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323" r:id="rId3"/>
    <p:sldId id="356" r:id="rId4"/>
    <p:sldId id="357" r:id="rId5"/>
    <p:sldId id="388" r:id="rId6"/>
    <p:sldId id="410" r:id="rId7"/>
    <p:sldId id="411" r:id="rId8"/>
    <p:sldId id="412" r:id="rId9"/>
    <p:sldId id="413" r:id="rId10"/>
    <p:sldId id="272" r:id="rId11"/>
    <p:sldId id="285" r:id="rId12"/>
    <p:sldId id="273" r:id="rId13"/>
    <p:sldId id="274" r:id="rId14"/>
    <p:sldId id="275" r:id="rId15"/>
    <p:sldId id="261" r:id="rId16"/>
    <p:sldId id="276" r:id="rId17"/>
    <p:sldId id="277" r:id="rId18"/>
    <p:sldId id="286" r:id="rId19"/>
    <p:sldId id="278" r:id="rId20"/>
    <p:sldId id="279" r:id="rId21"/>
    <p:sldId id="264" r:id="rId22"/>
    <p:sldId id="282" r:id="rId23"/>
    <p:sldId id="258" r:id="rId24"/>
    <p:sldId id="283" r:id="rId25"/>
    <p:sldId id="290" r:id="rId26"/>
    <p:sldId id="291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402" y="-1608"/>
      </p:cViewPr>
      <p:guideLst>
        <p:guide orient="horz" pos="2148"/>
        <p:guide pos="38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B160EC-A16E-4C12-99BC-E1B96598F4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074FE-2915-4871-9AD4-DCC42AE8B7B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04A44-FA30-41CC-93B2-CBE1BCCB16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0F771-347B-4D1E-BCA0-9CA38B76661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816610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简介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174115" y="15989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9900" y="1598930"/>
            <a:ext cx="797369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Chrome扩展是用于扩充Chrome浏览器功能的小型程序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63955" y="279908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739900" y="2799080"/>
            <a:ext cx="797369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Chrome扩展主要用于对浏览器功能的增强，它更强调与浏览器相结合，在 </a:t>
            </a:r>
            <a:r>
              <a:rPr lang="en-US" altLang="zh-CN" sz="2800">
                <a:solidFill>
                  <a:schemeClr val="bg1"/>
                </a:solidFill>
              </a:rPr>
              <a:t>Chrome </a:t>
            </a:r>
            <a:r>
              <a:rPr lang="zh-CN" altLang="en-US" sz="2800">
                <a:solidFill>
                  <a:schemeClr val="bg1"/>
                </a:solidFill>
              </a:rPr>
              <a:t>的帮助下，可以随时随地的修改任何网页的外观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63955" y="455549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39900" y="455549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solidFill>
                  <a:schemeClr val="bg1"/>
                </a:solidFill>
              </a:rPr>
              <a:t>HTML, CSS &amp; JavaScript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/>
          <a:srcRect l="204" t="10143" r="1686" b="7164"/>
          <a:stretch>
            <a:fillRect/>
          </a:stretch>
        </p:blipFill>
        <p:spPr>
          <a:xfrm>
            <a:off x="2659422" y="1449407"/>
            <a:ext cx="7122176" cy="3999021"/>
          </a:xfrm>
          <a:prstGeom prst="rect">
            <a:avLst/>
          </a:prstGeom>
        </p:spPr>
      </p:pic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2107153">
            <a:off x="1582108" y="1253429"/>
            <a:ext cx="875392" cy="556073"/>
            <a:chOff x="4695" y="752"/>
            <a:chExt cx="880" cy="559"/>
          </a:xfrm>
          <a:solidFill>
            <a:schemeClr val="bg1"/>
          </a:solidFill>
        </p:grpSpPr>
        <p:sp>
          <p:nvSpPr>
            <p:cNvPr id="88" name="Freeform 8"/>
            <p:cNvSpPr/>
            <p:nvPr/>
          </p:nvSpPr>
          <p:spPr bwMode="auto">
            <a:xfrm>
              <a:off x="4695" y="847"/>
              <a:ext cx="162" cy="464"/>
            </a:xfrm>
            <a:custGeom>
              <a:avLst/>
              <a:gdLst>
                <a:gd name="T0" fmla="*/ 4 w 68"/>
                <a:gd name="T1" fmla="*/ 11 h 196"/>
                <a:gd name="T2" fmla="*/ 52 w 68"/>
                <a:gd name="T3" fmla="*/ 189 h 196"/>
                <a:gd name="T4" fmla="*/ 67 w 68"/>
                <a:gd name="T5" fmla="*/ 185 h 196"/>
                <a:gd name="T6" fmla="*/ 18 w 68"/>
                <a:gd name="T7" fmla="*/ 5 h 196"/>
                <a:gd name="T8" fmla="*/ 4 w 68"/>
                <a:gd name="T9" fmla="*/ 1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96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9"/>
            <p:cNvSpPr/>
            <p:nvPr/>
          </p:nvSpPr>
          <p:spPr bwMode="auto">
            <a:xfrm>
              <a:off x="4752" y="979"/>
              <a:ext cx="304" cy="57"/>
            </a:xfrm>
            <a:custGeom>
              <a:avLst/>
              <a:gdLst>
                <a:gd name="T0" fmla="*/ 10 w 128"/>
                <a:gd name="T1" fmla="*/ 24 h 24"/>
                <a:gd name="T2" fmla="*/ 119 w 128"/>
                <a:gd name="T3" fmla="*/ 6 h 24"/>
                <a:gd name="T4" fmla="*/ 110 w 128"/>
                <a:gd name="T5" fmla="*/ 2 h 24"/>
                <a:gd name="T6" fmla="*/ 16 w 128"/>
                <a:gd name="T7" fmla="*/ 16 h 24"/>
                <a:gd name="T8" fmla="*/ 10 w 12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24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"/>
            <p:cNvSpPr/>
            <p:nvPr/>
          </p:nvSpPr>
          <p:spPr bwMode="auto">
            <a:xfrm>
              <a:off x="4892" y="821"/>
              <a:ext cx="185" cy="431"/>
            </a:xfrm>
            <a:custGeom>
              <a:avLst/>
              <a:gdLst>
                <a:gd name="T0" fmla="*/ 4 w 78"/>
                <a:gd name="T1" fmla="*/ 10 h 182"/>
                <a:gd name="T2" fmla="*/ 61 w 78"/>
                <a:gd name="T3" fmla="*/ 177 h 182"/>
                <a:gd name="T4" fmla="*/ 76 w 78"/>
                <a:gd name="T5" fmla="*/ 173 h 182"/>
                <a:gd name="T6" fmla="*/ 18 w 78"/>
                <a:gd name="T7" fmla="*/ 4 h 182"/>
                <a:gd name="T8" fmla="*/ 4 w 78"/>
                <a:gd name="T9" fmla="*/ 1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82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1"/>
            <p:cNvSpPr/>
            <p:nvPr/>
          </p:nvSpPr>
          <p:spPr bwMode="auto">
            <a:xfrm>
              <a:off x="5044" y="811"/>
              <a:ext cx="355" cy="379"/>
            </a:xfrm>
            <a:custGeom>
              <a:avLst/>
              <a:gdLst>
                <a:gd name="T0" fmla="*/ 18 w 150"/>
                <a:gd name="T1" fmla="*/ 30 h 160"/>
                <a:gd name="T2" fmla="*/ 56 w 150"/>
                <a:gd name="T3" fmla="*/ 39 h 160"/>
                <a:gd name="T4" fmla="*/ 58 w 150"/>
                <a:gd name="T5" fmla="*/ 105 h 160"/>
                <a:gd name="T6" fmla="*/ 76 w 150"/>
                <a:gd name="T7" fmla="*/ 150 h 160"/>
                <a:gd name="T8" fmla="*/ 142 w 150"/>
                <a:gd name="T9" fmla="*/ 129 h 160"/>
                <a:gd name="T10" fmla="*/ 132 w 150"/>
                <a:gd name="T11" fmla="*/ 124 h 160"/>
                <a:gd name="T12" fmla="*/ 77 w 150"/>
                <a:gd name="T13" fmla="*/ 128 h 160"/>
                <a:gd name="T14" fmla="*/ 73 w 150"/>
                <a:gd name="T15" fmla="*/ 62 h 160"/>
                <a:gd name="T16" fmla="*/ 62 w 150"/>
                <a:gd name="T17" fmla="*/ 14 h 160"/>
                <a:gd name="T18" fmla="*/ 9 w 150"/>
                <a:gd name="T19" fmla="*/ 24 h 160"/>
                <a:gd name="T20" fmla="*/ 18 w 150"/>
                <a:gd name="T21" fmla="*/ 3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6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2"/>
            <p:cNvSpPr/>
            <p:nvPr/>
          </p:nvSpPr>
          <p:spPr bwMode="auto">
            <a:xfrm>
              <a:off x="5347" y="752"/>
              <a:ext cx="228" cy="275"/>
            </a:xfrm>
            <a:custGeom>
              <a:avLst/>
              <a:gdLst>
                <a:gd name="T0" fmla="*/ 49 w 96"/>
                <a:gd name="T1" fmla="*/ 17 h 116"/>
                <a:gd name="T2" fmla="*/ 0 w 96"/>
                <a:gd name="T3" fmla="*/ 73 h 116"/>
                <a:gd name="T4" fmla="*/ 60 w 96"/>
                <a:gd name="T5" fmla="*/ 107 h 116"/>
                <a:gd name="T6" fmla="*/ 95 w 96"/>
                <a:gd name="T7" fmla="*/ 52 h 116"/>
                <a:gd name="T8" fmla="*/ 40 w 96"/>
                <a:gd name="T9" fmla="*/ 1 h 116"/>
                <a:gd name="T10" fmla="*/ 31 w 96"/>
                <a:gd name="T11" fmla="*/ 8 h 116"/>
                <a:gd name="T12" fmla="*/ 73 w 96"/>
                <a:gd name="T13" fmla="*/ 85 h 116"/>
                <a:gd name="T14" fmla="*/ 23 w 96"/>
                <a:gd name="T15" fmla="*/ 92 h 116"/>
                <a:gd name="T16" fmla="*/ 15 w 96"/>
                <a:gd name="T17" fmla="*/ 58 h 116"/>
                <a:gd name="T18" fmla="*/ 39 w 96"/>
                <a:gd name="T19" fmla="*/ 24 h 116"/>
                <a:gd name="T20" fmla="*/ 49 w 96"/>
                <a:gd name="T21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1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3" name="Group 15"/>
          <p:cNvGrpSpPr>
            <a:grpSpLocks noChangeAspect="1"/>
          </p:cNvGrpSpPr>
          <p:nvPr/>
        </p:nvGrpSpPr>
        <p:grpSpPr bwMode="auto">
          <a:xfrm rot="20784109">
            <a:off x="10437465" y="4336068"/>
            <a:ext cx="613188" cy="503065"/>
            <a:chOff x="2607" y="911"/>
            <a:chExt cx="490" cy="402"/>
          </a:xfrm>
          <a:solidFill>
            <a:schemeClr val="bg1"/>
          </a:solidFill>
        </p:grpSpPr>
        <p:sp>
          <p:nvSpPr>
            <p:cNvPr id="94" name="Freeform 16"/>
            <p:cNvSpPr/>
            <p:nvPr/>
          </p:nvSpPr>
          <p:spPr bwMode="auto">
            <a:xfrm>
              <a:off x="2607" y="1000"/>
              <a:ext cx="245" cy="258"/>
            </a:xfrm>
            <a:custGeom>
              <a:avLst/>
              <a:gdLst>
                <a:gd name="T0" fmla="*/ 9 w 102"/>
                <a:gd name="T1" fmla="*/ 105 h 107"/>
                <a:gd name="T2" fmla="*/ 82 w 102"/>
                <a:gd name="T3" fmla="*/ 26 h 107"/>
                <a:gd name="T4" fmla="*/ 75 w 102"/>
                <a:gd name="T5" fmla="*/ 24 h 107"/>
                <a:gd name="T6" fmla="*/ 9 w 102"/>
                <a:gd name="T7" fmla="*/ 102 h 107"/>
                <a:gd name="T8" fmla="*/ 16 w 102"/>
                <a:gd name="T9" fmla="*/ 104 h 107"/>
                <a:gd name="T10" fmla="*/ 100 w 102"/>
                <a:gd name="T11" fmla="*/ 4 h 107"/>
                <a:gd name="T12" fmla="*/ 93 w 102"/>
                <a:gd name="T13" fmla="*/ 2 h 107"/>
                <a:gd name="T14" fmla="*/ 52 w 102"/>
                <a:gd name="T15" fmla="*/ 54 h 107"/>
                <a:gd name="T16" fmla="*/ 32 w 102"/>
                <a:gd name="T17" fmla="*/ 79 h 107"/>
                <a:gd name="T18" fmla="*/ 29 w 102"/>
                <a:gd name="T19" fmla="*/ 83 h 107"/>
                <a:gd name="T20" fmla="*/ 34 w 102"/>
                <a:gd name="T21" fmla="*/ 86 h 107"/>
                <a:gd name="T22" fmla="*/ 40 w 102"/>
                <a:gd name="T23" fmla="*/ 76 h 107"/>
                <a:gd name="T24" fmla="*/ 33 w 102"/>
                <a:gd name="T25" fmla="*/ 75 h 107"/>
                <a:gd name="T26" fmla="*/ 26 w 102"/>
                <a:gd name="T27" fmla="*/ 87 h 107"/>
                <a:gd name="T28" fmla="*/ 27 w 102"/>
                <a:gd name="T29" fmla="*/ 89 h 107"/>
                <a:gd name="T30" fmla="*/ 56 w 102"/>
                <a:gd name="T31" fmla="*/ 59 h 107"/>
                <a:gd name="T32" fmla="*/ 100 w 102"/>
                <a:gd name="T33" fmla="*/ 4 h 107"/>
                <a:gd name="T34" fmla="*/ 93 w 102"/>
                <a:gd name="T35" fmla="*/ 2 h 107"/>
                <a:gd name="T36" fmla="*/ 9 w 102"/>
                <a:gd name="T37" fmla="*/ 102 h 107"/>
                <a:gd name="T38" fmla="*/ 16 w 102"/>
                <a:gd name="T39" fmla="*/ 104 h 107"/>
                <a:gd name="T40" fmla="*/ 82 w 102"/>
                <a:gd name="T41" fmla="*/ 26 h 107"/>
                <a:gd name="T42" fmla="*/ 75 w 102"/>
                <a:gd name="T43" fmla="*/ 24 h 107"/>
                <a:gd name="T44" fmla="*/ 4 w 102"/>
                <a:gd name="T45" fmla="*/ 102 h 107"/>
                <a:gd name="T46" fmla="*/ 9 w 102"/>
                <a:gd name="T47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2" h="107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7"/>
            <p:cNvSpPr/>
            <p:nvPr/>
          </p:nvSpPr>
          <p:spPr bwMode="auto">
            <a:xfrm>
              <a:off x="2799" y="998"/>
              <a:ext cx="106" cy="315"/>
            </a:xfrm>
            <a:custGeom>
              <a:avLst/>
              <a:gdLst>
                <a:gd name="T0" fmla="*/ 1 w 44"/>
                <a:gd name="T1" fmla="*/ 5 h 131"/>
                <a:gd name="T2" fmla="*/ 22 w 44"/>
                <a:gd name="T3" fmla="*/ 72 h 131"/>
                <a:gd name="T4" fmla="*/ 37 w 44"/>
                <a:gd name="T5" fmla="*/ 128 h 131"/>
                <a:gd name="T6" fmla="*/ 44 w 44"/>
                <a:gd name="T7" fmla="*/ 126 h 131"/>
                <a:gd name="T8" fmla="*/ 31 w 44"/>
                <a:gd name="T9" fmla="*/ 75 h 131"/>
                <a:gd name="T10" fmla="*/ 8 w 44"/>
                <a:gd name="T11" fmla="*/ 3 h 131"/>
                <a:gd name="T12" fmla="*/ 1 w 44"/>
                <a:gd name="T13" fmla="*/ 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31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8"/>
            <p:cNvSpPr/>
            <p:nvPr/>
          </p:nvSpPr>
          <p:spPr bwMode="auto">
            <a:xfrm>
              <a:off x="2682" y="1135"/>
              <a:ext cx="215" cy="70"/>
            </a:xfrm>
            <a:custGeom>
              <a:avLst/>
              <a:gdLst>
                <a:gd name="T0" fmla="*/ 5 w 90"/>
                <a:gd name="T1" fmla="*/ 6 h 29"/>
                <a:gd name="T2" fmla="*/ 81 w 90"/>
                <a:gd name="T3" fmla="*/ 27 h 29"/>
                <a:gd name="T4" fmla="*/ 86 w 90"/>
                <a:gd name="T5" fmla="*/ 23 h 29"/>
                <a:gd name="T6" fmla="*/ 6 w 90"/>
                <a:gd name="T7" fmla="*/ 0 h 29"/>
                <a:gd name="T8" fmla="*/ 5 w 90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9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9"/>
            <p:cNvSpPr/>
            <p:nvPr/>
          </p:nvSpPr>
          <p:spPr bwMode="auto">
            <a:xfrm>
              <a:off x="2895" y="911"/>
              <a:ext cx="202" cy="210"/>
            </a:xfrm>
            <a:custGeom>
              <a:avLst/>
              <a:gdLst>
                <a:gd name="T0" fmla="*/ 9 w 84"/>
                <a:gd name="T1" fmla="*/ 19 h 87"/>
                <a:gd name="T2" fmla="*/ 25 w 84"/>
                <a:gd name="T3" fmla="*/ 9 h 87"/>
                <a:gd name="T4" fmla="*/ 57 w 84"/>
                <a:gd name="T5" fmla="*/ 25 h 87"/>
                <a:gd name="T6" fmla="*/ 61 w 84"/>
                <a:gd name="T7" fmla="*/ 21 h 87"/>
                <a:gd name="T8" fmla="*/ 27 w 84"/>
                <a:gd name="T9" fmla="*/ 40 h 87"/>
                <a:gd name="T10" fmla="*/ 27 w 84"/>
                <a:gd name="T11" fmla="*/ 42 h 87"/>
                <a:gd name="T12" fmla="*/ 75 w 84"/>
                <a:gd name="T13" fmla="*/ 75 h 87"/>
                <a:gd name="T14" fmla="*/ 79 w 84"/>
                <a:gd name="T15" fmla="*/ 71 h 87"/>
                <a:gd name="T16" fmla="*/ 37 w 84"/>
                <a:gd name="T17" fmla="*/ 83 h 87"/>
                <a:gd name="T18" fmla="*/ 36 w 84"/>
                <a:gd name="T19" fmla="*/ 87 h 87"/>
                <a:gd name="T20" fmla="*/ 78 w 84"/>
                <a:gd name="T21" fmla="*/ 76 h 87"/>
                <a:gd name="T22" fmla="*/ 81 w 84"/>
                <a:gd name="T23" fmla="*/ 72 h 87"/>
                <a:gd name="T24" fmla="*/ 48 w 84"/>
                <a:gd name="T25" fmla="*/ 46 h 87"/>
                <a:gd name="T26" fmla="*/ 41 w 84"/>
                <a:gd name="T27" fmla="*/ 41 h 87"/>
                <a:gd name="T28" fmla="*/ 39 w 84"/>
                <a:gd name="T29" fmla="*/ 37 h 87"/>
                <a:gd name="T30" fmla="*/ 60 w 84"/>
                <a:gd name="T31" fmla="*/ 26 h 87"/>
                <a:gd name="T32" fmla="*/ 64 w 84"/>
                <a:gd name="T33" fmla="*/ 22 h 87"/>
                <a:gd name="T34" fmla="*/ 34 w 84"/>
                <a:gd name="T35" fmla="*/ 2 h 87"/>
                <a:gd name="T36" fmla="*/ 4 w 84"/>
                <a:gd name="T37" fmla="*/ 17 h 87"/>
                <a:gd name="T38" fmla="*/ 9 w 84"/>
                <a:gd name="T39" fmla="*/ 1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87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8" name="Group 22"/>
          <p:cNvGrpSpPr>
            <a:grpSpLocks noChangeAspect="1"/>
          </p:cNvGrpSpPr>
          <p:nvPr/>
        </p:nvGrpSpPr>
        <p:grpSpPr bwMode="auto">
          <a:xfrm rot="20737309">
            <a:off x="5231769" y="4194827"/>
            <a:ext cx="2187081" cy="782135"/>
            <a:chOff x="3582" y="1042"/>
            <a:chExt cx="1661" cy="594"/>
          </a:xfrm>
          <a:solidFill>
            <a:schemeClr val="bg1"/>
          </a:solidFill>
        </p:grpSpPr>
        <p:sp>
          <p:nvSpPr>
            <p:cNvPr id="99" name="Freeform 42"/>
            <p:cNvSpPr/>
            <p:nvPr/>
          </p:nvSpPr>
          <p:spPr bwMode="auto">
            <a:xfrm>
              <a:off x="3620" y="1042"/>
              <a:ext cx="881" cy="228"/>
            </a:xfrm>
            <a:custGeom>
              <a:avLst/>
              <a:gdLst>
                <a:gd name="T0" fmla="*/ 3 w 372"/>
                <a:gd name="T1" fmla="*/ 30 h 96"/>
                <a:gd name="T2" fmla="*/ 33 w 372"/>
                <a:gd name="T3" fmla="*/ 93 h 96"/>
                <a:gd name="T4" fmla="*/ 43 w 372"/>
                <a:gd name="T5" fmla="*/ 90 h 96"/>
                <a:gd name="T6" fmla="*/ 52 w 372"/>
                <a:gd name="T7" fmla="*/ 8 h 96"/>
                <a:gd name="T8" fmla="*/ 46 w 372"/>
                <a:gd name="T9" fmla="*/ 12 h 96"/>
                <a:gd name="T10" fmla="*/ 361 w 372"/>
                <a:gd name="T11" fmla="*/ 24 h 96"/>
                <a:gd name="T12" fmla="*/ 365 w 372"/>
                <a:gd name="T13" fmla="*/ 16 h 96"/>
                <a:gd name="T14" fmla="*/ 47 w 372"/>
                <a:gd name="T15" fmla="*/ 5 h 96"/>
                <a:gd name="T16" fmla="*/ 41 w 372"/>
                <a:gd name="T17" fmla="*/ 9 h 96"/>
                <a:gd name="T18" fmla="*/ 33 w 372"/>
                <a:gd name="T19" fmla="*/ 91 h 96"/>
                <a:gd name="T20" fmla="*/ 43 w 372"/>
                <a:gd name="T21" fmla="*/ 88 h 96"/>
                <a:gd name="T22" fmla="*/ 13 w 372"/>
                <a:gd name="T23" fmla="*/ 26 h 96"/>
                <a:gd name="T24" fmla="*/ 3 w 372"/>
                <a:gd name="T25" fmla="*/ 3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2" h="96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43"/>
            <p:cNvSpPr/>
            <p:nvPr/>
          </p:nvSpPr>
          <p:spPr bwMode="auto">
            <a:xfrm>
              <a:off x="3788" y="1097"/>
              <a:ext cx="109" cy="173"/>
            </a:xfrm>
            <a:custGeom>
              <a:avLst/>
              <a:gdLst>
                <a:gd name="T0" fmla="*/ 11 w 46"/>
                <a:gd name="T1" fmla="*/ 55 h 73"/>
                <a:gd name="T2" fmla="*/ 24 w 46"/>
                <a:gd name="T3" fmla="*/ 4 h 73"/>
                <a:gd name="T4" fmla="*/ 14 w 46"/>
                <a:gd name="T5" fmla="*/ 6 h 73"/>
                <a:gd name="T6" fmla="*/ 35 w 46"/>
                <a:gd name="T7" fmla="*/ 69 h 73"/>
                <a:gd name="T8" fmla="*/ 46 w 46"/>
                <a:gd name="T9" fmla="*/ 66 h 73"/>
                <a:gd name="T10" fmla="*/ 24 w 46"/>
                <a:gd name="T11" fmla="*/ 3 h 73"/>
                <a:gd name="T12" fmla="*/ 14 w 46"/>
                <a:gd name="T13" fmla="*/ 5 h 73"/>
                <a:gd name="T14" fmla="*/ 1 w 46"/>
                <a:gd name="T15" fmla="*/ 56 h 73"/>
                <a:gd name="T16" fmla="*/ 11 w 46"/>
                <a:gd name="T17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73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44"/>
            <p:cNvSpPr/>
            <p:nvPr/>
          </p:nvSpPr>
          <p:spPr bwMode="auto">
            <a:xfrm>
              <a:off x="3797" y="1201"/>
              <a:ext cx="86" cy="29"/>
            </a:xfrm>
            <a:custGeom>
              <a:avLst/>
              <a:gdLst>
                <a:gd name="T0" fmla="*/ 4 w 36"/>
                <a:gd name="T1" fmla="*/ 7 h 12"/>
                <a:gd name="T2" fmla="*/ 23 w 36"/>
                <a:gd name="T3" fmla="*/ 10 h 12"/>
                <a:gd name="T4" fmla="*/ 33 w 36"/>
                <a:gd name="T5" fmla="*/ 6 h 12"/>
                <a:gd name="T6" fmla="*/ 8 w 36"/>
                <a:gd name="T7" fmla="*/ 1 h 12"/>
                <a:gd name="T8" fmla="*/ 1 w 36"/>
                <a:gd name="T9" fmla="*/ 4 h 12"/>
                <a:gd name="T10" fmla="*/ 4 w 36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45"/>
            <p:cNvSpPr/>
            <p:nvPr/>
          </p:nvSpPr>
          <p:spPr bwMode="auto">
            <a:xfrm>
              <a:off x="3932" y="1125"/>
              <a:ext cx="48" cy="171"/>
            </a:xfrm>
            <a:custGeom>
              <a:avLst/>
              <a:gdLst>
                <a:gd name="T0" fmla="*/ 0 w 20"/>
                <a:gd name="T1" fmla="*/ 6 h 72"/>
                <a:gd name="T2" fmla="*/ 9 w 20"/>
                <a:gd name="T3" fmla="*/ 69 h 72"/>
                <a:gd name="T4" fmla="*/ 20 w 20"/>
                <a:gd name="T5" fmla="*/ 66 h 72"/>
                <a:gd name="T6" fmla="*/ 11 w 20"/>
                <a:gd name="T7" fmla="*/ 3 h 72"/>
                <a:gd name="T8" fmla="*/ 0 w 20"/>
                <a:gd name="T9" fmla="*/ 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2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46"/>
            <p:cNvSpPr/>
            <p:nvPr/>
          </p:nvSpPr>
          <p:spPr bwMode="auto">
            <a:xfrm>
              <a:off x="3925" y="1113"/>
              <a:ext cx="159" cy="162"/>
            </a:xfrm>
            <a:custGeom>
              <a:avLst/>
              <a:gdLst>
                <a:gd name="T0" fmla="*/ 11 w 67"/>
                <a:gd name="T1" fmla="*/ 12 h 68"/>
                <a:gd name="T2" fmla="*/ 39 w 67"/>
                <a:gd name="T3" fmla="*/ 12 h 68"/>
                <a:gd name="T4" fmla="*/ 39 w 67"/>
                <a:gd name="T5" fmla="*/ 8 h 68"/>
                <a:gd name="T6" fmla="*/ 26 w 67"/>
                <a:gd name="T7" fmla="*/ 24 h 68"/>
                <a:gd name="T8" fmla="*/ 26 w 67"/>
                <a:gd name="T9" fmla="*/ 28 h 68"/>
                <a:gd name="T10" fmla="*/ 56 w 67"/>
                <a:gd name="T11" fmla="*/ 59 h 68"/>
                <a:gd name="T12" fmla="*/ 60 w 67"/>
                <a:gd name="T13" fmla="*/ 53 h 68"/>
                <a:gd name="T14" fmla="*/ 9 w 67"/>
                <a:gd name="T15" fmla="*/ 61 h 68"/>
                <a:gd name="T16" fmla="*/ 8 w 67"/>
                <a:gd name="T17" fmla="*/ 68 h 68"/>
                <a:gd name="T18" fmla="*/ 61 w 67"/>
                <a:gd name="T19" fmla="*/ 60 h 68"/>
                <a:gd name="T20" fmla="*/ 66 w 67"/>
                <a:gd name="T21" fmla="*/ 54 h 68"/>
                <a:gd name="T22" fmla="*/ 34 w 67"/>
                <a:gd name="T23" fmla="*/ 22 h 68"/>
                <a:gd name="T24" fmla="*/ 35 w 67"/>
                <a:gd name="T25" fmla="*/ 27 h 68"/>
                <a:gd name="T26" fmla="*/ 48 w 67"/>
                <a:gd name="T27" fmla="*/ 11 h 68"/>
                <a:gd name="T28" fmla="*/ 47 w 67"/>
                <a:gd name="T29" fmla="*/ 7 h 68"/>
                <a:gd name="T30" fmla="*/ 6 w 67"/>
                <a:gd name="T31" fmla="*/ 7 h 68"/>
                <a:gd name="T32" fmla="*/ 11 w 67"/>
                <a:gd name="T3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47"/>
            <p:cNvSpPr/>
            <p:nvPr/>
          </p:nvSpPr>
          <p:spPr bwMode="auto">
            <a:xfrm>
              <a:off x="4079" y="1177"/>
              <a:ext cx="119" cy="22"/>
            </a:xfrm>
            <a:custGeom>
              <a:avLst/>
              <a:gdLst>
                <a:gd name="T0" fmla="*/ 5 w 50"/>
                <a:gd name="T1" fmla="*/ 4 h 9"/>
                <a:gd name="T2" fmla="*/ 38 w 50"/>
                <a:gd name="T3" fmla="*/ 8 h 9"/>
                <a:gd name="T4" fmla="*/ 45 w 50"/>
                <a:gd name="T5" fmla="*/ 7 h 9"/>
                <a:gd name="T6" fmla="*/ 48 w 50"/>
                <a:gd name="T7" fmla="*/ 4 h 9"/>
                <a:gd name="T8" fmla="*/ 12 w 50"/>
                <a:gd name="T9" fmla="*/ 0 h 9"/>
                <a:gd name="T10" fmla="*/ 5 w 50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9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48"/>
            <p:cNvSpPr/>
            <p:nvPr/>
          </p:nvSpPr>
          <p:spPr bwMode="auto">
            <a:xfrm>
              <a:off x="4129" y="1125"/>
              <a:ext cx="36" cy="126"/>
            </a:xfrm>
            <a:custGeom>
              <a:avLst/>
              <a:gdLst>
                <a:gd name="T0" fmla="*/ 0 w 15"/>
                <a:gd name="T1" fmla="*/ 6 h 53"/>
                <a:gd name="T2" fmla="*/ 4 w 15"/>
                <a:gd name="T3" fmla="*/ 49 h 53"/>
                <a:gd name="T4" fmla="*/ 15 w 15"/>
                <a:gd name="T5" fmla="*/ 46 h 53"/>
                <a:gd name="T6" fmla="*/ 10 w 15"/>
                <a:gd name="T7" fmla="*/ 3 h 53"/>
                <a:gd name="T8" fmla="*/ 0 w 15"/>
                <a:gd name="T9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3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49"/>
            <p:cNvSpPr/>
            <p:nvPr/>
          </p:nvSpPr>
          <p:spPr bwMode="auto">
            <a:xfrm>
              <a:off x="4248" y="1149"/>
              <a:ext cx="121" cy="138"/>
            </a:xfrm>
            <a:custGeom>
              <a:avLst/>
              <a:gdLst>
                <a:gd name="T0" fmla="*/ 43 w 51"/>
                <a:gd name="T1" fmla="*/ 3 h 58"/>
                <a:gd name="T2" fmla="*/ 4 w 51"/>
                <a:gd name="T3" fmla="*/ 34 h 58"/>
                <a:gd name="T4" fmla="*/ 6 w 51"/>
                <a:gd name="T5" fmla="*/ 52 h 58"/>
                <a:gd name="T6" fmla="*/ 39 w 51"/>
                <a:gd name="T7" fmla="*/ 48 h 58"/>
                <a:gd name="T8" fmla="*/ 35 w 51"/>
                <a:gd name="T9" fmla="*/ 43 h 58"/>
                <a:gd name="T10" fmla="*/ 14 w 51"/>
                <a:gd name="T11" fmla="*/ 46 h 58"/>
                <a:gd name="T12" fmla="*/ 16 w 51"/>
                <a:gd name="T13" fmla="*/ 32 h 58"/>
                <a:gd name="T14" fmla="*/ 28 w 51"/>
                <a:gd name="T15" fmla="*/ 16 h 58"/>
                <a:gd name="T16" fmla="*/ 40 w 51"/>
                <a:gd name="T17" fmla="*/ 10 h 58"/>
                <a:gd name="T18" fmla="*/ 43 w 51"/>
                <a:gd name="T1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8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50"/>
            <p:cNvSpPr/>
            <p:nvPr/>
          </p:nvSpPr>
          <p:spPr bwMode="auto">
            <a:xfrm>
              <a:off x="4406" y="1147"/>
              <a:ext cx="50" cy="140"/>
            </a:xfrm>
            <a:custGeom>
              <a:avLst/>
              <a:gdLst>
                <a:gd name="T0" fmla="*/ 9 w 21"/>
                <a:gd name="T1" fmla="*/ 3 h 59"/>
                <a:gd name="T2" fmla="*/ 3 w 21"/>
                <a:gd name="T3" fmla="*/ 22 h 59"/>
                <a:gd name="T4" fmla="*/ 0 w 21"/>
                <a:gd name="T5" fmla="*/ 56 h 59"/>
                <a:gd name="T6" fmla="*/ 10 w 21"/>
                <a:gd name="T7" fmla="*/ 53 h 59"/>
                <a:gd name="T8" fmla="*/ 13 w 21"/>
                <a:gd name="T9" fmla="*/ 24 h 59"/>
                <a:gd name="T10" fmla="*/ 18 w 21"/>
                <a:gd name="T11" fmla="*/ 3 h 59"/>
                <a:gd name="T12" fmla="*/ 9 w 21"/>
                <a:gd name="T13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59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51"/>
            <p:cNvSpPr/>
            <p:nvPr/>
          </p:nvSpPr>
          <p:spPr bwMode="auto">
            <a:xfrm>
              <a:off x="4397" y="1137"/>
              <a:ext cx="123" cy="145"/>
            </a:xfrm>
            <a:custGeom>
              <a:avLst/>
              <a:gdLst>
                <a:gd name="T0" fmla="*/ 6 w 52"/>
                <a:gd name="T1" fmla="*/ 6 h 61"/>
                <a:gd name="T2" fmla="*/ 38 w 52"/>
                <a:gd name="T3" fmla="*/ 31 h 61"/>
                <a:gd name="T4" fmla="*/ 11 w 52"/>
                <a:gd name="T5" fmla="*/ 56 h 61"/>
                <a:gd name="T6" fmla="*/ 7 w 52"/>
                <a:gd name="T7" fmla="*/ 61 h 61"/>
                <a:gd name="T8" fmla="*/ 50 w 52"/>
                <a:gd name="T9" fmla="*/ 36 h 61"/>
                <a:gd name="T10" fmla="*/ 12 w 52"/>
                <a:gd name="T11" fmla="*/ 1 h 61"/>
                <a:gd name="T12" fmla="*/ 6 w 52"/>
                <a:gd name="T13" fmla="*/ 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1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52"/>
            <p:cNvSpPr/>
            <p:nvPr/>
          </p:nvSpPr>
          <p:spPr bwMode="auto">
            <a:xfrm>
              <a:off x="3582" y="1363"/>
              <a:ext cx="1045" cy="19"/>
            </a:xfrm>
            <a:custGeom>
              <a:avLst/>
              <a:gdLst>
                <a:gd name="T0" fmla="*/ 7 w 441"/>
                <a:gd name="T1" fmla="*/ 8 h 8"/>
                <a:gd name="T2" fmla="*/ 433 w 441"/>
                <a:gd name="T3" fmla="*/ 8 h 8"/>
                <a:gd name="T4" fmla="*/ 434 w 441"/>
                <a:gd name="T5" fmla="*/ 0 h 8"/>
                <a:gd name="T6" fmla="*/ 8 w 441"/>
                <a:gd name="T7" fmla="*/ 0 h 8"/>
                <a:gd name="T8" fmla="*/ 7 w 441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8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53"/>
            <p:cNvSpPr/>
            <p:nvPr/>
          </p:nvSpPr>
          <p:spPr bwMode="auto">
            <a:xfrm>
              <a:off x="4032" y="1455"/>
              <a:ext cx="173" cy="181"/>
            </a:xfrm>
            <a:custGeom>
              <a:avLst/>
              <a:gdLst>
                <a:gd name="T0" fmla="*/ 11 w 73"/>
                <a:gd name="T1" fmla="*/ 21 h 76"/>
                <a:gd name="T2" fmla="*/ 42 w 73"/>
                <a:gd name="T3" fmla="*/ 22 h 76"/>
                <a:gd name="T4" fmla="*/ 16 w 73"/>
                <a:gd name="T5" fmla="*/ 61 h 76"/>
                <a:gd name="T6" fmla="*/ 16 w 73"/>
                <a:gd name="T7" fmla="*/ 63 h 76"/>
                <a:gd name="T8" fmla="*/ 61 w 73"/>
                <a:gd name="T9" fmla="*/ 76 h 76"/>
                <a:gd name="T10" fmla="*/ 65 w 73"/>
                <a:gd name="T11" fmla="*/ 71 h 76"/>
                <a:gd name="T12" fmla="*/ 42 w 73"/>
                <a:gd name="T13" fmla="*/ 69 h 76"/>
                <a:gd name="T14" fmla="*/ 31 w 73"/>
                <a:gd name="T15" fmla="*/ 63 h 76"/>
                <a:gd name="T16" fmla="*/ 34 w 73"/>
                <a:gd name="T17" fmla="*/ 53 h 76"/>
                <a:gd name="T18" fmla="*/ 53 w 73"/>
                <a:gd name="T19" fmla="*/ 21 h 76"/>
                <a:gd name="T20" fmla="*/ 7 w 73"/>
                <a:gd name="T21" fmla="*/ 17 h 76"/>
                <a:gd name="T22" fmla="*/ 11 w 73"/>
                <a:gd name="T23" fmla="*/ 2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76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54"/>
            <p:cNvSpPr/>
            <p:nvPr/>
          </p:nvSpPr>
          <p:spPr bwMode="auto">
            <a:xfrm>
              <a:off x="4693" y="1279"/>
              <a:ext cx="90" cy="50"/>
            </a:xfrm>
            <a:custGeom>
              <a:avLst/>
              <a:gdLst>
                <a:gd name="T0" fmla="*/ 4 w 38"/>
                <a:gd name="T1" fmla="*/ 7 h 21"/>
                <a:gd name="T2" fmla="*/ 16 w 38"/>
                <a:gd name="T3" fmla="*/ 8 h 21"/>
                <a:gd name="T4" fmla="*/ 25 w 38"/>
                <a:gd name="T5" fmla="*/ 17 h 21"/>
                <a:gd name="T6" fmla="*/ 36 w 38"/>
                <a:gd name="T7" fmla="*/ 14 h 21"/>
                <a:gd name="T8" fmla="*/ 25 w 38"/>
                <a:gd name="T9" fmla="*/ 2 h 21"/>
                <a:gd name="T10" fmla="*/ 8 w 38"/>
                <a:gd name="T11" fmla="*/ 0 h 21"/>
                <a:gd name="T12" fmla="*/ 1 w 38"/>
                <a:gd name="T13" fmla="*/ 3 h 21"/>
                <a:gd name="T14" fmla="*/ 4 w 38"/>
                <a:gd name="T1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55"/>
            <p:cNvSpPr/>
            <p:nvPr/>
          </p:nvSpPr>
          <p:spPr bwMode="auto">
            <a:xfrm>
              <a:off x="4707" y="1351"/>
              <a:ext cx="117" cy="16"/>
            </a:xfrm>
            <a:custGeom>
              <a:avLst/>
              <a:gdLst>
                <a:gd name="T0" fmla="*/ 4 w 49"/>
                <a:gd name="T1" fmla="*/ 7 h 7"/>
                <a:gd name="T2" fmla="*/ 40 w 49"/>
                <a:gd name="T3" fmla="*/ 7 h 7"/>
                <a:gd name="T4" fmla="*/ 47 w 49"/>
                <a:gd name="T5" fmla="*/ 4 h 7"/>
                <a:gd name="T6" fmla="*/ 44 w 49"/>
                <a:gd name="T7" fmla="*/ 0 h 7"/>
                <a:gd name="T8" fmla="*/ 8 w 49"/>
                <a:gd name="T9" fmla="*/ 0 h 7"/>
                <a:gd name="T10" fmla="*/ 1 w 49"/>
                <a:gd name="T11" fmla="*/ 3 h 7"/>
                <a:gd name="T12" fmla="*/ 4 w 4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7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56"/>
            <p:cNvSpPr/>
            <p:nvPr/>
          </p:nvSpPr>
          <p:spPr bwMode="auto">
            <a:xfrm>
              <a:off x="4923" y="1173"/>
              <a:ext cx="40" cy="285"/>
            </a:xfrm>
            <a:custGeom>
              <a:avLst/>
              <a:gdLst>
                <a:gd name="T0" fmla="*/ 0 w 17"/>
                <a:gd name="T1" fmla="*/ 7 h 120"/>
                <a:gd name="T2" fmla="*/ 6 w 17"/>
                <a:gd name="T3" fmla="*/ 115 h 120"/>
                <a:gd name="T4" fmla="*/ 17 w 17"/>
                <a:gd name="T5" fmla="*/ 114 h 120"/>
                <a:gd name="T6" fmla="*/ 11 w 17"/>
                <a:gd name="T7" fmla="*/ 6 h 120"/>
                <a:gd name="T8" fmla="*/ 0 w 17"/>
                <a:gd name="T9" fmla="*/ 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0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57"/>
            <p:cNvSpPr/>
            <p:nvPr/>
          </p:nvSpPr>
          <p:spPr bwMode="auto">
            <a:xfrm>
              <a:off x="4928" y="1275"/>
              <a:ext cx="201" cy="35"/>
            </a:xfrm>
            <a:custGeom>
              <a:avLst/>
              <a:gdLst>
                <a:gd name="T0" fmla="*/ 11 w 85"/>
                <a:gd name="T1" fmla="*/ 13 h 15"/>
                <a:gd name="T2" fmla="*/ 73 w 85"/>
                <a:gd name="T3" fmla="*/ 8 h 15"/>
                <a:gd name="T4" fmla="*/ 77 w 85"/>
                <a:gd name="T5" fmla="*/ 2 h 15"/>
                <a:gd name="T6" fmla="*/ 7 w 85"/>
                <a:gd name="T7" fmla="*/ 9 h 15"/>
                <a:gd name="T8" fmla="*/ 11 w 8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58"/>
            <p:cNvSpPr/>
            <p:nvPr/>
          </p:nvSpPr>
          <p:spPr bwMode="auto">
            <a:xfrm>
              <a:off x="5080" y="1175"/>
              <a:ext cx="26" cy="283"/>
            </a:xfrm>
            <a:custGeom>
              <a:avLst/>
              <a:gdLst>
                <a:gd name="T0" fmla="*/ 0 w 11"/>
                <a:gd name="T1" fmla="*/ 6 h 119"/>
                <a:gd name="T2" fmla="*/ 0 w 11"/>
                <a:gd name="T3" fmla="*/ 114 h 119"/>
                <a:gd name="T4" fmla="*/ 11 w 11"/>
                <a:gd name="T5" fmla="*/ 113 h 119"/>
                <a:gd name="T6" fmla="*/ 11 w 11"/>
                <a:gd name="T7" fmla="*/ 5 h 119"/>
                <a:gd name="T8" fmla="*/ 0 w 11"/>
                <a:gd name="T9" fmla="*/ 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9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59"/>
            <p:cNvSpPr/>
            <p:nvPr/>
          </p:nvSpPr>
          <p:spPr bwMode="auto">
            <a:xfrm>
              <a:off x="5098" y="1118"/>
              <a:ext cx="145" cy="123"/>
            </a:xfrm>
            <a:custGeom>
              <a:avLst/>
              <a:gdLst>
                <a:gd name="T0" fmla="*/ 6 w 61"/>
                <a:gd name="T1" fmla="*/ 9 h 52"/>
                <a:gd name="T2" fmla="*/ 30 w 61"/>
                <a:gd name="T3" fmla="*/ 15 h 52"/>
                <a:gd name="T4" fmla="*/ 29 w 61"/>
                <a:gd name="T5" fmla="*/ 10 h 52"/>
                <a:gd name="T6" fmla="*/ 17 w 61"/>
                <a:gd name="T7" fmla="*/ 34 h 52"/>
                <a:gd name="T8" fmla="*/ 17 w 61"/>
                <a:gd name="T9" fmla="*/ 38 h 52"/>
                <a:gd name="T10" fmla="*/ 48 w 61"/>
                <a:gd name="T11" fmla="*/ 51 h 52"/>
                <a:gd name="T12" fmla="*/ 54 w 61"/>
                <a:gd name="T13" fmla="*/ 44 h 52"/>
                <a:gd name="T14" fmla="*/ 25 w 61"/>
                <a:gd name="T15" fmla="*/ 32 h 52"/>
                <a:gd name="T16" fmla="*/ 26 w 61"/>
                <a:gd name="T17" fmla="*/ 37 h 52"/>
                <a:gd name="T18" fmla="*/ 38 w 61"/>
                <a:gd name="T19" fmla="*/ 13 h 52"/>
                <a:gd name="T20" fmla="*/ 36 w 61"/>
                <a:gd name="T21" fmla="*/ 8 h 52"/>
                <a:gd name="T22" fmla="*/ 12 w 61"/>
                <a:gd name="T23" fmla="*/ 2 h 52"/>
                <a:gd name="T24" fmla="*/ 6 w 61"/>
                <a:gd name="T25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52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216" y="3405394"/>
            <a:ext cx="1575383" cy="19269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8593153" y="1285290"/>
            <a:ext cx="1340090" cy="1262777"/>
          </a:xfrm>
          <a:prstGeom prst="rect">
            <a:avLst/>
          </a:prstGeom>
        </p:spPr>
      </p:pic>
      <p:sp>
        <p:nvSpPr>
          <p:cNvPr id="119" name="文本框 118"/>
          <p:cNvSpPr txBox="1"/>
          <p:nvPr/>
        </p:nvSpPr>
        <p:spPr>
          <a:xfrm>
            <a:off x="4320339" y="2846703"/>
            <a:ext cx="37171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第三</a:t>
            </a:r>
            <a:r>
              <a:rPr lang="zh-CN" altLang="en-US" sz="6600" dirty="0" smtClean="0">
                <a:solidFill>
                  <a:srgbClr val="FFC000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章节</a:t>
            </a:r>
            <a:endParaRPr lang="zh-CN" altLang="en-US" sz="6600" dirty="0">
              <a:solidFill>
                <a:srgbClr val="FFC000"/>
              </a:solidFill>
              <a:latin typeface="苏新诗古印宋简" panose="02010609000101010101" pitchFamily="49" charset="-122"/>
              <a:ea typeface="苏新诗古印宋简" panose="02010609000101010101" pitchFamily="49" charset="-122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1928934" y="2085195"/>
            <a:ext cx="3979892" cy="3408510"/>
            <a:chOff x="3477" y="1774"/>
            <a:chExt cx="724" cy="765"/>
          </a:xfrm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3477" y="1934"/>
              <a:ext cx="724" cy="605"/>
            </a:xfrm>
            <a:custGeom>
              <a:avLst/>
              <a:gdLst>
                <a:gd name="T0" fmla="*/ 61 w 304"/>
                <a:gd name="T1" fmla="*/ 130 h 254"/>
                <a:gd name="T2" fmla="*/ 101 w 304"/>
                <a:gd name="T3" fmla="*/ 180 h 254"/>
                <a:gd name="T4" fmla="*/ 135 w 304"/>
                <a:gd name="T5" fmla="*/ 110 h 254"/>
                <a:gd name="T6" fmla="*/ 161 w 304"/>
                <a:gd name="T7" fmla="*/ 177 h 254"/>
                <a:gd name="T8" fmla="*/ 194 w 304"/>
                <a:gd name="T9" fmla="*/ 83 h 254"/>
                <a:gd name="T10" fmla="*/ 219 w 304"/>
                <a:gd name="T11" fmla="*/ 171 h 254"/>
                <a:gd name="T12" fmla="*/ 214 w 304"/>
                <a:gd name="T13" fmla="*/ 4 h 254"/>
                <a:gd name="T14" fmla="*/ 257 w 304"/>
                <a:gd name="T15" fmla="*/ 200 h 254"/>
                <a:gd name="T16" fmla="*/ 220 w 304"/>
                <a:gd name="T17" fmla="*/ 252 h 254"/>
                <a:gd name="T18" fmla="*/ 94 w 304"/>
                <a:gd name="T19" fmla="*/ 250 h 254"/>
                <a:gd name="T20" fmla="*/ 240 w 304"/>
                <a:gd name="T21" fmla="*/ 9 h 254"/>
                <a:gd name="T22" fmla="*/ 231 w 304"/>
                <a:gd name="T23" fmla="*/ 8 h 254"/>
                <a:gd name="T24" fmla="*/ 221 w 304"/>
                <a:gd name="T25" fmla="*/ 56 h 254"/>
                <a:gd name="T26" fmla="*/ 225 w 304"/>
                <a:gd name="T27" fmla="*/ 63 h 254"/>
                <a:gd name="T28" fmla="*/ 160 w 304"/>
                <a:gd name="T29" fmla="*/ 40 h 254"/>
                <a:gd name="T30" fmla="*/ 183 w 304"/>
                <a:gd name="T31" fmla="*/ 42 h 254"/>
                <a:gd name="T32" fmla="*/ 245 w 304"/>
                <a:gd name="T33" fmla="*/ 54 h 254"/>
                <a:gd name="T34" fmla="*/ 169 w 304"/>
                <a:gd name="T35" fmla="*/ 83 h 254"/>
                <a:gd name="T36" fmla="*/ 243 w 304"/>
                <a:gd name="T37" fmla="*/ 76 h 254"/>
                <a:gd name="T38" fmla="*/ 219 w 304"/>
                <a:gd name="T39" fmla="*/ 109 h 254"/>
                <a:gd name="T40" fmla="*/ 177 w 304"/>
                <a:gd name="T41" fmla="*/ 102 h 254"/>
                <a:gd name="T42" fmla="*/ 101 w 304"/>
                <a:gd name="T43" fmla="*/ 93 h 254"/>
                <a:gd name="T44" fmla="*/ 101 w 304"/>
                <a:gd name="T45" fmla="*/ 123 h 254"/>
                <a:gd name="T46" fmla="*/ 170 w 304"/>
                <a:gd name="T47" fmla="*/ 116 h 254"/>
                <a:gd name="T48" fmla="*/ 132 w 304"/>
                <a:gd name="T49" fmla="*/ 96 h 254"/>
                <a:gd name="T50" fmla="*/ 226 w 304"/>
                <a:gd name="T51" fmla="*/ 136 h 254"/>
                <a:gd name="T52" fmla="*/ 116 w 304"/>
                <a:gd name="T53" fmla="*/ 120 h 254"/>
                <a:gd name="T54" fmla="*/ 115 w 304"/>
                <a:gd name="T55" fmla="*/ 131 h 254"/>
                <a:gd name="T56" fmla="*/ 252 w 304"/>
                <a:gd name="T57" fmla="*/ 114 h 254"/>
                <a:gd name="T58" fmla="*/ 189 w 304"/>
                <a:gd name="T59" fmla="*/ 122 h 254"/>
                <a:gd name="T60" fmla="*/ 221 w 304"/>
                <a:gd name="T61" fmla="*/ 158 h 254"/>
                <a:gd name="T62" fmla="*/ 134 w 304"/>
                <a:gd name="T63" fmla="*/ 128 h 254"/>
                <a:gd name="T64" fmla="*/ 188 w 304"/>
                <a:gd name="T65" fmla="*/ 144 h 254"/>
                <a:gd name="T66" fmla="*/ 49 w 304"/>
                <a:gd name="T67" fmla="*/ 151 h 254"/>
                <a:gd name="T68" fmla="*/ 41 w 304"/>
                <a:gd name="T69" fmla="*/ 177 h 254"/>
                <a:gd name="T70" fmla="*/ 103 w 304"/>
                <a:gd name="T71" fmla="*/ 183 h 254"/>
                <a:gd name="T72" fmla="*/ 233 w 304"/>
                <a:gd name="T73" fmla="*/ 173 h 254"/>
                <a:gd name="T74" fmla="*/ 103 w 304"/>
                <a:gd name="T75" fmla="*/ 187 h 254"/>
                <a:gd name="T76" fmla="*/ 191 w 304"/>
                <a:gd name="T77" fmla="*/ 159 h 254"/>
                <a:gd name="T78" fmla="*/ 41 w 304"/>
                <a:gd name="T79" fmla="*/ 191 h 254"/>
                <a:gd name="T80" fmla="*/ 183 w 304"/>
                <a:gd name="T81" fmla="*/ 174 h 254"/>
                <a:gd name="T82" fmla="*/ 193 w 304"/>
                <a:gd name="T83" fmla="*/ 161 h 254"/>
                <a:gd name="T84" fmla="*/ 240 w 304"/>
                <a:gd name="T85" fmla="*/ 177 h 254"/>
                <a:gd name="T86" fmla="*/ 104 w 304"/>
                <a:gd name="T87" fmla="*/ 208 h 254"/>
                <a:gd name="T88" fmla="*/ 245 w 304"/>
                <a:gd name="T89" fmla="*/ 192 h 254"/>
                <a:gd name="T90" fmla="*/ 42 w 304"/>
                <a:gd name="T91" fmla="*/ 215 h 254"/>
                <a:gd name="T92" fmla="*/ 194 w 304"/>
                <a:gd name="T93" fmla="*/ 192 h 254"/>
                <a:gd name="T94" fmla="*/ 42 w 304"/>
                <a:gd name="T95" fmla="*/ 218 h 254"/>
                <a:gd name="T96" fmla="*/ 231 w 304"/>
                <a:gd name="T97" fmla="*/ 224 h 254"/>
                <a:gd name="T98" fmla="*/ 116 w 304"/>
                <a:gd name="T99" fmla="*/ 205 h 254"/>
                <a:gd name="T100" fmla="*/ 117 w 304"/>
                <a:gd name="T101" fmla="*/ 213 h 254"/>
                <a:gd name="T102" fmla="*/ 255 w 304"/>
                <a:gd name="T103" fmla="*/ 205 h 254"/>
                <a:gd name="T104" fmla="*/ 223 w 304"/>
                <a:gd name="T105" fmla="*/ 231 h 254"/>
                <a:gd name="T106" fmla="*/ 72 w 304"/>
                <a:gd name="T107" fmla="*/ 209 h 254"/>
                <a:gd name="T108" fmla="*/ 65 w 304"/>
                <a:gd name="T109" fmla="*/ 219 h 254"/>
                <a:gd name="T110" fmla="*/ 166 w 304"/>
                <a:gd name="T111" fmla="*/ 248 h 254"/>
                <a:gd name="T112" fmla="*/ 134 w 304"/>
                <a:gd name="T113" fmla="*/ 221 h 254"/>
                <a:gd name="T114" fmla="*/ 255 w 304"/>
                <a:gd name="T115" fmla="*/ 216 h 254"/>
                <a:gd name="T116" fmla="*/ 72 w 304"/>
                <a:gd name="T117" fmla="*/ 225 h 254"/>
                <a:gd name="T118" fmla="*/ 176 w 304"/>
                <a:gd name="T119" fmla="*/ 249 h 254"/>
                <a:gd name="T120" fmla="*/ 255 w 304"/>
                <a:gd name="T121" fmla="*/ 236 h 254"/>
                <a:gd name="T122" fmla="*/ 71 w 304"/>
                <a:gd name="T123" fmla="*/ 236 h 254"/>
                <a:gd name="T124" fmla="*/ 195 w 304"/>
                <a:gd name="T125" fmla="*/ 25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4" h="254">
                  <a:moveTo>
                    <a:pt x="40" y="251"/>
                  </a:moveTo>
                  <a:cubicBezTo>
                    <a:pt x="39" y="251"/>
                    <a:pt x="39" y="249"/>
                    <a:pt x="38" y="249"/>
                  </a:cubicBezTo>
                  <a:cubicBezTo>
                    <a:pt x="34" y="250"/>
                    <a:pt x="31" y="249"/>
                    <a:pt x="28" y="249"/>
                  </a:cubicBezTo>
                  <a:cubicBezTo>
                    <a:pt x="18" y="249"/>
                    <a:pt x="9" y="250"/>
                    <a:pt x="0" y="248"/>
                  </a:cubicBezTo>
                  <a:cubicBezTo>
                    <a:pt x="1" y="247"/>
                    <a:pt x="3" y="247"/>
                    <a:pt x="4" y="246"/>
                  </a:cubicBezTo>
                  <a:cubicBezTo>
                    <a:pt x="16" y="247"/>
                    <a:pt x="25" y="247"/>
                    <a:pt x="38" y="247"/>
                  </a:cubicBezTo>
                  <a:cubicBezTo>
                    <a:pt x="40" y="242"/>
                    <a:pt x="38" y="236"/>
                    <a:pt x="39" y="231"/>
                  </a:cubicBezTo>
                  <a:cubicBezTo>
                    <a:pt x="39" y="230"/>
                    <a:pt x="39" y="229"/>
                    <a:pt x="38" y="228"/>
                  </a:cubicBezTo>
                  <a:cubicBezTo>
                    <a:pt x="39" y="226"/>
                    <a:pt x="40" y="222"/>
                    <a:pt x="38" y="220"/>
                  </a:cubicBezTo>
                  <a:cubicBezTo>
                    <a:pt x="38" y="218"/>
                    <a:pt x="39" y="218"/>
                    <a:pt x="39" y="217"/>
                  </a:cubicBezTo>
                  <a:cubicBezTo>
                    <a:pt x="39" y="208"/>
                    <a:pt x="38" y="198"/>
                    <a:pt x="38" y="189"/>
                  </a:cubicBezTo>
                  <a:cubicBezTo>
                    <a:pt x="38" y="181"/>
                    <a:pt x="39" y="171"/>
                    <a:pt x="37" y="162"/>
                  </a:cubicBezTo>
                  <a:cubicBezTo>
                    <a:pt x="38" y="154"/>
                    <a:pt x="38" y="147"/>
                    <a:pt x="37" y="140"/>
                  </a:cubicBezTo>
                  <a:cubicBezTo>
                    <a:pt x="37" y="137"/>
                    <a:pt x="34" y="133"/>
                    <a:pt x="38" y="130"/>
                  </a:cubicBezTo>
                  <a:cubicBezTo>
                    <a:pt x="44" y="129"/>
                    <a:pt x="53" y="130"/>
                    <a:pt x="61" y="130"/>
                  </a:cubicBezTo>
                  <a:cubicBezTo>
                    <a:pt x="64" y="129"/>
                    <a:pt x="69" y="128"/>
                    <a:pt x="71" y="129"/>
                  </a:cubicBezTo>
                  <a:cubicBezTo>
                    <a:pt x="73" y="139"/>
                    <a:pt x="73" y="150"/>
                    <a:pt x="73" y="158"/>
                  </a:cubicBezTo>
                  <a:cubicBezTo>
                    <a:pt x="74" y="159"/>
                    <a:pt x="74" y="160"/>
                    <a:pt x="75" y="161"/>
                  </a:cubicBezTo>
                  <a:cubicBezTo>
                    <a:pt x="75" y="162"/>
                    <a:pt x="74" y="163"/>
                    <a:pt x="73" y="163"/>
                  </a:cubicBezTo>
                  <a:cubicBezTo>
                    <a:pt x="74" y="169"/>
                    <a:pt x="74" y="176"/>
                    <a:pt x="74" y="184"/>
                  </a:cubicBezTo>
                  <a:cubicBezTo>
                    <a:pt x="74" y="190"/>
                    <a:pt x="75" y="195"/>
                    <a:pt x="75" y="199"/>
                  </a:cubicBezTo>
                  <a:cubicBezTo>
                    <a:pt x="75" y="201"/>
                    <a:pt x="74" y="202"/>
                    <a:pt x="74" y="203"/>
                  </a:cubicBezTo>
                  <a:cubicBezTo>
                    <a:pt x="74" y="205"/>
                    <a:pt x="74" y="208"/>
                    <a:pt x="74" y="209"/>
                  </a:cubicBezTo>
                  <a:cubicBezTo>
                    <a:pt x="74" y="210"/>
                    <a:pt x="74" y="214"/>
                    <a:pt x="74" y="216"/>
                  </a:cubicBezTo>
                  <a:cubicBezTo>
                    <a:pt x="74" y="217"/>
                    <a:pt x="75" y="218"/>
                    <a:pt x="75" y="219"/>
                  </a:cubicBezTo>
                  <a:cubicBezTo>
                    <a:pt x="75" y="228"/>
                    <a:pt x="74" y="240"/>
                    <a:pt x="76" y="248"/>
                  </a:cubicBezTo>
                  <a:cubicBezTo>
                    <a:pt x="84" y="248"/>
                    <a:pt x="93" y="247"/>
                    <a:pt x="101" y="247"/>
                  </a:cubicBezTo>
                  <a:cubicBezTo>
                    <a:pt x="102" y="242"/>
                    <a:pt x="102" y="234"/>
                    <a:pt x="100" y="230"/>
                  </a:cubicBezTo>
                  <a:cubicBezTo>
                    <a:pt x="102" y="227"/>
                    <a:pt x="101" y="223"/>
                    <a:pt x="101" y="219"/>
                  </a:cubicBezTo>
                  <a:cubicBezTo>
                    <a:pt x="101" y="206"/>
                    <a:pt x="101" y="193"/>
                    <a:pt x="101" y="180"/>
                  </a:cubicBezTo>
                  <a:cubicBezTo>
                    <a:pt x="101" y="178"/>
                    <a:pt x="99" y="179"/>
                    <a:pt x="99" y="178"/>
                  </a:cubicBezTo>
                  <a:cubicBezTo>
                    <a:pt x="101" y="172"/>
                    <a:pt x="99" y="164"/>
                    <a:pt x="99" y="156"/>
                  </a:cubicBezTo>
                  <a:cubicBezTo>
                    <a:pt x="100" y="154"/>
                    <a:pt x="99" y="152"/>
                    <a:pt x="99" y="150"/>
                  </a:cubicBezTo>
                  <a:cubicBezTo>
                    <a:pt x="98" y="145"/>
                    <a:pt x="100" y="142"/>
                    <a:pt x="98" y="139"/>
                  </a:cubicBezTo>
                  <a:cubicBezTo>
                    <a:pt x="98" y="138"/>
                    <a:pt x="99" y="137"/>
                    <a:pt x="99" y="136"/>
                  </a:cubicBezTo>
                  <a:cubicBezTo>
                    <a:pt x="99" y="128"/>
                    <a:pt x="99" y="118"/>
                    <a:pt x="99" y="108"/>
                  </a:cubicBezTo>
                  <a:cubicBezTo>
                    <a:pt x="99" y="107"/>
                    <a:pt x="98" y="107"/>
                    <a:pt x="97" y="105"/>
                  </a:cubicBezTo>
                  <a:cubicBezTo>
                    <a:pt x="98" y="105"/>
                    <a:pt x="98" y="104"/>
                    <a:pt x="99" y="103"/>
                  </a:cubicBezTo>
                  <a:cubicBezTo>
                    <a:pt x="98" y="94"/>
                    <a:pt x="98" y="88"/>
                    <a:pt x="98" y="79"/>
                  </a:cubicBezTo>
                  <a:cubicBezTo>
                    <a:pt x="106" y="79"/>
                    <a:pt x="115" y="78"/>
                    <a:pt x="124" y="78"/>
                  </a:cubicBezTo>
                  <a:cubicBezTo>
                    <a:pt x="127" y="78"/>
                    <a:pt x="132" y="78"/>
                    <a:pt x="135" y="79"/>
                  </a:cubicBezTo>
                  <a:cubicBezTo>
                    <a:pt x="135" y="80"/>
                    <a:pt x="134" y="83"/>
                    <a:pt x="136" y="84"/>
                  </a:cubicBezTo>
                  <a:cubicBezTo>
                    <a:pt x="133" y="89"/>
                    <a:pt x="134" y="98"/>
                    <a:pt x="134" y="104"/>
                  </a:cubicBezTo>
                  <a:cubicBezTo>
                    <a:pt x="134" y="106"/>
                    <a:pt x="136" y="106"/>
                    <a:pt x="137" y="107"/>
                  </a:cubicBezTo>
                  <a:cubicBezTo>
                    <a:pt x="136" y="108"/>
                    <a:pt x="135" y="109"/>
                    <a:pt x="135" y="110"/>
                  </a:cubicBezTo>
                  <a:cubicBezTo>
                    <a:pt x="134" y="114"/>
                    <a:pt x="136" y="118"/>
                    <a:pt x="135" y="122"/>
                  </a:cubicBezTo>
                  <a:cubicBezTo>
                    <a:pt x="135" y="123"/>
                    <a:pt x="136" y="123"/>
                    <a:pt x="136" y="124"/>
                  </a:cubicBezTo>
                  <a:cubicBezTo>
                    <a:pt x="136" y="135"/>
                    <a:pt x="135" y="144"/>
                    <a:pt x="137" y="153"/>
                  </a:cubicBezTo>
                  <a:cubicBezTo>
                    <a:pt x="137" y="155"/>
                    <a:pt x="136" y="154"/>
                    <a:pt x="136" y="156"/>
                  </a:cubicBezTo>
                  <a:cubicBezTo>
                    <a:pt x="137" y="166"/>
                    <a:pt x="137" y="171"/>
                    <a:pt x="138" y="180"/>
                  </a:cubicBezTo>
                  <a:cubicBezTo>
                    <a:pt x="136" y="188"/>
                    <a:pt x="137" y="200"/>
                    <a:pt x="137" y="209"/>
                  </a:cubicBezTo>
                  <a:cubicBezTo>
                    <a:pt x="137" y="223"/>
                    <a:pt x="136" y="235"/>
                    <a:pt x="137" y="248"/>
                  </a:cubicBezTo>
                  <a:cubicBezTo>
                    <a:pt x="147" y="249"/>
                    <a:pt x="151" y="248"/>
                    <a:pt x="161" y="248"/>
                  </a:cubicBezTo>
                  <a:cubicBezTo>
                    <a:pt x="162" y="236"/>
                    <a:pt x="162" y="227"/>
                    <a:pt x="161" y="214"/>
                  </a:cubicBezTo>
                  <a:cubicBezTo>
                    <a:pt x="162" y="213"/>
                    <a:pt x="160" y="214"/>
                    <a:pt x="160" y="213"/>
                  </a:cubicBezTo>
                  <a:cubicBezTo>
                    <a:pt x="161" y="209"/>
                    <a:pt x="161" y="203"/>
                    <a:pt x="160" y="200"/>
                  </a:cubicBezTo>
                  <a:cubicBezTo>
                    <a:pt x="161" y="197"/>
                    <a:pt x="162" y="192"/>
                    <a:pt x="160" y="190"/>
                  </a:cubicBezTo>
                  <a:cubicBezTo>
                    <a:pt x="160" y="188"/>
                    <a:pt x="161" y="186"/>
                    <a:pt x="161" y="184"/>
                  </a:cubicBezTo>
                  <a:cubicBezTo>
                    <a:pt x="161" y="182"/>
                    <a:pt x="160" y="180"/>
                    <a:pt x="160" y="179"/>
                  </a:cubicBezTo>
                  <a:cubicBezTo>
                    <a:pt x="160" y="179"/>
                    <a:pt x="161" y="178"/>
                    <a:pt x="161" y="177"/>
                  </a:cubicBezTo>
                  <a:cubicBezTo>
                    <a:pt x="161" y="176"/>
                    <a:pt x="161" y="173"/>
                    <a:pt x="161" y="170"/>
                  </a:cubicBezTo>
                  <a:cubicBezTo>
                    <a:pt x="160" y="166"/>
                    <a:pt x="161" y="163"/>
                    <a:pt x="160" y="161"/>
                  </a:cubicBezTo>
                  <a:cubicBezTo>
                    <a:pt x="162" y="144"/>
                    <a:pt x="158" y="122"/>
                    <a:pt x="159" y="105"/>
                  </a:cubicBezTo>
                  <a:cubicBezTo>
                    <a:pt x="159" y="88"/>
                    <a:pt x="156" y="68"/>
                    <a:pt x="157" y="46"/>
                  </a:cubicBezTo>
                  <a:cubicBezTo>
                    <a:pt x="157" y="43"/>
                    <a:pt x="158" y="41"/>
                    <a:pt x="157" y="39"/>
                  </a:cubicBezTo>
                  <a:cubicBezTo>
                    <a:pt x="159" y="37"/>
                    <a:pt x="163" y="37"/>
                    <a:pt x="166" y="37"/>
                  </a:cubicBezTo>
                  <a:cubicBezTo>
                    <a:pt x="174" y="37"/>
                    <a:pt x="180" y="38"/>
                    <a:pt x="186" y="39"/>
                  </a:cubicBezTo>
                  <a:cubicBezTo>
                    <a:pt x="188" y="38"/>
                    <a:pt x="190" y="38"/>
                    <a:pt x="191" y="38"/>
                  </a:cubicBezTo>
                  <a:cubicBezTo>
                    <a:pt x="194" y="40"/>
                    <a:pt x="192" y="43"/>
                    <a:pt x="192" y="45"/>
                  </a:cubicBezTo>
                  <a:cubicBezTo>
                    <a:pt x="192" y="46"/>
                    <a:pt x="193" y="46"/>
                    <a:pt x="193" y="47"/>
                  </a:cubicBezTo>
                  <a:cubicBezTo>
                    <a:pt x="193" y="51"/>
                    <a:pt x="192" y="56"/>
                    <a:pt x="194" y="59"/>
                  </a:cubicBezTo>
                  <a:cubicBezTo>
                    <a:pt x="194" y="60"/>
                    <a:pt x="193" y="61"/>
                    <a:pt x="193" y="61"/>
                  </a:cubicBezTo>
                  <a:cubicBezTo>
                    <a:pt x="194" y="65"/>
                    <a:pt x="193" y="73"/>
                    <a:pt x="194" y="79"/>
                  </a:cubicBezTo>
                  <a:cubicBezTo>
                    <a:pt x="194" y="80"/>
                    <a:pt x="194" y="80"/>
                    <a:pt x="195" y="80"/>
                  </a:cubicBezTo>
                  <a:cubicBezTo>
                    <a:pt x="195" y="81"/>
                    <a:pt x="194" y="82"/>
                    <a:pt x="194" y="83"/>
                  </a:cubicBezTo>
                  <a:cubicBezTo>
                    <a:pt x="195" y="87"/>
                    <a:pt x="193" y="90"/>
                    <a:pt x="195" y="93"/>
                  </a:cubicBezTo>
                  <a:cubicBezTo>
                    <a:pt x="195" y="110"/>
                    <a:pt x="195" y="127"/>
                    <a:pt x="195" y="145"/>
                  </a:cubicBezTo>
                  <a:cubicBezTo>
                    <a:pt x="195" y="147"/>
                    <a:pt x="196" y="149"/>
                    <a:pt x="196" y="151"/>
                  </a:cubicBezTo>
                  <a:cubicBezTo>
                    <a:pt x="197" y="154"/>
                    <a:pt x="196" y="158"/>
                    <a:pt x="196" y="161"/>
                  </a:cubicBezTo>
                  <a:cubicBezTo>
                    <a:pt x="197" y="165"/>
                    <a:pt x="196" y="169"/>
                    <a:pt x="196" y="173"/>
                  </a:cubicBezTo>
                  <a:cubicBezTo>
                    <a:pt x="196" y="174"/>
                    <a:pt x="197" y="175"/>
                    <a:pt x="197" y="177"/>
                  </a:cubicBezTo>
                  <a:cubicBezTo>
                    <a:pt x="197" y="179"/>
                    <a:pt x="196" y="181"/>
                    <a:pt x="196" y="183"/>
                  </a:cubicBezTo>
                  <a:cubicBezTo>
                    <a:pt x="197" y="194"/>
                    <a:pt x="196" y="205"/>
                    <a:pt x="197" y="216"/>
                  </a:cubicBezTo>
                  <a:cubicBezTo>
                    <a:pt x="197" y="218"/>
                    <a:pt x="197" y="220"/>
                    <a:pt x="197" y="222"/>
                  </a:cubicBezTo>
                  <a:cubicBezTo>
                    <a:pt x="197" y="223"/>
                    <a:pt x="196" y="223"/>
                    <a:pt x="196" y="223"/>
                  </a:cubicBezTo>
                  <a:cubicBezTo>
                    <a:pt x="197" y="225"/>
                    <a:pt x="198" y="227"/>
                    <a:pt x="198" y="229"/>
                  </a:cubicBezTo>
                  <a:cubicBezTo>
                    <a:pt x="198" y="236"/>
                    <a:pt x="197" y="243"/>
                    <a:pt x="198" y="250"/>
                  </a:cubicBezTo>
                  <a:cubicBezTo>
                    <a:pt x="205" y="250"/>
                    <a:pt x="215" y="251"/>
                    <a:pt x="220" y="250"/>
                  </a:cubicBezTo>
                  <a:cubicBezTo>
                    <a:pt x="222" y="224"/>
                    <a:pt x="219" y="201"/>
                    <a:pt x="219" y="177"/>
                  </a:cubicBezTo>
                  <a:cubicBezTo>
                    <a:pt x="219" y="175"/>
                    <a:pt x="220" y="173"/>
                    <a:pt x="219" y="171"/>
                  </a:cubicBezTo>
                  <a:cubicBezTo>
                    <a:pt x="219" y="170"/>
                    <a:pt x="217" y="171"/>
                    <a:pt x="217" y="170"/>
                  </a:cubicBezTo>
                  <a:cubicBezTo>
                    <a:pt x="218" y="168"/>
                    <a:pt x="219" y="167"/>
                    <a:pt x="218" y="163"/>
                  </a:cubicBezTo>
                  <a:cubicBezTo>
                    <a:pt x="218" y="162"/>
                    <a:pt x="216" y="163"/>
                    <a:pt x="216" y="162"/>
                  </a:cubicBezTo>
                  <a:cubicBezTo>
                    <a:pt x="217" y="159"/>
                    <a:pt x="220" y="155"/>
                    <a:pt x="217" y="152"/>
                  </a:cubicBezTo>
                  <a:cubicBezTo>
                    <a:pt x="219" y="145"/>
                    <a:pt x="217" y="139"/>
                    <a:pt x="217" y="132"/>
                  </a:cubicBezTo>
                  <a:cubicBezTo>
                    <a:pt x="218" y="131"/>
                    <a:pt x="216" y="131"/>
                    <a:pt x="216" y="130"/>
                  </a:cubicBezTo>
                  <a:cubicBezTo>
                    <a:pt x="218" y="125"/>
                    <a:pt x="216" y="118"/>
                    <a:pt x="217" y="113"/>
                  </a:cubicBezTo>
                  <a:cubicBezTo>
                    <a:pt x="217" y="112"/>
                    <a:pt x="216" y="112"/>
                    <a:pt x="215" y="112"/>
                  </a:cubicBezTo>
                  <a:cubicBezTo>
                    <a:pt x="216" y="111"/>
                    <a:pt x="216" y="109"/>
                    <a:pt x="217" y="109"/>
                  </a:cubicBezTo>
                  <a:cubicBezTo>
                    <a:pt x="215" y="99"/>
                    <a:pt x="215" y="89"/>
                    <a:pt x="215" y="79"/>
                  </a:cubicBezTo>
                  <a:cubicBezTo>
                    <a:pt x="214" y="69"/>
                    <a:pt x="216" y="59"/>
                    <a:pt x="214" y="51"/>
                  </a:cubicBezTo>
                  <a:cubicBezTo>
                    <a:pt x="215" y="42"/>
                    <a:pt x="213" y="33"/>
                    <a:pt x="214" y="24"/>
                  </a:cubicBezTo>
                  <a:cubicBezTo>
                    <a:pt x="214" y="23"/>
                    <a:pt x="213" y="23"/>
                    <a:pt x="212" y="22"/>
                  </a:cubicBezTo>
                  <a:cubicBezTo>
                    <a:pt x="212" y="20"/>
                    <a:pt x="214" y="19"/>
                    <a:pt x="214" y="18"/>
                  </a:cubicBezTo>
                  <a:cubicBezTo>
                    <a:pt x="214" y="13"/>
                    <a:pt x="215" y="8"/>
                    <a:pt x="214" y="4"/>
                  </a:cubicBezTo>
                  <a:cubicBezTo>
                    <a:pt x="217" y="2"/>
                    <a:pt x="221" y="2"/>
                    <a:pt x="225" y="2"/>
                  </a:cubicBezTo>
                  <a:cubicBezTo>
                    <a:pt x="234" y="2"/>
                    <a:pt x="243" y="0"/>
                    <a:pt x="251" y="1"/>
                  </a:cubicBezTo>
                  <a:cubicBezTo>
                    <a:pt x="249" y="17"/>
                    <a:pt x="254" y="39"/>
                    <a:pt x="252" y="53"/>
                  </a:cubicBezTo>
                  <a:cubicBezTo>
                    <a:pt x="254" y="68"/>
                    <a:pt x="252" y="86"/>
                    <a:pt x="254" y="100"/>
                  </a:cubicBezTo>
                  <a:cubicBezTo>
                    <a:pt x="252" y="101"/>
                    <a:pt x="255" y="105"/>
                    <a:pt x="253" y="107"/>
                  </a:cubicBezTo>
                  <a:cubicBezTo>
                    <a:pt x="254" y="109"/>
                    <a:pt x="255" y="113"/>
                    <a:pt x="254" y="117"/>
                  </a:cubicBezTo>
                  <a:cubicBezTo>
                    <a:pt x="254" y="118"/>
                    <a:pt x="255" y="118"/>
                    <a:pt x="256" y="118"/>
                  </a:cubicBezTo>
                  <a:cubicBezTo>
                    <a:pt x="253" y="126"/>
                    <a:pt x="256" y="134"/>
                    <a:pt x="255" y="144"/>
                  </a:cubicBezTo>
                  <a:cubicBezTo>
                    <a:pt x="256" y="145"/>
                    <a:pt x="256" y="146"/>
                    <a:pt x="256" y="147"/>
                  </a:cubicBezTo>
                  <a:cubicBezTo>
                    <a:pt x="256" y="154"/>
                    <a:pt x="257" y="162"/>
                    <a:pt x="257" y="172"/>
                  </a:cubicBezTo>
                  <a:cubicBezTo>
                    <a:pt x="257" y="174"/>
                    <a:pt x="256" y="177"/>
                    <a:pt x="256" y="179"/>
                  </a:cubicBezTo>
                  <a:cubicBezTo>
                    <a:pt x="256" y="182"/>
                    <a:pt x="257" y="184"/>
                    <a:pt x="257" y="187"/>
                  </a:cubicBezTo>
                  <a:cubicBezTo>
                    <a:pt x="257" y="189"/>
                    <a:pt x="257" y="192"/>
                    <a:pt x="257" y="194"/>
                  </a:cubicBezTo>
                  <a:cubicBezTo>
                    <a:pt x="257" y="196"/>
                    <a:pt x="258" y="198"/>
                    <a:pt x="258" y="199"/>
                  </a:cubicBezTo>
                  <a:cubicBezTo>
                    <a:pt x="258" y="199"/>
                    <a:pt x="257" y="200"/>
                    <a:pt x="257" y="200"/>
                  </a:cubicBezTo>
                  <a:cubicBezTo>
                    <a:pt x="257" y="201"/>
                    <a:pt x="258" y="202"/>
                    <a:pt x="258" y="202"/>
                  </a:cubicBezTo>
                  <a:cubicBezTo>
                    <a:pt x="258" y="203"/>
                    <a:pt x="257" y="205"/>
                    <a:pt x="257" y="206"/>
                  </a:cubicBezTo>
                  <a:cubicBezTo>
                    <a:pt x="257" y="208"/>
                    <a:pt x="258" y="210"/>
                    <a:pt x="258" y="212"/>
                  </a:cubicBezTo>
                  <a:cubicBezTo>
                    <a:pt x="257" y="225"/>
                    <a:pt x="257" y="236"/>
                    <a:pt x="257" y="249"/>
                  </a:cubicBezTo>
                  <a:cubicBezTo>
                    <a:pt x="271" y="251"/>
                    <a:pt x="286" y="250"/>
                    <a:pt x="299" y="249"/>
                  </a:cubicBezTo>
                  <a:cubicBezTo>
                    <a:pt x="301" y="249"/>
                    <a:pt x="302" y="248"/>
                    <a:pt x="304" y="250"/>
                  </a:cubicBezTo>
                  <a:cubicBezTo>
                    <a:pt x="303" y="253"/>
                    <a:pt x="299" y="252"/>
                    <a:pt x="296" y="252"/>
                  </a:cubicBezTo>
                  <a:cubicBezTo>
                    <a:pt x="292" y="252"/>
                    <a:pt x="287" y="253"/>
                    <a:pt x="284" y="253"/>
                  </a:cubicBezTo>
                  <a:cubicBezTo>
                    <a:pt x="281" y="253"/>
                    <a:pt x="278" y="252"/>
                    <a:pt x="275" y="251"/>
                  </a:cubicBezTo>
                  <a:cubicBezTo>
                    <a:pt x="270" y="252"/>
                    <a:pt x="263" y="251"/>
                    <a:pt x="258" y="251"/>
                  </a:cubicBezTo>
                  <a:cubicBezTo>
                    <a:pt x="256" y="252"/>
                    <a:pt x="258" y="254"/>
                    <a:pt x="256" y="254"/>
                  </a:cubicBezTo>
                  <a:cubicBezTo>
                    <a:pt x="255" y="254"/>
                    <a:pt x="254" y="253"/>
                    <a:pt x="254" y="251"/>
                  </a:cubicBezTo>
                  <a:cubicBezTo>
                    <a:pt x="244" y="251"/>
                    <a:pt x="234" y="252"/>
                    <a:pt x="224" y="252"/>
                  </a:cubicBezTo>
                  <a:cubicBezTo>
                    <a:pt x="223" y="252"/>
                    <a:pt x="223" y="253"/>
                    <a:pt x="222" y="254"/>
                  </a:cubicBezTo>
                  <a:cubicBezTo>
                    <a:pt x="221" y="254"/>
                    <a:pt x="221" y="253"/>
                    <a:pt x="220" y="252"/>
                  </a:cubicBezTo>
                  <a:cubicBezTo>
                    <a:pt x="211" y="252"/>
                    <a:pt x="197" y="252"/>
                    <a:pt x="187" y="251"/>
                  </a:cubicBezTo>
                  <a:cubicBezTo>
                    <a:pt x="186" y="251"/>
                    <a:pt x="187" y="253"/>
                    <a:pt x="186" y="253"/>
                  </a:cubicBezTo>
                  <a:cubicBezTo>
                    <a:pt x="185" y="250"/>
                    <a:pt x="181" y="252"/>
                    <a:pt x="179" y="251"/>
                  </a:cubicBezTo>
                  <a:cubicBezTo>
                    <a:pt x="178" y="251"/>
                    <a:pt x="179" y="253"/>
                    <a:pt x="177" y="253"/>
                  </a:cubicBezTo>
                  <a:cubicBezTo>
                    <a:pt x="175" y="253"/>
                    <a:pt x="178" y="252"/>
                    <a:pt x="178" y="251"/>
                  </a:cubicBezTo>
                  <a:cubicBezTo>
                    <a:pt x="173" y="251"/>
                    <a:pt x="167" y="249"/>
                    <a:pt x="162" y="252"/>
                  </a:cubicBezTo>
                  <a:cubicBezTo>
                    <a:pt x="157" y="249"/>
                    <a:pt x="153" y="250"/>
                    <a:pt x="147" y="250"/>
                  </a:cubicBezTo>
                  <a:cubicBezTo>
                    <a:pt x="143" y="250"/>
                    <a:pt x="138" y="250"/>
                    <a:pt x="136" y="251"/>
                  </a:cubicBezTo>
                  <a:cubicBezTo>
                    <a:pt x="132" y="248"/>
                    <a:pt x="127" y="250"/>
                    <a:pt x="123" y="250"/>
                  </a:cubicBezTo>
                  <a:cubicBezTo>
                    <a:pt x="123" y="250"/>
                    <a:pt x="122" y="249"/>
                    <a:pt x="121" y="249"/>
                  </a:cubicBezTo>
                  <a:cubicBezTo>
                    <a:pt x="120" y="248"/>
                    <a:pt x="117" y="250"/>
                    <a:pt x="114" y="249"/>
                  </a:cubicBezTo>
                  <a:cubicBezTo>
                    <a:pt x="113" y="249"/>
                    <a:pt x="112" y="249"/>
                    <a:pt x="109" y="249"/>
                  </a:cubicBezTo>
                  <a:cubicBezTo>
                    <a:pt x="107" y="249"/>
                    <a:pt x="107" y="251"/>
                    <a:pt x="105" y="251"/>
                  </a:cubicBezTo>
                  <a:cubicBezTo>
                    <a:pt x="105" y="250"/>
                    <a:pt x="106" y="250"/>
                    <a:pt x="105" y="249"/>
                  </a:cubicBezTo>
                  <a:cubicBezTo>
                    <a:pt x="102" y="249"/>
                    <a:pt x="98" y="250"/>
                    <a:pt x="94" y="250"/>
                  </a:cubicBezTo>
                  <a:cubicBezTo>
                    <a:pt x="88" y="250"/>
                    <a:pt x="80" y="251"/>
                    <a:pt x="74" y="250"/>
                  </a:cubicBezTo>
                  <a:cubicBezTo>
                    <a:pt x="70" y="250"/>
                    <a:pt x="67" y="248"/>
                    <a:pt x="63" y="250"/>
                  </a:cubicBezTo>
                  <a:cubicBezTo>
                    <a:pt x="63" y="250"/>
                    <a:pt x="63" y="249"/>
                    <a:pt x="63" y="248"/>
                  </a:cubicBezTo>
                  <a:cubicBezTo>
                    <a:pt x="62" y="249"/>
                    <a:pt x="61" y="248"/>
                    <a:pt x="60" y="248"/>
                  </a:cubicBezTo>
                  <a:cubicBezTo>
                    <a:pt x="59" y="248"/>
                    <a:pt x="59" y="249"/>
                    <a:pt x="58" y="249"/>
                  </a:cubicBezTo>
                  <a:cubicBezTo>
                    <a:pt x="54" y="249"/>
                    <a:pt x="48" y="250"/>
                    <a:pt x="45" y="249"/>
                  </a:cubicBezTo>
                  <a:cubicBezTo>
                    <a:pt x="44" y="249"/>
                    <a:pt x="41" y="250"/>
                    <a:pt x="40" y="251"/>
                  </a:cubicBezTo>
                  <a:close/>
                  <a:moveTo>
                    <a:pt x="237" y="3"/>
                  </a:moveTo>
                  <a:cubicBezTo>
                    <a:pt x="230" y="11"/>
                    <a:pt x="223" y="19"/>
                    <a:pt x="219" y="30"/>
                  </a:cubicBezTo>
                  <a:cubicBezTo>
                    <a:pt x="217" y="31"/>
                    <a:pt x="216" y="33"/>
                    <a:pt x="216" y="35"/>
                  </a:cubicBezTo>
                  <a:cubicBezTo>
                    <a:pt x="216" y="35"/>
                    <a:pt x="216" y="36"/>
                    <a:pt x="217" y="36"/>
                  </a:cubicBezTo>
                  <a:cubicBezTo>
                    <a:pt x="225" y="26"/>
                    <a:pt x="232" y="14"/>
                    <a:pt x="241" y="4"/>
                  </a:cubicBezTo>
                  <a:cubicBezTo>
                    <a:pt x="239" y="4"/>
                    <a:pt x="238" y="3"/>
                    <a:pt x="237" y="3"/>
                  </a:cubicBezTo>
                  <a:close/>
                  <a:moveTo>
                    <a:pt x="242" y="5"/>
                  </a:moveTo>
                  <a:cubicBezTo>
                    <a:pt x="242" y="7"/>
                    <a:pt x="240" y="7"/>
                    <a:pt x="240" y="9"/>
                  </a:cubicBezTo>
                  <a:cubicBezTo>
                    <a:pt x="232" y="17"/>
                    <a:pt x="227" y="28"/>
                    <a:pt x="220" y="37"/>
                  </a:cubicBezTo>
                  <a:cubicBezTo>
                    <a:pt x="220" y="38"/>
                    <a:pt x="221" y="38"/>
                    <a:pt x="220" y="39"/>
                  </a:cubicBezTo>
                  <a:cubicBezTo>
                    <a:pt x="219" y="40"/>
                    <a:pt x="219" y="40"/>
                    <a:pt x="217" y="40"/>
                  </a:cubicBezTo>
                  <a:cubicBezTo>
                    <a:pt x="216" y="42"/>
                    <a:pt x="217" y="44"/>
                    <a:pt x="217" y="46"/>
                  </a:cubicBezTo>
                  <a:cubicBezTo>
                    <a:pt x="218" y="46"/>
                    <a:pt x="218" y="44"/>
                    <a:pt x="220" y="44"/>
                  </a:cubicBezTo>
                  <a:cubicBezTo>
                    <a:pt x="228" y="30"/>
                    <a:pt x="239" y="18"/>
                    <a:pt x="248" y="4"/>
                  </a:cubicBezTo>
                  <a:cubicBezTo>
                    <a:pt x="245" y="2"/>
                    <a:pt x="244" y="5"/>
                    <a:pt x="242" y="5"/>
                  </a:cubicBezTo>
                  <a:close/>
                  <a:moveTo>
                    <a:pt x="217" y="5"/>
                  </a:moveTo>
                  <a:cubicBezTo>
                    <a:pt x="216" y="9"/>
                    <a:pt x="216" y="11"/>
                    <a:pt x="217" y="15"/>
                  </a:cubicBezTo>
                  <a:cubicBezTo>
                    <a:pt x="220" y="12"/>
                    <a:pt x="222" y="8"/>
                    <a:pt x="225" y="5"/>
                  </a:cubicBezTo>
                  <a:cubicBezTo>
                    <a:pt x="222" y="5"/>
                    <a:pt x="220" y="4"/>
                    <a:pt x="217" y="5"/>
                  </a:cubicBezTo>
                  <a:close/>
                  <a:moveTo>
                    <a:pt x="227" y="4"/>
                  </a:moveTo>
                  <a:cubicBezTo>
                    <a:pt x="223" y="10"/>
                    <a:pt x="219" y="15"/>
                    <a:pt x="216" y="22"/>
                  </a:cubicBezTo>
                  <a:cubicBezTo>
                    <a:pt x="217" y="23"/>
                    <a:pt x="216" y="26"/>
                    <a:pt x="217" y="26"/>
                  </a:cubicBezTo>
                  <a:cubicBezTo>
                    <a:pt x="222" y="20"/>
                    <a:pt x="225" y="13"/>
                    <a:pt x="231" y="8"/>
                  </a:cubicBezTo>
                  <a:cubicBezTo>
                    <a:pt x="231" y="6"/>
                    <a:pt x="232" y="6"/>
                    <a:pt x="232" y="5"/>
                  </a:cubicBezTo>
                  <a:cubicBezTo>
                    <a:pt x="231" y="4"/>
                    <a:pt x="229" y="4"/>
                    <a:pt x="227" y="4"/>
                  </a:cubicBezTo>
                  <a:close/>
                  <a:moveTo>
                    <a:pt x="248" y="9"/>
                  </a:moveTo>
                  <a:cubicBezTo>
                    <a:pt x="248" y="10"/>
                    <a:pt x="247" y="10"/>
                    <a:pt x="247" y="10"/>
                  </a:cubicBezTo>
                  <a:cubicBezTo>
                    <a:pt x="243" y="15"/>
                    <a:pt x="239" y="21"/>
                    <a:pt x="235" y="26"/>
                  </a:cubicBezTo>
                  <a:cubicBezTo>
                    <a:pt x="232" y="32"/>
                    <a:pt x="227" y="35"/>
                    <a:pt x="225" y="39"/>
                  </a:cubicBezTo>
                  <a:cubicBezTo>
                    <a:pt x="224" y="40"/>
                    <a:pt x="223" y="43"/>
                    <a:pt x="221" y="45"/>
                  </a:cubicBezTo>
                  <a:cubicBezTo>
                    <a:pt x="219" y="49"/>
                    <a:pt x="215" y="51"/>
                    <a:pt x="217" y="56"/>
                  </a:cubicBezTo>
                  <a:cubicBezTo>
                    <a:pt x="220" y="55"/>
                    <a:pt x="220" y="51"/>
                    <a:pt x="223" y="50"/>
                  </a:cubicBezTo>
                  <a:cubicBezTo>
                    <a:pt x="226" y="43"/>
                    <a:pt x="232" y="39"/>
                    <a:pt x="235" y="32"/>
                  </a:cubicBezTo>
                  <a:cubicBezTo>
                    <a:pt x="240" y="27"/>
                    <a:pt x="244" y="21"/>
                    <a:pt x="249" y="15"/>
                  </a:cubicBezTo>
                  <a:cubicBezTo>
                    <a:pt x="249" y="14"/>
                    <a:pt x="248" y="11"/>
                    <a:pt x="249" y="9"/>
                  </a:cubicBezTo>
                  <a:cubicBezTo>
                    <a:pt x="248" y="9"/>
                    <a:pt x="248" y="9"/>
                    <a:pt x="248" y="9"/>
                  </a:cubicBezTo>
                  <a:close/>
                  <a:moveTo>
                    <a:pt x="248" y="20"/>
                  </a:moveTo>
                  <a:cubicBezTo>
                    <a:pt x="238" y="31"/>
                    <a:pt x="230" y="44"/>
                    <a:pt x="221" y="56"/>
                  </a:cubicBezTo>
                  <a:cubicBezTo>
                    <a:pt x="221" y="57"/>
                    <a:pt x="220" y="58"/>
                    <a:pt x="220" y="59"/>
                  </a:cubicBezTo>
                  <a:cubicBezTo>
                    <a:pt x="219" y="59"/>
                    <a:pt x="218" y="60"/>
                    <a:pt x="217" y="60"/>
                  </a:cubicBezTo>
                  <a:cubicBezTo>
                    <a:pt x="217" y="63"/>
                    <a:pt x="217" y="66"/>
                    <a:pt x="218" y="68"/>
                  </a:cubicBezTo>
                  <a:cubicBezTo>
                    <a:pt x="227" y="59"/>
                    <a:pt x="232" y="46"/>
                    <a:pt x="241" y="37"/>
                  </a:cubicBezTo>
                  <a:cubicBezTo>
                    <a:pt x="242" y="31"/>
                    <a:pt x="252" y="27"/>
                    <a:pt x="248" y="20"/>
                  </a:cubicBezTo>
                  <a:cubicBezTo>
                    <a:pt x="248" y="20"/>
                    <a:pt x="248" y="20"/>
                    <a:pt x="248" y="20"/>
                  </a:cubicBezTo>
                  <a:close/>
                  <a:moveTo>
                    <a:pt x="227" y="66"/>
                  </a:moveTo>
                  <a:cubicBezTo>
                    <a:pt x="227" y="66"/>
                    <a:pt x="226" y="65"/>
                    <a:pt x="227" y="65"/>
                  </a:cubicBezTo>
                  <a:cubicBezTo>
                    <a:pt x="227" y="64"/>
                    <a:pt x="228" y="64"/>
                    <a:pt x="229" y="63"/>
                  </a:cubicBezTo>
                  <a:cubicBezTo>
                    <a:pt x="231" y="59"/>
                    <a:pt x="234" y="55"/>
                    <a:pt x="236" y="51"/>
                  </a:cubicBezTo>
                  <a:cubicBezTo>
                    <a:pt x="239" y="47"/>
                    <a:pt x="243" y="44"/>
                    <a:pt x="246" y="41"/>
                  </a:cubicBezTo>
                  <a:cubicBezTo>
                    <a:pt x="248" y="37"/>
                    <a:pt x="251" y="33"/>
                    <a:pt x="249" y="30"/>
                  </a:cubicBezTo>
                  <a:cubicBezTo>
                    <a:pt x="245" y="33"/>
                    <a:pt x="243" y="38"/>
                    <a:pt x="239" y="41"/>
                  </a:cubicBezTo>
                  <a:cubicBezTo>
                    <a:pt x="238" y="45"/>
                    <a:pt x="235" y="47"/>
                    <a:pt x="233" y="50"/>
                  </a:cubicBezTo>
                  <a:cubicBezTo>
                    <a:pt x="231" y="55"/>
                    <a:pt x="227" y="58"/>
                    <a:pt x="225" y="63"/>
                  </a:cubicBezTo>
                  <a:cubicBezTo>
                    <a:pt x="224" y="63"/>
                    <a:pt x="224" y="66"/>
                    <a:pt x="223" y="65"/>
                  </a:cubicBezTo>
                  <a:cubicBezTo>
                    <a:pt x="221" y="69"/>
                    <a:pt x="216" y="73"/>
                    <a:pt x="217" y="78"/>
                  </a:cubicBezTo>
                  <a:cubicBezTo>
                    <a:pt x="220" y="74"/>
                    <a:pt x="223" y="70"/>
                    <a:pt x="227" y="66"/>
                  </a:cubicBezTo>
                  <a:close/>
                  <a:moveTo>
                    <a:pt x="233" y="59"/>
                  </a:moveTo>
                  <a:cubicBezTo>
                    <a:pt x="229" y="66"/>
                    <a:pt x="223" y="73"/>
                    <a:pt x="219" y="79"/>
                  </a:cubicBezTo>
                  <a:cubicBezTo>
                    <a:pt x="219" y="80"/>
                    <a:pt x="219" y="81"/>
                    <a:pt x="219" y="81"/>
                  </a:cubicBezTo>
                  <a:cubicBezTo>
                    <a:pt x="219" y="82"/>
                    <a:pt x="218" y="82"/>
                    <a:pt x="218" y="83"/>
                  </a:cubicBezTo>
                  <a:cubicBezTo>
                    <a:pt x="217" y="84"/>
                    <a:pt x="218" y="86"/>
                    <a:pt x="218" y="86"/>
                  </a:cubicBezTo>
                  <a:cubicBezTo>
                    <a:pt x="229" y="73"/>
                    <a:pt x="239" y="59"/>
                    <a:pt x="250" y="46"/>
                  </a:cubicBezTo>
                  <a:cubicBezTo>
                    <a:pt x="249" y="44"/>
                    <a:pt x="250" y="41"/>
                    <a:pt x="249" y="39"/>
                  </a:cubicBezTo>
                  <a:cubicBezTo>
                    <a:pt x="244" y="46"/>
                    <a:pt x="238" y="52"/>
                    <a:pt x="233" y="59"/>
                  </a:cubicBezTo>
                  <a:close/>
                  <a:moveTo>
                    <a:pt x="160" y="40"/>
                  </a:moveTo>
                  <a:cubicBezTo>
                    <a:pt x="160" y="43"/>
                    <a:pt x="159" y="47"/>
                    <a:pt x="160" y="49"/>
                  </a:cubicBezTo>
                  <a:cubicBezTo>
                    <a:pt x="162" y="46"/>
                    <a:pt x="165" y="44"/>
                    <a:pt x="166" y="40"/>
                  </a:cubicBezTo>
                  <a:cubicBezTo>
                    <a:pt x="164" y="40"/>
                    <a:pt x="163" y="41"/>
                    <a:pt x="160" y="40"/>
                  </a:cubicBezTo>
                  <a:close/>
                  <a:moveTo>
                    <a:pt x="168" y="40"/>
                  </a:moveTo>
                  <a:cubicBezTo>
                    <a:pt x="166" y="46"/>
                    <a:pt x="158" y="50"/>
                    <a:pt x="160" y="59"/>
                  </a:cubicBezTo>
                  <a:cubicBezTo>
                    <a:pt x="164" y="53"/>
                    <a:pt x="168" y="46"/>
                    <a:pt x="171" y="41"/>
                  </a:cubicBezTo>
                  <a:cubicBezTo>
                    <a:pt x="170" y="41"/>
                    <a:pt x="169" y="40"/>
                    <a:pt x="168" y="40"/>
                  </a:cubicBezTo>
                  <a:close/>
                  <a:moveTo>
                    <a:pt x="175" y="41"/>
                  </a:moveTo>
                  <a:cubicBezTo>
                    <a:pt x="172" y="45"/>
                    <a:pt x="167" y="48"/>
                    <a:pt x="166" y="54"/>
                  </a:cubicBezTo>
                  <a:cubicBezTo>
                    <a:pt x="162" y="55"/>
                    <a:pt x="164" y="60"/>
                    <a:pt x="160" y="61"/>
                  </a:cubicBezTo>
                  <a:cubicBezTo>
                    <a:pt x="161" y="63"/>
                    <a:pt x="159" y="67"/>
                    <a:pt x="160" y="70"/>
                  </a:cubicBezTo>
                  <a:cubicBezTo>
                    <a:pt x="163" y="70"/>
                    <a:pt x="163" y="66"/>
                    <a:pt x="164" y="64"/>
                  </a:cubicBezTo>
                  <a:cubicBezTo>
                    <a:pt x="166" y="62"/>
                    <a:pt x="168" y="60"/>
                    <a:pt x="170" y="57"/>
                  </a:cubicBezTo>
                  <a:cubicBezTo>
                    <a:pt x="171" y="55"/>
                    <a:pt x="172" y="53"/>
                    <a:pt x="173" y="52"/>
                  </a:cubicBezTo>
                  <a:cubicBezTo>
                    <a:pt x="173" y="51"/>
                    <a:pt x="174" y="52"/>
                    <a:pt x="174" y="52"/>
                  </a:cubicBezTo>
                  <a:cubicBezTo>
                    <a:pt x="176" y="49"/>
                    <a:pt x="178" y="45"/>
                    <a:pt x="180" y="42"/>
                  </a:cubicBezTo>
                  <a:cubicBezTo>
                    <a:pt x="179" y="40"/>
                    <a:pt x="177" y="41"/>
                    <a:pt x="175" y="41"/>
                  </a:cubicBezTo>
                  <a:close/>
                  <a:moveTo>
                    <a:pt x="183" y="42"/>
                  </a:moveTo>
                  <a:cubicBezTo>
                    <a:pt x="176" y="52"/>
                    <a:pt x="167" y="60"/>
                    <a:pt x="162" y="73"/>
                  </a:cubicBezTo>
                  <a:cubicBezTo>
                    <a:pt x="161" y="74"/>
                    <a:pt x="161" y="75"/>
                    <a:pt x="160" y="76"/>
                  </a:cubicBezTo>
                  <a:cubicBezTo>
                    <a:pt x="160" y="77"/>
                    <a:pt x="160" y="79"/>
                    <a:pt x="160" y="80"/>
                  </a:cubicBezTo>
                  <a:cubicBezTo>
                    <a:pt x="163" y="80"/>
                    <a:pt x="164" y="76"/>
                    <a:pt x="166" y="74"/>
                  </a:cubicBezTo>
                  <a:cubicBezTo>
                    <a:pt x="171" y="62"/>
                    <a:pt x="181" y="54"/>
                    <a:pt x="187" y="42"/>
                  </a:cubicBezTo>
                  <a:cubicBezTo>
                    <a:pt x="185" y="41"/>
                    <a:pt x="184" y="42"/>
                    <a:pt x="183" y="42"/>
                  </a:cubicBezTo>
                  <a:close/>
                  <a:moveTo>
                    <a:pt x="161" y="84"/>
                  </a:moveTo>
                  <a:cubicBezTo>
                    <a:pt x="161" y="87"/>
                    <a:pt x="160" y="88"/>
                    <a:pt x="161" y="91"/>
                  </a:cubicBezTo>
                  <a:cubicBezTo>
                    <a:pt x="165" y="88"/>
                    <a:pt x="168" y="83"/>
                    <a:pt x="170" y="77"/>
                  </a:cubicBezTo>
                  <a:cubicBezTo>
                    <a:pt x="173" y="76"/>
                    <a:pt x="173" y="73"/>
                    <a:pt x="175" y="70"/>
                  </a:cubicBezTo>
                  <a:cubicBezTo>
                    <a:pt x="176" y="69"/>
                    <a:pt x="177" y="68"/>
                    <a:pt x="178" y="66"/>
                  </a:cubicBezTo>
                  <a:cubicBezTo>
                    <a:pt x="179" y="65"/>
                    <a:pt x="180" y="63"/>
                    <a:pt x="181" y="61"/>
                  </a:cubicBezTo>
                  <a:cubicBezTo>
                    <a:pt x="184" y="57"/>
                    <a:pt x="191" y="50"/>
                    <a:pt x="189" y="44"/>
                  </a:cubicBezTo>
                  <a:cubicBezTo>
                    <a:pt x="178" y="56"/>
                    <a:pt x="169" y="71"/>
                    <a:pt x="161" y="84"/>
                  </a:cubicBezTo>
                  <a:close/>
                  <a:moveTo>
                    <a:pt x="245" y="54"/>
                  </a:moveTo>
                  <a:cubicBezTo>
                    <a:pt x="244" y="56"/>
                    <a:pt x="242" y="58"/>
                    <a:pt x="240" y="60"/>
                  </a:cubicBezTo>
                  <a:cubicBezTo>
                    <a:pt x="240" y="61"/>
                    <a:pt x="240" y="62"/>
                    <a:pt x="239" y="62"/>
                  </a:cubicBezTo>
                  <a:cubicBezTo>
                    <a:pt x="239" y="62"/>
                    <a:pt x="238" y="62"/>
                    <a:pt x="238" y="62"/>
                  </a:cubicBezTo>
                  <a:cubicBezTo>
                    <a:pt x="238" y="63"/>
                    <a:pt x="238" y="64"/>
                    <a:pt x="237" y="65"/>
                  </a:cubicBezTo>
                  <a:cubicBezTo>
                    <a:pt x="234" y="69"/>
                    <a:pt x="231" y="72"/>
                    <a:pt x="229" y="76"/>
                  </a:cubicBezTo>
                  <a:cubicBezTo>
                    <a:pt x="225" y="81"/>
                    <a:pt x="222" y="84"/>
                    <a:pt x="220" y="89"/>
                  </a:cubicBezTo>
                  <a:cubicBezTo>
                    <a:pt x="219" y="90"/>
                    <a:pt x="218" y="90"/>
                    <a:pt x="218" y="91"/>
                  </a:cubicBezTo>
                  <a:cubicBezTo>
                    <a:pt x="218" y="92"/>
                    <a:pt x="217" y="96"/>
                    <a:pt x="219" y="97"/>
                  </a:cubicBezTo>
                  <a:cubicBezTo>
                    <a:pt x="223" y="93"/>
                    <a:pt x="226" y="88"/>
                    <a:pt x="229" y="83"/>
                  </a:cubicBezTo>
                  <a:cubicBezTo>
                    <a:pt x="236" y="74"/>
                    <a:pt x="244" y="65"/>
                    <a:pt x="250" y="55"/>
                  </a:cubicBezTo>
                  <a:cubicBezTo>
                    <a:pt x="250" y="53"/>
                    <a:pt x="250" y="52"/>
                    <a:pt x="250" y="50"/>
                  </a:cubicBezTo>
                  <a:cubicBezTo>
                    <a:pt x="249" y="50"/>
                    <a:pt x="248" y="49"/>
                    <a:pt x="248" y="50"/>
                  </a:cubicBezTo>
                  <a:cubicBezTo>
                    <a:pt x="249" y="52"/>
                    <a:pt x="246" y="53"/>
                    <a:pt x="245" y="54"/>
                  </a:cubicBezTo>
                  <a:close/>
                  <a:moveTo>
                    <a:pt x="169" y="82"/>
                  </a:moveTo>
                  <a:cubicBezTo>
                    <a:pt x="169" y="83"/>
                    <a:pt x="169" y="82"/>
                    <a:pt x="169" y="83"/>
                  </a:cubicBezTo>
                  <a:cubicBezTo>
                    <a:pt x="167" y="84"/>
                    <a:pt x="167" y="86"/>
                    <a:pt x="166" y="88"/>
                  </a:cubicBezTo>
                  <a:cubicBezTo>
                    <a:pt x="166" y="88"/>
                    <a:pt x="166" y="89"/>
                    <a:pt x="165" y="90"/>
                  </a:cubicBezTo>
                  <a:cubicBezTo>
                    <a:pt x="165" y="90"/>
                    <a:pt x="164" y="90"/>
                    <a:pt x="164" y="90"/>
                  </a:cubicBezTo>
                  <a:cubicBezTo>
                    <a:pt x="164" y="95"/>
                    <a:pt x="159" y="97"/>
                    <a:pt x="161" y="102"/>
                  </a:cubicBezTo>
                  <a:cubicBezTo>
                    <a:pt x="172" y="88"/>
                    <a:pt x="181" y="73"/>
                    <a:pt x="191" y="59"/>
                  </a:cubicBezTo>
                  <a:cubicBezTo>
                    <a:pt x="190" y="57"/>
                    <a:pt x="191" y="53"/>
                    <a:pt x="189" y="52"/>
                  </a:cubicBezTo>
                  <a:cubicBezTo>
                    <a:pt x="182" y="62"/>
                    <a:pt x="177" y="73"/>
                    <a:pt x="169" y="82"/>
                  </a:cubicBezTo>
                  <a:close/>
                  <a:moveTo>
                    <a:pt x="235" y="78"/>
                  </a:moveTo>
                  <a:cubicBezTo>
                    <a:pt x="232" y="84"/>
                    <a:pt x="227" y="92"/>
                    <a:pt x="221" y="97"/>
                  </a:cubicBezTo>
                  <a:cubicBezTo>
                    <a:pt x="221" y="98"/>
                    <a:pt x="221" y="98"/>
                    <a:pt x="221" y="100"/>
                  </a:cubicBezTo>
                  <a:cubicBezTo>
                    <a:pt x="220" y="100"/>
                    <a:pt x="219" y="100"/>
                    <a:pt x="218" y="100"/>
                  </a:cubicBezTo>
                  <a:cubicBezTo>
                    <a:pt x="218" y="102"/>
                    <a:pt x="219" y="104"/>
                    <a:pt x="219" y="106"/>
                  </a:cubicBezTo>
                  <a:cubicBezTo>
                    <a:pt x="221" y="105"/>
                    <a:pt x="221" y="103"/>
                    <a:pt x="222" y="101"/>
                  </a:cubicBezTo>
                  <a:cubicBezTo>
                    <a:pt x="225" y="97"/>
                    <a:pt x="230" y="93"/>
                    <a:pt x="234" y="88"/>
                  </a:cubicBezTo>
                  <a:cubicBezTo>
                    <a:pt x="237" y="84"/>
                    <a:pt x="240" y="80"/>
                    <a:pt x="243" y="76"/>
                  </a:cubicBezTo>
                  <a:cubicBezTo>
                    <a:pt x="246" y="72"/>
                    <a:pt x="253" y="64"/>
                    <a:pt x="250" y="60"/>
                  </a:cubicBezTo>
                  <a:cubicBezTo>
                    <a:pt x="245" y="66"/>
                    <a:pt x="241" y="73"/>
                    <a:pt x="235" y="78"/>
                  </a:cubicBezTo>
                  <a:close/>
                  <a:moveTo>
                    <a:pt x="181" y="77"/>
                  </a:moveTo>
                  <a:cubicBezTo>
                    <a:pt x="179" y="79"/>
                    <a:pt x="177" y="81"/>
                    <a:pt x="177" y="84"/>
                  </a:cubicBezTo>
                  <a:cubicBezTo>
                    <a:pt x="175" y="85"/>
                    <a:pt x="173" y="88"/>
                    <a:pt x="173" y="90"/>
                  </a:cubicBezTo>
                  <a:cubicBezTo>
                    <a:pt x="168" y="93"/>
                    <a:pt x="166" y="99"/>
                    <a:pt x="162" y="103"/>
                  </a:cubicBezTo>
                  <a:cubicBezTo>
                    <a:pt x="162" y="105"/>
                    <a:pt x="162" y="106"/>
                    <a:pt x="163" y="107"/>
                  </a:cubicBezTo>
                  <a:cubicBezTo>
                    <a:pt x="161" y="108"/>
                    <a:pt x="161" y="110"/>
                    <a:pt x="161" y="112"/>
                  </a:cubicBezTo>
                  <a:cubicBezTo>
                    <a:pt x="166" y="109"/>
                    <a:pt x="167" y="102"/>
                    <a:pt x="172" y="99"/>
                  </a:cubicBezTo>
                  <a:cubicBezTo>
                    <a:pt x="178" y="89"/>
                    <a:pt x="185" y="80"/>
                    <a:pt x="191" y="70"/>
                  </a:cubicBezTo>
                  <a:cubicBezTo>
                    <a:pt x="191" y="68"/>
                    <a:pt x="191" y="66"/>
                    <a:pt x="191" y="64"/>
                  </a:cubicBezTo>
                  <a:cubicBezTo>
                    <a:pt x="191" y="64"/>
                    <a:pt x="191" y="64"/>
                    <a:pt x="190" y="64"/>
                  </a:cubicBezTo>
                  <a:cubicBezTo>
                    <a:pt x="187" y="68"/>
                    <a:pt x="182" y="71"/>
                    <a:pt x="181" y="77"/>
                  </a:cubicBezTo>
                  <a:close/>
                  <a:moveTo>
                    <a:pt x="228" y="96"/>
                  </a:moveTo>
                  <a:cubicBezTo>
                    <a:pt x="226" y="101"/>
                    <a:pt x="222" y="105"/>
                    <a:pt x="219" y="109"/>
                  </a:cubicBezTo>
                  <a:cubicBezTo>
                    <a:pt x="220" y="111"/>
                    <a:pt x="219" y="114"/>
                    <a:pt x="219" y="115"/>
                  </a:cubicBezTo>
                  <a:cubicBezTo>
                    <a:pt x="228" y="105"/>
                    <a:pt x="235" y="93"/>
                    <a:pt x="245" y="84"/>
                  </a:cubicBezTo>
                  <a:cubicBezTo>
                    <a:pt x="246" y="79"/>
                    <a:pt x="252" y="75"/>
                    <a:pt x="250" y="70"/>
                  </a:cubicBezTo>
                  <a:cubicBezTo>
                    <a:pt x="243" y="78"/>
                    <a:pt x="237" y="89"/>
                    <a:pt x="228" y="96"/>
                  </a:cubicBezTo>
                  <a:close/>
                  <a:moveTo>
                    <a:pt x="190" y="75"/>
                  </a:moveTo>
                  <a:cubicBezTo>
                    <a:pt x="188" y="77"/>
                    <a:pt x="186" y="80"/>
                    <a:pt x="184" y="84"/>
                  </a:cubicBezTo>
                  <a:cubicBezTo>
                    <a:pt x="183" y="85"/>
                    <a:pt x="182" y="86"/>
                    <a:pt x="181" y="87"/>
                  </a:cubicBezTo>
                  <a:cubicBezTo>
                    <a:pt x="180" y="88"/>
                    <a:pt x="180" y="90"/>
                    <a:pt x="179" y="91"/>
                  </a:cubicBezTo>
                  <a:cubicBezTo>
                    <a:pt x="179" y="91"/>
                    <a:pt x="178" y="91"/>
                    <a:pt x="177" y="92"/>
                  </a:cubicBezTo>
                  <a:cubicBezTo>
                    <a:pt x="177" y="92"/>
                    <a:pt x="177" y="94"/>
                    <a:pt x="176" y="94"/>
                  </a:cubicBezTo>
                  <a:cubicBezTo>
                    <a:pt x="174" y="98"/>
                    <a:pt x="171" y="101"/>
                    <a:pt x="170" y="104"/>
                  </a:cubicBezTo>
                  <a:cubicBezTo>
                    <a:pt x="166" y="107"/>
                    <a:pt x="167" y="114"/>
                    <a:pt x="161" y="115"/>
                  </a:cubicBezTo>
                  <a:cubicBezTo>
                    <a:pt x="162" y="118"/>
                    <a:pt x="162" y="120"/>
                    <a:pt x="162" y="123"/>
                  </a:cubicBezTo>
                  <a:cubicBezTo>
                    <a:pt x="166" y="120"/>
                    <a:pt x="167" y="116"/>
                    <a:pt x="170" y="112"/>
                  </a:cubicBezTo>
                  <a:cubicBezTo>
                    <a:pt x="172" y="109"/>
                    <a:pt x="175" y="106"/>
                    <a:pt x="177" y="102"/>
                  </a:cubicBezTo>
                  <a:cubicBezTo>
                    <a:pt x="179" y="101"/>
                    <a:pt x="180" y="99"/>
                    <a:pt x="181" y="96"/>
                  </a:cubicBezTo>
                  <a:cubicBezTo>
                    <a:pt x="183" y="95"/>
                    <a:pt x="185" y="93"/>
                    <a:pt x="186" y="91"/>
                  </a:cubicBezTo>
                  <a:cubicBezTo>
                    <a:pt x="189" y="87"/>
                    <a:pt x="193" y="82"/>
                    <a:pt x="191" y="75"/>
                  </a:cubicBezTo>
                  <a:cubicBezTo>
                    <a:pt x="191" y="75"/>
                    <a:pt x="191" y="75"/>
                    <a:pt x="190" y="75"/>
                  </a:cubicBezTo>
                  <a:close/>
                  <a:moveTo>
                    <a:pt x="221" y="117"/>
                  </a:moveTo>
                  <a:cubicBezTo>
                    <a:pt x="221" y="120"/>
                    <a:pt x="218" y="121"/>
                    <a:pt x="219" y="125"/>
                  </a:cubicBezTo>
                  <a:cubicBezTo>
                    <a:pt x="225" y="120"/>
                    <a:pt x="229" y="112"/>
                    <a:pt x="235" y="107"/>
                  </a:cubicBezTo>
                  <a:cubicBezTo>
                    <a:pt x="239" y="100"/>
                    <a:pt x="245" y="95"/>
                    <a:pt x="249" y="88"/>
                  </a:cubicBezTo>
                  <a:cubicBezTo>
                    <a:pt x="250" y="89"/>
                    <a:pt x="250" y="88"/>
                    <a:pt x="251" y="88"/>
                  </a:cubicBezTo>
                  <a:cubicBezTo>
                    <a:pt x="251" y="85"/>
                    <a:pt x="251" y="82"/>
                    <a:pt x="250" y="79"/>
                  </a:cubicBezTo>
                  <a:cubicBezTo>
                    <a:pt x="240" y="92"/>
                    <a:pt x="230" y="104"/>
                    <a:pt x="221" y="117"/>
                  </a:cubicBezTo>
                  <a:close/>
                  <a:moveTo>
                    <a:pt x="101" y="93"/>
                  </a:moveTo>
                  <a:cubicBezTo>
                    <a:pt x="100" y="96"/>
                    <a:pt x="101" y="98"/>
                    <a:pt x="101" y="101"/>
                  </a:cubicBezTo>
                  <a:cubicBezTo>
                    <a:pt x="107" y="94"/>
                    <a:pt x="112" y="88"/>
                    <a:pt x="117" y="81"/>
                  </a:cubicBezTo>
                  <a:cubicBezTo>
                    <a:pt x="107" y="80"/>
                    <a:pt x="106" y="90"/>
                    <a:pt x="101" y="93"/>
                  </a:cubicBezTo>
                  <a:close/>
                  <a:moveTo>
                    <a:pt x="118" y="83"/>
                  </a:moveTo>
                  <a:cubicBezTo>
                    <a:pt x="115" y="87"/>
                    <a:pt x="112" y="92"/>
                    <a:pt x="109" y="95"/>
                  </a:cubicBezTo>
                  <a:cubicBezTo>
                    <a:pt x="108" y="96"/>
                    <a:pt x="106" y="97"/>
                    <a:pt x="106" y="98"/>
                  </a:cubicBezTo>
                  <a:cubicBezTo>
                    <a:pt x="106" y="98"/>
                    <a:pt x="106" y="99"/>
                    <a:pt x="106" y="99"/>
                  </a:cubicBezTo>
                  <a:cubicBezTo>
                    <a:pt x="103" y="103"/>
                    <a:pt x="100" y="106"/>
                    <a:pt x="101" y="111"/>
                  </a:cubicBezTo>
                  <a:cubicBezTo>
                    <a:pt x="105" y="109"/>
                    <a:pt x="107" y="104"/>
                    <a:pt x="110" y="100"/>
                  </a:cubicBezTo>
                  <a:cubicBezTo>
                    <a:pt x="116" y="94"/>
                    <a:pt x="122" y="87"/>
                    <a:pt x="126" y="81"/>
                  </a:cubicBezTo>
                  <a:cubicBezTo>
                    <a:pt x="122" y="80"/>
                    <a:pt x="120" y="82"/>
                    <a:pt x="118" y="83"/>
                  </a:cubicBezTo>
                  <a:close/>
                  <a:moveTo>
                    <a:pt x="101" y="82"/>
                  </a:moveTo>
                  <a:cubicBezTo>
                    <a:pt x="101" y="85"/>
                    <a:pt x="100" y="88"/>
                    <a:pt x="101" y="90"/>
                  </a:cubicBezTo>
                  <a:cubicBezTo>
                    <a:pt x="103" y="87"/>
                    <a:pt x="105" y="85"/>
                    <a:pt x="107" y="82"/>
                  </a:cubicBezTo>
                  <a:cubicBezTo>
                    <a:pt x="106" y="82"/>
                    <a:pt x="103" y="81"/>
                    <a:pt x="101" y="82"/>
                  </a:cubicBezTo>
                  <a:close/>
                  <a:moveTo>
                    <a:pt x="130" y="82"/>
                  </a:moveTo>
                  <a:cubicBezTo>
                    <a:pt x="119" y="92"/>
                    <a:pt x="110" y="105"/>
                    <a:pt x="101" y="117"/>
                  </a:cubicBezTo>
                  <a:cubicBezTo>
                    <a:pt x="102" y="119"/>
                    <a:pt x="100" y="121"/>
                    <a:pt x="101" y="123"/>
                  </a:cubicBezTo>
                  <a:cubicBezTo>
                    <a:pt x="107" y="118"/>
                    <a:pt x="110" y="110"/>
                    <a:pt x="116" y="106"/>
                  </a:cubicBezTo>
                  <a:cubicBezTo>
                    <a:pt x="117" y="104"/>
                    <a:pt x="118" y="101"/>
                    <a:pt x="120" y="101"/>
                  </a:cubicBezTo>
                  <a:cubicBezTo>
                    <a:pt x="119" y="100"/>
                    <a:pt x="120" y="101"/>
                    <a:pt x="120" y="99"/>
                  </a:cubicBezTo>
                  <a:cubicBezTo>
                    <a:pt x="124" y="94"/>
                    <a:pt x="129" y="90"/>
                    <a:pt x="132" y="82"/>
                  </a:cubicBezTo>
                  <a:cubicBezTo>
                    <a:pt x="131" y="82"/>
                    <a:pt x="130" y="82"/>
                    <a:pt x="130" y="82"/>
                  </a:cubicBezTo>
                  <a:close/>
                  <a:moveTo>
                    <a:pt x="183" y="97"/>
                  </a:moveTo>
                  <a:cubicBezTo>
                    <a:pt x="183" y="98"/>
                    <a:pt x="183" y="98"/>
                    <a:pt x="183" y="99"/>
                  </a:cubicBezTo>
                  <a:cubicBezTo>
                    <a:pt x="182" y="99"/>
                    <a:pt x="181" y="99"/>
                    <a:pt x="181" y="100"/>
                  </a:cubicBezTo>
                  <a:cubicBezTo>
                    <a:pt x="180" y="101"/>
                    <a:pt x="181" y="102"/>
                    <a:pt x="180" y="102"/>
                  </a:cubicBezTo>
                  <a:cubicBezTo>
                    <a:pt x="180" y="103"/>
                    <a:pt x="179" y="103"/>
                    <a:pt x="179" y="103"/>
                  </a:cubicBezTo>
                  <a:cubicBezTo>
                    <a:pt x="177" y="104"/>
                    <a:pt x="177" y="107"/>
                    <a:pt x="176" y="108"/>
                  </a:cubicBezTo>
                  <a:cubicBezTo>
                    <a:pt x="175" y="109"/>
                    <a:pt x="174" y="109"/>
                    <a:pt x="174" y="109"/>
                  </a:cubicBezTo>
                  <a:cubicBezTo>
                    <a:pt x="173" y="110"/>
                    <a:pt x="173" y="111"/>
                    <a:pt x="173" y="112"/>
                  </a:cubicBezTo>
                  <a:cubicBezTo>
                    <a:pt x="172" y="113"/>
                    <a:pt x="171" y="113"/>
                    <a:pt x="170" y="114"/>
                  </a:cubicBezTo>
                  <a:cubicBezTo>
                    <a:pt x="170" y="115"/>
                    <a:pt x="170" y="116"/>
                    <a:pt x="170" y="116"/>
                  </a:cubicBezTo>
                  <a:cubicBezTo>
                    <a:pt x="170" y="116"/>
                    <a:pt x="169" y="116"/>
                    <a:pt x="169" y="116"/>
                  </a:cubicBezTo>
                  <a:cubicBezTo>
                    <a:pt x="169" y="117"/>
                    <a:pt x="169" y="118"/>
                    <a:pt x="168" y="119"/>
                  </a:cubicBezTo>
                  <a:cubicBezTo>
                    <a:pt x="168" y="119"/>
                    <a:pt x="167" y="118"/>
                    <a:pt x="167" y="119"/>
                  </a:cubicBezTo>
                  <a:cubicBezTo>
                    <a:pt x="167" y="124"/>
                    <a:pt x="161" y="127"/>
                    <a:pt x="162" y="133"/>
                  </a:cubicBezTo>
                  <a:cubicBezTo>
                    <a:pt x="164" y="132"/>
                    <a:pt x="165" y="130"/>
                    <a:pt x="166" y="129"/>
                  </a:cubicBezTo>
                  <a:cubicBezTo>
                    <a:pt x="168" y="125"/>
                    <a:pt x="170" y="123"/>
                    <a:pt x="172" y="120"/>
                  </a:cubicBezTo>
                  <a:cubicBezTo>
                    <a:pt x="177" y="114"/>
                    <a:pt x="181" y="108"/>
                    <a:pt x="185" y="102"/>
                  </a:cubicBezTo>
                  <a:cubicBezTo>
                    <a:pt x="189" y="98"/>
                    <a:pt x="193" y="93"/>
                    <a:pt x="191" y="87"/>
                  </a:cubicBezTo>
                  <a:cubicBezTo>
                    <a:pt x="191" y="87"/>
                    <a:pt x="191" y="87"/>
                    <a:pt x="190" y="87"/>
                  </a:cubicBezTo>
                  <a:cubicBezTo>
                    <a:pt x="189" y="91"/>
                    <a:pt x="185" y="94"/>
                    <a:pt x="183" y="97"/>
                  </a:cubicBezTo>
                  <a:close/>
                  <a:moveTo>
                    <a:pt x="104" y="127"/>
                  </a:moveTo>
                  <a:cubicBezTo>
                    <a:pt x="103" y="127"/>
                    <a:pt x="102" y="127"/>
                    <a:pt x="101" y="128"/>
                  </a:cubicBezTo>
                  <a:cubicBezTo>
                    <a:pt x="101" y="130"/>
                    <a:pt x="101" y="131"/>
                    <a:pt x="102" y="133"/>
                  </a:cubicBezTo>
                  <a:cubicBezTo>
                    <a:pt x="104" y="131"/>
                    <a:pt x="106" y="129"/>
                    <a:pt x="108" y="127"/>
                  </a:cubicBezTo>
                  <a:cubicBezTo>
                    <a:pt x="116" y="117"/>
                    <a:pt x="124" y="107"/>
                    <a:pt x="132" y="96"/>
                  </a:cubicBezTo>
                  <a:cubicBezTo>
                    <a:pt x="131" y="93"/>
                    <a:pt x="133" y="91"/>
                    <a:pt x="131" y="89"/>
                  </a:cubicBezTo>
                  <a:cubicBezTo>
                    <a:pt x="122" y="102"/>
                    <a:pt x="111" y="112"/>
                    <a:pt x="104" y="127"/>
                  </a:cubicBezTo>
                  <a:close/>
                  <a:moveTo>
                    <a:pt x="250" y="92"/>
                  </a:moveTo>
                  <a:cubicBezTo>
                    <a:pt x="245" y="96"/>
                    <a:pt x="242" y="102"/>
                    <a:pt x="237" y="107"/>
                  </a:cubicBezTo>
                  <a:cubicBezTo>
                    <a:pt x="237" y="107"/>
                    <a:pt x="237" y="108"/>
                    <a:pt x="237" y="108"/>
                  </a:cubicBezTo>
                  <a:cubicBezTo>
                    <a:pt x="236" y="108"/>
                    <a:pt x="236" y="109"/>
                    <a:pt x="235" y="109"/>
                  </a:cubicBezTo>
                  <a:cubicBezTo>
                    <a:pt x="233" y="113"/>
                    <a:pt x="230" y="116"/>
                    <a:pt x="227" y="119"/>
                  </a:cubicBezTo>
                  <a:cubicBezTo>
                    <a:pt x="225" y="122"/>
                    <a:pt x="220" y="127"/>
                    <a:pt x="219" y="130"/>
                  </a:cubicBezTo>
                  <a:cubicBezTo>
                    <a:pt x="218" y="135"/>
                    <a:pt x="221" y="141"/>
                    <a:pt x="220" y="146"/>
                  </a:cubicBezTo>
                  <a:cubicBezTo>
                    <a:pt x="230" y="137"/>
                    <a:pt x="237" y="125"/>
                    <a:pt x="247" y="116"/>
                  </a:cubicBezTo>
                  <a:cubicBezTo>
                    <a:pt x="248" y="112"/>
                    <a:pt x="253" y="110"/>
                    <a:pt x="251" y="104"/>
                  </a:cubicBezTo>
                  <a:cubicBezTo>
                    <a:pt x="246" y="108"/>
                    <a:pt x="243" y="115"/>
                    <a:pt x="239" y="118"/>
                  </a:cubicBezTo>
                  <a:cubicBezTo>
                    <a:pt x="239" y="120"/>
                    <a:pt x="237" y="121"/>
                    <a:pt x="236" y="123"/>
                  </a:cubicBezTo>
                  <a:cubicBezTo>
                    <a:pt x="234" y="125"/>
                    <a:pt x="233" y="128"/>
                    <a:pt x="231" y="130"/>
                  </a:cubicBezTo>
                  <a:cubicBezTo>
                    <a:pt x="230" y="132"/>
                    <a:pt x="228" y="134"/>
                    <a:pt x="226" y="136"/>
                  </a:cubicBezTo>
                  <a:cubicBezTo>
                    <a:pt x="225" y="138"/>
                    <a:pt x="225" y="141"/>
                    <a:pt x="222" y="141"/>
                  </a:cubicBezTo>
                  <a:cubicBezTo>
                    <a:pt x="221" y="139"/>
                    <a:pt x="224" y="136"/>
                    <a:pt x="226" y="133"/>
                  </a:cubicBezTo>
                  <a:cubicBezTo>
                    <a:pt x="234" y="122"/>
                    <a:pt x="244" y="110"/>
                    <a:pt x="251" y="99"/>
                  </a:cubicBezTo>
                  <a:cubicBezTo>
                    <a:pt x="251" y="96"/>
                    <a:pt x="251" y="94"/>
                    <a:pt x="251" y="92"/>
                  </a:cubicBezTo>
                  <a:cubicBezTo>
                    <a:pt x="251" y="92"/>
                    <a:pt x="251" y="92"/>
                    <a:pt x="250" y="92"/>
                  </a:cubicBezTo>
                  <a:close/>
                  <a:moveTo>
                    <a:pt x="191" y="97"/>
                  </a:moveTo>
                  <a:cubicBezTo>
                    <a:pt x="190" y="98"/>
                    <a:pt x="189" y="99"/>
                    <a:pt x="189" y="100"/>
                  </a:cubicBezTo>
                  <a:cubicBezTo>
                    <a:pt x="184" y="104"/>
                    <a:pt x="182" y="111"/>
                    <a:pt x="177" y="115"/>
                  </a:cubicBezTo>
                  <a:cubicBezTo>
                    <a:pt x="177" y="117"/>
                    <a:pt x="176" y="116"/>
                    <a:pt x="176" y="118"/>
                  </a:cubicBezTo>
                  <a:cubicBezTo>
                    <a:pt x="172" y="122"/>
                    <a:pt x="169" y="126"/>
                    <a:pt x="167" y="132"/>
                  </a:cubicBezTo>
                  <a:cubicBezTo>
                    <a:pt x="164" y="134"/>
                    <a:pt x="161" y="140"/>
                    <a:pt x="164" y="144"/>
                  </a:cubicBezTo>
                  <a:cubicBezTo>
                    <a:pt x="171" y="133"/>
                    <a:pt x="179" y="123"/>
                    <a:pt x="186" y="112"/>
                  </a:cubicBezTo>
                  <a:cubicBezTo>
                    <a:pt x="190" y="107"/>
                    <a:pt x="194" y="103"/>
                    <a:pt x="192" y="97"/>
                  </a:cubicBezTo>
                  <a:cubicBezTo>
                    <a:pt x="192" y="98"/>
                    <a:pt x="191" y="97"/>
                    <a:pt x="191" y="97"/>
                  </a:cubicBezTo>
                  <a:close/>
                  <a:moveTo>
                    <a:pt x="116" y="120"/>
                  </a:moveTo>
                  <a:cubicBezTo>
                    <a:pt x="114" y="123"/>
                    <a:pt x="112" y="125"/>
                    <a:pt x="110" y="127"/>
                  </a:cubicBezTo>
                  <a:cubicBezTo>
                    <a:pt x="108" y="129"/>
                    <a:pt x="107" y="131"/>
                    <a:pt x="105" y="133"/>
                  </a:cubicBezTo>
                  <a:cubicBezTo>
                    <a:pt x="104" y="135"/>
                    <a:pt x="101" y="137"/>
                    <a:pt x="103" y="139"/>
                  </a:cubicBezTo>
                  <a:cubicBezTo>
                    <a:pt x="100" y="142"/>
                    <a:pt x="101" y="149"/>
                    <a:pt x="102" y="152"/>
                  </a:cubicBezTo>
                  <a:cubicBezTo>
                    <a:pt x="104" y="149"/>
                    <a:pt x="107" y="148"/>
                    <a:pt x="108" y="146"/>
                  </a:cubicBezTo>
                  <a:cubicBezTo>
                    <a:pt x="112" y="142"/>
                    <a:pt x="116" y="136"/>
                    <a:pt x="119" y="132"/>
                  </a:cubicBezTo>
                  <a:cubicBezTo>
                    <a:pt x="121" y="130"/>
                    <a:pt x="122" y="128"/>
                    <a:pt x="123" y="127"/>
                  </a:cubicBezTo>
                  <a:cubicBezTo>
                    <a:pt x="123" y="126"/>
                    <a:pt x="124" y="126"/>
                    <a:pt x="125" y="126"/>
                  </a:cubicBezTo>
                  <a:cubicBezTo>
                    <a:pt x="125" y="126"/>
                    <a:pt x="125" y="125"/>
                    <a:pt x="125" y="124"/>
                  </a:cubicBezTo>
                  <a:cubicBezTo>
                    <a:pt x="127" y="121"/>
                    <a:pt x="134" y="116"/>
                    <a:pt x="132" y="112"/>
                  </a:cubicBezTo>
                  <a:cubicBezTo>
                    <a:pt x="123" y="123"/>
                    <a:pt x="115" y="134"/>
                    <a:pt x="106" y="144"/>
                  </a:cubicBezTo>
                  <a:cubicBezTo>
                    <a:pt x="106" y="146"/>
                    <a:pt x="106" y="146"/>
                    <a:pt x="106" y="147"/>
                  </a:cubicBezTo>
                  <a:cubicBezTo>
                    <a:pt x="104" y="147"/>
                    <a:pt x="104" y="148"/>
                    <a:pt x="103" y="148"/>
                  </a:cubicBezTo>
                  <a:cubicBezTo>
                    <a:pt x="101" y="146"/>
                    <a:pt x="104" y="142"/>
                    <a:pt x="106" y="140"/>
                  </a:cubicBezTo>
                  <a:cubicBezTo>
                    <a:pt x="109" y="137"/>
                    <a:pt x="113" y="133"/>
                    <a:pt x="115" y="131"/>
                  </a:cubicBezTo>
                  <a:cubicBezTo>
                    <a:pt x="117" y="127"/>
                    <a:pt x="121" y="124"/>
                    <a:pt x="124" y="119"/>
                  </a:cubicBezTo>
                  <a:cubicBezTo>
                    <a:pt x="125" y="118"/>
                    <a:pt x="127" y="115"/>
                    <a:pt x="128" y="113"/>
                  </a:cubicBezTo>
                  <a:cubicBezTo>
                    <a:pt x="131" y="109"/>
                    <a:pt x="133" y="107"/>
                    <a:pt x="131" y="102"/>
                  </a:cubicBezTo>
                  <a:cubicBezTo>
                    <a:pt x="126" y="107"/>
                    <a:pt x="121" y="114"/>
                    <a:pt x="116" y="120"/>
                  </a:cubicBezTo>
                  <a:close/>
                  <a:moveTo>
                    <a:pt x="163" y="150"/>
                  </a:moveTo>
                  <a:cubicBezTo>
                    <a:pt x="163" y="152"/>
                    <a:pt x="163" y="153"/>
                    <a:pt x="163" y="155"/>
                  </a:cubicBezTo>
                  <a:cubicBezTo>
                    <a:pt x="166" y="154"/>
                    <a:pt x="167" y="150"/>
                    <a:pt x="170" y="148"/>
                  </a:cubicBezTo>
                  <a:cubicBezTo>
                    <a:pt x="174" y="138"/>
                    <a:pt x="182" y="132"/>
                    <a:pt x="186" y="122"/>
                  </a:cubicBezTo>
                  <a:cubicBezTo>
                    <a:pt x="188" y="121"/>
                    <a:pt x="190" y="118"/>
                    <a:pt x="190" y="116"/>
                  </a:cubicBezTo>
                  <a:cubicBezTo>
                    <a:pt x="191" y="115"/>
                    <a:pt x="193" y="115"/>
                    <a:pt x="193" y="114"/>
                  </a:cubicBezTo>
                  <a:cubicBezTo>
                    <a:pt x="192" y="112"/>
                    <a:pt x="193" y="109"/>
                    <a:pt x="192" y="108"/>
                  </a:cubicBezTo>
                  <a:cubicBezTo>
                    <a:pt x="181" y="121"/>
                    <a:pt x="170" y="136"/>
                    <a:pt x="163" y="150"/>
                  </a:cubicBezTo>
                  <a:close/>
                  <a:moveTo>
                    <a:pt x="225" y="149"/>
                  </a:moveTo>
                  <a:cubicBezTo>
                    <a:pt x="230" y="143"/>
                    <a:pt x="237" y="137"/>
                    <a:pt x="242" y="131"/>
                  </a:cubicBezTo>
                  <a:cubicBezTo>
                    <a:pt x="247" y="126"/>
                    <a:pt x="252" y="120"/>
                    <a:pt x="252" y="114"/>
                  </a:cubicBezTo>
                  <a:cubicBezTo>
                    <a:pt x="252" y="114"/>
                    <a:pt x="252" y="114"/>
                    <a:pt x="251" y="114"/>
                  </a:cubicBezTo>
                  <a:cubicBezTo>
                    <a:pt x="247" y="117"/>
                    <a:pt x="246" y="122"/>
                    <a:pt x="241" y="124"/>
                  </a:cubicBezTo>
                  <a:cubicBezTo>
                    <a:pt x="242" y="125"/>
                    <a:pt x="241" y="125"/>
                    <a:pt x="241" y="126"/>
                  </a:cubicBezTo>
                  <a:cubicBezTo>
                    <a:pt x="237" y="128"/>
                    <a:pt x="236" y="133"/>
                    <a:pt x="233" y="134"/>
                  </a:cubicBezTo>
                  <a:cubicBezTo>
                    <a:pt x="232" y="137"/>
                    <a:pt x="231" y="138"/>
                    <a:pt x="229" y="139"/>
                  </a:cubicBezTo>
                  <a:cubicBezTo>
                    <a:pt x="226" y="145"/>
                    <a:pt x="219" y="147"/>
                    <a:pt x="221" y="155"/>
                  </a:cubicBezTo>
                  <a:cubicBezTo>
                    <a:pt x="223" y="154"/>
                    <a:pt x="223" y="151"/>
                    <a:pt x="225" y="149"/>
                  </a:cubicBezTo>
                  <a:close/>
                  <a:moveTo>
                    <a:pt x="189" y="122"/>
                  </a:moveTo>
                  <a:cubicBezTo>
                    <a:pt x="189" y="123"/>
                    <a:pt x="188" y="123"/>
                    <a:pt x="188" y="124"/>
                  </a:cubicBezTo>
                  <a:cubicBezTo>
                    <a:pt x="181" y="132"/>
                    <a:pt x="176" y="141"/>
                    <a:pt x="169" y="150"/>
                  </a:cubicBezTo>
                  <a:cubicBezTo>
                    <a:pt x="169" y="152"/>
                    <a:pt x="168" y="153"/>
                    <a:pt x="166" y="154"/>
                  </a:cubicBezTo>
                  <a:cubicBezTo>
                    <a:pt x="166" y="157"/>
                    <a:pt x="163" y="160"/>
                    <a:pt x="163" y="165"/>
                  </a:cubicBezTo>
                  <a:cubicBezTo>
                    <a:pt x="174" y="153"/>
                    <a:pt x="183" y="140"/>
                    <a:pt x="193" y="127"/>
                  </a:cubicBezTo>
                  <a:cubicBezTo>
                    <a:pt x="192" y="124"/>
                    <a:pt x="194" y="120"/>
                    <a:pt x="192" y="119"/>
                  </a:cubicBezTo>
                  <a:cubicBezTo>
                    <a:pt x="191" y="119"/>
                    <a:pt x="191" y="121"/>
                    <a:pt x="189" y="122"/>
                  </a:cubicBezTo>
                  <a:close/>
                  <a:moveTo>
                    <a:pt x="132" y="120"/>
                  </a:moveTo>
                  <a:cubicBezTo>
                    <a:pt x="124" y="127"/>
                    <a:pt x="120" y="137"/>
                    <a:pt x="112" y="143"/>
                  </a:cubicBezTo>
                  <a:cubicBezTo>
                    <a:pt x="110" y="148"/>
                    <a:pt x="105" y="150"/>
                    <a:pt x="104" y="155"/>
                  </a:cubicBezTo>
                  <a:cubicBezTo>
                    <a:pt x="104" y="156"/>
                    <a:pt x="102" y="156"/>
                    <a:pt x="102" y="157"/>
                  </a:cubicBezTo>
                  <a:cubicBezTo>
                    <a:pt x="101" y="158"/>
                    <a:pt x="102" y="160"/>
                    <a:pt x="102" y="162"/>
                  </a:cubicBezTo>
                  <a:cubicBezTo>
                    <a:pt x="105" y="159"/>
                    <a:pt x="107" y="154"/>
                    <a:pt x="111" y="152"/>
                  </a:cubicBezTo>
                  <a:cubicBezTo>
                    <a:pt x="116" y="145"/>
                    <a:pt x="121" y="140"/>
                    <a:pt x="126" y="133"/>
                  </a:cubicBezTo>
                  <a:cubicBezTo>
                    <a:pt x="129" y="129"/>
                    <a:pt x="132" y="125"/>
                    <a:pt x="133" y="120"/>
                  </a:cubicBezTo>
                  <a:cubicBezTo>
                    <a:pt x="133" y="120"/>
                    <a:pt x="133" y="120"/>
                    <a:pt x="132" y="120"/>
                  </a:cubicBezTo>
                  <a:close/>
                  <a:moveTo>
                    <a:pt x="252" y="124"/>
                  </a:moveTo>
                  <a:cubicBezTo>
                    <a:pt x="247" y="126"/>
                    <a:pt x="245" y="132"/>
                    <a:pt x="240" y="135"/>
                  </a:cubicBezTo>
                  <a:cubicBezTo>
                    <a:pt x="240" y="137"/>
                    <a:pt x="237" y="138"/>
                    <a:pt x="236" y="141"/>
                  </a:cubicBezTo>
                  <a:cubicBezTo>
                    <a:pt x="235" y="141"/>
                    <a:pt x="234" y="142"/>
                    <a:pt x="233" y="142"/>
                  </a:cubicBezTo>
                  <a:cubicBezTo>
                    <a:pt x="233" y="143"/>
                    <a:pt x="233" y="143"/>
                    <a:pt x="233" y="144"/>
                  </a:cubicBezTo>
                  <a:cubicBezTo>
                    <a:pt x="228" y="148"/>
                    <a:pt x="225" y="154"/>
                    <a:pt x="221" y="158"/>
                  </a:cubicBezTo>
                  <a:cubicBezTo>
                    <a:pt x="221" y="161"/>
                    <a:pt x="220" y="162"/>
                    <a:pt x="221" y="163"/>
                  </a:cubicBezTo>
                  <a:cubicBezTo>
                    <a:pt x="232" y="152"/>
                    <a:pt x="242" y="140"/>
                    <a:pt x="252" y="128"/>
                  </a:cubicBezTo>
                  <a:cubicBezTo>
                    <a:pt x="253" y="126"/>
                    <a:pt x="253" y="125"/>
                    <a:pt x="253" y="123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3"/>
                    <a:pt x="252" y="123"/>
                    <a:pt x="252" y="124"/>
                  </a:cubicBezTo>
                  <a:close/>
                  <a:moveTo>
                    <a:pt x="132" y="128"/>
                  </a:moveTo>
                  <a:cubicBezTo>
                    <a:pt x="124" y="139"/>
                    <a:pt x="116" y="149"/>
                    <a:pt x="107" y="159"/>
                  </a:cubicBezTo>
                  <a:cubicBezTo>
                    <a:pt x="107" y="161"/>
                    <a:pt x="104" y="162"/>
                    <a:pt x="105" y="165"/>
                  </a:cubicBezTo>
                  <a:cubicBezTo>
                    <a:pt x="104" y="165"/>
                    <a:pt x="102" y="166"/>
                    <a:pt x="102" y="167"/>
                  </a:cubicBezTo>
                  <a:cubicBezTo>
                    <a:pt x="102" y="168"/>
                    <a:pt x="102" y="170"/>
                    <a:pt x="103" y="171"/>
                  </a:cubicBezTo>
                  <a:cubicBezTo>
                    <a:pt x="105" y="171"/>
                    <a:pt x="106" y="170"/>
                    <a:pt x="106" y="168"/>
                  </a:cubicBezTo>
                  <a:cubicBezTo>
                    <a:pt x="110" y="167"/>
                    <a:pt x="110" y="164"/>
                    <a:pt x="112" y="161"/>
                  </a:cubicBezTo>
                  <a:cubicBezTo>
                    <a:pt x="114" y="159"/>
                    <a:pt x="116" y="156"/>
                    <a:pt x="118" y="154"/>
                  </a:cubicBezTo>
                  <a:cubicBezTo>
                    <a:pt x="124" y="147"/>
                    <a:pt x="129" y="140"/>
                    <a:pt x="134" y="133"/>
                  </a:cubicBezTo>
                  <a:cubicBezTo>
                    <a:pt x="134" y="132"/>
                    <a:pt x="134" y="130"/>
                    <a:pt x="134" y="128"/>
                  </a:cubicBezTo>
                  <a:cubicBezTo>
                    <a:pt x="133" y="128"/>
                    <a:pt x="133" y="128"/>
                    <a:pt x="132" y="128"/>
                  </a:cubicBezTo>
                  <a:close/>
                  <a:moveTo>
                    <a:pt x="232" y="152"/>
                  </a:moveTo>
                  <a:cubicBezTo>
                    <a:pt x="232" y="153"/>
                    <a:pt x="232" y="153"/>
                    <a:pt x="232" y="154"/>
                  </a:cubicBezTo>
                  <a:cubicBezTo>
                    <a:pt x="231" y="154"/>
                    <a:pt x="231" y="156"/>
                    <a:pt x="230" y="156"/>
                  </a:cubicBezTo>
                  <a:cubicBezTo>
                    <a:pt x="227" y="161"/>
                    <a:pt x="222" y="163"/>
                    <a:pt x="221" y="169"/>
                  </a:cubicBezTo>
                  <a:cubicBezTo>
                    <a:pt x="222" y="169"/>
                    <a:pt x="220" y="173"/>
                    <a:pt x="222" y="173"/>
                  </a:cubicBezTo>
                  <a:cubicBezTo>
                    <a:pt x="232" y="160"/>
                    <a:pt x="244" y="149"/>
                    <a:pt x="253" y="136"/>
                  </a:cubicBezTo>
                  <a:cubicBezTo>
                    <a:pt x="253" y="134"/>
                    <a:pt x="253" y="132"/>
                    <a:pt x="252" y="131"/>
                  </a:cubicBezTo>
                  <a:cubicBezTo>
                    <a:pt x="245" y="138"/>
                    <a:pt x="240" y="146"/>
                    <a:pt x="232" y="152"/>
                  </a:cubicBezTo>
                  <a:close/>
                  <a:moveTo>
                    <a:pt x="179" y="150"/>
                  </a:moveTo>
                  <a:cubicBezTo>
                    <a:pt x="176" y="151"/>
                    <a:pt x="177" y="154"/>
                    <a:pt x="173" y="155"/>
                  </a:cubicBezTo>
                  <a:cubicBezTo>
                    <a:pt x="171" y="160"/>
                    <a:pt x="168" y="162"/>
                    <a:pt x="165" y="166"/>
                  </a:cubicBezTo>
                  <a:cubicBezTo>
                    <a:pt x="166" y="169"/>
                    <a:pt x="163" y="171"/>
                    <a:pt x="163" y="174"/>
                  </a:cubicBezTo>
                  <a:cubicBezTo>
                    <a:pt x="167" y="170"/>
                    <a:pt x="171" y="166"/>
                    <a:pt x="174" y="162"/>
                  </a:cubicBezTo>
                  <a:cubicBezTo>
                    <a:pt x="178" y="157"/>
                    <a:pt x="183" y="150"/>
                    <a:pt x="188" y="144"/>
                  </a:cubicBezTo>
                  <a:cubicBezTo>
                    <a:pt x="191" y="140"/>
                    <a:pt x="195" y="137"/>
                    <a:pt x="192" y="132"/>
                  </a:cubicBezTo>
                  <a:cubicBezTo>
                    <a:pt x="187" y="137"/>
                    <a:pt x="182" y="143"/>
                    <a:pt x="179" y="150"/>
                  </a:cubicBezTo>
                  <a:close/>
                  <a:moveTo>
                    <a:pt x="57" y="133"/>
                  </a:moveTo>
                  <a:cubicBezTo>
                    <a:pt x="50" y="138"/>
                    <a:pt x="46" y="145"/>
                    <a:pt x="40" y="152"/>
                  </a:cubicBezTo>
                  <a:cubicBezTo>
                    <a:pt x="41" y="154"/>
                    <a:pt x="39" y="157"/>
                    <a:pt x="40" y="159"/>
                  </a:cubicBezTo>
                  <a:cubicBezTo>
                    <a:pt x="47" y="150"/>
                    <a:pt x="54" y="141"/>
                    <a:pt x="62" y="133"/>
                  </a:cubicBezTo>
                  <a:cubicBezTo>
                    <a:pt x="61" y="132"/>
                    <a:pt x="59" y="133"/>
                    <a:pt x="57" y="133"/>
                  </a:cubicBezTo>
                  <a:close/>
                  <a:moveTo>
                    <a:pt x="40" y="144"/>
                  </a:moveTo>
                  <a:cubicBezTo>
                    <a:pt x="40" y="145"/>
                    <a:pt x="40" y="147"/>
                    <a:pt x="40" y="148"/>
                  </a:cubicBezTo>
                  <a:cubicBezTo>
                    <a:pt x="45" y="143"/>
                    <a:pt x="49" y="138"/>
                    <a:pt x="53" y="133"/>
                  </a:cubicBezTo>
                  <a:cubicBezTo>
                    <a:pt x="51" y="133"/>
                    <a:pt x="50" y="132"/>
                    <a:pt x="49" y="133"/>
                  </a:cubicBezTo>
                  <a:cubicBezTo>
                    <a:pt x="46" y="136"/>
                    <a:pt x="43" y="140"/>
                    <a:pt x="40" y="144"/>
                  </a:cubicBezTo>
                  <a:close/>
                  <a:moveTo>
                    <a:pt x="65" y="133"/>
                  </a:moveTo>
                  <a:cubicBezTo>
                    <a:pt x="61" y="136"/>
                    <a:pt x="59" y="140"/>
                    <a:pt x="55" y="144"/>
                  </a:cubicBezTo>
                  <a:cubicBezTo>
                    <a:pt x="53" y="147"/>
                    <a:pt x="50" y="149"/>
                    <a:pt x="49" y="151"/>
                  </a:cubicBezTo>
                  <a:cubicBezTo>
                    <a:pt x="47" y="152"/>
                    <a:pt x="46" y="155"/>
                    <a:pt x="45" y="157"/>
                  </a:cubicBezTo>
                  <a:cubicBezTo>
                    <a:pt x="42" y="161"/>
                    <a:pt x="39" y="163"/>
                    <a:pt x="41" y="167"/>
                  </a:cubicBezTo>
                  <a:cubicBezTo>
                    <a:pt x="47" y="162"/>
                    <a:pt x="51" y="155"/>
                    <a:pt x="57" y="149"/>
                  </a:cubicBezTo>
                  <a:cubicBezTo>
                    <a:pt x="59" y="145"/>
                    <a:pt x="63" y="142"/>
                    <a:pt x="66" y="138"/>
                  </a:cubicBezTo>
                  <a:cubicBezTo>
                    <a:pt x="66" y="136"/>
                    <a:pt x="69" y="135"/>
                    <a:pt x="69" y="133"/>
                  </a:cubicBezTo>
                  <a:cubicBezTo>
                    <a:pt x="67" y="132"/>
                    <a:pt x="66" y="133"/>
                    <a:pt x="65" y="133"/>
                  </a:cubicBezTo>
                  <a:close/>
                  <a:moveTo>
                    <a:pt x="38" y="133"/>
                  </a:moveTo>
                  <a:cubicBezTo>
                    <a:pt x="38" y="135"/>
                    <a:pt x="39" y="139"/>
                    <a:pt x="40" y="140"/>
                  </a:cubicBezTo>
                  <a:cubicBezTo>
                    <a:pt x="41" y="138"/>
                    <a:pt x="44" y="136"/>
                    <a:pt x="45" y="134"/>
                  </a:cubicBezTo>
                  <a:cubicBezTo>
                    <a:pt x="43" y="133"/>
                    <a:pt x="40" y="133"/>
                    <a:pt x="38" y="133"/>
                  </a:cubicBezTo>
                  <a:close/>
                  <a:moveTo>
                    <a:pt x="69" y="137"/>
                  </a:moveTo>
                  <a:cubicBezTo>
                    <a:pt x="66" y="141"/>
                    <a:pt x="62" y="146"/>
                    <a:pt x="58" y="149"/>
                  </a:cubicBezTo>
                  <a:cubicBezTo>
                    <a:pt x="54" y="157"/>
                    <a:pt x="46" y="162"/>
                    <a:pt x="43" y="170"/>
                  </a:cubicBezTo>
                  <a:cubicBezTo>
                    <a:pt x="42" y="171"/>
                    <a:pt x="41" y="171"/>
                    <a:pt x="41" y="172"/>
                  </a:cubicBezTo>
                  <a:cubicBezTo>
                    <a:pt x="41" y="174"/>
                    <a:pt x="40" y="175"/>
                    <a:pt x="41" y="177"/>
                  </a:cubicBezTo>
                  <a:cubicBezTo>
                    <a:pt x="43" y="175"/>
                    <a:pt x="46" y="173"/>
                    <a:pt x="47" y="170"/>
                  </a:cubicBezTo>
                  <a:cubicBezTo>
                    <a:pt x="52" y="166"/>
                    <a:pt x="55" y="160"/>
                    <a:pt x="60" y="156"/>
                  </a:cubicBezTo>
                  <a:cubicBezTo>
                    <a:pt x="62" y="152"/>
                    <a:pt x="66" y="150"/>
                    <a:pt x="68" y="145"/>
                  </a:cubicBezTo>
                  <a:cubicBezTo>
                    <a:pt x="69" y="145"/>
                    <a:pt x="69" y="144"/>
                    <a:pt x="70" y="144"/>
                  </a:cubicBezTo>
                  <a:cubicBezTo>
                    <a:pt x="71" y="142"/>
                    <a:pt x="71" y="139"/>
                    <a:pt x="70" y="137"/>
                  </a:cubicBezTo>
                  <a:cubicBezTo>
                    <a:pt x="70" y="137"/>
                    <a:pt x="69" y="137"/>
                    <a:pt x="69" y="137"/>
                  </a:cubicBezTo>
                  <a:close/>
                  <a:moveTo>
                    <a:pt x="107" y="178"/>
                  </a:moveTo>
                  <a:cubicBezTo>
                    <a:pt x="109" y="174"/>
                    <a:pt x="113" y="171"/>
                    <a:pt x="115" y="168"/>
                  </a:cubicBezTo>
                  <a:cubicBezTo>
                    <a:pt x="119" y="162"/>
                    <a:pt x="124" y="157"/>
                    <a:pt x="128" y="151"/>
                  </a:cubicBezTo>
                  <a:cubicBezTo>
                    <a:pt x="129" y="150"/>
                    <a:pt x="129" y="148"/>
                    <a:pt x="131" y="147"/>
                  </a:cubicBezTo>
                  <a:cubicBezTo>
                    <a:pt x="132" y="144"/>
                    <a:pt x="136" y="141"/>
                    <a:pt x="133" y="139"/>
                  </a:cubicBezTo>
                  <a:cubicBezTo>
                    <a:pt x="132" y="140"/>
                    <a:pt x="130" y="140"/>
                    <a:pt x="130" y="141"/>
                  </a:cubicBezTo>
                  <a:cubicBezTo>
                    <a:pt x="125" y="151"/>
                    <a:pt x="116" y="157"/>
                    <a:pt x="112" y="167"/>
                  </a:cubicBezTo>
                  <a:cubicBezTo>
                    <a:pt x="108" y="169"/>
                    <a:pt x="107" y="173"/>
                    <a:pt x="103" y="175"/>
                  </a:cubicBezTo>
                  <a:cubicBezTo>
                    <a:pt x="103" y="177"/>
                    <a:pt x="103" y="181"/>
                    <a:pt x="103" y="183"/>
                  </a:cubicBezTo>
                  <a:cubicBezTo>
                    <a:pt x="104" y="181"/>
                    <a:pt x="105" y="179"/>
                    <a:pt x="107" y="178"/>
                  </a:cubicBezTo>
                  <a:close/>
                  <a:moveTo>
                    <a:pt x="184" y="152"/>
                  </a:moveTo>
                  <a:cubicBezTo>
                    <a:pt x="180" y="156"/>
                    <a:pt x="176" y="162"/>
                    <a:pt x="172" y="167"/>
                  </a:cubicBezTo>
                  <a:cubicBezTo>
                    <a:pt x="169" y="169"/>
                    <a:pt x="167" y="172"/>
                    <a:pt x="166" y="175"/>
                  </a:cubicBezTo>
                  <a:cubicBezTo>
                    <a:pt x="165" y="175"/>
                    <a:pt x="165" y="175"/>
                    <a:pt x="164" y="176"/>
                  </a:cubicBezTo>
                  <a:cubicBezTo>
                    <a:pt x="163" y="179"/>
                    <a:pt x="163" y="181"/>
                    <a:pt x="163" y="184"/>
                  </a:cubicBezTo>
                  <a:cubicBezTo>
                    <a:pt x="170" y="178"/>
                    <a:pt x="175" y="170"/>
                    <a:pt x="180" y="162"/>
                  </a:cubicBezTo>
                  <a:cubicBezTo>
                    <a:pt x="185" y="157"/>
                    <a:pt x="189" y="151"/>
                    <a:pt x="193" y="146"/>
                  </a:cubicBezTo>
                  <a:cubicBezTo>
                    <a:pt x="193" y="145"/>
                    <a:pt x="193" y="143"/>
                    <a:pt x="193" y="142"/>
                  </a:cubicBezTo>
                  <a:cubicBezTo>
                    <a:pt x="193" y="141"/>
                    <a:pt x="193" y="141"/>
                    <a:pt x="192" y="141"/>
                  </a:cubicBezTo>
                  <a:cubicBezTo>
                    <a:pt x="189" y="144"/>
                    <a:pt x="186" y="148"/>
                    <a:pt x="184" y="152"/>
                  </a:cubicBezTo>
                  <a:close/>
                  <a:moveTo>
                    <a:pt x="221" y="178"/>
                  </a:moveTo>
                  <a:cubicBezTo>
                    <a:pt x="221" y="182"/>
                    <a:pt x="221" y="183"/>
                    <a:pt x="221" y="185"/>
                  </a:cubicBezTo>
                  <a:cubicBezTo>
                    <a:pt x="222" y="186"/>
                    <a:pt x="223" y="184"/>
                    <a:pt x="224" y="182"/>
                  </a:cubicBezTo>
                  <a:cubicBezTo>
                    <a:pt x="228" y="180"/>
                    <a:pt x="230" y="174"/>
                    <a:pt x="233" y="173"/>
                  </a:cubicBezTo>
                  <a:cubicBezTo>
                    <a:pt x="233" y="171"/>
                    <a:pt x="234" y="170"/>
                    <a:pt x="235" y="170"/>
                  </a:cubicBezTo>
                  <a:cubicBezTo>
                    <a:pt x="238" y="166"/>
                    <a:pt x="242" y="161"/>
                    <a:pt x="245" y="157"/>
                  </a:cubicBezTo>
                  <a:cubicBezTo>
                    <a:pt x="248" y="154"/>
                    <a:pt x="255" y="149"/>
                    <a:pt x="253" y="142"/>
                  </a:cubicBezTo>
                  <a:cubicBezTo>
                    <a:pt x="240" y="152"/>
                    <a:pt x="231" y="166"/>
                    <a:pt x="221" y="178"/>
                  </a:cubicBezTo>
                  <a:close/>
                  <a:moveTo>
                    <a:pt x="41" y="182"/>
                  </a:moveTo>
                  <a:cubicBezTo>
                    <a:pt x="41" y="184"/>
                    <a:pt x="41" y="184"/>
                    <a:pt x="41" y="186"/>
                  </a:cubicBezTo>
                  <a:cubicBezTo>
                    <a:pt x="43" y="186"/>
                    <a:pt x="42" y="183"/>
                    <a:pt x="44" y="183"/>
                  </a:cubicBezTo>
                  <a:cubicBezTo>
                    <a:pt x="51" y="172"/>
                    <a:pt x="60" y="164"/>
                    <a:pt x="68" y="155"/>
                  </a:cubicBezTo>
                  <a:cubicBezTo>
                    <a:pt x="68" y="153"/>
                    <a:pt x="70" y="152"/>
                    <a:pt x="71" y="150"/>
                  </a:cubicBezTo>
                  <a:cubicBezTo>
                    <a:pt x="70" y="150"/>
                    <a:pt x="71" y="147"/>
                    <a:pt x="70" y="147"/>
                  </a:cubicBezTo>
                  <a:cubicBezTo>
                    <a:pt x="60" y="159"/>
                    <a:pt x="50" y="170"/>
                    <a:pt x="41" y="182"/>
                  </a:cubicBezTo>
                  <a:close/>
                  <a:moveTo>
                    <a:pt x="127" y="155"/>
                  </a:moveTo>
                  <a:cubicBezTo>
                    <a:pt x="125" y="159"/>
                    <a:pt x="121" y="161"/>
                    <a:pt x="119" y="166"/>
                  </a:cubicBezTo>
                  <a:cubicBezTo>
                    <a:pt x="114" y="170"/>
                    <a:pt x="112" y="178"/>
                    <a:pt x="107" y="181"/>
                  </a:cubicBezTo>
                  <a:cubicBezTo>
                    <a:pt x="106" y="184"/>
                    <a:pt x="105" y="186"/>
                    <a:pt x="103" y="187"/>
                  </a:cubicBezTo>
                  <a:cubicBezTo>
                    <a:pt x="104" y="188"/>
                    <a:pt x="103" y="189"/>
                    <a:pt x="104" y="191"/>
                  </a:cubicBezTo>
                  <a:cubicBezTo>
                    <a:pt x="106" y="190"/>
                    <a:pt x="107" y="188"/>
                    <a:pt x="108" y="185"/>
                  </a:cubicBezTo>
                  <a:cubicBezTo>
                    <a:pt x="112" y="182"/>
                    <a:pt x="115" y="177"/>
                    <a:pt x="119" y="173"/>
                  </a:cubicBezTo>
                  <a:cubicBezTo>
                    <a:pt x="121" y="169"/>
                    <a:pt x="124" y="166"/>
                    <a:pt x="127" y="162"/>
                  </a:cubicBezTo>
                  <a:cubicBezTo>
                    <a:pt x="131" y="158"/>
                    <a:pt x="135" y="154"/>
                    <a:pt x="134" y="149"/>
                  </a:cubicBezTo>
                  <a:cubicBezTo>
                    <a:pt x="133" y="149"/>
                    <a:pt x="133" y="148"/>
                    <a:pt x="133" y="148"/>
                  </a:cubicBezTo>
                  <a:cubicBezTo>
                    <a:pt x="131" y="151"/>
                    <a:pt x="129" y="153"/>
                    <a:pt x="127" y="155"/>
                  </a:cubicBezTo>
                  <a:close/>
                  <a:moveTo>
                    <a:pt x="183" y="163"/>
                  </a:moveTo>
                  <a:cubicBezTo>
                    <a:pt x="182" y="163"/>
                    <a:pt x="181" y="164"/>
                    <a:pt x="181" y="166"/>
                  </a:cubicBezTo>
                  <a:cubicBezTo>
                    <a:pt x="180" y="166"/>
                    <a:pt x="180" y="166"/>
                    <a:pt x="179" y="166"/>
                  </a:cubicBezTo>
                  <a:cubicBezTo>
                    <a:pt x="176" y="172"/>
                    <a:pt x="171" y="178"/>
                    <a:pt x="168" y="183"/>
                  </a:cubicBezTo>
                  <a:cubicBezTo>
                    <a:pt x="167" y="183"/>
                    <a:pt x="167" y="183"/>
                    <a:pt x="166" y="183"/>
                  </a:cubicBezTo>
                  <a:cubicBezTo>
                    <a:pt x="165" y="187"/>
                    <a:pt x="162" y="189"/>
                    <a:pt x="163" y="195"/>
                  </a:cubicBezTo>
                  <a:cubicBezTo>
                    <a:pt x="166" y="194"/>
                    <a:pt x="166" y="191"/>
                    <a:pt x="168" y="190"/>
                  </a:cubicBezTo>
                  <a:cubicBezTo>
                    <a:pt x="175" y="180"/>
                    <a:pt x="184" y="170"/>
                    <a:pt x="191" y="159"/>
                  </a:cubicBezTo>
                  <a:cubicBezTo>
                    <a:pt x="192" y="158"/>
                    <a:pt x="193" y="158"/>
                    <a:pt x="193" y="158"/>
                  </a:cubicBezTo>
                  <a:cubicBezTo>
                    <a:pt x="193" y="155"/>
                    <a:pt x="194" y="152"/>
                    <a:pt x="193" y="150"/>
                  </a:cubicBezTo>
                  <a:cubicBezTo>
                    <a:pt x="189" y="154"/>
                    <a:pt x="185" y="158"/>
                    <a:pt x="183" y="163"/>
                  </a:cubicBezTo>
                  <a:close/>
                  <a:moveTo>
                    <a:pt x="244" y="160"/>
                  </a:moveTo>
                  <a:cubicBezTo>
                    <a:pt x="243" y="163"/>
                    <a:pt x="240" y="165"/>
                    <a:pt x="239" y="166"/>
                  </a:cubicBezTo>
                  <a:cubicBezTo>
                    <a:pt x="235" y="170"/>
                    <a:pt x="233" y="174"/>
                    <a:pt x="230" y="178"/>
                  </a:cubicBezTo>
                  <a:cubicBezTo>
                    <a:pt x="228" y="181"/>
                    <a:pt x="224" y="183"/>
                    <a:pt x="224" y="188"/>
                  </a:cubicBezTo>
                  <a:cubicBezTo>
                    <a:pt x="223" y="189"/>
                    <a:pt x="223" y="190"/>
                    <a:pt x="222" y="190"/>
                  </a:cubicBezTo>
                  <a:cubicBezTo>
                    <a:pt x="222" y="191"/>
                    <a:pt x="222" y="194"/>
                    <a:pt x="222" y="195"/>
                  </a:cubicBezTo>
                  <a:cubicBezTo>
                    <a:pt x="234" y="184"/>
                    <a:pt x="243" y="170"/>
                    <a:pt x="254" y="157"/>
                  </a:cubicBezTo>
                  <a:cubicBezTo>
                    <a:pt x="254" y="155"/>
                    <a:pt x="254" y="153"/>
                    <a:pt x="253" y="152"/>
                  </a:cubicBezTo>
                  <a:cubicBezTo>
                    <a:pt x="250" y="155"/>
                    <a:pt x="248" y="158"/>
                    <a:pt x="244" y="160"/>
                  </a:cubicBezTo>
                  <a:close/>
                  <a:moveTo>
                    <a:pt x="44" y="187"/>
                  </a:moveTo>
                  <a:cubicBezTo>
                    <a:pt x="44" y="188"/>
                    <a:pt x="42" y="187"/>
                    <a:pt x="43" y="188"/>
                  </a:cubicBezTo>
                  <a:cubicBezTo>
                    <a:pt x="42" y="189"/>
                    <a:pt x="42" y="191"/>
                    <a:pt x="41" y="191"/>
                  </a:cubicBezTo>
                  <a:cubicBezTo>
                    <a:pt x="41" y="193"/>
                    <a:pt x="40" y="194"/>
                    <a:pt x="42" y="195"/>
                  </a:cubicBezTo>
                  <a:cubicBezTo>
                    <a:pt x="51" y="184"/>
                    <a:pt x="61" y="173"/>
                    <a:pt x="71" y="161"/>
                  </a:cubicBezTo>
                  <a:cubicBezTo>
                    <a:pt x="71" y="159"/>
                    <a:pt x="71" y="157"/>
                    <a:pt x="70" y="156"/>
                  </a:cubicBezTo>
                  <a:cubicBezTo>
                    <a:pt x="61" y="166"/>
                    <a:pt x="51" y="175"/>
                    <a:pt x="44" y="187"/>
                  </a:cubicBezTo>
                  <a:close/>
                  <a:moveTo>
                    <a:pt x="133" y="159"/>
                  </a:moveTo>
                  <a:cubicBezTo>
                    <a:pt x="131" y="161"/>
                    <a:pt x="129" y="164"/>
                    <a:pt x="126" y="165"/>
                  </a:cubicBezTo>
                  <a:cubicBezTo>
                    <a:pt x="126" y="167"/>
                    <a:pt x="125" y="168"/>
                    <a:pt x="124" y="168"/>
                  </a:cubicBezTo>
                  <a:cubicBezTo>
                    <a:pt x="123" y="171"/>
                    <a:pt x="121" y="172"/>
                    <a:pt x="119" y="174"/>
                  </a:cubicBezTo>
                  <a:cubicBezTo>
                    <a:pt x="117" y="180"/>
                    <a:pt x="110" y="185"/>
                    <a:pt x="107" y="192"/>
                  </a:cubicBezTo>
                  <a:cubicBezTo>
                    <a:pt x="105" y="193"/>
                    <a:pt x="104" y="196"/>
                    <a:pt x="104" y="198"/>
                  </a:cubicBezTo>
                  <a:cubicBezTo>
                    <a:pt x="106" y="197"/>
                    <a:pt x="107" y="195"/>
                    <a:pt x="108" y="192"/>
                  </a:cubicBezTo>
                  <a:cubicBezTo>
                    <a:pt x="118" y="183"/>
                    <a:pt x="125" y="172"/>
                    <a:pt x="134" y="163"/>
                  </a:cubicBezTo>
                  <a:cubicBezTo>
                    <a:pt x="134" y="161"/>
                    <a:pt x="135" y="159"/>
                    <a:pt x="133" y="159"/>
                  </a:cubicBezTo>
                  <a:close/>
                  <a:moveTo>
                    <a:pt x="183" y="172"/>
                  </a:moveTo>
                  <a:cubicBezTo>
                    <a:pt x="183" y="173"/>
                    <a:pt x="183" y="173"/>
                    <a:pt x="183" y="174"/>
                  </a:cubicBezTo>
                  <a:cubicBezTo>
                    <a:pt x="181" y="174"/>
                    <a:pt x="181" y="176"/>
                    <a:pt x="180" y="177"/>
                  </a:cubicBezTo>
                  <a:cubicBezTo>
                    <a:pt x="180" y="178"/>
                    <a:pt x="178" y="179"/>
                    <a:pt x="178" y="179"/>
                  </a:cubicBezTo>
                  <a:cubicBezTo>
                    <a:pt x="177" y="180"/>
                    <a:pt x="178" y="181"/>
                    <a:pt x="177" y="181"/>
                  </a:cubicBezTo>
                  <a:cubicBezTo>
                    <a:pt x="177" y="182"/>
                    <a:pt x="175" y="183"/>
                    <a:pt x="174" y="184"/>
                  </a:cubicBezTo>
                  <a:cubicBezTo>
                    <a:pt x="174" y="184"/>
                    <a:pt x="174" y="185"/>
                    <a:pt x="174" y="185"/>
                  </a:cubicBezTo>
                  <a:cubicBezTo>
                    <a:pt x="174" y="186"/>
                    <a:pt x="173" y="186"/>
                    <a:pt x="172" y="186"/>
                  </a:cubicBezTo>
                  <a:cubicBezTo>
                    <a:pt x="172" y="187"/>
                    <a:pt x="173" y="187"/>
                    <a:pt x="172" y="188"/>
                  </a:cubicBezTo>
                  <a:cubicBezTo>
                    <a:pt x="172" y="188"/>
                    <a:pt x="171" y="188"/>
                    <a:pt x="171" y="189"/>
                  </a:cubicBezTo>
                  <a:cubicBezTo>
                    <a:pt x="170" y="190"/>
                    <a:pt x="170" y="191"/>
                    <a:pt x="169" y="192"/>
                  </a:cubicBezTo>
                  <a:cubicBezTo>
                    <a:pt x="166" y="197"/>
                    <a:pt x="161" y="199"/>
                    <a:pt x="164" y="206"/>
                  </a:cubicBezTo>
                  <a:cubicBezTo>
                    <a:pt x="170" y="200"/>
                    <a:pt x="174" y="192"/>
                    <a:pt x="179" y="185"/>
                  </a:cubicBezTo>
                  <a:cubicBezTo>
                    <a:pt x="180" y="185"/>
                    <a:pt x="181" y="184"/>
                    <a:pt x="182" y="184"/>
                  </a:cubicBezTo>
                  <a:cubicBezTo>
                    <a:pt x="182" y="183"/>
                    <a:pt x="182" y="183"/>
                    <a:pt x="182" y="182"/>
                  </a:cubicBezTo>
                  <a:cubicBezTo>
                    <a:pt x="186" y="176"/>
                    <a:pt x="195" y="171"/>
                    <a:pt x="194" y="162"/>
                  </a:cubicBezTo>
                  <a:cubicBezTo>
                    <a:pt x="194" y="161"/>
                    <a:pt x="193" y="161"/>
                    <a:pt x="193" y="161"/>
                  </a:cubicBezTo>
                  <a:cubicBezTo>
                    <a:pt x="189" y="164"/>
                    <a:pt x="187" y="169"/>
                    <a:pt x="183" y="172"/>
                  </a:cubicBezTo>
                  <a:close/>
                  <a:moveTo>
                    <a:pt x="240" y="177"/>
                  </a:moveTo>
                  <a:cubicBezTo>
                    <a:pt x="239" y="178"/>
                    <a:pt x="238" y="178"/>
                    <a:pt x="238" y="179"/>
                  </a:cubicBezTo>
                  <a:cubicBezTo>
                    <a:pt x="237" y="179"/>
                    <a:pt x="237" y="181"/>
                    <a:pt x="237" y="181"/>
                  </a:cubicBezTo>
                  <a:cubicBezTo>
                    <a:pt x="235" y="184"/>
                    <a:pt x="232" y="186"/>
                    <a:pt x="229" y="189"/>
                  </a:cubicBezTo>
                  <a:cubicBezTo>
                    <a:pt x="229" y="190"/>
                    <a:pt x="229" y="191"/>
                    <a:pt x="229" y="191"/>
                  </a:cubicBezTo>
                  <a:cubicBezTo>
                    <a:pt x="227" y="193"/>
                    <a:pt x="224" y="195"/>
                    <a:pt x="224" y="197"/>
                  </a:cubicBezTo>
                  <a:cubicBezTo>
                    <a:pt x="223" y="197"/>
                    <a:pt x="224" y="198"/>
                    <a:pt x="224" y="198"/>
                  </a:cubicBezTo>
                  <a:cubicBezTo>
                    <a:pt x="223" y="199"/>
                    <a:pt x="222" y="200"/>
                    <a:pt x="222" y="201"/>
                  </a:cubicBezTo>
                  <a:cubicBezTo>
                    <a:pt x="222" y="203"/>
                    <a:pt x="223" y="206"/>
                    <a:pt x="222" y="207"/>
                  </a:cubicBezTo>
                  <a:cubicBezTo>
                    <a:pt x="229" y="201"/>
                    <a:pt x="233" y="193"/>
                    <a:pt x="241" y="187"/>
                  </a:cubicBezTo>
                  <a:cubicBezTo>
                    <a:pt x="244" y="181"/>
                    <a:pt x="249" y="177"/>
                    <a:pt x="253" y="172"/>
                  </a:cubicBezTo>
                  <a:cubicBezTo>
                    <a:pt x="254" y="171"/>
                    <a:pt x="254" y="173"/>
                    <a:pt x="255" y="172"/>
                  </a:cubicBezTo>
                  <a:cubicBezTo>
                    <a:pt x="253" y="169"/>
                    <a:pt x="255" y="164"/>
                    <a:pt x="254" y="161"/>
                  </a:cubicBezTo>
                  <a:cubicBezTo>
                    <a:pt x="249" y="166"/>
                    <a:pt x="244" y="171"/>
                    <a:pt x="240" y="177"/>
                  </a:cubicBezTo>
                  <a:close/>
                  <a:moveTo>
                    <a:pt x="68" y="168"/>
                  </a:moveTo>
                  <a:cubicBezTo>
                    <a:pt x="67" y="169"/>
                    <a:pt x="66" y="169"/>
                    <a:pt x="66" y="169"/>
                  </a:cubicBezTo>
                  <a:cubicBezTo>
                    <a:pt x="65" y="170"/>
                    <a:pt x="66" y="170"/>
                    <a:pt x="65" y="171"/>
                  </a:cubicBezTo>
                  <a:cubicBezTo>
                    <a:pt x="64" y="173"/>
                    <a:pt x="62" y="175"/>
                    <a:pt x="60" y="177"/>
                  </a:cubicBezTo>
                  <a:cubicBezTo>
                    <a:pt x="56" y="181"/>
                    <a:pt x="53" y="185"/>
                    <a:pt x="50" y="189"/>
                  </a:cubicBezTo>
                  <a:cubicBezTo>
                    <a:pt x="48" y="191"/>
                    <a:pt x="46" y="193"/>
                    <a:pt x="45" y="195"/>
                  </a:cubicBezTo>
                  <a:cubicBezTo>
                    <a:pt x="44" y="196"/>
                    <a:pt x="44" y="197"/>
                    <a:pt x="44" y="197"/>
                  </a:cubicBezTo>
                  <a:cubicBezTo>
                    <a:pt x="43" y="198"/>
                    <a:pt x="42" y="199"/>
                    <a:pt x="41" y="199"/>
                  </a:cubicBezTo>
                  <a:cubicBezTo>
                    <a:pt x="40" y="201"/>
                    <a:pt x="41" y="204"/>
                    <a:pt x="41" y="205"/>
                  </a:cubicBezTo>
                  <a:cubicBezTo>
                    <a:pt x="52" y="195"/>
                    <a:pt x="61" y="183"/>
                    <a:pt x="71" y="171"/>
                  </a:cubicBezTo>
                  <a:cubicBezTo>
                    <a:pt x="71" y="170"/>
                    <a:pt x="71" y="167"/>
                    <a:pt x="70" y="165"/>
                  </a:cubicBezTo>
                  <a:cubicBezTo>
                    <a:pt x="69" y="166"/>
                    <a:pt x="69" y="167"/>
                    <a:pt x="68" y="168"/>
                  </a:cubicBezTo>
                  <a:close/>
                  <a:moveTo>
                    <a:pt x="111" y="192"/>
                  </a:moveTo>
                  <a:cubicBezTo>
                    <a:pt x="111" y="194"/>
                    <a:pt x="107" y="198"/>
                    <a:pt x="107" y="201"/>
                  </a:cubicBezTo>
                  <a:cubicBezTo>
                    <a:pt x="104" y="202"/>
                    <a:pt x="103" y="204"/>
                    <a:pt x="104" y="208"/>
                  </a:cubicBezTo>
                  <a:cubicBezTo>
                    <a:pt x="115" y="195"/>
                    <a:pt x="125" y="183"/>
                    <a:pt x="135" y="170"/>
                  </a:cubicBezTo>
                  <a:cubicBezTo>
                    <a:pt x="135" y="169"/>
                    <a:pt x="135" y="168"/>
                    <a:pt x="134" y="167"/>
                  </a:cubicBezTo>
                  <a:cubicBezTo>
                    <a:pt x="124" y="174"/>
                    <a:pt x="120" y="184"/>
                    <a:pt x="111" y="192"/>
                  </a:cubicBezTo>
                  <a:close/>
                  <a:moveTo>
                    <a:pt x="164" y="208"/>
                  </a:moveTo>
                  <a:cubicBezTo>
                    <a:pt x="165" y="209"/>
                    <a:pt x="165" y="210"/>
                    <a:pt x="165" y="211"/>
                  </a:cubicBezTo>
                  <a:cubicBezTo>
                    <a:pt x="163" y="211"/>
                    <a:pt x="164" y="214"/>
                    <a:pt x="164" y="216"/>
                  </a:cubicBezTo>
                  <a:cubicBezTo>
                    <a:pt x="168" y="212"/>
                    <a:pt x="172" y="207"/>
                    <a:pt x="175" y="202"/>
                  </a:cubicBezTo>
                  <a:cubicBezTo>
                    <a:pt x="179" y="197"/>
                    <a:pt x="184" y="191"/>
                    <a:pt x="188" y="185"/>
                  </a:cubicBezTo>
                  <a:cubicBezTo>
                    <a:pt x="191" y="182"/>
                    <a:pt x="197" y="177"/>
                    <a:pt x="193" y="172"/>
                  </a:cubicBezTo>
                  <a:cubicBezTo>
                    <a:pt x="188" y="176"/>
                    <a:pt x="184" y="183"/>
                    <a:pt x="180" y="187"/>
                  </a:cubicBezTo>
                  <a:cubicBezTo>
                    <a:pt x="176" y="194"/>
                    <a:pt x="169" y="201"/>
                    <a:pt x="164" y="208"/>
                  </a:cubicBezTo>
                  <a:close/>
                  <a:moveTo>
                    <a:pt x="222" y="212"/>
                  </a:moveTo>
                  <a:cubicBezTo>
                    <a:pt x="223" y="213"/>
                    <a:pt x="222" y="215"/>
                    <a:pt x="223" y="218"/>
                  </a:cubicBezTo>
                  <a:cubicBezTo>
                    <a:pt x="228" y="211"/>
                    <a:pt x="235" y="204"/>
                    <a:pt x="241" y="197"/>
                  </a:cubicBezTo>
                  <a:cubicBezTo>
                    <a:pt x="242" y="196"/>
                    <a:pt x="243" y="194"/>
                    <a:pt x="245" y="192"/>
                  </a:cubicBezTo>
                  <a:cubicBezTo>
                    <a:pt x="249" y="188"/>
                    <a:pt x="256" y="182"/>
                    <a:pt x="254" y="174"/>
                  </a:cubicBezTo>
                  <a:cubicBezTo>
                    <a:pt x="243" y="186"/>
                    <a:pt x="231" y="197"/>
                    <a:pt x="222" y="212"/>
                  </a:cubicBezTo>
                  <a:close/>
                  <a:moveTo>
                    <a:pt x="134" y="175"/>
                  </a:moveTo>
                  <a:cubicBezTo>
                    <a:pt x="128" y="180"/>
                    <a:pt x="124" y="188"/>
                    <a:pt x="118" y="193"/>
                  </a:cubicBezTo>
                  <a:cubicBezTo>
                    <a:pt x="117" y="196"/>
                    <a:pt x="115" y="199"/>
                    <a:pt x="111" y="201"/>
                  </a:cubicBezTo>
                  <a:cubicBezTo>
                    <a:pt x="110" y="204"/>
                    <a:pt x="107" y="208"/>
                    <a:pt x="105" y="213"/>
                  </a:cubicBezTo>
                  <a:cubicBezTo>
                    <a:pt x="104" y="213"/>
                    <a:pt x="104" y="213"/>
                    <a:pt x="103" y="213"/>
                  </a:cubicBezTo>
                  <a:cubicBezTo>
                    <a:pt x="104" y="214"/>
                    <a:pt x="103" y="215"/>
                    <a:pt x="104" y="217"/>
                  </a:cubicBezTo>
                  <a:cubicBezTo>
                    <a:pt x="115" y="205"/>
                    <a:pt x="125" y="193"/>
                    <a:pt x="135" y="180"/>
                  </a:cubicBezTo>
                  <a:cubicBezTo>
                    <a:pt x="135" y="178"/>
                    <a:pt x="135" y="177"/>
                    <a:pt x="135" y="175"/>
                  </a:cubicBezTo>
                  <a:cubicBezTo>
                    <a:pt x="135" y="175"/>
                    <a:pt x="135" y="175"/>
                    <a:pt x="134" y="175"/>
                  </a:cubicBezTo>
                  <a:close/>
                  <a:moveTo>
                    <a:pt x="58" y="189"/>
                  </a:moveTo>
                  <a:cubicBezTo>
                    <a:pt x="54" y="197"/>
                    <a:pt x="48" y="201"/>
                    <a:pt x="43" y="209"/>
                  </a:cubicBezTo>
                  <a:cubicBezTo>
                    <a:pt x="43" y="209"/>
                    <a:pt x="42" y="208"/>
                    <a:pt x="42" y="209"/>
                  </a:cubicBezTo>
                  <a:cubicBezTo>
                    <a:pt x="41" y="211"/>
                    <a:pt x="42" y="213"/>
                    <a:pt x="42" y="215"/>
                  </a:cubicBezTo>
                  <a:cubicBezTo>
                    <a:pt x="48" y="207"/>
                    <a:pt x="55" y="199"/>
                    <a:pt x="62" y="191"/>
                  </a:cubicBezTo>
                  <a:cubicBezTo>
                    <a:pt x="65" y="188"/>
                    <a:pt x="69" y="184"/>
                    <a:pt x="71" y="180"/>
                  </a:cubicBezTo>
                  <a:cubicBezTo>
                    <a:pt x="71" y="179"/>
                    <a:pt x="71" y="177"/>
                    <a:pt x="71" y="176"/>
                  </a:cubicBezTo>
                  <a:cubicBezTo>
                    <a:pt x="71" y="176"/>
                    <a:pt x="71" y="176"/>
                    <a:pt x="71" y="176"/>
                  </a:cubicBezTo>
                  <a:cubicBezTo>
                    <a:pt x="66" y="180"/>
                    <a:pt x="63" y="186"/>
                    <a:pt x="58" y="189"/>
                  </a:cubicBezTo>
                  <a:close/>
                  <a:moveTo>
                    <a:pt x="192" y="185"/>
                  </a:moveTo>
                  <a:cubicBezTo>
                    <a:pt x="186" y="190"/>
                    <a:pt x="184" y="195"/>
                    <a:pt x="178" y="201"/>
                  </a:cubicBezTo>
                  <a:cubicBezTo>
                    <a:pt x="178" y="201"/>
                    <a:pt x="178" y="202"/>
                    <a:pt x="178" y="202"/>
                  </a:cubicBezTo>
                  <a:cubicBezTo>
                    <a:pt x="176" y="202"/>
                    <a:pt x="176" y="204"/>
                    <a:pt x="176" y="205"/>
                  </a:cubicBezTo>
                  <a:cubicBezTo>
                    <a:pt x="172" y="207"/>
                    <a:pt x="173" y="211"/>
                    <a:pt x="169" y="213"/>
                  </a:cubicBezTo>
                  <a:cubicBezTo>
                    <a:pt x="170" y="216"/>
                    <a:pt x="166" y="218"/>
                    <a:pt x="164" y="217"/>
                  </a:cubicBezTo>
                  <a:cubicBezTo>
                    <a:pt x="164" y="222"/>
                    <a:pt x="164" y="227"/>
                    <a:pt x="165" y="233"/>
                  </a:cubicBezTo>
                  <a:cubicBezTo>
                    <a:pt x="175" y="223"/>
                    <a:pt x="184" y="212"/>
                    <a:pt x="192" y="200"/>
                  </a:cubicBezTo>
                  <a:cubicBezTo>
                    <a:pt x="193" y="200"/>
                    <a:pt x="193" y="199"/>
                    <a:pt x="194" y="199"/>
                  </a:cubicBezTo>
                  <a:cubicBezTo>
                    <a:pt x="194" y="197"/>
                    <a:pt x="195" y="194"/>
                    <a:pt x="194" y="192"/>
                  </a:cubicBezTo>
                  <a:cubicBezTo>
                    <a:pt x="193" y="193"/>
                    <a:pt x="193" y="193"/>
                    <a:pt x="192" y="193"/>
                  </a:cubicBezTo>
                  <a:cubicBezTo>
                    <a:pt x="189" y="199"/>
                    <a:pt x="184" y="203"/>
                    <a:pt x="180" y="209"/>
                  </a:cubicBezTo>
                  <a:cubicBezTo>
                    <a:pt x="176" y="212"/>
                    <a:pt x="174" y="218"/>
                    <a:pt x="169" y="221"/>
                  </a:cubicBezTo>
                  <a:cubicBezTo>
                    <a:pt x="169" y="223"/>
                    <a:pt x="169" y="223"/>
                    <a:pt x="169" y="224"/>
                  </a:cubicBezTo>
                  <a:cubicBezTo>
                    <a:pt x="167" y="224"/>
                    <a:pt x="167" y="226"/>
                    <a:pt x="166" y="226"/>
                  </a:cubicBezTo>
                  <a:cubicBezTo>
                    <a:pt x="166" y="225"/>
                    <a:pt x="166" y="225"/>
                    <a:pt x="165" y="224"/>
                  </a:cubicBezTo>
                  <a:cubicBezTo>
                    <a:pt x="173" y="212"/>
                    <a:pt x="184" y="202"/>
                    <a:pt x="193" y="190"/>
                  </a:cubicBezTo>
                  <a:cubicBezTo>
                    <a:pt x="193" y="191"/>
                    <a:pt x="195" y="185"/>
                    <a:pt x="194" y="183"/>
                  </a:cubicBezTo>
                  <a:cubicBezTo>
                    <a:pt x="194" y="183"/>
                    <a:pt x="193" y="183"/>
                    <a:pt x="192" y="183"/>
                  </a:cubicBezTo>
                  <a:cubicBezTo>
                    <a:pt x="193" y="184"/>
                    <a:pt x="192" y="184"/>
                    <a:pt x="192" y="185"/>
                  </a:cubicBezTo>
                  <a:close/>
                  <a:moveTo>
                    <a:pt x="62" y="194"/>
                  </a:moveTo>
                  <a:cubicBezTo>
                    <a:pt x="61" y="194"/>
                    <a:pt x="61" y="195"/>
                    <a:pt x="61" y="196"/>
                  </a:cubicBezTo>
                  <a:cubicBezTo>
                    <a:pt x="56" y="201"/>
                    <a:pt x="49" y="208"/>
                    <a:pt x="46" y="213"/>
                  </a:cubicBezTo>
                  <a:cubicBezTo>
                    <a:pt x="46" y="213"/>
                    <a:pt x="46" y="214"/>
                    <a:pt x="46" y="214"/>
                  </a:cubicBezTo>
                  <a:cubicBezTo>
                    <a:pt x="45" y="215"/>
                    <a:pt x="43" y="216"/>
                    <a:pt x="42" y="218"/>
                  </a:cubicBezTo>
                  <a:cubicBezTo>
                    <a:pt x="42" y="218"/>
                    <a:pt x="41" y="221"/>
                    <a:pt x="41" y="221"/>
                  </a:cubicBezTo>
                  <a:cubicBezTo>
                    <a:pt x="41" y="221"/>
                    <a:pt x="42" y="223"/>
                    <a:pt x="42" y="223"/>
                  </a:cubicBezTo>
                  <a:cubicBezTo>
                    <a:pt x="43" y="221"/>
                    <a:pt x="45" y="219"/>
                    <a:pt x="48" y="217"/>
                  </a:cubicBezTo>
                  <a:cubicBezTo>
                    <a:pt x="49" y="215"/>
                    <a:pt x="51" y="212"/>
                    <a:pt x="53" y="211"/>
                  </a:cubicBezTo>
                  <a:cubicBezTo>
                    <a:pt x="53" y="210"/>
                    <a:pt x="54" y="210"/>
                    <a:pt x="55" y="210"/>
                  </a:cubicBezTo>
                  <a:cubicBezTo>
                    <a:pt x="56" y="208"/>
                    <a:pt x="56" y="206"/>
                    <a:pt x="58" y="205"/>
                  </a:cubicBezTo>
                  <a:cubicBezTo>
                    <a:pt x="60" y="203"/>
                    <a:pt x="62" y="201"/>
                    <a:pt x="64" y="198"/>
                  </a:cubicBezTo>
                  <a:cubicBezTo>
                    <a:pt x="67" y="194"/>
                    <a:pt x="73" y="188"/>
                    <a:pt x="71" y="185"/>
                  </a:cubicBezTo>
                  <a:cubicBezTo>
                    <a:pt x="68" y="188"/>
                    <a:pt x="65" y="191"/>
                    <a:pt x="62" y="194"/>
                  </a:cubicBezTo>
                  <a:close/>
                  <a:moveTo>
                    <a:pt x="231" y="209"/>
                  </a:moveTo>
                  <a:cubicBezTo>
                    <a:pt x="231" y="210"/>
                    <a:pt x="231" y="210"/>
                    <a:pt x="231" y="211"/>
                  </a:cubicBezTo>
                  <a:cubicBezTo>
                    <a:pt x="230" y="212"/>
                    <a:pt x="226" y="214"/>
                    <a:pt x="227" y="215"/>
                  </a:cubicBezTo>
                  <a:cubicBezTo>
                    <a:pt x="224" y="216"/>
                    <a:pt x="224" y="220"/>
                    <a:pt x="223" y="221"/>
                  </a:cubicBezTo>
                  <a:cubicBezTo>
                    <a:pt x="223" y="224"/>
                    <a:pt x="223" y="227"/>
                    <a:pt x="223" y="230"/>
                  </a:cubicBezTo>
                  <a:cubicBezTo>
                    <a:pt x="227" y="229"/>
                    <a:pt x="227" y="224"/>
                    <a:pt x="231" y="224"/>
                  </a:cubicBezTo>
                  <a:cubicBezTo>
                    <a:pt x="230" y="222"/>
                    <a:pt x="233" y="218"/>
                    <a:pt x="235" y="218"/>
                  </a:cubicBezTo>
                  <a:cubicBezTo>
                    <a:pt x="235" y="215"/>
                    <a:pt x="237" y="214"/>
                    <a:pt x="238" y="213"/>
                  </a:cubicBezTo>
                  <a:cubicBezTo>
                    <a:pt x="238" y="212"/>
                    <a:pt x="238" y="212"/>
                    <a:pt x="238" y="212"/>
                  </a:cubicBezTo>
                  <a:cubicBezTo>
                    <a:pt x="243" y="207"/>
                    <a:pt x="247" y="202"/>
                    <a:pt x="249" y="197"/>
                  </a:cubicBezTo>
                  <a:cubicBezTo>
                    <a:pt x="253" y="194"/>
                    <a:pt x="256" y="191"/>
                    <a:pt x="255" y="185"/>
                  </a:cubicBezTo>
                  <a:cubicBezTo>
                    <a:pt x="249" y="190"/>
                    <a:pt x="244" y="195"/>
                    <a:pt x="239" y="201"/>
                  </a:cubicBezTo>
                  <a:cubicBezTo>
                    <a:pt x="239" y="200"/>
                    <a:pt x="240" y="200"/>
                    <a:pt x="239" y="200"/>
                  </a:cubicBezTo>
                  <a:cubicBezTo>
                    <a:pt x="239" y="200"/>
                    <a:pt x="239" y="202"/>
                    <a:pt x="238" y="202"/>
                  </a:cubicBezTo>
                  <a:cubicBezTo>
                    <a:pt x="238" y="201"/>
                    <a:pt x="239" y="201"/>
                    <a:pt x="238" y="201"/>
                  </a:cubicBezTo>
                  <a:cubicBezTo>
                    <a:pt x="238" y="202"/>
                    <a:pt x="236" y="202"/>
                    <a:pt x="236" y="203"/>
                  </a:cubicBezTo>
                  <a:cubicBezTo>
                    <a:pt x="237" y="204"/>
                    <a:pt x="237" y="202"/>
                    <a:pt x="238" y="202"/>
                  </a:cubicBezTo>
                  <a:cubicBezTo>
                    <a:pt x="237" y="205"/>
                    <a:pt x="233" y="206"/>
                    <a:pt x="231" y="209"/>
                  </a:cubicBezTo>
                  <a:close/>
                  <a:moveTo>
                    <a:pt x="126" y="193"/>
                  </a:moveTo>
                  <a:cubicBezTo>
                    <a:pt x="124" y="199"/>
                    <a:pt x="119" y="201"/>
                    <a:pt x="117" y="205"/>
                  </a:cubicBezTo>
                  <a:cubicBezTo>
                    <a:pt x="117" y="205"/>
                    <a:pt x="116" y="205"/>
                    <a:pt x="116" y="205"/>
                  </a:cubicBezTo>
                  <a:cubicBezTo>
                    <a:pt x="115" y="209"/>
                    <a:pt x="112" y="209"/>
                    <a:pt x="111" y="212"/>
                  </a:cubicBezTo>
                  <a:cubicBezTo>
                    <a:pt x="111" y="212"/>
                    <a:pt x="111" y="212"/>
                    <a:pt x="111" y="212"/>
                  </a:cubicBezTo>
                  <a:cubicBezTo>
                    <a:pt x="112" y="213"/>
                    <a:pt x="110" y="213"/>
                    <a:pt x="109" y="214"/>
                  </a:cubicBezTo>
                  <a:cubicBezTo>
                    <a:pt x="107" y="216"/>
                    <a:pt x="107" y="221"/>
                    <a:pt x="104" y="221"/>
                  </a:cubicBezTo>
                  <a:cubicBezTo>
                    <a:pt x="104" y="224"/>
                    <a:pt x="103" y="225"/>
                    <a:pt x="104" y="226"/>
                  </a:cubicBezTo>
                  <a:cubicBezTo>
                    <a:pt x="113" y="214"/>
                    <a:pt x="124" y="205"/>
                    <a:pt x="132" y="193"/>
                  </a:cubicBezTo>
                  <a:cubicBezTo>
                    <a:pt x="133" y="192"/>
                    <a:pt x="134" y="191"/>
                    <a:pt x="135" y="191"/>
                  </a:cubicBezTo>
                  <a:cubicBezTo>
                    <a:pt x="135" y="189"/>
                    <a:pt x="135" y="186"/>
                    <a:pt x="134" y="185"/>
                  </a:cubicBezTo>
                  <a:cubicBezTo>
                    <a:pt x="131" y="187"/>
                    <a:pt x="130" y="192"/>
                    <a:pt x="126" y="193"/>
                  </a:cubicBezTo>
                  <a:close/>
                  <a:moveTo>
                    <a:pt x="117" y="213"/>
                  </a:moveTo>
                  <a:cubicBezTo>
                    <a:pt x="115" y="221"/>
                    <a:pt x="102" y="224"/>
                    <a:pt x="104" y="236"/>
                  </a:cubicBezTo>
                  <a:cubicBezTo>
                    <a:pt x="109" y="231"/>
                    <a:pt x="113" y="226"/>
                    <a:pt x="117" y="220"/>
                  </a:cubicBezTo>
                  <a:cubicBezTo>
                    <a:pt x="124" y="215"/>
                    <a:pt x="127" y="207"/>
                    <a:pt x="134" y="202"/>
                  </a:cubicBezTo>
                  <a:cubicBezTo>
                    <a:pt x="135" y="199"/>
                    <a:pt x="136" y="196"/>
                    <a:pt x="135" y="193"/>
                  </a:cubicBezTo>
                  <a:cubicBezTo>
                    <a:pt x="129" y="200"/>
                    <a:pt x="124" y="208"/>
                    <a:pt x="117" y="213"/>
                  </a:cubicBezTo>
                  <a:close/>
                  <a:moveTo>
                    <a:pt x="71" y="194"/>
                  </a:moveTo>
                  <a:cubicBezTo>
                    <a:pt x="68" y="197"/>
                    <a:pt x="65" y="201"/>
                    <a:pt x="61" y="205"/>
                  </a:cubicBezTo>
                  <a:cubicBezTo>
                    <a:pt x="57" y="209"/>
                    <a:pt x="54" y="213"/>
                    <a:pt x="51" y="217"/>
                  </a:cubicBezTo>
                  <a:cubicBezTo>
                    <a:pt x="48" y="221"/>
                    <a:pt x="41" y="224"/>
                    <a:pt x="42" y="231"/>
                  </a:cubicBezTo>
                  <a:cubicBezTo>
                    <a:pt x="47" y="227"/>
                    <a:pt x="52" y="220"/>
                    <a:pt x="57" y="215"/>
                  </a:cubicBezTo>
                  <a:cubicBezTo>
                    <a:pt x="62" y="210"/>
                    <a:pt x="68" y="206"/>
                    <a:pt x="71" y="199"/>
                  </a:cubicBezTo>
                  <a:cubicBezTo>
                    <a:pt x="71" y="199"/>
                    <a:pt x="71" y="199"/>
                    <a:pt x="72" y="199"/>
                  </a:cubicBezTo>
                  <a:cubicBezTo>
                    <a:pt x="72" y="197"/>
                    <a:pt x="72" y="195"/>
                    <a:pt x="72" y="194"/>
                  </a:cubicBezTo>
                  <a:cubicBezTo>
                    <a:pt x="72" y="194"/>
                    <a:pt x="71" y="194"/>
                    <a:pt x="71" y="194"/>
                  </a:cubicBezTo>
                  <a:close/>
                  <a:moveTo>
                    <a:pt x="237" y="226"/>
                  </a:moveTo>
                  <a:cubicBezTo>
                    <a:pt x="234" y="228"/>
                    <a:pt x="233" y="231"/>
                    <a:pt x="231" y="231"/>
                  </a:cubicBezTo>
                  <a:cubicBezTo>
                    <a:pt x="230" y="236"/>
                    <a:pt x="223" y="238"/>
                    <a:pt x="223" y="246"/>
                  </a:cubicBezTo>
                  <a:cubicBezTo>
                    <a:pt x="230" y="240"/>
                    <a:pt x="237" y="231"/>
                    <a:pt x="243" y="224"/>
                  </a:cubicBezTo>
                  <a:cubicBezTo>
                    <a:pt x="244" y="223"/>
                    <a:pt x="246" y="220"/>
                    <a:pt x="247" y="221"/>
                  </a:cubicBezTo>
                  <a:cubicBezTo>
                    <a:pt x="249" y="215"/>
                    <a:pt x="257" y="215"/>
                    <a:pt x="255" y="205"/>
                  </a:cubicBezTo>
                  <a:cubicBezTo>
                    <a:pt x="249" y="210"/>
                    <a:pt x="244" y="219"/>
                    <a:pt x="238" y="223"/>
                  </a:cubicBezTo>
                  <a:cubicBezTo>
                    <a:pt x="238" y="223"/>
                    <a:pt x="238" y="223"/>
                    <a:pt x="238" y="224"/>
                  </a:cubicBezTo>
                  <a:cubicBezTo>
                    <a:pt x="238" y="224"/>
                    <a:pt x="237" y="224"/>
                    <a:pt x="237" y="224"/>
                  </a:cubicBezTo>
                  <a:cubicBezTo>
                    <a:pt x="236" y="225"/>
                    <a:pt x="237" y="225"/>
                    <a:pt x="237" y="226"/>
                  </a:cubicBezTo>
                  <a:close/>
                  <a:moveTo>
                    <a:pt x="233" y="229"/>
                  </a:moveTo>
                  <a:cubicBezTo>
                    <a:pt x="236" y="223"/>
                    <a:pt x="241" y="219"/>
                    <a:pt x="245" y="215"/>
                  </a:cubicBezTo>
                  <a:cubicBezTo>
                    <a:pt x="245" y="215"/>
                    <a:pt x="245" y="215"/>
                    <a:pt x="245" y="215"/>
                  </a:cubicBezTo>
                  <a:cubicBezTo>
                    <a:pt x="246" y="211"/>
                    <a:pt x="251" y="207"/>
                    <a:pt x="253" y="203"/>
                  </a:cubicBezTo>
                  <a:cubicBezTo>
                    <a:pt x="254" y="203"/>
                    <a:pt x="254" y="202"/>
                    <a:pt x="255" y="203"/>
                  </a:cubicBezTo>
                  <a:cubicBezTo>
                    <a:pt x="256" y="200"/>
                    <a:pt x="255" y="197"/>
                    <a:pt x="255" y="194"/>
                  </a:cubicBezTo>
                  <a:cubicBezTo>
                    <a:pt x="249" y="200"/>
                    <a:pt x="245" y="206"/>
                    <a:pt x="240" y="212"/>
                  </a:cubicBezTo>
                  <a:cubicBezTo>
                    <a:pt x="239" y="212"/>
                    <a:pt x="239" y="212"/>
                    <a:pt x="239" y="212"/>
                  </a:cubicBezTo>
                  <a:cubicBezTo>
                    <a:pt x="239" y="213"/>
                    <a:pt x="239" y="212"/>
                    <a:pt x="239" y="213"/>
                  </a:cubicBezTo>
                  <a:cubicBezTo>
                    <a:pt x="234" y="219"/>
                    <a:pt x="230" y="226"/>
                    <a:pt x="225" y="232"/>
                  </a:cubicBezTo>
                  <a:cubicBezTo>
                    <a:pt x="224" y="232"/>
                    <a:pt x="224" y="231"/>
                    <a:pt x="223" y="231"/>
                  </a:cubicBezTo>
                  <a:cubicBezTo>
                    <a:pt x="224" y="233"/>
                    <a:pt x="223" y="235"/>
                    <a:pt x="223" y="238"/>
                  </a:cubicBezTo>
                  <a:cubicBezTo>
                    <a:pt x="227" y="237"/>
                    <a:pt x="229" y="231"/>
                    <a:pt x="233" y="229"/>
                  </a:cubicBezTo>
                  <a:close/>
                  <a:moveTo>
                    <a:pt x="170" y="237"/>
                  </a:moveTo>
                  <a:cubicBezTo>
                    <a:pt x="170" y="238"/>
                    <a:pt x="170" y="238"/>
                    <a:pt x="170" y="238"/>
                  </a:cubicBezTo>
                  <a:cubicBezTo>
                    <a:pt x="179" y="229"/>
                    <a:pt x="186" y="218"/>
                    <a:pt x="195" y="208"/>
                  </a:cubicBezTo>
                  <a:cubicBezTo>
                    <a:pt x="195" y="207"/>
                    <a:pt x="194" y="205"/>
                    <a:pt x="194" y="202"/>
                  </a:cubicBezTo>
                  <a:cubicBezTo>
                    <a:pt x="187" y="209"/>
                    <a:pt x="183" y="219"/>
                    <a:pt x="175" y="224"/>
                  </a:cubicBezTo>
                  <a:cubicBezTo>
                    <a:pt x="174" y="229"/>
                    <a:pt x="167" y="231"/>
                    <a:pt x="166" y="237"/>
                  </a:cubicBezTo>
                  <a:cubicBezTo>
                    <a:pt x="164" y="237"/>
                    <a:pt x="163" y="242"/>
                    <a:pt x="164" y="244"/>
                  </a:cubicBezTo>
                  <a:cubicBezTo>
                    <a:pt x="166" y="241"/>
                    <a:pt x="169" y="239"/>
                    <a:pt x="170" y="237"/>
                  </a:cubicBezTo>
                  <a:close/>
                  <a:moveTo>
                    <a:pt x="44" y="232"/>
                  </a:moveTo>
                  <a:cubicBezTo>
                    <a:pt x="44" y="233"/>
                    <a:pt x="45" y="233"/>
                    <a:pt x="44" y="234"/>
                  </a:cubicBezTo>
                  <a:cubicBezTo>
                    <a:pt x="44" y="235"/>
                    <a:pt x="42" y="234"/>
                    <a:pt x="42" y="235"/>
                  </a:cubicBezTo>
                  <a:cubicBezTo>
                    <a:pt x="42" y="238"/>
                    <a:pt x="42" y="240"/>
                    <a:pt x="42" y="242"/>
                  </a:cubicBezTo>
                  <a:cubicBezTo>
                    <a:pt x="53" y="231"/>
                    <a:pt x="61" y="219"/>
                    <a:pt x="72" y="209"/>
                  </a:cubicBezTo>
                  <a:cubicBezTo>
                    <a:pt x="71" y="208"/>
                    <a:pt x="72" y="205"/>
                    <a:pt x="71" y="204"/>
                  </a:cubicBezTo>
                  <a:cubicBezTo>
                    <a:pt x="62" y="213"/>
                    <a:pt x="53" y="223"/>
                    <a:pt x="44" y="232"/>
                  </a:cubicBezTo>
                  <a:close/>
                  <a:moveTo>
                    <a:pt x="113" y="227"/>
                  </a:moveTo>
                  <a:cubicBezTo>
                    <a:pt x="114" y="229"/>
                    <a:pt x="111" y="232"/>
                    <a:pt x="109" y="232"/>
                  </a:cubicBezTo>
                  <a:cubicBezTo>
                    <a:pt x="108" y="235"/>
                    <a:pt x="107" y="238"/>
                    <a:pt x="104" y="239"/>
                  </a:cubicBezTo>
                  <a:cubicBezTo>
                    <a:pt x="104" y="240"/>
                    <a:pt x="104" y="241"/>
                    <a:pt x="104" y="242"/>
                  </a:cubicBezTo>
                  <a:cubicBezTo>
                    <a:pt x="113" y="233"/>
                    <a:pt x="121" y="225"/>
                    <a:pt x="129" y="215"/>
                  </a:cubicBezTo>
                  <a:cubicBezTo>
                    <a:pt x="132" y="214"/>
                    <a:pt x="132" y="211"/>
                    <a:pt x="135" y="210"/>
                  </a:cubicBezTo>
                  <a:cubicBezTo>
                    <a:pt x="134" y="208"/>
                    <a:pt x="135" y="207"/>
                    <a:pt x="134" y="205"/>
                  </a:cubicBezTo>
                  <a:cubicBezTo>
                    <a:pt x="130" y="208"/>
                    <a:pt x="129" y="213"/>
                    <a:pt x="124" y="215"/>
                  </a:cubicBezTo>
                  <a:cubicBezTo>
                    <a:pt x="124" y="217"/>
                    <a:pt x="124" y="218"/>
                    <a:pt x="121" y="218"/>
                  </a:cubicBezTo>
                  <a:cubicBezTo>
                    <a:pt x="122" y="220"/>
                    <a:pt x="120" y="222"/>
                    <a:pt x="118" y="222"/>
                  </a:cubicBezTo>
                  <a:cubicBezTo>
                    <a:pt x="119" y="223"/>
                    <a:pt x="117" y="224"/>
                    <a:pt x="115" y="224"/>
                  </a:cubicBezTo>
                  <a:cubicBezTo>
                    <a:pt x="115" y="227"/>
                    <a:pt x="115" y="225"/>
                    <a:pt x="113" y="227"/>
                  </a:cubicBezTo>
                  <a:close/>
                  <a:moveTo>
                    <a:pt x="65" y="219"/>
                  </a:moveTo>
                  <a:cubicBezTo>
                    <a:pt x="59" y="227"/>
                    <a:pt x="53" y="233"/>
                    <a:pt x="47" y="240"/>
                  </a:cubicBezTo>
                  <a:cubicBezTo>
                    <a:pt x="45" y="242"/>
                    <a:pt x="42" y="244"/>
                    <a:pt x="42" y="247"/>
                  </a:cubicBezTo>
                  <a:cubicBezTo>
                    <a:pt x="46" y="247"/>
                    <a:pt x="49" y="243"/>
                    <a:pt x="52" y="240"/>
                  </a:cubicBezTo>
                  <a:cubicBezTo>
                    <a:pt x="55" y="237"/>
                    <a:pt x="58" y="234"/>
                    <a:pt x="60" y="230"/>
                  </a:cubicBezTo>
                  <a:cubicBezTo>
                    <a:pt x="64" y="228"/>
                    <a:pt x="66" y="223"/>
                    <a:pt x="69" y="220"/>
                  </a:cubicBezTo>
                  <a:cubicBezTo>
                    <a:pt x="70" y="220"/>
                    <a:pt x="71" y="219"/>
                    <a:pt x="72" y="218"/>
                  </a:cubicBezTo>
                  <a:cubicBezTo>
                    <a:pt x="72" y="216"/>
                    <a:pt x="72" y="214"/>
                    <a:pt x="72" y="213"/>
                  </a:cubicBezTo>
                  <a:cubicBezTo>
                    <a:pt x="70" y="215"/>
                    <a:pt x="67" y="217"/>
                    <a:pt x="65" y="219"/>
                  </a:cubicBezTo>
                  <a:close/>
                  <a:moveTo>
                    <a:pt x="186" y="221"/>
                  </a:moveTo>
                  <a:cubicBezTo>
                    <a:pt x="186" y="224"/>
                    <a:pt x="182" y="227"/>
                    <a:pt x="180" y="229"/>
                  </a:cubicBezTo>
                  <a:cubicBezTo>
                    <a:pt x="180" y="230"/>
                    <a:pt x="180" y="230"/>
                    <a:pt x="180" y="231"/>
                  </a:cubicBezTo>
                  <a:cubicBezTo>
                    <a:pt x="177" y="233"/>
                    <a:pt x="174" y="235"/>
                    <a:pt x="171" y="238"/>
                  </a:cubicBezTo>
                  <a:cubicBezTo>
                    <a:pt x="169" y="241"/>
                    <a:pt x="169" y="244"/>
                    <a:pt x="166" y="244"/>
                  </a:cubicBezTo>
                  <a:cubicBezTo>
                    <a:pt x="167" y="245"/>
                    <a:pt x="165" y="247"/>
                    <a:pt x="164" y="248"/>
                  </a:cubicBezTo>
                  <a:cubicBezTo>
                    <a:pt x="165" y="248"/>
                    <a:pt x="166" y="248"/>
                    <a:pt x="166" y="248"/>
                  </a:cubicBezTo>
                  <a:cubicBezTo>
                    <a:pt x="169" y="243"/>
                    <a:pt x="173" y="239"/>
                    <a:pt x="178" y="236"/>
                  </a:cubicBezTo>
                  <a:cubicBezTo>
                    <a:pt x="183" y="229"/>
                    <a:pt x="189" y="223"/>
                    <a:pt x="194" y="217"/>
                  </a:cubicBezTo>
                  <a:cubicBezTo>
                    <a:pt x="194" y="215"/>
                    <a:pt x="195" y="214"/>
                    <a:pt x="194" y="213"/>
                  </a:cubicBezTo>
                  <a:cubicBezTo>
                    <a:pt x="191" y="215"/>
                    <a:pt x="190" y="219"/>
                    <a:pt x="186" y="221"/>
                  </a:cubicBezTo>
                  <a:close/>
                  <a:moveTo>
                    <a:pt x="124" y="223"/>
                  </a:moveTo>
                  <a:cubicBezTo>
                    <a:pt x="123" y="223"/>
                    <a:pt x="125" y="223"/>
                    <a:pt x="124" y="225"/>
                  </a:cubicBezTo>
                  <a:cubicBezTo>
                    <a:pt x="121" y="225"/>
                    <a:pt x="121" y="230"/>
                    <a:pt x="118" y="229"/>
                  </a:cubicBezTo>
                  <a:cubicBezTo>
                    <a:pt x="118" y="230"/>
                    <a:pt x="118" y="230"/>
                    <a:pt x="118" y="231"/>
                  </a:cubicBezTo>
                  <a:cubicBezTo>
                    <a:pt x="113" y="236"/>
                    <a:pt x="109" y="240"/>
                    <a:pt x="104" y="246"/>
                  </a:cubicBezTo>
                  <a:cubicBezTo>
                    <a:pt x="104" y="247"/>
                    <a:pt x="106" y="246"/>
                    <a:pt x="106" y="247"/>
                  </a:cubicBezTo>
                  <a:cubicBezTo>
                    <a:pt x="112" y="242"/>
                    <a:pt x="117" y="236"/>
                    <a:pt x="121" y="230"/>
                  </a:cubicBezTo>
                  <a:cubicBezTo>
                    <a:pt x="123" y="229"/>
                    <a:pt x="124" y="228"/>
                    <a:pt x="125" y="227"/>
                  </a:cubicBezTo>
                  <a:cubicBezTo>
                    <a:pt x="127" y="225"/>
                    <a:pt x="128" y="221"/>
                    <a:pt x="131" y="221"/>
                  </a:cubicBezTo>
                  <a:cubicBezTo>
                    <a:pt x="130" y="220"/>
                    <a:pt x="132" y="219"/>
                    <a:pt x="133" y="219"/>
                  </a:cubicBezTo>
                  <a:cubicBezTo>
                    <a:pt x="133" y="220"/>
                    <a:pt x="134" y="220"/>
                    <a:pt x="134" y="221"/>
                  </a:cubicBezTo>
                  <a:cubicBezTo>
                    <a:pt x="131" y="223"/>
                    <a:pt x="130" y="226"/>
                    <a:pt x="127" y="228"/>
                  </a:cubicBezTo>
                  <a:cubicBezTo>
                    <a:pt x="127" y="230"/>
                    <a:pt x="123" y="232"/>
                    <a:pt x="122" y="233"/>
                  </a:cubicBezTo>
                  <a:cubicBezTo>
                    <a:pt x="119" y="236"/>
                    <a:pt x="117" y="242"/>
                    <a:pt x="114" y="242"/>
                  </a:cubicBezTo>
                  <a:cubicBezTo>
                    <a:pt x="114" y="244"/>
                    <a:pt x="111" y="244"/>
                    <a:pt x="110" y="246"/>
                  </a:cubicBezTo>
                  <a:cubicBezTo>
                    <a:pt x="111" y="248"/>
                    <a:pt x="113" y="246"/>
                    <a:pt x="114" y="247"/>
                  </a:cubicBezTo>
                  <a:cubicBezTo>
                    <a:pt x="119" y="239"/>
                    <a:pt x="128" y="234"/>
                    <a:pt x="134" y="226"/>
                  </a:cubicBezTo>
                  <a:cubicBezTo>
                    <a:pt x="134" y="222"/>
                    <a:pt x="135" y="218"/>
                    <a:pt x="134" y="214"/>
                  </a:cubicBezTo>
                  <a:cubicBezTo>
                    <a:pt x="130" y="216"/>
                    <a:pt x="128" y="222"/>
                    <a:pt x="124" y="223"/>
                  </a:cubicBezTo>
                  <a:close/>
                  <a:moveTo>
                    <a:pt x="252" y="218"/>
                  </a:moveTo>
                  <a:cubicBezTo>
                    <a:pt x="241" y="228"/>
                    <a:pt x="232" y="238"/>
                    <a:pt x="223" y="249"/>
                  </a:cubicBezTo>
                  <a:cubicBezTo>
                    <a:pt x="225" y="250"/>
                    <a:pt x="226" y="250"/>
                    <a:pt x="228" y="250"/>
                  </a:cubicBezTo>
                  <a:cubicBezTo>
                    <a:pt x="229" y="249"/>
                    <a:pt x="229" y="248"/>
                    <a:pt x="229" y="248"/>
                  </a:cubicBezTo>
                  <a:cubicBezTo>
                    <a:pt x="236" y="240"/>
                    <a:pt x="243" y="231"/>
                    <a:pt x="251" y="225"/>
                  </a:cubicBezTo>
                  <a:cubicBezTo>
                    <a:pt x="251" y="223"/>
                    <a:pt x="253" y="222"/>
                    <a:pt x="255" y="222"/>
                  </a:cubicBezTo>
                  <a:cubicBezTo>
                    <a:pt x="255" y="218"/>
                    <a:pt x="255" y="218"/>
                    <a:pt x="255" y="216"/>
                  </a:cubicBezTo>
                  <a:cubicBezTo>
                    <a:pt x="253" y="215"/>
                    <a:pt x="253" y="218"/>
                    <a:pt x="251" y="218"/>
                  </a:cubicBezTo>
                  <a:cubicBezTo>
                    <a:pt x="251" y="218"/>
                    <a:pt x="252" y="218"/>
                    <a:pt x="252" y="218"/>
                  </a:cubicBezTo>
                  <a:close/>
                  <a:moveTo>
                    <a:pt x="188" y="227"/>
                  </a:moveTo>
                  <a:cubicBezTo>
                    <a:pt x="188" y="228"/>
                    <a:pt x="188" y="229"/>
                    <a:pt x="187" y="229"/>
                  </a:cubicBezTo>
                  <a:cubicBezTo>
                    <a:pt x="184" y="230"/>
                    <a:pt x="183" y="235"/>
                    <a:pt x="180" y="236"/>
                  </a:cubicBezTo>
                  <a:cubicBezTo>
                    <a:pt x="177" y="240"/>
                    <a:pt x="172" y="242"/>
                    <a:pt x="170" y="248"/>
                  </a:cubicBezTo>
                  <a:cubicBezTo>
                    <a:pt x="171" y="249"/>
                    <a:pt x="172" y="249"/>
                    <a:pt x="173" y="249"/>
                  </a:cubicBezTo>
                  <a:cubicBezTo>
                    <a:pt x="179" y="241"/>
                    <a:pt x="187" y="234"/>
                    <a:pt x="193" y="227"/>
                  </a:cubicBezTo>
                  <a:cubicBezTo>
                    <a:pt x="194" y="226"/>
                    <a:pt x="195" y="224"/>
                    <a:pt x="195" y="222"/>
                  </a:cubicBezTo>
                  <a:cubicBezTo>
                    <a:pt x="194" y="222"/>
                    <a:pt x="195" y="221"/>
                    <a:pt x="194" y="221"/>
                  </a:cubicBezTo>
                  <a:cubicBezTo>
                    <a:pt x="192" y="223"/>
                    <a:pt x="191" y="226"/>
                    <a:pt x="188" y="227"/>
                  </a:cubicBezTo>
                  <a:close/>
                  <a:moveTo>
                    <a:pt x="71" y="222"/>
                  </a:moveTo>
                  <a:cubicBezTo>
                    <a:pt x="63" y="231"/>
                    <a:pt x="56" y="238"/>
                    <a:pt x="49" y="247"/>
                  </a:cubicBezTo>
                  <a:cubicBezTo>
                    <a:pt x="54" y="245"/>
                    <a:pt x="58" y="236"/>
                    <a:pt x="64" y="234"/>
                  </a:cubicBezTo>
                  <a:cubicBezTo>
                    <a:pt x="65" y="230"/>
                    <a:pt x="69" y="227"/>
                    <a:pt x="72" y="225"/>
                  </a:cubicBezTo>
                  <a:cubicBezTo>
                    <a:pt x="72" y="224"/>
                    <a:pt x="72" y="223"/>
                    <a:pt x="72" y="222"/>
                  </a:cubicBezTo>
                  <a:cubicBezTo>
                    <a:pt x="72" y="222"/>
                    <a:pt x="71" y="222"/>
                    <a:pt x="71" y="222"/>
                  </a:cubicBezTo>
                  <a:close/>
                  <a:moveTo>
                    <a:pt x="237" y="245"/>
                  </a:moveTo>
                  <a:cubicBezTo>
                    <a:pt x="244" y="241"/>
                    <a:pt x="248" y="232"/>
                    <a:pt x="255" y="227"/>
                  </a:cubicBezTo>
                  <a:cubicBezTo>
                    <a:pt x="254" y="226"/>
                    <a:pt x="255" y="224"/>
                    <a:pt x="254" y="223"/>
                  </a:cubicBezTo>
                  <a:cubicBezTo>
                    <a:pt x="246" y="232"/>
                    <a:pt x="237" y="240"/>
                    <a:pt x="230" y="249"/>
                  </a:cubicBezTo>
                  <a:cubicBezTo>
                    <a:pt x="231" y="249"/>
                    <a:pt x="232" y="250"/>
                    <a:pt x="233" y="250"/>
                  </a:cubicBezTo>
                  <a:cubicBezTo>
                    <a:pt x="234" y="248"/>
                    <a:pt x="237" y="246"/>
                    <a:pt x="237" y="245"/>
                  </a:cubicBezTo>
                  <a:close/>
                  <a:moveTo>
                    <a:pt x="54" y="246"/>
                  </a:moveTo>
                  <a:cubicBezTo>
                    <a:pt x="55" y="247"/>
                    <a:pt x="57" y="247"/>
                    <a:pt x="58" y="247"/>
                  </a:cubicBezTo>
                  <a:cubicBezTo>
                    <a:pt x="62" y="241"/>
                    <a:pt x="68" y="237"/>
                    <a:pt x="72" y="232"/>
                  </a:cubicBezTo>
                  <a:cubicBezTo>
                    <a:pt x="71" y="231"/>
                    <a:pt x="73" y="229"/>
                    <a:pt x="72" y="229"/>
                  </a:cubicBezTo>
                  <a:cubicBezTo>
                    <a:pt x="66" y="235"/>
                    <a:pt x="59" y="240"/>
                    <a:pt x="54" y="246"/>
                  </a:cubicBezTo>
                  <a:close/>
                  <a:moveTo>
                    <a:pt x="191" y="232"/>
                  </a:moveTo>
                  <a:cubicBezTo>
                    <a:pt x="187" y="237"/>
                    <a:pt x="180" y="242"/>
                    <a:pt x="176" y="249"/>
                  </a:cubicBezTo>
                  <a:cubicBezTo>
                    <a:pt x="177" y="249"/>
                    <a:pt x="178" y="248"/>
                    <a:pt x="180" y="249"/>
                  </a:cubicBezTo>
                  <a:cubicBezTo>
                    <a:pt x="185" y="243"/>
                    <a:pt x="190" y="238"/>
                    <a:pt x="195" y="233"/>
                  </a:cubicBezTo>
                  <a:cubicBezTo>
                    <a:pt x="195" y="231"/>
                    <a:pt x="195" y="231"/>
                    <a:pt x="195" y="230"/>
                  </a:cubicBezTo>
                  <a:cubicBezTo>
                    <a:pt x="193" y="230"/>
                    <a:pt x="193" y="232"/>
                    <a:pt x="191" y="232"/>
                  </a:cubicBezTo>
                  <a:close/>
                  <a:moveTo>
                    <a:pt x="238" y="246"/>
                  </a:moveTo>
                  <a:cubicBezTo>
                    <a:pt x="237" y="247"/>
                    <a:pt x="236" y="248"/>
                    <a:pt x="236" y="249"/>
                  </a:cubicBezTo>
                  <a:cubicBezTo>
                    <a:pt x="243" y="249"/>
                    <a:pt x="247" y="249"/>
                    <a:pt x="254" y="249"/>
                  </a:cubicBezTo>
                  <a:cubicBezTo>
                    <a:pt x="255" y="247"/>
                    <a:pt x="256" y="244"/>
                    <a:pt x="254" y="242"/>
                  </a:cubicBezTo>
                  <a:cubicBezTo>
                    <a:pt x="253" y="243"/>
                    <a:pt x="250" y="249"/>
                    <a:pt x="247" y="248"/>
                  </a:cubicBezTo>
                  <a:cubicBezTo>
                    <a:pt x="250" y="245"/>
                    <a:pt x="252" y="242"/>
                    <a:pt x="255" y="240"/>
                  </a:cubicBezTo>
                  <a:cubicBezTo>
                    <a:pt x="255" y="239"/>
                    <a:pt x="255" y="238"/>
                    <a:pt x="255" y="237"/>
                  </a:cubicBezTo>
                  <a:cubicBezTo>
                    <a:pt x="251" y="241"/>
                    <a:pt x="246" y="246"/>
                    <a:pt x="241" y="249"/>
                  </a:cubicBezTo>
                  <a:cubicBezTo>
                    <a:pt x="240" y="248"/>
                    <a:pt x="240" y="248"/>
                    <a:pt x="240" y="248"/>
                  </a:cubicBezTo>
                  <a:cubicBezTo>
                    <a:pt x="245" y="244"/>
                    <a:pt x="249" y="240"/>
                    <a:pt x="253" y="235"/>
                  </a:cubicBezTo>
                  <a:cubicBezTo>
                    <a:pt x="254" y="235"/>
                    <a:pt x="254" y="236"/>
                    <a:pt x="255" y="236"/>
                  </a:cubicBezTo>
                  <a:cubicBezTo>
                    <a:pt x="255" y="235"/>
                    <a:pt x="256" y="231"/>
                    <a:pt x="254" y="230"/>
                  </a:cubicBezTo>
                  <a:cubicBezTo>
                    <a:pt x="249" y="236"/>
                    <a:pt x="243" y="243"/>
                    <a:pt x="238" y="246"/>
                  </a:cubicBezTo>
                  <a:close/>
                  <a:moveTo>
                    <a:pt x="116" y="246"/>
                  </a:moveTo>
                  <a:cubicBezTo>
                    <a:pt x="119" y="248"/>
                    <a:pt x="123" y="246"/>
                    <a:pt x="127" y="247"/>
                  </a:cubicBezTo>
                  <a:cubicBezTo>
                    <a:pt x="128" y="244"/>
                    <a:pt x="135" y="243"/>
                    <a:pt x="133" y="238"/>
                  </a:cubicBezTo>
                  <a:cubicBezTo>
                    <a:pt x="131" y="242"/>
                    <a:pt x="128" y="243"/>
                    <a:pt x="124" y="246"/>
                  </a:cubicBezTo>
                  <a:cubicBezTo>
                    <a:pt x="124" y="246"/>
                    <a:pt x="122" y="246"/>
                    <a:pt x="123" y="245"/>
                  </a:cubicBezTo>
                  <a:cubicBezTo>
                    <a:pt x="127" y="242"/>
                    <a:pt x="130" y="238"/>
                    <a:pt x="134" y="234"/>
                  </a:cubicBezTo>
                  <a:cubicBezTo>
                    <a:pt x="134" y="232"/>
                    <a:pt x="134" y="231"/>
                    <a:pt x="133" y="231"/>
                  </a:cubicBezTo>
                  <a:cubicBezTo>
                    <a:pt x="128" y="236"/>
                    <a:pt x="122" y="240"/>
                    <a:pt x="116" y="246"/>
                  </a:cubicBezTo>
                  <a:close/>
                  <a:moveTo>
                    <a:pt x="71" y="236"/>
                  </a:moveTo>
                  <a:cubicBezTo>
                    <a:pt x="68" y="240"/>
                    <a:pt x="64" y="242"/>
                    <a:pt x="61" y="246"/>
                  </a:cubicBezTo>
                  <a:cubicBezTo>
                    <a:pt x="67" y="249"/>
                    <a:pt x="69" y="241"/>
                    <a:pt x="72" y="241"/>
                  </a:cubicBezTo>
                  <a:cubicBezTo>
                    <a:pt x="71" y="241"/>
                    <a:pt x="73" y="238"/>
                    <a:pt x="72" y="236"/>
                  </a:cubicBezTo>
                  <a:cubicBezTo>
                    <a:pt x="72" y="236"/>
                    <a:pt x="71" y="236"/>
                    <a:pt x="71" y="236"/>
                  </a:cubicBezTo>
                  <a:close/>
                  <a:moveTo>
                    <a:pt x="185" y="246"/>
                  </a:moveTo>
                  <a:cubicBezTo>
                    <a:pt x="185" y="246"/>
                    <a:pt x="183" y="247"/>
                    <a:pt x="183" y="249"/>
                  </a:cubicBezTo>
                  <a:cubicBezTo>
                    <a:pt x="184" y="250"/>
                    <a:pt x="185" y="249"/>
                    <a:pt x="187" y="249"/>
                  </a:cubicBezTo>
                  <a:cubicBezTo>
                    <a:pt x="189" y="244"/>
                    <a:pt x="198" y="243"/>
                    <a:pt x="194" y="237"/>
                  </a:cubicBezTo>
                  <a:cubicBezTo>
                    <a:pt x="191" y="240"/>
                    <a:pt x="188" y="242"/>
                    <a:pt x="185" y="246"/>
                  </a:cubicBezTo>
                  <a:close/>
                  <a:moveTo>
                    <a:pt x="69" y="247"/>
                  </a:moveTo>
                  <a:cubicBezTo>
                    <a:pt x="70" y="247"/>
                    <a:pt x="71" y="247"/>
                    <a:pt x="73" y="247"/>
                  </a:cubicBezTo>
                  <a:cubicBezTo>
                    <a:pt x="72" y="246"/>
                    <a:pt x="72" y="245"/>
                    <a:pt x="72" y="244"/>
                  </a:cubicBezTo>
                  <a:cubicBezTo>
                    <a:pt x="71" y="244"/>
                    <a:pt x="69" y="245"/>
                    <a:pt x="69" y="247"/>
                  </a:cubicBezTo>
                  <a:close/>
                  <a:moveTo>
                    <a:pt x="129" y="247"/>
                  </a:moveTo>
                  <a:cubicBezTo>
                    <a:pt x="130" y="247"/>
                    <a:pt x="132" y="248"/>
                    <a:pt x="134" y="247"/>
                  </a:cubicBezTo>
                  <a:cubicBezTo>
                    <a:pt x="134" y="246"/>
                    <a:pt x="134" y="245"/>
                    <a:pt x="134" y="244"/>
                  </a:cubicBezTo>
                  <a:cubicBezTo>
                    <a:pt x="132" y="244"/>
                    <a:pt x="131" y="247"/>
                    <a:pt x="129" y="247"/>
                  </a:cubicBezTo>
                  <a:close/>
                  <a:moveTo>
                    <a:pt x="190" y="249"/>
                  </a:moveTo>
                  <a:cubicBezTo>
                    <a:pt x="192" y="250"/>
                    <a:pt x="193" y="250"/>
                    <a:pt x="195" y="250"/>
                  </a:cubicBezTo>
                  <a:cubicBezTo>
                    <a:pt x="196" y="248"/>
                    <a:pt x="195" y="247"/>
                    <a:pt x="195" y="245"/>
                  </a:cubicBezTo>
                  <a:cubicBezTo>
                    <a:pt x="193" y="246"/>
                    <a:pt x="191" y="247"/>
                    <a:pt x="190" y="2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3610" y="1774"/>
              <a:ext cx="424" cy="408"/>
            </a:xfrm>
            <a:custGeom>
              <a:avLst/>
              <a:gdLst>
                <a:gd name="T0" fmla="*/ 178 w 178"/>
                <a:gd name="T1" fmla="*/ 4 h 171"/>
                <a:gd name="T2" fmla="*/ 164 w 178"/>
                <a:gd name="T3" fmla="*/ 29 h 171"/>
                <a:gd name="T4" fmla="*/ 162 w 178"/>
                <a:gd name="T5" fmla="*/ 31 h 171"/>
                <a:gd name="T6" fmla="*/ 152 w 178"/>
                <a:gd name="T7" fmla="*/ 49 h 171"/>
                <a:gd name="T8" fmla="*/ 150 w 178"/>
                <a:gd name="T9" fmla="*/ 49 h 171"/>
                <a:gd name="T10" fmla="*/ 148 w 178"/>
                <a:gd name="T11" fmla="*/ 54 h 171"/>
                <a:gd name="T12" fmla="*/ 145 w 178"/>
                <a:gd name="T13" fmla="*/ 55 h 171"/>
                <a:gd name="T14" fmla="*/ 144 w 178"/>
                <a:gd name="T15" fmla="*/ 42 h 171"/>
                <a:gd name="T16" fmla="*/ 129 w 178"/>
                <a:gd name="T17" fmla="*/ 58 h 171"/>
                <a:gd name="T18" fmla="*/ 118 w 178"/>
                <a:gd name="T19" fmla="*/ 68 h 171"/>
                <a:gd name="T20" fmla="*/ 76 w 178"/>
                <a:gd name="T21" fmla="*/ 107 h 171"/>
                <a:gd name="T22" fmla="*/ 63 w 178"/>
                <a:gd name="T23" fmla="*/ 120 h 171"/>
                <a:gd name="T24" fmla="*/ 61 w 178"/>
                <a:gd name="T25" fmla="*/ 120 h 171"/>
                <a:gd name="T26" fmla="*/ 50 w 178"/>
                <a:gd name="T27" fmla="*/ 130 h 171"/>
                <a:gd name="T28" fmla="*/ 39 w 178"/>
                <a:gd name="T29" fmla="*/ 140 h 171"/>
                <a:gd name="T30" fmla="*/ 29 w 178"/>
                <a:gd name="T31" fmla="*/ 148 h 171"/>
                <a:gd name="T32" fmla="*/ 20 w 178"/>
                <a:gd name="T33" fmla="*/ 156 h 171"/>
                <a:gd name="T34" fmla="*/ 1 w 178"/>
                <a:gd name="T35" fmla="*/ 171 h 171"/>
                <a:gd name="T36" fmla="*/ 0 w 178"/>
                <a:gd name="T37" fmla="*/ 169 h 171"/>
                <a:gd name="T38" fmla="*/ 23 w 178"/>
                <a:gd name="T39" fmla="*/ 150 h 171"/>
                <a:gd name="T40" fmla="*/ 50 w 178"/>
                <a:gd name="T41" fmla="*/ 126 h 171"/>
                <a:gd name="T42" fmla="*/ 81 w 178"/>
                <a:gd name="T43" fmla="*/ 99 h 171"/>
                <a:gd name="T44" fmla="*/ 87 w 178"/>
                <a:gd name="T45" fmla="*/ 95 h 171"/>
                <a:gd name="T46" fmla="*/ 94 w 178"/>
                <a:gd name="T47" fmla="*/ 88 h 171"/>
                <a:gd name="T48" fmla="*/ 104 w 178"/>
                <a:gd name="T49" fmla="*/ 80 h 171"/>
                <a:gd name="T50" fmla="*/ 131 w 178"/>
                <a:gd name="T51" fmla="*/ 53 h 171"/>
                <a:gd name="T52" fmla="*/ 143 w 178"/>
                <a:gd name="T53" fmla="*/ 39 h 171"/>
                <a:gd name="T54" fmla="*/ 133 w 178"/>
                <a:gd name="T55" fmla="*/ 39 h 171"/>
                <a:gd name="T56" fmla="*/ 138 w 178"/>
                <a:gd name="T57" fmla="*/ 34 h 171"/>
                <a:gd name="T58" fmla="*/ 144 w 178"/>
                <a:gd name="T59" fmla="*/ 31 h 171"/>
                <a:gd name="T60" fmla="*/ 146 w 178"/>
                <a:gd name="T61" fmla="*/ 28 h 171"/>
                <a:gd name="T62" fmla="*/ 168 w 178"/>
                <a:gd name="T63" fmla="*/ 10 h 171"/>
                <a:gd name="T64" fmla="*/ 178 w 178"/>
                <a:gd name="T65" fmla="*/ 4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8" h="171">
                  <a:moveTo>
                    <a:pt x="178" y="4"/>
                  </a:moveTo>
                  <a:cubicBezTo>
                    <a:pt x="173" y="12"/>
                    <a:pt x="168" y="20"/>
                    <a:pt x="164" y="29"/>
                  </a:cubicBezTo>
                  <a:cubicBezTo>
                    <a:pt x="163" y="30"/>
                    <a:pt x="163" y="31"/>
                    <a:pt x="162" y="31"/>
                  </a:cubicBezTo>
                  <a:cubicBezTo>
                    <a:pt x="159" y="38"/>
                    <a:pt x="154" y="42"/>
                    <a:pt x="152" y="49"/>
                  </a:cubicBezTo>
                  <a:cubicBezTo>
                    <a:pt x="151" y="49"/>
                    <a:pt x="150" y="49"/>
                    <a:pt x="150" y="49"/>
                  </a:cubicBezTo>
                  <a:cubicBezTo>
                    <a:pt x="150" y="51"/>
                    <a:pt x="149" y="52"/>
                    <a:pt x="148" y="54"/>
                  </a:cubicBezTo>
                  <a:cubicBezTo>
                    <a:pt x="147" y="54"/>
                    <a:pt x="147" y="55"/>
                    <a:pt x="145" y="55"/>
                  </a:cubicBezTo>
                  <a:cubicBezTo>
                    <a:pt x="145" y="50"/>
                    <a:pt x="145" y="47"/>
                    <a:pt x="144" y="42"/>
                  </a:cubicBezTo>
                  <a:cubicBezTo>
                    <a:pt x="139" y="47"/>
                    <a:pt x="134" y="53"/>
                    <a:pt x="129" y="58"/>
                  </a:cubicBezTo>
                  <a:cubicBezTo>
                    <a:pt x="125" y="61"/>
                    <a:pt x="122" y="64"/>
                    <a:pt x="118" y="68"/>
                  </a:cubicBezTo>
                  <a:cubicBezTo>
                    <a:pt x="105" y="81"/>
                    <a:pt x="91" y="95"/>
                    <a:pt x="76" y="107"/>
                  </a:cubicBezTo>
                  <a:cubicBezTo>
                    <a:pt x="72" y="111"/>
                    <a:pt x="67" y="115"/>
                    <a:pt x="63" y="120"/>
                  </a:cubicBezTo>
                  <a:cubicBezTo>
                    <a:pt x="62" y="120"/>
                    <a:pt x="62" y="121"/>
                    <a:pt x="61" y="120"/>
                  </a:cubicBezTo>
                  <a:cubicBezTo>
                    <a:pt x="58" y="124"/>
                    <a:pt x="54" y="127"/>
                    <a:pt x="50" y="130"/>
                  </a:cubicBezTo>
                  <a:cubicBezTo>
                    <a:pt x="46" y="133"/>
                    <a:pt x="43" y="137"/>
                    <a:pt x="39" y="140"/>
                  </a:cubicBezTo>
                  <a:cubicBezTo>
                    <a:pt x="36" y="143"/>
                    <a:pt x="32" y="145"/>
                    <a:pt x="29" y="148"/>
                  </a:cubicBezTo>
                  <a:cubicBezTo>
                    <a:pt x="25" y="150"/>
                    <a:pt x="23" y="154"/>
                    <a:pt x="20" y="156"/>
                  </a:cubicBezTo>
                  <a:cubicBezTo>
                    <a:pt x="14" y="161"/>
                    <a:pt x="7" y="166"/>
                    <a:pt x="1" y="171"/>
                  </a:cubicBezTo>
                  <a:cubicBezTo>
                    <a:pt x="1" y="170"/>
                    <a:pt x="0" y="169"/>
                    <a:pt x="0" y="169"/>
                  </a:cubicBezTo>
                  <a:cubicBezTo>
                    <a:pt x="8" y="163"/>
                    <a:pt x="15" y="157"/>
                    <a:pt x="23" y="150"/>
                  </a:cubicBezTo>
                  <a:cubicBezTo>
                    <a:pt x="32" y="142"/>
                    <a:pt x="42" y="136"/>
                    <a:pt x="50" y="126"/>
                  </a:cubicBezTo>
                  <a:cubicBezTo>
                    <a:pt x="62" y="118"/>
                    <a:pt x="71" y="109"/>
                    <a:pt x="81" y="99"/>
                  </a:cubicBezTo>
                  <a:cubicBezTo>
                    <a:pt x="83" y="98"/>
                    <a:pt x="85" y="97"/>
                    <a:pt x="87" y="95"/>
                  </a:cubicBezTo>
                  <a:cubicBezTo>
                    <a:pt x="89" y="93"/>
                    <a:pt x="91" y="90"/>
                    <a:pt x="94" y="88"/>
                  </a:cubicBezTo>
                  <a:cubicBezTo>
                    <a:pt x="97" y="85"/>
                    <a:pt x="101" y="83"/>
                    <a:pt x="104" y="80"/>
                  </a:cubicBezTo>
                  <a:cubicBezTo>
                    <a:pt x="113" y="71"/>
                    <a:pt x="122" y="62"/>
                    <a:pt x="131" y="53"/>
                  </a:cubicBezTo>
                  <a:cubicBezTo>
                    <a:pt x="135" y="49"/>
                    <a:pt x="140" y="44"/>
                    <a:pt x="143" y="39"/>
                  </a:cubicBezTo>
                  <a:cubicBezTo>
                    <a:pt x="139" y="37"/>
                    <a:pt x="136" y="41"/>
                    <a:pt x="133" y="39"/>
                  </a:cubicBezTo>
                  <a:cubicBezTo>
                    <a:pt x="133" y="35"/>
                    <a:pt x="136" y="35"/>
                    <a:pt x="138" y="34"/>
                  </a:cubicBezTo>
                  <a:cubicBezTo>
                    <a:pt x="140" y="33"/>
                    <a:pt x="142" y="31"/>
                    <a:pt x="144" y="31"/>
                  </a:cubicBezTo>
                  <a:cubicBezTo>
                    <a:pt x="144" y="30"/>
                    <a:pt x="146" y="30"/>
                    <a:pt x="146" y="28"/>
                  </a:cubicBezTo>
                  <a:cubicBezTo>
                    <a:pt x="153" y="25"/>
                    <a:pt x="162" y="16"/>
                    <a:pt x="168" y="10"/>
                  </a:cubicBezTo>
                  <a:cubicBezTo>
                    <a:pt x="170" y="7"/>
                    <a:pt x="175" y="0"/>
                    <a:pt x="178" y="4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3503" y="2177"/>
              <a:ext cx="109" cy="66"/>
            </a:xfrm>
            <a:custGeom>
              <a:avLst/>
              <a:gdLst>
                <a:gd name="T0" fmla="*/ 44 w 46"/>
                <a:gd name="T1" fmla="*/ 0 h 28"/>
                <a:gd name="T2" fmla="*/ 46 w 46"/>
                <a:gd name="T3" fmla="*/ 2 h 28"/>
                <a:gd name="T4" fmla="*/ 28 w 46"/>
                <a:gd name="T5" fmla="*/ 15 h 28"/>
                <a:gd name="T6" fmla="*/ 0 w 46"/>
                <a:gd name="T7" fmla="*/ 28 h 28"/>
                <a:gd name="T8" fmla="*/ 6 w 46"/>
                <a:gd name="T9" fmla="*/ 24 h 28"/>
                <a:gd name="T10" fmla="*/ 39 w 46"/>
                <a:gd name="T11" fmla="*/ 3 h 28"/>
                <a:gd name="T12" fmla="*/ 44 w 46"/>
                <a:gd name="T13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44" y="0"/>
                  </a:moveTo>
                  <a:cubicBezTo>
                    <a:pt x="45" y="0"/>
                    <a:pt x="45" y="2"/>
                    <a:pt x="46" y="2"/>
                  </a:cubicBezTo>
                  <a:cubicBezTo>
                    <a:pt x="41" y="7"/>
                    <a:pt x="33" y="9"/>
                    <a:pt x="28" y="15"/>
                  </a:cubicBezTo>
                  <a:cubicBezTo>
                    <a:pt x="19" y="19"/>
                    <a:pt x="12" y="26"/>
                    <a:pt x="0" y="28"/>
                  </a:cubicBezTo>
                  <a:cubicBezTo>
                    <a:pt x="1" y="25"/>
                    <a:pt x="3" y="25"/>
                    <a:pt x="6" y="24"/>
                  </a:cubicBezTo>
                  <a:cubicBezTo>
                    <a:pt x="17" y="18"/>
                    <a:pt x="29" y="12"/>
                    <a:pt x="39" y="3"/>
                  </a:cubicBezTo>
                  <a:cubicBezTo>
                    <a:pt x="42" y="3"/>
                    <a:pt x="43" y="2"/>
                    <a:pt x="44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6400041" y="2502914"/>
            <a:ext cx="3524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添加你的小标题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40" name="Group 103"/>
          <p:cNvGrpSpPr>
            <a:grpSpLocks noChangeAspect="1"/>
          </p:cNvGrpSpPr>
          <p:nvPr/>
        </p:nvGrpSpPr>
        <p:grpSpPr bwMode="auto">
          <a:xfrm flipV="1">
            <a:off x="6514564" y="3227601"/>
            <a:ext cx="3742932" cy="92287"/>
            <a:chOff x="1579" y="1995"/>
            <a:chExt cx="5014" cy="143"/>
          </a:xfrm>
          <a:solidFill>
            <a:schemeClr val="bg1"/>
          </a:solidFill>
        </p:grpSpPr>
        <p:sp>
          <p:nvSpPr>
            <p:cNvPr id="141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4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7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8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9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0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01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302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05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306" name="TextBox 45"/>
          <p:cNvSpPr txBox="1"/>
          <p:nvPr/>
        </p:nvSpPr>
        <p:spPr>
          <a:xfrm>
            <a:off x="6400041" y="3413979"/>
            <a:ext cx="44965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20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20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2000" dirty="0">
              <a:latin typeface="方正静蕾简体" pitchFamily="2" charset="-122"/>
              <a:ea typeface="方正静蕾简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4616194" y="2389188"/>
            <a:ext cx="1681163" cy="2930525"/>
            <a:chOff x="4643439" y="2103438"/>
            <a:chExt cx="1681163" cy="2930525"/>
          </a:xfrm>
        </p:grpSpPr>
        <p:sp>
          <p:nvSpPr>
            <p:cNvPr id="6" name="Freeform 6"/>
            <p:cNvSpPr/>
            <p:nvPr/>
          </p:nvSpPr>
          <p:spPr bwMode="auto">
            <a:xfrm>
              <a:off x="5692777" y="2201863"/>
              <a:ext cx="192088" cy="233362"/>
            </a:xfrm>
            <a:custGeom>
              <a:avLst/>
              <a:gdLst>
                <a:gd name="T0" fmla="*/ 16 w 39"/>
                <a:gd name="T1" fmla="*/ 22 h 47"/>
                <a:gd name="T2" fmla="*/ 13 w 39"/>
                <a:gd name="T3" fmla="*/ 25 h 47"/>
                <a:gd name="T4" fmla="*/ 10 w 39"/>
                <a:gd name="T5" fmla="*/ 29 h 47"/>
                <a:gd name="T6" fmla="*/ 1 w 39"/>
                <a:gd name="T7" fmla="*/ 44 h 47"/>
                <a:gd name="T8" fmla="*/ 3 w 39"/>
                <a:gd name="T9" fmla="*/ 46 h 47"/>
                <a:gd name="T10" fmla="*/ 20 w 39"/>
                <a:gd name="T11" fmla="*/ 29 h 47"/>
                <a:gd name="T12" fmla="*/ 22 w 39"/>
                <a:gd name="T13" fmla="*/ 27 h 47"/>
                <a:gd name="T14" fmla="*/ 24 w 39"/>
                <a:gd name="T15" fmla="*/ 25 h 47"/>
                <a:gd name="T16" fmla="*/ 27 w 39"/>
                <a:gd name="T17" fmla="*/ 21 h 47"/>
                <a:gd name="T18" fmla="*/ 31 w 39"/>
                <a:gd name="T19" fmla="*/ 16 h 47"/>
                <a:gd name="T20" fmla="*/ 38 w 39"/>
                <a:gd name="T21" fmla="*/ 3 h 47"/>
                <a:gd name="T22" fmla="*/ 35 w 39"/>
                <a:gd name="T23" fmla="*/ 1 h 47"/>
                <a:gd name="T24" fmla="*/ 31 w 39"/>
                <a:gd name="T25" fmla="*/ 5 h 47"/>
                <a:gd name="T26" fmla="*/ 27 w 39"/>
                <a:gd name="T27" fmla="*/ 9 h 47"/>
                <a:gd name="T28" fmla="*/ 16 w 39"/>
                <a:gd name="T29" fmla="*/ 2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9" h="47">
                  <a:moveTo>
                    <a:pt x="16" y="22"/>
                  </a:moveTo>
                  <a:cubicBezTo>
                    <a:pt x="15" y="23"/>
                    <a:pt x="14" y="24"/>
                    <a:pt x="13" y="25"/>
                  </a:cubicBezTo>
                  <a:cubicBezTo>
                    <a:pt x="12" y="26"/>
                    <a:pt x="11" y="28"/>
                    <a:pt x="10" y="29"/>
                  </a:cubicBezTo>
                  <a:cubicBezTo>
                    <a:pt x="7" y="34"/>
                    <a:pt x="3" y="38"/>
                    <a:pt x="1" y="44"/>
                  </a:cubicBezTo>
                  <a:cubicBezTo>
                    <a:pt x="0" y="45"/>
                    <a:pt x="2" y="47"/>
                    <a:pt x="3" y="46"/>
                  </a:cubicBezTo>
                  <a:cubicBezTo>
                    <a:pt x="10" y="42"/>
                    <a:pt x="15" y="35"/>
                    <a:pt x="20" y="29"/>
                  </a:cubicBezTo>
                  <a:cubicBezTo>
                    <a:pt x="21" y="28"/>
                    <a:pt x="21" y="28"/>
                    <a:pt x="22" y="27"/>
                  </a:cubicBezTo>
                  <a:cubicBezTo>
                    <a:pt x="23" y="26"/>
                    <a:pt x="23" y="26"/>
                    <a:pt x="24" y="25"/>
                  </a:cubicBezTo>
                  <a:cubicBezTo>
                    <a:pt x="25" y="24"/>
                    <a:pt x="26" y="22"/>
                    <a:pt x="27" y="21"/>
                  </a:cubicBezTo>
                  <a:cubicBezTo>
                    <a:pt x="28" y="19"/>
                    <a:pt x="30" y="17"/>
                    <a:pt x="31" y="16"/>
                  </a:cubicBezTo>
                  <a:cubicBezTo>
                    <a:pt x="34" y="12"/>
                    <a:pt x="36" y="7"/>
                    <a:pt x="38" y="3"/>
                  </a:cubicBezTo>
                  <a:cubicBezTo>
                    <a:pt x="39" y="1"/>
                    <a:pt x="37" y="0"/>
                    <a:pt x="35" y="1"/>
                  </a:cubicBezTo>
                  <a:cubicBezTo>
                    <a:pt x="34" y="2"/>
                    <a:pt x="32" y="3"/>
                    <a:pt x="31" y="5"/>
                  </a:cubicBezTo>
                  <a:cubicBezTo>
                    <a:pt x="30" y="6"/>
                    <a:pt x="28" y="7"/>
                    <a:pt x="27" y="9"/>
                  </a:cubicBezTo>
                  <a:cubicBezTo>
                    <a:pt x="23" y="13"/>
                    <a:pt x="20" y="17"/>
                    <a:pt x="16" y="22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4643439" y="2103438"/>
              <a:ext cx="1681163" cy="2930525"/>
            </a:xfrm>
            <a:custGeom>
              <a:avLst/>
              <a:gdLst>
                <a:gd name="T0" fmla="*/ 88 w 340"/>
                <a:gd name="T1" fmla="*/ 145 h 592"/>
                <a:gd name="T2" fmla="*/ 111 w 340"/>
                <a:gd name="T3" fmla="*/ 174 h 592"/>
                <a:gd name="T4" fmla="*/ 158 w 340"/>
                <a:gd name="T5" fmla="*/ 240 h 592"/>
                <a:gd name="T6" fmla="*/ 179 w 340"/>
                <a:gd name="T7" fmla="*/ 249 h 592"/>
                <a:gd name="T8" fmla="*/ 139 w 340"/>
                <a:gd name="T9" fmla="*/ 279 h 592"/>
                <a:gd name="T10" fmla="*/ 139 w 340"/>
                <a:gd name="T11" fmla="*/ 287 h 592"/>
                <a:gd name="T12" fmla="*/ 228 w 340"/>
                <a:gd name="T13" fmla="*/ 315 h 592"/>
                <a:gd name="T14" fmla="*/ 206 w 340"/>
                <a:gd name="T15" fmla="*/ 445 h 592"/>
                <a:gd name="T16" fmla="*/ 183 w 340"/>
                <a:gd name="T17" fmla="*/ 523 h 592"/>
                <a:gd name="T18" fmla="*/ 139 w 340"/>
                <a:gd name="T19" fmla="*/ 518 h 592"/>
                <a:gd name="T20" fmla="*/ 116 w 340"/>
                <a:gd name="T21" fmla="*/ 449 h 592"/>
                <a:gd name="T22" fmla="*/ 105 w 340"/>
                <a:gd name="T23" fmla="*/ 345 h 592"/>
                <a:gd name="T24" fmla="*/ 91 w 340"/>
                <a:gd name="T25" fmla="*/ 249 h 592"/>
                <a:gd name="T26" fmla="*/ 45 w 340"/>
                <a:gd name="T27" fmla="*/ 201 h 592"/>
                <a:gd name="T28" fmla="*/ 81 w 340"/>
                <a:gd name="T29" fmla="*/ 249 h 592"/>
                <a:gd name="T30" fmla="*/ 97 w 340"/>
                <a:gd name="T31" fmla="*/ 349 h 592"/>
                <a:gd name="T32" fmla="*/ 112 w 340"/>
                <a:gd name="T33" fmla="*/ 518 h 592"/>
                <a:gd name="T34" fmla="*/ 92 w 340"/>
                <a:gd name="T35" fmla="*/ 549 h 592"/>
                <a:gd name="T36" fmla="*/ 43 w 340"/>
                <a:gd name="T37" fmla="*/ 567 h 592"/>
                <a:gd name="T38" fmla="*/ 2 w 340"/>
                <a:gd name="T39" fmla="*/ 572 h 592"/>
                <a:gd name="T40" fmla="*/ 43 w 340"/>
                <a:gd name="T41" fmla="*/ 577 h 592"/>
                <a:gd name="T42" fmla="*/ 98 w 340"/>
                <a:gd name="T43" fmla="*/ 555 h 592"/>
                <a:gd name="T44" fmla="*/ 118 w 340"/>
                <a:gd name="T45" fmla="*/ 523 h 592"/>
                <a:gd name="T46" fmla="*/ 187 w 340"/>
                <a:gd name="T47" fmla="*/ 532 h 592"/>
                <a:gd name="T48" fmla="*/ 198 w 340"/>
                <a:gd name="T49" fmla="*/ 562 h 592"/>
                <a:gd name="T50" fmla="*/ 219 w 340"/>
                <a:gd name="T51" fmla="*/ 591 h 592"/>
                <a:gd name="T52" fmla="*/ 271 w 340"/>
                <a:gd name="T53" fmla="*/ 570 h 592"/>
                <a:gd name="T54" fmla="*/ 239 w 340"/>
                <a:gd name="T55" fmla="*/ 574 h 592"/>
                <a:gd name="T56" fmla="*/ 200 w 340"/>
                <a:gd name="T57" fmla="*/ 549 h 592"/>
                <a:gd name="T58" fmla="*/ 194 w 340"/>
                <a:gd name="T59" fmla="*/ 529 h 592"/>
                <a:gd name="T60" fmla="*/ 220 w 340"/>
                <a:gd name="T61" fmla="*/ 406 h 592"/>
                <a:gd name="T62" fmla="*/ 236 w 340"/>
                <a:gd name="T63" fmla="*/ 308 h 592"/>
                <a:gd name="T64" fmla="*/ 243 w 340"/>
                <a:gd name="T65" fmla="*/ 297 h 592"/>
                <a:gd name="T66" fmla="*/ 339 w 340"/>
                <a:gd name="T67" fmla="*/ 256 h 592"/>
                <a:gd name="T68" fmla="*/ 293 w 340"/>
                <a:gd name="T69" fmla="*/ 267 h 592"/>
                <a:gd name="T70" fmla="*/ 232 w 340"/>
                <a:gd name="T71" fmla="*/ 294 h 592"/>
                <a:gd name="T72" fmla="*/ 180 w 340"/>
                <a:gd name="T73" fmla="*/ 267 h 592"/>
                <a:gd name="T74" fmla="*/ 232 w 340"/>
                <a:gd name="T75" fmla="*/ 245 h 592"/>
                <a:gd name="T76" fmla="*/ 267 w 340"/>
                <a:gd name="T77" fmla="*/ 209 h 592"/>
                <a:gd name="T78" fmla="*/ 277 w 340"/>
                <a:gd name="T79" fmla="*/ 181 h 592"/>
                <a:gd name="T80" fmla="*/ 276 w 340"/>
                <a:gd name="T81" fmla="*/ 145 h 592"/>
                <a:gd name="T82" fmla="*/ 229 w 340"/>
                <a:gd name="T83" fmla="*/ 75 h 592"/>
                <a:gd name="T84" fmla="*/ 265 w 340"/>
                <a:gd name="T85" fmla="*/ 49 h 592"/>
                <a:gd name="T86" fmla="*/ 266 w 340"/>
                <a:gd name="T87" fmla="*/ 43 h 592"/>
                <a:gd name="T88" fmla="*/ 243 w 340"/>
                <a:gd name="T89" fmla="*/ 53 h 592"/>
                <a:gd name="T90" fmla="*/ 218 w 340"/>
                <a:gd name="T91" fmla="*/ 71 h 592"/>
                <a:gd name="T92" fmla="*/ 243 w 340"/>
                <a:gd name="T93" fmla="*/ 95 h 592"/>
                <a:gd name="T94" fmla="*/ 272 w 340"/>
                <a:gd name="T95" fmla="*/ 191 h 592"/>
                <a:gd name="T96" fmla="*/ 243 w 340"/>
                <a:gd name="T97" fmla="*/ 236 h 592"/>
                <a:gd name="T98" fmla="*/ 188 w 340"/>
                <a:gd name="T99" fmla="*/ 245 h 592"/>
                <a:gd name="T100" fmla="*/ 139 w 340"/>
                <a:gd name="T101" fmla="*/ 219 h 592"/>
                <a:gd name="T102" fmla="*/ 139 w 340"/>
                <a:gd name="T103" fmla="*/ 89 h 592"/>
                <a:gd name="T104" fmla="*/ 221 w 340"/>
                <a:gd name="T105" fmla="*/ 71 h 592"/>
                <a:gd name="T106" fmla="*/ 208 w 340"/>
                <a:gd name="T107" fmla="*/ 49 h 592"/>
                <a:gd name="T108" fmla="*/ 213 w 340"/>
                <a:gd name="T109" fmla="*/ 4 h 592"/>
                <a:gd name="T110" fmla="*/ 201 w 340"/>
                <a:gd name="T111" fmla="*/ 45 h 592"/>
                <a:gd name="T112" fmla="*/ 201 w 340"/>
                <a:gd name="T113" fmla="*/ 62 h 592"/>
                <a:gd name="T114" fmla="*/ 120 w 340"/>
                <a:gd name="T115" fmla="*/ 112 h 592"/>
                <a:gd name="T116" fmla="*/ 96 w 340"/>
                <a:gd name="T117" fmla="*/ 145 h 592"/>
                <a:gd name="T118" fmla="*/ 109 w 340"/>
                <a:gd name="T119" fmla="*/ 148 h 592"/>
                <a:gd name="T120" fmla="*/ 111 w 340"/>
                <a:gd name="T121" fmla="*/ 169 h 592"/>
                <a:gd name="T122" fmla="*/ 276 w 340"/>
                <a:gd name="T123" fmla="*/ 182 h 592"/>
                <a:gd name="T124" fmla="*/ 271 w 340"/>
                <a:gd name="T125" fmla="*/ 204 h 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0" h="592">
                  <a:moveTo>
                    <a:pt x="120" y="112"/>
                  </a:moveTo>
                  <a:cubicBezTo>
                    <a:pt x="115" y="122"/>
                    <a:pt x="113" y="132"/>
                    <a:pt x="111" y="142"/>
                  </a:cubicBezTo>
                  <a:cubicBezTo>
                    <a:pt x="103" y="136"/>
                    <a:pt x="92" y="136"/>
                    <a:pt x="88" y="145"/>
                  </a:cubicBezTo>
                  <a:cubicBezTo>
                    <a:pt x="88" y="146"/>
                    <a:pt x="87" y="148"/>
                    <a:pt x="87" y="149"/>
                  </a:cubicBezTo>
                  <a:cubicBezTo>
                    <a:pt x="87" y="150"/>
                    <a:pt x="87" y="150"/>
                    <a:pt x="87" y="151"/>
                  </a:cubicBezTo>
                  <a:cubicBezTo>
                    <a:pt x="87" y="164"/>
                    <a:pt x="99" y="175"/>
                    <a:pt x="111" y="174"/>
                  </a:cubicBezTo>
                  <a:cubicBezTo>
                    <a:pt x="115" y="193"/>
                    <a:pt x="124" y="212"/>
                    <a:pt x="139" y="226"/>
                  </a:cubicBezTo>
                  <a:cubicBezTo>
                    <a:pt x="140" y="227"/>
                    <a:pt x="142" y="229"/>
                    <a:pt x="143" y="230"/>
                  </a:cubicBezTo>
                  <a:cubicBezTo>
                    <a:pt x="147" y="234"/>
                    <a:pt x="152" y="237"/>
                    <a:pt x="158" y="240"/>
                  </a:cubicBezTo>
                  <a:cubicBezTo>
                    <a:pt x="161" y="242"/>
                    <a:pt x="164" y="244"/>
                    <a:pt x="167" y="245"/>
                  </a:cubicBezTo>
                  <a:cubicBezTo>
                    <a:pt x="171" y="247"/>
                    <a:pt x="175" y="248"/>
                    <a:pt x="178" y="249"/>
                  </a:cubicBezTo>
                  <a:cubicBezTo>
                    <a:pt x="179" y="249"/>
                    <a:pt x="179" y="249"/>
                    <a:pt x="179" y="249"/>
                  </a:cubicBezTo>
                  <a:cubicBezTo>
                    <a:pt x="176" y="259"/>
                    <a:pt x="172" y="271"/>
                    <a:pt x="176" y="282"/>
                  </a:cubicBezTo>
                  <a:cubicBezTo>
                    <a:pt x="165" y="281"/>
                    <a:pt x="154" y="280"/>
                    <a:pt x="143" y="279"/>
                  </a:cubicBezTo>
                  <a:cubicBezTo>
                    <a:pt x="142" y="279"/>
                    <a:pt x="140" y="279"/>
                    <a:pt x="139" y="279"/>
                  </a:cubicBezTo>
                  <a:cubicBezTo>
                    <a:pt x="129" y="278"/>
                    <a:pt x="119" y="278"/>
                    <a:pt x="110" y="277"/>
                  </a:cubicBezTo>
                  <a:cubicBezTo>
                    <a:pt x="107" y="277"/>
                    <a:pt x="107" y="281"/>
                    <a:pt x="109" y="281"/>
                  </a:cubicBezTo>
                  <a:cubicBezTo>
                    <a:pt x="119" y="284"/>
                    <a:pt x="129" y="285"/>
                    <a:pt x="139" y="287"/>
                  </a:cubicBezTo>
                  <a:cubicBezTo>
                    <a:pt x="140" y="287"/>
                    <a:pt x="142" y="287"/>
                    <a:pt x="143" y="287"/>
                  </a:cubicBezTo>
                  <a:cubicBezTo>
                    <a:pt x="156" y="289"/>
                    <a:pt x="169" y="290"/>
                    <a:pt x="183" y="292"/>
                  </a:cubicBezTo>
                  <a:cubicBezTo>
                    <a:pt x="202" y="293"/>
                    <a:pt x="231" y="289"/>
                    <a:pt x="228" y="315"/>
                  </a:cubicBezTo>
                  <a:cubicBezTo>
                    <a:pt x="227" y="325"/>
                    <a:pt x="226" y="335"/>
                    <a:pt x="224" y="345"/>
                  </a:cubicBezTo>
                  <a:cubicBezTo>
                    <a:pt x="224" y="346"/>
                    <a:pt x="224" y="348"/>
                    <a:pt x="224" y="349"/>
                  </a:cubicBezTo>
                  <a:cubicBezTo>
                    <a:pt x="219" y="381"/>
                    <a:pt x="213" y="413"/>
                    <a:pt x="206" y="445"/>
                  </a:cubicBezTo>
                  <a:cubicBezTo>
                    <a:pt x="206" y="446"/>
                    <a:pt x="206" y="448"/>
                    <a:pt x="206" y="449"/>
                  </a:cubicBezTo>
                  <a:cubicBezTo>
                    <a:pt x="203" y="461"/>
                    <a:pt x="200" y="473"/>
                    <a:pt x="198" y="485"/>
                  </a:cubicBezTo>
                  <a:cubicBezTo>
                    <a:pt x="196" y="491"/>
                    <a:pt x="192" y="524"/>
                    <a:pt x="183" y="523"/>
                  </a:cubicBezTo>
                  <a:cubicBezTo>
                    <a:pt x="170" y="522"/>
                    <a:pt x="156" y="520"/>
                    <a:pt x="143" y="519"/>
                  </a:cubicBezTo>
                  <a:cubicBezTo>
                    <a:pt x="142" y="519"/>
                    <a:pt x="142" y="519"/>
                    <a:pt x="141" y="518"/>
                  </a:cubicBezTo>
                  <a:cubicBezTo>
                    <a:pt x="140" y="518"/>
                    <a:pt x="140" y="518"/>
                    <a:pt x="139" y="518"/>
                  </a:cubicBezTo>
                  <a:cubicBezTo>
                    <a:pt x="121" y="516"/>
                    <a:pt x="120" y="512"/>
                    <a:pt x="120" y="493"/>
                  </a:cubicBezTo>
                  <a:cubicBezTo>
                    <a:pt x="120" y="480"/>
                    <a:pt x="118" y="466"/>
                    <a:pt x="117" y="453"/>
                  </a:cubicBezTo>
                  <a:cubicBezTo>
                    <a:pt x="116" y="452"/>
                    <a:pt x="116" y="450"/>
                    <a:pt x="116" y="449"/>
                  </a:cubicBezTo>
                  <a:cubicBezTo>
                    <a:pt x="116" y="448"/>
                    <a:pt x="116" y="446"/>
                    <a:pt x="116" y="445"/>
                  </a:cubicBezTo>
                  <a:cubicBezTo>
                    <a:pt x="111" y="413"/>
                    <a:pt x="106" y="381"/>
                    <a:pt x="105" y="349"/>
                  </a:cubicBezTo>
                  <a:cubicBezTo>
                    <a:pt x="105" y="348"/>
                    <a:pt x="105" y="346"/>
                    <a:pt x="105" y="345"/>
                  </a:cubicBezTo>
                  <a:cubicBezTo>
                    <a:pt x="104" y="325"/>
                    <a:pt x="105" y="305"/>
                    <a:pt x="110" y="285"/>
                  </a:cubicBezTo>
                  <a:cubicBezTo>
                    <a:pt x="110" y="282"/>
                    <a:pt x="109" y="281"/>
                    <a:pt x="107" y="280"/>
                  </a:cubicBezTo>
                  <a:cubicBezTo>
                    <a:pt x="102" y="271"/>
                    <a:pt x="97" y="260"/>
                    <a:pt x="91" y="249"/>
                  </a:cubicBezTo>
                  <a:cubicBezTo>
                    <a:pt x="91" y="248"/>
                    <a:pt x="90" y="246"/>
                    <a:pt x="89" y="245"/>
                  </a:cubicBezTo>
                  <a:cubicBezTo>
                    <a:pt x="79" y="225"/>
                    <a:pt x="68" y="205"/>
                    <a:pt x="49" y="195"/>
                  </a:cubicBezTo>
                  <a:cubicBezTo>
                    <a:pt x="46" y="193"/>
                    <a:pt x="43" y="198"/>
                    <a:pt x="45" y="201"/>
                  </a:cubicBezTo>
                  <a:cubicBezTo>
                    <a:pt x="58" y="215"/>
                    <a:pt x="70" y="228"/>
                    <a:pt x="79" y="245"/>
                  </a:cubicBezTo>
                  <a:cubicBezTo>
                    <a:pt x="79" y="245"/>
                    <a:pt x="79" y="245"/>
                    <a:pt x="79" y="245"/>
                  </a:cubicBezTo>
                  <a:cubicBezTo>
                    <a:pt x="80" y="246"/>
                    <a:pt x="80" y="248"/>
                    <a:pt x="81" y="249"/>
                  </a:cubicBezTo>
                  <a:cubicBezTo>
                    <a:pt x="88" y="261"/>
                    <a:pt x="94" y="273"/>
                    <a:pt x="103" y="283"/>
                  </a:cubicBezTo>
                  <a:cubicBezTo>
                    <a:pt x="98" y="304"/>
                    <a:pt x="97" y="324"/>
                    <a:pt x="97" y="345"/>
                  </a:cubicBezTo>
                  <a:cubicBezTo>
                    <a:pt x="97" y="346"/>
                    <a:pt x="97" y="348"/>
                    <a:pt x="97" y="349"/>
                  </a:cubicBezTo>
                  <a:cubicBezTo>
                    <a:pt x="98" y="381"/>
                    <a:pt x="103" y="413"/>
                    <a:pt x="107" y="445"/>
                  </a:cubicBezTo>
                  <a:cubicBezTo>
                    <a:pt x="107" y="446"/>
                    <a:pt x="107" y="448"/>
                    <a:pt x="107" y="449"/>
                  </a:cubicBezTo>
                  <a:cubicBezTo>
                    <a:pt x="110" y="472"/>
                    <a:pt x="112" y="495"/>
                    <a:pt x="112" y="518"/>
                  </a:cubicBezTo>
                  <a:cubicBezTo>
                    <a:pt x="112" y="519"/>
                    <a:pt x="112" y="520"/>
                    <a:pt x="112" y="521"/>
                  </a:cubicBezTo>
                  <a:cubicBezTo>
                    <a:pt x="106" y="528"/>
                    <a:pt x="100" y="537"/>
                    <a:pt x="95" y="545"/>
                  </a:cubicBezTo>
                  <a:cubicBezTo>
                    <a:pt x="94" y="546"/>
                    <a:pt x="93" y="548"/>
                    <a:pt x="92" y="549"/>
                  </a:cubicBezTo>
                  <a:cubicBezTo>
                    <a:pt x="92" y="550"/>
                    <a:pt x="91" y="550"/>
                    <a:pt x="91" y="551"/>
                  </a:cubicBezTo>
                  <a:cubicBezTo>
                    <a:pt x="86" y="558"/>
                    <a:pt x="78" y="570"/>
                    <a:pt x="78" y="580"/>
                  </a:cubicBezTo>
                  <a:cubicBezTo>
                    <a:pt x="68" y="574"/>
                    <a:pt x="56" y="570"/>
                    <a:pt x="43" y="567"/>
                  </a:cubicBezTo>
                  <a:cubicBezTo>
                    <a:pt x="42" y="567"/>
                    <a:pt x="40" y="567"/>
                    <a:pt x="39" y="567"/>
                  </a:cubicBezTo>
                  <a:cubicBezTo>
                    <a:pt x="26" y="565"/>
                    <a:pt x="13" y="565"/>
                    <a:pt x="2" y="568"/>
                  </a:cubicBezTo>
                  <a:cubicBezTo>
                    <a:pt x="0" y="569"/>
                    <a:pt x="0" y="572"/>
                    <a:pt x="2" y="572"/>
                  </a:cubicBezTo>
                  <a:cubicBezTo>
                    <a:pt x="14" y="575"/>
                    <a:pt x="27" y="575"/>
                    <a:pt x="39" y="577"/>
                  </a:cubicBezTo>
                  <a:cubicBezTo>
                    <a:pt x="39" y="577"/>
                    <a:pt x="40" y="577"/>
                    <a:pt x="40" y="577"/>
                  </a:cubicBezTo>
                  <a:cubicBezTo>
                    <a:pt x="41" y="577"/>
                    <a:pt x="42" y="577"/>
                    <a:pt x="43" y="577"/>
                  </a:cubicBezTo>
                  <a:cubicBezTo>
                    <a:pt x="56" y="579"/>
                    <a:pt x="68" y="584"/>
                    <a:pt x="79" y="589"/>
                  </a:cubicBezTo>
                  <a:cubicBezTo>
                    <a:pt x="82" y="590"/>
                    <a:pt x="84" y="588"/>
                    <a:pt x="84" y="586"/>
                  </a:cubicBezTo>
                  <a:cubicBezTo>
                    <a:pt x="91" y="577"/>
                    <a:pt x="93" y="564"/>
                    <a:pt x="98" y="555"/>
                  </a:cubicBezTo>
                  <a:cubicBezTo>
                    <a:pt x="100" y="553"/>
                    <a:pt x="101" y="551"/>
                    <a:pt x="102" y="549"/>
                  </a:cubicBezTo>
                  <a:cubicBezTo>
                    <a:pt x="103" y="548"/>
                    <a:pt x="104" y="546"/>
                    <a:pt x="104" y="545"/>
                  </a:cubicBezTo>
                  <a:cubicBezTo>
                    <a:pt x="109" y="538"/>
                    <a:pt x="114" y="531"/>
                    <a:pt x="118" y="523"/>
                  </a:cubicBezTo>
                  <a:cubicBezTo>
                    <a:pt x="125" y="524"/>
                    <a:pt x="132" y="525"/>
                    <a:pt x="139" y="526"/>
                  </a:cubicBezTo>
                  <a:cubicBezTo>
                    <a:pt x="140" y="527"/>
                    <a:pt x="142" y="527"/>
                    <a:pt x="143" y="527"/>
                  </a:cubicBezTo>
                  <a:cubicBezTo>
                    <a:pt x="158" y="529"/>
                    <a:pt x="172" y="530"/>
                    <a:pt x="187" y="532"/>
                  </a:cubicBezTo>
                  <a:cubicBezTo>
                    <a:pt x="188" y="536"/>
                    <a:pt x="189" y="541"/>
                    <a:pt x="191" y="545"/>
                  </a:cubicBezTo>
                  <a:cubicBezTo>
                    <a:pt x="191" y="546"/>
                    <a:pt x="192" y="548"/>
                    <a:pt x="192" y="549"/>
                  </a:cubicBezTo>
                  <a:cubicBezTo>
                    <a:pt x="194" y="553"/>
                    <a:pt x="196" y="558"/>
                    <a:pt x="198" y="562"/>
                  </a:cubicBezTo>
                  <a:cubicBezTo>
                    <a:pt x="202" y="572"/>
                    <a:pt x="207" y="585"/>
                    <a:pt x="216" y="592"/>
                  </a:cubicBezTo>
                  <a:cubicBezTo>
                    <a:pt x="217" y="592"/>
                    <a:pt x="218" y="592"/>
                    <a:pt x="219" y="591"/>
                  </a:cubicBezTo>
                  <a:cubicBezTo>
                    <a:pt x="219" y="591"/>
                    <a:pt x="219" y="591"/>
                    <a:pt x="219" y="591"/>
                  </a:cubicBezTo>
                  <a:cubicBezTo>
                    <a:pt x="226" y="589"/>
                    <a:pt x="232" y="587"/>
                    <a:pt x="239" y="584"/>
                  </a:cubicBezTo>
                  <a:cubicBezTo>
                    <a:pt x="240" y="584"/>
                    <a:pt x="242" y="583"/>
                    <a:pt x="243" y="583"/>
                  </a:cubicBezTo>
                  <a:cubicBezTo>
                    <a:pt x="253" y="579"/>
                    <a:pt x="262" y="575"/>
                    <a:pt x="271" y="570"/>
                  </a:cubicBezTo>
                  <a:cubicBezTo>
                    <a:pt x="273" y="569"/>
                    <a:pt x="272" y="566"/>
                    <a:pt x="270" y="566"/>
                  </a:cubicBezTo>
                  <a:cubicBezTo>
                    <a:pt x="261" y="566"/>
                    <a:pt x="252" y="569"/>
                    <a:pt x="243" y="572"/>
                  </a:cubicBezTo>
                  <a:cubicBezTo>
                    <a:pt x="242" y="573"/>
                    <a:pt x="240" y="573"/>
                    <a:pt x="239" y="574"/>
                  </a:cubicBezTo>
                  <a:cubicBezTo>
                    <a:pt x="231" y="577"/>
                    <a:pt x="224" y="581"/>
                    <a:pt x="217" y="584"/>
                  </a:cubicBezTo>
                  <a:cubicBezTo>
                    <a:pt x="213" y="575"/>
                    <a:pt x="207" y="566"/>
                    <a:pt x="203" y="557"/>
                  </a:cubicBezTo>
                  <a:cubicBezTo>
                    <a:pt x="202" y="554"/>
                    <a:pt x="201" y="552"/>
                    <a:pt x="200" y="549"/>
                  </a:cubicBezTo>
                  <a:cubicBezTo>
                    <a:pt x="199" y="548"/>
                    <a:pt x="199" y="546"/>
                    <a:pt x="198" y="545"/>
                  </a:cubicBezTo>
                  <a:cubicBezTo>
                    <a:pt x="197" y="540"/>
                    <a:pt x="195" y="535"/>
                    <a:pt x="193" y="531"/>
                  </a:cubicBezTo>
                  <a:cubicBezTo>
                    <a:pt x="193" y="530"/>
                    <a:pt x="194" y="530"/>
                    <a:pt x="194" y="529"/>
                  </a:cubicBezTo>
                  <a:cubicBezTo>
                    <a:pt x="202" y="503"/>
                    <a:pt x="208" y="476"/>
                    <a:pt x="213" y="449"/>
                  </a:cubicBezTo>
                  <a:cubicBezTo>
                    <a:pt x="213" y="448"/>
                    <a:pt x="213" y="446"/>
                    <a:pt x="214" y="445"/>
                  </a:cubicBezTo>
                  <a:cubicBezTo>
                    <a:pt x="216" y="432"/>
                    <a:pt x="218" y="419"/>
                    <a:pt x="220" y="406"/>
                  </a:cubicBezTo>
                  <a:cubicBezTo>
                    <a:pt x="223" y="387"/>
                    <a:pt x="227" y="368"/>
                    <a:pt x="231" y="349"/>
                  </a:cubicBezTo>
                  <a:cubicBezTo>
                    <a:pt x="231" y="348"/>
                    <a:pt x="231" y="346"/>
                    <a:pt x="232" y="345"/>
                  </a:cubicBezTo>
                  <a:cubicBezTo>
                    <a:pt x="234" y="332"/>
                    <a:pt x="235" y="320"/>
                    <a:pt x="236" y="308"/>
                  </a:cubicBezTo>
                  <a:cubicBezTo>
                    <a:pt x="236" y="304"/>
                    <a:pt x="236" y="301"/>
                    <a:pt x="235" y="299"/>
                  </a:cubicBezTo>
                  <a:cubicBezTo>
                    <a:pt x="236" y="299"/>
                    <a:pt x="238" y="298"/>
                    <a:pt x="239" y="298"/>
                  </a:cubicBezTo>
                  <a:cubicBezTo>
                    <a:pt x="240" y="298"/>
                    <a:pt x="242" y="297"/>
                    <a:pt x="243" y="297"/>
                  </a:cubicBezTo>
                  <a:cubicBezTo>
                    <a:pt x="256" y="293"/>
                    <a:pt x="268" y="288"/>
                    <a:pt x="280" y="283"/>
                  </a:cubicBezTo>
                  <a:cubicBezTo>
                    <a:pt x="299" y="274"/>
                    <a:pt x="321" y="268"/>
                    <a:pt x="339" y="257"/>
                  </a:cubicBezTo>
                  <a:cubicBezTo>
                    <a:pt x="339" y="257"/>
                    <a:pt x="339" y="256"/>
                    <a:pt x="339" y="256"/>
                  </a:cubicBezTo>
                  <a:cubicBezTo>
                    <a:pt x="340" y="255"/>
                    <a:pt x="340" y="254"/>
                    <a:pt x="339" y="254"/>
                  </a:cubicBezTo>
                  <a:cubicBezTo>
                    <a:pt x="339" y="253"/>
                    <a:pt x="338" y="253"/>
                    <a:pt x="337" y="253"/>
                  </a:cubicBezTo>
                  <a:cubicBezTo>
                    <a:pt x="322" y="252"/>
                    <a:pt x="307" y="261"/>
                    <a:pt x="293" y="267"/>
                  </a:cubicBezTo>
                  <a:cubicBezTo>
                    <a:pt x="277" y="275"/>
                    <a:pt x="260" y="282"/>
                    <a:pt x="243" y="289"/>
                  </a:cubicBezTo>
                  <a:cubicBezTo>
                    <a:pt x="242" y="290"/>
                    <a:pt x="240" y="290"/>
                    <a:pt x="239" y="291"/>
                  </a:cubicBezTo>
                  <a:cubicBezTo>
                    <a:pt x="237" y="292"/>
                    <a:pt x="234" y="293"/>
                    <a:pt x="232" y="294"/>
                  </a:cubicBezTo>
                  <a:cubicBezTo>
                    <a:pt x="228" y="291"/>
                    <a:pt x="224" y="289"/>
                    <a:pt x="218" y="288"/>
                  </a:cubicBezTo>
                  <a:cubicBezTo>
                    <a:pt x="206" y="285"/>
                    <a:pt x="192" y="283"/>
                    <a:pt x="179" y="282"/>
                  </a:cubicBezTo>
                  <a:cubicBezTo>
                    <a:pt x="180" y="277"/>
                    <a:pt x="180" y="272"/>
                    <a:pt x="180" y="267"/>
                  </a:cubicBezTo>
                  <a:cubicBezTo>
                    <a:pt x="180" y="262"/>
                    <a:pt x="181" y="256"/>
                    <a:pt x="182" y="250"/>
                  </a:cubicBezTo>
                  <a:cubicBezTo>
                    <a:pt x="195" y="253"/>
                    <a:pt x="209" y="253"/>
                    <a:pt x="221" y="249"/>
                  </a:cubicBezTo>
                  <a:cubicBezTo>
                    <a:pt x="225" y="248"/>
                    <a:pt x="228" y="247"/>
                    <a:pt x="232" y="245"/>
                  </a:cubicBezTo>
                  <a:cubicBezTo>
                    <a:pt x="234" y="244"/>
                    <a:pt x="237" y="242"/>
                    <a:pt x="239" y="241"/>
                  </a:cubicBezTo>
                  <a:cubicBezTo>
                    <a:pt x="240" y="240"/>
                    <a:pt x="242" y="239"/>
                    <a:pt x="243" y="238"/>
                  </a:cubicBezTo>
                  <a:cubicBezTo>
                    <a:pt x="253" y="231"/>
                    <a:pt x="261" y="221"/>
                    <a:pt x="267" y="209"/>
                  </a:cubicBezTo>
                  <a:cubicBezTo>
                    <a:pt x="268" y="209"/>
                    <a:pt x="268" y="210"/>
                    <a:pt x="269" y="210"/>
                  </a:cubicBezTo>
                  <a:cubicBezTo>
                    <a:pt x="279" y="212"/>
                    <a:pt x="292" y="211"/>
                    <a:pt x="295" y="199"/>
                  </a:cubicBezTo>
                  <a:cubicBezTo>
                    <a:pt x="298" y="190"/>
                    <a:pt x="287" y="176"/>
                    <a:pt x="277" y="181"/>
                  </a:cubicBezTo>
                  <a:cubicBezTo>
                    <a:pt x="277" y="181"/>
                    <a:pt x="276" y="181"/>
                    <a:pt x="276" y="182"/>
                  </a:cubicBezTo>
                  <a:cubicBezTo>
                    <a:pt x="278" y="171"/>
                    <a:pt x="278" y="160"/>
                    <a:pt x="276" y="149"/>
                  </a:cubicBezTo>
                  <a:cubicBezTo>
                    <a:pt x="276" y="148"/>
                    <a:pt x="276" y="146"/>
                    <a:pt x="276" y="145"/>
                  </a:cubicBezTo>
                  <a:cubicBezTo>
                    <a:pt x="272" y="122"/>
                    <a:pt x="261" y="99"/>
                    <a:pt x="243" y="85"/>
                  </a:cubicBezTo>
                  <a:cubicBezTo>
                    <a:pt x="242" y="84"/>
                    <a:pt x="240" y="83"/>
                    <a:pt x="239" y="82"/>
                  </a:cubicBezTo>
                  <a:cubicBezTo>
                    <a:pt x="236" y="79"/>
                    <a:pt x="232" y="77"/>
                    <a:pt x="229" y="75"/>
                  </a:cubicBezTo>
                  <a:cubicBezTo>
                    <a:pt x="232" y="73"/>
                    <a:pt x="235" y="70"/>
                    <a:pt x="239" y="67"/>
                  </a:cubicBezTo>
                  <a:cubicBezTo>
                    <a:pt x="240" y="66"/>
                    <a:pt x="242" y="66"/>
                    <a:pt x="243" y="65"/>
                  </a:cubicBezTo>
                  <a:cubicBezTo>
                    <a:pt x="250" y="59"/>
                    <a:pt x="258" y="54"/>
                    <a:pt x="265" y="49"/>
                  </a:cubicBezTo>
                  <a:cubicBezTo>
                    <a:pt x="266" y="48"/>
                    <a:pt x="267" y="48"/>
                    <a:pt x="268" y="47"/>
                  </a:cubicBezTo>
                  <a:cubicBezTo>
                    <a:pt x="269" y="47"/>
                    <a:pt x="269" y="46"/>
                    <a:pt x="269" y="45"/>
                  </a:cubicBezTo>
                  <a:cubicBezTo>
                    <a:pt x="269" y="44"/>
                    <a:pt x="268" y="42"/>
                    <a:pt x="266" y="43"/>
                  </a:cubicBezTo>
                  <a:cubicBezTo>
                    <a:pt x="264" y="43"/>
                    <a:pt x="261" y="44"/>
                    <a:pt x="259" y="45"/>
                  </a:cubicBezTo>
                  <a:cubicBezTo>
                    <a:pt x="256" y="46"/>
                    <a:pt x="253" y="47"/>
                    <a:pt x="250" y="49"/>
                  </a:cubicBezTo>
                  <a:cubicBezTo>
                    <a:pt x="248" y="50"/>
                    <a:pt x="245" y="52"/>
                    <a:pt x="243" y="53"/>
                  </a:cubicBezTo>
                  <a:cubicBezTo>
                    <a:pt x="242" y="54"/>
                    <a:pt x="240" y="55"/>
                    <a:pt x="239" y="56"/>
                  </a:cubicBezTo>
                  <a:cubicBezTo>
                    <a:pt x="233" y="61"/>
                    <a:pt x="227" y="67"/>
                    <a:pt x="223" y="73"/>
                  </a:cubicBezTo>
                  <a:cubicBezTo>
                    <a:pt x="222" y="72"/>
                    <a:pt x="220" y="72"/>
                    <a:pt x="218" y="71"/>
                  </a:cubicBezTo>
                  <a:cubicBezTo>
                    <a:pt x="216" y="71"/>
                    <a:pt x="215" y="74"/>
                    <a:pt x="217" y="75"/>
                  </a:cubicBezTo>
                  <a:cubicBezTo>
                    <a:pt x="225" y="80"/>
                    <a:pt x="232" y="86"/>
                    <a:pt x="239" y="92"/>
                  </a:cubicBezTo>
                  <a:cubicBezTo>
                    <a:pt x="240" y="93"/>
                    <a:pt x="242" y="94"/>
                    <a:pt x="243" y="95"/>
                  </a:cubicBezTo>
                  <a:cubicBezTo>
                    <a:pt x="257" y="110"/>
                    <a:pt x="268" y="126"/>
                    <a:pt x="272" y="145"/>
                  </a:cubicBezTo>
                  <a:cubicBezTo>
                    <a:pt x="272" y="146"/>
                    <a:pt x="272" y="148"/>
                    <a:pt x="273" y="149"/>
                  </a:cubicBezTo>
                  <a:cubicBezTo>
                    <a:pt x="275" y="162"/>
                    <a:pt x="275" y="176"/>
                    <a:pt x="272" y="191"/>
                  </a:cubicBezTo>
                  <a:cubicBezTo>
                    <a:pt x="271" y="196"/>
                    <a:pt x="270" y="200"/>
                    <a:pt x="268" y="204"/>
                  </a:cubicBezTo>
                  <a:cubicBezTo>
                    <a:pt x="267" y="205"/>
                    <a:pt x="267" y="206"/>
                    <a:pt x="267" y="208"/>
                  </a:cubicBezTo>
                  <a:cubicBezTo>
                    <a:pt x="261" y="220"/>
                    <a:pt x="253" y="230"/>
                    <a:pt x="243" y="236"/>
                  </a:cubicBezTo>
                  <a:cubicBezTo>
                    <a:pt x="242" y="237"/>
                    <a:pt x="240" y="238"/>
                    <a:pt x="239" y="238"/>
                  </a:cubicBezTo>
                  <a:cubicBezTo>
                    <a:pt x="234" y="241"/>
                    <a:pt x="228" y="244"/>
                    <a:pt x="222" y="245"/>
                  </a:cubicBezTo>
                  <a:cubicBezTo>
                    <a:pt x="211" y="247"/>
                    <a:pt x="199" y="247"/>
                    <a:pt x="188" y="245"/>
                  </a:cubicBezTo>
                  <a:cubicBezTo>
                    <a:pt x="179" y="243"/>
                    <a:pt x="169" y="240"/>
                    <a:pt x="161" y="235"/>
                  </a:cubicBezTo>
                  <a:cubicBezTo>
                    <a:pt x="154" y="232"/>
                    <a:pt x="148" y="228"/>
                    <a:pt x="143" y="223"/>
                  </a:cubicBezTo>
                  <a:cubicBezTo>
                    <a:pt x="142" y="222"/>
                    <a:pt x="140" y="220"/>
                    <a:pt x="139" y="219"/>
                  </a:cubicBezTo>
                  <a:cubicBezTo>
                    <a:pt x="122" y="200"/>
                    <a:pt x="116" y="174"/>
                    <a:pt x="117" y="149"/>
                  </a:cubicBezTo>
                  <a:cubicBezTo>
                    <a:pt x="118" y="148"/>
                    <a:pt x="118" y="146"/>
                    <a:pt x="118" y="145"/>
                  </a:cubicBezTo>
                  <a:cubicBezTo>
                    <a:pt x="120" y="124"/>
                    <a:pt x="127" y="104"/>
                    <a:pt x="139" y="89"/>
                  </a:cubicBezTo>
                  <a:cubicBezTo>
                    <a:pt x="140" y="88"/>
                    <a:pt x="142" y="86"/>
                    <a:pt x="143" y="85"/>
                  </a:cubicBezTo>
                  <a:cubicBezTo>
                    <a:pt x="161" y="64"/>
                    <a:pt x="188" y="56"/>
                    <a:pt x="221" y="71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15" y="67"/>
                    <a:pt x="208" y="64"/>
                    <a:pt x="202" y="63"/>
                  </a:cubicBezTo>
                  <a:cubicBezTo>
                    <a:pt x="203" y="63"/>
                    <a:pt x="204" y="62"/>
                    <a:pt x="205" y="61"/>
                  </a:cubicBezTo>
                  <a:cubicBezTo>
                    <a:pt x="207" y="57"/>
                    <a:pt x="208" y="53"/>
                    <a:pt x="208" y="49"/>
                  </a:cubicBezTo>
                  <a:cubicBezTo>
                    <a:pt x="209" y="48"/>
                    <a:pt x="209" y="46"/>
                    <a:pt x="209" y="45"/>
                  </a:cubicBezTo>
                  <a:cubicBezTo>
                    <a:pt x="210" y="42"/>
                    <a:pt x="210" y="38"/>
                    <a:pt x="210" y="35"/>
                  </a:cubicBezTo>
                  <a:cubicBezTo>
                    <a:pt x="211" y="25"/>
                    <a:pt x="213" y="14"/>
                    <a:pt x="213" y="4"/>
                  </a:cubicBezTo>
                  <a:cubicBezTo>
                    <a:pt x="214" y="1"/>
                    <a:pt x="209" y="0"/>
                    <a:pt x="208" y="3"/>
                  </a:cubicBezTo>
                  <a:cubicBezTo>
                    <a:pt x="204" y="11"/>
                    <a:pt x="204" y="20"/>
                    <a:pt x="203" y="29"/>
                  </a:cubicBezTo>
                  <a:cubicBezTo>
                    <a:pt x="202" y="34"/>
                    <a:pt x="201" y="40"/>
                    <a:pt x="201" y="45"/>
                  </a:cubicBezTo>
                  <a:cubicBezTo>
                    <a:pt x="200" y="46"/>
                    <a:pt x="200" y="48"/>
                    <a:pt x="200" y="49"/>
                  </a:cubicBezTo>
                  <a:cubicBezTo>
                    <a:pt x="200" y="53"/>
                    <a:pt x="200" y="56"/>
                    <a:pt x="200" y="60"/>
                  </a:cubicBezTo>
                  <a:cubicBezTo>
                    <a:pt x="200" y="61"/>
                    <a:pt x="200" y="62"/>
                    <a:pt x="201" y="62"/>
                  </a:cubicBezTo>
                  <a:cubicBezTo>
                    <a:pt x="180" y="57"/>
                    <a:pt x="159" y="64"/>
                    <a:pt x="143" y="79"/>
                  </a:cubicBezTo>
                  <a:cubicBezTo>
                    <a:pt x="142" y="81"/>
                    <a:pt x="140" y="82"/>
                    <a:pt x="139" y="83"/>
                  </a:cubicBezTo>
                  <a:cubicBezTo>
                    <a:pt x="131" y="92"/>
                    <a:pt x="125" y="101"/>
                    <a:pt x="120" y="112"/>
                  </a:cubicBezTo>
                  <a:close/>
                  <a:moveTo>
                    <a:pt x="94" y="152"/>
                  </a:moveTo>
                  <a:cubicBezTo>
                    <a:pt x="93" y="151"/>
                    <a:pt x="94" y="150"/>
                    <a:pt x="94" y="149"/>
                  </a:cubicBezTo>
                  <a:cubicBezTo>
                    <a:pt x="94" y="147"/>
                    <a:pt x="95" y="146"/>
                    <a:pt x="96" y="145"/>
                  </a:cubicBezTo>
                  <a:cubicBezTo>
                    <a:pt x="96" y="145"/>
                    <a:pt x="96" y="145"/>
                    <a:pt x="96" y="145"/>
                  </a:cubicBezTo>
                  <a:cubicBezTo>
                    <a:pt x="98" y="143"/>
                    <a:pt x="101" y="144"/>
                    <a:pt x="104" y="145"/>
                  </a:cubicBezTo>
                  <a:cubicBezTo>
                    <a:pt x="106" y="146"/>
                    <a:pt x="108" y="147"/>
                    <a:pt x="109" y="148"/>
                  </a:cubicBezTo>
                  <a:cubicBezTo>
                    <a:pt x="110" y="148"/>
                    <a:pt x="110" y="148"/>
                    <a:pt x="110" y="148"/>
                  </a:cubicBezTo>
                  <a:cubicBezTo>
                    <a:pt x="110" y="148"/>
                    <a:pt x="110" y="149"/>
                    <a:pt x="110" y="149"/>
                  </a:cubicBezTo>
                  <a:cubicBezTo>
                    <a:pt x="110" y="156"/>
                    <a:pt x="110" y="163"/>
                    <a:pt x="111" y="169"/>
                  </a:cubicBezTo>
                  <a:cubicBezTo>
                    <a:pt x="103" y="166"/>
                    <a:pt x="95" y="162"/>
                    <a:pt x="94" y="152"/>
                  </a:cubicBezTo>
                  <a:close/>
                  <a:moveTo>
                    <a:pt x="271" y="200"/>
                  </a:moveTo>
                  <a:cubicBezTo>
                    <a:pt x="274" y="194"/>
                    <a:pt x="275" y="188"/>
                    <a:pt x="276" y="182"/>
                  </a:cubicBezTo>
                  <a:cubicBezTo>
                    <a:pt x="276" y="183"/>
                    <a:pt x="276" y="183"/>
                    <a:pt x="276" y="184"/>
                  </a:cubicBezTo>
                  <a:cubicBezTo>
                    <a:pt x="280" y="189"/>
                    <a:pt x="289" y="189"/>
                    <a:pt x="289" y="197"/>
                  </a:cubicBezTo>
                  <a:cubicBezTo>
                    <a:pt x="289" y="206"/>
                    <a:pt x="276" y="205"/>
                    <a:pt x="271" y="204"/>
                  </a:cubicBezTo>
                  <a:cubicBezTo>
                    <a:pt x="270" y="204"/>
                    <a:pt x="270" y="204"/>
                    <a:pt x="270" y="204"/>
                  </a:cubicBezTo>
                  <a:cubicBezTo>
                    <a:pt x="270" y="202"/>
                    <a:pt x="271" y="201"/>
                    <a:pt x="271" y="20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5553077" y="2989263"/>
              <a:ext cx="79375" cy="44450"/>
            </a:xfrm>
            <a:custGeom>
              <a:avLst/>
              <a:gdLst>
                <a:gd name="T0" fmla="*/ 15 w 16"/>
                <a:gd name="T1" fmla="*/ 8 h 9"/>
                <a:gd name="T2" fmla="*/ 16 w 16"/>
                <a:gd name="T3" fmla="*/ 6 h 9"/>
                <a:gd name="T4" fmla="*/ 4 w 16"/>
                <a:gd name="T5" fmla="*/ 1 h 9"/>
                <a:gd name="T6" fmla="*/ 3 w 16"/>
                <a:gd name="T7" fmla="*/ 5 h 9"/>
                <a:gd name="T8" fmla="*/ 15 w 16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15" y="8"/>
                  </a:moveTo>
                  <a:cubicBezTo>
                    <a:pt x="15" y="8"/>
                    <a:pt x="16" y="7"/>
                    <a:pt x="16" y="6"/>
                  </a:cubicBezTo>
                  <a:cubicBezTo>
                    <a:pt x="14" y="2"/>
                    <a:pt x="8" y="2"/>
                    <a:pt x="4" y="1"/>
                  </a:cubicBezTo>
                  <a:cubicBezTo>
                    <a:pt x="1" y="0"/>
                    <a:pt x="0" y="4"/>
                    <a:pt x="3" y="5"/>
                  </a:cubicBezTo>
                  <a:cubicBezTo>
                    <a:pt x="7" y="6"/>
                    <a:pt x="11" y="9"/>
                    <a:pt x="15" y="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5494339" y="3113088"/>
              <a:ext cx="168275" cy="104775"/>
            </a:xfrm>
            <a:custGeom>
              <a:avLst/>
              <a:gdLst>
                <a:gd name="T0" fmla="*/ 32 w 34"/>
                <a:gd name="T1" fmla="*/ 5 h 21"/>
                <a:gd name="T2" fmla="*/ 18 w 34"/>
                <a:gd name="T3" fmla="*/ 12 h 21"/>
                <a:gd name="T4" fmla="*/ 5 w 34"/>
                <a:gd name="T5" fmla="*/ 2 h 21"/>
                <a:gd name="T6" fmla="*/ 0 w 34"/>
                <a:gd name="T7" fmla="*/ 4 h 21"/>
                <a:gd name="T8" fmla="*/ 16 w 34"/>
                <a:gd name="T9" fmla="*/ 20 h 21"/>
                <a:gd name="T10" fmla="*/ 34 w 34"/>
                <a:gd name="T11" fmla="*/ 6 h 21"/>
                <a:gd name="T12" fmla="*/ 32 w 34"/>
                <a:gd name="T13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21">
                  <a:moveTo>
                    <a:pt x="32" y="5"/>
                  </a:moveTo>
                  <a:cubicBezTo>
                    <a:pt x="27" y="7"/>
                    <a:pt x="23" y="10"/>
                    <a:pt x="18" y="12"/>
                  </a:cubicBezTo>
                  <a:cubicBezTo>
                    <a:pt x="11" y="15"/>
                    <a:pt x="8" y="8"/>
                    <a:pt x="5" y="2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1" y="13"/>
                    <a:pt x="7" y="19"/>
                    <a:pt x="16" y="20"/>
                  </a:cubicBezTo>
                  <a:cubicBezTo>
                    <a:pt x="24" y="21"/>
                    <a:pt x="33" y="14"/>
                    <a:pt x="34" y="6"/>
                  </a:cubicBezTo>
                  <a:cubicBezTo>
                    <a:pt x="34" y="5"/>
                    <a:pt x="33" y="5"/>
                    <a:pt x="32" y="5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5776914" y="2909888"/>
              <a:ext cx="63500" cy="100012"/>
            </a:xfrm>
            <a:custGeom>
              <a:avLst/>
              <a:gdLst>
                <a:gd name="T0" fmla="*/ 8 w 13"/>
                <a:gd name="T1" fmla="*/ 17 h 20"/>
                <a:gd name="T2" fmla="*/ 10 w 13"/>
                <a:gd name="T3" fmla="*/ 13 h 20"/>
                <a:gd name="T4" fmla="*/ 11 w 13"/>
                <a:gd name="T5" fmla="*/ 9 h 20"/>
                <a:gd name="T6" fmla="*/ 10 w 13"/>
                <a:gd name="T7" fmla="*/ 0 h 20"/>
                <a:gd name="T8" fmla="*/ 10 w 13"/>
                <a:gd name="T9" fmla="*/ 0 h 20"/>
                <a:gd name="T10" fmla="*/ 6 w 13"/>
                <a:gd name="T11" fmla="*/ 1 h 20"/>
                <a:gd name="T12" fmla="*/ 4 w 13"/>
                <a:gd name="T13" fmla="*/ 4 h 20"/>
                <a:gd name="T14" fmla="*/ 4 w 13"/>
                <a:gd name="T15" fmla="*/ 4 h 20"/>
                <a:gd name="T16" fmla="*/ 0 w 13"/>
                <a:gd name="T17" fmla="*/ 15 h 20"/>
                <a:gd name="T18" fmla="*/ 8 w 13"/>
                <a:gd name="T19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20">
                  <a:moveTo>
                    <a:pt x="8" y="17"/>
                  </a:moveTo>
                  <a:cubicBezTo>
                    <a:pt x="9" y="16"/>
                    <a:pt x="9" y="14"/>
                    <a:pt x="10" y="13"/>
                  </a:cubicBezTo>
                  <a:cubicBezTo>
                    <a:pt x="11" y="12"/>
                    <a:pt x="11" y="10"/>
                    <a:pt x="11" y="9"/>
                  </a:cubicBezTo>
                  <a:cubicBezTo>
                    <a:pt x="12" y="6"/>
                    <a:pt x="13" y="2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7" y="0"/>
                    <a:pt x="6" y="1"/>
                  </a:cubicBezTo>
                  <a:cubicBezTo>
                    <a:pt x="5" y="1"/>
                    <a:pt x="5" y="2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2" y="8"/>
                    <a:pt x="0" y="12"/>
                    <a:pt x="0" y="15"/>
                  </a:cubicBezTo>
                  <a:cubicBezTo>
                    <a:pt x="0" y="20"/>
                    <a:pt x="6" y="20"/>
                    <a:pt x="8" y="17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5365752" y="2851150"/>
              <a:ext cx="58738" cy="119062"/>
            </a:xfrm>
            <a:custGeom>
              <a:avLst/>
              <a:gdLst>
                <a:gd name="T0" fmla="*/ 5 w 12"/>
                <a:gd name="T1" fmla="*/ 1 h 24"/>
                <a:gd name="T2" fmla="*/ 0 w 12"/>
                <a:gd name="T3" fmla="*/ 4 h 24"/>
                <a:gd name="T4" fmla="*/ 0 w 12"/>
                <a:gd name="T5" fmla="*/ 5 h 24"/>
                <a:gd name="T6" fmla="*/ 0 w 12"/>
                <a:gd name="T7" fmla="*/ 11 h 24"/>
                <a:gd name="T8" fmla="*/ 5 w 12"/>
                <a:gd name="T9" fmla="*/ 21 h 24"/>
                <a:gd name="T10" fmla="*/ 12 w 12"/>
                <a:gd name="T11" fmla="*/ 17 h 24"/>
                <a:gd name="T12" fmla="*/ 11 w 12"/>
                <a:gd name="T13" fmla="*/ 8 h 24"/>
                <a:gd name="T14" fmla="*/ 5 w 12"/>
                <a:gd name="T15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24">
                  <a:moveTo>
                    <a:pt x="5" y="1"/>
                  </a:moveTo>
                  <a:cubicBezTo>
                    <a:pt x="3" y="0"/>
                    <a:pt x="1" y="1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0" y="7"/>
                    <a:pt x="0" y="9"/>
                    <a:pt x="0" y="11"/>
                  </a:cubicBezTo>
                  <a:cubicBezTo>
                    <a:pt x="0" y="15"/>
                    <a:pt x="2" y="18"/>
                    <a:pt x="5" y="21"/>
                  </a:cubicBezTo>
                  <a:cubicBezTo>
                    <a:pt x="8" y="24"/>
                    <a:pt x="12" y="21"/>
                    <a:pt x="12" y="17"/>
                  </a:cubicBezTo>
                  <a:cubicBezTo>
                    <a:pt x="12" y="14"/>
                    <a:pt x="12" y="11"/>
                    <a:pt x="11" y="8"/>
                  </a:cubicBezTo>
                  <a:cubicBezTo>
                    <a:pt x="10" y="5"/>
                    <a:pt x="8" y="1"/>
                    <a:pt x="5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2"/>
            <p:cNvSpPr/>
            <p:nvPr/>
          </p:nvSpPr>
          <p:spPr bwMode="auto">
            <a:xfrm>
              <a:off x="5356227" y="2643188"/>
              <a:ext cx="84138" cy="44450"/>
            </a:xfrm>
            <a:custGeom>
              <a:avLst/>
              <a:gdLst>
                <a:gd name="T0" fmla="*/ 3 w 17"/>
                <a:gd name="T1" fmla="*/ 8 h 9"/>
                <a:gd name="T2" fmla="*/ 16 w 17"/>
                <a:gd name="T3" fmla="*/ 4 h 9"/>
                <a:gd name="T4" fmla="*/ 16 w 17"/>
                <a:gd name="T5" fmla="*/ 1 h 9"/>
                <a:gd name="T6" fmla="*/ 2 w 17"/>
                <a:gd name="T7" fmla="*/ 5 h 9"/>
                <a:gd name="T8" fmla="*/ 3 w 17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">
                  <a:moveTo>
                    <a:pt x="3" y="8"/>
                  </a:moveTo>
                  <a:cubicBezTo>
                    <a:pt x="8" y="7"/>
                    <a:pt x="12" y="6"/>
                    <a:pt x="16" y="4"/>
                  </a:cubicBezTo>
                  <a:cubicBezTo>
                    <a:pt x="17" y="3"/>
                    <a:pt x="17" y="2"/>
                    <a:pt x="16" y="1"/>
                  </a:cubicBezTo>
                  <a:cubicBezTo>
                    <a:pt x="11" y="0"/>
                    <a:pt x="6" y="2"/>
                    <a:pt x="2" y="5"/>
                  </a:cubicBezTo>
                  <a:cubicBezTo>
                    <a:pt x="0" y="6"/>
                    <a:pt x="1" y="9"/>
                    <a:pt x="3" y="8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3"/>
            <p:cNvSpPr/>
            <p:nvPr/>
          </p:nvSpPr>
          <p:spPr bwMode="auto">
            <a:xfrm>
              <a:off x="5835652" y="2682875"/>
              <a:ext cx="53975" cy="34925"/>
            </a:xfrm>
            <a:custGeom>
              <a:avLst/>
              <a:gdLst>
                <a:gd name="T0" fmla="*/ 3 w 11"/>
                <a:gd name="T1" fmla="*/ 0 h 7"/>
                <a:gd name="T2" fmla="*/ 2 w 11"/>
                <a:gd name="T3" fmla="*/ 0 h 7"/>
                <a:gd name="T4" fmla="*/ 2 w 11"/>
                <a:gd name="T5" fmla="*/ 3 h 7"/>
                <a:gd name="T6" fmla="*/ 2 w 11"/>
                <a:gd name="T7" fmla="*/ 3 h 7"/>
                <a:gd name="T8" fmla="*/ 10 w 11"/>
                <a:gd name="T9" fmla="*/ 6 h 7"/>
                <a:gd name="T10" fmla="*/ 11 w 11"/>
                <a:gd name="T11" fmla="*/ 4 h 7"/>
                <a:gd name="T12" fmla="*/ 3 w 11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7">
                  <a:moveTo>
                    <a:pt x="3" y="0"/>
                  </a:moveTo>
                  <a:cubicBezTo>
                    <a:pt x="3" y="0"/>
                    <a:pt x="2" y="0"/>
                    <a:pt x="2" y="0"/>
                  </a:cubicBezTo>
                  <a:cubicBezTo>
                    <a:pt x="1" y="1"/>
                    <a:pt x="0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5" y="5"/>
                    <a:pt x="7" y="7"/>
                    <a:pt x="10" y="6"/>
                  </a:cubicBezTo>
                  <a:cubicBezTo>
                    <a:pt x="11" y="6"/>
                    <a:pt x="11" y="5"/>
                    <a:pt x="11" y="4"/>
                  </a:cubicBezTo>
                  <a:cubicBezTo>
                    <a:pt x="9" y="2"/>
                    <a:pt x="6" y="1"/>
                    <a:pt x="3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6198932" y="2419350"/>
            <a:ext cx="1804987" cy="2816225"/>
            <a:chOff x="6226177" y="2133600"/>
            <a:chExt cx="1804987" cy="2816225"/>
          </a:xfrm>
          <a:solidFill>
            <a:srgbClr val="FFC000"/>
          </a:solidFill>
        </p:grpSpPr>
        <p:sp>
          <p:nvSpPr>
            <p:cNvPr id="15" name="Freeform 14"/>
            <p:cNvSpPr/>
            <p:nvPr/>
          </p:nvSpPr>
          <p:spPr bwMode="auto">
            <a:xfrm>
              <a:off x="6973889" y="2311400"/>
              <a:ext cx="182563" cy="198437"/>
            </a:xfrm>
            <a:custGeom>
              <a:avLst/>
              <a:gdLst>
                <a:gd name="T0" fmla="*/ 30 w 37"/>
                <a:gd name="T1" fmla="*/ 37 h 40"/>
                <a:gd name="T2" fmla="*/ 35 w 37"/>
                <a:gd name="T3" fmla="*/ 34 h 40"/>
                <a:gd name="T4" fmla="*/ 17 w 37"/>
                <a:gd name="T5" fmla="*/ 15 h 40"/>
                <a:gd name="T6" fmla="*/ 10 w 37"/>
                <a:gd name="T7" fmla="*/ 7 h 40"/>
                <a:gd name="T8" fmla="*/ 10 w 37"/>
                <a:gd name="T9" fmla="*/ 7 h 40"/>
                <a:gd name="T10" fmla="*/ 6 w 37"/>
                <a:gd name="T11" fmla="*/ 3 h 40"/>
                <a:gd name="T12" fmla="*/ 6 w 37"/>
                <a:gd name="T13" fmla="*/ 2 h 40"/>
                <a:gd name="T14" fmla="*/ 2 w 37"/>
                <a:gd name="T15" fmla="*/ 1 h 40"/>
                <a:gd name="T16" fmla="*/ 1 w 37"/>
                <a:gd name="T17" fmla="*/ 3 h 40"/>
                <a:gd name="T18" fmla="*/ 1 w 37"/>
                <a:gd name="T19" fmla="*/ 7 h 40"/>
                <a:gd name="T20" fmla="*/ 5 w 37"/>
                <a:gd name="T21" fmla="*/ 13 h 40"/>
                <a:gd name="T22" fmla="*/ 30 w 37"/>
                <a:gd name="T23" fmla="*/ 3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7" h="40">
                  <a:moveTo>
                    <a:pt x="30" y="37"/>
                  </a:moveTo>
                  <a:cubicBezTo>
                    <a:pt x="32" y="40"/>
                    <a:pt x="37" y="37"/>
                    <a:pt x="35" y="34"/>
                  </a:cubicBezTo>
                  <a:cubicBezTo>
                    <a:pt x="30" y="27"/>
                    <a:pt x="24" y="21"/>
                    <a:pt x="17" y="15"/>
                  </a:cubicBezTo>
                  <a:cubicBezTo>
                    <a:pt x="15" y="13"/>
                    <a:pt x="12" y="10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6"/>
                    <a:pt x="7" y="4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1"/>
                    <a:pt x="3" y="0"/>
                    <a:pt x="2" y="1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9"/>
                    <a:pt x="3" y="12"/>
                    <a:pt x="5" y="13"/>
                  </a:cubicBezTo>
                  <a:cubicBezTo>
                    <a:pt x="13" y="21"/>
                    <a:pt x="22" y="28"/>
                    <a:pt x="3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5"/>
            <p:cNvSpPr/>
            <p:nvPr/>
          </p:nvSpPr>
          <p:spPr bwMode="auto">
            <a:xfrm>
              <a:off x="7561264" y="2538413"/>
              <a:ext cx="469900" cy="100012"/>
            </a:xfrm>
            <a:custGeom>
              <a:avLst/>
              <a:gdLst>
                <a:gd name="T0" fmla="*/ 49 w 95"/>
                <a:gd name="T1" fmla="*/ 0 h 20"/>
                <a:gd name="T2" fmla="*/ 1 w 95"/>
                <a:gd name="T3" fmla="*/ 17 h 20"/>
                <a:gd name="T4" fmla="*/ 3 w 95"/>
                <a:gd name="T5" fmla="*/ 20 h 20"/>
                <a:gd name="T6" fmla="*/ 49 w 95"/>
                <a:gd name="T7" fmla="*/ 11 h 20"/>
                <a:gd name="T8" fmla="*/ 49 w 95"/>
                <a:gd name="T9" fmla="*/ 11 h 20"/>
                <a:gd name="T10" fmla="*/ 53 w 95"/>
                <a:gd name="T11" fmla="*/ 10 h 20"/>
                <a:gd name="T12" fmla="*/ 92 w 95"/>
                <a:gd name="T13" fmla="*/ 11 h 20"/>
                <a:gd name="T14" fmla="*/ 93 w 95"/>
                <a:gd name="T15" fmla="*/ 6 h 20"/>
                <a:gd name="T16" fmla="*/ 53 w 95"/>
                <a:gd name="T17" fmla="*/ 0 h 20"/>
                <a:gd name="T18" fmla="*/ 49 w 95"/>
                <a:gd name="T1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20">
                  <a:moveTo>
                    <a:pt x="49" y="0"/>
                  </a:moveTo>
                  <a:cubicBezTo>
                    <a:pt x="30" y="1"/>
                    <a:pt x="12" y="6"/>
                    <a:pt x="1" y="17"/>
                  </a:cubicBezTo>
                  <a:cubicBezTo>
                    <a:pt x="0" y="19"/>
                    <a:pt x="2" y="20"/>
                    <a:pt x="3" y="20"/>
                  </a:cubicBezTo>
                  <a:cubicBezTo>
                    <a:pt x="18" y="16"/>
                    <a:pt x="33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0" y="11"/>
                    <a:pt x="52" y="11"/>
                    <a:pt x="53" y="10"/>
                  </a:cubicBezTo>
                  <a:cubicBezTo>
                    <a:pt x="66" y="10"/>
                    <a:pt x="79" y="12"/>
                    <a:pt x="92" y="11"/>
                  </a:cubicBezTo>
                  <a:cubicBezTo>
                    <a:pt x="95" y="10"/>
                    <a:pt x="95" y="7"/>
                    <a:pt x="93" y="6"/>
                  </a:cubicBezTo>
                  <a:cubicBezTo>
                    <a:pt x="82" y="2"/>
                    <a:pt x="68" y="0"/>
                    <a:pt x="53" y="0"/>
                  </a:cubicBezTo>
                  <a:cubicBezTo>
                    <a:pt x="52" y="0"/>
                    <a:pt x="50" y="0"/>
                    <a:pt x="4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6"/>
            <p:cNvSpPr/>
            <p:nvPr/>
          </p:nvSpPr>
          <p:spPr bwMode="auto">
            <a:xfrm>
              <a:off x="7581902" y="2652713"/>
              <a:ext cx="434975" cy="128587"/>
            </a:xfrm>
            <a:custGeom>
              <a:avLst/>
              <a:gdLst>
                <a:gd name="T0" fmla="*/ 85 w 88"/>
                <a:gd name="T1" fmla="*/ 26 h 26"/>
                <a:gd name="T2" fmla="*/ 86 w 88"/>
                <a:gd name="T3" fmla="*/ 22 h 26"/>
                <a:gd name="T4" fmla="*/ 49 w 88"/>
                <a:gd name="T5" fmla="*/ 8 h 26"/>
                <a:gd name="T6" fmla="*/ 45 w 88"/>
                <a:gd name="T7" fmla="*/ 7 h 26"/>
                <a:gd name="T8" fmla="*/ 2 w 88"/>
                <a:gd name="T9" fmla="*/ 2 h 26"/>
                <a:gd name="T10" fmla="*/ 2 w 88"/>
                <a:gd name="T11" fmla="*/ 5 h 26"/>
                <a:gd name="T12" fmla="*/ 45 w 88"/>
                <a:gd name="T13" fmla="*/ 18 h 26"/>
                <a:gd name="T14" fmla="*/ 49 w 88"/>
                <a:gd name="T15" fmla="*/ 19 h 26"/>
                <a:gd name="T16" fmla="*/ 85 w 88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26">
                  <a:moveTo>
                    <a:pt x="85" y="26"/>
                  </a:moveTo>
                  <a:cubicBezTo>
                    <a:pt x="87" y="26"/>
                    <a:pt x="88" y="23"/>
                    <a:pt x="86" y="22"/>
                  </a:cubicBezTo>
                  <a:cubicBezTo>
                    <a:pt x="75" y="17"/>
                    <a:pt x="62" y="12"/>
                    <a:pt x="49" y="8"/>
                  </a:cubicBezTo>
                  <a:cubicBezTo>
                    <a:pt x="48" y="7"/>
                    <a:pt x="46" y="7"/>
                    <a:pt x="45" y="7"/>
                  </a:cubicBezTo>
                  <a:cubicBezTo>
                    <a:pt x="31" y="3"/>
                    <a:pt x="16" y="0"/>
                    <a:pt x="2" y="2"/>
                  </a:cubicBezTo>
                  <a:cubicBezTo>
                    <a:pt x="1" y="2"/>
                    <a:pt x="0" y="5"/>
                    <a:pt x="2" y="5"/>
                  </a:cubicBezTo>
                  <a:cubicBezTo>
                    <a:pt x="16" y="9"/>
                    <a:pt x="30" y="14"/>
                    <a:pt x="45" y="18"/>
                  </a:cubicBezTo>
                  <a:cubicBezTo>
                    <a:pt x="46" y="18"/>
                    <a:pt x="48" y="19"/>
                    <a:pt x="49" y="19"/>
                  </a:cubicBezTo>
                  <a:cubicBezTo>
                    <a:pt x="61" y="22"/>
                    <a:pt x="73" y="25"/>
                    <a:pt x="8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7"/>
            <p:cNvSpPr/>
            <p:nvPr/>
          </p:nvSpPr>
          <p:spPr bwMode="auto">
            <a:xfrm>
              <a:off x="6567489" y="2133600"/>
              <a:ext cx="331788" cy="549275"/>
            </a:xfrm>
            <a:custGeom>
              <a:avLst/>
              <a:gdLst>
                <a:gd name="T0" fmla="*/ 36 w 67"/>
                <a:gd name="T1" fmla="*/ 43 h 111"/>
                <a:gd name="T2" fmla="*/ 34 w 67"/>
                <a:gd name="T3" fmla="*/ 39 h 111"/>
                <a:gd name="T4" fmla="*/ 32 w 67"/>
                <a:gd name="T5" fmla="*/ 36 h 111"/>
                <a:gd name="T6" fmla="*/ 4 w 67"/>
                <a:gd name="T7" fmla="*/ 1 h 111"/>
                <a:gd name="T8" fmla="*/ 1 w 67"/>
                <a:gd name="T9" fmla="*/ 4 h 111"/>
                <a:gd name="T10" fmla="*/ 23 w 67"/>
                <a:gd name="T11" fmla="*/ 39 h 111"/>
                <a:gd name="T12" fmla="*/ 26 w 67"/>
                <a:gd name="T13" fmla="*/ 43 h 111"/>
                <a:gd name="T14" fmla="*/ 26 w 67"/>
                <a:gd name="T15" fmla="*/ 44 h 111"/>
                <a:gd name="T16" fmla="*/ 50 w 67"/>
                <a:gd name="T17" fmla="*/ 79 h 111"/>
                <a:gd name="T18" fmla="*/ 52 w 67"/>
                <a:gd name="T19" fmla="*/ 80 h 111"/>
                <a:gd name="T20" fmla="*/ 50 w 67"/>
                <a:gd name="T21" fmla="*/ 80 h 111"/>
                <a:gd name="T22" fmla="*/ 32 w 67"/>
                <a:gd name="T23" fmla="*/ 85 h 111"/>
                <a:gd name="T24" fmla="*/ 26 w 67"/>
                <a:gd name="T25" fmla="*/ 96 h 111"/>
                <a:gd name="T26" fmla="*/ 33 w 67"/>
                <a:gd name="T27" fmla="*/ 110 h 111"/>
                <a:gd name="T28" fmla="*/ 35 w 67"/>
                <a:gd name="T29" fmla="*/ 108 h 111"/>
                <a:gd name="T30" fmla="*/ 38 w 67"/>
                <a:gd name="T31" fmla="*/ 88 h 111"/>
                <a:gd name="T32" fmla="*/ 50 w 67"/>
                <a:gd name="T33" fmla="*/ 86 h 111"/>
                <a:gd name="T34" fmla="*/ 54 w 67"/>
                <a:gd name="T35" fmla="*/ 87 h 111"/>
                <a:gd name="T36" fmla="*/ 62 w 67"/>
                <a:gd name="T37" fmla="*/ 90 h 111"/>
                <a:gd name="T38" fmla="*/ 64 w 67"/>
                <a:gd name="T39" fmla="*/ 84 h 111"/>
                <a:gd name="T40" fmla="*/ 54 w 67"/>
                <a:gd name="T41" fmla="*/ 81 h 111"/>
                <a:gd name="T42" fmla="*/ 54 w 67"/>
                <a:gd name="T43" fmla="*/ 80 h 111"/>
                <a:gd name="T44" fmla="*/ 54 w 67"/>
                <a:gd name="T45" fmla="*/ 79 h 111"/>
                <a:gd name="T46" fmla="*/ 50 w 67"/>
                <a:gd name="T47" fmla="*/ 71 h 111"/>
                <a:gd name="T48" fmla="*/ 36 w 67"/>
                <a:gd name="T49" fmla="*/ 4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7" h="111">
                  <a:moveTo>
                    <a:pt x="36" y="43"/>
                  </a:moveTo>
                  <a:cubicBezTo>
                    <a:pt x="35" y="42"/>
                    <a:pt x="35" y="40"/>
                    <a:pt x="34" y="39"/>
                  </a:cubicBezTo>
                  <a:cubicBezTo>
                    <a:pt x="33" y="38"/>
                    <a:pt x="33" y="37"/>
                    <a:pt x="32" y="36"/>
                  </a:cubicBezTo>
                  <a:cubicBezTo>
                    <a:pt x="26" y="24"/>
                    <a:pt x="17" y="6"/>
                    <a:pt x="4" y="1"/>
                  </a:cubicBezTo>
                  <a:cubicBezTo>
                    <a:pt x="2" y="0"/>
                    <a:pt x="0" y="2"/>
                    <a:pt x="1" y="4"/>
                  </a:cubicBezTo>
                  <a:cubicBezTo>
                    <a:pt x="5" y="16"/>
                    <a:pt x="16" y="27"/>
                    <a:pt x="23" y="39"/>
                  </a:cubicBezTo>
                  <a:cubicBezTo>
                    <a:pt x="24" y="40"/>
                    <a:pt x="25" y="42"/>
                    <a:pt x="26" y="43"/>
                  </a:cubicBezTo>
                  <a:cubicBezTo>
                    <a:pt x="26" y="43"/>
                    <a:pt x="26" y="44"/>
                    <a:pt x="26" y="44"/>
                  </a:cubicBezTo>
                  <a:cubicBezTo>
                    <a:pt x="33" y="56"/>
                    <a:pt x="40" y="69"/>
                    <a:pt x="50" y="79"/>
                  </a:cubicBezTo>
                  <a:cubicBezTo>
                    <a:pt x="51" y="79"/>
                    <a:pt x="51" y="80"/>
                    <a:pt x="52" y="80"/>
                  </a:cubicBezTo>
                  <a:cubicBezTo>
                    <a:pt x="51" y="80"/>
                    <a:pt x="51" y="80"/>
                    <a:pt x="50" y="80"/>
                  </a:cubicBezTo>
                  <a:cubicBezTo>
                    <a:pt x="44" y="80"/>
                    <a:pt x="37" y="81"/>
                    <a:pt x="32" y="85"/>
                  </a:cubicBezTo>
                  <a:cubicBezTo>
                    <a:pt x="28" y="87"/>
                    <a:pt x="26" y="91"/>
                    <a:pt x="26" y="96"/>
                  </a:cubicBezTo>
                  <a:cubicBezTo>
                    <a:pt x="25" y="101"/>
                    <a:pt x="29" y="106"/>
                    <a:pt x="33" y="110"/>
                  </a:cubicBezTo>
                  <a:cubicBezTo>
                    <a:pt x="34" y="111"/>
                    <a:pt x="35" y="109"/>
                    <a:pt x="35" y="108"/>
                  </a:cubicBezTo>
                  <a:cubicBezTo>
                    <a:pt x="32" y="101"/>
                    <a:pt x="30" y="93"/>
                    <a:pt x="38" y="88"/>
                  </a:cubicBezTo>
                  <a:cubicBezTo>
                    <a:pt x="42" y="86"/>
                    <a:pt x="46" y="86"/>
                    <a:pt x="50" y="86"/>
                  </a:cubicBezTo>
                  <a:cubicBezTo>
                    <a:pt x="51" y="86"/>
                    <a:pt x="53" y="87"/>
                    <a:pt x="54" y="87"/>
                  </a:cubicBezTo>
                  <a:cubicBezTo>
                    <a:pt x="57" y="88"/>
                    <a:pt x="59" y="89"/>
                    <a:pt x="62" y="90"/>
                  </a:cubicBezTo>
                  <a:cubicBezTo>
                    <a:pt x="65" y="92"/>
                    <a:pt x="67" y="86"/>
                    <a:pt x="64" y="84"/>
                  </a:cubicBezTo>
                  <a:cubicBezTo>
                    <a:pt x="61" y="83"/>
                    <a:pt x="58" y="82"/>
                    <a:pt x="54" y="81"/>
                  </a:cubicBezTo>
                  <a:cubicBezTo>
                    <a:pt x="54" y="81"/>
                    <a:pt x="55" y="80"/>
                    <a:pt x="54" y="80"/>
                  </a:cubicBezTo>
                  <a:cubicBezTo>
                    <a:pt x="54" y="80"/>
                    <a:pt x="54" y="80"/>
                    <a:pt x="54" y="79"/>
                  </a:cubicBezTo>
                  <a:cubicBezTo>
                    <a:pt x="53" y="76"/>
                    <a:pt x="51" y="74"/>
                    <a:pt x="50" y="71"/>
                  </a:cubicBezTo>
                  <a:cubicBezTo>
                    <a:pt x="46" y="61"/>
                    <a:pt x="41" y="52"/>
                    <a:pt x="3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8"/>
            <p:cNvSpPr/>
            <p:nvPr/>
          </p:nvSpPr>
          <p:spPr bwMode="auto">
            <a:xfrm>
              <a:off x="6375402" y="2306638"/>
              <a:ext cx="339725" cy="231775"/>
            </a:xfrm>
            <a:custGeom>
              <a:avLst/>
              <a:gdLst>
                <a:gd name="T0" fmla="*/ 37 w 69"/>
                <a:gd name="T1" fmla="*/ 28 h 47"/>
                <a:gd name="T2" fmla="*/ 66 w 69"/>
                <a:gd name="T3" fmla="*/ 46 h 47"/>
                <a:gd name="T4" fmla="*/ 68 w 69"/>
                <a:gd name="T5" fmla="*/ 43 h 47"/>
                <a:gd name="T6" fmla="*/ 37 w 69"/>
                <a:gd name="T7" fmla="*/ 15 h 47"/>
                <a:gd name="T8" fmla="*/ 27 w 69"/>
                <a:gd name="T9" fmla="*/ 8 h 47"/>
                <a:gd name="T10" fmla="*/ 20 w 69"/>
                <a:gd name="T11" fmla="*/ 4 h 47"/>
                <a:gd name="T12" fmla="*/ 2 w 69"/>
                <a:gd name="T13" fmla="*/ 1 h 47"/>
                <a:gd name="T14" fmla="*/ 0 w 69"/>
                <a:gd name="T15" fmla="*/ 4 h 47"/>
                <a:gd name="T16" fmla="*/ 1 w 69"/>
                <a:gd name="T17" fmla="*/ 6 h 47"/>
                <a:gd name="T18" fmla="*/ 5 w 69"/>
                <a:gd name="T19" fmla="*/ 8 h 47"/>
                <a:gd name="T20" fmla="*/ 16 w 69"/>
                <a:gd name="T21" fmla="*/ 13 h 47"/>
                <a:gd name="T22" fmla="*/ 37 w 69"/>
                <a:gd name="T23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" h="47">
                  <a:moveTo>
                    <a:pt x="37" y="28"/>
                  </a:moveTo>
                  <a:cubicBezTo>
                    <a:pt x="46" y="35"/>
                    <a:pt x="54" y="44"/>
                    <a:pt x="66" y="46"/>
                  </a:cubicBezTo>
                  <a:cubicBezTo>
                    <a:pt x="69" y="47"/>
                    <a:pt x="69" y="44"/>
                    <a:pt x="68" y="43"/>
                  </a:cubicBezTo>
                  <a:cubicBezTo>
                    <a:pt x="59" y="33"/>
                    <a:pt x="47" y="24"/>
                    <a:pt x="37" y="15"/>
                  </a:cubicBezTo>
                  <a:cubicBezTo>
                    <a:pt x="34" y="13"/>
                    <a:pt x="31" y="10"/>
                    <a:pt x="27" y="8"/>
                  </a:cubicBezTo>
                  <a:cubicBezTo>
                    <a:pt x="25" y="7"/>
                    <a:pt x="22" y="5"/>
                    <a:pt x="20" y="4"/>
                  </a:cubicBezTo>
                  <a:cubicBezTo>
                    <a:pt x="14" y="1"/>
                    <a:pt x="8" y="0"/>
                    <a:pt x="2" y="1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5"/>
                    <a:pt x="0" y="5"/>
                    <a:pt x="1" y="6"/>
                  </a:cubicBezTo>
                  <a:cubicBezTo>
                    <a:pt x="2" y="7"/>
                    <a:pt x="4" y="7"/>
                    <a:pt x="5" y="8"/>
                  </a:cubicBezTo>
                  <a:cubicBezTo>
                    <a:pt x="9" y="10"/>
                    <a:pt x="12" y="11"/>
                    <a:pt x="16" y="13"/>
                  </a:cubicBezTo>
                  <a:cubicBezTo>
                    <a:pt x="24" y="16"/>
                    <a:pt x="31" y="22"/>
                    <a:pt x="37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9"/>
            <p:cNvSpPr/>
            <p:nvPr/>
          </p:nvSpPr>
          <p:spPr bwMode="auto">
            <a:xfrm>
              <a:off x="6226177" y="2573338"/>
              <a:ext cx="460375" cy="163512"/>
            </a:xfrm>
            <a:custGeom>
              <a:avLst/>
              <a:gdLst>
                <a:gd name="T0" fmla="*/ 1 w 93"/>
                <a:gd name="T1" fmla="*/ 29 h 33"/>
                <a:gd name="T2" fmla="*/ 3 w 93"/>
                <a:gd name="T3" fmla="*/ 33 h 33"/>
                <a:gd name="T4" fmla="*/ 19 w 93"/>
                <a:gd name="T5" fmla="*/ 29 h 33"/>
                <a:gd name="T6" fmla="*/ 23 w 93"/>
                <a:gd name="T7" fmla="*/ 28 h 33"/>
                <a:gd name="T8" fmla="*/ 91 w 93"/>
                <a:gd name="T9" fmla="*/ 4 h 33"/>
                <a:gd name="T10" fmla="*/ 89 w 93"/>
                <a:gd name="T11" fmla="*/ 0 h 33"/>
                <a:gd name="T12" fmla="*/ 23 w 93"/>
                <a:gd name="T13" fmla="*/ 18 h 33"/>
                <a:gd name="T14" fmla="*/ 19 w 93"/>
                <a:gd name="T15" fmla="*/ 20 h 33"/>
                <a:gd name="T16" fmla="*/ 1 w 93"/>
                <a:gd name="T17" fmla="*/ 2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33">
                  <a:moveTo>
                    <a:pt x="1" y="29"/>
                  </a:moveTo>
                  <a:cubicBezTo>
                    <a:pt x="0" y="30"/>
                    <a:pt x="1" y="33"/>
                    <a:pt x="3" y="33"/>
                  </a:cubicBezTo>
                  <a:cubicBezTo>
                    <a:pt x="8" y="32"/>
                    <a:pt x="13" y="30"/>
                    <a:pt x="19" y="29"/>
                  </a:cubicBezTo>
                  <a:cubicBezTo>
                    <a:pt x="20" y="28"/>
                    <a:pt x="22" y="28"/>
                    <a:pt x="23" y="28"/>
                  </a:cubicBezTo>
                  <a:cubicBezTo>
                    <a:pt x="46" y="22"/>
                    <a:pt x="70" y="14"/>
                    <a:pt x="91" y="4"/>
                  </a:cubicBezTo>
                  <a:cubicBezTo>
                    <a:pt x="93" y="3"/>
                    <a:pt x="92" y="0"/>
                    <a:pt x="89" y="0"/>
                  </a:cubicBezTo>
                  <a:cubicBezTo>
                    <a:pt x="68" y="2"/>
                    <a:pt x="44" y="9"/>
                    <a:pt x="23" y="18"/>
                  </a:cubicBezTo>
                  <a:cubicBezTo>
                    <a:pt x="22" y="19"/>
                    <a:pt x="20" y="19"/>
                    <a:pt x="19" y="20"/>
                  </a:cubicBezTo>
                  <a:cubicBezTo>
                    <a:pt x="13" y="23"/>
                    <a:pt x="7" y="26"/>
                    <a:pt x="1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0"/>
            <p:cNvSpPr/>
            <p:nvPr/>
          </p:nvSpPr>
          <p:spPr bwMode="auto">
            <a:xfrm>
              <a:off x="6908802" y="2751138"/>
              <a:ext cx="69850" cy="119062"/>
            </a:xfrm>
            <a:custGeom>
              <a:avLst/>
              <a:gdLst>
                <a:gd name="T0" fmla="*/ 14 w 14"/>
                <a:gd name="T1" fmla="*/ 14 h 24"/>
                <a:gd name="T2" fmla="*/ 14 w 14"/>
                <a:gd name="T3" fmla="*/ 13 h 24"/>
                <a:gd name="T4" fmla="*/ 12 w 14"/>
                <a:gd name="T5" fmla="*/ 5 h 24"/>
                <a:gd name="T6" fmla="*/ 4 w 14"/>
                <a:gd name="T7" fmla="*/ 11 h 24"/>
                <a:gd name="T8" fmla="*/ 4 w 14"/>
                <a:gd name="T9" fmla="*/ 14 h 24"/>
                <a:gd name="T10" fmla="*/ 4 w 14"/>
                <a:gd name="T11" fmla="*/ 14 h 24"/>
                <a:gd name="T12" fmla="*/ 4 w 14"/>
                <a:gd name="T13" fmla="*/ 18 h 24"/>
                <a:gd name="T14" fmla="*/ 5 w 14"/>
                <a:gd name="T15" fmla="*/ 20 h 24"/>
                <a:gd name="T16" fmla="*/ 12 w 14"/>
                <a:gd name="T17" fmla="*/ 21 h 24"/>
                <a:gd name="T18" fmla="*/ 14 w 14"/>
                <a:gd name="T19" fmla="*/ 18 h 24"/>
                <a:gd name="T20" fmla="*/ 14 w 14"/>
                <a:gd name="T21" fmla="*/ 17 h 24"/>
                <a:gd name="T22" fmla="*/ 14 w 14"/>
                <a:gd name="T23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24">
                  <a:moveTo>
                    <a:pt x="14" y="14"/>
                  </a:moveTo>
                  <a:cubicBezTo>
                    <a:pt x="14" y="14"/>
                    <a:pt x="14" y="13"/>
                    <a:pt x="14" y="13"/>
                  </a:cubicBezTo>
                  <a:cubicBezTo>
                    <a:pt x="14" y="10"/>
                    <a:pt x="13" y="7"/>
                    <a:pt x="12" y="5"/>
                  </a:cubicBezTo>
                  <a:cubicBezTo>
                    <a:pt x="8" y="0"/>
                    <a:pt x="0" y="6"/>
                    <a:pt x="4" y="11"/>
                  </a:cubicBezTo>
                  <a:cubicBezTo>
                    <a:pt x="4" y="12"/>
                    <a:pt x="4" y="13"/>
                    <a:pt x="4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6"/>
                    <a:pt x="4" y="17"/>
                    <a:pt x="4" y="18"/>
                  </a:cubicBezTo>
                  <a:cubicBezTo>
                    <a:pt x="4" y="19"/>
                    <a:pt x="4" y="19"/>
                    <a:pt x="5" y="20"/>
                  </a:cubicBezTo>
                  <a:cubicBezTo>
                    <a:pt x="6" y="23"/>
                    <a:pt x="11" y="24"/>
                    <a:pt x="12" y="21"/>
                  </a:cubicBezTo>
                  <a:cubicBezTo>
                    <a:pt x="13" y="20"/>
                    <a:pt x="14" y="19"/>
                    <a:pt x="14" y="18"/>
                  </a:cubicBezTo>
                  <a:cubicBezTo>
                    <a:pt x="14" y="18"/>
                    <a:pt x="14" y="17"/>
                    <a:pt x="14" y="17"/>
                  </a:cubicBezTo>
                  <a:cubicBezTo>
                    <a:pt x="14" y="16"/>
                    <a:pt x="14" y="15"/>
                    <a:pt x="14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7231064" y="2767013"/>
              <a:ext cx="63500" cy="98425"/>
            </a:xfrm>
            <a:custGeom>
              <a:avLst/>
              <a:gdLst>
                <a:gd name="T0" fmla="*/ 13 w 13"/>
                <a:gd name="T1" fmla="*/ 11 h 20"/>
                <a:gd name="T2" fmla="*/ 11 w 13"/>
                <a:gd name="T3" fmla="*/ 4 h 20"/>
                <a:gd name="T4" fmla="*/ 4 w 13"/>
                <a:gd name="T5" fmla="*/ 10 h 20"/>
                <a:gd name="T6" fmla="*/ 4 w 13"/>
                <a:gd name="T7" fmla="*/ 11 h 20"/>
                <a:gd name="T8" fmla="*/ 5 w 13"/>
                <a:gd name="T9" fmla="*/ 15 h 20"/>
                <a:gd name="T10" fmla="*/ 5 w 13"/>
                <a:gd name="T11" fmla="*/ 15 h 20"/>
                <a:gd name="T12" fmla="*/ 13 w 13"/>
                <a:gd name="T13" fmla="*/ 16 h 20"/>
                <a:gd name="T14" fmla="*/ 13 w 13"/>
                <a:gd name="T15" fmla="*/ 15 h 20"/>
                <a:gd name="T16" fmla="*/ 13 w 13"/>
                <a:gd name="T1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0">
                  <a:moveTo>
                    <a:pt x="13" y="11"/>
                  </a:moveTo>
                  <a:cubicBezTo>
                    <a:pt x="13" y="9"/>
                    <a:pt x="12" y="6"/>
                    <a:pt x="11" y="4"/>
                  </a:cubicBezTo>
                  <a:cubicBezTo>
                    <a:pt x="8" y="0"/>
                    <a:pt x="0" y="5"/>
                    <a:pt x="4" y="10"/>
                  </a:cubicBezTo>
                  <a:cubicBezTo>
                    <a:pt x="4" y="10"/>
                    <a:pt x="4" y="11"/>
                    <a:pt x="4" y="11"/>
                  </a:cubicBezTo>
                  <a:cubicBezTo>
                    <a:pt x="5" y="12"/>
                    <a:pt x="4" y="14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9"/>
                    <a:pt x="11" y="20"/>
                    <a:pt x="13" y="16"/>
                  </a:cubicBezTo>
                  <a:cubicBezTo>
                    <a:pt x="13" y="16"/>
                    <a:pt x="13" y="15"/>
                    <a:pt x="13" y="15"/>
                  </a:cubicBezTo>
                  <a:cubicBezTo>
                    <a:pt x="13" y="14"/>
                    <a:pt x="13" y="12"/>
                    <a:pt x="1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22"/>
            <p:cNvSpPr/>
            <p:nvPr/>
          </p:nvSpPr>
          <p:spPr bwMode="auto">
            <a:xfrm>
              <a:off x="7067552" y="2895600"/>
              <a:ext cx="88900" cy="49212"/>
            </a:xfrm>
            <a:custGeom>
              <a:avLst/>
              <a:gdLst>
                <a:gd name="T0" fmla="*/ 13 w 18"/>
                <a:gd name="T1" fmla="*/ 1 h 10"/>
                <a:gd name="T2" fmla="*/ 8 w 18"/>
                <a:gd name="T3" fmla="*/ 0 h 10"/>
                <a:gd name="T4" fmla="*/ 1 w 18"/>
                <a:gd name="T5" fmla="*/ 6 h 10"/>
                <a:gd name="T6" fmla="*/ 4 w 18"/>
                <a:gd name="T7" fmla="*/ 8 h 10"/>
                <a:gd name="T8" fmla="*/ 12 w 18"/>
                <a:gd name="T9" fmla="*/ 8 h 10"/>
                <a:gd name="T10" fmla="*/ 17 w 18"/>
                <a:gd name="T11" fmla="*/ 8 h 10"/>
                <a:gd name="T12" fmla="*/ 17 w 18"/>
                <a:gd name="T13" fmla="*/ 4 h 10"/>
                <a:gd name="T14" fmla="*/ 13 w 18"/>
                <a:gd name="T15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0">
                  <a:moveTo>
                    <a:pt x="13" y="1"/>
                  </a:moveTo>
                  <a:cubicBezTo>
                    <a:pt x="12" y="0"/>
                    <a:pt x="10" y="0"/>
                    <a:pt x="8" y="0"/>
                  </a:cubicBezTo>
                  <a:cubicBezTo>
                    <a:pt x="5" y="0"/>
                    <a:pt x="2" y="3"/>
                    <a:pt x="1" y="6"/>
                  </a:cubicBezTo>
                  <a:cubicBezTo>
                    <a:pt x="0" y="8"/>
                    <a:pt x="2" y="10"/>
                    <a:pt x="4" y="8"/>
                  </a:cubicBezTo>
                  <a:cubicBezTo>
                    <a:pt x="6" y="7"/>
                    <a:pt x="9" y="7"/>
                    <a:pt x="12" y="8"/>
                  </a:cubicBezTo>
                  <a:cubicBezTo>
                    <a:pt x="13" y="8"/>
                    <a:pt x="15" y="9"/>
                    <a:pt x="17" y="8"/>
                  </a:cubicBezTo>
                  <a:cubicBezTo>
                    <a:pt x="18" y="7"/>
                    <a:pt x="18" y="5"/>
                    <a:pt x="17" y="4"/>
                  </a:cubicBezTo>
                  <a:cubicBezTo>
                    <a:pt x="16" y="2"/>
                    <a:pt x="15" y="2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23"/>
            <p:cNvSpPr/>
            <p:nvPr/>
          </p:nvSpPr>
          <p:spPr bwMode="auto">
            <a:xfrm>
              <a:off x="7018339" y="3059113"/>
              <a:ext cx="157163" cy="112712"/>
            </a:xfrm>
            <a:custGeom>
              <a:avLst/>
              <a:gdLst>
                <a:gd name="T0" fmla="*/ 27 w 32"/>
                <a:gd name="T1" fmla="*/ 4 h 23"/>
                <a:gd name="T2" fmla="*/ 15 w 32"/>
                <a:gd name="T3" fmla="*/ 15 h 23"/>
                <a:gd name="T4" fmla="*/ 5 w 32"/>
                <a:gd name="T5" fmla="*/ 2 h 23"/>
                <a:gd name="T6" fmla="*/ 1 w 32"/>
                <a:gd name="T7" fmla="*/ 4 h 23"/>
                <a:gd name="T8" fmla="*/ 15 w 32"/>
                <a:gd name="T9" fmla="*/ 22 h 23"/>
                <a:gd name="T10" fmla="*/ 31 w 32"/>
                <a:gd name="T11" fmla="*/ 5 h 23"/>
                <a:gd name="T12" fmla="*/ 27 w 32"/>
                <a:gd name="T13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23">
                  <a:moveTo>
                    <a:pt x="27" y="4"/>
                  </a:moveTo>
                  <a:cubicBezTo>
                    <a:pt x="25" y="8"/>
                    <a:pt x="21" y="16"/>
                    <a:pt x="15" y="15"/>
                  </a:cubicBezTo>
                  <a:cubicBezTo>
                    <a:pt x="11" y="14"/>
                    <a:pt x="7" y="5"/>
                    <a:pt x="5" y="2"/>
                  </a:cubicBezTo>
                  <a:cubicBezTo>
                    <a:pt x="4" y="0"/>
                    <a:pt x="0" y="1"/>
                    <a:pt x="1" y="4"/>
                  </a:cubicBezTo>
                  <a:cubicBezTo>
                    <a:pt x="3" y="11"/>
                    <a:pt x="7" y="21"/>
                    <a:pt x="15" y="22"/>
                  </a:cubicBezTo>
                  <a:cubicBezTo>
                    <a:pt x="24" y="23"/>
                    <a:pt x="28" y="12"/>
                    <a:pt x="31" y="5"/>
                  </a:cubicBezTo>
                  <a:cubicBezTo>
                    <a:pt x="32" y="3"/>
                    <a:pt x="28" y="1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6567489" y="2281238"/>
              <a:ext cx="1330325" cy="2668587"/>
            </a:xfrm>
            <a:custGeom>
              <a:avLst/>
              <a:gdLst>
                <a:gd name="T0" fmla="*/ 132 w 269"/>
                <a:gd name="T1" fmla="*/ 9 h 539"/>
                <a:gd name="T2" fmla="*/ 120 w 269"/>
                <a:gd name="T3" fmla="*/ 13 h 539"/>
                <a:gd name="T4" fmla="*/ 50 w 269"/>
                <a:gd name="T5" fmla="*/ 78 h 539"/>
                <a:gd name="T6" fmla="*/ 54 w 269"/>
                <a:gd name="T7" fmla="*/ 179 h 539"/>
                <a:gd name="T8" fmla="*/ 104 w 269"/>
                <a:gd name="T9" fmla="*/ 209 h 539"/>
                <a:gd name="T10" fmla="*/ 91 w 269"/>
                <a:gd name="T11" fmla="*/ 238 h 539"/>
                <a:gd name="T12" fmla="*/ 50 w 269"/>
                <a:gd name="T13" fmla="*/ 213 h 539"/>
                <a:gd name="T14" fmla="*/ 4 w 269"/>
                <a:gd name="T15" fmla="*/ 179 h 539"/>
                <a:gd name="T16" fmla="*/ 41 w 269"/>
                <a:gd name="T17" fmla="*/ 216 h 539"/>
                <a:gd name="T18" fmla="*/ 69 w 269"/>
                <a:gd name="T19" fmla="*/ 309 h 539"/>
                <a:gd name="T20" fmla="*/ 46 w 269"/>
                <a:gd name="T21" fmla="*/ 409 h 539"/>
                <a:gd name="T22" fmla="*/ 50 w 269"/>
                <a:gd name="T23" fmla="*/ 462 h 539"/>
                <a:gd name="T24" fmla="*/ 62 w 269"/>
                <a:gd name="T25" fmla="*/ 465 h 539"/>
                <a:gd name="T26" fmla="*/ 70 w 269"/>
                <a:gd name="T27" fmla="*/ 511 h 539"/>
                <a:gd name="T28" fmla="*/ 54 w 269"/>
                <a:gd name="T29" fmla="*/ 525 h 539"/>
                <a:gd name="T30" fmla="*/ 50 w 269"/>
                <a:gd name="T31" fmla="*/ 538 h 539"/>
                <a:gd name="T32" fmla="*/ 75 w 269"/>
                <a:gd name="T33" fmla="*/ 513 h 539"/>
                <a:gd name="T34" fmla="*/ 69 w 269"/>
                <a:gd name="T35" fmla="*/ 483 h 539"/>
                <a:gd name="T36" fmla="*/ 134 w 269"/>
                <a:gd name="T37" fmla="*/ 472 h 539"/>
                <a:gd name="T38" fmla="*/ 131 w 269"/>
                <a:gd name="T39" fmla="*/ 516 h 539"/>
                <a:gd name="T40" fmla="*/ 161 w 269"/>
                <a:gd name="T41" fmla="*/ 527 h 539"/>
                <a:gd name="T42" fmla="*/ 137 w 269"/>
                <a:gd name="T43" fmla="*/ 513 h 539"/>
                <a:gd name="T44" fmla="*/ 140 w 269"/>
                <a:gd name="T45" fmla="*/ 473 h 539"/>
                <a:gd name="T46" fmla="*/ 169 w 269"/>
                <a:gd name="T47" fmla="*/ 424 h 539"/>
                <a:gd name="T48" fmla="*/ 154 w 269"/>
                <a:gd name="T49" fmla="*/ 344 h 539"/>
                <a:gd name="T50" fmla="*/ 133 w 269"/>
                <a:gd name="T51" fmla="*/ 244 h 539"/>
                <a:gd name="T52" fmla="*/ 219 w 269"/>
                <a:gd name="T53" fmla="*/ 209 h 539"/>
                <a:gd name="T54" fmla="*/ 196 w 269"/>
                <a:gd name="T55" fmla="*/ 213 h 539"/>
                <a:gd name="T56" fmla="*/ 131 w 269"/>
                <a:gd name="T57" fmla="*/ 238 h 539"/>
                <a:gd name="T58" fmla="*/ 107 w 269"/>
                <a:gd name="T59" fmla="*/ 238 h 539"/>
                <a:gd name="T60" fmla="*/ 111 w 269"/>
                <a:gd name="T61" fmla="*/ 206 h 539"/>
                <a:gd name="T62" fmla="*/ 205 w 269"/>
                <a:gd name="T63" fmla="*/ 151 h 539"/>
                <a:gd name="T64" fmla="*/ 191 w 269"/>
                <a:gd name="T65" fmla="*/ 109 h 539"/>
                <a:gd name="T66" fmla="*/ 193 w 269"/>
                <a:gd name="T67" fmla="*/ 93 h 539"/>
                <a:gd name="T68" fmla="*/ 189 w 269"/>
                <a:gd name="T69" fmla="*/ 64 h 539"/>
                <a:gd name="T70" fmla="*/ 268 w 269"/>
                <a:gd name="T71" fmla="*/ 24 h 539"/>
                <a:gd name="T72" fmla="*/ 188 w 269"/>
                <a:gd name="T73" fmla="*/ 62 h 539"/>
                <a:gd name="T74" fmla="*/ 150 w 269"/>
                <a:gd name="T75" fmla="*/ 46 h 539"/>
                <a:gd name="T76" fmla="*/ 149 w 269"/>
                <a:gd name="T77" fmla="*/ 24 h 539"/>
                <a:gd name="T78" fmla="*/ 170 w 269"/>
                <a:gd name="T79" fmla="*/ 10 h 539"/>
                <a:gd name="T80" fmla="*/ 145 w 269"/>
                <a:gd name="T81" fmla="*/ 13 h 539"/>
                <a:gd name="T82" fmla="*/ 66 w 269"/>
                <a:gd name="T83" fmla="*/ 466 h 539"/>
                <a:gd name="T84" fmla="*/ 140 w 269"/>
                <a:gd name="T85" fmla="*/ 309 h 539"/>
                <a:gd name="T86" fmla="*/ 154 w 269"/>
                <a:gd name="T87" fmla="*/ 387 h 539"/>
                <a:gd name="T88" fmla="*/ 165 w 269"/>
                <a:gd name="T89" fmla="*/ 457 h 539"/>
                <a:gd name="T90" fmla="*/ 64 w 269"/>
                <a:gd name="T91" fmla="*/ 457 h 539"/>
                <a:gd name="T92" fmla="*/ 50 w 269"/>
                <a:gd name="T93" fmla="*/ 426 h 539"/>
                <a:gd name="T94" fmla="*/ 75 w 269"/>
                <a:gd name="T95" fmla="*/ 309 h 539"/>
                <a:gd name="T96" fmla="*/ 106 w 269"/>
                <a:gd name="T97" fmla="*/ 246 h 539"/>
                <a:gd name="T98" fmla="*/ 184 w 269"/>
                <a:gd name="T99" fmla="*/ 156 h 539"/>
                <a:gd name="T100" fmla="*/ 124 w 269"/>
                <a:gd name="T101" fmla="*/ 49 h 539"/>
                <a:gd name="T102" fmla="*/ 184 w 269"/>
                <a:gd name="T103" fmla="*/ 109 h 539"/>
                <a:gd name="T104" fmla="*/ 176 w 269"/>
                <a:gd name="T105" fmla="*/ 158 h 539"/>
                <a:gd name="T106" fmla="*/ 54 w 269"/>
                <a:gd name="T107" fmla="*/ 168 h 539"/>
                <a:gd name="T108" fmla="*/ 50 w 269"/>
                <a:gd name="T109" fmla="*/ 96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69" h="539">
                  <a:moveTo>
                    <a:pt x="123" y="36"/>
                  </a:moveTo>
                  <a:cubicBezTo>
                    <a:pt x="123" y="31"/>
                    <a:pt x="124" y="27"/>
                    <a:pt x="125" y="22"/>
                  </a:cubicBezTo>
                  <a:cubicBezTo>
                    <a:pt x="126" y="19"/>
                    <a:pt x="128" y="16"/>
                    <a:pt x="130" y="13"/>
                  </a:cubicBezTo>
                  <a:cubicBezTo>
                    <a:pt x="131" y="12"/>
                    <a:pt x="131" y="10"/>
                    <a:pt x="132" y="9"/>
                  </a:cubicBezTo>
                  <a:cubicBezTo>
                    <a:pt x="133" y="7"/>
                    <a:pt x="134" y="5"/>
                    <a:pt x="135" y="4"/>
                  </a:cubicBezTo>
                  <a:cubicBezTo>
                    <a:pt x="136" y="2"/>
                    <a:pt x="134" y="0"/>
                    <a:pt x="132" y="1"/>
                  </a:cubicBezTo>
                  <a:cubicBezTo>
                    <a:pt x="128" y="3"/>
                    <a:pt x="125" y="6"/>
                    <a:pt x="122" y="9"/>
                  </a:cubicBezTo>
                  <a:cubicBezTo>
                    <a:pt x="121" y="10"/>
                    <a:pt x="120" y="12"/>
                    <a:pt x="120" y="13"/>
                  </a:cubicBezTo>
                  <a:cubicBezTo>
                    <a:pt x="115" y="22"/>
                    <a:pt x="114" y="34"/>
                    <a:pt x="121" y="43"/>
                  </a:cubicBezTo>
                  <a:cubicBezTo>
                    <a:pt x="119" y="43"/>
                    <a:pt x="118" y="45"/>
                    <a:pt x="120" y="47"/>
                  </a:cubicBezTo>
                  <a:cubicBezTo>
                    <a:pt x="90" y="43"/>
                    <a:pt x="68" y="54"/>
                    <a:pt x="54" y="72"/>
                  </a:cubicBezTo>
                  <a:cubicBezTo>
                    <a:pt x="53" y="74"/>
                    <a:pt x="51" y="76"/>
                    <a:pt x="50" y="78"/>
                  </a:cubicBezTo>
                  <a:cubicBezTo>
                    <a:pt x="44" y="87"/>
                    <a:pt x="40" y="98"/>
                    <a:pt x="38" y="109"/>
                  </a:cubicBezTo>
                  <a:cubicBezTo>
                    <a:pt x="38" y="110"/>
                    <a:pt x="37" y="112"/>
                    <a:pt x="37" y="113"/>
                  </a:cubicBezTo>
                  <a:cubicBezTo>
                    <a:pt x="34" y="134"/>
                    <a:pt x="38" y="156"/>
                    <a:pt x="50" y="173"/>
                  </a:cubicBezTo>
                  <a:cubicBezTo>
                    <a:pt x="51" y="175"/>
                    <a:pt x="53" y="177"/>
                    <a:pt x="54" y="179"/>
                  </a:cubicBezTo>
                  <a:cubicBezTo>
                    <a:pt x="64" y="191"/>
                    <a:pt x="78" y="200"/>
                    <a:pt x="97" y="204"/>
                  </a:cubicBezTo>
                  <a:cubicBezTo>
                    <a:pt x="100" y="205"/>
                    <a:pt x="102" y="205"/>
                    <a:pt x="105" y="206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5" y="207"/>
                    <a:pt x="105" y="208"/>
                    <a:pt x="104" y="209"/>
                  </a:cubicBezTo>
                  <a:cubicBezTo>
                    <a:pt x="104" y="210"/>
                    <a:pt x="104" y="212"/>
                    <a:pt x="104" y="213"/>
                  </a:cubicBezTo>
                  <a:cubicBezTo>
                    <a:pt x="104" y="215"/>
                    <a:pt x="103" y="217"/>
                    <a:pt x="103" y="219"/>
                  </a:cubicBezTo>
                  <a:cubicBezTo>
                    <a:pt x="102" y="225"/>
                    <a:pt x="100" y="233"/>
                    <a:pt x="104" y="238"/>
                  </a:cubicBezTo>
                  <a:cubicBezTo>
                    <a:pt x="100" y="237"/>
                    <a:pt x="95" y="237"/>
                    <a:pt x="91" y="238"/>
                  </a:cubicBezTo>
                  <a:cubicBezTo>
                    <a:pt x="90" y="238"/>
                    <a:pt x="89" y="238"/>
                    <a:pt x="89" y="239"/>
                  </a:cubicBezTo>
                  <a:cubicBezTo>
                    <a:pt x="89" y="239"/>
                    <a:pt x="89" y="239"/>
                    <a:pt x="89" y="239"/>
                  </a:cubicBezTo>
                  <a:cubicBezTo>
                    <a:pt x="75" y="234"/>
                    <a:pt x="65" y="225"/>
                    <a:pt x="54" y="216"/>
                  </a:cubicBezTo>
                  <a:cubicBezTo>
                    <a:pt x="53" y="215"/>
                    <a:pt x="51" y="214"/>
                    <a:pt x="50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48" y="212"/>
                    <a:pt x="47" y="211"/>
                    <a:pt x="46" y="210"/>
                  </a:cubicBezTo>
                  <a:cubicBezTo>
                    <a:pt x="45" y="210"/>
                    <a:pt x="45" y="209"/>
                    <a:pt x="44" y="209"/>
                  </a:cubicBezTo>
                  <a:cubicBezTo>
                    <a:pt x="31" y="199"/>
                    <a:pt x="18" y="189"/>
                    <a:pt x="4" y="179"/>
                  </a:cubicBezTo>
                  <a:cubicBezTo>
                    <a:pt x="3" y="178"/>
                    <a:pt x="0" y="179"/>
                    <a:pt x="1" y="181"/>
                  </a:cubicBezTo>
                  <a:cubicBezTo>
                    <a:pt x="6" y="194"/>
                    <a:pt x="19" y="202"/>
                    <a:pt x="31" y="209"/>
                  </a:cubicBezTo>
                  <a:cubicBezTo>
                    <a:pt x="33" y="210"/>
                    <a:pt x="35" y="212"/>
                    <a:pt x="37" y="213"/>
                  </a:cubicBezTo>
                  <a:cubicBezTo>
                    <a:pt x="39" y="214"/>
                    <a:pt x="40" y="215"/>
                    <a:pt x="41" y="216"/>
                  </a:cubicBezTo>
                  <a:cubicBezTo>
                    <a:pt x="44" y="217"/>
                    <a:pt x="47" y="220"/>
                    <a:pt x="50" y="222"/>
                  </a:cubicBezTo>
                  <a:cubicBezTo>
                    <a:pt x="51" y="223"/>
                    <a:pt x="53" y="224"/>
                    <a:pt x="54" y="226"/>
                  </a:cubicBezTo>
                  <a:cubicBezTo>
                    <a:pt x="64" y="234"/>
                    <a:pt x="75" y="243"/>
                    <a:pt x="88" y="243"/>
                  </a:cubicBezTo>
                  <a:cubicBezTo>
                    <a:pt x="81" y="265"/>
                    <a:pt x="74" y="287"/>
                    <a:pt x="69" y="309"/>
                  </a:cubicBezTo>
                  <a:cubicBezTo>
                    <a:pt x="68" y="310"/>
                    <a:pt x="68" y="312"/>
                    <a:pt x="68" y="313"/>
                  </a:cubicBezTo>
                  <a:cubicBezTo>
                    <a:pt x="63" y="333"/>
                    <a:pt x="58" y="352"/>
                    <a:pt x="54" y="372"/>
                  </a:cubicBezTo>
                  <a:cubicBezTo>
                    <a:pt x="53" y="378"/>
                    <a:pt x="51" y="384"/>
                    <a:pt x="50" y="390"/>
                  </a:cubicBezTo>
                  <a:cubicBezTo>
                    <a:pt x="49" y="396"/>
                    <a:pt x="47" y="403"/>
                    <a:pt x="46" y="409"/>
                  </a:cubicBezTo>
                  <a:cubicBezTo>
                    <a:pt x="46" y="410"/>
                    <a:pt x="45" y="412"/>
                    <a:pt x="45" y="413"/>
                  </a:cubicBezTo>
                  <a:cubicBezTo>
                    <a:pt x="42" y="427"/>
                    <a:pt x="39" y="440"/>
                    <a:pt x="36" y="454"/>
                  </a:cubicBezTo>
                  <a:cubicBezTo>
                    <a:pt x="35" y="456"/>
                    <a:pt x="37" y="458"/>
                    <a:pt x="38" y="458"/>
                  </a:cubicBezTo>
                  <a:cubicBezTo>
                    <a:pt x="42" y="460"/>
                    <a:pt x="46" y="461"/>
                    <a:pt x="50" y="462"/>
                  </a:cubicBezTo>
                  <a:cubicBezTo>
                    <a:pt x="51" y="463"/>
                    <a:pt x="53" y="463"/>
                    <a:pt x="54" y="463"/>
                  </a:cubicBezTo>
                  <a:cubicBezTo>
                    <a:pt x="57" y="464"/>
                    <a:pt x="59" y="465"/>
                    <a:pt x="62" y="465"/>
                  </a:cubicBezTo>
                  <a:cubicBezTo>
                    <a:pt x="62" y="465"/>
                    <a:pt x="62" y="465"/>
                    <a:pt x="62" y="465"/>
                  </a:cubicBezTo>
                  <a:cubicBezTo>
                    <a:pt x="62" y="465"/>
                    <a:pt x="62" y="465"/>
                    <a:pt x="62" y="465"/>
                  </a:cubicBezTo>
                  <a:cubicBezTo>
                    <a:pt x="61" y="472"/>
                    <a:pt x="63" y="480"/>
                    <a:pt x="64" y="486"/>
                  </a:cubicBezTo>
                  <a:cubicBezTo>
                    <a:pt x="64" y="494"/>
                    <a:pt x="65" y="502"/>
                    <a:pt x="69" y="509"/>
                  </a:cubicBezTo>
                  <a:cubicBezTo>
                    <a:pt x="69" y="509"/>
                    <a:pt x="69" y="510"/>
                    <a:pt x="69" y="510"/>
                  </a:cubicBezTo>
                  <a:cubicBezTo>
                    <a:pt x="69" y="510"/>
                    <a:pt x="69" y="511"/>
                    <a:pt x="70" y="511"/>
                  </a:cubicBezTo>
                  <a:cubicBezTo>
                    <a:pt x="70" y="511"/>
                    <a:pt x="70" y="511"/>
                    <a:pt x="70" y="511"/>
                  </a:cubicBezTo>
                  <a:cubicBezTo>
                    <a:pt x="69" y="511"/>
                    <a:pt x="68" y="512"/>
                    <a:pt x="67" y="513"/>
                  </a:cubicBezTo>
                  <a:cubicBezTo>
                    <a:pt x="63" y="516"/>
                    <a:pt x="60" y="520"/>
                    <a:pt x="56" y="523"/>
                  </a:cubicBezTo>
                  <a:cubicBezTo>
                    <a:pt x="55" y="524"/>
                    <a:pt x="55" y="524"/>
                    <a:pt x="54" y="525"/>
                  </a:cubicBezTo>
                  <a:cubicBezTo>
                    <a:pt x="53" y="526"/>
                    <a:pt x="51" y="527"/>
                    <a:pt x="50" y="528"/>
                  </a:cubicBezTo>
                  <a:cubicBezTo>
                    <a:pt x="48" y="530"/>
                    <a:pt x="45" y="532"/>
                    <a:pt x="45" y="536"/>
                  </a:cubicBezTo>
                  <a:cubicBezTo>
                    <a:pt x="45" y="537"/>
                    <a:pt x="46" y="538"/>
                    <a:pt x="47" y="538"/>
                  </a:cubicBezTo>
                  <a:cubicBezTo>
                    <a:pt x="48" y="539"/>
                    <a:pt x="49" y="538"/>
                    <a:pt x="50" y="538"/>
                  </a:cubicBezTo>
                  <a:cubicBezTo>
                    <a:pt x="51" y="538"/>
                    <a:pt x="53" y="537"/>
                    <a:pt x="54" y="537"/>
                  </a:cubicBezTo>
                  <a:cubicBezTo>
                    <a:pt x="57" y="535"/>
                    <a:pt x="59" y="533"/>
                    <a:pt x="62" y="531"/>
                  </a:cubicBezTo>
                  <a:cubicBezTo>
                    <a:pt x="66" y="526"/>
                    <a:pt x="73" y="521"/>
                    <a:pt x="75" y="515"/>
                  </a:cubicBezTo>
                  <a:cubicBezTo>
                    <a:pt x="76" y="514"/>
                    <a:pt x="76" y="514"/>
                    <a:pt x="75" y="513"/>
                  </a:cubicBezTo>
                  <a:cubicBezTo>
                    <a:pt x="75" y="512"/>
                    <a:pt x="75" y="512"/>
                    <a:pt x="74" y="511"/>
                  </a:cubicBezTo>
                  <a:cubicBezTo>
                    <a:pt x="75" y="511"/>
                    <a:pt x="76" y="510"/>
                    <a:pt x="76" y="509"/>
                  </a:cubicBezTo>
                  <a:cubicBezTo>
                    <a:pt x="76" y="508"/>
                    <a:pt x="76" y="508"/>
                    <a:pt x="75" y="507"/>
                  </a:cubicBezTo>
                  <a:cubicBezTo>
                    <a:pt x="72" y="500"/>
                    <a:pt x="70" y="492"/>
                    <a:pt x="69" y="483"/>
                  </a:cubicBezTo>
                  <a:cubicBezTo>
                    <a:pt x="69" y="482"/>
                    <a:pt x="69" y="481"/>
                    <a:pt x="68" y="480"/>
                  </a:cubicBezTo>
                  <a:cubicBezTo>
                    <a:pt x="69" y="479"/>
                    <a:pt x="69" y="479"/>
                    <a:pt x="69" y="478"/>
                  </a:cubicBezTo>
                  <a:cubicBezTo>
                    <a:pt x="70" y="474"/>
                    <a:pt x="70" y="471"/>
                    <a:pt x="70" y="467"/>
                  </a:cubicBezTo>
                  <a:cubicBezTo>
                    <a:pt x="91" y="470"/>
                    <a:pt x="113" y="471"/>
                    <a:pt x="134" y="472"/>
                  </a:cubicBezTo>
                  <a:cubicBezTo>
                    <a:pt x="132" y="477"/>
                    <a:pt x="132" y="484"/>
                    <a:pt x="131" y="489"/>
                  </a:cubicBezTo>
                  <a:cubicBezTo>
                    <a:pt x="130" y="496"/>
                    <a:pt x="130" y="502"/>
                    <a:pt x="130" y="509"/>
                  </a:cubicBezTo>
                  <a:cubicBezTo>
                    <a:pt x="130" y="510"/>
                    <a:pt x="130" y="512"/>
                    <a:pt x="130" y="513"/>
                  </a:cubicBezTo>
                  <a:cubicBezTo>
                    <a:pt x="131" y="514"/>
                    <a:pt x="131" y="515"/>
                    <a:pt x="131" y="516"/>
                  </a:cubicBezTo>
                  <a:cubicBezTo>
                    <a:pt x="133" y="527"/>
                    <a:pt x="140" y="533"/>
                    <a:pt x="150" y="535"/>
                  </a:cubicBezTo>
                  <a:cubicBezTo>
                    <a:pt x="151" y="535"/>
                    <a:pt x="153" y="535"/>
                    <a:pt x="154" y="535"/>
                  </a:cubicBezTo>
                  <a:cubicBezTo>
                    <a:pt x="157" y="535"/>
                    <a:pt x="159" y="535"/>
                    <a:pt x="162" y="534"/>
                  </a:cubicBezTo>
                  <a:cubicBezTo>
                    <a:pt x="166" y="533"/>
                    <a:pt x="165" y="527"/>
                    <a:pt x="161" y="527"/>
                  </a:cubicBezTo>
                  <a:cubicBezTo>
                    <a:pt x="159" y="527"/>
                    <a:pt x="156" y="527"/>
                    <a:pt x="154" y="527"/>
                  </a:cubicBezTo>
                  <a:cubicBezTo>
                    <a:pt x="153" y="527"/>
                    <a:pt x="151" y="527"/>
                    <a:pt x="150" y="526"/>
                  </a:cubicBezTo>
                  <a:cubicBezTo>
                    <a:pt x="147" y="526"/>
                    <a:pt x="144" y="524"/>
                    <a:pt x="141" y="522"/>
                  </a:cubicBezTo>
                  <a:cubicBezTo>
                    <a:pt x="139" y="519"/>
                    <a:pt x="138" y="516"/>
                    <a:pt x="137" y="513"/>
                  </a:cubicBezTo>
                  <a:cubicBezTo>
                    <a:pt x="137" y="512"/>
                    <a:pt x="137" y="510"/>
                    <a:pt x="137" y="509"/>
                  </a:cubicBezTo>
                  <a:cubicBezTo>
                    <a:pt x="137" y="507"/>
                    <a:pt x="137" y="505"/>
                    <a:pt x="137" y="504"/>
                  </a:cubicBezTo>
                  <a:cubicBezTo>
                    <a:pt x="136" y="497"/>
                    <a:pt x="138" y="489"/>
                    <a:pt x="139" y="482"/>
                  </a:cubicBezTo>
                  <a:cubicBezTo>
                    <a:pt x="139" y="479"/>
                    <a:pt x="140" y="476"/>
                    <a:pt x="140" y="473"/>
                  </a:cubicBezTo>
                  <a:cubicBezTo>
                    <a:pt x="143" y="473"/>
                    <a:pt x="147" y="473"/>
                    <a:pt x="150" y="473"/>
                  </a:cubicBezTo>
                  <a:cubicBezTo>
                    <a:pt x="151" y="473"/>
                    <a:pt x="153" y="473"/>
                    <a:pt x="154" y="473"/>
                  </a:cubicBezTo>
                  <a:cubicBezTo>
                    <a:pt x="163" y="472"/>
                    <a:pt x="172" y="469"/>
                    <a:pt x="174" y="458"/>
                  </a:cubicBezTo>
                  <a:cubicBezTo>
                    <a:pt x="175" y="448"/>
                    <a:pt x="171" y="435"/>
                    <a:pt x="169" y="424"/>
                  </a:cubicBezTo>
                  <a:cubicBezTo>
                    <a:pt x="169" y="421"/>
                    <a:pt x="168" y="417"/>
                    <a:pt x="167" y="413"/>
                  </a:cubicBezTo>
                  <a:cubicBezTo>
                    <a:pt x="167" y="412"/>
                    <a:pt x="167" y="410"/>
                    <a:pt x="167" y="409"/>
                  </a:cubicBezTo>
                  <a:cubicBezTo>
                    <a:pt x="164" y="396"/>
                    <a:pt x="162" y="383"/>
                    <a:pt x="159" y="370"/>
                  </a:cubicBezTo>
                  <a:cubicBezTo>
                    <a:pt x="158" y="361"/>
                    <a:pt x="156" y="353"/>
                    <a:pt x="154" y="344"/>
                  </a:cubicBezTo>
                  <a:cubicBezTo>
                    <a:pt x="153" y="338"/>
                    <a:pt x="151" y="332"/>
                    <a:pt x="150" y="325"/>
                  </a:cubicBezTo>
                  <a:cubicBezTo>
                    <a:pt x="149" y="321"/>
                    <a:pt x="148" y="317"/>
                    <a:pt x="147" y="313"/>
                  </a:cubicBezTo>
                  <a:cubicBezTo>
                    <a:pt x="147" y="312"/>
                    <a:pt x="147" y="310"/>
                    <a:pt x="147" y="309"/>
                  </a:cubicBezTo>
                  <a:cubicBezTo>
                    <a:pt x="142" y="287"/>
                    <a:pt x="138" y="266"/>
                    <a:pt x="133" y="244"/>
                  </a:cubicBezTo>
                  <a:cubicBezTo>
                    <a:pt x="139" y="244"/>
                    <a:pt x="144" y="243"/>
                    <a:pt x="150" y="242"/>
                  </a:cubicBezTo>
                  <a:cubicBezTo>
                    <a:pt x="151" y="241"/>
                    <a:pt x="153" y="241"/>
                    <a:pt x="154" y="241"/>
                  </a:cubicBezTo>
                  <a:cubicBezTo>
                    <a:pt x="174" y="236"/>
                    <a:pt x="195" y="225"/>
                    <a:pt x="214" y="213"/>
                  </a:cubicBezTo>
                  <a:cubicBezTo>
                    <a:pt x="216" y="212"/>
                    <a:pt x="218" y="210"/>
                    <a:pt x="219" y="209"/>
                  </a:cubicBezTo>
                  <a:cubicBezTo>
                    <a:pt x="227" y="204"/>
                    <a:pt x="233" y="199"/>
                    <a:pt x="239" y="194"/>
                  </a:cubicBezTo>
                  <a:cubicBezTo>
                    <a:pt x="240" y="194"/>
                    <a:pt x="239" y="192"/>
                    <a:pt x="238" y="193"/>
                  </a:cubicBezTo>
                  <a:cubicBezTo>
                    <a:pt x="226" y="196"/>
                    <a:pt x="214" y="203"/>
                    <a:pt x="203" y="209"/>
                  </a:cubicBezTo>
                  <a:cubicBezTo>
                    <a:pt x="200" y="210"/>
                    <a:pt x="198" y="212"/>
                    <a:pt x="196" y="213"/>
                  </a:cubicBezTo>
                  <a:cubicBezTo>
                    <a:pt x="193" y="214"/>
                    <a:pt x="190" y="216"/>
                    <a:pt x="188" y="217"/>
                  </a:cubicBezTo>
                  <a:cubicBezTo>
                    <a:pt x="176" y="223"/>
                    <a:pt x="165" y="228"/>
                    <a:pt x="154" y="232"/>
                  </a:cubicBezTo>
                  <a:cubicBezTo>
                    <a:pt x="153" y="232"/>
                    <a:pt x="151" y="233"/>
                    <a:pt x="150" y="233"/>
                  </a:cubicBezTo>
                  <a:cubicBezTo>
                    <a:pt x="144" y="235"/>
                    <a:pt x="138" y="237"/>
                    <a:pt x="131" y="238"/>
                  </a:cubicBezTo>
                  <a:cubicBezTo>
                    <a:pt x="131" y="237"/>
                    <a:pt x="130" y="237"/>
                    <a:pt x="128" y="237"/>
                  </a:cubicBezTo>
                  <a:cubicBezTo>
                    <a:pt x="122" y="237"/>
                    <a:pt x="115" y="238"/>
                    <a:pt x="108" y="239"/>
                  </a:cubicBezTo>
                  <a:cubicBezTo>
                    <a:pt x="108" y="238"/>
                    <a:pt x="108" y="238"/>
                    <a:pt x="107" y="238"/>
                  </a:cubicBezTo>
                  <a:cubicBezTo>
                    <a:pt x="107" y="238"/>
                    <a:pt x="107" y="238"/>
                    <a:pt x="107" y="238"/>
                  </a:cubicBezTo>
                  <a:cubicBezTo>
                    <a:pt x="110" y="231"/>
                    <a:pt x="110" y="224"/>
                    <a:pt x="110" y="217"/>
                  </a:cubicBezTo>
                  <a:cubicBezTo>
                    <a:pt x="110" y="216"/>
                    <a:pt x="111" y="214"/>
                    <a:pt x="111" y="213"/>
                  </a:cubicBezTo>
                  <a:cubicBezTo>
                    <a:pt x="111" y="212"/>
                    <a:pt x="111" y="210"/>
                    <a:pt x="111" y="209"/>
                  </a:cubicBezTo>
                  <a:cubicBezTo>
                    <a:pt x="111" y="208"/>
                    <a:pt x="111" y="207"/>
                    <a:pt x="111" y="206"/>
                  </a:cubicBezTo>
                  <a:cubicBezTo>
                    <a:pt x="126" y="207"/>
                    <a:pt x="139" y="204"/>
                    <a:pt x="150" y="198"/>
                  </a:cubicBezTo>
                  <a:cubicBezTo>
                    <a:pt x="151" y="197"/>
                    <a:pt x="153" y="196"/>
                    <a:pt x="154" y="195"/>
                  </a:cubicBezTo>
                  <a:cubicBezTo>
                    <a:pt x="166" y="187"/>
                    <a:pt x="176" y="175"/>
                    <a:pt x="182" y="160"/>
                  </a:cubicBezTo>
                  <a:cubicBezTo>
                    <a:pt x="191" y="162"/>
                    <a:pt x="202" y="160"/>
                    <a:pt x="205" y="151"/>
                  </a:cubicBezTo>
                  <a:cubicBezTo>
                    <a:pt x="207" y="147"/>
                    <a:pt x="205" y="143"/>
                    <a:pt x="202" y="139"/>
                  </a:cubicBezTo>
                  <a:cubicBezTo>
                    <a:pt x="200" y="136"/>
                    <a:pt x="195" y="132"/>
                    <a:pt x="190" y="131"/>
                  </a:cubicBezTo>
                  <a:cubicBezTo>
                    <a:pt x="191" y="125"/>
                    <a:pt x="191" y="119"/>
                    <a:pt x="191" y="113"/>
                  </a:cubicBezTo>
                  <a:cubicBezTo>
                    <a:pt x="191" y="112"/>
                    <a:pt x="191" y="110"/>
                    <a:pt x="191" y="109"/>
                  </a:cubicBezTo>
                  <a:cubicBezTo>
                    <a:pt x="190" y="94"/>
                    <a:pt x="185" y="80"/>
                    <a:pt x="178" y="68"/>
                  </a:cubicBezTo>
                  <a:cubicBezTo>
                    <a:pt x="183" y="69"/>
                    <a:pt x="189" y="70"/>
                    <a:pt x="193" y="75"/>
                  </a:cubicBezTo>
                  <a:cubicBezTo>
                    <a:pt x="195" y="77"/>
                    <a:pt x="195" y="80"/>
                    <a:pt x="195" y="83"/>
                  </a:cubicBezTo>
                  <a:cubicBezTo>
                    <a:pt x="194" y="87"/>
                    <a:pt x="192" y="89"/>
                    <a:pt x="193" y="93"/>
                  </a:cubicBezTo>
                  <a:cubicBezTo>
                    <a:pt x="193" y="94"/>
                    <a:pt x="194" y="95"/>
                    <a:pt x="195" y="95"/>
                  </a:cubicBezTo>
                  <a:cubicBezTo>
                    <a:pt x="200" y="94"/>
                    <a:pt x="201" y="88"/>
                    <a:pt x="202" y="84"/>
                  </a:cubicBezTo>
                  <a:cubicBezTo>
                    <a:pt x="203" y="80"/>
                    <a:pt x="201" y="75"/>
                    <a:pt x="199" y="72"/>
                  </a:cubicBezTo>
                  <a:cubicBezTo>
                    <a:pt x="197" y="68"/>
                    <a:pt x="193" y="66"/>
                    <a:pt x="189" y="64"/>
                  </a:cubicBezTo>
                  <a:cubicBezTo>
                    <a:pt x="190" y="64"/>
                    <a:pt x="190" y="64"/>
                    <a:pt x="190" y="64"/>
                  </a:cubicBezTo>
                  <a:cubicBezTo>
                    <a:pt x="208" y="46"/>
                    <a:pt x="227" y="35"/>
                    <a:pt x="250" y="28"/>
                  </a:cubicBezTo>
                  <a:cubicBezTo>
                    <a:pt x="251" y="28"/>
                    <a:pt x="253" y="27"/>
                    <a:pt x="254" y="27"/>
                  </a:cubicBezTo>
                  <a:cubicBezTo>
                    <a:pt x="258" y="26"/>
                    <a:pt x="263" y="25"/>
                    <a:pt x="268" y="24"/>
                  </a:cubicBezTo>
                  <a:cubicBezTo>
                    <a:pt x="269" y="24"/>
                    <a:pt x="269" y="22"/>
                    <a:pt x="268" y="22"/>
                  </a:cubicBezTo>
                  <a:cubicBezTo>
                    <a:pt x="263" y="21"/>
                    <a:pt x="259" y="22"/>
                    <a:pt x="254" y="22"/>
                  </a:cubicBezTo>
                  <a:cubicBezTo>
                    <a:pt x="253" y="22"/>
                    <a:pt x="251" y="22"/>
                    <a:pt x="250" y="23"/>
                  </a:cubicBezTo>
                  <a:cubicBezTo>
                    <a:pt x="225" y="26"/>
                    <a:pt x="199" y="41"/>
                    <a:pt x="188" y="62"/>
                  </a:cubicBezTo>
                  <a:cubicBezTo>
                    <a:pt x="187" y="63"/>
                    <a:pt x="187" y="63"/>
                    <a:pt x="188" y="64"/>
                  </a:cubicBezTo>
                  <a:cubicBezTo>
                    <a:pt x="183" y="62"/>
                    <a:pt x="179" y="62"/>
                    <a:pt x="174" y="64"/>
                  </a:cubicBezTo>
                  <a:cubicBezTo>
                    <a:pt x="169" y="57"/>
                    <a:pt x="162" y="51"/>
                    <a:pt x="154" y="47"/>
                  </a:cubicBezTo>
                  <a:cubicBezTo>
                    <a:pt x="153" y="47"/>
                    <a:pt x="151" y="46"/>
                    <a:pt x="150" y="46"/>
                  </a:cubicBezTo>
                  <a:cubicBezTo>
                    <a:pt x="142" y="43"/>
                    <a:pt x="133" y="42"/>
                    <a:pt x="123" y="42"/>
                  </a:cubicBezTo>
                  <a:cubicBezTo>
                    <a:pt x="123" y="42"/>
                    <a:pt x="123" y="41"/>
                    <a:pt x="123" y="40"/>
                  </a:cubicBezTo>
                  <a:cubicBezTo>
                    <a:pt x="124" y="41"/>
                    <a:pt x="126" y="41"/>
                    <a:pt x="127" y="40"/>
                  </a:cubicBezTo>
                  <a:cubicBezTo>
                    <a:pt x="135" y="35"/>
                    <a:pt x="141" y="29"/>
                    <a:pt x="149" y="24"/>
                  </a:cubicBezTo>
                  <a:cubicBezTo>
                    <a:pt x="149" y="24"/>
                    <a:pt x="150" y="23"/>
                    <a:pt x="150" y="23"/>
                  </a:cubicBezTo>
                  <a:cubicBezTo>
                    <a:pt x="151" y="22"/>
                    <a:pt x="153" y="21"/>
                    <a:pt x="154" y="20"/>
                  </a:cubicBezTo>
                  <a:cubicBezTo>
                    <a:pt x="158" y="18"/>
                    <a:pt x="163" y="16"/>
                    <a:pt x="167" y="13"/>
                  </a:cubicBezTo>
                  <a:cubicBezTo>
                    <a:pt x="168" y="12"/>
                    <a:pt x="169" y="11"/>
                    <a:pt x="170" y="10"/>
                  </a:cubicBezTo>
                  <a:cubicBezTo>
                    <a:pt x="171" y="10"/>
                    <a:pt x="171" y="10"/>
                    <a:pt x="172" y="9"/>
                  </a:cubicBezTo>
                  <a:cubicBezTo>
                    <a:pt x="172" y="7"/>
                    <a:pt x="171" y="5"/>
                    <a:pt x="168" y="5"/>
                  </a:cubicBezTo>
                  <a:cubicBezTo>
                    <a:pt x="164" y="5"/>
                    <a:pt x="159" y="6"/>
                    <a:pt x="154" y="8"/>
                  </a:cubicBezTo>
                  <a:cubicBezTo>
                    <a:pt x="151" y="10"/>
                    <a:pt x="148" y="11"/>
                    <a:pt x="145" y="13"/>
                  </a:cubicBezTo>
                  <a:cubicBezTo>
                    <a:pt x="136" y="19"/>
                    <a:pt x="128" y="27"/>
                    <a:pt x="123" y="36"/>
                  </a:cubicBezTo>
                  <a:close/>
                  <a:moveTo>
                    <a:pt x="65" y="467"/>
                  </a:moveTo>
                  <a:cubicBezTo>
                    <a:pt x="65" y="467"/>
                    <a:pt x="65" y="466"/>
                    <a:pt x="65" y="466"/>
                  </a:cubicBezTo>
                  <a:cubicBezTo>
                    <a:pt x="65" y="466"/>
                    <a:pt x="65" y="466"/>
                    <a:pt x="66" y="466"/>
                  </a:cubicBezTo>
                  <a:cubicBezTo>
                    <a:pt x="66" y="466"/>
                    <a:pt x="66" y="467"/>
                    <a:pt x="65" y="467"/>
                  </a:cubicBezTo>
                  <a:close/>
                  <a:moveTo>
                    <a:pt x="127" y="250"/>
                  </a:moveTo>
                  <a:cubicBezTo>
                    <a:pt x="129" y="263"/>
                    <a:pt x="132" y="275"/>
                    <a:pt x="135" y="287"/>
                  </a:cubicBezTo>
                  <a:cubicBezTo>
                    <a:pt x="137" y="294"/>
                    <a:pt x="138" y="302"/>
                    <a:pt x="140" y="309"/>
                  </a:cubicBezTo>
                  <a:cubicBezTo>
                    <a:pt x="140" y="310"/>
                    <a:pt x="141" y="312"/>
                    <a:pt x="141" y="313"/>
                  </a:cubicBezTo>
                  <a:cubicBezTo>
                    <a:pt x="144" y="330"/>
                    <a:pt x="147" y="346"/>
                    <a:pt x="150" y="363"/>
                  </a:cubicBezTo>
                  <a:cubicBezTo>
                    <a:pt x="150" y="366"/>
                    <a:pt x="151" y="368"/>
                    <a:pt x="151" y="371"/>
                  </a:cubicBezTo>
                  <a:cubicBezTo>
                    <a:pt x="152" y="376"/>
                    <a:pt x="153" y="381"/>
                    <a:pt x="154" y="387"/>
                  </a:cubicBezTo>
                  <a:cubicBezTo>
                    <a:pt x="155" y="394"/>
                    <a:pt x="156" y="402"/>
                    <a:pt x="158" y="409"/>
                  </a:cubicBezTo>
                  <a:cubicBezTo>
                    <a:pt x="158" y="410"/>
                    <a:pt x="158" y="412"/>
                    <a:pt x="158" y="413"/>
                  </a:cubicBezTo>
                  <a:cubicBezTo>
                    <a:pt x="159" y="419"/>
                    <a:pt x="160" y="425"/>
                    <a:pt x="162" y="431"/>
                  </a:cubicBezTo>
                  <a:cubicBezTo>
                    <a:pt x="163" y="439"/>
                    <a:pt x="165" y="448"/>
                    <a:pt x="165" y="457"/>
                  </a:cubicBezTo>
                  <a:cubicBezTo>
                    <a:pt x="165" y="461"/>
                    <a:pt x="160" y="463"/>
                    <a:pt x="154" y="464"/>
                  </a:cubicBezTo>
                  <a:cubicBezTo>
                    <a:pt x="153" y="464"/>
                    <a:pt x="151" y="464"/>
                    <a:pt x="150" y="464"/>
                  </a:cubicBezTo>
                  <a:cubicBezTo>
                    <a:pt x="142" y="464"/>
                    <a:pt x="132" y="463"/>
                    <a:pt x="129" y="463"/>
                  </a:cubicBezTo>
                  <a:cubicBezTo>
                    <a:pt x="107" y="461"/>
                    <a:pt x="86" y="460"/>
                    <a:pt x="64" y="457"/>
                  </a:cubicBezTo>
                  <a:cubicBezTo>
                    <a:pt x="60" y="456"/>
                    <a:pt x="57" y="455"/>
                    <a:pt x="54" y="454"/>
                  </a:cubicBezTo>
                  <a:cubicBezTo>
                    <a:pt x="52" y="453"/>
                    <a:pt x="51" y="451"/>
                    <a:pt x="50" y="450"/>
                  </a:cubicBezTo>
                  <a:cubicBezTo>
                    <a:pt x="46" y="445"/>
                    <a:pt x="48" y="437"/>
                    <a:pt x="50" y="427"/>
                  </a:cubicBezTo>
                  <a:cubicBezTo>
                    <a:pt x="50" y="427"/>
                    <a:pt x="50" y="427"/>
                    <a:pt x="50" y="426"/>
                  </a:cubicBezTo>
                  <a:cubicBezTo>
                    <a:pt x="51" y="420"/>
                    <a:pt x="53" y="413"/>
                    <a:pt x="54" y="406"/>
                  </a:cubicBezTo>
                  <a:cubicBezTo>
                    <a:pt x="56" y="397"/>
                    <a:pt x="57" y="389"/>
                    <a:pt x="59" y="380"/>
                  </a:cubicBezTo>
                  <a:cubicBezTo>
                    <a:pt x="64" y="357"/>
                    <a:pt x="69" y="335"/>
                    <a:pt x="74" y="313"/>
                  </a:cubicBezTo>
                  <a:cubicBezTo>
                    <a:pt x="74" y="312"/>
                    <a:pt x="75" y="310"/>
                    <a:pt x="75" y="309"/>
                  </a:cubicBezTo>
                  <a:cubicBezTo>
                    <a:pt x="76" y="305"/>
                    <a:pt x="77" y="300"/>
                    <a:pt x="78" y="296"/>
                  </a:cubicBezTo>
                  <a:cubicBezTo>
                    <a:pt x="82" y="281"/>
                    <a:pt x="86" y="265"/>
                    <a:pt x="91" y="251"/>
                  </a:cubicBezTo>
                  <a:cubicBezTo>
                    <a:pt x="93" y="242"/>
                    <a:pt x="96" y="244"/>
                    <a:pt x="102" y="244"/>
                  </a:cubicBezTo>
                  <a:cubicBezTo>
                    <a:pt x="103" y="245"/>
                    <a:pt x="104" y="246"/>
                    <a:pt x="106" y="246"/>
                  </a:cubicBezTo>
                  <a:cubicBezTo>
                    <a:pt x="112" y="245"/>
                    <a:pt x="125" y="241"/>
                    <a:pt x="127" y="250"/>
                  </a:cubicBezTo>
                  <a:close/>
                  <a:moveTo>
                    <a:pt x="195" y="140"/>
                  </a:moveTo>
                  <a:cubicBezTo>
                    <a:pt x="198" y="142"/>
                    <a:pt x="201" y="145"/>
                    <a:pt x="200" y="149"/>
                  </a:cubicBezTo>
                  <a:cubicBezTo>
                    <a:pt x="199" y="156"/>
                    <a:pt x="191" y="156"/>
                    <a:pt x="184" y="156"/>
                  </a:cubicBezTo>
                  <a:cubicBezTo>
                    <a:pt x="186" y="150"/>
                    <a:pt x="188" y="144"/>
                    <a:pt x="189" y="137"/>
                  </a:cubicBezTo>
                  <a:cubicBezTo>
                    <a:pt x="191" y="138"/>
                    <a:pt x="194" y="139"/>
                    <a:pt x="195" y="140"/>
                  </a:cubicBezTo>
                  <a:close/>
                  <a:moveTo>
                    <a:pt x="124" y="49"/>
                  </a:moveTo>
                  <a:cubicBezTo>
                    <a:pt x="124" y="49"/>
                    <a:pt x="124" y="49"/>
                    <a:pt x="124" y="49"/>
                  </a:cubicBezTo>
                  <a:cubicBezTo>
                    <a:pt x="134" y="51"/>
                    <a:pt x="142" y="53"/>
                    <a:pt x="150" y="57"/>
                  </a:cubicBezTo>
                  <a:cubicBezTo>
                    <a:pt x="151" y="58"/>
                    <a:pt x="153" y="58"/>
                    <a:pt x="154" y="59"/>
                  </a:cubicBezTo>
                  <a:cubicBezTo>
                    <a:pt x="161" y="63"/>
                    <a:pt x="167" y="68"/>
                    <a:pt x="172" y="76"/>
                  </a:cubicBezTo>
                  <a:cubicBezTo>
                    <a:pt x="179" y="86"/>
                    <a:pt x="183" y="97"/>
                    <a:pt x="184" y="109"/>
                  </a:cubicBezTo>
                  <a:cubicBezTo>
                    <a:pt x="184" y="110"/>
                    <a:pt x="184" y="112"/>
                    <a:pt x="184" y="113"/>
                  </a:cubicBezTo>
                  <a:cubicBezTo>
                    <a:pt x="184" y="119"/>
                    <a:pt x="184" y="125"/>
                    <a:pt x="184" y="130"/>
                  </a:cubicBezTo>
                  <a:cubicBezTo>
                    <a:pt x="183" y="139"/>
                    <a:pt x="180" y="148"/>
                    <a:pt x="177" y="156"/>
                  </a:cubicBezTo>
                  <a:cubicBezTo>
                    <a:pt x="176" y="156"/>
                    <a:pt x="176" y="157"/>
                    <a:pt x="176" y="158"/>
                  </a:cubicBezTo>
                  <a:cubicBezTo>
                    <a:pt x="171" y="169"/>
                    <a:pt x="163" y="178"/>
                    <a:pt x="154" y="185"/>
                  </a:cubicBezTo>
                  <a:cubicBezTo>
                    <a:pt x="153" y="186"/>
                    <a:pt x="151" y="187"/>
                    <a:pt x="150" y="188"/>
                  </a:cubicBezTo>
                  <a:cubicBezTo>
                    <a:pt x="136" y="196"/>
                    <a:pt x="118" y="200"/>
                    <a:pt x="98" y="196"/>
                  </a:cubicBezTo>
                  <a:cubicBezTo>
                    <a:pt x="77" y="193"/>
                    <a:pt x="63" y="182"/>
                    <a:pt x="54" y="168"/>
                  </a:cubicBezTo>
                  <a:cubicBezTo>
                    <a:pt x="53" y="166"/>
                    <a:pt x="51" y="163"/>
                    <a:pt x="50" y="161"/>
                  </a:cubicBezTo>
                  <a:cubicBezTo>
                    <a:pt x="43" y="146"/>
                    <a:pt x="42" y="129"/>
                    <a:pt x="45" y="113"/>
                  </a:cubicBezTo>
                  <a:cubicBezTo>
                    <a:pt x="45" y="112"/>
                    <a:pt x="46" y="110"/>
                    <a:pt x="46" y="109"/>
                  </a:cubicBezTo>
                  <a:cubicBezTo>
                    <a:pt x="47" y="105"/>
                    <a:pt x="48" y="100"/>
                    <a:pt x="50" y="96"/>
                  </a:cubicBezTo>
                  <a:cubicBezTo>
                    <a:pt x="51" y="93"/>
                    <a:pt x="53" y="90"/>
                    <a:pt x="54" y="87"/>
                  </a:cubicBezTo>
                  <a:cubicBezTo>
                    <a:pt x="67" y="63"/>
                    <a:pt x="91" y="45"/>
                    <a:pt x="124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8" name="文本框 201"/>
          <p:cNvSpPr txBox="1">
            <a:spLocks noChangeArrowheads="1"/>
          </p:cNvSpPr>
          <p:nvPr/>
        </p:nvSpPr>
        <p:spPr bwMode="auto">
          <a:xfrm>
            <a:off x="1537036" y="2534226"/>
            <a:ext cx="2342265" cy="4385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添加你的文本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19" name="Freeform 16"/>
          <p:cNvSpPr/>
          <p:nvPr/>
        </p:nvSpPr>
        <p:spPr bwMode="auto">
          <a:xfrm>
            <a:off x="1348372" y="2503484"/>
            <a:ext cx="2357454" cy="500066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TextBox 45"/>
          <p:cNvSpPr txBox="1"/>
          <p:nvPr/>
        </p:nvSpPr>
        <p:spPr>
          <a:xfrm>
            <a:off x="1288212" y="3034292"/>
            <a:ext cx="2839912" cy="2535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1800" dirty="0"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2" name="文本框 201"/>
          <p:cNvSpPr txBox="1">
            <a:spLocks noChangeArrowheads="1"/>
          </p:cNvSpPr>
          <p:nvPr/>
        </p:nvSpPr>
        <p:spPr bwMode="auto">
          <a:xfrm>
            <a:off x="8721220" y="2533432"/>
            <a:ext cx="2342265" cy="4385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添加你的文本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3" name="Freeform 16"/>
          <p:cNvSpPr/>
          <p:nvPr/>
        </p:nvSpPr>
        <p:spPr bwMode="auto">
          <a:xfrm>
            <a:off x="8532556" y="2502690"/>
            <a:ext cx="2357454" cy="500066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TextBox 45"/>
          <p:cNvSpPr txBox="1"/>
          <p:nvPr/>
        </p:nvSpPr>
        <p:spPr>
          <a:xfrm>
            <a:off x="8472396" y="3033498"/>
            <a:ext cx="2839912" cy="2535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1800" dirty="0"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27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28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1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4682143" y="2185926"/>
            <a:ext cx="2962275" cy="3133725"/>
            <a:chOff x="2851" y="1214"/>
            <a:chExt cx="1866" cy="1974"/>
          </a:xfrm>
          <a:solidFill>
            <a:schemeClr val="bg1"/>
          </a:solidFill>
        </p:grpSpPr>
        <p:sp>
          <p:nvSpPr>
            <p:cNvPr id="5" name="Freeform 5"/>
            <p:cNvSpPr/>
            <p:nvPr/>
          </p:nvSpPr>
          <p:spPr bwMode="auto">
            <a:xfrm>
              <a:off x="4058" y="1426"/>
              <a:ext cx="251" cy="180"/>
            </a:xfrm>
            <a:custGeom>
              <a:avLst/>
              <a:gdLst>
                <a:gd name="T0" fmla="*/ 1 w 32"/>
                <a:gd name="T1" fmla="*/ 0 h 23"/>
                <a:gd name="T2" fmla="*/ 5 w 32"/>
                <a:gd name="T3" fmla="*/ 1 h 23"/>
                <a:gd name="T4" fmla="*/ 23 w 32"/>
                <a:gd name="T5" fmla="*/ 14 h 23"/>
                <a:gd name="T6" fmla="*/ 27 w 32"/>
                <a:gd name="T7" fmla="*/ 18 h 23"/>
                <a:gd name="T8" fmla="*/ 31 w 32"/>
                <a:gd name="T9" fmla="*/ 23 h 23"/>
                <a:gd name="T10" fmla="*/ 28 w 32"/>
                <a:gd name="T11" fmla="*/ 20 h 23"/>
                <a:gd name="T12" fmla="*/ 17 w 32"/>
                <a:gd name="T13" fmla="*/ 12 h 23"/>
                <a:gd name="T14" fmla="*/ 7 w 32"/>
                <a:gd name="T15" fmla="*/ 4 h 23"/>
                <a:gd name="T16" fmla="*/ 1 w 32"/>
                <a:gd name="T1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23">
                  <a:moveTo>
                    <a:pt x="1" y="0"/>
                  </a:moveTo>
                  <a:cubicBezTo>
                    <a:pt x="3" y="0"/>
                    <a:pt x="4" y="1"/>
                    <a:pt x="5" y="1"/>
                  </a:cubicBezTo>
                  <a:cubicBezTo>
                    <a:pt x="11" y="6"/>
                    <a:pt x="18" y="9"/>
                    <a:pt x="23" y="14"/>
                  </a:cubicBezTo>
                  <a:cubicBezTo>
                    <a:pt x="25" y="14"/>
                    <a:pt x="25" y="16"/>
                    <a:pt x="27" y="18"/>
                  </a:cubicBezTo>
                  <a:cubicBezTo>
                    <a:pt x="28" y="19"/>
                    <a:pt x="32" y="20"/>
                    <a:pt x="31" y="23"/>
                  </a:cubicBezTo>
                  <a:cubicBezTo>
                    <a:pt x="29" y="23"/>
                    <a:pt x="29" y="22"/>
                    <a:pt x="28" y="20"/>
                  </a:cubicBezTo>
                  <a:cubicBezTo>
                    <a:pt x="25" y="17"/>
                    <a:pt x="21" y="15"/>
                    <a:pt x="17" y="12"/>
                  </a:cubicBezTo>
                  <a:cubicBezTo>
                    <a:pt x="14" y="9"/>
                    <a:pt x="10" y="6"/>
                    <a:pt x="7" y="4"/>
                  </a:cubicBezTo>
                  <a:cubicBezTo>
                    <a:pt x="5" y="3"/>
                    <a:pt x="0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4537" y="2146"/>
              <a:ext cx="31" cy="196"/>
            </a:xfrm>
            <a:custGeom>
              <a:avLst/>
              <a:gdLst>
                <a:gd name="T0" fmla="*/ 3 w 4"/>
                <a:gd name="T1" fmla="*/ 0 h 25"/>
                <a:gd name="T2" fmla="*/ 3 w 4"/>
                <a:gd name="T3" fmla="*/ 25 h 25"/>
                <a:gd name="T4" fmla="*/ 2 w 4"/>
                <a:gd name="T5" fmla="*/ 21 h 25"/>
                <a:gd name="T6" fmla="*/ 1 w 4"/>
                <a:gd name="T7" fmla="*/ 1 h 25"/>
                <a:gd name="T8" fmla="*/ 3 w 4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5">
                  <a:moveTo>
                    <a:pt x="3" y="0"/>
                  </a:moveTo>
                  <a:cubicBezTo>
                    <a:pt x="3" y="7"/>
                    <a:pt x="4" y="17"/>
                    <a:pt x="3" y="25"/>
                  </a:cubicBezTo>
                  <a:cubicBezTo>
                    <a:pt x="0" y="25"/>
                    <a:pt x="2" y="23"/>
                    <a:pt x="2" y="21"/>
                  </a:cubicBezTo>
                  <a:cubicBezTo>
                    <a:pt x="2" y="15"/>
                    <a:pt x="1" y="7"/>
                    <a:pt x="1" y="1"/>
                  </a:cubicBezTo>
                  <a:cubicBezTo>
                    <a:pt x="1" y="0"/>
                    <a:pt x="1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3118" y="2201"/>
              <a:ext cx="31" cy="220"/>
            </a:xfrm>
            <a:custGeom>
              <a:avLst/>
              <a:gdLst>
                <a:gd name="T0" fmla="*/ 1 w 4"/>
                <a:gd name="T1" fmla="*/ 0 h 28"/>
                <a:gd name="T2" fmla="*/ 2 w 4"/>
                <a:gd name="T3" fmla="*/ 0 h 28"/>
                <a:gd name="T4" fmla="*/ 1 w 4"/>
                <a:gd name="T5" fmla="*/ 6 h 28"/>
                <a:gd name="T6" fmla="*/ 4 w 4"/>
                <a:gd name="T7" fmla="*/ 27 h 28"/>
                <a:gd name="T8" fmla="*/ 3 w 4"/>
                <a:gd name="T9" fmla="*/ 27 h 28"/>
                <a:gd name="T10" fmla="*/ 1 w 4"/>
                <a:gd name="T11" fmla="*/ 22 h 28"/>
                <a:gd name="T12" fmla="*/ 0 w 4"/>
                <a:gd name="T13" fmla="*/ 2 h 28"/>
                <a:gd name="T14" fmla="*/ 1 w 4"/>
                <a:gd name="T1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" h="28"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2" y="3"/>
                    <a:pt x="2" y="5"/>
                    <a:pt x="1" y="6"/>
                  </a:cubicBezTo>
                  <a:cubicBezTo>
                    <a:pt x="3" y="13"/>
                    <a:pt x="1" y="21"/>
                    <a:pt x="4" y="27"/>
                  </a:cubicBezTo>
                  <a:cubicBezTo>
                    <a:pt x="4" y="27"/>
                    <a:pt x="3" y="27"/>
                    <a:pt x="3" y="27"/>
                  </a:cubicBezTo>
                  <a:cubicBezTo>
                    <a:pt x="1" y="28"/>
                    <a:pt x="1" y="23"/>
                    <a:pt x="1" y="22"/>
                  </a:cubicBezTo>
                  <a:cubicBezTo>
                    <a:pt x="0" y="16"/>
                    <a:pt x="0" y="10"/>
                    <a:pt x="0" y="2"/>
                  </a:cubicBezTo>
                  <a:cubicBezTo>
                    <a:pt x="1" y="2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8"/>
            <p:cNvSpPr/>
            <p:nvPr/>
          </p:nvSpPr>
          <p:spPr bwMode="auto">
            <a:xfrm>
              <a:off x="3337" y="2804"/>
              <a:ext cx="228" cy="196"/>
            </a:xfrm>
            <a:custGeom>
              <a:avLst/>
              <a:gdLst>
                <a:gd name="T0" fmla="*/ 1 w 29"/>
                <a:gd name="T1" fmla="*/ 0 h 25"/>
                <a:gd name="T2" fmla="*/ 7 w 29"/>
                <a:gd name="T3" fmla="*/ 8 h 25"/>
                <a:gd name="T4" fmla="*/ 20 w 29"/>
                <a:gd name="T5" fmla="*/ 17 h 25"/>
                <a:gd name="T6" fmla="*/ 20 w 29"/>
                <a:gd name="T7" fmla="*/ 18 h 25"/>
                <a:gd name="T8" fmla="*/ 26 w 29"/>
                <a:gd name="T9" fmla="*/ 21 h 25"/>
                <a:gd name="T10" fmla="*/ 26 w 29"/>
                <a:gd name="T11" fmla="*/ 21 h 25"/>
                <a:gd name="T12" fmla="*/ 29 w 29"/>
                <a:gd name="T13" fmla="*/ 22 h 25"/>
                <a:gd name="T14" fmla="*/ 29 w 29"/>
                <a:gd name="T15" fmla="*/ 25 h 25"/>
                <a:gd name="T16" fmla="*/ 27 w 29"/>
                <a:gd name="T17" fmla="*/ 24 h 25"/>
                <a:gd name="T18" fmla="*/ 27 w 29"/>
                <a:gd name="T19" fmla="*/ 23 h 25"/>
                <a:gd name="T20" fmla="*/ 2 w 29"/>
                <a:gd name="T21" fmla="*/ 4 h 25"/>
                <a:gd name="T22" fmla="*/ 1 w 29"/>
                <a:gd name="T2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" h="25">
                  <a:moveTo>
                    <a:pt x="1" y="0"/>
                  </a:moveTo>
                  <a:cubicBezTo>
                    <a:pt x="3" y="3"/>
                    <a:pt x="5" y="5"/>
                    <a:pt x="7" y="8"/>
                  </a:cubicBezTo>
                  <a:cubicBezTo>
                    <a:pt x="11" y="11"/>
                    <a:pt x="15" y="15"/>
                    <a:pt x="20" y="17"/>
                  </a:cubicBezTo>
                  <a:cubicBezTo>
                    <a:pt x="20" y="17"/>
                    <a:pt x="20" y="17"/>
                    <a:pt x="20" y="18"/>
                  </a:cubicBezTo>
                  <a:cubicBezTo>
                    <a:pt x="23" y="18"/>
                    <a:pt x="24" y="20"/>
                    <a:pt x="26" y="21"/>
                  </a:cubicBezTo>
                  <a:cubicBezTo>
                    <a:pt x="27" y="21"/>
                    <a:pt x="26" y="21"/>
                    <a:pt x="26" y="21"/>
                  </a:cubicBezTo>
                  <a:cubicBezTo>
                    <a:pt x="27" y="22"/>
                    <a:pt x="27" y="22"/>
                    <a:pt x="29" y="22"/>
                  </a:cubicBezTo>
                  <a:cubicBezTo>
                    <a:pt x="28" y="23"/>
                    <a:pt x="29" y="23"/>
                    <a:pt x="29" y="25"/>
                  </a:cubicBezTo>
                  <a:cubicBezTo>
                    <a:pt x="28" y="25"/>
                    <a:pt x="28" y="24"/>
                    <a:pt x="27" y="24"/>
                  </a:cubicBezTo>
                  <a:cubicBezTo>
                    <a:pt x="27" y="23"/>
                    <a:pt x="26" y="24"/>
                    <a:pt x="27" y="23"/>
                  </a:cubicBezTo>
                  <a:cubicBezTo>
                    <a:pt x="17" y="18"/>
                    <a:pt x="8" y="12"/>
                    <a:pt x="2" y="4"/>
                  </a:cubicBezTo>
                  <a:cubicBezTo>
                    <a:pt x="2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4058" y="2875"/>
              <a:ext cx="236" cy="125"/>
            </a:xfrm>
            <a:custGeom>
              <a:avLst/>
              <a:gdLst>
                <a:gd name="T0" fmla="*/ 30 w 30"/>
                <a:gd name="T1" fmla="*/ 0 h 16"/>
                <a:gd name="T2" fmla="*/ 29 w 30"/>
                <a:gd name="T3" fmla="*/ 2 h 16"/>
                <a:gd name="T4" fmla="*/ 18 w 30"/>
                <a:gd name="T5" fmla="*/ 7 h 16"/>
                <a:gd name="T6" fmla="*/ 17 w 30"/>
                <a:gd name="T7" fmla="*/ 8 h 16"/>
                <a:gd name="T8" fmla="*/ 0 w 30"/>
                <a:gd name="T9" fmla="*/ 16 h 16"/>
                <a:gd name="T10" fmla="*/ 0 w 30"/>
                <a:gd name="T11" fmla="*/ 14 h 16"/>
                <a:gd name="T12" fmla="*/ 2 w 30"/>
                <a:gd name="T13" fmla="*/ 14 h 16"/>
                <a:gd name="T14" fmla="*/ 28 w 30"/>
                <a:gd name="T15" fmla="*/ 0 h 16"/>
                <a:gd name="T16" fmla="*/ 30 w 30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16">
                  <a:moveTo>
                    <a:pt x="30" y="0"/>
                  </a:moveTo>
                  <a:cubicBezTo>
                    <a:pt x="30" y="1"/>
                    <a:pt x="29" y="1"/>
                    <a:pt x="29" y="2"/>
                  </a:cubicBezTo>
                  <a:cubicBezTo>
                    <a:pt x="25" y="3"/>
                    <a:pt x="22" y="6"/>
                    <a:pt x="18" y="7"/>
                  </a:cubicBezTo>
                  <a:cubicBezTo>
                    <a:pt x="18" y="7"/>
                    <a:pt x="18" y="8"/>
                    <a:pt x="17" y="8"/>
                  </a:cubicBezTo>
                  <a:cubicBezTo>
                    <a:pt x="11" y="9"/>
                    <a:pt x="8" y="15"/>
                    <a:pt x="0" y="16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1" y="13"/>
                    <a:pt x="1" y="15"/>
                    <a:pt x="2" y="14"/>
                  </a:cubicBezTo>
                  <a:cubicBezTo>
                    <a:pt x="11" y="9"/>
                    <a:pt x="20" y="5"/>
                    <a:pt x="28" y="0"/>
                  </a:cubicBezTo>
                  <a:cubicBezTo>
                    <a:pt x="29" y="0"/>
                    <a:pt x="29" y="0"/>
                    <a:pt x="3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0"/>
            <p:cNvSpPr/>
            <p:nvPr/>
          </p:nvSpPr>
          <p:spPr bwMode="auto">
            <a:xfrm>
              <a:off x="3729" y="3110"/>
              <a:ext cx="16" cy="8"/>
            </a:xfrm>
            <a:custGeom>
              <a:avLst/>
              <a:gdLst>
                <a:gd name="T0" fmla="*/ 2 w 2"/>
                <a:gd name="T1" fmla="*/ 0 h 1"/>
                <a:gd name="T2" fmla="*/ 0 w 2"/>
                <a:gd name="T3" fmla="*/ 1 h 1"/>
                <a:gd name="T4" fmla="*/ 2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1"/>
            <p:cNvSpPr/>
            <p:nvPr/>
          </p:nvSpPr>
          <p:spPr bwMode="auto">
            <a:xfrm>
              <a:off x="3235" y="1551"/>
              <a:ext cx="212" cy="282"/>
            </a:xfrm>
            <a:custGeom>
              <a:avLst/>
              <a:gdLst>
                <a:gd name="T0" fmla="*/ 27 w 27"/>
                <a:gd name="T1" fmla="*/ 1 h 36"/>
                <a:gd name="T2" fmla="*/ 15 w 27"/>
                <a:gd name="T3" fmla="*/ 12 h 36"/>
                <a:gd name="T4" fmla="*/ 2 w 27"/>
                <a:gd name="T5" fmla="*/ 33 h 36"/>
                <a:gd name="T6" fmla="*/ 2 w 27"/>
                <a:gd name="T7" fmla="*/ 34 h 36"/>
                <a:gd name="T8" fmla="*/ 0 w 27"/>
                <a:gd name="T9" fmla="*/ 35 h 36"/>
                <a:gd name="T10" fmla="*/ 3 w 27"/>
                <a:gd name="T11" fmla="*/ 28 h 36"/>
                <a:gd name="T12" fmla="*/ 26 w 27"/>
                <a:gd name="T13" fmla="*/ 0 h 36"/>
                <a:gd name="T14" fmla="*/ 27 w 27"/>
                <a:gd name="T15" fmla="*/ 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36">
                  <a:moveTo>
                    <a:pt x="27" y="1"/>
                  </a:moveTo>
                  <a:cubicBezTo>
                    <a:pt x="23" y="5"/>
                    <a:pt x="18" y="8"/>
                    <a:pt x="15" y="12"/>
                  </a:cubicBezTo>
                  <a:cubicBezTo>
                    <a:pt x="11" y="19"/>
                    <a:pt x="7" y="26"/>
                    <a:pt x="2" y="33"/>
                  </a:cubicBezTo>
                  <a:cubicBezTo>
                    <a:pt x="2" y="33"/>
                    <a:pt x="2" y="34"/>
                    <a:pt x="2" y="34"/>
                  </a:cubicBezTo>
                  <a:cubicBezTo>
                    <a:pt x="1" y="34"/>
                    <a:pt x="1" y="36"/>
                    <a:pt x="0" y="35"/>
                  </a:cubicBezTo>
                  <a:cubicBezTo>
                    <a:pt x="0" y="33"/>
                    <a:pt x="2" y="30"/>
                    <a:pt x="3" y="28"/>
                  </a:cubicBezTo>
                  <a:cubicBezTo>
                    <a:pt x="9" y="18"/>
                    <a:pt x="16" y="7"/>
                    <a:pt x="26" y="0"/>
                  </a:cubicBezTo>
                  <a:cubicBezTo>
                    <a:pt x="27" y="0"/>
                    <a:pt x="27" y="0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12"/>
            <p:cNvSpPr>
              <a:spLocks noEditPoints="1"/>
            </p:cNvSpPr>
            <p:nvPr/>
          </p:nvSpPr>
          <p:spPr bwMode="auto">
            <a:xfrm>
              <a:off x="3000" y="1747"/>
              <a:ext cx="141" cy="204"/>
            </a:xfrm>
            <a:custGeom>
              <a:avLst/>
              <a:gdLst>
                <a:gd name="T0" fmla="*/ 10 w 18"/>
                <a:gd name="T1" fmla="*/ 26 h 26"/>
                <a:gd name="T2" fmla="*/ 3 w 18"/>
                <a:gd name="T3" fmla="*/ 21 h 26"/>
                <a:gd name="T4" fmla="*/ 14 w 18"/>
                <a:gd name="T5" fmla="*/ 1 h 26"/>
                <a:gd name="T6" fmla="*/ 18 w 18"/>
                <a:gd name="T7" fmla="*/ 13 h 26"/>
                <a:gd name="T8" fmla="*/ 13 w 18"/>
                <a:gd name="T9" fmla="*/ 24 h 26"/>
                <a:gd name="T10" fmla="*/ 10 w 18"/>
                <a:gd name="T11" fmla="*/ 26 h 26"/>
                <a:gd name="T12" fmla="*/ 4 w 18"/>
                <a:gd name="T13" fmla="*/ 17 h 26"/>
                <a:gd name="T14" fmla="*/ 12 w 18"/>
                <a:gd name="T15" fmla="*/ 7 h 26"/>
                <a:gd name="T16" fmla="*/ 14 w 18"/>
                <a:gd name="T17" fmla="*/ 5 h 26"/>
                <a:gd name="T18" fmla="*/ 14 w 18"/>
                <a:gd name="T19" fmla="*/ 4 h 26"/>
                <a:gd name="T20" fmla="*/ 9 w 18"/>
                <a:gd name="T21" fmla="*/ 8 h 26"/>
                <a:gd name="T22" fmla="*/ 4 w 18"/>
                <a:gd name="T23" fmla="*/ 14 h 26"/>
                <a:gd name="T24" fmla="*/ 9 w 18"/>
                <a:gd name="T25" fmla="*/ 11 h 26"/>
                <a:gd name="T26" fmla="*/ 4 w 18"/>
                <a:gd name="T27" fmla="*/ 17 h 26"/>
                <a:gd name="T28" fmla="*/ 6 w 18"/>
                <a:gd name="T29" fmla="*/ 8 h 26"/>
                <a:gd name="T30" fmla="*/ 4 w 18"/>
                <a:gd name="T31" fmla="*/ 11 h 26"/>
                <a:gd name="T32" fmla="*/ 11 w 18"/>
                <a:gd name="T33" fmla="*/ 3 h 26"/>
                <a:gd name="T34" fmla="*/ 9 w 18"/>
                <a:gd name="T35" fmla="*/ 3 h 26"/>
                <a:gd name="T36" fmla="*/ 6 w 18"/>
                <a:gd name="T37" fmla="*/ 8 h 26"/>
                <a:gd name="T38" fmla="*/ 15 w 18"/>
                <a:gd name="T39" fmla="*/ 8 h 26"/>
                <a:gd name="T40" fmla="*/ 6 w 18"/>
                <a:gd name="T41" fmla="*/ 21 h 26"/>
                <a:gd name="T42" fmla="*/ 10 w 18"/>
                <a:gd name="T43" fmla="*/ 17 h 26"/>
                <a:gd name="T44" fmla="*/ 14 w 18"/>
                <a:gd name="T45" fmla="*/ 11 h 26"/>
                <a:gd name="T46" fmla="*/ 16 w 18"/>
                <a:gd name="T47" fmla="*/ 9 h 26"/>
                <a:gd name="T48" fmla="*/ 15 w 18"/>
                <a:gd name="T4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26">
                  <a:moveTo>
                    <a:pt x="10" y="26"/>
                  </a:moveTo>
                  <a:cubicBezTo>
                    <a:pt x="7" y="25"/>
                    <a:pt x="5" y="23"/>
                    <a:pt x="3" y="21"/>
                  </a:cubicBezTo>
                  <a:cubicBezTo>
                    <a:pt x="0" y="12"/>
                    <a:pt x="3" y="0"/>
                    <a:pt x="14" y="1"/>
                  </a:cubicBezTo>
                  <a:cubicBezTo>
                    <a:pt x="17" y="4"/>
                    <a:pt x="17" y="8"/>
                    <a:pt x="18" y="13"/>
                  </a:cubicBezTo>
                  <a:cubicBezTo>
                    <a:pt x="17" y="18"/>
                    <a:pt x="16" y="22"/>
                    <a:pt x="13" y="24"/>
                  </a:cubicBezTo>
                  <a:cubicBezTo>
                    <a:pt x="12" y="25"/>
                    <a:pt x="10" y="25"/>
                    <a:pt x="10" y="26"/>
                  </a:cubicBezTo>
                  <a:close/>
                  <a:moveTo>
                    <a:pt x="4" y="17"/>
                  </a:moveTo>
                  <a:cubicBezTo>
                    <a:pt x="7" y="14"/>
                    <a:pt x="12" y="11"/>
                    <a:pt x="12" y="7"/>
                  </a:cubicBezTo>
                  <a:cubicBezTo>
                    <a:pt x="13" y="6"/>
                    <a:pt x="14" y="6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1" y="4"/>
                    <a:pt x="11" y="7"/>
                    <a:pt x="9" y="8"/>
                  </a:cubicBezTo>
                  <a:cubicBezTo>
                    <a:pt x="8" y="10"/>
                    <a:pt x="6" y="12"/>
                    <a:pt x="4" y="14"/>
                  </a:cubicBezTo>
                  <a:cubicBezTo>
                    <a:pt x="6" y="14"/>
                    <a:pt x="7" y="11"/>
                    <a:pt x="9" y="11"/>
                  </a:cubicBezTo>
                  <a:cubicBezTo>
                    <a:pt x="8" y="14"/>
                    <a:pt x="4" y="15"/>
                    <a:pt x="4" y="17"/>
                  </a:cubicBezTo>
                  <a:close/>
                  <a:moveTo>
                    <a:pt x="6" y="8"/>
                  </a:moveTo>
                  <a:cubicBezTo>
                    <a:pt x="4" y="7"/>
                    <a:pt x="4" y="10"/>
                    <a:pt x="4" y="11"/>
                  </a:cubicBezTo>
                  <a:cubicBezTo>
                    <a:pt x="6" y="8"/>
                    <a:pt x="9" y="6"/>
                    <a:pt x="11" y="3"/>
                  </a:cubicBezTo>
                  <a:cubicBezTo>
                    <a:pt x="10" y="3"/>
                    <a:pt x="9" y="2"/>
                    <a:pt x="9" y="3"/>
                  </a:cubicBezTo>
                  <a:cubicBezTo>
                    <a:pt x="9" y="4"/>
                    <a:pt x="5" y="5"/>
                    <a:pt x="6" y="8"/>
                  </a:cubicBezTo>
                  <a:close/>
                  <a:moveTo>
                    <a:pt x="15" y="8"/>
                  </a:moveTo>
                  <a:cubicBezTo>
                    <a:pt x="11" y="12"/>
                    <a:pt x="8" y="16"/>
                    <a:pt x="6" y="21"/>
                  </a:cubicBezTo>
                  <a:cubicBezTo>
                    <a:pt x="8" y="23"/>
                    <a:pt x="9" y="18"/>
                    <a:pt x="10" y="17"/>
                  </a:cubicBezTo>
                  <a:cubicBezTo>
                    <a:pt x="11" y="15"/>
                    <a:pt x="13" y="14"/>
                    <a:pt x="14" y="11"/>
                  </a:cubicBezTo>
                  <a:cubicBezTo>
                    <a:pt x="14" y="10"/>
                    <a:pt x="16" y="10"/>
                    <a:pt x="16" y="9"/>
                  </a:cubicBezTo>
                  <a:cubicBezTo>
                    <a:pt x="16" y="9"/>
                    <a:pt x="16" y="8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4341" y="1935"/>
              <a:ext cx="376" cy="172"/>
            </a:xfrm>
            <a:custGeom>
              <a:avLst/>
              <a:gdLst>
                <a:gd name="T0" fmla="*/ 45 w 48"/>
                <a:gd name="T1" fmla="*/ 5 h 22"/>
                <a:gd name="T2" fmla="*/ 46 w 48"/>
                <a:gd name="T3" fmla="*/ 7 h 22"/>
                <a:gd name="T4" fmla="*/ 44 w 48"/>
                <a:gd name="T5" fmla="*/ 20 h 22"/>
                <a:gd name="T6" fmla="*/ 25 w 48"/>
                <a:gd name="T7" fmla="*/ 19 h 22"/>
                <a:gd name="T8" fmla="*/ 5 w 48"/>
                <a:gd name="T9" fmla="*/ 20 h 22"/>
                <a:gd name="T10" fmla="*/ 4 w 48"/>
                <a:gd name="T11" fmla="*/ 6 h 22"/>
                <a:gd name="T12" fmla="*/ 22 w 48"/>
                <a:gd name="T13" fmla="*/ 2 h 22"/>
                <a:gd name="T14" fmla="*/ 44 w 48"/>
                <a:gd name="T15" fmla="*/ 2 h 22"/>
                <a:gd name="T16" fmla="*/ 35 w 48"/>
                <a:gd name="T17" fmla="*/ 3 h 22"/>
                <a:gd name="T18" fmla="*/ 34 w 48"/>
                <a:gd name="T19" fmla="*/ 7 h 22"/>
                <a:gd name="T20" fmla="*/ 40 w 48"/>
                <a:gd name="T21" fmla="*/ 4 h 22"/>
                <a:gd name="T22" fmla="*/ 34 w 48"/>
                <a:gd name="T23" fmla="*/ 7 h 22"/>
                <a:gd name="T24" fmla="*/ 20 w 48"/>
                <a:gd name="T25" fmla="*/ 17 h 22"/>
                <a:gd name="T26" fmla="*/ 18 w 48"/>
                <a:gd name="T27" fmla="*/ 17 h 22"/>
                <a:gd name="T28" fmla="*/ 26 w 48"/>
                <a:gd name="T29" fmla="*/ 4 h 22"/>
                <a:gd name="T30" fmla="*/ 29 w 48"/>
                <a:gd name="T31" fmla="*/ 3 h 22"/>
                <a:gd name="T32" fmla="*/ 19 w 48"/>
                <a:gd name="T33" fmla="*/ 9 h 22"/>
                <a:gd name="T34" fmla="*/ 23 w 48"/>
                <a:gd name="T35" fmla="*/ 4 h 22"/>
                <a:gd name="T36" fmla="*/ 18 w 48"/>
                <a:gd name="T37" fmla="*/ 7 h 22"/>
                <a:gd name="T38" fmla="*/ 23 w 48"/>
                <a:gd name="T39" fmla="*/ 4 h 22"/>
                <a:gd name="T40" fmla="*/ 16 w 48"/>
                <a:gd name="T41" fmla="*/ 5 h 22"/>
                <a:gd name="T42" fmla="*/ 8 w 48"/>
                <a:gd name="T43" fmla="*/ 11 h 22"/>
                <a:gd name="T44" fmla="*/ 6 w 48"/>
                <a:gd name="T45" fmla="*/ 14 h 22"/>
                <a:gd name="T46" fmla="*/ 11 w 48"/>
                <a:gd name="T47" fmla="*/ 5 h 22"/>
                <a:gd name="T48" fmla="*/ 39 w 48"/>
                <a:gd name="T49" fmla="*/ 10 h 22"/>
                <a:gd name="T50" fmla="*/ 39 w 48"/>
                <a:gd name="T51" fmla="*/ 10 h 22"/>
                <a:gd name="T52" fmla="*/ 25 w 48"/>
                <a:gd name="T53" fmla="*/ 17 h 22"/>
                <a:gd name="T54" fmla="*/ 33 w 48"/>
                <a:gd name="T55" fmla="*/ 6 h 22"/>
                <a:gd name="T56" fmla="*/ 10 w 48"/>
                <a:gd name="T57" fmla="*/ 13 h 22"/>
                <a:gd name="T58" fmla="*/ 7 w 48"/>
                <a:gd name="T59" fmla="*/ 18 h 22"/>
                <a:gd name="T60" fmla="*/ 15 w 48"/>
                <a:gd name="T61" fmla="*/ 7 h 22"/>
                <a:gd name="T62" fmla="*/ 35 w 48"/>
                <a:gd name="T63" fmla="*/ 16 h 22"/>
                <a:gd name="T64" fmla="*/ 43 w 48"/>
                <a:gd name="T65" fmla="*/ 8 h 22"/>
                <a:gd name="T66" fmla="*/ 35 w 48"/>
                <a:gd name="T67" fmla="*/ 16 h 22"/>
                <a:gd name="T68" fmla="*/ 32 w 48"/>
                <a:gd name="T69" fmla="*/ 17 h 22"/>
                <a:gd name="T70" fmla="*/ 29 w 48"/>
                <a:gd name="T7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8" h="22">
                  <a:moveTo>
                    <a:pt x="44" y="2"/>
                  </a:moveTo>
                  <a:cubicBezTo>
                    <a:pt x="45" y="3"/>
                    <a:pt x="44" y="4"/>
                    <a:pt x="45" y="5"/>
                  </a:cubicBezTo>
                  <a:cubicBezTo>
                    <a:pt x="46" y="5"/>
                    <a:pt x="46" y="4"/>
                    <a:pt x="47" y="4"/>
                  </a:cubicBezTo>
                  <a:cubicBezTo>
                    <a:pt x="48" y="5"/>
                    <a:pt x="46" y="6"/>
                    <a:pt x="46" y="7"/>
                  </a:cubicBezTo>
                  <a:cubicBezTo>
                    <a:pt x="46" y="10"/>
                    <a:pt x="48" y="11"/>
                    <a:pt x="46" y="12"/>
                  </a:cubicBezTo>
                  <a:cubicBezTo>
                    <a:pt x="48" y="14"/>
                    <a:pt x="47" y="19"/>
                    <a:pt x="44" y="20"/>
                  </a:cubicBezTo>
                  <a:cubicBezTo>
                    <a:pt x="43" y="20"/>
                    <a:pt x="43" y="18"/>
                    <a:pt x="42" y="18"/>
                  </a:cubicBezTo>
                  <a:cubicBezTo>
                    <a:pt x="35" y="19"/>
                    <a:pt x="31" y="18"/>
                    <a:pt x="25" y="19"/>
                  </a:cubicBezTo>
                  <a:cubicBezTo>
                    <a:pt x="19" y="18"/>
                    <a:pt x="10" y="18"/>
                    <a:pt x="7" y="22"/>
                  </a:cubicBezTo>
                  <a:cubicBezTo>
                    <a:pt x="6" y="22"/>
                    <a:pt x="6" y="21"/>
                    <a:pt x="5" y="20"/>
                  </a:cubicBezTo>
                  <a:cubicBezTo>
                    <a:pt x="4" y="21"/>
                    <a:pt x="3" y="21"/>
                    <a:pt x="1" y="21"/>
                  </a:cubicBezTo>
                  <a:cubicBezTo>
                    <a:pt x="1" y="15"/>
                    <a:pt x="0" y="9"/>
                    <a:pt x="4" y="6"/>
                  </a:cubicBezTo>
                  <a:cubicBezTo>
                    <a:pt x="8" y="4"/>
                    <a:pt x="14" y="3"/>
                    <a:pt x="19" y="2"/>
                  </a:cubicBezTo>
                  <a:cubicBezTo>
                    <a:pt x="20" y="2"/>
                    <a:pt x="21" y="2"/>
                    <a:pt x="22" y="2"/>
                  </a:cubicBezTo>
                  <a:cubicBezTo>
                    <a:pt x="29" y="2"/>
                    <a:pt x="37" y="0"/>
                    <a:pt x="42" y="2"/>
                  </a:cubicBezTo>
                  <a:cubicBezTo>
                    <a:pt x="43" y="2"/>
                    <a:pt x="43" y="2"/>
                    <a:pt x="44" y="2"/>
                  </a:cubicBezTo>
                  <a:close/>
                  <a:moveTo>
                    <a:pt x="27" y="11"/>
                  </a:moveTo>
                  <a:cubicBezTo>
                    <a:pt x="30" y="8"/>
                    <a:pt x="33" y="6"/>
                    <a:pt x="35" y="3"/>
                  </a:cubicBezTo>
                  <a:cubicBezTo>
                    <a:pt x="30" y="3"/>
                    <a:pt x="29" y="8"/>
                    <a:pt x="27" y="11"/>
                  </a:cubicBezTo>
                  <a:close/>
                  <a:moveTo>
                    <a:pt x="34" y="7"/>
                  </a:moveTo>
                  <a:cubicBezTo>
                    <a:pt x="33" y="10"/>
                    <a:pt x="29" y="13"/>
                    <a:pt x="28" y="15"/>
                  </a:cubicBezTo>
                  <a:cubicBezTo>
                    <a:pt x="33" y="12"/>
                    <a:pt x="37" y="8"/>
                    <a:pt x="40" y="4"/>
                  </a:cubicBezTo>
                  <a:cubicBezTo>
                    <a:pt x="39" y="3"/>
                    <a:pt x="38" y="4"/>
                    <a:pt x="38" y="3"/>
                  </a:cubicBezTo>
                  <a:cubicBezTo>
                    <a:pt x="37" y="5"/>
                    <a:pt x="35" y="7"/>
                    <a:pt x="34" y="7"/>
                  </a:cubicBezTo>
                  <a:close/>
                  <a:moveTo>
                    <a:pt x="18" y="17"/>
                  </a:moveTo>
                  <a:cubicBezTo>
                    <a:pt x="19" y="16"/>
                    <a:pt x="19" y="17"/>
                    <a:pt x="20" y="17"/>
                  </a:cubicBezTo>
                  <a:cubicBezTo>
                    <a:pt x="22" y="12"/>
                    <a:pt x="26" y="10"/>
                    <a:pt x="28" y="5"/>
                  </a:cubicBezTo>
                  <a:cubicBezTo>
                    <a:pt x="24" y="8"/>
                    <a:pt x="21" y="12"/>
                    <a:pt x="18" y="17"/>
                  </a:cubicBezTo>
                  <a:close/>
                  <a:moveTo>
                    <a:pt x="29" y="3"/>
                  </a:moveTo>
                  <a:cubicBezTo>
                    <a:pt x="27" y="3"/>
                    <a:pt x="27" y="3"/>
                    <a:pt x="26" y="4"/>
                  </a:cubicBezTo>
                  <a:cubicBezTo>
                    <a:pt x="25" y="7"/>
                    <a:pt x="21" y="9"/>
                    <a:pt x="20" y="12"/>
                  </a:cubicBezTo>
                  <a:cubicBezTo>
                    <a:pt x="23" y="9"/>
                    <a:pt x="26" y="6"/>
                    <a:pt x="29" y="3"/>
                  </a:cubicBezTo>
                  <a:close/>
                  <a:moveTo>
                    <a:pt x="11" y="17"/>
                  </a:moveTo>
                  <a:cubicBezTo>
                    <a:pt x="15" y="17"/>
                    <a:pt x="18" y="11"/>
                    <a:pt x="19" y="9"/>
                  </a:cubicBezTo>
                  <a:cubicBezTo>
                    <a:pt x="16" y="11"/>
                    <a:pt x="13" y="14"/>
                    <a:pt x="11" y="17"/>
                  </a:cubicBezTo>
                  <a:close/>
                  <a:moveTo>
                    <a:pt x="23" y="4"/>
                  </a:moveTo>
                  <a:cubicBezTo>
                    <a:pt x="21" y="4"/>
                    <a:pt x="20" y="4"/>
                    <a:pt x="19" y="4"/>
                  </a:cubicBezTo>
                  <a:cubicBezTo>
                    <a:pt x="19" y="5"/>
                    <a:pt x="18" y="6"/>
                    <a:pt x="18" y="7"/>
                  </a:cubicBezTo>
                  <a:cubicBezTo>
                    <a:pt x="18" y="8"/>
                    <a:pt x="14" y="11"/>
                    <a:pt x="15" y="12"/>
                  </a:cubicBezTo>
                  <a:cubicBezTo>
                    <a:pt x="17" y="9"/>
                    <a:pt x="20" y="6"/>
                    <a:pt x="23" y="4"/>
                  </a:cubicBezTo>
                  <a:close/>
                  <a:moveTo>
                    <a:pt x="6" y="14"/>
                  </a:moveTo>
                  <a:cubicBezTo>
                    <a:pt x="9" y="12"/>
                    <a:pt x="13" y="8"/>
                    <a:pt x="16" y="5"/>
                  </a:cubicBezTo>
                  <a:cubicBezTo>
                    <a:pt x="15" y="4"/>
                    <a:pt x="14" y="5"/>
                    <a:pt x="13" y="5"/>
                  </a:cubicBezTo>
                  <a:cubicBezTo>
                    <a:pt x="13" y="7"/>
                    <a:pt x="11" y="10"/>
                    <a:pt x="8" y="11"/>
                  </a:cubicBezTo>
                  <a:cubicBezTo>
                    <a:pt x="8" y="12"/>
                    <a:pt x="7" y="13"/>
                    <a:pt x="6" y="13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3" y="15"/>
                  </a:moveTo>
                  <a:cubicBezTo>
                    <a:pt x="5" y="11"/>
                    <a:pt x="10" y="9"/>
                    <a:pt x="11" y="5"/>
                  </a:cubicBezTo>
                  <a:cubicBezTo>
                    <a:pt x="7" y="6"/>
                    <a:pt x="1" y="10"/>
                    <a:pt x="3" y="15"/>
                  </a:cubicBezTo>
                  <a:close/>
                  <a:moveTo>
                    <a:pt x="39" y="10"/>
                  </a:moveTo>
                  <a:cubicBezTo>
                    <a:pt x="40" y="9"/>
                    <a:pt x="42" y="8"/>
                    <a:pt x="43" y="6"/>
                  </a:cubicBezTo>
                  <a:cubicBezTo>
                    <a:pt x="42" y="4"/>
                    <a:pt x="39" y="8"/>
                    <a:pt x="39" y="10"/>
                  </a:cubicBezTo>
                  <a:close/>
                  <a:moveTo>
                    <a:pt x="23" y="17"/>
                  </a:moveTo>
                  <a:cubicBezTo>
                    <a:pt x="24" y="16"/>
                    <a:pt x="24" y="17"/>
                    <a:pt x="25" y="17"/>
                  </a:cubicBezTo>
                  <a:cubicBezTo>
                    <a:pt x="27" y="13"/>
                    <a:pt x="30" y="10"/>
                    <a:pt x="33" y="7"/>
                  </a:cubicBezTo>
                  <a:cubicBezTo>
                    <a:pt x="33" y="7"/>
                    <a:pt x="33" y="6"/>
                    <a:pt x="33" y="6"/>
                  </a:cubicBezTo>
                  <a:cubicBezTo>
                    <a:pt x="29" y="10"/>
                    <a:pt x="26" y="13"/>
                    <a:pt x="23" y="17"/>
                  </a:cubicBezTo>
                  <a:close/>
                  <a:moveTo>
                    <a:pt x="10" y="13"/>
                  </a:moveTo>
                  <a:cubicBezTo>
                    <a:pt x="8" y="14"/>
                    <a:pt x="6" y="16"/>
                    <a:pt x="5" y="18"/>
                  </a:cubicBezTo>
                  <a:cubicBezTo>
                    <a:pt x="6" y="18"/>
                    <a:pt x="6" y="17"/>
                    <a:pt x="7" y="18"/>
                  </a:cubicBezTo>
                  <a:cubicBezTo>
                    <a:pt x="9" y="16"/>
                    <a:pt x="10" y="13"/>
                    <a:pt x="12" y="12"/>
                  </a:cubicBezTo>
                  <a:cubicBezTo>
                    <a:pt x="12" y="10"/>
                    <a:pt x="16" y="9"/>
                    <a:pt x="15" y="7"/>
                  </a:cubicBezTo>
                  <a:cubicBezTo>
                    <a:pt x="13" y="9"/>
                    <a:pt x="11" y="11"/>
                    <a:pt x="10" y="13"/>
                  </a:cubicBezTo>
                  <a:close/>
                  <a:moveTo>
                    <a:pt x="35" y="16"/>
                  </a:moveTo>
                  <a:cubicBezTo>
                    <a:pt x="37" y="16"/>
                    <a:pt x="36" y="16"/>
                    <a:pt x="38" y="16"/>
                  </a:cubicBezTo>
                  <a:cubicBezTo>
                    <a:pt x="40" y="14"/>
                    <a:pt x="41" y="11"/>
                    <a:pt x="43" y="8"/>
                  </a:cubicBezTo>
                  <a:cubicBezTo>
                    <a:pt x="43" y="8"/>
                    <a:pt x="43" y="7"/>
                    <a:pt x="43" y="7"/>
                  </a:cubicBezTo>
                  <a:cubicBezTo>
                    <a:pt x="40" y="10"/>
                    <a:pt x="37" y="13"/>
                    <a:pt x="35" y="16"/>
                  </a:cubicBezTo>
                  <a:close/>
                  <a:moveTo>
                    <a:pt x="29" y="17"/>
                  </a:moveTo>
                  <a:cubicBezTo>
                    <a:pt x="31" y="17"/>
                    <a:pt x="31" y="17"/>
                    <a:pt x="32" y="17"/>
                  </a:cubicBezTo>
                  <a:cubicBezTo>
                    <a:pt x="33" y="14"/>
                    <a:pt x="36" y="12"/>
                    <a:pt x="36" y="9"/>
                  </a:cubicBezTo>
                  <a:cubicBezTo>
                    <a:pt x="34" y="12"/>
                    <a:pt x="30" y="13"/>
                    <a:pt x="2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2851" y="1982"/>
              <a:ext cx="439" cy="188"/>
            </a:xfrm>
            <a:custGeom>
              <a:avLst/>
              <a:gdLst>
                <a:gd name="T0" fmla="*/ 56 w 56"/>
                <a:gd name="T1" fmla="*/ 8 h 24"/>
                <a:gd name="T2" fmla="*/ 53 w 56"/>
                <a:gd name="T3" fmla="*/ 23 h 24"/>
                <a:gd name="T4" fmla="*/ 51 w 56"/>
                <a:gd name="T5" fmla="*/ 18 h 24"/>
                <a:gd name="T6" fmla="*/ 49 w 56"/>
                <a:gd name="T7" fmla="*/ 19 h 24"/>
                <a:gd name="T8" fmla="*/ 42 w 56"/>
                <a:gd name="T9" fmla="*/ 19 h 24"/>
                <a:gd name="T10" fmla="*/ 40 w 56"/>
                <a:gd name="T11" fmla="*/ 20 h 24"/>
                <a:gd name="T12" fmla="*/ 36 w 56"/>
                <a:gd name="T13" fmla="*/ 19 h 24"/>
                <a:gd name="T14" fmla="*/ 25 w 56"/>
                <a:gd name="T15" fmla="*/ 20 h 24"/>
                <a:gd name="T16" fmla="*/ 5 w 56"/>
                <a:gd name="T17" fmla="*/ 24 h 24"/>
                <a:gd name="T18" fmla="*/ 1 w 56"/>
                <a:gd name="T19" fmla="*/ 22 h 24"/>
                <a:gd name="T20" fmla="*/ 2 w 56"/>
                <a:gd name="T21" fmla="*/ 11 h 24"/>
                <a:gd name="T22" fmla="*/ 41 w 56"/>
                <a:gd name="T23" fmla="*/ 0 h 24"/>
                <a:gd name="T24" fmla="*/ 34 w 56"/>
                <a:gd name="T25" fmla="*/ 10 h 24"/>
                <a:gd name="T26" fmla="*/ 37 w 56"/>
                <a:gd name="T27" fmla="*/ 13 h 24"/>
                <a:gd name="T28" fmla="*/ 36 w 56"/>
                <a:gd name="T29" fmla="*/ 17 h 24"/>
                <a:gd name="T30" fmla="*/ 48 w 56"/>
                <a:gd name="T31" fmla="*/ 3 h 24"/>
                <a:gd name="T32" fmla="*/ 35 w 56"/>
                <a:gd name="T33" fmla="*/ 7 h 24"/>
                <a:gd name="T34" fmla="*/ 33 w 56"/>
                <a:gd name="T35" fmla="*/ 2 h 24"/>
                <a:gd name="T36" fmla="*/ 20 w 56"/>
                <a:gd name="T37" fmla="*/ 18 h 24"/>
                <a:gd name="T38" fmla="*/ 22 w 56"/>
                <a:gd name="T39" fmla="*/ 19 h 24"/>
                <a:gd name="T40" fmla="*/ 34 w 56"/>
                <a:gd name="T41" fmla="*/ 7 h 24"/>
                <a:gd name="T42" fmla="*/ 37 w 56"/>
                <a:gd name="T43" fmla="*/ 2 h 24"/>
                <a:gd name="T44" fmla="*/ 26 w 56"/>
                <a:gd name="T45" fmla="*/ 3 h 24"/>
                <a:gd name="T46" fmla="*/ 17 w 56"/>
                <a:gd name="T47" fmla="*/ 15 h 24"/>
                <a:gd name="T48" fmla="*/ 14 w 56"/>
                <a:gd name="T49" fmla="*/ 19 h 24"/>
                <a:gd name="T50" fmla="*/ 31 w 56"/>
                <a:gd name="T51" fmla="*/ 3 h 24"/>
                <a:gd name="T52" fmla="*/ 19 w 56"/>
                <a:gd name="T53" fmla="*/ 4 h 24"/>
                <a:gd name="T54" fmla="*/ 13 w 56"/>
                <a:gd name="T55" fmla="*/ 14 h 24"/>
                <a:gd name="T56" fmla="*/ 12 w 56"/>
                <a:gd name="T57" fmla="*/ 20 h 24"/>
                <a:gd name="T58" fmla="*/ 23 w 56"/>
                <a:gd name="T59" fmla="*/ 3 h 24"/>
                <a:gd name="T60" fmla="*/ 49 w 56"/>
                <a:gd name="T61" fmla="*/ 4 h 24"/>
                <a:gd name="T62" fmla="*/ 43 w 56"/>
                <a:gd name="T63" fmla="*/ 17 h 24"/>
                <a:gd name="T64" fmla="*/ 50 w 56"/>
                <a:gd name="T65" fmla="*/ 4 h 24"/>
                <a:gd name="T66" fmla="*/ 11 w 56"/>
                <a:gd name="T67" fmla="*/ 8 h 24"/>
                <a:gd name="T68" fmla="*/ 17 w 56"/>
                <a:gd name="T69" fmla="*/ 5 h 24"/>
                <a:gd name="T70" fmla="*/ 3 w 56"/>
                <a:gd name="T71" fmla="*/ 13 h 24"/>
                <a:gd name="T72" fmla="*/ 10 w 56"/>
                <a:gd name="T73" fmla="*/ 7 h 24"/>
                <a:gd name="T74" fmla="*/ 45 w 56"/>
                <a:gd name="T75" fmla="*/ 16 h 24"/>
                <a:gd name="T76" fmla="*/ 45 w 56"/>
                <a:gd name="T77" fmla="*/ 16 h 24"/>
                <a:gd name="T78" fmla="*/ 13 w 56"/>
                <a:gd name="T79" fmla="*/ 10 h 24"/>
                <a:gd name="T80" fmla="*/ 29 w 56"/>
                <a:gd name="T81" fmla="*/ 18 h 24"/>
                <a:gd name="T82" fmla="*/ 29 w 56"/>
                <a:gd name="T83" fmla="*/ 18 h 24"/>
                <a:gd name="T84" fmla="*/ 51 w 56"/>
                <a:gd name="T85" fmla="*/ 16 h 24"/>
                <a:gd name="T86" fmla="*/ 52 w 56"/>
                <a:gd name="T8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6" h="24">
                  <a:moveTo>
                    <a:pt x="54" y="8"/>
                  </a:moveTo>
                  <a:cubicBezTo>
                    <a:pt x="54" y="8"/>
                    <a:pt x="55" y="7"/>
                    <a:pt x="56" y="8"/>
                  </a:cubicBezTo>
                  <a:cubicBezTo>
                    <a:pt x="56" y="9"/>
                    <a:pt x="55" y="9"/>
                    <a:pt x="54" y="10"/>
                  </a:cubicBezTo>
                  <a:cubicBezTo>
                    <a:pt x="55" y="14"/>
                    <a:pt x="55" y="20"/>
                    <a:pt x="53" y="23"/>
                  </a:cubicBezTo>
                  <a:cubicBezTo>
                    <a:pt x="51" y="22"/>
                    <a:pt x="52" y="20"/>
                    <a:pt x="53" y="18"/>
                  </a:cubicBezTo>
                  <a:cubicBezTo>
                    <a:pt x="52" y="18"/>
                    <a:pt x="52" y="18"/>
                    <a:pt x="51" y="18"/>
                  </a:cubicBezTo>
                  <a:cubicBezTo>
                    <a:pt x="50" y="18"/>
                    <a:pt x="50" y="19"/>
                    <a:pt x="50" y="20"/>
                  </a:cubicBezTo>
                  <a:cubicBezTo>
                    <a:pt x="49" y="20"/>
                    <a:pt x="49" y="19"/>
                    <a:pt x="49" y="19"/>
                  </a:cubicBezTo>
                  <a:cubicBezTo>
                    <a:pt x="47" y="19"/>
                    <a:pt x="44" y="19"/>
                    <a:pt x="43" y="20"/>
                  </a:cubicBezTo>
                  <a:cubicBezTo>
                    <a:pt x="42" y="20"/>
                    <a:pt x="42" y="19"/>
                    <a:pt x="42" y="19"/>
                  </a:cubicBezTo>
                  <a:cubicBezTo>
                    <a:pt x="40" y="19"/>
                    <a:pt x="39" y="19"/>
                    <a:pt x="38" y="19"/>
                  </a:cubicBezTo>
                  <a:cubicBezTo>
                    <a:pt x="38" y="20"/>
                    <a:pt x="40" y="19"/>
                    <a:pt x="40" y="20"/>
                  </a:cubicBezTo>
                  <a:cubicBezTo>
                    <a:pt x="39" y="22"/>
                    <a:pt x="38" y="22"/>
                    <a:pt x="37" y="22"/>
                  </a:cubicBezTo>
                  <a:cubicBezTo>
                    <a:pt x="36" y="21"/>
                    <a:pt x="36" y="21"/>
                    <a:pt x="36" y="19"/>
                  </a:cubicBezTo>
                  <a:cubicBezTo>
                    <a:pt x="33" y="20"/>
                    <a:pt x="28" y="20"/>
                    <a:pt x="26" y="21"/>
                  </a:cubicBezTo>
                  <a:cubicBezTo>
                    <a:pt x="25" y="21"/>
                    <a:pt x="25" y="20"/>
                    <a:pt x="25" y="20"/>
                  </a:cubicBezTo>
                  <a:cubicBezTo>
                    <a:pt x="21" y="22"/>
                    <a:pt x="15" y="20"/>
                    <a:pt x="12" y="23"/>
                  </a:cubicBezTo>
                  <a:cubicBezTo>
                    <a:pt x="9" y="22"/>
                    <a:pt x="7" y="23"/>
                    <a:pt x="5" y="24"/>
                  </a:cubicBezTo>
                  <a:cubicBezTo>
                    <a:pt x="4" y="23"/>
                    <a:pt x="4" y="23"/>
                    <a:pt x="3" y="22"/>
                  </a:cubicBezTo>
                  <a:cubicBezTo>
                    <a:pt x="2" y="22"/>
                    <a:pt x="1" y="23"/>
                    <a:pt x="1" y="22"/>
                  </a:cubicBezTo>
                  <a:cubicBezTo>
                    <a:pt x="0" y="22"/>
                    <a:pt x="1" y="21"/>
                    <a:pt x="1" y="20"/>
                  </a:cubicBezTo>
                  <a:cubicBezTo>
                    <a:pt x="1" y="16"/>
                    <a:pt x="1" y="14"/>
                    <a:pt x="2" y="11"/>
                  </a:cubicBezTo>
                  <a:cubicBezTo>
                    <a:pt x="4" y="7"/>
                    <a:pt x="10" y="6"/>
                    <a:pt x="14" y="3"/>
                  </a:cubicBezTo>
                  <a:cubicBezTo>
                    <a:pt x="20" y="3"/>
                    <a:pt x="32" y="0"/>
                    <a:pt x="41" y="0"/>
                  </a:cubicBezTo>
                  <a:cubicBezTo>
                    <a:pt x="48" y="0"/>
                    <a:pt x="54" y="1"/>
                    <a:pt x="54" y="8"/>
                  </a:cubicBezTo>
                  <a:close/>
                  <a:moveTo>
                    <a:pt x="34" y="10"/>
                  </a:moveTo>
                  <a:cubicBezTo>
                    <a:pt x="37" y="9"/>
                    <a:pt x="40" y="2"/>
                    <a:pt x="42" y="6"/>
                  </a:cubicBezTo>
                  <a:cubicBezTo>
                    <a:pt x="40" y="8"/>
                    <a:pt x="38" y="11"/>
                    <a:pt x="37" y="13"/>
                  </a:cubicBezTo>
                  <a:cubicBezTo>
                    <a:pt x="39" y="12"/>
                    <a:pt x="40" y="9"/>
                    <a:pt x="42" y="8"/>
                  </a:cubicBezTo>
                  <a:cubicBezTo>
                    <a:pt x="40" y="11"/>
                    <a:pt x="37" y="13"/>
                    <a:pt x="36" y="17"/>
                  </a:cubicBezTo>
                  <a:cubicBezTo>
                    <a:pt x="36" y="18"/>
                    <a:pt x="36" y="17"/>
                    <a:pt x="37" y="17"/>
                  </a:cubicBezTo>
                  <a:cubicBezTo>
                    <a:pt x="41" y="13"/>
                    <a:pt x="44" y="8"/>
                    <a:pt x="48" y="3"/>
                  </a:cubicBezTo>
                  <a:cubicBezTo>
                    <a:pt x="45" y="2"/>
                    <a:pt x="43" y="2"/>
                    <a:pt x="40" y="1"/>
                  </a:cubicBezTo>
                  <a:cubicBezTo>
                    <a:pt x="39" y="4"/>
                    <a:pt x="37" y="7"/>
                    <a:pt x="35" y="7"/>
                  </a:cubicBezTo>
                  <a:cubicBezTo>
                    <a:pt x="36" y="8"/>
                    <a:pt x="34" y="9"/>
                    <a:pt x="34" y="10"/>
                  </a:cubicBezTo>
                  <a:close/>
                  <a:moveTo>
                    <a:pt x="33" y="2"/>
                  </a:moveTo>
                  <a:cubicBezTo>
                    <a:pt x="32" y="4"/>
                    <a:pt x="30" y="7"/>
                    <a:pt x="28" y="8"/>
                  </a:cubicBezTo>
                  <a:cubicBezTo>
                    <a:pt x="27" y="12"/>
                    <a:pt x="22" y="14"/>
                    <a:pt x="20" y="18"/>
                  </a:cubicBezTo>
                  <a:cubicBezTo>
                    <a:pt x="23" y="17"/>
                    <a:pt x="24" y="13"/>
                    <a:pt x="27" y="12"/>
                  </a:cubicBezTo>
                  <a:cubicBezTo>
                    <a:pt x="25" y="14"/>
                    <a:pt x="23" y="17"/>
                    <a:pt x="22" y="19"/>
                  </a:cubicBezTo>
                  <a:cubicBezTo>
                    <a:pt x="22" y="19"/>
                    <a:pt x="24" y="19"/>
                    <a:pt x="25" y="19"/>
                  </a:cubicBezTo>
                  <a:cubicBezTo>
                    <a:pt x="28" y="14"/>
                    <a:pt x="31" y="11"/>
                    <a:pt x="34" y="7"/>
                  </a:cubicBezTo>
                  <a:cubicBezTo>
                    <a:pt x="34" y="6"/>
                    <a:pt x="33" y="6"/>
                    <a:pt x="33" y="6"/>
                  </a:cubicBezTo>
                  <a:cubicBezTo>
                    <a:pt x="34" y="4"/>
                    <a:pt x="36" y="3"/>
                    <a:pt x="37" y="2"/>
                  </a:cubicBezTo>
                  <a:cubicBezTo>
                    <a:pt x="36" y="2"/>
                    <a:pt x="35" y="2"/>
                    <a:pt x="33" y="2"/>
                  </a:cubicBezTo>
                  <a:close/>
                  <a:moveTo>
                    <a:pt x="26" y="3"/>
                  </a:moveTo>
                  <a:cubicBezTo>
                    <a:pt x="26" y="3"/>
                    <a:pt x="26" y="3"/>
                    <a:pt x="26" y="4"/>
                  </a:cubicBezTo>
                  <a:cubicBezTo>
                    <a:pt x="23" y="8"/>
                    <a:pt x="19" y="11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8"/>
                    <a:pt x="15" y="17"/>
                    <a:pt x="14" y="19"/>
                  </a:cubicBezTo>
                  <a:cubicBezTo>
                    <a:pt x="15" y="19"/>
                    <a:pt x="16" y="20"/>
                    <a:pt x="18" y="19"/>
                  </a:cubicBezTo>
                  <a:cubicBezTo>
                    <a:pt x="21" y="12"/>
                    <a:pt x="27" y="8"/>
                    <a:pt x="31" y="3"/>
                  </a:cubicBezTo>
                  <a:cubicBezTo>
                    <a:pt x="28" y="2"/>
                    <a:pt x="27" y="3"/>
                    <a:pt x="26" y="3"/>
                  </a:cubicBezTo>
                  <a:close/>
                  <a:moveTo>
                    <a:pt x="19" y="4"/>
                  </a:moveTo>
                  <a:cubicBezTo>
                    <a:pt x="19" y="5"/>
                    <a:pt x="18" y="5"/>
                    <a:pt x="18" y="7"/>
                  </a:cubicBezTo>
                  <a:cubicBezTo>
                    <a:pt x="16" y="9"/>
                    <a:pt x="15" y="12"/>
                    <a:pt x="13" y="14"/>
                  </a:cubicBezTo>
                  <a:cubicBezTo>
                    <a:pt x="12" y="16"/>
                    <a:pt x="9" y="18"/>
                    <a:pt x="8" y="20"/>
                  </a:cubicBezTo>
                  <a:cubicBezTo>
                    <a:pt x="9" y="21"/>
                    <a:pt x="10" y="20"/>
                    <a:pt x="12" y="20"/>
                  </a:cubicBezTo>
                  <a:cubicBezTo>
                    <a:pt x="14" y="17"/>
                    <a:pt x="16" y="13"/>
                    <a:pt x="19" y="11"/>
                  </a:cubicBezTo>
                  <a:cubicBezTo>
                    <a:pt x="20" y="7"/>
                    <a:pt x="23" y="7"/>
                    <a:pt x="23" y="3"/>
                  </a:cubicBezTo>
                  <a:cubicBezTo>
                    <a:pt x="22" y="3"/>
                    <a:pt x="21" y="4"/>
                    <a:pt x="19" y="4"/>
                  </a:cubicBezTo>
                  <a:close/>
                  <a:moveTo>
                    <a:pt x="49" y="4"/>
                  </a:moveTo>
                  <a:cubicBezTo>
                    <a:pt x="46" y="8"/>
                    <a:pt x="43" y="13"/>
                    <a:pt x="40" y="17"/>
                  </a:cubicBezTo>
                  <a:cubicBezTo>
                    <a:pt x="41" y="17"/>
                    <a:pt x="42" y="17"/>
                    <a:pt x="43" y="17"/>
                  </a:cubicBezTo>
                  <a:cubicBezTo>
                    <a:pt x="45" y="13"/>
                    <a:pt x="49" y="10"/>
                    <a:pt x="51" y="5"/>
                  </a:cubicBezTo>
                  <a:cubicBezTo>
                    <a:pt x="51" y="5"/>
                    <a:pt x="51" y="4"/>
                    <a:pt x="50" y="4"/>
                  </a:cubicBezTo>
                  <a:cubicBezTo>
                    <a:pt x="50" y="4"/>
                    <a:pt x="49" y="4"/>
                    <a:pt x="49" y="4"/>
                  </a:cubicBezTo>
                  <a:close/>
                  <a:moveTo>
                    <a:pt x="11" y="8"/>
                  </a:moveTo>
                  <a:cubicBezTo>
                    <a:pt x="9" y="11"/>
                    <a:pt x="7" y="15"/>
                    <a:pt x="6" y="17"/>
                  </a:cubicBezTo>
                  <a:cubicBezTo>
                    <a:pt x="9" y="13"/>
                    <a:pt x="13" y="9"/>
                    <a:pt x="17" y="5"/>
                  </a:cubicBezTo>
                  <a:cubicBezTo>
                    <a:pt x="13" y="5"/>
                    <a:pt x="12" y="6"/>
                    <a:pt x="11" y="8"/>
                  </a:cubicBezTo>
                  <a:close/>
                  <a:moveTo>
                    <a:pt x="3" y="13"/>
                  </a:moveTo>
                  <a:cubicBezTo>
                    <a:pt x="4" y="14"/>
                    <a:pt x="3" y="15"/>
                    <a:pt x="3" y="16"/>
                  </a:cubicBezTo>
                  <a:cubicBezTo>
                    <a:pt x="6" y="15"/>
                    <a:pt x="8" y="10"/>
                    <a:pt x="10" y="7"/>
                  </a:cubicBezTo>
                  <a:cubicBezTo>
                    <a:pt x="7" y="8"/>
                    <a:pt x="4" y="10"/>
                    <a:pt x="3" y="13"/>
                  </a:cubicBezTo>
                  <a:close/>
                  <a:moveTo>
                    <a:pt x="45" y="16"/>
                  </a:moveTo>
                  <a:cubicBezTo>
                    <a:pt x="49" y="20"/>
                    <a:pt x="54" y="10"/>
                    <a:pt x="51" y="9"/>
                  </a:cubicBezTo>
                  <a:cubicBezTo>
                    <a:pt x="49" y="11"/>
                    <a:pt x="47" y="14"/>
                    <a:pt x="45" y="16"/>
                  </a:cubicBezTo>
                  <a:close/>
                  <a:moveTo>
                    <a:pt x="5" y="20"/>
                  </a:moveTo>
                  <a:cubicBezTo>
                    <a:pt x="8" y="18"/>
                    <a:pt x="12" y="14"/>
                    <a:pt x="13" y="10"/>
                  </a:cubicBezTo>
                  <a:cubicBezTo>
                    <a:pt x="10" y="13"/>
                    <a:pt x="7" y="16"/>
                    <a:pt x="5" y="20"/>
                  </a:cubicBezTo>
                  <a:close/>
                  <a:moveTo>
                    <a:pt x="29" y="18"/>
                  </a:moveTo>
                  <a:cubicBezTo>
                    <a:pt x="33" y="18"/>
                    <a:pt x="34" y="13"/>
                    <a:pt x="36" y="11"/>
                  </a:cubicBezTo>
                  <a:cubicBezTo>
                    <a:pt x="33" y="12"/>
                    <a:pt x="31" y="15"/>
                    <a:pt x="29" y="18"/>
                  </a:cubicBezTo>
                  <a:close/>
                  <a:moveTo>
                    <a:pt x="51" y="15"/>
                  </a:moveTo>
                  <a:cubicBezTo>
                    <a:pt x="51" y="15"/>
                    <a:pt x="51" y="16"/>
                    <a:pt x="51" y="16"/>
                  </a:cubicBezTo>
                  <a:cubicBezTo>
                    <a:pt x="52" y="16"/>
                    <a:pt x="52" y="16"/>
                    <a:pt x="53" y="16"/>
                  </a:cubicBezTo>
                  <a:cubicBezTo>
                    <a:pt x="53" y="16"/>
                    <a:pt x="53" y="15"/>
                    <a:pt x="52" y="14"/>
                  </a:cubicBezTo>
                  <a:cubicBezTo>
                    <a:pt x="52" y="15"/>
                    <a:pt x="52" y="15"/>
                    <a:pt x="5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2969" y="2452"/>
              <a:ext cx="392" cy="337"/>
            </a:xfrm>
            <a:custGeom>
              <a:avLst/>
              <a:gdLst>
                <a:gd name="T0" fmla="*/ 40 w 50"/>
                <a:gd name="T1" fmla="*/ 40 h 43"/>
                <a:gd name="T2" fmla="*/ 35 w 50"/>
                <a:gd name="T3" fmla="*/ 40 h 43"/>
                <a:gd name="T4" fmla="*/ 2 w 50"/>
                <a:gd name="T5" fmla="*/ 27 h 43"/>
                <a:gd name="T6" fmla="*/ 16 w 50"/>
                <a:gd name="T7" fmla="*/ 9 h 43"/>
                <a:gd name="T8" fmla="*/ 27 w 50"/>
                <a:gd name="T9" fmla="*/ 0 h 43"/>
                <a:gd name="T10" fmla="*/ 31 w 50"/>
                <a:gd name="T11" fmla="*/ 19 h 43"/>
                <a:gd name="T12" fmla="*/ 47 w 50"/>
                <a:gd name="T13" fmla="*/ 22 h 43"/>
                <a:gd name="T14" fmla="*/ 48 w 50"/>
                <a:gd name="T15" fmla="*/ 34 h 43"/>
                <a:gd name="T16" fmla="*/ 42 w 50"/>
                <a:gd name="T17" fmla="*/ 38 h 43"/>
                <a:gd name="T18" fmla="*/ 30 w 50"/>
                <a:gd name="T19" fmla="*/ 38 h 43"/>
                <a:gd name="T20" fmla="*/ 36 w 50"/>
                <a:gd name="T21" fmla="*/ 22 h 43"/>
                <a:gd name="T22" fmla="*/ 31 w 50"/>
                <a:gd name="T23" fmla="*/ 31 h 43"/>
                <a:gd name="T24" fmla="*/ 18 w 50"/>
                <a:gd name="T25" fmla="*/ 6 h 43"/>
                <a:gd name="T26" fmla="*/ 24 w 50"/>
                <a:gd name="T27" fmla="*/ 2 h 43"/>
                <a:gd name="T28" fmla="*/ 19 w 50"/>
                <a:gd name="T29" fmla="*/ 12 h 43"/>
                <a:gd name="T30" fmla="*/ 18 w 50"/>
                <a:gd name="T31" fmla="*/ 17 h 43"/>
                <a:gd name="T32" fmla="*/ 27 w 50"/>
                <a:gd name="T33" fmla="*/ 2 h 43"/>
                <a:gd name="T34" fmla="*/ 28 w 50"/>
                <a:gd name="T35" fmla="*/ 8 h 43"/>
                <a:gd name="T36" fmla="*/ 28 w 50"/>
                <a:gd name="T37" fmla="*/ 8 h 43"/>
                <a:gd name="T38" fmla="*/ 24 w 50"/>
                <a:gd name="T39" fmla="*/ 15 h 43"/>
                <a:gd name="T40" fmla="*/ 22 w 50"/>
                <a:gd name="T41" fmla="*/ 15 h 43"/>
                <a:gd name="T42" fmla="*/ 30 w 50"/>
                <a:gd name="T43" fmla="*/ 11 h 43"/>
                <a:gd name="T44" fmla="*/ 27 w 50"/>
                <a:gd name="T45" fmla="*/ 13 h 43"/>
                <a:gd name="T46" fmla="*/ 29 w 50"/>
                <a:gd name="T47" fmla="*/ 14 h 43"/>
                <a:gd name="T48" fmla="*/ 26 w 50"/>
                <a:gd name="T49" fmla="*/ 18 h 43"/>
                <a:gd name="T50" fmla="*/ 21 w 50"/>
                <a:gd name="T51" fmla="*/ 20 h 43"/>
                <a:gd name="T52" fmla="*/ 20 w 50"/>
                <a:gd name="T53" fmla="*/ 19 h 43"/>
                <a:gd name="T54" fmla="*/ 35 w 50"/>
                <a:gd name="T55" fmla="*/ 21 h 43"/>
                <a:gd name="T56" fmla="*/ 24 w 50"/>
                <a:gd name="T57" fmla="*/ 36 h 43"/>
                <a:gd name="T58" fmla="*/ 30 w 50"/>
                <a:gd name="T59" fmla="*/ 26 h 43"/>
                <a:gd name="T60" fmla="*/ 18 w 50"/>
                <a:gd name="T61" fmla="*/ 38 h 43"/>
                <a:gd name="T62" fmla="*/ 29 w 50"/>
                <a:gd name="T63" fmla="*/ 22 h 43"/>
                <a:gd name="T64" fmla="*/ 19 w 50"/>
                <a:gd name="T65" fmla="*/ 30 h 43"/>
                <a:gd name="T66" fmla="*/ 24 w 50"/>
                <a:gd name="T67" fmla="*/ 36 h 43"/>
                <a:gd name="T68" fmla="*/ 43 w 50"/>
                <a:gd name="T69" fmla="*/ 23 h 43"/>
                <a:gd name="T70" fmla="*/ 7 w 50"/>
                <a:gd name="T71" fmla="*/ 31 h 43"/>
                <a:gd name="T72" fmla="*/ 4 w 50"/>
                <a:gd name="T73" fmla="*/ 40 h 43"/>
                <a:gd name="T74" fmla="*/ 17 w 50"/>
                <a:gd name="T75" fmla="*/ 23 h 43"/>
                <a:gd name="T76" fmla="*/ 7 w 50"/>
                <a:gd name="T77" fmla="*/ 31 h 43"/>
                <a:gd name="T78" fmla="*/ 18 w 50"/>
                <a:gd name="T79" fmla="*/ 27 h 43"/>
                <a:gd name="T80" fmla="*/ 17 w 50"/>
                <a:gd name="T81" fmla="*/ 32 h 43"/>
                <a:gd name="T82" fmla="*/ 19 w 50"/>
                <a:gd name="T83" fmla="*/ 26 h 43"/>
                <a:gd name="T84" fmla="*/ 14 w 50"/>
                <a:gd name="T85" fmla="*/ 30 h 43"/>
                <a:gd name="T86" fmla="*/ 4 w 50"/>
                <a:gd name="T87" fmla="*/ 33 h 43"/>
                <a:gd name="T88" fmla="*/ 3 w 50"/>
                <a:gd name="T89" fmla="*/ 30 h 43"/>
                <a:gd name="T90" fmla="*/ 2 w 50"/>
                <a:gd name="T91" fmla="*/ 31 h 43"/>
                <a:gd name="T92" fmla="*/ 2 w 50"/>
                <a:gd name="T93" fmla="*/ 33 h 43"/>
                <a:gd name="T94" fmla="*/ 39 w 50"/>
                <a:gd name="T95" fmla="*/ 34 h 43"/>
                <a:gd name="T96" fmla="*/ 39 w 50"/>
                <a:gd name="T97" fmla="*/ 37 h 43"/>
                <a:gd name="T98" fmla="*/ 45 w 50"/>
                <a:gd name="T99" fmla="*/ 26 h 43"/>
                <a:gd name="T100" fmla="*/ 34 w 50"/>
                <a:gd name="T101" fmla="*/ 37 h 43"/>
                <a:gd name="T102" fmla="*/ 41 w 50"/>
                <a:gd name="T103" fmla="*/ 27 h 43"/>
                <a:gd name="T104" fmla="*/ 44 w 50"/>
                <a:gd name="T105" fmla="*/ 36 h 43"/>
                <a:gd name="T106" fmla="*/ 44 w 50"/>
                <a:gd name="T107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0" h="43">
                  <a:moveTo>
                    <a:pt x="42" y="38"/>
                  </a:moveTo>
                  <a:cubicBezTo>
                    <a:pt x="41" y="38"/>
                    <a:pt x="42" y="40"/>
                    <a:pt x="40" y="40"/>
                  </a:cubicBezTo>
                  <a:cubicBezTo>
                    <a:pt x="40" y="39"/>
                    <a:pt x="39" y="40"/>
                    <a:pt x="40" y="39"/>
                  </a:cubicBezTo>
                  <a:cubicBezTo>
                    <a:pt x="38" y="39"/>
                    <a:pt x="36" y="39"/>
                    <a:pt x="35" y="40"/>
                  </a:cubicBezTo>
                  <a:cubicBezTo>
                    <a:pt x="24" y="39"/>
                    <a:pt x="12" y="43"/>
                    <a:pt x="2" y="41"/>
                  </a:cubicBezTo>
                  <a:cubicBezTo>
                    <a:pt x="1" y="37"/>
                    <a:pt x="0" y="31"/>
                    <a:pt x="2" y="27"/>
                  </a:cubicBezTo>
                  <a:cubicBezTo>
                    <a:pt x="6" y="23"/>
                    <a:pt x="11" y="22"/>
                    <a:pt x="18" y="20"/>
                  </a:cubicBezTo>
                  <a:cubicBezTo>
                    <a:pt x="16" y="17"/>
                    <a:pt x="16" y="13"/>
                    <a:pt x="16" y="9"/>
                  </a:cubicBezTo>
                  <a:cubicBezTo>
                    <a:pt x="16" y="9"/>
                    <a:pt x="16" y="8"/>
                    <a:pt x="15" y="8"/>
                  </a:cubicBezTo>
                  <a:cubicBezTo>
                    <a:pt x="17" y="3"/>
                    <a:pt x="21" y="0"/>
                    <a:pt x="27" y="0"/>
                  </a:cubicBezTo>
                  <a:cubicBezTo>
                    <a:pt x="28" y="4"/>
                    <a:pt x="33" y="6"/>
                    <a:pt x="31" y="10"/>
                  </a:cubicBezTo>
                  <a:cubicBezTo>
                    <a:pt x="33" y="12"/>
                    <a:pt x="31" y="16"/>
                    <a:pt x="31" y="19"/>
                  </a:cubicBezTo>
                  <a:cubicBezTo>
                    <a:pt x="34" y="19"/>
                    <a:pt x="41" y="20"/>
                    <a:pt x="43" y="19"/>
                  </a:cubicBezTo>
                  <a:cubicBezTo>
                    <a:pt x="44" y="20"/>
                    <a:pt x="45" y="22"/>
                    <a:pt x="47" y="22"/>
                  </a:cubicBezTo>
                  <a:cubicBezTo>
                    <a:pt x="47" y="23"/>
                    <a:pt x="47" y="23"/>
                    <a:pt x="47" y="24"/>
                  </a:cubicBezTo>
                  <a:cubicBezTo>
                    <a:pt x="50" y="26"/>
                    <a:pt x="48" y="32"/>
                    <a:pt x="48" y="34"/>
                  </a:cubicBezTo>
                  <a:cubicBezTo>
                    <a:pt x="48" y="34"/>
                    <a:pt x="48" y="33"/>
                    <a:pt x="48" y="34"/>
                  </a:cubicBezTo>
                  <a:cubicBezTo>
                    <a:pt x="48" y="37"/>
                    <a:pt x="45" y="38"/>
                    <a:pt x="42" y="38"/>
                  </a:cubicBezTo>
                  <a:close/>
                  <a:moveTo>
                    <a:pt x="26" y="38"/>
                  </a:moveTo>
                  <a:cubicBezTo>
                    <a:pt x="27" y="39"/>
                    <a:pt x="29" y="38"/>
                    <a:pt x="30" y="38"/>
                  </a:cubicBezTo>
                  <a:cubicBezTo>
                    <a:pt x="33" y="34"/>
                    <a:pt x="37" y="27"/>
                    <a:pt x="39" y="22"/>
                  </a:cubicBezTo>
                  <a:cubicBezTo>
                    <a:pt x="38" y="21"/>
                    <a:pt x="38" y="22"/>
                    <a:pt x="36" y="22"/>
                  </a:cubicBezTo>
                  <a:cubicBezTo>
                    <a:pt x="33" y="27"/>
                    <a:pt x="29" y="31"/>
                    <a:pt x="25" y="36"/>
                  </a:cubicBezTo>
                  <a:cubicBezTo>
                    <a:pt x="28" y="35"/>
                    <a:pt x="29" y="32"/>
                    <a:pt x="31" y="31"/>
                  </a:cubicBezTo>
                  <a:cubicBezTo>
                    <a:pt x="30" y="33"/>
                    <a:pt x="26" y="36"/>
                    <a:pt x="26" y="38"/>
                  </a:cubicBezTo>
                  <a:close/>
                  <a:moveTo>
                    <a:pt x="18" y="6"/>
                  </a:moveTo>
                  <a:cubicBezTo>
                    <a:pt x="19" y="7"/>
                    <a:pt x="18" y="9"/>
                    <a:pt x="18" y="9"/>
                  </a:cubicBezTo>
                  <a:cubicBezTo>
                    <a:pt x="20" y="7"/>
                    <a:pt x="22" y="5"/>
                    <a:pt x="24" y="2"/>
                  </a:cubicBezTo>
                  <a:cubicBezTo>
                    <a:pt x="20" y="3"/>
                    <a:pt x="20" y="5"/>
                    <a:pt x="18" y="6"/>
                  </a:cubicBezTo>
                  <a:close/>
                  <a:moveTo>
                    <a:pt x="19" y="12"/>
                  </a:moveTo>
                  <a:cubicBezTo>
                    <a:pt x="19" y="12"/>
                    <a:pt x="20" y="11"/>
                    <a:pt x="21" y="12"/>
                  </a:cubicBezTo>
                  <a:cubicBezTo>
                    <a:pt x="20" y="14"/>
                    <a:pt x="17" y="14"/>
                    <a:pt x="18" y="17"/>
                  </a:cubicBezTo>
                  <a:cubicBezTo>
                    <a:pt x="20" y="14"/>
                    <a:pt x="24" y="11"/>
                    <a:pt x="24" y="8"/>
                  </a:cubicBezTo>
                  <a:cubicBezTo>
                    <a:pt x="26" y="7"/>
                    <a:pt x="28" y="4"/>
                    <a:pt x="27" y="2"/>
                  </a:cubicBezTo>
                  <a:cubicBezTo>
                    <a:pt x="24" y="5"/>
                    <a:pt x="20" y="8"/>
                    <a:pt x="19" y="12"/>
                  </a:cubicBezTo>
                  <a:close/>
                  <a:moveTo>
                    <a:pt x="28" y="8"/>
                  </a:moveTo>
                  <a:cubicBezTo>
                    <a:pt x="29" y="8"/>
                    <a:pt x="29" y="6"/>
                    <a:pt x="28" y="6"/>
                  </a:cubicBezTo>
                  <a:cubicBezTo>
                    <a:pt x="29" y="7"/>
                    <a:pt x="28" y="7"/>
                    <a:pt x="28" y="8"/>
                  </a:cubicBezTo>
                  <a:close/>
                  <a:moveTo>
                    <a:pt x="22" y="15"/>
                  </a:moveTo>
                  <a:cubicBezTo>
                    <a:pt x="23" y="15"/>
                    <a:pt x="24" y="15"/>
                    <a:pt x="24" y="15"/>
                  </a:cubicBezTo>
                  <a:cubicBezTo>
                    <a:pt x="25" y="13"/>
                    <a:pt x="28" y="10"/>
                    <a:pt x="27" y="8"/>
                  </a:cubicBezTo>
                  <a:cubicBezTo>
                    <a:pt x="25" y="10"/>
                    <a:pt x="24" y="13"/>
                    <a:pt x="22" y="15"/>
                  </a:cubicBezTo>
                  <a:close/>
                  <a:moveTo>
                    <a:pt x="27" y="13"/>
                  </a:moveTo>
                  <a:cubicBezTo>
                    <a:pt x="28" y="13"/>
                    <a:pt x="30" y="12"/>
                    <a:pt x="30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8" y="12"/>
                    <a:pt x="28" y="12"/>
                    <a:pt x="27" y="13"/>
                  </a:cubicBezTo>
                  <a:close/>
                  <a:moveTo>
                    <a:pt x="26" y="18"/>
                  </a:moveTo>
                  <a:cubicBezTo>
                    <a:pt x="27" y="17"/>
                    <a:pt x="28" y="16"/>
                    <a:pt x="29" y="14"/>
                  </a:cubicBezTo>
                  <a:cubicBezTo>
                    <a:pt x="28" y="14"/>
                    <a:pt x="28" y="14"/>
                    <a:pt x="27" y="14"/>
                  </a:cubicBezTo>
                  <a:cubicBezTo>
                    <a:pt x="27" y="16"/>
                    <a:pt x="26" y="17"/>
                    <a:pt x="26" y="18"/>
                  </a:cubicBezTo>
                  <a:close/>
                  <a:moveTo>
                    <a:pt x="20" y="19"/>
                  </a:moveTo>
                  <a:cubicBezTo>
                    <a:pt x="21" y="19"/>
                    <a:pt x="20" y="20"/>
                    <a:pt x="21" y="20"/>
                  </a:cubicBezTo>
                  <a:cubicBezTo>
                    <a:pt x="21" y="18"/>
                    <a:pt x="23" y="18"/>
                    <a:pt x="23" y="16"/>
                  </a:cubicBezTo>
                  <a:cubicBezTo>
                    <a:pt x="22" y="17"/>
                    <a:pt x="21" y="19"/>
                    <a:pt x="20" y="19"/>
                  </a:cubicBezTo>
                  <a:close/>
                  <a:moveTo>
                    <a:pt x="25" y="30"/>
                  </a:moveTo>
                  <a:cubicBezTo>
                    <a:pt x="29" y="28"/>
                    <a:pt x="32" y="24"/>
                    <a:pt x="35" y="21"/>
                  </a:cubicBezTo>
                  <a:cubicBezTo>
                    <a:pt x="28" y="21"/>
                    <a:pt x="28" y="27"/>
                    <a:pt x="25" y="30"/>
                  </a:cubicBezTo>
                  <a:close/>
                  <a:moveTo>
                    <a:pt x="24" y="36"/>
                  </a:moveTo>
                  <a:cubicBezTo>
                    <a:pt x="26" y="33"/>
                    <a:pt x="27" y="31"/>
                    <a:pt x="29" y="29"/>
                  </a:cubicBezTo>
                  <a:cubicBezTo>
                    <a:pt x="29" y="28"/>
                    <a:pt x="30" y="27"/>
                    <a:pt x="30" y="26"/>
                  </a:cubicBezTo>
                  <a:cubicBezTo>
                    <a:pt x="28" y="29"/>
                    <a:pt x="26" y="32"/>
                    <a:pt x="22" y="34"/>
                  </a:cubicBezTo>
                  <a:cubicBezTo>
                    <a:pt x="22" y="37"/>
                    <a:pt x="20" y="38"/>
                    <a:pt x="18" y="38"/>
                  </a:cubicBezTo>
                  <a:cubicBezTo>
                    <a:pt x="17" y="38"/>
                    <a:pt x="17" y="38"/>
                    <a:pt x="17" y="37"/>
                  </a:cubicBezTo>
                  <a:cubicBezTo>
                    <a:pt x="21" y="32"/>
                    <a:pt x="26" y="28"/>
                    <a:pt x="29" y="22"/>
                  </a:cubicBezTo>
                  <a:cubicBezTo>
                    <a:pt x="26" y="21"/>
                    <a:pt x="25" y="24"/>
                    <a:pt x="23" y="25"/>
                  </a:cubicBezTo>
                  <a:cubicBezTo>
                    <a:pt x="21" y="26"/>
                    <a:pt x="21" y="29"/>
                    <a:pt x="19" y="30"/>
                  </a:cubicBezTo>
                  <a:cubicBezTo>
                    <a:pt x="18" y="34"/>
                    <a:pt x="15" y="36"/>
                    <a:pt x="14" y="39"/>
                  </a:cubicBezTo>
                  <a:cubicBezTo>
                    <a:pt x="18" y="40"/>
                    <a:pt x="22" y="39"/>
                    <a:pt x="24" y="36"/>
                  </a:cubicBezTo>
                  <a:close/>
                  <a:moveTo>
                    <a:pt x="38" y="29"/>
                  </a:moveTo>
                  <a:cubicBezTo>
                    <a:pt x="40" y="27"/>
                    <a:pt x="42" y="25"/>
                    <a:pt x="43" y="23"/>
                  </a:cubicBezTo>
                  <a:cubicBezTo>
                    <a:pt x="41" y="21"/>
                    <a:pt x="38" y="27"/>
                    <a:pt x="38" y="29"/>
                  </a:cubicBezTo>
                  <a:close/>
                  <a:moveTo>
                    <a:pt x="7" y="31"/>
                  </a:moveTo>
                  <a:cubicBezTo>
                    <a:pt x="7" y="32"/>
                    <a:pt x="8" y="31"/>
                    <a:pt x="8" y="32"/>
                  </a:cubicBezTo>
                  <a:cubicBezTo>
                    <a:pt x="6" y="35"/>
                    <a:pt x="4" y="36"/>
                    <a:pt x="4" y="40"/>
                  </a:cubicBezTo>
                  <a:cubicBezTo>
                    <a:pt x="4" y="40"/>
                    <a:pt x="5" y="40"/>
                    <a:pt x="5" y="40"/>
                  </a:cubicBezTo>
                  <a:cubicBezTo>
                    <a:pt x="9" y="34"/>
                    <a:pt x="13" y="29"/>
                    <a:pt x="17" y="23"/>
                  </a:cubicBezTo>
                  <a:cubicBezTo>
                    <a:pt x="17" y="23"/>
                    <a:pt x="17" y="23"/>
                    <a:pt x="16" y="23"/>
                  </a:cubicBezTo>
                  <a:cubicBezTo>
                    <a:pt x="12" y="24"/>
                    <a:pt x="11" y="29"/>
                    <a:pt x="7" y="31"/>
                  </a:cubicBezTo>
                  <a:close/>
                  <a:moveTo>
                    <a:pt x="14" y="30"/>
                  </a:moveTo>
                  <a:cubicBezTo>
                    <a:pt x="16" y="29"/>
                    <a:pt x="17" y="27"/>
                    <a:pt x="18" y="27"/>
                  </a:cubicBezTo>
                  <a:cubicBezTo>
                    <a:pt x="15" y="32"/>
                    <a:pt x="11" y="34"/>
                    <a:pt x="8" y="39"/>
                  </a:cubicBezTo>
                  <a:cubicBezTo>
                    <a:pt x="13" y="40"/>
                    <a:pt x="13" y="33"/>
                    <a:pt x="17" y="32"/>
                  </a:cubicBezTo>
                  <a:cubicBezTo>
                    <a:pt x="17" y="29"/>
                    <a:pt x="19" y="28"/>
                    <a:pt x="20" y="26"/>
                  </a:cubicBezTo>
                  <a:cubicBezTo>
                    <a:pt x="19" y="26"/>
                    <a:pt x="19" y="27"/>
                    <a:pt x="19" y="26"/>
                  </a:cubicBezTo>
                  <a:cubicBezTo>
                    <a:pt x="20" y="25"/>
                    <a:pt x="21" y="24"/>
                    <a:pt x="21" y="23"/>
                  </a:cubicBezTo>
                  <a:cubicBezTo>
                    <a:pt x="17" y="23"/>
                    <a:pt x="15" y="28"/>
                    <a:pt x="14" y="30"/>
                  </a:cubicBezTo>
                  <a:close/>
                  <a:moveTo>
                    <a:pt x="2" y="33"/>
                  </a:moveTo>
                  <a:cubicBezTo>
                    <a:pt x="3" y="33"/>
                    <a:pt x="3" y="34"/>
                    <a:pt x="4" y="33"/>
                  </a:cubicBezTo>
                  <a:cubicBezTo>
                    <a:pt x="6" y="30"/>
                    <a:pt x="9" y="28"/>
                    <a:pt x="11" y="24"/>
                  </a:cubicBezTo>
                  <a:cubicBezTo>
                    <a:pt x="7" y="25"/>
                    <a:pt x="2" y="27"/>
                    <a:pt x="3" y="30"/>
                  </a:cubicBezTo>
                  <a:cubicBezTo>
                    <a:pt x="3" y="30"/>
                    <a:pt x="2" y="30"/>
                    <a:pt x="2" y="29"/>
                  </a:cubicBezTo>
                  <a:cubicBezTo>
                    <a:pt x="2" y="30"/>
                    <a:pt x="2" y="30"/>
                    <a:pt x="2" y="31"/>
                  </a:cubicBezTo>
                  <a:cubicBezTo>
                    <a:pt x="2" y="31"/>
                    <a:pt x="3" y="31"/>
                    <a:pt x="3" y="32"/>
                  </a:cubicBezTo>
                  <a:cubicBezTo>
                    <a:pt x="2" y="31"/>
                    <a:pt x="3" y="32"/>
                    <a:pt x="2" y="33"/>
                  </a:cubicBezTo>
                  <a:cubicBezTo>
                    <a:pt x="2" y="31"/>
                    <a:pt x="2" y="32"/>
                    <a:pt x="2" y="33"/>
                  </a:cubicBezTo>
                  <a:close/>
                  <a:moveTo>
                    <a:pt x="39" y="34"/>
                  </a:moveTo>
                  <a:cubicBezTo>
                    <a:pt x="40" y="34"/>
                    <a:pt x="40" y="32"/>
                    <a:pt x="42" y="32"/>
                  </a:cubicBezTo>
                  <a:cubicBezTo>
                    <a:pt x="41" y="33"/>
                    <a:pt x="39" y="34"/>
                    <a:pt x="39" y="37"/>
                  </a:cubicBezTo>
                  <a:cubicBezTo>
                    <a:pt x="40" y="37"/>
                    <a:pt x="40" y="36"/>
                    <a:pt x="41" y="37"/>
                  </a:cubicBezTo>
                  <a:cubicBezTo>
                    <a:pt x="43" y="33"/>
                    <a:pt x="46" y="29"/>
                    <a:pt x="45" y="26"/>
                  </a:cubicBezTo>
                  <a:cubicBezTo>
                    <a:pt x="42" y="28"/>
                    <a:pt x="41" y="31"/>
                    <a:pt x="39" y="34"/>
                  </a:cubicBezTo>
                  <a:close/>
                  <a:moveTo>
                    <a:pt x="34" y="37"/>
                  </a:moveTo>
                  <a:cubicBezTo>
                    <a:pt x="37" y="35"/>
                    <a:pt x="38" y="30"/>
                    <a:pt x="42" y="27"/>
                  </a:cubicBezTo>
                  <a:cubicBezTo>
                    <a:pt x="42" y="27"/>
                    <a:pt x="41" y="27"/>
                    <a:pt x="41" y="27"/>
                  </a:cubicBezTo>
                  <a:cubicBezTo>
                    <a:pt x="38" y="30"/>
                    <a:pt x="35" y="33"/>
                    <a:pt x="34" y="37"/>
                  </a:cubicBezTo>
                  <a:close/>
                  <a:moveTo>
                    <a:pt x="44" y="36"/>
                  </a:moveTo>
                  <a:cubicBezTo>
                    <a:pt x="46" y="36"/>
                    <a:pt x="46" y="34"/>
                    <a:pt x="46" y="32"/>
                  </a:cubicBezTo>
                  <a:cubicBezTo>
                    <a:pt x="45" y="33"/>
                    <a:pt x="44" y="34"/>
                    <a:pt x="4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4286" y="2413"/>
              <a:ext cx="392" cy="368"/>
            </a:xfrm>
            <a:custGeom>
              <a:avLst/>
              <a:gdLst>
                <a:gd name="T0" fmla="*/ 46 w 50"/>
                <a:gd name="T1" fmla="*/ 28 h 47"/>
                <a:gd name="T2" fmla="*/ 46 w 50"/>
                <a:gd name="T3" fmla="*/ 43 h 47"/>
                <a:gd name="T4" fmla="*/ 43 w 50"/>
                <a:gd name="T5" fmla="*/ 41 h 47"/>
                <a:gd name="T6" fmla="*/ 0 w 50"/>
                <a:gd name="T7" fmla="*/ 45 h 47"/>
                <a:gd name="T8" fmla="*/ 4 w 50"/>
                <a:gd name="T9" fmla="*/ 32 h 47"/>
                <a:gd name="T10" fmla="*/ 19 w 50"/>
                <a:gd name="T11" fmla="*/ 21 h 47"/>
                <a:gd name="T12" fmla="*/ 31 w 50"/>
                <a:gd name="T13" fmla="*/ 2 h 47"/>
                <a:gd name="T14" fmla="*/ 34 w 50"/>
                <a:gd name="T15" fmla="*/ 23 h 47"/>
                <a:gd name="T16" fmla="*/ 21 w 50"/>
                <a:gd name="T17" fmla="*/ 27 h 47"/>
                <a:gd name="T18" fmla="*/ 23 w 50"/>
                <a:gd name="T19" fmla="*/ 27 h 47"/>
                <a:gd name="T20" fmla="*/ 16 w 50"/>
                <a:gd name="T21" fmla="*/ 39 h 47"/>
                <a:gd name="T22" fmla="*/ 12 w 50"/>
                <a:gd name="T23" fmla="*/ 42 h 47"/>
                <a:gd name="T24" fmla="*/ 26 w 50"/>
                <a:gd name="T25" fmla="*/ 4 h 47"/>
                <a:gd name="T26" fmla="*/ 28 w 50"/>
                <a:gd name="T27" fmla="*/ 6 h 47"/>
                <a:gd name="T28" fmla="*/ 28 w 50"/>
                <a:gd name="T29" fmla="*/ 6 h 47"/>
                <a:gd name="T30" fmla="*/ 31 w 50"/>
                <a:gd name="T31" fmla="*/ 10 h 47"/>
                <a:gd name="T32" fmla="*/ 27 w 50"/>
                <a:gd name="T33" fmla="*/ 13 h 47"/>
                <a:gd name="T34" fmla="*/ 22 w 50"/>
                <a:gd name="T35" fmla="*/ 16 h 47"/>
                <a:gd name="T36" fmla="*/ 27 w 50"/>
                <a:gd name="T37" fmla="*/ 9 h 47"/>
                <a:gd name="T38" fmla="*/ 27 w 50"/>
                <a:gd name="T39" fmla="*/ 14 h 47"/>
                <a:gd name="T40" fmla="*/ 23 w 50"/>
                <a:gd name="T41" fmla="*/ 21 h 47"/>
                <a:gd name="T42" fmla="*/ 26 w 50"/>
                <a:gd name="T43" fmla="*/ 17 h 47"/>
                <a:gd name="T44" fmla="*/ 30 w 50"/>
                <a:gd name="T45" fmla="*/ 16 h 47"/>
                <a:gd name="T46" fmla="*/ 30 w 50"/>
                <a:gd name="T47" fmla="*/ 16 h 47"/>
                <a:gd name="T48" fmla="*/ 33 w 50"/>
                <a:gd name="T49" fmla="*/ 17 h 47"/>
                <a:gd name="T50" fmla="*/ 24 w 50"/>
                <a:gd name="T51" fmla="*/ 25 h 47"/>
                <a:gd name="T52" fmla="*/ 24 w 50"/>
                <a:gd name="T53" fmla="*/ 25 h 47"/>
                <a:gd name="T54" fmla="*/ 29 w 50"/>
                <a:gd name="T55" fmla="*/ 30 h 47"/>
                <a:gd name="T56" fmla="*/ 29 w 50"/>
                <a:gd name="T57" fmla="*/ 34 h 47"/>
                <a:gd name="T58" fmla="*/ 26 w 50"/>
                <a:gd name="T59" fmla="*/ 41 h 47"/>
                <a:gd name="T60" fmla="*/ 30 w 50"/>
                <a:gd name="T61" fmla="*/ 32 h 47"/>
                <a:gd name="T62" fmla="*/ 30 w 50"/>
                <a:gd name="T63" fmla="*/ 37 h 47"/>
                <a:gd name="T64" fmla="*/ 32 w 50"/>
                <a:gd name="T65" fmla="*/ 26 h 47"/>
                <a:gd name="T66" fmla="*/ 8 w 50"/>
                <a:gd name="T67" fmla="*/ 43 h 47"/>
                <a:gd name="T68" fmla="*/ 18 w 50"/>
                <a:gd name="T69" fmla="*/ 27 h 47"/>
                <a:gd name="T70" fmla="*/ 15 w 50"/>
                <a:gd name="T71" fmla="*/ 31 h 47"/>
                <a:gd name="T72" fmla="*/ 24 w 50"/>
                <a:gd name="T73" fmla="*/ 32 h 47"/>
                <a:gd name="T74" fmla="*/ 24 w 50"/>
                <a:gd name="T75" fmla="*/ 32 h 47"/>
                <a:gd name="T76" fmla="*/ 35 w 50"/>
                <a:gd name="T77" fmla="*/ 38 h 47"/>
                <a:gd name="T78" fmla="*/ 41 w 50"/>
                <a:gd name="T79" fmla="*/ 29 h 47"/>
                <a:gd name="T80" fmla="*/ 6 w 50"/>
                <a:gd name="T81" fmla="*/ 37 h 47"/>
                <a:gd name="T82" fmla="*/ 6 w 50"/>
                <a:gd name="T83" fmla="*/ 32 h 47"/>
                <a:gd name="T84" fmla="*/ 21 w 50"/>
                <a:gd name="T85" fmla="*/ 42 h 47"/>
                <a:gd name="T86" fmla="*/ 18 w 50"/>
                <a:gd name="T87" fmla="*/ 42 h 47"/>
                <a:gd name="T88" fmla="*/ 46 w 50"/>
                <a:gd name="T89" fmla="*/ 32 h 47"/>
                <a:gd name="T90" fmla="*/ 29 w 50"/>
                <a:gd name="T91" fmla="*/ 39 h 47"/>
                <a:gd name="T92" fmla="*/ 32 w 50"/>
                <a:gd name="T93" fmla="*/ 40 h 47"/>
                <a:gd name="T94" fmla="*/ 29 w 50"/>
                <a:gd name="T95" fmla="*/ 39 h 47"/>
                <a:gd name="T96" fmla="*/ 46 w 50"/>
                <a:gd name="T97" fmla="*/ 3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0" h="47">
                  <a:moveTo>
                    <a:pt x="34" y="23"/>
                  </a:moveTo>
                  <a:cubicBezTo>
                    <a:pt x="38" y="25"/>
                    <a:pt x="43" y="25"/>
                    <a:pt x="46" y="28"/>
                  </a:cubicBezTo>
                  <a:cubicBezTo>
                    <a:pt x="48" y="32"/>
                    <a:pt x="50" y="36"/>
                    <a:pt x="48" y="41"/>
                  </a:cubicBezTo>
                  <a:cubicBezTo>
                    <a:pt x="47" y="41"/>
                    <a:pt x="47" y="43"/>
                    <a:pt x="46" y="43"/>
                  </a:cubicBezTo>
                  <a:cubicBezTo>
                    <a:pt x="45" y="42"/>
                    <a:pt x="46" y="40"/>
                    <a:pt x="45" y="39"/>
                  </a:cubicBezTo>
                  <a:cubicBezTo>
                    <a:pt x="44" y="40"/>
                    <a:pt x="43" y="40"/>
                    <a:pt x="43" y="41"/>
                  </a:cubicBezTo>
                  <a:cubicBezTo>
                    <a:pt x="31" y="41"/>
                    <a:pt x="16" y="43"/>
                    <a:pt x="4" y="45"/>
                  </a:cubicBezTo>
                  <a:cubicBezTo>
                    <a:pt x="2" y="46"/>
                    <a:pt x="0" y="47"/>
                    <a:pt x="0" y="45"/>
                  </a:cubicBezTo>
                  <a:cubicBezTo>
                    <a:pt x="0" y="43"/>
                    <a:pt x="2" y="43"/>
                    <a:pt x="3" y="43"/>
                  </a:cubicBezTo>
                  <a:cubicBezTo>
                    <a:pt x="4" y="40"/>
                    <a:pt x="3" y="35"/>
                    <a:pt x="4" y="32"/>
                  </a:cubicBezTo>
                  <a:cubicBezTo>
                    <a:pt x="6" y="27"/>
                    <a:pt x="16" y="27"/>
                    <a:pt x="21" y="24"/>
                  </a:cubicBezTo>
                  <a:cubicBezTo>
                    <a:pt x="21" y="23"/>
                    <a:pt x="20" y="23"/>
                    <a:pt x="19" y="21"/>
                  </a:cubicBezTo>
                  <a:cubicBezTo>
                    <a:pt x="19" y="17"/>
                    <a:pt x="18" y="10"/>
                    <a:pt x="20" y="5"/>
                  </a:cubicBezTo>
                  <a:cubicBezTo>
                    <a:pt x="21" y="2"/>
                    <a:pt x="26" y="0"/>
                    <a:pt x="31" y="2"/>
                  </a:cubicBezTo>
                  <a:cubicBezTo>
                    <a:pt x="34" y="2"/>
                    <a:pt x="33" y="6"/>
                    <a:pt x="36" y="7"/>
                  </a:cubicBezTo>
                  <a:cubicBezTo>
                    <a:pt x="35" y="11"/>
                    <a:pt x="36" y="18"/>
                    <a:pt x="34" y="23"/>
                  </a:cubicBezTo>
                  <a:close/>
                  <a:moveTo>
                    <a:pt x="23" y="27"/>
                  </a:moveTo>
                  <a:cubicBezTo>
                    <a:pt x="23" y="27"/>
                    <a:pt x="22" y="27"/>
                    <a:pt x="21" y="27"/>
                  </a:cubicBezTo>
                  <a:cubicBezTo>
                    <a:pt x="19" y="29"/>
                    <a:pt x="16" y="32"/>
                    <a:pt x="15" y="35"/>
                  </a:cubicBezTo>
                  <a:cubicBezTo>
                    <a:pt x="18" y="32"/>
                    <a:pt x="21" y="30"/>
                    <a:pt x="23" y="27"/>
                  </a:cubicBezTo>
                  <a:close/>
                  <a:moveTo>
                    <a:pt x="12" y="42"/>
                  </a:moveTo>
                  <a:cubicBezTo>
                    <a:pt x="14" y="43"/>
                    <a:pt x="15" y="40"/>
                    <a:pt x="16" y="39"/>
                  </a:cubicBezTo>
                  <a:cubicBezTo>
                    <a:pt x="19" y="36"/>
                    <a:pt x="22" y="33"/>
                    <a:pt x="24" y="28"/>
                  </a:cubicBezTo>
                  <a:cubicBezTo>
                    <a:pt x="18" y="32"/>
                    <a:pt x="15" y="36"/>
                    <a:pt x="12" y="42"/>
                  </a:cubicBezTo>
                  <a:close/>
                  <a:moveTo>
                    <a:pt x="22" y="10"/>
                  </a:moveTo>
                  <a:cubicBezTo>
                    <a:pt x="24" y="8"/>
                    <a:pt x="25" y="5"/>
                    <a:pt x="26" y="4"/>
                  </a:cubicBezTo>
                  <a:cubicBezTo>
                    <a:pt x="24" y="5"/>
                    <a:pt x="21" y="8"/>
                    <a:pt x="22" y="10"/>
                  </a:cubicBezTo>
                  <a:close/>
                  <a:moveTo>
                    <a:pt x="28" y="6"/>
                  </a:moveTo>
                  <a:cubicBezTo>
                    <a:pt x="29" y="6"/>
                    <a:pt x="29" y="5"/>
                    <a:pt x="30" y="4"/>
                  </a:cubicBezTo>
                  <a:cubicBezTo>
                    <a:pt x="29" y="3"/>
                    <a:pt x="28" y="5"/>
                    <a:pt x="28" y="6"/>
                  </a:cubicBezTo>
                  <a:close/>
                  <a:moveTo>
                    <a:pt x="27" y="13"/>
                  </a:moveTo>
                  <a:cubicBezTo>
                    <a:pt x="28" y="13"/>
                    <a:pt x="29" y="11"/>
                    <a:pt x="31" y="10"/>
                  </a:cubicBezTo>
                  <a:cubicBezTo>
                    <a:pt x="32" y="8"/>
                    <a:pt x="34" y="7"/>
                    <a:pt x="32" y="6"/>
                  </a:cubicBezTo>
                  <a:cubicBezTo>
                    <a:pt x="30" y="8"/>
                    <a:pt x="28" y="11"/>
                    <a:pt x="27" y="13"/>
                  </a:cubicBezTo>
                  <a:close/>
                  <a:moveTo>
                    <a:pt x="27" y="9"/>
                  </a:moveTo>
                  <a:cubicBezTo>
                    <a:pt x="25" y="11"/>
                    <a:pt x="23" y="13"/>
                    <a:pt x="22" y="16"/>
                  </a:cubicBezTo>
                  <a:cubicBezTo>
                    <a:pt x="25" y="14"/>
                    <a:pt x="26" y="10"/>
                    <a:pt x="28" y="7"/>
                  </a:cubicBezTo>
                  <a:cubicBezTo>
                    <a:pt x="27" y="7"/>
                    <a:pt x="27" y="8"/>
                    <a:pt x="27" y="9"/>
                  </a:cubicBezTo>
                  <a:close/>
                  <a:moveTo>
                    <a:pt x="25" y="17"/>
                  </a:moveTo>
                  <a:cubicBezTo>
                    <a:pt x="26" y="16"/>
                    <a:pt x="26" y="15"/>
                    <a:pt x="27" y="14"/>
                  </a:cubicBezTo>
                  <a:cubicBezTo>
                    <a:pt x="26" y="14"/>
                    <a:pt x="24" y="15"/>
                    <a:pt x="25" y="17"/>
                  </a:cubicBezTo>
                  <a:close/>
                  <a:moveTo>
                    <a:pt x="23" y="21"/>
                  </a:moveTo>
                  <a:cubicBezTo>
                    <a:pt x="25" y="19"/>
                    <a:pt x="27" y="16"/>
                    <a:pt x="28" y="14"/>
                  </a:cubicBezTo>
                  <a:cubicBezTo>
                    <a:pt x="27" y="15"/>
                    <a:pt x="25" y="16"/>
                    <a:pt x="26" y="17"/>
                  </a:cubicBezTo>
                  <a:cubicBezTo>
                    <a:pt x="24" y="18"/>
                    <a:pt x="23" y="19"/>
                    <a:pt x="23" y="21"/>
                  </a:cubicBezTo>
                  <a:close/>
                  <a:moveTo>
                    <a:pt x="30" y="16"/>
                  </a:moveTo>
                  <a:cubicBezTo>
                    <a:pt x="29" y="17"/>
                    <a:pt x="28" y="18"/>
                    <a:pt x="27" y="20"/>
                  </a:cubicBezTo>
                  <a:cubicBezTo>
                    <a:pt x="29" y="20"/>
                    <a:pt x="30" y="17"/>
                    <a:pt x="30" y="16"/>
                  </a:cubicBezTo>
                  <a:close/>
                  <a:moveTo>
                    <a:pt x="29" y="24"/>
                  </a:moveTo>
                  <a:cubicBezTo>
                    <a:pt x="33" y="24"/>
                    <a:pt x="33" y="19"/>
                    <a:pt x="33" y="17"/>
                  </a:cubicBezTo>
                  <a:cubicBezTo>
                    <a:pt x="32" y="19"/>
                    <a:pt x="30" y="22"/>
                    <a:pt x="29" y="24"/>
                  </a:cubicBezTo>
                  <a:close/>
                  <a:moveTo>
                    <a:pt x="24" y="25"/>
                  </a:moveTo>
                  <a:cubicBezTo>
                    <a:pt x="26" y="25"/>
                    <a:pt x="27" y="25"/>
                    <a:pt x="27" y="23"/>
                  </a:cubicBezTo>
                  <a:cubicBezTo>
                    <a:pt x="26" y="24"/>
                    <a:pt x="25" y="24"/>
                    <a:pt x="24" y="25"/>
                  </a:cubicBezTo>
                  <a:close/>
                  <a:moveTo>
                    <a:pt x="32" y="26"/>
                  </a:moveTo>
                  <a:cubicBezTo>
                    <a:pt x="32" y="27"/>
                    <a:pt x="31" y="30"/>
                    <a:pt x="29" y="30"/>
                  </a:cubicBezTo>
                  <a:cubicBezTo>
                    <a:pt x="29" y="31"/>
                    <a:pt x="28" y="34"/>
                    <a:pt x="26" y="35"/>
                  </a:cubicBezTo>
                  <a:cubicBezTo>
                    <a:pt x="27" y="36"/>
                    <a:pt x="28" y="33"/>
                    <a:pt x="29" y="34"/>
                  </a:cubicBezTo>
                  <a:cubicBezTo>
                    <a:pt x="27" y="36"/>
                    <a:pt x="25" y="39"/>
                    <a:pt x="23" y="41"/>
                  </a:cubicBezTo>
                  <a:cubicBezTo>
                    <a:pt x="24" y="41"/>
                    <a:pt x="25" y="41"/>
                    <a:pt x="26" y="41"/>
                  </a:cubicBezTo>
                  <a:cubicBezTo>
                    <a:pt x="27" y="37"/>
                    <a:pt x="29" y="36"/>
                    <a:pt x="31" y="33"/>
                  </a:cubicBezTo>
                  <a:cubicBezTo>
                    <a:pt x="30" y="32"/>
                    <a:pt x="30" y="33"/>
                    <a:pt x="30" y="32"/>
                  </a:cubicBezTo>
                  <a:cubicBezTo>
                    <a:pt x="32" y="31"/>
                    <a:pt x="33" y="28"/>
                    <a:pt x="36" y="27"/>
                  </a:cubicBezTo>
                  <a:cubicBezTo>
                    <a:pt x="36" y="31"/>
                    <a:pt x="32" y="34"/>
                    <a:pt x="30" y="37"/>
                  </a:cubicBezTo>
                  <a:cubicBezTo>
                    <a:pt x="34" y="34"/>
                    <a:pt x="36" y="30"/>
                    <a:pt x="40" y="27"/>
                  </a:cubicBezTo>
                  <a:cubicBezTo>
                    <a:pt x="37" y="27"/>
                    <a:pt x="35" y="26"/>
                    <a:pt x="32" y="26"/>
                  </a:cubicBezTo>
                  <a:close/>
                  <a:moveTo>
                    <a:pt x="6" y="43"/>
                  </a:moveTo>
                  <a:cubicBezTo>
                    <a:pt x="7" y="43"/>
                    <a:pt x="8" y="43"/>
                    <a:pt x="8" y="43"/>
                  </a:cubicBezTo>
                  <a:cubicBezTo>
                    <a:pt x="10" y="38"/>
                    <a:pt x="14" y="35"/>
                    <a:pt x="16" y="30"/>
                  </a:cubicBezTo>
                  <a:cubicBezTo>
                    <a:pt x="17" y="30"/>
                    <a:pt x="18" y="28"/>
                    <a:pt x="18" y="27"/>
                  </a:cubicBezTo>
                  <a:cubicBezTo>
                    <a:pt x="11" y="29"/>
                    <a:pt x="9" y="34"/>
                    <a:pt x="7" y="39"/>
                  </a:cubicBezTo>
                  <a:cubicBezTo>
                    <a:pt x="10" y="37"/>
                    <a:pt x="12" y="34"/>
                    <a:pt x="15" y="31"/>
                  </a:cubicBezTo>
                  <a:cubicBezTo>
                    <a:pt x="12" y="36"/>
                    <a:pt x="8" y="39"/>
                    <a:pt x="6" y="43"/>
                  </a:cubicBezTo>
                  <a:close/>
                  <a:moveTo>
                    <a:pt x="24" y="32"/>
                  </a:moveTo>
                  <a:cubicBezTo>
                    <a:pt x="26" y="32"/>
                    <a:pt x="27" y="30"/>
                    <a:pt x="28" y="28"/>
                  </a:cubicBezTo>
                  <a:cubicBezTo>
                    <a:pt x="25" y="29"/>
                    <a:pt x="25" y="31"/>
                    <a:pt x="24" y="32"/>
                  </a:cubicBezTo>
                  <a:close/>
                  <a:moveTo>
                    <a:pt x="41" y="29"/>
                  </a:moveTo>
                  <a:cubicBezTo>
                    <a:pt x="40" y="32"/>
                    <a:pt x="36" y="35"/>
                    <a:pt x="35" y="38"/>
                  </a:cubicBezTo>
                  <a:cubicBezTo>
                    <a:pt x="38" y="35"/>
                    <a:pt x="41" y="33"/>
                    <a:pt x="43" y="29"/>
                  </a:cubicBezTo>
                  <a:cubicBezTo>
                    <a:pt x="43" y="29"/>
                    <a:pt x="42" y="29"/>
                    <a:pt x="41" y="29"/>
                  </a:cubicBezTo>
                  <a:close/>
                  <a:moveTo>
                    <a:pt x="6" y="32"/>
                  </a:moveTo>
                  <a:cubicBezTo>
                    <a:pt x="6" y="34"/>
                    <a:pt x="5" y="36"/>
                    <a:pt x="6" y="37"/>
                  </a:cubicBezTo>
                  <a:cubicBezTo>
                    <a:pt x="8" y="35"/>
                    <a:pt x="9" y="32"/>
                    <a:pt x="11" y="30"/>
                  </a:cubicBezTo>
                  <a:cubicBezTo>
                    <a:pt x="8" y="30"/>
                    <a:pt x="8" y="31"/>
                    <a:pt x="6" y="32"/>
                  </a:cubicBezTo>
                  <a:close/>
                  <a:moveTo>
                    <a:pt x="18" y="42"/>
                  </a:moveTo>
                  <a:cubicBezTo>
                    <a:pt x="19" y="42"/>
                    <a:pt x="20" y="42"/>
                    <a:pt x="21" y="42"/>
                  </a:cubicBezTo>
                  <a:cubicBezTo>
                    <a:pt x="21" y="37"/>
                    <a:pt x="26" y="34"/>
                    <a:pt x="28" y="30"/>
                  </a:cubicBezTo>
                  <a:cubicBezTo>
                    <a:pt x="23" y="33"/>
                    <a:pt x="21" y="38"/>
                    <a:pt x="18" y="42"/>
                  </a:cubicBezTo>
                  <a:close/>
                  <a:moveTo>
                    <a:pt x="41" y="36"/>
                  </a:moveTo>
                  <a:cubicBezTo>
                    <a:pt x="43" y="35"/>
                    <a:pt x="44" y="33"/>
                    <a:pt x="46" y="32"/>
                  </a:cubicBezTo>
                  <a:cubicBezTo>
                    <a:pt x="44" y="30"/>
                    <a:pt x="42" y="34"/>
                    <a:pt x="41" y="36"/>
                  </a:cubicBezTo>
                  <a:close/>
                  <a:moveTo>
                    <a:pt x="29" y="39"/>
                  </a:moveTo>
                  <a:cubicBezTo>
                    <a:pt x="30" y="40"/>
                    <a:pt x="30" y="40"/>
                    <a:pt x="30" y="40"/>
                  </a:cubicBezTo>
                  <a:cubicBezTo>
                    <a:pt x="31" y="40"/>
                    <a:pt x="31" y="40"/>
                    <a:pt x="32" y="40"/>
                  </a:cubicBezTo>
                  <a:cubicBezTo>
                    <a:pt x="32" y="37"/>
                    <a:pt x="35" y="35"/>
                    <a:pt x="36" y="32"/>
                  </a:cubicBezTo>
                  <a:cubicBezTo>
                    <a:pt x="34" y="35"/>
                    <a:pt x="32" y="37"/>
                    <a:pt x="29" y="39"/>
                  </a:cubicBezTo>
                  <a:close/>
                  <a:moveTo>
                    <a:pt x="43" y="37"/>
                  </a:moveTo>
                  <a:cubicBezTo>
                    <a:pt x="45" y="37"/>
                    <a:pt x="47" y="35"/>
                    <a:pt x="46" y="34"/>
                  </a:cubicBezTo>
                  <a:cubicBezTo>
                    <a:pt x="45" y="35"/>
                    <a:pt x="44" y="36"/>
                    <a:pt x="4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7"/>
            <p:cNvSpPr>
              <a:spLocks noEditPoints="1"/>
            </p:cNvSpPr>
            <p:nvPr/>
          </p:nvSpPr>
          <p:spPr bwMode="auto">
            <a:xfrm>
              <a:off x="3612" y="2789"/>
              <a:ext cx="431" cy="399"/>
            </a:xfrm>
            <a:custGeom>
              <a:avLst/>
              <a:gdLst>
                <a:gd name="T0" fmla="*/ 33 w 55"/>
                <a:gd name="T1" fmla="*/ 5 h 51"/>
                <a:gd name="T2" fmla="*/ 42 w 55"/>
                <a:gd name="T3" fmla="*/ 26 h 51"/>
                <a:gd name="T4" fmla="*/ 53 w 55"/>
                <a:gd name="T5" fmla="*/ 36 h 51"/>
                <a:gd name="T6" fmla="*/ 53 w 55"/>
                <a:gd name="T7" fmla="*/ 40 h 51"/>
                <a:gd name="T8" fmla="*/ 47 w 55"/>
                <a:gd name="T9" fmla="*/ 50 h 51"/>
                <a:gd name="T10" fmla="*/ 47 w 55"/>
                <a:gd name="T11" fmla="*/ 45 h 51"/>
                <a:gd name="T12" fmla="*/ 42 w 55"/>
                <a:gd name="T13" fmla="*/ 45 h 51"/>
                <a:gd name="T14" fmla="*/ 7 w 55"/>
                <a:gd name="T15" fmla="*/ 48 h 51"/>
                <a:gd name="T16" fmla="*/ 3 w 55"/>
                <a:gd name="T17" fmla="*/ 47 h 51"/>
                <a:gd name="T18" fmla="*/ 22 w 55"/>
                <a:gd name="T19" fmla="*/ 27 h 51"/>
                <a:gd name="T20" fmla="*/ 17 w 55"/>
                <a:gd name="T21" fmla="*/ 19 h 51"/>
                <a:gd name="T22" fmla="*/ 20 w 55"/>
                <a:gd name="T23" fmla="*/ 7 h 51"/>
                <a:gd name="T24" fmla="*/ 33 w 55"/>
                <a:gd name="T25" fmla="*/ 4 h 51"/>
                <a:gd name="T26" fmla="*/ 31 w 55"/>
                <a:gd name="T27" fmla="*/ 5 h 51"/>
                <a:gd name="T28" fmla="*/ 19 w 55"/>
                <a:gd name="T29" fmla="*/ 16 h 51"/>
                <a:gd name="T30" fmla="*/ 20 w 55"/>
                <a:gd name="T31" fmla="*/ 19 h 51"/>
                <a:gd name="T32" fmla="*/ 26 w 55"/>
                <a:gd name="T33" fmla="*/ 3 h 51"/>
                <a:gd name="T34" fmla="*/ 27 w 55"/>
                <a:gd name="T35" fmla="*/ 15 h 51"/>
                <a:gd name="T36" fmla="*/ 26 w 55"/>
                <a:gd name="T37" fmla="*/ 16 h 51"/>
                <a:gd name="T38" fmla="*/ 24 w 55"/>
                <a:gd name="T39" fmla="*/ 23 h 51"/>
                <a:gd name="T40" fmla="*/ 32 w 55"/>
                <a:gd name="T41" fmla="*/ 8 h 51"/>
                <a:gd name="T42" fmla="*/ 27 w 55"/>
                <a:gd name="T43" fmla="*/ 15 h 51"/>
                <a:gd name="T44" fmla="*/ 33 w 55"/>
                <a:gd name="T45" fmla="*/ 12 h 51"/>
                <a:gd name="T46" fmla="*/ 26 w 55"/>
                <a:gd name="T47" fmla="*/ 22 h 51"/>
                <a:gd name="T48" fmla="*/ 26 w 55"/>
                <a:gd name="T49" fmla="*/ 22 h 51"/>
                <a:gd name="T50" fmla="*/ 25 w 55"/>
                <a:gd name="T51" fmla="*/ 23 h 51"/>
                <a:gd name="T52" fmla="*/ 21 w 55"/>
                <a:gd name="T53" fmla="*/ 33 h 51"/>
                <a:gd name="T54" fmla="*/ 15 w 55"/>
                <a:gd name="T55" fmla="*/ 43 h 51"/>
                <a:gd name="T56" fmla="*/ 15 w 55"/>
                <a:gd name="T57" fmla="*/ 46 h 51"/>
                <a:gd name="T58" fmla="*/ 24 w 55"/>
                <a:gd name="T59" fmla="*/ 29 h 51"/>
                <a:gd name="T60" fmla="*/ 24 w 55"/>
                <a:gd name="T61" fmla="*/ 37 h 51"/>
                <a:gd name="T62" fmla="*/ 33 w 55"/>
                <a:gd name="T63" fmla="*/ 29 h 51"/>
                <a:gd name="T64" fmla="*/ 25 w 55"/>
                <a:gd name="T65" fmla="*/ 40 h 51"/>
                <a:gd name="T66" fmla="*/ 21 w 55"/>
                <a:gd name="T67" fmla="*/ 46 h 51"/>
                <a:gd name="T68" fmla="*/ 30 w 55"/>
                <a:gd name="T69" fmla="*/ 32 h 51"/>
                <a:gd name="T70" fmla="*/ 28 w 55"/>
                <a:gd name="T71" fmla="*/ 40 h 51"/>
                <a:gd name="T72" fmla="*/ 36 w 55"/>
                <a:gd name="T73" fmla="*/ 29 h 51"/>
                <a:gd name="T74" fmla="*/ 7 w 55"/>
                <a:gd name="T75" fmla="*/ 43 h 51"/>
                <a:gd name="T76" fmla="*/ 8 w 55"/>
                <a:gd name="T77" fmla="*/ 46 h 51"/>
                <a:gd name="T78" fmla="*/ 18 w 55"/>
                <a:gd name="T79" fmla="*/ 30 h 51"/>
                <a:gd name="T80" fmla="*/ 43 w 55"/>
                <a:gd name="T81" fmla="*/ 30 h 51"/>
                <a:gd name="T82" fmla="*/ 45 w 55"/>
                <a:gd name="T83" fmla="*/ 32 h 51"/>
                <a:gd name="T84" fmla="*/ 49 w 55"/>
                <a:gd name="T85" fmla="*/ 33 h 51"/>
                <a:gd name="T86" fmla="*/ 45 w 55"/>
                <a:gd name="T87" fmla="*/ 32 h 51"/>
                <a:gd name="T88" fmla="*/ 14 w 55"/>
                <a:gd name="T89" fmla="*/ 30 h 51"/>
                <a:gd name="T90" fmla="*/ 31 w 55"/>
                <a:gd name="T91" fmla="*/ 44 h 51"/>
                <a:gd name="T92" fmla="*/ 43 w 55"/>
                <a:gd name="T93" fmla="*/ 32 h 51"/>
                <a:gd name="T94" fmla="*/ 31 w 55"/>
                <a:gd name="T95" fmla="*/ 44 h 51"/>
                <a:gd name="T96" fmla="*/ 35 w 55"/>
                <a:gd name="T97" fmla="*/ 34 h 51"/>
                <a:gd name="T98" fmla="*/ 39 w 55"/>
                <a:gd name="T99" fmla="*/ 44 h 51"/>
                <a:gd name="T100" fmla="*/ 39 w 55"/>
                <a:gd name="T101" fmla="*/ 44 h 51"/>
                <a:gd name="T102" fmla="*/ 47 w 55"/>
                <a:gd name="T103" fmla="*/ 41 h 51"/>
                <a:gd name="T104" fmla="*/ 49 w 55"/>
                <a:gd name="T105" fmla="*/ 43 h 51"/>
                <a:gd name="T106" fmla="*/ 47 w 55"/>
                <a:gd name="T107" fmla="*/ 38 h 51"/>
                <a:gd name="T108" fmla="*/ 25 w 55"/>
                <a:gd name="T109" fmla="*/ 45 h 51"/>
                <a:gd name="T110" fmla="*/ 32 w 55"/>
                <a:gd name="T111" fmla="*/ 3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5" h="51">
                  <a:moveTo>
                    <a:pt x="33" y="4"/>
                  </a:moveTo>
                  <a:cubicBezTo>
                    <a:pt x="34" y="4"/>
                    <a:pt x="34" y="5"/>
                    <a:pt x="33" y="5"/>
                  </a:cubicBezTo>
                  <a:cubicBezTo>
                    <a:pt x="38" y="12"/>
                    <a:pt x="32" y="23"/>
                    <a:pt x="28" y="27"/>
                  </a:cubicBezTo>
                  <a:cubicBezTo>
                    <a:pt x="33" y="26"/>
                    <a:pt x="38" y="28"/>
                    <a:pt x="42" y="26"/>
                  </a:cubicBezTo>
                  <a:cubicBezTo>
                    <a:pt x="42" y="27"/>
                    <a:pt x="42" y="28"/>
                    <a:pt x="43" y="28"/>
                  </a:cubicBezTo>
                  <a:cubicBezTo>
                    <a:pt x="49" y="27"/>
                    <a:pt x="52" y="32"/>
                    <a:pt x="53" y="36"/>
                  </a:cubicBezTo>
                  <a:cubicBezTo>
                    <a:pt x="53" y="37"/>
                    <a:pt x="54" y="36"/>
                    <a:pt x="55" y="37"/>
                  </a:cubicBezTo>
                  <a:cubicBezTo>
                    <a:pt x="55" y="38"/>
                    <a:pt x="54" y="39"/>
                    <a:pt x="53" y="40"/>
                  </a:cubicBezTo>
                  <a:cubicBezTo>
                    <a:pt x="54" y="41"/>
                    <a:pt x="54" y="41"/>
                    <a:pt x="54" y="43"/>
                  </a:cubicBezTo>
                  <a:cubicBezTo>
                    <a:pt x="50" y="44"/>
                    <a:pt x="49" y="47"/>
                    <a:pt x="47" y="50"/>
                  </a:cubicBezTo>
                  <a:cubicBezTo>
                    <a:pt x="46" y="49"/>
                    <a:pt x="47" y="47"/>
                    <a:pt x="48" y="47"/>
                  </a:cubicBezTo>
                  <a:cubicBezTo>
                    <a:pt x="48" y="46"/>
                    <a:pt x="46" y="46"/>
                    <a:pt x="47" y="45"/>
                  </a:cubicBezTo>
                  <a:cubicBezTo>
                    <a:pt x="45" y="45"/>
                    <a:pt x="43" y="45"/>
                    <a:pt x="43" y="46"/>
                  </a:cubicBezTo>
                  <a:cubicBezTo>
                    <a:pt x="42" y="47"/>
                    <a:pt x="42" y="45"/>
                    <a:pt x="42" y="45"/>
                  </a:cubicBezTo>
                  <a:cubicBezTo>
                    <a:pt x="32" y="46"/>
                    <a:pt x="20" y="47"/>
                    <a:pt x="10" y="49"/>
                  </a:cubicBezTo>
                  <a:cubicBezTo>
                    <a:pt x="9" y="48"/>
                    <a:pt x="8" y="49"/>
                    <a:pt x="7" y="48"/>
                  </a:cubicBezTo>
                  <a:cubicBezTo>
                    <a:pt x="6" y="49"/>
                    <a:pt x="1" y="51"/>
                    <a:pt x="0" y="48"/>
                  </a:cubicBezTo>
                  <a:cubicBezTo>
                    <a:pt x="1" y="47"/>
                    <a:pt x="2" y="47"/>
                    <a:pt x="3" y="47"/>
                  </a:cubicBezTo>
                  <a:cubicBezTo>
                    <a:pt x="5" y="41"/>
                    <a:pt x="3" y="35"/>
                    <a:pt x="8" y="31"/>
                  </a:cubicBezTo>
                  <a:cubicBezTo>
                    <a:pt x="11" y="29"/>
                    <a:pt x="17" y="28"/>
                    <a:pt x="22" y="27"/>
                  </a:cubicBezTo>
                  <a:cubicBezTo>
                    <a:pt x="22" y="25"/>
                    <a:pt x="20" y="24"/>
                    <a:pt x="19" y="24"/>
                  </a:cubicBezTo>
                  <a:cubicBezTo>
                    <a:pt x="19" y="22"/>
                    <a:pt x="18" y="21"/>
                    <a:pt x="17" y="19"/>
                  </a:cubicBezTo>
                  <a:cubicBezTo>
                    <a:pt x="17" y="15"/>
                    <a:pt x="15" y="10"/>
                    <a:pt x="18" y="7"/>
                  </a:cubicBezTo>
                  <a:cubicBezTo>
                    <a:pt x="19" y="6"/>
                    <a:pt x="19" y="7"/>
                    <a:pt x="20" y="7"/>
                  </a:cubicBezTo>
                  <a:cubicBezTo>
                    <a:pt x="21" y="3"/>
                    <a:pt x="24" y="0"/>
                    <a:pt x="29" y="1"/>
                  </a:cubicBezTo>
                  <a:cubicBezTo>
                    <a:pt x="30" y="1"/>
                    <a:pt x="31" y="3"/>
                    <a:pt x="33" y="4"/>
                  </a:cubicBezTo>
                  <a:close/>
                  <a:moveTo>
                    <a:pt x="20" y="19"/>
                  </a:moveTo>
                  <a:cubicBezTo>
                    <a:pt x="24" y="15"/>
                    <a:pt x="29" y="10"/>
                    <a:pt x="31" y="5"/>
                  </a:cubicBezTo>
                  <a:cubicBezTo>
                    <a:pt x="30" y="4"/>
                    <a:pt x="30" y="4"/>
                    <a:pt x="29" y="4"/>
                  </a:cubicBezTo>
                  <a:cubicBezTo>
                    <a:pt x="26" y="8"/>
                    <a:pt x="23" y="12"/>
                    <a:pt x="19" y="16"/>
                  </a:cubicBezTo>
                  <a:cubicBezTo>
                    <a:pt x="22" y="17"/>
                    <a:pt x="23" y="12"/>
                    <a:pt x="25" y="12"/>
                  </a:cubicBezTo>
                  <a:cubicBezTo>
                    <a:pt x="24" y="14"/>
                    <a:pt x="20" y="16"/>
                    <a:pt x="20" y="19"/>
                  </a:cubicBezTo>
                  <a:close/>
                  <a:moveTo>
                    <a:pt x="20" y="12"/>
                  </a:moveTo>
                  <a:cubicBezTo>
                    <a:pt x="23" y="10"/>
                    <a:pt x="26" y="6"/>
                    <a:pt x="26" y="3"/>
                  </a:cubicBezTo>
                  <a:cubicBezTo>
                    <a:pt x="22" y="4"/>
                    <a:pt x="21" y="9"/>
                    <a:pt x="20" y="12"/>
                  </a:cubicBezTo>
                  <a:close/>
                  <a:moveTo>
                    <a:pt x="27" y="15"/>
                  </a:moveTo>
                  <a:cubicBezTo>
                    <a:pt x="27" y="16"/>
                    <a:pt x="25" y="15"/>
                    <a:pt x="25" y="16"/>
                  </a:cubicBezTo>
                  <a:cubicBezTo>
                    <a:pt x="25" y="17"/>
                    <a:pt x="25" y="16"/>
                    <a:pt x="26" y="16"/>
                  </a:cubicBezTo>
                  <a:cubicBezTo>
                    <a:pt x="25" y="18"/>
                    <a:pt x="25" y="20"/>
                    <a:pt x="23" y="20"/>
                  </a:cubicBezTo>
                  <a:cubicBezTo>
                    <a:pt x="23" y="22"/>
                    <a:pt x="22" y="22"/>
                    <a:pt x="24" y="23"/>
                  </a:cubicBezTo>
                  <a:cubicBezTo>
                    <a:pt x="26" y="20"/>
                    <a:pt x="29" y="15"/>
                    <a:pt x="31" y="11"/>
                  </a:cubicBezTo>
                  <a:cubicBezTo>
                    <a:pt x="31" y="10"/>
                    <a:pt x="33" y="10"/>
                    <a:pt x="32" y="8"/>
                  </a:cubicBezTo>
                  <a:cubicBezTo>
                    <a:pt x="32" y="8"/>
                    <a:pt x="32" y="7"/>
                    <a:pt x="32" y="7"/>
                  </a:cubicBezTo>
                  <a:cubicBezTo>
                    <a:pt x="30" y="10"/>
                    <a:pt x="28" y="12"/>
                    <a:pt x="27" y="15"/>
                  </a:cubicBezTo>
                  <a:close/>
                  <a:moveTo>
                    <a:pt x="26" y="22"/>
                  </a:moveTo>
                  <a:cubicBezTo>
                    <a:pt x="31" y="20"/>
                    <a:pt x="32" y="16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1" y="15"/>
                    <a:pt x="28" y="17"/>
                    <a:pt x="26" y="22"/>
                  </a:cubicBezTo>
                  <a:close/>
                  <a:moveTo>
                    <a:pt x="25" y="23"/>
                  </a:moveTo>
                  <a:cubicBezTo>
                    <a:pt x="26" y="23"/>
                    <a:pt x="26" y="23"/>
                    <a:pt x="26" y="22"/>
                  </a:cubicBezTo>
                  <a:cubicBezTo>
                    <a:pt x="26" y="22"/>
                    <a:pt x="26" y="22"/>
                    <a:pt x="25" y="22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9"/>
                  </a:moveTo>
                  <a:cubicBezTo>
                    <a:pt x="24" y="30"/>
                    <a:pt x="23" y="33"/>
                    <a:pt x="21" y="33"/>
                  </a:cubicBezTo>
                  <a:cubicBezTo>
                    <a:pt x="19" y="38"/>
                    <a:pt x="14" y="40"/>
                    <a:pt x="13" y="44"/>
                  </a:cubicBezTo>
                  <a:cubicBezTo>
                    <a:pt x="14" y="44"/>
                    <a:pt x="14" y="42"/>
                    <a:pt x="15" y="43"/>
                  </a:cubicBezTo>
                  <a:cubicBezTo>
                    <a:pt x="14" y="44"/>
                    <a:pt x="13" y="45"/>
                    <a:pt x="13" y="46"/>
                  </a:cubicBezTo>
                  <a:cubicBezTo>
                    <a:pt x="14" y="46"/>
                    <a:pt x="15" y="46"/>
                    <a:pt x="15" y="46"/>
                  </a:cubicBezTo>
                  <a:cubicBezTo>
                    <a:pt x="19" y="40"/>
                    <a:pt x="25" y="35"/>
                    <a:pt x="28" y="29"/>
                  </a:cubicBezTo>
                  <a:cubicBezTo>
                    <a:pt x="27" y="28"/>
                    <a:pt x="26" y="29"/>
                    <a:pt x="24" y="29"/>
                  </a:cubicBezTo>
                  <a:close/>
                  <a:moveTo>
                    <a:pt x="33" y="29"/>
                  </a:moveTo>
                  <a:cubicBezTo>
                    <a:pt x="29" y="29"/>
                    <a:pt x="27" y="35"/>
                    <a:pt x="24" y="37"/>
                  </a:cubicBezTo>
                  <a:cubicBezTo>
                    <a:pt x="25" y="38"/>
                    <a:pt x="22" y="40"/>
                    <a:pt x="23" y="40"/>
                  </a:cubicBezTo>
                  <a:cubicBezTo>
                    <a:pt x="26" y="36"/>
                    <a:pt x="29" y="33"/>
                    <a:pt x="33" y="29"/>
                  </a:cubicBezTo>
                  <a:close/>
                  <a:moveTo>
                    <a:pt x="30" y="32"/>
                  </a:moveTo>
                  <a:cubicBezTo>
                    <a:pt x="29" y="35"/>
                    <a:pt x="25" y="37"/>
                    <a:pt x="25" y="40"/>
                  </a:cubicBezTo>
                  <a:cubicBezTo>
                    <a:pt x="21" y="40"/>
                    <a:pt x="22" y="45"/>
                    <a:pt x="19" y="46"/>
                  </a:cubicBezTo>
                  <a:cubicBezTo>
                    <a:pt x="20" y="46"/>
                    <a:pt x="20" y="46"/>
                    <a:pt x="21" y="46"/>
                  </a:cubicBezTo>
                  <a:cubicBezTo>
                    <a:pt x="24" y="41"/>
                    <a:pt x="29" y="37"/>
                    <a:pt x="32" y="32"/>
                  </a:cubicBezTo>
                  <a:cubicBezTo>
                    <a:pt x="31" y="32"/>
                    <a:pt x="31" y="33"/>
                    <a:pt x="30" y="32"/>
                  </a:cubicBezTo>
                  <a:close/>
                  <a:moveTo>
                    <a:pt x="36" y="29"/>
                  </a:moveTo>
                  <a:cubicBezTo>
                    <a:pt x="33" y="32"/>
                    <a:pt x="31" y="36"/>
                    <a:pt x="28" y="40"/>
                  </a:cubicBezTo>
                  <a:cubicBezTo>
                    <a:pt x="32" y="37"/>
                    <a:pt x="35" y="33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18" y="30"/>
                  </a:moveTo>
                  <a:cubicBezTo>
                    <a:pt x="15" y="35"/>
                    <a:pt x="9" y="37"/>
                    <a:pt x="7" y="43"/>
                  </a:cubicBezTo>
                  <a:cubicBezTo>
                    <a:pt x="8" y="44"/>
                    <a:pt x="7" y="44"/>
                    <a:pt x="7" y="45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13" y="41"/>
                    <a:pt x="18" y="36"/>
                    <a:pt x="22" y="29"/>
                  </a:cubicBezTo>
                  <a:cubicBezTo>
                    <a:pt x="21" y="29"/>
                    <a:pt x="19" y="30"/>
                    <a:pt x="18" y="30"/>
                  </a:cubicBezTo>
                  <a:close/>
                  <a:moveTo>
                    <a:pt x="36" y="37"/>
                  </a:moveTo>
                  <a:cubicBezTo>
                    <a:pt x="38" y="34"/>
                    <a:pt x="41" y="32"/>
                    <a:pt x="43" y="30"/>
                  </a:cubicBezTo>
                  <a:cubicBezTo>
                    <a:pt x="39" y="28"/>
                    <a:pt x="37" y="34"/>
                    <a:pt x="36" y="37"/>
                  </a:cubicBezTo>
                  <a:close/>
                  <a:moveTo>
                    <a:pt x="45" y="32"/>
                  </a:moveTo>
                  <a:cubicBezTo>
                    <a:pt x="43" y="36"/>
                    <a:pt x="40" y="38"/>
                    <a:pt x="38" y="43"/>
                  </a:cubicBezTo>
                  <a:cubicBezTo>
                    <a:pt x="42" y="40"/>
                    <a:pt x="45" y="36"/>
                    <a:pt x="49" y="33"/>
                  </a:cubicBezTo>
                  <a:cubicBezTo>
                    <a:pt x="48" y="32"/>
                    <a:pt x="46" y="30"/>
                    <a:pt x="44" y="30"/>
                  </a:cubicBezTo>
                  <a:cubicBezTo>
                    <a:pt x="45" y="30"/>
                    <a:pt x="45" y="31"/>
                    <a:pt x="45" y="32"/>
                  </a:cubicBezTo>
                  <a:close/>
                  <a:moveTo>
                    <a:pt x="7" y="41"/>
                  </a:moveTo>
                  <a:cubicBezTo>
                    <a:pt x="9" y="38"/>
                    <a:pt x="13" y="34"/>
                    <a:pt x="14" y="30"/>
                  </a:cubicBezTo>
                  <a:cubicBezTo>
                    <a:pt x="10" y="32"/>
                    <a:pt x="5" y="35"/>
                    <a:pt x="7" y="41"/>
                  </a:cubicBezTo>
                  <a:close/>
                  <a:moveTo>
                    <a:pt x="31" y="44"/>
                  </a:moveTo>
                  <a:cubicBezTo>
                    <a:pt x="33" y="45"/>
                    <a:pt x="33" y="44"/>
                    <a:pt x="35" y="44"/>
                  </a:cubicBezTo>
                  <a:cubicBezTo>
                    <a:pt x="37" y="40"/>
                    <a:pt x="40" y="36"/>
                    <a:pt x="43" y="32"/>
                  </a:cubicBezTo>
                  <a:cubicBezTo>
                    <a:pt x="43" y="32"/>
                    <a:pt x="43" y="31"/>
                    <a:pt x="43" y="32"/>
                  </a:cubicBezTo>
                  <a:cubicBezTo>
                    <a:pt x="38" y="35"/>
                    <a:pt x="34" y="39"/>
                    <a:pt x="31" y="44"/>
                  </a:cubicBezTo>
                  <a:close/>
                  <a:moveTo>
                    <a:pt x="32" y="37"/>
                  </a:moveTo>
                  <a:cubicBezTo>
                    <a:pt x="34" y="36"/>
                    <a:pt x="34" y="35"/>
                    <a:pt x="35" y="34"/>
                  </a:cubicBezTo>
                  <a:cubicBezTo>
                    <a:pt x="34" y="35"/>
                    <a:pt x="33" y="36"/>
                    <a:pt x="32" y="37"/>
                  </a:cubicBezTo>
                  <a:close/>
                  <a:moveTo>
                    <a:pt x="39" y="44"/>
                  </a:moveTo>
                  <a:cubicBezTo>
                    <a:pt x="44" y="45"/>
                    <a:pt x="46" y="38"/>
                    <a:pt x="49" y="35"/>
                  </a:cubicBezTo>
                  <a:cubicBezTo>
                    <a:pt x="45" y="37"/>
                    <a:pt x="41" y="40"/>
                    <a:pt x="39" y="44"/>
                  </a:cubicBezTo>
                  <a:close/>
                  <a:moveTo>
                    <a:pt x="46" y="42"/>
                  </a:moveTo>
                  <a:cubicBezTo>
                    <a:pt x="46" y="42"/>
                    <a:pt x="46" y="41"/>
                    <a:pt x="47" y="41"/>
                  </a:cubicBezTo>
                  <a:cubicBezTo>
                    <a:pt x="47" y="42"/>
                    <a:pt x="46" y="42"/>
                    <a:pt x="46" y="43"/>
                  </a:cubicBezTo>
                  <a:cubicBezTo>
                    <a:pt x="47" y="43"/>
                    <a:pt x="48" y="43"/>
                    <a:pt x="49" y="43"/>
                  </a:cubicBezTo>
                  <a:cubicBezTo>
                    <a:pt x="51" y="41"/>
                    <a:pt x="52" y="38"/>
                    <a:pt x="50" y="36"/>
                  </a:cubicBezTo>
                  <a:cubicBezTo>
                    <a:pt x="49" y="36"/>
                    <a:pt x="49" y="38"/>
                    <a:pt x="47" y="38"/>
                  </a:cubicBezTo>
                  <a:cubicBezTo>
                    <a:pt x="48" y="40"/>
                    <a:pt x="45" y="41"/>
                    <a:pt x="46" y="42"/>
                  </a:cubicBezTo>
                  <a:close/>
                  <a:moveTo>
                    <a:pt x="25" y="45"/>
                  </a:moveTo>
                  <a:cubicBezTo>
                    <a:pt x="27" y="45"/>
                    <a:pt x="27" y="44"/>
                    <a:pt x="28" y="44"/>
                  </a:cubicBezTo>
                  <a:cubicBezTo>
                    <a:pt x="28" y="42"/>
                    <a:pt x="33" y="39"/>
                    <a:pt x="32" y="37"/>
                  </a:cubicBezTo>
                  <a:cubicBezTo>
                    <a:pt x="30" y="39"/>
                    <a:pt x="28" y="42"/>
                    <a:pt x="2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8"/>
            <p:cNvSpPr>
              <a:spLocks noEditPoints="1"/>
            </p:cNvSpPr>
            <p:nvPr/>
          </p:nvSpPr>
          <p:spPr bwMode="auto">
            <a:xfrm>
              <a:off x="3690" y="1214"/>
              <a:ext cx="149" cy="220"/>
            </a:xfrm>
            <a:custGeom>
              <a:avLst/>
              <a:gdLst>
                <a:gd name="T0" fmla="*/ 9 w 19"/>
                <a:gd name="T1" fmla="*/ 1 h 28"/>
                <a:gd name="T2" fmla="*/ 18 w 19"/>
                <a:gd name="T3" fmla="*/ 16 h 28"/>
                <a:gd name="T4" fmla="*/ 11 w 19"/>
                <a:gd name="T5" fmla="*/ 28 h 28"/>
                <a:gd name="T6" fmla="*/ 2 w 19"/>
                <a:gd name="T7" fmla="*/ 22 h 28"/>
                <a:gd name="T8" fmla="*/ 3 w 19"/>
                <a:gd name="T9" fmla="*/ 5 h 28"/>
                <a:gd name="T10" fmla="*/ 9 w 19"/>
                <a:gd name="T11" fmla="*/ 1 h 28"/>
                <a:gd name="T12" fmla="*/ 12 w 19"/>
                <a:gd name="T13" fmla="*/ 5 h 28"/>
                <a:gd name="T14" fmla="*/ 13 w 19"/>
                <a:gd name="T15" fmla="*/ 6 h 28"/>
                <a:gd name="T16" fmla="*/ 10 w 19"/>
                <a:gd name="T17" fmla="*/ 10 h 28"/>
                <a:gd name="T18" fmla="*/ 15 w 19"/>
                <a:gd name="T19" fmla="*/ 7 h 28"/>
                <a:gd name="T20" fmla="*/ 11 w 19"/>
                <a:gd name="T21" fmla="*/ 3 h 28"/>
                <a:gd name="T22" fmla="*/ 12 w 19"/>
                <a:gd name="T23" fmla="*/ 5 h 28"/>
                <a:gd name="T24" fmla="*/ 5 w 19"/>
                <a:gd name="T25" fmla="*/ 7 h 28"/>
                <a:gd name="T26" fmla="*/ 7 w 19"/>
                <a:gd name="T27" fmla="*/ 4 h 28"/>
                <a:gd name="T28" fmla="*/ 5 w 19"/>
                <a:gd name="T29" fmla="*/ 7 h 28"/>
                <a:gd name="T30" fmla="*/ 7 w 19"/>
                <a:gd name="T31" fmla="*/ 7 h 28"/>
                <a:gd name="T32" fmla="*/ 8 w 19"/>
                <a:gd name="T33" fmla="*/ 8 h 28"/>
                <a:gd name="T34" fmla="*/ 10 w 19"/>
                <a:gd name="T35" fmla="*/ 5 h 28"/>
                <a:gd name="T36" fmla="*/ 9 w 19"/>
                <a:gd name="T37" fmla="*/ 5 h 28"/>
                <a:gd name="T38" fmla="*/ 7 w 19"/>
                <a:gd name="T39" fmla="*/ 7 h 28"/>
                <a:gd name="T40" fmla="*/ 10 w 19"/>
                <a:gd name="T41" fmla="*/ 16 h 28"/>
                <a:gd name="T42" fmla="*/ 15 w 19"/>
                <a:gd name="T43" fmla="*/ 8 h 28"/>
                <a:gd name="T44" fmla="*/ 10 w 19"/>
                <a:gd name="T45" fmla="*/ 16 h 28"/>
                <a:gd name="T46" fmla="*/ 5 w 19"/>
                <a:gd name="T47" fmla="*/ 16 h 28"/>
                <a:gd name="T48" fmla="*/ 8 w 19"/>
                <a:gd name="T49" fmla="*/ 10 h 28"/>
                <a:gd name="T50" fmla="*/ 5 w 19"/>
                <a:gd name="T51" fmla="*/ 16 h 28"/>
                <a:gd name="T52" fmla="*/ 14 w 19"/>
                <a:gd name="T53" fmla="*/ 22 h 28"/>
                <a:gd name="T54" fmla="*/ 14 w 19"/>
                <a:gd name="T55" fmla="*/ 19 h 28"/>
                <a:gd name="T56" fmla="*/ 14 w 19"/>
                <a:gd name="T57" fmla="*/ 2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" h="28">
                  <a:moveTo>
                    <a:pt x="9" y="1"/>
                  </a:moveTo>
                  <a:cubicBezTo>
                    <a:pt x="16" y="0"/>
                    <a:pt x="18" y="9"/>
                    <a:pt x="18" y="16"/>
                  </a:cubicBezTo>
                  <a:cubicBezTo>
                    <a:pt x="19" y="21"/>
                    <a:pt x="14" y="28"/>
                    <a:pt x="11" y="28"/>
                  </a:cubicBezTo>
                  <a:cubicBezTo>
                    <a:pt x="8" y="28"/>
                    <a:pt x="3" y="24"/>
                    <a:pt x="2" y="22"/>
                  </a:cubicBezTo>
                  <a:cubicBezTo>
                    <a:pt x="0" y="19"/>
                    <a:pt x="0" y="9"/>
                    <a:pt x="3" y="5"/>
                  </a:cubicBezTo>
                  <a:cubicBezTo>
                    <a:pt x="4" y="3"/>
                    <a:pt x="7" y="1"/>
                    <a:pt x="9" y="1"/>
                  </a:cubicBezTo>
                  <a:close/>
                  <a:moveTo>
                    <a:pt x="12" y="5"/>
                  </a:moveTo>
                  <a:cubicBezTo>
                    <a:pt x="12" y="5"/>
                    <a:pt x="13" y="5"/>
                    <a:pt x="13" y="6"/>
                  </a:cubicBezTo>
                  <a:cubicBezTo>
                    <a:pt x="12" y="7"/>
                    <a:pt x="11" y="9"/>
                    <a:pt x="10" y="10"/>
                  </a:cubicBezTo>
                  <a:cubicBezTo>
                    <a:pt x="12" y="10"/>
                    <a:pt x="12" y="6"/>
                    <a:pt x="15" y="7"/>
                  </a:cubicBezTo>
                  <a:cubicBezTo>
                    <a:pt x="14" y="6"/>
                    <a:pt x="13" y="4"/>
                    <a:pt x="11" y="3"/>
                  </a:cubicBezTo>
                  <a:cubicBezTo>
                    <a:pt x="11" y="4"/>
                    <a:pt x="12" y="5"/>
                    <a:pt x="12" y="5"/>
                  </a:cubicBezTo>
                  <a:close/>
                  <a:moveTo>
                    <a:pt x="5" y="7"/>
                  </a:moveTo>
                  <a:cubicBezTo>
                    <a:pt x="7" y="7"/>
                    <a:pt x="7" y="5"/>
                    <a:pt x="7" y="4"/>
                  </a:cubicBezTo>
                  <a:cubicBezTo>
                    <a:pt x="6" y="4"/>
                    <a:pt x="5" y="5"/>
                    <a:pt x="5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8"/>
                    <a:pt x="8" y="8"/>
                  </a:cubicBezTo>
                  <a:cubicBezTo>
                    <a:pt x="8" y="7"/>
                    <a:pt x="10" y="7"/>
                    <a:pt x="10" y="5"/>
                  </a:cubicBezTo>
                  <a:cubicBezTo>
                    <a:pt x="10" y="5"/>
                    <a:pt x="9" y="5"/>
                    <a:pt x="9" y="5"/>
                  </a:cubicBezTo>
                  <a:cubicBezTo>
                    <a:pt x="8" y="6"/>
                    <a:pt x="8" y="7"/>
                    <a:pt x="7" y="7"/>
                  </a:cubicBezTo>
                  <a:close/>
                  <a:moveTo>
                    <a:pt x="10" y="16"/>
                  </a:moveTo>
                  <a:cubicBezTo>
                    <a:pt x="11" y="13"/>
                    <a:pt x="16" y="11"/>
                    <a:pt x="15" y="8"/>
                  </a:cubicBezTo>
                  <a:cubicBezTo>
                    <a:pt x="14" y="11"/>
                    <a:pt x="10" y="13"/>
                    <a:pt x="10" y="16"/>
                  </a:cubicBezTo>
                  <a:close/>
                  <a:moveTo>
                    <a:pt x="5" y="16"/>
                  </a:moveTo>
                  <a:cubicBezTo>
                    <a:pt x="7" y="15"/>
                    <a:pt x="8" y="11"/>
                    <a:pt x="8" y="10"/>
                  </a:cubicBezTo>
                  <a:cubicBezTo>
                    <a:pt x="7" y="12"/>
                    <a:pt x="4" y="13"/>
                    <a:pt x="5" y="16"/>
                  </a:cubicBezTo>
                  <a:close/>
                  <a:moveTo>
                    <a:pt x="14" y="22"/>
                  </a:moveTo>
                  <a:cubicBezTo>
                    <a:pt x="15" y="22"/>
                    <a:pt x="15" y="19"/>
                    <a:pt x="14" y="19"/>
                  </a:cubicBezTo>
                  <a:cubicBezTo>
                    <a:pt x="14" y="20"/>
                    <a:pt x="13" y="21"/>
                    <a:pt x="14" y="2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9"/>
            <p:cNvSpPr>
              <a:spLocks noEditPoints="1"/>
            </p:cNvSpPr>
            <p:nvPr/>
          </p:nvSpPr>
          <p:spPr bwMode="auto">
            <a:xfrm>
              <a:off x="3557" y="1434"/>
              <a:ext cx="423" cy="164"/>
            </a:xfrm>
            <a:custGeom>
              <a:avLst/>
              <a:gdLst>
                <a:gd name="T0" fmla="*/ 53 w 54"/>
                <a:gd name="T1" fmla="*/ 15 h 21"/>
                <a:gd name="T2" fmla="*/ 48 w 54"/>
                <a:gd name="T3" fmla="*/ 16 h 21"/>
                <a:gd name="T4" fmla="*/ 34 w 54"/>
                <a:gd name="T5" fmla="*/ 17 h 21"/>
                <a:gd name="T6" fmla="*/ 12 w 54"/>
                <a:gd name="T7" fmla="*/ 19 h 21"/>
                <a:gd name="T8" fmla="*/ 1 w 54"/>
                <a:gd name="T9" fmla="*/ 19 h 21"/>
                <a:gd name="T10" fmla="*/ 20 w 54"/>
                <a:gd name="T11" fmla="*/ 1 h 21"/>
                <a:gd name="T12" fmla="*/ 27 w 54"/>
                <a:gd name="T13" fmla="*/ 0 h 21"/>
                <a:gd name="T14" fmla="*/ 47 w 54"/>
                <a:gd name="T15" fmla="*/ 2 h 21"/>
                <a:gd name="T16" fmla="*/ 27 w 54"/>
                <a:gd name="T17" fmla="*/ 3 h 21"/>
                <a:gd name="T18" fmla="*/ 30 w 54"/>
                <a:gd name="T19" fmla="*/ 3 h 21"/>
                <a:gd name="T20" fmla="*/ 15 w 54"/>
                <a:gd name="T21" fmla="*/ 17 h 21"/>
                <a:gd name="T22" fmla="*/ 22 w 54"/>
                <a:gd name="T23" fmla="*/ 7 h 21"/>
                <a:gd name="T24" fmla="*/ 25 w 54"/>
                <a:gd name="T25" fmla="*/ 3 h 21"/>
                <a:gd name="T26" fmla="*/ 6 w 54"/>
                <a:gd name="T27" fmla="*/ 11 h 21"/>
                <a:gd name="T28" fmla="*/ 14 w 54"/>
                <a:gd name="T29" fmla="*/ 6 h 21"/>
                <a:gd name="T30" fmla="*/ 20 w 54"/>
                <a:gd name="T31" fmla="*/ 4 h 21"/>
                <a:gd name="T32" fmla="*/ 15 w 54"/>
                <a:gd name="T33" fmla="*/ 13 h 21"/>
                <a:gd name="T34" fmla="*/ 15 w 54"/>
                <a:gd name="T35" fmla="*/ 17 h 21"/>
                <a:gd name="T36" fmla="*/ 34 w 54"/>
                <a:gd name="T37" fmla="*/ 3 h 21"/>
                <a:gd name="T38" fmla="*/ 31 w 54"/>
                <a:gd name="T39" fmla="*/ 6 h 21"/>
                <a:gd name="T40" fmla="*/ 40 w 54"/>
                <a:gd name="T41" fmla="*/ 3 h 21"/>
                <a:gd name="T42" fmla="*/ 42 w 54"/>
                <a:gd name="T43" fmla="*/ 4 h 21"/>
                <a:gd name="T44" fmla="*/ 45 w 54"/>
                <a:gd name="T45" fmla="*/ 4 h 21"/>
                <a:gd name="T46" fmla="*/ 33 w 54"/>
                <a:gd name="T47" fmla="*/ 6 h 21"/>
                <a:gd name="T48" fmla="*/ 31 w 54"/>
                <a:gd name="T49" fmla="*/ 8 h 21"/>
                <a:gd name="T50" fmla="*/ 26 w 54"/>
                <a:gd name="T51" fmla="*/ 15 h 21"/>
                <a:gd name="T52" fmla="*/ 35 w 54"/>
                <a:gd name="T53" fmla="*/ 4 h 21"/>
                <a:gd name="T54" fmla="*/ 38 w 54"/>
                <a:gd name="T55" fmla="*/ 15 h 21"/>
                <a:gd name="T56" fmla="*/ 45 w 54"/>
                <a:gd name="T57" fmla="*/ 5 h 21"/>
                <a:gd name="T58" fmla="*/ 22 w 54"/>
                <a:gd name="T59" fmla="*/ 13 h 21"/>
                <a:gd name="T60" fmla="*/ 22 w 54"/>
                <a:gd name="T61" fmla="*/ 16 h 21"/>
                <a:gd name="T62" fmla="*/ 28 w 54"/>
                <a:gd name="T63" fmla="*/ 6 h 21"/>
                <a:gd name="T64" fmla="*/ 44 w 54"/>
                <a:gd name="T65" fmla="*/ 10 h 21"/>
                <a:gd name="T66" fmla="*/ 48 w 54"/>
                <a:gd name="T67" fmla="*/ 6 h 21"/>
                <a:gd name="T68" fmla="*/ 44 w 54"/>
                <a:gd name="T69" fmla="*/ 10 h 21"/>
                <a:gd name="T70" fmla="*/ 39 w 54"/>
                <a:gd name="T71" fmla="*/ 6 h 21"/>
                <a:gd name="T72" fmla="*/ 32 w 54"/>
                <a:gd name="T73" fmla="*/ 15 h 21"/>
                <a:gd name="T74" fmla="*/ 7 w 54"/>
                <a:gd name="T75" fmla="*/ 7 h 21"/>
                <a:gd name="T76" fmla="*/ 4 w 54"/>
                <a:gd name="T77" fmla="*/ 18 h 21"/>
                <a:gd name="T78" fmla="*/ 4 w 54"/>
                <a:gd name="T79" fmla="*/ 18 h 21"/>
                <a:gd name="T80" fmla="*/ 49 w 54"/>
                <a:gd name="T81" fmla="*/ 13 h 21"/>
                <a:gd name="T82" fmla="*/ 48 w 54"/>
                <a:gd name="T83" fmla="*/ 13 h 21"/>
                <a:gd name="T84" fmla="*/ 46 w 54"/>
                <a:gd name="T85" fmla="*/ 10 h 21"/>
                <a:gd name="T86" fmla="*/ 8 w 54"/>
                <a:gd name="T87" fmla="*/ 18 h 21"/>
                <a:gd name="T88" fmla="*/ 8 w 54"/>
                <a:gd name="T89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4" h="21">
                  <a:moveTo>
                    <a:pt x="54" y="10"/>
                  </a:moveTo>
                  <a:cubicBezTo>
                    <a:pt x="54" y="12"/>
                    <a:pt x="52" y="13"/>
                    <a:pt x="53" y="15"/>
                  </a:cubicBezTo>
                  <a:cubicBezTo>
                    <a:pt x="51" y="14"/>
                    <a:pt x="51" y="17"/>
                    <a:pt x="50" y="18"/>
                  </a:cubicBezTo>
                  <a:cubicBezTo>
                    <a:pt x="49" y="17"/>
                    <a:pt x="49" y="16"/>
                    <a:pt x="48" y="16"/>
                  </a:cubicBezTo>
                  <a:cubicBezTo>
                    <a:pt x="46" y="16"/>
                    <a:pt x="42" y="15"/>
                    <a:pt x="41" y="17"/>
                  </a:cubicBezTo>
                  <a:cubicBezTo>
                    <a:pt x="39" y="16"/>
                    <a:pt x="36" y="16"/>
                    <a:pt x="34" y="17"/>
                  </a:cubicBezTo>
                  <a:cubicBezTo>
                    <a:pt x="29" y="16"/>
                    <a:pt x="22" y="18"/>
                    <a:pt x="17" y="19"/>
                  </a:cubicBezTo>
                  <a:cubicBezTo>
                    <a:pt x="15" y="19"/>
                    <a:pt x="14" y="19"/>
                    <a:pt x="12" y="19"/>
                  </a:cubicBezTo>
                  <a:cubicBezTo>
                    <a:pt x="10" y="20"/>
                    <a:pt x="6" y="21"/>
                    <a:pt x="3" y="20"/>
                  </a:cubicBezTo>
                  <a:cubicBezTo>
                    <a:pt x="3" y="19"/>
                    <a:pt x="2" y="19"/>
                    <a:pt x="1" y="19"/>
                  </a:cubicBezTo>
                  <a:cubicBezTo>
                    <a:pt x="1" y="17"/>
                    <a:pt x="1" y="16"/>
                    <a:pt x="0" y="14"/>
                  </a:cubicBezTo>
                  <a:cubicBezTo>
                    <a:pt x="1" y="5"/>
                    <a:pt x="9" y="2"/>
                    <a:pt x="20" y="1"/>
                  </a:cubicBezTo>
                  <a:cubicBezTo>
                    <a:pt x="21" y="1"/>
                    <a:pt x="23" y="1"/>
                    <a:pt x="24" y="1"/>
                  </a:cubicBezTo>
                  <a:cubicBezTo>
                    <a:pt x="25" y="1"/>
                    <a:pt x="26" y="1"/>
                    <a:pt x="27" y="0"/>
                  </a:cubicBezTo>
                  <a:cubicBezTo>
                    <a:pt x="29" y="0"/>
                    <a:pt x="34" y="1"/>
                    <a:pt x="38" y="2"/>
                  </a:cubicBezTo>
                  <a:cubicBezTo>
                    <a:pt x="41" y="2"/>
                    <a:pt x="44" y="1"/>
                    <a:pt x="47" y="2"/>
                  </a:cubicBezTo>
                  <a:cubicBezTo>
                    <a:pt x="50" y="4"/>
                    <a:pt x="52" y="8"/>
                    <a:pt x="54" y="10"/>
                  </a:cubicBezTo>
                  <a:close/>
                  <a:moveTo>
                    <a:pt x="27" y="3"/>
                  </a:moveTo>
                  <a:cubicBezTo>
                    <a:pt x="26" y="7"/>
                    <a:pt x="24" y="8"/>
                    <a:pt x="22" y="10"/>
                  </a:cubicBezTo>
                  <a:cubicBezTo>
                    <a:pt x="25" y="8"/>
                    <a:pt x="27" y="5"/>
                    <a:pt x="30" y="3"/>
                  </a:cubicBezTo>
                  <a:cubicBezTo>
                    <a:pt x="28" y="2"/>
                    <a:pt x="28" y="2"/>
                    <a:pt x="27" y="3"/>
                  </a:cubicBezTo>
                  <a:close/>
                  <a:moveTo>
                    <a:pt x="15" y="17"/>
                  </a:moveTo>
                  <a:cubicBezTo>
                    <a:pt x="17" y="16"/>
                    <a:pt x="18" y="13"/>
                    <a:pt x="20" y="11"/>
                  </a:cubicBezTo>
                  <a:cubicBezTo>
                    <a:pt x="21" y="10"/>
                    <a:pt x="22" y="9"/>
                    <a:pt x="22" y="7"/>
                  </a:cubicBezTo>
                  <a:cubicBezTo>
                    <a:pt x="21" y="7"/>
                    <a:pt x="21" y="8"/>
                    <a:pt x="21" y="7"/>
                  </a:cubicBezTo>
                  <a:cubicBezTo>
                    <a:pt x="22" y="6"/>
                    <a:pt x="24" y="5"/>
                    <a:pt x="25" y="3"/>
                  </a:cubicBezTo>
                  <a:cubicBezTo>
                    <a:pt x="19" y="3"/>
                    <a:pt x="14" y="4"/>
                    <a:pt x="10" y="5"/>
                  </a:cubicBezTo>
                  <a:cubicBezTo>
                    <a:pt x="9" y="8"/>
                    <a:pt x="7" y="9"/>
                    <a:pt x="6" y="11"/>
                  </a:cubicBezTo>
                  <a:cubicBezTo>
                    <a:pt x="9" y="9"/>
                    <a:pt x="10" y="6"/>
                    <a:pt x="13" y="5"/>
                  </a:cubicBezTo>
                  <a:cubicBezTo>
                    <a:pt x="13" y="5"/>
                    <a:pt x="14" y="5"/>
                    <a:pt x="14" y="6"/>
                  </a:cubicBezTo>
                  <a:cubicBezTo>
                    <a:pt x="14" y="8"/>
                    <a:pt x="11" y="10"/>
                    <a:pt x="12" y="11"/>
                  </a:cubicBezTo>
                  <a:cubicBezTo>
                    <a:pt x="14" y="8"/>
                    <a:pt x="17" y="6"/>
                    <a:pt x="20" y="4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0" y="8"/>
                    <a:pt x="17" y="10"/>
                    <a:pt x="15" y="13"/>
                  </a:cubicBezTo>
                  <a:cubicBezTo>
                    <a:pt x="17" y="13"/>
                    <a:pt x="18" y="9"/>
                    <a:pt x="21" y="8"/>
                  </a:cubicBezTo>
                  <a:cubicBezTo>
                    <a:pt x="19" y="11"/>
                    <a:pt x="15" y="14"/>
                    <a:pt x="15" y="17"/>
                  </a:cubicBezTo>
                  <a:close/>
                  <a:moveTo>
                    <a:pt x="31" y="6"/>
                  </a:moveTo>
                  <a:cubicBezTo>
                    <a:pt x="32" y="5"/>
                    <a:pt x="34" y="4"/>
                    <a:pt x="34" y="3"/>
                  </a:cubicBezTo>
                  <a:cubicBezTo>
                    <a:pt x="34" y="3"/>
                    <a:pt x="33" y="3"/>
                    <a:pt x="32" y="3"/>
                  </a:cubicBezTo>
                  <a:cubicBezTo>
                    <a:pt x="32" y="4"/>
                    <a:pt x="31" y="5"/>
                    <a:pt x="31" y="6"/>
                  </a:cubicBezTo>
                  <a:close/>
                  <a:moveTo>
                    <a:pt x="36" y="7"/>
                  </a:moveTo>
                  <a:cubicBezTo>
                    <a:pt x="38" y="6"/>
                    <a:pt x="39" y="4"/>
                    <a:pt x="40" y="3"/>
                  </a:cubicBezTo>
                  <a:cubicBezTo>
                    <a:pt x="37" y="3"/>
                    <a:pt x="37" y="5"/>
                    <a:pt x="36" y="7"/>
                  </a:cubicBezTo>
                  <a:close/>
                  <a:moveTo>
                    <a:pt x="42" y="4"/>
                  </a:moveTo>
                  <a:cubicBezTo>
                    <a:pt x="42" y="6"/>
                    <a:pt x="40" y="7"/>
                    <a:pt x="40" y="9"/>
                  </a:cubicBezTo>
                  <a:cubicBezTo>
                    <a:pt x="42" y="8"/>
                    <a:pt x="43" y="6"/>
                    <a:pt x="45" y="4"/>
                  </a:cubicBezTo>
                  <a:cubicBezTo>
                    <a:pt x="44" y="3"/>
                    <a:pt x="43" y="4"/>
                    <a:pt x="42" y="4"/>
                  </a:cubicBezTo>
                  <a:close/>
                  <a:moveTo>
                    <a:pt x="33" y="6"/>
                  </a:moveTo>
                  <a:cubicBezTo>
                    <a:pt x="33" y="6"/>
                    <a:pt x="33" y="5"/>
                    <a:pt x="32" y="5"/>
                  </a:cubicBezTo>
                  <a:cubicBezTo>
                    <a:pt x="33" y="7"/>
                    <a:pt x="31" y="7"/>
                    <a:pt x="31" y="8"/>
                  </a:cubicBezTo>
                  <a:cubicBezTo>
                    <a:pt x="31" y="8"/>
                    <a:pt x="30" y="9"/>
                    <a:pt x="29" y="9"/>
                  </a:cubicBezTo>
                  <a:cubicBezTo>
                    <a:pt x="29" y="11"/>
                    <a:pt x="26" y="13"/>
                    <a:pt x="26" y="15"/>
                  </a:cubicBezTo>
                  <a:cubicBezTo>
                    <a:pt x="27" y="16"/>
                    <a:pt x="27" y="15"/>
                    <a:pt x="28" y="15"/>
                  </a:cubicBezTo>
                  <a:cubicBezTo>
                    <a:pt x="30" y="11"/>
                    <a:pt x="34" y="9"/>
                    <a:pt x="35" y="4"/>
                  </a:cubicBezTo>
                  <a:cubicBezTo>
                    <a:pt x="34" y="3"/>
                    <a:pt x="33" y="5"/>
                    <a:pt x="33" y="6"/>
                  </a:cubicBezTo>
                  <a:close/>
                  <a:moveTo>
                    <a:pt x="38" y="15"/>
                  </a:moveTo>
                  <a:cubicBezTo>
                    <a:pt x="43" y="14"/>
                    <a:pt x="43" y="8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3" y="9"/>
                    <a:pt x="38" y="11"/>
                    <a:pt x="38" y="15"/>
                  </a:cubicBezTo>
                  <a:close/>
                  <a:moveTo>
                    <a:pt x="22" y="13"/>
                  </a:moveTo>
                  <a:cubicBezTo>
                    <a:pt x="21" y="13"/>
                    <a:pt x="20" y="15"/>
                    <a:pt x="21" y="16"/>
                  </a:cubicBezTo>
                  <a:cubicBezTo>
                    <a:pt x="21" y="16"/>
                    <a:pt x="22" y="16"/>
                    <a:pt x="22" y="16"/>
                  </a:cubicBezTo>
                  <a:cubicBezTo>
                    <a:pt x="24" y="12"/>
                    <a:pt x="26" y="9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6" y="8"/>
                    <a:pt x="24" y="10"/>
                    <a:pt x="22" y="13"/>
                  </a:cubicBezTo>
                  <a:close/>
                  <a:moveTo>
                    <a:pt x="44" y="10"/>
                  </a:moveTo>
                  <a:cubicBezTo>
                    <a:pt x="44" y="10"/>
                    <a:pt x="45" y="10"/>
                    <a:pt x="45" y="10"/>
                  </a:cubicBezTo>
                  <a:cubicBezTo>
                    <a:pt x="46" y="9"/>
                    <a:pt x="48" y="8"/>
                    <a:pt x="48" y="6"/>
                  </a:cubicBezTo>
                  <a:cubicBezTo>
                    <a:pt x="48" y="6"/>
                    <a:pt x="48" y="6"/>
                    <a:pt x="47" y="6"/>
                  </a:cubicBezTo>
                  <a:cubicBezTo>
                    <a:pt x="46" y="7"/>
                    <a:pt x="46" y="9"/>
                    <a:pt x="44" y="10"/>
                  </a:cubicBezTo>
                  <a:close/>
                  <a:moveTo>
                    <a:pt x="32" y="15"/>
                  </a:moveTo>
                  <a:cubicBezTo>
                    <a:pt x="37" y="15"/>
                    <a:pt x="37" y="9"/>
                    <a:pt x="39" y="6"/>
                  </a:cubicBezTo>
                  <a:cubicBezTo>
                    <a:pt x="39" y="6"/>
                    <a:pt x="39" y="6"/>
                    <a:pt x="38" y="6"/>
                  </a:cubicBezTo>
                  <a:cubicBezTo>
                    <a:pt x="36" y="9"/>
                    <a:pt x="33" y="11"/>
                    <a:pt x="32" y="15"/>
                  </a:cubicBezTo>
                  <a:close/>
                  <a:moveTo>
                    <a:pt x="3" y="14"/>
                  </a:moveTo>
                  <a:cubicBezTo>
                    <a:pt x="4" y="11"/>
                    <a:pt x="6" y="9"/>
                    <a:pt x="7" y="7"/>
                  </a:cubicBezTo>
                  <a:cubicBezTo>
                    <a:pt x="5" y="8"/>
                    <a:pt x="2" y="10"/>
                    <a:pt x="3" y="14"/>
                  </a:cubicBezTo>
                  <a:close/>
                  <a:moveTo>
                    <a:pt x="4" y="18"/>
                  </a:moveTo>
                  <a:cubicBezTo>
                    <a:pt x="7" y="16"/>
                    <a:pt x="9" y="11"/>
                    <a:pt x="10" y="9"/>
                  </a:cubicBezTo>
                  <a:cubicBezTo>
                    <a:pt x="8" y="11"/>
                    <a:pt x="6" y="15"/>
                    <a:pt x="4" y="18"/>
                  </a:cubicBezTo>
                  <a:close/>
                  <a:moveTo>
                    <a:pt x="48" y="13"/>
                  </a:moveTo>
                  <a:cubicBezTo>
                    <a:pt x="49" y="12"/>
                    <a:pt x="49" y="12"/>
                    <a:pt x="49" y="13"/>
                  </a:cubicBezTo>
                  <a:cubicBezTo>
                    <a:pt x="51" y="13"/>
                    <a:pt x="51" y="11"/>
                    <a:pt x="50" y="10"/>
                  </a:cubicBezTo>
                  <a:cubicBezTo>
                    <a:pt x="49" y="10"/>
                    <a:pt x="49" y="11"/>
                    <a:pt x="48" y="13"/>
                  </a:cubicBezTo>
                  <a:close/>
                  <a:moveTo>
                    <a:pt x="44" y="14"/>
                  </a:moveTo>
                  <a:cubicBezTo>
                    <a:pt x="45" y="12"/>
                    <a:pt x="48" y="11"/>
                    <a:pt x="46" y="10"/>
                  </a:cubicBezTo>
                  <a:cubicBezTo>
                    <a:pt x="46" y="11"/>
                    <a:pt x="44" y="12"/>
                    <a:pt x="44" y="14"/>
                  </a:cubicBezTo>
                  <a:close/>
                  <a:moveTo>
                    <a:pt x="8" y="18"/>
                  </a:moveTo>
                  <a:cubicBezTo>
                    <a:pt x="12" y="18"/>
                    <a:pt x="13" y="13"/>
                    <a:pt x="14" y="11"/>
                  </a:cubicBezTo>
                  <a:cubicBezTo>
                    <a:pt x="12" y="13"/>
                    <a:pt x="9" y="15"/>
                    <a:pt x="8" y="18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0"/>
            <p:cNvSpPr>
              <a:spLocks noEditPoints="1"/>
            </p:cNvSpPr>
            <p:nvPr/>
          </p:nvSpPr>
          <p:spPr bwMode="auto">
            <a:xfrm>
              <a:off x="4450" y="1700"/>
              <a:ext cx="157" cy="235"/>
            </a:xfrm>
            <a:custGeom>
              <a:avLst/>
              <a:gdLst>
                <a:gd name="T0" fmla="*/ 9 w 20"/>
                <a:gd name="T1" fmla="*/ 0 h 30"/>
                <a:gd name="T2" fmla="*/ 15 w 20"/>
                <a:gd name="T3" fmla="*/ 1 h 30"/>
                <a:gd name="T4" fmla="*/ 19 w 20"/>
                <a:gd name="T5" fmla="*/ 7 h 30"/>
                <a:gd name="T6" fmla="*/ 20 w 20"/>
                <a:gd name="T7" fmla="*/ 14 h 30"/>
                <a:gd name="T8" fmla="*/ 20 w 20"/>
                <a:gd name="T9" fmla="*/ 21 h 30"/>
                <a:gd name="T10" fmla="*/ 12 w 20"/>
                <a:gd name="T11" fmla="*/ 30 h 30"/>
                <a:gd name="T12" fmla="*/ 5 w 20"/>
                <a:gd name="T13" fmla="*/ 28 h 30"/>
                <a:gd name="T14" fmla="*/ 0 w 20"/>
                <a:gd name="T15" fmla="*/ 13 h 30"/>
                <a:gd name="T16" fmla="*/ 9 w 20"/>
                <a:gd name="T17" fmla="*/ 0 h 30"/>
                <a:gd name="T18" fmla="*/ 11 w 20"/>
                <a:gd name="T19" fmla="*/ 3 h 30"/>
                <a:gd name="T20" fmla="*/ 10 w 20"/>
                <a:gd name="T21" fmla="*/ 2 h 30"/>
                <a:gd name="T22" fmla="*/ 3 w 20"/>
                <a:gd name="T23" fmla="*/ 14 h 30"/>
                <a:gd name="T24" fmla="*/ 11 w 20"/>
                <a:gd name="T25" fmla="*/ 3 h 30"/>
                <a:gd name="T26" fmla="*/ 9 w 20"/>
                <a:gd name="T27" fmla="*/ 7 h 30"/>
                <a:gd name="T28" fmla="*/ 6 w 20"/>
                <a:gd name="T29" fmla="*/ 12 h 30"/>
                <a:gd name="T30" fmla="*/ 15 w 20"/>
                <a:gd name="T31" fmla="*/ 4 h 30"/>
                <a:gd name="T32" fmla="*/ 9 w 20"/>
                <a:gd name="T33" fmla="*/ 7 h 30"/>
                <a:gd name="T34" fmla="*/ 13 w 20"/>
                <a:gd name="T35" fmla="*/ 13 h 30"/>
                <a:gd name="T36" fmla="*/ 18 w 20"/>
                <a:gd name="T37" fmla="*/ 10 h 30"/>
                <a:gd name="T38" fmla="*/ 17 w 20"/>
                <a:gd name="T39" fmla="*/ 7 h 30"/>
                <a:gd name="T40" fmla="*/ 13 w 20"/>
                <a:gd name="T41" fmla="*/ 13 h 30"/>
                <a:gd name="T42" fmla="*/ 4 w 20"/>
                <a:gd name="T43" fmla="*/ 17 h 30"/>
                <a:gd name="T44" fmla="*/ 4 w 20"/>
                <a:gd name="T45" fmla="*/ 20 h 30"/>
                <a:gd name="T46" fmla="*/ 11 w 20"/>
                <a:gd name="T47" fmla="*/ 10 h 30"/>
                <a:gd name="T48" fmla="*/ 4 w 20"/>
                <a:gd name="T49" fmla="*/ 17 h 30"/>
                <a:gd name="T50" fmla="*/ 6 w 20"/>
                <a:gd name="T51" fmla="*/ 24 h 30"/>
                <a:gd name="T52" fmla="*/ 8 w 20"/>
                <a:gd name="T53" fmla="*/ 22 h 30"/>
                <a:gd name="T54" fmla="*/ 12 w 20"/>
                <a:gd name="T55" fmla="*/ 16 h 30"/>
                <a:gd name="T56" fmla="*/ 15 w 20"/>
                <a:gd name="T57" fmla="*/ 12 h 30"/>
                <a:gd name="T58" fmla="*/ 6 w 20"/>
                <a:gd name="T59" fmla="*/ 24 h 30"/>
                <a:gd name="T60" fmla="*/ 12 w 20"/>
                <a:gd name="T61" fmla="*/ 19 h 30"/>
                <a:gd name="T62" fmla="*/ 16 w 20"/>
                <a:gd name="T63" fmla="*/ 18 h 30"/>
                <a:gd name="T64" fmla="*/ 15 w 20"/>
                <a:gd name="T65" fmla="*/ 17 h 30"/>
                <a:gd name="T66" fmla="*/ 18 w 20"/>
                <a:gd name="T67" fmla="*/ 13 h 30"/>
                <a:gd name="T68" fmla="*/ 12 w 20"/>
                <a:gd name="T69" fmla="*/ 19 h 30"/>
                <a:gd name="T70" fmla="*/ 9 w 20"/>
                <a:gd name="T71" fmla="*/ 27 h 30"/>
                <a:gd name="T72" fmla="*/ 13 w 20"/>
                <a:gd name="T73" fmla="*/ 21 h 30"/>
                <a:gd name="T74" fmla="*/ 14 w 20"/>
                <a:gd name="T75" fmla="*/ 19 h 30"/>
                <a:gd name="T76" fmla="*/ 9 w 20"/>
                <a:gd name="T77" fmla="*/ 27 h 30"/>
                <a:gd name="T78" fmla="*/ 15 w 20"/>
                <a:gd name="T79" fmla="*/ 22 h 30"/>
                <a:gd name="T80" fmla="*/ 17 w 20"/>
                <a:gd name="T81" fmla="*/ 20 h 30"/>
                <a:gd name="T82" fmla="*/ 15 w 20"/>
                <a:gd name="T83" fmla="*/ 2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" h="30">
                  <a:moveTo>
                    <a:pt x="9" y="0"/>
                  </a:moveTo>
                  <a:cubicBezTo>
                    <a:pt x="11" y="0"/>
                    <a:pt x="14" y="0"/>
                    <a:pt x="15" y="1"/>
                  </a:cubicBezTo>
                  <a:cubicBezTo>
                    <a:pt x="16" y="4"/>
                    <a:pt x="18" y="5"/>
                    <a:pt x="19" y="7"/>
                  </a:cubicBezTo>
                  <a:cubicBezTo>
                    <a:pt x="19" y="9"/>
                    <a:pt x="18" y="12"/>
                    <a:pt x="20" y="14"/>
                  </a:cubicBezTo>
                  <a:cubicBezTo>
                    <a:pt x="19" y="16"/>
                    <a:pt x="19" y="19"/>
                    <a:pt x="20" y="21"/>
                  </a:cubicBezTo>
                  <a:cubicBezTo>
                    <a:pt x="17" y="24"/>
                    <a:pt x="16" y="28"/>
                    <a:pt x="12" y="30"/>
                  </a:cubicBezTo>
                  <a:cubicBezTo>
                    <a:pt x="9" y="30"/>
                    <a:pt x="7" y="29"/>
                    <a:pt x="5" y="28"/>
                  </a:cubicBezTo>
                  <a:cubicBezTo>
                    <a:pt x="2" y="23"/>
                    <a:pt x="1" y="20"/>
                    <a:pt x="0" y="13"/>
                  </a:cubicBezTo>
                  <a:cubicBezTo>
                    <a:pt x="4" y="9"/>
                    <a:pt x="3" y="1"/>
                    <a:pt x="9" y="0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0" y="2"/>
                  </a:cubicBezTo>
                  <a:cubicBezTo>
                    <a:pt x="5" y="3"/>
                    <a:pt x="4" y="9"/>
                    <a:pt x="3" y="14"/>
                  </a:cubicBezTo>
                  <a:cubicBezTo>
                    <a:pt x="6" y="10"/>
                    <a:pt x="8" y="6"/>
                    <a:pt x="11" y="3"/>
                  </a:cubicBezTo>
                  <a:close/>
                  <a:moveTo>
                    <a:pt x="9" y="7"/>
                  </a:moveTo>
                  <a:cubicBezTo>
                    <a:pt x="9" y="10"/>
                    <a:pt x="7" y="10"/>
                    <a:pt x="6" y="12"/>
                  </a:cubicBezTo>
                  <a:cubicBezTo>
                    <a:pt x="10" y="10"/>
                    <a:pt x="13" y="8"/>
                    <a:pt x="15" y="4"/>
                  </a:cubicBezTo>
                  <a:cubicBezTo>
                    <a:pt x="13" y="0"/>
                    <a:pt x="11" y="7"/>
                    <a:pt x="9" y="7"/>
                  </a:cubicBezTo>
                  <a:close/>
                  <a:moveTo>
                    <a:pt x="13" y="13"/>
                  </a:moveTo>
                  <a:cubicBezTo>
                    <a:pt x="14" y="12"/>
                    <a:pt x="15" y="9"/>
                    <a:pt x="18" y="10"/>
                  </a:cubicBezTo>
                  <a:cubicBezTo>
                    <a:pt x="17" y="9"/>
                    <a:pt x="17" y="8"/>
                    <a:pt x="17" y="7"/>
                  </a:cubicBezTo>
                  <a:cubicBezTo>
                    <a:pt x="15" y="9"/>
                    <a:pt x="13" y="11"/>
                    <a:pt x="13" y="13"/>
                  </a:cubicBezTo>
                  <a:close/>
                  <a:moveTo>
                    <a:pt x="4" y="17"/>
                  </a:moveTo>
                  <a:cubicBezTo>
                    <a:pt x="3" y="18"/>
                    <a:pt x="4" y="19"/>
                    <a:pt x="4" y="20"/>
                  </a:cubicBezTo>
                  <a:cubicBezTo>
                    <a:pt x="7" y="17"/>
                    <a:pt x="10" y="13"/>
                    <a:pt x="11" y="10"/>
                  </a:cubicBezTo>
                  <a:cubicBezTo>
                    <a:pt x="9" y="12"/>
                    <a:pt x="6" y="15"/>
                    <a:pt x="4" y="17"/>
                  </a:cubicBezTo>
                  <a:close/>
                  <a:moveTo>
                    <a:pt x="6" y="24"/>
                  </a:moveTo>
                  <a:cubicBezTo>
                    <a:pt x="7" y="25"/>
                    <a:pt x="7" y="23"/>
                    <a:pt x="8" y="22"/>
                  </a:cubicBezTo>
                  <a:cubicBezTo>
                    <a:pt x="10" y="20"/>
                    <a:pt x="11" y="18"/>
                    <a:pt x="12" y="16"/>
                  </a:cubicBezTo>
                  <a:cubicBezTo>
                    <a:pt x="14" y="15"/>
                    <a:pt x="15" y="14"/>
                    <a:pt x="15" y="12"/>
                  </a:cubicBezTo>
                  <a:cubicBezTo>
                    <a:pt x="11" y="15"/>
                    <a:pt x="7" y="19"/>
                    <a:pt x="6" y="24"/>
                  </a:cubicBezTo>
                  <a:close/>
                  <a:moveTo>
                    <a:pt x="12" y="19"/>
                  </a:moveTo>
                  <a:cubicBezTo>
                    <a:pt x="14" y="18"/>
                    <a:pt x="14" y="18"/>
                    <a:pt x="16" y="18"/>
                  </a:cubicBezTo>
                  <a:cubicBezTo>
                    <a:pt x="16" y="17"/>
                    <a:pt x="16" y="17"/>
                    <a:pt x="15" y="17"/>
                  </a:cubicBezTo>
                  <a:cubicBezTo>
                    <a:pt x="16" y="16"/>
                    <a:pt x="18" y="15"/>
                    <a:pt x="18" y="13"/>
                  </a:cubicBezTo>
                  <a:cubicBezTo>
                    <a:pt x="16" y="15"/>
                    <a:pt x="14" y="17"/>
                    <a:pt x="12" y="19"/>
                  </a:cubicBezTo>
                  <a:close/>
                  <a:moveTo>
                    <a:pt x="9" y="27"/>
                  </a:moveTo>
                  <a:cubicBezTo>
                    <a:pt x="11" y="26"/>
                    <a:pt x="12" y="23"/>
                    <a:pt x="13" y="21"/>
                  </a:cubicBezTo>
                  <a:cubicBezTo>
                    <a:pt x="14" y="20"/>
                    <a:pt x="15" y="20"/>
                    <a:pt x="14" y="19"/>
                  </a:cubicBezTo>
                  <a:cubicBezTo>
                    <a:pt x="13" y="21"/>
                    <a:pt x="10" y="24"/>
                    <a:pt x="9" y="27"/>
                  </a:cubicBezTo>
                  <a:close/>
                  <a:moveTo>
                    <a:pt x="15" y="22"/>
                  </a:moveTo>
                  <a:cubicBezTo>
                    <a:pt x="16" y="22"/>
                    <a:pt x="17" y="21"/>
                    <a:pt x="17" y="20"/>
                  </a:cubicBezTo>
                  <a:cubicBezTo>
                    <a:pt x="16" y="20"/>
                    <a:pt x="15" y="21"/>
                    <a:pt x="1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6" name="文本框 115"/>
          <p:cNvSpPr txBox="1"/>
          <p:nvPr/>
        </p:nvSpPr>
        <p:spPr>
          <a:xfrm>
            <a:off x="7904921" y="1746848"/>
            <a:ext cx="604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2</a:t>
            </a:r>
            <a:endParaRPr lang="zh-CN" altLang="en-US" sz="72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7904921" y="3872842"/>
            <a:ext cx="604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4</a:t>
            </a:r>
            <a:endParaRPr lang="zh-CN" altLang="en-US" sz="72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2" name="文本框 121"/>
          <p:cNvSpPr txBox="1"/>
          <p:nvPr/>
        </p:nvSpPr>
        <p:spPr>
          <a:xfrm>
            <a:off x="3964339" y="1705814"/>
            <a:ext cx="604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1</a:t>
            </a:r>
            <a:endParaRPr lang="zh-CN" altLang="en-US" sz="72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3964339" y="3831808"/>
            <a:ext cx="6049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3</a:t>
            </a:r>
            <a:endParaRPr lang="zh-CN" altLang="en-US" sz="72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04" name="Rectangle 47"/>
          <p:cNvSpPr/>
          <p:nvPr/>
        </p:nvSpPr>
        <p:spPr>
          <a:xfrm>
            <a:off x="2456136" y="2067905"/>
            <a:ext cx="1235916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05" name="文本框 7"/>
          <p:cNvSpPr txBox="1">
            <a:spLocks noChangeArrowheads="1"/>
          </p:cNvSpPr>
          <p:nvPr/>
        </p:nvSpPr>
        <p:spPr bwMode="auto">
          <a:xfrm>
            <a:off x="1166213" y="2560348"/>
            <a:ext cx="257984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06" name="Rectangle 47"/>
          <p:cNvSpPr/>
          <p:nvPr/>
        </p:nvSpPr>
        <p:spPr>
          <a:xfrm>
            <a:off x="2518662" y="4173239"/>
            <a:ext cx="1235916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07" name="文本框 7"/>
          <p:cNvSpPr txBox="1">
            <a:spLocks noChangeArrowheads="1"/>
          </p:cNvSpPr>
          <p:nvPr/>
        </p:nvSpPr>
        <p:spPr bwMode="auto">
          <a:xfrm>
            <a:off x="1228739" y="4665682"/>
            <a:ext cx="257984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pPr algn="r"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08" name="Rectangle 47"/>
          <p:cNvSpPr/>
          <p:nvPr/>
        </p:nvSpPr>
        <p:spPr>
          <a:xfrm>
            <a:off x="8588847" y="2067905"/>
            <a:ext cx="1235916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09" name="文本框 7"/>
          <p:cNvSpPr txBox="1">
            <a:spLocks noChangeArrowheads="1"/>
          </p:cNvSpPr>
          <p:nvPr/>
        </p:nvSpPr>
        <p:spPr bwMode="auto">
          <a:xfrm>
            <a:off x="8554969" y="2582840"/>
            <a:ext cx="257984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10" name="Rectangle 47"/>
          <p:cNvSpPr/>
          <p:nvPr/>
        </p:nvSpPr>
        <p:spPr>
          <a:xfrm>
            <a:off x="8622725" y="4212300"/>
            <a:ext cx="1235916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11" name="文本框 7"/>
          <p:cNvSpPr txBox="1">
            <a:spLocks noChangeArrowheads="1"/>
          </p:cNvSpPr>
          <p:nvPr/>
        </p:nvSpPr>
        <p:spPr bwMode="auto">
          <a:xfrm>
            <a:off x="8588847" y="4727235"/>
            <a:ext cx="257984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12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13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0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roup 9"/>
          <p:cNvGrpSpPr>
            <a:grpSpLocks noChangeAspect="1"/>
          </p:cNvGrpSpPr>
          <p:nvPr/>
        </p:nvGrpSpPr>
        <p:grpSpPr bwMode="auto">
          <a:xfrm>
            <a:off x="7600088" y="2345318"/>
            <a:ext cx="2982147" cy="1965326"/>
            <a:chOff x="2341" y="1016"/>
            <a:chExt cx="3003" cy="2286"/>
          </a:xfrm>
          <a:noFill/>
        </p:grpSpPr>
        <p:sp>
          <p:nvSpPr>
            <p:cNvPr id="125" name="Freeform 10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1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2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3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29" name="Group 9"/>
          <p:cNvGrpSpPr>
            <a:grpSpLocks noChangeAspect="1"/>
          </p:cNvGrpSpPr>
          <p:nvPr/>
        </p:nvGrpSpPr>
        <p:grpSpPr bwMode="auto">
          <a:xfrm>
            <a:off x="5503826" y="2345318"/>
            <a:ext cx="2982147" cy="1965326"/>
            <a:chOff x="2341" y="1016"/>
            <a:chExt cx="3003" cy="2286"/>
          </a:xfrm>
          <a:noFill/>
        </p:grpSpPr>
        <p:sp>
          <p:nvSpPr>
            <p:cNvPr id="130" name="Freeform 10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rgbClr val="FFC00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 useBgFill="1">
          <p:nvSpPr>
            <p:cNvPr id="131" name="Freeform 11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ln w="14288" cap="flat">
              <a:solidFill>
                <a:srgbClr val="FFC00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2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rgbClr val="FFC00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rgbClr val="FFC00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19" name="Group 9"/>
          <p:cNvGrpSpPr>
            <a:grpSpLocks noChangeAspect="1"/>
          </p:cNvGrpSpPr>
          <p:nvPr/>
        </p:nvGrpSpPr>
        <p:grpSpPr bwMode="auto">
          <a:xfrm>
            <a:off x="3579776" y="2362200"/>
            <a:ext cx="2982147" cy="1965326"/>
            <a:chOff x="2341" y="1016"/>
            <a:chExt cx="3003" cy="2286"/>
          </a:xfrm>
          <a:noFill/>
        </p:grpSpPr>
        <p:sp>
          <p:nvSpPr>
            <p:cNvPr id="120" name="Freeform 10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 useBgFill="1">
          <p:nvSpPr>
            <p:cNvPr id="121" name="Freeform 11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3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7" name="Group 9"/>
          <p:cNvGrpSpPr>
            <a:grpSpLocks noChangeAspect="1"/>
          </p:cNvGrpSpPr>
          <p:nvPr/>
        </p:nvGrpSpPr>
        <p:grpSpPr bwMode="auto">
          <a:xfrm>
            <a:off x="1655726" y="2362200"/>
            <a:ext cx="2982147" cy="1965326"/>
            <a:chOff x="2341" y="1016"/>
            <a:chExt cx="3003" cy="2286"/>
          </a:xfrm>
          <a:noFill/>
        </p:grpSpPr>
        <p:sp>
          <p:nvSpPr>
            <p:cNvPr id="9" name="Freeform 10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 useBgFill="1">
          <p:nvSpPr>
            <p:cNvPr id="10" name="Freeform 11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2"/>
            <p:cNvSpPr>
              <a:spLocks noEditPoints="1"/>
            </p:cNvSpPr>
            <p:nvPr/>
          </p:nvSpPr>
          <p:spPr bwMode="auto">
            <a:xfrm>
              <a:off x="2341" y="1163"/>
              <a:ext cx="3003" cy="2139"/>
            </a:xfrm>
            <a:custGeom>
              <a:avLst/>
              <a:gdLst>
                <a:gd name="T0" fmla="*/ 860 w 1268"/>
                <a:gd name="T1" fmla="*/ 82 h 903"/>
                <a:gd name="T2" fmla="*/ 867 w 1268"/>
                <a:gd name="T3" fmla="*/ 82 h 903"/>
                <a:gd name="T4" fmla="*/ 819 w 1268"/>
                <a:gd name="T5" fmla="*/ 34 h 903"/>
                <a:gd name="T6" fmla="*/ 811 w 1268"/>
                <a:gd name="T7" fmla="*/ 23 h 903"/>
                <a:gd name="T8" fmla="*/ 810 w 1268"/>
                <a:gd name="T9" fmla="*/ 22 h 903"/>
                <a:gd name="T10" fmla="*/ 803 w 1268"/>
                <a:gd name="T11" fmla="*/ 0 h 903"/>
                <a:gd name="T12" fmla="*/ 803 w 1268"/>
                <a:gd name="T13" fmla="*/ 0 h 903"/>
                <a:gd name="T14" fmla="*/ 803 w 1268"/>
                <a:gd name="T15" fmla="*/ 0 h 903"/>
                <a:gd name="T16" fmla="*/ 819 w 1268"/>
                <a:gd name="T17" fmla="*/ 41 h 903"/>
                <a:gd name="T18" fmla="*/ 860 w 1268"/>
                <a:gd name="T19" fmla="*/ 82 h 903"/>
                <a:gd name="T20" fmla="*/ 867 w 1268"/>
                <a:gd name="T21" fmla="*/ 753 h 903"/>
                <a:gd name="T22" fmla="*/ 0 w 1268"/>
                <a:gd name="T23" fmla="*/ 753 h 903"/>
                <a:gd name="T24" fmla="*/ 0 w 1268"/>
                <a:gd name="T25" fmla="*/ 760 h 903"/>
                <a:gd name="T26" fmla="*/ 860 w 1268"/>
                <a:gd name="T27" fmla="*/ 760 h 903"/>
                <a:gd name="T28" fmla="*/ 867 w 1268"/>
                <a:gd name="T29" fmla="*/ 753 h 903"/>
                <a:gd name="T30" fmla="*/ 1268 w 1268"/>
                <a:gd name="T31" fmla="*/ 421 h 903"/>
                <a:gd name="T32" fmla="*/ 894 w 1268"/>
                <a:gd name="T33" fmla="*/ 876 h 903"/>
                <a:gd name="T34" fmla="*/ 819 w 1268"/>
                <a:gd name="T35" fmla="*/ 876 h 903"/>
                <a:gd name="T36" fmla="*/ 803 w 1268"/>
                <a:gd name="T37" fmla="*/ 842 h 903"/>
                <a:gd name="T38" fmla="*/ 819 w 1268"/>
                <a:gd name="T39" fmla="*/ 882 h 903"/>
                <a:gd name="T40" fmla="*/ 894 w 1268"/>
                <a:gd name="T41" fmla="*/ 882 h 903"/>
                <a:gd name="T42" fmla="*/ 1268 w 1268"/>
                <a:gd name="T43" fmla="*/ 424 h 903"/>
                <a:gd name="T44" fmla="*/ 1268 w 1268"/>
                <a:gd name="T45" fmla="*/ 42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68" h="903">
                  <a:moveTo>
                    <a:pt x="860" y="82"/>
                  </a:moveTo>
                  <a:cubicBezTo>
                    <a:pt x="864" y="82"/>
                    <a:pt x="867" y="82"/>
                    <a:pt x="867" y="82"/>
                  </a:cubicBezTo>
                  <a:cubicBezTo>
                    <a:pt x="819" y="34"/>
                    <a:pt x="819" y="34"/>
                    <a:pt x="819" y="34"/>
                  </a:cubicBezTo>
                  <a:cubicBezTo>
                    <a:pt x="815" y="31"/>
                    <a:pt x="813" y="27"/>
                    <a:pt x="811" y="23"/>
                  </a:cubicBezTo>
                  <a:cubicBezTo>
                    <a:pt x="810" y="23"/>
                    <a:pt x="810" y="23"/>
                    <a:pt x="810" y="22"/>
                  </a:cubicBezTo>
                  <a:cubicBezTo>
                    <a:pt x="806" y="15"/>
                    <a:pt x="804" y="8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3" y="0"/>
                    <a:pt x="803" y="0"/>
                    <a:pt x="803" y="0"/>
                  </a:cubicBezTo>
                  <a:cubicBezTo>
                    <a:pt x="802" y="14"/>
                    <a:pt x="807" y="29"/>
                    <a:pt x="819" y="41"/>
                  </a:cubicBezTo>
                  <a:lnTo>
                    <a:pt x="860" y="82"/>
                  </a:lnTo>
                  <a:close/>
                  <a:moveTo>
                    <a:pt x="867" y="753"/>
                  </a:moveTo>
                  <a:cubicBezTo>
                    <a:pt x="867" y="753"/>
                    <a:pt x="160" y="753"/>
                    <a:pt x="0" y="753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860" y="760"/>
                    <a:pt x="860" y="760"/>
                    <a:pt x="860" y="760"/>
                  </a:cubicBezTo>
                  <a:lnTo>
                    <a:pt x="867" y="753"/>
                  </a:lnTo>
                  <a:close/>
                  <a:moveTo>
                    <a:pt x="1268" y="421"/>
                  </a:moveTo>
                  <a:cubicBezTo>
                    <a:pt x="1263" y="566"/>
                    <a:pt x="894" y="876"/>
                    <a:pt x="894" y="876"/>
                  </a:cubicBezTo>
                  <a:cubicBezTo>
                    <a:pt x="873" y="896"/>
                    <a:pt x="839" y="896"/>
                    <a:pt x="819" y="876"/>
                  </a:cubicBezTo>
                  <a:cubicBezTo>
                    <a:pt x="809" y="866"/>
                    <a:pt x="804" y="854"/>
                    <a:pt x="803" y="842"/>
                  </a:cubicBezTo>
                  <a:cubicBezTo>
                    <a:pt x="802" y="856"/>
                    <a:pt x="807" y="871"/>
                    <a:pt x="819" y="882"/>
                  </a:cubicBezTo>
                  <a:cubicBezTo>
                    <a:pt x="839" y="903"/>
                    <a:pt x="873" y="903"/>
                    <a:pt x="894" y="882"/>
                  </a:cubicBezTo>
                  <a:cubicBezTo>
                    <a:pt x="894" y="882"/>
                    <a:pt x="1268" y="568"/>
                    <a:pt x="1268" y="424"/>
                  </a:cubicBezTo>
                  <a:cubicBezTo>
                    <a:pt x="1268" y="423"/>
                    <a:pt x="1268" y="422"/>
                    <a:pt x="1268" y="4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3"/>
            <p:cNvSpPr/>
            <p:nvPr/>
          </p:nvSpPr>
          <p:spPr bwMode="auto">
            <a:xfrm>
              <a:off x="2341" y="1016"/>
              <a:ext cx="3003" cy="2269"/>
            </a:xfrm>
            <a:custGeom>
              <a:avLst/>
              <a:gdLst>
                <a:gd name="T0" fmla="*/ 894 w 1268"/>
                <a:gd name="T1" fmla="*/ 21 h 958"/>
                <a:gd name="T2" fmla="*/ 819 w 1268"/>
                <a:gd name="T3" fmla="*/ 21 h 958"/>
                <a:gd name="T4" fmla="*/ 819 w 1268"/>
                <a:gd name="T5" fmla="*/ 96 h 958"/>
                <a:gd name="T6" fmla="*/ 867 w 1268"/>
                <a:gd name="T7" fmla="*/ 144 h 958"/>
                <a:gd name="T8" fmla="*/ 0 w 1268"/>
                <a:gd name="T9" fmla="*/ 144 h 958"/>
                <a:gd name="T10" fmla="*/ 0 w 1268"/>
                <a:gd name="T11" fmla="*/ 815 h 958"/>
                <a:gd name="T12" fmla="*/ 867 w 1268"/>
                <a:gd name="T13" fmla="*/ 815 h 958"/>
                <a:gd name="T14" fmla="*/ 819 w 1268"/>
                <a:gd name="T15" fmla="*/ 863 h 958"/>
                <a:gd name="T16" fmla="*/ 819 w 1268"/>
                <a:gd name="T17" fmla="*/ 938 h 958"/>
                <a:gd name="T18" fmla="*/ 894 w 1268"/>
                <a:gd name="T19" fmla="*/ 938 h 958"/>
                <a:gd name="T20" fmla="*/ 1268 w 1268"/>
                <a:gd name="T21" fmla="*/ 479 h 958"/>
                <a:gd name="T22" fmla="*/ 894 w 1268"/>
                <a:gd name="T23" fmla="*/ 21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68" h="958">
                  <a:moveTo>
                    <a:pt x="894" y="21"/>
                  </a:moveTo>
                  <a:cubicBezTo>
                    <a:pt x="873" y="0"/>
                    <a:pt x="839" y="0"/>
                    <a:pt x="819" y="21"/>
                  </a:cubicBezTo>
                  <a:cubicBezTo>
                    <a:pt x="798" y="42"/>
                    <a:pt x="798" y="75"/>
                    <a:pt x="819" y="96"/>
                  </a:cubicBezTo>
                  <a:cubicBezTo>
                    <a:pt x="867" y="144"/>
                    <a:pt x="867" y="144"/>
                    <a:pt x="867" y="144"/>
                  </a:cubicBezTo>
                  <a:cubicBezTo>
                    <a:pt x="867" y="144"/>
                    <a:pt x="160" y="144"/>
                    <a:pt x="0" y="144"/>
                  </a:cubicBezTo>
                  <a:cubicBezTo>
                    <a:pt x="0" y="815"/>
                    <a:pt x="0" y="815"/>
                    <a:pt x="0" y="815"/>
                  </a:cubicBezTo>
                  <a:cubicBezTo>
                    <a:pt x="160" y="815"/>
                    <a:pt x="867" y="815"/>
                    <a:pt x="867" y="815"/>
                  </a:cubicBezTo>
                  <a:cubicBezTo>
                    <a:pt x="819" y="863"/>
                    <a:pt x="819" y="863"/>
                    <a:pt x="819" y="863"/>
                  </a:cubicBezTo>
                  <a:cubicBezTo>
                    <a:pt x="798" y="883"/>
                    <a:pt x="798" y="917"/>
                    <a:pt x="819" y="938"/>
                  </a:cubicBezTo>
                  <a:cubicBezTo>
                    <a:pt x="839" y="958"/>
                    <a:pt x="873" y="958"/>
                    <a:pt x="894" y="938"/>
                  </a:cubicBezTo>
                  <a:cubicBezTo>
                    <a:pt x="894" y="938"/>
                    <a:pt x="1268" y="623"/>
                    <a:pt x="1268" y="479"/>
                  </a:cubicBezTo>
                  <a:cubicBezTo>
                    <a:pt x="1268" y="335"/>
                    <a:pt x="894" y="21"/>
                    <a:pt x="894" y="21"/>
                  </a:cubicBezTo>
                  <a:close/>
                </a:path>
              </a:pathLst>
            </a:custGeom>
            <a:grpFill/>
            <a:ln w="14288" cap="flat">
              <a:solidFill>
                <a:schemeClr val="bg1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4" name="Rectangle 47"/>
          <p:cNvSpPr/>
          <p:nvPr/>
        </p:nvSpPr>
        <p:spPr>
          <a:xfrm>
            <a:off x="2315431" y="3016168"/>
            <a:ext cx="1389804" cy="5539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6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35" name="Rectangle 47"/>
          <p:cNvSpPr/>
          <p:nvPr/>
        </p:nvSpPr>
        <p:spPr>
          <a:xfrm>
            <a:off x="4637873" y="3002273"/>
            <a:ext cx="1389804" cy="5539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6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36" name="Rectangle 47"/>
          <p:cNvSpPr/>
          <p:nvPr/>
        </p:nvSpPr>
        <p:spPr>
          <a:xfrm>
            <a:off x="6613930" y="3002273"/>
            <a:ext cx="1389804" cy="5539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6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37" name="Rectangle 47"/>
          <p:cNvSpPr/>
          <p:nvPr/>
        </p:nvSpPr>
        <p:spPr>
          <a:xfrm>
            <a:off x="8657024" y="3002273"/>
            <a:ext cx="1389804" cy="5539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3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36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38" name="文本框 7"/>
          <p:cNvSpPr txBox="1">
            <a:spLocks noChangeArrowheads="1"/>
          </p:cNvSpPr>
          <p:nvPr/>
        </p:nvSpPr>
        <p:spPr bwMode="auto">
          <a:xfrm>
            <a:off x="2141912" y="4637401"/>
            <a:ext cx="173684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请添加你的文本请添加你的文本添加文本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40" name="文本框 7"/>
          <p:cNvSpPr txBox="1">
            <a:spLocks noChangeArrowheads="1"/>
          </p:cNvSpPr>
          <p:nvPr/>
        </p:nvSpPr>
        <p:spPr bwMode="auto">
          <a:xfrm>
            <a:off x="4351917" y="4637400"/>
            <a:ext cx="173684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请添加你的文本请添加你的文本添加文本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41" name="文本框 7"/>
          <p:cNvSpPr txBox="1">
            <a:spLocks noChangeArrowheads="1"/>
          </p:cNvSpPr>
          <p:nvPr/>
        </p:nvSpPr>
        <p:spPr bwMode="auto">
          <a:xfrm>
            <a:off x="6561923" y="4646523"/>
            <a:ext cx="173684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请添加你的文本请添加你的文本添加文本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42" name="文本框 7"/>
          <p:cNvSpPr txBox="1">
            <a:spLocks noChangeArrowheads="1"/>
          </p:cNvSpPr>
          <p:nvPr/>
        </p:nvSpPr>
        <p:spPr bwMode="auto">
          <a:xfrm>
            <a:off x="8657024" y="4646523"/>
            <a:ext cx="1736841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请添加你的文本请添加你的文本添加文本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4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4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47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94"/>
          <p:cNvGrpSpPr/>
          <p:nvPr/>
        </p:nvGrpSpPr>
        <p:grpSpPr>
          <a:xfrm>
            <a:off x="5316552" y="2232600"/>
            <a:ext cx="2495414" cy="2272873"/>
            <a:chOff x="5615965" y="1986672"/>
            <a:chExt cx="2670175" cy="2432050"/>
          </a:xfrm>
        </p:grpSpPr>
        <p:sp>
          <p:nvSpPr>
            <p:cNvPr id="73" name="Freeform 53"/>
            <p:cNvSpPr/>
            <p:nvPr/>
          </p:nvSpPr>
          <p:spPr bwMode="auto">
            <a:xfrm>
              <a:off x="6508140" y="1986672"/>
              <a:ext cx="885825" cy="2432050"/>
            </a:xfrm>
            <a:custGeom>
              <a:avLst/>
              <a:gdLst>
                <a:gd name="T0" fmla="*/ 231 w 236"/>
                <a:gd name="T1" fmla="*/ 324 h 647"/>
                <a:gd name="T2" fmla="*/ 225 w 236"/>
                <a:gd name="T3" fmla="*/ 324 h 647"/>
                <a:gd name="T4" fmla="*/ 193 w 236"/>
                <a:gd name="T5" fmla="*/ 547 h 647"/>
                <a:gd name="T6" fmla="*/ 158 w 236"/>
                <a:gd name="T7" fmla="*/ 613 h 647"/>
                <a:gd name="T8" fmla="*/ 138 w 236"/>
                <a:gd name="T9" fmla="*/ 631 h 647"/>
                <a:gd name="T10" fmla="*/ 118 w 236"/>
                <a:gd name="T11" fmla="*/ 636 h 647"/>
                <a:gd name="T12" fmla="*/ 98 w 236"/>
                <a:gd name="T13" fmla="*/ 631 h 647"/>
                <a:gd name="T14" fmla="*/ 64 w 236"/>
                <a:gd name="T15" fmla="*/ 593 h 647"/>
                <a:gd name="T16" fmla="*/ 25 w 236"/>
                <a:gd name="T17" fmla="*/ 481 h 647"/>
                <a:gd name="T18" fmla="*/ 11 w 236"/>
                <a:gd name="T19" fmla="*/ 324 h 647"/>
                <a:gd name="T20" fmla="*/ 43 w 236"/>
                <a:gd name="T21" fmla="*/ 101 h 647"/>
                <a:gd name="T22" fmla="*/ 78 w 236"/>
                <a:gd name="T23" fmla="*/ 34 h 647"/>
                <a:gd name="T24" fmla="*/ 98 w 236"/>
                <a:gd name="T25" fmla="*/ 17 h 647"/>
                <a:gd name="T26" fmla="*/ 118 w 236"/>
                <a:gd name="T27" fmla="*/ 11 h 647"/>
                <a:gd name="T28" fmla="*/ 138 w 236"/>
                <a:gd name="T29" fmla="*/ 17 h 647"/>
                <a:gd name="T30" fmla="*/ 172 w 236"/>
                <a:gd name="T31" fmla="*/ 55 h 647"/>
                <a:gd name="T32" fmla="*/ 211 w 236"/>
                <a:gd name="T33" fmla="*/ 167 h 647"/>
                <a:gd name="T34" fmla="*/ 225 w 236"/>
                <a:gd name="T35" fmla="*/ 324 h 647"/>
                <a:gd name="T36" fmla="*/ 231 w 236"/>
                <a:gd name="T37" fmla="*/ 324 h 647"/>
                <a:gd name="T38" fmla="*/ 236 w 236"/>
                <a:gd name="T39" fmla="*/ 324 h 647"/>
                <a:gd name="T40" fmla="*/ 203 w 236"/>
                <a:gd name="T41" fmla="*/ 97 h 647"/>
                <a:gd name="T42" fmla="*/ 166 w 236"/>
                <a:gd name="T43" fmla="*/ 27 h 647"/>
                <a:gd name="T44" fmla="*/ 144 w 236"/>
                <a:gd name="T45" fmla="*/ 8 h 647"/>
                <a:gd name="T46" fmla="*/ 118 w 236"/>
                <a:gd name="T47" fmla="*/ 0 h 647"/>
                <a:gd name="T48" fmla="*/ 93 w 236"/>
                <a:gd name="T49" fmla="*/ 8 h 647"/>
                <a:gd name="T50" fmla="*/ 55 w 236"/>
                <a:gd name="T51" fmla="*/ 49 h 647"/>
                <a:gd name="T52" fmla="*/ 15 w 236"/>
                <a:gd name="T53" fmla="*/ 164 h 647"/>
                <a:gd name="T54" fmla="*/ 0 w 236"/>
                <a:gd name="T55" fmla="*/ 324 h 647"/>
                <a:gd name="T56" fmla="*/ 33 w 236"/>
                <a:gd name="T57" fmla="*/ 551 h 647"/>
                <a:gd name="T58" fmla="*/ 70 w 236"/>
                <a:gd name="T59" fmla="*/ 620 h 647"/>
                <a:gd name="T60" fmla="*/ 93 w 236"/>
                <a:gd name="T61" fmla="*/ 640 h 647"/>
                <a:gd name="T62" fmla="*/ 118 w 236"/>
                <a:gd name="T63" fmla="*/ 647 h 647"/>
                <a:gd name="T64" fmla="*/ 144 w 236"/>
                <a:gd name="T65" fmla="*/ 640 h 647"/>
                <a:gd name="T66" fmla="*/ 181 w 236"/>
                <a:gd name="T67" fmla="*/ 599 h 647"/>
                <a:gd name="T68" fmla="*/ 221 w 236"/>
                <a:gd name="T69" fmla="*/ 483 h 647"/>
                <a:gd name="T70" fmla="*/ 236 w 236"/>
                <a:gd name="T71" fmla="*/ 324 h 647"/>
                <a:gd name="T72" fmla="*/ 231 w 236"/>
                <a:gd name="T73" fmla="*/ 324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36" h="647">
                  <a:moveTo>
                    <a:pt x="231" y="324"/>
                  </a:moveTo>
                  <a:cubicBezTo>
                    <a:pt x="225" y="324"/>
                    <a:pt x="225" y="324"/>
                    <a:pt x="225" y="324"/>
                  </a:cubicBezTo>
                  <a:cubicBezTo>
                    <a:pt x="225" y="411"/>
                    <a:pt x="213" y="490"/>
                    <a:pt x="193" y="547"/>
                  </a:cubicBezTo>
                  <a:cubicBezTo>
                    <a:pt x="183" y="575"/>
                    <a:pt x="171" y="598"/>
                    <a:pt x="158" y="613"/>
                  </a:cubicBezTo>
                  <a:cubicBezTo>
                    <a:pt x="151" y="621"/>
                    <a:pt x="145" y="627"/>
                    <a:pt x="138" y="631"/>
                  </a:cubicBezTo>
                  <a:cubicBezTo>
                    <a:pt x="131" y="634"/>
                    <a:pt x="125" y="636"/>
                    <a:pt x="118" y="636"/>
                  </a:cubicBezTo>
                  <a:cubicBezTo>
                    <a:pt x="111" y="636"/>
                    <a:pt x="105" y="634"/>
                    <a:pt x="98" y="631"/>
                  </a:cubicBezTo>
                  <a:cubicBezTo>
                    <a:pt x="86" y="624"/>
                    <a:pt x="75" y="611"/>
                    <a:pt x="64" y="593"/>
                  </a:cubicBezTo>
                  <a:cubicBezTo>
                    <a:pt x="48" y="566"/>
                    <a:pt x="35" y="527"/>
                    <a:pt x="25" y="481"/>
                  </a:cubicBezTo>
                  <a:cubicBezTo>
                    <a:pt x="16" y="435"/>
                    <a:pt x="11" y="381"/>
                    <a:pt x="11" y="324"/>
                  </a:cubicBezTo>
                  <a:cubicBezTo>
                    <a:pt x="11" y="237"/>
                    <a:pt x="23" y="158"/>
                    <a:pt x="43" y="101"/>
                  </a:cubicBezTo>
                  <a:cubicBezTo>
                    <a:pt x="53" y="72"/>
                    <a:pt x="65" y="50"/>
                    <a:pt x="78" y="34"/>
                  </a:cubicBezTo>
                  <a:cubicBezTo>
                    <a:pt x="85" y="27"/>
                    <a:pt x="91" y="21"/>
                    <a:pt x="98" y="17"/>
                  </a:cubicBezTo>
                  <a:cubicBezTo>
                    <a:pt x="105" y="13"/>
                    <a:pt x="111" y="11"/>
                    <a:pt x="118" y="11"/>
                  </a:cubicBezTo>
                  <a:cubicBezTo>
                    <a:pt x="125" y="11"/>
                    <a:pt x="131" y="13"/>
                    <a:pt x="138" y="17"/>
                  </a:cubicBezTo>
                  <a:cubicBezTo>
                    <a:pt x="150" y="24"/>
                    <a:pt x="161" y="37"/>
                    <a:pt x="172" y="55"/>
                  </a:cubicBezTo>
                  <a:cubicBezTo>
                    <a:pt x="188" y="82"/>
                    <a:pt x="201" y="120"/>
                    <a:pt x="211" y="167"/>
                  </a:cubicBezTo>
                  <a:cubicBezTo>
                    <a:pt x="220" y="213"/>
                    <a:pt x="225" y="267"/>
                    <a:pt x="225" y="324"/>
                  </a:cubicBezTo>
                  <a:cubicBezTo>
                    <a:pt x="231" y="324"/>
                    <a:pt x="231" y="324"/>
                    <a:pt x="231" y="324"/>
                  </a:cubicBezTo>
                  <a:cubicBezTo>
                    <a:pt x="236" y="324"/>
                    <a:pt x="236" y="324"/>
                    <a:pt x="236" y="324"/>
                  </a:cubicBezTo>
                  <a:cubicBezTo>
                    <a:pt x="236" y="235"/>
                    <a:pt x="224" y="155"/>
                    <a:pt x="203" y="97"/>
                  </a:cubicBezTo>
                  <a:cubicBezTo>
                    <a:pt x="193" y="68"/>
                    <a:pt x="180" y="44"/>
                    <a:pt x="166" y="27"/>
                  </a:cubicBezTo>
                  <a:cubicBezTo>
                    <a:pt x="159" y="19"/>
                    <a:pt x="152" y="12"/>
                    <a:pt x="144" y="8"/>
                  </a:cubicBezTo>
                  <a:cubicBezTo>
                    <a:pt x="135" y="3"/>
                    <a:pt x="127" y="0"/>
                    <a:pt x="118" y="0"/>
                  </a:cubicBezTo>
                  <a:cubicBezTo>
                    <a:pt x="109" y="0"/>
                    <a:pt x="101" y="3"/>
                    <a:pt x="93" y="8"/>
                  </a:cubicBezTo>
                  <a:cubicBezTo>
                    <a:pt x="78" y="16"/>
                    <a:pt x="66" y="30"/>
                    <a:pt x="55" y="49"/>
                  </a:cubicBezTo>
                  <a:cubicBezTo>
                    <a:pt x="38" y="78"/>
                    <a:pt x="24" y="117"/>
                    <a:pt x="15" y="164"/>
                  </a:cubicBezTo>
                  <a:cubicBezTo>
                    <a:pt x="5" y="211"/>
                    <a:pt x="0" y="266"/>
                    <a:pt x="0" y="324"/>
                  </a:cubicBezTo>
                  <a:cubicBezTo>
                    <a:pt x="0" y="412"/>
                    <a:pt x="12" y="492"/>
                    <a:pt x="33" y="551"/>
                  </a:cubicBezTo>
                  <a:cubicBezTo>
                    <a:pt x="43" y="580"/>
                    <a:pt x="56" y="604"/>
                    <a:pt x="70" y="620"/>
                  </a:cubicBezTo>
                  <a:cubicBezTo>
                    <a:pt x="77" y="629"/>
                    <a:pt x="84" y="635"/>
                    <a:pt x="93" y="640"/>
                  </a:cubicBezTo>
                  <a:cubicBezTo>
                    <a:pt x="101" y="645"/>
                    <a:pt x="109" y="647"/>
                    <a:pt x="118" y="647"/>
                  </a:cubicBezTo>
                  <a:cubicBezTo>
                    <a:pt x="127" y="647"/>
                    <a:pt x="135" y="645"/>
                    <a:pt x="144" y="640"/>
                  </a:cubicBezTo>
                  <a:cubicBezTo>
                    <a:pt x="158" y="632"/>
                    <a:pt x="170" y="618"/>
                    <a:pt x="181" y="599"/>
                  </a:cubicBezTo>
                  <a:cubicBezTo>
                    <a:pt x="198" y="570"/>
                    <a:pt x="212" y="530"/>
                    <a:pt x="221" y="483"/>
                  </a:cubicBezTo>
                  <a:cubicBezTo>
                    <a:pt x="231" y="436"/>
                    <a:pt x="236" y="382"/>
                    <a:pt x="236" y="324"/>
                  </a:cubicBezTo>
                  <a:lnTo>
                    <a:pt x="231" y="3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54"/>
            <p:cNvSpPr/>
            <p:nvPr/>
          </p:nvSpPr>
          <p:spPr bwMode="auto">
            <a:xfrm>
              <a:off x="5992202" y="2258134"/>
              <a:ext cx="1917700" cy="1893888"/>
            </a:xfrm>
            <a:custGeom>
              <a:avLst/>
              <a:gdLst>
                <a:gd name="T0" fmla="*/ 339 w 510"/>
                <a:gd name="T1" fmla="*/ 320 h 504"/>
                <a:gd name="T2" fmla="*/ 335 w 510"/>
                <a:gd name="T3" fmla="*/ 316 h 504"/>
                <a:gd name="T4" fmla="*/ 177 w 510"/>
                <a:gd name="T5" fmla="*/ 445 h 504"/>
                <a:gd name="T6" fmla="*/ 107 w 510"/>
                <a:gd name="T7" fmla="*/ 480 h 504"/>
                <a:gd name="T8" fmla="*/ 53 w 510"/>
                <a:gd name="T9" fmla="*/ 493 h 504"/>
                <a:gd name="T10" fmla="*/ 24 w 510"/>
                <a:gd name="T11" fmla="*/ 484 h 504"/>
                <a:gd name="T12" fmla="*/ 15 w 510"/>
                <a:gd name="T13" fmla="*/ 471 h 504"/>
                <a:gd name="T14" fmla="*/ 11 w 510"/>
                <a:gd name="T15" fmla="*/ 452 h 504"/>
                <a:gd name="T16" fmla="*/ 22 w 510"/>
                <a:gd name="T17" fmla="*/ 401 h 504"/>
                <a:gd name="T18" fmla="*/ 175 w 510"/>
                <a:gd name="T19" fmla="*/ 187 h 504"/>
                <a:gd name="T20" fmla="*/ 333 w 510"/>
                <a:gd name="T21" fmla="*/ 59 h 504"/>
                <a:gd name="T22" fmla="*/ 403 w 510"/>
                <a:gd name="T23" fmla="*/ 23 h 504"/>
                <a:gd name="T24" fmla="*/ 457 w 510"/>
                <a:gd name="T25" fmla="*/ 11 h 504"/>
                <a:gd name="T26" fmla="*/ 486 w 510"/>
                <a:gd name="T27" fmla="*/ 19 h 504"/>
                <a:gd name="T28" fmla="*/ 496 w 510"/>
                <a:gd name="T29" fmla="*/ 32 h 504"/>
                <a:gd name="T30" fmla="*/ 499 w 510"/>
                <a:gd name="T31" fmla="*/ 52 h 504"/>
                <a:gd name="T32" fmla="*/ 488 w 510"/>
                <a:gd name="T33" fmla="*/ 102 h 504"/>
                <a:gd name="T34" fmla="*/ 335 w 510"/>
                <a:gd name="T35" fmla="*/ 316 h 504"/>
                <a:gd name="T36" fmla="*/ 339 w 510"/>
                <a:gd name="T37" fmla="*/ 320 h 504"/>
                <a:gd name="T38" fmla="*/ 343 w 510"/>
                <a:gd name="T39" fmla="*/ 324 h 504"/>
                <a:gd name="T40" fmla="*/ 465 w 510"/>
                <a:gd name="T41" fmla="*/ 172 h 504"/>
                <a:gd name="T42" fmla="*/ 498 w 510"/>
                <a:gd name="T43" fmla="*/ 106 h 504"/>
                <a:gd name="T44" fmla="*/ 510 w 510"/>
                <a:gd name="T45" fmla="*/ 52 h 504"/>
                <a:gd name="T46" fmla="*/ 506 w 510"/>
                <a:gd name="T47" fmla="*/ 28 h 504"/>
                <a:gd name="T48" fmla="*/ 493 w 510"/>
                <a:gd name="T49" fmla="*/ 11 h 504"/>
                <a:gd name="T50" fmla="*/ 457 w 510"/>
                <a:gd name="T51" fmla="*/ 0 h 504"/>
                <a:gd name="T52" fmla="*/ 399 w 510"/>
                <a:gd name="T53" fmla="*/ 13 h 504"/>
                <a:gd name="T54" fmla="*/ 167 w 510"/>
                <a:gd name="T55" fmla="*/ 180 h 504"/>
                <a:gd name="T56" fmla="*/ 46 w 510"/>
                <a:gd name="T57" fmla="*/ 331 h 504"/>
                <a:gd name="T58" fmla="*/ 12 w 510"/>
                <a:gd name="T59" fmla="*/ 397 h 504"/>
                <a:gd name="T60" fmla="*/ 0 w 510"/>
                <a:gd name="T61" fmla="*/ 452 h 504"/>
                <a:gd name="T62" fmla="*/ 4 w 510"/>
                <a:gd name="T63" fmla="*/ 475 h 504"/>
                <a:gd name="T64" fmla="*/ 17 w 510"/>
                <a:gd name="T65" fmla="*/ 493 h 504"/>
                <a:gd name="T66" fmla="*/ 53 w 510"/>
                <a:gd name="T67" fmla="*/ 504 h 504"/>
                <a:gd name="T68" fmla="*/ 111 w 510"/>
                <a:gd name="T69" fmla="*/ 491 h 504"/>
                <a:gd name="T70" fmla="*/ 343 w 510"/>
                <a:gd name="T71" fmla="*/ 324 h 504"/>
                <a:gd name="T72" fmla="*/ 339 w 510"/>
                <a:gd name="T73" fmla="*/ 32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0" h="504">
                  <a:moveTo>
                    <a:pt x="339" y="320"/>
                  </a:moveTo>
                  <a:cubicBezTo>
                    <a:pt x="335" y="316"/>
                    <a:pt x="335" y="316"/>
                    <a:pt x="335" y="316"/>
                  </a:cubicBezTo>
                  <a:cubicBezTo>
                    <a:pt x="282" y="370"/>
                    <a:pt x="227" y="414"/>
                    <a:pt x="177" y="445"/>
                  </a:cubicBezTo>
                  <a:cubicBezTo>
                    <a:pt x="152" y="460"/>
                    <a:pt x="128" y="472"/>
                    <a:pt x="107" y="480"/>
                  </a:cubicBezTo>
                  <a:cubicBezTo>
                    <a:pt x="86" y="489"/>
                    <a:pt x="68" y="493"/>
                    <a:pt x="53" y="493"/>
                  </a:cubicBezTo>
                  <a:cubicBezTo>
                    <a:pt x="40" y="493"/>
                    <a:pt x="31" y="490"/>
                    <a:pt x="24" y="484"/>
                  </a:cubicBezTo>
                  <a:cubicBezTo>
                    <a:pt x="20" y="481"/>
                    <a:pt x="17" y="477"/>
                    <a:pt x="15" y="471"/>
                  </a:cubicBezTo>
                  <a:cubicBezTo>
                    <a:pt x="12" y="466"/>
                    <a:pt x="11" y="459"/>
                    <a:pt x="11" y="452"/>
                  </a:cubicBezTo>
                  <a:cubicBezTo>
                    <a:pt x="11" y="438"/>
                    <a:pt x="15" y="421"/>
                    <a:pt x="22" y="401"/>
                  </a:cubicBezTo>
                  <a:cubicBezTo>
                    <a:pt x="45" y="343"/>
                    <a:pt x="99" y="264"/>
                    <a:pt x="175" y="187"/>
                  </a:cubicBezTo>
                  <a:cubicBezTo>
                    <a:pt x="228" y="134"/>
                    <a:pt x="283" y="89"/>
                    <a:pt x="333" y="59"/>
                  </a:cubicBezTo>
                  <a:cubicBezTo>
                    <a:pt x="358" y="43"/>
                    <a:pt x="382" y="31"/>
                    <a:pt x="403" y="23"/>
                  </a:cubicBezTo>
                  <a:cubicBezTo>
                    <a:pt x="424" y="15"/>
                    <a:pt x="442" y="11"/>
                    <a:pt x="457" y="11"/>
                  </a:cubicBezTo>
                  <a:cubicBezTo>
                    <a:pt x="470" y="11"/>
                    <a:pt x="479" y="14"/>
                    <a:pt x="486" y="19"/>
                  </a:cubicBezTo>
                  <a:cubicBezTo>
                    <a:pt x="490" y="23"/>
                    <a:pt x="493" y="27"/>
                    <a:pt x="496" y="32"/>
                  </a:cubicBezTo>
                  <a:cubicBezTo>
                    <a:pt x="498" y="38"/>
                    <a:pt x="499" y="44"/>
                    <a:pt x="499" y="52"/>
                  </a:cubicBezTo>
                  <a:cubicBezTo>
                    <a:pt x="499" y="66"/>
                    <a:pt x="495" y="83"/>
                    <a:pt x="488" y="102"/>
                  </a:cubicBezTo>
                  <a:cubicBezTo>
                    <a:pt x="465" y="161"/>
                    <a:pt x="411" y="240"/>
                    <a:pt x="335" y="316"/>
                  </a:cubicBezTo>
                  <a:cubicBezTo>
                    <a:pt x="339" y="320"/>
                    <a:pt x="339" y="320"/>
                    <a:pt x="339" y="320"/>
                  </a:cubicBezTo>
                  <a:cubicBezTo>
                    <a:pt x="343" y="324"/>
                    <a:pt x="343" y="324"/>
                    <a:pt x="343" y="324"/>
                  </a:cubicBezTo>
                  <a:cubicBezTo>
                    <a:pt x="394" y="272"/>
                    <a:pt x="436" y="220"/>
                    <a:pt x="465" y="172"/>
                  </a:cubicBezTo>
                  <a:cubicBezTo>
                    <a:pt x="479" y="149"/>
                    <a:pt x="490" y="127"/>
                    <a:pt x="498" y="106"/>
                  </a:cubicBezTo>
                  <a:cubicBezTo>
                    <a:pt x="506" y="86"/>
                    <a:pt x="510" y="68"/>
                    <a:pt x="510" y="52"/>
                  </a:cubicBezTo>
                  <a:cubicBezTo>
                    <a:pt x="510" y="43"/>
                    <a:pt x="508" y="35"/>
                    <a:pt x="506" y="28"/>
                  </a:cubicBezTo>
                  <a:cubicBezTo>
                    <a:pt x="503" y="22"/>
                    <a:pt x="499" y="15"/>
                    <a:pt x="493" y="11"/>
                  </a:cubicBezTo>
                  <a:cubicBezTo>
                    <a:pt x="484" y="3"/>
                    <a:pt x="471" y="0"/>
                    <a:pt x="457" y="0"/>
                  </a:cubicBezTo>
                  <a:cubicBezTo>
                    <a:pt x="440" y="0"/>
                    <a:pt x="421" y="4"/>
                    <a:pt x="399" y="13"/>
                  </a:cubicBezTo>
                  <a:cubicBezTo>
                    <a:pt x="333" y="38"/>
                    <a:pt x="248" y="98"/>
                    <a:pt x="167" y="180"/>
                  </a:cubicBezTo>
                  <a:cubicBezTo>
                    <a:pt x="116" y="231"/>
                    <a:pt x="74" y="284"/>
                    <a:pt x="46" y="331"/>
                  </a:cubicBezTo>
                  <a:cubicBezTo>
                    <a:pt x="31" y="355"/>
                    <a:pt x="20" y="377"/>
                    <a:pt x="12" y="397"/>
                  </a:cubicBezTo>
                  <a:cubicBezTo>
                    <a:pt x="5" y="418"/>
                    <a:pt x="0" y="436"/>
                    <a:pt x="0" y="452"/>
                  </a:cubicBezTo>
                  <a:cubicBezTo>
                    <a:pt x="0" y="460"/>
                    <a:pt x="2" y="468"/>
                    <a:pt x="4" y="475"/>
                  </a:cubicBezTo>
                  <a:cubicBezTo>
                    <a:pt x="7" y="482"/>
                    <a:pt x="11" y="488"/>
                    <a:pt x="17" y="493"/>
                  </a:cubicBezTo>
                  <a:cubicBezTo>
                    <a:pt x="26" y="500"/>
                    <a:pt x="39" y="504"/>
                    <a:pt x="53" y="504"/>
                  </a:cubicBezTo>
                  <a:cubicBezTo>
                    <a:pt x="70" y="504"/>
                    <a:pt x="89" y="499"/>
                    <a:pt x="111" y="491"/>
                  </a:cubicBezTo>
                  <a:cubicBezTo>
                    <a:pt x="177" y="465"/>
                    <a:pt x="262" y="405"/>
                    <a:pt x="343" y="324"/>
                  </a:cubicBezTo>
                  <a:lnTo>
                    <a:pt x="339" y="3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55"/>
            <p:cNvSpPr/>
            <p:nvPr/>
          </p:nvSpPr>
          <p:spPr bwMode="auto">
            <a:xfrm>
              <a:off x="5615965" y="2780422"/>
              <a:ext cx="2670175" cy="849313"/>
            </a:xfrm>
            <a:custGeom>
              <a:avLst/>
              <a:gdLst>
                <a:gd name="T0" fmla="*/ 367 w 710"/>
                <a:gd name="T1" fmla="*/ 214 h 226"/>
                <a:gd name="T2" fmla="*/ 367 w 710"/>
                <a:gd name="T3" fmla="*/ 209 h 226"/>
                <a:gd name="T4" fmla="*/ 254 w 710"/>
                <a:gd name="T5" fmla="*/ 215 h 226"/>
                <a:gd name="T6" fmla="*/ 81 w 710"/>
                <a:gd name="T7" fmla="*/ 195 h 226"/>
                <a:gd name="T8" fmla="*/ 30 w 710"/>
                <a:gd name="T9" fmla="*/ 173 h 226"/>
                <a:gd name="T10" fmla="*/ 17 w 710"/>
                <a:gd name="T11" fmla="*/ 160 h 226"/>
                <a:gd name="T12" fmla="*/ 11 w 710"/>
                <a:gd name="T13" fmla="*/ 147 h 226"/>
                <a:gd name="T14" fmla="*/ 11 w 710"/>
                <a:gd name="T15" fmla="*/ 144 h 226"/>
                <a:gd name="T16" fmla="*/ 17 w 710"/>
                <a:gd name="T17" fmla="*/ 126 h 226"/>
                <a:gd name="T18" fmla="*/ 57 w 710"/>
                <a:gd name="T19" fmla="*/ 92 h 226"/>
                <a:gd name="T20" fmla="*/ 175 w 710"/>
                <a:gd name="T21" fmla="*/ 46 h 226"/>
                <a:gd name="T22" fmla="*/ 343 w 710"/>
                <a:gd name="T23" fmla="*/ 17 h 226"/>
                <a:gd name="T24" fmla="*/ 456 w 710"/>
                <a:gd name="T25" fmla="*/ 11 h 226"/>
                <a:gd name="T26" fmla="*/ 629 w 710"/>
                <a:gd name="T27" fmla="*/ 30 h 226"/>
                <a:gd name="T28" fmla="*/ 680 w 710"/>
                <a:gd name="T29" fmla="*/ 53 h 226"/>
                <a:gd name="T30" fmla="*/ 693 w 710"/>
                <a:gd name="T31" fmla="*/ 66 h 226"/>
                <a:gd name="T32" fmla="*/ 699 w 710"/>
                <a:gd name="T33" fmla="*/ 79 h 226"/>
                <a:gd name="T34" fmla="*/ 699 w 710"/>
                <a:gd name="T35" fmla="*/ 82 h 226"/>
                <a:gd name="T36" fmla="*/ 693 w 710"/>
                <a:gd name="T37" fmla="*/ 100 h 226"/>
                <a:gd name="T38" fmla="*/ 653 w 710"/>
                <a:gd name="T39" fmla="*/ 134 h 226"/>
                <a:gd name="T40" fmla="*/ 535 w 710"/>
                <a:gd name="T41" fmla="*/ 179 h 226"/>
                <a:gd name="T42" fmla="*/ 367 w 710"/>
                <a:gd name="T43" fmla="*/ 209 h 226"/>
                <a:gd name="T44" fmla="*/ 367 w 710"/>
                <a:gd name="T45" fmla="*/ 214 h 226"/>
                <a:gd name="T46" fmla="*/ 368 w 710"/>
                <a:gd name="T47" fmla="*/ 220 h 226"/>
                <a:gd name="T48" fmla="*/ 609 w 710"/>
                <a:gd name="T49" fmla="*/ 167 h 226"/>
                <a:gd name="T50" fmla="*/ 682 w 710"/>
                <a:gd name="T51" fmla="*/ 128 h 226"/>
                <a:gd name="T52" fmla="*/ 702 w 710"/>
                <a:gd name="T53" fmla="*/ 106 h 226"/>
                <a:gd name="T54" fmla="*/ 710 w 710"/>
                <a:gd name="T55" fmla="*/ 82 h 226"/>
                <a:gd name="T56" fmla="*/ 710 w 710"/>
                <a:gd name="T57" fmla="*/ 78 h 226"/>
                <a:gd name="T58" fmla="*/ 702 w 710"/>
                <a:gd name="T59" fmla="*/ 59 h 226"/>
                <a:gd name="T60" fmla="*/ 669 w 710"/>
                <a:gd name="T61" fmla="*/ 34 h 226"/>
                <a:gd name="T62" fmla="*/ 580 w 710"/>
                <a:gd name="T63" fmla="*/ 9 h 226"/>
                <a:gd name="T64" fmla="*/ 456 w 710"/>
                <a:gd name="T65" fmla="*/ 0 h 226"/>
                <a:gd name="T66" fmla="*/ 342 w 710"/>
                <a:gd name="T67" fmla="*/ 6 h 226"/>
                <a:gd name="T68" fmla="*/ 101 w 710"/>
                <a:gd name="T69" fmla="*/ 59 h 226"/>
                <a:gd name="T70" fmla="*/ 28 w 710"/>
                <a:gd name="T71" fmla="*/ 98 h 226"/>
                <a:gd name="T72" fmla="*/ 8 w 710"/>
                <a:gd name="T73" fmla="*/ 120 h 226"/>
                <a:gd name="T74" fmla="*/ 0 w 710"/>
                <a:gd name="T75" fmla="*/ 144 h 226"/>
                <a:gd name="T76" fmla="*/ 0 w 710"/>
                <a:gd name="T77" fmla="*/ 148 h 226"/>
                <a:gd name="T78" fmla="*/ 8 w 710"/>
                <a:gd name="T79" fmla="*/ 166 h 226"/>
                <a:gd name="T80" fmla="*/ 41 w 710"/>
                <a:gd name="T81" fmla="*/ 192 h 226"/>
                <a:gd name="T82" fmla="*/ 130 w 710"/>
                <a:gd name="T83" fmla="*/ 217 h 226"/>
                <a:gd name="T84" fmla="*/ 254 w 710"/>
                <a:gd name="T85" fmla="*/ 226 h 226"/>
                <a:gd name="T86" fmla="*/ 368 w 710"/>
                <a:gd name="T87" fmla="*/ 220 h 226"/>
                <a:gd name="T88" fmla="*/ 367 w 710"/>
                <a:gd name="T89" fmla="*/ 214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10" h="226">
                  <a:moveTo>
                    <a:pt x="367" y="214"/>
                  </a:moveTo>
                  <a:cubicBezTo>
                    <a:pt x="367" y="209"/>
                    <a:pt x="367" y="209"/>
                    <a:pt x="367" y="209"/>
                  </a:cubicBezTo>
                  <a:cubicBezTo>
                    <a:pt x="328" y="213"/>
                    <a:pt x="290" y="215"/>
                    <a:pt x="254" y="215"/>
                  </a:cubicBezTo>
                  <a:cubicBezTo>
                    <a:pt x="185" y="215"/>
                    <a:pt x="125" y="208"/>
                    <a:pt x="81" y="195"/>
                  </a:cubicBezTo>
                  <a:cubicBezTo>
                    <a:pt x="60" y="189"/>
                    <a:pt x="42" y="181"/>
                    <a:pt x="30" y="173"/>
                  </a:cubicBezTo>
                  <a:cubicBezTo>
                    <a:pt x="25" y="169"/>
                    <a:pt x="20" y="165"/>
                    <a:pt x="17" y="160"/>
                  </a:cubicBezTo>
                  <a:cubicBezTo>
                    <a:pt x="14" y="156"/>
                    <a:pt x="12" y="151"/>
                    <a:pt x="11" y="147"/>
                  </a:cubicBezTo>
                  <a:cubicBezTo>
                    <a:pt x="11" y="146"/>
                    <a:pt x="11" y="145"/>
                    <a:pt x="11" y="144"/>
                  </a:cubicBezTo>
                  <a:cubicBezTo>
                    <a:pt x="11" y="138"/>
                    <a:pt x="13" y="132"/>
                    <a:pt x="17" y="126"/>
                  </a:cubicBezTo>
                  <a:cubicBezTo>
                    <a:pt x="24" y="115"/>
                    <a:pt x="38" y="103"/>
                    <a:pt x="57" y="92"/>
                  </a:cubicBezTo>
                  <a:cubicBezTo>
                    <a:pt x="85" y="75"/>
                    <a:pt x="126" y="59"/>
                    <a:pt x="175" y="46"/>
                  </a:cubicBezTo>
                  <a:cubicBezTo>
                    <a:pt x="224" y="33"/>
                    <a:pt x="282" y="23"/>
                    <a:pt x="343" y="17"/>
                  </a:cubicBezTo>
                  <a:cubicBezTo>
                    <a:pt x="382" y="13"/>
                    <a:pt x="420" y="11"/>
                    <a:pt x="456" y="11"/>
                  </a:cubicBezTo>
                  <a:cubicBezTo>
                    <a:pt x="525" y="11"/>
                    <a:pt x="585" y="18"/>
                    <a:pt x="629" y="30"/>
                  </a:cubicBezTo>
                  <a:cubicBezTo>
                    <a:pt x="650" y="37"/>
                    <a:pt x="668" y="44"/>
                    <a:pt x="680" y="53"/>
                  </a:cubicBezTo>
                  <a:cubicBezTo>
                    <a:pt x="686" y="57"/>
                    <a:pt x="690" y="61"/>
                    <a:pt x="693" y="66"/>
                  </a:cubicBezTo>
                  <a:cubicBezTo>
                    <a:pt x="696" y="70"/>
                    <a:pt x="698" y="74"/>
                    <a:pt x="699" y="79"/>
                  </a:cubicBezTo>
                  <a:cubicBezTo>
                    <a:pt x="699" y="80"/>
                    <a:pt x="699" y="81"/>
                    <a:pt x="699" y="82"/>
                  </a:cubicBezTo>
                  <a:cubicBezTo>
                    <a:pt x="699" y="88"/>
                    <a:pt x="697" y="93"/>
                    <a:pt x="693" y="100"/>
                  </a:cubicBezTo>
                  <a:cubicBezTo>
                    <a:pt x="686" y="111"/>
                    <a:pt x="673" y="122"/>
                    <a:pt x="653" y="134"/>
                  </a:cubicBezTo>
                  <a:cubicBezTo>
                    <a:pt x="625" y="150"/>
                    <a:pt x="584" y="166"/>
                    <a:pt x="535" y="179"/>
                  </a:cubicBezTo>
                  <a:cubicBezTo>
                    <a:pt x="486" y="192"/>
                    <a:pt x="428" y="203"/>
                    <a:pt x="367" y="209"/>
                  </a:cubicBezTo>
                  <a:cubicBezTo>
                    <a:pt x="367" y="214"/>
                    <a:pt x="367" y="214"/>
                    <a:pt x="367" y="214"/>
                  </a:cubicBezTo>
                  <a:cubicBezTo>
                    <a:pt x="368" y="220"/>
                    <a:pt x="368" y="220"/>
                    <a:pt x="368" y="220"/>
                  </a:cubicBezTo>
                  <a:cubicBezTo>
                    <a:pt x="463" y="211"/>
                    <a:pt x="547" y="191"/>
                    <a:pt x="609" y="167"/>
                  </a:cubicBezTo>
                  <a:cubicBezTo>
                    <a:pt x="639" y="155"/>
                    <a:pt x="664" y="142"/>
                    <a:pt x="682" y="128"/>
                  </a:cubicBezTo>
                  <a:cubicBezTo>
                    <a:pt x="691" y="120"/>
                    <a:pt x="697" y="113"/>
                    <a:pt x="702" y="106"/>
                  </a:cubicBezTo>
                  <a:cubicBezTo>
                    <a:pt x="707" y="98"/>
                    <a:pt x="710" y="90"/>
                    <a:pt x="710" y="82"/>
                  </a:cubicBezTo>
                  <a:cubicBezTo>
                    <a:pt x="710" y="81"/>
                    <a:pt x="710" y="79"/>
                    <a:pt x="710" y="78"/>
                  </a:cubicBezTo>
                  <a:cubicBezTo>
                    <a:pt x="709" y="71"/>
                    <a:pt x="706" y="65"/>
                    <a:pt x="702" y="59"/>
                  </a:cubicBezTo>
                  <a:cubicBezTo>
                    <a:pt x="695" y="49"/>
                    <a:pt x="684" y="41"/>
                    <a:pt x="669" y="34"/>
                  </a:cubicBezTo>
                  <a:cubicBezTo>
                    <a:pt x="647" y="23"/>
                    <a:pt x="616" y="14"/>
                    <a:pt x="580" y="9"/>
                  </a:cubicBezTo>
                  <a:cubicBezTo>
                    <a:pt x="544" y="3"/>
                    <a:pt x="502" y="0"/>
                    <a:pt x="456" y="0"/>
                  </a:cubicBezTo>
                  <a:cubicBezTo>
                    <a:pt x="420" y="0"/>
                    <a:pt x="382" y="2"/>
                    <a:pt x="342" y="6"/>
                  </a:cubicBezTo>
                  <a:cubicBezTo>
                    <a:pt x="247" y="15"/>
                    <a:pt x="163" y="35"/>
                    <a:pt x="101" y="59"/>
                  </a:cubicBezTo>
                  <a:cubicBezTo>
                    <a:pt x="71" y="71"/>
                    <a:pt x="46" y="84"/>
                    <a:pt x="28" y="98"/>
                  </a:cubicBezTo>
                  <a:cubicBezTo>
                    <a:pt x="20" y="105"/>
                    <a:pt x="13" y="112"/>
                    <a:pt x="8" y="120"/>
                  </a:cubicBezTo>
                  <a:cubicBezTo>
                    <a:pt x="3" y="128"/>
                    <a:pt x="0" y="136"/>
                    <a:pt x="0" y="144"/>
                  </a:cubicBezTo>
                  <a:cubicBezTo>
                    <a:pt x="0" y="145"/>
                    <a:pt x="0" y="147"/>
                    <a:pt x="0" y="148"/>
                  </a:cubicBezTo>
                  <a:cubicBezTo>
                    <a:pt x="1" y="155"/>
                    <a:pt x="4" y="161"/>
                    <a:pt x="8" y="166"/>
                  </a:cubicBezTo>
                  <a:cubicBezTo>
                    <a:pt x="15" y="176"/>
                    <a:pt x="26" y="185"/>
                    <a:pt x="41" y="192"/>
                  </a:cubicBezTo>
                  <a:cubicBezTo>
                    <a:pt x="64" y="203"/>
                    <a:pt x="94" y="211"/>
                    <a:pt x="130" y="217"/>
                  </a:cubicBezTo>
                  <a:cubicBezTo>
                    <a:pt x="166" y="223"/>
                    <a:pt x="208" y="226"/>
                    <a:pt x="254" y="226"/>
                  </a:cubicBezTo>
                  <a:cubicBezTo>
                    <a:pt x="290" y="226"/>
                    <a:pt x="328" y="224"/>
                    <a:pt x="368" y="220"/>
                  </a:cubicBezTo>
                  <a:lnTo>
                    <a:pt x="367" y="21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56"/>
            <p:cNvSpPr/>
            <p:nvPr/>
          </p:nvSpPr>
          <p:spPr bwMode="auto">
            <a:xfrm>
              <a:off x="5830277" y="2420059"/>
              <a:ext cx="2244725" cy="1566863"/>
            </a:xfrm>
            <a:custGeom>
              <a:avLst/>
              <a:gdLst>
                <a:gd name="T0" fmla="*/ 232 w 597"/>
                <a:gd name="T1" fmla="*/ 292 h 417"/>
                <a:gd name="T2" fmla="*/ 235 w 597"/>
                <a:gd name="T3" fmla="*/ 287 h 417"/>
                <a:gd name="T4" fmla="*/ 72 w 597"/>
                <a:gd name="T5" fmla="*/ 154 h 417"/>
                <a:gd name="T6" fmla="*/ 26 w 597"/>
                <a:gd name="T7" fmla="*/ 94 h 417"/>
                <a:gd name="T8" fmla="*/ 11 w 597"/>
                <a:gd name="T9" fmla="*/ 47 h 417"/>
                <a:gd name="T10" fmla="*/ 17 w 597"/>
                <a:gd name="T11" fmla="*/ 27 h 417"/>
                <a:gd name="T12" fmla="*/ 35 w 597"/>
                <a:gd name="T13" fmla="*/ 15 h 417"/>
                <a:gd name="T14" fmla="*/ 64 w 597"/>
                <a:gd name="T15" fmla="*/ 11 h 417"/>
                <a:gd name="T16" fmla="*/ 194 w 597"/>
                <a:gd name="T17" fmla="*/ 43 h 417"/>
                <a:gd name="T18" fmla="*/ 361 w 597"/>
                <a:gd name="T19" fmla="*/ 130 h 417"/>
                <a:gd name="T20" fmla="*/ 524 w 597"/>
                <a:gd name="T21" fmla="*/ 264 h 417"/>
                <a:gd name="T22" fmla="*/ 570 w 597"/>
                <a:gd name="T23" fmla="*/ 324 h 417"/>
                <a:gd name="T24" fmla="*/ 586 w 597"/>
                <a:gd name="T25" fmla="*/ 371 h 417"/>
                <a:gd name="T26" fmla="*/ 579 w 597"/>
                <a:gd name="T27" fmla="*/ 391 h 417"/>
                <a:gd name="T28" fmla="*/ 561 w 597"/>
                <a:gd name="T29" fmla="*/ 402 h 417"/>
                <a:gd name="T30" fmla="*/ 532 w 597"/>
                <a:gd name="T31" fmla="*/ 407 h 417"/>
                <a:gd name="T32" fmla="*/ 402 w 597"/>
                <a:gd name="T33" fmla="*/ 375 h 417"/>
                <a:gd name="T34" fmla="*/ 235 w 597"/>
                <a:gd name="T35" fmla="*/ 287 h 417"/>
                <a:gd name="T36" fmla="*/ 232 w 597"/>
                <a:gd name="T37" fmla="*/ 292 h 417"/>
                <a:gd name="T38" fmla="*/ 229 w 597"/>
                <a:gd name="T39" fmla="*/ 296 h 417"/>
                <a:gd name="T40" fmla="*/ 398 w 597"/>
                <a:gd name="T41" fmla="*/ 385 h 417"/>
                <a:gd name="T42" fmla="*/ 532 w 597"/>
                <a:gd name="T43" fmla="*/ 417 h 417"/>
                <a:gd name="T44" fmla="*/ 565 w 597"/>
                <a:gd name="T45" fmla="*/ 413 h 417"/>
                <a:gd name="T46" fmla="*/ 588 w 597"/>
                <a:gd name="T47" fmla="*/ 398 h 417"/>
                <a:gd name="T48" fmla="*/ 596 w 597"/>
                <a:gd name="T49" fmla="*/ 371 h 417"/>
                <a:gd name="T50" fmla="*/ 579 w 597"/>
                <a:gd name="T51" fmla="*/ 319 h 417"/>
                <a:gd name="T52" fmla="*/ 499 w 597"/>
                <a:gd name="T53" fmla="*/ 223 h 417"/>
                <a:gd name="T54" fmla="*/ 367 w 597"/>
                <a:gd name="T55" fmla="*/ 121 h 417"/>
                <a:gd name="T56" fmla="*/ 198 w 597"/>
                <a:gd name="T57" fmla="*/ 32 h 417"/>
                <a:gd name="T58" fmla="*/ 64 w 597"/>
                <a:gd name="T59" fmla="*/ 0 h 417"/>
                <a:gd name="T60" fmla="*/ 31 w 597"/>
                <a:gd name="T61" fmla="*/ 5 h 417"/>
                <a:gd name="T62" fmla="*/ 8 w 597"/>
                <a:gd name="T63" fmla="*/ 20 h 417"/>
                <a:gd name="T64" fmla="*/ 0 w 597"/>
                <a:gd name="T65" fmla="*/ 47 h 417"/>
                <a:gd name="T66" fmla="*/ 17 w 597"/>
                <a:gd name="T67" fmla="*/ 99 h 417"/>
                <a:gd name="T68" fmla="*/ 97 w 597"/>
                <a:gd name="T69" fmla="*/ 194 h 417"/>
                <a:gd name="T70" fmla="*/ 229 w 597"/>
                <a:gd name="T71" fmla="*/ 296 h 417"/>
                <a:gd name="T72" fmla="*/ 232 w 597"/>
                <a:gd name="T73" fmla="*/ 29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7" h="417">
                  <a:moveTo>
                    <a:pt x="232" y="292"/>
                  </a:moveTo>
                  <a:cubicBezTo>
                    <a:pt x="235" y="287"/>
                    <a:pt x="235" y="287"/>
                    <a:pt x="235" y="287"/>
                  </a:cubicBezTo>
                  <a:cubicBezTo>
                    <a:pt x="168" y="243"/>
                    <a:pt x="111" y="196"/>
                    <a:pt x="72" y="154"/>
                  </a:cubicBezTo>
                  <a:cubicBezTo>
                    <a:pt x="52" y="132"/>
                    <a:pt x="37" y="112"/>
                    <a:pt x="26" y="94"/>
                  </a:cubicBezTo>
                  <a:cubicBezTo>
                    <a:pt x="16" y="75"/>
                    <a:pt x="11" y="59"/>
                    <a:pt x="11" y="47"/>
                  </a:cubicBezTo>
                  <a:cubicBezTo>
                    <a:pt x="11" y="39"/>
                    <a:pt x="13" y="32"/>
                    <a:pt x="17" y="27"/>
                  </a:cubicBezTo>
                  <a:cubicBezTo>
                    <a:pt x="21" y="22"/>
                    <a:pt x="27" y="18"/>
                    <a:pt x="35" y="15"/>
                  </a:cubicBezTo>
                  <a:cubicBezTo>
                    <a:pt x="43" y="13"/>
                    <a:pt x="53" y="11"/>
                    <a:pt x="64" y="11"/>
                  </a:cubicBezTo>
                  <a:cubicBezTo>
                    <a:pt x="97" y="11"/>
                    <a:pt x="142" y="22"/>
                    <a:pt x="194" y="43"/>
                  </a:cubicBezTo>
                  <a:cubicBezTo>
                    <a:pt x="245" y="63"/>
                    <a:pt x="303" y="93"/>
                    <a:pt x="361" y="130"/>
                  </a:cubicBezTo>
                  <a:cubicBezTo>
                    <a:pt x="428" y="174"/>
                    <a:pt x="485" y="221"/>
                    <a:pt x="524" y="264"/>
                  </a:cubicBezTo>
                  <a:cubicBezTo>
                    <a:pt x="544" y="285"/>
                    <a:pt x="559" y="306"/>
                    <a:pt x="570" y="324"/>
                  </a:cubicBezTo>
                  <a:cubicBezTo>
                    <a:pt x="580" y="342"/>
                    <a:pt x="586" y="358"/>
                    <a:pt x="586" y="371"/>
                  </a:cubicBezTo>
                  <a:cubicBezTo>
                    <a:pt x="586" y="379"/>
                    <a:pt x="583" y="385"/>
                    <a:pt x="579" y="391"/>
                  </a:cubicBezTo>
                  <a:cubicBezTo>
                    <a:pt x="575" y="396"/>
                    <a:pt x="569" y="400"/>
                    <a:pt x="561" y="402"/>
                  </a:cubicBezTo>
                  <a:cubicBezTo>
                    <a:pt x="553" y="405"/>
                    <a:pt x="543" y="407"/>
                    <a:pt x="532" y="407"/>
                  </a:cubicBezTo>
                  <a:cubicBezTo>
                    <a:pt x="499" y="407"/>
                    <a:pt x="454" y="396"/>
                    <a:pt x="402" y="375"/>
                  </a:cubicBezTo>
                  <a:cubicBezTo>
                    <a:pt x="351" y="355"/>
                    <a:pt x="293" y="325"/>
                    <a:pt x="235" y="287"/>
                  </a:cubicBezTo>
                  <a:cubicBezTo>
                    <a:pt x="232" y="292"/>
                    <a:pt x="232" y="292"/>
                    <a:pt x="232" y="292"/>
                  </a:cubicBezTo>
                  <a:cubicBezTo>
                    <a:pt x="229" y="296"/>
                    <a:pt x="229" y="296"/>
                    <a:pt x="229" y="296"/>
                  </a:cubicBezTo>
                  <a:cubicBezTo>
                    <a:pt x="288" y="334"/>
                    <a:pt x="346" y="365"/>
                    <a:pt x="398" y="385"/>
                  </a:cubicBezTo>
                  <a:cubicBezTo>
                    <a:pt x="451" y="406"/>
                    <a:pt x="497" y="417"/>
                    <a:pt x="532" y="417"/>
                  </a:cubicBezTo>
                  <a:cubicBezTo>
                    <a:pt x="544" y="417"/>
                    <a:pt x="555" y="416"/>
                    <a:pt x="565" y="413"/>
                  </a:cubicBezTo>
                  <a:cubicBezTo>
                    <a:pt x="574" y="410"/>
                    <a:pt x="582" y="405"/>
                    <a:pt x="588" y="398"/>
                  </a:cubicBezTo>
                  <a:cubicBezTo>
                    <a:pt x="594" y="390"/>
                    <a:pt x="597" y="381"/>
                    <a:pt x="596" y="371"/>
                  </a:cubicBezTo>
                  <a:cubicBezTo>
                    <a:pt x="596" y="355"/>
                    <a:pt x="590" y="338"/>
                    <a:pt x="579" y="319"/>
                  </a:cubicBezTo>
                  <a:cubicBezTo>
                    <a:pt x="563" y="290"/>
                    <a:pt x="535" y="257"/>
                    <a:pt x="499" y="223"/>
                  </a:cubicBezTo>
                  <a:cubicBezTo>
                    <a:pt x="463" y="189"/>
                    <a:pt x="418" y="154"/>
                    <a:pt x="367" y="121"/>
                  </a:cubicBezTo>
                  <a:cubicBezTo>
                    <a:pt x="308" y="83"/>
                    <a:pt x="250" y="53"/>
                    <a:pt x="198" y="32"/>
                  </a:cubicBezTo>
                  <a:cubicBezTo>
                    <a:pt x="146" y="12"/>
                    <a:pt x="99" y="0"/>
                    <a:pt x="64" y="0"/>
                  </a:cubicBezTo>
                  <a:cubicBezTo>
                    <a:pt x="52" y="0"/>
                    <a:pt x="41" y="2"/>
                    <a:pt x="31" y="5"/>
                  </a:cubicBezTo>
                  <a:cubicBezTo>
                    <a:pt x="22" y="8"/>
                    <a:pt x="14" y="13"/>
                    <a:pt x="8" y="20"/>
                  </a:cubicBezTo>
                  <a:cubicBezTo>
                    <a:pt x="2" y="28"/>
                    <a:pt x="0" y="37"/>
                    <a:pt x="0" y="47"/>
                  </a:cubicBezTo>
                  <a:cubicBezTo>
                    <a:pt x="0" y="62"/>
                    <a:pt x="6" y="80"/>
                    <a:pt x="17" y="99"/>
                  </a:cubicBezTo>
                  <a:cubicBezTo>
                    <a:pt x="33" y="128"/>
                    <a:pt x="61" y="161"/>
                    <a:pt x="97" y="194"/>
                  </a:cubicBezTo>
                  <a:cubicBezTo>
                    <a:pt x="133" y="228"/>
                    <a:pt x="178" y="263"/>
                    <a:pt x="229" y="296"/>
                  </a:cubicBezTo>
                  <a:lnTo>
                    <a:pt x="232" y="29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57"/>
            <p:cNvSpPr/>
            <p:nvPr/>
          </p:nvSpPr>
          <p:spPr bwMode="auto">
            <a:xfrm>
              <a:off x="6500202" y="2220034"/>
              <a:ext cx="244475" cy="225425"/>
            </a:xfrm>
            <a:custGeom>
              <a:avLst/>
              <a:gdLst>
                <a:gd name="T0" fmla="*/ 40 w 65"/>
                <a:gd name="T1" fmla="*/ 44 h 60"/>
                <a:gd name="T2" fmla="*/ 28 w 65"/>
                <a:gd name="T3" fmla="*/ 26 h 60"/>
                <a:gd name="T4" fmla="*/ 27 w 65"/>
                <a:gd name="T5" fmla="*/ 16 h 60"/>
                <a:gd name="T6" fmla="*/ 27 w 65"/>
                <a:gd name="T7" fmla="*/ 15 h 60"/>
                <a:gd name="T8" fmla="*/ 28 w 65"/>
                <a:gd name="T9" fmla="*/ 15 h 60"/>
                <a:gd name="T10" fmla="*/ 28 w 65"/>
                <a:gd name="T11" fmla="*/ 15 h 60"/>
                <a:gd name="T12" fmla="*/ 25 w 65"/>
                <a:gd name="T13" fmla="*/ 16 h 60"/>
                <a:gd name="T14" fmla="*/ 25 w 65"/>
                <a:gd name="T15" fmla="*/ 16 h 60"/>
                <a:gd name="T16" fmla="*/ 28 w 65"/>
                <a:gd name="T17" fmla="*/ 16 h 60"/>
                <a:gd name="T18" fmla="*/ 29 w 65"/>
                <a:gd name="T19" fmla="*/ 16 h 60"/>
                <a:gd name="T20" fmla="*/ 34 w 65"/>
                <a:gd name="T21" fmla="*/ 17 h 60"/>
                <a:gd name="T22" fmla="*/ 35 w 65"/>
                <a:gd name="T23" fmla="*/ 18 h 60"/>
                <a:gd name="T24" fmla="*/ 37 w 65"/>
                <a:gd name="T25" fmla="*/ 19 h 60"/>
                <a:gd name="T26" fmla="*/ 38 w 65"/>
                <a:gd name="T27" fmla="*/ 19 h 60"/>
                <a:gd name="T28" fmla="*/ 39 w 65"/>
                <a:gd name="T29" fmla="*/ 21 h 60"/>
                <a:gd name="T30" fmla="*/ 40 w 65"/>
                <a:gd name="T31" fmla="*/ 23 h 60"/>
                <a:gd name="T32" fmla="*/ 41 w 65"/>
                <a:gd name="T33" fmla="*/ 24 h 60"/>
                <a:gd name="T34" fmla="*/ 41 w 65"/>
                <a:gd name="T35" fmla="*/ 26 h 60"/>
                <a:gd name="T36" fmla="*/ 41 w 65"/>
                <a:gd name="T37" fmla="*/ 27 h 60"/>
                <a:gd name="T38" fmla="*/ 41 w 65"/>
                <a:gd name="T39" fmla="*/ 28 h 60"/>
                <a:gd name="T40" fmla="*/ 40 w 65"/>
                <a:gd name="T41" fmla="*/ 31 h 60"/>
                <a:gd name="T42" fmla="*/ 39 w 65"/>
                <a:gd name="T43" fmla="*/ 32 h 60"/>
                <a:gd name="T44" fmla="*/ 36 w 65"/>
                <a:gd name="T45" fmla="*/ 35 h 60"/>
                <a:gd name="T46" fmla="*/ 33 w 65"/>
                <a:gd name="T47" fmla="*/ 37 h 60"/>
                <a:gd name="T48" fmla="*/ 29 w 65"/>
                <a:gd name="T49" fmla="*/ 39 h 60"/>
                <a:gd name="T50" fmla="*/ 44 w 65"/>
                <a:gd name="T51" fmla="*/ 42 h 60"/>
                <a:gd name="T52" fmla="*/ 37 w 65"/>
                <a:gd name="T53" fmla="*/ 18 h 60"/>
                <a:gd name="T54" fmla="*/ 28 w 65"/>
                <a:gd name="T55" fmla="*/ 27 h 60"/>
                <a:gd name="T56" fmla="*/ 51 w 65"/>
                <a:gd name="T57" fmla="*/ 20 h 60"/>
                <a:gd name="T58" fmla="*/ 48 w 65"/>
                <a:gd name="T59" fmla="*/ 10 h 60"/>
                <a:gd name="T60" fmla="*/ 45 w 65"/>
                <a:gd name="T61" fmla="*/ 10 h 60"/>
                <a:gd name="T62" fmla="*/ 31 w 65"/>
                <a:gd name="T63" fmla="*/ 20 h 60"/>
                <a:gd name="T64" fmla="*/ 31 w 65"/>
                <a:gd name="T65" fmla="*/ 39 h 60"/>
                <a:gd name="T66" fmla="*/ 33 w 65"/>
                <a:gd name="T67" fmla="*/ 37 h 60"/>
                <a:gd name="T68" fmla="*/ 38 w 65"/>
                <a:gd name="T69" fmla="*/ 36 h 60"/>
                <a:gd name="T70" fmla="*/ 38 w 65"/>
                <a:gd name="T71" fmla="*/ 36 h 60"/>
                <a:gd name="T72" fmla="*/ 31 w 65"/>
                <a:gd name="T73" fmla="*/ 32 h 60"/>
                <a:gd name="T74" fmla="*/ 14 w 65"/>
                <a:gd name="T75" fmla="*/ 44 h 60"/>
                <a:gd name="T76" fmla="*/ 45 w 65"/>
                <a:gd name="T77" fmla="*/ 47 h 60"/>
                <a:gd name="T78" fmla="*/ 52 w 65"/>
                <a:gd name="T79" fmla="*/ 14 h 60"/>
                <a:gd name="T80" fmla="*/ 38 w 65"/>
                <a:gd name="T81" fmla="*/ 24 h 60"/>
                <a:gd name="T82" fmla="*/ 36 w 65"/>
                <a:gd name="T83" fmla="*/ 24 h 60"/>
                <a:gd name="T84" fmla="*/ 33 w 65"/>
                <a:gd name="T85" fmla="*/ 14 h 60"/>
                <a:gd name="T86" fmla="*/ 37 w 65"/>
                <a:gd name="T87" fmla="*/ 12 h 60"/>
                <a:gd name="T88" fmla="*/ 31 w 65"/>
                <a:gd name="T89" fmla="*/ 13 h 60"/>
                <a:gd name="T90" fmla="*/ 24 w 65"/>
                <a:gd name="T91" fmla="*/ 14 h 60"/>
                <a:gd name="T92" fmla="*/ 16 w 65"/>
                <a:gd name="T93" fmla="*/ 23 h 60"/>
                <a:gd name="T94" fmla="*/ 23 w 65"/>
                <a:gd name="T95" fmla="*/ 48 h 60"/>
                <a:gd name="T96" fmla="*/ 38 w 65"/>
                <a:gd name="T97" fmla="*/ 50 h 60"/>
                <a:gd name="T98" fmla="*/ 62 w 65"/>
                <a:gd name="T99" fmla="*/ 19 h 60"/>
                <a:gd name="T100" fmla="*/ 39 w 65"/>
                <a:gd name="T101" fmla="*/ 2 h 60"/>
                <a:gd name="T102" fmla="*/ 7 w 65"/>
                <a:gd name="T103" fmla="*/ 13 h 60"/>
                <a:gd name="T104" fmla="*/ 20 w 65"/>
                <a:gd name="T105" fmla="*/ 53 h 60"/>
                <a:gd name="T106" fmla="*/ 40 w 65"/>
                <a:gd name="T107" fmla="*/ 4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5" h="60">
                  <a:moveTo>
                    <a:pt x="40" y="44"/>
                  </a:moveTo>
                  <a:cubicBezTo>
                    <a:pt x="35" y="38"/>
                    <a:pt x="31" y="33"/>
                    <a:pt x="28" y="26"/>
                  </a:cubicBezTo>
                  <a:cubicBezTo>
                    <a:pt x="27" y="22"/>
                    <a:pt x="26" y="19"/>
                    <a:pt x="27" y="16"/>
                  </a:cubicBezTo>
                  <a:cubicBezTo>
                    <a:pt x="26" y="18"/>
                    <a:pt x="27" y="16"/>
                    <a:pt x="27" y="15"/>
                  </a:cubicBezTo>
                  <a:cubicBezTo>
                    <a:pt x="28" y="15"/>
                    <a:pt x="26" y="17"/>
                    <a:pt x="28" y="15"/>
                  </a:cubicBezTo>
                  <a:cubicBezTo>
                    <a:pt x="25" y="17"/>
                    <a:pt x="27" y="16"/>
                    <a:pt x="28" y="15"/>
                  </a:cubicBezTo>
                  <a:cubicBezTo>
                    <a:pt x="24" y="18"/>
                    <a:pt x="30" y="14"/>
                    <a:pt x="25" y="16"/>
                  </a:cubicBezTo>
                  <a:cubicBezTo>
                    <a:pt x="26" y="16"/>
                    <a:pt x="29" y="15"/>
                    <a:pt x="25" y="16"/>
                  </a:cubicBezTo>
                  <a:cubicBezTo>
                    <a:pt x="26" y="16"/>
                    <a:pt x="27" y="16"/>
                    <a:pt x="28" y="16"/>
                  </a:cubicBezTo>
                  <a:cubicBezTo>
                    <a:pt x="24" y="16"/>
                    <a:pt x="32" y="16"/>
                    <a:pt x="29" y="16"/>
                  </a:cubicBezTo>
                  <a:cubicBezTo>
                    <a:pt x="31" y="16"/>
                    <a:pt x="32" y="17"/>
                    <a:pt x="34" y="17"/>
                  </a:cubicBezTo>
                  <a:cubicBezTo>
                    <a:pt x="35" y="18"/>
                    <a:pt x="32" y="17"/>
                    <a:pt x="35" y="18"/>
                  </a:cubicBezTo>
                  <a:cubicBezTo>
                    <a:pt x="35" y="18"/>
                    <a:pt x="36" y="19"/>
                    <a:pt x="37" y="19"/>
                  </a:cubicBezTo>
                  <a:cubicBezTo>
                    <a:pt x="37" y="19"/>
                    <a:pt x="39" y="21"/>
                    <a:pt x="38" y="19"/>
                  </a:cubicBezTo>
                  <a:cubicBezTo>
                    <a:pt x="38" y="20"/>
                    <a:pt x="39" y="21"/>
                    <a:pt x="39" y="21"/>
                  </a:cubicBezTo>
                  <a:cubicBezTo>
                    <a:pt x="40" y="22"/>
                    <a:pt x="40" y="22"/>
                    <a:pt x="40" y="23"/>
                  </a:cubicBezTo>
                  <a:cubicBezTo>
                    <a:pt x="41" y="23"/>
                    <a:pt x="40" y="22"/>
                    <a:pt x="41" y="24"/>
                  </a:cubicBezTo>
                  <a:cubicBezTo>
                    <a:pt x="41" y="25"/>
                    <a:pt x="41" y="25"/>
                    <a:pt x="41" y="26"/>
                  </a:cubicBezTo>
                  <a:cubicBezTo>
                    <a:pt x="41" y="24"/>
                    <a:pt x="41" y="26"/>
                    <a:pt x="41" y="27"/>
                  </a:cubicBezTo>
                  <a:cubicBezTo>
                    <a:pt x="41" y="27"/>
                    <a:pt x="40" y="30"/>
                    <a:pt x="41" y="28"/>
                  </a:cubicBezTo>
                  <a:cubicBezTo>
                    <a:pt x="41" y="29"/>
                    <a:pt x="40" y="30"/>
                    <a:pt x="40" y="31"/>
                  </a:cubicBezTo>
                  <a:cubicBezTo>
                    <a:pt x="39" y="32"/>
                    <a:pt x="40" y="30"/>
                    <a:pt x="39" y="32"/>
                  </a:cubicBezTo>
                  <a:cubicBezTo>
                    <a:pt x="38" y="33"/>
                    <a:pt x="37" y="34"/>
                    <a:pt x="36" y="35"/>
                  </a:cubicBezTo>
                  <a:cubicBezTo>
                    <a:pt x="37" y="34"/>
                    <a:pt x="34" y="36"/>
                    <a:pt x="33" y="37"/>
                  </a:cubicBezTo>
                  <a:cubicBezTo>
                    <a:pt x="32" y="37"/>
                    <a:pt x="30" y="39"/>
                    <a:pt x="29" y="39"/>
                  </a:cubicBezTo>
                  <a:cubicBezTo>
                    <a:pt x="34" y="40"/>
                    <a:pt x="39" y="41"/>
                    <a:pt x="44" y="42"/>
                  </a:cubicBezTo>
                  <a:cubicBezTo>
                    <a:pt x="41" y="34"/>
                    <a:pt x="41" y="25"/>
                    <a:pt x="37" y="18"/>
                  </a:cubicBezTo>
                  <a:cubicBezTo>
                    <a:pt x="34" y="21"/>
                    <a:pt x="31" y="24"/>
                    <a:pt x="28" y="27"/>
                  </a:cubicBezTo>
                  <a:cubicBezTo>
                    <a:pt x="35" y="26"/>
                    <a:pt x="46" y="26"/>
                    <a:pt x="51" y="20"/>
                  </a:cubicBezTo>
                  <a:cubicBezTo>
                    <a:pt x="54" y="16"/>
                    <a:pt x="53" y="12"/>
                    <a:pt x="48" y="10"/>
                  </a:cubicBezTo>
                  <a:cubicBezTo>
                    <a:pt x="47" y="10"/>
                    <a:pt x="46" y="10"/>
                    <a:pt x="45" y="10"/>
                  </a:cubicBezTo>
                  <a:cubicBezTo>
                    <a:pt x="40" y="10"/>
                    <a:pt x="30" y="13"/>
                    <a:pt x="31" y="20"/>
                  </a:cubicBezTo>
                  <a:cubicBezTo>
                    <a:pt x="32" y="26"/>
                    <a:pt x="33" y="34"/>
                    <a:pt x="31" y="39"/>
                  </a:cubicBezTo>
                  <a:cubicBezTo>
                    <a:pt x="30" y="40"/>
                    <a:pt x="32" y="38"/>
                    <a:pt x="33" y="37"/>
                  </a:cubicBezTo>
                  <a:cubicBezTo>
                    <a:pt x="35" y="36"/>
                    <a:pt x="36" y="36"/>
                    <a:pt x="38" y="36"/>
                  </a:cubicBezTo>
                  <a:cubicBezTo>
                    <a:pt x="39" y="36"/>
                    <a:pt x="39" y="36"/>
                    <a:pt x="38" y="36"/>
                  </a:cubicBezTo>
                  <a:cubicBezTo>
                    <a:pt x="35" y="35"/>
                    <a:pt x="33" y="34"/>
                    <a:pt x="31" y="32"/>
                  </a:cubicBezTo>
                  <a:cubicBezTo>
                    <a:pt x="23" y="27"/>
                    <a:pt x="5" y="37"/>
                    <a:pt x="14" y="44"/>
                  </a:cubicBezTo>
                  <a:cubicBezTo>
                    <a:pt x="23" y="50"/>
                    <a:pt x="35" y="54"/>
                    <a:pt x="45" y="47"/>
                  </a:cubicBezTo>
                  <a:cubicBezTo>
                    <a:pt x="55" y="39"/>
                    <a:pt x="54" y="25"/>
                    <a:pt x="52" y="14"/>
                  </a:cubicBezTo>
                  <a:cubicBezTo>
                    <a:pt x="47" y="18"/>
                    <a:pt x="42" y="21"/>
                    <a:pt x="38" y="24"/>
                  </a:cubicBezTo>
                  <a:cubicBezTo>
                    <a:pt x="37" y="24"/>
                    <a:pt x="36" y="24"/>
                    <a:pt x="36" y="24"/>
                  </a:cubicBezTo>
                  <a:cubicBezTo>
                    <a:pt x="35" y="21"/>
                    <a:pt x="34" y="18"/>
                    <a:pt x="33" y="14"/>
                  </a:cubicBezTo>
                  <a:cubicBezTo>
                    <a:pt x="37" y="10"/>
                    <a:pt x="42" y="10"/>
                    <a:pt x="37" y="12"/>
                  </a:cubicBezTo>
                  <a:cubicBezTo>
                    <a:pt x="35" y="12"/>
                    <a:pt x="33" y="12"/>
                    <a:pt x="31" y="13"/>
                  </a:cubicBezTo>
                  <a:cubicBezTo>
                    <a:pt x="29" y="13"/>
                    <a:pt x="27" y="13"/>
                    <a:pt x="24" y="14"/>
                  </a:cubicBezTo>
                  <a:cubicBezTo>
                    <a:pt x="21" y="14"/>
                    <a:pt x="13" y="19"/>
                    <a:pt x="16" y="23"/>
                  </a:cubicBezTo>
                  <a:cubicBezTo>
                    <a:pt x="19" y="31"/>
                    <a:pt x="19" y="40"/>
                    <a:pt x="23" y="48"/>
                  </a:cubicBezTo>
                  <a:cubicBezTo>
                    <a:pt x="26" y="53"/>
                    <a:pt x="34" y="53"/>
                    <a:pt x="38" y="50"/>
                  </a:cubicBezTo>
                  <a:cubicBezTo>
                    <a:pt x="49" y="44"/>
                    <a:pt x="65" y="34"/>
                    <a:pt x="62" y="19"/>
                  </a:cubicBezTo>
                  <a:cubicBezTo>
                    <a:pt x="60" y="9"/>
                    <a:pt x="48" y="3"/>
                    <a:pt x="39" y="2"/>
                  </a:cubicBezTo>
                  <a:cubicBezTo>
                    <a:pt x="27" y="0"/>
                    <a:pt x="13" y="3"/>
                    <a:pt x="7" y="13"/>
                  </a:cubicBezTo>
                  <a:cubicBezTo>
                    <a:pt x="0" y="26"/>
                    <a:pt x="13" y="43"/>
                    <a:pt x="20" y="53"/>
                  </a:cubicBezTo>
                  <a:cubicBezTo>
                    <a:pt x="26" y="60"/>
                    <a:pt x="46" y="52"/>
                    <a:pt x="40" y="44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58"/>
            <p:cNvSpPr/>
            <p:nvPr/>
          </p:nvSpPr>
          <p:spPr bwMode="auto">
            <a:xfrm>
              <a:off x="7151077" y="4066297"/>
              <a:ext cx="141288" cy="192088"/>
            </a:xfrm>
            <a:custGeom>
              <a:avLst/>
              <a:gdLst>
                <a:gd name="T0" fmla="*/ 25 w 38"/>
                <a:gd name="T1" fmla="*/ 29 h 51"/>
                <a:gd name="T2" fmla="*/ 10 w 38"/>
                <a:gd name="T3" fmla="*/ 2 h 51"/>
                <a:gd name="T4" fmla="*/ 3 w 38"/>
                <a:gd name="T5" fmla="*/ 5 h 51"/>
                <a:gd name="T6" fmla="*/ 19 w 38"/>
                <a:gd name="T7" fmla="*/ 13 h 51"/>
                <a:gd name="T8" fmla="*/ 29 w 38"/>
                <a:gd name="T9" fmla="*/ 25 h 51"/>
                <a:gd name="T10" fmla="*/ 34 w 38"/>
                <a:gd name="T11" fmla="*/ 21 h 51"/>
                <a:gd name="T12" fmla="*/ 9 w 38"/>
                <a:gd name="T13" fmla="*/ 14 h 51"/>
                <a:gd name="T14" fmla="*/ 7 w 38"/>
                <a:gd name="T15" fmla="*/ 18 h 51"/>
                <a:gd name="T16" fmla="*/ 18 w 38"/>
                <a:gd name="T17" fmla="*/ 13 h 51"/>
                <a:gd name="T18" fmla="*/ 30 w 38"/>
                <a:gd name="T19" fmla="*/ 15 h 51"/>
                <a:gd name="T20" fmla="*/ 29 w 38"/>
                <a:gd name="T21" fmla="*/ 12 h 51"/>
                <a:gd name="T22" fmla="*/ 4 w 38"/>
                <a:gd name="T23" fmla="*/ 28 h 51"/>
                <a:gd name="T24" fmla="*/ 10 w 38"/>
                <a:gd name="T25" fmla="*/ 30 h 51"/>
                <a:gd name="T26" fmla="*/ 12 w 38"/>
                <a:gd name="T27" fmla="*/ 14 h 51"/>
                <a:gd name="T28" fmla="*/ 16 w 38"/>
                <a:gd name="T29" fmla="*/ 14 h 51"/>
                <a:gd name="T30" fmla="*/ 25 w 38"/>
                <a:gd name="T31" fmla="*/ 12 h 51"/>
                <a:gd name="T32" fmla="*/ 21 w 38"/>
                <a:gd name="T33" fmla="*/ 11 h 51"/>
                <a:gd name="T34" fmla="*/ 26 w 38"/>
                <a:gd name="T35" fmla="*/ 31 h 51"/>
                <a:gd name="T36" fmla="*/ 6 w 38"/>
                <a:gd name="T37" fmla="*/ 45 h 51"/>
                <a:gd name="T38" fmla="*/ 5 w 38"/>
                <a:gd name="T39" fmla="*/ 50 h 51"/>
                <a:gd name="T40" fmla="*/ 30 w 38"/>
                <a:gd name="T41" fmla="*/ 38 h 51"/>
                <a:gd name="T42" fmla="*/ 29 w 38"/>
                <a:gd name="T43" fmla="*/ 8 h 51"/>
                <a:gd name="T44" fmla="*/ 24 w 38"/>
                <a:gd name="T45" fmla="*/ 7 h 51"/>
                <a:gd name="T46" fmla="*/ 7 w 38"/>
                <a:gd name="T47" fmla="*/ 12 h 51"/>
                <a:gd name="T48" fmla="*/ 2 w 38"/>
                <a:gd name="T49" fmla="*/ 31 h 51"/>
                <a:gd name="T50" fmla="*/ 7 w 38"/>
                <a:gd name="T51" fmla="*/ 32 h 51"/>
                <a:gd name="T52" fmla="*/ 36 w 38"/>
                <a:gd name="T53" fmla="*/ 14 h 51"/>
                <a:gd name="T54" fmla="*/ 35 w 38"/>
                <a:gd name="T55" fmla="*/ 11 h 51"/>
                <a:gd name="T56" fmla="*/ 20 w 38"/>
                <a:gd name="T57" fmla="*/ 8 h 51"/>
                <a:gd name="T58" fmla="*/ 4 w 38"/>
                <a:gd name="T59" fmla="*/ 15 h 51"/>
                <a:gd name="T60" fmla="*/ 3 w 38"/>
                <a:gd name="T61" fmla="*/ 18 h 51"/>
                <a:gd name="T62" fmla="*/ 31 w 38"/>
                <a:gd name="T63" fmla="*/ 26 h 51"/>
                <a:gd name="T64" fmla="*/ 36 w 38"/>
                <a:gd name="T65" fmla="*/ 22 h 51"/>
                <a:gd name="T66" fmla="*/ 25 w 38"/>
                <a:gd name="T67" fmla="*/ 8 h 51"/>
                <a:gd name="T68" fmla="*/ 8 w 38"/>
                <a:gd name="T69" fmla="*/ 0 h 51"/>
                <a:gd name="T70" fmla="*/ 2 w 38"/>
                <a:gd name="T71" fmla="*/ 4 h 51"/>
                <a:gd name="T72" fmla="*/ 17 w 38"/>
                <a:gd name="T73" fmla="*/ 32 h 51"/>
                <a:gd name="T74" fmla="*/ 25 w 38"/>
                <a:gd name="T75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8" h="51">
                  <a:moveTo>
                    <a:pt x="25" y="29"/>
                  </a:moveTo>
                  <a:cubicBezTo>
                    <a:pt x="18" y="21"/>
                    <a:pt x="13" y="11"/>
                    <a:pt x="10" y="2"/>
                  </a:cubicBezTo>
                  <a:cubicBezTo>
                    <a:pt x="8" y="3"/>
                    <a:pt x="6" y="4"/>
                    <a:pt x="3" y="5"/>
                  </a:cubicBezTo>
                  <a:cubicBezTo>
                    <a:pt x="9" y="7"/>
                    <a:pt x="15" y="9"/>
                    <a:pt x="19" y="13"/>
                  </a:cubicBezTo>
                  <a:cubicBezTo>
                    <a:pt x="23" y="16"/>
                    <a:pt x="26" y="21"/>
                    <a:pt x="29" y="25"/>
                  </a:cubicBezTo>
                  <a:cubicBezTo>
                    <a:pt x="31" y="24"/>
                    <a:pt x="32" y="22"/>
                    <a:pt x="34" y="21"/>
                  </a:cubicBezTo>
                  <a:cubicBezTo>
                    <a:pt x="24" y="21"/>
                    <a:pt x="18" y="20"/>
                    <a:pt x="9" y="14"/>
                  </a:cubicBezTo>
                  <a:cubicBezTo>
                    <a:pt x="8" y="16"/>
                    <a:pt x="8" y="17"/>
                    <a:pt x="7" y="18"/>
                  </a:cubicBezTo>
                  <a:cubicBezTo>
                    <a:pt x="11" y="17"/>
                    <a:pt x="15" y="14"/>
                    <a:pt x="18" y="13"/>
                  </a:cubicBezTo>
                  <a:cubicBezTo>
                    <a:pt x="22" y="12"/>
                    <a:pt x="27" y="15"/>
                    <a:pt x="30" y="15"/>
                  </a:cubicBezTo>
                  <a:cubicBezTo>
                    <a:pt x="30" y="14"/>
                    <a:pt x="30" y="13"/>
                    <a:pt x="29" y="12"/>
                  </a:cubicBezTo>
                  <a:cubicBezTo>
                    <a:pt x="21" y="19"/>
                    <a:pt x="14" y="24"/>
                    <a:pt x="4" y="28"/>
                  </a:cubicBezTo>
                  <a:cubicBezTo>
                    <a:pt x="6" y="29"/>
                    <a:pt x="8" y="29"/>
                    <a:pt x="10" y="30"/>
                  </a:cubicBezTo>
                  <a:cubicBezTo>
                    <a:pt x="10" y="25"/>
                    <a:pt x="10" y="19"/>
                    <a:pt x="12" y="14"/>
                  </a:cubicBezTo>
                  <a:cubicBezTo>
                    <a:pt x="12" y="16"/>
                    <a:pt x="14" y="15"/>
                    <a:pt x="16" y="14"/>
                  </a:cubicBezTo>
                  <a:cubicBezTo>
                    <a:pt x="19" y="14"/>
                    <a:pt x="22" y="13"/>
                    <a:pt x="25" y="12"/>
                  </a:cubicBezTo>
                  <a:cubicBezTo>
                    <a:pt x="24" y="11"/>
                    <a:pt x="22" y="11"/>
                    <a:pt x="21" y="11"/>
                  </a:cubicBezTo>
                  <a:cubicBezTo>
                    <a:pt x="24" y="17"/>
                    <a:pt x="27" y="23"/>
                    <a:pt x="26" y="31"/>
                  </a:cubicBezTo>
                  <a:cubicBezTo>
                    <a:pt x="25" y="40"/>
                    <a:pt x="14" y="44"/>
                    <a:pt x="6" y="45"/>
                  </a:cubicBezTo>
                  <a:cubicBezTo>
                    <a:pt x="2" y="46"/>
                    <a:pt x="0" y="51"/>
                    <a:pt x="5" y="50"/>
                  </a:cubicBezTo>
                  <a:cubicBezTo>
                    <a:pt x="14" y="48"/>
                    <a:pt x="24" y="46"/>
                    <a:pt x="30" y="38"/>
                  </a:cubicBezTo>
                  <a:cubicBezTo>
                    <a:pt x="37" y="29"/>
                    <a:pt x="34" y="18"/>
                    <a:pt x="29" y="8"/>
                  </a:cubicBezTo>
                  <a:cubicBezTo>
                    <a:pt x="28" y="7"/>
                    <a:pt x="26" y="7"/>
                    <a:pt x="24" y="7"/>
                  </a:cubicBezTo>
                  <a:cubicBezTo>
                    <a:pt x="19" y="9"/>
                    <a:pt x="12" y="9"/>
                    <a:pt x="7" y="12"/>
                  </a:cubicBezTo>
                  <a:cubicBezTo>
                    <a:pt x="2" y="15"/>
                    <a:pt x="3" y="26"/>
                    <a:pt x="2" y="31"/>
                  </a:cubicBezTo>
                  <a:cubicBezTo>
                    <a:pt x="2" y="33"/>
                    <a:pt x="6" y="33"/>
                    <a:pt x="7" y="32"/>
                  </a:cubicBezTo>
                  <a:cubicBezTo>
                    <a:pt x="18" y="27"/>
                    <a:pt x="27" y="22"/>
                    <a:pt x="36" y="14"/>
                  </a:cubicBezTo>
                  <a:cubicBezTo>
                    <a:pt x="37" y="13"/>
                    <a:pt x="36" y="11"/>
                    <a:pt x="35" y="11"/>
                  </a:cubicBezTo>
                  <a:cubicBezTo>
                    <a:pt x="30" y="10"/>
                    <a:pt x="25" y="8"/>
                    <a:pt x="20" y="8"/>
                  </a:cubicBezTo>
                  <a:cubicBezTo>
                    <a:pt x="14" y="9"/>
                    <a:pt x="9" y="12"/>
                    <a:pt x="4" y="15"/>
                  </a:cubicBezTo>
                  <a:cubicBezTo>
                    <a:pt x="3" y="15"/>
                    <a:pt x="1" y="17"/>
                    <a:pt x="3" y="18"/>
                  </a:cubicBezTo>
                  <a:cubicBezTo>
                    <a:pt x="13" y="24"/>
                    <a:pt x="20" y="26"/>
                    <a:pt x="31" y="26"/>
                  </a:cubicBezTo>
                  <a:cubicBezTo>
                    <a:pt x="32" y="26"/>
                    <a:pt x="38" y="24"/>
                    <a:pt x="36" y="22"/>
                  </a:cubicBezTo>
                  <a:cubicBezTo>
                    <a:pt x="32" y="17"/>
                    <a:pt x="29" y="12"/>
                    <a:pt x="25" y="8"/>
                  </a:cubicBezTo>
                  <a:cubicBezTo>
                    <a:pt x="20" y="4"/>
                    <a:pt x="14" y="2"/>
                    <a:pt x="8" y="0"/>
                  </a:cubicBezTo>
                  <a:cubicBezTo>
                    <a:pt x="7" y="0"/>
                    <a:pt x="1" y="1"/>
                    <a:pt x="2" y="4"/>
                  </a:cubicBezTo>
                  <a:cubicBezTo>
                    <a:pt x="5" y="14"/>
                    <a:pt x="11" y="23"/>
                    <a:pt x="17" y="32"/>
                  </a:cubicBezTo>
                  <a:cubicBezTo>
                    <a:pt x="19" y="34"/>
                    <a:pt x="27" y="31"/>
                    <a:pt x="25" y="29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60"/>
            <p:cNvSpPr/>
            <p:nvPr/>
          </p:nvSpPr>
          <p:spPr bwMode="auto">
            <a:xfrm>
              <a:off x="7992452" y="3205872"/>
              <a:ext cx="203200" cy="214313"/>
            </a:xfrm>
            <a:custGeom>
              <a:avLst/>
              <a:gdLst>
                <a:gd name="T0" fmla="*/ 29 w 54"/>
                <a:gd name="T1" fmla="*/ 42 h 57"/>
                <a:gd name="T2" fmla="*/ 23 w 54"/>
                <a:gd name="T3" fmla="*/ 24 h 57"/>
                <a:gd name="T4" fmla="*/ 35 w 54"/>
                <a:gd name="T5" fmla="*/ 12 h 57"/>
                <a:gd name="T6" fmla="*/ 23 w 54"/>
                <a:gd name="T7" fmla="*/ 10 h 57"/>
                <a:gd name="T8" fmla="*/ 30 w 54"/>
                <a:gd name="T9" fmla="*/ 30 h 57"/>
                <a:gd name="T10" fmla="*/ 18 w 54"/>
                <a:gd name="T11" fmla="*/ 44 h 57"/>
                <a:gd name="T12" fmla="*/ 33 w 54"/>
                <a:gd name="T13" fmla="*/ 46 h 57"/>
                <a:gd name="T14" fmla="*/ 36 w 54"/>
                <a:gd name="T15" fmla="*/ 18 h 57"/>
                <a:gd name="T16" fmla="*/ 15 w 54"/>
                <a:gd name="T17" fmla="*/ 20 h 57"/>
                <a:gd name="T18" fmla="*/ 19 w 54"/>
                <a:gd name="T19" fmla="*/ 32 h 57"/>
                <a:gd name="T20" fmla="*/ 15 w 54"/>
                <a:gd name="T21" fmla="*/ 43 h 57"/>
                <a:gd name="T22" fmla="*/ 36 w 54"/>
                <a:gd name="T23" fmla="*/ 39 h 57"/>
                <a:gd name="T24" fmla="*/ 36 w 54"/>
                <a:gd name="T25" fmla="*/ 15 h 57"/>
                <a:gd name="T26" fmla="*/ 15 w 54"/>
                <a:gd name="T27" fmla="*/ 20 h 57"/>
                <a:gd name="T28" fmla="*/ 23 w 54"/>
                <a:gd name="T29" fmla="*/ 41 h 57"/>
                <a:gd name="T30" fmla="*/ 25 w 54"/>
                <a:gd name="T31" fmla="*/ 37 h 57"/>
                <a:gd name="T32" fmla="*/ 30 w 54"/>
                <a:gd name="T33" fmla="*/ 36 h 57"/>
                <a:gd name="T34" fmla="*/ 36 w 54"/>
                <a:gd name="T35" fmla="*/ 39 h 57"/>
                <a:gd name="T36" fmla="*/ 36 w 54"/>
                <a:gd name="T37" fmla="*/ 20 h 57"/>
                <a:gd name="T38" fmla="*/ 15 w 54"/>
                <a:gd name="T39" fmla="*/ 26 h 57"/>
                <a:gd name="T40" fmla="*/ 17 w 54"/>
                <a:gd name="T41" fmla="*/ 30 h 57"/>
                <a:gd name="T42" fmla="*/ 19 w 54"/>
                <a:gd name="T43" fmla="*/ 35 h 57"/>
                <a:gd name="T44" fmla="*/ 20 w 54"/>
                <a:gd name="T45" fmla="*/ 38 h 57"/>
                <a:gd name="T46" fmla="*/ 29 w 54"/>
                <a:gd name="T47" fmla="*/ 33 h 57"/>
                <a:gd name="T48" fmla="*/ 28 w 54"/>
                <a:gd name="T49" fmla="*/ 33 h 57"/>
                <a:gd name="T50" fmla="*/ 38 w 54"/>
                <a:gd name="T51" fmla="*/ 33 h 57"/>
                <a:gd name="T52" fmla="*/ 33 w 54"/>
                <a:gd name="T53" fmla="*/ 26 h 57"/>
                <a:gd name="T54" fmla="*/ 36 w 54"/>
                <a:gd name="T55" fmla="*/ 16 h 57"/>
                <a:gd name="T56" fmla="*/ 15 w 54"/>
                <a:gd name="T57" fmla="*/ 19 h 57"/>
                <a:gd name="T58" fmla="*/ 11 w 54"/>
                <a:gd name="T59" fmla="*/ 35 h 57"/>
                <a:gd name="T60" fmla="*/ 31 w 54"/>
                <a:gd name="T61" fmla="*/ 43 h 57"/>
                <a:gd name="T62" fmla="*/ 41 w 54"/>
                <a:gd name="T63" fmla="*/ 31 h 57"/>
                <a:gd name="T64" fmla="*/ 36 w 54"/>
                <a:gd name="T65" fmla="*/ 20 h 57"/>
                <a:gd name="T66" fmla="*/ 15 w 54"/>
                <a:gd name="T67" fmla="*/ 26 h 57"/>
                <a:gd name="T68" fmla="*/ 15 w 54"/>
                <a:gd name="T69" fmla="*/ 45 h 57"/>
                <a:gd name="T70" fmla="*/ 22 w 54"/>
                <a:gd name="T71" fmla="*/ 48 h 57"/>
                <a:gd name="T72" fmla="*/ 44 w 54"/>
                <a:gd name="T73" fmla="*/ 35 h 57"/>
                <a:gd name="T74" fmla="*/ 36 w 54"/>
                <a:gd name="T75" fmla="*/ 15 h 57"/>
                <a:gd name="T76" fmla="*/ 15 w 54"/>
                <a:gd name="T77" fmla="*/ 20 h 57"/>
                <a:gd name="T78" fmla="*/ 15 w 54"/>
                <a:gd name="T79" fmla="*/ 45 h 57"/>
                <a:gd name="T80" fmla="*/ 36 w 54"/>
                <a:gd name="T81" fmla="*/ 40 h 57"/>
                <a:gd name="T82" fmla="*/ 41 w 54"/>
                <a:gd name="T83" fmla="*/ 27 h 57"/>
                <a:gd name="T84" fmla="*/ 36 w 54"/>
                <a:gd name="T85" fmla="*/ 15 h 57"/>
                <a:gd name="T86" fmla="*/ 16 w 54"/>
                <a:gd name="T87" fmla="*/ 17 h 57"/>
                <a:gd name="T88" fmla="*/ 11 w 54"/>
                <a:gd name="T89" fmla="*/ 33 h 57"/>
                <a:gd name="T90" fmla="*/ 11 w 54"/>
                <a:gd name="T91" fmla="*/ 51 h 57"/>
                <a:gd name="T92" fmla="*/ 26 w 54"/>
                <a:gd name="T93" fmla="*/ 53 h 57"/>
                <a:gd name="T94" fmla="*/ 50 w 54"/>
                <a:gd name="T95" fmla="*/ 33 h 57"/>
                <a:gd name="T96" fmla="*/ 44 w 54"/>
                <a:gd name="T97" fmla="*/ 4 h 57"/>
                <a:gd name="T98" fmla="*/ 32 w 54"/>
                <a:gd name="T99" fmla="*/ 2 h 57"/>
                <a:gd name="T100" fmla="*/ 4 w 54"/>
                <a:gd name="T101" fmla="*/ 20 h 57"/>
                <a:gd name="T102" fmla="*/ 8 w 54"/>
                <a:gd name="T103" fmla="*/ 48 h 57"/>
                <a:gd name="T104" fmla="*/ 29 w 54"/>
                <a:gd name="T105" fmla="*/ 4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4" h="57">
                  <a:moveTo>
                    <a:pt x="29" y="42"/>
                  </a:moveTo>
                  <a:cubicBezTo>
                    <a:pt x="26" y="37"/>
                    <a:pt x="24" y="31"/>
                    <a:pt x="23" y="24"/>
                  </a:cubicBezTo>
                  <a:cubicBezTo>
                    <a:pt x="23" y="17"/>
                    <a:pt x="29" y="14"/>
                    <a:pt x="35" y="12"/>
                  </a:cubicBezTo>
                  <a:cubicBezTo>
                    <a:pt x="31" y="12"/>
                    <a:pt x="27" y="11"/>
                    <a:pt x="23" y="10"/>
                  </a:cubicBezTo>
                  <a:cubicBezTo>
                    <a:pt x="26" y="16"/>
                    <a:pt x="30" y="23"/>
                    <a:pt x="30" y="30"/>
                  </a:cubicBezTo>
                  <a:cubicBezTo>
                    <a:pt x="31" y="38"/>
                    <a:pt x="24" y="42"/>
                    <a:pt x="18" y="44"/>
                  </a:cubicBezTo>
                  <a:cubicBezTo>
                    <a:pt x="23" y="45"/>
                    <a:pt x="28" y="45"/>
                    <a:pt x="33" y="46"/>
                  </a:cubicBezTo>
                  <a:cubicBezTo>
                    <a:pt x="33" y="35"/>
                    <a:pt x="31" y="27"/>
                    <a:pt x="36" y="18"/>
                  </a:cubicBezTo>
                  <a:cubicBezTo>
                    <a:pt x="29" y="19"/>
                    <a:pt x="22" y="19"/>
                    <a:pt x="15" y="20"/>
                  </a:cubicBezTo>
                  <a:cubicBezTo>
                    <a:pt x="16" y="24"/>
                    <a:pt x="18" y="28"/>
                    <a:pt x="19" y="32"/>
                  </a:cubicBezTo>
                  <a:cubicBezTo>
                    <a:pt x="20" y="34"/>
                    <a:pt x="16" y="41"/>
                    <a:pt x="15" y="43"/>
                  </a:cubicBezTo>
                  <a:cubicBezTo>
                    <a:pt x="22" y="42"/>
                    <a:pt x="29" y="40"/>
                    <a:pt x="36" y="39"/>
                  </a:cubicBezTo>
                  <a:cubicBezTo>
                    <a:pt x="36" y="31"/>
                    <a:pt x="36" y="23"/>
                    <a:pt x="36" y="15"/>
                  </a:cubicBezTo>
                  <a:cubicBezTo>
                    <a:pt x="29" y="17"/>
                    <a:pt x="22" y="18"/>
                    <a:pt x="15" y="20"/>
                  </a:cubicBezTo>
                  <a:cubicBezTo>
                    <a:pt x="16" y="28"/>
                    <a:pt x="22" y="34"/>
                    <a:pt x="23" y="41"/>
                  </a:cubicBezTo>
                  <a:cubicBezTo>
                    <a:pt x="24" y="40"/>
                    <a:pt x="24" y="38"/>
                    <a:pt x="25" y="37"/>
                  </a:cubicBezTo>
                  <a:cubicBezTo>
                    <a:pt x="21" y="40"/>
                    <a:pt x="23" y="39"/>
                    <a:pt x="30" y="36"/>
                  </a:cubicBezTo>
                  <a:cubicBezTo>
                    <a:pt x="32" y="37"/>
                    <a:pt x="34" y="38"/>
                    <a:pt x="36" y="39"/>
                  </a:cubicBezTo>
                  <a:cubicBezTo>
                    <a:pt x="36" y="33"/>
                    <a:pt x="36" y="27"/>
                    <a:pt x="36" y="20"/>
                  </a:cubicBezTo>
                  <a:cubicBezTo>
                    <a:pt x="36" y="14"/>
                    <a:pt x="15" y="18"/>
                    <a:pt x="15" y="26"/>
                  </a:cubicBezTo>
                  <a:cubicBezTo>
                    <a:pt x="15" y="28"/>
                    <a:pt x="16" y="28"/>
                    <a:pt x="17" y="30"/>
                  </a:cubicBezTo>
                  <a:cubicBezTo>
                    <a:pt x="17" y="31"/>
                    <a:pt x="18" y="33"/>
                    <a:pt x="19" y="35"/>
                  </a:cubicBezTo>
                  <a:cubicBezTo>
                    <a:pt x="19" y="36"/>
                    <a:pt x="20" y="39"/>
                    <a:pt x="20" y="38"/>
                  </a:cubicBezTo>
                  <a:cubicBezTo>
                    <a:pt x="23" y="36"/>
                    <a:pt x="26" y="35"/>
                    <a:pt x="29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32" y="33"/>
                    <a:pt x="35" y="33"/>
                    <a:pt x="38" y="33"/>
                  </a:cubicBezTo>
                  <a:cubicBezTo>
                    <a:pt x="34" y="31"/>
                    <a:pt x="31" y="30"/>
                    <a:pt x="33" y="26"/>
                  </a:cubicBezTo>
                  <a:cubicBezTo>
                    <a:pt x="35" y="23"/>
                    <a:pt x="36" y="20"/>
                    <a:pt x="36" y="16"/>
                  </a:cubicBezTo>
                  <a:cubicBezTo>
                    <a:pt x="37" y="8"/>
                    <a:pt x="16" y="12"/>
                    <a:pt x="15" y="19"/>
                  </a:cubicBezTo>
                  <a:cubicBezTo>
                    <a:pt x="15" y="25"/>
                    <a:pt x="11" y="29"/>
                    <a:pt x="11" y="35"/>
                  </a:cubicBezTo>
                  <a:cubicBezTo>
                    <a:pt x="12" y="42"/>
                    <a:pt x="26" y="45"/>
                    <a:pt x="31" y="43"/>
                  </a:cubicBezTo>
                  <a:cubicBezTo>
                    <a:pt x="38" y="41"/>
                    <a:pt x="43" y="38"/>
                    <a:pt x="41" y="31"/>
                  </a:cubicBezTo>
                  <a:cubicBezTo>
                    <a:pt x="40" y="27"/>
                    <a:pt x="36" y="24"/>
                    <a:pt x="36" y="20"/>
                  </a:cubicBezTo>
                  <a:cubicBezTo>
                    <a:pt x="36" y="14"/>
                    <a:pt x="15" y="18"/>
                    <a:pt x="15" y="26"/>
                  </a:cubicBezTo>
                  <a:cubicBezTo>
                    <a:pt x="15" y="32"/>
                    <a:pt x="15" y="38"/>
                    <a:pt x="15" y="45"/>
                  </a:cubicBezTo>
                  <a:cubicBezTo>
                    <a:pt x="15" y="47"/>
                    <a:pt x="20" y="48"/>
                    <a:pt x="22" y="48"/>
                  </a:cubicBezTo>
                  <a:cubicBezTo>
                    <a:pt x="28" y="47"/>
                    <a:pt x="45" y="44"/>
                    <a:pt x="44" y="35"/>
                  </a:cubicBezTo>
                  <a:cubicBezTo>
                    <a:pt x="43" y="28"/>
                    <a:pt x="37" y="22"/>
                    <a:pt x="36" y="15"/>
                  </a:cubicBezTo>
                  <a:cubicBezTo>
                    <a:pt x="36" y="8"/>
                    <a:pt x="15" y="13"/>
                    <a:pt x="15" y="20"/>
                  </a:cubicBezTo>
                  <a:cubicBezTo>
                    <a:pt x="15" y="28"/>
                    <a:pt x="15" y="37"/>
                    <a:pt x="15" y="45"/>
                  </a:cubicBezTo>
                  <a:cubicBezTo>
                    <a:pt x="15" y="52"/>
                    <a:pt x="34" y="45"/>
                    <a:pt x="36" y="40"/>
                  </a:cubicBezTo>
                  <a:cubicBezTo>
                    <a:pt x="38" y="37"/>
                    <a:pt x="42" y="32"/>
                    <a:pt x="41" y="27"/>
                  </a:cubicBezTo>
                  <a:cubicBezTo>
                    <a:pt x="40" y="23"/>
                    <a:pt x="37" y="19"/>
                    <a:pt x="36" y="15"/>
                  </a:cubicBezTo>
                  <a:cubicBezTo>
                    <a:pt x="35" y="8"/>
                    <a:pt x="18" y="13"/>
                    <a:pt x="16" y="17"/>
                  </a:cubicBezTo>
                  <a:cubicBezTo>
                    <a:pt x="13" y="22"/>
                    <a:pt x="11" y="27"/>
                    <a:pt x="11" y="33"/>
                  </a:cubicBezTo>
                  <a:cubicBezTo>
                    <a:pt x="10" y="39"/>
                    <a:pt x="11" y="45"/>
                    <a:pt x="11" y="51"/>
                  </a:cubicBezTo>
                  <a:cubicBezTo>
                    <a:pt x="12" y="57"/>
                    <a:pt x="24" y="54"/>
                    <a:pt x="26" y="53"/>
                  </a:cubicBezTo>
                  <a:cubicBezTo>
                    <a:pt x="35" y="49"/>
                    <a:pt x="47" y="43"/>
                    <a:pt x="50" y="33"/>
                  </a:cubicBezTo>
                  <a:cubicBezTo>
                    <a:pt x="54" y="23"/>
                    <a:pt x="49" y="13"/>
                    <a:pt x="44" y="4"/>
                  </a:cubicBezTo>
                  <a:cubicBezTo>
                    <a:pt x="42" y="0"/>
                    <a:pt x="36" y="1"/>
                    <a:pt x="32" y="2"/>
                  </a:cubicBezTo>
                  <a:cubicBezTo>
                    <a:pt x="22" y="5"/>
                    <a:pt x="8" y="10"/>
                    <a:pt x="4" y="20"/>
                  </a:cubicBezTo>
                  <a:cubicBezTo>
                    <a:pt x="0" y="30"/>
                    <a:pt x="4" y="40"/>
                    <a:pt x="8" y="48"/>
                  </a:cubicBezTo>
                  <a:cubicBezTo>
                    <a:pt x="11" y="55"/>
                    <a:pt x="32" y="49"/>
                    <a:pt x="29" y="42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61"/>
            <p:cNvSpPr/>
            <p:nvPr/>
          </p:nvSpPr>
          <p:spPr bwMode="auto">
            <a:xfrm>
              <a:off x="6728802" y="2920122"/>
              <a:ext cx="439738" cy="461963"/>
            </a:xfrm>
            <a:custGeom>
              <a:avLst/>
              <a:gdLst>
                <a:gd name="T0" fmla="*/ 28 w 117"/>
                <a:gd name="T1" fmla="*/ 47 h 123"/>
                <a:gd name="T2" fmla="*/ 70 w 117"/>
                <a:gd name="T3" fmla="*/ 46 h 123"/>
                <a:gd name="T4" fmla="*/ 53 w 117"/>
                <a:gd name="T5" fmla="*/ 104 h 123"/>
                <a:gd name="T6" fmla="*/ 41 w 117"/>
                <a:gd name="T7" fmla="*/ 44 h 123"/>
                <a:gd name="T8" fmla="*/ 27 w 117"/>
                <a:gd name="T9" fmla="*/ 83 h 123"/>
                <a:gd name="T10" fmla="*/ 41 w 117"/>
                <a:gd name="T11" fmla="*/ 32 h 123"/>
                <a:gd name="T12" fmla="*/ 35 w 117"/>
                <a:gd name="T13" fmla="*/ 93 h 123"/>
                <a:gd name="T14" fmla="*/ 63 w 117"/>
                <a:gd name="T15" fmla="*/ 39 h 123"/>
                <a:gd name="T16" fmla="*/ 50 w 117"/>
                <a:gd name="T17" fmla="*/ 88 h 123"/>
                <a:gd name="T18" fmla="*/ 79 w 117"/>
                <a:gd name="T19" fmla="*/ 34 h 123"/>
                <a:gd name="T20" fmla="*/ 65 w 117"/>
                <a:gd name="T21" fmla="*/ 84 h 123"/>
                <a:gd name="T22" fmla="*/ 97 w 117"/>
                <a:gd name="T23" fmla="*/ 45 h 123"/>
                <a:gd name="T24" fmla="*/ 64 w 117"/>
                <a:gd name="T25" fmla="*/ 89 h 123"/>
                <a:gd name="T26" fmla="*/ 82 w 117"/>
                <a:gd name="T27" fmla="*/ 39 h 123"/>
                <a:gd name="T28" fmla="*/ 72 w 117"/>
                <a:gd name="T29" fmla="*/ 69 h 123"/>
                <a:gd name="T30" fmla="*/ 74 w 117"/>
                <a:gd name="T31" fmla="*/ 76 h 123"/>
                <a:gd name="T32" fmla="*/ 58 w 117"/>
                <a:gd name="T33" fmla="*/ 27 h 123"/>
                <a:gd name="T34" fmla="*/ 38 w 117"/>
                <a:gd name="T35" fmla="*/ 95 h 123"/>
                <a:gd name="T36" fmla="*/ 41 w 117"/>
                <a:gd name="T37" fmla="*/ 96 h 123"/>
                <a:gd name="T38" fmla="*/ 52 w 117"/>
                <a:gd name="T39" fmla="*/ 29 h 123"/>
                <a:gd name="T40" fmla="*/ 53 w 117"/>
                <a:gd name="T41" fmla="*/ 28 h 123"/>
                <a:gd name="T42" fmla="*/ 74 w 117"/>
                <a:gd name="T43" fmla="*/ 81 h 123"/>
                <a:gd name="T44" fmla="*/ 72 w 117"/>
                <a:gd name="T45" fmla="*/ 93 h 123"/>
                <a:gd name="T46" fmla="*/ 43 w 117"/>
                <a:gd name="T47" fmla="*/ 59 h 123"/>
                <a:gd name="T48" fmla="*/ 71 w 117"/>
                <a:gd name="T49" fmla="*/ 47 h 123"/>
                <a:gd name="T50" fmla="*/ 29 w 117"/>
                <a:gd name="T51" fmla="*/ 45 h 123"/>
                <a:gd name="T52" fmla="*/ 95 w 117"/>
                <a:gd name="T53" fmla="*/ 77 h 123"/>
                <a:gd name="T54" fmla="*/ 17 w 117"/>
                <a:gd name="T55" fmla="*/ 78 h 123"/>
                <a:gd name="T56" fmla="*/ 56 w 117"/>
                <a:gd name="T57" fmla="*/ 97 h 123"/>
                <a:gd name="T58" fmla="*/ 37 w 117"/>
                <a:gd name="T59" fmla="*/ 25 h 123"/>
                <a:gd name="T60" fmla="*/ 88 w 117"/>
                <a:gd name="T61" fmla="*/ 81 h 123"/>
                <a:gd name="T62" fmla="*/ 62 w 117"/>
                <a:gd name="T63" fmla="*/ 38 h 123"/>
                <a:gd name="T64" fmla="*/ 72 w 117"/>
                <a:gd name="T65" fmla="*/ 98 h 123"/>
                <a:gd name="T66" fmla="*/ 77 w 117"/>
                <a:gd name="T67" fmla="*/ 45 h 123"/>
                <a:gd name="T68" fmla="*/ 86 w 117"/>
                <a:gd name="T69" fmla="*/ 82 h 123"/>
                <a:gd name="T70" fmla="*/ 58 w 117"/>
                <a:gd name="T71" fmla="*/ 36 h 123"/>
                <a:gd name="T72" fmla="*/ 71 w 117"/>
                <a:gd name="T73" fmla="*/ 85 h 123"/>
                <a:gd name="T74" fmla="*/ 43 w 117"/>
                <a:gd name="T75" fmla="*/ 38 h 123"/>
                <a:gd name="T76" fmla="*/ 56 w 117"/>
                <a:gd name="T77" fmla="*/ 87 h 123"/>
                <a:gd name="T78" fmla="*/ 19 w 117"/>
                <a:gd name="T79" fmla="*/ 38 h 123"/>
                <a:gd name="T80" fmla="*/ 48 w 117"/>
                <a:gd name="T81" fmla="*/ 77 h 123"/>
                <a:gd name="T82" fmla="*/ 19 w 117"/>
                <a:gd name="T83" fmla="*/ 47 h 123"/>
                <a:gd name="T84" fmla="*/ 96 w 117"/>
                <a:gd name="T85" fmla="*/ 78 h 123"/>
                <a:gd name="T86" fmla="*/ 7 w 117"/>
                <a:gd name="T87" fmla="*/ 47 h 123"/>
                <a:gd name="T88" fmla="*/ 49 w 117"/>
                <a:gd name="T89" fmla="*/ 89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7" h="123">
                  <a:moveTo>
                    <a:pt x="49" y="89"/>
                  </a:moveTo>
                  <a:cubicBezTo>
                    <a:pt x="34" y="97"/>
                    <a:pt x="27" y="56"/>
                    <a:pt x="28" y="47"/>
                  </a:cubicBezTo>
                  <a:cubicBezTo>
                    <a:pt x="29" y="37"/>
                    <a:pt x="34" y="29"/>
                    <a:pt x="44" y="27"/>
                  </a:cubicBezTo>
                  <a:cubicBezTo>
                    <a:pt x="55" y="23"/>
                    <a:pt x="66" y="38"/>
                    <a:pt x="70" y="46"/>
                  </a:cubicBezTo>
                  <a:cubicBezTo>
                    <a:pt x="76" y="55"/>
                    <a:pt x="78" y="66"/>
                    <a:pt x="76" y="76"/>
                  </a:cubicBezTo>
                  <a:cubicBezTo>
                    <a:pt x="75" y="84"/>
                    <a:pt x="62" y="105"/>
                    <a:pt x="53" y="104"/>
                  </a:cubicBezTo>
                  <a:cubicBezTo>
                    <a:pt x="44" y="102"/>
                    <a:pt x="40" y="86"/>
                    <a:pt x="39" y="79"/>
                  </a:cubicBezTo>
                  <a:cubicBezTo>
                    <a:pt x="36" y="67"/>
                    <a:pt x="37" y="55"/>
                    <a:pt x="41" y="44"/>
                  </a:cubicBezTo>
                  <a:cubicBezTo>
                    <a:pt x="34" y="45"/>
                    <a:pt x="27" y="47"/>
                    <a:pt x="19" y="48"/>
                  </a:cubicBezTo>
                  <a:cubicBezTo>
                    <a:pt x="23" y="60"/>
                    <a:pt x="27" y="70"/>
                    <a:pt x="27" y="83"/>
                  </a:cubicBezTo>
                  <a:cubicBezTo>
                    <a:pt x="34" y="81"/>
                    <a:pt x="41" y="79"/>
                    <a:pt x="48" y="77"/>
                  </a:cubicBezTo>
                  <a:cubicBezTo>
                    <a:pt x="44" y="62"/>
                    <a:pt x="41" y="47"/>
                    <a:pt x="41" y="32"/>
                  </a:cubicBezTo>
                  <a:cubicBezTo>
                    <a:pt x="34" y="34"/>
                    <a:pt x="27" y="37"/>
                    <a:pt x="20" y="39"/>
                  </a:cubicBezTo>
                  <a:cubicBezTo>
                    <a:pt x="32" y="55"/>
                    <a:pt x="34" y="74"/>
                    <a:pt x="35" y="93"/>
                  </a:cubicBezTo>
                  <a:cubicBezTo>
                    <a:pt x="42" y="91"/>
                    <a:pt x="49" y="89"/>
                    <a:pt x="56" y="87"/>
                  </a:cubicBezTo>
                  <a:cubicBezTo>
                    <a:pt x="53" y="71"/>
                    <a:pt x="55" y="54"/>
                    <a:pt x="63" y="39"/>
                  </a:cubicBezTo>
                  <a:cubicBezTo>
                    <a:pt x="56" y="39"/>
                    <a:pt x="49" y="40"/>
                    <a:pt x="42" y="41"/>
                  </a:cubicBezTo>
                  <a:cubicBezTo>
                    <a:pt x="46" y="57"/>
                    <a:pt x="53" y="72"/>
                    <a:pt x="50" y="88"/>
                  </a:cubicBezTo>
                  <a:cubicBezTo>
                    <a:pt x="57" y="87"/>
                    <a:pt x="64" y="85"/>
                    <a:pt x="71" y="84"/>
                  </a:cubicBezTo>
                  <a:cubicBezTo>
                    <a:pt x="68" y="66"/>
                    <a:pt x="74" y="50"/>
                    <a:pt x="79" y="34"/>
                  </a:cubicBezTo>
                  <a:cubicBezTo>
                    <a:pt x="72" y="35"/>
                    <a:pt x="65" y="36"/>
                    <a:pt x="58" y="38"/>
                  </a:cubicBezTo>
                  <a:cubicBezTo>
                    <a:pt x="61" y="53"/>
                    <a:pt x="68" y="68"/>
                    <a:pt x="65" y="84"/>
                  </a:cubicBezTo>
                  <a:cubicBezTo>
                    <a:pt x="72" y="83"/>
                    <a:pt x="79" y="82"/>
                    <a:pt x="86" y="80"/>
                  </a:cubicBezTo>
                  <a:cubicBezTo>
                    <a:pt x="84" y="65"/>
                    <a:pt x="88" y="57"/>
                    <a:pt x="97" y="45"/>
                  </a:cubicBezTo>
                  <a:cubicBezTo>
                    <a:pt x="91" y="47"/>
                    <a:pt x="84" y="48"/>
                    <a:pt x="77" y="49"/>
                  </a:cubicBezTo>
                  <a:cubicBezTo>
                    <a:pt x="91" y="66"/>
                    <a:pt x="82" y="82"/>
                    <a:pt x="64" y="89"/>
                  </a:cubicBezTo>
                  <a:cubicBezTo>
                    <a:pt x="69" y="89"/>
                    <a:pt x="73" y="89"/>
                    <a:pt x="78" y="89"/>
                  </a:cubicBezTo>
                  <a:cubicBezTo>
                    <a:pt x="68" y="72"/>
                    <a:pt x="72" y="55"/>
                    <a:pt x="82" y="39"/>
                  </a:cubicBezTo>
                  <a:cubicBezTo>
                    <a:pt x="75" y="39"/>
                    <a:pt x="68" y="40"/>
                    <a:pt x="61" y="41"/>
                  </a:cubicBezTo>
                  <a:cubicBezTo>
                    <a:pt x="66" y="50"/>
                    <a:pt x="71" y="59"/>
                    <a:pt x="72" y="69"/>
                  </a:cubicBezTo>
                  <a:cubicBezTo>
                    <a:pt x="73" y="72"/>
                    <a:pt x="72" y="74"/>
                    <a:pt x="72" y="77"/>
                  </a:cubicBezTo>
                  <a:cubicBezTo>
                    <a:pt x="71" y="77"/>
                    <a:pt x="77" y="76"/>
                    <a:pt x="74" y="76"/>
                  </a:cubicBezTo>
                  <a:cubicBezTo>
                    <a:pt x="64" y="75"/>
                    <a:pt x="52" y="65"/>
                    <a:pt x="46" y="56"/>
                  </a:cubicBezTo>
                  <a:cubicBezTo>
                    <a:pt x="37" y="44"/>
                    <a:pt x="45" y="32"/>
                    <a:pt x="58" y="27"/>
                  </a:cubicBezTo>
                  <a:cubicBezTo>
                    <a:pt x="66" y="24"/>
                    <a:pt x="72" y="23"/>
                    <a:pt x="73" y="34"/>
                  </a:cubicBezTo>
                  <a:cubicBezTo>
                    <a:pt x="74" y="55"/>
                    <a:pt x="54" y="82"/>
                    <a:pt x="38" y="95"/>
                  </a:cubicBezTo>
                  <a:cubicBezTo>
                    <a:pt x="37" y="96"/>
                    <a:pt x="36" y="96"/>
                    <a:pt x="36" y="96"/>
                  </a:cubicBezTo>
                  <a:cubicBezTo>
                    <a:pt x="37" y="96"/>
                    <a:pt x="40" y="95"/>
                    <a:pt x="41" y="96"/>
                  </a:cubicBezTo>
                  <a:cubicBezTo>
                    <a:pt x="38" y="94"/>
                    <a:pt x="38" y="87"/>
                    <a:pt x="38" y="83"/>
                  </a:cubicBezTo>
                  <a:cubicBezTo>
                    <a:pt x="38" y="66"/>
                    <a:pt x="42" y="44"/>
                    <a:pt x="52" y="29"/>
                  </a:cubicBezTo>
                  <a:cubicBezTo>
                    <a:pt x="53" y="27"/>
                    <a:pt x="57" y="25"/>
                    <a:pt x="53" y="26"/>
                  </a:cubicBezTo>
                  <a:cubicBezTo>
                    <a:pt x="49" y="28"/>
                    <a:pt x="50" y="26"/>
                    <a:pt x="53" y="28"/>
                  </a:cubicBezTo>
                  <a:cubicBezTo>
                    <a:pt x="58" y="31"/>
                    <a:pt x="61" y="37"/>
                    <a:pt x="64" y="41"/>
                  </a:cubicBezTo>
                  <a:cubicBezTo>
                    <a:pt x="70" y="53"/>
                    <a:pt x="74" y="67"/>
                    <a:pt x="74" y="81"/>
                  </a:cubicBezTo>
                  <a:cubicBezTo>
                    <a:pt x="74" y="85"/>
                    <a:pt x="73" y="91"/>
                    <a:pt x="70" y="94"/>
                  </a:cubicBezTo>
                  <a:cubicBezTo>
                    <a:pt x="69" y="96"/>
                    <a:pt x="75" y="94"/>
                    <a:pt x="72" y="93"/>
                  </a:cubicBezTo>
                  <a:cubicBezTo>
                    <a:pt x="68" y="93"/>
                    <a:pt x="65" y="91"/>
                    <a:pt x="61" y="89"/>
                  </a:cubicBezTo>
                  <a:cubicBezTo>
                    <a:pt x="49" y="83"/>
                    <a:pt x="42" y="73"/>
                    <a:pt x="43" y="59"/>
                  </a:cubicBezTo>
                  <a:cubicBezTo>
                    <a:pt x="44" y="53"/>
                    <a:pt x="46" y="47"/>
                    <a:pt x="50" y="43"/>
                  </a:cubicBezTo>
                  <a:cubicBezTo>
                    <a:pt x="57" y="37"/>
                    <a:pt x="66" y="43"/>
                    <a:pt x="71" y="47"/>
                  </a:cubicBezTo>
                  <a:cubicBezTo>
                    <a:pt x="77" y="51"/>
                    <a:pt x="97" y="42"/>
                    <a:pt x="88" y="37"/>
                  </a:cubicBezTo>
                  <a:cubicBezTo>
                    <a:pt x="69" y="24"/>
                    <a:pt x="44" y="26"/>
                    <a:pt x="29" y="45"/>
                  </a:cubicBezTo>
                  <a:cubicBezTo>
                    <a:pt x="15" y="62"/>
                    <a:pt x="22" y="85"/>
                    <a:pt x="39" y="97"/>
                  </a:cubicBezTo>
                  <a:cubicBezTo>
                    <a:pt x="61" y="111"/>
                    <a:pt x="94" y="108"/>
                    <a:pt x="95" y="77"/>
                  </a:cubicBezTo>
                  <a:cubicBezTo>
                    <a:pt x="96" y="57"/>
                    <a:pt x="87" y="25"/>
                    <a:pt x="67" y="16"/>
                  </a:cubicBezTo>
                  <a:cubicBezTo>
                    <a:pt x="32" y="0"/>
                    <a:pt x="20" y="56"/>
                    <a:pt x="17" y="78"/>
                  </a:cubicBezTo>
                  <a:cubicBezTo>
                    <a:pt x="16" y="87"/>
                    <a:pt x="15" y="102"/>
                    <a:pt x="25" y="107"/>
                  </a:cubicBezTo>
                  <a:cubicBezTo>
                    <a:pt x="36" y="111"/>
                    <a:pt x="48" y="104"/>
                    <a:pt x="56" y="97"/>
                  </a:cubicBezTo>
                  <a:cubicBezTo>
                    <a:pt x="74" y="83"/>
                    <a:pt x="91" y="57"/>
                    <a:pt x="94" y="34"/>
                  </a:cubicBezTo>
                  <a:cubicBezTo>
                    <a:pt x="98" y="1"/>
                    <a:pt x="52" y="15"/>
                    <a:pt x="37" y="25"/>
                  </a:cubicBezTo>
                  <a:cubicBezTo>
                    <a:pt x="8" y="42"/>
                    <a:pt x="25" y="72"/>
                    <a:pt x="49" y="83"/>
                  </a:cubicBezTo>
                  <a:cubicBezTo>
                    <a:pt x="61" y="89"/>
                    <a:pt x="77" y="90"/>
                    <a:pt x="88" y="81"/>
                  </a:cubicBezTo>
                  <a:cubicBezTo>
                    <a:pt x="101" y="69"/>
                    <a:pt x="89" y="48"/>
                    <a:pt x="83" y="35"/>
                  </a:cubicBezTo>
                  <a:cubicBezTo>
                    <a:pt x="79" y="29"/>
                    <a:pt x="65" y="33"/>
                    <a:pt x="62" y="38"/>
                  </a:cubicBezTo>
                  <a:cubicBezTo>
                    <a:pt x="50" y="57"/>
                    <a:pt x="47" y="78"/>
                    <a:pt x="58" y="98"/>
                  </a:cubicBezTo>
                  <a:cubicBezTo>
                    <a:pt x="61" y="102"/>
                    <a:pt x="70" y="99"/>
                    <a:pt x="72" y="98"/>
                  </a:cubicBezTo>
                  <a:cubicBezTo>
                    <a:pt x="96" y="88"/>
                    <a:pt x="117" y="66"/>
                    <a:pt x="97" y="41"/>
                  </a:cubicBezTo>
                  <a:cubicBezTo>
                    <a:pt x="93" y="36"/>
                    <a:pt x="81" y="41"/>
                    <a:pt x="77" y="45"/>
                  </a:cubicBezTo>
                  <a:cubicBezTo>
                    <a:pt x="67" y="58"/>
                    <a:pt x="63" y="69"/>
                    <a:pt x="65" y="86"/>
                  </a:cubicBezTo>
                  <a:cubicBezTo>
                    <a:pt x="66" y="93"/>
                    <a:pt x="85" y="88"/>
                    <a:pt x="86" y="82"/>
                  </a:cubicBezTo>
                  <a:cubicBezTo>
                    <a:pt x="89" y="64"/>
                    <a:pt x="83" y="49"/>
                    <a:pt x="79" y="32"/>
                  </a:cubicBezTo>
                  <a:cubicBezTo>
                    <a:pt x="77" y="24"/>
                    <a:pt x="59" y="30"/>
                    <a:pt x="58" y="36"/>
                  </a:cubicBezTo>
                  <a:cubicBezTo>
                    <a:pt x="53" y="54"/>
                    <a:pt x="47" y="71"/>
                    <a:pt x="50" y="89"/>
                  </a:cubicBezTo>
                  <a:cubicBezTo>
                    <a:pt x="51" y="97"/>
                    <a:pt x="70" y="91"/>
                    <a:pt x="71" y="85"/>
                  </a:cubicBezTo>
                  <a:cubicBezTo>
                    <a:pt x="74" y="68"/>
                    <a:pt x="68" y="52"/>
                    <a:pt x="64" y="35"/>
                  </a:cubicBezTo>
                  <a:cubicBezTo>
                    <a:pt x="62" y="28"/>
                    <a:pt x="45" y="33"/>
                    <a:pt x="43" y="38"/>
                  </a:cubicBezTo>
                  <a:cubicBezTo>
                    <a:pt x="34" y="55"/>
                    <a:pt x="31" y="74"/>
                    <a:pt x="35" y="93"/>
                  </a:cubicBezTo>
                  <a:cubicBezTo>
                    <a:pt x="36" y="101"/>
                    <a:pt x="56" y="95"/>
                    <a:pt x="56" y="87"/>
                  </a:cubicBezTo>
                  <a:cubicBezTo>
                    <a:pt x="56" y="67"/>
                    <a:pt x="52" y="47"/>
                    <a:pt x="40" y="31"/>
                  </a:cubicBezTo>
                  <a:cubicBezTo>
                    <a:pt x="35" y="25"/>
                    <a:pt x="19" y="31"/>
                    <a:pt x="19" y="38"/>
                  </a:cubicBezTo>
                  <a:cubicBezTo>
                    <a:pt x="20" y="53"/>
                    <a:pt x="23" y="68"/>
                    <a:pt x="27" y="83"/>
                  </a:cubicBezTo>
                  <a:cubicBezTo>
                    <a:pt x="29" y="90"/>
                    <a:pt x="49" y="85"/>
                    <a:pt x="48" y="77"/>
                  </a:cubicBezTo>
                  <a:cubicBezTo>
                    <a:pt x="48" y="65"/>
                    <a:pt x="44" y="54"/>
                    <a:pt x="41" y="42"/>
                  </a:cubicBezTo>
                  <a:cubicBezTo>
                    <a:pt x="38" y="35"/>
                    <a:pt x="21" y="41"/>
                    <a:pt x="19" y="47"/>
                  </a:cubicBezTo>
                  <a:cubicBezTo>
                    <a:pt x="11" y="75"/>
                    <a:pt x="18" y="123"/>
                    <a:pt x="57" y="115"/>
                  </a:cubicBezTo>
                  <a:cubicBezTo>
                    <a:pt x="74" y="111"/>
                    <a:pt x="91" y="94"/>
                    <a:pt x="96" y="78"/>
                  </a:cubicBezTo>
                  <a:cubicBezTo>
                    <a:pt x="102" y="62"/>
                    <a:pt x="95" y="42"/>
                    <a:pt x="85" y="30"/>
                  </a:cubicBezTo>
                  <a:cubicBezTo>
                    <a:pt x="63" y="3"/>
                    <a:pt x="15" y="14"/>
                    <a:pt x="7" y="47"/>
                  </a:cubicBezTo>
                  <a:cubicBezTo>
                    <a:pt x="0" y="77"/>
                    <a:pt x="24" y="114"/>
                    <a:pt x="57" y="98"/>
                  </a:cubicBezTo>
                  <a:cubicBezTo>
                    <a:pt x="70" y="91"/>
                    <a:pt x="58" y="84"/>
                    <a:pt x="49" y="89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44" name="Freeform 76"/>
          <p:cNvSpPr/>
          <p:nvPr/>
        </p:nvSpPr>
        <p:spPr bwMode="auto">
          <a:xfrm rot="10501645">
            <a:off x="4123557" y="4081917"/>
            <a:ext cx="1561215" cy="713587"/>
          </a:xfrm>
          <a:custGeom>
            <a:avLst/>
            <a:gdLst/>
            <a:ahLst/>
            <a:cxnLst>
              <a:cxn ang="0">
                <a:pos x="389" y="51"/>
              </a:cxn>
              <a:cxn ang="0">
                <a:pos x="364" y="43"/>
              </a:cxn>
              <a:cxn ang="0">
                <a:pos x="348" y="30"/>
              </a:cxn>
              <a:cxn ang="0">
                <a:pos x="316" y="11"/>
              </a:cxn>
              <a:cxn ang="0">
                <a:pos x="317" y="8"/>
              </a:cxn>
              <a:cxn ang="0">
                <a:pos x="308" y="4"/>
              </a:cxn>
              <a:cxn ang="0">
                <a:pos x="297" y="0"/>
              </a:cxn>
              <a:cxn ang="0">
                <a:pos x="293" y="6"/>
              </a:cxn>
              <a:cxn ang="0">
                <a:pos x="316" y="18"/>
              </a:cxn>
              <a:cxn ang="0">
                <a:pos x="333" y="32"/>
              </a:cxn>
              <a:cxn ang="0">
                <a:pos x="345" y="36"/>
              </a:cxn>
              <a:cxn ang="0">
                <a:pos x="337" y="41"/>
              </a:cxn>
              <a:cxn ang="0">
                <a:pos x="291" y="50"/>
              </a:cxn>
              <a:cxn ang="0">
                <a:pos x="206" y="73"/>
              </a:cxn>
              <a:cxn ang="0">
                <a:pos x="126" y="99"/>
              </a:cxn>
              <a:cxn ang="0">
                <a:pos x="49" y="135"/>
              </a:cxn>
              <a:cxn ang="0">
                <a:pos x="1" y="163"/>
              </a:cxn>
              <a:cxn ang="0">
                <a:pos x="1" y="164"/>
              </a:cxn>
              <a:cxn ang="0">
                <a:pos x="90" y="119"/>
              </a:cxn>
              <a:cxn ang="0">
                <a:pos x="185" y="84"/>
              </a:cxn>
              <a:cxn ang="0">
                <a:pos x="123" y="110"/>
              </a:cxn>
              <a:cxn ang="0">
                <a:pos x="77" y="128"/>
              </a:cxn>
              <a:cxn ang="0">
                <a:pos x="26" y="154"/>
              </a:cxn>
              <a:cxn ang="0">
                <a:pos x="0" y="168"/>
              </a:cxn>
              <a:cxn ang="0">
                <a:pos x="48" y="145"/>
              </a:cxn>
              <a:cxn ang="0">
                <a:pos x="196" y="81"/>
              </a:cxn>
              <a:cxn ang="0">
                <a:pos x="198" y="80"/>
              </a:cxn>
              <a:cxn ang="0">
                <a:pos x="300" y="52"/>
              </a:cxn>
              <a:cxn ang="0">
                <a:pos x="345" y="47"/>
              </a:cxn>
              <a:cxn ang="0">
                <a:pos x="363" y="51"/>
              </a:cxn>
              <a:cxn ang="0">
                <a:pos x="364" y="64"/>
              </a:cxn>
              <a:cxn ang="0">
                <a:pos x="357" y="79"/>
              </a:cxn>
              <a:cxn ang="0">
                <a:pos x="337" y="116"/>
              </a:cxn>
              <a:cxn ang="0">
                <a:pos x="317" y="168"/>
              </a:cxn>
              <a:cxn ang="0">
                <a:pos x="317" y="169"/>
              </a:cxn>
              <a:cxn ang="0">
                <a:pos x="316" y="174"/>
              </a:cxn>
              <a:cxn ang="0">
                <a:pos x="315" y="181"/>
              </a:cxn>
              <a:cxn ang="0">
                <a:pos x="319" y="176"/>
              </a:cxn>
              <a:cxn ang="0">
                <a:pos x="339" y="128"/>
              </a:cxn>
              <a:cxn ang="0">
                <a:pos x="355" y="103"/>
              </a:cxn>
              <a:cxn ang="0">
                <a:pos x="361" y="92"/>
              </a:cxn>
              <a:cxn ang="0">
                <a:pos x="372" y="69"/>
              </a:cxn>
              <a:cxn ang="0">
                <a:pos x="386" y="59"/>
              </a:cxn>
              <a:cxn ang="0">
                <a:pos x="388" y="58"/>
              </a:cxn>
              <a:cxn ang="0">
                <a:pos x="381" y="58"/>
              </a:cxn>
              <a:cxn ang="0">
                <a:pos x="379" y="59"/>
              </a:cxn>
              <a:cxn ang="0">
                <a:pos x="379" y="59"/>
              </a:cxn>
              <a:cxn ang="0">
                <a:pos x="372" y="66"/>
              </a:cxn>
              <a:cxn ang="0">
                <a:pos x="359" y="86"/>
              </a:cxn>
              <a:cxn ang="0">
                <a:pos x="356" y="98"/>
              </a:cxn>
              <a:cxn ang="0">
                <a:pos x="346" y="110"/>
              </a:cxn>
              <a:cxn ang="0">
                <a:pos x="342" y="112"/>
              </a:cxn>
              <a:cxn ang="0">
                <a:pos x="353" y="90"/>
              </a:cxn>
              <a:cxn ang="0">
                <a:pos x="370" y="61"/>
              </a:cxn>
              <a:cxn ang="0">
                <a:pos x="368" y="50"/>
              </a:cxn>
              <a:cxn ang="0">
                <a:pos x="393" y="61"/>
              </a:cxn>
              <a:cxn ang="0">
                <a:pos x="395" y="59"/>
              </a:cxn>
              <a:cxn ang="0">
                <a:pos x="396" y="57"/>
              </a:cxn>
            </a:cxnLst>
            <a:rect l="0" t="0" r="r" b="b"/>
            <a:pathLst>
              <a:path w="396" h="181">
                <a:moveTo>
                  <a:pt x="396" y="57"/>
                </a:moveTo>
                <a:lnTo>
                  <a:pt x="396" y="57"/>
                </a:lnTo>
                <a:lnTo>
                  <a:pt x="389" y="51"/>
                </a:lnTo>
                <a:lnTo>
                  <a:pt x="381" y="47"/>
                </a:lnTo>
                <a:lnTo>
                  <a:pt x="372" y="44"/>
                </a:lnTo>
                <a:lnTo>
                  <a:pt x="364" y="43"/>
                </a:lnTo>
                <a:lnTo>
                  <a:pt x="364" y="43"/>
                </a:lnTo>
                <a:lnTo>
                  <a:pt x="357" y="36"/>
                </a:lnTo>
                <a:lnTo>
                  <a:pt x="348" y="30"/>
                </a:lnTo>
                <a:lnTo>
                  <a:pt x="348" y="30"/>
                </a:lnTo>
                <a:lnTo>
                  <a:pt x="333" y="21"/>
                </a:lnTo>
                <a:lnTo>
                  <a:pt x="316" y="11"/>
                </a:lnTo>
                <a:lnTo>
                  <a:pt x="316" y="11"/>
                </a:lnTo>
                <a:lnTo>
                  <a:pt x="319" y="8"/>
                </a:lnTo>
                <a:lnTo>
                  <a:pt x="317" y="8"/>
                </a:lnTo>
                <a:lnTo>
                  <a:pt x="317" y="8"/>
                </a:lnTo>
                <a:lnTo>
                  <a:pt x="313" y="6"/>
                </a:lnTo>
                <a:lnTo>
                  <a:pt x="308" y="4"/>
                </a:lnTo>
                <a:lnTo>
                  <a:pt x="298" y="0"/>
                </a:lnTo>
                <a:lnTo>
                  <a:pt x="298" y="0"/>
                </a:lnTo>
                <a:lnTo>
                  <a:pt x="297" y="0"/>
                </a:lnTo>
                <a:lnTo>
                  <a:pt x="294" y="2"/>
                </a:lnTo>
                <a:lnTo>
                  <a:pt x="293" y="4"/>
                </a:lnTo>
                <a:lnTo>
                  <a:pt x="293" y="6"/>
                </a:lnTo>
                <a:lnTo>
                  <a:pt x="293" y="6"/>
                </a:lnTo>
                <a:lnTo>
                  <a:pt x="316" y="18"/>
                </a:lnTo>
                <a:lnTo>
                  <a:pt x="316" y="18"/>
                </a:lnTo>
                <a:lnTo>
                  <a:pt x="322" y="22"/>
                </a:lnTo>
                <a:lnTo>
                  <a:pt x="327" y="26"/>
                </a:lnTo>
                <a:lnTo>
                  <a:pt x="333" y="32"/>
                </a:lnTo>
                <a:lnTo>
                  <a:pt x="338" y="33"/>
                </a:lnTo>
                <a:lnTo>
                  <a:pt x="338" y="33"/>
                </a:lnTo>
                <a:lnTo>
                  <a:pt x="345" y="36"/>
                </a:lnTo>
                <a:lnTo>
                  <a:pt x="353" y="41"/>
                </a:lnTo>
                <a:lnTo>
                  <a:pt x="353" y="41"/>
                </a:lnTo>
                <a:lnTo>
                  <a:pt x="337" y="41"/>
                </a:lnTo>
                <a:lnTo>
                  <a:pt x="320" y="44"/>
                </a:lnTo>
                <a:lnTo>
                  <a:pt x="320" y="44"/>
                </a:lnTo>
                <a:lnTo>
                  <a:pt x="291" y="50"/>
                </a:lnTo>
                <a:lnTo>
                  <a:pt x="262" y="57"/>
                </a:lnTo>
                <a:lnTo>
                  <a:pt x="206" y="73"/>
                </a:lnTo>
                <a:lnTo>
                  <a:pt x="206" y="73"/>
                </a:lnTo>
                <a:lnTo>
                  <a:pt x="178" y="81"/>
                </a:lnTo>
                <a:lnTo>
                  <a:pt x="152" y="90"/>
                </a:lnTo>
                <a:lnTo>
                  <a:pt x="126" y="99"/>
                </a:lnTo>
                <a:lnTo>
                  <a:pt x="100" y="110"/>
                </a:lnTo>
                <a:lnTo>
                  <a:pt x="74" y="123"/>
                </a:lnTo>
                <a:lnTo>
                  <a:pt x="49" y="135"/>
                </a:lnTo>
                <a:lnTo>
                  <a:pt x="24" y="149"/>
                </a:lnTo>
                <a:lnTo>
                  <a:pt x="1" y="163"/>
                </a:lnTo>
                <a:lnTo>
                  <a:pt x="1" y="163"/>
                </a:lnTo>
                <a:lnTo>
                  <a:pt x="1" y="164"/>
                </a:lnTo>
                <a:lnTo>
                  <a:pt x="1" y="165"/>
                </a:lnTo>
                <a:lnTo>
                  <a:pt x="1" y="164"/>
                </a:lnTo>
                <a:lnTo>
                  <a:pt x="1" y="164"/>
                </a:lnTo>
                <a:lnTo>
                  <a:pt x="45" y="141"/>
                </a:lnTo>
                <a:lnTo>
                  <a:pt x="90" y="119"/>
                </a:lnTo>
                <a:lnTo>
                  <a:pt x="137" y="99"/>
                </a:lnTo>
                <a:lnTo>
                  <a:pt x="185" y="84"/>
                </a:lnTo>
                <a:lnTo>
                  <a:pt x="185" y="84"/>
                </a:lnTo>
                <a:lnTo>
                  <a:pt x="165" y="92"/>
                </a:lnTo>
                <a:lnTo>
                  <a:pt x="144" y="102"/>
                </a:lnTo>
                <a:lnTo>
                  <a:pt x="123" y="110"/>
                </a:lnTo>
                <a:lnTo>
                  <a:pt x="101" y="119"/>
                </a:lnTo>
                <a:lnTo>
                  <a:pt x="101" y="119"/>
                </a:lnTo>
                <a:lnTo>
                  <a:pt x="77" y="128"/>
                </a:lnTo>
                <a:lnTo>
                  <a:pt x="53" y="141"/>
                </a:lnTo>
                <a:lnTo>
                  <a:pt x="53" y="141"/>
                </a:lnTo>
                <a:lnTo>
                  <a:pt x="26" y="154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23" y="157"/>
                </a:lnTo>
                <a:lnTo>
                  <a:pt x="48" y="145"/>
                </a:lnTo>
                <a:lnTo>
                  <a:pt x="97" y="124"/>
                </a:lnTo>
                <a:lnTo>
                  <a:pt x="147" y="103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249" y="66"/>
                </a:lnTo>
                <a:lnTo>
                  <a:pt x="300" y="52"/>
                </a:lnTo>
                <a:lnTo>
                  <a:pt x="300" y="52"/>
                </a:lnTo>
                <a:lnTo>
                  <a:pt x="313" y="50"/>
                </a:lnTo>
                <a:lnTo>
                  <a:pt x="328" y="48"/>
                </a:lnTo>
                <a:lnTo>
                  <a:pt x="345" y="47"/>
                </a:lnTo>
                <a:lnTo>
                  <a:pt x="360" y="48"/>
                </a:lnTo>
                <a:lnTo>
                  <a:pt x="360" y="48"/>
                </a:lnTo>
                <a:lnTo>
                  <a:pt x="363" y="51"/>
                </a:lnTo>
                <a:lnTo>
                  <a:pt x="364" y="55"/>
                </a:lnTo>
                <a:lnTo>
                  <a:pt x="364" y="59"/>
                </a:lnTo>
                <a:lnTo>
                  <a:pt x="364" y="64"/>
                </a:lnTo>
                <a:lnTo>
                  <a:pt x="361" y="72"/>
                </a:lnTo>
                <a:lnTo>
                  <a:pt x="357" y="79"/>
                </a:lnTo>
                <a:lnTo>
                  <a:pt x="357" y="79"/>
                </a:lnTo>
                <a:lnTo>
                  <a:pt x="346" y="97"/>
                </a:lnTo>
                <a:lnTo>
                  <a:pt x="342" y="106"/>
                </a:lnTo>
                <a:lnTo>
                  <a:pt x="337" y="116"/>
                </a:lnTo>
                <a:lnTo>
                  <a:pt x="337" y="116"/>
                </a:lnTo>
                <a:lnTo>
                  <a:pt x="327" y="142"/>
                </a:lnTo>
                <a:lnTo>
                  <a:pt x="317" y="168"/>
                </a:lnTo>
                <a:lnTo>
                  <a:pt x="317" y="168"/>
                </a:lnTo>
                <a:lnTo>
                  <a:pt x="317" y="169"/>
                </a:lnTo>
                <a:lnTo>
                  <a:pt x="317" y="169"/>
                </a:lnTo>
                <a:lnTo>
                  <a:pt x="316" y="172"/>
                </a:lnTo>
                <a:lnTo>
                  <a:pt x="316" y="174"/>
                </a:lnTo>
                <a:lnTo>
                  <a:pt x="316" y="174"/>
                </a:lnTo>
                <a:lnTo>
                  <a:pt x="315" y="179"/>
                </a:lnTo>
                <a:lnTo>
                  <a:pt x="315" y="179"/>
                </a:lnTo>
                <a:lnTo>
                  <a:pt x="315" y="181"/>
                </a:lnTo>
                <a:lnTo>
                  <a:pt x="316" y="179"/>
                </a:lnTo>
                <a:lnTo>
                  <a:pt x="319" y="176"/>
                </a:lnTo>
                <a:lnTo>
                  <a:pt x="319" y="176"/>
                </a:lnTo>
                <a:lnTo>
                  <a:pt x="324" y="160"/>
                </a:lnTo>
                <a:lnTo>
                  <a:pt x="331" y="145"/>
                </a:lnTo>
                <a:lnTo>
                  <a:pt x="339" y="128"/>
                </a:lnTo>
                <a:lnTo>
                  <a:pt x="348" y="113"/>
                </a:lnTo>
                <a:lnTo>
                  <a:pt x="348" y="113"/>
                </a:lnTo>
                <a:lnTo>
                  <a:pt x="355" y="103"/>
                </a:lnTo>
                <a:lnTo>
                  <a:pt x="359" y="98"/>
                </a:lnTo>
                <a:lnTo>
                  <a:pt x="361" y="92"/>
                </a:lnTo>
                <a:lnTo>
                  <a:pt x="361" y="92"/>
                </a:lnTo>
                <a:lnTo>
                  <a:pt x="364" y="83"/>
                </a:lnTo>
                <a:lnTo>
                  <a:pt x="370" y="73"/>
                </a:lnTo>
                <a:lnTo>
                  <a:pt x="372" y="69"/>
                </a:lnTo>
                <a:lnTo>
                  <a:pt x="377" y="65"/>
                </a:lnTo>
                <a:lnTo>
                  <a:pt x="381" y="62"/>
                </a:lnTo>
                <a:lnTo>
                  <a:pt x="386" y="59"/>
                </a:lnTo>
                <a:lnTo>
                  <a:pt x="386" y="59"/>
                </a:lnTo>
                <a:lnTo>
                  <a:pt x="388" y="58"/>
                </a:lnTo>
                <a:lnTo>
                  <a:pt x="388" y="58"/>
                </a:lnTo>
                <a:lnTo>
                  <a:pt x="388" y="57"/>
                </a:lnTo>
                <a:lnTo>
                  <a:pt x="388" y="57"/>
                </a:lnTo>
                <a:lnTo>
                  <a:pt x="381" y="58"/>
                </a:lnTo>
                <a:lnTo>
                  <a:pt x="381" y="58"/>
                </a:lnTo>
                <a:lnTo>
                  <a:pt x="379" y="58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5" y="62"/>
                </a:lnTo>
                <a:lnTo>
                  <a:pt x="372" y="66"/>
                </a:lnTo>
                <a:lnTo>
                  <a:pt x="372" y="66"/>
                </a:lnTo>
                <a:lnTo>
                  <a:pt x="367" y="72"/>
                </a:lnTo>
                <a:lnTo>
                  <a:pt x="363" y="79"/>
                </a:lnTo>
                <a:lnTo>
                  <a:pt x="359" y="86"/>
                </a:lnTo>
                <a:lnTo>
                  <a:pt x="357" y="94"/>
                </a:lnTo>
                <a:lnTo>
                  <a:pt x="357" y="94"/>
                </a:lnTo>
                <a:lnTo>
                  <a:pt x="356" y="98"/>
                </a:lnTo>
                <a:lnTo>
                  <a:pt x="353" y="102"/>
                </a:lnTo>
                <a:lnTo>
                  <a:pt x="346" y="110"/>
                </a:lnTo>
                <a:lnTo>
                  <a:pt x="346" y="110"/>
                </a:lnTo>
                <a:lnTo>
                  <a:pt x="333" y="135"/>
                </a:lnTo>
                <a:lnTo>
                  <a:pt x="333" y="135"/>
                </a:lnTo>
                <a:lnTo>
                  <a:pt x="342" y="112"/>
                </a:lnTo>
                <a:lnTo>
                  <a:pt x="346" y="101"/>
                </a:lnTo>
                <a:lnTo>
                  <a:pt x="353" y="90"/>
                </a:lnTo>
                <a:lnTo>
                  <a:pt x="353" y="90"/>
                </a:lnTo>
                <a:lnTo>
                  <a:pt x="364" y="75"/>
                </a:lnTo>
                <a:lnTo>
                  <a:pt x="368" y="65"/>
                </a:lnTo>
                <a:lnTo>
                  <a:pt x="370" y="61"/>
                </a:lnTo>
                <a:lnTo>
                  <a:pt x="370" y="57"/>
                </a:lnTo>
                <a:lnTo>
                  <a:pt x="370" y="57"/>
                </a:lnTo>
                <a:lnTo>
                  <a:pt x="368" y="50"/>
                </a:lnTo>
                <a:lnTo>
                  <a:pt x="368" y="50"/>
                </a:lnTo>
                <a:lnTo>
                  <a:pt x="381" y="54"/>
                </a:lnTo>
                <a:lnTo>
                  <a:pt x="393" y="61"/>
                </a:lnTo>
                <a:lnTo>
                  <a:pt x="393" y="61"/>
                </a:lnTo>
                <a:lnTo>
                  <a:pt x="393" y="61"/>
                </a:lnTo>
                <a:lnTo>
                  <a:pt x="395" y="59"/>
                </a:lnTo>
                <a:lnTo>
                  <a:pt x="396" y="58"/>
                </a:lnTo>
                <a:lnTo>
                  <a:pt x="396" y="57"/>
                </a:lnTo>
                <a:lnTo>
                  <a:pt x="396" y="5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5" name="Freeform 76"/>
          <p:cNvSpPr/>
          <p:nvPr/>
        </p:nvSpPr>
        <p:spPr bwMode="auto">
          <a:xfrm rot="520276">
            <a:off x="6259602" y="1720328"/>
            <a:ext cx="1779866" cy="813526"/>
          </a:xfrm>
          <a:custGeom>
            <a:avLst/>
            <a:gdLst/>
            <a:ahLst/>
            <a:cxnLst>
              <a:cxn ang="0">
                <a:pos x="389" y="51"/>
              </a:cxn>
              <a:cxn ang="0">
                <a:pos x="364" y="43"/>
              </a:cxn>
              <a:cxn ang="0">
                <a:pos x="348" y="30"/>
              </a:cxn>
              <a:cxn ang="0">
                <a:pos x="316" y="11"/>
              </a:cxn>
              <a:cxn ang="0">
                <a:pos x="317" y="8"/>
              </a:cxn>
              <a:cxn ang="0">
                <a:pos x="308" y="4"/>
              </a:cxn>
              <a:cxn ang="0">
                <a:pos x="297" y="0"/>
              </a:cxn>
              <a:cxn ang="0">
                <a:pos x="293" y="6"/>
              </a:cxn>
              <a:cxn ang="0">
                <a:pos x="316" y="18"/>
              </a:cxn>
              <a:cxn ang="0">
                <a:pos x="333" y="32"/>
              </a:cxn>
              <a:cxn ang="0">
                <a:pos x="345" y="36"/>
              </a:cxn>
              <a:cxn ang="0">
                <a:pos x="337" y="41"/>
              </a:cxn>
              <a:cxn ang="0">
                <a:pos x="291" y="50"/>
              </a:cxn>
              <a:cxn ang="0">
                <a:pos x="206" y="73"/>
              </a:cxn>
              <a:cxn ang="0">
                <a:pos x="126" y="99"/>
              </a:cxn>
              <a:cxn ang="0">
                <a:pos x="49" y="135"/>
              </a:cxn>
              <a:cxn ang="0">
                <a:pos x="1" y="163"/>
              </a:cxn>
              <a:cxn ang="0">
                <a:pos x="1" y="164"/>
              </a:cxn>
              <a:cxn ang="0">
                <a:pos x="90" y="119"/>
              </a:cxn>
              <a:cxn ang="0">
                <a:pos x="185" y="84"/>
              </a:cxn>
              <a:cxn ang="0">
                <a:pos x="123" y="110"/>
              </a:cxn>
              <a:cxn ang="0">
                <a:pos x="77" y="128"/>
              </a:cxn>
              <a:cxn ang="0">
                <a:pos x="26" y="154"/>
              </a:cxn>
              <a:cxn ang="0">
                <a:pos x="0" y="168"/>
              </a:cxn>
              <a:cxn ang="0">
                <a:pos x="48" y="145"/>
              </a:cxn>
              <a:cxn ang="0">
                <a:pos x="196" y="81"/>
              </a:cxn>
              <a:cxn ang="0">
                <a:pos x="198" y="80"/>
              </a:cxn>
              <a:cxn ang="0">
                <a:pos x="300" y="52"/>
              </a:cxn>
              <a:cxn ang="0">
                <a:pos x="345" y="47"/>
              </a:cxn>
              <a:cxn ang="0">
                <a:pos x="363" y="51"/>
              </a:cxn>
              <a:cxn ang="0">
                <a:pos x="364" y="64"/>
              </a:cxn>
              <a:cxn ang="0">
                <a:pos x="357" y="79"/>
              </a:cxn>
              <a:cxn ang="0">
                <a:pos x="337" y="116"/>
              </a:cxn>
              <a:cxn ang="0">
                <a:pos x="317" y="168"/>
              </a:cxn>
              <a:cxn ang="0">
                <a:pos x="317" y="169"/>
              </a:cxn>
              <a:cxn ang="0">
                <a:pos x="316" y="174"/>
              </a:cxn>
              <a:cxn ang="0">
                <a:pos x="315" y="181"/>
              </a:cxn>
              <a:cxn ang="0">
                <a:pos x="319" y="176"/>
              </a:cxn>
              <a:cxn ang="0">
                <a:pos x="339" y="128"/>
              </a:cxn>
              <a:cxn ang="0">
                <a:pos x="355" y="103"/>
              </a:cxn>
              <a:cxn ang="0">
                <a:pos x="361" y="92"/>
              </a:cxn>
              <a:cxn ang="0">
                <a:pos x="372" y="69"/>
              </a:cxn>
              <a:cxn ang="0">
                <a:pos x="386" y="59"/>
              </a:cxn>
              <a:cxn ang="0">
                <a:pos x="388" y="58"/>
              </a:cxn>
              <a:cxn ang="0">
                <a:pos x="381" y="58"/>
              </a:cxn>
              <a:cxn ang="0">
                <a:pos x="379" y="59"/>
              </a:cxn>
              <a:cxn ang="0">
                <a:pos x="379" y="59"/>
              </a:cxn>
              <a:cxn ang="0">
                <a:pos x="372" y="66"/>
              </a:cxn>
              <a:cxn ang="0">
                <a:pos x="359" y="86"/>
              </a:cxn>
              <a:cxn ang="0">
                <a:pos x="356" y="98"/>
              </a:cxn>
              <a:cxn ang="0">
                <a:pos x="346" y="110"/>
              </a:cxn>
              <a:cxn ang="0">
                <a:pos x="342" y="112"/>
              </a:cxn>
              <a:cxn ang="0">
                <a:pos x="353" y="90"/>
              </a:cxn>
              <a:cxn ang="0">
                <a:pos x="370" y="61"/>
              </a:cxn>
              <a:cxn ang="0">
                <a:pos x="368" y="50"/>
              </a:cxn>
              <a:cxn ang="0">
                <a:pos x="393" y="61"/>
              </a:cxn>
              <a:cxn ang="0">
                <a:pos x="395" y="59"/>
              </a:cxn>
              <a:cxn ang="0">
                <a:pos x="396" y="57"/>
              </a:cxn>
            </a:cxnLst>
            <a:rect l="0" t="0" r="r" b="b"/>
            <a:pathLst>
              <a:path w="396" h="181">
                <a:moveTo>
                  <a:pt x="396" y="57"/>
                </a:moveTo>
                <a:lnTo>
                  <a:pt x="396" y="57"/>
                </a:lnTo>
                <a:lnTo>
                  <a:pt x="389" y="51"/>
                </a:lnTo>
                <a:lnTo>
                  <a:pt x="381" y="47"/>
                </a:lnTo>
                <a:lnTo>
                  <a:pt x="372" y="44"/>
                </a:lnTo>
                <a:lnTo>
                  <a:pt x="364" y="43"/>
                </a:lnTo>
                <a:lnTo>
                  <a:pt x="364" y="43"/>
                </a:lnTo>
                <a:lnTo>
                  <a:pt x="357" y="36"/>
                </a:lnTo>
                <a:lnTo>
                  <a:pt x="348" y="30"/>
                </a:lnTo>
                <a:lnTo>
                  <a:pt x="348" y="30"/>
                </a:lnTo>
                <a:lnTo>
                  <a:pt x="333" y="21"/>
                </a:lnTo>
                <a:lnTo>
                  <a:pt x="316" y="11"/>
                </a:lnTo>
                <a:lnTo>
                  <a:pt x="316" y="11"/>
                </a:lnTo>
                <a:lnTo>
                  <a:pt x="319" y="8"/>
                </a:lnTo>
                <a:lnTo>
                  <a:pt x="317" y="8"/>
                </a:lnTo>
                <a:lnTo>
                  <a:pt x="317" y="8"/>
                </a:lnTo>
                <a:lnTo>
                  <a:pt x="313" y="6"/>
                </a:lnTo>
                <a:lnTo>
                  <a:pt x="308" y="4"/>
                </a:lnTo>
                <a:lnTo>
                  <a:pt x="298" y="0"/>
                </a:lnTo>
                <a:lnTo>
                  <a:pt x="298" y="0"/>
                </a:lnTo>
                <a:lnTo>
                  <a:pt x="297" y="0"/>
                </a:lnTo>
                <a:lnTo>
                  <a:pt x="294" y="2"/>
                </a:lnTo>
                <a:lnTo>
                  <a:pt x="293" y="4"/>
                </a:lnTo>
                <a:lnTo>
                  <a:pt x="293" y="6"/>
                </a:lnTo>
                <a:lnTo>
                  <a:pt x="293" y="6"/>
                </a:lnTo>
                <a:lnTo>
                  <a:pt x="316" y="18"/>
                </a:lnTo>
                <a:lnTo>
                  <a:pt x="316" y="18"/>
                </a:lnTo>
                <a:lnTo>
                  <a:pt x="322" y="22"/>
                </a:lnTo>
                <a:lnTo>
                  <a:pt x="327" y="26"/>
                </a:lnTo>
                <a:lnTo>
                  <a:pt x="333" y="32"/>
                </a:lnTo>
                <a:lnTo>
                  <a:pt x="338" y="33"/>
                </a:lnTo>
                <a:lnTo>
                  <a:pt x="338" y="33"/>
                </a:lnTo>
                <a:lnTo>
                  <a:pt x="345" y="36"/>
                </a:lnTo>
                <a:lnTo>
                  <a:pt x="353" y="41"/>
                </a:lnTo>
                <a:lnTo>
                  <a:pt x="353" y="41"/>
                </a:lnTo>
                <a:lnTo>
                  <a:pt x="337" y="41"/>
                </a:lnTo>
                <a:lnTo>
                  <a:pt x="320" y="44"/>
                </a:lnTo>
                <a:lnTo>
                  <a:pt x="320" y="44"/>
                </a:lnTo>
                <a:lnTo>
                  <a:pt x="291" y="50"/>
                </a:lnTo>
                <a:lnTo>
                  <a:pt x="262" y="57"/>
                </a:lnTo>
                <a:lnTo>
                  <a:pt x="206" y="73"/>
                </a:lnTo>
                <a:lnTo>
                  <a:pt x="206" y="73"/>
                </a:lnTo>
                <a:lnTo>
                  <a:pt x="178" y="81"/>
                </a:lnTo>
                <a:lnTo>
                  <a:pt x="152" y="90"/>
                </a:lnTo>
                <a:lnTo>
                  <a:pt x="126" y="99"/>
                </a:lnTo>
                <a:lnTo>
                  <a:pt x="100" y="110"/>
                </a:lnTo>
                <a:lnTo>
                  <a:pt x="74" y="123"/>
                </a:lnTo>
                <a:lnTo>
                  <a:pt x="49" y="135"/>
                </a:lnTo>
                <a:lnTo>
                  <a:pt x="24" y="149"/>
                </a:lnTo>
                <a:lnTo>
                  <a:pt x="1" y="163"/>
                </a:lnTo>
                <a:lnTo>
                  <a:pt x="1" y="163"/>
                </a:lnTo>
                <a:lnTo>
                  <a:pt x="1" y="164"/>
                </a:lnTo>
                <a:lnTo>
                  <a:pt x="1" y="165"/>
                </a:lnTo>
                <a:lnTo>
                  <a:pt x="1" y="164"/>
                </a:lnTo>
                <a:lnTo>
                  <a:pt x="1" y="164"/>
                </a:lnTo>
                <a:lnTo>
                  <a:pt x="45" y="141"/>
                </a:lnTo>
                <a:lnTo>
                  <a:pt x="90" y="119"/>
                </a:lnTo>
                <a:lnTo>
                  <a:pt x="137" y="99"/>
                </a:lnTo>
                <a:lnTo>
                  <a:pt x="185" y="84"/>
                </a:lnTo>
                <a:lnTo>
                  <a:pt x="185" y="84"/>
                </a:lnTo>
                <a:lnTo>
                  <a:pt x="165" y="92"/>
                </a:lnTo>
                <a:lnTo>
                  <a:pt x="144" y="102"/>
                </a:lnTo>
                <a:lnTo>
                  <a:pt x="123" y="110"/>
                </a:lnTo>
                <a:lnTo>
                  <a:pt x="101" y="119"/>
                </a:lnTo>
                <a:lnTo>
                  <a:pt x="101" y="119"/>
                </a:lnTo>
                <a:lnTo>
                  <a:pt x="77" y="128"/>
                </a:lnTo>
                <a:lnTo>
                  <a:pt x="53" y="141"/>
                </a:lnTo>
                <a:lnTo>
                  <a:pt x="53" y="141"/>
                </a:lnTo>
                <a:lnTo>
                  <a:pt x="26" y="154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23" y="157"/>
                </a:lnTo>
                <a:lnTo>
                  <a:pt x="48" y="145"/>
                </a:lnTo>
                <a:lnTo>
                  <a:pt x="97" y="124"/>
                </a:lnTo>
                <a:lnTo>
                  <a:pt x="147" y="103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249" y="66"/>
                </a:lnTo>
                <a:lnTo>
                  <a:pt x="300" y="52"/>
                </a:lnTo>
                <a:lnTo>
                  <a:pt x="300" y="52"/>
                </a:lnTo>
                <a:lnTo>
                  <a:pt x="313" y="50"/>
                </a:lnTo>
                <a:lnTo>
                  <a:pt x="328" y="48"/>
                </a:lnTo>
                <a:lnTo>
                  <a:pt x="345" y="47"/>
                </a:lnTo>
                <a:lnTo>
                  <a:pt x="360" y="48"/>
                </a:lnTo>
                <a:lnTo>
                  <a:pt x="360" y="48"/>
                </a:lnTo>
                <a:lnTo>
                  <a:pt x="363" y="51"/>
                </a:lnTo>
                <a:lnTo>
                  <a:pt x="364" y="55"/>
                </a:lnTo>
                <a:lnTo>
                  <a:pt x="364" y="59"/>
                </a:lnTo>
                <a:lnTo>
                  <a:pt x="364" y="64"/>
                </a:lnTo>
                <a:lnTo>
                  <a:pt x="361" y="72"/>
                </a:lnTo>
                <a:lnTo>
                  <a:pt x="357" y="79"/>
                </a:lnTo>
                <a:lnTo>
                  <a:pt x="357" y="79"/>
                </a:lnTo>
                <a:lnTo>
                  <a:pt x="346" y="97"/>
                </a:lnTo>
                <a:lnTo>
                  <a:pt x="342" y="106"/>
                </a:lnTo>
                <a:lnTo>
                  <a:pt x="337" y="116"/>
                </a:lnTo>
                <a:lnTo>
                  <a:pt x="337" y="116"/>
                </a:lnTo>
                <a:lnTo>
                  <a:pt x="327" y="142"/>
                </a:lnTo>
                <a:lnTo>
                  <a:pt x="317" y="168"/>
                </a:lnTo>
                <a:lnTo>
                  <a:pt x="317" y="168"/>
                </a:lnTo>
                <a:lnTo>
                  <a:pt x="317" y="169"/>
                </a:lnTo>
                <a:lnTo>
                  <a:pt x="317" y="169"/>
                </a:lnTo>
                <a:lnTo>
                  <a:pt x="316" y="172"/>
                </a:lnTo>
                <a:lnTo>
                  <a:pt x="316" y="174"/>
                </a:lnTo>
                <a:lnTo>
                  <a:pt x="316" y="174"/>
                </a:lnTo>
                <a:lnTo>
                  <a:pt x="315" y="179"/>
                </a:lnTo>
                <a:lnTo>
                  <a:pt x="315" y="179"/>
                </a:lnTo>
                <a:lnTo>
                  <a:pt x="315" y="181"/>
                </a:lnTo>
                <a:lnTo>
                  <a:pt x="316" y="179"/>
                </a:lnTo>
                <a:lnTo>
                  <a:pt x="319" y="176"/>
                </a:lnTo>
                <a:lnTo>
                  <a:pt x="319" y="176"/>
                </a:lnTo>
                <a:lnTo>
                  <a:pt x="324" y="160"/>
                </a:lnTo>
                <a:lnTo>
                  <a:pt x="331" y="145"/>
                </a:lnTo>
                <a:lnTo>
                  <a:pt x="339" y="128"/>
                </a:lnTo>
                <a:lnTo>
                  <a:pt x="348" y="113"/>
                </a:lnTo>
                <a:lnTo>
                  <a:pt x="348" y="113"/>
                </a:lnTo>
                <a:lnTo>
                  <a:pt x="355" y="103"/>
                </a:lnTo>
                <a:lnTo>
                  <a:pt x="359" y="98"/>
                </a:lnTo>
                <a:lnTo>
                  <a:pt x="361" y="92"/>
                </a:lnTo>
                <a:lnTo>
                  <a:pt x="361" y="92"/>
                </a:lnTo>
                <a:lnTo>
                  <a:pt x="364" y="83"/>
                </a:lnTo>
                <a:lnTo>
                  <a:pt x="370" y="73"/>
                </a:lnTo>
                <a:lnTo>
                  <a:pt x="372" y="69"/>
                </a:lnTo>
                <a:lnTo>
                  <a:pt x="377" y="65"/>
                </a:lnTo>
                <a:lnTo>
                  <a:pt x="381" y="62"/>
                </a:lnTo>
                <a:lnTo>
                  <a:pt x="386" y="59"/>
                </a:lnTo>
                <a:lnTo>
                  <a:pt x="386" y="59"/>
                </a:lnTo>
                <a:lnTo>
                  <a:pt x="388" y="58"/>
                </a:lnTo>
                <a:lnTo>
                  <a:pt x="388" y="58"/>
                </a:lnTo>
                <a:lnTo>
                  <a:pt x="388" y="57"/>
                </a:lnTo>
                <a:lnTo>
                  <a:pt x="388" y="57"/>
                </a:lnTo>
                <a:lnTo>
                  <a:pt x="381" y="58"/>
                </a:lnTo>
                <a:lnTo>
                  <a:pt x="381" y="58"/>
                </a:lnTo>
                <a:lnTo>
                  <a:pt x="379" y="58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5" y="62"/>
                </a:lnTo>
                <a:lnTo>
                  <a:pt x="372" y="66"/>
                </a:lnTo>
                <a:lnTo>
                  <a:pt x="372" y="66"/>
                </a:lnTo>
                <a:lnTo>
                  <a:pt x="367" y="72"/>
                </a:lnTo>
                <a:lnTo>
                  <a:pt x="363" y="79"/>
                </a:lnTo>
                <a:lnTo>
                  <a:pt x="359" y="86"/>
                </a:lnTo>
                <a:lnTo>
                  <a:pt x="357" y="94"/>
                </a:lnTo>
                <a:lnTo>
                  <a:pt x="357" y="94"/>
                </a:lnTo>
                <a:lnTo>
                  <a:pt x="356" y="98"/>
                </a:lnTo>
                <a:lnTo>
                  <a:pt x="353" y="102"/>
                </a:lnTo>
                <a:lnTo>
                  <a:pt x="346" y="110"/>
                </a:lnTo>
                <a:lnTo>
                  <a:pt x="346" y="110"/>
                </a:lnTo>
                <a:lnTo>
                  <a:pt x="333" y="135"/>
                </a:lnTo>
                <a:lnTo>
                  <a:pt x="333" y="135"/>
                </a:lnTo>
                <a:lnTo>
                  <a:pt x="342" y="112"/>
                </a:lnTo>
                <a:lnTo>
                  <a:pt x="346" y="101"/>
                </a:lnTo>
                <a:lnTo>
                  <a:pt x="353" y="90"/>
                </a:lnTo>
                <a:lnTo>
                  <a:pt x="353" y="90"/>
                </a:lnTo>
                <a:lnTo>
                  <a:pt x="364" y="75"/>
                </a:lnTo>
                <a:lnTo>
                  <a:pt x="368" y="65"/>
                </a:lnTo>
                <a:lnTo>
                  <a:pt x="370" y="61"/>
                </a:lnTo>
                <a:lnTo>
                  <a:pt x="370" y="57"/>
                </a:lnTo>
                <a:lnTo>
                  <a:pt x="370" y="57"/>
                </a:lnTo>
                <a:lnTo>
                  <a:pt x="368" y="50"/>
                </a:lnTo>
                <a:lnTo>
                  <a:pt x="368" y="50"/>
                </a:lnTo>
                <a:lnTo>
                  <a:pt x="381" y="54"/>
                </a:lnTo>
                <a:lnTo>
                  <a:pt x="393" y="61"/>
                </a:lnTo>
                <a:lnTo>
                  <a:pt x="393" y="61"/>
                </a:lnTo>
                <a:lnTo>
                  <a:pt x="393" y="61"/>
                </a:lnTo>
                <a:lnTo>
                  <a:pt x="395" y="59"/>
                </a:lnTo>
                <a:lnTo>
                  <a:pt x="396" y="58"/>
                </a:lnTo>
                <a:lnTo>
                  <a:pt x="396" y="57"/>
                </a:lnTo>
                <a:lnTo>
                  <a:pt x="396" y="5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6" name="Freeform 76"/>
          <p:cNvSpPr/>
          <p:nvPr/>
        </p:nvSpPr>
        <p:spPr bwMode="auto">
          <a:xfrm rot="857865" flipV="1">
            <a:off x="6990314" y="4302542"/>
            <a:ext cx="1105440" cy="505265"/>
          </a:xfrm>
          <a:custGeom>
            <a:avLst/>
            <a:gdLst/>
            <a:ahLst/>
            <a:cxnLst>
              <a:cxn ang="0">
                <a:pos x="389" y="51"/>
              </a:cxn>
              <a:cxn ang="0">
                <a:pos x="364" y="43"/>
              </a:cxn>
              <a:cxn ang="0">
                <a:pos x="348" y="30"/>
              </a:cxn>
              <a:cxn ang="0">
                <a:pos x="316" y="11"/>
              </a:cxn>
              <a:cxn ang="0">
                <a:pos x="317" y="8"/>
              </a:cxn>
              <a:cxn ang="0">
                <a:pos x="308" y="4"/>
              </a:cxn>
              <a:cxn ang="0">
                <a:pos x="297" y="0"/>
              </a:cxn>
              <a:cxn ang="0">
                <a:pos x="293" y="6"/>
              </a:cxn>
              <a:cxn ang="0">
                <a:pos x="316" y="18"/>
              </a:cxn>
              <a:cxn ang="0">
                <a:pos x="333" y="32"/>
              </a:cxn>
              <a:cxn ang="0">
                <a:pos x="345" y="36"/>
              </a:cxn>
              <a:cxn ang="0">
                <a:pos x="337" y="41"/>
              </a:cxn>
              <a:cxn ang="0">
                <a:pos x="291" y="50"/>
              </a:cxn>
              <a:cxn ang="0">
                <a:pos x="206" y="73"/>
              </a:cxn>
              <a:cxn ang="0">
                <a:pos x="126" y="99"/>
              </a:cxn>
              <a:cxn ang="0">
                <a:pos x="49" y="135"/>
              </a:cxn>
              <a:cxn ang="0">
                <a:pos x="1" y="163"/>
              </a:cxn>
              <a:cxn ang="0">
                <a:pos x="1" y="164"/>
              </a:cxn>
              <a:cxn ang="0">
                <a:pos x="90" y="119"/>
              </a:cxn>
              <a:cxn ang="0">
                <a:pos x="185" y="84"/>
              </a:cxn>
              <a:cxn ang="0">
                <a:pos x="123" y="110"/>
              </a:cxn>
              <a:cxn ang="0">
                <a:pos x="77" y="128"/>
              </a:cxn>
              <a:cxn ang="0">
                <a:pos x="26" y="154"/>
              </a:cxn>
              <a:cxn ang="0">
                <a:pos x="0" y="168"/>
              </a:cxn>
              <a:cxn ang="0">
                <a:pos x="48" y="145"/>
              </a:cxn>
              <a:cxn ang="0">
                <a:pos x="196" y="81"/>
              </a:cxn>
              <a:cxn ang="0">
                <a:pos x="198" y="80"/>
              </a:cxn>
              <a:cxn ang="0">
                <a:pos x="300" y="52"/>
              </a:cxn>
              <a:cxn ang="0">
                <a:pos x="345" y="47"/>
              </a:cxn>
              <a:cxn ang="0">
                <a:pos x="363" y="51"/>
              </a:cxn>
              <a:cxn ang="0">
                <a:pos x="364" y="64"/>
              </a:cxn>
              <a:cxn ang="0">
                <a:pos x="357" y="79"/>
              </a:cxn>
              <a:cxn ang="0">
                <a:pos x="337" y="116"/>
              </a:cxn>
              <a:cxn ang="0">
                <a:pos x="317" y="168"/>
              </a:cxn>
              <a:cxn ang="0">
                <a:pos x="317" y="169"/>
              </a:cxn>
              <a:cxn ang="0">
                <a:pos x="316" y="174"/>
              </a:cxn>
              <a:cxn ang="0">
                <a:pos x="315" y="181"/>
              </a:cxn>
              <a:cxn ang="0">
                <a:pos x="319" y="176"/>
              </a:cxn>
              <a:cxn ang="0">
                <a:pos x="339" y="128"/>
              </a:cxn>
              <a:cxn ang="0">
                <a:pos x="355" y="103"/>
              </a:cxn>
              <a:cxn ang="0">
                <a:pos x="361" y="92"/>
              </a:cxn>
              <a:cxn ang="0">
                <a:pos x="372" y="69"/>
              </a:cxn>
              <a:cxn ang="0">
                <a:pos x="386" y="59"/>
              </a:cxn>
              <a:cxn ang="0">
                <a:pos x="388" y="58"/>
              </a:cxn>
              <a:cxn ang="0">
                <a:pos x="381" y="58"/>
              </a:cxn>
              <a:cxn ang="0">
                <a:pos x="379" y="59"/>
              </a:cxn>
              <a:cxn ang="0">
                <a:pos x="379" y="59"/>
              </a:cxn>
              <a:cxn ang="0">
                <a:pos x="372" y="66"/>
              </a:cxn>
              <a:cxn ang="0">
                <a:pos x="359" y="86"/>
              </a:cxn>
              <a:cxn ang="0">
                <a:pos x="356" y="98"/>
              </a:cxn>
              <a:cxn ang="0">
                <a:pos x="346" y="110"/>
              </a:cxn>
              <a:cxn ang="0">
                <a:pos x="342" y="112"/>
              </a:cxn>
              <a:cxn ang="0">
                <a:pos x="353" y="90"/>
              </a:cxn>
              <a:cxn ang="0">
                <a:pos x="370" y="61"/>
              </a:cxn>
              <a:cxn ang="0">
                <a:pos x="368" y="50"/>
              </a:cxn>
              <a:cxn ang="0">
                <a:pos x="393" y="61"/>
              </a:cxn>
              <a:cxn ang="0">
                <a:pos x="395" y="59"/>
              </a:cxn>
              <a:cxn ang="0">
                <a:pos x="396" y="57"/>
              </a:cxn>
            </a:cxnLst>
            <a:rect l="0" t="0" r="r" b="b"/>
            <a:pathLst>
              <a:path w="396" h="181">
                <a:moveTo>
                  <a:pt x="396" y="57"/>
                </a:moveTo>
                <a:lnTo>
                  <a:pt x="396" y="57"/>
                </a:lnTo>
                <a:lnTo>
                  <a:pt x="389" y="51"/>
                </a:lnTo>
                <a:lnTo>
                  <a:pt x="381" y="47"/>
                </a:lnTo>
                <a:lnTo>
                  <a:pt x="372" y="44"/>
                </a:lnTo>
                <a:lnTo>
                  <a:pt x="364" y="43"/>
                </a:lnTo>
                <a:lnTo>
                  <a:pt x="364" y="43"/>
                </a:lnTo>
                <a:lnTo>
                  <a:pt x="357" y="36"/>
                </a:lnTo>
                <a:lnTo>
                  <a:pt x="348" y="30"/>
                </a:lnTo>
                <a:lnTo>
                  <a:pt x="348" y="30"/>
                </a:lnTo>
                <a:lnTo>
                  <a:pt x="333" y="21"/>
                </a:lnTo>
                <a:lnTo>
                  <a:pt x="316" y="11"/>
                </a:lnTo>
                <a:lnTo>
                  <a:pt x="316" y="11"/>
                </a:lnTo>
                <a:lnTo>
                  <a:pt x="319" y="8"/>
                </a:lnTo>
                <a:lnTo>
                  <a:pt x="317" y="8"/>
                </a:lnTo>
                <a:lnTo>
                  <a:pt x="317" y="8"/>
                </a:lnTo>
                <a:lnTo>
                  <a:pt x="313" y="6"/>
                </a:lnTo>
                <a:lnTo>
                  <a:pt x="308" y="4"/>
                </a:lnTo>
                <a:lnTo>
                  <a:pt x="298" y="0"/>
                </a:lnTo>
                <a:lnTo>
                  <a:pt x="298" y="0"/>
                </a:lnTo>
                <a:lnTo>
                  <a:pt x="297" y="0"/>
                </a:lnTo>
                <a:lnTo>
                  <a:pt x="294" y="2"/>
                </a:lnTo>
                <a:lnTo>
                  <a:pt x="293" y="4"/>
                </a:lnTo>
                <a:lnTo>
                  <a:pt x="293" y="6"/>
                </a:lnTo>
                <a:lnTo>
                  <a:pt x="293" y="6"/>
                </a:lnTo>
                <a:lnTo>
                  <a:pt x="316" y="18"/>
                </a:lnTo>
                <a:lnTo>
                  <a:pt x="316" y="18"/>
                </a:lnTo>
                <a:lnTo>
                  <a:pt x="322" y="22"/>
                </a:lnTo>
                <a:lnTo>
                  <a:pt x="327" y="26"/>
                </a:lnTo>
                <a:lnTo>
                  <a:pt x="333" y="32"/>
                </a:lnTo>
                <a:lnTo>
                  <a:pt x="338" y="33"/>
                </a:lnTo>
                <a:lnTo>
                  <a:pt x="338" y="33"/>
                </a:lnTo>
                <a:lnTo>
                  <a:pt x="345" y="36"/>
                </a:lnTo>
                <a:lnTo>
                  <a:pt x="353" y="41"/>
                </a:lnTo>
                <a:lnTo>
                  <a:pt x="353" y="41"/>
                </a:lnTo>
                <a:lnTo>
                  <a:pt x="337" y="41"/>
                </a:lnTo>
                <a:lnTo>
                  <a:pt x="320" y="44"/>
                </a:lnTo>
                <a:lnTo>
                  <a:pt x="320" y="44"/>
                </a:lnTo>
                <a:lnTo>
                  <a:pt x="291" y="50"/>
                </a:lnTo>
                <a:lnTo>
                  <a:pt x="262" y="57"/>
                </a:lnTo>
                <a:lnTo>
                  <a:pt x="206" y="73"/>
                </a:lnTo>
                <a:lnTo>
                  <a:pt x="206" y="73"/>
                </a:lnTo>
                <a:lnTo>
                  <a:pt x="178" y="81"/>
                </a:lnTo>
                <a:lnTo>
                  <a:pt x="152" y="90"/>
                </a:lnTo>
                <a:lnTo>
                  <a:pt x="126" y="99"/>
                </a:lnTo>
                <a:lnTo>
                  <a:pt x="100" y="110"/>
                </a:lnTo>
                <a:lnTo>
                  <a:pt x="74" y="123"/>
                </a:lnTo>
                <a:lnTo>
                  <a:pt x="49" y="135"/>
                </a:lnTo>
                <a:lnTo>
                  <a:pt x="24" y="149"/>
                </a:lnTo>
                <a:lnTo>
                  <a:pt x="1" y="163"/>
                </a:lnTo>
                <a:lnTo>
                  <a:pt x="1" y="163"/>
                </a:lnTo>
                <a:lnTo>
                  <a:pt x="1" y="164"/>
                </a:lnTo>
                <a:lnTo>
                  <a:pt x="1" y="165"/>
                </a:lnTo>
                <a:lnTo>
                  <a:pt x="1" y="164"/>
                </a:lnTo>
                <a:lnTo>
                  <a:pt x="1" y="164"/>
                </a:lnTo>
                <a:lnTo>
                  <a:pt x="45" y="141"/>
                </a:lnTo>
                <a:lnTo>
                  <a:pt x="90" y="119"/>
                </a:lnTo>
                <a:lnTo>
                  <a:pt x="137" y="99"/>
                </a:lnTo>
                <a:lnTo>
                  <a:pt x="185" y="84"/>
                </a:lnTo>
                <a:lnTo>
                  <a:pt x="185" y="84"/>
                </a:lnTo>
                <a:lnTo>
                  <a:pt x="165" y="92"/>
                </a:lnTo>
                <a:lnTo>
                  <a:pt x="144" y="102"/>
                </a:lnTo>
                <a:lnTo>
                  <a:pt x="123" y="110"/>
                </a:lnTo>
                <a:lnTo>
                  <a:pt x="101" y="119"/>
                </a:lnTo>
                <a:lnTo>
                  <a:pt x="101" y="119"/>
                </a:lnTo>
                <a:lnTo>
                  <a:pt x="77" y="128"/>
                </a:lnTo>
                <a:lnTo>
                  <a:pt x="53" y="141"/>
                </a:lnTo>
                <a:lnTo>
                  <a:pt x="53" y="141"/>
                </a:lnTo>
                <a:lnTo>
                  <a:pt x="26" y="154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23" y="157"/>
                </a:lnTo>
                <a:lnTo>
                  <a:pt x="48" y="145"/>
                </a:lnTo>
                <a:lnTo>
                  <a:pt x="97" y="124"/>
                </a:lnTo>
                <a:lnTo>
                  <a:pt x="147" y="103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249" y="66"/>
                </a:lnTo>
                <a:lnTo>
                  <a:pt x="300" y="52"/>
                </a:lnTo>
                <a:lnTo>
                  <a:pt x="300" y="52"/>
                </a:lnTo>
                <a:lnTo>
                  <a:pt x="313" y="50"/>
                </a:lnTo>
                <a:lnTo>
                  <a:pt x="328" y="48"/>
                </a:lnTo>
                <a:lnTo>
                  <a:pt x="345" y="47"/>
                </a:lnTo>
                <a:lnTo>
                  <a:pt x="360" y="48"/>
                </a:lnTo>
                <a:lnTo>
                  <a:pt x="360" y="48"/>
                </a:lnTo>
                <a:lnTo>
                  <a:pt x="363" y="51"/>
                </a:lnTo>
                <a:lnTo>
                  <a:pt x="364" y="55"/>
                </a:lnTo>
                <a:lnTo>
                  <a:pt x="364" y="59"/>
                </a:lnTo>
                <a:lnTo>
                  <a:pt x="364" y="64"/>
                </a:lnTo>
                <a:lnTo>
                  <a:pt x="361" y="72"/>
                </a:lnTo>
                <a:lnTo>
                  <a:pt x="357" y="79"/>
                </a:lnTo>
                <a:lnTo>
                  <a:pt x="357" y="79"/>
                </a:lnTo>
                <a:lnTo>
                  <a:pt x="346" y="97"/>
                </a:lnTo>
                <a:lnTo>
                  <a:pt x="342" y="106"/>
                </a:lnTo>
                <a:lnTo>
                  <a:pt x="337" y="116"/>
                </a:lnTo>
                <a:lnTo>
                  <a:pt x="337" y="116"/>
                </a:lnTo>
                <a:lnTo>
                  <a:pt x="327" y="142"/>
                </a:lnTo>
                <a:lnTo>
                  <a:pt x="317" y="168"/>
                </a:lnTo>
                <a:lnTo>
                  <a:pt x="317" y="168"/>
                </a:lnTo>
                <a:lnTo>
                  <a:pt x="317" y="169"/>
                </a:lnTo>
                <a:lnTo>
                  <a:pt x="317" y="169"/>
                </a:lnTo>
                <a:lnTo>
                  <a:pt x="316" y="172"/>
                </a:lnTo>
                <a:lnTo>
                  <a:pt x="316" y="174"/>
                </a:lnTo>
                <a:lnTo>
                  <a:pt x="316" y="174"/>
                </a:lnTo>
                <a:lnTo>
                  <a:pt x="315" y="179"/>
                </a:lnTo>
                <a:lnTo>
                  <a:pt x="315" y="179"/>
                </a:lnTo>
                <a:lnTo>
                  <a:pt x="315" y="181"/>
                </a:lnTo>
                <a:lnTo>
                  <a:pt x="316" y="179"/>
                </a:lnTo>
                <a:lnTo>
                  <a:pt x="319" y="176"/>
                </a:lnTo>
                <a:lnTo>
                  <a:pt x="319" y="176"/>
                </a:lnTo>
                <a:lnTo>
                  <a:pt x="324" y="160"/>
                </a:lnTo>
                <a:lnTo>
                  <a:pt x="331" y="145"/>
                </a:lnTo>
                <a:lnTo>
                  <a:pt x="339" y="128"/>
                </a:lnTo>
                <a:lnTo>
                  <a:pt x="348" y="113"/>
                </a:lnTo>
                <a:lnTo>
                  <a:pt x="348" y="113"/>
                </a:lnTo>
                <a:lnTo>
                  <a:pt x="355" y="103"/>
                </a:lnTo>
                <a:lnTo>
                  <a:pt x="359" y="98"/>
                </a:lnTo>
                <a:lnTo>
                  <a:pt x="361" y="92"/>
                </a:lnTo>
                <a:lnTo>
                  <a:pt x="361" y="92"/>
                </a:lnTo>
                <a:lnTo>
                  <a:pt x="364" y="83"/>
                </a:lnTo>
                <a:lnTo>
                  <a:pt x="370" y="73"/>
                </a:lnTo>
                <a:lnTo>
                  <a:pt x="372" y="69"/>
                </a:lnTo>
                <a:lnTo>
                  <a:pt x="377" y="65"/>
                </a:lnTo>
                <a:lnTo>
                  <a:pt x="381" y="62"/>
                </a:lnTo>
                <a:lnTo>
                  <a:pt x="386" y="59"/>
                </a:lnTo>
                <a:lnTo>
                  <a:pt x="386" y="59"/>
                </a:lnTo>
                <a:lnTo>
                  <a:pt x="388" y="58"/>
                </a:lnTo>
                <a:lnTo>
                  <a:pt x="388" y="58"/>
                </a:lnTo>
                <a:lnTo>
                  <a:pt x="388" y="57"/>
                </a:lnTo>
                <a:lnTo>
                  <a:pt x="388" y="57"/>
                </a:lnTo>
                <a:lnTo>
                  <a:pt x="381" y="58"/>
                </a:lnTo>
                <a:lnTo>
                  <a:pt x="381" y="58"/>
                </a:lnTo>
                <a:lnTo>
                  <a:pt x="379" y="58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5" y="62"/>
                </a:lnTo>
                <a:lnTo>
                  <a:pt x="372" y="66"/>
                </a:lnTo>
                <a:lnTo>
                  <a:pt x="372" y="66"/>
                </a:lnTo>
                <a:lnTo>
                  <a:pt x="367" y="72"/>
                </a:lnTo>
                <a:lnTo>
                  <a:pt x="363" y="79"/>
                </a:lnTo>
                <a:lnTo>
                  <a:pt x="359" y="86"/>
                </a:lnTo>
                <a:lnTo>
                  <a:pt x="357" y="94"/>
                </a:lnTo>
                <a:lnTo>
                  <a:pt x="357" y="94"/>
                </a:lnTo>
                <a:lnTo>
                  <a:pt x="356" y="98"/>
                </a:lnTo>
                <a:lnTo>
                  <a:pt x="353" y="102"/>
                </a:lnTo>
                <a:lnTo>
                  <a:pt x="346" y="110"/>
                </a:lnTo>
                <a:lnTo>
                  <a:pt x="346" y="110"/>
                </a:lnTo>
                <a:lnTo>
                  <a:pt x="333" y="135"/>
                </a:lnTo>
                <a:lnTo>
                  <a:pt x="333" y="135"/>
                </a:lnTo>
                <a:lnTo>
                  <a:pt x="342" y="112"/>
                </a:lnTo>
                <a:lnTo>
                  <a:pt x="346" y="101"/>
                </a:lnTo>
                <a:lnTo>
                  <a:pt x="353" y="90"/>
                </a:lnTo>
                <a:lnTo>
                  <a:pt x="353" y="90"/>
                </a:lnTo>
                <a:lnTo>
                  <a:pt x="364" y="75"/>
                </a:lnTo>
                <a:lnTo>
                  <a:pt x="368" y="65"/>
                </a:lnTo>
                <a:lnTo>
                  <a:pt x="370" y="61"/>
                </a:lnTo>
                <a:lnTo>
                  <a:pt x="370" y="57"/>
                </a:lnTo>
                <a:lnTo>
                  <a:pt x="370" y="57"/>
                </a:lnTo>
                <a:lnTo>
                  <a:pt x="368" y="50"/>
                </a:lnTo>
                <a:lnTo>
                  <a:pt x="368" y="50"/>
                </a:lnTo>
                <a:lnTo>
                  <a:pt x="381" y="54"/>
                </a:lnTo>
                <a:lnTo>
                  <a:pt x="393" y="61"/>
                </a:lnTo>
                <a:lnTo>
                  <a:pt x="393" y="61"/>
                </a:lnTo>
                <a:lnTo>
                  <a:pt x="393" y="61"/>
                </a:lnTo>
                <a:lnTo>
                  <a:pt x="395" y="59"/>
                </a:lnTo>
                <a:lnTo>
                  <a:pt x="396" y="58"/>
                </a:lnTo>
                <a:lnTo>
                  <a:pt x="396" y="57"/>
                </a:lnTo>
                <a:lnTo>
                  <a:pt x="396" y="5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8" name="文本框 247"/>
          <p:cNvSpPr txBox="1"/>
          <p:nvPr/>
        </p:nvSpPr>
        <p:spPr>
          <a:xfrm>
            <a:off x="8153950" y="1547512"/>
            <a:ext cx="2804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249" name="Group 103"/>
          <p:cNvGrpSpPr>
            <a:grpSpLocks noChangeAspect="1"/>
          </p:cNvGrpSpPr>
          <p:nvPr/>
        </p:nvGrpSpPr>
        <p:grpSpPr bwMode="auto">
          <a:xfrm flipV="1">
            <a:off x="8245467" y="2120086"/>
            <a:ext cx="2389685" cy="58921"/>
            <a:chOff x="1579" y="1995"/>
            <a:chExt cx="5014" cy="143"/>
          </a:xfrm>
          <a:solidFill>
            <a:schemeClr val="bg1"/>
          </a:solidFill>
        </p:grpSpPr>
        <p:sp>
          <p:nvSpPr>
            <p:cNvPr id="250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2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3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4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5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6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7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8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9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0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1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2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23" name="文本框 322"/>
          <p:cNvSpPr txBox="1"/>
          <p:nvPr/>
        </p:nvSpPr>
        <p:spPr>
          <a:xfrm>
            <a:off x="8195601" y="3887063"/>
            <a:ext cx="2804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324" name="Group 103"/>
          <p:cNvGrpSpPr>
            <a:grpSpLocks noChangeAspect="1"/>
          </p:cNvGrpSpPr>
          <p:nvPr/>
        </p:nvGrpSpPr>
        <p:grpSpPr bwMode="auto">
          <a:xfrm flipV="1">
            <a:off x="8287118" y="4459637"/>
            <a:ext cx="2389685" cy="58921"/>
            <a:chOff x="1579" y="1995"/>
            <a:chExt cx="5014" cy="143"/>
          </a:xfrm>
          <a:solidFill>
            <a:schemeClr val="bg1"/>
          </a:solidFill>
        </p:grpSpPr>
        <p:sp>
          <p:nvSpPr>
            <p:cNvPr id="325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98" name="文本框 397"/>
          <p:cNvSpPr txBox="1"/>
          <p:nvPr/>
        </p:nvSpPr>
        <p:spPr>
          <a:xfrm>
            <a:off x="1459550" y="3990237"/>
            <a:ext cx="2804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399" name="Group 103"/>
          <p:cNvGrpSpPr>
            <a:grpSpLocks noChangeAspect="1"/>
          </p:cNvGrpSpPr>
          <p:nvPr/>
        </p:nvGrpSpPr>
        <p:grpSpPr bwMode="auto">
          <a:xfrm flipV="1">
            <a:off x="1551067" y="4562811"/>
            <a:ext cx="2389685" cy="58921"/>
            <a:chOff x="1579" y="1995"/>
            <a:chExt cx="5014" cy="143"/>
          </a:xfrm>
          <a:solidFill>
            <a:schemeClr val="bg1"/>
          </a:solidFill>
        </p:grpSpPr>
        <p:sp>
          <p:nvSpPr>
            <p:cNvPr id="400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72" name="Freeform 76"/>
          <p:cNvSpPr/>
          <p:nvPr/>
        </p:nvSpPr>
        <p:spPr bwMode="auto">
          <a:xfrm rot="14578642">
            <a:off x="4321623" y="2618084"/>
            <a:ext cx="1084814" cy="495838"/>
          </a:xfrm>
          <a:custGeom>
            <a:avLst/>
            <a:gdLst/>
            <a:ahLst/>
            <a:cxnLst>
              <a:cxn ang="0">
                <a:pos x="389" y="51"/>
              </a:cxn>
              <a:cxn ang="0">
                <a:pos x="364" y="43"/>
              </a:cxn>
              <a:cxn ang="0">
                <a:pos x="348" y="30"/>
              </a:cxn>
              <a:cxn ang="0">
                <a:pos x="316" y="11"/>
              </a:cxn>
              <a:cxn ang="0">
                <a:pos x="317" y="8"/>
              </a:cxn>
              <a:cxn ang="0">
                <a:pos x="308" y="4"/>
              </a:cxn>
              <a:cxn ang="0">
                <a:pos x="297" y="0"/>
              </a:cxn>
              <a:cxn ang="0">
                <a:pos x="293" y="6"/>
              </a:cxn>
              <a:cxn ang="0">
                <a:pos x="316" y="18"/>
              </a:cxn>
              <a:cxn ang="0">
                <a:pos x="333" y="32"/>
              </a:cxn>
              <a:cxn ang="0">
                <a:pos x="345" y="36"/>
              </a:cxn>
              <a:cxn ang="0">
                <a:pos x="337" y="41"/>
              </a:cxn>
              <a:cxn ang="0">
                <a:pos x="291" y="50"/>
              </a:cxn>
              <a:cxn ang="0">
                <a:pos x="206" y="73"/>
              </a:cxn>
              <a:cxn ang="0">
                <a:pos x="126" y="99"/>
              </a:cxn>
              <a:cxn ang="0">
                <a:pos x="49" y="135"/>
              </a:cxn>
              <a:cxn ang="0">
                <a:pos x="1" y="163"/>
              </a:cxn>
              <a:cxn ang="0">
                <a:pos x="1" y="164"/>
              </a:cxn>
              <a:cxn ang="0">
                <a:pos x="90" y="119"/>
              </a:cxn>
              <a:cxn ang="0">
                <a:pos x="185" y="84"/>
              </a:cxn>
              <a:cxn ang="0">
                <a:pos x="123" y="110"/>
              </a:cxn>
              <a:cxn ang="0">
                <a:pos x="77" y="128"/>
              </a:cxn>
              <a:cxn ang="0">
                <a:pos x="26" y="154"/>
              </a:cxn>
              <a:cxn ang="0">
                <a:pos x="0" y="168"/>
              </a:cxn>
              <a:cxn ang="0">
                <a:pos x="48" y="145"/>
              </a:cxn>
              <a:cxn ang="0">
                <a:pos x="196" y="81"/>
              </a:cxn>
              <a:cxn ang="0">
                <a:pos x="198" y="80"/>
              </a:cxn>
              <a:cxn ang="0">
                <a:pos x="300" y="52"/>
              </a:cxn>
              <a:cxn ang="0">
                <a:pos x="345" y="47"/>
              </a:cxn>
              <a:cxn ang="0">
                <a:pos x="363" y="51"/>
              </a:cxn>
              <a:cxn ang="0">
                <a:pos x="364" y="64"/>
              </a:cxn>
              <a:cxn ang="0">
                <a:pos x="357" y="79"/>
              </a:cxn>
              <a:cxn ang="0">
                <a:pos x="337" y="116"/>
              </a:cxn>
              <a:cxn ang="0">
                <a:pos x="317" y="168"/>
              </a:cxn>
              <a:cxn ang="0">
                <a:pos x="317" y="169"/>
              </a:cxn>
              <a:cxn ang="0">
                <a:pos x="316" y="174"/>
              </a:cxn>
              <a:cxn ang="0">
                <a:pos x="315" y="181"/>
              </a:cxn>
              <a:cxn ang="0">
                <a:pos x="319" y="176"/>
              </a:cxn>
              <a:cxn ang="0">
                <a:pos x="339" y="128"/>
              </a:cxn>
              <a:cxn ang="0">
                <a:pos x="355" y="103"/>
              </a:cxn>
              <a:cxn ang="0">
                <a:pos x="361" y="92"/>
              </a:cxn>
              <a:cxn ang="0">
                <a:pos x="372" y="69"/>
              </a:cxn>
              <a:cxn ang="0">
                <a:pos x="386" y="59"/>
              </a:cxn>
              <a:cxn ang="0">
                <a:pos x="388" y="58"/>
              </a:cxn>
              <a:cxn ang="0">
                <a:pos x="381" y="58"/>
              </a:cxn>
              <a:cxn ang="0">
                <a:pos x="379" y="59"/>
              </a:cxn>
              <a:cxn ang="0">
                <a:pos x="379" y="59"/>
              </a:cxn>
              <a:cxn ang="0">
                <a:pos x="372" y="66"/>
              </a:cxn>
              <a:cxn ang="0">
                <a:pos x="359" y="86"/>
              </a:cxn>
              <a:cxn ang="0">
                <a:pos x="356" y="98"/>
              </a:cxn>
              <a:cxn ang="0">
                <a:pos x="346" y="110"/>
              </a:cxn>
              <a:cxn ang="0">
                <a:pos x="342" y="112"/>
              </a:cxn>
              <a:cxn ang="0">
                <a:pos x="353" y="90"/>
              </a:cxn>
              <a:cxn ang="0">
                <a:pos x="370" y="61"/>
              </a:cxn>
              <a:cxn ang="0">
                <a:pos x="368" y="50"/>
              </a:cxn>
              <a:cxn ang="0">
                <a:pos x="393" y="61"/>
              </a:cxn>
              <a:cxn ang="0">
                <a:pos x="395" y="59"/>
              </a:cxn>
              <a:cxn ang="0">
                <a:pos x="396" y="57"/>
              </a:cxn>
            </a:cxnLst>
            <a:rect l="0" t="0" r="r" b="b"/>
            <a:pathLst>
              <a:path w="396" h="181">
                <a:moveTo>
                  <a:pt x="396" y="57"/>
                </a:moveTo>
                <a:lnTo>
                  <a:pt x="396" y="57"/>
                </a:lnTo>
                <a:lnTo>
                  <a:pt x="389" y="51"/>
                </a:lnTo>
                <a:lnTo>
                  <a:pt x="381" y="47"/>
                </a:lnTo>
                <a:lnTo>
                  <a:pt x="372" y="44"/>
                </a:lnTo>
                <a:lnTo>
                  <a:pt x="364" y="43"/>
                </a:lnTo>
                <a:lnTo>
                  <a:pt x="364" y="43"/>
                </a:lnTo>
                <a:lnTo>
                  <a:pt x="357" y="36"/>
                </a:lnTo>
                <a:lnTo>
                  <a:pt x="348" y="30"/>
                </a:lnTo>
                <a:lnTo>
                  <a:pt x="348" y="30"/>
                </a:lnTo>
                <a:lnTo>
                  <a:pt x="333" y="21"/>
                </a:lnTo>
                <a:lnTo>
                  <a:pt x="316" y="11"/>
                </a:lnTo>
                <a:lnTo>
                  <a:pt x="316" y="11"/>
                </a:lnTo>
                <a:lnTo>
                  <a:pt x="319" y="8"/>
                </a:lnTo>
                <a:lnTo>
                  <a:pt x="317" y="8"/>
                </a:lnTo>
                <a:lnTo>
                  <a:pt x="317" y="8"/>
                </a:lnTo>
                <a:lnTo>
                  <a:pt x="313" y="6"/>
                </a:lnTo>
                <a:lnTo>
                  <a:pt x="308" y="4"/>
                </a:lnTo>
                <a:lnTo>
                  <a:pt x="298" y="0"/>
                </a:lnTo>
                <a:lnTo>
                  <a:pt x="298" y="0"/>
                </a:lnTo>
                <a:lnTo>
                  <a:pt x="297" y="0"/>
                </a:lnTo>
                <a:lnTo>
                  <a:pt x="294" y="2"/>
                </a:lnTo>
                <a:lnTo>
                  <a:pt x="293" y="4"/>
                </a:lnTo>
                <a:lnTo>
                  <a:pt x="293" y="6"/>
                </a:lnTo>
                <a:lnTo>
                  <a:pt x="293" y="6"/>
                </a:lnTo>
                <a:lnTo>
                  <a:pt x="316" y="18"/>
                </a:lnTo>
                <a:lnTo>
                  <a:pt x="316" y="18"/>
                </a:lnTo>
                <a:lnTo>
                  <a:pt x="322" y="22"/>
                </a:lnTo>
                <a:lnTo>
                  <a:pt x="327" y="26"/>
                </a:lnTo>
                <a:lnTo>
                  <a:pt x="333" y="32"/>
                </a:lnTo>
                <a:lnTo>
                  <a:pt x="338" y="33"/>
                </a:lnTo>
                <a:lnTo>
                  <a:pt x="338" y="33"/>
                </a:lnTo>
                <a:lnTo>
                  <a:pt x="345" y="36"/>
                </a:lnTo>
                <a:lnTo>
                  <a:pt x="353" y="41"/>
                </a:lnTo>
                <a:lnTo>
                  <a:pt x="353" y="41"/>
                </a:lnTo>
                <a:lnTo>
                  <a:pt x="337" y="41"/>
                </a:lnTo>
                <a:lnTo>
                  <a:pt x="320" y="44"/>
                </a:lnTo>
                <a:lnTo>
                  <a:pt x="320" y="44"/>
                </a:lnTo>
                <a:lnTo>
                  <a:pt x="291" y="50"/>
                </a:lnTo>
                <a:lnTo>
                  <a:pt x="262" y="57"/>
                </a:lnTo>
                <a:lnTo>
                  <a:pt x="206" y="73"/>
                </a:lnTo>
                <a:lnTo>
                  <a:pt x="206" y="73"/>
                </a:lnTo>
                <a:lnTo>
                  <a:pt x="178" y="81"/>
                </a:lnTo>
                <a:lnTo>
                  <a:pt x="152" y="90"/>
                </a:lnTo>
                <a:lnTo>
                  <a:pt x="126" y="99"/>
                </a:lnTo>
                <a:lnTo>
                  <a:pt x="100" y="110"/>
                </a:lnTo>
                <a:lnTo>
                  <a:pt x="74" y="123"/>
                </a:lnTo>
                <a:lnTo>
                  <a:pt x="49" y="135"/>
                </a:lnTo>
                <a:lnTo>
                  <a:pt x="24" y="149"/>
                </a:lnTo>
                <a:lnTo>
                  <a:pt x="1" y="163"/>
                </a:lnTo>
                <a:lnTo>
                  <a:pt x="1" y="163"/>
                </a:lnTo>
                <a:lnTo>
                  <a:pt x="1" y="164"/>
                </a:lnTo>
                <a:lnTo>
                  <a:pt x="1" y="165"/>
                </a:lnTo>
                <a:lnTo>
                  <a:pt x="1" y="164"/>
                </a:lnTo>
                <a:lnTo>
                  <a:pt x="1" y="164"/>
                </a:lnTo>
                <a:lnTo>
                  <a:pt x="45" y="141"/>
                </a:lnTo>
                <a:lnTo>
                  <a:pt x="90" y="119"/>
                </a:lnTo>
                <a:lnTo>
                  <a:pt x="137" y="99"/>
                </a:lnTo>
                <a:lnTo>
                  <a:pt x="185" y="84"/>
                </a:lnTo>
                <a:lnTo>
                  <a:pt x="185" y="84"/>
                </a:lnTo>
                <a:lnTo>
                  <a:pt x="165" y="92"/>
                </a:lnTo>
                <a:lnTo>
                  <a:pt x="144" y="102"/>
                </a:lnTo>
                <a:lnTo>
                  <a:pt x="123" y="110"/>
                </a:lnTo>
                <a:lnTo>
                  <a:pt x="101" y="119"/>
                </a:lnTo>
                <a:lnTo>
                  <a:pt x="101" y="119"/>
                </a:lnTo>
                <a:lnTo>
                  <a:pt x="77" y="128"/>
                </a:lnTo>
                <a:lnTo>
                  <a:pt x="53" y="141"/>
                </a:lnTo>
                <a:lnTo>
                  <a:pt x="53" y="141"/>
                </a:lnTo>
                <a:lnTo>
                  <a:pt x="26" y="154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0" y="168"/>
                </a:lnTo>
                <a:lnTo>
                  <a:pt x="23" y="157"/>
                </a:lnTo>
                <a:lnTo>
                  <a:pt x="48" y="145"/>
                </a:lnTo>
                <a:lnTo>
                  <a:pt x="97" y="124"/>
                </a:lnTo>
                <a:lnTo>
                  <a:pt x="147" y="103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249" y="66"/>
                </a:lnTo>
                <a:lnTo>
                  <a:pt x="300" y="52"/>
                </a:lnTo>
                <a:lnTo>
                  <a:pt x="300" y="52"/>
                </a:lnTo>
                <a:lnTo>
                  <a:pt x="313" y="50"/>
                </a:lnTo>
                <a:lnTo>
                  <a:pt x="328" y="48"/>
                </a:lnTo>
                <a:lnTo>
                  <a:pt x="345" y="47"/>
                </a:lnTo>
                <a:lnTo>
                  <a:pt x="360" y="48"/>
                </a:lnTo>
                <a:lnTo>
                  <a:pt x="360" y="48"/>
                </a:lnTo>
                <a:lnTo>
                  <a:pt x="363" y="51"/>
                </a:lnTo>
                <a:lnTo>
                  <a:pt x="364" y="55"/>
                </a:lnTo>
                <a:lnTo>
                  <a:pt x="364" y="59"/>
                </a:lnTo>
                <a:lnTo>
                  <a:pt x="364" y="64"/>
                </a:lnTo>
                <a:lnTo>
                  <a:pt x="361" y="72"/>
                </a:lnTo>
                <a:lnTo>
                  <a:pt x="357" y="79"/>
                </a:lnTo>
                <a:lnTo>
                  <a:pt x="357" y="79"/>
                </a:lnTo>
                <a:lnTo>
                  <a:pt x="346" y="97"/>
                </a:lnTo>
                <a:lnTo>
                  <a:pt x="342" y="106"/>
                </a:lnTo>
                <a:lnTo>
                  <a:pt x="337" y="116"/>
                </a:lnTo>
                <a:lnTo>
                  <a:pt x="337" y="116"/>
                </a:lnTo>
                <a:lnTo>
                  <a:pt x="327" y="142"/>
                </a:lnTo>
                <a:lnTo>
                  <a:pt x="317" y="168"/>
                </a:lnTo>
                <a:lnTo>
                  <a:pt x="317" y="168"/>
                </a:lnTo>
                <a:lnTo>
                  <a:pt x="317" y="169"/>
                </a:lnTo>
                <a:lnTo>
                  <a:pt x="317" y="169"/>
                </a:lnTo>
                <a:lnTo>
                  <a:pt x="316" y="172"/>
                </a:lnTo>
                <a:lnTo>
                  <a:pt x="316" y="174"/>
                </a:lnTo>
                <a:lnTo>
                  <a:pt x="316" y="174"/>
                </a:lnTo>
                <a:lnTo>
                  <a:pt x="315" y="179"/>
                </a:lnTo>
                <a:lnTo>
                  <a:pt x="315" y="179"/>
                </a:lnTo>
                <a:lnTo>
                  <a:pt x="315" y="181"/>
                </a:lnTo>
                <a:lnTo>
                  <a:pt x="316" y="179"/>
                </a:lnTo>
                <a:lnTo>
                  <a:pt x="319" y="176"/>
                </a:lnTo>
                <a:lnTo>
                  <a:pt x="319" y="176"/>
                </a:lnTo>
                <a:lnTo>
                  <a:pt x="324" y="160"/>
                </a:lnTo>
                <a:lnTo>
                  <a:pt x="331" y="145"/>
                </a:lnTo>
                <a:lnTo>
                  <a:pt x="339" y="128"/>
                </a:lnTo>
                <a:lnTo>
                  <a:pt x="348" y="113"/>
                </a:lnTo>
                <a:lnTo>
                  <a:pt x="348" y="113"/>
                </a:lnTo>
                <a:lnTo>
                  <a:pt x="355" y="103"/>
                </a:lnTo>
                <a:lnTo>
                  <a:pt x="359" y="98"/>
                </a:lnTo>
                <a:lnTo>
                  <a:pt x="361" y="92"/>
                </a:lnTo>
                <a:lnTo>
                  <a:pt x="361" y="92"/>
                </a:lnTo>
                <a:lnTo>
                  <a:pt x="364" y="83"/>
                </a:lnTo>
                <a:lnTo>
                  <a:pt x="370" y="73"/>
                </a:lnTo>
                <a:lnTo>
                  <a:pt x="372" y="69"/>
                </a:lnTo>
                <a:lnTo>
                  <a:pt x="377" y="65"/>
                </a:lnTo>
                <a:lnTo>
                  <a:pt x="381" y="62"/>
                </a:lnTo>
                <a:lnTo>
                  <a:pt x="386" y="59"/>
                </a:lnTo>
                <a:lnTo>
                  <a:pt x="386" y="59"/>
                </a:lnTo>
                <a:lnTo>
                  <a:pt x="388" y="58"/>
                </a:lnTo>
                <a:lnTo>
                  <a:pt x="388" y="58"/>
                </a:lnTo>
                <a:lnTo>
                  <a:pt x="388" y="57"/>
                </a:lnTo>
                <a:lnTo>
                  <a:pt x="388" y="57"/>
                </a:lnTo>
                <a:lnTo>
                  <a:pt x="381" y="58"/>
                </a:lnTo>
                <a:lnTo>
                  <a:pt x="381" y="58"/>
                </a:lnTo>
                <a:lnTo>
                  <a:pt x="379" y="58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9" y="59"/>
                </a:lnTo>
                <a:lnTo>
                  <a:pt x="375" y="62"/>
                </a:lnTo>
                <a:lnTo>
                  <a:pt x="372" y="66"/>
                </a:lnTo>
                <a:lnTo>
                  <a:pt x="372" y="66"/>
                </a:lnTo>
                <a:lnTo>
                  <a:pt x="367" y="72"/>
                </a:lnTo>
                <a:lnTo>
                  <a:pt x="363" y="79"/>
                </a:lnTo>
                <a:lnTo>
                  <a:pt x="359" y="86"/>
                </a:lnTo>
                <a:lnTo>
                  <a:pt x="357" y="94"/>
                </a:lnTo>
                <a:lnTo>
                  <a:pt x="357" y="94"/>
                </a:lnTo>
                <a:lnTo>
                  <a:pt x="356" y="98"/>
                </a:lnTo>
                <a:lnTo>
                  <a:pt x="353" y="102"/>
                </a:lnTo>
                <a:lnTo>
                  <a:pt x="346" y="110"/>
                </a:lnTo>
                <a:lnTo>
                  <a:pt x="346" y="110"/>
                </a:lnTo>
                <a:lnTo>
                  <a:pt x="333" y="135"/>
                </a:lnTo>
                <a:lnTo>
                  <a:pt x="333" y="135"/>
                </a:lnTo>
                <a:lnTo>
                  <a:pt x="342" y="112"/>
                </a:lnTo>
                <a:lnTo>
                  <a:pt x="346" y="101"/>
                </a:lnTo>
                <a:lnTo>
                  <a:pt x="353" y="90"/>
                </a:lnTo>
                <a:lnTo>
                  <a:pt x="353" y="90"/>
                </a:lnTo>
                <a:lnTo>
                  <a:pt x="364" y="75"/>
                </a:lnTo>
                <a:lnTo>
                  <a:pt x="368" y="65"/>
                </a:lnTo>
                <a:lnTo>
                  <a:pt x="370" y="61"/>
                </a:lnTo>
                <a:lnTo>
                  <a:pt x="370" y="57"/>
                </a:lnTo>
                <a:lnTo>
                  <a:pt x="370" y="57"/>
                </a:lnTo>
                <a:lnTo>
                  <a:pt x="368" y="50"/>
                </a:lnTo>
                <a:lnTo>
                  <a:pt x="368" y="50"/>
                </a:lnTo>
                <a:lnTo>
                  <a:pt x="381" y="54"/>
                </a:lnTo>
                <a:lnTo>
                  <a:pt x="393" y="61"/>
                </a:lnTo>
                <a:lnTo>
                  <a:pt x="393" y="61"/>
                </a:lnTo>
                <a:lnTo>
                  <a:pt x="393" y="61"/>
                </a:lnTo>
                <a:lnTo>
                  <a:pt x="395" y="59"/>
                </a:lnTo>
                <a:lnTo>
                  <a:pt x="396" y="58"/>
                </a:lnTo>
                <a:lnTo>
                  <a:pt x="396" y="57"/>
                </a:lnTo>
                <a:lnTo>
                  <a:pt x="396" y="5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4" name="文本框 473"/>
          <p:cNvSpPr txBox="1"/>
          <p:nvPr/>
        </p:nvSpPr>
        <p:spPr>
          <a:xfrm>
            <a:off x="1440285" y="1668139"/>
            <a:ext cx="2804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添加小标题</a:t>
            </a:r>
            <a:endParaRPr lang="zh-CN" altLang="en-US" sz="32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475" name="Group 103"/>
          <p:cNvGrpSpPr>
            <a:grpSpLocks noChangeAspect="1"/>
          </p:cNvGrpSpPr>
          <p:nvPr/>
        </p:nvGrpSpPr>
        <p:grpSpPr bwMode="auto">
          <a:xfrm flipV="1">
            <a:off x="1531802" y="2240713"/>
            <a:ext cx="2389685" cy="58921"/>
            <a:chOff x="1579" y="1995"/>
            <a:chExt cx="5014" cy="143"/>
          </a:xfrm>
          <a:solidFill>
            <a:schemeClr val="bg1"/>
          </a:solidFill>
        </p:grpSpPr>
        <p:sp>
          <p:nvSpPr>
            <p:cNvPr id="476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106"/>
            <p:cNvSpPr>
              <a:spLocks noEditPoints="1"/>
            </p:cNvSpPr>
            <p:nvPr/>
          </p:nvSpPr>
          <p:spPr bwMode="auto">
            <a:xfrm>
              <a:off x="5879" y="1995"/>
              <a:ext cx="256" cy="12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0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9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1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2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3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4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5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6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7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8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9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0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1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2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3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6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48" name="文本框 7"/>
          <p:cNvSpPr txBox="1">
            <a:spLocks noChangeArrowheads="1"/>
          </p:cNvSpPr>
          <p:nvPr/>
        </p:nvSpPr>
        <p:spPr bwMode="auto">
          <a:xfrm>
            <a:off x="1451964" y="2407948"/>
            <a:ext cx="27569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549" name="文本框 7"/>
          <p:cNvSpPr txBox="1">
            <a:spLocks noChangeArrowheads="1"/>
          </p:cNvSpPr>
          <p:nvPr/>
        </p:nvSpPr>
        <p:spPr bwMode="auto">
          <a:xfrm>
            <a:off x="8107303" y="2388939"/>
            <a:ext cx="27569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550" name="文本框 7"/>
          <p:cNvSpPr txBox="1">
            <a:spLocks noChangeArrowheads="1"/>
          </p:cNvSpPr>
          <p:nvPr/>
        </p:nvSpPr>
        <p:spPr bwMode="auto">
          <a:xfrm>
            <a:off x="1488094" y="4737242"/>
            <a:ext cx="27569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551" name="文本框 7"/>
          <p:cNvSpPr txBox="1">
            <a:spLocks noChangeArrowheads="1"/>
          </p:cNvSpPr>
          <p:nvPr/>
        </p:nvSpPr>
        <p:spPr bwMode="auto">
          <a:xfrm>
            <a:off x="8143433" y="4718233"/>
            <a:ext cx="27569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552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553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56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7" name="Group 4"/>
          <p:cNvGrpSpPr>
            <a:grpSpLocks noChangeAspect="1"/>
          </p:cNvGrpSpPr>
          <p:nvPr/>
        </p:nvGrpSpPr>
        <p:grpSpPr bwMode="auto">
          <a:xfrm>
            <a:off x="4747458" y="2268175"/>
            <a:ext cx="2430734" cy="2628727"/>
            <a:chOff x="3173" y="1433"/>
            <a:chExt cx="1596" cy="1726"/>
          </a:xfrm>
          <a:solidFill>
            <a:schemeClr val="bg1"/>
          </a:solidFill>
        </p:grpSpPr>
        <p:sp>
          <p:nvSpPr>
            <p:cNvPr id="388" name="Freeform 5"/>
            <p:cNvSpPr>
              <a:spLocks noEditPoints="1"/>
            </p:cNvSpPr>
            <p:nvPr/>
          </p:nvSpPr>
          <p:spPr bwMode="auto">
            <a:xfrm>
              <a:off x="3479" y="1728"/>
              <a:ext cx="995" cy="994"/>
            </a:xfrm>
            <a:custGeom>
              <a:avLst/>
              <a:gdLst>
                <a:gd name="T0" fmla="*/ 149 w 182"/>
                <a:gd name="T1" fmla="*/ 161 h 182"/>
                <a:gd name="T2" fmla="*/ 150 w 182"/>
                <a:gd name="T3" fmla="*/ 160 h 182"/>
                <a:gd name="T4" fmla="*/ 159 w 182"/>
                <a:gd name="T5" fmla="*/ 152 h 182"/>
                <a:gd name="T6" fmla="*/ 160 w 182"/>
                <a:gd name="T7" fmla="*/ 150 h 182"/>
                <a:gd name="T8" fmla="*/ 182 w 182"/>
                <a:gd name="T9" fmla="*/ 94 h 182"/>
                <a:gd name="T10" fmla="*/ 88 w 182"/>
                <a:gd name="T11" fmla="*/ 0 h 182"/>
                <a:gd name="T12" fmla="*/ 0 w 182"/>
                <a:gd name="T13" fmla="*/ 88 h 182"/>
                <a:gd name="T14" fmla="*/ 94 w 182"/>
                <a:gd name="T15" fmla="*/ 182 h 182"/>
                <a:gd name="T16" fmla="*/ 7 w 182"/>
                <a:gd name="T17" fmla="*/ 91 h 182"/>
                <a:gd name="T18" fmla="*/ 29 w 182"/>
                <a:gd name="T19" fmla="*/ 58 h 182"/>
                <a:gd name="T20" fmla="*/ 143 w 182"/>
                <a:gd name="T21" fmla="*/ 58 h 182"/>
                <a:gd name="T22" fmla="*/ 172 w 182"/>
                <a:gd name="T23" fmla="*/ 114 h 182"/>
                <a:gd name="T24" fmla="*/ 150 w 182"/>
                <a:gd name="T25" fmla="*/ 151 h 182"/>
                <a:gd name="T26" fmla="*/ 34 w 182"/>
                <a:gd name="T27" fmla="*/ 148 h 182"/>
                <a:gd name="T28" fmla="*/ 11 w 182"/>
                <a:gd name="T29" fmla="*/ 66 h 182"/>
                <a:gd name="T30" fmla="*/ 35 w 182"/>
                <a:gd name="T31" fmla="*/ 28 h 182"/>
                <a:gd name="T32" fmla="*/ 19 w 182"/>
                <a:gd name="T33" fmla="*/ 59 h 182"/>
                <a:gd name="T34" fmla="*/ 10 w 182"/>
                <a:gd name="T35" fmla="*/ 67 h 182"/>
                <a:gd name="T36" fmla="*/ 38 w 182"/>
                <a:gd name="T37" fmla="*/ 41 h 182"/>
                <a:gd name="T38" fmla="*/ 27 w 182"/>
                <a:gd name="T39" fmla="*/ 51 h 182"/>
                <a:gd name="T40" fmla="*/ 59 w 182"/>
                <a:gd name="T41" fmla="*/ 13 h 182"/>
                <a:gd name="T42" fmla="*/ 51 w 182"/>
                <a:gd name="T43" fmla="*/ 33 h 182"/>
                <a:gd name="T44" fmla="*/ 45 w 182"/>
                <a:gd name="T45" fmla="*/ 37 h 182"/>
                <a:gd name="T46" fmla="*/ 70 w 182"/>
                <a:gd name="T47" fmla="*/ 9 h 182"/>
                <a:gd name="T48" fmla="*/ 64 w 182"/>
                <a:gd name="T49" fmla="*/ 30 h 182"/>
                <a:gd name="T50" fmla="*/ 75 w 182"/>
                <a:gd name="T51" fmla="*/ 8 h 182"/>
                <a:gd name="T52" fmla="*/ 88 w 182"/>
                <a:gd name="T53" fmla="*/ 7 h 182"/>
                <a:gd name="T54" fmla="*/ 79 w 182"/>
                <a:gd name="T55" fmla="*/ 27 h 182"/>
                <a:gd name="T56" fmla="*/ 85 w 182"/>
                <a:gd name="T57" fmla="*/ 7 h 182"/>
                <a:gd name="T58" fmla="*/ 104 w 182"/>
                <a:gd name="T59" fmla="*/ 9 h 182"/>
                <a:gd name="T60" fmla="*/ 90 w 182"/>
                <a:gd name="T61" fmla="*/ 27 h 182"/>
                <a:gd name="T62" fmla="*/ 85 w 182"/>
                <a:gd name="T63" fmla="*/ 27 h 182"/>
                <a:gd name="T64" fmla="*/ 98 w 182"/>
                <a:gd name="T65" fmla="*/ 8 h 182"/>
                <a:gd name="T66" fmla="*/ 116 w 182"/>
                <a:gd name="T67" fmla="*/ 13 h 182"/>
                <a:gd name="T68" fmla="*/ 94 w 182"/>
                <a:gd name="T69" fmla="*/ 27 h 182"/>
                <a:gd name="T70" fmla="*/ 108 w 182"/>
                <a:gd name="T71" fmla="*/ 10 h 182"/>
                <a:gd name="T72" fmla="*/ 124 w 182"/>
                <a:gd name="T73" fmla="*/ 16 h 182"/>
                <a:gd name="T74" fmla="*/ 106 w 182"/>
                <a:gd name="T75" fmla="*/ 30 h 182"/>
                <a:gd name="T76" fmla="*/ 124 w 182"/>
                <a:gd name="T77" fmla="*/ 16 h 182"/>
                <a:gd name="T78" fmla="*/ 132 w 182"/>
                <a:gd name="T79" fmla="*/ 41 h 182"/>
                <a:gd name="T80" fmla="*/ 137 w 182"/>
                <a:gd name="T81" fmla="*/ 24 h 182"/>
                <a:gd name="T82" fmla="*/ 148 w 182"/>
                <a:gd name="T83" fmla="*/ 34 h 182"/>
                <a:gd name="T84" fmla="*/ 141 w 182"/>
                <a:gd name="T85" fmla="*/ 47 h 182"/>
                <a:gd name="T86" fmla="*/ 147 w 182"/>
                <a:gd name="T87" fmla="*/ 32 h 182"/>
                <a:gd name="T88" fmla="*/ 158 w 182"/>
                <a:gd name="T89" fmla="*/ 45 h 182"/>
                <a:gd name="T90" fmla="*/ 143 w 182"/>
                <a:gd name="T91" fmla="*/ 49 h 182"/>
                <a:gd name="T92" fmla="*/ 158 w 182"/>
                <a:gd name="T93" fmla="*/ 45 h 182"/>
                <a:gd name="T94" fmla="*/ 152 w 182"/>
                <a:gd name="T95" fmla="*/ 57 h 182"/>
                <a:gd name="T96" fmla="*/ 160 w 182"/>
                <a:gd name="T97" fmla="*/ 47 h 182"/>
                <a:gd name="T98" fmla="*/ 166 w 182"/>
                <a:gd name="T99" fmla="*/ 59 h 182"/>
                <a:gd name="T100" fmla="*/ 155 w 182"/>
                <a:gd name="T101" fmla="*/ 60 h 182"/>
                <a:gd name="T102" fmla="*/ 166 w 182"/>
                <a:gd name="T103" fmla="*/ 59 h 182"/>
                <a:gd name="T104" fmla="*/ 167 w 182"/>
                <a:gd name="T105" fmla="*/ 78 h 182"/>
                <a:gd name="T106" fmla="*/ 171 w 182"/>
                <a:gd name="T107" fmla="*/ 69 h 182"/>
                <a:gd name="T108" fmla="*/ 169 w 182"/>
                <a:gd name="T109" fmla="*/ 66 h 182"/>
                <a:gd name="T110" fmla="*/ 161 w 182"/>
                <a:gd name="T111" fmla="*/ 68 h 182"/>
                <a:gd name="T112" fmla="*/ 169 w 182"/>
                <a:gd name="T113" fmla="*/ 66 h 182"/>
                <a:gd name="T114" fmla="*/ 113 w 182"/>
                <a:gd name="T115" fmla="*/ 32 h 182"/>
                <a:gd name="T116" fmla="*/ 128 w 182"/>
                <a:gd name="T117" fmla="*/ 18 h 182"/>
                <a:gd name="T118" fmla="*/ 120 w 182"/>
                <a:gd name="T119" fmla="*/ 35 h 182"/>
                <a:gd name="T120" fmla="*/ 169 w 182"/>
                <a:gd name="T121" fmla="*/ 81 h 182"/>
                <a:gd name="T122" fmla="*/ 175 w 182"/>
                <a:gd name="T123" fmla="*/ 94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2" h="182">
                  <a:moveTo>
                    <a:pt x="94" y="182"/>
                  </a:moveTo>
                  <a:cubicBezTo>
                    <a:pt x="113" y="182"/>
                    <a:pt x="132" y="175"/>
                    <a:pt x="149" y="161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1" y="159"/>
                    <a:pt x="152" y="158"/>
                    <a:pt x="155" y="155"/>
                  </a:cubicBezTo>
                  <a:cubicBezTo>
                    <a:pt x="157" y="153"/>
                    <a:pt x="158" y="152"/>
                    <a:pt x="159" y="152"/>
                  </a:cubicBezTo>
                  <a:cubicBezTo>
                    <a:pt x="159" y="151"/>
                    <a:pt x="159" y="151"/>
                    <a:pt x="159" y="151"/>
                  </a:cubicBezTo>
                  <a:cubicBezTo>
                    <a:pt x="160" y="150"/>
                    <a:pt x="160" y="150"/>
                    <a:pt x="160" y="150"/>
                  </a:cubicBezTo>
                  <a:cubicBezTo>
                    <a:pt x="160" y="150"/>
                    <a:pt x="160" y="150"/>
                    <a:pt x="160" y="149"/>
                  </a:cubicBezTo>
                  <a:cubicBezTo>
                    <a:pt x="175" y="132"/>
                    <a:pt x="182" y="113"/>
                    <a:pt x="182" y="94"/>
                  </a:cubicBezTo>
                  <a:cubicBezTo>
                    <a:pt x="182" y="70"/>
                    <a:pt x="170" y="46"/>
                    <a:pt x="153" y="29"/>
                  </a:cubicBezTo>
                  <a:cubicBezTo>
                    <a:pt x="136" y="12"/>
                    <a:pt x="112" y="0"/>
                    <a:pt x="88" y="0"/>
                  </a:cubicBezTo>
                  <a:cubicBezTo>
                    <a:pt x="67" y="0"/>
                    <a:pt x="46" y="8"/>
                    <a:pt x="27" y="27"/>
                  </a:cubicBezTo>
                  <a:cubicBezTo>
                    <a:pt x="8" y="46"/>
                    <a:pt x="0" y="67"/>
                    <a:pt x="0" y="88"/>
                  </a:cubicBezTo>
                  <a:cubicBezTo>
                    <a:pt x="0" y="112"/>
                    <a:pt x="12" y="136"/>
                    <a:pt x="29" y="153"/>
                  </a:cubicBezTo>
                  <a:cubicBezTo>
                    <a:pt x="46" y="171"/>
                    <a:pt x="70" y="182"/>
                    <a:pt x="94" y="182"/>
                  </a:cubicBezTo>
                  <a:close/>
                  <a:moveTo>
                    <a:pt x="34" y="148"/>
                  </a:moveTo>
                  <a:cubicBezTo>
                    <a:pt x="18" y="133"/>
                    <a:pt x="8" y="112"/>
                    <a:pt x="7" y="91"/>
                  </a:cubicBezTo>
                  <a:cubicBezTo>
                    <a:pt x="8" y="91"/>
                    <a:pt x="8" y="90"/>
                    <a:pt x="9" y="89"/>
                  </a:cubicBezTo>
                  <a:cubicBezTo>
                    <a:pt x="13" y="79"/>
                    <a:pt x="19" y="68"/>
                    <a:pt x="29" y="58"/>
                  </a:cubicBezTo>
                  <a:cubicBezTo>
                    <a:pt x="47" y="41"/>
                    <a:pt x="66" y="33"/>
                    <a:pt x="85" y="33"/>
                  </a:cubicBezTo>
                  <a:cubicBezTo>
                    <a:pt x="106" y="33"/>
                    <a:pt x="127" y="43"/>
                    <a:pt x="143" y="58"/>
                  </a:cubicBezTo>
                  <a:cubicBezTo>
                    <a:pt x="159" y="72"/>
                    <a:pt x="170" y="93"/>
                    <a:pt x="172" y="114"/>
                  </a:cubicBezTo>
                  <a:cubicBezTo>
                    <a:pt x="172" y="114"/>
                    <a:pt x="172" y="114"/>
                    <a:pt x="172" y="114"/>
                  </a:cubicBezTo>
                  <a:cubicBezTo>
                    <a:pt x="169" y="127"/>
                    <a:pt x="162" y="139"/>
                    <a:pt x="151" y="150"/>
                  </a:cubicBezTo>
                  <a:cubicBezTo>
                    <a:pt x="150" y="150"/>
                    <a:pt x="150" y="150"/>
                    <a:pt x="150" y="151"/>
                  </a:cubicBezTo>
                  <a:cubicBezTo>
                    <a:pt x="132" y="168"/>
                    <a:pt x="113" y="175"/>
                    <a:pt x="94" y="175"/>
                  </a:cubicBezTo>
                  <a:cubicBezTo>
                    <a:pt x="72" y="175"/>
                    <a:pt x="50" y="165"/>
                    <a:pt x="34" y="148"/>
                  </a:cubicBezTo>
                  <a:close/>
                  <a:moveTo>
                    <a:pt x="10" y="67"/>
                  </a:moveTo>
                  <a:cubicBezTo>
                    <a:pt x="10" y="66"/>
                    <a:pt x="11" y="66"/>
                    <a:pt x="11" y="66"/>
                  </a:cubicBezTo>
                  <a:cubicBezTo>
                    <a:pt x="17" y="57"/>
                    <a:pt x="23" y="47"/>
                    <a:pt x="29" y="38"/>
                  </a:cubicBezTo>
                  <a:cubicBezTo>
                    <a:pt x="31" y="35"/>
                    <a:pt x="33" y="32"/>
                    <a:pt x="35" y="28"/>
                  </a:cubicBezTo>
                  <a:cubicBezTo>
                    <a:pt x="37" y="27"/>
                    <a:pt x="38" y="26"/>
                    <a:pt x="39" y="25"/>
                  </a:cubicBezTo>
                  <a:cubicBezTo>
                    <a:pt x="32" y="36"/>
                    <a:pt x="25" y="47"/>
                    <a:pt x="19" y="59"/>
                  </a:cubicBezTo>
                  <a:cubicBezTo>
                    <a:pt x="15" y="64"/>
                    <a:pt x="11" y="69"/>
                    <a:pt x="8" y="74"/>
                  </a:cubicBezTo>
                  <a:cubicBezTo>
                    <a:pt x="9" y="72"/>
                    <a:pt x="9" y="69"/>
                    <a:pt x="10" y="67"/>
                  </a:cubicBezTo>
                  <a:close/>
                  <a:moveTo>
                    <a:pt x="59" y="13"/>
                  </a:moveTo>
                  <a:cubicBezTo>
                    <a:pt x="52" y="22"/>
                    <a:pt x="45" y="32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4" y="44"/>
                    <a:pt x="31" y="47"/>
                    <a:pt x="27" y="51"/>
                  </a:cubicBezTo>
                  <a:cubicBezTo>
                    <a:pt x="33" y="40"/>
                    <a:pt x="40" y="29"/>
                    <a:pt x="48" y="19"/>
                  </a:cubicBezTo>
                  <a:cubicBezTo>
                    <a:pt x="51" y="17"/>
                    <a:pt x="55" y="15"/>
                    <a:pt x="59" y="13"/>
                  </a:cubicBezTo>
                  <a:close/>
                  <a:moveTo>
                    <a:pt x="70" y="9"/>
                  </a:moveTo>
                  <a:cubicBezTo>
                    <a:pt x="64" y="17"/>
                    <a:pt x="58" y="25"/>
                    <a:pt x="51" y="33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5"/>
                    <a:pt x="47" y="36"/>
                    <a:pt x="45" y="37"/>
                  </a:cubicBezTo>
                  <a:cubicBezTo>
                    <a:pt x="52" y="29"/>
                    <a:pt x="58" y="20"/>
                    <a:pt x="65" y="11"/>
                  </a:cubicBezTo>
                  <a:cubicBezTo>
                    <a:pt x="66" y="10"/>
                    <a:pt x="68" y="10"/>
                    <a:pt x="70" y="9"/>
                  </a:cubicBezTo>
                  <a:close/>
                  <a:moveTo>
                    <a:pt x="81" y="7"/>
                  </a:moveTo>
                  <a:cubicBezTo>
                    <a:pt x="75" y="15"/>
                    <a:pt x="69" y="22"/>
                    <a:pt x="64" y="30"/>
                  </a:cubicBezTo>
                  <a:cubicBezTo>
                    <a:pt x="62" y="30"/>
                    <a:pt x="59" y="31"/>
                    <a:pt x="57" y="32"/>
                  </a:cubicBezTo>
                  <a:cubicBezTo>
                    <a:pt x="63" y="24"/>
                    <a:pt x="69" y="16"/>
                    <a:pt x="75" y="8"/>
                  </a:cubicBezTo>
                  <a:cubicBezTo>
                    <a:pt x="77" y="8"/>
                    <a:pt x="79" y="8"/>
                    <a:pt x="81" y="7"/>
                  </a:cubicBezTo>
                  <a:close/>
                  <a:moveTo>
                    <a:pt x="88" y="7"/>
                  </a:moveTo>
                  <a:cubicBezTo>
                    <a:pt x="90" y="7"/>
                    <a:pt x="92" y="7"/>
                    <a:pt x="94" y="7"/>
                  </a:cubicBezTo>
                  <a:cubicBezTo>
                    <a:pt x="88" y="14"/>
                    <a:pt x="84" y="20"/>
                    <a:pt x="79" y="27"/>
                  </a:cubicBezTo>
                  <a:cubicBezTo>
                    <a:pt x="76" y="27"/>
                    <a:pt x="73" y="28"/>
                    <a:pt x="69" y="28"/>
                  </a:cubicBezTo>
                  <a:cubicBezTo>
                    <a:pt x="74" y="21"/>
                    <a:pt x="80" y="14"/>
                    <a:pt x="85" y="7"/>
                  </a:cubicBezTo>
                  <a:cubicBezTo>
                    <a:pt x="86" y="7"/>
                    <a:pt x="87" y="7"/>
                    <a:pt x="88" y="7"/>
                  </a:cubicBezTo>
                  <a:close/>
                  <a:moveTo>
                    <a:pt x="104" y="9"/>
                  </a:moveTo>
                  <a:cubicBezTo>
                    <a:pt x="103" y="10"/>
                    <a:pt x="102" y="12"/>
                    <a:pt x="100" y="13"/>
                  </a:cubicBezTo>
                  <a:cubicBezTo>
                    <a:pt x="97" y="17"/>
                    <a:pt x="93" y="21"/>
                    <a:pt x="90" y="27"/>
                  </a:cubicBezTo>
                  <a:cubicBezTo>
                    <a:pt x="90" y="27"/>
                    <a:pt x="90" y="27"/>
                    <a:pt x="90" y="27"/>
                  </a:cubicBezTo>
                  <a:cubicBezTo>
                    <a:pt x="89" y="27"/>
                    <a:pt x="87" y="27"/>
                    <a:pt x="85" y="27"/>
                  </a:cubicBezTo>
                  <a:cubicBezTo>
                    <a:pt x="84" y="27"/>
                    <a:pt x="84" y="27"/>
                    <a:pt x="83" y="27"/>
                  </a:cubicBezTo>
                  <a:cubicBezTo>
                    <a:pt x="88" y="20"/>
                    <a:pt x="93" y="14"/>
                    <a:pt x="98" y="8"/>
                  </a:cubicBezTo>
                  <a:cubicBezTo>
                    <a:pt x="100" y="8"/>
                    <a:pt x="102" y="8"/>
                    <a:pt x="104" y="9"/>
                  </a:cubicBezTo>
                  <a:close/>
                  <a:moveTo>
                    <a:pt x="116" y="13"/>
                  </a:moveTo>
                  <a:cubicBezTo>
                    <a:pt x="111" y="18"/>
                    <a:pt x="107" y="23"/>
                    <a:pt x="102" y="29"/>
                  </a:cubicBezTo>
                  <a:cubicBezTo>
                    <a:pt x="100" y="28"/>
                    <a:pt x="97" y="28"/>
                    <a:pt x="94" y="27"/>
                  </a:cubicBezTo>
                  <a:cubicBezTo>
                    <a:pt x="96" y="23"/>
                    <a:pt x="99" y="19"/>
                    <a:pt x="103" y="15"/>
                  </a:cubicBezTo>
                  <a:cubicBezTo>
                    <a:pt x="105" y="14"/>
                    <a:pt x="106" y="12"/>
                    <a:pt x="108" y="10"/>
                  </a:cubicBezTo>
                  <a:cubicBezTo>
                    <a:pt x="111" y="11"/>
                    <a:pt x="113" y="12"/>
                    <a:pt x="116" y="13"/>
                  </a:cubicBezTo>
                  <a:close/>
                  <a:moveTo>
                    <a:pt x="124" y="16"/>
                  </a:moveTo>
                  <a:cubicBezTo>
                    <a:pt x="119" y="21"/>
                    <a:pt x="115" y="26"/>
                    <a:pt x="110" y="31"/>
                  </a:cubicBezTo>
                  <a:cubicBezTo>
                    <a:pt x="109" y="30"/>
                    <a:pt x="107" y="30"/>
                    <a:pt x="106" y="30"/>
                  </a:cubicBezTo>
                  <a:cubicBezTo>
                    <a:pt x="110" y="24"/>
                    <a:pt x="115" y="19"/>
                    <a:pt x="120" y="14"/>
                  </a:cubicBezTo>
                  <a:cubicBezTo>
                    <a:pt x="121" y="15"/>
                    <a:pt x="123" y="16"/>
                    <a:pt x="124" y="16"/>
                  </a:cubicBezTo>
                  <a:close/>
                  <a:moveTo>
                    <a:pt x="144" y="30"/>
                  </a:moveTo>
                  <a:cubicBezTo>
                    <a:pt x="140" y="33"/>
                    <a:pt x="136" y="37"/>
                    <a:pt x="132" y="41"/>
                  </a:cubicBezTo>
                  <a:cubicBezTo>
                    <a:pt x="129" y="39"/>
                    <a:pt x="127" y="38"/>
                    <a:pt x="124" y="36"/>
                  </a:cubicBezTo>
                  <a:cubicBezTo>
                    <a:pt x="128" y="32"/>
                    <a:pt x="133" y="28"/>
                    <a:pt x="137" y="24"/>
                  </a:cubicBezTo>
                  <a:cubicBezTo>
                    <a:pt x="140" y="26"/>
                    <a:pt x="142" y="28"/>
                    <a:pt x="144" y="30"/>
                  </a:cubicBezTo>
                  <a:close/>
                  <a:moveTo>
                    <a:pt x="148" y="34"/>
                  </a:moveTo>
                  <a:cubicBezTo>
                    <a:pt x="150" y="35"/>
                    <a:pt x="151" y="36"/>
                    <a:pt x="152" y="38"/>
                  </a:cubicBezTo>
                  <a:cubicBezTo>
                    <a:pt x="148" y="41"/>
                    <a:pt x="144" y="44"/>
                    <a:pt x="141" y="47"/>
                  </a:cubicBezTo>
                  <a:cubicBezTo>
                    <a:pt x="139" y="45"/>
                    <a:pt x="137" y="44"/>
                    <a:pt x="135" y="43"/>
                  </a:cubicBezTo>
                  <a:cubicBezTo>
                    <a:pt x="139" y="39"/>
                    <a:pt x="143" y="35"/>
                    <a:pt x="147" y="32"/>
                  </a:cubicBezTo>
                  <a:cubicBezTo>
                    <a:pt x="147" y="33"/>
                    <a:pt x="148" y="33"/>
                    <a:pt x="148" y="34"/>
                  </a:cubicBezTo>
                  <a:close/>
                  <a:moveTo>
                    <a:pt x="158" y="45"/>
                  </a:moveTo>
                  <a:cubicBezTo>
                    <a:pt x="154" y="47"/>
                    <a:pt x="151" y="50"/>
                    <a:pt x="148" y="53"/>
                  </a:cubicBezTo>
                  <a:cubicBezTo>
                    <a:pt x="146" y="51"/>
                    <a:pt x="145" y="50"/>
                    <a:pt x="143" y="49"/>
                  </a:cubicBezTo>
                  <a:cubicBezTo>
                    <a:pt x="147" y="46"/>
                    <a:pt x="151" y="43"/>
                    <a:pt x="154" y="40"/>
                  </a:cubicBezTo>
                  <a:cubicBezTo>
                    <a:pt x="155" y="42"/>
                    <a:pt x="156" y="43"/>
                    <a:pt x="158" y="45"/>
                  </a:cubicBezTo>
                  <a:close/>
                  <a:moveTo>
                    <a:pt x="161" y="50"/>
                  </a:moveTo>
                  <a:cubicBezTo>
                    <a:pt x="158" y="52"/>
                    <a:pt x="155" y="55"/>
                    <a:pt x="152" y="57"/>
                  </a:cubicBezTo>
                  <a:cubicBezTo>
                    <a:pt x="152" y="57"/>
                    <a:pt x="151" y="56"/>
                    <a:pt x="150" y="55"/>
                  </a:cubicBezTo>
                  <a:cubicBezTo>
                    <a:pt x="153" y="52"/>
                    <a:pt x="156" y="50"/>
                    <a:pt x="160" y="47"/>
                  </a:cubicBezTo>
                  <a:cubicBezTo>
                    <a:pt x="160" y="48"/>
                    <a:pt x="161" y="49"/>
                    <a:pt x="161" y="50"/>
                  </a:cubicBezTo>
                  <a:close/>
                  <a:moveTo>
                    <a:pt x="166" y="59"/>
                  </a:moveTo>
                  <a:cubicBezTo>
                    <a:pt x="164" y="61"/>
                    <a:pt x="161" y="63"/>
                    <a:pt x="159" y="65"/>
                  </a:cubicBezTo>
                  <a:cubicBezTo>
                    <a:pt x="158" y="63"/>
                    <a:pt x="156" y="62"/>
                    <a:pt x="155" y="60"/>
                  </a:cubicBezTo>
                  <a:cubicBezTo>
                    <a:pt x="157" y="57"/>
                    <a:pt x="160" y="55"/>
                    <a:pt x="163" y="53"/>
                  </a:cubicBezTo>
                  <a:cubicBezTo>
                    <a:pt x="164" y="55"/>
                    <a:pt x="165" y="57"/>
                    <a:pt x="166" y="59"/>
                  </a:cubicBezTo>
                  <a:close/>
                  <a:moveTo>
                    <a:pt x="172" y="74"/>
                  </a:moveTo>
                  <a:cubicBezTo>
                    <a:pt x="170" y="75"/>
                    <a:pt x="169" y="77"/>
                    <a:pt x="167" y="78"/>
                  </a:cubicBezTo>
                  <a:cubicBezTo>
                    <a:pt x="167" y="76"/>
                    <a:pt x="166" y="75"/>
                    <a:pt x="165" y="74"/>
                  </a:cubicBezTo>
                  <a:cubicBezTo>
                    <a:pt x="167" y="72"/>
                    <a:pt x="169" y="71"/>
                    <a:pt x="171" y="69"/>
                  </a:cubicBezTo>
                  <a:cubicBezTo>
                    <a:pt x="171" y="71"/>
                    <a:pt x="172" y="72"/>
                    <a:pt x="172" y="74"/>
                  </a:cubicBezTo>
                  <a:close/>
                  <a:moveTo>
                    <a:pt x="169" y="66"/>
                  </a:moveTo>
                  <a:cubicBezTo>
                    <a:pt x="167" y="68"/>
                    <a:pt x="165" y="69"/>
                    <a:pt x="163" y="71"/>
                  </a:cubicBezTo>
                  <a:cubicBezTo>
                    <a:pt x="163" y="70"/>
                    <a:pt x="162" y="69"/>
                    <a:pt x="161" y="68"/>
                  </a:cubicBezTo>
                  <a:cubicBezTo>
                    <a:pt x="163" y="66"/>
                    <a:pt x="166" y="64"/>
                    <a:pt x="168" y="62"/>
                  </a:cubicBezTo>
                  <a:cubicBezTo>
                    <a:pt x="168" y="63"/>
                    <a:pt x="169" y="64"/>
                    <a:pt x="169" y="66"/>
                  </a:cubicBezTo>
                  <a:close/>
                  <a:moveTo>
                    <a:pt x="120" y="35"/>
                  </a:moveTo>
                  <a:cubicBezTo>
                    <a:pt x="118" y="34"/>
                    <a:pt x="116" y="33"/>
                    <a:pt x="113" y="32"/>
                  </a:cubicBezTo>
                  <a:cubicBezTo>
                    <a:pt x="118" y="28"/>
                    <a:pt x="122" y="23"/>
                    <a:pt x="127" y="19"/>
                  </a:cubicBezTo>
                  <a:cubicBezTo>
                    <a:pt x="127" y="19"/>
                    <a:pt x="127" y="18"/>
                    <a:pt x="128" y="18"/>
                  </a:cubicBezTo>
                  <a:cubicBezTo>
                    <a:pt x="130" y="19"/>
                    <a:pt x="132" y="21"/>
                    <a:pt x="135" y="22"/>
                  </a:cubicBezTo>
                  <a:cubicBezTo>
                    <a:pt x="130" y="26"/>
                    <a:pt x="125" y="31"/>
                    <a:pt x="120" y="35"/>
                  </a:cubicBezTo>
                  <a:close/>
                  <a:moveTo>
                    <a:pt x="175" y="95"/>
                  </a:moveTo>
                  <a:cubicBezTo>
                    <a:pt x="173" y="90"/>
                    <a:pt x="171" y="85"/>
                    <a:pt x="169" y="81"/>
                  </a:cubicBezTo>
                  <a:cubicBezTo>
                    <a:pt x="173" y="77"/>
                    <a:pt x="173" y="77"/>
                    <a:pt x="173" y="77"/>
                  </a:cubicBezTo>
                  <a:cubicBezTo>
                    <a:pt x="174" y="83"/>
                    <a:pt x="175" y="89"/>
                    <a:pt x="175" y="94"/>
                  </a:cubicBezTo>
                  <a:cubicBezTo>
                    <a:pt x="175" y="95"/>
                    <a:pt x="175" y="95"/>
                    <a:pt x="175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6"/>
            <p:cNvSpPr>
              <a:spLocks noEditPoints="1"/>
            </p:cNvSpPr>
            <p:nvPr/>
          </p:nvSpPr>
          <p:spPr bwMode="auto">
            <a:xfrm>
              <a:off x="3173" y="1433"/>
              <a:ext cx="1596" cy="1726"/>
            </a:xfrm>
            <a:custGeom>
              <a:avLst/>
              <a:gdLst>
                <a:gd name="T0" fmla="*/ 292 w 292"/>
                <a:gd name="T1" fmla="*/ 145 h 316"/>
                <a:gd name="T2" fmla="*/ 265 w 292"/>
                <a:gd name="T3" fmla="*/ 87 h 316"/>
                <a:gd name="T4" fmla="*/ 264 w 292"/>
                <a:gd name="T5" fmla="*/ 60 h 316"/>
                <a:gd name="T6" fmla="*/ 232 w 292"/>
                <a:gd name="T7" fmla="*/ 27 h 316"/>
                <a:gd name="T8" fmla="*/ 174 w 292"/>
                <a:gd name="T9" fmla="*/ 5 h 316"/>
                <a:gd name="T10" fmla="*/ 82 w 292"/>
                <a:gd name="T11" fmla="*/ 42 h 316"/>
                <a:gd name="T12" fmla="*/ 27 w 292"/>
                <a:gd name="T13" fmla="*/ 84 h 316"/>
                <a:gd name="T14" fmla="*/ 35 w 292"/>
                <a:gd name="T15" fmla="*/ 99 h 316"/>
                <a:gd name="T16" fmla="*/ 0 w 292"/>
                <a:gd name="T17" fmla="*/ 167 h 316"/>
                <a:gd name="T18" fmla="*/ 28 w 292"/>
                <a:gd name="T19" fmla="*/ 227 h 316"/>
                <a:gd name="T20" fmla="*/ 58 w 292"/>
                <a:gd name="T21" fmla="*/ 288 h 316"/>
                <a:gd name="T22" fmla="*/ 120 w 292"/>
                <a:gd name="T23" fmla="*/ 314 h 316"/>
                <a:gd name="T24" fmla="*/ 224 w 292"/>
                <a:gd name="T25" fmla="*/ 289 h 316"/>
                <a:gd name="T26" fmla="*/ 266 w 292"/>
                <a:gd name="T27" fmla="*/ 226 h 316"/>
                <a:gd name="T28" fmla="*/ 267 w 292"/>
                <a:gd name="T29" fmla="*/ 192 h 316"/>
                <a:gd name="T30" fmla="*/ 267 w 292"/>
                <a:gd name="T31" fmla="*/ 192 h 316"/>
                <a:gd name="T32" fmla="*/ 274 w 292"/>
                <a:gd name="T33" fmla="*/ 191 h 316"/>
                <a:gd name="T34" fmla="*/ 249 w 292"/>
                <a:gd name="T35" fmla="*/ 80 h 316"/>
                <a:gd name="T36" fmla="*/ 35 w 292"/>
                <a:gd name="T37" fmla="*/ 71 h 316"/>
                <a:gd name="T38" fmla="*/ 40 w 292"/>
                <a:gd name="T39" fmla="*/ 75 h 316"/>
                <a:gd name="T40" fmla="*/ 38 w 292"/>
                <a:gd name="T41" fmla="*/ 92 h 316"/>
                <a:gd name="T42" fmla="*/ 51 w 292"/>
                <a:gd name="T43" fmla="*/ 77 h 316"/>
                <a:gd name="T44" fmla="*/ 127 w 292"/>
                <a:gd name="T45" fmla="*/ 29 h 316"/>
                <a:gd name="T46" fmla="*/ 210 w 292"/>
                <a:gd name="T47" fmla="*/ 49 h 316"/>
                <a:gd name="T48" fmla="*/ 257 w 292"/>
                <a:gd name="T49" fmla="*/ 61 h 316"/>
                <a:gd name="T50" fmla="*/ 284 w 292"/>
                <a:gd name="T51" fmla="*/ 125 h 316"/>
                <a:gd name="T52" fmla="*/ 243 w 292"/>
                <a:gd name="T53" fmla="*/ 208 h 316"/>
                <a:gd name="T54" fmla="*/ 170 w 292"/>
                <a:gd name="T55" fmla="*/ 258 h 316"/>
                <a:gd name="T56" fmla="*/ 124 w 292"/>
                <a:gd name="T57" fmla="*/ 258 h 316"/>
                <a:gd name="T58" fmla="*/ 51 w 292"/>
                <a:gd name="T59" fmla="*/ 208 h 316"/>
                <a:gd name="T60" fmla="*/ 31 w 292"/>
                <a:gd name="T61" fmla="*/ 125 h 316"/>
                <a:gd name="T62" fmla="*/ 257 w 292"/>
                <a:gd name="T63" fmla="*/ 252 h 316"/>
                <a:gd name="T64" fmla="*/ 215 w 292"/>
                <a:gd name="T65" fmla="*/ 270 h 316"/>
                <a:gd name="T66" fmla="*/ 174 w 292"/>
                <a:gd name="T67" fmla="*/ 281 h 316"/>
                <a:gd name="T68" fmla="*/ 164 w 292"/>
                <a:gd name="T69" fmla="*/ 308 h 316"/>
                <a:gd name="T70" fmla="*/ 150 w 292"/>
                <a:gd name="T71" fmla="*/ 309 h 316"/>
                <a:gd name="T72" fmla="*/ 174 w 292"/>
                <a:gd name="T73" fmla="*/ 264 h 316"/>
                <a:gd name="T74" fmla="*/ 203 w 292"/>
                <a:gd name="T75" fmla="*/ 253 h 316"/>
                <a:gd name="T76" fmla="*/ 219 w 292"/>
                <a:gd name="T77" fmla="*/ 254 h 316"/>
                <a:gd name="T78" fmla="*/ 208 w 292"/>
                <a:gd name="T79" fmla="*/ 261 h 316"/>
                <a:gd name="T80" fmla="*/ 239 w 292"/>
                <a:gd name="T81" fmla="*/ 257 h 316"/>
                <a:gd name="T82" fmla="*/ 113 w 292"/>
                <a:gd name="T83" fmla="*/ 262 h 316"/>
                <a:gd name="T84" fmla="*/ 97 w 292"/>
                <a:gd name="T85" fmla="*/ 276 h 316"/>
                <a:gd name="T86" fmla="*/ 89 w 292"/>
                <a:gd name="T87" fmla="*/ 272 h 316"/>
                <a:gd name="T88" fmla="*/ 83 w 292"/>
                <a:gd name="T89" fmla="*/ 268 h 316"/>
                <a:gd name="T90" fmla="*/ 127 w 292"/>
                <a:gd name="T91" fmla="*/ 306 h 316"/>
                <a:gd name="T92" fmla="*/ 129 w 292"/>
                <a:gd name="T93" fmla="*/ 309 h 316"/>
                <a:gd name="T94" fmla="*/ 37 w 292"/>
                <a:gd name="T95" fmla="*/ 258 h 316"/>
                <a:gd name="T96" fmla="*/ 7 w 292"/>
                <a:gd name="T97" fmla="*/ 171 h 316"/>
                <a:gd name="T98" fmla="*/ 23 w 292"/>
                <a:gd name="T99" fmla="*/ 171 h 316"/>
                <a:gd name="T100" fmla="*/ 23 w 292"/>
                <a:gd name="T101" fmla="*/ 191 h 316"/>
                <a:gd name="T102" fmla="*/ 33 w 292"/>
                <a:gd name="T103" fmla="*/ 199 h 316"/>
                <a:gd name="T104" fmla="*/ 37 w 292"/>
                <a:gd name="T105" fmla="*/ 197 h 316"/>
                <a:gd name="T106" fmla="*/ 37 w 292"/>
                <a:gd name="T107" fmla="*/ 239 h 316"/>
                <a:gd name="T108" fmla="*/ 34 w 292"/>
                <a:gd name="T109" fmla="*/ 255 h 316"/>
                <a:gd name="T110" fmla="*/ 41 w 292"/>
                <a:gd name="T111" fmla="*/ 263 h 316"/>
                <a:gd name="T112" fmla="*/ 64 w 292"/>
                <a:gd name="T113" fmla="*/ 279 h 316"/>
                <a:gd name="T114" fmla="*/ 109 w 292"/>
                <a:gd name="T115" fmla="*/ 281 h 316"/>
                <a:gd name="T116" fmla="*/ 118 w 292"/>
                <a:gd name="T117" fmla="*/ 283 h 316"/>
                <a:gd name="T118" fmla="*/ 144 w 292"/>
                <a:gd name="T119" fmla="*/ 310 h 316"/>
                <a:gd name="T120" fmla="*/ 252 w 292"/>
                <a:gd name="T121" fmla="*/ 212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2" h="316">
                  <a:moveTo>
                    <a:pt x="270" y="198"/>
                  </a:moveTo>
                  <a:cubicBezTo>
                    <a:pt x="271" y="198"/>
                    <a:pt x="273" y="197"/>
                    <a:pt x="276" y="197"/>
                  </a:cubicBezTo>
                  <a:cubicBezTo>
                    <a:pt x="278" y="197"/>
                    <a:pt x="280" y="197"/>
                    <a:pt x="284" y="198"/>
                  </a:cubicBezTo>
                  <a:cubicBezTo>
                    <a:pt x="286" y="198"/>
                    <a:pt x="287" y="197"/>
                    <a:pt x="287" y="195"/>
                  </a:cubicBezTo>
                  <a:cubicBezTo>
                    <a:pt x="289" y="185"/>
                    <a:pt x="289" y="178"/>
                    <a:pt x="290" y="168"/>
                  </a:cubicBezTo>
                  <a:cubicBezTo>
                    <a:pt x="291" y="160"/>
                    <a:pt x="292" y="153"/>
                    <a:pt x="292" y="145"/>
                  </a:cubicBezTo>
                  <a:cubicBezTo>
                    <a:pt x="292" y="137"/>
                    <a:pt x="291" y="129"/>
                    <a:pt x="290" y="121"/>
                  </a:cubicBezTo>
                  <a:cubicBezTo>
                    <a:pt x="290" y="119"/>
                    <a:pt x="288" y="118"/>
                    <a:pt x="287" y="118"/>
                  </a:cubicBezTo>
                  <a:cubicBezTo>
                    <a:pt x="279" y="118"/>
                    <a:pt x="272" y="118"/>
                    <a:pt x="265" y="118"/>
                  </a:cubicBezTo>
                  <a:cubicBezTo>
                    <a:pt x="263" y="110"/>
                    <a:pt x="261" y="102"/>
                    <a:pt x="257" y="94"/>
                  </a:cubicBezTo>
                  <a:cubicBezTo>
                    <a:pt x="259" y="93"/>
                    <a:pt x="260" y="91"/>
                    <a:pt x="262" y="90"/>
                  </a:cubicBezTo>
                  <a:cubicBezTo>
                    <a:pt x="264" y="90"/>
                    <a:pt x="265" y="88"/>
                    <a:pt x="265" y="87"/>
                  </a:cubicBezTo>
                  <a:cubicBezTo>
                    <a:pt x="265" y="84"/>
                    <a:pt x="265" y="81"/>
                    <a:pt x="265" y="79"/>
                  </a:cubicBezTo>
                  <a:cubicBezTo>
                    <a:pt x="265" y="75"/>
                    <a:pt x="265" y="71"/>
                    <a:pt x="265" y="67"/>
                  </a:cubicBezTo>
                  <a:cubicBezTo>
                    <a:pt x="265" y="66"/>
                    <a:pt x="265" y="66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6" y="63"/>
                    <a:pt x="265" y="61"/>
                    <a:pt x="264" y="60"/>
                  </a:cubicBezTo>
                  <a:cubicBezTo>
                    <a:pt x="264" y="60"/>
                    <a:pt x="264" y="60"/>
                    <a:pt x="264" y="60"/>
                  </a:cubicBezTo>
                  <a:cubicBezTo>
                    <a:pt x="263" y="59"/>
                    <a:pt x="263" y="58"/>
                    <a:pt x="262" y="57"/>
                  </a:cubicBezTo>
                  <a:cubicBezTo>
                    <a:pt x="261" y="55"/>
                    <a:pt x="259" y="53"/>
                    <a:pt x="257" y="51"/>
                  </a:cubicBezTo>
                  <a:cubicBezTo>
                    <a:pt x="256" y="50"/>
                    <a:pt x="255" y="48"/>
                    <a:pt x="252" y="46"/>
                  </a:cubicBezTo>
                  <a:cubicBezTo>
                    <a:pt x="249" y="42"/>
                    <a:pt x="244" y="38"/>
                    <a:pt x="240" y="34"/>
                  </a:cubicBezTo>
                  <a:cubicBezTo>
                    <a:pt x="238" y="32"/>
                    <a:pt x="236" y="30"/>
                    <a:pt x="235" y="29"/>
                  </a:cubicBezTo>
                  <a:cubicBezTo>
                    <a:pt x="234" y="28"/>
                    <a:pt x="233" y="28"/>
                    <a:pt x="232" y="27"/>
                  </a:cubicBezTo>
                  <a:cubicBezTo>
                    <a:pt x="231" y="27"/>
                    <a:pt x="231" y="27"/>
                    <a:pt x="231" y="27"/>
                  </a:cubicBezTo>
                  <a:cubicBezTo>
                    <a:pt x="231" y="26"/>
                    <a:pt x="230" y="26"/>
                    <a:pt x="229" y="26"/>
                  </a:cubicBezTo>
                  <a:cubicBezTo>
                    <a:pt x="229" y="26"/>
                    <a:pt x="227" y="26"/>
                    <a:pt x="227" y="27"/>
                  </a:cubicBezTo>
                  <a:cubicBezTo>
                    <a:pt x="222" y="32"/>
                    <a:pt x="217" y="37"/>
                    <a:pt x="212" y="42"/>
                  </a:cubicBezTo>
                  <a:cubicBezTo>
                    <a:pt x="200" y="35"/>
                    <a:pt x="187" y="30"/>
                    <a:pt x="174" y="27"/>
                  </a:cubicBezTo>
                  <a:cubicBezTo>
                    <a:pt x="174" y="20"/>
                    <a:pt x="174" y="13"/>
                    <a:pt x="174" y="5"/>
                  </a:cubicBezTo>
                  <a:cubicBezTo>
                    <a:pt x="174" y="4"/>
                    <a:pt x="173" y="2"/>
                    <a:pt x="171" y="2"/>
                  </a:cubicBezTo>
                  <a:cubicBezTo>
                    <a:pt x="163" y="1"/>
                    <a:pt x="155" y="0"/>
                    <a:pt x="147" y="0"/>
                  </a:cubicBezTo>
                  <a:cubicBezTo>
                    <a:pt x="139" y="0"/>
                    <a:pt x="131" y="1"/>
                    <a:pt x="123" y="2"/>
                  </a:cubicBezTo>
                  <a:cubicBezTo>
                    <a:pt x="122" y="2"/>
                    <a:pt x="120" y="4"/>
                    <a:pt x="120" y="5"/>
                  </a:cubicBezTo>
                  <a:cubicBezTo>
                    <a:pt x="120" y="13"/>
                    <a:pt x="120" y="20"/>
                    <a:pt x="120" y="27"/>
                  </a:cubicBezTo>
                  <a:cubicBezTo>
                    <a:pt x="107" y="30"/>
                    <a:pt x="94" y="35"/>
                    <a:pt x="82" y="42"/>
                  </a:cubicBezTo>
                  <a:cubicBezTo>
                    <a:pt x="77" y="37"/>
                    <a:pt x="72" y="32"/>
                    <a:pt x="67" y="27"/>
                  </a:cubicBezTo>
                  <a:cubicBezTo>
                    <a:pt x="66" y="26"/>
                    <a:pt x="64" y="26"/>
                    <a:pt x="63" y="27"/>
                  </a:cubicBezTo>
                  <a:cubicBezTo>
                    <a:pt x="50" y="36"/>
                    <a:pt x="39" y="48"/>
                    <a:pt x="29" y="61"/>
                  </a:cubicBezTo>
                  <a:cubicBezTo>
                    <a:pt x="29" y="62"/>
                    <a:pt x="28" y="63"/>
                    <a:pt x="29" y="64"/>
                  </a:cubicBezTo>
                  <a:cubicBezTo>
                    <a:pt x="28" y="71"/>
                    <a:pt x="28" y="77"/>
                    <a:pt x="27" y="83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6" y="84"/>
                    <a:pt x="26" y="84"/>
                    <a:pt x="26" y="84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6"/>
                    <a:pt x="26" y="86"/>
                    <a:pt x="26" y="87"/>
                  </a:cubicBezTo>
                  <a:cubicBezTo>
                    <a:pt x="26" y="87"/>
                    <a:pt x="26" y="88"/>
                    <a:pt x="26" y="88"/>
                  </a:cubicBezTo>
                  <a:cubicBezTo>
                    <a:pt x="26" y="89"/>
                    <a:pt x="26" y="91"/>
                    <a:pt x="27" y="91"/>
                  </a:cubicBezTo>
                  <a:cubicBezTo>
                    <a:pt x="30" y="94"/>
                    <a:pt x="32" y="96"/>
                    <a:pt x="35" y="99"/>
                  </a:cubicBezTo>
                  <a:cubicBezTo>
                    <a:pt x="32" y="105"/>
                    <a:pt x="30" y="111"/>
                    <a:pt x="29" y="118"/>
                  </a:cubicBezTo>
                  <a:cubicBezTo>
                    <a:pt x="22" y="118"/>
                    <a:pt x="15" y="118"/>
                    <a:pt x="7" y="118"/>
                  </a:cubicBezTo>
                  <a:cubicBezTo>
                    <a:pt x="6" y="118"/>
                    <a:pt x="4" y="119"/>
                    <a:pt x="4" y="121"/>
                  </a:cubicBezTo>
                  <a:cubicBezTo>
                    <a:pt x="4" y="122"/>
                    <a:pt x="4" y="123"/>
                    <a:pt x="4" y="125"/>
                  </a:cubicBezTo>
                  <a:cubicBezTo>
                    <a:pt x="3" y="125"/>
                    <a:pt x="2" y="126"/>
                    <a:pt x="2" y="127"/>
                  </a:cubicBezTo>
                  <a:cubicBezTo>
                    <a:pt x="1" y="136"/>
                    <a:pt x="0" y="153"/>
                    <a:pt x="0" y="167"/>
                  </a:cubicBezTo>
                  <a:cubicBezTo>
                    <a:pt x="0" y="178"/>
                    <a:pt x="0" y="188"/>
                    <a:pt x="1" y="195"/>
                  </a:cubicBezTo>
                  <a:cubicBezTo>
                    <a:pt x="2" y="196"/>
                    <a:pt x="3" y="198"/>
                    <a:pt x="5" y="198"/>
                  </a:cubicBezTo>
                  <a:cubicBezTo>
                    <a:pt x="12" y="198"/>
                    <a:pt x="19" y="198"/>
                    <a:pt x="26" y="198"/>
                  </a:cubicBezTo>
                  <a:cubicBezTo>
                    <a:pt x="28" y="206"/>
                    <a:pt x="30" y="213"/>
                    <a:pt x="33" y="221"/>
                  </a:cubicBezTo>
                  <a:cubicBezTo>
                    <a:pt x="32" y="222"/>
                    <a:pt x="31" y="223"/>
                    <a:pt x="30" y="224"/>
                  </a:cubicBezTo>
                  <a:cubicBezTo>
                    <a:pt x="29" y="225"/>
                    <a:pt x="28" y="226"/>
                    <a:pt x="28" y="227"/>
                  </a:cubicBezTo>
                  <a:cubicBezTo>
                    <a:pt x="28" y="228"/>
                    <a:pt x="28" y="228"/>
                    <a:pt x="28" y="228"/>
                  </a:cubicBezTo>
                  <a:cubicBezTo>
                    <a:pt x="28" y="236"/>
                    <a:pt x="27" y="245"/>
                    <a:pt x="26" y="253"/>
                  </a:cubicBezTo>
                  <a:cubicBezTo>
                    <a:pt x="26" y="253"/>
                    <a:pt x="26" y="254"/>
                    <a:pt x="25" y="254"/>
                  </a:cubicBezTo>
                  <a:cubicBezTo>
                    <a:pt x="25" y="256"/>
                    <a:pt x="26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37" y="270"/>
                    <a:pt x="47" y="279"/>
                    <a:pt x="58" y="288"/>
                  </a:cubicBezTo>
                  <a:cubicBezTo>
                    <a:pt x="58" y="289"/>
                    <a:pt x="59" y="289"/>
                    <a:pt x="60" y="289"/>
                  </a:cubicBezTo>
                  <a:cubicBezTo>
                    <a:pt x="62" y="290"/>
                    <a:pt x="63" y="290"/>
                    <a:pt x="64" y="289"/>
                  </a:cubicBezTo>
                  <a:cubicBezTo>
                    <a:pt x="69" y="284"/>
                    <a:pt x="74" y="279"/>
                    <a:pt x="79" y="274"/>
                  </a:cubicBezTo>
                  <a:cubicBezTo>
                    <a:pt x="91" y="281"/>
                    <a:pt x="101" y="286"/>
                    <a:pt x="114" y="289"/>
                  </a:cubicBezTo>
                  <a:cubicBezTo>
                    <a:pt x="115" y="297"/>
                    <a:pt x="116" y="302"/>
                    <a:pt x="118" y="312"/>
                  </a:cubicBezTo>
                  <a:cubicBezTo>
                    <a:pt x="118" y="313"/>
                    <a:pt x="119" y="314"/>
                    <a:pt x="120" y="314"/>
                  </a:cubicBezTo>
                  <a:cubicBezTo>
                    <a:pt x="128" y="316"/>
                    <a:pt x="136" y="316"/>
                    <a:pt x="144" y="316"/>
                  </a:cubicBezTo>
                  <a:cubicBezTo>
                    <a:pt x="152" y="316"/>
                    <a:pt x="160" y="316"/>
                    <a:pt x="168" y="314"/>
                  </a:cubicBezTo>
                  <a:cubicBezTo>
                    <a:pt x="170" y="314"/>
                    <a:pt x="171" y="313"/>
                    <a:pt x="171" y="311"/>
                  </a:cubicBezTo>
                  <a:cubicBezTo>
                    <a:pt x="171" y="305"/>
                    <a:pt x="173" y="297"/>
                    <a:pt x="174" y="288"/>
                  </a:cubicBezTo>
                  <a:cubicBezTo>
                    <a:pt x="187" y="285"/>
                    <a:pt x="198" y="281"/>
                    <a:pt x="210" y="274"/>
                  </a:cubicBezTo>
                  <a:cubicBezTo>
                    <a:pt x="215" y="279"/>
                    <a:pt x="219" y="284"/>
                    <a:pt x="224" y="289"/>
                  </a:cubicBezTo>
                  <a:cubicBezTo>
                    <a:pt x="226" y="290"/>
                    <a:pt x="227" y="290"/>
                    <a:pt x="229" y="289"/>
                  </a:cubicBezTo>
                  <a:cubicBezTo>
                    <a:pt x="242" y="280"/>
                    <a:pt x="253" y="269"/>
                    <a:pt x="262" y="255"/>
                  </a:cubicBezTo>
                  <a:cubicBezTo>
                    <a:pt x="263" y="254"/>
                    <a:pt x="263" y="254"/>
                    <a:pt x="263" y="254"/>
                  </a:cubicBezTo>
                  <a:cubicBezTo>
                    <a:pt x="265" y="245"/>
                    <a:pt x="265" y="239"/>
                    <a:pt x="266" y="227"/>
                  </a:cubicBezTo>
                  <a:cubicBezTo>
                    <a:pt x="266" y="227"/>
                    <a:pt x="266" y="227"/>
                    <a:pt x="266" y="226"/>
                  </a:cubicBezTo>
                  <a:cubicBezTo>
                    <a:pt x="266" y="226"/>
                    <a:pt x="266" y="226"/>
                    <a:pt x="266" y="226"/>
                  </a:cubicBezTo>
                  <a:cubicBezTo>
                    <a:pt x="265" y="226"/>
                    <a:pt x="265" y="225"/>
                    <a:pt x="265" y="225"/>
                  </a:cubicBezTo>
                  <a:cubicBezTo>
                    <a:pt x="265" y="225"/>
                    <a:pt x="265" y="225"/>
                    <a:pt x="265" y="225"/>
                  </a:cubicBezTo>
                  <a:cubicBezTo>
                    <a:pt x="262" y="222"/>
                    <a:pt x="259" y="219"/>
                    <a:pt x="257" y="217"/>
                  </a:cubicBezTo>
                  <a:cubicBezTo>
                    <a:pt x="262" y="208"/>
                    <a:pt x="264" y="203"/>
                    <a:pt x="266" y="200"/>
                  </a:cubicBezTo>
                  <a:cubicBezTo>
                    <a:pt x="268" y="199"/>
                    <a:pt x="268" y="199"/>
                    <a:pt x="270" y="198"/>
                  </a:cubicBezTo>
                  <a:close/>
                  <a:moveTo>
                    <a:pt x="267" y="192"/>
                  </a:moveTo>
                  <a:cubicBezTo>
                    <a:pt x="267" y="192"/>
                    <a:pt x="267" y="192"/>
                    <a:pt x="266" y="192"/>
                  </a:cubicBezTo>
                  <a:cubicBezTo>
                    <a:pt x="267" y="190"/>
                    <a:pt x="267" y="189"/>
                    <a:pt x="267" y="187"/>
                  </a:cubicBezTo>
                  <a:cubicBezTo>
                    <a:pt x="270" y="182"/>
                    <a:pt x="272" y="177"/>
                    <a:pt x="273" y="172"/>
                  </a:cubicBezTo>
                  <a:cubicBezTo>
                    <a:pt x="275" y="172"/>
                    <a:pt x="276" y="171"/>
                    <a:pt x="278" y="171"/>
                  </a:cubicBezTo>
                  <a:cubicBezTo>
                    <a:pt x="275" y="178"/>
                    <a:pt x="272" y="184"/>
                    <a:pt x="270" y="191"/>
                  </a:cubicBezTo>
                  <a:cubicBezTo>
                    <a:pt x="269" y="191"/>
                    <a:pt x="268" y="191"/>
                    <a:pt x="267" y="192"/>
                  </a:cubicBezTo>
                  <a:close/>
                  <a:moveTo>
                    <a:pt x="267" y="175"/>
                  </a:moveTo>
                  <a:cubicBezTo>
                    <a:pt x="267" y="174"/>
                    <a:pt x="268" y="174"/>
                    <a:pt x="268" y="174"/>
                  </a:cubicBezTo>
                  <a:cubicBezTo>
                    <a:pt x="268" y="174"/>
                    <a:pt x="269" y="173"/>
                    <a:pt x="269" y="173"/>
                  </a:cubicBezTo>
                  <a:cubicBezTo>
                    <a:pt x="269" y="175"/>
                    <a:pt x="268" y="177"/>
                    <a:pt x="267" y="179"/>
                  </a:cubicBezTo>
                  <a:cubicBezTo>
                    <a:pt x="267" y="177"/>
                    <a:pt x="267" y="176"/>
                    <a:pt x="267" y="175"/>
                  </a:cubicBezTo>
                  <a:close/>
                  <a:moveTo>
                    <a:pt x="274" y="191"/>
                  </a:moveTo>
                  <a:cubicBezTo>
                    <a:pt x="276" y="184"/>
                    <a:pt x="279" y="177"/>
                    <a:pt x="282" y="171"/>
                  </a:cubicBezTo>
                  <a:cubicBezTo>
                    <a:pt x="282" y="171"/>
                    <a:pt x="283" y="171"/>
                    <a:pt x="283" y="171"/>
                  </a:cubicBezTo>
                  <a:cubicBezTo>
                    <a:pt x="283" y="178"/>
                    <a:pt x="282" y="184"/>
                    <a:pt x="281" y="191"/>
                  </a:cubicBezTo>
                  <a:cubicBezTo>
                    <a:pt x="279" y="191"/>
                    <a:pt x="277" y="191"/>
                    <a:pt x="276" y="191"/>
                  </a:cubicBezTo>
                  <a:cubicBezTo>
                    <a:pt x="275" y="191"/>
                    <a:pt x="274" y="191"/>
                    <a:pt x="274" y="191"/>
                  </a:cubicBezTo>
                  <a:close/>
                  <a:moveTo>
                    <a:pt x="249" y="80"/>
                  </a:moveTo>
                  <a:cubicBezTo>
                    <a:pt x="252" y="77"/>
                    <a:pt x="255" y="74"/>
                    <a:pt x="258" y="71"/>
                  </a:cubicBezTo>
                  <a:cubicBezTo>
                    <a:pt x="258" y="74"/>
                    <a:pt x="258" y="76"/>
                    <a:pt x="258" y="79"/>
                  </a:cubicBezTo>
                  <a:cubicBezTo>
                    <a:pt x="258" y="81"/>
                    <a:pt x="258" y="83"/>
                    <a:pt x="258" y="84"/>
                  </a:cubicBezTo>
                  <a:cubicBezTo>
                    <a:pt x="257" y="85"/>
                    <a:pt x="255" y="87"/>
                    <a:pt x="254" y="88"/>
                  </a:cubicBezTo>
                  <a:cubicBezTo>
                    <a:pt x="253" y="85"/>
                    <a:pt x="251" y="82"/>
                    <a:pt x="249" y="80"/>
                  </a:cubicBezTo>
                  <a:close/>
                  <a:moveTo>
                    <a:pt x="35" y="71"/>
                  </a:moveTo>
                  <a:cubicBezTo>
                    <a:pt x="36" y="71"/>
                    <a:pt x="37" y="72"/>
                    <a:pt x="37" y="73"/>
                  </a:cubicBezTo>
                  <a:cubicBezTo>
                    <a:pt x="36" y="73"/>
                    <a:pt x="36" y="74"/>
                    <a:pt x="35" y="75"/>
                  </a:cubicBezTo>
                  <a:cubicBezTo>
                    <a:pt x="35" y="74"/>
                    <a:pt x="35" y="72"/>
                    <a:pt x="35" y="71"/>
                  </a:cubicBezTo>
                  <a:close/>
                  <a:moveTo>
                    <a:pt x="33" y="86"/>
                  </a:moveTo>
                  <a:cubicBezTo>
                    <a:pt x="34" y="84"/>
                    <a:pt x="34" y="82"/>
                    <a:pt x="34" y="81"/>
                  </a:cubicBezTo>
                  <a:cubicBezTo>
                    <a:pt x="36" y="79"/>
                    <a:pt x="38" y="77"/>
                    <a:pt x="40" y="75"/>
                  </a:cubicBezTo>
                  <a:cubicBezTo>
                    <a:pt x="40" y="75"/>
                    <a:pt x="41" y="76"/>
                    <a:pt x="41" y="76"/>
                  </a:cubicBezTo>
                  <a:cubicBezTo>
                    <a:pt x="39" y="80"/>
                    <a:pt x="36" y="83"/>
                    <a:pt x="33" y="86"/>
                  </a:cubicBezTo>
                  <a:close/>
                  <a:moveTo>
                    <a:pt x="35" y="89"/>
                  </a:moveTo>
                  <a:cubicBezTo>
                    <a:pt x="38" y="86"/>
                    <a:pt x="41" y="82"/>
                    <a:pt x="44" y="79"/>
                  </a:cubicBezTo>
                  <a:cubicBezTo>
                    <a:pt x="44" y="79"/>
                    <a:pt x="44" y="80"/>
                    <a:pt x="45" y="80"/>
                  </a:cubicBezTo>
                  <a:cubicBezTo>
                    <a:pt x="42" y="84"/>
                    <a:pt x="40" y="88"/>
                    <a:pt x="38" y="92"/>
                  </a:cubicBezTo>
                  <a:cubicBezTo>
                    <a:pt x="37" y="91"/>
                    <a:pt x="36" y="90"/>
                    <a:pt x="35" y="89"/>
                  </a:cubicBezTo>
                  <a:close/>
                  <a:moveTo>
                    <a:pt x="35" y="122"/>
                  </a:moveTo>
                  <a:cubicBezTo>
                    <a:pt x="36" y="115"/>
                    <a:pt x="38" y="107"/>
                    <a:pt x="41" y="101"/>
                  </a:cubicBezTo>
                  <a:cubicBezTo>
                    <a:pt x="42" y="100"/>
                    <a:pt x="42" y="100"/>
                    <a:pt x="42" y="99"/>
                  </a:cubicBezTo>
                  <a:cubicBezTo>
                    <a:pt x="45" y="93"/>
                    <a:pt x="48" y="87"/>
                    <a:pt x="52" y="81"/>
                  </a:cubicBezTo>
                  <a:cubicBezTo>
                    <a:pt x="53" y="80"/>
                    <a:pt x="52" y="78"/>
                    <a:pt x="51" y="77"/>
                  </a:cubicBezTo>
                  <a:cubicBezTo>
                    <a:pt x="46" y="72"/>
                    <a:pt x="41" y="67"/>
                    <a:pt x="37" y="62"/>
                  </a:cubicBezTo>
                  <a:cubicBezTo>
                    <a:pt x="45" y="52"/>
                    <a:pt x="54" y="42"/>
                    <a:pt x="65" y="34"/>
                  </a:cubicBezTo>
                  <a:cubicBezTo>
                    <a:pt x="70" y="39"/>
                    <a:pt x="75" y="44"/>
                    <a:pt x="80" y="49"/>
                  </a:cubicBezTo>
                  <a:cubicBezTo>
                    <a:pt x="81" y="50"/>
                    <a:pt x="82" y="50"/>
                    <a:pt x="84" y="49"/>
                  </a:cubicBezTo>
                  <a:cubicBezTo>
                    <a:pt x="96" y="41"/>
                    <a:pt x="110" y="36"/>
                    <a:pt x="124" y="33"/>
                  </a:cubicBezTo>
                  <a:cubicBezTo>
                    <a:pt x="126" y="32"/>
                    <a:pt x="127" y="31"/>
                    <a:pt x="127" y="29"/>
                  </a:cubicBezTo>
                  <a:cubicBezTo>
                    <a:pt x="127" y="22"/>
                    <a:pt x="127" y="15"/>
                    <a:pt x="127" y="8"/>
                  </a:cubicBezTo>
                  <a:cubicBezTo>
                    <a:pt x="134" y="7"/>
                    <a:pt x="140" y="7"/>
                    <a:pt x="147" y="7"/>
                  </a:cubicBezTo>
                  <a:cubicBezTo>
                    <a:pt x="154" y="7"/>
                    <a:pt x="160" y="7"/>
                    <a:pt x="167" y="8"/>
                  </a:cubicBezTo>
                  <a:cubicBezTo>
                    <a:pt x="167" y="15"/>
                    <a:pt x="167" y="22"/>
                    <a:pt x="167" y="29"/>
                  </a:cubicBezTo>
                  <a:cubicBezTo>
                    <a:pt x="167" y="31"/>
                    <a:pt x="168" y="32"/>
                    <a:pt x="170" y="33"/>
                  </a:cubicBezTo>
                  <a:cubicBezTo>
                    <a:pt x="184" y="36"/>
                    <a:pt x="198" y="41"/>
                    <a:pt x="210" y="49"/>
                  </a:cubicBezTo>
                  <a:cubicBezTo>
                    <a:pt x="212" y="50"/>
                    <a:pt x="213" y="50"/>
                    <a:pt x="214" y="49"/>
                  </a:cubicBezTo>
                  <a:cubicBezTo>
                    <a:pt x="220" y="44"/>
                    <a:pt x="225" y="39"/>
                    <a:pt x="230" y="34"/>
                  </a:cubicBezTo>
                  <a:cubicBezTo>
                    <a:pt x="231" y="35"/>
                    <a:pt x="232" y="36"/>
                    <a:pt x="234" y="38"/>
                  </a:cubicBezTo>
                  <a:cubicBezTo>
                    <a:pt x="238" y="41"/>
                    <a:pt x="242" y="45"/>
                    <a:pt x="245" y="48"/>
                  </a:cubicBezTo>
                  <a:cubicBezTo>
                    <a:pt x="248" y="52"/>
                    <a:pt x="251" y="54"/>
                    <a:pt x="252" y="55"/>
                  </a:cubicBezTo>
                  <a:cubicBezTo>
                    <a:pt x="254" y="57"/>
                    <a:pt x="255" y="59"/>
                    <a:pt x="257" y="61"/>
                  </a:cubicBezTo>
                  <a:cubicBezTo>
                    <a:pt x="257" y="62"/>
                    <a:pt x="257" y="62"/>
                    <a:pt x="258" y="62"/>
                  </a:cubicBezTo>
                  <a:cubicBezTo>
                    <a:pt x="253" y="67"/>
                    <a:pt x="248" y="72"/>
                    <a:pt x="243" y="77"/>
                  </a:cubicBezTo>
                  <a:cubicBezTo>
                    <a:pt x="242" y="78"/>
                    <a:pt x="241" y="80"/>
                    <a:pt x="242" y="81"/>
                  </a:cubicBezTo>
                  <a:cubicBezTo>
                    <a:pt x="251" y="94"/>
                    <a:pt x="256" y="107"/>
                    <a:pt x="259" y="122"/>
                  </a:cubicBezTo>
                  <a:cubicBezTo>
                    <a:pt x="260" y="124"/>
                    <a:pt x="261" y="125"/>
                    <a:pt x="263" y="125"/>
                  </a:cubicBezTo>
                  <a:cubicBezTo>
                    <a:pt x="270" y="125"/>
                    <a:pt x="277" y="125"/>
                    <a:pt x="284" y="125"/>
                  </a:cubicBezTo>
                  <a:cubicBezTo>
                    <a:pt x="285" y="131"/>
                    <a:pt x="285" y="138"/>
                    <a:pt x="285" y="145"/>
                  </a:cubicBezTo>
                  <a:cubicBezTo>
                    <a:pt x="285" y="152"/>
                    <a:pt x="285" y="158"/>
                    <a:pt x="284" y="164"/>
                  </a:cubicBezTo>
                  <a:cubicBezTo>
                    <a:pt x="283" y="164"/>
                    <a:pt x="282" y="164"/>
                    <a:pt x="281" y="164"/>
                  </a:cubicBezTo>
                  <a:cubicBezTo>
                    <a:pt x="274" y="164"/>
                    <a:pt x="269" y="166"/>
                    <a:pt x="264" y="168"/>
                  </a:cubicBezTo>
                  <a:cubicBezTo>
                    <a:pt x="261" y="170"/>
                    <a:pt x="259" y="173"/>
                    <a:pt x="257" y="176"/>
                  </a:cubicBezTo>
                  <a:cubicBezTo>
                    <a:pt x="253" y="184"/>
                    <a:pt x="251" y="195"/>
                    <a:pt x="243" y="208"/>
                  </a:cubicBezTo>
                  <a:cubicBezTo>
                    <a:pt x="242" y="210"/>
                    <a:pt x="242" y="211"/>
                    <a:pt x="243" y="213"/>
                  </a:cubicBezTo>
                  <a:cubicBezTo>
                    <a:pt x="248" y="217"/>
                    <a:pt x="253" y="222"/>
                    <a:pt x="258" y="227"/>
                  </a:cubicBezTo>
                  <a:cubicBezTo>
                    <a:pt x="250" y="238"/>
                    <a:pt x="241" y="248"/>
                    <a:pt x="230" y="256"/>
                  </a:cubicBezTo>
                  <a:cubicBezTo>
                    <a:pt x="225" y="251"/>
                    <a:pt x="220" y="246"/>
                    <a:pt x="215" y="241"/>
                  </a:cubicBezTo>
                  <a:cubicBezTo>
                    <a:pt x="214" y="240"/>
                    <a:pt x="212" y="240"/>
                    <a:pt x="211" y="240"/>
                  </a:cubicBezTo>
                  <a:cubicBezTo>
                    <a:pt x="198" y="249"/>
                    <a:pt x="185" y="255"/>
                    <a:pt x="170" y="258"/>
                  </a:cubicBezTo>
                  <a:cubicBezTo>
                    <a:pt x="168" y="258"/>
                    <a:pt x="167" y="259"/>
                    <a:pt x="167" y="261"/>
                  </a:cubicBezTo>
                  <a:cubicBezTo>
                    <a:pt x="167" y="268"/>
                    <a:pt x="167" y="275"/>
                    <a:pt x="167" y="282"/>
                  </a:cubicBezTo>
                  <a:cubicBezTo>
                    <a:pt x="160" y="283"/>
                    <a:pt x="154" y="283"/>
                    <a:pt x="147" y="283"/>
                  </a:cubicBezTo>
                  <a:cubicBezTo>
                    <a:pt x="140" y="283"/>
                    <a:pt x="134" y="283"/>
                    <a:pt x="127" y="282"/>
                  </a:cubicBezTo>
                  <a:cubicBezTo>
                    <a:pt x="127" y="275"/>
                    <a:pt x="127" y="268"/>
                    <a:pt x="127" y="261"/>
                  </a:cubicBezTo>
                  <a:cubicBezTo>
                    <a:pt x="127" y="259"/>
                    <a:pt x="126" y="258"/>
                    <a:pt x="124" y="258"/>
                  </a:cubicBezTo>
                  <a:cubicBezTo>
                    <a:pt x="110" y="255"/>
                    <a:pt x="96" y="249"/>
                    <a:pt x="83" y="240"/>
                  </a:cubicBezTo>
                  <a:cubicBezTo>
                    <a:pt x="82" y="240"/>
                    <a:pt x="80" y="240"/>
                    <a:pt x="79" y="241"/>
                  </a:cubicBezTo>
                  <a:cubicBezTo>
                    <a:pt x="74" y="246"/>
                    <a:pt x="69" y="251"/>
                    <a:pt x="64" y="255"/>
                  </a:cubicBezTo>
                  <a:cubicBezTo>
                    <a:pt x="53" y="247"/>
                    <a:pt x="44" y="238"/>
                    <a:pt x="36" y="227"/>
                  </a:cubicBezTo>
                  <a:cubicBezTo>
                    <a:pt x="41" y="222"/>
                    <a:pt x="46" y="217"/>
                    <a:pt x="51" y="213"/>
                  </a:cubicBezTo>
                  <a:cubicBezTo>
                    <a:pt x="52" y="211"/>
                    <a:pt x="52" y="210"/>
                    <a:pt x="51" y="208"/>
                  </a:cubicBezTo>
                  <a:cubicBezTo>
                    <a:pt x="43" y="196"/>
                    <a:pt x="37" y="182"/>
                    <a:pt x="34" y="167"/>
                  </a:cubicBezTo>
                  <a:cubicBezTo>
                    <a:pt x="34" y="166"/>
                    <a:pt x="33" y="165"/>
                    <a:pt x="31" y="165"/>
                  </a:cubicBezTo>
                  <a:cubicBezTo>
                    <a:pt x="24" y="165"/>
                    <a:pt x="17" y="165"/>
                    <a:pt x="10" y="165"/>
                  </a:cubicBezTo>
                  <a:cubicBezTo>
                    <a:pt x="9" y="158"/>
                    <a:pt x="9" y="152"/>
                    <a:pt x="9" y="145"/>
                  </a:cubicBezTo>
                  <a:cubicBezTo>
                    <a:pt x="9" y="138"/>
                    <a:pt x="9" y="131"/>
                    <a:pt x="10" y="125"/>
                  </a:cubicBezTo>
                  <a:cubicBezTo>
                    <a:pt x="17" y="125"/>
                    <a:pt x="24" y="125"/>
                    <a:pt x="31" y="125"/>
                  </a:cubicBezTo>
                  <a:cubicBezTo>
                    <a:pt x="33" y="125"/>
                    <a:pt x="34" y="124"/>
                    <a:pt x="35" y="122"/>
                  </a:cubicBezTo>
                  <a:close/>
                  <a:moveTo>
                    <a:pt x="257" y="252"/>
                  </a:moveTo>
                  <a:cubicBezTo>
                    <a:pt x="254" y="255"/>
                    <a:pt x="252" y="258"/>
                    <a:pt x="249" y="261"/>
                  </a:cubicBezTo>
                  <a:cubicBezTo>
                    <a:pt x="251" y="255"/>
                    <a:pt x="253" y="248"/>
                    <a:pt x="255" y="241"/>
                  </a:cubicBezTo>
                  <a:cubicBezTo>
                    <a:pt x="256" y="240"/>
                    <a:pt x="257" y="239"/>
                    <a:pt x="258" y="238"/>
                  </a:cubicBezTo>
                  <a:cubicBezTo>
                    <a:pt x="258" y="243"/>
                    <a:pt x="257" y="247"/>
                    <a:pt x="257" y="252"/>
                  </a:cubicBezTo>
                  <a:close/>
                  <a:moveTo>
                    <a:pt x="236" y="274"/>
                  </a:moveTo>
                  <a:cubicBezTo>
                    <a:pt x="239" y="267"/>
                    <a:pt x="241" y="260"/>
                    <a:pt x="244" y="253"/>
                  </a:cubicBezTo>
                  <a:cubicBezTo>
                    <a:pt x="246" y="251"/>
                    <a:pt x="248" y="249"/>
                    <a:pt x="250" y="247"/>
                  </a:cubicBezTo>
                  <a:cubicBezTo>
                    <a:pt x="248" y="254"/>
                    <a:pt x="246" y="260"/>
                    <a:pt x="244" y="267"/>
                  </a:cubicBezTo>
                  <a:cubicBezTo>
                    <a:pt x="242" y="270"/>
                    <a:pt x="239" y="272"/>
                    <a:pt x="236" y="274"/>
                  </a:cubicBezTo>
                  <a:close/>
                  <a:moveTo>
                    <a:pt x="215" y="270"/>
                  </a:moveTo>
                  <a:cubicBezTo>
                    <a:pt x="218" y="266"/>
                    <a:pt x="220" y="262"/>
                    <a:pt x="222" y="257"/>
                  </a:cubicBezTo>
                  <a:cubicBezTo>
                    <a:pt x="222" y="258"/>
                    <a:pt x="223" y="258"/>
                    <a:pt x="224" y="259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2" y="264"/>
                    <a:pt x="219" y="268"/>
                    <a:pt x="217" y="272"/>
                  </a:cubicBezTo>
                  <a:cubicBezTo>
                    <a:pt x="217" y="272"/>
                    <a:pt x="216" y="271"/>
                    <a:pt x="215" y="270"/>
                  </a:cubicBezTo>
                  <a:close/>
                  <a:moveTo>
                    <a:pt x="174" y="281"/>
                  </a:moveTo>
                  <a:cubicBezTo>
                    <a:pt x="174" y="279"/>
                    <a:pt x="174" y="277"/>
                    <a:pt x="174" y="275"/>
                  </a:cubicBezTo>
                  <a:cubicBezTo>
                    <a:pt x="177" y="271"/>
                    <a:pt x="180" y="266"/>
                    <a:pt x="182" y="261"/>
                  </a:cubicBezTo>
                  <a:cubicBezTo>
                    <a:pt x="184" y="261"/>
                    <a:pt x="185" y="260"/>
                    <a:pt x="187" y="260"/>
                  </a:cubicBezTo>
                  <a:cubicBezTo>
                    <a:pt x="183" y="267"/>
                    <a:pt x="180" y="274"/>
                    <a:pt x="176" y="281"/>
                  </a:cubicBezTo>
                  <a:cubicBezTo>
                    <a:pt x="175" y="281"/>
                    <a:pt x="175" y="281"/>
                    <a:pt x="174" y="281"/>
                  </a:cubicBezTo>
                  <a:close/>
                  <a:moveTo>
                    <a:pt x="164" y="308"/>
                  </a:moveTo>
                  <a:cubicBezTo>
                    <a:pt x="163" y="308"/>
                    <a:pt x="162" y="308"/>
                    <a:pt x="160" y="309"/>
                  </a:cubicBezTo>
                  <a:cubicBezTo>
                    <a:pt x="162" y="304"/>
                    <a:pt x="164" y="299"/>
                    <a:pt x="166" y="294"/>
                  </a:cubicBezTo>
                  <a:cubicBezTo>
                    <a:pt x="166" y="299"/>
                    <a:pt x="165" y="304"/>
                    <a:pt x="164" y="308"/>
                  </a:cubicBezTo>
                  <a:close/>
                  <a:moveTo>
                    <a:pt x="165" y="289"/>
                  </a:moveTo>
                  <a:cubicBezTo>
                    <a:pt x="162" y="295"/>
                    <a:pt x="159" y="302"/>
                    <a:pt x="156" y="309"/>
                  </a:cubicBezTo>
                  <a:cubicBezTo>
                    <a:pt x="154" y="309"/>
                    <a:pt x="152" y="309"/>
                    <a:pt x="150" y="309"/>
                  </a:cubicBezTo>
                  <a:cubicBezTo>
                    <a:pt x="152" y="303"/>
                    <a:pt x="155" y="296"/>
                    <a:pt x="158" y="290"/>
                  </a:cubicBezTo>
                  <a:cubicBezTo>
                    <a:pt x="160" y="289"/>
                    <a:pt x="163" y="289"/>
                    <a:pt x="165" y="289"/>
                  </a:cubicBezTo>
                  <a:close/>
                  <a:moveTo>
                    <a:pt x="174" y="264"/>
                  </a:moveTo>
                  <a:cubicBezTo>
                    <a:pt x="175" y="263"/>
                    <a:pt x="176" y="263"/>
                    <a:pt x="178" y="263"/>
                  </a:cubicBezTo>
                  <a:cubicBezTo>
                    <a:pt x="176" y="265"/>
                    <a:pt x="175" y="267"/>
                    <a:pt x="174" y="269"/>
                  </a:cubicBezTo>
                  <a:cubicBezTo>
                    <a:pt x="174" y="267"/>
                    <a:pt x="174" y="265"/>
                    <a:pt x="174" y="264"/>
                  </a:cubicBezTo>
                  <a:close/>
                  <a:moveTo>
                    <a:pt x="192" y="258"/>
                  </a:moveTo>
                  <a:cubicBezTo>
                    <a:pt x="194" y="257"/>
                    <a:pt x="197" y="256"/>
                    <a:pt x="199" y="255"/>
                  </a:cubicBezTo>
                  <a:cubicBezTo>
                    <a:pt x="196" y="262"/>
                    <a:pt x="193" y="269"/>
                    <a:pt x="191" y="276"/>
                  </a:cubicBezTo>
                  <a:cubicBezTo>
                    <a:pt x="187" y="278"/>
                    <a:pt x="184" y="279"/>
                    <a:pt x="181" y="280"/>
                  </a:cubicBezTo>
                  <a:cubicBezTo>
                    <a:pt x="184" y="272"/>
                    <a:pt x="188" y="265"/>
                    <a:pt x="192" y="258"/>
                  </a:cubicBezTo>
                  <a:close/>
                  <a:moveTo>
                    <a:pt x="203" y="253"/>
                  </a:moveTo>
                  <a:cubicBezTo>
                    <a:pt x="205" y="252"/>
                    <a:pt x="207" y="251"/>
                    <a:pt x="209" y="250"/>
                  </a:cubicBezTo>
                  <a:cubicBezTo>
                    <a:pt x="206" y="257"/>
                    <a:pt x="203" y="264"/>
                    <a:pt x="200" y="272"/>
                  </a:cubicBezTo>
                  <a:cubicBezTo>
                    <a:pt x="198" y="273"/>
                    <a:pt x="197" y="274"/>
                    <a:pt x="195" y="274"/>
                  </a:cubicBezTo>
                  <a:cubicBezTo>
                    <a:pt x="198" y="267"/>
                    <a:pt x="201" y="260"/>
                    <a:pt x="203" y="253"/>
                  </a:cubicBezTo>
                  <a:close/>
                  <a:moveTo>
                    <a:pt x="215" y="251"/>
                  </a:moveTo>
                  <a:cubicBezTo>
                    <a:pt x="217" y="252"/>
                    <a:pt x="218" y="253"/>
                    <a:pt x="219" y="254"/>
                  </a:cubicBezTo>
                  <a:cubicBezTo>
                    <a:pt x="218" y="258"/>
                    <a:pt x="216" y="262"/>
                    <a:pt x="214" y="266"/>
                  </a:cubicBezTo>
                  <a:cubicBezTo>
                    <a:pt x="214" y="261"/>
                    <a:pt x="215" y="256"/>
                    <a:pt x="215" y="251"/>
                  </a:cubicBezTo>
                  <a:close/>
                  <a:moveTo>
                    <a:pt x="208" y="261"/>
                  </a:moveTo>
                  <a:cubicBezTo>
                    <a:pt x="207" y="263"/>
                    <a:pt x="207" y="265"/>
                    <a:pt x="207" y="267"/>
                  </a:cubicBezTo>
                  <a:cubicBezTo>
                    <a:pt x="206" y="268"/>
                    <a:pt x="205" y="269"/>
                    <a:pt x="205" y="269"/>
                  </a:cubicBezTo>
                  <a:cubicBezTo>
                    <a:pt x="206" y="266"/>
                    <a:pt x="207" y="264"/>
                    <a:pt x="208" y="261"/>
                  </a:cubicBezTo>
                  <a:close/>
                  <a:moveTo>
                    <a:pt x="224" y="266"/>
                  </a:moveTo>
                  <a:cubicBezTo>
                    <a:pt x="224" y="270"/>
                    <a:pt x="223" y="274"/>
                    <a:pt x="223" y="278"/>
                  </a:cubicBezTo>
                  <a:cubicBezTo>
                    <a:pt x="222" y="277"/>
                    <a:pt x="221" y="276"/>
                    <a:pt x="220" y="275"/>
                  </a:cubicBezTo>
                  <a:cubicBezTo>
                    <a:pt x="221" y="272"/>
                    <a:pt x="223" y="269"/>
                    <a:pt x="224" y="266"/>
                  </a:cubicBezTo>
                  <a:close/>
                  <a:moveTo>
                    <a:pt x="232" y="263"/>
                  </a:moveTo>
                  <a:cubicBezTo>
                    <a:pt x="234" y="261"/>
                    <a:pt x="236" y="259"/>
                    <a:pt x="239" y="257"/>
                  </a:cubicBezTo>
                  <a:cubicBezTo>
                    <a:pt x="236" y="264"/>
                    <a:pt x="234" y="271"/>
                    <a:pt x="231" y="279"/>
                  </a:cubicBezTo>
                  <a:cubicBezTo>
                    <a:pt x="231" y="279"/>
                    <a:pt x="230" y="279"/>
                    <a:pt x="230" y="280"/>
                  </a:cubicBezTo>
                  <a:cubicBezTo>
                    <a:pt x="230" y="274"/>
                    <a:pt x="231" y="268"/>
                    <a:pt x="232" y="263"/>
                  </a:cubicBezTo>
                  <a:close/>
                  <a:moveTo>
                    <a:pt x="106" y="280"/>
                  </a:moveTo>
                  <a:cubicBezTo>
                    <a:pt x="104" y="279"/>
                    <a:pt x="102" y="279"/>
                    <a:pt x="100" y="278"/>
                  </a:cubicBezTo>
                  <a:cubicBezTo>
                    <a:pt x="104" y="272"/>
                    <a:pt x="108" y="267"/>
                    <a:pt x="113" y="262"/>
                  </a:cubicBezTo>
                  <a:cubicBezTo>
                    <a:pt x="115" y="262"/>
                    <a:pt x="117" y="263"/>
                    <a:pt x="119" y="263"/>
                  </a:cubicBezTo>
                  <a:cubicBezTo>
                    <a:pt x="115" y="269"/>
                    <a:pt x="110" y="274"/>
                    <a:pt x="106" y="280"/>
                  </a:cubicBezTo>
                  <a:close/>
                  <a:moveTo>
                    <a:pt x="92" y="274"/>
                  </a:moveTo>
                  <a:cubicBezTo>
                    <a:pt x="96" y="269"/>
                    <a:pt x="101" y="264"/>
                    <a:pt x="105" y="259"/>
                  </a:cubicBezTo>
                  <a:cubicBezTo>
                    <a:pt x="107" y="260"/>
                    <a:pt x="108" y="260"/>
                    <a:pt x="110" y="261"/>
                  </a:cubicBezTo>
                  <a:cubicBezTo>
                    <a:pt x="105" y="266"/>
                    <a:pt x="101" y="271"/>
                    <a:pt x="97" y="276"/>
                  </a:cubicBezTo>
                  <a:cubicBezTo>
                    <a:pt x="95" y="276"/>
                    <a:pt x="94" y="275"/>
                    <a:pt x="92" y="274"/>
                  </a:cubicBezTo>
                  <a:close/>
                  <a:moveTo>
                    <a:pt x="86" y="270"/>
                  </a:moveTo>
                  <a:cubicBezTo>
                    <a:pt x="89" y="265"/>
                    <a:pt x="93" y="261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8" y="256"/>
                    <a:pt x="100" y="257"/>
                    <a:pt x="102" y="258"/>
                  </a:cubicBezTo>
                  <a:cubicBezTo>
                    <a:pt x="97" y="262"/>
                    <a:pt x="93" y="267"/>
                    <a:pt x="89" y="272"/>
                  </a:cubicBezTo>
                  <a:cubicBezTo>
                    <a:pt x="88" y="272"/>
                    <a:pt x="87" y="271"/>
                    <a:pt x="86" y="270"/>
                  </a:cubicBezTo>
                  <a:close/>
                  <a:moveTo>
                    <a:pt x="87" y="251"/>
                  </a:moveTo>
                  <a:cubicBezTo>
                    <a:pt x="86" y="252"/>
                    <a:pt x="85" y="253"/>
                    <a:pt x="84" y="255"/>
                  </a:cubicBezTo>
                  <a:cubicBezTo>
                    <a:pt x="84" y="253"/>
                    <a:pt x="84" y="251"/>
                    <a:pt x="84" y="249"/>
                  </a:cubicBezTo>
                  <a:cubicBezTo>
                    <a:pt x="85" y="249"/>
                    <a:pt x="86" y="250"/>
                    <a:pt x="87" y="251"/>
                  </a:cubicBezTo>
                  <a:close/>
                  <a:moveTo>
                    <a:pt x="83" y="268"/>
                  </a:moveTo>
                  <a:cubicBezTo>
                    <a:pt x="83" y="266"/>
                    <a:pt x="83" y="263"/>
                    <a:pt x="83" y="261"/>
                  </a:cubicBezTo>
                  <a:cubicBezTo>
                    <a:pt x="85" y="258"/>
                    <a:pt x="88" y="255"/>
                    <a:pt x="90" y="252"/>
                  </a:cubicBezTo>
                  <a:cubicBezTo>
                    <a:pt x="91" y="253"/>
                    <a:pt x="92" y="253"/>
                    <a:pt x="94" y="254"/>
                  </a:cubicBezTo>
                  <a:cubicBezTo>
                    <a:pt x="90" y="259"/>
                    <a:pt x="87" y="264"/>
                    <a:pt x="83" y="268"/>
                  </a:cubicBezTo>
                  <a:close/>
                  <a:moveTo>
                    <a:pt x="134" y="289"/>
                  </a:moveTo>
                  <a:cubicBezTo>
                    <a:pt x="132" y="295"/>
                    <a:pt x="129" y="300"/>
                    <a:pt x="127" y="306"/>
                  </a:cubicBezTo>
                  <a:cubicBezTo>
                    <a:pt x="127" y="300"/>
                    <a:pt x="127" y="295"/>
                    <a:pt x="128" y="289"/>
                  </a:cubicBezTo>
                  <a:cubicBezTo>
                    <a:pt x="130" y="289"/>
                    <a:pt x="132" y="289"/>
                    <a:pt x="134" y="289"/>
                  </a:cubicBezTo>
                  <a:close/>
                  <a:moveTo>
                    <a:pt x="138" y="290"/>
                  </a:moveTo>
                  <a:cubicBezTo>
                    <a:pt x="140" y="290"/>
                    <a:pt x="142" y="290"/>
                    <a:pt x="143" y="290"/>
                  </a:cubicBezTo>
                  <a:cubicBezTo>
                    <a:pt x="141" y="296"/>
                    <a:pt x="138" y="303"/>
                    <a:pt x="136" y="309"/>
                  </a:cubicBezTo>
                  <a:cubicBezTo>
                    <a:pt x="134" y="309"/>
                    <a:pt x="131" y="309"/>
                    <a:pt x="129" y="309"/>
                  </a:cubicBezTo>
                  <a:cubicBezTo>
                    <a:pt x="132" y="302"/>
                    <a:pt x="135" y="296"/>
                    <a:pt x="138" y="290"/>
                  </a:cubicBezTo>
                  <a:close/>
                  <a:moveTo>
                    <a:pt x="60" y="261"/>
                  </a:moveTo>
                  <a:cubicBezTo>
                    <a:pt x="60" y="267"/>
                    <a:pt x="58" y="272"/>
                    <a:pt x="57" y="279"/>
                  </a:cubicBezTo>
                  <a:cubicBezTo>
                    <a:pt x="56" y="277"/>
                    <a:pt x="54" y="276"/>
                    <a:pt x="53" y="275"/>
                  </a:cubicBezTo>
                  <a:cubicBezTo>
                    <a:pt x="55" y="270"/>
                    <a:pt x="58" y="266"/>
                    <a:pt x="60" y="261"/>
                  </a:cubicBezTo>
                  <a:close/>
                  <a:moveTo>
                    <a:pt x="37" y="258"/>
                  </a:moveTo>
                  <a:cubicBezTo>
                    <a:pt x="39" y="254"/>
                    <a:pt x="41" y="250"/>
                    <a:pt x="44" y="247"/>
                  </a:cubicBezTo>
                  <a:cubicBezTo>
                    <a:pt x="45" y="248"/>
                    <a:pt x="46" y="248"/>
                    <a:pt x="46" y="249"/>
                  </a:cubicBezTo>
                  <a:cubicBezTo>
                    <a:pt x="44" y="253"/>
                    <a:pt x="41" y="257"/>
                    <a:pt x="39" y="260"/>
                  </a:cubicBezTo>
                  <a:cubicBezTo>
                    <a:pt x="38" y="260"/>
                    <a:pt x="37" y="259"/>
                    <a:pt x="37" y="258"/>
                  </a:cubicBezTo>
                  <a:close/>
                  <a:moveTo>
                    <a:pt x="7" y="171"/>
                  </a:moveTo>
                  <a:cubicBezTo>
                    <a:pt x="7" y="171"/>
                    <a:pt x="7" y="171"/>
                    <a:pt x="7" y="171"/>
                  </a:cubicBezTo>
                  <a:cubicBezTo>
                    <a:pt x="9" y="171"/>
                    <a:pt x="10" y="171"/>
                    <a:pt x="12" y="171"/>
                  </a:cubicBezTo>
                  <a:cubicBezTo>
                    <a:pt x="10" y="175"/>
                    <a:pt x="9" y="179"/>
                    <a:pt x="7" y="183"/>
                  </a:cubicBezTo>
                  <a:cubicBezTo>
                    <a:pt x="7" y="179"/>
                    <a:pt x="7" y="175"/>
                    <a:pt x="7" y="171"/>
                  </a:cubicBezTo>
                  <a:close/>
                  <a:moveTo>
                    <a:pt x="7" y="190"/>
                  </a:moveTo>
                  <a:cubicBezTo>
                    <a:pt x="10" y="184"/>
                    <a:pt x="13" y="177"/>
                    <a:pt x="15" y="171"/>
                  </a:cubicBezTo>
                  <a:cubicBezTo>
                    <a:pt x="18" y="171"/>
                    <a:pt x="20" y="171"/>
                    <a:pt x="23" y="171"/>
                  </a:cubicBezTo>
                  <a:cubicBezTo>
                    <a:pt x="20" y="178"/>
                    <a:pt x="17" y="184"/>
                    <a:pt x="15" y="191"/>
                  </a:cubicBezTo>
                  <a:cubicBezTo>
                    <a:pt x="12" y="191"/>
                    <a:pt x="10" y="191"/>
                    <a:pt x="8" y="191"/>
                  </a:cubicBezTo>
                  <a:cubicBezTo>
                    <a:pt x="8" y="191"/>
                    <a:pt x="8" y="190"/>
                    <a:pt x="7" y="190"/>
                  </a:cubicBezTo>
                  <a:close/>
                  <a:moveTo>
                    <a:pt x="26" y="172"/>
                  </a:moveTo>
                  <a:cubicBezTo>
                    <a:pt x="26" y="175"/>
                    <a:pt x="26" y="179"/>
                    <a:pt x="26" y="182"/>
                  </a:cubicBezTo>
                  <a:cubicBezTo>
                    <a:pt x="25" y="185"/>
                    <a:pt x="24" y="188"/>
                    <a:pt x="23" y="191"/>
                  </a:cubicBezTo>
                  <a:cubicBezTo>
                    <a:pt x="21" y="191"/>
                    <a:pt x="20" y="191"/>
                    <a:pt x="18" y="191"/>
                  </a:cubicBezTo>
                  <a:cubicBezTo>
                    <a:pt x="21" y="184"/>
                    <a:pt x="23" y="178"/>
                    <a:pt x="26" y="172"/>
                  </a:cubicBezTo>
                  <a:close/>
                  <a:moveTo>
                    <a:pt x="32" y="195"/>
                  </a:moveTo>
                  <a:cubicBezTo>
                    <a:pt x="32" y="192"/>
                    <a:pt x="32" y="189"/>
                    <a:pt x="33" y="185"/>
                  </a:cubicBezTo>
                  <a:cubicBezTo>
                    <a:pt x="33" y="188"/>
                    <a:pt x="34" y="190"/>
                    <a:pt x="35" y="192"/>
                  </a:cubicBezTo>
                  <a:cubicBezTo>
                    <a:pt x="34" y="194"/>
                    <a:pt x="34" y="196"/>
                    <a:pt x="33" y="199"/>
                  </a:cubicBezTo>
                  <a:cubicBezTo>
                    <a:pt x="33" y="198"/>
                    <a:pt x="32" y="196"/>
                    <a:pt x="32" y="195"/>
                  </a:cubicBezTo>
                  <a:close/>
                  <a:moveTo>
                    <a:pt x="37" y="197"/>
                  </a:moveTo>
                  <a:cubicBezTo>
                    <a:pt x="38" y="199"/>
                    <a:pt x="39" y="201"/>
                    <a:pt x="40" y="203"/>
                  </a:cubicBezTo>
                  <a:cubicBezTo>
                    <a:pt x="39" y="206"/>
                    <a:pt x="38" y="209"/>
                    <a:pt x="37" y="212"/>
                  </a:cubicBezTo>
                  <a:cubicBezTo>
                    <a:pt x="36" y="210"/>
                    <a:pt x="35" y="207"/>
                    <a:pt x="35" y="205"/>
                  </a:cubicBezTo>
                  <a:cubicBezTo>
                    <a:pt x="36" y="202"/>
                    <a:pt x="36" y="199"/>
                    <a:pt x="37" y="197"/>
                  </a:cubicBezTo>
                  <a:close/>
                  <a:moveTo>
                    <a:pt x="44" y="210"/>
                  </a:moveTo>
                  <a:cubicBezTo>
                    <a:pt x="43" y="211"/>
                    <a:pt x="42" y="212"/>
                    <a:pt x="41" y="213"/>
                  </a:cubicBezTo>
                  <a:cubicBezTo>
                    <a:pt x="41" y="211"/>
                    <a:pt x="42" y="209"/>
                    <a:pt x="43" y="207"/>
                  </a:cubicBezTo>
                  <a:cubicBezTo>
                    <a:pt x="43" y="208"/>
                    <a:pt x="44" y="209"/>
                    <a:pt x="44" y="210"/>
                  </a:cubicBezTo>
                  <a:close/>
                  <a:moveTo>
                    <a:pt x="34" y="236"/>
                  </a:moveTo>
                  <a:cubicBezTo>
                    <a:pt x="35" y="237"/>
                    <a:pt x="36" y="238"/>
                    <a:pt x="37" y="239"/>
                  </a:cubicBezTo>
                  <a:cubicBezTo>
                    <a:pt x="36" y="241"/>
                    <a:pt x="35" y="243"/>
                    <a:pt x="34" y="245"/>
                  </a:cubicBezTo>
                  <a:cubicBezTo>
                    <a:pt x="34" y="242"/>
                    <a:pt x="34" y="239"/>
                    <a:pt x="34" y="236"/>
                  </a:cubicBezTo>
                  <a:close/>
                  <a:moveTo>
                    <a:pt x="33" y="253"/>
                  </a:moveTo>
                  <a:cubicBezTo>
                    <a:pt x="35" y="249"/>
                    <a:pt x="37" y="246"/>
                    <a:pt x="39" y="242"/>
                  </a:cubicBezTo>
                  <a:cubicBezTo>
                    <a:pt x="40" y="243"/>
                    <a:pt x="41" y="243"/>
                    <a:pt x="41" y="244"/>
                  </a:cubicBezTo>
                  <a:cubicBezTo>
                    <a:pt x="39" y="248"/>
                    <a:pt x="37" y="251"/>
                    <a:pt x="34" y="255"/>
                  </a:cubicBezTo>
                  <a:cubicBezTo>
                    <a:pt x="34" y="254"/>
                    <a:pt x="33" y="254"/>
                    <a:pt x="33" y="253"/>
                  </a:cubicBezTo>
                  <a:close/>
                  <a:moveTo>
                    <a:pt x="41" y="263"/>
                  </a:moveTo>
                  <a:cubicBezTo>
                    <a:pt x="44" y="259"/>
                    <a:pt x="46" y="255"/>
                    <a:pt x="49" y="252"/>
                  </a:cubicBezTo>
                  <a:cubicBezTo>
                    <a:pt x="50" y="252"/>
                    <a:pt x="51" y="253"/>
                    <a:pt x="51" y="254"/>
                  </a:cubicBezTo>
                  <a:cubicBezTo>
                    <a:pt x="49" y="258"/>
                    <a:pt x="46" y="262"/>
                    <a:pt x="44" y="266"/>
                  </a:cubicBezTo>
                  <a:cubicBezTo>
                    <a:pt x="43" y="265"/>
                    <a:pt x="42" y="264"/>
                    <a:pt x="41" y="263"/>
                  </a:cubicBezTo>
                  <a:close/>
                  <a:moveTo>
                    <a:pt x="46" y="269"/>
                  </a:moveTo>
                  <a:cubicBezTo>
                    <a:pt x="49" y="265"/>
                    <a:pt x="51" y="260"/>
                    <a:pt x="54" y="256"/>
                  </a:cubicBezTo>
                  <a:cubicBezTo>
                    <a:pt x="55" y="257"/>
                    <a:pt x="56" y="258"/>
                    <a:pt x="58" y="259"/>
                  </a:cubicBezTo>
                  <a:cubicBezTo>
                    <a:pt x="55" y="263"/>
                    <a:pt x="53" y="268"/>
                    <a:pt x="50" y="272"/>
                  </a:cubicBezTo>
                  <a:cubicBezTo>
                    <a:pt x="49" y="271"/>
                    <a:pt x="48" y="270"/>
                    <a:pt x="46" y="269"/>
                  </a:cubicBezTo>
                  <a:close/>
                  <a:moveTo>
                    <a:pt x="64" y="279"/>
                  </a:moveTo>
                  <a:cubicBezTo>
                    <a:pt x="65" y="274"/>
                    <a:pt x="66" y="269"/>
                    <a:pt x="67" y="262"/>
                  </a:cubicBezTo>
                  <a:cubicBezTo>
                    <a:pt x="70" y="259"/>
                    <a:pt x="74" y="256"/>
                    <a:pt x="77" y="252"/>
                  </a:cubicBezTo>
                  <a:cubicBezTo>
                    <a:pt x="77" y="257"/>
                    <a:pt x="76" y="262"/>
                    <a:pt x="76" y="268"/>
                  </a:cubicBezTo>
                  <a:cubicBezTo>
                    <a:pt x="72" y="272"/>
                    <a:pt x="68" y="275"/>
                    <a:pt x="64" y="279"/>
                  </a:cubicBezTo>
                  <a:close/>
                  <a:moveTo>
                    <a:pt x="118" y="283"/>
                  </a:moveTo>
                  <a:cubicBezTo>
                    <a:pt x="115" y="283"/>
                    <a:pt x="112" y="282"/>
                    <a:pt x="109" y="281"/>
                  </a:cubicBezTo>
                  <a:cubicBezTo>
                    <a:pt x="113" y="276"/>
                    <a:pt x="117" y="272"/>
                    <a:pt x="120" y="267"/>
                  </a:cubicBezTo>
                  <a:cubicBezTo>
                    <a:pt x="120" y="273"/>
                    <a:pt x="120" y="279"/>
                    <a:pt x="120" y="285"/>
                  </a:cubicBezTo>
                  <a:cubicBezTo>
                    <a:pt x="120" y="286"/>
                    <a:pt x="121" y="286"/>
                    <a:pt x="121" y="287"/>
                  </a:cubicBezTo>
                  <a:cubicBezTo>
                    <a:pt x="121" y="288"/>
                    <a:pt x="121" y="289"/>
                    <a:pt x="121" y="289"/>
                  </a:cubicBezTo>
                  <a:cubicBezTo>
                    <a:pt x="121" y="288"/>
                    <a:pt x="121" y="287"/>
                    <a:pt x="121" y="286"/>
                  </a:cubicBezTo>
                  <a:cubicBezTo>
                    <a:pt x="120" y="285"/>
                    <a:pt x="119" y="284"/>
                    <a:pt x="118" y="283"/>
                  </a:cubicBezTo>
                  <a:close/>
                  <a:moveTo>
                    <a:pt x="139" y="309"/>
                  </a:moveTo>
                  <a:cubicBezTo>
                    <a:pt x="142" y="303"/>
                    <a:pt x="144" y="296"/>
                    <a:pt x="147" y="290"/>
                  </a:cubicBezTo>
                  <a:cubicBezTo>
                    <a:pt x="149" y="290"/>
                    <a:pt x="152" y="290"/>
                    <a:pt x="154" y="290"/>
                  </a:cubicBezTo>
                  <a:cubicBezTo>
                    <a:pt x="151" y="296"/>
                    <a:pt x="149" y="303"/>
                    <a:pt x="147" y="309"/>
                  </a:cubicBezTo>
                  <a:cubicBezTo>
                    <a:pt x="147" y="309"/>
                    <a:pt x="146" y="309"/>
                    <a:pt x="146" y="310"/>
                  </a:cubicBezTo>
                  <a:cubicBezTo>
                    <a:pt x="146" y="310"/>
                    <a:pt x="145" y="310"/>
                    <a:pt x="144" y="310"/>
                  </a:cubicBezTo>
                  <a:cubicBezTo>
                    <a:pt x="143" y="310"/>
                    <a:pt x="141" y="310"/>
                    <a:pt x="139" y="309"/>
                  </a:cubicBezTo>
                  <a:close/>
                  <a:moveTo>
                    <a:pt x="250" y="210"/>
                  </a:moveTo>
                  <a:cubicBezTo>
                    <a:pt x="255" y="201"/>
                    <a:pt x="258" y="193"/>
                    <a:pt x="260" y="187"/>
                  </a:cubicBezTo>
                  <a:cubicBezTo>
                    <a:pt x="260" y="190"/>
                    <a:pt x="260" y="194"/>
                    <a:pt x="259" y="197"/>
                  </a:cubicBezTo>
                  <a:cubicBezTo>
                    <a:pt x="259" y="198"/>
                    <a:pt x="259" y="198"/>
                    <a:pt x="260" y="199"/>
                  </a:cubicBezTo>
                  <a:cubicBezTo>
                    <a:pt x="257" y="202"/>
                    <a:pt x="255" y="206"/>
                    <a:pt x="252" y="212"/>
                  </a:cubicBezTo>
                  <a:cubicBezTo>
                    <a:pt x="251" y="211"/>
                    <a:pt x="251" y="210"/>
                    <a:pt x="250" y="2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90" name="文本框 389"/>
          <p:cNvSpPr txBox="1"/>
          <p:nvPr/>
        </p:nvSpPr>
        <p:spPr>
          <a:xfrm>
            <a:off x="2739271" y="1800672"/>
            <a:ext cx="1628055" cy="522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-3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这</a:t>
            </a:r>
            <a:r>
              <a:rPr lang="zh-CN" altLang="en-US" sz="2000" b="1" spc="-3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是文字</a:t>
            </a:r>
            <a:endParaRPr lang="zh-CN" altLang="en-US" sz="2000" b="1" spc="-3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1" name="文本框 390"/>
          <p:cNvSpPr txBox="1"/>
          <p:nvPr/>
        </p:nvSpPr>
        <p:spPr>
          <a:xfrm>
            <a:off x="678559" y="2500231"/>
            <a:ext cx="37780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请在这里输入文字请在这里输入文字</a:t>
            </a:r>
            <a:r>
              <a:rPr lang="zh-CN" altLang="en-US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输入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2" name="文本框 391"/>
          <p:cNvSpPr txBox="1"/>
          <p:nvPr/>
        </p:nvSpPr>
        <p:spPr>
          <a:xfrm>
            <a:off x="2739271" y="3814515"/>
            <a:ext cx="1628055" cy="522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-3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这</a:t>
            </a:r>
            <a:r>
              <a:rPr lang="zh-CN" altLang="en-US" sz="2000" b="1" spc="-3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是文字</a:t>
            </a:r>
            <a:endParaRPr lang="zh-CN" altLang="en-US" sz="2000" b="1" spc="-3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3" name="文本框 392"/>
          <p:cNvSpPr txBox="1"/>
          <p:nvPr/>
        </p:nvSpPr>
        <p:spPr>
          <a:xfrm>
            <a:off x="678559" y="4514074"/>
            <a:ext cx="37780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请在这里输入文字请在这里输入文字</a:t>
            </a:r>
            <a:r>
              <a:rPr lang="zh-CN" altLang="en-US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输入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4" name="文本框 393"/>
          <p:cNvSpPr txBox="1"/>
          <p:nvPr/>
        </p:nvSpPr>
        <p:spPr>
          <a:xfrm>
            <a:off x="7898300" y="1869665"/>
            <a:ext cx="1628055" cy="522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-3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这</a:t>
            </a:r>
            <a:r>
              <a:rPr lang="zh-CN" altLang="en-US" sz="2000" b="1" spc="-3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是文字</a:t>
            </a:r>
            <a:endParaRPr lang="zh-CN" altLang="en-US" sz="2000" b="1" spc="-3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5" name="文本框 394"/>
          <p:cNvSpPr txBox="1"/>
          <p:nvPr/>
        </p:nvSpPr>
        <p:spPr>
          <a:xfrm>
            <a:off x="7771490" y="2592090"/>
            <a:ext cx="37780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请在这里输入文字请在这里输入文字</a:t>
            </a:r>
            <a:r>
              <a:rPr lang="zh-CN" altLang="en-US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输入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6" name="文本框 395"/>
          <p:cNvSpPr txBox="1"/>
          <p:nvPr/>
        </p:nvSpPr>
        <p:spPr>
          <a:xfrm>
            <a:off x="7898300" y="3883506"/>
            <a:ext cx="1628055" cy="522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spc="-3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这</a:t>
            </a:r>
            <a:r>
              <a:rPr lang="zh-CN" altLang="en-US" sz="2000" b="1" spc="-3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是文字</a:t>
            </a:r>
            <a:endParaRPr lang="zh-CN" altLang="en-US" sz="2000" b="1" spc="-3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397" name="文本框 396"/>
          <p:cNvSpPr txBox="1"/>
          <p:nvPr/>
        </p:nvSpPr>
        <p:spPr>
          <a:xfrm>
            <a:off x="7771490" y="4605933"/>
            <a:ext cx="377808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请在这里输入文字请在这里输入文字</a:t>
            </a:r>
            <a:r>
              <a:rPr lang="zh-CN" altLang="en-US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请在这里输入文字请在这里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输入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398" name="Group 103"/>
          <p:cNvGrpSpPr>
            <a:grpSpLocks noChangeAspect="1"/>
          </p:cNvGrpSpPr>
          <p:nvPr/>
        </p:nvGrpSpPr>
        <p:grpSpPr bwMode="auto">
          <a:xfrm>
            <a:off x="887870" y="2375736"/>
            <a:ext cx="3359462" cy="59722"/>
            <a:chOff x="1579" y="1995"/>
            <a:chExt cx="8044" cy="143"/>
          </a:xfrm>
          <a:solidFill>
            <a:schemeClr val="bg1"/>
          </a:solidFill>
        </p:grpSpPr>
        <p:sp>
          <p:nvSpPr>
            <p:cNvPr id="399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0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1" name="Freeform 106"/>
            <p:cNvSpPr>
              <a:spLocks noEditPoints="1"/>
            </p:cNvSpPr>
            <p:nvPr/>
          </p:nvSpPr>
          <p:spPr bwMode="auto">
            <a:xfrm>
              <a:off x="5879" y="2005"/>
              <a:ext cx="3744" cy="11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2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3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4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5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6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7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8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9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0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1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2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3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4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5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6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7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8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19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0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1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2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3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4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5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6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7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8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29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0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1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2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3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4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5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6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7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8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9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0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1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2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3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4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5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6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7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8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9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0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1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2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3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4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5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6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7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8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9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0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1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2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3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4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5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6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7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8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9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0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71" name="Group 103"/>
          <p:cNvGrpSpPr>
            <a:grpSpLocks noChangeAspect="1"/>
          </p:cNvGrpSpPr>
          <p:nvPr/>
        </p:nvGrpSpPr>
        <p:grpSpPr bwMode="auto">
          <a:xfrm>
            <a:off x="7871683" y="2409148"/>
            <a:ext cx="3359462" cy="59722"/>
            <a:chOff x="1579" y="1995"/>
            <a:chExt cx="8044" cy="143"/>
          </a:xfrm>
          <a:solidFill>
            <a:schemeClr val="bg1"/>
          </a:solidFill>
        </p:grpSpPr>
        <p:sp>
          <p:nvSpPr>
            <p:cNvPr id="472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3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4" name="Freeform 106"/>
            <p:cNvSpPr>
              <a:spLocks noEditPoints="1"/>
            </p:cNvSpPr>
            <p:nvPr/>
          </p:nvSpPr>
          <p:spPr bwMode="auto">
            <a:xfrm>
              <a:off x="5879" y="2005"/>
              <a:ext cx="3744" cy="11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5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6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7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8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9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0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1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2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3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4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5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6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7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8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89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0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1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2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3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4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5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6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7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8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9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0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1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2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3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4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5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6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7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8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9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0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1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7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8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09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0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1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2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3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4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5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6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7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8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9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0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1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2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3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4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5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6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7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8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9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0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1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2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3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4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5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6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7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38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39" name="Group 103"/>
          <p:cNvGrpSpPr>
            <a:grpSpLocks noChangeAspect="1"/>
          </p:cNvGrpSpPr>
          <p:nvPr/>
        </p:nvGrpSpPr>
        <p:grpSpPr bwMode="auto">
          <a:xfrm>
            <a:off x="930469" y="4437506"/>
            <a:ext cx="3359462" cy="59722"/>
            <a:chOff x="1579" y="1995"/>
            <a:chExt cx="8044" cy="143"/>
          </a:xfrm>
          <a:solidFill>
            <a:schemeClr val="bg1"/>
          </a:solidFill>
        </p:grpSpPr>
        <p:sp>
          <p:nvSpPr>
            <p:cNvPr id="740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1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2" name="Freeform 106"/>
            <p:cNvSpPr>
              <a:spLocks noEditPoints="1"/>
            </p:cNvSpPr>
            <p:nvPr/>
          </p:nvSpPr>
          <p:spPr bwMode="auto">
            <a:xfrm>
              <a:off x="5879" y="2005"/>
              <a:ext cx="3744" cy="11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3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4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5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6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7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8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49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0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1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2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3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4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5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6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7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8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59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0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1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2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3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4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5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6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7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8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69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0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1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2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3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4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5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6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7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8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79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0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1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2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3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4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5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6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7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8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89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0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1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2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3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4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5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6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7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8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99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0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1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2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3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4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5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6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7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8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09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0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1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12" name="Group 103"/>
          <p:cNvGrpSpPr>
            <a:grpSpLocks noChangeAspect="1"/>
          </p:cNvGrpSpPr>
          <p:nvPr/>
        </p:nvGrpSpPr>
        <p:grpSpPr bwMode="auto">
          <a:xfrm>
            <a:off x="7914281" y="4470917"/>
            <a:ext cx="3359462" cy="59722"/>
            <a:chOff x="1579" y="1995"/>
            <a:chExt cx="8044" cy="143"/>
          </a:xfrm>
          <a:solidFill>
            <a:schemeClr val="bg1"/>
          </a:solidFill>
        </p:grpSpPr>
        <p:sp>
          <p:nvSpPr>
            <p:cNvPr id="813" name="Freeform 104"/>
            <p:cNvSpPr>
              <a:spLocks noEditPoints="1"/>
            </p:cNvSpPr>
            <p:nvPr/>
          </p:nvSpPr>
          <p:spPr bwMode="auto">
            <a:xfrm>
              <a:off x="1579" y="1995"/>
              <a:ext cx="2938" cy="143"/>
            </a:xfrm>
            <a:custGeom>
              <a:avLst/>
              <a:gdLst>
                <a:gd name="T0" fmla="*/ 126 w 218"/>
                <a:gd name="T1" fmla="*/ 3 h 8"/>
                <a:gd name="T2" fmla="*/ 132 w 218"/>
                <a:gd name="T3" fmla="*/ 1 h 8"/>
                <a:gd name="T4" fmla="*/ 139 w 218"/>
                <a:gd name="T5" fmla="*/ 2 h 8"/>
                <a:gd name="T6" fmla="*/ 139 w 218"/>
                <a:gd name="T7" fmla="*/ 6 h 8"/>
                <a:gd name="T8" fmla="*/ 149 w 218"/>
                <a:gd name="T9" fmla="*/ 1 h 8"/>
                <a:gd name="T10" fmla="*/ 155 w 218"/>
                <a:gd name="T11" fmla="*/ 4 h 8"/>
                <a:gd name="T12" fmla="*/ 155 w 218"/>
                <a:gd name="T13" fmla="*/ 1 h 8"/>
                <a:gd name="T14" fmla="*/ 161 w 218"/>
                <a:gd name="T15" fmla="*/ 2 h 8"/>
                <a:gd name="T16" fmla="*/ 174 w 218"/>
                <a:gd name="T17" fmla="*/ 1 h 8"/>
                <a:gd name="T18" fmla="*/ 178 w 218"/>
                <a:gd name="T19" fmla="*/ 4 h 8"/>
                <a:gd name="T20" fmla="*/ 187 w 218"/>
                <a:gd name="T21" fmla="*/ 2 h 8"/>
                <a:gd name="T22" fmla="*/ 199 w 218"/>
                <a:gd name="T23" fmla="*/ 1 h 8"/>
                <a:gd name="T24" fmla="*/ 208 w 218"/>
                <a:gd name="T25" fmla="*/ 1 h 8"/>
                <a:gd name="T26" fmla="*/ 209 w 218"/>
                <a:gd name="T27" fmla="*/ 1 h 8"/>
                <a:gd name="T28" fmla="*/ 218 w 218"/>
                <a:gd name="T29" fmla="*/ 4 h 8"/>
                <a:gd name="T30" fmla="*/ 207 w 218"/>
                <a:gd name="T31" fmla="*/ 4 h 8"/>
                <a:gd name="T32" fmla="*/ 200 w 218"/>
                <a:gd name="T33" fmla="*/ 6 h 8"/>
                <a:gd name="T34" fmla="*/ 191 w 218"/>
                <a:gd name="T35" fmla="*/ 5 h 8"/>
                <a:gd name="T36" fmla="*/ 185 w 218"/>
                <a:gd name="T37" fmla="*/ 4 h 8"/>
                <a:gd name="T38" fmla="*/ 182 w 218"/>
                <a:gd name="T39" fmla="*/ 7 h 8"/>
                <a:gd name="T40" fmla="*/ 169 w 218"/>
                <a:gd name="T41" fmla="*/ 6 h 8"/>
                <a:gd name="T42" fmla="*/ 163 w 218"/>
                <a:gd name="T43" fmla="*/ 5 h 8"/>
                <a:gd name="T44" fmla="*/ 146 w 218"/>
                <a:gd name="T45" fmla="*/ 7 h 8"/>
                <a:gd name="T46" fmla="*/ 132 w 218"/>
                <a:gd name="T47" fmla="*/ 6 h 8"/>
                <a:gd name="T48" fmla="*/ 121 w 218"/>
                <a:gd name="T49" fmla="*/ 6 h 8"/>
                <a:gd name="T50" fmla="*/ 114 w 218"/>
                <a:gd name="T51" fmla="*/ 5 h 8"/>
                <a:gd name="T52" fmla="*/ 100 w 218"/>
                <a:gd name="T53" fmla="*/ 7 h 8"/>
                <a:gd name="T54" fmla="*/ 89 w 218"/>
                <a:gd name="T55" fmla="*/ 7 h 8"/>
                <a:gd name="T56" fmla="*/ 63 w 218"/>
                <a:gd name="T57" fmla="*/ 7 h 8"/>
                <a:gd name="T58" fmla="*/ 33 w 218"/>
                <a:gd name="T59" fmla="*/ 7 h 8"/>
                <a:gd name="T60" fmla="*/ 0 w 218"/>
                <a:gd name="T61" fmla="*/ 5 h 8"/>
                <a:gd name="T62" fmla="*/ 24 w 218"/>
                <a:gd name="T63" fmla="*/ 3 h 8"/>
                <a:gd name="T64" fmla="*/ 44 w 218"/>
                <a:gd name="T65" fmla="*/ 2 h 8"/>
                <a:gd name="T66" fmla="*/ 54 w 218"/>
                <a:gd name="T67" fmla="*/ 4 h 8"/>
                <a:gd name="T68" fmla="*/ 64 w 218"/>
                <a:gd name="T69" fmla="*/ 3 h 8"/>
                <a:gd name="T70" fmla="*/ 70 w 218"/>
                <a:gd name="T71" fmla="*/ 3 h 8"/>
                <a:gd name="T72" fmla="*/ 85 w 218"/>
                <a:gd name="T73" fmla="*/ 2 h 8"/>
                <a:gd name="T74" fmla="*/ 94 w 218"/>
                <a:gd name="T75" fmla="*/ 2 h 8"/>
                <a:gd name="T76" fmla="*/ 102 w 218"/>
                <a:gd name="T77" fmla="*/ 3 h 8"/>
                <a:gd name="T78" fmla="*/ 175 w 218"/>
                <a:gd name="T79" fmla="*/ 6 h 8"/>
                <a:gd name="T80" fmla="*/ 187 w 218"/>
                <a:gd name="T81" fmla="*/ 2 h 8"/>
                <a:gd name="T82" fmla="*/ 187 w 218"/>
                <a:gd name="T83" fmla="*/ 4 h 8"/>
                <a:gd name="T84" fmla="*/ 75 w 218"/>
                <a:gd name="T85" fmla="*/ 4 h 8"/>
                <a:gd name="T86" fmla="*/ 172 w 218"/>
                <a:gd name="T87" fmla="*/ 3 h 8"/>
                <a:gd name="T88" fmla="*/ 182 w 218"/>
                <a:gd name="T89" fmla="*/ 4 h 8"/>
                <a:gd name="T90" fmla="*/ 34 w 218"/>
                <a:gd name="T91" fmla="*/ 4 h 8"/>
                <a:gd name="T92" fmla="*/ 207 w 218"/>
                <a:gd name="T93" fmla="*/ 4 h 8"/>
                <a:gd name="T94" fmla="*/ 212 w 218"/>
                <a:gd name="T95" fmla="*/ 3 h 8"/>
                <a:gd name="T96" fmla="*/ 114 w 218"/>
                <a:gd name="T97" fmla="*/ 4 h 8"/>
                <a:gd name="T98" fmla="*/ 159 w 218"/>
                <a:gd name="T99" fmla="*/ 5 h 8"/>
                <a:gd name="T100" fmla="*/ 45 w 218"/>
                <a:gd name="T101" fmla="*/ 5 h 8"/>
                <a:gd name="T102" fmla="*/ 197 w 218"/>
                <a:gd name="T103" fmla="*/ 1 h 8"/>
                <a:gd name="T104" fmla="*/ 125 w 218"/>
                <a:gd name="T105" fmla="*/ 6 h 8"/>
                <a:gd name="T106" fmla="*/ 155 w 218"/>
                <a:gd name="T107" fmla="*/ 3 h 8"/>
                <a:gd name="T108" fmla="*/ 38 w 218"/>
                <a:gd name="T109" fmla="*/ 4 h 8"/>
                <a:gd name="T110" fmla="*/ 205 w 218"/>
                <a:gd name="T111" fmla="*/ 4 h 8"/>
                <a:gd name="T112" fmla="*/ 171 w 218"/>
                <a:gd name="T113" fmla="*/ 3 h 8"/>
                <a:gd name="T114" fmla="*/ 148 w 218"/>
                <a:gd name="T115" fmla="*/ 4 h 8"/>
                <a:gd name="T116" fmla="*/ 125 w 218"/>
                <a:gd name="T117" fmla="*/ 3 h 8"/>
                <a:gd name="T118" fmla="*/ 91 w 218"/>
                <a:gd name="T119" fmla="*/ 5 h 8"/>
                <a:gd name="T120" fmla="*/ 212 w 218"/>
                <a:gd name="T121" fmla="*/ 4 h 8"/>
                <a:gd name="T122" fmla="*/ 93 w 218"/>
                <a:gd name="T123" fmla="*/ 2 h 8"/>
                <a:gd name="T124" fmla="*/ 55 w 218"/>
                <a:gd name="T12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8"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3"/>
                    <a:pt x="122" y="3"/>
                  </a:cubicBezTo>
                  <a:cubicBezTo>
                    <a:pt x="122" y="3"/>
                    <a:pt x="121" y="2"/>
                    <a:pt x="121" y="2"/>
                  </a:cubicBezTo>
                  <a:cubicBezTo>
                    <a:pt x="121" y="2"/>
                    <a:pt x="121" y="2"/>
                    <a:pt x="120" y="3"/>
                  </a:cubicBezTo>
                  <a:cubicBezTo>
                    <a:pt x="120" y="3"/>
                    <a:pt x="120" y="3"/>
                    <a:pt x="120" y="3"/>
                  </a:cubicBezTo>
                  <a:cubicBezTo>
                    <a:pt x="121" y="3"/>
                    <a:pt x="121" y="3"/>
                    <a:pt x="122" y="3"/>
                  </a:cubicBezTo>
                  <a:cubicBezTo>
                    <a:pt x="122" y="4"/>
                    <a:pt x="122" y="3"/>
                    <a:pt x="122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2"/>
                    <a:pt x="123" y="2"/>
                    <a:pt x="124" y="2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4" y="2"/>
                    <a:pt x="124" y="3"/>
                    <a:pt x="124" y="2"/>
                  </a:cubicBezTo>
                  <a:cubicBezTo>
                    <a:pt x="125" y="2"/>
                    <a:pt x="125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3"/>
                  </a:cubicBezTo>
                  <a:cubicBezTo>
                    <a:pt x="126" y="3"/>
                    <a:pt x="126" y="3"/>
                    <a:pt x="127" y="3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8" y="1"/>
                    <a:pt x="128" y="1"/>
                    <a:pt x="129" y="1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30" y="1"/>
                    <a:pt x="130" y="1"/>
                    <a:pt x="130" y="1"/>
                  </a:cubicBezTo>
                  <a:cubicBezTo>
                    <a:pt x="130" y="2"/>
                    <a:pt x="130" y="2"/>
                    <a:pt x="130" y="3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30" y="2"/>
                    <a:pt x="130" y="2"/>
                  </a:cubicBezTo>
                  <a:cubicBezTo>
                    <a:pt x="130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3"/>
                    <a:pt x="129" y="3"/>
                  </a:cubicBezTo>
                  <a:cubicBezTo>
                    <a:pt x="129" y="3"/>
                    <a:pt x="129" y="3"/>
                    <a:pt x="129" y="3"/>
                  </a:cubicBezTo>
                  <a:cubicBezTo>
                    <a:pt x="130" y="3"/>
                    <a:pt x="130" y="2"/>
                    <a:pt x="130" y="2"/>
                  </a:cubicBezTo>
                  <a:cubicBezTo>
                    <a:pt x="130" y="2"/>
                    <a:pt x="129" y="3"/>
                    <a:pt x="130" y="3"/>
                  </a:cubicBezTo>
                  <a:cubicBezTo>
                    <a:pt x="130" y="3"/>
                    <a:pt x="131" y="4"/>
                    <a:pt x="131" y="3"/>
                  </a:cubicBezTo>
                  <a:cubicBezTo>
                    <a:pt x="131" y="3"/>
                    <a:pt x="132" y="3"/>
                    <a:pt x="132" y="2"/>
                  </a:cubicBezTo>
                  <a:cubicBezTo>
                    <a:pt x="132" y="2"/>
                    <a:pt x="132" y="2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32" y="2"/>
                    <a:pt x="132" y="2"/>
                    <a:pt x="132" y="3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32" y="3"/>
                    <a:pt x="132" y="4"/>
                    <a:pt x="132" y="4"/>
                  </a:cubicBezTo>
                  <a:cubicBezTo>
                    <a:pt x="132" y="4"/>
                    <a:pt x="133" y="4"/>
                    <a:pt x="133" y="4"/>
                  </a:cubicBezTo>
                  <a:cubicBezTo>
                    <a:pt x="133" y="4"/>
                    <a:pt x="134" y="4"/>
                    <a:pt x="134" y="5"/>
                  </a:cubicBezTo>
                  <a:cubicBezTo>
                    <a:pt x="134" y="5"/>
                    <a:pt x="134" y="5"/>
                    <a:pt x="134" y="5"/>
                  </a:cubicBezTo>
                  <a:cubicBezTo>
                    <a:pt x="134" y="4"/>
                    <a:pt x="134" y="5"/>
                    <a:pt x="134" y="5"/>
                  </a:cubicBezTo>
                  <a:cubicBezTo>
                    <a:pt x="134" y="4"/>
                    <a:pt x="134" y="4"/>
                    <a:pt x="134" y="4"/>
                  </a:cubicBezTo>
                  <a:cubicBezTo>
                    <a:pt x="134" y="3"/>
                    <a:pt x="133" y="3"/>
                    <a:pt x="133" y="3"/>
                  </a:cubicBezTo>
                  <a:cubicBezTo>
                    <a:pt x="133" y="3"/>
                    <a:pt x="133" y="3"/>
                    <a:pt x="132" y="3"/>
                  </a:cubicBezTo>
                  <a:cubicBezTo>
                    <a:pt x="133" y="3"/>
                    <a:pt x="133" y="3"/>
                    <a:pt x="133" y="3"/>
                  </a:cubicBezTo>
                  <a:cubicBezTo>
                    <a:pt x="133" y="3"/>
                    <a:pt x="133" y="2"/>
                    <a:pt x="134" y="2"/>
                  </a:cubicBezTo>
                  <a:cubicBezTo>
                    <a:pt x="134" y="2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1"/>
                    <a:pt x="135" y="1"/>
                    <a:pt x="135" y="1"/>
                  </a:cubicBezTo>
                  <a:cubicBezTo>
                    <a:pt x="135" y="1"/>
                    <a:pt x="136" y="1"/>
                    <a:pt x="136" y="1"/>
                  </a:cubicBezTo>
                  <a:cubicBezTo>
                    <a:pt x="137" y="1"/>
                    <a:pt x="138" y="1"/>
                    <a:pt x="139" y="2"/>
                  </a:cubicBezTo>
                  <a:cubicBezTo>
                    <a:pt x="139" y="1"/>
                    <a:pt x="140" y="1"/>
                    <a:pt x="140" y="1"/>
                  </a:cubicBezTo>
                  <a:cubicBezTo>
                    <a:pt x="140" y="1"/>
                    <a:pt x="140" y="1"/>
                    <a:pt x="140" y="1"/>
                  </a:cubicBezTo>
                  <a:cubicBezTo>
                    <a:pt x="141" y="1"/>
                    <a:pt x="142" y="1"/>
                    <a:pt x="143" y="1"/>
                  </a:cubicBezTo>
                  <a:cubicBezTo>
                    <a:pt x="143" y="1"/>
                    <a:pt x="143" y="1"/>
                    <a:pt x="143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2" y="1"/>
                    <a:pt x="141" y="1"/>
                    <a:pt x="141" y="1"/>
                  </a:cubicBezTo>
                  <a:cubicBezTo>
                    <a:pt x="141" y="1"/>
                    <a:pt x="141" y="1"/>
                    <a:pt x="141" y="1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1" y="2"/>
                    <a:pt x="141" y="3"/>
                    <a:pt x="141" y="3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3"/>
                    <a:pt x="140" y="3"/>
                  </a:cubicBezTo>
                  <a:cubicBezTo>
                    <a:pt x="139" y="3"/>
                    <a:pt x="139" y="4"/>
                    <a:pt x="139" y="5"/>
                  </a:cubicBezTo>
                  <a:cubicBezTo>
                    <a:pt x="139" y="5"/>
                    <a:pt x="139" y="5"/>
                    <a:pt x="139" y="6"/>
                  </a:cubicBezTo>
                  <a:cubicBezTo>
                    <a:pt x="139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6"/>
                    <a:pt x="140" y="6"/>
                    <a:pt x="140" y="6"/>
                  </a:cubicBezTo>
                  <a:cubicBezTo>
                    <a:pt x="140" y="5"/>
                    <a:pt x="140" y="5"/>
                    <a:pt x="140" y="4"/>
                  </a:cubicBezTo>
                  <a:cubicBezTo>
                    <a:pt x="140" y="4"/>
                    <a:pt x="141" y="4"/>
                    <a:pt x="141" y="4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2" y="4"/>
                    <a:pt x="142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4"/>
                  </a:cubicBezTo>
                  <a:cubicBezTo>
                    <a:pt x="143" y="4"/>
                    <a:pt x="143" y="4"/>
                    <a:pt x="143" y="3"/>
                  </a:cubicBezTo>
                  <a:cubicBezTo>
                    <a:pt x="143" y="3"/>
                    <a:pt x="143" y="3"/>
                    <a:pt x="143" y="3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4" y="2"/>
                    <a:pt x="144" y="2"/>
                    <a:pt x="145" y="2"/>
                  </a:cubicBezTo>
                  <a:cubicBezTo>
                    <a:pt x="145" y="2"/>
                    <a:pt x="145" y="2"/>
                    <a:pt x="145" y="1"/>
                  </a:cubicBezTo>
                  <a:cubicBezTo>
                    <a:pt x="145" y="1"/>
                    <a:pt x="145" y="1"/>
                    <a:pt x="146" y="1"/>
                  </a:cubicBezTo>
                  <a:cubicBezTo>
                    <a:pt x="146" y="1"/>
                    <a:pt x="147" y="1"/>
                    <a:pt x="147" y="1"/>
                  </a:cubicBezTo>
                  <a:cubicBezTo>
                    <a:pt x="148" y="1"/>
                    <a:pt x="148" y="1"/>
                    <a:pt x="149" y="1"/>
                  </a:cubicBezTo>
                  <a:cubicBezTo>
                    <a:pt x="149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1"/>
                    <a:pt x="150" y="1"/>
                    <a:pt x="150" y="1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2"/>
                    <a:pt x="151" y="2"/>
                    <a:pt x="151" y="2"/>
                  </a:cubicBezTo>
                  <a:cubicBezTo>
                    <a:pt x="151" y="2"/>
                    <a:pt x="152" y="2"/>
                    <a:pt x="152" y="2"/>
                  </a:cubicBezTo>
                  <a:cubicBezTo>
                    <a:pt x="152" y="1"/>
                    <a:pt x="151" y="1"/>
                    <a:pt x="152" y="1"/>
                  </a:cubicBezTo>
                  <a:cubicBezTo>
                    <a:pt x="152" y="1"/>
                    <a:pt x="152" y="1"/>
                    <a:pt x="152" y="1"/>
                  </a:cubicBezTo>
                  <a:cubicBezTo>
                    <a:pt x="152" y="2"/>
                    <a:pt x="152" y="2"/>
                    <a:pt x="153" y="2"/>
                  </a:cubicBezTo>
                  <a:cubicBezTo>
                    <a:pt x="153" y="2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3" y="1"/>
                    <a:pt x="154" y="1"/>
                    <a:pt x="154" y="1"/>
                  </a:cubicBezTo>
                  <a:cubicBezTo>
                    <a:pt x="154" y="1"/>
                    <a:pt x="154" y="2"/>
                    <a:pt x="154" y="2"/>
                  </a:cubicBezTo>
                  <a:cubicBezTo>
                    <a:pt x="154" y="2"/>
                    <a:pt x="154" y="2"/>
                    <a:pt x="155" y="2"/>
                  </a:cubicBezTo>
                  <a:cubicBezTo>
                    <a:pt x="155" y="3"/>
                    <a:pt x="155" y="3"/>
                    <a:pt x="156" y="3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5"/>
                  </a:cubicBezTo>
                  <a:cubicBezTo>
                    <a:pt x="155" y="5"/>
                    <a:pt x="155" y="5"/>
                    <a:pt x="155" y="5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4"/>
                    <a:pt x="157" y="4"/>
                    <a:pt x="157" y="4"/>
                  </a:cubicBezTo>
                  <a:cubicBezTo>
                    <a:pt x="157" y="4"/>
                    <a:pt x="157" y="4"/>
                    <a:pt x="158" y="4"/>
                  </a:cubicBezTo>
                  <a:cubicBezTo>
                    <a:pt x="158" y="4"/>
                    <a:pt x="158" y="3"/>
                    <a:pt x="158" y="3"/>
                  </a:cubicBezTo>
                  <a:cubicBezTo>
                    <a:pt x="158" y="3"/>
                    <a:pt x="158" y="3"/>
                    <a:pt x="158" y="3"/>
                  </a:cubicBezTo>
                  <a:cubicBezTo>
                    <a:pt x="158" y="3"/>
                    <a:pt x="157" y="3"/>
                    <a:pt x="157" y="3"/>
                  </a:cubicBezTo>
                  <a:cubicBezTo>
                    <a:pt x="157" y="2"/>
                    <a:pt x="157" y="2"/>
                    <a:pt x="156" y="2"/>
                  </a:cubicBezTo>
                  <a:cubicBezTo>
                    <a:pt x="156" y="2"/>
                    <a:pt x="156" y="2"/>
                    <a:pt x="156" y="3"/>
                  </a:cubicBezTo>
                  <a:cubicBezTo>
                    <a:pt x="156" y="3"/>
                    <a:pt x="156" y="3"/>
                    <a:pt x="156" y="3"/>
                  </a:cubicBezTo>
                  <a:cubicBezTo>
                    <a:pt x="156" y="2"/>
                    <a:pt x="156" y="2"/>
                    <a:pt x="155" y="2"/>
                  </a:cubicBezTo>
                  <a:cubicBezTo>
                    <a:pt x="155" y="2"/>
                    <a:pt x="155" y="2"/>
                    <a:pt x="155" y="2"/>
                  </a:cubicBezTo>
                  <a:cubicBezTo>
                    <a:pt x="155" y="2"/>
                    <a:pt x="155" y="2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6" y="1"/>
                    <a:pt x="156" y="1"/>
                    <a:pt x="156" y="2"/>
                  </a:cubicBezTo>
                  <a:cubicBezTo>
                    <a:pt x="156" y="2"/>
                    <a:pt x="156" y="2"/>
                    <a:pt x="156" y="2"/>
                  </a:cubicBezTo>
                  <a:cubicBezTo>
                    <a:pt x="156" y="1"/>
                    <a:pt x="157" y="1"/>
                    <a:pt x="157" y="1"/>
                  </a:cubicBezTo>
                  <a:cubicBezTo>
                    <a:pt x="158" y="1"/>
                    <a:pt x="158" y="1"/>
                    <a:pt x="158" y="1"/>
                  </a:cubicBezTo>
                  <a:cubicBezTo>
                    <a:pt x="158" y="1"/>
                    <a:pt x="159" y="1"/>
                    <a:pt x="159" y="1"/>
                  </a:cubicBezTo>
                  <a:cubicBezTo>
                    <a:pt x="159" y="2"/>
                    <a:pt x="159" y="2"/>
                    <a:pt x="159" y="2"/>
                  </a:cubicBezTo>
                  <a:cubicBezTo>
                    <a:pt x="159" y="3"/>
                    <a:pt x="160" y="3"/>
                    <a:pt x="160" y="3"/>
                  </a:cubicBezTo>
                  <a:cubicBezTo>
                    <a:pt x="160" y="3"/>
                    <a:pt x="160" y="3"/>
                    <a:pt x="160" y="3"/>
                  </a:cubicBezTo>
                  <a:cubicBezTo>
                    <a:pt x="160" y="3"/>
                    <a:pt x="160" y="4"/>
                    <a:pt x="160" y="4"/>
                  </a:cubicBezTo>
                  <a:cubicBezTo>
                    <a:pt x="160" y="4"/>
                    <a:pt x="161" y="4"/>
                    <a:pt x="161" y="3"/>
                  </a:cubicBezTo>
                  <a:cubicBezTo>
                    <a:pt x="161" y="3"/>
                    <a:pt x="161" y="3"/>
                    <a:pt x="161" y="3"/>
                  </a:cubicBezTo>
                  <a:cubicBezTo>
                    <a:pt x="161" y="3"/>
                    <a:pt x="160" y="3"/>
                    <a:pt x="160" y="2"/>
                  </a:cubicBezTo>
                  <a:cubicBezTo>
                    <a:pt x="160" y="2"/>
                    <a:pt x="160" y="2"/>
                    <a:pt x="160" y="2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0" y="1"/>
                    <a:pt x="160" y="1"/>
                  </a:cubicBezTo>
                  <a:cubicBezTo>
                    <a:pt x="160" y="1"/>
                    <a:pt x="161" y="1"/>
                    <a:pt x="161" y="1"/>
                  </a:cubicBezTo>
                  <a:cubicBezTo>
                    <a:pt x="161" y="1"/>
                    <a:pt x="161" y="1"/>
                    <a:pt x="161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161" y="2"/>
                    <a:pt x="162" y="2"/>
                    <a:pt x="162" y="2"/>
                  </a:cubicBezTo>
                  <a:cubicBezTo>
                    <a:pt x="162" y="2"/>
                    <a:pt x="162" y="2"/>
                    <a:pt x="162" y="2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63" y="1"/>
                    <a:pt x="163" y="1"/>
                    <a:pt x="163" y="1"/>
                  </a:cubicBezTo>
                  <a:cubicBezTo>
                    <a:pt x="164" y="1"/>
                    <a:pt x="164" y="2"/>
                    <a:pt x="164" y="2"/>
                  </a:cubicBezTo>
                  <a:cubicBezTo>
                    <a:pt x="164" y="2"/>
                    <a:pt x="164" y="2"/>
                    <a:pt x="164" y="2"/>
                  </a:cubicBezTo>
                  <a:cubicBezTo>
                    <a:pt x="164" y="2"/>
                    <a:pt x="165" y="2"/>
                    <a:pt x="165" y="1"/>
                  </a:cubicBezTo>
                  <a:cubicBezTo>
                    <a:pt x="165" y="1"/>
                    <a:pt x="165" y="1"/>
                    <a:pt x="166" y="1"/>
                  </a:cubicBezTo>
                  <a:cubicBezTo>
                    <a:pt x="166" y="1"/>
                    <a:pt x="167" y="1"/>
                    <a:pt x="167" y="1"/>
                  </a:cubicBezTo>
                  <a:cubicBezTo>
                    <a:pt x="167" y="1"/>
                    <a:pt x="168" y="1"/>
                    <a:pt x="168" y="1"/>
                  </a:cubicBezTo>
                  <a:cubicBezTo>
                    <a:pt x="168" y="1"/>
                    <a:pt x="169" y="1"/>
                    <a:pt x="169" y="0"/>
                  </a:cubicBezTo>
                  <a:cubicBezTo>
                    <a:pt x="169" y="0"/>
                    <a:pt x="170" y="1"/>
                    <a:pt x="170" y="1"/>
                  </a:cubicBezTo>
                  <a:cubicBezTo>
                    <a:pt x="170" y="1"/>
                    <a:pt x="171" y="1"/>
                    <a:pt x="171" y="0"/>
                  </a:cubicBezTo>
                  <a:cubicBezTo>
                    <a:pt x="171" y="1"/>
                    <a:pt x="171" y="1"/>
                    <a:pt x="172" y="1"/>
                  </a:cubicBezTo>
                  <a:cubicBezTo>
                    <a:pt x="172" y="1"/>
                    <a:pt x="172" y="1"/>
                    <a:pt x="172" y="1"/>
                  </a:cubicBezTo>
                  <a:cubicBezTo>
                    <a:pt x="173" y="1"/>
                    <a:pt x="173" y="1"/>
                    <a:pt x="173" y="0"/>
                  </a:cubicBezTo>
                  <a:cubicBezTo>
                    <a:pt x="173" y="1"/>
                    <a:pt x="173" y="1"/>
                    <a:pt x="174" y="1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74" y="1"/>
                    <a:pt x="174" y="2"/>
                    <a:pt x="174" y="2"/>
                  </a:cubicBezTo>
                  <a:cubicBezTo>
                    <a:pt x="174" y="2"/>
                    <a:pt x="175" y="2"/>
                    <a:pt x="175" y="2"/>
                  </a:cubicBezTo>
                  <a:cubicBezTo>
                    <a:pt x="175" y="2"/>
                    <a:pt x="176" y="2"/>
                    <a:pt x="175" y="1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8" y="0"/>
                    <a:pt x="179" y="1"/>
                  </a:cubicBezTo>
                  <a:cubicBezTo>
                    <a:pt x="179" y="1"/>
                    <a:pt x="179" y="1"/>
                    <a:pt x="179" y="2"/>
                  </a:cubicBezTo>
                  <a:cubicBezTo>
                    <a:pt x="179" y="2"/>
                    <a:pt x="179" y="2"/>
                    <a:pt x="178" y="2"/>
                  </a:cubicBezTo>
                  <a:cubicBezTo>
                    <a:pt x="178" y="2"/>
                    <a:pt x="177" y="2"/>
                    <a:pt x="177" y="1"/>
                  </a:cubicBezTo>
                  <a:cubicBezTo>
                    <a:pt x="177" y="1"/>
                    <a:pt x="176" y="1"/>
                    <a:pt x="176" y="2"/>
                  </a:cubicBezTo>
                  <a:cubicBezTo>
                    <a:pt x="176" y="2"/>
                    <a:pt x="176" y="2"/>
                    <a:pt x="176" y="2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6" y="3"/>
                    <a:pt x="176" y="3"/>
                    <a:pt x="176" y="3"/>
                  </a:cubicBezTo>
                  <a:cubicBezTo>
                    <a:pt x="177" y="3"/>
                    <a:pt x="177" y="3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6" y="4"/>
                    <a:pt x="176" y="4"/>
                    <a:pt x="176" y="4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77" y="4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4"/>
                    <a:pt x="179" y="4"/>
                    <a:pt x="179" y="4"/>
                  </a:cubicBezTo>
                  <a:cubicBezTo>
                    <a:pt x="179" y="4"/>
                    <a:pt x="179" y="3"/>
                    <a:pt x="179" y="3"/>
                  </a:cubicBezTo>
                  <a:cubicBezTo>
                    <a:pt x="179" y="3"/>
                    <a:pt x="179" y="2"/>
                    <a:pt x="179" y="2"/>
                  </a:cubicBezTo>
                  <a:cubicBezTo>
                    <a:pt x="180" y="2"/>
                    <a:pt x="180" y="2"/>
                    <a:pt x="180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1" y="2"/>
                    <a:pt x="181" y="2"/>
                  </a:cubicBezTo>
                  <a:cubicBezTo>
                    <a:pt x="181" y="2"/>
                    <a:pt x="180" y="1"/>
                    <a:pt x="180" y="1"/>
                  </a:cubicBezTo>
                  <a:cubicBezTo>
                    <a:pt x="180" y="1"/>
                    <a:pt x="180" y="1"/>
                    <a:pt x="179" y="1"/>
                  </a:cubicBezTo>
                  <a:cubicBezTo>
                    <a:pt x="179" y="1"/>
                    <a:pt x="180" y="0"/>
                    <a:pt x="180" y="0"/>
                  </a:cubicBezTo>
                  <a:cubicBezTo>
                    <a:pt x="180" y="0"/>
                    <a:pt x="181" y="1"/>
                    <a:pt x="181" y="1"/>
                  </a:cubicBezTo>
                  <a:cubicBezTo>
                    <a:pt x="181" y="1"/>
                    <a:pt x="182" y="0"/>
                    <a:pt x="182" y="0"/>
                  </a:cubicBezTo>
                  <a:cubicBezTo>
                    <a:pt x="182" y="0"/>
                    <a:pt x="183" y="0"/>
                    <a:pt x="183" y="0"/>
                  </a:cubicBezTo>
                  <a:cubicBezTo>
                    <a:pt x="183" y="1"/>
                    <a:pt x="184" y="1"/>
                    <a:pt x="184" y="0"/>
                  </a:cubicBezTo>
                  <a:cubicBezTo>
                    <a:pt x="185" y="0"/>
                    <a:pt x="185" y="0"/>
                    <a:pt x="186" y="1"/>
                  </a:cubicBezTo>
                  <a:cubicBezTo>
                    <a:pt x="186" y="1"/>
                    <a:pt x="186" y="1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1"/>
                    <a:pt x="188" y="1"/>
                    <a:pt x="188" y="1"/>
                  </a:cubicBezTo>
                  <a:cubicBezTo>
                    <a:pt x="189" y="1"/>
                    <a:pt x="190" y="1"/>
                    <a:pt x="191" y="1"/>
                  </a:cubicBezTo>
                  <a:cubicBezTo>
                    <a:pt x="191" y="1"/>
                    <a:pt x="191" y="1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3" y="2"/>
                    <a:pt x="193" y="2"/>
                    <a:pt x="193" y="2"/>
                  </a:cubicBezTo>
                  <a:cubicBezTo>
                    <a:pt x="193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3" y="0"/>
                    <a:pt x="193" y="1"/>
                    <a:pt x="193" y="0"/>
                  </a:cubicBezTo>
                  <a:cubicBezTo>
                    <a:pt x="194" y="0"/>
                    <a:pt x="194" y="0"/>
                    <a:pt x="195" y="0"/>
                  </a:cubicBezTo>
                  <a:cubicBezTo>
                    <a:pt x="195" y="0"/>
                    <a:pt x="195" y="1"/>
                    <a:pt x="195" y="1"/>
                  </a:cubicBezTo>
                  <a:cubicBezTo>
                    <a:pt x="195" y="1"/>
                    <a:pt x="195" y="1"/>
                    <a:pt x="195" y="1"/>
                  </a:cubicBezTo>
                  <a:cubicBezTo>
                    <a:pt x="195" y="1"/>
                    <a:pt x="196" y="1"/>
                    <a:pt x="196" y="1"/>
                  </a:cubicBezTo>
                  <a:cubicBezTo>
                    <a:pt x="196" y="1"/>
                    <a:pt x="197" y="1"/>
                    <a:pt x="197" y="1"/>
                  </a:cubicBezTo>
                  <a:cubicBezTo>
                    <a:pt x="198" y="1"/>
                    <a:pt x="198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0"/>
                    <a:pt x="199" y="0"/>
                  </a:cubicBezTo>
                  <a:cubicBezTo>
                    <a:pt x="200" y="1"/>
                    <a:pt x="200" y="0"/>
                    <a:pt x="201" y="0"/>
                  </a:cubicBezTo>
                  <a:cubicBezTo>
                    <a:pt x="201" y="1"/>
                    <a:pt x="201" y="1"/>
                    <a:pt x="201" y="2"/>
                  </a:cubicBezTo>
                  <a:cubicBezTo>
                    <a:pt x="201" y="2"/>
                    <a:pt x="201" y="2"/>
                    <a:pt x="201" y="2"/>
                  </a:cubicBezTo>
                  <a:cubicBezTo>
                    <a:pt x="202" y="2"/>
                    <a:pt x="202" y="2"/>
                    <a:pt x="203" y="2"/>
                  </a:cubicBezTo>
                  <a:cubicBezTo>
                    <a:pt x="203" y="2"/>
                    <a:pt x="202" y="2"/>
                    <a:pt x="202" y="2"/>
                  </a:cubicBezTo>
                  <a:cubicBezTo>
                    <a:pt x="202" y="1"/>
                    <a:pt x="202" y="1"/>
                    <a:pt x="202" y="0"/>
                  </a:cubicBezTo>
                  <a:cubicBezTo>
                    <a:pt x="202" y="0"/>
                    <a:pt x="203" y="0"/>
                    <a:pt x="203" y="0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203" y="1"/>
                    <a:pt x="203" y="1"/>
                    <a:pt x="203" y="1"/>
                  </a:cubicBezTo>
                  <a:cubicBezTo>
                    <a:pt x="203" y="1"/>
                    <a:pt x="203" y="1"/>
                    <a:pt x="204" y="1"/>
                  </a:cubicBezTo>
                  <a:cubicBezTo>
                    <a:pt x="204" y="1"/>
                    <a:pt x="204" y="0"/>
                    <a:pt x="204" y="0"/>
                  </a:cubicBezTo>
                  <a:cubicBezTo>
                    <a:pt x="205" y="1"/>
                    <a:pt x="205" y="1"/>
                    <a:pt x="205" y="1"/>
                  </a:cubicBezTo>
                  <a:cubicBezTo>
                    <a:pt x="205" y="1"/>
                    <a:pt x="206" y="1"/>
                    <a:pt x="206" y="1"/>
                  </a:cubicBezTo>
                  <a:cubicBezTo>
                    <a:pt x="206" y="1"/>
                    <a:pt x="206" y="1"/>
                    <a:pt x="206" y="1"/>
                  </a:cubicBezTo>
                  <a:cubicBezTo>
                    <a:pt x="207" y="0"/>
                    <a:pt x="207" y="0"/>
                    <a:pt x="208" y="0"/>
                  </a:cubicBezTo>
                  <a:cubicBezTo>
                    <a:pt x="208" y="0"/>
                    <a:pt x="208" y="0"/>
                    <a:pt x="208" y="1"/>
                  </a:cubicBezTo>
                  <a:cubicBezTo>
                    <a:pt x="208" y="1"/>
                    <a:pt x="209" y="2"/>
                    <a:pt x="209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8" y="2"/>
                    <a:pt x="208" y="2"/>
                  </a:cubicBezTo>
                  <a:cubicBezTo>
                    <a:pt x="208" y="2"/>
                    <a:pt x="209" y="2"/>
                    <a:pt x="209" y="2"/>
                  </a:cubicBezTo>
                  <a:cubicBezTo>
                    <a:pt x="209" y="2"/>
                    <a:pt x="209" y="3"/>
                    <a:pt x="209" y="3"/>
                  </a:cubicBezTo>
                  <a:cubicBezTo>
                    <a:pt x="209" y="3"/>
                    <a:pt x="209" y="3"/>
                    <a:pt x="209" y="3"/>
                  </a:cubicBezTo>
                  <a:cubicBezTo>
                    <a:pt x="210" y="3"/>
                    <a:pt x="210" y="3"/>
                    <a:pt x="210" y="2"/>
                  </a:cubicBezTo>
                  <a:cubicBezTo>
                    <a:pt x="210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2"/>
                    <a:pt x="211" y="2"/>
                    <a:pt x="211" y="2"/>
                  </a:cubicBezTo>
                  <a:cubicBezTo>
                    <a:pt x="211" y="1"/>
                    <a:pt x="211" y="1"/>
                    <a:pt x="210" y="1"/>
                  </a:cubicBezTo>
                  <a:cubicBezTo>
                    <a:pt x="210" y="1"/>
                    <a:pt x="210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09" y="1"/>
                    <a:pt x="209" y="1"/>
                  </a:cubicBezTo>
                  <a:cubicBezTo>
                    <a:pt x="209" y="1"/>
                    <a:pt x="210" y="0"/>
                    <a:pt x="210" y="0"/>
                  </a:cubicBezTo>
                  <a:cubicBezTo>
                    <a:pt x="211" y="0"/>
                    <a:pt x="211" y="0"/>
                    <a:pt x="212" y="0"/>
                  </a:cubicBezTo>
                  <a:cubicBezTo>
                    <a:pt x="212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3" y="1"/>
                    <a:pt x="213" y="1"/>
                    <a:pt x="213" y="1"/>
                  </a:cubicBezTo>
                  <a:cubicBezTo>
                    <a:pt x="213" y="1"/>
                    <a:pt x="213" y="1"/>
                    <a:pt x="212" y="1"/>
                  </a:cubicBezTo>
                  <a:cubicBezTo>
                    <a:pt x="212" y="2"/>
                    <a:pt x="212" y="2"/>
                    <a:pt x="212" y="2"/>
                  </a:cubicBezTo>
                  <a:cubicBezTo>
                    <a:pt x="212" y="2"/>
                    <a:pt x="212" y="2"/>
                    <a:pt x="213" y="2"/>
                  </a:cubicBezTo>
                  <a:cubicBezTo>
                    <a:pt x="213" y="2"/>
                    <a:pt x="213" y="2"/>
                    <a:pt x="213" y="2"/>
                  </a:cubicBezTo>
                  <a:cubicBezTo>
                    <a:pt x="213" y="2"/>
                    <a:pt x="213" y="2"/>
                    <a:pt x="214" y="2"/>
                  </a:cubicBezTo>
                  <a:cubicBezTo>
                    <a:pt x="214" y="3"/>
                    <a:pt x="214" y="3"/>
                    <a:pt x="214" y="3"/>
                  </a:cubicBezTo>
                  <a:cubicBezTo>
                    <a:pt x="215" y="3"/>
                    <a:pt x="215" y="3"/>
                    <a:pt x="216" y="3"/>
                  </a:cubicBezTo>
                  <a:cubicBezTo>
                    <a:pt x="216" y="3"/>
                    <a:pt x="216" y="3"/>
                    <a:pt x="216" y="3"/>
                  </a:cubicBezTo>
                  <a:cubicBezTo>
                    <a:pt x="216" y="3"/>
                    <a:pt x="217" y="3"/>
                    <a:pt x="217" y="3"/>
                  </a:cubicBezTo>
                  <a:cubicBezTo>
                    <a:pt x="217" y="3"/>
                    <a:pt x="217" y="3"/>
                    <a:pt x="217" y="3"/>
                  </a:cubicBezTo>
                  <a:cubicBezTo>
                    <a:pt x="217" y="3"/>
                    <a:pt x="217" y="4"/>
                    <a:pt x="217" y="4"/>
                  </a:cubicBezTo>
                  <a:cubicBezTo>
                    <a:pt x="218" y="4"/>
                    <a:pt x="218" y="4"/>
                    <a:pt x="218" y="5"/>
                  </a:cubicBezTo>
                  <a:cubicBezTo>
                    <a:pt x="218" y="4"/>
                    <a:pt x="218" y="4"/>
                    <a:pt x="218" y="4"/>
                  </a:cubicBezTo>
                  <a:cubicBezTo>
                    <a:pt x="218" y="4"/>
                    <a:pt x="218" y="5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4"/>
                    <a:pt x="217" y="4"/>
                    <a:pt x="217" y="4"/>
                  </a:cubicBezTo>
                  <a:cubicBezTo>
                    <a:pt x="217" y="5"/>
                    <a:pt x="217" y="5"/>
                    <a:pt x="217" y="5"/>
                  </a:cubicBezTo>
                  <a:cubicBezTo>
                    <a:pt x="217" y="5"/>
                    <a:pt x="217" y="5"/>
                    <a:pt x="217" y="6"/>
                  </a:cubicBezTo>
                  <a:cubicBezTo>
                    <a:pt x="217" y="6"/>
                    <a:pt x="217" y="6"/>
                    <a:pt x="217" y="6"/>
                  </a:cubicBezTo>
                  <a:cubicBezTo>
                    <a:pt x="217" y="7"/>
                    <a:pt x="216" y="7"/>
                    <a:pt x="216" y="7"/>
                  </a:cubicBezTo>
                  <a:cubicBezTo>
                    <a:pt x="216" y="7"/>
                    <a:pt x="216" y="7"/>
                    <a:pt x="215" y="7"/>
                  </a:cubicBezTo>
                  <a:cubicBezTo>
                    <a:pt x="215" y="6"/>
                    <a:pt x="214" y="6"/>
                    <a:pt x="213" y="7"/>
                  </a:cubicBezTo>
                  <a:cubicBezTo>
                    <a:pt x="213" y="7"/>
                    <a:pt x="213" y="7"/>
                    <a:pt x="212" y="7"/>
                  </a:cubicBezTo>
                  <a:cubicBezTo>
                    <a:pt x="212" y="7"/>
                    <a:pt x="211" y="7"/>
                    <a:pt x="211" y="6"/>
                  </a:cubicBezTo>
                  <a:cubicBezTo>
                    <a:pt x="210" y="6"/>
                    <a:pt x="210" y="6"/>
                    <a:pt x="209" y="6"/>
                  </a:cubicBezTo>
                  <a:cubicBezTo>
                    <a:pt x="209" y="6"/>
                    <a:pt x="209" y="6"/>
                    <a:pt x="209" y="6"/>
                  </a:cubicBezTo>
                  <a:cubicBezTo>
                    <a:pt x="209" y="6"/>
                    <a:pt x="208" y="6"/>
                    <a:pt x="208" y="6"/>
                  </a:cubicBezTo>
                  <a:cubicBezTo>
                    <a:pt x="208" y="6"/>
                    <a:pt x="208" y="5"/>
                    <a:pt x="209" y="5"/>
                  </a:cubicBezTo>
                  <a:cubicBezTo>
                    <a:pt x="209" y="5"/>
                    <a:pt x="209" y="5"/>
                    <a:pt x="209" y="4"/>
                  </a:cubicBezTo>
                  <a:cubicBezTo>
                    <a:pt x="210" y="4"/>
                    <a:pt x="209" y="4"/>
                    <a:pt x="209" y="4"/>
                  </a:cubicBezTo>
                  <a:cubicBezTo>
                    <a:pt x="209" y="4"/>
                    <a:pt x="208" y="4"/>
                    <a:pt x="207" y="4"/>
                  </a:cubicBezTo>
                  <a:cubicBezTo>
                    <a:pt x="208" y="4"/>
                    <a:pt x="208" y="4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08" y="6"/>
                    <a:pt x="208" y="6"/>
                  </a:cubicBezTo>
                  <a:cubicBezTo>
                    <a:pt x="207" y="6"/>
                    <a:pt x="206" y="6"/>
                    <a:pt x="206" y="6"/>
                  </a:cubicBezTo>
                  <a:cubicBezTo>
                    <a:pt x="206" y="5"/>
                    <a:pt x="206" y="5"/>
                    <a:pt x="205" y="5"/>
                  </a:cubicBezTo>
                  <a:cubicBezTo>
                    <a:pt x="205" y="5"/>
                    <a:pt x="205" y="5"/>
                    <a:pt x="205" y="5"/>
                  </a:cubicBezTo>
                  <a:cubicBezTo>
                    <a:pt x="205" y="6"/>
                    <a:pt x="205" y="6"/>
                    <a:pt x="205" y="6"/>
                  </a:cubicBezTo>
                  <a:cubicBezTo>
                    <a:pt x="204" y="5"/>
                    <a:pt x="204" y="5"/>
                    <a:pt x="204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3" y="6"/>
                    <a:pt x="203" y="6"/>
                    <a:pt x="203" y="7"/>
                  </a:cubicBezTo>
                  <a:cubicBezTo>
                    <a:pt x="203" y="7"/>
                    <a:pt x="203" y="7"/>
                    <a:pt x="203" y="7"/>
                  </a:cubicBezTo>
                  <a:cubicBezTo>
                    <a:pt x="202" y="6"/>
                    <a:pt x="202" y="7"/>
                    <a:pt x="201" y="7"/>
                  </a:cubicBezTo>
                  <a:cubicBezTo>
                    <a:pt x="200" y="7"/>
                    <a:pt x="200" y="7"/>
                    <a:pt x="200" y="6"/>
                  </a:cubicBezTo>
                  <a:cubicBezTo>
                    <a:pt x="200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8" y="6"/>
                    <a:pt x="198" y="7"/>
                    <a:pt x="198" y="6"/>
                  </a:cubicBezTo>
                  <a:cubicBezTo>
                    <a:pt x="197" y="6"/>
                    <a:pt x="197" y="6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4" y="4"/>
                    <a:pt x="194" y="4"/>
                    <a:pt x="194" y="4"/>
                  </a:cubicBezTo>
                  <a:cubicBezTo>
                    <a:pt x="194" y="4"/>
                    <a:pt x="194" y="3"/>
                    <a:pt x="194" y="3"/>
                  </a:cubicBezTo>
                  <a:cubicBezTo>
                    <a:pt x="194" y="3"/>
                    <a:pt x="193" y="3"/>
                    <a:pt x="193" y="3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2" y="4"/>
                    <a:pt x="192" y="5"/>
                    <a:pt x="193" y="5"/>
                  </a:cubicBezTo>
                  <a:cubicBezTo>
                    <a:pt x="193" y="5"/>
                    <a:pt x="193" y="5"/>
                    <a:pt x="193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5"/>
                    <a:pt x="194" y="5"/>
                    <a:pt x="194" y="5"/>
                  </a:cubicBezTo>
                  <a:cubicBezTo>
                    <a:pt x="194" y="6"/>
                    <a:pt x="194" y="6"/>
                    <a:pt x="193" y="6"/>
                  </a:cubicBezTo>
                  <a:cubicBezTo>
                    <a:pt x="193" y="6"/>
                    <a:pt x="192" y="6"/>
                    <a:pt x="192" y="6"/>
                  </a:cubicBezTo>
                  <a:cubicBezTo>
                    <a:pt x="192" y="6"/>
                    <a:pt x="192" y="6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5"/>
                    <a:pt x="191" y="5"/>
                    <a:pt x="191" y="5"/>
                  </a:cubicBezTo>
                  <a:cubicBezTo>
                    <a:pt x="191" y="6"/>
                    <a:pt x="191" y="6"/>
                    <a:pt x="191" y="5"/>
                  </a:cubicBezTo>
                  <a:cubicBezTo>
                    <a:pt x="191" y="5"/>
                    <a:pt x="191" y="6"/>
                    <a:pt x="191" y="6"/>
                  </a:cubicBezTo>
                  <a:cubicBezTo>
                    <a:pt x="191" y="6"/>
                    <a:pt x="190" y="6"/>
                    <a:pt x="190" y="6"/>
                  </a:cubicBezTo>
                  <a:cubicBezTo>
                    <a:pt x="190" y="6"/>
                    <a:pt x="189" y="5"/>
                    <a:pt x="189" y="6"/>
                  </a:cubicBezTo>
                  <a:cubicBezTo>
                    <a:pt x="189" y="6"/>
                    <a:pt x="189" y="6"/>
                    <a:pt x="188" y="6"/>
                  </a:cubicBezTo>
                  <a:cubicBezTo>
                    <a:pt x="188" y="6"/>
                    <a:pt x="188" y="6"/>
                    <a:pt x="188" y="6"/>
                  </a:cubicBezTo>
                  <a:cubicBezTo>
                    <a:pt x="188" y="6"/>
                    <a:pt x="188" y="7"/>
                    <a:pt x="188" y="7"/>
                  </a:cubicBezTo>
                  <a:cubicBezTo>
                    <a:pt x="188" y="7"/>
                    <a:pt x="187" y="7"/>
                    <a:pt x="187" y="7"/>
                  </a:cubicBezTo>
                  <a:cubicBezTo>
                    <a:pt x="187" y="7"/>
                    <a:pt x="186" y="7"/>
                    <a:pt x="186" y="6"/>
                  </a:cubicBezTo>
                  <a:cubicBezTo>
                    <a:pt x="186" y="6"/>
                    <a:pt x="186" y="6"/>
                    <a:pt x="185" y="5"/>
                  </a:cubicBezTo>
                  <a:cubicBezTo>
                    <a:pt x="185" y="5"/>
                    <a:pt x="185" y="5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5" y="6"/>
                    <a:pt x="185" y="6"/>
                  </a:cubicBezTo>
                  <a:cubicBezTo>
                    <a:pt x="185" y="6"/>
                    <a:pt x="184" y="6"/>
                    <a:pt x="184" y="5"/>
                  </a:cubicBezTo>
                  <a:cubicBezTo>
                    <a:pt x="184" y="5"/>
                    <a:pt x="184" y="5"/>
                    <a:pt x="184" y="5"/>
                  </a:cubicBezTo>
                  <a:cubicBezTo>
                    <a:pt x="184" y="4"/>
                    <a:pt x="185" y="4"/>
                    <a:pt x="185" y="4"/>
                  </a:cubicBezTo>
                  <a:cubicBezTo>
                    <a:pt x="185" y="4"/>
                    <a:pt x="185" y="4"/>
                    <a:pt x="185" y="4"/>
                  </a:cubicBezTo>
                  <a:cubicBezTo>
                    <a:pt x="185" y="5"/>
                    <a:pt x="186" y="4"/>
                    <a:pt x="186" y="4"/>
                  </a:cubicBezTo>
                  <a:cubicBezTo>
                    <a:pt x="186" y="4"/>
                    <a:pt x="186" y="4"/>
                    <a:pt x="186" y="3"/>
                  </a:cubicBezTo>
                  <a:cubicBezTo>
                    <a:pt x="186" y="3"/>
                    <a:pt x="185" y="3"/>
                    <a:pt x="185" y="3"/>
                  </a:cubicBezTo>
                  <a:cubicBezTo>
                    <a:pt x="185" y="2"/>
                    <a:pt x="185" y="2"/>
                    <a:pt x="184" y="2"/>
                  </a:cubicBezTo>
                  <a:cubicBezTo>
                    <a:pt x="184" y="2"/>
                    <a:pt x="184" y="2"/>
                    <a:pt x="184" y="2"/>
                  </a:cubicBezTo>
                  <a:cubicBezTo>
                    <a:pt x="184" y="2"/>
                    <a:pt x="183" y="3"/>
                    <a:pt x="183" y="3"/>
                  </a:cubicBezTo>
                  <a:cubicBezTo>
                    <a:pt x="183" y="3"/>
                    <a:pt x="184" y="3"/>
                    <a:pt x="184" y="3"/>
                  </a:cubicBezTo>
                  <a:cubicBezTo>
                    <a:pt x="184" y="3"/>
                    <a:pt x="184" y="3"/>
                    <a:pt x="184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4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3" y="4"/>
                    <a:pt x="183" y="5"/>
                    <a:pt x="184" y="5"/>
                  </a:cubicBezTo>
                  <a:cubicBezTo>
                    <a:pt x="184" y="6"/>
                    <a:pt x="184" y="5"/>
                    <a:pt x="184" y="5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4" y="6"/>
                    <a:pt x="184" y="6"/>
                    <a:pt x="184" y="6"/>
                  </a:cubicBezTo>
                  <a:cubicBezTo>
                    <a:pt x="183" y="6"/>
                    <a:pt x="183" y="7"/>
                    <a:pt x="182" y="7"/>
                  </a:cubicBezTo>
                  <a:cubicBezTo>
                    <a:pt x="182" y="7"/>
                    <a:pt x="182" y="7"/>
                    <a:pt x="182" y="7"/>
                  </a:cubicBezTo>
                  <a:cubicBezTo>
                    <a:pt x="181" y="7"/>
                    <a:pt x="181" y="7"/>
                    <a:pt x="181" y="7"/>
                  </a:cubicBezTo>
                  <a:cubicBezTo>
                    <a:pt x="180" y="7"/>
                    <a:pt x="180" y="7"/>
                    <a:pt x="180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9" y="7"/>
                    <a:pt x="179" y="7"/>
                    <a:pt x="179" y="7"/>
                  </a:cubicBezTo>
                  <a:cubicBezTo>
                    <a:pt x="178" y="7"/>
                    <a:pt x="178" y="7"/>
                    <a:pt x="178" y="7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8" y="6"/>
                    <a:pt x="177" y="6"/>
                    <a:pt x="177" y="6"/>
                  </a:cubicBezTo>
                  <a:cubicBezTo>
                    <a:pt x="177" y="6"/>
                    <a:pt x="178" y="6"/>
                    <a:pt x="178" y="6"/>
                  </a:cubicBezTo>
                  <a:cubicBezTo>
                    <a:pt x="178" y="6"/>
                    <a:pt x="178" y="6"/>
                    <a:pt x="178" y="6"/>
                  </a:cubicBezTo>
                  <a:cubicBezTo>
                    <a:pt x="177" y="7"/>
                    <a:pt x="176" y="7"/>
                    <a:pt x="175" y="7"/>
                  </a:cubicBezTo>
                  <a:cubicBezTo>
                    <a:pt x="175" y="7"/>
                    <a:pt x="174" y="7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7"/>
                    <a:pt x="174" y="7"/>
                  </a:cubicBezTo>
                  <a:cubicBezTo>
                    <a:pt x="173" y="7"/>
                    <a:pt x="172" y="6"/>
                    <a:pt x="171" y="7"/>
                  </a:cubicBezTo>
                  <a:cubicBezTo>
                    <a:pt x="171" y="7"/>
                    <a:pt x="171" y="6"/>
                    <a:pt x="170" y="6"/>
                  </a:cubicBezTo>
                  <a:cubicBezTo>
                    <a:pt x="170" y="6"/>
                    <a:pt x="169" y="6"/>
                    <a:pt x="169" y="6"/>
                  </a:cubicBezTo>
                  <a:cubicBezTo>
                    <a:pt x="169" y="6"/>
                    <a:pt x="169" y="6"/>
                    <a:pt x="169" y="6"/>
                  </a:cubicBezTo>
                  <a:cubicBezTo>
                    <a:pt x="169" y="6"/>
                    <a:pt x="168" y="6"/>
                    <a:pt x="168" y="6"/>
                  </a:cubicBezTo>
                  <a:cubicBezTo>
                    <a:pt x="168" y="7"/>
                    <a:pt x="168" y="7"/>
                    <a:pt x="168" y="6"/>
                  </a:cubicBezTo>
                  <a:cubicBezTo>
                    <a:pt x="167" y="6"/>
                    <a:pt x="167" y="5"/>
                    <a:pt x="166" y="5"/>
                  </a:cubicBezTo>
                  <a:cubicBezTo>
                    <a:pt x="166" y="5"/>
                    <a:pt x="166" y="5"/>
                    <a:pt x="166" y="5"/>
                  </a:cubicBezTo>
                  <a:cubicBezTo>
                    <a:pt x="166" y="5"/>
                    <a:pt x="166" y="6"/>
                    <a:pt x="166" y="6"/>
                  </a:cubicBezTo>
                  <a:cubicBezTo>
                    <a:pt x="166" y="6"/>
                    <a:pt x="166" y="6"/>
                    <a:pt x="166" y="6"/>
                  </a:cubicBezTo>
                  <a:cubicBezTo>
                    <a:pt x="166" y="6"/>
                    <a:pt x="166" y="7"/>
                    <a:pt x="166" y="7"/>
                  </a:cubicBezTo>
                  <a:cubicBezTo>
                    <a:pt x="166" y="7"/>
                    <a:pt x="166" y="7"/>
                    <a:pt x="165" y="7"/>
                  </a:cubicBezTo>
                  <a:cubicBezTo>
                    <a:pt x="165" y="7"/>
                    <a:pt x="164" y="7"/>
                    <a:pt x="164" y="6"/>
                  </a:cubicBezTo>
                  <a:cubicBezTo>
                    <a:pt x="164" y="6"/>
                    <a:pt x="164" y="6"/>
                    <a:pt x="165" y="6"/>
                  </a:cubicBezTo>
                  <a:cubicBezTo>
                    <a:pt x="165" y="6"/>
                    <a:pt x="165" y="6"/>
                    <a:pt x="166" y="6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6"/>
                    <a:pt x="165" y="5"/>
                    <a:pt x="165" y="5"/>
                  </a:cubicBezTo>
                  <a:cubicBezTo>
                    <a:pt x="164" y="5"/>
                    <a:pt x="163" y="5"/>
                    <a:pt x="163" y="4"/>
                  </a:cubicBezTo>
                  <a:cubicBezTo>
                    <a:pt x="163" y="4"/>
                    <a:pt x="163" y="4"/>
                    <a:pt x="163" y="4"/>
                  </a:cubicBezTo>
                  <a:cubicBezTo>
                    <a:pt x="162" y="4"/>
                    <a:pt x="162" y="4"/>
                    <a:pt x="162" y="4"/>
                  </a:cubicBezTo>
                  <a:cubicBezTo>
                    <a:pt x="162" y="4"/>
                    <a:pt x="162" y="5"/>
                    <a:pt x="162" y="5"/>
                  </a:cubicBezTo>
                  <a:cubicBezTo>
                    <a:pt x="162" y="5"/>
                    <a:pt x="163" y="5"/>
                    <a:pt x="163" y="5"/>
                  </a:cubicBezTo>
                  <a:cubicBezTo>
                    <a:pt x="163" y="6"/>
                    <a:pt x="163" y="6"/>
                    <a:pt x="163" y="6"/>
                  </a:cubicBezTo>
                  <a:cubicBezTo>
                    <a:pt x="163" y="6"/>
                    <a:pt x="162" y="6"/>
                    <a:pt x="162" y="7"/>
                  </a:cubicBezTo>
                  <a:cubicBezTo>
                    <a:pt x="162" y="7"/>
                    <a:pt x="162" y="7"/>
                    <a:pt x="162" y="7"/>
                  </a:cubicBezTo>
                  <a:cubicBezTo>
                    <a:pt x="161" y="7"/>
                    <a:pt x="161" y="7"/>
                    <a:pt x="160" y="7"/>
                  </a:cubicBezTo>
                  <a:cubicBezTo>
                    <a:pt x="159" y="7"/>
                    <a:pt x="159" y="7"/>
                    <a:pt x="158" y="7"/>
                  </a:cubicBezTo>
                  <a:cubicBezTo>
                    <a:pt x="158" y="6"/>
                    <a:pt x="157" y="7"/>
                    <a:pt x="157" y="7"/>
                  </a:cubicBezTo>
                  <a:cubicBezTo>
                    <a:pt x="157" y="7"/>
                    <a:pt x="157" y="7"/>
                    <a:pt x="157" y="7"/>
                  </a:cubicBezTo>
                  <a:cubicBezTo>
                    <a:pt x="157" y="7"/>
                    <a:pt x="156" y="6"/>
                    <a:pt x="156" y="7"/>
                  </a:cubicBezTo>
                  <a:cubicBezTo>
                    <a:pt x="156" y="7"/>
                    <a:pt x="156" y="7"/>
                    <a:pt x="155" y="7"/>
                  </a:cubicBezTo>
                  <a:cubicBezTo>
                    <a:pt x="155" y="7"/>
                    <a:pt x="155" y="7"/>
                    <a:pt x="155" y="6"/>
                  </a:cubicBezTo>
                  <a:cubicBezTo>
                    <a:pt x="154" y="6"/>
                    <a:pt x="154" y="6"/>
                    <a:pt x="154" y="7"/>
                  </a:cubicBezTo>
                  <a:cubicBezTo>
                    <a:pt x="154" y="7"/>
                    <a:pt x="154" y="7"/>
                    <a:pt x="153" y="7"/>
                  </a:cubicBezTo>
                  <a:cubicBezTo>
                    <a:pt x="153" y="7"/>
                    <a:pt x="152" y="7"/>
                    <a:pt x="151" y="6"/>
                  </a:cubicBezTo>
                  <a:cubicBezTo>
                    <a:pt x="151" y="6"/>
                    <a:pt x="151" y="6"/>
                    <a:pt x="151" y="6"/>
                  </a:cubicBezTo>
                  <a:cubicBezTo>
                    <a:pt x="150" y="6"/>
                    <a:pt x="149" y="6"/>
                    <a:pt x="149" y="6"/>
                  </a:cubicBezTo>
                  <a:cubicBezTo>
                    <a:pt x="148" y="6"/>
                    <a:pt x="148" y="6"/>
                    <a:pt x="148" y="6"/>
                  </a:cubicBezTo>
                  <a:cubicBezTo>
                    <a:pt x="148" y="6"/>
                    <a:pt x="148" y="6"/>
                    <a:pt x="148" y="7"/>
                  </a:cubicBezTo>
                  <a:cubicBezTo>
                    <a:pt x="147" y="7"/>
                    <a:pt x="147" y="7"/>
                    <a:pt x="146" y="7"/>
                  </a:cubicBezTo>
                  <a:cubicBezTo>
                    <a:pt x="146" y="7"/>
                    <a:pt x="145" y="7"/>
                    <a:pt x="145" y="7"/>
                  </a:cubicBezTo>
                  <a:cubicBezTo>
                    <a:pt x="145" y="7"/>
                    <a:pt x="144" y="7"/>
                    <a:pt x="144" y="6"/>
                  </a:cubicBezTo>
                  <a:cubicBezTo>
                    <a:pt x="144" y="6"/>
                    <a:pt x="143" y="6"/>
                    <a:pt x="143" y="6"/>
                  </a:cubicBezTo>
                  <a:cubicBezTo>
                    <a:pt x="143" y="6"/>
                    <a:pt x="143" y="6"/>
                    <a:pt x="143" y="6"/>
                  </a:cubicBezTo>
                  <a:cubicBezTo>
                    <a:pt x="143" y="6"/>
                    <a:pt x="143" y="5"/>
                    <a:pt x="143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5"/>
                    <a:pt x="142" y="5"/>
                  </a:cubicBezTo>
                  <a:cubicBezTo>
                    <a:pt x="142" y="5"/>
                    <a:pt x="142" y="6"/>
                    <a:pt x="142" y="6"/>
                  </a:cubicBezTo>
                  <a:cubicBezTo>
                    <a:pt x="142" y="6"/>
                    <a:pt x="143" y="6"/>
                    <a:pt x="143" y="6"/>
                  </a:cubicBezTo>
                  <a:cubicBezTo>
                    <a:pt x="143" y="6"/>
                    <a:pt x="142" y="6"/>
                    <a:pt x="142" y="6"/>
                  </a:cubicBezTo>
                  <a:cubicBezTo>
                    <a:pt x="142" y="6"/>
                    <a:pt x="141" y="6"/>
                    <a:pt x="141" y="7"/>
                  </a:cubicBezTo>
                  <a:cubicBezTo>
                    <a:pt x="141" y="7"/>
                    <a:pt x="140" y="7"/>
                    <a:pt x="140" y="7"/>
                  </a:cubicBezTo>
                  <a:cubicBezTo>
                    <a:pt x="139" y="7"/>
                    <a:pt x="139" y="6"/>
                    <a:pt x="138" y="7"/>
                  </a:cubicBezTo>
                  <a:cubicBezTo>
                    <a:pt x="138" y="7"/>
                    <a:pt x="138" y="7"/>
                    <a:pt x="137" y="7"/>
                  </a:cubicBezTo>
                  <a:cubicBezTo>
                    <a:pt x="137" y="7"/>
                    <a:pt x="136" y="7"/>
                    <a:pt x="136" y="7"/>
                  </a:cubicBezTo>
                  <a:cubicBezTo>
                    <a:pt x="136" y="7"/>
                    <a:pt x="135" y="7"/>
                    <a:pt x="135" y="7"/>
                  </a:cubicBezTo>
                  <a:cubicBezTo>
                    <a:pt x="134" y="7"/>
                    <a:pt x="134" y="7"/>
                    <a:pt x="133" y="6"/>
                  </a:cubicBezTo>
                  <a:cubicBezTo>
                    <a:pt x="132" y="6"/>
                    <a:pt x="132" y="6"/>
                    <a:pt x="132" y="6"/>
                  </a:cubicBezTo>
                  <a:cubicBezTo>
                    <a:pt x="131" y="6"/>
                    <a:pt x="131" y="6"/>
                    <a:pt x="131" y="6"/>
                  </a:cubicBezTo>
                  <a:cubicBezTo>
                    <a:pt x="130" y="7"/>
                    <a:pt x="130" y="6"/>
                    <a:pt x="129" y="7"/>
                  </a:cubicBezTo>
                  <a:cubicBezTo>
                    <a:pt x="128" y="7"/>
                    <a:pt x="128" y="7"/>
                    <a:pt x="127" y="7"/>
                  </a:cubicBezTo>
                  <a:cubicBezTo>
                    <a:pt x="127" y="6"/>
                    <a:pt x="127" y="6"/>
                    <a:pt x="126" y="6"/>
                  </a:cubicBezTo>
                  <a:cubicBezTo>
                    <a:pt x="126" y="7"/>
                    <a:pt x="126" y="7"/>
                    <a:pt x="125" y="7"/>
                  </a:cubicBezTo>
                  <a:cubicBezTo>
                    <a:pt x="125" y="7"/>
                    <a:pt x="124" y="7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2" y="7"/>
                    <a:pt x="122" y="6"/>
                  </a:cubicBezTo>
                  <a:cubicBezTo>
                    <a:pt x="122" y="7"/>
                    <a:pt x="122" y="7"/>
                    <a:pt x="122" y="7"/>
                  </a:cubicBezTo>
                  <a:cubicBezTo>
                    <a:pt x="122" y="7"/>
                    <a:pt x="121" y="7"/>
                    <a:pt x="121" y="7"/>
                  </a:cubicBezTo>
                  <a:cubicBezTo>
                    <a:pt x="121" y="7"/>
                    <a:pt x="120" y="7"/>
                    <a:pt x="120" y="7"/>
                  </a:cubicBezTo>
                  <a:cubicBezTo>
                    <a:pt x="120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7"/>
                  </a:cubicBezTo>
                  <a:cubicBezTo>
                    <a:pt x="119" y="7"/>
                    <a:pt x="119" y="7"/>
                    <a:pt x="119" y="6"/>
                  </a:cubicBezTo>
                  <a:cubicBezTo>
                    <a:pt x="119" y="6"/>
                    <a:pt x="119" y="6"/>
                    <a:pt x="119" y="6"/>
                  </a:cubicBezTo>
                  <a:cubicBezTo>
                    <a:pt x="119" y="6"/>
                    <a:pt x="120" y="6"/>
                    <a:pt x="120" y="6"/>
                  </a:cubicBezTo>
                  <a:cubicBezTo>
                    <a:pt x="120" y="6"/>
                    <a:pt x="120" y="6"/>
                    <a:pt x="121" y="6"/>
                  </a:cubicBezTo>
                  <a:cubicBezTo>
                    <a:pt x="121" y="6"/>
                    <a:pt x="121" y="6"/>
                    <a:pt x="121" y="6"/>
                  </a:cubicBezTo>
                  <a:cubicBezTo>
                    <a:pt x="122" y="6"/>
                    <a:pt x="122" y="6"/>
                    <a:pt x="122" y="5"/>
                  </a:cubicBezTo>
                  <a:cubicBezTo>
                    <a:pt x="122" y="5"/>
                    <a:pt x="122" y="5"/>
                    <a:pt x="122" y="4"/>
                  </a:cubicBezTo>
                  <a:cubicBezTo>
                    <a:pt x="122" y="4"/>
                    <a:pt x="121" y="4"/>
                    <a:pt x="121" y="4"/>
                  </a:cubicBezTo>
                  <a:cubicBezTo>
                    <a:pt x="121" y="4"/>
                    <a:pt x="121" y="5"/>
                    <a:pt x="121" y="5"/>
                  </a:cubicBezTo>
                  <a:cubicBezTo>
                    <a:pt x="121" y="5"/>
                    <a:pt x="120" y="5"/>
                    <a:pt x="120" y="5"/>
                  </a:cubicBezTo>
                  <a:cubicBezTo>
                    <a:pt x="120" y="5"/>
                    <a:pt x="120" y="4"/>
                    <a:pt x="120" y="4"/>
                  </a:cubicBezTo>
                  <a:cubicBezTo>
                    <a:pt x="120" y="4"/>
                    <a:pt x="120" y="4"/>
                    <a:pt x="120" y="4"/>
                  </a:cubicBezTo>
                  <a:cubicBezTo>
                    <a:pt x="119" y="4"/>
                    <a:pt x="119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9" y="4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8" y="5"/>
                    <a:pt x="118" y="5"/>
                  </a:cubicBezTo>
                  <a:cubicBezTo>
                    <a:pt x="118" y="5"/>
                    <a:pt x="118" y="5"/>
                    <a:pt x="118" y="6"/>
                  </a:cubicBezTo>
                  <a:cubicBezTo>
                    <a:pt x="118" y="6"/>
                    <a:pt x="117" y="6"/>
                    <a:pt x="117" y="6"/>
                  </a:cubicBezTo>
                  <a:cubicBezTo>
                    <a:pt x="117" y="6"/>
                    <a:pt x="116" y="6"/>
                    <a:pt x="116" y="6"/>
                  </a:cubicBezTo>
                  <a:cubicBezTo>
                    <a:pt x="115" y="6"/>
                    <a:pt x="115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6"/>
                    <a:pt x="113" y="6"/>
                    <a:pt x="114" y="6"/>
                  </a:cubicBezTo>
                  <a:cubicBezTo>
                    <a:pt x="114" y="6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3" y="7"/>
                  </a:cubicBezTo>
                  <a:cubicBezTo>
                    <a:pt x="113" y="7"/>
                    <a:pt x="112" y="7"/>
                    <a:pt x="111" y="7"/>
                  </a:cubicBezTo>
                  <a:cubicBezTo>
                    <a:pt x="111" y="7"/>
                    <a:pt x="110" y="6"/>
                    <a:pt x="110" y="6"/>
                  </a:cubicBezTo>
                  <a:cubicBezTo>
                    <a:pt x="110" y="6"/>
                    <a:pt x="109" y="6"/>
                    <a:pt x="109" y="7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7" y="7"/>
                    <a:pt x="106" y="7"/>
                    <a:pt x="106" y="6"/>
                  </a:cubicBezTo>
                  <a:cubicBezTo>
                    <a:pt x="106" y="6"/>
                    <a:pt x="105" y="6"/>
                    <a:pt x="105" y="6"/>
                  </a:cubicBezTo>
                  <a:cubicBezTo>
                    <a:pt x="105" y="6"/>
                    <a:pt x="104" y="6"/>
                    <a:pt x="103" y="6"/>
                  </a:cubicBezTo>
                  <a:cubicBezTo>
                    <a:pt x="103" y="6"/>
                    <a:pt x="103" y="6"/>
                    <a:pt x="103" y="6"/>
                  </a:cubicBezTo>
                  <a:cubicBezTo>
                    <a:pt x="104" y="6"/>
                    <a:pt x="103" y="7"/>
                    <a:pt x="103" y="7"/>
                  </a:cubicBezTo>
                  <a:cubicBezTo>
                    <a:pt x="102" y="7"/>
                    <a:pt x="102" y="7"/>
                    <a:pt x="101" y="7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97" y="7"/>
                    <a:pt x="96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6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5" y="6"/>
                    <a:pt x="94" y="6"/>
                    <a:pt x="94" y="6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3" y="6"/>
                    <a:pt x="93" y="6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89" y="7"/>
                  </a:cubicBezTo>
                  <a:cubicBezTo>
                    <a:pt x="88" y="7"/>
                    <a:pt x="86" y="7"/>
                    <a:pt x="85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3" y="7"/>
                    <a:pt x="82" y="7"/>
                    <a:pt x="82" y="7"/>
                  </a:cubicBezTo>
                  <a:cubicBezTo>
                    <a:pt x="82" y="7"/>
                    <a:pt x="81" y="7"/>
                    <a:pt x="81" y="7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80" y="7"/>
                    <a:pt x="79" y="7"/>
                    <a:pt x="79" y="7"/>
                  </a:cubicBezTo>
                  <a:cubicBezTo>
                    <a:pt x="79" y="7"/>
                    <a:pt x="78" y="7"/>
                    <a:pt x="77" y="7"/>
                  </a:cubicBezTo>
                  <a:cubicBezTo>
                    <a:pt x="76" y="7"/>
                    <a:pt x="75" y="7"/>
                    <a:pt x="74" y="7"/>
                  </a:cubicBezTo>
                  <a:cubicBezTo>
                    <a:pt x="73" y="7"/>
                    <a:pt x="73" y="7"/>
                    <a:pt x="72" y="7"/>
                  </a:cubicBezTo>
                  <a:cubicBezTo>
                    <a:pt x="71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7" y="6"/>
                    <a:pt x="67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67" y="7"/>
                    <a:pt x="67" y="7"/>
                    <a:pt x="66" y="7"/>
                  </a:cubicBezTo>
                  <a:cubicBezTo>
                    <a:pt x="66" y="7"/>
                    <a:pt x="65" y="7"/>
                    <a:pt x="64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1" y="7"/>
                    <a:pt x="60" y="6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60" y="6"/>
                    <a:pt x="60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7" y="7"/>
                    <a:pt x="56" y="7"/>
                  </a:cubicBezTo>
                  <a:cubicBezTo>
                    <a:pt x="54" y="7"/>
                    <a:pt x="53" y="7"/>
                    <a:pt x="51" y="7"/>
                  </a:cubicBezTo>
                  <a:cubicBezTo>
                    <a:pt x="51" y="7"/>
                    <a:pt x="50" y="7"/>
                    <a:pt x="49" y="8"/>
                  </a:cubicBezTo>
                  <a:cubicBezTo>
                    <a:pt x="49" y="8"/>
                    <a:pt x="49" y="8"/>
                    <a:pt x="49" y="7"/>
                  </a:cubicBezTo>
                  <a:cubicBezTo>
                    <a:pt x="48" y="7"/>
                    <a:pt x="48" y="7"/>
                    <a:pt x="47" y="7"/>
                  </a:cubicBezTo>
                  <a:cubicBezTo>
                    <a:pt x="47" y="7"/>
                    <a:pt x="47" y="7"/>
                    <a:pt x="46" y="7"/>
                  </a:cubicBezTo>
                  <a:cubicBezTo>
                    <a:pt x="46" y="7"/>
                    <a:pt x="45" y="7"/>
                    <a:pt x="45" y="7"/>
                  </a:cubicBezTo>
                  <a:cubicBezTo>
                    <a:pt x="45" y="7"/>
                    <a:pt x="44" y="7"/>
                    <a:pt x="44" y="7"/>
                  </a:cubicBezTo>
                  <a:cubicBezTo>
                    <a:pt x="43" y="7"/>
                    <a:pt x="42" y="8"/>
                    <a:pt x="41" y="7"/>
                  </a:cubicBezTo>
                  <a:cubicBezTo>
                    <a:pt x="41" y="7"/>
                    <a:pt x="41" y="7"/>
                    <a:pt x="40" y="7"/>
                  </a:cubicBezTo>
                  <a:cubicBezTo>
                    <a:pt x="40" y="8"/>
                    <a:pt x="39" y="8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4" y="7"/>
                    <a:pt x="34" y="7"/>
                    <a:pt x="33" y="7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8" y="7"/>
                    <a:pt x="26" y="7"/>
                    <a:pt x="25" y="7"/>
                  </a:cubicBezTo>
                  <a:cubicBezTo>
                    <a:pt x="25" y="7"/>
                    <a:pt x="24" y="7"/>
                    <a:pt x="23" y="7"/>
                  </a:cubicBezTo>
                  <a:cubicBezTo>
                    <a:pt x="22" y="7"/>
                    <a:pt x="20" y="7"/>
                    <a:pt x="18" y="7"/>
                  </a:cubicBezTo>
                  <a:cubicBezTo>
                    <a:pt x="18" y="7"/>
                    <a:pt x="18" y="7"/>
                    <a:pt x="17" y="7"/>
                  </a:cubicBezTo>
                  <a:cubicBezTo>
                    <a:pt x="17" y="7"/>
                    <a:pt x="16" y="7"/>
                    <a:pt x="16" y="7"/>
                  </a:cubicBezTo>
                  <a:cubicBezTo>
                    <a:pt x="15" y="7"/>
                    <a:pt x="15" y="7"/>
                    <a:pt x="14" y="7"/>
                  </a:cubicBezTo>
                  <a:cubicBezTo>
                    <a:pt x="14" y="7"/>
                    <a:pt x="14" y="7"/>
                    <a:pt x="13" y="7"/>
                  </a:cubicBezTo>
                  <a:cubicBezTo>
                    <a:pt x="13" y="7"/>
                    <a:pt x="13" y="7"/>
                    <a:pt x="12" y="7"/>
                  </a:cubicBezTo>
                  <a:cubicBezTo>
                    <a:pt x="12" y="7"/>
                    <a:pt x="11" y="7"/>
                    <a:pt x="10" y="7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9" y="7"/>
                    <a:pt x="8" y="7"/>
                    <a:pt x="8" y="7"/>
                  </a:cubicBezTo>
                  <a:cubicBezTo>
                    <a:pt x="6" y="7"/>
                    <a:pt x="5" y="7"/>
                    <a:pt x="3" y="7"/>
                  </a:cubicBezTo>
                  <a:cubicBezTo>
                    <a:pt x="2" y="7"/>
                    <a:pt x="1" y="6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3" y="4"/>
                    <a:pt x="5" y="3"/>
                    <a:pt x="6" y="3"/>
                  </a:cubicBezTo>
                  <a:cubicBezTo>
                    <a:pt x="7" y="3"/>
                    <a:pt x="9" y="3"/>
                    <a:pt x="10" y="3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2" y="3"/>
                  </a:cubicBezTo>
                  <a:cubicBezTo>
                    <a:pt x="12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3"/>
                    <a:pt x="17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1" y="3"/>
                  </a:cubicBezTo>
                  <a:cubicBezTo>
                    <a:pt x="21" y="3"/>
                    <a:pt x="22" y="3"/>
                    <a:pt x="23" y="3"/>
                  </a:cubicBezTo>
                  <a:cubicBezTo>
                    <a:pt x="23" y="3"/>
                    <a:pt x="23" y="3"/>
                    <a:pt x="24" y="3"/>
                  </a:cubicBezTo>
                  <a:cubicBezTo>
                    <a:pt x="24" y="3"/>
                    <a:pt x="24" y="3"/>
                    <a:pt x="25" y="3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6" y="3"/>
                    <a:pt x="27" y="3"/>
                    <a:pt x="28" y="3"/>
                  </a:cubicBezTo>
                  <a:cubicBezTo>
                    <a:pt x="28" y="2"/>
                    <a:pt x="29" y="3"/>
                    <a:pt x="29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1" y="3"/>
                    <a:pt x="31" y="3"/>
                  </a:cubicBezTo>
                  <a:cubicBezTo>
                    <a:pt x="31" y="3"/>
                    <a:pt x="32" y="3"/>
                    <a:pt x="33" y="2"/>
                  </a:cubicBezTo>
                  <a:cubicBezTo>
                    <a:pt x="33" y="2"/>
                    <a:pt x="34" y="2"/>
                    <a:pt x="35" y="3"/>
                  </a:cubicBezTo>
                  <a:cubicBezTo>
                    <a:pt x="35" y="3"/>
                    <a:pt x="36" y="3"/>
                    <a:pt x="36" y="3"/>
                  </a:cubicBezTo>
                  <a:cubicBezTo>
                    <a:pt x="36" y="3"/>
                    <a:pt x="37" y="3"/>
                    <a:pt x="37" y="3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9" y="3"/>
                    <a:pt x="39" y="4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39" y="4"/>
                    <a:pt x="40" y="4"/>
                  </a:cubicBezTo>
                  <a:cubicBezTo>
                    <a:pt x="40" y="4"/>
                    <a:pt x="41" y="3"/>
                    <a:pt x="41" y="3"/>
                  </a:cubicBezTo>
                  <a:cubicBezTo>
                    <a:pt x="41" y="3"/>
                    <a:pt x="42" y="3"/>
                    <a:pt x="42" y="3"/>
                  </a:cubicBezTo>
                  <a:cubicBezTo>
                    <a:pt x="43" y="3"/>
                    <a:pt x="43" y="2"/>
                    <a:pt x="44" y="2"/>
                  </a:cubicBezTo>
                  <a:cubicBezTo>
                    <a:pt x="44" y="2"/>
                    <a:pt x="45" y="2"/>
                    <a:pt x="45" y="2"/>
                  </a:cubicBezTo>
                  <a:cubicBezTo>
                    <a:pt x="46" y="2"/>
                    <a:pt x="46" y="3"/>
                    <a:pt x="46" y="3"/>
                  </a:cubicBezTo>
                  <a:cubicBezTo>
                    <a:pt x="46" y="3"/>
                    <a:pt x="47" y="4"/>
                    <a:pt x="47" y="4"/>
                  </a:cubicBezTo>
                  <a:cubicBezTo>
                    <a:pt x="47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4"/>
                    <a:pt x="50" y="3"/>
                    <a:pt x="51" y="3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2" y="3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3" y="2"/>
                    <a:pt x="54" y="2"/>
                  </a:cubicBezTo>
                  <a:cubicBezTo>
                    <a:pt x="54" y="3"/>
                    <a:pt x="54" y="3"/>
                    <a:pt x="54" y="3"/>
                  </a:cubicBezTo>
                  <a:cubicBezTo>
                    <a:pt x="53" y="3"/>
                    <a:pt x="53" y="3"/>
                    <a:pt x="53" y="4"/>
                  </a:cubicBezTo>
                  <a:cubicBezTo>
                    <a:pt x="53" y="4"/>
                    <a:pt x="53" y="4"/>
                    <a:pt x="54" y="4"/>
                  </a:cubicBezTo>
                  <a:cubicBezTo>
                    <a:pt x="54" y="4"/>
                    <a:pt x="55" y="4"/>
                    <a:pt x="55" y="4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5" y="4"/>
                    <a:pt x="55" y="4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4"/>
                    <a:pt x="57" y="4"/>
                    <a:pt x="57" y="4"/>
                  </a:cubicBezTo>
                  <a:cubicBezTo>
                    <a:pt x="57" y="3"/>
                    <a:pt x="57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6" y="2"/>
                    <a:pt x="56" y="2"/>
                    <a:pt x="56" y="2"/>
                  </a:cubicBezTo>
                  <a:cubicBezTo>
                    <a:pt x="57" y="2"/>
                    <a:pt x="57" y="2"/>
                    <a:pt x="57" y="3"/>
                  </a:cubicBezTo>
                  <a:cubicBezTo>
                    <a:pt x="58" y="3"/>
                    <a:pt x="58" y="3"/>
                    <a:pt x="59" y="2"/>
                  </a:cubicBezTo>
                  <a:cubicBezTo>
                    <a:pt x="59" y="2"/>
                    <a:pt x="60" y="2"/>
                    <a:pt x="60" y="2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2"/>
                    <a:pt x="61" y="3"/>
                    <a:pt x="60" y="3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1" y="2"/>
                    <a:pt x="62" y="2"/>
                    <a:pt x="62" y="2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3"/>
                    <a:pt x="64" y="3"/>
                  </a:cubicBezTo>
                  <a:cubicBezTo>
                    <a:pt x="64" y="3"/>
                    <a:pt x="64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3" y="6"/>
                    <a:pt x="64" y="6"/>
                    <a:pt x="64" y="5"/>
                  </a:cubicBezTo>
                  <a:cubicBezTo>
                    <a:pt x="64" y="5"/>
                    <a:pt x="64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ubicBezTo>
                    <a:pt x="65" y="3"/>
                    <a:pt x="64" y="3"/>
                    <a:pt x="64" y="3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6" y="3"/>
                    <a:pt x="66" y="3"/>
                    <a:pt x="67" y="2"/>
                  </a:cubicBezTo>
                  <a:cubicBezTo>
                    <a:pt x="67" y="2"/>
                    <a:pt x="67" y="2"/>
                    <a:pt x="68" y="2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9" y="3"/>
                    <a:pt x="69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4"/>
                    <a:pt x="68" y="4"/>
                  </a:cubicBezTo>
                  <a:cubicBezTo>
                    <a:pt x="68" y="4"/>
                    <a:pt x="68" y="4"/>
                    <a:pt x="69" y="4"/>
                  </a:cubicBezTo>
                  <a:cubicBezTo>
                    <a:pt x="69" y="3"/>
                    <a:pt x="70" y="3"/>
                    <a:pt x="70" y="3"/>
                  </a:cubicBezTo>
                  <a:cubicBezTo>
                    <a:pt x="71" y="3"/>
                    <a:pt x="71" y="2"/>
                    <a:pt x="71" y="2"/>
                  </a:cubicBezTo>
                  <a:cubicBezTo>
                    <a:pt x="72" y="2"/>
                    <a:pt x="72" y="2"/>
                    <a:pt x="73" y="2"/>
                  </a:cubicBezTo>
                  <a:cubicBezTo>
                    <a:pt x="73" y="2"/>
                    <a:pt x="73" y="2"/>
                    <a:pt x="74" y="2"/>
                  </a:cubicBezTo>
                  <a:cubicBezTo>
                    <a:pt x="74" y="2"/>
                    <a:pt x="75" y="2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6" y="2"/>
                    <a:pt x="76" y="2"/>
                    <a:pt x="77" y="2"/>
                  </a:cubicBezTo>
                  <a:cubicBezTo>
                    <a:pt x="78" y="2"/>
                    <a:pt x="78" y="2"/>
                    <a:pt x="79" y="2"/>
                  </a:cubicBezTo>
                  <a:cubicBezTo>
                    <a:pt x="79" y="2"/>
                    <a:pt x="79" y="2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1" y="3"/>
                    <a:pt x="81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3"/>
                    <a:pt x="83" y="3"/>
                  </a:cubicBezTo>
                  <a:cubicBezTo>
                    <a:pt x="83" y="3"/>
                    <a:pt x="83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5" y="2"/>
                  </a:cubicBezTo>
                  <a:cubicBezTo>
                    <a:pt x="85" y="2"/>
                    <a:pt x="85" y="2"/>
                    <a:pt x="85" y="2"/>
                  </a:cubicBezTo>
                  <a:cubicBezTo>
                    <a:pt x="85" y="3"/>
                    <a:pt x="86" y="3"/>
                    <a:pt x="86" y="3"/>
                  </a:cubicBezTo>
                  <a:cubicBezTo>
                    <a:pt x="86" y="3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7" y="4"/>
                    <a:pt x="87" y="4"/>
                    <a:pt x="87" y="4"/>
                  </a:cubicBezTo>
                  <a:cubicBezTo>
                    <a:pt x="88" y="4"/>
                    <a:pt x="88" y="4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3"/>
                    <a:pt x="89" y="3"/>
                    <a:pt x="88" y="3"/>
                  </a:cubicBezTo>
                  <a:cubicBezTo>
                    <a:pt x="88" y="3"/>
                    <a:pt x="88" y="3"/>
                    <a:pt x="88" y="3"/>
                  </a:cubicBezTo>
                  <a:cubicBezTo>
                    <a:pt x="88" y="3"/>
                    <a:pt x="88" y="3"/>
                    <a:pt x="87" y="3"/>
                  </a:cubicBezTo>
                  <a:cubicBezTo>
                    <a:pt x="87" y="3"/>
                    <a:pt x="86" y="3"/>
                    <a:pt x="86" y="3"/>
                  </a:cubicBezTo>
                  <a:cubicBezTo>
                    <a:pt x="86" y="3"/>
                    <a:pt x="87" y="3"/>
                    <a:pt x="87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9" y="2"/>
                    <a:pt x="89" y="2"/>
                    <a:pt x="91" y="2"/>
                  </a:cubicBezTo>
                  <a:cubicBezTo>
                    <a:pt x="92" y="2"/>
                    <a:pt x="92" y="1"/>
                    <a:pt x="93" y="2"/>
                  </a:cubicBezTo>
                  <a:cubicBezTo>
                    <a:pt x="93" y="2"/>
                    <a:pt x="93" y="2"/>
                    <a:pt x="94" y="1"/>
                  </a:cubicBezTo>
                  <a:cubicBezTo>
                    <a:pt x="94" y="1"/>
                    <a:pt x="94" y="1"/>
                    <a:pt x="94" y="2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2"/>
                    <a:pt x="95" y="2"/>
                    <a:pt x="95" y="1"/>
                  </a:cubicBezTo>
                  <a:cubicBezTo>
                    <a:pt x="96" y="1"/>
                    <a:pt x="96" y="2"/>
                    <a:pt x="96" y="2"/>
                  </a:cubicBezTo>
                  <a:cubicBezTo>
                    <a:pt x="96" y="2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3"/>
                    <a:pt x="97" y="3"/>
                    <a:pt x="97" y="3"/>
                  </a:cubicBezTo>
                  <a:cubicBezTo>
                    <a:pt x="97" y="3"/>
                    <a:pt x="97" y="3"/>
                    <a:pt x="97" y="3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8" y="3"/>
                    <a:pt x="98" y="3"/>
                    <a:pt x="98" y="3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100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101" y="3"/>
                    <a:pt x="102" y="3"/>
                    <a:pt x="102" y="3"/>
                  </a:cubicBezTo>
                  <a:cubicBezTo>
                    <a:pt x="102" y="3"/>
                    <a:pt x="102" y="3"/>
                    <a:pt x="102" y="3"/>
                  </a:cubicBezTo>
                  <a:cubicBezTo>
                    <a:pt x="103" y="2"/>
                    <a:pt x="103" y="3"/>
                    <a:pt x="103" y="2"/>
                  </a:cubicBezTo>
                  <a:cubicBezTo>
                    <a:pt x="103" y="2"/>
                    <a:pt x="103" y="2"/>
                    <a:pt x="104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7" y="2"/>
                    <a:pt x="107" y="2"/>
                    <a:pt x="108" y="1"/>
                  </a:cubicBezTo>
                  <a:cubicBezTo>
                    <a:pt x="108" y="1"/>
                    <a:pt x="109" y="1"/>
                    <a:pt x="109" y="1"/>
                  </a:cubicBezTo>
                  <a:cubicBezTo>
                    <a:pt x="109" y="1"/>
                    <a:pt x="110" y="2"/>
                    <a:pt x="110" y="2"/>
                  </a:cubicBezTo>
                  <a:cubicBezTo>
                    <a:pt x="111" y="2"/>
                    <a:pt x="111" y="2"/>
                    <a:pt x="111" y="2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1"/>
                    <a:pt x="114" y="1"/>
                    <a:pt x="115" y="1"/>
                  </a:cubicBezTo>
                  <a:cubicBezTo>
                    <a:pt x="115" y="2"/>
                    <a:pt x="115" y="2"/>
                    <a:pt x="115" y="1"/>
                  </a:cubicBezTo>
                  <a:cubicBezTo>
                    <a:pt x="116" y="1"/>
                    <a:pt x="117" y="1"/>
                    <a:pt x="117" y="1"/>
                  </a:cubicBezTo>
                  <a:cubicBezTo>
                    <a:pt x="118" y="1"/>
                    <a:pt x="119" y="1"/>
                    <a:pt x="119" y="1"/>
                  </a:cubicBezTo>
                  <a:cubicBezTo>
                    <a:pt x="119" y="2"/>
                    <a:pt x="120" y="2"/>
                    <a:pt x="120" y="2"/>
                  </a:cubicBezTo>
                  <a:cubicBezTo>
                    <a:pt x="120" y="2"/>
                    <a:pt x="121" y="2"/>
                    <a:pt x="121" y="2"/>
                  </a:cubicBezTo>
                  <a:cubicBezTo>
                    <a:pt x="121" y="1"/>
                    <a:pt x="121" y="2"/>
                    <a:pt x="122" y="2"/>
                  </a:cubicBezTo>
                  <a:close/>
                  <a:moveTo>
                    <a:pt x="175" y="6"/>
                  </a:moveTo>
                  <a:cubicBezTo>
                    <a:pt x="175" y="6"/>
                    <a:pt x="175" y="6"/>
                    <a:pt x="175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4" y="6"/>
                    <a:pt x="174" y="6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4" y="5"/>
                    <a:pt x="174" y="6"/>
                    <a:pt x="174" y="6"/>
                  </a:cubicBezTo>
                  <a:cubicBezTo>
                    <a:pt x="174" y="6"/>
                    <a:pt x="175" y="6"/>
                    <a:pt x="175" y="6"/>
                  </a:cubicBezTo>
                  <a:close/>
                  <a:moveTo>
                    <a:pt x="183" y="1"/>
                  </a:moveTo>
                  <a:cubicBezTo>
                    <a:pt x="183" y="2"/>
                    <a:pt x="183" y="1"/>
                    <a:pt x="183" y="1"/>
                  </a:cubicBezTo>
                  <a:cubicBezTo>
                    <a:pt x="183" y="1"/>
                    <a:pt x="184" y="1"/>
                    <a:pt x="184" y="1"/>
                  </a:cubicBezTo>
                  <a:cubicBezTo>
                    <a:pt x="184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187" y="2"/>
                  </a:moveTo>
                  <a:cubicBezTo>
                    <a:pt x="187" y="2"/>
                    <a:pt x="187" y="2"/>
                    <a:pt x="187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7" y="3"/>
                    <a:pt x="187" y="3"/>
                    <a:pt x="187" y="2"/>
                  </a:cubicBezTo>
                  <a:close/>
                  <a:moveTo>
                    <a:pt x="117" y="4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16" y="3"/>
                    <a:pt x="116" y="3"/>
                    <a:pt x="116" y="3"/>
                  </a:cubicBezTo>
                  <a:cubicBezTo>
                    <a:pt x="117" y="3"/>
                    <a:pt x="117" y="3"/>
                    <a:pt x="117" y="3"/>
                  </a:cubicBezTo>
                  <a:lnTo>
                    <a:pt x="117" y="4"/>
                  </a:lnTo>
                  <a:close/>
                  <a:moveTo>
                    <a:pt x="171" y="5"/>
                  </a:move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ubicBezTo>
                    <a:pt x="171" y="5"/>
                    <a:pt x="171" y="5"/>
                    <a:pt x="171" y="5"/>
                  </a:cubicBezTo>
                  <a:close/>
                  <a:moveTo>
                    <a:pt x="187" y="4"/>
                  </a:move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ubicBezTo>
                    <a:pt x="187" y="4"/>
                    <a:pt x="187" y="4"/>
                    <a:pt x="187" y="4"/>
                  </a:cubicBezTo>
                  <a:close/>
                  <a:moveTo>
                    <a:pt x="167" y="3"/>
                  </a:moveTo>
                  <a:cubicBezTo>
                    <a:pt x="167" y="3"/>
                    <a:pt x="167" y="2"/>
                    <a:pt x="166" y="2"/>
                  </a:cubicBezTo>
                  <a:cubicBezTo>
                    <a:pt x="166" y="2"/>
                    <a:pt x="166" y="2"/>
                    <a:pt x="166" y="2"/>
                  </a:cubicBezTo>
                  <a:cubicBezTo>
                    <a:pt x="166" y="2"/>
                    <a:pt x="165" y="3"/>
                    <a:pt x="165" y="3"/>
                  </a:cubicBezTo>
                  <a:cubicBezTo>
                    <a:pt x="165" y="3"/>
                    <a:pt x="165" y="3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4"/>
                    <a:pt x="166" y="4"/>
                    <a:pt x="166" y="4"/>
                  </a:cubicBezTo>
                  <a:cubicBezTo>
                    <a:pt x="166" y="3"/>
                    <a:pt x="166" y="3"/>
                    <a:pt x="167" y="3"/>
                  </a:cubicBezTo>
                  <a:close/>
                  <a:moveTo>
                    <a:pt x="77" y="4"/>
                  </a:move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4"/>
                  </a:cubicBezTo>
                  <a:cubicBezTo>
                    <a:pt x="76" y="4"/>
                    <a:pt x="76" y="3"/>
                    <a:pt x="75" y="3"/>
                  </a:cubicBezTo>
                  <a:cubicBezTo>
                    <a:pt x="75" y="3"/>
                    <a:pt x="75" y="3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4"/>
                    <a:pt x="74" y="4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5" y="5"/>
                    <a:pt x="75" y="6"/>
                    <a:pt x="76" y="5"/>
                  </a:cubicBezTo>
                  <a:cubicBezTo>
                    <a:pt x="76" y="5"/>
                    <a:pt x="77" y="5"/>
                    <a:pt x="77" y="5"/>
                  </a:cubicBezTo>
                  <a:cubicBezTo>
                    <a:pt x="77" y="5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4"/>
                    <a:pt x="77" y="4"/>
                    <a:pt x="77" y="4"/>
                  </a:cubicBezTo>
                  <a:close/>
                  <a:moveTo>
                    <a:pt x="174" y="4"/>
                  </a:moveTo>
                  <a:cubicBezTo>
                    <a:pt x="174" y="3"/>
                    <a:pt x="174" y="3"/>
                    <a:pt x="175" y="3"/>
                  </a:cubicBezTo>
                  <a:cubicBezTo>
                    <a:pt x="175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4" y="3"/>
                    <a:pt x="174" y="3"/>
                    <a:pt x="174" y="3"/>
                  </a:cubicBezTo>
                  <a:cubicBezTo>
                    <a:pt x="173" y="3"/>
                    <a:pt x="173" y="3"/>
                    <a:pt x="173" y="3"/>
                  </a:cubicBezTo>
                  <a:cubicBezTo>
                    <a:pt x="173" y="3"/>
                    <a:pt x="173" y="2"/>
                    <a:pt x="172" y="3"/>
                  </a:cubicBezTo>
                  <a:cubicBezTo>
                    <a:pt x="172" y="3"/>
                    <a:pt x="172" y="3"/>
                    <a:pt x="172" y="3"/>
                  </a:cubicBezTo>
                  <a:cubicBezTo>
                    <a:pt x="172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2" y="3"/>
                    <a:pt x="172" y="4"/>
                    <a:pt x="172" y="3"/>
                  </a:cubicBezTo>
                  <a:cubicBezTo>
                    <a:pt x="173" y="3"/>
                    <a:pt x="173" y="4"/>
                    <a:pt x="173" y="4"/>
                  </a:cubicBezTo>
                  <a:cubicBezTo>
                    <a:pt x="173" y="4"/>
                    <a:pt x="172" y="4"/>
                    <a:pt x="172" y="4"/>
                  </a:cubicBezTo>
                  <a:cubicBezTo>
                    <a:pt x="172" y="4"/>
                    <a:pt x="172" y="4"/>
                    <a:pt x="172" y="4"/>
                  </a:cubicBezTo>
                  <a:cubicBezTo>
                    <a:pt x="173" y="4"/>
                    <a:pt x="174" y="4"/>
                    <a:pt x="174" y="4"/>
                  </a:cubicBezTo>
                  <a:close/>
                  <a:moveTo>
                    <a:pt x="104" y="3"/>
                  </a:moveTo>
                  <a:cubicBezTo>
                    <a:pt x="104" y="3"/>
                    <a:pt x="104" y="4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5" y="4"/>
                    <a:pt x="105" y="3"/>
                    <a:pt x="105" y="3"/>
                  </a:cubicBezTo>
                  <a:cubicBezTo>
                    <a:pt x="105" y="3"/>
                    <a:pt x="104" y="3"/>
                    <a:pt x="104" y="3"/>
                  </a:cubicBezTo>
                  <a:cubicBezTo>
                    <a:pt x="104" y="3"/>
                    <a:pt x="104" y="3"/>
                    <a:pt x="104" y="3"/>
                  </a:cubicBezTo>
                  <a:close/>
                  <a:moveTo>
                    <a:pt x="180" y="5"/>
                  </a:moveTo>
                  <a:cubicBezTo>
                    <a:pt x="180" y="5"/>
                    <a:pt x="180" y="5"/>
                    <a:pt x="180" y="5"/>
                  </a:cubicBezTo>
                  <a:cubicBezTo>
                    <a:pt x="181" y="5"/>
                    <a:pt x="181" y="5"/>
                    <a:pt x="182" y="4"/>
                  </a:cubicBezTo>
                  <a:cubicBezTo>
                    <a:pt x="182" y="4"/>
                    <a:pt x="182" y="4"/>
                    <a:pt x="182" y="4"/>
                  </a:cubicBezTo>
                  <a:cubicBezTo>
                    <a:pt x="182" y="4"/>
                    <a:pt x="181" y="4"/>
                    <a:pt x="181" y="4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4"/>
                    <a:pt x="180" y="4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ubicBezTo>
                    <a:pt x="180" y="5"/>
                    <a:pt x="180" y="5"/>
                    <a:pt x="180" y="5"/>
                  </a:cubicBezTo>
                  <a:close/>
                  <a:moveTo>
                    <a:pt x="116" y="5"/>
                  </a:moveTo>
                  <a:cubicBezTo>
                    <a:pt x="116" y="4"/>
                    <a:pt x="116" y="4"/>
                    <a:pt x="116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5" y="5"/>
                    <a:pt x="116" y="5"/>
                    <a:pt x="116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6" y="5"/>
                    <a:pt x="116" y="5"/>
                    <a:pt x="116" y="5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33" y="5"/>
                  </a:moveTo>
                  <a:cubicBezTo>
                    <a:pt x="33" y="5"/>
                    <a:pt x="33" y="5"/>
                    <a:pt x="33" y="5"/>
                  </a:cubicBezTo>
                  <a:cubicBezTo>
                    <a:pt x="33" y="5"/>
                    <a:pt x="34" y="5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5" y="5"/>
                    <a:pt x="35" y="5"/>
                    <a:pt x="34" y="4"/>
                  </a:cubicBezTo>
                  <a:cubicBezTo>
                    <a:pt x="34" y="5"/>
                    <a:pt x="34" y="5"/>
                    <a:pt x="33" y="5"/>
                  </a:cubicBezTo>
                  <a:close/>
                  <a:moveTo>
                    <a:pt x="152" y="3"/>
                  </a:moveTo>
                  <a:cubicBezTo>
                    <a:pt x="152" y="3"/>
                    <a:pt x="152" y="3"/>
                    <a:pt x="152" y="3"/>
                  </a:cubicBezTo>
                  <a:cubicBezTo>
                    <a:pt x="151" y="3"/>
                    <a:pt x="151" y="4"/>
                    <a:pt x="152" y="4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4"/>
                    <a:pt x="153" y="3"/>
                    <a:pt x="153" y="3"/>
                  </a:cubicBezTo>
                  <a:cubicBezTo>
                    <a:pt x="152" y="3"/>
                    <a:pt x="152" y="3"/>
                    <a:pt x="152" y="3"/>
                  </a:cubicBezTo>
                  <a:close/>
                  <a:moveTo>
                    <a:pt x="199" y="3"/>
                  </a:moveTo>
                  <a:cubicBezTo>
                    <a:pt x="199" y="3"/>
                    <a:pt x="199" y="3"/>
                    <a:pt x="199" y="3"/>
                  </a:cubicBezTo>
                  <a:cubicBezTo>
                    <a:pt x="199" y="3"/>
                    <a:pt x="199" y="3"/>
                    <a:pt x="198" y="3"/>
                  </a:cubicBezTo>
                  <a:cubicBezTo>
                    <a:pt x="198" y="3"/>
                    <a:pt x="198" y="3"/>
                    <a:pt x="197" y="3"/>
                  </a:cubicBezTo>
                  <a:cubicBezTo>
                    <a:pt x="197" y="3"/>
                    <a:pt x="197" y="3"/>
                    <a:pt x="197" y="4"/>
                  </a:cubicBezTo>
                  <a:cubicBezTo>
                    <a:pt x="198" y="4"/>
                    <a:pt x="198" y="3"/>
                    <a:pt x="199" y="3"/>
                  </a:cubicBezTo>
                  <a:close/>
                  <a:moveTo>
                    <a:pt x="206" y="4"/>
                  </a:moveTo>
                  <a:cubicBezTo>
                    <a:pt x="206" y="4"/>
                    <a:pt x="206" y="5"/>
                    <a:pt x="206" y="5"/>
                  </a:cubicBezTo>
                  <a:cubicBezTo>
                    <a:pt x="206" y="5"/>
                    <a:pt x="206" y="5"/>
                    <a:pt x="206" y="5"/>
                  </a:cubicBezTo>
                  <a:cubicBezTo>
                    <a:pt x="207" y="5"/>
                    <a:pt x="207" y="5"/>
                    <a:pt x="207" y="5"/>
                  </a:cubicBezTo>
                  <a:cubicBezTo>
                    <a:pt x="207" y="5"/>
                    <a:pt x="207" y="5"/>
                    <a:pt x="207" y="4"/>
                  </a:cubicBezTo>
                  <a:cubicBezTo>
                    <a:pt x="207" y="4"/>
                    <a:pt x="207" y="4"/>
                    <a:pt x="207" y="4"/>
                  </a:cubicBezTo>
                  <a:cubicBezTo>
                    <a:pt x="207" y="4"/>
                    <a:pt x="207" y="4"/>
                    <a:pt x="206" y="4"/>
                  </a:cubicBezTo>
                  <a:cubicBezTo>
                    <a:pt x="206" y="4"/>
                    <a:pt x="206" y="4"/>
                    <a:pt x="206" y="4"/>
                  </a:cubicBezTo>
                  <a:close/>
                  <a:moveTo>
                    <a:pt x="107" y="4"/>
                  </a:moveTo>
                  <a:cubicBezTo>
                    <a:pt x="107" y="4"/>
                    <a:pt x="107" y="4"/>
                    <a:pt x="108" y="4"/>
                  </a:cubicBezTo>
                  <a:cubicBezTo>
                    <a:pt x="108" y="5"/>
                    <a:pt x="108" y="4"/>
                    <a:pt x="108" y="4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4"/>
                    <a:pt x="108" y="3"/>
                    <a:pt x="107" y="3"/>
                  </a:cubicBezTo>
                  <a:cubicBezTo>
                    <a:pt x="107" y="3"/>
                    <a:pt x="107" y="3"/>
                    <a:pt x="107" y="3"/>
                  </a:cubicBezTo>
                  <a:cubicBezTo>
                    <a:pt x="107" y="3"/>
                    <a:pt x="107" y="3"/>
                    <a:pt x="107" y="4"/>
                  </a:cubicBezTo>
                  <a:cubicBezTo>
                    <a:pt x="107" y="4"/>
                    <a:pt x="107" y="4"/>
                    <a:pt x="107" y="4"/>
                  </a:cubicBezTo>
                  <a:close/>
                  <a:moveTo>
                    <a:pt x="212" y="3"/>
                  </a:move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ubicBezTo>
                    <a:pt x="213" y="3"/>
                    <a:pt x="213" y="3"/>
                    <a:pt x="213" y="3"/>
                  </a:cubicBezTo>
                  <a:cubicBezTo>
                    <a:pt x="213" y="3"/>
                    <a:pt x="212" y="3"/>
                    <a:pt x="212" y="3"/>
                  </a:cubicBezTo>
                  <a:cubicBezTo>
                    <a:pt x="212" y="3"/>
                    <a:pt x="212" y="3"/>
                    <a:pt x="212" y="3"/>
                  </a:cubicBezTo>
                  <a:close/>
                  <a:moveTo>
                    <a:pt x="96" y="5"/>
                  </a:move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6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4"/>
                    <a:pt x="96" y="4"/>
                  </a:cubicBezTo>
                  <a:cubicBezTo>
                    <a:pt x="96" y="4"/>
                    <a:pt x="96" y="5"/>
                    <a:pt x="96" y="5"/>
                  </a:cubicBezTo>
                  <a:close/>
                  <a:moveTo>
                    <a:pt x="111" y="4"/>
                  </a:moveTo>
                  <a:cubicBezTo>
                    <a:pt x="111" y="4"/>
                    <a:pt x="110" y="4"/>
                    <a:pt x="110" y="4"/>
                  </a:cubicBezTo>
                  <a:cubicBezTo>
                    <a:pt x="110" y="5"/>
                    <a:pt x="110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4"/>
                    <a:pt x="111" y="4"/>
                  </a:cubicBezTo>
                  <a:cubicBezTo>
                    <a:pt x="111" y="4"/>
                    <a:pt x="111" y="4"/>
                    <a:pt x="111" y="4"/>
                  </a:cubicBezTo>
                  <a:close/>
                  <a:moveTo>
                    <a:pt x="113" y="4"/>
                  </a:moveTo>
                  <a:cubicBezTo>
                    <a:pt x="113" y="4"/>
                    <a:pt x="113" y="4"/>
                    <a:pt x="113" y="5"/>
                  </a:cubicBezTo>
                  <a:cubicBezTo>
                    <a:pt x="114" y="5"/>
                    <a:pt x="114" y="5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lose/>
                  <a:moveTo>
                    <a:pt x="145" y="4"/>
                  </a:moveTo>
                  <a:cubicBezTo>
                    <a:pt x="144" y="4"/>
                    <a:pt x="144" y="4"/>
                    <a:pt x="144" y="4"/>
                  </a:cubicBezTo>
                  <a:cubicBezTo>
                    <a:pt x="144" y="4"/>
                    <a:pt x="144" y="5"/>
                    <a:pt x="144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4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ubicBezTo>
                    <a:pt x="145" y="4"/>
                    <a:pt x="145" y="4"/>
                    <a:pt x="145" y="4"/>
                  </a:cubicBezTo>
                  <a:close/>
                  <a:moveTo>
                    <a:pt x="147" y="2"/>
                  </a:moveTo>
                  <a:cubicBezTo>
                    <a:pt x="147" y="2"/>
                    <a:pt x="147" y="2"/>
                    <a:pt x="147" y="2"/>
                  </a:cubicBezTo>
                  <a:cubicBezTo>
                    <a:pt x="147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2"/>
                    <a:pt x="148" y="2"/>
                    <a:pt x="148" y="2"/>
                  </a:cubicBezTo>
                  <a:cubicBezTo>
                    <a:pt x="148" y="1"/>
                    <a:pt x="148" y="2"/>
                    <a:pt x="148" y="2"/>
                  </a:cubicBezTo>
                  <a:cubicBezTo>
                    <a:pt x="147" y="2"/>
                    <a:pt x="147" y="2"/>
                    <a:pt x="147" y="2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9" y="5"/>
                  </a:cubicBezTo>
                  <a:cubicBezTo>
                    <a:pt x="159" y="5"/>
                    <a:pt x="159" y="5"/>
                    <a:pt x="159" y="5"/>
                  </a:cubicBezTo>
                  <a:cubicBezTo>
                    <a:pt x="159" y="5"/>
                    <a:pt x="159" y="5"/>
                    <a:pt x="159" y="4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9" y="4"/>
                    <a:pt x="158" y="5"/>
                    <a:pt x="158" y="5"/>
                  </a:cubicBezTo>
                  <a:close/>
                  <a:moveTo>
                    <a:pt x="83" y="4"/>
                  </a:moveTo>
                  <a:cubicBezTo>
                    <a:pt x="83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lose/>
                  <a:moveTo>
                    <a:pt x="45" y="5"/>
                  </a:move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4" y="5"/>
                    <a:pt x="45" y="5"/>
                    <a:pt x="45" y="5"/>
                  </a:cubicBezTo>
                  <a:cubicBezTo>
                    <a:pt x="45" y="5"/>
                    <a:pt x="45" y="5"/>
                    <a:pt x="45" y="5"/>
                  </a:cubicBezTo>
                  <a:close/>
                  <a:moveTo>
                    <a:pt x="136" y="5"/>
                  </a:moveTo>
                  <a:cubicBezTo>
                    <a:pt x="136" y="5"/>
                    <a:pt x="137" y="5"/>
                    <a:pt x="137" y="5"/>
                  </a:cubicBezTo>
                  <a:cubicBezTo>
                    <a:pt x="137" y="5"/>
                    <a:pt x="137" y="5"/>
                    <a:pt x="137" y="4"/>
                  </a:cubicBezTo>
                  <a:cubicBezTo>
                    <a:pt x="137" y="4"/>
                    <a:pt x="137" y="4"/>
                    <a:pt x="137" y="4"/>
                  </a:cubicBezTo>
                  <a:cubicBezTo>
                    <a:pt x="137" y="4"/>
                    <a:pt x="136" y="4"/>
                    <a:pt x="136" y="5"/>
                  </a:cubicBezTo>
                  <a:close/>
                  <a:moveTo>
                    <a:pt x="85" y="6"/>
                  </a:move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6"/>
                    <a:pt x="81" y="6"/>
                  </a:cubicBezTo>
                  <a:cubicBezTo>
                    <a:pt x="81" y="6"/>
                    <a:pt x="81" y="6"/>
                    <a:pt x="81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1" y="5"/>
                    <a:pt x="81" y="5"/>
                    <a:pt x="80" y="5"/>
                  </a:cubicBezTo>
                  <a:close/>
                  <a:moveTo>
                    <a:pt x="197" y="1"/>
                  </a:move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7" y="2"/>
                    <a:pt x="197" y="2"/>
                  </a:cubicBezTo>
                  <a:cubicBezTo>
                    <a:pt x="197" y="2"/>
                    <a:pt x="198" y="2"/>
                    <a:pt x="198" y="2"/>
                  </a:cubicBezTo>
                  <a:cubicBezTo>
                    <a:pt x="198" y="2"/>
                    <a:pt x="197" y="1"/>
                    <a:pt x="197" y="1"/>
                  </a:cubicBezTo>
                  <a:cubicBezTo>
                    <a:pt x="197" y="1"/>
                    <a:pt x="197" y="1"/>
                    <a:pt x="197" y="1"/>
                  </a:cubicBezTo>
                  <a:close/>
                  <a:moveTo>
                    <a:pt x="158" y="5"/>
                  </a:moveTo>
                  <a:cubicBezTo>
                    <a:pt x="158" y="5"/>
                    <a:pt x="158" y="5"/>
                    <a:pt x="158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ubicBezTo>
                    <a:pt x="158" y="5"/>
                    <a:pt x="158" y="5"/>
                    <a:pt x="158" y="5"/>
                  </a:cubicBezTo>
                  <a:close/>
                  <a:moveTo>
                    <a:pt x="125" y="6"/>
                  </a:move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6"/>
                    <a:pt x="125" y="6"/>
                  </a:cubicBezTo>
                  <a:close/>
                  <a:moveTo>
                    <a:pt x="135" y="2"/>
                  </a:move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ubicBezTo>
                    <a:pt x="135" y="2"/>
                    <a:pt x="135" y="2"/>
                    <a:pt x="135" y="2"/>
                  </a:cubicBezTo>
                  <a:close/>
                  <a:moveTo>
                    <a:pt x="162" y="3"/>
                  </a:moveTo>
                  <a:cubicBezTo>
                    <a:pt x="162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ubicBezTo>
                    <a:pt x="163" y="3"/>
                    <a:pt x="162" y="3"/>
                    <a:pt x="162" y="3"/>
                  </a:cubicBezTo>
                  <a:cubicBezTo>
                    <a:pt x="162" y="3"/>
                    <a:pt x="162" y="3"/>
                    <a:pt x="162" y="3"/>
                  </a:cubicBezTo>
                  <a:close/>
                  <a:moveTo>
                    <a:pt x="154" y="3"/>
                  </a:moveTo>
                  <a:cubicBezTo>
                    <a:pt x="154" y="3"/>
                    <a:pt x="154" y="4"/>
                    <a:pt x="154" y="4"/>
                  </a:cubicBezTo>
                  <a:cubicBezTo>
                    <a:pt x="154" y="4"/>
                    <a:pt x="154" y="4"/>
                    <a:pt x="155" y="4"/>
                  </a:cubicBezTo>
                  <a:cubicBezTo>
                    <a:pt x="155" y="4"/>
                    <a:pt x="155" y="4"/>
                    <a:pt x="155" y="4"/>
                  </a:cubicBezTo>
                  <a:cubicBezTo>
                    <a:pt x="155" y="3"/>
                    <a:pt x="155" y="3"/>
                    <a:pt x="155" y="3"/>
                  </a:cubicBezTo>
                  <a:cubicBezTo>
                    <a:pt x="155" y="3"/>
                    <a:pt x="154" y="3"/>
                    <a:pt x="154" y="3"/>
                  </a:cubicBezTo>
                  <a:cubicBezTo>
                    <a:pt x="154" y="3"/>
                    <a:pt x="154" y="3"/>
                    <a:pt x="154" y="3"/>
                  </a:cubicBezTo>
                  <a:close/>
                  <a:moveTo>
                    <a:pt x="113" y="2"/>
                  </a:moveTo>
                  <a:cubicBezTo>
                    <a:pt x="113" y="2"/>
                    <a:pt x="113" y="2"/>
                    <a:pt x="113" y="2"/>
                  </a:cubicBezTo>
                  <a:cubicBezTo>
                    <a:pt x="112" y="3"/>
                    <a:pt x="113" y="3"/>
                    <a:pt x="113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3" y="3"/>
                    <a:pt x="113" y="2"/>
                    <a:pt x="113" y="2"/>
                  </a:cubicBezTo>
                  <a:close/>
                  <a:moveTo>
                    <a:pt x="47" y="6"/>
                  </a:move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6"/>
                    <a:pt x="47" y="6"/>
                    <a:pt x="47" y="6"/>
                  </a:cubicBezTo>
                  <a:close/>
                  <a:moveTo>
                    <a:pt x="110" y="3"/>
                  </a:move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0" y="3"/>
                    <a:pt x="110" y="2"/>
                    <a:pt x="110" y="2"/>
                  </a:cubicBezTo>
                  <a:cubicBezTo>
                    <a:pt x="110" y="2"/>
                    <a:pt x="110" y="2"/>
                    <a:pt x="110" y="3"/>
                  </a:cubicBezTo>
                  <a:close/>
                  <a:moveTo>
                    <a:pt x="38" y="4"/>
                  </a:move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ubicBezTo>
                    <a:pt x="38" y="4"/>
                    <a:pt x="38" y="4"/>
                    <a:pt x="38" y="4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206" y="3"/>
                  </a:move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ubicBezTo>
                    <a:pt x="206" y="3"/>
                    <a:pt x="206" y="3"/>
                    <a:pt x="206" y="3"/>
                  </a:cubicBezTo>
                  <a:close/>
                  <a:moveTo>
                    <a:pt x="205" y="4"/>
                  </a:move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ubicBezTo>
                    <a:pt x="205" y="4"/>
                    <a:pt x="205" y="4"/>
                    <a:pt x="205" y="4"/>
                  </a:cubicBezTo>
                  <a:close/>
                  <a:moveTo>
                    <a:pt x="201" y="5"/>
                  </a:move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5"/>
                    <a:pt x="201" y="5"/>
                    <a:pt x="201" y="5"/>
                  </a:cubicBezTo>
                  <a:close/>
                  <a:moveTo>
                    <a:pt x="200" y="1"/>
                  </a:move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200" y="1"/>
                    <a:pt x="200" y="1"/>
                    <a:pt x="200" y="1"/>
                  </a:cubicBezTo>
                  <a:close/>
                  <a:moveTo>
                    <a:pt x="183" y="5"/>
                  </a:move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3" y="5"/>
                    <a:pt x="183" y="5"/>
                  </a:cubicBezTo>
                  <a:cubicBezTo>
                    <a:pt x="183" y="5"/>
                    <a:pt x="182" y="5"/>
                    <a:pt x="183" y="5"/>
                  </a:cubicBezTo>
                  <a:close/>
                  <a:moveTo>
                    <a:pt x="171" y="3"/>
                  </a:moveTo>
                  <a:cubicBezTo>
                    <a:pt x="171" y="2"/>
                    <a:pt x="171" y="2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ubicBezTo>
                    <a:pt x="171" y="3"/>
                    <a:pt x="171" y="3"/>
                    <a:pt x="171" y="3"/>
                  </a:cubicBezTo>
                  <a:close/>
                  <a:moveTo>
                    <a:pt x="157" y="5"/>
                  </a:move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ubicBezTo>
                    <a:pt x="157" y="5"/>
                    <a:pt x="157" y="5"/>
                    <a:pt x="157" y="5"/>
                  </a:cubicBezTo>
                  <a:close/>
                  <a:moveTo>
                    <a:pt x="149" y="3"/>
                  </a:moveTo>
                  <a:cubicBezTo>
                    <a:pt x="149" y="3"/>
                    <a:pt x="150" y="3"/>
                    <a:pt x="150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0" y="3"/>
                    <a:pt x="150" y="3"/>
                    <a:pt x="149" y="3"/>
                  </a:cubicBezTo>
                  <a:cubicBezTo>
                    <a:pt x="149" y="3"/>
                    <a:pt x="149" y="3"/>
                    <a:pt x="149" y="3"/>
                  </a:cubicBezTo>
                  <a:close/>
                  <a:moveTo>
                    <a:pt x="148" y="5"/>
                  </a:move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148" y="5"/>
                    <a:pt x="148" y="5"/>
                    <a:pt x="148" y="4"/>
                  </a:cubicBezTo>
                  <a:cubicBezTo>
                    <a:pt x="148" y="4"/>
                    <a:pt x="148" y="4"/>
                    <a:pt x="148" y="5"/>
                  </a:cubicBezTo>
                  <a:close/>
                  <a:moveTo>
                    <a:pt x="138" y="5"/>
                  </a:move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5"/>
                    <a:pt x="138" y="5"/>
                    <a:pt x="138" y="5"/>
                  </a:cubicBezTo>
                  <a:close/>
                  <a:moveTo>
                    <a:pt x="135" y="6"/>
                  </a:moveTo>
                  <a:cubicBezTo>
                    <a:pt x="135" y="6"/>
                    <a:pt x="135" y="6"/>
                    <a:pt x="135" y="6"/>
                  </a:cubicBezTo>
                  <a:cubicBezTo>
                    <a:pt x="135" y="5"/>
                    <a:pt x="135" y="5"/>
                    <a:pt x="135" y="5"/>
                  </a:cubicBezTo>
                  <a:cubicBezTo>
                    <a:pt x="135" y="6"/>
                    <a:pt x="135" y="6"/>
                    <a:pt x="135" y="6"/>
                  </a:cubicBezTo>
                  <a:cubicBezTo>
                    <a:pt x="135" y="6"/>
                    <a:pt x="135" y="6"/>
                    <a:pt x="135" y="6"/>
                  </a:cubicBezTo>
                  <a:close/>
                  <a:moveTo>
                    <a:pt x="128" y="3"/>
                  </a:move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lnTo>
                    <a:pt x="128" y="3"/>
                  </a:lnTo>
                  <a:close/>
                  <a:moveTo>
                    <a:pt x="125" y="3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lose/>
                  <a:moveTo>
                    <a:pt x="121" y="4"/>
                  </a:move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21" y="4"/>
                    <a:pt x="121" y="4"/>
                    <a:pt x="121" y="4"/>
                  </a:cubicBezTo>
                  <a:close/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100" y="3"/>
                  </a:cubicBezTo>
                  <a:cubicBezTo>
                    <a:pt x="100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lose/>
                  <a:moveTo>
                    <a:pt x="91" y="6"/>
                  </a:move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6"/>
                    <a:pt x="91" y="6"/>
                    <a:pt x="91" y="6"/>
                  </a:cubicBezTo>
                  <a:close/>
                  <a:moveTo>
                    <a:pt x="91" y="5"/>
                  </a:move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lose/>
                  <a:moveTo>
                    <a:pt x="72" y="4"/>
                  </a:move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4"/>
                    <a:pt x="72" y="4"/>
                    <a:pt x="72" y="4"/>
                  </a:cubicBezTo>
                  <a:close/>
                  <a:moveTo>
                    <a:pt x="210" y="6"/>
                  </a:moveTo>
                  <a:cubicBezTo>
                    <a:pt x="210" y="6"/>
                    <a:pt x="210" y="6"/>
                    <a:pt x="210" y="6"/>
                  </a:cubicBezTo>
                  <a:cubicBezTo>
                    <a:pt x="210" y="5"/>
                    <a:pt x="210" y="5"/>
                    <a:pt x="210" y="5"/>
                  </a:cubicBezTo>
                  <a:lnTo>
                    <a:pt x="210" y="6"/>
                  </a:lnTo>
                  <a:close/>
                  <a:moveTo>
                    <a:pt x="211" y="5"/>
                  </a:moveTo>
                  <a:cubicBezTo>
                    <a:pt x="211" y="5"/>
                    <a:pt x="211" y="5"/>
                    <a:pt x="211" y="5"/>
                  </a:cubicBezTo>
                  <a:cubicBezTo>
                    <a:pt x="211" y="5"/>
                    <a:pt x="211" y="5"/>
                    <a:pt x="211" y="5"/>
                  </a:cubicBezTo>
                  <a:close/>
                  <a:moveTo>
                    <a:pt x="212" y="4"/>
                  </a:moveTo>
                  <a:cubicBezTo>
                    <a:pt x="212" y="4"/>
                    <a:pt x="212" y="4"/>
                    <a:pt x="212" y="4"/>
                  </a:cubicBezTo>
                  <a:cubicBezTo>
                    <a:pt x="212" y="4"/>
                    <a:pt x="212" y="4"/>
                    <a:pt x="212" y="4"/>
                  </a:cubicBezTo>
                  <a:close/>
                  <a:moveTo>
                    <a:pt x="214" y="5"/>
                  </a:moveTo>
                  <a:cubicBezTo>
                    <a:pt x="214" y="5"/>
                    <a:pt x="214" y="5"/>
                    <a:pt x="214" y="5"/>
                  </a:cubicBezTo>
                  <a:cubicBezTo>
                    <a:pt x="214" y="5"/>
                    <a:pt x="214" y="5"/>
                    <a:pt x="214" y="5"/>
                  </a:cubicBezTo>
                  <a:close/>
                  <a:moveTo>
                    <a:pt x="200" y="3"/>
                  </a:moveTo>
                  <a:cubicBezTo>
                    <a:pt x="200" y="3"/>
                    <a:pt x="200" y="3"/>
                    <a:pt x="200" y="3"/>
                  </a:cubicBezTo>
                  <a:cubicBezTo>
                    <a:pt x="199" y="3"/>
                    <a:pt x="199" y="3"/>
                    <a:pt x="199" y="3"/>
                  </a:cubicBezTo>
                  <a:lnTo>
                    <a:pt x="200" y="3"/>
                  </a:lnTo>
                  <a:close/>
                  <a:moveTo>
                    <a:pt x="107" y="2"/>
                  </a:moveTo>
                  <a:cubicBezTo>
                    <a:pt x="107" y="2"/>
                    <a:pt x="107" y="2"/>
                    <a:pt x="107" y="2"/>
                  </a:cubicBezTo>
                  <a:cubicBezTo>
                    <a:pt x="108" y="2"/>
                    <a:pt x="108" y="2"/>
                    <a:pt x="108" y="2"/>
                  </a:cubicBezTo>
                  <a:lnTo>
                    <a:pt x="107" y="2"/>
                  </a:ln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93" y="2"/>
                  </a:moveTo>
                  <a:cubicBezTo>
                    <a:pt x="93" y="2"/>
                    <a:pt x="93" y="2"/>
                    <a:pt x="93" y="2"/>
                  </a:cubicBezTo>
                  <a:cubicBezTo>
                    <a:pt x="93" y="2"/>
                    <a:pt x="93" y="2"/>
                    <a:pt x="93" y="2"/>
                  </a:cubicBezTo>
                  <a:close/>
                  <a:moveTo>
                    <a:pt x="82" y="3"/>
                  </a:moveTo>
                  <a:cubicBezTo>
                    <a:pt x="81" y="3"/>
                    <a:pt x="81" y="3"/>
                    <a:pt x="81" y="3"/>
                  </a:cubicBezTo>
                  <a:cubicBezTo>
                    <a:pt x="82" y="3"/>
                    <a:pt x="82" y="3"/>
                    <a:pt x="82" y="3"/>
                  </a:cubicBezTo>
                  <a:close/>
                  <a:moveTo>
                    <a:pt x="182" y="3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2" y="3"/>
                    <a:pt x="182" y="3"/>
                    <a:pt x="182" y="3"/>
                  </a:cubicBezTo>
                  <a:close/>
                  <a:moveTo>
                    <a:pt x="60" y="3"/>
                  </a:move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lose/>
                  <a:moveTo>
                    <a:pt x="58" y="5"/>
                  </a:move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8" y="4"/>
                    <a:pt x="58" y="4"/>
                    <a:pt x="58" y="5"/>
                  </a:cubicBezTo>
                  <a:close/>
                  <a:moveTo>
                    <a:pt x="55" y="5"/>
                  </a:move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5"/>
                    <a:pt x="55" y="5"/>
                    <a:pt x="55" y="5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169" y="4"/>
                  </a:moveTo>
                  <a:cubicBezTo>
                    <a:pt x="169" y="4"/>
                    <a:pt x="169" y="4"/>
                    <a:pt x="169" y="4"/>
                  </a:cubicBezTo>
                  <a:cubicBezTo>
                    <a:pt x="169" y="4"/>
                    <a:pt x="169" y="4"/>
                    <a:pt x="169" y="4"/>
                  </a:cubicBezTo>
                  <a:close/>
                  <a:moveTo>
                    <a:pt x="163" y="1"/>
                  </a:moveTo>
                  <a:cubicBezTo>
                    <a:pt x="163" y="2"/>
                    <a:pt x="163" y="2"/>
                    <a:pt x="163" y="2"/>
                  </a:cubicBezTo>
                  <a:cubicBezTo>
                    <a:pt x="163" y="1"/>
                    <a:pt x="163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4" name="Freeform 105"/>
            <p:cNvSpPr>
              <a:spLocks noEditPoints="1"/>
            </p:cNvSpPr>
            <p:nvPr/>
          </p:nvSpPr>
          <p:spPr bwMode="auto">
            <a:xfrm>
              <a:off x="4490" y="1995"/>
              <a:ext cx="1375" cy="125"/>
            </a:xfrm>
            <a:custGeom>
              <a:avLst/>
              <a:gdLst>
                <a:gd name="T0" fmla="*/ 33 w 102"/>
                <a:gd name="T1" fmla="*/ 7 h 7"/>
                <a:gd name="T2" fmla="*/ 25 w 102"/>
                <a:gd name="T3" fmla="*/ 6 h 7"/>
                <a:gd name="T4" fmla="*/ 21 w 102"/>
                <a:gd name="T5" fmla="*/ 5 h 7"/>
                <a:gd name="T6" fmla="*/ 17 w 102"/>
                <a:gd name="T7" fmla="*/ 6 h 7"/>
                <a:gd name="T8" fmla="*/ 10 w 102"/>
                <a:gd name="T9" fmla="*/ 6 h 7"/>
                <a:gd name="T10" fmla="*/ 4 w 102"/>
                <a:gd name="T11" fmla="*/ 6 h 7"/>
                <a:gd name="T12" fmla="*/ 1 w 102"/>
                <a:gd name="T13" fmla="*/ 3 h 7"/>
                <a:gd name="T14" fmla="*/ 3 w 102"/>
                <a:gd name="T15" fmla="*/ 3 h 7"/>
                <a:gd name="T16" fmla="*/ 8 w 102"/>
                <a:gd name="T17" fmla="*/ 0 h 7"/>
                <a:gd name="T18" fmla="*/ 12 w 102"/>
                <a:gd name="T19" fmla="*/ 2 h 7"/>
                <a:gd name="T20" fmla="*/ 13 w 102"/>
                <a:gd name="T21" fmla="*/ 4 h 7"/>
                <a:gd name="T22" fmla="*/ 18 w 102"/>
                <a:gd name="T23" fmla="*/ 1 h 7"/>
                <a:gd name="T24" fmla="*/ 23 w 102"/>
                <a:gd name="T25" fmla="*/ 0 h 7"/>
                <a:gd name="T26" fmla="*/ 32 w 102"/>
                <a:gd name="T27" fmla="*/ 3 h 7"/>
                <a:gd name="T28" fmla="*/ 36 w 102"/>
                <a:gd name="T29" fmla="*/ 1 h 7"/>
                <a:gd name="T30" fmla="*/ 36 w 102"/>
                <a:gd name="T31" fmla="*/ 4 h 7"/>
                <a:gd name="T32" fmla="*/ 42 w 102"/>
                <a:gd name="T33" fmla="*/ 0 h 7"/>
                <a:gd name="T34" fmla="*/ 47 w 102"/>
                <a:gd name="T35" fmla="*/ 0 h 7"/>
                <a:gd name="T36" fmla="*/ 48 w 102"/>
                <a:gd name="T37" fmla="*/ 3 h 7"/>
                <a:gd name="T38" fmla="*/ 53 w 102"/>
                <a:gd name="T39" fmla="*/ 0 h 7"/>
                <a:gd name="T40" fmla="*/ 58 w 102"/>
                <a:gd name="T41" fmla="*/ 3 h 7"/>
                <a:gd name="T42" fmla="*/ 58 w 102"/>
                <a:gd name="T43" fmla="*/ 5 h 7"/>
                <a:gd name="T44" fmla="*/ 59 w 102"/>
                <a:gd name="T45" fmla="*/ 2 h 7"/>
                <a:gd name="T46" fmla="*/ 62 w 102"/>
                <a:gd name="T47" fmla="*/ 2 h 7"/>
                <a:gd name="T48" fmla="*/ 70 w 102"/>
                <a:gd name="T49" fmla="*/ 2 h 7"/>
                <a:gd name="T50" fmla="*/ 75 w 102"/>
                <a:gd name="T51" fmla="*/ 1 h 7"/>
                <a:gd name="T52" fmla="*/ 81 w 102"/>
                <a:gd name="T53" fmla="*/ 2 h 7"/>
                <a:gd name="T54" fmla="*/ 79 w 102"/>
                <a:gd name="T55" fmla="*/ 0 h 7"/>
                <a:gd name="T56" fmla="*/ 85 w 102"/>
                <a:gd name="T57" fmla="*/ 2 h 7"/>
                <a:gd name="T58" fmla="*/ 87 w 102"/>
                <a:gd name="T59" fmla="*/ 5 h 7"/>
                <a:gd name="T60" fmla="*/ 93 w 102"/>
                <a:gd name="T61" fmla="*/ 1 h 7"/>
                <a:gd name="T62" fmla="*/ 99 w 102"/>
                <a:gd name="T63" fmla="*/ 1 h 7"/>
                <a:gd name="T64" fmla="*/ 101 w 102"/>
                <a:gd name="T65" fmla="*/ 2 h 7"/>
                <a:gd name="T66" fmla="*/ 101 w 102"/>
                <a:gd name="T67" fmla="*/ 6 h 7"/>
                <a:gd name="T68" fmla="*/ 96 w 102"/>
                <a:gd name="T69" fmla="*/ 4 h 7"/>
                <a:gd name="T70" fmla="*/ 86 w 102"/>
                <a:gd name="T71" fmla="*/ 6 h 7"/>
                <a:gd name="T72" fmla="*/ 80 w 102"/>
                <a:gd name="T73" fmla="*/ 7 h 7"/>
                <a:gd name="T74" fmla="*/ 76 w 102"/>
                <a:gd name="T75" fmla="*/ 6 h 7"/>
                <a:gd name="T76" fmla="*/ 72 w 102"/>
                <a:gd name="T77" fmla="*/ 5 h 7"/>
                <a:gd name="T78" fmla="*/ 68 w 102"/>
                <a:gd name="T79" fmla="*/ 6 h 7"/>
                <a:gd name="T80" fmla="*/ 59 w 102"/>
                <a:gd name="T81" fmla="*/ 7 h 7"/>
                <a:gd name="T82" fmla="*/ 53 w 102"/>
                <a:gd name="T83" fmla="*/ 5 h 7"/>
                <a:gd name="T84" fmla="*/ 52 w 102"/>
                <a:gd name="T85" fmla="*/ 6 h 7"/>
                <a:gd name="T86" fmla="*/ 44 w 102"/>
                <a:gd name="T87" fmla="*/ 7 h 7"/>
                <a:gd name="T88" fmla="*/ 34 w 102"/>
                <a:gd name="T89" fmla="*/ 5 h 7"/>
                <a:gd name="T90" fmla="*/ 64 w 102"/>
                <a:gd name="T91" fmla="*/ 3 h 7"/>
                <a:gd name="T92" fmla="*/ 10 w 102"/>
                <a:gd name="T93" fmla="*/ 3 h 7"/>
                <a:gd name="T94" fmla="*/ 10 w 102"/>
                <a:gd name="T95" fmla="*/ 4 h 7"/>
                <a:gd name="T96" fmla="*/ 62 w 102"/>
                <a:gd name="T97" fmla="*/ 6 h 7"/>
                <a:gd name="T98" fmla="*/ 95 w 102"/>
                <a:gd name="T99" fmla="*/ 4 h 7"/>
                <a:gd name="T100" fmla="*/ 83 w 102"/>
                <a:gd name="T101" fmla="*/ 2 h 7"/>
                <a:gd name="T102" fmla="*/ 43 w 102"/>
                <a:gd name="T103" fmla="*/ 6 h 7"/>
                <a:gd name="T104" fmla="*/ 83 w 102"/>
                <a:gd name="T105" fmla="*/ 5 h 7"/>
                <a:gd name="T106" fmla="*/ 74 w 102"/>
                <a:gd name="T107" fmla="*/ 5 h 7"/>
                <a:gd name="T108" fmla="*/ 64 w 102"/>
                <a:gd name="T109" fmla="*/ 5 h 7"/>
                <a:gd name="T110" fmla="*/ 95 w 102"/>
                <a:gd name="T111" fmla="*/ 1 h 7"/>
                <a:gd name="T112" fmla="*/ 32 w 102"/>
                <a:gd name="T113" fmla="*/ 6 h 7"/>
                <a:gd name="T114" fmla="*/ 9 w 102"/>
                <a:gd name="T115" fmla="*/ 2 h 7"/>
                <a:gd name="T116" fmla="*/ 83 w 102"/>
                <a:gd name="T117" fmla="*/ 3 h 7"/>
                <a:gd name="T118" fmla="*/ 53 w 102"/>
                <a:gd name="T119" fmla="*/ 5 h 7"/>
                <a:gd name="T120" fmla="*/ 11 w 102"/>
                <a:gd name="T12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" h="7">
                  <a:moveTo>
                    <a:pt x="35" y="3"/>
                  </a:moveTo>
                  <a:cubicBezTo>
                    <a:pt x="35" y="3"/>
                    <a:pt x="35" y="3"/>
                    <a:pt x="35" y="2"/>
                  </a:cubicBezTo>
                  <a:cubicBezTo>
                    <a:pt x="35" y="2"/>
                    <a:pt x="35" y="3"/>
                    <a:pt x="35" y="3"/>
                  </a:cubicBezTo>
                  <a:cubicBezTo>
                    <a:pt x="35" y="3"/>
                    <a:pt x="35" y="2"/>
                    <a:pt x="35" y="2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4" y="3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4" y="4"/>
                    <a:pt x="34" y="4"/>
                    <a:pt x="33" y="4"/>
                  </a:cubicBezTo>
                  <a:cubicBezTo>
                    <a:pt x="33" y="5"/>
                    <a:pt x="33" y="5"/>
                    <a:pt x="33" y="6"/>
                  </a:cubicBezTo>
                  <a:cubicBezTo>
                    <a:pt x="33" y="6"/>
                    <a:pt x="33" y="7"/>
                    <a:pt x="33" y="7"/>
                  </a:cubicBezTo>
                  <a:cubicBezTo>
                    <a:pt x="32" y="7"/>
                    <a:pt x="31" y="7"/>
                    <a:pt x="30" y="7"/>
                  </a:cubicBezTo>
                  <a:cubicBezTo>
                    <a:pt x="30" y="7"/>
                    <a:pt x="29" y="7"/>
                    <a:pt x="29" y="7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7" y="6"/>
                    <a:pt x="27" y="6"/>
                  </a:cubicBezTo>
                  <a:cubicBezTo>
                    <a:pt x="27" y="6"/>
                    <a:pt x="2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6"/>
                    <a:pt x="25" y="7"/>
                    <a:pt x="25" y="7"/>
                  </a:cubicBezTo>
                  <a:cubicBezTo>
                    <a:pt x="25" y="7"/>
                    <a:pt x="24" y="7"/>
                    <a:pt x="24" y="7"/>
                  </a:cubicBezTo>
                  <a:cubicBezTo>
                    <a:pt x="24" y="7"/>
                    <a:pt x="23" y="7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2" y="7"/>
                    <a:pt x="22" y="7"/>
                  </a:cubicBezTo>
                  <a:cubicBezTo>
                    <a:pt x="22" y="7"/>
                    <a:pt x="22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0" y="6"/>
                    <a:pt x="20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21" y="5"/>
                    <a:pt x="21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4"/>
                    <a:pt x="20" y="4"/>
                    <a:pt x="19" y="4"/>
                  </a:cubicBezTo>
                  <a:cubicBezTo>
                    <a:pt x="18" y="4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5" y="7"/>
                    <a:pt x="15" y="7"/>
                    <a:pt x="15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6"/>
                    <a:pt x="12" y="6"/>
                    <a:pt x="12" y="6"/>
                  </a:cubicBezTo>
                  <a:cubicBezTo>
                    <a:pt x="12" y="5"/>
                    <a:pt x="11" y="5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0" y="7"/>
                    <a:pt x="10" y="6"/>
                  </a:cubicBezTo>
                  <a:cubicBezTo>
                    <a:pt x="9" y="6"/>
                    <a:pt x="9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4" y="5"/>
                    <a:pt x="4" y="5"/>
                  </a:cubicBezTo>
                  <a:cubicBezTo>
                    <a:pt x="4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6"/>
                    <a:pt x="2" y="6"/>
                    <a:pt x="2" y="6"/>
                  </a:cubicBezTo>
                  <a:cubicBezTo>
                    <a:pt x="2" y="6"/>
                    <a:pt x="2" y="5"/>
                    <a:pt x="2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9" y="0"/>
                    <a:pt x="9" y="0"/>
                  </a:cubicBezTo>
                  <a:cubicBezTo>
                    <a:pt x="9" y="0"/>
                    <a:pt x="9" y="0"/>
                    <a:pt x="9" y="1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1"/>
                    <a:pt x="10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1"/>
                    <a:pt x="12" y="0"/>
                  </a:cubicBezTo>
                  <a:cubicBezTo>
                    <a:pt x="12" y="0"/>
                    <a:pt x="13" y="0"/>
                    <a:pt x="13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1" y="2"/>
                    <a:pt x="11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5"/>
                    <a:pt x="12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14" y="5"/>
                    <a:pt x="14" y="4"/>
                    <a:pt x="13" y="4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3" y="3"/>
                    <a:pt x="14" y="3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2"/>
                    <a:pt x="14" y="2"/>
                  </a:cubicBezTo>
                  <a:cubicBezTo>
                    <a:pt x="14" y="1"/>
                    <a:pt x="15" y="1"/>
                    <a:pt x="15" y="2"/>
                  </a:cubicBezTo>
                  <a:cubicBezTo>
                    <a:pt x="15" y="2"/>
                    <a:pt x="16" y="2"/>
                    <a:pt x="16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2"/>
                    <a:pt x="17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9" y="1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1"/>
                    <a:pt x="19" y="1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1"/>
                    <a:pt x="20" y="1"/>
                    <a:pt x="21" y="1"/>
                  </a:cubicBezTo>
                  <a:cubicBezTo>
                    <a:pt x="21" y="1"/>
                    <a:pt x="22" y="0"/>
                    <a:pt x="22" y="0"/>
                  </a:cubicBezTo>
                  <a:cubicBezTo>
                    <a:pt x="22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1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3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ubicBezTo>
                    <a:pt x="25" y="2"/>
                    <a:pt x="26" y="3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7" y="4"/>
                    <a:pt x="28" y="4"/>
                    <a:pt x="29" y="4"/>
                  </a:cubicBezTo>
                  <a:cubicBezTo>
                    <a:pt x="30" y="3"/>
                    <a:pt x="30" y="4"/>
                    <a:pt x="31" y="3"/>
                  </a:cubicBezTo>
                  <a:cubicBezTo>
                    <a:pt x="31" y="3"/>
                    <a:pt x="31" y="3"/>
                    <a:pt x="32" y="4"/>
                  </a:cubicBezTo>
                  <a:cubicBezTo>
                    <a:pt x="32" y="4"/>
                    <a:pt x="32" y="4"/>
                    <a:pt x="32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2" y="0"/>
                    <a:pt x="32" y="0"/>
                  </a:cubicBezTo>
                  <a:cubicBezTo>
                    <a:pt x="32" y="0"/>
                    <a:pt x="33" y="0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1"/>
                    <a:pt x="34" y="1"/>
                    <a:pt x="34" y="1"/>
                  </a:cubicBezTo>
                  <a:cubicBezTo>
                    <a:pt x="34" y="1"/>
                    <a:pt x="35" y="0"/>
                    <a:pt x="35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6" y="0"/>
                    <a:pt x="36" y="0"/>
                    <a:pt x="36" y="1"/>
                  </a:cubicBezTo>
                  <a:cubicBezTo>
                    <a:pt x="36" y="1"/>
                    <a:pt x="36" y="1"/>
                    <a:pt x="36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4" y="1"/>
                    <a:pt x="34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5" y="1"/>
                    <a:pt x="35" y="2"/>
                    <a:pt x="35" y="1"/>
                  </a:cubicBezTo>
                  <a:cubicBezTo>
                    <a:pt x="36" y="1"/>
                    <a:pt x="37" y="1"/>
                    <a:pt x="37" y="1"/>
                  </a:cubicBezTo>
                  <a:cubicBezTo>
                    <a:pt x="37" y="1"/>
                    <a:pt x="38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7" y="2"/>
                    <a:pt x="37" y="2"/>
                    <a:pt x="37" y="3"/>
                  </a:cubicBezTo>
                  <a:cubicBezTo>
                    <a:pt x="37" y="3"/>
                    <a:pt x="36" y="3"/>
                    <a:pt x="36" y="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4"/>
                    <a:pt x="37" y="4"/>
                    <a:pt x="37" y="4"/>
                  </a:cubicBezTo>
                  <a:cubicBezTo>
                    <a:pt x="37" y="3"/>
                    <a:pt x="37" y="3"/>
                    <a:pt x="38" y="3"/>
                  </a:cubicBezTo>
                  <a:cubicBezTo>
                    <a:pt x="38" y="3"/>
                    <a:pt x="38" y="3"/>
                    <a:pt x="38" y="3"/>
                  </a:cubicBezTo>
                  <a:cubicBezTo>
                    <a:pt x="39" y="3"/>
                    <a:pt x="39" y="3"/>
                    <a:pt x="39" y="2"/>
                  </a:cubicBezTo>
                  <a:cubicBezTo>
                    <a:pt x="39" y="2"/>
                    <a:pt x="39" y="2"/>
                    <a:pt x="40" y="2"/>
                  </a:cubicBezTo>
                  <a:cubicBezTo>
                    <a:pt x="40" y="2"/>
                    <a:pt x="40" y="2"/>
                    <a:pt x="40" y="3"/>
                  </a:cubicBezTo>
                  <a:cubicBezTo>
                    <a:pt x="40" y="3"/>
                    <a:pt x="41" y="3"/>
                    <a:pt x="41" y="2"/>
                  </a:cubicBezTo>
                  <a:cubicBezTo>
                    <a:pt x="42" y="2"/>
                    <a:pt x="42" y="2"/>
                    <a:pt x="42" y="1"/>
                  </a:cubicBezTo>
                  <a:cubicBezTo>
                    <a:pt x="42" y="1"/>
                    <a:pt x="42" y="1"/>
                    <a:pt x="4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2"/>
                    <a:pt x="43" y="2"/>
                    <a:pt x="43" y="2"/>
                  </a:cubicBezTo>
                  <a:cubicBezTo>
                    <a:pt x="43" y="2"/>
                    <a:pt x="43" y="3"/>
                    <a:pt x="43" y="3"/>
                  </a:cubicBezTo>
                  <a:cubicBezTo>
                    <a:pt x="43" y="3"/>
                    <a:pt x="43" y="4"/>
                    <a:pt x="43" y="4"/>
                  </a:cubicBezTo>
                  <a:cubicBezTo>
                    <a:pt x="44" y="4"/>
                    <a:pt x="44" y="4"/>
                    <a:pt x="45" y="3"/>
                  </a:cubicBezTo>
                  <a:cubicBezTo>
                    <a:pt x="45" y="3"/>
                    <a:pt x="45" y="3"/>
                    <a:pt x="45" y="3"/>
                  </a:cubicBezTo>
                  <a:cubicBezTo>
                    <a:pt x="45" y="3"/>
                    <a:pt x="45" y="2"/>
                    <a:pt x="45" y="2"/>
                  </a:cubicBezTo>
                  <a:cubicBezTo>
                    <a:pt x="45" y="1"/>
                    <a:pt x="46" y="1"/>
                    <a:pt x="46" y="0"/>
                  </a:cubicBezTo>
                  <a:cubicBezTo>
                    <a:pt x="46" y="0"/>
                    <a:pt x="47" y="0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2"/>
                    <a:pt x="47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7" y="2"/>
                    <a:pt x="48" y="2"/>
                    <a:pt x="48" y="2"/>
                  </a:cubicBezTo>
                  <a:cubicBezTo>
                    <a:pt x="48" y="2"/>
                    <a:pt x="48" y="2"/>
                    <a:pt x="48" y="1"/>
                  </a:cubicBezTo>
                  <a:cubicBezTo>
                    <a:pt x="48" y="1"/>
                    <a:pt x="49" y="1"/>
                    <a:pt x="49" y="1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1"/>
                    <a:pt x="49" y="2"/>
                    <a:pt x="49" y="2"/>
                  </a:cubicBezTo>
                  <a:cubicBezTo>
                    <a:pt x="49" y="3"/>
                    <a:pt x="49" y="3"/>
                    <a:pt x="48" y="3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7" y="4"/>
                    <a:pt x="47" y="4"/>
                  </a:cubicBezTo>
                  <a:cubicBezTo>
                    <a:pt x="47" y="4"/>
                    <a:pt x="48" y="4"/>
                    <a:pt x="48" y="3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50" y="3"/>
                    <a:pt x="50" y="3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0"/>
                    <a:pt x="51" y="0"/>
                    <a:pt x="52" y="0"/>
                  </a:cubicBezTo>
                  <a:cubicBezTo>
                    <a:pt x="52" y="0"/>
                    <a:pt x="53" y="0"/>
                    <a:pt x="53" y="0"/>
                  </a:cubicBezTo>
                  <a:cubicBezTo>
                    <a:pt x="53" y="0"/>
                    <a:pt x="54" y="0"/>
                    <a:pt x="55" y="0"/>
                  </a:cubicBezTo>
                  <a:cubicBezTo>
                    <a:pt x="55" y="0"/>
                    <a:pt x="55" y="0"/>
                    <a:pt x="56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7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7" y="1"/>
                    <a:pt x="57" y="1"/>
                  </a:cubicBezTo>
                  <a:cubicBezTo>
                    <a:pt x="57" y="1"/>
                    <a:pt x="57" y="1"/>
                    <a:pt x="57" y="1"/>
                  </a:cubicBezTo>
                  <a:cubicBezTo>
                    <a:pt x="57" y="1"/>
                    <a:pt x="57" y="2"/>
                    <a:pt x="57" y="2"/>
                  </a:cubicBezTo>
                  <a:cubicBezTo>
                    <a:pt x="57" y="2"/>
                    <a:pt x="58" y="2"/>
                    <a:pt x="58" y="2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3"/>
                    <a:pt x="56" y="3"/>
                    <a:pt x="56" y="3"/>
                  </a:cubicBezTo>
                  <a:cubicBezTo>
                    <a:pt x="56" y="4"/>
                    <a:pt x="56" y="4"/>
                    <a:pt x="55" y="4"/>
                  </a:cubicBezTo>
                  <a:cubicBezTo>
                    <a:pt x="55" y="4"/>
                    <a:pt x="55" y="4"/>
                    <a:pt x="54" y="4"/>
                  </a:cubicBezTo>
                  <a:cubicBezTo>
                    <a:pt x="54" y="4"/>
                    <a:pt x="54" y="4"/>
                    <a:pt x="54" y="4"/>
                  </a:cubicBezTo>
                  <a:cubicBezTo>
                    <a:pt x="54" y="5"/>
                    <a:pt x="54" y="5"/>
                    <a:pt x="54" y="5"/>
                  </a:cubicBezTo>
                  <a:cubicBezTo>
                    <a:pt x="54" y="5"/>
                    <a:pt x="55" y="5"/>
                    <a:pt x="55" y="5"/>
                  </a:cubicBezTo>
                  <a:cubicBezTo>
                    <a:pt x="55" y="5"/>
                    <a:pt x="56" y="5"/>
                    <a:pt x="56" y="5"/>
                  </a:cubicBezTo>
                  <a:cubicBezTo>
                    <a:pt x="57" y="5"/>
                    <a:pt x="57" y="4"/>
                    <a:pt x="57" y="4"/>
                  </a:cubicBezTo>
                  <a:cubicBezTo>
                    <a:pt x="57" y="4"/>
                    <a:pt x="57" y="4"/>
                    <a:pt x="58" y="4"/>
                  </a:cubicBezTo>
                  <a:cubicBezTo>
                    <a:pt x="58" y="4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6"/>
                  </a:cubicBezTo>
                  <a:cubicBezTo>
                    <a:pt x="59" y="6"/>
                    <a:pt x="60" y="6"/>
                    <a:pt x="60" y="6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0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8" y="5"/>
                    <a:pt x="58" y="4"/>
                    <a:pt x="58" y="4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3"/>
                    <a:pt x="59" y="3"/>
                    <a:pt x="58" y="2"/>
                  </a:cubicBezTo>
                  <a:cubicBezTo>
                    <a:pt x="58" y="2"/>
                    <a:pt x="59" y="2"/>
                    <a:pt x="59" y="2"/>
                  </a:cubicBezTo>
                  <a:cubicBezTo>
                    <a:pt x="59" y="3"/>
                    <a:pt x="59" y="3"/>
                    <a:pt x="60" y="2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60" y="2"/>
                    <a:pt x="61" y="2"/>
                    <a:pt x="61" y="3"/>
                  </a:cubicBezTo>
                  <a:cubicBezTo>
                    <a:pt x="61" y="3"/>
                    <a:pt x="60" y="3"/>
                    <a:pt x="60" y="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1" y="4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2"/>
                    <a:pt x="63" y="2"/>
                    <a:pt x="63" y="1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5" y="0"/>
                    <a:pt x="66" y="0"/>
                    <a:pt x="66" y="1"/>
                  </a:cubicBezTo>
                  <a:cubicBezTo>
                    <a:pt x="66" y="1"/>
                    <a:pt x="66" y="1"/>
                    <a:pt x="67" y="1"/>
                  </a:cubicBezTo>
                  <a:cubicBezTo>
                    <a:pt x="67" y="1"/>
                    <a:pt x="68" y="0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1"/>
                    <a:pt x="69" y="1"/>
                  </a:cubicBezTo>
                  <a:cubicBezTo>
                    <a:pt x="70" y="1"/>
                    <a:pt x="70" y="1"/>
                    <a:pt x="70" y="2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0" y="2"/>
                    <a:pt x="71" y="2"/>
                    <a:pt x="71" y="2"/>
                  </a:cubicBezTo>
                  <a:cubicBezTo>
                    <a:pt x="71" y="2"/>
                    <a:pt x="71" y="2"/>
                    <a:pt x="71" y="3"/>
                  </a:cubicBezTo>
                  <a:cubicBezTo>
                    <a:pt x="72" y="3"/>
                    <a:pt x="72" y="2"/>
                    <a:pt x="73" y="2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1"/>
                    <a:pt x="72" y="1"/>
                    <a:pt x="72" y="1"/>
                  </a:cubicBezTo>
                  <a:cubicBezTo>
                    <a:pt x="72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3" y="1"/>
                    <a:pt x="73" y="1"/>
                    <a:pt x="74" y="1"/>
                  </a:cubicBezTo>
                  <a:cubicBezTo>
                    <a:pt x="74" y="1"/>
                    <a:pt x="74" y="1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4" y="0"/>
                    <a:pt x="74" y="0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1"/>
                    <a:pt x="76" y="2"/>
                    <a:pt x="76" y="2"/>
                  </a:cubicBezTo>
                  <a:cubicBezTo>
                    <a:pt x="75" y="2"/>
                    <a:pt x="75" y="3"/>
                    <a:pt x="75" y="3"/>
                  </a:cubicBezTo>
                  <a:cubicBezTo>
                    <a:pt x="74" y="3"/>
                    <a:pt x="75" y="3"/>
                    <a:pt x="75" y="3"/>
                  </a:cubicBezTo>
                  <a:cubicBezTo>
                    <a:pt x="75" y="3"/>
                    <a:pt x="75" y="4"/>
                    <a:pt x="75" y="4"/>
                  </a:cubicBezTo>
                  <a:cubicBezTo>
                    <a:pt x="76" y="4"/>
                    <a:pt x="77" y="4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80" y="4"/>
                    <a:pt x="80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1" y="2"/>
                    <a:pt x="81" y="2"/>
                    <a:pt x="81" y="2"/>
                  </a:cubicBezTo>
                  <a:cubicBezTo>
                    <a:pt x="80" y="3"/>
                    <a:pt x="80" y="3"/>
                    <a:pt x="81" y="2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79" y="3"/>
                    <a:pt x="79" y="2"/>
                    <a:pt x="80" y="2"/>
                  </a:cubicBezTo>
                  <a:cubicBezTo>
                    <a:pt x="80" y="2"/>
                    <a:pt x="80" y="1"/>
                    <a:pt x="80" y="1"/>
                  </a:cubicBezTo>
                  <a:cubicBezTo>
                    <a:pt x="79" y="1"/>
                    <a:pt x="78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8" y="1"/>
                    <a:pt x="78" y="1"/>
                    <a:pt x="78" y="0"/>
                  </a:cubicBezTo>
                  <a:cubicBezTo>
                    <a:pt x="78" y="0"/>
                    <a:pt x="79" y="0"/>
                    <a:pt x="79" y="0"/>
                  </a:cubicBezTo>
                  <a:cubicBezTo>
                    <a:pt x="79" y="0"/>
                    <a:pt x="80" y="0"/>
                    <a:pt x="80" y="0"/>
                  </a:cubicBezTo>
                  <a:cubicBezTo>
                    <a:pt x="80" y="0"/>
                    <a:pt x="81" y="0"/>
                    <a:pt x="81" y="0"/>
                  </a:cubicBezTo>
                  <a:cubicBezTo>
                    <a:pt x="81" y="0"/>
                    <a:pt x="81" y="0"/>
                    <a:pt x="81" y="0"/>
                  </a:cubicBezTo>
                  <a:cubicBezTo>
                    <a:pt x="82" y="0"/>
                    <a:pt x="83" y="0"/>
                    <a:pt x="83" y="0"/>
                  </a:cubicBezTo>
                  <a:cubicBezTo>
                    <a:pt x="84" y="1"/>
                    <a:pt x="84" y="1"/>
                    <a:pt x="85" y="1"/>
                  </a:cubicBezTo>
                  <a:cubicBezTo>
                    <a:pt x="85" y="0"/>
                    <a:pt x="85" y="1"/>
                    <a:pt x="86" y="1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5" y="1"/>
                    <a:pt x="85" y="2"/>
                    <a:pt x="85" y="2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7" y="2"/>
                    <a:pt x="87" y="2"/>
                    <a:pt x="87" y="2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3"/>
                    <a:pt x="86" y="3"/>
                  </a:cubicBezTo>
                  <a:cubicBezTo>
                    <a:pt x="86" y="3"/>
                    <a:pt x="86" y="3"/>
                    <a:pt x="85" y="3"/>
                  </a:cubicBezTo>
                  <a:cubicBezTo>
                    <a:pt x="85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3"/>
                    <a:pt x="84" y="3"/>
                    <a:pt x="84" y="3"/>
                  </a:cubicBezTo>
                  <a:cubicBezTo>
                    <a:pt x="84" y="4"/>
                    <a:pt x="85" y="3"/>
                    <a:pt x="85" y="4"/>
                  </a:cubicBezTo>
                  <a:cubicBezTo>
                    <a:pt x="85" y="4"/>
                    <a:pt x="86" y="4"/>
                    <a:pt x="86" y="4"/>
                  </a:cubicBezTo>
                  <a:cubicBezTo>
                    <a:pt x="86" y="4"/>
                    <a:pt x="87" y="4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9" y="5"/>
                    <a:pt x="89" y="4"/>
                    <a:pt x="90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89" y="3"/>
                    <a:pt x="89" y="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3"/>
                    <a:pt x="89" y="2"/>
                    <a:pt x="89" y="2"/>
                  </a:cubicBezTo>
                  <a:cubicBezTo>
                    <a:pt x="89" y="2"/>
                    <a:pt x="90" y="2"/>
                    <a:pt x="90" y="1"/>
                  </a:cubicBezTo>
                  <a:cubicBezTo>
                    <a:pt x="90" y="1"/>
                    <a:pt x="90" y="1"/>
                    <a:pt x="91" y="1"/>
                  </a:cubicBezTo>
                  <a:cubicBezTo>
                    <a:pt x="91" y="1"/>
                    <a:pt x="91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4" y="1"/>
                    <a:pt x="95" y="1"/>
                    <a:pt x="95" y="1"/>
                  </a:cubicBezTo>
                  <a:cubicBezTo>
                    <a:pt x="95" y="0"/>
                    <a:pt x="95" y="0"/>
                    <a:pt x="96" y="0"/>
                  </a:cubicBezTo>
                  <a:cubicBezTo>
                    <a:pt x="96" y="0"/>
                    <a:pt x="96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8" y="0"/>
                    <a:pt x="98" y="0"/>
                    <a:pt x="98" y="1"/>
                  </a:cubicBezTo>
                  <a:cubicBezTo>
                    <a:pt x="98" y="1"/>
                    <a:pt x="98" y="1"/>
                    <a:pt x="99" y="1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99" y="2"/>
                    <a:pt x="99" y="2"/>
                    <a:pt x="100" y="2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9" y="1"/>
                    <a:pt x="98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02" y="0"/>
                    <a:pt x="102" y="0"/>
                  </a:cubicBezTo>
                  <a:cubicBezTo>
                    <a:pt x="102" y="1"/>
                    <a:pt x="102" y="1"/>
                    <a:pt x="102" y="1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2" y="3"/>
                    <a:pt x="102" y="3"/>
                    <a:pt x="101" y="3"/>
                  </a:cubicBezTo>
                  <a:cubicBezTo>
                    <a:pt x="101" y="3"/>
                    <a:pt x="101" y="2"/>
                    <a:pt x="101" y="2"/>
                  </a:cubicBezTo>
                  <a:cubicBezTo>
                    <a:pt x="101" y="2"/>
                    <a:pt x="101" y="3"/>
                    <a:pt x="100" y="3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4"/>
                    <a:pt x="101" y="4"/>
                    <a:pt x="100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100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5"/>
                  </a:cubicBezTo>
                  <a:cubicBezTo>
                    <a:pt x="101" y="5"/>
                    <a:pt x="101" y="5"/>
                    <a:pt x="101" y="6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6"/>
                    <a:pt x="100" y="6"/>
                    <a:pt x="100" y="6"/>
                  </a:cubicBezTo>
                  <a:cubicBezTo>
                    <a:pt x="99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5"/>
                    <a:pt x="98" y="5"/>
                    <a:pt x="98" y="4"/>
                  </a:cubicBezTo>
                  <a:cubicBezTo>
                    <a:pt x="98" y="4"/>
                    <a:pt x="97" y="4"/>
                    <a:pt x="97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4"/>
                    <a:pt x="96" y="5"/>
                    <a:pt x="95" y="5"/>
                  </a:cubicBezTo>
                  <a:cubicBezTo>
                    <a:pt x="95" y="6"/>
                    <a:pt x="95" y="6"/>
                    <a:pt x="95" y="7"/>
                  </a:cubicBezTo>
                  <a:cubicBezTo>
                    <a:pt x="94" y="7"/>
                    <a:pt x="94" y="7"/>
                    <a:pt x="93" y="7"/>
                  </a:cubicBezTo>
                  <a:cubicBezTo>
                    <a:pt x="93" y="7"/>
                    <a:pt x="92" y="6"/>
                    <a:pt x="92" y="6"/>
                  </a:cubicBezTo>
                  <a:cubicBezTo>
                    <a:pt x="92" y="6"/>
                    <a:pt x="91" y="6"/>
                    <a:pt x="91" y="6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89" y="7"/>
                    <a:pt x="88" y="7"/>
                    <a:pt x="87" y="7"/>
                  </a:cubicBezTo>
                  <a:cubicBezTo>
                    <a:pt x="87" y="7"/>
                    <a:pt x="87" y="7"/>
                    <a:pt x="87" y="6"/>
                  </a:cubicBezTo>
                  <a:cubicBezTo>
                    <a:pt x="87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5" y="6"/>
                    <a:pt x="85" y="6"/>
                    <a:pt x="84" y="6"/>
                  </a:cubicBezTo>
                  <a:cubicBezTo>
                    <a:pt x="83" y="6"/>
                    <a:pt x="83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2" y="6"/>
                    <a:pt x="82" y="6"/>
                  </a:cubicBezTo>
                  <a:cubicBezTo>
                    <a:pt x="82" y="6"/>
                    <a:pt x="81" y="6"/>
                    <a:pt x="81" y="7"/>
                  </a:cubicBezTo>
                  <a:cubicBezTo>
                    <a:pt x="81" y="7"/>
                    <a:pt x="80" y="7"/>
                    <a:pt x="80" y="7"/>
                  </a:cubicBezTo>
                  <a:cubicBezTo>
                    <a:pt x="80" y="7"/>
                    <a:pt x="80" y="7"/>
                    <a:pt x="79" y="7"/>
                  </a:cubicBezTo>
                  <a:cubicBezTo>
                    <a:pt x="79" y="7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6"/>
                    <a:pt x="78" y="5"/>
                    <a:pt x="78" y="5"/>
                  </a:cubicBezTo>
                  <a:cubicBezTo>
                    <a:pt x="77" y="5"/>
                    <a:pt x="77" y="6"/>
                    <a:pt x="77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7" y="7"/>
                    <a:pt x="77" y="7"/>
                    <a:pt x="76" y="7"/>
                  </a:cubicBezTo>
                  <a:cubicBezTo>
                    <a:pt x="76" y="7"/>
                    <a:pt x="76" y="7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6" y="6"/>
                    <a:pt x="76" y="6"/>
                    <a:pt x="76" y="6"/>
                  </a:cubicBezTo>
                  <a:cubicBezTo>
                    <a:pt x="75" y="7"/>
                    <a:pt x="75" y="7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3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5"/>
                    <a:pt x="7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0" y="5"/>
                    <a:pt x="69" y="5"/>
                    <a:pt x="69" y="4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68" y="4"/>
                    <a:pt x="68" y="5"/>
                    <a:pt x="69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6"/>
                    <a:pt x="70" y="6"/>
                    <a:pt x="70" y="6"/>
                  </a:cubicBezTo>
                  <a:cubicBezTo>
                    <a:pt x="69" y="6"/>
                    <a:pt x="69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8" y="6"/>
                    <a:pt x="67" y="6"/>
                    <a:pt x="6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6" y="7"/>
                    <a:pt x="66" y="6"/>
                    <a:pt x="66" y="6"/>
                  </a:cubicBezTo>
                  <a:cubicBezTo>
                    <a:pt x="65" y="6"/>
                    <a:pt x="65" y="7"/>
                    <a:pt x="65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3" y="7"/>
                  </a:cubicBezTo>
                  <a:cubicBezTo>
                    <a:pt x="63" y="7"/>
                    <a:pt x="63" y="7"/>
                    <a:pt x="62" y="7"/>
                  </a:cubicBezTo>
                  <a:cubicBezTo>
                    <a:pt x="62" y="7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0" y="7"/>
                    <a:pt x="59" y="7"/>
                    <a:pt x="59" y="7"/>
                  </a:cubicBezTo>
                  <a:cubicBezTo>
                    <a:pt x="59" y="7"/>
                    <a:pt x="59" y="7"/>
                    <a:pt x="58" y="7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6"/>
                    <a:pt x="57" y="7"/>
                    <a:pt x="56" y="7"/>
                  </a:cubicBezTo>
                  <a:cubicBezTo>
                    <a:pt x="56" y="7"/>
                    <a:pt x="56" y="7"/>
                    <a:pt x="56" y="7"/>
                  </a:cubicBezTo>
                  <a:cubicBezTo>
                    <a:pt x="56" y="7"/>
                    <a:pt x="56" y="7"/>
                    <a:pt x="56" y="6"/>
                  </a:cubicBezTo>
                  <a:cubicBezTo>
                    <a:pt x="55" y="6"/>
                    <a:pt x="55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3" y="6"/>
                    <a:pt x="53" y="5"/>
                    <a:pt x="53" y="5"/>
                  </a:cubicBezTo>
                  <a:cubicBezTo>
                    <a:pt x="52" y="5"/>
                    <a:pt x="53" y="5"/>
                    <a:pt x="53" y="5"/>
                  </a:cubicBezTo>
                  <a:cubicBezTo>
                    <a:pt x="53" y="5"/>
                    <a:pt x="53" y="4"/>
                    <a:pt x="52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2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4"/>
                    <a:pt x="52" y="4"/>
                    <a:pt x="52" y="4"/>
                  </a:cubicBezTo>
                  <a:cubicBezTo>
                    <a:pt x="52" y="5"/>
                    <a:pt x="51" y="5"/>
                    <a:pt x="51" y="6"/>
                  </a:cubicBezTo>
                  <a:cubicBezTo>
                    <a:pt x="51" y="6"/>
                    <a:pt x="51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6"/>
                    <a:pt x="52" y="6"/>
                    <a:pt x="52" y="7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6"/>
                    <a:pt x="50" y="6"/>
                    <a:pt x="50" y="6"/>
                  </a:cubicBezTo>
                  <a:cubicBezTo>
                    <a:pt x="49" y="7"/>
                    <a:pt x="49" y="7"/>
                    <a:pt x="48" y="7"/>
                  </a:cubicBezTo>
                  <a:cubicBezTo>
                    <a:pt x="48" y="6"/>
                    <a:pt x="47" y="6"/>
                    <a:pt x="47" y="6"/>
                  </a:cubicBezTo>
                  <a:cubicBezTo>
                    <a:pt x="47" y="6"/>
                    <a:pt x="46" y="6"/>
                    <a:pt x="46" y="6"/>
                  </a:cubicBezTo>
                  <a:cubicBezTo>
                    <a:pt x="46" y="6"/>
                    <a:pt x="46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2" y="7"/>
                    <a:pt x="42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39" y="7"/>
                    <a:pt x="39" y="6"/>
                  </a:cubicBezTo>
                  <a:cubicBezTo>
                    <a:pt x="39" y="6"/>
                    <a:pt x="38" y="6"/>
                    <a:pt x="38" y="6"/>
                  </a:cubicBezTo>
                  <a:cubicBezTo>
                    <a:pt x="38" y="6"/>
                    <a:pt x="38" y="7"/>
                    <a:pt x="38" y="7"/>
                  </a:cubicBezTo>
                  <a:cubicBezTo>
                    <a:pt x="37" y="7"/>
                    <a:pt x="36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6"/>
                  </a:cubicBezTo>
                  <a:cubicBezTo>
                    <a:pt x="34" y="6"/>
                    <a:pt x="34" y="6"/>
                    <a:pt x="34" y="5"/>
                  </a:cubicBezTo>
                  <a:cubicBezTo>
                    <a:pt x="34" y="5"/>
                    <a:pt x="34" y="5"/>
                    <a:pt x="34" y="5"/>
                  </a:cubicBezTo>
                  <a:cubicBezTo>
                    <a:pt x="34" y="5"/>
                    <a:pt x="35" y="4"/>
                    <a:pt x="35" y="4"/>
                  </a:cubicBezTo>
                  <a:cubicBezTo>
                    <a:pt x="35" y="3"/>
                    <a:pt x="35" y="3"/>
                    <a:pt x="35" y="3"/>
                  </a:cubicBezTo>
                  <a:cubicBezTo>
                    <a:pt x="35" y="3"/>
                    <a:pt x="35" y="3"/>
                    <a:pt x="35" y="3"/>
                  </a:cubicBezTo>
                  <a:close/>
                  <a:moveTo>
                    <a:pt x="97" y="2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7" y="2"/>
                    <a:pt x="97" y="2"/>
                    <a:pt x="97" y="2"/>
                  </a:cubicBezTo>
                  <a:close/>
                  <a:moveTo>
                    <a:pt x="64" y="3"/>
                  </a:moveTo>
                  <a:cubicBezTo>
                    <a:pt x="64" y="2"/>
                    <a:pt x="63" y="2"/>
                    <a:pt x="63" y="2"/>
                  </a:cubicBezTo>
                  <a:cubicBezTo>
                    <a:pt x="63" y="2"/>
                    <a:pt x="63" y="3"/>
                    <a:pt x="63" y="3"/>
                  </a:cubicBezTo>
                  <a:cubicBezTo>
                    <a:pt x="63" y="3"/>
                    <a:pt x="63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5" y="4"/>
                    <a:pt x="65" y="4"/>
                  </a:cubicBezTo>
                  <a:cubicBezTo>
                    <a:pt x="65" y="4"/>
                    <a:pt x="65" y="3"/>
                    <a:pt x="65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4"/>
                    <a:pt x="8" y="4"/>
                    <a:pt x="8" y="5"/>
                  </a:cubicBezTo>
                  <a:cubicBezTo>
                    <a:pt x="8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10" y="3"/>
                  </a:cubicBezTo>
                  <a:close/>
                  <a:moveTo>
                    <a:pt x="62" y="6"/>
                  </a:moveTo>
                  <a:cubicBezTo>
                    <a:pt x="61" y="6"/>
                    <a:pt x="62" y="6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2" y="5"/>
                    <a:pt x="62" y="5"/>
                  </a:cubicBezTo>
                  <a:cubicBezTo>
                    <a:pt x="62" y="5"/>
                    <a:pt x="62" y="5"/>
                    <a:pt x="62" y="6"/>
                  </a:cubicBezTo>
                  <a:close/>
                  <a:moveTo>
                    <a:pt x="21" y="4"/>
                  </a:moveTo>
                  <a:cubicBezTo>
                    <a:pt x="21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4"/>
                    <a:pt x="20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94" y="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5" y="5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4" y="4"/>
                    <a:pt x="94" y="4"/>
                    <a:pt x="94" y="4"/>
                  </a:cubicBezTo>
                  <a:close/>
                  <a:moveTo>
                    <a:pt x="83" y="2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3" y="1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82" y="2"/>
                    <a:pt x="82" y="2"/>
                    <a:pt x="83" y="2"/>
                  </a:cubicBezTo>
                  <a:cubicBezTo>
                    <a:pt x="83" y="2"/>
                    <a:pt x="83" y="2"/>
                    <a:pt x="83" y="2"/>
                  </a:cubicBezTo>
                  <a:close/>
                  <a:moveTo>
                    <a:pt x="40" y="4"/>
                  </a:moveTo>
                  <a:cubicBezTo>
                    <a:pt x="40" y="4"/>
                    <a:pt x="40" y="4"/>
                    <a:pt x="40" y="4"/>
                  </a:cubicBezTo>
                  <a:cubicBezTo>
                    <a:pt x="40" y="4"/>
                    <a:pt x="40" y="3"/>
                    <a:pt x="39" y="3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9" y="4"/>
                    <a:pt x="40" y="4"/>
                    <a:pt x="40" y="4"/>
                  </a:cubicBezTo>
                  <a:close/>
                  <a:moveTo>
                    <a:pt x="43" y="6"/>
                  </a:move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lose/>
                  <a:moveTo>
                    <a:pt x="90" y="6"/>
                  </a:moveTo>
                  <a:cubicBezTo>
                    <a:pt x="90" y="6"/>
                    <a:pt x="91" y="6"/>
                    <a:pt x="91" y="6"/>
                  </a:cubicBezTo>
                  <a:cubicBezTo>
                    <a:pt x="91" y="6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0" y="5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lose/>
                  <a:moveTo>
                    <a:pt x="83" y="5"/>
                  </a:moveTo>
                  <a:cubicBezTo>
                    <a:pt x="83" y="5"/>
                    <a:pt x="84" y="5"/>
                    <a:pt x="84" y="5"/>
                  </a:cubicBezTo>
                  <a:cubicBezTo>
                    <a:pt x="84" y="5"/>
                    <a:pt x="84" y="5"/>
                    <a:pt x="84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4"/>
                    <a:pt x="83" y="4"/>
                    <a:pt x="83" y="5"/>
                  </a:cubicBezTo>
                  <a:cubicBezTo>
                    <a:pt x="83" y="5"/>
                    <a:pt x="83" y="5"/>
                    <a:pt x="83" y="5"/>
                  </a:cubicBezTo>
                  <a:close/>
                  <a:moveTo>
                    <a:pt x="26" y="5"/>
                  </a:moveTo>
                  <a:cubicBezTo>
                    <a:pt x="26" y="5"/>
                    <a:pt x="25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lose/>
                  <a:moveTo>
                    <a:pt x="74" y="5"/>
                  </a:move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5" y="4"/>
                    <a:pt x="75" y="4"/>
                  </a:cubicBezTo>
                  <a:cubicBezTo>
                    <a:pt x="75" y="4"/>
                    <a:pt x="74" y="4"/>
                    <a:pt x="74" y="4"/>
                  </a:cubicBezTo>
                  <a:cubicBezTo>
                    <a:pt x="74" y="4"/>
                    <a:pt x="74" y="4"/>
                    <a:pt x="74" y="4"/>
                  </a:cubicBezTo>
                  <a:cubicBezTo>
                    <a:pt x="74" y="4"/>
                    <a:pt x="74" y="4"/>
                    <a:pt x="74" y="5"/>
                  </a:cubicBezTo>
                  <a:close/>
                  <a:moveTo>
                    <a:pt x="16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lose/>
                  <a:moveTo>
                    <a:pt x="64" y="5"/>
                  </a:move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lose/>
                  <a:moveTo>
                    <a:pt x="66" y="4"/>
                  </a:move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6" y="4"/>
                    <a:pt x="65" y="4"/>
                    <a:pt x="66" y="4"/>
                  </a:cubicBezTo>
                  <a:close/>
                  <a:moveTo>
                    <a:pt x="95" y="1"/>
                  </a:moveTo>
                  <a:cubicBezTo>
                    <a:pt x="95" y="1"/>
                    <a:pt x="95" y="1"/>
                    <a:pt x="95" y="1"/>
                  </a:cubicBezTo>
                  <a:cubicBezTo>
                    <a:pt x="95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6" y="1"/>
                  </a:cubicBezTo>
                  <a:cubicBezTo>
                    <a:pt x="96" y="1"/>
                    <a:pt x="96" y="1"/>
                    <a:pt x="95" y="1"/>
                  </a:cubicBezTo>
                  <a:close/>
                  <a:moveTo>
                    <a:pt x="99" y="4"/>
                  </a:moveTo>
                  <a:cubicBezTo>
                    <a:pt x="99" y="4"/>
                    <a:pt x="100" y="3"/>
                    <a:pt x="100" y="3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4"/>
                  </a:cubicBezTo>
                  <a:close/>
                  <a:moveTo>
                    <a:pt x="32" y="6"/>
                  </a:move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2" y="6"/>
                    <a:pt x="32" y="6"/>
                    <a:pt x="32" y="6"/>
                  </a:cubicBezTo>
                  <a:close/>
                  <a:moveTo>
                    <a:pt x="29" y="5"/>
                  </a:moveTo>
                  <a:cubicBezTo>
                    <a:pt x="29" y="5"/>
                    <a:pt x="29" y="5"/>
                    <a:pt x="29" y="5"/>
                  </a:cubicBezTo>
                  <a:cubicBezTo>
                    <a:pt x="29" y="5"/>
                    <a:pt x="29" y="5"/>
                    <a:pt x="29" y="5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lose/>
                  <a:moveTo>
                    <a:pt x="85" y="5"/>
                  </a:move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lose/>
                  <a:moveTo>
                    <a:pt x="83" y="3"/>
                  </a:moveTo>
                  <a:cubicBezTo>
                    <a:pt x="83" y="3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3" y="3"/>
                    <a:pt x="83" y="3"/>
                    <a:pt x="83" y="3"/>
                  </a:cubicBezTo>
                  <a:close/>
                  <a:moveTo>
                    <a:pt x="48" y="4"/>
                  </a:moveTo>
                  <a:cubicBezTo>
                    <a:pt x="48" y="4"/>
                    <a:pt x="48" y="4"/>
                    <a:pt x="48" y="4"/>
                  </a:cubicBezTo>
                  <a:cubicBezTo>
                    <a:pt x="47" y="4"/>
                    <a:pt x="47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4"/>
                    <a:pt x="48" y="4"/>
                    <a:pt x="48" y="4"/>
                  </a:cubicBezTo>
                  <a:close/>
                  <a:moveTo>
                    <a:pt x="51" y="2"/>
                  </a:move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1" y="2"/>
                    <a:pt x="51" y="2"/>
                    <a:pt x="51" y="2"/>
                  </a:cubicBezTo>
                  <a:close/>
                  <a:moveTo>
                    <a:pt x="53" y="5"/>
                  </a:moveTo>
                  <a:cubicBezTo>
                    <a:pt x="53" y="5"/>
                    <a:pt x="53" y="5"/>
                    <a:pt x="53" y="5"/>
                  </a:cubicBezTo>
                  <a:cubicBezTo>
                    <a:pt x="53" y="5"/>
                    <a:pt x="53" y="5"/>
                    <a:pt x="53" y="5"/>
                  </a:cubicBezTo>
                  <a:close/>
                  <a:moveTo>
                    <a:pt x="80" y="5"/>
                  </a:moveTo>
                  <a:cubicBezTo>
                    <a:pt x="80" y="5"/>
                    <a:pt x="80" y="5"/>
                    <a:pt x="80" y="5"/>
                  </a:cubicBezTo>
                  <a:cubicBezTo>
                    <a:pt x="80" y="5"/>
                    <a:pt x="80" y="5"/>
                    <a:pt x="80" y="5"/>
                  </a:cubicBezTo>
                  <a:close/>
                  <a:moveTo>
                    <a:pt x="3" y="2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5" name="Freeform 106"/>
            <p:cNvSpPr>
              <a:spLocks noEditPoints="1"/>
            </p:cNvSpPr>
            <p:nvPr/>
          </p:nvSpPr>
          <p:spPr bwMode="auto">
            <a:xfrm>
              <a:off x="5879" y="2005"/>
              <a:ext cx="3744" cy="115"/>
            </a:xfrm>
            <a:custGeom>
              <a:avLst/>
              <a:gdLst>
                <a:gd name="T0" fmla="*/ 3 w 19"/>
                <a:gd name="T1" fmla="*/ 2 h 7"/>
                <a:gd name="T2" fmla="*/ 1 w 19"/>
                <a:gd name="T3" fmla="*/ 2 h 7"/>
                <a:gd name="T4" fmla="*/ 1 w 19"/>
                <a:gd name="T5" fmla="*/ 3 h 7"/>
                <a:gd name="T6" fmla="*/ 0 w 19"/>
                <a:gd name="T7" fmla="*/ 2 h 7"/>
                <a:gd name="T8" fmla="*/ 4 w 19"/>
                <a:gd name="T9" fmla="*/ 0 h 7"/>
                <a:gd name="T10" fmla="*/ 7 w 19"/>
                <a:gd name="T11" fmla="*/ 1 h 7"/>
                <a:gd name="T12" fmla="*/ 7 w 19"/>
                <a:gd name="T13" fmla="*/ 2 h 7"/>
                <a:gd name="T14" fmla="*/ 8 w 19"/>
                <a:gd name="T15" fmla="*/ 1 h 7"/>
                <a:gd name="T16" fmla="*/ 7 w 19"/>
                <a:gd name="T17" fmla="*/ 0 h 7"/>
                <a:gd name="T18" fmla="*/ 9 w 19"/>
                <a:gd name="T19" fmla="*/ 0 h 7"/>
                <a:gd name="T20" fmla="*/ 14 w 19"/>
                <a:gd name="T21" fmla="*/ 0 h 7"/>
                <a:gd name="T22" fmla="*/ 18 w 19"/>
                <a:gd name="T23" fmla="*/ 0 h 7"/>
                <a:gd name="T24" fmla="*/ 18 w 19"/>
                <a:gd name="T25" fmla="*/ 1 h 7"/>
                <a:gd name="T26" fmla="*/ 19 w 19"/>
                <a:gd name="T27" fmla="*/ 3 h 7"/>
                <a:gd name="T28" fmla="*/ 17 w 19"/>
                <a:gd name="T29" fmla="*/ 4 h 7"/>
                <a:gd name="T30" fmla="*/ 17 w 19"/>
                <a:gd name="T31" fmla="*/ 4 h 7"/>
                <a:gd name="T32" fmla="*/ 14 w 19"/>
                <a:gd name="T33" fmla="*/ 4 h 7"/>
                <a:gd name="T34" fmla="*/ 13 w 19"/>
                <a:gd name="T35" fmla="*/ 5 h 7"/>
                <a:gd name="T36" fmla="*/ 9 w 19"/>
                <a:gd name="T37" fmla="*/ 4 h 7"/>
                <a:gd name="T38" fmla="*/ 10 w 19"/>
                <a:gd name="T39" fmla="*/ 5 h 7"/>
                <a:gd name="T40" fmla="*/ 11 w 19"/>
                <a:gd name="T41" fmla="*/ 7 h 7"/>
                <a:gd name="T42" fmla="*/ 9 w 19"/>
                <a:gd name="T43" fmla="*/ 6 h 7"/>
                <a:gd name="T44" fmla="*/ 9 w 19"/>
                <a:gd name="T45" fmla="*/ 6 h 7"/>
                <a:gd name="T46" fmla="*/ 8 w 19"/>
                <a:gd name="T47" fmla="*/ 6 h 7"/>
                <a:gd name="T48" fmla="*/ 6 w 19"/>
                <a:gd name="T49" fmla="*/ 6 h 7"/>
                <a:gd name="T50" fmla="*/ 1 w 19"/>
                <a:gd name="T51" fmla="*/ 6 h 7"/>
                <a:gd name="T52" fmla="*/ 0 w 19"/>
                <a:gd name="T53" fmla="*/ 4 h 7"/>
                <a:gd name="T54" fmla="*/ 0 w 19"/>
                <a:gd name="T55" fmla="*/ 4 h 7"/>
                <a:gd name="T56" fmla="*/ 4 w 19"/>
                <a:gd name="T57" fmla="*/ 4 h 7"/>
                <a:gd name="T58" fmla="*/ 6 w 19"/>
                <a:gd name="T59" fmla="*/ 3 h 7"/>
                <a:gd name="T60" fmla="*/ 4 w 19"/>
                <a:gd name="T61" fmla="*/ 3 h 7"/>
                <a:gd name="T62" fmla="*/ 12 w 19"/>
                <a:gd name="T63" fmla="*/ 2 h 7"/>
                <a:gd name="T64" fmla="*/ 14 w 19"/>
                <a:gd name="T65" fmla="*/ 2 h 7"/>
                <a:gd name="T66" fmla="*/ 13 w 19"/>
                <a:gd name="T67" fmla="*/ 2 h 7"/>
                <a:gd name="T68" fmla="*/ 16 w 19"/>
                <a:gd name="T69" fmla="*/ 1 h 7"/>
                <a:gd name="T70" fmla="*/ 15 w 19"/>
                <a:gd name="T71" fmla="*/ 2 h 7"/>
                <a:gd name="T72" fmla="*/ 17 w 19"/>
                <a:gd name="T73" fmla="*/ 3 h 7"/>
                <a:gd name="T74" fmla="*/ 17 w 19"/>
                <a:gd name="T75" fmla="*/ 2 h 7"/>
                <a:gd name="T76" fmla="*/ 3 w 19"/>
                <a:gd name="T77" fmla="*/ 6 h 7"/>
                <a:gd name="T78" fmla="*/ 4 w 19"/>
                <a:gd name="T79" fmla="*/ 5 h 7"/>
                <a:gd name="T80" fmla="*/ 3 w 19"/>
                <a:gd name="T81" fmla="*/ 6 h 7"/>
                <a:gd name="T82" fmla="*/ 13 w 19"/>
                <a:gd name="T83" fmla="*/ 4 h 7"/>
                <a:gd name="T84" fmla="*/ 13 w 19"/>
                <a:gd name="T85" fmla="*/ 4 h 7"/>
                <a:gd name="T86" fmla="*/ 13 w 19"/>
                <a:gd name="T87" fmla="*/ 1 h 7"/>
                <a:gd name="T88" fmla="*/ 7 w 19"/>
                <a:gd name="T89" fmla="*/ 5 h 7"/>
                <a:gd name="T90" fmla="*/ 7 w 19"/>
                <a:gd name="T91" fmla="*/ 5 h 7"/>
                <a:gd name="T92" fmla="*/ 14 w 19"/>
                <a:gd name="T9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" h="7">
                  <a:moveTo>
                    <a:pt x="2" y="3"/>
                  </a:moveTo>
                  <a:cubicBezTo>
                    <a:pt x="2" y="3"/>
                    <a:pt x="2" y="3"/>
                    <a:pt x="3" y="3"/>
                  </a:cubicBezTo>
                  <a:cubicBezTo>
                    <a:pt x="3" y="3"/>
                    <a:pt x="3" y="3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0" y="0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6" y="1"/>
                    <a:pt x="7" y="1"/>
                  </a:cubicBezTo>
                  <a:cubicBezTo>
                    <a:pt x="7" y="1"/>
                    <a:pt x="7" y="1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1" y="0"/>
                  </a:cubicBezTo>
                  <a:cubicBezTo>
                    <a:pt x="12" y="0"/>
                    <a:pt x="12" y="0"/>
                    <a:pt x="13" y="0"/>
                  </a:cubicBezTo>
                  <a:cubicBezTo>
                    <a:pt x="13" y="0"/>
                    <a:pt x="14" y="0"/>
                    <a:pt x="14" y="0"/>
                  </a:cubicBezTo>
                  <a:cubicBezTo>
                    <a:pt x="14" y="0"/>
                    <a:pt x="15" y="0"/>
                    <a:pt x="15" y="0"/>
                  </a:cubicBezTo>
                  <a:cubicBezTo>
                    <a:pt x="15" y="0"/>
                    <a:pt x="16" y="0"/>
                    <a:pt x="17" y="0"/>
                  </a:cubicBezTo>
                  <a:cubicBezTo>
                    <a:pt x="17" y="0"/>
                    <a:pt x="17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1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2"/>
                    <a:pt x="18" y="2"/>
                  </a:cubicBezTo>
                  <a:cubicBezTo>
                    <a:pt x="18" y="2"/>
                    <a:pt x="19" y="2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3"/>
                    <a:pt x="17" y="4"/>
                    <a:pt x="17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8" y="5"/>
                  </a:cubicBezTo>
                  <a:cubicBezTo>
                    <a:pt x="18" y="5"/>
                    <a:pt x="17" y="5"/>
                    <a:pt x="17" y="4"/>
                  </a:cubicBezTo>
                  <a:cubicBezTo>
                    <a:pt x="17" y="4"/>
                    <a:pt x="17" y="4"/>
                    <a:pt x="16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4"/>
                    <a:pt x="14" y="4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0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10" y="5"/>
                    <a:pt x="10" y="5"/>
                  </a:cubicBezTo>
                  <a:cubicBezTo>
                    <a:pt x="10" y="5"/>
                    <a:pt x="11" y="5"/>
                    <a:pt x="10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0" y="7"/>
                    <a:pt x="10" y="7"/>
                  </a:cubicBezTo>
                  <a:cubicBezTo>
                    <a:pt x="10" y="7"/>
                    <a:pt x="10" y="6"/>
                    <a:pt x="9" y="6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7" y="7"/>
                    <a:pt x="7" y="7"/>
                    <a:pt x="7" y="6"/>
                  </a:cubicBezTo>
                  <a:cubicBezTo>
                    <a:pt x="7" y="6"/>
                    <a:pt x="7" y="6"/>
                    <a:pt x="6" y="6"/>
                  </a:cubicBezTo>
                  <a:cubicBezTo>
                    <a:pt x="6" y="6"/>
                    <a:pt x="5" y="6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2" y="7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1" y="5"/>
                    <a:pt x="1" y="5"/>
                  </a:cubicBezTo>
                  <a:cubicBezTo>
                    <a:pt x="1" y="5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1" y="3"/>
                    <a:pt x="1" y="3"/>
                    <a:pt x="2" y="3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4"/>
                    <a:pt x="4" y="4"/>
                  </a:cubicBezTo>
                  <a:close/>
                  <a:moveTo>
                    <a:pt x="12" y="1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3" y="3"/>
                    <a:pt x="14" y="3"/>
                  </a:cubicBezTo>
                  <a:cubicBezTo>
                    <a:pt x="14" y="3"/>
                    <a:pt x="14" y="2"/>
                    <a:pt x="14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1"/>
                    <a:pt x="12" y="1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1"/>
                    <a:pt x="16" y="1"/>
                  </a:cubicBezTo>
                  <a:close/>
                  <a:moveTo>
                    <a:pt x="3" y="6"/>
                  </a:moveTo>
                  <a:cubicBezTo>
                    <a:pt x="3" y="7"/>
                    <a:pt x="3" y="7"/>
                    <a:pt x="4" y="6"/>
                  </a:cubicBezTo>
                  <a:cubicBezTo>
                    <a:pt x="4" y="6"/>
                    <a:pt x="4" y="6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lose/>
                  <a:moveTo>
                    <a:pt x="13" y="4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4"/>
                    <a:pt x="12" y="4"/>
                    <a:pt x="13" y="4"/>
                  </a:cubicBezTo>
                  <a:close/>
                  <a:moveTo>
                    <a:pt x="12" y="1"/>
                  </a:moveTo>
                  <a:cubicBezTo>
                    <a:pt x="12" y="1"/>
                    <a:pt x="12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2" y="1"/>
                    <a:pt x="12" y="1"/>
                  </a:cubicBezTo>
                  <a:close/>
                  <a:moveTo>
                    <a:pt x="7" y="5"/>
                  </a:moveTo>
                  <a:cubicBezTo>
                    <a:pt x="7" y="5"/>
                    <a:pt x="6" y="5"/>
                    <a:pt x="6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  <a:moveTo>
                    <a:pt x="14" y="4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4"/>
                    <a:pt x="14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6" name="Freeform 107"/>
            <p:cNvSpPr>
              <a:spLocks noEditPoints="1"/>
            </p:cNvSpPr>
            <p:nvPr/>
          </p:nvSpPr>
          <p:spPr bwMode="auto">
            <a:xfrm>
              <a:off x="6135" y="1995"/>
              <a:ext cx="215" cy="125"/>
            </a:xfrm>
            <a:custGeom>
              <a:avLst/>
              <a:gdLst>
                <a:gd name="T0" fmla="*/ 2 w 16"/>
                <a:gd name="T1" fmla="*/ 2 h 7"/>
                <a:gd name="T2" fmla="*/ 2 w 16"/>
                <a:gd name="T3" fmla="*/ 1 h 7"/>
                <a:gd name="T4" fmla="*/ 3 w 16"/>
                <a:gd name="T5" fmla="*/ 2 h 7"/>
                <a:gd name="T6" fmla="*/ 5 w 16"/>
                <a:gd name="T7" fmla="*/ 2 h 7"/>
                <a:gd name="T8" fmla="*/ 5 w 16"/>
                <a:gd name="T9" fmla="*/ 1 h 7"/>
                <a:gd name="T10" fmla="*/ 7 w 16"/>
                <a:gd name="T11" fmla="*/ 0 h 7"/>
                <a:gd name="T12" fmla="*/ 8 w 16"/>
                <a:gd name="T13" fmla="*/ 0 h 7"/>
                <a:gd name="T14" fmla="*/ 10 w 16"/>
                <a:gd name="T15" fmla="*/ 1 h 7"/>
                <a:gd name="T16" fmla="*/ 11 w 16"/>
                <a:gd name="T17" fmla="*/ 1 h 7"/>
                <a:gd name="T18" fmla="*/ 10 w 16"/>
                <a:gd name="T19" fmla="*/ 2 h 7"/>
                <a:gd name="T20" fmla="*/ 9 w 16"/>
                <a:gd name="T21" fmla="*/ 2 h 7"/>
                <a:gd name="T22" fmla="*/ 11 w 16"/>
                <a:gd name="T23" fmla="*/ 3 h 7"/>
                <a:gd name="T24" fmla="*/ 12 w 16"/>
                <a:gd name="T25" fmla="*/ 2 h 7"/>
                <a:gd name="T26" fmla="*/ 13 w 16"/>
                <a:gd name="T27" fmla="*/ 3 h 7"/>
                <a:gd name="T28" fmla="*/ 16 w 16"/>
                <a:gd name="T29" fmla="*/ 3 h 7"/>
                <a:gd name="T30" fmla="*/ 15 w 16"/>
                <a:gd name="T31" fmla="*/ 3 h 7"/>
                <a:gd name="T32" fmla="*/ 13 w 16"/>
                <a:gd name="T33" fmla="*/ 5 h 7"/>
                <a:gd name="T34" fmla="*/ 12 w 16"/>
                <a:gd name="T35" fmla="*/ 5 h 7"/>
                <a:gd name="T36" fmla="*/ 10 w 16"/>
                <a:gd name="T37" fmla="*/ 4 h 7"/>
                <a:gd name="T38" fmla="*/ 9 w 16"/>
                <a:gd name="T39" fmla="*/ 3 h 7"/>
                <a:gd name="T40" fmla="*/ 8 w 16"/>
                <a:gd name="T41" fmla="*/ 3 h 7"/>
                <a:gd name="T42" fmla="*/ 6 w 16"/>
                <a:gd name="T43" fmla="*/ 3 h 7"/>
                <a:gd name="T44" fmla="*/ 5 w 16"/>
                <a:gd name="T45" fmla="*/ 3 h 7"/>
                <a:gd name="T46" fmla="*/ 5 w 16"/>
                <a:gd name="T47" fmla="*/ 3 h 7"/>
                <a:gd name="T48" fmla="*/ 7 w 16"/>
                <a:gd name="T49" fmla="*/ 4 h 7"/>
                <a:gd name="T50" fmla="*/ 8 w 16"/>
                <a:gd name="T51" fmla="*/ 5 h 7"/>
                <a:gd name="T52" fmla="*/ 6 w 16"/>
                <a:gd name="T53" fmla="*/ 6 h 7"/>
                <a:gd name="T54" fmla="*/ 3 w 16"/>
                <a:gd name="T55" fmla="*/ 6 h 7"/>
                <a:gd name="T56" fmla="*/ 3 w 16"/>
                <a:gd name="T57" fmla="*/ 6 h 7"/>
                <a:gd name="T58" fmla="*/ 1 w 16"/>
                <a:gd name="T59" fmla="*/ 6 h 7"/>
                <a:gd name="T60" fmla="*/ 0 w 16"/>
                <a:gd name="T61" fmla="*/ 5 h 7"/>
                <a:gd name="T62" fmla="*/ 1 w 16"/>
                <a:gd name="T63" fmla="*/ 5 h 7"/>
                <a:gd name="T64" fmla="*/ 2 w 16"/>
                <a:gd name="T65" fmla="*/ 3 h 7"/>
                <a:gd name="T66" fmla="*/ 1 w 16"/>
                <a:gd name="T67" fmla="*/ 3 h 7"/>
                <a:gd name="T68" fmla="*/ 5 w 16"/>
                <a:gd name="T69" fmla="*/ 4 h 7"/>
                <a:gd name="T70" fmla="*/ 5 w 16"/>
                <a:gd name="T71" fmla="*/ 4 h 7"/>
                <a:gd name="T72" fmla="*/ 6 w 16"/>
                <a:gd name="T73" fmla="*/ 4 h 7"/>
                <a:gd name="T74" fmla="*/ 7 w 16"/>
                <a:gd name="T75" fmla="*/ 5 h 7"/>
                <a:gd name="T76" fmla="*/ 6 w 16"/>
                <a:gd name="T77" fmla="*/ 4 h 7"/>
                <a:gd name="T78" fmla="*/ 7 w 16"/>
                <a:gd name="T79" fmla="*/ 2 h 7"/>
                <a:gd name="T80" fmla="*/ 7 w 16"/>
                <a:gd name="T81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" h="7">
                  <a:moveTo>
                    <a:pt x="1" y="3"/>
                  </a:moveTo>
                  <a:cubicBezTo>
                    <a:pt x="1" y="3"/>
                    <a:pt x="1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2"/>
                    <a:pt x="4" y="2"/>
                  </a:cubicBezTo>
                  <a:cubicBezTo>
                    <a:pt x="4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5" y="1"/>
                  </a:cubicBezTo>
                  <a:cubicBezTo>
                    <a:pt x="6" y="1"/>
                    <a:pt x="6" y="1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10" y="1"/>
                  </a:cubicBezTo>
                  <a:cubicBezTo>
                    <a:pt x="10" y="0"/>
                    <a:pt x="10" y="1"/>
                    <a:pt x="10" y="1"/>
                  </a:cubicBezTo>
                  <a:cubicBezTo>
                    <a:pt x="10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3"/>
                    <a:pt x="10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4"/>
                    <a:pt x="13" y="4"/>
                    <a:pt x="13" y="3"/>
                  </a:cubicBezTo>
                  <a:cubicBezTo>
                    <a:pt x="14" y="3"/>
                    <a:pt x="14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4" y="4"/>
                    <a:pt x="13" y="4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2" y="5"/>
                    <a:pt x="12" y="5"/>
                    <a:pt x="11" y="5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4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5" y="3"/>
                    <a:pt x="5" y="3"/>
                  </a:cubicBezTo>
                  <a:cubicBezTo>
                    <a:pt x="5" y="3"/>
                    <a:pt x="6" y="4"/>
                    <a:pt x="6" y="3"/>
                  </a:cubicBezTo>
                  <a:cubicBezTo>
                    <a:pt x="7" y="3"/>
                    <a:pt x="7" y="3"/>
                    <a:pt x="7" y="4"/>
                  </a:cubicBezTo>
                  <a:cubicBezTo>
                    <a:pt x="7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4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7"/>
                    <a:pt x="2" y="6"/>
                  </a:cubicBezTo>
                  <a:cubicBezTo>
                    <a:pt x="2" y="6"/>
                    <a:pt x="1" y="6"/>
                    <a:pt x="1" y="6"/>
                  </a:cubicBezTo>
                  <a:cubicBezTo>
                    <a:pt x="1" y="5"/>
                    <a:pt x="1" y="6"/>
                    <a:pt x="0" y="6"/>
                  </a:cubicBezTo>
                  <a:cubicBezTo>
                    <a:pt x="0" y="6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2" y="5"/>
                    <a:pt x="2" y="5"/>
                    <a:pt x="2" y="4"/>
                  </a:cubicBezTo>
                  <a:cubicBezTo>
                    <a:pt x="2" y="4"/>
                    <a:pt x="2" y="4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6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4"/>
                    <a:pt x="6" y="4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7" name="Freeform 108"/>
            <p:cNvSpPr>
              <a:spLocks noEditPoints="1"/>
            </p:cNvSpPr>
            <p:nvPr/>
          </p:nvSpPr>
          <p:spPr bwMode="auto">
            <a:xfrm>
              <a:off x="6364" y="2013"/>
              <a:ext cx="94" cy="89"/>
            </a:xfrm>
            <a:custGeom>
              <a:avLst/>
              <a:gdLst>
                <a:gd name="T0" fmla="*/ 7 w 7"/>
                <a:gd name="T1" fmla="*/ 3 h 5"/>
                <a:gd name="T2" fmla="*/ 7 w 7"/>
                <a:gd name="T3" fmla="*/ 4 h 5"/>
                <a:gd name="T4" fmla="*/ 7 w 7"/>
                <a:gd name="T5" fmla="*/ 5 h 5"/>
                <a:gd name="T6" fmla="*/ 6 w 7"/>
                <a:gd name="T7" fmla="*/ 4 h 5"/>
                <a:gd name="T8" fmla="*/ 5 w 7"/>
                <a:gd name="T9" fmla="*/ 4 h 5"/>
                <a:gd name="T10" fmla="*/ 3 w 7"/>
                <a:gd name="T11" fmla="*/ 4 h 5"/>
                <a:gd name="T12" fmla="*/ 3 w 7"/>
                <a:gd name="T13" fmla="*/ 4 h 5"/>
                <a:gd name="T14" fmla="*/ 3 w 7"/>
                <a:gd name="T15" fmla="*/ 3 h 5"/>
                <a:gd name="T16" fmla="*/ 3 w 7"/>
                <a:gd name="T17" fmla="*/ 3 h 5"/>
                <a:gd name="T18" fmla="*/ 2 w 7"/>
                <a:gd name="T19" fmla="*/ 3 h 5"/>
                <a:gd name="T20" fmla="*/ 2 w 7"/>
                <a:gd name="T21" fmla="*/ 3 h 5"/>
                <a:gd name="T22" fmla="*/ 2 w 7"/>
                <a:gd name="T23" fmla="*/ 3 h 5"/>
                <a:gd name="T24" fmla="*/ 1 w 7"/>
                <a:gd name="T25" fmla="*/ 2 h 5"/>
                <a:gd name="T26" fmla="*/ 1 w 7"/>
                <a:gd name="T27" fmla="*/ 2 h 5"/>
                <a:gd name="T28" fmla="*/ 0 w 7"/>
                <a:gd name="T29" fmla="*/ 2 h 5"/>
                <a:gd name="T30" fmla="*/ 0 w 7"/>
                <a:gd name="T31" fmla="*/ 1 h 5"/>
                <a:gd name="T32" fmla="*/ 0 w 7"/>
                <a:gd name="T33" fmla="*/ 0 h 5"/>
                <a:gd name="T34" fmla="*/ 2 w 7"/>
                <a:gd name="T35" fmla="*/ 0 h 5"/>
                <a:gd name="T36" fmla="*/ 2 w 7"/>
                <a:gd name="T37" fmla="*/ 0 h 5"/>
                <a:gd name="T38" fmla="*/ 3 w 7"/>
                <a:gd name="T39" fmla="*/ 1 h 5"/>
                <a:gd name="T40" fmla="*/ 4 w 7"/>
                <a:gd name="T41" fmla="*/ 1 h 5"/>
                <a:gd name="T42" fmla="*/ 5 w 7"/>
                <a:gd name="T43" fmla="*/ 1 h 5"/>
                <a:gd name="T44" fmla="*/ 5 w 7"/>
                <a:gd name="T45" fmla="*/ 1 h 5"/>
                <a:gd name="T46" fmla="*/ 6 w 7"/>
                <a:gd name="T47" fmla="*/ 2 h 5"/>
                <a:gd name="T48" fmla="*/ 6 w 7"/>
                <a:gd name="T49" fmla="*/ 2 h 5"/>
                <a:gd name="T50" fmla="*/ 6 w 7"/>
                <a:gd name="T51" fmla="*/ 3 h 5"/>
                <a:gd name="T52" fmla="*/ 7 w 7"/>
                <a:gd name="T53" fmla="*/ 3 h 5"/>
                <a:gd name="T54" fmla="*/ 1 w 7"/>
                <a:gd name="T55" fmla="*/ 1 h 5"/>
                <a:gd name="T56" fmla="*/ 1 w 7"/>
                <a:gd name="T57" fmla="*/ 2 h 5"/>
                <a:gd name="T58" fmla="*/ 1 w 7"/>
                <a:gd name="T59" fmla="*/ 1 h 5"/>
                <a:gd name="T60" fmla="*/ 1 w 7"/>
                <a:gd name="T61" fmla="*/ 1 h 5"/>
                <a:gd name="T62" fmla="*/ 1 w 7"/>
                <a:gd name="T63" fmla="*/ 1 h 5"/>
                <a:gd name="T64" fmla="*/ 5 w 7"/>
                <a:gd name="T65" fmla="*/ 3 h 5"/>
                <a:gd name="T66" fmla="*/ 5 w 7"/>
                <a:gd name="T67" fmla="*/ 3 h 5"/>
                <a:gd name="T68" fmla="*/ 5 w 7"/>
                <a:gd name="T69" fmla="*/ 3 h 5"/>
                <a:gd name="T70" fmla="*/ 5 w 7"/>
                <a:gd name="T71" fmla="*/ 3 h 5"/>
                <a:gd name="T72" fmla="*/ 5 w 7"/>
                <a:gd name="T7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" h="5">
                  <a:moveTo>
                    <a:pt x="7" y="3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6" y="5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3"/>
                  </a:cubicBezTo>
                  <a:cubicBezTo>
                    <a:pt x="6" y="3"/>
                    <a:pt x="7" y="3"/>
                    <a:pt x="7" y="3"/>
                  </a:cubicBezTo>
                  <a:close/>
                  <a:moveTo>
                    <a:pt x="1" y="1"/>
                  </a:move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8" name="Freeform 109"/>
            <p:cNvSpPr>
              <a:spLocks noEditPoints="1"/>
            </p:cNvSpPr>
            <p:nvPr/>
          </p:nvSpPr>
          <p:spPr bwMode="auto">
            <a:xfrm>
              <a:off x="6499" y="1995"/>
              <a:ext cx="67" cy="53"/>
            </a:xfrm>
            <a:custGeom>
              <a:avLst/>
              <a:gdLst>
                <a:gd name="T0" fmla="*/ 3 w 5"/>
                <a:gd name="T1" fmla="*/ 2 h 3"/>
                <a:gd name="T2" fmla="*/ 3 w 5"/>
                <a:gd name="T3" fmla="*/ 2 h 3"/>
                <a:gd name="T4" fmla="*/ 3 w 5"/>
                <a:gd name="T5" fmla="*/ 2 h 3"/>
                <a:gd name="T6" fmla="*/ 3 w 5"/>
                <a:gd name="T7" fmla="*/ 2 h 3"/>
                <a:gd name="T8" fmla="*/ 2 w 5"/>
                <a:gd name="T9" fmla="*/ 2 h 3"/>
                <a:gd name="T10" fmla="*/ 2 w 5"/>
                <a:gd name="T11" fmla="*/ 1 h 3"/>
                <a:gd name="T12" fmla="*/ 2 w 5"/>
                <a:gd name="T13" fmla="*/ 1 h 3"/>
                <a:gd name="T14" fmla="*/ 1 w 5"/>
                <a:gd name="T15" fmla="*/ 2 h 3"/>
                <a:gd name="T16" fmla="*/ 0 w 5"/>
                <a:gd name="T17" fmla="*/ 1 h 3"/>
                <a:gd name="T18" fmla="*/ 1 w 5"/>
                <a:gd name="T19" fmla="*/ 1 h 3"/>
                <a:gd name="T20" fmla="*/ 2 w 5"/>
                <a:gd name="T21" fmla="*/ 1 h 3"/>
                <a:gd name="T22" fmla="*/ 3 w 5"/>
                <a:gd name="T23" fmla="*/ 1 h 3"/>
                <a:gd name="T24" fmla="*/ 4 w 5"/>
                <a:gd name="T25" fmla="*/ 1 h 3"/>
                <a:gd name="T26" fmla="*/ 4 w 5"/>
                <a:gd name="T27" fmla="*/ 1 h 3"/>
                <a:gd name="T28" fmla="*/ 5 w 5"/>
                <a:gd name="T29" fmla="*/ 1 h 3"/>
                <a:gd name="T30" fmla="*/ 5 w 5"/>
                <a:gd name="T31" fmla="*/ 2 h 3"/>
                <a:gd name="T32" fmla="*/ 5 w 5"/>
                <a:gd name="T33" fmla="*/ 3 h 3"/>
                <a:gd name="T34" fmla="*/ 5 w 5"/>
                <a:gd name="T35" fmla="*/ 2 h 3"/>
                <a:gd name="T36" fmla="*/ 4 w 5"/>
                <a:gd name="T37" fmla="*/ 3 h 3"/>
                <a:gd name="T38" fmla="*/ 2 w 5"/>
                <a:gd name="T39" fmla="*/ 2 h 3"/>
                <a:gd name="T40" fmla="*/ 3 w 5"/>
                <a:gd name="T41" fmla="*/ 2 h 3"/>
                <a:gd name="T42" fmla="*/ 4 w 5"/>
                <a:gd name="T43" fmla="*/ 2 h 3"/>
                <a:gd name="T44" fmla="*/ 4 w 5"/>
                <a:gd name="T45" fmla="*/ 2 h 3"/>
                <a:gd name="T46" fmla="*/ 4 w 5"/>
                <a:gd name="T47" fmla="*/ 2 h 3"/>
                <a:gd name="T48" fmla="*/ 4 w 5"/>
                <a:gd name="T49" fmla="*/ 2 h 3"/>
                <a:gd name="T50" fmla="*/ 4 w 5"/>
                <a:gd name="T5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" h="3">
                  <a:moveTo>
                    <a:pt x="3" y="2"/>
                  </a:move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3" y="1"/>
                    <a:pt x="3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5" y="1"/>
                    <a:pt x="5" y="1"/>
                  </a:cubicBezTo>
                  <a:cubicBezTo>
                    <a:pt x="5" y="1"/>
                    <a:pt x="5" y="2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4" y="2"/>
                    <a:pt x="4" y="3"/>
                  </a:cubicBezTo>
                  <a:cubicBezTo>
                    <a:pt x="3" y="3"/>
                    <a:pt x="3" y="2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lose/>
                  <a:moveTo>
                    <a:pt x="4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19" name="Freeform 110"/>
            <p:cNvSpPr/>
            <p:nvPr/>
          </p:nvSpPr>
          <p:spPr bwMode="auto">
            <a:xfrm>
              <a:off x="6512" y="2066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2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1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2 w 2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0" name="Freeform 111"/>
            <p:cNvSpPr/>
            <p:nvPr/>
          </p:nvSpPr>
          <p:spPr bwMode="auto">
            <a:xfrm>
              <a:off x="6296" y="1995"/>
              <a:ext cx="41" cy="53"/>
            </a:xfrm>
            <a:custGeom>
              <a:avLst/>
              <a:gdLst>
                <a:gd name="T0" fmla="*/ 3 w 3"/>
                <a:gd name="T1" fmla="*/ 0 h 3"/>
                <a:gd name="T2" fmla="*/ 2 w 3"/>
                <a:gd name="T3" fmla="*/ 1 h 3"/>
                <a:gd name="T4" fmla="*/ 1 w 3"/>
                <a:gd name="T5" fmla="*/ 1 h 3"/>
                <a:gd name="T6" fmla="*/ 1 w 3"/>
                <a:gd name="T7" fmla="*/ 1 h 3"/>
                <a:gd name="T8" fmla="*/ 0 w 3"/>
                <a:gd name="T9" fmla="*/ 1 h 3"/>
                <a:gd name="T10" fmla="*/ 1 w 3"/>
                <a:gd name="T11" fmla="*/ 0 h 3"/>
                <a:gd name="T12" fmla="*/ 0 w 3"/>
                <a:gd name="T13" fmla="*/ 0 h 3"/>
                <a:gd name="T14" fmla="*/ 0 w 3"/>
                <a:gd name="T15" fmla="*/ 1 h 3"/>
                <a:gd name="T16" fmla="*/ 1 w 3"/>
                <a:gd name="T17" fmla="*/ 3 h 3"/>
                <a:gd name="T18" fmla="*/ 1 w 3"/>
                <a:gd name="T19" fmla="*/ 3 h 3"/>
                <a:gd name="T20" fmla="*/ 1 w 3"/>
                <a:gd name="T21" fmla="*/ 3 h 3"/>
                <a:gd name="T22" fmla="*/ 1 w 3"/>
                <a:gd name="T23" fmla="*/ 2 h 3"/>
                <a:gd name="T24" fmla="*/ 1 w 3"/>
                <a:gd name="T25" fmla="*/ 2 h 3"/>
                <a:gd name="T26" fmla="*/ 3 w 3"/>
                <a:gd name="T27" fmla="*/ 1 h 3"/>
                <a:gd name="T28" fmla="*/ 3 w 3"/>
                <a:gd name="T2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3" y="0"/>
                    <a:pt x="2" y="0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2"/>
                    <a:pt x="2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1" name="Freeform 112"/>
            <p:cNvSpPr/>
            <p:nvPr/>
          </p:nvSpPr>
          <p:spPr bwMode="auto">
            <a:xfrm>
              <a:off x="4463" y="1995"/>
              <a:ext cx="27" cy="36"/>
            </a:xfrm>
            <a:custGeom>
              <a:avLst/>
              <a:gdLst>
                <a:gd name="T0" fmla="*/ 2 w 2"/>
                <a:gd name="T1" fmla="*/ 2 h 2"/>
                <a:gd name="T2" fmla="*/ 1 w 2"/>
                <a:gd name="T3" fmla="*/ 1 h 2"/>
                <a:gd name="T4" fmla="*/ 2 w 2"/>
                <a:gd name="T5" fmla="*/ 0 h 2"/>
                <a:gd name="T6" fmla="*/ 1 w 2"/>
                <a:gd name="T7" fmla="*/ 0 h 2"/>
                <a:gd name="T8" fmla="*/ 1 w 2"/>
                <a:gd name="T9" fmla="*/ 0 h 2"/>
                <a:gd name="T10" fmla="*/ 0 w 2"/>
                <a:gd name="T11" fmla="*/ 1 h 2"/>
                <a:gd name="T12" fmla="*/ 0 w 2"/>
                <a:gd name="T13" fmla="*/ 2 h 2"/>
                <a:gd name="T14" fmla="*/ 1 w 2"/>
                <a:gd name="T15" fmla="*/ 2 h 2"/>
                <a:gd name="T16" fmla="*/ 1 w 2"/>
                <a:gd name="T17" fmla="*/ 2 h 2"/>
                <a:gd name="T18" fmla="*/ 2 w 2"/>
                <a:gd name="T19" fmla="*/ 2 h 2"/>
                <a:gd name="T20" fmla="*/ 2 w 2"/>
                <a:gd name="T21" fmla="*/ 1 h 2"/>
                <a:gd name="T22" fmla="*/ 2 w 2"/>
                <a:gd name="T23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0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2" y="2"/>
                    <a:pt x="2" y="2"/>
                    <a:pt x="2" y="1"/>
                  </a:cubicBez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2" name="Freeform 113"/>
            <p:cNvSpPr/>
            <p:nvPr/>
          </p:nvSpPr>
          <p:spPr bwMode="auto">
            <a:xfrm>
              <a:off x="6458" y="2031"/>
              <a:ext cx="27" cy="35"/>
            </a:xfrm>
            <a:custGeom>
              <a:avLst/>
              <a:gdLst>
                <a:gd name="T0" fmla="*/ 0 w 2"/>
                <a:gd name="T1" fmla="*/ 1 h 2"/>
                <a:gd name="T2" fmla="*/ 1 w 2"/>
                <a:gd name="T3" fmla="*/ 1 h 2"/>
                <a:gd name="T4" fmla="*/ 2 w 2"/>
                <a:gd name="T5" fmla="*/ 1 h 2"/>
                <a:gd name="T6" fmla="*/ 2 w 2"/>
                <a:gd name="T7" fmla="*/ 1 h 2"/>
                <a:gd name="T8" fmla="*/ 2 w 2"/>
                <a:gd name="T9" fmla="*/ 1 h 2"/>
                <a:gd name="T10" fmla="*/ 1 w 2"/>
                <a:gd name="T11" fmla="*/ 1 h 2"/>
                <a:gd name="T12" fmla="*/ 1 w 2"/>
                <a:gd name="T13" fmla="*/ 0 h 2"/>
                <a:gd name="T14" fmla="*/ 1 w 2"/>
                <a:gd name="T15" fmla="*/ 0 h 2"/>
                <a:gd name="T16" fmla="*/ 1 w 2"/>
                <a:gd name="T17" fmla="*/ 0 h 2"/>
                <a:gd name="T18" fmla="*/ 0 w 2"/>
                <a:gd name="T19" fmla="*/ 0 h 2"/>
                <a:gd name="T20" fmla="*/ 0 w 2"/>
                <a:gd name="T21" fmla="*/ 0 h 2"/>
                <a:gd name="T22" fmla="*/ 0 w 2"/>
                <a:gd name="T23" fmla="*/ 0 h 2"/>
                <a:gd name="T24" fmla="*/ 1 w 2"/>
                <a:gd name="T25" fmla="*/ 1 h 2"/>
                <a:gd name="T26" fmla="*/ 0 w 2"/>
                <a:gd name="T2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1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3" name="Freeform 114"/>
            <p:cNvSpPr/>
            <p:nvPr/>
          </p:nvSpPr>
          <p:spPr bwMode="auto">
            <a:xfrm>
              <a:off x="5852" y="2066"/>
              <a:ext cx="27" cy="36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1 w 2"/>
                <a:gd name="T5" fmla="*/ 1 h 2"/>
                <a:gd name="T6" fmla="*/ 1 w 2"/>
                <a:gd name="T7" fmla="*/ 2 h 2"/>
                <a:gd name="T8" fmla="*/ 2 w 2"/>
                <a:gd name="T9" fmla="*/ 2 h 2"/>
                <a:gd name="T10" fmla="*/ 2 w 2"/>
                <a:gd name="T11" fmla="*/ 2 h 2"/>
                <a:gd name="T12" fmla="*/ 2 w 2"/>
                <a:gd name="T13" fmla="*/ 2 h 2"/>
                <a:gd name="T14" fmla="*/ 1 w 2"/>
                <a:gd name="T15" fmla="*/ 1 h 2"/>
                <a:gd name="T16" fmla="*/ 0 w 2"/>
                <a:gd name="T17" fmla="*/ 0 h 2"/>
                <a:gd name="T18" fmla="*/ 0 w 2"/>
                <a:gd name="T1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4" name="Freeform 115"/>
            <p:cNvSpPr/>
            <p:nvPr/>
          </p:nvSpPr>
          <p:spPr bwMode="auto">
            <a:xfrm>
              <a:off x="4692" y="1995"/>
              <a:ext cx="41" cy="18"/>
            </a:xfrm>
            <a:custGeom>
              <a:avLst/>
              <a:gdLst>
                <a:gd name="T0" fmla="*/ 0 w 3"/>
                <a:gd name="T1" fmla="*/ 1 h 1"/>
                <a:gd name="T2" fmla="*/ 0 w 3"/>
                <a:gd name="T3" fmla="*/ 1 h 1"/>
                <a:gd name="T4" fmla="*/ 1 w 3"/>
                <a:gd name="T5" fmla="*/ 1 h 1"/>
                <a:gd name="T6" fmla="*/ 2 w 3"/>
                <a:gd name="T7" fmla="*/ 1 h 1"/>
                <a:gd name="T8" fmla="*/ 2 w 3"/>
                <a:gd name="T9" fmla="*/ 1 h 1"/>
                <a:gd name="T10" fmla="*/ 2 w 3"/>
                <a:gd name="T11" fmla="*/ 1 h 1"/>
                <a:gd name="T12" fmla="*/ 2 w 3"/>
                <a:gd name="T13" fmla="*/ 0 h 1"/>
                <a:gd name="T14" fmla="*/ 1 w 3"/>
                <a:gd name="T15" fmla="*/ 0 h 1"/>
                <a:gd name="T16" fmla="*/ 0 w 3"/>
                <a:gd name="T1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5" name="Freeform 116"/>
            <p:cNvSpPr/>
            <p:nvPr/>
          </p:nvSpPr>
          <p:spPr bwMode="auto">
            <a:xfrm>
              <a:off x="6337" y="2084"/>
              <a:ext cx="27" cy="18"/>
            </a:xfrm>
            <a:custGeom>
              <a:avLst/>
              <a:gdLst>
                <a:gd name="T0" fmla="*/ 2 w 2"/>
                <a:gd name="T1" fmla="*/ 1 h 1"/>
                <a:gd name="T2" fmla="*/ 2 w 2"/>
                <a:gd name="T3" fmla="*/ 0 h 1"/>
                <a:gd name="T4" fmla="*/ 1 w 2"/>
                <a:gd name="T5" fmla="*/ 1 h 1"/>
                <a:gd name="T6" fmla="*/ 0 w 2"/>
                <a:gd name="T7" fmla="*/ 1 h 1"/>
                <a:gd name="T8" fmla="*/ 1 w 2"/>
                <a:gd name="T9" fmla="*/ 1 h 1"/>
                <a:gd name="T10" fmla="*/ 2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2" y="1"/>
                  </a:moveTo>
                  <a:cubicBezTo>
                    <a:pt x="2" y="1"/>
                    <a:pt x="2" y="1"/>
                    <a:pt x="2" y="0"/>
                  </a:cubicBezTo>
                  <a:cubicBezTo>
                    <a:pt x="1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6" name="Freeform 117"/>
            <p:cNvSpPr/>
            <p:nvPr/>
          </p:nvSpPr>
          <p:spPr bwMode="auto">
            <a:xfrm>
              <a:off x="6552" y="2084"/>
              <a:ext cx="14" cy="36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0 w 1"/>
                <a:gd name="T5" fmla="*/ 1 h 2"/>
                <a:gd name="T6" fmla="*/ 0 w 1"/>
                <a:gd name="T7" fmla="*/ 2 h 2"/>
                <a:gd name="T8" fmla="*/ 1 w 1"/>
                <a:gd name="T9" fmla="*/ 2 h 2"/>
                <a:gd name="T10" fmla="*/ 0 w 1"/>
                <a:gd name="T11" fmla="*/ 0 h 2"/>
                <a:gd name="T12" fmla="*/ 0 w 1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7" name="Freeform 118"/>
            <p:cNvSpPr/>
            <p:nvPr/>
          </p:nvSpPr>
          <p:spPr bwMode="auto">
            <a:xfrm>
              <a:off x="4881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1 h 1"/>
                <a:gd name="T6" fmla="*/ 0 w 1"/>
                <a:gd name="T7" fmla="*/ 1 h 1"/>
                <a:gd name="T8" fmla="*/ 0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0 w 1"/>
                <a:gd name="T1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8" name="Freeform 119"/>
            <p:cNvSpPr/>
            <p:nvPr/>
          </p:nvSpPr>
          <p:spPr bwMode="auto">
            <a:xfrm>
              <a:off x="6242" y="2066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29" name="Freeform 120"/>
            <p:cNvSpPr/>
            <p:nvPr/>
          </p:nvSpPr>
          <p:spPr bwMode="auto">
            <a:xfrm>
              <a:off x="4733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0 w 1"/>
                <a:gd name="T11" fmla="*/ 0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0" name="Freeform 121"/>
            <p:cNvSpPr/>
            <p:nvPr/>
          </p:nvSpPr>
          <p:spPr bwMode="auto">
            <a:xfrm>
              <a:off x="6040" y="2084"/>
              <a:ext cx="14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1 h 1"/>
                <a:gd name="T8" fmla="*/ 0 w 1"/>
                <a:gd name="T9" fmla="*/ 1 h 1"/>
                <a:gd name="T10" fmla="*/ 0 w 1"/>
                <a:gd name="T11" fmla="*/ 1 h 1"/>
                <a:gd name="T12" fmla="*/ 1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1" name="Freeform 122"/>
            <p:cNvSpPr/>
            <p:nvPr/>
          </p:nvSpPr>
          <p:spPr bwMode="auto">
            <a:xfrm>
              <a:off x="5083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1 h 1"/>
                <a:gd name="T6" fmla="*/ 0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0 w 1"/>
                <a:gd name="T1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2" name="Freeform 123"/>
            <p:cNvSpPr/>
            <p:nvPr/>
          </p:nvSpPr>
          <p:spPr bwMode="auto">
            <a:xfrm>
              <a:off x="6458" y="2084"/>
              <a:ext cx="14" cy="1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3" name="Freeform 124"/>
            <p:cNvSpPr/>
            <p:nvPr/>
          </p:nvSpPr>
          <p:spPr bwMode="auto">
            <a:xfrm>
              <a:off x="6108" y="2084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1 h 1"/>
                <a:gd name="T12" fmla="*/ 0 w 1"/>
                <a:gd name="T1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4" name="Freeform 125"/>
            <p:cNvSpPr/>
            <p:nvPr/>
          </p:nvSpPr>
          <p:spPr bwMode="auto">
            <a:xfrm>
              <a:off x="4059" y="2102"/>
              <a:ext cx="13" cy="1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1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0 h 1"/>
                <a:gd name="T12" fmla="*/ 1 w 1"/>
                <a:gd name="T13" fmla="*/ 0 h 1"/>
                <a:gd name="T14" fmla="*/ 0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5" name="Freeform 126"/>
            <p:cNvSpPr/>
            <p:nvPr/>
          </p:nvSpPr>
          <p:spPr bwMode="auto">
            <a:xfrm>
              <a:off x="5312" y="1995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6" name="Freeform 127"/>
            <p:cNvSpPr/>
            <p:nvPr/>
          </p:nvSpPr>
          <p:spPr bwMode="auto">
            <a:xfrm>
              <a:off x="5259" y="2013"/>
              <a:ext cx="1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7" name="Freeform 128"/>
            <p:cNvSpPr/>
            <p:nvPr/>
          </p:nvSpPr>
          <p:spPr bwMode="auto">
            <a:xfrm>
              <a:off x="5649" y="2102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8" name="Freeform 129"/>
            <p:cNvSpPr/>
            <p:nvPr/>
          </p:nvSpPr>
          <p:spPr bwMode="auto">
            <a:xfrm>
              <a:off x="5784" y="2066"/>
              <a:ext cx="14" cy="18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0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39" name="Freeform 130"/>
            <p:cNvSpPr/>
            <p:nvPr/>
          </p:nvSpPr>
          <p:spPr bwMode="auto">
            <a:xfrm>
              <a:off x="5515" y="2031"/>
              <a:ext cx="1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  <a:gd name="T4" fmla="*/ 1 w 1"/>
                <a:gd name="T5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0" name="Oval 131"/>
            <p:cNvSpPr>
              <a:spLocks noChangeArrowheads="1"/>
            </p:cNvSpPr>
            <p:nvPr/>
          </p:nvSpPr>
          <p:spPr bwMode="auto">
            <a:xfrm>
              <a:off x="5542" y="2048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1" name="Oval 132"/>
            <p:cNvSpPr>
              <a:spLocks noChangeArrowheads="1"/>
            </p:cNvSpPr>
            <p:nvPr/>
          </p:nvSpPr>
          <p:spPr bwMode="auto">
            <a:xfrm>
              <a:off x="3183" y="2084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2" name="Freeform 133"/>
            <p:cNvSpPr/>
            <p:nvPr/>
          </p:nvSpPr>
          <p:spPr bwMode="auto">
            <a:xfrm>
              <a:off x="5717" y="1995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1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3" name="Freeform 134"/>
            <p:cNvSpPr/>
            <p:nvPr/>
          </p:nvSpPr>
          <p:spPr bwMode="auto">
            <a:xfrm>
              <a:off x="4207" y="2084"/>
              <a:ext cx="0" cy="18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4" name="Freeform 135"/>
            <p:cNvSpPr/>
            <p:nvPr/>
          </p:nvSpPr>
          <p:spPr bwMode="auto">
            <a:xfrm>
              <a:off x="6458" y="2066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1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5" name="Freeform 136"/>
            <p:cNvSpPr/>
            <p:nvPr/>
          </p:nvSpPr>
          <p:spPr bwMode="auto">
            <a:xfrm>
              <a:off x="6485" y="2102"/>
              <a:ext cx="14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  <a:gd name="T4" fmla="*/ 0 w 1"/>
                <a:gd name="T5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6" name="Oval 137"/>
            <p:cNvSpPr>
              <a:spLocks noChangeArrowheads="1"/>
            </p:cNvSpPr>
            <p:nvPr/>
          </p:nvSpPr>
          <p:spPr bwMode="auto">
            <a:xfrm>
              <a:off x="4881" y="2013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7" name="Oval 138"/>
            <p:cNvSpPr>
              <a:spLocks noChangeArrowheads="1"/>
            </p:cNvSpPr>
            <p:nvPr/>
          </p:nvSpPr>
          <p:spPr bwMode="auto">
            <a:xfrm>
              <a:off x="4558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8" name="Freeform 139"/>
            <p:cNvSpPr/>
            <p:nvPr/>
          </p:nvSpPr>
          <p:spPr bwMode="auto">
            <a:xfrm>
              <a:off x="4382" y="208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49" name="Freeform 140"/>
            <p:cNvSpPr/>
            <p:nvPr/>
          </p:nvSpPr>
          <p:spPr bwMode="auto">
            <a:xfrm>
              <a:off x="3331" y="2031"/>
              <a:ext cx="14" cy="17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1 h 1"/>
                <a:gd name="T8" fmla="*/ 0 w 1"/>
                <a:gd name="T9" fmla="*/ 1 h 1"/>
                <a:gd name="T10" fmla="*/ 0 w 1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1"/>
                    <a:pt x="0" y="1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0" name="Freeform 141"/>
            <p:cNvSpPr/>
            <p:nvPr/>
          </p:nvSpPr>
          <p:spPr bwMode="auto">
            <a:xfrm>
              <a:off x="3129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1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1" name="Freeform 142"/>
            <p:cNvSpPr/>
            <p:nvPr/>
          </p:nvSpPr>
          <p:spPr bwMode="auto">
            <a:xfrm>
              <a:off x="6593" y="2031"/>
              <a:ext cx="0" cy="17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1 h 1"/>
                <a:gd name="T4" fmla="*/ 0 h 1"/>
                <a:gd name="T5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2" name="Rectangle 143"/>
            <p:cNvSpPr>
              <a:spLocks noChangeArrowheads="1"/>
            </p:cNvSpPr>
            <p:nvPr/>
          </p:nvSpPr>
          <p:spPr bwMode="auto">
            <a:xfrm>
              <a:off x="6485" y="2013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3" name="Oval 144"/>
            <p:cNvSpPr>
              <a:spLocks noChangeArrowheads="1"/>
            </p:cNvSpPr>
            <p:nvPr/>
          </p:nvSpPr>
          <p:spPr bwMode="auto">
            <a:xfrm>
              <a:off x="6472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4" name="Oval 145"/>
            <p:cNvSpPr>
              <a:spLocks noChangeArrowheads="1"/>
            </p:cNvSpPr>
            <p:nvPr/>
          </p:nvSpPr>
          <p:spPr bwMode="auto">
            <a:xfrm>
              <a:off x="643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5" name="Freeform 146"/>
            <p:cNvSpPr/>
            <p:nvPr/>
          </p:nvSpPr>
          <p:spPr bwMode="auto">
            <a:xfrm>
              <a:off x="6189" y="2120"/>
              <a:ext cx="13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  <a:gd name="T4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6" name="Freeform 147"/>
            <p:cNvSpPr/>
            <p:nvPr/>
          </p:nvSpPr>
          <p:spPr bwMode="auto">
            <a:xfrm>
              <a:off x="6040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7" name="Oval 148"/>
            <p:cNvSpPr>
              <a:spLocks noChangeArrowheads="1"/>
            </p:cNvSpPr>
            <p:nvPr/>
          </p:nvSpPr>
          <p:spPr bwMode="auto">
            <a:xfrm>
              <a:off x="5784" y="2102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8" name="Oval 149"/>
            <p:cNvSpPr>
              <a:spLocks noChangeArrowheads="1"/>
            </p:cNvSpPr>
            <p:nvPr/>
          </p:nvSpPr>
          <p:spPr bwMode="auto">
            <a:xfrm>
              <a:off x="5703" y="1995"/>
              <a:ext cx="1" cy="1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59" name="Freeform 150"/>
            <p:cNvSpPr/>
            <p:nvPr/>
          </p:nvSpPr>
          <p:spPr bwMode="auto">
            <a:xfrm>
              <a:off x="5151" y="1995"/>
              <a:ext cx="13" cy="18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0" name="Rectangle 151"/>
            <p:cNvSpPr>
              <a:spLocks noChangeArrowheads="1"/>
            </p:cNvSpPr>
            <p:nvPr/>
          </p:nvSpPr>
          <p:spPr bwMode="auto">
            <a:xfrm>
              <a:off x="5137" y="1995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1" name="Freeform 152"/>
            <p:cNvSpPr/>
            <p:nvPr/>
          </p:nvSpPr>
          <p:spPr bwMode="auto">
            <a:xfrm>
              <a:off x="5151" y="20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2" name="Freeform 153"/>
            <p:cNvSpPr/>
            <p:nvPr/>
          </p:nvSpPr>
          <p:spPr bwMode="auto">
            <a:xfrm>
              <a:off x="3668" y="2048"/>
              <a:ext cx="14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3" name="Oval 154"/>
            <p:cNvSpPr>
              <a:spLocks noChangeArrowheads="1"/>
            </p:cNvSpPr>
            <p:nvPr/>
          </p:nvSpPr>
          <p:spPr bwMode="auto">
            <a:xfrm>
              <a:off x="3641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4" name="Freeform 155"/>
            <p:cNvSpPr/>
            <p:nvPr/>
          </p:nvSpPr>
          <p:spPr bwMode="auto">
            <a:xfrm>
              <a:off x="5312" y="1995"/>
              <a:ext cx="14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5" name="Oval 156"/>
            <p:cNvSpPr>
              <a:spLocks noChangeArrowheads="1"/>
            </p:cNvSpPr>
            <p:nvPr/>
          </p:nvSpPr>
          <p:spPr bwMode="auto">
            <a:xfrm>
              <a:off x="4167" y="2013"/>
              <a:ext cx="1" cy="1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6" name="Freeform 157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7" name="Freeform 158"/>
            <p:cNvSpPr/>
            <p:nvPr/>
          </p:nvSpPr>
          <p:spPr bwMode="auto">
            <a:xfrm>
              <a:off x="544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8" name="Freeform 159"/>
            <p:cNvSpPr/>
            <p:nvPr/>
          </p:nvSpPr>
          <p:spPr bwMode="auto">
            <a:xfrm>
              <a:off x="3223" y="2013"/>
              <a:ext cx="0" cy="18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69" name="Rectangle 160"/>
            <p:cNvSpPr>
              <a:spLocks noChangeArrowheads="1"/>
            </p:cNvSpPr>
            <p:nvPr/>
          </p:nvSpPr>
          <p:spPr bwMode="auto">
            <a:xfrm>
              <a:off x="5744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0" name="Rectangle 161"/>
            <p:cNvSpPr>
              <a:spLocks noChangeArrowheads="1"/>
            </p:cNvSpPr>
            <p:nvPr/>
          </p:nvSpPr>
          <p:spPr bwMode="auto">
            <a:xfrm>
              <a:off x="5771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1" name="Freeform 162"/>
            <p:cNvSpPr/>
            <p:nvPr/>
          </p:nvSpPr>
          <p:spPr bwMode="auto">
            <a:xfrm>
              <a:off x="5879" y="206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2" name="Freeform 163"/>
            <p:cNvSpPr/>
            <p:nvPr/>
          </p:nvSpPr>
          <p:spPr bwMode="auto">
            <a:xfrm>
              <a:off x="6000" y="2102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3" name="Rectangle 164"/>
            <p:cNvSpPr>
              <a:spLocks noChangeArrowheads="1"/>
            </p:cNvSpPr>
            <p:nvPr/>
          </p:nvSpPr>
          <p:spPr bwMode="auto">
            <a:xfrm>
              <a:off x="6148" y="2048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4" name="Freeform 165"/>
            <p:cNvSpPr/>
            <p:nvPr/>
          </p:nvSpPr>
          <p:spPr bwMode="auto">
            <a:xfrm>
              <a:off x="6337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5" name="Freeform 166"/>
            <p:cNvSpPr/>
            <p:nvPr/>
          </p:nvSpPr>
          <p:spPr bwMode="auto">
            <a:xfrm>
              <a:off x="6391" y="2066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6" name="Freeform 167"/>
            <p:cNvSpPr/>
            <p:nvPr/>
          </p:nvSpPr>
          <p:spPr bwMode="auto">
            <a:xfrm>
              <a:off x="6458" y="2048"/>
              <a:ext cx="14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7" name="Freeform 168"/>
            <p:cNvSpPr/>
            <p:nvPr/>
          </p:nvSpPr>
          <p:spPr bwMode="auto">
            <a:xfrm>
              <a:off x="6458" y="210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8" name="Rectangle 169"/>
            <p:cNvSpPr>
              <a:spLocks noChangeArrowheads="1"/>
            </p:cNvSpPr>
            <p:nvPr/>
          </p:nvSpPr>
          <p:spPr bwMode="auto">
            <a:xfrm>
              <a:off x="6472" y="2120"/>
              <a:ext cx="1" cy="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79" name="Freeform 170"/>
            <p:cNvSpPr/>
            <p:nvPr/>
          </p:nvSpPr>
          <p:spPr bwMode="auto">
            <a:xfrm>
              <a:off x="6566" y="2031"/>
              <a:ext cx="0" cy="17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0" name="Freeform 171"/>
            <p:cNvSpPr/>
            <p:nvPr/>
          </p:nvSpPr>
          <p:spPr bwMode="auto">
            <a:xfrm>
              <a:off x="3965" y="2102"/>
              <a:ext cx="13" cy="18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0 w 1"/>
                <a:gd name="T5" fmla="*/ 0 h 1"/>
                <a:gd name="T6" fmla="*/ 1 w 1"/>
                <a:gd name="T7" fmla="*/ 0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1" name="Freeform 172"/>
            <p:cNvSpPr/>
            <p:nvPr/>
          </p:nvSpPr>
          <p:spPr bwMode="auto">
            <a:xfrm>
              <a:off x="4800" y="199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2" name="Freeform 173"/>
            <p:cNvSpPr/>
            <p:nvPr/>
          </p:nvSpPr>
          <p:spPr bwMode="auto">
            <a:xfrm>
              <a:off x="2226" y="2048"/>
              <a:ext cx="0" cy="18"/>
            </a:xfrm>
            <a:custGeom>
              <a:avLst/>
              <a:gdLst>
                <a:gd name="T0" fmla="*/ 1 h 1"/>
                <a:gd name="T1" fmla="*/ 0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3" name="Freeform 174"/>
            <p:cNvSpPr/>
            <p:nvPr/>
          </p:nvSpPr>
          <p:spPr bwMode="auto">
            <a:xfrm>
              <a:off x="4854" y="2031"/>
              <a:ext cx="0" cy="17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84" name="Freeform 175"/>
            <p:cNvSpPr/>
            <p:nvPr/>
          </p:nvSpPr>
          <p:spPr bwMode="auto">
            <a:xfrm>
              <a:off x="5056" y="1995"/>
              <a:ext cx="0" cy="18"/>
            </a:xfrm>
            <a:custGeom>
              <a:avLst/>
              <a:gdLst>
                <a:gd name="T0" fmla="*/ 0 h 1"/>
                <a:gd name="T1" fmla="*/ 1 h 1"/>
                <a:gd name="T2" fmla="*/ 0 h 1"/>
                <a:gd name="T3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85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886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7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8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89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screen"/>
          <a:srcRect l="204" t="10143" r="1686" b="7164"/>
          <a:stretch>
            <a:fillRect/>
          </a:stretch>
        </p:blipFill>
        <p:spPr>
          <a:xfrm>
            <a:off x="2659422" y="1449407"/>
            <a:ext cx="7122176" cy="3999021"/>
          </a:xfrm>
          <a:prstGeom prst="rect">
            <a:avLst/>
          </a:prstGeom>
        </p:spPr>
      </p:pic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2107153">
            <a:off x="1582108" y="1253429"/>
            <a:ext cx="875392" cy="556073"/>
            <a:chOff x="4695" y="752"/>
            <a:chExt cx="880" cy="559"/>
          </a:xfrm>
          <a:solidFill>
            <a:schemeClr val="bg1"/>
          </a:solidFill>
        </p:grpSpPr>
        <p:sp>
          <p:nvSpPr>
            <p:cNvPr id="88" name="Freeform 8"/>
            <p:cNvSpPr/>
            <p:nvPr/>
          </p:nvSpPr>
          <p:spPr bwMode="auto">
            <a:xfrm>
              <a:off x="4695" y="847"/>
              <a:ext cx="162" cy="464"/>
            </a:xfrm>
            <a:custGeom>
              <a:avLst/>
              <a:gdLst>
                <a:gd name="T0" fmla="*/ 4 w 68"/>
                <a:gd name="T1" fmla="*/ 11 h 196"/>
                <a:gd name="T2" fmla="*/ 52 w 68"/>
                <a:gd name="T3" fmla="*/ 189 h 196"/>
                <a:gd name="T4" fmla="*/ 67 w 68"/>
                <a:gd name="T5" fmla="*/ 185 h 196"/>
                <a:gd name="T6" fmla="*/ 18 w 68"/>
                <a:gd name="T7" fmla="*/ 5 h 196"/>
                <a:gd name="T8" fmla="*/ 4 w 68"/>
                <a:gd name="T9" fmla="*/ 11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96">
                  <a:moveTo>
                    <a:pt x="4" y="11"/>
                  </a:moveTo>
                  <a:cubicBezTo>
                    <a:pt x="35" y="65"/>
                    <a:pt x="39" y="130"/>
                    <a:pt x="52" y="189"/>
                  </a:cubicBezTo>
                  <a:cubicBezTo>
                    <a:pt x="53" y="196"/>
                    <a:pt x="68" y="192"/>
                    <a:pt x="67" y="185"/>
                  </a:cubicBezTo>
                  <a:cubicBezTo>
                    <a:pt x="53" y="124"/>
                    <a:pt x="49" y="60"/>
                    <a:pt x="18" y="5"/>
                  </a:cubicBezTo>
                  <a:cubicBezTo>
                    <a:pt x="15" y="0"/>
                    <a:pt x="0" y="5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9"/>
            <p:cNvSpPr/>
            <p:nvPr/>
          </p:nvSpPr>
          <p:spPr bwMode="auto">
            <a:xfrm>
              <a:off x="4752" y="979"/>
              <a:ext cx="304" cy="57"/>
            </a:xfrm>
            <a:custGeom>
              <a:avLst/>
              <a:gdLst>
                <a:gd name="T0" fmla="*/ 10 w 128"/>
                <a:gd name="T1" fmla="*/ 24 h 24"/>
                <a:gd name="T2" fmla="*/ 119 w 128"/>
                <a:gd name="T3" fmla="*/ 6 h 24"/>
                <a:gd name="T4" fmla="*/ 110 w 128"/>
                <a:gd name="T5" fmla="*/ 2 h 24"/>
                <a:gd name="T6" fmla="*/ 16 w 128"/>
                <a:gd name="T7" fmla="*/ 16 h 24"/>
                <a:gd name="T8" fmla="*/ 10 w 128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24">
                  <a:moveTo>
                    <a:pt x="10" y="24"/>
                  </a:moveTo>
                  <a:cubicBezTo>
                    <a:pt x="47" y="24"/>
                    <a:pt x="86" y="24"/>
                    <a:pt x="119" y="6"/>
                  </a:cubicBezTo>
                  <a:cubicBezTo>
                    <a:pt x="128" y="1"/>
                    <a:pt x="114" y="0"/>
                    <a:pt x="110" y="2"/>
                  </a:cubicBezTo>
                  <a:cubicBezTo>
                    <a:pt x="82" y="18"/>
                    <a:pt x="47" y="16"/>
                    <a:pt x="16" y="16"/>
                  </a:cubicBezTo>
                  <a:cubicBezTo>
                    <a:pt x="11" y="16"/>
                    <a:pt x="0" y="24"/>
                    <a:pt x="1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0"/>
            <p:cNvSpPr/>
            <p:nvPr/>
          </p:nvSpPr>
          <p:spPr bwMode="auto">
            <a:xfrm>
              <a:off x="4892" y="821"/>
              <a:ext cx="185" cy="431"/>
            </a:xfrm>
            <a:custGeom>
              <a:avLst/>
              <a:gdLst>
                <a:gd name="T0" fmla="*/ 4 w 78"/>
                <a:gd name="T1" fmla="*/ 10 h 182"/>
                <a:gd name="T2" fmla="*/ 61 w 78"/>
                <a:gd name="T3" fmla="*/ 177 h 182"/>
                <a:gd name="T4" fmla="*/ 76 w 78"/>
                <a:gd name="T5" fmla="*/ 173 h 182"/>
                <a:gd name="T6" fmla="*/ 18 w 78"/>
                <a:gd name="T7" fmla="*/ 4 h 182"/>
                <a:gd name="T8" fmla="*/ 4 w 78"/>
                <a:gd name="T9" fmla="*/ 1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82">
                  <a:moveTo>
                    <a:pt x="4" y="10"/>
                  </a:moveTo>
                  <a:cubicBezTo>
                    <a:pt x="43" y="55"/>
                    <a:pt x="47" y="121"/>
                    <a:pt x="61" y="177"/>
                  </a:cubicBezTo>
                  <a:cubicBezTo>
                    <a:pt x="63" y="182"/>
                    <a:pt x="78" y="178"/>
                    <a:pt x="76" y="173"/>
                  </a:cubicBezTo>
                  <a:cubicBezTo>
                    <a:pt x="62" y="116"/>
                    <a:pt x="57" y="50"/>
                    <a:pt x="18" y="4"/>
                  </a:cubicBezTo>
                  <a:cubicBezTo>
                    <a:pt x="15" y="0"/>
                    <a:pt x="0" y="5"/>
                    <a:pt x="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1"/>
            <p:cNvSpPr/>
            <p:nvPr/>
          </p:nvSpPr>
          <p:spPr bwMode="auto">
            <a:xfrm>
              <a:off x="5044" y="811"/>
              <a:ext cx="355" cy="379"/>
            </a:xfrm>
            <a:custGeom>
              <a:avLst/>
              <a:gdLst>
                <a:gd name="T0" fmla="*/ 18 w 150"/>
                <a:gd name="T1" fmla="*/ 30 h 160"/>
                <a:gd name="T2" fmla="*/ 56 w 150"/>
                <a:gd name="T3" fmla="*/ 39 h 160"/>
                <a:gd name="T4" fmla="*/ 58 w 150"/>
                <a:gd name="T5" fmla="*/ 105 h 160"/>
                <a:gd name="T6" fmla="*/ 76 w 150"/>
                <a:gd name="T7" fmla="*/ 150 h 160"/>
                <a:gd name="T8" fmla="*/ 142 w 150"/>
                <a:gd name="T9" fmla="*/ 129 h 160"/>
                <a:gd name="T10" fmla="*/ 132 w 150"/>
                <a:gd name="T11" fmla="*/ 124 h 160"/>
                <a:gd name="T12" fmla="*/ 77 w 150"/>
                <a:gd name="T13" fmla="*/ 128 h 160"/>
                <a:gd name="T14" fmla="*/ 73 w 150"/>
                <a:gd name="T15" fmla="*/ 62 h 160"/>
                <a:gd name="T16" fmla="*/ 62 w 150"/>
                <a:gd name="T17" fmla="*/ 14 h 160"/>
                <a:gd name="T18" fmla="*/ 9 w 150"/>
                <a:gd name="T19" fmla="*/ 24 h 160"/>
                <a:gd name="T20" fmla="*/ 18 w 150"/>
                <a:gd name="T21" fmla="*/ 3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160">
                  <a:moveTo>
                    <a:pt x="18" y="30"/>
                  </a:moveTo>
                  <a:cubicBezTo>
                    <a:pt x="37" y="17"/>
                    <a:pt x="52" y="13"/>
                    <a:pt x="56" y="39"/>
                  </a:cubicBezTo>
                  <a:cubicBezTo>
                    <a:pt x="60" y="60"/>
                    <a:pt x="57" y="83"/>
                    <a:pt x="58" y="105"/>
                  </a:cubicBezTo>
                  <a:cubicBezTo>
                    <a:pt x="59" y="121"/>
                    <a:pt x="60" y="142"/>
                    <a:pt x="76" y="150"/>
                  </a:cubicBezTo>
                  <a:cubicBezTo>
                    <a:pt x="97" y="160"/>
                    <a:pt x="125" y="141"/>
                    <a:pt x="142" y="129"/>
                  </a:cubicBezTo>
                  <a:cubicBezTo>
                    <a:pt x="150" y="124"/>
                    <a:pt x="137" y="120"/>
                    <a:pt x="132" y="124"/>
                  </a:cubicBezTo>
                  <a:cubicBezTo>
                    <a:pt x="116" y="135"/>
                    <a:pt x="87" y="156"/>
                    <a:pt x="77" y="128"/>
                  </a:cubicBezTo>
                  <a:cubicBezTo>
                    <a:pt x="70" y="108"/>
                    <a:pt x="73" y="83"/>
                    <a:pt x="73" y="62"/>
                  </a:cubicBezTo>
                  <a:cubicBezTo>
                    <a:pt x="73" y="47"/>
                    <a:pt x="74" y="25"/>
                    <a:pt x="62" y="14"/>
                  </a:cubicBezTo>
                  <a:cubicBezTo>
                    <a:pt x="47" y="0"/>
                    <a:pt x="22" y="16"/>
                    <a:pt x="9" y="24"/>
                  </a:cubicBezTo>
                  <a:cubicBezTo>
                    <a:pt x="0" y="30"/>
                    <a:pt x="13" y="33"/>
                    <a:pt x="18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2"/>
            <p:cNvSpPr/>
            <p:nvPr/>
          </p:nvSpPr>
          <p:spPr bwMode="auto">
            <a:xfrm>
              <a:off x="5347" y="752"/>
              <a:ext cx="228" cy="275"/>
            </a:xfrm>
            <a:custGeom>
              <a:avLst/>
              <a:gdLst>
                <a:gd name="T0" fmla="*/ 49 w 96"/>
                <a:gd name="T1" fmla="*/ 17 h 116"/>
                <a:gd name="T2" fmla="*/ 0 w 96"/>
                <a:gd name="T3" fmla="*/ 73 h 116"/>
                <a:gd name="T4" fmla="*/ 60 w 96"/>
                <a:gd name="T5" fmla="*/ 107 h 116"/>
                <a:gd name="T6" fmla="*/ 95 w 96"/>
                <a:gd name="T7" fmla="*/ 52 h 116"/>
                <a:gd name="T8" fmla="*/ 40 w 96"/>
                <a:gd name="T9" fmla="*/ 1 h 116"/>
                <a:gd name="T10" fmla="*/ 31 w 96"/>
                <a:gd name="T11" fmla="*/ 8 h 116"/>
                <a:gd name="T12" fmla="*/ 73 w 96"/>
                <a:gd name="T13" fmla="*/ 85 h 116"/>
                <a:gd name="T14" fmla="*/ 23 w 96"/>
                <a:gd name="T15" fmla="*/ 92 h 116"/>
                <a:gd name="T16" fmla="*/ 15 w 96"/>
                <a:gd name="T17" fmla="*/ 58 h 116"/>
                <a:gd name="T18" fmla="*/ 39 w 96"/>
                <a:gd name="T19" fmla="*/ 24 h 116"/>
                <a:gd name="T20" fmla="*/ 49 w 96"/>
                <a:gd name="T21" fmla="*/ 1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116">
                  <a:moveTo>
                    <a:pt x="49" y="17"/>
                  </a:moveTo>
                  <a:cubicBezTo>
                    <a:pt x="17" y="15"/>
                    <a:pt x="0" y="44"/>
                    <a:pt x="0" y="73"/>
                  </a:cubicBezTo>
                  <a:cubicBezTo>
                    <a:pt x="0" y="103"/>
                    <a:pt x="34" y="116"/>
                    <a:pt x="60" y="107"/>
                  </a:cubicBezTo>
                  <a:cubicBezTo>
                    <a:pt x="82" y="98"/>
                    <a:pt x="95" y="76"/>
                    <a:pt x="95" y="52"/>
                  </a:cubicBezTo>
                  <a:cubicBezTo>
                    <a:pt x="96" y="20"/>
                    <a:pt x="69" y="3"/>
                    <a:pt x="40" y="1"/>
                  </a:cubicBezTo>
                  <a:cubicBezTo>
                    <a:pt x="36" y="0"/>
                    <a:pt x="23" y="7"/>
                    <a:pt x="31" y="8"/>
                  </a:cubicBezTo>
                  <a:cubicBezTo>
                    <a:pt x="72" y="11"/>
                    <a:pt x="92" y="48"/>
                    <a:pt x="73" y="85"/>
                  </a:cubicBezTo>
                  <a:cubicBezTo>
                    <a:pt x="62" y="105"/>
                    <a:pt x="39" y="108"/>
                    <a:pt x="23" y="92"/>
                  </a:cubicBezTo>
                  <a:cubicBezTo>
                    <a:pt x="14" y="84"/>
                    <a:pt x="14" y="69"/>
                    <a:pt x="15" y="58"/>
                  </a:cubicBezTo>
                  <a:cubicBezTo>
                    <a:pt x="17" y="47"/>
                    <a:pt x="25" y="23"/>
                    <a:pt x="39" y="24"/>
                  </a:cubicBezTo>
                  <a:cubicBezTo>
                    <a:pt x="43" y="24"/>
                    <a:pt x="57" y="17"/>
                    <a:pt x="4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3" name="Group 15"/>
          <p:cNvGrpSpPr>
            <a:grpSpLocks noChangeAspect="1"/>
          </p:cNvGrpSpPr>
          <p:nvPr/>
        </p:nvGrpSpPr>
        <p:grpSpPr bwMode="auto">
          <a:xfrm rot="20784109">
            <a:off x="10437465" y="4336068"/>
            <a:ext cx="613188" cy="503065"/>
            <a:chOff x="2607" y="911"/>
            <a:chExt cx="490" cy="402"/>
          </a:xfrm>
          <a:solidFill>
            <a:schemeClr val="bg1"/>
          </a:solidFill>
        </p:grpSpPr>
        <p:sp>
          <p:nvSpPr>
            <p:cNvPr id="94" name="Freeform 16"/>
            <p:cNvSpPr/>
            <p:nvPr/>
          </p:nvSpPr>
          <p:spPr bwMode="auto">
            <a:xfrm>
              <a:off x="2607" y="1000"/>
              <a:ext cx="245" cy="258"/>
            </a:xfrm>
            <a:custGeom>
              <a:avLst/>
              <a:gdLst>
                <a:gd name="T0" fmla="*/ 9 w 102"/>
                <a:gd name="T1" fmla="*/ 105 h 107"/>
                <a:gd name="T2" fmla="*/ 82 w 102"/>
                <a:gd name="T3" fmla="*/ 26 h 107"/>
                <a:gd name="T4" fmla="*/ 75 w 102"/>
                <a:gd name="T5" fmla="*/ 24 h 107"/>
                <a:gd name="T6" fmla="*/ 9 w 102"/>
                <a:gd name="T7" fmla="*/ 102 h 107"/>
                <a:gd name="T8" fmla="*/ 16 w 102"/>
                <a:gd name="T9" fmla="*/ 104 h 107"/>
                <a:gd name="T10" fmla="*/ 100 w 102"/>
                <a:gd name="T11" fmla="*/ 4 h 107"/>
                <a:gd name="T12" fmla="*/ 93 w 102"/>
                <a:gd name="T13" fmla="*/ 2 h 107"/>
                <a:gd name="T14" fmla="*/ 52 w 102"/>
                <a:gd name="T15" fmla="*/ 54 h 107"/>
                <a:gd name="T16" fmla="*/ 32 w 102"/>
                <a:gd name="T17" fmla="*/ 79 h 107"/>
                <a:gd name="T18" fmla="*/ 29 w 102"/>
                <a:gd name="T19" fmla="*/ 83 h 107"/>
                <a:gd name="T20" fmla="*/ 34 w 102"/>
                <a:gd name="T21" fmla="*/ 86 h 107"/>
                <a:gd name="T22" fmla="*/ 40 w 102"/>
                <a:gd name="T23" fmla="*/ 76 h 107"/>
                <a:gd name="T24" fmla="*/ 33 w 102"/>
                <a:gd name="T25" fmla="*/ 75 h 107"/>
                <a:gd name="T26" fmla="*/ 26 w 102"/>
                <a:gd name="T27" fmla="*/ 87 h 107"/>
                <a:gd name="T28" fmla="*/ 27 w 102"/>
                <a:gd name="T29" fmla="*/ 89 h 107"/>
                <a:gd name="T30" fmla="*/ 56 w 102"/>
                <a:gd name="T31" fmla="*/ 59 h 107"/>
                <a:gd name="T32" fmla="*/ 100 w 102"/>
                <a:gd name="T33" fmla="*/ 4 h 107"/>
                <a:gd name="T34" fmla="*/ 93 w 102"/>
                <a:gd name="T35" fmla="*/ 2 h 107"/>
                <a:gd name="T36" fmla="*/ 9 w 102"/>
                <a:gd name="T37" fmla="*/ 102 h 107"/>
                <a:gd name="T38" fmla="*/ 16 w 102"/>
                <a:gd name="T39" fmla="*/ 104 h 107"/>
                <a:gd name="T40" fmla="*/ 82 w 102"/>
                <a:gd name="T41" fmla="*/ 26 h 107"/>
                <a:gd name="T42" fmla="*/ 75 w 102"/>
                <a:gd name="T43" fmla="*/ 24 h 107"/>
                <a:gd name="T44" fmla="*/ 4 w 102"/>
                <a:gd name="T45" fmla="*/ 102 h 107"/>
                <a:gd name="T46" fmla="*/ 9 w 102"/>
                <a:gd name="T47" fmla="*/ 10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2" h="107">
                  <a:moveTo>
                    <a:pt x="9" y="105"/>
                  </a:moveTo>
                  <a:cubicBezTo>
                    <a:pt x="40" y="86"/>
                    <a:pt x="59" y="54"/>
                    <a:pt x="82" y="26"/>
                  </a:cubicBezTo>
                  <a:cubicBezTo>
                    <a:pt x="85" y="23"/>
                    <a:pt x="77" y="22"/>
                    <a:pt x="75" y="24"/>
                  </a:cubicBezTo>
                  <a:cubicBezTo>
                    <a:pt x="51" y="48"/>
                    <a:pt x="31" y="76"/>
                    <a:pt x="9" y="102"/>
                  </a:cubicBezTo>
                  <a:cubicBezTo>
                    <a:pt x="6" y="106"/>
                    <a:pt x="13" y="106"/>
                    <a:pt x="16" y="104"/>
                  </a:cubicBezTo>
                  <a:cubicBezTo>
                    <a:pt x="47" y="74"/>
                    <a:pt x="74" y="40"/>
                    <a:pt x="100" y="4"/>
                  </a:cubicBezTo>
                  <a:cubicBezTo>
                    <a:pt x="102" y="0"/>
                    <a:pt x="95" y="0"/>
                    <a:pt x="93" y="2"/>
                  </a:cubicBezTo>
                  <a:cubicBezTo>
                    <a:pt x="78" y="17"/>
                    <a:pt x="65" y="37"/>
                    <a:pt x="52" y="54"/>
                  </a:cubicBezTo>
                  <a:cubicBezTo>
                    <a:pt x="45" y="62"/>
                    <a:pt x="39" y="71"/>
                    <a:pt x="32" y="79"/>
                  </a:cubicBezTo>
                  <a:cubicBezTo>
                    <a:pt x="31" y="80"/>
                    <a:pt x="30" y="82"/>
                    <a:pt x="29" y="83"/>
                  </a:cubicBezTo>
                  <a:cubicBezTo>
                    <a:pt x="25" y="88"/>
                    <a:pt x="36" y="80"/>
                    <a:pt x="34" y="86"/>
                  </a:cubicBezTo>
                  <a:cubicBezTo>
                    <a:pt x="35" y="82"/>
                    <a:pt x="38" y="79"/>
                    <a:pt x="40" y="76"/>
                  </a:cubicBezTo>
                  <a:cubicBezTo>
                    <a:pt x="42" y="73"/>
                    <a:pt x="35" y="73"/>
                    <a:pt x="33" y="75"/>
                  </a:cubicBezTo>
                  <a:cubicBezTo>
                    <a:pt x="31" y="79"/>
                    <a:pt x="27" y="83"/>
                    <a:pt x="26" y="87"/>
                  </a:cubicBezTo>
                  <a:cubicBezTo>
                    <a:pt x="26" y="88"/>
                    <a:pt x="27" y="89"/>
                    <a:pt x="27" y="89"/>
                  </a:cubicBezTo>
                  <a:cubicBezTo>
                    <a:pt x="36" y="92"/>
                    <a:pt x="52" y="64"/>
                    <a:pt x="56" y="59"/>
                  </a:cubicBezTo>
                  <a:cubicBezTo>
                    <a:pt x="70" y="40"/>
                    <a:pt x="83" y="20"/>
                    <a:pt x="100" y="4"/>
                  </a:cubicBezTo>
                  <a:cubicBezTo>
                    <a:pt x="97" y="4"/>
                    <a:pt x="95" y="3"/>
                    <a:pt x="93" y="2"/>
                  </a:cubicBezTo>
                  <a:cubicBezTo>
                    <a:pt x="68" y="38"/>
                    <a:pt x="41" y="72"/>
                    <a:pt x="9" y="102"/>
                  </a:cubicBezTo>
                  <a:cubicBezTo>
                    <a:pt x="11" y="103"/>
                    <a:pt x="13" y="104"/>
                    <a:pt x="16" y="104"/>
                  </a:cubicBezTo>
                  <a:cubicBezTo>
                    <a:pt x="38" y="78"/>
                    <a:pt x="57" y="50"/>
                    <a:pt x="82" y="26"/>
                  </a:cubicBezTo>
                  <a:cubicBezTo>
                    <a:pt x="79" y="26"/>
                    <a:pt x="77" y="25"/>
                    <a:pt x="75" y="24"/>
                  </a:cubicBezTo>
                  <a:cubicBezTo>
                    <a:pt x="53" y="51"/>
                    <a:pt x="35" y="83"/>
                    <a:pt x="4" y="102"/>
                  </a:cubicBezTo>
                  <a:cubicBezTo>
                    <a:pt x="0" y="104"/>
                    <a:pt x="6" y="107"/>
                    <a:pt x="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7"/>
            <p:cNvSpPr/>
            <p:nvPr/>
          </p:nvSpPr>
          <p:spPr bwMode="auto">
            <a:xfrm>
              <a:off x="2799" y="998"/>
              <a:ext cx="106" cy="315"/>
            </a:xfrm>
            <a:custGeom>
              <a:avLst/>
              <a:gdLst>
                <a:gd name="T0" fmla="*/ 1 w 44"/>
                <a:gd name="T1" fmla="*/ 5 h 131"/>
                <a:gd name="T2" fmla="*/ 22 w 44"/>
                <a:gd name="T3" fmla="*/ 72 h 131"/>
                <a:gd name="T4" fmla="*/ 37 w 44"/>
                <a:gd name="T5" fmla="*/ 128 h 131"/>
                <a:gd name="T6" fmla="*/ 44 w 44"/>
                <a:gd name="T7" fmla="*/ 126 h 131"/>
                <a:gd name="T8" fmla="*/ 31 w 44"/>
                <a:gd name="T9" fmla="*/ 75 h 131"/>
                <a:gd name="T10" fmla="*/ 8 w 44"/>
                <a:gd name="T11" fmla="*/ 3 h 131"/>
                <a:gd name="T12" fmla="*/ 1 w 44"/>
                <a:gd name="T13" fmla="*/ 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131">
                  <a:moveTo>
                    <a:pt x="1" y="5"/>
                  </a:moveTo>
                  <a:cubicBezTo>
                    <a:pt x="9" y="27"/>
                    <a:pt x="16" y="50"/>
                    <a:pt x="22" y="72"/>
                  </a:cubicBezTo>
                  <a:cubicBezTo>
                    <a:pt x="28" y="90"/>
                    <a:pt x="36" y="109"/>
                    <a:pt x="37" y="128"/>
                  </a:cubicBezTo>
                  <a:cubicBezTo>
                    <a:pt x="37" y="131"/>
                    <a:pt x="44" y="129"/>
                    <a:pt x="44" y="126"/>
                  </a:cubicBezTo>
                  <a:cubicBezTo>
                    <a:pt x="43" y="109"/>
                    <a:pt x="36" y="91"/>
                    <a:pt x="31" y="75"/>
                  </a:cubicBezTo>
                  <a:cubicBezTo>
                    <a:pt x="24" y="51"/>
                    <a:pt x="17" y="27"/>
                    <a:pt x="8" y="3"/>
                  </a:cubicBezTo>
                  <a:cubicBezTo>
                    <a:pt x="7" y="0"/>
                    <a:pt x="0" y="2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8"/>
            <p:cNvSpPr/>
            <p:nvPr/>
          </p:nvSpPr>
          <p:spPr bwMode="auto">
            <a:xfrm>
              <a:off x="2682" y="1135"/>
              <a:ext cx="215" cy="70"/>
            </a:xfrm>
            <a:custGeom>
              <a:avLst/>
              <a:gdLst>
                <a:gd name="T0" fmla="*/ 5 w 90"/>
                <a:gd name="T1" fmla="*/ 6 h 29"/>
                <a:gd name="T2" fmla="*/ 81 w 90"/>
                <a:gd name="T3" fmla="*/ 27 h 29"/>
                <a:gd name="T4" fmla="*/ 86 w 90"/>
                <a:gd name="T5" fmla="*/ 23 h 29"/>
                <a:gd name="T6" fmla="*/ 6 w 90"/>
                <a:gd name="T7" fmla="*/ 0 h 29"/>
                <a:gd name="T8" fmla="*/ 5 w 90"/>
                <a:gd name="T9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9">
                  <a:moveTo>
                    <a:pt x="5" y="6"/>
                  </a:moveTo>
                  <a:cubicBezTo>
                    <a:pt x="31" y="6"/>
                    <a:pt x="58" y="14"/>
                    <a:pt x="81" y="27"/>
                  </a:cubicBezTo>
                  <a:cubicBezTo>
                    <a:pt x="84" y="29"/>
                    <a:pt x="90" y="25"/>
                    <a:pt x="86" y="23"/>
                  </a:cubicBezTo>
                  <a:cubicBezTo>
                    <a:pt x="62" y="9"/>
                    <a:pt x="33" y="1"/>
                    <a:pt x="6" y="0"/>
                  </a:cubicBezTo>
                  <a:cubicBezTo>
                    <a:pt x="1" y="0"/>
                    <a:pt x="0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9"/>
            <p:cNvSpPr/>
            <p:nvPr/>
          </p:nvSpPr>
          <p:spPr bwMode="auto">
            <a:xfrm>
              <a:off x="2895" y="911"/>
              <a:ext cx="202" cy="210"/>
            </a:xfrm>
            <a:custGeom>
              <a:avLst/>
              <a:gdLst>
                <a:gd name="T0" fmla="*/ 9 w 84"/>
                <a:gd name="T1" fmla="*/ 19 h 87"/>
                <a:gd name="T2" fmla="*/ 25 w 84"/>
                <a:gd name="T3" fmla="*/ 9 h 87"/>
                <a:gd name="T4" fmla="*/ 57 w 84"/>
                <a:gd name="T5" fmla="*/ 25 h 87"/>
                <a:gd name="T6" fmla="*/ 61 w 84"/>
                <a:gd name="T7" fmla="*/ 21 h 87"/>
                <a:gd name="T8" fmla="*/ 27 w 84"/>
                <a:gd name="T9" fmla="*/ 40 h 87"/>
                <a:gd name="T10" fmla="*/ 27 w 84"/>
                <a:gd name="T11" fmla="*/ 42 h 87"/>
                <a:gd name="T12" fmla="*/ 75 w 84"/>
                <a:gd name="T13" fmla="*/ 75 h 87"/>
                <a:gd name="T14" fmla="*/ 79 w 84"/>
                <a:gd name="T15" fmla="*/ 71 h 87"/>
                <a:gd name="T16" fmla="*/ 37 w 84"/>
                <a:gd name="T17" fmla="*/ 83 h 87"/>
                <a:gd name="T18" fmla="*/ 36 w 84"/>
                <a:gd name="T19" fmla="*/ 87 h 87"/>
                <a:gd name="T20" fmla="*/ 78 w 84"/>
                <a:gd name="T21" fmla="*/ 76 h 87"/>
                <a:gd name="T22" fmla="*/ 81 w 84"/>
                <a:gd name="T23" fmla="*/ 72 h 87"/>
                <a:gd name="T24" fmla="*/ 48 w 84"/>
                <a:gd name="T25" fmla="*/ 46 h 87"/>
                <a:gd name="T26" fmla="*/ 41 w 84"/>
                <a:gd name="T27" fmla="*/ 41 h 87"/>
                <a:gd name="T28" fmla="*/ 39 w 84"/>
                <a:gd name="T29" fmla="*/ 37 h 87"/>
                <a:gd name="T30" fmla="*/ 60 w 84"/>
                <a:gd name="T31" fmla="*/ 26 h 87"/>
                <a:gd name="T32" fmla="*/ 64 w 84"/>
                <a:gd name="T33" fmla="*/ 22 h 87"/>
                <a:gd name="T34" fmla="*/ 34 w 84"/>
                <a:gd name="T35" fmla="*/ 2 h 87"/>
                <a:gd name="T36" fmla="*/ 4 w 84"/>
                <a:gd name="T37" fmla="*/ 17 h 87"/>
                <a:gd name="T38" fmla="*/ 9 w 84"/>
                <a:gd name="T39" fmla="*/ 1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4" h="87">
                  <a:moveTo>
                    <a:pt x="9" y="19"/>
                  </a:moveTo>
                  <a:cubicBezTo>
                    <a:pt x="14" y="16"/>
                    <a:pt x="19" y="12"/>
                    <a:pt x="25" y="9"/>
                  </a:cubicBezTo>
                  <a:cubicBezTo>
                    <a:pt x="38" y="1"/>
                    <a:pt x="50" y="15"/>
                    <a:pt x="57" y="25"/>
                  </a:cubicBezTo>
                  <a:cubicBezTo>
                    <a:pt x="58" y="24"/>
                    <a:pt x="60" y="23"/>
                    <a:pt x="61" y="21"/>
                  </a:cubicBezTo>
                  <a:cubicBezTo>
                    <a:pt x="49" y="23"/>
                    <a:pt x="36" y="32"/>
                    <a:pt x="27" y="40"/>
                  </a:cubicBezTo>
                  <a:cubicBezTo>
                    <a:pt x="27" y="40"/>
                    <a:pt x="26" y="42"/>
                    <a:pt x="27" y="42"/>
                  </a:cubicBezTo>
                  <a:cubicBezTo>
                    <a:pt x="46" y="49"/>
                    <a:pt x="58" y="66"/>
                    <a:pt x="75" y="75"/>
                  </a:cubicBezTo>
                  <a:cubicBezTo>
                    <a:pt x="77" y="74"/>
                    <a:pt x="78" y="73"/>
                    <a:pt x="79" y="71"/>
                  </a:cubicBezTo>
                  <a:cubicBezTo>
                    <a:pt x="64" y="72"/>
                    <a:pt x="52" y="81"/>
                    <a:pt x="37" y="83"/>
                  </a:cubicBezTo>
                  <a:cubicBezTo>
                    <a:pt x="33" y="83"/>
                    <a:pt x="31" y="87"/>
                    <a:pt x="36" y="87"/>
                  </a:cubicBezTo>
                  <a:cubicBezTo>
                    <a:pt x="51" y="86"/>
                    <a:pt x="63" y="77"/>
                    <a:pt x="78" y="76"/>
                  </a:cubicBezTo>
                  <a:cubicBezTo>
                    <a:pt x="79" y="76"/>
                    <a:pt x="84" y="73"/>
                    <a:pt x="81" y="72"/>
                  </a:cubicBezTo>
                  <a:cubicBezTo>
                    <a:pt x="69" y="65"/>
                    <a:pt x="59" y="54"/>
                    <a:pt x="48" y="46"/>
                  </a:cubicBezTo>
                  <a:cubicBezTo>
                    <a:pt x="45" y="44"/>
                    <a:pt x="43" y="43"/>
                    <a:pt x="41" y="41"/>
                  </a:cubicBezTo>
                  <a:cubicBezTo>
                    <a:pt x="36" y="39"/>
                    <a:pt x="33" y="41"/>
                    <a:pt x="39" y="37"/>
                  </a:cubicBezTo>
                  <a:cubicBezTo>
                    <a:pt x="45" y="32"/>
                    <a:pt x="53" y="27"/>
                    <a:pt x="60" y="26"/>
                  </a:cubicBezTo>
                  <a:cubicBezTo>
                    <a:pt x="61" y="26"/>
                    <a:pt x="65" y="24"/>
                    <a:pt x="64" y="22"/>
                  </a:cubicBezTo>
                  <a:cubicBezTo>
                    <a:pt x="57" y="13"/>
                    <a:pt x="47" y="0"/>
                    <a:pt x="34" y="2"/>
                  </a:cubicBezTo>
                  <a:cubicBezTo>
                    <a:pt x="22" y="3"/>
                    <a:pt x="14" y="11"/>
                    <a:pt x="4" y="17"/>
                  </a:cubicBezTo>
                  <a:cubicBezTo>
                    <a:pt x="0" y="19"/>
                    <a:pt x="6" y="21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8" name="Group 22"/>
          <p:cNvGrpSpPr>
            <a:grpSpLocks noChangeAspect="1"/>
          </p:cNvGrpSpPr>
          <p:nvPr/>
        </p:nvGrpSpPr>
        <p:grpSpPr bwMode="auto">
          <a:xfrm rot="20737309">
            <a:off x="5231769" y="4194827"/>
            <a:ext cx="2187081" cy="782135"/>
            <a:chOff x="3582" y="1042"/>
            <a:chExt cx="1661" cy="594"/>
          </a:xfrm>
          <a:solidFill>
            <a:schemeClr val="bg1"/>
          </a:solidFill>
        </p:grpSpPr>
        <p:sp>
          <p:nvSpPr>
            <p:cNvPr id="99" name="Freeform 42"/>
            <p:cNvSpPr/>
            <p:nvPr/>
          </p:nvSpPr>
          <p:spPr bwMode="auto">
            <a:xfrm>
              <a:off x="3620" y="1042"/>
              <a:ext cx="881" cy="228"/>
            </a:xfrm>
            <a:custGeom>
              <a:avLst/>
              <a:gdLst>
                <a:gd name="T0" fmla="*/ 3 w 372"/>
                <a:gd name="T1" fmla="*/ 30 h 96"/>
                <a:gd name="T2" fmla="*/ 33 w 372"/>
                <a:gd name="T3" fmla="*/ 93 h 96"/>
                <a:gd name="T4" fmla="*/ 43 w 372"/>
                <a:gd name="T5" fmla="*/ 90 h 96"/>
                <a:gd name="T6" fmla="*/ 52 w 372"/>
                <a:gd name="T7" fmla="*/ 8 h 96"/>
                <a:gd name="T8" fmla="*/ 46 w 372"/>
                <a:gd name="T9" fmla="*/ 12 h 96"/>
                <a:gd name="T10" fmla="*/ 361 w 372"/>
                <a:gd name="T11" fmla="*/ 24 h 96"/>
                <a:gd name="T12" fmla="*/ 365 w 372"/>
                <a:gd name="T13" fmla="*/ 16 h 96"/>
                <a:gd name="T14" fmla="*/ 47 w 372"/>
                <a:gd name="T15" fmla="*/ 5 h 96"/>
                <a:gd name="T16" fmla="*/ 41 w 372"/>
                <a:gd name="T17" fmla="*/ 9 h 96"/>
                <a:gd name="T18" fmla="*/ 33 w 372"/>
                <a:gd name="T19" fmla="*/ 91 h 96"/>
                <a:gd name="T20" fmla="*/ 43 w 372"/>
                <a:gd name="T21" fmla="*/ 88 h 96"/>
                <a:gd name="T22" fmla="*/ 13 w 372"/>
                <a:gd name="T23" fmla="*/ 26 h 96"/>
                <a:gd name="T24" fmla="*/ 3 w 372"/>
                <a:gd name="T25" fmla="*/ 3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2" h="96">
                  <a:moveTo>
                    <a:pt x="3" y="30"/>
                  </a:moveTo>
                  <a:cubicBezTo>
                    <a:pt x="17" y="48"/>
                    <a:pt x="19" y="74"/>
                    <a:pt x="33" y="93"/>
                  </a:cubicBezTo>
                  <a:cubicBezTo>
                    <a:pt x="35" y="96"/>
                    <a:pt x="43" y="94"/>
                    <a:pt x="43" y="90"/>
                  </a:cubicBezTo>
                  <a:cubicBezTo>
                    <a:pt x="44" y="62"/>
                    <a:pt x="47" y="35"/>
                    <a:pt x="52" y="8"/>
                  </a:cubicBezTo>
                  <a:cubicBezTo>
                    <a:pt x="50" y="9"/>
                    <a:pt x="48" y="11"/>
                    <a:pt x="46" y="12"/>
                  </a:cubicBezTo>
                  <a:cubicBezTo>
                    <a:pt x="151" y="8"/>
                    <a:pt x="257" y="7"/>
                    <a:pt x="361" y="24"/>
                  </a:cubicBezTo>
                  <a:cubicBezTo>
                    <a:pt x="366" y="24"/>
                    <a:pt x="372" y="18"/>
                    <a:pt x="365" y="16"/>
                  </a:cubicBezTo>
                  <a:cubicBezTo>
                    <a:pt x="260" y="0"/>
                    <a:pt x="153" y="1"/>
                    <a:pt x="47" y="5"/>
                  </a:cubicBezTo>
                  <a:cubicBezTo>
                    <a:pt x="45" y="5"/>
                    <a:pt x="42" y="6"/>
                    <a:pt x="41" y="9"/>
                  </a:cubicBezTo>
                  <a:cubicBezTo>
                    <a:pt x="37" y="36"/>
                    <a:pt x="33" y="63"/>
                    <a:pt x="33" y="91"/>
                  </a:cubicBezTo>
                  <a:cubicBezTo>
                    <a:pt x="36" y="90"/>
                    <a:pt x="40" y="89"/>
                    <a:pt x="43" y="88"/>
                  </a:cubicBezTo>
                  <a:cubicBezTo>
                    <a:pt x="29" y="70"/>
                    <a:pt x="27" y="44"/>
                    <a:pt x="13" y="26"/>
                  </a:cubicBezTo>
                  <a:cubicBezTo>
                    <a:pt x="10" y="22"/>
                    <a:pt x="0" y="26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43"/>
            <p:cNvSpPr/>
            <p:nvPr/>
          </p:nvSpPr>
          <p:spPr bwMode="auto">
            <a:xfrm>
              <a:off x="3788" y="1097"/>
              <a:ext cx="109" cy="173"/>
            </a:xfrm>
            <a:custGeom>
              <a:avLst/>
              <a:gdLst>
                <a:gd name="T0" fmla="*/ 11 w 46"/>
                <a:gd name="T1" fmla="*/ 55 h 73"/>
                <a:gd name="T2" fmla="*/ 24 w 46"/>
                <a:gd name="T3" fmla="*/ 4 h 73"/>
                <a:gd name="T4" fmla="*/ 14 w 46"/>
                <a:gd name="T5" fmla="*/ 6 h 73"/>
                <a:gd name="T6" fmla="*/ 35 w 46"/>
                <a:gd name="T7" fmla="*/ 69 h 73"/>
                <a:gd name="T8" fmla="*/ 46 w 46"/>
                <a:gd name="T9" fmla="*/ 66 h 73"/>
                <a:gd name="T10" fmla="*/ 24 w 46"/>
                <a:gd name="T11" fmla="*/ 3 h 73"/>
                <a:gd name="T12" fmla="*/ 14 w 46"/>
                <a:gd name="T13" fmla="*/ 5 h 73"/>
                <a:gd name="T14" fmla="*/ 1 w 46"/>
                <a:gd name="T15" fmla="*/ 56 h 73"/>
                <a:gd name="T16" fmla="*/ 11 w 46"/>
                <a:gd name="T17" fmla="*/ 5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73">
                  <a:moveTo>
                    <a:pt x="11" y="55"/>
                  </a:moveTo>
                  <a:cubicBezTo>
                    <a:pt x="16" y="38"/>
                    <a:pt x="20" y="21"/>
                    <a:pt x="24" y="4"/>
                  </a:cubicBezTo>
                  <a:cubicBezTo>
                    <a:pt x="21" y="5"/>
                    <a:pt x="17" y="6"/>
                    <a:pt x="14" y="6"/>
                  </a:cubicBezTo>
                  <a:cubicBezTo>
                    <a:pt x="23" y="25"/>
                    <a:pt x="34" y="48"/>
                    <a:pt x="35" y="69"/>
                  </a:cubicBezTo>
                  <a:cubicBezTo>
                    <a:pt x="36" y="73"/>
                    <a:pt x="46" y="70"/>
                    <a:pt x="46" y="66"/>
                  </a:cubicBezTo>
                  <a:cubicBezTo>
                    <a:pt x="45" y="45"/>
                    <a:pt x="34" y="22"/>
                    <a:pt x="24" y="3"/>
                  </a:cubicBezTo>
                  <a:cubicBezTo>
                    <a:pt x="22" y="0"/>
                    <a:pt x="15" y="2"/>
                    <a:pt x="14" y="5"/>
                  </a:cubicBezTo>
                  <a:cubicBezTo>
                    <a:pt x="9" y="22"/>
                    <a:pt x="5" y="40"/>
                    <a:pt x="1" y="56"/>
                  </a:cubicBezTo>
                  <a:cubicBezTo>
                    <a:pt x="0" y="61"/>
                    <a:pt x="10" y="59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44"/>
            <p:cNvSpPr/>
            <p:nvPr/>
          </p:nvSpPr>
          <p:spPr bwMode="auto">
            <a:xfrm>
              <a:off x="3797" y="1201"/>
              <a:ext cx="86" cy="29"/>
            </a:xfrm>
            <a:custGeom>
              <a:avLst/>
              <a:gdLst>
                <a:gd name="T0" fmla="*/ 4 w 36"/>
                <a:gd name="T1" fmla="*/ 7 h 12"/>
                <a:gd name="T2" fmla="*/ 23 w 36"/>
                <a:gd name="T3" fmla="*/ 10 h 12"/>
                <a:gd name="T4" fmla="*/ 33 w 36"/>
                <a:gd name="T5" fmla="*/ 6 h 12"/>
                <a:gd name="T6" fmla="*/ 8 w 36"/>
                <a:gd name="T7" fmla="*/ 1 h 12"/>
                <a:gd name="T8" fmla="*/ 1 w 36"/>
                <a:gd name="T9" fmla="*/ 4 h 12"/>
                <a:gd name="T10" fmla="*/ 4 w 36"/>
                <a:gd name="T11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12">
                  <a:moveTo>
                    <a:pt x="4" y="7"/>
                  </a:moveTo>
                  <a:cubicBezTo>
                    <a:pt x="10" y="7"/>
                    <a:pt x="18" y="6"/>
                    <a:pt x="23" y="10"/>
                  </a:cubicBezTo>
                  <a:cubicBezTo>
                    <a:pt x="26" y="12"/>
                    <a:pt x="36" y="8"/>
                    <a:pt x="33" y="6"/>
                  </a:cubicBezTo>
                  <a:cubicBezTo>
                    <a:pt x="26" y="0"/>
                    <a:pt x="17" y="1"/>
                    <a:pt x="8" y="1"/>
                  </a:cubicBezTo>
                  <a:cubicBezTo>
                    <a:pt x="6" y="1"/>
                    <a:pt x="3" y="2"/>
                    <a:pt x="1" y="4"/>
                  </a:cubicBezTo>
                  <a:cubicBezTo>
                    <a:pt x="0" y="6"/>
                    <a:pt x="3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45"/>
            <p:cNvSpPr/>
            <p:nvPr/>
          </p:nvSpPr>
          <p:spPr bwMode="auto">
            <a:xfrm>
              <a:off x="3932" y="1125"/>
              <a:ext cx="48" cy="171"/>
            </a:xfrm>
            <a:custGeom>
              <a:avLst/>
              <a:gdLst>
                <a:gd name="T0" fmla="*/ 0 w 20"/>
                <a:gd name="T1" fmla="*/ 6 h 72"/>
                <a:gd name="T2" fmla="*/ 9 w 20"/>
                <a:gd name="T3" fmla="*/ 69 h 72"/>
                <a:gd name="T4" fmla="*/ 20 w 20"/>
                <a:gd name="T5" fmla="*/ 66 h 72"/>
                <a:gd name="T6" fmla="*/ 11 w 20"/>
                <a:gd name="T7" fmla="*/ 3 h 72"/>
                <a:gd name="T8" fmla="*/ 0 w 20"/>
                <a:gd name="T9" fmla="*/ 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72">
                  <a:moveTo>
                    <a:pt x="0" y="6"/>
                  </a:moveTo>
                  <a:cubicBezTo>
                    <a:pt x="1" y="27"/>
                    <a:pt x="4" y="49"/>
                    <a:pt x="9" y="69"/>
                  </a:cubicBezTo>
                  <a:cubicBezTo>
                    <a:pt x="10" y="72"/>
                    <a:pt x="20" y="69"/>
                    <a:pt x="20" y="66"/>
                  </a:cubicBezTo>
                  <a:cubicBezTo>
                    <a:pt x="14" y="46"/>
                    <a:pt x="12" y="24"/>
                    <a:pt x="11" y="3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46"/>
            <p:cNvSpPr/>
            <p:nvPr/>
          </p:nvSpPr>
          <p:spPr bwMode="auto">
            <a:xfrm>
              <a:off x="3925" y="1113"/>
              <a:ext cx="159" cy="162"/>
            </a:xfrm>
            <a:custGeom>
              <a:avLst/>
              <a:gdLst>
                <a:gd name="T0" fmla="*/ 11 w 67"/>
                <a:gd name="T1" fmla="*/ 12 h 68"/>
                <a:gd name="T2" fmla="*/ 39 w 67"/>
                <a:gd name="T3" fmla="*/ 12 h 68"/>
                <a:gd name="T4" fmla="*/ 39 w 67"/>
                <a:gd name="T5" fmla="*/ 8 h 68"/>
                <a:gd name="T6" fmla="*/ 26 w 67"/>
                <a:gd name="T7" fmla="*/ 24 h 68"/>
                <a:gd name="T8" fmla="*/ 26 w 67"/>
                <a:gd name="T9" fmla="*/ 28 h 68"/>
                <a:gd name="T10" fmla="*/ 56 w 67"/>
                <a:gd name="T11" fmla="*/ 59 h 68"/>
                <a:gd name="T12" fmla="*/ 60 w 67"/>
                <a:gd name="T13" fmla="*/ 53 h 68"/>
                <a:gd name="T14" fmla="*/ 9 w 67"/>
                <a:gd name="T15" fmla="*/ 61 h 68"/>
                <a:gd name="T16" fmla="*/ 8 w 67"/>
                <a:gd name="T17" fmla="*/ 68 h 68"/>
                <a:gd name="T18" fmla="*/ 61 w 67"/>
                <a:gd name="T19" fmla="*/ 60 h 68"/>
                <a:gd name="T20" fmla="*/ 66 w 67"/>
                <a:gd name="T21" fmla="*/ 54 h 68"/>
                <a:gd name="T22" fmla="*/ 34 w 67"/>
                <a:gd name="T23" fmla="*/ 22 h 68"/>
                <a:gd name="T24" fmla="*/ 35 w 67"/>
                <a:gd name="T25" fmla="*/ 27 h 68"/>
                <a:gd name="T26" fmla="*/ 48 w 67"/>
                <a:gd name="T27" fmla="*/ 11 h 68"/>
                <a:gd name="T28" fmla="*/ 47 w 67"/>
                <a:gd name="T29" fmla="*/ 7 h 68"/>
                <a:gd name="T30" fmla="*/ 6 w 67"/>
                <a:gd name="T31" fmla="*/ 7 h 68"/>
                <a:gd name="T32" fmla="*/ 11 w 67"/>
                <a:gd name="T33" fmla="*/ 1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11" y="12"/>
                  </a:moveTo>
                  <a:cubicBezTo>
                    <a:pt x="21" y="8"/>
                    <a:pt x="29" y="7"/>
                    <a:pt x="39" y="12"/>
                  </a:cubicBezTo>
                  <a:cubicBezTo>
                    <a:pt x="39" y="11"/>
                    <a:pt x="39" y="10"/>
                    <a:pt x="39" y="8"/>
                  </a:cubicBezTo>
                  <a:cubicBezTo>
                    <a:pt x="34" y="13"/>
                    <a:pt x="31" y="19"/>
                    <a:pt x="26" y="24"/>
                  </a:cubicBezTo>
                  <a:cubicBezTo>
                    <a:pt x="25" y="25"/>
                    <a:pt x="24" y="27"/>
                    <a:pt x="26" y="28"/>
                  </a:cubicBezTo>
                  <a:cubicBezTo>
                    <a:pt x="40" y="35"/>
                    <a:pt x="47" y="47"/>
                    <a:pt x="56" y="59"/>
                  </a:cubicBezTo>
                  <a:cubicBezTo>
                    <a:pt x="57" y="57"/>
                    <a:pt x="58" y="55"/>
                    <a:pt x="60" y="53"/>
                  </a:cubicBezTo>
                  <a:cubicBezTo>
                    <a:pt x="43" y="57"/>
                    <a:pt x="26" y="61"/>
                    <a:pt x="9" y="61"/>
                  </a:cubicBezTo>
                  <a:cubicBezTo>
                    <a:pt x="3" y="61"/>
                    <a:pt x="1" y="68"/>
                    <a:pt x="8" y="68"/>
                  </a:cubicBezTo>
                  <a:cubicBezTo>
                    <a:pt x="26" y="68"/>
                    <a:pt x="44" y="64"/>
                    <a:pt x="61" y="60"/>
                  </a:cubicBezTo>
                  <a:cubicBezTo>
                    <a:pt x="64" y="59"/>
                    <a:pt x="67" y="57"/>
                    <a:pt x="66" y="54"/>
                  </a:cubicBezTo>
                  <a:cubicBezTo>
                    <a:pt x="56" y="42"/>
                    <a:pt x="49" y="30"/>
                    <a:pt x="34" y="22"/>
                  </a:cubicBezTo>
                  <a:cubicBezTo>
                    <a:pt x="35" y="24"/>
                    <a:pt x="35" y="25"/>
                    <a:pt x="35" y="27"/>
                  </a:cubicBezTo>
                  <a:cubicBezTo>
                    <a:pt x="39" y="22"/>
                    <a:pt x="43" y="16"/>
                    <a:pt x="48" y="11"/>
                  </a:cubicBezTo>
                  <a:cubicBezTo>
                    <a:pt x="49" y="10"/>
                    <a:pt x="49" y="8"/>
                    <a:pt x="47" y="7"/>
                  </a:cubicBezTo>
                  <a:cubicBezTo>
                    <a:pt x="34" y="0"/>
                    <a:pt x="20" y="1"/>
                    <a:pt x="6" y="7"/>
                  </a:cubicBezTo>
                  <a:cubicBezTo>
                    <a:pt x="0" y="10"/>
                    <a:pt x="6" y="15"/>
                    <a:pt x="1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47"/>
            <p:cNvSpPr/>
            <p:nvPr/>
          </p:nvSpPr>
          <p:spPr bwMode="auto">
            <a:xfrm>
              <a:off x="4079" y="1177"/>
              <a:ext cx="119" cy="22"/>
            </a:xfrm>
            <a:custGeom>
              <a:avLst/>
              <a:gdLst>
                <a:gd name="T0" fmla="*/ 5 w 50"/>
                <a:gd name="T1" fmla="*/ 4 h 9"/>
                <a:gd name="T2" fmla="*/ 38 w 50"/>
                <a:gd name="T3" fmla="*/ 8 h 9"/>
                <a:gd name="T4" fmla="*/ 45 w 50"/>
                <a:gd name="T5" fmla="*/ 7 h 9"/>
                <a:gd name="T6" fmla="*/ 48 w 50"/>
                <a:gd name="T7" fmla="*/ 4 h 9"/>
                <a:gd name="T8" fmla="*/ 12 w 50"/>
                <a:gd name="T9" fmla="*/ 0 h 9"/>
                <a:gd name="T10" fmla="*/ 5 w 50"/>
                <a:gd name="T11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9">
                  <a:moveTo>
                    <a:pt x="5" y="4"/>
                  </a:moveTo>
                  <a:cubicBezTo>
                    <a:pt x="16" y="4"/>
                    <a:pt x="28" y="4"/>
                    <a:pt x="38" y="8"/>
                  </a:cubicBezTo>
                  <a:cubicBezTo>
                    <a:pt x="40" y="9"/>
                    <a:pt x="43" y="8"/>
                    <a:pt x="45" y="7"/>
                  </a:cubicBezTo>
                  <a:cubicBezTo>
                    <a:pt x="45" y="7"/>
                    <a:pt x="50" y="5"/>
                    <a:pt x="48" y="4"/>
                  </a:cubicBezTo>
                  <a:cubicBezTo>
                    <a:pt x="37" y="0"/>
                    <a:pt x="24" y="0"/>
                    <a:pt x="12" y="0"/>
                  </a:cubicBezTo>
                  <a:cubicBezTo>
                    <a:pt x="10" y="0"/>
                    <a:pt x="0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48"/>
            <p:cNvSpPr/>
            <p:nvPr/>
          </p:nvSpPr>
          <p:spPr bwMode="auto">
            <a:xfrm>
              <a:off x="4129" y="1125"/>
              <a:ext cx="36" cy="126"/>
            </a:xfrm>
            <a:custGeom>
              <a:avLst/>
              <a:gdLst>
                <a:gd name="T0" fmla="*/ 0 w 15"/>
                <a:gd name="T1" fmla="*/ 6 h 53"/>
                <a:gd name="T2" fmla="*/ 4 w 15"/>
                <a:gd name="T3" fmla="*/ 49 h 53"/>
                <a:gd name="T4" fmla="*/ 15 w 15"/>
                <a:gd name="T5" fmla="*/ 46 h 53"/>
                <a:gd name="T6" fmla="*/ 10 w 15"/>
                <a:gd name="T7" fmla="*/ 3 h 53"/>
                <a:gd name="T8" fmla="*/ 0 w 15"/>
                <a:gd name="T9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3">
                  <a:moveTo>
                    <a:pt x="0" y="6"/>
                  </a:moveTo>
                  <a:cubicBezTo>
                    <a:pt x="0" y="21"/>
                    <a:pt x="3" y="35"/>
                    <a:pt x="4" y="49"/>
                  </a:cubicBezTo>
                  <a:cubicBezTo>
                    <a:pt x="4" y="53"/>
                    <a:pt x="15" y="50"/>
                    <a:pt x="15" y="46"/>
                  </a:cubicBezTo>
                  <a:cubicBezTo>
                    <a:pt x="14" y="32"/>
                    <a:pt x="10" y="18"/>
                    <a:pt x="10" y="3"/>
                  </a:cubicBezTo>
                  <a:cubicBezTo>
                    <a:pt x="10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49"/>
            <p:cNvSpPr/>
            <p:nvPr/>
          </p:nvSpPr>
          <p:spPr bwMode="auto">
            <a:xfrm>
              <a:off x="4248" y="1149"/>
              <a:ext cx="121" cy="138"/>
            </a:xfrm>
            <a:custGeom>
              <a:avLst/>
              <a:gdLst>
                <a:gd name="T0" fmla="*/ 43 w 51"/>
                <a:gd name="T1" fmla="*/ 3 h 58"/>
                <a:gd name="T2" fmla="*/ 4 w 51"/>
                <a:gd name="T3" fmla="*/ 34 h 58"/>
                <a:gd name="T4" fmla="*/ 6 w 51"/>
                <a:gd name="T5" fmla="*/ 52 h 58"/>
                <a:gd name="T6" fmla="*/ 39 w 51"/>
                <a:gd name="T7" fmla="*/ 48 h 58"/>
                <a:gd name="T8" fmla="*/ 35 w 51"/>
                <a:gd name="T9" fmla="*/ 43 h 58"/>
                <a:gd name="T10" fmla="*/ 14 w 51"/>
                <a:gd name="T11" fmla="*/ 46 h 58"/>
                <a:gd name="T12" fmla="*/ 16 w 51"/>
                <a:gd name="T13" fmla="*/ 32 h 58"/>
                <a:gd name="T14" fmla="*/ 28 w 51"/>
                <a:gd name="T15" fmla="*/ 16 h 58"/>
                <a:gd name="T16" fmla="*/ 40 w 51"/>
                <a:gd name="T17" fmla="*/ 10 h 58"/>
                <a:gd name="T18" fmla="*/ 43 w 51"/>
                <a:gd name="T19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8">
                  <a:moveTo>
                    <a:pt x="43" y="3"/>
                  </a:moveTo>
                  <a:cubicBezTo>
                    <a:pt x="27" y="0"/>
                    <a:pt x="10" y="22"/>
                    <a:pt x="4" y="34"/>
                  </a:cubicBezTo>
                  <a:cubicBezTo>
                    <a:pt x="2" y="40"/>
                    <a:pt x="0" y="48"/>
                    <a:pt x="6" y="52"/>
                  </a:cubicBezTo>
                  <a:cubicBezTo>
                    <a:pt x="15" y="58"/>
                    <a:pt x="31" y="52"/>
                    <a:pt x="39" y="48"/>
                  </a:cubicBezTo>
                  <a:cubicBezTo>
                    <a:pt x="46" y="46"/>
                    <a:pt x="40" y="41"/>
                    <a:pt x="35" y="43"/>
                  </a:cubicBezTo>
                  <a:cubicBezTo>
                    <a:pt x="31" y="45"/>
                    <a:pt x="18" y="50"/>
                    <a:pt x="14" y="46"/>
                  </a:cubicBezTo>
                  <a:cubicBezTo>
                    <a:pt x="11" y="42"/>
                    <a:pt x="14" y="36"/>
                    <a:pt x="16" y="32"/>
                  </a:cubicBezTo>
                  <a:cubicBezTo>
                    <a:pt x="19" y="26"/>
                    <a:pt x="23" y="21"/>
                    <a:pt x="28" y="16"/>
                  </a:cubicBezTo>
                  <a:cubicBezTo>
                    <a:pt x="31" y="14"/>
                    <a:pt x="36" y="9"/>
                    <a:pt x="40" y="10"/>
                  </a:cubicBezTo>
                  <a:cubicBezTo>
                    <a:pt x="44" y="11"/>
                    <a:pt x="51" y="4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50"/>
            <p:cNvSpPr/>
            <p:nvPr/>
          </p:nvSpPr>
          <p:spPr bwMode="auto">
            <a:xfrm>
              <a:off x="4406" y="1147"/>
              <a:ext cx="50" cy="140"/>
            </a:xfrm>
            <a:custGeom>
              <a:avLst/>
              <a:gdLst>
                <a:gd name="T0" fmla="*/ 9 w 21"/>
                <a:gd name="T1" fmla="*/ 3 h 59"/>
                <a:gd name="T2" fmla="*/ 3 w 21"/>
                <a:gd name="T3" fmla="*/ 22 h 59"/>
                <a:gd name="T4" fmla="*/ 0 w 21"/>
                <a:gd name="T5" fmla="*/ 56 h 59"/>
                <a:gd name="T6" fmla="*/ 10 w 21"/>
                <a:gd name="T7" fmla="*/ 53 h 59"/>
                <a:gd name="T8" fmla="*/ 13 w 21"/>
                <a:gd name="T9" fmla="*/ 24 h 59"/>
                <a:gd name="T10" fmla="*/ 18 w 21"/>
                <a:gd name="T11" fmla="*/ 3 h 59"/>
                <a:gd name="T12" fmla="*/ 9 w 21"/>
                <a:gd name="T13" fmla="*/ 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59">
                  <a:moveTo>
                    <a:pt x="9" y="3"/>
                  </a:moveTo>
                  <a:cubicBezTo>
                    <a:pt x="4" y="8"/>
                    <a:pt x="4" y="16"/>
                    <a:pt x="3" y="22"/>
                  </a:cubicBezTo>
                  <a:cubicBezTo>
                    <a:pt x="0" y="33"/>
                    <a:pt x="0" y="45"/>
                    <a:pt x="0" y="56"/>
                  </a:cubicBezTo>
                  <a:cubicBezTo>
                    <a:pt x="0" y="59"/>
                    <a:pt x="10" y="57"/>
                    <a:pt x="10" y="53"/>
                  </a:cubicBezTo>
                  <a:cubicBezTo>
                    <a:pt x="10" y="43"/>
                    <a:pt x="11" y="33"/>
                    <a:pt x="13" y="24"/>
                  </a:cubicBezTo>
                  <a:cubicBezTo>
                    <a:pt x="14" y="18"/>
                    <a:pt x="14" y="8"/>
                    <a:pt x="18" y="3"/>
                  </a:cubicBezTo>
                  <a:cubicBezTo>
                    <a:pt x="21" y="0"/>
                    <a:pt x="11" y="1"/>
                    <a:pt x="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51"/>
            <p:cNvSpPr/>
            <p:nvPr/>
          </p:nvSpPr>
          <p:spPr bwMode="auto">
            <a:xfrm>
              <a:off x="4397" y="1137"/>
              <a:ext cx="123" cy="145"/>
            </a:xfrm>
            <a:custGeom>
              <a:avLst/>
              <a:gdLst>
                <a:gd name="T0" fmla="*/ 6 w 52"/>
                <a:gd name="T1" fmla="*/ 6 h 61"/>
                <a:gd name="T2" fmla="*/ 38 w 52"/>
                <a:gd name="T3" fmla="*/ 31 h 61"/>
                <a:gd name="T4" fmla="*/ 11 w 52"/>
                <a:gd name="T5" fmla="*/ 56 h 61"/>
                <a:gd name="T6" fmla="*/ 7 w 52"/>
                <a:gd name="T7" fmla="*/ 61 h 61"/>
                <a:gd name="T8" fmla="*/ 50 w 52"/>
                <a:gd name="T9" fmla="*/ 36 h 61"/>
                <a:gd name="T10" fmla="*/ 12 w 52"/>
                <a:gd name="T11" fmla="*/ 1 h 61"/>
                <a:gd name="T12" fmla="*/ 6 w 52"/>
                <a:gd name="T13" fmla="*/ 6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61">
                  <a:moveTo>
                    <a:pt x="6" y="6"/>
                  </a:moveTo>
                  <a:cubicBezTo>
                    <a:pt x="19" y="9"/>
                    <a:pt x="33" y="16"/>
                    <a:pt x="38" y="31"/>
                  </a:cubicBezTo>
                  <a:cubicBezTo>
                    <a:pt x="45" y="49"/>
                    <a:pt x="25" y="55"/>
                    <a:pt x="11" y="56"/>
                  </a:cubicBezTo>
                  <a:cubicBezTo>
                    <a:pt x="7" y="56"/>
                    <a:pt x="0" y="61"/>
                    <a:pt x="7" y="61"/>
                  </a:cubicBezTo>
                  <a:cubicBezTo>
                    <a:pt x="23" y="61"/>
                    <a:pt x="48" y="56"/>
                    <a:pt x="50" y="36"/>
                  </a:cubicBezTo>
                  <a:cubicBezTo>
                    <a:pt x="52" y="16"/>
                    <a:pt x="28" y="4"/>
                    <a:pt x="12" y="1"/>
                  </a:cubicBezTo>
                  <a:cubicBezTo>
                    <a:pt x="9" y="0"/>
                    <a:pt x="0" y="5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52"/>
            <p:cNvSpPr/>
            <p:nvPr/>
          </p:nvSpPr>
          <p:spPr bwMode="auto">
            <a:xfrm>
              <a:off x="3582" y="1363"/>
              <a:ext cx="1045" cy="19"/>
            </a:xfrm>
            <a:custGeom>
              <a:avLst/>
              <a:gdLst>
                <a:gd name="T0" fmla="*/ 7 w 441"/>
                <a:gd name="T1" fmla="*/ 8 h 8"/>
                <a:gd name="T2" fmla="*/ 433 w 441"/>
                <a:gd name="T3" fmla="*/ 8 h 8"/>
                <a:gd name="T4" fmla="*/ 434 w 441"/>
                <a:gd name="T5" fmla="*/ 0 h 8"/>
                <a:gd name="T6" fmla="*/ 8 w 441"/>
                <a:gd name="T7" fmla="*/ 0 h 8"/>
                <a:gd name="T8" fmla="*/ 7 w 441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1" h="8">
                  <a:moveTo>
                    <a:pt x="7" y="8"/>
                  </a:moveTo>
                  <a:cubicBezTo>
                    <a:pt x="149" y="8"/>
                    <a:pt x="291" y="8"/>
                    <a:pt x="433" y="8"/>
                  </a:cubicBezTo>
                  <a:cubicBezTo>
                    <a:pt x="439" y="8"/>
                    <a:pt x="441" y="0"/>
                    <a:pt x="434" y="0"/>
                  </a:cubicBezTo>
                  <a:cubicBezTo>
                    <a:pt x="292" y="0"/>
                    <a:pt x="150" y="0"/>
                    <a:pt x="8" y="0"/>
                  </a:cubicBezTo>
                  <a:cubicBezTo>
                    <a:pt x="1" y="0"/>
                    <a:pt x="0" y="8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53"/>
            <p:cNvSpPr/>
            <p:nvPr/>
          </p:nvSpPr>
          <p:spPr bwMode="auto">
            <a:xfrm>
              <a:off x="4032" y="1455"/>
              <a:ext cx="173" cy="181"/>
            </a:xfrm>
            <a:custGeom>
              <a:avLst/>
              <a:gdLst>
                <a:gd name="T0" fmla="*/ 11 w 73"/>
                <a:gd name="T1" fmla="*/ 21 h 76"/>
                <a:gd name="T2" fmla="*/ 42 w 73"/>
                <a:gd name="T3" fmla="*/ 22 h 76"/>
                <a:gd name="T4" fmla="*/ 16 w 73"/>
                <a:gd name="T5" fmla="*/ 61 h 76"/>
                <a:gd name="T6" fmla="*/ 16 w 73"/>
                <a:gd name="T7" fmla="*/ 63 h 76"/>
                <a:gd name="T8" fmla="*/ 61 w 73"/>
                <a:gd name="T9" fmla="*/ 76 h 76"/>
                <a:gd name="T10" fmla="*/ 65 w 73"/>
                <a:gd name="T11" fmla="*/ 71 h 76"/>
                <a:gd name="T12" fmla="*/ 42 w 73"/>
                <a:gd name="T13" fmla="*/ 69 h 76"/>
                <a:gd name="T14" fmla="*/ 31 w 73"/>
                <a:gd name="T15" fmla="*/ 63 h 76"/>
                <a:gd name="T16" fmla="*/ 34 w 73"/>
                <a:gd name="T17" fmla="*/ 53 h 76"/>
                <a:gd name="T18" fmla="*/ 53 w 73"/>
                <a:gd name="T19" fmla="*/ 21 h 76"/>
                <a:gd name="T20" fmla="*/ 7 w 73"/>
                <a:gd name="T21" fmla="*/ 17 h 76"/>
                <a:gd name="T22" fmla="*/ 11 w 73"/>
                <a:gd name="T23" fmla="*/ 2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3" h="76">
                  <a:moveTo>
                    <a:pt x="11" y="21"/>
                  </a:moveTo>
                  <a:cubicBezTo>
                    <a:pt x="18" y="18"/>
                    <a:pt x="40" y="8"/>
                    <a:pt x="42" y="22"/>
                  </a:cubicBezTo>
                  <a:cubicBezTo>
                    <a:pt x="44" y="35"/>
                    <a:pt x="25" y="53"/>
                    <a:pt x="16" y="61"/>
                  </a:cubicBezTo>
                  <a:cubicBezTo>
                    <a:pt x="16" y="62"/>
                    <a:pt x="16" y="63"/>
                    <a:pt x="16" y="63"/>
                  </a:cubicBezTo>
                  <a:cubicBezTo>
                    <a:pt x="29" y="75"/>
                    <a:pt x="44" y="76"/>
                    <a:pt x="61" y="76"/>
                  </a:cubicBezTo>
                  <a:cubicBezTo>
                    <a:pt x="65" y="76"/>
                    <a:pt x="73" y="71"/>
                    <a:pt x="65" y="71"/>
                  </a:cubicBezTo>
                  <a:cubicBezTo>
                    <a:pt x="58" y="71"/>
                    <a:pt x="50" y="71"/>
                    <a:pt x="42" y="69"/>
                  </a:cubicBezTo>
                  <a:cubicBezTo>
                    <a:pt x="38" y="68"/>
                    <a:pt x="34" y="66"/>
                    <a:pt x="31" y="63"/>
                  </a:cubicBezTo>
                  <a:cubicBezTo>
                    <a:pt x="26" y="60"/>
                    <a:pt x="31" y="56"/>
                    <a:pt x="34" y="53"/>
                  </a:cubicBezTo>
                  <a:cubicBezTo>
                    <a:pt x="42" y="44"/>
                    <a:pt x="52" y="33"/>
                    <a:pt x="53" y="21"/>
                  </a:cubicBezTo>
                  <a:cubicBezTo>
                    <a:pt x="54" y="0"/>
                    <a:pt x="15" y="14"/>
                    <a:pt x="7" y="17"/>
                  </a:cubicBezTo>
                  <a:cubicBezTo>
                    <a:pt x="0" y="20"/>
                    <a:pt x="7" y="23"/>
                    <a:pt x="1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54"/>
            <p:cNvSpPr/>
            <p:nvPr/>
          </p:nvSpPr>
          <p:spPr bwMode="auto">
            <a:xfrm>
              <a:off x="4693" y="1279"/>
              <a:ext cx="90" cy="50"/>
            </a:xfrm>
            <a:custGeom>
              <a:avLst/>
              <a:gdLst>
                <a:gd name="T0" fmla="*/ 4 w 38"/>
                <a:gd name="T1" fmla="*/ 7 h 21"/>
                <a:gd name="T2" fmla="*/ 16 w 38"/>
                <a:gd name="T3" fmla="*/ 8 h 21"/>
                <a:gd name="T4" fmla="*/ 25 w 38"/>
                <a:gd name="T5" fmla="*/ 17 h 21"/>
                <a:gd name="T6" fmla="*/ 36 w 38"/>
                <a:gd name="T7" fmla="*/ 14 h 21"/>
                <a:gd name="T8" fmla="*/ 25 w 38"/>
                <a:gd name="T9" fmla="*/ 2 h 21"/>
                <a:gd name="T10" fmla="*/ 8 w 38"/>
                <a:gd name="T11" fmla="*/ 0 h 21"/>
                <a:gd name="T12" fmla="*/ 1 w 38"/>
                <a:gd name="T13" fmla="*/ 3 h 21"/>
                <a:gd name="T14" fmla="*/ 4 w 38"/>
                <a:gd name="T1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1">
                  <a:moveTo>
                    <a:pt x="4" y="7"/>
                  </a:moveTo>
                  <a:cubicBezTo>
                    <a:pt x="8" y="7"/>
                    <a:pt x="12" y="7"/>
                    <a:pt x="16" y="8"/>
                  </a:cubicBezTo>
                  <a:cubicBezTo>
                    <a:pt x="20" y="9"/>
                    <a:pt x="23" y="13"/>
                    <a:pt x="25" y="17"/>
                  </a:cubicBezTo>
                  <a:cubicBezTo>
                    <a:pt x="27" y="21"/>
                    <a:pt x="38" y="18"/>
                    <a:pt x="36" y="14"/>
                  </a:cubicBezTo>
                  <a:cubicBezTo>
                    <a:pt x="33" y="9"/>
                    <a:pt x="30" y="5"/>
                    <a:pt x="25" y="2"/>
                  </a:cubicBezTo>
                  <a:cubicBezTo>
                    <a:pt x="20" y="0"/>
                    <a:pt x="14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55"/>
            <p:cNvSpPr/>
            <p:nvPr/>
          </p:nvSpPr>
          <p:spPr bwMode="auto">
            <a:xfrm>
              <a:off x="4707" y="1351"/>
              <a:ext cx="117" cy="16"/>
            </a:xfrm>
            <a:custGeom>
              <a:avLst/>
              <a:gdLst>
                <a:gd name="T0" fmla="*/ 4 w 49"/>
                <a:gd name="T1" fmla="*/ 7 h 7"/>
                <a:gd name="T2" fmla="*/ 40 w 49"/>
                <a:gd name="T3" fmla="*/ 7 h 7"/>
                <a:gd name="T4" fmla="*/ 47 w 49"/>
                <a:gd name="T5" fmla="*/ 4 h 7"/>
                <a:gd name="T6" fmla="*/ 44 w 49"/>
                <a:gd name="T7" fmla="*/ 0 h 7"/>
                <a:gd name="T8" fmla="*/ 8 w 49"/>
                <a:gd name="T9" fmla="*/ 0 h 7"/>
                <a:gd name="T10" fmla="*/ 1 w 49"/>
                <a:gd name="T11" fmla="*/ 3 h 7"/>
                <a:gd name="T12" fmla="*/ 4 w 49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7">
                  <a:moveTo>
                    <a:pt x="4" y="7"/>
                  </a:moveTo>
                  <a:cubicBezTo>
                    <a:pt x="16" y="7"/>
                    <a:pt x="28" y="7"/>
                    <a:pt x="40" y="7"/>
                  </a:cubicBezTo>
                  <a:cubicBezTo>
                    <a:pt x="43" y="7"/>
                    <a:pt x="46" y="6"/>
                    <a:pt x="47" y="4"/>
                  </a:cubicBezTo>
                  <a:cubicBezTo>
                    <a:pt x="49" y="1"/>
                    <a:pt x="46" y="0"/>
                    <a:pt x="44" y="0"/>
                  </a:cubicBezTo>
                  <a:cubicBezTo>
                    <a:pt x="32" y="0"/>
                    <a:pt x="20" y="0"/>
                    <a:pt x="8" y="0"/>
                  </a:cubicBezTo>
                  <a:cubicBezTo>
                    <a:pt x="6" y="0"/>
                    <a:pt x="3" y="1"/>
                    <a:pt x="1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56"/>
            <p:cNvSpPr/>
            <p:nvPr/>
          </p:nvSpPr>
          <p:spPr bwMode="auto">
            <a:xfrm>
              <a:off x="4923" y="1173"/>
              <a:ext cx="40" cy="285"/>
            </a:xfrm>
            <a:custGeom>
              <a:avLst/>
              <a:gdLst>
                <a:gd name="T0" fmla="*/ 0 w 17"/>
                <a:gd name="T1" fmla="*/ 7 h 120"/>
                <a:gd name="T2" fmla="*/ 6 w 17"/>
                <a:gd name="T3" fmla="*/ 115 h 120"/>
                <a:gd name="T4" fmla="*/ 17 w 17"/>
                <a:gd name="T5" fmla="*/ 114 h 120"/>
                <a:gd name="T6" fmla="*/ 11 w 17"/>
                <a:gd name="T7" fmla="*/ 6 h 120"/>
                <a:gd name="T8" fmla="*/ 0 w 17"/>
                <a:gd name="T9" fmla="*/ 7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0">
                  <a:moveTo>
                    <a:pt x="0" y="7"/>
                  </a:moveTo>
                  <a:cubicBezTo>
                    <a:pt x="0" y="43"/>
                    <a:pt x="6" y="79"/>
                    <a:pt x="6" y="115"/>
                  </a:cubicBezTo>
                  <a:cubicBezTo>
                    <a:pt x="6" y="120"/>
                    <a:pt x="17" y="119"/>
                    <a:pt x="17" y="114"/>
                  </a:cubicBezTo>
                  <a:cubicBezTo>
                    <a:pt x="16" y="78"/>
                    <a:pt x="11" y="42"/>
                    <a:pt x="11" y="6"/>
                  </a:cubicBezTo>
                  <a:cubicBezTo>
                    <a:pt x="11" y="0"/>
                    <a:pt x="0" y="2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57"/>
            <p:cNvSpPr/>
            <p:nvPr/>
          </p:nvSpPr>
          <p:spPr bwMode="auto">
            <a:xfrm>
              <a:off x="4928" y="1275"/>
              <a:ext cx="201" cy="35"/>
            </a:xfrm>
            <a:custGeom>
              <a:avLst/>
              <a:gdLst>
                <a:gd name="T0" fmla="*/ 11 w 85"/>
                <a:gd name="T1" fmla="*/ 13 h 15"/>
                <a:gd name="T2" fmla="*/ 73 w 85"/>
                <a:gd name="T3" fmla="*/ 8 h 15"/>
                <a:gd name="T4" fmla="*/ 77 w 85"/>
                <a:gd name="T5" fmla="*/ 2 h 15"/>
                <a:gd name="T6" fmla="*/ 7 w 85"/>
                <a:gd name="T7" fmla="*/ 9 h 15"/>
                <a:gd name="T8" fmla="*/ 11 w 85"/>
                <a:gd name="T9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5">
                  <a:moveTo>
                    <a:pt x="11" y="13"/>
                  </a:moveTo>
                  <a:cubicBezTo>
                    <a:pt x="29" y="5"/>
                    <a:pt x="54" y="8"/>
                    <a:pt x="73" y="8"/>
                  </a:cubicBezTo>
                  <a:cubicBezTo>
                    <a:pt x="77" y="8"/>
                    <a:pt x="85" y="2"/>
                    <a:pt x="77" y="2"/>
                  </a:cubicBezTo>
                  <a:cubicBezTo>
                    <a:pt x="55" y="2"/>
                    <a:pt x="28" y="0"/>
                    <a:pt x="7" y="9"/>
                  </a:cubicBezTo>
                  <a:cubicBezTo>
                    <a:pt x="0" y="12"/>
                    <a:pt x="7" y="15"/>
                    <a:pt x="1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58"/>
            <p:cNvSpPr/>
            <p:nvPr/>
          </p:nvSpPr>
          <p:spPr bwMode="auto">
            <a:xfrm>
              <a:off x="5080" y="1175"/>
              <a:ext cx="26" cy="283"/>
            </a:xfrm>
            <a:custGeom>
              <a:avLst/>
              <a:gdLst>
                <a:gd name="T0" fmla="*/ 0 w 11"/>
                <a:gd name="T1" fmla="*/ 6 h 119"/>
                <a:gd name="T2" fmla="*/ 0 w 11"/>
                <a:gd name="T3" fmla="*/ 114 h 119"/>
                <a:gd name="T4" fmla="*/ 11 w 11"/>
                <a:gd name="T5" fmla="*/ 113 h 119"/>
                <a:gd name="T6" fmla="*/ 11 w 11"/>
                <a:gd name="T7" fmla="*/ 5 h 119"/>
                <a:gd name="T8" fmla="*/ 0 w 11"/>
                <a:gd name="T9" fmla="*/ 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9">
                  <a:moveTo>
                    <a:pt x="0" y="6"/>
                  </a:moveTo>
                  <a:cubicBezTo>
                    <a:pt x="0" y="42"/>
                    <a:pt x="0" y="78"/>
                    <a:pt x="0" y="114"/>
                  </a:cubicBezTo>
                  <a:cubicBezTo>
                    <a:pt x="0" y="119"/>
                    <a:pt x="11" y="116"/>
                    <a:pt x="11" y="113"/>
                  </a:cubicBezTo>
                  <a:cubicBezTo>
                    <a:pt x="11" y="77"/>
                    <a:pt x="11" y="41"/>
                    <a:pt x="11" y="5"/>
                  </a:cubicBezTo>
                  <a:cubicBezTo>
                    <a:pt x="11" y="0"/>
                    <a:pt x="0" y="2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59"/>
            <p:cNvSpPr/>
            <p:nvPr/>
          </p:nvSpPr>
          <p:spPr bwMode="auto">
            <a:xfrm>
              <a:off x="5098" y="1118"/>
              <a:ext cx="145" cy="123"/>
            </a:xfrm>
            <a:custGeom>
              <a:avLst/>
              <a:gdLst>
                <a:gd name="T0" fmla="*/ 6 w 61"/>
                <a:gd name="T1" fmla="*/ 9 h 52"/>
                <a:gd name="T2" fmla="*/ 30 w 61"/>
                <a:gd name="T3" fmla="*/ 15 h 52"/>
                <a:gd name="T4" fmla="*/ 29 w 61"/>
                <a:gd name="T5" fmla="*/ 10 h 52"/>
                <a:gd name="T6" fmla="*/ 17 w 61"/>
                <a:gd name="T7" fmla="*/ 34 h 52"/>
                <a:gd name="T8" fmla="*/ 17 w 61"/>
                <a:gd name="T9" fmla="*/ 38 h 52"/>
                <a:gd name="T10" fmla="*/ 48 w 61"/>
                <a:gd name="T11" fmla="*/ 51 h 52"/>
                <a:gd name="T12" fmla="*/ 54 w 61"/>
                <a:gd name="T13" fmla="*/ 44 h 52"/>
                <a:gd name="T14" fmla="*/ 25 w 61"/>
                <a:gd name="T15" fmla="*/ 32 h 52"/>
                <a:gd name="T16" fmla="*/ 26 w 61"/>
                <a:gd name="T17" fmla="*/ 37 h 52"/>
                <a:gd name="T18" fmla="*/ 38 w 61"/>
                <a:gd name="T19" fmla="*/ 13 h 52"/>
                <a:gd name="T20" fmla="*/ 36 w 61"/>
                <a:gd name="T21" fmla="*/ 8 h 52"/>
                <a:gd name="T22" fmla="*/ 12 w 61"/>
                <a:gd name="T23" fmla="*/ 2 h 52"/>
                <a:gd name="T24" fmla="*/ 6 w 61"/>
                <a:gd name="T25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52">
                  <a:moveTo>
                    <a:pt x="6" y="9"/>
                  </a:moveTo>
                  <a:cubicBezTo>
                    <a:pt x="14" y="12"/>
                    <a:pt x="22" y="11"/>
                    <a:pt x="30" y="15"/>
                  </a:cubicBezTo>
                  <a:cubicBezTo>
                    <a:pt x="30" y="13"/>
                    <a:pt x="29" y="11"/>
                    <a:pt x="29" y="10"/>
                  </a:cubicBezTo>
                  <a:cubicBezTo>
                    <a:pt x="23" y="17"/>
                    <a:pt x="23" y="27"/>
                    <a:pt x="17" y="34"/>
                  </a:cubicBezTo>
                  <a:cubicBezTo>
                    <a:pt x="16" y="35"/>
                    <a:pt x="16" y="37"/>
                    <a:pt x="17" y="38"/>
                  </a:cubicBezTo>
                  <a:cubicBezTo>
                    <a:pt x="25" y="45"/>
                    <a:pt x="38" y="48"/>
                    <a:pt x="48" y="51"/>
                  </a:cubicBezTo>
                  <a:cubicBezTo>
                    <a:pt x="53" y="52"/>
                    <a:pt x="61" y="45"/>
                    <a:pt x="54" y="44"/>
                  </a:cubicBezTo>
                  <a:cubicBezTo>
                    <a:pt x="45" y="41"/>
                    <a:pt x="33" y="39"/>
                    <a:pt x="25" y="32"/>
                  </a:cubicBezTo>
                  <a:cubicBezTo>
                    <a:pt x="26" y="34"/>
                    <a:pt x="26" y="35"/>
                    <a:pt x="26" y="37"/>
                  </a:cubicBezTo>
                  <a:cubicBezTo>
                    <a:pt x="32" y="30"/>
                    <a:pt x="32" y="20"/>
                    <a:pt x="38" y="13"/>
                  </a:cubicBezTo>
                  <a:cubicBezTo>
                    <a:pt x="39" y="11"/>
                    <a:pt x="39" y="9"/>
                    <a:pt x="36" y="8"/>
                  </a:cubicBezTo>
                  <a:cubicBezTo>
                    <a:pt x="28" y="4"/>
                    <a:pt x="20" y="5"/>
                    <a:pt x="12" y="2"/>
                  </a:cubicBezTo>
                  <a:cubicBezTo>
                    <a:pt x="8" y="0"/>
                    <a:pt x="0" y="6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216" y="3405394"/>
            <a:ext cx="1575383" cy="19269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screen"/>
          <a:stretch>
            <a:fillRect/>
          </a:stretch>
        </p:blipFill>
        <p:spPr>
          <a:xfrm>
            <a:off x="8593153" y="1285290"/>
            <a:ext cx="1340090" cy="1262777"/>
          </a:xfrm>
          <a:prstGeom prst="rect">
            <a:avLst/>
          </a:prstGeom>
        </p:spPr>
      </p:pic>
      <p:sp>
        <p:nvSpPr>
          <p:cNvPr id="119" name="文本框 118"/>
          <p:cNvSpPr txBox="1"/>
          <p:nvPr/>
        </p:nvSpPr>
        <p:spPr>
          <a:xfrm>
            <a:off x="4320339" y="2846703"/>
            <a:ext cx="371712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第四</a:t>
            </a:r>
            <a:r>
              <a:rPr lang="zh-CN" altLang="en-US" sz="6600" dirty="0" smtClean="0">
                <a:solidFill>
                  <a:srgbClr val="FFC000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章节</a:t>
            </a:r>
            <a:endParaRPr lang="zh-CN" altLang="en-US" sz="6600" dirty="0">
              <a:solidFill>
                <a:srgbClr val="FFC000"/>
              </a:solidFill>
              <a:latin typeface="苏新诗古印宋简" panose="02010609000101010101" pitchFamily="49" charset="-122"/>
              <a:ea typeface="苏新诗古印宋简" panose="02010609000101010101" pitchFamily="49" charset="-122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 noEditPoints="1"/>
          </p:cNvSpPr>
          <p:nvPr/>
        </p:nvSpPr>
        <p:spPr bwMode="auto">
          <a:xfrm>
            <a:off x="5034492" y="3060087"/>
            <a:ext cx="1232264" cy="2795737"/>
          </a:xfrm>
          <a:custGeom>
            <a:avLst/>
            <a:gdLst>
              <a:gd name="T0" fmla="*/ 56 w 93"/>
              <a:gd name="T1" fmla="*/ 115 h 215"/>
              <a:gd name="T2" fmla="*/ 44 w 93"/>
              <a:gd name="T3" fmla="*/ 162 h 215"/>
              <a:gd name="T4" fmla="*/ 22 w 93"/>
              <a:gd name="T5" fmla="*/ 126 h 215"/>
              <a:gd name="T6" fmla="*/ 8 w 93"/>
              <a:gd name="T7" fmla="*/ 77 h 215"/>
              <a:gd name="T8" fmla="*/ 31 w 93"/>
              <a:gd name="T9" fmla="*/ 5 h 215"/>
              <a:gd name="T10" fmla="*/ 37 w 93"/>
              <a:gd name="T11" fmla="*/ 9 h 215"/>
              <a:gd name="T12" fmla="*/ 48 w 93"/>
              <a:gd name="T13" fmla="*/ 16 h 215"/>
              <a:gd name="T14" fmla="*/ 28 w 93"/>
              <a:gd name="T15" fmla="*/ 18 h 215"/>
              <a:gd name="T16" fmla="*/ 23 w 93"/>
              <a:gd name="T17" fmla="*/ 19 h 215"/>
              <a:gd name="T18" fmla="*/ 52 w 93"/>
              <a:gd name="T19" fmla="*/ 25 h 215"/>
              <a:gd name="T20" fmla="*/ 27 w 93"/>
              <a:gd name="T21" fmla="*/ 26 h 215"/>
              <a:gd name="T22" fmla="*/ 37 w 93"/>
              <a:gd name="T23" fmla="*/ 28 h 215"/>
              <a:gd name="T24" fmla="*/ 25 w 93"/>
              <a:gd name="T25" fmla="*/ 30 h 215"/>
              <a:gd name="T26" fmla="*/ 33 w 93"/>
              <a:gd name="T27" fmla="*/ 35 h 215"/>
              <a:gd name="T28" fmla="*/ 42 w 93"/>
              <a:gd name="T29" fmla="*/ 35 h 215"/>
              <a:gd name="T30" fmla="*/ 29 w 93"/>
              <a:gd name="T31" fmla="*/ 43 h 215"/>
              <a:gd name="T32" fmla="*/ 49 w 93"/>
              <a:gd name="T33" fmla="*/ 51 h 215"/>
              <a:gd name="T34" fmla="*/ 45 w 93"/>
              <a:gd name="T35" fmla="*/ 54 h 215"/>
              <a:gd name="T36" fmla="*/ 28 w 93"/>
              <a:gd name="T37" fmla="*/ 56 h 215"/>
              <a:gd name="T38" fmla="*/ 53 w 93"/>
              <a:gd name="T39" fmla="*/ 59 h 215"/>
              <a:gd name="T40" fmla="*/ 51 w 93"/>
              <a:gd name="T41" fmla="*/ 62 h 215"/>
              <a:gd name="T42" fmla="*/ 48 w 93"/>
              <a:gd name="T43" fmla="*/ 63 h 215"/>
              <a:gd name="T44" fmla="*/ 23 w 93"/>
              <a:gd name="T45" fmla="*/ 64 h 215"/>
              <a:gd name="T46" fmla="*/ 40 w 93"/>
              <a:gd name="T47" fmla="*/ 66 h 215"/>
              <a:gd name="T48" fmla="*/ 48 w 93"/>
              <a:gd name="T49" fmla="*/ 68 h 215"/>
              <a:gd name="T50" fmla="*/ 36 w 93"/>
              <a:gd name="T51" fmla="*/ 71 h 215"/>
              <a:gd name="T52" fmla="*/ 38 w 93"/>
              <a:gd name="T53" fmla="*/ 74 h 215"/>
              <a:gd name="T54" fmla="*/ 54 w 93"/>
              <a:gd name="T55" fmla="*/ 77 h 215"/>
              <a:gd name="T56" fmla="*/ 42 w 93"/>
              <a:gd name="T57" fmla="*/ 78 h 215"/>
              <a:gd name="T58" fmla="*/ 39 w 93"/>
              <a:gd name="T59" fmla="*/ 80 h 215"/>
              <a:gd name="T60" fmla="*/ 42 w 93"/>
              <a:gd name="T61" fmla="*/ 81 h 215"/>
              <a:gd name="T62" fmla="*/ 47 w 93"/>
              <a:gd name="T63" fmla="*/ 82 h 215"/>
              <a:gd name="T64" fmla="*/ 36 w 93"/>
              <a:gd name="T65" fmla="*/ 86 h 215"/>
              <a:gd name="T66" fmla="*/ 23 w 93"/>
              <a:gd name="T67" fmla="*/ 88 h 215"/>
              <a:gd name="T68" fmla="*/ 43 w 93"/>
              <a:gd name="T69" fmla="*/ 91 h 215"/>
              <a:gd name="T70" fmla="*/ 39 w 93"/>
              <a:gd name="T71" fmla="*/ 93 h 215"/>
              <a:gd name="T72" fmla="*/ 24 w 93"/>
              <a:gd name="T73" fmla="*/ 94 h 215"/>
              <a:gd name="T74" fmla="*/ 35 w 93"/>
              <a:gd name="T75" fmla="*/ 96 h 215"/>
              <a:gd name="T76" fmla="*/ 36 w 93"/>
              <a:gd name="T77" fmla="*/ 100 h 215"/>
              <a:gd name="T78" fmla="*/ 25 w 93"/>
              <a:gd name="T79" fmla="*/ 101 h 215"/>
              <a:gd name="T80" fmla="*/ 33 w 93"/>
              <a:gd name="T81" fmla="*/ 105 h 215"/>
              <a:gd name="T82" fmla="*/ 41 w 93"/>
              <a:gd name="T83" fmla="*/ 108 h 215"/>
              <a:gd name="T84" fmla="*/ 40 w 93"/>
              <a:gd name="T85" fmla="*/ 110 h 215"/>
              <a:gd name="T86" fmla="*/ 35 w 93"/>
              <a:gd name="T87" fmla="*/ 113 h 215"/>
              <a:gd name="T88" fmla="*/ 37 w 93"/>
              <a:gd name="T89" fmla="*/ 117 h 215"/>
              <a:gd name="T90" fmla="*/ 41 w 93"/>
              <a:gd name="T91" fmla="*/ 120 h 215"/>
              <a:gd name="T92" fmla="*/ 40 w 93"/>
              <a:gd name="T93" fmla="*/ 123 h 215"/>
              <a:gd name="T94" fmla="*/ 53 w 93"/>
              <a:gd name="T95" fmla="*/ 125 h 215"/>
              <a:gd name="T96" fmla="*/ 36 w 93"/>
              <a:gd name="T97" fmla="*/ 127 h 215"/>
              <a:gd name="T98" fmla="*/ 33 w 93"/>
              <a:gd name="T99" fmla="*/ 135 h 215"/>
              <a:gd name="T100" fmla="*/ 2 w 93"/>
              <a:gd name="T101" fmla="*/ 141 h 215"/>
              <a:gd name="T102" fmla="*/ 4 w 93"/>
              <a:gd name="T103" fmla="*/ 147 h 215"/>
              <a:gd name="T104" fmla="*/ 29 w 93"/>
              <a:gd name="T105" fmla="*/ 149 h 215"/>
              <a:gd name="T106" fmla="*/ 27 w 93"/>
              <a:gd name="T107" fmla="*/ 152 h 215"/>
              <a:gd name="T108" fmla="*/ 45 w 93"/>
              <a:gd name="T109" fmla="*/ 161 h 215"/>
              <a:gd name="T110" fmla="*/ 47 w 93"/>
              <a:gd name="T111" fmla="*/ 163 h 215"/>
              <a:gd name="T112" fmla="*/ 50 w 93"/>
              <a:gd name="T113" fmla="*/ 171 h 215"/>
              <a:gd name="T114" fmla="*/ 27 w 93"/>
              <a:gd name="T115" fmla="*/ 177 h 215"/>
              <a:gd name="T116" fmla="*/ 26 w 93"/>
              <a:gd name="T117" fmla="*/ 188 h 215"/>
              <a:gd name="T118" fmla="*/ 25 w 93"/>
              <a:gd name="T119" fmla="*/ 199 h 215"/>
              <a:gd name="T120" fmla="*/ 49 w 93"/>
              <a:gd name="T121" fmla="*/ 202 h 215"/>
              <a:gd name="T122" fmla="*/ 55 w 93"/>
              <a:gd name="T123" fmla="*/ 205 h 215"/>
              <a:gd name="T124" fmla="*/ 28 w 93"/>
              <a:gd name="T125" fmla="*/ 209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93" h="215">
                <a:moveTo>
                  <a:pt x="40" y="4"/>
                </a:moveTo>
                <a:cubicBezTo>
                  <a:pt x="46" y="3"/>
                  <a:pt x="47" y="9"/>
                  <a:pt x="50" y="12"/>
                </a:cubicBezTo>
                <a:cubicBezTo>
                  <a:pt x="50" y="14"/>
                  <a:pt x="52" y="15"/>
                  <a:pt x="52" y="17"/>
                </a:cubicBezTo>
                <a:cubicBezTo>
                  <a:pt x="52" y="17"/>
                  <a:pt x="53" y="16"/>
                  <a:pt x="53" y="17"/>
                </a:cubicBezTo>
                <a:cubicBezTo>
                  <a:pt x="55" y="15"/>
                  <a:pt x="57" y="14"/>
                  <a:pt x="58" y="11"/>
                </a:cubicBezTo>
                <a:cubicBezTo>
                  <a:pt x="59" y="11"/>
                  <a:pt x="59" y="10"/>
                  <a:pt x="60" y="11"/>
                </a:cubicBezTo>
                <a:cubicBezTo>
                  <a:pt x="60" y="11"/>
                  <a:pt x="60" y="11"/>
                  <a:pt x="60" y="12"/>
                </a:cubicBezTo>
                <a:cubicBezTo>
                  <a:pt x="60" y="12"/>
                  <a:pt x="60" y="12"/>
                  <a:pt x="61" y="13"/>
                </a:cubicBezTo>
                <a:cubicBezTo>
                  <a:pt x="61" y="13"/>
                  <a:pt x="61" y="12"/>
                  <a:pt x="62" y="12"/>
                </a:cubicBezTo>
                <a:cubicBezTo>
                  <a:pt x="62" y="13"/>
                  <a:pt x="62" y="13"/>
                  <a:pt x="62" y="14"/>
                </a:cubicBezTo>
                <a:cubicBezTo>
                  <a:pt x="62" y="14"/>
                  <a:pt x="62" y="14"/>
                  <a:pt x="63" y="14"/>
                </a:cubicBezTo>
                <a:cubicBezTo>
                  <a:pt x="63" y="14"/>
                  <a:pt x="63" y="14"/>
                  <a:pt x="63" y="15"/>
                </a:cubicBezTo>
                <a:cubicBezTo>
                  <a:pt x="64" y="15"/>
                  <a:pt x="64" y="14"/>
                  <a:pt x="65" y="14"/>
                </a:cubicBezTo>
                <a:cubicBezTo>
                  <a:pt x="65" y="15"/>
                  <a:pt x="65" y="15"/>
                  <a:pt x="65" y="16"/>
                </a:cubicBezTo>
                <a:cubicBezTo>
                  <a:pt x="65" y="17"/>
                  <a:pt x="66" y="17"/>
                  <a:pt x="68" y="18"/>
                </a:cubicBezTo>
                <a:cubicBezTo>
                  <a:pt x="68" y="19"/>
                  <a:pt x="68" y="22"/>
                  <a:pt x="68" y="24"/>
                </a:cubicBezTo>
                <a:cubicBezTo>
                  <a:pt x="68" y="24"/>
                  <a:pt x="68" y="24"/>
                  <a:pt x="69" y="25"/>
                </a:cubicBezTo>
                <a:cubicBezTo>
                  <a:pt x="69" y="27"/>
                  <a:pt x="70" y="30"/>
                  <a:pt x="71" y="33"/>
                </a:cubicBezTo>
                <a:cubicBezTo>
                  <a:pt x="72" y="35"/>
                  <a:pt x="73" y="37"/>
                  <a:pt x="74" y="39"/>
                </a:cubicBezTo>
                <a:cubicBezTo>
                  <a:pt x="75" y="40"/>
                  <a:pt x="76" y="42"/>
                  <a:pt x="76" y="43"/>
                </a:cubicBezTo>
                <a:cubicBezTo>
                  <a:pt x="77" y="43"/>
                  <a:pt x="76" y="43"/>
                  <a:pt x="77" y="44"/>
                </a:cubicBezTo>
                <a:cubicBezTo>
                  <a:pt x="78" y="45"/>
                  <a:pt x="79" y="47"/>
                  <a:pt x="80" y="49"/>
                </a:cubicBezTo>
                <a:cubicBezTo>
                  <a:pt x="81" y="50"/>
                  <a:pt x="82" y="51"/>
                  <a:pt x="83" y="53"/>
                </a:cubicBezTo>
                <a:cubicBezTo>
                  <a:pt x="84" y="54"/>
                  <a:pt x="85" y="56"/>
                  <a:pt x="87" y="58"/>
                </a:cubicBezTo>
                <a:cubicBezTo>
                  <a:pt x="87" y="58"/>
                  <a:pt x="87" y="58"/>
                  <a:pt x="88" y="58"/>
                </a:cubicBezTo>
                <a:cubicBezTo>
                  <a:pt x="89" y="59"/>
                  <a:pt x="90" y="60"/>
                  <a:pt x="91" y="61"/>
                </a:cubicBezTo>
                <a:cubicBezTo>
                  <a:pt x="92" y="62"/>
                  <a:pt x="93" y="62"/>
                  <a:pt x="93" y="63"/>
                </a:cubicBezTo>
                <a:cubicBezTo>
                  <a:pt x="92" y="63"/>
                  <a:pt x="91" y="62"/>
                  <a:pt x="90" y="62"/>
                </a:cubicBezTo>
                <a:cubicBezTo>
                  <a:pt x="90" y="62"/>
                  <a:pt x="89" y="62"/>
                  <a:pt x="89" y="63"/>
                </a:cubicBezTo>
                <a:cubicBezTo>
                  <a:pt x="88" y="64"/>
                  <a:pt x="86" y="63"/>
                  <a:pt x="84" y="63"/>
                </a:cubicBezTo>
                <a:cubicBezTo>
                  <a:pt x="83" y="63"/>
                  <a:pt x="83" y="63"/>
                  <a:pt x="83" y="63"/>
                </a:cubicBezTo>
                <a:cubicBezTo>
                  <a:pt x="82" y="63"/>
                  <a:pt x="82" y="63"/>
                  <a:pt x="82" y="62"/>
                </a:cubicBezTo>
                <a:cubicBezTo>
                  <a:pt x="77" y="61"/>
                  <a:pt x="72" y="60"/>
                  <a:pt x="68" y="59"/>
                </a:cubicBezTo>
                <a:cubicBezTo>
                  <a:pt x="67" y="58"/>
                  <a:pt x="65" y="58"/>
                  <a:pt x="63" y="57"/>
                </a:cubicBezTo>
                <a:cubicBezTo>
                  <a:pt x="62" y="57"/>
                  <a:pt x="61" y="56"/>
                  <a:pt x="60" y="55"/>
                </a:cubicBezTo>
                <a:cubicBezTo>
                  <a:pt x="60" y="55"/>
                  <a:pt x="61" y="55"/>
                  <a:pt x="60" y="55"/>
                </a:cubicBezTo>
                <a:cubicBezTo>
                  <a:pt x="61" y="54"/>
                  <a:pt x="61" y="55"/>
                  <a:pt x="62" y="55"/>
                </a:cubicBezTo>
                <a:cubicBezTo>
                  <a:pt x="61" y="54"/>
                  <a:pt x="60" y="54"/>
                  <a:pt x="59" y="53"/>
                </a:cubicBezTo>
                <a:cubicBezTo>
                  <a:pt x="59" y="55"/>
                  <a:pt x="60" y="57"/>
                  <a:pt x="59" y="58"/>
                </a:cubicBezTo>
                <a:cubicBezTo>
                  <a:pt x="58" y="58"/>
                  <a:pt x="58" y="57"/>
                  <a:pt x="58" y="57"/>
                </a:cubicBezTo>
                <a:cubicBezTo>
                  <a:pt x="57" y="58"/>
                  <a:pt x="58" y="59"/>
                  <a:pt x="58" y="60"/>
                </a:cubicBezTo>
                <a:cubicBezTo>
                  <a:pt x="59" y="60"/>
                  <a:pt x="58" y="59"/>
                  <a:pt x="58" y="59"/>
                </a:cubicBezTo>
                <a:cubicBezTo>
                  <a:pt x="60" y="59"/>
                  <a:pt x="59" y="64"/>
                  <a:pt x="59" y="66"/>
                </a:cubicBezTo>
                <a:cubicBezTo>
                  <a:pt x="59" y="67"/>
                  <a:pt x="58" y="68"/>
                  <a:pt x="58" y="69"/>
                </a:cubicBezTo>
                <a:cubicBezTo>
                  <a:pt x="58" y="69"/>
                  <a:pt x="58" y="70"/>
                  <a:pt x="58" y="70"/>
                </a:cubicBezTo>
                <a:cubicBezTo>
                  <a:pt x="58" y="71"/>
                  <a:pt x="58" y="71"/>
                  <a:pt x="58" y="72"/>
                </a:cubicBezTo>
                <a:cubicBezTo>
                  <a:pt x="58" y="73"/>
                  <a:pt x="58" y="74"/>
                  <a:pt x="58" y="76"/>
                </a:cubicBezTo>
                <a:cubicBezTo>
                  <a:pt x="58" y="78"/>
                  <a:pt x="58" y="79"/>
                  <a:pt x="57" y="81"/>
                </a:cubicBezTo>
                <a:cubicBezTo>
                  <a:pt x="57" y="82"/>
                  <a:pt x="57" y="84"/>
                  <a:pt x="57" y="85"/>
                </a:cubicBezTo>
                <a:cubicBezTo>
                  <a:pt x="57" y="85"/>
                  <a:pt x="57" y="86"/>
                  <a:pt x="57" y="86"/>
                </a:cubicBezTo>
                <a:cubicBezTo>
                  <a:pt x="57" y="87"/>
                  <a:pt x="57" y="88"/>
                  <a:pt x="57" y="88"/>
                </a:cubicBezTo>
                <a:cubicBezTo>
                  <a:pt x="57" y="90"/>
                  <a:pt x="56" y="92"/>
                  <a:pt x="56" y="93"/>
                </a:cubicBezTo>
                <a:cubicBezTo>
                  <a:pt x="56" y="96"/>
                  <a:pt x="56" y="100"/>
                  <a:pt x="56" y="103"/>
                </a:cubicBezTo>
                <a:cubicBezTo>
                  <a:pt x="55" y="104"/>
                  <a:pt x="56" y="106"/>
                  <a:pt x="56" y="107"/>
                </a:cubicBezTo>
                <a:cubicBezTo>
                  <a:pt x="56" y="108"/>
                  <a:pt x="55" y="109"/>
                  <a:pt x="56" y="111"/>
                </a:cubicBezTo>
                <a:cubicBezTo>
                  <a:pt x="55" y="112"/>
                  <a:pt x="56" y="113"/>
                  <a:pt x="55" y="114"/>
                </a:cubicBezTo>
                <a:cubicBezTo>
                  <a:pt x="55" y="115"/>
                  <a:pt x="56" y="115"/>
                  <a:pt x="56" y="115"/>
                </a:cubicBezTo>
                <a:cubicBezTo>
                  <a:pt x="56" y="116"/>
                  <a:pt x="55" y="118"/>
                  <a:pt x="56" y="118"/>
                </a:cubicBezTo>
                <a:cubicBezTo>
                  <a:pt x="55" y="119"/>
                  <a:pt x="55" y="122"/>
                  <a:pt x="55" y="123"/>
                </a:cubicBezTo>
                <a:cubicBezTo>
                  <a:pt x="55" y="123"/>
                  <a:pt x="55" y="124"/>
                  <a:pt x="56" y="124"/>
                </a:cubicBezTo>
                <a:cubicBezTo>
                  <a:pt x="55" y="126"/>
                  <a:pt x="55" y="128"/>
                  <a:pt x="54" y="131"/>
                </a:cubicBezTo>
                <a:cubicBezTo>
                  <a:pt x="55" y="135"/>
                  <a:pt x="54" y="139"/>
                  <a:pt x="54" y="143"/>
                </a:cubicBezTo>
                <a:cubicBezTo>
                  <a:pt x="55" y="144"/>
                  <a:pt x="55" y="144"/>
                  <a:pt x="56" y="144"/>
                </a:cubicBezTo>
                <a:cubicBezTo>
                  <a:pt x="55" y="145"/>
                  <a:pt x="55" y="146"/>
                  <a:pt x="54" y="147"/>
                </a:cubicBezTo>
                <a:cubicBezTo>
                  <a:pt x="54" y="147"/>
                  <a:pt x="54" y="148"/>
                  <a:pt x="55" y="148"/>
                </a:cubicBezTo>
                <a:cubicBezTo>
                  <a:pt x="54" y="150"/>
                  <a:pt x="54" y="151"/>
                  <a:pt x="54" y="153"/>
                </a:cubicBezTo>
                <a:cubicBezTo>
                  <a:pt x="54" y="154"/>
                  <a:pt x="54" y="154"/>
                  <a:pt x="54" y="155"/>
                </a:cubicBezTo>
                <a:cubicBezTo>
                  <a:pt x="54" y="155"/>
                  <a:pt x="54" y="156"/>
                  <a:pt x="54" y="156"/>
                </a:cubicBezTo>
                <a:cubicBezTo>
                  <a:pt x="54" y="156"/>
                  <a:pt x="54" y="157"/>
                  <a:pt x="54" y="157"/>
                </a:cubicBezTo>
                <a:cubicBezTo>
                  <a:pt x="54" y="157"/>
                  <a:pt x="54" y="158"/>
                  <a:pt x="54" y="159"/>
                </a:cubicBezTo>
                <a:cubicBezTo>
                  <a:pt x="54" y="159"/>
                  <a:pt x="54" y="159"/>
                  <a:pt x="54" y="159"/>
                </a:cubicBezTo>
                <a:cubicBezTo>
                  <a:pt x="54" y="159"/>
                  <a:pt x="54" y="160"/>
                  <a:pt x="54" y="161"/>
                </a:cubicBezTo>
                <a:cubicBezTo>
                  <a:pt x="54" y="161"/>
                  <a:pt x="53" y="162"/>
                  <a:pt x="54" y="162"/>
                </a:cubicBezTo>
                <a:cubicBezTo>
                  <a:pt x="53" y="163"/>
                  <a:pt x="54" y="164"/>
                  <a:pt x="54" y="165"/>
                </a:cubicBezTo>
                <a:cubicBezTo>
                  <a:pt x="54" y="165"/>
                  <a:pt x="53" y="165"/>
                  <a:pt x="53" y="165"/>
                </a:cubicBezTo>
                <a:cubicBezTo>
                  <a:pt x="53" y="167"/>
                  <a:pt x="55" y="168"/>
                  <a:pt x="54" y="170"/>
                </a:cubicBezTo>
                <a:cubicBezTo>
                  <a:pt x="53" y="170"/>
                  <a:pt x="54" y="170"/>
                  <a:pt x="53" y="169"/>
                </a:cubicBezTo>
                <a:cubicBezTo>
                  <a:pt x="52" y="171"/>
                  <a:pt x="54" y="173"/>
                  <a:pt x="53" y="175"/>
                </a:cubicBezTo>
                <a:cubicBezTo>
                  <a:pt x="53" y="178"/>
                  <a:pt x="53" y="180"/>
                  <a:pt x="54" y="183"/>
                </a:cubicBezTo>
                <a:cubicBezTo>
                  <a:pt x="53" y="183"/>
                  <a:pt x="53" y="183"/>
                  <a:pt x="53" y="183"/>
                </a:cubicBezTo>
                <a:cubicBezTo>
                  <a:pt x="52" y="185"/>
                  <a:pt x="53" y="187"/>
                  <a:pt x="53" y="189"/>
                </a:cubicBezTo>
                <a:cubicBezTo>
                  <a:pt x="55" y="191"/>
                  <a:pt x="52" y="194"/>
                  <a:pt x="55" y="196"/>
                </a:cubicBezTo>
                <a:cubicBezTo>
                  <a:pt x="56" y="196"/>
                  <a:pt x="56" y="196"/>
                  <a:pt x="56" y="196"/>
                </a:cubicBezTo>
                <a:cubicBezTo>
                  <a:pt x="57" y="198"/>
                  <a:pt x="57" y="200"/>
                  <a:pt x="57" y="202"/>
                </a:cubicBezTo>
                <a:cubicBezTo>
                  <a:pt x="59" y="202"/>
                  <a:pt x="57" y="200"/>
                  <a:pt x="59" y="200"/>
                </a:cubicBezTo>
                <a:cubicBezTo>
                  <a:pt x="59" y="200"/>
                  <a:pt x="59" y="200"/>
                  <a:pt x="59" y="200"/>
                </a:cubicBezTo>
                <a:cubicBezTo>
                  <a:pt x="60" y="201"/>
                  <a:pt x="60" y="204"/>
                  <a:pt x="60" y="206"/>
                </a:cubicBezTo>
                <a:cubicBezTo>
                  <a:pt x="61" y="208"/>
                  <a:pt x="62" y="210"/>
                  <a:pt x="61" y="211"/>
                </a:cubicBezTo>
                <a:cubicBezTo>
                  <a:pt x="60" y="211"/>
                  <a:pt x="60" y="210"/>
                  <a:pt x="59" y="210"/>
                </a:cubicBezTo>
                <a:cubicBezTo>
                  <a:pt x="59" y="209"/>
                  <a:pt x="60" y="210"/>
                  <a:pt x="60" y="210"/>
                </a:cubicBezTo>
                <a:cubicBezTo>
                  <a:pt x="60" y="208"/>
                  <a:pt x="59" y="207"/>
                  <a:pt x="59" y="206"/>
                </a:cubicBezTo>
                <a:cubicBezTo>
                  <a:pt x="58" y="207"/>
                  <a:pt x="57" y="209"/>
                  <a:pt x="56" y="210"/>
                </a:cubicBezTo>
                <a:cubicBezTo>
                  <a:pt x="55" y="210"/>
                  <a:pt x="56" y="211"/>
                  <a:pt x="55" y="211"/>
                </a:cubicBezTo>
                <a:cubicBezTo>
                  <a:pt x="54" y="211"/>
                  <a:pt x="55" y="210"/>
                  <a:pt x="55" y="210"/>
                </a:cubicBezTo>
                <a:cubicBezTo>
                  <a:pt x="54" y="209"/>
                  <a:pt x="53" y="208"/>
                  <a:pt x="51" y="207"/>
                </a:cubicBezTo>
                <a:cubicBezTo>
                  <a:pt x="49" y="208"/>
                  <a:pt x="48" y="209"/>
                  <a:pt x="45" y="209"/>
                </a:cubicBezTo>
                <a:cubicBezTo>
                  <a:pt x="44" y="209"/>
                  <a:pt x="43" y="209"/>
                  <a:pt x="42" y="209"/>
                </a:cubicBezTo>
                <a:cubicBezTo>
                  <a:pt x="41" y="208"/>
                  <a:pt x="42" y="207"/>
                  <a:pt x="43" y="206"/>
                </a:cubicBezTo>
                <a:cubicBezTo>
                  <a:pt x="42" y="206"/>
                  <a:pt x="42" y="206"/>
                  <a:pt x="41" y="206"/>
                </a:cubicBezTo>
                <a:cubicBezTo>
                  <a:pt x="42" y="205"/>
                  <a:pt x="43" y="203"/>
                  <a:pt x="43" y="202"/>
                </a:cubicBezTo>
                <a:cubicBezTo>
                  <a:pt x="43" y="201"/>
                  <a:pt x="42" y="201"/>
                  <a:pt x="42" y="201"/>
                </a:cubicBezTo>
                <a:cubicBezTo>
                  <a:pt x="42" y="199"/>
                  <a:pt x="44" y="198"/>
                  <a:pt x="45" y="197"/>
                </a:cubicBezTo>
                <a:cubicBezTo>
                  <a:pt x="44" y="197"/>
                  <a:pt x="44" y="198"/>
                  <a:pt x="43" y="198"/>
                </a:cubicBezTo>
                <a:cubicBezTo>
                  <a:pt x="44" y="196"/>
                  <a:pt x="45" y="196"/>
                  <a:pt x="46" y="196"/>
                </a:cubicBezTo>
                <a:cubicBezTo>
                  <a:pt x="46" y="195"/>
                  <a:pt x="46" y="194"/>
                  <a:pt x="46" y="193"/>
                </a:cubicBezTo>
                <a:cubicBezTo>
                  <a:pt x="46" y="192"/>
                  <a:pt x="46" y="192"/>
                  <a:pt x="46" y="191"/>
                </a:cubicBezTo>
                <a:cubicBezTo>
                  <a:pt x="46" y="190"/>
                  <a:pt x="46" y="189"/>
                  <a:pt x="46" y="187"/>
                </a:cubicBezTo>
                <a:cubicBezTo>
                  <a:pt x="46" y="185"/>
                  <a:pt x="46" y="184"/>
                  <a:pt x="45" y="182"/>
                </a:cubicBezTo>
                <a:cubicBezTo>
                  <a:pt x="46" y="181"/>
                  <a:pt x="46" y="180"/>
                  <a:pt x="46" y="179"/>
                </a:cubicBezTo>
                <a:cubicBezTo>
                  <a:pt x="46" y="178"/>
                  <a:pt x="45" y="178"/>
                  <a:pt x="45" y="177"/>
                </a:cubicBezTo>
                <a:cubicBezTo>
                  <a:pt x="45" y="177"/>
                  <a:pt x="46" y="176"/>
                  <a:pt x="46" y="175"/>
                </a:cubicBezTo>
                <a:cubicBezTo>
                  <a:pt x="46" y="174"/>
                  <a:pt x="45" y="172"/>
                  <a:pt x="45" y="170"/>
                </a:cubicBezTo>
                <a:cubicBezTo>
                  <a:pt x="45" y="170"/>
                  <a:pt x="45" y="169"/>
                  <a:pt x="45" y="168"/>
                </a:cubicBezTo>
                <a:cubicBezTo>
                  <a:pt x="45" y="166"/>
                  <a:pt x="44" y="164"/>
                  <a:pt x="44" y="162"/>
                </a:cubicBezTo>
                <a:cubicBezTo>
                  <a:pt x="45" y="159"/>
                  <a:pt x="44" y="156"/>
                  <a:pt x="43" y="152"/>
                </a:cubicBezTo>
                <a:cubicBezTo>
                  <a:pt x="43" y="146"/>
                  <a:pt x="42" y="141"/>
                  <a:pt x="41" y="136"/>
                </a:cubicBezTo>
                <a:cubicBezTo>
                  <a:pt x="41" y="136"/>
                  <a:pt x="41" y="136"/>
                  <a:pt x="40" y="136"/>
                </a:cubicBezTo>
                <a:cubicBezTo>
                  <a:pt x="40" y="135"/>
                  <a:pt x="40" y="134"/>
                  <a:pt x="40" y="133"/>
                </a:cubicBezTo>
                <a:cubicBezTo>
                  <a:pt x="40" y="133"/>
                  <a:pt x="39" y="133"/>
                  <a:pt x="39" y="133"/>
                </a:cubicBezTo>
                <a:cubicBezTo>
                  <a:pt x="39" y="132"/>
                  <a:pt x="39" y="132"/>
                  <a:pt x="39" y="131"/>
                </a:cubicBezTo>
                <a:cubicBezTo>
                  <a:pt x="38" y="131"/>
                  <a:pt x="38" y="130"/>
                  <a:pt x="38" y="130"/>
                </a:cubicBezTo>
                <a:cubicBezTo>
                  <a:pt x="37" y="130"/>
                  <a:pt x="37" y="131"/>
                  <a:pt x="37" y="131"/>
                </a:cubicBezTo>
                <a:cubicBezTo>
                  <a:pt x="35" y="132"/>
                  <a:pt x="36" y="135"/>
                  <a:pt x="34" y="137"/>
                </a:cubicBezTo>
                <a:cubicBezTo>
                  <a:pt x="34" y="138"/>
                  <a:pt x="34" y="139"/>
                  <a:pt x="34" y="140"/>
                </a:cubicBezTo>
                <a:cubicBezTo>
                  <a:pt x="33" y="142"/>
                  <a:pt x="32" y="145"/>
                  <a:pt x="33" y="147"/>
                </a:cubicBezTo>
                <a:cubicBezTo>
                  <a:pt x="33" y="147"/>
                  <a:pt x="33" y="148"/>
                  <a:pt x="32" y="148"/>
                </a:cubicBezTo>
                <a:cubicBezTo>
                  <a:pt x="32" y="149"/>
                  <a:pt x="32" y="148"/>
                  <a:pt x="32" y="149"/>
                </a:cubicBezTo>
                <a:cubicBezTo>
                  <a:pt x="32" y="149"/>
                  <a:pt x="32" y="149"/>
                  <a:pt x="32" y="149"/>
                </a:cubicBezTo>
                <a:cubicBezTo>
                  <a:pt x="32" y="151"/>
                  <a:pt x="32" y="153"/>
                  <a:pt x="32" y="154"/>
                </a:cubicBezTo>
                <a:cubicBezTo>
                  <a:pt x="31" y="160"/>
                  <a:pt x="30" y="164"/>
                  <a:pt x="30" y="170"/>
                </a:cubicBezTo>
                <a:cubicBezTo>
                  <a:pt x="30" y="170"/>
                  <a:pt x="30" y="170"/>
                  <a:pt x="30" y="170"/>
                </a:cubicBezTo>
                <a:cubicBezTo>
                  <a:pt x="30" y="174"/>
                  <a:pt x="29" y="178"/>
                  <a:pt x="29" y="181"/>
                </a:cubicBezTo>
                <a:cubicBezTo>
                  <a:pt x="29" y="181"/>
                  <a:pt x="30" y="181"/>
                  <a:pt x="30" y="181"/>
                </a:cubicBezTo>
                <a:cubicBezTo>
                  <a:pt x="29" y="183"/>
                  <a:pt x="29" y="184"/>
                  <a:pt x="29" y="186"/>
                </a:cubicBezTo>
                <a:cubicBezTo>
                  <a:pt x="29" y="187"/>
                  <a:pt x="29" y="187"/>
                  <a:pt x="29" y="187"/>
                </a:cubicBezTo>
                <a:cubicBezTo>
                  <a:pt x="29" y="188"/>
                  <a:pt x="29" y="188"/>
                  <a:pt x="29" y="189"/>
                </a:cubicBezTo>
                <a:cubicBezTo>
                  <a:pt x="29" y="191"/>
                  <a:pt x="29" y="193"/>
                  <a:pt x="29" y="195"/>
                </a:cubicBezTo>
                <a:cubicBezTo>
                  <a:pt x="29" y="195"/>
                  <a:pt x="29" y="196"/>
                  <a:pt x="29" y="197"/>
                </a:cubicBezTo>
                <a:cubicBezTo>
                  <a:pt x="28" y="197"/>
                  <a:pt x="28" y="197"/>
                  <a:pt x="28" y="197"/>
                </a:cubicBezTo>
                <a:cubicBezTo>
                  <a:pt x="27" y="198"/>
                  <a:pt x="28" y="199"/>
                  <a:pt x="29" y="200"/>
                </a:cubicBezTo>
                <a:cubicBezTo>
                  <a:pt x="29" y="200"/>
                  <a:pt x="29" y="200"/>
                  <a:pt x="29" y="199"/>
                </a:cubicBezTo>
                <a:cubicBezTo>
                  <a:pt x="30" y="200"/>
                  <a:pt x="30" y="201"/>
                  <a:pt x="31" y="201"/>
                </a:cubicBezTo>
                <a:cubicBezTo>
                  <a:pt x="30" y="201"/>
                  <a:pt x="30" y="201"/>
                  <a:pt x="30" y="202"/>
                </a:cubicBezTo>
                <a:cubicBezTo>
                  <a:pt x="30" y="202"/>
                  <a:pt x="30" y="202"/>
                  <a:pt x="29" y="202"/>
                </a:cubicBezTo>
                <a:cubicBezTo>
                  <a:pt x="30" y="203"/>
                  <a:pt x="28" y="204"/>
                  <a:pt x="29" y="206"/>
                </a:cubicBezTo>
                <a:cubicBezTo>
                  <a:pt x="30" y="205"/>
                  <a:pt x="31" y="204"/>
                  <a:pt x="32" y="202"/>
                </a:cubicBezTo>
                <a:cubicBezTo>
                  <a:pt x="34" y="202"/>
                  <a:pt x="33" y="203"/>
                  <a:pt x="33" y="205"/>
                </a:cubicBezTo>
                <a:cubicBezTo>
                  <a:pt x="33" y="207"/>
                  <a:pt x="36" y="211"/>
                  <a:pt x="33" y="211"/>
                </a:cubicBezTo>
                <a:cubicBezTo>
                  <a:pt x="31" y="211"/>
                  <a:pt x="29" y="210"/>
                  <a:pt x="26" y="210"/>
                </a:cubicBezTo>
                <a:cubicBezTo>
                  <a:pt x="26" y="210"/>
                  <a:pt x="26" y="210"/>
                  <a:pt x="25" y="210"/>
                </a:cubicBezTo>
                <a:cubicBezTo>
                  <a:pt x="24" y="209"/>
                  <a:pt x="22" y="212"/>
                  <a:pt x="21" y="212"/>
                </a:cubicBezTo>
                <a:cubicBezTo>
                  <a:pt x="21" y="212"/>
                  <a:pt x="20" y="212"/>
                  <a:pt x="20" y="211"/>
                </a:cubicBezTo>
                <a:cubicBezTo>
                  <a:pt x="19" y="211"/>
                  <a:pt x="18" y="212"/>
                  <a:pt x="17" y="211"/>
                </a:cubicBezTo>
                <a:cubicBezTo>
                  <a:pt x="17" y="211"/>
                  <a:pt x="17" y="211"/>
                  <a:pt x="17" y="211"/>
                </a:cubicBezTo>
                <a:cubicBezTo>
                  <a:pt x="15" y="211"/>
                  <a:pt x="14" y="215"/>
                  <a:pt x="12" y="213"/>
                </a:cubicBezTo>
                <a:cubicBezTo>
                  <a:pt x="13" y="211"/>
                  <a:pt x="14" y="210"/>
                  <a:pt x="14" y="209"/>
                </a:cubicBezTo>
                <a:cubicBezTo>
                  <a:pt x="14" y="208"/>
                  <a:pt x="13" y="207"/>
                  <a:pt x="13" y="205"/>
                </a:cubicBezTo>
                <a:cubicBezTo>
                  <a:pt x="12" y="206"/>
                  <a:pt x="12" y="207"/>
                  <a:pt x="10" y="207"/>
                </a:cubicBezTo>
                <a:cubicBezTo>
                  <a:pt x="10" y="207"/>
                  <a:pt x="9" y="206"/>
                  <a:pt x="10" y="205"/>
                </a:cubicBezTo>
                <a:cubicBezTo>
                  <a:pt x="11" y="203"/>
                  <a:pt x="14" y="202"/>
                  <a:pt x="16" y="201"/>
                </a:cubicBezTo>
                <a:cubicBezTo>
                  <a:pt x="17" y="201"/>
                  <a:pt x="17" y="199"/>
                  <a:pt x="18" y="199"/>
                </a:cubicBezTo>
                <a:cubicBezTo>
                  <a:pt x="19" y="198"/>
                  <a:pt x="21" y="198"/>
                  <a:pt x="22" y="198"/>
                </a:cubicBezTo>
                <a:cubicBezTo>
                  <a:pt x="22" y="198"/>
                  <a:pt x="22" y="197"/>
                  <a:pt x="22" y="197"/>
                </a:cubicBezTo>
                <a:cubicBezTo>
                  <a:pt x="22" y="195"/>
                  <a:pt x="23" y="194"/>
                  <a:pt x="23" y="192"/>
                </a:cubicBezTo>
                <a:cubicBezTo>
                  <a:pt x="22" y="192"/>
                  <a:pt x="22" y="193"/>
                  <a:pt x="21" y="193"/>
                </a:cubicBezTo>
                <a:cubicBezTo>
                  <a:pt x="20" y="192"/>
                  <a:pt x="22" y="190"/>
                  <a:pt x="22" y="188"/>
                </a:cubicBezTo>
                <a:cubicBezTo>
                  <a:pt x="22" y="187"/>
                  <a:pt x="22" y="186"/>
                  <a:pt x="22" y="185"/>
                </a:cubicBezTo>
                <a:cubicBezTo>
                  <a:pt x="22" y="182"/>
                  <a:pt x="21" y="180"/>
                  <a:pt x="21" y="177"/>
                </a:cubicBezTo>
                <a:cubicBezTo>
                  <a:pt x="21" y="172"/>
                  <a:pt x="21" y="167"/>
                  <a:pt x="21" y="161"/>
                </a:cubicBezTo>
                <a:cubicBezTo>
                  <a:pt x="22" y="152"/>
                  <a:pt x="22" y="140"/>
                  <a:pt x="22" y="130"/>
                </a:cubicBezTo>
                <a:cubicBezTo>
                  <a:pt x="22" y="128"/>
                  <a:pt x="22" y="127"/>
                  <a:pt x="22" y="126"/>
                </a:cubicBezTo>
                <a:cubicBezTo>
                  <a:pt x="22" y="124"/>
                  <a:pt x="21" y="121"/>
                  <a:pt x="21" y="119"/>
                </a:cubicBezTo>
                <a:cubicBezTo>
                  <a:pt x="20" y="120"/>
                  <a:pt x="20" y="122"/>
                  <a:pt x="18" y="122"/>
                </a:cubicBezTo>
                <a:cubicBezTo>
                  <a:pt x="18" y="121"/>
                  <a:pt x="19" y="120"/>
                  <a:pt x="20" y="119"/>
                </a:cubicBezTo>
                <a:cubicBezTo>
                  <a:pt x="20" y="118"/>
                  <a:pt x="21" y="117"/>
                  <a:pt x="21" y="116"/>
                </a:cubicBezTo>
                <a:cubicBezTo>
                  <a:pt x="21" y="116"/>
                  <a:pt x="21" y="116"/>
                  <a:pt x="21" y="115"/>
                </a:cubicBezTo>
                <a:cubicBezTo>
                  <a:pt x="22" y="115"/>
                  <a:pt x="21" y="113"/>
                  <a:pt x="21" y="112"/>
                </a:cubicBezTo>
                <a:cubicBezTo>
                  <a:pt x="20" y="113"/>
                  <a:pt x="20" y="114"/>
                  <a:pt x="20" y="114"/>
                </a:cubicBezTo>
                <a:cubicBezTo>
                  <a:pt x="19" y="114"/>
                  <a:pt x="19" y="114"/>
                  <a:pt x="19" y="114"/>
                </a:cubicBezTo>
                <a:cubicBezTo>
                  <a:pt x="19" y="112"/>
                  <a:pt x="20" y="111"/>
                  <a:pt x="21" y="110"/>
                </a:cubicBezTo>
                <a:cubicBezTo>
                  <a:pt x="20" y="106"/>
                  <a:pt x="20" y="101"/>
                  <a:pt x="20" y="98"/>
                </a:cubicBezTo>
                <a:cubicBezTo>
                  <a:pt x="19" y="97"/>
                  <a:pt x="19" y="97"/>
                  <a:pt x="18" y="97"/>
                </a:cubicBezTo>
                <a:cubicBezTo>
                  <a:pt x="17" y="95"/>
                  <a:pt x="19" y="94"/>
                  <a:pt x="19" y="93"/>
                </a:cubicBezTo>
                <a:cubicBezTo>
                  <a:pt x="19" y="92"/>
                  <a:pt x="19" y="91"/>
                  <a:pt x="19" y="90"/>
                </a:cubicBezTo>
                <a:cubicBezTo>
                  <a:pt x="18" y="88"/>
                  <a:pt x="18" y="86"/>
                  <a:pt x="18" y="84"/>
                </a:cubicBezTo>
                <a:cubicBezTo>
                  <a:pt x="17" y="84"/>
                  <a:pt x="17" y="84"/>
                  <a:pt x="17" y="84"/>
                </a:cubicBezTo>
                <a:cubicBezTo>
                  <a:pt x="17" y="83"/>
                  <a:pt x="17" y="82"/>
                  <a:pt x="18" y="82"/>
                </a:cubicBezTo>
                <a:cubicBezTo>
                  <a:pt x="17" y="77"/>
                  <a:pt x="16" y="72"/>
                  <a:pt x="15" y="68"/>
                </a:cubicBezTo>
                <a:cubicBezTo>
                  <a:pt x="14" y="70"/>
                  <a:pt x="14" y="71"/>
                  <a:pt x="14" y="73"/>
                </a:cubicBezTo>
                <a:cubicBezTo>
                  <a:pt x="12" y="77"/>
                  <a:pt x="11" y="80"/>
                  <a:pt x="10" y="85"/>
                </a:cubicBezTo>
                <a:cubicBezTo>
                  <a:pt x="10" y="85"/>
                  <a:pt x="9" y="85"/>
                  <a:pt x="9" y="85"/>
                </a:cubicBezTo>
                <a:cubicBezTo>
                  <a:pt x="9" y="87"/>
                  <a:pt x="8" y="89"/>
                  <a:pt x="7" y="91"/>
                </a:cubicBezTo>
                <a:cubicBezTo>
                  <a:pt x="7" y="92"/>
                  <a:pt x="6" y="94"/>
                  <a:pt x="5" y="96"/>
                </a:cubicBezTo>
                <a:cubicBezTo>
                  <a:pt x="6" y="97"/>
                  <a:pt x="6" y="98"/>
                  <a:pt x="5" y="100"/>
                </a:cubicBezTo>
                <a:cubicBezTo>
                  <a:pt x="5" y="107"/>
                  <a:pt x="6" y="114"/>
                  <a:pt x="5" y="118"/>
                </a:cubicBezTo>
                <a:cubicBezTo>
                  <a:pt x="5" y="119"/>
                  <a:pt x="6" y="119"/>
                  <a:pt x="6" y="119"/>
                </a:cubicBezTo>
                <a:cubicBezTo>
                  <a:pt x="5" y="120"/>
                  <a:pt x="6" y="121"/>
                  <a:pt x="5" y="122"/>
                </a:cubicBezTo>
                <a:cubicBezTo>
                  <a:pt x="5" y="122"/>
                  <a:pt x="6" y="122"/>
                  <a:pt x="6" y="122"/>
                </a:cubicBezTo>
                <a:cubicBezTo>
                  <a:pt x="6" y="123"/>
                  <a:pt x="6" y="124"/>
                  <a:pt x="6" y="125"/>
                </a:cubicBezTo>
                <a:cubicBezTo>
                  <a:pt x="6" y="126"/>
                  <a:pt x="6" y="126"/>
                  <a:pt x="6" y="126"/>
                </a:cubicBezTo>
                <a:cubicBezTo>
                  <a:pt x="7" y="128"/>
                  <a:pt x="6" y="131"/>
                  <a:pt x="7" y="133"/>
                </a:cubicBezTo>
                <a:cubicBezTo>
                  <a:pt x="8" y="136"/>
                  <a:pt x="7" y="140"/>
                  <a:pt x="9" y="142"/>
                </a:cubicBezTo>
                <a:cubicBezTo>
                  <a:pt x="8" y="144"/>
                  <a:pt x="9" y="146"/>
                  <a:pt x="9" y="148"/>
                </a:cubicBezTo>
                <a:cubicBezTo>
                  <a:pt x="8" y="148"/>
                  <a:pt x="8" y="145"/>
                  <a:pt x="8" y="144"/>
                </a:cubicBezTo>
                <a:cubicBezTo>
                  <a:pt x="6" y="146"/>
                  <a:pt x="6" y="147"/>
                  <a:pt x="5" y="150"/>
                </a:cubicBezTo>
                <a:cubicBezTo>
                  <a:pt x="8" y="150"/>
                  <a:pt x="6" y="156"/>
                  <a:pt x="4" y="157"/>
                </a:cubicBezTo>
                <a:cubicBezTo>
                  <a:pt x="4" y="157"/>
                  <a:pt x="3" y="156"/>
                  <a:pt x="3" y="155"/>
                </a:cubicBezTo>
                <a:cubicBezTo>
                  <a:pt x="2" y="152"/>
                  <a:pt x="2" y="147"/>
                  <a:pt x="0" y="145"/>
                </a:cubicBezTo>
                <a:cubicBezTo>
                  <a:pt x="0" y="142"/>
                  <a:pt x="2" y="139"/>
                  <a:pt x="1" y="136"/>
                </a:cubicBezTo>
                <a:cubicBezTo>
                  <a:pt x="0" y="133"/>
                  <a:pt x="1" y="132"/>
                  <a:pt x="2" y="130"/>
                </a:cubicBezTo>
                <a:cubicBezTo>
                  <a:pt x="2" y="130"/>
                  <a:pt x="3" y="130"/>
                  <a:pt x="3" y="130"/>
                </a:cubicBezTo>
                <a:cubicBezTo>
                  <a:pt x="3" y="130"/>
                  <a:pt x="3" y="129"/>
                  <a:pt x="4" y="129"/>
                </a:cubicBezTo>
                <a:cubicBezTo>
                  <a:pt x="4" y="129"/>
                  <a:pt x="4" y="129"/>
                  <a:pt x="4" y="129"/>
                </a:cubicBezTo>
                <a:cubicBezTo>
                  <a:pt x="5" y="129"/>
                  <a:pt x="4" y="130"/>
                  <a:pt x="5" y="130"/>
                </a:cubicBezTo>
                <a:cubicBezTo>
                  <a:pt x="5" y="127"/>
                  <a:pt x="5" y="123"/>
                  <a:pt x="5" y="120"/>
                </a:cubicBezTo>
                <a:cubicBezTo>
                  <a:pt x="4" y="115"/>
                  <a:pt x="5" y="111"/>
                  <a:pt x="5" y="107"/>
                </a:cubicBezTo>
                <a:cubicBezTo>
                  <a:pt x="4" y="109"/>
                  <a:pt x="5" y="112"/>
                  <a:pt x="4" y="114"/>
                </a:cubicBezTo>
                <a:cubicBezTo>
                  <a:pt x="4" y="117"/>
                  <a:pt x="4" y="122"/>
                  <a:pt x="5" y="126"/>
                </a:cubicBezTo>
                <a:cubicBezTo>
                  <a:pt x="4" y="126"/>
                  <a:pt x="4" y="126"/>
                  <a:pt x="4" y="126"/>
                </a:cubicBezTo>
                <a:cubicBezTo>
                  <a:pt x="3" y="126"/>
                  <a:pt x="3" y="125"/>
                  <a:pt x="3" y="125"/>
                </a:cubicBezTo>
                <a:cubicBezTo>
                  <a:pt x="3" y="117"/>
                  <a:pt x="1" y="108"/>
                  <a:pt x="1" y="100"/>
                </a:cubicBezTo>
                <a:cubicBezTo>
                  <a:pt x="2" y="99"/>
                  <a:pt x="1" y="99"/>
                  <a:pt x="1" y="99"/>
                </a:cubicBezTo>
                <a:cubicBezTo>
                  <a:pt x="1" y="97"/>
                  <a:pt x="2" y="96"/>
                  <a:pt x="2" y="95"/>
                </a:cubicBezTo>
                <a:cubicBezTo>
                  <a:pt x="2" y="94"/>
                  <a:pt x="1" y="93"/>
                  <a:pt x="2" y="92"/>
                </a:cubicBezTo>
                <a:cubicBezTo>
                  <a:pt x="2" y="91"/>
                  <a:pt x="2" y="91"/>
                  <a:pt x="3" y="91"/>
                </a:cubicBezTo>
                <a:cubicBezTo>
                  <a:pt x="3" y="89"/>
                  <a:pt x="4" y="87"/>
                  <a:pt x="5" y="85"/>
                </a:cubicBezTo>
                <a:cubicBezTo>
                  <a:pt x="6" y="82"/>
                  <a:pt x="7" y="80"/>
                  <a:pt x="8" y="77"/>
                </a:cubicBezTo>
                <a:cubicBezTo>
                  <a:pt x="8" y="77"/>
                  <a:pt x="8" y="77"/>
                  <a:pt x="8" y="77"/>
                </a:cubicBezTo>
                <a:cubicBezTo>
                  <a:pt x="9" y="75"/>
                  <a:pt x="9" y="72"/>
                  <a:pt x="10" y="69"/>
                </a:cubicBezTo>
                <a:cubicBezTo>
                  <a:pt x="11" y="67"/>
                  <a:pt x="12" y="64"/>
                  <a:pt x="13" y="61"/>
                </a:cubicBezTo>
                <a:cubicBezTo>
                  <a:pt x="13" y="59"/>
                  <a:pt x="13" y="57"/>
                  <a:pt x="14" y="56"/>
                </a:cubicBezTo>
                <a:cubicBezTo>
                  <a:pt x="14" y="56"/>
                  <a:pt x="14" y="56"/>
                  <a:pt x="14" y="55"/>
                </a:cubicBezTo>
                <a:cubicBezTo>
                  <a:pt x="15" y="53"/>
                  <a:pt x="17" y="51"/>
                  <a:pt x="18" y="49"/>
                </a:cubicBezTo>
                <a:cubicBezTo>
                  <a:pt x="20" y="49"/>
                  <a:pt x="22" y="50"/>
                  <a:pt x="24" y="49"/>
                </a:cubicBezTo>
                <a:cubicBezTo>
                  <a:pt x="25" y="50"/>
                  <a:pt x="27" y="51"/>
                  <a:pt x="28" y="51"/>
                </a:cubicBezTo>
                <a:cubicBezTo>
                  <a:pt x="28" y="51"/>
                  <a:pt x="28" y="50"/>
                  <a:pt x="28" y="49"/>
                </a:cubicBezTo>
                <a:cubicBezTo>
                  <a:pt x="28" y="50"/>
                  <a:pt x="28" y="49"/>
                  <a:pt x="29" y="49"/>
                </a:cubicBezTo>
                <a:cubicBezTo>
                  <a:pt x="29" y="50"/>
                  <a:pt x="29" y="51"/>
                  <a:pt x="29" y="51"/>
                </a:cubicBezTo>
                <a:cubicBezTo>
                  <a:pt x="31" y="51"/>
                  <a:pt x="32" y="52"/>
                  <a:pt x="34" y="52"/>
                </a:cubicBezTo>
                <a:cubicBezTo>
                  <a:pt x="34" y="52"/>
                  <a:pt x="34" y="51"/>
                  <a:pt x="34" y="51"/>
                </a:cubicBezTo>
                <a:cubicBezTo>
                  <a:pt x="35" y="52"/>
                  <a:pt x="35" y="52"/>
                  <a:pt x="36" y="52"/>
                </a:cubicBezTo>
                <a:cubicBezTo>
                  <a:pt x="36" y="52"/>
                  <a:pt x="37" y="52"/>
                  <a:pt x="37" y="52"/>
                </a:cubicBezTo>
                <a:cubicBezTo>
                  <a:pt x="40" y="51"/>
                  <a:pt x="43" y="51"/>
                  <a:pt x="46" y="51"/>
                </a:cubicBezTo>
                <a:cubicBezTo>
                  <a:pt x="49" y="50"/>
                  <a:pt x="51" y="50"/>
                  <a:pt x="52" y="48"/>
                </a:cubicBezTo>
                <a:cubicBezTo>
                  <a:pt x="53" y="48"/>
                  <a:pt x="55" y="48"/>
                  <a:pt x="55" y="47"/>
                </a:cubicBezTo>
                <a:cubicBezTo>
                  <a:pt x="56" y="47"/>
                  <a:pt x="56" y="48"/>
                  <a:pt x="57" y="48"/>
                </a:cubicBezTo>
                <a:cubicBezTo>
                  <a:pt x="57" y="48"/>
                  <a:pt x="58" y="47"/>
                  <a:pt x="59" y="48"/>
                </a:cubicBezTo>
                <a:cubicBezTo>
                  <a:pt x="59" y="48"/>
                  <a:pt x="59" y="48"/>
                  <a:pt x="59" y="48"/>
                </a:cubicBezTo>
                <a:cubicBezTo>
                  <a:pt x="65" y="53"/>
                  <a:pt x="74" y="54"/>
                  <a:pt x="80" y="57"/>
                </a:cubicBezTo>
                <a:cubicBezTo>
                  <a:pt x="77" y="52"/>
                  <a:pt x="74" y="46"/>
                  <a:pt x="71" y="40"/>
                </a:cubicBezTo>
                <a:cubicBezTo>
                  <a:pt x="69" y="36"/>
                  <a:pt x="68" y="31"/>
                  <a:pt x="65" y="27"/>
                </a:cubicBezTo>
                <a:cubicBezTo>
                  <a:pt x="65" y="27"/>
                  <a:pt x="65" y="28"/>
                  <a:pt x="64" y="28"/>
                </a:cubicBezTo>
                <a:cubicBezTo>
                  <a:pt x="62" y="26"/>
                  <a:pt x="61" y="23"/>
                  <a:pt x="59" y="23"/>
                </a:cubicBezTo>
                <a:cubicBezTo>
                  <a:pt x="59" y="22"/>
                  <a:pt x="58" y="21"/>
                  <a:pt x="58" y="21"/>
                </a:cubicBezTo>
                <a:cubicBezTo>
                  <a:pt x="57" y="21"/>
                  <a:pt x="56" y="21"/>
                  <a:pt x="55" y="21"/>
                </a:cubicBezTo>
                <a:cubicBezTo>
                  <a:pt x="54" y="21"/>
                  <a:pt x="54" y="21"/>
                  <a:pt x="53" y="21"/>
                </a:cubicBezTo>
                <a:cubicBezTo>
                  <a:pt x="54" y="25"/>
                  <a:pt x="53" y="29"/>
                  <a:pt x="52" y="33"/>
                </a:cubicBezTo>
                <a:cubicBezTo>
                  <a:pt x="51" y="37"/>
                  <a:pt x="49" y="40"/>
                  <a:pt x="47" y="42"/>
                </a:cubicBezTo>
                <a:cubicBezTo>
                  <a:pt x="47" y="44"/>
                  <a:pt x="45" y="46"/>
                  <a:pt x="43" y="46"/>
                </a:cubicBezTo>
                <a:cubicBezTo>
                  <a:pt x="42" y="46"/>
                  <a:pt x="40" y="47"/>
                  <a:pt x="39" y="47"/>
                </a:cubicBezTo>
                <a:cubicBezTo>
                  <a:pt x="38" y="47"/>
                  <a:pt x="37" y="47"/>
                  <a:pt x="36" y="47"/>
                </a:cubicBezTo>
                <a:cubicBezTo>
                  <a:pt x="34" y="47"/>
                  <a:pt x="32" y="47"/>
                  <a:pt x="30" y="47"/>
                </a:cubicBezTo>
                <a:cubicBezTo>
                  <a:pt x="27" y="46"/>
                  <a:pt x="25" y="43"/>
                  <a:pt x="23" y="41"/>
                </a:cubicBezTo>
                <a:cubicBezTo>
                  <a:pt x="22" y="39"/>
                  <a:pt x="21" y="37"/>
                  <a:pt x="20" y="34"/>
                </a:cubicBezTo>
                <a:cubicBezTo>
                  <a:pt x="19" y="31"/>
                  <a:pt x="18" y="30"/>
                  <a:pt x="18" y="25"/>
                </a:cubicBezTo>
                <a:cubicBezTo>
                  <a:pt x="18" y="24"/>
                  <a:pt x="19" y="23"/>
                  <a:pt x="18" y="22"/>
                </a:cubicBezTo>
                <a:cubicBezTo>
                  <a:pt x="18" y="22"/>
                  <a:pt x="18" y="21"/>
                  <a:pt x="19" y="21"/>
                </a:cubicBezTo>
                <a:cubicBezTo>
                  <a:pt x="21" y="13"/>
                  <a:pt x="24" y="5"/>
                  <a:pt x="31" y="2"/>
                </a:cubicBezTo>
                <a:cubicBezTo>
                  <a:pt x="31" y="2"/>
                  <a:pt x="31" y="2"/>
                  <a:pt x="31" y="2"/>
                </a:cubicBezTo>
                <a:cubicBezTo>
                  <a:pt x="34" y="0"/>
                  <a:pt x="39" y="2"/>
                  <a:pt x="40" y="4"/>
                </a:cubicBezTo>
                <a:close/>
                <a:moveTo>
                  <a:pt x="29" y="60"/>
                </a:moveTo>
                <a:cubicBezTo>
                  <a:pt x="29" y="59"/>
                  <a:pt x="29" y="58"/>
                  <a:pt x="30" y="58"/>
                </a:cubicBezTo>
                <a:cubicBezTo>
                  <a:pt x="30" y="57"/>
                  <a:pt x="31" y="57"/>
                  <a:pt x="31" y="57"/>
                </a:cubicBezTo>
                <a:cubicBezTo>
                  <a:pt x="30" y="57"/>
                  <a:pt x="29" y="58"/>
                  <a:pt x="29" y="58"/>
                </a:cubicBezTo>
                <a:cubicBezTo>
                  <a:pt x="29" y="59"/>
                  <a:pt x="28" y="59"/>
                  <a:pt x="29" y="60"/>
                </a:cubicBezTo>
                <a:close/>
                <a:moveTo>
                  <a:pt x="27" y="6"/>
                </a:moveTo>
                <a:cubicBezTo>
                  <a:pt x="29" y="4"/>
                  <a:pt x="30" y="5"/>
                  <a:pt x="31" y="3"/>
                </a:cubicBezTo>
                <a:cubicBezTo>
                  <a:pt x="30" y="4"/>
                  <a:pt x="29" y="5"/>
                  <a:pt x="27" y="6"/>
                </a:cubicBezTo>
                <a:close/>
                <a:moveTo>
                  <a:pt x="34" y="4"/>
                </a:moveTo>
                <a:cubicBezTo>
                  <a:pt x="34" y="5"/>
                  <a:pt x="33" y="5"/>
                  <a:pt x="33" y="5"/>
                </a:cubicBezTo>
                <a:cubicBezTo>
                  <a:pt x="34" y="5"/>
                  <a:pt x="36" y="5"/>
                  <a:pt x="36" y="4"/>
                </a:cubicBezTo>
                <a:cubicBezTo>
                  <a:pt x="36" y="4"/>
                  <a:pt x="35" y="4"/>
                  <a:pt x="34" y="4"/>
                </a:cubicBezTo>
                <a:close/>
                <a:moveTo>
                  <a:pt x="31" y="5"/>
                </a:moveTo>
                <a:cubicBezTo>
                  <a:pt x="32" y="6"/>
                  <a:pt x="32" y="5"/>
                  <a:pt x="32" y="4"/>
                </a:cubicBezTo>
                <a:cubicBezTo>
                  <a:pt x="32" y="5"/>
                  <a:pt x="32" y="5"/>
                  <a:pt x="31" y="5"/>
                </a:cubicBezTo>
                <a:close/>
                <a:moveTo>
                  <a:pt x="43" y="7"/>
                </a:moveTo>
                <a:cubicBezTo>
                  <a:pt x="43" y="6"/>
                  <a:pt x="42" y="5"/>
                  <a:pt x="42" y="5"/>
                </a:cubicBezTo>
                <a:cubicBezTo>
                  <a:pt x="42" y="6"/>
                  <a:pt x="42" y="6"/>
                  <a:pt x="43" y="7"/>
                </a:cubicBezTo>
                <a:close/>
                <a:moveTo>
                  <a:pt x="39" y="8"/>
                </a:moveTo>
                <a:cubicBezTo>
                  <a:pt x="39" y="7"/>
                  <a:pt x="40" y="7"/>
                  <a:pt x="40" y="6"/>
                </a:cubicBezTo>
                <a:cubicBezTo>
                  <a:pt x="38" y="5"/>
                  <a:pt x="37" y="7"/>
                  <a:pt x="39" y="8"/>
                </a:cubicBezTo>
                <a:close/>
                <a:moveTo>
                  <a:pt x="25" y="10"/>
                </a:moveTo>
                <a:cubicBezTo>
                  <a:pt x="25" y="10"/>
                  <a:pt x="25" y="10"/>
                  <a:pt x="26" y="10"/>
                </a:cubicBezTo>
                <a:cubicBezTo>
                  <a:pt x="28" y="9"/>
                  <a:pt x="28" y="7"/>
                  <a:pt x="29" y="6"/>
                </a:cubicBezTo>
                <a:cubicBezTo>
                  <a:pt x="27" y="7"/>
                  <a:pt x="26" y="8"/>
                  <a:pt x="25" y="10"/>
                </a:cubicBezTo>
                <a:close/>
                <a:moveTo>
                  <a:pt x="30" y="7"/>
                </a:moveTo>
                <a:cubicBezTo>
                  <a:pt x="31" y="7"/>
                  <a:pt x="31" y="6"/>
                  <a:pt x="31" y="6"/>
                </a:cubicBezTo>
                <a:cubicBezTo>
                  <a:pt x="31" y="6"/>
                  <a:pt x="30" y="7"/>
                  <a:pt x="30" y="7"/>
                </a:cubicBezTo>
                <a:close/>
                <a:moveTo>
                  <a:pt x="33" y="7"/>
                </a:moveTo>
                <a:cubicBezTo>
                  <a:pt x="33" y="7"/>
                  <a:pt x="34" y="6"/>
                  <a:pt x="34" y="6"/>
                </a:cubicBezTo>
                <a:cubicBezTo>
                  <a:pt x="34" y="6"/>
                  <a:pt x="33" y="6"/>
                  <a:pt x="33" y="7"/>
                </a:cubicBezTo>
                <a:close/>
                <a:moveTo>
                  <a:pt x="34" y="7"/>
                </a:moveTo>
                <a:cubicBezTo>
                  <a:pt x="34" y="7"/>
                  <a:pt x="34" y="7"/>
                  <a:pt x="34" y="7"/>
                </a:cubicBezTo>
                <a:cubicBezTo>
                  <a:pt x="34" y="7"/>
                  <a:pt x="34" y="7"/>
                  <a:pt x="34" y="8"/>
                </a:cubicBezTo>
                <a:cubicBezTo>
                  <a:pt x="34" y="7"/>
                  <a:pt x="35" y="7"/>
                  <a:pt x="35" y="7"/>
                </a:cubicBezTo>
                <a:cubicBezTo>
                  <a:pt x="34" y="7"/>
                  <a:pt x="34" y="7"/>
                  <a:pt x="34" y="7"/>
                </a:cubicBezTo>
                <a:close/>
                <a:moveTo>
                  <a:pt x="32" y="7"/>
                </a:moveTo>
                <a:cubicBezTo>
                  <a:pt x="32" y="8"/>
                  <a:pt x="32" y="8"/>
                  <a:pt x="32" y="8"/>
                </a:cubicBezTo>
                <a:cubicBezTo>
                  <a:pt x="33" y="8"/>
                  <a:pt x="32" y="7"/>
                  <a:pt x="32" y="7"/>
                </a:cubicBezTo>
                <a:cubicBezTo>
                  <a:pt x="32" y="7"/>
                  <a:pt x="32" y="7"/>
                  <a:pt x="32" y="7"/>
                </a:cubicBezTo>
                <a:close/>
                <a:moveTo>
                  <a:pt x="41" y="7"/>
                </a:moveTo>
                <a:cubicBezTo>
                  <a:pt x="41" y="8"/>
                  <a:pt x="42" y="9"/>
                  <a:pt x="43" y="9"/>
                </a:cubicBezTo>
                <a:cubicBezTo>
                  <a:pt x="43" y="9"/>
                  <a:pt x="43" y="9"/>
                  <a:pt x="44" y="8"/>
                </a:cubicBezTo>
                <a:cubicBezTo>
                  <a:pt x="43" y="8"/>
                  <a:pt x="42" y="7"/>
                  <a:pt x="41" y="7"/>
                </a:cubicBezTo>
                <a:close/>
                <a:moveTo>
                  <a:pt x="36" y="9"/>
                </a:moveTo>
                <a:cubicBezTo>
                  <a:pt x="36" y="9"/>
                  <a:pt x="36" y="9"/>
                  <a:pt x="36" y="8"/>
                </a:cubicBezTo>
                <a:cubicBezTo>
                  <a:pt x="36" y="8"/>
                  <a:pt x="36" y="8"/>
                  <a:pt x="36" y="8"/>
                </a:cubicBezTo>
                <a:cubicBezTo>
                  <a:pt x="35" y="7"/>
                  <a:pt x="35" y="9"/>
                  <a:pt x="36" y="9"/>
                </a:cubicBezTo>
                <a:close/>
                <a:moveTo>
                  <a:pt x="37" y="9"/>
                </a:moveTo>
                <a:cubicBezTo>
                  <a:pt x="38" y="9"/>
                  <a:pt x="38" y="9"/>
                  <a:pt x="38" y="9"/>
                </a:cubicBezTo>
                <a:cubicBezTo>
                  <a:pt x="38" y="8"/>
                  <a:pt x="38" y="8"/>
                  <a:pt x="37" y="8"/>
                </a:cubicBezTo>
                <a:cubicBezTo>
                  <a:pt x="37" y="8"/>
                  <a:pt x="37" y="9"/>
                  <a:pt x="37" y="9"/>
                </a:cubicBezTo>
                <a:close/>
                <a:moveTo>
                  <a:pt x="48" y="13"/>
                </a:moveTo>
                <a:cubicBezTo>
                  <a:pt x="48" y="10"/>
                  <a:pt x="46" y="9"/>
                  <a:pt x="45" y="8"/>
                </a:cubicBezTo>
                <a:cubicBezTo>
                  <a:pt x="46" y="10"/>
                  <a:pt x="47" y="11"/>
                  <a:pt x="48" y="13"/>
                </a:cubicBezTo>
                <a:close/>
                <a:moveTo>
                  <a:pt x="33" y="8"/>
                </a:moveTo>
                <a:cubicBezTo>
                  <a:pt x="33" y="9"/>
                  <a:pt x="33" y="9"/>
                  <a:pt x="33" y="9"/>
                </a:cubicBezTo>
                <a:cubicBezTo>
                  <a:pt x="34" y="9"/>
                  <a:pt x="33" y="8"/>
                  <a:pt x="33" y="8"/>
                </a:cubicBezTo>
                <a:close/>
                <a:moveTo>
                  <a:pt x="30" y="10"/>
                </a:moveTo>
                <a:cubicBezTo>
                  <a:pt x="31" y="10"/>
                  <a:pt x="31" y="11"/>
                  <a:pt x="32" y="11"/>
                </a:cubicBezTo>
                <a:cubicBezTo>
                  <a:pt x="32" y="11"/>
                  <a:pt x="32" y="10"/>
                  <a:pt x="32" y="10"/>
                </a:cubicBezTo>
                <a:cubicBezTo>
                  <a:pt x="32" y="10"/>
                  <a:pt x="31" y="10"/>
                  <a:pt x="31" y="10"/>
                </a:cubicBezTo>
                <a:cubicBezTo>
                  <a:pt x="32" y="9"/>
                  <a:pt x="31" y="8"/>
                  <a:pt x="31" y="8"/>
                </a:cubicBezTo>
                <a:cubicBezTo>
                  <a:pt x="31" y="9"/>
                  <a:pt x="30" y="9"/>
                  <a:pt x="30" y="10"/>
                </a:cubicBezTo>
                <a:close/>
                <a:moveTo>
                  <a:pt x="40" y="10"/>
                </a:moveTo>
                <a:cubicBezTo>
                  <a:pt x="40" y="9"/>
                  <a:pt x="40" y="9"/>
                  <a:pt x="39" y="9"/>
                </a:cubicBezTo>
                <a:cubicBezTo>
                  <a:pt x="40" y="9"/>
                  <a:pt x="40" y="9"/>
                  <a:pt x="40" y="10"/>
                </a:cubicBezTo>
                <a:close/>
                <a:moveTo>
                  <a:pt x="27" y="10"/>
                </a:moveTo>
                <a:cubicBezTo>
                  <a:pt x="28" y="10"/>
                  <a:pt x="29" y="9"/>
                  <a:pt x="28" y="9"/>
                </a:cubicBezTo>
                <a:cubicBezTo>
                  <a:pt x="28" y="9"/>
                  <a:pt x="27" y="10"/>
                  <a:pt x="27" y="10"/>
                </a:cubicBezTo>
                <a:close/>
                <a:moveTo>
                  <a:pt x="36" y="10"/>
                </a:moveTo>
                <a:cubicBezTo>
                  <a:pt x="37" y="10"/>
                  <a:pt x="37" y="10"/>
                  <a:pt x="37" y="9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2" y="10"/>
                </a:moveTo>
                <a:cubicBezTo>
                  <a:pt x="42" y="10"/>
                  <a:pt x="42" y="10"/>
                  <a:pt x="41" y="10"/>
                </a:cubicBezTo>
                <a:cubicBezTo>
                  <a:pt x="41" y="10"/>
                  <a:pt x="42" y="11"/>
                  <a:pt x="42" y="10"/>
                </a:cubicBezTo>
                <a:close/>
                <a:moveTo>
                  <a:pt x="44" y="10"/>
                </a:moveTo>
                <a:cubicBezTo>
                  <a:pt x="44" y="11"/>
                  <a:pt x="44" y="11"/>
                  <a:pt x="44" y="11"/>
                </a:cubicBezTo>
                <a:cubicBezTo>
                  <a:pt x="45" y="11"/>
                  <a:pt x="45" y="11"/>
                  <a:pt x="45" y="10"/>
                </a:cubicBezTo>
                <a:cubicBezTo>
                  <a:pt x="45" y="9"/>
                  <a:pt x="44" y="9"/>
                  <a:pt x="44" y="10"/>
                </a:cubicBezTo>
                <a:close/>
                <a:moveTo>
                  <a:pt x="38" y="11"/>
                </a:moveTo>
                <a:cubicBezTo>
                  <a:pt x="38" y="11"/>
                  <a:pt x="38" y="11"/>
                  <a:pt x="39" y="11"/>
                </a:cubicBezTo>
                <a:cubicBezTo>
                  <a:pt x="39" y="11"/>
                  <a:pt x="40" y="10"/>
                  <a:pt x="39" y="10"/>
                </a:cubicBezTo>
                <a:cubicBezTo>
                  <a:pt x="39" y="10"/>
                  <a:pt x="38" y="10"/>
                  <a:pt x="38" y="11"/>
                </a:cubicBezTo>
                <a:close/>
                <a:moveTo>
                  <a:pt x="34" y="10"/>
                </a:moveTo>
                <a:cubicBezTo>
                  <a:pt x="34" y="11"/>
                  <a:pt x="34" y="11"/>
                  <a:pt x="35" y="11"/>
                </a:cubicBezTo>
                <a:cubicBezTo>
                  <a:pt x="34" y="11"/>
                  <a:pt x="34" y="10"/>
                  <a:pt x="34" y="10"/>
                </a:cubicBezTo>
                <a:close/>
                <a:moveTo>
                  <a:pt x="24" y="15"/>
                </a:moveTo>
                <a:cubicBezTo>
                  <a:pt x="25" y="14"/>
                  <a:pt x="27" y="13"/>
                  <a:pt x="27" y="11"/>
                </a:cubicBezTo>
                <a:cubicBezTo>
                  <a:pt x="26" y="12"/>
                  <a:pt x="25" y="14"/>
                  <a:pt x="24" y="15"/>
                </a:cubicBezTo>
                <a:close/>
                <a:moveTo>
                  <a:pt x="29" y="12"/>
                </a:moveTo>
                <a:cubicBezTo>
                  <a:pt x="29" y="12"/>
                  <a:pt x="30" y="11"/>
                  <a:pt x="29" y="11"/>
                </a:cubicBezTo>
                <a:cubicBezTo>
                  <a:pt x="29" y="11"/>
                  <a:pt x="28" y="12"/>
                  <a:pt x="29" y="12"/>
                </a:cubicBezTo>
                <a:close/>
                <a:moveTo>
                  <a:pt x="42" y="12"/>
                </a:moveTo>
                <a:cubicBezTo>
                  <a:pt x="42" y="12"/>
                  <a:pt x="43" y="12"/>
                  <a:pt x="43" y="12"/>
                </a:cubicBezTo>
                <a:cubicBezTo>
                  <a:pt x="43" y="12"/>
                  <a:pt x="43" y="12"/>
                  <a:pt x="44" y="12"/>
                </a:cubicBezTo>
                <a:cubicBezTo>
                  <a:pt x="43" y="12"/>
                  <a:pt x="43" y="11"/>
                  <a:pt x="43" y="11"/>
                </a:cubicBezTo>
                <a:cubicBezTo>
                  <a:pt x="43" y="12"/>
                  <a:pt x="42" y="12"/>
                  <a:pt x="42" y="12"/>
                </a:cubicBezTo>
                <a:close/>
                <a:moveTo>
                  <a:pt x="32" y="13"/>
                </a:moveTo>
                <a:cubicBezTo>
                  <a:pt x="33" y="13"/>
                  <a:pt x="33" y="14"/>
                  <a:pt x="33" y="14"/>
                </a:cubicBezTo>
                <a:cubicBezTo>
                  <a:pt x="34" y="13"/>
                  <a:pt x="34" y="12"/>
                  <a:pt x="33" y="11"/>
                </a:cubicBezTo>
                <a:cubicBezTo>
                  <a:pt x="33" y="12"/>
                  <a:pt x="32" y="12"/>
                  <a:pt x="32" y="13"/>
                </a:cubicBezTo>
                <a:close/>
                <a:moveTo>
                  <a:pt x="45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1"/>
                  <a:pt x="46" y="11"/>
                </a:cubicBezTo>
                <a:cubicBezTo>
                  <a:pt x="46" y="12"/>
                  <a:pt x="45" y="12"/>
                  <a:pt x="45" y="12"/>
                </a:cubicBezTo>
                <a:close/>
                <a:moveTo>
                  <a:pt x="24" y="14"/>
                </a:moveTo>
                <a:cubicBezTo>
                  <a:pt x="24" y="13"/>
                  <a:pt x="25" y="12"/>
                  <a:pt x="25" y="12"/>
                </a:cubicBezTo>
                <a:cubicBezTo>
                  <a:pt x="25" y="12"/>
                  <a:pt x="24" y="13"/>
                  <a:pt x="24" y="14"/>
                </a:cubicBezTo>
                <a:close/>
                <a:moveTo>
                  <a:pt x="38" y="12"/>
                </a:moveTo>
                <a:cubicBezTo>
                  <a:pt x="38" y="12"/>
                  <a:pt x="38" y="12"/>
                  <a:pt x="38" y="12"/>
                </a:cubicBezTo>
                <a:cubicBezTo>
                  <a:pt x="38" y="12"/>
                  <a:pt x="37" y="12"/>
                  <a:pt x="38" y="12"/>
                </a:cubicBezTo>
                <a:close/>
                <a:moveTo>
                  <a:pt x="40" y="13"/>
                </a:moveTo>
                <a:cubicBezTo>
                  <a:pt x="40" y="13"/>
                  <a:pt x="40" y="12"/>
                  <a:pt x="41" y="12"/>
                </a:cubicBezTo>
                <a:cubicBezTo>
                  <a:pt x="40" y="12"/>
                  <a:pt x="40" y="11"/>
                  <a:pt x="40" y="12"/>
                </a:cubicBezTo>
                <a:cubicBezTo>
                  <a:pt x="40" y="12"/>
                  <a:pt x="39" y="12"/>
                  <a:pt x="40" y="13"/>
                </a:cubicBezTo>
                <a:close/>
                <a:moveTo>
                  <a:pt x="29" y="13"/>
                </a:moveTo>
                <a:cubicBezTo>
                  <a:pt x="30" y="13"/>
                  <a:pt x="30" y="14"/>
                  <a:pt x="30" y="14"/>
                </a:cubicBezTo>
                <a:cubicBezTo>
                  <a:pt x="30" y="13"/>
                  <a:pt x="31" y="13"/>
                  <a:pt x="31" y="13"/>
                </a:cubicBezTo>
                <a:cubicBezTo>
                  <a:pt x="30" y="13"/>
                  <a:pt x="30" y="12"/>
                  <a:pt x="30" y="12"/>
                </a:cubicBezTo>
                <a:cubicBezTo>
                  <a:pt x="30" y="12"/>
                  <a:pt x="29" y="12"/>
                  <a:pt x="29" y="13"/>
                </a:cubicBezTo>
                <a:close/>
                <a:moveTo>
                  <a:pt x="25" y="16"/>
                </a:moveTo>
                <a:cubicBezTo>
                  <a:pt x="26" y="15"/>
                  <a:pt x="27" y="13"/>
                  <a:pt x="27" y="12"/>
                </a:cubicBezTo>
                <a:cubicBezTo>
                  <a:pt x="27" y="14"/>
                  <a:pt x="25" y="14"/>
                  <a:pt x="25" y="16"/>
                </a:cubicBezTo>
                <a:close/>
                <a:moveTo>
                  <a:pt x="43" y="14"/>
                </a:moveTo>
                <a:cubicBezTo>
                  <a:pt x="43" y="13"/>
                  <a:pt x="44" y="13"/>
                  <a:pt x="44" y="13"/>
                </a:cubicBezTo>
                <a:cubicBezTo>
                  <a:pt x="43" y="13"/>
                  <a:pt x="43" y="13"/>
                  <a:pt x="43" y="14"/>
                </a:cubicBezTo>
                <a:close/>
                <a:moveTo>
                  <a:pt x="46" y="14"/>
                </a:moveTo>
                <a:cubicBezTo>
                  <a:pt x="47" y="14"/>
                  <a:pt x="48" y="15"/>
                  <a:pt x="48" y="16"/>
                </a:cubicBezTo>
                <a:cubicBezTo>
                  <a:pt x="48" y="15"/>
                  <a:pt x="48" y="13"/>
                  <a:pt x="47" y="13"/>
                </a:cubicBezTo>
                <a:cubicBezTo>
                  <a:pt x="47" y="13"/>
                  <a:pt x="46" y="13"/>
                  <a:pt x="46" y="14"/>
                </a:cubicBezTo>
                <a:close/>
                <a:moveTo>
                  <a:pt x="51" y="18"/>
                </a:moveTo>
                <a:cubicBezTo>
                  <a:pt x="51" y="17"/>
                  <a:pt x="50" y="15"/>
                  <a:pt x="50" y="14"/>
                </a:cubicBezTo>
                <a:cubicBezTo>
                  <a:pt x="50" y="14"/>
                  <a:pt x="49" y="13"/>
                  <a:pt x="49" y="13"/>
                </a:cubicBezTo>
                <a:cubicBezTo>
                  <a:pt x="50" y="15"/>
                  <a:pt x="49" y="17"/>
                  <a:pt x="51" y="18"/>
                </a:cubicBezTo>
                <a:close/>
                <a:moveTo>
                  <a:pt x="44" y="14"/>
                </a:moveTo>
                <a:cubicBezTo>
                  <a:pt x="45" y="14"/>
                  <a:pt x="45" y="14"/>
                  <a:pt x="45" y="13"/>
                </a:cubicBezTo>
                <a:cubicBezTo>
                  <a:pt x="45" y="13"/>
                  <a:pt x="45" y="13"/>
                  <a:pt x="45" y="13"/>
                </a:cubicBezTo>
                <a:cubicBezTo>
                  <a:pt x="45" y="14"/>
                  <a:pt x="44" y="14"/>
                  <a:pt x="44" y="14"/>
                </a:cubicBezTo>
                <a:close/>
                <a:moveTo>
                  <a:pt x="33" y="15"/>
                </a:moveTo>
                <a:cubicBezTo>
                  <a:pt x="33" y="14"/>
                  <a:pt x="32" y="14"/>
                  <a:pt x="32" y="13"/>
                </a:cubicBezTo>
                <a:cubicBezTo>
                  <a:pt x="32" y="14"/>
                  <a:pt x="32" y="14"/>
                  <a:pt x="33" y="15"/>
                </a:cubicBezTo>
                <a:close/>
                <a:moveTo>
                  <a:pt x="35" y="15"/>
                </a:moveTo>
                <a:cubicBezTo>
                  <a:pt x="35" y="15"/>
                  <a:pt x="35" y="15"/>
                  <a:pt x="35" y="14"/>
                </a:cubicBezTo>
                <a:cubicBezTo>
                  <a:pt x="35" y="14"/>
                  <a:pt x="35" y="14"/>
                  <a:pt x="35" y="14"/>
                </a:cubicBezTo>
                <a:cubicBezTo>
                  <a:pt x="34" y="14"/>
                  <a:pt x="34" y="15"/>
                  <a:pt x="35" y="15"/>
                </a:cubicBezTo>
                <a:close/>
                <a:moveTo>
                  <a:pt x="37" y="15"/>
                </a:moveTo>
                <a:cubicBezTo>
                  <a:pt x="37" y="14"/>
                  <a:pt x="37" y="14"/>
                  <a:pt x="37" y="14"/>
                </a:cubicBezTo>
                <a:cubicBezTo>
                  <a:pt x="36" y="14"/>
                  <a:pt x="37" y="15"/>
                  <a:pt x="37" y="15"/>
                </a:cubicBezTo>
                <a:close/>
                <a:moveTo>
                  <a:pt x="32" y="17"/>
                </a:moveTo>
                <a:cubicBezTo>
                  <a:pt x="33" y="16"/>
                  <a:pt x="32" y="15"/>
                  <a:pt x="31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0" y="15"/>
                  <a:pt x="31" y="16"/>
                  <a:pt x="32" y="17"/>
                </a:cubicBezTo>
                <a:close/>
                <a:moveTo>
                  <a:pt x="39" y="14"/>
                </a:moveTo>
                <a:cubicBezTo>
                  <a:pt x="39" y="15"/>
                  <a:pt x="39" y="15"/>
                  <a:pt x="40" y="15"/>
                </a:cubicBezTo>
                <a:cubicBezTo>
                  <a:pt x="40" y="15"/>
                  <a:pt x="40" y="14"/>
                  <a:pt x="39" y="14"/>
                </a:cubicBezTo>
                <a:close/>
                <a:moveTo>
                  <a:pt x="42" y="16"/>
                </a:moveTo>
                <a:cubicBezTo>
                  <a:pt x="42" y="16"/>
                  <a:pt x="43" y="15"/>
                  <a:pt x="43" y="15"/>
                </a:cubicBezTo>
                <a:cubicBezTo>
                  <a:pt x="43" y="14"/>
                  <a:pt x="42" y="14"/>
                  <a:pt x="42" y="14"/>
                </a:cubicBezTo>
                <a:cubicBezTo>
                  <a:pt x="41" y="15"/>
                  <a:pt x="41" y="16"/>
                  <a:pt x="42" y="16"/>
                </a:cubicBezTo>
                <a:close/>
                <a:moveTo>
                  <a:pt x="29" y="16"/>
                </a:moveTo>
                <a:cubicBezTo>
                  <a:pt x="29" y="16"/>
                  <a:pt x="29" y="15"/>
                  <a:pt x="28" y="14"/>
                </a:cubicBezTo>
                <a:cubicBezTo>
                  <a:pt x="28" y="15"/>
                  <a:pt x="28" y="16"/>
                  <a:pt x="29" y="16"/>
                </a:cubicBezTo>
                <a:close/>
                <a:moveTo>
                  <a:pt x="45" y="16"/>
                </a:moveTo>
                <a:cubicBezTo>
                  <a:pt x="45" y="16"/>
                  <a:pt x="45" y="16"/>
                  <a:pt x="45" y="17"/>
                </a:cubicBezTo>
                <a:cubicBezTo>
                  <a:pt x="46" y="16"/>
                  <a:pt x="46" y="16"/>
                  <a:pt x="47" y="15"/>
                </a:cubicBezTo>
                <a:cubicBezTo>
                  <a:pt x="47" y="15"/>
                  <a:pt x="46" y="15"/>
                  <a:pt x="46" y="14"/>
                </a:cubicBezTo>
                <a:cubicBezTo>
                  <a:pt x="45" y="15"/>
                  <a:pt x="45" y="15"/>
                  <a:pt x="45" y="16"/>
                </a:cubicBezTo>
                <a:close/>
                <a:moveTo>
                  <a:pt x="59" y="17"/>
                </a:moveTo>
                <a:cubicBezTo>
                  <a:pt x="60" y="17"/>
                  <a:pt x="61" y="16"/>
                  <a:pt x="61" y="15"/>
                </a:cubicBezTo>
                <a:cubicBezTo>
                  <a:pt x="61" y="16"/>
                  <a:pt x="59" y="16"/>
                  <a:pt x="59" y="17"/>
                </a:cubicBezTo>
                <a:close/>
                <a:moveTo>
                  <a:pt x="35" y="16"/>
                </a:moveTo>
                <a:cubicBezTo>
                  <a:pt x="35" y="17"/>
                  <a:pt x="35" y="17"/>
                  <a:pt x="36" y="17"/>
                </a:cubicBezTo>
                <a:cubicBezTo>
                  <a:pt x="36" y="17"/>
                  <a:pt x="36" y="17"/>
                  <a:pt x="37" y="17"/>
                </a:cubicBezTo>
                <a:cubicBezTo>
                  <a:pt x="36" y="16"/>
                  <a:pt x="36" y="15"/>
                  <a:pt x="36" y="15"/>
                </a:cubicBezTo>
                <a:cubicBezTo>
                  <a:pt x="36" y="16"/>
                  <a:pt x="35" y="16"/>
                  <a:pt x="35" y="16"/>
                </a:cubicBezTo>
                <a:close/>
                <a:moveTo>
                  <a:pt x="41" y="17"/>
                </a:moveTo>
                <a:cubicBezTo>
                  <a:pt x="41" y="17"/>
                  <a:pt x="41" y="16"/>
                  <a:pt x="41" y="16"/>
                </a:cubicBezTo>
                <a:cubicBezTo>
                  <a:pt x="40" y="16"/>
                  <a:pt x="41" y="17"/>
                  <a:pt x="41" y="17"/>
                </a:cubicBezTo>
                <a:close/>
                <a:moveTo>
                  <a:pt x="62" y="17"/>
                </a:moveTo>
                <a:cubicBezTo>
                  <a:pt x="62" y="16"/>
                  <a:pt x="63" y="17"/>
                  <a:pt x="63" y="16"/>
                </a:cubicBezTo>
                <a:cubicBezTo>
                  <a:pt x="63" y="16"/>
                  <a:pt x="62" y="16"/>
                  <a:pt x="63" y="16"/>
                </a:cubicBezTo>
                <a:cubicBezTo>
                  <a:pt x="62" y="16"/>
                  <a:pt x="62" y="17"/>
                  <a:pt x="62" y="17"/>
                </a:cubicBezTo>
                <a:close/>
                <a:moveTo>
                  <a:pt x="28" y="18"/>
                </a:moveTo>
                <a:cubicBezTo>
                  <a:pt x="28" y="17"/>
                  <a:pt x="27" y="17"/>
                  <a:pt x="27" y="16"/>
                </a:cubicBezTo>
                <a:cubicBezTo>
                  <a:pt x="26" y="17"/>
                  <a:pt x="27" y="18"/>
                  <a:pt x="28" y="18"/>
                </a:cubicBezTo>
                <a:close/>
                <a:moveTo>
                  <a:pt x="24" y="18"/>
                </a:moveTo>
                <a:cubicBezTo>
                  <a:pt x="24" y="18"/>
                  <a:pt x="24" y="19"/>
                  <a:pt x="24" y="19"/>
                </a:cubicBezTo>
                <a:cubicBezTo>
                  <a:pt x="24" y="18"/>
                  <a:pt x="25" y="17"/>
                  <a:pt x="25" y="16"/>
                </a:cubicBezTo>
                <a:cubicBezTo>
                  <a:pt x="24" y="17"/>
                  <a:pt x="24" y="17"/>
                  <a:pt x="24" y="18"/>
                </a:cubicBezTo>
                <a:close/>
                <a:moveTo>
                  <a:pt x="43" y="18"/>
                </a:moveTo>
                <a:cubicBezTo>
                  <a:pt x="43" y="18"/>
                  <a:pt x="44" y="17"/>
                  <a:pt x="43" y="16"/>
                </a:cubicBezTo>
                <a:cubicBezTo>
                  <a:pt x="43" y="17"/>
                  <a:pt x="42" y="17"/>
                  <a:pt x="43" y="18"/>
                </a:cubicBezTo>
                <a:close/>
                <a:moveTo>
                  <a:pt x="48" y="16"/>
                </a:moveTo>
                <a:cubicBezTo>
                  <a:pt x="47" y="17"/>
                  <a:pt x="47" y="17"/>
                  <a:pt x="46" y="18"/>
                </a:cubicBezTo>
                <a:cubicBezTo>
                  <a:pt x="47" y="18"/>
                  <a:pt x="48" y="18"/>
                  <a:pt x="49" y="18"/>
                </a:cubicBezTo>
                <a:cubicBezTo>
                  <a:pt x="48" y="17"/>
                  <a:pt x="48" y="17"/>
                  <a:pt x="48" y="16"/>
                </a:cubicBezTo>
                <a:close/>
                <a:moveTo>
                  <a:pt x="31" y="19"/>
                </a:moveTo>
                <a:cubicBezTo>
                  <a:pt x="31" y="18"/>
                  <a:pt x="30" y="17"/>
                  <a:pt x="30" y="17"/>
                </a:cubicBezTo>
                <a:cubicBezTo>
                  <a:pt x="29" y="17"/>
                  <a:pt x="30" y="19"/>
                  <a:pt x="31" y="19"/>
                </a:cubicBezTo>
                <a:close/>
                <a:moveTo>
                  <a:pt x="55" y="20"/>
                </a:moveTo>
                <a:cubicBezTo>
                  <a:pt x="55" y="19"/>
                  <a:pt x="57" y="18"/>
                  <a:pt x="56" y="17"/>
                </a:cubicBezTo>
                <a:cubicBezTo>
                  <a:pt x="55" y="17"/>
                  <a:pt x="55" y="19"/>
                  <a:pt x="53" y="19"/>
                </a:cubicBezTo>
                <a:cubicBezTo>
                  <a:pt x="52" y="19"/>
                  <a:pt x="52" y="18"/>
                  <a:pt x="52" y="18"/>
                </a:cubicBezTo>
                <a:cubicBezTo>
                  <a:pt x="52" y="19"/>
                  <a:pt x="53" y="20"/>
                  <a:pt x="55" y="20"/>
                </a:cubicBezTo>
                <a:close/>
                <a:moveTo>
                  <a:pt x="62" y="20"/>
                </a:moveTo>
                <a:cubicBezTo>
                  <a:pt x="63" y="19"/>
                  <a:pt x="63" y="18"/>
                  <a:pt x="64" y="17"/>
                </a:cubicBezTo>
                <a:cubicBezTo>
                  <a:pt x="63" y="17"/>
                  <a:pt x="62" y="19"/>
                  <a:pt x="62" y="20"/>
                </a:cubicBezTo>
                <a:close/>
                <a:moveTo>
                  <a:pt x="35" y="18"/>
                </a:moveTo>
                <a:cubicBezTo>
                  <a:pt x="36" y="18"/>
                  <a:pt x="35" y="17"/>
                  <a:pt x="35" y="17"/>
                </a:cubicBezTo>
                <a:cubicBezTo>
                  <a:pt x="34" y="18"/>
                  <a:pt x="35" y="18"/>
                  <a:pt x="35" y="18"/>
                </a:cubicBezTo>
                <a:close/>
                <a:moveTo>
                  <a:pt x="44" y="18"/>
                </a:moveTo>
                <a:cubicBezTo>
                  <a:pt x="44" y="18"/>
                  <a:pt x="45" y="18"/>
                  <a:pt x="45" y="17"/>
                </a:cubicBezTo>
                <a:cubicBezTo>
                  <a:pt x="45" y="17"/>
                  <a:pt x="45" y="17"/>
                  <a:pt x="44" y="17"/>
                </a:cubicBezTo>
                <a:cubicBezTo>
                  <a:pt x="44" y="17"/>
                  <a:pt x="44" y="18"/>
                  <a:pt x="44" y="18"/>
                </a:cubicBezTo>
                <a:close/>
                <a:moveTo>
                  <a:pt x="37" y="19"/>
                </a:moveTo>
                <a:cubicBezTo>
                  <a:pt x="37" y="18"/>
                  <a:pt x="38" y="18"/>
                  <a:pt x="37" y="17"/>
                </a:cubicBezTo>
                <a:cubicBezTo>
                  <a:pt x="37" y="17"/>
                  <a:pt x="37" y="18"/>
                  <a:pt x="37" y="19"/>
                </a:cubicBezTo>
                <a:close/>
                <a:moveTo>
                  <a:pt x="65" y="18"/>
                </a:moveTo>
                <a:cubicBezTo>
                  <a:pt x="64" y="19"/>
                  <a:pt x="63" y="20"/>
                  <a:pt x="62" y="22"/>
                </a:cubicBezTo>
                <a:cubicBezTo>
                  <a:pt x="64" y="21"/>
                  <a:pt x="65" y="20"/>
                  <a:pt x="66" y="18"/>
                </a:cubicBezTo>
                <a:cubicBezTo>
                  <a:pt x="65" y="18"/>
                  <a:pt x="65" y="18"/>
                  <a:pt x="65" y="18"/>
                </a:cubicBezTo>
                <a:close/>
                <a:moveTo>
                  <a:pt x="30" y="20"/>
                </a:moveTo>
                <a:cubicBezTo>
                  <a:pt x="30" y="19"/>
                  <a:pt x="29" y="19"/>
                  <a:pt x="29" y="18"/>
                </a:cubicBezTo>
                <a:cubicBezTo>
                  <a:pt x="29" y="19"/>
                  <a:pt x="30" y="19"/>
                  <a:pt x="30" y="20"/>
                </a:cubicBezTo>
                <a:close/>
                <a:moveTo>
                  <a:pt x="34" y="19"/>
                </a:moveTo>
                <a:cubicBezTo>
                  <a:pt x="34" y="19"/>
                  <a:pt x="34" y="20"/>
                  <a:pt x="35" y="20"/>
                </a:cubicBezTo>
                <a:cubicBezTo>
                  <a:pt x="35" y="19"/>
                  <a:pt x="35" y="19"/>
                  <a:pt x="34" y="18"/>
                </a:cubicBezTo>
                <a:cubicBezTo>
                  <a:pt x="34" y="19"/>
                  <a:pt x="34" y="18"/>
                  <a:pt x="34" y="19"/>
                </a:cubicBezTo>
                <a:close/>
                <a:moveTo>
                  <a:pt x="44" y="19"/>
                </a:moveTo>
                <a:cubicBezTo>
                  <a:pt x="44" y="20"/>
                  <a:pt x="44" y="20"/>
                  <a:pt x="44" y="20"/>
                </a:cubicBezTo>
                <a:cubicBezTo>
                  <a:pt x="45" y="20"/>
                  <a:pt x="45" y="19"/>
                  <a:pt x="45" y="18"/>
                </a:cubicBezTo>
                <a:cubicBezTo>
                  <a:pt x="45" y="19"/>
                  <a:pt x="44" y="19"/>
                  <a:pt x="44" y="19"/>
                </a:cubicBezTo>
                <a:close/>
                <a:moveTo>
                  <a:pt x="40" y="20"/>
                </a:moveTo>
                <a:cubicBezTo>
                  <a:pt x="39" y="19"/>
                  <a:pt x="39" y="19"/>
                  <a:pt x="39" y="18"/>
                </a:cubicBezTo>
                <a:cubicBezTo>
                  <a:pt x="39" y="19"/>
                  <a:pt x="39" y="20"/>
                  <a:pt x="40" y="20"/>
                </a:cubicBezTo>
                <a:close/>
                <a:moveTo>
                  <a:pt x="25" y="20"/>
                </a:moveTo>
                <a:cubicBezTo>
                  <a:pt x="25" y="21"/>
                  <a:pt x="25" y="21"/>
                  <a:pt x="26" y="21"/>
                </a:cubicBezTo>
                <a:cubicBezTo>
                  <a:pt x="26" y="21"/>
                  <a:pt x="26" y="20"/>
                  <a:pt x="27" y="20"/>
                </a:cubicBezTo>
                <a:cubicBezTo>
                  <a:pt x="26" y="20"/>
                  <a:pt x="26" y="19"/>
                  <a:pt x="25" y="19"/>
                </a:cubicBezTo>
                <a:cubicBezTo>
                  <a:pt x="25" y="19"/>
                  <a:pt x="25" y="20"/>
                  <a:pt x="25" y="20"/>
                </a:cubicBezTo>
                <a:close/>
                <a:moveTo>
                  <a:pt x="23" y="21"/>
                </a:moveTo>
                <a:cubicBezTo>
                  <a:pt x="24" y="21"/>
                  <a:pt x="24" y="19"/>
                  <a:pt x="23" y="19"/>
                </a:cubicBezTo>
                <a:cubicBezTo>
                  <a:pt x="22" y="20"/>
                  <a:pt x="23" y="20"/>
                  <a:pt x="23" y="21"/>
                </a:cubicBezTo>
                <a:close/>
                <a:moveTo>
                  <a:pt x="28" y="20"/>
                </a:moveTo>
                <a:cubicBezTo>
                  <a:pt x="29" y="20"/>
                  <a:pt x="29" y="21"/>
                  <a:pt x="29" y="21"/>
                </a:cubicBezTo>
                <a:cubicBezTo>
                  <a:pt x="29" y="20"/>
                  <a:pt x="29" y="20"/>
                  <a:pt x="28" y="19"/>
                </a:cubicBezTo>
                <a:cubicBezTo>
                  <a:pt x="27" y="19"/>
                  <a:pt x="29" y="20"/>
                  <a:pt x="28" y="20"/>
                </a:cubicBezTo>
                <a:close/>
                <a:moveTo>
                  <a:pt x="48" y="20"/>
                </a:moveTo>
                <a:cubicBezTo>
                  <a:pt x="48" y="19"/>
                  <a:pt x="48" y="20"/>
                  <a:pt x="48" y="19"/>
                </a:cubicBezTo>
                <a:cubicBezTo>
                  <a:pt x="48" y="19"/>
                  <a:pt x="48" y="19"/>
                  <a:pt x="47" y="19"/>
                </a:cubicBezTo>
                <a:cubicBezTo>
                  <a:pt x="47" y="19"/>
                  <a:pt x="48" y="20"/>
                  <a:pt x="48" y="20"/>
                </a:cubicBezTo>
                <a:close/>
                <a:moveTo>
                  <a:pt x="38" y="20"/>
                </a:moveTo>
                <a:cubicBezTo>
                  <a:pt x="38" y="20"/>
                  <a:pt x="39" y="21"/>
                  <a:pt x="39" y="21"/>
                </a:cubicBezTo>
                <a:cubicBezTo>
                  <a:pt x="39" y="21"/>
                  <a:pt x="39" y="21"/>
                  <a:pt x="39" y="21"/>
                </a:cubicBezTo>
                <a:cubicBezTo>
                  <a:pt x="39" y="20"/>
                  <a:pt x="39" y="20"/>
                  <a:pt x="38" y="19"/>
                </a:cubicBezTo>
                <a:cubicBezTo>
                  <a:pt x="38" y="20"/>
                  <a:pt x="38" y="19"/>
                  <a:pt x="38" y="20"/>
                </a:cubicBezTo>
                <a:close/>
                <a:moveTo>
                  <a:pt x="45" y="22"/>
                </a:moveTo>
                <a:cubicBezTo>
                  <a:pt x="46" y="21"/>
                  <a:pt x="46" y="21"/>
                  <a:pt x="47" y="20"/>
                </a:cubicBezTo>
                <a:cubicBezTo>
                  <a:pt x="47" y="20"/>
                  <a:pt x="46" y="19"/>
                  <a:pt x="46" y="19"/>
                </a:cubicBezTo>
                <a:cubicBezTo>
                  <a:pt x="46" y="20"/>
                  <a:pt x="44" y="21"/>
                  <a:pt x="45" y="22"/>
                </a:cubicBezTo>
                <a:close/>
                <a:moveTo>
                  <a:pt x="64" y="23"/>
                </a:moveTo>
                <a:cubicBezTo>
                  <a:pt x="65" y="22"/>
                  <a:pt x="66" y="21"/>
                  <a:pt x="66" y="19"/>
                </a:cubicBezTo>
                <a:cubicBezTo>
                  <a:pt x="65" y="20"/>
                  <a:pt x="64" y="21"/>
                  <a:pt x="64" y="23"/>
                </a:cubicBezTo>
                <a:close/>
                <a:moveTo>
                  <a:pt x="49" y="22"/>
                </a:moveTo>
                <a:cubicBezTo>
                  <a:pt x="49" y="21"/>
                  <a:pt x="49" y="21"/>
                  <a:pt x="49" y="20"/>
                </a:cubicBezTo>
                <a:cubicBezTo>
                  <a:pt x="49" y="20"/>
                  <a:pt x="49" y="20"/>
                  <a:pt x="49" y="20"/>
                </a:cubicBezTo>
                <a:cubicBezTo>
                  <a:pt x="49" y="21"/>
                  <a:pt x="49" y="21"/>
                  <a:pt x="49" y="22"/>
                </a:cubicBezTo>
                <a:close/>
                <a:moveTo>
                  <a:pt x="33" y="20"/>
                </a:moveTo>
                <a:cubicBezTo>
                  <a:pt x="33" y="20"/>
                  <a:pt x="33" y="21"/>
                  <a:pt x="34" y="21"/>
                </a:cubicBezTo>
                <a:cubicBezTo>
                  <a:pt x="34" y="20"/>
                  <a:pt x="33" y="20"/>
                  <a:pt x="33" y="20"/>
                </a:cubicBezTo>
                <a:close/>
                <a:moveTo>
                  <a:pt x="29" y="22"/>
                </a:moveTo>
                <a:cubicBezTo>
                  <a:pt x="29" y="21"/>
                  <a:pt x="28" y="21"/>
                  <a:pt x="27" y="20"/>
                </a:cubicBezTo>
                <a:cubicBezTo>
                  <a:pt x="28" y="21"/>
                  <a:pt x="28" y="22"/>
                  <a:pt x="29" y="22"/>
                </a:cubicBezTo>
                <a:close/>
                <a:moveTo>
                  <a:pt x="61" y="22"/>
                </a:moveTo>
                <a:cubicBezTo>
                  <a:pt x="61" y="22"/>
                  <a:pt x="61" y="22"/>
                  <a:pt x="61" y="21"/>
                </a:cubicBezTo>
                <a:cubicBezTo>
                  <a:pt x="61" y="21"/>
                  <a:pt x="60" y="21"/>
                  <a:pt x="60" y="20"/>
                </a:cubicBezTo>
                <a:cubicBezTo>
                  <a:pt x="60" y="20"/>
                  <a:pt x="60" y="20"/>
                  <a:pt x="60" y="20"/>
                </a:cubicBezTo>
                <a:cubicBezTo>
                  <a:pt x="60" y="21"/>
                  <a:pt x="61" y="22"/>
                  <a:pt x="61" y="22"/>
                </a:cubicBezTo>
                <a:close/>
                <a:moveTo>
                  <a:pt x="50" y="33"/>
                </a:moveTo>
                <a:cubicBezTo>
                  <a:pt x="51" y="32"/>
                  <a:pt x="51" y="29"/>
                  <a:pt x="52" y="28"/>
                </a:cubicBezTo>
                <a:cubicBezTo>
                  <a:pt x="51" y="26"/>
                  <a:pt x="51" y="23"/>
                  <a:pt x="50" y="20"/>
                </a:cubicBezTo>
                <a:cubicBezTo>
                  <a:pt x="50" y="25"/>
                  <a:pt x="51" y="29"/>
                  <a:pt x="50" y="33"/>
                </a:cubicBezTo>
                <a:close/>
                <a:moveTo>
                  <a:pt x="33" y="22"/>
                </a:moveTo>
                <a:cubicBezTo>
                  <a:pt x="34" y="22"/>
                  <a:pt x="33" y="21"/>
                  <a:pt x="33" y="21"/>
                </a:cubicBezTo>
                <a:cubicBezTo>
                  <a:pt x="32" y="21"/>
                  <a:pt x="33" y="21"/>
                  <a:pt x="33" y="22"/>
                </a:cubicBezTo>
                <a:close/>
                <a:moveTo>
                  <a:pt x="38" y="23"/>
                </a:moveTo>
                <a:cubicBezTo>
                  <a:pt x="39" y="22"/>
                  <a:pt x="38" y="21"/>
                  <a:pt x="37" y="21"/>
                </a:cubicBezTo>
                <a:cubicBezTo>
                  <a:pt x="37" y="21"/>
                  <a:pt x="38" y="22"/>
                  <a:pt x="38" y="23"/>
                </a:cubicBezTo>
                <a:close/>
                <a:moveTo>
                  <a:pt x="40" y="21"/>
                </a:moveTo>
                <a:cubicBezTo>
                  <a:pt x="40" y="21"/>
                  <a:pt x="40" y="21"/>
                  <a:pt x="40" y="21"/>
                </a:cubicBezTo>
                <a:cubicBezTo>
                  <a:pt x="41" y="21"/>
                  <a:pt x="41" y="22"/>
                  <a:pt x="41" y="22"/>
                </a:cubicBezTo>
                <a:cubicBezTo>
                  <a:pt x="41" y="21"/>
                  <a:pt x="41" y="21"/>
                  <a:pt x="41" y="21"/>
                </a:cubicBezTo>
                <a:cubicBezTo>
                  <a:pt x="40" y="21"/>
                  <a:pt x="40" y="21"/>
                  <a:pt x="40" y="21"/>
                </a:cubicBezTo>
                <a:close/>
                <a:moveTo>
                  <a:pt x="26" y="23"/>
                </a:moveTo>
                <a:cubicBezTo>
                  <a:pt x="27" y="23"/>
                  <a:pt x="27" y="23"/>
                  <a:pt x="27" y="24"/>
                </a:cubicBezTo>
                <a:cubicBezTo>
                  <a:pt x="28" y="24"/>
                  <a:pt x="28" y="24"/>
                  <a:pt x="28" y="23"/>
                </a:cubicBezTo>
                <a:cubicBezTo>
                  <a:pt x="28" y="22"/>
                  <a:pt x="28" y="22"/>
                  <a:pt x="27" y="21"/>
                </a:cubicBezTo>
                <a:cubicBezTo>
                  <a:pt x="27" y="22"/>
                  <a:pt x="27" y="22"/>
                  <a:pt x="26" y="23"/>
                </a:cubicBezTo>
                <a:close/>
                <a:moveTo>
                  <a:pt x="52" y="25"/>
                </a:moveTo>
                <a:cubicBezTo>
                  <a:pt x="52" y="24"/>
                  <a:pt x="53" y="22"/>
                  <a:pt x="51" y="21"/>
                </a:cubicBezTo>
                <a:cubicBezTo>
                  <a:pt x="52" y="23"/>
                  <a:pt x="52" y="24"/>
                  <a:pt x="52" y="25"/>
                </a:cubicBezTo>
                <a:close/>
                <a:moveTo>
                  <a:pt x="46" y="24"/>
                </a:moveTo>
                <a:cubicBezTo>
                  <a:pt x="47" y="23"/>
                  <a:pt x="48" y="23"/>
                  <a:pt x="48" y="22"/>
                </a:cubicBezTo>
                <a:cubicBezTo>
                  <a:pt x="48" y="22"/>
                  <a:pt x="48" y="22"/>
                  <a:pt x="47" y="21"/>
                </a:cubicBezTo>
                <a:cubicBezTo>
                  <a:pt x="47" y="22"/>
                  <a:pt x="47" y="23"/>
                  <a:pt x="46" y="24"/>
                </a:cubicBezTo>
                <a:close/>
                <a:moveTo>
                  <a:pt x="40" y="23"/>
                </a:moveTo>
                <a:cubicBezTo>
                  <a:pt x="40" y="23"/>
                  <a:pt x="40" y="23"/>
                  <a:pt x="41" y="23"/>
                </a:cubicBezTo>
                <a:cubicBezTo>
                  <a:pt x="40" y="22"/>
                  <a:pt x="40" y="22"/>
                  <a:pt x="40" y="22"/>
                </a:cubicBezTo>
                <a:cubicBezTo>
                  <a:pt x="40" y="22"/>
                  <a:pt x="40" y="22"/>
                  <a:pt x="40" y="23"/>
                </a:cubicBezTo>
                <a:close/>
                <a:moveTo>
                  <a:pt x="23" y="23"/>
                </a:moveTo>
                <a:cubicBezTo>
                  <a:pt x="24" y="23"/>
                  <a:pt x="24" y="24"/>
                  <a:pt x="24" y="24"/>
                </a:cubicBezTo>
                <a:cubicBezTo>
                  <a:pt x="25" y="23"/>
                  <a:pt x="25" y="22"/>
                  <a:pt x="24" y="22"/>
                </a:cubicBezTo>
                <a:cubicBezTo>
                  <a:pt x="24" y="22"/>
                  <a:pt x="24" y="23"/>
                  <a:pt x="23" y="23"/>
                </a:cubicBezTo>
                <a:close/>
                <a:moveTo>
                  <a:pt x="32" y="24"/>
                </a:moveTo>
                <a:cubicBezTo>
                  <a:pt x="33" y="23"/>
                  <a:pt x="32" y="22"/>
                  <a:pt x="32" y="22"/>
                </a:cubicBezTo>
                <a:cubicBezTo>
                  <a:pt x="31" y="22"/>
                  <a:pt x="32" y="23"/>
                  <a:pt x="32" y="24"/>
                </a:cubicBezTo>
                <a:close/>
                <a:moveTo>
                  <a:pt x="37" y="24"/>
                </a:moveTo>
                <a:cubicBezTo>
                  <a:pt x="38" y="23"/>
                  <a:pt x="37" y="22"/>
                  <a:pt x="37" y="22"/>
                </a:cubicBezTo>
                <a:cubicBezTo>
                  <a:pt x="36" y="22"/>
                  <a:pt x="37" y="24"/>
                  <a:pt x="37" y="24"/>
                </a:cubicBezTo>
                <a:close/>
                <a:moveTo>
                  <a:pt x="43" y="24"/>
                </a:moveTo>
                <a:cubicBezTo>
                  <a:pt x="42" y="23"/>
                  <a:pt x="42" y="23"/>
                  <a:pt x="42" y="22"/>
                </a:cubicBezTo>
                <a:cubicBezTo>
                  <a:pt x="42" y="23"/>
                  <a:pt x="42" y="24"/>
                  <a:pt x="43" y="24"/>
                </a:cubicBezTo>
                <a:close/>
                <a:moveTo>
                  <a:pt x="39" y="25"/>
                </a:moveTo>
                <a:cubicBezTo>
                  <a:pt x="40" y="24"/>
                  <a:pt x="40" y="24"/>
                  <a:pt x="40" y="24"/>
                </a:cubicBezTo>
                <a:cubicBezTo>
                  <a:pt x="40" y="24"/>
                  <a:pt x="40" y="23"/>
                  <a:pt x="39" y="23"/>
                </a:cubicBezTo>
                <a:cubicBezTo>
                  <a:pt x="39" y="24"/>
                  <a:pt x="39" y="24"/>
                  <a:pt x="39" y="25"/>
                </a:cubicBezTo>
                <a:close/>
                <a:moveTo>
                  <a:pt x="32" y="24"/>
                </a:moveTo>
                <a:cubicBezTo>
                  <a:pt x="32" y="24"/>
                  <a:pt x="31" y="24"/>
                  <a:pt x="31" y="23"/>
                </a:cubicBezTo>
                <a:cubicBezTo>
                  <a:pt x="31" y="24"/>
                  <a:pt x="31" y="24"/>
                  <a:pt x="32" y="24"/>
                </a:cubicBezTo>
                <a:close/>
                <a:moveTo>
                  <a:pt x="37" y="25"/>
                </a:moveTo>
                <a:cubicBezTo>
                  <a:pt x="36" y="24"/>
                  <a:pt x="36" y="24"/>
                  <a:pt x="36" y="23"/>
                </a:cubicBezTo>
                <a:cubicBezTo>
                  <a:pt x="36" y="24"/>
                  <a:pt x="36" y="25"/>
                  <a:pt x="37" y="25"/>
                </a:cubicBezTo>
                <a:close/>
                <a:moveTo>
                  <a:pt x="41" y="23"/>
                </a:moveTo>
                <a:cubicBezTo>
                  <a:pt x="41" y="24"/>
                  <a:pt x="41" y="25"/>
                  <a:pt x="42" y="25"/>
                </a:cubicBezTo>
                <a:cubicBezTo>
                  <a:pt x="42" y="24"/>
                  <a:pt x="42" y="24"/>
                  <a:pt x="41" y="23"/>
                </a:cubicBezTo>
                <a:cubicBezTo>
                  <a:pt x="41" y="23"/>
                  <a:pt x="41" y="23"/>
                  <a:pt x="41" y="23"/>
                </a:cubicBezTo>
                <a:close/>
                <a:moveTo>
                  <a:pt x="33" y="25"/>
                </a:moveTo>
                <a:cubicBezTo>
                  <a:pt x="33" y="25"/>
                  <a:pt x="34" y="24"/>
                  <a:pt x="33" y="24"/>
                </a:cubicBezTo>
                <a:cubicBezTo>
                  <a:pt x="33" y="24"/>
                  <a:pt x="33" y="24"/>
                  <a:pt x="33" y="25"/>
                </a:cubicBezTo>
                <a:close/>
                <a:moveTo>
                  <a:pt x="63" y="25"/>
                </a:moveTo>
                <a:cubicBezTo>
                  <a:pt x="63" y="25"/>
                  <a:pt x="63" y="25"/>
                  <a:pt x="63" y="25"/>
                </a:cubicBezTo>
                <a:cubicBezTo>
                  <a:pt x="64" y="25"/>
                  <a:pt x="64" y="24"/>
                  <a:pt x="64" y="24"/>
                </a:cubicBezTo>
                <a:cubicBezTo>
                  <a:pt x="64" y="24"/>
                  <a:pt x="63" y="24"/>
                  <a:pt x="63" y="25"/>
                </a:cubicBezTo>
                <a:close/>
                <a:moveTo>
                  <a:pt x="30" y="25"/>
                </a:moveTo>
                <a:cubicBezTo>
                  <a:pt x="30" y="26"/>
                  <a:pt x="30" y="26"/>
                  <a:pt x="31" y="26"/>
                </a:cubicBezTo>
                <a:cubicBezTo>
                  <a:pt x="32" y="25"/>
                  <a:pt x="31" y="24"/>
                  <a:pt x="30" y="24"/>
                </a:cubicBezTo>
                <a:cubicBezTo>
                  <a:pt x="30" y="25"/>
                  <a:pt x="30" y="25"/>
                  <a:pt x="30" y="25"/>
                </a:cubicBezTo>
                <a:close/>
                <a:moveTo>
                  <a:pt x="35" y="25"/>
                </a:moveTo>
                <a:cubicBezTo>
                  <a:pt x="36" y="25"/>
                  <a:pt x="36" y="26"/>
                  <a:pt x="36" y="26"/>
                </a:cubicBezTo>
                <a:cubicBezTo>
                  <a:pt x="36" y="25"/>
                  <a:pt x="36" y="24"/>
                  <a:pt x="35" y="24"/>
                </a:cubicBezTo>
                <a:cubicBezTo>
                  <a:pt x="35" y="25"/>
                  <a:pt x="36" y="25"/>
                  <a:pt x="35" y="25"/>
                </a:cubicBezTo>
                <a:close/>
                <a:moveTo>
                  <a:pt x="23" y="26"/>
                </a:moveTo>
                <a:cubicBezTo>
                  <a:pt x="24" y="26"/>
                  <a:pt x="23" y="25"/>
                  <a:pt x="23" y="24"/>
                </a:cubicBezTo>
                <a:cubicBezTo>
                  <a:pt x="23" y="25"/>
                  <a:pt x="23" y="25"/>
                  <a:pt x="23" y="26"/>
                </a:cubicBezTo>
                <a:close/>
                <a:moveTo>
                  <a:pt x="25" y="26"/>
                </a:moveTo>
                <a:cubicBezTo>
                  <a:pt x="26" y="26"/>
                  <a:pt x="26" y="27"/>
                  <a:pt x="27" y="26"/>
                </a:cubicBezTo>
                <a:cubicBezTo>
                  <a:pt x="26" y="25"/>
                  <a:pt x="26" y="25"/>
                  <a:pt x="26" y="24"/>
                </a:cubicBezTo>
                <a:cubicBezTo>
                  <a:pt x="25" y="25"/>
                  <a:pt x="25" y="25"/>
                  <a:pt x="25" y="26"/>
                </a:cubicBezTo>
                <a:close/>
                <a:moveTo>
                  <a:pt x="39" y="25"/>
                </a:moveTo>
                <a:cubicBezTo>
                  <a:pt x="39" y="25"/>
                  <a:pt x="39" y="25"/>
                  <a:pt x="38" y="25"/>
                </a:cubicBezTo>
                <a:cubicBezTo>
                  <a:pt x="38" y="25"/>
                  <a:pt x="38" y="25"/>
                  <a:pt x="39" y="25"/>
                </a:cubicBezTo>
                <a:close/>
                <a:moveTo>
                  <a:pt x="40" y="26"/>
                </a:moveTo>
                <a:cubicBezTo>
                  <a:pt x="40" y="26"/>
                  <a:pt x="41" y="27"/>
                  <a:pt x="41" y="27"/>
                </a:cubicBezTo>
                <a:cubicBezTo>
                  <a:pt x="41" y="27"/>
                  <a:pt x="42" y="27"/>
                  <a:pt x="42" y="26"/>
                </a:cubicBezTo>
                <a:cubicBezTo>
                  <a:pt x="41" y="26"/>
                  <a:pt x="41" y="25"/>
                  <a:pt x="40" y="25"/>
                </a:cubicBezTo>
                <a:cubicBezTo>
                  <a:pt x="40" y="25"/>
                  <a:pt x="40" y="25"/>
                  <a:pt x="40" y="26"/>
                </a:cubicBezTo>
                <a:close/>
                <a:moveTo>
                  <a:pt x="21" y="27"/>
                </a:moveTo>
                <a:cubicBezTo>
                  <a:pt x="22" y="27"/>
                  <a:pt x="21" y="25"/>
                  <a:pt x="21" y="25"/>
                </a:cubicBezTo>
                <a:cubicBezTo>
                  <a:pt x="21" y="26"/>
                  <a:pt x="21" y="27"/>
                  <a:pt x="21" y="27"/>
                </a:cubicBezTo>
                <a:close/>
                <a:moveTo>
                  <a:pt x="44" y="26"/>
                </a:moveTo>
                <a:cubicBezTo>
                  <a:pt x="44" y="26"/>
                  <a:pt x="44" y="25"/>
                  <a:pt x="44" y="25"/>
                </a:cubicBezTo>
                <a:cubicBezTo>
                  <a:pt x="43" y="25"/>
                  <a:pt x="43" y="26"/>
                  <a:pt x="44" y="26"/>
                </a:cubicBezTo>
                <a:close/>
                <a:moveTo>
                  <a:pt x="34" y="27"/>
                </a:moveTo>
                <a:cubicBezTo>
                  <a:pt x="35" y="27"/>
                  <a:pt x="35" y="28"/>
                  <a:pt x="35" y="27"/>
                </a:cubicBezTo>
                <a:cubicBezTo>
                  <a:pt x="36" y="27"/>
                  <a:pt x="35" y="26"/>
                  <a:pt x="35" y="25"/>
                </a:cubicBezTo>
                <a:cubicBezTo>
                  <a:pt x="34" y="26"/>
                  <a:pt x="34" y="26"/>
                  <a:pt x="34" y="27"/>
                </a:cubicBezTo>
                <a:close/>
                <a:moveTo>
                  <a:pt x="46" y="26"/>
                </a:moveTo>
                <a:cubicBezTo>
                  <a:pt x="46" y="26"/>
                  <a:pt x="46" y="26"/>
                  <a:pt x="46" y="26"/>
                </a:cubicBezTo>
                <a:cubicBezTo>
                  <a:pt x="46" y="26"/>
                  <a:pt x="46" y="25"/>
                  <a:pt x="46" y="25"/>
                </a:cubicBezTo>
                <a:cubicBezTo>
                  <a:pt x="45" y="26"/>
                  <a:pt x="46" y="26"/>
                  <a:pt x="46" y="26"/>
                </a:cubicBezTo>
                <a:close/>
                <a:moveTo>
                  <a:pt x="38" y="27"/>
                </a:moveTo>
                <a:cubicBezTo>
                  <a:pt x="38" y="26"/>
                  <a:pt x="38" y="26"/>
                  <a:pt x="38" y="25"/>
                </a:cubicBezTo>
                <a:cubicBezTo>
                  <a:pt x="37" y="26"/>
                  <a:pt x="38" y="26"/>
                  <a:pt x="38" y="27"/>
                </a:cubicBezTo>
                <a:close/>
                <a:moveTo>
                  <a:pt x="29" y="26"/>
                </a:moveTo>
                <a:cubicBezTo>
                  <a:pt x="29" y="27"/>
                  <a:pt x="30" y="28"/>
                  <a:pt x="31" y="27"/>
                </a:cubicBezTo>
                <a:cubicBezTo>
                  <a:pt x="31" y="27"/>
                  <a:pt x="30" y="27"/>
                  <a:pt x="31" y="27"/>
                </a:cubicBezTo>
                <a:cubicBezTo>
                  <a:pt x="31" y="27"/>
                  <a:pt x="30" y="26"/>
                  <a:pt x="29" y="26"/>
                </a:cubicBezTo>
                <a:cubicBezTo>
                  <a:pt x="30" y="26"/>
                  <a:pt x="29" y="26"/>
                  <a:pt x="29" y="26"/>
                </a:cubicBezTo>
                <a:close/>
                <a:moveTo>
                  <a:pt x="21" y="33"/>
                </a:moveTo>
                <a:cubicBezTo>
                  <a:pt x="20" y="31"/>
                  <a:pt x="20" y="28"/>
                  <a:pt x="19" y="26"/>
                </a:cubicBezTo>
                <a:cubicBezTo>
                  <a:pt x="19" y="28"/>
                  <a:pt x="19" y="32"/>
                  <a:pt x="21" y="33"/>
                </a:cubicBezTo>
                <a:close/>
                <a:moveTo>
                  <a:pt x="47" y="27"/>
                </a:moveTo>
                <a:cubicBezTo>
                  <a:pt x="47" y="27"/>
                  <a:pt x="47" y="28"/>
                  <a:pt x="47" y="29"/>
                </a:cubicBezTo>
                <a:cubicBezTo>
                  <a:pt x="48" y="28"/>
                  <a:pt x="48" y="27"/>
                  <a:pt x="48" y="26"/>
                </a:cubicBezTo>
                <a:cubicBezTo>
                  <a:pt x="48" y="26"/>
                  <a:pt x="48" y="26"/>
                  <a:pt x="48" y="26"/>
                </a:cubicBezTo>
                <a:cubicBezTo>
                  <a:pt x="48" y="26"/>
                  <a:pt x="47" y="26"/>
                  <a:pt x="47" y="27"/>
                </a:cubicBezTo>
                <a:close/>
                <a:moveTo>
                  <a:pt x="68" y="27"/>
                </a:moveTo>
                <a:cubicBezTo>
                  <a:pt x="68" y="27"/>
                  <a:pt x="68" y="26"/>
                  <a:pt x="67" y="26"/>
                </a:cubicBezTo>
                <a:cubicBezTo>
                  <a:pt x="67" y="26"/>
                  <a:pt x="67" y="27"/>
                  <a:pt x="68" y="27"/>
                </a:cubicBezTo>
                <a:close/>
                <a:moveTo>
                  <a:pt x="40" y="27"/>
                </a:moveTo>
                <a:cubicBezTo>
                  <a:pt x="40" y="27"/>
                  <a:pt x="40" y="26"/>
                  <a:pt x="39" y="26"/>
                </a:cubicBezTo>
                <a:cubicBezTo>
                  <a:pt x="40" y="27"/>
                  <a:pt x="40" y="28"/>
                  <a:pt x="40" y="27"/>
                </a:cubicBezTo>
                <a:close/>
                <a:moveTo>
                  <a:pt x="43" y="27"/>
                </a:moveTo>
                <a:cubicBezTo>
                  <a:pt x="43" y="27"/>
                  <a:pt x="43" y="26"/>
                  <a:pt x="43" y="26"/>
                </a:cubicBezTo>
                <a:cubicBezTo>
                  <a:pt x="43" y="27"/>
                  <a:pt x="43" y="27"/>
                  <a:pt x="43" y="27"/>
                </a:cubicBezTo>
                <a:close/>
                <a:moveTo>
                  <a:pt x="23" y="27"/>
                </a:moveTo>
                <a:cubicBezTo>
                  <a:pt x="24" y="28"/>
                  <a:pt x="24" y="29"/>
                  <a:pt x="25" y="29"/>
                </a:cubicBezTo>
                <a:cubicBezTo>
                  <a:pt x="25" y="28"/>
                  <a:pt x="25" y="27"/>
                  <a:pt x="24" y="27"/>
                </a:cubicBezTo>
                <a:cubicBezTo>
                  <a:pt x="24" y="27"/>
                  <a:pt x="24" y="27"/>
                  <a:pt x="23" y="27"/>
                </a:cubicBezTo>
                <a:cubicBezTo>
                  <a:pt x="23" y="26"/>
                  <a:pt x="23" y="27"/>
                  <a:pt x="23" y="27"/>
                </a:cubicBezTo>
                <a:close/>
                <a:moveTo>
                  <a:pt x="37" y="28"/>
                </a:moveTo>
                <a:cubicBezTo>
                  <a:pt x="38" y="27"/>
                  <a:pt x="38" y="27"/>
                  <a:pt x="37" y="27"/>
                </a:cubicBezTo>
                <a:cubicBezTo>
                  <a:pt x="37" y="27"/>
                  <a:pt x="37" y="27"/>
                  <a:pt x="37" y="28"/>
                </a:cubicBezTo>
                <a:close/>
                <a:moveTo>
                  <a:pt x="45" y="28"/>
                </a:moveTo>
                <a:cubicBezTo>
                  <a:pt x="45" y="28"/>
                  <a:pt x="45" y="27"/>
                  <a:pt x="45" y="27"/>
                </a:cubicBezTo>
                <a:cubicBezTo>
                  <a:pt x="44" y="27"/>
                  <a:pt x="45" y="28"/>
                  <a:pt x="45" y="28"/>
                </a:cubicBezTo>
                <a:close/>
                <a:moveTo>
                  <a:pt x="29" y="29"/>
                </a:moveTo>
                <a:cubicBezTo>
                  <a:pt x="30" y="28"/>
                  <a:pt x="29" y="27"/>
                  <a:pt x="29" y="27"/>
                </a:cubicBezTo>
                <a:cubicBezTo>
                  <a:pt x="28" y="28"/>
                  <a:pt x="29" y="29"/>
                  <a:pt x="29" y="29"/>
                </a:cubicBezTo>
                <a:close/>
                <a:moveTo>
                  <a:pt x="42" y="28"/>
                </a:moveTo>
                <a:cubicBezTo>
                  <a:pt x="42" y="28"/>
                  <a:pt x="42" y="29"/>
                  <a:pt x="42" y="29"/>
                </a:cubicBezTo>
                <a:cubicBezTo>
                  <a:pt x="42" y="28"/>
                  <a:pt x="43" y="28"/>
                  <a:pt x="43" y="28"/>
                </a:cubicBezTo>
                <a:cubicBezTo>
                  <a:pt x="43" y="27"/>
                  <a:pt x="42" y="27"/>
                  <a:pt x="42" y="27"/>
                </a:cubicBezTo>
                <a:cubicBezTo>
                  <a:pt x="42" y="28"/>
                  <a:pt x="42" y="28"/>
                  <a:pt x="42" y="28"/>
                </a:cubicBezTo>
                <a:close/>
                <a:moveTo>
                  <a:pt x="39" y="28"/>
                </a:moveTo>
                <a:cubicBezTo>
                  <a:pt x="39" y="28"/>
                  <a:pt x="40" y="29"/>
                  <a:pt x="40" y="29"/>
                </a:cubicBezTo>
                <a:cubicBezTo>
                  <a:pt x="40" y="28"/>
                  <a:pt x="39" y="28"/>
                  <a:pt x="39" y="27"/>
                </a:cubicBezTo>
                <a:cubicBezTo>
                  <a:pt x="39" y="28"/>
                  <a:pt x="39" y="28"/>
                  <a:pt x="39" y="28"/>
                </a:cubicBezTo>
                <a:close/>
                <a:moveTo>
                  <a:pt x="34" y="30"/>
                </a:moveTo>
                <a:cubicBezTo>
                  <a:pt x="34" y="29"/>
                  <a:pt x="34" y="29"/>
                  <a:pt x="34" y="29"/>
                </a:cubicBezTo>
                <a:cubicBezTo>
                  <a:pt x="34" y="28"/>
                  <a:pt x="34" y="28"/>
                  <a:pt x="33" y="27"/>
                </a:cubicBezTo>
                <a:cubicBezTo>
                  <a:pt x="32" y="28"/>
                  <a:pt x="33" y="30"/>
                  <a:pt x="34" y="30"/>
                </a:cubicBezTo>
                <a:close/>
                <a:moveTo>
                  <a:pt x="36" y="30"/>
                </a:moveTo>
                <a:cubicBezTo>
                  <a:pt x="37" y="29"/>
                  <a:pt x="37" y="29"/>
                  <a:pt x="37" y="28"/>
                </a:cubicBezTo>
                <a:cubicBezTo>
                  <a:pt x="37" y="28"/>
                  <a:pt x="37" y="28"/>
                  <a:pt x="36" y="28"/>
                </a:cubicBezTo>
                <a:cubicBezTo>
                  <a:pt x="36" y="28"/>
                  <a:pt x="36" y="29"/>
                  <a:pt x="36" y="30"/>
                </a:cubicBezTo>
                <a:close/>
                <a:moveTo>
                  <a:pt x="40" y="30"/>
                </a:moveTo>
                <a:cubicBezTo>
                  <a:pt x="40" y="29"/>
                  <a:pt x="39" y="29"/>
                  <a:pt x="38" y="28"/>
                </a:cubicBezTo>
                <a:cubicBezTo>
                  <a:pt x="38" y="29"/>
                  <a:pt x="39" y="29"/>
                  <a:pt x="40" y="30"/>
                </a:cubicBezTo>
                <a:close/>
                <a:moveTo>
                  <a:pt x="47" y="32"/>
                </a:moveTo>
                <a:cubicBezTo>
                  <a:pt x="47" y="31"/>
                  <a:pt x="48" y="32"/>
                  <a:pt x="48" y="31"/>
                </a:cubicBezTo>
                <a:cubicBezTo>
                  <a:pt x="48" y="30"/>
                  <a:pt x="49" y="29"/>
                  <a:pt x="49" y="28"/>
                </a:cubicBezTo>
                <a:cubicBezTo>
                  <a:pt x="48" y="29"/>
                  <a:pt x="47" y="31"/>
                  <a:pt x="47" y="32"/>
                </a:cubicBezTo>
                <a:close/>
                <a:moveTo>
                  <a:pt x="25" y="32"/>
                </a:moveTo>
                <a:cubicBezTo>
                  <a:pt x="25" y="31"/>
                  <a:pt x="24" y="29"/>
                  <a:pt x="23" y="28"/>
                </a:cubicBezTo>
                <a:cubicBezTo>
                  <a:pt x="23" y="30"/>
                  <a:pt x="24" y="31"/>
                  <a:pt x="25" y="32"/>
                </a:cubicBezTo>
                <a:close/>
                <a:moveTo>
                  <a:pt x="27" y="29"/>
                </a:moveTo>
                <a:cubicBezTo>
                  <a:pt x="28" y="30"/>
                  <a:pt x="28" y="30"/>
                  <a:pt x="29" y="30"/>
                </a:cubicBezTo>
                <a:cubicBezTo>
                  <a:pt x="29" y="30"/>
                  <a:pt x="28" y="29"/>
                  <a:pt x="28" y="28"/>
                </a:cubicBezTo>
                <a:cubicBezTo>
                  <a:pt x="28" y="29"/>
                  <a:pt x="27" y="29"/>
                  <a:pt x="27" y="29"/>
                </a:cubicBezTo>
                <a:close/>
                <a:moveTo>
                  <a:pt x="46" y="29"/>
                </a:moveTo>
                <a:cubicBezTo>
                  <a:pt x="46" y="30"/>
                  <a:pt x="46" y="30"/>
                  <a:pt x="46" y="31"/>
                </a:cubicBezTo>
                <a:cubicBezTo>
                  <a:pt x="47" y="30"/>
                  <a:pt x="47" y="30"/>
                  <a:pt x="47" y="29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9"/>
                  <a:pt x="46" y="29"/>
                  <a:pt x="46" y="29"/>
                </a:cubicBezTo>
                <a:close/>
                <a:moveTo>
                  <a:pt x="22" y="31"/>
                </a:moveTo>
                <a:cubicBezTo>
                  <a:pt x="22" y="31"/>
                  <a:pt x="22" y="29"/>
                  <a:pt x="21" y="29"/>
                </a:cubicBezTo>
                <a:cubicBezTo>
                  <a:pt x="22" y="30"/>
                  <a:pt x="22" y="31"/>
                  <a:pt x="22" y="31"/>
                </a:cubicBezTo>
                <a:close/>
                <a:moveTo>
                  <a:pt x="43" y="31"/>
                </a:moveTo>
                <a:cubicBezTo>
                  <a:pt x="43" y="30"/>
                  <a:pt x="44" y="30"/>
                  <a:pt x="44" y="29"/>
                </a:cubicBezTo>
                <a:cubicBezTo>
                  <a:pt x="44" y="29"/>
                  <a:pt x="44" y="29"/>
                  <a:pt x="44" y="29"/>
                </a:cubicBezTo>
                <a:cubicBezTo>
                  <a:pt x="43" y="29"/>
                  <a:pt x="43" y="30"/>
                  <a:pt x="43" y="31"/>
                </a:cubicBezTo>
                <a:close/>
                <a:moveTo>
                  <a:pt x="30" y="31"/>
                </a:moveTo>
                <a:cubicBezTo>
                  <a:pt x="30" y="30"/>
                  <a:pt x="30" y="30"/>
                  <a:pt x="31" y="29"/>
                </a:cubicBezTo>
                <a:cubicBezTo>
                  <a:pt x="30" y="29"/>
                  <a:pt x="30" y="30"/>
                  <a:pt x="30" y="31"/>
                </a:cubicBezTo>
                <a:close/>
                <a:moveTo>
                  <a:pt x="37" y="30"/>
                </a:moveTo>
                <a:cubicBezTo>
                  <a:pt x="38" y="31"/>
                  <a:pt x="38" y="32"/>
                  <a:pt x="38" y="32"/>
                </a:cubicBezTo>
                <a:cubicBezTo>
                  <a:pt x="40" y="31"/>
                  <a:pt x="38" y="30"/>
                  <a:pt x="38" y="29"/>
                </a:cubicBezTo>
                <a:cubicBezTo>
                  <a:pt x="38" y="30"/>
                  <a:pt x="37" y="30"/>
                  <a:pt x="37" y="30"/>
                </a:cubicBezTo>
                <a:close/>
                <a:moveTo>
                  <a:pt x="25" y="30"/>
                </a:moveTo>
                <a:cubicBezTo>
                  <a:pt x="25" y="30"/>
                  <a:pt x="25" y="30"/>
                  <a:pt x="25" y="31"/>
                </a:cubicBezTo>
                <a:cubicBezTo>
                  <a:pt x="26" y="30"/>
                  <a:pt x="26" y="30"/>
                  <a:pt x="26" y="29"/>
                </a:cubicBezTo>
                <a:cubicBezTo>
                  <a:pt x="26" y="30"/>
                  <a:pt x="25" y="30"/>
                  <a:pt x="25" y="30"/>
                </a:cubicBezTo>
                <a:close/>
                <a:moveTo>
                  <a:pt x="33" y="31"/>
                </a:moveTo>
                <a:cubicBezTo>
                  <a:pt x="33" y="31"/>
                  <a:pt x="33" y="30"/>
                  <a:pt x="32" y="29"/>
                </a:cubicBezTo>
                <a:cubicBezTo>
                  <a:pt x="32" y="30"/>
                  <a:pt x="32" y="31"/>
                  <a:pt x="33" y="31"/>
                </a:cubicBezTo>
                <a:close/>
                <a:moveTo>
                  <a:pt x="41" y="30"/>
                </a:moveTo>
                <a:cubicBezTo>
                  <a:pt x="41" y="30"/>
                  <a:pt x="41" y="30"/>
                  <a:pt x="41" y="30"/>
                </a:cubicBezTo>
                <a:cubicBezTo>
                  <a:pt x="41" y="30"/>
                  <a:pt x="41" y="30"/>
                  <a:pt x="41" y="30"/>
                </a:cubicBezTo>
                <a:close/>
                <a:moveTo>
                  <a:pt x="35" y="32"/>
                </a:moveTo>
                <a:cubicBezTo>
                  <a:pt x="35" y="32"/>
                  <a:pt x="36" y="30"/>
                  <a:pt x="35" y="30"/>
                </a:cubicBezTo>
                <a:cubicBezTo>
                  <a:pt x="35" y="30"/>
                  <a:pt x="34" y="32"/>
                  <a:pt x="35" y="32"/>
                </a:cubicBezTo>
                <a:close/>
                <a:moveTo>
                  <a:pt x="26" y="32"/>
                </a:moveTo>
                <a:cubicBezTo>
                  <a:pt x="27" y="32"/>
                  <a:pt x="27" y="32"/>
                  <a:pt x="27" y="33"/>
                </a:cubicBezTo>
                <a:cubicBezTo>
                  <a:pt x="28" y="32"/>
                  <a:pt x="27" y="31"/>
                  <a:pt x="27" y="31"/>
                </a:cubicBezTo>
                <a:cubicBezTo>
                  <a:pt x="27" y="31"/>
                  <a:pt x="26" y="31"/>
                  <a:pt x="26" y="32"/>
                </a:cubicBezTo>
                <a:close/>
                <a:moveTo>
                  <a:pt x="31" y="32"/>
                </a:moveTo>
                <a:cubicBezTo>
                  <a:pt x="31" y="32"/>
                  <a:pt x="31" y="33"/>
                  <a:pt x="32" y="33"/>
                </a:cubicBezTo>
                <a:cubicBezTo>
                  <a:pt x="33" y="33"/>
                  <a:pt x="33" y="31"/>
                  <a:pt x="31" y="31"/>
                </a:cubicBezTo>
                <a:cubicBezTo>
                  <a:pt x="31" y="31"/>
                  <a:pt x="31" y="31"/>
                  <a:pt x="31" y="32"/>
                </a:cubicBezTo>
                <a:close/>
                <a:moveTo>
                  <a:pt x="44" y="32"/>
                </a:moveTo>
                <a:cubicBezTo>
                  <a:pt x="45" y="32"/>
                  <a:pt x="45" y="33"/>
                  <a:pt x="45" y="33"/>
                </a:cubicBezTo>
                <a:cubicBezTo>
                  <a:pt x="45" y="33"/>
                  <a:pt x="46" y="32"/>
                  <a:pt x="46" y="32"/>
                </a:cubicBezTo>
                <a:cubicBezTo>
                  <a:pt x="45" y="31"/>
                  <a:pt x="45" y="31"/>
                  <a:pt x="45" y="31"/>
                </a:cubicBezTo>
                <a:cubicBezTo>
                  <a:pt x="44" y="31"/>
                  <a:pt x="44" y="32"/>
                  <a:pt x="44" y="32"/>
                </a:cubicBezTo>
                <a:close/>
                <a:moveTo>
                  <a:pt x="29" y="32"/>
                </a:moveTo>
                <a:cubicBezTo>
                  <a:pt x="30" y="32"/>
                  <a:pt x="30" y="31"/>
                  <a:pt x="29" y="31"/>
                </a:cubicBezTo>
                <a:cubicBezTo>
                  <a:pt x="29" y="31"/>
                  <a:pt x="29" y="31"/>
                  <a:pt x="29" y="32"/>
                </a:cubicBezTo>
                <a:close/>
                <a:moveTo>
                  <a:pt x="35" y="33"/>
                </a:moveTo>
                <a:cubicBezTo>
                  <a:pt x="36" y="34"/>
                  <a:pt x="36" y="35"/>
                  <a:pt x="37" y="35"/>
                </a:cubicBezTo>
                <a:cubicBezTo>
                  <a:pt x="37" y="34"/>
                  <a:pt x="38" y="34"/>
                  <a:pt x="38" y="33"/>
                </a:cubicBezTo>
                <a:cubicBezTo>
                  <a:pt x="37" y="33"/>
                  <a:pt x="37" y="32"/>
                  <a:pt x="36" y="32"/>
                </a:cubicBezTo>
                <a:cubicBezTo>
                  <a:pt x="36" y="32"/>
                  <a:pt x="36" y="33"/>
                  <a:pt x="35" y="33"/>
                </a:cubicBezTo>
                <a:close/>
                <a:moveTo>
                  <a:pt x="39" y="33"/>
                </a:moveTo>
                <a:cubicBezTo>
                  <a:pt x="39" y="33"/>
                  <a:pt x="39" y="33"/>
                  <a:pt x="40" y="33"/>
                </a:cubicBezTo>
                <a:cubicBezTo>
                  <a:pt x="40" y="33"/>
                  <a:pt x="41" y="32"/>
                  <a:pt x="40" y="32"/>
                </a:cubicBezTo>
                <a:cubicBezTo>
                  <a:pt x="40" y="32"/>
                  <a:pt x="39" y="32"/>
                  <a:pt x="39" y="33"/>
                </a:cubicBezTo>
                <a:close/>
                <a:moveTo>
                  <a:pt x="34" y="33"/>
                </a:moveTo>
                <a:cubicBezTo>
                  <a:pt x="35" y="33"/>
                  <a:pt x="34" y="32"/>
                  <a:pt x="34" y="32"/>
                </a:cubicBezTo>
                <a:cubicBezTo>
                  <a:pt x="34" y="32"/>
                  <a:pt x="34" y="33"/>
                  <a:pt x="34" y="33"/>
                </a:cubicBezTo>
                <a:close/>
                <a:moveTo>
                  <a:pt x="30" y="33"/>
                </a:moveTo>
                <a:cubicBezTo>
                  <a:pt x="31" y="33"/>
                  <a:pt x="31" y="34"/>
                  <a:pt x="31" y="34"/>
                </a:cubicBezTo>
                <a:cubicBezTo>
                  <a:pt x="31" y="33"/>
                  <a:pt x="31" y="33"/>
                  <a:pt x="30" y="32"/>
                </a:cubicBezTo>
                <a:cubicBezTo>
                  <a:pt x="30" y="33"/>
                  <a:pt x="30" y="33"/>
                  <a:pt x="30" y="33"/>
                </a:cubicBezTo>
                <a:close/>
                <a:moveTo>
                  <a:pt x="42" y="33"/>
                </a:moveTo>
                <a:cubicBezTo>
                  <a:pt x="42" y="33"/>
                  <a:pt x="42" y="33"/>
                  <a:pt x="42" y="33"/>
                </a:cubicBezTo>
                <a:cubicBezTo>
                  <a:pt x="42" y="33"/>
                  <a:pt x="42" y="32"/>
                  <a:pt x="42" y="32"/>
                </a:cubicBezTo>
                <a:cubicBezTo>
                  <a:pt x="42" y="33"/>
                  <a:pt x="41" y="33"/>
                  <a:pt x="42" y="33"/>
                </a:cubicBezTo>
                <a:close/>
                <a:moveTo>
                  <a:pt x="72" y="38"/>
                </a:moveTo>
                <a:cubicBezTo>
                  <a:pt x="71" y="36"/>
                  <a:pt x="71" y="33"/>
                  <a:pt x="69" y="33"/>
                </a:cubicBezTo>
                <a:cubicBezTo>
                  <a:pt x="70" y="34"/>
                  <a:pt x="71" y="36"/>
                  <a:pt x="72" y="38"/>
                </a:cubicBezTo>
                <a:close/>
                <a:moveTo>
                  <a:pt x="27" y="34"/>
                </a:moveTo>
                <a:cubicBezTo>
                  <a:pt x="27" y="33"/>
                  <a:pt x="26" y="33"/>
                  <a:pt x="26" y="33"/>
                </a:cubicBezTo>
                <a:cubicBezTo>
                  <a:pt x="25" y="33"/>
                  <a:pt x="26" y="34"/>
                  <a:pt x="27" y="34"/>
                </a:cubicBezTo>
                <a:close/>
                <a:moveTo>
                  <a:pt x="33" y="35"/>
                </a:moveTo>
                <a:cubicBezTo>
                  <a:pt x="34" y="35"/>
                  <a:pt x="34" y="33"/>
                  <a:pt x="33" y="33"/>
                </a:cubicBezTo>
                <a:cubicBezTo>
                  <a:pt x="33" y="34"/>
                  <a:pt x="32" y="35"/>
                  <a:pt x="33" y="35"/>
                </a:cubicBezTo>
                <a:close/>
                <a:moveTo>
                  <a:pt x="44" y="35"/>
                </a:moveTo>
                <a:cubicBezTo>
                  <a:pt x="44" y="34"/>
                  <a:pt x="44" y="33"/>
                  <a:pt x="43" y="33"/>
                </a:cubicBezTo>
                <a:cubicBezTo>
                  <a:pt x="43" y="34"/>
                  <a:pt x="44" y="34"/>
                  <a:pt x="44" y="35"/>
                </a:cubicBezTo>
                <a:close/>
                <a:moveTo>
                  <a:pt x="46" y="34"/>
                </a:moveTo>
                <a:cubicBezTo>
                  <a:pt x="47" y="34"/>
                  <a:pt x="47" y="33"/>
                  <a:pt x="46" y="33"/>
                </a:cubicBezTo>
                <a:cubicBezTo>
                  <a:pt x="46" y="34"/>
                  <a:pt x="46" y="34"/>
                  <a:pt x="46" y="34"/>
                </a:cubicBezTo>
                <a:close/>
                <a:moveTo>
                  <a:pt x="28" y="34"/>
                </a:move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9" y="34"/>
                  <a:pt x="29" y="33"/>
                </a:cubicBezTo>
                <a:cubicBezTo>
                  <a:pt x="28" y="33"/>
                  <a:pt x="28" y="33"/>
                  <a:pt x="28" y="33"/>
                </a:cubicBezTo>
                <a:cubicBezTo>
                  <a:pt x="28" y="34"/>
                  <a:pt x="28" y="34"/>
                  <a:pt x="28" y="34"/>
                </a:cubicBezTo>
                <a:close/>
                <a:moveTo>
                  <a:pt x="48" y="35"/>
                </a:moveTo>
                <a:cubicBezTo>
                  <a:pt x="47" y="35"/>
                  <a:pt x="48" y="35"/>
                  <a:pt x="48" y="36"/>
                </a:cubicBezTo>
                <a:cubicBezTo>
                  <a:pt x="47" y="35"/>
                  <a:pt x="47" y="36"/>
                  <a:pt x="47" y="36"/>
                </a:cubicBezTo>
                <a:cubicBezTo>
                  <a:pt x="47" y="37"/>
                  <a:pt x="46" y="37"/>
                  <a:pt x="46" y="37"/>
                </a:cubicBezTo>
                <a:cubicBezTo>
                  <a:pt x="46" y="38"/>
                  <a:pt x="47" y="38"/>
                  <a:pt x="47" y="39"/>
                </a:cubicBezTo>
                <a:cubicBezTo>
                  <a:pt x="48" y="38"/>
                  <a:pt x="49" y="34"/>
                  <a:pt x="49" y="34"/>
                </a:cubicBezTo>
                <a:cubicBezTo>
                  <a:pt x="49" y="34"/>
                  <a:pt x="48" y="35"/>
                  <a:pt x="48" y="35"/>
                </a:cubicBezTo>
                <a:close/>
                <a:moveTo>
                  <a:pt x="41" y="35"/>
                </a:moveTo>
                <a:cubicBezTo>
                  <a:pt x="41" y="35"/>
                  <a:pt x="42" y="34"/>
                  <a:pt x="41" y="34"/>
                </a:cubicBezTo>
                <a:cubicBezTo>
                  <a:pt x="41" y="34"/>
                  <a:pt x="40" y="35"/>
                  <a:pt x="41" y="35"/>
                </a:cubicBezTo>
                <a:close/>
                <a:moveTo>
                  <a:pt x="30" y="35"/>
                </a:moveTo>
                <a:cubicBezTo>
                  <a:pt x="31" y="35"/>
                  <a:pt x="30" y="34"/>
                  <a:pt x="30" y="34"/>
                </a:cubicBezTo>
                <a:cubicBezTo>
                  <a:pt x="29" y="34"/>
                  <a:pt x="31" y="35"/>
                  <a:pt x="30" y="35"/>
                </a:cubicBezTo>
                <a:close/>
                <a:moveTo>
                  <a:pt x="36" y="36"/>
                </a:moveTo>
                <a:cubicBezTo>
                  <a:pt x="36" y="35"/>
                  <a:pt x="36" y="34"/>
                  <a:pt x="35" y="34"/>
                </a:cubicBezTo>
                <a:cubicBezTo>
                  <a:pt x="35" y="35"/>
                  <a:pt x="36" y="35"/>
                  <a:pt x="36" y="36"/>
                </a:cubicBezTo>
                <a:close/>
                <a:moveTo>
                  <a:pt x="37" y="36"/>
                </a:moveTo>
                <a:cubicBezTo>
                  <a:pt x="37" y="36"/>
                  <a:pt x="38" y="36"/>
                  <a:pt x="38" y="36"/>
                </a:cubicBezTo>
                <a:cubicBezTo>
                  <a:pt x="38" y="36"/>
                  <a:pt x="39" y="34"/>
                  <a:pt x="38" y="34"/>
                </a:cubicBezTo>
                <a:cubicBezTo>
                  <a:pt x="38" y="35"/>
                  <a:pt x="38" y="35"/>
                  <a:pt x="37" y="36"/>
                </a:cubicBezTo>
                <a:close/>
                <a:moveTo>
                  <a:pt x="43" y="35"/>
                </a:moveTo>
                <a:cubicBezTo>
                  <a:pt x="43" y="35"/>
                  <a:pt x="43" y="34"/>
                  <a:pt x="43" y="34"/>
                </a:cubicBezTo>
                <a:cubicBezTo>
                  <a:pt x="43" y="35"/>
                  <a:pt x="43" y="35"/>
                  <a:pt x="43" y="35"/>
                </a:cubicBezTo>
                <a:close/>
                <a:moveTo>
                  <a:pt x="27" y="36"/>
                </a:moveTo>
                <a:cubicBezTo>
                  <a:pt x="28" y="36"/>
                  <a:pt x="28" y="35"/>
                  <a:pt x="28" y="35"/>
                </a:cubicBezTo>
                <a:cubicBezTo>
                  <a:pt x="28" y="35"/>
                  <a:pt x="27" y="35"/>
                  <a:pt x="27" y="35"/>
                </a:cubicBezTo>
                <a:cubicBezTo>
                  <a:pt x="27" y="35"/>
                  <a:pt x="27" y="35"/>
                  <a:pt x="27" y="36"/>
                </a:cubicBezTo>
                <a:close/>
                <a:moveTo>
                  <a:pt x="30" y="36"/>
                </a:moveTo>
                <a:cubicBezTo>
                  <a:pt x="30" y="36"/>
                  <a:pt x="30" y="35"/>
                  <a:pt x="29" y="35"/>
                </a:cubicBezTo>
                <a:cubicBezTo>
                  <a:pt x="29" y="35"/>
                  <a:pt x="30" y="36"/>
                  <a:pt x="30" y="36"/>
                </a:cubicBezTo>
                <a:close/>
                <a:moveTo>
                  <a:pt x="34" y="36"/>
                </a:moveTo>
                <a:cubicBezTo>
                  <a:pt x="34" y="37"/>
                  <a:pt x="34" y="38"/>
                  <a:pt x="35" y="38"/>
                </a:cubicBezTo>
                <a:cubicBezTo>
                  <a:pt x="35" y="37"/>
                  <a:pt x="36" y="37"/>
                  <a:pt x="36" y="36"/>
                </a:cubicBezTo>
                <a:cubicBezTo>
                  <a:pt x="35" y="36"/>
                  <a:pt x="35" y="35"/>
                  <a:pt x="35" y="35"/>
                </a:cubicBezTo>
                <a:cubicBezTo>
                  <a:pt x="34" y="35"/>
                  <a:pt x="34" y="36"/>
                  <a:pt x="34" y="36"/>
                </a:cubicBezTo>
                <a:close/>
                <a:moveTo>
                  <a:pt x="32" y="36"/>
                </a:moveTo>
                <a:cubicBezTo>
                  <a:pt x="32" y="36"/>
                  <a:pt x="32" y="36"/>
                  <a:pt x="33" y="36"/>
                </a:cubicBezTo>
                <a:cubicBezTo>
                  <a:pt x="33" y="35"/>
                  <a:pt x="32" y="35"/>
                  <a:pt x="32" y="35"/>
                </a:cubicBezTo>
                <a:cubicBezTo>
                  <a:pt x="32" y="35"/>
                  <a:pt x="32" y="35"/>
                  <a:pt x="32" y="36"/>
                </a:cubicBezTo>
                <a:close/>
                <a:moveTo>
                  <a:pt x="23" y="38"/>
                </a:moveTo>
                <a:cubicBezTo>
                  <a:pt x="25" y="40"/>
                  <a:pt x="26" y="44"/>
                  <a:pt x="29" y="45"/>
                </a:cubicBezTo>
                <a:cubicBezTo>
                  <a:pt x="26" y="42"/>
                  <a:pt x="24" y="38"/>
                  <a:pt x="22" y="35"/>
                </a:cubicBezTo>
                <a:cubicBezTo>
                  <a:pt x="22" y="37"/>
                  <a:pt x="23" y="37"/>
                  <a:pt x="23" y="38"/>
                </a:cubicBezTo>
                <a:close/>
                <a:moveTo>
                  <a:pt x="42" y="36"/>
                </a:moveTo>
                <a:cubicBezTo>
                  <a:pt x="42" y="37"/>
                  <a:pt x="42" y="37"/>
                  <a:pt x="42" y="37"/>
                </a:cubicBezTo>
                <a:cubicBezTo>
                  <a:pt x="43" y="37"/>
                  <a:pt x="44" y="35"/>
                  <a:pt x="42" y="35"/>
                </a:cubicBezTo>
                <a:cubicBezTo>
                  <a:pt x="42" y="36"/>
                  <a:pt x="42" y="36"/>
                  <a:pt x="42" y="36"/>
                </a:cubicBezTo>
                <a:close/>
                <a:moveTo>
                  <a:pt x="45" y="36"/>
                </a:moveTo>
                <a:cubicBezTo>
                  <a:pt x="46" y="36"/>
                  <a:pt x="46" y="36"/>
                  <a:pt x="46" y="36"/>
                </a:cubicBezTo>
                <a:cubicBezTo>
                  <a:pt x="45" y="36"/>
                  <a:pt x="46" y="35"/>
                  <a:pt x="45" y="35"/>
                </a:cubicBezTo>
                <a:cubicBezTo>
                  <a:pt x="45" y="36"/>
                  <a:pt x="45" y="36"/>
                  <a:pt x="45" y="36"/>
                </a:cubicBezTo>
                <a:close/>
                <a:moveTo>
                  <a:pt x="39" y="38"/>
                </a:moveTo>
                <a:cubicBezTo>
                  <a:pt x="40" y="38"/>
                  <a:pt x="40" y="37"/>
                  <a:pt x="40" y="37"/>
                </a:cubicBezTo>
                <a:cubicBezTo>
                  <a:pt x="40" y="36"/>
                  <a:pt x="40" y="36"/>
                  <a:pt x="40" y="36"/>
                </a:cubicBezTo>
                <a:cubicBezTo>
                  <a:pt x="40" y="37"/>
                  <a:pt x="38" y="37"/>
                  <a:pt x="39" y="38"/>
                </a:cubicBezTo>
                <a:close/>
                <a:moveTo>
                  <a:pt x="32" y="37"/>
                </a:moveTo>
                <a:cubicBezTo>
                  <a:pt x="32" y="37"/>
                  <a:pt x="32" y="36"/>
                  <a:pt x="31" y="36"/>
                </a:cubicBezTo>
                <a:cubicBezTo>
                  <a:pt x="31" y="36"/>
                  <a:pt x="32" y="38"/>
                  <a:pt x="32" y="37"/>
                </a:cubicBezTo>
                <a:close/>
                <a:moveTo>
                  <a:pt x="71" y="39"/>
                </a:moveTo>
                <a:cubicBezTo>
                  <a:pt x="72" y="40"/>
                  <a:pt x="73" y="42"/>
                  <a:pt x="73" y="43"/>
                </a:cubicBezTo>
                <a:cubicBezTo>
                  <a:pt x="74" y="44"/>
                  <a:pt x="75" y="45"/>
                  <a:pt x="75" y="46"/>
                </a:cubicBezTo>
                <a:cubicBezTo>
                  <a:pt x="76" y="47"/>
                  <a:pt x="76" y="49"/>
                  <a:pt x="77" y="50"/>
                </a:cubicBezTo>
                <a:cubicBezTo>
                  <a:pt x="77" y="51"/>
                  <a:pt x="78" y="51"/>
                  <a:pt x="78" y="51"/>
                </a:cubicBezTo>
                <a:cubicBezTo>
                  <a:pt x="78" y="51"/>
                  <a:pt x="78" y="51"/>
                  <a:pt x="77" y="50"/>
                </a:cubicBezTo>
                <a:cubicBezTo>
                  <a:pt x="74" y="46"/>
                  <a:pt x="73" y="40"/>
                  <a:pt x="70" y="36"/>
                </a:cubicBezTo>
                <a:cubicBezTo>
                  <a:pt x="70" y="37"/>
                  <a:pt x="71" y="38"/>
                  <a:pt x="71" y="39"/>
                </a:cubicBezTo>
                <a:close/>
                <a:moveTo>
                  <a:pt x="29" y="38"/>
                </a:moveTo>
                <a:cubicBezTo>
                  <a:pt x="30" y="37"/>
                  <a:pt x="29" y="36"/>
                  <a:pt x="28" y="36"/>
                </a:cubicBezTo>
                <a:cubicBezTo>
                  <a:pt x="28" y="37"/>
                  <a:pt x="29" y="38"/>
                  <a:pt x="29" y="38"/>
                </a:cubicBezTo>
                <a:close/>
                <a:moveTo>
                  <a:pt x="37" y="37"/>
                </a:moveTo>
                <a:cubicBezTo>
                  <a:pt x="37" y="37"/>
                  <a:pt x="37" y="37"/>
                  <a:pt x="37" y="36"/>
                </a:cubicBezTo>
                <a:cubicBezTo>
                  <a:pt x="37" y="37"/>
                  <a:pt x="37" y="37"/>
                  <a:pt x="37" y="37"/>
                </a:cubicBezTo>
                <a:close/>
                <a:moveTo>
                  <a:pt x="36" y="40"/>
                </a:moveTo>
                <a:cubicBezTo>
                  <a:pt x="37" y="39"/>
                  <a:pt x="38" y="38"/>
                  <a:pt x="36" y="37"/>
                </a:cubicBezTo>
                <a:cubicBezTo>
                  <a:pt x="36" y="38"/>
                  <a:pt x="35" y="39"/>
                  <a:pt x="36" y="40"/>
                </a:cubicBezTo>
                <a:close/>
                <a:moveTo>
                  <a:pt x="40" y="39"/>
                </a:moveTo>
                <a:cubicBezTo>
                  <a:pt x="40" y="40"/>
                  <a:pt x="40" y="40"/>
                  <a:pt x="41" y="40"/>
                </a:cubicBezTo>
                <a:cubicBezTo>
                  <a:pt x="41" y="39"/>
                  <a:pt x="42" y="38"/>
                  <a:pt x="41" y="37"/>
                </a:cubicBezTo>
                <a:cubicBezTo>
                  <a:pt x="41" y="38"/>
                  <a:pt x="40" y="39"/>
                  <a:pt x="40" y="39"/>
                </a:cubicBezTo>
                <a:close/>
                <a:moveTo>
                  <a:pt x="34" y="40"/>
                </a:moveTo>
                <a:cubicBezTo>
                  <a:pt x="34" y="39"/>
                  <a:pt x="33" y="38"/>
                  <a:pt x="33" y="38"/>
                </a:cubicBezTo>
                <a:cubicBezTo>
                  <a:pt x="33" y="39"/>
                  <a:pt x="33" y="40"/>
                  <a:pt x="34" y="40"/>
                </a:cubicBezTo>
                <a:close/>
                <a:moveTo>
                  <a:pt x="31" y="40"/>
                </a:moveTo>
                <a:cubicBezTo>
                  <a:pt x="31" y="39"/>
                  <a:pt x="31" y="39"/>
                  <a:pt x="31" y="39"/>
                </a:cubicBezTo>
                <a:cubicBezTo>
                  <a:pt x="31" y="39"/>
                  <a:pt x="31" y="38"/>
                  <a:pt x="30" y="38"/>
                </a:cubicBezTo>
                <a:cubicBezTo>
                  <a:pt x="30" y="38"/>
                  <a:pt x="30" y="40"/>
                  <a:pt x="31" y="40"/>
                </a:cubicBezTo>
                <a:close/>
                <a:moveTo>
                  <a:pt x="25" y="38"/>
                </a:moveTo>
                <a:cubicBezTo>
                  <a:pt x="25" y="39"/>
                  <a:pt x="25" y="39"/>
                  <a:pt x="26" y="39"/>
                </a:cubicBezTo>
                <a:cubicBezTo>
                  <a:pt x="26" y="39"/>
                  <a:pt x="26" y="38"/>
                  <a:pt x="25" y="38"/>
                </a:cubicBezTo>
                <a:cubicBezTo>
                  <a:pt x="25" y="38"/>
                  <a:pt x="25" y="38"/>
                  <a:pt x="25" y="38"/>
                </a:cubicBezTo>
                <a:close/>
                <a:moveTo>
                  <a:pt x="44" y="40"/>
                </a:moveTo>
                <a:cubicBezTo>
                  <a:pt x="44" y="41"/>
                  <a:pt x="43" y="41"/>
                  <a:pt x="43" y="42"/>
                </a:cubicBezTo>
                <a:cubicBezTo>
                  <a:pt x="43" y="42"/>
                  <a:pt x="43" y="42"/>
                  <a:pt x="44" y="42"/>
                </a:cubicBezTo>
                <a:cubicBezTo>
                  <a:pt x="45" y="42"/>
                  <a:pt x="46" y="41"/>
                  <a:pt x="46" y="39"/>
                </a:cubicBezTo>
                <a:cubicBezTo>
                  <a:pt x="46" y="39"/>
                  <a:pt x="46" y="38"/>
                  <a:pt x="45" y="38"/>
                </a:cubicBezTo>
                <a:cubicBezTo>
                  <a:pt x="45" y="39"/>
                  <a:pt x="44" y="39"/>
                  <a:pt x="44" y="40"/>
                </a:cubicBezTo>
                <a:close/>
                <a:moveTo>
                  <a:pt x="37" y="42"/>
                </a:moveTo>
                <a:cubicBezTo>
                  <a:pt x="38" y="41"/>
                  <a:pt x="38" y="41"/>
                  <a:pt x="38" y="40"/>
                </a:cubicBezTo>
                <a:cubicBezTo>
                  <a:pt x="38" y="40"/>
                  <a:pt x="38" y="39"/>
                  <a:pt x="38" y="39"/>
                </a:cubicBezTo>
                <a:cubicBezTo>
                  <a:pt x="37" y="40"/>
                  <a:pt x="36" y="41"/>
                  <a:pt x="37" y="42"/>
                </a:cubicBezTo>
                <a:close/>
                <a:moveTo>
                  <a:pt x="26" y="40"/>
                </a:moveTo>
                <a:cubicBezTo>
                  <a:pt x="26" y="40"/>
                  <a:pt x="26" y="40"/>
                  <a:pt x="26" y="40"/>
                </a:cubicBezTo>
                <a:cubicBezTo>
                  <a:pt x="27" y="41"/>
                  <a:pt x="28" y="42"/>
                  <a:pt x="29" y="43"/>
                </a:cubicBezTo>
                <a:cubicBezTo>
                  <a:pt x="29" y="42"/>
                  <a:pt x="27" y="41"/>
                  <a:pt x="26" y="40"/>
                </a:cubicBezTo>
                <a:close/>
                <a:moveTo>
                  <a:pt x="31" y="41"/>
                </a:moveTo>
                <a:cubicBezTo>
                  <a:pt x="32" y="41"/>
                  <a:pt x="32" y="42"/>
                  <a:pt x="32" y="42"/>
                </a:cubicBezTo>
                <a:cubicBezTo>
                  <a:pt x="33" y="42"/>
                  <a:pt x="33" y="42"/>
                  <a:pt x="33" y="41"/>
                </a:cubicBezTo>
                <a:cubicBezTo>
                  <a:pt x="33" y="41"/>
                  <a:pt x="33" y="40"/>
                  <a:pt x="32" y="40"/>
                </a:cubicBezTo>
                <a:cubicBezTo>
                  <a:pt x="32" y="40"/>
                  <a:pt x="32" y="41"/>
                  <a:pt x="31" y="41"/>
                </a:cubicBezTo>
                <a:close/>
                <a:moveTo>
                  <a:pt x="78" y="49"/>
                </a:moveTo>
                <a:cubicBezTo>
                  <a:pt x="80" y="50"/>
                  <a:pt x="81" y="54"/>
                  <a:pt x="83" y="55"/>
                </a:cubicBezTo>
                <a:cubicBezTo>
                  <a:pt x="82" y="53"/>
                  <a:pt x="81" y="52"/>
                  <a:pt x="80" y="50"/>
                </a:cubicBezTo>
                <a:cubicBezTo>
                  <a:pt x="79" y="49"/>
                  <a:pt x="78" y="47"/>
                  <a:pt x="77" y="46"/>
                </a:cubicBezTo>
                <a:cubicBezTo>
                  <a:pt x="76" y="44"/>
                  <a:pt x="75" y="42"/>
                  <a:pt x="74" y="40"/>
                </a:cubicBezTo>
                <a:cubicBezTo>
                  <a:pt x="74" y="44"/>
                  <a:pt x="76" y="46"/>
                  <a:pt x="78" y="49"/>
                </a:cubicBezTo>
                <a:close/>
                <a:moveTo>
                  <a:pt x="35" y="42"/>
                </a:moveTo>
                <a:cubicBezTo>
                  <a:pt x="36" y="42"/>
                  <a:pt x="35" y="41"/>
                  <a:pt x="35" y="41"/>
                </a:cubicBezTo>
                <a:cubicBezTo>
                  <a:pt x="35" y="41"/>
                  <a:pt x="35" y="41"/>
                  <a:pt x="35" y="42"/>
                </a:cubicBezTo>
                <a:close/>
                <a:moveTo>
                  <a:pt x="39" y="43"/>
                </a:moveTo>
                <a:cubicBezTo>
                  <a:pt x="39" y="43"/>
                  <a:pt x="39" y="42"/>
                  <a:pt x="40" y="42"/>
                </a:cubicBezTo>
                <a:cubicBezTo>
                  <a:pt x="39" y="41"/>
                  <a:pt x="39" y="41"/>
                  <a:pt x="39" y="41"/>
                </a:cubicBezTo>
                <a:cubicBezTo>
                  <a:pt x="39" y="42"/>
                  <a:pt x="37" y="43"/>
                  <a:pt x="39" y="43"/>
                </a:cubicBezTo>
                <a:close/>
                <a:moveTo>
                  <a:pt x="31" y="42"/>
                </a:moveTo>
                <a:cubicBezTo>
                  <a:pt x="32" y="42"/>
                  <a:pt x="31" y="42"/>
                  <a:pt x="31" y="42"/>
                </a:cubicBezTo>
                <a:cubicBezTo>
                  <a:pt x="31" y="42"/>
                  <a:pt x="31" y="42"/>
                  <a:pt x="31" y="42"/>
                </a:cubicBezTo>
                <a:close/>
                <a:moveTo>
                  <a:pt x="33" y="44"/>
                </a:moveTo>
                <a:cubicBezTo>
                  <a:pt x="34" y="44"/>
                  <a:pt x="34" y="44"/>
                  <a:pt x="34" y="44"/>
                </a:cubicBezTo>
                <a:cubicBezTo>
                  <a:pt x="34" y="43"/>
                  <a:pt x="35" y="43"/>
                  <a:pt x="35" y="42"/>
                </a:cubicBezTo>
                <a:cubicBezTo>
                  <a:pt x="34" y="42"/>
                  <a:pt x="34" y="42"/>
                  <a:pt x="34" y="42"/>
                </a:cubicBezTo>
                <a:cubicBezTo>
                  <a:pt x="34" y="43"/>
                  <a:pt x="33" y="43"/>
                  <a:pt x="33" y="44"/>
                </a:cubicBezTo>
                <a:close/>
                <a:moveTo>
                  <a:pt x="35" y="45"/>
                </a:moveTo>
                <a:cubicBezTo>
                  <a:pt x="36" y="45"/>
                  <a:pt x="36" y="44"/>
                  <a:pt x="37" y="43"/>
                </a:cubicBezTo>
                <a:cubicBezTo>
                  <a:pt x="36" y="43"/>
                  <a:pt x="36" y="42"/>
                  <a:pt x="36" y="42"/>
                </a:cubicBezTo>
                <a:cubicBezTo>
                  <a:pt x="36" y="43"/>
                  <a:pt x="35" y="44"/>
                  <a:pt x="35" y="45"/>
                </a:cubicBezTo>
                <a:close/>
                <a:moveTo>
                  <a:pt x="37" y="45"/>
                </a:moveTo>
                <a:cubicBezTo>
                  <a:pt x="38" y="45"/>
                  <a:pt x="39" y="45"/>
                  <a:pt x="39" y="44"/>
                </a:cubicBezTo>
                <a:cubicBezTo>
                  <a:pt x="38" y="45"/>
                  <a:pt x="38" y="44"/>
                  <a:pt x="37" y="44"/>
                </a:cubicBezTo>
                <a:cubicBezTo>
                  <a:pt x="37" y="44"/>
                  <a:pt x="37" y="45"/>
                  <a:pt x="37" y="45"/>
                </a:cubicBezTo>
                <a:close/>
                <a:moveTo>
                  <a:pt x="59" y="50"/>
                </a:moveTo>
                <a:cubicBezTo>
                  <a:pt x="58" y="50"/>
                  <a:pt x="57" y="49"/>
                  <a:pt x="56" y="49"/>
                </a:cubicBezTo>
                <a:cubicBezTo>
                  <a:pt x="57" y="49"/>
                  <a:pt x="58" y="50"/>
                  <a:pt x="59" y="50"/>
                </a:cubicBezTo>
                <a:close/>
                <a:moveTo>
                  <a:pt x="54" y="49"/>
                </a:moveTo>
                <a:cubicBezTo>
                  <a:pt x="54" y="50"/>
                  <a:pt x="55" y="49"/>
                  <a:pt x="55" y="50"/>
                </a:cubicBezTo>
                <a:cubicBezTo>
                  <a:pt x="55" y="49"/>
                  <a:pt x="55" y="49"/>
                  <a:pt x="54" y="49"/>
                </a:cubicBezTo>
                <a:close/>
                <a:moveTo>
                  <a:pt x="19" y="51"/>
                </a:moveTo>
                <a:cubicBezTo>
                  <a:pt x="19" y="51"/>
                  <a:pt x="19" y="51"/>
                  <a:pt x="19" y="51"/>
                </a:cubicBezTo>
                <a:cubicBezTo>
                  <a:pt x="20" y="51"/>
                  <a:pt x="20" y="51"/>
                  <a:pt x="20" y="50"/>
                </a:cubicBezTo>
                <a:cubicBezTo>
                  <a:pt x="19" y="50"/>
                  <a:pt x="19" y="50"/>
                  <a:pt x="19" y="51"/>
                </a:cubicBezTo>
                <a:close/>
                <a:moveTo>
                  <a:pt x="21" y="53"/>
                </a:moveTo>
                <a:cubicBezTo>
                  <a:pt x="22" y="53"/>
                  <a:pt x="22" y="51"/>
                  <a:pt x="23" y="51"/>
                </a:cubicBezTo>
                <a:cubicBezTo>
                  <a:pt x="21" y="50"/>
                  <a:pt x="20" y="51"/>
                  <a:pt x="21" y="53"/>
                </a:cubicBezTo>
                <a:close/>
                <a:moveTo>
                  <a:pt x="63" y="52"/>
                </a:moveTo>
                <a:cubicBezTo>
                  <a:pt x="62" y="51"/>
                  <a:pt x="61" y="51"/>
                  <a:pt x="60" y="50"/>
                </a:cubicBezTo>
                <a:cubicBezTo>
                  <a:pt x="60" y="51"/>
                  <a:pt x="62" y="52"/>
                  <a:pt x="63" y="52"/>
                </a:cubicBezTo>
                <a:close/>
                <a:moveTo>
                  <a:pt x="24" y="51"/>
                </a:move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lose/>
                <a:moveTo>
                  <a:pt x="47" y="52"/>
                </a:moveTo>
                <a:cubicBezTo>
                  <a:pt x="48" y="52"/>
                  <a:pt x="49" y="52"/>
                  <a:pt x="49" y="51"/>
                </a:cubicBezTo>
                <a:cubicBezTo>
                  <a:pt x="48" y="51"/>
                  <a:pt x="47" y="51"/>
                  <a:pt x="47" y="52"/>
                </a:cubicBezTo>
                <a:close/>
                <a:moveTo>
                  <a:pt x="52" y="51"/>
                </a:moveTo>
                <a:cubicBezTo>
                  <a:pt x="53" y="52"/>
                  <a:pt x="52" y="53"/>
                  <a:pt x="53" y="53"/>
                </a:cubicBezTo>
                <a:cubicBezTo>
                  <a:pt x="53" y="52"/>
                  <a:pt x="53" y="52"/>
                  <a:pt x="52" y="51"/>
                </a:cubicBezTo>
                <a:cubicBezTo>
                  <a:pt x="52" y="51"/>
                  <a:pt x="52" y="51"/>
                  <a:pt x="52" y="51"/>
                </a:cubicBezTo>
                <a:close/>
                <a:moveTo>
                  <a:pt x="25" y="53"/>
                </a:moveTo>
                <a:cubicBezTo>
                  <a:pt x="26" y="52"/>
                  <a:pt x="27" y="53"/>
                  <a:pt x="28" y="52"/>
                </a:cubicBezTo>
                <a:cubicBezTo>
                  <a:pt x="27" y="52"/>
                  <a:pt x="27" y="51"/>
                  <a:pt x="25" y="51"/>
                </a:cubicBezTo>
                <a:cubicBezTo>
                  <a:pt x="25" y="52"/>
                  <a:pt x="25" y="52"/>
                  <a:pt x="25" y="53"/>
                </a:cubicBezTo>
                <a:close/>
                <a:moveTo>
                  <a:pt x="79" y="53"/>
                </a:moveTo>
                <a:cubicBezTo>
                  <a:pt x="79" y="52"/>
                  <a:pt x="79" y="52"/>
                  <a:pt x="78" y="51"/>
                </a:cubicBezTo>
                <a:cubicBezTo>
                  <a:pt x="78" y="52"/>
                  <a:pt x="79" y="53"/>
                  <a:pt x="79" y="53"/>
                </a:cubicBezTo>
                <a:close/>
                <a:moveTo>
                  <a:pt x="40" y="52"/>
                </a:moveTo>
                <a:cubicBezTo>
                  <a:pt x="41" y="53"/>
                  <a:pt x="43" y="52"/>
                  <a:pt x="43" y="52"/>
                </a:cubicBezTo>
                <a:cubicBezTo>
                  <a:pt x="42" y="52"/>
                  <a:pt x="41" y="52"/>
                  <a:pt x="40" y="52"/>
                </a:cubicBezTo>
                <a:close/>
                <a:moveTo>
                  <a:pt x="44" y="52"/>
                </a:moveTo>
                <a:cubicBezTo>
                  <a:pt x="45" y="52"/>
                  <a:pt x="45" y="52"/>
                  <a:pt x="45" y="52"/>
                </a:cubicBezTo>
                <a:cubicBezTo>
                  <a:pt x="45" y="52"/>
                  <a:pt x="45" y="52"/>
                  <a:pt x="44" y="52"/>
                </a:cubicBezTo>
                <a:close/>
                <a:moveTo>
                  <a:pt x="55" y="53"/>
                </a:moveTo>
                <a:cubicBezTo>
                  <a:pt x="56" y="54"/>
                  <a:pt x="56" y="55"/>
                  <a:pt x="56" y="55"/>
                </a:cubicBezTo>
                <a:cubicBezTo>
                  <a:pt x="57" y="55"/>
                  <a:pt x="57" y="54"/>
                  <a:pt x="57" y="53"/>
                </a:cubicBezTo>
                <a:cubicBezTo>
                  <a:pt x="57" y="53"/>
                  <a:pt x="58" y="54"/>
                  <a:pt x="58" y="53"/>
                </a:cubicBezTo>
                <a:cubicBezTo>
                  <a:pt x="57" y="52"/>
                  <a:pt x="56" y="52"/>
                  <a:pt x="55" y="53"/>
                </a:cubicBezTo>
                <a:close/>
                <a:moveTo>
                  <a:pt x="14" y="56"/>
                </a:moveTo>
                <a:cubicBezTo>
                  <a:pt x="15" y="55"/>
                  <a:pt x="15" y="56"/>
                  <a:pt x="15" y="56"/>
                </a:cubicBezTo>
                <a:cubicBezTo>
                  <a:pt x="16" y="55"/>
                  <a:pt x="17" y="54"/>
                  <a:pt x="17" y="52"/>
                </a:cubicBezTo>
                <a:cubicBezTo>
                  <a:pt x="16" y="53"/>
                  <a:pt x="15" y="54"/>
                  <a:pt x="14" y="56"/>
                </a:cubicBezTo>
                <a:close/>
                <a:moveTo>
                  <a:pt x="61" y="53"/>
                </a:moveTo>
                <a:cubicBezTo>
                  <a:pt x="62" y="53"/>
                  <a:pt x="64" y="54"/>
                  <a:pt x="66" y="54"/>
                </a:cubicBezTo>
                <a:cubicBezTo>
                  <a:pt x="64" y="54"/>
                  <a:pt x="62" y="53"/>
                  <a:pt x="61" y="53"/>
                </a:cubicBezTo>
                <a:close/>
                <a:moveTo>
                  <a:pt x="48" y="56"/>
                </a:moveTo>
                <a:cubicBezTo>
                  <a:pt x="48" y="55"/>
                  <a:pt x="50" y="54"/>
                  <a:pt x="50" y="53"/>
                </a:cubicBezTo>
                <a:cubicBezTo>
                  <a:pt x="49" y="53"/>
                  <a:pt x="47" y="55"/>
                  <a:pt x="48" y="56"/>
                </a:cubicBezTo>
                <a:close/>
                <a:moveTo>
                  <a:pt x="19" y="54"/>
                </a:moveTo>
                <a:cubicBezTo>
                  <a:pt x="19" y="54"/>
                  <a:pt x="20" y="54"/>
                  <a:pt x="20" y="54"/>
                </a:cubicBezTo>
                <a:cubicBezTo>
                  <a:pt x="20" y="53"/>
                  <a:pt x="20" y="53"/>
                  <a:pt x="20" y="53"/>
                </a:cubicBezTo>
                <a:cubicBezTo>
                  <a:pt x="20" y="53"/>
                  <a:pt x="19" y="53"/>
                  <a:pt x="19" y="54"/>
                </a:cubicBezTo>
                <a:close/>
                <a:moveTo>
                  <a:pt x="25" y="53"/>
                </a:move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6" y="54"/>
                  <a:pt x="26" y="54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7" y="55"/>
                </a:cubicBezTo>
                <a:cubicBezTo>
                  <a:pt x="27" y="54"/>
                  <a:pt x="28" y="54"/>
                  <a:pt x="28" y="53"/>
                </a:cubicBezTo>
                <a:cubicBezTo>
                  <a:pt x="27" y="53"/>
                  <a:pt x="26" y="53"/>
                  <a:pt x="25" y="53"/>
                </a:cubicBezTo>
                <a:close/>
                <a:moveTo>
                  <a:pt x="35" y="54"/>
                </a:moveTo>
                <a:cubicBezTo>
                  <a:pt x="35" y="54"/>
                  <a:pt x="35" y="54"/>
                  <a:pt x="35" y="53"/>
                </a:cubicBezTo>
                <a:cubicBezTo>
                  <a:pt x="35" y="53"/>
                  <a:pt x="35" y="53"/>
                  <a:pt x="35" y="53"/>
                </a:cubicBezTo>
                <a:cubicBezTo>
                  <a:pt x="35" y="53"/>
                  <a:pt x="35" y="54"/>
                  <a:pt x="35" y="54"/>
                </a:cubicBezTo>
                <a:close/>
                <a:moveTo>
                  <a:pt x="35" y="55"/>
                </a:moveTo>
                <a:cubicBezTo>
                  <a:pt x="36" y="56"/>
                  <a:pt x="37" y="54"/>
                  <a:pt x="38" y="53"/>
                </a:cubicBezTo>
                <a:cubicBezTo>
                  <a:pt x="37" y="54"/>
                  <a:pt x="37" y="53"/>
                  <a:pt x="36" y="53"/>
                </a:cubicBezTo>
                <a:cubicBezTo>
                  <a:pt x="36" y="54"/>
                  <a:pt x="36" y="54"/>
                  <a:pt x="35" y="55"/>
                </a:cubicBezTo>
                <a:close/>
                <a:moveTo>
                  <a:pt x="39" y="54"/>
                </a:moveTo>
                <a:cubicBezTo>
                  <a:pt x="39" y="54"/>
                  <a:pt x="39" y="55"/>
                  <a:pt x="39" y="55"/>
                </a:cubicBezTo>
                <a:cubicBezTo>
                  <a:pt x="41" y="55"/>
                  <a:pt x="41" y="54"/>
                  <a:pt x="42" y="53"/>
                </a:cubicBezTo>
                <a:cubicBezTo>
                  <a:pt x="40" y="54"/>
                  <a:pt x="39" y="53"/>
                  <a:pt x="39" y="54"/>
                </a:cubicBezTo>
                <a:close/>
                <a:moveTo>
                  <a:pt x="45" y="54"/>
                </a:moveTo>
                <a:cubicBezTo>
                  <a:pt x="45" y="54"/>
                  <a:pt x="45" y="55"/>
                  <a:pt x="45" y="55"/>
                </a:cubicBezTo>
                <a:cubicBezTo>
                  <a:pt x="46" y="55"/>
                  <a:pt x="47" y="54"/>
                  <a:pt x="47" y="53"/>
                </a:cubicBezTo>
                <a:cubicBezTo>
                  <a:pt x="46" y="53"/>
                  <a:pt x="45" y="54"/>
                  <a:pt x="45" y="54"/>
                </a:cubicBezTo>
                <a:close/>
                <a:moveTo>
                  <a:pt x="84" y="59"/>
                </a:moveTo>
                <a:cubicBezTo>
                  <a:pt x="84" y="58"/>
                  <a:pt x="84" y="57"/>
                  <a:pt x="83" y="56"/>
                </a:cubicBezTo>
                <a:cubicBezTo>
                  <a:pt x="83" y="56"/>
                  <a:pt x="82" y="57"/>
                  <a:pt x="82" y="57"/>
                </a:cubicBezTo>
                <a:cubicBezTo>
                  <a:pt x="81" y="55"/>
                  <a:pt x="80" y="54"/>
                  <a:pt x="79" y="53"/>
                </a:cubicBezTo>
                <a:cubicBezTo>
                  <a:pt x="81" y="56"/>
                  <a:pt x="81" y="58"/>
                  <a:pt x="84" y="59"/>
                </a:cubicBezTo>
                <a:close/>
                <a:moveTo>
                  <a:pt x="51" y="55"/>
                </a:moveTo>
                <a:cubicBezTo>
                  <a:pt x="51" y="55"/>
                  <a:pt x="52" y="54"/>
                  <a:pt x="52" y="54"/>
                </a:cubicBezTo>
                <a:cubicBezTo>
                  <a:pt x="52" y="54"/>
                  <a:pt x="52" y="53"/>
                  <a:pt x="52" y="53"/>
                </a:cubicBezTo>
                <a:cubicBezTo>
                  <a:pt x="51" y="54"/>
                  <a:pt x="50" y="54"/>
                  <a:pt x="51" y="55"/>
                </a:cubicBezTo>
                <a:close/>
                <a:moveTo>
                  <a:pt x="29" y="55"/>
                </a:moveTo>
                <a:cubicBezTo>
                  <a:pt x="29" y="55"/>
                  <a:pt x="29" y="55"/>
                  <a:pt x="29" y="55"/>
                </a:cubicBezTo>
                <a:cubicBezTo>
                  <a:pt x="30" y="55"/>
                  <a:pt x="29" y="54"/>
                  <a:pt x="29" y="54"/>
                </a:cubicBezTo>
                <a:cubicBezTo>
                  <a:pt x="29" y="54"/>
                  <a:pt x="29" y="54"/>
                  <a:pt x="29" y="55"/>
                </a:cubicBezTo>
                <a:close/>
                <a:moveTo>
                  <a:pt x="24" y="55"/>
                </a:moveTo>
                <a:cubicBezTo>
                  <a:pt x="24" y="55"/>
                  <a:pt x="24" y="54"/>
                  <a:pt x="24" y="54"/>
                </a:cubicBezTo>
                <a:cubicBezTo>
                  <a:pt x="24" y="54"/>
                  <a:pt x="24" y="55"/>
                  <a:pt x="24" y="55"/>
                </a:cubicBezTo>
                <a:close/>
                <a:moveTo>
                  <a:pt x="40" y="57"/>
                </a:moveTo>
                <a:cubicBezTo>
                  <a:pt x="41" y="57"/>
                  <a:pt x="42" y="56"/>
                  <a:pt x="42" y="55"/>
                </a:cubicBezTo>
                <a:cubicBezTo>
                  <a:pt x="43" y="55"/>
                  <a:pt x="44" y="55"/>
                  <a:pt x="43" y="54"/>
                </a:cubicBezTo>
                <a:cubicBezTo>
                  <a:pt x="42" y="55"/>
                  <a:pt x="41" y="56"/>
                  <a:pt x="40" y="57"/>
                </a:cubicBezTo>
                <a:close/>
                <a:moveTo>
                  <a:pt x="33" y="55"/>
                </a:moveTo>
                <a:cubicBezTo>
                  <a:pt x="34" y="55"/>
                  <a:pt x="34" y="55"/>
                  <a:pt x="34" y="55"/>
                </a:cubicBezTo>
                <a:cubicBezTo>
                  <a:pt x="34" y="54"/>
                  <a:pt x="33" y="54"/>
                  <a:pt x="33" y="55"/>
                </a:cubicBezTo>
                <a:close/>
                <a:moveTo>
                  <a:pt x="54" y="55"/>
                </a:moveTo>
                <a:cubicBezTo>
                  <a:pt x="54" y="55"/>
                  <a:pt x="54" y="57"/>
                  <a:pt x="55" y="57"/>
                </a:cubicBezTo>
                <a:cubicBezTo>
                  <a:pt x="55" y="58"/>
                  <a:pt x="55" y="58"/>
                  <a:pt x="55" y="59"/>
                </a:cubicBezTo>
                <a:cubicBezTo>
                  <a:pt x="55" y="58"/>
                  <a:pt x="55" y="58"/>
                  <a:pt x="56" y="58"/>
                </a:cubicBezTo>
                <a:cubicBezTo>
                  <a:pt x="56" y="57"/>
                  <a:pt x="55" y="55"/>
                  <a:pt x="54" y="55"/>
                </a:cubicBezTo>
                <a:close/>
                <a:moveTo>
                  <a:pt x="20" y="57"/>
                </a:moveTo>
                <a:cubicBezTo>
                  <a:pt x="20" y="56"/>
                  <a:pt x="21" y="55"/>
                  <a:pt x="21" y="55"/>
                </a:cubicBezTo>
                <a:cubicBezTo>
                  <a:pt x="21" y="55"/>
                  <a:pt x="20" y="56"/>
                  <a:pt x="20" y="57"/>
                </a:cubicBezTo>
                <a:close/>
                <a:moveTo>
                  <a:pt x="62" y="55"/>
                </a:moveTo>
                <a:cubicBezTo>
                  <a:pt x="63" y="56"/>
                  <a:pt x="65" y="57"/>
                  <a:pt x="66" y="57"/>
                </a:cubicBezTo>
                <a:cubicBezTo>
                  <a:pt x="65" y="56"/>
                  <a:pt x="63" y="55"/>
                  <a:pt x="62" y="55"/>
                </a:cubicBezTo>
                <a:close/>
                <a:moveTo>
                  <a:pt x="46" y="56"/>
                </a:moveTo>
                <a:cubicBezTo>
                  <a:pt x="46" y="56"/>
                  <a:pt x="46" y="56"/>
                  <a:pt x="46" y="55"/>
                </a:cubicBezTo>
                <a:cubicBezTo>
                  <a:pt x="46" y="55"/>
                  <a:pt x="46" y="55"/>
                  <a:pt x="46" y="55"/>
                </a:cubicBezTo>
                <a:cubicBezTo>
                  <a:pt x="46" y="55"/>
                  <a:pt x="45" y="56"/>
                  <a:pt x="46" y="56"/>
                </a:cubicBezTo>
                <a:close/>
                <a:moveTo>
                  <a:pt x="51" y="57"/>
                </a:moveTo>
                <a:cubicBezTo>
                  <a:pt x="52" y="57"/>
                  <a:pt x="52" y="56"/>
                  <a:pt x="52" y="55"/>
                </a:cubicBezTo>
                <a:cubicBezTo>
                  <a:pt x="52" y="56"/>
                  <a:pt x="51" y="56"/>
                  <a:pt x="51" y="57"/>
                </a:cubicBezTo>
                <a:close/>
                <a:moveTo>
                  <a:pt x="41" y="59"/>
                </a:moveTo>
                <a:cubicBezTo>
                  <a:pt x="42" y="60"/>
                  <a:pt x="42" y="60"/>
                  <a:pt x="43" y="61"/>
                </a:cubicBezTo>
                <a:cubicBezTo>
                  <a:pt x="43" y="60"/>
                  <a:pt x="44" y="59"/>
                  <a:pt x="45" y="58"/>
                </a:cubicBezTo>
                <a:cubicBezTo>
                  <a:pt x="44" y="57"/>
                  <a:pt x="44" y="56"/>
                  <a:pt x="44" y="55"/>
                </a:cubicBezTo>
                <a:cubicBezTo>
                  <a:pt x="43" y="56"/>
                  <a:pt x="42" y="57"/>
                  <a:pt x="41" y="59"/>
                </a:cubicBezTo>
                <a:close/>
                <a:moveTo>
                  <a:pt x="49" y="58"/>
                </a:moveTo>
                <a:cubicBezTo>
                  <a:pt x="49" y="57"/>
                  <a:pt x="51" y="57"/>
                  <a:pt x="50" y="56"/>
                </a:cubicBezTo>
                <a:cubicBezTo>
                  <a:pt x="49" y="56"/>
                  <a:pt x="48" y="57"/>
                  <a:pt x="49" y="58"/>
                </a:cubicBezTo>
                <a:close/>
                <a:moveTo>
                  <a:pt x="21" y="57"/>
                </a:moveTo>
                <a:cubicBezTo>
                  <a:pt x="21" y="57"/>
                  <a:pt x="21" y="56"/>
                  <a:pt x="22" y="56"/>
                </a:cubicBezTo>
                <a:cubicBezTo>
                  <a:pt x="21" y="56"/>
                  <a:pt x="21" y="57"/>
                  <a:pt x="21" y="57"/>
                </a:cubicBezTo>
                <a:close/>
                <a:moveTo>
                  <a:pt x="27" y="57"/>
                </a:moveTo>
                <a:cubicBezTo>
                  <a:pt x="28" y="57"/>
                  <a:pt x="28" y="56"/>
                  <a:pt x="28" y="56"/>
                </a:cubicBezTo>
                <a:cubicBezTo>
                  <a:pt x="28" y="56"/>
                  <a:pt x="27" y="57"/>
                  <a:pt x="27" y="57"/>
                </a:cubicBezTo>
                <a:close/>
                <a:moveTo>
                  <a:pt x="28" y="59"/>
                </a:moveTo>
                <a:cubicBezTo>
                  <a:pt x="29" y="59"/>
                  <a:pt x="29" y="57"/>
                  <a:pt x="30" y="56"/>
                </a:cubicBezTo>
                <a:cubicBezTo>
                  <a:pt x="30" y="56"/>
                  <a:pt x="30" y="56"/>
                  <a:pt x="30" y="56"/>
                </a:cubicBezTo>
                <a:cubicBezTo>
                  <a:pt x="29" y="57"/>
                  <a:pt x="28" y="58"/>
                  <a:pt x="28" y="59"/>
                </a:cubicBezTo>
                <a:close/>
                <a:moveTo>
                  <a:pt x="37" y="56"/>
                </a:moveTo>
                <a:cubicBezTo>
                  <a:pt x="37" y="57"/>
                  <a:pt x="37" y="57"/>
                  <a:pt x="37" y="58"/>
                </a:cubicBezTo>
                <a:cubicBezTo>
                  <a:pt x="37" y="58"/>
                  <a:pt x="37" y="58"/>
                  <a:pt x="37" y="58"/>
                </a:cubicBezTo>
                <a:cubicBezTo>
                  <a:pt x="38" y="58"/>
                  <a:pt x="38" y="57"/>
                  <a:pt x="39" y="57"/>
                </a:cubicBezTo>
                <a:cubicBezTo>
                  <a:pt x="38" y="57"/>
                  <a:pt x="39" y="57"/>
                  <a:pt x="39" y="56"/>
                </a:cubicBezTo>
                <a:cubicBezTo>
                  <a:pt x="38" y="56"/>
                  <a:pt x="38" y="56"/>
                  <a:pt x="37" y="56"/>
                </a:cubicBezTo>
                <a:close/>
                <a:moveTo>
                  <a:pt x="32" y="57"/>
                </a:moveTo>
                <a:cubicBezTo>
                  <a:pt x="32" y="56"/>
                  <a:pt x="33" y="57"/>
                  <a:pt x="33" y="56"/>
                </a:cubicBezTo>
                <a:cubicBezTo>
                  <a:pt x="32" y="56"/>
                  <a:pt x="32" y="57"/>
                  <a:pt x="32" y="57"/>
                </a:cubicBezTo>
                <a:close/>
                <a:moveTo>
                  <a:pt x="71" y="57"/>
                </a:moveTo>
                <a:cubicBezTo>
                  <a:pt x="70" y="57"/>
                  <a:pt x="69" y="56"/>
                  <a:pt x="68" y="56"/>
                </a:cubicBezTo>
                <a:cubicBezTo>
                  <a:pt x="69" y="56"/>
                  <a:pt x="70" y="57"/>
                  <a:pt x="71" y="57"/>
                </a:cubicBezTo>
                <a:close/>
                <a:moveTo>
                  <a:pt x="46" y="57"/>
                </a:moveTo>
                <a:cubicBezTo>
                  <a:pt x="46" y="58"/>
                  <a:pt x="47" y="58"/>
                  <a:pt x="47" y="59"/>
                </a:cubicBezTo>
                <a:cubicBezTo>
                  <a:pt x="47" y="59"/>
                  <a:pt x="47" y="58"/>
                  <a:pt x="47" y="57"/>
                </a:cubicBezTo>
                <a:cubicBezTo>
                  <a:pt x="47" y="57"/>
                  <a:pt x="47" y="58"/>
                  <a:pt x="47" y="57"/>
                </a:cubicBezTo>
                <a:cubicBezTo>
                  <a:pt x="47" y="57"/>
                  <a:pt x="47" y="57"/>
                  <a:pt x="47" y="57"/>
                </a:cubicBezTo>
                <a:cubicBezTo>
                  <a:pt x="47" y="57"/>
                  <a:pt x="47" y="56"/>
                  <a:pt x="47" y="56"/>
                </a:cubicBezTo>
                <a:cubicBezTo>
                  <a:pt x="47" y="57"/>
                  <a:pt x="46" y="57"/>
                  <a:pt x="46" y="57"/>
                </a:cubicBezTo>
                <a:close/>
                <a:moveTo>
                  <a:pt x="34" y="58"/>
                </a:moveTo>
                <a:cubicBezTo>
                  <a:pt x="34" y="58"/>
                  <a:pt x="35" y="57"/>
                  <a:pt x="35" y="56"/>
                </a:cubicBezTo>
                <a:cubicBezTo>
                  <a:pt x="34" y="57"/>
                  <a:pt x="34" y="57"/>
                  <a:pt x="34" y="58"/>
                </a:cubicBezTo>
                <a:close/>
                <a:moveTo>
                  <a:pt x="33" y="58"/>
                </a:moveTo>
                <a:cubicBezTo>
                  <a:pt x="33" y="58"/>
                  <a:pt x="33" y="57"/>
                  <a:pt x="33" y="57"/>
                </a:cubicBezTo>
                <a:cubicBezTo>
                  <a:pt x="33" y="57"/>
                  <a:pt x="32" y="58"/>
                  <a:pt x="33" y="58"/>
                </a:cubicBezTo>
                <a:close/>
                <a:moveTo>
                  <a:pt x="37" y="58"/>
                </a:moveTo>
                <a:cubicBezTo>
                  <a:pt x="37" y="59"/>
                  <a:pt x="37" y="59"/>
                  <a:pt x="38" y="59"/>
                </a:cubicBezTo>
                <a:cubicBezTo>
                  <a:pt x="38" y="59"/>
                  <a:pt x="39" y="57"/>
                  <a:pt x="39" y="57"/>
                </a:cubicBezTo>
                <a:cubicBezTo>
                  <a:pt x="38" y="57"/>
                  <a:pt x="38" y="58"/>
                  <a:pt x="37" y="58"/>
                </a:cubicBezTo>
                <a:close/>
                <a:moveTo>
                  <a:pt x="41" y="58"/>
                </a:moveTo>
                <a:cubicBezTo>
                  <a:pt x="41" y="58"/>
                  <a:pt x="42" y="57"/>
                  <a:pt x="41" y="57"/>
                </a:cubicBezTo>
                <a:cubicBezTo>
                  <a:pt x="41" y="57"/>
                  <a:pt x="41" y="57"/>
                  <a:pt x="41" y="58"/>
                </a:cubicBezTo>
                <a:close/>
                <a:moveTo>
                  <a:pt x="24" y="58"/>
                </a:moveTo>
                <a:cubicBezTo>
                  <a:pt x="25" y="58"/>
                  <a:pt x="25" y="58"/>
                  <a:pt x="25" y="57"/>
                </a:cubicBezTo>
                <a:cubicBezTo>
                  <a:pt x="24" y="57"/>
                  <a:pt x="24" y="58"/>
                  <a:pt x="24" y="58"/>
                </a:cubicBezTo>
                <a:close/>
                <a:moveTo>
                  <a:pt x="22" y="59"/>
                </a:moveTo>
                <a:cubicBezTo>
                  <a:pt x="23" y="59"/>
                  <a:pt x="23" y="58"/>
                  <a:pt x="22" y="58"/>
                </a:cubicBezTo>
                <a:cubicBezTo>
                  <a:pt x="22" y="58"/>
                  <a:pt x="22" y="59"/>
                  <a:pt x="22" y="59"/>
                </a:cubicBezTo>
                <a:close/>
                <a:moveTo>
                  <a:pt x="22" y="57"/>
                </a:moveTo>
                <a:cubicBezTo>
                  <a:pt x="22" y="58"/>
                  <a:pt x="22" y="58"/>
                  <a:pt x="22" y="58"/>
                </a:cubicBezTo>
                <a:cubicBezTo>
                  <a:pt x="22" y="58"/>
                  <a:pt x="23" y="58"/>
                  <a:pt x="22" y="57"/>
                </a:cubicBezTo>
                <a:close/>
                <a:moveTo>
                  <a:pt x="18" y="60"/>
                </a:moveTo>
                <a:cubicBezTo>
                  <a:pt x="19" y="59"/>
                  <a:pt x="20" y="58"/>
                  <a:pt x="20" y="57"/>
                </a:cubicBezTo>
                <a:cubicBezTo>
                  <a:pt x="19" y="58"/>
                  <a:pt x="19" y="59"/>
                  <a:pt x="18" y="60"/>
                </a:cubicBezTo>
                <a:close/>
                <a:moveTo>
                  <a:pt x="33" y="59"/>
                </a:moveTo>
                <a:cubicBezTo>
                  <a:pt x="34" y="60"/>
                  <a:pt x="33" y="60"/>
                  <a:pt x="34" y="60"/>
                </a:cubicBezTo>
                <a:cubicBezTo>
                  <a:pt x="34" y="59"/>
                  <a:pt x="35" y="59"/>
                  <a:pt x="35" y="58"/>
                </a:cubicBezTo>
                <a:cubicBezTo>
                  <a:pt x="34" y="58"/>
                  <a:pt x="34" y="59"/>
                  <a:pt x="33" y="59"/>
                </a:cubicBezTo>
                <a:close/>
                <a:moveTo>
                  <a:pt x="50" y="60"/>
                </a:moveTo>
                <a:cubicBezTo>
                  <a:pt x="50" y="59"/>
                  <a:pt x="51" y="58"/>
                  <a:pt x="50" y="57"/>
                </a:cubicBezTo>
                <a:cubicBezTo>
                  <a:pt x="50" y="58"/>
                  <a:pt x="48" y="59"/>
                  <a:pt x="50" y="60"/>
                </a:cubicBezTo>
                <a:close/>
                <a:moveTo>
                  <a:pt x="53" y="59"/>
                </a:moveTo>
                <a:cubicBezTo>
                  <a:pt x="54" y="59"/>
                  <a:pt x="54" y="57"/>
                  <a:pt x="53" y="57"/>
                </a:cubicBezTo>
                <a:cubicBezTo>
                  <a:pt x="53" y="58"/>
                  <a:pt x="53" y="58"/>
                  <a:pt x="53" y="59"/>
                </a:cubicBezTo>
                <a:close/>
                <a:moveTo>
                  <a:pt x="52" y="58"/>
                </a:moveTo>
                <a:cubicBezTo>
                  <a:pt x="52" y="58"/>
                  <a:pt x="52" y="58"/>
                  <a:pt x="52" y="58"/>
                </a:cubicBezTo>
                <a:cubicBezTo>
                  <a:pt x="52" y="59"/>
                  <a:pt x="52" y="59"/>
                  <a:pt x="52" y="59"/>
                </a:cubicBezTo>
                <a:cubicBezTo>
                  <a:pt x="52" y="59"/>
                  <a:pt x="52" y="58"/>
                  <a:pt x="52" y="58"/>
                </a:cubicBezTo>
                <a:cubicBezTo>
                  <a:pt x="52" y="58"/>
                  <a:pt x="52" y="58"/>
                  <a:pt x="52" y="58"/>
                </a:cubicBezTo>
                <a:close/>
                <a:moveTo>
                  <a:pt x="31" y="58"/>
                </a:moveTo>
                <a:cubicBezTo>
                  <a:pt x="31" y="59"/>
                  <a:pt x="30" y="59"/>
                  <a:pt x="29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61"/>
                  <a:pt x="29" y="61"/>
                  <a:pt x="29" y="61"/>
                </a:cubicBezTo>
                <a:cubicBezTo>
                  <a:pt x="29" y="61"/>
                  <a:pt x="29" y="62"/>
                  <a:pt x="30" y="62"/>
                </a:cubicBezTo>
                <a:cubicBezTo>
                  <a:pt x="31" y="61"/>
                  <a:pt x="32" y="60"/>
                  <a:pt x="31" y="59"/>
                </a:cubicBezTo>
                <a:cubicBezTo>
                  <a:pt x="31" y="59"/>
                  <a:pt x="31" y="59"/>
                  <a:pt x="31" y="59"/>
                </a:cubicBezTo>
                <a:cubicBezTo>
                  <a:pt x="31" y="59"/>
                  <a:pt x="32" y="58"/>
                  <a:pt x="31" y="58"/>
                </a:cubicBezTo>
                <a:close/>
                <a:moveTo>
                  <a:pt x="19" y="59"/>
                </a:moveTo>
                <a:cubicBezTo>
                  <a:pt x="20" y="60"/>
                  <a:pt x="19" y="60"/>
                  <a:pt x="18" y="60"/>
                </a:cubicBezTo>
                <a:cubicBezTo>
                  <a:pt x="18" y="60"/>
                  <a:pt x="19" y="60"/>
                  <a:pt x="19" y="60"/>
                </a:cubicBezTo>
                <a:cubicBezTo>
                  <a:pt x="19" y="61"/>
                  <a:pt x="18" y="61"/>
                  <a:pt x="19" y="61"/>
                </a:cubicBezTo>
                <a:cubicBezTo>
                  <a:pt x="19" y="60"/>
                  <a:pt x="21" y="59"/>
                  <a:pt x="20" y="58"/>
                </a:cubicBezTo>
                <a:cubicBezTo>
                  <a:pt x="20" y="58"/>
                  <a:pt x="20" y="59"/>
                  <a:pt x="19" y="59"/>
                </a:cubicBezTo>
                <a:close/>
                <a:moveTo>
                  <a:pt x="38" y="60"/>
                </a:moveTo>
                <a:cubicBezTo>
                  <a:pt x="38" y="61"/>
                  <a:pt x="39" y="61"/>
                  <a:pt x="39" y="61"/>
                </a:cubicBezTo>
                <a:cubicBezTo>
                  <a:pt x="40" y="61"/>
                  <a:pt x="41" y="59"/>
                  <a:pt x="39" y="58"/>
                </a:cubicBezTo>
                <a:cubicBezTo>
                  <a:pt x="39" y="59"/>
                  <a:pt x="38" y="59"/>
                  <a:pt x="38" y="60"/>
                </a:cubicBezTo>
                <a:close/>
                <a:moveTo>
                  <a:pt x="26" y="59"/>
                </a:moveTo>
                <a:cubicBezTo>
                  <a:pt x="26" y="59"/>
                  <a:pt x="25" y="59"/>
                  <a:pt x="25" y="60"/>
                </a:cubicBezTo>
                <a:cubicBezTo>
                  <a:pt x="25" y="60"/>
                  <a:pt x="26" y="60"/>
                  <a:pt x="26" y="60"/>
                </a:cubicBezTo>
                <a:cubicBezTo>
                  <a:pt x="26" y="59"/>
                  <a:pt x="26" y="60"/>
                  <a:pt x="26" y="60"/>
                </a:cubicBezTo>
                <a:cubicBezTo>
                  <a:pt x="26" y="59"/>
                  <a:pt x="26" y="59"/>
                  <a:pt x="26" y="59"/>
                </a:cubicBezTo>
                <a:close/>
                <a:moveTo>
                  <a:pt x="35" y="63"/>
                </a:moveTo>
                <a:cubicBezTo>
                  <a:pt x="36" y="62"/>
                  <a:pt x="38" y="61"/>
                  <a:pt x="37" y="60"/>
                </a:cubicBezTo>
                <a:cubicBezTo>
                  <a:pt x="36" y="60"/>
                  <a:pt x="34" y="62"/>
                  <a:pt x="35" y="63"/>
                </a:cubicBezTo>
                <a:close/>
                <a:moveTo>
                  <a:pt x="35" y="61"/>
                </a:moveTo>
                <a:cubicBezTo>
                  <a:pt x="35" y="60"/>
                  <a:pt x="37" y="60"/>
                  <a:pt x="36" y="59"/>
                </a:cubicBezTo>
                <a:cubicBezTo>
                  <a:pt x="35" y="59"/>
                  <a:pt x="34" y="61"/>
                  <a:pt x="35" y="62"/>
                </a:cubicBezTo>
                <a:cubicBezTo>
                  <a:pt x="35" y="61"/>
                  <a:pt x="35" y="61"/>
                  <a:pt x="35" y="61"/>
                </a:cubicBezTo>
                <a:close/>
                <a:moveTo>
                  <a:pt x="47" y="60"/>
                </a:moveTo>
                <a:cubicBezTo>
                  <a:pt x="48" y="60"/>
                  <a:pt x="48" y="59"/>
                  <a:pt x="48" y="59"/>
                </a:cubicBezTo>
                <a:cubicBezTo>
                  <a:pt x="47" y="59"/>
                  <a:pt x="47" y="60"/>
                  <a:pt x="47" y="60"/>
                </a:cubicBezTo>
                <a:close/>
                <a:moveTo>
                  <a:pt x="43" y="62"/>
                </a:moveTo>
                <a:cubicBezTo>
                  <a:pt x="43" y="62"/>
                  <a:pt x="44" y="63"/>
                  <a:pt x="44" y="63"/>
                </a:cubicBezTo>
                <a:cubicBezTo>
                  <a:pt x="45" y="62"/>
                  <a:pt x="46" y="60"/>
                  <a:pt x="45" y="59"/>
                </a:cubicBezTo>
                <a:cubicBezTo>
                  <a:pt x="45" y="60"/>
                  <a:pt x="43" y="61"/>
                  <a:pt x="43" y="62"/>
                </a:cubicBezTo>
                <a:close/>
                <a:moveTo>
                  <a:pt x="76" y="59"/>
                </a:moveTo>
                <a:cubicBezTo>
                  <a:pt x="77" y="59"/>
                  <a:pt x="78" y="60"/>
                  <a:pt x="78" y="59"/>
                </a:cubicBezTo>
                <a:cubicBezTo>
                  <a:pt x="77" y="59"/>
                  <a:pt x="77" y="59"/>
                  <a:pt x="76" y="59"/>
                </a:cubicBezTo>
                <a:close/>
                <a:moveTo>
                  <a:pt x="81" y="61"/>
                </a:moveTo>
                <a:cubicBezTo>
                  <a:pt x="81" y="59"/>
                  <a:pt x="79" y="60"/>
                  <a:pt x="78" y="59"/>
                </a:cubicBezTo>
                <a:cubicBezTo>
                  <a:pt x="79" y="60"/>
                  <a:pt x="80" y="60"/>
                  <a:pt x="81" y="61"/>
                </a:cubicBezTo>
                <a:close/>
                <a:moveTo>
                  <a:pt x="20" y="64"/>
                </a:moveTo>
                <a:cubicBezTo>
                  <a:pt x="20" y="63"/>
                  <a:pt x="20" y="63"/>
                  <a:pt x="20" y="63"/>
                </a:cubicBezTo>
                <a:cubicBezTo>
                  <a:pt x="21" y="62"/>
                  <a:pt x="22" y="60"/>
                  <a:pt x="21" y="59"/>
                </a:cubicBezTo>
                <a:cubicBezTo>
                  <a:pt x="21" y="61"/>
                  <a:pt x="18" y="63"/>
                  <a:pt x="20" y="64"/>
                </a:cubicBezTo>
                <a:close/>
                <a:moveTo>
                  <a:pt x="51" y="62"/>
                </a:moveTo>
                <a:cubicBezTo>
                  <a:pt x="51" y="62"/>
                  <a:pt x="52" y="60"/>
                  <a:pt x="51" y="59"/>
                </a:cubicBezTo>
                <a:cubicBezTo>
                  <a:pt x="50" y="60"/>
                  <a:pt x="50" y="61"/>
                  <a:pt x="51" y="62"/>
                </a:cubicBezTo>
                <a:close/>
                <a:moveTo>
                  <a:pt x="40" y="61"/>
                </a:moveTo>
                <a:cubicBezTo>
                  <a:pt x="39" y="63"/>
                  <a:pt x="40" y="63"/>
                  <a:pt x="41" y="64"/>
                </a:cubicBezTo>
                <a:cubicBezTo>
                  <a:pt x="42" y="63"/>
                  <a:pt x="42" y="61"/>
                  <a:pt x="41" y="60"/>
                </a:cubicBezTo>
                <a:cubicBezTo>
                  <a:pt x="40" y="60"/>
                  <a:pt x="40" y="61"/>
                  <a:pt x="40" y="61"/>
                </a:cubicBezTo>
                <a:close/>
                <a:moveTo>
                  <a:pt x="26" y="62"/>
                </a:moveTo>
                <a:cubicBezTo>
                  <a:pt x="27" y="62"/>
                  <a:pt x="27" y="61"/>
                  <a:pt x="27" y="60"/>
                </a:cubicBezTo>
                <a:cubicBezTo>
                  <a:pt x="27" y="60"/>
                  <a:pt x="27" y="60"/>
                  <a:pt x="27" y="60"/>
                </a:cubicBezTo>
                <a:cubicBezTo>
                  <a:pt x="27" y="61"/>
                  <a:pt x="26" y="61"/>
                  <a:pt x="26" y="62"/>
                </a:cubicBezTo>
                <a:close/>
                <a:moveTo>
                  <a:pt x="31" y="63"/>
                </a:moveTo>
                <a:cubicBezTo>
                  <a:pt x="31" y="63"/>
                  <a:pt x="31" y="64"/>
                  <a:pt x="31" y="64"/>
                </a:cubicBezTo>
                <a:cubicBezTo>
                  <a:pt x="32" y="63"/>
                  <a:pt x="33" y="62"/>
                  <a:pt x="33" y="61"/>
                </a:cubicBezTo>
                <a:cubicBezTo>
                  <a:pt x="33" y="61"/>
                  <a:pt x="33" y="61"/>
                  <a:pt x="32" y="60"/>
                </a:cubicBezTo>
                <a:cubicBezTo>
                  <a:pt x="31" y="61"/>
                  <a:pt x="31" y="62"/>
                  <a:pt x="31" y="63"/>
                </a:cubicBezTo>
                <a:close/>
                <a:moveTo>
                  <a:pt x="55" y="66"/>
                </a:moveTo>
                <a:cubicBezTo>
                  <a:pt x="54" y="66"/>
                  <a:pt x="54" y="68"/>
                  <a:pt x="55" y="68"/>
                </a:cubicBezTo>
                <a:cubicBezTo>
                  <a:pt x="55" y="65"/>
                  <a:pt x="55" y="63"/>
                  <a:pt x="54" y="60"/>
                </a:cubicBezTo>
                <a:cubicBezTo>
                  <a:pt x="54" y="62"/>
                  <a:pt x="54" y="65"/>
                  <a:pt x="55" y="66"/>
                </a:cubicBezTo>
                <a:close/>
                <a:moveTo>
                  <a:pt x="46" y="61"/>
                </a:moveTo>
                <a:cubicBezTo>
                  <a:pt x="47" y="61"/>
                  <a:pt x="47" y="61"/>
                  <a:pt x="46" y="61"/>
                </a:cubicBezTo>
                <a:cubicBezTo>
                  <a:pt x="46" y="61"/>
                  <a:pt x="46" y="61"/>
                  <a:pt x="46" y="61"/>
                </a:cubicBezTo>
                <a:close/>
                <a:moveTo>
                  <a:pt x="89" y="61"/>
                </a:moveTo>
                <a:cubicBezTo>
                  <a:pt x="88" y="60"/>
                  <a:pt x="88" y="61"/>
                  <a:pt x="88" y="61"/>
                </a:cubicBezTo>
                <a:cubicBezTo>
                  <a:pt x="87" y="61"/>
                  <a:pt x="86" y="61"/>
                  <a:pt x="86" y="61"/>
                </a:cubicBezTo>
                <a:cubicBezTo>
                  <a:pt x="84" y="61"/>
                  <a:pt x="83" y="61"/>
                  <a:pt x="83" y="61"/>
                </a:cubicBezTo>
                <a:cubicBezTo>
                  <a:pt x="82" y="61"/>
                  <a:pt x="83" y="61"/>
                  <a:pt x="84" y="61"/>
                </a:cubicBezTo>
                <a:cubicBezTo>
                  <a:pt x="85" y="62"/>
                  <a:pt x="86" y="62"/>
                  <a:pt x="88" y="62"/>
                </a:cubicBezTo>
                <a:cubicBezTo>
                  <a:pt x="88" y="62"/>
                  <a:pt x="88" y="62"/>
                  <a:pt x="88" y="61"/>
                </a:cubicBezTo>
                <a:cubicBezTo>
                  <a:pt x="88" y="61"/>
                  <a:pt x="89" y="61"/>
                  <a:pt x="89" y="61"/>
                </a:cubicBezTo>
                <a:close/>
                <a:moveTo>
                  <a:pt x="48" y="62"/>
                </a:moveTo>
                <a:cubicBezTo>
                  <a:pt x="49" y="61"/>
                  <a:pt x="48" y="61"/>
                  <a:pt x="48" y="61"/>
                </a:cubicBezTo>
                <a:cubicBezTo>
                  <a:pt x="48" y="61"/>
                  <a:pt x="48" y="61"/>
                  <a:pt x="48" y="61"/>
                </a:cubicBezTo>
                <a:cubicBezTo>
                  <a:pt x="48" y="61"/>
                  <a:pt x="48" y="62"/>
                  <a:pt x="48" y="62"/>
                </a:cubicBezTo>
                <a:close/>
                <a:moveTo>
                  <a:pt x="24" y="61"/>
                </a:moveTo>
                <a:cubicBezTo>
                  <a:pt x="24" y="62"/>
                  <a:pt x="24" y="62"/>
                  <a:pt x="24" y="63"/>
                </a:cubicBezTo>
                <a:cubicBezTo>
                  <a:pt x="24" y="62"/>
                  <a:pt x="24" y="63"/>
                  <a:pt x="24" y="63"/>
                </a:cubicBezTo>
                <a:cubicBezTo>
                  <a:pt x="24" y="63"/>
                  <a:pt x="25" y="62"/>
                  <a:pt x="25" y="62"/>
                </a:cubicBezTo>
                <a:cubicBezTo>
                  <a:pt x="25" y="62"/>
                  <a:pt x="24" y="62"/>
                  <a:pt x="24" y="62"/>
                </a:cubicBezTo>
                <a:cubicBezTo>
                  <a:pt x="24" y="62"/>
                  <a:pt x="25" y="62"/>
                  <a:pt x="24" y="61"/>
                </a:cubicBezTo>
                <a:close/>
                <a:moveTo>
                  <a:pt x="27" y="63"/>
                </a:moveTo>
                <a:cubicBezTo>
                  <a:pt x="27" y="62"/>
                  <a:pt x="28" y="62"/>
                  <a:pt x="27" y="61"/>
                </a:cubicBezTo>
                <a:cubicBezTo>
                  <a:pt x="27" y="62"/>
                  <a:pt x="26" y="62"/>
                  <a:pt x="27" y="63"/>
                </a:cubicBezTo>
                <a:close/>
                <a:moveTo>
                  <a:pt x="21" y="63"/>
                </a:moveTo>
                <a:cubicBezTo>
                  <a:pt x="21" y="63"/>
                  <a:pt x="22" y="62"/>
                  <a:pt x="22" y="62"/>
                </a:cubicBezTo>
                <a:cubicBezTo>
                  <a:pt x="22" y="62"/>
                  <a:pt x="21" y="63"/>
                  <a:pt x="21" y="63"/>
                </a:cubicBezTo>
                <a:close/>
                <a:moveTo>
                  <a:pt x="36" y="64"/>
                </a:moveTo>
                <a:cubicBezTo>
                  <a:pt x="36" y="64"/>
                  <a:pt x="36" y="65"/>
                  <a:pt x="37" y="65"/>
                </a:cubicBezTo>
                <a:cubicBezTo>
                  <a:pt x="37" y="64"/>
                  <a:pt x="38" y="62"/>
                  <a:pt x="37" y="62"/>
                </a:cubicBezTo>
                <a:cubicBezTo>
                  <a:pt x="37" y="62"/>
                  <a:pt x="36" y="63"/>
                  <a:pt x="36" y="64"/>
                </a:cubicBezTo>
                <a:close/>
                <a:moveTo>
                  <a:pt x="45" y="64"/>
                </a:moveTo>
                <a:cubicBezTo>
                  <a:pt x="45" y="63"/>
                  <a:pt x="46" y="63"/>
                  <a:pt x="46" y="62"/>
                </a:cubicBezTo>
                <a:cubicBezTo>
                  <a:pt x="45" y="62"/>
                  <a:pt x="44" y="63"/>
                  <a:pt x="45" y="64"/>
                </a:cubicBezTo>
                <a:close/>
                <a:moveTo>
                  <a:pt x="29" y="63"/>
                </a:moveTo>
                <a:cubicBezTo>
                  <a:pt x="29" y="63"/>
                  <a:pt x="29" y="62"/>
                  <a:pt x="29" y="62"/>
                </a:cubicBezTo>
                <a:cubicBezTo>
                  <a:pt x="29" y="62"/>
                  <a:pt x="29" y="63"/>
                  <a:pt x="29" y="63"/>
                </a:cubicBezTo>
                <a:close/>
                <a:moveTo>
                  <a:pt x="48" y="63"/>
                </a:moveTo>
                <a:cubicBezTo>
                  <a:pt x="48" y="63"/>
                  <a:pt x="48" y="62"/>
                  <a:pt x="47" y="62"/>
                </a:cubicBezTo>
                <a:cubicBezTo>
                  <a:pt x="47" y="62"/>
                  <a:pt x="47" y="63"/>
                  <a:pt x="48" y="63"/>
                </a:cubicBezTo>
                <a:close/>
                <a:moveTo>
                  <a:pt x="13" y="64"/>
                </a:moveTo>
                <a:cubicBezTo>
                  <a:pt x="14" y="64"/>
                  <a:pt x="14" y="63"/>
                  <a:pt x="14" y="62"/>
                </a:cubicBezTo>
                <a:cubicBezTo>
                  <a:pt x="14" y="63"/>
                  <a:pt x="13" y="63"/>
                  <a:pt x="13" y="64"/>
                </a:cubicBezTo>
                <a:close/>
                <a:moveTo>
                  <a:pt x="16" y="66"/>
                </a:moveTo>
                <a:cubicBezTo>
                  <a:pt x="16" y="66"/>
                  <a:pt x="16" y="65"/>
                  <a:pt x="16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7" y="64"/>
                  <a:pt x="18" y="63"/>
                  <a:pt x="17" y="62"/>
                </a:cubicBezTo>
                <a:cubicBezTo>
                  <a:pt x="17" y="64"/>
                  <a:pt x="16" y="65"/>
                  <a:pt x="16" y="66"/>
                </a:cubicBezTo>
                <a:close/>
                <a:moveTo>
                  <a:pt x="28" y="63"/>
                </a:moveTo>
                <a:cubicBezTo>
                  <a:pt x="28" y="63"/>
                  <a:pt x="28" y="63"/>
                  <a:pt x="28" y="63"/>
                </a:cubicBezTo>
                <a:cubicBezTo>
                  <a:pt x="27" y="64"/>
                  <a:pt x="27" y="65"/>
                  <a:pt x="28" y="65"/>
                </a:cubicBezTo>
                <a:cubicBezTo>
                  <a:pt x="29" y="65"/>
                  <a:pt x="29" y="63"/>
                  <a:pt x="28" y="62"/>
                </a:cubicBezTo>
                <a:cubicBezTo>
                  <a:pt x="28" y="63"/>
                  <a:pt x="28" y="63"/>
                  <a:pt x="28" y="63"/>
                </a:cubicBezTo>
                <a:close/>
                <a:moveTo>
                  <a:pt x="32" y="65"/>
                </a:moveTo>
                <a:cubicBezTo>
                  <a:pt x="33" y="65"/>
                  <a:pt x="33" y="65"/>
                  <a:pt x="33" y="64"/>
                </a:cubicBezTo>
                <a:cubicBezTo>
                  <a:pt x="33" y="65"/>
                  <a:pt x="33" y="65"/>
                  <a:pt x="32" y="66"/>
                </a:cubicBezTo>
                <a:cubicBezTo>
                  <a:pt x="33" y="66"/>
                  <a:pt x="33" y="66"/>
                  <a:pt x="33" y="66"/>
                </a:cubicBezTo>
                <a:cubicBezTo>
                  <a:pt x="33" y="66"/>
                  <a:pt x="33" y="67"/>
                  <a:pt x="33" y="67"/>
                </a:cubicBezTo>
                <a:cubicBezTo>
                  <a:pt x="34" y="66"/>
                  <a:pt x="34" y="65"/>
                  <a:pt x="35" y="64"/>
                </a:cubicBezTo>
                <a:cubicBezTo>
                  <a:pt x="35" y="64"/>
                  <a:pt x="34" y="63"/>
                  <a:pt x="34" y="63"/>
                </a:cubicBezTo>
                <a:cubicBezTo>
                  <a:pt x="34" y="63"/>
                  <a:pt x="33" y="64"/>
                  <a:pt x="33" y="64"/>
                </a:cubicBezTo>
                <a:cubicBezTo>
                  <a:pt x="33" y="63"/>
                  <a:pt x="34" y="63"/>
                  <a:pt x="34" y="63"/>
                </a:cubicBezTo>
                <a:cubicBezTo>
                  <a:pt x="34" y="63"/>
                  <a:pt x="34" y="62"/>
                  <a:pt x="33" y="62"/>
                </a:cubicBezTo>
                <a:cubicBezTo>
                  <a:pt x="33" y="64"/>
                  <a:pt x="32" y="64"/>
                  <a:pt x="32" y="65"/>
                </a:cubicBezTo>
                <a:close/>
                <a:moveTo>
                  <a:pt x="49" y="64"/>
                </a:moveTo>
                <a:cubicBezTo>
                  <a:pt x="50" y="63"/>
                  <a:pt x="49" y="63"/>
                  <a:pt x="49" y="62"/>
                </a:cubicBezTo>
                <a:cubicBezTo>
                  <a:pt x="49" y="63"/>
                  <a:pt x="49" y="63"/>
                  <a:pt x="49" y="64"/>
                </a:cubicBezTo>
                <a:close/>
                <a:moveTo>
                  <a:pt x="43" y="64"/>
                </a:moveTo>
                <a:cubicBezTo>
                  <a:pt x="43" y="64"/>
                  <a:pt x="43" y="63"/>
                  <a:pt x="42" y="63"/>
                </a:cubicBezTo>
                <a:cubicBezTo>
                  <a:pt x="43" y="63"/>
                  <a:pt x="43" y="64"/>
                  <a:pt x="43" y="64"/>
                </a:cubicBezTo>
                <a:close/>
                <a:moveTo>
                  <a:pt x="52" y="64"/>
                </a:moveTo>
                <a:cubicBezTo>
                  <a:pt x="52" y="64"/>
                  <a:pt x="52" y="63"/>
                  <a:pt x="52" y="63"/>
                </a:cubicBezTo>
                <a:cubicBezTo>
                  <a:pt x="52" y="63"/>
                  <a:pt x="52" y="63"/>
                  <a:pt x="52" y="63"/>
                </a:cubicBezTo>
                <a:cubicBezTo>
                  <a:pt x="51" y="63"/>
                  <a:pt x="52" y="65"/>
                  <a:pt x="52" y="64"/>
                </a:cubicBezTo>
                <a:close/>
                <a:moveTo>
                  <a:pt x="40" y="65"/>
                </a:moveTo>
                <a:cubicBezTo>
                  <a:pt x="40" y="64"/>
                  <a:pt x="39" y="64"/>
                  <a:pt x="39" y="63"/>
                </a:cubicBezTo>
                <a:cubicBezTo>
                  <a:pt x="39" y="64"/>
                  <a:pt x="39" y="65"/>
                  <a:pt x="40" y="65"/>
                </a:cubicBezTo>
                <a:close/>
                <a:moveTo>
                  <a:pt x="25" y="64"/>
                </a:moveTo>
                <a:cubicBezTo>
                  <a:pt x="25" y="64"/>
                  <a:pt x="25" y="64"/>
                  <a:pt x="25" y="65"/>
                </a:cubicBezTo>
                <a:cubicBezTo>
                  <a:pt x="25" y="64"/>
                  <a:pt x="26" y="63"/>
                  <a:pt x="25" y="63"/>
                </a:cubicBezTo>
                <a:cubicBezTo>
                  <a:pt x="25" y="63"/>
                  <a:pt x="25" y="64"/>
                  <a:pt x="25" y="64"/>
                </a:cubicBezTo>
                <a:close/>
                <a:moveTo>
                  <a:pt x="45" y="65"/>
                </a:moveTo>
                <a:cubicBezTo>
                  <a:pt x="46" y="65"/>
                  <a:pt x="45" y="66"/>
                  <a:pt x="46" y="66"/>
                </a:cubicBezTo>
                <a:cubicBezTo>
                  <a:pt x="46" y="66"/>
                  <a:pt x="47" y="65"/>
                  <a:pt x="47" y="64"/>
                </a:cubicBezTo>
                <a:cubicBezTo>
                  <a:pt x="47" y="64"/>
                  <a:pt x="47" y="63"/>
                  <a:pt x="46" y="63"/>
                </a:cubicBezTo>
                <a:cubicBezTo>
                  <a:pt x="46" y="64"/>
                  <a:pt x="46" y="64"/>
                  <a:pt x="45" y="65"/>
                </a:cubicBezTo>
                <a:close/>
                <a:moveTo>
                  <a:pt x="41" y="65"/>
                </a:moveTo>
                <a:cubicBezTo>
                  <a:pt x="41" y="65"/>
                  <a:pt x="41" y="65"/>
                  <a:pt x="42" y="66"/>
                </a:cubicBezTo>
                <a:cubicBezTo>
                  <a:pt x="43" y="66"/>
                  <a:pt x="43" y="64"/>
                  <a:pt x="42" y="63"/>
                </a:cubicBezTo>
                <a:cubicBezTo>
                  <a:pt x="41" y="64"/>
                  <a:pt x="41" y="64"/>
                  <a:pt x="41" y="65"/>
                </a:cubicBezTo>
                <a:close/>
                <a:moveTo>
                  <a:pt x="57" y="64"/>
                </a:moveTo>
                <a:cubicBezTo>
                  <a:pt x="57" y="64"/>
                  <a:pt x="57" y="65"/>
                  <a:pt x="58" y="65"/>
                </a:cubicBezTo>
                <a:cubicBezTo>
                  <a:pt x="58" y="64"/>
                  <a:pt x="58" y="64"/>
                  <a:pt x="58" y="63"/>
                </a:cubicBezTo>
                <a:cubicBezTo>
                  <a:pt x="58" y="63"/>
                  <a:pt x="57" y="63"/>
                  <a:pt x="57" y="64"/>
                </a:cubicBezTo>
                <a:close/>
                <a:moveTo>
                  <a:pt x="22" y="66"/>
                </a:moveTo>
                <a:cubicBezTo>
                  <a:pt x="23" y="66"/>
                  <a:pt x="23" y="65"/>
                  <a:pt x="24" y="64"/>
                </a:cubicBezTo>
                <a:cubicBezTo>
                  <a:pt x="23" y="64"/>
                  <a:pt x="23" y="64"/>
                  <a:pt x="23" y="64"/>
                </a:cubicBezTo>
                <a:cubicBezTo>
                  <a:pt x="23" y="64"/>
                  <a:pt x="22" y="65"/>
                  <a:pt x="22" y="66"/>
                </a:cubicBezTo>
                <a:close/>
                <a:moveTo>
                  <a:pt x="37" y="66"/>
                </a:moveTo>
                <a:cubicBezTo>
                  <a:pt x="37" y="67"/>
                  <a:pt x="38" y="67"/>
                  <a:pt x="38" y="67"/>
                </a:cubicBezTo>
                <a:cubicBezTo>
                  <a:pt x="40" y="67"/>
                  <a:pt x="39" y="64"/>
                  <a:pt x="38" y="64"/>
                </a:cubicBezTo>
                <a:cubicBezTo>
                  <a:pt x="38" y="65"/>
                  <a:pt x="37" y="65"/>
                  <a:pt x="37" y="66"/>
                </a:cubicBezTo>
                <a:close/>
                <a:moveTo>
                  <a:pt x="50" y="64"/>
                </a:moveTo>
                <a:cubicBezTo>
                  <a:pt x="50" y="64"/>
                  <a:pt x="50" y="64"/>
                  <a:pt x="50" y="64"/>
                </a:cubicBezTo>
                <a:cubicBezTo>
                  <a:pt x="49" y="64"/>
                  <a:pt x="49" y="64"/>
                  <a:pt x="50" y="64"/>
                </a:cubicBezTo>
                <a:close/>
                <a:moveTo>
                  <a:pt x="48" y="66"/>
                </a:moveTo>
                <a:cubicBezTo>
                  <a:pt x="49" y="66"/>
                  <a:pt x="49" y="66"/>
                  <a:pt x="49" y="66"/>
                </a:cubicBezTo>
                <a:cubicBezTo>
                  <a:pt x="49" y="65"/>
                  <a:pt x="48" y="65"/>
                  <a:pt x="48" y="64"/>
                </a:cubicBezTo>
                <a:cubicBezTo>
                  <a:pt x="47" y="65"/>
                  <a:pt x="48" y="65"/>
                  <a:pt x="48" y="66"/>
                </a:cubicBezTo>
                <a:close/>
                <a:moveTo>
                  <a:pt x="30" y="64"/>
                </a:moveTo>
                <a:cubicBezTo>
                  <a:pt x="30" y="65"/>
                  <a:pt x="30" y="65"/>
                  <a:pt x="31" y="66"/>
                </a:cubicBezTo>
                <a:cubicBezTo>
                  <a:pt x="31" y="65"/>
                  <a:pt x="30" y="64"/>
                  <a:pt x="30" y="64"/>
                </a:cubicBezTo>
                <a:close/>
                <a:moveTo>
                  <a:pt x="44" y="65"/>
                </a:moveTo>
                <a:cubicBezTo>
                  <a:pt x="44" y="65"/>
                  <a:pt x="44" y="65"/>
                  <a:pt x="44" y="65"/>
                </a:cubicBezTo>
                <a:cubicBezTo>
                  <a:pt x="44" y="65"/>
                  <a:pt x="43" y="65"/>
                  <a:pt x="44" y="65"/>
                </a:cubicBezTo>
                <a:close/>
                <a:moveTo>
                  <a:pt x="29" y="67"/>
                </a:moveTo>
                <a:cubicBezTo>
                  <a:pt x="30" y="67"/>
                  <a:pt x="30" y="66"/>
                  <a:pt x="30" y="66"/>
                </a:cubicBezTo>
                <a:cubicBezTo>
                  <a:pt x="30" y="66"/>
                  <a:pt x="30" y="66"/>
                  <a:pt x="30" y="65"/>
                </a:cubicBezTo>
                <a:cubicBezTo>
                  <a:pt x="28" y="65"/>
                  <a:pt x="28" y="67"/>
                  <a:pt x="29" y="67"/>
                </a:cubicBezTo>
                <a:close/>
                <a:moveTo>
                  <a:pt x="33" y="68"/>
                </a:moveTo>
                <a:cubicBezTo>
                  <a:pt x="34" y="68"/>
                  <a:pt x="34" y="68"/>
                  <a:pt x="34" y="68"/>
                </a:cubicBezTo>
                <a:cubicBezTo>
                  <a:pt x="35" y="68"/>
                  <a:pt x="35" y="67"/>
                  <a:pt x="36" y="66"/>
                </a:cubicBezTo>
                <a:cubicBezTo>
                  <a:pt x="35" y="66"/>
                  <a:pt x="35" y="65"/>
                  <a:pt x="35" y="65"/>
                </a:cubicBezTo>
                <a:cubicBezTo>
                  <a:pt x="34" y="66"/>
                  <a:pt x="34" y="67"/>
                  <a:pt x="33" y="68"/>
                </a:cubicBezTo>
                <a:close/>
                <a:moveTo>
                  <a:pt x="50" y="66"/>
                </a:moveTo>
                <a:cubicBezTo>
                  <a:pt x="50" y="66"/>
                  <a:pt x="50" y="65"/>
                  <a:pt x="50" y="65"/>
                </a:cubicBezTo>
                <a:cubicBezTo>
                  <a:pt x="50" y="65"/>
                  <a:pt x="50" y="66"/>
                  <a:pt x="50" y="66"/>
                </a:cubicBezTo>
                <a:close/>
                <a:moveTo>
                  <a:pt x="26" y="66"/>
                </a:moveTo>
                <a:cubicBezTo>
                  <a:pt x="26" y="66"/>
                  <a:pt x="26" y="67"/>
                  <a:pt x="27" y="67"/>
                </a:cubicBezTo>
                <a:cubicBezTo>
                  <a:pt x="27" y="67"/>
                  <a:pt x="27" y="67"/>
                  <a:pt x="27" y="66"/>
                </a:cubicBezTo>
                <a:cubicBezTo>
                  <a:pt x="27" y="66"/>
                  <a:pt x="27" y="66"/>
                  <a:pt x="27" y="65"/>
                </a:cubicBezTo>
                <a:cubicBezTo>
                  <a:pt x="26" y="65"/>
                  <a:pt x="26" y="65"/>
                  <a:pt x="26" y="65"/>
                </a:cubicBezTo>
                <a:cubicBezTo>
                  <a:pt x="26" y="66"/>
                  <a:pt x="26" y="66"/>
                  <a:pt x="26" y="66"/>
                </a:cubicBezTo>
                <a:close/>
                <a:moveTo>
                  <a:pt x="46" y="67"/>
                </a:moveTo>
                <a:cubicBezTo>
                  <a:pt x="47" y="67"/>
                  <a:pt x="47" y="67"/>
                  <a:pt x="47" y="68"/>
                </a:cubicBezTo>
                <a:cubicBezTo>
                  <a:pt x="48" y="67"/>
                  <a:pt x="48" y="66"/>
                  <a:pt x="47" y="65"/>
                </a:cubicBezTo>
                <a:cubicBezTo>
                  <a:pt x="47" y="66"/>
                  <a:pt x="47" y="66"/>
                  <a:pt x="46" y="67"/>
                </a:cubicBezTo>
                <a:close/>
                <a:moveTo>
                  <a:pt x="17" y="66"/>
                </a:moveTo>
                <a:cubicBezTo>
                  <a:pt x="17" y="67"/>
                  <a:pt x="16" y="68"/>
                  <a:pt x="17" y="69"/>
                </a:cubicBezTo>
                <a:cubicBezTo>
                  <a:pt x="18" y="68"/>
                  <a:pt x="17" y="66"/>
                  <a:pt x="18" y="66"/>
                </a:cubicBezTo>
                <a:cubicBezTo>
                  <a:pt x="18" y="66"/>
                  <a:pt x="18" y="66"/>
                  <a:pt x="18" y="65"/>
                </a:cubicBezTo>
                <a:cubicBezTo>
                  <a:pt x="18" y="65"/>
                  <a:pt x="18" y="66"/>
                  <a:pt x="17" y="66"/>
                </a:cubicBezTo>
                <a:close/>
                <a:moveTo>
                  <a:pt x="23" y="68"/>
                </a:moveTo>
                <a:cubicBezTo>
                  <a:pt x="23" y="67"/>
                  <a:pt x="25" y="66"/>
                  <a:pt x="24" y="65"/>
                </a:cubicBezTo>
                <a:cubicBezTo>
                  <a:pt x="23" y="66"/>
                  <a:pt x="22" y="67"/>
                  <a:pt x="23" y="68"/>
                </a:cubicBezTo>
                <a:close/>
                <a:moveTo>
                  <a:pt x="43" y="67"/>
                </a:moveTo>
                <a:cubicBezTo>
                  <a:pt x="43" y="67"/>
                  <a:pt x="44" y="66"/>
                  <a:pt x="43" y="65"/>
                </a:cubicBezTo>
                <a:cubicBezTo>
                  <a:pt x="42" y="66"/>
                  <a:pt x="42" y="67"/>
                  <a:pt x="43" y="67"/>
                </a:cubicBezTo>
                <a:close/>
                <a:moveTo>
                  <a:pt x="12" y="66"/>
                </a:moveTo>
                <a:cubicBezTo>
                  <a:pt x="13" y="67"/>
                  <a:pt x="11" y="67"/>
                  <a:pt x="12" y="68"/>
                </a:cubicBezTo>
                <a:cubicBezTo>
                  <a:pt x="12" y="67"/>
                  <a:pt x="13" y="66"/>
                  <a:pt x="13" y="66"/>
                </a:cubicBezTo>
                <a:cubicBezTo>
                  <a:pt x="13" y="66"/>
                  <a:pt x="12" y="66"/>
                  <a:pt x="12" y="66"/>
                </a:cubicBezTo>
                <a:close/>
                <a:moveTo>
                  <a:pt x="41" y="67"/>
                </a:moveTo>
                <a:cubicBezTo>
                  <a:pt x="42" y="67"/>
                  <a:pt x="41" y="66"/>
                  <a:pt x="40" y="66"/>
                </a:cubicBezTo>
                <a:cubicBezTo>
                  <a:pt x="40" y="66"/>
                  <a:pt x="41" y="67"/>
                  <a:pt x="41" y="67"/>
                </a:cubicBezTo>
                <a:close/>
                <a:moveTo>
                  <a:pt x="44" y="66"/>
                </a:moveTo>
                <a:cubicBezTo>
                  <a:pt x="44" y="67"/>
                  <a:pt x="45" y="67"/>
                  <a:pt x="45" y="67"/>
                </a:cubicBezTo>
                <a:cubicBezTo>
                  <a:pt x="45" y="67"/>
                  <a:pt x="45" y="66"/>
                  <a:pt x="44" y="66"/>
                </a:cubicBezTo>
                <a:cubicBezTo>
                  <a:pt x="44" y="66"/>
                  <a:pt x="44" y="66"/>
                  <a:pt x="44" y="66"/>
                </a:cubicBezTo>
                <a:close/>
                <a:moveTo>
                  <a:pt x="31" y="67"/>
                </a:moveTo>
                <a:cubicBezTo>
                  <a:pt x="31" y="67"/>
                  <a:pt x="32" y="67"/>
                  <a:pt x="32" y="66"/>
                </a:cubicBezTo>
                <a:cubicBezTo>
                  <a:pt x="31" y="66"/>
                  <a:pt x="31" y="66"/>
                  <a:pt x="31" y="66"/>
                </a:cubicBezTo>
                <a:cubicBezTo>
                  <a:pt x="31" y="66"/>
                  <a:pt x="31" y="67"/>
                  <a:pt x="31" y="67"/>
                </a:cubicBezTo>
                <a:close/>
                <a:moveTo>
                  <a:pt x="49" y="67"/>
                </a:moveTo>
                <a:cubicBezTo>
                  <a:pt x="49" y="67"/>
                  <a:pt x="49" y="68"/>
                  <a:pt x="50" y="68"/>
                </a:cubicBezTo>
                <a:cubicBezTo>
                  <a:pt x="50" y="68"/>
                  <a:pt x="50" y="67"/>
                  <a:pt x="49" y="66"/>
                </a:cubicBezTo>
                <a:cubicBezTo>
                  <a:pt x="49" y="67"/>
                  <a:pt x="49" y="67"/>
                  <a:pt x="49" y="67"/>
                </a:cubicBezTo>
                <a:close/>
                <a:moveTo>
                  <a:pt x="39" y="68"/>
                </a:moveTo>
                <a:cubicBezTo>
                  <a:pt x="39" y="69"/>
                  <a:pt x="39" y="69"/>
                  <a:pt x="40" y="69"/>
                </a:cubicBezTo>
                <a:cubicBezTo>
                  <a:pt x="40" y="69"/>
                  <a:pt x="41" y="67"/>
                  <a:pt x="40" y="67"/>
                </a:cubicBezTo>
                <a:cubicBezTo>
                  <a:pt x="39" y="67"/>
                  <a:pt x="39" y="67"/>
                  <a:pt x="39" y="68"/>
                </a:cubicBezTo>
                <a:close/>
                <a:moveTo>
                  <a:pt x="21" y="69"/>
                </a:moveTo>
                <a:cubicBezTo>
                  <a:pt x="21" y="68"/>
                  <a:pt x="22" y="67"/>
                  <a:pt x="22" y="67"/>
                </a:cubicBezTo>
                <a:cubicBezTo>
                  <a:pt x="21" y="67"/>
                  <a:pt x="21" y="69"/>
                  <a:pt x="21" y="69"/>
                </a:cubicBezTo>
                <a:close/>
                <a:moveTo>
                  <a:pt x="32" y="68"/>
                </a:moveTo>
                <a:cubicBezTo>
                  <a:pt x="32" y="68"/>
                  <a:pt x="32" y="68"/>
                  <a:pt x="32" y="68"/>
                </a:cubicBezTo>
                <a:cubicBezTo>
                  <a:pt x="32" y="67"/>
                  <a:pt x="32" y="67"/>
                  <a:pt x="32" y="67"/>
                </a:cubicBezTo>
                <a:cubicBezTo>
                  <a:pt x="32" y="67"/>
                  <a:pt x="31" y="68"/>
                  <a:pt x="32" y="68"/>
                </a:cubicBezTo>
                <a:close/>
                <a:moveTo>
                  <a:pt x="35" y="69"/>
                </a:moveTo>
                <a:cubicBezTo>
                  <a:pt x="35" y="70"/>
                  <a:pt x="35" y="70"/>
                  <a:pt x="36" y="71"/>
                </a:cubicBezTo>
                <a:cubicBezTo>
                  <a:pt x="36" y="70"/>
                  <a:pt x="37" y="70"/>
                  <a:pt x="37" y="69"/>
                </a:cubicBezTo>
                <a:cubicBezTo>
                  <a:pt x="37" y="68"/>
                  <a:pt x="37" y="67"/>
                  <a:pt x="36" y="67"/>
                </a:cubicBezTo>
                <a:cubicBezTo>
                  <a:pt x="36" y="68"/>
                  <a:pt x="35" y="68"/>
                  <a:pt x="35" y="69"/>
                </a:cubicBezTo>
                <a:close/>
                <a:moveTo>
                  <a:pt x="43" y="68"/>
                </a:moveTo>
                <a:cubicBezTo>
                  <a:pt x="44" y="68"/>
                  <a:pt x="43" y="69"/>
                  <a:pt x="44" y="69"/>
                </a:cubicBezTo>
                <a:cubicBezTo>
                  <a:pt x="44" y="69"/>
                  <a:pt x="44" y="69"/>
                  <a:pt x="44" y="68"/>
                </a:cubicBezTo>
                <a:cubicBezTo>
                  <a:pt x="44" y="68"/>
                  <a:pt x="44" y="67"/>
                  <a:pt x="44" y="67"/>
                </a:cubicBezTo>
                <a:cubicBezTo>
                  <a:pt x="44" y="67"/>
                  <a:pt x="43" y="68"/>
                  <a:pt x="43" y="68"/>
                </a:cubicBezTo>
                <a:close/>
                <a:moveTo>
                  <a:pt x="25" y="68"/>
                </a:moveTo>
                <a:cubicBezTo>
                  <a:pt x="25" y="67"/>
                  <a:pt x="25" y="67"/>
                  <a:pt x="25" y="67"/>
                </a:cubicBezTo>
                <a:cubicBezTo>
                  <a:pt x="24" y="67"/>
                  <a:pt x="24" y="69"/>
                  <a:pt x="24" y="69"/>
                </a:cubicBezTo>
                <a:cubicBezTo>
                  <a:pt x="25" y="69"/>
                  <a:pt x="24" y="70"/>
                  <a:pt x="25" y="70"/>
                </a:cubicBezTo>
                <a:cubicBezTo>
                  <a:pt x="25" y="69"/>
                  <a:pt x="26" y="68"/>
                  <a:pt x="25" y="68"/>
                </a:cubicBezTo>
                <a:cubicBezTo>
                  <a:pt x="25" y="68"/>
                  <a:pt x="25" y="69"/>
                  <a:pt x="24" y="69"/>
                </a:cubicBezTo>
                <a:cubicBezTo>
                  <a:pt x="25" y="68"/>
                  <a:pt x="25" y="68"/>
                  <a:pt x="25" y="68"/>
                </a:cubicBezTo>
                <a:close/>
                <a:moveTo>
                  <a:pt x="26" y="68"/>
                </a:moveTo>
                <a:cubicBezTo>
                  <a:pt x="26" y="68"/>
                  <a:pt x="26" y="67"/>
                  <a:pt x="26" y="67"/>
                </a:cubicBezTo>
                <a:cubicBezTo>
                  <a:pt x="25" y="68"/>
                  <a:pt x="26" y="68"/>
                  <a:pt x="26" y="68"/>
                </a:cubicBezTo>
                <a:close/>
                <a:moveTo>
                  <a:pt x="30" y="69"/>
                </a:moveTo>
                <a:cubicBezTo>
                  <a:pt x="30" y="68"/>
                  <a:pt x="31" y="68"/>
                  <a:pt x="31" y="67"/>
                </a:cubicBezTo>
                <a:cubicBezTo>
                  <a:pt x="31" y="67"/>
                  <a:pt x="31" y="67"/>
                  <a:pt x="31" y="67"/>
                </a:cubicBezTo>
                <a:cubicBezTo>
                  <a:pt x="30" y="68"/>
                  <a:pt x="30" y="68"/>
                  <a:pt x="30" y="69"/>
                </a:cubicBezTo>
                <a:close/>
                <a:moveTo>
                  <a:pt x="27" y="68"/>
                </a:moveTo>
                <a:cubicBezTo>
                  <a:pt x="28" y="69"/>
                  <a:pt x="28" y="69"/>
                  <a:pt x="28" y="69"/>
                </a:cubicBezTo>
                <a:cubicBezTo>
                  <a:pt x="29" y="69"/>
                  <a:pt x="28" y="68"/>
                  <a:pt x="27" y="68"/>
                </a:cubicBezTo>
                <a:cubicBezTo>
                  <a:pt x="27" y="68"/>
                  <a:pt x="27" y="68"/>
                  <a:pt x="27" y="68"/>
                </a:cubicBezTo>
                <a:close/>
                <a:moveTo>
                  <a:pt x="41" y="69"/>
                </a:moveTo>
                <a:cubicBezTo>
                  <a:pt x="42" y="69"/>
                  <a:pt x="42" y="68"/>
                  <a:pt x="42" y="68"/>
                </a:cubicBezTo>
                <a:cubicBezTo>
                  <a:pt x="41" y="68"/>
                  <a:pt x="41" y="68"/>
                  <a:pt x="41" y="69"/>
                </a:cubicBezTo>
                <a:close/>
                <a:moveTo>
                  <a:pt x="49" y="70"/>
                </a:moveTo>
                <a:cubicBezTo>
                  <a:pt x="49" y="69"/>
                  <a:pt x="49" y="68"/>
                  <a:pt x="48" y="68"/>
                </a:cubicBezTo>
                <a:cubicBezTo>
                  <a:pt x="48" y="68"/>
                  <a:pt x="48" y="69"/>
                  <a:pt x="49" y="70"/>
                </a:cubicBezTo>
                <a:close/>
                <a:moveTo>
                  <a:pt x="37" y="68"/>
                </a:moveTo>
                <a:cubicBezTo>
                  <a:pt x="37" y="68"/>
                  <a:pt x="37" y="68"/>
                  <a:pt x="37" y="68"/>
                </a:cubicBezTo>
                <a:cubicBezTo>
                  <a:pt x="37" y="68"/>
                  <a:pt x="37" y="68"/>
                  <a:pt x="37" y="68"/>
                </a:cubicBezTo>
                <a:close/>
                <a:moveTo>
                  <a:pt x="46" y="70"/>
                </a:moveTo>
                <a:cubicBezTo>
                  <a:pt x="47" y="69"/>
                  <a:pt x="46" y="68"/>
                  <a:pt x="46" y="68"/>
                </a:cubicBezTo>
                <a:cubicBezTo>
                  <a:pt x="45" y="68"/>
                  <a:pt x="46" y="69"/>
                  <a:pt x="46" y="70"/>
                </a:cubicBezTo>
                <a:close/>
                <a:moveTo>
                  <a:pt x="21" y="70"/>
                </a:moveTo>
                <a:cubicBezTo>
                  <a:pt x="22" y="70"/>
                  <a:pt x="23" y="68"/>
                  <a:pt x="22" y="68"/>
                </a:cubicBezTo>
                <a:cubicBezTo>
                  <a:pt x="22" y="69"/>
                  <a:pt x="21" y="69"/>
                  <a:pt x="21" y="70"/>
                </a:cubicBezTo>
                <a:close/>
                <a:moveTo>
                  <a:pt x="31" y="70"/>
                </a:moveTo>
                <a:cubicBezTo>
                  <a:pt x="31" y="69"/>
                  <a:pt x="32" y="69"/>
                  <a:pt x="31" y="68"/>
                </a:cubicBezTo>
                <a:cubicBezTo>
                  <a:pt x="31" y="68"/>
                  <a:pt x="31" y="68"/>
                  <a:pt x="31" y="68"/>
                </a:cubicBezTo>
                <a:cubicBezTo>
                  <a:pt x="31" y="69"/>
                  <a:pt x="30" y="70"/>
                  <a:pt x="31" y="70"/>
                </a:cubicBezTo>
                <a:close/>
                <a:moveTo>
                  <a:pt x="33" y="70"/>
                </a:moveTo>
                <a:cubicBezTo>
                  <a:pt x="34" y="70"/>
                  <a:pt x="34" y="69"/>
                  <a:pt x="33" y="68"/>
                </a:cubicBezTo>
                <a:cubicBezTo>
                  <a:pt x="32" y="69"/>
                  <a:pt x="32" y="70"/>
                  <a:pt x="33" y="70"/>
                </a:cubicBezTo>
                <a:close/>
                <a:moveTo>
                  <a:pt x="27" y="70"/>
                </a:moveTo>
                <a:cubicBezTo>
                  <a:pt x="28" y="70"/>
                  <a:pt x="27" y="69"/>
                  <a:pt x="27" y="69"/>
                </a:cubicBezTo>
                <a:cubicBezTo>
                  <a:pt x="26" y="69"/>
                  <a:pt x="27" y="70"/>
                  <a:pt x="27" y="70"/>
                </a:cubicBezTo>
                <a:close/>
                <a:moveTo>
                  <a:pt x="39" y="71"/>
                </a:moveTo>
                <a:cubicBezTo>
                  <a:pt x="39" y="70"/>
                  <a:pt x="38" y="69"/>
                  <a:pt x="38" y="69"/>
                </a:cubicBezTo>
                <a:cubicBezTo>
                  <a:pt x="37" y="69"/>
                  <a:pt x="38" y="70"/>
                  <a:pt x="39" y="71"/>
                </a:cubicBezTo>
                <a:close/>
                <a:moveTo>
                  <a:pt x="40" y="70"/>
                </a:moveTo>
                <a:cubicBezTo>
                  <a:pt x="40" y="70"/>
                  <a:pt x="40" y="71"/>
                  <a:pt x="41" y="71"/>
                </a:cubicBezTo>
                <a:cubicBezTo>
                  <a:pt x="41" y="70"/>
                  <a:pt x="41" y="70"/>
                  <a:pt x="41" y="69"/>
                </a:cubicBezTo>
                <a:cubicBezTo>
                  <a:pt x="41" y="69"/>
                  <a:pt x="41" y="69"/>
                  <a:pt x="41" y="69"/>
                </a:cubicBezTo>
                <a:cubicBezTo>
                  <a:pt x="40" y="69"/>
                  <a:pt x="40" y="70"/>
                  <a:pt x="40" y="70"/>
                </a:cubicBezTo>
                <a:close/>
                <a:moveTo>
                  <a:pt x="44" y="70"/>
                </a:moveTo>
                <a:cubicBezTo>
                  <a:pt x="44" y="71"/>
                  <a:pt x="45" y="71"/>
                  <a:pt x="45" y="71"/>
                </a:cubicBezTo>
                <a:cubicBezTo>
                  <a:pt x="46" y="71"/>
                  <a:pt x="46" y="69"/>
                  <a:pt x="45" y="69"/>
                </a:cubicBezTo>
                <a:cubicBezTo>
                  <a:pt x="45" y="70"/>
                  <a:pt x="44" y="70"/>
                  <a:pt x="44" y="70"/>
                </a:cubicBezTo>
                <a:close/>
                <a:moveTo>
                  <a:pt x="43" y="71"/>
                </a:moveTo>
                <a:cubicBezTo>
                  <a:pt x="43" y="70"/>
                  <a:pt x="43" y="69"/>
                  <a:pt x="42" y="69"/>
                </a:cubicBezTo>
                <a:cubicBezTo>
                  <a:pt x="42" y="70"/>
                  <a:pt x="42" y="71"/>
                  <a:pt x="43" y="71"/>
                </a:cubicBezTo>
                <a:close/>
                <a:moveTo>
                  <a:pt x="26" y="72"/>
                </a:moveTo>
                <a:cubicBezTo>
                  <a:pt x="27" y="72"/>
                  <a:pt x="27" y="70"/>
                  <a:pt x="26" y="70"/>
                </a:cubicBezTo>
                <a:cubicBezTo>
                  <a:pt x="25" y="70"/>
                  <a:pt x="25" y="72"/>
                  <a:pt x="26" y="72"/>
                </a:cubicBezTo>
                <a:close/>
                <a:moveTo>
                  <a:pt x="47" y="72"/>
                </a:moveTo>
                <a:cubicBezTo>
                  <a:pt x="47" y="71"/>
                  <a:pt x="48" y="71"/>
                  <a:pt x="48" y="71"/>
                </a:cubicBezTo>
                <a:cubicBezTo>
                  <a:pt x="47" y="70"/>
                  <a:pt x="47" y="70"/>
                  <a:pt x="47" y="70"/>
                </a:cubicBezTo>
                <a:cubicBezTo>
                  <a:pt x="46" y="70"/>
                  <a:pt x="47" y="71"/>
                  <a:pt x="47" y="72"/>
                </a:cubicBezTo>
                <a:close/>
                <a:moveTo>
                  <a:pt x="17" y="71"/>
                </a:moveTo>
                <a:cubicBezTo>
                  <a:pt x="18" y="74"/>
                  <a:pt x="18" y="77"/>
                  <a:pt x="18" y="80"/>
                </a:cubicBezTo>
                <a:cubicBezTo>
                  <a:pt x="19" y="80"/>
                  <a:pt x="19" y="79"/>
                  <a:pt x="19" y="78"/>
                </a:cubicBezTo>
                <a:cubicBezTo>
                  <a:pt x="18" y="76"/>
                  <a:pt x="18" y="73"/>
                  <a:pt x="18" y="70"/>
                </a:cubicBezTo>
                <a:cubicBezTo>
                  <a:pt x="18" y="70"/>
                  <a:pt x="18" y="70"/>
                  <a:pt x="18" y="70"/>
                </a:cubicBezTo>
                <a:cubicBezTo>
                  <a:pt x="17" y="70"/>
                  <a:pt x="17" y="70"/>
                  <a:pt x="17" y="71"/>
                </a:cubicBezTo>
                <a:close/>
                <a:moveTo>
                  <a:pt x="29" y="70"/>
                </a:moveTo>
                <a:cubicBezTo>
                  <a:pt x="29" y="71"/>
                  <a:pt x="29" y="71"/>
                  <a:pt x="29" y="71"/>
                </a:cubicBezTo>
                <a:cubicBezTo>
                  <a:pt x="29" y="70"/>
                  <a:pt x="30" y="70"/>
                  <a:pt x="29" y="70"/>
                </a:cubicBezTo>
                <a:cubicBezTo>
                  <a:pt x="29" y="70"/>
                  <a:pt x="29" y="70"/>
                  <a:pt x="29" y="70"/>
                </a:cubicBezTo>
                <a:close/>
                <a:moveTo>
                  <a:pt x="32" y="70"/>
                </a:moveTo>
                <a:cubicBezTo>
                  <a:pt x="31" y="70"/>
                  <a:pt x="31" y="71"/>
                  <a:pt x="32" y="72"/>
                </a:cubicBezTo>
                <a:cubicBezTo>
                  <a:pt x="33" y="72"/>
                  <a:pt x="33" y="70"/>
                  <a:pt x="32" y="70"/>
                </a:cubicBezTo>
                <a:cubicBezTo>
                  <a:pt x="32" y="70"/>
                  <a:pt x="32" y="70"/>
                  <a:pt x="32" y="70"/>
                </a:cubicBezTo>
                <a:close/>
                <a:moveTo>
                  <a:pt x="36" y="71"/>
                </a:moveTo>
                <a:cubicBezTo>
                  <a:pt x="36" y="72"/>
                  <a:pt x="37" y="72"/>
                  <a:pt x="37" y="73"/>
                </a:cubicBezTo>
                <a:cubicBezTo>
                  <a:pt x="38" y="72"/>
                  <a:pt x="38" y="72"/>
                  <a:pt x="38" y="71"/>
                </a:cubicBezTo>
                <a:cubicBezTo>
                  <a:pt x="38" y="69"/>
                  <a:pt x="37" y="70"/>
                  <a:pt x="36" y="71"/>
                </a:cubicBezTo>
                <a:close/>
                <a:moveTo>
                  <a:pt x="34" y="73"/>
                </a:moveTo>
                <a:cubicBezTo>
                  <a:pt x="35" y="72"/>
                  <a:pt x="35" y="72"/>
                  <a:pt x="35" y="72"/>
                </a:cubicBezTo>
                <a:cubicBezTo>
                  <a:pt x="35" y="71"/>
                  <a:pt x="35" y="70"/>
                  <a:pt x="34" y="70"/>
                </a:cubicBezTo>
                <a:cubicBezTo>
                  <a:pt x="33" y="71"/>
                  <a:pt x="33" y="72"/>
                  <a:pt x="34" y="73"/>
                </a:cubicBezTo>
                <a:close/>
                <a:moveTo>
                  <a:pt x="49" y="71"/>
                </a:moveTo>
                <a:cubicBezTo>
                  <a:pt x="49" y="71"/>
                  <a:pt x="49" y="71"/>
                  <a:pt x="50" y="71"/>
                </a:cubicBezTo>
                <a:cubicBezTo>
                  <a:pt x="50" y="71"/>
                  <a:pt x="50" y="70"/>
                  <a:pt x="49" y="70"/>
                </a:cubicBezTo>
                <a:cubicBezTo>
                  <a:pt x="49" y="70"/>
                  <a:pt x="49" y="71"/>
                  <a:pt x="49" y="71"/>
                </a:cubicBezTo>
                <a:close/>
                <a:moveTo>
                  <a:pt x="51" y="71"/>
                </a:moveTo>
                <a:cubicBezTo>
                  <a:pt x="51" y="72"/>
                  <a:pt x="51" y="72"/>
                  <a:pt x="52" y="72"/>
                </a:cubicBezTo>
                <a:cubicBezTo>
                  <a:pt x="52" y="72"/>
                  <a:pt x="52" y="71"/>
                  <a:pt x="51" y="70"/>
                </a:cubicBezTo>
                <a:cubicBezTo>
                  <a:pt x="51" y="71"/>
                  <a:pt x="51" y="71"/>
                  <a:pt x="51" y="71"/>
                </a:cubicBezTo>
                <a:close/>
                <a:moveTo>
                  <a:pt x="42" y="73"/>
                </a:moveTo>
                <a:cubicBezTo>
                  <a:pt x="42" y="72"/>
                  <a:pt x="42" y="71"/>
                  <a:pt x="42" y="70"/>
                </a:cubicBezTo>
                <a:cubicBezTo>
                  <a:pt x="41" y="71"/>
                  <a:pt x="41" y="72"/>
                  <a:pt x="42" y="73"/>
                </a:cubicBezTo>
                <a:close/>
                <a:moveTo>
                  <a:pt x="23" y="73"/>
                </a:moveTo>
                <a:cubicBezTo>
                  <a:pt x="24" y="72"/>
                  <a:pt x="24" y="72"/>
                  <a:pt x="24" y="71"/>
                </a:cubicBezTo>
                <a:cubicBezTo>
                  <a:pt x="23" y="71"/>
                  <a:pt x="22" y="72"/>
                  <a:pt x="23" y="73"/>
                </a:cubicBezTo>
                <a:close/>
                <a:moveTo>
                  <a:pt x="28" y="72"/>
                </a:moveTo>
                <a:cubicBezTo>
                  <a:pt x="29" y="72"/>
                  <a:pt x="29" y="71"/>
                  <a:pt x="28" y="71"/>
                </a:cubicBezTo>
                <a:cubicBezTo>
                  <a:pt x="28" y="72"/>
                  <a:pt x="28" y="72"/>
                  <a:pt x="28" y="72"/>
                </a:cubicBezTo>
                <a:close/>
                <a:moveTo>
                  <a:pt x="40" y="72"/>
                </a:moveTo>
                <a:cubicBezTo>
                  <a:pt x="40" y="72"/>
                  <a:pt x="40" y="71"/>
                  <a:pt x="39" y="71"/>
                </a:cubicBezTo>
                <a:cubicBezTo>
                  <a:pt x="39" y="72"/>
                  <a:pt x="39" y="72"/>
                  <a:pt x="40" y="72"/>
                </a:cubicBezTo>
                <a:close/>
                <a:moveTo>
                  <a:pt x="43" y="73"/>
                </a:moveTo>
                <a:cubicBezTo>
                  <a:pt x="44" y="73"/>
                  <a:pt x="44" y="72"/>
                  <a:pt x="44" y="72"/>
                </a:cubicBezTo>
                <a:cubicBezTo>
                  <a:pt x="44" y="72"/>
                  <a:pt x="44" y="71"/>
                  <a:pt x="44" y="71"/>
                </a:cubicBezTo>
                <a:cubicBezTo>
                  <a:pt x="43" y="72"/>
                  <a:pt x="43" y="72"/>
                  <a:pt x="43" y="73"/>
                </a:cubicBezTo>
                <a:close/>
                <a:moveTo>
                  <a:pt x="46" y="73"/>
                </a:moveTo>
                <a:cubicBezTo>
                  <a:pt x="47" y="73"/>
                  <a:pt x="47" y="71"/>
                  <a:pt x="46" y="71"/>
                </a:cubicBezTo>
                <a:cubicBezTo>
                  <a:pt x="45" y="72"/>
                  <a:pt x="45" y="73"/>
                  <a:pt x="46" y="73"/>
                </a:cubicBezTo>
                <a:close/>
                <a:moveTo>
                  <a:pt x="33" y="74"/>
                </a:moveTo>
                <a:cubicBezTo>
                  <a:pt x="34" y="74"/>
                  <a:pt x="34" y="74"/>
                  <a:pt x="34" y="73"/>
                </a:cubicBezTo>
                <a:cubicBezTo>
                  <a:pt x="34" y="73"/>
                  <a:pt x="34" y="72"/>
                  <a:pt x="33" y="72"/>
                </a:cubicBezTo>
                <a:cubicBezTo>
                  <a:pt x="32" y="72"/>
                  <a:pt x="33" y="73"/>
                  <a:pt x="33" y="74"/>
                </a:cubicBezTo>
                <a:close/>
                <a:moveTo>
                  <a:pt x="27" y="73"/>
                </a:moveTo>
                <a:cubicBezTo>
                  <a:pt x="27" y="73"/>
                  <a:pt x="27" y="74"/>
                  <a:pt x="27" y="74"/>
                </a:cubicBezTo>
                <a:cubicBezTo>
                  <a:pt x="28" y="74"/>
                  <a:pt x="28" y="73"/>
                  <a:pt x="28" y="72"/>
                </a:cubicBezTo>
                <a:cubicBezTo>
                  <a:pt x="28" y="72"/>
                  <a:pt x="28" y="72"/>
                  <a:pt x="27" y="72"/>
                </a:cubicBezTo>
                <a:cubicBezTo>
                  <a:pt x="27" y="72"/>
                  <a:pt x="27" y="73"/>
                  <a:pt x="27" y="73"/>
                </a:cubicBezTo>
                <a:close/>
                <a:moveTo>
                  <a:pt x="56" y="76"/>
                </a:moveTo>
                <a:cubicBezTo>
                  <a:pt x="57" y="76"/>
                  <a:pt x="57" y="76"/>
                  <a:pt x="57" y="76"/>
                </a:cubicBezTo>
                <a:cubicBezTo>
                  <a:pt x="56" y="77"/>
                  <a:pt x="56" y="80"/>
                  <a:pt x="56" y="82"/>
                </a:cubicBezTo>
                <a:cubicBezTo>
                  <a:pt x="57" y="78"/>
                  <a:pt x="57" y="75"/>
                  <a:pt x="57" y="72"/>
                </a:cubicBezTo>
                <a:cubicBezTo>
                  <a:pt x="56" y="73"/>
                  <a:pt x="57" y="75"/>
                  <a:pt x="56" y="76"/>
                </a:cubicBezTo>
                <a:close/>
                <a:moveTo>
                  <a:pt x="29" y="73"/>
                </a:moveTo>
                <a:cubicBezTo>
                  <a:pt x="29" y="73"/>
                  <a:pt x="29" y="73"/>
                  <a:pt x="29" y="72"/>
                </a:cubicBezTo>
                <a:cubicBezTo>
                  <a:pt x="29" y="72"/>
                  <a:pt x="29" y="72"/>
                  <a:pt x="29" y="72"/>
                </a:cubicBezTo>
                <a:cubicBezTo>
                  <a:pt x="29" y="72"/>
                  <a:pt x="29" y="73"/>
                  <a:pt x="29" y="73"/>
                </a:cubicBezTo>
                <a:close/>
                <a:moveTo>
                  <a:pt x="48" y="73"/>
                </a:moveTo>
                <a:cubicBezTo>
                  <a:pt x="48" y="73"/>
                  <a:pt x="48" y="73"/>
                  <a:pt x="48" y="72"/>
                </a:cubicBezTo>
                <a:cubicBezTo>
                  <a:pt x="48" y="72"/>
                  <a:pt x="48" y="72"/>
                  <a:pt x="48" y="72"/>
                </a:cubicBezTo>
                <a:cubicBezTo>
                  <a:pt x="48" y="73"/>
                  <a:pt x="47" y="73"/>
                  <a:pt x="48" y="73"/>
                </a:cubicBezTo>
                <a:close/>
                <a:moveTo>
                  <a:pt x="38" y="74"/>
                </a:moveTo>
                <a:cubicBezTo>
                  <a:pt x="38" y="74"/>
                  <a:pt x="39" y="73"/>
                  <a:pt x="39" y="73"/>
                </a:cubicBezTo>
                <a:cubicBezTo>
                  <a:pt x="39" y="73"/>
                  <a:pt x="39" y="72"/>
                  <a:pt x="39" y="72"/>
                </a:cubicBezTo>
                <a:cubicBezTo>
                  <a:pt x="38" y="73"/>
                  <a:pt x="37" y="74"/>
                  <a:pt x="38" y="74"/>
                </a:cubicBezTo>
                <a:close/>
                <a:moveTo>
                  <a:pt x="24" y="74"/>
                </a:moveTo>
                <a:cubicBezTo>
                  <a:pt x="24" y="74"/>
                  <a:pt x="24" y="73"/>
                  <a:pt x="24" y="74"/>
                </a:cubicBezTo>
                <a:cubicBezTo>
                  <a:pt x="24" y="74"/>
                  <a:pt x="24" y="74"/>
                  <a:pt x="24" y="75"/>
                </a:cubicBezTo>
                <a:cubicBezTo>
                  <a:pt x="24" y="74"/>
                  <a:pt x="24" y="75"/>
                  <a:pt x="24" y="75"/>
                </a:cubicBezTo>
                <a:cubicBezTo>
                  <a:pt x="25" y="75"/>
                  <a:pt x="25" y="73"/>
                  <a:pt x="25" y="72"/>
                </a:cubicBezTo>
                <a:cubicBezTo>
                  <a:pt x="25" y="72"/>
                  <a:pt x="25" y="72"/>
                  <a:pt x="24" y="72"/>
                </a:cubicBezTo>
                <a:cubicBezTo>
                  <a:pt x="24" y="73"/>
                  <a:pt x="24" y="73"/>
                  <a:pt x="24" y="74"/>
                </a:cubicBezTo>
                <a:close/>
                <a:moveTo>
                  <a:pt x="36" y="75"/>
                </a:moveTo>
                <a:cubicBezTo>
                  <a:pt x="36" y="74"/>
                  <a:pt x="36" y="74"/>
                  <a:pt x="37" y="74"/>
                </a:cubicBezTo>
                <a:cubicBezTo>
                  <a:pt x="36" y="73"/>
                  <a:pt x="36" y="72"/>
                  <a:pt x="35" y="72"/>
                </a:cubicBezTo>
                <a:cubicBezTo>
                  <a:pt x="35" y="73"/>
                  <a:pt x="35" y="74"/>
                  <a:pt x="36" y="75"/>
                </a:cubicBezTo>
                <a:close/>
                <a:moveTo>
                  <a:pt x="31" y="74"/>
                </a:moveTo>
                <a:cubicBezTo>
                  <a:pt x="31" y="73"/>
                  <a:pt x="31" y="73"/>
                  <a:pt x="31" y="73"/>
                </a:cubicBezTo>
                <a:cubicBezTo>
                  <a:pt x="31" y="73"/>
                  <a:pt x="31" y="73"/>
                  <a:pt x="31" y="74"/>
                </a:cubicBezTo>
                <a:close/>
                <a:moveTo>
                  <a:pt x="40" y="73"/>
                </a:moveTo>
                <a:cubicBezTo>
                  <a:pt x="40" y="74"/>
                  <a:pt x="40" y="74"/>
                  <a:pt x="41" y="74"/>
                </a:cubicBezTo>
                <a:cubicBezTo>
                  <a:pt x="41" y="74"/>
                  <a:pt x="41" y="73"/>
                  <a:pt x="40" y="73"/>
                </a:cubicBezTo>
                <a:cubicBezTo>
                  <a:pt x="40" y="73"/>
                  <a:pt x="40" y="73"/>
                  <a:pt x="40" y="73"/>
                </a:cubicBezTo>
                <a:close/>
                <a:moveTo>
                  <a:pt x="42" y="74"/>
                </a:moveTo>
                <a:cubicBezTo>
                  <a:pt x="42" y="74"/>
                  <a:pt x="43" y="74"/>
                  <a:pt x="42" y="74"/>
                </a:cubicBezTo>
                <a:cubicBezTo>
                  <a:pt x="43" y="74"/>
                  <a:pt x="43" y="73"/>
                  <a:pt x="42" y="73"/>
                </a:cubicBezTo>
                <a:cubicBezTo>
                  <a:pt x="43" y="73"/>
                  <a:pt x="42" y="73"/>
                  <a:pt x="42" y="74"/>
                </a:cubicBezTo>
                <a:close/>
                <a:moveTo>
                  <a:pt x="45" y="75"/>
                </a:moveTo>
                <a:cubicBezTo>
                  <a:pt x="45" y="75"/>
                  <a:pt x="45" y="74"/>
                  <a:pt x="46" y="74"/>
                </a:cubicBezTo>
                <a:cubicBezTo>
                  <a:pt x="45" y="72"/>
                  <a:pt x="43" y="74"/>
                  <a:pt x="45" y="75"/>
                </a:cubicBezTo>
                <a:close/>
                <a:moveTo>
                  <a:pt x="51" y="74"/>
                </a:moveTo>
                <a:cubicBezTo>
                  <a:pt x="51" y="74"/>
                  <a:pt x="51" y="73"/>
                  <a:pt x="51" y="73"/>
                </a:cubicBezTo>
                <a:cubicBezTo>
                  <a:pt x="50" y="74"/>
                  <a:pt x="51" y="74"/>
                  <a:pt x="51" y="74"/>
                </a:cubicBezTo>
                <a:close/>
                <a:moveTo>
                  <a:pt x="33" y="75"/>
                </a:moveTo>
                <a:cubicBezTo>
                  <a:pt x="33" y="74"/>
                  <a:pt x="32" y="74"/>
                  <a:pt x="32" y="73"/>
                </a:cubicBezTo>
                <a:cubicBezTo>
                  <a:pt x="32" y="74"/>
                  <a:pt x="33" y="74"/>
                  <a:pt x="33" y="75"/>
                </a:cubicBezTo>
                <a:close/>
                <a:moveTo>
                  <a:pt x="47" y="74"/>
                </a:moveTo>
                <a:cubicBezTo>
                  <a:pt x="47" y="74"/>
                  <a:pt x="47" y="75"/>
                  <a:pt x="48" y="74"/>
                </a:cubicBezTo>
                <a:cubicBezTo>
                  <a:pt x="48" y="74"/>
                  <a:pt x="47" y="74"/>
                  <a:pt x="47" y="73"/>
                </a:cubicBezTo>
                <a:cubicBezTo>
                  <a:pt x="47" y="74"/>
                  <a:pt x="47" y="74"/>
                  <a:pt x="47" y="74"/>
                </a:cubicBezTo>
                <a:close/>
                <a:moveTo>
                  <a:pt x="48" y="74"/>
                </a:moveTo>
                <a:cubicBezTo>
                  <a:pt x="49" y="75"/>
                  <a:pt x="49" y="76"/>
                  <a:pt x="50" y="76"/>
                </a:cubicBezTo>
                <a:cubicBezTo>
                  <a:pt x="50" y="75"/>
                  <a:pt x="50" y="74"/>
                  <a:pt x="49" y="73"/>
                </a:cubicBezTo>
                <a:cubicBezTo>
                  <a:pt x="49" y="74"/>
                  <a:pt x="49" y="74"/>
                  <a:pt x="48" y="74"/>
                </a:cubicBezTo>
                <a:close/>
                <a:moveTo>
                  <a:pt x="22" y="75"/>
                </a:moveTo>
                <a:cubicBezTo>
                  <a:pt x="22" y="74"/>
                  <a:pt x="22" y="74"/>
                  <a:pt x="22" y="74"/>
                </a:cubicBezTo>
                <a:cubicBezTo>
                  <a:pt x="21" y="74"/>
                  <a:pt x="21" y="75"/>
                  <a:pt x="22" y="75"/>
                </a:cubicBezTo>
                <a:close/>
                <a:moveTo>
                  <a:pt x="39" y="76"/>
                </a:moveTo>
                <a:cubicBezTo>
                  <a:pt x="40" y="76"/>
                  <a:pt x="40" y="75"/>
                  <a:pt x="40" y="75"/>
                </a:cubicBezTo>
                <a:cubicBezTo>
                  <a:pt x="40" y="75"/>
                  <a:pt x="40" y="74"/>
                  <a:pt x="39" y="74"/>
                </a:cubicBezTo>
                <a:cubicBezTo>
                  <a:pt x="39" y="74"/>
                  <a:pt x="38" y="76"/>
                  <a:pt x="39" y="76"/>
                </a:cubicBezTo>
                <a:close/>
                <a:moveTo>
                  <a:pt x="30" y="75"/>
                </a:moveTo>
                <a:cubicBezTo>
                  <a:pt x="30" y="75"/>
                  <a:pt x="30" y="75"/>
                  <a:pt x="30" y="74"/>
                </a:cubicBezTo>
                <a:cubicBezTo>
                  <a:pt x="30" y="74"/>
                  <a:pt x="30" y="74"/>
                  <a:pt x="30" y="74"/>
                </a:cubicBezTo>
                <a:cubicBezTo>
                  <a:pt x="30" y="74"/>
                  <a:pt x="29" y="74"/>
                  <a:pt x="30" y="75"/>
                </a:cubicBezTo>
                <a:close/>
                <a:moveTo>
                  <a:pt x="32" y="75"/>
                </a:moveTo>
                <a:cubicBezTo>
                  <a:pt x="32" y="74"/>
                  <a:pt x="32" y="74"/>
                  <a:pt x="31" y="74"/>
                </a:cubicBezTo>
                <a:cubicBezTo>
                  <a:pt x="32" y="74"/>
                  <a:pt x="32" y="75"/>
                  <a:pt x="32" y="75"/>
                </a:cubicBezTo>
                <a:close/>
                <a:moveTo>
                  <a:pt x="54" y="77"/>
                </a:moveTo>
                <a:cubicBezTo>
                  <a:pt x="54" y="76"/>
                  <a:pt x="54" y="76"/>
                  <a:pt x="54" y="75"/>
                </a:cubicBezTo>
                <a:cubicBezTo>
                  <a:pt x="53" y="75"/>
                  <a:pt x="54" y="74"/>
                  <a:pt x="53" y="74"/>
                </a:cubicBezTo>
                <a:cubicBezTo>
                  <a:pt x="53" y="75"/>
                  <a:pt x="53" y="76"/>
                  <a:pt x="54" y="77"/>
                </a:cubicBezTo>
                <a:close/>
                <a:moveTo>
                  <a:pt x="35" y="76"/>
                </a:moveTo>
                <a:cubicBezTo>
                  <a:pt x="35" y="75"/>
                  <a:pt x="35" y="74"/>
                  <a:pt x="34" y="74"/>
                </a:cubicBezTo>
                <a:cubicBezTo>
                  <a:pt x="34" y="75"/>
                  <a:pt x="34" y="76"/>
                  <a:pt x="35" y="76"/>
                </a:cubicBezTo>
                <a:close/>
                <a:moveTo>
                  <a:pt x="36" y="76"/>
                </a:moveTo>
                <a:cubicBezTo>
                  <a:pt x="36" y="76"/>
                  <a:pt x="36" y="76"/>
                  <a:pt x="37" y="77"/>
                </a:cubicBezTo>
                <a:cubicBezTo>
                  <a:pt x="37" y="76"/>
                  <a:pt x="37" y="76"/>
                  <a:pt x="38" y="75"/>
                </a:cubicBezTo>
                <a:cubicBezTo>
                  <a:pt x="37" y="75"/>
                  <a:pt x="37" y="75"/>
                  <a:pt x="37" y="74"/>
                </a:cubicBezTo>
                <a:cubicBezTo>
                  <a:pt x="37" y="75"/>
                  <a:pt x="36" y="75"/>
                  <a:pt x="36" y="76"/>
                </a:cubicBezTo>
                <a:close/>
                <a:moveTo>
                  <a:pt x="42" y="76"/>
                </a:moveTo>
                <a:cubicBezTo>
                  <a:pt x="43" y="74"/>
                  <a:pt x="40" y="75"/>
                  <a:pt x="42" y="76"/>
                </a:cubicBezTo>
                <a:close/>
                <a:moveTo>
                  <a:pt x="25" y="76"/>
                </a:moveTo>
                <a:cubicBezTo>
                  <a:pt x="25" y="76"/>
                  <a:pt x="26" y="76"/>
                  <a:pt x="25" y="77"/>
                </a:cubicBezTo>
                <a:cubicBezTo>
                  <a:pt x="26" y="77"/>
                  <a:pt x="27" y="75"/>
                  <a:pt x="26" y="75"/>
                </a:cubicBezTo>
                <a:cubicBezTo>
                  <a:pt x="25" y="75"/>
                  <a:pt x="25" y="75"/>
                  <a:pt x="25" y="76"/>
                </a:cubicBezTo>
                <a:close/>
                <a:moveTo>
                  <a:pt x="43" y="75"/>
                </a:moveTo>
                <a:cubicBezTo>
                  <a:pt x="43" y="76"/>
                  <a:pt x="44" y="76"/>
                  <a:pt x="44" y="76"/>
                </a:cubicBezTo>
                <a:cubicBezTo>
                  <a:pt x="45" y="76"/>
                  <a:pt x="44" y="74"/>
                  <a:pt x="43" y="75"/>
                </a:cubicBezTo>
                <a:close/>
                <a:moveTo>
                  <a:pt x="23" y="75"/>
                </a:moveTo>
                <a:cubicBezTo>
                  <a:pt x="22" y="76"/>
                  <a:pt x="22" y="76"/>
                  <a:pt x="23" y="75"/>
                </a:cubicBezTo>
                <a:close/>
                <a:moveTo>
                  <a:pt x="29" y="76"/>
                </a:moveTo>
                <a:cubicBezTo>
                  <a:pt x="29" y="76"/>
                  <a:pt x="30" y="76"/>
                  <a:pt x="30" y="75"/>
                </a:cubicBezTo>
                <a:cubicBezTo>
                  <a:pt x="29" y="75"/>
                  <a:pt x="29" y="75"/>
                  <a:pt x="29" y="75"/>
                </a:cubicBezTo>
                <a:cubicBezTo>
                  <a:pt x="29" y="75"/>
                  <a:pt x="28" y="76"/>
                  <a:pt x="29" y="76"/>
                </a:cubicBezTo>
                <a:close/>
                <a:moveTo>
                  <a:pt x="31" y="77"/>
                </a:moveTo>
                <a:cubicBezTo>
                  <a:pt x="32" y="77"/>
                  <a:pt x="32" y="76"/>
                  <a:pt x="32" y="76"/>
                </a:cubicBezTo>
                <a:cubicBezTo>
                  <a:pt x="31" y="76"/>
                  <a:pt x="31" y="75"/>
                  <a:pt x="31" y="75"/>
                </a:cubicBezTo>
                <a:cubicBezTo>
                  <a:pt x="30" y="76"/>
                  <a:pt x="31" y="76"/>
                  <a:pt x="31" y="77"/>
                </a:cubicBezTo>
                <a:close/>
                <a:moveTo>
                  <a:pt x="45" y="76"/>
                </a:moveTo>
                <a:cubicBezTo>
                  <a:pt x="45" y="77"/>
                  <a:pt x="45" y="77"/>
                  <a:pt x="46" y="77"/>
                </a:cubicBezTo>
                <a:cubicBezTo>
                  <a:pt x="46" y="77"/>
                  <a:pt x="46" y="76"/>
                  <a:pt x="47" y="76"/>
                </a:cubicBezTo>
                <a:cubicBezTo>
                  <a:pt x="46" y="74"/>
                  <a:pt x="46" y="76"/>
                  <a:pt x="45" y="76"/>
                </a:cubicBezTo>
                <a:close/>
                <a:moveTo>
                  <a:pt x="34" y="77"/>
                </a:moveTo>
                <a:cubicBezTo>
                  <a:pt x="35" y="76"/>
                  <a:pt x="34" y="76"/>
                  <a:pt x="33" y="75"/>
                </a:cubicBezTo>
                <a:cubicBezTo>
                  <a:pt x="33" y="76"/>
                  <a:pt x="34" y="77"/>
                  <a:pt x="34" y="77"/>
                </a:cubicBezTo>
                <a:close/>
                <a:moveTo>
                  <a:pt x="23" y="78"/>
                </a:moveTo>
                <a:cubicBezTo>
                  <a:pt x="24" y="77"/>
                  <a:pt x="24" y="76"/>
                  <a:pt x="23" y="76"/>
                </a:cubicBezTo>
                <a:cubicBezTo>
                  <a:pt x="22" y="76"/>
                  <a:pt x="23" y="77"/>
                  <a:pt x="23" y="78"/>
                </a:cubicBezTo>
                <a:close/>
                <a:moveTo>
                  <a:pt x="49" y="78"/>
                </a:moveTo>
                <a:cubicBezTo>
                  <a:pt x="49" y="77"/>
                  <a:pt x="49" y="76"/>
                  <a:pt x="48" y="76"/>
                </a:cubicBezTo>
                <a:cubicBezTo>
                  <a:pt x="48" y="77"/>
                  <a:pt x="49" y="77"/>
                  <a:pt x="49" y="78"/>
                </a:cubicBezTo>
                <a:close/>
                <a:moveTo>
                  <a:pt x="40" y="78"/>
                </a:moveTo>
                <a:cubicBezTo>
                  <a:pt x="41" y="78"/>
                  <a:pt x="42" y="76"/>
                  <a:pt x="41" y="76"/>
                </a:cubicBezTo>
                <a:cubicBezTo>
                  <a:pt x="40" y="77"/>
                  <a:pt x="40" y="77"/>
                  <a:pt x="40" y="78"/>
                </a:cubicBezTo>
                <a:close/>
                <a:moveTo>
                  <a:pt x="30" y="78"/>
                </a:moveTo>
                <a:cubicBezTo>
                  <a:pt x="31" y="78"/>
                  <a:pt x="31" y="77"/>
                  <a:pt x="30" y="76"/>
                </a:cubicBezTo>
                <a:cubicBezTo>
                  <a:pt x="29" y="77"/>
                  <a:pt x="30" y="78"/>
                  <a:pt x="30" y="78"/>
                </a:cubicBezTo>
                <a:close/>
                <a:moveTo>
                  <a:pt x="37" y="78"/>
                </a:moveTo>
                <a:cubicBezTo>
                  <a:pt x="37" y="78"/>
                  <a:pt x="37" y="78"/>
                  <a:pt x="38" y="79"/>
                </a:cubicBezTo>
                <a:cubicBezTo>
                  <a:pt x="38" y="78"/>
                  <a:pt x="38" y="78"/>
                  <a:pt x="39" y="77"/>
                </a:cubicBezTo>
                <a:cubicBezTo>
                  <a:pt x="38" y="77"/>
                  <a:pt x="38" y="76"/>
                  <a:pt x="38" y="76"/>
                </a:cubicBezTo>
                <a:cubicBezTo>
                  <a:pt x="38" y="77"/>
                  <a:pt x="37" y="77"/>
                  <a:pt x="37" y="78"/>
                </a:cubicBezTo>
                <a:close/>
                <a:moveTo>
                  <a:pt x="42" y="78"/>
                </a:moveTo>
                <a:cubicBezTo>
                  <a:pt x="44" y="78"/>
                  <a:pt x="44" y="77"/>
                  <a:pt x="42" y="76"/>
                </a:cubicBezTo>
                <a:cubicBezTo>
                  <a:pt x="42" y="77"/>
                  <a:pt x="42" y="78"/>
                  <a:pt x="42" y="78"/>
                </a:cubicBezTo>
                <a:close/>
                <a:moveTo>
                  <a:pt x="36" y="78"/>
                </a:moveTo>
                <a:cubicBezTo>
                  <a:pt x="36" y="77"/>
                  <a:pt x="36" y="77"/>
                  <a:pt x="36" y="76"/>
                </a:cubicBezTo>
                <a:cubicBezTo>
                  <a:pt x="36" y="77"/>
                  <a:pt x="36" y="77"/>
                  <a:pt x="36" y="78"/>
                </a:cubicBezTo>
                <a:close/>
                <a:moveTo>
                  <a:pt x="47" y="80"/>
                </a:moveTo>
                <a:cubicBezTo>
                  <a:pt x="47" y="79"/>
                  <a:pt x="47" y="78"/>
                  <a:pt x="47" y="77"/>
                </a:cubicBezTo>
                <a:cubicBezTo>
                  <a:pt x="47" y="77"/>
                  <a:pt x="47" y="77"/>
                  <a:pt x="47" y="77"/>
                </a:cubicBezTo>
                <a:cubicBezTo>
                  <a:pt x="46" y="77"/>
                  <a:pt x="46" y="79"/>
                  <a:pt x="47" y="80"/>
                </a:cubicBezTo>
                <a:close/>
                <a:moveTo>
                  <a:pt x="21" y="78"/>
                </a:moveTo>
                <a:cubicBezTo>
                  <a:pt x="21" y="78"/>
                  <a:pt x="22" y="77"/>
                  <a:pt x="22" y="77"/>
                </a:cubicBezTo>
                <a:cubicBezTo>
                  <a:pt x="21" y="77"/>
                  <a:pt x="21" y="77"/>
                  <a:pt x="21" y="78"/>
                </a:cubicBezTo>
                <a:close/>
                <a:moveTo>
                  <a:pt x="28" y="78"/>
                </a:moveTo>
                <a:cubicBezTo>
                  <a:pt x="29" y="78"/>
                  <a:pt x="28" y="77"/>
                  <a:pt x="28" y="77"/>
                </a:cubicBezTo>
                <a:cubicBezTo>
                  <a:pt x="28" y="77"/>
                  <a:pt x="28" y="77"/>
                  <a:pt x="28" y="78"/>
                </a:cubicBezTo>
                <a:close/>
                <a:moveTo>
                  <a:pt x="45" y="78"/>
                </a:moveTo>
                <a:cubicBezTo>
                  <a:pt x="45" y="78"/>
                  <a:pt x="45" y="77"/>
                  <a:pt x="45" y="77"/>
                </a:cubicBezTo>
                <a:cubicBezTo>
                  <a:pt x="45" y="77"/>
                  <a:pt x="45" y="78"/>
                  <a:pt x="45" y="78"/>
                </a:cubicBezTo>
                <a:close/>
                <a:moveTo>
                  <a:pt x="27" y="78"/>
                </a:moveTo>
                <a:cubicBezTo>
                  <a:pt x="27" y="78"/>
                  <a:pt x="27" y="77"/>
                  <a:pt x="27" y="77"/>
                </a:cubicBezTo>
                <a:cubicBezTo>
                  <a:pt x="27" y="77"/>
                  <a:pt x="26" y="78"/>
                  <a:pt x="27" y="78"/>
                </a:cubicBezTo>
                <a:close/>
                <a:moveTo>
                  <a:pt x="32" y="79"/>
                </a:moveTo>
                <a:cubicBezTo>
                  <a:pt x="33" y="79"/>
                  <a:pt x="33" y="77"/>
                  <a:pt x="32" y="77"/>
                </a:cubicBezTo>
                <a:cubicBezTo>
                  <a:pt x="32" y="78"/>
                  <a:pt x="32" y="78"/>
                  <a:pt x="32" y="79"/>
                </a:cubicBezTo>
                <a:close/>
                <a:moveTo>
                  <a:pt x="50" y="78"/>
                </a:moveTo>
                <a:cubicBezTo>
                  <a:pt x="51" y="78"/>
                  <a:pt x="51" y="77"/>
                  <a:pt x="50" y="77"/>
                </a:cubicBezTo>
                <a:cubicBezTo>
                  <a:pt x="50" y="77"/>
                  <a:pt x="50" y="77"/>
                  <a:pt x="50" y="78"/>
                </a:cubicBezTo>
                <a:close/>
                <a:moveTo>
                  <a:pt x="52" y="80"/>
                </a:moveTo>
                <a:cubicBezTo>
                  <a:pt x="52" y="79"/>
                  <a:pt x="52" y="77"/>
                  <a:pt x="51" y="77"/>
                </a:cubicBezTo>
                <a:cubicBezTo>
                  <a:pt x="52" y="78"/>
                  <a:pt x="50" y="79"/>
                  <a:pt x="52" y="80"/>
                </a:cubicBezTo>
                <a:close/>
                <a:moveTo>
                  <a:pt x="25" y="78"/>
                </a:moveTo>
                <a:cubicBezTo>
                  <a:pt x="25" y="78"/>
                  <a:pt x="25" y="78"/>
                  <a:pt x="25" y="77"/>
                </a:cubicBezTo>
                <a:cubicBezTo>
                  <a:pt x="25" y="77"/>
                  <a:pt x="25" y="77"/>
                  <a:pt x="25" y="77"/>
                </a:cubicBezTo>
                <a:cubicBezTo>
                  <a:pt x="25" y="78"/>
                  <a:pt x="25" y="78"/>
                  <a:pt x="25" y="78"/>
                </a:cubicBezTo>
                <a:close/>
                <a:moveTo>
                  <a:pt x="35" y="79"/>
                </a:moveTo>
                <a:cubicBezTo>
                  <a:pt x="36" y="78"/>
                  <a:pt x="35" y="78"/>
                  <a:pt x="35" y="78"/>
                </a:cubicBezTo>
                <a:cubicBezTo>
                  <a:pt x="35" y="78"/>
                  <a:pt x="35" y="79"/>
                  <a:pt x="35" y="79"/>
                </a:cubicBezTo>
                <a:close/>
                <a:moveTo>
                  <a:pt x="24" y="78"/>
                </a:moveTo>
                <a:cubicBezTo>
                  <a:pt x="24" y="78"/>
                  <a:pt x="24" y="79"/>
                  <a:pt x="24" y="79"/>
                </a:cubicBezTo>
                <a:cubicBezTo>
                  <a:pt x="24" y="79"/>
                  <a:pt x="24" y="79"/>
                  <a:pt x="24" y="79"/>
                </a:cubicBezTo>
                <a:cubicBezTo>
                  <a:pt x="25" y="79"/>
                  <a:pt x="25" y="78"/>
                  <a:pt x="24" y="78"/>
                </a:cubicBezTo>
                <a:cubicBezTo>
                  <a:pt x="24" y="78"/>
                  <a:pt x="24" y="78"/>
                  <a:pt x="24" y="78"/>
                </a:cubicBezTo>
                <a:close/>
                <a:moveTo>
                  <a:pt x="55" y="79"/>
                </a:moveTo>
                <a:cubicBezTo>
                  <a:pt x="56" y="79"/>
                  <a:pt x="56" y="78"/>
                  <a:pt x="55" y="78"/>
                </a:cubicBezTo>
                <a:cubicBezTo>
                  <a:pt x="55" y="78"/>
                  <a:pt x="56" y="79"/>
                  <a:pt x="55" y="79"/>
                </a:cubicBezTo>
                <a:close/>
                <a:moveTo>
                  <a:pt x="41" y="79"/>
                </a:moveTo>
                <a:cubicBezTo>
                  <a:pt x="41" y="79"/>
                  <a:pt x="41" y="80"/>
                  <a:pt x="42" y="80"/>
                </a:cubicBezTo>
                <a:cubicBezTo>
                  <a:pt x="42" y="79"/>
                  <a:pt x="42" y="79"/>
                  <a:pt x="42" y="78"/>
                </a:cubicBezTo>
                <a:cubicBezTo>
                  <a:pt x="42" y="78"/>
                  <a:pt x="41" y="78"/>
                  <a:pt x="41" y="78"/>
                </a:cubicBezTo>
                <a:cubicBezTo>
                  <a:pt x="41" y="78"/>
                  <a:pt x="41" y="78"/>
                  <a:pt x="41" y="79"/>
                </a:cubicBezTo>
                <a:close/>
                <a:moveTo>
                  <a:pt x="22" y="80"/>
                </a:moveTo>
                <a:cubicBezTo>
                  <a:pt x="22" y="80"/>
                  <a:pt x="22" y="79"/>
                  <a:pt x="22" y="79"/>
                </a:cubicBezTo>
                <a:cubicBezTo>
                  <a:pt x="22" y="79"/>
                  <a:pt x="22" y="78"/>
                  <a:pt x="22" y="78"/>
                </a:cubicBezTo>
                <a:cubicBezTo>
                  <a:pt x="21" y="78"/>
                  <a:pt x="21" y="80"/>
                  <a:pt x="22" y="80"/>
                </a:cubicBezTo>
                <a:close/>
                <a:moveTo>
                  <a:pt x="27" y="79"/>
                </a:moveTo>
                <a:cubicBezTo>
                  <a:pt x="28" y="79"/>
                  <a:pt x="28" y="78"/>
                  <a:pt x="28" y="78"/>
                </a:cubicBezTo>
                <a:cubicBezTo>
                  <a:pt x="27" y="78"/>
                  <a:pt x="27" y="78"/>
                  <a:pt x="27" y="79"/>
                </a:cubicBezTo>
                <a:close/>
                <a:moveTo>
                  <a:pt x="38" y="80"/>
                </a:moveTo>
                <a:cubicBezTo>
                  <a:pt x="39" y="80"/>
                  <a:pt x="39" y="80"/>
                  <a:pt x="39" y="80"/>
                </a:cubicBezTo>
                <a:cubicBezTo>
                  <a:pt x="39" y="80"/>
                  <a:pt x="40" y="80"/>
                  <a:pt x="40" y="79"/>
                </a:cubicBezTo>
                <a:cubicBezTo>
                  <a:pt x="40" y="78"/>
                  <a:pt x="40" y="78"/>
                  <a:pt x="39" y="78"/>
                </a:cubicBezTo>
                <a:cubicBezTo>
                  <a:pt x="39" y="79"/>
                  <a:pt x="38" y="79"/>
                  <a:pt x="38" y="80"/>
                </a:cubicBezTo>
                <a:close/>
                <a:moveTo>
                  <a:pt x="29" y="78"/>
                </a:moveTo>
                <a:cubicBezTo>
                  <a:pt x="29" y="79"/>
                  <a:pt x="29" y="79"/>
                  <a:pt x="29" y="80"/>
                </a:cubicBezTo>
                <a:cubicBezTo>
                  <a:pt x="30" y="79"/>
                  <a:pt x="29" y="79"/>
                  <a:pt x="29" y="78"/>
                </a:cubicBezTo>
                <a:cubicBezTo>
                  <a:pt x="29" y="78"/>
                  <a:pt x="29" y="78"/>
                  <a:pt x="29" y="78"/>
                </a:cubicBezTo>
                <a:close/>
                <a:moveTo>
                  <a:pt x="37" y="79"/>
                </a:moveTo>
                <a:cubicBezTo>
                  <a:pt x="37" y="79"/>
                  <a:pt x="37" y="78"/>
                  <a:pt x="37" y="78"/>
                </a:cubicBezTo>
                <a:cubicBezTo>
                  <a:pt x="37" y="79"/>
                  <a:pt x="37" y="79"/>
                  <a:pt x="37" y="79"/>
                </a:cubicBezTo>
                <a:close/>
                <a:moveTo>
                  <a:pt x="43" y="79"/>
                </a:moveTo>
                <a:cubicBezTo>
                  <a:pt x="43" y="80"/>
                  <a:pt x="43" y="80"/>
                  <a:pt x="44" y="80"/>
                </a:cubicBezTo>
                <a:cubicBezTo>
                  <a:pt x="44" y="80"/>
                  <a:pt x="45" y="78"/>
                  <a:pt x="44" y="78"/>
                </a:cubicBezTo>
                <a:cubicBezTo>
                  <a:pt x="44" y="79"/>
                  <a:pt x="43" y="79"/>
                  <a:pt x="43" y="79"/>
                </a:cubicBezTo>
                <a:close/>
                <a:moveTo>
                  <a:pt x="48" y="79"/>
                </a:moveTo>
                <a:cubicBezTo>
                  <a:pt x="48" y="79"/>
                  <a:pt x="48" y="79"/>
                  <a:pt x="48" y="79"/>
                </a:cubicBezTo>
                <a:cubicBezTo>
                  <a:pt x="48" y="79"/>
                  <a:pt x="48" y="79"/>
                  <a:pt x="48" y="79"/>
                </a:cubicBezTo>
                <a:cubicBezTo>
                  <a:pt x="48" y="79"/>
                  <a:pt x="49" y="78"/>
                  <a:pt x="48" y="78"/>
                </a:cubicBezTo>
                <a:cubicBezTo>
                  <a:pt x="48" y="79"/>
                  <a:pt x="48" y="79"/>
                  <a:pt x="48" y="79"/>
                </a:cubicBezTo>
                <a:cubicBezTo>
                  <a:pt x="48" y="79"/>
                  <a:pt x="48" y="79"/>
                  <a:pt x="48" y="79"/>
                </a:cubicBezTo>
                <a:close/>
                <a:moveTo>
                  <a:pt x="31" y="79"/>
                </a:moveTo>
                <a:cubicBezTo>
                  <a:pt x="31" y="79"/>
                  <a:pt x="31" y="80"/>
                  <a:pt x="31" y="80"/>
                </a:cubicBezTo>
                <a:cubicBezTo>
                  <a:pt x="32" y="80"/>
                  <a:pt x="32" y="79"/>
                  <a:pt x="32" y="79"/>
                </a:cubicBezTo>
                <a:cubicBezTo>
                  <a:pt x="31" y="79"/>
                  <a:pt x="31" y="79"/>
                  <a:pt x="31" y="79"/>
                </a:cubicBezTo>
                <a:cubicBezTo>
                  <a:pt x="31" y="79"/>
                  <a:pt x="31" y="79"/>
                  <a:pt x="31" y="79"/>
                </a:cubicBezTo>
                <a:close/>
                <a:moveTo>
                  <a:pt x="52" y="80"/>
                </a:moveTo>
                <a:cubicBezTo>
                  <a:pt x="53" y="79"/>
                  <a:pt x="53" y="79"/>
                  <a:pt x="52" y="79"/>
                </a:cubicBezTo>
                <a:cubicBezTo>
                  <a:pt x="52" y="79"/>
                  <a:pt x="52" y="80"/>
                  <a:pt x="52" y="80"/>
                </a:cubicBezTo>
                <a:close/>
                <a:moveTo>
                  <a:pt x="36" y="81"/>
                </a:moveTo>
                <a:cubicBezTo>
                  <a:pt x="37" y="81"/>
                  <a:pt x="37" y="80"/>
                  <a:pt x="37" y="80"/>
                </a:cubicBezTo>
                <a:cubicBezTo>
                  <a:pt x="37" y="80"/>
                  <a:pt x="37" y="79"/>
                  <a:pt x="36" y="79"/>
                </a:cubicBezTo>
                <a:cubicBezTo>
                  <a:pt x="36" y="80"/>
                  <a:pt x="36" y="80"/>
                  <a:pt x="36" y="81"/>
                </a:cubicBezTo>
                <a:close/>
                <a:moveTo>
                  <a:pt x="34" y="81"/>
                </a:moveTo>
                <a:cubicBezTo>
                  <a:pt x="34" y="81"/>
                  <a:pt x="35" y="80"/>
                  <a:pt x="34" y="79"/>
                </a:cubicBezTo>
                <a:cubicBezTo>
                  <a:pt x="33" y="80"/>
                  <a:pt x="33" y="81"/>
                  <a:pt x="34" y="81"/>
                </a:cubicBezTo>
                <a:close/>
                <a:moveTo>
                  <a:pt x="48" y="81"/>
                </a:moveTo>
                <a:cubicBezTo>
                  <a:pt x="48" y="82"/>
                  <a:pt x="48" y="83"/>
                  <a:pt x="49" y="83"/>
                </a:cubicBezTo>
                <a:cubicBezTo>
                  <a:pt x="49" y="82"/>
                  <a:pt x="50" y="80"/>
                  <a:pt x="49" y="79"/>
                </a:cubicBezTo>
                <a:cubicBezTo>
                  <a:pt x="49" y="80"/>
                  <a:pt x="48" y="80"/>
                  <a:pt x="48" y="81"/>
                </a:cubicBezTo>
                <a:close/>
                <a:moveTo>
                  <a:pt x="29" y="81"/>
                </a:moveTo>
                <a:cubicBezTo>
                  <a:pt x="29" y="81"/>
                  <a:pt x="29" y="80"/>
                  <a:pt x="28" y="80"/>
                </a:cubicBezTo>
                <a:cubicBezTo>
                  <a:pt x="28" y="80"/>
                  <a:pt x="28" y="80"/>
                  <a:pt x="29" y="81"/>
                </a:cubicBezTo>
                <a:close/>
                <a:moveTo>
                  <a:pt x="40" y="82"/>
                </a:moveTo>
                <a:cubicBezTo>
                  <a:pt x="41" y="82"/>
                  <a:pt x="41" y="81"/>
                  <a:pt x="41" y="81"/>
                </a:cubicBezTo>
                <a:cubicBezTo>
                  <a:pt x="41" y="80"/>
                  <a:pt x="41" y="80"/>
                  <a:pt x="40" y="80"/>
                </a:cubicBezTo>
                <a:cubicBezTo>
                  <a:pt x="40" y="80"/>
                  <a:pt x="39" y="81"/>
                  <a:pt x="40" y="82"/>
                </a:cubicBezTo>
                <a:close/>
                <a:moveTo>
                  <a:pt x="26" y="80"/>
                </a:moveTo>
                <a:cubicBezTo>
                  <a:pt x="27" y="81"/>
                  <a:pt x="27" y="80"/>
                  <a:pt x="26" y="80"/>
                </a:cubicBezTo>
                <a:cubicBezTo>
                  <a:pt x="26" y="80"/>
                  <a:pt x="26" y="80"/>
                  <a:pt x="26" y="80"/>
                </a:cubicBezTo>
                <a:close/>
                <a:moveTo>
                  <a:pt x="22" y="81"/>
                </a:moveTo>
                <a:cubicBezTo>
                  <a:pt x="22" y="81"/>
                  <a:pt x="22" y="82"/>
                  <a:pt x="23" y="82"/>
                </a:cubicBezTo>
                <a:cubicBezTo>
                  <a:pt x="23" y="81"/>
                  <a:pt x="23" y="80"/>
                  <a:pt x="23" y="80"/>
                </a:cubicBezTo>
                <a:cubicBezTo>
                  <a:pt x="22" y="80"/>
                  <a:pt x="22" y="80"/>
                  <a:pt x="22" y="81"/>
                </a:cubicBezTo>
                <a:close/>
                <a:moveTo>
                  <a:pt x="42" y="81"/>
                </a:moveTo>
                <a:cubicBezTo>
                  <a:pt x="42" y="81"/>
                  <a:pt x="43" y="81"/>
                  <a:pt x="43" y="82"/>
                </a:cubicBezTo>
                <a:cubicBezTo>
                  <a:pt x="43" y="81"/>
                  <a:pt x="43" y="80"/>
                  <a:pt x="43" y="80"/>
                </a:cubicBezTo>
                <a:cubicBezTo>
                  <a:pt x="43" y="80"/>
                  <a:pt x="42" y="80"/>
                  <a:pt x="42" y="81"/>
                </a:cubicBezTo>
                <a:close/>
                <a:moveTo>
                  <a:pt x="30" y="81"/>
                </a:moveTo>
                <a:cubicBezTo>
                  <a:pt x="30" y="81"/>
                  <a:pt x="30" y="82"/>
                  <a:pt x="31" y="82"/>
                </a:cubicBezTo>
                <a:cubicBezTo>
                  <a:pt x="31" y="81"/>
                  <a:pt x="31" y="81"/>
                  <a:pt x="31" y="81"/>
                </a:cubicBezTo>
                <a:cubicBezTo>
                  <a:pt x="31" y="81"/>
                  <a:pt x="31" y="80"/>
                  <a:pt x="30" y="80"/>
                </a:cubicBezTo>
                <a:cubicBezTo>
                  <a:pt x="30" y="80"/>
                  <a:pt x="30" y="80"/>
                  <a:pt x="30" y="81"/>
                </a:cubicBezTo>
                <a:close/>
                <a:moveTo>
                  <a:pt x="45" y="83"/>
                </a:moveTo>
                <a:cubicBezTo>
                  <a:pt x="46" y="83"/>
                  <a:pt x="46" y="82"/>
                  <a:pt x="46" y="82"/>
                </a:cubicBezTo>
                <a:cubicBezTo>
                  <a:pt x="46" y="81"/>
                  <a:pt x="46" y="81"/>
                  <a:pt x="45" y="80"/>
                </a:cubicBezTo>
                <a:cubicBezTo>
                  <a:pt x="45" y="81"/>
                  <a:pt x="44" y="83"/>
                  <a:pt x="45" y="83"/>
                </a:cubicBezTo>
                <a:close/>
                <a:moveTo>
                  <a:pt x="52" y="82"/>
                </a:moveTo>
                <a:cubicBezTo>
                  <a:pt x="52" y="82"/>
                  <a:pt x="52" y="83"/>
                  <a:pt x="53" y="83"/>
                </a:cubicBezTo>
                <a:cubicBezTo>
                  <a:pt x="53" y="82"/>
                  <a:pt x="54" y="81"/>
                  <a:pt x="53" y="80"/>
                </a:cubicBezTo>
                <a:cubicBezTo>
                  <a:pt x="53" y="81"/>
                  <a:pt x="52" y="81"/>
                  <a:pt x="52" y="82"/>
                </a:cubicBezTo>
                <a:close/>
                <a:moveTo>
                  <a:pt x="33" y="82"/>
                </a:moveTo>
                <a:cubicBezTo>
                  <a:pt x="33" y="82"/>
                  <a:pt x="33" y="81"/>
                  <a:pt x="33" y="81"/>
                </a:cubicBezTo>
                <a:cubicBezTo>
                  <a:pt x="32" y="81"/>
                  <a:pt x="33" y="82"/>
                  <a:pt x="33" y="82"/>
                </a:cubicBezTo>
                <a:close/>
                <a:moveTo>
                  <a:pt x="26" y="81"/>
                </a:moveTo>
                <a:cubicBezTo>
                  <a:pt x="26" y="81"/>
                  <a:pt x="26" y="81"/>
                  <a:pt x="26" y="81"/>
                </a:cubicBezTo>
                <a:cubicBezTo>
                  <a:pt x="26" y="81"/>
                  <a:pt x="25" y="81"/>
                  <a:pt x="26" y="81"/>
                </a:cubicBezTo>
                <a:close/>
                <a:moveTo>
                  <a:pt x="34" y="82"/>
                </a:moveTo>
                <a:cubicBezTo>
                  <a:pt x="34" y="82"/>
                  <a:pt x="34" y="83"/>
                  <a:pt x="35" y="83"/>
                </a:cubicBezTo>
                <a:cubicBezTo>
                  <a:pt x="36" y="82"/>
                  <a:pt x="36" y="81"/>
                  <a:pt x="35" y="81"/>
                </a:cubicBezTo>
                <a:cubicBezTo>
                  <a:pt x="35" y="81"/>
                  <a:pt x="34" y="82"/>
                  <a:pt x="34" y="82"/>
                </a:cubicBezTo>
                <a:close/>
                <a:moveTo>
                  <a:pt x="37" y="82"/>
                </a:moveTo>
                <a:cubicBezTo>
                  <a:pt x="37" y="82"/>
                  <a:pt x="37" y="82"/>
                  <a:pt x="38" y="82"/>
                </a:cubicBezTo>
                <a:cubicBezTo>
                  <a:pt x="38" y="82"/>
                  <a:pt x="38" y="81"/>
                  <a:pt x="37" y="81"/>
                </a:cubicBezTo>
                <a:cubicBezTo>
                  <a:pt x="37" y="81"/>
                  <a:pt x="37" y="81"/>
                  <a:pt x="37" y="82"/>
                </a:cubicBezTo>
                <a:close/>
                <a:moveTo>
                  <a:pt x="28" y="82"/>
                </a:moveTo>
                <a:cubicBezTo>
                  <a:pt x="28" y="82"/>
                  <a:pt x="28" y="81"/>
                  <a:pt x="27" y="81"/>
                </a:cubicBezTo>
                <a:cubicBezTo>
                  <a:pt x="27" y="82"/>
                  <a:pt x="27" y="82"/>
                  <a:pt x="28" y="82"/>
                </a:cubicBezTo>
                <a:close/>
                <a:moveTo>
                  <a:pt x="41" y="83"/>
                </a:moveTo>
                <a:cubicBezTo>
                  <a:pt x="41" y="83"/>
                  <a:pt x="41" y="83"/>
                  <a:pt x="42" y="83"/>
                </a:cubicBezTo>
                <a:cubicBezTo>
                  <a:pt x="42" y="83"/>
                  <a:pt x="42" y="83"/>
                  <a:pt x="42" y="82"/>
                </a:cubicBezTo>
                <a:cubicBezTo>
                  <a:pt x="42" y="82"/>
                  <a:pt x="42" y="82"/>
                  <a:pt x="42" y="82"/>
                </a:cubicBezTo>
                <a:cubicBezTo>
                  <a:pt x="41" y="82"/>
                  <a:pt x="41" y="83"/>
                  <a:pt x="41" y="83"/>
                </a:cubicBezTo>
                <a:close/>
                <a:moveTo>
                  <a:pt x="30" y="83"/>
                </a:moveTo>
                <a:cubicBezTo>
                  <a:pt x="30" y="83"/>
                  <a:pt x="30" y="82"/>
                  <a:pt x="30" y="82"/>
                </a:cubicBezTo>
                <a:cubicBezTo>
                  <a:pt x="29" y="82"/>
                  <a:pt x="29" y="82"/>
                  <a:pt x="30" y="83"/>
                </a:cubicBezTo>
                <a:close/>
                <a:moveTo>
                  <a:pt x="44" y="83"/>
                </a:moveTo>
                <a:cubicBezTo>
                  <a:pt x="44" y="83"/>
                  <a:pt x="44" y="82"/>
                  <a:pt x="44" y="82"/>
                </a:cubicBezTo>
                <a:cubicBezTo>
                  <a:pt x="43" y="82"/>
                  <a:pt x="44" y="83"/>
                  <a:pt x="44" y="83"/>
                </a:cubicBezTo>
                <a:close/>
                <a:moveTo>
                  <a:pt x="21" y="83"/>
                </a:moveTo>
                <a:cubicBezTo>
                  <a:pt x="22" y="83"/>
                  <a:pt x="22" y="82"/>
                  <a:pt x="21" y="82"/>
                </a:cubicBezTo>
                <a:cubicBezTo>
                  <a:pt x="22" y="82"/>
                  <a:pt x="21" y="83"/>
                  <a:pt x="21" y="83"/>
                </a:cubicBezTo>
                <a:close/>
                <a:moveTo>
                  <a:pt x="25" y="83"/>
                </a:moveTo>
                <a:cubicBezTo>
                  <a:pt x="25" y="82"/>
                  <a:pt x="25" y="83"/>
                  <a:pt x="25" y="82"/>
                </a:cubicBezTo>
                <a:cubicBezTo>
                  <a:pt x="25" y="82"/>
                  <a:pt x="25" y="82"/>
                  <a:pt x="25" y="82"/>
                </a:cubicBezTo>
                <a:cubicBezTo>
                  <a:pt x="25" y="82"/>
                  <a:pt x="25" y="83"/>
                  <a:pt x="25" y="83"/>
                </a:cubicBezTo>
                <a:close/>
                <a:moveTo>
                  <a:pt x="23" y="83"/>
                </a:moveTo>
                <a:cubicBezTo>
                  <a:pt x="24" y="83"/>
                  <a:pt x="24" y="83"/>
                  <a:pt x="24" y="82"/>
                </a:cubicBezTo>
                <a:cubicBezTo>
                  <a:pt x="24" y="82"/>
                  <a:pt x="23" y="83"/>
                  <a:pt x="23" y="83"/>
                </a:cubicBezTo>
                <a:close/>
                <a:moveTo>
                  <a:pt x="32" y="84"/>
                </a:moveTo>
                <a:cubicBezTo>
                  <a:pt x="33" y="84"/>
                  <a:pt x="32" y="82"/>
                  <a:pt x="32" y="82"/>
                </a:cubicBezTo>
                <a:cubicBezTo>
                  <a:pt x="31" y="83"/>
                  <a:pt x="31" y="83"/>
                  <a:pt x="32" y="84"/>
                </a:cubicBezTo>
                <a:close/>
                <a:moveTo>
                  <a:pt x="47" y="85"/>
                </a:moveTo>
                <a:cubicBezTo>
                  <a:pt x="46" y="86"/>
                  <a:pt x="46" y="86"/>
                  <a:pt x="47" y="86"/>
                </a:cubicBezTo>
                <a:cubicBezTo>
                  <a:pt x="47" y="85"/>
                  <a:pt x="47" y="83"/>
                  <a:pt x="47" y="82"/>
                </a:cubicBezTo>
                <a:cubicBezTo>
                  <a:pt x="46" y="83"/>
                  <a:pt x="45" y="85"/>
                  <a:pt x="47" y="85"/>
                </a:cubicBezTo>
                <a:close/>
                <a:moveTo>
                  <a:pt x="34" y="84"/>
                </a:moveTo>
                <a:cubicBezTo>
                  <a:pt x="35" y="84"/>
                  <a:pt x="34" y="83"/>
                  <a:pt x="34" y="83"/>
                </a:cubicBezTo>
                <a:cubicBezTo>
                  <a:pt x="33" y="83"/>
                  <a:pt x="34" y="84"/>
                  <a:pt x="34" y="84"/>
                </a:cubicBezTo>
                <a:close/>
                <a:moveTo>
                  <a:pt x="35" y="84"/>
                </a:moveTo>
                <a:cubicBezTo>
                  <a:pt x="36" y="84"/>
                  <a:pt x="35" y="85"/>
                  <a:pt x="36" y="85"/>
                </a:cubicBezTo>
                <a:cubicBezTo>
                  <a:pt x="36" y="84"/>
                  <a:pt x="36" y="84"/>
                  <a:pt x="37" y="83"/>
                </a:cubicBezTo>
                <a:cubicBezTo>
                  <a:pt x="36" y="82"/>
                  <a:pt x="36" y="83"/>
                  <a:pt x="35" y="84"/>
                </a:cubicBezTo>
                <a:close/>
                <a:moveTo>
                  <a:pt x="39" y="84"/>
                </a:moveTo>
                <a:cubicBezTo>
                  <a:pt x="39" y="84"/>
                  <a:pt x="39" y="84"/>
                  <a:pt x="39" y="84"/>
                </a:cubicBezTo>
                <a:cubicBezTo>
                  <a:pt x="39" y="83"/>
                  <a:pt x="39" y="83"/>
                  <a:pt x="38" y="83"/>
                </a:cubicBezTo>
                <a:cubicBezTo>
                  <a:pt x="38" y="83"/>
                  <a:pt x="39" y="84"/>
                  <a:pt x="39" y="84"/>
                </a:cubicBezTo>
                <a:close/>
                <a:moveTo>
                  <a:pt x="54" y="85"/>
                </a:moveTo>
                <a:cubicBezTo>
                  <a:pt x="54" y="84"/>
                  <a:pt x="54" y="83"/>
                  <a:pt x="54" y="83"/>
                </a:cubicBezTo>
                <a:cubicBezTo>
                  <a:pt x="54" y="84"/>
                  <a:pt x="53" y="84"/>
                  <a:pt x="54" y="85"/>
                </a:cubicBezTo>
                <a:close/>
                <a:moveTo>
                  <a:pt x="5" y="89"/>
                </a:moveTo>
                <a:cubicBezTo>
                  <a:pt x="5" y="89"/>
                  <a:pt x="5" y="89"/>
                  <a:pt x="5" y="89"/>
                </a:cubicBezTo>
                <a:cubicBezTo>
                  <a:pt x="5" y="89"/>
                  <a:pt x="5" y="90"/>
                  <a:pt x="5" y="91"/>
                </a:cubicBezTo>
                <a:cubicBezTo>
                  <a:pt x="5" y="93"/>
                  <a:pt x="3" y="94"/>
                  <a:pt x="3" y="96"/>
                </a:cubicBezTo>
                <a:cubicBezTo>
                  <a:pt x="5" y="92"/>
                  <a:pt x="6" y="87"/>
                  <a:pt x="8" y="83"/>
                </a:cubicBezTo>
                <a:cubicBezTo>
                  <a:pt x="6" y="85"/>
                  <a:pt x="6" y="87"/>
                  <a:pt x="5" y="89"/>
                </a:cubicBezTo>
                <a:close/>
                <a:moveTo>
                  <a:pt x="29" y="84"/>
                </a:moveTo>
                <a:cubicBezTo>
                  <a:pt x="29" y="84"/>
                  <a:pt x="29" y="83"/>
                  <a:pt x="29" y="83"/>
                </a:cubicBezTo>
                <a:cubicBezTo>
                  <a:pt x="28" y="83"/>
                  <a:pt x="28" y="84"/>
                  <a:pt x="29" y="84"/>
                </a:cubicBezTo>
                <a:close/>
                <a:moveTo>
                  <a:pt x="41" y="86"/>
                </a:moveTo>
                <a:cubicBezTo>
                  <a:pt x="42" y="86"/>
                  <a:pt x="42" y="87"/>
                  <a:pt x="43" y="87"/>
                </a:cubicBezTo>
                <a:cubicBezTo>
                  <a:pt x="44" y="86"/>
                  <a:pt x="44" y="84"/>
                  <a:pt x="43" y="83"/>
                </a:cubicBezTo>
                <a:cubicBezTo>
                  <a:pt x="42" y="84"/>
                  <a:pt x="41" y="84"/>
                  <a:pt x="41" y="86"/>
                </a:cubicBezTo>
                <a:close/>
                <a:moveTo>
                  <a:pt x="50" y="86"/>
                </a:moveTo>
                <a:cubicBezTo>
                  <a:pt x="51" y="86"/>
                  <a:pt x="51" y="84"/>
                  <a:pt x="51" y="83"/>
                </a:cubicBezTo>
                <a:cubicBezTo>
                  <a:pt x="50" y="84"/>
                  <a:pt x="50" y="85"/>
                  <a:pt x="50" y="86"/>
                </a:cubicBezTo>
                <a:close/>
                <a:moveTo>
                  <a:pt x="26" y="84"/>
                </a:moveTo>
                <a:cubicBezTo>
                  <a:pt x="26" y="85"/>
                  <a:pt x="27" y="84"/>
                  <a:pt x="26" y="84"/>
                </a:cubicBezTo>
                <a:cubicBezTo>
                  <a:pt x="26" y="84"/>
                  <a:pt x="26" y="84"/>
                  <a:pt x="26" y="84"/>
                </a:cubicBezTo>
                <a:close/>
                <a:moveTo>
                  <a:pt x="31" y="85"/>
                </a:moveTo>
                <a:cubicBezTo>
                  <a:pt x="31" y="84"/>
                  <a:pt x="31" y="84"/>
                  <a:pt x="31" y="84"/>
                </a:cubicBezTo>
                <a:cubicBezTo>
                  <a:pt x="30" y="84"/>
                  <a:pt x="31" y="85"/>
                  <a:pt x="31" y="85"/>
                </a:cubicBezTo>
                <a:close/>
                <a:moveTo>
                  <a:pt x="48" y="86"/>
                </a:moveTo>
                <a:cubicBezTo>
                  <a:pt x="48" y="86"/>
                  <a:pt x="48" y="85"/>
                  <a:pt x="48" y="85"/>
                </a:cubicBezTo>
                <a:cubicBezTo>
                  <a:pt x="48" y="85"/>
                  <a:pt x="48" y="84"/>
                  <a:pt x="48" y="84"/>
                </a:cubicBezTo>
                <a:cubicBezTo>
                  <a:pt x="48" y="85"/>
                  <a:pt x="47" y="86"/>
                  <a:pt x="48" y="86"/>
                </a:cubicBezTo>
                <a:close/>
                <a:moveTo>
                  <a:pt x="22" y="86"/>
                </a:moveTo>
                <a:cubicBezTo>
                  <a:pt x="23" y="85"/>
                  <a:pt x="23" y="85"/>
                  <a:pt x="23" y="84"/>
                </a:cubicBezTo>
                <a:cubicBezTo>
                  <a:pt x="23" y="84"/>
                  <a:pt x="23" y="84"/>
                  <a:pt x="23" y="84"/>
                </a:cubicBezTo>
                <a:cubicBezTo>
                  <a:pt x="22" y="85"/>
                  <a:pt x="22" y="85"/>
                  <a:pt x="22" y="86"/>
                </a:cubicBezTo>
                <a:close/>
                <a:moveTo>
                  <a:pt x="32" y="85"/>
                </a:moveTo>
                <a:cubicBezTo>
                  <a:pt x="33" y="85"/>
                  <a:pt x="33" y="86"/>
                  <a:pt x="33" y="86"/>
                </a:cubicBezTo>
                <a:cubicBezTo>
                  <a:pt x="33" y="85"/>
                  <a:pt x="34" y="85"/>
                  <a:pt x="34" y="85"/>
                </a:cubicBezTo>
                <a:cubicBezTo>
                  <a:pt x="33" y="85"/>
                  <a:pt x="33" y="84"/>
                  <a:pt x="33" y="84"/>
                </a:cubicBezTo>
                <a:cubicBezTo>
                  <a:pt x="33" y="85"/>
                  <a:pt x="32" y="85"/>
                  <a:pt x="32" y="85"/>
                </a:cubicBezTo>
                <a:close/>
                <a:moveTo>
                  <a:pt x="25" y="85"/>
                </a:moveTo>
                <a:cubicBezTo>
                  <a:pt x="25" y="85"/>
                  <a:pt x="25" y="85"/>
                  <a:pt x="25" y="84"/>
                </a:cubicBezTo>
                <a:cubicBezTo>
                  <a:pt x="25" y="85"/>
                  <a:pt x="25" y="85"/>
                  <a:pt x="25" y="85"/>
                </a:cubicBezTo>
                <a:close/>
                <a:moveTo>
                  <a:pt x="28" y="84"/>
                </a:moveTo>
                <a:cubicBezTo>
                  <a:pt x="28" y="85"/>
                  <a:pt x="28" y="85"/>
                  <a:pt x="29" y="85"/>
                </a:cubicBezTo>
                <a:cubicBezTo>
                  <a:pt x="29" y="85"/>
                  <a:pt x="28" y="84"/>
                  <a:pt x="28" y="84"/>
                </a:cubicBezTo>
                <a:close/>
                <a:moveTo>
                  <a:pt x="36" y="86"/>
                </a:moveTo>
                <a:cubicBezTo>
                  <a:pt x="36" y="86"/>
                  <a:pt x="37" y="87"/>
                  <a:pt x="37" y="87"/>
                </a:cubicBezTo>
                <a:cubicBezTo>
                  <a:pt x="38" y="86"/>
                  <a:pt x="38" y="85"/>
                  <a:pt x="37" y="84"/>
                </a:cubicBezTo>
                <a:cubicBezTo>
                  <a:pt x="37" y="85"/>
                  <a:pt x="36" y="85"/>
                  <a:pt x="36" y="86"/>
                </a:cubicBezTo>
                <a:close/>
                <a:moveTo>
                  <a:pt x="27" y="86"/>
                </a:moveTo>
                <a:cubicBezTo>
                  <a:pt x="27" y="86"/>
                  <a:pt x="27" y="85"/>
                  <a:pt x="27" y="85"/>
                </a:cubicBezTo>
                <a:cubicBezTo>
                  <a:pt x="27" y="85"/>
                  <a:pt x="26" y="85"/>
                  <a:pt x="27" y="86"/>
                </a:cubicBezTo>
                <a:close/>
                <a:moveTo>
                  <a:pt x="35" y="86"/>
                </a:moveTo>
                <a:cubicBezTo>
                  <a:pt x="35" y="85"/>
                  <a:pt x="35" y="85"/>
                  <a:pt x="35" y="85"/>
                </a:cubicBezTo>
                <a:cubicBezTo>
                  <a:pt x="34" y="85"/>
                  <a:pt x="35" y="86"/>
                  <a:pt x="35" y="86"/>
                </a:cubicBezTo>
                <a:close/>
                <a:moveTo>
                  <a:pt x="39" y="85"/>
                </a:moveTo>
                <a:cubicBezTo>
                  <a:pt x="40" y="85"/>
                  <a:pt x="40" y="86"/>
                  <a:pt x="40" y="86"/>
                </a:cubicBezTo>
                <a:cubicBezTo>
                  <a:pt x="40" y="85"/>
                  <a:pt x="40" y="85"/>
                  <a:pt x="40" y="85"/>
                </a:cubicBezTo>
                <a:cubicBezTo>
                  <a:pt x="40" y="85"/>
                  <a:pt x="39" y="85"/>
                  <a:pt x="39" y="85"/>
                </a:cubicBezTo>
                <a:close/>
                <a:moveTo>
                  <a:pt x="30" y="85"/>
                </a:moveTo>
                <a:cubicBezTo>
                  <a:pt x="30" y="85"/>
                  <a:pt x="30" y="85"/>
                  <a:pt x="30" y="86"/>
                </a:cubicBezTo>
                <a:cubicBezTo>
                  <a:pt x="30" y="86"/>
                  <a:pt x="30" y="86"/>
                  <a:pt x="30" y="87"/>
                </a:cubicBezTo>
                <a:cubicBezTo>
                  <a:pt x="31" y="87"/>
                  <a:pt x="31" y="86"/>
                  <a:pt x="31" y="86"/>
                </a:cubicBezTo>
                <a:cubicBezTo>
                  <a:pt x="31" y="85"/>
                  <a:pt x="30" y="86"/>
                  <a:pt x="30" y="86"/>
                </a:cubicBezTo>
                <a:cubicBezTo>
                  <a:pt x="31" y="86"/>
                  <a:pt x="30" y="85"/>
                  <a:pt x="30" y="85"/>
                </a:cubicBezTo>
                <a:close/>
                <a:moveTo>
                  <a:pt x="46" y="87"/>
                </a:moveTo>
                <a:cubicBezTo>
                  <a:pt x="46" y="86"/>
                  <a:pt x="46" y="85"/>
                  <a:pt x="45" y="85"/>
                </a:cubicBezTo>
                <a:cubicBezTo>
                  <a:pt x="45" y="86"/>
                  <a:pt x="46" y="87"/>
                  <a:pt x="46" y="87"/>
                </a:cubicBezTo>
                <a:close/>
                <a:moveTo>
                  <a:pt x="52" y="89"/>
                </a:moveTo>
                <a:cubicBezTo>
                  <a:pt x="53" y="88"/>
                  <a:pt x="53" y="85"/>
                  <a:pt x="52" y="85"/>
                </a:cubicBezTo>
                <a:cubicBezTo>
                  <a:pt x="51" y="86"/>
                  <a:pt x="51" y="88"/>
                  <a:pt x="52" y="89"/>
                </a:cubicBezTo>
                <a:close/>
                <a:moveTo>
                  <a:pt x="23" y="86"/>
                </a:moveTo>
                <a:cubicBezTo>
                  <a:pt x="23" y="86"/>
                  <a:pt x="24" y="86"/>
                  <a:pt x="23" y="85"/>
                </a:cubicBezTo>
                <a:cubicBezTo>
                  <a:pt x="23" y="86"/>
                  <a:pt x="22" y="86"/>
                  <a:pt x="23" y="86"/>
                </a:cubicBezTo>
                <a:close/>
                <a:moveTo>
                  <a:pt x="27" y="86"/>
                </a:moveTo>
                <a:cubicBezTo>
                  <a:pt x="27" y="86"/>
                  <a:pt x="27" y="87"/>
                  <a:pt x="27" y="87"/>
                </a:cubicBezTo>
                <a:cubicBezTo>
                  <a:pt x="28" y="87"/>
                  <a:pt x="28" y="86"/>
                  <a:pt x="28" y="86"/>
                </a:cubicBezTo>
                <a:cubicBezTo>
                  <a:pt x="28" y="86"/>
                  <a:pt x="28" y="85"/>
                  <a:pt x="27" y="85"/>
                </a:cubicBezTo>
                <a:cubicBezTo>
                  <a:pt x="28" y="86"/>
                  <a:pt x="27" y="86"/>
                  <a:pt x="27" y="86"/>
                </a:cubicBezTo>
                <a:close/>
                <a:moveTo>
                  <a:pt x="33" y="87"/>
                </a:moveTo>
                <a:cubicBezTo>
                  <a:pt x="32" y="86"/>
                  <a:pt x="32" y="86"/>
                  <a:pt x="32" y="86"/>
                </a:cubicBezTo>
                <a:cubicBezTo>
                  <a:pt x="32" y="86"/>
                  <a:pt x="32" y="86"/>
                  <a:pt x="33" y="87"/>
                </a:cubicBezTo>
                <a:close/>
                <a:moveTo>
                  <a:pt x="34" y="88"/>
                </a:moveTo>
                <a:cubicBezTo>
                  <a:pt x="35" y="87"/>
                  <a:pt x="35" y="86"/>
                  <a:pt x="34" y="86"/>
                </a:cubicBezTo>
                <a:cubicBezTo>
                  <a:pt x="34" y="86"/>
                  <a:pt x="33" y="87"/>
                  <a:pt x="34" y="88"/>
                </a:cubicBezTo>
                <a:close/>
                <a:moveTo>
                  <a:pt x="26" y="86"/>
                </a:moveTo>
                <a:cubicBezTo>
                  <a:pt x="26" y="86"/>
                  <a:pt x="26" y="86"/>
                  <a:pt x="26" y="87"/>
                </a:cubicBezTo>
                <a:cubicBezTo>
                  <a:pt x="26" y="87"/>
                  <a:pt x="26" y="86"/>
                  <a:pt x="26" y="86"/>
                </a:cubicBezTo>
                <a:cubicBezTo>
                  <a:pt x="26" y="86"/>
                  <a:pt x="26" y="86"/>
                  <a:pt x="26" y="86"/>
                </a:cubicBezTo>
                <a:close/>
                <a:moveTo>
                  <a:pt x="30" y="87"/>
                </a:moveTo>
                <a:cubicBezTo>
                  <a:pt x="29" y="87"/>
                  <a:pt x="29" y="86"/>
                  <a:pt x="29" y="86"/>
                </a:cubicBezTo>
                <a:cubicBezTo>
                  <a:pt x="29" y="86"/>
                  <a:pt x="29" y="87"/>
                  <a:pt x="30" y="87"/>
                </a:cubicBezTo>
                <a:close/>
                <a:moveTo>
                  <a:pt x="45" y="91"/>
                </a:moveTo>
                <a:cubicBezTo>
                  <a:pt x="45" y="90"/>
                  <a:pt x="46" y="89"/>
                  <a:pt x="46" y="88"/>
                </a:cubicBezTo>
                <a:cubicBezTo>
                  <a:pt x="46" y="88"/>
                  <a:pt x="45" y="87"/>
                  <a:pt x="44" y="86"/>
                </a:cubicBezTo>
                <a:cubicBezTo>
                  <a:pt x="44" y="88"/>
                  <a:pt x="44" y="89"/>
                  <a:pt x="45" y="91"/>
                </a:cubicBezTo>
                <a:close/>
                <a:moveTo>
                  <a:pt x="48" y="88"/>
                </a:moveTo>
                <a:cubicBezTo>
                  <a:pt x="48" y="88"/>
                  <a:pt x="48" y="89"/>
                  <a:pt x="48" y="89"/>
                </a:cubicBezTo>
                <a:cubicBezTo>
                  <a:pt x="49" y="88"/>
                  <a:pt x="49" y="87"/>
                  <a:pt x="49" y="86"/>
                </a:cubicBezTo>
                <a:cubicBezTo>
                  <a:pt x="49" y="87"/>
                  <a:pt x="48" y="87"/>
                  <a:pt x="48" y="88"/>
                </a:cubicBezTo>
                <a:close/>
                <a:moveTo>
                  <a:pt x="23" y="88"/>
                </a:moveTo>
                <a:cubicBezTo>
                  <a:pt x="24" y="88"/>
                  <a:pt x="24" y="87"/>
                  <a:pt x="24" y="86"/>
                </a:cubicBezTo>
                <a:cubicBezTo>
                  <a:pt x="24" y="87"/>
                  <a:pt x="23" y="87"/>
                  <a:pt x="23" y="88"/>
                </a:cubicBezTo>
                <a:close/>
                <a:moveTo>
                  <a:pt x="38" y="89"/>
                </a:moveTo>
                <a:cubicBezTo>
                  <a:pt x="39" y="88"/>
                  <a:pt x="39" y="88"/>
                  <a:pt x="39" y="87"/>
                </a:cubicBezTo>
                <a:cubicBezTo>
                  <a:pt x="39" y="85"/>
                  <a:pt x="36" y="88"/>
                  <a:pt x="38" y="89"/>
                </a:cubicBezTo>
                <a:close/>
                <a:moveTo>
                  <a:pt x="37" y="88"/>
                </a:moveTo>
                <a:cubicBezTo>
                  <a:pt x="36" y="87"/>
                  <a:pt x="36" y="87"/>
                  <a:pt x="36" y="86"/>
                </a:cubicBezTo>
                <a:cubicBezTo>
                  <a:pt x="36" y="87"/>
                  <a:pt x="36" y="87"/>
                  <a:pt x="37" y="88"/>
                </a:cubicBezTo>
                <a:close/>
                <a:moveTo>
                  <a:pt x="27" y="88"/>
                </a:moveTo>
                <a:cubicBezTo>
                  <a:pt x="27" y="87"/>
                  <a:pt x="27" y="87"/>
                  <a:pt x="27" y="87"/>
                </a:cubicBezTo>
                <a:cubicBezTo>
                  <a:pt x="26" y="87"/>
                  <a:pt x="26" y="88"/>
                  <a:pt x="27" y="88"/>
                </a:cubicBezTo>
                <a:close/>
                <a:moveTo>
                  <a:pt x="31" y="87"/>
                </a:moveTo>
                <a:cubicBezTo>
                  <a:pt x="31" y="88"/>
                  <a:pt x="31" y="88"/>
                  <a:pt x="31" y="88"/>
                </a:cubicBezTo>
                <a:cubicBezTo>
                  <a:pt x="32" y="88"/>
                  <a:pt x="32" y="88"/>
                  <a:pt x="32" y="87"/>
                </a:cubicBezTo>
                <a:cubicBezTo>
                  <a:pt x="32" y="87"/>
                  <a:pt x="32" y="87"/>
                  <a:pt x="31" y="87"/>
                </a:cubicBezTo>
                <a:cubicBezTo>
                  <a:pt x="31" y="87"/>
                  <a:pt x="31" y="87"/>
                  <a:pt x="31" y="87"/>
                </a:cubicBezTo>
                <a:close/>
                <a:moveTo>
                  <a:pt x="28" y="88"/>
                </a:moveTo>
                <a:cubicBezTo>
                  <a:pt x="28" y="88"/>
                  <a:pt x="28" y="88"/>
                  <a:pt x="29" y="89"/>
                </a:cubicBezTo>
                <a:cubicBezTo>
                  <a:pt x="29" y="88"/>
                  <a:pt x="29" y="88"/>
                  <a:pt x="29" y="87"/>
                </a:cubicBezTo>
                <a:cubicBezTo>
                  <a:pt x="29" y="87"/>
                  <a:pt x="29" y="87"/>
                  <a:pt x="28" y="87"/>
                </a:cubicBezTo>
                <a:cubicBezTo>
                  <a:pt x="29" y="88"/>
                  <a:pt x="28" y="88"/>
                  <a:pt x="28" y="88"/>
                </a:cubicBezTo>
                <a:close/>
                <a:moveTo>
                  <a:pt x="42" y="89"/>
                </a:moveTo>
                <a:cubicBezTo>
                  <a:pt x="42" y="89"/>
                  <a:pt x="42" y="89"/>
                  <a:pt x="42" y="88"/>
                </a:cubicBezTo>
                <a:cubicBezTo>
                  <a:pt x="42" y="88"/>
                  <a:pt x="42" y="87"/>
                  <a:pt x="41" y="87"/>
                </a:cubicBezTo>
                <a:cubicBezTo>
                  <a:pt x="41" y="88"/>
                  <a:pt x="41" y="89"/>
                  <a:pt x="42" y="89"/>
                </a:cubicBezTo>
                <a:close/>
                <a:moveTo>
                  <a:pt x="35" y="90"/>
                </a:moveTo>
                <a:cubicBezTo>
                  <a:pt x="36" y="89"/>
                  <a:pt x="36" y="88"/>
                  <a:pt x="35" y="87"/>
                </a:cubicBezTo>
                <a:cubicBezTo>
                  <a:pt x="34" y="88"/>
                  <a:pt x="34" y="89"/>
                  <a:pt x="35" y="90"/>
                </a:cubicBezTo>
                <a:close/>
                <a:moveTo>
                  <a:pt x="24" y="89"/>
                </a:moveTo>
                <a:cubicBezTo>
                  <a:pt x="25" y="89"/>
                  <a:pt x="25" y="88"/>
                  <a:pt x="25" y="88"/>
                </a:cubicBezTo>
                <a:cubicBezTo>
                  <a:pt x="25" y="88"/>
                  <a:pt x="24" y="89"/>
                  <a:pt x="24" y="89"/>
                </a:cubicBezTo>
                <a:close/>
                <a:moveTo>
                  <a:pt x="39" y="90"/>
                </a:moveTo>
                <a:cubicBezTo>
                  <a:pt x="39" y="90"/>
                  <a:pt x="39" y="91"/>
                  <a:pt x="40" y="92"/>
                </a:cubicBezTo>
                <a:cubicBezTo>
                  <a:pt x="40" y="90"/>
                  <a:pt x="40" y="89"/>
                  <a:pt x="40" y="88"/>
                </a:cubicBezTo>
                <a:cubicBezTo>
                  <a:pt x="40" y="88"/>
                  <a:pt x="40" y="88"/>
                  <a:pt x="40" y="88"/>
                </a:cubicBezTo>
                <a:cubicBezTo>
                  <a:pt x="39" y="89"/>
                  <a:pt x="39" y="89"/>
                  <a:pt x="39" y="90"/>
                </a:cubicBezTo>
                <a:close/>
                <a:moveTo>
                  <a:pt x="50" y="91"/>
                </a:moveTo>
                <a:cubicBezTo>
                  <a:pt x="51" y="91"/>
                  <a:pt x="51" y="88"/>
                  <a:pt x="50" y="88"/>
                </a:cubicBezTo>
                <a:cubicBezTo>
                  <a:pt x="50" y="89"/>
                  <a:pt x="50" y="90"/>
                  <a:pt x="50" y="91"/>
                </a:cubicBezTo>
                <a:close/>
                <a:moveTo>
                  <a:pt x="26" y="89"/>
                </a:moveTo>
                <a:cubicBezTo>
                  <a:pt x="26" y="89"/>
                  <a:pt x="26" y="88"/>
                  <a:pt x="26" y="88"/>
                </a:cubicBezTo>
                <a:cubicBezTo>
                  <a:pt x="26" y="89"/>
                  <a:pt x="26" y="89"/>
                  <a:pt x="26" y="89"/>
                </a:cubicBezTo>
                <a:close/>
                <a:moveTo>
                  <a:pt x="32" y="89"/>
                </a:moveTo>
                <a:cubicBezTo>
                  <a:pt x="32" y="90"/>
                  <a:pt x="32" y="90"/>
                  <a:pt x="33" y="90"/>
                </a:cubicBezTo>
                <a:cubicBezTo>
                  <a:pt x="33" y="90"/>
                  <a:pt x="33" y="89"/>
                  <a:pt x="32" y="88"/>
                </a:cubicBezTo>
                <a:cubicBezTo>
                  <a:pt x="32" y="89"/>
                  <a:pt x="32" y="89"/>
                  <a:pt x="32" y="89"/>
                </a:cubicBezTo>
                <a:close/>
                <a:moveTo>
                  <a:pt x="28" y="90"/>
                </a:moveTo>
                <a:cubicBezTo>
                  <a:pt x="28" y="89"/>
                  <a:pt x="28" y="89"/>
                  <a:pt x="28" y="89"/>
                </a:cubicBezTo>
                <a:cubicBezTo>
                  <a:pt x="28" y="89"/>
                  <a:pt x="28" y="89"/>
                  <a:pt x="27" y="89"/>
                </a:cubicBezTo>
                <a:cubicBezTo>
                  <a:pt x="27" y="89"/>
                  <a:pt x="28" y="89"/>
                  <a:pt x="28" y="90"/>
                </a:cubicBezTo>
                <a:close/>
                <a:moveTo>
                  <a:pt x="29" y="90"/>
                </a:moveTo>
                <a:cubicBezTo>
                  <a:pt x="30" y="90"/>
                  <a:pt x="30" y="91"/>
                  <a:pt x="30" y="91"/>
                </a:cubicBezTo>
                <a:cubicBezTo>
                  <a:pt x="31" y="90"/>
                  <a:pt x="31" y="89"/>
                  <a:pt x="30" y="89"/>
                </a:cubicBezTo>
                <a:cubicBezTo>
                  <a:pt x="30" y="89"/>
                  <a:pt x="29" y="89"/>
                  <a:pt x="29" y="90"/>
                </a:cubicBezTo>
                <a:close/>
                <a:moveTo>
                  <a:pt x="25" y="90"/>
                </a:moveTo>
                <a:cubicBezTo>
                  <a:pt x="26" y="90"/>
                  <a:pt x="26" y="89"/>
                  <a:pt x="25" y="89"/>
                </a:cubicBezTo>
                <a:cubicBezTo>
                  <a:pt x="25" y="89"/>
                  <a:pt x="25" y="90"/>
                  <a:pt x="25" y="90"/>
                </a:cubicBezTo>
                <a:close/>
                <a:moveTo>
                  <a:pt x="42" y="90"/>
                </a:moveTo>
                <a:cubicBezTo>
                  <a:pt x="42" y="91"/>
                  <a:pt x="43" y="91"/>
                  <a:pt x="43" y="91"/>
                </a:cubicBezTo>
                <a:cubicBezTo>
                  <a:pt x="44" y="90"/>
                  <a:pt x="43" y="90"/>
                  <a:pt x="43" y="89"/>
                </a:cubicBezTo>
                <a:cubicBezTo>
                  <a:pt x="43" y="89"/>
                  <a:pt x="42" y="89"/>
                  <a:pt x="42" y="90"/>
                </a:cubicBezTo>
                <a:close/>
                <a:moveTo>
                  <a:pt x="37" y="92"/>
                </a:moveTo>
                <a:cubicBezTo>
                  <a:pt x="37" y="91"/>
                  <a:pt x="37" y="91"/>
                  <a:pt x="37" y="90"/>
                </a:cubicBezTo>
                <a:cubicBezTo>
                  <a:pt x="37" y="90"/>
                  <a:pt x="37" y="89"/>
                  <a:pt x="36" y="89"/>
                </a:cubicBezTo>
                <a:cubicBezTo>
                  <a:pt x="36" y="90"/>
                  <a:pt x="36" y="91"/>
                  <a:pt x="37" y="92"/>
                </a:cubicBezTo>
                <a:close/>
                <a:moveTo>
                  <a:pt x="27" y="91"/>
                </a:moveTo>
                <a:cubicBezTo>
                  <a:pt x="28" y="90"/>
                  <a:pt x="27" y="90"/>
                  <a:pt x="27" y="90"/>
                </a:cubicBezTo>
                <a:cubicBezTo>
                  <a:pt x="27" y="90"/>
                  <a:pt x="27" y="90"/>
                  <a:pt x="27" y="91"/>
                </a:cubicBezTo>
                <a:close/>
                <a:moveTo>
                  <a:pt x="41" y="91"/>
                </a:moveTo>
                <a:cubicBezTo>
                  <a:pt x="41" y="90"/>
                  <a:pt x="42" y="90"/>
                  <a:pt x="41" y="90"/>
                </a:cubicBezTo>
                <a:cubicBezTo>
                  <a:pt x="41" y="90"/>
                  <a:pt x="40" y="90"/>
                  <a:pt x="41" y="91"/>
                </a:cubicBezTo>
                <a:close/>
                <a:moveTo>
                  <a:pt x="47" y="92"/>
                </a:moveTo>
                <a:cubicBezTo>
                  <a:pt x="47" y="92"/>
                  <a:pt x="46" y="92"/>
                  <a:pt x="46" y="92"/>
                </a:cubicBezTo>
                <a:cubicBezTo>
                  <a:pt x="47" y="91"/>
                  <a:pt x="47" y="90"/>
                  <a:pt x="46" y="90"/>
                </a:cubicBezTo>
                <a:cubicBezTo>
                  <a:pt x="46" y="90"/>
                  <a:pt x="46" y="91"/>
                  <a:pt x="45" y="92"/>
                </a:cubicBezTo>
                <a:cubicBezTo>
                  <a:pt x="46" y="92"/>
                  <a:pt x="46" y="92"/>
                  <a:pt x="46" y="93"/>
                </a:cubicBezTo>
                <a:cubicBezTo>
                  <a:pt x="47" y="92"/>
                  <a:pt x="47" y="92"/>
                  <a:pt x="47" y="92"/>
                </a:cubicBezTo>
                <a:cubicBezTo>
                  <a:pt x="47" y="93"/>
                  <a:pt x="47" y="95"/>
                  <a:pt x="48" y="96"/>
                </a:cubicBezTo>
                <a:cubicBezTo>
                  <a:pt x="49" y="95"/>
                  <a:pt x="48" y="94"/>
                  <a:pt x="49" y="93"/>
                </a:cubicBezTo>
                <a:cubicBezTo>
                  <a:pt x="48" y="93"/>
                  <a:pt x="49" y="92"/>
                  <a:pt x="48" y="91"/>
                </a:cubicBezTo>
                <a:cubicBezTo>
                  <a:pt x="48" y="91"/>
                  <a:pt x="48" y="91"/>
                  <a:pt x="47" y="92"/>
                </a:cubicBezTo>
                <a:cubicBezTo>
                  <a:pt x="47" y="92"/>
                  <a:pt x="47" y="91"/>
                  <a:pt x="47" y="91"/>
                </a:cubicBezTo>
                <a:cubicBezTo>
                  <a:pt x="47" y="92"/>
                  <a:pt x="47" y="92"/>
                  <a:pt x="47" y="92"/>
                </a:cubicBezTo>
                <a:close/>
                <a:moveTo>
                  <a:pt x="22" y="91"/>
                </a:moveTo>
                <a:cubicBezTo>
                  <a:pt x="22" y="90"/>
                  <a:pt x="22" y="90"/>
                  <a:pt x="22" y="90"/>
                </a:cubicBezTo>
                <a:cubicBezTo>
                  <a:pt x="22" y="90"/>
                  <a:pt x="21" y="90"/>
                  <a:pt x="22" y="91"/>
                </a:cubicBezTo>
                <a:close/>
                <a:moveTo>
                  <a:pt x="23" y="91"/>
                </a:moveTo>
                <a:cubicBezTo>
                  <a:pt x="23" y="91"/>
                  <a:pt x="23" y="91"/>
                  <a:pt x="23" y="91"/>
                </a:cubicBezTo>
                <a:cubicBezTo>
                  <a:pt x="24" y="91"/>
                  <a:pt x="24" y="90"/>
                  <a:pt x="23" y="90"/>
                </a:cubicBezTo>
                <a:cubicBezTo>
                  <a:pt x="23" y="90"/>
                  <a:pt x="23" y="90"/>
                  <a:pt x="23" y="91"/>
                </a:cubicBezTo>
                <a:close/>
                <a:moveTo>
                  <a:pt x="33" y="92"/>
                </a:moveTo>
                <a:cubicBezTo>
                  <a:pt x="34" y="92"/>
                  <a:pt x="34" y="91"/>
                  <a:pt x="34" y="91"/>
                </a:cubicBezTo>
                <a:cubicBezTo>
                  <a:pt x="34" y="91"/>
                  <a:pt x="34" y="90"/>
                  <a:pt x="34" y="90"/>
                </a:cubicBezTo>
                <a:cubicBezTo>
                  <a:pt x="33" y="90"/>
                  <a:pt x="33" y="91"/>
                  <a:pt x="33" y="91"/>
                </a:cubicBezTo>
                <a:cubicBezTo>
                  <a:pt x="33" y="92"/>
                  <a:pt x="34" y="92"/>
                  <a:pt x="33" y="92"/>
                </a:cubicBezTo>
                <a:close/>
                <a:moveTo>
                  <a:pt x="29" y="92"/>
                </a:moveTo>
                <a:cubicBezTo>
                  <a:pt x="30" y="91"/>
                  <a:pt x="29" y="91"/>
                  <a:pt x="29" y="91"/>
                </a:cubicBezTo>
                <a:cubicBezTo>
                  <a:pt x="29" y="91"/>
                  <a:pt x="29" y="91"/>
                  <a:pt x="29" y="92"/>
                </a:cubicBezTo>
                <a:close/>
                <a:moveTo>
                  <a:pt x="31" y="93"/>
                </a:moveTo>
                <a:cubicBezTo>
                  <a:pt x="31" y="92"/>
                  <a:pt x="32" y="92"/>
                  <a:pt x="32" y="91"/>
                </a:cubicBezTo>
                <a:cubicBezTo>
                  <a:pt x="32" y="91"/>
                  <a:pt x="31" y="91"/>
                  <a:pt x="31" y="91"/>
                </a:cubicBezTo>
                <a:cubicBezTo>
                  <a:pt x="30" y="91"/>
                  <a:pt x="30" y="92"/>
                  <a:pt x="31" y="93"/>
                </a:cubicBezTo>
                <a:close/>
                <a:moveTo>
                  <a:pt x="26" y="91"/>
                </a:moveTo>
                <a:cubicBezTo>
                  <a:pt x="26" y="92"/>
                  <a:pt x="26" y="92"/>
                  <a:pt x="26" y="92"/>
                </a:cubicBezTo>
                <a:cubicBezTo>
                  <a:pt x="27" y="92"/>
                  <a:pt x="27" y="91"/>
                  <a:pt x="26" y="91"/>
                </a:cubicBezTo>
                <a:cubicBezTo>
                  <a:pt x="26" y="91"/>
                  <a:pt x="26" y="91"/>
                  <a:pt x="26" y="91"/>
                </a:cubicBezTo>
                <a:close/>
                <a:moveTo>
                  <a:pt x="25" y="91"/>
                </a:moveTo>
                <a:cubicBezTo>
                  <a:pt x="25" y="91"/>
                  <a:pt x="25" y="91"/>
                  <a:pt x="24" y="91"/>
                </a:cubicBezTo>
                <a:cubicBezTo>
                  <a:pt x="24" y="91"/>
                  <a:pt x="24" y="91"/>
                  <a:pt x="25" y="91"/>
                </a:cubicBezTo>
                <a:close/>
                <a:moveTo>
                  <a:pt x="42" y="95"/>
                </a:moveTo>
                <a:cubicBezTo>
                  <a:pt x="42" y="94"/>
                  <a:pt x="43" y="94"/>
                  <a:pt x="43" y="93"/>
                </a:cubicBezTo>
                <a:cubicBezTo>
                  <a:pt x="43" y="92"/>
                  <a:pt x="42" y="91"/>
                  <a:pt x="42" y="91"/>
                </a:cubicBezTo>
                <a:cubicBezTo>
                  <a:pt x="41" y="92"/>
                  <a:pt x="41" y="94"/>
                  <a:pt x="42" y="95"/>
                </a:cubicBezTo>
                <a:close/>
                <a:moveTo>
                  <a:pt x="37" y="93"/>
                </a:moveTo>
                <a:cubicBezTo>
                  <a:pt x="38" y="93"/>
                  <a:pt x="38" y="94"/>
                  <a:pt x="39" y="95"/>
                </a:cubicBezTo>
                <a:cubicBezTo>
                  <a:pt x="39" y="94"/>
                  <a:pt x="39" y="94"/>
                  <a:pt x="39" y="93"/>
                </a:cubicBezTo>
                <a:cubicBezTo>
                  <a:pt x="39" y="93"/>
                  <a:pt x="38" y="92"/>
                  <a:pt x="38" y="91"/>
                </a:cubicBezTo>
                <a:cubicBezTo>
                  <a:pt x="37" y="92"/>
                  <a:pt x="37" y="92"/>
                  <a:pt x="37" y="93"/>
                </a:cubicBezTo>
                <a:close/>
                <a:moveTo>
                  <a:pt x="51" y="93"/>
                </a:moveTo>
                <a:cubicBezTo>
                  <a:pt x="51" y="92"/>
                  <a:pt x="53" y="92"/>
                  <a:pt x="52" y="91"/>
                </a:cubicBezTo>
                <a:cubicBezTo>
                  <a:pt x="52" y="92"/>
                  <a:pt x="51" y="92"/>
                  <a:pt x="51" y="93"/>
                </a:cubicBezTo>
                <a:close/>
                <a:moveTo>
                  <a:pt x="24" y="92"/>
                </a:moveTo>
                <a:cubicBezTo>
                  <a:pt x="24" y="92"/>
                  <a:pt x="24" y="91"/>
                  <a:pt x="24" y="91"/>
                </a:cubicBezTo>
                <a:cubicBezTo>
                  <a:pt x="24" y="92"/>
                  <a:pt x="24" y="92"/>
                  <a:pt x="24" y="92"/>
                </a:cubicBezTo>
                <a:close/>
                <a:moveTo>
                  <a:pt x="22" y="92"/>
                </a:moveTo>
                <a:cubicBezTo>
                  <a:pt x="22" y="92"/>
                  <a:pt x="23" y="92"/>
                  <a:pt x="22" y="92"/>
                </a:cubicBezTo>
                <a:cubicBezTo>
                  <a:pt x="22" y="92"/>
                  <a:pt x="22" y="92"/>
                  <a:pt x="22" y="92"/>
                </a:cubicBezTo>
                <a:close/>
                <a:moveTo>
                  <a:pt x="29" y="93"/>
                </a:moveTo>
                <a:cubicBezTo>
                  <a:pt x="29" y="93"/>
                  <a:pt x="29" y="92"/>
                  <a:pt x="28" y="92"/>
                </a:cubicBezTo>
                <a:cubicBezTo>
                  <a:pt x="28" y="92"/>
                  <a:pt x="28" y="93"/>
                  <a:pt x="29" y="93"/>
                </a:cubicBezTo>
                <a:close/>
                <a:moveTo>
                  <a:pt x="54" y="93"/>
                </a:moveTo>
                <a:cubicBezTo>
                  <a:pt x="55" y="93"/>
                  <a:pt x="54" y="92"/>
                  <a:pt x="54" y="92"/>
                </a:cubicBezTo>
                <a:cubicBezTo>
                  <a:pt x="54" y="92"/>
                  <a:pt x="54" y="93"/>
                  <a:pt x="54" y="93"/>
                </a:cubicBezTo>
                <a:close/>
                <a:moveTo>
                  <a:pt x="35" y="94"/>
                </a:moveTo>
                <a:cubicBezTo>
                  <a:pt x="35" y="93"/>
                  <a:pt x="36" y="93"/>
                  <a:pt x="36" y="93"/>
                </a:cubicBezTo>
                <a:cubicBezTo>
                  <a:pt x="35" y="93"/>
                  <a:pt x="35" y="92"/>
                  <a:pt x="35" y="92"/>
                </a:cubicBezTo>
                <a:cubicBezTo>
                  <a:pt x="34" y="92"/>
                  <a:pt x="34" y="94"/>
                  <a:pt x="35" y="94"/>
                </a:cubicBezTo>
                <a:close/>
                <a:moveTo>
                  <a:pt x="31" y="94"/>
                </a:moveTo>
                <a:cubicBezTo>
                  <a:pt x="32" y="94"/>
                  <a:pt x="32" y="94"/>
                  <a:pt x="32" y="94"/>
                </a:cubicBezTo>
                <a:cubicBezTo>
                  <a:pt x="33" y="94"/>
                  <a:pt x="33" y="93"/>
                  <a:pt x="33" y="93"/>
                </a:cubicBezTo>
                <a:cubicBezTo>
                  <a:pt x="33" y="93"/>
                  <a:pt x="33" y="92"/>
                  <a:pt x="32" y="92"/>
                </a:cubicBezTo>
                <a:cubicBezTo>
                  <a:pt x="32" y="93"/>
                  <a:pt x="32" y="93"/>
                  <a:pt x="31" y="94"/>
                </a:cubicBezTo>
                <a:close/>
                <a:moveTo>
                  <a:pt x="25" y="92"/>
                </a:moveTo>
                <a:cubicBezTo>
                  <a:pt x="25" y="93"/>
                  <a:pt x="26" y="93"/>
                  <a:pt x="25" y="93"/>
                </a:cubicBezTo>
                <a:cubicBezTo>
                  <a:pt x="25" y="93"/>
                  <a:pt x="25" y="93"/>
                  <a:pt x="25" y="93"/>
                </a:cubicBezTo>
                <a:cubicBezTo>
                  <a:pt x="25" y="93"/>
                  <a:pt x="25" y="94"/>
                  <a:pt x="25" y="94"/>
                </a:cubicBezTo>
                <a:cubicBezTo>
                  <a:pt x="26" y="94"/>
                  <a:pt x="26" y="93"/>
                  <a:pt x="26" y="93"/>
                </a:cubicBezTo>
                <a:cubicBezTo>
                  <a:pt x="26" y="93"/>
                  <a:pt x="26" y="92"/>
                  <a:pt x="25" y="92"/>
                </a:cubicBezTo>
                <a:close/>
                <a:moveTo>
                  <a:pt x="31" y="93"/>
                </a:moveTo>
                <a:cubicBezTo>
                  <a:pt x="31" y="93"/>
                  <a:pt x="30" y="93"/>
                  <a:pt x="30" y="92"/>
                </a:cubicBezTo>
                <a:cubicBezTo>
                  <a:pt x="30" y="93"/>
                  <a:pt x="30" y="93"/>
                  <a:pt x="31" y="93"/>
                </a:cubicBezTo>
                <a:close/>
                <a:moveTo>
                  <a:pt x="44" y="93"/>
                </a:moveTo>
                <a:cubicBezTo>
                  <a:pt x="44" y="93"/>
                  <a:pt x="45" y="94"/>
                  <a:pt x="45" y="94"/>
                </a:cubicBezTo>
                <a:cubicBezTo>
                  <a:pt x="46" y="93"/>
                  <a:pt x="45" y="93"/>
                  <a:pt x="45" y="93"/>
                </a:cubicBezTo>
                <a:cubicBezTo>
                  <a:pt x="45" y="93"/>
                  <a:pt x="45" y="93"/>
                  <a:pt x="44" y="93"/>
                </a:cubicBezTo>
                <a:close/>
                <a:moveTo>
                  <a:pt x="28" y="94"/>
                </a:moveTo>
                <a:cubicBezTo>
                  <a:pt x="28" y="94"/>
                  <a:pt x="28" y="93"/>
                  <a:pt x="28" y="93"/>
                </a:cubicBezTo>
                <a:cubicBezTo>
                  <a:pt x="27" y="93"/>
                  <a:pt x="28" y="94"/>
                  <a:pt x="28" y="94"/>
                </a:cubicBezTo>
                <a:close/>
                <a:moveTo>
                  <a:pt x="29" y="94"/>
                </a:moveTo>
                <a:cubicBezTo>
                  <a:pt x="29" y="94"/>
                  <a:pt x="29" y="95"/>
                  <a:pt x="30" y="95"/>
                </a:cubicBezTo>
                <a:cubicBezTo>
                  <a:pt x="30" y="94"/>
                  <a:pt x="30" y="94"/>
                  <a:pt x="30" y="94"/>
                </a:cubicBezTo>
                <a:cubicBezTo>
                  <a:pt x="30" y="94"/>
                  <a:pt x="30" y="93"/>
                  <a:pt x="29" y="93"/>
                </a:cubicBezTo>
                <a:cubicBezTo>
                  <a:pt x="29" y="94"/>
                  <a:pt x="29" y="94"/>
                  <a:pt x="29" y="94"/>
                </a:cubicBezTo>
                <a:close/>
                <a:moveTo>
                  <a:pt x="37" y="97"/>
                </a:moveTo>
                <a:cubicBezTo>
                  <a:pt x="37" y="96"/>
                  <a:pt x="38" y="96"/>
                  <a:pt x="38" y="96"/>
                </a:cubicBezTo>
                <a:cubicBezTo>
                  <a:pt x="37" y="95"/>
                  <a:pt x="37" y="94"/>
                  <a:pt x="36" y="94"/>
                </a:cubicBezTo>
                <a:cubicBezTo>
                  <a:pt x="35" y="95"/>
                  <a:pt x="36" y="96"/>
                  <a:pt x="37" y="97"/>
                </a:cubicBezTo>
                <a:close/>
                <a:moveTo>
                  <a:pt x="33" y="95"/>
                </a:moveTo>
                <a:cubicBezTo>
                  <a:pt x="33" y="96"/>
                  <a:pt x="33" y="96"/>
                  <a:pt x="33" y="96"/>
                </a:cubicBezTo>
                <a:cubicBezTo>
                  <a:pt x="36" y="95"/>
                  <a:pt x="33" y="93"/>
                  <a:pt x="33" y="95"/>
                </a:cubicBezTo>
                <a:close/>
                <a:moveTo>
                  <a:pt x="24" y="96"/>
                </a:moveTo>
                <a:cubicBezTo>
                  <a:pt x="24" y="95"/>
                  <a:pt x="25" y="95"/>
                  <a:pt x="25" y="94"/>
                </a:cubicBezTo>
                <a:cubicBezTo>
                  <a:pt x="25" y="94"/>
                  <a:pt x="25" y="94"/>
                  <a:pt x="24" y="94"/>
                </a:cubicBezTo>
                <a:cubicBezTo>
                  <a:pt x="24" y="95"/>
                  <a:pt x="24" y="95"/>
                  <a:pt x="24" y="96"/>
                </a:cubicBezTo>
                <a:close/>
                <a:moveTo>
                  <a:pt x="27" y="94"/>
                </a:moveTo>
                <a:cubicBezTo>
                  <a:pt x="27" y="95"/>
                  <a:pt x="27" y="95"/>
                  <a:pt x="27" y="95"/>
                </a:cubicBezTo>
                <a:cubicBezTo>
                  <a:pt x="27" y="95"/>
                  <a:pt x="27" y="95"/>
                  <a:pt x="27" y="95"/>
                </a:cubicBezTo>
                <a:cubicBezTo>
                  <a:pt x="27" y="95"/>
                  <a:pt x="27" y="94"/>
                  <a:pt x="27" y="94"/>
                </a:cubicBezTo>
                <a:cubicBezTo>
                  <a:pt x="27" y="94"/>
                  <a:pt x="27" y="94"/>
                  <a:pt x="27" y="95"/>
                </a:cubicBezTo>
                <a:cubicBezTo>
                  <a:pt x="27" y="94"/>
                  <a:pt x="27" y="94"/>
                  <a:pt x="27" y="94"/>
                </a:cubicBezTo>
                <a:close/>
                <a:moveTo>
                  <a:pt x="32" y="95"/>
                </a:moveTo>
                <a:cubicBezTo>
                  <a:pt x="32" y="94"/>
                  <a:pt x="31" y="94"/>
                  <a:pt x="31" y="94"/>
                </a:cubicBezTo>
                <a:cubicBezTo>
                  <a:pt x="32" y="94"/>
                  <a:pt x="31" y="95"/>
                  <a:pt x="32" y="95"/>
                </a:cubicBezTo>
                <a:close/>
                <a:moveTo>
                  <a:pt x="39" y="96"/>
                </a:moveTo>
                <a:cubicBezTo>
                  <a:pt x="39" y="96"/>
                  <a:pt x="39" y="97"/>
                  <a:pt x="40" y="97"/>
                </a:cubicBezTo>
                <a:cubicBezTo>
                  <a:pt x="40" y="96"/>
                  <a:pt x="40" y="95"/>
                  <a:pt x="40" y="94"/>
                </a:cubicBezTo>
                <a:cubicBezTo>
                  <a:pt x="40" y="94"/>
                  <a:pt x="40" y="94"/>
                  <a:pt x="40" y="94"/>
                </a:cubicBezTo>
                <a:cubicBezTo>
                  <a:pt x="39" y="95"/>
                  <a:pt x="39" y="95"/>
                  <a:pt x="39" y="96"/>
                </a:cubicBezTo>
                <a:close/>
                <a:moveTo>
                  <a:pt x="52" y="95"/>
                </a:moveTo>
                <a:cubicBezTo>
                  <a:pt x="52" y="95"/>
                  <a:pt x="52" y="94"/>
                  <a:pt x="52" y="94"/>
                </a:cubicBezTo>
                <a:cubicBezTo>
                  <a:pt x="52" y="94"/>
                  <a:pt x="52" y="95"/>
                  <a:pt x="52" y="95"/>
                </a:cubicBezTo>
                <a:close/>
                <a:moveTo>
                  <a:pt x="46" y="95"/>
                </a:moveTo>
                <a:cubicBezTo>
                  <a:pt x="46" y="95"/>
                  <a:pt x="46" y="96"/>
                  <a:pt x="46" y="96"/>
                </a:cubicBezTo>
                <a:cubicBezTo>
                  <a:pt x="47" y="95"/>
                  <a:pt x="46" y="94"/>
                  <a:pt x="46" y="94"/>
                </a:cubicBezTo>
                <a:cubicBezTo>
                  <a:pt x="46" y="94"/>
                  <a:pt x="46" y="95"/>
                  <a:pt x="46" y="95"/>
                </a:cubicBezTo>
                <a:close/>
                <a:moveTo>
                  <a:pt x="28" y="95"/>
                </a:moveTo>
                <a:cubicBezTo>
                  <a:pt x="29" y="95"/>
                  <a:pt x="29" y="95"/>
                  <a:pt x="29" y="95"/>
                </a:cubicBezTo>
                <a:cubicBezTo>
                  <a:pt x="29" y="95"/>
                  <a:pt x="29" y="95"/>
                  <a:pt x="29" y="95"/>
                </a:cubicBezTo>
                <a:cubicBezTo>
                  <a:pt x="29" y="94"/>
                  <a:pt x="29" y="95"/>
                  <a:pt x="28" y="95"/>
                </a:cubicBezTo>
                <a:close/>
                <a:moveTo>
                  <a:pt x="44" y="95"/>
                </a:moveTo>
                <a:cubicBezTo>
                  <a:pt x="44" y="95"/>
                  <a:pt x="44" y="94"/>
                  <a:pt x="44" y="95"/>
                </a:cubicBezTo>
                <a:cubicBezTo>
                  <a:pt x="44" y="95"/>
                  <a:pt x="44" y="95"/>
                  <a:pt x="44" y="95"/>
                </a:cubicBezTo>
                <a:close/>
                <a:moveTo>
                  <a:pt x="50" y="95"/>
                </a:moveTo>
                <a:cubicBezTo>
                  <a:pt x="50" y="95"/>
                  <a:pt x="50" y="95"/>
                  <a:pt x="50" y="95"/>
                </a:cubicBezTo>
                <a:cubicBezTo>
                  <a:pt x="50" y="95"/>
                  <a:pt x="50" y="94"/>
                  <a:pt x="50" y="95"/>
                </a:cubicBezTo>
                <a:cubicBezTo>
                  <a:pt x="50" y="95"/>
                  <a:pt x="50" y="95"/>
                  <a:pt x="50" y="95"/>
                </a:cubicBezTo>
                <a:close/>
                <a:moveTo>
                  <a:pt x="42" y="96"/>
                </a:moveTo>
                <a:cubicBezTo>
                  <a:pt x="42" y="96"/>
                  <a:pt x="43" y="97"/>
                  <a:pt x="43" y="97"/>
                </a:cubicBezTo>
                <a:cubicBezTo>
                  <a:pt x="43" y="96"/>
                  <a:pt x="43" y="96"/>
                  <a:pt x="43" y="95"/>
                </a:cubicBezTo>
                <a:cubicBezTo>
                  <a:pt x="43" y="95"/>
                  <a:pt x="43" y="96"/>
                  <a:pt x="42" y="96"/>
                </a:cubicBezTo>
                <a:close/>
                <a:moveTo>
                  <a:pt x="31" y="97"/>
                </a:moveTo>
                <a:cubicBezTo>
                  <a:pt x="31" y="97"/>
                  <a:pt x="31" y="95"/>
                  <a:pt x="30" y="95"/>
                </a:cubicBezTo>
                <a:cubicBezTo>
                  <a:pt x="30" y="96"/>
                  <a:pt x="30" y="96"/>
                  <a:pt x="31" y="97"/>
                </a:cubicBezTo>
                <a:close/>
                <a:moveTo>
                  <a:pt x="27" y="96"/>
                </a:moveTo>
                <a:cubicBezTo>
                  <a:pt x="26" y="96"/>
                  <a:pt x="27" y="95"/>
                  <a:pt x="26" y="95"/>
                </a:cubicBezTo>
                <a:cubicBezTo>
                  <a:pt x="26" y="95"/>
                  <a:pt x="27" y="95"/>
                  <a:pt x="26" y="96"/>
                </a:cubicBezTo>
                <a:cubicBezTo>
                  <a:pt x="27" y="96"/>
                  <a:pt x="27" y="96"/>
                  <a:pt x="27" y="96"/>
                </a:cubicBezTo>
                <a:close/>
                <a:moveTo>
                  <a:pt x="54" y="99"/>
                </a:moveTo>
                <a:cubicBezTo>
                  <a:pt x="54" y="98"/>
                  <a:pt x="54" y="97"/>
                  <a:pt x="54" y="95"/>
                </a:cubicBezTo>
                <a:cubicBezTo>
                  <a:pt x="54" y="96"/>
                  <a:pt x="53" y="99"/>
                  <a:pt x="54" y="99"/>
                </a:cubicBezTo>
                <a:close/>
                <a:moveTo>
                  <a:pt x="28" y="97"/>
                </a:moveTo>
                <a:cubicBezTo>
                  <a:pt x="28" y="97"/>
                  <a:pt x="28" y="96"/>
                  <a:pt x="27" y="97"/>
                </a:cubicBezTo>
                <a:cubicBezTo>
                  <a:pt x="28" y="97"/>
                  <a:pt x="28" y="98"/>
                  <a:pt x="28" y="97"/>
                </a:cubicBezTo>
                <a:cubicBezTo>
                  <a:pt x="28" y="97"/>
                  <a:pt x="29" y="97"/>
                  <a:pt x="29" y="96"/>
                </a:cubicBezTo>
                <a:cubicBezTo>
                  <a:pt x="28" y="96"/>
                  <a:pt x="28" y="96"/>
                  <a:pt x="28" y="96"/>
                </a:cubicBezTo>
                <a:cubicBezTo>
                  <a:pt x="28" y="96"/>
                  <a:pt x="28" y="97"/>
                  <a:pt x="28" y="97"/>
                </a:cubicBezTo>
                <a:close/>
                <a:moveTo>
                  <a:pt x="34" y="97"/>
                </a:moveTo>
                <a:cubicBezTo>
                  <a:pt x="34" y="98"/>
                  <a:pt x="35" y="98"/>
                  <a:pt x="35" y="99"/>
                </a:cubicBezTo>
                <a:cubicBezTo>
                  <a:pt x="36" y="99"/>
                  <a:pt x="36" y="98"/>
                  <a:pt x="36" y="98"/>
                </a:cubicBezTo>
                <a:cubicBezTo>
                  <a:pt x="36" y="97"/>
                  <a:pt x="36" y="96"/>
                  <a:pt x="35" y="96"/>
                </a:cubicBezTo>
                <a:cubicBezTo>
                  <a:pt x="35" y="96"/>
                  <a:pt x="34" y="97"/>
                  <a:pt x="34" y="97"/>
                </a:cubicBezTo>
                <a:close/>
                <a:moveTo>
                  <a:pt x="45" y="100"/>
                </a:moveTo>
                <a:cubicBezTo>
                  <a:pt x="46" y="99"/>
                  <a:pt x="46" y="99"/>
                  <a:pt x="46" y="98"/>
                </a:cubicBezTo>
                <a:cubicBezTo>
                  <a:pt x="46" y="97"/>
                  <a:pt x="46" y="96"/>
                  <a:pt x="45" y="96"/>
                </a:cubicBezTo>
                <a:cubicBezTo>
                  <a:pt x="44" y="97"/>
                  <a:pt x="44" y="99"/>
                  <a:pt x="45" y="100"/>
                </a:cubicBezTo>
                <a:close/>
                <a:moveTo>
                  <a:pt x="25" y="98"/>
                </a:moveTo>
                <a:cubicBezTo>
                  <a:pt x="25" y="97"/>
                  <a:pt x="25" y="98"/>
                  <a:pt x="26" y="98"/>
                </a:cubicBezTo>
                <a:cubicBezTo>
                  <a:pt x="26" y="97"/>
                  <a:pt x="26" y="97"/>
                  <a:pt x="26" y="97"/>
                </a:cubicBezTo>
                <a:cubicBezTo>
                  <a:pt x="26" y="95"/>
                  <a:pt x="25" y="97"/>
                  <a:pt x="25" y="98"/>
                </a:cubicBezTo>
                <a:close/>
                <a:moveTo>
                  <a:pt x="51" y="98"/>
                </a:moveTo>
                <a:cubicBezTo>
                  <a:pt x="51" y="98"/>
                  <a:pt x="51" y="98"/>
                  <a:pt x="52" y="98"/>
                </a:cubicBezTo>
                <a:cubicBezTo>
                  <a:pt x="51" y="97"/>
                  <a:pt x="51" y="96"/>
                  <a:pt x="51" y="96"/>
                </a:cubicBezTo>
                <a:cubicBezTo>
                  <a:pt x="51" y="97"/>
                  <a:pt x="51" y="97"/>
                  <a:pt x="51" y="98"/>
                </a:cubicBezTo>
                <a:close/>
                <a:moveTo>
                  <a:pt x="37" y="98"/>
                </a:moveTo>
                <a:cubicBezTo>
                  <a:pt x="38" y="98"/>
                  <a:pt x="38" y="99"/>
                  <a:pt x="39" y="100"/>
                </a:cubicBezTo>
                <a:cubicBezTo>
                  <a:pt x="40" y="99"/>
                  <a:pt x="39" y="97"/>
                  <a:pt x="38" y="97"/>
                </a:cubicBezTo>
                <a:cubicBezTo>
                  <a:pt x="38" y="97"/>
                  <a:pt x="38" y="97"/>
                  <a:pt x="37" y="98"/>
                </a:cubicBezTo>
                <a:close/>
                <a:moveTo>
                  <a:pt x="33" y="98"/>
                </a:moveTo>
                <a:cubicBezTo>
                  <a:pt x="33" y="96"/>
                  <a:pt x="30" y="97"/>
                  <a:pt x="32" y="99"/>
                </a:cubicBezTo>
                <a:cubicBezTo>
                  <a:pt x="32" y="99"/>
                  <a:pt x="33" y="98"/>
                  <a:pt x="33" y="98"/>
                </a:cubicBezTo>
                <a:close/>
                <a:moveTo>
                  <a:pt x="50" y="99"/>
                </a:moveTo>
                <a:cubicBezTo>
                  <a:pt x="50" y="98"/>
                  <a:pt x="50" y="97"/>
                  <a:pt x="50" y="97"/>
                </a:cubicBezTo>
                <a:cubicBezTo>
                  <a:pt x="50" y="97"/>
                  <a:pt x="49" y="98"/>
                  <a:pt x="50" y="99"/>
                </a:cubicBezTo>
                <a:close/>
                <a:moveTo>
                  <a:pt x="41" y="98"/>
                </a:moveTo>
                <a:cubicBezTo>
                  <a:pt x="41" y="99"/>
                  <a:pt x="41" y="99"/>
                  <a:pt x="41" y="99"/>
                </a:cubicBezTo>
                <a:cubicBezTo>
                  <a:pt x="43" y="99"/>
                  <a:pt x="42" y="97"/>
                  <a:pt x="41" y="97"/>
                </a:cubicBezTo>
                <a:cubicBezTo>
                  <a:pt x="42" y="97"/>
                  <a:pt x="41" y="98"/>
                  <a:pt x="41" y="98"/>
                </a:cubicBezTo>
                <a:close/>
                <a:moveTo>
                  <a:pt x="29" y="98"/>
                </a:moveTo>
                <a:cubicBezTo>
                  <a:pt x="28" y="99"/>
                  <a:pt x="29" y="99"/>
                  <a:pt x="29" y="99"/>
                </a:cubicBezTo>
                <a:cubicBezTo>
                  <a:pt x="30" y="99"/>
                  <a:pt x="30" y="98"/>
                  <a:pt x="30" y="98"/>
                </a:cubicBezTo>
                <a:cubicBezTo>
                  <a:pt x="30" y="98"/>
                  <a:pt x="30" y="97"/>
                  <a:pt x="29" y="97"/>
                </a:cubicBezTo>
                <a:cubicBezTo>
                  <a:pt x="29" y="98"/>
                  <a:pt x="29" y="99"/>
                  <a:pt x="29" y="98"/>
                </a:cubicBezTo>
                <a:close/>
                <a:moveTo>
                  <a:pt x="22" y="99"/>
                </a:moveTo>
                <a:cubicBezTo>
                  <a:pt x="22" y="99"/>
                  <a:pt x="23" y="99"/>
                  <a:pt x="23" y="99"/>
                </a:cubicBezTo>
                <a:cubicBezTo>
                  <a:pt x="23" y="98"/>
                  <a:pt x="23" y="98"/>
                  <a:pt x="23" y="97"/>
                </a:cubicBezTo>
                <a:cubicBezTo>
                  <a:pt x="22" y="98"/>
                  <a:pt x="22" y="98"/>
                  <a:pt x="22" y="99"/>
                </a:cubicBezTo>
                <a:close/>
                <a:moveTo>
                  <a:pt x="48" y="98"/>
                </a:moveTo>
                <a:cubicBezTo>
                  <a:pt x="48" y="98"/>
                  <a:pt x="48" y="98"/>
                  <a:pt x="48" y="98"/>
                </a:cubicBezTo>
                <a:cubicBezTo>
                  <a:pt x="49" y="98"/>
                  <a:pt x="48" y="98"/>
                  <a:pt x="48" y="97"/>
                </a:cubicBezTo>
                <a:cubicBezTo>
                  <a:pt x="48" y="97"/>
                  <a:pt x="48" y="98"/>
                  <a:pt x="48" y="98"/>
                </a:cubicBezTo>
                <a:close/>
                <a:moveTo>
                  <a:pt x="26" y="99"/>
                </a:moveTo>
                <a:cubicBezTo>
                  <a:pt x="26" y="99"/>
                  <a:pt x="27" y="99"/>
                  <a:pt x="27" y="100"/>
                </a:cubicBezTo>
                <a:cubicBezTo>
                  <a:pt x="27" y="99"/>
                  <a:pt x="27" y="99"/>
                  <a:pt x="27" y="98"/>
                </a:cubicBezTo>
                <a:cubicBezTo>
                  <a:pt x="27" y="98"/>
                  <a:pt x="27" y="98"/>
                  <a:pt x="27" y="98"/>
                </a:cubicBezTo>
                <a:cubicBezTo>
                  <a:pt x="27" y="98"/>
                  <a:pt x="26" y="98"/>
                  <a:pt x="26" y="99"/>
                </a:cubicBezTo>
                <a:close/>
                <a:moveTo>
                  <a:pt x="4" y="111"/>
                </a:moveTo>
                <a:cubicBezTo>
                  <a:pt x="4" y="111"/>
                  <a:pt x="4" y="111"/>
                  <a:pt x="4" y="110"/>
                </a:cubicBezTo>
                <a:cubicBezTo>
                  <a:pt x="4" y="107"/>
                  <a:pt x="5" y="102"/>
                  <a:pt x="4" y="98"/>
                </a:cubicBezTo>
                <a:cubicBezTo>
                  <a:pt x="3" y="102"/>
                  <a:pt x="4" y="107"/>
                  <a:pt x="4" y="111"/>
                </a:cubicBezTo>
                <a:close/>
                <a:moveTo>
                  <a:pt x="36" y="100"/>
                </a:moveTo>
                <a:cubicBezTo>
                  <a:pt x="36" y="100"/>
                  <a:pt x="36" y="101"/>
                  <a:pt x="36" y="101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36" y="101"/>
                  <a:pt x="36" y="101"/>
                  <a:pt x="37" y="101"/>
                </a:cubicBezTo>
                <a:cubicBezTo>
                  <a:pt x="36" y="101"/>
                  <a:pt x="37" y="102"/>
                  <a:pt x="37" y="102"/>
                </a:cubicBezTo>
                <a:cubicBezTo>
                  <a:pt x="38" y="102"/>
                  <a:pt x="38" y="101"/>
                  <a:pt x="38" y="100"/>
                </a:cubicBezTo>
                <a:cubicBezTo>
                  <a:pt x="38" y="100"/>
                  <a:pt x="37" y="99"/>
                  <a:pt x="37" y="99"/>
                </a:cubicBezTo>
                <a:cubicBezTo>
                  <a:pt x="36" y="99"/>
                  <a:pt x="36" y="100"/>
                  <a:pt x="36" y="100"/>
                </a:cubicBezTo>
                <a:close/>
                <a:moveTo>
                  <a:pt x="33" y="100"/>
                </a:moveTo>
                <a:cubicBezTo>
                  <a:pt x="33" y="100"/>
                  <a:pt x="33" y="101"/>
                  <a:pt x="34" y="102"/>
                </a:cubicBezTo>
                <a:cubicBezTo>
                  <a:pt x="34" y="101"/>
                  <a:pt x="35" y="101"/>
                  <a:pt x="35" y="100"/>
                </a:cubicBezTo>
                <a:cubicBezTo>
                  <a:pt x="34" y="100"/>
                  <a:pt x="34" y="99"/>
                  <a:pt x="33" y="99"/>
                </a:cubicBezTo>
                <a:cubicBezTo>
                  <a:pt x="33" y="99"/>
                  <a:pt x="33" y="99"/>
                  <a:pt x="33" y="99"/>
                </a:cubicBezTo>
                <a:cubicBezTo>
                  <a:pt x="33" y="99"/>
                  <a:pt x="33" y="99"/>
                  <a:pt x="33" y="100"/>
                </a:cubicBezTo>
                <a:close/>
                <a:moveTo>
                  <a:pt x="31" y="101"/>
                </a:moveTo>
                <a:cubicBezTo>
                  <a:pt x="31" y="101"/>
                  <a:pt x="31" y="100"/>
                  <a:pt x="31" y="100"/>
                </a:cubicBezTo>
                <a:cubicBezTo>
                  <a:pt x="31" y="100"/>
                  <a:pt x="31" y="99"/>
                  <a:pt x="30" y="99"/>
                </a:cubicBezTo>
                <a:cubicBezTo>
                  <a:pt x="30" y="100"/>
                  <a:pt x="30" y="101"/>
                  <a:pt x="31" y="101"/>
                </a:cubicBezTo>
                <a:close/>
                <a:moveTo>
                  <a:pt x="42" y="100"/>
                </a:moveTo>
                <a:cubicBezTo>
                  <a:pt x="42" y="101"/>
                  <a:pt x="43" y="101"/>
                  <a:pt x="43" y="102"/>
                </a:cubicBezTo>
                <a:cubicBezTo>
                  <a:pt x="43" y="101"/>
                  <a:pt x="43" y="99"/>
                  <a:pt x="43" y="99"/>
                </a:cubicBezTo>
                <a:cubicBezTo>
                  <a:pt x="43" y="99"/>
                  <a:pt x="42" y="100"/>
                  <a:pt x="42" y="100"/>
                </a:cubicBezTo>
                <a:close/>
                <a:moveTo>
                  <a:pt x="28" y="101"/>
                </a:moveTo>
                <a:cubicBezTo>
                  <a:pt x="28" y="101"/>
                  <a:pt x="29" y="101"/>
                  <a:pt x="29" y="100"/>
                </a:cubicBezTo>
                <a:cubicBezTo>
                  <a:pt x="29" y="100"/>
                  <a:pt x="28" y="99"/>
                  <a:pt x="28" y="99"/>
                </a:cubicBezTo>
                <a:cubicBezTo>
                  <a:pt x="27" y="100"/>
                  <a:pt x="27" y="101"/>
                  <a:pt x="28" y="101"/>
                </a:cubicBezTo>
                <a:close/>
                <a:moveTo>
                  <a:pt x="51" y="100"/>
                </a:moveTo>
                <a:cubicBezTo>
                  <a:pt x="51" y="101"/>
                  <a:pt x="51" y="101"/>
                  <a:pt x="52" y="101"/>
                </a:cubicBezTo>
                <a:cubicBezTo>
                  <a:pt x="52" y="101"/>
                  <a:pt x="52" y="100"/>
                  <a:pt x="52" y="99"/>
                </a:cubicBezTo>
                <a:cubicBezTo>
                  <a:pt x="51" y="100"/>
                  <a:pt x="51" y="100"/>
                  <a:pt x="51" y="100"/>
                </a:cubicBezTo>
                <a:close/>
                <a:moveTo>
                  <a:pt x="40" y="101"/>
                </a:moveTo>
                <a:cubicBezTo>
                  <a:pt x="40" y="101"/>
                  <a:pt x="40" y="100"/>
                  <a:pt x="40" y="100"/>
                </a:cubicBezTo>
                <a:cubicBezTo>
                  <a:pt x="40" y="100"/>
                  <a:pt x="40" y="100"/>
                  <a:pt x="40" y="100"/>
                </a:cubicBezTo>
                <a:cubicBezTo>
                  <a:pt x="39" y="101"/>
                  <a:pt x="39" y="101"/>
                  <a:pt x="40" y="101"/>
                </a:cubicBezTo>
                <a:close/>
                <a:moveTo>
                  <a:pt x="46" y="101"/>
                </a:moveTo>
                <a:cubicBezTo>
                  <a:pt x="46" y="101"/>
                  <a:pt x="47" y="100"/>
                  <a:pt x="46" y="100"/>
                </a:cubicBezTo>
                <a:cubicBezTo>
                  <a:pt x="46" y="100"/>
                  <a:pt x="45" y="101"/>
                  <a:pt x="46" y="101"/>
                </a:cubicBezTo>
                <a:close/>
                <a:moveTo>
                  <a:pt x="2" y="101"/>
                </a:moveTo>
                <a:cubicBezTo>
                  <a:pt x="2" y="101"/>
                  <a:pt x="3" y="101"/>
                  <a:pt x="2" y="100"/>
                </a:cubicBezTo>
                <a:cubicBezTo>
                  <a:pt x="2" y="100"/>
                  <a:pt x="2" y="100"/>
                  <a:pt x="2" y="100"/>
                </a:cubicBezTo>
                <a:cubicBezTo>
                  <a:pt x="2" y="100"/>
                  <a:pt x="2" y="101"/>
                  <a:pt x="2" y="101"/>
                </a:cubicBezTo>
                <a:close/>
                <a:moveTo>
                  <a:pt x="22" y="103"/>
                </a:moveTo>
                <a:cubicBezTo>
                  <a:pt x="23" y="102"/>
                  <a:pt x="24" y="101"/>
                  <a:pt x="23" y="100"/>
                </a:cubicBezTo>
                <a:cubicBezTo>
                  <a:pt x="22" y="101"/>
                  <a:pt x="22" y="102"/>
                  <a:pt x="22" y="103"/>
                </a:cubicBezTo>
                <a:close/>
                <a:moveTo>
                  <a:pt x="48" y="102"/>
                </a:moveTo>
                <a:cubicBezTo>
                  <a:pt x="48" y="101"/>
                  <a:pt x="48" y="101"/>
                  <a:pt x="48" y="101"/>
                </a:cubicBezTo>
                <a:cubicBezTo>
                  <a:pt x="48" y="102"/>
                  <a:pt x="48" y="102"/>
                  <a:pt x="48" y="102"/>
                </a:cubicBezTo>
                <a:cubicBezTo>
                  <a:pt x="48" y="102"/>
                  <a:pt x="48" y="102"/>
                  <a:pt x="47" y="102"/>
                </a:cubicBezTo>
                <a:cubicBezTo>
                  <a:pt x="47" y="102"/>
                  <a:pt x="47" y="103"/>
                  <a:pt x="48" y="104"/>
                </a:cubicBezTo>
                <a:cubicBezTo>
                  <a:pt x="49" y="104"/>
                  <a:pt x="48" y="102"/>
                  <a:pt x="48" y="101"/>
                </a:cubicBezTo>
                <a:cubicBezTo>
                  <a:pt x="48" y="101"/>
                  <a:pt x="49" y="100"/>
                  <a:pt x="48" y="100"/>
                </a:cubicBezTo>
                <a:cubicBezTo>
                  <a:pt x="48" y="101"/>
                  <a:pt x="47" y="101"/>
                  <a:pt x="48" y="102"/>
                </a:cubicBezTo>
                <a:close/>
                <a:moveTo>
                  <a:pt x="44" y="101"/>
                </a:moveTo>
                <a:cubicBezTo>
                  <a:pt x="44" y="101"/>
                  <a:pt x="44" y="101"/>
                  <a:pt x="44" y="102"/>
                </a:cubicBezTo>
                <a:cubicBezTo>
                  <a:pt x="45" y="101"/>
                  <a:pt x="44" y="101"/>
                  <a:pt x="44" y="100"/>
                </a:cubicBezTo>
                <a:cubicBezTo>
                  <a:pt x="44" y="100"/>
                  <a:pt x="44" y="101"/>
                  <a:pt x="44" y="101"/>
                </a:cubicBezTo>
                <a:close/>
                <a:moveTo>
                  <a:pt x="29" y="103"/>
                </a:moveTo>
                <a:cubicBezTo>
                  <a:pt x="30" y="103"/>
                  <a:pt x="30" y="102"/>
                  <a:pt x="30" y="102"/>
                </a:cubicBezTo>
                <a:cubicBezTo>
                  <a:pt x="30" y="101"/>
                  <a:pt x="30" y="101"/>
                  <a:pt x="29" y="101"/>
                </a:cubicBezTo>
                <a:cubicBezTo>
                  <a:pt x="29" y="102"/>
                  <a:pt x="28" y="103"/>
                  <a:pt x="29" y="103"/>
                </a:cubicBezTo>
                <a:close/>
                <a:moveTo>
                  <a:pt x="33" y="104"/>
                </a:moveTo>
                <a:cubicBezTo>
                  <a:pt x="34" y="103"/>
                  <a:pt x="32" y="101"/>
                  <a:pt x="32" y="101"/>
                </a:cubicBezTo>
                <a:cubicBezTo>
                  <a:pt x="31" y="102"/>
                  <a:pt x="32" y="103"/>
                  <a:pt x="33" y="104"/>
                </a:cubicBezTo>
                <a:close/>
                <a:moveTo>
                  <a:pt x="25" y="102"/>
                </a:moveTo>
                <a:cubicBezTo>
                  <a:pt x="25" y="102"/>
                  <a:pt x="25" y="101"/>
                  <a:pt x="25" y="101"/>
                </a:cubicBezTo>
                <a:cubicBezTo>
                  <a:pt x="25" y="102"/>
                  <a:pt x="25" y="102"/>
                  <a:pt x="25" y="102"/>
                </a:cubicBezTo>
                <a:close/>
                <a:moveTo>
                  <a:pt x="42" y="105"/>
                </a:moveTo>
                <a:cubicBezTo>
                  <a:pt x="42" y="104"/>
                  <a:pt x="43" y="104"/>
                  <a:pt x="43" y="103"/>
                </a:cubicBezTo>
                <a:cubicBezTo>
                  <a:pt x="43" y="103"/>
                  <a:pt x="42" y="102"/>
                  <a:pt x="42" y="101"/>
                </a:cubicBezTo>
                <a:cubicBezTo>
                  <a:pt x="40" y="102"/>
                  <a:pt x="42" y="104"/>
                  <a:pt x="42" y="105"/>
                </a:cubicBezTo>
                <a:close/>
                <a:moveTo>
                  <a:pt x="35" y="103"/>
                </a:moveTo>
                <a:cubicBezTo>
                  <a:pt x="35" y="103"/>
                  <a:pt x="35" y="104"/>
                  <a:pt x="36" y="105"/>
                </a:cubicBezTo>
                <a:cubicBezTo>
                  <a:pt x="36" y="104"/>
                  <a:pt x="36" y="104"/>
                  <a:pt x="37" y="103"/>
                </a:cubicBezTo>
                <a:cubicBezTo>
                  <a:pt x="36" y="103"/>
                  <a:pt x="36" y="102"/>
                  <a:pt x="35" y="101"/>
                </a:cubicBezTo>
                <a:cubicBezTo>
                  <a:pt x="35" y="102"/>
                  <a:pt x="34" y="102"/>
                  <a:pt x="35" y="103"/>
                </a:cubicBezTo>
                <a:close/>
                <a:moveTo>
                  <a:pt x="38" y="103"/>
                </a:moveTo>
                <a:cubicBezTo>
                  <a:pt x="38" y="104"/>
                  <a:pt x="38" y="104"/>
                  <a:pt x="39" y="104"/>
                </a:cubicBezTo>
                <a:cubicBezTo>
                  <a:pt x="39" y="104"/>
                  <a:pt x="40" y="103"/>
                  <a:pt x="40" y="102"/>
                </a:cubicBezTo>
                <a:cubicBezTo>
                  <a:pt x="39" y="102"/>
                  <a:pt x="39" y="102"/>
                  <a:pt x="39" y="101"/>
                </a:cubicBezTo>
                <a:cubicBezTo>
                  <a:pt x="38" y="102"/>
                  <a:pt x="38" y="102"/>
                  <a:pt x="38" y="103"/>
                </a:cubicBezTo>
                <a:close/>
                <a:moveTo>
                  <a:pt x="54" y="105"/>
                </a:moveTo>
                <a:cubicBezTo>
                  <a:pt x="54" y="105"/>
                  <a:pt x="53" y="105"/>
                  <a:pt x="53" y="105"/>
                </a:cubicBezTo>
                <a:cubicBezTo>
                  <a:pt x="54" y="105"/>
                  <a:pt x="54" y="105"/>
                  <a:pt x="54" y="105"/>
                </a:cubicBezTo>
                <a:cubicBezTo>
                  <a:pt x="54" y="104"/>
                  <a:pt x="55" y="102"/>
                  <a:pt x="54" y="101"/>
                </a:cubicBezTo>
                <a:cubicBezTo>
                  <a:pt x="54" y="103"/>
                  <a:pt x="54" y="104"/>
                  <a:pt x="54" y="105"/>
                </a:cubicBezTo>
                <a:close/>
                <a:moveTo>
                  <a:pt x="51" y="103"/>
                </a:moveTo>
                <a:cubicBezTo>
                  <a:pt x="51" y="103"/>
                  <a:pt x="51" y="103"/>
                  <a:pt x="51" y="103"/>
                </a:cubicBezTo>
                <a:cubicBezTo>
                  <a:pt x="51" y="103"/>
                  <a:pt x="52" y="103"/>
                  <a:pt x="52" y="103"/>
                </a:cubicBezTo>
                <a:cubicBezTo>
                  <a:pt x="51" y="103"/>
                  <a:pt x="51" y="102"/>
                  <a:pt x="50" y="102"/>
                </a:cubicBezTo>
                <a:cubicBezTo>
                  <a:pt x="51" y="102"/>
                  <a:pt x="51" y="103"/>
                  <a:pt x="51" y="103"/>
                </a:cubicBezTo>
                <a:close/>
                <a:moveTo>
                  <a:pt x="44" y="104"/>
                </a:moveTo>
                <a:cubicBezTo>
                  <a:pt x="45" y="103"/>
                  <a:pt x="44" y="104"/>
                  <a:pt x="45" y="104"/>
                </a:cubicBezTo>
                <a:cubicBezTo>
                  <a:pt x="45" y="103"/>
                  <a:pt x="46" y="102"/>
                  <a:pt x="45" y="102"/>
                </a:cubicBezTo>
                <a:cubicBezTo>
                  <a:pt x="45" y="103"/>
                  <a:pt x="44" y="103"/>
                  <a:pt x="44" y="104"/>
                </a:cubicBezTo>
                <a:close/>
                <a:moveTo>
                  <a:pt x="3" y="111"/>
                </a:moveTo>
                <a:cubicBezTo>
                  <a:pt x="2" y="109"/>
                  <a:pt x="3" y="105"/>
                  <a:pt x="2" y="102"/>
                </a:cubicBezTo>
                <a:cubicBezTo>
                  <a:pt x="2" y="106"/>
                  <a:pt x="2" y="109"/>
                  <a:pt x="3" y="111"/>
                </a:cubicBezTo>
                <a:close/>
                <a:moveTo>
                  <a:pt x="25" y="103"/>
                </a:moveTo>
                <a:cubicBezTo>
                  <a:pt x="25" y="103"/>
                  <a:pt x="25" y="103"/>
                  <a:pt x="25" y="103"/>
                </a:cubicBezTo>
                <a:cubicBezTo>
                  <a:pt x="25" y="103"/>
                  <a:pt x="24" y="103"/>
                  <a:pt x="24" y="103"/>
                </a:cubicBezTo>
                <a:cubicBezTo>
                  <a:pt x="24" y="103"/>
                  <a:pt x="24" y="103"/>
                  <a:pt x="25" y="103"/>
                </a:cubicBezTo>
                <a:close/>
                <a:moveTo>
                  <a:pt x="30" y="104"/>
                </a:moveTo>
                <a:cubicBezTo>
                  <a:pt x="30" y="105"/>
                  <a:pt x="31" y="105"/>
                  <a:pt x="31" y="106"/>
                </a:cubicBezTo>
                <a:cubicBezTo>
                  <a:pt x="32" y="106"/>
                  <a:pt x="32" y="105"/>
                  <a:pt x="32" y="105"/>
                </a:cubicBezTo>
                <a:cubicBezTo>
                  <a:pt x="32" y="104"/>
                  <a:pt x="31" y="103"/>
                  <a:pt x="31" y="103"/>
                </a:cubicBezTo>
                <a:cubicBezTo>
                  <a:pt x="30" y="103"/>
                  <a:pt x="30" y="104"/>
                  <a:pt x="30" y="104"/>
                </a:cubicBezTo>
                <a:close/>
                <a:moveTo>
                  <a:pt x="25" y="104"/>
                </a:moveTo>
                <a:cubicBezTo>
                  <a:pt x="26" y="104"/>
                  <a:pt x="26" y="105"/>
                  <a:pt x="26" y="105"/>
                </a:cubicBezTo>
                <a:cubicBezTo>
                  <a:pt x="27" y="104"/>
                  <a:pt x="26" y="103"/>
                  <a:pt x="26" y="103"/>
                </a:cubicBezTo>
                <a:cubicBezTo>
                  <a:pt x="26" y="103"/>
                  <a:pt x="25" y="103"/>
                  <a:pt x="25" y="104"/>
                </a:cubicBezTo>
                <a:close/>
                <a:moveTo>
                  <a:pt x="50" y="106"/>
                </a:moveTo>
                <a:cubicBezTo>
                  <a:pt x="49" y="105"/>
                  <a:pt x="50" y="104"/>
                  <a:pt x="49" y="103"/>
                </a:cubicBezTo>
                <a:cubicBezTo>
                  <a:pt x="50" y="104"/>
                  <a:pt x="49" y="105"/>
                  <a:pt x="50" y="106"/>
                </a:cubicBezTo>
                <a:close/>
                <a:moveTo>
                  <a:pt x="45" y="105"/>
                </a:moveTo>
                <a:cubicBezTo>
                  <a:pt x="46" y="105"/>
                  <a:pt x="46" y="106"/>
                  <a:pt x="46" y="106"/>
                </a:cubicBezTo>
                <a:cubicBezTo>
                  <a:pt x="47" y="105"/>
                  <a:pt x="47" y="104"/>
                  <a:pt x="46" y="103"/>
                </a:cubicBezTo>
                <a:cubicBezTo>
                  <a:pt x="46" y="104"/>
                  <a:pt x="45" y="104"/>
                  <a:pt x="45" y="105"/>
                </a:cubicBezTo>
                <a:close/>
                <a:moveTo>
                  <a:pt x="33" y="105"/>
                </a:moveTo>
                <a:cubicBezTo>
                  <a:pt x="34" y="105"/>
                  <a:pt x="34" y="106"/>
                  <a:pt x="35" y="106"/>
                </a:cubicBezTo>
                <a:cubicBezTo>
                  <a:pt x="35" y="106"/>
                  <a:pt x="35" y="106"/>
                  <a:pt x="35" y="105"/>
                </a:cubicBezTo>
                <a:cubicBezTo>
                  <a:pt x="35" y="105"/>
                  <a:pt x="35" y="104"/>
                  <a:pt x="34" y="104"/>
                </a:cubicBezTo>
                <a:cubicBezTo>
                  <a:pt x="34" y="104"/>
                  <a:pt x="33" y="105"/>
                  <a:pt x="33" y="105"/>
                </a:cubicBezTo>
                <a:close/>
                <a:moveTo>
                  <a:pt x="23" y="105"/>
                </a:moveTo>
                <a:cubicBezTo>
                  <a:pt x="23" y="105"/>
                  <a:pt x="23" y="106"/>
                  <a:pt x="23" y="106"/>
                </a:cubicBezTo>
                <a:cubicBezTo>
                  <a:pt x="24" y="105"/>
                  <a:pt x="24" y="105"/>
                  <a:pt x="24" y="104"/>
                </a:cubicBezTo>
                <a:cubicBezTo>
                  <a:pt x="23" y="104"/>
                  <a:pt x="23" y="105"/>
                  <a:pt x="23" y="105"/>
                </a:cubicBezTo>
                <a:close/>
                <a:moveTo>
                  <a:pt x="39" y="105"/>
                </a:moveTo>
                <a:cubicBezTo>
                  <a:pt x="39" y="106"/>
                  <a:pt x="40" y="106"/>
                  <a:pt x="40" y="106"/>
                </a:cubicBezTo>
                <a:cubicBezTo>
                  <a:pt x="40" y="105"/>
                  <a:pt x="40" y="105"/>
                  <a:pt x="40" y="104"/>
                </a:cubicBezTo>
                <a:cubicBezTo>
                  <a:pt x="40" y="104"/>
                  <a:pt x="40" y="104"/>
                  <a:pt x="40" y="104"/>
                </a:cubicBezTo>
                <a:cubicBezTo>
                  <a:pt x="40" y="105"/>
                  <a:pt x="39" y="105"/>
                  <a:pt x="39" y="105"/>
                </a:cubicBezTo>
                <a:close/>
                <a:moveTo>
                  <a:pt x="50" y="105"/>
                </a:moveTo>
                <a:cubicBezTo>
                  <a:pt x="51" y="105"/>
                  <a:pt x="51" y="104"/>
                  <a:pt x="51" y="104"/>
                </a:cubicBezTo>
                <a:cubicBezTo>
                  <a:pt x="51" y="104"/>
                  <a:pt x="50" y="104"/>
                  <a:pt x="50" y="104"/>
                </a:cubicBezTo>
                <a:cubicBezTo>
                  <a:pt x="50" y="104"/>
                  <a:pt x="50" y="104"/>
                  <a:pt x="50" y="105"/>
                </a:cubicBezTo>
                <a:close/>
                <a:moveTo>
                  <a:pt x="36" y="106"/>
                </a:moveTo>
                <a:cubicBezTo>
                  <a:pt x="37" y="106"/>
                  <a:pt x="37" y="106"/>
                  <a:pt x="37" y="107"/>
                </a:cubicBezTo>
                <a:cubicBezTo>
                  <a:pt x="38" y="106"/>
                  <a:pt x="38" y="105"/>
                  <a:pt x="37" y="104"/>
                </a:cubicBezTo>
                <a:cubicBezTo>
                  <a:pt x="37" y="105"/>
                  <a:pt x="37" y="105"/>
                  <a:pt x="36" y="106"/>
                </a:cubicBezTo>
                <a:close/>
                <a:moveTo>
                  <a:pt x="41" y="106"/>
                </a:moveTo>
                <a:cubicBezTo>
                  <a:pt x="41" y="106"/>
                  <a:pt x="41" y="106"/>
                  <a:pt x="42" y="105"/>
                </a:cubicBezTo>
                <a:cubicBezTo>
                  <a:pt x="41" y="105"/>
                  <a:pt x="41" y="105"/>
                  <a:pt x="41" y="105"/>
                </a:cubicBezTo>
                <a:cubicBezTo>
                  <a:pt x="41" y="105"/>
                  <a:pt x="41" y="106"/>
                  <a:pt x="41" y="106"/>
                </a:cubicBezTo>
                <a:close/>
                <a:moveTo>
                  <a:pt x="26" y="106"/>
                </a:moveTo>
                <a:cubicBezTo>
                  <a:pt x="27" y="107"/>
                  <a:pt x="27" y="107"/>
                  <a:pt x="27" y="107"/>
                </a:cubicBezTo>
                <a:cubicBezTo>
                  <a:pt x="27" y="107"/>
                  <a:pt x="28" y="106"/>
                  <a:pt x="28" y="106"/>
                </a:cubicBezTo>
                <a:cubicBezTo>
                  <a:pt x="27" y="106"/>
                  <a:pt x="27" y="105"/>
                  <a:pt x="27" y="105"/>
                </a:cubicBezTo>
                <a:cubicBezTo>
                  <a:pt x="27" y="105"/>
                  <a:pt x="27" y="105"/>
                  <a:pt x="27" y="105"/>
                </a:cubicBezTo>
                <a:cubicBezTo>
                  <a:pt x="27" y="105"/>
                  <a:pt x="26" y="106"/>
                  <a:pt x="26" y="106"/>
                </a:cubicBezTo>
                <a:close/>
                <a:moveTo>
                  <a:pt x="29" y="106"/>
                </a:moveTo>
                <a:cubicBezTo>
                  <a:pt x="30" y="106"/>
                  <a:pt x="29" y="106"/>
                  <a:pt x="29" y="106"/>
                </a:cubicBezTo>
                <a:cubicBezTo>
                  <a:pt x="30" y="106"/>
                  <a:pt x="30" y="107"/>
                  <a:pt x="31" y="108"/>
                </a:cubicBezTo>
                <a:cubicBezTo>
                  <a:pt x="31" y="106"/>
                  <a:pt x="30" y="106"/>
                  <a:pt x="29" y="105"/>
                </a:cubicBezTo>
                <a:cubicBezTo>
                  <a:pt x="29" y="105"/>
                  <a:pt x="29" y="105"/>
                  <a:pt x="29" y="106"/>
                </a:cubicBezTo>
                <a:close/>
                <a:moveTo>
                  <a:pt x="25" y="107"/>
                </a:moveTo>
                <a:cubicBezTo>
                  <a:pt x="25" y="106"/>
                  <a:pt x="25" y="106"/>
                  <a:pt x="25" y="105"/>
                </a:cubicBezTo>
                <a:cubicBezTo>
                  <a:pt x="25" y="106"/>
                  <a:pt x="24" y="107"/>
                  <a:pt x="25" y="107"/>
                </a:cubicBezTo>
                <a:close/>
                <a:moveTo>
                  <a:pt x="44" y="107"/>
                </a:moveTo>
                <a:cubicBezTo>
                  <a:pt x="44" y="108"/>
                  <a:pt x="44" y="108"/>
                  <a:pt x="45" y="109"/>
                </a:cubicBezTo>
                <a:cubicBezTo>
                  <a:pt x="45" y="108"/>
                  <a:pt x="46" y="108"/>
                  <a:pt x="46" y="107"/>
                </a:cubicBezTo>
                <a:cubicBezTo>
                  <a:pt x="45" y="107"/>
                  <a:pt x="45" y="106"/>
                  <a:pt x="45" y="106"/>
                </a:cubicBezTo>
                <a:cubicBezTo>
                  <a:pt x="44" y="106"/>
                  <a:pt x="44" y="106"/>
                  <a:pt x="44" y="107"/>
                </a:cubicBezTo>
                <a:close/>
                <a:moveTo>
                  <a:pt x="32" y="107"/>
                </a:moveTo>
                <a:cubicBezTo>
                  <a:pt x="32" y="108"/>
                  <a:pt x="32" y="108"/>
                  <a:pt x="33" y="109"/>
                </a:cubicBezTo>
                <a:cubicBezTo>
                  <a:pt x="33" y="108"/>
                  <a:pt x="34" y="108"/>
                  <a:pt x="34" y="108"/>
                </a:cubicBezTo>
                <a:cubicBezTo>
                  <a:pt x="34" y="107"/>
                  <a:pt x="33" y="106"/>
                  <a:pt x="33" y="106"/>
                </a:cubicBezTo>
                <a:cubicBezTo>
                  <a:pt x="32" y="106"/>
                  <a:pt x="32" y="107"/>
                  <a:pt x="32" y="107"/>
                </a:cubicBezTo>
                <a:close/>
                <a:moveTo>
                  <a:pt x="48" y="108"/>
                </a:moveTo>
                <a:cubicBezTo>
                  <a:pt x="48" y="107"/>
                  <a:pt x="48" y="106"/>
                  <a:pt x="48" y="106"/>
                </a:cubicBezTo>
                <a:cubicBezTo>
                  <a:pt x="48" y="106"/>
                  <a:pt x="47" y="108"/>
                  <a:pt x="48" y="108"/>
                </a:cubicBezTo>
                <a:close/>
                <a:moveTo>
                  <a:pt x="24" y="107"/>
                </a:moveTo>
                <a:cubicBezTo>
                  <a:pt x="24" y="107"/>
                  <a:pt x="24" y="106"/>
                  <a:pt x="24" y="106"/>
                </a:cubicBezTo>
                <a:cubicBezTo>
                  <a:pt x="24" y="106"/>
                  <a:pt x="24" y="107"/>
                  <a:pt x="24" y="107"/>
                </a:cubicBezTo>
                <a:close/>
                <a:moveTo>
                  <a:pt x="35" y="108"/>
                </a:moveTo>
                <a:cubicBezTo>
                  <a:pt x="36" y="108"/>
                  <a:pt x="36" y="108"/>
                  <a:pt x="36" y="109"/>
                </a:cubicBezTo>
                <a:cubicBezTo>
                  <a:pt x="36" y="109"/>
                  <a:pt x="36" y="108"/>
                  <a:pt x="37" y="108"/>
                </a:cubicBezTo>
                <a:cubicBezTo>
                  <a:pt x="36" y="107"/>
                  <a:pt x="36" y="107"/>
                  <a:pt x="36" y="106"/>
                </a:cubicBezTo>
                <a:cubicBezTo>
                  <a:pt x="36" y="107"/>
                  <a:pt x="35" y="107"/>
                  <a:pt x="35" y="108"/>
                </a:cubicBezTo>
                <a:close/>
                <a:moveTo>
                  <a:pt x="41" y="108"/>
                </a:moveTo>
                <a:cubicBezTo>
                  <a:pt x="41" y="108"/>
                  <a:pt x="41" y="109"/>
                  <a:pt x="42" y="109"/>
                </a:cubicBezTo>
                <a:cubicBezTo>
                  <a:pt x="42" y="108"/>
                  <a:pt x="43" y="108"/>
                  <a:pt x="43" y="107"/>
                </a:cubicBezTo>
                <a:cubicBezTo>
                  <a:pt x="43" y="107"/>
                  <a:pt x="43" y="106"/>
                  <a:pt x="42" y="106"/>
                </a:cubicBezTo>
                <a:cubicBezTo>
                  <a:pt x="42" y="107"/>
                  <a:pt x="41" y="108"/>
                  <a:pt x="41" y="108"/>
                </a:cubicBezTo>
                <a:close/>
                <a:moveTo>
                  <a:pt x="38" y="108"/>
                </a:moveTo>
                <a:cubicBezTo>
                  <a:pt x="38" y="108"/>
                  <a:pt x="38" y="109"/>
                  <a:pt x="39" y="109"/>
                </a:cubicBezTo>
                <a:cubicBezTo>
                  <a:pt x="39" y="109"/>
                  <a:pt x="40" y="109"/>
                  <a:pt x="40" y="108"/>
                </a:cubicBezTo>
                <a:cubicBezTo>
                  <a:pt x="39" y="108"/>
                  <a:pt x="39" y="107"/>
                  <a:pt x="39" y="106"/>
                </a:cubicBezTo>
                <a:cubicBezTo>
                  <a:pt x="38" y="107"/>
                  <a:pt x="38" y="107"/>
                  <a:pt x="38" y="108"/>
                </a:cubicBezTo>
                <a:close/>
                <a:moveTo>
                  <a:pt x="27" y="108"/>
                </a:moveTo>
                <a:cubicBezTo>
                  <a:pt x="28" y="109"/>
                  <a:pt x="29" y="110"/>
                  <a:pt x="29" y="110"/>
                </a:cubicBezTo>
                <a:cubicBezTo>
                  <a:pt x="29" y="110"/>
                  <a:pt x="29" y="109"/>
                  <a:pt x="30" y="109"/>
                </a:cubicBezTo>
                <a:cubicBezTo>
                  <a:pt x="29" y="108"/>
                  <a:pt x="29" y="107"/>
                  <a:pt x="28" y="107"/>
                </a:cubicBezTo>
                <a:cubicBezTo>
                  <a:pt x="28" y="107"/>
                  <a:pt x="28" y="108"/>
                  <a:pt x="27" y="108"/>
                </a:cubicBezTo>
                <a:close/>
                <a:moveTo>
                  <a:pt x="25" y="107"/>
                </a:moveTo>
                <a:cubicBezTo>
                  <a:pt x="25" y="108"/>
                  <a:pt x="25" y="109"/>
                  <a:pt x="26" y="110"/>
                </a:cubicBezTo>
                <a:cubicBezTo>
                  <a:pt x="26" y="109"/>
                  <a:pt x="27" y="108"/>
                  <a:pt x="26" y="107"/>
                </a:cubicBezTo>
                <a:cubicBezTo>
                  <a:pt x="26" y="107"/>
                  <a:pt x="26" y="107"/>
                  <a:pt x="25" y="107"/>
                </a:cubicBezTo>
                <a:close/>
                <a:moveTo>
                  <a:pt x="32" y="110"/>
                </a:moveTo>
                <a:cubicBezTo>
                  <a:pt x="33" y="109"/>
                  <a:pt x="32" y="108"/>
                  <a:pt x="31" y="108"/>
                </a:cubicBezTo>
                <a:cubicBezTo>
                  <a:pt x="31" y="109"/>
                  <a:pt x="32" y="109"/>
                  <a:pt x="32" y="110"/>
                </a:cubicBezTo>
                <a:close/>
                <a:moveTo>
                  <a:pt x="46" y="111"/>
                </a:moveTo>
                <a:cubicBezTo>
                  <a:pt x="47" y="111"/>
                  <a:pt x="47" y="109"/>
                  <a:pt x="46" y="108"/>
                </a:cubicBezTo>
                <a:cubicBezTo>
                  <a:pt x="45" y="108"/>
                  <a:pt x="46" y="111"/>
                  <a:pt x="46" y="111"/>
                </a:cubicBezTo>
                <a:close/>
                <a:moveTo>
                  <a:pt x="52" y="109"/>
                </a:moveTo>
                <a:cubicBezTo>
                  <a:pt x="52" y="109"/>
                  <a:pt x="52" y="108"/>
                  <a:pt x="52" y="108"/>
                </a:cubicBezTo>
                <a:cubicBezTo>
                  <a:pt x="52" y="108"/>
                  <a:pt x="51" y="109"/>
                  <a:pt x="52" y="109"/>
                </a:cubicBezTo>
                <a:close/>
                <a:moveTo>
                  <a:pt x="42" y="109"/>
                </a:moveTo>
                <a:cubicBezTo>
                  <a:pt x="43" y="110"/>
                  <a:pt x="43" y="111"/>
                  <a:pt x="43" y="110"/>
                </a:cubicBezTo>
                <a:cubicBezTo>
                  <a:pt x="43" y="110"/>
                  <a:pt x="44" y="109"/>
                  <a:pt x="43" y="108"/>
                </a:cubicBezTo>
                <a:cubicBezTo>
                  <a:pt x="43" y="109"/>
                  <a:pt x="42" y="109"/>
                  <a:pt x="42" y="109"/>
                </a:cubicBezTo>
                <a:close/>
                <a:moveTo>
                  <a:pt x="35" y="111"/>
                </a:moveTo>
                <a:cubicBezTo>
                  <a:pt x="36" y="111"/>
                  <a:pt x="36" y="109"/>
                  <a:pt x="34" y="108"/>
                </a:cubicBezTo>
                <a:cubicBezTo>
                  <a:pt x="34" y="109"/>
                  <a:pt x="34" y="110"/>
                  <a:pt x="35" y="111"/>
                </a:cubicBezTo>
                <a:close/>
                <a:moveTo>
                  <a:pt x="38" y="111"/>
                </a:moveTo>
                <a:cubicBezTo>
                  <a:pt x="38" y="111"/>
                  <a:pt x="38" y="111"/>
                  <a:pt x="39" y="110"/>
                </a:cubicBezTo>
                <a:cubicBezTo>
                  <a:pt x="38" y="110"/>
                  <a:pt x="38" y="109"/>
                  <a:pt x="37" y="108"/>
                </a:cubicBezTo>
                <a:cubicBezTo>
                  <a:pt x="36" y="109"/>
                  <a:pt x="37" y="111"/>
                  <a:pt x="38" y="111"/>
                </a:cubicBezTo>
                <a:close/>
                <a:moveTo>
                  <a:pt x="53" y="112"/>
                </a:moveTo>
                <a:cubicBezTo>
                  <a:pt x="54" y="111"/>
                  <a:pt x="54" y="112"/>
                  <a:pt x="54" y="112"/>
                </a:cubicBezTo>
                <a:cubicBezTo>
                  <a:pt x="54" y="111"/>
                  <a:pt x="54" y="109"/>
                  <a:pt x="53" y="108"/>
                </a:cubicBezTo>
                <a:cubicBezTo>
                  <a:pt x="53" y="109"/>
                  <a:pt x="53" y="110"/>
                  <a:pt x="53" y="112"/>
                </a:cubicBezTo>
                <a:close/>
                <a:moveTo>
                  <a:pt x="44" y="110"/>
                </a:moveTo>
                <a:cubicBezTo>
                  <a:pt x="44" y="110"/>
                  <a:pt x="44" y="110"/>
                  <a:pt x="44" y="109"/>
                </a:cubicBezTo>
                <a:cubicBezTo>
                  <a:pt x="44" y="109"/>
                  <a:pt x="44" y="109"/>
                  <a:pt x="44" y="109"/>
                </a:cubicBezTo>
                <a:cubicBezTo>
                  <a:pt x="44" y="109"/>
                  <a:pt x="44" y="110"/>
                  <a:pt x="44" y="110"/>
                </a:cubicBezTo>
                <a:close/>
                <a:moveTo>
                  <a:pt x="26" y="110"/>
                </a:moveTo>
                <a:cubicBezTo>
                  <a:pt x="27" y="111"/>
                  <a:pt x="27" y="112"/>
                  <a:pt x="28" y="113"/>
                </a:cubicBezTo>
                <a:cubicBezTo>
                  <a:pt x="29" y="111"/>
                  <a:pt x="28" y="110"/>
                  <a:pt x="27" y="109"/>
                </a:cubicBezTo>
                <a:cubicBezTo>
                  <a:pt x="27" y="109"/>
                  <a:pt x="26" y="110"/>
                  <a:pt x="26" y="110"/>
                </a:cubicBezTo>
                <a:close/>
                <a:moveTo>
                  <a:pt x="50" y="110"/>
                </a:moveTo>
                <a:cubicBezTo>
                  <a:pt x="50" y="110"/>
                  <a:pt x="50" y="110"/>
                  <a:pt x="50" y="109"/>
                </a:cubicBezTo>
                <a:cubicBezTo>
                  <a:pt x="50" y="109"/>
                  <a:pt x="50" y="109"/>
                  <a:pt x="50" y="109"/>
                </a:cubicBezTo>
                <a:cubicBezTo>
                  <a:pt x="50" y="109"/>
                  <a:pt x="50" y="110"/>
                  <a:pt x="50" y="110"/>
                </a:cubicBezTo>
                <a:close/>
                <a:moveTo>
                  <a:pt x="40" y="110"/>
                </a:moveTo>
                <a:cubicBezTo>
                  <a:pt x="40" y="110"/>
                  <a:pt x="40" y="111"/>
                  <a:pt x="40" y="111"/>
                </a:cubicBezTo>
                <a:cubicBezTo>
                  <a:pt x="40" y="111"/>
                  <a:pt x="40" y="110"/>
                  <a:pt x="40" y="110"/>
                </a:cubicBezTo>
                <a:cubicBezTo>
                  <a:pt x="40" y="110"/>
                  <a:pt x="40" y="110"/>
                  <a:pt x="40" y="110"/>
                </a:cubicBezTo>
                <a:close/>
                <a:moveTo>
                  <a:pt x="29" y="111"/>
                </a:moveTo>
                <a:cubicBezTo>
                  <a:pt x="30" y="111"/>
                  <a:pt x="30" y="112"/>
                  <a:pt x="31" y="112"/>
                </a:cubicBezTo>
                <a:cubicBezTo>
                  <a:pt x="32" y="112"/>
                  <a:pt x="31" y="110"/>
                  <a:pt x="31" y="110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0" y="110"/>
                  <a:pt x="30" y="111"/>
                  <a:pt x="29" y="111"/>
                </a:cubicBezTo>
                <a:close/>
                <a:moveTo>
                  <a:pt x="45" y="113"/>
                </a:moveTo>
                <a:cubicBezTo>
                  <a:pt x="45" y="112"/>
                  <a:pt x="46" y="112"/>
                  <a:pt x="46" y="111"/>
                </a:cubicBezTo>
                <a:cubicBezTo>
                  <a:pt x="45" y="111"/>
                  <a:pt x="45" y="110"/>
                  <a:pt x="45" y="110"/>
                </a:cubicBezTo>
                <a:cubicBezTo>
                  <a:pt x="44" y="111"/>
                  <a:pt x="44" y="112"/>
                  <a:pt x="45" y="113"/>
                </a:cubicBezTo>
                <a:close/>
                <a:moveTo>
                  <a:pt x="42" y="114"/>
                </a:moveTo>
                <a:cubicBezTo>
                  <a:pt x="42" y="113"/>
                  <a:pt x="43" y="113"/>
                  <a:pt x="43" y="112"/>
                </a:cubicBezTo>
                <a:cubicBezTo>
                  <a:pt x="42" y="111"/>
                  <a:pt x="42" y="111"/>
                  <a:pt x="42" y="110"/>
                </a:cubicBezTo>
                <a:cubicBezTo>
                  <a:pt x="40" y="111"/>
                  <a:pt x="41" y="113"/>
                  <a:pt x="42" y="114"/>
                </a:cubicBezTo>
                <a:close/>
                <a:moveTo>
                  <a:pt x="50" y="112"/>
                </a:moveTo>
                <a:cubicBezTo>
                  <a:pt x="50" y="112"/>
                  <a:pt x="51" y="111"/>
                  <a:pt x="50" y="110"/>
                </a:cubicBezTo>
                <a:cubicBezTo>
                  <a:pt x="50" y="111"/>
                  <a:pt x="49" y="112"/>
                  <a:pt x="50" y="112"/>
                </a:cubicBezTo>
                <a:close/>
                <a:moveTo>
                  <a:pt x="24" y="113"/>
                </a:moveTo>
                <a:cubicBezTo>
                  <a:pt x="24" y="113"/>
                  <a:pt x="24" y="111"/>
                  <a:pt x="24" y="111"/>
                </a:cubicBezTo>
                <a:cubicBezTo>
                  <a:pt x="24" y="111"/>
                  <a:pt x="23" y="112"/>
                  <a:pt x="24" y="113"/>
                </a:cubicBezTo>
                <a:close/>
                <a:moveTo>
                  <a:pt x="35" y="112"/>
                </a:moveTo>
                <a:cubicBezTo>
                  <a:pt x="35" y="113"/>
                  <a:pt x="36" y="113"/>
                  <a:pt x="36" y="114"/>
                </a:cubicBezTo>
                <a:cubicBezTo>
                  <a:pt x="37" y="113"/>
                  <a:pt x="37" y="113"/>
                  <a:pt x="37" y="112"/>
                </a:cubicBezTo>
                <a:cubicBezTo>
                  <a:pt x="37" y="112"/>
                  <a:pt x="37" y="111"/>
                  <a:pt x="36" y="111"/>
                </a:cubicBezTo>
                <a:cubicBezTo>
                  <a:pt x="36" y="111"/>
                  <a:pt x="35" y="112"/>
                  <a:pt x="35" y="112"/>
                </a:cubicBezTo>
                <a:close/>
                <a:moveTo>
                  <a:pt x="38" y="112"/>
                </a:moveTo>
                <a:cubicBezTo>
                  <a:pt x="39" y="113"/>
                  <a:pt x="39" y="113"/>
                  <a:pt x="39" y="113"/>
                </a:cubicBezTo>
                <a:cubicBezTo>
                  <a:pt x="40" y="112"/>
                  <a:pt x="40" y="112"/>
                  <a:pt x="39" y="111"/>
                </a:cubicBezTo>
                <a:cubicBezTo>
                  <a:pt x="39" y="112"/>
                  <a:pt x="38" y="112"/>
                  <a:pt x="38" y="112"/>
                </a:cubicBezTo>
                <a:close/>
                <a:moveTo>
                  <a:pt x="52" y="113"/>
                </a:moveTo>
                <a:cubicBezTo>
                  <a:pt x="52" y="113"/>
                  <a:pt x="52" y="111"/>
                  <a:pt x="52" y="111"/>
                </a:cubicBezTo>
                <a:cubicBezTo>
                  <a:pt x="51" y="112"/>
                  <a:pt x="51" y="113"/>
                  <a:pt x="52" y="113"/>
                </a:cubicBezTo>
                <a:close/>
                <a:moveTo>
                  <a:pt x="33" y="112"/>
                </a:moveTo>
                <a:cubicBezTo>
                  <a:pt x="34" y="112"/>
                  <a:pt x="34" y="112"/>
                  <a:pt x="34" y="113"/>
                </a:cubicBezTo>
                <a:cubicBezTo>
                  <a:pt x="34" y="112"/>
                  <a:pt x="34" y="112"/>
                  <a:pt x="34" y="112"/>
                </a:cubicBezTo>
                <a:cubicBezTo>
                  <a:pt x="34" y="112"/>
                  <a:pt x="33" y="112"/>
                  <a:pt x="33" y="112"/>
                </a:cubicBezTo>
                <a:close/>
                <a:moveTo>
                  <a:pt x="46" y="114"/>
                </a:moveTo>
                <a:cubicBezTo>
                  <a:pt x="46" y="113"/>
                  <a:pt x="46" y="113"/>
                  <a:pt x="46" y="112"/>
                </a:cubicBezTo>
                <a:cubicBezTo>
                  <a:pt x="46" y="112"/>
                  <a:pt x="46" y="112"/>
                  <a:pt x="46" y="112"/>
                </a:cubicBezTo>
                <a:cubicBezTo>
                  <a:pt x="46" y="113"/>
                  <a:pt x="45" y="114"/>
                  <a:pt x="46" y="114"/>
                </a:cubicBezTo>
                <a:close/>
                <a:moveTo>
                  <a:pt x="53" y="117"/>
                </a:moveTo>
                <a:cubicBezTo>
                  <a:pt x="54" y="117"/>
                  <a:pt x="54" y="114"/>
                  <a:pt x="54" y="112"/>
                </a:cubicBezTo>
                <a:cubicBezTo>
                  <a:pt x="53" y="114"/>
                  <a:pt x="53" y="116"/>
                  <a:pt x="53" y="117"/>
                </a:cubicBezTo>
                <a:close/>
                <a:moveTo>
                  <a:pt x="29" y="114"/>
                </a:moveTo>
                <a:cubicBezTo>
                  <a:pt x="30" y="114"/>
                  <a:pt x="29" y="113"/>
                  <a:pt x="29" y="112"/>
                </a:cubicBezTo>
                <a:cubicBezTo>
                  <a:pt x="28" y="113"/>
                  <a:pt x="29" y="114"/>
                  <a:pt x="29" y="114"/>
                </a:cubicBezTo>
                <a:close/>
                <a:moveTo>
                  <a:pt x="31" y="114"/>
                </a:moveTo>
                <a:cubicBezTo>
                  <a:pt x="32" y="114"/>
                  <a:pt x="32" y="115"/>
                  <a:pt x="32" y="115"/>
                </a:cubicBezTo>
                <a:cubicBezTo>
                  <a:pt x="33" y="115"/>
                  <a:pt x="33" y="114"/>
                  <a:pt x="33" y="114"/>
                </a:cubicBezTo>
                <a:cubicBezTo>
                  <a:pt x="33" y="114"/>
                  <a:pt x="32" y="113"/>
                  <a:pt x="32" y="113"/>
                </a:cubicBezTo>
                <a:cubicBezTo>
                  <a:pt x="32" y="113"/>
                  <a:pt x="32" y="114"/>
                  <a:pt x="31" y="114"/>
                </a:cubicBezTo>
                <a:close/>
                <a:moveTo>
                  <a:pt x="40" y="115"/>
                </a:moveTo>
                <a:cubicBezTo>
                  <a:pt x="40" y="114"/>
                  <a:pt x="40" y="113"/>
                  <a:pt x="40" y="113"/>
                </a:cubicBezTo>
                <a:cubicBezTo>
                  <a:pt x="40" y="114"/>
                  <a:pt x="39" y="114"/>
                  <a:pt x="40" y="115"/>
                </a:cubicBezTo>
                <a:close/>
                <a:moveTo>
                  <a:pt x="34" y="114"/>
                </a:moveTo>
                <a:cubicBezTo>
                  <a:pt x="35" y="114"/>
                  <a:pt x="35" y="115"/>
                  <a:pt x="36" y="115"/>
                </a:cubicBezTo>
                <a:cubicBezTo>
                  <a:pt x="35" y="114"/>
                  <a:pt x="35" y="113"/>
                  <a:pt x="35" y="113"/>
                </a:cubicBezTo>
                <a:cubicBezTo>
                  <a:pt x="35" y="113"/>
                  <a:pt x="34" y="113"/>
                  <a:pt x="34" y="114"/>
                </a:cubicBezTo>
                <a:close/>
                <a:moveTo>
                  <a:pt x="37" y="115"/>
                </a:moveTo>
                <a:cubicBezTo>
                  <a:pt x="38" y="115"/>
                  <a:pt x="38" y="114"/>
                  <a:pt x="38" y="114"/>
                </a:cubicBezTo>
                <a:cubicBezTo>
                  <a:pt x="38" y="113"/>
                  <a:pt x="38" y="113"/>
                  <a:pt x="38" y="113"/>
                </a:cubicBezTo>
                <a:cubicBezTo>
                  <a:pt x="37" y="114"/>
                  <a:pt x="36" y="114"/>
                  <a:pt x="37" y="115"/>
                </a:cubicBezTo>
                <a:close/>
                <a:moveTo>
                  <a:pt x="50" y="115"/>
                </a:moveTo>
                <a:cubicBezTo>
                  <a:pt x="50" y="115"/>
                  <a:pt x="50" y="115"/>
                  <a:pt x="50" y="115"/>
                </a:cubicBezTo>
                <a:cubicBezTo>
                  <a:pt x="50" y="114"/>
                  <a:pt x="51" y="114"/>
                  <a:pt x="50" y="113"/>
                </a:cubicBezTo>
                <a:cubicBezTo>
                  <a:pt x="50" y="114"/>
                  <a:pt x="49" y="114"/>
                  <a:pt x="50" y="115"/>
                </a:cubicBezTo>
                <a:close/>
                <a:moveTo>
                  <a:pt x="43" y="116"/>
                </a:moveTo>
                <a:cubicBezTo>
                  <a:pt x="43" y="115"/>
                  <a:pt x="43" y="114"/>
                  <a:pt x="43" y="114"/>
                </a:cubicBezTo>
                <a:cubicBezTo>
                  <a:pt x="42" y="114"/>
                  <a:pt x="42" y="115"/>
                  <a:pt x="43" y="116"/>
                </a:cubicBezTo>
                <a:close/>
                <a:moveTo>
                  <a:pt x="46" y="115"/>
                </a:moveTo>
                <a:cubicBezTo>
                  <a:pt x="47" y="115"/>
                  <a:pt x="47" y="114"/>
                  <a:pt x="47" y="114"/>
                </a:cubicBezTo>
                <a:cubicBezTo>
                  <a:pt x="47" y="114"/>
                  <a:pt x="46" y="114"/>
                  <a:pt x="46" y="115"/>
                </a:cubicBezTo>
                <a:close/>
                <a:moveTo>
                  <a:pt x="29" y="116"/>
                </a:moveTo>
                <a:cubicBezTo>
                  <a:pt x="29" y="115"/>
                  <a:pt x="28" y="115"/>
                  <a:pt x="28" y="114"/>
                </a:cubicBezTo>
                <a:cubicBezTo>
                  <a:pt x="28" y="115"/>
                  <a:pt x="28" y="116"/>
                  <a:pt x="29" y="116"/>
                </a:cubicBezTo>
                <a:close/>
                <a:moveTo>
                  <a:pt x="44" y="116"/>
                </a:moveTo>
                <a:cubicBezTo>
                  <a:pt x="44" y="116"/>
                  <a:pt x="45" y="115"/>
                  <a:pt x="45" y="115"/>
                </a:cubicBezTo>
                <a:cubicBezTo>
                  <a:pt x="45" y="115"/>
                  <a:pt x="45" y="114"/>
                  <a:pt x="44" y="114"/>
                </a:cubicBezTo>
                <a:cubicBezTo>
                  <a:pt x="44" y="115"/>
                  <a:pt x="44" y="116"/>
                  <a:pt x="44" y="116"/>
                </a:cubicBezTo>
                <a:close/>
                <a:moveTo>
                  <a:pt x="26" y="116"/>
                </a:moveTo>
                <a:cubicBezTo>
                  <a:pt x="26" y="115"/>
                  <a:pt x="26" y="115"/>
                  <a:pt x="26" y="115"/>
                </a:cubicBezTo>
                <a:cubicBezTo>
                  <a:pt x="26" y="115"/>
                  <a:pt x="26" y="115"/>
                  <a:pt x="25" y="114"/>
                </a:cubicBezTo>
                <a:cubicBezTo>
                  <a:pt x="26" y="115"/>
                  <a:pt x="25" y="115"/>
                  <a:pt x="26" y="116"/>
                </a:cubicBezTo>
                <a:close/>
                <a:moveTo>
                  <a:pt x="41" y="115"/>
                </a:moveTo>
                <a:cubicBezTo>
                  <a:pt x="41" y="115"/>
                  <a:pt x="41" y="116"/>
                  <a:pt x="41" y="116"/>
                </a:cubicBezTo>
                <a:cubicBezTo>
                  <a:pt x="41" y="116"/>
                  <a:pt x="41" y="115"/>
                  <a:pt x="41" y="114"/>
                </a:cubicBezTo>
                <a:cubicBezTo>
                  <a:pt x="41" y="115"/>
                  <a:pt x="41" y="115"/>
                  <a:pt x="41" y="115"/>
                </a:cubicBezTo>
                <a:close/>
                <a:moveTo>
                  <a:pt x="23" y="115"/>
                </a:moveTo>
                <a:cubicBezTo>
                  <a:pt x="23" y="116"/>
                  <a:pt x="23" y="116"/>
                  <a:pt x="24" y="116"/>
                </a:cubicBezTo>
                <a:cubicBezTo>
                  <a:pt x="24" y="116"/>
                  <a:pt x="24" y="115"/>
                  <a:pt x="24" y="115"/>
                </a:cubicBezTo>
                <a:cubicBezTo>
                  <a:pt x="24" y="115"/>
                  <a:pt x="24" y="115"/>
                  <a:pt x="23" y="115"/>
                </a:cubicBezTo>
                <a:close/>
                <a:moveTo>
                  <a:pt x="32" y="116"/>
                </a:moveTo>
                <a:cubicBezTo>
                  <a:pt x="32" y="116"/>
                  <a:pt x="31" y="115"/>
                  <a:pt x="31" y="115"/>
                </a:cubicBezTo>
                <a:cubicBezTo>
                  <a:pt x="31" y="115"/>
                  <a:pt x="31" y="117"/>
                  <a:pt x="32" y="116"/>
                </a:cubicBezTo>
                <a:close/>
                <a:moveTo>
                  <a:pt x="39" y="118"/>
                </a:moveTo>
                <a:cubicBezTo>
                  <a:pt x="40" y="118"/>
                  <a:pt x="40" y="117"/>
                  <a:pt x="40" y="116"/>
                </a:cubicBezTo>
                <a:cubicBezTo>
                  <a:pt x="40" y="116"/>
                  <a:pt x="40" y="115"/>
                  <a:pt x="39" y="115"/>
                </a:cubicBezTo>
                <a:cubicBezTo>
                  <a:pt x="38" y="116"/>
                  <a:pt x="38" y="117"/>
                  <a:pt x="39" y="118"/>
                </a:cubicBezTo>
                <a:close/>
                <a:moveTo>
                  <a:pt x="33" y="116"/>
                </a:moveTo>
                <a:cubicBezTo>
                  <a:pt x="33" y="116"/>
                  <a:pt x="33" y="117"/>
                  <a:pt x="34" y="117"/>
                </a:cubicBezTo>
                <a:cubicBezTo>
                  <a:pt x="34" y="117"/>
                  <a:pt x="34" y="117"/>
                  <a:pt x="34" y="117"/>
                </a:cubicBezTo>
                <a:cubicBezTo>
                  <a:pt x="34" y="116"/>
                  <a:pt x="34" y="116"/>
                  <a:pt x="34" y="115"/>
                </a:cubicBezTo>
                <a:cubicBezTo>
                  <a:pt x="34" y="115"/>
                  <a:pt x="33" y="115"/>
                  <a:pt x="33" y="115"/>
                </a:cubicBezTo>
                <a:cubicBezTo>
                  <a:pt x="33" y="116"/>
                  <a:pt x="33" y="116"/>
                  <a:pt x="33" y="116"/>
                </a:cubicBezTo>
                <a:close/>
                <a:moveTo>
                  <a:pt x="52" y="119"/>
                </a:moveTo>
                <a:cubicBezTo>
                  <a:pt x="53" y="118"/>
                  <a:pt x="52" y="118"/>
                  <a:pt x="53" y="117"/>
                </a:cubicBezTo>
                <a:cubicBezTo>
                  <a:pt x="52" y="117"/>
                  <a:pt x="53" y="116"/>
                  <a:pt x="52" y="115"/>
                </a:cubicBezTo>
                <a:cubicBezTo>
                  <a:pt x="52" y="116"/>
                  <a:pt x="52" y="118"/>
                  <a:pt x="52" y="119"/>
                </a:cubicBezTo>
                <a:close/>
                <a:moveTo>
                  <a:pt x="31" y="117"/>
                </a:moveTo>
                <a:cubicBezTo>
                  <a:pt x="31" y="117"/>
                  <a:pt x="31" y="116"/>
                  <a:pt x="30" y="116"/>
                </a:cubicBezTo>
                <a:cubicBezTo>
                  <a:pt x="30" y="116"/>
                  <a:pt x="31" y="117"/>
                  <a:pt x="31" y="117"/>
                </a:cubicBezTo>
                <a:close/>
                <a:moveTo>
                  <a:pt x="37" y="117"/>
                </a:moveTo>
                <a:cubicBezTo>
                  <a:pt x="37" y="116"/>
                  <a:pt x="37" y="116"/>
                  <a:pt x="36" y="116"/>
                </a:cubicBezTo>
                <a:cubicBezTo>
                  <a:pt x="36" y="116"/>
                  <a:pt x="36" y="116"/>
                  <a:pt x="37" y="117"/>
                </a:cubicBezTo>
                <a:close/>
                <a:moveTo>
                  <a:pt x="41" y="116"/>
                </a:moveTo>
                <a:cubicBezTo>
                  <a:pt x="41" y="117"/>
                  <a:pt x="42" y="117"/>
                  <a:pt x="42" y="117"/>
                </a:cubicBezTo>
                <a:cubicBezTo>
                  <a:pt x="42" y="117"/>
                  <a:pt x="42" y="117"/>
                  <a:pt x="42" y="116"/>
                </a:cubicBezTo>
                <a:cubicBezTo>
                  <a:pt x="42" y="116"/>
                  <a:pt x="42" y="115"/>
                  <a:pt x="42" y="116"/>
                </a:cubicBezTo>
                <a:cubicBezTo>
                  <a:pt x="42" y="116"/>
                  <a:pt x="42" y="116"/>
                  <a:pt x="41" y="116"/>
                </a:cubicBezTo>
                <a:close/>
                <a:moveTo>
                  <a:pt x="28" y="117"/>
                </a:moveTo>
                <a:cubicBezTo>
                  <a:pt x="28" y="116"/>
                  <a:pt x="27" y="116"/>
                  <a:pt x="27" y="116"/>
                </a:cubicBezTo>
                <a:cubicBezTo>
                  <a:pt x="27" y="116"/>
                  <a:pt x="27" y="117"/>
                  <a:pt x="28" y="117"/>
                </a:cubicBezTo>
                <a:close/>
                <a:moveTo>
                  <a:pt x="44" y="118"/>
                </a:moveTo>
                <a:cubicBezTo>
                  <a:pt x="45" y="118"/>
                  <a:pt x="45" y="118"/>
                  <a:pt x="45" y="118"/>
                </a:cubicBezTo>
                <a:cubicBezTo>
                  <a:pt x="45" y="118"/>
                  <a:pt x="46" y="117"/>
                  <a:pt x="46" y="116"/>
                </a:cubicBezTo>
                <a:cubicBezTo>
                  <a:pt x="46" y="116"/>
                  <a:pt x="46" y="116"/>
                  <a:pt x="46" y="116"/>
                </a:cubicBezTo>
                <a:cubicBezTo>
                  <a:pt x="45" y="116"/>
                  <a:pt x="45" y="117"/>
                  <a:pt x="44" y="118"/>
                </a:cubicBezTo>
                <a:close/>
                <a:moveTo>
                  <a:pt x="24" y="120"/>
                </a:moveTo>
                <a:cubicBezTo>
                  <a:pt x="25" y="119"/>
                  <a:pt x="24" y="117"/>
                  <a:pt x="23" y="116"/>
                </a:cubicBezTo>
                <a:cubicBezTo>
                  <a:pt x="23" y="118"/>
                  <a:pt x="23" y="119"/>
                  <a:pt x="24" y="120"/>
                </a:cubicBezTo>
                <a:close/>
                <a:moveTo>
                  <a:pt x="27" y="118"/>
                </a:moveTo>
                <a:cubicBezTo>
                  <a:pt x="28" y="118"/>
                  <a:pt x="27" y="117"/>
                  <a:pt x="27" y="116"/>
                </a:cubicBezTo>
                <a:cubicBezTo>
                  <a:pt x="26" y="117"/>
                  <a:pt x="27" y="117"/>
                  <a:pt x="27" y="118"/>
                </a:cubicBezTo>
                <a:close/>
                <a:moveTo>
                  <a:pt x="33" y="119"/>
                </a:moveTo>
                <a:cubicBezTo>
                  <a:pt x="33" y="119"/>
                  <a:pt x="33" y="119"/>
                  <a:pt x="33" y="118"/>
                </a:cubicBezTo>
                <a:cubicBezTo>
                  <a:pt x="33" y="118"/>
                  <a:pt x="33" y="117"/>
                  <a:pt x="32" y="117"/>
                </a:cubicBezTo>
                <a:cubicBezTo>
                  <a:pt x="32" y="118"/>
                  <a:pt x="33" y="118"/>
                  <a:pt x="33" y="119"/>
                </a:cubicBezTo>
                <a:close/>
                <a:moveTo>
                  <a:pt x="30" y="119"/>
                </a:moveTo>
                <a:cubicBezTo>
                  <a:pt x="30" y="118"/>
                  <a:pt x="30" y="117"/>
                  <a:pt x="29" y="117"/>
                </a:cubicBezTo>
                <a:cubicBezTo>
                  <a:pt x="29" y="117"/>
                  <a:pt x="30" y="119"/>
                  <a:pt x="30" y="119"/>
                </a:cubicBezTo>
                <a:close/>
                <a:moveTo>
                  <a:pt x="43" y="118"/>
                </a:moveTo>
                <a:cubicBezTo>
                  <a:pt x="43" y="118"/>
                  <a:pt x="43" y="117"/>
                  <a:pt x="43" y="117"/>
                </a:cubicBezTo>
                <a:cubicBezTo>
                  <a:pt x="42" y="117"/>
                  <a:pt x="42" y="118"/>
                  <a:pt x="43" y="118"/>
                </a:cubicBezTo>
                <a:close/>
                <a:moveTo>
                  <a:pt x="45" y="119"/>
                </a:moveTo>
                <a:cubicBezTo>
                  <a:pt x="45" y="119"/>
                  <a:pt x="45" y="119"/>
                  <a:pt x="46" y="119"/>
                </a:cubicBezTo>
                <a:cubicBezTo>
                  <a:pt x="46" y="118"/>
                  <a:pt x="47" y="117"/>
                  <a:pt x="46" y="117"/>
                </a:cubicBezTo>
                <a:cubicBezTo>
                  <a:pt x="46" y="118"/>
                  <a:pt x="45" y="118"/>
                  <a:pt x="45" y="119"/>
                </a:cubicBezTo>
                <a:close/>
                <a:moveTo>
                  <a:pt x="38" y="119"/>
                </a:moveTo>
                <a:cubicBezTo>
                  <a:pt x="38" y="119"/>
                  <a:pt x="38" y="119"/>
                  <a:pt x="39" y="119"/>
                </a:cubicBezTo>
                <a:cubicBezTo>
                  <a:pt x="38" y="118"/>
                  <a:pt x="38" y="118"/>
                  <a:pt x="37" y="117"/>
                </a:cubicBezTo>
                <a:cubicBezTo>
                  <a:pt x="37" y="118"/>
                  <a:pt x="38" y="119"/>
                  <a:pt x="38" y="119"/>
                </a:cubicBezTo>
                <a:close/>
                <a:moveTo>
                  <a:pt x="49" y="119"/>
                </a:moveTo>
                <a:cubicBezTo>
                  <a:pt x="50" y="118"/>
                  <a:pt x="50" y="118"/>
                  <a:pt x="50" y="117"/>
                </a:cubicBezTo>
                <a:cubicBezTo>
                  <a:pt x="49" y="118"/>
                  <a:pt x="50" y="117"/>
                  <a:pt x="49" y="117"/>
                </a:cubicBezTo>
                <a:cubicBezTo>
                  <a:pt x="49" y="118"/>
                  <a:pt x="49" y="118"/>
                  <a:pt x="49" y="119"/>
                </a:cubicBezTo>
                <a:close/>
                <a:moveTo>
                  <a:pt x="40" y="120"/>
                </a:moveTo>
                <a:cubicBezTo>
                  <a:pt x="40" y="119"/>
                  <a:pt x="41" y="119"/>
                  <a:pt x="41" y="118"/>
                </a:cubicBezTo>
                <a:cubicBezTo>
                  <a:pt x="41" y="118"/>
                  <a:pt x="41" y="117"/>
                  <a:pt x="41" y="117"/>
                </a:cubicBezTo>
                <a:cubicBezTo>
                  <a:pt x="41" y="118"/>
                  <a:pt x="39" y="119"/>
                  <a:pt x="40" y="120"/>
                </a:cubicBezTo>
                <a:close/>
                <a:moveTo>
                  <a:pt x="35" y="118"/>
                </a:moveTo>
                <a:cubicBezTo>
                  <a:pt x="34" y="119"/>
                  <a:pt x="35" y="119"/>
                  <a:pt x="35" y="119"/>
                </a:cubicBezTo>
                <a:cubicBezTo>
                  <a:pt x="36" y="119"/>
                  <a:pt x="35" y="118"/>
                  <a:pt x="35" y="117"/>
                </a:cubicBezTo>
                <a:cubicBezTo>
                  <a:pt x="35" y="118"/>
                  <a:pt x="35" y="118"/>
                  <a:pt x="35" y="118"/>
                </a:cubicBezTo>
                <a:close/>
                <a:moveTo>
                  <a:pt x="29" y="120"/>
                </a:moveTo>
                <a:cubicBezTo>
                  <a:pt x="29" y="119"/>
                  <a:pt x="29" y="119"/>
                  <a:pt x="29" y="118"/>
                </a:cubicBezTo>
                <a:cubicBezTo>
                  <a:pt x="28" y="119"/>
                  <a:pt x="29" y="120"/>
                  <a:pt x="29" y="120"/>
                </a:cubicBezTo>
                <a:close/>
                <a:moveTo>
                  <a:pt x="47" y="120"/>
                </a:moveTo>
                <a:cubicBezTo>
                  <a:pt x="47" y="120"/>
                  <a:pt x="48" y="119"/>
                  <a:pt x="47" y="118"/>
                </a:cubicBezTo>
                <a:cubicBezTo>
                  <a:pt x="47" y="119"/>
                  <a:pt x="46" y="119"/>
                  <a:pt x="46" y="120"/>
                </a:cubicBezTo>
                <a:cubicBezTo>
                  <a:pt x="46" y="120"/>
                  <a:pt x="47" y="121"/>
                  <a:pt x="47" y="120"/>
                </a:cubicBezTo>
                <a:close/>
                <a:moveTo>
                  <a:pt x="41" y="120"/>
                </a:moveTo>
                <a:cubicBezTo>
                  <a:pt x="41" y="121"/>
                  <a:pt x="41" y="121"/>
                  <a:pt x="41" y="121"/>
                </a:cubicBezTo>
                <a:cubicBezTo>
                  <a:pt x="42" y="121"/>
                  <a:pt x="43" y="119"/>
                  <a:pt x="41" y="119"/>
                </a:cubicBezTo>
                <a:cubicBezTo>
                  <a:pt x="41" y="119"/>
                  <a:pt x="41" y="120"/>
                  <a:pt x="41" y="120"/>
                </a:cubicBezTo>
                <a:close/>
                <a:moveTo>
                  <a:pt x="31" y="119"/>
                </a:moveTo>
                <a:cubicBezTo>
                  <a:pt x="31" y="120"/>
                  <a:pt x="31" y="121"/>
                  <a:pt x="32" y="121"/>
                </a:cubicBezTo>
                <a:cubicBezTo>
                  <a:pt x="32" y="120"/>
                  <a:pt x="32" y="119"/>
                  <a:pt x="31" y="119"/>
                </a:cubicBezTo>
                <a:cubicBezTo>
                  <a:pt x="31" y="119"/>
                  <a:pt x="31" y="119"/>
                  <a:pt x="31" y="119"/>
                </a:cubicBezTo>
                <a:close/>
                <a:moveTo>
                  <a:pt x="28" y="120"/>
                </a:moveTo>
                <a:cubicBezTo>
                  <a:pt x="28" y="120"/>
                  <a:pt x="28" y="121"/>
                  <a:pt x="28" y="122"/>
                </a:cubicBezTo>
                <a:cubicBezTo>
                  <a:pt x="30" y="121"/>
                  <a:pt x="29" y="120"/>
                  <a:pt x="28" y="119"/>
                </a:cubicBezTo>
                <a:cubicBezTo>
                  <a:pt x="28" y="119"/>
                  <a:pt x="28" y="120"/>
                  <a:pt x="28" y="120"/>
                </a:cubicBezTo>
                <a:close/>
                <a:moveTo>
                  <a:pt x="53" y="121"/>
                </a:moveTo>
                <a:cubicBezTo>
                  <a:pt x="54" y="121"/>
                  <a:pt x="54" y="120"/>
                  <a:pt x="54" y="119"/>
                </a:cubicBezTo>
                <a:cubicBezTo>
                  <a:pt x="53" y="120"/>
                  <a:pt x="52" y="121"/>
                  <a:pt x="53" y="121"/>
                </a:cubicBezTo>
                <a:close/>
                <a:moveTo>
                  <a:pt x="37" y="122"/>
                </a:moveTo>
                <a:cubicBezTo>
                  <a:pt x="37" y="122"/>
                  <a:pt x="37" y="122"/>
                  <a:pt x="37" y="121"/>
                </a:cubicBezTo>
                <a:cubicBezTo>
                  <a:pt x="37" y="121"/>
                  <a:pt x="37" y="120"/>
                  <a:pt x="36" y="119"/>
                </a:cubicBezTo>
                <a:cubicBezTo>
                  <a:pt x="35" y="120"/>
                  <a:pt x="36" y="121"/>
                  <a:pt x="37" y="122"/>
                </a:cubicBezTo>
                <a:close/>
                <a:moveTo>
                  <a:pt x="50" y="120"/>
                </a:moveTo>
                <a:cubicBezTo>
                  <a:pt x="50" y="120"/>
                  <a:pt x="50" y="120"/>
                  <a:pt x="50" y="119"/>
                </a:cubicBezTo>
                <a:cubicBezTo>
                  <a:pt x="50" y="119"/>
                  <a:pt x="50" y="120"/>
                  <a:pt x="50" y="120"/>
                </a:cubicBezTo>
                <a:close/>
                <a:moveTo>
                  <a:pt x="34" y="121"/>
                </a:moveTo>
                <a:cubicBezTo>
                  <a:pt x="34" y="120"/>
                  <a:pt x="34" y="120"/>
                  <a:pt x="34" y="119"/>
                </a:cubicBezTo>
                <a:cubicBezTo>
                  <a:pt x="33" y="120"/>
                  <a:pt x="34" y="121"/>
                  <a:pt x="34" y="121"/>
                </a:cubicBezTo>
                <a:close/>
                <a:moveTo>
                  <a:pt x="44" y="120"/>
                </a:moveTo>
                <a:cubicBezTo>
                  <a:pt x="44" y="120"/>
                  <a:pt x="45" y="121"/>
                  <a:pt x="44" y="121"/>
                </a:cubicBezTo>
                <a:cubicBezTo>
                  <a:pt x="45" y="121"/>
                  <a:pt x="45" y="120"/>
                  <a:pt x="45" y="121"/>
                </a:cubicBezTo>
                <a:cubicBezTo>
                  <a:pt x="45" y="120"/>
                  <a:pt x="45" y="120"/>
                  <a:pt x="44" y="119"/>
                </a:cubicBezTo>
                <a:cubicBezTo>
                  <a:pt x="45" y="120"/>
                  <a:pt x="44" y="120"/>
                  <a:pt x="44" y="120"/>
                </a:cubicBezTo>
                <a:close/>
                <a:moveTo>
                  <a:pt x="24" y="121"/>
                </a:moveTo>
                <a:cubicBezTo>
                  <a:pt x="24" y="121"/>
                  <a:pt x="24" y="122"/>
                  <a:pt x="25" y="122"/>
                </a:cubicBezTo>
                <a:cubicBezTo>
                  <a:pt x="25" y="121"/>
                  <a:pt x="26" y="121"/>
                  <a:pt x="25" y="120"/>
                </a:cubicBezTo>
                <a:cubicBezTo>
                  <a:pt x="25" y="120"/>
                  <a:pt x="25" y="120"/>
                  <a:pt x="25" y="120"/>
                </a:cubicBezTo>
                <a:cubicBezTo>
                  <a:pt x="25" y="120"/>
                  <a:pt x="24" y="121"/>
                  <a:pt x="24" y="121"/>
                </a:cubicBezTo>
                <a:close/>
                <a:moveTo>
                  <a:pt x="39" y="121"/>
                </a:moveTo>
                <a:cubicBezTo>
                  <a:pt x="40" y="121"/>
                  <a:pt x="40" y="120"/>
                  <a:pt x="39" y="120"/>
                </a:cubicBezTo>
                <a:cubicBezTo>
                  <a:pt x="39" y="120"/>
                  <a:pt x="39" y="121"/>
                  <a:pt x="39" y="121"/>
                </a:cubicBezTo>
                <a:close/>
                <a:moveTo>
                  <a:pt x="42" y="122"/>
                </a:moveTo>
                <a:cubicBezTo>
                  <a:pt x="42" y="122"/>
                  <a:pt x="42" y="122"/>
                  <a:pt x="42" y="122"/>
                </a:cubicBezTo>
                <a:cubicBezTo>
                  <a:pt x="42" y="122"/>
                  <a:pt x="44" y="121"/>
                  <a:pt x="43" y="120"/>
                </a:cubicBezTo>
                <a:cubicBezTo>
                  <a:pt x="43" y="121"/>
                  <a:pt x="42" y="122"/>
                  <a:pt x="42" y="122"/>
                </a:cubicBezTo>
                <a:close/>
                <a:moveTo>
                  <a:pt x="30" y="122"/>
                </a:moveTo>
                <a:cubicBezTo>
                  <a:pt x="30" y="122"/>
                  <a:pt x="31" y="122"/>
                  <a:pt x="31" y="122"/>
                </a:cubicBezTo>
                <a:cubicBezTo>
                  <a:pt x="31" y="122"/>
                  <a:pt x="30" y="121"/>
                  <a:pt x="30" y="121"/>
                </a:cubicBezTo>
                <a:cubicBezTo>
                  <a:pt x="30" y="121"/>
                  <a:pt x="30" y="122"/>
                  <a:pt x="30" y="122"/>
                </a:cubicBezTo>
                <a:close/>
                <a:moveTo>
                  <a:pt x="45" y="122"/>
                </a:moveTo>
                <a:cubicBezTo>
                  <a:pt x="46" y="122"/>
                  <a:pt x="46" y="121"/>
                  <a:pt x="46" y="121"/>
                </a:cubicBezTo>
                <a:cubicBezTo>
                  <a:pt x="45" y="121"/>
                  <a:pt x="45" y="121"/>
                  <a:pt x="45" y="122"/>
                </a:cubicBezTo>
                <a:close/>
                <a:moveTo>
                  <a:pt x="49" y="123"/>
                </a:moveTo>
                <a:cubicBezTo>
                  <a:pt x="49" y="123"/>
                  <a:pt x="49" y="123"/>
                  <a:pt x="49" y="123"/>
                </a:cubicBezTo>
                <a:cubicBezTo>
                  <a:pt x="49" y="123"/>
                  <a:pt x="49" y="124"/>
                  <a:pt x="49" y="124"/>
                </a:cubicBezTo>
                <a:cubicBezTo>
                  <a:pt x="50" y="124"/>
                  <a:pt x="50" y="122"/>
                  <a:pt x="49" y="121"/>
                </a:cubicBezTo>
                <a:cubicBezTo>
                  <a:pt x="49" y="121"/>
                  <a:pt x="49" y="123"/>
                  <a:pt x="49" y="123"/>
                </a:cubicBezTo>
                <a:cubicBezTo>
                  <a:pt x="49" y="123"/>
                  <a:pt x="49" y="123"/>
                  <a:pt x="49" y="123"/>
                </a:cubicBezTo>
                <a:close/>
                <a:moveTo>
                  <a:pt x="40" y="123"/>
                </a:moveTo>
                <a:cubicBezTo>
                  <a:pt x="41" y="123"/>
                  <a:pt x="40" y="121"/>
                  <a:pt x="40" y="121"/>
                </a:cubicBezTo>
                <a:cubicBezTo>
                  <a:pt x="39" y="122"/>
                  <a:pt x="40" y="122"/>
                  <a:pt x="40" y="123"/>
                </a:cubicBezTo>
                <a:close/>
                <a:moveTo>
                  <a:pt x="32" y="122"/>
                </a:moveTo>
                <a:cubicBezTo>
                  <a:pt x="32" y="122"/>
                  <a:pt x="32" y="122"/>
                  <a:pt x="33" y="123"/>
                </a:cubicBezTo>
                <a:cubicBezTo>
                  <a:pt x="33" y="123"/>
                  <a:pt x="33" y="122"/>
                  <a:pt x="33" y="122"/>
                </a:cubicBezTo>
                <a:cubicBezTo>
                  <a:pt x="33" y="122"/>
                  <a:pt x="33" y="121"/>
                  <a:pt x="32" y="121"/>
                </a:cubicBezTo>
                <a:cubicBezTo>
                  <a:pt x="32" y="121"/>
                  <a:pt x="32" y="122"/>
                  <a:pt x="32" y="122"/>
                </a:cubicBezTo>
                <a:close/>
                <a:moveTo>
                  <a:pt x="35" y="122"/>
                </a:moveTo>
                <a:cubicBezTo>
                  <a:pt x="35" y="122"/>
                  <a:pt x="35" y="124"/>
                  <a:pt x="36" y="124"/>
                </a:cubicBezTo>
                <a:cubicBezTo>
                  <a:pt x="35" y="123"/>
                  <a:pt x="35" y="122"/>
                  <a:pt x="35" y="122"/>
                </a:cubicBezTo>
                <a:cubicBezTo>
                  <a:pt x="35" y="122"/>
                  <a:pt x="35" y="122"/>
                  <a:pt x="35" y="122"/>
                </a:cubicBezTo>
                <a:close/>
                <a:moveTo>
                  <a:pt x="42" y="123"/>
                </a:moveTo>
                <a:cubicBezTo>
                  <a:pt x="43" y="123"/>
                  <a:pt x="43" y="124"/>
                  <a:pt x="43" y="124"/>
                </a:cubicBezTo>
                <a:cubicBezTo>
                  <a:pt x="43" y="123"/>
                  <a:pt x="44" y="122"/>
                  <a:pt x="43" y="122"/>
                </a:cubicBezTo>
                <a:cubicBezTo>
                  <a:pt x="43" y="122"/>
                  <a:pt x="43" y="123"/>
                  <a:pt x="42" y="123"/>
                </a:cubicBezTo>
                <a:close/>
                <a:moveTo>
                  <a:pt x="52" y="122"/>
                </a:moveTo>
                <a:cubicBezTo>
                  <a:pt x="52" y="122"/>
                  <a:pt x="52" y="123"/>
                  <a:pt x="52" y="123"/>
                </a:cubicBezTo>
                <a:cubicBezTo>
                  <a:pt x="52" y="122"/>
                  <a:pt x="53" y="122"/>
                  <a:pt x="52" y="122"/>
                </a:cubicBezTo>
                <a:cubicBezTo>
                  <a:pt x="52" y="122"/>
                  <a:pt x="52" y="122"/>
                  <a:pt x="52" y="122"/>
                </a:cubicBezTo>
                <a:close/>
                <a:moveTo>
                  <a:pt x="46" y="123"/>
                </a:moveTo>
                <a:cubicBezTo>
                  <a:pt x="46" y="123"/>
                  <a:pt x="46" y="124"/>
                  <a:pt x="47" y="124"/>
                </a:cubicBezTo>
                <a:cubicBezTo>
                  <a:pt x="47" y="123"/>
                  <a:pt x="47" y="123"/>
                  <a:pt x="47" y="123"/>
                </a:cubicBezTo>
                <a:cubicBezTo>
                  <a:pt x="47" y="123"/>
                  <a:pt x="47" y="122"/>
                  <a:pt x="47" y="122"/>
                </a:cubicBezTo>
                <a:cubicBezTo>
                  <a:pt x="46" y="122"/>
                  <a:pt x="46" y="122"/>
                  <a:pt x="46" y="123"/>
                </a:cubicBezTo>
                <a:close/>
                <a:moveTo>
                  <a:pt x="30" y="124"/>
                </a:moveTo>
                <a:cubicBezTo>
                  <a:pt x="30" y="123"/>
                  <a:pt x="30" y="122"/>
                  <a:pt x="30" y="122"/>
                </a:cubicBezTo>
                <a:cubicBezTo>
                  <a:pt x="29" y="123"/>
                  <a:pt x="30" y="123"/>
                  <a:pt x="30" y="124"/>
                </a:cubicBezTo>
                <a:close/>
                <a:moveTo>
                  <a:pt x="37" y="123"/>
                </a:moveTo>
                <a:cubicBezTo>
                  <a:pt x="38" y="123"/>
                  <a:pt x="38" y="122"/>
                  <a:pt x="38" y="122"/>
                </a:cubicBezTo>
                <a:cubicBezTo>
                  <a:pt x="38" y="123"/>
                  <a:pt x="37" y="123"/>
                  <a:pt x="37" y="123"/>
                </a:cubicBezTo>
                <a:close/>
                <a:moveTo>
                  <a:pt x="44" y="123"/>
                </a:moveTo>
                <a:cubicBezTo>
                  <a:pt x="45" y="124"/>
                  <a:pt x="45" y="123"/>
                  <a:pt x="45" y="123"/>
                </a:cubicBezTo>
                <a:cubicBezTo>
                  <a:pt x="44" y="123"/>
                  <a:pt x="44" y="123"/>
                  <a:pt x="44" y="123"/>
                </a:cubicBezTo>
                <a:close/>
                <a:moveTo>
                  <a:pt x="26" y="124"/>
                </a:moveTo>
                <a:cubicBezTo>
                  <a:pt x="26" y="124"/>
                  <a:pt x="26" y="124"/>
                  <a:pt x="26" y="123"/>
                </a:cubicBezTo>
                <a:cubicBezTo>
                  <a:pt x="25" y="124"/>
                  <a:pt x="25" y="125"/>
                  <a:pt x="26" y="126"/>
                </a:cubicBezTo>
                <a:cubicBezTo>
                  <a:pt x="26" y="125"/>
                  <a:pt x="28" y="124"/>
                  <a:pt x="26" y="123"/>
                </a:cubicBezTo>
                <a:cubicBezTo>
                  <a:pt x="26" y="124"/>
                  <a:pt x="26" y="124"/>
                  <a:pt x="26" y="124"/>
                </a:cubicBezTo>
                <a:close/>
                <a:moveTo>
                  <a:pt x="32" y="124"/>
                </a:moveTo>
                <a:cubicBezTo>
                  <a:pt x="32" y="124"/>
                  <a:pt x="32" y="123"/>
                  <a:pt x="31" y="123"/>
                </a:cubicBezTo>
                <a:cubicBezTo>
                  <a:pt x="31" y="123"/>
                  <a:pt x="31" y="124"/>
                  <a:pt x="32" y="124"/>
                </a:cubicBezTo>
                <a:close/>
                <a:moveTo>
                  <a:pt x="33" y="124"/>
                </a:moveTo>
                <a:cubicBezTo>
                  <a:pt x="34" y="124"/>
                  <a:pt x="34" y="124"/>
                  <a:pt x="34" y="124"/>
                </a:cubicBezTo>
                <a:cubicBezTo>
                  <a:pt x="34" y="124"/>
                  <a:pt x="34" y="123"/>
                  <a:pt x="34" y="123"/>
                </a:cubicBezTo>
                <a:cubicBezTo>
                  <a:pt x="34" y="124"/>
                  <a:pt x="33" y="124"/>
                  <a:pt x="33" y="124"/>
                </a:cubicBezTo>
                <a:close/>
                <a:moveTo>
                  <a:pt x="41" y="124"/>
                </a:moveTo>
                <a:cubicBezTo>
                  <a:pt x="41" y="124"/>
                  <a:pt x="42" y="123"/>
                  <a:pt x="41" y="123"/>
                </a:cubicBezTo>
                <a:cubicBezTo>
                  <a:pt x="41" y="123"/>
                  <a:pt x="41" y="124"/>
                  <a:pt x="41" y="124"/>
                </a:cubicBezTo>
                <a:close/>
                <a:moveTo>
                  <a:pt x="38" y="124"/>
                </a:moveTo>
                <a:cubicBezTo>
                  <a:pt x="38" y="124"/>
                  <a:pt x="38" y="125"/>
                  <a:pt x="39" y="125"/>
                </a:cubicBezTo>
                <a:cubicBezTo>
                  <a:pt x="39" y="125"/>
                  <a:pt x="39" y="125"/>
                  <a:pt x="39" y="124"/>
                </a:cubicBezTo>
                <a:cubicBezTo>
                  <a:pt x="39" y="124"/>
                  <a:pt x="38" y="123"/>
                  <a:pt x="38" y="124"/>
                </a:cubicBezTo>
                <a:close/>
                <a:moveTo>
                  <a:pt x="44" y="125"/>
                </a:moveTo>
                <a:cubicBezTo>
                  <a:pt x="44" y="125"/>
                  <a:pt x="45" y="125"/>
                  <a:pt x="45" y="125"/>
                </a:cubicBezTo>
                <a:cubicBezTo>
                  <a:pt x="44" y="126"/>
                  <a:pt x="45" y="127"/>
                  <a:pt x="45" y="127"/>
                </a:cubicBezTo>
                <a:cubicBezTo>
                  <a:pt x="46" y="126"/>
                  <a:pt x="46" y="123"/>
                  <a:pt x="44" y="125"/>
                </a:cubicBezTo>
                <a:close/>
                <a:moveTo>
                  <a:pt x="53" y="125"/>
                </a:moveTo>
                <a:cubicBezTo>
                  <a:pt x="54" y="125"/>
                  <a:pt x="54" y="124"/>
                  <a:pt x="54" y="124"/>
                </a:cubicBezTo>
                <a:cubicBezTo>
                  <a:pt x="53" y="124"/>
                  <a:pt x="53" y="125"/>
                  <a:pt x="53" y="125"/>
                </a:cubicBezTo>
                <a:close/>
                <a:moveTo>
                  <a:pt x="28" y="125"/>
                </a:moveTo>
                <a:cubicBezTo>
                  <a:pt x="29" y="125"/>
                  <a:pt x="29" y="124"/>
                  <a:pt x="29" y="124"/>
                </a:cubicBezTo>
                <a:cubicBezTo>
                  <a:pt x="28" y="124"/>
                  <a:pt x="28" y="125"/>
                  <a:pt x="28" y="125"/>
                </a:cubicBezTo>
                <a:close/>
                <a:moveTo>
                  <a:pt x="52" y="125"/>
                </a:moveTo>
                <a:cubicBezTo>
                  <a:pt x="52" y="125"/>
                  <a:pt x="53" y="124"/>
                  <a:pt x="52" y="124"/>
                </a:cubicBezTo>
                <a:cubicBezTo>
                  <a:pt x="52" y="124"/>
                  <a:pt x="52" y="124"/>
                  <a:pt x="52" y="125"/>
                </a:cubicBezTo>
                <a:close/>
                <a:moveTo>
                  <a:pt x="30" y="124"/>
                </a:moveTo>
                <a:cubicBezTo>
                  <a:pt x="30" y="125"/>
                  <a:pt x="31" y="125"/>
                  <a:pt x="31" y="125"/>
                </a:cubicBezTo>
                <a:cubicBezTo>
                  <a:pt x="31" y="125"/>
                  <a:pt x="31" y="124"/>
                  <a:pt x="31" y="124"/>
                </a:cubicBezTo>
                <a:cubicBezTo>
                  <a:pt x="31" y="124"/>
                  <a:pt x="30" y="124"/>
                  <a:pt x="30" y="124"/>
                </a:cubicBezTo>
                <a:close/>
                <a:moveTo>
                  <a:pt x="42" y="125"/>
                </a:moveTo>
                <a:cubicBezTo>
                  <a:pt x="43" y="125"/>
                  <a:pt x="42" y="124"/>
                  <a:pt x="42" y="124"/>
                </a:cubicBezTo>
                <a:cubicBezTo>
                  <a:pt x="41" y="125"/>
                  <a:pt x="42" y="125"/>
                  <a:pt x="42" y="125"/>
                </a:cubicBezTo>
                <a:close/>
                <a:moveTo>
                  <a:pt x="34" y="126"/>
                </a:moveTo>
                <a:cubicBezTo>
                  <a:pt x="35" y="126"/>
                  <a:pt x="35" y="125"/>
                  <a:pt x="35" y="124"/>
                </a:cubicBezTo>
                <a:cubicBezTo>
                  <a:pt x="34" y="125"/>
                  <a:pt x="34" y="126"/>
                  <a:pt x="34" y="126"/>
                </a:cubicBezTo>
                <a:close/>
                <a:moveTo>
                  <a:pt x="29" y="127"/>
                </a:moveTo>
                <a:cubicBezTo>
                  <a:pt x="29" y="127"/>
                  <a:pt x="29" y="128"/>
                  <a:pt x="30" y="128"/>
                </a:cubicBezTo>
                <a:cubicBezTo>
                  <a:pt x="30" y="127"/>
                  <a:pt x="30" y="127"/>
                  <a:pt x="30" y="126"/>
                </a:cubicBezTo>
                <a:cubicBezTo>
                  <a:pt x="30" y="126"/>
                  <a:pt x="30" y="125"/>
                  <a:pt x="30" y="125"/>
                </a:cubicBezTo>
                <a:cubicBezTo>
                  <a:pt x="30" y="126"/>
                  <a:pt x="29" y="126"/>
                  <a:pt x="29" y="127"/>
                </a:cubicBezTo>
                <a:close/>
                <a:moveTo>
                  <a:pt x="24" y="127"/>
                </a:moveTo>
                <a:cubicBezTo>
                  <a:pt x="25" y="127"/>
                  <a:pt x="25" y="127"/>
                  <a:pt x="25" y="127"/>
                </a:cubicBezTo>
                <a:cubicBezTo>
                  <a:pt x="25" y="127"/>
                  <a:pt x="25" y="125"/>
                  <a:pt x="24" y="126"/>
                </a:cubicBezTo>
                <a:cubicBezTo>
                  <a:pt x="25" y="126"/>
                  <a:pt x="24" y="127"/>
                  <a:pt x="24" y="127"/>
                </a:cubicBezTo>
                <a:close/>
                <a:moveTo>
                  <a:pt x="47" y="128"/>
                </a:moveTo>
                <a:cubicBezTo>
                  <a:pt x="47" y="128"/>
                  <a:pt x="47" y="127"/>
                  <a:pt x="48" y="127"/>
                </a:cubicBezTo>
                <a:cubicBezTo>
                  <a:pt x="47" y="126"/>
                  <a:pt x="47" y="126"/>
                  <a:pt x="47" y="126"/>
                </a:cubicBezTo>
                <a:cubicBezTo>
                  <a:pt x="46" y="126"/>
                  <a:pt x="46" y="127"/>
                  <a:pt x="46" y="128"/>
                </a:cubicBezTo>
                <a:cubicBezTo>
                  <a:pt x="46" y="128"/>
                  <a:pt x="46" y="129"/>
                  <a:pt x="46" y="129"/>
                </a:cubicBezTo>
                <a:cubicBezTo>
                  <a:pt x="47" y="128"/>
                  <a:pt x="46" y="128"/>
                  <a:pt x="46" y="128"/>
                </a:cubicBezTo>
                <a:cubicBezTo>
                  <a:pt x="46" y="128"/>
                  <a:pt x="46" y="128"/>
                  <a:pt x="47" y="128"/>
                </a:cubicBezTo>
                <a:close/>
                <a:moveTo>
                  <a:pt x="53" y="127"/>
                </a:moveTo>
                <a:cubicBezTo>
                  <a:pt x="53" y="127"/>
                  <a:pt x="54" y="126"/>
                  <a:pt x="53" y="126"/>
                </a:cubicBezTo>
                <a:cubicBezTo>
                  <a:pt x="53" y="126"/>
                  <a:pt x="53" y="127"/>
                  <a:pt x="53" y="127"/>
                </a:cubicBezTo>
                <a:close/>
                <a:moveTo>
                  <a:pt x="27" y="128"/>
                </a:moveTo>
                <a:cubicBezTo>
                  <a:pt x="27" y="128"/>
                  <a:pt x="27" y="127"/>
                  <a:pt x="28" y="126"/>
                </a:cubicBezTo>
                <a:cubicBezTo>
                  <a:pt x="28" y="126"/>
                  <a:pt x="28" y="126"/>
                  <a:pt x="27" y="126"/>
                </a:cubicBezTo>
                <a:cubicBezTo>
                  <a:pt x="27" y="127"/>
                  <a:pt x="27" y="128"/>
                  <a:pt x="27" y="128"/>
                </a:cubicBezTo>
                <a:close/>
                <a:moveTo>
                  <a:pt x="44" y="129"/>
                </a:moveTo>
                <a:cubicBezTo>
                  <a:pt x="44" y="129"/>
                  <a:pt x="44" y="128"/>
                  <a:pt x="44" y="128"/>
                </a:cubicBezTo>
                <a:cubicBezTo>
                  <a:pt x="44" y="127"/>
                  <a:pt x="44" y="127"/>
                  <a:pt x="43" y="126"/>
                </a:cubicBezTo>
                <a:cubicBezTo>
                  <a:pt x="42" y="127"/>
                  <a:pt x="43" y="128"/>
                  <a:pt x="44" y="129"/>
                </a:cubicBezTo>
                <a:close/>
                <a:moveTo>
                  <a:pt x="40" y="129"/>
                </a:moveTo>
                <a:cubicBezTo>
                  <a:pt x="41" y="128"/>
                  <a:pt x="41" y="128"/>
                  <a:pt x="41" y="127"/>
                </a:cubicBezTo>
                <a:cubicBezTo>
                  <a:pt x="40" y="127"/>
                  <a:pt x="40" y="126"/>
                  <a:pt x="40" y="127"/>
                </a:cubicBezTo>
                <a:cubicBezTo>
                  <a:pt x="40" y="127"/>
                  <a:pt x="40" y="128"/>
                  <a:pt x="40" y="129"/>
                </a:cubicBezTo>
                <a:close/>
                <a:moveTo>
                  <a:pt x="33" y="127"/>
                </a:moveTo>
                <a:cubicBezTo>
                  <a:pt x="33" y="127"/>
                  <a:pt x="33" y="127"/>
                  <a:pt x="33" y="128"/>
                </a:cubicBezTo>
                <a:cubicBezTo>
                  <a:pt x="33" y="127"/>
                  <a:pt x="34" y="127"/>
                  <a:pt x="34" y="127"/>
                </a:cubicBezTo>
                <a:cubicBezTo>
                  <a:pt x="34" y="127"/>
                  <a:pt x="33" y="127"/>
                  <a:pt x="33" y="127"/>
                </a:cubicBezTo>
                <a:close/>
                <a:moveTo>
                  <a:pt x="36" y="127"/>
                </a:moveTo>
                <a:cubicBezTo>
                  <a:pt x="36" y="128"/>
                  <a:pt x="35" y="128"/>
                  <a:pt x="35" y="129"/>
                </a:cubicBezTo>
                <a:cubicBezTo>
                  <a:pt x="35" y="129"/>
                  <a:pt x="35" y="129"/>
                  <a:pt x="35" y="130"/>
                </a:cubicBezTo>
                <a:cubicBezTo>
                  <a:pt x="36" y="129"/>
                  <a:pt x="36" y="129"/>
                  <a:pt x="36" y="128"/>
                </a:cubicBezTo>
                <a:cubicBezTo>
                  <a:pt x="36" y="128"/>
                  <a:pt x="36" y="128"/>
                  <a:pt x="37" y="128"/>
                </a:cubicBezTo>
                <a:cubicBezTo>
                  <a:pt x="37" y="127"/>
                  <a:pt x="36" y="127"/>
                  <a:pt x="36" y="127"/>
                </a:cubicBezTo>
                <a:cubicBezTo>
                  <a:pt x="36" y="127"/>
                  <a:pt x="36" y="127"/>
                  <a:pt x="36" y="127"/>
                </a:cubicBezTo>
                <a:close/>
                <a:moveTo>
                  <a:pt x="22" y="128"/>
                </a:moveTo>
                <a:cubicBezTo>
                  <a:pt x="23" y="128"/>
                  <a:pt x="23" y="128"/>
                  <a:pt x="23" y="129"/>
                </a:cubicBezTo>
                <a:cubicBezTo>
                  <a:pt x="23" y="129"/>
                  <a:pt x="23" y="129"/>
                  <a:pt x="22" y="129"/>
                </a:cubicBezTo>
                <a:cubicBezTo>
                  <a:pt x="23" y="133"/>
                  <a:pt x="22" y="136"/>
                  <a:pt x="23" y="140"/>
                </a:cubicBezTo>
                <a:cubicBezTo>
                  <a:pt x="23" y="140"/>
                  <a:pt x="23" y="140"/>
                  <a:pt x="24" y="140"/>
                </a:cubicBezTo>
                <a:cubicBezTo>
                  <a:pt x="25" y="137"/>
                  <a:pt x="22" y="134"/>
                  <a:pt x="24" y="133"/>
                </a:cubicBezTo>
                <a:cubicBezTo>
                  <a:pt x="24" y="130"/>
                  <a:pt x="24" y="129"/>
                  <a:pt x="24" y="127"/>
                </a:cubicBezTo>
                <a:cubicBezTo>
                  <a:pt x="23" y="127"/>
                  <a:pt x="23" y="128"/>
                  <a:pt x="22" y="128"/>
                </a:cubicBezTo>
                <a:close/>
                <a:moveTo>
                  <a:pt x="53" y="128"/>
                </a:moveTo>
                <a:cubicBezTo>
                  <a:pt x="53" y="128"/>
                  <a:pt x="53" y="128"/>
                  <a:pt x="52" y="127"/>
                </a:cubicBezTo>
                <a:cubicBezTo>
                  <a:pt x="52" y="128"/>
                  <a:pt x="52" y="128"/>
                  <a:pt x="53" y="128"/>
                </a:cubicBezTo>
                <a:close/>
                <a:moveTo>
                  <a:pt x="30" y="129"/>
                </a:moveTo>
                <a:cubicBezTo>
                  <a:pt x="31" y="129"/>
                  <a:pt x="31" y="128"/>
                  <a:pt x="31" y="128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1" y="128"/>
                  <a:pt x="30" y="129"/>
                  <a:pt x="30" y="129"/>
                </a:cubicBezTo>
                <a:close/>
                <a:moveTo>
                  <a:pt x="33" y="128"/>
                </a:moveTo>
                <a:cubicBezTo>
                  <a:pt x="33" y="128"/>
                  <a:pt x="33" y="128"/>
                  <a:pt x="32" y="128"/>
                </a:cubicBezTo>
                <a:cubicBezTo>
                  <a:pt x="32" y="128"/>
                  <a:pt x="33" y="129"/>
                  <a:pt x="33" y="128"/>
                </a:cubicBezTo>
                <a:close/>
                <a:moveTo>
                  <a:pt x="27" y="129"/>
                </a:moveTo>
                <a:cubicBezTo>
                  <a:pt x="28" y="130"/>
                  <a:pt x="27" y="131"/>
                  <a:pt x="28" y="131"/>
                </a:cubicBezTo>
                <a:cubicBezTo>
                  <a:pt x="28" y="130"/>
                  <a:pt x="29" y="130"/>
                  <a:pt x="29" y="129"/>
                </a:cubicBezTo>
                <a:cubicBezTo>
                  <a:pt x="28" y="129"/>
                  <a:pt x="29" y="128"/>
                  <a:pt x="28" y="128"/>
                </a:cubicBezTo>
                <a:cubicBezTo>
                  <a:pt x="28" y="128"/>
                  <a:pt x="27" y="129"/>
                  <a:pt x="27" y="129"/>
                </a:cubicBezTo>
                <a:close/>
                <a:moveTo>
                  <a:pt x="31" y="131"/>
                </a:moveTo>
                <a:cubicBezTo>
                  <a:pt x="31" y="131"/>
                  <a:pt x="31" y="131"/>
                  <a:pt x="31" y="132"/>
                </a:cubicBezTo>
                <a:cubicBezTo>
                  <a:pt x="31" y="132"/>
                  <a:pt x="31" y="132"/>
                  <a:pt x="32" y="132"/>
                </a:cubicBezTo>
                <a:cubicBezTo>
                  <a:pt x="32" y="132"/>
                  <a:pt x="32" y="131"/>
                  <a:pt x="32" y="131"/>
                </a:cubicBezTo>
                <a:cubicBezTo>
                  <a:pt x="31" y="131"/>
                  <a:pt x="32" y="130"/>
                  <a:pt x="32" y="129"/>
                </a:cubicBezTo>
                <a:cubicBezTo>
                  <a:pt x="32" y="129"/>
                  <a:pt x="32" y="129"/>
                  <a:pt x="32" y="129"/>
                </a:cubicBezTo>
                <a:cubicBezTo>
                  <a:pt x="32" y="130"/>
                  <a:pt x="31" y="130"/>
                  <a:pt x="31" y="131"/>
                </a:cubicBezTo>
                <a:close/>
                <a:moveTo>
                  <a:pt x="45" y="131"/>
                </a:moveTo>
                <a:cubicBezTo>
                  <a:pt x="45" y="130"/>
                  <a:pt x="46" y="130"/>
                  <a:pt x="46" y="129"/>
                </a:cubicBezTo>
                <a:cubicBezTo>
                  <a:pt x="45" y="129"/>
                  <a:pt x="46" y="129"/>
                  <a:pt x="45" y="129"/>
                </a:cubicBezTo>
                <a:cubicBezTo>
                  <a:pt x="45" y="130"/>
                  <a:pt x="44" y="130"/>
                  <a:pt x="45" y="131"/>
                </a:cubicBezTo>
                <a:close/>
                <a:moveTo>
                  <a:pt x="41" y="130"/>
                </a:moveTo>
                <a:cubicBezTo>
                  <a:pt x="42" y="131"/>
                  <a:pt x="42" y="132"/>
                  <a:pt x="43" y="132"/>
                </a:cubicBezTo>
                <a:cubicBezTo>
                  <a:pt x="43" y="132"/>
                  <a:pt x="43" y="131"/>
                  <a:pt x="43" y="131"/>
                </a:cubicBezTo>
                <a:cubicBezTo>
                  <a:pt x="43" y="130"/>
                  <a:pt x="42" y="130"/>
                  <a:pt x="42" y="129"/>
                </a:cubicBezTo>
                <a:cubicBezTo>
                  <a:pt x="41" y="130"/>
                  <a:pt x="41" y="130"/>
                  <a:pt x="41" y="130"/>
                </a:cubicBezTo>
                <a:close/>
                <a:moveTo>
                  <a:pt x="49" y="131"/>
                </a:moveTo>
                <a:cubicBezTo>
                  <a:pt x="49" y="131"/>
                  <a:pt x="49" y="129"/>
                  <a:pt x="49" y="129"/>
                </a:cubicBezTo>
                <a:cubicBezTo>
                  <a:pt x="48" y="130"/>
                  <a:pt x="49" y="130"/>
                  <a:pt x="49" y="131"/>
                </a:cubicBezTo>
                <a:close/>
                <a:moveTo>
                  <a:pt x="27" y="133"/>
                </a:moveTo>
                <a:cubicBezTo>
                  <a:pt x="27" y="132"/>
                  <a:pt x="26" y="131"/>
                  <a:pt x="26" y="131"/>
                </a:cubicBezTo>
                <a:cubicBezTo>
                  <a:pt x="26" y="131"/>
                  <a:pt x="26" y="132"/>
                  <a:pt x="27" y="133"/>
                </a:cubicBezTo>
                <a:close/>
                <a:moveTo>
                  <a:pt x="45" y="132"/>
                </a:moveTo>
                <a:cubicBezTo>
                  <a:pt x="46" y="132"/>
                  <a:pt x="46" y="131"/>
                  <a:pt x="46" y="131"/>
                </a:cubicBezTo>
                <a:cubicBezTo>
                  <a:pt x="46" y="131"/>
                  <a:pt x="45" y="131"/>
                  <a:pt x="45" y="132"/>
                </a:cubicBezTo>
                <a:close/>
                <a:moveTo>
                  <a:pt x="29" y="132"/>
                </a:moveTo>
                <a:cubicBezTo>
                  <a:pt x="29" y="132"/>
                  <a:pt x="30" y="131"/>
                  <a:pt x="29" y="131"/>
                </a:cubicBezTo>
                <a:cubicBezTo>
                  <a:pt x="29" y="132"/>
                  <a:pt x="28" y="132"/>
                  <a:pt x="29" y="132"/>
                </a:cubicBezTo>
                <a:close/>
                <a:moveTo>
                  <a:pt x="30" y="133"/>
                </a:moveTo>
                <a:cubicBezTo>
                  <a:pt x="31" y="133"/>
                  <a:pt x="31" y="133"/>
                  <a:pt x="31" y="133"/>
                </a:cubicBezTo>
                <a:cubicBezTo>
                  <a:pt x="31" y="132"/>
                  <a:pt x="31" y="131"/>
                  <a:pt x="30" y="131"/>
                </a:cubicBezTo>
                <a:cubicBezTo>
                  <a:pt x="30" y="132"/>
                  <a:pt x="30" y="132"/>
                  <a:pt x="30" y="133"/>
                </a:cubicBezTo>
                <a:close/>
                <a:moveTo>
                  <a:pt x="33" y="135"/>
                </a:moveTo>
                <a:cubicBezTo>
                  <a:pt x="33" y="135"/>
                  <a:pt x="33" y="134"/>
                  <a:pt x="34" y="134"/>
                </a:cubicBezTo>
                <a:cubicBezTo>
                  <a:pt x="35" y="133"/>
                  <a:pt x="35" y="132"/>
                  <a:pt x="33" y="131"/>
                </a:cubicBezTo>
                <a:cubicBezTo>
                  <a:pt x="33" y="132"/>
                  <a:pt x="32" y="132"/>
                  <a:pt x="32" y="132"/>
                </a:cubicBezTo>
                <a:cubicBezTo>
                  <a:pt x="33" y="133"/>
                  <a:pt x="32" y="134"/>
                  <a:pt x="33" y="135"/>
                </a:cubicBezTo>
                <a:close/>
                <a:moveTo>
                  <a:pt x="41" y="134"/>
                </a:moveTo>
                <a:cubicBezTo>
                  <a:pt x="41" y="134"/>
                  <a:pt x="41" y="133"/>
                  <a:pt x="41" y="133"/>
                </a:cubicBezTo>
                <a:cubicBezTo>
                  <a:pt x="41" y="133"/>
                  <a:pt x="41" y="132"/>
                  <a:pt x="40" y="131"/>
                </a:cubicBezTo>
                <a:cubicBezTo>
                  <a:pt x="40" y="132"/>
                  <a:pt x="41" y="133"/>
                  <a:pt x="41" y="134"/>
                </a:cubicBezTo>
                <a:close/>
                <a:moveTo>
                  <a:pt x="47" y="134"/>
                </a:moveTo>
                <a:cubicBezTo>
                  <a:pt x="48" y="134"/>
                  <a:pt x="48" y="132"/>
                  <a:pt x="47" y="132"/>
                </a:cubicBezTo>
                <a:cubicBezTo>
                  <a:pt x="47" y="133"/>
                  <a:pt x="46" y="134"/>
                  <a:pt x="47" y="134"/>
                </a:cubicBezTo>
                <a:close/>
                <a:moveTo>
                  <a:pt x="5" y="134"/>
                </a:moveTo>
                <a:cubicBezTo>
                  <a:pt x="4" y="134"/>
                  <a:pt x="5" y="133"/>
                  <a:pt x="4" y="132"/>
                </a:cubicBezTo>
                <a:cubicBezTo>
                  <a:pt x="4" y="133"/>
                  <a:pt x="4" y="134"/>
                  <a:pt x="5" y="134"/>
                </a:cubicBezTo>
                <a:close/>
                <a:moveTo>
                  <a:pt x="25" y="136"/>
                </a:moveTo>
                <a:cubicBezTo>
                  <a:pt x="26" y="135"/>
                  <a:pt x="26" y="133"/>
                  <a:pt x="25" y="133"/>
                </a:cubicBezTo>
                <a:cubicBezTo>
                  <a:pt x="25" y="133"/>
                  <a:pt x="24" y="135"/>
                  <a:pt x="25" y="136"/>
                </a:cubicBezTo>
                <a:close/>
                <a:moveTo>
                  <a:pt x="30" y="134"/>
                </a:moveTo>
                <a:cubicBezTo>
                  <a:pt x="30" y="134"/>
                  <a:pt x="30" y="133"/>
                  <a:pt x="29" y="133"/>
                </a:cubicBezTo>
                <a:cubicBezTo>
                  <a:pt x="29" y="133"/>
                  <a:pt x="29" y="134"/>
                  <a:pt x="30" y="134"/>
                </a:cubicBezTo>
                <a:close/>
                <a:moveTo>
                  <a:pt x="44" y="134"/>
                </a:moveTo>
                <a:cubicBezTo>
                  <a:pt x="44" y="134"/>
                  <a:pt x="44" y="134"/>
                  <a:pt x="44" y="135"/>
                </a:cubicBezTo>
                <a:cubicBezTo>
                  <a:pt x="44" y="134"/>
                  <a:pt x="45" y="133"/>
                  <a:pt x="44" y="133"/>
                </a:cubicBezTo>
                <a:cubicBezTo>
                  <a:pt x="44" y="134"/>
                  <a:pt x="44" y="134"/>
                  <a:pt x="44" y="134"/>
                </a:cubicBezTo>
                <a:close/>
                <a:moveTo>
                  <a:pt x="31" y="137"/>
                </a:moveTo>
                <a:cubicBezTo>
                  <a:pt x="32" y="136"/>
                  <a:pt x="32" y="136"/>
                  <a:pt x="32" y="135"/>
                </a:cubicBezTo>
                <a:cubicBezTo>
                  <a:pt x="32" y="135"/>
                  <a:pt x="32" y="134"/>
                  <a:pt x="32" y="134"/>
                </a:cubicBezTo>
                <a:cubicBezTo>
                  <a:pt x="31" y="135"/>
                  <a:pt x="31" y="135"/>
                  <a:pt x="31" y="137"/>
                </a:cubicBezTo>
                <a:close/>
                <a:moveTo>
                  <a:pt x="52" y="137"/>
                </a:moveTo>
                <a:cubicBezTo>
                  <a:pt x="53" y="137"/>
                  <a:pt x="53" y="137"/>
                  <a:pt x="53" y="137"/>
                </a:cubicBezTo>
                <a:cubicBezTo>
                  <a:pt x="53" y="137"/>
                  <a:pt x="54" y="137"/>
                  <a:pt x="54" y="137"/>
                </a:cubicBezTo>
                <a:cubicBezTo>
                  <a:pt x="54" y="136"/>
                  <a:pt x="54" y="136"/>
                  <a:pt x="54" y="135"/>
                </a:cubicBezTo>
                <a:cubicBezTo>
                  <a:pt x="53" y="136"/>
                  <a:pt x="53" y="134"/>
                  <a:pt x="53" y="134"/>
                </a:cubicBezTo>
                <a:cubicBezTo>
                  <a:pt x="52" y="135"/>
                  <a:pt x="52" y="136"/>
                  <a:pt x="52" y="137"/>
                </a:cubicBezTo>
                <a:close/>
                <a:moveTo>
                  <a:pt x="6" y="137"/>
                </a:moveTo>
                <a:cubicBezTo>
                  <a:pt x="6" y="136"/>
                  <a:pt x="6" y="135"/>
                  <a:pt x="6" y="134"/>
                </a:cubicBezTo>
                <a:cubicBezTo>
                  <a:pt x="6" y="136"/>
                  <a:pt x="6" y="137"/>
                  <a:pt x="6" y="137"/>
                </a:cubicBezTo>
                <a:close/>
                <a:moveTo>
                  <a:pt x="45" y="136"/>
                </a:moveTo>
                <a:cubicBezTo>
                  <a:pt x="45" y="137"/>
                  <a:pt x="45" y="137"/>
                  <a:pt x="46" y="137"/>
                </a:cubicBezTo>
                <a:cubicBezTo>
                  <a:pt x="46" y="136"/>
                  <a:pt x="46" y="135"/>
                  <a:pt x="45" y="135"/>
                </a:cubicBezTo>
                <a:cubicBezTo>
                  <a:pt x="46" y="136"/>
                  <a:pt x="45" y="136"/>
                  <a:pt x="45" y="136"/>
                </a:cubicBezTo>
                <a:close/>
                <a:moveTo>
                  <a:pt x="28" y="136"/>
                </a:moveTo>
                <a:cubicBezTo>
                  <a:pt x="28" y="136"/>
                  <a:pt x="28" y="136"/>
                  <a:pt x="28" y="136"/>
                </a:cubicBezTo>
                <a:cubicBezTo>
                  <a:pt x="28" y="136"/>
                  <a:pt x="28" y="135"/>
                  <a:pt x="27" y="135"/>
                </a:cubicBezTo>
                <a:cubicBezTo>
                  <a:pt x="27" y="136"/>
                  <a:pt x="28" y="136"/>
                  <a:pt x="28" y="136"/>
                </a:cubicBezTo>
                <a:close/>
                <a:moveTo>
                  <a:pt x="5" y="137"/>
                </a:moveTo>
                <a:cubicBezTo>
                  <a:pt x="5" y="137"/>
                  <a:pt x="4" y="136"/>
                  <a:pt x="5" y="136"/>
                </a:cubicBezTo>
                <a:cubicBezTo>
                  <a:pt x="5" y="136"/>
                  <a:pt x="5" y="136"/>
                  <a:pt x="5" y="135"/>
                </a:cubicBezTo>
                <a:cubicBezTo>
                  <a:pt x="5" y="136"/>
                  <a:pt x="5" y="135"/>
                  <a:pt x="4" y="135"/>
                </a:cubicBezTo>
                <a:cubicBezTo>
                  <a:pt x="4" y="136"/>
                  <a:pt x="4" y="137"/>
                  <a:pt x="5" y="137"/>
                </a:cubicBezTo>
                <a:close/>
                <a:moveTo>
                  <a:pt x="30" y="140"/>
                </a:moveTo>
                <a:cubicBezTo>
                  <a:pt x="31" y="138"/>
                  <a:pt x="32" y="137"/>
                  <a:pt x="33" y="136"/>
                </a:cubicBezTo>
                <a:cubicBezTo>
                  <a:pt x="32" y="137"/>
                  <a:pt x="30" y="138"/>
                  <a:pt x="30" y="140"/>
                </a:cubicBezTo>
                <a:close/>
                <a:moveTo>
                  <a:pt x="25" y="137"/>
                </a:moveTo>
                <a:cubicBezTo>
                  <a:pt x="26" y="137"/>
                  <a:pt x="26" y="136"/>
                  <a:pt x="26" y="136"/>
                </a:cubicBezTo>
                <a:cubicBezTo>
                  <a:pt x="26" y="137"/>
                  <a:pt x="25" y="137"/>
                  <a:pt x="25" y="137"/>
                </a:cubicBezTo>
                <a:close/>
                <a:moveTo>
                  <a:pt x="2" y="141"/>
                </a:moveTo>
                <a:cubicBezTo>
                  <a:pt x="2" y="139"/>
                  <a:pt x="2" y="138"/>
                  <a:pt x="2" y="137"/>
                </a:cubicBezTo>
                <a:cubicBezTo>
                  <a:pt x="2" y="138"/>
                  <a:pt x="1" y="140"/>
                  <a:pt x="2" y="141"/>
                </a:cubicBezTo>
                <a:close/>
                <a:moveTo>
                  <a:pt x="30" y="141"/>
                </a:moveTo>
                <a:cubicBezTo>
                  <a:pt x="30" y="141"/>
                  <a:pt x="31" y="141"/>
                  <a:pt x="31" y="142"/>
                </a:cubicBezTo>
                <a:cubicBezTo>
                  <a:pt x="31" y="141"/>
                  <a:pt x="32" y="140"/>
                  <a:pt x="33" y="141"/>
                </a:cubicBezTo>
                <a:cubicBezTo>
                  <a:pt x="33" y="140"/>
                  <a:pt x="33" y="138"/>
                  <a:pt x="33" y="137"/>
                </a:cubicBezTo>
                <a:cubicBezTo>
                  <a:pt x="32" y="138"/>
                  <a:pt x="31" y="140"/>
                  <a:pt x="30" y="141"/>
                </a:cubicBezTo>
                <a:close/>
                <a:moveTo>
                  <a:pt x="26" y="139"/>
                </a:moveTo>
                <a:cubicBezTo>
                  <a:pt x="26" y="138"/>
                  <a:pt x="27" y="138"/>
                  <a:pt x="27" y="137"/>
                </a:cubicBezTo>
                <a:cubicBezTo>
                  <a:pt x="27" y="137"/>
                  <a:pt x="27" y="137"/>
                  <a:pt x="27" y="137"/>
                </a:cubicBezTo>
                <a:cubicBezTo>
                  <a:pt x="26" y="138"/>
                  <a:pt x="26" y="138"/>
                  <a:pt x="26" y="139"/>
                </a:cubicBezTo>
                <a:close/>
                <a:moveTo>
                  <a:pt x="42" y="138"/>
                </a:moveTo>
                <a:cubicBezTo>
                  <a:pt x="43" y="139"/>
                  <a:pt x="43" y="138"/>
                  <a:pt x="43" y="138"/>
                </a:cubicBezTo>
                <a:cubicBezTo>
                  <a:pt x="44" y="139"/>
                  <a:pt x="44" y="142"/>
                  <a:pt x="45" y="142"/>
                </a:cubicBezTo>
                <a:cubicBezTo>
                  <a:pt x="45" y="143"/>
                  <a:pt x="46" y="144"/>
                  <a:pt x="46" y="145"/>
                </a:cubicBezTo>
                <a:cubicBezTo>
                  <a:pt x="47" y="144"/>
                  <a:pt x="45" y="142"/>
                  <a:pt x="45" y="141"/>
                </a:cubicBezTo>
                <a:cubicBezTo>
                  <a:pt x="44" y="141"/>
                  <a:pt x="44" y="141"/>
                  <a:pt x="44" y="140"/>
                </a:cubicBezTo>
                <a:cubicBezTo>
                  <a:pt x="44" y="139"/>
                  <a:pt x="43" y="138"/>
                  <a:pt x="42" y="137"/>
                </a:cubicBezTo>
                <a:cubicBezTo>
                  <a:pt x="42" y="138"/>
                  <a:pt x="43" y="138"/>
                  <a:pt x="42" y="138"/>
                </a:cubicBezTo>
                <a:close/>
                <a:moveTo>
                  <a:pt x="5" y="140"/>
                </a:moveTo>
                <a:cubicBezTo>
                  <a:pt x="5" y="138"/>
                  <a:pt x="5" y="138"/>
                  <a:pt x="5" y="137"/>
                </a:cubicBezTo>
                <a:cubicBezTo>
                  <a:pt x="5" y="138"/>
                  <a:pt x="5" y="137"/>
                  <a:pt x="4" y="137"/>
                </a:cubicBezTo>
                <a:cubicBezTo>
                  <a:pt x="4" y="138"/>
                  <a:pt x="4" y="139"/>
                  <a:pt x="5" y="140"/>
                </a:cubicBezTo>
                <a:close/>
                <a:moveTo>
                  <a:pt x="46" y="138"/>
                </a:moveTo>
                <a:cubicBezTo>
                  <a:pt x="46" y="139"/>
                  <a:pt x="47" y="139"/>
                  <a:pt x="47" y="140"/>
                </a:cubicBezTo>
                <a:cubicBezTo>
                  <a:pt x="47" y="139"/>
                  <a:pt x="47" y="138"/>
                  <a:pt x="47" y="137"/>
                </a:cubicBezTo>
                <a:cubicBezTo>
                  <a:pt x="47" y="138"/>
                  <a:pt x="46" y="138"/>
                  <a:pt x="46" y="138"/>
                </a:cubicBezTo>
                <a:close/>
                <a:moveTo>
                  <a:pt x="29" y="138"/>
                </a:moveTo>
                <a:cubicBezTo>
                  <a:pt x="30" y="138"/>
                  <a:pt x="30" y="138"/>
                  <a:pt x="30" y="138"/>
                </a:cubicBezTo>
                <a:cubicBezTo>
                  <a:pt x="30" y="138"/>
                  <a:pt x="30" y="138"/>
                  <a:pt x="29" y="137"/>
                </a:cubicBezTo>
                <a:cubicBezTo>
                  <a:pt x="29" y="138"/>
                  <a:pt x="30" y="138"/>
                  <a:pt x="29" y="138"/>
                </a:cubicBezTo>
                <a:close/>
                <a:moveTo>
                  <a:pt x="52" y="143"/>
                </a:moveTo>
                <a:cubicBezTo>
                  <a:pt x="53" y="143"/>
                  <a:pt x="53" y="142"/>
                  <a:pt x="54" y="142"/>
                </a:cubicBezTo>
                <a:cubicBezTo>
                  <a:pt x="54" y="141"/>
                  <a:pt x="54" y="139"/>
                  <a:pt x="54" y="138"/>
                </a:cubicBezTo>
                <a:cubicBezTo>
                  <a:pt x="53" y="139"/>
                  <a:pt x="52" y="141"/>
                  <a:pt x="52" y="143"/>
                </a:cubicBezTo>
                <a:close/>
                <a:moveTo>
                  <a:pt x="29" y="139"/>
                </a:moveTo>
                <a:cubicBezTo>
                  <a:pt x="29" y="139"/>
                  <a:pt x="29" y="139"/>
                  <a:pt x="29" y="138"/>
                </a:cubicBezTo>
                <a:cubicBezTo>
                  <a:pt x="28" y="139"/>
                  <a:pt x="29" y="139"/>
                  <a:pt x="29" y="139"/>
                </a:cubicBezTo>
                <a:close/>
                <a:moveTo>
                  <a:pt x="51" y="140"/>
                </a:moveTo>
                <a:cubicBezTo>
                  <a:pt x="52" y="140"/>
                  <a:pt x="52" y="139"/>
                  <a:pt x="51" y="139"/>
                </a:cubicBezTo>
                <a:cubicBezTo>
                  <a:pt x="51" y="139"/>
                  <a:pt x="51" y="139"/>
                  <a:pt x="51" y="140"/>
                </a:cubicBezTo>
                <a:close/>
                <a:moveTo>
                  <a:pt x="7" y="144"/>
                </a:moveTo>
                <a:cubicBezTo>
                  <a:pt x="8" y="143"/>
                  <a:pt x="7" y="140"/>
                  <a:pt x="7" y="139"/>
                </a:cubicBezTo>
                <a:cubicBezTo>
                  <a:pt x="7" y="140"/>
                  <a:pt x="6" y="143"/>
                  <a:pt x="7" y="144"/>
                </a:cubicBezTo>
                <a:close/>
                <a:moveTo>
                  <a:pt x="26" y="140"/>
                </a:moveTo>
                <a:cubicBezTo>
                  <a:pt x="27" y="140"/>
                  <a:pt x="27" y="140"/>
                  <a:pt x="27" y="139"/>
                </a:cubicBezTo>
                <a:cubicBezTo>
                  <a:pt x="27" y="139"/>
                  <a:pt x="27" y="139"/>
                  <a:pt x="27" y="139"/>
                </a:cubicBezTo>
                <a:cubicBezTo>
                  <a:pt x="27" y="139"/>
                  <a:pt x="26" y="139"/>
                  <a:pt x="26" y="140"/>
                </a:cubicBezTo>
                <a:close/>
                <a:moveTo>
                  <a:pt x="5" y="141"/>
                </a:moveTo>
                <a:cubicBezTo>
                  <a:pt x="5" y="141"/>
                  <a:pt x="5" y="140"/>
                  <a:pt x="5" y="140"/>
                </a:cubicBezTo>
                <a:cubicBezTo>
                  <a:pt x="5" y="140"/>
                  <a:pt x="4" y="141"/>
                  <a:pt x="5" y="141"/>
                </a:cubicBezTo>
                <a:close/>
                <a:moveTo>
                  <a:pt x="3" y="149"/>
                </a:moveTo>
                <a:cubicBezTo>
                  <a:pt x="4" y="149"/>
                  <a:pt x="4" y="148"/>
                  <a:pt x="4" y="147"/>
                </a:cubicBezTo>
                <a:cubicBezTo>
                  <a:pt x="4" y="148"/>
                  <a:pt x="4" y="149"/>
                  <a:pt x="4" y="150"/>
                </a:cubicBezTo>
                <a:cubicBezTo>
                  <a:pt x="5" y="148"/>
                  <a:pt x="5" y="147"/>
                  <a:pt x="6" y="146"/>
                </a:cubicBezTo>
                <a:cubicBezTo>
                  <a:pt x="5" y="146"/>
                  <a:pt x="5" y="147"/>
                  <a:pt x="5" y="147"/>
                </a:cubicBezTo>
                <a:cubicBezTo>
                  <a:pt x="4" y="146"/>
                  <a:pt x="4" y="147"/>
                  <a:pt x="4" y="147"/>
                </a:cubicBezTo>
                <a:cubicBezTo>
                  <a:pt x="3" y="145"/>
                  <a:pt x="4" y="142"/>
                  <a:pt x="3" y="140"/>
                </a:cubicBezTo>
                <a:cubicBezTo>
                  <a:pt x="3" y="143"/>
                  <a:pt x="3" y="146"/>
                  <a:pt x="3" y="149"/>
                </a:cubicBezTo>
                <a:close/>
                <a:moveTo>
                  <a:pt x="22" y="146"/>
                </a:moveTo>
                <a:cubicBezTo>
                  <a:pt x="24" y="146"/>
                  <a:pt x="24" y="143"/>
                  <a:pt x="23" y="142"/>
                </a:cubicBezTo>
                <a:cubicBezTo>
                  <a:pt x="23" y="142"/>
                  <a:pt x="23" y="141"/>
                  <a:pt x="23" y="140"/>
                </a:cubicBezTo>
                <a:cubicBezTo>
                  <a:pt x="22" y="143"/>
                  <a:pt x="23" y="144"/>
                  <a:pt x="22" y="146"/>
                </a:cubicBezTo>
                <a:close/>
                <a:moveTo>
                  <a:pt x="27" y="141"/>
                </a:moveTo>
                <a:cubicBezTo>
                  <a:pt x="27" y="141"/>
                  <a:pt x="27" y="142"/>
                  <a:pt x="27" y="142"/>
                </a:cubicBezTo>
                <a:cubicBezTo>
                  <a:pt x="27" y="142"/>
                  <a:pt x="28" y="142"/>
                  <a:pt x="28" y="142"/>
                </a:cubicBezTo>
                <a:cubicBezTo>
                  <a:pt x="28" y="141"/>
                  <a:pt x="28" y="140"/>
                  <a:pt x="27" y="140"/>
                </a:cubicBezTo>
                <a:cubicBezTo>
                  <a:pt x="27" y="141"/>
                  <a:pt x="27" y="141"/>
                  <a:pt x="27" y="141"/>
                </a:cubicBezTo>
                <a:close/>
                <a:moveTo>
                  <a:pt x="49" y="143"/>
                </a:moveTo>
                <a:cubicBezTo>
                  <a:pt x="50" y="142"/>
                  <a:pt x="50" y="141"/>
                  <a:pt x="50" y="140"/>
                </a:cubicBezTo>
                <a:cubicBezTo>
                  <a:pt x="49" y="141"/>
                  <a:pt x="49" y="142"/>
                  <a:pt x="49" y="143"/>
                </a:cubicBezTo>
                <a:close/>
                <a:moveTo>
                  <a:pt x="44" y="147"/>
                </a:moveTo>
                <a:cubicBezTo>
                  <a:pt x="45" y="148"/>
                  <a:pt x="45" y="150"/>
                  <a:pt x="46" y="151"/>
                </a:cubicBezTo>
                <a:cubicBezTo>
                  <a:pt x="45" y="149"/>
                  <a:pt x="45" y="147"/>
                  <a:pt x="44" y="145"/>
                </a:cubicBezTo>
                <a:cubicBezTo>
                  <a:pt x="45" y="145"/>
                  <a:pt x="45" y="145"/>
                  <a:pt x="45" y="145"/>
                </a:cubicBezTo>
                <a:cubicBezTo>
                  <a:pt x="44" y="144"/>
                  <a:pt x="44" y="142"/>
                  <a:pt x="43" y="141"/>
                </a:cubicBezTo>
                <a:cubicBezTo>
                  <a:pt x="43" y="142"/>
                  <a:pt x="44" y="144"/>
                  <a:pt x="43" y="146"/>
                </a:cubicBezTo>
                <a:cubicBezTo>
                  <a:pt x="44" y="146"/>
                  <a:pt x="44" y="147"/>
                  <a:pt x="44" y="147"/>
                </a:cubicBezTo>
                <a:close/>
                <a:moveTo>
                  <a:pt x="25" y="143"/>
                </a:moveTo>
                <a:cubicBezTo>
                  <a:pt x="25" y="143"/>
                  <a:pt x="25" y="142"/>
                  <a:pt x="26" y="142"/>
                </a:cubicBezTo>
                <a:cubicBezTo>
                  <a:pt x="25" y="142"/>
                  <a:pt x="26" y="141"/>
                  <a:pt x="25" y="141"/>
                </a:cubicBezTo>
                <a:cubicBezTo>
                  <a:pt x="25" y="142"/>
                  <a:pt x="24" y="142"/>
                  <a:pt x="25" y="143"/>
                </a:cubicBezTo>
                <a:close/>
                <a:moveTo>
                  <a:pt x="29" y="142"/>
                </a:moveTo>
                <a:cubicBezTo>
                  <a:pt x="29" y="142"/>
                  <a:pt x="29" y="141"/>
                  <a:pt x="29" y="141"/>
                </a:cubicBezTo>
                <a:cubicBezTo>
                  <a:pt x="29" y="141"/>
                  <a:pt x="29" y="142"/>
                  <a:pt x="29" y="142"/>
                </a:cubicBezTo>
                <a:close/>
                <a:moveTo>
                  <a:pt x="32" y="145"/>
                </a:moveTo>
                <a:cubicBezTo>
                  <a:pt x="32" y="144"/>
                  <a:pt x="32" y="142"/>
                  <a:pt x="32" y="142"/>
                </a:cubicBezTo>
                <a:cubicBezTo>
                  <a:pt x="32" y="143"/>
                  <a:pt x="31" y="143"/>
                  <a:pt x="32" y="145"/>
                </a:cubicBezTo>
                <a:close/>
                <a:moveTo>
                  <a:pt x="27" y="143"/>
                </a:moveTo>
                <a:cubicBezTo>
                  <a:pt x="28" y="143"/>
                  <a:pt x="28" y="143"/>
                  <a:pt x="28" y="143"/>
                </a:cubicBezTo>
                <a:cubicBezTo>
                  <a:pt x="28" y="143"/>
                  <a:pt x="28" y="143"/>
                  <a:pt x="28" y="142"/>
                </a:cubicBezTo>
                <a:cubicBezTo>
                  <a:pt x="28" y="142"/>
                  <a:pt x="28" y="142"/>
                  <a:pt x="28" y="142"/>
                </a:cubicBezTo>
                <a:cubicBezTo>
                  <a:pt x="28" y="142"/>
                  <a:pt x="28" y="143"/>
                  <a:pt x="27" y="143"/>
                </a:cubicBezTo>
                <a:close/>
                <a:moveTo>
                  <a:pt x="29" y="143"/>
                </a:moveTo>
                <a:cubicBezTo>
                  <a:pt x="29" y="143"/>
                  <a:pt x="30" y="142"/>
                  <a:pt x="29" y="142"/>
                </a:cubicBezTo>
                <a:cubicBezTo>
                  <a:pt x="29" y="143"/>
                  <a:pt x="29" y="143"/>
                  <a:pt x="29" y="143"/>
                </a:cubicBezTo>
                <a:close/>
                <a:moveTo>
                  <a:pt x="51" y="143"/>
                </a:moveTo>
                <a:cubicBezTo>
                  <a:pt x="51" y="143"/>
                  <a:pt x="51" y="144"/>
                  <a:pt x="51" y="145"/>
                </a:cubicBezTo>
                <a:cubicBezTo>
                  <a:pt x="51" y="145"/>
                  <a:pt x="51" y="144"/>
                  <a:pt x="52" y="144"/>
                </a:cubicBezTo>
                <a:cubicBezTo>
                  <a:pt x="51" y="144"/>
                  <a:pt x="52" y="143"/>
                  <a:pt x="51" y="142"/>
                </a:cubicBezTo>
                <a:cubicBezTo>
                  <a:pt x="51" y="143"/>
                  <a:pt x="51" y="143"/>
                  <a:pt x="51" y="143"/>
                </a:cubicBezTo>
                <a:close/>
                <a:moveTo>
                  <a:pt x="25" y="144"/>
                </a:moveTo>
                <a:cubicBezTo>
                  <a:pt x="26" y="144"/>
                  <a:pt x="27" y="143"/>
                  <a:pt x="26" y="143"/>
                </a:cubicBezTo>
                <a:cubicBezTo>
                  <a:pt x="26" y="143"/>
                  <a:pt x="25" y="144"/>
                  <a:pt x="25" y="144"/>
                </a:cubicBezTo>
                <a:close/>
                <a:moveTo>
                  <a:pt x="52" y="148"/>
                </a:moveTo>
                <a:cubicBezTo>
                  <a:pt x="53" y="147"/>
                  <a:pt x="54" y="145"/>
                  <a:pt x="54" y="143"/>
                </a:cubicBezTo>
                <a:cubicBezTo>
                  <a:pt x="53" y="145"/>
                  <a:pt x="52" y="147"/>
                  <a:pt x="52" y="148"/>
                </a:cubicBezTo>
                <a:close/>
                <a:moveTo>
                  <a:pt x="26" y="146"/>
                </a:moveTo>
                <a:cubicBezTo>
                  <a:pt x="26" y="146"/>
                  <a:pt x="27" y="145"/>
                  <a:pt x="27" y="145"/>
                </a:cubicBezTo>
                <a:cubicBezTo>
                  <a:pt x="27" y="145"/>
                  <a:pt x="27" y="145"/>
                  <a:pt x="26" y="144"/>
                </a:cubicBezTo>
                <a:cubicBezTo>
                  <a:pt x="26" y="145"/>
                  <a:pt x="25" y="145"/>
                  <a:pt x="26" y="146"/>
                </a:cubicBezTo>
                <a:close/>
                <a:moveTo>
                  <a:pt x="30" y="148"/>
                </a:moveTo>
                <a:cubicBezTo>
                  <a:pt x="30" y="148"/>
                  <a:pt x="30" y="148"/>
                  <a:pt x="29" y="148"/>
                </a:cubicBezTo>
                <a:cubicBezTo>
                  <a:pt x="29" y="148"/>
                  <a:pt x="29" y="148"/>
                  <a:pt x="29" y="149"/>
                </a:cubicBezTo>
                <a:cubicBezTo>
                  <a:pt x="29" y="149"/>
                  <a:pt x="29" y="150"/>
                  <a:pt x="29" y="151"/>
                </a:cubicBezTo>
                <a:cubicBezTo>
                  <a:pt x="30" y="149"/>
                  <a:pt x="32" y="148"/>
                  <a:pt x="32" y="146"/>
                </a:cubicBezTo>
                <a:cubicBezTo>
                  <a:pt x="31" y="146"/>
                  <a:pt x="31" y="145"/>
                  <a:pt x="30" y="145"/>
                </a:cubicBezTo>
                <a:cubicBezTo>
                  <a:pt x="30" y="146"/>
                  <a:pt x="31" y="148"/>
                  <a:pt x="30" y="148"/>
                </a:cubicBezTo>
                <a:close/>
                <a:moveTo>
                  <a:pt x="27" y="147"/>
                </a:moveTo>
                <a:cubicBezTo>
                  <a:pt x="27" y="147"/>
                  <a:pt x="28" y="146"/>
                  <a:pt x="27" y="146"/>
                </a:cubicBezTo>
                <a:cubicBezTo>
                  <a:pt x="27" y="146"/>
                  <a:pt x="26" y="147"/>
                  <a:pt x="27" y="147"/>
                </a:cubicBezTo>
                <a:close/>
                <a:moveTo>
                  <a:pt x="28" y="147"/>
                </a:moveTo>
                <a:cubicBezTo>
                  <a:pt x="29" y="147"/>
                  <a:pt x="28" y="146"/>
                  <a:pt x="28" y="146"/>
                </a:cubicBezTo>
                <a:cubicBezTo>
                  <a:pt x="28" y="147"/>
                  <a:pt x="28" y="147"/>
                  <a:pt x="28" y="147"/>
                </a:cubicBezTo>
                <a:close/>
                <a:moveTo>
                  <a:pt x="27" y="149"/>
                </a:moveTo>
                <a:cubicBezTo>
                  <a:pt x="28" y="149"/>
                  <a:pt x="28" y="147"/>
                  <a:pt x="27" y="147"/>
                </a:cubicBezTo>
                <a:cubicBezTo>
                  <a:pt x="27" y="148"/>
                  <a:pt x="27" y="149"/>
                  <a:pt x="27" y="149"/>
                </a:cubicBezTo>
                <a:close/>
                <a:moveTo>
                  <a:pt x="52" y="149"/>
                </a:moveTo>
                <a:cubicBezTo>
                  <a:pt x="52" y="149"/>
                  <a:pt x="52" y="148"/>
                  <a:pt x="51" y="148"/>
                </a:cubicBezTo>
                <a:cubicBezTo>
                  <a:pt x="51" y="148"/>
                  <a:pt x="51" y="149"/>
                  <a:pt x="52" y="149"/>
                </a:cubicBezTo>
                <a:close/>
                <a:moveTo>
                  <a:pt x="52" y="151"/>
                </a:moveTo>
                <a:cubicBezTo>
                  <a:pt x="53" y="151"/>
                  <a:pt x="53" y="150"/>
                  <a:pt x="54" y="151"/>
                </a:cubicBezTo>
                <a:cubicBezTo>
                  <a:pt x="53" y="150"/>
                  <a:pt x="54" y="148"/>
                  <a:pt x="53" y="148"/>
                </a:cubicBezTo>
                <a:cubicBezTo>
                  <a:pt x="53" y="149"/>
                  <a:pt x="52" y="150"/>
                  <a:pt x="52" y="151"/>
                </a:cubicBezTo>
                <a:close/>
                <a:moveTo>
                  <a:pt x="24" y="150"/>
                </a:moveTo>
                <a:cubicBezTo>
                  <a:pt x="24" y="150"/>
                  <a:pt x="24" y="149"/>
                  <a:pt x="23" y="149"/>
                </a:cubicBezTo>
                <a:cubicBezTo>
                  <a:pt x="23" y="150"/>
                  <a:pt x="23" y="150"/>
                  <a:pt x="24" y="150"/>
                </a:cubicBezTo>
                <a:close/>
                <a:moveTo>
                  <a:pt x="23" y="152"/>
                </a:moveTo>
                <a:cubicBezTo>
                  <a:pt x="23" y="152"/>
                  <a:pt x="22" y="152"/>
                  <a:pt x="22" y="152"/>
                </a:cubicBezTo>
                <a:cubicBezTo>
                  <a:pt x="22" y="152"/>
                  <a:pt x="22" y="153"/>
                  <a:pt x="23" y="153"/>
                </a:cubicBezTo>
                <a:cubicBezTo>
                  <a:pt x="23" y="152"/>
                  <a:pt x="23" y="151"/>
                  <a:pt x="23" y="149"/>
                </a:cubicBezTo>
                <a:cubicBezTo>
                  <a:pt x="23" y="149"/>
                  <a:pt x="23" y="149"/>
                  <a:pt x="23" y="149"/>
                </a:cubicBezTo>
                <a:cubicBezTo>
                  <a:pt x="22" y="150"/>
                  <a:pt x="22" y="151"/>
                  <a:pt x="23" y="152"/>
                </a:cubicBezTo>
                <a:close/>
                <a:moveTo>
                  <a:pt x="26" y="150"/>
                </a:moveTo>
                <a:cubicBezTo>
                  <a:pt x="26" y="149"/>
                  <a:pt x="26" y="151"/>
                  <a:pt x="27" y="151"/>
                </a:cubicBezTo>
                <a:cubicBezTo>
                  <a:pt x="27" y="150"/>
                  <a:pt x="26" y="150"/>
                  <a:pt x="26" y="150"/>
                </a:cubicBezTo>
                <a:close/>
                <a:moveTo>
                  <a:pt x="30" y="154"/>
                </a:moveTo>
                <a:cubicBezTo>
                  <a:pt x="31" y="153"/>
                  <a:pt x="31" y="151"/>
                  <a:pt x="31" y="149"/>
                </a:cubicBezTo>
                <a:cubicBezTo>
                  <a:pt x="30" y="151"/>
                  <a:pt x="29" y="152"/>
                  <a:pt x="30" y="154"/>
                </a:cubicBezTo>
                <a:close/>
                <a:moveTo>
                  <a:pt x="28" y="150"/>
                </a:moveTo>
                <a:cubicBezTo>
                  <a:pt x="28" y="151"/>
                  <a:pt x="28" y="152"/>
                  <a:pt x="29" y="152"/>
                </a:cubicBezTo>
                <a:cubicBezTo>
                  <a:pt x="29" y="151"/>
                  <a:pt x="29" y="150"/>
                  <a:pt x="28" y="150"/>
                </a:cubicBezTo>
                <a:cubicBezTo>
                  <a:pt x="28" y="150"/>
                  <a:pt x="28" y="150"/>
                  <a:pt x="28" y="150"/>
                </a:cubicBezTo>
                <a:close/>
                <a:moveTo>
                  <a:pt x="26" y="152"/>
                </a:moveTo>
                <a:cubicBezTo>
                  <a:pt x="26" y="152"/>
                  <a:pt x="26" y="151"/>
                  <a:pt x="26" y="150"/>
                </a:cubicBezTo>
                <a:cubicBezTo>
                  <a:pt x="25" y="151"/>
                  <a:pt x="25" y="152"/>
                  <a:pt x="26" y="152"/>
                </a:cubicBezTo>
                <a:close/>
                <a:moveTo>
                  <a:pt x="47" y="151"/>
                </a:moveTo>
                <a:cubicBezTo>
                  <a:pt x="47" y="151"/>
                  <a:pt x="47" y="150"/>
                  <a:pt x="47" y="151"/>
                </a:cubicBezTo>
                <a:cubicBezTo>
                  <a:pt x="47" y="151"/>
                  <a:pt x="47" y="151"/>
                  <a:pt x="47" y="151"/>
                </a:cubicBezTo>
                <a:close/>
                <a:moveTo>
                  <a:pt x="52" y="152"/>
                </a:moveTo>
                <a:cubicBezTo>
                  <a:pt x="52" y="152"/>
                  <a:pt x="52" y="151"/>
                  <a:pt x="52" y="151"/>
                </a:cubicBezTo>
                <a:cubicBezTo>
                  <a:pt x="51" y="152"/>
                  <a:pt x="51" y="152"/>
                  <a:pt x="52" y="152"/>
                </a:cubicBezTo>
                <a:close/>
                <a:moveTo>
                  <a:pt x="53" y="153"/>
                </a:moveTo>
                <a:cubicBezTo>
                  <a:pt x="53" y="153"/>
                  <a:pt x="53" y="153"/>
                  <a:pt x="52" y="153"/>
                </a:cubicBezTo>
                <a:cubicBezTo>
                  <a:pt x="52" y="154"/>
                  <a:pt x="53" y="154"/>
                  <a:pt x="52" y="155"/>
                </a:cubicBezTo>
                <a:cubicBezTo>
                  <a:pt x="52" y="155"/>
                  <a:pt x="52" y="155"/>
                  <a:pt x="52" y="155"/>
                </a:cubicBezTo>
                <a:cubicBezTo>
                  <a:pt x="51" y="155"/>
                  <a:pt x="51" y="156"/>
                  <a:pt x="52" y="157"/>
                </a:cubicBezTo>
                <a:cubicBezTo>
                  <a:pt x="53" y="155"/>
                  <a:pt x="54" y="154"/>
                  <a:pt x="53" y="151"/>
                </a:cubicBezTo>
                <a:cubicBezTo>
                  <a:pt x="53" y="152"/>
                  <a:pt x="53" y="152"/>
                  <a:pt x="53" y="153"/>
                </a:cubicBezTo>
                <a:close/>
                <a:moveTo>
                  <a:pt x="27" y="153"/>
                </a:moveTo>
                <a:cubicBezTo>
                  <a:pt x="28" y="153"/>
                  <a:pt x="27" y="152"/>
                  <a:pt x="27" y="152"/>
                </a:cubicBezTo>
                <a:cubicBezTo>
                  <a:pt x="27" y="152"/>
                  <a:pt x="28" y="152"/>
                  <a:pt x="27" y="153"/>
                </a:cubicBezTo>
                <a:close/>
                <a:moveTo>
                  <a:pt x="49" y="153"/>
                </a:moveTo>
                <a:cubicBezTo>
                  <a:pt x="49" y="152"/>
                  <a:pt x="49" y="152"/>
                  <a:pt x="49" y="152"/>
                </a:cubicBezTo>
                <a:cubicBezTo>
                  <a:pt x="49" y="152"/>
                  <a:pt x="49" y="152"/>
                  <a:pt x="49" y="152"/>
                </a:cubicBezTo>
                <a:cubicBezTo>
                  <a:pt x="49" y="152"/>
                  <a:pt x="49" y="153"/>
                  <a:pt x="49" y="153"/>
                </a:cubicBezTo>
                <a:close/>
                <a:moveTo>
                  <a:pt x="25" y="153"/>
                </a:moveTo>
                <a:cubicBezTo>
                  <a:pt x="25" y="153"/>
                  <a:pt x="25" y="152"/>
                  <a:pt x="25" y="152"/>
                </a:cubicBezTo>
                <a:cubicBezTo>
                  <a:pt x="25" y="153"/>
                  <a:pt x="25" y="153"/>
                  <a:pt x="25" y="153"/>
                </a:cubicBezTo>
                <a:close/>
                <a:moveTo>
                  <a:pt x="44" y="153"/>
                </a:moveTo>
                <a:cubicBezTo>
                  <a:pt x="45" y="153"/>
                  <a:pt x="45" y="152"/>
                  <a:pt x="44" y="152"/>
                </a:cubicBezTo>
                <a:cubicBezTo>
                  <a:pt x="44" y="153"/>
                  <a:pt x="44" y="153"/>
                  <a:pt x="44" y="153"/>
                </a:cubicBezTo>
                <a:close/>
                <a:moveTo>
                  <a:pt x="27" y="155"/>
                </a:moveTo>
                <a:cubicBezTo>
                  <a:pt x="27" y="154"/>
                  <a:pt x="27" y="153"/>
                  <a:pt x="27" y="153"/>
                </a:cubicBezTo>
                <a:cubicBezTo>
                  <a:pt x="26" y="153"/>
                  <a:pt x="27" y="154"/>
                  <a:pt x="27" y="155"/>
                </a:cubicBezTo>
                <a:close/>
                <a:moveTo>
                  <a:pt x="24" y="153"/>
                </a:moveTo>
                <a:cubicBezTo>
                  <a:pt x="23" y="154"/>
                  <a:pt x="23" y="154"/>
                  <a:pt x="22" y="153"/>
                </a:cubicBezTo>
                <a:cubicBezTo>
                  <a:pt x="22" y="156"/>
                  <a:pt x="22" y="158"/>
                  <a:pt x="22" y="160"/>
                </a:cubicBezTo>
                <a:cubicBezTo>
                  <a:pt x="23" y="158"/>
                  <a:pt x="25" y="156"/>
                  <a:pt x="24" y="153"/>
                </a:cubicBezTo>
                <a:close/>
                <a:moveTo>
                  <a:pt x="30" y="155"/>
                </a:moveTo>
                <a:cubicBezTo>
                  <a:pt x="30" y="154"/>
                  <a:pt x="30" y="153"/>
                  <a:pt x="29" y="153"/>
                </a:cubicBezTo>
                <a:cubicBezTo>
                  <a:pt x="29" y="154"/>
                  <a:pt x="29" y="154"/>
                  <a:pt x="30" y="155"/>
                </a:cubicBezTo>
                <a:close/>
                <a:moveTo>
                  <a:pt x="4" y="155"/>
                </a:moveTo>
                <a:cubicBezTo>
                  <a:pt x="5" y="155"/>
                  <a:pt x="5" y="154"/>
                  <a:pt x="4" y="154"/>
                </a:cubicBezTo>
                <a:cubicBezTo>
                  <a:pt x="4" y="155"/>
                  <a:pt x="4" y="155"/>
                  <a:pt x="4" y="155"/>
                </a:cubicBezTo>
                <a:close/>
                <a:moveTo>
                  <a:pt x="26" y="156"/>
                </a:moveTo>
                <a:cubicBezTo>
                  <a:pt x="26" y="155"/>
                  <a:pt x="26" y="154"/>
                  <a:pt x="26" y="154"/>
                </a:cubicBezTo>
                <a:cubicBezTo>
                  <a:pt x="26" y="155"/>
                  <a:pt x="26" y="155"/>
                  <a:pt x="26" y="156"/>
                </a:cubicBezTo>
                <a:close/>
                <a:moveTo>
                  <a:pt x="29" y="156"/>
                </a:moveTo>
                <a:cubicBezTo>
                  <a:pt x="29" y="156"/>
                  <a:pt x="29" y="155"/>
                  <a:pt x="28" y="155"/>
                </a:cubicBezTo>
                <a:cubicBezTo>
                  <a:pt x="28" y="155"/>
                  <a:pt x="29" y="155"/>
                  <a:pt x="29" y="156"/>
                </a:cubicBezTo>
                <a:close/>
                <a:moveTo>
                  <a:pt x="45" y="157"/>
                </a:moveTo>
                <a:cubicBezTo>
                  <a:pt x="44" y="158"/>
                  <a:pt x="45" y="157"/>
                  <a:pt x="45" y="157"/>
                </a:cubicBezTo>
                <a:cubicBezTo>
                  <a:pt x="45" y="156"/>
                  <a:pt x="46" y="156"/>
                  <a:pt x="46" y="155"/>
                </a:cubicBezTo>
                <a:cubicBezTo>
                  <a:pt x="45" y="155"/>
                  <a:pt x="45" y="156"/>
                  <a:pt x="45" y="156"/>
                </a:cubicBezTo>
                <a:cubicBezTo>
                  <a:pt x="45" y="156"/>
                  <a:pt x="45" y="157"/>
                  <a:pt x="45" y="157"/>
                </a:cubicBezTo>
                <a:close/>
                <a:moveTo>
                  <a:pt x="25" y="157"/>
                </a:moveTo>
                <a:cubicBezTo>
                  <a:pt x="25" y="157"/>
                  <a:pt x="25" y="157"/>
                  <a:pt x="26" y="156"/>
                </a:cubicBezTo>
                <a:cubicBezTo>
                  <a:pt x="25" y="156"/>
                  <a:pt x="25" y="156"/>
                  <a:pt x="25" y="156"/>
                </a:cubicBezTo>
                <a:cubicBezTo>
                  <a:pt x="24" y="156"/>
                  <a:pt x="25" y="157"/>
                  <a:pt x="25" y="157"/>
                </a:cubicBezTo>
                <a:close/>
                <a:moveTo>
                  <a:pt x="28" y="157"/>
                </a:moveTo>
                <a:cubicBezTo>
                  <a:pt x="28" y="157"/>
                  <a:pt x="28" y="156"/>
                  <a:pt x="28" y="156"/>
                </a:cubicBezTo>
                <a:cubicBezTo>
                  <a:pt x="28" y="156"/>
                  <a:pt x="28" y="157"/>
                  <a:pt x="28" y="157"/>
                </a:cubicBezTo>
                <a:close/>
                <a:moveTo>
                  <a:pt x="49" y="157"/>
                </a:moveTo>
                <a:cubicBezTo>
                  <a:pt x="49" y="157"/>
                  <a:pt x="49" y="156"/>
                  <a:pt x="49" y="156"/>
                </a:cubicBezTo>
                <a:cubicBezTo>
                  <a:pt x="49" y="156"/>
                  <a:pt x="49" y="156"/>
                  <a:pt x="49" y="156"/>
                </a:cubicBezTo>
                <a:cubicBezTo>
                  <a:pt x="49" y="156"/>
                  <a:pt x="49" y="156"/>
                  <a:pt x="49" y="157"/>
                </a:cubicBezTo>
                <a:close/>
                <a:moveTo>
                  <a:pt x="29" y="157"/>
                </a:moveTo>
                <a:cubicBezTo>
                  <a:pt x="29" y="157"/>
                  <a:pt x="30" y="157"/>
                  <a:pt x="29" y="157"/>
                </a:cubicBezTo>
                <a:cubicBezTo>
                  <a:pt x="29" y="157"/>
                  <a:pt x="29" y="157"/>
                  <a:pt x="29" y="157"/>
                </a:cubicBezTo>
                <a:close/>
                <a:moveTo>
                  <a:pt x="52" y="158"/>
                </a:moveTo>
                <a:cubicBezTo>
                  <a:pt x="52" y="158"/>
                  <a:pt x="53" y="157"/>
                  <a:pt x="52" y="157"/>
                </a:cubicBezTo>
                <a:cubicBezTo>
                  <a:pt x="52" y="157"/>
                  <a:pt x="52" y="158"/>
                  <a:pt x="52" y="158"/>
                </a:cubicBezTo>
                <a:close/>
                <a:moveTo>
                  <a:pt x="27" y="159"/>
                </a:moveTo>
                <a:cubicBezTo>
                  <a:pt x="27" y="158"/>
                  <a:pt x="27" y="157"/>
                  <a:pt x="27" y="157"/>
                </a:cubicBezTo>
                <a:cubicBezTo>
                  <a:pt x="27" y="158"/>
                  <a:pt x="27" y="159"/>
                  <a:pt x="27" y="159"/>
                </a:cubicBezTo>
                <a:close/>
                <a:moveTo>
                  <a:pt x="45" y="159"/>
                </a:moveTo>
                <a:cubicBezTo>
                  <a:pt x="45" y="159"/>
                  <a:pt x="45" y="160"/>
                  <a:pt x="45" y="161"/>
                </a:cubicBezTo>
                <a:cubicBezTo>
                  <a:pt x="46" y="160"/>
                  <a:pt x="47" y="158"/>
                  <a:pt x="47" y="157"/>
                </a:cubicBezTo>
                <a:cubicBezTo>
                  <a:pt x="46" y="158"/>
                  <a:pt x="46" y="159"/>
                  <a:pt x="45" y="159"/>
                </a:cubicBezTo>
                <a:close/>
                <a:moveTo>
                  <a:pt x="29" y="159"/>
                </a:moveTo>
                <a:cubicBezTo>
                  <a:pt x="30" y="159"/>
                  <a:pt x="30" y="159"/>
                  <a:pt x="30" y="159"/>
                </a:cubicBezTo>
                <a:cubicBezTo>
                  <a:pt x="30" y="159"/>
                  <a:pt x="31" y="158"/>
                  <a:pt x="30" y="158"/>
                </a:cubicBezTo>
                <a:cubicBezTo>
                  <a:pt x="30" y="158"/>
                  <a:pt x="30" y="158"/>
                  <a:pt x="29" y="159"/>
                </a:cubicBezTo>
                <a:close/>
                <a:moveTo>
                  <a:pt x="52" y="160"/>
                </a:moveTo>
                <a:cubicBezTo>
                  <a:pt x="52" y="160"/>
                  <a:pt x="52" y="160"/>
                  <a:pt x="52" y="160"/>
                </a:cubicBezTo>
                <a:cubicBezTo>
                  <a:pt x="52" y="161"/>
                  <a:pt x="52" y="161"/>
                  <a:pt x="52" y="161"/>
                </a:cubicBezTo>
                <a:cubicBezTo>
                  <a:pt x="52" y="161"/>
                  <a:pt x="53" y="161"/>
                  <a:pt x="53" y="161"/>
                </a:cubicBezTo>
                <a:cubicBezTo>
                  <a:pt x="53" y="159"/>
                  <a:pt x="53" y="159"/>
                  <a:pt x="53" y="158"/>
                </a:cubicBezTo>
                <a:cubicBezTo>
                  <a:pt x="53" y="159"/>
                  <a:pt x="52" y="159"/>
                  <a:pt x="52" y="160"/>
                </a:cubicBezTo>
                <a:close/>
                <a:moveTo>
                  <a:pt x="26" y="159"/>
                </a:moveTo>
                <a:cubicBezTo>
                  <a:pt x="26" y="159"/>
                  <a:pt x="26" y="160"/>
                  <a:pt x="26" y="160"/>
                </a:cubicBezTo>
                <a:cubicBezTo>
                  <a:pt x="27" y="160"/>
                  <a:pt x="27" y="159"/>
                  <a:pt x="26" y="159"/>
                </a:cubicBezTo>
                <a:cubicBezTo>
                  <a:pt x="26" y="159"/>
                  <a:pt x="26" y="159"/>
                  <a:pt x="26" y="159"/>
                </a:cubicBezTo>
                <a:close/>
                <a:moveTo>
                  <a:pt x="47" y="160"/>
                </a:moveTo>
                <a:cubicBezTo>
                  <a:pt x="48" y="160"/>
                  <a:pt x="48" y="159"/>
                  <a:pt x="48" y="159"/>
                </a:cubicBezTo>
                <a:cubicBezTo>
                  <a:pt x="47" y="159"/>
                  <a:pt x="47" y="160"/>
                  <a:pt x="47" y="160"/>
                </a:cubicBezTo>
                <a:close/>
                <a:moveTo>
                  <a:pt x="23" y="160"/>
                </a:moveTo>
                <a:cubicBezTo>
                  <a:pt x="23" y="160"/>
                  <a:pt x="24" y="159"/>
                  <a:pt x="24" y="159"/>
                </a:cubicBezTo>
                <a:cubicBezTo>
                  <a:pt x="23" y="160"/>
                  <a:pt x="23" y="160"/>
                  <a:pt x="23" y="160"/>
                </a:cubicBezTo>
                <a:close/>
                <a:moveTo>
                  <a:pt x="25" y="162"/>
                </a:moveTo>
                <a:cubicBezTo>
                  <a:pt x="26" y="161"/>
                  <a:pt x="25" y="161"/>
                  <a:pt x="25" y="161"/>
                </a:cubicBezTo>
                <a:cubicBezTo>
                  <a:pt x="25" y="161"/>
                  <a:pt x="25" y="161"/>
                  <a:pt x="25" y="162"/>
                </a:cubicBezTo>
                <a:close/>
                <a:moveTo>
                  <a:pt x="27" y="162"/>
                </a:moveTo>
                <a:cubicBezTo>
                  <a:pt x="27" y="161"/>
                  <a:pt x="27" y="161"/>
                  <a:pt x="27" y="161"/>
                </a:cubicBezTo>
                <a:cubicBezTo>
                  <a:pt x="27" y="161"/>
                  <a:pt x="26" y="161"/>
                  <a:pt x="27" y="162"/>
                </a:cubicBezTo>
                <a:close/>
                <a:moveTo>
                  <a:pt x="29" y="162"/>
                </a:moveTo>
                <a:cubicBezTo>
                  <a:pt x="29" y="161"/>
                  <a:pt x="29" y="161"/>
                  <a:pt x="29" y="161"/>
                </a:cubicBezTo>
                <a:cubicBezTo>
                  <a:pt x="29" y="161"/>
                  <a:pt x="29" y="161"/>
                  <a:pt x="28" y="161"/>
                </a:cubicBezTo>
                <a:cubicBezTo>
                  <a:pt x="28" y="161"/>
                  <a:pt x="28" y="161"/>
                  <a:pt x="29" y="162"/>
                </a:cubicBezTo>
                <a:close/>
                <a:moveTo>
                  <a:pt x="27" y="163"/>
                </a:moveTo>
                <a:cubicBezTo>
                  <a:pt x="28" y="163"/>
                  <a:pt x="28" y="163"/>
                  <a:pt x="28" y="162"/>
                </a:cubicBezTo>
                <a:cubicBezTo>
                  <a:pt x="28" y="162"/>
                  <a:pt x="28" y="162"/>
                  <a:pt x="27" y="162"/>
                </a:cubicBezTo>
                <a:cubicBezTo>
                  <a:pt x="27" y="162"/>
                  <a:pt x="27" y="163"/>
                  <a:pt x="27" y="163"/>
                </a:cubicBezTo>
                <a:close/>
                <a:moveTo>
                  <a:pt x="29" y="162"/>
                </a:moveTo>
                <a:cubicBezTo>
                  <a:pt x="29" y="162"/>
                  <a:pt x="29" y="162"/>
                  <a:pt x="29" y="162"/>
                </a:cubicBezTo>
                <a:cubicBezTo>
                  <a:pt x="29" y="163"/>
                  <a:pt x="29" y="163"/>
                  <a:pt x="29" y="163"/>
                </a:cubicBezTo>
                <a:cubicBezTo>
                  <a:pt x="29" y="163"/>
                  <a:pt x="30" y="162"/>
                  <a:pt x="29" y="162"/>
                </a:cubicBezTo>
                <a:cubicBezTo>
                  <a:pt x="29" y="162"/>
                  <a:pt x="29" y="162"/>
                  <a:pt x="29" y="162"/>
                </a:cubicBezTo>
                <a:close/>
                <a:moveTo>
                  <a:pt x="45" y="164"/>
                </a:moveTo>
                <a:cubicBezTo>
                  <a:pt x="46" y="164"/>
                  <a:pt x="46" y="163"/>
                  <a:pt x="46" y="162"/>
                </a:cubicBezTo>
                <a:cubicBezTo>
                  <a:pt x="46" y="162"/>
                  <a:pt x="46" y="162"/>
                  <a:pt x="46" y="162"/>
                </a:cubicBezTo>
                <a:cubicBezTo>
                  <a:pt x="45" y="162"/>
                  <a:pt x="45" y="163"/>
                  <a:pt x="45" y="164"/>
                </a:cubicBezTo>
                <a:close/>
                <a:moveTo>
                  <a:pt x="49" y="163"/>
                </a:moveTo>
                <a:cubicBezTo>
                  <a:pt x="49" y="163"/>
                  <a:pt x="49" y="162"/>
                  <a:pt x="49" y="162"/>
                </a:cubicBezTo>
                <a:cubicBezTo>
                  <a:pt x="49" y="162"/>
                  <a:pt x="49" y="163"/>
                  <a:pt x="49" y="163"/>
                </a:cubicBezTo>
                <a:close/>
                <a:moveTo>
                  <a:pt x="23" y="162"/>
                </a:moveTo>
                <a:cubicBezTo>
                  <a:pt x="22" y="163"/>
                  <a:pt x="22" y="163"/>
                  <a:pt x="22" y="163"/>
                </a:cubicBezTo>
                <a:cubicBezTo>
                  <a:pt x="22" y="165"/>
                  <a:pt x="22" y="167"/>
                  <a:pt x="22" y="169"/>
                </a:cubicBezTo>
                <a:cubicBezTo>
                  <a:pt x="22" y="169"/>
                  <a:pt x="23" y="168"/>
                  <a:pt x="23" y="167"/>
                </a:cubicBezTo>
                <a:cubicBezTo>
                  <a:pt x="22" y="168"/>
                  <a:pt x="22" y="167"/>
                  <a:pt x="22" y="167"/>
                </a:cubicBezTo>
                <a:cubicBezTo>
                  <a:pt x="22" y="165"/>
                  <a:pt x="24" y="163"/>
                  <a:pt x="23" y="162"/>
                </a:cubicBezTo>
                <a:close/>
                <a:moveTo>
                  <a:pt x="47" y="163"/>
                </a:moveTo>
                <a:cubicBezTo>
                  <a:pt x="48" y="163"/>
                  <a:pt x="47" y="163"/>
                  <a:pt x="47" y="163"/>
                </a:cubicBezTo>
                <a:cubicBezTo>
                  <a:pt x="47" y="163"/>
                  <a:pt x="47" y="163"/>
                  <a:pt x="47" y="163"/>
                </a:cubicBezTo>
                <a:close/>
                <a:moveTo>
                  <a:pt x="28" y="165"/>
                </a:moveTo>
                <a:cubicBezTo>
                  <a:pt x="29" y="164"/>
                  <a:pt x="29" y="164"/>
                  <a:pt x="28" y="163"/>
                </a:cubicBezTo>
                <a:cubicBezTo>
                  <a:pt x="28" y="164"/>
                  <a:pt x="27" y="165"/>
                  <a:pt x="28" y="165"/>
                </a:cubicBezTo>
                <a:close/>
                <a:moveTo>
                  <a:pt x="48" y="165"/>
                </a:moveTo>
                <a:cubicBezTo>
                  <a:pt x="48" y="165"/>
                  <a:pt x="48" y="164"/>
                  <a:pt x="48" y="164"/>
                </a:cubicBezTo>
                <a:cubicBezTo>
                  <a:pt x="47" y="164"/>
                  <a:pt x="47" y="165"/>
                  <a:pt x="48" y="165"/>
                </a:cubicBezTo>
                <a:close/>
                <a:moveTo>
                  <a:pt x="26" y="165"/>
                </a:moveTo>
                <a:cubicBezTo>
                  <a:pt x="27" y="164"/>
                  <a:pt x="27" y="164"/>
                  <a:pt x="26" y="164"/>
                </a:cubicBezTo>
                <a:cubicBezTo>
                  <a:pt x="26" y="164"/>
                  <a:pt x="26" y="164"/>
                  <a:pt x="26" y="165"/>
                </a:cubicBezTo>
                <a:close/>
                <a:moveTo>
                  <a:pt x="46" y="166"/>
                </a:moveTo>
                <a:cubicBezTo>
                  <a:pt x="46" y="167"/>
                  <a:pt x="46" y="167"/>
                  <a:pt x="46" y="168"/>
                </a:cubicBezTo>
                <a:cubicBezTo>
                  <a:pt x="47" y="167"/>
                  <a:pt x="48" y="166"/>
                  <a:pt x="47" y="165"/>
                </a:cubicBezTo>
                <a:cubicBezTo>
                  <a:pt x="47" y="165"/>
                  <a:pt x="46" y="166"/>
                  <a:pt x="46" y="166"/>
                </a:cubicBezTo>
                <a:close/>
                <a:moveTo>
                  <a:pt x="25" y="166"/>
                </a:moveTo>
                <a:cubicBezTo>
                  <a:pt x="26" y="166"/>
                  <a:pt x="26" y="166"/>
                  <a:pt x="26" y="165"/>
                </a:cubicBezTo>
                <a:cubicBezTo>
                  <a:pt x="25" y="165"/>
                  <a:pt x="26" y="166"/>
                  <a:pt x="25" y="166"/>
                </a:cubicBezTo>
                <a:close/>
                <a:moveTo>
                  <a:pt x="27" y="167"/>
                </a:moveTo>
                <a:cubicBezTo>
                  <a:pt x="28" y="166"/>
                  <a:pt x="27" y="165"/>
                  <a:pt x="27" y="165"/>
                </a:cubicBezTo>
                <a:cubicBezTo>
                  <a:pt x="26" y="165"/>
                  <a:pt x="27" y="166"/>
                  <a:pt x="27" y="167"/>
                </a:cubicBezTo>
                <a:close/>
                <a:moveTo>
                  <a:pt x="29" y="168"/>
                </a:moveTo>
                <a:cubicBezTo>
                  <a:pt x="29" y="167"/>
                  <a:pt x="29" y="166"/>
                  <a:pt x="29" y="166"/>
                </a:cubicBezTo>
                <a:cubicBezTo>
                  <a:pt x="28" y="166"/>
                  <a:pt x="29" y="167"/>
                  <a:pt x="29" y="168"/>
                </a:cubicBezTo>
                <a:close/>
                <a:moveTo>
                  <a:pt x="50" y="167"/>
                </a:moveTo>
                <a:cubicBezTo>
                  <a:pt x="50" y="167"/>
                  <a:pt x="50" y="166"/>
                  <a:pt x="50" y="166"/>
                </a:cubicBezTo>
                <a:cubicBezTo>
                  <a:pt x="49" y="166"/>
                  <a:pt x="50" y="166"/>
                  <a:pt x="50" y="167"/>
                </a:cubicBezTo>
                <a:close/>
                <a:moveTo>
                  <a:pt x="48" y="167"/>
                </a:moveTo>
                <a:cubicBezTo>
                  <a:pt x="49" y="167"/>
                  <a:pt x="49" y="166"/>
                  <a:pt x="48" y="166"/>
                </a:cubicBezTo>
                <a:cubicBezTo>
                  <a:pt x="49" y="166"/>
                  <a:pt x="48" y="166"/>
                  <a:pt x="48" y="167"/>
                </a:cubicBezTo>
                <a:close/>
                <a:moveTo>
                  <a:pt x="26" y="168"/>
                </a:moveTo>
                <a:cubicBezTo>
                  <a:pt x="27" y="168"/>
                  <a:pt x="26" y="167"/>
                  <a:pt x="26" y="166"/>
                </a:cubicBezTo>
                <a:cubicBezTo>
                  <a:pt x="26" y="167"/>
                  <a:pt x="26" y="168"/>
                  <a:pt x="26" y="168"/>
                </a:cubicBezTo>
                <a:close/>
                <a:moveTo>
                  <a:pt x="52" y="168"/>
                </a:moveTo>
                <a:cubicBezTo>
                  <a:pt x="52" y="168"/>
                  <a:pt x="52" y="168"/>
                  <a:pt x="52" y="167"/>
                </a:cubicBezTo>
                <a:cubicBezTo>
                  <a:pt x="52" y="167"/>
                  <a:pt x="52" y="167"/>
                  <a:pt x="52" y="166"/>
                </a:cubicBezTo>
                <a:cubicBezTo>
                  <a:pt x="52" y="167"/>
                  <a:pt x="52" y="167"/>
                  <a:pt x="52" y="168"/>
                </a:cubicBezTo>
                <a:close/>
                <a:moveTo>
                  <a:pt x="28" y="170"/>
                </a:moveTo>
                <a:cubicBezTo>
                  <a:pt x="28" y="170"/>
                  <a:pt x="29" y="169"/>
                  <a:pt x="29" y="169"/>
                </a:cubicBezTo>
                <a:cubicBezTo>
                  <a:pt x="28" y="168"/>
                  <a:pt x="28" y="168"/>
                  <a:pt x="28" y="167"/>
                </a:cubicBezTo>
                <a:cubicBezTo>
                  <a:pt x="27" y="168"/>
                  <a:pt x="28" y="169"/>
                  <a:pt x="28" y="170"/>
                </a:cubicBezTo>
                <a:close/>
                <a:moveTo>
                  <a:pt x="47" y="168"/>
                </a:moveTo>
                <a:cubicBezTo>
                  <a:pt x="48" y="168"/>
                  <a:pt x="48" y="168"/>
                  <a:pt x="48" y="167"/>
                </a:cubicBezTo>
                <a:cubicBezTo>
                  <a:pt x="48" y="168"/>
                  <a:pt x="47" y="168"/>
                  <a:pt x="47" y="168"/>
                </a:cubicBezTo>
                <a:close/>
                <a:moveTo>
                  <a:pt x="49" y="169"/>
                </a:moveTo>
                <a:cubicBezTo>
                  <a:pt x="50" y="168"/>
                  <a:pt x="50" y="168"/>
                  <a:pt x="49" y="167"/>
                </a:cubicBezTo>
                <a:cubicBezTo>
                  <a:pt x="49" y="168"/>
                  <a:pt x="49" y="168"/>
                  <a:pt x="49" y="169"/>
                </a:cubicBezTo>
                <a:close/>
                <a:moveTo>
                  <a:pt x="26" y="169"/>
                </a:moveTo>
                <a:cubicBezTo>
                  <a:pt x="26" y="169"/>
                  <a:pt x="25" y="168"/>
                  <a:pt x="25" y="168"/>
                </a:cubicBezTo>
                <a:cubicBezTo>
                  <a:pt x="25" y="169"/>
                  <a:pt x="25" y="169"/>
                  <a:pt x="26" y="169"/>
                </a:cubicBezTo>
                <a:close/>
                <a:moveTo>
                  <a:pt x="48" y="170"/>
                </a:moveTo>
                <a:cubicBezTo>
                  <a:pt x="49" y="170"/>
                  <a:pt x="48" y="169"/>
                  <a:pt x="48" y="169"/>
                </a:cubicBezTo>
                <a:cubicBezTo>
                  <a:pt x="48" y="169"/>
                  <a:pt x="48" y="169"/>
                  <a:pt x="48" y="168"/>
                </a:cubicBezTo>
                <a:cubicBezTo>
                  <a:pt x="48" y="169"/>
                  <a:pt x="49" y="169"/>
                  <a:pt x="48" y="170"/>
                </a:cubicBezTo>
                <a:close/>
                <a:moveTo>
                  <a:pt x="22" y="171"/>
                </a:moveTo>
                <a:cubicBezTo>
                  <a:pt x="23" y="171"/>
                  <a:pt x="24" y="170"/>
                  <a:pt x="23" y="169"/>
                </a:cubicBezTo>
                <a:cubicBezTo>
                  <a:pt x="23" y="170"/>
                  <a:pt x="22" y="171"/>
                  <a:pt x="22" y="171"/>
                </a:cubicBezTo>
                <a:close/>
                <a:moveTo>
                  <a:pt x="49" y="170"/>
                </a:moveTo>
                <a:cubicBezTo>
                  <a:pt x="50" y="171"/>
                  <a:pt x="50" y="171"/>
                  <a:pt x="50" y="171"/>
                </a:cubicBezTo>
                <a:cubicBezTo>
                  <a:pt x="50" y="170"/>
                  <a:pt x="51" y="170"/>
                  <a:pt x="50" y="169"/>
                </a:cubicBezTo>
                <a:cubicBezTo>
                  <a:pt x="50" y="170"/>
                  <a:pt x="50" y="170"/>
                  <a:pt x="49" y="170"/>
                </a:cubicBezTo>
                <a:close/>
                <a:moveTo>
                  <a:pt x="48" y="172"/>
                </a:moveTo>
                <a:cubicBezTo>
                  <a:pt x="48" y="171"/>
                  <a:pt x="48" y="171"/>
                  <a:pt x="48" y="171"/>
                </a:cubicBezTo>
                <a:cubicBezTo>
                  <a:pt x="48" y="171"/>
                  <a:pt x="48" y="170"/>
                  <a:pt x="47" y="170"/>
                </a:cubicBezTo>
                <a:cubicBezTo>
                  <a:pt x="47" y="170"/>
                  <a:pt x="47" y="171"/>
                  <a:pt x="48" y="172"/>
                </a:cubicBezTo>
                <a:close/>
                <a:moveTo>
                  <a:pt x="26" y="172"/>
                </a:moveTo>
                <a:cubicBezTo>
                  <a:pt x="27" y="171"/>
                  <a:pt x="27" y="170"/>
                  <a:pt x="26" y="170"/>
                </a:cubicBezTo>
                <a:cubicBezTo>
                  <a:pt x="26" y="171"/>
                  <a:pt x="26" y="171"/>
                  <a:pt x="26" y="172"/>
                </a:cubicBezTo>
                <a:close/>
                <a:moveTo>
                  <a:pt x="46" y="174"/>
                </a:moveTo>
                <a:cubicBezTo>
                  <a:pt x="47" y="173"/>
                  <a:pt x="47" y="171"/>
                  <a:pt x="46" y="171"/>
                </a:cubicBezTo>
                <a:cubicBezTo>
                  <a:pt x="46" y="171"/>
                  <a:pt x="46" y="173"/>
                  <a:pt x="46" y="174"/>
                </a:cubicBezTo>
                <a:close/>
                <a:moveTo>
                  <a:pt x="22" y="173"/>
                </a:moveTo>
                <a:cubicBezTo>
                  <a:pt x="22" y="174"/>
                  <a:pt x="22" y="175"/>
                  <a:pt x="22" y="176"/>
                </a:cubicBezTo>
                <a:cubicBezTo>
                  <a:pt x="23" y="175"/>
                  <a:pt x="22" y="173"/>
                  <a:pt x="23" y="173"/>
                </a:cubicBezTo>
                <a:cubicBezTo>
                  <a:pt x="23" y="172"/>
                  <a:pt x="23" y="173"/>
                  <a:pt x="24" y="173"/>
                </a:cubicBezTo>
                <a:cubicBezTo>
                  <a:pt x="24" y="172"/>
                  <a:pt x="24" y="172"/>
                  <a:pt x="24" y="172"/>
                </a:cubicBezTo>
                <a:cubicBezTo>
                  <a:pt x="24" y="171"/>
                  <a:pt x="24" y="171"/>
                  <a:pt x="24" y="171"/>
                </a:cubicBezTo>
                <a:cubicBezTo>
                  <a:pt x="23" y="172"/>
                  <a:pt x="22" y="172"/>
                  <a:pt x="22" y="173"/>
                </a:cubicBezTo>
                <a:close/>
                <a:moveTo>
                  <a:pt x="51" y="174"/>
                </a:moveTo>
                <a:cubicBezTo>
                  <a:pt x="52" y="173"/>
                  <a:pt x="52" y="172"/>
                  <a:pt x="51" y="172"/>
                </a:cubicBezTo>
                <a:cubicBezTo>
                  <a:pt x="51" y="173"/>
                  <a:pt x="51" y="173"/>
                  <a:pt x="51" y="174"/>
                </a:cubicBezTo>
                <a:close/>
                <a:moveTo>
                  <a:pt x="28" y="175"/>
                </a:moveTo>
                <a:cubicBezTo>
                  <a:pt x="28" y="174"/>
                  <a:pt x="28" y="175"/>
                  <a:pt x="29" y="175"/>
                </a:cubicBezTo>
                <a:cubicBezTo>
                  <a:pt x="29" y="174"/>
                  <a:pt x="29" y="173"/>
                  <a:pt x="29" y="172"/>
                </a:cubicBezTo>
                <a:cubicBezTo>
                  <a:pt x="29" y="173"/>
                  <a:pt x="28" y="174"/>
                  <a:pt x="28" y="175"/>
                </a:cubicBezTo>
                <a:close/>
                <a:moveTo>
                  <a:pt x="48" y="173"/>
                </a:moveTo>
                <a:cubicBezTo>
                  <a:pt x="48" y="173"/>
                  <a:pt x="48" y="174"/>
                  <a:pt x="48" y="174"/>
                </a:cubicBezTo>
                <a:cubicBezTo>
                  <a:pt x="48" y="173"/>
                  <a:pt x="49" y="173"/>
                  <a:pt x="48" y="172"/>
                </a:cubicBezTo>
                <a:cubicBezTo>
                  <a:pt x="48" y="173"/>
                  <a:pt x="48" y="173"/>
                  <a:pt x="48" y="173"/>
                </a:cubicBezTo>
                <a:close/>
                <a:moveTo>
                  <a:pt x="27" y="174"/>
                </a:moveTo>
                <a:cubicBezTo>
                  <a:pt x="27" y="174"/>
                  <a:pt x="28" y="173"/>
                  <a:pt x="27" y="172"/>
                </a:cubicBezTo>
                <a:cubicBezTo>
                  <a:pt x="27" y="173"/>
                  <a:pt x="27" y="173"/>
                  <a:pt x="27" y="174"/>
                </a:cubicBezTo>
                <a:close/>
                <a:moveTo>
                  <a:pt x="47" y="176"/>
                </a:moveTo>
                <a:cubicBezTo>
                  <a:pt x="47" y="176"/>
                  <a:pt x="47" y="175"/>
                  <a:pt x="48" y="175"/>
                </a:cubicBezTo>
                <a:cubicBezTo>
                  <a:pt x="48" y="175"/>
                  <a:pt x="48" y="174"/>
                  <a:pt x="48" y="174"/>
                </a:cubicBezTo>
                <a:cubicBezTo>
                  <a:pt x="47" y="175"/>
                  <a:pt x="47" y="175"/>
                  <a:pt x="47" y="176"/>
                </a:cubicBezTo>
                <a:close/>
                <a:moveTo>
                  <a:pt x="24" y="175"/>
                </a:moveTo>
                <a:cubicBezTo>
                  <a:pt x="24" y="175"/>
                  <a:pt x="25" y="174"/>
                  <a:pt x="24" y="174"/>
                </a:cubicBezTo>
                <a:cubicBezTo>
                  <a:pt x="24" y="174"/>
                  <a:pt x="24" y="175"/>
                  <a:pt x="24" y="175"/>
                </a:cubicBezTo>
                <a:close/>
                <a:moveTo>
                  <a:pt x="49" y="177"/>
                </a:moveTo>
                <a:cubicBezTo>
                  <a:pt x="50" y="177"/>
                  <a:pt x="50" y="175"/>
                  <a:pt x="50" y="175"/>
                </a:cubicBezTo>
                <a:cubicBezTo>
                  <a:pt x="49" y="175"/>
                  <a:pt x="49" y="176"/>
                  <a:pt x="49" y="177"/>
                </a:cubicBezTo>
                <a:close/>
                <a:moveTo>
                  <a:pt x="52" y="177"/>
                </a:moveTo>
                <a:cubicBezTo>
                  <a:pt x="52" y="177"/>
                  <a:pt x="52" y="176"/>
                  <a:pt x="52" y="175"/>
                </a:cubicBezTo>
                <a:cubicBezTo>
                  <a:pt x="52" y="176"/>
                  <a:pt x="51" y="177"/>
                  <a:pt x="52" y="177"/>
                </a:cubicBezTo>
                <a:close/>
                <a:moveTo>
                  <a:pt x="25" y="177"/>
                </a:moveTo>
                <a:cubicBezTo>
                  <a:pt x="25" y="177"/>
                  <a:pt x="26" y="176"/>
                  <a:pt x="25" y="176"/>
                </a:cubicBezTo>
                <a:cubicBezTo>
                  <a:pt x="25" y="176"/>
                  <a:pt x="25" y="177"/>
                  <a:pt x="25" y="177"/>
                </a:cubicBezTo>
                <a:close/>
                <a:moveTo>
                  <a:pt x="23" y="178"/>
                </a:moveTo>
                <a:cubicBezTo>
                  <a:pt x="23" y="178"/>
                  <a:pt x="23" y="177"/>
                  <a:pt x="23" y="177"/>
                </a:cubicBezTo>
                <a:cubicBezTo>
                  <a:pt x="23" y="177"/>
                  <a:pt x="23" y="177"/>
                  <a:pt x="23" y="178"/>
                </a:cubicBezTo>
                <a:close/>
                <a:moveTo>
                  <a:pt x="47" y="178"/>
                </a:moveTo>
                <a:cubicBezTo>
                  <a:pt x="47" y="178"/>
                  <a:pt x="47" y="177"/>
                  <a:pt x="47" y="177"/>
                </a:cubicBezTo>
                <a:cubicBezTo>
                  <a:pt x="47" y="177"/>
                  <a:pt x="47" y="177"/>
                  <a:pt x="47" y="178"/>
                </a:cubicBezTo>
                <a:close/>
                <a:moveTo>
                  <a:pt x="27" y="178"/>
                </a:moveTo>
                <a:cubicBezTo>
                  <a:pt x="27" y="178"/>
                  <a:pt x="27" y="178"/>
                  <a:pt x="27" y="177"/>
                </a:cubicBezTo>
                <a:cubicBezTo>
                  <a:pt x="26" y="178"/>
                  <a:pt x="27" y="178"/>
                  <a:pt x="27" y="178"/>
                </a:cubicBezTo>
                <a:close/>
                <a:moveTo>
                  <a:pt x="26" y="178"/>
                </a:moveTo>
                <a:cubicBezTo>
                  <a:pt x="26" y="178"/>
                  <a:pt x="26" y="178"/>
                  <a:pt x="26" y="178"/>
                </a:cubicBezTo>
                <a:cubicBezTo>
                  <a:pt x="26" y="178"/>
                  <a:pt x="25" y="178"/>
                  <a:pt x="26" y="178"/>
                </a:cubicBezTo>
                <a:close/>
                <a:moveTo>
                  <a:pt x="24" y="180"/>
                </a:moveTo>
                <a:cubicBezTo>
                  <a:pt x="24" y="179"/>
                  <a:pt x="24" y="179"/>
                  <a:pt x="23" y="178"/>
                </a:cubicBezTo>
                <a:cubicBezTo>
                  <a:pt x="23" y="179"/>
                  <a:pt x="23" y="180"/>
                  <a:pt x="24" y="180"/>
                </a:cubicBezTo>
                <a:close/>
                <a:moveTo>
                  <a:pt x="26" y="180"/>
                </a:moveTo>
                <a:cubicBezTo>
                  <a:pt x="26" y="180"/>
                  <a:pt x="26" y="179"/>
                  <a:pt x="27" y="179"/>
                </a:cubicBezTo>
                <a:cubicBezTo>
                  <a:pt x="26" y="179"/>
                  <a:pt x="26" y="179"/>
                  <a:pt x="26" y="178"/>
                </a:cubicBezTo>
                <a:cubicBezTo>
                  <a:pt x="26" y="179"/>
                  <a:pt x="26" y="179"/>
                  <a:pt x="26" y="180"/>
                </a:cubicBezTo>
                <a:close/>
                <a:moveTo>
                  <a:pt x="47" y="181"/>
                </a:moveTo>
                <a:cubicBezTo>
                  <a:pt x="48" y="181"/>
                  <a:pt x="49" y="179"/>
                  <a:pt x="48" y="178"/>
                </a:cubicBezTo>
                <a:cubicBezTo>
                  <a:pt x="47" y="179"/>
                  <a:pt x="47" y="180"/>
                  <a:pt x="47" y="181"/>
                </a:cubicBezTo>
                <a:close/>
                <a:moveTo>
                  <a:pt x="27" y="180"/>
                </a:moveTo>
                <a:cubicBezTo>
                  <a:pt x="28" y="180"/>
                  <a:pt x="28" y="181"/>
                  <a:pt x="28" y="181"/>
                </a:cubicBezTo>
                <a:cubicBezTo>
                  <a:pt x="28" y="180"/>
                  <a:pt x="28" y="180"/>
                  <a:pt x="28" y="180"/>
                </a:cubicBezTo>
                <a:cubicBezTo>
                  <a:pt x="28" y="179"/>
                  <a:pt x="28" y="179"/>
                  <a:pt x="28" y="179"/>
                </a:cubicBezTo>
                <a:cubicBezTo>
                  <a:pt x="28" y="179"/>
                  <a:pt x="27" y="179"/>
                  <a:pt x="27" y="180"/>
                </a:cubicBezTo>
                <a:close/>
                <a:moveTo>
                  <a:pt x="25" y="181"/>
                </a:moveTo>
                <a:cubicBezTo>
                  <a:pt x="26" y="181"/>
                  <a:pt x="26" y="180"/>
                  <a:pt x="25" y="180"/>
                </a:cubicBezTo>
                <a:cubicBezTo>
                  <a:pt x="25" y="180"/>
                  <a:pt x="25" y="181"/>
                  <a:pt x="25" y="181"/>
                </a:cubicBezTo>
                <a:close/>
                <a:moveTo>
                  <a:pt x="52" y="183"/>
                </a:moveTo>
                <a:cubicBezTo>
                  <a:pt x="52" y="182"/>
                  <a:pt x="52" y="181"/>
                  <a:pt x="51" y="180"/>
                </a:cubicBezTo>
                <a:cubicBezTo>
                  <a:pt x="51" y="181"/>
                  <a:pt x="51" y="182"/>
                  <a:pt x="52" y="183"/>
                </a:cubicBezTo>
                <a:close/>
                <a:moveTo>
                  <a:pt x="26" y="182"/>
                </a:moveTo>
                <a:cubicBezTo>
                  <a:pt x="26" y="183"/>
                  <a:pt x="26" y="184"/>
                  <a:pt x="27" y="184"/>
                </a:cubicBezTo>
                <a:cubicBezTo>
                  <a:pt x="27" y="183"/>
                  <a:pt x="27" y="182"/>
                  <a:pt x="26" y="182"/>
                </a:cubicBezTo>
                <a:cubicBezTo>
                  <a:pt x="26" y="182"/>
                  <a:pt x="26" y="182"/>
                  <a:pt x="26" y="182"/>
                </a:cubicBezTo>
                <a:close/>
                <a:moveTo>
                  <a:pt x="47" y="184"/>
                </a:moveTo>
                <a:cubicBezTo>
                  <a:pt x="47" y="184"/>
                  <a:pt x="48" y="183"/>
                  <a:pt x="47" y="183"/>
                </a:cubicBezTo>
                <a:cubicBezTo>
                  <a:pt x="47" y="183"/>
                  <a:pt x="47" y="183"/>
                  <a:pt x="47" y="184"/>
                </a:cubicBezTo>
                <a:close/>
                <a:moveTo>
                  <a:pt x="51" y="185"/>
                </a:moveTo>
                <a:cubicBezTo>
                  <a:pt x="50" y="184"/>
                  <a:pt x="51" y="183"/>
                  <a:pt x="50" y="183"/>
                </a:cubicBezTo>
                <a:cubicBezTo>
                  <a:pt x="50" y="184"/>
                  <a:pt x="50" y="184"/>
                  <a:pt x="51" y="185"/>
                </a:cubicBezTo>
                <a:close/>
                <a:moveTo>
                  <a:pt x="27" y="185"/>
                </a:moveTo>
                <a:cubicBezTo>
                  <a:pt x="27" y="185"/>
                  <a:pt x="27" y="185"/>
                  <a:pt x="27" y="185"/>
                </a:cubicBezTo>
                <a:cubicBezTo>
                  <a:pt x="27" y="185"/>
                  <a:pt x="28" y="185"/>
                  <a:pt x="28" y="184"/>
                </a:cubicBezTo>
                <a:cubicBezTo>
                  <a:pt x="27" y="184"/>
                  <a:pt x="27" y="184"/>
                  <a:pt x="27" y="184"/>
                </a:cubicBezTo>
                <a:cubicBezTo>
                  <a:pt x="27" y="184"/>
                  <a:pt x="27" y="184"/>
                  <a:pt x="27" y="185"/>
                </a:cubicBezTo>
                <a:close/>
                <a:moveTo>
                  <a:pt x="23" y="185"/>
                </a:moveTo>
                <a:cubicBezTo>
                  <a:pt x="24" y="185"/>
                  <a:pt x="24" y="184"/>
                  <a:pt x="23" y="184"/>
                </a:cubicBezTo>
                <a:cubicBezTo>
                  <a:pt x="23" y="184"/>
                  <a:pt x="23" y="185"/>
                  <a:pt x="23" y="185"/>
                </a:cubicBezTo>
                <a:close/>
                <a:moveTo>
                  <a:pt x="25" y="186"/>
                </a:moveTo>
                <a:cubicBezTo>
                  <a:pt x="25" y="186"/>
                  <a:pt x="25" y="185"/>
                  <a:pt x="25" y="185"/>
                </a:cubicBezTo>
                <a:cubicBezTo>
                  <a:pt x="25" y="185"/>
                  <a:pt x="25" y="186"/>
                  <a:pt x="25" y="186"/>
                </a:cubicBezTo>
                <a:close/>
                <a:moveTo>
                  <a:pt x="50" y="185"/>
                </a:moveTo>
                <a:cubicBezTo>
                  <a:pt x="50" y="185"/>
                  <a:pt x="50" y="185"/>
                  <a:pt x="50" y="185"/>
                </a:cubicBezTo>
                <a:cubicBezTo>
                  <a:pt x="50" y="185"/>
                  <a:pt x="51" y="185"/>
                  <a:pt x="50" y="185"/>
                </a:cubicBezTo>
                <a:cubicBezTo>
                  <a:pt x="50" y="185"/>
                  <a:pt x="50" y="185"/>
                  <a:pt x="50" y="185"/>
                </a:cubicBezTo>
                <a:close/>
                <a:moveTo>
                  <a:pt x="49" y="187"/>
                </a:moveTo>
                <a:cubicBezTo>
                  <a:pt x="50" y="186"/>
                  <a:pt x="49" y="186"/>
                  <a:pt x="49" y="186"/>
                </a:cubicBezTo>
                <a:cubicBezTo>
                  <a:pt x="49" y="186"/>
                  <a:pt x="49" y="187"/>
                  <a:pt x="49" y="187"/>
                </a:cubicBezTo>
                <a:close/>
                <a:moveTo>
                  <a:pt x="47" y="187"/>
                </a:moveTo>
                <a:cubicBezTo>
                  <a:pt x="48" y="187"/>
                  <a:pt x="48" y="186"/>
                  <a:pt x="48" y="186"/>
                </a:cubicBezTo>
                <a:cubicBezTo>
                  <a:pt x="47" y="186"/>
                  <a:pt x="47" y="186"/>
                  <a:pt x="47" y="187"/>
                </a:cubicBezTo>
                <a:close/>
                <a:moveTo>
                  <a:pt x="26" y="188"/>
                </a:moveTo>
                <a:cubicBezTo>
                  <a:pt x="26" y="188"/>
                  <a:pt x="26" y="187"/>
                  <a:pt x="25" y="187"/>
                </a:cubicBezTo>
                <a:cubicBezTo>
                  <a:pt x="25" y="187"/>
                  <a:pt x="26" y="188"/>
                  <a:pt x="26" y="188"/>
                </a:cubicBezTo>
                <a:close/>
                <a:moveTo>
                  <a:pt x="48" y="188"/>
                </a:moveTo>
                <a:cubicBezTo>
                  <a:pt x="49" y="188"/>
                  <a:pt x="49" y="187"/>
                  <a:pt x="48" y="187"/>
                </a:cubicBezTo>
                <a:cubicBezTo>
                  <a:pt x="48" y="187"/>
                  <a:pt x="48" y="188"/>
                  <a:pt x="48" y="188"/>
                </a:cubicBezTo>
                <a:close/>
                <a:moveTo>
                  <a:pt x="50" y="190"/>
                </a:moveTo>
                <a:cubicBezTo>
                  <a:pt x="50" y="189"/>
                  <a:pt x="51" y="189"/>
                  <a:pt x="50" y="188"/>
                </a:cubicBezTo>
                <a:cubicBezTo>
                  <a:pt x="50" y="189"/>
                  <a:pt x="49" y="189"/>
                  <a:pt x="50" y="190"/>
                </a:cubicBezTo>
                <a:close/>
                <a:moveTo>
                  <a:pt x="25" y="190"/>
                </a:moveTo>
                <a:cubicBezTo>
                  <a:pt x="25" y="189"/>
                  <a:pt x="25" y="188"/>
                  <a:pt x="24" y="189"/>
                </a:cubicBezTo>
                <a:cubicBezTo>
                  <a:pt x="25" y="189"/>
                  <a:pt x="24" y="190"/>
                  <a:pt x="25" y="190"/>
                </a:cubicBezTo>
                <a:close/>
                <a:moveTo>
                  <a:pt x="27" y="190"/>
                </a:moveTo>
                <a:cubicBezTo>
                  <a:pt x="27" y="189"/>
                  <a:pt x="27" y="189"/>
                  <a:pt x="26" y="188"/>
                </a:cubicBezTo>
                <a:cubicBezTo>
                  <a:pt x="26" y="189"/>
                  <a:pt x="26" y="190"/>
                  <a:pt x="27" y="190"/>
                </a:cubicBezTo>
                <a:close/>
                <a:moveTo>
                  <a:pt x="22" y="191"/>
                </a:moveTo>
                <a:cubicBezTo>
                  <a:pt x="22" y="191"/>
                  <a:pt x="23" y="190"/>
                  <a:pt x="22" y="190"/>
                </a:cubicBezTo>
                <a:cubicBezTo>
                  <a:pt x="22" y="190"/>
                  <a:pt x="22" y="191"/>
                  <a:pt x="22" y="191"/>
                </a:cubicBezTo>
                <a:close/>
                <a:moveTo>
                  <a:pt x="51" y="194"/>
                </a:moveTo>
                <a:cubicBezTo>
                  <a:pt x="52" y="194"/>
                  <a:pt x="52" y="194"/>
                  <a:pt x="53" y="194"/>
                </a:cubicBezTo>
                <a:cubicBezTo>
                  <a:pt x="53" y="194"/>
                  <a:pt x="53" y="194"/>
                  <a:pt x="53" y="194"/>
                </a:cubicBezTo>
                <a:cubicBezTo>
                  <a:pt x="53" y="194"/>
                  <a:pt x="52" y="194"/>
                  <a:pt x="52" y="194"/>
                </a:cubicBezTo>
                <a:cubicBezTo>
                  <a:pt x="52" y="192"/>
                  <a:pt x="51" y="191"/>
                  <a:pt x="51" y="190"/>
                </a:cubicBezTo>
                <a:cubicBezTo>
                  <a:pt x="50" y="192"/>
                  <a:pt x="51" y="193"/>
                  <a:pt x="51" y="194"/>
                </a:cubicBezTo>
                <a:close/>
                <a:moveTo>
                  <a:pt x="25" y="191"/>
                </a:moveTo>
                <a:cubicBezTo>
                  <a:pt x="25" y="191"/>
                  <a:pt x="25" y="192"/>
                  <a:pt x="25" y="192"/>
                </a:cubicBezTo>
                <a:cubicBezTo>
                  <a:pt x="26" y="192"/>
                  <a:pt x="26" y="191"/>
                  <a:pt x="25" y="191"/>
                </a:cubicBezTo>
                <a:cubicBezTo>
                  <a:pt x="25" y="191"/>
                  <a:pt x="25" y="191"/>
                  <a:pt x="25" y="191"/>
                </a:cubicBezTo>
                <a:close/>
                <a:moveTo>
                  <a:pt x="47" y="196"/>
                </a:moveTo>
                <a:cubicBezTo>
                  <a:pt x="48" y="195"/>
                  <a:pt x="47" y="193"/>
                  <a:pt x="47" y="192"/>
                </a:cubicBezTo>
                <a:cubicBezTo>
                  <a:pt x="47" y="193"/>
                  <a:pt x="47" y="195"/>
                  <a:pt x="47" y="196"/>
                </a:cubicBezTo>
                <a:close/>
                <a:moveTo>
                  <a:pt x="26" y="194"/>
                </a:moveTo>
                <a:cubicBezTo>
                  <a:pt x="26" y="194"/>
                  <a:pt x="27" y="194"/>
                  <a:pt x="27" y="194"/>
                </a:cubicBezTo>
                <a:cubicBezTo>
                  <a:pt x="27" y="193"/>
                  <a:pt x="27" y="193"/>
                  <a:pt x="26" y="193"/>
                </a:cubicBezTo>
                <a:cubicBezTo>
                  <a:pt x="26" y="193"/>
                  <a:pt x="26" y="194"/>
                  <a:pt x="26" y="194"/>
                </a:cubicBezTo>
                <a:close/>
                <a:moveTo>
                  <a:pt x="28" y="193"/>
                </a:moveTo>
                <a:cubicBezTo>
                  <a:pt x="28" y="193"/>
                  <a:pt x="28" y="193"/>
                  <a:pt x="28" y="193"/>
                </a:cubicBezTo>
                <a:cubicBezTo>
                  <a:pt x="28" y="193"/>
                  <a:pt x="28" y="193"/>
                  <a:pt x="28" y="193"/>
                </a:cubicBezTo>
                <a:cubicBezTo>
                  <a:pt x="28" y="193"/>
                  <a:pt x="28" y="193"/>
                  <a:pt x="28" y="193"/>
                </a:cubicBezTo>
                <a:close/>
                <a:moveTo>
                  <a:pt x="27" y="196"/>
                </a:moveTo>
                <a:cubicBezTo>
                  <a:pt x="27" y="196"/>
                  <a:pt x="28" y="195"/>
                  <a:pt x="27" y="195"/>
                </a:cubicBezTo>
                <a:cubicBezTo>
                  <a:pt x="27" y="195"/>
                  <a:pt x="26" y="196"/>
                  <a:pt x="27" y="196"/>
                </a:cubicBezTo>
                <a:close/>
                <a:moveTo>
                  <a:pt x="24" y="197"/>
                </a:moveTo>
                <a:cubicBezTo>
                  <a:pt x="25" y="197"/>
                  <a:pt x="25" y="196"/>
                  <a:pt x="24" y="196"/>
                </a:cubicBezTo>
                <a:cubicBezTo>
                  <a:pt x="24" y="197"/>
                  <a:pt x="24" y="197"/>
                  <a:pt x="24" y="197"/>
                </a:cubicBezTo>
                <a:close/>
                <a:moveTo>
                  <a:pt x="53" y="197"/>
                </a:moveTo>
                <a:cubicBezTo>
                  <a:pt x="53" y="197"/>
                  <a:pt x="53" y="198"/>
                  <a:pt x="54" y="197"/>
                </a:cubicBezTo>
                <a:cubicBezTo>
                  <a:pt x="53" y="197"/>
                  <a:pt x="53" y="196"/>
                  <a:pt x="53" y="196"/>
                </a:cubicBezTo>
                <a:cubicBezTo>
                  <a:pt x="53" y="197"/>
                  <a:pt x="53" y="197"/>
                  <a:pt x="53" y="197"/>
                </a:cubicBezTo>
                <a:close/>
                <a:moveTo>
                  <a:pt x="50" y="198"/>
                </a:moveTo>
                <a:cubicBezTo>
                  <a:pt x="50" y="197"/>
                  <a:pt x="50" y="197"/>
                  <a:pt x="50" y="196"/>
                </a:cubicBezTo>
                <a:cubicBezTo>
                  <a:pt x="50" y="196"/>
                  <a:pt x="50" y="196"/>
                  <a:pt x="50" y="196"/>
                </a:cubicBezTo>
                <a:cubicBezTo>
                  <a:pt x="50" y="197"/>
                  <a:pt x="49" y="197"/>
                  <a:pt x="50" y="198"/>
                </a:cubicBezTo>
                <a:close/>
                <a:moveTo>
                  <a:pt x="47" y="198"/>
                </a:moveTo>
                <a:cubicBezTo>
                  <a:pt x="48" y="198"/>
                  <a:pt x="47" y="197"/>
                  <a:pt x="48" y="198"/>
                </a:cubicBezTo>
                <a:cubicBezTo>
                  <a:pt x="48" y="197"/>
                  <a:pt x="48" y="197"/>
                  <a:pt x="48" y="197"/>
                </a:cubicBezTo>
                <a:cubicBezTo>
                  <a:pt x="47" y="197"/>
                  <a:pt x="47" y="197"/>
                  <a:pt x="47" y="198"/>
                </a:cubicBezTo>
                <a:close/>
                <a:moveTo>
                  <a:pt x="25" y="199"/>
                </a:moveTo>
                <a:cubicBezTo>
                  <a:pt x="25" y="199"/>
                  <a:pt x="25" y="199"/>
                  <a:pt x="25" y="199"/>
                </a:cubicBezTo>
                <a:cubicBezTo>
                  <a:pt x="25" y="199"/>
                  <a:pt x="25" y="198"/>
                  <a:pt x="25" y="198"/>
                </a:cubicBezTo>
                <a:cubicBezTo>
                  <a:pt x="25" y="198"/>
                  <a:pt x="24" y="198"/>
                  <a:pt x="25" y="199"/>
                </a:cubicBezTo>
                <a:close/>
                <a:moveTo>
                  <a:pt x="54" y="199"/>
                </a:moveTo>
                <a:cubicBezTo>
                  <a:pt x="54" y="199"/>
                  <a:pt x="54" y="200"/>
                  <a:pt x="55" y="200"/>
                </a:cubicBezTo>
                <a:cubicBezTo>
                  <a:pt x="55" y="200"/>
                  <a:pt x="55" y="200"/>
                  <a:pt x="56" y="199"/>
                </a:cubicBezTo>
                <a:cubicBezTo>
                  <a:pt x="55" y="199"/>
                  <a:pt x="55" y="198"/>
                  <a:pt x="54" y="198"/>
                </a:cubicBezTo>
                <a:cubicBezTo>
                  <a:pt x="54" y="198"/>
                  <a:pt x="54" y="199"/>
                  <a:pt x="54" y="199"/>
                </a:cubicBezTo>
                <a:close/>
                <a:moveTo>
                  <a:pt x="51" y="200"/>
                </a:moveTo>
                <a:cubicBezTo>
                  <a:pt x="51" y="200"/>
                  <a:pt x="52" y="200"/>
                  <a:pt x="52" y="199"/>
                </a:cubicBezTo>
                <a:cubicBezTo>
                  <a:pt x="52" y="199"/>
                  <a:pt x="51" y="199"/>
                  <a:pt x="51" y="199"/>
                </a:cubicBezTo>
                <a:cubicBezTo>
                  <a:pt x="51" y="199"/>
                  <a:pt x="52" y="199"/>
                  <a:pt x="51" y="199"/>
                </a:cubicBezTo>
                <a:cubicBezTo>
                  <a:pt x="51" y="199"/>
                  <a:pt x="50" y="200"/>
                  <a:pt x="51" y="200"/>
                </a:cubicBezTo>
                <a:close/>
                <a:moveTo>
                  <a:pt x="45" y="201"/>
                </a:moveTo>
                <a:cubicBezTo>
                  <a:pt x="45" y="200"/>
                  <a:pt x="46" y="200"/>
                  <a:pt x="46" y="199"/>
                </a:cubicBezTo>
                <a:cubicBezTo>
                  <a:pt x="46" y="200"/>
                  <a:pt x="45" y="201"/>
                  <a:pt x="45" y="201"/>
                </a:cubicBezTo>
                <a:close/>
                <a:moveTo>
                  <a:pt x="54" y="202"/>
                </a:moveTo>
                <a:cubicBezTo>
                  <a:pt x="54" y="202"/>
                  <a:pt x="54" y="201"/>
                  <a:pt x="54" y="201"/>
                </a:cubicBezTo>
                <a:cubicBezTo>
                  <a:pt x="54" y="201"/>
                  <a:pt x="54" y="200"/>
                  <a:pt x="53" y="200"/>
                </a:cubicBezTo>
                <a:cubicBezTo>
                  <a:pt x="53" y="200"/>
                  <a:pt x="53" y="202"/>
                  <a:pt x="54" y="202"/>
                </a:cubicBezTo>
                <a:close/>
                <a:moveTo>
                  <a:pt x="22" y="202"/>
                </a:moveTo>
                <a:cubicBezTo>
                  <a:pt x="22" y="202"/>
                  <a:pt x="23" y="201"/>
                  <a:pt x="23" y="202"/>
                </a:cubicBezTo>
                <a:cubicBezTo>
                  <a:pt x="23" y="201"/>
                  <a:pt x="23" y="201"/>
                  <a:pt x="23" y="200"/>
                </a:cubicBezTo>
                <a:cubicBezTo>
                  <a:pt x="22" y="200"/>
                  <a:pt x="22" y="200"/>
                  <a:pt x="22" y="200"/>
                </a:cubicBezTo>
                <a:cubicBezTo>
                  <a:pt x="22" y="201"/>
                  <a:pt x="21" y="202"/>
                  <a:pt x="22" y="202"/>
                </a:cubicBezTo>
                <a:close/>
                <a:moveTo>
                  <a:pt x="48" y="201"/>
                </a:moveTo>
                <a:cubicBezTo>
                  <a:pt x="49" y="201"/>
                  <a:pt x="49" y="201"/>
                  <a:pt x="49" y="200"/>
                </a:cubicBezTo>
                <a:cubicBezTo>
                  <a:pt x="49" y="201"/>
                  <a:pt x="48" y="201"/>
                  <a:pt x="48" y="201"/>
                </a:cubicBezTo>
                <a:close/>
                <a:moveTo>
                  <a:pt x="18" y="201"/>
                </a:moveTo>
                <a:cubicBezTo>
                  <a:pt x="18" y="201"/>
                  <a:pt x="18" y="202"/>
                  <a:pt x="18" y="202"/>
                </a:cubicBezTo>
                <a:cubicBezTo>
                  <a:pt x="18" y="201"/>
                  <a:pt x="19" y="201"/>
                  <a:pt x="19" y="201"/>
                </a:cubicBezTo>
                <a:cubicBezTo>
                  <a:pt x="18" y="201"/>
                  <a:pt x="18" y="201"/>
                  <a:pt x="18" y="201"/>
                </a:cubicBezTo>
                <a:close/>
                <a:moveTo>
                  <a:pt x="57" y="203"/>
                </a:moveTo>
                <a:cubicBezTo>
                  <a:pt x="57" y="202"/>
                  <a:pt x="56" y="202"/>
                  <a:pt x="56" y="201"/>
                </a:cubicBezTo>
                <a:cubicBezTo>
                  <a:pt x="55" y="202"/>
                  <a:pt x="56" y="203"/>
                  <a:pt x="57" y="203"/>
                </a:cubicBezTo>
                <a:close/>
                <a:moveTo>
                  <a:pt x="19" y="203"/>
                </a:moveTo>
                <a:cubicBezTo>
                  <a:pt x="20" y="203"/>
                  <a:pt x="20" y="202"/>
                  <a:pt x="20" y="202"/>
                </a:cubicBezTo>
                <a:cubicBezTo>
                  <a:pt x="20" y="202"/>
                  <a:pt x="20" y="201"/>
                  <a:pt x="20" y="201"/>
                </a:cubicBezTo>
                <a:cubicBezTo>
                  <a:pt x="20" y="202"/>
                  <a:pt x="19" y="202"/>
                  <a:pt x="19" y="203"/>
                </a:cubicBezTo>
                <a:close/>
                <a:moveTo>
                  <a:pt x="27" y="203"/>
                </a:moveTo>
                <a:cubicBezTo>
                  <a:pt x="28" y="203"/>
                  <a:pt x="28" y="203"/>
                  <a:pt x="28" y="203"/>
                </a:cubicBezTo>
                <a:cubicBezTo>
                  <a:pt x="28" y="202"/>
                  <a:pt x="28" y="202"/>
                  <a:pt x="27" y="201"/>
                </a:cubicBezTo>
                <a:cubicBezTo>
                  <a:pt x="27" y="202"/>
                  <a:pt x="28" y="202"/>
                  <a:pt x="27" y="203"/>
                </a:cubicBezTo>
                <a:close/>
                <a:moveTo>
                  <a:pt x="16" y="202"/>
                </a:moveTo>
                <a:cubicBezTo>
                  <a:pt x="16" y="202"/>
                  <a:pt x="16" y="202"/>
                  <a:pt x="16" y="202"/>
                </a:cubicBezTo>
                <a:cubicBezTo>
                  <a:pt x="16" y="202"/>
                  <a:pt x="16" y="202"/>
                  <a:pt x="15" y="202"/>
                </a:cubicBezTo>
                <a:cubicBezTo>
                  <a:pt x="15" y="203"/>
                  <a:pt x="15" y="203"/>
                  <a:pt x="15" y="204"/>
                </a:cubicBezTo>
                <a:cubicBezTo>
                  <a:pt x="15" y="204"/>
                  <a:pt x="16" y="203"/>
                  <a:pt x="17" y="204"/>
                </a:cubicBezTo>
                <a:cubicBezTo>
                  <a:pt x="17" y="203"/>
                  <a:pt x="16" y="202"/>
                  <a:pt x="17" y="201"/>
                </a:cubicBezTo>
                <a:cubicBezTo>
                  <a:pt x="16" y="202"/>
                  <a:pt x="16" y="201"/>
                  <a:pt x="16" y="202"/>
                </a:cubicBezTo>
                <a:close/>
                <a:moveTo>
                  <a:pt x="53" y="202"/>
                </a:moveTo>
                <a:cubicBezTo>
                  <a:pt x="52" y="202"/>
                  <a:pt x="53" y="201"/>
                  <a:pt x="52" y="202"/>
                </a:cubicBezTo>
                <a:cubicBezTo>
                  <a:pt x="52" y="202"/>
                  <a:pt x="52" y="202"/>
                  <a:pt x="53" y="202"/>
                </a:cubicBezTo>
                <a:close/>
                <a:moveTo>
                  <a:pt x="49" y="202"/>
                </a:moveTo>
                <a:cubicBezTo>
                  <a:pt x="49" y="202"/>
                  <a:pt x="49" y="203"/>
                  <a:pt x="49" y="203"/>
                </a:cubicBezTo>
                <a:cubicBezTo>
                  <a:pt x="50" y="203"/>
                  <a:pt x="50" y="202"/>
                  <a:pt x="50" y="202"/>
                </a:cubicBezTo>
                <a:cubicBezTo>
                  <a:pt x="49" y="202"/>
                  <a:pt x="49" y="202"/>
                  <a:pt x="49" y="202"/>
                </a:cubicBezTo>
                <a:cubicBezTo>
                  <a:pt x="49" y="202"/>
                  <a:pt x="49" y="202"/>
                  <a:pt x="49" y="202"/>
                </a:cubicBezTo>
                <a:close/>
                <a:moveTo>
                  <a:pt x="46" y="204"/>
                </a:moveTo>
                <a:cubicBezTo>
                  <a:pt x="46" y="203"/>
                  <a:pt x="47" y="202"/>
                  <a:pt x="46" y="202"/>
                </a:cubicBezTo>
                <a:cubicBezTo>
                  <a:pt x="46" y="202"/>
                  <a:pt x="45" y="203"/>
                  <a:pt x="46" y="204"/>
                </a:cubicBezTo>
                <a:close/>
                <a:moveTo>
                  <a:pt x="23" y="202"/>
                </a:moveTo>
                <a:cubicBezTo>
                  <a:pt x="23" y="203"/>
                  <a:pt x="22" y="203"/>
                  <a:pt x="23" y="204"/>
                </a:cubicBezTo>
                <a:cubicBezTo>
                  <a:pt x="23" y="203"/>
                  <a:pt x="23" y="203"/>
                  <a:pt x="24" y="202"/>
                </a:cubicBezTo>
                <a:cubicBezTo>
                  <a:pt x="23" y="202"/>
                  <a:pt x="23" y="202"/>
                  <a:pt x="23" y="202"/>
                </a:cubicBezTo>
                <a:close/>
                <a:moveTo>
                  <a:pt x="54" y="205"/>
                </a:moveTo>
                <a:cubicBezTo>
                  <a:pt x="53" y="205"/>
                  <a:pt x="53" y="206"/>
                  <a:pt x="53" y="206"/>
                </a:cubicBezTo>
                <a:cubicBezTo>
                  <a:pt x="54" y="206"/>
                  <a:pt x="55" y="205"/>
                  <a:pt x="56" y="204"/>
                </a:cubicBezTo>
                <a:cubicBezTo>
                  <a:pt x="56" y="203"/>
                  <a:pt x="55" y="203"/>
                  <a:pt x="55" y="203"/>
                </a:cubicBezTo>
                <a:cubicBezTo>
                  <a:pt x="55" y="203"/>
                  <a:pt x="54" y="204"/>
                  <a:pt x="54" y="205"/>
                </a:cubicBezTo>
                <a:close/>
                <a:moveTo>
                  <a:pt x="26" y="203"/>
                </a:moveTo>
                <a:cubicBezTo>
                  <a:pt x="27" y="203"/>
                  <a:pt x="26" y="203"/>
                  <a:pt x="26" y="204"/>
                </a:cubicBezTo>
                <a:cubicBezTo>
                  <a:pt x="27" y="203"/>
                  <a:pt x="27" y="204"/>
                  <a:pt x="27" y="204"/>
                </a:cubicBezTo>
                <a:cubicBezTo>
                  <a:pt x="27" y="204"/>
                  <a:pt x="27" y="203"/>
                  <a:pt x="27" y="203"/>
                </a:cubicBezTo>
                <a:cubicBezTo>
                  <a:pt x="27" y="203"/>
                  <a:pt x="27" y="203"/>
                  <a:pt x="27" y="203"/>
                </a:cubicBezTo>
                <a:cubicBezTo>
                  <a:pt x="27" y="203"/>
                  <a:pt x="27" y="203"/>
                  <a:pt x="26" y="203"/>
                </a:cubicBezTo>
                <a:close/>
                <a:moveTo>
                  <a:pt x="51" y="203"/>
                </a:moveTo>
                <a:cubicBezTo>
                  <a:pt x="51" y="204"/>
                  <a:pt x="51" y="204"/>
                  <a:pt x="51" y="204"/>
                </a:cubicBezTo>
                <a:cubicBezTo>
                  <a:pt x="52" y="205"/>
                  <a:pt x="52" y="204"/>
                  <a:pt x="52" y="204"/>
                </a:cubicBezTo>
                <a:cubicBezTo>
                  <a:pt x="52" y="203"/>
                  <a:pt x="52" y="203"/>
                  <a:pt x="51" y="203"/>
                </a:cubicBezTo>
                <a:cubicBezTo>
                  <a:pt x="51" y="203"/>
                  <a:pt x="51" y="203"/>
                  <a:pt x="51" y="203"/>
                </a:cubicBezTo>
                <a:close/>
                <a:moveTo>
                  <a:pt x="19" y="204"/>
                </a:moveTo>
                <a:cubicBezTo>
                  <a:pt x="19" y="204"/>
                  <a:pt x="20" y="205"/>
                  <a:pt x="20" y="205"/>
                </a:cubicBezTo>
                <a:cubicBezTo>
                  <a:pt x="20" y="204"/>
                  <a:pt x="21" y="204"/>
                  <a:pt x="21" y="203"/>
                </a:cubicBezTo>
                <a:cubicBezTo>
                  <a:pt x="20" y="203"/>
                  <a:pt x="20" y="204"/>
                  <a:pt x="19" y="204"/>
                </a:cubicBezTo>
                <a:close/>
                <a:moveTo>
                  <a:pt x="48" y="205"/>
                </a:moveTo>
                <a:cubicBezTo>
                  <a:pt x="48" y="204"/>
                  <a:pt x="49" y="204"/>
                  <a:pt x="48" y="203"/>
                </a:cubicBezTo>
                <a:cubicBezTo>
                  <a:pt x="48" y="204"/>
                  <a:pt x="47" y="204"/>
                  <a:pt x="48" y="205"/>
                </a:cubicBezTo>
                <a:close/>
                <a:moveTo>
                  <a:pt x="57" y="207"/>
                </a:moveTo>
                <a:cubicBezTo>
                  <a:pt x="58" y="206"/>
                  <a:pt x="59" y="205"/>
                  <a:pt x="59" y="204"/>
                </a:cubicBezTo>
                <a:cubicBezTo>
                  <a:pt x="58" y="204"/>
                  <a:pt x="58" y="205"/>
                  <a:pt x="58" y="205"/>
                </a:cubicBezTo>
                <a:cubicBezTo>
                  <a:pt x="57" y="205"/>
                  <a:pt x="57" y="207"/>
                  <a:pt x="57" y="207"/>
                </a:cubicBezTo>
                <a:close/>
                <a:moveTo>
                  <a:pt x="10" y="206"/>
                </a:moveTo>
                <a:cubicBezTo>
                  <a:pt x="11" y="206"/>
                  <a:pt x="11" y="205"/>
                  <a:pt x="12" y="205"/>
                </a:cubicBezTo>
                <a:cubicBezTo>
                  <a:pt x="12" y="205"/>
                  <a:pt x="14" y="204"/>
                  <a:pt x="13" y="204"/>
                </a:cubicBezTo>
                <a:cubicBezTo>
                  <a:pt x="12" y="204"/>
                  <a:pt x="11" y="205"/>
                  <a:pt x="10" y="206"/>
                </a:cubicBezTo>
                <a:close/>
                <a:moveTo>
                  <a:pt x="23" y="205"/>
                </a:moveTo>
                <a:cubicBezTo>
                  <a:pt x="24" y="205"/>
                  <a:pt x="24" y="204"/>
                  <a:pt x="24" y="204"/>
                </a:cubicBezTo>
                <a:cubicBezTo>
                  <a:pt x="23" y="204"/>
                  <a:pt x="23" y="204"/>
                  <a:pt x="23" y="205"/>
                </a:cubicBezTo>
                <a:close/>
                <a:moveTo>
                  <a:pt x="46" y="204"/>
                </a:moveTo>
                <a:cubicBezTo>
                  <a:pt x="46" y="204"/>
                  <a:pt x="46" y="204"/>
                  <a:pt x="46" y="204"/>
                </a:cubicBezTo>
                <a:cubicBezTo>
                  <a:pt x="46" y="204"/>
                  <a:pt x="45" y="205"/>
                  <a:pt x="46" y="205"/>
                </a:cubicBezTo>
                <a:cubicBezTo>
                  <a:pt x="46" y="205"/>
                  <a:pt x="47" y="204"/>
                  <a:pt x="47" y="204"/>
                </a:cubicBezTo>
                <a:cubicBezTo>
                  <a:pt x="47" y="204"/>
                  <a:pt x="47" y="204"/>
                  <a:pt x="46" y="204"/>
                </a:cubicBezTo>
                <a:cubicBezTo>
                  <a:pt x="46" y="204"/>
                  <a:pt x="46" y="204"/>
                  <a:pt x="46" y="204"/>
                </a:cubicBezTo>
                <a:close/>
                <a:moveTo>
                  <a:pt x="13" y="205"/>
                </a:moveTo>
                <a:cubicBezTo>
                  <a:pt x="14" y="205"/>
                  <a:pt x="14" y="205"/>
                  <a:pt x="14" y="205"/>
                </a:cubicBezTo>
                <a:cubicBezTo>
                  <a:pt x="14" y="205"/>
                  <a:pt x="14" y="204"/>
                  <a:pt x="14" y="204"/>
                </a:cubicBezTo>
                <a:cubicBezTo>
                  <a:pt x="14" y="204"/>
                  <a:pt x="13" y="204"/>
                  <a:pt x="13" y="205"/>
                </a:cubicBezTo>
                <a:close/>
                <a:moveTo>
                  <a:pt x="51" y="206"/>
                </a:moveTo>
                <a:cubicBezTo>
                  <a:pt x="51" y="206"/>
                  <a:pt x="51" y="206"/>
                  <a:pt x="52" y="206"/>
                </a:cubicBezTo>
                <a:cubicBezTo>
                  <a:pt x="52" y="206"/>
                  <a:pt x="52" y="205"/>
                  <a:pt x="53" y="204"/>
                </a:cubicBezTo>
                <a:cubicBezTo>
                  <a:pt x="52" y="204"/>
                  <a:pt x="51" y="206"/>
                  <a:pt x="51" y="206"/>
                </a:cubicBezTo>
                <a:close/>
                <a:moveTo>
                  <a:pt x="55" y="205"/>
                </a:moveTo>
                <a:cubicBezTo>
                  <a:pt x="55" y="205"/>
                  <a:pt x="56" y="205"/>
                  <a:pt x="55" y="205"/>
                </a:cubicBezTo>
                <a:cubicBezTo>
                  <a:pt x="54" y="205"/>
                  <a:pt x="54" y="207"/>
                  <a:pt x="54" y="207"/>
                </a:cubicBezTo>
                <a:cubicBezTo>
                  <a:pt x="54" y="207"/>
                  <a:pt x="54" y="208"/>
                  <a:pt x="55" y="208"/>
                </a:cubicBezTo>
                <a:cubicBezTo>
                  <a:pt x="56" y="207"/>
                  <a:pt x="58" y="203"/>
                  <a:pt x="55" y="205"/>
                </a:cubicBezTo>
                <a:close/>
                <a:moveTo>
                  <a:pt x="16" y="205"/>
                </a:moveTo>
                <a:cubicBezTo>
                  <a:pt x="16" y="205"/>
                  <a:pt x="16" y="205"/>
                  <a:pt x="17" y="205"/>
                </a:cubicBezTo>
                <a:cubicBezTo>
                  <a:pt x="17" y="205"/>
                  <a:pt x="17" y="205"/>
                  <a:pt x="17" y="204"/>
                </a:cubicBezTo>
                <a:cubicBezTo>
                  <a:pt x="17" y="205"/>
                  <a:pt x="16" y="204"/>
                  <a:pt x="16" y="205"/>
                </a:cubicBezTo>
                <a:close/>
                <a:moveTo>
                  <a:pt x="25" y="207"/>
                </a:moveTo>
                <a:cubicBezTo>
                  <a:pt x="27" y="207"/>
                  <a:pt x="26" y="205"/>
                  <a:pt x="25" y="205"/>
                </a:cubicBezTo>
                <a:cubicBezTo>
                  <a:pt x="25" y="205"/>
                  <a:pt x="26" y="207"/>
                  <a:pt x="25" y="207"/>
                </a:cubicBezTo>
                <a:close/>
                <a:moveTo>
                  <a:pt x="29" y="207"/>
                </a:moveTo>
                <a:cubicBezTo>
                  <a:pt x="30" y="209"/>
                  <a:pt x="31" y="206"/>
                  <a:pt x="31" y="204"/>
                </a:cubicBezTo>
                <a:cubicBezTo>
                  <a:pt x="30" y="205"/>
                  <a:pt x="29" y="206"/>
                  <a:pt x="29" y="207"/>
                </a:cubicBezTo>
                <a:close/>
                <a:moveTo>
                  <a:pt x="19" y="207"/>
                </a:moveTo>
                <a:cubicBezTo>
                  <a:pt x="19" y="207"/>
                  <a:pt x="19" y="206"/>
                  <a:pt x="19" y="206"/>
                </a:cubicBezTo>
                <a:cubicBezTo>
                  <a:pt x="19" y="206"/>
                  <a:pt x="19" y="205"/>
                  <a:pt x="18" y="205"/>
                </a:cubicBezTo>
                <a:cubicBezTo>
                  <a:pt x="18" y="205"/>
                  <a:pt x="18" y="206"/>
                  <a:pt x="19" y="207"/>
                </a:cubicBezTo>
                <a:close/>
                <a:moveTo>
                  <a:pt x="43" y="206"/>
                </a:moveTo>
                <a:cubicBezTo>
                  <a:pt x="44" y="206"/>
                  <a:pt x="45" y="205"/>
                  <a:pt x="44" y="205"/>
                </a:cubicBezTo>
                <a:cubicBezTo>
                  <a:pt x="44" y="205"/>
                  <a:pt x="44" y="206"/>
                  <a:pt x="43" y="206"/>
                </a:cubicBezTo>
                <a:close/>
                <a:moveTo>
                  <a:pt x="48" y="208"/>
                </a:moveTo>
                <a:cubicBezTo>
                  <a:pt x="48" y="207"/>
                  <a:pt x="48" y="207"/>
                  <a:pt x="48" y="207"/>
                </a:cubicBezTo>
                <a:cubicBezTo>
                  <a:pt x="48" y="206"/>
                  <a:pt x="49" y="206"/>
                  <a:pt x="49" y="205"/>
                </a:cubicBezTo>
                <a:cubicBezTo>
                  <a:pt x="48" y="205"/>
                  <a:pt x="48" y="206"/>
                  <a:pt x="48" y="208"/>
                </a:cubicBezTo>
                <a:close/>
                <a:moveTo>
                  <a:pt x="21" y="206"/>
                </a:moveTo>
                <a:cubicBezTo>
                  <a:pt x="21" y="206"/>
                  <a:pt x="22" y="205"/>
                  <a:pt x="21" y="205"/>
                </a:cubicBezTo>
                <a:cubicBezTo>
                  <a:pt x="21" y="205"/>
                  <a:pt x="21" y="206"/>
                  <a:pt x="21" y="206"/>
                </a:cubicBezTo>
                <a:close/>
                <a:moveTo>
                  <a:pt x="18" y="207"/>
                </a:moveTo>
                <a:cubicBezTo>
                  <a:pt x="18" y="207"/>
                  <a:pt x="18" y="206"/>
                  <a:pt x="17" y="206"/>
                </a:cubicBezTo>
                <a:cubicBezTo>
                  <a:pt x="17" y="206"/>
                  <a:pt x="17" y="207"/>
                  <a:pt x="18" y="207"/>
                </a:cubicBezTo>
                <a:close/>
                <a:moveTo>
                  <a:pt x="44" y="207"/>
                </a:moveTo>
                <a:cubicBezTo>
                  <a:pt x="44" y="208"/>
                  <a:pt x="46" y="208"/>
                  <a:pt x="47" y="208"/>
                </a:cubicBezTo>
                <a:cubicBezTo>
                  <a:pt x="47" y="207"/>
                  <a:pt x="46" y="207"/>
                  <a:pt x="46" y="208"/>
                </a:cubicBezTo>
                <a:cubicBezTo>
                  <a:pt x="45" y="207"/>
                  <a:pt x="46" y="206"/>
                  <a:pt x="45" y="206"/>
                </a:cubicBezTo>
                <a:cubicBezTo>
                  <a:pt x="44" y="206"/>
                  <a:pt x="44" y="207"/>
                  <a:pt x="44" y="207"/>
                </a:cubicBezTo>
                <a:close/>
                <a:moveTo>
                  <a:pt x="31" y="208"/>
                </a:moveTo>
                <a:cubicBezTo>
                  <a:pt x="31" y="209"/>
                  <a:pt x="30" y="209"/>
                  <a:pt x="30" y="210"/>
                </a:cubicBezTo>
                <a:cubicBezTo>
                  <a:pt x="31" y="210"/>
                  <a:pt x="32" y="210"/>
                  <a:pt x="33" y="210"/>
                </a:cubicBezTo>
                <a:cubicBezTo>
                  <a:pt x="33" y="209"/>
                  <a:pt x="33" y="207"/>
                  <a:pt x="33" y="206"/>
                </a:cubicBezTo>
                <a:cubicBezTo>
                  <a:pt x="32" y="207"/>
                  <a:pt x="32" y="209"/>
                  <a:pt x="31" y="208"/>
                </a:cubicBezTo>
                <a:close/>
                <a:moveTo>
                  <a:pt x="22" y="210"/>
                </a:moveTo>
                <a:cubicBezTo>
                  <a:pt x="23" y="209"/>
                  <a:pt x="24" y="208"/>
                  <a:pt x="25" y="207"/>
                </a:cubicBezTo>
                <a:cubicBezTo>
                  <a:pt x="25" y="207"/>
                  <a:pt x="24" y="207"/>
                  <a:pt x="24" y="207"/>
                </a:cubicBezTo>
                <a:cubicBezTo>
                  <a:pt x="23" y="208"/>
                  <a:pt x="22" y="209"/>
                  <a:pt x="22" y="210"/>
                </a:cubicBezTo>
                <a:close/>
                <a:moveTo>
                  <a:pt x="27" y="208"/>
                </a:moveTo>
                <a:cubicBezTo>
                  <a:pt x="27" y="208"/>
                  <a:pt x="27" y="208"/>
                  <a:pt x="27" y="207"/>
                </a:cubicBezTo>
                <a:cubicBezTo>
                  <a:pt x="27" y="207"/>
                  <a:pt x="27" y="207"/>
                  <a:pt x="27" y="207"/>
                </a:cubicBezTo>
                <a:cubicBezTo>
                  <a:pt x="27" y="207"/>
                  <a:pt x="26" y="208"/>
                  <a:pt x="27" y="208"/>
                </a:cubicBezTo>
                <a:close/>
                <a:moveTo>
                  <a:pt x="16" y="208"/>
                </a:moveTo>
                <a:cubicBezTo>
                  <a:pt x="16" y="208"/>
                  <a:pt x="17" y="208"/>
                  <a:pt x="17" y="208"/>
                </a:cubicBezTo>
                <a:cubicBezTo>
                  <a:pt x="17" y="208"/>
                  <a:pt x="16" y="207"/>
                  <a:pt x="16" y="207"/>
                </a:cubicBezTo>
                <a:cubicBezTo>
                  <a:pt x="16" y="208"/>
                  <a:pt x="16" y="208"/>
                  <a:pt x="16" y="208"/>
                </a:cubicBezTo>
                <a:close/>
                <a:moveTo>
                  <a:pt x="21" y="209"/>
                </a:moveTo>
                <a:cubicBezTo>
                  <a:pt x="21" y="207"/>
                  <a:pt x="19" y="209"/>
                  <a:pt x="19" y="210"/>
                </a:cubicBezTo>
                <a:cubicBezTo>
                  <a:pt x="20" y="210"/>
                  <a:pt x="22" y="210"/>
                  <a:pt x="21" y="209"/>
                </a:cubicBezTo>
                <a:close/>
                <a:moveTo>
                  <a:pt x="28" y="209"/>
                </a:moveTo>
                <a:cubicBezTo>
                  <a:pt x="28" y="209"/>
                  <a:pt x="28" y="209"/>
                  <a:pt x="29" y="209"/>
                </a:cubicBezTo>
                <a:cubicBezTo>
                  <a:pt x="29" y="208"/>
                  <a:pt x="28" y="208"/>
                  <a:pt x="28" y="209"/>
                </a:cubicBezTo>
                <a:close/>
                <a:moveTo>
                  <a:pt x="14" y="212"/>
                </a:moveTo>
                <a:cubicBezTo>
                  <a:pt x="15" y="212"/>
                  <a:pt x="15" y="211"/>
                  <a:pt x="16" y="210"/>
                </a:cubicBezTo>
                <a:cubicBezTo>
                  <a:pt x="16" y="210"/>
                  <a:pt x="16" y="210"/>
                  <a:pt x="15" y="209"/>
                </a:cubicBezTo>
                <a:cubicBezTo>
                  <a:pt x="15" y="210"/>
                  <a:pt x="14" y="211"/>
                  <a:pt x="14" y="2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7" name="Group 8"/>
          <p:cNvGrpSpPr>
            <a:grpSpLocks noChangeAspect="1"/>
          </p:cNvGrpSpPr>
          <p:nvPr/>
        </p:nvGrpSpPr>
        <p:grpSpPr bwMode="auto">
          <a:xfrm>
            <a:off x="6413497" y="3014662"/>
            <a:ext cx="1155700" cy="2827338"/>
            <a:chOff x="3720" y="1563"/>
            <a:chExt cx="728" cy="1781"/>
          </a:xfrm>
          <a:solidFill>
            <a:srgbClr val="FFC000"/>
          </a:solidFill>
        </p:grpSpPr>
        <p:sp>
          <p:nvSpPr>
            <p:cNvPr id="9" name="Freeform 9"/>
            <p:cNvSpPr/>
            <p:nvPr/>
          </p:nvSpPr>
          <p:spPr bwMode="auto">
            <a:xfrm>
              <a:off x="4405" y="1985"/>
              <a:ext cx="8" cy="1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0 h 2"/>
                <a:gd name="T4" fmla="*/ 0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1" y="1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10"/>
            <p:cNvSpPr>
              <a:spLocks noEditPoints="1"/>
            </p:cNvSpPr>
            <p:nvPr/>
          </p:nvSpPr>
          <p:spPr bwMode="auto">
            <a:xfrm>
              <a:off x="3931" y="1563"/>
              <a:ext cx="298" cy="379"/>
            </a:xfrm>
            <a:custGeom>
              <a:avLst/>
              <a:gdLst>
                <a:gd name="T0" fmla="*/ 4 w 34"/>
                <a:gd name="T1" fmla="*/ 34 h 44"/>
                <a:gd name="T2" fmla="*/ 26 w 34"/>
                <a:gd name="T3" fmla="*/ 5 h 44"/>
                <a:gd name="T4" fmla="*/ 14 w 34"/>
                <a:gd name="T5" fmla="*/ 6 h 44"/>
                <a:gd name="T6" fmla="*/ 17 w 34"/>
                <a:gd name="T7" fmla="*/ 4 h 44"/>
                <a:gd name="T8" fmla="*/ 7 w 34"/>
                <a:gd name="T9" fmla="*/ 13 h 44"/>
                <a:gd name="T10" fmla="*/ 22 w 34"/>
                <a:gd name="T11" fmla="*/ 8 h 44"/>
                <a:gd name="T12" fmla="*/ 17 w 34"/>
                <a:gd name="T13" fmla="*/ 6 h 44"/>
                <a:gd name="T14" fmla="*/ 17 w 34"/>
                <a:gd name="T15" fmla="*/ 8 h 44"/>
                <a:gd name="T16" fmla="*/ 15 w 34"/>
                <a:gd name="T17" fmla="*/ 8 h 44"/>
                <a:gd name="T18" fmla="*/ 19 w 34"/>
                <a:gd name="T19" fmla="*/ 9 h 44"/>
                <a:gd name="T20" fmla="*/ 27 w 34"/>
                <a:gd name="T21" fmla="*/ 12 h 44"/>
                <a:gd name="T22" fmla="*/ 31 w 34"/>
                <a:gd name="T23" fmla="*/ 29 h 44"/>
                <a:gd name="T24" fmla="*/ 21 w 34"/>
                <a:gd name="T25" fmla="*/ 11 h 44"/>
                <a:gd name="T26" fmla="*/ 17 w 34"/>
                <a:gd name="T27" fmla="*/ 12 h 44"/>
                <a:gd name="T28" fmla="*/ 20 w 34"/>
                <a:gd name="T29" fmla="*/ 12 h 44"/>
                <a:gd name="T30" fmla="*/ 15 w 34"/>
                <a:gd name="T31" fmla="*/ 15 h 44"/>
                <a:gd name="T32" fmla="*/ 11 w 34"/>
                <a:gd name="T33" fmla="*/ 15 h 44"/>
                <a:gd name="T34" fmla="*/ 17 w 34"/>
                <a:gd name="T35" fmla="*/ 16 h 44"/>
                <a:gd name="T36" fmla="*/ 29 w 34"/>
                <a:gd name="T37" fmla="*/ 17 h 44"/>
                <a:gd name="T38" fmla="*/ 27 w 34"/>
                <a:gd name="T39" fmla="*/ 18 h 44"/>
                <a:gd name="T40" fmla="*/ 20 w 34"/>
                <a:gd name="T41" fmla="*/ 18 h 44"/>
                <a:gd name="T42" fmla="*/ 15 w 34"/>
                <a:gd name="T43" fmla="*/ 17 h 44"/>
                <a:gd name="T44" fmla="*/ 12 w 34"/>
                <a:gd name="T45" fmla="*/ 20 h 44"/>
                <a:gd name="T46" fmla="*/ 19 w 34"/>
                <a:gd name="T47" fmla="*/ 18 h 44"/>
                <a:gd name="T48" fmla="*/ 22 w 34"/>
                <a:gd name="T49" fmla="*/ 20 h 44"/>
                <a:gd name="T50" fmla="*/ 15 w 34"/>
                <a:gd name="T51" fmla="*/ 21 h 44"/>
                <a:gd name="T52" fmla="*/ 8 w 34"/>
                <a:gd name="T53" fmla="*/ 20 h 44"/>
                <a:gd name="T54" fmla="*/ 16 w 34"/>
                <a:gd name="T55" fmla="*/ 21 h 44"/>
                <a:gd name="T56" fmla="*/ 1 w 34"/>
                <a:gd name="T57" fmla="*/ 23 h 44"/>
                <a:gd name="T58" fmla="*/ 4 w 34"/>
                <a:gd name="T59" fmla="*/ 21 h 44"/>
                <a:gd name="T60" fmla="*/ 8 w 34"/>
                <a:gd name="T61" fmla="*/ 23 h 44"/>
                <a:gd name="T62" fmla="*/ 28 w 34"/>
                <a:gd name="T63" fmla="*/ 22 h 44"/>
                <a:gd name="T64" fmla="*/ 25 w 34"/>
                <a:gd name="T65" fmla="*/ 24 h 44"/>
                <a:gd name="T66" fmla="*/ 29 w 34"/>
                <a:gd name="T67" fmla="*/ 24 h 44"/>
                <a:gd name="T68" fmla="*/ 18 w 34"/>
                <a:gd name="T69" fmla="*/ 24 h 44"/>
                <a:gd name="T70" fmla="*/ 21 w 34"/>
                <a:gd name="T71" fmla="*/ 25 h 44"/>
                <a:gd name="T72" fmla="*/ 19 w 34"/>
                <a:gd name="T73" fmla="*/ 26 h 44"/>
                <a:gd name="T74" fmla="*/ 8 w 34"/>
                <a:gd name="T75" fmla="*/ 25 h 44"/>
                <a:gd name="T76" fmla="*/ 24 w 34"/>
                <a:gd name="T77" fmla="*/ 26 h 44"/>
                <a:gd name="T78" fmla="*/ 22 w 34"/>
                <a:gd name="T79" fmla="*/ 27 h 44"/>
                <a:gd name="T80" fmla="*/ 13 w 34"/>
                <a:gd name="T81" fmla="*/ 27 h 44"/>
                <a:gd name="T82" fmla="*/ 19 w 34"/>
                <a:gd name="T83" fmla="*/ 29 h 44"/>
                <a:gd name="T84" fmla="*/ 27 w 34"/>
                <a:gd name="T85" fmla="*/ 29 h 44"/>
                <a:gd name="T86" fmla="*/ 29 w 34"/>
                <a:gd name="T87" fmla="*/ 29 h 44"/>
                <a:gd name="T88" fmla="*/ 21 w 34"/>
                <a:gd name="T89" fmla="*/ 30 h 44"/>
                <a:gd name="T90" fmla="*/ 6 w 34"/>
                <a:gd name="T91" fmla="*/ 31 h 44"/>
                <a:gd name="T92" fmla="*/ 8 w 34"/>
                <a:gd name="T93" fmla="*/ 30 h 44"/>
                <a:gd name="T94" fmla="*/ 12 w 34"/>
                <a:gd name="T95" fmla="*/ 31 h 44"/>
                <a:gd name="T96" fmla="*/ 17 w 34"/>
                <a:gd name="T97" fmla="*/ 32 h 44"/>
                <a:gd name="T98" fmla="*/ 21 w 34"/>
                <a:gd name="T99" fmla="*/ 32 h 44"/>
                <a:gd name="T100" fmla="*/ 21 w 34"/>
                <a:gd name="T101" fmla="*/ 32 h 44"/>
                <a:gd name="T102" fmla="*/ 14 w 34"/>
                <a:gd name="T103" fmla="*/ 33 h 44"/>
                <a:gd name="T104" fmla="*/ 17 w 34"/>
                <a:gd name="T105" fmla="*/ 35 h 44"/>
                <a:gd name="T106" fmla="*/ 23 w 34"/>
                <a:gd name="T107" fmla="*/ 34 h 44"/>
                <a:gd name="T108" fmla="*/ 14 w 34"/>
                <a:gd name="T109" fmla="*/ 35 h 44"/>
                <a:gd name="T110" fmla="*/ 12 w 34"/>
                <a:gd name="T111" fmla="*/ 36 h 44"/>
                <a:gd name="T112" fmla="*/ 19 w 34"/>
                <a:gd name="T113" fmla="*/ 38 h 44"/>
                <a:gd name="T114" fmla="*/ 21 w 34"/>
                <a:gd name="T115" fmla="*/ 37 h 44"/>
                <a:gd name="T116" fmla="*/ 24 w 34"/>
                <a:gd name="T117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" h="44">
                  <a:moveTo>
                    <a:pt x="24" y="42"/>
                  </a:moveTo>
                  <a:cubicBezTo>
                    <a:pt x="24" y="42"/>
                    <a:pt x="24" y="42"/>
                    <a:pt x="25" y="42"/>
                  </a:cubicBezTo>
                  <a:cubicBezTo>
                    <a:pt x="24" y="42"/>
                    <a:pt x="24" y="42"/>
                    <a:pt x="23" y="43"/>
                  </a:cubicBezTo>
                  <a:cubicBezTo>
                    <a:pt x="23" y="43"/>
                    <a:pt x="23" y="42"/>
                    <a:pt x="23" y="42"/>
                  </a:cubicBezTo>
                  <a:cubicBezTo>
                    <a:pt x="21" y="42"/>
                    <a:pt x="18" y="44"/>
                    <a:pt x="16" y="44"/>
                  </a:cubicBezTo>
                  <a:cubicBezTo>
                    <a:pt x="14" y="44"/>
                    <a:pt x="13" y="42"/>
                    <a:pt x="12" y="41"/>
                  </a:cubicBezTo>
                  <a:cubicBezTo>
                    <a:pt x="11" y="42"/>
                    <a:pt x="10" y="41"/>
                    <a:pt x="10" y="41"/>
                  </a:cubicBezTo>
                  <a:cubicBezTo>
                    <a:pt x="9" y="40"/>
                    <a:pt x="8" y="39"/>
                    <a:pt x="7" y="38"/>
                  </a:cubicBezTo>
                  <a:cubicBezTo>
                    <a:pt x="5" y="37"/>
                    <a:pt x="5" y="36"/>
                    <a:pt x="4" y="34"/>
                  </a:cubicBezTo>
                  <a:cubicBezTo>
                    <a:pt x="2" y="32"/>
                    <a:pt x="1" y="29"/>
                    <a:pt x="0" y="26"/>
                  </a:cubicBezTo>
                  <a:cubicBezTo>
                    <a:pt x="0" y="19"/>
                    <a:pt x="0" y="10"/>
                    <a:pt x="5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5"/>
                    <a:pt x="7" y="5"/>
                  </a:cubicBezTo>
                  <a:cubicBezTo>
                    <a:pt x="8" y="4"/>
                    <a:pt x="10" y="3"/>
                    <a:pt x="11" y="1"/>
                  </a:cubicBezTo>
                  <a:cubicBezTo>
                    <a:pt x="14" y="0"/>
                    <a:pt x="18" y="0"/>
                    <a:pt x="20" y="2"/>
                  </a:cubicBezTo>
                  <a:cubicBezTo>
                    <a:pt x="21" y="1"/>
                    <a:pt x="22" y="4"/>
                    <a:pt x="24" y="4"/>
                  </a:cubicBezTo>
                  <a:cubicBezTo>
                    <a:pt x="24" y="4"/>
                    <a:pt x="25" y="4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30" y="9"/>
                    <a:pt x="33" y="13"/>
                    <a:pt x="33" y="21"/>
                  </a:cubicBezTo>
                  <a:cubicBezTo>
                    <a:pt x="34" y="21"/>
                    <a:pt x="33" y="21"/>
                    <a:pt x="33" y="21"/>
                  </a:cubicBezTo>
                  <a:cubicBezTo>
                    <a:pt x="34" y="27"/>
                    <a:pt x="33" y="33"/>
                    <a:pt x="29" y="37"/>
                  </a:cubicBezTo>
                  <a:cubicBezTo>
                    <a:pt x="28" y="38"/>
                    <a:pt x="27" y="39"/>
                    <a:pt x="26" y="40"/>
                  </a:cubicBezTo>
                  <a:cubicBezTo>
                    <a:pt x="26" y="41"/>
                    <a:pt x="25" y="41"/>
                    <a:pt x="25" y="42"/>
                  </a:cubicBezTo>
                  <a:cubicBezTo>
                    <a:pt x="25" y="41"/>
                    <a:pt x="24" y="42"/>
                    <a:pt x="24" y="42"/>
                  </a:cubicBezTo>
                  <a:close/>
                  <a:moveTo>
                    <a:pt x="14" y="6"/>
                  </a:moveTo>
                  <a:cubicBezTo>
                    <a:pt x="14" y="5"/>
                    <a:pt x="15" y="4"/>
                    <a:pt x="16" y="3"/>
                  </a:cubicBezTo>
                  <a:cubicBezTo>
                    <a:pt x="14" y="3"/>
                    <a:pt x="14" y="5"/>
                    <a:pt x="14" y="6"/>
                  </a:cubicBezTo>
                  <a:close/>
                  <a:moveTo>
                    <a:pt x="18" y="6"/>
                  </a:moveTo>
                  <a:cubicBezTo>
                    <a:pt x="19" y="5"/>
                    <a:pt x="19" y="5"/>
                    <a:pt x="20" y="4"/>
                  </a:cubicBezTo>
                  <a:cubicBezTo>
                    <a:pt x="20" y="4"/>
                    <a:pt x="20" y="5"/>
                    <a:pt x="20" y="5"/>
                  </a:cubicBezTo>
                  <a:cubicBezTo>
                    <a:pt x="20" y="5"/>
                    <a:pt x="20" y="5"/>
                    <a:pt x="20" y="6"/>
                  </a:cubicBezTo>
                  <a:cubicBezTo>
                    <a:pt x="21" y="5"/>
                    <a:pt x="21" y="6"/>
                    <a:pt x="21" y="6"/>
                  </a:cubicBezTo>
                  <a:cubicBezTo>
                    <a:pt x="22" y="6"/>
                    <a:pt x="22" y="5"/>
                    <a:pt x="22" y="4"/>
                  </a:cubicBezTo>
                  <a:cubicBezTo>
                    <a:pt x="22" y="4"/>
                    <a:pt x="21" y="4"/>
                    <a:pt x="20" y="3"/>
                  </a:cubicBezTo>
                  <a:cubicBezTo>
                    <a:pt x="20" y="4"/>
                    <a:pt x="18" y="4"/>
                    <a:pt x="18" y="6"/>
                  </a:cubicBezTo>
                  <a:close/>
                  <a:moveTo>
                    <a:pt x="17" y="4"/>
                  </a:moveTo>
                  <a:cubicBezTo>
                    <a:pt x="17" y="4"/>
                    <a:pt x="18" y="4"/>
                    <a:pt x="17" y="3"/>
                  </a:cubicBezTo>
                  <a:cubicBezTo>
                    <a:pt x="17" y="4"/>
                    <a:pt x="17" y="4"/>
                    <a:pt x="17" y="4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6" y="5"/>
                  </a:moveTo>
                  <a:cubicBezTo>
                    <a:pt x="16" y="5"/>
                    <a:pt x="17" y="4"/>
                    <a:pt x="17" y="4"/>
                  </a:cubicBezTo>
                  <a:cubicBezTo>
                    <a:pt x="16" y="5"/>
                    <a:pt x="16" y="5"/>
                    <a:pt x="16" y="5"/>
                  </a:cubicBezTo>
                  <a:close/>
                  <a:moveTo>
                    <a:pt x="7" y="13"/>
                  </a:moveTo>
                  <a:cubicBezTo>
                    <a:pt x="8" y="10"/>
                    <a:pt x="9" y="8"/>
                    <a:pt x="10" y="6"/>
                  </a:cubicBezTo>
                  <a:cubicBezTo>
                    <a:pt x="9" y="7"/>
                    <a:pt x="7" y="10"/>
                    <a:pt x="7" y="13"/>
                  </a:cubicBezTo>
                  <a:close/>
                  <a:moveTo>
                    <a:pt x="3" y="14"/>
                  </a:moveTo>
                  <a:cubicBezTo>
                    <a:pt x="4" y="11"/>
                    <a:pt x="5" y="9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4" y="8"/>
                    <a:pt x="2" y="10"/>
                    <a:pt x="3" y="14"/>
                  </a:cubicBezTo>
                  <a:close/>
                  <a:moveTo>
                    <a:pt x="22" y="8"/>
                  </a:moveTo>
                  <a:cubicBezTo>
                    <a:pt x="23" y="7"/>
                    <a:pt x="23" y="7"/>
                    <a:pt x="23" y="6"/>
                  </a:cubicBezTo>
                  <a:cubicBezTo>
                    <a:pt x="23" y="6"/>
                    <a:pt x="22" y="7"/>
                    <a:pt x="22" y="8"/>
                  </a:cubicBezTo>
                  <a:close/>
                  <a:moveTo>
                    <a:pt x="23" y="9"/>
                  </a:moveTo>
                  <a:cubicBezTo>
                    <a:pt x="24" y="9"/>
                    <a:pt x="24" y="7"/>
                    <a:pt x="26" y="7"/>
                  </a:cubicBezTo>
                  <a:cubicBezTo>
                    <a:pt x="26" y="7"/>
                    <a:pt x="25" y="6"/>
                    <a:pt x="25" y="6"/>
                  </a:cubicBezTo>
                  <a:cubicBezTo>
                    <a:pt x="24" y="7"/>
                    <a:pt x="24" y="8"/>
                    <a:pt x="23" y="9"/>
                  </a:cubicBezTo>
                  <a:close/>
                  <a:moveTo>
                    <a:pt x="13" y="8"/>
                  </a:moveTo>
                  <a:cubicBezTo>
                    <a:pt x="14" y="8"/>
                    <a:pt x="14" y="7"/>
                    <a:pt x="14" y="6"/>
                  </a:cubicBezTo>
                  <a:cubicBezTo>
                    <a:pt x="14" y="7"/>
                    <a:pt x="13" y="8"/>
                    <a:pt x="13" y="8"/>
                  </a:cubicBezTo>
                  <a:close/>
                  <a:moveTo>
                    <a:pt x="17" y="8"/>
                  </a:moveTo>
                  <a:cubicBezTo>
                    <a:pt x="17" y="7"/>
                    <a:pt x="18" y="7"/>
                    <a:pt x="17" y="6"/>
                  </a:cubicBezTo>
                  <a:cubicBezTo>
                    <a:pt x="17" y="7"/>
                    <a:pt x="16" y="7"/>
                    <a:pt x="17" y="8"/>
                  </a:cubicBezTo>
                  <a:close/>
                  <a:moveTo>
                    <a:pt x="19" y="7"/>
                  </a:moveTo>
                  <a:cubicBezTo>
                    <a:pt x="20" y="7"/>
                    <a:pt x="19" y="8"/>
                    <a:pt x="20" y="8"/>
                  </a:cubicBezTo>
                  <a:cubicBezTo>
                    <a:pt x="20" y="7"/>
                    <a:pt x="20" y="7"/>
                    <a:pt x="20" y="6"/>
                  </a:cubicBezTo>
                  <a:cubicBezTo>
                    <a:pt x="20" y="7"/>
                    <a:pt x="19" y="7"/>
                    <a:pt x="19" y="7"/>
                  </a:cubicBezTo>
                  <a:close/>
                  <a:moveTo>
                    <a:pt x="17" y="8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8" y="9"/>
                    <a:pt x="18" y="8"/>
                    <a:pt x="17" y="7"/>
                  </a:cubicBezTo>
                  <a:cubicBezTo>
                    <a:pt x="17" y="7"/>
                    <a:pt x="17" y="8"/>
                    <a:pt x="17" y="8"/>
                  </a:cubicBezTo>
                  <a:close/>
                  <a:moveTo>
                    <a:pt x="24" y="11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26" y="11"/>
                    <a:pt x="26" y="10"/>
                    <a:pt x="26" y="9"/>
                  </a:cubicBezTo>
                  <a:cubicBezTo>
                    <a:pt x="26" y="9"/>
                    <a:pt x="27" y="9"/>
                    <a:pt x="27" y="9"/>
                  </a:cubicBezTo>
                  <a:cubicBezTo>
                    <a:pt x="27" y="9"/>
                    <a:pt x="26" y="8"/>
                    <a:pt x="26" y="8"/>
                  </a:cubicBezTo>
                  <a:cubicBezTo>
                    <a:pt x="25" y="9"/>
                    <a:pt x="25" y="9"/>
                    <a:pt x="24" y="11"/>
                  </a:cubicBezTo>
                  <a:close/>
                  <a:moveTo>
                    <a:pt x="14" y="9"/>
                  </a:moveTo>
                  <a:cubicBezTo>
                    <a:pt x="14" y="9"/>
                    <a:pt x="14" y="10"/>
                    <a:pt x="14" y="10"/>
                  </a:cubicBezTo>
                  <a:cubicBezTo>
                    <a:pt x="14" y="9"/>
                    <a:pt x="15" y="9"/>
                    <a:pt x="15" y="8"/>
                  </a:cubicBezTo>
                  <a:cubicBezTo>
                    <a:pt x="14" y="8"/>
                    <a:pt x="14" y="9"/>
                    <a:pt x="14" y="9"/>
                  </a:cubicBezTo>
                  <a:close/>
                  <a:moveTo>
                    <a:pt x="10" y="10"/>
                  </a:moveTo>
                  <a:cubicBezTo>
                    <a:pt x="10" y="10"/>
                    <a:pt x="11" y="10"/>
                    <a:pt x="11" y="9"/>
                  </a:cubicBezTo>
                  <a:cubicBezTo>
                    <a:pt x="10" y="9"/>
                    <a:pt x="10" y="10"/>
                    <a:pt x="10" y="10"/>
                  </a:cubicBezTo>
                  <a:close/>
                  <a:moveTo>
                    <a:pt x="17" y="10"/>
                  </a:moveTo>
                  <a:cubicBezTo>
                    <a:pt x="17" y="10"/>
                    <a:pt x="16" y="9"/>
                    <a:pt x="16" y="9"/>
                  </a:cubicBezTo>
                  <a:cubicBezTo>
                    <a:pt x="16" y="10"/>
                    <a:pt x="16" y="11"/>
                    <a:pt x="17" y="10"/>
                  </a:cubicBezTo>
                  <a:close/>
                  <a:moveTo>
                    <a:pt x="20" y="10"/>
                  </a:moveTo>
                  <a:cubicBezTo>
                    <a:pt x="20" y="10"/>
                    <a:pt x="20" y="9"/>
                    <a:pt x="19" y="9"/>
                  </a:cubicBezTo>
                  <a:cubicBezTo>
                    <a:pt x="19" y="10"/>
                    <a:pt x="20" y="10"/>
                    <a:pt x="20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2"/>
                    <a:pt x="16" y="12"/>
                  </a:cubicBezTo>
                  <a:cubicBezTo>
                    <a:pt x="16" y="11"/>
                    <a:pt x="16" y="10"/>
                    <a:pt x="15" y="10"/>
                  </a:cubicBezTo>
                  <a:cubicBezTo>
                    <a:pt x="15" y="10"/>
                    <a:pt x="15" y="11"/>
                    <a:pt x="15" y="11"/>
                  </a:cubicBezTo>
                  <a:close/>
                  <a:moveTo>
                    <a:pt x="19" y="12"/>
                  </a:moveTo>
                  <a:cubicBezTo>
                    <a:pt x="20" y="11"/>
                    <a:pt x="19" y="10"/>
                    <a:pt x="19" y="10"/>
                  </a:cubicBezTo>
                  <a:cubicBezTo>
                    <a:pt x="18" y="11"/>
                    <a:pt x="18" y="11"/>
                    <a:pt x="19" y="12"/>
                  </a:cubicBezTo>
                  <a:close/>
                  <a:moveTo>
                    <a:pt x="27" y="12"/>
                  </a:moveTo>
                  <a:cubicBezTo>
                    <a:pt x="27" y="12"/>
                    <a:pt x="28" y="12"/>
                    <a:pt x="28" y="12"/>
                  </a:cubicBezTo>
                  <a:cubicBezTo>
                    <a:pt x="27" y="13"/>
                    <a:pt x="28" y="15"/>
                    <a:pt x="29" y="16"/>
                  </a:cubicBezTo>
                  <a:cubicBezTo>
                    <a:pt x="28" y="15"/>
                    <a:pt x="29" y="14"/>
                    <a:pt x="29" y="14"/>
                  </a:cubicBezTo>
                  <a:cubicBezTo>
                    <a:pt x="29" y="13"/>
                    <a:pt x="28" y="11"/>
                    <a:pt x="27" y="10"/>
                  </a:cubicBezTo>
                  <a:cubicBezTo>
                    <a:pt x="27" y="11"/>
                    <a:pt x="27" y="11"/>
                    <a:pt x="27" y="12"/>
                  </a:cubicBezTo>
                  <a:close/>
                  <a:moveTo>
                    <a:pt x="31" y="15"/>
                  </a:moveTo>
                  <a:cubicBezTo>
                    <a:pt x="31" y="16"/>
                    <a:pt x="31" y="16"/>
                    <a:pt x="31" y="17"/>
                  </a:cubicBezTo>
                  <a:cubicBezTo>
                    <a:pt x="31" y="18"/>
                    <a:pt x="31" y="20"/>
                    <a:pt x="32" y="21"/>
                  </a:cubicBezTo>
                  <a:cubicBezTo>
                    <a:pt x="31" y="23"/>
                    <a:pt x="32" y="26"/>
                    <a:pt x="31" y="29"/>
                  </a:cubicBezTo>
                  <a:cubicBezTo>
                    <a:pt x="31" y="29"/>
                    <a:pt x="30" y="30"/>
                    <a:pt x="30" y="30"/>
                  </a:cubicBezTo>
                  <a:cubicBezTo>
                    <a:pt x="30" y="31"/>
                    <a:pt x="30" y="31"/>
                    <a:pt x="30" y="32"/>
                  </a:cubicBezTo>
                  <a:cubicBezTo>
                    <a:pt x="29" y="34"/>
                    <a:pt x="27" y="36"/>
                    <a:pt x="27" y="38"/>
                  </a:cubicBezTo>
                  <a:cubicBezTo>
                    <a:pt x="31" y="36"/>
                    <a:pt x="32" y="30"/>
                    <a:pt x="33" y="24"/>
                  </a:cubicBezTo>
                  <a:cubicBezTo>
                    <a:pt x="33" y="19"/>
                    <a:pt x="32" y="13"/>
                    <a:pt x="29" y="10"/>
                  </a:cubicBezTo>
                  <a:cubicBezTo>
                    <a:pt x="29" y="12"/>
                    <a:pt x="30" y="13"/>
                    <a:pt x="31" y="15"/>
                  </a:cubicBezTo>
                  <a:close/>
                  <a:moveTo>
                    <a:pt x="21" y="12"/>
                  </a:moveTo>
                  <a:cubicBezTo>
                    <a:pt x="21" y="12"/>
                    <a:pt x="21" y="12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2"/>
                    <a:pt x="21" y="12"/>
                  </a:cubicBezTo>
                  <a:close/>
                  <a:moveTo>
                    <a:pt x="13" y="12"/>
                  </a:moveTo>
                  <a:cubicBezTo>
                    <a:pt x="13" y="12"/>
                    <a:pt x="13" y="11"/>
                    <a:pt x="12" y="11"/>
                  </a:cubicBezTo>
                  <a:cubicBezTo>
                    <a:pt x="12" y="12"/>
                    <a:pt x="12" y="12"/>
                    <a:pt x="13" y="12"/>
                  </a:cubicBezTo>
                  <a:close/>
                  <a:moveTo>
                    <a:pt x="17" y="12"/>
                  </a:moveTo>
                  <a:cubicBezTo>
                    <a:pt x="18" y="12"/>
                    <a:pt x="18" y="13"/>
                    <a:pt x="18" y="13"/>
                  </a:cubicBezTo>
                  <a:cubicBezTo>
                    <a:pt x="19" y="13"/>
                    <a:pt x="18" y="12"/>
                    <a:pt x="17" y="12"/>
                  </a:cubicBezTo>
                  <a:cubicBezTo>
                    <a:pt x="17" y="12"/>
                    <a:pt x="18" y="12"/>
                    <a:pt x="18" y="11"/>
                  </a:cubicBezTo>
                  <a:cubicBezTo>
                    <a:pt x="17" y="11"/>
                    <a:pt x="17" y="12"/>
                    <a:pt x="17" y="12"/>
                  </a:cubicBezTo>
                  <a:close/>
                  <a:moveTo>
                    <a:pt x="24" y="13"/>
                  </a:moveTo>
                  <a:cubicBezTo>
                    <a:pt x="25" y="12"/>
                    <a:pt x="24" y="12"/>
                    <a:pt x="24" y="11"/>
                  </a:cubicBezTo>
                  <a:cubicBezTo>
                    <a:pt x="23" y="12"/>
                    <a:pt x="24" y="12"/>
                    <a:pt x="24" y="13"/>
                  </a:cubicBezTo>
                  <a:close/>
                  <a:moveTo>
                    <a:pt x="15" y="14"/>
                  </a:moveTo>
                  <a:cubicBezTo>
                    <a:pt x="15" y="13"/>
                    <a:pt x="15" y="12"/>
                    <a:pt x="14" y="12"/>
                  </a:cubicBezTo>
                  <a:cubicBezTo>
                    <a:pt x="14" y="12"/>
                    <a:pt x="15" y="13"/>
                    <a:pt x="15" y="14"/>
                  </a:cubicBezTo>
                  <a:close/>
                  <a:moveTo>
                    <a:pt x="20" y="13"/>
                  </a:move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0" y="12"/>
                    <a:pt x="20" y="12"/>
                  </a:cubicBezTo>
                  <a:cubicBezTo>
                    <a:pt x="20" y="12"/>
                    <a:pt x="20" y="12"/>
                    <a:pt x="20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1" y="12"/>
                    <a:pt x="11" y="12"/>
                  </a:cubicBezTo>
                  <a:cubicBezTo>
                    <a:pt x="11" y="12"/>
                    <a:pt x="10" y="12"/>
                    <a:pt x="10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4" y="13"/>
                    <a:pt x="14" y="13"/>
                  </a:cubicBezTo>
                  <a:cubicBezTo>
                    <a:pt x="13" y="14"/>
                    <a:pt x="14" y="15"/>
                    <a:pt x="15" y="15"/>
                  </a:cubicBezTo>
                  <a:close/>
                  <a:moveTo>
                    <a:pt x="18" y="14"/>
                  </a:moveTo>
                  <a:cubicBezTo>
                    <a:pt x="17" y="14"/>
                    <a:pt x="17" y="13"/>
                    <a:pt x="17" y="13"/>
                  </a:cubicBezTo>
                  <a:cubicBezTo>
                    <a:pt x="17" y="13"/>
                    <a:pt x="17" y="13"/>
                    <a:pt x="17" y="14"/>
                  </a:cubicBezTo>
                  <a:cubicBezTo>
                    <a:pt x="17" y="14"/>
                    <a:pt x="17" y="14"/>
                    <a:pt x="18" y="14"/>
                  </a:cubicBezTo>
                  <a:close/>
                  <a:moveTo>
                    <a:pt x="22" y="14"/>
                  </a:moveTo>
                  <a:cubicBezTo>
                    <a:pt x="22" y="14"/>
                    <a:pt x="22" y="15"/>
                    <a:pt x="23" y="15"/>
                  </a:cubicBezTo>
                  <a:cubicBezTo>
                    <a:pt x="23" y="14"/>
                    <a:pt x="23" y="14"/>
                    <a:pt x="23" y="13"/>
                  </a:cubicBezTo>
                  <a:cubicBezTo>
                    <a:pt x="23" y="14"/>
                    <a:pt x="23" y="14"/>
                    <a:pt x="22" y="14"/>
                  </a:cubicBezTo>
                  <a:close/>
                  <a:moveTo>
                    <a:pt x="11" y="15"/>
                  </a:moveTo>
                  <a:cubicBezTo>
                    <a:pt x="12" y="15"/>
                    <a:pt x="12" y="14"/>
                    <a:pt x="12" y="14"/>
                  </a:cubicBezTo>
                  <a:cubicBezTo>
                    <a:pt x="12" y="14"/>
                    <a:pt x="12" y="14"/>
                    <a:pt x="11" y="14"/>
                  </a:cubicBezTo>
                  <a:cubicBezTo>
                    <a:pt x="11" y="14"/>
                    <a:pt x="11" y="14"/>
                    <a:pt x="11" y="15"/>
                  </a:cubicBezTo>
                  <a:close/>
                  <a:moveTo>
                    <a:pt x="19" y="15"/>
                  </a:moveTo>
                  <a:cubicBezTo>
                    <a:pt x="19" y="15"/>
                    <a:pt x="19" y="15"/>
                    <a:pt x="20" y="15"/>
                  </a:cubicBezTo>
                  <a:cubicBezTo>
                    <a:pt x="20" y="15"/>
                    <a:pt x="20" y="14"/>
                    <a:pt x="19" y="14"/>
                  </a:cubicBezTo>
                  <a:cubicBezTo>
                    <a:pt x="19" y="14"/>
                    <a:pt x="19" y="15"/>
                    <a:pt x="19" y="15"/>
                  </a:cubicBezTo>
                  <a:close/>
                  <a:moveTo>
                    <a:pt x="17" y="16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6" y="14"/>
                  </a:cubicBezTo>
                  <a:cubicBezTo>
                    <a:pt x="16" y="15"/>
                    <a:pt x="16" y="16"/>
                    <a:pt x="17" y="16"/>
                  </a:cubicBezTo>
                  <a:close/>
                  <a:moveTo>
                    <a:pt x="22" y="15"/>
                  </a:moveTo>
                  <a:cubicBezTo>
                    <a:pt x="22" y="15"/>
                    <a:pt x="22" y="16"/>
                    <a:pt x="22" y="16"/>
                  </a:cubicBezTo>
                  <a:cubicBezTo>
                    <a:pt x="23" y="16"/>
                    <a:pt x="22" y="15"/>
                    <a:pt x="22" y="15"/>
                  </a:cubicBezTo>
                  <a:close/>
                  <a:moveTo>
                    <a:pt x="13" y="18"/>
                  </a:moveTo>
                  <a:cubicBezTo>
                    <a:pt x="14" y="17"/>
                    <a:pt x="13" y="16"/>
                    <a:pt x="12" y="15"/>
                  </a:cubicBezTo>
                  <a:cubicBezTo>
                    <a:pt x="12" y="16"/>
                    <a:pt x="13" y="17"/>
                    <a:pt x="13" y="18"/>
                  </a:cubicBezTo>
                  <a:close/>
                  <a:moveTo>
                    <a:pt x="29" y="17"/>
                  </a:moveTo>
                  <a:cubicBezTo>
                    <a:pt x="30" y="17"/>
                    <a:pt x="31" y="16"/>
                    <a:pt x="30" y="15"/>
                  </a:cubicBezTo>
                  <a:cubicBezTo>
                    <a:pt x="29" y="16"/>
                    <a:pt x="29" y="17"/>
                    <a:pt x="29" y="17"/>
                  </a:cubicBezTo>
                  <a:close/>
                  <a:moveTo>
                    <a:pt x="2" y="18"/>
                  </a:moveTo>
                  <a:cubicBezTo>
                    <a:pt x="2" y="18"/>
                    <a:pt x="2" y="16"/>
                    <a:pt x="2" y="16"/>
                  </a:cubicBezTo>
                  <a:cubicBezTo>
                    <a:pt x="2" y="17"/>
                    <a:pt x="1" y="18"/>
                    <a:pt x="2" y="18"/>
                  </a:cubicBezTo>
                  <a:close/>
                  <a:moveTo>
                    <a:pt x="17" y="17"/>
                  </a:moveTo>
                  <a:cubicBezTo>
                    <a:pt x="17" y="17"/>
                    <a:pt x="16" y="16"/>
                    <a:pt x="16" y="16"/>
                  </a:cubicBezTo>
                  <a:cubicBezTo>
                    <a:pt x="15" y="16"/>
                    <a:pt x="16" y="17"/>
                    <a:pt x="17" y="17"/>
                  </a:cubicBezTo>
                  <a:close/>
                  <a:moveTo>
                    <a:pt x="27" y="18"/>
                  </a:moveTo>
                  <a:cubicBezTo>
                    <a:pt x="28" y="17"/>
                    <a:pt x="27" y="16"/>
                    <a:pt x="27" y="16"/>
                  </a:cubicBezTo>
                  <a:cubicBezTo>
                    <a:pt x="27" y="16"/>
                    <a:pt x="27" y="17"/>
                    <a:pt x="27" y="18"/>
                  </a:cubicBezTo>
                  <a:close/>
                  <a:moveTo>
                    <a:pt x="24" y="18"/>
                  </a:moveTo>
                  <a:cubicBezTo>
                    <a:pt x="25" y="17"/>
                    <a:pt x="25" y="16"/>
                    <a:pt x="24" y="16"/>
                  </a:cubicBezTo>
                  <a:cubicBezTo>
                    <a:pt x="24" y="16"/>
                    <a:pt x="24" y="17"/>
                    <a:pt x="24" y="18"/>
                  </a:cubicBezTo>
                  <a:close/>
                  <a:moveTo>
                    <a:pt x="9" y="18"/>
                  </a:moveTo>
                  <a:cubicBezTo>
                    <a:pt x="10" y="18"/>
                    <a:pt x="11" y="17"/>
                    <a:pt x="11" y="16"/>
                  </a:cubicBezTo>
                  <a:cubicBezTo>
                    <a:pt x="10" y="16"/>
                    <a:pt x="9" y="17"/>
                    <a:pt x="9" y="18"/>
                  </a:cubicBezTo>
                  <a:close/>
                  <a:moveTo>
                    <a:pt x="20" y="18"/>
                  </a:moveTo>
                  <a:cubicBezTo>
                    <a:pt x="21" y="17"/>
                    <a:pt x="21" y="18"/>
                    <a:pt x="21" y="18"/>
                  </a:cubicBezTo>
                  <a:cubicBezTo>
                    <a:pt x="21" y="17"/>
                    <a:pt x="22" y="16"/>
                    <a:pt x="21" y="16"/>
                  </a:cubicBezTo>
                  <a:cubicBezTo>
                    <a:pt x="21" y="17"/>
                    <a:pt x="20" y="17"/>
                    <a:pt x="20" y="18"/>
                  </a:cubicBezTo>
                  <a:close/>
                  <a:moveTo>
                    <a:pt x="18" y="18"/>
                  </a:moveTo>
                  <a:cubicBezTo>
                    <a:pt x="18" y="18"/>
                    <a:pt x="18" y="17"/>
                    <a:pt x="18" y="17"/>
                  </a:cubicBezTo>
                  <a:cubicBezTo>
                    <a:pt x="18" y="17"/>
                    <a:pt x="18" y="16"/>
                    <a:pt x="18" y="17"/>
                  </a:cubicBezTo>
                  <a:cubicBezTo>
                    <a:pt x="18" y="17"/>
                    <a:pt x="17" y="17"/>
                    <a:pt x="18" y="18"/>
                  </a:cubicBezTo>
                  <a:close/>
                  <a:moveTo>
                    <a:pt x="16" y="18"/>
                  </a:moveTo>
                  <a:cubicBezTo>
                    <a:pt x="16" y="18"/>
                    <a:pt x="15" y="17"/>
                    <a:pt x="15" y="17"/>
                  </a:cubicBezTo>
                  <a:cubicBezTo>
                    <a:pt x="15" y="17"/>
                    <a:pt x="15" y="18"/>
                    <a:pt x="16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7"/>
                    <a:pt x="23" y="17"/>
                  </a:cubicBezTo>
                  <a:cubicBezTo>
                    <a:pt x="23" y="18"/>
                    <a:pt x="24" y="18"/>
                    <a:pt x="24" y="18"/>
                  </a:cubicBezTo>
                  <a:close/>
                  <a:moveTo>
                    <a:pt x="26" y="20"/>
                  </a:moveTo>
                  <a:cubicBezTo>
                    <a:pt x="26" y="20"/>
                    <a:pt x="27" y="19"/>
                    <a:pt x="27" y="19"/>
                  </a:cubicBezTo>
                  <a:cubicBezTo>
                    <a:pt x="26" y="19"/>
                    <a:pt x="26" y="18"/>
                    <a:pt x="25" y="17"/>
                  </a:cubicBezTo>
                  <a:cubicBezTo>
                    <a:pt x="24" y="18"/>
                    <a:pt x="26" y="20"/>
                    <a:pt x="26" y="20"/>
                  </a:cubicBezTo>
                  <a:close/>
                  <a:moveTo>
                    <a:pt x="12" y="20"/>
                  </a:moveTo>
                  <a:cubicBezTo>
                    <a:pt x="12" y="20"/>
                    <a:pt x="12" y="20"/>
                    <a:pt x="12" y="19"/>
                  </a:cubicBezTo>
                  <a:cubicBezTo>
                    <a:pt x="12" y="19"/>
                    <a:pt x="12" y="18"/>
                    <a:pt x="11" y="18"/>
                  </a:cubicBezTo>
                  <a:cubicBezTo>
                    <a:pt x="10" y="18"/>
                    <a:pt x="11" y="20"/>
                    <a:pt x="12" y="20"/>
                  </a:cubicBezTo>
                  <a:close/>
                  <a:moveTo>
                    <a:pt x="14" y="19"/>
                  </a:moveTo>
                  <a:cubicBezTo>
                    <a:pt x="15" y="19"/>
                    <a:pt x="15" y="21"/>
                    <a:pt x="16" y="19"/>
                  </a:cubicBezTo>
                  <a:cubicBezTo>
                    <a:pt x="15" y="19"/>
                    <a:pt x="15" y="18"/>
                    <a:pt x="14" y="18"/>
                  </a:cubicBezTo>
                  <a:cubicBezTo>
                    <a:pt x="14" y="18"/>
                    <a:pt x="14" y="18"/>
                    <a:pt x="14" y="19"/>
                  </a:cubicBezTo>
                  <a:close/>
                  <a:moveTo>
                    <a:pt x="18" y="19"/>
                  </a:moveTo>
                  <a:cubicBezTo>
                    <a:pt x="19" y="19"/>
                    <a:pt x="19" y="18"/>
                    <a:pt x="19" y="18"/>
                  </a:cubicBezTo>
                  <a:cubicBezTo>
                    <a:pt x="19" y="18"/>
                    <a:pt x="19" y="19"/>
                    <a:pt x="18" y="19"/>
                  </a:cubicBezTo>
                  <a:close/>
                  <a:moveTo>
                    <a:pt x="17" y="19"/>
                  </a:move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9"/>
                    <a:pt x="17" y="19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1"/>
                    <a:pt x="23" y="21"/>
                  </a:cubicBezTo>
                  <a:cubicBezTo>
                    <a:pt x="23" y="20"/>
                    <a:pt x="23" y="20"/>
                    <a:pt x="24" y="19"/>
                  </a:cubicBezTo>
                  <a:cubicBezTo>
                    <a:pt x="23" y="19"/>
                    <a:pt x="23" y="19"/>
                    <a:pt x="23" y="18"/>
                  </a:cubicBezTo>
                  <a:cubicBezTo>
                    <a:pt x="23" y="19"/>
                    <a:pt x="22" y="19"/>
                    <a:pt x="22" y="20"/>
                  </a:cubicBezTo>
                  <a:close/>
                  <a:moveTo>
                    <a:pt x="19" y="20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19" y="20"/>
                    <a:pt x="19" y="20"/>
                  </a:cubicBezTo>
                  <a:close/>
                  <a:moveTo>
                    <a:pt x="17" y="20"/>
                  </a:moveTo>
                  <a:cubicBezTo>
                    <a:pt x="17" y="20"/>
                    <a:pt x="17" y="19"/>
                    <a:pt x="17" y="19"/>
                  </a:cubicBezTo>
                  <a:cubicBezTo>
                    <a:pt x="16" y="20"/>
                    <a:pt x="17" y="20"/>
                    <a:pt x="17" y="20"/>
                  </a:cubicBezTo>
                  <a:close/>
                  <a:moveTo>
                    <a:pt x="15" y="21"/>
                  </a:moveTo>
                  <a:cubicBezTo>
                    <a:pt x="14" y="20"/>
                    <a:pt x="14" y="20"/>
                    <a:pt x="13" y="19"/>
                  </a:cubicBezTo>
                  <a:cubicBezTo>
                    <a:pt x="14" y="20"/>
                    <a:pt x="14" y="21"/>
                    <a:pt x="15" y="21"/>
                  </a:cubicBezTo>
                  <a:close/>
                  <a:moveTo>
                    <a:pt x="20" y="21"/>
                  </a:moveTo>
                  <a:cubicBezTo>
                    <a:pt x="20" y="21"/>
                    <a:pt x="21" y="20"/>
                    <a:pt x="21" y="20"/>
                  </a:cubicBezTo>
                  <a:cubicBezTo>
                    <a:pt x="21" y="20"/>
                    <a:pt x="21" y="20"/>
                    <a:pt x="20" y="20"/>
                  </a:cubicBezTo>
                  <a:cubicBezTo>
                    <a:pt x="20" y="20"/>
                    <a:pt x="20" y="21"/>
                    <a:pt x="20" y="21"/>
                  </a:cubicBezTo>
                  <a:close/>
                  <a:moveTo>
                    <a:pt x="8" y="21"/>
                  </a:moveTo>
                  <a:cubicBezTo>
                    <a:pt x="8" y="21"/>
                    <a:pt x="8" y="21"/>
                    <a:pt x="9" y="21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1"/>
                    <a:pt x="8" y="21"/>
                  </a:cubicBezTo>
                  <a:close/>
                  <a:moveTo>
                    <a:pt x="12" y="21"/>
                  </a:moveTo>
                  <a:cubicBezTo>
                    <a:pt x="13" y="22"/>
                    <a:pt x="13" y="22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1"/>
                    <a:pt x="14" y="20"/>
                    <a:pt x="13" y="20"/>
                  </a:cubicBezTo>
                  <a:cubicBezTo>
                    <a:pt x="13" y="21"/>
                    <a:pt x="12" y="21"/>
                    <a:pt x="12" y="21"/>
                  </a:cubicBezTo>
                  <a:close/>
                  <a:moveTo>
                    <a:pt x="16" y="21"/>
                  </a:moveTo>
                  <a:cubicBezTo>
                    <a:pt x="17" y="21"/>
                    <a:pt x="17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lose/>
                  <a:moveTo>
                    <a:pt x="28" y="22"/>
                  </a:moveTo>
                  <a:cubicBezTo>
                    <a:pt x="27" y="21"/>
                    <a:pt x="27" y="21"/>
                    <a:pt x="27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21"/>
                    <a:pt x="27" y="22"/>
                    <a:pt x="28" y="22"/>
                  </a:cubicBezTo>
                  <a:close/>
                  <a:moveTo>
                    <a:pt x="11" y="21"/>
                  </a:moveTo>
                  <a:cubicBezTo>
                    <a:pt x="11" y="21"/>
                    <a:pt x="11" y="21"/>
                    <a:pt x="11" y="21"/>
                  </a:cubicBezTo>
                  <a:cubicBezTo>
                    <a:pt x="11" y="21"/>
                    <a:pt x="11" y="20"/>
                    <a:pt x="10" y="20"/>
                  </a:cubicBezTo>
                  <a:cubicBezTo>
                    <a:pt x="10" y="21"/>
                    <a:pt x="11" y="22"/>
                    <a:pt x="11" y="21"/>
                  </a:cubicBezTo>
                  <a:close/>
                  <a:moveTo>
                    <a:pt x="1" y="23"/>
                  </a:moveTo>
                  <a:cubicBezTo>
                    <a:pt x="2" y="23"/>
                    <a:pt x="2" y="21"/>
                    <a:pt x="1" y="20"/>
                  </a:cubicBezTo>
                  <a:cubicBezTo>
                    <a:pt x="1" y="22"/>
                    <a:pt x="1" y="22"/>
                    <a:pt x="1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3"/>
                    <a:pt x="24" y="23"/>
                  </a:cubicBezTo>
                  <a:cubicBezTo>
                    <a:pt x="25" y="23"/>
                    <a:pt x="25" y="22"/>
                    <a:pt x="25" y="22"/>
                  </a:cubicBezTo>
                  <a:cubicBezTo>
                    <a:pt x="25" y="21"/>
                    <a:pt x="25" y="21"/>
                    <a:pt x="24" y="20"/>
                  </a:cubicBezTo>
                  <a:cubicBezTo>
                    <a:pt x="24" y="21"/>
                    <a:pt x="24" y="21"/>
                    <a:pt x="24" y="22"/>
                  </a:cubicBezTo>
                  <a:close/>
                  <a:moveTo>
                    <a:pt x="4" y="22"/>
                  </a:moveTo>
                  <a:cubicBezTo>
                    <a:pt x="4" y="22"/>
                    <a:pt x="4" y="21"/>
                    <a:pt x="4" y="21"/>
                  </a:cubicBezTo>
                  <a:cubicBezTo>
                    <a:pt x="4" y="21"/>
                    <a:pt x="4" y="21"/>
                    <a:pt x="4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2" y="23"/>
                  </a:cubicBezTo>
                  <a:cubicBezTo>
                    <a:pt x="22" y="23"/>
                    <a:pt x="22" y="23"/>
                    <a:pt x="22" y="22"/>
                  </a:cubicBezTo>
                  <a:cubicBezTo>
                    <a:pt x="22" y="22"/>
                    <a:pt x="22" y="21"/>
                    <a:pt x="21" y="21"/>
                  </a:cubicBezTo>
                  <a:cubicBezTo>
                    <a:pt x="21" y="21"/>
                    <a:pt x="21" y="22"/>
                    <a:pt x="21" y="22"/>
                  </a:cubicBezTo>
                  <a:close/>
                  <a:moveTo>
                    <a:pt x="8" y="23"/>
                  </a:moveTo>
                  <a:cubicBezTo>
                    <a:pt x="8" y="22"/>
                    <a:pt x="8" y="22"/>
                    <a:pt x="7" y="22"/>
                  </a:cubicBezTo>
                  <a:cubicBezTo>
                    <a:pt x="7" y="22"/>
                    <a:pt x="7" y="23"/>
                    <a:pt x="8" y="23"/>
                  </a:cubicBezTo>
                  <a:close/>
                  <a:moveTo>
                    <a:pt x="9" y="24"/>
                  </a:moveTo>
                  <a:cubicBezTo>
                    <a:pt x="10" y="24"/>
                    <a:pt x="10" y="23"/>
                    <a:pt x="10" y="23"/>
                  </a:cubicBezTo>
                  <a:cubicBezTo>
                    <a:pt x="10" y="22"/>
                    <a:pt x="10" y="22"/>
                    <a:pt x="9" y="22"/>
                  </a:cubicBezTo>
                  <a:cubicBezTo>
                    <a:pt x="9" y="23"/>
                    <a:pt x="9" y="23"/>
                    <a:pt x="9" y="24"/>
                  </a:cubicBezTo>
                  <a:close/>
                  <a:moveTo>
                    <a:pt x="16" y="23"/>
                  </a:moveTo>
                  <a:cubicBezTo>
                    <a:pt x="16" y="22"/>
                    <a:pt x="16" y="22"/>
                    <a:pt x="15" y="22"/>
                  </a:cubicBezTo>
                  <a:cubicBezTo>
                    <a:pt x="15" y="22"/>
                    <a:pt x="15" y="22"/>
                    <a:pt x="16" y="23"/>
                  </a:cubicBezTo>
                  <a:close/>
                  <a:moveTo>
                    <a:pt x="29" y="23"/>
                  </a:moveTo>
                  <a:cubicBezTo>
                    <a:pt x="29" y="23"/>
                    <a:pt x="29" y="22"/>
                    <a:pt x="28" y="22"/>
                  </a:cubicBezTo>
                  <a:cubicBezTo>
                    <a:pt x="28" y="23"/>
                    <a:pt x="28" y="23"/>
                    <a:pt x="29" y="23"/>
                  </a:cubicBezTo>
                  <a:close/>
                  <a:moveTo>
                    <a:pt x="17" y="23"/>
                  </a:moveTo>
                  <a:cubicBezTo>
                    <a:pt x="18" y="24"/>
                    <a:pt x="19" y="23"/>
                    <a:pt x="18" y="23"/>
                  </a:cubicBezTo>
                  <a:cubicBezTo>
                    <a:pt x="18" y="23"/>
                    <a:pt x="18" y="23"/>
                    <a:pt x="17" y="23"/>
                  </a:cubicBezTo>
                  <a:close/>
                  <a:moveTo>
                    <a:pt x="25" y="24"/>
                  </a:moveTo>
                  <a:cubicBezTo>
                    <a:pt x="25" y="24"/>
                    <a:pt x="25" y="25"/>
                    <a:pt x="26" y="25"/>
                  </a:cubicBezTo>
                  <a:cubicBezTo>
                    <a:pt x="26" y="25"/>
                    <a:pt x="26" y="24"/>
                    <a:pt x="27" y="2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4"/>
                    <a:pt x="25" y="24"/>
                  </a:cubicBezTo>
                  <a:close/>
                  <a:moveTo>
                    <a:pt x="15" y="24"/>
                  </a:moveTo>
                  <a:cubicBezTo>
                    <a:pt x="15" y="24"/>
                    <a:pt x="16" y="23"/>
                    <a:pt x="15" y="23"/>
                  </a:cubicBezTo>
                  <a:cubicBezTo>
                    <a:pt x="15" y="23"/>
                    <a:pt x="14" y="24"/>
                    <a:pt x="15" y="24"/>
                  </a:cubicBezTo>
                  <a:close/>
                  <a:moveTo>
                    <a:pt x="7" y="24"/>
                  </a:moveTo>
                  <a:cubicBezTo>
                    <a:pt x="7" y="24"/>
                    <a:pt x="7" y="23"/>
                    <a:pt x="6" y="23"/>
                  </a:cubicBezTo>
                  <a:cubicBezTo>
                    <a:pt x="6" y="24"/>
                    <a:pt x="7" y="24"/>
                    <a:pt x="7" y="24"/>
                  </a:cubicBezTo>
                  <a:close/>
                  <a:moveTo>
                    <a:pt x="29" y="24"/>
                  </a:moveTo>
                  <a:cubicBezTo>
                    <a:pt x="29" y="24"/>
                    <a:pt x="29" y="24"/>
                    <a:pt x="30" y="23"/>
                  </a:cubicBezTo>
                  <a:cubicBezTo>
                    <a:pt x="29" y="23"/>
                    <a:pt x="28" y="24"/>
                    <a:pt x="29" y="24"/>
                  </a:cubicBezTo>
                  <a:close/>
                  <a:moveTo>
                    <a:pt x="22" y="24"/>
                  </a:moveTo>
                  <a:cubicBezTo>
                    <a:pt x="23" y="24"/>
                    <a:pt x="23" y="25"/>
                    <a:pt x="23" y="25"/>
                  </a:cubicBezTo>
                  <a:cubicBezTo>
                    <a:pt x="24" y="24"/>
                    <a:pt x="24" y="23"/>
                    <a:pt x="23" y="23"/>
                  </a:cubicBezTo>
                  <a:cubicBezTo>
                    <a:pt x="22" y="23"/>
                    <a:pt x="23" y="24"/>
                    <a:pt x="22" y="24"/>
                  </a:cubicBezTo>
                  <a:close/>
                  <a:moveTo>
                    <a:pt x="8" y="25"/>
                  </a:moveTo>
                  <a:cubicBezTo>
                    <a:pt x="9" y="24"/>
                    <a:pt x="9" y="25"/>
                    <a:pt x="9" y="25"/>
                  </a:cubicBezTo>
                  <a:cubicBezTo>
                    <a:pt x="9" y="24"/>
                    <a:pt x="9" y="24"/>
                    <a:pt x="8" y="23"/>
                  </a:cubicBezTo>
                  <a:cubicBezTo>
                    <a:pt x="8" y="24"/>
                    <a:pt x="8" y="24"/>
                    <a:pt x="8" y="25"/>
                  </a:cubicBezTo>
                  <a:close/>
                  <a:moveTo>
                    <a:pt x="18" y="24"/>
                  </a:move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8" y="24"/>
                    <a:pt x="18" y="24"/>
                  </a:cubicBezTo>
                  <a:cubicBezTo>
                    <a:pt x="18" y="24"/>
                    <a:pt x="18" y="24"/>
                    <a:pt x="18" y="24"/>
                  </a:cubicBezTo>
                  <a:close/>
                  <a:moveTo>
                    <a:pt x="4" y="30"/>
                  </a:moveTo>
                  <a:cubicBezTo>
                    <a:pt x="3" y="28"/>
                    <a:pt x="3" y="25"/>
                    <a:pt x="2" y="24"/>
                  </a:cubicBezTo>
                  <a:cubicBezTo>
                    <a:pt x="2" y="26"/>
                    <a:pt x="3" y="29"/>
                    <a:pt x="4" y="30"/>
                  </a:cubicBezTo>
                  <a:close/>
                  <a:moveTo>
                    <a:pt x="21" y="25"/>
                  </a:moveTo>
                  <a:cubicBezTo>
                    <a:pt x="20" y="25"/>
                    <a:pt x="20" y="24"/>
                    <a:pt x="20" y="24"/>
                  </a:cubicBezTo>
                  <a:cubicBezTo>
                    <a:pt x="20" y="24"/>
                    <a:pt x="20" y="25"/>
                    <a:pt x="21" y="25"/>
                  </a:cubicBezTo>
                  <a:close/>
                  <a:moveTo>
                    <a:pt x="11" y="27"/>
                  </a:moveTo>
                  <a:cubicBezTo>
                    <a:pt x="12" y="26"/>
                    <a:pt x="12" y="26"/>
                    <a:pt x="12" y="25"/>
                  </a:cubicBezTo>
                  <a:cubicBezTo>
                    <a:pt x="12" y="25"/>
                    <a:pt x="12" y="24"/>
                    <a:pt x="11" y="24"/>
                  </a:cubicBezTo>
                  <a:cubicBezTo>
                    <a:pt x="10" y="25"/>
                    <a:pt x="10" y="26"/>
                    <a:pt x="11" y="27"/>
                  </a:cubicBezTo>
                  <a:close/>
                  <a:moveTo>
                    <a:pt x="14" y="25"/>
                  </a:move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lose/>
                  <a:moveTo>
                    <a:pt x="19" y="26"/>
                  </a:moveTo>
                  <a:cubicBezTo>
                    <a:pt x="20" y="26"/>
                    <a:pt x="20" y="27"/>
                    <a:pt x="20" y="26"/>
                  </a:cubicBezTo>
                  <a:cubicBezTo>
                    <a:pt x="21" y="26"/>
                    <a:pt x="20" y="25"/>
                    <a:pt x="20" y="25"/>
                  </a:cubicBezTo>
                  <a:cubicBezTo>
                    <a:pt x="19" y="25"/>
                    <a:pt x="19" y="25"/>
                    <a:pt x="19" y="26"/>
                  </a:cubicBezTo>
                  <a:close/>
                  <a:moveTo>
                    <a:pt x="27" y="27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7" y="26"/>
                    <a:pt x="28" y="26"/>
                    <a:pt x="27" y="25"/>
                  </a:cubicBezTo>
                  <a:cubicBezTo>
                    <a:pt x="27" y="25"/>
                    <a:pt x="26" y="26"/>
                    <a:pt x="27" y="27"/>
                  </a:cubicBezTo>
                  <a:close/>
                  <a:moveTo>
                    <a:pt x="8" y="27"/>
                  </a:moveTo>
                  <a:cubicBezTo>
                    <a:pt x="9" y="26"/>
                    <a:pt x="8" y="25"/>
                    <a:pt x="8" y="25"/>
                  </a:cubicBezTo>
                  <a:cubicBezTo>
                    <a:pt x="7" y="26"/>
                    <a:pt x="8" y="26"/>
                    <a:pt x="8" y="27"/>
                  </a:cubicBezTo>
                  <a:close/>
                  <a:moveTo>
                    <a:pt x="16" y="26"/>
                  </a:moveTo>
                  <a:cubicBezTo>
                    <a:pt x="17" y="26"/>
                    <a:pt x="17" y="25"/>
                    <a:pt x="17" y="25"/>
                  </a:cubicBezTo>
                  <a:cubicBezTo>
                    <a:pt x="17" y="25"/>
                    <a:pt x="16" y="26"/>
                    <a:pt x="16" y="26"/>
                  </a:cubicBezTo>
                  <a:close/>
                  <a:moveTo>
                    <a:pt x="24" y="27"/>
                  </a:moveTo>
                  <a:cubicBezTo>
                    <a:pt x="24" y="27"/>
                    <a:pt x="24" y="27"/>
                    <a:pt x="25" y="27"/>
                  </a:cubicBezTo>
                  <a:cubicBezTo>
                    <a:pt x="25" y="27"/>
                    <a:pt x="25" y="27"/>
                    <a:pt x="25" y="26"/>
                  </a:cubicBezTo>
                  <a:cubicBezTo>
                    <a:pt x="25" y="26"/>
                    <a:pt x="25" y="26"/>
                    <a:pt x="25" y="25"/>
                  </a:cubicBezTo>
                  <a:cubicBezTo>
                    <a:pt x="24" y="25"/>
                    <a:pt x="24" y="26"/>
                    <a:pt x="24" y="26"/>
                  </a:cubicBezTo>
                  <a:cubicBezTo>
                    <a:pt x="24" y="26"/>
                    <a:pt x="25" y="26"/>
                    <a:pt x="25" y="26"/>
                  </a:cubicBezTo>
                  <a:cubicBezTo>
                    <a:pt x="24" y="26"/>
                    <a:pt x="24" y="26"/>
                    <a:pt x="24" y="27"/>
                  </a:cubicBezTo>
                  <a:close/>
                  <a:moveTo>
                    <a:pt x="17" y="27"/>
                  </a:moveTo>
                  <a:cubicBezTo>
                    <a:pt x="17" y="27"/>
                    <a:pt x="17" y="27"/>
                    <a:pt x="18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7" y="27"/>
                    <a:pt x="17" y="27"/>
                  </a:cubicBezTo>
                  <a:close/>
                  <a:moveTo>
                    <a:pt x="22" y="27"/>
                  </a:moveTo>
                  <a:cubicBezTo>
                    <a:pt x="22" y="27"/>
                    <a:pt x="22" y="26"/>
                    <a:pt x="22" y="26"/>
                  </a:cubicBezTo>
                  <a:cubicBezTo>
                    <a:pt x="22" y="27"/>
                    <a:pt x="22" y="27"/>
                    <a:pt x="22" y="27"/>
                  </a:cubicBezTo>
                  <a:close/>
                  <a:moveTo>
                    <a:pt x="5" y="28"/>
                  </a:moveTo>
                  <a:cubicBezTo>
                    <a:pt x="5" y="27"/>
                    <a:pt x="5" y="27"/>
                    <a:pt x="4" y="26"/>
                  </a:cubicBezTo>
                  <a:cubicBezTo>
                    <a:pt x="5" y="27"/>
                    <a:pt x="5" y="28"/>
                    <a:pt x="5" y="28"/>
                  </a:cubicBezTo>
                  <a:close/>
                  <a:moveTo>
                    <a:pt x="7" y="27"/>
                  </a:moveTo>
                  <a:cubicBezTo>
                    <a:pt x="7" y="27"/>
                    <a:pt x="8" y="28"/>
                    <a:pt x="8" y="27"/>
                  </a:cubicBezTo>
                  <a:cubicBezTo>
                    <a:pt x="8" y="27"/>
                    <a:pt x="8" y="26"/>
                    <a:pt x="7" y="26"/>
                  </a:cubicBezTo>
                  <a:cubicBezTo>
                    <a:pt x="7" y="27"/>
                    <a:pt x="7" y="27"/>
                    <a:pt x="7" y="27"/>
                  </a:cubicBezTo>
                  <a:close/>
                  <a:moveTo>
                    <a:pt x="13" y="29"/>
                  </a:moveTo>
                  <a:cubicBezTo>
                    <a:pt x="13" y="28"/>
                    <a:pt x="14" y="28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2" y="28"/>
                    <a:pt x="13" y="29"/>
                  </a:cubicBezTo>
                  <a:close/>
                  <a:moveTo>
                    <a:pt x="20" y="28"/>
                  </a:moveTo>
                  <a:cubicBezTo>
                    <a:pt x="20" y="27"/>
                    <a:pt x="19" y="27"/>
                    <a:pt x="19" y="27"/>
                  </a:cubicBezTo>
                  <a:cubicBezTo>
                    <a:pt x="19" y="27"/>
                    <a:pt x="19" y="28"/>
                    <a:pt x="20" y="28"/>
                  </a:cubicBezTo>
                  <a:close/>
                  <a:moveTo>
                    <a:pt x="22" y="28"/>
                  </a:moveTo>
                  <a:cubicBezTo>
                    <a:pt x="22" y="28"/>
                    <a:pt x="21" y="27"/>
                    <a:pt x="21" y="27"/>
                  </a:cubicBezTo>
                  <a:cubicBezTo>
                    <a:pt x="21" y="28"/>
                    <a:pt x="21" y="28"/>
                    <a:pt x="22" y="28"/>
                  </a:cubicBezTo>
                  <a:close/>
                  <a:moveTo>
                    <a:pt x="19" y="29"/>
                  </a:moveTo>
                  <a:cubicBezTo>
                    <a:pt x="19" y="29"/>
                    <a:pt x="19" y="29"/>
                    <a:pt x="19" y="29"/>
                  </a:cubicBezTo>
                  <a:cubicBezTo>
                    <a:pt x="19" y="28"/>
                    <a:pt x="19" y="27"/>
                    <a:pt x="18" y="27"/>
                  </a:cubicBezTo>
                  <a:cubicBezTo>
                    <a:pt x="18" y="28"/>
                    <a:pt x="18" y="29"/>
                    <a:pt x="19" y="29"/>
                  </a:cubicBezTo>
                  <a:close/>
                  <a:moveTo>
                    <a:pt x="10" y="29"/>
                  </a:move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7"/>
                  </a:cubicBezTo>
                  <a:cubicBezTo>
                    <a:pt x="9" y="28"/>
                    <a:pt x="10" y="29"/>
                    <a:pt x="10" y="29"/>
                  </a:cubicBezTo>
                  <a:close/>
                  <a:moveTo>
                    <a:pt x="26" y="30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28"/>
                    <a:pt x="26" y="28"/>
                    <a:pt x="26" y="27"/>
                  </a:cubicBezTo>
                  <a:cubicBezTo>
                    <a:pt x="25" y="28"/>
                    <a:pt x="25" y="29"/>
                    <a:pt x="26" y="30"/>
                  </a:cubicBezTo>
                  <a:close/>
                  <a:moveTo>
                    <a:pt x="16" y="29"/>
                  </a:moveTo>
                  <a:cubicBezTo>
                    <a:pt x="16" y="29"/>
                    <a:pt x="17" y="28"/>
                    <a:pt x="16" y="28"/>
                  </a:cubicBezTo>
                  <a:cubicBezTo>
                    <a:pt x="16" y="28"/>
                    <a:pt x="16" y="28"/>
                    <a:pt x="16" y="29"/>
                  </a:cubicBezTo>
                  <a:close/>
                  <a:moveTo>
                    <a:pt x="29" y="29"/>
                  </a:moveTo>
                  <a:cubicBezTo>
                    <a:pt x="30" y="29"/>
                    <a:pt x="29" y="28"/>
                    <a:pt x="30" y="28"/>
                  </a:cubicBezTo>
                  <a:cubicBezTo>
                    <a:pt x="29" y="28"/>
                    <a:pt x="30" y="28"/>
                    <a:pt x="29" y="28"/>
                  </a:cubicBezTo>
                  <a:cubicBezTo>
                    <a:pt x="29" y="29"/>
                    <a:pt x="28" y="29"/>
                    <a:pt x="29" y="29"/>
                  </a:cubicBezTo>
                  <a:close/>
                  <a:moveTo>
                    <a:pt x="7" y="29"/>
                  </a:moveTo>
                  <a:cubicBezTo>
                    <a:pt x="8" y="29"/>
                    <a:pt x="7" y="28"/>
                    <a:pt x="7" y="28"/>
                  </a:cubicBezTo>
                  <a:cubicBezTo>
                    <a:pt x="7" y="28"/>
                    <a:pt x="7" y="28"/>
                    <a:pt x="7" y="29"/>
                  </a:cubicBezTo>
                  <a:close/>
                  <a:moveTo>
                    <a:pt x="24" y="29"/>
                  </a:moveTo>
                  <a:cubicBezTo>
                    <a:pt x="24" y="29"/>
                    <a:pt x="24" y="29"/>
                    <a:pt x="23" y="28"/>
                  </a:cubicBezTo>
                  <a:cubicBezTo>
                    <a:pt x="23" y="29"/>
                    <a:pt x="23" y="29"/>
                    <a:pt x="24" y="29"/>
                  </a:cubicBezTo>
                  <a:close/>
                  <a:moveTo>
                    <a:pt x="21" y="30"/>
                  </a:moveTo>
                  <a:cubicBezTo>
                    <a:pt x="21" y="29"/>
                    <a:pt x="21" y="28"/>
                    <a:pt x="20" y="29"/>
                  </a:cubicBezTo>
                  <a:cubicBezTo>
                    <a:pt x="20" y="29"/>
                    <a:pt x="21" y="29"/>
                    <a:pt x="21" y="3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0"/>
                    <a:pt x="18" y="29"/>
                    <a:pt x="17" y="29"/>
                  </a:cubicBezTo>
                  <a:cubicBezTo>
                    <a:pt x="17" y="30"/>
                    <a:pt x="17" y="30"/>
                    <a:pt x="18" y="31"/>
                  </a:cubicBezTo>
                  <a:close/>
                  <a:moveTo>
                    <a:pt x="15" y="32"/>
                  </a:moveTo>
                  <a:cubicBezTo>
                    <a:pt x="15" y="31"/>
                    <a:pt x="15" y="31"/>
                    <a:pt x="16" y="30"/>
                  </a:cubicBezTo>
                  <a:cubicBezTo>
                    <a:pt x="15" y="30"/>
                    <a:pt x="15" y="29"/>
                    <a:pt x="15" y="29"/>
                  </a:cubicBezTo>
                  <a:cubicBezTo>
                    <a:pt x="15" y="30"/>
                    <a:pt x="14" y="31"/>
                    <a:pt x="15" y="32"/>
                  </a:cubicBezTo>
                  <a:close/>
                  <a:moveTo>
                    <a:pt x="6" y="31"/>
                  </a:moveTo>
                  <a:cubicBezTo>
                    <a:pt x="6" y="31"/>
                    <a:pt x="6" y="30"/>
                    <a:pt x="6" y="30"/>
                  </a:cubicBezTo>
                  <a:cubicBezTo>
                    <a:pt x="5" y="30"/>
                    <a:pt x="5" y="31"/>
                    <a:pt x="6" y="31"/>
                  </a:cubicBezTo>
                  <a:close/>
                  <a:moveTo>
                    <a:pt x="23" y="30"/>
                  </a:move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9" y="31"/>
                  </a:moveTo>
                  <a:cubicBezTo>
                    <a:pt x="9" y="31"/>
                    <a:pt x="9" y="31"/>
                    <a:pt x="9" y="30"/>
                  </a:cubicBezTo>
                  <a:cubicBezTo>
                    <a:pt x="9" y="30"/>
                    <a:pt x="9" y="30"/>
                    <a:pt x="8" y="30"/>
                  </a:cubicBezTo>
                  <a:cubicBezTo>
                    <a:pt x="8" y="30"/>
                    <a:pt x="8" y="31"/>
                    <a:pt x="9" y="31"/>
                  </a:cubicBezTo>
                  <a:close/>
                  <a:moveTo>
                    <a:pt x="20" y="30"/>
                  </a:move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lose/>
                  <a:moveTo>
                    <a:pt x="12" y="31"/>
                  </a:moveTo>
                  <a:cubicBezTo>
                    <a:pt x="12" y="31"/>
                    <a:pt x="12" y="30"/>
                    <a:pt x="11" y="30"/>
                  </a:cubicBezTo>
                  <a:cubicBezTo>
                    <a:pt x="11" y="30"/>
                    <a:pt x="11" y="31"/>
                    <a:pt x="12" y="31"/>
                  </a:cubicBezTo>
                  <a:close/>
                  <a:moveTo>
                    <a:pt x="25" y="31"/>
                  </a:moveTo>
                  <a:cubicBezTo>
                    <a:pt x="26" y="31"/>
                    <a:pt x="25" y="30"/>
                    <a:pt x="24" y="30"/>
                  </a:cubicBezTo>
                  <a:cubicBezTo>
                    <a:pt x="24" y="31"/>
                    <a:pt x="25" y="31"/>
                    <a:pt x="25" y="31"/>
                  </a:cubicBezTo>
                  <a:close/>
                  <a:moveTo>
                    <a:pt x="28" y="33"/>
                  </a:moveTo>
                  <a:cubicBezTo>
                    <a:pt x="28" y="32"/>
                    <a:pt x="29" y="32"/>
                    <a:pt x="29" y="31"/>
                  </a:cubicBezTo>
                  <a:cubicBezTo>
                    <a:pt x="28" y="31"/>
                    <a:pt x="28" y="32"/>
                    <a:pt x="28" y="33"/>
                  </a:cubicBezTo>
                  <a:close/>
                  <a:moveTo>
                    <a:pt x="15" y="33"/>
                  </a:moveTo>
                  <a:cubicBezTo>
                    <a:pt x="16" y="33"/>
                    <a:pt x="16" y="33"/>
                    <a:pt x="16" y="34"/>
                  </a:cubicBezTo>
                  <a:cubicBezTo>
                    <a:pt x="17" y="33"/>
                    <a:pt x="17" y="33"/>
                    <a:pt x="17" y="32"/>
                  </a:cubicBezTo>
                  <a:cubicBezTo>
                    <a:pt x="17" y="32"/>
                    <a:pt x="17" y="31"/>
                    <a:pt x="16" y="31"/>
                  </a:cubicBezTo>
                  <a:cubicBezTo>
                    <a:pt x="16" y="31"/>
                    <a:pt x="16" y="32"/>
                    <a:pt x="15" y="33"/>
                  </a:cubicBezTo>
                  <a:close/>
                  <a:moveTo>
                    <a:pt x="22" y="31"/>
                  </a:moveTo>
                  <a:cubicBezTo>
                    <a:pt x="22" y="31"/>
                    <a:pt x="22" y="32"/>
                    <a:pt x="22" y="32"/>
                  </a:cubicBezTo>
                  <a:cubicBezTo>
                    <a:pt x="22" y="31"/>
                    <a:pt x="23" y="31"/>
                    <a:pt x="22" y="31"/>
                  </a:cubicBezTo>
                  <a:cubicBezTo>
                    <a:pt x="22" y="31"/>
                    <a:pt x="22" y="31"/>
                    <a:pt x="22" y="31"/>
                  </a:cubicBezTo>
                  <a:close/>
                  <a:moveTo>
                    <a:pt x="21" y="32"/>
                  </a:moveTo>
                  <a:cubicBezTo>
                    <a:pt x="21" y="32"/>
                    <a:pt x="21" y="31"/>
                    <a:pt x="21" y="31"/>
                  </a:cubicBezTo>
                  <a:cubicBezTo>
                    <a:pt x="21" y="31"/>
                    <a:pt x="21" y="32"/>
                    <a:pt x="21" y="32"/>
                  </a:cubicBezTo>
                  <a:close/>
                  <a:moveTo>
                    <a:pt x="19" y="32"/>
                  </a:moveTo>
                  <a:cubicBezTo>
                    <a:pt x="19" y="32"/>
                    <a:pt x="19" y="31"/>
                    <a:pt x="19" y="31"/>
                  </a:cubicBezTo>
                  <a:cubicBezTo>
                    <a:pt x="19" y="31"/>
                    <a:pt x="19" y="32"/>
                    <a:pt x="19" y="32"/>
                  </a:cubicBezTo>
                  <a:close/>
                  <a:moveTo>
                    <a:pt x="10" y="34"/>
                  </a:move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0" y="32"/>
                  </a:cubicBezTo>
                  <a:cubicBezTo>
                    <a:pt x="10" y="32"/>
                    <a:pt x="9" y="34"/>
                    <a:pt x="10" y="34"/>
                  </a:cubicBezTo>
                  <a:close/>
                  <a:moveTo>
                    <a:pt x="22" y="33"/>
                  </a:moveTo>
                  <a:cubicBezTo>
                    <a:pt x="22" y="32"/>
                    <a:pt x="22" y="32"/>
                    <a:pt x="21" y="32"/>
                  </a:cubicBezTo>
                  <a:cubicBezTo>
                    <a:pt x="21" y="32"/>
                    <a:pt x="21" y="33"/>
                    <a:pt x="22" y="33"/>
                  </a:cubicBezTo>
                  <a:close/>
                  <a:moveTo>
                    <a:pt x="23" y="33"/>
                  </a:moveTo>
                  <a:cubicBezTo>
                    <a:pt x="23" y="33"/>
                    <a:pt x="23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2"/>
                    <a:pt x="23" y="32"/>
                  </a:cubicBezTo>
                  <a:cubicBezTo>
                    <a:pt x="23" y="32"/>
                    <a:pt x="23" y="32"/>
                    <a:pt x="23" y="33"/>
                  </a:cubicBezTo>
                  <a:close/>
                  <a:moveTo>
                    <a:pt x="13" y="34"/>
                  </a:moveTo>
                  <a:cubicBezTo>
                    <a:pt x="14" y="34"/>
                    <a:pt x="14" y="33"/>
                    <a:pt x="14" y="33"/>
                  </a:cubicBezTo>
                  <a:cubicBezTo>
                    <a:pt x="14" y="33"/>
                    <a:pt x="14" y="32"/>
                    <a:pt x="14" y="33"/>
                  </a:cubicBezTo>
                  <a:cubicBezTo>
                    <a:pt x="13" y="33"/>
                    <a:pt x="13" y="33"/>
                    <a:pt x="13" y="34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0" y="33"/>
                    <a:pt x="20" y="33"/>
                    <a:pt x="20" y="33"/>
                  </a:cubicBezTo>
                  <a:close/>
                  <a:moveTo>
                    <a:pt x="17" y="35"/>
                  </a:moveTo>
                  <a:cubicBezTo>
                    <a:pt x="17" y="35"/>
                    <a:pt x="17" y="36"/>
                    <a:pt x="17" y="36"/>
                  </a:cubicBezTo>
                  <a:cubicBezTo>
                    <a:pt x="18" y="35"/>
                    <a:pt x="18" y="34"/>
                    <a:pt x="18" y="33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8" y="34"/>
                    <a:pt x="17" y="34"/>
                    <a:pt x="17" y="35"/>
                  </a:cubicBezTo>
                  <a:close/>
                  <a:moveTo>
                    <a:pt x="25" y="36"/>
                  </a:moveTo>
                  <a:cubicBezTo>
                    <a:pt x="26" y="35"/>
                    <a:pt x="27" y="34"/>
                    <a:pt x="26" y="33"/>
                  </a:cubicBezTo>
                  <a:cubicBezTo>
                    <a:pt x="26" y="34"/>
                    <a:pt x="25" y="35"/>
                    <a:pt x="25" y="36"/>
                  </a:cubicBezTo>
                  <a:close/>
                  <a:moveTo>
                    <a:pt x="21" y="34"/>
                  </a:moveTo>
                  <a:cubicBezTo>
                    <a:pt x="21" y="34"/>
                    <a:pt x="21" y="33"/>
                    <a:pt x="21" y="33"/>
                  </a:cubicBezTo>
                  <a:cubicBezTo>
                    <a:pt x="21" y="34"/>
                    <a:pt x="20" y="34"/>
                    <a:pt x="21" y="34"/>
                  </a:cubicBezTo>
                  <a:close/>
                  <a:moveTo>
                    <a:pt x="23" y="34"/>
                  </a:moveTo>
                  <a:cubicBezTo>
                    <a:pt x="23" y="34"/>
                    <a:pt x="23" y="33"/>
                    <a:pt x="22" y="33"/>
                  </a:cubicBezTo>
                  <a:cubicBezTo>
                    <a:pt x="22" y="34"/>
                    <a:pt x="23" y="34"/>
                    <a:pt x="23" y="34"/>
                  </a:cubicBezTo>
                  <a:close/>
                  <a:moveTo>
                    <a:pt x="8" y="34"/>
                  </a:moveTo>
                  <a:cubicBezTo>
                    <a:pt x="9" y="34"/>
                    <a:pt x="9" y="34"/>
                    <a:pt x="9" y="34"/>
                  </a:cubicBezTo>
                  <a:cubicBezTo>
                    <a:pt x="8" y="34"/>
                    <a:pt x="9" y="34"/>
                    <a:pt x="8" y="34"/>
                  </a:cubicBezTo>
                  <a:close/>
                  <a:moveTo>
                    <a:pt x="14" y="35"/>
                  </a:moveTo>
                  <a:cubicBezTo>
                    <a:pt x="14" y="35"/>
                    <a:pt x="14" y="35"/>
                    <a:pt x="14" y="35"/>
                  </a:cubicBezTo>
                  <a:cubicBezTo>
                    <a:pt x="13" y="37"/>
                    <a:pt x="12" y="38"/>
                    <a:pt x="14" y="39"/>
                  </a:cubicBezTo>
                  <a:cubicBezTo>
                    <a:pt x="14" y="37"/>
                    <a:pt x="15" y="36"/>
                    <a:pt x="16" y="35"/>
                  </a:cubicBezTo>
                  <a:cubicBezTo>
                    <a:pt x="15" y="35"/>
                    <a:pt x="15" y="34"/>
                    <a:pt x="15" y="34"/>
                  </a:cubicBezTo>
                  <a:cubicBezTo>
                    <a:pt x="14" y="34"/>
                    <a:pt x="15" y="35"/>
                    <a:pt x="14" y="35"/>
                  </a:cubicBezTo>
                  <a:close/>
                  <a:moveTo>
                    <a:pt x="9" y="36"/>
                  </a:moveTo>
                  <a:cubicBezTo>
                    <a:pt x="10" y="35"/>
                    <a:pt x="10" y="34"/>
                    <a:pt x="9" y="34"/>
                  </a:cubicBezTo>
                  <a:cubicBezTo>
                    <a:pt x="8" y="35"/>
                    <a:pt x="9" y="36"/>
                    <a:pt x="9" y="36"/>
                  </a:cubicBezTo>
                  <a:close/>
                  <a:moveTo>
                    <a:pt x="12" y="37"/>
                  </a:move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6"/>
                    <a:pt x="13" y="35"/>
                    <a:pt x="13" y="35"/>
                  </a:cubicBezTo>
                  <a:cubicBezTo>
                    <a:pt x="13" y="35"/>
                    <a:pt x="13" y="34"/>
                    <a:pt x="13" y="34"/>
                  </a:cubicBezTo>
                  <a:cubicBezTo>
                    <a:pt x="12" y="35"/>
                    <a:pt x="12" y="35"/>
                    <a:pt x="12" y="36"/>
                  </a:cubicBezTo>
                  <a:cubicBezTo>
                    <a:pt x="12" y="36"/>
                    <a:pt x="12" y="36"/>
                    <a:pt x="12" y="37"/>
                  </a:cubicBezTo>
                  <a:cubicBezTo>
                    <a:pt x="12" y="36"/>
                    <a:pt x="12" y="36"/>
                    <a:pt x="12" y="37"/>
                  </a:cubicBezTo>
                  <a:close/>
                  <a:moveTo>
                    <a:pt x="22" y="36"/>
                  </a:moveTo>
                  <a:cubicBezTo>
                    <a:pt x="22" y="36"/>
                    <a:pt x="22" y="35"/>
                    <a:pt x="22" y="35"/>
                  </a:cubicBezTo>
                  <a:cubicBezTo>
                    <a:pt x="21" y="35"/>
                    <a:pt x="22" y="35"/>
                    <a:pt x="22" y="36"/>
                  </a:cubicBezTo>
                  <a:close/>
                  <a:moveTo>
                    <a:pt x="19" y="38"/>
                  </a:moveTo>
                  <a:cubicBezTo>
                    <a:pt x="19" y="37"/>
                    <a:pt x="20" y="36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6"/>
                    <a:pt x="18" y="37"/>
                    <a:pt x="19" y="38"/>
                  </a:cubicBezTo>
                  <a:close/>
                  <a:moveTo>
                    <a:pt x="14" y="39"/>
                  </a:moveTo>
                  <a:cubicBezTo>
                    <a:pt x="15" y="40"/>
                    <a:pt x="16" y="40"/>
                    <a:pt x="18" y="40"/>
                  </a:cubicBezTo>
                  <a:cubicBezTo>
                    <a:pt x="18" y="40"/>
                    <a:pt x="18" y="39"/>
                    <a:pt x="18" y="38"/>
                  </a:cubicBezTo>
                  <a:cubicBezTo>
                    <a:pt x="18" y="38"/>
                    <a:pt x="18" y="39"/>
                    <a:pt x="17" y="39"/>
                  </a:cubicBezTo>
                  <a:cubicBezTo>
                    <a:pt x="17" y="39"/>
                    <a:pt x="16" y="39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7"/>
                    <a:pt x="15" y="38"/>
                    <a:pt x="14" y="39"/>
                  </a:cubicBezTo>
                  <a:close/>
                  <a:moveTo>
                    <a:pt x="20" y="39"/>
                  </a:moveTo>
                  <a:cubicBezTo>
                    <a:pt x="20" y="38"/>
                    <a:pt x="21" y="38"/>
                    <a:pt x="21" y="37"/>
                  </a:cubicBezTo>
                  <a:cubicBezTo>
                    <a:pt x="21" y="37"/>
                    <a:pt x="21" y="36"/>
                    <a:pt x="21" y="36"/>
                  </a:cubicBezTo>
                  <a:cubicBezTo>
                    <a:pt x="20" y="37"/>
                    <a:pt x="19" y="38"/>
                    <a:pt x="20" y="39"/>
                  </a:cubicBezTo>
                  <a:close/>
                  <a:moveTo>
                    <a:pt x="23" y="39"/>
                  </a:moveTo>
                  <a:cubicBezTo>
                    <a:pt x="22" y="39"/>
                    <a:pt x="22" y="38"/>
                    <a:pt x="21" y="38"/>
                  </a:cubicBezTo>
                  <a:cubicBezTo>
                    <a:pt x="21" y="38"/>
                    <a:pt x="21" y="39"/>
                    <a:pt x="20" y="40"/>
                  </a:cubicBezTo>
                  <a:cubicBezTo>
                    <a:pt x="22" y="39"/>
                    <a:pt x="24" y="39"/>
                    <a:pt x="25" y="37"/>
                  </a:cubicBezTo>
                  <a:cubicBezTo>
                    <a:pt x="24" y="37"/>
                    <a:pt x="23" y="38"/>
                    <a:pt x="23" y="39"/>
                  </a:cubicBezTo>
                  <a:close/>
                  <a:moveTo>
                    <a:pt x="22" y="41"/>
                  </a:moveTo>
                  <a:cubicBezTo>
                    <a:pt x="23" y="41"/>
                    <a:pt x="24" y="40"/>
                    <a:pt x="24" y="39"/>
                  </a:cubicBezTo>
                  <a:cubicBezTo>
                    <a:pt x="23" y="40"/>
                    <a:pt x="23" y="40"/>
                    <a:pt x="22" y="41"/>
                  </a:cubicBezTo>
                  <a:close/>
                  <a:moveTo>
                    <a:pt x="16" y="42"/>
                  </a:moveTo>
                  <a:cubicBezTo>
                    <a:pt x="14" y="41"/>
                    <a:pt x="13" y="40"/>
                    <a:pt x="11" y="40"/>
                  </a:cubicBezTo>
                  <a:cubicBezTo>
                    <a:pt x="13" y="41"/>
                    <a:pt x="14" y="42"/>
                    <a:pt x="16" y="42"/>
                  </a:cubicBezTo>
                  <a:close/>
                  <a:moveTo>
                    <a:pt x="16" y="43"/>
                  </a:moveTo>
                  <a:cubicBezTo>
                    <a:pt x="16" y="43"/>
                    <a:pt x="15" y="42"/>
                    <a:pt x="15" y="43"/>
                  </a:cubicBezTo>
                  <a:cubicBezTo>
                    <a:pt x="15" y="43"/>
                    <a:pt x="16" y="43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3720" y="1701"/>
              <a:ext cx="728" cy="1643"/>
            </a:xfrm>
            <a:custGeom>
              <a:avLst/>
              <a:gdLst>
                <a:gd name="T0" fmla="*/ 43 w 83"/>
                <a:gd name="T1" fmla="*/ 174 h 191"/>
                <a:gd name="T2" fmla="*/ 23 w 83"/>
                <a:gd name="T3" fmla="*/ 32 h 191"/>
                <a:gd name="T4" fmla="*/ 79 w 83"/>
                <a:gd name="T5" fmla="*/ 13 h 191"/>
                <a:gd name="T6" fmla="*/ 64 w 83"/>
                <a:gd name="T7" fmla="*/ 165 h 191"/>
                <a:gd name="T8" fmla="*/ 56 w 83"/>
                <a:gd name="T9" fmla="*/ 34 h 191"/>
                <a:gd name="T10" fmla="*/ 43 w 83"/>
                <a:gd name="T11" fmla="*/ 32 h 191"/>
                <a:gd name="T12" fmla="*/ 45 w 83"/>
                <a:gd name="T13" fmla="*/ 36 h 191"/>
                <a:gd name="T14" fmla="*/ 39 w 83"/>
                <a:gd name="T15" fmla="*/ 37 h 191"/>
                <a:gd name="T16" fmla="*/ 27 w 83"/>
                <a:gd name="T17" fmla="*/ 40 h 191"/>
                <a:gd name="T18" fmla="*/ 36 w 83"/>
                <a:gd name="T19" fmla="*/ 40 h 191"/>
                <a:gd name="T20" fmla="*/ 57 w 83"/>
                <a:gd name="T21" fmla="*/ 40 h 191"/>
                <a:gd name="T22" fmla="*/ 25 w 83"/>
                <a:gd name="T23" fmla="*/ 42 h 191"/>
                <a:gd name="T24" fmla="*/ 33 w 83"/>
                <a:gd name="T25" fmla="*/ 42 h 191"/>
                <a:gd name="T26" fmla="*/ 51 w 83"/>
                <a:gd name="T27" fmla="*/ 45 h 191"/>
                <a:gd name="T28" fmla="*/ 46 w 83"/>
                <a:gd name="T29" fmla="*/ 48 h 191"/>
                <a:gd name="T30" fmla="*/ 55 w 83"/>
                <a:gd name="T31" fmla="*/ 47 h 191"/>
                <a:gd name="T32" fmla="*/ 75 w 83"/>
                <a:gd name="T33" fmla="*/ 48 h 191"/>
                <a:gd name="T34" fmla="*/ 51 w 83"/>
                <a:gd name="T35" fmla="*/ 50 h 191"/>
                <a:gd name="T36" fmla="*/ 34 w 83"/>
                <a:gd name="T37" fmla="*/ 54 h 191"/>
                <a:gd name="T38" fmla="*/ 46 w 83"/>
                <a:gd name="T39" fmla="*/ 54 h 191"/>
                <a:gd name="T40" fmla="*/ 42 w 83"/>
                <a:gd name="T41" fmla="*/ 56 h 191"/>
                <a:gd name="T42" fmla="*/ 55 w 83"/>
                <a:gd name="T43" fmla="*/ 58 h 191"/>
                <a:gd name="T44" fmla="*/ 40 w 83"/>
                <a:gd name="T45" fmla="*/ 61 h 191"/>
                <a:gd name="T46" fmla="*/ 52 w 83"/>
                <a:gd name="T47" fmla="*/ 63 h 191"/>
                <a:gd name="T48" fmla="*/ 39 w 83"/>
                <a:gd name="T49" fmla="*/ 64 h 191"/>
                <a:gd name="T50" fmla="*/ 33 w 83"/>
                <a:gd name="T51" fmla="*/ 66 h 191"/>
                <a:gd name="T52" fmla="*/ 32 w 83"/>
                <a:gd name="T53" fmla="*/ 67 h 191"/>
                <a:gd name="T54" fmla="*/ 42 w 83"/>
                <a:gd name="T55" fmla="*/ 70 h 191"/>
                <a:gd name="T56" fmla="*/ 41 w 83"/>
                <a:gd name="T57" fmla="*/ 73 h 191"/>
                <a:gd name="T58" fmla="*/ 55 w 83"/>
                <a:gd name="T59" fmla="*/ 73 h 191"/>
                <a:gd name="T60" fmla="*/ 47 w 83"/>
                <a:gd name="T61" fmla="*/ 76 h 191"/>
                <a:gd name="T62" fmla="*/ 43 w 83"/>
                <a:gd name="T63" fmla="*/ 77 h 191"/>
                <a:gd name="T64" fmla="*/ 35 w 83"/>
                <a:gd name="T65" fmla="*/ 79 h 191"/>
                <a:gd name="T66" fmla="*/ 45 w 83"/>
                <a:gd name="T67" fmla="*/ 80 h 191"/>
                <a:gd name="T68" fmla="*/ 42 w 83"/>
                <a:gd name="T69" fmla="*/ 82 h 191"/>
                <a:gd name="T70" fmla="*/ 31 w 83"/>
                <a:gd name="T71" fmla="*/ 84 h 191"/>
                <a:gd name="T72" fmla="*/ 33 w 83"/>
                <a:gd name="T73" fmla="*/ 87 h 191"/>
                <a:gd name="T74" fmla="*/ 48 w 83"/>
                <a:gd name="T75" fmla="*/ 89 h 191"/>
                <a:gd name="T76" fmla="*/ 54 w 83"/>
                <a:gd name="T77" fmla="*/ 93 h 191"/>
                <a:gd name="T78" fmla="*/ 40 w 83"/>
                <a:gd name="T79" fmla="*/ 93 h 191"/>
                <a:gd name="T80" fmla="*/ 36 w 83"/>
                <a:gd name="T81" fmla="*/ 95 h 191"/>
                <a:gd name="T82" fmla="*/ 43 w 83"/>
                <a:gd name="T83" fmla="*/ 97 h 191"/>
                <a:gd name="T84" fmla="*/ 41 w 83"/>
                <a:gd name="T85" fmla="*/ 99 h 191"/>
                <a:gd name="T86" fmla="*/ 46 w 83"/>
                <a:gd name="T87" fmla="*/ 101 h 191"/>
                <a:gd name="T88" fmla="*/ 57 w 83"/>
                <a:gd name="T89" fmla="*/ 102 h 191"/>
                <a:gd name="T90" fmla="*/ 57 w 83"/>
                <a:gd name="T91" fmla="*/ 105 h 191"/>
                <a:gd name="T92" fmla="*/ 57 w 83"/>
                <a:gd name="T93" fmla="*/ 108 h 191"/>
                <a:gd name="T94" fmla="*/ 55 w 83"/>
                <a:gd name="T95" fmla="*/ 111 h 191"/>
                <a:gd name="T96" fmla="*/ 38 w 83"/>
                <a:gd name="T97" fmla="*/ 115 h 191"/>
                <a:gd name="T98" fmla="*/ 53 w 83"/>
                <a:gd name="T99" fmla="*/ 120 h 191"/>
                <a:gd name="T100" fmla="*/ 38 w 83"/>
                <a:gd name="T101" fmla="*/ 125 h 191"/>
                <a:gd name="T102" fmla="*/ 57 w 83"/>
                <a:gd name="T103" fmla="*/ 130 h 191"/>
                <a:gd name="T104" fmla="*/ 37 w 83"/>
                <a:gd name="T105" fmla="*/ 137 h 191"/>
                <a:gd name="T106" fmla="*/ 41 w 83"/>
                <a:gd name="T107" fmla="*/ 142 h 191"/>
                <a:gd name="T108" fmla="*/ 56 w 83"/>
                <a:gd name="T109" fmla="*/ 150 h 191"/>
                <a:gd name="T110" fmla="*/ 58 w 83"/>
                <a:gd name="T111" fmla="*/ 156 h 191"/>
                <a:gd name="T112" fmla="*/ 62 w 83"/>
                <a:gd name="T113" fmla="*/ 160 h 191"/>
                <a:gd name="T114" fmla="*/ 40 w 83"/>
                <a:gd name="T115" fmla="*/ 169 h 191"/>
                <a:gd name="T116" fmla="*/ 42 w 83"/>
                <a:gd name="T117" fmla="*/ 177 h 191"/>
                <a:gd name="T118" fmla="*/ 62 w 83"/>
                <a:gd name="T119" fmla="*/ 179 h 191"/>
                <a:gd name="T120" fmla="*/ 65 w 83"/>
                <a:gd name="T121" fmla="*/ 182 h 191"/>
                <a:gd name="T122" fmla="*/ 45 w 83"/>
                <a:gd name="T123" fmla="*/ 184 h 191"/>
                <a:gd name="T124" fmla="*/ 63 w 83"/>
                <a:gd name="T125" fmla="*/ 18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91">
                  <a:moveTo>
                    <a:pt x="56" y="186"/>
                  </a:moveTo>
                  <a:cubicBezTo>
                    <a:pt x="56" y="187"/>
                    <a:pt x="55" y="188"/>
                    <a:pt x="53" y="188"/>
                  </a:cubicBezTo>
                  <a:cubicBezTo>
                    <a:pt x="53" y="189"/>
                    <a:pt x="53" y="189"/>
                    <a:pt x="53" y="189"/>
                  </a:cubicBezTo>
                  <a:cubicBezTo>
                    <a:pt x="51" y="189"/>
                    <a:pt x="51" y="187"/>
                    <a:pt x="50" y="186"/>
                  </a:cubicBezTo>
                  <a:cubicBezTo>
                    <a:pt x="50" y="185"/>
                    <a:pt x="51" y="185"/>
                    <a:pt x="51" y="185"/>
                  </a:cubicBezTo>
                  <a:cubicBezTo>
                    <a:pt x="50" y="184"/>
                    <a:pt x="50" y="183"/>
                    <a:pt x="50" y="182"/>
                  </a:cubicBezTo>
                  <a:cubicBezTo>
                    <a:pt x="50" y="182"/>
                    <a:pt x="50" y="182"/>
                    <a:pt x="50" y="182"/>
                  </a:cubicBezTo>
                  <a:cubicBezTo>
                    <a:pt x="51" y="182"/>
                    <a:pt x="51" y="182"/>
                    <a:pt x="52" y="183"/>
                  </a:cubicBezTo>
                  <a:cubicBezTo>
                    <a:pt x="52" y="182"/>
                    <a:pt x="51" y="182"/>
                    <a:pt x="51" y="182"/>
                  </a:cubicBezTo>
                  <a:cubicBezTo>
                    <a:pt x="51" y="181"/>
                    <a:pt x="51" y="180"/>
                    <a:pt x="51" y="180"/>
                  </a:cubicBezTo>
                  <a:cubicBezTo>
                    <a:pt x="52" y="176"/>
                    <a:pt x="55" y="175"/>
                    <a:pt x="57" y="173"/>
                  </a:cubicBezTo>
                  <a:cubicBezTo>
                    <a:pt x="57" y="172"/>
                    <a:pt x="57" y="172"/>
                    <a:pt x="58" y="171"/>
                  </a:cubicBezTo>
                  <a:cubicBezTo>
                    <a:pt x="57" y="170"/>
                    <a:pt x="58" y="168"/>
                    <a:pt x="57" y="168"/>
                  </a:cubicBezTo>
                  <a:cubicBezTo>
                    <a:pt x="58" y="164"/>
                    <a:pt x="56" y="161"/>
                    <a:pt x="57" y="157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7" y="154"/>
                    <a:pt x="56" y="151"/>
                    <a:pt x="55" y="149"/>
                  </a:cubicBezTo>
                  <a:cubicBezTo>
                    <a:pt x="55" y="149"/>
                    <a:pt x="55" y="150"/>
                    <a:pt x="54" y="150"/>
                  </a:cubicBezTo>
                  <a:cubicBezTo>
                    <a:pt x="54" y="148"/>
                    <a:pt x="55" y="147"/>
                    <a:pt x="55" y="146"/>
                  </a:cubicBezTo>
                  <a:cubicBezTo>
                    <a:pt x="55" y="145"/>
                    <a:pt x="55" y="144"/>
                    <a:pt x="55" y="144"/>
                  </a:cubicBezTo>
                  <a:cubicBezTo>
                    <a:pt x="54" y="144"/>
                    <a:pt x="54" y="144"/>
                    <a:pt x="54" y="144"/>
                  </a:cubicBezTo>
                  <a:cubicBezTo>
                    <a:pt x="54" y="142"/>
                    <a:pt x="55" y="140"/>
                    <a:pt x="54" y="138"/>
                  </a:cubicBezTo>
                  <a:cubicBezTo>
                    <a:pt x="54" y="133"/>
                    <a:pt x="53" y="128"/>
                    <a:pt x="52" y="124"/>
                  </a:cubicBezTo>
                  <a:cubicBezTo>
                    <a:pt x="52" y="124"/>
                    <a:pt x="52" y="123"/>
                    <a:pt x="51" y="123"/>
                  </a:cubicBezTo>
                  <a:cubicBezTo>
                    <a:pt x="53" y="120"/>
                    <a:pt x="50" y="117"/>
                    <a:pt x="51" y="113"/>
                  </a:cubicBezTo>
                  <a:cubicBezTo>
                    <a:pt x="50" y="113"/>
                    <a:pt x="50" y="113"/>
                    <a:pt x="49" y="113"/>
                  </a:cubicBezTo>
                  <a:cubicBezTo>
                    <a:pt x="49" y="112"/>
                    <a:pt x="50" y="111"/>
                    <a:pt x="50" y="111"/>
                  </a:cubicBezTo>
                  <a:cubicBezTo>
                    <a:pt x="50" y="110"/>
                    <a:pt x="50" y="110"/>
                    <a:pt x="50" y="109"/>
                  </a:cubicBezTo>
                  <a:cubicBezTo>
                    <a:pt x="50" y="109"/>
                    <a:pt x="51" y="109"/>
                    <a:pt x="50" y="108"/>
                  </a:cubicBezTo>
                  <a:cubicBezTo>
                    <a:pt x="50" y="108"/>
                    <a:pt x="50" y="109"/>
                    <a:pt x="49" y="109"/>
                  </a:cubicBezTo>
                  <a:cubicBezTo>
                    <a:pt x="48" y="108"/>
                    <a:pt x="47" y="108"/>
                    <a:pt x="47" y="107"/>
                  </a:cubicBezTo>
                  <a:cubicBezTo>
                    <a:pt x="46" y="108"/>
                    <a:pt x="46" y="108"/>
                    <a:pt x="46" y="109"/>
                  </a:cubicBezTo>
                  <a:cubicBezTo>
                    <a:pt x="46" y="109"/>
                    <a:pt x="46" y="109"/>
                    <a:pt x="46" y="109"/>
                  </a:cubicBezTo>
                  <a:cubicBezTo>
                    <a:pt x="43" y="113"/>
                    <a:pt x="43" y="118"/>
                    <a:pt x="42" y="124"/>
                  </a:cubicBezTo>
                  <a:cubicBezTo>
                    <a:pt x="43" y="125"/>
                    <a:pt x="42" y="126"/>
                    <a:pt x="42" y="127"/>
                  </a:cubicBezTo>
                  <a:cubicBezTo>
                    <a:pt x="41" y="128"/>
                    <a:pt x="42" y="130"/>
                    <a:pt x="42" y="131"/>
                  </a:cubicBezTo>
                  <a:cubicBezTo>
                    <a:pt x="41" y="136"/>
                    <a:pt x="42" y="141"/>
                    <a:pt x="42" y="147"/>
                  </a:cubicBezTo>
                  <a:cubicBezTo>
                    <a:pt x="42" y="147"/>
                    <a:pt x="43" y="146"/>
                    <a:pt x="43" y="147"/>
                  </a:cubicBezTo>
                  <a:cubicBezTo>
                    <a:pt x="43" y="148"/>
                    <a:pt x="42" y="148"/>
                    <a:pt x="42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3"/>
                    <a:pt x="42" y="154"/>
                  </a:cubicBezTo>
                  <a:cubicBezTo>
                    <a:pt x="42" y="155"/>
                    <a:pt x="43" y="156"/>
                    <a:pt x="43" y="157"/>
                  </a:cubicBezTo>
                  <a:cubicBezTo>
                    <a:pt x="42" y="157"/>
                    <a:pt x="43" y="157"/>
                    <a:pt x="42" y="157"/>
                  </a:cubicBezTo>
                  <a:cubicBezTo>
                    <a:pt x="42" y="159"/>
                    <a:pt x="44" y="160"/>
                    <a:pt x="44" y="162"/>
                  </a:cubicBezTo>
                  <a:cubicBezTo>
                    <a:pt x="43" y="162"/>
                    <a:pt x="43" y="162"/>
                    <a:pt x="42" y="162"/>
                  </a:cubicBezTo>
                  <a:cubicBezTo>
                    <a:pt x="43" y="165"/>
                    <a:pt x="42" y="169"/>
                    <a:pt x="43" y="171"/>
                  </a:cubicBezTo>
                  <a:cubicBezTo>
                    <a:pt x="43" y="172"/>
                    <a:pt x="44" y="173"/>
                    <a:pt x="43" y="174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3" y="173"/>
                    <a:pt x="42" y="173"/>
                  </a:cubicBezTo>
                  <a:cubicBezTo>
                    <a:pt x="41" y="173"/>
                    <a:pt x="43" y="174"/>
                    <a:pt x="43" y="175"/>
                  </a:cubicBezTo>
                  <a:cubicBezTo>
                    <a:pt x="44" y="175"/>
                    <a:pt x="45" y="176"/>
                    <a:pt x="46" y="176"/>
                  </a:cubicBezTo>
                  <a:cubicBezTo>
                    <a:pt x="47" y="177"/>
                    <a:pt x="48" y="177"/>
                    <a:pt x="48" y="178"/>
                  </a:cubicBezTo>
                  <a:cubicBezTo>
                    <a:pt x="48" y="179"/>
                    <a:pt x="48" y="181"/>
                    <a:pt x="48" y="182"/>
                  </a:cubicBezTo>
                  <a:cubicBezTo>
                    <a:pt x="48" y="182"/>
                    <a:pt x="48" y="182"/>
                    <a:pt x="49" y="182"/>
                  </a:cubicBezTo>
                  <a:cubicBezTo>
                    <a:pt x="48" y="183"/>
                    <a:pt x="48" y="183"/>
                    <a:pt x="48" y="183"/>
                  </a:cubicBezTo>
                  <a:cubicBezTo>
                    <a:pt x="48" y="184"/>
                    <a:pt x="49" y="184"/>
                    <a:pt x="49" y="184"/>
                  </a:cubicBezTo>
                  <a:cubicBezTo>
                    <a:pt x="49" y="185"/>
                    <a:pt x="50" y="185"/>
                    <a:pt x="50" y="185"/>
                  </a:cubicBezTo>
                  <a:cubicBezTo>
                    <a:pt x="49" y="186"/>
                    <a:pt x="48" y="185"/>
                    <a:pt x="48" y="184"/>
                  </a:cubicBezTo>
                  <a:cubicBezTo>
                    <a:pt x="47" y="185"/>
                    <a:pt x="48" y="186"/>
                    <a:pt x="48" y="187"/>
                  </a:cubicBezTo>
                  <a:cubicBezTo>
                    <a:pt x="46" y="187"/>
                    <a:pt x="46" y="186"/>
                    <a:pt x="45" y="186"/>
                  </a:cubicBezTo>
                  <a:cubicBezTo>
                    <a:pt x="44" y="187"/>
                    <a:pt x="45" y="188"/>
                    <a:pt x="47" y="188"/>
                  </a:cubicBezTo>
                  <a:cubicBezTo>
                    <a:pt x="47" y="190"/>
                    <a:pt x="43" y="189"/>
                    <a:pt x="41" y="189"/>
                  </a:cubicBezTo>
                  <a:cubicBezTo>
                    <a:pt x="38" y="189"/>
                    <a:pt x="35" y="191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89"/>
                    <a:pt x="31" y="189"/>
                    <a:pt x="30" y="188"/>
                  </a:cubicBezTo>
                  <a:cubicBezTo>
                    <a:pt x="30" y="188"/>
                    <a:pt x="30" y="188"/>
                    <a:pt x="30" y="187"/>
                  </a:cubicBezTo>
                  <a:cubicBezTo>
                    <a:pt x="29" y="187"/>
                    <a:pt x="28" y="185"/>
                    <a:pt x="29" y="184"/>
                  </a:cubicBezTo>
                  <a:cubicBezTo>
                    <a:pt x="30" y="185"/>
                    <a:pt x="30" y="185"/>
                    <a:pt x="30" y="186"/>
                  </a:cubicBezTo>
                  <a:cubicBezTo>
                    <a:pt x="30" y="185"/>
                    <a:pt x="29" y="184"/>
                    <a:pt x="29" y="182"/>
                  </a:cubicBezTo>
                  <a:cubicBezTo>
                    <a:pt x="30" y="182"/>
                    <a:pt x="31" y="181"/>
                    <a:pt x="31" y="180"/>
                  </a:cubicBezTo>
                  <a:cubicBezTo>
                    <a:pt x="33" y="179"/>
                    <a:pt x="35" y="177"/>
                    <a:pt x="37" y="175"/>
                  </a:cubicBezTo>
                  <a:cubicBezTo>
                    <a:pt x="37" y="174"/>
                    <a:pt x="37" y="173"/>
                    <a:pt x="37" y="173"/>
                  </a:cubicBezTo>
                  <a:cubicBezTo>
                    <a:pt x="37" y="172"/>
                    <a:pt x="37" y="172"/>
                    <a:pt x="37" y="172"/>
                  </a:cubicBezTo>
                  <a:cubicBezTo>
                    <a:pt x="37" y="171"/>
                    <a:pt x="37" y="171"/>
                    <a:pt x="37" y="170"/>
                  </a:cubicBezTo>
                  <a:cubicBezTo>
                    <a:pt x="36" y="162"/>
                    <a:pt x="36" y="153"/>
                    <a:pt x="35" y="144"/>
                  </a:cubicBezTo>
                  <a:cubicBezTo>
                    <a:pt x="35" y="139"/>
                    <a:pt x="35" y="135"/>
                    <a:pt x="34" y="129"/>
                  </a:cubicBezTo>
                  <a:cubicBezTo>
                    <a:pt x="34" y="127"/>
                    <a:pt x="34" y="125"/>
                    <a:pt x="34" y="124"/>
                  </a:cubicBezTo>
                  <a:cubicBezTo>
                    <a:pt x="33" y="119"/>
                    <a:pt x="32" y="115"/>
                    <a:pt x="32" y="111"/>
                  </a:cubicBezTo>
                  <a:cubicBezTo>
                    <a:pt x="32" y="111"/>
                    <a:pt x="32" y="112"/>
                    <a:pt x="31" y="111"/>
                  </a:cubicBezTo>
                  <a:cubicBezTo>
                    <a:pt x="31" y="111"/>
                    <a:pt x="31" y="110"/>
                    <a:pt x="32" y="110"/>
                  </a:cubicBezTo>
                  <a:cubicBezTo>
                    <a:pt x="30" y="107"/>
                    <a:pt x="27" y="104"/>
                    <a:pt x="25" y="103"/>
                  </a:cubicBezTo>
                  <a:cubicBezTo>
                    <a:pt x="24" y="101"/>
                    <a:pt x="23" y="99"/>
                    <a:pt x="22" y="98"/>
                  </a:cubicBezTo>
                  <a:cubicBezTo>
                    <a:pt x="23" y="95"/>
                    <a:pt x="24" y="92"/>
                    <a:pt x="24" y="88"/>
                  </a:cubicBezTo>
                  <a:cubicBezTo>
                    <a:pt x="18" y="82"/>
                    <a:pt x="13" y="74"/>
                    <a:pt x="6" y="69"/>
                  </a:cubicBezTo>
                  <a:cubicBezTo>
                    <a:pt x="5" y="67"/>
                    <a:pt x="3" y="67"/>
                    <a:pt x="2" y="66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65"/>
                    <a:pt x="2" y="64"/>
                    <a:pt x="2" y="63"/>
                  </a:cubicBezTo>
                  <a:cubicBezTo>
                    <a:pt x="2" y="63"/>
                    <a:pt x="2" y="63"/>
                    <a:pt x="2" y="62"/>
                  </a:cubicBezTo>
                  <a:cubicBezTo>
                    <a:pt x="3" y="62"/>
                    <a:pt x="2" y="61"/>
                    <a:pt x="3" y="61"/>
                  </a:cubicBezTo>
                  <a:cubicBezTo>
                    <a:pt x="6" y="53"/>
                    <a:pt x="12" y="48"/>
                    <a:pt x="17" y="42"/>
                  </a:cubicBezTo>
                  <a:cubicBezTo>
                    <a:pt x="19" y="39"/>
                    <a:pt x="20" y="37"/>
                    <a:pt x="22" y="34"/>
                  </a:cubicBezTo>
                  <a:cubicBezTo>
                    <a:pt x="22" y="33"/>
                    <a:pt x="23" y="32"/>
                    <a:pt x="23" y="32"/>
                  </a:cubicBezTo>
                  <a:cubicBezTo>
                    <a:pt x="24" y="31"/>
                    <a:pt x="23" y="31"/>
                    <a:pt x="23" y="31"/>
                  </a:cubicBezTo>
                  <a:cubicBezTo>
                    <a:pt x="24" y="30"/>
                    <a:pt x="24" y="30"/>
                    <a:pt x="25" y="29"/>
                  </a:cubicBezTo>
                  <a:cubicBezTo>
                    <a:pt x="27" y="30"/>
                    <a:pt x="28" y="29"/>
                    <a:pt x="31" y="29"/>
                  </a:cubicBezTo>
                  <a:cubicBezTo>
                    <a:pt x="32" y="30"/>
                    <a:pt x="33" y="29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7" y="30"/>
                    <a:pt x="39" y="31"/>
                    <a:pt x="40" y="30"/>
                  </a:cubicBezTo>
                  <a:cubicBezTo>
                    <a:pt x="41" y="30"/>
                    <a:pt x="40" y="30"/>
                    <a:pt x="41" y="31"/>
                  </a:cubicBezTo>
                  <a:cubicBezTo>
                    <a:pt x="47" y="31"/>
                    <a:pt x="50" y="29"/>
                    <a:pt x="56" y="28"/>
                  </a:cubicBezTo>
                  <a:cubicBezTo>
                    <a:pt x="56" y="27"/>
                    <a:pt x="55" y="27"/>
                    <a:pt x="55" y="26"/>
                  </a:cubicBezTo>
                  <a:cubicBezTo>
                    <a:pt x="56" y="26"/>
                    <a:pt x="56" y="27"/>
                    <a:pt x="56" y="27"/>
                  </a:cubicBezTo>
                  <a:cubicBezTo>
                    <a:pt x="57" y="28"/>
                    <a:pt x="58" y="29"/>
                    <a:pt x="58" y="30"/>
                  </a:cubicBezTo>
                  <a:cubicBezTo>
                    <a:pt x="59" y="30"/>
                    <a:pt x="59" y="32"/>
                    <a:pt x="60" y="32"/>
                  </a:cubicBezTo>
                  <a:cubicBezTo>
                    <a:pt x="60" y="32"/>
                    <a:pt x="60" y="31"/>
                    <a:pt x="61" y="31"/>
                  </a:cubicBezTo>
                  <a:cubicBezTo>
                    <a:pt x="61" y="31"/>
                    <a:pt x="61" y="32"/>
                    <a:pt x="62" y="32"/>
                  </a:cubicBezTo>
                  <a:cubicBezTo>
                    <a:pt x="62" y="32"/>
                    <a:pt x="61" y="32"/>
                    <a:pt x="62" y="33"/>
                  </a:cubicBezTo>
                  <a:cubicBezTo>
                    <a:pt x="62" y="33"/>
                    <a:pt x="62" y="34"/>
                    <a:pt x="62" y="34"/>
                  </a:cubicBezTo>
                  <a:cubicBezTo>
                    <a:pt x="63" y="38"/>
                    <a:pt x="64" y="41"/>
                    <a:pt x="65" y="44"/>
                  </a:cubicBezTo>
                  <a:cubicBezTo>
                    <a:pt x="65" y="42"/>
                    <a:pt x="65" y="41"/>
                    <a:pt x="65" y="39"/>
                  </a:cubicBezTo>
                  <a:cubicBezTo>
                    <a:pt x="65" y="39"/>
                    <a:pt x="65" y="39"/>
                    <a:pt x="65" y="39"/>
                  </a:cubicBezTo>
                  <a:cubicBezTo>
                    <a:pt x="64" y="36"/>
                    <a:pt x="62" y="32"/>
                    <a:pt x="61" y="28"/>
                  </a:cubicBezTo>
                  <a:cubicBezTo>
                    <a:pt x="62" y="29"/>
                    <a:pt x="61" y="28"/>
                    <a:pt x="62" y="28"/>
                  </a:cubicBezTo>
                  <a:cubicBezTo>
                    <a:pt x="62" y="28"/>
                    <a:pt x="62" y="29"/>
                    <a:pt x="62" y="29"/>
                  </a:cubicBezTo>
                  <a:cubicBezTo>
                    <a:pt x="63" y="31"/>
                    <a:pt x="63" y="32"/>
                    <a:pt x="63" y="33"/>
                  </a:cubicBezTo>
                  <a:cubicBezTo>
                    <a:pt x="63" y="34"/>
                    <a:pt x="64" y="34"/>
                    <a:pt x="64" y="34"/>
                  </a:cubicBezTo>
                  <a:cubicBezTo>
                    <a:pt x="65" y="37"/>
                    <a:pt x="66" y="40"/>
                    <a:pt x="67" y="43"/>
                  </a:cubicBezTo>
                  <a:cubicBezTo>
                    <a:pt x="69" y="47"/>
                    <a:pt x="70" y="50"/>
                    <a:pt x="72" y="53"/>
                  </a:cubicBezTo>
                  <a:cubicBezTo>
                    <a:pt x="72" y="53"/>
                    <a:pt x="72" y="53"/>
                    <a:pt x="73" y="53"/>
                  </a:cubicBezTo>
                  <a:cubicBezTo>
                    <a:pt x="74" y="48"/>
                    <a:pt x="75" y="43"/>
                    <a:pt x="76" y="37"/>
                  </a:cubicBezTo>
                  <a:cubicBezTo>
                    <a:pt x="76" y="33"/>
                    <a:pt x="75" y="29"/>
                    <a:pt x="75" y="25"/>
                  </a:cubicBezTo>
                  <a:cubicBezTo>
                    <a:pt x="75" y="24"/>
                    <a:pt x="75" y="24"/>
                    <a:pt x="76" y="23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8" y="22"/>
                    <a:pt x="77" y="20"/>
                    <a:pt x="77" y="18"/>
                  </a:cubicBezTo>
                  <a:cubicBezTo>
                    <a:pt x="77" y="18"/>
                    <a:pt x="77" y="19"/>
                    <a:pt x="76" y="18"/>
                  </a:cubicBezTo>
                  <a:cubicBezTo>
                    <a:pt x="76" y="19"/>
                    <a:pt x="76" y="20"/>
                    <a:pt x="76" y="20"/>
                  </a:cubicBezTo>
                  <a:cubicBezTo>
                    <a:pt x="74" y="19"/>
                    <a:pt x="75" y="17"/>
                    <a:pt x="75" y="15"/>
                  </a:cubicBezTo>
                  <a:cubicBezTo>
                    <a:pt x="76" y="11"/>
                    <a:pt x="75" y="6"/>
                    <a:pt x="74" y="2"/>
                  </a:cubicBezTo>
                  <a:cubicBezTo>
                    <a:pt x="74" y="2"/>
                    <a:pt x="75" y="2"/>
                    <a:pt x="75" y="2"/>
                  </a:cubicBezTo>
                  <a:cubicBezTo>
                    <a:pt x="76" y="4"/>
                    <a:pt x="76" y="6"/>
                    <a:pt x="76" y="9"/>
                  </a:cubicBezTo>
                  <a:cubicBezTo>
                    <a:pt x="76" y="9"/>
                    <a:pt x="76" y="9"/>
                    <a:pt x="77" y="9"/>
                  </a:cubicBezTo>
                  <a:cubicBezTo>
                    <a:pt x="76" y="6"/>
                    <a:pt x="77" y="4"/>
                    <a:pt x="76" y="2"/>
                  </a:cubicBezTo>
                  <a:cubicBezTo>
                    <a:pt x="76" y="1"/>
                    <a:pt x="75" y="1"/>
                    <a:pt x="75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6" y="0"/>
                    <a:pt x="76" y="0"/>
                    <a:pt x="76" y="1"/>
                  </a:cubicBezTo>
                  <a:cubicBezTo>
                    <a:pt x="77" y="0"/>
                    <a:pt x="77" y="0"/>
                    <a:pt x="78" y="0"/>
                  </a:cubicBezTo>
                  <a:cubicBezTo>
                    <a:pt x="78" y="3"/>
                    <a:pt x="77" y="6"/>
                    <a:pt x="78" y="9"/>
                  </a:cubicBezTo>
                  <a:cubicBezTo>
                    <a:pt x="78" y="10"/>
                    <a:pt x="79" y="12"/>
                    <a:pt x="79" y="13"/>
                  </a:cubicBezTo>
                  <a:cubicBezTo>
                    <a:pt x="79" y="14"/>
                    <a:pt x="80" y="14"/>
                    <a:pt x="80" y="15"/>
                  </a:cubicBezTo>
                  <a:cubicBezTo>
                    <a:pt x="80" y="15"/>
                    <a:pt x="80" y="16"/>
                    <a:pt x="81" y="16"/>
                  </a:cubicBezTo>
                  <a:cubicBezTo>
                    <a:pt x="81" y="17"/>
                    <a:pt x="82" y="17"/>
                    <a:pt x="83" y="17"/>
                  </a:cubicBezTo>
                  <a:cubicBezTo>
                    <a:pt x="82" y="20"/>
                    <a:pt x="82" y="23"/>
                    <a:pt x="81" y="26"/>
                  </a:cubicBezTo>
                  <a:cubicBezTo>
                    <a:pt x="80" y="27"/>
                    <a:pt x="80" y="29"/>
                    <a:pt x="80" y="30"/>
                  </a:cubicBezTo>
                  <a:cubicBezTo>
                    <a:pt x="79" y="31"/>
                    <a:pt x="80" y="32"/>
                    <a:pt x="79" y="32"/>
                  </a:cubicBezTo>
                  <a:cubicBezTo>
                    <a:pt x="79" y="33"/>
                    <a:pt x="78" y="32"/>
                    <a:pt x="78" y="32"/>
                  </a:cubicBezTo>
                  <a:cubicBezTo>
                    <a:pt x="77" y="37"/>
                    <a:pt x="77" y="45"/>
                    <a:pt x="76" y="51"/>
                  </a:cubicBezTo>
                  <a:cubicBezTo>
                    <a:pt x="77" y="54"/>
                    <a:pt x="77" y="60"/>
                    <a:pt x="75" y="64"/>
                  </a:cubicBezTo>
                  <a:cubicBezTo>
                    <a:pt x="75" y="64"/>
                    <a:pt x="75" y="65"/>
                    <a:pt x="76" y="66"/>
                  </a:cubicBezTo>
                  <a:cubicBezTo>
                    <a:pt x="75" y="66"/>
                    <a:pt x="73" y="66"/>
                    <a:pt x="74" y="65"/>
                  </a:cubicBezTo>
                  <a:cubicBezTo>
                    <a:pt x="74" y="64"/>
                    <a:pt x="73" y="65"/>
                    <a:pt x="73" y="64"/>
                  </a:cubicBezTo>
                  <a:cubicBezTo>
                    <a:pt x="73" y="65"/>
                    <a:pt x="74" y="65"/>
                    <a:pt x="74" y="66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72" y="66"/>
                    <a:pt x="72" y="64"/>
                    <a:pt x="72" y="63"/>
                  </a:cubicBezTo>
                  <a:cubicBezTo>
                    <a:pt x="71" y="60"/>
                    <a:pt x="69" y="58"/>
                    <a:pt x="68" y="55"/>
                  </a:cubicBezTo>
                  <a:cubicBezTo>
                    <a:pt x="67" y="53"/>
                    <a:pt x="67" y="52"/>
                    <a:pt x="66" y="50"/>
                  </a:cubicBezTo>
                  <a:cubicBezTo>
                    <a:pt x="65" y="48"/>
                    <a:pt x="64" y="46"/>
                    <a:pt x="63" y="44"/>
                  </a:cubicBezTo>
                  <a:cubicBezTo>
                    <a:pt x="63" y="45"/>
                    <a:pt x="63" y="47"/>
                    <a:pt x="63" y="48"/>
                  </a:cubicBezTo>
                  <a:cubicBezTo>
                    <a:pt x="63" y="55"/>
                    <a:pt x="62" y="64"/>
                    <a:pt x="61" y="70"/>
                  </a:cubicBezTo>
                  <a:cubicBezTo>
                    <a:pt x="62" y="70"/>
                    <a:pt x="62" y="71"/>
                    <a:pt x="62" y="71"/>
                  </a:cubicBezTo>
                  <a:cubicBezTo>
                    <a:pt x="62" y="72"/>
                    <a:pt x="61" y="71"/>
                    <a:pt x="61" y="71"/>
                  </a:cubicBezTo>
                  <a:cubicBezTo>
                    <a:pt x="62" y="73"/>
                    <a:pt x="60" y="74"/>
                    <a:pt x="61" y="76"/>
                  </a:cubicBezTo>
                  <a:cubicBezTo>
                    <a:pt x="61" y="77"/>
                    <a:pt x="63" y="78"/>
                    <a:pt x="63" y="79"/>
                  </a:cubicBezTo>
                  <a:cubicBezTo>
                    <a:pt x="62" y="79"/>
                    <a:pt x="62" y="77"/>
                    <a:pt x="61" y="77"/>
                  </a:cubicBezTo>
                  <a:cubicBezTo>
                    <a:pt x="61" y="79"/>
                    <a:pt x="61" y="80"/>
                    <a:pt x="60" y="81"/>
                  </a:cubicBezTo>
                  <a:cubicBezTo>
                    <a:pt x="61" y="82"/>
                    <a:pt x="60" y="82"/>
                    <a:pt x="60" y="82"/>
                  </a:cubicBezTo>
                  <a:cubicBezTo>
                    <a:pt x="60" y="83"/>
                    <a:pt x="61" y="84"/>
                    <a:pt x="60" y="86"/>
                  </a:cubicBezTo>
                  <a:cubicBezTo>
                    <a:pt x="60" y="88"/>
                    <a:pt x="60" y="91"/>
                    <a:pt x="60" y="93"/>
                  </a:cubicBezTo>
                  <a:cubicBezTo>
                    <a:pt x="60" y="94"/>
                    <a:pt x="60" y="93"/>
                    <a:pt x="59" y="93"/>
                  </a:cubicBezTo>
                  <a:cubicBezTo>
                    <a:pt x="59" y="94"/>
                    <a:pt x="59" y="95"/>
                    <a:pt x="59" y="9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60" y="102"/>
                    <a:pt x="61" y="107"/>
                    <a:pt x="61" y="113"/>
                  </a:cubicBezTo>
                  <a:cubicBezTo>
                    <a:pt x="61" y="113"/>
                    <a:pt x="61" y="113"/>
                    <a:pt x="61" y="114"/>
                  </a:cubicBezTo>
                  <a:cubicBezTo>
                    <a:pt x="61" y="116"/>
                    <a:pt x="61" y="119"/>
                    <a:pt x="61" y="122"/>
                  </a:cubicBezTo>
                  <a:cubicBezTo>
                    <a:pt x="61" y="122"/>
                    <a:pt x="62" y="122"/>
                    <a:pt x="62" y="122"/>
                  </a:cubicBezTo>
                  <a:cubicBezTo>
                    <a:pt x="62" y="123"/>
                    <a:pt x="61" y="123"/>
                    <a:pt x="61" y="124"/>
                  </a:cubicBezTo>
                  <a:cubicBezTo>
                    <a:pt x="62" y="131"/>
                    <a:pt x="61" y="137"/>
                    <a:pt x="62" y="143"/>
                  </a:cubicBezTo>
                  <a:cubicBezTo>
                    <a:pt x="61" y="144"/>
                    <a:pt x="61" y="145"/>
                    <a:pt x="62" y="146"/>
                  </a:cubicBezTo>
                  <a:cubicBezTo>
                    <a:pt x="61" y="147"/>
                    <a:pt x="62" y="148"/>
                    <a:pt x="62" y="149"/>
                  </a:cubicBezTo>
                  <a:cubicBezTo>
                    <a:pt x="62" y="150"/>
                    <a:pt x="62" y="150"/>
                    <a:pt x="62" y="150"/>
                  </a:cubicBezTo>
                  <a:cubicBezTo>
                    <a:pt x="61" y="153"/>
                    <a:pt x="63" y="156"/>
                    <a:pt x="63" y="158"/>
                  </a:cubicBezTo>
                  <a:cubicBezTo>
                    <a:pt x="63" y="159"/>
                    <a:pt x="63" y="159"/>
                    <a:pt x="63" y="160"/>
                  </a:cubicBezTo>
                  <a:cubicBezTo>
                    <a:pt x="63" y="160"/>
                    <a:pt x="64" y="160"/>
                    <a:pt x="64" y="160"/>
                  </a:cubicBezTo>
                  <a:cubicBezTo>
                    <a:pt x="64" y="161"/>
                    <a:pt x="63" y="163"/>
                    <a:pt x="63" y="165"/>
                  </a:cubicBezTo>
                  <a:cubicBezTo>
                    <a:pt x="63" y="165"/>
                    <a:pt x="64" y="165"/>
                    <a:pt x="64" y="165"/>
                  </a:cubicBezTo>
                  <a:cubicBezTo>
                    <a:pt x="63" y="167"/>
                    <a:pt x="63" y="169"/>
                    <a:pt x="63" y="172"/>
                  </a:cubicBezTo>
                  <a:cubicBezTo>
                    <a:pt x="63" y="173"/>
                    <a:pt x="64" y="174"/>
                    <a:pt x="64" y="174"/>
                  </a:cubicBezTo>
                  <a:cubicBezTo>
                    <a:pt x="64" y="174"/>
                    <a:pt x="64" y="175"/>
                    <a:pt x="64" y="175"/>
                  </a:cubicBezTo>
                  <a:cubicBezTo>
                    <a:pt x="64" y="175"/>
                    <a:pt x="65" y="176"/>
                    <a:pt x="65" y="176"/>
                  </a:cubicBezTo>
                  <a:cubicBezTo>
                    <a:pt x="65" y="176"/>
                    <a:pt x="65" y="177"/>
                    <a:pt x="65" y="177"/>
                  </a:cubicBezTo>
                  <a:cubicBezTo>
                    <a:pt x="67" y="179"/>
                    <a:pt x="70" y="180"/>
                    <a:pt x="69" y="183"/>
                  </a:cubicBezTo>
                  <a:cubicBezTo>
                    <a:pt x="69" y="184"/>
                    <a:pt x="70" y="184"/>
                    <a:pt x="70" y="185"/>
                  </a:cubicBezTo>
                  <a:cubicBezTo>
                    <a:pt x="69" y="185"/>
                    <a:pt x="69" y="185"/>
                    <a:pt x="69" y="185"/>
                  </a:cubicBezTo>
                  <a:cubicBezTo>
                    <a:pt x="69" y="186"/>
                    <a:pt x="69" y="186"/>
                    <a:pt x="70" y="187"/>
                  </a:cubicBezTo>
                  <a:cubicBezTo>
                    <a:pt x="69" y="188"/>
                    <a:pt x="67" y="188"/>
                    <a:pt x="67" y="188"/>
                  </a:cubicBezTo>
                  <a:cubicBezTo>
                    <a:pt x="66" y="188"/>
                    <a:pt x="65" y="188"/>
                    <a:pt x="64" y="188"/>
                  </a:cubicBezTo>
                  <a:cubicBezTo>
                    <a:pt x="63" y="188"/>
                    <a:pt x="62" y="188"/>
                    <a:pt x="62" y="188"/>
                  </a:cubicBezTo>
                  <a:cubicBezTo>
                    <a:pt x="61" y="188"/>
                    <a:pt x="61" y="188"/>
                    <a:pt x="61" y="189"/>
                  </a:cubicBezTo>
                  <a:cubicBezTo>
                    <a:pt x="58" y="188"/>
                    <a:pt x="57" y="191"/>
                    <a:pt x="55" y="191"/>
                  </a:cubicBezTo>
                  <a:cubicBezTo>
                    <a:pt x="54" y="189"/>
                    <a:pt x="56" y="187"/>
                    <a:pt x="56" y="186"/>
                  </a:cubicBezTo>
                  <a:close/>
                  <a:moveTo>
                    <a:pt x="76" y="14"/>
                  </a:moveTo>
                  <a:cubicBezTo>
                    <a:pt x="77" y="14"/>
                    <a:pt x="76" y="14"/>
                    <a:pt x="77" y="14"/>
                  </a:cubicBezTo>
                  <a:cubicBezTo>
                    <a:pt x="77" y="13"/>
                    <a:pt x="77" y="12"/>
                    <a:pt x="77" y="11"/>
                  </a:cubicBezTo>
                  <a:cubicBezTo>
                    <a:pt x="76" y="12"/>
                    <a:pt x="76" y="13"/>
                    <a:pt x="76" y="14"/>
                  </a:cubicBezTo>
                  <a:close/>
                  <a:moveTo>
                    <a:pt x="77" y="14"/>
                  </a:moveTo>
                  <a:cubicBezTo>
                    <a:pt x="78" y="14"/>
                    <a:pt x="78" y="14"/>
                    <a:pt x="79" y="14"/>
                  </a:cubicBezTo>
                  <a:cubicBezTo>
                    <a:pt x="78" y="13"/>
                    <a:pt x="78" y="12"/>
                    <a:pt x="78" y="12"/>
                  </a:cubicBezTo>
                  <a:cubicBezTo>
                    <a:pt x="77" y="12"/>
                    <a:pt x="78" y="13"/>
                    <a:pt x="77" y="14"/>
                  </a:cubicBezTo>
                  <a:close/>
                  <a:moveTo>
                    <a:pt x="79" y="25"/>
                  </a:moveTo>
                  <a:cubicBezTo>
                    <a:pt x="79" y="23"/>
                    <a:pt x="80" y="20"/>
                    <a:pt x="79" y="19"/>
                  </a:cubicBezTo>
                  <a:cubicBezTo>
                    <a:pt x="79" y="17"/>
                    <a:pt x="79" y="16"/>
                    <a:pt x="78" y="15"/>
                  </a:cubicBezTo>
                  <a:cubicBezTo>
                    <a:pt x="78" y="18"/>
                    <a:pt x="78" y="23"/>
                    <a:pt x="79" y="25"/>
                  </a:cubicBezTo>
                  <a:close/>
                  <a:moveTo>
                    <a:pt x="80" y="26"/>
                  </a:moveTo>
                  <a:cubicBezTo>
                    <a:pt x="81" y="23"/>
                    <a:pt x="81" y="21"/>
                    <a:pt x="82" y="18"/>
                  </a:cubicBezTo>
                  <a:cubicBezTo>
                    <a:pt x="81" y="19"/>
                    <a:pt x="80" y="17"/>
                    <a:pt x="80" y="17"/>
                  </a:cubicBezTo>
                  <a:cubicBezTo>
                    <a:pt x="80" y="19"/>
                    <a:pt x="80" y="24"/>
                    <a:pt x="80" y="26"/>
                  </a:cubicBezTo>
                  <a:close/>
                  <a:moveTo>
                    <a:pt x="78" y="27"/>
                  </a:moveTo>
                  <a:cubicBezTo>
                    <a:pt x="78" y="27"/>
                    <a:pt x="78" y="26"/>
                    <a:pt x="78" y="26"/>
                  </a:cubicBezTo>
                  <a:cubicBezTo>
                    <a:pt x="77" y="26"/>
                    <a:pt x="78" y="27"/>
                    <a:pt x="78" y="27"/>
                  </a:cubicBezTo>
                  <a:close/>
                  <a:moveTo>
                    <a:pt x="78" y="29"/>
                  </a:moveTo>
                  <a:cubicBezTo>
                    <a:pt x="78" y="29"/>
                    <a:pt x="78" y="29"/>
                    <a:pt x="78" y="29"/>
                  </a:cubicBezTo>
                  <a:cubicBezTo>
                    <a:pt x="78" y="29"/>
                    <a:pt x="78" y="28"/>
                    <a:pt x="78" y="28"/>
                  </a:cubicBezTo>
                  <a:cubicBezTo>
                    <a:pt x="78" y="29"/>
                    <a:pt x="78" y="29"/>
                    <a:pt x="78" y="29"/>
                  </a:cubicBezTo>
                  <a:close/>
                  <a:moveTo>
                    <a:pt x="52" y="31"/>
                  </a:moveTo>
                  <a:cubicBezTo>
                    <a:pt x="52" y="31"/>
                    <a:pt x="53" y="31"/>
                    <a:pt x="53" y="31"/>
                  </a:cubicBezTo>
                  <a:cubicBezTo>
                    <a:pt x="53" y="32"/>
                    <a:pt x="53" y="31"/>
                    <a:pt x="54" y="31"/>
                  </a:cubicBezTo>
                  <a:cubicBezTo>
                    <a:pt x="54" y="32"/>
                    <a:pt x="54" y="31"/>
                    <a:pt x="54" y="32"/>
                  </a:cubicBezTo>
                  <a:cubicBezTo>
                    <a:pt x="54" y="32"/>
                    <a:pt x="53" y="32"/>
                    <a:pt x="53" y="33"/>
                  </a:cubicBezTo>
                  <a:cubicBezTo>
                    <a:pt x="54" y="33"/>
                    <a:pt x="54" y="33"/>
                    <a:pt x="54" y="34"/>
                  </a:cubicBezTo>
                  <a:cubicBezTo>
                    <a:pt x="55" y="34"/>
                    <a:pt x="55" y="35"/>
                    <a:pt x="56" y="35"/>
                  </a:cubicBezTo>
                  <a:cubicBezTo>
                    <a:pt x="56" y="35"/>
                    <a:pt x="56" y="35"/>
                    <a:pt x="56" y="34"/>
                  </a:cubicBezTo>
                  <a:cubicBezTo>
                    <a:pt x="56" y="33"/>
                    <a:pt x="55" y="33"/>
                    <a:pt x="55" y="32"/>
                  </a:cubicBezTo>
                  <a:cubicBezTo>
                    <a:pt x="55" y="32"/>
                    <a:pt x="55" y="31"/>
                    <a:pt x="55" y="31"/>
                  </a:cubicBezTo>
                  <a:cubicBezTo>
                    <a:pt x="56" y="31"/>
                    <a:pt x="56" y="33"/>
                    <a:pt x="57" y="34"/>
                  </a:cubicBezTo>
                  <a:cubicBezTo>
                    <a:pt x="57" y="33"/>
                    <a:pt x="57" y="33"/>
                    <a:pt x="57" y="33"/>
                  </a:cubicBezTo>
                  <a:cubicBezTo>
                    <a:pt x="57" y="32"/>
                    <a:pt x="57" y="33"/>
                    <a:pt x="57" y="33"/>
                  </a:cubicBezTo>
                  <a:cubicBezTo>
                    <a:pt x="57" y="32"/>
                    <a:pt x="55" y="31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3" y="30"/>
                    <a:pt x="52" y="31"/>
                  </a:cubicBezTo>
                  <a:close/>
                  <a:moveTo>
                    <a:pt x="25" y="32"/>
                  </a:moveTo>
                  <a:cubicBezTo>
                    <a:pt x="25" y="31"/>
                    <a:pt x="25" y="32"/>
                    <a:pt x="25" y="32"/>
                  </a:cubicBezTo>
                  <a:cubicBezTo>
                    <a:pt x="26" y="31"/>
                    <a:pt x="27" y="31"/>
                    <a:pt x="28" y="30"/>
                  </a:cubicBezTo>
                  <a:cubicBezTo>
                    <a:pt x="27" y="30"/>
                    <a:pt x="25" y="31"/>
                    <a:pt x="25" y="32"/>
                  </a:cubicBezTo>
                  <a:close/>
                  <a:moveTo>
                    <a:pt x="29" y="31"/>
                  </a:moveTo>
                  <a:cubicBezTo>
                    <a:pt x="30" y="32"/>
                    <a:pt x="29" y="32"/>
                    <a:pt x="29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1"/>
                    <a:pt x="30" y="32"/>
                    <a:pt x="30" y="32"/>
                  </a:cubicBezTo>
                  <a:cubicBezTo>
                    <a:pt x="29" y="31"/>
                    <a:pt x="30" y="31"/>
                    <a:pt x="29" y="31"/>
                  </a:cubicBezTo>
                  <a:cubicBezTo>
                    <a:pt x="29" y="31"/>
                    <a:pt x="29" y="31"/>
                    <a:pt x="29" y="31"/>
                  </a:cubicBezTo>
                  <a:close/>
                  <a:moveTo>
                    <a:pt x="32" y="32"/>
                  </a:moveTo>
                  <a:cubicBezTo>
                    <a:pt x="32" y="32"/>
                    <a:pt x="33" y="32"/>
                    <a:pt x="33" y="31"/>
                  </a:cubicBezTo>
                  <a:cubicBezTo>
                    <a:pt x="33" y="31"/>
                    <a:pt x="32" y="31"/>
                    <a:pt x="32" y="31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34" y="32"/>
                  </a:moveTo>
                  <a:cubicBezTo>
                    <a:pt x="34" y="32"/>
                    <a:pt x="35" y="32"/>
                    <a:pt x="35" y="31"/>
                  </a:cubicBezTo>
                  <a:cubicBezTo>
                    <a:pt x="34" y="31"/>
                    <a:pt x="34" y="32"/>
                    <a:pt x="34" y="32"/>
                  </a:cubicBezTo>
                  <a:close/>
                  <a:moveTo>
                    <a:pt x="36" y="33"/>
                  </a:moveTo>
                  <a:cubicBezTo>
                    <a:pt x="37" y="33"/>
                    <a:pt x="36" y="33"/>
                    <a:pt x="37" y="33"/>
                  </a:cubicBezTo>
                  <a:cubicBezTo>
                    <a:pt x="37" y="33"/>
                    <a:pt x="38" y="32"/>
                    <a:pt x="38" y="31"/>
                  </a:cubicBezTo>
                  <a:cubicBezTo>
                    <a:pt x="37" y="31"/>
                    <a:pt x="36" y="32"/>
                    <a:pt x="36" y="33"/>
                  </a:cubicBezTo>
                  <a:close/>
                  <a:moveTo>
                    <a:pt x="47" y="32"/>
                  </a:moveTo>
                  <a:cubicBezTo>
                    <a:pt x="47" y="32"/>
                    <a:pt x="47" y="33"/>
                    <a:pt x="48" y="34"/>
                  </a:cubicBezTo>
                  <a:cubicBezTo>
                    <a:pt x="48" y="33"/>
                    <a:pt x="49" y="33"/>
                    <a:pt x="49" y="32"/>
                  </a:cubicBezTo>
                  <a:cubicBezTo>
                    <a:pt x="49" y="32"/>
                    <a:pt x="49" y="32"/>
                    <a:pt x="49" y="31"/>
                  </a:cubicBezTo>
                  <a:cubicBezTo>
                    <a:pt x="48" y="31"/>
                    <a:pt x="47" y="32"/>
                    <a:pt x="47" y="32"/>
                  </a:cubicBezTo>
                  <a:close/>
                  <a:moveTo>
                    <a:pt x="51" y="33"/>
                  </a:moveTo>
                  <a:cubicBezTo>
                    <a:pt x="51" y="33"/>
                    <a:pt x="52" y="33"/>
                    <a:pt x="52" y="32"/>
                  </a:cubicBezTo>
                  <a:cubicBezTo>
                    <a:pt x="52" y="32"/>
                    <a:pt x="52" y="32"/>
                    <a:pt x="51" y="31"/>
                  </a:cubicBezTo>
                  <a:cubicBezTo>
                    <a:pt x="51" y="32"/>
                    <a:pt x="50" y="32"/>
                    <a:pt x="51" y="33"/>
                  </a:cubicBezTo>
                  <a:close/>
                  <a:moveTo>
                    <a:pt x="37" y="34"/>
                  </a:moveTo>
                  <a:cubicBezTo>
                    <a:pt x="38" y="33"/>
                    <a:pt x="38" y="32"/>
                    <a:pt x="39" y="32"/>
                  </a:cubicBezTo>
                  <a:cubicBezTo>
                    <a:pt x="38" y="32"/>
                    <a:pt x="37" y="33"/>
                    <a:pt x="37" y="34"/>
                  </a:cubicBezTo>
                  <a:close/>
                  <a:moveTo>
                    <a:pt x="43" y="32"/>
                  </a:moveTo>
                  <a:cubicBezTo>
                    <a:pt x="44" y="33"/>
                    <a:pt x="45" y="35"/>
                    <a:pt x="47" y="35"/>
                  </a:cubicBezTo>
                  <a:cubicBezTo>
                    <a:pt x="47" y="34"/>
                    <a:pt x="45" y="33"/>
                    <a:pt x="45" y="32"/>
                  </a:cubicBezTo>
                  <a:cubicBezTo>
                    <a:pt x="44" y="32"/>
                    <a:pt x="44" y="32"/>
                    <a:pt x="43" y="32"/>
                  </a:cubicBezTo>
                  <a:close/>
                  <a:moveTo>
                    <a:pt x="27" y="34"/>
                  </a:moveTo>
                  <a:cubicBezTo>
                    <a:pt x="27" y="33"/>
                    <a:pt x="28" y="33"/>
                    <a:pt x="28" y="32"/>
                  </a:cubicBezTo>
                  <a:cubicBezTo>
                    <a:pt x="28" y="32"/>
                    <a:pt x="28" y="32"/>
                    <a:pt x="27" y="32"/>
                  </a:cubicBezTo>
                  <a:cubicBezTo>
                    <a:pt x="27" y="33"/>
                    <a:pt x="26" y="33"/>
                    <a:pt x="27" y="34"/>
                  </a:cubicBezTo>
                  <a:close/>
                  <a:moveTo>
                    <a:pt x="33" y="35"/>
                  </a:moveTo>
                  <a:cubicBezTo>
                    <a:pt x="34" y="34"/>
                    <a:pt x="35" y="33"/>
                    <a:pt x="35" y="32"/>
                  </a:cubicBezTo>
                  <a:cubicBezTo>
                    <a:pt x="35" y="33"/>
                    <a:pt x="33" y="34"/>
                    <a:pt x="33" y="35"/>
                  </a:cubicBezTo>
                  <a:close/>
                  <a:moveTo>
                    <a:pt x="40" y="34"/>
                  </a:moveTo>
                  <a:cubicBezTo>
                    <a:pt x="40" y="33"/>
                    <a:pt x="41" y="33"/>
                    <a:pt x="41" y="33"/>
                  </a:cubicBezTo>
                  <a:cubicBezTo>
                    <a:pt x="40" y="33"/>
                    <a:pt x="40" y="32"/>
                    <a:pt x="40" y="32"/>
                  </a:cubicBezTo>
                  <a:cubicBezTo>
                    <a:pt x="39" y="33"/>
                    <a:pt x="40" y="33"/>
                    <a:pt x="40" y="34"/>
                  </a:cubicBezTo>
                  <a:close/>
                  <a:moveTo>
                    <a:pt x="41" y="35"/>
                  </a:moveTo>
                  <a:cubicBezTo>
                    <a:pt x="42" y="35"/>
                    <a:pt x="42" y="34"/>
                    <a:pt x="43" y="34"/>
                  </a:cubicBezTo>
                  <a:cubicBezTo>
                    <a:pt x="43" y="34"/>
                    <a:pt x="42" y="33"/>
                    <a:pt x="42" y="33"/>
                  </a:cubicBezTo>
                  <a:cubicBezTo>
                    <a:pt x="42" y="34"/>
                    <a:pt x="41" y="34"/>
                    <a:pt x="41" y="35"/>
                  </a:cubicBezTo>
                  <a:close/>
                  <a:moveTo>
                    <a:pt x="52" y="34"/>
                  </a:moveTo>
                  <a:cubicBezTo>
                    <a:pt x="52" y="35"/>
                    <a:pt x="52" y="35"/>
                    <a:pt x="52" y="35"/>
                  </a:cubicBezTo>
                  <a:cubicBezTo>
                    <a:pt x="53" y="35"/>
                    <a:pt x="53" y="34"/>
                    <a:pt x="53" y="33"/>
                  </a:cubicBezTo>
                  <a:cubicBezTo>
                    <a:pt x="52" y="34"/>
                    <a:pt x="52" y="34"/>
                    <a:pt x="52" y="34"/>
                  </a:cubicBezTo>
                  <a:close/>
                  <a:moveTo>
                    <a:pt x="25" y="35"/>
                  </a:moveTo>
                  <a:cubicBezTo>
                    <a:pt x="24" y="35"/>
                    <a:pt x="25" y="34"/>
                    <a:pt x="25" y="34"/>
                  </a:cubicBezTo>
                  <a:cubicBezTo>
                    <a:pt x="24" y="34"/>
                    <a:pt x="24" y="34"/>
                    <a:pt x="24" y="35"/>
                  </a:cubicBezTo>
                  <a:cubicBezTo>
                    <a:pt x="24" y="35"/>
                    <a:pt x="25" y="35"/>
                    <a:pt x="25" y="35"/>
                  </a:cubicBezTo>
                  <a:close/>
                  <a:moveTo>
                    <a:pt x="31" y="35"/>
                  </a:moveTo>
                  <a:cubicBezTo>
                    <a:pt x="31" y="34"/>
                    <a:pt x="32" y="34"/>
                    <a:pt x="32" y="34"/>
                  </a:cubicBezTo>
                  <a:cubicBezTo>
                    <a:pt x="31" y="34"/>
                    <a:pt x="30" y="34"/>
                    <a:pt x="31" y="35"/>
                  </a:cubicBezTo>
                  <a:close/>
                  <a:moveTo>
                    <a:pt x="34" y="36"/>
                  </a:moveTo>
                  <a:cubicBezTo>
                    <a:pt x="35" y="35"/>
                    <a:pt x="36" y="34"/>
                    <a:pt x="35" y="34"/>
                  </a:cubicBezTo>
                  <a:cubicBezTo>
                    <a:pt x="35" y="34"/>
                    <a:pt x="34" y="35"/>
                    <a:pt x="34" y="36"/>
                  </a:cubicBezTo>
                  <a:close/>
                  <a:moveTo>
                    <a:pt x="38" y="35"/>
                  </a:moveTo>
                  <a:cubicBezTo>
                    <a:pt x="38" y="35"/>
                    <a:pt x="38" y="35"/>
                    <a:pt x="38" y="35"/>
                  </a:cubicBezTo>
                  <a:cubicBezTo>
                    <a:pt x="39" y="35"/>
                    <a:pt x="39" y="35"/>
                    <a:pt x="39" y="34"/>
                  </a:cubicBezTo>
                  <a:cubicBezTo>
                    <a:pt x="39" y="33"/>
                    <a:pt x="38" y="34"/>
                    <a:pt x="38" y="35"/>
                  </a:cubicBezTo>
                  <a:close/>
                  <a:moveTo>
                    <a:pt x="58" y="35"/>
                  </a:move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9" y="35"/>
                  </a:cubicBezTo>
                  <a:cubicBezTo>
                    <a:pt x="58" y="35"/>
                    <a:pt x="59" y="35"/>
                    <a:pt x="59" y="35"/>
                  </a:cubicBezTo>
                  <a:cubicBezTo>
                    <a:pt x="58" y="35"/>
                    <a:pt x="58" y="34"/>
                    <a:pt x="58" y="34"/>
                  </a:cubicBezTo>
                  <a:cubicBezTo>
                    <a:pt x="58" y="34"/>
                    <a:pt x="58" y="34"/>
                    <a:pt x="58" y="35"/>
                  </a:cubicBezTo>
                  <a:close/>
                  <a:moveTo>
                    <a:pt x="49" y="35"/>
                  </a:moveTo>
                  <a:cubicBezTo>
                    <a:pt x="50" y="36"/>
                    <a:pt x="50" y="35"/>
                    <a:pt x="50" y="35"/>
                  </a:cubicBezTo>
                  <a:cubicBezTo>
                    <a:pt x="50" y="35"/>
                    <a:pt x="50" y="35"/>
                    <a:pt x="50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49" y="35"/>
                    <a:pt x="49" y="35"/>
                  </a:cubicBezTo>
                  <a:close/>
                  <a:moveTo>
                    <a:pt x="45" y="36"/>
                  </a:moveTo>
                  <a:cubicBezTo>
                    <a:pt x="45" y="36"/>
                    <a:pt x="45" y="36"/>
                    <a:pt x="45" y="36"/>
                  </a:cubicBezTo>
                  <a:cubicBezTo>
                    <a:pt x="45" y="35"/>
                    <a:pt x="44" y="34"/>
                    <a:pt x="44" y="35"/>
                  </a:cubicBezTo>
                  <a:cubicBezTo>
                    <a:pt x="44" y="35"/>
                    <a:pt x="44" y="36"/>
                    <a:pt x="45" y="36"/>
                  </a:cubicBezTo>
                  <a:close/>
                  <a:moveTo>
                    <a:pt x="35" y="36"/>
                  </a:moveTo>
                  <a:cubicBezTo>
                    <a:pt x="36" y="36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5" y="36"/>
                    <a:pt x="35" y="36"/>
                  </a:cubicBezTo>
                  <a:close/>
                  <a:moveTo>
                    <a:pt x="31" y="36"/>
                  </a:moveTo>
                  <a:cubicBezTo>
                    <a:pt x="32" y="36"/>
                    <a:pt x="32" y="36"/>
                    <a:pt x="32" y="36"/>
                  </a:cubicBezTo>
                  <a:cubicBezTo>
                    <a:pt x="33" y="36"/>
                    <a:pt x="34" y="35"/>
                    <a:pt x="33" y="35"/>
                  </a:cubicBezTo>
                  <a:cubicBezTo>
                    <a:pt x="32" y="35"/>
                    <a:pt x="31" y="35"/>
                    <a:pt x="31" y="36"/>
                  </a:cubicBezTo>
                  <a:close/>
                  <a:moveTo>
                    <a:pt x="43" y="37"/>
                  </a:moveTo>
                  <a:cubicBezTo>
                    <a:pt x="44" y="37"/>
                    <a:pt x="44" y="37"/>
                    <a:pt x="44" y="36"/>
                  </a:cubicBezTo>
                  <a:cubicBezTo>
                    <a:pt x="44" y="36"/>
                    <a:pt x="44" y="35"/>
                    <a:pt x="43" y="35"/>
                  </a:cubicBezTo>
                  <a:cubicBezTo>
                    <a:pt x="43" y="36"/>
                    <a:pt x="42" y="37"/>
                    <a:pt x="43" y="37"/>
                  </a:cubicBezTo>
                  <a:close/>
                  <a:moveTo>
                    <a:pt x="39" y="36"/>
                  </a:moveTo>
                  <a:cubicBezTo>
                    <a:pt x="39" y="36"/>
                    <a:pt x="40" y="35"/>
                    <a:pt x="39" y="35"/>
                  </a:cubicBezTo>
                  <a:cubicBezTo>
                    <a:pt x="39" y="35"/>
                    <a:pt x="39" y="36"/>
                    <a:pt x="39" y="36"/>
                  </a:cubicBezTo>
                  <a:close/>
                  <a:moveTo>
                    <a:pt x="53" y="36"/>
                  </a:moveTo>
                  <a:cubicBezTo>
                    <a:pt x="53" y="36"/>
                    <a:pt x="53" y="37"/>
                    <a:pt x="54" y="37"/>
                  </a:cubicBezTo>
                  <a:cubicBezTo>
                    <a:pt x="54" y="37"/>
                    <a:pt x="54" y="36"/>
                    <a:pt x="54" y="36"/>
                  </a:cubicBezTo>
                  <a:cubicBezTo>
                    <a:pt x="54" y="36"/>
                    <a:pt x="54" y="35"/>
                    <a:pt x="54" y="35"/>
                  </a:cubicBezTo>
                  <a:cubicBezTo>
                    <a:pt x="54" y="36"/>
                    <a:pt x="53" y="36"/>
                    <a:pt x="53" y="36"/>
                  </a:cubicBezTo>
                  <a:close/>
                  <a:moveTo>
                    <a:pt x="46" y="36"/>
                  </a:moveTo>
                  <a:cubicBezTo>
                    <a:pt x="47" y="36"/>
                    <a:pt x="47" y="36"/>
                    <a:pt x="47" y="35"/>
                  </a:cubicBezTo>
                  <a:cubicBezTo>
                    <a:pt x="47" y="35"/>
                    <a:pt x="46" y="36"/>
                    <a:pt x="46" y="36"/>
                  </a:cubicBezTo>
                  <a:close/>
                  <a:moveTo>
                    <a:pt x="50" y="36"/>
                  </a:moveTo>
                  <a:cubicBezTo>
                    <a:pt x="50" y="37"/>
                    <a:pt x="50" y="37"/>
                    <a:pt x="51" y="37"/>
                  </a:cubicBezTo>
                  <a:cubicBezTo>
                    <a:pt x="51" y="37"/>
                    <a:pt x="51" y="36"/>
                    <a:pt x="51" y="36"/>
                  </a:cubicBezTo>
                  <a:cubicBezTo>
                    <a:pt x="51" y="36"/>
                    <a:pt x="51" y="35"/>
                    <a:pt x="51" y="35"/>
                  </a:cubicBezTo>
                  <a:cubicBezTo>
                    <a:pt x="51" y="36"/>
                    <a:pt x="50" y="36"/>
                    <a:pt x="50" y="36"/>
                  </a:cubicBezTo>
                  <a:close/>
                  <a:moveTo>
                    <a:pt x="58" y="37"/>
                  </a:moveTo>
                  <a:cubicBezTo>
                    <a:pt x="57" y="37"/>
                    <a:pt x="57" y="36"/>
                    <a:pt x="57" y="36"/>
                  </a:cubicBezTo>
                  <a:cubicBezTo>
                    <a:pt x="57" y="36"/>
                    <a:pt x="56" y="36"/>
                    <a:pt x="56" y="36"/>
                  </a:cubicBezTo>
                  <a:cubicBezTo>
                    <a:pt x="56" y="36"/>
                    <a:pt x="57" y="37"/>
                    <a:pt x="58" y="37"/>
                  </a:cubicBezTo>
                  <a:close/>
                  <a:moveTo>
                    <a:pt x="29" y="36"/>
                  </a:moveTo>
                  <a:cubicBezTo>
                    <a:pt x="29" y="36"/>
                    <a:pt x="29" y="36"/>
                    <a:pt x="29" y="37"/>
                  </a:cubicBezTo>
                  <a:cubicBezTo>
                    <a:pt x="30" y="37"/>
                    <a:pt x="30" y="36"/>
                    <a:pt x="30" y="36"/>
                  </a:cubicBezTo>
                  <a:cubicBezTo>
                    <a:pt x="30" y="36"/>
                    <a:pt x="29" y="36"/>
                    <a:pt x="29" y="36"/>
                  </a:cubicBezTo>
                  <a:close/>
                  <a:moveTo>
                    <a:pt x="36" y="37"/>
                  </a:moveTo>
                  <a:cubicBezTo>
                    <a:pt x="36" y="37"/>
                    <a:pt x="36" y="38"/>
                    <a:pt x="36" y="38"/>
                  </a:cubicBezTo>
                  <a:cubicBezTo>
                    <a:pt x="37" y="37"/>
                    <a:pt x="38" y="37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7"/>
                    <a:pt x="36" y="37"/>
                    <a:pt x="36" y="37"/>
                  </a:cubicBezTo>
                  <a:close/>
                  <a:moveTo>
                    <a:pt x="39" y="37"/>
                  </a:moveTo>
                  <a:cubicBezTo>
                    <a:pt x="40" y="37"/>
                    <a:pt x="40" y="36"/>
                    <a:pt x="40" y="36"/>
                  </a:cubicBezTo>
                  <a:cubicBezTo>
                    <a:pt x="40" y="36"/>
                    <a:pt x="39" y="36"/>
                    <a:pt x="39" y="37"/>
                  </a:cubicBezTo>
                  <a:close/>
                  <a:moveTo>
                    <a:pt x="60" y="37"/>
                  </a:moveTo>
                  <a:cubicBezTo>
                    <a:pt x="60" y="37"/>
                    <a:pt x="60" y="36"/>
                    <a:pt x="59" y="36"/>
                  </a:cubicBezTo>
                  <a:cubicBezTo>
                    <a:pt x="60" y="36"/>
                    <a:pt x="60" y="37"/>
                    <a:pt x="60" y="37"/>
                  </a:cubicBezTo>
                  <a:close/>
                  <a:moveTo>
                    <a:pt x="33" y="38"/>
                  </a:moveTo>
                  <a:cubicBezTo>
                    <a:pt x="33" y="37"/>
                    <a:pt x="34" y="37"/>
                    <a:pt x="34" y="36"/>
                  </a:cubicBezTo>
                  <a:cubicBezTo>
                    <a:pt x="34" y="37"/>
                    <a:pt x="33" y="37"/>
                    <a:pt x="33" y="38"/>
                  </a:cubicBezTo>
                  <a:close/>
                  <a:moveTo>
                    <a:pt x="48" y="37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7"/>
                    <a:pt x="48" y="36"/>
                    <a:pt x="48" y="37"/>
                  </a:cubicBezTo>
                  <a:cubicBezTo>
                    <a:pt x="48" y="37"/>
                    <a:pt x="48" y="37"/>
                    <a:pt x="48" y="37"/>
                  </a:cubicBezTo>
                  <a:close/>
                  <a:moveTo>
                    <a:pt x="46" y="37"/>
                  </a:moveTo>
                  <a:cubicBezTo>
                    <a:pt x="46" y="37"/>
                    <a:pt x="46" y="36"/>
                    <a:pt x="46" y="37"/>
                  </a:cubicBezTo>
                  <a:cubicBezTo>
                    <a:pt x="45" y="38"/>
                    <a:pt x="46" y="38"/>
                    <a:pt x="46" y="37"/>
                  </a:cubicBezTo>
                  <a:close/>
                  <a:moveTo>
                    <a:pt x="40" y="38"/>
                  </a:moveTo>
                  <a:cubicBezTo>
                    <a:pt x="41" y="38"/>
                    <a:pt x="41" y="37"/>
                    <a:pt x="40" y="37"/>
                  </a:cubicBezTo>
                  <a:cubicBezTo>
                    <a:pt x="40" y="37"/>
                    <a:pt x="40" y="37"/>
                    <a:pt x="40" y="38"/>
                  </a:cubicBezTo>
                  <a:close/>
                  <a:moveTo>
                    <a:pt x="30" y="37"/>
                  </a:moveTo>
                  <a:cubicBezTo>
                    <a:pt x="30" y="38"/>
                    <a:pt x="31" y="38"/>
                    <a:pt x="31" y="38"/>
                  </a:cubicBezTo>
                  <a:cubicBezTo>
                    <a:pt x="31" y="39"/>
                    <a:pt x="31" y="38"/>
                    <a:pt x="31" y="38"/>
                  </a:cubicBezTo>
                  <a:cubicBezTo>
                    <a:pt x="31" y="37"/>
                    <a:pt x="31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lose/>
                  <a:moveTo>
                    <a:pt x="34" y="38"/>
                  </a:moveTo>
                  <a:cubicBezTo>
                    <a:pt x="34" y="38"/>
                    <a:pt x="34" y="38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3" y="38"/>
                    <a:pt x="34" y="38"/>
                  </a:cubicBezTo>
                  <a:close/>
                  <a:moveTo>
                    <a:pt x="42" y="37"/>
                  </a:moveTo>
                  <a:cubicBezTo>
                    <a:pt x="42" y="38"/>
                    <a:pt x="42" y="38"/>
                    <a:pt x="42" y="38"/>
                  </a:cubicBezTo>
                  <a:cubicBezTo>
                    <a:pt x="43" y="38"/>
                    <a:pt x="42" y="37"/>
                    <a:pt x="42" y="37"/>
                  </a:cubicBezTo>
                  <a:close/>
                  <a:moveTo>
                    <a:pt x="54" y="38"/>
                  </a:moveTo>
                  <a:cubicBezTo>
                    <a:pt x="55" y="38"/>
                    <a:pt x="55" y="38"/>
                    <a:pt x="55" y="39"/>
                  </a:cubicBezTo>
                  <a:cubicBezTo>
                    <a:pt x="56" y="39"/>
                    <a:pt x="56" y="39"/>
                    <a:pt x="56" y="38"/>
                  </a:cubicBezTo>
                  <a:cubicBezTo>
                    <a:pt x="56" y="38"/>
                    <a:pt x="55" y="37"/>
                    <a:pt x="54" y="38"/>
                  </a:cubicBezTo>
                  <a:close/>
                  <a:moveTo>
                    <a:pt x="37" y="38"/>
                  </a:moveTo>
                  <a:cubicBezTo>
                    <a:pt x="37" y="39"/>
                    <a:pt x="38" y="38"/>
                    <a:pt x="38" y="37"/>
                  </a:cubicBezTo>
                  <a:cubicBezTo>
                    <a:pt x="37" y="37"/>
                    <a:pt x="37" y="38"/>
                    <a:pt x="37" y="38"/>
                  </a:cubicBezTo>
                  <a:close/>
                  <a:moveTo>
                    <a:pt x="52" y="38"/>
                  </a:moveTo>
                  <a:cubicBezTo>
                    <a:pt x="52" y="38"/>
                    <a:pt x="52" y="38"/>
                    <a:pt x="53" y="38"/>
                  </a:cubicBezTo>
                  <a:cubicBezTo>
                    <a:pt x="53" y="37"/>
                    <a:pt x="52" y="37"/>
                    <a:pt x="52" y="38"/>
                  </a:cubicBezTo>
                  <a:close/>
                  <a:moveTo>
                    <a:pt x="61" y="40"/>
                  </a:moveTo>
                  <a:cubicBezTo>
                    <a:pt x="60" y="39"/>
                    <a:pt x="59" y="38"/>
                    <a:pt x="59" y="38"/>
                  </a:cubicBezTo>
                  <a:cubicBezTo>
                    <a:pt x="59" y="38"/>
                    <a:pt x="60" y="39"/>
                    <a:pt x="61" y="40"/>
                  </a:cubicBezTo>
                  <a:close/>
                  <a:moveTo>
                    <a:pt x="44" y="39"/>
                  </a:moveTo>
                  <a:cubicBezTo>
                    <a:pt x="45" y="39"/>
                    <a:pt x="45" y="39"/>
                    <a:pt x="45" y="38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5" y="38"/>
                    <a:pt x="44" y="38"/>
                    <a:pt x="44" y="39"/>
                  </a:cubicBezTo>
                  <a:close/>
                  <a:moveTo>
                    <a:pt x="27" y="40"/>
                  </a:moveTo>
                  <a:cubicBezTo>
                    <a:pt x="27" y="40"/>
                    <a:pt x="27" y="40"/>
                    <a:pt x="27" y="39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9"/>
                    <a:pt x="27" y="39"/>
                    <a:pt x="27" y="38"/>
                  </a:cubicBezTo>
                  <a:cubicBezTo>
                    <a:pt x="27" y="38"/>
                    <a:pt x="26" y="38"/>
                    <a:pt x="26" y="38"/>
                  </a:cubicBezTo>
                  <a:cubicBezTo>
                    <a:pt x="27" y="39"/>
                    <a:pt x="26" y="40"/>
                    <a:pt x="27" y="40"/>
                  </a:cubicBezTo>
                  <a:close/>
                  <a:moveTo>
                    <a:pt x="46" y="39"/>
                  </a:moveTo>
                  <a:cubicBezTo>
                    <a:pt x="47" y="39"/>
                    <a:pt x="46" y="39"/>
                    <a:pt x="47" y="39"/>
                  </a:cubicBezTo>
                  <a:cubicBezTo>
                    <a:pt x="47" y="39"/>
                    <a:pt x="47" y="39"/>
                    <a:pt x="47" y="38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7" y="38"/>
                    <a:pt x="46" y="38"/>
                    <a:pt x="46" y="39"/>
                  </a:cubicBezTo>
                  <a:close/>
                  <a:moveTo>
                    <a:pt x="49" y="39"/>
                  </a:moveTo>
                  <a:cubicBezTo>
                    <a:pt x="49" y="39"/>
                    <a:pt x="49" y="38"/>
                    <a:pt x="49" y="38"/>
                  </a:cubicBezTo>
                  <a:cubicBezTo>
                    <a:pt x="49" y="38"/>
                    <a:pt x="49" y="38"/>
                    <a:pt x="49" y="39"/>
                  </a:cubicBezTo>
                  <a:close/>
                  <a:moveTo>
                    <a:pt x="41" y="39"/>
                  </a:moveTo>
                  <a:cubicBezTo>
                    <a:pt x="41" y="39"/>
                    <a:pt x="41" y="39"/>
                    <a:pt x="42" y="39"/>
                  </a:cubicBezTo>
                  <a:cubicBezTo>
                    <a:pt x="42" y="39"/>
                    <a:pt x="42" y="39"/>
                    <a:pt x="42" y="39"/>
                  </a:cubicBezTo>
                  <a:cubicBezTo>
                    <a:pt x="42" y="39"/>
                    <a:pt x="42" y="38"/>
                    <a:pt x="41" y="38"/>
                  </a:cubicBezTo>
                  <a:cubicBezTo>
                    <a:pt x="41" y="38"/>
                    <a:pt x="41" y="38"/>
                    <a:pt x="41" y="39"/>
                  </a:cubicBezTo>
                  <a:close/>
                  <a:moveTo>
                    <a:pt x="30" y="39"/>
                  </a:moveTo>
                  <a:cubicBezTo>
                    <a:pt x="31" y="39"/>
                    <a:pt x="30" y="38"/>
                    <a:pt x="29" y="38"/>
                  </a:cubicBezTo>
                  <a:cubicBezTo>
                    <a:pt x="29" y="39"/>
                    <a:pt x="30" y="39"/>
                    <a:pt x="30" y="39"/>
                  </a:cubicBezTo>
                  <a:close/>
                  <a:moveTo>
                    <a:pt x="34" y="39"/>
                  </a:moveTo>
                  <a:cubicBezTo>
                    <a:pt x="34" y="39"/>
                    <a:pt x="35" y="39"/>
                    <a:pt x="35" y="39"/>
                  </a:cubicBezTo>
                  <a:cubicBezTo>
                    <a:pt x="35" y="39"/>
                    <a:pt x="35" y="39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4" y="39"/>
                    <a:pt x="34" y="39"/>
                  </a:cubicBezTo>
                  <a:close/>
                  <a:moveTo>
                    <a:pt x="39" y="39"/>
                  </a:moveTo>
                  <a:cubicBezTo>
                    <a:pt x="40" y="39"/>
                    <a:pt x="39" y="38"/>
                    <a:pt x="39" y="38"/>
                  </a:cubicBezTo>
                  <a:cubicBezTo>
                    <a:pt x="39" y="38"/>
                    <a:pt x="39" y="39"/>
                    <a:pt x="39" y="39"/>
                  </a:cubicBezTo>
                  <a:close/>
                  <a:moveTo>
                    <a:pt x="25" y="40"/>
                  </a:moveTo>
                  <a:cubicBezTo>
                    <a:pt x="25" y="39"/>
                    <a:pt x="25" y="39"/>
                    <a:pt x="25" y="38"/>
                  </a:cubicBezTo>
                  <a:cubicBezTo>
                    <a:pt x="25" y="38"/>
                    <a:pt x="25" y="39"/>
                    <a:pt x="25" y="40"/>
                  </a:cubicBezTo>
                  <a:cubicBezTo>
                    <a:pt x="25" y="40"/>
                    <a:pt x="25" y="39"/>
                    <a:pt x="25" y="40"/>
                  </a:cubicBezTo>
                  <a:close/>
                  <a:moveTo>
                    <a:pt x="33" y="39"/>
                  </a:move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lose/>
                  <a:moveTo>
                    <a:pt x="51" y="39"/>
                  </a:moveTo>
                  <a:cubicBezTo>
                    <a:pt x="51" y="39"/>
                    <a:pt x="51" y="39"/>
                    <a:pt x="51" y="39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7" y="40"/>
                  </a:moveTo>
                  <a:cubicBezTo>
                    <a:pt x="48" y="40"/>
                    <a:pt x="48" y="39"/>
                    <a:pt x="48" y="39"/>
                  </a:cubicBezTo>
                  <a:cubicBezTo>
                    <a:pt x="48" y="39"/>
                    <a:pt x="47" y="39"/>
                    <a:pt x="47" y="40"/>
                  </a:cubicBezTo>
                  <a:close/>
                  <a:moveTo>
                    <a:pt x="36" y="40"/>
                  </a:moveTo>
                  <a:cubicBezTo>
                    <a:pt x="36" y="40"/>
                    <a:pt x="37" y="39"/>
                    <a:pt x="36" y="39"/>
                  </a:cubicBezTo>
                  <a:cubicBezTo>
                    <a:pt x="36" y="39"/>
                    <a:pt x="35" y="40"/>
                    <a:pt x="36" y="40"/>
                  </a:cubicBezTo>
                  <a:close/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8" y="39"/>
                  </a:cubicBezTo>
                  <a:cubicBezTo>
                    <a:pt x="38" y="39"/>
                    <a:pt x="38" y="39"/>
                    <a:pt x="38" y="40"/>
                  </a:cubicBezTo>
                  <a:close/>
                  <a:moveTo>
                    <a:pt x="54" y="41"/>
                  </a:moveTo>
                  <a:cubicBezTo>
                    <a:pt x="54" y="40"/>
                    <a:pt x="54" y="39"/>
                    <a:pt x="53" y="39"/>
                  </a:cubicBezTo>
                  <a:cubicBezTo>
                    <a:pt x="53" y="40"/>
                    <a:pt x="54" y="40"/>
                    <a:pt x="54" y="41"/>
                  </a:cubicBezTo>
                  <a:close/>
                  <a:moveTo>
                    <a:pt x="22" y="41"/>
                  </a:moveTo>
                  <a:cubicBezTo>
                    <a:pt x="21" y="43"/>
                    <a:pt x="20" y="45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8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4" y="52"/>
                    <a:pt x="12" y="55"/>
                    <a:pt x="9" y="59"/>
                  </a:cubicBezTo>
                  <a:cubicBezTo>
                    <a:pt x="9" y="59"/>
                    <a:pt x="9" y="60"/>
                    <a:pt x="8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0"/>
                    <a:pt x="8" y="61"/>
                    <a:pt x="7" y="61"/>
                  </a:cubicBezTo>
                  <a:cubicBezTo>
                    <a:pt x="7" y="62"/>
                    <a:pt x="5" y="63"/>
                    <a:pt x="6" y="64"/>
                  </a:cubicBezTo>
                  <a:cubicBezTo>
                    <a:pt x="7" y="63"/>
                    <a:pt x="6" y="63"/>
                    <a:pt x="7" y="63"/>
                  </a:cubicBezTo>
                  <a:cubicBezTo>
                    <a:pt x="7" y="63"/>
                    <a:pt x="7" y="64"/>
                    <a:pt x="7" y="64"/>
                  </a:cubicBezTo>
                  <a:cubicBezTo>
                    <a:pt x="8" y="64"/>
                    <a:pt x="8" y="65"/>
                    <a:pt x="8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11" y="68"/>
                    <a:pt x="14" y="70"/>
                    <a:pt x="15" y="73"/>
                  </a:cubicBezTo>
                  <a:cubicBezTo>
                    <a:pt x="20" y="77"/>
                    <a:pt x="22" y="82"/>
                    <a:pt x="27" y="86"/>
                  </a:cubicBezTo>
                  <a:cubicBezTo>
                    <a:pt x="28" y="85"/>
                    <a:pt x="28" y="88"/>
                    <a:pt x="27" y="87"/>
                  </a:cubicBezTo>
                  <a:cubicBezTo>
                    <a:pt x="27" y="88"/>
                    <a:pt x="28" y="89"/>
                    <a:pt x="28" y="89"/>
                  </a:cubicBezTo>
                  <a:cubicBezTo>
                    <a:pt x="29" y="89"/>
                    <a:pt x="28" y="89"/>
                    <a:pt x="29" y="89"/>
                  </a:cubicBezTo>
                  <a:cubicBezTo>
                    <a:pt x="29" y="89"/>
                    <a:pt x="29" y="89"/>
                    <a:pt x="29" y="89"/>
                  </a:cubicBezTo>
                  <a:cubicBezTo>
                    <a:pt x="29" y="87"/>
                    <a:pt x="28" y="85"/>
                    <a:pt x="29" y="83"/>
                  </a:cubicBezTo>
                  <a:cubicBezTo>
                    <a:pt x="28" y="81"/>
                    <a:pt x="27" y="79"/>
                    <a:pt x="27" y="76"/>
                  </a:cubicBezTo>
                  <a:cubicBezTo>
                    <a:pt x="27" y="74"/>
                    <a:pt x="27" y="72"/>
                    <a:pt x="26" y="69"/>
                  </a:cubicBezTo>
                  <a:cubicBezTo>
                    <a:pt x="26" y="66"/>
                    <a:pt x="26" y="63"/>
                    <a:pt x="26" y="60"/>
                  </a:cubicBezTo>
                  <a:cubicBezTo>
                    <a:pt x="25" y="54"/>
                    <a:pt x="25" y="47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3" y="40"/>
                    <a:pt x="23" y="40"/>
                    <a:pt x="22" y="41"/>
                  </a:cubicBezTo>
                  <a:close/>
                  <a:moveTo>
                    <a:pt x="29" y="40"/>
                  </a:move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40"/>
                  </a:cubicBezTo>
                  <a:close/>
                  <a:moveTo>
                    <a:pt x="40" y="41"/>
                  </a:moveTo>
                  <a:cubicBezTo>
                    <a:pt x="41" y="40"/>
                    <a:pt x="41" y="40"/>
                    <a:pt x="41" y="40"/>
                  </a:cubicBezTo>
                  <a:cubicBezTo>
                    <a:pt x="41" y="40"/>
                    <a:pt x="41" y="39"/>
                    <a:pt x="40" y="39"/>
                  </a:cubicBezTo>
                  <a:cubicBezTo>
                    <a:pt x="40" y="40"/>
                    <a:pt x="40" y="40"/>
                    <a:pt x="40" y="41"/>
                  </a:cubicBezTo>
                  <a:close/>
                  <a:moveTo>
                    <a:pt x="57" y="40"/>
                  </a:move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0"/>
                    <a:pt x="57" y="39"/>
                    <a:pt x="57" y="39"/>
                  </a:cubicBezTo>
                  <a:cubicBezTo>
                    <a:pt x="57" y="40"/>
                    <a:pt x="57" y="40"/>
                    <a:pt x="57" y="40"/>
                  </a:cubicBezTo>
                  <a:close/>
                  <a:moveTo>
                    <a:pt x="31" y="40"/>
                  </a:move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lose/>
                  <a:moveTo>
                    <a:pt x="34" y="41"/>
                  </a:moveTo>
                  <a:cubicBezTo>
                    <a:pt x="34" y="41"/>
                    <a:pt x="34" y="40"/>
                    <a:pt x="34" y="40"/>
                  </a:cubicBezTo>
                  <a:cubicBezTo>
                    <a:pt x="33" y="40"/>
                    <a:pt x="33" y="41"/>
                    <a:pt x="34" y="41"/>
                  </a:cubicBezTo>
                  <a:close/>
                  <a:moveTo>
                    <a:pt x="48" y="41"/>
                  </a:moveTo>
                  <a:cubicBezTo>
                    <a:pt x="48" y="40"/>
                    <a:pt x="49" y="41"/>
                    <a:pt x="48" y="40"/>
                  </a:cubicBezTo>
                  <a:cubicBezTo>
                    <a:pt x="48" y="40"/>
                    <a:pt x="47" y="41"/>
                    <a:pt x="48" y="41"/>
                  </a:cubicBezTo>
                  <a:close/>
                  <a:moveTo>
                    <a:pt x="52" y="41"/>
                  </a:moveTo>
                  <a:cubicBezTo>
                    <a:pt x="52" y="41"/>
                    <a:pt x="52" y="42"/>
                    <a:pt x="53" y="42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3" y="41"/>
                    <a:pt x="53" y="41"/>
                    <a:pt x="52" y="40"/>
                  </a:cubicBezTo>
                  <a:cubicBezTo>
                    <a:pt x="52" y="40"/>
                    <a:pt x="52" y="41"/>
                    <a:pt x="52" y="41"/>
                  </a:cubicBezTo>
                  <a:close/>
                  <a:moveTo>
                    <a:pt x="31" y="42"/>
                  </a:moveTo>
                  <a:cubicBezTo>
                    <a:pt x="31" y="41"/>
                    <a:pt x="32" y="41"/>
                    <a:pt x="32" y="40"/>
                  </a:cubicBezTo>
                  <a:cubicBezTo>
                    <a:pt x="31" y="41"/>
                    <a:pt x="31" y="41"/>
                    <a:pt x="31" y="42"/>
                  </a:cubicBezTo>
                  <a:close/>
                  <a:moveTo>
                    <a:pt x="39" y="42"/>
                  </a:moveTo>
                  <a:cubicBezTo>
                    <a:pt x="40" y="42"/>
                    <a:pt x="40" y="41"/>
                    <a:pt x="40" y="41"/>
                  </a:cubicBezTo>
                  <a:cubicBezTo>
                    <a:pt x="40" y="40"/>
                    <a:pt x="39" y="41"/>
                    <a:pt x="39" y="42"/>
                  </a:cubicBezTo>
                  <a:close/>
                  <a:moveTo>
                    <a:pt x="45" y="41"/>
                  </a:moveTo>
                  <a:cubicBezTo>
                    <a:pt x="45" y="41"/>
                    <a:pt x="45" y="41"/>
                    <a:pt x="45" y="41"/>
                  </a:cubicBezTo>
                  <a:cubicBezTo>
                    <a:pt x="46" y="40"/>
                    <a:pt x="45" y="40"/>
                    <a:pt x="45" y="41"/>
                  </a:cubicBezTo>
                  <a:close/>
                  <a:moveTo>
                    <a:pt x="60" y="44"/>
                  </a:moveTo>
                  <a:cubicBezTo>
                    <a:pt x="60" y="44"/>
                    <a:pt x="59" y="44"/>
                    <a:pt x="59" y="45"/>
                  </a:cubicBezTo>
                  <a:cubicBezTo>
                    <a:pt x="59" y="46"/>
                    <a:pt x="60" y="46"/>
                    <a:pt x="60" y="48"/>
                  </a:cubicBezTo>
                  <a:cubicBezTo>
                    <a:pt x="60" y="48"/>
                    <a:pt x="59" y="48"/>
                    <a:pt x="59" y="48"/>
                  </a:cubicBezTo>
                  <a:cubicBezTo>
                    <a:pt x="60" y="49"/>
                    <a:pt x="60" y="50"/>
                    <a:pt x="60" y="51"/>
                  </a:cubicBezTo>
                  <a:cubicBezTo>
                    <a:pt x="60" y="48"/>
                    <a:pt x="62" y="42"/>
                    <a:pt x="59" y="40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9" y="42"/>
                    <a:pt x="60" y="42"/>
                    <a:pt x="60" y="44"/>
                  </a:cubicBezTo>
                  <a:close/>
                  <a:moveTo>
                    <a:pt x="34" y="41"/>
                  </a:moveTo>
                  <a:cubicBezTo>
                    <a:pt x="34" y="42"/>
                    <a:pt x="34" y="41"/>
                    <a:pt x="34" y="42"/>
                  </a:cubicBezTo>
                  <a:cubicBezTo>
                    <a:pt x="34" y="42"/>
                    <a:pt x="35" y="41"/>
                    <a:pt x="35" y="41"/>
                  </a:cubicBezTo>
                  <a:cubicBezTo>
                    <a:pt x="35" y="41"/>
                    <a:pt x="35" y="41"/>
                    <a:pt x="34" y="41"/>
                  </a:cubicBezTo>
                  <a:cubicBezTo>
                    <a:pt x="34" y="41"/>
                    <a:pt x="34" y="41"/>
                    <a:pt x="34" y="41"/>
                  </a:cubicBezTo>
                  <a:close/>
                  <a:moveTo>
                    <a:pt x="36" y="42"/>
                  </a:moveTo>
                  <a:cubicBezTo>
                    <a:pt x="37" y="42"/>
                    <a:pt x="37" y="42"/>
                    <a:pt x="37" y="42"/>
                  </a:cubicBezTo>
                  <a:cubicBezTo>
                    <a:pt x="37" y="42"/>
                    <a:pt x="38" y="41"/>
                    <a:pt x="38" y="41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7" y="41"/>
                    <a:pt x="37" y="41"/>
                    <a:pt x="36" y="42"/>
                  </a:cubicBezTo>
                  <a:close/>
                  <a:moveTo>
                    <a:pt x="25" y="42"/>
                  </a:moveTo>
                  <a:cubicBezTo>
                    <a:pt x="25" y="41"/>
                    <a:pt x="25" y="41"/>
                    <a:pt x="25" y="41"/>
                  </a:cubicBezTo>
                  <a:cubicBezTo>
                    <a:pt x="24" y="41"/>
                    <a:pt x="24" y="42"/>
                    <a:pt x="25" y="42"/>
                  </a:cubicBezTo>
                  <a:close/>
                  <a:moveTo>
                    <a:pt x="32" y="42"/>
                  </a:moveTo>
                  <a:cubicBezTo>
                    <a:pt x="32" y="42"/>
                    <a:pt x="32" y="43"/>
                    <a:pt x="32" y="43"/>
                  </a:cubicBezTo>
                  <a:cubicBezTo>
                    <a:pt x="32" y="42"/>
                    <a:pt x="33" y="42"/>
                    <a:pt x="33" y="42"/>
                  </a:cubicBezTo>
                  <a:cubicBezTo>
                    <a:pt x="33" y="42"/>
                    <a:pt x="33" y="41"/>
                    <a:pt x="32" y="41"/>
                  </a:cubicBezTo>
                  <a:cubicBezTo>
                    <a:pt x="32" y="42"/>
                    <a:pt x="32" y="42"/>
                    <a:pt x="32" y="42"/>
                  </a:cubicBezTo>
                  <a:close/>
                  <a:moveTo>
                    <a:pt x="42" y="42"/>
                  </a:moveTo>
                  <a:cubicBezTo>
                    <a:pt x="42" y="42"/>
                    <a:pt x="43" y="42"/>
                    <a:pt x="42" y="41"/>
                  </a:cubicBezTo>
                  <a:cubicBezTo>
                    <a:pt x="42" y="41"/>
                    <a:pt x="41" y="42"/>
                    <a:pt x="42" y="42"/>
                  </a:cubicBezTo>
                  <a:close/>
                  <a:moveTo>
                    <a:pt x="49" y="42"/>
                  </a:moveTo>
                  <a:cubicBezTo>
                    <a:pt x="49" y="42"/>
                    <a:pt x="49" y="42"/>
                    <a:pt x="49" y="43"/>
                  </a:cubicBezTo>
                  <a:cubicBezTo>
                    <a:pt x="49" y="43"/>
                    <a:pt x="50" y="43"/>
                    <a:pt x="50" y="42"/>
                  </a:cubicBezTo>
                  <a:cubicBezTo>
                    <a:pt x="50" y="42"/>
                    <a:pt x="49" y="42"/>
                    <a:pt x="49" y="42"/>
                  </a:cubicBezTo>
                  <a:cubicBezTo>
                    <a:pt x="49" y="42"/>
                    <a:pt x="49" y="42"/>
                    <a:pt x="49" y="42"/>
                  </a:cubicBezTo>
                  <a:close/>
                  <a:moveTo>
                    <a:pt x="38" y="43"/>
                  </a:move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9" y="43"/>
                    <a:pt x="39" y="42"/>
                  </a:cubicBezTo>
                  <a:cubicBezTo>
                    <a:pt x="39" y="42"/>
                    <a:pt x="39" y="42"/>
                    <a:pt x="38" y="42"/>
                  </a:cubicBezTo>
                  <a:cubicBezTo>
                    <a:pt x="38" y="42"/>
                    <a:pt x="38" y="42"/>
                    <a:pt x="38" y="43"/>
                  </a:cubicBezTo>
                  <a:close/>
                  <a:moveTo>
                    <a:pt x="27" y="44"/>
                  </a:moveTo>
                  <a:cubicBezTo>
                    <a:pt x="27" y="44"/>
                    <a:pt x="28" y="42"/>
                    <a:pt x="27" y="42"/>
                  </a:cubicBezTo>
                  <a:cubicBezTo>
                    <a:pt x="27" y="42"/>
                    <a:pt x="27" y="44"/>
                    <a:pt x="27" y="44"/>
                  </a:cubicBezTo>
                  <a:close/>
                  <a:moveTo>
                    <a:pt x="47" y="43"/>
                  </a:moveTo>
                  <a:cubicBezTo>
                    <a:pt x="47" y="42"/>
                    <a:pt x="47" y="42"/>
                    <a:pt x="47" y="42"/>
                  </a:cubicBezTo>
                  <a:cubicBezTo>
                    <a:pt x="47" y="42"/>
                    <a:pt x="47" y="42"/>
                    <a:pt x="46" y="42"/>
                  </a:cubicBezTo>
                  <a:cubicBezTo>
                    <a:pt x="46" y="42"/>
                    <a:pt x="46" y="43"/>
                    <a:pt x="47" y="43"/>
                  </a:cubicBezTo>
                  <a:close/>
                  <a:moveTo>
                    <a:pt x="27" y="65"/>
                  </a:moveTo>
                  <a:cubicBezTo>
                    <a:pt x="27" y="64"/>
                    <a:pt x="28" y="64"/>
                    <a:pt x="28" y="63"/>
                  </a:cubicBezTo>
                  <a:cubicBezTo>
                    <a:pt x="27" y="63"/>
                    <a:pt x="27" y="63"/>
                    <a:pt x="27" y="62"/>
                  </a:cubicBezTo>
                  <a:cubicBezTo>
                    <a:pt x="27" y="62"/>
                    <a:pt x="27" y="61"/>
                    <a:pt x="28" y="61"/>
                  </a:cubicBezTo>
                  <a:cubicBezTo>
                    <a:pt x="27" y="56"/>
                    <a:pt x="26" y="51"/>
                    <a:pt x="25" y="47"/>
                  </a:cubicBezTo>
                  <a:cubicBezTo>
                    <a:pt x="25" y="45"/>
                    <a:pt x="25" y="43"/>
                    <a:pt x="25" y="42"/>
                  </a:cubicBezTo>
                  <a:cubicBezTo>
                    <a:pt x="25" y="48"/>
                    <a:pt x="26" y="57"/>
                    <a:pt x="27" y="65"/>
                  </a:cubicBezTo>
                  <a:close/>
                  <a:moveTo>
                    <a:pt x="58" y="44"/>
                  </a:moveTo>
                  <a:cubicBezTo>
                    <a:pt x="58" y="44"/>
                    <a:pt x="58" y="44"/>
                    <a:pt x="59" y="43"/>
                  </a:cubicBezTo>
                  <a:cubicBezTo>
                    <a:pt x="58" y="43"/>
                    <a:pt x="58" y="42"/>
                    <a:pt x="57" y="42"/>
                  </a:cubicBezTo>
                  <a:cubicBezTo>
                    <a:pt x="56" y="43"/>
                    <a:pt x="58" y="43"/>
                    <a:pt x="58" y="44"/>
                  </a:cubicBezTo>
                  <a:close/>
                  <a:moveTo>
                    <a:pt x="35" y="43"/>
                  </a:moveTo>
                  <a:cubicBezTo>
                    <a:pt x="36" y="43"/>
                    <a:pt x="36" y="44"/>
                    <a:pt x="36" y="44"/>
                  </a:cubicBezTo>
                  <a:cubicBezTo>
                    <a:pt x="36" y="43"/>
                    <a:pt x="36" y="43"/>
                    <a:pt x="37" y="43"/>
                  </a:cubicBezTo>
                  <a:cubicBezTo>
                    <a:pt x="36" y="42"/>
                    <a:pt x="35" y="42"/>
                    <a:pt x="35" y="43"/>
                  </a:cubicBezTo>
                  <a:close/>
                  <a:moveTo>
                    <a:pt x="14" y="47"/>
                  </a:moveTo>
                  <a:cubicBezTo>
                    <a:pt x="16" y="46"/>
                    <a:pt x="17" y="43"/>
                    <a:pt x="17" y="42"/>
                  </a:cubicBezTo>
                  <a:cubicBezTo>
                    <a:pt x="16" y="44"/>
                    <a:pt x="15" y="45"/>
                    <a:pt x="14" y="47"/>
                  </a:cubicBezTo>
                  <a:close/>
                  <a:moveTo>
                    <a:pt x="32" y="44"/>
                  </a:moveTo>
                  <a:cubicBezTo>
                    <a:pt x="33" y="44"/>
                    <a:pt x="33" y="43"/>
                    <a:pt x="33" y="43"/>
                  </a:cubicBezTo>
                  <a:cubicBezTo>
                    <a:pt x="33" y="43"/>
                    <a:pt x="33" y="42"/>
                    <a:pt x="33" y="42"/>
                  </a:cubicBezTo>
                  <a:cubicBezTo>
                    <a:pt x="33" y="43"/>
                    <a:pt x="32" y="43"/>
                    <a:pt x="32" y="44"/>
                  </a:cubicBezTo>
                  <a:close/>
                  <a:moveTo>
                    <a:pt x="52" y="43"/>
                  </a:moveTo>
                  <a:cubicBezTo>
                    <a:pt x="52" y="43"/>
                    <a:pt x="51" y="42"/>
                    <a:pt x="51" y="43"/>
                  </a:cubicBezTo>
                  <a:cubicBezTo>
                    <a:pt x="51" y="43"/>
                    <a:pt x="51" y="43"/>
                    <a:pt x="52" y="43"/>
                  </a:cubicBezTo>
                  <a:close/>
                  <a:moveTo>
                    <a:pt x="29" y="44"/>
                  </a:moveTo>
                  <a:cubicBezTo>
                    <a:pt x="29" y="44"/>
                    <a:pt x="30" y="43"/>
                    <a:pt x="30" y="43"/>
                  </a:cubicBezTo>
                  <a:cubicBezTo>
                    <a:pt x="30" y="43"/>
                    <a:pt x="29" y="44"/>
                    <a:pt x="29" y="44"/>
                  </a:cubicBezTo>
                  <a:close/>
                  <a:moveTo>
                    <a:pt x="43" y="44"/>
                  </a:moveTo>
                  <a:cubicBezTo>
                    <a:pt x="43" y="44"/>
                    <a:pt x="43" y="43"/>
                    <a:pt x="44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3" y="43"/>
                    <a:pt x="43" y="43"/>
                    <a:pt x="43" y="44"/>
                  </a:cubicBezTo>
                  <a:close/>
                  <a:moveTo>
                    <a:pt x="31" y="43"/>
                  </a:moveTo>
                  <a:cubicBezTo>
                    <a:pt x="31" y="43"/>
                    <a:pt x="31" y="43"/>
                    <a:pt x="32" y="43"/>
                  </a:cubicBezTo>
                  <a:cubicBezTo>
                    <a:pt x="32" y="43"/>
                    <a:pt x="31" y="43"/>
                    <a:pt x="31" y="43"/>
                  </a:cubicBezTo>
                  <a:cubicBezTo>
                    <a:pt x="31" y="43"/>
                    <a:pt x="31" y="43"/>
                    <a:pt x="31" y="43"/>
                  </a:cubicBezTo>
                  <a:close/>
                  <a:moveTo>
                    <a:pt x="47" y="43"/>
                  </a:moveTo>
                  <a:cubicBezTo>
                    <a:pt x="48" y="44"/>
                    <a:pt x="47" y="44"/>
                    <a:pt x="48" y="45"/>
                  </a:cubicBezTo>
                  <a:cubicBezTo>
                    <a:pt x="49" y="44"/>
                    <a:pt x="48" y="43"/>
                    <a:pt x="48" y="43"/>
                  </a:cubicBezTo>
                  <a:cubicBezTo>
                    <a:pt x="47" y="43"/>
                    <a:pt x="48" y="43"/>
                    <a:pt x="47" y="43"/>
                  </a:cubicBezTo>
                  <a:close/>
                  <a:moveTo>
                    <a:pt x="50" y="44"/>
                  </a:moveTo>
                  <a:cubicBezTo>
                    <a:pt x="50" y="44"/>
                    <a:pt x="51" y="44"/>
                    <a:pt x="51" y="44"/>
                  </a:cubicBezTo>
                  <a:cubicBezTo>
                    <a:pt x="51" y="43"/>
                    <a:pt x="51" y="43"/>
                    <a:pt x="50" y="43"/>
                  </a:cubicBezTo>
                  <a:cubicBezTo>
                    <a:pt x="50" y="43"/>
                    <a:pt x="50" y="43"/>
                    <a:pt x="50" y="44"/>
                  </a:cubicBezTo>
                  <a:close/>
                  <a:moveTo>
                    <a:pt x="62" y="43"/>
                  </a:moveTo>
                  <a:cubicBezTo>
                    <a:pt x="61" y="49"/>
                    <a:pt x="61" y="54"/>
                    <a:pt x="61" y="62"/>
                  </a:cubicBezTo>
                  <a:cubicBezTo>
                    <a:pt x="61" y="62"/>
                    <a:pt x="61" y="62"/>
                    <a:pt x="61" y="62"/>
                  </a:cubicBezTo>
                  <a:cubicBezTo>
                    <a:pt x="60" y="64"/>
                    <a:pt x="60" y="67"/>
                    <a:pt x="61" y="69"/>
                  </a:cubicBezTo>
                  <a:cubicBezTo>
                    <a:pt x="61" y="66"/>
                    <a:pt x="61" y="63"/>
                    <a:pt x="62" y="59"/>
                  </a:cubicBezTo>
                  <a:cubicBezTo>
                    <a:pt x="62" y="54"/>
                    <a:pt x="62" y="49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62" y="43"/>
                    <a:pt x="62" y="43"/>
                    <a:pt x="62" y="43"/>
                  </a:cubicBezTo>
                  <a:close/>
                  <a:moveTo>
                    <a:pt x="36" y="45"/>
                  </a:moveTo>
                  <a:cubicBezTo>
                    <a:pt x="37" y="45"/>
                    <a:pt x="37" y="45"/>
                    <a:pt x="37" y="45"/>
                  </a:cubicBezTo>
                  <a:cubicBezTo>
                    <a:pt x="37" y="45"/>
                    <a:pt x="37" y="44"/>
                    <a:pt x="38" y="44"/>
                  </a:cubicBezTo>
                  <a:cubicBezTo>
                    <a:pt x="37" y="43"/>
                    <a:pt x="37" y="44"/>
                    <a:pt x="36" y="45"/>
                  </a:cubicBezTo>
                  <a:close/>
                  <a:moveTo>
                    <a:pt x="40" y="45"/>
                  </a:moveTo>
                  <a:cubicBezTo>
                    <a:pt x="40" y="45"/>
                    <a:pt x="41" y="44"/>
                    <a:pt x="40" y="44"/>
                  </a:cubicBezTo>
                  <a:cubicBezTo>
                    <a:pt x="40" y="44"/>
                    <a:pt x="40" y="44"/>
                    <a:pt x="40" y="45"/>
                  </a:cubicBezTo>
                  <a:close/>
                  <a:moveTo>
                    <a:pt x="56" y="45"/>
                  </a:moveTo>
                  <a:cubicBezTo>
                    <a:pt x="56" y="45"/>
                    <a:pt x="56" y="44"/>
                    <a:pt x="56" y="44"/>
                  </a:cubicBezTo>
                  <a:cubicBezTo>
                    <a:pt x="55" y="44"/>
                    <a:pt x="55" y="45"/>
                    <a:pt x="56" y="45"/>
                  </a:cubicBezTo>
                  <a:close/>
                  <a:moveTo>
                    <a:pt x="34" y="45"/>
                  </a:moveTo>
                  <a:cubicBezTo>
                    <a:pt x="34" y="46"/>
                    <a:pt x="34" y="46"/>
                    <a:pt x="34" y="46"/>
                  </a:cubicBezTo>
                  <a:cubicBezTo>
                    <a:pt x="35" y="46"/>
                    <a:pt x="36" y="45"/>
                    <a:pt x="35" y="44"/>
                  </a:cubicBezTo>
                  <a:cubicBezTo>
                    <a:pt x="34" y="44"/>
                    <a:pt x="34" y="45"/>
                    <a:pt x="34" y="45"/>
                  </a:cubicBezTo>
                  <a:close/>
                  <a:moveTo>
                    <a:pt x="51" y="45"/>
                  </a:moveTo>
                  <a:cubicBezTo>
                    <a:pt x="51" y="45"/>
                    <a:pt x="52" y="45"/>
                    <a:pt x="52" y="44"/>
                  </a:cubicBezTo>
                  <a:cubicBezTo>
                    <a:pt x="51" y="44"/>
                    <a:pt x="52" y="44"/>
                    <a:pt x="51" y="44"/>
                  </a:cubicBezTo>
                  <a:cubicBezTo>
                    <a:pt x="51" y="44"/>
                    <a:pt x="51" y="45"/>
                    <a:pt x="51" y="45"/>
                  </a:cubicBezTo>
                  <a:close/>
                  <a:moveTo>
                    <a:pt x="44" y="45"/>
                  </a:moveTo>
                  <a:cubicBezTo>
                    <a:pt x="44" y="45"/>
                    <a:pt x="44" y="45"/>
                    <a:pt x="44" y="46"/>
                  </a:cubicBezTo>
                  <a:cubicBezTo>
                    <a:pt x="45" y="46"/>
                    <a:pt x="45" y="45"/>
                    <a:pt x="45" y="45"/>
                  </a:cubicBezTo>
                  <a:cubicBezTo>
                    <a:pt x="45" y="44"/>
                    <a:pt x="44" y="44"/>
                    <a:pt x="44" y="45"/>
                  </a:cubicBezTo>
                  <a:close/>
                  <a:moveTo>
                    <a:pt x="46" y="45"/>
                  </a:moveTo>
                  <a:cubicBezTo>
                    <a:pt x="47" y="44"/>
                    <a:pt x="47" y="45"/>
                    <a:pt x="47" y="45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7" y="46"/>
                    <a:pt x="47" y="45"/>
                    <a:pt x="47" y="45"/>
                  </a:cubicBezTo>
                  <a:cubicBezTo>
                    <a:pt x="47" y="45"/>
                    <a:pt x="47" y="44"/>
                    <a:pt x="46" y="45"/>
                  </a:cubicBezTo>
                  <a:close/>
                  <a:moveTo>
                    <a:pt x="49" y="45"/>
                  </a:moveTo>
                  <a:cubicBezTo>
                    <a:pt x="49" y="45"/>
                    <a:pt x="49" y="45"/>
                    <a:pt x="49" y="45"/>
                  </a:cubicBezTo>
                  <a:cubicBezTo>
                    <a:pt x="49" y="46"/>
                    <a:pt x="49" y="45"/>
                    <a:pt x="49" y="46"/>
                  </a:cubicBezTo>
                  <a:cubicBezTo>
                    <a:pt x="49" y="46"/>
                    <a:pt x="49" y="45"/>
                    <a:pt x="50" y="45"/>
                  </a:cubicBezTo>
                  <a:cubicBezTo>
                    <a:pt x="49" y="45"/>
                    <a:pt x="49" y="45"/>
                    <a:pt x="49" y="45"/>
                  </a:cubicBezTo>
                  <a:close/>
                  <a:moveTo>
                    <a:pt x="53" y="45"/>
                  </a:moveTo>
                  <a:cubicBezTo>
                    <a:pt x="53" y="45"/>
                    <a:pt x="53" y="44"/>
                    <a:pt x="53" y="45"/>
                  </a:cubicBezTo>
                  <a:cubicBezTo>
                    <a:pt x="53" y="45"/>
                    <a:pt x="53" y="45"/>
                    <a:pt x="53" y="45"/>
                  </a:cubicBezTo>
                  <a:close/>
                  <a:moveTo>
                    <a:pt x="31" y="45"/>
                  </a:moveTo>
                  <a:cubicBezTo>
                    <a:pt x="31" y="45"/>
                    <a:pt x="31" y="45"/>
                    <a:pt x="32" y="45"/>
                  </a:cubicBezTo>
                  <a:cubicBezTo>
                    <a:pt x="32" y="45"/>
                    <a:pt x="31" y="45"/>
                    <a:pt x="31" y="45"/>
                  </a:cubicBezTo>
                  <a:close/>
                  <a:moveTo>
                    <a:pt x="57" y="45"/>
                  </a:moveTo>
                  <a:cubicBezTo>
                    <a:pt x="57" y="45"/>
                    <a:pt x="57" y="45"/>
                    <a:pt x="56" y="45"/>
                  </a:cubicBezTo>
                  <a:cubicBezTo>
                    <a:pt x="56" y="45"/>
                    <a:pt x="56" y="45"/>
                    <a:pt x="57" y="45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5"/>
                  </a:cubicBezTo>
                  <a:cubicBezTo>
                    <a:pt x="42" y="45"/>
                    <a:pt x="42" y="45"/>
                    <a:pt x="41" y="45"/>
                  </a:cubicBezTo>
                  <a:cubicBezTo>
                    <a:pt x="41" y="45"/>
                    <a:pt x="40" y="46"/>
                    <a:pt x="41" y="46"/>
                  </a:cubicBezTo>
                  <a:close/>
                  <a:moveTo>
                    <a:pt x="27" y="45"/>
                  </a:moveTo>
                  <a:cubicBezTo>
                    <a:pt x="27" y="46"/>
                    <a:pt x="27" y="46"/>
                    <a:pt x="27" y="47"/>
                  </a:cubicBezTo>
                  <a:cubicBezTo>
                    <a:pt x="28" y="46"/>
                    <a:pt x="28" y="46"/>
                    <a:pt x="28" y="45"/>
                  </a:cubicBezTo>
                  <a:cubicBezTo>
                    <a:pt x="28" y="45"/>
                    <a:pt x="27" y="45"/>
                    <a:pt x="27" y="45"/>
                  </a:cubicBezTo>
                  <a:close/>
                  <a:moveTo>
                    <a:pt x="29" y="47"/>
                  </a:moveTo>
                  <a:cubicBezTo>
                    <a:pt x="29" y="46"/>
                    <a:pt x="30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29" y="46"/>
                    <a:pt x="29" y="47"/>
                  </a:cubicBezTo>
                  <a:close/>
                  <a:moveTo>
                    <a:pt x="53" y="46"/>
                  </a:moveTo>
                  <a:cubicBezTo>
                    <a:pt x="53" y="46"/>
                    <a:pt x="53" y="46"/>
                    <a:pt x="52" y="45"/>
                  </a:cubicBezTo>
                  <a:cubicBezTo>
                    <a:pt x="52" y="45"/>
                    <a:pt x="52" y="46"/>
                    <a:pt x="53" y="46"/>
                  </a:cubicBezTo>
                  <a:close/>
                  <a:moveTo>
                    <a:pt x="35" y="47"/>
                  </a:moveTo>
                  <a:cubicBezTo>
                    <a:pt x="35" y="47"/>
                    <a:pt x="37" y="46"/>
                    <a:pt x="36" y="45"/>
                  </a:cubicBezTo>
                  <a:cubicBezTo>
                    <a:pt x="36" y="46"/>
                    <a:pt x="34" y="47"/>
                    <a:pt x="35" y="47"/>
                  </a:cubicBezTo>
                  <a:close/>
                  <a:moveTo>
                    <a:pt x="45" y="47"/>
                  </a:moveTo>
                  <a:cubicBezTo>
                    <a:pt x="46" y="47"/>
                    <a:pt x="45" y="48"/>
                    <a:pt x="46" y="48"/>
                  </a:cubicBezTo>
                  <a:cubicBezTo>
                    <a:pt x="46" y="47"/>
                    <a:pt x="46" y="47"/>
                    <a:pt x="47" y="46"/>
                  </a:cubicBezTo>
                  <a:cubicBezTo>
                    <a:pt x="46" y="46"/>
                    <a:pt x="46" y="46"/>
                    <a:pt x="46" y="45"/>
                  </a:cubicBezTo>
                  <a:cubicBezTo>
                    <a:pt x="45" y="46"/>
                    <a:pt x="45" y="46"/>
                    <a:pt x="45" y="47"/>
                  </a:cubicBezTo>
                  <a:close/>
                  <a:moveTo>
                    <a:pt x="49" y="46"/>
                  </a:moveTo>
                  <a:cubicBezTo>
                    <a:pt x="49" y="46"/>
                    <a:pt x="49" y="47"/>
                    <a:pt x="50" y="47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50" y="45"/>
                    <a:pt x="50" y="46"/>
                    <a:pt x="49" y="46"/>
                  </a:cubicBezTo>
                  <a:close/>
                  <a:moveTo>
                    <a:pt x="55" y="47"/>
                  </a:moveTo>
                  <a:cubicBezTo>
                    <a:pt x="55" y="46"/>
                    <a:pt x="54" y="46"/>
                    <a:pt x="54" y="46"/>
                  </a:cubicBezTo>
                  <a:cubicBezTo>
                    <a:pt x="54" y="46"/>
                    <a:pt x="54" y="47"/>
                    <a:pt x="55" y="47"/>
                  </a:cubicBezTo>
                  <a:close/>
                  <a:moveTo>
                    <a:pt x="29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1" y="46"/>
                    <a:pt x="30" y="46"/>
                  </a:cubicBezTo>
                  <a:cubicBezTo>
                    <a:pt x="30" y="46"/>
                    <a:pt x="30" y="47"/>
                    <a:pt x="29" y="47"/>
                  </a:cubicBezTo>
                  <a:close/>
                  <a:moveTo>
                    <a:pt x="57" y="47"/>
                  </a:moveTo>
                  <a:cubicBezTo>
                    <a:pt x="57" y="47"/>
                    <a:pt x="57" y="47"/>
                    <a:pt x="57" y="47"/>
                  </a:cubicBezTo>
                  <a:cubicBezTo>
                    <a:pt x="58" y="47"/>
                    <a:pt x="57" y="45"/>
                    <a:pt x="57" y="47"/>
                  </a:cubicBezTo>
                  <a:close/>
                  <a:moveTo>
                    <a:pt x="33" y="47"/>
                  </a:moveTo>
                  <a:cubicBezTo>
                    <a:pt x="33" y="47"/>
                    <a:pt x="33" y="46"/>
                    <a:pt x="33" y="46"/>
                  </a:cubicBezTo>
                  <a:cubicBezTo>
                    <a:pt x="32" y="47"/>
                    <a:pt x="33" y="47"/>
                    <a:pt x="33" y="47"/>
                  </a:cubicBezTo>
                  <a:close/>
                  <a:moveTo>
                    <a:pt x="42" y="47"/>
                  </a:moveTo>
                  <a:cubicBezTo>
                    <a:pt x="42" y="48"/>
                    <a:pt x="42" y="48"/>
                    <a:pt x="42" y="48"/>
                  </a:cubicBezTo>
                  <a:cubicBezTo>
                    <a:pt x="43" y="48"/>
                    <a:pt x="43" y="47"/>
                    <a:pt x="43" y="47"/>
                  </a:cubicBezTo>
                  <a:cubicBezTo>
                    <a:pt x="43" y="47"/>
                    <a:pt x="43" y="46"/>
                    <a:pt x="43" y="46"/>
                  </a:cubicBezTo>
                  <a:cubicBezTo>
                    <a:pt x="42" y="47"/>
                    <a:pt x="42" y="47"/>
                    <a:pt x="43" y="47"/>
                  </a:cubicBezTo>
                  <a:cubicBezTo>
                    <a:pt x="42" y="47"/>
                    <a:pt x="42" y="47"/>
                    <a:pt x="42" y="47"/>
                  </a:cubicBezTo>
                  <a:close/>
                  <a:moveTo>
                    <a:pt x="53" y="47"/>
                  </a:moveTo>
                  <a:cubicBezTo>
                    <a:pt x="53" y="47"/>
                    <a:pt x="53" y="48"/>
                    <a:pt x="54" y="48"/>
                  </a:cubicBezTo>
                  <a:cubicBezTo>
                    <a:pt x="54" y="47"/>
                    <a:pt x="54" y="47"/>
                    <a:pt x="53" y="47"/>
                  </a:cubicBezTo>
                  <a:cubicBezTo>
                    <a:pt x="53" y="47"/>
                    <a:pt x="53" y="47"/>
                    <a:pt x="53" y="47"/>
                  </a:cubicBezTo>
                  <a:close/>
                  <a:moveTo>
                    <a:pt x="70" y="57"/>
                  </a:moveTo>
                  <a:cubicBezTo>
                    <a:pt x="69" y="55"/>
                    <a:pt x="69" y="53"/>
                    <a:pt x="68" y="52"/>
                  </a:cubicBezTo>
                  <a:cubicBezTo>
                    <a:pt x="67" y="50"/>
                    <a:pt x="67" y="48"/>
                    <a:pt x="66" y="47"/>
                  </a:cubicBezTo>
                  <a:cubicBezTo>
                    <a:pt x="66" y="51"/>
                    <a:pt x="68" y="54"/>
                    <a:pt x="70" y="57"/>
                  </a:cubicBezTo>
                  <a:close/>
                  <a:moveTo>
                    <a:pt x="49" y="48"/>
                  </a:moveTo>
                  <a:cubicBezTo>
                    <a:pt x="49" y="47"/>
                    <a:pt x="49" y="47"/>
                    <a:pt x="49" y="47"/>
                  </a:cubicBezTo>
                  <a:cubicBezTo>
                    <a:pt x="49" y="47"/>
                    <a:pt x="49" y="47"/>
                    <a:pt x="49" y="48"/>
                  </a:cubicBezTo>
                  <a:close/>
                  <a:moveTo>
                    <a:pt x="40" y="47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40" y="46"/>
                    <a:pt x="39" y="47"/>
                    <a:pt x="40" y="47"/>
                  </a:cubicBezTo>
                  <a:close/>
                  <a:moveTo>
                    <a:pt x="51" y="48"/>
                  </a:moveTo>
                  <a:cubicBezTo>
                    <a:pt x="51" y="48"/>
                    <a:pt x="51" y="48"/>
                    <a:pt x="51" y="47"/>
                  </a:cubicBezTo>
                  <a:cubicBezTo>
                    <a:pt x="51" y="47"/>
                    <a:pt x="51" y="47"/>
                    <a:pt x="51" y="47"/>
                  </a:cubicBezTo>
                  <a:cubicBezTo>
                    <a:pt x="51" y="47"/>
                    <a:pt x="50" y="48"/>
                    <a:pt x="51" y="48"/>
                  </a:cubicBezTo>
                  <a:close/>
                  <a:moveTo>
                    <a:pt x="55" y="47"/>
                  </a:moveTo>
                  <a:cubicBezTo>
                    <a:pt x="55" y="48"/>
                    <a:pt x="56" y="47"/>
                    <a:pt x="55" y="47"/>
                  </a:cubicBezTo>
                  <a:cubicBezTo>
                    <a:pt x="55" y="47"/>
                    <a:pt x="55" y="47"/>
                    <a:pt x="55" y="47"/>
                  </a:cubicBezTo>
                  <a:close/>
                  <a:moveTo>
                    <a:pt x="46" y="49"/>
                  </a:moveTo>
                  <a:cubicBezTo>
                    <a:pt x="47" y="48"/>
                    <a:pt x="47" y="48"/>
                    <a:pt x="47" y="47"/>
                  </a:cubicBezTo>
                  <a:cubicBezTo>
                    <a:pt x="47" y="47"/>
                    <a:pt x="46" y="48"/>
                    <a:pt x="46" y="49"/>
                  </a:cubicBezTo>
                  <a:close/>
                  <a:moveTo>
                    <a:pt x="32" y="48"/>
                  </a:moveTo>
                  <a:cubicBezTo>
                    <a:pt x="32" y="48"/>
                    <a:pt x="32" y="48"/>
                    <a:pt x="31" y="48"/>
                  </a:cubicBezTo>
                  <a:cubicBezTo>
                    <a:pt x="31" y="49"/>
                    <a:pt x="30" y="50"/>
                    <a:pt x="31" y="50"/>
                  </a:cubicBezTo>
                  <a:cubicBezTo>
                    <a:pt x="32" y="49"/>
                    <a:pt x="32" y="49"/>
                    <a:pt x="32" y="48"/>
                  </a:cubicBezTo>
                  <a:cubicBezTo>
                    <a:pt x="32" y="48"/>
                    <a:pt x="32" y="47"/>
                    <a:pt x="32" y="47"/>
                  </a:cubicBezTo>
                  <a:cubicBezTo>
                    <a:pt x="32" y="48"/>
                    <a:pt x="32" y="48"/>
                    <a:pt x="32" y="48"/>
                  </a:cubicBezTo>
                  <a:close/>
                  <a:moveTo>
                    <a:pt x="43" y="49"/>
                  </a:moveTo>
                  <a:cubicBezTo>
                    <a:pt x="43" y="49"/>
                    <a:pt x="43" y="49"/>
                    <a:pt x="43" y="49"/>
                  </a:cubicBezTo>
                  <a:cubicBezTo>
                    <a:pt x="43" y="49"/>
                    <a:pt x="43" y="50"/>
                    <a:pt x="44" y="50"/>
                  </a:cubicBezTo>
                  <a:cubicBezTo>
                    <a:pt x="44" y="49"/>
                    <a:pt x="44" y="49"/>
                    <a:pt x="43" y="49"/>
                  </a:cubicBezTo>
                  <a:close/>
                  <a:moveTo>
                    <a:pt x="44" y="49"/>
                  </a:moveTo>
                  <a:cubicBezTo>
                    <a:pt x="44" y="49"/>
                    <a:pt x="45" y="49"/>
                    <a:pt x="45" y="49"/>
                  </a:cubicBezTo>
                  <a:cubicBezTo>
                    <a:pt x="45" y="48"/>
                    <a:pt x="44" y="48"/>
                    <a:pt x="44" y="48"/>
                  </a:cubicBezTo>
                  <a:cubicBezTo>
                    <a:pt x="44" y="48"/>
                    <a:pt x="43" y="48"/>
                    <a:pt x="43" y="49"/>
                  </a:cubicBezTo>
                  <a:cubicBezTo>
                    <a:pt x="44" y="49"/>
                    <a:pt x="44" y="49"/>
                    <a:pt x="44" y="49"/>
                  </a:cubicBezTo>
                  <a:close/>
                  <a:moveTo>
                    <a:pt x="47" y="49"/>
                  </a:moveTo>
                  <a:cubicBezTo>
                    <a:pt x="47" y="49"/>
                    <a:pt x="47" y="49"/>
                    <a:pt x="47" y="49"/>
                  </a:cubicBezTo>
                  <a:cubicBezTo>
                    <a:pt x="48" y="50"/>
                    <a:pt x="48" y="49"/>
                    <a:pt x="48" y="4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7" y="48"/>
                    <a:pt x="47" y="48"/>
                    <a:pt x="47" y="49"/>
                  </a:cubicBezTo>
                  <a:close/>
                  <a:moveTo>
                    <a:pt x="51" y="49"/>
                  </a:moveTo>
                  <a:cubicBezTo>
                    <a:pt x="53" y="49"/>
                    <a:pt x="53" y="48"/>
                    <a:pt x="52" y="48"/>
                  </a:cubicBezTo>
                  <a:cubicBezTo>
                    <a:pt x="52" y="48"/>
                    <a:pt x="51" y="48"/>
                    <a:pt x="51" y="49"/>
                  </a:cubicBezTo>
                  <a:close/>
                  <a:moveTo>
                    <a:pt x="54" y="48"/>
                  </a:moveTo>
                  <a:cubicBezTo>
                    <a:pt x="55" y="48"/>
                    <a:pt x="54" y="48"/>
                    <a:pt x="54" y="48"/>
                  </a:cubicBezTo>
                  <a:cubicBezTo>
                    <a:pt x="54" y="48"/>
                    <a:pt x="54" y="48"/>
                    <a:pt x="54" y="48"/>
                  </a:cubicBezTo>
                  <a:close/>
                  <a:moveTo>
                    <a:pt x="34" y="48"/>
                  </a:moveTo>
                  <a:cubicBezTo>
                    <a:pt x="34" y="48"/>
                    <a:pt x="34" y="48"/>
                    <a:pt x="34" y="48"/>
                  </a:cubicBezTo>
                  <a:cubicBezTo>
                    <a:pt x="35" y="48"/>
                    <a:pt x="34" y="48"/>
                    <a:pt x="34" y="48"/>
                  </a:cubicBezTo>
                  <a:close/>
                  <a:moveTo>
                    <a:pt x="41" y="4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41" y="48"/>
                    <a:pt x="40" y="49"/>
                    <a:pt x="41" y="49"/>
                  </a:cubicBezTo>
                  <a:close/>
                  <a:moveTo>
                    <a:pt x="27" y="49"/>
                  </a:moveTo>
                  <a:cubicBezTo>
                    <a:pt x="27" y="50"/>
                    <a:pt x="27" y="50"/>
                    <a:pt x="28" y="51"/>
                  </a:cubicBezTo>
                  <a:cubicBezTo>
                    <a:pt x="28" y="50"/>
                    <a:pt x="29" y="49"/>
                    <a:pt x="28" y="48"/>
                  </a:cubicBezTo>
                  <a:cubicBezTo>
                    <a:pt x="28" y="49"/>
                    <a:pt x="28" y="49"/>
                    <a:pt x="27" y="49"/>
                  </a:cubicBezTo>
                  <a:close/>
                  <a:moveTo>
                    <a:pt x="75" y="49"/>
                  </a:moveTo>
                  <a:cubicBezTo>
                    <a:pt x="75" y="49"/>
                    <a:pt x="75" y="50"/>
                    <a:pt x="75" y="50"/>
                  </a:cubicBezTo>
                  <a:cubicBezTo>
                    <a:pt x="75" y="52"/>
                    <a:pt x="74" y="55"/>
                    <a:pt x="74" y="56"/>
                  </a:cubicBezTo>
                  <a:cubicBezTo>
                    <a:pt x="75" y="55"/>
                    <a:pt x="75" y="55"/>
                    <a:pt x="75" y="54"/>
                  </a:cubicBezTo>
                  <a:cubicBezTo>
                    <a:pt x="75" y="52"/>
                    <a:pt x="76" y="51"/>
                    <a:pt x="76" y="49"/>
                  </a:cubicBezTo>
                  <a:cubicBezTo>
                    <a:pt x="76" y="49"/>
                    <a:pt x="76" y="49"/>
                    <a:pt x="75" y="48"/>
                  </a:cubicBezTo>
                  <a:cubicBezTo>
                    <a:pt x="75" y="49"/>
                    <a:pt x="75" y="49"/>
                    <a:pt x="75" y="49"/>
                  </a:cubicBezTo>
                  <a:close/>
                  <a:moveTo>
                    <a:pt x="37" y="50"/>
                  </a:moveTo>
                  <a:cubicBezTo>
                    <a:pt x="38" y="50"/>
                    <a:pt x="38" y="49"/>
                    <a:pt x="39" y="49"/>
                  </a:cubicBezTo>
                  <a:cubicBezTo>
                    <a:pt x="38" y="49"/>
                    <a:pt x="37" y="50"/>
                    <a:pt x="37" y="50"/>
                  </a:cubicBezTo>
                  <a:close/>
                  <a:moveTo>
                    <a:pt x="32" y="51"/>
                  </a:moveTo>
                  <a:cubicBezTo>
                    <a:pt x="33" y="51"/>
                    <a:pt x="34" y="50"/>
                    <a:pt x="33" y="49"/>
                  </a:cubicBezTo>
                  <a:cubicBezTo>
                    <a:pt x="33" y="49"/>
                    <a:pt x="32" y="50"/>
                    <a:pt x="32" y="51"/>
                  </a:cubicBezTo>
                  <a:close/>
                  <a:moveTo>
                    <a:pt x="52" y="50"/>
                  </a:moveTo>
                  <a:cubicBezTo>
                    <a:pt x="53" y="50"/>
                    <a:pt x="52" y="50"/>
                    <a:pt x="53" y="50"/>
                  </a:cubicBezTo>
                  <a:cubicBezTo>
                    <a:pt x="53" y="50"/>
                    <a:pt x="53" y="50"/>
                    <a:pt x="54" y="50"/>
                  </a:cubicBezTo>
                  <a:cubicBezTo>
                    <a:pt x="53" y="49"/>
                    <a:pt x="52" y="49"/>
                    <a:pt x="52" y="50"/>
                  </a:cubicBezTo>
                  <a:close/>
                  <a:moveTo>
                    <a:pt x="55" y="50"/>
                  </a:moveTo>
                  <a:cubicBezTo>
                    <a:pt x="55" y="50"/>
                    <a:pt x="56" y="50"/>
                    <a:pt x="55" y="49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5" y="49"/>
                    <a:pt x="55" y="49"/>
                    <a:pt x="55" y="50"/>
                  </a:cubicBezTo>
                  <a:close/>
                  <a:moveTo>
                    <a:pt x="45" y="50"/>
                  </a:moveTo>
                  <a:cubicBezTo>
                    <a:pt x="45" y="50"/>
                    <a:pt x="46" y="49"/>
                    <a:pt x="45" y="49"/>
                  </a:cubicBezTo>
                  <a:cubicBezTo>
                    <a:pt x="45" y="50"/>
                    <a:pt x="45" y="50"/>
                    <a:pt x="45" y="50"/>
                  </a:cubicBezTo>
                  <a:close/>
                  <a:moveTo>
                    <a:pt x="51" y="50"/>
                  </a:moveTo>
                  <a:cubicBezTo>
                    <a:pt x="51" y="50"/>
                    <a:pt x="51" y="49"/>
                    <a:pt x="51" y="49"/>
                  </a:cubicBezTo>
                  <a:cubicBezTo>
                    <a:pt x="51" y="50"/>
                    <a:pt x="51" y="50"/>
                    <a:pt x="51" y="50"/>
                  </a:cubicBezTo>
                  <a:close/>
                  <a:moveTo>
                    <a:pt x="57" y="50"/>
                  </a:moveTo>
                  <a:cubicBezTo>
                    <a:pt x="58" y="50"/>
                    <a:pt x="58" y="49"/>
                    <a:pt x="57" y="49"/>
                  </a:cubicBezTo>
                  <a:cubicBezTo>
                    <a:pt x="57" y="50"/>
                    <a:pt x="57" y="50"/>
                    <a:pt x="57" y="50"/>
                  </a:cubicBezTo>
                  <a:close/>
                  <a:moveTo>
                    <a:pt x="42" y="51"/>
                  </a:moveTo>
                  <a:cubicBezTo>
                    <a:pt x="42" y="51"/>
                    <a:pt x="43" y="51"/>
                    <a:pt x="43" y="51"/>
                  </a:cubicBezTo>
                  <a:cubicBezTo>
                    <a:pt x="43" y="51"/>
                    <a:pt x="43" y="51"/>
                    <a:pt x="43" y="51"/>
                  </a:cubicBezTo>
                  <a:cubicBezTo>
                    <a:pt x="43" y="50"/>
                    <a:pt x="43" y="50"/>
                    <a:pt x="42" y="49"/>
                  </a:cubicBezTo>
                  <a:cubicBezTo>
                    <a:pt x="42" y="50"/>
                    <a:pt x="42" y="50"/>
                    <a:pt x="42" y="51"/>
                  </a:cubicBezTo>
                  <a:close/>
                  <a:moveTo>
                    <a:pt x="48" y="51"/>
                  </a:moveTo>
                  <a:cubicBezTo>
                    <a:pt x="49" y="51"/>
                    <a:pt x="49" y="50"/>
                    <a:pt x="49" y="50"/>
                  </a:cubicBezTo>
                  <a:cubicBezTo>
                    <a:pt x="49" y="50"/>
                    <a:pt x="49" y="49"/>
                    <a:pt x="49" y="49"/>
                  </a:cubicBezTo>
                  <a:cubicBezTo>
                    <a:pt x="49" y="50"/>
                    <a:pt x="48" y="50"/>
                    <a:pt x="48" y="51"/>
                  </a:cubicBezTo>
                  <a:close/>
                  <a:moveTo>
                    <a:pt x="45" y="50"/>
                  </a:moveTo>
                  <a:cubicBezTo>
                    <a:pt x="45" y="51"/>
                    <a:pt x="46" y="51"/>
                    <a:pt x="46" y="51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5" y="51"/>
                    <a:pt x="45" y="51"/>
                    <a:pt x="45" y="52"/>
                  </a:cubicBezTo>
                  <a:cubicBezTo>
                    <a:pt x="46" y="52"/>
                    <a:pt x="46" y="51"/>
                    <a:pt x="47" y="50"/>
                  </a:cubicBezTo>
                  <a:cubicBezTo>
                    <a:pt x="46" y="50"/>
                    <a:pt x="46" y="50"/>
                    <a:pt x="46" y="50"/>
                  </a:cubicBezTo>
                  <a:cubicBezTo>
                    <a:pt x="46" y="50"/>
                    <a:pt x="46" y="50"/>
                    <a:pt x="45" y="50"/>
                  </a:cubicBezTo>
                  <a:close/>
                  <a:moveTo>
                    <a:pt x="30" y="52"/>
                  </a:moveTo>
                  <a:cubicBezTo>
                    <a:pt x="30" y="51"/>
                    <a:pt x="30" y="51"/>
                    <a:pt x="31" y="51"/>
                  </a:cubicBezTo>
                  <a:cubicBezTo>
                    <a:pt x="30" y="51"/>
                    <a:pt x="30" y="50"/>
                    <a:pt x="30" y="50"/>
                  </a:cubicBezTo>
                  <a:cubicBezTo>
                    <a:pt x="29" y="50"/>
                    <a:pt x="30" y="51"/>
                    <a:pt x="30" y="52"/>
                  </a:cubicBezTo>
                  <a:close/>
                  <a:moveTo>
                    <a:pt x="52" y="51"/>
                  </a:moveTo>
                  <a:cubicBezTo>
                    <a:pt x="52" y="51"/>
                    <a:pt x="52" y="50"/>
                    <a:pt x="51" y="50"/>
                  </a:cubicBezTo>
                  <a:cubicBezTo>
                    <a:pt x="52" y="51"/>
                    <a:pt x="52" y="51"/>
                    <a:pt x="52" y="51"/>
                  </a:cubicBezTo>
                  <a:close/>
                  <a:moveTo>
                    <a:pt x="56" y="51"/>
                  </a:moveTo>
                  <a:cubicBezTo>
                    <a:pt x="56" y="51"/>
                    <a:pt x="56" y="51"/>
                    <a:pt x="57" y="51"/>
                  </a:cubicBezTo>
                  <a:cubicBezTo>
                    <a:pt x="57" y="50"/>
                    <a:pt x="56" y="50"/>
                    <a:pt x="56" y="50"/>
                  </a:cubicBezTo>
                  <a:cubicBezTo>
                    <a:pt x="56" y="50"/>
                    <a:pt x="56" y="50"/>
                    <a:pt x="56" y="51"/>
                  </a:cubicBezTo>
                  <a:close/>
                  <a:moveTo>
                    <a:pt x="39" y="52"/>
                  </a:moveTo>
                  <a:cubicBezTo>
                    <a:pt x="39" y="52"/>
                    <a:pt x="39" y="52"/>
                    <a:pt x="39" y="52"/>
                  </a:cubicBezTo>
                  <a:cubicBezTo>
                    <a:pt x="40" y="52"/>
                    <a:pt x="40" y="51"/>
                    <a:pt x="40" y="51"/>
                  </a:cubicBezTo>
                  <a:cubicBezTo>
                    <a:pt x="39" y="50"/>
                    <a:pt x="39" y="51"/>
                    <a:pt x="39" y="52"/>
                  </a:cubicBezTo>
                  <a:close/>
                  <a:moveTo>
                    <a:pt x="49" y="52"/>
                  </a:moveTo>
                  <a:cubicBezTo>
                    <a:pt x="50" y="52"/>
                    <a:pt x="50" y="51"/>
                    <a:pt x="50" y="51"/>
                  </a:cubicBezTo>
                  <a:cubicBezTo>
                    <a:pt x="50" y="50"/>
                    <a:pt x="49" y="51"/>
                    <a:pt x="49" y="52"/>
                  </a:cubicBezTo>
                  <a:close/>
                  <a:moveTo>
                    <a:pt x="37" y="51"/>
                  </a:move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6" y="51"/>
                    <a:pt x="37" y="51"/>
                  </a:cubicBezTo>
                  <a:close/>
                  <a:moveTo>
                    <a:pt x="60" y="51"/>
                  </a:moveTo>
                  <a:cubicBezTo>
                    <a:pt x="60" y="51"/>
                    <a:pt x="59" y="52"/>
                    <a:pt x="59" y="52"/>
                  </a:cubicBezTo>
                  <a:cubicBezTo>
                    <a:pt x="60" y="52"/>
                    <a:pt x="59" y="54"/>
                    <a:pt x="60" y="54"/>
                  </a:cubicBezTo>
                  <a:cubicBezTo>
                    <a:pt x="60" y="53"/>
                    <a:pt x="60" y="52"/>
                    <a:pt x="60" y="51"/>
                  </a:cubicBezTo>
                  <a:cubicBezTo>
                    <a:pt x="60" y="51"/>
                    <a:pt x="60" y="51"/>
                    <a:pt x="60" y="51"/>
                  </a:cubicBezTo>
                  <a:close/>
                  <a:moveTo>
                    <a:pt x="50" y="52"/>
                  </a:moveTo>
                  <a:cubicBezTo>
                    <a:pt x="50" y="52"/>
                    <a:pt x="50" y="53"/>
                    <a:pt x="51" y="53"/>
                  </a:cubicBezTo>
                  <a:cubicBezTo>
                    <a:pt x="51" y="53"/>
                    <a:pt x="51" y="53"/>
                    <a:pt x="52" y="52"/>
                  </a:cubicBezTo>
                  <a:cubicBezTo>
                    <a:pt x="51" y="51"/>
                    <a:pt x="50" y="51"/>
                    <a:pt x="50" y="52"/>
                  </a:cubicBezTo>
                  <a:close/>
                  <a:moveTo>
                    <a:pt x="55" y="53"/>
                  </a:moveTo>
                  <a:cubicBezTo>
                    <a:pt x="55" y="52"/>
                    <a:pt x="55" y="52"/>
                    <a:pt x="55" y="51"/>
                  </a:cubicBezTo>
                  <a:cubicBezTo>
                    <a:pt x="55" y="51"/>
                    <a:pt x="55" y="51"/>
                    <a:pt x="55" y="51"/>
                  </a:cubicBezTo>
                  <a:cubicBezTo>
                    <a:pt x="55" y="52"/>
                    <a:pt x="54" y="52"/>
                    <a:pt x="55" y="53"/>
                  </a:cubicBezTo>
                  <a:close/>
                  <a:moveTo>
                    <a:pt x="47" y="53"/>
                  </a:moveTo>
                  <a:cubicBezTo>
                    <a:pt x="48" y="53"/>
                    <a:pt x="48" y="52"/>
                    <a:pt x="48" y="52"/>
                  </a:cubicBezTo>
                  <a:cubicBezTo>
                    <a:pt x="48" y="51"/>
                    <a:pt x="47" y="52"/>
                    <a:pt x="47" y="53"/>
                  </a:cubicBezTo>
                  <a:close/>
                  <a:moveTo>
                    <a:pt x="40" y="53"/>
                  </a:moveTo>
                  <a:cubicBezTo>
                    <a:pt x="40" y="53"/>
                    <a:pt x="40" y="53"/>
                    <a:pt x="41" y="54"/>
                  </a:cubicBezTo>
                  <a:cubicBezTo>
                    <a:pt x="41" y="53"/>
                    <a:pt x="42" y="53"/>
                    <a:pt x="42" y="52"/>
                  </a:cubicBezTo>
                  <a:cubicBezTo>
                    <a:pt x="41" y="51"/>
                    <a:pt x="40" y="52"/>
                    <a:pt x="40" y="53"/>
                  </a:cubicBezTo>
                  <a:close/>
                  <a:moveTo>
                    <a:pt x="30" y="53"/>
                  </a:moveTo>
                  <a:cubicBezTo>
                    <a:pt x="31" y="53"/>
                    <a:pt x="31" y="52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2"/>
                    <a:pt x="30" y="53"/>
                    <a:pt x="30" y="53"/>
                  </a:cubicBezTo>
                  <a:close/>
                  <a:moveTo>
                    <a:pt x="44" y="52"/>
                  </a:moveTo>
                  <a:cubicBezTo>
                    <a:pt x="44" y="53"/>
                    <a:pt x="44" y="53"/>
                    <a:pt x="45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2"/>
                    <a:pt x="45" y="52"/>
                    <a:pt x="44" y="52"/>
                  </a:cubicBezTo>
                  <a:cubicBezTo>
                    <a:pt x="44" y="52"/>
                    <a:pt x="44" y="52"/>
                    <a:pt x="44" y="52"/>
                  </a:cubicBezTo>
                  <a:close/>
                  <a:moveTo>
                    <a:pt x="34" y="54"/>
                  </a:moveTo>
                  <a:cubicBezTo>
                    <a:pt x="35" y="54"/>
                    <a:pt x="36" y="53"/>
                    <a:pt x="36" y="52"/>
                  </a:cubicBezTo>
                  <a:cubicBezTo>
                    <a:pt x="35" y="53"/>
                    <a:pt x="35" y="53"/>
                    <a:pt x="34" y="54"/>
                  </a:cubicBezTo>
                  <a:close/>
                  <a:moveTo>
                    <a:pt x="73" y="61"/>
                  </a:moveTo>
                  <a:cubicBezTo>
                    <a:pt x="73" y="57"/>
                    <a:pt x="72" y="54"/>
                    <a:pt x="70" y="52"/>
                  </a:cubicBezTo>
                  <a:cubicBezTo>
                    <a:pt x="71" y="55"/>
                    <a:pt x="72" y="58"/>
                    <a:pt x="73" y="61"/>
                  </a:cubicBezTo>
                  <a:close/>
                  <a:moveTo>
                    <a:pt x="28" y="55"/>
                  </a:moveTo>
                  <a:cubicBezTo>
                    <a:pt x="29" y="54"/>
                    <a:pt x="29" y="52"/>
                    <a:pt x="28" y="52"/>
                  </a:cubicBezTo>
                  <a:cubicBezTo>
                    <a:pt x="27" y="53"/>
                    <a:pt x="28" y="54"/>
                    <a:pt x="28" y="55"/>
                  </a:cubicBezTo>
                  <a:close/>
                  <a:moveTo>
                    <a:pt x="38" y="53"/>
                  </a:moveTo>
                  <a:cubicBezTo>
                    <a:pt x="38" y="53"/>
                    <a:pt x="38" y="53"/>
                    <a:pt x="38" y="53"/>
                  </a:cubicBezTo>
                  <a:cubicBezTo>
                    <a:pt x="38" y="53"/>
                    <a:pt x="38" y="52"/>
                    <a:pt x="38" y="52"/>
                  </a:cubicBezTo>
                  <a:cubicBezTo>
                    <a:pt x="38" y="52"/>
                    <a:pt x="38" y="52"/>
                    <a:pt x="38" y="53"/>
                  </a:cubicBezTo>
                  <a:close/>
                  <a:moveTo>
                    <a:pt x="56" y="53"/>
                  </a:moveTo>
                  <a:cubicBezTo>
                    <a:pt x="56" y="53"/>
                    <a:pt x="56" y="52"/>
                    <a:pt x="56" y="52"/>
                  </a:cubicBezTo>
                  <a:cubicBezTo>
                    <a:pt x="56" y="53"/>
                    <a:pt x="55" y="53"/>
                    <a:pt x="56" y="53"/>
                  </a:cubicBezTo>
                  <a:close/>
                  <a:moveTo>
                    <a:pt x="11" y="54"/>
                  </a:moveTo>
                  <a:cubicBezTo>
                    <a:pt x="11" y="54"/>
                    <a:pt x="12" y="53"/>
                    <a:pt x="12" y="52"/>
                  </a:cubicBezTo>
                  <a:cubicBezTo>
                    <a:pt x="12" y="53"/>
                    <a:pt x="11" y="54"/>
                    <a:pt x="11" y="54"/>
                  </a:cubicBezTo>
                  <a:close/>
                  <a:moveTo>
                    <a:pt x="49" y="55"/>
                  </a:moveTo>
                  <a:cubicBezTo>
                    <a:pt x="51" y="54"/>
                    <a:pt x="49" y="53"/>
                    <a:pt x="49" y="53"/>
                  </a:cubicBezTo>
                  <a:cubicBezTo>
                    <a:pt x="48" y="53"/>
                    <a:pt x="48" y="53"/>
                    <a:pt x="48" y="54"/>
                  </a:cubicBezTo>
                  <a:cubicBezTo>
                    <a:pt x="48" y="54"/>
                    <a:pt x="48" y="53"/>
                    <a:pt x="48" y="54"/>
                  </a:cubicBezTo>
                  <a:cubicBezTo>
                    <a:pt x="48" y="54"/>
                    <a:pt x="49" y="55"/>
                    <a:pt x="49" y="55"/>
                  </a:cubicBezTo>
                  <a:close/>
                  <a:moveTo>
                    <a:pt x="74" y="53"/>
                  </a:moveTo>
                  <a:cubicBezTo>
                    <a:pt x="73" y="54"/>
                    <a:pt x="73" y="55"/>
                    <a:pt x="74" y="56"/>
                  </a:cubicBezTo>
                  <a:cubicBezTo>
                    <a:pt x="74" y="55"/>
                    <a:pt x="74" y="54"/>
                    <a:pt x="74" y="54"/>
                  </a:cubicBezTo>
                  <a:cubicBezTo>
                    <a:pt x="74" y="54"/>
                    <a:pt x="74" y="53"/>
                    <a:pt x="74" y="53"/>
                  </a:cubicBezTo>
                  <a:cubicBezTo>
                    <a:pt x="74" y="53"/>
                    <a:pt x="74" y="53"/>
                    <a:pt x="74" y="53"/>
                  </a:cubicBezTo>
                  <a:close/>
                  <a:moveTo>
                    <a:pt x="51" y="54"/>
                  </a:moveTo>
                  <a:cubicBezTo>
                    <a:pt x="52" y="54"/>
                    <a:pt x="52" y="54"/>
                    <a:pt x="52" y="54"/>
                  </a:cubicBezTo>
                  <a:cubicBezTo>
                    <a:pt x="52" y="54"/>
                    <a:pt x="53" y="54"/>
                    <a:pt x="53" y="53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4"/>
                    <a:pt x="51" y="53"/>
                    <a:pt x="51" y="54"/>
                  </a:cubicBezTo>
                  <a:close/>
                  <a:moveTo>
                    <a:pt x="36" y="56"/>
                  </a:moveTo>
                  <a:cubicBezTo>
                    <a:pt x="37" y="55"/>
                    <a:pt x="37" y="55"/>
                    <a:pt x="37" y="54"/>
                  </a:cubicBezTo>
                  <a:cubicBezTo>
                    <a:pt x="37" y="54"/>
                    <a:pt x="37" y="53"/>
                    <a:pt x="37" y="53"/>
                  </a:cubicBezTo>
                  <a:cubicBezTo>
                    <a:pt x="37" y="54"/>
                    <a:pt x="36" y="55"/>
                    <a:pt x="36" y="56"/>
                  </a:cubicBezTo>
                  <a:close/>
                  <a:moveTo>
                    <a:pt x="40" y="55"/>
                  </a:moveTo>
                  <a:cubicBezTo>
                    <a:pt x="40" y="55"/>
                    <a:pt x="40" y="55"/>
                    <a:pt x="40" y="54"/>
                  </a:cubicBezTo>
                  <a:cubicBezTo>
                    <a:pt x="40" y="54"/>
                    <a:pt x="40" y="53"/>
                    <a:pt x="39" y="53"/>
                  </a:cubicBezTo>
                  <a:cubicBezTo>
                    <a:pt x="39" y="54"/>
                    <a:pt x="40" y="55"/>
                    <a:pt x="40" y="55"/>
                  </a:cubicBezTo>
                  <a:close/>
                  <a:moveTo>
                    <a:pt x="42" y="55"/>
                  </a:moveTo>
                  <a:cubicBezTo>
                    <a:pt x="42" y="56"/>
                    <a:pt x="43" y="56"/>
                    <a:pt x="43" y="55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2" y="54"/>
                    <a:pt x="42" y="54"/>
                    <a:pt x="42" y="55"/>
                  </a:cubicBezTo>
                  <a:close/>
                  <a:moveTo>
                    <a:pt x="46" y="54"/>
                  </a:moveTo>
                  <a:cubicBezTo>
                    <a:pt x="46" y="54"/>
                    <a:pt x="46" y="54"/>
                    <a:pt x="46" y="54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6" y="54"/>
                    <a:pt x="46" y="54"/>
                    <a:pt x="46" y="54"/>
                  </a:cubicBezTo>
                  <a:close/>
                  <a:moveTo>
                    <a:pt x="55" y="54"/>
                  </a:moveTo>
                  <a:cubicBezTo>
                    <a:pt x="55" y="54"/>
                    <a:pt x="55" y="54"/>
                    <a:pt x="54" y="54"/>
                  </a:cubicBezTo>
                  <a:cubicBezTo>
                    <a:pt x="54" y="54"/>
                    <a:pt x="54" y="54"/>
                    <a:pt x="55" y="54"/>
                  </a:cubicBezTo>
                  <a:close/>
                  <a:moveTo>
                    <a:pt x="35" y="55"/>
                  </a:moveTo>
                  <a:cubicBezTo>
                    <a:pt x="36" y="55"/>
                    <a:pt x="36" y="54"/>
                    <a:pt x="36" y="54"/>
                  </a:cubicBezTo>
                  <a:cubicBezTo>
                    <a:pt x="36" y="54"/>
                    <a:pt x="36" y="54"/>
                    <a:pt x="35" y="55"/>
                  </a:cubicBezTo>
                  <a:close/>
                  <a:moveTo>
                    <a:pt x="57" y="55"/>
                  </a:moveTo>
                  <a:cubicBezTo>
                    <a:pt x="58" y="56"/>
                    <a:pt x="58" y="54"/>
                    <a:pt x="5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54"/>
                    <a:pt x="57" y="55"/>
                    <a:pt x="57" y="55"/>
                  </a:cubicBezTo>
                  <a:close/>
                  <a:moveTo>
                    <a:pt x="49" y="56"/>
                  </a:moveTo>
                  <a:cubicBezTo>
                    <a:pt x="49" y="55"/>
                    <a:pt x="48" y="54"/>
                    <a:pt x="48" y="54"/>
                  </a:cubicBezTo>
                  <a:cubicBezTo>
                    <a:pt x="48" y="54"/>
                    <a:pt x="48" y="55"/>
                    <a:pt x="49" y="56"/>
                  </a:cubicBezTo>
                  <a:close/>
                  <a:moveTo>
                    <a:pt x="52" y="55"/>
                  </a:moveTo>
                  <a:cubicBezTo>
                    <a:pt x="53" y="55"/>
                    <a:pt x="54" y="54"/>
                    <a:pt x="53" y="54"/>
                  </a:cubicBezTo>
                  <a:cubicBezTo>
                    <a:pt x="53" y="54"/>
                    <a:pt x="52" y="55"/>
                    <a:pt x="52" y="55"/>
                  </a:cubicBezTo>
                  <a:close/>
                  <a:moveTo>
                    <a:pt x="33" y="57"/>
                  </a:moveTo>
                  <a:cubicBezTo>
                    <a:pt x="33" y="56"/>
                    <a:pt x="34" y="56"/>
                    <a:pt x="34" y="55"/>
                  </a:cubicBezTo>
                  <a:cubicBezTo>
                    <a:pt x="34" y="55"/>
                    <a:pt x="34" y="54"/>
                    <a:pt x="34" y="55"/>
                  </a:cubicBezTo>
                  <a:cubicBezTo>
                    <a:pt x="33" y="55"/>
                    <a:pt x="32" y="56"/>
                    <a:pt x="33" y="57"/>
                  </a:cubicBezTo>
                  <a:close/>
                  <a:moveTo>
                    <a:pt x="53" y="56"/>
                  </a:moveTo>
                  <a:cubicBezTo>
                    <a:pt x="53" y="56"/>
                    <a:pt x="53" y="56"/>
                    <a:pt x="54" y="56"/>
                  </a:cubicBezTo>
                  <a:cubicBezTo>
                    <a:pt x="54" y="56"/>
                    <a:pt x="54" y="56"/>
                    <a:pt x="54" y="55"/>
                  </a:cubicBezTo>
                  <a:cubicBezTo>
                    <a:pt x="54" y="55"/>
                    <a:pt x="54" y="55"/>
                    <a:pt x="53" y="55"/>
                  </a:cubicBezTo>
                  <a:cubicBezTo>
                    <a:pt x="53" y="55"/>
                    <a:pt x="53" y="55"/>
                    <a:pt x="53" y="56"/>
                  </a:cubicBezTo>
                  <a:close/>
                  <a:moveTo>
                    <a:pt x="48" y="56"/>
                  </a:moveTo>
                  <a:cubicBezTo>
                    <a:pt x="48" y="56"/>
                    <a:pt x="48" y="55"/>
                    <a:pt x="47" y="55"/>
                  </a:cubicBezTo>
                  <a:cubicBezTo>
                    <a:pt x="47" y="55"/>
                    <a:pt x="48" y="57"/>
                    <a:pt x="48" y="56"/>
                  </a:cubicBezTo>
                  <a:close/>
                  <a:moveTo>
                    <a:pt x="37" y="57"/>
                  </a:moveTo>
                  <a:cubicBezTo>
                    <a:pt x="37" y="57"/>
                    <a:pt x="37" y="58"/>
                    <a:pt x="38" y="58"/>
                  </a:cubicBezTo>
                  <a:cubicBezTo>
                    <a:pt x="38" y="57"/>
                    <a:pt x="39" y="57"/>
                    <a:pt x="39" y="56"/>
                  </a:cubicBezTo>
                  <a:cubicBezTo>
                    <a:pt x="39" y="54"/>
                    <a:pt x="37" y="55"/>
                    <a:pt x="37" y="57"/>
                  </a:cubicBezTo>
                  <a:close/>
                  <a:moveTo>
                    <a:pt x="50" y="56"/>
                  </a:moveTo>
                  <a:cubicBezTo>
                    <a:pt x="51" y="56"/>
                    <a:pt x="51" y="56"/>
                    <a:pt x="51" y="55"/>
                  </a:cubicBezTo>
                  <a:cubicBezTo>
                    <a:pt x="51" y="55"/>
                    <a:pt x="51" y="55"/>
                    <a:pt x="50" y="55"/>
                  </a:cubicBezTo>
                  <a:cubicBezTo>
                    <a:pt x="50" y="55"/>
                    <a:pt x="50" y="56"/>
                    <a:pt x="50" y="56"/>
                  </a:cubicBezTo>
                  <a:close/>
                  <a:moveTo>
                    <a:pt x="28" y="57"/>
                  </a:moveTo>
                  <a:cubicBezTo>
                    <a:pt x="29" y="57"/>
                    <a:pt x="28" y="57"/>
                    <a:pt x="29" y="57"/>
                  </a:cubicBezTo>
                  <a:cubicBezTo>
                    <a:pt x="29" y="57"/>
                    <a:pt x="30" y="56"/>
                    <a:pt x="29" y="56"/>
                  </a:cubicBezTo>
                  <a:cubicBezTo>
                    <a:pt x="29" y="56"/>
                    <a:pt x="29" y="56"/>
                    <a:pt x="28" y="57"/>
                  </a:cubicBezTo>
                  <a:close/>
                  <a:moveTo>
                    <a:pt x="41" y="56"/>
                  </a:moveTo>
                  <a:cubicBezTo>
                    <a:pt x="41" y="56"/>
                    <a:pt x="41" y="57"/>
                    <a:pt x="42" y="57"/>
                  </a:cubicBezTo>
                  <a:cubicBezTo>
                    <a:pt x="42" y="57"/>
                    <a:pt x="42" y="57"/>
                    <a:pt x="42" y="56"/>
                  </a:cubicBezTo>
                  <a:cubicBezTo>
                    <a:pt x="42" y="56"/>
                    <a:pt x="42" y="55"/>
                    <a:pt x="41" y="56"/>
                  </a:cubicBezTo>
                  <a:cubicBezTo>
                    <a:pt x="41" y="56"/>
                    <a:pt x="41" y="56"/>
                    <a:pt x="41" y="56"/>
                  </a:cubicBezTo>
                  <a:close/>
                  <a:moveTo>
                    <a:pt x="48" y="57"/>
                  </a:moveTo>
                  <a:cubicBezTo>
                    <a:pt x="47" y="57"/>
                    <a:pt x="47" y="56"/>
                    <a:pt x="46" y="56"/>
                  </a:cubicBezTo>
                  <a:cubicBezTo>
                    <a:pt x="47" y="56"/>
                    <a:pt x="47" y="57"/>
                    <a:pt x="48" y="57"/>
                  </a:cubicBezTo>
                  <a:close/>
                  <a:moveTo>
                    <a:pt x="44" y="57"/>
                  </a:moveTo>
                  <a:cubicBezTo>
                    <a:pt x="44" y="57"/>
                    <a:pt x="44" y="56"/>
                    <a:pt x="45" y="56"/>
                  </a:cubicBezTo>
                  <a:cubicBezTo>
                    <a:pt x="44" y="56"/>
                    <a:pt x="44" y="56"/>
                    <a:pt x="44" y="57"/>
                  </a:cubicBezTo>
                  <a:close/>
                  <a:moveTo>
                    <a:pt x="51" y="57"/>
                  </a:moveTo>
                  <a:cubicBezTo>
                    <a:pt x="51" y="57"/>
                    <a:pt x="52" y="58"/>
                    <a:pt x="52" y="58"/>
                  </a:cubicBezTo>
                  <a:cubicBezTo>
                    <a:pt x="52" y="58"/>
                    <a:pt x="53" y="57"/>
                    <a:pt x="53" y="57"/>
                  </a:cubicBezTo>
                  <a:cubicBezTo>
                    <a:pt x="52" y="57"/>
                    <a:pt x="52" y="56"/>
                    <a:pt x="52" y="56"/>
                  </a:cubicBezTo>
                  <a:cubicBezTo>
                    <a:pt x="52" y="56"/>
                    <a:pt x="51" y="56"/>
                    <a:pt x="51" y="57"/>
                  </a:cubicBezTo>
                  <a:close/>
                  <a:moveTo>
                    <a:pt x="5" y="62"/>
                  </a:moveTo>
                  <a:cubicBezTo>
                    <a:pt x="6" y="62"/>
                    <a:pt x="7" y="61"/>
                    <a:pt x="7" y="60"/>
                  </a:cubicBezTo>
                  <a:cubicBezTo>
                    <a:pt x="8" y="58"/>
                    <a:pt x="9" y="57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8" y="58"/>
                    <a:pt x="6" y="60"/>
                    <a:pt x="5" y="62"/>
                  </a:cubicBezTo>
                  <a:close/>
                  <a:moveTo>
                    <a:pt x="54" y="57"/>
                  </a:moveTo>
                  <a:cubicBezTo>
                    <a:pt x="54" y="57"/>
                    <a:pt x="54" y="58"/>
                    <a:pt x="55" y="58"/>
                  </a:cubicBezTo>
                  <a:cubicBezTo>
                    <a:pt x="55" y="57"/>
                    <a:pt x="55" y="56"/>
                    <a:pt x="55" y="56"/>
                  </a:cubicBezTo>
                  <a:cubicBezTo>
                    <a:pt x="55" y="56"/>
                    <a:pt x="54" y="56"/>
                    <a:pt x="54" y="57"/>
                  </a:cubicBezTo>
                  <a:close/>
                  <a:moveTo>
                    <a:pt x="34" y="58"/>
                  </a:moveTo>
                  <a:cubicBezTo>
                    <a:pt x="34" y="58"/>
                    <a:pt x="35" y="57"/>
                    <a:pt x="36" y="56"/>
                  </a:cubicBezTo>
                  <a:cubicBezTo>
                    <a:pt x="35" y="56"/>
                    <a:pt x="34" y="58"/>
                    <a:pt x="34" y="58"/>
                  </a:cubicBezTo>
                  <a:close/>
                  <a:moveTo>
                    <a:pt x="40" y="60"/>
                  </a:moveTo>
                  <a:cubicBezTo>
                    <a:pt x="40" y="59"/>
                    <a:pt x="40" y="59"/>
                    <a:pt x="41" y="58"/>
                  </a:cubicBezTo>
                  <a:cubicBezTo>
                    <a:pt x="41" y="58"/>
                    <a:pt x="40" y="57"/>
                    <a:pt x="40" y="57"/>
                  </a:cubicBezTo>
                  <a:cubicBezTo>
                    <a:pt x="39" y="58"/>
                    <a:pt x="38" y="59"/>
                    <a:pt x="40" y="60"/>
                  </a:cubicBezTo>
                  <a:close/>
                  <a:moveTo>
                    <a:pt x="45" y="58"/>
                  </a:moveTo>
                  <a:cubicBezTo>
                    <a:pt x="45" y="58"/>
                    <a:pt x="45" y="59"/>
                    <a:pt x="46" y="59"/>
                  </a:cubicBezTo>
                  <a:cubicBezTo>
                    <a:pt x="46" y="59"/>
                    <a:pt x="47" y="59"/>
                    <a:pt x="47" y="58"/>
                  </a:cubicBezTo>
                  <a:cubicBezTo>
                    <a:pt x="46" y="58"/>
                    <a:pt x="46" y="57"/>
                    <a:pt x="45" y="57"/>
                  </a:cubicBezTo>
                  <a:cubicBezTo>
                    <a:pt x="45" y="57"/>
                    <a:pt x="45" y="57"/>
                    <a:pt x="45" y="58"/>
                  </a:cubicBezTo>
                  <a:close/>
                  <a:moveTo>
                    <a:pt x="72" y="62"/>
                  </a:moveTo>
                  <a:cubicBezTo>
                    <a:pt x="72" y="61"/>
                    <a:pt x="71" y="59"/>
                    <a:pt x="71" y="57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71" y="59"/>
                    <a:pt x="71" y="60"/>
                    <a:pt x="72" y="62"/>
                  </a:cubicBezTo>
                  <a:close/>
                  <a:moveTo>
                    <a:pt x="31" y="59"/>
                  </a:moveTo>
                  <a:cubicBezTo>
                    <a:pt x="31" y="59"/>
                    <a:pt x="31" y="58"/>
                    <a:pt x="32" y="58"/>
                  </a:cubicBezTo>
                  <a:cubicBezTo>
                    <a:pt x="32" y="57"/>
                    <a:pt x="32" y="57"/>
                    <a:pt x="31" y="57"/>
                  </a:cubicBezTo>
                  <a:cubicBezTo>
                    <a:pt x="31" y="58"/>
                    <a:pt x="30" y="58"/>
                    <a:pt x="31" y="59"/>
                  </a:cubicBezTo>
                  <a:close/>
                  <a:moveTo>
                    <a:pt x="51" y="58"/>
                  </a:moveTo>
                  <a:cubicBezTo>
                    <a:pt x="51" y="58"/>
                    <a:pt x="51" y="57"/>
                    <a:pt x="51" y="58"/>
                  </a:cubicBezTo>
                  <a:cubicBezTo>
                    <a:pt x="51" y="58"/>
                    <a:pt x="51" y="59"/>
                    <a:pt x="51" y="58"/>
                  </a:cubicBezTo>
                  <a:close/>
                  <a:moveTo>
                    <a:pt x="55" y="58"/>
                  </a:moveTo>
                  <a:cubicBezTo>
                    <a:pt x="56" y="58"/>
                    <a:pt x="56" y="58"/>
                    <a:pt x="56" y="57"/>
                  </a:cubicBezTo>
                  <a:cubicBezTo>
                    <a:pt x="55" y="57"/>
                    <a:pt x="55" y="58"/>
                    <a:pt x="55" y="58"/>
                  </a:cubicBezTo>
                  <a:close/>
                  <a:moveTo>
                    <a:pt x="43" y="58"/>
                  </a:moveTo>
                  <a:cubicBezTo>
                    <a:pt x="43" y="58"/>
                    <a:pt x="43" y="58"/>
                    <a:pt x="43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3" y="58"/>
                    <a:pt x="43" y="58"/>
                    <a:pt x="43" y="58"/>
                  </a:cubicBezTo>
                  <a:cubicBezTo>
                    <a:pt x="43" y="58"/>
                    <a:pt x="43" y="58"/>
                    <a:pt x="43" y="58"/>
                  </a:cubicBezTo>
                  <a:close/>
                  <a:moveTo>
                    <a:pt x="35" y="59"/>
                  </a:moveTo>
                  <a:cubicBezTo>
                    <a:pt x="35" y="59"/>
                    <a:pt x="35" y="60"/>
                    <a:pt x="36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59"/>
                    <a:pt x="36" y="58"/>
                    <a:pt x="36" y="58"/>
                  </a:cubicBezTo>
                  <a:cubicBezTo>
                    <a:pt x="35" y="58"/>
                    <a:pt x="35" y="59"/>
                    <a:pt x="35" y="59"/>
                  </a:cubicBezTo>
                  <a:close/>
                  <a:moveTo>
                    <a:pt x="49" y="59"/>
                  </a:moveTo>
                  <a:cubicBezTo>
                    <a:pt x="49" y="58"/>
                    <a:pt x="49" y="58"/>
                    <a:pt x="48" y="58"/>
                  </a:cubicBezTo>
                  <a:cubicBezTo>
                    <a:pt x="48" y="58"/>
                    <a:pt x="48" y="59"/>
                    <a:pt x="49" y="59"/>
                  </a:cubicBezTo>
                  <a:close/>
                  <a:moveTo>
                    <a:pt x="53" y="59"/>
                  </a:moveTo>
                  <a:cubicBezTo>
                    <a:pt x="53" y="59"/>
                    <a:pt x="53" y="59"/>
                    <a:pt x="53" y="59"/>
                  </a:cubicBezTo>
                  <a:cubicBezTo>
                    <a:pt x="54" y="59"/>
                    <a:pt x="54" y="59"/>
                    <a:pt x="54" y="58"/>
                  </a:cubicBezTo>
                  <a:cubicBezTo>
                    <a:pt x="54" y="58"/>
                    <a:pt x="54" y="58"/>
                    <a:pt x="53" y="58"/>
                  </a:cubicBezTo>
                  <a:cubicBezTo>
                    <a:pt x="53" y="58"/>
                    <a:pt x="53" y="58"/>
                    <a:pt x="53" y="59"/>
                  </a:cubicBezTo>
                  <a:close/>
                  <a:moveTo>
                    <a:pt x="37" y="59"/>
                  </a:move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7" y="59"/>
                    <a:pt x="37" y="59"/>
                  </a:cubicBezTo>
                  <a:close/>
                  <a:moveTo>
                    <a:pt x="56" y="60"/>
                  </a:moveTo>
                  <a:cubicBezTo>
                    <a:pt x="57" y="59"/>
                    <a:pt x="57" y="59"/>
                    <a:pt x="57" y="59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6" y="59"/>
                    <a:pt x="57" y="59"/>
                    <a:pt x="56" y="60"/>
                  </a:cubicBezTo>
                  <a:close/>
                  <a:moveTo>
                    <a:pt x="45" y="60"/>
                  </a:moveTo>
                  <a:cubicBezTo>
                    <a:pt x="45" y="60"/>
                    <a:pt x="45" y="60"/>
                    <a:pt x="45" y="60"/>
                  </a:cubicBezTo>
                  <a:cubicBezTo>
                    <a:pt x="45" y="60"/>
                    <a:pt x="45" y="59"/>
                    <a:pt x="44" y="59"/>
                  </a:cubicBezTo>
                  <a:cubicBezTo>
                    <a:pt x="44" y="59"/>
                    <a:pt x="44" y="59"/>
                    <a:pt x="44" y="58"/>
                  </a:cubicBezTo>
                  <a:cubicBezTo>
                    <a:pt x="44" y="59"/>
                    <a:pt x="44" y="59"/>
                    <a:pt x="44" y="59"/>
                  </a:cubicBezTo>
                  <a:cubicBezTo>
                    <a:pt x="44" y="59"/>
                    <a:pt x="45" y="59"/>
                    <a:pt x="45" y="60"/>
                  </a:cubicBezTo>
                  <a:close/>
                  <a:moveTo>
                    <a:pt x="53" y="60"/>
                  </a:moveTo>
                  <a:cubicBezTo>
                    <a:pt x="54" y="60"/>
                    <a:pt x="54" y="60"/>
                    <a:pt x="54" y="60"/>
                  </a:cubicBezTo>
                  <a:cubicBezTo>
                    <a:pt x="55" y="60"/>
                    <a:pt x="54" y="58"/>
                    <a:pt x="53" y="60"/>
                  </a:cubicBezTo>
                  <a:close/>
                  <a:moveTo>
                    <a:pt x="29" y="60"/>
                  </a:moveTo>
                  <a:cubicBezTo>
                    <a:pt x="29" y="60"/>
                    <a:pt x="28" y="59"/>
                    <a:pt x="28" y="59"/>
                  </a:cubicBezTo>
                  <a:cubicBezTo>
                    <a:pt x="28" y="59"/>
                    <a:pt x="28" y="60"/>
                    <a:pt x="29" y="60"/>
                  </a:cubicBezTo>
                  <a:close/>
                  <a:moveTo>
                    <a:pt x="49" y="60"/>
                  </a:moveTo>
                  <a:cubicBezTo>
                    <a:pt x="49" y="60"/>
                    <a:pt x="50" y="60"/>
                    <a:pt x="50" y="61"/>
                  </a:cubicBezTo>
                  <a:cubicBezTo>
                    <a:pt x="51" y="60"/>
                    <a:pt x="50" y="59"/>
                    <a:pt x="49" y="59"/>
                  </a:cubicBezTo>
                  <a:cubicBezTo>
                    <a:pt x="49" y="59"/>
                    <a:pt x="49" y="59"/>
                    <a:pt x="49" y="60"/>
                  </a:cubicBezTo>
                  <a:close/>
                  <a:moveTo>
                    <a:pt x="40" y="61"/>
                  </a:moveTo>
                  <a:cubicBezTo>
                    <a:pt x="41" y="61"/>
                    <a:pt x="42" y="60"/>
                    <a:pt x="42" y="59"/>
                  </a:cubicBezTo>
                  <a:cubicBezTo>
                    <a:pt x="41" y="60"/>
                    <a:pt x="41" y="60"/>
                    <a:pt x="40" y="61"/>
                  </a:cubicBezTo>
                  <a:close/>
                  <a:moveTo>
                    <a:pt x="32" y="61"/>
                  </a:moveTo>
                  <a:cubicBezTo>
                    <a:pt x="32" y="61"/>
                    <a:pt x="32" y="61"/>
                    <a:pt x="32" y="61"/>
                  </a:cubicBezTo>
                  <a:cubicBezTo>
                    <a:pt x="32" y="60"/>
                    <a:pt x="33" y="60"/>
                    <a:pt x="33" y="59"/>
                  </a:cubicBezTo>
                  <a:cubicBezTo>
                    <a:pt x="33" y="60"/>
                    <a:pt x="31" y="60"/>
                    <a:pt x="32" y="61"/>
                  </a:cubicBezTo>
                  <a:close/>
                  <a:moveTo>
                    <a:pt x="47" y="60"/>
                  </a:moveTo>
                  <a:cubicBezTo>
                    <a:pt x="47" y="60"/>
                    <a:pt x="47" y="60"/>
                    <a:pt x="47" y="60"/>
                  </a:cubicBezTo>
                  <a:cubicBezTo>
                    <a:pt x="48" y="60"/>
                    <a:pt x="48" y="60"/>
                    <a:pt x="48" y="60"/>
                  </a:cubicBezTo>
                  <a:cubicBezTo>
                    <a:pt x="48" y="59"/>
                    <a:pt x="48" y="59"/>
                    <a:pt x="47" y="59"/>
                  </a:cubicBezTo>
                  <a:cubicBezTo>
                    <a:pt x="47" y="59"/>
                    <a:pt x="47" y="60"/>
                    <a:pt x="47" y="60"/>
                  </a:cubicBezTo>
                  <a:close/>
                  <a:moveTo>
                    <a:pt x="44" y="61"/>
                  </a:moveTo>
                  <a:cubicBezTo>
                    <a:pt x="45" y="61"/>
                    <a:pt x="45" y="61"/>
                    <a:pt x="45" y="61"/>
                  </a:cubicBezTo>
                  <a:cubicBezTo>
                    <a:pt x="44" y="60"/>
                    <a:pt x="44" y="60"/>
                    <a:pt x="43" y="59"/>
                  </a:cubicBezTo>
                  <a:cubicBezTo>
                    <a:pt x="43" y="60"/>
                    <a:pt x="44" y="60"/>
                    <a:pt x="44" y="61"/>
                  </a:cubicBezTo>
                  <a:close/>
                  <a:moveTo>
                    <a:pt x="39" y="61"/>
                  </a:moveTo>
                  <a:cubicBezTo>
                    <a:pt x="39" y="60"/>
                    <a:pt x="38" y="60"/>
                    <a:pt x="38" y="60"/>
                  </a:cubicBezTo>
                  <a:cubicBezTo>
                    <a:pt x="38" y="60"/>
                    <a:pt x="38" y="61"/>
                    <a:pt x="39" y="61"/>
                  </a:cubicBezTo>
                  <a:close/>
                  <a:moveTo>
                    <a:pt x="35" y="61"/>
                  </a:moveTo>
                  <a:cubicBezTo>
                    <a:pt x="35" y="61"/>
                    <a:pt x="35" y="60"/>
                    <a:pt x="34" y="60"/>
                  </a:cubicBezTo>
                  <a:cubicBezTo>
                    <a:pt x="34" y="60"/>
                    <a:pt x="34" y="61"/>
                    <a:pt x="35" y="61"/>
                  </a:cubicBezTo>
                  <a:close/>
                  <a:moveTo>
                    <a:pt x="41" y="62"/>
                  </a:moveTo>
                  <a:cubicBezTo>
                    <a:pt x="42" y="63"/>
                    <a:pt x="42" y="64"/>
                    <a:pt x="43" y="64"/>
                  </a:cubicBezTo>
                  <a:cubicBezTo>
                    <a:pt x="43" y="63"/>
                    <a:pt x="44" y="62"/>
                    <a:pt x="44" y="62"/>
                  </a:cubicBezTo>
                  <a:cubicBezTo>
                    <a:pt x="43" y="61"/>
                    <a:pt x="43" y="60"/>
                    <a:pt x="42" y="60"/>
                  </a:cubicBezTo>
                  <a:cubicBezTo>
                    <a:pt x="42" y="61"/>
                    <a:pt x="41" y="61"/>
                    <a:pt x="41" y="62"/>
                  </a:cubicBezTo>
                  <a:close/>
                  <a:moveTo>
                    <a:pt x="29" y="62"/>
                  </a:moveTo>
                  <a:cubicBezTo>
                    <a:pt x="29" y="62"/>
                    <a:pt x="29" y="61"/>
                    <a:pt x="30" y="61"/>
                  </a:cubicBezTo>
                  <a:cubicBezTo>
                    <a:pt x="29" y="61"/>
                    <a:pt x="29" y="60"/>
                    <a:pt x="29" y="60"/>
                  </a:cubicBezTo>
                  <a:cubicBezTo>
                    <a:pt x="29" y="61"/>
                    <a:pt x="28" y="61"/>
                    <a:pt x="29" y="62"/>
                  </a:cubicBezTo>
                  <a:close/>
                  <a:moveTo>
                    <a:pt x="32" y="62"/>
                  </a:moveTo>
                  <a:cubicBezTo>
                    <a:pt x="33" y="62"/>
                    <a:pt x="33" y="63"/>
                    <a:pt x="34" y="63"/>
                  </a:cubicBezTo>
                  <a:cubicBezTo>
                    <a:pt x="34" y="62"/>
                    <a:pt x="34" y="62"/>
                    <a:pt x="35" y="62"/>
                  </a:cubicBezTo>
                  <a:cubicBezTo>
                    <a:pt x="34" y="60"/>
                    <a:pt x="33" y="61"/>
                    <a:pt x="32" y="62"/>
                  </a:cubicBezTo>
                  <a:close/>
                  <a:moveTo>
                    <a:pt x="37" y="61"/>
                  </a:moveTo>
                  <a:cubicBezTo>
                    <a:pt x="37" y="62"/>
                    <a:pt x="37" y="62"/>
                    <a:pt x="38" y="62"/>
                  </a:cubicBezTo>
                  <a:cubicBezTo>
                    <a:pt x="39" y="62"/>
                    <a:pt x="38" y="61"/>
                    <a:pt x="37" y="60"/>
                  </a:cubicBezTo>
                  <a:cubicBezTo>
                    <a:pt x="37" y="61"/>
                    <a:pt x="37" y="61"/>
                    <a:pt x="37" y="61"/>
                  </a:cubicBezTo>
                  <a:close/>
                  <a:moveTo>
                    <a:pt x="48" y="61"/>
                  </a:moveTo>
                  <a:cubicBezTo>
                    <a:pt x="48" y="62"/>
                    <a:pt x="48" y="62"/>
                    <a:pt x="49" y="62"/>
                  </a:cubicBezTo>
                  <a:cubicBezTo>
                    <a:pt x="49" y="62"/>
                    <a:pt x="49" y="62"/>
                    <a:pt x="50" y="62"/>
                  </a:cubicBezTo>
                  <a:cubicBezTo>
                    <a:pt x="49" y="61"/>
                    <a:pt x="48" y="60"/>
                    <a:pt x="48" y="61"/>
                  </a:cubicBezTo>
                  <a:close/>
                  <a:moveTo>
                    <a:pt x="51" y="62"/>
                  </a:moveTo>
                  <a:cubicBezTo>
                    <a:pt x="51" y="62"/>
                    <a:pt x="51" y="61"/>
                    <a:pt x="52" y="61"/>
                  </a:cubicBezTo>
                  <a:cubicBezTo>
                    <a:pt x="51" y="61"/>
                    <a:pt x="51" y="61"/>
                    <a:pt x="51" y="61"/>
                  </a:cubicBezTo>
                  <a:cubicBezTo>
                    <a:pt x="51" y="61"/>
                    <a:pt x="51" y="62"/>
                    <a:pt x="51" y="62"/>
                  </a:cubicBezTo>
                  <a:close/>
                  <a:moveTo>
                    <a:pt x="51" y="62"/>
                  </a:moveTo>
                  <a:cubicBezTo>
                    <a:pt x="52" y="62"/>
                    <a:pt x="52" y="63"/>
                    <a:pt x="52" y="63"/>
                  </a:cubicBezTo>
                  <a:cubicBezTo>
                    <a:pt x="53" y="62"/>
                    <a:pt x="51" y="61"/>
                    <a:pt x="51" y="62"/>
                  </a:cubicBezTo>
                  <a:close/>
                  <a:moveTo>
                    <a:pt x="57" y="63"/>
                  </a:moveTo>
                  <a:cubicBezTo>
                    <a:pt x="57" y="63"/>
                    <a:pt x="57" y="62"/>
                    <a:pt x="57" y="62"/>
                  </a:cubicBezTo>
                  <a:cubicBezTo>
                    <a:pt x="57" y="62"/>
                    <a:pt x="57" y="61"/>
                    <a:pt x="57" y="61"/>
                  </a:cubicBezTo>
                  <a:cubicBezTo>
                    <a:pt x="56" y="62"/>
                    <a:pt x="57" y="63"/>
                    <a:pt x="57" y="63"/>
                  </a:cubicBezTo>
                  <a:close/>
                  <a:moveTo>
                    <a:pt x="45" y="62"/>
                  </a:moveTo>
                  <a:cubicBezTo>
                    <a:pt x="46" y="62"/>
                    <a:pt x="46" y="62"/>
                    <a:pt x="46" y="62"/>
                  </a:cubicBezTo>
                  <a:cubicBezTo>
                    <a:pt x="46" y="62"/>
                    <a:pt x="46" y="62"/>
                    <a:pt x="45" y="62"/>
                  </a:cubicBezTo>
                  <a:cubicBezTo>
                    <a:pt x="45" y="62"/>
                    <a:pt x="45" y="62"/>
                    <a:pt x="45" y="62"/>
                  </a:cubicBezTo>
                  <a:close/>
                  <a:moveTo>
                    <a:pt x="36" y="63"/>
                  </a:moveTo>
                  <a:cubicBezTo>
                    <a:pt x="36" y="63"/>
                    <a:pt x="36" y="63"/>
                    <a:pt x="36" y="63"/>
                  </a:cubicBezTo>
                  <a:cubicBezTo>
                    <a:pt x="35" y="63"/>
                    <a:pt x="35" y="64"/>
                    <a:pt x="35" y="64"/>
                  </a:cubicBezTo>
                  <a:cubicBezTo>
                    <a:pt x="35" y="65"/>
                    <a:pt x="35" y="65"/>
                    <a:pt x="36" y="65"/>
                  </a:cubicBezTo>
                  <a:cubicBezTo>
                    <a:pt x="36" y="65"/>
                    <a:pt x="37" y="64"/>
                    <a:pt x="36" y="63"/>
                  </a:cubicBezTo>
                  <a:cubicBezTo>
                    <a:pt x="37" y="63"/>
                    <a:pt x="37" y="64"/>
                    <a:pt x="37" y="64"/>
                  </a:cubicBezTo>
                  <a:cubicBezTo>
                    <a:pt x="37" y="63"/>
                    <a:pt x="37" y="62"/>
                    <a:pt x="36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6" y="63"/>
                    <a:pt x="37" y="63"/>
                    <a:pt x="36" y="63"/>
                  </a:cubicBezTo>
                  <a:close/>
                  <a:moveTo>
                    <a:pt x="59" y="63"/>
                  </a:moveTo>
                  <a:cubicBezTo>
                    <a:pt x="59" y="63"/>
                    <a:pt x="59" y="65"/>
                    <a:pt x="59" y="64"/>
                  </a:cubicBezTo>
                  <a:cubicBezTo>
                    <a:pt x="59" y="64"/>
                    <a:pt x="59" y="62"/>
                    <a:pt x="59" y="62"/>
                  </a:cubicBezTo>
                  <a:cubicBezTo>
                    <a:pt x="59" y="63"/>
                    <a:pt x="59" y="63"/>
                    <a:pt x="59" y="63"/>
                  </a:cubicBezTo>
                  <a:close/>
                  <a:moveTo>
                    <a:pt x="30" y="63"/>
                  </a:moveTo>
                  <a:cubicBezTo>
                    <a:pt x="30" y="63"/>
                    <a:pt x="31" y="63"/>
                    <a:pt x="30" y="62"/>
                  </a:cubicBezTo>
                  <a:cubicBezTo>
                    <a:pt x="30" y="63"/>
                    <a:pt x="30" y="63"/>
                    <a:pt x="30" y="63"/>
                  </a:cubicBezTo>
                  <a:close/>
                  <a:moveTo>
                    <a:pt x="50" y="63"/>
                  </a:moveTo>
                  <a:cubicBezTo>
                    <a:pt x="50" y="64"/>
                    <a:pt x="51" y="63"/>
                    <a:pt x="50" y="62"/>
                  </a:cubicBezTo>
                  <a:cubicBezTo>
                    <a:pt x="50" y="62"/>
                    <a:pt x="50" y="63"/>
                    <a:pt x="50" y="63"/>
                  </a:cubicBezTo>
                  <a:close/>
                  <a:moveTo>
                    <a:pt x="43" y="65"/>
                  </a:moveTo>
                  <a:cubicBezTo>
                    <a:pt x="43" y="65"/>
                    <a:pt x="43" y="65"/>
                    <a:pt x="44" y="65"/>
                  </a:cubicBezTo>
                  <a:cubicBezTo>
                    <a:pt x="44" y="64"/>
                    <a:pt x="45" y="64"/>
                    <a:pt x="45" y="63"/>
                  </a:cubicBezTo>
                  <a:cubicBezTo>
                    <a:pt x="45" y="63"/>
                    <a:pt x="45" y="62"/>
                    <a:pt x="45" y="63"/>
                  </a:cubicBezTo>
                  <a:cubicBezTo>
                    <a:pt x="44" y="63"/>
                    <a:pt x="43" y="64"/>
                    <a:pt x="43" y="65"/>
                  </a:cubicBezTo>
                  <a:close/>
                  <a:moveTo>
                    <a:pt x="32" y="63"/>
                  </a:moveTo>
                  <a:cubicBezTo>
                    <a:pt x="32" y="63"/>
                    <a:pt x="33" y="64"/>
                    <a:pt x="33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1" y="65"/>
                    <a:pt x="33" y="66"/>
                    <a:pt x="33" y="64"/>
                  </a:cubicBezTo>
                  <a:cubicBezTo>
                    <a:pt x="33" y="63"/>
                    <a:pt x="32" y="62"/>
                    <a:pt x="32" y="63"/>
                  </a:cubicBezTo>
                  <a:close/>
                  <a:moveTo>
                    <a:pt x="46" y="63"/>
                  </a:moveTo>
                  <a:cubicBezTo>
                    <a:pt x="47" y="64"/>
                    <a:pt x="47" y="64"/>
                    <a:pt x="47" y="64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48" y="63"/>
                    <a:pt x="47" y="63"/>
                    <a:pt x="47" y="63"/>
                  </a:cubicBezTo>
                  <a:cubicBezTo>
                    <a:pt x="47" y="63"/>
                    <a:pt x="46" y="63"/>
                    <a:pt x="46" y="63"/>
                  </a:cubicBezTo>
                  <a:close/>
                  <a:moveTo>
                    <a:pt x="39" y="64"/>
                  </a:moveTo>
                  <a:cubicBezTo>
                    <a:pt x="39" y="63"/>
                    <a:pt x="39" y="63"/>
                    <a:pt x="39" y="63"/>
                  </a:cubicBezTo>
                  <a:cubicBezTo>
                    <a:pt x="39" y="63"/>
                    <a:pt x="38" y="63"/>
                    <a:pt x="39" y="64"/>
                  </a:cubicBezTo>
                  <a:close/>
                  <a:moveTo>
                    <a:pt x="42" y="64"/>
                  </a:moveTo>
                  <a:cubicBezTo>
                    <a:pt x="42" y="64"/>
                    <a:pt x="41" y="63"/>
                    <a:pt x="40" y="63"/>
                  </a:cubicBezTo>
                  <a:cubicBezTo>
                    <a:pt x="40" y="63"/>
                    <a:pt x="41" y="64"/>
                    <a:pt x="42" y="64"/>
                  </a:cubicBezTo>
                  <a:close/>
                  <a:moveTo>
                    <a:pt x="50" y="64"/>
                  </a:moveTo>
                  <a:cubicBezTo>
                    <a:pt x="50" y="64"/>
                    <a:pt x="51" y="64"/>
                    <a:pt x="51" y="64"/>
                  </a:cubicBezTo>
                  <a:cubicBezTo>
                    <a:pt x="52" y="64"/>
                    <a:pt x="51" y="63"/>
                    <a:pt x="51" y="63"/>
                  </a:cubicBezTo>
                  <a:cubicBezTo>
                    <a:pt x="51" y="63"/>
                    <a:pt x="50" y="63"/>
                    <a:pt x="50" y="64"/>
                  </a:cubicBezTo>
                  <a:close/>
                  <a:moveTo>
                    <a:pt x="53" y="64"/>
                  </a:moveTo>
                  <a:cubicBezTo>
                    <a:pt x="53" y="64"/>
                    <a:pt x="53" y="64"/>
                    <a:pt x="53" y="65"/>
                  </a:cubicBezTo>
                  <a:cubicBezTo>
                    <a:pt x="54" y="64"/>
                    <a:pt x="54" y="64"/>
                    <a:pt x="54" y="64"/>
                  </a:cubicBezTo>
                  <a:cubicBezTo>
                    <a:pt x="54" y="63"/>
                    <a:pt x="54" y="63"/>
                    <a:pt x="53" y="63"/>
                  </a:cubicBezTo>
                  <a:cubicBezTo>
                    <a:pt x="53" y="64"/>
                    <a:pt x="53" y="64"/>
                    <a:pt x="53" y="64"/>
                  </a:cubicBezTo>
                  <a:close/>
                  <a:moveTo>
                    <a:pt x="40" y="65"/>
                  </a:moveTo>
                  <a:cubicBezTo>
                    <a:pt x="40" y="65"/>
                    <a:pt x="40" y="65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1" y="64"/>
                    <a:pt x="39" y="63"/>
                    <a:pt x="40" y="65"/>
                  </a:cubicBezTo>
                  <a:close/>
                  <a:moveTo>
                    <a:pt x="29" y="65"/>
                  </a:moveTo>
                  <a:cubicBezTo>
                    <a:pt x="29" y="65"/>
                    <a:pt x="30" y="64"/>
                    <a:pt x="29" y="64"/>
                  </a:cubicBezTo>
                  <a:cubicBezTo>
                    <a:pt x="29" y="64"/>
                    <a:pt x="29" y="64"/>
                    <a:pt x="29" y="65"/>
                  </a:cubicBezTo>
                  <a:close/>
                  <a:moveTo>
                    <a:pt x="44" y="66"/>
                  </a:moveTo>
                  <a:cubicBezTo>
                    <a:pt x="45" y="67"/>
                    <a:pt x="45" y="67"/>
                    <a:pt x="45" y="67"/>
                  </a:cubicBezTo>
                  <a:cubicBezTo>
                    <a:pt x="46" y="66"/>
                    <a:pt x="47" y="66"/>
                    <a:pt x="47" y="65"/>
                  </a:cubicBezTo>
                  <a:cubicBezTo>
                    <a:pt x="46" y="65"/>
                    <a:pt x="46" y="64"/>
                    <a:pt x="46" y="64"/>
                  </a:cubicBezTo>
                  <a:cubicBezTo>
                    <a:pt x="45" y="65"/>
                    <a:pt x="45" y="65"/>
                    <a:pt x="44" y="66"/>
                  </a:cubicBezTo>
                  <a:close/>
                  <a:moveTo>
                    <a:pt x="37" y="65"/>
                  </a:moveTo>
                  <a:cubicBezTo>
                    <a:pt x="38" y="65"/>
                    <a:pt x="38" y="65"/>
                    <a:pt x="37" y="65"/>
                  </a:cubicBezTo>
                  <a:cubicBezTo>
                    <a:pt x="38" y="65"/>
                    <a:pt x="38" y="65"/>
                    <a:pt x="38" y="64"/>
                  </a:cubicBezTo>
                  <a:cubicBezTo>
                    <a:pt x="38" y="64"/>
                    <a:pt x="38" y="64"/>
                    <a:pt x="37" y="65"/>
                  </a:cubicBezTo>
                  <a:close/>
                  <a:moveTo>
                    <a:pt x="4" y="64"/>
                  </a:moveTo>
                  <a:cubicBezTo>
                    <a:pt x="4" y="65"/>
                    <a:pt x="4" y="65"/>
                    <a:pt x="4" y="65"/>
                  </a:cubicBezTo>
                  <a:cubicBezTo>
                    <a:pt x="4" y="65"/>
                    <a:pt x="4" y="66"/>
                    <a:pt x="4" y="66"/>
                  </a:cubicBezTo>
                  <a:cubicBezTo>
                    <a:pt x="5" y="66"/>
                    <a:pt x="6" y="67"/>
                    <a:pt x="5" y="67"/>
                  </a:cubicBezTo>
                  <a:cubicBezTo>
                    <a:pt x="7" y="67"/>
                    <a:pt x="7" y="69"/>
                    <a:pt x="8" y="70"/>
                  </a:cubicBezTo>
                  <a:cubicBezTo>
                    <a:pt x="8" y="68"/>
                    <a:pt x="6" y="66"/>
                    <a:pt x="4" y="64"/>
                  </a:cubicBezTo>
                  <a:close/>
                  <a:moveTo>
                    <a:pt x="48" y="65"/>
                  </a:moveTo>
                  <a:cubicBezTo>
                    <a:pt x="48" y="65"/>
                    <a:pt x="49" y="65"/>
                    <a:pt x="49" y="64"/>
                  </a:cubicBezTo>
                  <a:cubicBezTo>
                    <a:pt x="48" y="65"/>
                    <a:pt x="48" y="65"/>
                    <a:pt x="48" y="65"/>
                  </a:cubicBezTo>
                  <a:close/>
                  <a:moveTo>
                    <a:pt x="52" y="65"/>
                  </a:moveTo>
                  <a:cubicBezTo>
                    <a:pt x="52" y="66"/>
                    <a:pt x="52" y="66"/>
                    <a:pt x="53" y="66"/>
                  </a:cubicBezTo>
                  <a:cubicBezTo>
                    <a:pt x="53" y="65"/>
                    <a:pt x="52" y="65"/>
                    <a:pt x="52" y="65"/>
                  </a:cubicBezTo>
                  <a:close/>
                  <a:moveTo>
                    <a:pt x="55" y="66"/>
                  </a:moveTo>
                  <a:cubicBezTo>
                    <a:pt x="55" y="66"/>
                    <a:pt x="55" y="67"/>
                    <a:pt x="56" y="66"/>
                  </a:cubicBezTo>
                  <a:cubicBezTo>
                    <a:pt x="55" y="66"/>
                    <a:pt x="56" y="65"/>
                    <a:pt x="55" y="65"/>
                  </a:cubicBezTo>
                  <a:cubicBezTo>
                    <a:pt x="55" y="65"/>
                    <a:pt x="55" y="66"/>
                    <a:pt x="55" y="66"/>
                  </a:cubicBezTo>
                  <a:close/>
                  <a:moveTo>
                    <a:pt x="33" y="66"/>
                  </a:moveTo>
                  <a:cubicBezTo>
                    <a:pt x="33" y="66"/>
                    <a:pt x="33" y="66"/>
                    <a:pt x="33" y="66"/>
                  </a:cubicBezTo>
                  <a:cubicBezTo>
                    <a:pt x="33" y="67"/>
                    <a:pt x="34" y="67"/>
                    <a:pt x="34" y="68"/>
                  </a:cubicBezTo>
                  <a:cubicBezTo>
                    <a:pt x="34" y="67"/>
                    <a:pt x="35" y="67"/>
                    <a:pt x="35" y="66"/>
                  </a:cubicBezTo>
                  <a:cubicBezTo>
                    <a:pt x="35" y="66"/>
                    <a:pt x="35" y="65"/>
                    <a:pt x="34" y="65"/>
                  </a:cubicBezTo>
                  <a:cubicBezTo>
                    <a:pt x="34" y="66"/>
                    <a:pt x="35" y="66"/>
                    <a:pt x="35" y="67"/>
                  </a:cubicBezTo>
                  <a:cubicBezTo>
                    <a:pt x="34" y="67"/>
                    <a:pt x="34" y="66"/>
                    <a:pt x="33" y="66"/>
                  </a:cubicBezTo>
                  <a:close/>
                  <a:moveTo>
                    <a:pt x="39" y="67"/>
                  </a:moveTo>
                  <a:cubicBezTo>
                    <a:pt x="40" y="67"/>
                    <a:pt x="40" y="67"/>
                    <a:pt x="40" y="66"/>
                  </a:cubicBezTo>
                  <a:cubicBezTo>
                    <a:pt x="40" y="66"/>
                    <a:pt x="40" y="65"/>
                    <a:pt x="39" y="65"/>
                  </a:cubicBezTo>
                  <a:cubicBezTo>
                    <a:pt x="39" y="65"/>
                    <a:pt x="38" y="65"/>
                    <a:pt x="38" y="66"/>
                  </a:cubicBezTo>
                  <a:cubicBezTo>
                    <a:pt x="38" y="66"/>
                    <a:pt x="39" y="66"/>
                    <a:pt x="39" y="66"/>
                  </a:cubicBezTo>
                  <a:cubicBezTo>
                    <a:pt x="38" y="66"/>
                    <a:pt x="38" y="66"/>
                    <a:pt x="38" y="66"/>
                  </a:cubicBezTo>
                  <a:cubicBezTo>
                    <a:pt x="38" y="66"/>
                    <a:pt x="37" y="67"/>
                    <a:pt x="37" y="67"/>
                  </a:cubicBezTo>
                  <a:cubicBezTo>
                    <a:pt x="38" y="68"/>
                    <a:pt x="38" y="68"/>
                    <a:pt x="39" y="68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9" y="67"/>
                    <a:pt x="39" y="67"/>
                    <a:pt x="39" y="67"/>
                  </a:cubicBezTo>
                  <a:close/>
                  <a:moveTo>
                    <a:pt x="49" y="67"/>
                  </a:moveTo>
                  <a:cubicBezTo>
                    <a:pt x="50" y="66"/>
                    <a:pt x="50" y="65"/>
                    <a:pt x="49" y="65"/>
                  </a:cubicBezTo>
                  <a:cubicBezTo>
                    <a:pt x="48" y="65"/>
                    <a:pt x="48" y="66"/>
                    <a:pt x="49" y="67"/>
                  </a:cubicBezTo>
                  <a:close/>
                  <a:moveTo>
                    <a:pt x="30" y="68"/>
                  </a:moveTo>
                  <a:cubicBezTo>
                    <a:pt x="31" y="68"/>
                    <a:pt x="31" y="66"/>
                    <a:pt x="30" y="65"/>
                  </a:cubicBezTo>
                  <a:cubicBezTo>
                    <a:pt x="29" y="66"/>
                    <a:pt x="29" y="68"/>
                    <a:pt x="30" y="68"/>
                  </a:cubicBezTo>
                  <a:close/>
                  <a:moveTo>
                    <a:pt x="46" y="68"/>
                  </a:moveTo>
                  <a:cubicBezTo>
                    <a:pt x="47" y="68"/>
                    <a:pt x="47" y="67"/>
                    <a:pt x="48" y="66"/>
                  </a:cubicBezTo>
                  <a:cubicBezTo>
                    <a:pt x="47" y="66"/>
                    <a:pt x="46" y="67"/>
                    <a:pt x="46" y="68"/>
                  </a:cubicBezTo>
                  <a:close/>
                  <a:moveTo>
                    <a:pt x="42" y="67"/>
                  </a:moveTo>
                  <a:cubicBezTo>
                    <a:pt x="42" y="67"/>
                    <a:pt x="42" y="67"/>
                    <a:pt x="42" y="67"/>
                  </a:cubicBezTo>
                  <a:cubicBezTo>
                    <a:pt x="43" y="66"/>
                    <a:pt x="42" y="66"/>
                    <a:pt x="42" y="67"/>
                  </a:cubicBezTo>
                  <a:close/>
                  <a:moveTo>
                    <a:pt x="53" y="67"/>
                  </a:moveTo>
                  <a:cubicBezTo>
                    <a:pt x="53" y="67"/>
                    <a:pt x="54" y="67"/>
                    <a:pt x="54" y="68"/>
                  </a:cubicBezTo>
                  <a:cubicBezTo>
                    <a:pt x="54" y="67"/>
                    <a:pt x="54" y="66"/>
                    <a:pt x="53" y="66"/>
                  </a:cubicBezTo>
                  <a:cubicBezTo>
                    <a:pt x="53" y="66"/>
                    <a:pt x="53" y="67"/>
                    <a:pt x="53" y="67"/>
                  </a:cubicBezTo>
                  <a:close/>
                  <a:moveTo>
                    <a:pt x="27" y="67"/>
                  </a:moveTo>
                  <a:cubicBezTo>
                    <a:pt x="27" y="67"/>
                    <a:pt x="27" y="67"/>
                    <a:pt x="27" y="67"/>
                  </a:cubicBezTo>
                  <a:cubicBezTo>
                    <a:pt x="27" y="67"/>
                    <a:pt x="28" y="66"/>
                    <a:pt x="27" y="66"/>
                  </a:cubicBezTo>
                  <a:cubicBezTo>
                    <a:pt x="27" y="67"/>
                    <a:pt x="27" y="66"/>
                    <a:pt x="27" y="67"/>
                  </a:cubicBezTo>
                  <a:close/>
                  <a:moveTo>
                    <a:pt x="49" y="67"/>
                  </a:moveTo>
                  <a:cubicBezTo>
                    <a:pt x="48" y="66"/>
                    <a:pt x="46" y="68"/>
                    <a:pt x="46" y="69"/>
                  </a:cubicBezTo>
                  <a:cubicBezTo>
                    <a:pt x="47" y="69"/>
                    <a:pt x="47" y="69"/>
                    <a:pt x="47" y="69"/>
                  </a:cubicBezTo>
                  <a:cubicBezTo>
                    <a:pt x="48" y="68"/>
                    <a:pt x="49" y="68"/>
                    <a:pt x="49" y="67"/>
                  </a:cubicBezTo>
                  <a:close/>
                  <a:moveTo>
                    <a:pt x="50" y="68"/>
                  </a:moveTo>
                  <a:cubicBezTo>
                    <a:pt x="50" y="68"/>
                    <a:pt x="50" y="68"/>
                    <a:pt x="51" y="68"/>
                  </a:cubicBezTo>
                  <a:cubicBezTo>
                    <a:pt x="51" y="68"/>
                    <a:pt x="51" y="68"/>
                    <a:pt x="51" y="67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50" y="67"/>
                    <a:pt x="50" y="67"/>
                    <a:pt x="50" y="68"/>
                  </a:cubicBezTo>
                  <a:close/>
                  <a:moveTo>
                    <a:pt x="32" y="67"/>
                  </a:moveTo>
                  <a:cubicBezTo>
                    <a:pt x="32" y="68"/>
                    <a:pt x="33" y="68"/>
                    <a:pt x="33" y="69"/>
                  </a:cubicBezTo>
                  <a:cubicBezTo>
                    <a:pt x="33" y="69"/>
                    <a:pt x="33" y="69"/>
                    <a:pt x="34" y="68"/>
                  </a:cubicBezTo>
                  <a:cubicBezTo>
                    <a:pt x="33" y="68"/>
                    <a:pt x="33" y="67"/>
                    <a:pt x="32" y="67"/>
                  </a:cubicBezTo>
                  <a:close/>
                  <a:moveTo>
                    <a:pt x="41" y="69"/>
                  </a:moveTo>
                  <a:cubicBezTo>
                    <a:pt x="41" y="69"/>
                    <a:pt x="41" y="68"/>
                    <a:pt x="42" y="68"/>
                  </a:cubicBezTo>
                  <a:cubicBezTo>
                    <a:pt x="41" y="67"/>
                    <a:pt x="39" y="69"/>
                    <a:pt x="41" y="69"/>
                  </a:cubicBezTo>
                  <a:close/>
                  <a:moveTo>
                    <a:pt x="44" y="69"/>
                  </a:moveTo>
                  <a:cubicBezTo>
                    <a:pt x="45" y="68"/>
                    <a:pt x="44" y="68"/>
                    <a:pt x="43" y="67"/>
                  </a:cubicBezTo>
                  <a:cubicBezTo>
                    <a:pt x="43" y="68"/>
                    <a:pt x="43" y="69"/>
                    <a:pt x="44" y="69"/>
                  </a:cubicBezTo>
                  <a:close/>
                  <a:moveTo>
                    <a:pt x="37" y="70"/>
                  </a:moveTo>
                  <a:cubicBezTo>
                    <a:pt x="37" y="70"/>
                    <a:pt x="38" y="70"/>
                    <a:pt x="38" y="69"/>
                  </a:cubicBezTo>
                  <a:cubicBezTo>
                    <a:pt x="38" y="68"/>
                    <a:pt x="37" y="68"/>
                    <a:pt x="37" y="68"/>
                  </a:cubicBezTo>
                  <a:cubicBezTo>
                    <a:pt x="36" y="69"/>
                    <a:pt x="35" y="70"/>
                    <a:pt x="37" y="70"/>
                  </a:cubicBezTo>
                  <a:close/>
                  <a:moveTo>
                    <a:pt x="28" y="69"/>
                  </a:moveTo>
                  <a:cubicBezTo>
                    <a:pt x="28" y="69"/>
                    <a:pt x="28" y="68"/>
                    <a:pt x="28" y="68"/>
                  </a:cubicBezTo>
                  <a:cubicBezTo>
                    <a:pt x="28" y="68"/>
                    <a:pt x="27" y="68"/>
                    <a:pt x="27" y="68"/>
                  </a:cubicBezTo>
                  <a:cubicBezTo>
                    <a:pt x="27" y="68"/>
                    <a:pt x="27" y="69"/>
                    <a:pt x="28" y="69"/>
                  </a:cubicBezTo>
                  <a:close/>
                  <a:moveTo>
                    <a:pt x="32" y="70"/>
                  </a:moveTo>
                  <a:cubicBezTo>
                    <a:pt x="32" y="70"/>
                    <a:pt x="33" y="70"/>
                    <a:pt x="33" y="69"/>
                  </a:cubicBezTo>
                  <a:cubicBezTo>
                    <a:pt x="32" y="69"/>
                    <a:pt x="32" y="68"/>
                    <a:pt x="32" y="68"/>
                  </a:cubicBezTo>
                  <a:cubicBezTo>
                    <a:pt x="31" y="69"/>
                    <a:pt x="32" y="70"/>
                    <a:pt x="32" y="70"/>
                  </a:cubicBezTo>
                  <a:close/>
                  <a:moveTo>
                    <a:pt x="48" y="70"/>
                  </a:moveTo>
                  <a:cubicBezTo>
                    <a:pt x="48" y="71"/>
                    <a:pt x="48" y="71"/>
                    <a:pt x="49" y="71"/>
                  </a:cubicBezTo>
                  <a:cubicBezTo>
                    <a:pt x="49" y="71"/>
                    <a:pt x="50" y="70"/>
                    <a:pt x="50" y="69"/>
                  </a:cubicBezTo>
                  <a:cubicBezTo>
                    <a:pt x="50" y="69"/>
                    <a:pt x="50" y="68"/>
                    <a:pt x="49" y="68"/>
                  </a:cubicBezTo>
                  <a:cubicBezTo>
                    <a:pt x="49" y="69"/>
                    <a:pt x="48" y="69"/>
                    <a:pt x="48" y="70"/>
                  </a:cubicBezTo>
                  <a:close/>
                  <a:moveTo>
                    <a:pt x="12" y="70"/>
                  </a:moveTo>
                  <a:cubicBezTo>
                    <a:pt x="11" y="70"/>
                    <a:pt x="12" y="70"/>
                    <a:pt x="12" y="71"/>
                  </a:cubicBezTo>
                  <a:cubicBezTo>
                    <a:pt x="13" y="72"/>
                    <a:pt x="14" y="73"/>
                    <a:pt x="15" y="74"/>
                  </a:cubicBezTo>
                  <a:cubicBezTo>
                    <a:pt x="16" y="74"/>
                    <a:pt x="16" y="75"/>
                    <a:pt x="16" y="75"/>
                  </a:cubicBezTo>
                  <a:cubicBezTo>
                    <a:pt x="15" y="73"/>
                    <a:pt x="12" y="70"/>
                    <a:pt x="10" y="69"/>
                  </a:cubicBezTo>
                  <a:cubicBezTo>
                    <a:pt x="11" y="69"/>
                    <a:pt x="11" y="70"/>
                    <a:pt x="12" y="70"/>
                  </a:cubicBezTo>
                  <a:close/>
                  <a:moveTo>
                    <a:pt x="40" y="70"/>
                  </a:moveTo>
                  <a:cubicBezTo>
                    <a:pt x="41" y="70"/>
                    <a:pt x="41" y="69"/>
                    <a:pt x="40" y="69"/>
                  </a:cubicBezTo>
                  <a:cubicBezTo>
                    <a:pt x="40" y="69"/>
                    <a:pt x="40" y="70"/>
                    <a:pt x="40" y="70"/>
                  </a:cubicBezTo>
                  <a:close/>
                  <a:moveTo>
                    <a:pt x="52" y="70"/>
                  </a:moveTo>
                  <a:cubicBezTo>
                    <a:pt x="53" y="70"/>
                    <a:pt x="53" y="70"/>
                    <a:pt x="53" y="69"/>
                  </a:cubicBezTo>
                  <a:cubicBezTo>
                    <a:pt x="53" y="69"/>
                    <a:pt x="53" y="69"/>
                    <a:pt x="52" y="69"/>
                  </a:cubicBezTo>
                  <a:cubicBezTo>
                    <a:pt x="52" y="69"/>
                    <a:pt x="52" y="70"/>
                    <a:pt x="52" y="70"/>
                  </a:cubicBezTo>
                  <a:close/>
                  <a:moveTo>
                    <a:pt x="51" y="70"/>
                  </a:moveTo>
                  <a:cubicBezTo>
                    <a:pt x="51" y="69"/>
                    <a:pt x="52" y="69"/>
                    <a:pt x="51" y="69"/>
                  </a:cubicBezTo>
                  <a:cubicBezTo>
                    <a:pt x="51" y="69"/>
                    <a:pt x="51" y="70"/>
                    <a:pt x="51" y="70"/>
                  </a:cubicBezTo>
                  <a:close/>
                  <a:moveTo>
                    <a:pt x="42" y="70"/>
                  </a:moveTo>
                  <a:cubicBezTo>
                    <a:pt x="42" y="70"/>
                    <a:pt x="42" y="71"/>
                    <a:pt x="43" y="71"/>
                  </a:cubicBezTo>
                  <a:cubicBezTo>
                    <a:pt x="44" y="70"/>
                    <a:pt x="43" y="69"/>
                    <a:pt x="42" y="69"/>
                  </a:cubicBezTo>
                  <a:cubicBezTo>
                    <a:pt x="42" y="69"/>
                    <a:pt x="42" y="69"/>
                    <a:pt x="42" y="70"/>
                  </a:cubicBezTo>
                  <a:close/>
                  <a:moveTo>
                    <a:pt x="58" y="69"/>
                  </a:moveTo>
                  <a:cubicBezTo>
                    <a:pt x="59" y="69"/>
                    <a:pt x="59" y="70"/>
                    <a:pt x="59" y="69"/>
                  </a:cubicBezTo>
                  <a:cubicBezTo>
                    <a:pt x="59" y="69"/>
                    <a:pt x="59" y="69"/>
                    <a:pt x="59" y="69"/>
                  </a:cubicBezTo>
                  <a:cubicBezTo>
                    <a:pt x="59" y="69"/>
                    <a:pt x="58" y="69"/>
                    <a:pt x="58" y="69"/>
                  </a:cubicBezTo>
                  <a:close/>
                  <a:moveTo>
                    <a:pt x="59" y="75"/>
                  </a:moveTo>
                  <a:cubicBezTo>
                    <a:pt x="60" y="75"/>
                    <a:pt x="60" y="75"/>
                    <a:pt x="60" y="75"/>
                  </a:cubicBezTo>
                  <a:cubicBezTo>
                    <a:pt x="60" y="73"/>
                    <a:pt x="60" y="72"/>
                    <a:pt x="60" y="69"/>
                  </a:cubicBezTo>
                  <a:cubicBezTo>
                    <a:pt x="60" y="69"/>
                    <a:pt x="60" y="69"/>
                    <a:pt x="59" y="69"/>
                  </a:cubicBezTo>
                  <a:cubicBezTo>
                    <a:pt x="59" y="71"/>
                    <a:pt x="60" y="73"/>
                    <a:pt x="59" y="75"/>
                  </a:cubicBezTo>
                  <a:close/>
                  <a:moveTo>
                    <a:pt x="52" y="71"/>
                  </a:moveTo>
                  <a:cubicBezTo>
                    <a:pt x="53" y="71"/>
                    <a:pt x="52" y="71"/>
                    <a:pt x="53" y="71"/>
                  </a:cubicBezTo>
                  <a:cubicBezTo>
                    <a:pt x="53" y="71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3" y="70"/>
                    <a:pt x="53" y="70"/>
                    <a:pt x="52" y="71"/>
                  </a:cubicBezTo>
                  <a:close/>
                  <a:moveTo>
                    <a:pt x="34" y="74"/>
                  </a:moveTo>
                  <a:cubicBezTo>
                    <a:pt x="35" y="73"/>
                    <a:pt x="36" y="72"/>
                    <a:pt x="36" y="71"/>
                  </a:cubicBezTo>
                  <a:cubicBezTo>
                    <a:pt x="36" y="71"/>
                    <a:pt x="35" y="70"/>
                    <a:pt x="35" y="70"/>
                  </a:cubicBezTo>
                  <a:cubicBezTo>
                    <a:pt x="34" y="71"/>
                    <a:pt x="32" y="73"/>
                    <a:pt x="34" y="74"/>
                  </a:cubicBezTo>
                  <a:close/>
                  <a:moveTo>
                    <a:pt x="45" y="70"/>
                  </a:moveTo>
                  <a:cubicBezTo>
                    <a:pt x="45" y="71"/>
                    <a:pt x="46" y="71"/>
                    <a:pt x="46" y="71"/>
                  </a:cubicBezTo>
                  <a:cubicBezTo>
                    <a:pt x="46" y="70"/>
                    <a:pt x="46" y="70"/>
                    <a:pt x="46" y="70"/>
                  </a:cubicBezTo>
                  <a:cubicBezTo>
                    <a:pt x="46" y="70"/>
                    <a:pt x="45" y="70"/>
                    <a:pt x="45" y="70"/>
                  </a:cubicBezTo>
                  <a:close/>
                  <a:moveTo>
                    <a:pt x="50" y="73"/>
                  </a:moveTo>
                  <a:cubicBezTo>
                    <a:pt x="51" y="72"/>
                    <a:pt x="52" y="71"/>
                    <a:pt x="51" y="70"/>
                  </a:cubicBezTo>
                  <a:cubicBezTo>
                    <a:pt x="50" y="71"/>
                    <a:pt x="48" y="72"/>
                    <a:pt x="50" y="73"/>
                  </a:cubicBezTo>
                  <a:close/>
                  <a:moveTo>
                    <a:pt x="38" y="71"/>
                  </a:moveTo>
                  <a:cubicBezTo>
                    <a:pt x="38" y="71"/>
                    <a:pt x="38" y="72"/>
                    <a:pt x="38" y="72"/>
                  </a:cubicBezTo>
                  <a:cubicBezTo>
                    <a:pt x="39" y="71"/>
                    <a:pt x="39" y="72"/>
                    <a:pt x="40" y="71"/>
                  </a:cubicBezTo>
                  <a:cubicBezTo>
                    <a:pt x="39" y="70"/>
                    <a:pt x="38" y="70"/>
                    <a:pt x="38" y="71"/>
                  </a:cubicBezTo>
                  <a:close/>
                  <a:moveTo>
                    <a:pt x="41" y="70"/>
                  </a:moveTo>
                  <a:cubicBezTo>
                    <a:pt x="41" y="71"/>
                    <a:pt x="42" y="71"/>
                    <a:pt x="42" y="72"/>
                  </a:cubicBezTo>
                  <a:cubicBezTo>
                    <a:pt x="42" y="71"/>
                    <a:pt x="42" y="71"/>
                    <a:pt x="42" y="71"/>
                  </a:cubicBezTo>
                  <a:cubicBezTo>
                    <a:pt x="42" y="71"/>
                    <a:pt x="42" y="70"/>
                    <a:pt x="41" y="70"/>
                  </a:cubicBezTo>
                  <a:close/>
                  <a:moveTo>
                    <a:pt x="31" y="73"/>
                  </a:moveTo>
                  <a:cubicBezTo>
                    <a:pt x="31" y="73"/>
                    <a:pt x="31" y="73"/>
                    <a:pt x="32" y="73"/>
                  </a:cubicBezTo>
                  <a:cubicBezTo>
                    <a:pt x="31" y="72"/>
                    <a:pt x="31" y="71"/>
                    <a:pt x="30" y="71"/>
                  </a:cubicBezTo>
                  <a:cubicBezTo>
                    <a:pt x="30" y="72"/>
                    <a:pt x="30" y="73"/>
                    <a:pt x="31" y="73"/>
                  </a:cubicBezTo>
                  <a:close/>
                  <a:moveTo>
                    <a:pt x="44" y="72"/>
                  </a:moveTo>
                  <a:cubicBezTo>
                    <a:pt x="44" y="71"/>
                    <a:pt x="44" y="71"/>
                    <a:pt x="44" y="71"/>
                  </a:cubicBezTo>
                  <a:cubicBezTo>
                    <a:pt x="44" y="71"/>
                    <a:pt x="44" y="71"/>
                    <a:pt x="44" y="71"/>
                  </a:cubicBezTo>
                  <a:cubicBezTo>
                    <a:pt x="44" y="71"/>
                    <a:pt x="43" y="71"/>
                    <a:pt x="44" y="72"/>
                  </a:cubicBezTo>
                  <a:close/>
                  <a:moveTo>
                    <a:pt x="28" y="76"/>
                  </a:moveTo>
                  <a:cubicBezTo>
                    <a:pt x="28" y="75"/>
                    <a:pt x="28" y="73"/>
                    <a:pt x="27" y="72"/>
                  </a:cubicBezTo>
                  <a:cubicBezTo>
                    <a:pt x="27" y="73"/>
                    <a:pt x="28" y="75"/>
                    <a:pt x="28" y="76"/>
                  </a:cubicBezTo>
                  <a:close/>
                  <a:moveTo>
                    <a:pt x="40" y="72"/>
                  </a:moveTo>
                  <a:cubicBezTo>
                    <a:pt x="40" y="73"/>
                    <a:pt x="40" y="73"/>
                    <a:pt x="41" y="73"/>
                  </a:cubicBezTo>
                  <a:cubicBezTo>
                    <a:pt x="41" y="73"/>
                    <a:pt x="41" y="73"/>
                    <a:pt x="41" y="73"/>
                  </a:cubicBezTo>
                  <a:cubicBezTo>
                    <a:pt x="41" y="72"/>
                    <a:pt x="40" y="71"/>
                    <a:pt x="40" y="72"/>
                  </a:cubicBezTo>
                  <a:close/>
                  <a:moveTo>
                    <a:pt x="44" y="72"/>
                  </a:moveTo>
                  <a:cubicBezTo>
                    <a:pt x="44" y="72"/>
                    <a:pt x="44" y="73"/>
                    <a:pt x="45" y="73"/>
                  </a:cubicBezTo>
                  <a:cubicBezTo>
                    <a:pt x="45" y="73"/>
                    <a:pt x="45" y="73"/>
                    <a:pt x="45" y="72"/>
                  </a:cubicBezTo>
                  <a:cubicBezTo>
                    <a:pt x="45" y="72"/>
                    <a:pt x="45" y="72"/>
                    <a:pt x="44" y="72"/>
                  </a:cubicBezTo>
                  <a:cubicBezTo>
                    <a:pt x="44" y="72"/>
                    <a:pt x="44" y="72"/>
                    <a:pt x="44" y="72"/>
                  </a:cubicBezTo>
                  <a:close/>
                  <a:moveTo>
                    <a:pt x="29" y="76"/>
                  </a:moveTo>
                  <a:cubicBezTo>
                    <a:pt x="30" y="75"/>
                    <a:pt x="29" y="73"/>
                    <a:pt x="29" y="72"/>
                  </a:cubicBezTo>
                  <a:cubicBezTo>
                    <a:pt x="29" y="72"/>
                    <a:pt x="29" y="72"/>
                    <a:pt x="29" y="72"/>
                  </a:cubicBezTo>
                  <a:cubicBezTo>
                    <a:pt x="29" y="73"/>
                    <a:pt x="29" y="75"/>
                    <a:pt x="29" y="76"/>
                  </a:cubicBezTo>
                  <a:close/>
                  <a:moveTo>
                    <a:pt x="47" y="72"/>
                  </a:moveTo>
                  <a:cubicBezTo>
                    <a:pt x="47" y="72"/>
                    <a:pt x="47" y="72"/>
                    <a:pt x="47" y="73"/>
                  </a:cubicBezTo>
                  <a:cubicBezTo>
                    <a:pt x="48" y="73"/>
                    <a:pt x="47" y="72"/>
                    <a:pt x="47" y="72"/>
                  </a:cubicBezTo>
                  <a:cubicBezTo>
                    <a:pt x="47" y="72"/>
                    <a:pt x="47" y="72"/>
                    <a:pt x="47" y="72"/>
                  </a:cubicBezTo>
                  <a:close/>
                  <a:moveTo>
                    <a:pt x="50" y="73"/>
                  </a:moveTo>
                  <a:cubicBezTo>
                    <a:pt x="51" y="73"/>
                    <a:pt x="51" y="74"/>
                    <a:pt x="51" y="74"/>
                  </a:cubicBezTo>
                  <a:cubicBezTo>
                    <a:pt x="51" y="73"/>
                    <a:pt x="52" y="73"/>
                    <a:pt x="51" y="72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1" y="73"/>
                    <a:pt x="50" y="72"/>
                    <a:pt x="50" y="73"/>
                  </a:cubicBezTo>
                  <a:close/>
                  <a:moveTo>
                    <a:pt x="43" y="73"/>
                  </a:moveTo>
                  <a:cubicBezTo>
                    <a:pt x="43" y="73"/>
                    <a:pt x="43" y="72"/>
                    <a:pt x="43" y="72"/>
                  </a:cubicBezTo>
                  <a:cubicBezTo>
                    <a:pt x="43" y="72"/>
                    <a:pt x="43" y="72"/>
                    <a:pt x="43" y="73"/>
                  </a:cubicBezTo>
                  <a:close/>
                  <a:moveTo>
                    <a:pt x="56" y="72"/>
                  </a:moveTo>
                  <a:cubicBezTo>
                    <a:pt x="56" y="72"/>
                    <a:pt x="56" y="72"/>
                    <a:pt x="56" y="72"/>
                  </a:cubicBezTo>
                  <a:cubicBezTo>
                    <a:pt x="57" y="73"/>
                    <a:pt x="56" y="74"/>
                    <a:pt x="57" y="75"/>
                  </a:cubicBezTo>
                  <a:cubicBezTo>
                    <a:pt x="57" y="74"/>
                    <a:pt x="57" y="72"/>
                    <a:pt x="56" y="72"/>
                  </a:cubicBezTo>
                  <a:close/>
                  <a:moveTo>
                    <a:pt x="35" y="75"/>
                  </a:moveTo>
                  <a:cubicBezTo>
                    <a:pt x="35" y="75"/>
                    <a:pt x="36" y="75"/>
                    <a:pt x="36" y="75"/>
                  </a:cubicBezTo>
                  <a:cubicBezTo>
                    <a:pt x="37" y="75"/>
                    <a:pt x="37" y="74"/>
                    <a:pt x="38" y="73"/>
                  </a:cubicBezTo>
                  <a:cubicBezTo>
                    <a:pt x="38" y="73"/>
                    <a:pt x="38" y="72"/>
                    <a:pt x="37" y="72"/>
                  </a:cubicBezTo>
                  <a:cubicBezTo>
                    <a:pt x="37" y="73"/>
                    <a:pt x="36" y="74"/>
                    <a:pt x="35" y="75"/>
                  </a:cubicBezTo>
                  <a:close/>
                  <a:moveTo>
                    <a:pt x="43" y="73"/>
                  </a:moveTo>
                  <a:cubicBezTo>
                    <a:pt x="43" y="73"/>
                    <a:pt x="44" y="74"/>
                    <a:pt x="44" y="74"/>
                  </a:cubicBezTo>
                  <a:cubicBezTo>
                    <a:pt x="45" y="73"/>
                    <a:pt x="44" y="73"/>
                    <a:pt x="44" y="72"/>
                  </a:cubicBezTo>
                  <a:cubicBezTo>
                    <a:pt x="43" y="73"/>
                    <a:pt x="43" y="73"/>
                    <a:pt x="43" y="73"/>
                  </a:cubicBezTo>
                  <a:close/>
                  <a:moveTo>
                    <a:pt x="40" y="74"/>
                  </a:moveTo>
                  <a:cubicBezTo>
                    <a:pt x="41" y="73"/>
                    <a:pt x="40" y="73"/>
                    <a:pt x="39" y="73"/>
                  </a:cubicBezTo>
                  <a:cubicBezTo>
                    <a:pt x="39" y="73"/>
                    <a:pt x="40" y="74"/>
                    <a:pt x="40" y="74"/>
                  </a:cubicBezTo>
                  <a:close/>
                  <a:moveTo>
                    <a:pt x="52" y="74"/>
                  </a:moveTo>
                  <a:cubicBezTo>
                    <a:pt x="53" y="74"/>
                    <a:pt x="53" y="74"/>
                    <a:pt x="53" y="73"/>
                  </a:cubicBezTo>
                  <a:cubicBezTo>
                    <a:pt x="53" y="73"/>
                    <a:pt x="53" y="73"/>
                    <a:pt x="53" y="73"/>
                  </a:cubicBezTo>
                  <a:cubicBezTo>
                    <a:pt x="53" y="73"/>
                    <a:pt x="52" y="74"/>
                    <a:pt x="52" y="74"/>
                  </a:cubicBezTo>
                  <a:close/>
                  <a:moveTo>
                    <a:pt x="55" y="73"/>
                  </a:moveTo>
                  <a:cubicBezTo>
                    <a:pt x="55" y="73"/>
                    <a:pt x="55" y="74"/>
                    <a:pt x="55" y="74"/>
                  </a:cubicBezTo>
                  <a:cubicBezTo>
                    <a:pt x="56" y="73"/>
                    <a:pt x="56" y="73"/>
                    <a:pt x="55" y="73"/>
                  </a:cubicBezTo>
                  <a:cubicBezTo>
                    <a:pt x="55" y="73"/>
                    <a:pt x="55" y="73"/>
                    <a:pt x="55" y="73"/>
                  </a:cubicBezTo>
                  <a:close/>
                  <a:moveTo>
                    <a:pt x="34" y="75"/>
                  </a:moveTo>
                  <a:cubicBezTo>
                    <a:pt x="34" y="74"/>
                    <a:pt x="33" y="73"/>
                    <a:pt x="33" y="73"/>
                  </a:cubicBezTo>
                  <a:cubicBezTo>
                    <a:pt x="32" y="74"/>
                    <a:pt x="33" y="74"/>
                    <a:pt x="34" y="75"/>
                  </a:cubicBezTo>
                  <a:close/>
                  <a:moveTo>
                    <a:pt x="49" y="74"/>
                  </a:moveTo>
                  <a:cubicBezTo>
                    <a:pt x="49" y="74"/>
                    <a:pt x="49" y="74"/>
                    <a:pt x="49" y="73"/>
                  </a:cubicBezTo>
                  <a:cubicBezTo>
                    <a:pt x="48" y="73"/>
                    <a:pt x="48" y="73"/>
                    <a:pt x="48" y="73"/>
                  </a:cubicBezTo>
                  <a:cubicBezTo>
                    <a:pt x="48" y="74"/>
                    <a:pt x="48" y="74"/>
                    <a:pt x="49" y="74"/>
                  </a:cubicBezTo>
                  <a:close/>
                  <a:moveTo>
                    <a:pt x="41" y="74"/>
                  </a:moveTo>
                  <a:cubicBezTo>
                    <a:pt x="42" y="74"/>
                    <a:pt x="42" y="74"/>
                    <a:pt x="42" y="73"/>
                  </a:cubicBezTo>
                  <a:cubicBezTo>
                    <a:pt x="42" y="74"/>
                    <a:pt x="41" y="74"/>
                    <a:pt x="41" y="74"/>
                  </a:cubicBezTo>
                  <a:close/>
                  <a:moveTo>
                    <a:pt x="46" y="75"/>
                  </a:moveTo>
                  <a:cubicBezTo>
                    <a:pt x="46" y="74"/>
                    <a:pt x="46" y="74"/>
                    <a:pt x="46" y="74"/>
                  </a:cubicBezTo>
                  <a:cubicBezTo>
                    <a:pt x="46" y="74"/>
                    <a:pt x="46" y="73"/>
                    <a:pt x="46" y="73"/>
                  </a:cubicBezTo>
                  <a:cubicBezTo>
                    <a:pt x="45" y="74"/>
                    <a:pt x="46" y="74"/>
                    <a:pt x="46" y="75"/>
                  </a:cubicBezTo>
                  <a:close/>
                  <a:moveTo>
                    <a:pt x="42" y="75"/>
                  </a:moveTo>
                  <a:cubicBezTo>
                    <a:pt x="42" y="75"/>
                    <a:pt x="42" y="75"/>
                    <a:pt x="42" y="75"/>
                  </a:cubicBezTo>
                  <a:cubicBezTo>
                    <a:pt x="43" y="75"/>
                    <a:pt x="43" y="75"/>
                    <a:pt x="43" y="75"/>
                  </a:cubicBezTo>
                  <a:cubicBezTo>
                    <a:pt x="43" y="74"/>
                    <a:pt x="43" y="74"/>
                    <a:pt x="42" y="74"/>
                  </a:cubicBezTo>
                  <a:cubicBezTo>
                    <a:pt x="42" y="74"/>
                    <a:pt x="42" y="74"/>
                    <a:pt x="42" y="75"/>
                  </a:cubicBezTo>
                  <a:close/>
                  <a:moveTo>
                    <a:pt x="39" y="74"/>
                  </a:moveTo>
                  <a:cubicBezTo>
                    <a:pt x="38" y="75"/>
                    <a:pt x="36" y="76"/>
                    <a:pt x="38" y="77"/>
                  </a:cubicBezTo>
                  <a:cubicBezTo>
                    <a:pt x="39" y="76"/>
                    <a:pt x="39" y="76"/>
                    <a:pt x="40" y="75"/>
                  </a:cubicBezTo>
                  <a:cubicBezTo>
                    <a:pt x="39" y="74"/>
                    <a:pt x="39" y="74"/>
                    <a:pt x="39" y="74"/>
                  </a:cubicBezTo>
                  <a:close/>
                  <a:moveTo>
                    <a:pt x="33" y="76"/>
                  </a:moveTo>
                  <a:cubicBezTo>
                    <a:pt x="33" y="75"/>
                    <a:pt x="33" y="74"/>
                    <a:pt x="32" y="74"/>
                  </a:cubicBezTo>
                  <a:cubicBezTo>
                    <a:pt x="31" y="75"/>
                    <a:pt x="32" y="75"/>
                    <a:pt x="33" y="76"/>
                  </a:cubicBezTo>
                  <a:close/>
                  <a:moveTo>
                    <a:pt x="47" y="74"/>
                  </a:moveTo>
                  <a:cubicBezTo>
                    <a:pt x="48" y="75"/>
                    <a:pt x="48" y="75"/>
                    <a:pt x="48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8" y="74"/>
                    <a:pt x="48" y="74"/>
                    <a:pt x="47" y="74"/>
                  </a:cubicBezTo>
                  <a:close/>
                  <a:moveTo>
                    <a:pt x="45" y="75"/>
                  </a:moveTo>
                  <a:cubicBezTo>
                    <a:pt x="45" y="75"/>
                    <a:pt x="45" y="75"/>
                    <a:pt x="46" y="76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5" y="75"/>
                    <a:pt x="46" y="74"/>
                    <a:pt x="45" y="74"/>
                  </a:cubicBezTo>
                  <a:cubicBezTo>
                    <a:pt x="45" y="74"/>
                    <a:pt x="45" y="74"/>
                    <a:pt x="45" y="75"/>
                  </a:cubicBezTo>
                  <a:close/>
                  <a:moveTo>
                    <a:pt x="55" y="77"/>
                  </a:moveTo>
                  <a:cubicBezTo>
                    <a:pt x="55" y="76"/>
                    <a:pt x="55" y="76"/>
                    <a:pt x="56" y="7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5"/>
                    <a:pt x="54" y="76"/>
                    <a:pt x="55" y="77"/>
                  </a:cubicBezTo>
                  <a:close/>
                  <a:moveTo>
                    <a:pt x="41" y="75"/>
                  </a:moveTo>
                  <a:cubicBezTo>
                    <a:pt x="42" y="75"/>
                    <a:pt x="42" y="76"/>
                    <a:pt x="42" y="76"/>
                  </a:cubicBezTo>
                  <a:cubicBezTo>
                    <a:pt x="43" y="76"/>
                    <a:pt x="42" y="75"/>
                    <a:pt x="42" y="75"/>
                  </a:cubicBezTo>
                  <a:cubicBezTo>
                    <a:pt x="42" y="75"/>
                    <a:pt x="41" y="75"/>
                    <a:pt x="41" y="75"/>
                  </a:cubicBezTo>
                  <a:close/>
                  <a:moveTo>
                    <a:pt x="47" y="75"/>
                  </a:moveTo>
                  <a:cubicBezTo>
                    <a:pt x="47" y="76"/>
                    <a:pt x="47" y="76"/>
                    <a:pt x="47" y="76"/>
                  </a:cubicBezTo>
                  <a:cubicBezTo>
                    <a:pt x="48" y="76"/>
                    <a:pt x="47" y="75"/>
                    <a:pt x="47" y="75"/>
                  </a:cubicBezTo>
                  <a:close/>
                  <a:moveTo>
                    <a:pt x="48" y="75"/>
                  </a:moveTo>
                  <a:cubicBezTo>
                    <a:pt x="48" y="76"/>
                    <a:pt x="49" y="76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49" y="75"/>
                    <a:pt x="49" y="75"/>
                    <a:pt x="48" y="75"/>
                  </a:cubicBezTo>
                  <a:close/>
                  <a:moveTo>
                    <a:pt x="54" y="76"/>
                  </a:moveTo>
                  <a:cubicBezTo>
                    <a:pt x="54" y="76"/>
                    <a:pt x="54" y="75"/>
                    <a:pt x="54" y="75"/>
                  </a:cubicBezTo>
                  <a:cubicBezTo>
                    <a:pt x="53" y="75"/>
                    <a:pt x="53" y="76"/>
                    <a:pt x="54" y="76"/>
                  </a:cubicBezTo>
                  <a:close/>
                  <a:moveTo>
                    <a:pt x="34" y="76"/>
                  </a:moveTo>
                  <a:cubicBezTo>
                    <a:pt x="35" y="76"/>
                    <a:pt x="35" y="77"/>
                    <a:pt x="35" y="77"/>
                  </a:cubicBezTo>
                  <a:cubicBezTo>
                    <a:pt x="35" y="77"/>
                    <a:pt x="36" y="77"/>
                    <a:pt x="36" y="76"/>
                  </a:cubicBezTo>
                  <a:cubicBezTo>
                    <a:pt x="35" y="76"/>
                    <a:pt x="35" y="76"/>
                    <a:pt x="35" y="75"/>
                  </a:cubicBezTo>
                  <a:cubicBezTo>
                    <a:pt x="35" y="76"/>
                    <a:pt x="34" y="76"/>
                    <a:pt x="34" y="76"/>
                  </a:cubicBezTo>
                  <a:close/>
                  <a:moveTo>
                    <a:pt x="59" y="82"/>
                  </a:moveTo>
                  <a:cubicBezTo>
                    <a:pt x="60" y="81"/>
                    <a:pt x="60" y="78"/>
                    <a:pt x="60" y="76"/>
                  </a:cubicBezTo>
                  <a:cubicBezTo>
                    <a:pt x="60" y="76"/>
                    <a:pt x="60" y="75"/>
                    <a:pt x="59" y="75"/>
                  </a:cubicBezTo>
                  <a:cubicBezTo>
                    <a:pt x="59" y="78"/>
                    <a:pt x="60" y="79"/>
                    <a:pt x="59" y="82"/>
                  </a:cubicBezTo>
                  <a:close/>
                  <a:moveTo>
                    <a:pt x="44" y="77"/>
                  </a:moveTo>
                  <a:cubicBezTo>
                    <a:pt x="45" y="77"/>
                    <a:pt x="45" y="77"/>
                    <a:pt x="45" y="76"/>
                  </a:cubicBezTo>
                  <a:cubicBezTo>
                    <a:pt x="45" y="76"/>
                    <a:pt x="45" y="76"/>
                    <a:pt x="44" y="76"/>
                  </a:cubicBezTo>
                  <a:cubicBezTo>
                    <a:pt x="44" y="76"/>
                    <a:pt x="43" y="77"/>
                    <a:pt x="44" y="77"/>
                  </a:cubicBezTo>
                  <a:close/>
                  <a:moveTo>
                    <a:pt x="31" y="78"/>
                  </a:moveTo>
                  <a:cubicBezTo>
                    <a:pt x="32" y="78"/>
                    <a:pt x="32" y="76"/>
                    <a:pt x="31" y="76"/>
                  </a:cubicBezTo>
                  <a:cubicBezTo>
                    <a:pt x="30" y="76"/>
                    <a:pt x="31" y="78"/>
                    <a:pt x="31" y="78"/>
                  </a:cubicBezTo>
                  <a:close/>
                  <a:moveTo>
                    <a:pt x="46" y="76"/>
                  </a:moveTo>
                  <a:cubicBezTo>
                    <a:pt x="46" y="77"/>
                    <a:pt x="47" y="77"/>
                    <a:pt x="47" y="77"/>
                  </a:cubicBezTo>
                  <a:cubicBezTo>
                    <a:pt x="47" y="76"/>
                    <a:pt x="47" y="76"/>
                    <a:pt x="46" y="76"/>
                  </a:cubicBezTo>
                  <a:close/>
                  <a:moveTo>
                    <a:pt x="39" y="78"/>
                  </a:moveTo>
                  <a:cubicBezTo>
                    <a:pt x="39" y="79"/>
                    <a:pt x="40" y="79"/>
                    <a:pt x="40" y="79"/>
                  </a:cubicBezTo>
                  <a:cubicBezTo>
                    <a:pt x="41" y="79"/>
                    <a:pt x="41" y="78"/>
                    <a:pt x="42" y="77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7"/>
                    <a:pt x="40" y="78"/>
                    <a:pt x="39" y="78"/>
                  </a:cubicBezTo>
                  <a:close/>
                  <a:moveTo>
                    <a:pt x="34" y="77"/>
                  </a:moveTo>
                  <a:cubicBezTo>
                    <a:pt x="34" y="77"/>
                    <a:pt x="34" y="78"/>
                    <a:pt x="35" y="78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35" y="77"/>
                    <a:pt x="34" y="77"/>
                    <a:pt x="34" y="77"/>
                  </a:cubicBezTo>
                  <a:cubicBezTo>
                    <a:pt x="34" y="77"/>
                    <a:pt x="34" y="77"/>
                    <a:pt x="34" y="77"/>
                  </a:cubicBezTo>
                  <a:cubicBezTo>
                    <a:pt x="34" y="77"/>
                    <a:pt x="34" y="77"/>
                    <a:pt x="34" y="77"/>
                  </a:cubicBezTo>
                  <a:close/>
                  <a:moveTo>
                    <a:pt x="54" y="78"/>
                  </a:moveTo>
                  <a:cubicBezTo>
                    <a:pt x="54" y="77"/>
                    <a:pt x="53" y="77"/>
                    <a:pt x="53" y="77"/>
                  </a:cubicBezTo>
                  <a:cubicBezTo>
                    <a:pt x="53" y="77"/>
                    <a:pt x="53" y="77"/>
                    <a:pt x="54" y="78"/>
                  </a:cubicBezTo>
                  <a:close/>
                  <a:moveTo>
                    <a:pt x="50" y="78"/>
                  </a:moveTo>
                  <a:cubicBezTo>
                    <a:pt x="50" y="77"/>
                    <a:pt x="50" y="77"/>
                    <a:pt x="50" y="77"/>
                  </a:cubicBezTo>
                  <a:cubicBezTo>
                    <a:pt x="50" y="77"/>
                    <a:pt x="49" y="78"/>
                    <a:pt x="50" y="78"/>
                  </a:cubicBezTo>
                  <a:close/>
                  <a:moveTo>
                    <a:pt x="44" y="78"/>
                  </a:moveTo>
                  <a:cubicBezTo>
                    <a:pt x="44" y="77"/>
                    <a:pt x="44" y="77"/>
                    <a:pt x="43" y="77"/>
                  </a:cubicBezTo>
                  <a:cubicBezTo>
                    <a:pt x="43" y="77"/>
                    <a:pt x="43" y="78"/>
                    <a:pt x="44" y="78"/>
                  </a:cubicBezTo>
                  <a:close/>
                  <a:moveTo>
                    <a:pt x="48" y="78"/>
                  </a:moveTo>
                  <a:cubicBezTo>
                    <a:pt x="48" y="77"/>
                    <a:pt x="48" y="77"/>
                    <a:pt x="47" y="77"/>
                  </a:cubicBezTo>
                  <a:cubicBezTo>
                    <a:pt x="47" y="77"/>
                    <a:pt x="48" y="78"/>
                    <a:pt x="48" y="78"/>
                  </a:cubicBezTo>
                  <a:close/>
                  <a:moveTo>
                    <a:pt x="36" y="78"/>
                  </a:moveTo>
                  <a:cubicBezTo>
                    <a:pt x="36" y="78"/>
                    <a:pt x="36" y="79"/>
                    <a:pt x="37" y="79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37" y="77"/>
                    <a:pt x="36" y="77"/>
                    <a:pt x="36" y="78"/>
                  </a:cubicBezTo>
                  <a:close/>
                  <a:moveTo>
                    <a:pt x="45" y="78"/>
                  </a:moveTo>
                  <a:cubicBezTo>
                    <a:pt x="46" y="78"/>
                    <a:pt x="46" y="78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5" y="77"/>
                    <a:pt x="45" y="78"/>
                    <a:pt x="45" y="78"/>
                  </a:cubicBezTo>
                  <a:close/>
                  <a:moveTo>
                    <a:pt x="29" y="77"/>
                  </a:moveTo>
                  <a:cubicBezTo>
                    <a:pt x="29" y="78"/>
                    <a:pt x="30" y="79"/>
                    <a:pt x="30" y="80"/>
                  </a:cubicBezTo>
                  <a:cubicBezTo>
                    <a:pt x="30" y="79"/>
                    <a:pt x="30" y="78"/>
                    <a:pt x="30" y="77"/>
                  </a:cubicBezTo>
                  <a:cubicBezTo>
                    <a:pt x="30" y="77"/>
                    <a:pt x="30" y="77"/>
                    <a:pt x="29" y="77"/>
                  </a:cubicBezTo>
                  <a:close/>
                  <a:moveTo>
                    <a:pt x="57" y="78"/>
                  </a:moveTo>
                  <a:cubicBezTo>
                    <a:pt x="57" y="78"/>
                    <a:pt x="57" y="77"/>
                    <a:pt x="57" y="77"/>
                  </a:cubicBezTo>
                  <a:cubicBezTo>
                    <a:pt x="56" y="77"/>
                    <a:pt x="56" y="79"/>
                    <a:pt x="57" y="78"/>
                  </a:cubicBezTo>
                  <a:close/>
                  <a:moveTo>
                    <a:pt x="18" y="78"/>
                  </a:moveTo>
                  <a:cubicBezTo>
                    <a:pt x="18" y="78"/>
                    <a:pt x="17" y="77"/>
                    <a:pt x="17" y="77"/>
                  </a:cubicBezTo>
                  <a:cubicBezTo>
                    <a:pt x="18" y="78"/>
                    <a:pt x="18" y="78"/>
                    <a:pt x="18" y="78"/>
                  </a:cubicBezTo>
                  <a:close/>
                  <a:moveTo>
                    <a:pt x="53" y="78"/>
                  </a:moveTo>
                  <a:cubicBezTo>
                    <a:pt x="53" y="78"/>
                    <a:pt x="53" y="77"/>
                    <a:pt x="52" y="77"/>
                  </a:cubicBezTo>
                  <a:cubicBezTo>
                    <a:pt x="52" y="78"/>
                    <a:pt x="53" y="78"/>
                    <a:pt x="53" y="78"/>
                  </a:cubicBezTo>
                  <a:close/>
                  <a:moveTo>
                    <a:pt x="33" y="78"/>
                  </a:moveTo>
                  <a:cubicBezTo>
                    <a:pt x="33" y="78"/>
                    <a:pt x="33" y="78"/>
                    <a:pt x="33" y="78"/>
                  </a:cubicBezTo>
                  <a:cubicBezTo>
                    <a:pt x="33" y="79"/>
                    <a:pt x="32" y="79"/>
                    <a:pt x="32" y="79"/>
                  </a:cubicBezTo>
                  <a:cubicBezTo>
                    <a:pt x="32" y="79"/>
                    <a:pt x="32" y="79"/>
                    <a:pt x="32" y="79"/>
                  </a:cubicBezTo>
                  <a:cubicBezTo>
                    <a:pt x="32" y="80"/>
                    <a:pt x="32" y="80"/>
                    <a:pt x="32" y="81"/>
                  </a:cubicBezTo>
                  <a:cubicBezTo>
                    <a:pt x="33" y="80"/>
                    <a:pt x="34" y="79"/>
                    <a:pt x="34" y="79"/>
                  </a:cubicBezTo>
                  <a:cubicBezTo>
                    <a:pt x="34" y="78"/>
                    <a:pt x="34" y="78"/>
                    <a:pt x="33" y="78"/>
                  </a:cubicBezTo>
                  <a:cubicBezTo>
                    <a:pt x="33" y="78"/>
                    <a:pt x="33" y="78"/>
                    <a:pt x="33" y="78"/>
                  </a:cubicBezTo>
                  <a:close/>
                  <a:moveTo>
                    <a:pt x="41" y="79"/>
                  </a:moveTo>
                  <a:cubicBezTo>
                    <a:pt x="42" y="79"/>
                    <a:pt x="42" y="80"/>
                    <a:pt x="42" y="80"/>
                  </a:cubicBezTo>
                  <a:cubicBezTo>
                    <a:pt x="42" y="79"/>
                    <a:pt x="43" y="79"/>
                    <a:pt x="43" y="78"/>
                  </a:cubicBezTo>
                  <a:cubicBezTo>
                    <a:pt x="43" y="78"/>
                    <a:pt x="43" y="78"/>
                    <a:pt x="42" y="78"/>
                  </a:cubicBezTo>
                  <a:cubicBezTo>
                    <a:pt x="42" y="78"/>
                    <a:pt x="42" y="79"/>
                    <a:pt x="41" y="79"/>
                  </a:cubicBezTo>
                  <a:close/>
                  <a:moveTo>
                    <a:pt x="47" y="79"/>
                  </a:moveTo>
                  <a:cubicBezTo>
                    <a:pt x="47" y="79"/>
                    <a:pt x="47" y="79"/>
                    <a:pt x="47" y="79"/>
                  </a:cubicBezTo>
                  <a:cubicBezTo>
                    <a:pt x="47" y="78"/>
                    <a:pt x="47" y="78"/>
                    <a:pt x="46" y="78"/>
                  </a:cubicBezTo>
                  <a:cubicBezTo>
                    <a:pt x="46" y="78"/>
                    <a:pt x="46" y="79"/>
                    <a:pt x="47" y="79"/>
                  </a:cubicBezTo>
                  <a:close/>
                  <a:moveTo>
                    <a:pt x="35" y="79"/>
                  </a:moveTo>
                  <a:cubicBezTo>
                    <a:pt x="36" y="79"/>
                    <a:pt x="36" y="79"/>
                    <a:pt x="36" y="79"/>
                  </a:cubicBezTo>
                  <a:cubicBezTo>
                    <a:pt x="36" y="79"/>
                    <a:pt x="36" y="79"/>
                    <a:pt x="36" y="78"/>
                  </a:cubicBezTo>
                  <a:cubicBezTo>
                    <a:pt x="36" y="79"/>
                    <a:pt x="35" y="78"/>
                    <a:pt x="35" y="79"/>
                  </a:cubicBezTo>
                  <a:close/>
                  <a:moveTo>
                    <a:pt x="45" y="79"/>
                  </a:moveTo>
                  <a:cubicBezTo>
                    <a:pt x="45" y="79"/>
                    <a:pt x="45" y="78"/>
                    <a:pt x="45" y="78"/>
                  </a:cubicBezTo>
                  <a:cubicBezTo>
                    <a:pt x="45" y="79"/>
                    <a:pt x="45" y="79"/>
                    <a:pt x="45" y="79"/>
                  </a:cubicBezTo>
                  <a:close/>
                  <a:moveTo>
                    <a:pt x="51" y="79"/>
                  </a:moveTo>
                  <a:cubicBezTo>
                    <a:pt x="51" y="79"/>
                    <a:pt x="52" y="79"/>
                    <a:pt x="51" y="78"/>
                  </a:cubicBezTo>
                  <a:cubicBezTo>
                    <a:pt x="51" y="79"/>
                    <a:pt x="51" y="79"/>
                    <a:pt x="51" y="79"/>
                  </a:cubicBezTo>
                  <a:close/>
                  <a:moveTo>
                    <a:pt x="52" y="80"/>
                  </a:moveTo>
                  <a:cubicBezTo>
                    <a:pt x="53" y="80"/>
                    <a:pt x="53" y="79"/>
                    <a:pt x="52" y="79"/>
                  </a:cubicBezTo>
                  <a:cubicBezTo>
                    <a:pt x="52" y="79"/>
                    <a:pt x="52" y="79"/>
                    <a:pt x="52" y="80"/>
                  </a:cubicBezTo>
                  <a:close/>
                  <a:moveTo>
                    <a:pt x="55" y="80"/>
                  </a:moveTo>
                  <a:cubicBezTo>
                    <a:pt x="56" y="80"/>
                    <a:pt x="56" y="79"/>
                    <a:pt x="55" y="79"/>
                  </a:cubicBezTo>
                  <a:cubicBezTo>
                    <a:pt x="55" y="79"/>
                    <a:pt x="55" y="79"/>
                    <a:pt x="55" y="79"/>
                  </a:cubicBezTo>
                  <a:cubicBezTo>
                    <a:pt x="55" y="79"/>
                    <a:pt x="55" y="80"/>
                    <a:pt x="55" y="80"/>
                  </a:cubicBezTo>
                  <a:close/>
                  <a:moveTo>
                    <a:pt x="39" y="81"/>
                  </a:moveTo>
                  <a:cubicBezTo>
                    <a:pt x="39" y="81"/>
                    <a:pt x="39" y="80"/>
                    <a:pt x="39" y="80"/>
                  </a:cubicBezTo>
                  <a:cubicBezTo>
                    <a:pt x="39" y="80"/>
                    <a:pt x="39" y="79"/>
                    <a:pt x="38" y="79"/>
                  </a:cubicBezTo>
                  <a:cubicBezTo>
                    <a:pt x="38" y="80"/>
                    <a:pt x="38" y="81"/>
                    <a:pt x="39" y="81"/>
                  </a:cubicBezTo>
                  <a:close/>
                  <a:moveTo>
                    <a:pt x="43" y="81"/>
                  </a:moveTo>
                  <a:cubicBezTo>
                    <a:pt x="44" y="81"/>
                    <a:pt x="44" y="80"/>
                    <a:pt x="44" y="80"/>
                  </a:cubicBezTo>
                  <a:cubicBezTo>
                    <a:pt x="44" y="80"/>
                    <a:pt x="44" y="79"/>
                    <a:pt x="44" y="79"/>
                  </a:cubicBezTo>
                  <a:cubicBezTo>
                    <a:pt x="44" y="80"/>
                    <a:pt x="43" y="80"/>
                    <a:pt x="43" y="81"/>
                  </a:cubicBezTo>
                  <a:close/>
                  <a:moveTo>
                    <a:pt x="46" y="80"/>
                  </a:moveTo>
                  <a:cubicBezTo>
                    <a:pt x="46" y="80"/>
                    <a:pt x="46" y="79"/>
                    <a:pt x="45" y="79"/>
                  </a:cubicBezTo>
                  <a:cubicBezTo>
                    <a:pt x="45" y="80"/>
                    <a:pt x="46" y="80"/>
                    <a:pt x="46" y="80"/>
                  </a:cubicBezTo>
                  <a:close/>
                  <a:moveTo>
                    <a:pt x="33" y="81"/>
                  </a:moveTo>
                  <a:cubicBezTo>
                    <a:pt x="34" y="82"/>
                    <a:pt x="34" y="82"/>
                    <a:pt x="34" y="82"/>
                  </a:cubicBezTo>
                  <a:cubicBezTo>
                    <a:pt x="35" y="81"/>
                    <a:pt x="35" y="81"/>
                    <a:pt x="36" y="80"/>
                  </a:cubicBezTo>
                  <a:cubicBezTo>
                    <a:pt x="35" y="79"/>
                    <a:pt x="34" y="80"/>
                    <a:pt x="33" y="81"/>
                  </a:cubicBezTo>
                  <a:close/>
                  <a:moveTo>
                    <a:pt x="41" y="80"/>
                  </a:moveTo>
                  <a:cubicBezTo>
                    <a:pt x="41" y="80"/>
                    <a:pt x="42" y="81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79"/>
                    <a:pt x="41" y="79"/>
                  </a:cubicBezTo>
                  <a:cubicBezTo>
                    <a:pt x="41" y="80"/>
                    <a:pt x="41" y="80"/>
                    <a:pt x="41" y="80"/>
                  </a:cubicBezTo>
                  <a:close/>
                  <a:moveTo>
                    <a:pt x="47" y="81"/>
                  </a:moveTo>
                  <a:cubicBezTo>
                    <a:pt x="48" y="81"/>
                    <a:pt x="49" y="80"/>
                    <a:pt x="48" y="79"/>
                  </a:cubicBezTo>
                  <a:cubicBezTo>
                    <a:pt x="48" y="80"/>
                    <a:pt x="47" y="80"/>
                    <a:pt x="47" y="81"/>
                  </a:cubicBezTo>
                  <a:close/>
                  <a:moveTo>
                    <a:pt x="52" y="81"/>
                  </a:moveTo>
                  <a:cubicBezTo>
                    <a:pt x="53" y="81"/>
                    <a:pt x="53" y="80"/>
                    <a:pt x="53" y="80"/>
                  </a:cubicBezTo>
                  <a:cubicBezTo>
                    <a:pt x="53" y="80"/>
                    <a:pt x="52" y="80"/>
                    <a:pt x="52" y="81"/>
                  </a:cubicBezTo>
                  <a:close/>
                  <a:moveTo>
                    <a:pt x="51" y="81"/>
                  </a:moveTo>
                  <a:cubicBezTo>
                    <a:pt x="51" y="81"/>
                    <a:pt x="51" y="80"/>
                    <a:pt x="50" y="80"/>
                  </a:cubicBezTo>
                  <a:cubicBezTo>
                    <a:pt x="50" y="80"/>
                    <a:pt x="51" y="81"/>
                    <a:pt x="51" y="81"/>
                  </a:cubicBezTo>
                  <a:close/>
                  <a:moveTo>
                    <a:pt x="44" y="81"/>
                  </a:moveTo>
                  <a:cubicBezTo>
                    <a:pt x="44" y="82"/>
                    <a:pt x="44" y="82"/>
                    <a:pt x="44" y="82"/>
                  </a:cubicBezTo>
                  <a:cubicBezTo>
                    <a:pt x="45" y="82"/>
                    <a:pt x="45" y="81"/>
                    <a:pt x="46" y="81"/>
                  </a:cubicBezTo>
                  <a:cubicBezTo>
                    <a:pt x="45" y="81"/>
                    <a:pt x="45" y="80"/>
                    <a:pt x="45" y="80"/>
                  </a:cubicBezTo>
                  <a:cubicBezTo>
                    <a:pt x="44" y="80"/>
                    <a:pt x="44" y="81"/>
                    <a:pt x="44" y="81"/>
                  </a:cubicBezTo>
                  <a:close/>
                  <a:moveTo>
                    <a:pt x="57" y="82"/>
                  </a:moveTo>
                  <a:cubicBezTo>
                    <a:pt x="57" y="81"/>
                    <a:pt x="57" y="81"/>
                    <a:pt x="57" y="80"/>
                  </a:cubicBezTo>
                  <a:cubicBezTo>
                    <a:pt x="56" y="81"/>
                    <a:pt x="57" y="81"/>
                    <a:pt x="57" y="82"/>
                  </a:cubicBezTo>
                  <a:close/>
                  <a:moveTo>
                    <a:pt x="38" y="81"/>
                  </a:moveTo>
                  <a:cubicBezTo>
                    <a:pt x="38" y="81"/>
                    <a:pt x="38" y="81"/>
                    <a:pt x="37" y="81"/>
                  </a:cubicBezTo>
                  <a:cubicBezTo>
                    <a:pt x="37" y="81"/>
                    <a:pt x="38" y="81"/>
                    <a:pt x="38" y="81"/>
                  </a:cubicBezTo>
                  <a:close/>
                  <a:moveTo>
                    <a:pt x="30" y="81"/>
                  </a:moveTo>
                  <a:cubicBezTo>
                    <a:pt x="30" y="82"/>
                    <a:pt x="31" y="82"/>
                    <a:pt x="31" y="82"/>
                  </a:cubicBezTo>
                  <a:cubicBezTo>
                    <a:pt x="31" y="82"/>
                    <a:pt x="31" y="81"/>
                    <a:pt x="31" y="81"/>
                  </a:cubicBezTo>
                  <a:cubicBezTo>
                    <a:pt x="31" y="81"/>
                    <a:pt x="30" y="81"/>
                    <a:pt x="30" y="81"/>
                  </a:cubicBezTo>
                  <a:close/>
                  <a:moveTo>
                    <a:pt x="49" y="82"/>
                  </a:moveTo>
                  <a:cubicBezTo>
                    <a:pt x="49" y="82"/>
                    <a:pt x="49" y="83"/>
                    <a:pt x="50" y="83"/>
                  </a:cubicBezTo>
                  <a:cubicBezTo>
                    <a:pt x="51" y="82"/>
                    <a:pt x="50" y="81"/>
                    <a:pt x="49" y="81"/>
                  </a:cubicBezTo>
                  <a:cubicBezTo>
                    <a:pt x="49" y="81"/>
                    <a:pt x="49" y="81"/>
                    <a:pt x="49" y="82"/>
                  </a:cubicBezTo>
                  <a:close/>
                  <a:moveTo>
                    <a:pt x="40" y="83"/>
                  </a:moveTo>
                  <a:cubicBezTo>
                    <a:pt x="40" y="82"/>
                    <a:pt x="41" y="82"/>
                    <a:pt x="41" y="81"/>
                  </a:cubicBezTo>
                  <a:cubicBezTo>
                    <a:pt x="41" y="81"/>
                    <a:pt x="40" y="81"/>
                    <a:pt x="40" y="81"/>
                  </a:cubicBezTo>
                  <a:cubicBezTo>
                    <a:pt x="39" y="81"/>
                    <a:pt x="39" y="82"/>
                    <a:pt x="40" y="83"/>
                  </a:cubicBezTo>
                  <a:close/>
                  <a:moveTo>
                    <a:pt x="42" y="82"/>
                  </a:moveTo>
                  <a:cubicBezTo>
                    <a:pt x="43" y="82"/>
                    <a:pt x="43" y="81"/>
                    <a:pt x="43" y="81"/>
                  </a:cubicBezTo>
                  <a:cubicBezTo>
                    <a:pt x="42" y="81"/>
                    <a:pt x="42" y="81"/>
                    <a:pt x="42" y="82"/>
                  </a:cubicBezTo>
                  <a:close/>
                  <a:moveTo>
                    <a:pt x="53" y="82"/>
                  </a:moveTo>
                  <a:cubicBezTo>
                    <a:pt x="53" y="82"/>
                    <a:pt x="53" y="82"/>
                    <a:pt x="53" y="82"/>
                  </a:cubicBezTo>
                  <a:cubicBezTo>
                    <a:pt x="53" y="82"/>
                    <a:pt x="54" y="81"/>
                    <a:pt x="53" y="81"/>
                  </a:cubicBezTo>
                  <a:cubicBezTo>
                    <a:pt x="53" y="81"/>
                    <a:pt x="53" y="81"/>
                    <a:pt x="53" y="82"/>
                  </a:cubicBezTo>
                  <a:close/>
                  <a:moveTo>
                    <a:pt x="35" y="83"/>
                  </a:moveTo>
                  <a:cubicBezTo>
                    <a:pt x="35" y="84"/>
                    <a:pt x="35" y="84"/>
                    <a:pt x="36" y="84"/>
                  </a:cubicBezTo>
                  <a:cubicBezTo>
                    <a:pt x="37" y="84"/>
                    <a:pt x="37" y="83"/>
                    <a:pt x="38" y="82"/>
                  </a:cubicBezTo>
                  <a:cubicBezTo>
                    <a:pt x="37" y="82"/>
                    <a:pt x="37" y="82"/>
                    <a:pt x="37" y="81"/>
                  </a:cubicBezTo>
                  <a:cubicBezTo>
                    <a:pt x="36" y="82"/>
                    <a:pt x="36" y="83"/>
                    <a:pt x="35" y="83"/>
                  </a:cubicBezTo>
                  <a:close/>
                  <a:moveTo>
                    <a:pt x="45" y="83"/>
                  </a:moveTo>
                  <a:cubicBezTo>
                    <a:pt x="46" y="83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5" y="83"/>
                    <a:pt x="45" y="83"/>
                  </a:cubicBezTo>
                  <a:close/>
                  <a:moveTo>
                    <a:pt x="43" y="82"/>
                  </a:moveTo>
                  <a:cubicBezTo>
                    <a:pt x="43" y="82"/>
                    <a:pt x="44" y="83"/>
                    <a:pt x="44" y="83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2"/>
                    <a:pt x="43" y="82"/>
                    <a:pt x="43" y="82"/>
                  </a:cubicBezTo>
                  <a:close/>
                  <a:moveTo>
                    <a:pt x="54" y="83"/>
                  </a:moveTo>
                  <a:cubicBezTo>
                    <a:pt x="55" y="84"/>
                    <a:pt x="55" y="84"/>
                    <a:pt x="56" y="85"/>
                  </a:cubicBezTo>
                  <a:cubicBezTo>
                    <a:pt x="56" y="84"/>
                    <a:pt x="55" y="83"/>
                    <a:pt x="56" y="82"/>
                  </a:cubicBezTo>
                  <a:cubicBezTo>
                    <a:pt x="55" y="82"/>
                    <a:pt x="55" y="83"/>
                    <a:pt x="54" y="83"/>
                  </a:cubicBezTo>
                  <a:close/>
                  <a:moveTo>
                    <a:pt x="41" y="84"/>
                  </a:moveTo>
                  <a:cubicBezTo>
                    <a:pt x="41" y="84"/>
                    <a:pt x="42" y="83"/>
                    <a:pt x="42" y="82"/>
                  </a:cubicBezTo>
                  <a:cubicBezTo>
                    <a:pt x="42" y="82"/>
                    <a:pt x="42" y="82"/>
                    <a:pt x="42" y="82"/>
                  </a:cubicBezTo>
                  <a:cubicBezTo>
                    <a:pt x="41" y="83"/>
                    <a:pt x="40" y="83"/>
                    <a:pt x="41" y="84"/>
                  </a:cubicBezTo>
                  <a:close/>
                  <a:moveTo>
                    <a:pt x="33" y="84"/>
                  </a:moveTo>
                  <a:cubicBezTo>
                    <a:pt x="33" y="84"/>
                    <a:pt x="33" y="83"/>
                    <a:pt x="33" y="83"/>
                  </a:cubicBezTo>
                  <a:cubicBezTo>
                    <a:pt x="33" y="83"/>
                    <a:pt x="33" y="82"/>
                    <a:pt x="33" y="82"/>
                  </a:cubicBezTo>
                  <a:cubicBezTo>
                    <a:pt x="32" y="83"/>
                    <a:pt x="32" y="84"/>
                    <a:pt x="33" y="84"/>
                  </a:cubicBezTo>
                  <a:close/>
                  <a:moveTo>
                    <a:pt x="50" y="83"/>
                  </a:moveTo>
                  <a:cubicBezTo>
                    <a:pt x="51" y="83"/>
                    <a:pt x="51" y="83"/>
                    <a:pt x="51" y="82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3"/>
                    <a:pt x="50" y="83"/>
                    <a:pt x="50" y="83"/>
                  </a:cubicBezTo>
                  <a:close/>
                  <a:moveTo>
                    <a:pt x="56" y="84"/>
                  </a:moveTo>
                  <a:cubicBezTo>
                    <a:pt x="57" y="84"/>
                    <a:pt x="57" y="82"/>
                    <a:pt x="56" y="82"/>
                  </a:cubicBezTo>
                  <a:cubicBezTo>
                    <a:pt x="56" y="83"/>
                    <a:pt x="56" y="83"/>
                    <a:pt x="56" y="84"/>
                  </a:cubicBezTo>
                  <a:close/>
                  <a:moveTo>
                    <a:pt x="41" y="84"/>
                  </a:moveTo>
                  <a:cubicBezTo>
                    <a:pt x="42" y="85"/>
                    <a:pt x="42" y="85"/>
                    <a:pt x="42" y="85"/>
                  </a:cubicBezTo>
                  <a:cubicBezTo>
                    <a:pt x="43" y="85"/>
                    <a:pt x="43" y="84"/>
                    <a:pt x="43" y="84"/>
                  </a:cubicBezTo>
                  <a:cubicBezTo>
                    <a:pt x="43" y="83"/>
                    <a:pt x="43" y="83"/>
                    <a:pt x="42" y="83"/>
                  </a:cubicBezTo>
                  <a:cubicBezTo>
                    <a:pt x="42" y="84"/>
                    <a:pt x="42" y="84"/>
                    <a:pt x="41" y="84"/>
                  </a:cubicBezTo>
                  <a:close/>
                  <a:moveTo>
                    <a:pt x="37" y="85"/>
                  </a:moveTo>
                  <a:cubicBezTo>
                    <a:pt x="37" y="86"/>
                    <a:pt x="37" y="86"/>
                    <a:pt x="38" y="86"/>
                  </a:cubicBezTo>
                  <a:cubicBezTo>
                    <a:pt x="38" y="85"/>
                    <a:pt x="39" y="85"/>
                    <a:pt x="39" y="84"/>
                  </a:cubicBezTo>
                  <a:cubicBezTo>
                    <a:pt x="39" y="84"/>
                    <a:pt x="39" y="83"/>
                    <a:pt x="38" y="83"/>
                  </a:cubicBezTo>
                  <a:cubicBezTo>
                    <a:pt x="38" y="84"/>
                    <a:pt x="37" y="85"/>
                    <a:pt x="37" y="85"/>
                  </a:cubicBezTo>
                  <a:close/>
                  <a:moveTo>
                    <a:pt x="47" y="85"/>
                  </a:moveTo>
                  <a:cubicBezTo>
                    <a:pt x="47" y="85"/>
                    <a:pt x="47" y="85"/>
                    <a:pt x="48" y="86"/>
                  </a:cubicBezTo>
                  <a:cubicBezTo>
                    <a:pt x="48" y="85"/>
                    <a:pt x="48" y="85"/>
                    <a:pt x="49" y="84"/>
                  </a:cubicBezTo>
                  <a:cubicBezTo>
                    <a:pt x="48" y="84"/>
                    <a:pt x="48" y="83"/>
                    <a:pt x="48" y="83"/>
                  </a:cubicBezTo>
                  <a:cubicBezTo>
                    <a:pt x="47" y="84"/>
                    <a:pt x="47" y="84"/>
                    <a:pt x="47" y="85"/>
                  </a:cubicBezTo>
                  <a:close/>
                  <a:moveTo>
                    <a:pt x="52" y="84"/>
                  </a:moveTo>
                  <a:cubicBezTo>
                    <a:pt x="52" y="84"/>
                    <a:pt x="52" y="84"/>
                    <a:pt x="52" y="83"/>
                  </a:cubicBezTo>
                  <a:cubicBezTo>
                    <a:pt x="52" y="83"/>
                    <a:pt x="52" y="83"/>
                    <a:pt x="52" y="83"/>
                  </a:cubicBezTo>
                  <a:cubicBezTo>
                    <a:pt x="52" y="84"/>
                    <a:pt x="52" y="84"/>
                    <a:pt x="52" y="84"/>
                  </a:cubicBezTo>
                  <a:close/>
                  <a:moveTo>
                    <a:pt x="45" y="84"/>
                  </a:moveTo>
                  <a:cubicBezTo>
                    <a:pt x="45" y="84"/>
                    <a:pt x="45" y="84"/>
                    <a:pt x="45" y="84"/>
                  </a:cubicBezTo>
                  <a:cubicBezTo>
                    <a:pt x="45" y="84"/>
                    <a:pt x="45" y="83"/>
                    <a:pt x="45" y="83"/>
                  </a:cubicBezTo>
                  <a:cubicBezTo>
                    <a:pt x="45" y="84"/>
                    <a:pt x="44" y="84"/>
                    <a:pt x="45" y="84"/>
                  </a:cubicBezTo>
                  <a:close/>
                  <a:moveTo>
                    <a:pt x="52" y="85"/>
                  </a:moveTo>
                  <a:cubicBezTo>
                    <a:pt x="52" y="85"/>
                    <a:pt x="53" y="84"/>
                    <a:pt x="53" y="84"/>
                  </a:cubicBezTo>
                  <a:cubicBezTo>
                    <a:pt x="52" y="84"/>
                    <a:pt x="52" y="85"/>
                    <a:pt x="52" y="85"/>
                  </a:cubicBezTo>
                  <a:close/>
                  <a:moveTo>
                    <a:pt x="34" y="85"/>
                  </a:moveTo>
                  <a:cubicBezTo>
                    <a:pt x="34" y="86"/>
                    <a:pt x="34" y="86"/>
                    <a:pt x="35" y="86"/>
                  </a:cubicBezTo>
                  <a:cubicBezTo>
                    <a:pt x="35" y="86"/>
                    <a:pt x="35" y="85"/>
                    <a:pt x="35" y="85"/>
                  </a:cubicBezTo>
                  <a:cubicBezTo>
                    <a:pt x="35" y="85"/>
                    <a:pt x="35" y="84"/>
                    <a:pt x="34" y="84"/>
                  </a:cubicBezTo>
                  <a:cubicBezTo>
                    <a:pt x="34" y="85"/>
                    <a:pt x="34" y="85"/>
                    <a:pt x="34" y="85"/>
                  </a:cubicBezTo>
                  <a:close/>
                  <a:moveTo>
                    <a:pt x="31" y="85"/>
                  </a:moveTo>
                  <a:cubicBezTo>
                    <a:pt x="31" y="86"/>
                    <a:pt x="31" y="86"/>
                    <a:pt x="31" y="86"/>
                  </a:cubicBezTo>
                  <a:cubicBezTo>
                    <a:pt x="32" y="86"/>
                    <a:pt x="32" y="85"/>
                    <a:pt x="31" y="84"/>
                  </a:cubicBezTo>
                  <a:cubicBezTo>
                    <a:pt x="31" y="85"/>
                    <a:pt x="31" y="85"/>
                    <a:pt x="31" y="85"/>
                  </a:cubicBezTo>
                  <a:close/>
                  <a:moveTo>
                    <a:pt x="48" y="86"/>
                  </a:moveTo>
                  <a:cubicBezTo>
                    <a:pt x="49" y="86"/>
                    <a:pt x="50" y="85"/>
                    <a:pt x="49" y="85"/>
                  </a:cubicBezTo>
                  <a:cubicBezTo>
                    <a:pt x="49" y="85"/>
                    <a:pt x="48" y="85"/>
                    <a:pt x="48" y="86"/>
                  </a:cubicBezTo>
                  <a:close/>
                  <a:moveTo>
                    <a:pt x="38" y="87"/>
                  </a:moveTo>
                  <a:cubicBezTo>
                    <a:pt x="39" y="87"/>
                    <a:pt x="40" y="86"/>
                    <a:pt x="40" y="85"/>
                  </a:cubicBezTo>
                  <a:cubicBezTo>
                    <a:pt x="40" y="85"/>
                    <a:pt x="40" y="85"/>
                    <a:pt x="40" y="85"/>
                  </a:cubicBezTo>
                  <a:cubicBezTo>
                    <a:pt x="39" y="85"/>
                    <a:pt x="38" y="86"/>
                    <a:pt x="38" y="87"/>
                  </a:cubicBezTo>
                  <a:close/>
                  <a:moveTo>
                    <a:pt x="43" y="86"/>
                  </a:moveTo>
                  <a:cubicBezTo>
                    <a:pt x="44" y="86"/>
                    <a:pt x="44" y="85"/>
                    <a:pt x="44" y="85"/>
                  </a:cubicBezTo>
                  <a:cubicBezTo>
                    <a:pt x="44" y="85"/>
                    <a:pt x="44" y="85"/>
                    <a:pt x="44" y="85"/>
                  </a:cubicBezTo>
                  <a:cubicBezTo>
                    <a:pt x="44" y="85"/>
                    <a:pt x="43" y="86"/>
                    <a:pt x="43" y="86"/>
                  </a:cubicBezTo>
                  <a:close/>
                  <a:moveTo>
                    <a:pt x="53" y="86"/>
                  </a:moveTo>
                  <a:cubicBezTo>
                    <a:pt x="53" y="86"/>
                    <a:pt x="53" y="87"/>
                    <a:pt x="53" y="87"/>
                  </a:cubicBezTo>
                  <a:cubicBezTo>
                    <a:pt x="53" y="86"/>
                    <a:pt x="54" y="85"/>
                    <a:pt x="53" y="85"/>
                  </a:cubicBezTo>
                  <a:cubicBezTo>
                    <a:pt x="53" y="85"/>
                    <a:pt x="53" y="86"/>
                    <a:pt x="53" y="86"/>
                  </a:cubicBezTo>
                  <a:close/>
                  <a:moveTo>
                    <a:pt x="46" y="86"/>
                  </a:moveTo>
                  <a:cubicBezTo>
                    <a:pt x="47" y="86"/>
                    <a:pt x="47" y="86"/>
                    <a:pt x="47" y="86"/>
                  </a:cubicBezTo>
                  <a:cubicBezTo>
                    <a:pt x="47" y="85"/>
                    <a:pt x="47" y="85"/>
                    <a:pt x="46" y="85"/>
                  </a:cubicBezTo>
                  <a:cubicBezTo>
                    <a:pt x="46" y="85"/>
                    <a:pt x="46" y="86"/>
                    <a:pt x="46" y="86"/>
                  </a:cubicBezTo>
                  <a:close/>
                  <a:moveTo>
                    <a:pt x="39" y="88"/>
                  </a:moveTo>
                  <a:cubicBezTo>
                    <a:pt x="39" y="88"/>
                    <a:pt x="40" y="88"/>
                    <a:pt x="40" y="89"/>
                  </a:cubicBezTo>
                  <a:cubicBezTo>
                    <a:pt x="41" y="88"/>
                    <a:pt x="41" y="87"/>
                    <a:pt x="41" y="87"/>
                  </a:cubicBezTo>
                  <a:cubicBezTo>
                    <a:pt x="41" y="85"/>
                    <a:pt x="39" y="87"/>
                    <a:pt x="39" y="88"/>
                  </a:cubicBezTo>
                  <a:close/>
                  <a:moveTo>
                    <a:pt x="49" y="87"/>
                  </a:moveTo>
                  <a:cubicBezTo>
                    <a:pt x="50" y="87"/>
                    <a:pt x="50" y="86"/>
                    <a:pt x="50" y="86"/>
                  </a:cubicBezTo>
                  <a:cubicBezTo>
                    <a:pt x="50" y="85"/>
                    <a:pt x="49" y="87"/>
                    <a:pt x="49" y="87"/>
                  </a:cubicBezTo>
                  <a:close/>
                  <a:moveTo>
                    <a:pt x="44" y="88"/>
                  </a:moveTo>
                  <a:cubicBezTo>
                    <a:pt x="45" y="88"/>
                    <a:pt x="45" y="88"/>
                    <a:pt x="45" y="89"/>
                  </a:cubicBezTo>
                  <a:cubicBezTo>
                    <a:pt x="46" y="88"/>
                    <a:pt x="46" y="87"/>
                    <a:pt x="46" y="87"/>
                  </a:cubicBezTo>
                  <a:cubicBezTo>
                    <a:pt x="46" y="86"/>
                    <a:pt x="45" y="87"/>
                    <a:pt x="44" y="88"/>
                  </a:cubicBezTo>
                  <a:close/>
                  <a:moveTo>
                    <a:pt x="36" y="88"/>
                  </a:moveTo>
                  <a:cubicBezTo>
                    <a:pt x="37" y="88"/>
                    <a:pt x="37" y="87"/>
                    <a:pt x="37" y="87"/>
                  </a:cubicBezTo>
                  <a:cubicBezTo>
                    <a:pt x="37" y="87"/>
                    <a:pt x="36" y="86"/>
                    <a:pt x="36" y="86"/>
                  </a:cubicBezTo>
                  <a:cubicBezTo>
                    <a:pt x="36" y="87"/>
                    <a:pt x="35" y="87"/>
                    <a:pt x="36" y="87"/>
                  </a:cubicBezTo>
                  <a:cubicBezTo>
                    <a:pt x="36" y="87"/>
                    <a:pt x="36" y="87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lose/>
                  <a:moveTo>
                    <a:pt x="33" y="88"/>
                  </a:moveTo>
                  <a:cubicBezTo>
                    <a:pt x="33" y="88"/>
                    <a:pt x="34" y="88"/>
                    <a:pt x="34" y="88"/>
                  </a:cubicBezTo>
                  <a:cubicBezTo>
                    <a:pt x="34" y="88"/>
                    <a:pt x="33" y="86"/>
                    <a:pt x="33" y="87"/>
                  </a:cubicBezTo>
                  <a:cubicBezTo>
                    <a:pt x="33" y="87"/>
                    <a:pt x="33" y="88"/>
                    <a:pt x="33" y="88"/>
                  </a:cubicBezTo>
                  <a:close/>
                  <a:moveTo>
                    <a:pt x="50" y="88"/>
                  </a:moveTo>
                  <a:cubicBezTo>
                    <a:pt x="50" y="88"/>
                    <a:pt x="51" y="87"/>
                    <a:pt x="51" y="87"/>
                  </a:cubicBezTo>
                  <a:cubicBezTo>
                    <a:pt x="50" y="87"/>
                    <a:pt x="50" y="87"/>
                    <a:pt x="50" y="88"/>
                  </a:cubicBezTo>
                  <a:close/>
                  <a:moveTo>
                    <a:pt x="33" y="89"/>
                  </a:moveTo>
                  <a:cubicBezTo>
                    <a:pt x="33" y="88"/>
                    <a:pt x="33" y="88"/>
                    <a:pt x="33" y="87"/>
                  </a:cubicBezTo>
                  <a:cubicBezTo>
                    <a:pt x="31" y="87"/>
                    <a:pt x="32" y="89"/>
                    <a:pt x="33" y="89"/>
                  </a:cubicBezTo>
                  <a:close/>
                  <a:moveTo>
                    <a:pt x="54" y="89"/>
                  </a:moveTo>
                  <a:cubicBezTo>
                    <a:pt x="55" y="89"/>
                    <a:pt x="56" y="88"/>
                    <a:pt x="56" y="87"/>
                  </a:cubicBezTo>
                  <a:cubicBezTo>
                    <a:pt x="55" y="88"/>
                    <a:pt x="55" y="88"/>
                    <a:pt x="54" y="89"/>
                  </a:cubicBezTo>
                  <a:close/>
                  <a:moveTo>
                    <a:pt x="41" y="89"/>
                  </a:moveTo>
                  <a:cubicBezTo>
                    <a:pt x="42" y="89"/>
                    <a:pt x="42" y="88"/>
                    <a:pt x="42" y="87"/>
                  </a:cubicBezTo>
                  <a:cubicBezTo>
                    <a:pt x="42" y="87"/>
                    <a:pt x="42" y="87"/>
                    <a:pt x="42" y="87"/>
                  </a:cubicBezTo>
                  <a:cubicBezTo>
                    <a:pt x="42" y="88"/>
                    <a:pt x="41" y="88"/>
                    <a:pt x="41" y="89"/>
                  </a:cubicBezTo>
                  <a:close/>
                  <a:moveTo>
                    <a:pt x="49" y="88"/>
                  </a:moveTo>
                  <a:cubicBezTo>
                    <a:pt x="49" y="88"/>
                    <a:pt x="49" y="87"/>
                    <a:pt x="48" y="87"/>
                  </a:cubicBezTo>
                  <a:cubicBezTo>
                    <a:pt x="48" y="88"/>
                    <a:pt x="49" y="88"/>
                    <a:pt x="49" y="88"/>
                  </a:cubicBezTo>
                  <a:close/>
                  <a:moveTo>
                    <a:pt x="46" y="88"/>
                  </a:moveTo>
                  <a:cubicBezTo>
                    <a:pt x="46" y="88"/>
                    <a:pt x="45" y="89"/>
                    <a:pt x="46" y="89"/>
                  </a:cubicBezTo>
                  <a:cubicBezTo>
                    <a:pt x="46" y="89"/>
                    <a:pt x="47" y="88"/>
                    <a:pt x="47" y="88"/>
                  </a:cubicBezTo>
                  <a:cubicBezTo>
                    <a:pt x="47" y="88"/>
                    <a:pt x="47" y="88"/>
                    <a:pt x="46" y="88"/>
                  </a:cubicBezTo>
                  <a:close/>
                  <a:moveTo>
                    <a:pt x="52" y="90"/>
                  </a:moveTo>
                  <a:cubicBezTo>
                    <a:pt x="52" y="89"/>
                    <a:pt x="53" y="89"/>
                    <a:pt x="53" y="88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52" y="88"/>
                    <a:pt x="51" y="89"/>
                    <a:pt x="52" y="90"/>
                  </a:cubicBezTo>
                  <a:close/>
                  <a:moveTo>
                    <a:pt x="36" y="89"/>
                  </a:moveTo>
                  <a:cubicBezTo>
                    <a:pt x="36" y="88"/>
                    <a:pt x="35" y="88"/>
                    <a:pt x="35" y="88"/>
                  </a:cubicBezTo>
                  <a:cubicBezTo>
                    <a:pt x="35" y="88"/>
                    <a:pt x="35" y="89"/>
                    <a:pt x="36" y="89"/>
                  </a:cubicBezTo>
                  <a:close/>
                  <a:moveTo>
                    <a:pt x="37" y="89"/>
                  </a:moveTo>
                  <a:cubicBezTo>
                    <a:pt x="38" y="89"/>
                    <a:pt x="38" y="88"/>
                    <a:pt x="38" y="88"/>
                  </a:cubicBezTo>
                  <a:cubicBezTo>
                    <a:pt x="37" y="88"/>
                    <a:pt x="37" y="88"/>
                    <a:pt x="37" y="89"/>
                  </a:cubicBezTo>
                  <a:close/>
                  <a:moveTo>
                    <a:pt x="34" y="90"/>
                  </a:moveTo>
                  <a:cubicBezTo>
                    <a:pt x="34" y="90"/>
                    <a:pt x="34" y="90"/>
                    <a:pt x="34" y="90"/>
                  </a:cubicBezTo>
                  <a:cubicBezTo>
                    <a:pt x="34" y="90"/>
                    <a:pt x="34" y="90"/>
                    <a:pt x="34" y="91"/>
                  </a:cubicBezTo>
                  <a:cubicBezTo>
                    <a:pt x="35" y="90"/>
                    <a:pt x="36" y="89"/>
                    <a:pt x="34" y="88"/>
                  </a:cubicBezTo>
                  <a:cubicBezTo>
                    <a:pt x="34" y="89"/>
                    <a:pt x="34" y="89"/>
                    <a:pt x="34" y="90"/>
                  </a:cubicBezTo>
                  <a:close/>
                  <a:moveTo>
                    <a:pt x="31" y="90"/>
                  </a:moveTo>
                  <a:cubicBezTo>
                    <a:pt x="32" y="90"/>
                    <a:pt x="32" y="91"/>
                    <a:pt x="32" y="90"/>
                  </a:cubicBezTo>
                  <a:cubicBezTo>
                    <a:pt x="32" y="90"/>
                    <a:pt x="32" y="89"/>
                    <a:pt x="31" y="89"/>
                  </a:cubicBezTo>
                  <a:cubicBezTo>
                    <a:pt x="31" y="89"/>
                    <a:pt x="32" y="90"/>
                    <a:pt x="31" y="90"/>
                  </a:cubicBezTo>
                  <a:close/>
                  <a:moveTo>
                    <a:pt x="38" y="90"/>
                  </a:moveTo>
                  <a:cubicBezTo>
                    <a:pt x="38" y="90"/>
                    <a:pt x="38" y="90"/>
                    <a:pt x="39" y="90"/>
                  </a:cubicBezTo>
                  <a:cubicBezTo>
                    <a:pt x="39" y="90"/>
                    <a:pt x="39" y="89"/>
                    <a:pt x="38" y="89"/>
                  </a:cubicBezTo>
                  <a:cubicBezTo>
                    <a:pt x="38" y="89"/>
                    <a:pt x="38" y="89"/>
                    <a:pt x="38" y="90"/>
                  </a:cubicBezTo>
                  <a:close/>
                  <a:moveTo>
                    <a:pt x="42" y="91"/>
                  </a:moveTo>
                  <a:cubicBezTo>
                    <a:pt x="42" y="91"/>
                    <a:pt x="42" y="92"/>
                    <a:pt x="43" y="91"/>
                  </a:cubicBezTo>
                  <a:cubicBezTo>
                    <a:pt x="43" y="91"/>
                    <a:pt x="44" y="90"/>
                    <a:pt x="44" y="90"/>
                  </a:cubicBezTo>
                  <a:cubicBezTo>
                    <a:pt x="44" y="89"/>
                    <a:pt x="44" y="89"/>
                    <a:pt x="44" y="89"/>
                  </a:cubicBezTo>
                  <a:cubicBezTo>
                    <a:pt x="43" y="90"/>
                    <a:pt x="42" y="90"/>
                    <a:pt x="42" y="91"/>
                  </a:cubicBezTo>
                  <a:close/>
                  <a:moveTo>
                    <a:pt x="46" y="90"/>
                  </a:moveTo>
                  <a:cubicBezTo>
                    <a:pt x="47" y="90"/>
                    <a:pt x="47" y="90"/>
                    <a:pt x="47" y="90"/>
                  </a:cubicBezTo>
                  <a:cubicBezTo>
                    <a:pt x="47" y="90"/>
                    <a:pt x="47" y="89"/>
                    <a:pt x="48" y="89"/>
                  </a:cubicBezTo>
                  <a:cubicBezTo>
                    <a:pt x="47" y="89"/>
                    <a:pt x="48" y="89"/>
                    <a:pt x="47" y="89"/>
                  </a:cubicBezTo>
                  <a:cubicBezTo>
                    <a:pt x="47" y="89"/>
                    <a:pt x="47" y="90"/>
                    <a:pt x="46" y="90"/>
                  </a:cubicBezTo>
                  <a:close/>
                  <a:moveTo>
                    <a:pt x="26" y="89"/>
                  </a:moveTo>
                  <a:cubicBezTo>
                    <a:pt x="26" y="90"/>
                    <a:pt x="27" y="91"/>
                    <a:pt x="27" y="91"/>
                  </a:cubicBezTo>
                  <a:cubicBezTo>
                    <a:pt x="28" y="91"/>
                    <a:pt x="28" y="90"/>
                    <a:pt x="28" y="90"/>
                  </a:cubicBezTo>
                  <a:cubicBezTo>
                    <a:pt x="27" y="90"/>
                    <a:pt x="27" y="89"/>
                    <a:pt x="27" y="89"/>
                  </a:cubicBezTo>
                  <a:cubicBezTo>
                    <a:pt x="27" y="89"/>
                    <a:pt x="26" y="89"/>
                    <a:pt x="26" y="89"/>
                  </a:cubicBezTo>
                  <a:close/>
                  <a:moveTo>
                    <a:pt x="36" y="90"/>
                  </a:moveTo>
                  <a:cubicBezTo>
                    <a:pt x="36" y="90"/>
                    <a:pt x="37" y="89"/>
                    <a:pt x="36" y="89"/>
                  </a:cubicBezTo>
                  <a:cubicBezTo>
                    <a:pt x="36" y="89"/>
                    <a:pt x="36" y="89"/>
                    <a:pt x="36" y="90"/>
                  </a:cubicBezTo>
                  <a:close/>
                  <a:moveTo>
                    <a:pt x="48" y="91"/>
                  </a:moveTo>
                  <a:cubicBezTo>
                    <a:pt x="48" y="90"/>
                    <a:pt x="49" y="90"/>
                    <a:pt x="49" y="90"/>
                  </a:cubicBezTo>
                  <a:cubicBezTo>
                    <a:pt x="48" y="89"/>
                    <a:pt x="48" y="90"/>
                    <a:pt x="48" y="91"/>
                  </a:cubicBezTo>
                  <a:close/>
                  <a:moveTo>
                    <a:pt x="51" y="90"/>
                  </a:moveTo>
                  <a:cubicBezTo>
                    <a:pt x="51" y="90"/>
                    <a:pt x="51" y="89"/>
                    <a:pt x="50" y="89"/>
                  </a:cubicBezTo>
                  <a:cubicBezTo>
                    <a:pt x="50" y="90"/>
                    <a:pt x="51" y="91"/>
                    <a:pt x="51" y="90"/>
                  </a:cubicBezTo>
                  <a:close/>
                  <a:moveTo>
                    <a:pt x="37" y="90"/>
                  </a:moveTo>
                  <a:cubicBezTo>
                    <a:pt x="37" y="91"/>
                    <a:pt x="37" y="91"/>
                    <a:pt x="38" y="91"/>
                  </a:cubicBezTo>
                  <a:cubicBezTo>
                    <a:pt x="38" y="91"/>
                    <a:pt x="38" y="91"/>
                    <a:pt x="38" y="91"/>
                  </a:cubicBezTo>
                  <a:cubicBezTo>
                    <a:pt x="38" y="90"/>
                    <a:pt x="37" y="89"/>
                    <a:pt x="37" y="90"/>
                  </a:cubicBezTo>
                  <a:close/>
                  <a:moveTo>
                    <a:pt x="44" y="92"/>
                  </a:moveTo>
                  <a:cubicBezTo>
                    <a:pt x="44" y="92"/>
                    <a:pt x="45" y="91"/>
                    <a:pt x="45" y="90"/>
                  </a:cubicBezTo>
                  <a:cubicBezTo>
                    <a:pt x="44" y="90"/>
                    <a:pt x="44" y="92"/>
                    <a:pt x="44" y="92"/>
                  </a:cubicBezTo>
                  <a:close/>
                  <a:moveTo>
                    <a:pt x="48" y="92"/>
                  </a:moveTo>
                  <a:cubicBezTo>
                    <a:pt x="49" y="92"/>
                    <a:pt x="49" y="93"/>
                    <a:pt x="49" y="93"/>
                  </a:cubicBezTo>
                  <a:cubicBezTo>
                    <a:pt x="50" y="92"/>
                    <a:pt x="50" y="92"/>
                    <a:pt x="51" y="91"/>
                  </a:cubicBezTo>
                  <a:cubicBezTo>
                    <a:pt x="50" y="91"/>
                    <a:pt x="50" y="91"/>
                    <a:pt x="49" y="90"/>
                  </a:cubicBezTo>
                  <a:cubicBezTo>
                    <a:pt x="49" y="91"/>
                    <a:pt x="49" y="91"/>
                    <a:pt x="48" y="92"/>
                  </a:cubicBezTo>
                  <a:close/>
                  <a:moveTo>
                    <a:pt x="39" y="91"/>
                  </a:moveTo>
                  <a:cubicBezTo>
                    <a:pt x="40" y="91"/>
                    <a:pt x="40" y="90"/>
                    <a:pt x="40" y="90"/>
                  </a:cubicBezTo>
                  <a:cubicBezTo>
                    <a:pt x="40" y="91"/>
                    <a:pt x="39" y="91"/>
                    <a:pt x="39" y="91"/>
                  </a:cubicBezTo>
                  <a:close/>
                  <a:moveTo>
                    <a:pt x="32" y="91"/>
                  </a:moveTo>
                  <a:cubicBezTo>
                    <a:pt x="33" y="91"/>
                    <a:pt x="33" y="92"/>
                    <a:pt x="33" y="92"/>
                  </a:cubicBezTo>
                  <a:cubicBezTo>
                    <a:pt x="34" y="92"/>
                    <a:pt x="34" y="91"/>
                    <a:pt x="34" y="91"/>
                  </a:cubicBezTo>
                  <a:cubicBezTo>
                    <a:pt x="33" y="90"/>
                    <a:pt x="32" y="91"/>
                    <a:pt x="32" y="91"/>
                  </a:cubicBezTo>
                  <a:close/>
                  <a:moveTo>
                    <a:pt x="26" y="95"/>
                  </a:moveTo>
                  <a:cubicBezTo>
                    <a:pt x="26" y="94"/>
                    <a:pt x="26" y="92"/>
                    <a:pt x="25" y="91"/>
                  </a:cubicBezTo>
                  <a:cubicBezTo>
                    <a:pt x="25" y="92"/>
                    <a:pt x="24" y="95"/>
                    <a:pt x="26" y="95"/>
                  </a:cubicBezTo>
                  <a:close/>
                  <a:moveTo>
                    <a:pt x="36" y="92"/>
                  </a:moveTo>
                  <a:cubicBezTo>
                    <a:pt x="36" y="92"/>
                    <a:pt x="36" y="93"/>
                    <a:pt x="37" y="93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36" y="91"/>
                    <a:pt x="36" y="92"/>
                  </a:cubicBezTo>
                  <a:close/>
                  <a:moveTo>
                    <a:pt x="54" y="93"/>
                  </a:moveTo>
                  <a:cubicBezTo>
                    <a:pt x="55" y="94"/>
                    <a:pt x="56" y="93"/>
                    <a:pt x="56" y="92"/>
                  </a:cubicBezTo>
                  <a:cubicBezTo>
                    <a:pt x="56" y="92"/>
                    <a:pt x="56" y="91"/>
                    <a:pt x="55" y="91"/>
                  </a:cubicBezTo>
                  <a:cubicBezTo>
                    <a:pt x="55" y="92"/>
                    <a:pt x="54" y="92"/>
                    <a:pt x="54" y="93"/>
                  </a:cubicBezTo>
                  <a:close/>
                  <a:moveTo>
                    <a:pt x="27" y="93"/>
                  </a:moveTo>
                  <a:cubicBezTo>
                    <a:pt x="27" y="92"/>
                    <a:pt x="28" y="91"/>
                    <a:pt x="26" y="91"/>
                  </a:cubicBezTo>
                  <a:cubicBezTo>
                    <a:pt x="26" y="92"/>
                    <a:pt x="26" y="93"/>
                    <a:pt x="27" y="93"/>
                  </a:cubicBezTo>
                  <a:close/>
                  <a:moveTo>
                    <a:pt x="44" y="93"/>
                  </a:moveTo>
                  <a:cubicBezTo>
                    <a:pt x="45" y="93"/>
                    <a:pt x="45" y="93"/>
                    <a:pt x="45" y="93"/>
                  </a:cubicBezTo>
                  <a:cubicBezTo>
                    <a:pt x="45" y="93"/>
                    <a:pt x="46" y="92"/>
                    <a:pt x="46" y="91"/>
                  </a:cubicBezTo>
                  <a:cubicBezTo>
                    <a:pt x="45" y="91"/>
                    <a:pt x="45" y="92"/>
                    <a:pt x="44" y="93"/>
                  </a:cubicBezTo>
                  <a:close/>
                  <a:moveTo>
                    <a:pt x="32" y="93"/>
                  </a:moveTo>
                  <a:cubicBezTo>
                    <a:pt x="33" y="93"/>
                    <a:pt x="33" y="93"/>
                    <a:pt x="33" y="93"/>
                  </a:cubicBezTo>
                  <a:cubicBezTo>
                    <a:pt x="32" y="93"/>
                    <a:pt x="32" y="92"/>
                    <a:pt x="32" y="92"/>
                  </a:cubicBezTo>
                  <a:cubicBezTo>
                    <a:pt x="31" y="93"/>
                    <a:pt x="32" y="93"/>
                    <a:pt x="32" y="93"/>
                  </a:cubicBezTo>
                  <a:close/>
                  <a:moveTo>
                    <a:pt x="39" y="93"/>
                  </a:moveTo>
                  <a:cubicBezTo>
                    <a:pt x="39" y="92"/>
                    <a:pt x="39" y="92"/>
                    <a:pt x="39" y="92"/>
                  </a:cubicBezTo>
                  <a:cubicBezTo>
                    <a:pt x="39" y="92"/>
                    <a:pt x="38" y="92"/>
                    <a:pt x="39" y="93"/>
                  </a:cubicBezTo>
                  <a:close/>
                  <a:moveTo>
                    <a:pt x="45" y="94"/>
                  </a:moveTo>
                  <a:cubicBezTo>
                    <a:pt x="46" y="94"/>
                    <a:pt x="46" y="93"/>
                    <a:pt x="47" y="92"/>
                  </a:cubicBezTo>
                  <a:cubicBezTo>
                    <a:pt x="47" y="92"/>
                    <a:pt x="47" y="92"/>
                    <a:pt x="47" y="92"/>
                  </a:cubicBezTo>
                  <a:cubicBezTo>
                    <a:pt x="46" y="93"/>
                    <a:pt x="45" y="93"/>
                    <a:pt x="45" y="94"/>
                  </a:cubicBezTo>
                  <a:close/>
                  <a:moveTo>
                    <a:pt x="42" y="93"/>
                  </a:moveTo>
                  <a:cubicBezTo>
                    <a:pt x="42" y="93"/>
                    <a:pt x="42" y="92"/>
                    <a:pt x="41" y="92"/>
                  </a:cubicBezTo>
                  <a:cubicBezTo>
                    <a:pt x="40" y="93"/>
                    <a:pt x="41" y="93"/>
                    <a:pt x="42" y="93"/>
                  </a:cubicBezTo>
                  <a:close/>
                  <a:moveTo>
                    <a:pt x="27" y="95"/>
                  </a:moveTo>
                  <a:cubicBezTo>
                    <a:pt x="27" y="96"/>
                    <a:pt x="27" y="96"/>
                    <a:pt x="26" y="97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25" y="97"/>
                    <a:pt x="25" y="96"/>
                    <a:pt x="25" y="96"/>
                  </a:cubicBezTo>
                  <a:cubicBezTo>
                    <a:pt x="25" y="97"/>
                    <a:pt x="25" y="97"/>
                    <a:pt x="25" y="97"/>
                  </a:cubicBezTo>
                  <a:cubicBezTo>
                    <a:pt x="26" y="98"/>
                    <a:pt x="25" y="100"/>
                    <a:pt x="26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7" y="98"/>
                    <a:pt x="28" y="95"/>
                    <a:pt x="28" y="93"/>
                  </a:cubicBezTo>
                  <a:cubicBezTo>
                    <a:pt x="27" y="93"/>
                    <a:pt x="27" y="94"/>
                    <a:pt x="27" y="95"/>
                  </a:cubicBezTo>
                  <a:close/>
                  <a:moveTo>
                    <a:pt x="34" y="93"/>
                  </a:moveTo>
                  <a:cubicBezTo>
                    <a:pt x="35" y="93"/>
                    <a:pt x="35" y="94"/>
                    <a:pt x="35" y="94"/>
                  </a:cubicBezTo>
                  <a:cubicBezTo>
                    <a:pt x="36" y="94"/>
                    <a:pt x="36" y="94"/>
                    <a:pt x="36" y="94"/>
                  </a:cubicBezTo>
                  <a:cubicBezTo>
                    <a:pt x="36" y="94"/>
                    <a:pt x="35" y="93"/>
                    <a:pt x="35" y="93"/>
                  </a:cubicBezTo>
                  <a:cubicBezTo>
                    <a:pt x="35" y="93"/>
                    <a:pt x="34" y="93"/>
                    <a:pt x="34" y="93"/>
                  </a:cubicBezTo>
                  <a:close/>
                  <a:moveTo>
                    <a:pt x="37" y="94"/>
                  </a:moveTo>
                  <a:cubicBezTo>
                    <a:pt x="38" y="94"/>
                    <a:pt x="38" y="93"/>
                    <a:pt x="38" y="93"/>
                  </a:cubicBezTo>
                  <a:cubicBezTo>
                    <a:pt x="38" y="93"/>
                    <a:pt x="37" y="93"/>
                    <a:pt x="37" y="94"/>
                  </a:cubicBezTo>
                  <a:close/>
                  <a:moveTo>
                    <a:pt x="51" y="94"/>
                  </a:moveTo>
                  <a:cubicBezTo>
                    <a:pt x="52" y="94"/>
                    <a:pt x="52" y="94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2" y="94"/>
                    <a:pt x="52" y="94"/>
                    <a:pt x="51" y="94"/>
                  </a:cubicBezTo>
                  <a:close/>
                  <a:moveTo>
                    <a:pt x="40" y="94"/>
                  </a:moveTo>
                  <a:cubicBezTo>
                    <a:pt x="40" y="94"/>
                    <a:pt x="40" y="95"/>
                    <a:pt x="41" y="95"/>
                  </a:cubicBezTo>
                  <a:cubicBezTo>
                    <a:pt x="41" y="95"/>
                    <a:pt x="41" y="94"/>
                    <a:pt x="41" y="94"/>
                  </a:cubicBezTo>
                  <a:cubicBezTo>
                    <a:pt x="41" y="94"/>
                    <a:pt x="41" y="94"/>
                    <a:pt x="40" y="93"/>
                  </a:cubicBezTo>
                  <a:cubicBezTo>
                    <a:pt x="40" y="94"/>
                    <a:pt x="40" y="94"/>
                    <a:pt x="40" y="94"/>
                  </a:cubicBezTo>
                  <a:close/>
                  <a:moveTo>
                    <a:pt x="42" y="94"/>
                  </a:moveTo>
                  <a:cubicBezTo>
                    <a:pt x="43" y="94"/>
                    <a:pt x="43" y="93"/>
                    <a:pt x="42" y="93"/>
                  </a:cubicBezTo>
                  <a:cubicBezTo>
                    <a:pt x="42" y="93"/>
                    <a:pt x="42" y="94"/>
                    <a:pt x="42" y="94"/>
                  </a:cubicBezTo>
                  <a:close/>
                  <a:moveTo>
                    <a:pt x="46" y="95"/>
                  </a:moveTo>
                  <a:cubicBezTo>
                    <a:pt x="47" y="95"/>
                    <a:pt x="46" y="95"/>
                    <a:pt x="46" y="95"/>
                  </a:cubicBezTo>
                  <a:cubicBezTo>
                    <a:pt x="47" y="95"/>
                    <a:pt x="47" y="96"/>
                    <a:pt x="47" y="96"/>
                  </a:cubicBezTo>
                  <a:cubicBezTo>
                    <a:pt x="47" y="95"/>
                    <a:pt x="48" y="95"/>
                    <a:pt x="48" y="95"/>
                  </a:cubicBezTo>
                  <a:cubicBezTo>
                    <a:pt x="48" y="94"/>
                    <a:pt x="48" y="93"/>
                    <a:pt x="48" y="93"/>
                  </a:cubicBezTo>
                  <a:cubicBezTo>
                    <a:pt x="47" y="94"/>
                    <a:pt x="47" y="94"/>
                    <a:pt x="46" y="95"/>
                  </a:cubicBezTo>
                  <a:close/>
                  <a:moveTo>
                    <a:pt x="38" y="94"/>
                  </a:moveTo>
                  <a:cubicBezTo>
                    <a:pt x="39" y="94"/>
                    <a:pt x="39" y="94"/>
                    <a:pt x="39" y="94"/>
                  </a:cubicBezTo>
                  <a:cubicBezTo>
                    <a:pt x="38" y="94"/>
                    <a:pt x="38" y="94"/>
                    <a:pt x="38" y="94"/>
                  </a:cubicBezTo>
                  <a:close/>
                  <a:moveTo>
                    <a:pt x="55" y="94"/>
                  </a:moveTo>
                  <a:cubicBezTo>
                    <a:pt x="55" y="94"/>
                    <a:pt x="55" y="94"/>
                    <a:pt x="56" y="95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5" y="94"/>
                    <a:pt x="55" y="94"/>
                  </a:cubicBezTo>
                  <a:close/>
                  <a:moveTo>
                    <a:pt x="33" y="95"/>
                  </a:moveTo>
                  <a:cubicBezTo>
                    <a:pt x="33" y="95"/>
                    <a:pt x="34" y="95"/>
                    <a:pt x="34" y="96"/>
                  </a:cubicBezTo>
                  <a:cubicBezTo>
                    <a:pt x="35" y="96"/>
                    <a:pt x="35" y="96"/>
                    <a:pt x="35" y="95"/>
                  </a:cubicBezTo>
                  <a:cubicBezTo>
                    <a:pt x="35" y="95"/>
                    <a:pt x="34" y="94"/>
                    <a:pt x="34" y="94"/>
                  </a:cubicBezTo>
                  <a:cubicBezTo>
                    <a:pt x="34" y="94"/>
                    <a:pt x="33" y="94"/>
                    <a:pt x="33" y="95"/>
                  </a:cubicBezTo>
                  <a:close/>
                  <a:moveTo>
                    <a:pt x="52" y="96"/>
                  </a:moveTo>
                  <a:cubicBezTo>
                    <a:pt x="53" y="96"/>
                    <a:pt x="53" y="95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3" y="95"/>
                    <a:pt x="52" y="95"/>
                    <a:pt x="52" y="96"/>
                  </a:cubicBezTo>
                  <a:close/>
                  <a:moveTo>
                    <a:pt x="29" y="99"/>
                  </a:moveTo>
                  <a:cubicBezTo>
                    <a:pt x="30" y="101"/>
                    <a:pt x="31" y="103"/>
                    <a:pt x="32" y="105"/>
                  </a:cubicBezTo>
                  <a:cubicBezTo>
                    <a:pt x="32" y="104"/>
                    <a:pt x="32" y="103"/>
                    <a:pt x="32" y="102"/>
                  </a:cubicBezTo>
                  <a:cubicBezTo>
                    <a:pt x="32" y="102"/>
                    <a:pt x="32" y="102"/>
                    <a:pt x="31" y="102"/>
                  </a:cubicBezTo>
                  <a:cubicBezTo>
                    <a:pt x="31" y="102"/>
                    <a:pt x="31" y="101"/>
                    <a:pt x="31" y="101"/>
                  </a:cubicBezTo>
                  <a:cubicBezTo>
                    <a:pt x="32" y="100"/>
                    <a:pt x="32" y="99"/>
                    <a:pt x="32" y="97"/>
                  </a:cubicBezTo>
                  <a:cubicBezTo>
                    <a:pt x="31" y="97"/>
                    <a:pt x="31" y="98"/>
                    <a:pt x="30" y="98"/>
                  </a:cubicBezTo>
                  <a:cubicBezTo>
                    <a:pt x="30" y="97"/>
                    <a:pt x="31" y="95"/>
                    <a:pt x="30" y="94"/>
                  </a:cubicBezTo>
                  <a:cubicBezTo>
                    <a:pt x="29" y="96"/>
                    <a:pt x="30" y="97"/>
                    <a:pt x="29" y="99"/>
                  </a:cubicBezTo>
                  <a:close/>
                  <a:moveTo>
                    <a:pt x="43" y="95"/>
                  </a:moveTo>
                  <a:cubicBezTo>
                    <a:pt x="43" y="95"/>
                    <a:pt x="44" y="95"/>
                    <a:pt x="44" y="95"/>
                  </a:cubicBezTo>
                  <a:cubicBezTo>
                    <a:pt x="44" y="95"/>
                    <a:pt x="44" y="94"/>
                    <a:pt x="43" y="94"/>
                  </a:cubicBezTo>
                  <a:cubicBezTo>
                    <a:pt x="43" y="95"/>
                    <a:pt x="43" y="95"/>
                    <a:pt x="43" y="95"/>
                  </a:cubicBezTo>
                  <a:close/>
                  <a:moveTo>
                    <a:pt x="39" y="95"/>
                  </a:moveTo>
                  <a:cubicBezTo>
                    <a:pt x="39" y="95"/>
                    <a:pt x="39" y="96"/>
                    <a:pt x="40" y="96"/>
                  </a:cubicBezTo>
                  <a:cubicBezTo>
                    <a:pt x="40" y="96"/>
                    <a:pt x="40" y="95"/>
                    <a:pt x="39" y="94"/>
                  </a:cubicBezTo>
                  <a:cubicBezTo>
                    <a:pt x="39" y="95"/>
                    <a:pt x="39" y="95"/>
                    <a:pt x="39" y="95"/>
                  </a:cubicBezTo>
                  <a:close/>
                  <a:moveTo>
                    <a:pt x="36" y="95"/>
                  </a:moveTo>
                  <a:cubicBezTo>
                    <a:pt x="37" y="95"/>
                    <a:pt x="37" y="95"/>
                    <a:pt x="37" y="95"/>
                  </a:cubicBezTo>
                  <a:cubicBezTo>
                    <a:pt x="36" y="95"/>
                    <a:pt x="36" y="95"/>
                    <a:pt x="36" y="95"/>
                  </a:cubicBezTo>
                  <a:close/>
                  <a:moveTo>
                    <a:pt x="41" y="95"/>
                  </a:moveTo>
                  <a:cubicBezTo>
                    <a:pt x="41" y="95"/>
                    <a:pt x="42" y="95"/>
                    <a:pt x="42" y="95"/>
                  </a:cubicBezTo>
                  <a:cubicBezTo>
                    <a:pt x="41" y="94"/>
                    <a:pt x="40" y="95"/>
                    <a:pt x="41" y="95"/>
                  </a:cubicBezTo>
                  <a:close/>
                  <a:moveTo>
                    <a:pt x="44" y="96"/>
                  </a:moveTo>
                  <a:cubicBezTo>
                    <a:pt x="44" y="96"/>
                    <a:pt x="45" y="96"/>
                    <a:pt x="45" y="95"/>
                  </a:cubicBezTo>
                  <a:cubicBezTo>
                    <a:pt x="44" y="95"/>
                    <a:pt x="44" y="95"/>
                    <a:pt x="44" y="95"/>
                  </a:cubicBezTo>
                  <a:cubicBezTo>
                    <a:pt x="44" y="96"/>
                    <a:pt x="44" y="96"/>
                    <a:pt x="44" y="96"/>
                  </a:cubicBezTo>
                  <a:close/>
                  <a:moveTo>
                    <a:pt x="49" y="98"/>
                  </a:moveTo>
                  <a:cubicBezTo>
                    <a:pt x="50" y="97"/>
                    <a:pt x="50" y="97"/>
                    <a:pt x="51" y="96"/>
                  </a:cubicBezTo>
                  <a:cubicBezTo>
                    <a:pt x="50" y="96"/>
                    <a:pt x="50" y="95"/>
                    <a:pt x="50" y="95"/>
                  </a:cubicBezTo>
                  <a:cubicBezTo>
                    <a:pt x="50" y="96"/>
                    <a:pt x="48" y="97"/>
                    <a:pt x="49" y="98"/>
                  </a:cubicBezTo>
                  <a:close/>
                  <a:moveTo>
                    <a:pt x="55" y="96"/>
                  </a:moveTo>
                  <a:cubicBezTo>
                    <a:pt x="55" y="96"/>
                    <a:pt x="55" y="96"/>
                    <a:pt x="55" y="95"/>
                  </a:cubicBezTo>
                  <a:cubicBezTo>
                    <a:pt x="55" y="95"/>
                    <a:pt x="55" y="95"/>
                    <a:pt x="54" y="95"/>
                  </a:cubicBezTo>
                  <a:cubicBezTo>
                    <a:pt x="54" y="96"/>
                    <a:pt x="54" y="96"/>
                    <a:pt x="55" y="96"/>
                  </a:cubicBezTo>
                  <a:close/>
                  <a:moveTo>
                    <a:pt x="40" y="97"/>
                  </a:moveTo>
                  <a:cubicBezTo>
                    <a:pt x="41" y="96"/>
                    <a:pt x="41" y="96"/>
                    <a:pt x="41" y="96"/>
                  </a:cubicBezTo>
                  <a:cubicBezTo>
                    <a:pt x="40" y="95"/>
                    <a:pt x="40" y="96"/>
                    <a:pt x="40" y="97"/>
                  </a:cubicBezTo>
                  <a:close/>
                  <a:moveTo>
                    <a:pt x="42" y="96"/>
                  </a:moveTo>
                  <a:cubicBezTo>
                    <a:pt x="42" y="96"/>
                    <a:pt x="42" y="97"/>
                    <a:pt x="42" y="97"/>
                  </a:cubicBezTo>
                  <a:cubicBezTo>
                    <a:pt x="43" y="96"/>
                    <a:pt x="43" y="96"/>
                    <a:pt x="43" y="96"/>
                  </a:cubicBezTo>
                  <a:cubicBezTo>
                    <a:pt x="43" y="96"/>
                    <a:pt x="43" y="96"/>
                    <a:pt x="42" y="96"/>
                  </a:cubicBezTo>
                  <a:cubicBezTo>
                    <a:pt x="42" y="96"/>
                    <a:pt x="42" y="96"/>
                    <a:pt x="42" y="96"/>
                  </a:cubicBezTo>
                  <a:close/>
                  <a:moveTo>
                    <a:pt x="35" y="97"/>
                  </a:moveTo>
                  <a:cubicBezTo>
                    <a:pt x="35" y="96"/>
                    <a:pt x="36" y="96"/>
                    <a:pt x="36" y="96"/>
                  </a:cubicBezTo>
                  <a:cubicBezTo>
                    <a:pt x="35" y="96"/>
                    <a:pt x="35" y="97"/>
                    <a:pt x="35" y="97"/>
                  </a:cubicBezTo>
                  <a:close/>
                  <a:moveTo>
                    <a:pt x="39" y="97"/>
                  </a:moveTo>
                  <a:cubicBezTo>
                    <a:pt x="39" y="96"/>
                    <a:pt x="38" y="96"/>
                    <a:pt x="38" y="96"/>
                  </a:cubicBezTo>
                  <a:cubicBezTo>
                    <a:pt x="39" y="96"/>
                    <a:pt x="39" y="97"/>
                    <a:pt x="39" y="97"/>
                  </a:cubicBezTo>
                  <a:close/>
                  <a:moveTo>
                    <a:pt x="53" y="97"/>
                  </a:moveTo>
                  <a:cubicBezTo>
                    <a:pt x="53" y="97"/>
                    <a:pt x="53" y="97"/>
                    <a:pt x="53" y="97"/>
                  </a:cubicBezTo>
                  <a:cubicBezTo>
                    <a:pt x="53" y="97"/>
                    <a:pt x="54" y="96"/>
                    <a:pt x="53" y="96"/>
                  </a:cubicBezTo>
                  <a:cubicBezTo>
                    <a:pt x="53" y="96"/>
                    <a:pt x="53" y="96"/>
                    <a:pt x="53" y="97"/>
                  </a:cubicBezTo>
                  <a:close/>
                  <a:moveTo>
                    <a:pt x="23" y="97"/>
                  </a:moveTo>
                  <a:cubicBezTo>
                    <a:pt x="23" y="98"/>
                    <a:pt x="24" y="99"/>
                    <a:pt x="24" y="99"/>
                  </a:cubicBezTo>
                  <a:cubicBezTo>
                    <a:pt x="24" y="98"/>
                    <a:pt x="24" y="97"/>
                    <a:pt x="24" y="96"/>
                  </a:cubicBezTo>
                  <a:cubicBezTo>
                    <a:pt x="23" y="97"/>
                    <a:pt x="23" y="97"/>
                    <a:pt x="23" y="97"/>
                  </a:cubicBezTo>
                  <a:close/>
                  <a:moveTo>
                    <a:pt x="32" y="99"/>
                  </a:moveTo>
                  <a:cubicBezTo>
                    <a:pt x="33" y="98"/>
                    <a:pt x="33" y="98"/>
                    <a:pt x="33" y="97"/>
                  </a:cubicBezTo>
                  <a:cubicBezTo>
                    <a:pt x="33" y="97"/>
                    <a:pt x="33" y="96"/>
                    <a:pt x="32" y="96"/>
                  </a:cubicBezTo>
                  <a:cubicBezTo>
                    <a:pt x="32" y="97"/>
                    <a:pt x="32" y="98"/>
                    <a:pt x="32" y="99"/>
                  </a:cubicBezTo>
                  <a:close/>
                  <a:moveTo>
                    <a:pt x="36" y="98"/>
                  </a:moveTo>
                  <a:cubicBezTo>
                    <a:pt x="36" y="98"/>
                    <a:pt x="36" y="97"/>
                    <a:pt x="37" y="97"/>
                  </a:cubicBezTo>
                  <a:cubicBezTo>
                    <a:pt x="36" y="97"/>
                    <a:pt x="36" y="96"/>
                    <a:pt x="36" y="96"/>
                  </a:cubicBezTo>
                  <a:cubicBezTo>
                    <a:pt x="36" y="97"/>
                    <a:pt x="35" y="98"/>
                    <a:pt x="36" y="98"/>
                  </a:cubicBezTo>
                  <a:close/>
                  <a:moveTo>
                    <a:pt x="43" y="97"/>
                  </a:moveTo>
                  <a:cubicBezTo>
                    <a:pt x="43" y="97"/>
                    <a:pt x="43" y="98"/>
                    <a:pt x="43" y="98"/>
                  </a:cubicBezTo>
                  <a:cubicBezTo>
                    <a:pt x="43" y="97"/>
                    <a:pt x="44" y="97"/>
                    <a:pt x="44" y="97"/>
                  </a:cubicBezTo>
                  <a:cubicBezTo>
                    <a:pt x="44" y="97"/>
                    <a:pt x="43" y="97"/>
                    <a:pt x="43" y="97"/>
                  </a:cubicBezTo>
                  <a:cubicBezTo>
                    <a:pt x="43" y="97"/>
                    <a:pt x="43" y="97"/>
                    <a:pt x="43" y="97"/>
                  </a:cubicBezTo>
                  <a:close/>
                  <a:moveTo>
                    <a:pt x="45" y="98"/>
                  </a:moveTo>
                  <a:cubicBezTo>
                    <a:pt x="46" y="98"/>
                    <a:pt x="46" y="98"/>
                    <a:pt x="46" y="97"/>
                  </a:cubicBezTo>
                  <a:cubicBezTo>
                    <a:pt x="46" y="97"/>
                    <a:pt x="46" y="97"/>
                    <a:pt x="45" y="97"/>
                  </a:cubicBezTo>
                  <a:cubicBezTo>
                    <a:pt x="45" y="97"/>
                    <a:pt x="45" y="97"/>
                    <a:pt x="45" y="98"/>
                  </a:cubicBezTo>
                  <a:close/>
                  <a:moveTo>
                    <a:pt x="41" y="97"/>
                  </a:moveTo>
                  <a:cubicBezTo>
                    <a:pt x="41" y="97"/>
                    <a:pt x="41" y="98"/>
                    <a:pt x="42" y="98"/>
                  </a:cubicBezTo>
                  <a:cubicBezTo>
                    <a:pt x="42" y="97"/>
                    <a:pt x="42" y="97"/>
                    <a:pt x="41" y="97"/>
                  </a:cubicBezTo>
                  <a:cubicBezTo>
                    <a:pt x="41" y="97"/>
                    <a:pt x="41" y="97"/>
                    <a:pt x="41" y="97"/>
                  </a:cubicBezTo>
                  <a:close/>
                  <a:moveTo>
                    <a:pt x="50" y="99"/>
                  </a:moveTo>
                  <a:cubicBezTo>
                    <a:pt x="50" y="99"/>
                    <a:pt x="51" y="98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8"/>
                    <a:pt x="50" y="98"/>
                    <a:pt x="50" y="99"/>
                  </a:cubicBezTo>
                  <a:close/>
                  <a:moveTo>
                    <a:pt x="36" y="99"/>
                  </a:moveTo>
                  <a:cubicBezTo>
                    <a:pt x="36" y="99"/>
                    <a:pt x="36" y="99"/>
                    <a:pt x="37" y="99"/>
                  </a:cubicBezTo>
                  <a:cubicBezTo>
                    <a:pt x="37" y="99"/>
                    <a:pt x="37" y="98"/>
                    <a:pt x="37" y="98"/>
                  </a:cubicBezTo>
                  <a:cubicBezTo>
                    <a:pt x="37" y="98"/>
                    <a:pt x="37" y="99"/>
                    <a:pt x="37" y="99"/>
                  </a:cubicBezTo>
                  <a:cubicBezTo>
                    <a:pt x="37" y="98"/>
                    <a:pt x="38" y="99"/>
                    <a:pt x="38" y="98"/>
                  </a:cubicBezTo>
                  <a:cubicBezTo>
                    <a:pt x="38" y="98"/>
                    <a:pt x="38" y="97"/>
                    <a:pt x="37" y="97"/>
                  </a:cubicBezTo>
                  <a:cubicBezTo>
                    <a:pt x="37" y="98"/>
                    <a:pt x="37" y="98"/>
                    <a:pt x="36" y="99"/>
                  </a:cubicBezTo>
                  <a:close/>
                  <a:moveTo>
                    <a:pt x="52" y="100"/>
                  </a:moveTo>
                  <a:cubicBezTo>
                    <a:pt x="53" y="99"/>
                    <a:pt x="53" y="99"/>
                    <a:pt x="53" y="98"/>
                  </a:cubicBezTo>
                  <a:cubicBezTo>
                    <a:pt x="53" y="98"/>
                    <a:pt x="53" y="98"/>
                    <a:pt x="52" y="98"/>
                  </a:cubicBezTo>
                  <a:cubicBezTo>
                    <a:pt x="52" y="98"/>
                    <a:pt x="52" y="99"/>
                    <a:pt x="52" y="100"/>
                  </a:cubicBezTo>
                  <a:close/>
                  <a:moveTo>
                    <a:pt x="55" y="99"/>
                  </a:move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8"/>
                    <a:pt x="56" y="98"/>
                  </a:cubicBezTo>
                  <a:cubicBezTo>
                    <a:pt x="56" y="98"/>
                    <a:pt x="55" y="98"/>
                    <a:pt x="55" y="99"/>
                  </a:cubicBezTo>
                  <a:close/>
                  <a:moveTo>
                    <a:pt x="42" y="98"/>
                  </a:moveTo>
                  <a:cubicBezTo>
                    <a:pt x="42" y="98"/>
                    <a:pt x="42" y="99"/>
                    <a:pt x="43" y="99"/>
                  </a:cubicBezTo>
                  <a:cubicBezTo>
                    <a:pt x="43" y="98"/>
                    <a:pt x="43" y="98"/>
                    <a:pt x="43" y="98"/>
                  </a:cubicBezTo>
                  <a:cubicBezTo>
                    <a:pt x="43" y="98"/>
                    <a:pt x="43" y="98"/>
                    <a:pt x="42" y="98"/>
                  </a:cubicBezTo>
                  <a:cubicBezTo>
                    <a:pt x="42" y="98"/>
                    <a:pt x="42" y="98"/>
                    <a:pt x="42" y="98"/>
                  </a:cubicBezTo>
                  <a:close/>
                  <a:moveTo>
                    <a:pt x="46" y="98"/>
                  </a:moveTo>
                  <a:cubicBezTo>
                    <a:pt x="46" y="99"/>
                    <a:pt x="47" y="98"/>
                    <a:pt x="46" y="98"/>
                  </a:cubicBezTo>
                  <a:cubicBezTo>
                    <a:pt x="46" y="98"/>
                    <a:pt x="46" y="98"/>
                    <a:pt x="46" y="98"/>
                  </a:cubicBezTo>
                  <a:close/>
                  <a:moveTo>
                    <a:pt x="44" y="99"/>
                  </a:moveTo>
                  <a:cubicBezTo>
                    <a:pt x="44" y="99"/>
                    <a:pt x="44" y="99"/>
                    <a:pt x="44" y="99"/>
                  </a:cubicBezTo>
                  <a:cubicBezTo>
                    <a:pt x="45" y="99"/>
                    <a:pt x="45" y="98"/>
                    <a:pt x="44" y="98"/>
                  </a:cubicBezTo>
                  <a:cubicBezTo>
                    <a:pt x="44" y="98"/>
                    <a:pt x="44" y="98"/>
                    <a:pt x="44" y="99"/>
                  </a:cubicBezTo>
                  <a:close/>
                  <a:moveTo>
                    <a:pt x="41" y="99"/>
                  </a:moveTo>
                  <a:cubicBezTo>
                    <a:pt x="41" y="99"/>
                    <a:pt x="41" y="98"/>
                    <a:pt x="40" y="98"/>
                  </a:cubicBezTo>
                  <a:cubicBezTo>
                    <a:pt x="40" y="98"/>
                    <a:pt x="40" y="99"/>
                    <a:pt x="41" y="99"/>
                  </a:cubicBezTo>
                  <a:close/>
                  <a:moveTo>
                    <a:pt x="57" y="100"/>
                  </a:moveTo>
                  <a:cubicBezTo>
                    <a:pt x="58" y="100"/>
                    <a:pt x="57" y="99"/>
                    <a:pt x="57" y="98"/>
                  </a:cubicBezTo>
                  <a:cubicBezTo>
                    <a:pt x="57" y="99"/>
                    <a:pt x="57" y="100"/>
                    <a:pt x="57" y="100"/>
                  </a:cubicBezTo>
                  <a:close/>
                  <a:moveTo>
                    <a:pt x="38" y="99"/>
                  </a:moveTo>
                  <a:cubicBezTo>
                    <a:pt x="38" y="100"/>
                    <a:pt x="38" y="100"/>
                    <a:pt x="38" y="100"/>
                  </a:cubicBezTo>
                  <a:cubicBezTo>
                    <a:pt x="38" y="99"/>
                    <a:pt x="39" y="99"/>
                    <a:pt x="39" y="99"/>
                  </a:cubicBezTo>
                  <a:cubicBezTo>
                    <a:pt x="38" y="99"/>
                    <a:pt x="38" y="99"/>
                    <a:pt x="38" y="99"/>
                  </a:cubicBezTo>
                  <a:cubicBezTo>
                    <a:pt x="38" y="99"/>
                    <a:pt x="38" y="99"/>
                    <a:pt x="38" y="99"/>
                  </a:cubicBezTo>
                  <a:close/>
                  <a:moveTo>
                    <a:pt x="41" y="100"/>
                  </a:moveTo>
                  <a:cubicBezTo>
                    <a:pt x="41" y="100"/>
                    <a:pt x="41" y="100"/>
                    <a:pt x="41" y="100"/>
                  </a:cubicBezTo>
                  <a:cubicBezTo>
                    <a:pt x="41" y="100"/>
                    <a:pt x="42" y="100"/>
                    <a:pt x="42" y="100"/>
                  </a:cubicBezTo>
                  <a:cubicBezTo>
                    <a:pt x="42" y="99"/>
                    <a:pt x="42" y="99"/>
                    <a:pt x="41" y="99"/>
                  </a:cubicBezTo>
                  <a:cubicBezTo>
                    <a:pt x="41" y="99"/>
                    <a:pt x="41" y="99"/>
                    <a:pt x="41" y="100"/>
                  </a:cubicBezTo>
                  <a:close/>
                  <a:moveTo>
                    <a:pt x="44" y="100"/>
                  </a:moveTo>
                  <a:cubicBezTo>
                    <a:pt x="44" y="99"/>
                    <a:pt x="44" y="99"/>
                    <a:pt x="44" y="99"/>
                  </a:cubicBezTo>
                  <a:cubicBezTo>
                    <a:pt x="43" y="99"/>
                    <a:pt x="44" y="100"/>
                    <a:pt x="44" y="100"/>
                  </a:cubicBezTo>
                  <a:close/>
                  <a:moveTo>
                    <a:pt x="33" y="100"/>
                  </a:moveTo>
                  <a:cubicBezTo>
                    <a:pt x="34" y="100"/>
                    <a:pt x="34" y="100"/>
                    <a:pt x="34" y="101"/>
                  </a:cubicBezTo>
                  <a:cubicBezTo>
                    <a:pt x="34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3" y="100"/>
                    <a:pt x="33" y="100"/>
                  </a:cubicBezTo>
                  <a:close/>
                  <a:moveTo>
                    <a:pt x="47" y="100"/>
                  </a:moveTo>
                  <a:cubicBezTo>
                    <a:pt x="48" y="100"/>
                    <a:pt x="48" y="99"/>
                    <a:pt x="48" y="99"/>
                  </a:cubicBezTo>
                  <a:cubicBezTo>
                    <a:pt x="47" y="99"/>
                    <a:pt x="47" y="99"/>
                    <a:pt x="47" y="100"/>
                  </a:cubicBezTo>
                  <a:close/>
                  <a:moveTo>
                    <a:pt x="51" y="100"/>
                  </a:moveTo>
                  <a:cubicBezTo>
                    <a:pt x="51" y="100"/>
                    <a:pt x="51" y="99"/>
                    <a:pt x="51" y="99"/>
                  </a:cubicBezTo>
                  <a:cubicBezTo>
                    <a:pt x="51" y="99"/>
                    <a:pt x="51" y="100"/>
                    <a:pt x="51" y="100"/>
                  </a:cubicBezTo>
                  <a:close/>
                  <a:moveTo>
                    <a:pt x="27" y="101"/>
                  </a:moveTo>
                  <a:cubicBezTo>
                    <a:pt x="28" y="101"/>
                    <a:pt x="28" y="100"/>
                    <a:pt x="28" y="99"/>
                  </a:cubicBezTo>
                  <a:cubicBezTo>
                    <a:pt x="28" y="100"/>
                    <a:pt x="27" y="100"/>
                    <a:pt x="27" y="101"/>
                  </a:cubicBezTo>
                  <a:close/>
                  <a:moveTo>
                    <a:pt x="39" y="101"/>
                  </a:moveTo>
                  <a:cubicBezTo>
                    <a:pt x="39" y="101"/>
                    <a:pt x="40" y="100"/>
                    <a:pt x="40" y="100"/>
                  </a:cubicBezTo>
                  <a:cubicBezTo>
                    <a:pt x="40" y="100"/>
                    <a:pt x="40" y="100"/>
                    <a:pt x="39" y="100"/>
                  </a:cubicBezTo>
                  <a:cubicBezTo>
                    <a:pt x="39" y="100"/>
                    <a:pt x="39" y="100"/>
                    <a:pt x="39" y="101"/>
                  </a:cubicBezTo>
                  <a:close/>
                  <a:moveTo>
                    <a:pt x="42" y="101"/>
                  </a:moveTo>
                  <a:cubicBezTo>
                    <a:pt x="42" y="101"/>
                    <a:pt x="42" y="102"/>
                    <a:pt x="43" y="102"/>
                  </a:cubicBezTo>
                  <a:cubicBezTo>
                    <a:pt x="43" y="101"/>
                    <a:pt x="43" y="101"/>
                    <a:pt x="43" y="101"/>
                  </a:cubicBezTo>
                  <a:cubicBezTo>
                    <a:pt x="43" y="101"/>
                    <a:pt x="43" y="100"/>
                    <a:pt x="43" y="100"/>
                  </a:cubicBezTo>
                  <a:cubicBezTo>
                    <a:pt x="43" y="101"/>
                    <a:pt x="42" y="101"/>
                    <a:pt x="42" y="101"/>
                  </a:cubicBezTo>
                  <a:close/>
                  <a:moveTo>
                    <a:pt x="49" y="101"/>
                  </a:moveTo>
                  <a:cubicBezTo>
                    <a:pt x="49" y="101"/>
                    <a:pt x="49" y="100"/>
                    <a:pt x="48" y="100"/>
                  </a:cubicBezTo>
                  <a:cubicBezTo>
                    <a:pt x="48" y="100"/>
                    <a:pt x="48" y="101"/>
                    <a:pt x="49" y="101"/>
                  </a:cubicBezTo>
                  <a:close/>
                  <a:moveTo>
                    <a:pt x="50" y="101"/>
                  </a:moveTo>
                  <a:cubicBezTo>
                    <a:pt x="50" y="101"/>
                    <a:pt x="51" y="101"/>
                    <a:pt x="50" y="102"/>
                  </a:cubicBezTo>
                  <a:cubicBezTo>
                    <a:pt x="51" y="101"/>
                    <a:pt x="50" y="100"/>
                    <a:pt x="50" y="101"/>
                  </a:cubicBezTo>
                  <a:close/>
                  <a:moveTo>
                    <a:pt x="46" y="101"/>
                  </a:moveTo>
                  <a:cubicBezTo>
                    <a:pt x="47" y="101"/>
                    <a:pt x="47" y="101"/>
                    <a:pt x="47" y="101"/>
                  </a:cubicBezTo>
                  <a:cubicBezTo>
                    <a:pt x="47" y="100"/>
                    <a:pt x="46" y="101"/>
                    <a:pt x="46" y="101"/>
                  </a:cubicBezTo>
                  <a:close/>
                  <a:moveTo>
                    <a:pt x="55" y="102"/>
                  </a:moveTo>
                  <a:cubicBezTo>
                    <a:pt x="55" y="102"/>
                    <a:pt x="55" y="103"/>
                    <a:pt x="55" y="103"/>
                  </a:cubicBezTo>
                  <a:cubicBezTo>
                    <a:pt x="55" y="102"/>
                    <a:pt x="56" y="102"/>
                    <a:pt x="56" y="101"/>
                  </a:cubicBezTo>
                  <a:cubicBezTo>
                    <a:pt x="56" y="100"/>
                    <a:pt x="56" y="101"/>
                    <a:pt x="55" y="101"/>
                  </a:cubicBezTo>
                  <a:cubicBezTo>
                    <a:pt x="56" y="101"/>
                    <a:pt x="55" y="101"/>
                    <a:pt x="55" y="102"/>
                  </a:cubicBezTo>
                  <a:close/>
                  <a:moveTo>
                    <a:pt x="39" y="102"/>
                  </a:moveTo>
                  <a:cubicBezTo>
                    <a:pt x="39" y="102"/>
                    <a:pt x="39" y="102"/>
                    <a:pt x="40" y="102"/>
                  </a:cubicBezTo>
                  <a:cubicBezTo>
                    <a:pt x="40" y="102"/>
                    <a:pt x="40" y="101"/>
                    <a:pt x="41" y="101"/>
                  </a:cubicBezTo>
                  <a:cubicBezTo>
                    <a:pt x="40" y="100"/>
                    <a:pt x="39" y="101"/>
                    <a:pt x="39" y="102"/>
                  </a:cubicBezTo>
                  <a:close/>
                  <a:moveTo>
                    <a:pt x="28" y="104"/>
                  </a:moveTo>
                  <a:cubicBezTo>
                    <a:pt x="28" y="104"/>
                    <a:pt x="28" y="103"/>
                    <a:pt x="28" y="103"/>
                  </a:cubicBezTo>
                  <a:cubicBezTo>
                    <a:pt x="29" y="104"/>
                    <a:pt x="29" y="104"/>
                    <a:pt x="30" y="104"/>
                  </a:cubicBezTo>
                  <a:cubicBezTo>
                    <a:pt x="30" y="103"/>
                    <a:pt x="29" y="102"/>
                    <a:pt x="29" y="102"/>
                  </a:cubicBezTo>
                  <a:cubicBezTo>
                    <a:pt x="28" y="101"/>
                    <a:pt x="29" y="102"/>
                    <a:pt x="28" y="102"/>
                  </a:cubicBezTo>
                  <a:cubicBezTo>
                    <a:pt x="27" y="102"/>
                    <a:pt x="26" y="101"/>
                    <a:pt x="26" y="101"/>
                  </a:cubicBezTo>
                  <a:cubicBezTo>
                    <a:pt x="26" y="102"/>
                    <a:pt x="27" y="103"/>
                    <a:pt x="28" y="104"/>
                  </a:cubicBezTo>
                  <a:close/>
                  <a:moveTo>
                    <a:pt x="35" y="102"/>
                  </a:moveTo>
                  <a:cubicBezTo>
                    <a:pt x="35" y="102"/>
                    <a:pt x="36" y="101"/>
                    <a:pt x="35" y="101"/>
                  </a:cubicBezTo>
                  <a:cubicBezTo>
                    <a:pt x="35" y="101"/>
                    <a:pt x="35" y="101"/>
                    <a:pt x="35" y="102"/>
                  </a:cubicBezTo>
                  <a:close/>
                  <a:moveTo>
                    <a:pt x="37" y="102"/>
                  </a:move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6" y="101"/>
                  </a:cubicBezTo>
                  <a:cubicBezTo>
                    <a:pt x="36" y="101"/>
                    <a:pt x="36" y="101"/>
                    <a:pt x="37" y="102"/>
                  </a:cubicBezTo>
                  <a:close/>
                  <a:moveTo>
                    <a:pt x="50" y="102"/>
                  </a:moveTo>
                  <a:cubicBezTo>
                    <a:pt x="50" y="102"/>
                    <a:pt x="50" y="101"/>
                    <a:pt x="49" y="101"/>
                  </a:cubicBezTo>
                  <a:cubicBezTo>
                    <a:pt x="49" y="102"/>
                    <a:pt x="49" y="102"/>
                    <a:pt x="50" y="102"/>
                  </a:cubicBezTo>
                  <a:close/>
                  <a:moveTo>
                    <a:pt x="43" y="102"/>
                  </a:moveTo>
                  <a:cubicBezTo>
                    <a:pt x="44" y="102"/>
                    <a:pt x="44" y="102"/>
                    <a:pt x="44" y="101"/>
                  </a:cubicBezTo>
                  <a:cubicBezTo>
                    <a:pt x="44" y="101"/>
                    <a:pt x="43" y="102"/>
                    <a:pt x="43" y="102"/>
                  </a:cubicBezTo>
                  <a:close/>
                  <a:moveTo>
                    <a:pt x="35" y="102"/>
                  </a:moveTo>
                  <a:cubicBezTo>
                    <a:pt x="35" y="102"/>
                    <a:pt x="36" y="103"/>
                    <a:pt x="36" y="103"/>
                  </a:cubicBezTo>
                  <a:cubicBezTo>
                    <a:pt x="36" y="103"/>
                    <a:pt x="36" y="102"/>
                    <a:pt x="36" y="102"/>
                  </a:cubicBezTo>
                  <a:cubicBezTo>
                    <a:pt x="36" y="102"/>
                    <a:pt x="36" y="102"/>
                    <a:pt x="36" y="102"/>
                  </a:cubicBezTo>
                  <a:cubicBezTo>
                    <a:pt x="36" y="102"/>
                    <a:pt x="36" y="102"/>
                    <a:pt x="35" y="102"/>
                  </a:cubicBezTo>
                  <a:close/>
                  <a:moveTo>
                    <a:pt x="40" y="103"/>
                  </a:moveTo>
                  <a:cubicBezTo>
                    <a:pt x="41" y="104"/>
                    <a:pt x="42" y="103"/>
                    <a:pt x="42" y="102"/>
                  </a:cubicBezTo>
                  <a:cubicBezTo>
                    <a:pt x="42" y="102"/>
                    <a:pt x="42" y="102"/>
                    <a:pt x="41" y="102"/>
                  </a:cubicBezTo>
                  <a:cubicBezTo>
                    <a:pt x="41" y="102"/>
                    <a:pt x="41" y="103"/>
                    <a:pt x="40" y="103"/>
                  </a:cubicBezTo>
                  <a:close/>
                  <a:moveTo>
                    <a:pt x="48" y="103"/>
                  </a:moveTo>
                  <a:cubicBezTo>
                    <a:pt x="48" y="103"/>
                    <a:pt x="48" y="104"/>
                    <a:pt x="49" y="104"/>
                  </a:cubicBezTo>
                  <a:cubicBezTo>
                    <a:pt x="49" y="103"/>
                    <a:pt x="49" y="102"/>
                    <a:pt x="48" y="102"/>
                  </a:cubicBezTo>
                  <a:cubicBezTo>
                    <a:pt x="48" y="102"/>
                    <a:pt x="48" y="103"/>
                    <a:pt x="48" y="103"/>
                  </a:cubicBezTo>
                  <a:close/>
                  <a:moveTo>
                    <a:pt x="57" y="104"/>
                  </a:moveTo>
                  <a:cubicBezTo>
                    <a:pt x="58" y="104"/>
                    <a:pt x="58" y="103"/>
                    <a:pt x="57" y="102"/>
                  </a:cubicBezTo>
                  <a:cubicBezTo>
                    <a:pt x="57" y="103"/>
                    <a:pt x="57" y="104"/>
                    <a:pt x="57" y="104"/>
                  </a:cubicBezTo>
                  <a:close/>
                  <a:moveTo>
                    <a:pt x="42" y="104"/>
                  </a:moveTo>
                  <a:cubicBezTo>
                    <a:pt x="42" y="104"/>
                    <a:pt x="43" y="103"/>
                    <a:pt x="42" y="103"/>
                  </a:cubicBezTo>
                  <a:cubicBezTo>
                    <a:pt x="42" y="103"/>
                    <a:pt x="42" y="103"/>
                    <a:pt x="42" y="104"/>
                  </a:cubicBezTo>
                  <a:close/>
                  <a:moveTo>
                    <a:pt x="35" y="104"/>
                  </a:moveTo>
                  <a:cubicBezTo>
                    <a:pt x="35" y="104"/>
                    <a:pt x="35" y="104"/>
                    <a:pt x="35" y="104"/>
                  </a:cubicBezTo>
                  <a:cubicBezTo>
                    <a:pt x="35" y="104"/>
                    <a:pt x="35" y="103"/>
                    <a:pt x="35" y="103"/>
                  </a:cubicBezTo>
                  <a:cubicBezTo>
                    <a:pt x="34" y="104"/>
                    <a:pt x="34" y="104"/>
                    <a:pt x="35" y="104"/>
                  </a:cubicBezTo>
                  <a:close/>
                  <a:moveTo>
                    <a:pt x="38" y="103"/>
                  </a:moveTo>
                  <a:cubicBezTo>
                    <a:pt x="38" y="104"/>
                    <a:pt x="38" y="104"/>
                    <a:pt x="39" y="104"/>
                  </a:cubicBezTo>
                  <a:cubicBezTo>
                    <a:pt x="39" y="104"/>
                    <a:pt x="38" y="103"/>
                    <a:pt x="38" y="103"/>
                  </a:cubicBezTo>
                  <a:close/>
                  <a:moveTo>
                    <a:pt x="52" y="104"/>
                  </a:moveTo>
                  <a:cubicBezTo>
                    <a:pt x="52" y="104"/>
                    <a:pt x="52" y="104"/>
                    <a:pt x="51" y="104"/>
                  </a:cubicBezTo>
                  <a:cubicBezTo>
                    <a:pt x="52" y="104"/>
                    <a:pt x="52" y="104"/>
                    <a:pt x="52" y="104"/>
                  </a:cubicBezTo>
                  <a:close/>
                  <a:moveTo>
                    <a:pt x="56" y="104"/>
                  </a:moveTo>
                  <a:cubicBezTo>
                    <a:pt x="56" y="104"/>
                    <a:pt x="56" y="105"/>
                    <a:pt x="56" y="105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lose/>
                  <a:moveTo>
                    <a:pt x="46" y="105"/>
                  </a:moveTo>
                  <a:cubicBezTo>
                    <a:pt x="46" y="105"/>
                    <a:pt x="46" y="106"/>
                    <a:pt x="47" y="106"/>
                  </a:cubicBezTo>
                  <a:cubicBezTo>
                    <a:pt x="47" y="105"/>
                    <a:pt x="47" y="105"/>
                    <a:pt x="48" y="105"/>
                  </a:cubicBezTo>
                  <a:cubicBezTo>
                    <a:pt x="48" y="104"/>
                    <a:pt x="46" y="104"/>
                    <a:pt x="46" y="105"/>
                  </a:cubicBezTo>
                  <a:close/>
                  <a:moveTo>
                    <a:pt x="33" y="106"/>
                  </a:moveTo>
                  <a:cubicBezTo>
                    <a:pt x="35" y="106"/>
                    <a:pt x="34" y="105"/>
                    <a:pt x="34" y="104"/>
                  </a:cubicBezTo>
                  <a:cubicBezTo>
                    <a:pt x="33" y="104"/>
                    <a:pt x="34" y="106"/>
                    <a:pt x="33" y="106"/>
                  </a:cubicBezTo>
                  <a:close/>
                  <a:moveTo>
                    <a:pt x="50" y="105"/>
                  </a:moveTo>
                  <a:cubicBezTo>
                    <a:pt x="50" y="105"/>
                    <a:pt x="51" y="106"/>
                    <a:pt x="51" y="106"/>
                  </a:cubicBezTo>
                  <a:cubicBezTo>
                    <a:pt x="51" y="106"/>
                    <a:pt x="51" y="105"/>
                    <a:pt x="51" y="105"/>
                  </a:cubicBezTo>
                  <a:cubicBezTo>
                    <a:pt x="51" y="105"/>
                    <a:pt x="51" y="104"/>
                    <a:pt x="50" y="104"/>
                  </a:cubicBezTo>
                  <a:cubicBezTo>
                    <a:pt x="50" y="105"/>
                    <a:pt x="50" y="105"/>
                    <a:pt x="50" y="105"/>
                  </a:cubicBezTo>
                  <a:close/>
                  <a:moveTo>
                    <a:pt x="60" y="106"/>
                  </a:moveTo>
                  <a:cubicBezTo>
                    <a:pt x="60" y="105"/>
                    <a:pt x="60" y="104"/>
                    <a:pt x="59" y="104"/>
                  </a:cubicBezTo>
                  <a:cubicBezTo>
                    <a:pt x="59" y="105"/>
                    <a:pt x="59" y="105"/>
                    <a:pt x="60" y="106"/>
                  </a:cubicBezTo>
                  <a:close/>
                  <a:moveTo>
                    <a:pt x="38" y="105"/>
                  </a:moveTo>
                  <a:cubicBezTo>
                    <a:pt x="38" y="105"/>
                    <a:pt x="37" y="104"/>
                    <a:pt x="37" y="104"/>
                  </a:cubicBezTo>
                  <a:cubicBezTo>
                    <a:pt x="37" y="105"/>
                    <a:pt x="38" y="106"/>
                    <a:pt x="38" y="105"/>
                  </a:cubicBezTo>
                  <a:close/>
                  <a:moveTo>
                    <a:pt x="39" y="106"/>
                  </a:moveTo>
                  <a:cubicBezTo>
                    <a:pt x="39" y="106"/>
                    <a:pt x="39" y="106"/>
                    <a:pt x="39" y="106"/>
                  </a:cubicBezTo>
                  <a:cubicBezTo>
                    <a:pt x="40" y="106"/>
                    <a:pt x="40" y="105"/>
                    <a:pt x="40" y="105"/>
                  </a:cubicBezTo>
                  <a:cubicBezTo>
                    <a:pt x="40" y="105"/>
                    <a:pt x="40" y="105"/>
                    <a:pt x="39" y="105"/>
                  </a:cubicBezTo>
                  <a:cubicBezTo>
                    <a:pt x="39" y="105"/>
                    <a:pt x="39" y="105"/>
                    <a:pt x="39" y="106"/>
                  </a:cubicBezTo>
                  <a:close/>
                  <a:moveTo>
                    <a:pt x="42" y="105"/>
                  </a:moveTo>
                  <a:cubicBezTo>
                    <a:pt x="42" y="105"/>
                    <a:pt x="43" y="105"/>
                    <a:pt x="43" y="105"/>
                  </a:cubicBezTo>
                  <a:cubicBezTo>
                    <a:pt x="43" y="105"/>
                    <a:pt x="42" y="105"/>
                    <a:pt x="42" y="105"/>
                  </a:cubicBezTo>
                  <a:close/>
                  <a:moveTo>
                    <a:pt x="57" y="106"/>
                  </a:moveTo>
                  <a:cubicBezTo>
                    <a:pt x="57" y="105"/>
                    <a:pt x="58" y="105"/>
                    <a:pt x="57" y="105"/>
                  </a:cubicBezTo>
                  <a:cubicBezTo>
                    <a:pt x="57" y="105"/>
                    <a:pt x="57" y="106"/>
                    <a:pt x="57" y="106"/>
                  </a:cubicBezTo>
                  <a:close/>
                  <a:moveTo>
                    <a:pt x="31" y="108"/>
                  </a:moveTo>
                  <a:cubicBezTo>
                    <a:pt x="31" y="107"/>
                    <a:pt x="30" y="105"/>
                    <a:pt x="29" y="105"/>
                  </a:cubicBezTo>
                  <a:cubicBezTo>
                    <a:pt x="30" y="106"/>
                    <a:pt x="30" y="107"/>
                    <a:pt x="31" y="108"/>
                  </a:cubicBezTo>
                  <a:cubicBezTo>
                    <a:pt x="31" y="107"/>
                    <a:pt x="31" y="108"/>
                    <a:pt x="31" y="108"/>
                  </a:cubicBezTo>
                  <a:close/>
                  <a:moveTo>
                    <a:pt x="36" y="106"/>
                  </a:moveTo>
                  <a:cubicBezTo>
                    <a:pt x="36" y="106"/>
                    <a:pt x="36" y="107"/>
                    <a:pt x="37" y="107"/>
                  </a:cubicBezTo>
                  <a:cubicBezTo>
                    <a:pt x="37" y="107"/>
                    <a:pt x="38" y="105"/>
                    <a:pt x="36" y="105"/>
                  </a:cubicBezTo>
                  <a:cubicBezTo>
                    <a:pt x="36" y="106"/>
                    <a:pt x="36" y="106"/>
                    <a:pt x="36" y="106"/>
                  </a:cubicBezTo>
                  <a:close/>
                  <a:moveTo>
                    <a:pt x="55" y="106"/>
                  </a:moveTo>
                  <a:cubicBezTo>
                    <a:pt x="56" y="106"/>
                    <a:pt x="55" y="106"/>
                    <a:pt x="55" y="106"/>
                  </a:cubicBezTo>
                  <a:cubicBezTo>
                    <a:pt x="55" y="106"/>
                    <a:pt x="55" y="106"/>
                    <a:pt x="55" y="106"/>
                  </a:cubicBezTo>
                  <a:close/>
                  <a:moveTo>
                    <a:pt x="40" y="107"/>
                  </a:moveTo>
                  <a:cubicBezTo>
                    <a:pt x="40" y="106"/>
                    <a:pt x="40" y="106"/>
                    <a:pt x="41" y="106"/>
                  </a:cubicBezTo>
                  <a:cubicBezTo>
                    <a:pt x="40" y="106"/>
                    <a:pt x="40" y="106"/>
                    <a:pt x="40" y="107"/>
                  </a:cubicBezTo>
                  <a:close/>
                  <a:moveTo>
                    <a:pt x="45" y="107"/>
                  </a:moveTo>
                  <a:cubicBezTo>
                    <a:pt x="45" y="107"/>
                    <a:pt x="45" y="107"/>
                    <a:pt x="45" y="106"/>
                  </a:cubicBezTo>
                  <a:cubicBezTo>
                    <a:pt x="45" y="106"/>
                    <a:pt x="45" y="106"/>
                    <a:pt x="45" y="106"/>
                  </a:cubicBezTo>
                  <a:cubicBezTo>
                    <a:pt x="45" y="107"/>
                    <a:pt x="45" y="107"/>
                    <a:pt x="45" y="107"/>
                  </a:cubicBezTo>
                  <a:close/>
                  <a:moveTo>
                    <a:pt x="48" y="107"/>
                  </a:moveTo>
                  <a:cubicBezTo>
                    <a:pt x="48" y="107"/>
                    <a:pt x="49" y="107"/>
                    <a:pt x="49" y="107"/>
                  </a:cubicBezTo>
                  <a:cubicBezTo>
                    <a:pt x="48" y="107"/>
                    <a:pt x="48" y="107"/>
                    <a:pt x="48" y="107"/>
                  </a:cubicBezTo>
                  <a:cubicBezTo>
                    <a:pt x="48" y="107"/>
                    <a:pt x="48" y="107"/>
                    <a:pt x="48" y="106"/>
                  </a:cubicBezTo>
                  <a:cubicBezTo>
                    <a:pt x="47" y="106"/>
                    <a:pt x="47" y="106"/>
                    <a:pt x="47" y="107"/>
                  </a:cubicBezTo>
                  <a:cubicBezTo>
                    <a:pt x="47" y="107"/>
                    <a:pt x="48" y="107"/>
                    <a:pt x="48" y="107"/>
                  </a:cubicBezTo>
                  <a:close/>
                  <a:moveTo>
                    <a:pt x="56" y="107"/>
                  </a:moveTo>
                  <a:cubicBezTo>
                    <a:pt x="56" y="107"/>
                    <a:pt x="56" y="107"/>
                    <a:pt x="56" y="108"/>
                  </a:cubicBezTo>
                  <a:cubicBezTo>
                    <a:pt x="56" y="107"/>
                    <a:pt x="57" y="106"/>
                    <a:pt x="56" y="106"/>
                  </a:cubicBezTo>
                  <a:cubicBezTo>
                    <a:pt x="56" y="107"/>
                    <a:pt x="56" y="107"/>
                    <a:pt x="56" y="107"/>
                  </a:cubicBezTo>
                  <a:close/>
                  <a:moveTo>
                    <a:pt x="50" y="107"/>
                  </a:moveTo>
                  <a:cubicBezTo>
                    <a:pt x="50" y="107"/>
                    <a:pt x="50" y="107"/>
                    <a:pt x="50" y="107"/>
                  </a:cubicBezTo>
                  <a:cubicBezTo>
                    <a:pt x="50" y="107"/>
                    <a:pt x="50" y="107"/>
                    <a:pt x="50" y="107"/>
                  </a:cubicBezTo>
                  <a:close/>
                  <a:moveTo>
                    <a:pt x="36" y="108"/>
                  </a:moveTo>
                  <a:cubicBezTo>
                    <a:pt x="36" y="108"/>
                    <a:pt x="36" y="107"/>
                    <a:pt x="35" y="107"/>
                  </a:cubicBezTo>
                  <a:cubicBezTo>
                    <a:pt x="35" y="107"/>
                    <a:pt x="35" y="108"/>
                    <a:pt x="36" y="108"/>
                  </a:cubicBezTo>
                  <a:close/>
                  <a:moveTo>
                    <a:pt x="37" y="108"/>
                  </a:moveTo>
                  <a:cubicBezTo>
                    <a:pt x="38" y="109"/>
                    <a:pt x="38" y="108"/>
                    <a:pt x="38" y="107"/>
                  </a:cubicBezTo>
                  <a:cubicBezTo>
                    <a:pt x="38" y="107"/>
                    <a:pt x="37" y="108"/>
                    <a:pt x="37" y="108"/>
                  </a:cubicBezTo>
                  <a:close/>
                  <a:moveTo>
                    <a:pt x="41" y="109"/>
                  </a:moveTo>
                  <a:cubicBezTo>
                    <a:pt x="40" y="109"/>
                    <a:pt x="38" y="111"/>
                    <a:pt x="40" y="112"/>
                  </a:cubicBezTo>
                  <a:cubicBezTo>
                    <a:pt x="41" y="111"/>
                    <a:pt x="41" y="109"/>
                    <a:pt x="42" y="107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1" y="108"/>
                    <a:pt x="41" y="108"/>
                    <a:pt x="41" y="109"/>
                  </a:cubicBezTo>
                  <a:close/>
                  <a:moveTo>
                    <a:pt x="57" y="108"/>
                  </a:moveTo>
                  <a:cubicBezTo>
                    <a:pt x="58" y="108"/>
                    <a:pt x="58" y="108"/>
                    <a:pt x="58" y="107"/>
                  </a:cubicBezTo>
                  <a:cubicBezTo>
                    <a:pt x="57" y="107"/>
                    <a:pt x="57" y="108"/>
                    <a:pt x="57" y="108"/>
                  </a:cubicBezTo>
                  <a:close/>
                  <a:moveTo>
                    <a:pt x="60" y="114"/>
                  </a:moveTo>
                  <a:cubicBezTo>
                    <a:pt x="61" y="112"/>
                    <a:pt x="60" y="110"/>
                    <a:pt x="60" y="107"/>
                  </a:cubicBezTo>
                  <a:cubicBezTo>
                    <a:pt x="59" y="109"/>
                    <a:pt x="59" y="112"/>
                    <a:pt x="60" y="114"/>
                  </a:cubicBezTo>
                  <a:close/>
                  <a:moveTo>
                    <a:pt x="53" y="108"/>
                  </a:moveTo>
                  <a:cubicBezTo>
                    <a:pt x="53" y="108"/>
                    <a:pt x="53" y="108"/>
                    <a:pt x="54" y="108"/>
                  </a:cubicBezTo>
                  <a:cubicBezTo>
                    <a:pt x="54" y="108"/>
                    <a:pt x="54" y="107"/>
                    <a:pt x="53" y="107"/>
                  </a:cubicBezTo>
                  <a:cubicBezTo>
                    <a:pt x="53" y="108"/>
                    <a:pt x="53" y="108"/>
                    <a:pt x="53" y="108"/>
                  </a:cubicBezTo>
                  <a:close/>
                  <a:moveTo>
                    <a:pt x="51" y="109"/>
                  </a:moveTo>
                  <a:cubicBezTo>
                    <a:pt x="51" y="109"/>
                    <a:pt x="52" y="108"/>
                    <a:pt x="52" y="108"/>
                  </a:cubicBezTo>
                  <a:cubicBezTo>
                    <a:pt x="51" y="108"/>
                    <a:pt x="51" y="108"/>
                    <a:pt x="51" y="109"/>
                  </a:cubicBezTo>
                  <a:close/>
                  <a:moveTo>
                    <a:pt x="42" y="115"/>
                  </a:moveTo>
                  <a:cubicBezTo>
                    <a:pt x="42" y="115"/>
                    <a:pt x="41" y="115"/>
                    <a:pt x="42" y="116"/>
                  </a:cubicBezTo>
                  <a:cubicBezTo>
                    <a:pt x="42" y="116"/>
                    <a:pt x="42" y="115"/>
                    <a:pt x="42" y="116"/>
                  </a:cubicBezTo>
                  <a:cubicBezTo>
                    <a:pt x="43" y="113"/>
                    <a:pt x="43" y="111"/>
                    <a:pt x="43" y="108"/>
                  </a:cubicBezTo>
                  <a:cubicBezTo>
                    <a:pt x="43" y="110"/>
                    <a:pt x="42" y="113"/>
                    <a:pt x="42" y="115"/>
                  </a:cubicBezTo>
                  <a:close/>
                  <a:moveTo>
                    <a:pt x="52" y="109"/>
                  </a:moveTo>
                  <a:cubicBezTo>
                    <a:pt x="53" y="109"/>
                    <a:pt x="53" y="109"/>
                    <a:pt x="53" y="109"/>
                  </a:cubicBezTo>
                  <a:cubicBezTo>
                    <a:pt x="53" y="109"/>
                    <a:pt x="53" y="108"/>
                    <a:pt x="53" y="108"/>
                  </a:cubicBezTo>
                  <a:cubicBezTo>
                    <a:pt x="53" y="109"/>
                    <a:pt x="52" y="108"/>
                    <a:pt x="52" y="109"/>
                  </a:cubicBezTo>
                  <a:close/>
                  <a:moveTo>
                    <a:pt x="38" y="109"/>
                  </a:moveTo>
                  <a:cubicBezTo>
                    <a:pt x="38" y="110"/>
                    <a:pt x="39" y="108"/>
                    <a:pt x="39" y="108"/>
                  </a:cubicBezTo>
                  <a:cubicBezTo>
                    <a:pt x="38" y="108"/>
                    <a:pt x="38" y="109"/>
                    <a:pt x="38" y="109"/>
                  </a:cubicBezTo>
                  <a:close/>
                  <a:moveTo>
                    <a:pt x="33" y="112"/>
                  </a:moveTo>
                  <a:cubicBezTo>
                    <a:pt x="34" y="111"/>
                    <a:pt x="34" y="111"/>
                    <a:pt x="35" y="110"/>
                  </a:cubicBezTo>
                  <a:cubicBezTo>
                    <a:pt x="34" y="110"/>
                    <a:pt x="34" y="109"/>
                    <a:pt x="34" y="109"/>
                  </a:cubicBezTo>
                  <a:cubicBezTo>
                    <a:pt x="33" y="109"/>
                    <a:pt x="34" y="111"/>
                    <a:pt x="33" y="112"/>
                  </a:cubicBezTo>
                  <a:close/>
                  <a:moveTo>
                    <a:pt x="55" y="109"/>
                  </a:moveTo>
                  <a:cubicBezTo>
                    <a:pt x="55" y="109"/>
                    <a:pt x="54" y="109"/>
                    <a:pt x="54" y="109"/>
                  </a:cubicBezTo>
                  <a:cubicBezTo>
                    <a:pt x="54" y="109"/>
                    <a:pt x="54" y="110"/>
                    <a:pt x="55" y="109"/>
                  </a:cubicBezTo>
                  <a:close/>
                  <a:moveTo>
                    <a:pt x="37" y="109"/>
                  </a:moveTo>
                  <a:cubicBezTo>
                    <a:pt x="37" y="109"/>
                    <a:pt x="37" y="109"/>
                    <a:pt x="37" y="109"/>
                  </a:cubicBezTo>
                  <a:cubicBezTo>
                    <a:pt x="37" y="109"/>
                    <a:pt x="36" y="109"/>
                    <a:pt x="37" y="109"/>
                  </a:cubicBezTo>
                  <a:close/>
                  <a:moveTo>
                    <a:pt x="54" y="110"/>
                  </a:moveTo>
                  <a:cubicBezTo>
                    <a:pt x="54" y="110"/>
                    <a:pt x="54" y="110"/>
                    <a:pt x="54" y="110"/>
                  </a:cubicBezTo>
                  <a:cubicBezTo>
                    <a:pt x="54" y="109"/>
                    <a:pt x="53" y="109"/>
                    <a:pt x="53" y="109"/>
                  </a:cubicBezTo>
                  <a:cubicBezTo>
                    <a:pt x="53" y="110"/>
                    <a:pt x="53" y="110"/>
                    <a:pt x="54" y="110"/>
                  </a:cubicBezTo>
                  <a:close/>
                  <a:moveTo>
                    <a:pt x="37" y="110"/>
                  </a:moveTo>
                  <a:cubicBezTo>
                    <a:pt x="37" y="110"/>
                    <a:pt x="38" y="110"/>
                    <a:pt x="38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lose/>
                  <a:moveTo>
                    <a:pt x="51" y="111"/>
                  </a:moveTo>
                  <a:cubicBezTo>
                    <a:pt x="51" y="110"/>
                    <a:pt x="52" y="110"/>
                    <a:pt x="51" y="110"/>
                  </a:cubicBezTo>
                  <a:cubicBezTo>
                    <a:pt x="51" y="110"/>
                    <a:pt x="51" y="110"/>
                    <a:pt x="51" y="111"/>
                  </a:cubicBezTo>
                  <a:close/>
                  <a:moveTo>
                    <a:pt x="55" y="111"/>
                  </a:moveTo>
                  <a:cubicBezTo>
                    <a:pt x="55" y="111"/>
                    <a:pt x="56" y="110"/>
                    <a:pt x="55" y="110"/>
                  </a:cubicBezTo>
                  <a:cubicBezTo>
                    <a:pt x="55" y="110"/>
                    <a:pt x="55" y="110"/>
                    <a:pt x="55" y="111"/>
                  </a:cubicBezTo>
                  <a:close/>
                  <a:moveTo>
                    <a:pt x="56" y="112"/>
                  </a:moveTo>
                  <a:cubicBezTo>
                    <a:pt x="56" y="112"/>
                    <a:pt x="57" y="111"/>
                    <a:pt x="56" y="111"/>
                  </a:cubicBezTo>
                  <a:cubicBezTo>
                    <a:pt x="56" y="111"/>
                    <a:pt x="56" y="111"/>
                    <a:pt x="56" y="112"/>
                  </a:cubicBezTo>
                  <a:close/>
                  <a:moveTo>
                    <a:pt x="53" y="111"/>
                  </a:moveTo>
                  <a:cubicBezTo>
                    <a:pt x="53" y="111"/>
                    <a:pt x="53" y="111"/>
                    <a:pt x="53" y="111"/>
                  </a:cubicBezTo>
                  <a:cubicBezTo>
                    <a:pt x="53" y="111"/>
                    <a:pt x="53" y="111"/>
                    <a:pt x="53" y="111"/>
                  </a:cubicBezTo>
                  <a:close/>
                  <a:moveTo>
                    <a:pt x="36" y="112"/>
                  </a:moveTo>
                  <a:cubicBezTo>
                    <a:pt x="36" y="112"/>
                    <a:pt x="37" y="112"/>
                    <a:pt x="37" y="111"/>
                  </a:cubicBezTo>
                  <a:cubicBezTo>
                    <a:pt x="37" y="111"/>
                    <a:pt x="36" y="111"/>
                    <a:pt x="36" y="111"/>
                  </a:cubicBezTo>
                  <a:cubicBezTo>
                    <a:pt x="36" y="111"/>
                    <a:pt x="36" y="112"/>
                    <a:pt x="36" y="112"/>
                  </a:cubicBezTo>
                  <a:close/>
                  <a:moveTo>
                    <a:pt x="51" y="113"/>
                  </a:moveTo>
                  <a:cubicBezTo>
                    <a:pt x="52" y="113"/>
                    <a:pt x="51" y="114"/>
                    <a:pt x="52" y="114"/>
                  </a:cubicBezTo>
                  <a:cubicBezTo>
                    <a:pt x="52" y="113"/>
                    <a:pt x="52" y="113"/>
                    <a:pt x="53" y="112"/>
                  </a:cubicBezTo>
                  <a:cubicBezTo>
                    <a:pt x="52" y="112"/>
                    <a:pt x="52" y="111"/>
                    <a:pt x="52" y="111"/>
                  </a:cubicBezTo>
                  <a:cubicBezTo>
                    <a:pt x="51" y="111"/>
                    <a:pt x="52" y="112"/>
                    <a:pt x="51" y="113"/>
                  </a:cubicBezTo>
                  <a:close/>
                  <a:moveTo>
                    <a:pt x="57" y="112"/>
                  </a:moveTo>
                  <a:cubicBezTo>
                    <a:pt x="58" y="112"/>
                    <a:pt x="58" y="112"/>
                    <a:pt x="58" y="112"/>
                  </a:cubicBezTo>
                  <a:cubicBezTo>
                    <a:pt x="58" y="112"/>
                    <a:pt x="57" y="111"/>
                    <a:pt x="57" y="111"/>
                  </a:cubicBezTo>
                  <a:cubicBezTo>
                    <a:pt x="57" y="112"/>
                    <a:pt x="57" y="112"/>
                    <a:pt x="57" y="112"/>
                  </a:cubicBezTo>
                  <a:close/>
                  <a:moveTo>
                    <a:pt x="35" y="114"/>
                  </a:moveTo>
                  <a:cubicBezTo>
                    <a:pt x="35" y="113"/>
                    <a:pt x="36" y="113"/>
                    <a:pt x="36" y="112"/>
                  </a:cubicBezTo>
                  <a:cubicBezTo>
                    <a:pt x="35" y="112"/>
                    <a:pt x="34" y="113"/>
                    <a:pt x="35" y="114"/>
                  </a:cubicBezTo>
                  <a:close/>
                  <a:moveTo>
                    <a:pt x="38" y="114"/>
                  </a:moveTo>
                  <a:cubicBezTo>
                    <a:pt x="39" y="114"/>
                    <a:pt x="38" y="113"/>
                    <a:pt x="38" y="113"/>
                  </a:cubicBezTo>
                  <a:cubicBezTo>
                    <a:pt x="37" y="113"/>
                    <a:pt x="37" y="114"/>
                    <a:pt x="38" y="114"/>
                  </a:cubicBezTo>
                  <a:close/>
                  <a:moveTo>
                    <a:pt x="55" y="114"/>
                  </a:moveTo>
                  <a:cubicBezTo>
                    <a:pt x="55" y="113"/>
                    <a:pt x="55" y="113"/>
                    <a:pt x="54" y="113"/>
                  </a:cubicBezTo>
                  <a:cubicBezTo>
                    <a:pt x="54" y="113"/>
                    <a:pt x="54" y="113"/>
                    <a:pt x="55" y="114"/>
                  </a:cubicBezTo>
                  <a:close/>
                  <a:moveTo>
                    <a:pt x="58" y="114"/>
                  </a:moveTo>
                  <a:cubicBezTo>
                    <a:pt x="58" y="114"/>
                    <a:pt x="58" y="115"/>
                    <a:pt x="58" y="115"/>
                  </a:cubicBezTo>
                  <a:cubicBezTo>
                    <a:pt x="58" y="114"/>
                    <a:pt x="58" y="114"/>
                    <a:pt x="58" y="113"/>
                  </a:cubicBezTo>
                  <a:cubicBezTo>
                    <a:pt x="58" y="114"/>
                    <a:pt x="57" y="114"/>
                    <a:pt x="58" y="114"/>
                  </a:cubicBezTo>
                  <a:close/>
                  <a:moveTo>
                    <a:pt x="54" y="114"/>
                  </a:moveTo>
                  <a:cubicBezTo>
                    <a:pt x="53" y="114"/>
                    <a:pt x="53" y="115"/>
                    <a:pt x="53" y="115"/>
                  </a:cubicBezTo>
                  <a:cubicBezTo>
                    <a:pt x="53" y="115"/>
                    <a:pt x="53" y="116"/>
                    <a:pt x="54" y="116"/>
                  </a:cubicBezTo>
                  <a:cubicBezTo>
                    <a:pt x="54" y="115"/>
                    <a:pt x="54" y="114"/>
                    <a:pt x="54" y="114"/>
                  </a:cubicBezTo>
                  <a:cubicBezTo>
                    <a:pt x="54" y="114"/>
                    <a:pt x="54" y="114"/>
                    <a:pt x="54" y="114"/>
                  </a:cubicBezTo>
                  <a:close/>
                  <a:moveTo>
                    <a:pt x="34" y="117"/>
                  </a:moveTo>
                  <a:cubicBezTo>
                    <a:pt x="34" y="117"/>
                    <a:pt x="34" y="117"/>
                    <a:pt x="35" y="117"/>
                  </a:cubicBezTo>
                  <a:cubicBezTo>
                    <a:pt x="35" y="116"/>
                    <a:pt x="35" y="116"/>
                    <a:pt x="35" y="116"/>
                  </a:cubicBezTo>
                  <a:cubicBezTo>
                    <a:pt x="35" y="115"/>
                    <a:pt x="34" y="115"/>
                    <a:pt x="34" y="114"/>
                  </a:cubicBezTo>
                  <a:cubicBezTo>
                    <a:pt x="34" y="115"/>
                    <a:pt x="34" y="116"/>
                    <a:pt x="34" y="117"/>
                  </a:cubicBezTo>
                  <a:close/>
                  <a:moveTo>
                    <a:pt x="37" y="116"/>
                  </a:moveTo>
                  <a:cubicBezTo>
                    <a:pt x="37" y="116"/>
                    <a:pt x="37" y="115"/>
                    <a:pt x="37" y="115"/>
                  </a:cubicBezTo>
                  <a:cubicBezTo>
                    <a:pt x="37" y="115"/>
                    <a:pt x="36" y="115"/>
                    <a:pt x="37" y="116"/>
                  </a:cubicBezTo>
                  <a:close/>
                  <a:moveTo>
                    <a:pt x="38" y="115"/>
                  </a:move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6"/>
                    <a:pt x="38" y="115"/>
                  </a:cubicBezTo>
                  <a:close/>
                  <a:moveTo>
                    <a:pt x="57" y="117"/>
                  </a:moveTo>
                  <a:cubicBezTo>
                    <a:pt x="57" y="117"/>
                    <a:pt x="57" y="116"/>
                    <a:pt x="57" y="115"/>
                  </a:cubicBezTo>
                  <a:cubicBezTo>
                    <a:pt x="56" y="116"/>
                    <a:pt x="57" y="116"/>
                    <a:pt x="57" y="117"/>
                  </a:cubicBezTo>
                  <a:close/>
                  <a:moveTo>
                    <a:pt x="39" y="116"/>
                  </a:moveTo>
                  <a:cubicBezTo>
                    <a:pt x="39" y="117"/>
                    <a:pt x="40" y="116"/>
                    <a:pt x="39" y="116"/>
                  </a:cubicBezTo>
                  <a:cubicBezTo>
                    <a:pt x="39" y="116"/>
                    <a:pt x="39" y="116"/>
                    <a:pt x="39" y="116"/>
                  </a:cubicBezTo>
                  <a:close/>
                  <a:moveTo>
                    <a:pt x="52" y="118"/>
                  </a:moveTo>
                  <a:cubicBezTo>
                    <a:pt x="53" y="118"/>
                    <a:pt x="53" y="117"/>
                    <a:pt x="53" y="117"/>
                  </a:cubicBezTo>
                  <a:cubicBezTo>
                    <a:pt x="53" y="116"/>
                    <a:pt x="53" y="116"/>
                    <a:pt x="52" y="116"/>
                  </a:cubicBezTo>
                  <a:cubicBezTo>
                    <a:pt x="52" y="117"/>
                    <a:pt x="52" y="117"/>
                    <a:pt x="52" y="118"/>
                  </a:cubicBezTo>
                  <a:close/>
                  <a:moveTo>
                    <a:pt x="60" y="118"/>
                  </a:moveTo>
                  <a:cubicBezTo>
                    <a:pt x="60" y="117"/>
                    <a:pt x="60" y="117"/>
                    <a:pt x="60" y="116"/>
                  </a:cubicBezTo>
                  <a:cubicBezTo>
                    <a:pt x="60" y="117"/>
                    <a:pt x="60" y="118"/>
                    <a:pt x="60" y="118"/>
                  </a:cubicBezTo>
                  <a:close/>
                  <a:moveTo>
                    <a:pt x="57" y="118"/>
                  </a:moveTo>
                  <a:cubicBezTo>
                    <a:pt x="57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8" y="116"/>
                  </a:cubicBezTo>
                  <a:cubicBezTo>
                    <a:pt x="58" y="117"/>
                    <a:pt x="57" y="117"/>
                    <a:pt x="57" y="118"/>
                  </a:cubicBezTo>
                  <a:close/>
                  <a:moveTo>
                    <a:pt x="55" y="117"/>
                  </a:moveTo>
                  <a:cubicBezTo>
                    <a:pt x="56" y="117"/>
                    <a:pt x="56" y="118"/>
                    <a:pt x="56" y="118"/>
                  </a:cubicBezTo>
                  <a:cubicBezTo>
                    <a:pt x="56" y="118"/>
                    <a:pt x="56" y="118"/>
                    <a:pt x="56" y="118"/>
                  </a:cubicBezTo>
                  <a:cubicBezTo>
                    <a:pt x="56" y="117"/>
                    <a:pt x="56" y="117"/>
                    <a:pt x="56" y="117"/>
                  </a:cubicBezTo>
                  <a:cubicBezTo>
                    <a:pt x="56" y="117"/>
                    <a:pt x="55" y="117"/>
                    <a:pt x="55" y="117"/>
                  </a:cubicBezTo>
                  <a:close/>
                  <a:moveTo>
                    <a:pt x="36" y="118"/>
                  </a:moveTo>
                  <a:cubicBezTo>
                    <a:pt x="36" y="117"/>
                    <a:pt x="36" y="117"/>
                    <a:pt x="36" y="117"/>
                  </a:cubicBezTo>
                  <a:cubicBezTo>
                    <a:pt x="36" y="117"/>
                    <a:pt x="35" y="118"/>
                    <a:pt x="36" y="118"/>
                  </a:cubicBezTo>
                  <a:close/>
                  <a:moveTo>
                    <a:pt x="40" y="118"/>
                  </a:moveTo>
                  <a:cubicBezTo>
                    <a:pt x="40" y="119"/>
                    <a:pt x="40" y="119"/>
                    <a:pt x="41" y="119"/>
                  </a:cubicBezTo>
                  <a:cubicBezTo>
                    <a:pt x="41" y="118"/>
                    <a:pt x="41" y="118"/>
                    <a:pt x="41" y="117"/>
                  </a:cubicBezTo>
                  <a:cubicBezTo>
                    <a:pt x="40" y="117"/>
                    <a:pt x="40" y="118"/>
                    <a:pt x="40" y="118"/>
                  </a:cubicBezTo>
                  <a:close/>
                  <a:moveTo>
                    <a:pt x="36" y="119"/>
                  </a:moveTo>
                  <a:cubicBezTo>
                    <a:pt x="37" y="119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8"/>
                    <a:pt x="36" y="118"/>
                    <a:pt x="36" y="119"/>
                  </a:cubicBezTo>
                  <a:close/>
                  <a:moveTo>
                    <a:pt x="54" y="119"/>
                  </a:moveTo>
                  <a:cubicBezTo>
                    <a:pt x="54" y="119"/>
                    <a:pt x="55" y="119"/>
                    <a:pt x="55" y="119"/>
                  </a:cubicBezTo>
                  <a:cubicBezTo>
                    <a:pt x="55" y="119"/>
                    <a:pt x="55" y="119"/>
                    <a:pt x="55" y="119"/>
                  </a:cubicBezTo>
                  <a:cubicBezTo>
                    <a:pt x="55" y="119"/>
                    <a:pt x="55" y="118"/>
                    <a:pt x="55" y="118"/>
                  </a:cubicBezTo>
                  <a:cubicBezTo>
                    <a:pt x="55" y="118"/>
                    <a:pt x="54" y="119"/>
                    <a:pt x="54" y="119"/>
                  </a:cubicBezTo>
                  <a:close/>
                  <a:moveTo>
                    <a:pt x="57" y="119"/>
                  </a:moveTo>
                  <a:cubicBezTo>
                    <a:pt x="57" y="119"/>
                    <a:pt x="57" y="118"/>
                    <a:pt x="56" y="118"/>
                  </a:cubicBezTo>
                  <a:cubicBezTo>
                    <a:pt x="56" y="119"/>
                    <a:pt x="57" y="119"/>
                    <a:pt x="57" y="119"/>
                  </a:cubicBezTo>
                  <a:close/>
                  <a:moveTo>
                    <a:pt x="52" y="120"/>
                  </a:moveTo>
                  <a:cubicBezTo>
                    <a:pt x="53" y="120"/>
                    <a:pt x="52" y="120"/>
                    <a:pt x="53" y="120"/>
                  </a:cubicBezTo>
                  <a:cubicBezTo>
                    <a:pt x="53" y="120"/>
                    <a:pt x="53" y="120"/>
                    <a:pt x="53" y="119"/>
                  </a:cubicBezTo>
                  <a:cubicBezTo>
                    <a:pt x="53" y="119"/>
                    <a:pt x="52" y="119"/>
                    <a:pt x="52" y="120"/>
                  </a:cubicBezTo>
                  <a:close/>
                  <a:moveTo>
                    <a:pt x="55" y="120"/>
                  </a:moveTo>
                  <a:cubicBezTo>
                    <a:pt x="56" y="120"/>
                    <a:pt x="56" y="121"/>
                    <a:pt x="56" y="121"/>
                  </a:cubicBezTo>
                  <a:cubicBezTo>
                    <a:pt x="56" y="121"/>
                    <a:pt x="57" y="120"/>
                    <a:pt x="57" y="120"/>
                  </a:cubicBezTo>
                  <a:cubicBezTo>
                    <a:pt x="56" y="120"/>
                    <a:pt x="56" y="119"/>
                    <a:pt x="55" y="119"/>
                  </a:cubicBezTo>
                  <a:cubicBezTo>
                    <a:pt x="55" y="119"/>
                    <a:pt x="55" y="120"/>
                    <a:pt x="55" y="120"/>
                  </a:cubicBezTo>
                  <a:close/>
                  <a:moveTo>
                    <a:pt x="57" y="122"/>
                  </a:moveTo>
                  <a:cubicBezTo>
                    <a:pt x="58" y="122"/>
                    <a:pt x="59" y="120"/>
                    <a:pt x="58" y="120"/>
                  </a:cubicBezTo>
                  <a:cubicBezTo>
                    <a:pt x="58" y="120"/>
                    <a:pt x="57" y="121"/>
                    <a:pt x="57" y="122"/>
                  </a:cubicBezTo>
                  <a:close/>
                  <a:moveTo>
                    <a:pt x="53" y="121"/>
                  </a:moveTo>
                  <a:cubicBezTo>
                    <a:pt x="53" y="121"/>
                    <a:pt x="54" y="120"/>
                    <a:pt x="54" y="120"/>
                  </a:cubicBezTo>
                  <a:cubicBezTo>
                    <a:pt x="54" y="120"/>
                    <a:pt x="53" y="121"/>
                    <a:pt x="53" y="121"/>
                  </a:cubicBezTo>
                  <a:close/>
                  <a:moveTo>
                    <a:pt x="60" y="122"/>
                  </a:moveTo>
                  <a:cubicBezTo>
                    <a:pt x="61" y="122"/>
                    <a:pt x="61" y="120"/>
                    <a:pt x="60" y="120"/>
                  </a:cubicBezTo>
                  <a:cubicBezTo>
                    <a:pt x="60" y="121"/>
                    <a:pt x="60" y="121"/>
                    <a:pt x="60" y="122"/>
                  </a:cubicBezTo>
                  <a:close/>
                  <a:moveTo>
                    <a:pt x="35" y="123"/>
                  </a:moveTo>
                  <a:cubicBezTo>
                    <a:pt x="35" y="121"/>
                    <a:pt x="36" y="121"/>
                    <a:pt x="35" y="120"/>
                  </a:cubicBezTo>
                  <a:cubicBezTo>
                    <a:pt x="34" y="120"/>
                    <a:pt x="34" y="122"/>
                    <a:pt x="35" y="123"/>
                  </a:cubicBezTo>
                  <a:close/>
                  <a:moveTo>
                    <a:pt x="38" y="122"/>
                  </a:moveTo>
                  <a:cubicBezTo>
                    <a:pt x="38" y="122"/>
                    <a:pt x="39" y="121"/>
                    <a:pt x="39" y="120"/>
                  </a:cubicBezTo>
                  <a:cubicBezTo>
                    <a:pt x="38" y="121"/>
                    <a:pt x="38" y="121"/>
                    <a:pt x="38" y="122"/>
                  </a:cubicBezTo>
                  <a:close/>
                  <a:moveTo>
                    <a:pt x="56" y="123"/>
                  </a:moveTo>
                  <a:cubicBezTo>
                    <a:pt x="56" y="121"/>
                    <a:pt x="55" y="121"/>
                    <a:pt x="55" y="120"/>
                  </a:cubicBezTo>
                  <a:cubicBezTo>
                    <a:pt x="55" y="121"/>
                    <a:pt x="55" y="122"/>
                    <a:pt x="56" y="123"/>
                  </a:cubicBezTo>
                  <a:close/>
                  <a:moveTo>
                    <a:pt x="42" y="124"/>
                  </a:moveTo>
                  <a:cubicBezTo>
                    <a:pt x="42" y="124"/>
                    <a:pt x="42" y="122"/>
                    <a:pt x="42" y="121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42" y="122"/>
                    <a:pt x="42" y="123"/>
                    <a:pt x="42" y="124"/>
                  </a:cubicBezTo>
                  <a:close/>
                  <a:moveTo>
                    <a:pt x="53" y="123"/>
                  </a:moveTo>
                  <a:cubicBezTo>
                    <a:pt x="53" y="123"/>
                    <a:pt x="53" y="125"/>
                    <a:pt x="53" y="124"/>
                  </a:cubicBezTo>
                  <a:cubicBezTo>
                    <a:pt x="53" y="125"/>
                    <a:pt x="53" y="126"/>
                    <a:pt x="54" y="127"/>
                  </a:cubicBezTo>
                  <a:cubicBezTo>
                    <a:pt x="54" y="126"/>
                    <a:pt x="54" y="124"/>
                    <a:pt x="55" y="124"/>
                  </a:cubicBezTo>
                  <a:cubicBezTo>
                    <a:pt x="55" y="123"/>
                    <a:pt x="55" y="122"/>
                    <a:pt x="54" y="121"/>
                  </a:cubicBezTo>
                  <a:cubicBezTo>
                    <a:pt x="54" y="122"/>
                    <a:pt x="53" y="122"/>
                    <a:pt x="53" y="123"/>
                  </a:cubicBezTo>
                  <a:close/>
                  <a:moveTo>
                    <a:pt x="39" y="127"/>
                  </a:moveTo>
                  <a:cubicBezTo>
                    <a:pt x="40" y="127"/>
                    <a:pt x="40" y="127"/>
                    <a:pt x="40" y="126"/>
                  </a:cubicBezTo>
                  <a:cubicBezTo>
                    <a:pt x="39" y="125"/>
                    <a:pt x="41" y="123"/>
                    <a:pt x="40" y="122"/>
                  </a:cubicBezTo>
                  <a:cubicBezTo>
                    <a:pt x="40" y="124"/>
                    <a:pt x="38" y="126"/>
                    <a:pt x="39" y="127"/>
                  </a:cubicBezTo>
                  <a:close/>
                  <a:moveTo>
                    <a:pt x="39" y="123"/>
                  </a:moveTo>
                  <a:cubicBezTo>
                    <a:pt x="39" y="123"/>
                    <a:pt x="39" y="123"/>
                    <a:pt x="39" y="122"/>
                  </a:cubicBezTo>
                  <a:cubicBezTo>
                    <a:pt x="39" y="123"/>
                    <a:pt x="38" y="123"/>
                    <a:pt x="39" y="123"/>
                  </a:cubicBezTo>
                  <a:close/>
                  <a:moveTo>
                    <a:pt x="57" y="124"/>
                  </a:moveTo>
                  <a:cubicBezTo>
                    <a:pt x="57" y="124"/>
                    <a:pt x="58" y="124"/>
                    <a:pt x="57" y="124"/>
                  </a:cubicBezTo>
                  <a:cubicBezTo>
                    <a:pt x="57" y="124"/>
                    <a:pt x="56" y="124"/>
                    <a:pt x="57" y="124"/>
                  </a:cubicBezTo>
                  <a:close/>
                  <a:moveTo>
                    <a:pt x="38" y="125"/>
                  </a:moveTo>
                  <a:cubicBezTo>
                    <a:pt x="39" y="125"/>
                    <a:pt x="38" y="123"/>
                    <a:pt x="38" y="124"/>
                  </a:cubicBezTo>
                  <a:cubicBezTo>
                    <a:pt x="38" y="124"/>
                    <a:pt x="38" y="124"/>
                    <a:pt x="38" y="125"/>
                  </a:cubicBezTo>
                  <a:close/>
                  <a:moveTo>
                    <a:pt x="35" y="124"/>
                  </a:moveTo>
                  <a:cubicBezTo>
                    <a:pt x="35" y="125"/>
                    <a:pt x="35" y="125"/>
                    <a:pt x="35" y="125"/>
                  </a:cubicBezTo>
                  <a:cubicBezTo>
                    <a:pt x="35" y="125"/>
                    <a:pt x="36" y="124"/>
                    <a:pt x="35" y="124"/>
                  </a:cubicBezTo>
                  <a:cubicBezTo>
                    <a:pt x="35" y="124"/>
                    <a:pt x="35" y="124"/>
                    <a:pt x="35" y="124"/>
                  </a:cubicBezTo>
                  <a:close/>
                  <a:moveTo>
                    <a:pt x="58" y="127"/>
                  </a:moveTo>
                  <a:cubicBezTo>
                    <a:pt x="58" y="126"/>
                    <a:pt x="59" y="125"/>
                    <a:pt x="58" y="125"/>
                  </a:cubicBezTo>
                  <a:cubicBezTo>
                    <a:pt x="57" y="125"/>
                    <a:pt x="57" y="126"/>
                    <a:pt x="58" y="127"/>
                  </a:cubicBezTo>
                  <a:close/>
                  <a:moveTo>
                    <a:pt x="56" y="125"/>
                  </a:moveTo>
                  <a:cubicBezTo>
                    <a:pt x="56" y="125"/>
                    <a:pt x="56" y="125"/>
                    <a:pt x="56" y="125"/>
                  </a:cubicBezTo>
                  <a:cubicBezTo>
                    <a:pt x="56" y="125"/>
                    <a:pt x="56" y="126"/>
                    <a:pt x="56" y="125"/>
                  </a:cubicBezTo>
                  <a:close/>
                  <a:moveTo>
                    <a:pt x="36" y="127"/>
                  </a:moveTo>
                  <a:cubicBezTo>
                    <a:pt x="37" y="127"/>
                    <a:pt x="37" y="128"/>
                    <a:pt x="37" y="128"/>
                  </a:cubicBezTo>
                  <a:cubicBezTo>
                    <a:pt x="38" y="128"/>
                    <a:pt x="37" y="127"/>
                    <a:pt x="37" y="126"/>
                  </a:cubicBezTo>
                  <a:cubicBezTo>
                    <a:pt x="36" y="127"/>
                    <a:pt x="36" y="127"/>
                    <a:pt x="36" y="127"/>
                  </a:cubicBezTo>
                  <a:close/>
                  <a:moveTo>
                    <a:pt x="57" y="127"/>
                  </a:moveTo>
                  <a:cubicBezTo>
                    <a:pt x="57" y="127"/>
                    <a:pt x="58" y="127"/>
                    <a:pt x="58" y="127"/>
                  </a:cubicBezTo>
                  <a:cubicBezTo>
                    <a:pt x="57" y="127"/>
                    <a:pt x="57" y="126"/>
                    <a:pt x="57" y="126"/>
                  </a:cubicBezTo>
                  <a:cubicBezTo>
                    <a:pt x="57" y="127"/>
                    <a:pt x="57" y="127"/>
                    <a:pt x="57" y="127"/>
                  </a:cubicBezTo>
                  <a:close/>
                  <a:moveTo>
                    <a:pt x="40" y="128"/>
                  </a:moveTo>
                  <a:cubicBezTo>
                    <a:pt x="41" y="127"/>
                    <a:pt x="41" y="127"/>
                    <a:pt x="40" y="127"/>
                  </a:cubicBezTo>
                  <a:cubicBezTo>
                    <a:pt x="40" y="127"/>
                    <a:pt x="40" y="127"/>
                    <a:pt x="40" y="128"/>
                  </a:cubicBezTo>
                  <a:close/>
                  <a:moveTo>
                    <a:pt x="54" y="127"/>
                  </a:moveTo>
                  <a:cubicBezTo>
                    <a:pt x="54" y="127"/>
                    <a:pt x="54" y="127"/>
                    <a:pt x="54" y="127"/>
                  </a:cubicBezTo>
                  <a:cubicBezTo>
                    <a:pt x="54" y="128"/>
                    <a:pt x="54" y="129"/>
                    <a:pt x="54" y="131"/>
                  </a:cubicBezTo>
                  <a:cubicBezTo>
                    <a:pt x="54" y="129"/>
                    <a:pt x="56" y="128"/>
                    <a:pt x="55" y="127"/>
                  </a:cubicBezTo>
                  <a:cubicBezTo>
                    <a:pt x="55" y="127"/>
                    <a:pt x="54" y="127"/>
                    <a:pt x="54" y="127"/>
                  </a:cubicBezTo>
                  <a:close/>
                  <a:moveTo>
                    <a:pt x="59" y="128"/>
                  </a:moveTo>
                  <a:cubicBezTo>
                    <a:pt x="59" y="128"/>
                    <a:pt x="59" y="128"/>
                    <a:pt x="59" y="128"/>
                  </a:cubicBezTo>
                  <a:cubicBezTo>
                    <a:pt x="58" y="128"/>
                    <a:pt x="59" y="128"/>
                    <a:pt x="59" y="128"/>
                  </a:cubicBezTo>
                  <a:close/>
                  <a:moveTo>
                    <a:pt x="39" y="130"/>
                  </a:moveTo>
                  <a:cubicBezTo>
                    <a:pt x="39" y="130"/>
                    <a:pt x="40" y="129"/>
                    <a:pt x="40" y="128"/>
                  </a:cubicBezTo>
                  <a:cubicBezTo>
                    <a:pt x="39" y="129"/>
                    <a:pt x="39" y="130"/>
                    <a:pt x="39" y="130"/>
                  </a:cubicBezTo>
                  <a:close/>
                  <a:moveTo>
                    <a:pt x="55" y="130"/>
                  </a:moveTo>
                  <a:cubicBezTo>
                    <a:pt x="56" y="129"/>
                    <a:pt x="57" y="129"/>
                    <a:pt x="56" y="128"/>
                  </a:cubicBezTo>
                  <a:cubicBezTo>
                    <a:pt x="56" y="129"/>
                    <a:pt x="55" y="129"/>
                    <a:pt x="55" y="130"/>
                  </a:cubicBezTo>
                  <a:close/>
                  <a:moveTo>
                    <a:pt x="35" y="132"/>
                  </a:moveTo>
                  <a:cubicBezTo>
                    <a:pt x="36" y="131"/>
                    <a:pt x="36" y="130"/>
                    <a:pt x="35" y="129"/>
                  </a:cubicBezTo>
                  <a:cubicBezTo>
                    <a:pt x="35" y="130"/>
                    <a:pt x="35" y="131"/>
                    <a:pt x="35" y="132"/>
                  </a:cubicBezTo>
                  <a:close/>
                  <a:moveTo>
                    <a:pt x="40" y="132"/>
                  </a:moveTo>
                  <a:cubicBezTo>
                    <a:pt x="41" y="131"/>
                    <a:pt x="41" y="130"/>
                    <a:pt x="41" y="129"/>
                  </a:cubicBezTo>
                  <a:cubicBezTo>
                    <a:pt x="40" y="130"/>
                    <a:pt x="39" y="131"/>
                    <a:pt x="40" y="132"/>
                  </a:cubicBezTo>
                  <a:close/>
                  <a:moveTo>
                    <a:pt x="58" y="131"/>
                  </a:moveTo>
                  <a:cubicBezTo>
                    <a:pt x="58" y="130"/>
                    <a:pt x="58" y="130"/>
                    <a:pt x="58" y="130"/>
                  </a:cubicBezTo>
                  <a:cubicBezTo>
                    <a:pt x="58" y="130"/>
                    <a:pt x="58" y="130"/>
                    <a:pt x="57" y="130"/>
                  </a:cubicBezTo>
                  <a:cubicBezTo>
                    <a:pt x="57" y="130"/>
                    <a:pt x="57" y="130"/>
                    <a:pt x="58" y="131"/>
                  </a:cubicBezTo>
                  <a:close/>
                  <a:moveTo>
                    <a:pt x="60" y="131"/>
                  </a:moveTo>
                  <a:cubicBezTo>
                    <a:pt x="60" y="131"/>
                    <a:pt x="60" y="130"/>
                    <a:pt x="60" y="130"/>
                  </a:cubicBezTo>
                  <a:cubicBezTo>
                    <a:pt x="60" y="130"/>
                    <a:pt x="59" y="131"/>
                    <a:pt x="60" y="131"/>
                  </a:cubicBezTo>
                  <a:close/>
                  <a:moveTo>
                    <a:pt x="56" y="132"/>
                  </a:moveTo>
                  <a:cubicBezTo>
                    <a:pt x="57" y="132"/>
                    <a:pt x="57" y="131"/>
                    <a:pt x="57" y="131"/>
                  </a:cubicBezTo>
                  <a:cubicBezTo>
                    <a:pt x="57" y="131"/>
                    <a:pt x="57" y="131"/>
                    <a:pt x="56" y="132"/>
                  </a:cubicBezTo>
                  <a:close/>
                  <a:moveTo>
                    <a:pt x="59" y="133"/>
                  </a:moveTo>
                  <a:cubicBezTo>
                    <a:pt x="59" y="133"/>
                    <a:pt x="59" y="131"/>
                    <a:pt x="59" y="131"/>
                  </a:cubicBezTo>
                  <a:cubicBezTo>
                    <a:pt x="58" y="131"/>
                    <a:pt x="58" y="132"/>
                    <a:pt x="59" y="133"/>
                  </a:cubicBezTo>
                  <a:close/>
                  <a:moveTo>
                    <a:pt x="38" y="132"/>
                  </a:moveTo>
                  <a:cubicBezTo>
                    <a:pt x="38" y="132"/>
                    <a:pt x="38" y="132"/>
                    <a:pt x="38" y="132"/>
                  </a:cubicBezTo>
                  <a:cubicBezTo>
                    <a:pt x="38" y="132"/>
                    <a:pt x="38" y="131"/>
                    <a:pt x="38" y="131"/>
                  </a:cubicBezTo>
                  <a:cubicBezTo>
                    <a:pt x="38" y="132"/>
                    <a:pt x="38" y="132"/>
                    <a:pt x="38" y="132"/>
                  </a:cubicBezTo>
                  <a:close/>
                  <a:moveTo>
                    <a:pt x="54" y="134"/>
                  </a:moveTo>
                  <a:cubicBezTo>
                    <a:pt x="55" y="133"/>
                    <a:pt x="55" y="133"/>
                    <a:pt x="55" y="132"/>
                  </a:cubicBezTo>
                  <a:cubicBezTo>
                    <a:pt x="55" y="132"/>
                    <a:pt x="55" y="131"/>
                    <a:pt x="54" y="132"/>
                  </a:cubicBezTo>
                  <a:cubicBezTo>
                    <a:pt x="54" y="133"/>
                    <a:pt x="54" y="133"/>
                    <a:pt x="54" y="134"/>
                  </a:cubicBezTo>
                  <a:close/>
                  <a:moveTo>
                    <a:pt x="58" y="133"/>
                  </a:moveTo>
                  <a:cubicBezTo>
                    <a:pt x="58" y="133"/>
                    <a:pt x="58" y="133"/>
                    <a:pt x="58" y="133"/>
                  </a:cubicBezTo>
                  <a:cubicBezTo>
                    <a:pt x="58" y="133"/>
                    <a:pt x="58" y="133"/>
                    <a:pt x="58" y="133"/>
                  </a:cubicBezTo>
                  <a:cubicBezTo>
                    <a:pt x="57" y="133"/>
                    <a:pt x="58" y="134"/>
                    <a:pt x="58" y="133"/>
                  </a:cubicBezTo>
                  <a:close/>
                  <a:moveTo>
                    <a:pt x="39" y="134"/>
                  </a:moveTo>
                  <a:cubicBezTo>
                    <a:pt x="39" y="134"/>
                    <a:pt x="39" y="133"/>
                    <a:pt x="39" y="133"/>
                  </a:cubicBezTo>
                  <a:cubicBezTo>
                    <a:pt x="38" y="133"/>
                    <a:pt x="39" y="134"/>
                    <a:pt x="39" y="134"/>
                  </a:cubicBezTo>
                  <a:close/>
                  <a:moveTo>
                    <a:pt x="41" y="137"/>
                  </a:moveTo>
                  <a:cubicBezTo>
                    <a:pt x="41" y="136"/>
                    <a:pt x="41" y="134"/>
                    <a:pt x="41" y="133"/>
                  </a:cubicBezTo>
                  <a:cubicBezTo>
                    <a:pt x="41" y="135"/>
                    <a:pt x="39" y="136"/>
                    <a:pt x="41" y="137"/>
                  </a:cubicBezTo>
                  <a:close/>
                  <a:moveTo>
                    <a:pt x="35" y="134"/>
                  </a:moveTo>
                  <a:cubicBezTo>
                    <a:pt x="35" y="135"/>
                    <a:pt x="35" y="136"/>
                    <a:pt x="36" y="136"/>
                  </a:cubicBezTo>
                  <a:cubicBezTo>
                    <a:pt x="36" y="136"/>
                    <a:pt x="37" y="133"/>
                    <a:pt x="35" y="134"/>
                  </a:cubicBezTo>
                  <a:close/>
                  <a:moveTo>
                    <a:pt x="61" y="136"/>
                  </a:moveTo>
                  <a:cubicBezTo>
                    <a:pt x="61" y="135"/>
                    <a:pt x="60" y="134"/>
                    <a:pt x="61" y="134"/>
                  </a:cubicBezTo>
                  <a:cubicBezTo>
                    <a:pt x="60" y="134"/>
                    <a:pt x="60" y="135"/>
                    <a:pt x="61" y="136"/>
                  </a:cubicBezTo>
                  <a:close/>
                  <a:moveTo>
                    <a:pt x="57" y="135"/>
                  </a:moveTo>
                  <a:cubicBezTo>
                    <a:pt x="57" y="135"/>
                    <a:pt x="57" y="135"/>
                    <a:pt x="57" y="135"/>
                  </a:cubicBezTo>
                  <a:cubicBezTo>
                    <a:pt x="57" y="135"/>
                    <a:pt x="57" y="135"/>
                    <a:pt x="57" y="135"/>
                  </a:cubicBezTo>
                  <a:cubicBezTo>
                    <a:pt x="57" y="134"/>
                    <a:pt x="57" y="134"/>
                    <a:pt x="57" y="134"/>
                  </a:cubicBezTo>
                  <a:cubicBezTo>
                    <a:pt x="57" y="134"/>
                    <a:pt x="56" y="134"/>
                    <a:pt x="57" y="135"/>
                  </a:cubicBezTo>
                  <a:close/>
                  <a:moveTo>
                    <a:pt x="57" y="136"/>
                  </a:moveTo>
                  <a:cubicBezTo>
                    <a:pt x="58" y="136"/>
                    <a:pt x="58" y="135"/>
                    <a:pt x="58" y="135"/>
                  </a:cubicBezTo>
                  <a:cubicBezTo>
                    <a:pt x="57" y="135"/>
                    <a:pt x="57" y="136"/>
                    <a:pt x="57" y="136"/>
                  </a:cubicBezTo>
                  <a:close/>
                  <a:moveTo>
                    <a:pt x="56" y="136"/>
                  </a:moveTo>
                  <a:cubicBezTo>
                    <a:pt x="56" y="136"/>
                    <a:pt x="57" y="136"/>
                    <a:pt x="56" y="135"/>
                  </a:cubicBezTo>
                  <a:cubicBezTo>
                    <a:pt x="56" y="136"/>
                    <a:pt x="55" y="136"/>
                    <a:pt x="56" y="136"/>
                  </a:cubicBezTo>
                  <a:close/>
                  <a:moveTo>
                    <a:pt x="37" y="137"/>
                  </a:moveTo>
                  <a:cubicBezTo>
                    <a:pt x="37" y="137"/>
                    <a:pt x="38" y="136"/>
                    <a:pt x="37" y="136"/>
                  </a:cubicBezTo>
                  <a:cubicBezTo>
                    <a:pt x="37" y="136"/>
                    <a:pt x="37" y="136"/>
                    <a:pt x="37" y="137"/>
                  </a:cubicBezTo>
                  <a:close/>
                  <a:moveTo>
                    <a:pt x="56" y="136"/>
                  </a:moveTo>
                  <a:cubicBezTo>
                    <a:pt x="56" y="137"/>
                    <a:pt x="56" y="137"/>
                    <a:pt x="57" y="137"/>
                  </a:cubicBezTo>
                  <a:cubicBezTo>
                    <a:pt x="57" y="137"/>
                    <a:pt x="57" y="137"/>
                    <a:pt x="57" y="136"/>
                  </a:cubicBezTo>
                  <a:cubicBezTo>
                    <a:pt x="57" y="136"/>
                    <a:pt x="57" y="136"/>
                    <a:pt x="57" y="136"/>
                  </a:cubicBezTo>
                  <a:cubicBezTo>
                    <a:pt x="57" y="136"/>
                    <a:pt x="56" y="136"/>
                    <a:pt x="56" y="136"/>
                  </a:cubicBezTo>
                  <a:close/>
                  <a:moveTo>
                    <a:pt x="58" y="137"/>
                  </a:moveTo>
                  <a:cubicBezTo>
                    <a:pt x="58" y="138"/>
                    <a:pt x="59" y="138"/>
                    <a:pt x="59" y="138"/>
                  </a:cubicBezTo>
                  <a:cubicBezTo>
                    <a:pt x="59" y="138"/>
                    <a:pt x="60" y="137"/>
                    <a:pt x="59" y="137"/>
                  </a:cubicBezTo>
                  <a:cubicBezTo>
                    <a:pt x="59" y="137"/>
                    <a:pt x="59" y="137"/>
                    <a:pt x="58" y="137"/>
                  </a:cubicBezTo>
                  <a:close/>
                  <a:moveTo>
                    <a:pt x="38" y="138"/>
                  </a:moveTo>
                  <a:cubicBezTo>
                    <a:pt x="38" y="138"/>
                    <a:pt x="38" y="137"/>
                    <a:pt x="38" y="137"/>
                  </a:cubicBezTo>
                  <a:cubicBezTo>
                    <a:pt x="38" y="138"/>
                    <a:pt x="37" y="138"/>
                    <a:pt x="38" y="138"/>
                  </a:cubicBezTo>
                  <a:close/>
                  <a:moveTo>
                    <a:pt x="39" y="138"/>
                  </a:moveTo>
                  <a:cubicBezTo>
                    <a:pt x="40" y="138"/>
                    <a:pt x="40" y="138"/>
                    <a:pt x="39" y="138"/>
                  </a:cubicBezTo>
                  <a:cubicBezTo>
                    <a:pt x="39" y="138"/>
                    <a:pt x="39" y="138"/>
                    <a:pt x="39" y="138"/>
                  </a:cubicBezTo>
                  <a:close/>
                  <a:moveTo>
                    <a:pt x="60" y="140"/>
                  </a:moveTo>
                  <a:cubicBezTo>
                    <a:pt x="60" y="140"/>
                    <a:pt x="60" y="140"/>
                    <a:pt x="61" y="140"/>
                  </a:cubicBezTo>
                  <a:cubicBezTo>
                    <a:pt x="60" y="139"/>
                    <a:pt x="61" y="138"/>
                    <a:pt x="60" y="138"/>
                  </a:cubicBezTo>
                  <a:cubicBezTo>
                    <a:pt x="60" y="138"/>
                    <a:pt x="60" y="139"/>
                    <a:pt x="60" y="140"/>
                  </a:cubicBezTo>
                  <a:close/>
                  <a:moveTo>
                    <a:pt x="55" y="139"/>
                  </a:moveTo>
                  <a:cubicBezTo>
                    <a:pt x="55" y="139"/>
                    <a:pt x="55" y="140"/>
                    <a:pt x="55" y="140"/>
                  </a:cubicBezTo>
                  <a:cubicBezTo>
                    <a:pt x="56" y="140"/>
                    <a:pt x="56" y="137"/>
                    <a:pt x="55" y="139"/>
                  </a:cubicBezTo>
                  <a:close/>
                  <a:moveTo>
                    <a:pt x="59" y="139"/>
                  </a:moveTo>
                  <a:cubicBezTo>
                    <a:pt x="59" y="139"/>
                    <a:pt x="58" y="138"/>
                    <a:pt x="58" y="138"/>
                  </a:cubicBezTo>
                  <a:cubicBezTo>
                    <a:pt x="58" y="139"/>
                    <a:pt x="58" y="139"/>
                    <a:pt x="59" y="139"/>
                  </a:cubicBezTo>
                  <a:close/>
                  <a:moveTo>
                    <a:pt x="37" y="141"/>
                  </a:moveTo>
                  <a:cubicBezTo>
                    <a:pt x="37" y="140"/>
                    <a:pt x="37" y="140"/>
                    <a:pt x="37" y="140"/>
                  </a:cubicBezTo>
                  <a:cubicBezTo>
                    <a:pt x="37" y="140"/>
                    <a:pt x="37" y="139"/>
                    <a:pt x="37" y="139"/>
                  </a:cubicBezTo>
                  <a:cubicBezTo>
                    <a:pt x="37" y="140"/>
                    <a:pt x="37" y="140"/>
                    <a:pt x="37" y="141"/>
                  </a:cubicBezTo>
                  <a:close/>
                  <a:moveTo>
                    <a:pt x="38" y="140"/>
                  </a:moveTo>
                  <a:cubicBezTo>
                    <a:pt x="39" y="140"/>
                    <a:pt x="39" y="140"/>
                    <a:pt x="39" y="140"/>
                  </a:cubicBezTo>
                  <a:cubicBezTo>
                    <a:pt x="39" y="139"/>
                    <a:pt x="38" y="139"/>
                    <a:pt x="38" y="140"/>
                  </a:cubicBezTo>
                  <a:close/>
                  <a:moveTo>
                    <a:pt x="58" y="141"/>
                  </a:moveTo>
                  <a:cubicBezTo>
                    <a:pt x="58" y="141"/>
                    <a:pt x="58" y="141"/>
                    <a:pt x="58" y="140"/>
                  </a:cubicBezTo>
                  <a:cubicBezTo>
                    <a:pt x="58" y="140"/>
                    <a:pt x="57" y="139"/>
                    <a:pt x="57" y="139"/>
                  </a:cubicBezTo>
                  <a:cubicBezTo>
                    <a:pt x="57" y="140"/>
                    <a:pt x="57" y="141"/>
                    <a:pt x="58" y="141"/>
                  </a:cubicBezTo>
                  <a:close/>
                  <a:moveTo>
                    <a:pt x="36" y="143"/>
                  </a:moveTo>
                  <a:cubicBezTo>
                    <a:pt x="36" y="142"/>
                    <a:pt x="37" y="142"/>
                    <a:pt x="37" y="141"/>
                  </a:cubicBezTo>
                  <a:cubicBezTo>
                    <a:pt x="36" y="141"/>
                    <a:pt x="36" y="140"/>
                    <a:pt x="36" y="139"/>
                  </a:cubicBezTo>
                  <a:cubicBezTo>
                    <a:pt x="36" y="141"/>
                    <a:pt x="36" y="142"/>
                    <a:pt x="36" y="143"/>
                  </a:cubicBezTo>
                  <a:close/>
                  <a:moveTo>
                    <a:pt x="41" y="142"/>
                  </a:moveTo>
                  <a:cubicBezTo>
                    <a:pt x="41" y="141"/>
                    <a:pt x="41" y="140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40" y="140"/>
                    <a:pt x="40" y="142"/>
                    <a:pt x="41" y="142"/>
                  </a:cubicBezTo>
                  <a:close/>
                  <a:moveTo>
                    <a:pt x="59" y="141"/>
                  </a:moveTo>
                  <a:cubicBezTo>
                    <a:pt x="60" y="140"/>
                    <a:pt x="59" y="140"/>
                    <a:pt x="59" y="140"/>
                  </a:cubicBezTo>
                  <a:cubicBezTo>
                    <a:pt x="59" y="140"/>
                    <a:pt x="59" y="140"/>
                    <a:pt x="59" y="141"/>
                  </a:cubicBezTo>
                  <a:close/>
                  <a:moveTo>
                    <a:pt x="57" y="142"/>
                  </a:moveTo>
                  <a:cubicBezTo>
                    <a:pt x="57" y="142"/>
                    <a:pt x="57" y="141"/>
                    <a:pt x="56" y="140"/>
                  </a:cubicBezTo>
                  <a:cubicBezTo>
                    <a:pt x="56" y="141"/>
                    <a:pt x="57" y="142"/>
                    <a:pt x="57" y="142"/>
                  </a:cubicBezTo>
                  <a:close/>
                  <a:moveTo>
                    <a:pt x="59" y="143"/>
                  </a:moveTo>
                  <a:cubicBezTo>
                    <a:pt x="59" y="143"/>
                    <a:pt x="60" y="142"/>
                    <a:pt x="59" y="142"/>
                  </a:cubicBezTo>
                  <a:cubicBezTo>
                    <a:pt x="59" y="142"/>
                    <a:pt x="59" y="143"/>
                    <a:pt x="59" y="143"/>
                  </a:cubicBezTo>
                  <a:close/>
                  <a:moveTo>
                    <a:pt x="56" y="145"/>
                  </a:moveTo>
                  <a:cubicBezTo>
                    <a:pt x="56" y="144"/>
                    <a:pt x="56" y="143"/>
                    <a:pt x="55" y="142"/>
                  </a:cubicBezTo>
                  <a:cubicBezTo>
                    <a:pt x="55" y="143"/>
                    <a:pt x="55" y="144"/>
                    <a:pt x="56" y="145"/>
                  </a:cubicBezTo>
                  <a:close/>
                  <a:moveTo>
                    <a:pt x="40" y="145"/>
                  </a:moveTo>
                  <a:cubicBezTo>
                    <a:pt x="41" y="144"/>
                    <a:pt x="41" y="143"/>
                    <a:pt x="39" y="143"/>
                  </a:cubicBezTo>
                  <a:cubicBezTo>
                    <a:pt x="39" y="144"/>
                    <a:pt x="39" y="145"/>
                    <a:pt x="40" y="145"/>
                  </a:cubicBezTo>
                  <a:close/>
                  <a:moveTo>
                    <a:pt x="61" y="146"/>
                  </a:moveTo>
                  <a:cubicBezTo>
                    <a:pt x="61" y="146"/>
                    <a:pt x="61" y="146"/>
                    <a:pt x="61" y="146"/>
                  </a:cubicBezTo>
                  <a:cubicBezTo>
                    <a:pt x="61" y="145"/>
                    <a:pt x="61" y="144"/>
                    <a:pt x="61" y="143"/>
                  </a:cubicBezTo>
                  <a:cubicBezTo>
                    <a:pt x="60" y="143"/>
                    <a:pt x="60" y="143"/>
                    <a:pt x="60" y="143"/>
                  </a:cubicBezTo>
                  <a:cubicBezTo>
                    <a:pt x="61" y="144"/>
                    <a:pt x="60" y="145"/>
                    <a:pt x="61" y="146"/>
                  </a:cubicBezTo>
                  <a:close/>
                  <a:moveTo>
                    <a:pt x="37" y="144"/>
                  </a:moveTo>
                  <a:cubicBezTo>
                    <a:pt x="37" y="144"/>
                    <a:pt x="37" y="144"/>
                    <a:pt x="38" y="144"/>
                  </a:cubicBezTo>
                  <a:cubicBezTo>
                    <a:pt x="38" y="144"/>
                    <a:pt x="38" y="144"/>
                    <a:pt x="37" y="144"/>
                  </a:cubicBezTo>
                  <a:cubicBezTo>
                    <a:pt x="38" y="144"/>
                    <a:pt x="37" y="144"/>
                    <a:pt x="37" y="144"/>
                  </a:cubicBezTo>
                  <a:close/>
                  <a:moveTo>
                    <a:pt x="58" y="144"/>
                  </a:moveTo>
                  <a:cubicBezTo>
                    <a:pt x="58" y="144"/>
                    <a:pt x="58" y="144"/>
                    <a:pt x="58" y="144"/>
                  </a:cubicBezTo>
                  <a:cubicBezTo>
                    <a:pt x="58" y="144"/>
                    <a:pt x="58" y="144"/>
                    <a:pt x="58" y="144"/>
                  </a:cubicBezTo>
                  <a:cubicBezTo>
                    <a:pt x="58" y="144"/>
                    <a:pt x="58" y="144"/>
                    <a:pt x="58" y="144"/>
                  </a:cubicBezTo>
                  <a:close/>
                  <a:moveTo>
                    <a:pt x="37" y="147"/>
                  </a:moveTo>
                  <a:cubicBezTo>
                    <a:pt x="37" y="146"/>
                    <a:pt x="37" y="145"/>
                    <a:pt x="36" y="144"/>
                  </a:cubicBezTo>
                  <a:cubicBezTo>
                    <a:pt x="36" y="145"/>
                    <a:pt x="36" y="146"/>
                    <a:pt x="37" y="147"/>
                  </a:cubicBezTo>
                  <a:close/>
                  <a:moveTo>
                    <a:pt x="58" y="146"/>
                  </a:moveTo>
                  <a:cubicBezTo>
                    <a:pt x="58" y="146"/>
                    <a:pt x="58" y="145"/>
                    <a:pt x="58" y="145"/>
                  </a:cubicBezTo>
                  <a:cubicBezTo>
                    <a:pt x="58" y="145"/>
                    <a:pt x="57" y="145"/>
                    <a:pt x="57" y="145"/>
                  </a:cubicBezTo>
                  <a:cubicBezTo>
                    <a:pt x="57" y="145"/>
                    <a:pt x="57" y="146"/>
                    <a:pt x="58" y="146"/>
                  </a:cubicBezTo>
                  <a:close/>
                  <a:moveTo>
                    <a:pt x="39" y="146"/>
                  </a:moveTo>
                  <a:cubicBezTo>
                    <a:pt x="39" y="145"/>
                    <a:pt x="39" y="145"/>
                    <a:pt x="38" y="145"/>
                  </a:cubicBezTo>
                  <a:cubicBezTo>
                    <a:pt x="38" y="146"/>
                    <a:pt x="39" y="145"/>
                    <a:pt x="39" y="146"/>
                  </a:cubicBezTo>
                  <a:close/>
                  <a:moveTo>
                    <a:pt x="59" y="145"/>
                  </a:moveTo>
                  <a:cubicBezTo>
                    <a:pt x="59" y="145"/>
                    <a:pt x="59" y="146"/>
                    <a:pt x="59" y="146"/>
                  </a:cubicBezTo>
                  <a:cubicBezTo>
                    <a:pt x="60" y="145"/>
                    <a:pt x="59" y="145"/>
                    <a:pt x="59" y="145"/>
                  </a:cubicBezTo>
                  <a:close/>
                  <a:moveTo>
                    <a:pt x="41" y="147"/>
                  </a:moveTo>
                  <a:cubicBezTo>
                    <a:pt x="41" y="147"/>
                    <a:pt x="41" y="148"/>
                    <a:pt x="41" y="148"/>
                  </a:cubicBezTo>
                  <a:cubicBezTo>
                    <a:pt x="41" y="147"/>
                    <a:pt x="41" y="147"/>
                    <a:pt x="41" y="146"/>
                  </a:cubicBezTo>
                  <a:cubicBezTo>
                    <a:pt x="41" y="147"/>
                    <a:pt x="41" y="147"/>
                    <a:pt x="41" y="147"/>
                  </a:cubicBezTo>
                  <a:close/>
                  <a:moveTo>
                    <a:pt x="56" y="150"/>
                  </a:moveTo>
                  <a:cubicBezTo>
                    <a:pt x="57" y="149"/>
                    <a:pt x="58" y="147"/>
                    <a:pt x="57" y="146"/>
                  </a:cubicBezTo>
                  <a:cubicBezTo>
                    <a:pt x="56" y="147"/>
                    <a:pt x="56" y="148"/>
                    <a:pt x="56" y="150"/>
                  </a:cubicBezTo>
                  <a:close/>
                  <a:moveTo>
                    <a:pt x="59" y="148"/>
                  </a:moveTo>
                  <a:cubicBezTo>
                    <a:pt x="60" y="148"/>
                    <a:pt x="59" y="147"/>
                    <a:pt x="59" y="147"/>
                  </a:cubicBezTo>
                  <a:cubicBezTo>
                    <a:pt x="58" y="147"/>
                    <a:pt x="58" y="148"/>
                    <a:pt x="59" y="148"/>
                  </a:cubicBezTo>
                  <a:close/>
                  <a:moveTo>
                    <a:pt x="37" y="149"/>
                  </a:moveTo>
                  <a:cubicBezTo>
                    <a:pt x="37" y="149"/>
                    <a:pt x="38" y="148"/>
                    <a:pt x="38" y="147"/>
                  </a:cubicBezTo>
                  <a:cubicBezTo>
                    <a:pt x="38" y="148"/>
                    <a:pt x="38" y="147"/>
                    <a:pt x="37" y="147"/>
                  </a:cubicBezTo>
                  <a:cubicBezTo>
                    <a:pt x="37" y="148"/>
                    <a:pt x="36" y="149"/>
                    <a:pt x="37" y="149"/>
                  </a:cubicBezTo>
                  <a:close/>
                  <a:moveTo>
                    <a:pt x="61" y="150"/>
                  </a:moveTo>
                  <a:cubicBezTo>
                    <a:pt x="61" y="150"/>
                    <a:pt x="61" y="149"/>
                    <a:pt x="60" y="148"/>
                  </a:cubicBezTo>
                  <a:cubicBezTo>
                    <a:pt x="60" y="149"/>
                    <a:pt x="60" y="150"/>
                    <a:pt x="61" y="150"/>
                  </a:cubicBezTo>
                  <a:close/>
                  <a:moveTo>
                    <a:pt x="58" y="149"/>
                  </a:move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lose/>
                  <a:moveTo>
                    <a:pt x="40" y="150"/>
                  </a:moveTo>
                  <a:cubicBezTo>
                    <a:pt x="40" y="150"/>
                    <a:pt x="40" y="150"/>
                    <a:pt x="40" y="150"/>
                  </a:cubicBezTo>
                  <a:cubicBezTo>
                    <a:pt x="40" y="149"/>
                    <a:pt x="40" y="149"/>
                    <a:pt x="40" y="149"/>
                  </a:cubicBezTo>
                  <a:cubicBezTo>
                    <a:pt x="40" y="149"/>
                    <a:pt x="39" y="150"/>
                    <a:pt x="40" y="150"/>
                  </a:cubicBezTo>
                  <a:close/>
                  <a:moveTo>
                    <a:pt x="37" y="151"/>
                  </a:moveTo>
                  <a:cubicBezTo>
                    <a:pt x="37" y="151"/>
                    <a:pt x="37" y="152"/>
                    <a:pt x="37" y="152"/>
                  </a:cubicBezTo>
                  <a:cubicBezTo>
                    <a:pt x="37" y="151"/>
                    <a:pt x="38" y="150"/>
                    <a:pt x="38" y="149"/>
                  </a:cubicBezTo>
                  <a:cubicBezTo>
                    <a:pt x="38" y="149"/>
                    <a:pt x="38" y="149"/>
                    <a:pt x="38" y="149"/>
                  </a:cubicBezTo>
                  <a:cubicBezTo>
                    <a:pt x="38" y="149"/>
                    <a:pt x="37" y="150"/>
                    <a:pt x="37" y="151"/>
                  </a:cubicBezTo>
                  <a:close/>
                  <a:moveTo>
                    <a:pt x="39" y="151"/>
                  </a:moveTo>
                  <a:cubicBezTo>
                    <a:pt x="39" y="151"/>
                    <a:pt x="40" y="151"/>
                    <a:pt x="40" y="150"/>
                  </a:cubicBezTo>
                  <a:cubicBezTo>
                    <a:pt x="39" y="150"/>
                    <a:pt x="38" y="151"/>
                    <a:pt x="39" y="151"/>
                  </a:cubicBezTo>
                  <a:close/>
                  <a:moveTo>
                    <a:pt x="41" y="153"/>
                  </a:moveTo>
                  <a:cubicBezTo>
                    <a:pt x="41" y="152"/>
                    <a:pt x="41" y="151"/>
                    <a:pt x="41" y="151"/>
                  </a:cubicBezTo>
                  <a:cubicBezTo>
                    <a:pt x="41" y="151"/>
                    <a:pt x="41" y="152"/>
                    <a:pt x="41" y="153"/>
                  </a:cubicBezTo>
                  <a:close/>
                  <a:moveTo>
                    <a:pt x="57" y="154"/>
                  </a:moveTo>
                  <a:cubicBezTo>
                    <a:pt x="58" y="154"/>
                    <a:pt x="58" y="152"/>
                    <a:pt x="58" y="152"/>
                  </a:cubicBezTo>
                  <a:cubicBezTo>
                    <a:pt x="56" y="152"/>
                    <a:pt x="57" y="153"/>
                    <a:pt x="57" y="154"/>
                  </a:cubicBezTo>
                  <a:close/>
                  <a:moveTo>
                    <a:pt x="60" y="154"/>
                  </a:moveTo>
                  <a:cubicBezTo>
                    <a:pt x="60" y="154"/>
                    <a:pt x="60" y="154"/>
                    <a:pt x="60" y="153"/>
                  </a:cubicBezTo>
                  <a:cubicBezTo>
                    <a:pt x="60" y="153"/>
                    <a:pt x="60" y="153"/>
                    <a:pt x="60" y="153"/>
                  </a:cubicBezTo>
                  <a:cubicBezTo>
                    <a:pt x="60" y="154"/>
                    <a:pt x="59" y="154"/>
                    <a:pt x="60" y="154"/>
                  </a:cubicBezTo>
                  <a:close/>
                  <a:moveTo>
                    <a:pt x="38" y="154"/>
                  </a:moveTo>
                  <a:cubicBezTo>
                    <a:pt x="38" y="155"/>
                    <a:pt x="38" y="155"/>
                    <a:pt x="39" y="155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3"/>
                    <a:pt x="39" y="153"/>
                  </a:cubicBezTo>
                  <a:cubicBezTo>
                    <a:pt x="39" y="154"/>
                    <a:pt x="38" y="154"/>
                    <a:pt x="38" y="154"/>
                  </a:cubicBezTo>
                  <a:close/>
                  <a:moveTo>
                    <a:pt x="61" y="157"/>
                  </a:moveTo>
                  <a:cubicBezTo>
                    <a:pt x="62" y="156"/>
                    <a:pt x="61" y="154"/>
                    <a:pt x="61" y="153"/>
                  </a:cubicBezTo>
                  <a:cubicBezTo>
                    <a:pt x="61" y="154"/>
                    <a:pt x="61" y="155"/>
                    <a:pt x="61" y="157"/>
                  </a:cubicBezTo>
                  <a:close/>
                  <a:moveTo>
                    <a:pt x="58" y="156"/>
                  </a:moveTo>
                  <a:cubicBezTo>
                    <a:pt x="58" y="156"/>
                    <a:pt x="58" y="156"/>
                    <a:pt x="59" y="156"/>
                  </a:cubicBezTo>
                  <a:cubicBezTo>
                    <a:pt x="59" y="156"/>
                    <a:pt x="59" y="155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9" y="155"/>
                    <a:pt x="58" y="155"/>
                    <a:pt x="58" y="156"/>
                  </a:cubicBezTo>
                  <a:close/>
                  <a:moveTo>
                    <a:pt x="40" y="156"/>
                  </a:moveTo>
                  <a:cubicBezTo>
                    <a:pt x="40" y="156"/>
                    <a:pt x="40" y="156"/>
                    <a:pt x="40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6"/>
                    <a:pt x="40" y="156"/>
                  </a:cubicBezTo>
                  <a:close/>
                  <a:moveTo>
                    <a:pt x="40" y="157"/>
                  </a:moveTo>
                  <a:cubicBezTo>
                    <a:pt x="40" y="157"/>
                    <a:pt x="40" y="157"/>
                    <a:pt x="41" y="157"/>
                  </a:cubicBezTo>
                  <a:cubicBezTo>
                    <a:pt x="41" y="157"/>
                    <a:pt x="41" y="157"/>
                    <a:pt x="41" y="157"/>
                  </a:cubicBezTo>
                  <a:cubicBezTo>
                    <a:pt x="41" y="157"/>
                    <a:pt x="40" y="157"/>
                    <a:pt x="40" y="157"/>
                  </a:cubicBezTo>
                  <a:close/>
                  <a:moveTo>
                    <a:pt x="60" y="158"/>
                  </a:moveTo>
                  <a:cubicBezTo>
                    <a:pt x="60" y="158"/>
                    <a:pt x="61" y="158"/>
                    <a:pt x="60" y="157"/>
                  </a:cubicBezTo>
                  <a:cubicBezTo>
                    <a:pt x="60" y="157"/>
                    <a:pt x="60" y="157"/>
                    <a:pt x="60" y="157"/>
                  </a:cubicBezTo>
                  <a:cubicBezTo>
                    <a:pt x="59" y="157"/>
                    <a:pt x="60" y="158"/>
                    <a:pt x="60" y="158"/>
                  </a:cubicBezTo>
                  <a:close/>
                  <a:moveTo>
                    <a:pt x="39" y="158"/>
                  </a:moveTo>
                  <a:cubicBezTo>
                    <a:pt x="39" y="158"/>
                    <a:pt x="39" y="157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38" y="157"/>
                    <a:pt x="39" y="157"/>
                    <a:pt x="39" y="158"/>
                  </a:cubicBezTo>
                  <a:close/>
                  <a:moveTo>
                    <a:pt x="58" y="159"/>
                  </a:moveTo>
                  <a:cubicBezTo>
                    <a:pt x="58" y="158"/>
                    <a:pt x="58" y="158"/>
                    <a:pt x="58" y="158"/>
                  </a:cubicBezTo>
                  <a:cubicBezTo>
                    <a:pt x="58" y="158"/>
                    <a:pt x="58" y="158"/>
                    <a:pt x="57" y="158"/>
                  </a:cubicBezTo>
                  <a:cubicBezTo>
                    <a:pt x="57" y="158"/>
                    <a:pt x="57" y="159"/>
                    <a:pt x="58" y="159"/>
                  </a:cubicBezTo>
                  <a:close/>
                  <a:moveTo>
                    <a:pt x="40" y="160"/>
                  </a:moveTo>
                  <a:cubicBezTo>
                    <a:pt x="40" y="160"/>
                    <a:pt x="40" y="159"/>
                    <a:pt x="40" y="159"/>
                  </a:cubicBezTo>
                  <a:cubicBezTo>
                    <a:pt x="40" y="159"/>
                    <a:pt x="40" y="158"/>
                    <a:pt x="40" y="158"/>
                  </a:cubicBezTo>
                  <a:cubicBezTo>
                    <a:pt x="39" y="159"/>
                    <a:pt x="39" y="160"/>
                    <a:pt x="40" y="160"/>
                  </a:cubicBezTo>
                  <a:close/>
                  <a:moveTo>
                    <a:pt x="59" y="159"/>
                  </a:moveTo>
                  <a:cubicBezTo>
                    <a:pt x="59" y="159"/>
                    <a:pt x="59" y="159"/>
                    <a:pt x="59" y="158"/>
                  </a:cubicBezTo>
                  <a:cubicBezTo>
                    <a:pt x="58" y="159"/>
                    <a:pt x="59" y="160"/>
                    <a:pt x="59" y="159"/>
                  </a:cubicBezTo>
                  <a:close/>
                  <a:moveTo>
                    <a:pt x="38" y="159"/>
                  </a:moveTo>
                  <a:cubicBezTo>
                    <a:pt x="38" y="159"/>
                    <a:pt x="38" y="158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lose/>
                  <a:moveTo>
                    <a:pt x="60" y="161"/>
                  </a:moveTo>
                  <a:cubicBezTo>
                    <a:pt x="60" y="160"/>
                    <a:pt x="60" y="160"/>
                    <a:pt x="60" y="160"/>
                  </a:cubicBezTo>
                  <a:cubicBezTo>
                    <a:pt x="60" y="160"/>
                    <a:pt x="59" y="161"/>
                    <a:pt x="60" y="161"/>
                  </a:cubicBezTo>
                  <a:close/>
                  <a:moveTo>
                    <a:pt x="40" y="161"/>
                  </a:moveTo>
                  <a:cubicBezTo>
                    <a:pt x="39" y="160"/>
                    <a:pt x="39" y="160"/>
                    <a:pt x="38" y="160"/>
                  </a:cubicBezTo>
                  <a:cubicBezTo>
                    <a:pt x="39" y="160"/>
                    <a:pt x="39" y="161"/>
                    <a:pt x="40" y="161"/>
                  </a:cubicBezTo>
                  <a:close/>
                  <a:moveTo>
                    <a:pt x="58" y="161"/>
                  </a:moveTo>
                  <a:cubicBezTo>
                    <a:pt x="58" y="161"/>
                    <a:pt x="59" y="160"/>
                    <a:pt x="58" y="160"/>
                  </a:cubicBezTo>
                  <a:cubicBezTo>
                    <a:pt x="58" y="160"/>
                    <a:pt x="58" y="160"/>
                    <a:pt x="58" y="161"/>
                  </a:cubicBezTo>
                  <a:close/>
                  <a:moveTo>
                    <a:pt x="61" y="161"/>
                  </a:moveTo>
                  <a:cubicBezTo>
                    <a:pt x="62" y="161"/>
                    <a:pt x="61" y="161"/>
                    <a:pt x="61" y="162"/>
                  </a:cubicBezTo>
                  <a:cubicBezTo>
                    <a:pt x="62" y="162"/>
                    <a:pt x="62" y="161"/>
                    <a:pt x="62" y="160"/>
                  </a:cubicBezTo>
                  <a:cubicBezTo>
                    <a:pt x="62" y="160"/>
                    <a:pt x="61" y="160"/>
                    <a:pt x="61" y="161"/>
                  </a:cubicBezTo>
                  <a:close/>
                  <a:moveTo>
                    <a:pt x="59" y="162"/>
                  </a:moveTo>
                  <a:cubicBezTo>
                    <a:pt x="59" y="162"/>
                    <a:pt x="59" y="162"/>
                    <a:pt x="59" y="162"/>
                  </a:cubicBezTo>
                  <a:cubicBezTo>
                    <a:pt x="59" y="162"/>
                    <a:pt x="60" y="162"/>
                    <a:pt x="59" y="161"/>
                  </a:cubicBezTo>
                  <a:cubicBezTo>
                    <a:pt x="59" y="161"/>
                    <a:pt x="59" y="161"/>
                    <a:pt x="59" y="161"/>
                  </a:cubicBezTo>
                  <a:cubicBezTo>
                    <a:pt x="59" y="161"/>
                    <a:pt x="59" y="161"/>
                    <a:pt x="59" y="162"/>
                  </a:cubicBezTo>
                  <a:close/>
                  <a:moveTo>
                    <a:pt x="60" y="162"/>
                  </a:moveTo>
                  <a:cubicBezTo>
                    <a:pt x="61" y="162"/>
                    <a:pt x="61" y="163"/>
                    <a:pt x="61" y="163"/>
                  </a:cubicBezTo>
                  <a:cubicBezTo>
                    <a:pt x="61" y="162"/>
                    <a:pt x="61" y="161"/>
                    <a:pt x="61" y="161"/>
                  </a:cubicBezTo>
                  <a:cubicBezTo>
                    <a:pt x="61" y="162"/>
                    <a:pt x="60" y="162"/>
                    <a:pt x="60" y="162"/>
                  </a:cubicBezTo>
                  <a:close/>
                  <a:moveTo>
                    <a:pt x="38" y="164"/>
                  </a:moveTo>
                  <a:cubicBezTo>
                    <a:pt x="39" y="163"/>
                    <a:pt x="38" y="162"/>
                    <a:pt x="38" y="162"/>
                  </a:cubicBezTo>
                  <a:cubicBezTo>
                    <a:pt x="38" y="162"/>
                    <a:pt x="38" y="163"/>
                    <a:pt x="38" y="164"/>
                  </a:cubicBezTo>
                  <a:close/>
                  <a:moveTo>
                    <a:pt x="41" y="165"/>
                  </a:moveTo>
                  <a:cubicBezTo>
                    <a:pt x="41" y="165"/>
                    <a:pt x="40" y="165"/>
                    <a:pt x="40" y="165"/>
                  </a:cubicBezTo>
                  <a:cubicBezTo>
                    <a:pt x="40" y="165"/>
                    <a:pt x="40" y="166"/>
                    <a:pt x="41" y="167"/>
                  </a:cubicBezTo>
                  <a:cubicBezTo>
                    <a:pt x="41" y="167"/>
                    <a:pt x="41" y="166"/>
                    <a:pt x="42" y="166"/>
                  </a:cubicBezTo>
                  <a:cubicBezTo>
                    <a:pt x="42" y="164"/>
                    <a:pt x="42" y="163"/>
                    <a:pt x="42" y="162"/>
                  </a:cubicBezTo>
                  <a:cubicBezTo>
                    <a:pt x="41" y="163"/>
                    <a:pt x="42" y="164"/>
                    <a:pt x="41" y="165"/>
                  </a:cubicBezTo>
                  <a:close/>
                  <a:moveTo>
                    <a:pt x="58" y="163"/>
                  </a:moveTo>
                  <a:cubicBezTo>
                    <a:pt x="58" y="163"/>
                    <a:pt x="58" y="162"/>
                    <a:pt x="58" y="162"/>
                  </a:cubicBezTo>
                  <a:cubicBezTo>
                    <a:pt x="58" y="163"/>
                    <a:pt x="58" y="163"/>
                    <a:pt x="58" y="163"/>
                  </a:cubicBezTo>
                  <a:close/>
                  <a:moveTo>
                    <a:pt x="60" y="164"/>
                  </a:moveTo>
                  <a:cubicBezTo>
                    <a:pt x="60" y="163"/>
                    <a:pt x="61" y="163"/>
                    <a:pt x="60" y="163"/>
                  </a:cubicBezTo>
                  <a:cubicBezTo>
                    <a:pt x="59" y="163"/>
                    <a:pt x="60" y="164"/>
                    <a:pt x="60" y="164"/>
                  </a:cubicBezTo>
                  <a:close/>
                  <a:moveTo>
                    <a:pt x="59" y="165"/>
                  </a:moveTo>
                  <a:cubicBezTo>
                    <a:pt x="59" y="165"/>
                    <a:pt x="60" y="165"/>
                    <a:pt x="60" y="165"/>
                  </a:cubicBezTo>
                  <a:cubicBezTo>
                    <a:pt x="59" y="165"/>
                    <a:pt x="59" y="164"/>
                    <a:pt x="59" y="164"/>
                  </a:cubicBezTo>
                  <a:cubicBezTo>
                    <a:pt x="59" y="165"/>
                    <a:pt x="59" y="165"/>
                    <a:pt x="59" y="165"/>
                  </a:cubicBezTo>
                  <a:close/>
                  <a:moveTo>
                    <a:pt x="39" y="165"/>
                  </a:moveTo>
                  <a:cubicBezTo>
                    <a:pt x="39" y="166"/>
                    <a:pt x="39" y="165"/>
                    <a:pt x="39" y="165"/>
                  </a:cubicBezTo>
                  <a:cubicBezTo>
                    <a:pt x="39" y="165"/>
                    <a:pt x="39" y="165"/>
                    <a:pt x="39" y="165"/>
                  </a:cubicBezTo>
                  <a:close/>
                  <a:moveTo>
                    <a:pt x="62" y="167"/>
                  </a:moveTo>
                  <a:cubicBezTo>
                    <a:pt x="62" y="166"/>
                    <a:pt x="62" y="165"/>
                    <a:pt x="62" y="165"/>
                  </a:cubicBezTo>
                  <a:cubicBezTo>
                    <a:pt x="62" y="165"/>
                    <a:pt x="61" y="166"/>
                    <a:pt x="62" y="167"/>
                  </a:cubicBezTo>
                  <a:close/>
                  <a:moveTo>
                    <a:pt x="60" y="166"/>
                  </a:moveTo>
                  <a:cubicBezTo>
                    <a:pt x="60" y="166"/>
                    <a:pt x="60" y="166"/>
                    <a:pt x="61" y="166"/>
                  </a:cubicBezTo>
                  <a:cubicBezTo>
                    <a:pt x="60" y="166"/>
                    <a:pt x="60" y="166"/>
                    <a:pt x="60" y="166"/>
                  </a:cubicBezTo>
                  <a:close/>
                  <a:moveTo>
                    <a:pt x="40" y="168"/>
                  </a:moveTo>
                  <a:cubicBezTo>
                    <a:pt x="40" y="168"/>
                    <a:pt x="41" y="168"/>
                    <a:pt x="41" y="167"/>
                  </a:cubicBezTo>
                  <a:cubicBezTo>
                    <a:pt x="40" y="167"/>
                    <a:pt x="40" y="166"/>
                    <a:pt x="40" y="166"/>
                  </a:cubicBezTo>
                  <a:cubicBezTo>
                    <a:pt x="39" y="167"/>
                    <a:pt x="40" y="167"/>
                    <a:pt x="40" y="168"/>
                  </a:cubicBezTo>
                  <a:close/>
                  <a:moveTo>
                    <a:pt x="61" y="168"/>
                  </a:moveTo>
                  <a:cubicBezTo>
                    <a:pt x="61" y="167"/>
                    <a:pt x="61" y="167"/>
                    <a:pt x="61" y="166"/>
                  </a:cubicBezTo>
                  <a:cubicBezTo>
                    <a:pt x="61" y="167"/>
                    <a:pt x="60" y="168"/>
                    <a:pt x="61" y="168"/>
                  </a:cubicBezTo>
                  <a:close/>
                  <a:moveTo>
                    <a:pt x="40" y="169"/>
                  </a:moveTo>
                  <a:cubicBezTo>
                    <a:pt x="39" y="168"/>
                    <a:pt x="39" y="168"/>
                    <a:pt x="39" y="168"/>
                  </a:cubicBezTo>
                  <a:cubicBezTo>
                    <a:pt x="39" y="168"/>
                    <a:pt x="39" y="169"/>
                    <a:pt x="40" y="169"/>
                  </a:cubicBezTo>
                  <a:close/>
                  <a:moveTo>
                    <a:pt x="58" y="168"/>
                  </a:moveTo>
                  <a:cubicBezTo>
                    <a:pt x="59" y="168"/>
                    <a:pt x="58" y="169"/>
                    <a:pt x="59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8" y="168"/>
                    <a:pt x="59" y="168"/>
                  </a:cubicBezTo>
                  <a:cubicBezTo>
                    <a:pt x="58" y="168"/>
                    <a:pt x="58" y="168"/>
                    <a:pt x="58" y="168"/>
                  </a:cubicBezTo>
                  <a:close/>
                  <a:moveTo>
                    <a:pt x="39" y="170"/>
                  </a:moveTo>
                  <a:cubicBezTo>
                    <a:pt x="39" y="169"/>
                    <a:pt x="39" y="169"/>
                    <a:pt x="39" y="169"/>
                  </a:cubicBezTo>
                  <a:cubicBezTo>
                    <a:pt x="39" y="169"/>
                    <a:pt x="39" y="170"/>
                    <a:pt x="39" y="170"/>
                  </a:cubicBezTo>
                  <a:close/>
                  <a:moveTo>
                    <a:pt x="40" y="170"/>
                  </a:moveTo>
                  <a:cubicBezTo>
                    <a:pt x="40" y="170"/>
                    <a:pt x="40" y="169"/>
                    <a:pt x="40" y="169"/>
                  </a:cubicBezTo>
                  <a:cubicBezTo>
                    <a:pt x="40" y="169"/>
                    <a:pt x="40" y="170"/>
                    <a:pt x="40" y="170"/>
                  </a:cubicBezTo>
                  <a:close/>
                  <a:moveTo>
                    <a:pt x="58" y="173"/>
                  </a:moveTo>
                  <a:cubicBezTo>
                    <a:pt x="59" y="172"/>
                    <a:pt x="61" y="170"/>
                    <a:pt x="59" y="170"/>
                  </a:cubicBezTo>
                  <a:cubicBezTo>
                    <a:pt x="59" y="171"/>
                    <a:pt x="58" y="172"/>
                    <a:pt x="58" y="173"/>
                  </a:cubicBezTo>
                  <a:close/>
                  <a:moveTo>
                    <a:pt x="38" y="173"/>
                  </a:moveTo>
                  <a:cubicBezTo>
                    <a:pt x="39" y="172"/>
                    <a:pt x="40" y="171"/>
                    <a:pt x="40" y="170"/>
                  </a:cubicBezTo>
                  <a:cubicBezTo>
                    <a:pt x="40" y="170"/>
                    <a:pt x="40" y="170"/>
                    <a:pt x="39" y="170"/>
                  </a:cubicBezTo>
                  <a:cubicBezTo>
                    <a:pt x="39" y="171"/>
                    <a:pt x="38" y="172"/>
                    <a:pt x="38" y="173"/>
                  </a:cubicBezTo>
                  <a:close/>
                  <a:moveTo>
                    <a:pt x="41" y="171"/>
                  </a:moveTo>
                  <a:cubicBezTo>
                    <a:pt x="41" y="171"/>
                    <a:pt x="41" y="172"/>
                    <a:pt x="41" y="172"/>
                  </a:cubicBezTo>
                  <a:cubicBezTo>
                    <a:pt x="41" y="172"/>
                    <a:pt x="41" y="171"/>
                    <a:pt x="41" y="171"/>
                  </a:cubicBezTo>
                  <a:cubicBezTo>
                    <a:pt x="41" y="171"/>
                    <a:pt x="41" y="170"/>
                    <a:pt x="41" y="170"/>
                  </a:cubicBezTo>
                  <a:cubicBezTo>
                    <a:pt x="41" y="171"/>
                    <a:pt x="41" y="171"/>
                    <a:pt x="41" y="171"/>
                  </a:cubicBezTo>
                  <a:close/>
                  <a:moveTo>
                    <a:pt x="61" y="173"/>
                  </a:moveTo>
                  <a:cubicBezTo>
                    <a:pt x="61" y="173"/>
                    <a:pt x="61" y="172"/>
                    <a:pt x="61" y="172"/>
                  </a:cubicBezTo>
                  <a:cubicBezTo>
                    <a:pt x="60" y="173"/>
                    <a:pt x="61" y="173"/>
                    <a:pt x="61" y="173"/>
                  </a:cubicBezTo>
                  <a:close/>
                  <a:moveTo>
                    <a:pt x="39" y="175"/>
                  </a:moveTo>
                  <a:cubicBezTo>
                    <a:pt x="39" y="175"/>
                    <a:pt x="40" y="174"/>
                    <a:pt x="40" y="173"/>
                  </a:cubicBezTo>
                  <a:cubicBezTo>
                    <a:pt x="40" y="173"/>
                    <a:pt x="40" y="173"/>
                    <a:pt x="40" y="173"/>
                  </a:cubicBezTo>
                  <a:cubicBezTo>
                    <a:pt x="39" y="174"/>
                    <a:pt x="39" y="174"/>
                    <a:pt x="39" y="175"/>
                  </a:cubicBezTo>
                  <a:close/>
                  <a:moveTo>
                    <a:pt x="61" y="174"/>
                  </a:moveTo>
                  <a:cubicBezTo>
                    <a:pt x="61" y="175"/>
                    <a:pt x="62" y="176"/>
                    <a:pt x="62" y="175"/>
                  </a:cubicBezTo>
                  <a:cubicBezTo>
                    <a:pt x="61" y="175"/>
                    <a:pt x="61" y="174"/>
                    <a:pt x="59" y="174"/>
                  </a:cubicBezTo>
                  <a:cubicBezTo>
                    <a:pt x="59" y="175"/>
                    <a:pt x="59" y="175"/>
                    <a:pt x="59" y="176"/>
                  </a:cubicBezTo>
                  <a:cubicBezTo>
                    <a:pt x="60" y="175"/>
                    <a:pt x="60" y="175"/>
                    <a:pt x="61" y="174"/>
                  </a:cubicBezTo>
                  <a:close/>
                  <a:moveTo>
                    <a:pt x="56" y="177"/>
                  </a:moveTo>
                  <a:cubicBezTo>
                    <a:pt x="56" y="177"/>
                    <a:pt x="56" y="177"/>
                    <a:pt x="57" y="177"/>
                  </a:cubicBezTo>
                  <a:cubicBezTo>
                    <a:pt x="57" y="176"/>
                    <a:pt x="58" y="176"/>
                    <a:pt x="58" y="175"/>
                  </a:cubicBezTo>
                  <a:cubicBezTo>
                    <a:pt x="57" y="175"/>
                    <a:pt x="57" y="176"/>
                    <a:pt x="56" y="177"/>
                  </a:cubicBezTo>
                  <a:close/>
                  <a:moveTo>
                    <a:pt x="39" y="178"/>
                  </a:moveTo>
                  <a:cubicBezTo>
                    <a:pt x="40" y="177"/>
                    <a:pt x="40" y="176"/>
                    <a:pt x="41" y="175"/>
                  </a:cubicBezTo>
                  <a:cubicBezTo>
                    <a:pt x="40" y="176"/>
                    <a:pt x="40" y="177"/>
                    <a:pt x="39" y="178"/>
                  </a:cubicBezTo>
                  <a:close/>
                  <a:moveTo>
                    <a:pt x="42" y="176"/>
                  </a:moveTo>
                  <a:cubicBezTo>
                    <a:pt x="42" y="176"/>
                    <a:pt x="42" y="176"/>
                    <a:pt x="42" y="177"/>
                  </a:cubicBezTo>
                  <a:cubicBezTo>
                    <a:pt x="43" y="177"/>
                    <a:pt x="43" y="178"/>
                    <a:pt x="43" y="178"/>
                  </a:cubicBezTo>
                  <a:cubicBezTo>
                    <a:pt x="44" y="178"/>
                    <a:pt x="44" y="178"/>
                    <a:pt x="45" y="177"/>
                  </a:cubicBezTo>
                  <a:cubicBezTo>
                    <a:pt x="44" y="177"/>
                    <a:pt x="43" y="176"/>
                    <a:pt x="42" y="176"/>
                  </a:cubicBezTo>
                  <a:cubicBezTo>
                    <a:pt x="42" y="176"/>
                    <a:pt x="43" y="176"/>
                    <a:pt x="42" y="176"/>
                  </a:cubicBezTo>
                  <a:close/>
                  <a:moveTo>
                    <a:pt x="60" y="177"/>
                  </a:moveTo>
                  <a:cubicBezTo>
                    <a:pt x="60" y="177"/>
                    <a:pt x="60" y="178"/>
                    <a:pt x="61" y="178"/>
                  </a:cubicBezTo>
                  <a:cubicBezTo>
                    <a:pt x="61" y="177"/>
                    <a:pt x="61" y="177"/>
                    <a:pt x="61" y="177"/>
                  </a:cubicBezTo>
                  <a:cubicBezTo>
                    <a:pt x="61" y="177"/>
                    <a:pt x="61" y="176"/>
                    <a:pt x="60" y="176"/>
                  </a:cubicBezTo>
                  <a:cubicBezTo>
                    <a:pt x="60" y="176"/>
                    <a:pt x="60" y="177"/>
                    <a:pt x="60" y="177"/>
                  </a:cubicBezTo>
                  <a:close/>
                  <a:moveTo>
                    <a:pt x="52" y="179"/>
                  </a:moveTo>
                  <a:cubicBezTo>
                    <a:pt x="53" y="179"/>
                    <a:pt x="53" y="180"/>
                    <a:pt x="53" y="180"/>
                  </a:cubicBezTo>
                  <a:cubicBezTo>
                    <a:pt x="53" y="179"/>
                    <a:pt x="55" y="177"/>
                    <a:pt x="55" y="176"/>
                  </a:cubicBezTo>
                  <a:cubicBezTo>
                    <a:pt x="54" y="177"/>
                    <a:pt x="53" y="178"/>
                    <a:pt x="52" y="179"/>
                  </a:cubicBezTo>
                  <a:close/>
                  <a:moveTo>
                    <a:pt x="37" y="177"/>
                  </a:moveTo>
                  <a:cubicBezTo>
                    <a:pt x="36" y="177"/>
                    <a:pt x="36" y="178"/>
                    <a:pt x="35" y="178"/>
                  </a:cubicBezTo>
                  <a:cubicBezTo>
                    <a:pt x="36" y="178"/>
                    <a:pt x="36" y="179"/>
                    <a:pt x="36" y="179"/>
                  </a:cubicBezTo>
                  <a:cubicBezTo>
                    <a:pt x="37" y="179"/>
                    <a:pt x="38" y="177"/>
                    <a:pt x="37" y="177"/>
                  </a:cubicBezTo>
                  <a:close/>
                  <a:moveTo>
                    <a:pt x="64" y="179"/>
                  </a:moveTo>
                  <a:cubicBezTo>
                    <a:pt x="64" y="178"/>
                    <a:pt x="64" y="177"/>
                    <a:pt x="63" y="177"/>
                  </a:cubicBezTo>
                  <a:cubicBezTo>
                    <a:pt x="63" y="178"/>
                    <a:pt x="64" y="179"/>
                    <a:pt x="64" y="179"/>
                  </a:cubicBezTo>
                  <a:close/>
                  <a:moveTo>
                    <a:pt x="55" y="179"/>
                  </a:moveTo>
                  <a:cubicBezTo>
                    <a:pt x="55" y="179"/>
                    <a:pt x="55" y="179"/>
                    <a:pt x="56" y="180"/>
                  </a:cubicBezTo>
                  <a:cubicBezTo>
                    <a:pt x="56" y="180"/>
                    <a:pt x="57" y="179"/>
                    <a:pt x="57" y="179"/>
                  </a:cubicBezTo>
                  <a:cubicBezTo>
                    <a:pt x="56" y="179"/>
                    <a:pt x="56" y="178"/>
                    <a:pt x="56" y="179"/>
                  </a:cubicBezTo>
                  <a:cubicBezTo>
                    <a:pt x="56" y="178"/>
                    <a:pt x="56" y="178"/>
                    <a:pt x="56" y="178"/>
                  </a:cubicBezTo>
                  <a:cubicBezTo>
                    <a:pt x="56" y="178"/>
                    <a:pt x="55" y="178"/>
                    <a:pt x="55" y="178"/>
                  </a:cubicBezTo>
                  <a:cubicBezTo>
                    <a:pt x="55" y="178"/>
                    <a:pt x="55" y="178"/>
                    <a:pt x="55" y="179"/>
                  </a:cubicBezTo>
                  <a:close/>
                  <a:moveTo>
                    <a:pt x="45" y="180"/>
                  </a:moveTo>
                  <a:cubicBezTo>
                    <a:pt x="45" y="180"/>
                    <a:pt x="45" y="180"/>
                    <a:pt x="45" y="180"/>
                  </a:cubicBezTo>
                  <a:cubicBezTo>
                    <a:pt x="46" y="180"/>
                    <a:pt x="46" y="179"/>
                    <a:pt x="47" y="179"/>
                  </a:cubicBezTo>
                  <a:cubicBezTo>
                    <a:pt x="47" y="178"/>
                    <a:pt x="46" y="178"/>
                    <a:pt x="46" y="178"/>
                  </a:cubicBezTo>
                  <a:cubicBezTo>
                    <a:pt x="45" y="178"/>
                    <a:pt x="45" y="179"/>
                    <a:pt x="45" y="180"/>
                  </a:cubicBezTo>
                  <a:close/>
                  <a:moveTo>
                    <a:pt x="58" y="180"/>
                  </a:moveTo>
                  <a:cubicBezTo>
                    <a:pt x="59" y="180"/>
                    <a:pt x="59" y="180"/>
                    <a:pt x="59" y="180"/>
                  </a:cubicBezTo>
                  <a:cubicBezTo>
                    <a:pt x="59" y="180"/>
                    <a:pt x="59" y="180"/>
                    <a:pt x="59" y="180"/>
                  </a:cubicBezTo>
                  <a:cubicBezTo>
                    <a:pt x="60" y="180"/>
                    <a:pt x="61" y="178"/>
                    <a:pt x="59" y="178"/>
                  </a:cubicBezTo>
                  <a:cubicBezTo>
                    <a:pt x="59" y="178"/>
                    <a:pt x="58" y="179"/>
                    <a:pt x="58" y="180"/>
                  </a:cubicBezTo>
                  <a:close/>
                  <a:moveTo>
                    <a:pt x="41" y="180"/>
                  </a:moveTo>
                  <a:cubicBezTo>
                    <a:pt x="41" y="179"/>
                    <a:pt x="42" y="179"/>
                    <a:pt x="42" y="179"/>
                  </a:cubicBezTo>
                  <a:cubicBezTo>
                    <a:pt x="41" y="179"/>
                    <a:pt x="41" y="178"/>
                    <a:pt x="41" y="178"/>
                  </a:cubicBezTo>
                  <a:cubicBezTo>
                    <a:pt x="41" y="178"/>
                    <a:pt x="41" y="179"/>
                    <a:pt x="40" y="178"/>
                  </a:cubicBezTo>
                  <a:cubicBezTo>
                    <a:pt x="40" y="179"/>
                    <a:pt x="40" y="180"/>
                    <a:pt x="41" y="180"/>
                  </a:cubicBezTo>
                  <a:close/>
                  <a:moveTo>
                    <a:pt x="62" y="179"/>
                  </a:moveTo>
                  <a:cubicBezTo>
                    <a:pt x="62" y="179"/>
                    <a:pt x="63" y="181"/>
                    <a:pt x="64" y="180"/>
                  </a:cubicBezTo>
                  <a:cubicBezTo>
                    <a:pt x="63" y="180"/>
                    <a:pt x="63" y="179"/>
                    <a:pt x="62" y="178"/>
                  </a:cubicBezTo>
                  <a:cubicBezTo>
                    <a:pt x="62" y="178"/>
                    <a:pt x="62" y="179"/>
                    <a:pt x="62" y="179"/>
                  </a:cubicBezTo>
                  <a:close/>
                  <a:moveTo>
                    <a:pt x="67" y="180"/>
                  </a:moveTo>
                  <a:cubicBezTo>
                    <a:pt x="67" y="180"/>
                    <a:pt x="66" y="179"/>
                    <a:pt x="65" y="179"/>
                  </a:cubicBezTo>
                  <a:cubicBezTo>
                    <a:pt x="66" y="179"/>
                    <a:pt x="66" y="180"/>
                    <a:pt x="67" y="180"/>
                  </a:cubicBezTo>
                  <a:close/>
                  <a:moveTo>
                    <a:pt x="34" y="180"/>
                  </a:moveTo>
                  <a:cubicBezTo>
                    <a:pt x="34" y="180"/>
                    <a:pt x="34" y="179"/>
                    <a:pt x="34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80"/>
                  </a:cubicBezTo>
                  <a:close/>
                  <a:moveTo>
                    <a:pt x="42" y="181"/>
                  </a:moveTo>
                  <a:cubicBezTo>
                    <a:pt x="42" y="180"/>
                    <a:pt x="43" y="180"/>
                    <a:pt x="42" y="180"/>
                  </a:cubicBezTo>
                  <a:cubicBezTo>
                    <a:pt x="42" y="180"/>
                    <a:pt x="42" y="180"/>
                    <a:pt x="42" y="181"/>
                  </a:cubicBezTo>
                  <a:close/>
                  <a:moveTo>
                    <a:pt x="62" y="183"/>
                  </a:moveTo>
                  <a:cubicBezTo>
                    <a:pt x="62" y="183"/>
                    <a:pt x="63" y="182"/>
                    <a:pt x="63" y="182"/>
                  </a:cubicBezTo>
                  <a:cubicBezTo>
                    <a:pt x="62" y="182"/>
                    <a:pt x="62" y="180"/>
                    <a:pt x="61" y="180"/>
                  </a:cubicBezTo>
                  <a:cubicBezTo>
                    <a:pt x="60" y="181"/>
                    <a:pt x="61" y="182"/>
                    <a:pt x="62" y="183"/>
                  </a:cubicBezTo>
                  <a:close/>
                  <a:moveTo>
                    <a:pt x="47" y="182"/>
                  </a:moveTo>
                  <a:cubicBezTo>
                    <a:pt x="47" y="181"/>
                    <a:pt x="47" y="180"/>
                    <a:pt x="47" y="180"/>
                  </a:cubicBezTo>
                  <a:cubicBezTo>
                    <a:pt x="46" y="181"/>
                    <a:pt x="46" y="182"/>
                    <a:pt x="47" y="182"/>
                  </a:cubicBezTo>
                  <a:close/>
                  <a:moveTo>
                    <a:pt x="37" y="183"/>
                  </a:moveTo>
                  <a:cubicBezTo>
                    <a:pt x="37" y="183"/>
                    <a:pt x="38" y="184"/>
                    <a:pt x="38" y="184"/>
                  </a:cubicBezTo>
                  <a:cubicBezTo>
                    <a:pt x="38" y="184"/>
                    <a:pt x="39" y="184"/>
                    <a:pt x="39" y="183"/>
                  </a:cubicBezTo>
                  <a:cubicBezTo>
                    <a:pt x="38" y="183"/>
                    <a:pt x="38" y="183"/>
                    <a:pt x="38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9" y="182"/>
                    <a:pt x="39" y="182"/>
                    <a:pt x="39" y="183"/>
                  </a:cubicBezTo>
                  <a:cubicBezTo>
                    <a:pt x="40" y="182"/>
                    <a:pt x="40" y="182"/>
                    <a:pt x="40" y="181"/>
                  </a:cubicBezTo>
                  <a:cubicBezTo>
                    <a:pt x="40" y="181"/>
                    <a:pt x="40" y="181"/>
                    <a:pt x="40" y="181"/>
                  </a:cubicBezTo>
                  <a:cubicBezTo>
                    <a:pt x="39" y="181"/>
                    <a:pt x="39" y="180"/>
                    <a:pt x="39" y="180"/>
                  </a:cubicBezTo>
                  <a:cubicBezTo>
                    <a:pt x="39" y="181"/>
                    <a:pt x="37" y="182"/>
                    <a:pt x="37" y="183"/>
                  </a:cubicBezTo>
                  <a:close/>
                  <a:moveTo>
                    <a:pt x="54" y="182"/>
                  </a:moveTo>
                  <a:cubicBezTo>
                    <a:pt x="55" y="181"/>
                    <a:pt x="55" y="181"/>
                    <a:pt x="55" y="181"/>
                  </a:cubicBezTo>
                  <a:cubicBezTo>
                    <a:pt x="55" y="181"/>
                    <a:pt x="54" y="180"/>
                    <a:pt x="54" y="180"/>
                  </a:cubicBezTo>
                  <a:cubicBezTo>
                    <a:pt x="53" y="181"/>
                    <a:pt x="54" y="181"/>
                    <a:pt x="54" y="182"/>
                  </a:cubicBezTo>
                  <a:close/>
                  <a:moveTo>
                    <a:pt x="32" y="181"/>
                  </a:moveTo>
                  <a:cubicBezTo>
                    <a:pt x="33" y="182"/>
                    <a:pt x="33" y="183"/>
                    <a:pt x="34" y="183"/>
                  </a:cubicBezTo>
                  <a:cubicBezTo>
                    <a:pt x="34" y="183"/>
                    <a:pt x="34" y="182"/>
                    <a:pt x="33" y="182"/>
                  </a:cubicBezTo>
                  <a:cubicBezTo>
                    <a:pt x="33" y="181"/>
                    <a:pt x="34" y="181"/>
                    <a:pt x="34" y="181"/>
                  </a:cubicBezTo>
                  <a:cubicBezTo>
                    <a:pt x="34" y="181"/>
                    <a:pt x="34" y="182"/>
                    <a:pt x="35" y="182"/>
                  </a:cubicBezTo>
                  <a:cubicBezTo>
                    <a:pt x="35" y="181"/>
                    <a:pt x="35" y="181"/>
                    <a:pt x="35" y="180"/>
                  </a:cubicBezTo>
                  <a:cubicBezTo>
                    <a:pt x="34" y="181"/>
                    <a:pt x="33" y="181"/>
                    <a:pt x="32" y="181"/>
                  </a:cubicBezTo>
                  <a:close/>
                  <a:moveTo>
                    <a:pt x="57" y="181"/>
                  </a:moveTo>
                  <a:cubicBezTo>
                    <a:pt x="57" y="182"/>
                    <a:pt x="58" y="182"/>
                    <a:pt x="58" y="182"/>
                  </a:cubicBezTo>
                  <a:cubicBezTo>
                    <a:pt x="58" y="182"/>
                    <a:pt x="58" y="181"/>
                    <a:pt x="59" y="181"/>
                  </a:cubicBezTo>
                  <a:cubicBezTo>
                    <a:pt x="58" y="181"/>
                    <a:pt x="58" y="181"/>
                    <a:pt x="58" y="180"/>
                  </a:cubicBezTo>
                  <a:cubicBezTo>
                    <a:pt x="58" y="181"/>
                    <a:pt x="57" y="181"/>
                    <a:pt x="57" y="181"/>
                  </a:cubicBezTo>
                  <a:close/>
                  <a:moveTo>
                    <a:pt x="65" y="181"/>
                  </a:moveTo>
                  <a:cubicBezTo>
                    <a:pt x="65" y="181"/>
                    <a:pt x="64" y="181"/>
                    <a:pt x="64" y="182"/>
                  </a:cubicBezTo>
                  <a:cubicBezTo>
                    <a:pt x="65" y="182"/>
                    <a:pt x="65" y="182"/>
                    <a:pt x="65" y="182"/>
                  </a:cubicBezTo>
                  <a:cubicBezTo>
                    <a:pt x="65" y="182"/>
                    <a:pt x="66" y="182"/>
                    <a:pt x="66" y="182"/>
                  </a:cubicBezTo>
                  <a:cubicBezTo>
                    <a:pt x="65" y="182"/>
                    <a:pt x="65" y="181"/>
                    <a:pt x="65" y="182"/>
                  </a:cubicBezTo>
                  <a:cubicBezTo>
                    <a:pt x="65" y="182"/>
                    <a:pt x="65" y="182"/>
                    <a:pt x="65" y="182"/>
                  </a:cubicBezTo>
                  <a:cubicBezTo>
                    <a:pt x="65" y="182"/>
                    <a:pt x="65" y="181"/>
                    <a:pt x="65" y="181"/>
                  </a:cubicBezTo>
                  <a:close/>
                  <a:moveTo>
                    <a:pt x="43" y="182"/>
                  </a:moveTo>
                  <a:cubicBezTo>
                    <a:pt x="44" y="182"/>
                    <a:pt x="44" y="181"/>
                    <a:pt x="43" y="181"/>
                  </a:cubicBezTo>
                  <a:cubicBezTo>
                    <a:pt x="43" y="182"/>
                    <a:pt x="43" y="182"/>
                    <a:pt x="43" y="182"/>
                  </a:cubicBezTo>
                  <a:close/>
                  <a:moveTo>
                    <a:pt x="68" y="182"/>
                  </a:moveTo>
                  <a:cubicBezTo>
                    <a:pt x="68" y="182"/>
                    <a:pt x="68" y="182"/>
                    <a:pt x="68" y="181"/>
                  </a:cubicBezTo>
                  <a:cubicBezTo>
                    <a:pt x="67" y="182"/>
                    <a:pt x="68" y="182"/>
                    <a:pt x="68" y="182"/>
                  </a:cubicBezTo>
                  <a:close/>
                  <a:moveTo>
                    <a:pt x="55" y="183"/>
                  </a:moveTo>
                  <a:cubicBezTo>
                    <a:pt x="55" y="182"/>
                    <a:pt x="56" y="182"/>
                    <a:pt x="55" y="182"/>
                  </a:cubicBezTo>
                  <a:cubicBezTo>
                    <a:pt x="55" y="182"/>
                    <a:pt x="55" y="181"/>
                    <a:pt x="55" y="182"/>
                  </a:cubicBezTo>
                  <a:cubicBezTo>
                    <a:pt x="55" y="182"/>
                    <a:pt x="54" y="183"/>
                    <a:pt x="55" y="183"/>
                  </a:cubicBezTo>
                  <a:close/>
                  <a:moveTo>
                    <a:pt x="53" y="183"/>
                  </a:moveTo>
                  <a:cubicBezTo>
                    <a:pt x="53" y="183"/>
                    <a:pt x="53" y="183"/>
                    <a:pt x="54" y="182"/>
                  </a:cubicBezTo>
                  <a:cubicBezTo>
                    <a:pt x="53" y="182"/>
                    <a:pt x="53" y="182"/>
                    <a:pt x="53" y="182"/>
                  </a:cubicBezTo>
                  <a:cubicBezTo>
                    <a:pt x="53" y="182"/>
                    <a:pt x="53" y="182"/>
                    <a:pt x="53" y="183"/>
                  </a:cubicBezTo>
                  <a:close/>
                  <a:moveTo>
                    <a:pt x="32" y="184"/>
                  </a:moveTo>
                  <a:cubicBezTo>
                    <a:pt x="32" y="183"/>
                    <a:pt x="31" y="183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3"/>
                    <a:pt x="31" y="184"/>
                    <a:pt x="32" y="184"/>
                  </a:cubicBezTo>
                  <a:close/>
                  <a:moveTo>
                    <a:pt x="46" y="183"/>
                  </a:moveTo>
                  <a:cubicBezTo>
                    <a:pt x="46" y="183"/>
                    <a:pt x="46" y="183"/>
                    <a:pt x="46" y="182"/>
                  </a:cubicBezTo>
                  <a:cubicBezTo>
                    <a:pt x="45" y="183"/>
                    <a:pt x="46" y="184"/>
                    <a:pt x="46" y="183"/>
                  </a:cubicBezTo>
                  <a:close/>
                  <a:moveTo>
                    <a:pt x="57" y="183"/>
                  </a:moveTo>
                  <a:cubicBezTo>
                    <a:pt x="57" y="183"/>
                    <a:pt x="57" y="183"/>
                    <a:pt x="57" y="183"/>
                  </a:cubicBezTo>
                  <a:cubicBezTo>
                    <a:pt x="57" y="183"/>
                    <a:pt x="57" y="182"/>
                    <a:pt x="57" y="183"/>
                  </a:cubicBezTo>
                  <a:cubicBezTo>
                    <a:pt x="57" y="183"/>
                    <a:pt x="57" y="183"/>
                    <a:pt x="57" y="183"/>
                  </a:cubicBezTo>
                  <a:close/>
                  <a:moveTo>
                    <a:pt x="61" y="184"/>
                  </a:moveTo>
                  <a:cubicBezTo>
                    <a:pt x="61" y="183"/>
                    <a:pt x="60" y="183"/>
                    <a:pt x="60" y="182"/>
                  </a:cubicBezTo>
                  <a:cubicBezTo>
                    <a:pt x="60" y="183"/>
                    <a:pt x="60" y="184"/>
                    <a:pt x="61" y="184"/>
                  </a:cubicBezTo>
                  <a:close/>
                  <a:moveTo>
                    <a:pt x="65" y="183"/>
                  </a:moveTo>
                  <a:cubicBezTo>
                    <a:pt x="65" y="183"/>
                    <a:pt x="64" y="182"/>
                    <a:pt x="64" y="183"/>
                  </a:cubicBezTo>
                  <a:cubicBezTo>
                    <a:pt x="64" y="183"/>
                    <a:pt x="64" y="183"/>
                    <a:pt x="65" y="183"/>
                  </a:cubicBezTo>
                  <a:close/>
                  <a:moveTo>
                    <a:pt x="42" y="184"/>
                  </a:moveTo>
                  <a:cubicBezTo>
                    <a:pt x="42" y="184"/>
                    <a:pt x="43" y="183"/>
                    <a:pt x="42" y="183"/>
                  </a:cubicBezTo>
                  <a:cubicBezTo>
                    <a:pt x="42" y="183"/>
                    <a:pt x="42" y="184"/>
                    <a:pt x="42" y="184"/>
                  </a:cubicBezTo>
                  <a:close/>
                  <a:moveTo>
                    <a:pt x="54" y="184"/>
                  </a:moveTo>
                  <a:cubicBezTo>
                    <a:pt x="54" y="184"/>
                    <a:pt x="54" y="183"/>
                    <a:pt x="54" y="183"/>
                  </a:cubicBezTo>
                  <a:cubicBezTo>
                    <a:pt x="54" y="183"/>
                    <a:pt x="54" y="184"/>
                    <a:pt x="54" y="184"/>
                  </a:cubicBezTo>
                  <a:close/>
                  <a:moveTo>
                    <a:pt x="63" y="185"/>
                  </a:moveTo>
                  <a:cubicBezTo>
                    <a:pt x="64" y="185"/>
                    <a:pt x="64" y="184"/>
                    <a:pt x="64" y="184"/>
                  </a:cubicBezTo>
                  <a:cubicBezTo>
                    <a:pt x="64" y="184"/>
                    <a:pt x="64" y="183"/>
                    <a:pt x="63" y="183"/>
                  </a:cubicBezTo>
                  <a:cubicBezTo>
                    <a:pt x="63" y="184"/>
                    <a:pt x="63" y="184"/>
                    <a:pt x="63" y="185"/>
                  </a:cubicBezTo>
                  <a:close/>
                  <a:moveTo>
                    <a:pt x="45" y="184"/>
                  </a:moveTo>
                  <a:cubicBezTo>
                    <a:pt x="45" y="184"/>
                    <a:pt x="45" y="184"/>
                    <a:pt x="46" y="184"/>
                  </a:cubicBezTo>
                  <a:cubicBezTo>
                    <a:pt x="45" y="184"/>
                    <a:pt x="45" y="184"/>
                    <a:pt x="45" y="183"/>
                  </a:cubicBezTo>
                  <a:cubicBezTo>
                    <a:pt x="45" y="183"/>
                    <a:pt x="45" y="184"/>
                    <a:pt x="45" y="184"/>
                  </a:cubicBezTo>
                  <a:close/>
                  <a:moveTo>
                    <a:pt x="57" y="184"/>
                  </a:moveTo>
                  <a:cubicBezTo>
                    <a:pt x="57" y="184"/>
                    <a:pt x="56" y="184"/>
                    <a:pt x="56" y="183"/>
                  </a:cubicBezTo>
                  <a:cubicBezTo>
                    <a:pt x="56" y="184"/>
                    <a:pt x="56" y="184"/>
                    <a:pt x="57" y="184"/>
                  </a:cubicBezTo>
                  <a:close/>
                  <a:moveTo>
                    <a:pt x="60" y="184"/>
                  </a:moveTo>
                  <a:cubicBezTo>
                    <a:pt x="60" y="184"/>
                    <a:pt x="59" y="183"/>
                    <a:pt x="59" y="183"/>
                  </a:cubicBezTo>
                  <a:cubicBezTo>
                    <a:pt x="59" y="184"/>
                    <a:pt x="60" y="184"/>
                    <a:pt x="60" y="184"/>
                  </a:cubicBezTo>
                  <a:close/>
                  <a:moveTo>
                    <a:pt x="43" y="184"/>
                  </a:moveTo>
                  <a:cubicBezTo>
                    <a:pt x="43" y="184"/>
                    <a:pt x="43" y="185"/>
                    <a:pt x="43" y="185"/>
                  </a:cubicBezTo>
                  <a:cubicBezTo>
                    <a:pt x="43" y="184"/>
                    <a:pt x="44" y="184"/>
                    <a:pt x="43" y="184"/>
                  </a:cubicBezTo>
                  <a:cubicBezTo>
                    <a:pt x="43" y="184"/>
                    <a:pt x="43" y="184"/>
                    <a:pt x="43" y="184"/>
                  </a:cubicBezTo>
                  <a:close/>
                  <a:moveTo>
                    <a:pt x="37" y="185"/>
                  </a:moveTo>
                  <a:cubicBezTo>
                    <a:pt x="37" y="185"/>
                    <a:pt x="37" y="184"/>
                    <a:pt x="37" y="184"/>
                  </a:cubicBezTo>
                  <a:cubicBezTo>
                    <a:pt x="37" y="185"/>
                    <a:pt x="37" y="185"/>
                    <a:pt x="37" y="185"/>
                  </a:cubicBezTo>
                  <a:close/>
                  <a:moveTo>
                    <a:pt x="54" y="185"/>
                  </a:moveTo>
                  <a:cubicBezTo>
                    <a:pt x="54" y="185"/>
                    <a:pt x="53" y="184"/>
                    <a:pt x="53" y="184"/>
                  </a:cubicBezTo>
                  <a:cubicBezTo>
                    <a:pt x="53" y="185"/>
                    <a:pt x="53" y="185"/>
                    <a:pt x="54" y="185"/>
                  </a:cubicBezTo>
                  <a:close/>
                  <a:moveTo>
                    <a:pt x="32" y="187"/>
                  </a:moveTo>
                  <a:cubicBezTo>
                    <a:pt x="32" y="186"/>
                    <a:pt x="32" y="186"/>
                    <a:pt x="32" y="186"/>
                  </a:cubicBezTo>
                  <a:cubicBezTo>
                    <a:pt x="32" y="185"/>
                    <a:pt x="31" y="185"/>
                    <a:pt x="31" y="184"/>
                  </a:cubicBezTo>
                  <a:cubicBezTo>
                    <a:pt x="31" y="185"/>
                    <a:pt x="32" y="186"/>
                    <a:pt x="32" y="187"/>
                  </a:cubicBezTo>
                  <a:close/>
                  <a:moveTo>
                    <a:pt x="58" y="185"/>
                  </a:moveTo>
                  <a:cubicBezTo>
                    <a:pt x="59" y="186"/>
                    <a:pt x="59" y="186"/>
                    <a:pt x="59" y="187"/>
                  </a:cubicBezTo>
                  <a:cubicBezTo>
                    <a:pt x="59" y="187"/>
                    <a:pt x="60" y="186"/>
                    <a:pt x="60" y="186"/>
                  </a:cubicBezTo>
                  <a:cubicBezTo>
                    <a:pt x="59" y="185"/>
                    <a:pt x="59" y="185"/>
                    <a:pt x="58" y="184"/>
                  </a:cubicBezTo>
                  <a:cubicBezTo>
                    <a:pt x="59" y="185"/>
                    <a:pt x="58" y="185"/>
                    <a:pt x="58" y="185"/>
                  </a:cubicBezTo>
                  <a:close/>
                  <a:moveTo>
                    <a:pt x="66" y="185"/>
                  </a:moveTo>
                  <a:cubicBezTo>
                    <a:pt x="67" y="185"/>
                    <a:pt x="67" y="188"/>
                    <a:pt x="68" y="187"/>
                  </a:cubicBezTo>
                  <a:cubicBezTo>
                    <a:pt x="67" y="186"/>
                    <a:pt x="66" y="183"/>
                    <a:pt x="66" y="185"/>
                  </a:cubicBezTo>
                  <a:close/>
                  <a:moveTo>
                    <a:pt x="55" y="186"/>
                  </a:moveTo>
                  <a:cubicBezTo>
                    <a:pt x="56" y="186"/>
                    <a:pt x="56" y="185"/>
                    <a:pt x="56" y="185"/>
                  </a:cubicBezTo>
                  <a:cubicBezTo>
                    <a:pt x="56" y="185"/>
                    <a:pt x="55" y="185"/>
                    <a:pt x="55" y="185"/>
                  </a:cubicBezTo>
                  <a:cubicBezTo>
                    <a:pt x="55" y="185"/>
                    <a:pt x="55" y="185"/>
                    <a:pt x="55" y="186"/>
                  </a:cubicBezTo>
                  <a:close/>
                  <a:moveTo>
                    <a:pt x="39" y="186"/>
                  </a:moveTo>
                  <a:cubicBezTo>
                    <a:pt x="40" y="186"/>
                    <a:pt x="40" y="185"/>
                    <a:pt x="40" y="185"/>
                  </a:cubicBezTo>
                  <a:cubicBezTo>
                    <a:pt x="40" y="185"/>
                    <a:pt x="39" y="185"/>
                    <a:pt x="39" y="186"/>
                  </a:cubicBezTo>
                  <a:close/>
                  <a:moveTo>
                    <a:pt x="44" y="186"/>
                  </a:moveTo>
                  <a:cubicBezTo>
                    <a:pt x="44" y="186"/>
                    <a:pt x="45" y="185"/>
                    <a:pt x="44" y="185"/>
                  </a:cubicBezTo>
                  <a:cubicBezTo>
                    <a:pt x="44" y="185"/>
                    <a:pt x="44" y="185"/>
                    <a:pt x="44" y="186"/>
                  </a:cubicBezTo>
                  <a:close/>
                  <a:moveTo>
                    <a:pt x="53" y="187"/>
                  </a:moveTo>
                  <a:cubicBezTo>
                    <a:pt x="53" y="187"/>
                    <a:pt x="53" y="186"/>
                    <a:pt x="53" y="186"/>
                  </a:cubicBezTo>
                  <a:cubicBezTo>
                    <a:pt x="53" y="186"/>
                    <a:pt x="53" y="185"/>
                    <a:pt x="52" y="185"/>
                  </a:cubicBezTo>
                  <a:cubicBezTo>
                    <a:pt x="52" y="186"/>
                    <a:pt x="52" y="186"/>
                    <a:pt x="53" y="187"/>
                  </a:cubicBezTo>
                  <a:close/>
                  <a:moveTo>
                    <a:pt x="63" y="186"/>
                  </a:moveTo>
                  <a:cubicBezTo>
                    <a:pt x="62" y="185"/>
                    <a:pt x="62" y="185"/>
                    <a:pt x="62" y="185"/>
                  </a:cubicBezTo>
                  <a:cubicBezTo>
                    <a:pt x="61" y="186"/>
                    <a:pt x="62" y="186"/>
                    <a:pt x="63" y="186"/>
                  </a:cubicBezTo>
                  <a:close/>
                  <a:moveTo>
                    <a:pt x="42" y="185"/>
                  </a:moveTo>
                  <a:cubicBezTo>
                    <a:pt x="42" y="185"/>
                    <a:pt x="42" y="186"/>
                    <a:pt x="43" y="186"/>
                  </a:cubicBezTo>
                  <a:cubicBezTo>
                    <a:pt x="43" y="185"/>
                    <a:pt x="42" y="185"/>
                    <a:pt x="42" y="185"/>
                  </a:cubicBezTo>
                  <a:close/>
                  <a:moveTo>
                    <a:pt x="65" y="186"/>
                  </a:moveTo>
                  <a:cubicBezTo>
                    <a:pt x="65" y="186"/>
                    <a:pt x="65" y="187"/>
                    <a:pt x="66" y="187"/>
                  </a:cubicBezTo>
                  <a:cubicBezTo>
                    <a:pt x="66" y="186"/>
                    <a:pt x="65" y="186"/>
                    <a:pt x="65" y="186"/>
                  </a:cubicBezTo>
                  <a:cubicBezTo>
                    <a:pt x="65" y="186"/>
                    <a:pt x="65" y="186"/>
                    <a:pt x="65" y="186"/>
                  </a:cubicBezTo>
                  <a:close/>
                  <a:moveTo>
                    <a:pt x="34" y="187"/>
                  </a:moveTo>
                  <a:cubicBezTo>
                    <a:pt x="34" y="187"/>
                    <a:pt x="34" y="188"/>
                    <a:pt x="33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4" y="188"/>
                    <a:pt x="34" y="188"/>
                    <a:pt x="34" y="188"/>
                  </a:cubicBezTo>
                  <a:cubicBezTo>
                    <a:pt x="36" y="188"/>
                    <a:pt x="39" y="189"/>
                    <a:pt x="41" y="188"/>
                  </a:cubicBezTo>
                  <a:cubicBezTo>
                    <a:pt x="42" y="187"/>
                    <a:pt x="42" y="187"/>
                    <a:pt x="42" y="186"/>
                  </a:cubicBezTo>
                  <a:cubicBezTo>
                    <a:pt x="41" y="187"/>
                    <a:pt x="40" y="188"/>
                    <a:pt x="40" y="188"/>
                  </a:cubicBezTo>
                  <a:cubicBezTo>
                    <a:pt x="39" y="188"/>
                    <a:pt x="39" y="188"/>
                    <a:pt x="38" y="187"/>
                  </a:cubicBezTo>
                  <a:cubicBezTo>
                    <a:pt x="38" y="187"/>
                    <a:pt x="38" y="188"/>
                    <a:pt x="37" y="188"/>
                  </a:cubicBezTo>
                  <a:cubicBezTo>
                    <a:pt x="36" y="188"/>
                    <a:pt x="35" y="185"/>
                    <a:pt x="34" y="187"/>
                  </a:cubicBezTo>
                  <a:close/>
                  <a:moveTo>
                    <a:pt x="63" y="187"/>
                  </a:moveTo>
                  <a:cubicBezTo>
                    <a:pt x="63" y="187"/>
                    <a:pt x="64" y="187"/>
                    <a:pt x="63" y="186"/>
                  </a:cubicBezTo>
                  <a:cubicBezTo>
                    <a:pt x="63" y="186"/>
                    <a:pt x="63" y="187"/>
                    <a:pt x="63" y="187"/>
                  </a:cubicBezTo>
                  <a:close/>
                  <a:moveTo>
                    <a:pt x="56" y="190"/>
                  </a:moveTo>
                  <a:cubicBezTo>
                    <a:pt x="57" y="190"/>
                    <a:pt x="57" y="189"/>
                    <a:pt x="57" y="189"/>
                  </a:cubicBezTo>
                  <a:cubicBezTo>
                    <a:pt x="57" y="189"/>
                    <a:pt x="57" y="189"/>
                    <a:pt x="56" y="189"/>
                  </a:cubicBezTo>
                  <a:cubicBezTo>
                    <a:pt x="56" y="189"/>
                    <a:pt x="56" y="189"/>
                    <a:pt x="56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3" name="Group 14"/>
          <p:cNvGrpSpPr>
            <a:grpSpLocks noChangeAspect="1"/>
          </p:cNvGrpSpPr>
          <p:nvPr/>
        </p:nvGrpSpPr>
        <p:grpSpPr bwMode="auto">
          <a:xfrm>
            <a:off x="6991556" y="1664283"/>
            <a:ext cx="1337785" cy="1928240"/>
            <a:chOff x="4260" y="872"/>
            <a:chExt cx="614" cy="885"/>
          </a:xfrm>
        </p:grpSpPr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4260" y="872"/>
              <a:ext cx="614" cy="562"/>
            </a:xfrm>
            <a:custGeom>
              <a:avLst/>
              <a:gdLst>
                <a:gd name="T0" fmla="*/ 82 w 117"/>
                <a:gd name="T1" fmla="*/ 34 h 108"/>
                <a:gd name="T2" fmla="*/ 91 w 117"/>
                <a:gd name="T3" fmla="*/ 44 h 108"/>
                <a:gd name="T4" fmla="*/ 100 w 117"/>
                <a:gd name="T5" fmla="*/ 47 h 108"/>
                <a:gd name="T6" fmla="*/ 117 w 117"/>
                <a:gd name="T7" fmla="*/ 55 h 108"/>
                <a:gd name="T8" fmla="*/ 116 w 117"/>
                <a:gd name="T9" fmla="*/ 57 h 108"/>
                <a:gd name="T10" fmla="*/ 84 w 117"/>
                <a:gd name="T11" fmla="*/ 72 h 108"/>
                <a:gd name="T12" fmla="*/ 79 w 117"/>
                <a:gd name="T13" fmla="*/ 74 h 108"/>
                <a:gd name="T14" fmla="*/ 80 w 117"/>
                <a:gd name="T15" fmla="*/ 86 h 108"/>
                <a:gd name="T16" fmla="*/ 56 w 117"/>
                <a:gd name="T17" fmla="*/ 106 h 108"/>
                <a:gd name="T18" fmla="*/ 54 w 117"/>
                <a:gd name="T19" fmla="*/ 105 h 108"/>
                <a:gd name="T20" fmla="*/ 40 w 117"/>
                <a:gd name="T21" fmla="*/ 83 h 108"/>
                <a:gd name="T22" fmla="*/ 22 w 117"/>
                <a:gd name="T23" fmla="*/ 89 h 108"/>
                <a:gd name="T24" fmla="*/ 21 w 117"/>
                <a:gd name="T25" fmla="*/ 70 h 108"/>
                <a:gd name="T26" fmla="*/ 9 w 117"/>
                <a:gd name="T27" fmla="*/ 59 h 108"/>
                <a:gd name="T28" fmla="*/ 3 w 117"/>
                <a:gd name="T29" fmla="*/ 38 h 108"/>
                <a:gd name="T30" fmla="*/ 4 w 117"/>
                <a:gd name="T31" fmla="*/ 35 h 108"/>
                <a:gd name="T32" fmla="*/ 30 w 117"/>
                <a:gd name="T33" fmla="*/ 39 h 108"/>
                <a:gd name="T34" fmla="*/ 32 w 117"/>
                <a:gd name="T35" fmla="*/ 33 h 108"/>
                <a:gd name="T36" fmla="*/ 27 w 117"/>
                <a:gd name="T37" fmla="*/ 21 h 108"/>
                <a:gd name="T38" fmla="*/ 45 w 117"/>
                <a:gd name="T39" fmla="*/ 6 h 108"/>
                <a:gd name="T40" fmla="*/ 49 w 117"/>
                <a:gd name="T41" fmla="*/ 11 h 108"/>
                <a:gd name="T42" fmla="*/ 55 w 117"/>
                <a:gd name="T43" fmla="*/ 24 h 108"/>
                <a:gd name="T44" fmla="*/ 57 w 117"/>
                <a:gd name="T45" fmla="*/ 27 h 108"/>
                <a:gd name="T46" fmla="*/ 57 w 117"/>
                <a:gd name="T47" fmla="*/ 29 h 108"/>
                <a:gd name="T48" fmla="*/ 72 w 117"/>
                <a:gd name="T49" fmla="*/ 32 h 108"/>
                <a:gd name="T50" fmla="*/ 33 w 117"/>
                <a:gd name="T51" fmla="*/ 35 h 108"/>
                <a:gd name="T52" fmla="*/ 10 w 117"/>
                <a:gd name="T53" fmla="*/ 43 h 108"/>
                <a:gd name="T54" fmla="*/ 7 w 117"/>
                <a:gd name="T55" fmla="*/ 65 h 108"/>
                <a:gd name="T56" fmla="*/ 24 w 117"/>
                <a:gd name="T57" fmla="*/ 85 h 108"/>
                <a:gd name="T58" fmla="*/ 50 w 117"/>
                <a:gd name="T59" fmla="*/ 87 h 108"/>
                <a:gd name="T60" fmla="*/ 55 w 117"/>
                <a:gd name="T61" fmla="*/ 101 h 108"/>
                <a:gd name="T62" fmla="*/ 61 w 117"/>
                <a:gd name="T63" fmla="*/ 88 h 108"/>
                <a:gd name="T64" fmla="*/ 62 w 117"/>
                <a:gd name="T65" fmla="*/ 87 h 108"/>
                <a:gd name="T66" fmla="*/ 76 w 117"/>
                <a:gd name="T67" fmla="*/ 75 h 108"/>
                <a:gd name="T68" fmla="*/ 111 w 117"/>
                <a:gd name="T69" fmla="*/ 55 h 108"/>
                <a:gd name="T70" fmla="*/ 86 w 117"/>
                <a:gd name="T71" fmla="*/ 34 h 108"/>
                <a:gd name="T72" fmla="*/ 76 w 117"/>
                <a:gd name="T73" fmla="*/ 31 h 108"/>
                <a:gd name="T74" fmla="*/ 59 w 117"/>
                <a:gd name="T75" fmla="*/ 31 h 108"/>
                <a:gd name="T76" fmla="*/ 51 w 117"/>
                <a:gd name="T77" fmla="*/ 22 h 108"/>
                <a:gd name="T78" fmla="*/ 34 w 117"/>
                <a:gd name="T79" fmla="*/ 20 h 108"/>
                <a:gd name="T80" fmla="*/ 35 w 117"/>
                <a:gd name="T81" fmla="*/ 31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7" h="108">
                  <a:moveTo>
                    <a:pt x="77" y="27"/>
                  </a:moveTo>
                  <a:cubicBezTo>
                    <a:pt x="77" y="30"/>
                    <a:pt x="79" y="33"/>
                    <a:pt x="82" y="34"/>
                  </a:cubicBezTo>
                  <a:cubicBezTo>
                    <a:pt x="85" y="33"/>
                    <a:pt x="85" y="30"/>
                    <a:pt x="89" y="29"/>
                  </a:cubicBezTo>
                  <a:cubicBezTo>
                    <a:pt x="87" y="34"/>
                    <a:pt x="87" y="41"/>
                    <a:pt x="91" y="44"/>
                  </a:cubicBezTo>
                  <a:cubicBezTo>
                    <a:pt x="92" y="45"/>
                    <a:pt x="94" y="47"/>
                    <a:pt x="95" y="47"/>
                  </a:cubicBezTo>
                  <a:cubicBezTo>
                    <a:pt x="96" y="48"/>
                    <a:pt x="98" y="47"/>
                    <a:pt x="100" y="47"/>
                  </a:cubicBezTo>
                  <a:cubicBezTo>
                    <a:pt x="105" y="48"/>
                    <a:pt x="110" y="52"/>
                    <a:pt x="114" y="54"/>
                  </a:cubicBezTo>
                  <a:cubicBezTo>
                    <a:pt x="115" y="54"/>
                    <a:pt x="117" y="53"/>
                    <a:pt x="117" y="55"/>
                  </a:cubicBezTo>
                  <a:cubicBezTo>
                    <a:pt x="116" y="56"/>
                    <a:pt x="116" y="55"/>
                    <a:pt x="115" y="55"/>
                  </a:cubicBezTo>
                  <a:cubicBezTo>
                    <a:pt x="116" y="55"/>
                    <a:pt x="116" y="57"/>
                    <a:pt x="116" y="57"/>
                  </a:cubicBezTo>
                  <a:cubicBezTo>
                    <a:pt x="109" y="55"/>
                    <a:pt x="102" y="58"/>
                    <a:pt x="95" y="59"/>
                  </a:cubicBezTo>
                  <a:cubicBezTo>
                    <a:pt x="91" y="63"/>
                    <a:pt x="83" y="65"/>
                    <a:pt x="84" y="72"/>
                  </a:cubicBezTo>
                  <a:cubicBezTo>
                    <a:pt x="83" y="73"/>
                    <a:pt x="83" y="74"/>
                    <a:pt x="82" y="75"/>
                  </a:cubicBezTo>
                  <a:cubicBezTo>
                    <a:pt x="81" y="74"/>
                    <a:pt x="80" y="74"/>
                    <a:pt x="79" y="74"/>
                  </a:cubicBezTo>
                  <a:cubicBezTo>
                    <a:pt x="77" y="77"/>
                    <a:pt x="79" y="81"/>
                    <a:pt x="81" y="83"/>
                  </a:cubicBezTo>
                  <a:cubicBezTo>
                    <a:pt x="80" y="84"/>
                    <a:pt x="80" y="84"/>
                    <a:pt x="80" y="86"/>
                  </a:cubicBezTo>
                  <a:cubicBezTo>
                    <a:pt x="77" y="84"/>
                    <a:pt x="73" y="84"/>
                    <a:pt x="69" y="83"/>
                  </a:cubicBezTo>
                  <a:cubicBezTo>
                    <a:pt x="62" y="88"/>
                    <a:pt x="57" y="96"/>
                    <a:pt x="56" y="106"/>
                  </a:cubicBezTo>
                  <a:cubicBezTo>
                    <a:pt x="56" y="106"/>
                    <a:pt x="55" y="107"/>
                    <a:pt x="55" y="108"/>
                  </a:cubicBezTo>
                  <a:cubicBezTo>
                    <a:pt x="53" y="107"/>
                    <a:pt x="54" y="106"/>
                    <a:pt x="54" y="105"/>
                  </a:cubicBezTo>
                  <a:cubicBezTo>
                    <a:pt x="53" y="100"/>
                    <a:pt x="52" y="94"/>
                    <a:pt x="49" y="90"/>
                  </a:cubicBezTo>
                  <a:cubicBezTo>
                    <a:pt x="48" y="87"/>
                    <a:pt x="44" y="84"/>
                    <a:pt x="40" y="83"/>
                  </a:cubicBezTo>
                  <a:cubicBezTo>
                    <a:pt x="39" y="82"/>
                    <a:pt x="37" y="81"/>
                    <a:pt x="35" y="82"/>
                  </a:cubicBezTo>
                  <a:cubicBezTo>
                    <a:pt x="29" y="82"/>
                    <a:pt x="26" y="87"/>
                    <a:pt x="22" y="89"/>
                  </a:cubicBezTo>
                  <a:cubicBezTo>
                    <a:pt x="21" y="88"/>
                    <a:pt x="21" y="87"/>
                    <a:pt x="22" y="86"/>
                  </a:cubicBezTo>
                  <a:cubicBezTo>
                    <a:pt x="24" y="81"/>
                    <a:pt x="24" y="75"/>
                    <a:pt x="21" y="70"/>
                  </a:cubicBezTo>
                  <a:cubicBezTo>
                    <a:pt x="16" y="64"/>
                    <a:pt x="10" y="66"/>
                    <a:pt x="3" y="69"/>
                  </a:cubicBezTo>
                  <a:cubicBezTo>
                    <a:pt x="1" y="67"/>
                    <a:pt x="7" y="63"/>
                    <a:pt x="9" y="59"/>
                  </a:cubicBezTo>
                  <a:cubicBezTo>
                    <a:pt x="11" y="55"/>
                    <a:pt x="10" y="46"/>
                    <a:pt x="8" y="43"/>
                  </a:cubicBezTo>
                  <a:cubicBezTo>
                    <a:pt x="6" y="41"/>
                    <a:pt x="4" y="40"/>
                    <a:pt x="3" y="38"/>
                  </a:cubicBezTo>
                  <a:cubicBezTo>
                    <a:pt x="2" y="37"/>
                    <a:pt x="0" y="36"/>
                    <a:pt x="0" y="34"/>
                  </a:cubicBezTo>
                  <a:cubicBezTo>
                    <a:pt x="1" y="33"/>
                    <a:pt x="2" y="35"/>
                    <a:pt x="4" y="35"/>
                  </a:cubicBezTo>
                  <a:cubicBezTo>
                    <a:pt x="6" y="40"/>
                    <a:pt x="13" y="43"/>
                    <a:pt x="20" y="44"/>
                  </a:cubicBezTo>
                  <a:cubicBezTo>
                    <a:pt x="24" y="44"/>
                    <a:pt x="27" y="41"/>
                    <a:pt x="30" y="39"/>
                  </a:cubicBezTo>
                  <a:cubicBezTo>
                    <a:pt x="30" y="38"/>
                    <a:pt x="30" y="36"/>
                    <a:pt x="30" y="34"/>
                  </a:cubicBezTo>
                  <a:cubicBezTo>
                    <a:pt x="31" y="34"/>
                    <a:pt x="32" y="34"/>
                    <a:pt x="32" y="33"/>
                  </a:cubicBezTo>
                  <a:cubicBezTo>
                    <a:pt x="33" y="28"/>
                    <a:pt x="30" y="24"/>
                    <a:pt x="27" y="22"/>
                  </a:cubicBezTo>
                  <a:cubicBezTo>
                    <a:pt x="27" y="21"/>
                    <a:pt x="27" y="22"/>
                    <a:pt x="27" y="21"/>
                  </a:cubicBezTo>
                  <a:cubicBezTo>
                    <a:pt x="34" y="20"/>
                    <a:pt x="38" y="17"/>
                    <a:pt x="42" y="12"/>
                  </a:cubicBezTo>
                  <a:cubicBezTo>
                    <a:pt x="43" y="10"/>
                    <a:pt x="45" y="8"/>
                    <a:pt x="45" y="6"/>
                  </a:cubicBezTo>
                  <a:cubicBezTo>
                    <a:pt x="46" y="4"/>
                    <a:pt x="45" y="1"/>
                    <a:pt x="48" y="0"/>
                  </a:cubicBezTo>
                  <a:cubicBezTo>
                    <a:pt x="48" y="3"/>
                    <a:pt x="48" y="8"/>
                    <a:pt x="49" y="11"/>
                  </a:cubicBezTo>
                  <a:cubicBezTo>
                    <a:pt x="50" y="15"/>
                    <a:pt x="51" y="19"/>
                    <a:pt x="52" y="22"/>
                  </a:cubicBezTo>
                  <a:cubicBezTo>
                    <a:pt x="53" y="22"/>
                    <a:pt x="54" y="23"/>
                    <a:pt x="55" y="24"/>
                  </a:cubicBezTo>
                  <a:cubicBezTo>
                    <a:pt x="55" y="25"/>
                    <a:pt x="55" y="25"/>
                    <a:pt x="55" y="26"/>
                  </a:cubicBezTo>
                  <a:cubicBezTo>
                    <a:pt x="56" y="26"/>
                    <a:pt x="56" y="27"/>
                    <a:pt x="57" y="27"/>
                  </a:cubicBezTo>
                  <a:cubicBezTo>
                    <a:pt x="57" y="28"/>
                    <a:pt x="56" y="28"/>
                    <a:pt x="56" y="28"/>
                  </a:cubicBezTo>
                  <a:cubicBezTo>
                    <a:pt x="56" y="29"/>
                    <a:pt x="58" y="28"/>
                    <a:pt x="57" y="29"/>
                  </a:cubicBezTo>
                  <a:cubicBezTo>
                    <a:pt x="58" y="29"/>
                    <a:pt x="58" y="29"/>
                    <a:pt x="58" y="30"/>
                  </a:cubicBezTo>
                  <a:cubicBezTo>
                    <a:pt x="61" y="32"/>
                    <a:pt x="67" y="36"/>
                    <a:pt x="72" y="32"/>
                  </a:cubicBezTo>
                  <a:cubicBezTo>
                    <a:pt x="74" y="31"/>
                    <a:pt x="74" y="27"/>
                    <a:pt x="77" y="27"/>
                  </a:cubicBezTo>
                  <a:close/>
                  <a:moveTo>
                    <a:pt x="33" y="35"/>
                  </a:moveTo>
                  <a:cubicBezTo>
                    <a:pt x="32" y="44"/>
                    <a:pt x="21" y="46"/>
                    <a:pt x="14" y="44"/>
                  </a:cubicBezTo>
                  <a:cubicBezTo>
                    <a:pt x="14" y="44"/>
                    <a:pt x="11" y="42"/>
                    <a:pt x="10" y="43"/>
                  </a:cubicBezTo>
                  <a:cubicBezTo>
                    <a:pt x="11" y="46"/>
                    <a:pt x="12" y="49"/>
                    <a:pt x="11" y="52"/>
                  </a:cubicBezTo>
                  <a:cubicBezTo>
                    <a:pt x="11" y="58"/>
                    <a:pt x="9" y="62"/>
                    <a:pt x="7" y="65"/>
                  </a:cubicBezTo>
                  <a:cubicBezTo>
                    <a:pt x="16" y="61"/>
                    <a:pt x="23" y="67"/>
                    <a:pt x="25" y="75"/>
                  </a:cubicBezTo>
                  <a:cubicBezTo>
                    <a:pt x="26" y="78"/>
                    <a:pt x="25" y="82"/>
                    <a:pt x="24" y="85"/>
                  </a:cubicBezTo>
                  <a:cubicBezTo>
                    <a:pt x="28" y="83"/>
                    <a:pt x="31" y="80"/>
                    <a:pt x="37" y="80"/>
                  </a:cubicBezTo>
                  <a:cubicBezTo>
                    <a:pt x="42" y="82"/>
                    <a:pt x="47" y="83"/>
                    <a:pt x="50" y="87"/>
                  </a:cubicBezTo>
                  <a:cubicBezTo>
                    <a:pt x="52" y="90"/>
                    <a:pt x="53" y="94"/>
                    <a:pt x="53" y="97"/>
                  </a:cubicBezTo>
                  <a:cubicBezTo>
                    <a:pt x="54" y="98"/>
                    <a:pt x="53" y="100"/>
                    <a:pt x="55" y="101"/>
                  </a:cubicBezTo>
                  <a:cubicBezTo>
                    <a:pt x="56" y="97"/>
                    <a:pt x="58" y="94"/>
                    <a:pt x="59" y="92"/>
                  </a:cubicBezTo>
                  <a:cubicBezTo>
                    <a:pt x="60" y="91"/>
                    <a:pt x="60" y="89"/>
                    <a:pt x="61" y="88"/>
                  </a:cubicBezTo>
                  <a:cubicBezTo>
                    <a:pt x="61" y="88"/>
                    <a:pt x="62" y="88"/>
                    <a:pt x="62" y="88"/>
                  </a:cubicBezTo>
                  <a:cubicBezTo>
                    <a:pt x="62" y="88"/>
                    <a:pt x="62" y="87"/>
                    <a:pt x="62" y="87"/>
                  </a:cubicBezTo>
                  <a:cubicBezTo>
                    <a:pt x="66" y="82"/>
                    <a:pt x="70" y="79"/>
                    <a:pt x="77" y="83"/>
                  </a:cubicBezTo>
                  <a:cubicBezTo>
                    <a:pt x="78" y="80"/>
                    <a:pt x="76" y="78"/>
                    <a:pt x="76" y="75"/>
                  </a:cubicBezTo>
                  <a:cubicBezTo>
                    <a:pt x="77" y="73"/>
                    <a:pt x="78" y="71"/>
                    <a:pt x="81" y="71"/>
                  </a:cubicBezTo>
                  <a:cubicBezTo>
                    <a:pt x="86" y="61"/>
                    <a:pt x="97" y="55"/>
                    <a:pt x="111" y="55"/>
                  </a:cubicBezTo>
                  <a:cubicBezTo>
                    <a:pt x="108" y="52"/>
                    <a:pt x="103" y="50"/>
                    <a:pt x="99" y="49"/>
                  </a:cubicBezTo>
                  <a:cubicBezTo>
                    <a:pt x="92" y="49"/>
                    <a:pt x="86" y="43"/>
                    <a:pt x="86" y="34"/>
                  </a:cubicBezTo>
                  <a:cubicBezTo>
                    <a:pt x="84" y="35"/>
                    <a:pt x="83" y="36"/>
                    <a:pt x="81" y="37"/>
                  </a:cubicBezTo>
                  <a:cubicBezTo>
                    <a:pt x="79" y="36"/>
                    <a:pt x="77" y="33"/>
                    <a:pt x="76" y="31"/>
                  </a:cubicBezTo>
                  <a:cubicBezTo>
                    <a:pt x="74" y="33"/>
                    <a:pt x="71" y="36"/>
                    <a:pt x="66" y="35"/>
                  </a:cubicBezTo>
                  <a:cubicBezTo>
                    <a:pt x="64" y="35"/>
                    <a:pt x="58" y="33"/>
                    <a:pt x="59" y="31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6" y="29"/>
                    <a:pt x="53" y="26"/>
                    <a:pt x="51" y="22"/>
                  </a:cubicBezTo>
                  <a:cubicBezTo>
                    <a:pt x="49" y="17"/>
                    <a:pt x="49" y="11"/>
                    <a:pt x="47" y="7"/>
                  </a:cubicBezTo>
                  <a:cubicBezTo>
                    <a:pt x="42" y="11"/>
                    <a:pt x="41" y="19"/>
                    <a:pt x="34" y="20"/>
                  </a:cubicBezTo>
                  <a:cubicBezTo>
                    <a:pt x="33" y="21"/>
                    <a:pt x="31" y="21"/>
                    <a:pt x="30" y="22"/>
                  </a:cubicBezTo>
                  <a:cubicBezTo>
                    <a:pt x="33" y="25"/>
                    <a:pt x="34" y="27"/>
                    <a:pt x="35" y="31"/>
                  </a:cubicBezTo>
                  <a:cubicBezTo>
                    <a:pt x="34" y="33"/>
                    <a:pt x="34" y="34"/>
                    <a:pt x="33" y="35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4386" y="1361"/>
              <a:ext cx="79" cy="157"/>
            </a:xfrm>
            <a:custGeom>
              <a:avLst/>
              <a:gdLst>
                <a:gd name="T0" fmla="*/ 11 w 15"/>
                <a:gd name="T1" fmla="*/ 9 h 30"/>
                <a:gd name="T2" fmla="*/ 10 w 15"/>
                <a:gd name="T3" fmla="*/ 8 h 30"/>
                <a:gd name="T4" fmla="*/ 11 w 15"/>
                <a:gd name="T5" fmla="*/ 6 h 30"/>
                <a:gd name="T6" fmla="*/ 11 w 15"/>
                <a:gd name="T7" fmla="*/ 7 h 30"/>
                <a:gd name="T8" fmla="*/ 12 w 15"/>
                <a:gd name="T9" fmla="*/ 6 h 30"/>
                <a:gd name="T10" fmla="*/ 11 w 15"/>
                <a:gd name="T11" fmla="*/ 6 h 30"/>
                <a:gd name="T12" fmla="*/ 15 w 15"/>
                <a:gd name="T13" fmla="*/ 0 h 30"/>
                <a:gd name="T14" fmla="*/ 10 w 15"/>
                <a:gd name="T15" fmla="*/ 12 h 30"/>
                <a:gd name="T16" fmla="*/ 5 w 15"/>
                <a:gd name="T17" fmla="*/ 21 h 30"/>
                <a:gd name="T18" fmla="*/ 4 w 15"/>
                <a:gd name="T19" fmla="*/ 21 h 30"/>
                <a:gd name="T20" fmla="*/ 3 w 15"/>
                <a:gd name="T21" fmla="*/ 25 h 30"/>
                <a:gd name="T22" fmla="*/ 3 w 15"/>
                <a:gd name="T23" fmla="*/ 25 h 30"/>
                <a:gd name="T24" fmla="*/ 1 w 15"/>
                <a:gd name="T25" fmla="*/ 30 h 30"/>
                <a:gd name="T26" fmla="*/ 0 w 15"/>
                <a:gd name="T27" fmla="*/ 29 h 30"/>
                <a:gd name="T28" fmla="*/ 10 w 15"/>
                <a:gd name="T29" fmla="*/ 9 h 30"/>
                <a:gd name="T30" fmla="*/ 11 w 15"/>
                <a:gd name="T31" fmla="*/ 9 h 30"/>
                <a:gd name="T32" fmla="*/ 11 w 15"/>
                <a:gd name="T33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" h="30">
                  <a:moveTo>
                    <a:pt x="11" y="9"/>
                  </a:moveTo>
                  <a:cubicBezTo>
                    <a:pt x="11" y="8"/>
                    <a:pt x="10" y="8"/>
                    <a:pt x="10" y="8"/>
                  </a:cubicBezTo>
                  <a:cubicBezTo>
                    <a:pt x="10" y="7"/>
                    <a:pt x="11" y="7"/>
                    <a:pt x="11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6"/>
                    <a:pt x="11" y="6"/>
                    <a:pt x="11" y="6"/>
                  </a:cubicBezTo>
                  <a:cubicBezTo>
                    <a:pt x="13" y="4"/>
                    <a:pt x="12" y="0"/>
                    <a:pt x="15" y="0"/>
                  </a:cubicBezTo>
                  <a:cubicBezTo>
                    <a:pt x="14" y="5"/>
                    <a:pt x="11" y="8"/>
                    <a:pt x="10" y="12"/>
                  </a:cubicBezTo>
                  <a:cubicBezTo>
                    <a:pt x="8" y="14"/>
                    <a:pt x="7" y="17"/>
                    <a:pt x="5" y="21"/>
                  </a:cubicBezTo>
                  <a:cubicBezTo>
                    <a:pt x="5" y="21"/>
                    <a:pt x="5" y="21"/>
                    <a:pt x="4" y="21"/>
                  </a:cubicBezTo>
                  <a:cubicBezTo>
                    <a:pt x="4" y="23"/>
                    <a:pt x="4" y="24"/>
                    <a:pt x="3" y="25"/>
                  </a:cubicBezTo>
                  <a:cubicBezTo>
                    <a:pt x="4" y="24"/>
                    <a:pt x="3" y="24"/>
                    <a:pt x="3" y="25"/>
                  </a:cubicBezTo>
                  <a:cubicBezTo>
                    <a:pt x="3" y="27"/>
                    <a:pt x="1" y="29"/>
                    <a:pt x="1" y="30"/>
                  </a:cubicBezTo>
                  <a:cubicBezTo>
                    <a:pt x="0" y="30"/>
                    <a:pt x="2" y="29"/>
                    <a:pt x="0" y="29"/>
                  </a:cubicBezTo>
                  <a:cubicBezTo>
                    <a:pt x="3" y="22"/>
                    <a:pt x="6" y="16"/>
                    <a:pt x="10" y="9"/>
                  </a:cubicBezTo>
                  <a:cubicBezTo>
                    <a:pt x="10" y="9"/>
                    <a:pt x="10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4375" y="1518"/>
              <a:ext cx="11" cy="26"/>
            </a:xfrm>
            <a:custGeom>
              <a:avLst/>
              <a:gdLst>
                <a:gd name="T0" fmla="*/ 1 w 2"/>
                <a:gd name="T1" fmla="*/ 0 h 5"/>
                <a:gd name="T2" fmla="*/ 2 w 2"/>
                <a:gd name="T3" fmla="*/ 1 h 5"/>
                <a:gd name="T4" fmla="*/ 1 w 2"/>
                <a:gd name="T5" fmla="*/ 5 h 5"/>
                <a:gd name="T6" fmla="*/ 0 w 2"/>
                <a:gd name="T7" fmla="*/ 5 h 5"/>
                <a:gd name="T8" fmla="*/ 1 w 2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5">
                  <a:moveTo>
                    <a:pt x="1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2" y="2"/>
                    <a:pt x="2" y="3"/>
                    <a:pt x="1" y="5"/>
                  </a:cubicBezTo>
                  <a:cubicBezTo>
                    <a:pt x="0" y="5"/>
                    <a:pt x="0" y="4"/>
                    <a:pt x="0" y="5"/>
                  </a:cubicBezTo>
                  <a:cubicBezTo>
                    <a:pt x="0" y="4"/>
                    <a:pt x="1" y="2"/>
                    <a:pt x="1" y="0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4291" y="1544"/>
              <a:ext cx="90" cy="198"/>
            </a:xfrm>
            <a:custGeom>
              <a:avLst/>
              <a:gdLst>
                <a:gd name="T0" fmla="*/ 16 w 17"/>
                <a:gd name="T1" fmla="*/ 3 h 38"/>
                <a:gd name="T2" fmla="*/ 14 w 17"/>
                <a:gd name="T3" fmla="*/ 6 h 38"/>
                <a:gd name="T4" fmla="*/ 12 w 17"/>
                <a:gd name="T5" fmla="*/ 12 h 38"/>
                <a:gd name="T6" fmla="*/ 10 w 17"/>
                <a:gd name="T7" fmla="*/ 17 h 38"/>
                <a:gd name="T8" fmla="*/ 2 w 17"/>
                <a:gd name="T9" fmla="*/ 36 h 38"/>
                <a:gd name="T10" fmla="*/ 1 w 17"/>
                <a:gd name="T11" fmla="*/ 38 h 38"/>
                <a:gd name="T12" fmla="*/ 3 w 17"/>
                <a:gd name="T13" fmla="*/ 33 h 38"/>
                <a:gd name="T14" fmla="*/ 2 w 17"/>
                <a:gd name="T15" fmla="*/ 31 h 38"/>
                <a:gd name="T16" fmla="*/ 6 w 17"/>
                <a:gd name="T17" fmla="*/ 24 h 38"/>
                <a:gd name="T18" fmla="*/ 9 w 17"/>
                <a:gd name="T19" fmla="*/ 16 h 38"/>
                <a:gd name="T20" fmla="*/ 12 w 17"/>
                <a:gd name="T21" fmla="*/ 10 h 38"/>
                <a:gd name="T22" fmla="*/ 13 w 17"/>
                <a:gd name="T23" fmla="*/ 10 h 38"/>
                <a:gd name="T24" fmla="*/ 12 w 17"/>
                <a:gd name="T25" fmla="*/ 9 h 38"/>
                <a:gd name="T26" fmla="*/ 14 w 17"/>
                <a:gd name="T27" fmla="*/ 5 h 38"/>
                <a:gd name="T28" fmla="*/ 17 w 17"/>
                <a:gd name="T29" fmla="*/ 0 h 38"/>
                <a:gd name="T30" fmla="*/ 15 w 17"/>
                <a:gd name="T31" fmla="*/ 2 h 38"/>
                <a:gd name="T32" fmla="*/ 16 w 17"/>
                <a:gd name="T33" fmla="*/ 3 h 38"/>
                <a:gd name="T34" fmla="*/ 5 w 17"/>
                <a:gd name="T35" fmla="*/ 26 h 38"/>
                <a:gd name="T36" fmla="*/ 5 w 17"/>
                <a:gd name="T37" fmla="*/ 24 h 38"/>
                <a:gd name="T38" fmla="*/ 5 w 17"/>
                <a:gd name="T39" fmla="*/ 2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7" h="38">
                  <a:moveTo>
                    <a:pt x="16" y="3"/>
                  </a:moveTo>
                  <a:cubicBezTo>
                    <a:pt x="15" y="3"/>
                    <a:pt x="15" y="6"/>
                    <a:pt x="14" y="6"/>
                  </a:cubicBezTo>
                  <a:cubicBezTo>
                    <a:pt x="15" y="8"/>
                    <a:pt x="12" y="10"/>
                    <a:pt x="12" y="12"/>
                  </a:cubicBezTo>
                  <a:cubicBezTo>
                    <a:pt x="11" y="13"/>
                    <a:pt x="11" y="15"/>
                    <a:pt x="10" y="17"/>
                  </a:cubicBezTo>
                  <a:cubicBezTo>
                    <a:pt x="7" y="21"/>
                    <a:pt x="5" y="30"/>
                    <a:pt x="2" y="36"/>
                  </a:cubicBezTo>
                  <a:cubicBezTo>
                    <a:pt x="2" y="36"/>
                    <a:pt x="2" y="38"/>
                    <a:pt x="1" y="38"/>
                  </a:cubicBezTo>
                  <a:cubicBezTo>
                    <a:pt x="0" y="37"/>
                    <a:pt x="1" y="33"/>
                    <a:pt x="3" y="33"/>
                  </a:cubicBezTo>
                  <a:cubicBezTo>
                    <a:pt x="2" y="32"/>
                    <a:pt x="3" y="32"/>
                    <a:pt x="2" y="31"/>
                  </a:cubicBezTo>
                  <a:cubicBezTo>
                    <a:pt x="3" y="29"/>
                    <a:pt x="4" y="27"/>
                    <a:pt x="6" y="24"/>
                  </a:cubicBezTo>
                  <a:cubicBezTo>
                    <a:pt x="7" y="22"/>
                    <a:pt x="8" y="17"/>
                    <a:pt x="9" y="16"/>
                  </a:cubicBezTo>
                  <a:cubicBezTo>
                    <a:pt x="9" y="14"/>
                    <a:pt x="11" y="12"/>
                    <a:pt x="12" y="10"/>
                  </a:cubicBezTo>
                  <a:cubicBezTo>
                    <a:pt x="12" y="10"/>
                    <a:pt x="12" y="10"/>
                    <a:pt x="13" y="10"/>
                  </a:cubicBezTo>
                  <a:cubicBezTo>
                    <a:pt x="13" y="9"/>
                    <a:pt x="13" y="9"/>
                    <a:pt x="12" y="9"/>
                  </a:cubicBezTo>
                  <a:cubicBezTo>
                    <a:pt x="13" y="8"/>
                    <a:pt x="13" y="6"/>
                    <a:pt x="14" y="5"/>
                  </a:cubicBezTo>
                  <a:cubicBezTo>
                    <a:pt x="13" y="4"/>
                    <a:pt x="16" y="2"/>
                    <a:pt x="17" y="0"/>
                  </a:cubicBezTo>
                  <a:cubicBezTo>
                    <a:pt x="17" y="1"/>
                    <a:pt x="16" y="3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lose/>
                  <a:moveTo>
                    <a:pt x="5" y="26"/>
                  </a:moveTo>
                  <a:cubicBezTo>
                    <a:pt x="5" y="26"/>
                    <a:pt x="6" y="25"/>
                    <a:pt x="5" y="24"/>
                  </a:cubicBezTo>
                  <a:cubicBezTo>
                    <a:pt x="6" y="25"/>
                    <a:pt x="4" y="26"/>
                    <a:pt x="5" y="26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4291" y="1747"/>
              <a:ext cx="6" cy="10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2"/>
                    <a:pt x="0" y="2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2960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" name="Freeform 27"/>
          <p:cNvSpPr>
            <a:spLocks noEditPoints="1"/>
          </p:cNvSpPr>
          <p:nvPr/>
        </p:nvSpPr>
        <p:spPr bwMode="auto">
          <a:xfrm>
            <a:off x="4192585" y="2056718"/>
            <a:ext cx="2101850" cy="869950"/>
          </a:xfrm>
          <a:custGeom>
            <a:avLst/>
            <a:gdLst>
              <a:gd name="T0" fmla="*/ 53 w 202"/>
              <a:gd name="T1" fmla="*/ 15 h 82"/>
              <a:gd name="T2" fmla="*/ 85 w 202"/>
              <a:gd name="T3" fmla="*/ 6 h 82"/>
              <a:gd name="T4" fmla="*/ 94 w 202"/>
              <a:gd name="T5" fmla="*/ 4 h 82"/>
              <a:gd name="T6" fmla="*/ 115 w 202"/>
              <a:gd name="T7" fmla="*/ 1 h 82"/>
              <a:gd name="T8" fmla="*/ 201 w 202"/>
              <a:gd name="T9" fmla="*/ 23 h 82"/>
              <a:gd name="T10" fmla="*/ 194 w 202"/>
              <a:gd name="T11" fmla="*/ 47 h 82"/>
              <a:gd name="T12" fmla="*/ 133 w 202"/>
              <a:gd name="T13" fmla="*/ 73 h 82"/>
              <a:gd name="T14" fmla="*/ 127 w 202"/>
              <a:gd name="T15" fmla="*/ 74 h 82"/>
              <a:gd name="T16" fmla="*/ 68 w 202"/>
              <a:gd name="T17" fmla="*/ 82 h 82"/>
              <a:gd name="T18" fmla="*/ 14 w 202"/>
              <a:gd name="T19" fmla="*/ 78 h 82"/>
              <a:gd name="T20" fmla="*/ 14 w 202"/>
              <a:gd name="T21" fmla="*/ 46 h 82"/>
              <a:gd name="T22" fmla="*/ 110 w 202"/>
              <a:gd name="T23" fmla="*/ 2 h 82"/>
              <a:gd name="T24" fmla="*/ 126 w 202"/>
              <a:gd name="T25" fmla="*/ 68 h 82"/>
              <a:gd name="T26" fmla="*/ 50 w 202"/>
              <a:gd name="T27" fmla="*/ 18 h 82"/>
              <a:gd name="T28" fmla="*/ 26 w 202"/>
              <a:gd name="T29" fmla="*/ 37 h 82"/>
              <a:gd name="T30" fmla="*/ 18 w 202"/>
              <a:gd name="T31" fmla="*/ 45 h 82"/>
              <a:gd name="T32" fmla="*/ 8 w 202"/>
              <a:gd name="T33" fmla="*/ 61 h 82"/>
              <a:gd name="T34" fmla="*/ 37 w 202"/>
              <a:gd name="T35" fmla="*/ 78 h 82"/>
              <a:gd name="T36" fmla="*/ 148 w 202"/>
              <a:gd name="T37" fmla="*/ 64 h 82"/>
              <a:gd name="T38" fmla="*/ 86 w 202"/>
              <a:gd name="T39" fmla="*/ 74 h 82"/>
              <a:gd name="T40" fmla="*/ 53 w 202"/>
              <a:gd name="T41" fmla="*/ 74 h 82"/>
              <a:gd name="T42" fmla="*/ 37 w 202"/>
              <a:gd name="T43" fmla="*/ 39 h 82"/>
              <a:gd name="T44" fmla="*/ 60 w 202"/>
              <a:gd name="T45" fmla="*/ 27 h 82"/>
              <a:gd name="T46" fmla="*/ 94 w 202"/>
              <a:gd name="T47" fmla="*/ 16 h 82"/>
              <a:gd name="T48" fmla="*/ 129 w 202"/>
              <a:gd name="T49" fmla="*/ 10 h 82"/>
              <a:gd name="T50" fmla="*/ 85 w 202"/>
              <a:gd name="T51" fmla="*/ 13 h 82"/>
              <a:gd name="T52" fmla="*/ 93 w 202"/>
              <a:gd name="T53" fmla="*/ 9 h 82"/>
              <a:gd name="T54" fmla="*/ 115 w 202"/>
              <a:gd name="T55" fmla="*/ 2 h 82"/>
              <a:gd name="T56" fmla="*/ 168 w 202"/>
              <a:gd name="T57" fmla="*/ 5 h 82"/>
              <a:gd name="T58" fmla="*/ 115 w 202"/>
              <a:gd name="T59" fmla="*/ 69 h 82"/>
              <a:gd name="T60" fmla="*/ 177 w 202"/>
              <a:gd name="T61" fmla="*/ 51 h 82"/>
              <a:gd name="T62" fmla="*/ 180 w 202"/>
              <a:gd name="T63" fmla="*/ 42 h 82"/>
              <a:gd name="T64" fmla="*/ 189 w 202"/>
              <a:gd name="T65" fmla="*/ 36 h 82"/>
              <a:gd name="T66" fmla="*/ 192 w 202"/>
              <a:gd name="T67" fmla="*/ 44 h 82"/>
              <a:gd name="T68" fmla="*/ 135 w 202"/>
              <a:gd name="T69" fmla="*/ 10 h 82"/>
              <a:gd name="T70" fmla="*/ 53 w 202"/>
              <a:gd name="T71" fmla="*/ 31 h 82"/>
              <a:gd name="T72" fmla="*/ 51 w 202"/>
              <a:gd name="T73" fmla="*/ 57 h 82"/>
              <a:gd name="T74" fmla="*/ 92 w 202"/>
              <a:gd name="T75" fmla="*/ 72 h 82"/>
              <a:gd name="T76" fmla="*/ 114 w 202"/>
              <a:gd name="T77" fmla="*/ 68 h 82"/>
              <a:gd name="T78" fmla="*/ 192 w 202"/>
              <a:gd name="T79" fmla="*/ 18 h 82"/>
              <a:gd name="T80" fmla="*/ 181 w 202"/>
              <a:gd name="T81" fmla="*/ 28 h 82"/>
              <a:gd name="T82" fmla="*/ 34 w 202"/>
              <a:gd name="T83" fmla="*/ 52 h 82"/>
              <a:gd name="T84" fmla="*/ 40 w 202"/>
              <a:gd name="T85" fmla="*/ 69 h 82"/>
              <a:gd name="T86" fmla="*/ 30 w 202"/>
              <a:gd name="T87" fmla="*/ 53 h 82"/>
              <a:gd name="T88" fmla="*/ 32 w 202"/>
              <a:gd name="T89" fmla="*/ 53 h 82"/>
              <a:gd name="T90" fmla="*/ 25 w 202"/>
              <a:gd name="T91" fmla="*/ 55 h 82"/>
              <a:gd name="T92" fmla="*/ 168 w 202"/>
              <a:gd name="T93" fmla="*/ 59 h 82"/>
              <a:gd name="T94" fmla="*/ 163 w 202"/>
              <a:gd name="T95" fmla="*/ 61 h 82"/>
              <a:gd name="T96" fmla="*/ 150 w 202"/>
              <a:gd name="T97" fmla="*/ 63 h 82"/>
              <a:gd name="T98" fmla="*/ 32 w 202"/>
              <a:gd name="T99" fmla="*/ 64 h 82"/>
              <a:gd name="T100" fmla="*/ 109 w 202"/>
              <a:gd name="T101" fmla="*/ 70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02" h="82">
                <a:moveTo>
                  <a:pt x="39" y="24"/>
                </a:moveTo>
                <a:cubicBezTo>
                  <a:pt x="40" y="24"/>
                  <a:pt x="39" y="25"/>
                  <a:pt x="39" y="25"/>
                </a:cubicBezTo>
                <a:cubicBezTo>
                  <a:pt x="39" y="26"/>
                  <a:pt x="41" y="24"/>
                  <a:pt x="41" y="23"/>
                </a:cubicBezTo>
                <a:cubicBezTo>
                  <a:pt x="45" y="20"/>
                  <a:pt x="49" y="17"/>
                  <a:pt x="53" y="15"/>
                </a:cubicBezTo>
                <a:cubicBezTo>
                  <a:pt x="54" y="15"/>
                  <a:pt x="54" y="15"/>
                  <a:pt x="54" y="15"/>
                </a:cubicBezTo>
                <a:cubicBezTo>
                  <a:pt x="57" y="13"/>
                  <a:pt x="63" y="11"/>
                  <a:pt x="67" y="11"/>
                </a:cubicBezTo>
                <a:cubicBezTo>
                  <a:pt x="67" y="11"/>
                  <a:pt x="66" y="11"/>
                  <a:pt x="65" y="11"/>
                </a:cubicBezTo>
                <a:cubicBezTo>
                  <a:pt x="72" y="9"/>
                  <a:pt x="78" y="7"/>
                  <a:pt x="85" y="6"/>
                </a:cubicBezTo>
                <a:cubicBezTo>
                  <a:pt x="85" y="6"/>
                  <a:pt x="84" y="6"/>
                  <a:pt x="83" y="6"/>
                </a:cubicBezTo>
                <a:cubicBezTo>
                  <a:pt x="84" y="7"/>
                  <a:pt x="84" y="6"/>
                  <a:pt x="85" y="6"/>
                </a:cubicBezTo>
                <a:cubicBezTo>
                  <a:pt x="85" y="6"/>
                  <a:pt x="85" y="6"/>
                  <a:pt x="85" y="6"/>
                </a:cubicBezTo>
                <a:cubicBezTo>
                  <a:pt x="88" y="5"/>
                  <a:pt x="91" y="3"/>
                  <a:pt x="94" y="4"/>
                </a:cubicBezTo>
                <a:cubicBezTo>
                  <a:pt x="94" y="3"/>
                  <a:pt x="101" y="2"/>
                  <a:pt x="101" y="3"/>
                </a:cubicBezTo>
                <a:cubicBezTo>
                  <a:pt x="102" y="3"/>
                  <a:pt x="102" y="3"/>
                  <a:pt x="102" y="2"/>
                </a:cubicBezTo>
                <a:cubicBezTo>
                  <a:pt x="104" y="2"/>
                  <a:pt x="106" y="1"/>
                  <a:pt x="108" y="2"/>
                </a:cubicBezTo>
                <a:cubicBezTo>
                  <a:pt x="108" y="1"/>
                  <a:pt x="112" y="1"/>
                  <a:pt x="115" y="1"/>
                </a:cubicBezTo>
                <a:cubicBezTo>
                  <a:pt x="123" y="0"/>
                  <a:pt x="133" y="0"/>
                  <a:pt x="141" y="1"/>
                </a:cubicBezTo>
                <a:cubicBezTo>
                  <a:pt x="162" y="1"/>
                  <a:pt x="185" y="4"/>
                  <a:pt x="195" y="17"/>
                </a:cubicBezTo>
                <a:cubicBezTo>
                  <a:pt x="197" y="18"/>
                  <a:pt x="198" y="20"/>
                  <a:pt x="200" y="21"/>
                </a:cubicBezTo>
                <a:cubicBezTo>
                  <a:pt x="200" y="22"/>
                  <a:pt x="201" y="22"/>
                  <a:pt x="201" y="23"/>
                </a:cubicBezTo>
                <a:cubicBezTo>
                  <a:pt x="201" y="24"/>
                  <a:pt x="202" y="25"/>
                  <a:pt x="202" y="27"/>
                </a:cubicBezTo>
                <a:cubicBezTo>
                  <a:pt x="201" y="26"/>
                  <a:pt x="199" y="24"/>
                  <a:pt x="198" y="22"/>
                </a:cubicBezTo>
                <a:cubicBezTo>
                  <a:pt x="197" y="22"/>
                  <a:pt x="198" y="24"/>
                  <a:pt x="199" y="24"/>
                </a:cubicBezTo>
                <a:cubicBezTo>
                  <a:pt x="199" y="32"/>
                  <a:pt x="199" y="41"/>
                  <a:pt x="194" y="47"/>
                </a:cubicBezTo>
                <a:cubicBezTo>
                  <a:pt x="193" y="47"/>
                  <a:pt x="193" y="47"/>
                  <a:pt x="192" y="47"/>
                </a:cubicBezTo>
                <a:cubicBezTo>
                  <a:pt x="193" y="48"/>
                  <a:pt x="192" y="48"/>
                  <a:pt x="192" y="48"/>
                </a:cubicBezTo>
                <a:cubicBezTo>
                  <a:pt x="183" y="58"/>
                  <a:pt x="165" y="61"/>
                  <a:pt x="152" y="66"/>
                </a:cubicBezTo>
                <a:cubicBezTo>
                  <a:pt x="146" y="69"/>
                  <a:pt x="139" y="72"/>
                  <a:pt x="133" y="73"/>
                </a:cubicBezTo>
                <a:cubicBezTo>
                  <a:pt x="133" y="72"/>
                  <a:pt x="134" y="73"/>
                  <a:pt x="134" y="72"/>
                </a:cubicBezTo>
                <a:cubicBezTo>
                  <a:pt x="133" y="72"/>
                  <a:pt x="132" y="72"/>
                  <a:pt x="132" y="72"/>
                </a:cubicBezTo>
                <a:cubicBezTo>
                  <a:pt x="131" y="72"/>
                  <a:pt x="132" y="73"/>
                  <a:pt x="132" y="73"/>
                </a:cubicBezTo>
                <a:cubicBezTo>
                  <a:pt x="131" y="73"/>
                  <a:pt x="129" y="74"/>
                  <a:pt x="127" y="74"/>
                </a:cubicBezTo>
                <a:cubicBezTo>
                  <a:pt x="127" y="74"/>
                  <a:pt x="127" y="74"/>
                  <a:pt x="127" y="73"/>
                </a:cubicBezTo>
                <a:cubicBezTo>
                  <a:pt x="126" y="73"/>
                  <a:pt x="126" y="73"/>
                  <a:pt x="127" y="74"/>
                </a:cubicBezTo>
                <a:cubicBezTo>
                  <a:pt x="109" y="78"/>
                  <a:pt x="92" y="81"/>
                  <a:pt x="76" y="82"/>
                </a:cubicBezTo>
                <a:cubicBezTo>
                  <a:pt x="73" y="82"/>
                  <a:pt x="70" y="82"/>
                  <a:pt x="68" y="82"/>
                </a:cubicBezTo>
                <a:cubicBezTo>
                  <a:pt x="57" y="82"/>
                  <a:pt x="41" y="80"/>
                  <a:pt x="30" y="80"/>
                </a:cubicBezTo>
                <a:cubicBezTo>
                  <a:pt x="30" y="80"/>
                  <a:pt x="29" y="80"/>
                  <a:pt x="29" y="80"/>
                </a:cubicBezTo>
                <a:cubicBezTo>
                  <a:pt x="25" y="80"/>
                  <a:pt x="23" y="79"/>
                  <a:pt x="19" y="79"/>
                </a:cubicBezTo>
                <a:cubicBezTo>
                  <a:pt x="17" y="78"/>
                  <a:pt x="16" y="79"/>
                  <a:pt x="14" y="78"/>
                </a:cubicBezTo>
                <a:cubicBezTo>
                  <a:pt x="13" y="78"/>
                  <a:pt x="13" y="78"/>
                  <a:pt x="12" y="77"/>
                </a:cubicBezTo>
                <a:cubicBezTo>
                  <a:pt x="9" y="76"/>
                  <a:pt x="6" y="76"/>
                  <a:pt x="5" y="74"/>
                </a:cubicBezTo>
                <a:cubicBezTo>
                  <a:pt x="0" y="69"/>
                  <a:pt x="5" y="62"/>
                  <a:pt x="8" y="57"/>
                </a:cubicBezTo>
                <a:cubicBezTo>
                  <a:pt x="10" y="53"/>
                  <a:pt x="11" y="49"/>
                  <a:pt x="14" y="46"/>
                </a:cubicBezTo>
                <a:cubicBezTo>
                  <a:pt x="16" y="44"/>
                  <a:pt x="19" y="41"/>
                  <a:pt x="22" y="40"/>
                </a:cubicBezTo>
                <a:cubicBezTo>
                  <a:pt x="27" y="36"/>
                  <a:pt x="31" y="31"/>
                  <a:pt x="36" y="28"/>
                </a:cubicBezTo>
                <a:cubicBezTo>
                  <a:pt x="37" y="27"/>
                  <a:pt x="38" y="25"/>
                  <a:pt x="39" y="24"/>
                </a:cubicBezTo>
                <a:close/>
                <a:moveTo>
                  <a:pt x="110" y="2"/>
                </a:moveTo>
                <a:cubicBezTo>
                  <a:pt x="111" y="2"/>
                  <a:pt x="112" y="2"/>
                  <a:pt x="111" y="1"/>
                </a:cubicBezTo>
                <a:cubicBezTo>
                  <a:pt x="111" y="1"/>
                  <a:pt x="110" y="1"/>
                  <a:pt x="110" y="2"/>
                </a:cubicBezTo>
                <a:close/>
                <a:moveTo>
                  <a:pt x="128" y="68"/>
                </a:moveTo>
                <a:cubicBezTo>
                  <a:pt x="128" y="66"/>
                  <a:pt x="127" y="67"/>
                  <a:pt x="126" y="68"/>
                </a:cubicBezTo>
                <a:cubicBezTo>
                  <a:pt x="126" y="67"/>
                  <a:pt x="126" y="67"/>
                  <a:pt x="126" y="68"/>
                </a:cubicBezTo>
                <a:cubicBezTo>
                  <a:pt x="126" y="68"/>
                  <a:pt x="127" y="67"/>
                  <a:pt x="128" y="68"/>
                </a:cubicBezTo>
                <a:close/>
                <a:moveTo>
                  <a:pt x="115" y="2"/>
                </a:moveTo>
                <a:cubicBezTo>
                  <a:pt x="91" y="4"/>
                  <a:pt x="70" y="10"/>
                  <a:pt x="50" y="18"/>
                </a:cubicBezTo>
                <a:cubicBezTo>
                  <a:pt x="49" y="20"/>
                  <a:pt x="47" y="21"/>
                  <a:pt x="44" y="22"/>
                </a:cubicBezTo>
                <a:cubicBezTo>
                  <a:pt x="41" y="25"/>
                  <a:pt x="37" y="29"/>
                  <a:pt x="32" y="31"/>
                </a:cubicBezTo>
                <a:cubicBezTo>
                  <a:pt x="31" y="33"/>
                  <a:pt x="32" y="33"/>
                  <a:pt x="30" y="34"/>
                </a:cubicBezTo>
                <a:cubicBezTo>
                  <a:pt x="29" y="36"/>
                  <a:pt x="28" y="36"/>
                  <a:pt x="26" y="37"/>
                </a:cubicBezTo>
                <a:cubicBezTo>
                  <a:pt x="26" y="39"/>
                  <a:pt x="24" y="39"/>
                  <a:pt x="23" y="40"/>
                </a:cubicBezTo>
                <a:cubicBezTo>
                  <a:pt x="22" y="40"/>
                  <a:pt x="22" y="41"/>
                  <a:pt x="22" y="41"/>
                </a:cubicBezTo>
                <a:cubicBezTo>
                  <a:pt x="21" y="42"/>
                  <a:pt x="19" y="43"/>
                  <a:pt x="18" y="44"/>
                </a:cubicBezTo>
                <a:cubicBezTo>
                  <a:pt x="17" y="44"/>
                  <a:pt x="18" y="45"/>
                  <a:pt x="18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4" y="49"/>
                  <a:pt x="12" y="52"/>
                  <a:pt x="10" y="55"/>
                </a:cubicBezTo>
                <a:cubicBezTo>
                  <a:pt x="9" y="57"/>
                  <a:pt x="8" y="59"/>
                  <a:pt x="8" y="60"/>
                </a:cubicBezTo>
                <a:cubicBezTo>
                  <a:pt x="7" y="60"/>
                  <a:pt x="8" y="61"/>
                  <a:pt x="8" y="61"/>
                </a:cubicBezTo>
                <a:cubicBezTo>
                  <a:pt x="6" y="63"/>
                  <a:pt x="4" y="66"/>
                  <a:pt x="4" y="68"/>
                </a:cubicBezTo>
                <a:cubicBezTo>
                  <a:pt x="4" y="73"/>
                  <a:pt x="10" y="75"/>
                  <a:pt x="15" y="76"/>
                </a:cubicBezTo>
                <a:cubicBezTo>
                  <a:pt x="19" y="77"/>
                  <a:pt x="23" y="78"/>
                  <a:pt x="28" y="78"/>
                </a:cubicBezTo>
                <a:cubicBezTo>
                  <a:pt x="31" y="79"/>
                  <a:pt x="34" y="78"/>
                  <a:pt x="37" y="78"/>
                </a:cubicBezTo>
                <a:cubicBezTo>
                  <a:pt x="52" y="79"/>
                  <a:pt x="70" y="82"/>
                  <a:pt x="86" y="80"/>
                </a:cubicBezTo>
                <a:cubicBezTo>
                  <a:pt x="98" y="78"/>
                  <a:pt x="110" y="76"/>
                  <a:pt x="120" y="74"/>
                </a:cubicBezTo>
                <a:cubicBezTo>
                  <a:pt x="136" y="72"/>
                  <a:pt x="150" y="66"/>
                  <a:pt x="162" y="61"/>
                </a:cubicBezTo>
                <a:cubicBezTo>
                  <a:pt x="158" y="62"/>
                  <a:pt x="153" y="64"/>
                  <a:pt x="148" y="64"/>
                </a:cubicBezTo>
                <a:cubicBezTo>
                  <a:pt x="143" y="65"/>
                  <a:pt x="139" y="67"/>
                  <a:pt x="134" y="66"/>
                </a:cubicBezTo>
                <a:cubicBezTo>
                  <a:pt x="133" y="68"/>
                  <a:pt x="130" y="67"/>
                  <a:pt x="129" y="68"/>
                </a:cubicBezTo>
                <a:cubicBezTo>
                  <a:pt x="123" y="69"/>
                  <a:pt x="116" y="69"/>
                  <a:pt x="110" y="70"/>
                </a:cubicBezTo>
                <a:cubicBezTo>
                  <a:pt x="103" y="71"/>
                  <a:pt x="94" y="73"/>
                  <a:pt x="86" y="74"/>
                </a:cubicBezTo>
                <a:cubicBezTo>
                  <a:pt x="82" y="74"/>
                  <a:pt x="79" y="73"/>
                  <a:pt x="75" y="74"/>
                </a:cubicBezTo>
                <a:cubicBezTo>
                  <a:pt x="76" y="73"/>
                  <a:pt x="75" y="74"/>
                  <a:pt x="75" y="74"/>
                </a:cubicBezTo>
                <a:cubicBezTo>
                  <a:pt x="70" y="73"/>
                  <a:pt x="66" y="74"/>
                  <a:pt x="62" y="75"/>
                </a:cubicBezTo>
                <a:cubicBezTo>
                  <a:pt x="59" y="75"/>
                  <a:pt x="56" y="74"/>
                  <a:pt x="53" y="74"/>
                </a:cubicBezTo>
                <a:cubicBezTo>
                  <a:pt x="47" y="74"/>
                  <a:pt x="41" y="75"/>
                  <a:pt x="34" y="75"/>
                </a:cubicBezTo>
                <a:cubicBezTo>
                  <a:pt x="31" y="72"/>
                  <a:pt x="27" y="74"/>
                  <a:pt x="24" y="72"/>
                </a:cubicBezTo>
                <a:cubicBezTo>
                  <a:pt x="20" y="70"/>
                  <a:pt x="19" y="64"/>
                  <a:pt x="20" y="60"/>
                </a:cubicBezTo>
                <a:cubicBezTo>
                  <a:pt x="22" y="54"/>
                  <a:pt x="31" y="44"/>
                  <a:pt x="37" y="39"/>
                </a:cubicBezTo>
                <a:cubicBezTo>
                  <a:pt x="41" y="36"/>
                  <a:pt x="46" y="33"/>
                  <a:pt x="50" y="32"/>
                </a:cubicBezTo>
                <a:cubicBezTo>
                  <a:pt x="50" y="31"/>
                  <a:pt x="53" y="30"/>
                  <a:pt x="54" y="31"/>
                </a:cubicBezTo>
                <a:cubicBezTo>
                  <a:pt x="54" y="30"/>
                  <a:pt x="54" y="30"/>
                  <a:pt x="54" y="30"/>
                </a:cubicBezTo>
                <a:cubicBezTo>
                  <a:pt x="56" y="29"/>
                  <a:pt x="58" y="28"/>
                  <a:pt x="60" y="27"/>
                </a:cubicBezTo>
                <a:cubicBezTo>
                  <a:pt x="62" y="26"/>
                  <a:pt x="65" y="25"/>
                  <a:pt x="66" y="25"/>
                </a:cubicBezTo>
                <a:cubicBezTo>
                  <a:pt x="66" y="25"/>
                  <a:pt x="67" y="24"/>
                  <a:pt x="67" y="24"/>
                </a:cubicBezTo>
                <a:cubicBezTo>
                  <a:pt x="76" y="21"/>
                  <a:pt x="83" y="17"/>
                  <a:pt x="93" y="16"/>
                </a:cubicBezTo>
                <a:cubicBezTo>
                  <a:pt x="93" y="16"/>
                  <a:pt x="94" y="17"/>
                  <a:pt x="94" y="16"/>
                </a:cubicBezTo>
                <a:cubicBezTo>
                  <a:pt x="94" y="16"/>
                  <a:pt x="93" y="16"/>
                  <a:pt x="93" y="16"/>
                </a:cubicBezTo>
                <a:cubicBezTo>
                  <a:pt x="105" y="15"/>
                  <a:pt x="117" y="11"/>
                  <a:pt x="129" y="10"/>
                </a:cubicBezTo>
                <a:cubicBezTo>
                  <a:pt x="128" y="10"/>
                  <a:pt x="127" y="11"/>
                  <a:pt x="127" y="11"/>
                </a:cubicBezTo>
                <a:cubicBezTo>
                  <a:pt x="129" y="11"/>
                  <a:pt x="129" y="10"/>
                  <a:pt x="129" y="10"/>
                </a:cubicBezTo>
                <a:cubicBezTo>
                  <a:pt x="135" y="9"/>
                  <a:pt x="140" y="8"/>
                  <a:pt x="145" y="8"/>
                </a:cubicBezTo>
                <a:cubicBezTo>
                  <a:pt x="156" y="8"/>
                  <a:pt x="167" y="11"/>
                  <a:pt x="178" y="11"/>
                </a:cubicBezTo>
                <a:cubicBezTo>
                  <a:pt x="165" y="6"/>
                  <a:pt x="151" y="4"/>
                  <a:pt x="136" y="2"/>
                </a:cubicBezTo>
                <a:cubicBezTo>
                  <a:pt x="118" y="1"/>
                  <a:pt x="100" y="10"/>
                  <a:pt x="85" y="13"/>
                </a:cubicBezTo>
                <a:cubicBezTo>
                  <a:pt x="85" y="12"/>
                  <a:pt x="87" y="13"/>
                  <a:pt x="87" y="12"/>
                </a:cubicBezTo>
                <a:cubicBezTo>
                  <a:pt x="86" y="11"/>
                  <a:pt x="84" y="14"/>
                  <a:pt x="83" y="12"/>
                </a:cubicBezTo>
                <a:cubicBezTo>
                  <a:pt x="86" y="12"/>
                  <a:pt x="90" y="10"/>
                  <a:pt x="92" y="10"/>
                </a:cubicBezTo>
                <a:cubicBezTo>
                  <a:pt x="91" y="10"/>
                  <a:pt x="94" y="9"/>
                  <a:pt x="93" y="9"/>
                </a:cubicBezTo>
                <a:cubicBezTo>
                  <a:pt x="94" y="10"/>
                  <a:pt x="92" y="10"/>
                  <a:pt x="94" y="10"/>
                </a:cubicBezTo>
                <a:cubicBezTo>
                  <a:pt x="94" y="10"/>
                  <a:pt x="96" y="10"/>
                  <a:pt x="97" y="9"/>
                </a:cubicBezTo>
                <a:cubicBezTo>
                  <a:pt x="96" y="9"/>
                  <a:pt x="95" y="9"/>
                  <a:pt x="94" y="9"/>
                </a:cubicBezTo>
                <a:cubicBezTo>
                  <a:pt x="102" y="7"/>
                  <a:pt x="109" y="5"/>
                  <a:pt x="115" y="2"/>
                </a:cubicBezTo>
                <a:close/>
                <a:moveTo>
                  <a:pt x="109" y="5"/>
                </a:moveTo>
                <a:cubicBezTo>
                  <a:pt x="109" y="6"/>
                  <a:pt x="110" y="5"/>
                  <a:pt x="111" y="4"/>
                </a:cubicBezTo>
                <a:cubicBezTo>
                  <a:pt x="110" y="4"/>
                  <a:pt x="109" y="4"/>
                  <a:pt x="109" y="5"/>
                </a:cubicBezTo>
                <a:close/>
                <a:moveTo>
                  <a:pt x="168" y="5"/>
                </a:moveTo>
                <a:cubicBezTo>
                  <a:pt x="168" y="5"/>
                  <a:pt x="168" y="6"/>
                  <a:pt x="168" y="6"/>
                </a:cubicBezTo>
                <a:cubicBezTo>
                  <a:pt x="176" y="7"/>
                  <a:pt x="182" y="11"/>
                  <a:pt x="189" y="14"/>
                </a:cubicBezTo>
                <a:cubicBezTo>
                  <a:pt x="185" y="9"/>
                  <a:pt x="175" y="7"/>
                  <a:pt x="168" y="5"/>
                </a:cubicBezTo>
                <a:close/>
                <a:moveTo>
                  <a:pt x="115" y="69"/>
                </a:moveTo>
                <a:cubicBezTo>
                  <a:pt x="117" y="69"/>
                  <a:pt x="120" y="69"/>
                  <a:pt x="123" y="68"/>
                </a:cubicBezTo>
                <a:cubicBezTo>
                  <a:pt x="123" y="67"/>
                  <a:pt x="122" y="68"/>
                  <a:pt x="123" y="67"/>
                </a:cubicBezTo>
                <a:cubicBezTo>
                  <a:pt x="141" y="64"/>
                  <a:pt x="161" y="61"/>
                  <a:pt x="176" y="54"/>
                </a:cubicBezTo>
                <a:cubicBezTo>
                  <a:pt x="176" y="52"/>
                  <a:pt x="176" y="51"/>
                  <a:pt x="177" y="51"/>
                </a:cubicBezTo>
                <a:cubicBezTo>
                  <a:pt x="180" y="51"/>
                  <a:pt x="185" y="51"/>
                  <a:pt x="187" y="49"/>
                </a:cubicBezTo>
                <a:cubicBezTo>
                  <a:pt x="184" y="48"/>
                  <a:pt x="180" y="50"/>
                  <a:pt x="178" y="49"/>
                </a:cubicBezTo>
                <a:cubicBezTo>
                  <a:pt x="179" y="45"/>
                  <a:pt x="186" y="47"/>
                  <a:pt x="187" y="44"/>
                </a:cubicBezTo>
                <a:cubicBezTo>
                  <a:pt x="186" y="43"/>
                  <a:pt x="183" y="42"/>
                  <a:pt x="180" y="42"/>
                </a:cubicBezTo>
                <a:cubicBezTo>
                  <a:pt x="178" y="38"/>
                  <a:pt x="174" y="35"/>
                  <a:pt x="175" y="30"/>
                </a:cubicBezTo>
                <a:cubicBezTo>
                  <a:pt x="176" y="27"/>
                  <a:pt x="181" y="23"/>
                  <a:pt x="184" y="23"/>
                </a:cubicBezTo>
                <a:cubicBezTo>
                  <a:pt x="190" y="23"/>
                  <a:pt x="191" y="31"/>
                  <a:pt x="191" y="35"/>
                </a:cubicBezTo>
                <a:cubicBezTo>
                  <a:pt x="190" y="35"/>
                  <a:pt x="190" y="36"/>
                  <a:pt x="189" y="36"/>
                </a:cubicBezTo>
                <a:cubicBezTo>
                  <a:pt x="189" y="33"/>
                  <a:pt x="189" y="29"/>
                  <a:pt x="186" y="29"/>
                </a:cubicBezTo>
                <a:cubicBezTo>
                  <a:pt x="183" y="28"/>
                  <a:pt x="178" y="32"/>
                  <a:pt x="178" y="34"/>
                </a:cubicBezTo>
                <a:cubicBezTo>
                  <a:pt x="180" y="39"/>
                  <a:pt x="185" y="40"/>
                  <a:pt x="191" y="41"/>
                </a:cubicBezTo>
                <a:cubicBezTo>
                  <a:pt x="191" y="42"/>
                  <a:pt x="192" y="43"/>
                  <a:pt x="192" y="44"/>
                </a:cubicBezTo>
                <a:cubicBezTo>
                  <a:pt x="194" y="41"/>
                  <a:pt x="197" y="40"/>
                  <a:pt x="197" y="36"/>
                </a:cubicBezTo>
                <a:cubicBezTo>
                  <a:pt x="199" y="28"/>
                  <a:pt x="191" y="17"/>
                  <a:pt x="185" y="14"/>
                </a:cubicBezTo>
                <a:cubicBezTo>
                  <a:pt x="175" y="13"/>
                  <a:pt x="164" y="11"/>
                  <a:pt x="154" y="10"/>
                </a:cubicBezTo>
                <a:cubicBezTo>
                  <a:pt x="147" y="9"/>
                  <a:pt x="141" y="11"/>
                  <a:pt x="135" y="10"/>
                </a:cubicBezTo>
                <a:cubicBezTo>
                  <a:pt x="121" y="13"/>
                  <a:pt x="107" y="14"/>
                  <a:pt x="92" y="18"/>
                </a:cubicBezTo>
                <a:cubicBezTo>
                  <a:pt x="92" y="18"/>
                  <a:pt x="91" y="17"/>
                  <a:pt x="91" y="17"/>
                </a:cubicBezTo>
                <a:cubicBezTo>
                  <a:pt x="91" y="18"/>
                  <a:pt x="90" y="18"/>
                  <a:pt x="90" y="18"/>
                </a:cubicBezTo>
                <a:cubicBezTo>
                  <a:pt x="76" y="21"/>
                  <a:pt x="65" y="27"/>
                  <a:pt x="53" y="31"/>
                </a:cubicBezTo>
                <a:cubicBezTo>
                  <a:pt x="52" y="32"/>
                  <a:pt x="50" y="33"/>
                  <a:pt x="48" y="33"/>
                </a:cubicBezTo>
                <a:cubicBezTo>
                  <a:pt x="42" y="38"/>
                  <a:pt x="34" y="43"/>
                  <a:pt x="30" y="49"/>
                </a:cubicBezTo>
                <a:cubicBezTo>
                  <a:pt x="35" y="47"/>
                  <a:pt x="38" y="44"/>
                  <a:pt x="43" y="44"/>
                </a:cubicBezTo>
                <a:cubicBezTo>
                  <a:pt x="51" y="44"/>
                  <a:pt x="49" y="52"/>
                  <a:pt x="51" y="57"/>
                </a:cubicBezTo>
                <a:cubicBezTo>
                  <a:pt x="51" y="59"/>
                  <a:pt x="52" y="60"/>
                  <a:pt x="52" y="62"/>
                </a:cubicBezTo>
                <a:cubicBezTo>
                  <a:pt x="52" y="67"/>
                  <a:pt x="45" y="69"/>
                  <a:pt x="42" y="73"/>
                </a:cubicBezTo>
                <a:cubicBezTo>
                  <a:pt x="58" y="72"/>
                  <a:pt x="74" y="73"/>
                  <a:pt x="90" y="72"/>
                </a:cubicBezTo>
                <a:cubicBezTo>
                  <a:pt x="90" y="73"/>
                  <a:pt x="91" y="72"/>
                  <a:pt x="92" y="72"/>
                </a:cubicBezTo>
                <a:cubicBezTo>
                  <a:pt x="92" y="71"/>
                  <a:pt x="90" y="72"/>
                  <a:pt x="90" y="71"/>
                </a:cubicBezTo>
                <a:cubicBezTo>
                  <a:pt x="99" y="72"/>
                  <a:pt x="106" y="69"/>
                  <a:pt x="113" y="69"/>
                </a:cubicBezTo>
                <a:cubicBezTo>
                  <a:pt x="113" y="69"/>
                  <a:pt x="112" y="69"/>
                  <a:pt x="112" y="70"/>
                </a:cubicBezTo>
                <a:cubicBezTo>
                  <a:pt x="114" y="69"/>
                  <a:pt x="114" y="69"/>
                  <a:pt x="114" y="68"/>
                </a:cubicBezTo>
                <a:cubicBezTo>
                  <a:pt x="116" y="68"/>
                  <a:pt x="118" y="68"/>
                  <a:pt x="120" y="68"/>
                </a:cubicBezTo>
                <a:cubicBezTo>
                  <a:pt x="119" y="69"/>
                  <a:pt x="117" y="68"/>
                  <a:pt x="115" y="69"/>
                </a:cubicBezTo>
                <a:close/>
                <a:moveTo>
                  <a:pt x="195" y="20"/>
                </a:moveTo>
                <a:cubicBezTo>
                  <a:pt x="194" y="19"/>
                  <a:pt x="193" y="18"/>
                  <a:pt x="192" y="18"/>
                </a:cubicBezTo>
                <a:cubicBezTo>
                  <a:pt x="192" y="18"/>
                  <a:pt x="194" y="20"/>
                  <a:pt x="195" y="20"/>
                </a:cubicBezTo>
                <a:close/>
                <a:moveTo>
                  <a:pt x="181" y="28"/>
                </a:moveTo>
                <a:cubicBezTo>
                  <a:pt x="182" y="28"/>
                  <a:pt x="185" y="27"/>
                  <a:pt x="186" y="26"/>
                </a:cubicBezTo>
                <a:cubicBezTo>
                  <a:pt x="184" y="25"/>
                  <a:pt x="182" y="27"/>
                  <a:pt x="181" y="28"/>
                </a:cubicBezTo>
                <a:close/>
                <a:moveTo>
                  <a:pt x="49" y="52"/>
                </a:moveTo>
                <a:cubicBezTo>
                  <a:pt x="49" y="48"/>
                  <a:pt x="45" y="45"/>
                  <a:pt x="41" y="46"/>
                </a:cubicBezTo>
                <a:cubicBezTo>
                  <a:pt x="44" y="48"/>
                  <a:pt x="47" y="49"/>
                  <a:pt x="49" y="52"/>
                </a:cubicBezTo>
                <a:close/>
                <a:moveTo>
                  <a:pt x="34" y="52"/>
                </a:moveTo>
                <a:cubicBezTo>
                  <a:pt x="33" y="59"/>
                  <a:pt x="32" y="65"/>
                  <a:pt x="38" y="68"/>
                </a:cubicBezTo>
                <a:cubicBezTo>
                  <a:pt x="45" y="66"/>
                  <a:pt x="46" y="55"/>
                  <a:pt x="41" y="49"/>
                </a:cubicBezTo>
                <a:cubicBezTo>
                  <a:pt x="38" y="49"/>
                  <a:pt x="36" y="51"/>
                  <a:pt x="34" y="52"/>
                </a:cubicBezTo>
                <a:close/>
                <a:moveTo>
                  <a:pt x="40" y="69"/>
                </a:moveTo>
                <a:cubicBezTo>
                  <a:pt x="48" y="68"/>
                  <a:pt x="50" y="55"/>
                  <a:pt x="44" y="51"/>
                </a:cubicBezTo>
                <a:cubicBezTo>
                  <a:pt x="47" y="57"/>
                  <a:pt x="45" y="66"/>
                  <a:pt x="40" y="69"/>
                </a:cubicBezTo>
                <a:close/>
                <a:moveTo>
                  <a:pt x="32" y="69"/>
                </a:moveTo>
                <a:cubicBezTo>
                  <a:pt x="30" y="67"/>
                  <a:pt x="29" y="58"/>
                  <a:pt x="30" y="53"/>
                </a:cubicBezTo>
                <a:cubicBezTo>
                  <a:pt x="30" y="52"/>
                  <a:pt x="30" y="52"/>
                  <a:pt x="30" y="52"/>
                </a:cubicBezTo>
                <a:cubicBezTo>
                  <a:pt x="26" y="57"/>
                  <a:pt x="25" y="68"/>
                  <a:pt x="32" y="69"/>
                </a:cubicBezTo>
                <a:close/>
                <a:moveTo>
                  <a:pt x="32" y="61"/>
                </a:moveTo>
                <a:cubicBezTo>
                  <a:pt x="33" y="59"/>
                  <a:pt x="33" y="54"/>
                  <a:pt x="32" y="53"/>
                </a:cubicBezTo>
                <a:cubicBezTo>
                  <a:pt x="32" y="56"/>
                  <a:pt x="30" y="60"/>
                  <a:pt x="32" y="61"/>
                </a:cubicBezTo>
                <a:close/>
                <a:moveTo>
                  <a:pt x="28" y="70"/>
                </a:moveTo>
                <a:cubicBezTo>
                  <a:pt x="28" y="69"/>
                  <a:pt x="26" y="68"/>
                  <a:pt x="25" y="66"/>
                </a:cubicBezTo>
                <a:cubicBezTo>
                  <a:pt x="24" y="63"/>
                  <a:pt x="26" y="58"/>
                  <a:pt x="25" y="55"/>
                </a:cubicBezTo>
                <a:cubicBezTo>
                  <a:pt x="22" y="60"/>
                  <a:pt x="19" y="70"/>
                  <a:pt x="28" y="70"/>
                </a:cubicBezTo>
                <a:close/>
                <a:moveTo>
                  <a:pt x="168" y="59"/>
                </a:moveTo>
                <a:cubicBezTo>
                  <a:pt x="168" y="59"/>
                  <a:pt x="170" y="59"/>
                  <a:pt x="170" y="58"/>
                </a:cubicBezTo>
                <a:cubicBezTo>
                  <a:pt x="169" y="59"/>
                  <a:pt x="168" y="58"/>
                  <a:pt x="168" y="59"/>
                </a:cubicBezTo>
                <a:close/>
                <a:moveTo>
                  <a:pt x="166" y="60"/>
                </a:moveTo>
                <a:cubicBezTo>
                  <a:pt x="167" y="60"/>
                  <a:pt x="167" y="60"/>
                  <a:pt x="167" y="59"/>
                </a:cubicBezTo>
                <a:cubicBezTo>
                  <a:pt x="167" y="59"/>
                  <a:pt x="166" y="59"/>
                  <a:pt x="166" y="60"/>
                </a:cubicBezTo>
                <a:close/>
                <a:moveTo>
                  <a:pt x="163" y="61"/>
                </a:moveTo>
                <a:cubicBezTo>
                  <a:pt x="164" y="61"/>
                  <a:pt x="165" y="61"/>
                  <a:pt x="165" y="60"/>
                </a:cubicBezTo>
                <a:cubicBezTo>
                  <a:pt x="165" y="60"/>
                  <a:pt x="163" y="60"/>
                  <a:pt x="163" y="61"/>
                </a:cubicBezTo>
                <a:close/>
                <a:moveTo>
                  <a:pt x="149" y="64"/>
                </a:moveTo>
                <a:cubicBezTo>
                  <a:pt x="149" y="64"/>
                  <a:pt x="149" y="63"/>
                  <a:pt x="150" y="63"/>
                </a:cubicBezTo>
                <a:cubicBezTo>
                  <a:pt x="150" y="64"/>
                  <a:pt x="150" y="64"/>
                  <a:pt x="150" y="64"/>
                </a:cubicBezTo>
                <a:cubicBezTo>
                  <a:pt x="151" y="62"/>
                  <a:pt x="148" y="63"/>
                  <a:pt x="149" y="64"/>
                </a:cubicBezTo>
                <a:close/>
                <a:moveTo>
                  <a:pt x="36" y="69"/>
                </a:moveTo>
                <a:cubicBezTo>
                  <a:pt x="34" y="67"/>
                  <a:pt x="33" y="66"/>
                  <a:pt x="32" y="64"/>
                </a:cubicBezTo>
                <a:cubicBezTo>
                  <a:pt x="32" y="67"/>
                  <a:pt x="33" y="70"/>
                  <a:pt x="36" y="69"/>
                </a:cubicBezTo>
                <a:close/>
                <a:moveTo>
                  <a:pt x="109" y="70"/>
                </a:moveTo>
                <a:cubicBezTo>
                  <a:pt x="108" y="70"/>
                  <a:pt x="108" y="69"/>
                  <a:pt x="107" y="70"/>
                </a:cubicBezTo>
                <a:cubicBezTo>
                  <a:pt x="108" y="70"/>
                  <a:pt x="109" y="70"/>
                  <a:pt x="109" y="70"/>
                </a:cubicBezTo>
                <a:close/>
                <a:moveTo>
                  <a:pt x="83" y="73"/>
                </a:moveTo>
                <a:cubicBezTo>
                  <a:pt x="83" y="73"/>
                  <a:pt x="85" y="73"/>
                  <a:pt x="86" y="73"/>
                </a:cubicBezTo>
                <a:cubicBezTo>
                  <a:pt x="85" y="72"/>
                  <a:pt x="84" y="73"/>
                  <a:pt x="83" y="7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 rot="21247142">
            <a:off x="4885577" y="2059694"/>
            <a:ext cx="1504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60%</a:t>
            </a:r>
            <a:endParaRPr lang="zh-CN" altLang="en-US" sz="4400" b="1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3" name="文本框 122"/>
          <p:cNvSpPr txBox="1"/>
          <p:nvPr/>
        </p:nvSpPr>
        <p:spPr>
          <a:xfrm rot="1685193">
            <a:off x="7163334" y="2143126"/>
            <a:ext cx="1504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4</a:t>
            </a:r>
            <a:r>
              <a:rPr lang="en-US" altLang="zh-CN" sz="3600" b="1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0%</a:t>
            </a:r>
            <a:endParaRPr lang="zh-CN" altLang="en-US" sz="3600" b="1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4" name="文本框 201"/>
          <p:cNvSpPr txBox="1">
            <a:spLocks noChangeArrowheads="1"/>
          </p:cNvSpPr>
          <p:nvPr/>
        </p:nvSpPr>
        <p:spPr bwMode="auto">
          <a:xfrm>
            <a:off x="1564281" y="2248476"/>
            <a:ext cx="2342265" cy="4385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添加你的文本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5" name="Freeform 16"/>
          <p:cNvSpPr/>
          <p:nvPr/>
        </p:nvSpPr>
        <p:spPr bwMode="auto">
          <a:xfrm>
            <a:off x="1375617" y="2217734"/>
            <a:ext cx="2357454" cy="500066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TextBox 45"/>
          <p:cNvSpPr txBox="1"/>
          <p:nvPr/>
        </p:nvSpPr>
        <p:spPr>
          <a:xfrm>
            <a:off x="1315457" y="2748542"/>
            <a:ext cx="2839912" cy="2535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1800" dirty="0"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7" name="文本框 201"/>
          <p:cNvSpPr txBox="1">
            <a:spLocks noChangeArrowheads="1"/>
          </p:cNvSpPr>
          <p:nvPr/>
        </p:nvSpPr>
        <p:spPr bwMode="auto">
          <a:xfrm>
            <a:off x="8824563" y="2279218"/>
            <a:ext cx="2342265" cy="4385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8580" tIns="34290" rIns="68580" bIns="3429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添加你的文本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8" name="Freeform 16"/>
          <p:cNvSpPr/>
          <p:nvPr/>
        </p:nvSpPr>
        <p:spPr bwMode="auto">
          <a:xfrm>
            <a:off x="8635899" y="2248476"/>
            <a:ext cx="2357454" cy="500066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TextBox 45"/>
          <p:cNvSpPr txBox="1"/>
          <p:nvPr/>
        </p:nvSpPr>
        <p:spPr>
          <a:xfrm>
            <a:off x="8575739" y="2779284"/>
            <a:ext cx="2839912" cy="2535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20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说明此处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添加文字说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明此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处添加文字说明此处添加文字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r>
              <a:rPr lang="zh-CN" altLang="en-US" sz="1800" dirty="0">
                <a:latin typeface="方正静蕾简体" pitchFamily="2" charset="-122"/>
                <a:ea typeface="方正静蕾简体" pitchFamily="2" charset="-122"/>
              </a:rPr>
              <a:t>此处添加文字</a:t>
            </a:r>
            <a:r>
              <a:rPr lang="zh-CN" altLang="en-US" sz="1800" dirty="0" smtClean="0">
                <a:latin typeface="方正静蕾简体" pitchFamily="2" charset="-122"/>
                <a:ea typeface="方正静蕾简体" pitchFamily="2" charset="-122"/>
              </a:rPr>
              <a:t>说明</a:t>
            </a:r>
            <a:endParaRPr lang="zh-CN" altLang="en-US" sz="1800" dirty="0"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00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1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4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文本框 93"/>
          <p:cNvSpPr txBox="1"/>
          <p:nvPr/>
        </p:nvSpPr>
        <p:spPr>
          <a:xfrm>
            <a:off x="5031400" y="2450716"/>
            <a:ext cx="2253150" cy="746356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lang="en-US" altLang="zh-CN" sz="44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CONTRAST</a:t>
            </a:r>
            <a:endParaRPr lang="zh-CN" altLang="en-US" sz="44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5" name="文本框 16"/>
          <p:cNvSpPr txBox="1">
            <a:spLocks noChangeArrowheads="1"/>
          </p:cNvSpPr>
          <p:nvPr/>
        </p:nvSpPr>
        <p:spPr bwMode="auto">
          <a:xfrm>
            <a:off x="1714644" y="4778451"/>
            <a:ext cx="8650685" cy="9925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9" tIns="34289" rIns="68579" bIns="3428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billy" pitchFamily="2" charset="-122"/>
              </a:rPr>
              <a:t>The Monocle Guide to Good Business follows up on the success of The Monocle Guide </a:t>
            </a:r>
            <a:r>
              <a:rPr lang="en-US" altLang="zh-CN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billy" pitchFamily="2" charset="-122"/>
              </a:rPr>
              <a:t>to </a:t>
            </a:r>
            <a:r>
              <a:rPr lang="en-US" altLang="zh-CN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billy" pitchFamily="2" charset="-122"/>
              </a:rPr>
              <a:t>The Monocle Guide to Good Business follows up on the success of The Monocle Guide to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billy" pitchFamily="2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billy" pitchFamily="2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4850689" y="4294259"/>
            <a:ext cx="2378594" cy="438580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添加您的标题</a:t>
            </a:r>
            <a:endParaRPr lang="zh-CN" altLang="en-US" sz="24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2257226" y="2621404"/>
            <a:ext cx="1742541" cy="500135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关键词</a:t>
            </a:r>
            <a:r>
              <a:rPr lang="en-US" altLang="zh-CN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1</a:t>
            </a:r>
            <a:endParaRPr lang="zh-CN" altLang="en-US" sz="28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8" name="文本框 97"/>
          <p:cNvSpPr txBox="1"/>
          <p:nvPr/>
        </p:nvSpPr>
        <p:spPr>
          <a:xfrm>
            <a:off x="8316910" y="2573827"/>
            <a:ext cx="1742541" cy="500135"/>
          </a:xfrm>
          <a:prstGeom prst="rect">
            <a:avLst/>
          </a:prstGeom>
          <a:noFill/>
        </p:spPr>
        <p:txBody>
          <a:bodyPr wrap="square" lIns="68579" tIns="34289" rIns="68579" bIns="34289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关键词</a:t>
            </a:r>
            <a:r>
              <a:rPr lang="en-US" altLang="zh-CN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2</a:t>
            </a:r>
            <a:endParaRPr lang="zh-CN" altLang="en-US" sz="28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99" name="Freeform 86"/>
          <p:cNvSpPr>
            <a:spLocks noEditPoints="1"/>
          </p:cNvSpPr>
          <p:nvPr/>
        </p:nvSpPr>
        <p:spPr bwMode="auto">
          <a:xfrm>
            <a:off x="2122749" y="2104572"/>
            <a:ext cx="1620486" cy="1576692"/>
          </a:xfrm>
          <a:custGeom>
            <a:avLst/>
            <a:gdLst/>
            <a:ahLst/>
            <a:cxnLst>
              <a:cxn ang="0">
                <a:pos x="303" y="104"/>
              </a:cxn>
              <a:cxn ang="0">
                <a:pos x="288" y="65"/>
              </a:cxn>
              <a:cxn ang="0">
                <a:pos x="259" y="35"/>
              </a:cxn>
              <a:cxn ang="0">
                <a:pos x="223" y="13"/>
              </a:cxn>
              <a:cxn ang="0">
                <a:pos x="182" y="2"/>
              </a:cxn>
              <a:cxn ang="0">
                <a:pos x="141" y="2"/>
              </a:cxn>
              <a:cxn ang="0">
                <a:pos x="113" y="9"/>
              </a:cxn>
              <a:cxn ang="0">
                <a:pos x="72" y="29"/>
              </a:cxn>
              <a:cxn ang="0">
                <a:pos x="36" y="61"/>
              </a:cxn>
              <a:cxn ang="0">
                <a:pos x="11" y="98"/>
              </a:cxn>
              <a:cxn ang="0">
                <a:pos x="0" y="141"/>
              </a:cxn>
              <a:cxn ang="0">
                <a:pos x="4" y="171"/>
              </a:cxn>
              <a:cxn ang="0">
                <a:pos x="28" y="208"/>
              </a:cxn>
              <a:cxn ang="0">
                <a:pos x="65" y="237"/>
              </a:cxn>
              <a:cxn ang="0">
                <a:pos x="93" y="250"/>
              </a:cxn>
              <a:cxn ang="0">
                <a:pos x="141" y="256"/>
              </a:cxn>
              <a:cxn ang="0">
                <a:pos x="167" y="261"/>
              </a:cxn>
              <a:cxn ang="0">
                <a:pos x="168" y="262"/>
              </a:cxn>
              <a:cxn ang="0">
                <a:pos x="190" y="265"/>
              </a:cxn>
              <a:cxn ang="0">
                <a:pos x="225" y="252"/>
              </a:cxn>
              <a:cxn ang="0">
                <a:pos x="255" y="233"/>
              </a:cxn>
              <a:cxn ang="0">
                <a:pos x="285" y="196"/>
              </a:cxn>
              <a:cxn ang="0">
                <a:pos x="303" y="150"/>
              </a:cxn>
              <a:cxn ang="0">
                <a:pos x="306" y="119"/>
              </a:cxn>
              <a:cxn ang="0">
                <a:pos x="266" y="212"/>
              </a:cxn>
              <a:cxn ang="0">
                <a:pos x="240" y="237"/>
              </a:cxn>
              <a:cxn ang="0">
                <a:pos x="207" y="254"/>
              </a:cxn>
              <a:cxn ang="0">
                <a:pos x="203" y="254"/>
              </a:cxn>
              <a:cxn ang="0">
                <a:pos x="211" y="248"/>
              </a:cxn>
              <a:cxn ang="0">
                <a:pos x="208" y="245"/>
              </a:cxn>
              <a:cxn ang="0">
                <a:pos x="196" y="251"/>
              </a:cxn>
              <a:cxn ang="0">
                <a:pos x="150" y="250"/>
              </a:cxn>
              <a:cxn ang="0">
                <a:pos x="128" y="247"/>
              </a:cxn>
              <a:cxn ang="0">
                <a:pos x="97" y="241"/>
              </a:cxn>
              <a:cxn ang="0">
                <a:pos x="65" y="226"/>
              </a:cxn>
              <a:cxn ang="0">
                <a:pos x="29" y="197"/>
              </a:cxn>
              <a:cxn ang="0">
                <a:pos x="13" y="174"/>
              </a:cxn>
              <a:cxn ang="0">
                <a:pos x="7" y="149"/>
              </a:cxn>
              <a:cxn ang="0">
                <a:pos x="13" y="115"/>
              </a:cxn>
              <a:cxn ang="0">
                <a:pos x="39" y="69"/>
              </a:cxn>
              <a:cxn ang="0">
                <a:pos x="59" y="47"/>
              </a:cxn>
              <a:cxn ang="0">
                <a:pos x="97" y="22"/>
              </a:cxn>
              <a:cxn ang="0">
                <a:pos x="139" y="9"/>
              </a:cxn>
              <a:cxn ang="0">
                <a:pos x="161" y="7"/>
              </a:cxn>
              <a:cxn ang="0">
                <a:pos x="193" y="11"/>
              </a:cxn>
              <a:cxn ang="0">
                <a:pos x="244" y="35"/>
              </a:cxn>
              <a:cxn ang="0">
                <a:pos x="269" y="55"/>
              </a:cxn>
              <a:cxn ang="0">
                <a:pos x="287" y="83"/>
              </a:cxn>
              <a:cxn ang="0">
                <a:pos x="296" y="115"/>
              </a:cxn>
              <a:cxn ang="0">
                <a:pos x="292" y="160"/>
              </a:cxn>
              <a:cxn ang="0">
                <a:pos x="273" y="204"/>
              </a:cxn>
            </a:cxnLst>
            <a:rect l="0" t="0" r="r" b="b"/>
            <a:pathLst>
              <a:path w="306" h="265">
                <a:moveTo>
                  <a:pt x="306" y="119"/>
                </a:moveTo>
                <a:lnTo>
                  <a:pt x="306" y="119"/>
                </a:lnTo>
                <a:lnTo>
                  <a:pt x="303" y="104"/>
                </a:lnTo>
                <a:lnTo>
                  <a:pt x="299" y="90"/>
                </a:lnTo>
                <a:lnTo>
                  <a:pt x="295" y="78"/>
                </a:lnTo>
                <a:lnTo>
                  <a:pt x="288" y="65"/>
                </a:lnTo>
                <a:lnTo>
                  <a:pt x="280" y="54"/>
                </a:lnTo>
                <a:lnTo>
                  <a:pt x="270" y="44"/>
                </a:lnTo>
                <a:lnTo>
                  <a:pt x="259" y="35"/>
                </a:lnTo>
                <a:lnTo>
                  <a:pt x="248" y="27"/>
                </a:lnTo>
                <a:lnTo>
                  <a:pt x="236" y="20"/>
                </a:lnTo>
                <a:lnTo>
                  <a:pt x="223" y="13"/>
                </a:lnTo>
                <a:lnTo>
                  <a:pt x="209" y="9"/>
                </a:lnTo>
                <a:lnTo>
                  <a:pt x="196" y="5"/>
                </a:lnTo>
                <a:lnTo>
                  <a:pt x="182" y="2"/>
                </a:lnTo>
                <a:lnTo>
                  <a:pt x="168" y="0"/>
                </a:lnTo>
                <a:lnTo>
                  <a:pt x="154" y="0"/>
                </a:lnTo>
                <a:lnTo>
                  <a:pt x="141" y="2"/>
                </a:lnTo>
                <a:lnTo>
                  <a:pt x="141" y="2"/>
                </a:lnTo>
                <a:lnTo>
                  <a:pt x="127" y="5"/>
                </a:lnTo>
                <a:lnTo>
                  <a:pt x="113" y="9"/>
                </a:lnTo>
                <a:lnTo>
                  <a:pt x="99" y="14"/>
                </a:lnTo>
                <a:lnTo>
                  <a:pt x="86" y="21"/>
                </a:lnTo>
                <a:lnTo>
                  <a:pt x="72" y="29"/>
                </a:lnTo>
                <a:lnTo>
                  <a:pt x="59" y="39"/>
                </a:lnTo>
                <a:lnTo>
                  <a:pt x="47" y="49"/>
                </a:lnTo>
                <a:lnTo>
                  <a:pt x="36" y="61"/>
                </a:lnTo>
                <a:lnTo>
                  <a:pt x="26" y="72"/>
                </a:lnTo>
                <a:lnTo>
                  <a:pt x="18" y="86"/>
                </a:lnTo>
                <a:lnTo>
                  <a:pt x="11" y="98"/>
                </a:lnTo>
                <a:lnTo>
                  <a:pt x="6" y="113"/>
                </a:lnTo>
                <a:lnTo>
                  <a:pt x="2" y="127"/>
                </a:lnTo>
                <a:lnTo>
                  <a:pt x="0" y="141"/>
                </a:lnTo>
                <a:lnTo>
                  <a:pt x="0" y="156"/>
                </a:lnTo>
                <a:lnTo>
                  <a:pt x="4" y="171"/>
                </a:lnTo>
                <a:lnTo>
                  <a:pt x="4" y="171"/>
                </a:lnTo>
                <a:lnTo>
                  <a:pt x="10" y="184"/>
                </a:lnTo>
                <a:lnTo>
                  <a:pt x="17" y="196"/>
                </a:lnTo>
                <a:lnTo>
                  <a:pt x="28" y="208"/>
                </a:lnTo>
                <a:lnTo>
                  <a:pt x="39" y="219"/>
                </a:lnTo>
                <a:lnTo>
                  <a:pt x="51" y="229"/>
                </a:lnTo>
                <a:lnTo>
                  <a:pt x="65" y="237"/>
                </a:lnTo>
                <a:lnTo>
                  <a:pt x="79" y="244"/>
                </a:lnTo>
                <a:lnTo>
                  <a:pt x="93" y="250"/>
                </a:lnTo>
                <a:lnTo>
                  <a:pt x="93" y="250"/>
                </a:lnTo>
                <a:lnTo>
                  <a:pt x="108" y="252"/>
                </a:lnTo>
                <a:lnTo>
                  <a:pt x="124" y="255"/>
                </a:lnTo>
                <a:lnTo>
                  <a:pt x="141" y="256"/>
                </a:lnTo>
                <a:lnTo>
                  <a:pt x="156" y="259"/>
                </a:lnTo>
                <a:lnTo>
                  <a:pt x="156" y="259"/>
                </a:lnTo>
                <a:lnTo>
                  <a:pt x="167" y="261"/>
                </a:lnTo>
                <a:lnTo>
                  <a:pt x="167" y="261"/>
                </a:lnTo>
                <a:lnTo>
                  <a:pt x="167" y="262"/>
                </a:lnTo>
                <a:lnTo>
                  <a:pt x="168" y="262"/>
                </a:lnTo>
                <a:lnTo>
                  <a:pt x="168" y="262"/>
                </a:lnTo>
                <a:lnTo>
                  <a:pt x="179" y="265"/>
                </a:lnTo>
                <a:lnTo>
                  <a:pt x="190" y="265"/>
                </a:lnTo>
                <a:lnTo>
                  <a:pt x="203" y="262"/>
                </a:lnTo>
                <a:lnTo>
                  <a:pt x="214" y="258"/>
                </a:lnTo>
                <a:lnTo>
                  <a:pt x="225" y="252"/>
                </a:lnTo>
                <a:lnTo>
                  <a:pt x="236" y="247"/>
                </a:lnTo>
                <a:lnTo>
                  <a:pt x="255" y="233"/>
                </a:lnTo>
                <a:lnTo>
                  <a:pt x="255" y="233"/>
                </a:lnTo>
                <a:lnTo>
                  <a:pt x="266" y="222"/>
                </a:lnTo>
                <a:lnTo>
                  <a:pt x="277" y="210"/>
                </a:lnTo>
                <a:lnTo>
                  <a:pt x="285" y="196"/>
                </a:lnTo>
                <a:lnTo>
                  <a:pt x="293" y="182"/>
                </a:lnTo>
                <a:lnTo>
                  <a:pt x="299" y="166"/>
                </a:lnTo>
                <a:lnTo>
                  <a:pt x="303" y="150"/>
                </a:lnTo>
                <a:lnTo>
                  <a:pt x="306" y="134"/>
                </a:lnTo>
                <a:lnTo>
                  <a:pt x="306" y="119"/>
                </a:lnTo>
                <a:lnTo>
                  <a:pt x="306" y="119"/>
                </a:lnTo>
                <a:close/>
                <a:moveTo>
                  <a:pt x="273" y="204"/>
                </a:moveTo>
                <a:lnTo>
                  <a:pt x="273" y="204"/>
                </a:lnTo>
                <a:lnTo>
                  <a:pt x="266" y="212"/>
                </a:lnTo>
                <a:lnTo>
                  <a:pt x="259" y="221"/>
                </a:lnTo>
                <a:lnTo>
                  <a:pt x="249" y="229"/>
                </a:lnTo>
                <a:lnTo>
                  <a:pt x="240" y="237"/>
                </a:lnTo>
                <a:lnTo>
                  <a:pt x="229" y="244"/>
                </a:lnTo>
                <a:lnTo>
                  <a:pt x="218" y="250"/>
                </a:lnTo>
                <a:lnTo>
                  <a:pt x="207" y="254"/>
                </a:lnTo>
                <a:lnTo>
                  <a:pt x="196" y="256"/>
                </a:lnTo>
                <a:lnTo>
                  <a:pt x="196" y="256"/>
                </a:lnTo>
                <a:lnTo>
                  <a:pt x="203" y="254"/>
                </a:lnTo>
                <a:lnTo>
                  <a:pt x="209" y="250"/>
                </a:lnTo>
                <a:lnTo>
                  <a:pt x="209" y="250"/>
                </a:lnTo>
                <a:lnTo>
                  <a:pt x="211" y="248"/>
                </a:lnTo>
                <a:lnTo>
                  <a:pt x="211" y="247"/>
                </a:lnTo>
                <a:lnTo>
                  <a:pt x="209" y="245"/>
                </a:lnTo>
                <a:lnTo>
                  <a:pt x="208" y="245"/>
                </a:lnTo>
                <a:lnTo>
                  <a:pt x="208" y="245"/>
                </a:lnTo>
                <a:lnTo>
                  <a:pt x="203" y="248"/>
                </a:lnTo>
                <a:lnTo>
                  <a:pt x="196" y="251"/>
                </a:lnTo>
                <a:lnTo>
                  <a:pt x="179" y="252"/>
                </a:lnTo>
                <a:lnTo>
                  <a:pt x="163" y="252"/>
                </a:lnTo>
                <a:lnTo>
                  <a:pt x="150" y="250"/>
                </a:lnTo>
                <a:lnTo>
                  <a:pt x="150" y="250"/>
                </a:lnTo>
                <a:lnTo>
                  <a:pt x="139" y="248"/>
                </a:lnTo>
                <a:lnTo>
                  <a:pt x="128" y="247"/>
                </a:lnTo>
                <a:lnTo>
                  <a:pt x="108" y="244"/>
                </a:lnTo>
                <a:lnTo>
                  <a:pt x="108" y="244"/>
                </a:lnTo>
                <a:lnTo>
                  <a:pt x="97" y="241"/>
                </a:lnTo>
                <a:lnTo>
                  <a:pt x="86" y="239"/>
                </a:lnTo>
                <a:lnTo>
                  <a:pt x="75" y="233"/>
                </a:lnTo>
                <a:lnTo>
                  <a:pt x="65" y="226"/>
                </a:lnTo>
                <a:lnTo>
                  <a:pt x="47" y="212"/>
                </a:lnTo>
                <a:lnTo>
                  <a:pt x="29" y="197"/>
                </a:lnTo>
                <a:lnTo>
                  <a:pt x="29" y="197"/>
                </a:lnTo>
                <a:lnTo>
                  <a:pt x="22" y="190"/>
                </a:lnTo>
                <a:lnTo>
                  <a:pt x="17" y="182"/>
                </a:lnTo>
                <a:lnTo>
                  <a:pt x="13" y="174"/>
                </a:lnTo>
                <a:lnTo>
                  <a:pt x="10" y="167"/>
                </a:lnTo>
                <a:lnTo>
                  <a:pt x="7" y="159"/>
                </a:lnTo>
                <a:lnTo>
                  <a:pt x="7" y="149"/>
                </a:lnTo>
                <a:lnTo>
                  <a:pt x="7" y="141"/>
                </a:lnTo>
                <a:lnTo>
                  <a:pt x="9" y="133"/>
                </a:lnTo>
                <a:lnTo>
                  <a:pt x="13" y="115"/>
                </a:lnTo>
                <a:lnTo>
                  <a:pt x="20" y="98"/>
                </a:lnTo>
                <a:lnTo>
                  <a:pt x="29" y="83"/>
                </a:lnTo>
                <a:lnTo>
                  <a:pt x="39" y="69"/>
                </a:lnTo>
                <a:lnTo>
                  <a:pt x="39" y="69"/>
                </a:lnTo>
                <a:lnTo>
                  <a:pt x="48" y="58"/>
                </a:lnTo>
                <a:lnTo>
                  <a:pt x="59" y="47"/>
                </a:lnTo>
                <a:lnTo>
                  <a:pt x="72" y="39"/>
                </a:lnTo>
                <a:lnTo>
                  <a:pt x="84" y="31"/>
                </a:lnTo>
                <a:lnTo>
                  <a:pt x="97" y="22"/>
                </a:lnTo>
                <a:lnTo>
                  <a:pt x="110" y="17"/>
                </a:lnTo>
                <a:lnTo>
                  <a:pt x="124" y="13"/>
                </a:lnTo>
                <a:lnTo>
                  <a:pt x="139" y="9"/>
                </a:lnTo>
                <a:lnTo>
                  <a:pt x="139" y="9"/>
                </a:lnTo>
                <a:lnTo>
                  <a:pt x="150" y="7"/>
                </a:lnTo>
                <a:lnTo>
                  <a:pt x="161" y="7"/>
                </a:lnTo>
                <a:lnTo>
                  <a:pt x="172" y="7"/>
                </a:lnTo>
                <a:lnTo>
                  <a:pt x="183" y="9"/>
                </a:lnTo>
                <a:lnTo>
                  <a:pt x="193" y="11"/>
                </a:lnTo>
                <a:lnTo>
                  <a:pt x="204" y="14"/>
                </a:lnTo>
                <a:lnTo>
                  <a:pt x="225" y="22"/>
                </a:lnTo>
                <a:lnTo>
                  <a:pt x="244" y="35"/>
                </a:lnTo>
                <a:lnTo>
                  <a:pt x="252" y="40"/>
                </a:lnTo>
                <a:lnTo>
                  <a:pt x="260" y="49"/>
                </a:lnTo>
                <a:lnTo>
                  <a:pt x="269" y="55"/>
                </a:lnTo>
                <a:lnTo>
                  <a:pt x="276" y="65"/>
                </a:lnTo>
                <a:lnTo>
                  <a:pt x="281" y="73"/>
                </a:lnTo>
                <a:lnTo>
                  <a:pt x="287" y="83"/>
                </a:lnTo>
                <a:lnTo>
                  <a:pt x="287" y="83"/>
                </a:lnTo>
                <a:lnTo>
                  <a:pt x="293" y="98"/>
                </a:lnTo>
                <a:lnTo>
                  <a:pt x="296" y="115"/>
                </a:lnTo>
                <a:lnTo>
                  <a:pt x="298" y="130"/>
                </a:lnTo>
                <a:lnTo>
                  <a:pt x="296" y="145"/>
                </a:lnTo>
                <a:lnTo>
                  <a:pt x="292" y="160"/>
                </a:lnTo>
                <a:lnTo>
                  <a:pt x="288" y="175"/>
                </a:lnTo>
                <a:lnTo>
                  <a:pt x="281" y="189"/>
                </a:lnTo>
                <a:lnTo>
                  <a:pt x="273" y="204"/>
                </a:lnTo>
                <a:lnTo>
                  <a:pt x="273" y="2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86"/>
          <p:cNvSpPr>
            <a:spLocks noEditPoints="1"/>
          </p:cNvSpPr>
          <p:nvPr/>
        </p:nvSpPr>
        <p:spPr bwMode="auto">
          <a:xfrm>
            <a:off x="8223059" y="2104572"/>
            <a:ext cx="1620486" cy="1576692"/>
          </a:xfrm>
          <a:custGeom>
            <a:avLst/>
            <a:gdLst/>
            <a:ahLst/>
            <a:cxnLst>
              <a:cxn ang="0">
                <a:pos x="303" y="104"/>
              </a:cxn>
              <a:cxn ang="0">
                <a:pos x="288" y="65"/>
              </a:cxn>
              <a:cxn ang="0">
                <a:pos x="259" y="35"/>
              </a:cxn>
              <a:cxn ang="0">
                <a:pos x="223" y="13"/>
              </a:cxn>
              <a:cxn ang="0">
                <a:pos x="182" y="2"/>
              </a:cxn>
              <a:cxn ang="0">
                <a:pos x="141" y="2"/>
              </a:cxn>
              <a:cxn ang="0">
                <a:pos x="113" y="9"/>
              </a:cxn>
              <a:cxn ang="0">
                <a:pos x="72" y="29"/>
              </a:cxn>
              <a:cxn ang="0">
                <a:pos x="36" y="61"/>
              </a:cxn>
              <a:cxn ang="0">
                <a:pos x="11" y="98"/>
              </a:cxn>
              <a:cxn ang="0">
                <a:pos x="0" y="141"/>
              </a:cxn>
              <a:cxn ang="0">
                <a:pos x="4" y="171"/>
              </a:cxn>
              <a:cxn ang="0">
                <a:pos x="28" y="208"/>
              </a:cxn>
              <a:cxn ang="0">
                <a:pos x="65" y="237"/>
              </a:cxn>
              <a:cxn ang="0">
                <a:pos x="93" y="250"/>
              </a:cxn>
              <a:cxn ang="0">
                <a:pos x="141" y="256"/>
              </a:cxn>
              <a:cxn ang="0">
                <a:pos x="167" y="261"/>
              </a:cxn>
              <a:cxn ang="0">
                <a:pos x="168" y="262"/>
              </a:cxn>
              <a:cxn ang="0">
                <a:pos x="190" y="265"/>
              </a:cxn>
              <a:cxn ang="0">
                <a:pos x="225" y="252"/>
              </a:cxn>
              <a:cxn ang="0">
                <a:pos x="255" y="233"/>
              </a:cxn>
              <a:cxn ang="0">
                <a:pos x="285" y="196"/>
              </a:cxn>
              <a:cxn ang="0">
                <a:pos x="303" y="150"/>
              </a:cxn>
              <a:cxn ang="0">
                <a:pos x="306" y="119"/>
              </a:cxn>
              <a:cxn ang="0">
                <a:pos x="266" y="212"/>
              </a:cxn>
              <a:cxn ang="0">
                <a:pos x="240" y="237"/>
              </a:cxn>
              <a:cxn ang="0">
                <a:pos x="207" y="254"/>
              </a:cxn>
              <a:cxn ang="0">
                <a:pos x="203" y="254"/>
              </a:cxn>
              <a:cxn ang="0">
                <a:pos x="211" y="248"/>
              </a:cxn>
              <a:cxn ang="0">
                <a:pos x="208" y="245"/>
              </a:cxn>
              <a:cxn ang="0">
                <a:pos x="196" y="251"/>
              </a:cxn>
              <a:cxn ang="0">
                <a:pos x="150" y="250"/>
              </a:cxn>
              <a:cxn ang="0">
                <a:pos x="128" y="247"/>
              </a:cxn>
              <a:cxn ang="0">
                <a:pos x="97" y="241"/>
              </a:cxn>
              <a:cxn ang="0">
                <a:pos x="65" y="226"/>
              </a:cxn>
              <a:cxn ang="0">
                <a:pos x="29" y="197"/>
              </a:cxn>
              <a:cxn ang="0">
                <a:pos x="13" y="174"/>
              </a:cxn>
              <a:cxn ang="0">
                <a:pos x="7" y="149"/>
              </a:cxn>
              <a:cxn ang="0">
                <a:pos x="13" y="115"/>
              </a:cxn>
              <a:cxn ang="0">
                <a:pos x="39" y="69"/>
              </a:cxn>
              <a:cxn ang="0">
                <a:pos x="59" y="47"/>
              </a:cxn>
              <a:cxn ang="0">
                <a:pos x="97" y="22"/>
              </a:cxn>
              <a:cxn ang="0">
                <a:pos x="139" y="9"/>
              </a:cxn>
              <a:cxn ang="0">
                <a:pos x="161" y="7"/>
              </a:cxn>
              <a:cxn ang="0">
                <a:pos x="193" y="11"/>
              </a:cxn>
              <a:cxn ang="0">
                <a:pos x="244" y="35"/>
              </a:cxn>
              <a:cxn ang="0">
                <a:pos x="269" y="55"/>
              </a:cxn>
              <a:cxn ang="0">
                <a:pos x="287" y="83"/>
              </a:cxn>
              <a:cxn ang="0">
                <a:pos x="296" y="115"/>
              </a:cxn>
              <a:cxn ang="0">
                <a:pos x="292" y="160"/>
              </a:cxn>
              <a:cxn ang="0">
                <a:pos x="273" y="204"/>
              </a:cxn>
            </a:cxnLst>
            <a:rect l="0" t="0" r="r" b="b"/>
            <a:pathLst>
              <a:path w="306" h="265">
                <a:moveTo>
                  <a:pt x="306" y="119"/>
                </a:moveTo>
                <a:lnTo>
                  <a:pt x="306" y="119"/>
                </a:lnTo>
                <a:lnTo>
                  <a:pt x="303" y="104"/>
                </a:lnTo>
                <a:lnTo>
                  <a:pt x="299" y="90"/>
                </a:lnTo>
                <a:lnTo>
                  <a:pt x="295" y="78"/>
                </a:lnTo>
                <a:lnTo>
                  <a:pt x="288" y="65"/>
                </a:lnTo>
                <a:lnTo>
                  <a:pt x="280" y="54"/>
                </a:lnTo>
                <a:lnTo>
                  <a:pt x="270" y="44"/>
                </a:lnTo>
                <a:lnTo>
                  <a:pt x="259" y="35"/>
                </a:lnTo>
                <a:lnTo>
                  <a:pt x="248" y="27"/>
                </a:lnTo>
                <a:lnTo>
                  <a:pt x="236" y="20"/>
                </a:lnTo>
                <a:lnTo>
                  <a:pt x="223" y="13"/>
                </a:lnTo>
                <a:lnTo>
                  <a:pt x="209" y="9"/>
                </a:lnTo>
                <a:lnTo>
                  <a:pt x="196" y="5"/>
                </a:lnTo>
                <a:lnTo>
                  <a:pt x="182" y="2"/>
                </a:lnTo>
                <a:lnTo>
                  <a:pt x="168" y="0"/>
                </a:lnTo>
                <a:lnTo>
                  <a:pt x="154" y="0"/>
                </a:lnTo>
                <a:lnTo>
                  <a:pt x="141" y="2"/>
                </a:lnTo>
                <a:lnTo>
                  <a:pt x="141" y="2"/>
                </a:lnTo>
                <a:lnTo>
                  <a:pt x="127" y="5"/>
                </a:lnTo>
                <a:lnTo>
                  <a:pt x="113" y="9"/>
                </a:lnTo>
                <a:lnTo>
                  <a:pt x="99" y="14"/>
                </a:lnTo>
                <a:lnTo>
                  <a:pt x="86" y="21"/>
                </a:lnTo>
                <a:lnTo>
                  <a:pt x="72" y="29"/>
                </a:lnTo>
                <a:lnTo>
                  <a:pt x="59" y="39"/>
                </a:lnTo>
                <a:lnTo>
                  <a:pt x="47" y="49"/>
                </a:lnTo>
                <a:lnTo>
                  <a:pt x="36" y="61"/>
                </a:lnTo>
                <a:lnTo>
                  <a:pt x="26" y="72"/>
                </a:lnTo>
                <a:lnTo>
                  <a:pt x="18" y="86"/>
                </a:lnTo>
                <a:lnTo>
                  <a:pt x="11" y="98"/>
                </a:lnTo>
                <a:lnTo>
                  <a:pt x="6" y="113"/>
                </a:lnTo>
                <a:lnTo>
                  <a:pt x="2" y="127"/>
                </a:lnTo>
                <a:lnTo>
                  <a:pt x="0" y="141"/>
                </a:lnTo>
                <a:lnTo>
                  <a:pt x="0" y="156"/>
                </a:lnTo>
                <a:lnTo>
                  <a:pt x="4" y="171"/>
                </a:lnTo>
                <a:lnTo>
                  <a:pt x="4" y="171"/>
                </a:lnTo>
                <a:lnTo>
                  <a:pt x="10" y="184"/>
                </a:lnTo>
                <a:lnTo>
                  <a:pt x="17" y="196"/>
                </a:lnTo>
                <a:lnTo>
                  <a:pt x="28" y="208"/>
                </a:lnTo>
                <a:lnTo>
                  <a:pt x="39" y="219"/>
                </a:lnTo>
                <a:lnTo>
                  <a:pt x="51" y="229"/>
                </a:lnTo>
                <a:lnTo>
                  <a:pt x="65" y="237"/>
                </a:lnTo>
                <a:lnTo>
                  <a:pt x="79" y="244"/>
                </a:lnTo>
                <a:lnTo>
                  <a:pt x="93" y="250"/>
                </a:lnTo>
                <a:lnTo>
                  <a:pt x="93" y="250"/>
                </a:lnTo>
                <a:lnTo>
                  <a:pt x="108" y="252"/>
                </a:lnTo>
                <a:lnTo>
                  <a:pt x="124" y="255"/>
                </a:lnTo>
                <a:lnTo>
                  <a:pt x="141" y="256"/>
                </a:lnTo>
                <a:lnTo>
                  <a:pt x="156" y="259"/>
                </a:lnTo>
                <a:lnTo>
                  <a:pt x="156" y="259"/>
                </a:lnTo>
                <a:lnTo>
                  <a:pt x="167" y="261"/>
                </a:lnTo>
                <a:lnTo>
                  <a:pt x="167" y="261"/>
                </a:lnTo>
                <a:lnTo>
                  <a:pt x="167" y="262"/>
                </a:lnTo>
                <a:lnTo>
                  <a:pt x="168" y="262"/>
                </a:lnTo>
                <a:lnTo>
                  <a:pt x="168" y="262"/>
                </a:lnTo>
                <a:lnTo>
                  <a:pt x="179" y="265"/>
                </a:lnTo>
                <a:lnTo>
                  <a:pt x="190" y="265"/>
                </a:lnTo>
                <a:lnTo>
                  <a:pt x="203" y="262"/>
                </a:lnTo>
                <a:lnTo>
                  <a:pt x="214" y="258"/>
                </a:lnTo>
                <a:lnTo>
                  <a:pt x="225" y="252"/>
                </a:lnTo>
                <a:lnTo>
                  <a:pt x="236" y="247"/>
                </a:lnTo>
                <a:lnTo>
                  <a:pt x="255" y="233"/>
                </a:lnTo>
                <a:lnTo>
                  <a:pt x="255" y="233"/>
                </a:lnTo>
                <a:lnTo>
                  <a:pt x="266" y="222"/>
                </a:lnTo>
                <a:lnTo>
                  <a:pt x="277" y="210"/>
                </a:lnTo>
                <a:lnTo>
                  <a:pt x="285" y="196"/>
                </a:lnTo>
                <a:lnTo>
                  <a:pt x="293" y="182"/>
                </a:lnTo>
                <a:lnTo>
                  <a:pt x="299" y="166"/>
                </a:lnTo>
                <a:lnTo>
                  <a:pt x="303" y="150"/>
                </a:lnTo>
                <a:lnTo>
                  <a:pt x="306" y="134"/>
                </a:lnTo>
                <a:lnTo>
                  <a:pt x="306" y="119"/>
                </a:lnTo>
                <a:lnTo>
                  <a:pt x="306" y="119"/>
                </a:lnTo>
                <a:close/>
                <a:moveTo>
                  <a:pt x="273" y="204"/>
                </a:moveTo>
                <a:lnTo>
                  <a:pt x="273" y="204"/>
                </a:lnTo>
                <a:lnTo>
                  <a:pt x="266" y="212"/>
                </a:lnTo>
                <a:lnTo>
                  <a:pt x="259" y="221"/>
                </a:lnTo>
                <a:lnTo>
                  <a:pt x="249" y="229"/>
                </a:lnTo>
                <a:lnTo>
                  <a:pt x="240" y="237"/>
                </a:lnTo>
                <a:lnTo>
                  <a:pt x="229" y="244"/>
                </a:lnTo>
                <a:lnTo>
                  <a:pt x="218" y="250"/>
                </a:lnTo>
                <a:lnTo>
                  <a:pt x="207" y="254"/>
                </a:lnTo>
                <a:lnTo>
                  <a:pt x="196" y="256"/>
                </a:lnTo>
                <a:lnTo>
                  <a:pt x="196" y="256"/>
                </a:lnTo>
                <a:lnTo>
                  <a:pt x="203" y="254"/>
                </a:lnTo>
                <a:lnTo>
                  <a:pt x="209" y="250"/>
                </a:lnTo>
                <a:lnTo>
                  <a:pt x="209" y="250"/>
                </a:lnTo>
                <a:lnTo>
                  <a:pt x="211" y="248"/>
                </a:lnTo>
                <a:lnTo>
                  <a:pt x="211" y="247"/>
                </a:lnTo>
                <a:lnTo>
                  <a:pt x="209" y="245"/>
                </a:lnTo>
                <a:lnTo>
                  <a:pt x="208" y="245"/>
                </a:lnTo>
                <a:lnTo>
                  <a:pt x="208" y="245"/>
                </a:lnTo>
                <a:lnTo>
                  <a:pt x="203" y="248"/>
                </a:lnTo>
                <a:lnTo>
                  <a:pt x="196" y="251"/>
                </a:lnTo>
                <a:lnTo>
                  <a:pt x="179" y="252"/>
                </a:lnTo>
                <a:lnTo>
                  <a:pt x="163" y="252"/>
                </a:lnTo>
                <a:lnTo>
                  <a:pt x="150" y="250"/>
                </a:lnTo>
                <a:lnTo>
                  <a:pt x="150" y="250"/>
                </a:lnTo>
                <a:lnTo>
                  <a:pt x="139" y="248"/>
                </a:lnTo>
                <a:lnTo>
                  <a:pt x="128" y="247"/>
                </a:lnTo>
                <a:lnTo>
                  <a:pt x="108" y="244"/>
                </a:lnTo>
                <a:lnTo>
                  <a:pt x="108" y="244"/>
                </a:lnTo>
                <a:lnTo>
                  <a:pt x="97" y="241"/>
                </a:lnTo>
                <a:lnTo>
                  <a:pt x="86" y="239"/>
                </a:lnTo>
                <a:lnTo>
                  <a:pt x="75" y="233"/>
                </a:lnTo>
                <a:lnTo>
                  <a:pt x="65" y="226"/>
                </a:lnTo>
                <a:lnTo>
                  <a:pt x="47" y="212"/>
                </a:lnTo>
                <a:lnTo>
                  <a:pt x="29" y="197"/>
                </a:lnTo>
                <a:lnTo>
                  <a:pt x="29" y="197"/>
                </a:lnTo>
                <a:lnTo>
                  <a:pt x="22" y="190"/>
                </a:lnTo>
                <a:lnTo>
                  <a:pt x="17" y="182"/>
                </a:lnTo>
                <a:lnTo>
                  <a:pt x="13" y="174"/>
                </a:lnTo>
                <a:lnTo>
                  <a:pt x="10" y="167"/>
                </a:lnTo>
                <a:lnTo>
                  <a:pt x="7" y="159"/>
                </a:lnTo>
                <a:lnTo>
                  <a:pt x="7" y="149"/>
                </a:lnTo>
                <a:lnTo>
                  <a:pt x="7" y="141"/>
                </a:lnTo>
                <a:lnTo>
                  <a:pt x="9" y="133"/>
                </a:lnTo>
                <a:lnTo>
                  <a:pt x="13" y="115"/>
                </a:lnTo>
                <a:lnTo>
                  <a:pt x="20" y="98"/>
                </a:lnTo>
                <a:lnTo>
                  <a:pt x="29" y="83"/>
                </a:lnTo>
                <a:lnTo>
                  <a:pt x="39" y="69"/>
                </a:lnTo>
                <a:lnTo>
                  <a:pt x="39" y="69"/>
                </a:lnTo>
                <a:lnTo>
                  <a:pt x="48" y="58"/>
                </a:lnTo>
                <a:lnTo>
                  <a:pt x="59" y="47"/>
                </a:lnTo>
                <a:lnTo>
                  <a:pt x="72" y="39"/>
                </a:lnTo>
                <a:lnTo>
                  <a:pt x="84" y="31"/>
                </a:lnTo>
                <a:lnTo>
                  <a:pt x="97" y="22"/>
                </a:lnTo>
                <a:lnTo>
                  <a:pt x="110" y="17"/>
                </a:lnTo>
                <a:lnTo>
                  <a:pt x="124" y="13"/>
                </a:lnTo>
                <a:lnTo>
                  <a:pt x="139" y="9"/>
                </a:lnTo>
                <a:lnTo>
                  <a:pt x="139" y="9"/>
                </a:lnTo>
                <a:lnTo>
                  <a:pt x="150" y="7"/>
                </a:lnTo>
                <a:lnTo>
                  <a:pt x="161" y="7"/>
                </a:lnTo>
                <a:lnTo>
                  <a:pt x="172" y="7"/>
                </a:lnTo>
                <a:lnTo>
                  <a:pt x="183" y="9"/>
                </a:lnTo>
                <a:lnTo>
                  <a:pt x="193" y="11"/>
                </a:lnTo>
                <a:lnTo>
                  <a:pt x="204" y="14"/>
                </a:lnTo>
                <a:lnTo>
                  <a:pt x="225" y="22"/>
                </a:lnTo>
                <a:lnTo>
                  <a:pt x="244" y="35"/>
                </a:lnTo>
                <a:lnTo>
                  <a:pt x="252" y="40"/>
                </a:lnTo>
                <a:lnTo>
                  <a:pt x="260" y="49"/>
                </a:lnTo>
                <a:lnTo>
                  <a:pt x="269" y="55"/>
                </a:lnTo>
                <a:lnTo>
                  <a:pt x="276" y="65"/>
                </a:lnTo>
                <a:lnTo>
                  <a:pt x="281" y="73"/>
                </a:lnTo>
                <a:lnTo>
                  <a:pt x="287" y="83"/>
                </a:lnTo>
                <a:lnTo>
                  <a:pt x="287" y="83"/>
                </a:lnTo>
                <a:lnTo>
                  <a:pt x="293" y="98"/>
                </a:lnTo>
                <a:lnTo>
                  <a:pt x="296" y="115"/>
                </a:lnTo>
                <a:lnTo>
                  <a:pt x="298" y="130"/>
                </a:lnTo>
                <a:lnTo>
                  <a:pt x="296" y="145"/>
                </a:lnTo>
                <a:lnTo>
                  <a:pt x="292" y="160"/>
                </a:lnTo>
                <a:lnTo>
                  <a:pt x="288" y="175"/>
                </a:lnTo>
                <a:lnTo>
                  <a:pt x="281" y="189"/>
                </a:lnTo>
                <a:lnTo>
                  <a:pt x="273" y="204"/>
                </a:lnTo>
                <a:lnTo>
                  <a:pt x="273" y="2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138"/>
          <p:cNvSpPr>
            <a:spLocks noEditPoints="1"/>
          </p:cNvSpPr>
          <p:nvPr/>
        </p:nvSpPr>
        <p:spPr bwMode="auto">
          <a:xfrm rot="5400000">
            <a:off x="5577507" y="3623914"/>
            <a:ext cx="656953" cy="433797"/>
          </a:xfrm>
          <a:custGeom>
            <a:avLst/>
            <a:gdLst/>
            <a:ahLst/>
            <a:cxnLst>
              <a:cxn ang="0">
                <a:pos x="306" y="75"/>
              </a:cxn>
              <a:cxn ang="0">
                <a:pos x="301" y="64"/>
              </a:cxn>
              <a:cxn ang="0">
                <a:pos x="301" y="63"/>
              </a:cxn>
              <a:cxn ang="0">
                <a:pos x="264" y="33"/>
              </a:cxn>
              <a:cxn ang="0">
                <a:pos x="245" y="9"/>
              </a:cxn>
              <a:cxn ang="0">
                <a:pos x="239" y="1"/>
              </a:cxn>
              <a:cxn ang="0">
                <a:pos x="239" y="7"/>
              </a:cxn>
              <a:cxn ang="0">
                <a:pos x="253" y="30"/>
              </a:cxn>
              <a:cxn ang="0">
                <a:pos x="261" y="38"/>
              </a:cxn>
              <a:cxn ang="0">
                <a:pos x="252" y="30"/>
              </a:cxn>
              <a:cxn ang="0">
                <a:pos x="224" y="7"/>
              </a:cxn>
              <a:cxn ang="0">
                <a:pos x="205" y="0"/>
              </a:cxn>
              <a:cxn ang="0">
                <a:pos x="198" y="1"/>
              </a:cxn>
              <a:cxn ang="0">
                <a:pos x="198" y="3"/>
              </a:cxn>
              <a:cxn ang="0">
                <a:pos x="222" y="27"/>
              </a:cxn>
              <a:cxn ang="0">
                <a:pos x="201" y="20"/>
              </a:cxn>
              <a:cxn ang="0">
                <a:pos x="197" y="23"/>
              </a:cxn>
              <a:cxn ang="0">
                <a:pos x="234" y="60"/>
              </a:cxn>
              <a:cxn ang="0">
                <a:pos x="278" y="92"/>
              </a:cxn>
              <a:cxn ang="0">
                <a:pos x="241" y="102"/>
              </a:cxn>
              <a:cxn ang="0">
                <a:pos x="161" y="103"/>
              </a:cxn>
              <a:cxn ang="0">
                <a:pos x="23" y="102"/>
              </a:cxn>
              <a:cxn ang="0">
                <a:pos x="1" y="104"/>
              </a:cxn>
              <a:cxn ang="0">
                <a:pos x="4" y="108"/>
              </a:cxn>
              <a:cxn ang="0">
                <a:pos x="77" y="111"/>
              </a:cxn>
              <a:cxn ang="0">
                <a:pos x="209" y="108"/>
              </a:cxn>
              <a:cxn ang="0">
                <a:pos x="256" y="121"/>
              </a:cxn>
              <a:cxn ang="0">
                <a:pos x="219" y="179"/>
              </a:cxn>
              <a:cxn ang="0">
                <a:pos x="205" y="197"/>
              </a:cxn>
              <a:cxn ang="0">
                <a:pos x="202" y="206"/>
              </a:cxn>
              <a:cxn ang="0">
                <a:pos x="213" y="206"/>
              </a:cxn>
              <a:cxn ang="0">
                <a:pos x="215" y="206"/>
              </a:cxn>
              <a:cxn ang="0">
                <a:pos x="223" y="206"/>
              </a:cxn>
              <a:cxn ang="0">
                <a:pos x="244" y="177"/>
              </a:cxn>
              <a:cxn ang="0">
                <a:pos x="263" y="143"/>
              </a:cxn>
              <a:cxn ang="0">
                <a:pos x="282" y="117"/>
              </a:cxn>
              <a:cxn ang="0">
                <a:pos x="282" y="115"/>
              </a:cxn>
              <a:cxn ang="0">
                <a:pos x="285" y="103"/>
              </a:cxn>
              <a:cxn ang="0">
                <a:pos x="293" y="102"/>
              </a:cxn>
              <a:cxn ang="0">
                <a:pos x="293" y="102"/>
              </a:cxn>
              <a:cxn ang="0">
                <a:pos x="301" y="102"/>
              </a:cxn>
              <a:cxn ang="0">
                <a:pos x="301" y="100"/>
              </a:cxn>
              <a:cxn ang="0">
                <a:pos x="297" y="85"/>
              </a:cxn>
              <a:cxn ang="0">
                <a:pos x="304" y="88"/>
              </a:cxn>
              <a:cxn ang="0">
                <a:pos x="315" y="85"/>
              </a:cxn>
              <a:cxn ang="0">
                <a:pos x="286" y="84"/>
              </a:cxn>
              <a:cxn ang="0">
                <a:pos x="284" y="86"/>
              </a:cxn>
              <a:cxn ang="0">
                <a:pos x="271" y="74"/>
              </a:cxn>
              <a:cxn ang="0">
                <a:pos x="286" y="84"/>
              </a:cxn>
              <a:cxn ang="0">
                <a:pos x="245" y="36"/>
              </a:cxn>
              <a:cxn ang="0">
                <a:pos x="216" y="9"/>
              </a:cxn>
              <a:cxn ang="0">
                <a:pos x="245" y="36"/>
              </a:cxn>
              <a:cxn ang="0">
                <a:pos x="274" y="60"/>
              </a:cxn>
              <a:cxn ang="0">
                <a:pos x="292" y="75"/>
              </a:cxn>
              <a:cxn ang="0">
                <a:pos x="252" y="51"/>
              </a:cxn>
              <a:cxn ang="0">
                <a:pos x="260" y="55"/>
              </a:cxn>
            </a:cxnLst>
            <a:rect l="0" t="0" r="r" b="b"/>
            <a:pathLst>
              <a:path w="315" h="208">
                <a:moveTo>
                  <a:pt x="314" y="84"/>
                </a:moveTo>
                <a:lnTo>
                  <a:pt x="314" y="84"/>
                </a:lnTo>
                <a:lnTo>
                  <a:pt x="306" y="75"/>
                </a:lnTo>
                <a:lnTo>
                  <a:pt x="297" y="66"/>
                </a:lnTo>
                <a:lnTo>
                  <a:pt x="297" y="66"/>
                </a:lnTo>
                <a:lnTo>
                  <a:pt x="301" y="64"/>
                </a:lnTo>
                <a:lnTo>
                  <a:pt x="303" y="64"/>
                </a:lnTo>
                <a:lnTo>
                  <a:pt x="301" y="63"/>
                </a:lnTo>
                <a:lnTo>
                  <a:pt x="301" y="63"/>
                </a:lnTo>
                <a:lnTo>
                  <a:pt x="290" y="58"/>
                </a:lnTo>
                <a:lnTo>
                  <a:pt x="281" y="49"/>
                </a:lnTo>
                <a:lnTo>
                  <a:pt x="264" y="33"/>
                </a:lnTo>
                <a:lnTo>
                  <a:pt x="264" y="33"/>
                </a:lnTo>
                <a:lnTo>
                  <a:pt x="250" y="18"/>
                </a:lnTo>
                <a:lnTo>
                  <a:pt x="245" y="9"/>
                </a:lnTo>
                <a:lnTo>
                  <a:pt x="241" y="1"/>
                </a:lnTo>
                <a:lnTo>
                  <a:pt x="241" y="1"/>
                </a:lnTo>
                <a:lnTo>
                  <a:pt x="239" y="1"/>
                </a:lnTo>
                <a:lnTo>
                  <a:pt x="238" y="1"/>
                </a:lnTo>
                <a:lnTo>
                  <a:pt x="238" y="1"/>
                </a:lnTo>
                <a:lnTo>
                  <a:pt x="239" y="7"/>
                </a:lnTo>
                <a:lnTo>
                  <a:pt x="241" y="12"/>
                </a:lnTo>
                <a:lnTo>
                  <a:pt x="246" y="20"/>
                </a:lnTo>
                <a:lnTo>
                  <a:pt x="253" y="30"/>
                </a:lnTo>
                <a:lnTo>
                  <a:pt x="260" y="37"/>
                </a:lnTo>
                <a:lnTo>
                  <a:pt x="260" y="37"/>
                </a:lnTo>
                <a:lnTo>
                  <a:pt x="261" y="38"/>
                </a:lnTo>
                <a:lnTo>
                  <a:pt x="261" y="38"/>
                </a:lnTo>
                <a:lnTo>
                  <a:pt x="252" y="30"/>
                </a:lnTo>
                <a:lnTo>
                  <a:pt x="252" y="30"/>
                </a:lnTo>
                <a:lnTo>
                  <a:pt x="242" y="20"/>
                </a:lnTo>
                <a:lnTo>
                  <a:pt x="231" y="11"/>
                </a:lnTo>
                <a:lnTo>
                  <a:pt x="224" y="7"/>
                </a:lnTo>
                <a:lnTo>
                  <a:pt x="219" y="3"/>
                </a:lnTo>
                <a:lnTo>
                  <a:pt x="212" y="1"/>
                </a:lnTo>
                <a:lnTo>
                  <a:pt x="205" y="0"/>
                </a:lnTo>
                <a:lnTo>
                  <a:pt x="205" y="0"/>
                </a:lnTo>
                <a:lnTo>
                  <a:pt x="200" y="0"/>
                </a:lnTo>
                <a:lnTo>
                  <a:pt x="198" y="1"/>
                </a:lnTo>
                <a:lnTo>
                  <a:pt x="197" y="1"/>
                </a:lnTo>
                <a:lnTo>
                  <a:pt x="198" y="3"/>
                </a:lnTo>
                <a:lnTo>
                  <a:pt x="198" y="3"/>
                </a:lnTo>
                <a:lnTo>
                  <a:pt x="209" y="15"/>
                </a:lnTo>
                <a:lnTo>
                  <a:pt x="222" y="27"/>
                </a:lnTo>
                <a:lnTo>
                  <a:pt x="222" y="27"/>
                </a:lnTo>
                <a:lnTo>
                  <a:pt x="208" y="20"/>
                </a:lnTo>
                <a:lnTo>
                  <a:pt x="208" y="20"/>
                </a:lnTo>
                <a:lnTo>
                  <a:pt x="201" y="20"/>
                </a:lnTo>
                <a:lnTo>
                  <a:pt x="197" y="22"/>
                </a:lnTo>
                <a:lnTo>
                  <a:pt x="195" y="22"/>
                </a:lnTo>
                <a:lnTo>
                  <a:pt x="197" y="23"/>
                </a:lnTo>
                <a:lnTo>
                  <a:pt x="197" y="23"/>
                </a:lnTo>
                <a:lnTo>
                  <a:pt x="215" y="42"/>
                </a:lnTo>
                <a:lnTo>
                  <a:pt x="234" y="60"/>
                </a:lnTo>
                <a:lnTo>
                  <a:pt x="256" y="77"/>
                </a:lnTo>
                <a:lnTo>
                  <a:pt x="278" y="92"/>
                </a:lnTo>
                <a:lnTo>
                  <a:pt x="278" y="92"/>
                </a:lnTo>
                <a:lnTo>
                  <a:pt x="271" y="100"/>
                </a:lnTo>
                <a:lnTo>
                  <a:pt x="271" y="100"/>
                </a:lnTo>
                <a:lnTo>
                  <a:pt x="241" y="102"/>
                </a:lnTo>
                <a:lnTo>
                  <a:pt x="206" y="103"/>
                </a:lnTo>
                <a:lnTo>
                  <a:pt x="161" y="103"/>
                </a:lnTo>
                <a:lnTo>
                  <a:pt x="161" y="103"/>
                </a:lnTo>
                <a:lnTo>
                  <a:pt x="83" y="102"/>
                </a:lnTo>
                <a:lnTo>
                  <a:pt x="43" y="102"/>
                </a:lnTo>
                <a:lnTo>
                  <a:pt x="23" y="102"/>
                </a:lnTo>
                <a:lnTo>
                  <a:pt x="4" y="104"/>
                </a:lnTo>
                <a:lnTo>
                  <a:pt x="4" y="104"/>
                </a:lnTo>
                <a:lnTo>
                  <a:pt x="1" y="104"/>
                </a:lnTo>
                <a:lnTo>
                  <a:pt x="0" y="106"/>
                </a:lnTo>
                <a:lnTo>
                  <a:pt x="1" y="107"/>
                </a:lnTo>
                <a:lnTo>
                  <a:pt x="4" y="108"/>
                </a:lnTo>
                <a:lnTo>
                  <a:pt x="4" y="108"/>
                </a:lnTo>
                <a:lnTo>
                  <a:pt x="40" y="111"/>
                </a:lnTo>
                <a:lnTo>
                  <a:pt x="77" y="111"/>
                </a:lnTo>
                <a:lnTo>
                  <a:pt x="151" y="110"/>
                </a:lnTo>
                <a:lnTo>
                  <a:pt x="151" y="110"/>
                </a:lnTo>
                <a:lnTo>
                  <a:pt x="209" y="108"/>
                </a:lnTo>
                <a:lnTo>
                  <a:pt x="267" y="104"/>
                </a:lnTo>
                <a:lnTo>
                  <a:pt x="267" y="104"/>
                </a:lnTo>
                <a:lnTo>
                  <a:pt x="256" y="121"/>
                </a:lnTo>
                <a:lnTo>
                  <a:pt x="245" y="139"/>
                </a:lnTo>
                <a:lnTo>
                  <a:pt x="245" y="139"/>
                </a:lnTo>
                <a:lnTo>
                  <a:pt x="219" y="179"/>
                </a:lnTo>
                <a:lnTo>
                  <a:pt x="219" y="179"/>
                </a:lnTo>
                <a:lnTo>
                  <a:pt x="209" y="191"/>
                </a:lnTo>
                <a:lnTo>
                  <a:pt x="205" y="197"/>
                </a:lnTo>
                <a:lnTo>
                  <a:pt x="202" y="205"/>
                </a:lnTo>
                <a:lnTo>
                  <a:pt x="202" y="205"/>
                </a:lnTo>
                <a:lnTo>
                  <a:pt x="202" y="206"/>
                </a:lnTo>
                <a:lnTo>
                  <a:pt x="204" y="208"/>
                </a:lnTo>
                <a:lnTo>
                  <a:pt x="208" y="208"/>
                </a:lnTo>
                <a:lnTo>
                  <a:pt x="213" y="206"/>
                </a:lnTo>
                <a:lnTo>
                  <a:pt x="213" y="206"/>
                </a:lnTo>
                <a:lnTo>
                  <a:pt x="215" y="206"/>
                </a:lnTo>
                <a:lnTo>
                  <a:pt x="215" y="206"/>
                </a:lnTo>
                <a:lnTo>
                  <a:pt x="216" y="206"/>
                </a:lnTo>
                <a:lnTo>
                  <a:pt x="219" y="206"/>
                </a:lnTo>
                <a:lnTo>
                  <a:pt x="223" y="206"/>
                </a:lnTo>
                <a:lnTo>
                  <a:pt x="223" y="206"/>
                </a:lnTo>
                <a:lnTo>
                  <a:pt x="234" y="192"/>
                </a:lnTo>
                <a:lnTo>
                  <a:pt x="244" y="177"/>
                </a:lnTo>
                <a:lnTo>
                  <a:pt x="260" y="147"/>
                </a:lnTo>
                <a:lnTo>
                  <a:pt x="260" y="147"/>
                </a:lnTo>
                <a:lnTo>
                  <a:pt x="263" y="143"/>
                </a:lnTo>
                <a:lnTo>
                  <a:pt x="263" y="143"/>
                </a:lnTo>
                <a:lnTo>
                  <a:pt x="272" y="131"/>
                </a:lnTo>
                <a:lnTo>
                  <a:pt x="282" y="117"/>
                </a:lnTo>
                <a:lnTo>
                  <a:pt x="282" y="117"/>
                </a:lnTo>
                <a:lnTo>
                  <a:pt x="282" y="117"/>
                </a:lnTo>
                <a:lnTo>
                  <a:pt x="282" y="115"/>
                </a:lnTo>
                <a:lnTo>
                  <a:pt x="277" y="114"/>
                </a:lnTo>
                <a:lnTo>
                  <a:pt x="277" y="114"/>
                </a:lnTo>
                <a:lnTo>
                  <a:pt x="285" y="103"/>
                </a:lnTo>
                <a:lnTo>
                  <a:pt x="285" y="103"/>
                </a:lnTo>
                <a:lnTo>
                  <a:pt x="293" y="102"/>
                </a:lnTo>
                <a:lnTo>
                  <a:pt x="293" y="102"/>
                </a:lnTo>
                <a:lnTo>
                  <a:pt x="293" y="102"/>
                </a:lnTo>
                <a:lnTo>
                  <a:pt x="293" y="102"/>
                </a:lnTo>
                <a:lnTo>
                  <a:pt x="293" y="102"/>
                </a:lnTo>
                <a:lnTo>
                  <a:pt x="293" y="102"/>
                </a:lnTo>
                <a:lnTo>
                  <a:pt x="299" y="102"/>
                </a:lnTo>
                <a:lnTo>
                  <a:pt x="301" y="102"/>
                </a:lnTo>
                <a:lnTo>
                  <a:pt x="301" y="100"/>
                </a:lnTo>
                <a:lnTo>
                  <a:pt x="301" y="100"/>
                </a:lnTo>
                <a:lnTo>
                  <a:pt x="301" y="100"/>
                </a:lnTo>
                <a:lnTo>
                  <a:pt x="292" y="93"/>
                </a:lnTo>
                <a:lnTo>
                  <a:pt x="292" y="93"/>
                </a:lnTo>
                <a:lnTo>
                  <a:pt x="297" y="85"/>
                </a:lnTo>
                <a:lnTo>
                  <a:pt x="297" y="85"/>
                </a:lnTo>
                <a:lnTo>
                  <a:pt x="304" y="88"/>
                </a:lnTo>
                <a:lnTo>
                  <a:pt x="304" y="88"/>
                </a:lnTo>
                <a:lnTo>
                  <a:pt x="311" y="88"/>
                </a:lnTo>
                <a:lnTo>
                  <a:pt x="314" y="86"/>
                </a:lnTo>
                <a:lnTo>
                  <a:pt x="315" y="85"/>
                </a:lnTo>
                <a:lnTo>
                  <a:pt x="314" y="84"/>
                </a:lnTo>
                <a:lnTo>
                  <a:pt x="314" y="84"/>
                </a:lnTo>
                <a:close/>
                <a:moveTo>
                  <a:pt x="286" y="84"/>
                </a:moveTo>
                <a:lnTo>
                  <a:pt x="286" y="84"/>
                </a:lnTo>
                <a:lnTo>
                  <a:pt x="284" y="86"/>
                </a:lnTo>
                <a:lnTo>
                  <a:pt x="284" y="86"/>
                </a:lnTo>
                <a:lnTo>
                  <a:pt x="256" y="66"/>
                </a:lnTo>
                <a:lnTo>
                  <a:pt x="256" y="66"/>
                </a:lnTo>
                <a:lnTo>
                  <a:pt x="271" y="74"/>
                </a:lnTo>
                <a:lnTo>
                  <a:pt x="288" y="82"/>
                </a:lnTo>
                <a:lnTo>
                  <a:pt x="288" y="82"/>
                </a:lnTo>
                <a:lnTo>
                  <a:pt x="286" y="84"/>
                </a:lnTo>
                <a:lnTo>
                  <a:pt x="286" y="84"/>
                </a:lnTo>
                <a:close/>
                <a:moveTo>
                  <a:pt x="245" y="36"/>
                </a:moveTo>
                <a:lnTo>
                  <a:pt x="245" y="36"/>
                </a:lnTo>
                <a:lnTo>
                  <a:pt x="230" y="23"/>
                </a:lnTo>
                <a:lnTo>
                  <a:pt x="216" y="9"/>
                </a:lnTo>
                <a:lnTo>
                  <a:pt x="216" y="9"/>
                </a:lnTo>
                <a:lnTo>
                  <a:pt x="224" y="15"/>
                </a:lnTo>
                <a:lnTo>
                  <a:pt x="231" y="22"/>
                </a:lnTo>
                <a:lnTo>
                  <a:pt x="245" y="36"/>
                </a:lnTo>
                <a:lnTo>
                  <a:pt x="245" y="36"/>
                </a:lnTo>
                <a:close/>
                <a:moveTo>
                  <a:pt x="274" y="60"/>
                </a:moveTo>
                <a:lnTo>
                  <a:pt x="274" y="60"/>
                </a:lnTo>
                <a:lnTo>
                  <a:pt x="282" y="67"/>
                </a:lnTo>
                <a:lnTo>
                  <a:pt x="292" y="75"/>
                </a:lnTo>
                <a:lnTo>
                  <a:pt x="292" y="75"/>
                </a:lnTo>
                <a:lnTo>
                  <a:pt x="271" y="64"/>
                </a:lnTo>
                <a:lnTo>
                  <a:pt x="252" y="51"/>
                </a:lnTo>
                <a:lnTo>
                  <a:pt x="252" y="51"/>
                </a:lnTo>
                <a:lnTo>
                  <a:pt x="248" y="48"/>
                </a:lnTo>
                <a:lnTo>
                  <a:pt x="248" y="48"/>
                </a:lnTo>
                <a:lnTo>
                  <a:pt x="260" y="55"/>
                </a:lnTo>
                <a:lnTo>
                  <a:pt x="274" y="60"/>
                </a:lnTo>
                <a:lnTo>
                  <a:pt x="274" y="6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16"/>
          <p:cNvSpPr/>
          <p:nvPr/>
        </p:nvSpPr>
        <p:spPr bwMode="auto">
          <a:xfrm>
            <a:off x="4469022" y="2386125"/>
            <a:ext cx="2909378" cy="938509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87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1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2041525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涉及知识点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174115" y="15989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9900" y="1598930"/>
            <a:ext cx="797369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核心概念：</a:t>
            </a:r>
            <a:r>
              <a:rPr lang="en-US" altLang="zh-CN" sz="2800">
                <a:solidFill>
                  <a:schemeClr val="bg1"/>
                </a:solidFill>
              </a:rPr>
              <a:t>manifest.json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</a:rPr>
              <a:t>content-scripts  background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</a:rPr>
              <a:t>event-pages 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</a:rPr>
              <a:t>popup </a:t>
            </a:r>
            <a:r>
              <a:rPr lang="zh-CN" altLang="en-US" sz="2800">
                <a:solidFill>
                  <a:schemeClr val="bg1"/>
                </a:solidFill>
              </a:rPr>
              <a:t>等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74115" y="295211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39900" y="2952115"/>
            <a:ext cx="797369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浏览器的</a:t>
            </a:r>
            <a:r>
              <a:rPr lang="en-US" altLang="zh-CN" sz="2800">
                <a:solidFill>
                  <a:schemeClr val="bg1"/>
                </a:solidFill>
              </a:rPr>
              <a:t>UI</a:t>
            </a:r>
            <a:r>
              <a:rPr lang="zh-CN" altLang="en-US" sz="2800">
                <a:solidFill>
                  <a:schemeClr val="bg1"/>
                </a:solidFill>
              </a:rPr>
              <a:t>界面：</a:t>
            </a:r>
            <a:r>
              <a:rPr lang="en-US" sz="2800">
                <a:solidFill>
                  <a:schemeClr val="bg1"/>
                </a:solidFill>
              </a:rPr>
              <a:t>Browser Action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</a:rPr>
              <a:t>Page Actions</a:t>
            </a:r>
            <a:r>
              <a:rPr lang="zh-CN" altLang="en-US" sz="2800">
                <a:solidFill>
                  <a:schemeClr val="bg1"/>
                </a:solidFill>
              </a:rPr>
              <a:t>，右键菜单，桌面通知等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301115" y="448818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866900" y="4488180"/>
            <a:ext cx="797369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消息通信：</a:t>
            </a:r>
            <a:r>
              <a:rPr lang="en-US" altLang="zh-CN" sz="2800">
                <a:solidFill>
                  <a:schemeClr val="bg1"/>
                </a:solidFill>
              </a:rPr>
              <a:t>popup </a:t>
            </a:r>
            <a:r>
              <a:rPr lang="zh-CN" altLang="en-US" sz="2800">
                <a:solidFill>
                  <a:schemeClr val="bg1"/>
                </a:solidFill>
              </a:rPr>
              <a:t>和 </a:t>
            </a:r>
            <a:r>
              <a:rPr lang="en-US" altLang="zh-CN" sz="2800">
                <a:solidFill>
                  <a:schemeClr val="bg1"/>
                </a:solidFill>
              </a:rPr>
              <a:t>background</a:t>
            </a:r>
            <a:r>
              <a:rPr lang="zh-CN" altLang="en-US" sz="2800">
                <a:solidFill>
                  <a:schemeClr val="bg1"/>
                </a:solidFill>
              </a:rPr>
              <a:t>，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popup	</a:t>
            </a:r>
            <a:r>
              <a:rPr lang="zh-CN" altLang="en-US" sz="2800">
                <a:solidFill>
                  <a:schemeClr val="bg1"/>
                </a:solidFill>
                <a:sym typeface="+mn-ea"/>
              </a:rPr>
              <a:t>和 </a:t>
            </a:r>
            <a:r>
              <a:rPr lang="en-US" altLang="zh-CN" sz="2800">
                <a:solidFill>
                  <a:schemeClr val="bg1"/>
                </a:solidFill>
                <a:sym typeface="+mn-ea"/>
              </a:rPr>
              <a:t>content-scripts  </a:t>
            </a:r>
            <a:r>
              <a:rPr lang="zh-CN" altLang="en-US" sz="2800">
                <a:solidFill>
                  <a:schemeClr val="bg1"/>
                </a:solidFill>
              </a:rPr>
              <a:t>等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椭圆 31"/>
          <p:cNvSpPr/>
          <p:nvPr/>
        </p:nvSpPr>
        <p:spPr>
          <a:xfrm>
            <a:off x="4202158" y="2344692"/>
            <a:ext cx="1259709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2" name="椭圆 31"/>
          <p:cNvSpPr/>
          <p:nvPr/>
        </p:nvSpPr>
        <p:spPr>
          <a:xfrm>
            <a:off x="6710703" y="2302646"/>
            <a:ext cx="1259709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rgbClr val="FFC000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3" name="椭圆 31"/>
          <p:cNvSpPr/>
          <p:nvPr/>
        </p:nvSpPr>
        <p:spPr>
          <a:xfrm>
            <a:off x="6710703" y="4611282"/>
            <a:ext cx="1259709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4" name="椭圆 31"/>
          <p:cNvSpPr/>
          <p:nvPr/>
        </p:nvSpPr>
        <p:spPr>
          <a:xfrm>
            <a:off x="4202158" y="4611282"/>
            <a:ext cx="1259709" cy="1240243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5" name="任意多边形 214"/>
          <p:cNvSpPr/>
          <p:nvPr/>
        </p:nvSpPr>
        <p:spPr>
          <a:xfrm rot="5400000">
            <a:off x="6926681" y="4044055"/>
            <a:ext cx="893813" cy="66062"/>
          </a:xfrm>
          <a:custGeom>
            <a:avLst/>
            <a:gdLst>
              <a:gd name="connsiteX0" fmla="*/ 0 w 3762531"/>
              <a:gd name="connsiteY0" fmla="*/ 14990 h 14990"/>
              <a:gd name="connsiteX1" fmla="*/ 59961 w 3762531"/>
              <a:gd name="connsiteY1" fmla="*/ 14990 h 14990"/>
              <a:gd name="connsiteX2" fmla="*/ 3762531 w 3762531"/>
              <a:gd name="connsiteY2" fmla="*/ 0 h 14990"/>
              <a:gd name="connsiteX0-1" fmla="*/ 0 w 3762531"/>
              <a:gd name="connsiteY0-2" fmla="*/ 43546 h 43546"/>
              <a:gd name="connsiteX1-3" fmla="*/ 59961 w 3762531"/>
              <a:gd name="connsiteY1-4" fmla="*/ 43546 h 43546"/>
              <a:gd name="connsiteX2-5" fmla="*/ 3762531 w 3762531"/>
              <a:gd name="connsiteY2-6" fmla="*/ 28556 h 43546"/>
              <a:gd name="connsiteX0-7" fmla="*/ 0 w 3762531"/>
              <a:gd name="connsiteY0-8" fmla="*/ 14990 h 14990"/>
              <a:gd name="connsiteX1-9" fmla="*/ 3762531 w 3762531"/>
              <a:gd name="connsiteY1-10" fmla="*/ 0 h 14990"/>
              <a:gd name="connsiteX0-11" fmla="*/ 0 w 3762531"/>
              <a:gd name="connsiteY0-12" fmla="*/ 38567 h 38567"/>
              <a:gd name="connsiteX1-13" fmla="*/ 3762531 w 3762531"/>
              <a:gd name="connsiteY1-14" fmla="*/ 23577 h 38567"/>
              <a:gd name="connsiteX0-15" fmla="*/ 0 w 3762531"/>
              <a:gd name="connsiteY0-16" fmla="*/ 76223 h 76223"/>
              <a:gd name="connsiteX1-17" fmla="*/ 3762531 w 3762531"/>
              <a:gd name="connsiteY1-18" fmla="*/ 61233 h 76223"/>
              <a:gd name="connsiteX0-19" fmla="*/ 0 w 3762531"/>
              <a:gd name="connsiteY0-20" fmla="*/ 86371 h 86371"/>
              <a:gd name="connsiteX1-21" fmla="*/ 3762531 w 3762531"/>
              <a:gd name="connsiteY1-22" fmla="*/ 71381 h 86371"/>
            </a:gdLst>
            <a:ahLst/>
            <a:cxnLst>
              <a:cxn ang="0">
                <a:pos x="connsiteX0-19" y="connsiteY0-20"/>
              </a:cxn>
              <a:cxn ang="0">
                <a:pos x="connsiteX1-21" y="connsiteY1-22"/>
              </a:cxn>
            </a:cxnLst>
            <a:rect l="l" t="t" r="r" b="b"/>
            <a:pathLst>
              <a:path w="3762531" h="86371">
                <a:moveTo>
                  <a:pt x="0" y="86371"/>
                </a:moveTo>
                <a:cubicBezTo>
                  <a:pt x="1239187" y="-23557"/>
                  <a:pt x="2508354" y="-28553"/>
                  <a:pt x="3762531" y="71381"/>
                </a:cubicBezTo>
              </a:path>
            </a:pathLst>
          </a:custGeom>
          <a:noFill/>
          <a:ln w="25400" cap="rnd">
            <a:solidFill>
              <a:schemeClr val="bg1"/>
            </a:solidFill>
            <a:round/>
            <a:headEnd type="arrow" w="med" len="lg"/>
            <a:tailEnd type="arrow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6" name="任意多边形 215"/>
          <p:cNvSpPr/>
          <p:nvPr/>
        </p:nvSpPr>
        <p:spPr>
          <a:xfrm rot="16200000">
            <a:off x="4352075" y="4065463"/>
            <a:ext cx="893813" cy="66062"/>
          </a:xfrm>
          <a:custGeom>
            <a:avLst/>
            <a:gdLst>
              <a:gd name="connsiteX0" fmla="*/ 0 w 3762531"/>
              <a:gd name="connsiteY0" fmla="*/ 14990 h 14990"/>
              <a:gd name="connsiteX1" fmla="*/ 59961 w 3762531"/>
              <a:gd name="connsiteY1" fmla="*/ 14990 h 14990"/>
              <a:gd name="connsiteX2" fmla="*/ 3762531 w 3762531"/>
              <a:gd name="connsiteY2" fmla="*/ 0 h 14990"/>
              <a:gd name="connsiteX0-1" fmla="*/ 0 w 3762531"/>
              <a:gd name="connsiteY0-2" fmla="*/ 43546 h 43546"/>
              <a:gd name="connsiteX1-3" fmla="*/ 59961 w 3762531"/>
              <a:gd name="connsiteY1-4" fmla="*/ 43546 h 43546"/>
              <a:gd name="connsiteX2-5" fmla="*/ 3762531 w 3762531"/>
              <a:gd name="connsiteY2-6" fmla="*/ 28556 h 43546"/>
              <a:gd name="connsiteX0-7" fmla="*/ 0 w 3762531"/>
              <a:gd name="connsiteY0-8" fmla="*/ 14990 h 14990"/>
              <a:gd name="connsiteX1-9" fmla="*/ 3762531 w 3762531"/>
              <a:gd name="connsiteY1-10" fmla="*/ 0 h 14990"/>
              <a:gd name="connsiteX0-11" fmla="*/ 0 w 3762531"/>
              <a:gd name="connsiteY0-12" fmla="*/ 38567 h 38567"/>
              <a:gd name="connsiteX1-13" fmla="*/ 3762531 w 3762531"/>
              <a:gd name="connsiteY1-14" fmla="*/ 23577 h 38567"/>
              <a:gd name="connsiteX0-15" fmla="*/ 0 w 3762531"/>
              <a:gd name="connsiteY0-16" fmla="*/ 76223 h 76223"/>
              <a:gd name="connsiteX1-17" fmla="*/ 3762531 w 3762531"/>
              <a:gd name="connsiteY1-18" fmla="*/ 61233 h 76223"/>
              <a:gd name="connsiteX0-19" fmla="*/ 0 w 3762531"/>
              <a:gd name="connsiteY0-20" fmla="*/ 86371 h 86371"/>
              <a:gd name="connsiteX1-21" fmla="*/ 3762531 w 3762531"/>
              <a:gd name="connsiteY1-22" fmla="*/ 71381 h 86371"/>
            </a:gdLst>
            <a:ahLst/>
            <a:cxnLst>
              <a:cxn ang="0">
                <a:pos x="connsiteX0-19" y="connsiteY0-20"/>
              </a:cxn>
              <a:cxn ang="0">
                <a:pos x="connsiteX1-21" y="connsiteY1-22"/>
              </a:cxn>
            </a:cxnLst>
            <a:rect l="l" t="t" r="r" b="b"/>
            <a:pathLst>
              <a:path w="3762531" h="86371">
                <a:moveTo>
                  <a:pt x="0" y="86371"/>
                </a:moveTo>
                <a:cubicBezTo>
                  <a:pt x="1239187" y="-23557"/>
                  <a:pt x="2508354" y="-28553"/>
                  <a:pt x="3762531" y="71381"/>
                </a:cubicBezTo>
              </a:path>
            </a:pathLst>
          </a:custGeom>
          <a:noFill/>
          <a:ln w="25400" cap="rnd">
            <a:solidFill>
              <a:schemeClr val="bg1"/>
            </a:solidFill>
            <a:round/>
            <a:headEnd type="arrow" w="med" len="lg"/>
            <a:tailEnd type="arrow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7" name="任意多边形 216"/>
          <p:cNvSpPr/>
          <p:nvPr/>
        </p:nvSpPr>
        <p:spPr>
          <a:xfrm>
            <a:off x="5639378" y="2922767"/>
            <a:ext cx="893813" cy="66062"/>
          </a:xfrm>
          <a:custGeom>
            <a:avLst/>
            <a:gdLst>
              <a:gd name="connsiteX0" fmla="*/ 0 w 3762531"/>
              <a:gd name="connsiteY0" fmla="*/ 14990 h 14990"/>
              <a:gd name="connsiteX1" fmla="*/ 59961 w 3762531"/>
              <a:gd name="connsiteY1" fmla="*/ 14990 h 14990"/>
              <a:gd name="connsiteX2" fmla="*/ 3762531 w 3762531"/>
              <a:gd name="connsiteY2" fmla="*/ 0 h 14990"/>
              <a:gd name="connsiteX0-1" fmla="*/ 0 w 3762531"/>
              <a:gd name="connsiteY0-2" fmla="*/ 43546 h 43546"/>
              <a:gd name="connsiteX1-3" fmla="*/ 59961 w 3762531"/>
              <a:gd name="connsiteY1-4" fmla="*/ 43546 h 43546"/>
              <a:gd name="connsiteX2-5" fmla="*/ 3762531 w 3762531"/>
              <a:gd name="connsiteY2-6" fmla="*/ 28556 h 43546"/>
              <a:gd name="connsiteX0-7" fmla="*/ 0 w 3762531"/>
              <a:gd name="connsiteY0-8" fmla="*/ 14990 h 14990"/>
              <a:gd name="connsiteX1-9" fmla="*/ 3762531 w 3762531"/>
              <a:gd name="connsiteY1-10" fmla="*/ 0 h 14990"/>
              <a:gd name="connsiteX0-11" fmla="*/ 0 w 3762531"/>
              <a:gd name="connsiteY0-12" fmla="*/ 38567 h 38567"/>
              <a:gd name="connsiteX1-13" fmla="*/ 3762531 w 3762531"/>
              <a:gd name="connsiteY1-14" fmla="*/ 23577 h 38567"/>
              <a:gd name="connsiteX0-15" fmla="*/ 0 w 3762531"/>
              <a:gd name="connsiteY0-16" fmla="*/ 76223 h 76223"/>
              <a:gd name="connsiteX1-17" fmla="*/ 3762531 w 3762531"/>
              <a:gd name="connsiteY1-18" fmla="*/ 61233 h 76223"/>
              <a:gd name="connsiteX0-19" fmla="*/ 0 w 3762531"/>
              <a:gd name="connsiteY0-20" fmla="*/ 86371 h 86371"/>
              <a:gd name="connsiteX1-21" fmla="*/ 3762531 w 3762531"/>
              <a:gd name="connsiteY1-22" fmla="*/ 71381 h 86371"/>
            </a:gdLst>
            <a:ahLst/>
            <a:cxnLst>
              <a:cxn ang="0">
                <a:pos x="connsiteX0-19" y="connsiteY0-20"/>
              </a:cxn>
              <a:cxn ang="0">
                <a:pos x="connsiteX1-21" y="connsiteY1-22"/>
              </a:cxn>
            </a:cxnLst>
            <a:rect l="l" t="t" r="r" b="b"/>
            <a:pathLst>
              <a:path w="3762531" h="86371">
                <a:moveTo>
                  <a:pt x="0" y="86371"/>
                </a:moveTo>
                <a:cubicBezTo>
                  <a:pt x="1239187" y="-23557"/>
                  <a:pt x="2508354" y="-28553"/>
                  <a:pt x="3762531" y="71381"/>
                </a:cubicBezTo>
              </a:path>
            </a:pathLst>
          </a:custGeom>
          <a:noFill/>
          <a:ln w="25400" cap="rnd">
            <a:solidFill>
              <a:schemeClr val="bg1"/>
            </a:solidFill>
            <a:round/>
            <a:headEnd type="arrow" w="med" len="lg"/>
            <a:tailEnd type="arrow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任意多边形 217"/>
          <p:cNvSpPr/>
          <p:nvPr/>
        </p:nvSpPr>
        <p:spPr>
          <a:xfrm rot="10800000">
            <a:off x="5639378" y="5231403"/>
            <a:ext cx="893813" cy="66062"/>
          </a:xfrm>
          <a:custGeom>
            <a:avLst/>
            <a:gdLst>
              <a:gd name="connsiteX0" fmla="*/ 0 w 3762531"/>
              <a:gd name="connsiteY0" fmla="*/ 14990 h 14990"/>
              <a:gd name="connsiteX1" fmla="*/ 59961 w 3762531"/>
              <a:gd name="connsiteY1" fmla="*/ 14990 h 14990"/>
              <a:gd name="connsiteX2" fmla="*/ 3762531 w 3762531"/>
              <a:gd name="connsiteY2" fmla="*/ 0 h 14990"/>
              <a:gd name="connsiteX0-1" fmla="*/ 0 w 3762531"/>
              <a:gd name="connsiteY0-2" fmla="*/ 43546 h 43546"/>
              <a:gd name="connsiteX1-3" fmla="*/ 59961 w 3762531"/>
              <a:gd name="connsiteY1-4" fmla="*/ 43546 h 43546"/>
              <a:gd name="connsiteX2-5" fmla="*/ 3762531 w 3762531"/>
              <a:gd name="connsiteY2-6" fmla="*/ 28556 h 43546"/>
              <a:gd name="connsiteX0-7" fmla="*/ 0 w 3762531"/>
              <a:gd name="connsiteY0-8" fmla="*/ 14990 h 14990"/>
              <a:gd name="connsiteX1-9" fmla="*/ 3762531 w 3762531"/>
              <a:gd name="connsiteY1-10" fmla="*/ 0 h 14990"/>
              <a:gd name="connsiteX0-11" fmla="*/ 0 w 3762531"/>
              <a:gd name="connsiteY0-12" fmla="*/ 38567 h 38567"/>
              <a:gd name="connsiteX1-13" fmla="*/ 3762531 w 3762531"/>
              <a:gd name="connsiteY1-14" fmla="*/ 23577 h 38567"/>
              <a:gd name="connsiteX0-15" fmla="*/ 0 w 3762531"/>
              <a:gd name="connsiteY0-16" fmla="*/ 76223 h 76223"/>
              <a:gd name="connsiteX1-17" fmla="*/ 3762531 w 3762531"/>
              <a:gd name="connsiteY1-18" fmla="*/ 61233 h 76223"/>
              <a:gd name="connsiteX0-19" fmla="*/ 0 w 3762531"/>
              <a:gd name="connsiteY0-20" fmla="*/ 86371 h 86371"/>
              <a:gd name="connsiteX1-21" fmla="*/ 3762531 w 3762531"/>
              <a:gd name="connsiteY1-22" fmla="*/ 71381 h 86371"/>
            </a:gdLst>
            <a:ahLst/>
            <a:cxnLst>
              <a:cxn ang="0">
                <a:pos x="connsiteX0-19" y="connsiteY0-20"/>
              </a:cxn>
              <a:cxn ang="0">
                <a:pos x="connsiteX1-21" y="connsiteY1-22"/>
              </a:cxn>
            </a:cxnLst>
            <a:rect l="l" t="t" r="r" b="b"/>
            <a:pathLst>
              <a:path w="3762531" h="86371">
                <a:moveTo>
                  <a:pt x="0" y="86371"/>
                </a:moveTo>
                <a:cubicBezTo>
                  <a:pt x="1239187" y="-23557"/>
                  <a:pt x="2508354" y="-28553"/>
                  <a:pt x="3762531" y="71381"/>
                </a:cubicBezTo>
              </a:path>
            </a:pathLst>
          </a:custGeom>
          <a:noFill/>
          <a:ln w="25400" cap="rnd">
            <a:solidFill>
              <a:schemeClr val="bg1"/>
            </a:solidFill>
            <a:round/>
            <a:headEnd type="arrow" w="med" len="lg"/>
            <a:tailEnd type="arrow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9" name="文本框 218"/>
          <p:cNvSpPr txBox="1"/>
          <p:nvPr/>
        </p:nvSpPr>
        <p:spPr>
          <a:xfrm>
            <a:off x="4224573" y="3081529"/>
            <a:ext cx="1214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小标题</a:t>
            </a:r>
            <a:endParaRPr lang="zh-CN" altLang="en-US" sz="26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220" name="组合 219"/>
          <p:cNvGrpSpPr/>
          <p:nvPr/>
        </p:nvGrpSpPr>
        <p:grpSpPr>
          <a:xfrm>
            <a:off x="4542997" y="2515295"/>
            <a:ext cx="385904" cy="611158"/>
            <a:chOff x="5844088" y="2600655"/>
            <a:chExt cx="385904" cy="611158"/>
          </a:xfrm>
        </p:grpSpPr>
        <p:grpSp>
          <p:nvGrpSpPr>
            <p:cNvPr id="221" name="组合 220"/>
            <p:cNvGrpSpPr/>
            <p:nvPr/>
          </p:nvGrpSpPr>
          <p:grpSpPr>
            <a:xfrm rot="8489641">
              <a:off x="6013992" y="2653092"/>
              <a:ext cx="216000" cy="558721"/>
              <a:chOff x="6011031" y="2540000"/>
              <a:chExt cx="242182" cy="626447"/>
            </a:xfrm>
          </p:grpSpPr>
          <p:sp>
            <p:nvSpPr>
              <p:cNvPr id="223" name="任意多边形 222"/>
              <p:cNvSpPr/>
              <p:nvPr/>
            </p:nvSpPr>
            <p:spPr>
              <a:xfrm>
                <a:off x="6019800" y="2540000"/>
                <a:ext cx="217195" cy="201788"/>
              </a:xfrm>
              <a:custGeom>
                <a:avLst/>
                <a:gdLst>
                  <a:gd name="connsiteX0" fmla="*/ 114300 w 217195"/>
                  <a:gd name="connsiteY0" fmla="*/ 0 h 201788"/>
                  <a:gd name="connsiteX1" fmla="*/ 215900 w 217195"/>
                  <a:gd name="connsiteY1" fmla="*/ 190500 h 201788"/>
                  <a:gd name="connsiteX2" fmla="*/ 0 w 217195"/>
                  <a:gd name="connsiteY2" fmla="*/ 190500 h 201788"/>
                  <a:gd name="connsiteX3" fmla="*/ 114300 w 217195"/>
                  <a:gd name="connsiteY3" fmla="*/ 0 h 20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195" h="201788">
                    <a:moveTo>
                      <a:pt x="114300" y="0"/>
                    </a:moveTo>
                    <a:cubicBezTo>
                      <a:pt x="170391" y="82550"/>
                      <a:pt x="226483" y="165100"/>
                      <a:pt x="215900" y="190500"/>
                    </a:cubicBezTo>
                    <a:cubicBezTo>
                      <a:pt x="143933" y="190500"/>
                      <a:pt x="19050" y="215900"/>
                      <a:pt x="0" y="190500"/>
                    </a:cubicBezTo>
                    <a:lnTo>
                      <a:pt x="114300" y="0"/>
                    </a:lnTo>
                    <a:close/>
                  </a:path>
                </a:pathLst>
              </a:cu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4" name="任意多边形 223"/>
              <p:cNvSpPr/>
              <p:nvPr/>
            </p:nvSpPr>
            <p:spPr>
              <a:xfrm>
                <a:off x="6011031" y="2721948"/>
                <a:ext cx="242182" cy="444499"/>
              </a:xfrm>
              <a:custGeom>
                <a:avLst/>
                <a:gdLst>
                  <a:gd name="connsiteX0" fmla="*/ 12700 w 215900"/>
                  <a:gd name="connsiteY0" fmla="*/ 12700 h 444500"/>
                  <a:gd name="connsiteX1" fmla="*/ 0 w 215900"/>
                  <a:gd name="connsiteY1" fmla="*/ 444500 h 444500"/>
                  <a:gd name="connsiteX2" fmla="*/ 215900 w 215900"/>
                  <a:gd name="connsiteY2" fmla="*/ 419100 h 444500"/>
                  <a:gd name="connsiteX3" fmla="*/ 215900 w 215900"/>
                  <a:gd name="connsiteY3" fmla="*/ 0 h 444500"/>
                  <a:gd name="connsiteX4" fmla="*/ 215900 w 215900"/>
                  <a:gd name="connsiteY4" fmla="*/ 0 h 444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900" h="444500">
                    <a:moveTo>
                      <a:pt x="12700" y="12700"/>
                    </a:moveTo>
                    <a:lnTo>
                      <a:pt x="0" y="444500"/>
                    </a:lnTo>
                    <a:lnTo>
                      <a:pt x="215900" y="419100"/>
                    </a:lnTo>
                    <a:lnTo>
                      <a:pt x="215900" y="0"/>
                    </a:lnTo>
                    <a:lnTo>
                      <a:pt x="215900" y="0"/>
                    </a:lnTo>
                  </a:path>
                </a:pathLst>
              </a:custGeom>
              <a:noFill/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5" name="任意多边形 224"/>
              <p:cNvSpPr/>
              <p:nvPr/>
            </p:nvSpPr>
            <p:spPr>
              <a:xfrm>
                <a:off x="6100118" y="2572406"/>
                <a:ext cx="63900" cy="59367"/>
              </a:xfrm>
              <a:custGeom>
                <a:avLst/>
                <a:gdLst>
                  <a:gd name="connsiteX0" fmla="*/ 114300 w 217195"/>
                  <a:gd name="connsiteY0" fmla="*/ 0 h 201788"/>
                  <a:gd name="connsiteX1" fmla="*/ 215900 w 217195"/>
                  <a:gd name="connsiteY1" fmla="*/ 190500 h 201788"/>
                  <a:gd name="connsiteX2" fmla="*/ 0 w 217195"/>
                  <a:gd name="connsiteY2" fmla="*/ 190500 h 201788"/>
                  <a:gd name="connsiteX3" fmla="*/ 114300 w 217195"/>
                  <a:gd name="connsiteY3" fmla="*/ 0 h 20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7195" h="201788">
                    <a:moveTo>
                      <a:pt x="114300" y="0"/>
                    </a:moveTo>
                    <a:cubicBezTo>
                      <a:pt x="170391" y="82550"/>
                      <a:pt x="226483" y="165100"/>
                      <a:pt x="215900" y="190500"/>
                    </a:cubicBezTo>
                    <a:cubicBezTo>
                      <a:pt x="143933" y="190500"/>
                      <a:pt x="19050" y="215900"/>
                      <a:pt x="0" y="190500"/>
                    </a:cubicBezTo>
                    <a:lnTo>
                      <a:pt x="11430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25400" cap="rnd">
                <a:solidFill>
                  <a:schemeClr val="bg1"/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2" name="任意多边形 221"/>
            <p:cNvSpPr/>
            <p:nvPr/>
          </p:nvSpPr>
          <p:spPr>
            <a:xfrm>
              <a:off x="5844088" y="2600655"/>
              <a:ext cx="181940" cy="195184"/>
            </a:xfrm>
            <a:custGeom>
              <a:avLst/>
              <a:gdLst>
                <a:gd name="connsiteX0" fmla="*/ 43090 w 153621"/>
                <a:gd name="connsiteY0" fmla="*/ 162601 h 162601"/>
                <a:gd name="connsiteX1" fmla="*/ 2896 w 153621"/>
                <a:gd name="connsiteY1" fmla="*/ 102311 h 162601"/>
                <a:gd name="connsiteX2" fmla="*/ 113428 w 153621"/>
                <a:gd name="connsiteY2" fmla="*/ 1828 h 162601"/>
                <a:gd name="connsiteX3" fmla="*/ 153621 w 153621"/>
                <a:gd name="connsiteY3" fmla="*/ 47045 h 162601"/>
                <a:gd name="connsiteX0-1" fmla="*/ 41489 w 152020"/>
                <a:gd name="connsiteY0-2" fmla="*/ 158991 h 158991"/>
                <a:gd name="connsiteX1-3" fmla="*/ 1295 w 152020"/>
                <a:gd name="connsiteY1-4" fmla="*/ 98701 h 158991"/>
                <a:gd name="connsiteX2-5" fmla="*/ 82359 w 152020"/>
                <a:gd name="connsiteY2-6" fmla="*/ 2042 h 158991"/>
                <a:gd name="connsiteX3-7" fmla="*/ 152020 w 152020"/>
                <a:gd name="connsiteY3-8" fmla="*/ 43435 h 158991"/>
                <a:gd name="connsiteX0-9" fmla="*/ 41916 w 152447"/>
                <a:gd name="connsiteY0-10" fmla="*/ 148552 h 148552"/>
                <a:gd name="connsiteX1-11" fmla="*/ 1722 w 152447"/>
                <a:gd name="connsiteY1-12" fmla="*/ 88262 h 148552"/>
                <a:gd name="connsiteX2-13" fmla="*/ 91205 w 152447"/>
                <a:gd name="connsiteY2-14" fmla="*/ 3075 h 148552"/>
                <a:gd name="connsiteX3-15" fmla="*/ 152447 w 152447"/>
                <a:gd name="connsiteY3-16" fmla="*/ 32996 h 148552"/>
              </a:gdLst>
              <a:ahLst/>
              <a:cxnLst>
                <a:cxn ang="0">
                  <a:pos x="connsiteX0-9" y="connsiteY0-10"/>
                </a:cxn>
                <a:cxn ang="0">
                  <a:pos x="connsiteX1-11" y="connsiteY1-12"/>
                </a:cxn>
                <a:cxn ang="0">
                  <a:pos x="connsiteX2-13" y="connsiteY2-14"/>
                </a:cxn>
                <a:cxn ang="0">
                  <a:pos x="connsiteX3-15" y="connsiteY3-16"/>
                </a:cxn>
              </a:cxnLst>
              <a:rect l="l" t="t" r="r" b="b"/>
              <a:pathLst>
                <a:path w="152447" h="148552">
                  <a:moveTo>
                    <a:pt x="41916" y="148552"/>
                  </a:moveTo>
                  <a:cubicBezTo>
                    <a:pt x="15957" y="131804"/>
                    <a:pt x="-6493" y="112508"/>
                    <a:pt x="1722" y="88262"/>
                  </a:cubicBezTo>
                  <a:cubicBezTo>
                    <a:pt x="9937" y="64016"/>
                    <a:pt x="66084" y="12286"/>
                    <a:pt x="91205" y="3075"/>
                  </a:cubicBezTo>
                  <a:cubicBezTo>
                    <a:pt x="116326" y="-6136"/>
                    <a:pt x="144911" y="5782"/>
                    <a:pt x="152447" y="32996"/>
                  </a:cubicBezTo>
                </a:path>
              </a:pathLst>
            </a:cu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6" name="文本框 225"/>
          <p:cNvSpPr txBox="1"/>
          <p:nvPr/>
        </p:nvSpPr>
        <p:spPr>
          <a:xfrm>
            <a:off x="6688287" y="3016461"/>
            <a:ext cx="1214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 smtClean="0">
                <a:solidFill>
                  <a:srgbClr val="FFC000"/>
                </a:solidFill>
                <a:latin typeface="方正静蕾简体" pitchFamily="2" charset="-122"/>
                <a:ea typeface="方正静蕾简体" pitchFamily="2" charset="-122"/>
              </a:rPr>
              <a:t>小标题</a:t>
            </a:r>
            <a:endParaRPr lang="zh-CN" altLang="en-US" sz="2600" b="1" dirty="0">
              <a:solidFill>
                <a:srgbClr val="FFC000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6688287" y="5359082"/>
            <a:ext cx="1214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小标题</a:t>
            </a:r>
            <a:endParaRPr lang="zh-CN" altLang="en-US" sz="26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4201088" y="5325526"/>
            <a:ext cx="12148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6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小标题</a:t>
            </a:r>
            <a:endParaRPr lang="zh-CN" altLang="en-US" sz="26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229" name="组合 228"/>
          <p:cNvGrpSpPr/>
          <p:nvPr/>
        </p:nvGrpSpPr>
        <p:grpSpPr>
          <a:xfrm>
            <a:off x="7081793" y="2419664"/>
            <a:ext cx="517525" cy="604838"/>
            <a:chOff x="4741863" y="766763"/>
            <a:chExt cx="517525" cy="604838"/>
          </a:xfrm>
          <a:solidFill>
            <a:srgbClr val="FFC000"/>
          </a:solidFill>
        </p:grpSpPr>
        <p:sp>
          <p:nvSpPr>
            <p:cNvPr id="230" name="Freeform 23"/>
            <p:cNvSpPr>
              <a:spLocks noEditPoints="1"/>
            </p:cNvSpPr>
            <p:nvPr/>
          </p:nvSpPr>
          <p:spPr bwMode="auto">
            <a:xfrm>
              <a:off x="4741863" y="766763"/>
              <a:ext cx="517525" cy="604838"/>
            </a:xfrm>
            <a:custGeom>
              <a:avLst/>
              <a:gdLst>
                <a:gd name="T0" fmla="*/ 113 w 175"/>
                <a:gd name="T1" fmla="*/ 0 h 205"/>
                <a:gd name="T2" fmla="*/ 111 w 175"/>
                <a:gd name="T3" fmla="*/ 2 h 205"/>
                <a:gd name="T4" fmla="*/ 11 w 175"/>
                <a:gd name="T5" fmla="*/ 62 h 205"/>
                <a:gd name="T6" fmla="*/ 69 w 175"/>
                <a:gd name="T7" fmla="*/ 200 h 205"/>
                <a:gd name="T8" fmla="*/ 121 w 175"/>
                <a:gd name="T9" fmla="*/ 187 h 205"/>
                <a:gd name="T10" fmla="*/ 173 w 175"/>
                <a:gd name="T11" fmla="*/ 157 h 205"/>
                <a:gd name="T12" fmla="*/ 153 w 175"/>
                <a:gd name="T13" fmla="*/ 91 h 205"/>
                <a:gd name="T14" fmla="*/ 108 w 175"/>
                <a:gd name="T15" fmla="*/ 9 h 205"/>
                <a:gd name="T16" fmla="*/ 98 w 175"/>
                <a:gd name="T17" fmla="*/ 13 h 205"/>
                <a:gd name="T18" fmla="*/ 24 w 175"/>
                <a:gd name="T19" fmla="*/ 45 h 205"/>
                <a:gd name="T20" fmla="*/ 41 w 175"/>
                <a:gd name="T21" fmla="*/ 38 h 205"/>
                <a:gd name="T22" fmla="*/ 34 w 175"/>
                <a:gd name="T23" fmla="*/ 42 h 205"/>
                <a:gd name="T24" fmla="*/ 107 w 175"/>
                <a:gd name="T25" fmla="*/ 15 h 205"/>
                <a:gd name="T26" fmla="*/ 28 w 175"/>
                <a:gd name="T27" fmla="*/ 48 h 205"/>
                <a:gd name="T28" fmla="*/ 107 w 175"/>
                <a:gd name="T29" fmla="*/ 20 h 205"/>
                <a:gd name="T30" fmla="*/ 67 w 175"/>
                <a:gd name="T31" fmla="*/ 41 h 205"/>
                <a:gd name="T32" fmla="*/ 15 w 175"/>
                <a:gd name="T33" fmla="*/ 58 h 205"/>
                <a:gd name="T34" fmla="*/ 117 w 175"/>
                <a:gd name="T35" fmla="*/ 38 h 205"/>
                <a:gd name="T36" fmla="*/ 166 w 175"/>
                <a:gd name="T37" fmla="*/ 158 h 205"/>
                <a:gd name="T38" fmla="*/ 94 w 175"/>
                <a:gd name="T39" fmla="*/ 192 h 205"/>
                <a:gd name="T40" fmla="*/ 69 w 175"/>
                <a:gd name="T41" fmla="*/ 200 h 205"/>
                <a:gd name="T42" fmla="*/ 15 w 175"/>
                <a:gd name="T43" fmla="*/ 62 h 205"/>
                <a:gd name="T44" fmla="*/ 15 w 175"/>
                <a:gd name="T45" fmla="*/ 62 h 205"/>
                <a:gd name="T46" fmla="*/ 16 w 175"/>
                <a:gd name="T47" fmla="*/ 62 h 205"/>
                <a:gd name="T48" fmla="*/ 29 w 175"/>
                <a:gd name="T49" fmla="*/ 59 h 205"/>
                <a:gd name="T50" fmla="*/ 112 w 175"/>
                <a:gd name="T51" fmla="*/ 27 h 205"/>
                <a:gd name="T52" fmla="*/ 113 w 175"/>
                <a:gd name="T53" fmla="*/ 27 h 205"/>
                <a:gd name="T54" fmla="*/ 169 w 175"/>
                <a:gd name="T55" fmla="*/ 153 h 205"/>
                <a:gd name="T56" fmla="*/ 130 w 175"/>
                <a:gd name="T57" fmla="*/ 56 h 205"/>
                <a:gd name="T58" fmla="*/ 117 w 175"/>
                <a:gd name="T59" fmla="*/ 22 h 205"/>
                <a:gd name="T60" fmla="*/ 114 w 175"/>
                <a:gd name="T61" fmla="*/ 21 h 205"/>
                <a:gd name="T62" fmla="*/ 113 w 175"/>
                <a:gd name="T63" fmla="*/ 7 h 205"/>
                <a:gd name="T64" fmla="*/ 158 w 175"/>
                <a:gd name="T65" fmla="*/ 113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75" h="205">
                  <a:moveTo>
                    <a:pt x="115" y="2"/>
                  </a:moveTo>
                  <a:cubicBezTo>
                    <a:pt x="115" y="1"/>
                    <a:pt x="114" y="0"/>
                    <a:pt x="113" y="0"/>
                  </a:cubicBezTo>
                  <a:cubicBezTo>
                    <a:pt x="112" y="0"/>
                    <a:pt x="112" y="1"/>
                    <a:pt x="112" y="1"/>
                  </a:cubicBezTo>
                  <a:cubicBezTo>
                    <a:pt x="111" y="1"/>
                    <a:pt x="111" y="2"/>
                    <a:pt x="111" y="2"/>
                  </a:cubicBezTo>
                  <a:cubicBezTo>
                    <a:pt x="82" y="12"/>
                    <a:pt x="54" y="25"/>
                    <a:pt x="26" y="38"/>
                  </a:cubicBezTo>
                  <a:cubicBezTo>
                    <a:pt x="20" y="40"/>
                    <a:pt x="0" y="55"/>
                    <a:pt x="11" y="62"/>
                  </a:cubicBezTo>
                  <a:cubicBezTo>
                    <a:pt x="27" y="109"/>
                    <a:pt x="46" y="155"/>
                    <a:pt x="65" y="201"/>
                  </a:cubicBezTo>
                  <a:cubicBezTo>
                    <a:pt x="66" y="203"/>
                    <a:pt x="69" y="202"/>
                    <a:pt x="69" y="200"/>
                  </a:cubicBezTo>
                  <a:cubicBezTo>
                    <a:pt x="69" y="200"/>
                    <a:pt x="69" y="200"/>
                    <a:pt x="69" y="200"/>
                  </a:cubicBezTo>
                  <a:cubicBezTo>
                    <a:pt x="85" y="205"/>
                    <a:pt x="106" y="193"/>
                    <a:pt x="121" y="187"/>
                  </a:cubicBezTo>
                  <a:cubicBezTo>
                    <a:pt x="138" y="180"/>
                    <a:pt x="159" y="174"/>
                    <a:pt x="172" y="160"/>
                  </a:cubicBezTo>
                  <a:cubicBezTo>
                    <a:pt x="174" y="159"/>
                    <a:pt x="173" y="158"/>
                    <a:pt x="173" y="157"/>
                  </a:cubicBezTo>
                  <a:cubicBezTo>
                    <a:pt x="175" y="149"/>
                    <a:pt x="174" y="142"/>
                    <a:pt x="171" y="134"/>
                  </a:cubicBezTo>
                  <a:cubicBezTo>
                    <a:pt x="166" y="120"/>
                    <a:pt x="159" y="106"/>
                    <a:pt x="153" y="91"/>
                  </a:cubicBezTo>
                  <a:cubicBezTo>
                    <a:pt x="141" y="62"/>
                    <a:pt x="130" y="31"/>
                    <a:pt x="115" y="2"/>
                  </a:cubicBezTo>
                  <a:close/>
                  <a:moveTo>
                    <a:pt x="108" y="9"/>
                  </a:moveTo>
                  <a:cubicBezTo>
                    <a:pt x="107" y="10"/>
                    <a:pt x="107" y="11"/>
                    <a:pt x="107" y="11"/>
                  </a:cubicBezTo>
                  <a:cubicBezTo>
                    <a:pt x="104" y="12"/>
                    <a:pt x="101" y="13"/>
                    <a:pt x="98" y="13"/>
                  </a:cubicBezTo>
                  <a:cubicBezTo>
                    <a:pt x="101" y="12"/>
                    <a:pt x="104" y="11"/>
                    <a:pt x="108" y="9"/>
                  </a:cubicBezTo>
                  <a:close/>
                  <a:moveTo>
                    <a:pt x="24" y="45"/>
                  </a:moveTo>
                  <a:cubicBezTo>
                    <a:pt x="26" y="44"/>
                    <a:pt x="28" y="43"/>
                    <a:pt x="31" y="42"/>
                  </a:cubicBezTo>
                  <a:cubicBezTo>
                    <a:pt x="34" y="41"/>
                    <a:pt x="37" y="39"/>
                    <a:pt x="41" y="38"/>
                  </a:cubicBezTo>
                  <a:cubicBezTo>
                    <a:pt x="41" y="38"/>
                    <a:pt x="41" y="37"/>
                    <a:pt x="42" y="37"/>
                  </a:cubicBezTo>
                  <a:cubicBezTo>
                    <a:pt x="39" y="39"/>
                    <a:pt x="37" y="40"/>
                    <a:pt x="34" y="42"/>
                  </a:cubicBezTo>
                  <a:cubicBezTo>
                    <a:pt x="33" y="42"/>
                    <a:pt x="34" y="44"/>
                    <a:pt x="35" y="43"/>
                  </a:cubicBezTo>
                  <a:cubicBezTo>
                    <a:pt x="58" y="32"/>
                    <a:pt x="82" y="24"/>
                    <a:pt x="107" y="15"/>
                  </a:cubicBezTo>
                  <a:cubicBezTo>
                    <a:pt x="107" y="16"/>
                    <a:pt x="107" y="17"/>
                    <a:pt x="107" y="18"/>
                  </a:cubicBezTo>
                  <a:cubicBezTo>
                    <a:pt x="80" y="27"/>
                    <a:pt x="54" y="38"/>
                    <a:pt x="28" y="48"/>
                  </a:cubicBezTo>
                  <a:cubicBezTo>
                    <a:pt x="27" y="49"/>
                    <a:pt x="27" y="51"/>
                    <a:pt x="29" y="50"/>
                  </a:cubicBezTo>
                  <a:cubicBezTo>
                    <a:pt x="55" y="42"/>
                    <a:pt x="82" y="32"/>
                    <a:pt x="107" y="20"/>
                  </a:cubicBezTo>
                  <a:cubicBezTo>
                    <a:pt x="108" y="21"/>
                    <a:pt x="108" y="22"/>
                    <a:pt x="108" y="23"/>
                  </a:cubicBezTo>
                  <a:cubicBezTo>
                    <a:pt x="94" y="28"/>
                    <a:pt x="81" y="36"/>
                    <a:pt x="67" y="41"/>
                  </a:cubicBezTo>
                  <a:cubicBezTo>
                    <a:pt x="50" y="47"/>
                    <a:pt x="33" y="53"/>
                    <a:pt x="16" y="58"/>
                  </a:cubicBezTo>
                  <a:cubicBezTo>
                    <a:pt x="16" y="58"/>
                    <a:pt x="15" y="58"/>
                    <a:pt x="15" y="58"/>
                  </a:cubicBezTo>
                  <a:cubicBezTo>
                    <a:pt x="18" y="54"/>
                    <a:pt x="21" y="49"/>
                    <a:pt x="24" y="45"/>
                  </a:cubicBezTo>
                  <a:close/>
                  <a:moveTo>
                    <a:pt x="117" y="38"/>
                  </a:moveTo>
                  <a:cubicBezTo>
                    <a:pt x="122" y="52"/>
                    <a:pt x="127" y="65"/>
                    <a:pt x="133" y="78"/>
                  </a:cubicBezTo>
                  <a:cubicBezTo>
                    <a:pt x="144" y="105"/>
                    <a:pt x="155" y="131"/>
                    <a:pt x="166" y="158"/>
                  </a:cubicBezTo>
                  <a:cubicBezTo>
                    <a:pt x="154" y="170"/>
                    <a:pt x="132" y="176"/>
                    <a:pt x="116" y="182"/>
                  </a:cubicBezTo>
                  <a:cubicBezTo>
                    <a:pt x="109" y="185"/>
                    <a:pt x="101" y="189"/>
                    <a:pt x="94" y="192"/>
                  </a:cubicBezTo>
                  <a:cubicBezTo>
                    <a:pt x="85" y="195"/>
                    <a:pt x="76" y="196"/>
                    <a:pt x="69" y="200"/>
                  </a:cubicBezTo>
                  <a:cubicBezTo>
                    <a:pt x="69" y="200"/>
                    <a:pt x="69" y="200"/>
                    <a:pt x="69" y="200"/>
                  </a:cubicBezTo>
                  <a:cubicBezTo>
                    <a:pt x="69" y="200"/>
                    <a:pt x="69" y="200"/>
                    <a:pt x="69" y="200"/>
                  </a:cubicBezTo>
                  <a:cubicBezTo>
                    <a:pt x="52" y="153"/>
                    <a:pt x="34" y="107"/>
                    <a:pt x="15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2"/>
                    <a:pt x="16" y="62"/>
                    <a:pt x="16" y="6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8" y="62"/>
                    <a:pt x="19" y="62"/>
                    <a:pt x="20" y="62"/>
                  </a:cubicBezTo>
                  <a:cubicBezTo>
                    <a:pt x="23" y="62"/>
                    <a:pt x="27" y="61"/>
                    <a:pt x="29" y="59"/>
                  </a:cubicBezTo>
                  <a:cubicBezTo>
                    <a:pt x="42" y="56"/>
                    <a:pt x="54" y="52"/>
                    <a:pt x="67" y="48"/>
                  </a:cubicBezTo>
                  <a:cubicBezTo>
                    <a:pt x="82" y="42"/>
                    <a:pt x="99" y="36"/>
                    <a:pt x="112" y="27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3" y="31"/>
                    <a:pt x="115" y="35"/>
                    <a:pt x="117" y="38"/>
                  </a:cubicBezTo>
                  <a:close/>
                  <a:moveTo>
                    <a:pt x="169" y="153"/>
                  </a:moveTo>
                  <a:cubicBezTo>
                    <a:pt x="160" y="132"/>
                    <a:pt x="152" y="110"/>
                    <a:pt x="143" y="89"/>
                  </a:cubicBezTo>
                  <a:cubicBezTo>
                    <a:pt x="139" y="78"/>
                    <a:pt x="135" y="67"/>
                    <a:pt x="130" y="56"/>
                  </a:cubicBezTo>
                  <a:cubicBezTo>
                    <a:pt x="128" y="51"/>
                    <a:pt x="126" y="46"/>
                    <a:pt x="124" y="41"/>
                  </a:cubicBezTo>
                  <a:cubicBezTo>
                    <a:pt x="122" y="36"/>
                    <a:pt x="116" y="27"/>
                    <a:pt x="117" y="22"/>
                  </a:cubicBezTo>
                  <a:cubicBezTo>
                    <a:pt x="117" y="21"/>
                    <a:pt x="115" y="19"/>
                    <a:pt x="114" y="21"/>
                  </a:cubicBezTo>
                  <a:cubicBezTo>
                    <a:pt x="114" y="21"/>
                    <a:pt x="114" y="21"/>
                    <a:pt x="114" y="21"/>
                  </a:cubicBezTo>
                  <a:cubicBezTo>
                    <a:pt x="113" y="19"/>
                    <a:pt x="112" y="17"/>
                    <a:pt x="112" y="15"/>
                  </a:cubicBezTo>
                  <a:cubicBezTo>
                    <a:pt x="112" y="12"/>
                    <a:pt x="112" y="9"/>
                    <a:pt x="113" y="7"/>
                  </a:cubicBezTo>
                  <a:cubicBezTo>
                    <a:pt x="121" y="31"/>
                    <a:pt x="133" y="54"/>
                    <a:pt x="143" y="78"/>
                  </a:cubicBezTo>
                  <a:cubicBezTo>
                    <a:pt x="148" y="90"/>
                    <a:pt x="153" y="101"/>
                    <a:pt x="158" y="113"/>
                  </a:cubicBezTo>
                  <a:cubicBezTo>
                    <a:pt x="163" y="126"/>
                    <a:pt x="171" y="139"/>
                    <a:pt x="169" y="153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24"/>
            <p:cNvSpPr/>
            <p:nvPr/>
          </p:nvSpPr>
          <p:spPr bwMode="auto">
            <a:xfrm>
              <a:off x="4837113" y="996951"/>
              <a:ext cx="76200" cy="150813"/>
            </a:xfrm>
            <a:custGeom>
              <a:avLst/>
              <a:gdLst>
                <a:gd name="T0" fmla="*/ 4 w 26"/>
                <a:gd name="T1" fmla="*/ 1 h 51"/>
                <a:gd name="T2" fmla="*/ 1 w 26"/>
                <a:gd name="T3" fmla="*/ 3 h 51"/>
                <a:gd name="T4" fmla="*/ 18 w 26"/>
                <a:gd name="T5" fmla="*/ 47 h 51"/>
                <a:gd name="T6" fmla="*/ 25 w 26"/>
                <a:gd name="T7" fmla="*/ 45 h 51"/>
                <a:gd name="T8" fmla="*/ 4 w 26"/>
                <a:gd name="T9" fmla="*/ 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51">
                  <a:moveTo>
                    <a:pt x="4" y="1"/>
                  </a:moveTo>
                  <a:cubicBezTo>
                    <a:pt x="3" y="0"/>
                    <a:pt x="0" y="1"/>
                    <a:pt x="1" y="3"/>
                  </a:cubicBezTo>
                  <a:cubicBezTo>
                    <a:pt x="6" y="18"/>
                    <a:pt x="13" y="32"/>
                    <a:pt x="18" y="47"/>
                  </a:cubicBezTo>
                  <a:cubicBezTo>
                    <a:pt x="20" y="51"/>
                    <a:pt x="26" y="49"/>
                    <a:pt x="25" y="45"/>
                  </a:cubicBezTo>
                  <a:cubicBezTo>
                    <a:pt x="19" y="30"/>
                    <a:pt x="13" y="15"/>
                    <a:pt x="4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25"/>
            <p:cNvSpPr/>
            <p:nvPr/>
          </p:nvSpPr>
          <p:spPr bwMode="auto">
            <a:xfrm>
              <a:off x="4848225" y="904876"/>
              <a:ext cx="284163" cy="249238"/>
            </a:xfrm>
            <a:custGeom>
              <a:avLst/>
              <a:gdLst>
                <a:gd name="T0" fmla="*/ 76 w 96"/>
                <a:gd name="T1" fmla="*/ 4 h 84"/>
                <a:gd name="T2" fmla="*/ 75 w 96"/>
                <a:gd name="T3" fmla="*/ 4 h 84"/>
                <a:gd name="T4" fmla="*/ 72 w 96"/>
                <a:gd name="T5" fmla="*/ 1 h 84"/>
                <a:gd name="T6" fmla="*/ 2 w 96"/>
                <a:gd name="T7" fmla="*/ 32 h 84"/>
                <a:gd name="T8" fmla="*/ 3 w 96"/>
                <a:gd name="T9" fmla="*/ 34 h 84"/>
                <a:gd name="T10" fmla="*/ 73 w 96"/>
                <a:gd name="T11" fmla="*/ 6 h 84"/>
                <a:gd name="T12" fmla="*/ 89 w 96"/>
                <a:gd name="T13" fmla="*/ 48 h 84"/>
                <a:gd name="T14" fmla="*/ 89 w 96"/>
                <a:gd name="T15" fmla="*/ 48 h 84"/>
                <a:gd name="T16" fmla="*/ 21 w 96"/>
                <a:gd name="T17" fmla="*/ 78 h 84"/>
                <a:gd name="T18" fmla="*/ 23 w 96"/>
                <a:gd name="T19" fmla="*/ 83 h 84"/>
                <a:gd name="T20" fmla="*/ 92 w 96"/>
                <a:gd name="T21" fmla="*/ 53 h 84"/>
                <a:gd name="T22" fmla="*/ 93 w 96"/>
                <a:gd name="T23" fmla="*/ 52 h 84"/>
                <a:gd name="T24" fmla="*/ 95 w 96"/>
                <a:gd name="T25" fmla="*/ 49 h 84"/>
                <a:gd name="T26" fmla="*/ 76 w 96"/>
                <a:gd name="T27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6" h="84">
                  <a:moveTo>
                    <a:pt x="76" y="4"/>
                  </a:moveTo>
                  <a:cubicBezTo>
                    <a:pt x="76" y="4"/>
                    <a:pt x="76" y="4"/>
                    <a:pt x="75" y="4"/>
                  </a:cubicBezTo>
                  <a:cubicBezTo>
                    <a:pt x="76" y="2"/>
                    <a:pt x="74" y="0"/>
                    <a:pt x="72" y="1"/>
                  </a:cubicBezTo>
                  <a:cubicBezTo>
                    <a:pt x="48" y="9"/>
                    <a:pt x="24" y="20"/>
                    <a:pt x="2" y="32"/>
                  </a:cubicBezTo>
                  <a:cubicBezTo>
                    <a:pt x="0" y="33"/>
                    <a:pt x="1" y="35"/>
                    <a:pt x="3" y="34"/>
                  </a:cubicBezTo>
                  <a:cubicBezTo>
                    <a:pt x="26" y="26"/>
                    <a:pt x="50" y="17"/>
                    <a:pt x="73" y="6"/>
                  </a:cubicBezTo>
                  <a:cubicBezTo>
                    <a:pt x="75" y="21"/>
                    <a:pt x="82" y="35"/>
                    <a:pt x="89" y="48"/>
                  </a:cubicBezTo>
                  <a:cubicBezTo>
                    <a:pt x="89" y="48"/>
                    <a:pt x="89" y="48"/>
                    <a:pt x="89" y="48"/>
                  </a:cubicBezTo>
                  <a:cubicBezTo>
                    <a:pt x="66" y="55"/>
                    <a:pt x="43" y="68"/>
                    <a:pt x="21" y="78"/>
                  </a:cubicBezTo>
                  <a:cubicBezTo>
                    <a:pt x="18" y="80"/>
                    <a:pt x="20" y="84"/>
                    <a:pt x="23" y="83"/>
                  </a:cubicBezTo>
                  <a:cubicBezTo>
                    <a:pt x="46" y="74"/>
                    <a:pt x="71" y="65"/>
                    <a:pt x="92" y="53"/>
                  </a:cubicBezTo>
                  <a:cubicBezTo>
                    <a:pt x="92" y="52"/>
                    <a:pt x="93" y="52"/>
                    <a:pt x="93" y="52"/>
                  </a:cubicBezTo>
                  <a:cubicBezTo>
                    <a:pt x="94" y="52"/>
                    <a:pt x="96" y="51"/>
                    <a:pt x="95" y="49"/>
                  </a:cubicBezTo>
                  <a:cubicBezTo>
                    <a:pt x="90" y="34"/>
                    <a:pt x="85" y="17"/>
                    <a:pt x="76" y="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26"/>
            <p:cNvSpPr/>
            <p:nvPr/>
          </p:nvSpPr>
          <p:spPr bwMode="auto">
            <a:xfrm>
              <a:off x="4891088" y="962026"/>
              <a:ext cx="169863" cy="79375"/>
            </a:xfrm>
            <a:custGeom>
              <a:avLst/>
              <a:gdLst>
                <a:gd name="T0" fmla="*/ 53 w 58"/>
                <a:gd name="T1" fmla="*/ 1 h 27"/>
                <a:gd name="T2" fmla="*/ 2 w 58"/>
                <a:gd name="T3" fmla="*/ 22 h 27"/>
                <a:gd name="T4" fmla="*/ 4 w 58"/>
                <a:gd name="T5" fmla="*/ 26 h 27"/>
                <a:gd name="T6" fmla="*/ 55 w 58"/>
                <a:gd name="T7" fmla="*/ 7 h 27"/>
                <a:gd name="T8" fmla="*/ 53 w 58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7">
                  <a:moveTo>
                    <a:pt x="53" y="1"/>
                  </a:moveTo>
                  <a:cubicBezTo>
                    <a:pt x="36" y="5"/>
                    <a:pt x="18" y="13"/>
                    <a:pt x="2" y="22"/>
                  </a:cubicBezTo>
                  <a:cubicBezTo>
                    <a:pt x="0" y="23"/>
                    <a:pt x="1" y="27"/>
                    <a:pt x="4" y="26"/>
                  </a:cubicBezTo>
                  <a:cubicBezTo>
                    <a:pt x="21" y="20"/>
                    <a:pt x="39" y="14"/>
                    <a:pt x="55" y="7"/>
                  </a:cubicBezTo>
                  <a:cubicBezTo>
                    <a:pt x="58" y="5"/>
                    <a:pt x="57" y="0"/>
                    <a:pt x="53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7"/>
            <p:cNvSpPr/>
            <p:nvPr/>
          </p:nvSpPr>
          <p:spPr bwMode="auto">
            <a:xfrm>
              <a:off x="4922838" y="1009651"/>
              <a:ext cx="150813" cy="73025"/>
            </a:xfrm>
            <a:custGeom>
              <a:avLst/>
              <a:gdLst>
                <a:gd name="T0" fmla="*/ 44 w 51"/>
                <a:gd name="T1" fmla="*/ 1 h 25"/>
                <a:gd name="T2" fmla="*/ 2 w 51"/>
                <a:gd name="T3" fmla="*/ 21 h 25"/>
                <a:gd name="T4" fmla="*/ 3 w 51"/>
                <a:gd name="T5" fmla="*/ 24 h 25"/>
                <a:gd name="T6" fmla="*/ 47 w 51"/>
                <a:gd name="T7" fmla="*/ 8 h 25"/>
                <a:gd name="T8" fmla="*/ 44 w 51"/>
                <a:gd name="T9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25">
                  <a:moveTo>
                    <a:pt x="44" y="1"/>
                  </a:moveTo>
                  <a:cubicBezTo>
                    <a:pt x="30" y="6"/>
                    <a:pt x="16" y="14"/>
                    <a:pt x="2" y="21"/>
                  </a:cubicBezTo>
                  <a:cubicBezTo>
                    <a:pt x="0" y="22"/>
                    <a:pt x="1" y="25"/>
                    <a:pt x="3" y="24"/>
                  </a:cubicBezTo>
                  <a:cubicBezTo>
                    <a:pt x="18" y="19"/>
                    <a:pt x="33" y="14"/>
                    <a:pt x="47" y="8"/>
                  </a:cubicBezTo>
                  <a:cubicBezTo>
                    <a:pt x="51" y="6"/>
                    <a:pt x="48" y="0"/>
                    <a:pt x="44" y="1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35" name="Freeform 41"/>
          <p:cNvSpPr>
            <a:spLocks noEditPoints="1"/>
          </p:cNvSpPr>
          <p:nvPr/>
        </p:nvSpPr>
        <p:spPr bwMode="auto">
          <a:xfrm>
            <a:off x="4614355" y="4805643"/>
            <a:ext cx="435314" cy="553439"/>
          </a:xfrm>
          <a:custGeom>
            <a:avLst/>
            <a:gdLst>
              <a:gd name="T0" fmla="*/ 91 w 107"/>
              <a:gd name="T1" fmla="*/ 25 h 136"/>
              <a:gd name="T2" fmla="*/ 52 w 107"/>
              <a:gd name="T3" fmla="*/ 38 h 136"/>
              <a:gd name="T4" fmla="*/ 54 w 107"/>
              <a:gd name="T5" fmla="*/ 24 h 136"/>
              <a:gd name="T6" fmla="*/ 55 w 107"/>
              <a:gd name="T7" fmla="*/ 10 h 136"/>
              <a:gd name="T8" fmla="*/ 46 w 107"/>
              <a:gd name="T9" fmla="*/ 0 h 136"/>
              <a:gd name="T10" fmla="*/ 40 w 107"/>
              <a:gd name="T11" fmla="*/ 40 h 136"/>
              <a:gd name="T12" fmla="*/ 13 w 107"/>
              <a:gd name="T13" fmla="*/ 40 h 136"/>
              <a:gd name="T14" fmla="*/ 3 w 107"/>
              <a:gd name="T15" fmla="*/ 78 h 136"/>
              <a:gd name="T16" fmla="*/ 27 w 107"/>
              <a:gd name="T17" fmla="*/ 127 h 136"/>
              <a:gd name="T18" fmla="*/ 54 w 107"/>
              <a:gd name="T19" fmla="*/ 114 h 136"/>
              <a:gd name="T20" fmla="*/ 87 w 107"/>
              <a:gd name="T21" fmla="*/ 123 h 136"/>
              <a:gd name="T22" fmla="*/ 104 w 107"/>
              <a:gd name="T23" fmla="*/ 66 h 136"/>
              <a:gd name="T24" fmla="*/ 91 w 107"/>
              <a:gd name="T25" fmla="*/ 25 h 136"/>
              <a:gd name="T26" fmla="*/ 50 w 107"/>
              <a:gd name="T27" fmla="*/ 17 h 136"/>
              <a:gd name="T28" fmla="*/ 49 w 107"/>
              <a:gd name="T29" fmla="*/ 13 h 136"/>
              <a:gd name="T30" fmla="*/ 48 w 107"/>
              <a:gd name="T31" fmla="*/ 12 h 136"/>
              <a:gd name="T32" fmla="*/ 48 w 107"/>
              <a:gd name="T33" fmla="*/ 11 h 136"/>
              <a:gd name="T34" fmla="*/ 50 w 107"/>
              <a:gd name="T35" fmla="*/ 17 h 136"/>
              <a:gd name="T36" fmla="*/ 96 w 107"/>
              <a:gd name="T37" fmla="*/ 81 h 136"/>
              <a:gd name="T38" fmla="*/ 85 w 107"/>
              <a:gd name="T39" fmla="*/ 116 h 136"/>
              <a:gd name="T40" fmla="*/ 56 w 107"/>
              <a:gd name="T41" fmla="*/ 111 h 136"/>
              <a:gd name="T42" fmla="*/ 53 w 107"/>
              <a:gd name="T43" fmla="*/ 108 h 136"/>
              <a:gd name="T44" fmla="*/ 48 w 107"/>
              <a:gd name="T45" fmla="*/ 112 h 136"/>
              <a:gd name="T46" fmla="*/ 36 w 107"/>
              <a:gd name="T47" fmla="*/ 120 h 136"/>
              <a:gd name="T48" fmla="*/ 20 w 107"/>
              <a:gd name="T49" fmla="*/ 107 h 136"/>
              <a:gd name="T50" fmla="*/ 12 w 107"/>
              <a:gd name="T51" fmla="*/ 88 h 136"/>
              <a:gd name="T52" fmla="*/ 10 w 107"/>
              <a:gd name="T53" fmla="*/ 52 h 136"/>
              <a:gd name="T54" fmla="*/ 43 w 107"/>
              <a:gd name="T55" fmla="*/ 46 h 136"/>
              <a:gd name="T56" fmla="*/ 43 w 107"/>
              <a:gd name="T57" fmla="*/ 47 h 136"/>
              <a:gd name="T58" fmla="*/ 52 w 107"/>
              <a:gd name="T59" fmla="*/ 52 h 136"/>
              <a:gd name="T60" fmla="*/ 53 w 107"/>
              <a:gd name="T61" fmla="*/ 50 h 136"/>
              <a:gd name="T62" fmla="*/ 48 w 107"/>
              <a:gd name="T63" fmla="*/ 45 h 136"/>
              <a:gd name="T64" fmla="*/ 48 w 107"/>
              <a:gd name="T65" fmla="*/ 45 h 136"/>
              <a:gd name="T66" fmla="*/ 51 w 107"/>
              <a:gd name="T67" fmla="*/ 45 h 136"/>
              <a:gd name="T68" fmla="*/ 94 w 107"/>
              <a:gd name="T69" fmla="*/ 32 h 136"/>
              <a:gd name="T70" fmla="*/ 96 w 107"/>
              <a:gd name="T71" fmla="*/ 81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7" h="136">
                <a:moveTo>
                  <a:pt x="91" y="25"/>
                </a:moveTo>
                <a:cubicBezTo>
                  <a:pt x="76" y="19"/>
                  <a:pt x="62" y="28"/>
                  <a:pt x="52" y="38"/>
                </a:cubicBezTo>
                <a:cubicBezTo>
                  <a:pt x="53" y="33"/>
                  <a:pt x="53" y="28"/>
                  <a:pt x="54" y="24"/>
                </a:cubicBezTo>
                <a:cubicBezTo>
                  <a:pt x="55" y="19"/>
                  <a:pt x="56" y="14"/>
                  <a:pt x="55" y="10"/>
                </a:cubicBezTo>
                <a:cubicBezTo>
                  <a:pt x="55" y="5"/>
                  <a:pt x="52" y="0"/>
                  <a:pt x="46" y="0"/>
                </a:cubicBezTo>
                <a:cubicBezTo>
                  <a:pt x="31" y="2"/>
                  <a:pt x="35" y="27"/>
                  <a:pt x="40" y="40"/>
                </a:cubicBezTo>
                <a:cubicBezTo>
                  <a:pt x="31" y="36"/>
                  <a:pt x="21" y="35"/>
                  <a:pt x="13" y="40"/>
                </a:cubicBezTo>
                <a:cubicBezTo>
                  <a:pt x="1" y="49"/>
                  <a:pt x="0" y="65"/>
                  <a:pt x="3" y="78"/>
                </a:cubicBezTo>
                <a:cubicBezTo>
                  <a:pt x="6" y="93"/>
                  <a:pt x="14" y="118"/>
                  <a:pt x="27" y="127"/>
                </a:cubicBezTo>
                <a:cubicBezTo>
                  <a:pt x="41" y="136"/>
                  <a:pt x="47" y="123"/>
                  <a:pt x="54" y="114"/>
                </a:cubicBezTo>
                <a:cubicBezTo>
                  <a:pt x="65" y="119"/>
                  <a:pt x="74" y="136"/>
                  <a:pt x="87" y="123"/>
                </a:cubicBezTo>
                <a:cubicBezTo>
                  <a:pt x="100" y="109"/>
                  <a:pt x="102" y="83"/>
                  <a:pt x="104" y="66"/>
                </a:cubicBezTo>
                <a:cubicBezTo>
                  <a:pt x="105" y="52"/>
                  <a:pt x="107" y="32"/>
                  <a:pt x="91" y="25"/>
                </a:cubicBezTo>
                <a:close/>
                <a:moveTo>
                  <a:pt x="50" y="17"/>
                </a:moveTo>
                <a:cubicBezTo>
                  <a:pt x="50" y="16"/>
                  <a:pt x="50" y="14"/>
                  <a:pt x="49" y="13"/>
                </a:cubicBezTo>
                <a:cubicBezTo>
                  <a:pt x="49" y="13"/>
                  <a:pt x="48" y="12"/>
                  <a:pt x="48" y="12"/>
                </a:cubicBezTo>
                <a:cubicBezTo>
                  <a:pt x="48" y="12"/>
                  <a:pt x="48" y="11"/>
                  <a:pt x="48" y="11"/>
                </a:cubicBezTo>
                <a:cubicBezTo>
                  <a:pt x="52" y="11"/>
                  <a:pt x="51" y="13"/>
                  <a:pt x="50" y="17"/>
                </a:cubicBezTo>
                <a:close/>
                <a:moveTo>
                  <a:pt x="96" y="81"/>
                </a:moveTo>
                <a:cubicBezTo>
                  <a:pt x="95" y="90"/>
                  <a:pt x="92" y="109"/>
                  <a:pt x="85" y="116"/>
                </a:cubicBezTo>
                <a:cubicBezTo>
                  <a:pt x="73" y="128"/>
                  <a:pt x="66" y="114"/>
                  <a:pt x="56" y="111"/>
                </a:cubicBezTo>
                <a:cubicBezTo>
                  <a:pt x="57" y="109"/>
                  <a:pt x="55" y="107"/>
                  <a:pt x="53" y="108"/>
                </a:cubicBezTo>
                <a:cubicBezTo>
                  <a:pt x="50" y="110"/>
                  <a:pt x="50" y="110"/>
                  <a:pt x="48" y="112"/>
                </a:cubicBezTo>
                <a:cubicBezTo>
                  <a:pt x="42" y="118"/>
                  <a:pt x="48" y="119"/>
                  <a:pt x="36" y="120"/>
                </a:cubicBezTo>
                <a:cubicBezTo>
                  <a:pt x="25" y="120"/>
                  <a:pt x="24" y="116"/>
                  <a:pt x="20" y="107"/>
                </a:cubicBezTo>
                <a:cubicBezTo>
                  <a:pt x="17" y="101"/>
                  <a:pt x="14" y="95"/>
                  <a:pt x="12" y="88"/>
                </a:cubicBezTo>
                <a:cubicBezTo>
                  <a:pt x="7" y="77"/>
                  <a:pt x="3" y="63"/>
                  <a:pt x="10" y="52"/>
                </a:cubicBezTo>
                <a:cubicBezTo>
                  <a:pt x="17" y="38"/>
                  <a:pt x="31" y="41"/>
                  <a:pt x="43" y="46"/>
                </a:cubicBezTo>
                <a:cubicBezTo>
                  <a:pt x="43" y="47"/>
                  <a:pt x="43" y="47"/>
                  <a:pt x="43" y="47"/>
                </a:cubicBezTo>
                <a:cubicBezTo>
                  <a:pt x="46" y="48"/>
                  <a:pt x="49" y="50"/>
                  <a:pt x="52" y="52"/>
                </a:cubicBezTo>
                <a:cubicBezTo>
                  <a:pt x="53" y="52"/>
                  <a:pt x="53" y="51"/>
                  <a:pt x="53" y="50"/>
                </a:cubicBezTo>
                <a:cubicBezTo>
                  <a:pt x="51" y="49"/>
                  <a:pt x="50" y="47"/>
                  <a:pt x="48" y="45"/>
                </a:cubicBezTo>
                <a:cubicBezTo>
                  <a:pt x="48" y="45"/>
                  <a:pt x="48" y="45"/>
                  <a:pt x="48" y="45"/>
                </a:cubicBezTo>
                <a:cubicBezTo>
                  <a:pt x="49" y="46"/>
                  <a:pt x="50" y="46"/>
                  <a:pt x="51" y="45"/>
                </a:cubicBezTo>
                <a:cubicBezTo>
                  <a:pt x="62" y="35"/>
                  <a:pt x="80" y="19"/>
                  <a:pt x="94" y="32"/>
                </a:cubicBezTo>
                <a:cubicBezTo>
                  <a:pt x="104" y="42"/>
                  <a:pt x="99" y="70"/>
                  <a:pt x="96" y="8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36" name="组合 235"/>
          <p:cNvGrpSpPr/>
          <p:nvPr/>
        </p:nvGrpSpPr>
        <p:grpSpPr>
          <a:xfrm>
            <a:off x="7077843" y="4817840"/>
            <a:ext cx="557229" cy="497597"/>
            <a:chOff x="4577745" y="4336117"/>
            <a:chExt cx="557229" cy="497597"/>
          </a:xfrm>
        </p:grpSpPr>
        <p:sp>
          <p:nvSpPr>
            <p:cNvPr id="237" name="任意多边形 236"/>
            <p:cNvSpPr/>
            <p:nvPr/>
          </p:nvSpPr>
          <p:spPr>
            <a:xfrm>
              <a:off x="4577745" y="4392897"/>
              <a:ext cx="557229" cy="440817"/>
            </a:xfrm>
            <a:custGeom>
              <a:avLst/>
              <a:gdLst>
                <a:gd name="connsiteX0" fmla="*/ 14510 w 533941"/>
                <a:gd name="connsiteY0" fmla="*/ 334613 h 439545"/>
                <a:gd name="connsiteX1" fmla="*/ 33171 w 533941"/>
                <a:gd name="connsiteY1" fmla="*/ 415479 h 439545"/>
                <a:gd name="connsiteX2" fmla="*/ 219783 w 533941"/>
                <a:gd name="connsiteY2" fmla="*/ 415479 h 439545"/>
                <a:gd name="connsiteX3" fmla="*/ 505922 w 533941"/>
                <a:gd name="connsiteY3" fmla="*/ 135560 h 439545"/>
                <a:gd name="connsiteX4" fmla="*/ 487261 w 533941"/>
                <a:gd name="connsiteY4" fmla="*/ 4932 h 439545"/>
                <a:gd name="connsiteX5" fmla="*/ 188681 w 533941"/>
                <a:gd name="connsiteY5" fmla="*/ 297291 h 439545"/>
                <a:gd name="connsiteX6" fmla="*/ 14510 w 533941"/>
                <a:gd name="connsiteY6" fmla="*/ 334613 h 439545"/>
                <a:gd name="connsiteX0-1" fmla="*/ 11897 w 542181"/>
                <a:gd name="connsiteY0-2" fmla="*/ 307480 h 440817"/>
                <a:gd name="connsiteX1-3" fmla="*/ 41411 w 542181"/>
                <a:gd name="connsiteY1-4" fmla="*/ 415479 h 440817"/>
                <a:gd name="connsiteX2-5" fmla="*/ 228023 w 542181"/>
                <a:gd name="connsiteY2-6" fmla="*/ 415479 h 440817"/>
                <a:gd name="connsiteX3-7" fmla="*/ 514162 w 542181"/>
                <a:gd name="connsiteY3-8" fmla="*/ 135560 h 440817"/>
                <a:gd name="connsiteX4-9" fmla="*/ 495501 w 542181"/>
                <a:gd name="connsiteY4-10" fmla="*/ 4932 h 440817"/>
                <a:gd name="connsiteX5-11" fmla="*/ 196921 w 542181"/>
                <a:gd name="connsiteY5-12" fmla="*/ 297291 h 440817"/>
                <a:gd name="connsiteX6-13" fmla="*/ 11897 w 542181"/>
                <a:gd name="connsiteY6-14" fmla="*/ 307480 h 440817"/>
                <a:gd name="connsiteX0-15" fmla="*/ 26945 w 557229"/>
                <a:gd name="connsiteY0-16" fmla="*/ 307480 h 440817"/>
                <a:gd name="connsiteX1-17" fmla="*/ 23898 w 557229"/>
                <a:gd name="connsiteY1-18" fmla="*/ 415479 h 440817"/>
                <a:gd name="connsiteX2-19" fmla="*/ 243071 w 557229"/>
                <a:gd name="connsiteY2-20" fmla="*/ 415479 h 440817"/>
                <a:gd name="connsiteX3-21" fmla="*/ 529210 w 557229"/>
                <a:gd name="connsiteY3-22" fmla="*/ 135560 h 440817"/>
                <a:gd name="connsiteX4-23" fmla="*/ 510549 w 557229"/>
                <a:gd name="connsiteY4-24" fmla="*/ 4932 h 440817"/>
                <a:gd name="connsiteX5-25" fmla="*/ 211969 w 557229"/>
                <a:gd name="connsiteY5-26" fmla="*/ 297291 h 440817"/>
                <a:gd name="connsiteX6-27" fmla="*/ 26945 w 557229"/>
                <a:gd name="connsiteY6-28" fmla="*/ 307480 h 440817"/>
              </a:gdLst>
              <a:ahLst/>
              <a:cxnLst>
                <a:cxn ang="0">
                  <a:pos x="connsiteX0-15" y="connsiteY0-16"/>
                </a:cxn>
                <a:cxn ang="0">
                  <a:pos x="connsiteX1-17" y="connsiteY1-18"/>
                </a:cxn>
                <a:cxn ang="0">
                  <a:pos x="connsiteX2-19" y="connsiteY2-20"/>
                </a:cxn>
                <a:cxn ang="0">
                  <a:pos x="connsiteX3-21" y="connsiteY3-22"/>
                </a:cxn>
                <a:cxn ang="0">
                  <a:pos x="connsiteX4-23" y="connsiteY4-24"/>
                </a:cxn>
                <a:cxn ang="0">
                  <a:pos x="connsiteX5-25" y="connsiteY5-26"/>
                </a:cxn>
                <a:cxn ang="0">
                  <a:pos x="connsiteX6-27" y="connsiteY6-28"/>
                </a:cxn>
              </a:cxnLst>
              <a:rect l="l" t="t" r="r" b="b"/>
              <a:pathLst>
                <a:path w="557229" h="440817">
                  <a:moveTo>
                    <a:pt x="26945" y="307480"/>
                  </a:moveTo>
                  <a:cubicBezTo>
                    <a:pt x="-4400" y="327178"/>
                    <a:pt x="-12123" y="397479"/>
                    <a:pt x="23898" y="415479"/>
                  </a:cubicBezTo>
                  <a:cubicBezTo>
                    <a:pt x="59919" y="433479"/>
                    <a:pt x="158852" y="462132"/>
                    <a:pt x="243071" y="415479"/>
                  </a:cubicBezTo>
                  <a:cubicBezTo>
                    <a:pt x="327290" y="368826"/>
                    <a:pt x="484630" y="203984"/>
                    <a:pt x="529210" y="135560"/>
                  </a:cubicBezTo>
                  <a:cubicBezTo>
                    <a:pt x="573790" y="67136"/>
                    <a:pt x="563422" y="-22023"/>
                    <a:pt x="510549" y="4932"/>
                  </a:cubicBezTo>
                  <a:cubicBezTo>
                    <a:pt x="457676" y="31887"/>
                    <a:pt x="292570" y="246866"/>
                    <a:pt x="211969" y="297291"/>
                  </a:cubicBezTo>
                  <a:cubicBezTo>
                    <a:pt x="131368" y="347716"/>
                    <a:pt x="58290" y="287782"/>
                    <a:pt x="26945" y="307480"/>
                  </a:cubicBezTo>
                  <a:close/>
                </a:path>
              </a:pathLst>
            </a:cu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任意多边形 237"/>
            <p:cNvSpPr/>
            <p:nvPr/>
          </p:nvSpPr>
          <p:spPr>
            <a:xfrm>
              <a:off x="4611655" y="4336117"/>
              <a:ext cx="513962" cy="482779"/>
            </a:xfrm>
            <a:custGeom>
              <a:avLst/>
              <a:gdLst>
                <a:gd name="connsiteX0" fmla="*/ 198035 w 502835"/>
                <a:gd name="connsiteY0" fmla="*/ 493056 h 493056"/>
                <a:gd name="connsiteX1" fmla="*/ 123390 w 502835"/>
                <a:gd name="connsiteY1" fmla="*/ 368648 h 493056"/>
                <a:gd name="connsiteX2" fmla="*/ 5203 w 502835"/>
                <a:gd name="connsiteY2" fmla="*/ 393529 h 493056"/>
                <a:gd name="connsiteX3" fmla="*/ 310003 w 502835"/>
                <a:gd name="connsiteY3" fmla="*/ 32746 h 493056"/>
                <a:gd name="connsiteX4" fmla="*/ 502835 w 502835"/>
                <a:gd name="connsiteY4" fmla="*/ 38966 h 493056"/>
                <a:gd name="connsiteX0-1" fmla="*/ 205934 w 510734"/>
                <a:gd name="connsiteY0-2" fmla="*/ 491889 h 491889"/>
                <a:gd name="connsiteX1-3" fmla="*/ 131289 w 510734"/>
                <a:gd name="connsiteY1-4" fmla="*/ 367481 h 491889"/>
                <a:gd name="connsiteX2-5" fmla="*/ 4962 w 510734"/>
                <a:gd name="connsiteY2-6" fmla="*/ 376082 h 491889"/>
                <a:gd name="connsiteX3-7" fmla="*/ 317902 w 510734"/>
                <a:gd name="connsiteY3-8" fmla="*/ 31579 h 491889"/>
                <a:gd name="connsiteX4-9" fmla="*/ 510734 w 510734"/>
                <a:gd name="connsiteY4-10" fmla="*/ 37799 h 491889"/>
                <a:gd name="connsiteX0-11" fmla="*/ 205532 w 510332"/>
                <a:gd name="connsiteY0-12" fmla="*/ 491889 h 491889"/>
                <a:gd name="connsiteX1-13" fmla="*/ 136314 w 510332"/>
                <a:gd name="connsiteY1-14" fmla="*/ 383761 h 491889"/>
                <a:gd name="connsiteX2-15" fmla="*/ 4560 w 510332"/>
                <a:gd name="connsiteY2-16" fmla="*/ 376082 h 491889"/>
                <a:gd name="connsiteX3-17" fmla="*/ 317500 w 510332"/>
                <a:gd name="connsiteY3-18" fmla="*/ 31579 h 491889"/>
                <a:gd name="connsiteX4-19" fmla="*/ 510332 w 510332"/>
                <a:gd name="connsiteY4-20" fmla="*/ 37799 h 491889"/>
                <a:gd name="connsiteX0-21" fmla="*/ 159192 w 510119"/>
                <a:gd name="connsiteY0-22" fmla="*/ 489175 h 489175"/>
                <a:gd name="connsiteX1-23" fmla="*/ 136101 w 510119"/>
                <a:gd name="connsiteY1-24" fmla="*/ 383761 h 489175"/>
                <a:gd name="connsiteX2-25" fmla="*/ 4347 w 510119"/>
                <a:gd name="connsiteY2-26" fmla="*/ 376082 h 489175"/>
                <a:gd name="connsiteX3-27" fmla="*/ 317287 w 510119"/>
                <a:gd name="connsiteY3-28" fmla="*/ 31579 h 489175"/>
                <a:gd name="connsiteX4-29" fmla="*/ 510119 w 510119"/>
                <a:gd name="connsiteY4-30" fmla="*/ 37799 h 489175"/>
                <a:gd name="connsiteX0-31" fmla="*/ 159192 w 510119"/>
                <a:gd name="connsiteY0-32" fmla="*/ 489175 h 489175"/>
                <a:gd name="connsiteX1-33" fmla="*/ 136101 w 510119"/>
                <a:gd name="connsiteY1-34" fmla="*/ 383761 h 489175"/>
                <a:gd name="connsiteX2-35" fmla="*/ 4347 w 510119"/>
                <a:gd name="connsiteY2-36" fmla="*/ 376082 h 489175"/>
                <a:gd name="connsiteX3-37" fmla="*/ 317287 w 510119"/>
                <a:gd name="connsiteY3-38" fmla="*/ 31579 h 489175"/>
                <a:gd name="connsiteX4-39" fmla="*/ 510119 w 510119"/>
                <a:gd name="connsiteY4-40" fmla="*/ 37799 h 489175"/>
                <a:gd name="connsiteX0-41" fmla="*/ 151016 w 510083"/>
                <a:gd name="connsiteY0-42" fmla="*/ 483748 h 483748"/>
                <a:gd name="connsiteX1-43" fmla="*/ 136065 w 510083"/>
                <a:gd name="connsiteY1-44" fmla="*/ 383761 h 483748"/>
                <a:gd name="connsiteX2-45" fmla="*/ 4311 w 510083"/>
                <a:gd name="connsiteY2-46" fmla="*/ 376082 h 483748"/>
                <a:gd name="connsiteX3-47" fmla="*/ 317251 w 510083"/>
                <a:gd name="connsiteY3-48" fmla="*/ 31579 h 483748"/>
                <a:gd name="connsiteX4-49" fmla="*/ 510083 w 510083"/>
                <a:gd name="connsiteY4-50" fmla="*/ 37799 h 483748"/>
                <a:gd name="connsiteX0-51" fmla="*/ 150514 w 509581"/>
                <a:gd name="connsiteY0-52" fmla="*/ 483748 h 483748"/>
                <a:gd name="connsiteX1-53" fmla="*/ 135563 w 509581"/>
                <a:gd name="connsiteY1-54" fmla="*/ 383761 h 483748"/>
                <a:gd name="connsiteX2-55" fmla="*/ 3809 w 509581"/>
                <a:gd name="connsiteY2-56" fmla="*/ 376082 h 483748"/>
                <a:gd name="connsiteX3-57" fmla="*/ 316749 w 509581"/>
                <a:gd name="connsiteY3-58" fmla="*/ 31579 h 483748"/>
                <a:gd name="connsiteX4-59" fmla="*/ 509581 w 509581"/>
                <a:gd name="connsiteY4-60" fmla="*/ 37799 h 483748"/>
                <a:gd name="connsiteX0-61" fmla="*/ 146758 w 505825"/>
                <a:gd name="connsiteY0-62" fmla="*/ 483748 h 483748"/>
                <a:gd name="connsiteX1-63" fmla="*/ 131807 w 505825"/>
                <a:gd name="connsiteY1-64" fmla="*/ 383761 h 483748"/>
                <a:gd name="connsiteX2-65" fmla="*/ 53 w 505825"/>
                <a:gd name="connsiteY2-66" fmla="*/ 376082 h 483748"/>
                <a:gd name="connsiteX3-67" fmla="*/ 312993 w 505825"/>
                <a:gd name="connsiteY3-68" fmla="*/ 31579 h 483748"/>
                <a:gd name="connsiteX4-69" fmla="*/ 505825 w 505825"/>
                <a:gd name="connsiteY4-70" fmla="*/ 37799 h 483748"/>
                <a:gd name="connsiteX0-71" fmla="*/ 154904 w 513971"/>
                <a:gd name="connsiteY0-72" fmla="*/ 482779 h 482779"/>
                <a:gd name="connsiteX1-73" fmla="*/ 139953 w 513971"/>
                <a:gd name="connsiteY1-74" fmla="*/ 382792 h 482779"/>
                <a:gd name="connsiteX2-75" fmla="*/ 59 w 513971"/>
                <a:gd name="connsiteY2-76" fmla="*/ 361546 h 482779"/>
                <a:gd name="connsiteX3-77" fmla="*/ 321139 w 513971"/>
                <a:gd name="connsiteY3-78" fmla="*/ 30610 h 482779"/>
                <a:gd name="connsiteX4-79" fmla="*/ 513971 w 513971"/>
                <a:gd name="connsiteY4-80" fmla="*/ 36830 h 482779"/>
                <a:gd name="connsiteX0-81" fmla="*/ 154895 w 513962"/>
                <a:gd name="connsiteY0-82" fmla="*/ 482779 h 482779"/>
                <a:gd name="connsiteX1-83" fmla="*/ 139944 w 513962"/>
                <a:gd name="connsiteY1-84" fmla="*/ 382792 h 482779"/>
                <a:gd name="connsiteX2-85" fmla="*/ 50 w 513962"/>
                <a:gd name="connsiteY2-86" fmla="*/ 361546 h 482779"/>
                <a:gd name="connsiteX3-87" fmla="*/ 321130 w 513962"/>
                <a:gd name="connsiteY3-88" fmla="*/ 30610 h 482779"/>
                <a:gd name="connsiteX4-89" fmla="*/ 513962 w 513962"/>
                <a:gd name="connsiteY4-90" fmla="*/ 36830 h 482779"/>
              </a:gdLst>
              <a:ahLst/>
              <a:cxnLst>
                <a:cxn ang="0">
                  <a:pos x="connsiteX0-81" y="connsiteY0-82"/>
                </a:cxn>
                <a:cxn ang="0">
                  <a:pos x="connsiteX1-83" y="connsiteY1-84"/>
                </a:cxn>
                <a:cxn ang="0">
                  <a:pos x="connsiteX2-85" y="connsiteY2-86"/>
                </a:cxn>
                <a:cxn ang="0">
                  <a:pos x="connsiteX3-87" y="connsiteY3-88"/>
                </a:cxn>
                <a:cxn ang="0">
                  <a:pos x="connsiteX4-89" y="connsiteY4-90"/>
                </a:cxn>
              </a:cxnLst>
              <a:rect l="l" t="t" r="r" b="b"/>
              <a:pathLst>
                <a:path w="513962" h="482779">
                  <a:moveTo>
                    <a:pt x="154895" y="482779"/>
                  </a:moveTo>
                  <a:cubicBezTo>
                    <a:pt x="158062" y="428869"/>
                    <a:pt x="144044" y="389430"/>
                    <a:pt x="139944" y="382792"/>
                  </a:cubicBezTo>
                  <a:cubicBezTo>
                    <a:pt x="135844" y="376154"/>
                    <a:pt x="-3014" y="379542"/>
                    <a:pt x="50" y="361546"/>
                  </a:cubicBezTo>
                  <a:cubicBezTo>
                    <a:pt x="3114" y="343550"/>
                    <a:pt x="235478" y="84729"/>
                    <a:pt x="321130" y="30610"/>
                  </a:cubicBezTo>
                  <a:cubicBezTo>
                    <a:pt x="406782" y="-23509"/>
                    <a:pt x="459015" y="4173"/>
                    <a:pt x="513962" y="36830"/>
                  </a:cubicBezTo>
                </a:path>
              </a:pathLst>
            </a:custGeom>
            <a:noFill/>
            <a:ln w="25400" cap="rnd">
              <a:solidFill>
                <a:schemeClr val="bg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9" name="文本框 238"/>
          <p:cNvSpPr txBox="1"/>
          <p:nvPr/>
        </p:nvSpPr>
        <p:spPr>
          <a:xfrm>
            <a:off x="1762566" y="2344692"/>
            <a:ext cx="1996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请在此添加文字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</a:t>
            </a:r>
            <a:endParaRPr lang="zh-CN" altLang="en-US" sz="16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1808797" y="4620540"/>
            <a:ext cx="1996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请在此添加文字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</a:t>
            </a:r>
            <a:endParaRPr lang="zh-CN" altLang="en-US" sz="16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8391004" y="2338656"/>
            <a:ext cx="1996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请在此添加文字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</a:t>
            </a:r>
            <a:endParaRPr lang="zh-CN" altLang="en-US" sz="16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8391004" y="4571496"/>
            <a:ext cx="1996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请在此添加文字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文字请</a:t>
            </a:r>
            <a:r>
              <a:rPr lang="zh-CN" altLang="en-US" sz="16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在此添加</a:t>
            </a:r>
            <a:r>
              <a:rPr lang="zh-CN" altLang="en-US" sz="16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文字</a:t>
            </a:r>
            <a:endParaRPr lang="zh-CN" altLang="en-US" sz="16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24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24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47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矩形 215"/>
          <p:cNvSpPr/>
          <p:nvPr/>
        </p:nvSpPr>
        <p:spPr>
          <a:xfrm>
            <a:off x="7418894" y="2013481"/>
            <a:ext cx="2961706" cy="6624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字体安装建议</a:t>
            </a:r>
            <a:endParaRPr lang="zh-CN" altLang="en-US" sz="28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17" name="TextBox 19"/>
          <p:cNvSpPr txBox="1"/>
          <p:nvPr/>
        </p:nvSpPr>
        <p:spPr>
          <a:xfrm>
            <a:off x="6549826" y="4274801"/>
            <a:ext cx="4901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推荐下载字体：</a:t>
            </a:r>
            <a:endParaRPr lang="zh-CN" altLang="en-US" dirty="0" smtClean="0">
              <a:solidFill>
                <a:schemeClr val="bg1"/>
              </a:solidFill>
            </a:endParaRPr>
          </a:p>
        </p:txBody>
      </p:sp>
      <p:sp>
        <p:nvSpPr>
          <p:cNvPr id="218" name="TextBox 20"/>
          <p:cNvSpPr txBox="1"/>
          <p:nvPr/>
        </p:nvSpPr>
        <p:spPr>
          <a:xfrm>
            <a:off x="6567129" y="2737103"/>
            <a:ext cx="3346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安装字体方法如下：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19" name="TextBox 21"/>
          <p:cNvSpPr txBox="1"/>
          <p:nvPr/>
        </p:nvSpPr>
        <p:spPr>
          <a:xfrm>
            <a:off x="6955643" y="3189368"/>
            <a:ext cx="4405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方法一：复制到</a:t>
            </a:r>
            <a:r>
              <a:rPr lang="en-US" altLang="zh-CN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C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：</a:t>
            </a:r>
            <a:r>
              <a:rPr lang="en-US" altLang="zh-CN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\WINDOWS\Fronts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目录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0" name="TextBox 22"/>
          <p:cNvSpPr txBox="1"/>
          <p:nvPr/>
        </p:nvSpPr>
        <p:spPr>
          <a:xfrm>
            <a:off x="6955643" y="3641632"/>
            <a:ext cx="4586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方法二：在控制面板的搜索条理输入“字体”</a:t>
            </a:r>
            <a:endParaRPr lang="en-US" altLang="zh-CN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  <a:p>
            <a:r>
              <a:rPr lang="en-US" altLang="zh-CN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                  </a:t>
            </a:r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然后将下载的字体文件复制进去</a:t>
            </a:r>
            <a:endParaRPr lang="zh-CN" altLang="en-US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1" name="矩形 220"/>
          <p:cNvSpPr/>
          <p:nvPr/>
        </p:nvSpPr>
        <p:spPr>
          <a:xfrm>
            <a:off x="7019393" y="4727065"/>
            <a:ext cx="45226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正文：方正静蕾字体、苏新诗古印简体</a:t>
            </a:r>
            <a:endParaRPr lang="en-US" altLang="zh-CN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222" name="矩形 221"/>
          <p:cNvSpPr/>
          <p:nvPr/>
        </p:nvSpPr>
        <p:spPr>
          <a:xfrm>
            <a:off x="7019393" y="5138673"/>
            <a:ext cx="45226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封面英文：</a:t>
            </a:r>
            <a:r>
              <a:rPr lang="en-US" altLang="zh-CN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colored crayons</a:t>
            </a:r>
            <a:endParaRPr lang="en-US" altLang="zh-CN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89" name="组合 88"/>
          <p:cNvGrpSpPr/>
          <p:nvPr/>
        </p:nvGrpSpPr>
        <p:grpSpPr>
          <a:xfrm>
            <a:off x="1064692" y="2197756"/>
            <a:ext cx="4536008" cy="2940917"/>
            <a:chOff x="797015" y="2055261"/>
            <a:chExt cx="3651309" cy="2367323"/>
          </a:xfrm>
        </p:grpSpPr>
        <p:sp>
          <p:nvSpPr>
            <p:cNvPr id="90" name="矩形 89"/>
            <p:cNvSpPr/>
            <p:nvPr/>
          </p:nvSpPr>
          <p:spPr>
            <a:xfrm>
              <a:off x="1043608" y="2139702"/>
              <a:ext cx="3122320" cy="2043986"/>
            </a:xfrm>
            <a:prstGeom prst="rect">
              <a:avLst/>
            </a:prstGeom>
            <a:blipFill>
              <a:blip r:embed="rId1" cstate="screen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1" name="组合 90"/>
            <p:cNvGrpSpPr/>
            <p:nvPr/>
          </p:nvGrpSpPr>
          <p:grpSpPr>
            <a:xfrm>
              <a:off x="797015" y="2055261"/>
              <a:ext cx="3651309" cy="2367323"/>
              <a:chOff x="1122658" y="2042812"/>
              <a:chExt cx="5022450" cy="3256301"/>
            </a:xfrm>
          </p:grpSpPr>
          <p:cxnSp>
            <p:nvCxnSpPr>
              <p:cNvPr id="92" name="直接连接符 91"/>
              <p:cNvCxnSpPr/>
              <p:nvPr/>
            </p:nvCxnSpPr>
            <p:spPr>
              <a:xfrm>
                <a:off x="1122658" y="4641900"/>
                <a:ext cx="4327148" cy="65721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连接符 92"/>
              <p:cNvCxnSpPr/>
              <p:nvPr/>
            </p:nvCxnSpPr>
            <p:spPr>
              <a:xfrm>
                <a:off x="1817960" y="2042813"/>
                <a:ext cx="4327148" cy="65721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/>
              <p:cNvCxnSpPr/>
              <p:nvPr/>
            </p:nvCxnSpPr>
            <p:spPr>
              <a:xfrm rot="5400000">
                <a:off x="197429" y="2968042"/>
                <a:ext cx="2528845" cy="67838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直接连接符 94"/>
              <p:cNvCxnSpPr/>
              <p:nvPr/>
            </p:nvCxnSpPr>
            <p:spPr>
              <a:xfrm rot="5400000">
                <a:off x="4539493" y="3598253"/>
                <a:ext cx="2503842" cy="70738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6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97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0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530" y="2858877"/>
            <a:ext cx="11883528" cy="4911239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4498982" y="4572958"/>
            <a:ext cx="441960" cy="463519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4518882" y="5091938"/>
            <a:ext cx="441960" cy="463519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4940942" y="4540063"/>
            <a:ext cx="32179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汇报人：第一</a:t>
            </a:r>
            <a:r>
              <a:rPr lang="en-US" altLang="zh-CN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PPT</a:t>
            </a:r>
            <a:endParaRPr lang="zh-CN" altLang="en-US" sz="24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960842" y="5058448"/>
            <a:ext cx="32179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时间：</a:t>
            </a:r>
            <a:r>
              <a:rPr lang="en-US" altLang="zh-CN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201X</a:t>
            </a:r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年</a:t>
            </a:r>
            <a:r>
              <a:rPr lang="en-US" altLang="zh-CN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12</a:t>
            </a:r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月</a:t>
            </a:r>
            <a:r>
              <a:rPr lang="en-US" altLang="zh-CN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28</a:t>
            </a:r>
            <a:r>
              <a:rPr lang="zh-CN" altLang="en-US" sz="24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日</a:t>
            </a:r>
            <a:endParaRPr lang="zh-CN" altLang="en-US" sz="2400" b="1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 cstate="screen"/>
          <a:srcRect l="3265" t="6325" r="4323" b="12927"/>
          <a:stretch>
            <a:fillRect/>
          </a:stretch>
        </p:blipFill>
        <p:spPr>
          <a:xfrm>
            <a:off x="2503880" y="2317299"/>
            <a:ext cx="7171981" cy="201608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 rot="8869549">
            <a:off x="4788667" y="1391678"/>
            <a:ext cx="2984251" cy="1255288"/>
            <a:chOff x="4105117" y="764592"/>
            <a:chExt cx="2984251" cy="1255288"/>
          </a:xfrm>
        </p:grpSpPr>
        <p:sp>
          <p:nvSpPr>
            <p:cNvPr id="85" name="Freeform 34"/>
            <p:cNvSpPr>
              <a:spLocks noEditPoints="1"/>
            </p:cNvSpPr>
            <p:nvPr/>
          </p:nvSpPr>
          <p:spPr bwMode="auto">
            <a:xfrm flipH="1">
              <a:off x="4105117" y="764592"/>
              <a:ext cx="686851" cy="445337"/>
            </a:xfrm>
            <a:custGeom>
              <a:avLst/>
              <a:gdLst>
                <a:gd name="T0" fmla="*/ 97 w 97"/>
                <a:gd name="T1" fmla="*/ 16 h 63"/>
                <a:gd name="T2" fmla="*/ 90 w 97"/>
                <a:gd name="T3" fmla="*/ 22 h 63"/>
                <a:gd name="T4" fmla="*/ 75 w 97"/>
                <a:gd name="T5" fmla="*/ 33 h 63"/>
                <a:gd name="T6" fmla="*/ 46 w 97"/>
                <a:gd name="T7" fmla="*/ 51 h 63"/>
                <a:gd name="T8" fmla="*/ 29 w 97"/>
                <a:gd name="T9" fmla="*/ 63 h 63"/>
                <a:gd name="T10" fmla="*/ 26 w 97"/>
                <a:gd name="T11" fmla="*/ 62 h 63"/>
                <a:gd name="T12" fmla="*/ 16 w 97"/>
                <a:gd name="T13" fmla="*/ 47 h 63"/>
                <a:gd name="T14" fmla="*/ 2 w 97"/>
                <a:gd name="T15" fmla="*/ 48 h 63"/>
                <a:gd name="T16" fmla="*/ 10 w 97"/>
                <a:gd name="T17" fmla="*/ 28 h 63"/>
                <a:gd name="T18" fmla="*/ 10 w 97"/>
                <a:gd name="T19" fmla="*/ 26 h 63"/>
                <a:gd name="T20" fmla="*/ 18 w 97"/>
                <a:gd name="T21" fmla="*/ 0 h 63"/>
                <a:gd name="T22" fmla="*/ 40 w 97"/>
                <a:gd name="T23" fmla="*/ 5 h 63"/>
                <a:gd name="T24" fmla="*/ 75 w 97"/>
                <a:gd name="T25" fmla="*/ 13 h 63"/>
                <a:gd name="T26" fmla="*/ 94 w 97"/>
                <a:gd name="T27" fmla="*/ 15 h 63"/>
                <a:gd name="T28" fmla="*/ 97 w 97"/>
                <a:gd name="T29" fmla="*/ 16 h 63"/>
                <a:gd name="T30" fmla="*/ 20 w 97"/>
                <a:gd name="T31" fmla="*/ 3 h 63"/>
                <a:gd name="T32" fmla="*/ 16 w 97"/>
                <a:gd name="T33" fmla="*/ 18 h 63"/>
                <a:gd name="T34" fmla="*/ 14 w 97"/>
                <a:gd name="T35" fmla="*/ 26 h 63"/>
                <a:gd name="T36" fmla="*/ 65 w 97"/>
                <a:gd name="T37" fmla="*/ 20 h 63"/>
                <a:gd name="T38" fmla="*/ 86 w 97"/>
                <a:gd name="T39" fmla="*/ 17 h 63"/>
                <a:gd name="T40" fmla="*/ 20 w 97"/>
                <a:gd name="T41" fmla="*/ 3 h 63"/>
                <a:gd name="T42" fmla="*/ 14 w 97"/>
                <a:gd name="T43" fmla="*/ 38 h 63"/>
                <a:gd name="T44" fmla="*/ 28 w 97"/>
                <a:gd name="T45" fmla="*/ 60 h 63"/>
                <a:gd name="T46" fmla="*/ 82 w 97"/>
                <a:gd name="T47" fmla="*/ 24 h 63"/>
                <a:gd name="T48" fmla="*/ 82 w 97"/>
                <a:gd name="T49" fmla="*/ 23 h 63"/>
                <a:gd name="T50" fmla="*/ 14 w 97"/>
                <a:gd name="T51" fmla="*/ 38 h 63"/>
                <a:gd name="T52" fmla="*/ 13 w 97"/>
                <a:gd name="T53" fmla="*/ 29 h 63"/>
                <a:gd name="T54" fmla="*/ 7 w 97"/>
                <a:gd name="T55" fmla="*/ 40 h 63"/>
                <a:gd name="T56" fmla="*/ 12 w 97"/>
                <a:gd name="T57" fmla="*/ 35 h 63"/>
                <a:gd name="T58" fmla="*/ 15 w 97"/>
                <a:gd name="T59" fmla="*/ 36 h 63"/>
                <a:gd name="T60" fmla="*/ 57 w 97"/>
                <a:gd name="T61" fmla="*/ 27 h 63"/>
                <a:gd name="T62" fmla="*/ 77 w 97"/>
                <a:gd name="T63" fmla="*/ 21 h 63"/>
                <a:gd name="T64" fmla="*/ 13 w 97"/>
                <a:gd name="T65" fmla="*/ 29 h 63"/>
                <a:gd name="T66" fmla="*/ 6 w 97"/>
                <a:gd name="T67" fmla="*/ 45 h 63"/>
                <a:gd name="T68" fmla="*/ 14 w 97"/>
                <a:gd name="T69" fmla="*/ 44 h 63"/>
                <a:gd name="T70" fmla="*/ 11 w 97"/>
                <a:gd name="T71" fmla="*/ 39 h 63"/>
                <a:gd name="T72" fmla="*/ 6 w 97"/>
                <a:gd name="T73" fmla="*/ 4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97" h="63">
                  <a:moveTo>
                    <a:pt x="97" y="16"/>
                  </a:moveTo>
                  <a:cubicBezTo>
                    <a:pt x="96" y="20"/>
                    <a:pt x="92" y="19"/>
                    <a:pt x="90" y="22"/>
                  </a:cubicBezTo>
                  <a:cubicBezTo>
                    <a:pt x="85" y="24"/>
                    <a:pt x="80" y="29"/>
                    <a:pt x="75" y="33"/>
                  </a:cubicBezTo>
                  <a:cubicBezTo>
                    <a:pt x="65" y="38"/>
                    <a:pt x="56" y="45"/>
                    <a:pt x="46" y="51"/>
                  </a:cubicBezTo>
                  <a:cubicBezTo>
                    <a:pt x="40" y="54"/>
                    <a:pt x="35" y="58"/>
                    <a:pt x="29" y="63"/>
                  </a:cubicBezTo>
                  <a:cubicBezTo>
                    <a:pt x="28" y="62"/>
                    <a:pt x="27" y="62"/>
                    <a:pt x="26" y="62"/>
                  </a:cubicBezTo>
                  <a:cubicBezTo>
                    <a:pt x="22" y="57"/>
                    <a:pt x="20" y="52"/>
                    <a:pt x="16" y="47"/>
                  </a:cubicBezTo>
                  <a:cubicBezTo>
                    <a:pt x="12" y="47"/>
                    <a:pt x="6" y="49"/>
                    <a:pt x="2" y="48"/>
                  </a:cubicBezTo>
                  <a:cubicBezTo>
                    <a:pt x="0" y="42"/>
                    <a:pt x="7" y="35"/>
                    <a:pt x="10" y="28"/>
                  </a:cubicBezTo>
                  <a:cubicBezTo>
                    <a:pt x="10" y="27"/>
                    <a:pt x="10" y="26"/>
                    <a:pt x="10" y="26"/>
                  </a:cubicBezTo>
                  <a:cubicBezTo>
                    <a:pt x="13" y="17"/>
                    <a:pt x="15" y="8"/>
                    <a:pt x="18" y="0"/>
                  </a:cubicBezTo>
                  <a:cubicBezTo>
                    <a:pt x="25" y="0"/>
                    <a:pt x="33" y="4"/>
                    <a:pt x="40" y="5"/>
                  </a:cubicBezTo>
                  <a:cubicBezTo>
                    <a:pt x="51" y="8"/>
                    <a:pt x="63" y="10"/>
                    <a:pt x="75" y="13"/>
                  </a:cubicBezTo>
                  <a:cubicBezTo>
                    <a:pt x="81" y="13"/>
                    <a:pt x="88" y="15"/>
                    <a:pt x="94" y="15"/>
                  </a:cubicBezTo>
                  <a:cubicBezTo>
                    <a:pt x="95" y="15"/>
                    <a:pt x="96" y="14"/>
                    <a:pt x="97" y="16"/>
                  </a:cubicBezTo>
                  <a:close/>
                  <a:moveTo>
                    <a:pt x="20" y="3"/>
                  </a:moveTo>
                  <a:cubicBezTo>
                    <a:pt x="18" y="8"/>
                    <a:pt x="16" y="13"/>
                    <a:pt x="16" y="18"/>
                  </a:cubicBezTo>
                  <a:cubicBezTo>
                    <a:pt x="15" y="21"/>
                    <a:pt x="13" y="23"/>
                    <a:pt x="14" y="26"/>
                  </a:cubicBezTo>
                  <a:cubicBezTo>
                    <a:pt x="31" y="24"/>
                    <a:pt x="48" y="21"/>
                    <a:pt x="65" y="20"/>
                  </a:cubicBezTo>
                  <a:cubicBezTo>
                    <a:pt x="72" y="18"/>
                    <a:pt x="80" y="19"/>
                    <a:pt x="86" y="17"/>
                  </a:cubicBezTo>
                  <a:cubicBezTo>
                    <a:pt x="64" y="14"/>
                    <a:pt x="41" y="7"/>
                    <a:pt x="20" y="3"/>
                  </a:cubicBezTo>
                  <a:close/>
                  <a:moveTo>
                    <a:pt x="14" y="38"/>
                  </a:moveTo>
                  <a:cubicBezTo>
                    <a:pt x="19" y="45"/>
                    <a:pt x="22" y="53"/>
                    <a:pt x="28" y="60"/>
                  </a:cubicBezTo>
                  <a:cubicBezTo>
                    <a:pt x="46" y="48"/>
                    <a:pt x="64" y="37"/>
                    <a:pt x="82" y="24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59" y="29"/>
                    <a:pt x="37" y="35"/>
                    <a:pt x="14" y="38"/>
                  </a:cubicBezTo>
                  <a:close/>
                  <a:moveTo>
                    <a:pt x="13" y="29"/>
                  </a:moveTo>
                  <a:cubicBezTo>
                    <a:pt x="11" y="33"/>
                    <a:pt x="8" y="37"/>
                    <a:pt x="7" y="40"/>
                  </a:cubicBezTo>
                  <a:cubicBezTo>
                    <a:pt x="9" y="39"/>
                    <a:pt x="9" y="36"/>
                    <a:pt x="12" y="35"/>
                  </a:cubicBezTo>
                  <a:cubicBezTo>
                    <a:pt x="13" y="35"/>
                    <a:pt x="14" y="35"/>
                    <a:pt x="15" y="36"/>
                  </a:cubicBezTo>
                  <a:cubicBezTo>
                    <a:pt x="29" y="33"/>
                    <a:pt x="43" y="30"/>
                    <a:pt x="57" y="27"/>
                  </a:cubicBezTo>
                  <a:cubicBezTo>
                    <a:pt x="64" y="24"/>
                    <a:pt x="70" y="23"/>
                    <a:pt x="77" y="21"/>
                  </a:cubicBezTo>
                  <a:cubicBezTo>
                    <a:pt x="55" y="23"/>
                    <a:pt x="34" y="25"/>
                    <a:pt x="13" y="29"/>
                  </a:cubicBezTo>
                  <a:close/>
                  <a:moveTo>
                    <a:pt x="6" y="45"/>
                  </a:moveTo>
                  <a:cubicBezTo>
                    <a:pt x="9" y="46"/>
                    <a:pt x="12" y="44"/>
                    <a:pt x="14" y="44"/>
                  </a:cubicBezTo>
                  <a:cubicBezTo>
                    <a:pt x="13" y="42"/>
                    <a:pt x="13" y="41"/>
                    <a:pt x="11" y="39"/>
                  </a:cubicBezTo>
                  <a:cubicBezTo>
                    <a:pt x="10" y="41"/>
                    <a:pt x="8" y="43"/>
                    <a:pt x="6" y="4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任意多边形 85"/>
            <p:cNvSpPr/>
            <p:nvPr/>
          </p:nvSpPr>
          <p:spPr>
            <a:xfrm>
              <a:off x="4859515" y="1043962"/>
              <a:ext cx="2229853" cy="975918"/>
            </a:xfrm>
            <a:custGeom>
              <a:avLst/>
              <a:gdLst>
                <a:gd name="connsiteX0" fmla="*/ 0 w 2229853"/>
                <a:gd name="connsiteY0" fmla="*/ 0 h 1090863"/>
                <a:gd name="connsiteX1" fmla="*/ 914400 w 2229853"/>
                <a:gd name="connsiteY1" fmla="*/ 240632 h 1090863"/>
                <a:gd name="connsiteX2" fmla="*/ 1042737 w 2229853"/>
                <a:gd name="connsiteY2" fmla="*/ 850232 h 1090863"/>
                <a:gd name="connsiteX3" fmla="*/ 2229853 w 2229853"/>
                <a:gd name="connsiteY3" fmla="*/ 1090863 h 1090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29853" h="1090863">
                  <a:moveTo>
                    <a:pt x="0" y="0"/>
                  </a:moveTo>
                  <a:cubicBezTo>
                    <a:pt x="370305" y="49463"/>
                    <a:pt x="740611" y="98927"/>
                    <a:pt x="914400" y="240632"/>
                  </a:cubicBezTo>
                  <a:cubicBezTo>
                    <a:pt x="1088189" y="382337"/>
                    <a:pt x="823495" y="708527"/>
                    <a:pt x="1042737" y="850232"/>
                  </a:cubicBezTo>
                  <a:cubicBezTo>
                    <a:pt x="1261979" y="991937"/>
                    <a:pt x="1745916" y="1041400"/>
                    <a:pt x="2229853" y="1090863"/>
                  </a:cubicBezTo>
                </a:path>
              </a:pathLst>
            </a:custGeom>
            <a:noFill/>
            <a:ln w="19050" cap="rnd">
              <a:solidFill>
                <a:schemeClr val="bg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3126333" y="2930854"/>
            <a:ext cx="5927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感谢你的</a:t>
            </a:r>
            <a:r>
              <a:rPr lang="zh-CN" altLang="en-US" sz="5400" dirty="0" smtClean="0">
                <a:solidFill>
                  <a:srgbClr val="FFC000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耐心</a:t>
            </a:r>
            <a:r>
              <a:rPr lang="zh-CN" altLang="en-US" sz="5400" dirty="0" smtClean="0">
                <a:solidFill>
                  <a:schemeClr val="bg1"/>
                </a:solidFill>
                <a:latin typeface="苏新诗古印宋简" panose="02010609000101010101" pitchFamily="49" charset="-122"/>
                <a:ea typeface="苏新诗古印宋简" panose="02010609000101010101" pitchFamily="49" charset="-122"/>
              </a:rPr>
              <a:t>倾听</a:t>
            </a:r>
            <a:endParaRPr lang="zh-CN" altLang="en-US" sz="5400" dirty="0">
              <a:solidFill>
                <a:schemeClr val="bg1"/>
              </a:solidFill>
              <a:latin typeface="苏新诗古印宋简" panose="02010609000101010101" pitchFamily="49" charset="-122"/>
              <a:ea typeface="苏新诗古印宋简" panose="0201060900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7"/>
          <p:cNvSpPr>
            <a:spLocks noEditPoints="1"/>
          </p:cNvSpPr>
          <p:nvPr/>
        </p:nvSpPr>
        <p:spPr bwMode="auto">
          <a:xfrm>
            <a:off x="4461857" y="2193412"/>
            <a:ext cx="568303" cy="666745"/>
          </a:xfrm>
          <a:custGeom>
            <a:avLst/>
            <a:gdLst>
              <a:gd name="T0" fmla="*/ 29 w 323"/>
              <a:gd name="T1" fmla="*/ 47 h 394"/>
              <a:gd name="T2" fmla="*/ 115 w 323"/>
              <a:gd name="T3" fmla="*/ 1 h 394"/>
              <a:gd name="T4" fmla="*/ 323 w 323"/>
              <a:gd name="T5" fmla="*/ 310 h 394"/>
              <a:gd name="T6" fmla="*/ 256 w 323"/>
              <a:gd name="T7" fmla="*/ 331 h 394"/>
              <a:gd name="T8" fmla="*/ 188 w 323"/>
              <a:gd name="T9" fmla="*/ 357 h 394"/>
              <a:gd name="T10" fmla="*/ 68 w 323"/>
              <a:gd name="T11" fmla="*/ 210 h 394"/>
              <a:gd name="T12" fmla="*/ 50 w 323"/>
              <a:gd name="T13" fmla="*/ 202 h 394"/>
              <a:gd name="T14" fmla="*/ 9 w 323"/>
              <a:gd name="T15" fmla="*/ 136 h 394"/>
              <a:gd name="T16" fmla="*/ 149 w 323"/>
              <a:gd name="T17" fmla="*/ 229 h 394"/>
              <a:gd name="T18" fmla="*/ 183 w 323"/>
              <a:gd name="T19" fmla="*/ 267 h 394"/>
              <a:gd name="T20" fmla="*/ 169 w 323"/>
              <a:gd name="T21" fmla="*/ 252 h 394"/>
              <a:gd name="T22" fmla="*/ 263 w 323"/>
              <a:gd name="T23" fmla="*/ 290 h 394"/>
              <a:gd name="T24" fmla="*/ 257 w 323"/>
              <a:gd name="T25" fmla="*/ 379 h 394"/>
              <a:gd name="T26" fmla="*/ 273 w 323"/>
              <a:gd name="T27" fmla="*/ 300 h 394"/>
              <a:gd name="T28" fmla="*/ 240 w 323"/>
              <a:gd name="T29" fmla="*/ 387 h 394"/>
              <a:gd name="T30" fmla="*/ 149 w 323"/>
              <a:gd name="T31" fmla="*/ 254 h 394"/>
              <a:gd name="T32" fmla="*/ 137 w 323"/>
              <a:gd name="T33" fmla="*/ 54 h 394"/>
              <a:gd name="T34" fmla="*/ 102 w 323"/>
              <a:gd name="T35" fmla="*/ 215 h 394"/>
              <a:gd name="T36" fmla="*/ 46 w 323"/>
              <a:gd name="T37" fmla="*/ 91 h 394"/>
              <a:gd name="T38" fmla="*/ 74 w 323"/>
              <a:gd name="T39" fmla="*/ 144 h 394"/>
              <a:gd name="T40" fmla="*/ 77 w 323"/>
              <a:gd name="T41" fmla="*/ 132 h 394"/>
              <a:gd name="T42" fmla="*/ 191 w 323"/>
              <a:gd name="T43" fmla="*/ 53 h 394"/>
              <a:gd name="T44" fmla="*/ 215 w 323"/>
              <a:gd name="T45" fmla="*/ 381 h 394"/>
              <a:gd name="T46" fmla="*/ 226 w 323"/>
              <a:gd name="T47" fmla="*/ 250 h 394"/>
              <a:gd name="T48" fmla="*/ 205 w 323"/>
              <a:gd name="T49" fmla="*/ 237 h 394"/>
              <a:gd name="T50" fmla="*/ 185 w 323"/>
              <a:gd name="T51" fmla="*/ 236 h 394"/>
              <a:gd name="T52" fmla="*/ 166 w 323"/>
              <a:gd name="T53" fmla="*/ 48 h 394"/>
              <a:gd name="T54" fmla="*/ 110 w 323"/>
              <a:gd name="T55" fmla="*/ 153 h 394"/>
              <a:gd name="T56" fmla="*/ 243 w 323"/>
              <a:gd name="T57" fmla="*/ 252 h 394"/>
              <a:gd name="T58" fmla="*/ 156 w 323"/>
              <a:gd name="T59" fmla="*/ 53 h 394"/>
              <a:gd name="T60" fmla="*/ 199 w 323"/>
              <a:gd name="T61" fmla="*/ 98 h 394"/>
              <a:gd name="T62" fmla="*/ 74 w 323"/>
              <a:gd name="T63" fmla="*/ 162 h 394"/>
              <a:gd name="T64" fmla="*/ 154 w 323"/>
              <a:gd name="T65" fmla="*/ 38 h 394"/>
              <a:gd name="T66" fmla="*/ 36 w 323"/>
              <a:gd name="T67" fmla="*/ 91 h 394"/>
              <a:gd name="T68" fmla="*/ 147 w 323"/>
              <a:gd name="T69" fmla="*/ 23 h 394"/>
              <a:gd name="T70" fmla="*/ 210 w 323"/>
              <a:gd name="T71" fmla="*/ 244 h 394"/>
              <a:gd name="T72" fmla="*/ 105 w 323"/>
              <a:gd name="T73" fmla="*/ 38 h 394"/>
              <a:gd name="T74" fmla="*/ 269 w 323"/>
              <a:gd name="T75" fmla="*/ 257 h 394"/>
              <a:gd name="T76" fmla="*/ 179 w 323"/>
              <a:gd name="T77" fmla="*/ 85 h 394"/>
              <a:gd name="T78" fmla="*/ 47 w 323"/>
              <a:gd name="T79" fmla="*/ 139 h 394"/>
              <a:gd name="T80" fmla="*/ 195 w 323"/>
              <a:gd name="T81" fmla="*/ 90 h 394"/>
              <a:gd name="T82" fmla="*/ 193 w 323"/>
              <a:gd name="T83" fmla="*/ 217 h 394"/>
              <a:gd name="T84" fmla="*/ 23 w 323"/>
              <a:gd name="T85" fmla="*/ 82 h 394"/>
              <a:gd name="T86" fmla="*/ 188 w 323"/>
              <a:gd name="T87" fmla="*/ 114 h 394"/>
              <a:gd name="T88" fmla="*/ 158 w 323"/>
              <a:gd name="T89" fmla="*/ 28 h 394"/>
              <a:gd name="T90" fmla="*/ 218 w 323"/>
              <a:gd name="T91" fmla="*/ 267 h 394"/>
              <a:gd name="T92" fmla="*/ 132 w 323"/>
              <a:gd name="T93" fmla="*/ 53 h 394"/>
              <a:gd name="T94" fmla="*/ 199 w 323"/>
              <a:gd name="T95" fmla="*/ 253 h 394"/>
              <a:gd name="T96" fmla="*/ 249 w 323"/>
              <a:gd name="T97" fmla="*/ 345 h 394"/>
              <a:gd name="T98" fmla="*/ 131 w 323"/>
              <a:gd name="T99" fmla="*/ 180 h 394"/>
              <a:gd name="T100" fmla="*/ 213 w 323"/>
              <a:gd name="T101" fmla="*/ 257 h 394"/>
              <a:gd name="T102" fmla="*/ 138 w 323"/>
              <a:gd name="T103" fmla="*/ 47 h 394"/>
              <a:gd name="T104" fmla="*/ 154 w 323"/>
              <a:gd name="T105" fmla="*/ 109 h 394"/>
              <a:gd name="T106" fmla="*/ 230 w 323"/>
              <a:gd name="T107" fmla="*/ 219 h 394"/>
              <a:gd name="T108" fmla="*/ 91 w 323"/>
              <a:gd name="T109" fmla="*/ 152 h 394"/>
              <a:gd name="T110" fmla="*/ 218 w 323"/>
              <a:gd name="T111" fmla="*/ 287 h 394"/>
              <a:gd name="T112" fmla="*/ 202 w 323"/>
              <a:gd name="T113" fmla="*/ 261 h 394"/>
              <a:gd name="T114" fmla="*/ 181 w 323"/>
              <a:gd name="T115" fmla="*/ 236 h 394"/>
              <a:gd name="T116" fmla="*/ 64 w 323"/>
              <a:gd name="T117" fmla="*/ 166 h 394"/>
              <a:gd name="T118" fmla="*/ 154 w 323"/>
              <a:gd name="T119" fmla="*/ 71 h 394"/>
              <a:gd name="T120" fmla="*/ 152 w 323"/>
              <a:gd name="T121" fmla="*/ 36 h 394"/>
              <a:gd name="T122" fmla="*/ 243 w 323"/>
              <a:gd name="T123" fmla="*/ 260 h 394"/>
              <a:gd name="T124" fmla="*/ 4 w 323"/>
              <a:gd name="T125" fmla="*/ 126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3" h="394">
                <a:moveTo>
                  <a:pt x="169" y="303"/>
                </a:moveTo>
                <a:lnTo>
                  <a:pt x="169" y="303"/>
                </a:lnTo>
                <a:lnTo>
                  <a:pt x="169" y="303"/>
                </a:lnTo>
                <a:lnTo>
                  <a:pt x="169" y="303"/>
                </a:lnTo>
                <a:lnTo>
                  <a:pt x="168" y="303"/>
                </a:lnTo>
                <a:lnTo>
                  <a:pt x="168" y="300"/>
                </a:lnTo>
                <a:lnTo>
                  <a:pt x="168" y="300"/>
                </a:lnTo>
                <a:lnTo>
                  <a:pt x="169" y="298"/>
                </a:lnTo>
                <a:lnTo>
                  <a:pt x="169" y="298"/>
                </a:lnTo>
                <a:lnTo>
                  <a:pt x="171" y="297"/>
                </a:lnTo>
                <a:lnTo>
                  <a:pt x="169" y="296"/>
                </a:lnTo>
                <a:lnTo>
                  <a:pt x="169" y="296"/>
                </a:lnTo>
                <a:lnTo>
                  <a:pt x="168" y="293"/>
                </a:lnTo>
                <a:lnTo>
                  <a:pt x="168" y="293"/>
                </a:lnTo>
                <a:lnTo>
                  <a:pt x="158" y="281"/>
                </a:lnTo>
                <a:lnTo>
                  <a:pt x="158" y="281"/>
                </a:lnTo>
                <a:lnTo>
                  <a:pt x="151" y="270"/>
                </a:lnTo>
                <a:lnTo>
                  <a:pt x="151" y="270"/>
                </a:lnTo>
                <a:lnTo>
                  <a:pt x="144" y="260"/>
                </a:lnTo>
                <a:lnTo>
                  <a:pt x="144" y="260"/>
                </a:lnTo>
                <a:lnTo>
                  <a:pt x="137" y="249"/>
                </a:lnTo>
                <a:lnTo>
                  <a:pt x="137" y="249"/>
                </a:lnTo>
                <a:lnTo>
                  <a:pt x="127" y="236"/>
                </a:lnTo>
                <a:lnTo>
                  <a:pt x="127" y="236"/>
                </a:lnTo>
                <a:lnTo>
                  <a:pt x="122" y="230"/>
                </a:lnTo>
                <a:lnTo>
                  <a:pt x="122" y="230"/>
                </a:lnTo>
                <a:lnTo>
                  <a:pt x="114" y="222"/>
                </a:lnTo>
                <a:lnTo>
                  <a:pt x="114" y="222"/>
                </a:lnTo>
                <a:lnTo>
                  <a:pt x="111" y="217"/>
                </a:lnTo>
                <a:lnTo>
                  <a:pt x="111" y="217"/>
                </a:lnTo>
                <a:lnTo>
                  <a:pt x="110" y="217"/>
                </a:lnTo>
                <a:lnTo>
                  <a:pt x="110" y="217"/>
                </a:lnTo>
                <a:lnTo>
                  <a:pt x="104" y="219"/>
                </a:lnTo>
                <a:lnTo>
                  <a:pt x="104" y="219"/>
                </a:lnTo>
                <a:lnTo>
                  <a:pt x="98" y="220"/>
                </a:lnTo>
                <a:lnTo>
                  <a:pt x="94" y="220"/>
                </a:lnTo>
                <a:lnTo>
                  <a:pt x="94" y="220"/>
                </a:lnTo>
                <a:lnTo>
                  <a:pt x="73" y="220"/>
                </a:lnTo>
                <a:lnTo>
                  <a:pt x="73" y="220"/>
                </a:lnTo>
                <a:lnTo>
                  <a:pt x="63" y="217"/>
                </a:lnTo>
                <a:lnTo>
                  <a:pt x="51" y="213"/>
                </a:lnTo>
                <a:lnTo>
                  <a:pt x="51" y="213"/>
                </a:lnTo>
                <a:lnTo>
                  <a:pt x="36" y="203"/>
                </a:lnTo>
                <a:lnTo>
                  <a:pt x="36" y="203"/>
                </a:lnTo>
                <a:lnTo>
                  <a:pt x="30" y="198"/>
                </a:lnTo>
                <a:lnTo>
                  <a:pt x="30" y="198"/>
                </a:lnTo>
                <a:lnTo>
                  <a:pt x="20" y="186"/>
                </a:lnTo>
                <a:lnTo>
                  <a:pt x="20" y="186"/>
                </a:lnTo>
                <a:lnTo>
                  <a:pt x="16" y="182"/>
                </a:lnTo>
                <a:lnTo>
                  <a:pt x="16" y="182"/>
                </a:lnTo>
                <a:lnTo>
                  <a:pt x="12" y="175"/>
                </a:lnTo>
                <a:lnTo>
                  <a:pt x="12" y="175"/>
                </a:lnTo>
                <a:lnTo>
                  <a:pt x="6" y="166"/>
                </a:lnTo>
                <a:lnTo>
                  <a:pt x="3" y="158"/>
                </a:lnTo>
                <a:lnTo>
                  <a:pt x="3" y="158"/>
                </a:lnTo>
                <a:lnTo>
                  <a:pt x="2" y="149"/>
                </a:lnTo>
                <a:lnTo>
                  <a:pt x="2" y="149"/>
                </a:lnTo>
                <a:lnTo>
                  <a:pt x="2" y="148"/>
                </a:lnTo>
                <a:lnTo>
                  <a:pt x="2" y="148"/>
                </a:lnTo>
                <a:lnTo>
                  <a:pt x="0" y="145"/>
                </a:lnTo>
                <a:lnTo>
                  <a:pt x="0" y="144"/>
                </a:lnTo>
                <a:lnTo>
                  <a:pt x="0" y="144"/>
                </a:lnTo>
                <a:lnTo>
                  <a:pt x="2" y="141"/>
                </a:lnTo>
                <a:lnTo>
                  <a:pt x="2" y="141"/>
                </a:lnTo>
                <a:lnTo>
                  <a:pt x="2" y="125"/>
                </a:lnTo>
                <a:lnTo>
                  <a:pt x="2" y="125"/>
                </a:lnTo>
                <a:lnTo>
                  <a:pt x="4" y="112"/>
                </a:lnTo>
                <a:lnTo>
                  <a:pt x="4" y="112"/>
                </a:lnTo>
                <a:lnTo>
                  <a:pt x="7" y="92"/>
                </a:lnTo>
                <a:lnTo>
                  <a:pt x="7" y="92"/>
                </a:lnTo>
                <a:lnTo>
                  <a:pt x="10" y="85"/>
                </a:lnTo>
                <a:lnTo>
                  <a:pt x="10" y="85"/>
                </a:lnTo>
                <a:lnTo>
                  <a:pt x="14" y="72"/>
                </a:lnTo>
                <a:lnTo>
                  <a:pt x="20" y="61"/>
                </a:lnTo>
                <a:lnTo>
                  <a:pt x="20" y="61"/>
                </a:lnTo>
                <a:lnTo>
                  <a:pt x="29" y="48"/>
                </a:lnTo>
                <a:lnTo>
                  <a:pt x="29" y="48"/>
                </a:lnTo>
                <a:lnTo>
                  <a:pt x="29" y="47"/>
                </a:lnTo>
                <a:lnTo>
                  <a:pt x="29" y="47"/>
                </a:lnTo>
                <a:lnTo>
                  <a:pt x="30" y="44"/>
                </a:lnTo>
                <a:lnTo>
                  <a:pt x="30" y="44"/>
                </a:lnTo>
                <a:lnTo>
                  <a:pt x="31" y="43"/>
                </a:lnTo>
                <a:lnTo>
                  <a:pt x="31" y="43"/>
                </a:lnTo>
                <a:lnTo>
                  <a:pt x="33" y="41"/>
                </a:lnTo>
                <a:lnTo>
                  <a:pt x="33" y="41"/>
                </a:lnTo>
                <a:lnTo>
                  <a:pt x="36" y="40"/>
                </a:lnTo>
                <a:lnTo>
                  <a:pt x="39" y="41"/>
                </a:lnTo>
                <a:lnTo>
                  <a:pt x="39" y="41"/>
                </a:lnTo>
                <a:lnTo>
                  <a:pt x="39" y="43"/>
                </a:lnTo>
                <a:lnTo>
                  <a:pt x="39" y="43"/>
                </a:lnTo>
                <a:lnTo>
                  <a:pt x="44" y="55"/>
                </a:lnTo>
                <a:lnTo>
                  <a:pt x="44" y="55"/>
                </a:lnTo>
                <a:lnTo>
                  <a:pt x="46" y="57"/>
                </a:lnTo>
                <a:lnTo>
                  <a:pt x="46" y="57"/>
                </a:lnTo>
                <a:lnTo>
                  <a:pt x="53" y="72"/>
                </a:lnTo>
                <a:lnTo>
                  <a:pt x="53" y="72"/>
                </a:lnTo>
                <a:lnTo>
                  <a:pt x="57" y="80"/>
                </a:lnTo>
                <a:lnTo>
                  <a:pt x="57" y="80"/>
                </a:lnTo>
                <a:lnTo>
                  <a:pt x="64" y="94"/>
                </a:lnTo>
                <a:lnTo>
                  <a:pt x="64" y="94"/>
                </a:lnTo>
                <a:lnTo>
                  <a:pt x="67" y="101"/>
                </a:lnTo>
                <a:lnTo>
                  <a:pt x="67" y="101"/>
                </a:lnTo>
                <a:lnTo>
                  <a:pt x="74" y="114"/>
                </a:lnTo>
                <a:lnTo>
                  <a:pt x="74" y="114"/>
                </a:lnTo>
                <a:lnTo>
                  <a:pt x="81" y="122"/>
                </a:lnTo>
                <a:lnTo>
                  <a:pt x="81" y="122"/>
                </a:lnTo>
                <a:lnTo>
                  <a:pt x="84" y="125"/>
                </a:lnTo>
                <a:lnTo>
                  <a:pt x="84" y="125"/>
                </a:lnTo>
                <a:lnTo>
                  <a:pt x="98" y="135"/>
                </a:lnTo>
                <a:lnTo>
                  <a:pt x="98" y="135"/>
                </a:lnTo>
                <a:lnTo>
                  <a:pt x="107" y="138"/>
                </a:lnTo>
                <a:lnTo>
                  <a:pt x="107" y="138"/>
                </a:lnTo>
                <a:lnTo>
                  <a:pt x="108" y="138"/>
                </a:lnTo>
                <a:lnTo>
                  <a:pt x="108" y="138"/>
                </a:lnTo>
                <a:lnTo>
                  <a:pt x="118" y="138"/>
                </a:lnTo>
                <a:lnTo>
                  <a:pt x="127" y="136"/>
                </a:lnTo>
                <a:lnTo>
                  <a:pt x="127" y="136"/>
                </a:lnTo>
                <a:lnTo>
                  <a:pt x="129" y="135"/>
                </a:lnTo>
                <a:lnTo>
                  <a:pt x="129" y="135"/>
                </a:lnTo>
                <a:lnTo>
                  <a:pt x="134" y="129"/>
                </a:lnTo>
                <a:lnTo>
                  <a:pt x="138" y="122"/>
                </a:lnTo>
                <a:lnTo>
                  <a:pt x="138" y="122"/>
                </a:lnTo>
                <a:lnTo>
                  <a:pt x="139" y="118"/>
                </a:lnTo>
                <a:lnTo>
                  <a:pt x="139" y="114"/>
                </a:lnTo>
                <a:lnTo>
                  <a:pt x="139" y="114"/>
                </a:lnTo>
                <a:lnTo>
                  <a:pt x="139" y="99"/>
                </a:lnTo>
                <a:lnTo>
                  <a:pt x="139" y="99"/>
                </a:lnTo>
                <a:lnTo>
                  <a:pt x="137" y="92"/>
                </a:lnTo>
                <a:lnTo>
                  <a:pt x="132" y="85"/>
                </a:lnTo>
                <a:lnTo>
                  <a:pt x="132" y="85"/>
                </a:lnTo>
                <a:lnTo>
                  <a:pt x="124" y="71"/>
                </a:lnTo>
                <a:lnTo>
                  <a:pt x="124" y="71"/>
                </a:lnTo>
                <a:lnTo>
                  <a:pt x="120" y="65"/>
                </a:lnTo>
                <a:lnTo>
                  <a:pt x="120" y="65"/>
                </a:lnTo>
                <a:lnTo>
                  <a:pt x="110" y="54"/>
                </a:lnTo>
                <a:lnTo>
                  <a:pt x="110" y="54"/>
                </a:lnTo>
                <a:lnTo>
                  <a:pt x="104" y="48"/>
                </a:lnTo>
                <a:lnTo>
                  <a:pt x="104" y="48"/>
                </a:lnTo>
                <a:lnTo>
                  <a:pt x="102" y="47"/>
                </a:lnTo>
                <a:lnTo>
                  <a:pt x="102" y="47"/>
                </a:lnTo>
                <a:lnTo>
                  <a:pt x="101" y="47"/>
                </a:lnTo>
                <a:lnTo>
                  <a:pt x="101" y="47"/>
                </a:lnTo>
                <a:lnTo>
                  <a:pt x="100" y="45"/>
                </a:lnTo>
                <a:lnTo>
                  <a:pt x="98" y="43"/>
                </a:lnTo>
                <a:lnTo>
                  <a:pt x="98" y="43"/>
                </a:lnTo>
                <a:lnTo>
                  <a:pt x="104" y="30"/>
                </a:lnTo>
                <a:lnTo>
                  <a:pt x="104" y="30"/>
                </a:lnTo>
                <a:lnTo>
                  <a:pt x="112" y="11"/>
                </a:lnTo>
                <a:lnTo>
                  <a:pt x="112" y="11"/>
                </a:lnTo>
                <a:lnTo>
                  <a:pt x="114" y="10"/>
                </a:lnTo>
                <a:lnTo>
                  <a:pt x="114" y="10"/>
                </a:lnTo>
                <a:lnTo>
                  <a:pt x="114" y="7"/>
                </a:lnTo>
                <a:lnTo>
                  <a:pt x="112" y="6"/>
                </a:lnTo>
                <a:lnTo>
                  <a:pt x="112" y="6"/>
                </a:lnTo>
                <a:lnTo>
                  <a:pt x="112" y="4"/>
                </a:lnTo>
                <a:lnTo>
                  <a:pt x="114" y="1"/>
                </a:lnTo>
                <a:lnTo>
                  <a:pt x="114" y="1"/>
                </a:lnTo>
                <a:lnTo>
                  <a:pt x="115" y="1"/>
                </a:lnTo>
                <a:lnTo>
                  <a:pt x="115" y="1"/>
                </a:lnTo>
                <a:lnTo>
                  <a:pt x="117" y="0"/>
                </a:lnTo>
                <a:lnTo>
                  <a:pt x="117" y="0"/>
                </a:lnTo>
                <a:lnTo>
                  <a:pt x="124" y="1"/>
                </a:lnTo>
                <a:lnTo>
                  <a:pt x="132" y="1"/>
                </a:lnTo>
                <a:lnTo>
                  <a:pt x="132" y="1"/>
                </a:lnTo>
                <a:lnTo>
                  <a:pt x="147" y="4"/>
                </a:lnTo>
                <a:lnTo>
                  <a:pt x="161" y="10"/>
                </a:lnTo>
                <a:lnTo>
                  <a:pt x="161" y="10"/>
                </a:lnTo>
                <a:lnTo>
                  <a:pt x="171" y="16"/>
                </a:lnTo>
                <a:lnTo>
                  <a:pt x="179" y="21"/>
                </a:lnTo>
                <a:lnTo>
                  <a:pt x="179" y="21"/>
                </a:lnTo>
                <a:lnTo>
                  <a:pt x="188" y="30"/>
                </a:lnTo>
                <a:lnTo>
                  <a:pt x="193" y="38"/>
                </a:lnTo>
                <a:lnTo>
                  <a:pt x="193" y="38"/>
                </a:lnTo>
                <a:lnTo>
                  <a:pt x="198" y="48"/>
                </a:lnTo>
                <a:lnTo>
                  <a:pt x="198" y="48"/>
                </a:lnTo>
                <a:lnTo>
                  <a:pt x="199" y="50"/>
                </a:lnTo>
                <a:lnTo>
                  <a:pt x="199" y="50"/>
                </a:lnTo>
                <a:lnTo>
                  <a:pt x="203" y="57"/>
                </a:lnTo>
                <a:lnTo>
                  <a:pt x="208" y="63"/>
                </a:lnTo>
                <a:lnTo>
                  <a:pt x="208" y="63"/>
                </a:lnTo>
                <a:lnTo>
                  <a:pt x="212" y="72"/>
                </a:lnTo>
                <a:lnTo>
                  <a:pt x="213" y="82"/>
                </a:lnTo>
                <a:lnTo>
                  <a:pt x="213" y="82"/>
                </a:lnTo>
                <a:lnTo>
                  <a:pt x="212" y="97"/>
                </a:lnTo>
                <a:lnTo>
                  <a:pt x="208" y="109"/>
                </a:lnTo>
                <a:lnTo>
                  <a:pt x="208" y="109"/>
                </a:lnTo>
                <a:lnTo>
                  <a:pt x="205" y="119"/>
                </a:lnTo>
                <a:lnTo>
                  <a:pt x="205" y="119"/>
                </a:lnTo>
                <a:lnTo>
                  <a:pt x="202" y="125"/>
                </a:lnTo>
                <a:lnTo>
                  <a:pt x="202" y="125"/>
                </a:lnTo>
                <a:lnTo>
                  <a:pt x="198" y="134"/>
                </a:lnTo>
                <a:lnTo>
                  <a:pt x="198" y="134"/>
                </a:lnTo>
                <a:lnTo>
                  <a:pt x="189" y="146"/>
                </a:lnTo>
                <a:lnTo>
                  <a:pt x="189" y="146"/>
                </a:lnTo>
                <a:lnTo>
                  <a:pt x="189" y="148"/>
                </a:lnTo>
                <a:lnTo>
                  <a:pt x="189" y="148"/>
                </a:lnTo>
                <a:lnTo>
                  <a:pt x="191" y="152"/>
                </a:lnTo>
                <a:lnTo>
                  <a:pt x="191" y="152"/>
                </a:lnTo>
                <a:lnTo>
                  <a:pt x="201" y="166"/>
                </a:lnTo>
                <a:lnTo>
                  <a:pt x="201" y="166"/>
                </a:lnTo>
                <a:lnTo>
                  <a:pt x="216" y="188"/>
                </a:lnTo>
                <a:lnTo>
                  <a:pt x="216" y="188"/>
                </a:lnTo>
                <a:lnTo>
                  <a:pt x="225" y="198"/>
                </a:lnTo>
                <a:lnTo>
                  <a:pt x="225" y="198"/>
                </a:lnTo>
                <a:lnTo>
                  <a:pt x="237" y="213"/>
                </a:lnTo>
                <a:lnTo>
                  <a:pt x="237" y="213"/>
                </a:lnTo>
                <a:lnTo>
                  <a:pt x="245" y="226"/>
                </a:lnTo>
                <a:lnTo>
                  <a:pt x="245" y="226"/>
                </a:lnTo>
                <a:lnTo>
                  <a:pt x="247" y="227"/>
                </a:lnTo>
                <a:lnTo>
                  <a:pt x="247" y="227"/>
                </a:lnTo>
                <a:lnTo>
                  <a:pt x="247" y="230"/>
                </a:lnTo>
                <a:lnTo>
                  <a:pt x="247" y="230"/>
                </a:lnTo>
                <a:lnTo>
                  <a:pt x="249" y="232"/>
                </a:lnTo>
                <a:lnTo>
                  <a:pt x="252" y="233"/>
                </a:lnTo>
                <a:lnTo>
                  <a:pt x="252" y="233"/>
                </a:lnTo>
                <a:lnTo>
                  <a:pt x="259" y="236"/>
                </a:lnTo>
                <a:lnTo>
                  <a:pt x="259" y="236"/>
                </a:lnTo>
                <a:lnTo>
                  <a:pt x="262" y="237"/>
                </a:lnTo>
                <a:lnTo>
                  <a:pt x="262" y="237"/>
                </a:lnTo>
                <a:lnTo>
                  <a:pt x="276" y="239"/>
                </a:lnTo>
                <a:lnTo>
                  <a:pt x="276" y="239"/>
                </a:lnTo>
                <a:lnTo>
                  <a:pt x="286" y="242"/>
                </a:lnTo>
                <a:lnTo>
                  <a:pt x="294" y="247"/>
                </a:lnTo>
                <a:lnTo>
                  <a:pt x="294" y="247"/>
                </a:lnTo>
                <a:lnTo>
                  <a:pt x="301" y="254"/>
                </a:lnTo>
                <a:lnTo>
                  <a:pt x="307" y="261"/>
                </a:lnTo>
                <a:lnTo>
                  <a:pt x="307" y="261"/>
                </a:lnTo>
                <a:lnTo>
                  <a:pt x="311" y="267"/>
                </a:lnTo>
                <a:lnTo>
                  <a:pt x="311" y="267"/>
                </a:lnTo>
                <a:lnTo>
                  <a:pt x="316" y="273"/>
                </a:lnTo>
                <a:lnTo>
                  <a:pt x="318" y="279"/>
                </a:lnTo>
                <a:lnTo>
                  <a:pt x="318" y="279"/>
                </a:lnTo>
                <a:lnTo>
                  <a:pt x="321" y="287"/>
                </a:lnTo>
                <a:lnTo>
                  <a:pt x="323" y="297"/>
                </a:lnTo>
                <a:lnTo>
                  <a:pt x="323" y="297"/>
                </a:lnTo>
                <a:lnTo>
                  <a:pt x="323" y="310"/>
                </a:lnTo>
                <a:lnTo>
                  <a:pt x="323" y="310"/>
                </a:lnTo>
                <a:lnTo>
                  <a:pt x="323" y="317"/>
                </a:lnTo>
                <a:lnTo>
                  <a:pt x="323" y="317"/>
                </a:lnTo>
                <a:lnTo>
                  <a:pt x="321" y="324"/>
                </a:lnTo>
                <a:lnTo>
                  <a:pt x="321" y="324"/>
                </a:lnTo>
                <a:lnTo>
                  <a:pt x="320" y="331"/>
                </a:lnTo>
                <a:lnTo>
                  <a:pt x="320" y="331"/>
                </a:lnTo>
                <a:lnTo>
                  <a:pt x="313" y="348"/>
                </a:lnTo>
                <a:lnTo>
                  <a:pt x="313" y="348"/>
                </a:lnTo>
                <a:lnTo>
                  <a:pt x="309" y="355"/>
                </a:lnTo>
                <a:lnTo>
                  <a:pt x="303" y="362"/>
                </a:lnTo>
                <a:lnTo>
                  <a:pt x="303" y="362"/>
                </a:lnTo>
                <a:lnTo>
                  <a:pt x="299" y="368"/>
                </a:lnTo>
                <a:lnTo>
                  <a:pt x="299" y="368"/>
                </a:lnTo>
                <a:lnTo>
                  <a:pt x="294" y="372"/>
                </a:lnTo>
                <a:lnTo>
                  <a:pt x="290" y="378"/>
                </a:lnTo>
                <a:lnTo>
                  <a:pt x="290" y="378"/>
                </a:lnTo>
                <a:lnTo>
                  <a:pt x="287" y="381"/>
                </a:lnTo>
                <a:lnTo>
                  <a:pt x="284" y="384"/>
                </a:lnTo>
                <a:lnTo>
                  <a:pt x="284" y="384"/>
                </a:lnTo>
                <a:lnTo>
                  <a:pt x="276" y="388"/>
                </a:lnTo>
                <a:lnTo>
                  <a:pt x="267" y="391"/>
                </a:lnTo>
                <a:lnTo>
                  <a:pt x="267" y="391"/>
                </a:lnTo>
                <a:lnTo>
                  <a:pt x="263" y="392"/>
                </a:lnTo>
                <a:lnTo>
                  <a:pt x="263" y="392"/>
                </a:lnTo>
                <a:lnTo>
                  <a:pt x="257" y="394"/>
                </a:lnTo>
                <a:lnTo>
                  <a:pt x="250" y="394"/>
                </a:lnTo>
                <a:lnTo>
                  <a:pt x="250" y="394"/>
                </a:lnTo>
                <a:lnTo>
                  <a:pt x="232" y="394"/>
                </a:lnTo>
                <a:lnTo>
                  <a:pt x="232" y="394"/>
                </a:lnTo>
                <a:lnTo>
                  <a:pt x="220" y="392"/>
                </a:lnTo>
                <a:lnTo>
                  <a:pt x="220" y="392"/>
                </a:lnTo>
                <a:lnTo>
                  <a:pt x="210" y="389"/>
                </a:lnTo>
                <a:lnTo>
                  <a:pt x="210" y="389"/>
                </a:lnTo>
                <a:lnTo>
                  <a:pt x="202" y="384"/>
                </a:lnTo>
                <a:lnTo>
                  <a:pt x="202" y="384"/>
                </a:lnTo>
                <a:lnTo>
                  <a:pt x="191" y="377"/>
                </a:lnTo>
                <a:lnTo>
                  <a:pt x="191" y="377"/>
                </a:lnTo>
                <a:lnTo>
                  <a:pt x="183" y="369"/>
                </a:lnTo>
                <a:lnTo>
                  <a:pt x="178" y="361"/>
                </a:lnTo>
                <a:lnTo>
                  <a:pt x="178" y="361"/>
                </a:lnTo>
                <a:lnTo>
                  <a:pt x="172" y="352"/>
                </a:lnTo>
                <a:lnTo>
                  <a:pt x="172" y="352"/>
                </a:lnTo>
                <a:lnTo>
                  <a:pt x="171" y="345"/>
                </a:lnTo>
                <a:lnTo>
                  <a:pt x="169" y="338"/>
                </a:lnTo>
                <a:lnTo>
                  <a:pt x="169" y="338"/>
                </a:lnTo>
                <a:lnTo>
                  <a:pt x="168" y="331"/>
                </a:lnTo>
                <a:lnTo>
                  <a:pt x="168" y="331"/>
                </a:lnTo>
                <a:lnTo>
                  <a:pt x="168" y="328"/>
                </a:lnTo>
                <a:lnTo>
                  <a:pt x="168" y="328"/>
                </a:lnTo>
                <a:lnTo>
                  <a:pt x="169" y="310"/>
                </a:lnTo>
                <a:lnTo>
                  <a:pt x="169" y="310"/>
                </a:lnTo>
                <a:lnTo>
                  <a:pt x="169" y="304"/>
                </a:lnTo>
                <a:lnTo>
                  <a:pt x="169" y="304"/>
                </a:lnTo>
                <a:lnTo>
                  <a:pt x="169" y="303"/>
                </a:lnTo>
                <a:lnTo>
                  <a:pt x="169" y="303"/>
                </a:lnTo>
                <a:close/>
                <a:moveTo>
                  <a:pt x="266" y="271"/>
                </a:moveTo>
                <a:lnTo>
                  <a:pt x="266" y="271"/>
                </a:lnTo>
                <a:lnTo>
                  <a:pt x="264" y="271"/>
                </a:lnTo>
                <a:lnTo>
                  <a:pt x="264" y="271"/>
                </a:lnTo>
                <a:lnTo>
                  <a:pt x="264" y="271"/>
                </a:lnTo>
                <a:lnTo>
                  <a:pt x="264" y="271"/>
                </a:lnTo>
                <a:lnTo>
                  <a:pt x="267" y="271"/>
                </a:lnTo>
                <a:lnTo>
                  <a:pt x="267" y="271"/>
                </a:lnTo>
                <a:lnTo>
                  <a:pt x="267" y="271"/>
                </a:lnTo>
                <a:lnTo>
                  <a:pt x="267" y="271"/>
                </a:lnTo>
                <a:lnTo>
                  <a:pt x="267" y="271"/>
                </a:lnTo>
                <a:lnTo>
                  <a:pt x="267" y="271"/>
                </a:lnTo>
                <a:lnTo>
                  <a:pt x="266" y="271"/>
                </a:lnTo>
                <a:lnTo>
                  <a:pt x="266" y="271"/>
                </a:lnTo>
                <a:close/>
                <a:moveTo>
                  <a:pt x="236" y="300"/>
                </a:moveTo>
                <a:lnTo>
                  <a:pt x="236" y="300"/>
                </a:lnTo>
                <a:lnTo>
                  <a:pt x="236" y="308"/>
                </a:lnTo>
                <a:lnTo>
                  <a:pt x="239" y="317"/>
                </a:lnTo>
                <a:lnTo>
                  <a:pt x="239" y="317"/>
                </a:lnTo>
                <a:lnTo>
                  <a:pt x="242" y="321"/>
                </a:lnTo>
                <a:lnTo>
                  <a:pt x="245" y="325"/>
                </a:lnTo>
                <a:lnTo>
                  <a:pt x="250" y="330"/>
                </a:lnTo>
                <a:lnTo>
                  <a:pt x="256" y="331"/>
                </a:lnTo>
                <a:lnTo>
                  <a:pt x="256" y="331"/>
                </a:lnTo>
                <a:lnTo>
                  <a:pt x="257" y="331"/>
                </a:lnTo>
                <a:lnTo>
                  <a:pt x="257" y="331"/>
                </a:lnTo>
                <a:lnTo>
                  <a:pt x="262" y="325"/>
                </a:lnTo>
                <a:lnTo>
                  <a:pt x="263" y="318"/>
                </a:lnTo>
                <a:lnTo>
                  <a:pt x="263" y="318"/>
                </a:lnTo>
                <a:lnTo>
                  <a:pt x="263" y="311"/>
                </a:lnTo>
                <a:lnTo>
                  <a:pt x="262" y="304"/>
                </a:lnTo>
                <a:lnTo>
                  <a:pt x="262" y="304"/>
                </a:lnTo>
                <a:lnTo>
                  <a:pt x="259" y="298"/>
                </a:lnTo>
                <a:lnTo>
                  <a:pt x="259" y="298"/>
                </a:lnTo>
                <a:lnTo>
                  <a:pt x="256" y="296"/>
                </a:lnTo>
                <a:lnTo>
                  <a:pt x="252" y="293"/>
                </a:lnTo>
                <a:lnTo>
                  <a:pt x="252" y="293"/>
                </a:lnTo>
                <a:lnTo>
                  <a:pt x="250" y="293"/>
                </a:lnTo>
                <a:lnTo>
                  <a:pt x="250" y="293"/>
                </a:lnTo>
                <a:lnTo>
                  <a:pt x="247" y="293"/>
                </a:lnTo>
                <a:lnTo>
                  <a:pt x="246" y="293"/>
                </a:lnTo>
                <a:lnTo>
                  <a:pt x="246" y="293"/>
                </a:lnTo>
                <a:lnTo>
                  <a:pt x="242" y="293"/>
                </a:lnTo>
                <a:lnTo>
                  <a:pt x="237" y="296"/>
                </a:lnTo>
                <a:lnTo>
                  <a:pt x="237" y="296"/>
                </a:lnTo>
                <a:lnTo>
                  <a:pt x="236" y="297"/>
                </a:lnTo>
                <a:lnTo>
                  <a:pt x="236" y="298"/>
                </a:lnTo>
                <a:lnTo>
                  <a:pt x="236" y="298"/>
                </a:lnTo>
                <a:lnTo>
                  <a:pt x="236" y="300"/>
                </a:lnTo>
                <a:lnTo>
                  <a:pt x="236" y="300"/>
                </a:lnTo>
                <a:close/>
                <a:moveTo>
                  <a:pt x="50" y="206"/>
                </a:moveTo>
                <a:lnTo>
                  <a:pt x="50" y="206"/>
                </a:lnTo>
                <a:lnTo>
                  <a:pt x="57" y="209"/>
                </a:lnTo>
                <a:lnTo>
                  <a:pt x="57" y="209"/>
                </a:lnTo>
                <a:lnTo>
                  <a:pt x="73" y="182"/>
                </a:lnTo>
                <a:lnTo>
                  <a:pt x="73" y="182"/>
                </a:lnTo>
                <a:lnTo>
                  <a:pt x="71" y="182"/>
                </a:lnTo>
                <a:lnTo>
                  <a:pt x="71" y="182"/>
                </a:lnTo>
                <a:lnTo>
                  <a:pt x="71" y="182"/>
                </a:lnTo>
                <a:lnTo>
                  <a:pt x="50" y="206"/>
                </a:lnTo>
                <a:lnTo>
                  <a:pt x="50" y="206"/>
                </a:lnTo>
                <a:close/>
                <a:moveTo>
                  <a:pt x="26" y="186"/>
                </a:moveTo>
                <a:lnTo>
                  <a:pt x="26" y="186"/>
                </a:lnTo>
                <a:lnTo>
                  <a:pt x="33" y="175"/>
                </a:lnTo>
                <a:lnTo>
                  <a:pt x="40" y="163"/>
                </a:lnTo>
                <a:lnTo>
                  <a:pt x="40" y="163"/>
                </a:lnTo>
                <a:lnTo>
                  <a:pt x="37" y="161"/>
                </a:lnTo>
                <a:lnTo>
                  <a:pt x="37" y="161"/>
                </a:lnTo>
                <a:lnTo>
                  <a:pt x="36" y="163"/>
                </a:lnTo>
                <a:lnTo>
                  <a:pt x="36" y="163"/>
                </a:lnTo>
                <a:lnTo>
                  <a:pt x="24" y="175"/>
                </a:lnTo>
                <a:lnTo>
                  <a:pt x="24" y="175"/>
                </a:lnTo>
                <a:lnTo>
                  <a:pt x="21" y="178"/>
                </a:lnTo>
                <a:lnTo>
                  <a:pt x="19" y="178"/>
                </a:lnTo>
                <a:lnTo>
                  <a:pt x="19" y="178"/>
                </a:lnTo>
                <a:lnTo>
                  <a:pt x="26" y="186"/>
                </a:lnTo>
                <a:lnTo>
                  <a:pt x="26" y="186"/>
                </a:lnTo>
                <a:close/>
                <a:moveTo>
                  <a:pt x="34" y="195"/>
                </a:moveTo>
                <a:lnTo>
                  <a:pt x="34" y="195"/>
                </a:lnTo>
                <a:lnTo>
                  <a:pt x="48" y="171"/>
                </a:lnTo>
                <a:lnTo>
                  <a:pt x="48" y="171"/>
                </a:lnTo>
                <a:lnTo>
                  <a:pt x="47" y="169"/>
                </a:lnTo>
                <a:lnTo>
                  <a:pt x="47" y="169"/>
                </a:lnTo>
                <a:lnTo>
                  <a:pt x="30" y="190"/>
                </a:lnTo>
                <a:lnTo>
                  <a:pt x="30" y="190"/>
                </a:lnTo>
                <a:lnTo>
                  <a:pt x="34" y="195"/>
                </a:lnTo>
                <a:lnTo>
                  <a:pt x="34" y="195"/>
                </a:lnTo>
                <a:close/>
                <a:moveTo>
                  <a:pt x="60" y="176"/>
                </a:moveTo>
                <a:lnTo>
                  <a:pt x="60" y="176"/>
                </a:lnTo>
                <a:lnTo>
                  <a:pt x="60" y="176"/>
                </a:lnTo>
                <a:lnTo>
                  <a:pt x="60" y="176"/>
                </a:lnTo>
                <a:lnTo>
                  <a:pt x="48" y="188"/>
                </a:lnTo>
                <a:lnTo>
                  <a:pt x="39" y="198"/>
                </a:lnTo>
                <a:lnTo>
                  <a:pt x="39" y="198"/>
                </a:lnTo>
                <a:lnTo>
                  <a:pt x="46" y="203"/>
                </a:lnTo>
                <a:lnTo>
                  <a:pt x="46" y="203"/>
                </a:lnTo>
                <a:lnTo>
                  <a:pt x="60" y="176"/>
                </a:lnTo>
                <a:lnTo>
                  <a:pt x="60" y="176"/>
                </a:lnTo>
                <a:close/>
                <a:moveTo>
                  <a:pt x="205" y="340"/>
                </a:moveTo>
                <a:lnTo>
                  <a:pt x="205" y="340"/>
                </a:lnTo>
                <a:lnTo>
                  <a:pt x="196" y="347"/>
                </a:lnTo>
                <a:lnTo>
                  <a:pt x="188" y="357"/>
                </a:lnTo>
                <a:lnTo>
                  <a:pt x="188" y="357"/>
                </a:lnTo>
                <a:lnTo>
                  <a:pt x="188" y="358"/>
                </a:lnTo>
                <a:lnTo>
                  <a:pt x="188" y="358"/>
                </a:lnTo>
                <a:lnTo>
                  <a:pt x="198" y="351"/>
                </a:lnTo>
                <a:lnTo>
                  <a:pt x="208" y="344"/>
                </a:lnTo>
                <a:lnTo>
                  <a:pt x="208" y="344"/>
                </a:lnTo>
                <a:lnTo>
                  <a:pt x="205" y="340"/>
                </a:lnTo>
                <a:lnTo>
                  <a:pt x="205" y="340"/>
                </a:lnTo>
                <a:close/>
                <a:moveTo>
                  <a:pt x="282" y="314"/>
                </a:moveTo>
                <a:lnTo>
                  <a:pt x="282" y="314"/>
                </a:lnTo>
                <a:lnTo>
                  <a:pt x="277" y="314"/>
                </a:lnTo>
                <a:lnTo>
                  <a:pt x="277" y="314"/>
                </a:lnTo>
                <a:lnTo>
                  <a:pt x="273" y="315"/>
                </a:lnTo>
                <a:lnTo>
                  <a:pt x="273" y="315"/>
                </a:lnTo>
                <a:lnTo>
                  <a:pt x="270" y="315"/>
                </a:lnTo>
                <a:lnTo>
                  <a:pt x="270" y="313"/>
                </a:lnTo>
                <a:lnTo>
                  <a:pt x="270" y="313"/>
                </a:lnTo>
                <a:lnTo>
                  <a:pt x="272" y="310"/>
                </a:lnTo>
                <a:lnTo>
                  <a:pt x="272" y="310"/>
                </a:lnTo>
                <a:lnTo>
                  <a:pt x="276" y="306"/>
                </a:lnTo>
                <a:lnTo>
                  <a:pt x="276" y="306"/>
                </a:lnTo>
                <a:lnTo>
                  <a:pt x="283" y="298"/>
                </a:lnTo>
                <a:lnTo>
                  <a:pt x="283" y="298"/>
                </a:lnTo>
                <a:lnTo>
                  <a:pt x="283" y="297"/>
                </a:lnTo>
                <a:lnTo>
                  <a:pt x="283" y="297"/>
                </a:lnTo>
                <a:lnTo>
                  <a:pt x="279" y="300"/>
                </a:lnTo>
                <a:lnTo>
                  <a:pt x="279" y="300"/>
                </a:lnTo>
                <a:lnTo>
                  <a:pt x="274" y="303"/>
                </a:lnTo>
                <a:lnTo>
                  <a:pt x="270" y="304"/>
                </a:lnTo>
                <a:lnTo>
                  <a:pt x="270" y="304"/>
                </a:lnTo>
                <a:lnTo>
                  <a:pt x="270" y="306"/>
                </a:lnTo>
                <a:lnTo>
                  <a:pt x="270" y="306"/>
                </a:lnTo>
                <a:lnTo>
                  <a:pt x="270" y="314"/>
                </a:lnTo>
                <a:lnTo>
                  <a:pt x="270" y="314"/>
                </a:lnTo>
                <a:lnTo>
                  <a:pt x="269" y="318"/>
                </a:lnTo>
                <a:lnTo>
                  <a:pt x="269" y="318"/>
                </a:lnTo>
                <a:lnTo>
                  <a:pt x="269" y="325"/>
                </a:lnTo>
                <a:lnTo>
                  <a:pt x="269" y="325"/>
                </a:lnTo>
                <a:lnTo>
                  <a:pt x="269" y="325"/>
                </a:lnTo>
                <a:lnTo>
                  <a:pt x="269" y="325"/>
                </a:lnTo>
                <a:lnTo>
                  <a:pt x="282" y="314"/>
                </a:lnTo>
                <a:lnTo>
                  <a:pt x="282" y="314"/>
                </a:lnTo>
                <a:close/>
                <a:moveTo>
                  <a:pt x="7" y="158"/>
                </a:moveTo>
                <a:lnTo>
                  <a:pt x="7" y="158"/>
                </a:lnTo>
                <a:lnTo>
                  <a:pt x="12" y="166"/>
                </a:lnTo>
                <a:lnTo>
                  <a:pt x="12" y="166"/>
                </a:lnTo>
                <a:lnTo>
                  <a:pt x="13" y="163"/>
                </a:lnTo>
                <a:lnTo>
                  <a:pt x="13" y="163"/>
                </a:lnTo>
                <a:lnTo>
                  <a:pt x="23" y="144"/>
                </a:lnTo>
                <a:lnTo>
                  <a:pt x="23" y="144"/>
                </a:lnTo>
                <a:lnTo>
                  <a:pt x="23" y="142"/>
                </a:lnTo>
                <a:lnTo>
                  <a:pt x="23" y="142"/>
                </a:lnTo>
                <a:lnTo>
                  <a:pt x="23" y="141"/>
                </a:lnTo>
                <a:lnTo>
                  <a:pt x="23" y="141"/>
                </a:lnTo>
                <a:lnTo>
                  <a:pt x="7" y="158"/>
                </a:lnTo>
                <a:lnTo>
                  <a:pt x="7" y="158"/>
                </a:lnTo>
                <a:close/>
                <a:moveTo>
                  <a:pt x="202" y="328"/>
                </a:moveTo>
                <a:lnTo>
                  <a:pt x="202" y="328"/>
                </a:lnTo>
                <a:lnTo>
                  <a:pt x="189" y="342"/>
                </a:lnTo>
                <a:lnTo>
                  <a:pt x="189" y="342"/>
                </a:lnTo>
                <a:lnTo>
                  <a:pt x="191" y="344"/>
                </a:lnTo>
                <a:lnTo>
                  <a:pt x="191" y="344"/>
                </a:lnTo>
                <a:lnTo>
                  <a:pt x="192" y="347"/>
                </a:lnTo>
                <a:lnTo>
                  <a:pt x="192" y="347"/>
                </a:lnTo>
                <a:lnTo>
                  <a:pt x="203" y="337"/>
                </a:lnTo>
                <a:lnTo>
                  <a:pt x="203" y="337"/>
                </a:lnTo>
                <a:lnTo>
                  <a:pt x="202" y="328"/>
                </a:lnTo>
                <a:lnTo>
                  <a:pt x="202" y="328"/>
                </a:lnTo>
                <a:close/>
                <a:moveTo>
                  <a:pt x="85" y="186"/>
                </a:moveTo>
                <a:lnTo>
                  <a:pt x="85" y="186"/>
                </a:lnTo>
                <a:lnTo>
                  <a:pt x="84" y="186"/>
                </a:lnTo>
                <a:lnTo>
                  <a:pt x="83" y="186"/>
                </a:lnTo>
                <a:lnTo>
                  <a:pt x="83" y="186"/>
                </a:lnTo>
                <a:lnTo>
                  <a:pt x="77" y="193"/>
                </a:lnTo>
                <a:lnTo>
                  <a:pt x="77" y="193"/>
                </a:lnTo>
                <a:lnTo>
                  <a:pt x="63" y="209"/>
                </a:lnTo>
                <a:lnTo>
                  <a:pt x="63" y="209"/>
                </a:lnTo>
                <a:lnTo>
                  <a:pt x="63" y="209"/>
                </a:lnTo>
                <a:lnTo>
                  <a:pt x="63" y="209"/>
                </a:lnTo>
                <a:lnTo>
                  <a:pt x="68" y="210"/>
                </a:lnTo>
                <a:lnTo>
                  <a:pt x="68" y="210"/>
                </a:lnTo>
                <a:lnTo>
                  <a:pt x="85" y="186"/>
                </a:lnTo>
                <a:lnTo>
                  <a:pt x="85" y="186"/>
                </a:lnTo>
                <a:close/>
                <a:moveTo>
                  <a:pt x="210" y="348"/>
                </a:moveTo>
                <a:lnTo>
                  <a:pt x="210" y="348"/>
                </a:lnTo>
                <a:lnTo>
                  <a:pt x="202" y="357"/>
                </a:lnTo>
                <a:lnTo>
                  <a:pt x="195" y="365"/>
                </a:lnTo>
                <a:lnTo>
                  <a:pt x="195" y="365"/>
                </a:lnTo>
                <a:lnTo>
                  <a:pt x="196" y="367"/>
                </a:lnTo>
                <a:lnTo>
                  <a:pt x="196" y="365"/>
                </a:lnTo>
                <a:lnTo>
                  <a:pt x="196" y="365"/>
                </a:lnTo>
                <a:lnTo>
                  <a:pt x="203" y="361"/>
                </a:lnTo>
                <a:lnTo>
                  <a:pt x="203" y="361"/>
                </a:lnTo>
                <a:lnTo>
                  <a:pt x="215" y="352"/>
                </a:lnTo>
                <a:lnTo>
                  <a:pt x="215" y="352"/>
                </a:lnTo>
                <a:lnTo>
                  <a:pt x="215" y="352"/>
                </a:lnTo>
                <a:lnTo>
                  <a:pt x="215" y="352"/>
                </a:lnTo>
                <a:lnTo>
                  <a:pt x="210" y="348"/>
                </a:lnTo>
                <a:lnTo>
                  <a:pt x="210" y="348"/>
                </a:lnTo>
                <a:close/>
                <a:moveTo>
                  <a:pt x="88" y="186"/>
                </a:moveTo>
                <a:lnTo>
                  <a:pt x="88" y="186"/>
                </a:lnTo>
                <a:lnTo>
                  <a:pt x="80" y="200"/>
                </a:lnTo>
                <a:lnTo>
                  <a:pt x="73" y="210"/>
                </a:lnTo>
                <a:lnTo>
                  <a:pt x="73" y="210"/>
                </a:lnTo>
                <a:lnTo>
                  <a:pt x="95" y="188"/>
                </a:lnTo>
                <a:lnTo>
                  <a:pt x="95" y="188"/>
                </a:lnTo>
                <a:lnTo>
                  <a:pt x="88" y="186"/>
                </a:lnTo>
                <a:lnTo>
                  <a:pt x="88" y="186"/>
                </a:lnTo>
                <a:close/>
                <a:moveTo>
                  <a:pt x="176" y="310"/>
                </a:moveTo>
                <a:lnTo>
                  <a:pt x="176" y="310"/>
                </a:lnTo>
                <a:lnTo>
                  <a:pt x="176" y="310"/>
                </a:lnTo>
                <a:lnTo>
                  <a:pt x="176" y="310"/>
                </a:lnTo>
                <a:lnTo>
                  <a:pt x="178" y="308"/>
                </a:lnTo>
                <a:lnTo>
                  <a:pt x="178" y="308"/>
                </a:lnTo>
                <a:lnTo>
                  <a:pt x="195" y="297"/>
                </a:lnTo>
                <a:lnTo>
                  <a:pt x="195" y="297"/>
                </a:lnTo>
                <a:lnTo>
                  <a:pt x="196" y="296"/>
                </a:lnTo>
                <a:lnTo>
                  <a:pt x="196" y="296"/>
                </a:lnTo>
                <a:lnTo>
                  <a:pt x="195" y="290"/>
                </a:lnTo>
                <a:lnTo>
                  <a:pt x="195" y="290"/>
                </a:lnTo>
                <a:lnTo>
                  <a:pt x="195" y="288"/>
                </a:lnTo>
                <a:lnTo>
                  <a:pt x="195" y="288"/>
                </a:lnTo>
                <a:lnTo>
                  <a:pt x="176" y="310"/>
                </a:lnTo>
                <a:lnTo>
                  <a:pt x="176" y="310"/>
                </a:lnTo>
                <a:close/>
                <a:moveTo>
                  <a:pt x="148" y="71"/>
                </a:moveTo>
                <a:lnTo>
                  <a:pt x="148" y="71"/>
                </a:lnTo>
                <a:lnTo>
                  <a:pt x="147" y="70"/>
                </a:lnTo>
                <a:lnTo>
                  <a:pt x="147" y="70"/>
                </a:lnTo>
                <a:lnTo>
                  <a:pt x="141" y="74"/>
                </a:lnTo>
                <a:lnTo>
                  <a:pt x="135" y="78"/>
                </a:lnTo>
                <a:lnTo>
                  <a:pt x="135" y="78"/>
                </a:lnTo>
                <a:lnTo>
                  <a:pt x="141" y="90"/>
                </a:lnTo>
                <a:lnTo>
                  <a:pt x="141" y="90"/>
                </a:lnTo>
                <a:lnTo>
                  <a:pt x="142" y="88"/>
                </a:lnTo>
                <a:lnTo>
                  <a:pt x="142" y="88"/>
                </a:lnTo>
                <a:lnTo>
                  <a:pt x="144" y="88"/>
                </a:lnTo>
                <a:lnTo>
                  <a:pt x="144" y="88"/>
                </a:lnTo>
                <a:lnTo>
                  <a:pt x="151" y="80"/>
                </a:lnTo>
                <a:lnTo>
                  <a:pt x="151" y="80"/>
                </a:lnTo>
                <a:lnTo>
                  <a:pt x="151" y="78"/>
                </a:lnTo>
                <a:lnTo>
                  <a:pt x="151" y="78"/>
                </a:lnTo>
                <a:lnTo>
                  <a:pt x="151" y="78"/>
                </a:lnTo>
                <a:lnTo>
                  <a:pt x="151" y="78"/>
                </a:lnTo>
                <a:lnTo>
                  <a:pt x="144" y="84"/>
                </a:lnTo>
                <a:lnTo>
                  <a:pt x="144" y="84"/>
                </a:lnTo>
                <a:lnTo>
                  <a:pt x="141" y="85"/>
                </a:lnTo>
                <a:lnTo>
                  <a:pt x="141" y="85"/>
                </a:lnTo>
                <a:lnTo>
                  <a:pt x="139" y="84"/>
                </a:lnTo>
                <a:lnTo>
                  <a:pt x="139" y="84"/>
                </a:lnTo>
                <a:lnTo>
                  <a:pt x="139" y="82"/>
                </a:lnTo>
                <a:lnTo>
                  <a:pt x="139" y="82"/>
                </a:lnTo>
                <a:lnTo>
                  <a:pt x="141" y="81"/>
                </a:lnTo>
                <a:lnTo>
                  <a:pt x="141" y="81"/>
                </a:lnTo>
                <a:lnTo>
                  <a:pt x="148" y="71"/>
                </a:lnTo>
                <a:lnTo>
                  <a:pt x="148" y="71"/>
                </a:lnTo>
                <a:close/>
                <a:moveTo>
                  <a:pt x="63" y="178"/>
                </a:moveTo>
                <a:lnTo>
                  <a:pt x="63" y="178"/>
                </a:lnTo>
                <a:lnTo>
                  <a:pt x="50" y="202"/>
                </a:lnTo>
                <a:lnTo>
                  <a:pt x="50" y="202"/>
                </a:lnTo>
                <a:lnTo>
                  <a:pt x="68" y="180"/>
                </a:lnTo>
                <a:lnTo>
                  <a:pt x="68" y="180"/>
                </a:lnTo>
                <a:lnTo>
                  <a:pt x="63" y="178"/>
                </a:lnTo>
                <a:lnTo>
                  <a:pt x="63" y="178"/>
                </a:lnTo>
                <a:close/>
                <a:moveTo>
                  <a:pt x="39" y="193"/>
                </a:moveTo>
                <a:lnTo>
                  <a:pt x="39" y="193"/>
                </a:lnTo>
                <a:lnTo>
                  <a:pt x="57" y="175"/>
                </a:lnTo>
                <a:lnTo>
                  <a:pt x="57" y="175"/>
                </a:lnTo>
                <a:lnTo>
                  <a:pt x="51" y="172"/>
                </a:lnTo>
                <a:lnTo>
                  <a:pt x="51" y="172"/>
                </a:lnTo>
                <a:lnTo>
                  <a:pt x="44" y="183"/>
                </a:lnTo>
                <a:lnTo>
                  <a:pt x="39" y="193"/>
                </a:lnTo>
                <a:lnTo>
                  <a:pt x="39" y="193"/>
                </a:lnTo>
                <a:close/>
                <a:moveTo>
                  <a:pt x="90" y="207"/>
                </a:moveTo>
                <a:lnTo>
                  <a:pt x="90" y="207"/>
                </a:lnTo>
                <a:lnTo>
                  <a:pt x="90" y="207"/>
                </a:lnTo>
                <a:lnTo>
                  <a:pt x="90" y="207"/>
                </a:lnTo>
                <a:lnTo>
                  <a:pt x="111" y="186"/>
                </a:lnTo>
                <a:lnTo>
                  <a:pt x="111" y="186"/>
                </a:lnTo>
                <a:lnTo>
                  <a:pt x="104" y="188"/>
                </a:lnTo>
                <a:lnTo>
                  <a:pt x="104" y="188"/>
                </a:lnTo>
                <a:lnTo>
                  <a:pt x="102" y="189"/>
                </a:lnTo>
                <a:lnTo>
                  <a:pt x="102" y="189"/>
                </a:lnTo>
                <a:lnTo>
                  <a:pt x="91" y="203"/>
                </a:lnTo>
                <a:lnTo>
                  <a:pt x="91" y="203"/>
                </a:lnTo>
                <a:lnTo>
                  <a:pt x="90" y="207"/>
                </a:lnTo>
                <a:lnTo>
                  <a:pt x="90" y="207"/>
                </a:lnTo>
                <a:close/>
                <a:moveTo>
                  <a:pt x="26" y="145"/>
                </a:moveTo>
                <a:lnTo>
                  <a:pt x="26" y="145"/>
                </a:lnTo>
                <a:lnTo>
                  <a:pt x="20" y="155"/>
                </a:lnTo>
                <a:lnTo>
                  <a:pt x="16" y="165"/>
                </a:lnTo>
                <a:lnTo>
                  <a:pt x="16" y="165"/>
                </a:lnTo>
                <a:lnTo>
                  <a:pt x="23" y="158"/>
                </a:lnTo>
                <a:lnTo>
                  <a:pt x="29" y="151"/>
                </a:lnTo>
                <a:lnTo>
                  <a:pt x="29" y="151"/>
                </a:lnTo>
                <a:lnTo>
                  <a:pt x="26" y="145"/>
                </a:lnTo>
                <a:lnTo>
                  <a:pt x="26" y="145"/>
                </a:lnTo>
                <a:close/>
                <a:moveTo>
                  <a:pt x="83" y="212"/>
                </a:moveTo>
                <a:lnTo>
                  <a:pt x="83" y="212"/>
                </a:lnTo>
                <a:lnTo>
                  <a:pt x="91" y="199"/>
                </a:lnTo>
                <a:lnTo>
                  <a:pt x="98" y="188"/>
                </a:lnTo>
                <a:lnTo>
                  <a:pt x="98" y="188"/>
                </a:lnTo>
                <a:lnTo>
                  <a:pt x="87" y="199"/>
                </a:lnTo>
                <a:lnTo>
                  <a:pt x="77" y="212"/>
                </a:lnTo>
                <a:lnTo>
                  <a:pt x="77" y="212"/>
                </a:lnTo>
                <a:lnTo>
                  <a:pt x="83" y="212"/>
                </a:lnTo>
                <a:lnTo>
                  <a:pt x="83" y="212"/>
                </a:lnTo>
                <a:close/>
                <a:moveTo>
                  <a:pt x="90" y="212"/>
                </a:moveTo>
                <a:lnTo>
                  <a:pt x="90" y="212"/>
                </a:lnTo>
                <a:lnTo>
                  <a:pt x="91" y="212"/>
                </a:lnTo>
                <a:lnTo>
                  <a:pt x="91" y="212"/>
                </a:lnTo>
                <a:lnTo>
                  <a:pt x="95" y="212"/>
                </a:lnTo>
                <a:lnTo>
                  <a:pt x="95" y="212"/>
                </a:lnTo>
                <a:lnTo>
                  <a:pt x="98" y="210"/>
                </a:lnTo>
                <a:lnTo>
                  <a:pt x="98" y="210"/>
                </a:lnTo>
                <a:lnTo>
                  <a:pt x="114" y="189"/>
                </a:lnTo>
                <a:lnTo>
                  <a:pt x="114" y="189"/>
                </a:lnTo>
                <a:lnTo>
                  <a:pt x="114" y="188"/>
                </a:lnTo>
                <a:lnTo>
                  <a:pt x="114" y="188"/>
                </a:lnTo>
                <a:lnTo>
                  <a:pt x="114" y="188"/>
                </a:lnTo>
                <a:lnTo>
                  <a:pt x="114" y="188"/>
                </a:lnTo>
                <a:lnTo>
                  <a:pt x="90" y="212"/>
                </a:lnTo>
                <a:lnTo>
                  <a:pt x="90" y="212"/>
                </a:lnTo>
                <a:close/>
                <a:moveTo>
                  <a:pt x="10" y="145"/>
                </a:moveTo>
                <a:lnTo>
                  <a:pt x="10" y="145"/>
                </a:lnTo>
                <a:lnTo>
                  <a:pt x="10" y="145"/>
                </a:lnTo>
                <a:lnTo>
                  <a:pt x="10" y="145"/>
                </a:lnTo>
                <a:lnTo>
                  <a:pt x="19" y="131"/>
                </a:lnTo>
                <a:lnTo>
                  <a:pt x="19" y="131"/>
                </a:lnTo>
                <a:lnTo>
                  <a:pt x="19" y="131"/>
                </a:lnTo>
                <a:lnTo>
                  <a:pt x="19" y="131"/>
                </a:lnTo>
                <a:lnTo>
                  <a:pt x="16" y="126"/>
                </a:lnTo>
                <a:lnTo>
                  <a:pt x="16" y="126"/>
                </a:lnTo>
                <a:lnTo>
                  <a:pt x="16" y="126"/>
                </a:lnTo>
                <a:lnTo>
                  <a:pt x="16" y="126"/>
                </a:lnTo>
                <a:lnTo>
                  <a:pt x="10" y="135"/>
                </a:lnTo>
                <a:lnTo>
                  <a:pt x="10" y="135"/>
                </a:lnTo>
                <a:lnTo>
                  <a:pt x="9" y="136"/>
                </a:lnTo>
                <a:lnTo>
                  <a:pt x="9" y="136"/>
                </a:lnTo>
                <a:lnTo>
                  <a:pt x="9" y="141"/>
                </a:lnTo>
                <a:lnTo>
                  <a:pt x="10" y="145"/>
                </a:lnTo>
                <a:lnTo>
                  <a:pt x="10" y="145"/>
                </a:lnTo>
                <a:lnTo>
                  <a:pt x="10" y="145"/>
                </a:lnTo>
                <a:lnTo>
                  <a:pt x="10" y="145"/>
                </a:lnTo>
                <a:close/>
                <a:moveTo>
                  <a:pt x="68" y="109"/>
                </a:moveTo>
                <a:lnTo>
                  <a:pt x="68" y="109"/>
                </a:lnTo>
                <a:lnTo>
                  <a:pt x="68" y="109"/>
                </a:lnTo>
                <a:lnTo>
                  <a:pt x="68" y="109"/>
                </a:lnTo>
                <a:lnTo>
                  <a:pt x="68" y="109"/>
                </a:lnTo>
                <a:lnTo>
                  <a:pt x="68" y="109"/>
                </a:lnTo>
                <a:lnTo>
                  <a:pt x="63" y="98"/>
                </a:lnTo>
                <a:lnTo>
                  <a:pt x="63" y="98"/>
                </a:lnTo>
                <a:lnTo>
                  <a:pt x="56" y="85"/>
                </a:lnTo>
                <a:lnTo>
                  <a:pt x="56" y="85"/>
                </a:lnTo>
                <a:lnTo>
                  <a:pt x="44" y="63"/>
                </a:lnTo>
                <a:lnTo>
                  <a:pt x="44" y="63"/>
                </a:lnTo>
                <a:lnTo>
                  <a:pt x="44" y="63"/>
                </a:lnTo>
                <a:lnTo>
                  <a:pt x="44" y="63"/>
                </a:lnTo>
                <a:lnTo>
                  <a:pt x="43" y="61"/>
                </a:lnTo>
                <a:lnTo>
                  <a:pt x="43" y="61"/>
                </a:lnTo>
                <a:lnTo>
                  <a:pt x="46" y="67"/>
                </a:lnTo>
                <a:lnTo>
                  <a:pt x="46" y="67"/>
                </a:lnTo>
                <a:lnTo>
                  <a:pt x="54" y="85"/>
                </a:lnTo>
                <a:lnTo>
                  <a:pt x="54" y="85"/>
                </a:lnTo>
                <a:lnTo>
                  <a:pt x="61" y="98"/>
                </a:lnTo>
                <a:lnTo>
                  <a:pt x="61" y="98"/>
                </a:lnTo>
                <a:lnTo>
                  <a:pt x="67" y="107"/>
                </a:lnTo>
                <a:lnTo>
                  <a:pt x="67" y="107"/>
                </a:lnTo>
                <a:lnTo>
                  <a:pt x="68" y="109"/>
                </a:lnTo>
                <a:lnTo>
                  <a:pt x="68" y="109"/>
                </a:lnTo>
                <a:close/>
                <a:moveTo>
                  <a:pt x="284" y="364"/>
                </a:moveTo>
                <a:lnTo>
                  <a:pt x="284" y="364"/>
                </a:lnTo>
                <a:lnTo>
                  <a:pt x="280" y="365"/>
                </a:lnTo>
                <a:lnTo>
                  <a:pt x="280" y="365"/>
                </a:lnTo>
                <a:lnTo>
                  <a:pt x="267" y="379"/>
                </a:lnTo>
                <a:lnTo>
                  <a:pt x="267" y="379"/>
                </a:lnTo>
                <a:lnTo>
                  <a:pt x="266" y="381"/>
                </a:lnTo>
                <a:lnTo>
                  <a:pt x="266" y="381"/>
                </a:lnTo>
                <a:lnTo>
                  <a:pt x="273" y="379"/>
                </a:lnTo>
                <a:lnTo>
                  <a:pt x="273" y="379"/>
                </a:lnTo>
                <a:lnTo>
                  <a:pt x="276" y="377"/>
                </a:lnTo>
                <a:lnTo>
                  <a:pt x="276" y="377"/>
                </a:lnTo>
                <a:lnTo>
                  <a:pt x="283" y="364"/>
                </a:lnTo>
                <a:lnTo>
                  <a:pt x="283" y="364"/>
                </a:lnTo>
                <a:lnTo>
                  <a:pt x="284" y="364"/>
                </a:lnTo>
                <a:lnTo>
                  <a:pt x="284" y="364"/>
                </a:lnTo>
                <a:close/>
                <a:moveTo>
                  <a:pt x="181" y="337"/>
                </a:moveTo>
                <a:lnTo>
                  <a:pt x="181" y="337"/>
                </a:lnTo>
                <a:lnTo>
                  <a:pt x="181" y="337"/>
                </a:lnTo>
                <a:lnTo>
                  <a:pt x="181" y="337"/>
                </a:lnTo>
                <a:lnTo>
                  <a:pt x="201" y="323"/>
                </a:lnTo>
                <a:lnTo>
                  <a:pt x="201" y="323"/>
                </a:lnTo>
                <a:lnTo>
                  <a:pt x="201" y="318"/>
                </a:lnTo>
                <a:lnTo>
                  <a:pt x="199" y="315"/>
                </a:lnTo>
                <a:lnTo>
                  <a:pt x="199" y="315"/>
                </a:lnTo>
                <a:lnTo>
                  <a:pt x="181" y="337"/>
                </a:lnTo>
                <a:lnTo>
                  <a:pt x="181" y="337"/>
                </a:lnTo>
                <a:close/>
                <a:moveTo>
                  <a:pt x="124" y="193"/>
                </a:moveTo>
                <a:lnTo>
                  <a:pt x="124" y="193"/>
                </a:lnTo>
                <a:lnTo>
                  <a:pt x="105" y="209"/>
                </a:lnTo>
                <a:lnTo>
                  <a:pt x="105" y="209"/>
                </a:lnTo>
                <a:lnTo>
                  <a:pt x="110" y="207"/>
                </a:lnTo>
                <a:lnTo>
                  <a:pt x="110" y="207"/>
                </a:lnTo>
                <a:lnTo>
                  <a:pt x="111" y="207"/>
                </a:lnTo>
                <a:lnTo>
                  <a:pt x="114" y="209"/>
                </a:lnTo>
                <a:lnTo>
                  <a:pt x="114" y="209"/>
                </a:lnTo>
                <a:lnTo>
                  <a:pt x="125" y="195"/>
                </a:lnTo>
                <a:lnTo>
                  <a:pt x="125" y="195"/>
                </a:lnTo>
                <a:lnTo>
                  <a:pt x="124" y="193"/>
                </a:lnTo>
                <a:lnTo>
                  <a:pt x="124" y="193"/>
                </a:lnTo>
                <a:close/>
                <a:moveTo>
                  <a:pt x="148" y="226"/>
                </a:moveTo>
                <a:lnTo>
                  <a:pt x="148" y="226"/>
                </a:lnTo>
                <a:lnTo>
                  <a:pt x="135" y="234"/>
                </a:lnTo>
                <a:lnTo>
                  <a:pt x="135" y="234"/>
                </a:lnTo>
                <a:lnTo>
                  <a:pt x="139" y="240"/>
                </a:lnTo>
                <a:lnTo>
                  <a:pt x="139" y="240"/>
                </a:lnTo>
                <a:lnTo>
                  <a:pt x="149" y="229"/>
                </a:lnTo>
                <a:lnTo>
                  <a:pt x="149" y="229"/>
                </a:lnTo>
                <a:lnTo>
                  <a:pt x="148" y="226"/>
                </a:lnTo>
                <a:lnTo>
                  <a:pt x="148" y="226"/>
                </a:lnTo>
                <a:close/>
                <a:moveTo>
                  <a:pt x="198" y="310"/>
                </a:moveTo>
                <a:lnTo>
                  <a:pt x="198" y="310"/>
                </a:lnTo>
                <a:lnTo>
                  <a:pt x="196" y="303"/>
                </a:lnTo>
                <a:lnTo>
                  <a:pt x="196" y="303"/>
                </a:lnTo>
                <a:lnTo>
                  <a:pt x="179" y="323"/>
                </a:lnTo>
                <a:lnTo>
                  <a:pt x="179" y="323"/>
                </a:lnTo>
                <a:lnTo>
                  <a:pt x="198" y="310"/>
                </a:lnTo>
                <a:lnTo>
                  <a:pt x="198" y="310"/>
                </a:lnTo>
                <a:close/>
                <a:moveTo>
                  <a:pt x="192" y="279"/>
                </a:moveTo>
                <a:lnTo>
                  <a:pt x="192" y="279"/>
                </a:lnTo>
                <a:lnTo>
                  <a:pt x="191" y="279"/>
                </a:lnTo>
                <a:lnTo>
                  <a:pt x="191" y="279"/>
                </a:lnTo>
                <a:lnTo>
                  <a:pt x="178" y="293"/>
                </a:lnTo>
                <a:lnTo>
                  <a:pt x="178" y="293"/>
                </a:lnTo>
                <a:lnTo>
                  <a:pt x="176" y="296"/>
                </a:lnTo>
                <a:lnTo>
                  <a:pt x="176" y="296"/>
                </a:lnTo>
                <a:lnTo>
                  <a:pt x="176" y="296"/>
                </a:lnTo>
                <a:lnTo>
                  <a:pt x="176" y="296"/>
                </a:lnTo>
                <a:lnTo>
                  <a:pt x="193" y="284"/>
                </a:lnTo>
                <a:lnTo>
                  <a:pt x="193" y="284"/>
                </a:lnTo>
                <a:lnTo>
                  <a:pt x="193" y="281"/>
                </a:lnTo>
                <a:lnTo>
                  <a:pt x="193" y="281"/>
                </a:lnTo>
                <a:lnTo>
                  <a:pt x="192" y="279"/>
                </a:lnTo>
                <a:lnTo>
                  <a:pt x="192" y="279"/>
                </a:lnTo>
                <a:close/>
                <a:moveTo>
                  <a:pt x="179" y="334"/>
                </a:moveTo>
                <a:lnTo>
                  <a:pt x="179" y="334"/>
                </a:lnTo>
                <a:lnTo>
                  <a:pt x="196" y="315"/>
                </a:lnTo>
                <a:lnTo>
                  <a:pt x="196" y="315"/>
                </a:lnTo>
                <a:lnTo>
                  <a:pt x="178" y="328"/>
                </a:lnTo>
                <a:lnTo>
                  <a:pt x="178" y="328"/>
                </a:lnTo>
                <a:lnTo>
                  <a:pt x="179" y="334"/>
                </a:lnTo>
                <a:lnTo>
                  <a:pt x="179" y="334"/>
                </a:lnTo>
                <a:close/>
                <a:moveTo>
                  <a:pt x="259" y="368"/>
                </a:moveTo>
                <a:lnTo>
                  <a:pt x="259" y="368"/>
                </a:lnTo>
                <a:lnTo>
                  <a:pt x="257" y="368"/>
                </a:lnTo>
                <a:lnTo>
                  <a:pt x="256" y="368"/>
                </a:lnTo>
                <a:lnTo>
                  <a:pt x="256" y="368"/>
                </a:lnTo>
                <a:lnTo>
                  <a:pt x="242" y="382"/>
                </a:lnTo>
                <a:lnTo>
                  <a:pt x="242" y="382"/>
                </a:lnTo>
                <a:lnTo>
                  <a:pt x="242" y="384"/>
                </a:lnTo>
                <a:lnTo>
                  <a:pt x="242" y="384"/>
                </a:lnTo>
                <a:lnTo>
                  <a:pt x="249" y="382"/>
                </a:lnTo>
                <a:lnTo>
                  <a:pt x="249" y="382"/>
                </a:lnTo>
                <a:lnTo>
                  <a:pt x="249" y="382"/>
                </a:lnTo>
                <a:lnTo>
                  <a:pt x="249" y="382"/>
                </a:lnTo>
                <a:lnTo>
                  <a:pt x="257" y="369"/>
                </a:lnTo>
                <a:lnTo>
                  <a:pt x="257" y="369"/>
                </a:lnTo>
                <a:lnTo>
                  <a:pt x="259" y="368"/>
                </a:lnTo>
                <a:lnTo>
                  <a:pt x="259" y="368"/>
                </a:lnTo>
                <a:close/>
                <a:moveTo>
                  <a:pt x="81" y="185"/>
                </a:moveTo>
                <a:lnTo>
                  <a:pt x="81" y="185"/>
                </a:lnTo>
                <a:lnTo>
                  <a:pt x="75" y="183"/>
                </a:lnTo>
                <a:lnTo>
                  <a:pt x="75" y="183"/>
                </a:lnTo>
                <a:lnTo>
                  <a:pt x="64" y="203"/>
                </a:lnTo>
                <a:lnTo>
                  <a:pt x="64" y="203"/>
                </a:lnTo>
                <a:lnTo>
                  <a:pt x="81" y="185"/>
                </a:lnTo>
                <a:lnTo>
                  <a:pt x="81" y="185"/>
                </a:lnTo>
                <a:close/>
                <a:moveTo>
                  <a:pt x="193" y="303"/>
                </a:moveTo>
                <a:lnTo>
                  <a:pt x="193" y="303"/>
                </a:lnTo>
                <a:lnTo>
                  <a:pt x="193" y="303"/>
                </a:lnTo>
                <a:lnTo>
                  <a:pt x="193" y="303"/>
                </a:lnTo>
                <a:lnTo>
                  <a:pt x="176" y="314"/>
                </a:lnTo>
                <a:lnTo>
                  <a:pt x="176" y="314"/>
                </a:lnTo>
                <a:lnTo>
                  <a:pt x="176" y="321"/>
                </a:lnTo>
                <a:lnTo>
                  <a:pt x="176" y="321"/>
                </a:lnTo>
                <a:lnTo>
                  <a:pt x="193" y="303"/>
                </a:lnTo>
                <a:lnTo>
                  <a:pt x="193" y="303"/>
                </a:lnTo>
                <a:close/>
                <a:moveTo>
                  <a:pt x="183" y="266"/>
                </a:moveTo>
                <a:lnTo>
                  <a:pt x="183" y="266"/>
                </a:lnTo>
                <a:lnTo>
                  <a:pt x="168" y="279"/>
                </a:lnTo>
                <a:lnTo>
                  <a:pt x="168" y="279"/>
                </a:lnTo>
                <a:lnTo>
                  <a:pt x="172" y="283"/>
                </a:lnTo>
                <a:lnTo>
                  <a:pt x="172" y="283"/>
                </a:lnTo>
                <a:lnTo>
                  <a:pt x="178" y="276"/>
                </a:lnTo>
                <a:lnTo>
                  <a:pt x="178" y="276"/>
                </a:lnTo>
                <a:lnTo>
                  <a:pt x="183" y="267"/>
                </a:lnTo>
                <a:lnTo>
                  <a:pt x="183" y="267"/>
                </a:lnTo>
                <a:lnTo>
                  <a:pt x="183" y="266"/>
                </a:lnTo>
                <a:lnTo>
                  <a:pt x="183" y="266"/>
                </a:lnTo>
                <a:close/>
                <a:moveTo>
                  <a:pt x="242" y="365"/>
                </a:moveTo>
                <a:lnTo>
                  <a:pt x="242" y="365"/>
                </a:lnTo>
                <a:lnTo>
                  <a:pt x="239" y="365"/>
                </a:lnTo>
                <a:lnTo>
                  <a:pt x="239" y="365"/>
                </a:lnTo>
                <a:lnTo>
                  <a:pt x="237" y="365"/>
                </a:lnTo>
                <a:lnTo>
                  <a:pt x="236" y="365"/>
                </a:lnTo>
                <a:lnTo>
                  <a:pt x="236" y="365"/>
                </a:lnTo>
                <a:lnTo>
                  <a:pt x="225" y="381"/>
                </a:lnTo>
                <a:lnTo>
                  <a:pt x="225" y="381"/>
                </a:lnTo>
                <a:lnTo>
                  <a:pt x="225" y="382"/>
                </a:lnTo>
                <a:lnTo>
                  <a:pt x="225" y="382"/>
                </a:lnTo>
                <a:lnTo>
                  <a:pt x="242" y="365"/>
                </a:lnTo>
                <a:lnTo>
                  <a:pt x="242" y="365"/>
                </a:lnTo>
                <a:close/>
                <a:moveTo>
                  <a:pt x="137" y="207"/>
                </a:moveTo>
                <a:lnTo>
                  <a:pt x="137" y="207"/>
                </a:lnTo>
                <a:lnTo>
                  <a:pt x="122" y="219"/>
                </a:lnTo>
                <a:lnTo>
                  <a:pt x="122" y="219"/>
                </a:lnTo>
                <a:lnTo>
                  <a:pt x="127" y="223"/>
                </a:lnTo>
                <a:lnTo>
                  <a:pt x="127" y="223"/>
                </a:lnTo>
                <a:lnTo>
                  <a:pt x="137" y="209"/>
                </a:lnTo>
                <a:lnTo>
                  <a:pt x="137" y="209"/>
                </a:lnTo>
                <a:lnTo>
                  <a:pt x="137" y="207"/>
                </a:lnTo>
                <a:lnTo>
                  <a:pt x="137" y="207"/>
                </a:lnTo>
                <a:close/>
                <a:moveTo>
                  <a:pt x="176" y="260"/>
                </a:moveTo>
                <a:lnTo>
                  <a:pt x="176" y="260"/>
                </a:lnTo>
                <a:lnTo>
                  <a:pt x="176" y="259"/>
                </a:lnTo>
                <a:lnTo>
                  <a:pt x="176" y="259"/>
                </a:lnTo>
                <a:lnTo>
                  <a:pt x="161" y="270"/>
                </a:lnTo>
                <a:lnTo>
                  <a:pt x="161" y="270"/>
                </a:lnTo>
                <a:lnTo>
                  <a:pt x="165" y="274"/>
                </a:lnTo>
                <a:lnTo>
                  <a:pt x="165" y="274"/>
                </a:lnTo>
                <a:lnTo>
                  <a:pt x="176" y="260"/>
                </a:lnTo>
                <a:lnTo>
                  <a:pt x="176" y="260"/>
                </a:lnTo>
                <a:close/>
                <a:moveTo>
                  <a:pt x="19" y="176"/>
                </a:moveTo>
                <a:lnTo>
                  <a:pt x="19" y="176"/>
                </a:lnTo>
                <a:lnTo>
                  <a:pt x="19" y="172"/>
                </a:lnTo>
                <a:lnTo>
                  <a:pt x="19" y="172"/>
                </a:lnTo>
                <a:lnTo>
                  <a:pt x="29" y="156"/>
                </a:lnTo>
                <a:lnTo>
                  <a:pt x="29" y="156"/>
                </a:lnTo>
                <a:lnTo>
                  <a:pt x="29" y="156"/>
                </a:lnTo>
                <a:lnTo>
                  <a:pt x="29" y="156"/>
                </a:lnTo>
                <a:lnTo>
                  <a:pt x="27" y="158"/>
                </a:lnTo>
                <a:lnTo>
                  <a:pt x="27" y="158"/>
                </a:lnTo>
                <a:lnTo>
                  <a:pt x="19" y="166"/>
                </a:lnTo>
                <a:lnTo>
                  <a:pt x="19" y="166"/>
                </a:lnTo>
                <a:lnTo>
                  <a:pt x="16" y="168"/>
                </a:lnTo>
                <a:lnTo>
                  <a:pt x="13" y="169"/>
                </a:lnTo>
                <a:lnTo>
                  <a:pt x="13" y="169"/>
                </a:lnTo>
                <a:lnTo>
                  <a:pt x="19" y="176"/>
                </a:lnTo>
                <a:lnTo>
                  <a:pt x="19" y="176"/>
                </a:lnTo>
                <a:close/>
                <a:moveTo>
                  <a:pt x="182" y="345"/>
                </a:moveTo>
                <a:lnTo>
                  <a:pt x="182" y="345"/>
                </a:lnTo>
                <a:lnTo>
                  <a:pt x="183" y="345"/>
                </a:lnTo>
                <a:lnTo>
                  <a:pt x="183" y="345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98" y="328"/>
                </a:lnTo>
                <a:lnTo>
                  <a:pt x="181" y="341"/>
                </a:lnTo>
                <a:lnTo>
                  <a:pt x="181" y="341"/>
                </a:lnTo>
                <a:lnTo>
                  <a:pt x="182" y="345"/>
                </a:lnTo>
                <a:lnTo>
                  <a:pt x="182" y="345"/>
                </a:lnTo>
                <a:close/>
                <a:moveTo>
                  <a:pt x="280" y="375"/>
                </a:moveTo>
                <a:lnTo>
                  <a:pt x="280" y="375"/>
                </a:lnTo>
                <a:lnTo>
                  <a:pt x="284" y="374"/>
                </a:lnTo>
                <a:lnTo>
                  <a:pt x="290" y="368"/>
                </a:lnTo>
                <a:lnTo>
                  <a:pt x="296" y="361"/>
                </a:lnTo>
                <a:lnTo>
                  <a:pt x="299" y="357"/>
                </a:lnTo>
                <a:lnTo>
                  <a:pt x="299" y="357"/>
                </a:lnTo>
                <a:lnTo>
                  <a:pt x="289" y="365"/>
                </a:lnTo>
                <a:lnTo>
                  <a:pt x="280" y="375"/>
                </a:lnTo>
                <a:lnTo>
                  <a:pt x="280" y="375"/>
                </a:lnTo>
                <a:close/>
                <a:moveTo>
                  <a:pt x="158" y="266"/>
                </a:moveTo>
                <a:lnTo>
                  <a:pt x="158" y="266"/>
                </a:lnTo>
                <a:lnTo>
                  <a:pt x="169" y="252"/>
                </a:lnTo>
                <a:lnTo>
                  <a:pt x="169" y="252"/>
                </a:lnTo>
                <a:lnTo>
                  <a:pt x="169" y="252"/>
                </a:lnTo>
                <a:lnTo>
                  <a:pt x="169" y="252"/>
                </a:lnTo>
                <a:lnTo>
                  <a:pt x="155" y="261"/>
                </a:lnTo>
                <a:lnTo>
                  <a:pt x="155" y="261"/>
                </a:lnTo>
                <a:lnTo>
                  <a:pt x="158" y="266"/>
                </a:lnTo>
                <a:lnTo>
                  <a:pt x="158" y="266"/>
                </a:lnTo>
                <a:close/>
                <a:moveTo>
                  <a:pt x="220" y="381"/>
                </a:moveTo>
                <a:lnTo>
                  <a:pt x="220" y="381"/>
                </a:lnTo>
                <a:lnTo>
                  <a:pt x="233" y="364"/>
                </a:lnTo>
                <a:lnTo>
                  <a:pt x="233" y="364"/>
                </a:lnTo>
                <a:lnTo>
                  <a:pt x="233" y="364"/>
                </a:lnTo>
                <a:lnTo>
                  <a:pt x="233" y="364"/>
                </a:lnTo>
                <a:lnTo>
                  <a:pt x="233" y="364"/>
                </a:lnTo>
                <a:lnTo>
                  <a:pt x="233" y="364"/>
                </a:lnTo>
                <a:lnTo>
                  <a:pt x="216" y="378"/>
                </a:lnTo>
                <a:lnTo>
                  <a:pt x="216" y="378"/>
                </a:lnTo>
                <a:lnTo>
                  <a:pt x="220" y="381"/>
                </a:lnTo>
                <a:lnTo>
                  <a:pt x="220" y="381"/>
                </a:lnTo>
                <a:close/>
                <a:moveTo>
                  <a:pt x="253" y="367"/>
                </a:moveTo>
                <a:lnTo>
                  <a:pt x="253" y="367"/>
                </a:lnTo>
                <a:lnTo>
                  <a:pt x="249" y="367"/>
                </a:lnTo>
                <a:lnTo>
                  <a:pt x="249" y="367"/>
                </a:lnTo>
                <a:lnTo>
                  <a:pt x="247" y="367"/>
                </a:lnTo>
                <a:lnTo>
                  <a:pt x="247" y="368"/>
                </a:lnTo>
                <a:lnTo>
                  <a:pt x="247" y="368"/>
                </a:lnTo>
                <a:lnTo>
                  <a:pt x="236" y="384"/>
                </a:lnTo>
                <a:lnTo>
                  <a:pt x="236" y="384"/>
                </a:lnTo>
                <a:lnTo>
                  <a:pt x="236" y="384"/>
                </a:lnTo>
                <a:lnTo>
                  <a:pt x="236" y="384"/>
                </a:lnTo>
                <a:lnTo>
                  <a:pt x="245" y="375"/>
                </a:lnTo>
                <a:lnTo>
                  <a:pt x="253" y="367"/>
                </a:lnTo>
                <a:lnTo>
                  <a:pt x="253" y="367"/>
                </a:lnTo>
                <a:close/>
                <a:moveTo>
                  <a:pt x="277" y="287"/>
                </a:moveTo>
                <a:lnTo>
                  <a:pt x="277" y="287"/>
                </a:lnTo>
                <a:lnTo>
                  <a:pt x="277" y="287"/>
                </a:lnTo>
                <a:lnTo>
                  <a:pt x="277" y="287"/>
                </a:lnTo>
                <a:lnTo>
                  <a:pt x="266" y="293"/>
                </a:lnTo>
                <a:lnTo>
                  <a:pt x="266" y="293"/>
                </a:lnTo>
                <a:lnTo>
                  <a:pt x="269" y="300"/>
                </a:lnTo>
                <a:lnTo>
                  <a:pt x="269" y="300"/>
                </a:lnTo>
                <a:lnTo>
                  <a:pt x="277" y="287"/>
                </a:lnTo>
                <a:lnTo>
                  <a:pt x="277" y="287"/>
                </a:lnTo>
                <a:close/>
                <a:moveTo>
                  <a:pt x="33" y="156"/>
                </a:moveTo>
                <a:lnTo>
                  <a:pt x="33" y="156"/>
                </a:lnTo>
                <a:lnTo>
                  <a:pt x="27" y="165"/>
                </a:lnTo>
                <a:lnTo>
                  <a:pt x="23" y="173"/>
                </a:lnTo>
                <a:lnTo>
                  <a:pt x="23" y="173"/>
                </a:lnTo>
                <a:lnTo>
                  <a:pt x="36" y="159"/>
                </a:lnTo>
                <a:lnTo>
                  <a:pt x="36" y="159"/>
                </a:lnTo>
                <a:lnTo>
                  <a:pt x="33" y="156"/>
                </a:lnTo>
                <a:lnTo>
                  <a:pt x="33" y="156"/>
                </a:lnTo>
                <a:close/>
                <a:moveTo>
                  <a:pt x="286" y="300"/>
                </a:moveTo>
                <a:lnTo>
                  <a:pt x="286" y="300"/>
                </a:lnTo>
                <a:lnTo>
                  <a:pt x="284" y="300"/>
                </a:lnTo>
                <a:lnTo>
                  <a:pt x="284" y="300"/>
                </a:lnTo>
                <a:lnTo>
                  <a:pt x="273" y="313"/>
                </a:lnTo>
                <a:lnTo>
                  <a:pt x="273" y="313"/>
                </a:lnTo>
                <a:lnTo>
                  <a:pt x="274" y="313"/>
                </a:lnTo>
                <a:lnTo>
                  <a:pt x="274" y="313"/>
                </a:lnTo>
                <a:lnTo>
                  <a:pt x="284" y="308"/>
                </a:lnTo>
                <a:lnTo>
                  <a:pt x="284" y="308"/>
                </a:lnTo>
                <a:lnTo>
                  <a:pt x="284" y="308"/>
                </a:lnTo>
                <a:lnTo>
                  <a:pt x="284" y="308"/>
                </a:lnTo>
                <a:lnTo>
                  <a:pt x="286" y="300"/>
                </a:lnTo>
                <a:lnTo>
                  <a:pt x="286" y="300"/>
                </a:lnTo>
                <a:close/>
                <a:moveTo>
                  <a:pt x="155" y="236"/>
                </a:moveTo>
                <a:lnTo>
                  <a:pt x="155" y="236"/>
                </a:lnTo>
                <a:lnTo>
                  <a:pt x="142" y="244"/>
                </a:lnTo>
                <a:lnTo>
                  <a:pt x="142" y="244"/>
                </a:lnTo>
                <a:lnTo>
                  <a:pt x="144" y="247"/>
                </a:lnTo>
                <a:lnTo>
                  <a:pt x="144" y="247"/>
                </a:lnTo>
                <a:lnTo>
                  <a:pt x="145" y="249"/>
                </a:lnTo>
                <a:lnTo>
                  <a:pt x="145" y="249"/>
                </a:lnTo>
                <a:lnTo>
                  <a:pt x="156" y="237"/>
                </a:lnTo>
                <a:lnTo>
                  <a:pt x="156" y="237"/>
                </a:lnTo>
                <a:lnTo>
                  <a:pt x="155" y="236"/>
                </a:lnTo>
                <a:lnTo>
                  <a:pt x="155" y="236"/>
                </a:lnTo>
                <a:close/>
                <a:moveTo>
                  <a:pt x="263" y="290"/>
                </a:moveTo>
                <a:lnTo>
                  <a:pt x="263" y="290"/>
                </a:lnTo>
                <a:lnTo>
                  <a:pt x="263" y="291"/>
                </a:lnTo>
                <a:lnTo>
                  <a:pt x="263" y="291"/>
                </a:lnTo>
                <a:lnTo>
                  <a:pt x="270" y="287"/>
                </a:lnTo>
                <a:lnTo>
                  <a:pt x="270" y="287"/>
                </a:lnTo>
                <a:lnTo>
                  <a:pt x="277" y="284"/>
                </a:lnTo>
                <a:lnTo>
                  <a:pt x="277" y="284"/>
                </a:lnTo>
                <a:lnTo>
                  <a:pt x="270" y="280"/>
                </a:lnTo>
                <a:lnTo>
                  <a:pt x="270" y="280"/>
                </a:lnTo>
                <a:lnTo>
                  <a:pt x="263" y="290"/>
                </a:lnTo>
                <a:lnTo>
                  <a:pt x="263" y="290"/>
                </a:lnTo>
                <a:close/>
                <a:moveTo>
                  <a:pt x="199" y="368"/>
                </a:moveTo>
                <a:lnTo>
                  <a:pt x="199" y="368"/>
                </a:lnTo>
                <a:lnTo>
                  <a:pt x="203" y="371"/>
                </a:lnTo>
                <a:lnTo>
                  <a:pt x="203" y="371"/>
                </a:lnTo>
                <a:lnTo>
                  <a:pt x="215" y="357"/>
                </a:lnTo>
                <a:lnTo>
                  <a:pt x="215" y="357"/>
                </a:lnTo>
                <a:lnTo>
                  <a:pt x="199" y="368"/>
                </a:lnTo>
                <a:lnTo>
                  <a:pt x="199" y="368"/>
                </a:lnTo>
                <a:close/>
                <a:moveTo>
                  <a:pt x="178" y="342"/>
                </a:moveTo>
                <a:lnTo>
                  <a:pt x="178" y="342"/>
                </a:lnTo>
                <a:lnTo>
                  <a:pt x="176" y="342"/>
                </a:lnTo>
                <a:lnTo>
                  <a:pt x="176" y="342"/>
                </a:lnTo>
                <a:lnTo>
                  <a:pt x="176" y="342"/>
                </a:lnTo>
                <a:lnTo>
                  <a:pt x="175" y="342"/>
                </a:lnTo>
                <a:lnTo>
                  <a:pt x="175" y="342"/>
                </a:lnTo>
                <a:lnTo>
                  <a:pt x="175" y="340"/>
                </a:lnTo>
                <a:lnTo>
                  <a:pt x="175" y="340"/>
                </a:lnTo>
                <a:lnTo>
                  <a:pt x="176" y="338"/>
                </a:lnTo>
                <a:lnTo>
                  <a:pt x="176" y="338"/>
                </a:lnTo>
                <a:lnTo>
                  <a:pt x="176" y="337"/>
                </a:lnTo>
                <a:lnTo>
                  <a:pt x="176" y="337"/>
                </a:lnTo>
                <a:lnTo>
                  <a:pt x="175" y="330"/>
                </a:lnTo>
                <a:lnTo>
                  <a:pt x="175" y="330"/>
                </a:lnTo>
                <a:lnTo>
                  <a:pt x="174" y="330"/>
                </a:lnTo>
                <a:lnTo>
                  <a:pt x="174" y="330"/>
                </a:lnTo>
                <a:lnTo>
                  <a:pt x="172" y="331"/>
                </a:lnTo>
                <a:lnTo>
                  <a:pt x="172" y="331"/>
                </a:lnTo>
                <a:lnTo>
                  <a:pt x="174" y="340"/>
                </a:lnTo>
                <a:lnTo>
                  <a:pt x="174" y="340"/>
                </a:lnTo>
                <a:lnTo>
                  <a:pt x="175" y="345"/>
                </a:lnTo>
                <a:lnTo>
                  <a:pt x="175" y="345"/>
                </a:lnTo>
                <a:lnTo>
                  <a:pt x="178" y="351"/>
                </a:lnTo>
                <a:lnTo>
                  <a:pt x="178" y="351"/>
                </a:lnTo>
                <a:lnTo>
                  <a:pt x="179" y="348"/>
                </a:lnTo>
                <a:lnTo>
                  <a:pt x="179" y="348"/>
                </a:lnTo>
                <a:lnTo>
                  <a:pt x="178" y="342"/>
                </a:lnTo>
                <a:lnTo>
                  <a:pt x="178" y="342"/>
                </a:lnTo>
                <a:close/>
                <a:moveTo>
                  <a:pt x="120" y="215"/>
                </a:moveTo>
                <a:lnTo>
                  <a:pt x="120" y="215"/>
                </a:lnTo>
                <a:lnTo>
                  <a:pt x="120" y="213"/>
                </a:lnTo>
                <a:lnTo>
                  <a:pt x="120" y="213"/>
                </a:lnTo>
                <a:lnTo>
                  <a:pt x="128" y="203"/>
                </a:lnTo>
                <a:lnTo>
                  <a:pt x="128" y="203"/>
                </a:lnTo>
                <a:lnTo>
                  <a:pt x="131" y="200"/>
                </a:lnTo>
                <a:lnTo>
                  <a:pt x="131" y="200"/>
                </a:lnTo>
                <a:lnTo>
                  <a:pt x="131" y="200"/>
                </a:lnTo>
                <a:lnTo>
                  <a:pt x="131" y="199"/>
                </a:lnTo>
                <a:lnTo>
                  <a:pt x="131" y="199"/>
                </a:lnTo>
                <a:lnTo>
                  <a:pt x="117" y="210"/>
                </a:lnTo>
                <a:lnTo>
                  <a:pt x="117" y="210"/>
                </a:lnTo>
                <a:lnTo>
                  <a:pt x="120" y="215"/>
                </a:lnTo>
                <a:lnTo>
                  <a:pt x="120" y="215"/>
                </a:lnTo>
                <a:close/>
                <a:moveTo>
                  <a:pt x="256" y="382"/>
                </a:moveTo>
                <a:lnTo>
                  <a:pt x="256" y="382"/>
                </a:lnTo>
                <a:lnTo>
                  <a:pt x="256" y="382"/>
                </a:lnTo>
                <a:lnTo>
                  <a:pt x="256" y="382"/>
                </a:lnTo>
                <a:lnTo>
                  <a:pt x="260" y="381"/>
                </a:lnTo>
                <a:lnTo>
                  <a:pt x="260" y="381"/>
                </a:lnTo>
                <a:lnTo>
                  <a:pt x="262" y="381"/>
                </a:lnTo>
                <a:lnTo>
                  <a:pt x="262" y="381"/>
                </a:lnTo>
                <a:lnTo>
                  <a:pt x="270" y="368"/>
                </a:lnTo>
                <a:lnTo>
                  <a:pt x="270" y="368"/>
                </a:lnTo>
                <a:lnTo>
                  <a:pt x="272" y="367"/>
                </a:lnTo>
                <a:lnTo>
                  <a:pt x="272" y="367"/>
                </a:lnTo>
                <a:lnTo>
                  <a:pt x="270" y="367"/>
                </a:lnTo>
                <a:lnTo>
                  <a:pt x="269" y="368"/>
                </a:lnTo>
                <a:lnTo>
                  <a:pt x="269" y="368"/>
                </a:lnTo>
                <a:lnTo>
                  <a:pt x="257" y="379"/>
                </a:lnTo>
                <a:lnTo>
                  <a:pt x="257" y="379"/>
                </a:lnTo>
                <a:lnTo>
                  <a:pt x="256" y="382"/>
                </a:lnTo>
                <a:lnTo>
                  <a:pt x="256" y="382"/>
                </a:lnTo>
                <a:close/>
                <a:moveTo>
                  <a:pt x="132" y="75"/>
                </a:moveTo>
                <a:lnTo>
                  <a:pt x="132" y="75"/>
                </a:lnTo>
                <a:lnTo>
                  <a:pt x="135" y="72"/>
                </a:lnTo>
                <a:lnTo>
                  <a:pt x="135" y="72"/>
                </a:lnTo>
                <a:lnTo>
                  <a:pt x="142" y="64"/>
                </a:lnTo>
                <a:lnTo>
                  <a:pt x="142" y="64"/>
                </a:lnTo>
                <a:lnTo>
                  <a:pt x="142" y="63"/>
                </a:lnTo>
                <a:lnTo>
                  <a:pt x="142" y="61"/>
                </a:lnTo>
                <a:lnTo>
                  <a:pt x="142" y="61"/>
                </a:lnTo>
                <a:lnTo>
                  <a:pt x="129" y="71"/>
                </a:lnTo>
                <a:lnTo>
                  <a:pt x="129" y="71"/>
                </a:lnTo>
                <a:lnTo>
                  <a:pt x="132" y="75"/>
                </a:lnTo>
                <a:lnTo>
                  <a:pt x="132" y="75"/>
                </a:lnTo>
                <a:close/>
                <a:moveTo>
                  <a:pt x="41" y="165"/>
                </a:moveTo>
                <a:lnTo>
                  <a:pt x="41" y="165"/>
                </a:lnTo>
                <a:lnTo>
                  <a:pt x="36" y="175"/>
                </a:lnTo>
                <a:lnTo>
                  <a:pt x="30" y="185"/>
                </a:lnTo>
                <a:lnTo>
                  <a:pt x="30" y="185"/>
                </a:lnTo>
                <a:lnTo>
                  <a:pt x="44" y="168"/>
                </a:lnTo>
                <a:lnTo>
                  <a:pt x="44" y="168"/>
                </a:lnTo>
                <a:lnTo>
                  <a:pt x="41" y="165"/>
                </a:lnTo>
                <a:lnTo>
                  <a:pt x="41" y="165"/>
                </a:lnTo>
                <a:close/>
                <a:moveTo>
                  <a:pt x="114" y="50"/>
                </a:moveTo>
                <a:lnTo>
                  <a:pt x="114" y="50"/>
                </a:lnTo>
                <a:lnTo>
                  <a:pt x="115" y="51"/>
                </a:lnTo>
                <a:lnTo>
                  <a:pt x="117" y="53"/>
                </a:lnTo>
                <a:lnTo>
                  <a:pt x="117" y="53"/>
                </a:lnTo>
                <a:lnTo>
                  <a:pt x="118" y="53"/>
                </a:lnTo>
                <a:lnTo>
                  <a:pt x="118" y="53"/>
                </a:lnTo>
                <a:lnTo>
                  <a:pt x="128" y="40"/>
                </a:lnTo>
                <a:lnTo>
                  <a:pt x="128" y="40"/>
                </a:lnTo>
                <a:lnTo>
                  <a:pt x="128" y="40"/>
                </a:lnTo>
                <a:lnTo>
                  <a:pt x="128" y="40"/>
                </a:lnTo>
                <a:lnTo>
                  <a:pt x="128" y="38"/>
                </a:lnTo>
                <a:lnTo>
                  <a:pt x="128" y="38"/>
                </a:lnTo>
                <a:lnTo>
                  <a:pt x="114" y="50"/>
                </a:lnTo>
                <a:lnTo>
                  <a:pt x="114" y="50"/>
                </a:lnTo>
                <a:close/>
                <a:moveTo>
                  <a:pt x="128" y="225"/>
                </a:moveTo>
                <a:lnTo>
                  <a:pt x="128" y="225"/>
                </a:lnTo>
                <a:lnTo>
                  <a:pt x="141" y="215"/>
                </a:lnTo>
                <a:lnTo>
                  <a:pt x="141" y="215"/>
                </a:lnTo>
                <a:lnTo>
                  <a:pt x="138" y="212"/>
                </a:lnTo>
                <a:lnTo>
                  <a:pt x="138" y="212"/>
                </a:lnTo>
                <a:lnTo>
                  <a:pt x="128" y="225"/>
                </a:lnTo>
                <a:lnTo>
                  <a:pt x="128" y="225"/>
                </a:lnTo>
                <a:close/>
                <a:moveTo>
                  <a:pt x="132" y="47"/>
                </a:moveTo>
                <a:lnTo>
                  <a:pt x="132" y="47"/>
                </a:lnTo>
                <a:lnTo>
                  <a:pt x="120" y="57"/>
                </a:lnTo>
                <a:lnTo>
                  <a:pt x="120" y="57"/>
                </a:lnTo>
                <a:lnTo>
                  <a:pt x="122" y="58"/>
                </a:lnTo>
                <a:lnTo>
                  <a:pt x="122" y="58"/>
                </a:lnTo>
                <a:lnTo>
                  <a:pt x="124" y="60"/>
                </a:lnTo>
                <a:lnTo>
                  <a:pt x="124" y="60"/>
                </a:lnTo>
                <a:lnTo>
                  <a:pt x="125" y="57"/>
                </a:lnTo>
                <a:lnTo>
                  <a:pt x="125" y="57"/>
                </a:lnTo>
                <a:lnTo>
                  <a:pt x="132" y="48"/>
                </a:lnTo>
                <a:lnTo>
                  <a:pt x="132" y="48"/>
                </a:lnTo>
                <a:lnTo>
                  <a:pt x="132" y="48"/>
                </a:lnTo>
                <a:lnTo>
                  <a:pt x="132" y="48"/>
                </a:lnTo>
                <a:lnTo>
                  <a:pt x="132" y="47"/>
                </a:lnTo>
                <a:lnTo>
                  <a:pt x="132" y="47"/>
                </a:lnTo>
                <a:close/>
                <a:moveTo>
                  <a:pt x="158" y="239"/>
                </a:moveTo>
                <a:lnTo>
                  <a:pt x="158" y="239"/>
                </a:lnTo>
                <a:lnTo>
                  <a:pt x="152" y="246"/>
                </a:lnTo>
                <a:lnTo>
                  <a:pt x="148" y="252"/>
                </a:lnTo>
                <a:lnTo>
                  <a:pt x="148" y="252"/>
                </a:lnTo>
                <a:lnTo>
                  <a:pt x="161" y="243"/>
                </a:lnTo>
                <a:lnTo>
                  <a:pt x="161" y="243"/>
                </a:lnTo>
                <a:lnTo>
                  <a:pt x="158" y="239"/>
                </a:lnTo>
                <a:lnTo>
                  <a:pt x="158" y="239"/>
                </a:lnTo>
                <a:close/>
                <a:moveTo>
                  <a:pt x="280" y="288"/>
                </a:moveTo>
                <a:lnTo>
                  <a:pt x="280" y="288"/>
                </a:lnTo>
                <a:lnTo>
                  <a:pt x="273" y="300"/>
                </a:lnTo>
                <a:lnTo>
                  <a:pt x="273" y="300"/>
                </a:lnTo>
                <a:lnTo>
                  <a:pt x="273" y="300"/>
                </a:lnTo>
                <a:lnTo>
                  <a:pt x="273" y="300"/>
                </a:lnTo>
                <a:lnTo>
                  <a:pt x="284" y="293"/>
                </a:lnTo>
                <a:lnTo>
                  <a:pt x="284" y="293"/>
                </a:lnTo>
                <a:lnTo>
                  <a:pt x="283" y="291"/>
                </a:lnTo>
                <a:lnTo>
                  <a:pt x="280" y="288"/>
                </a:lnTo>
                <a:lnTo>
                  <a:pt x="280" y="288"/>
                </a:lnTo>
                <a:close/>
                <a:moveTo>
                  <a:pt x="216" y="375"/>
                </a:moveTo>
                <a:lnTo>
                  <a:pt x="216" y="375"/>
                </a:lnTo>
                <a:lnTo>
                  <a:pt x="216" y="375"/>
                </a:lnTo>
                <a:lnTo>
                  <a:pt x="216" y="375"/>
                </a:lnTo>
                <a:lnTo>
                  <a:pt x="230" y="362"/>
                </a:lnTo>
                <a:lnTo>
                  <a:pt x="230" y="362"/>
                </a:lnTo>
                <a:lnTo>
                  <a:pt x="226" y="361"/>
                </a:lnTo>
                <a:lnTo>
                  <a:pt x="226" y="361"/>
                </a:lnTo>
                <a:lnTo>
                  <a:pt x="216" y="375"/>
                </a:lnTo>
                <a:lnTo>
                  <a:pt x="216" y="375"/>
                </a:lnTo>
                <a:close/>
                <a:moveTo>
                  <a:pt x="212" y="377"/>
                </a:moveTo>
                <a:lnTo>
                  <a:pt x="212" y="377"/>
                </a:lnTo>
                <a:lnTo>
                  <a:pt x="223" y="361"/>
                </a:lnTo>
                <a:lnTo>
                  <a:pt x="223" y="361"/>
                </a:lnTo>
                <a:lnTo>
                  <a:pt x="222" y="361"/>
                </a:lnTo>
                <a:lnTo>
                  <a:pt x="222" y="361"/>
                </a:lnTo>
                <a:lnTo>
                  <a:pt x="208" y="374"/>
                </a:lnTo>
                <a:lnTo>
                  <a:pt x="208" y="374"/>
                </a:lnTo>
                <a:lnTo>
                  <a:pt x="212" y="377"/>
                </a:lnTo>
                <a:lnTo>
                  <a:pt x="212" y="377"/>
                </a:lnTo>
                <a:close/>
                <a:moveTo>
                  <a:pt x="124" y="30"/>
                </a:moveTo>
                <a:lnTo>
                  <a:pt x="124" y="30"/>
                </a:lnTo>
                <a:lnTo>
                  <a:pt x="111" y="40"/>
                </a:lnTo>
                <a:lnTo>
                  <a:pt x="111" y="40"/>
                </a:lnTo>
                <a:lnTo>
                  <a:pt x="111" y="43"/>
                </a:lnTo>
                <a:lnTo>
                  <a:pt x="110" y="44"/>
                </a:lnTo>
                <a:lnTo>
                  <a:pt x="110" y="44"/>
                </a:lnTo>
                <a:lnTo>
                  <a:pt x="111" y="45"/>
                </a:lnTo>
                <a:lnTo>
                  <a:pt x="111" y="45"/>
                </a:lnTo>
                <a:lnTo>
                  <a:pt x="124" y="31"/>
                </a:lnTo>
                <a:lnTo>
                  <a:pt x="124" y="31"/>
                </a:lnTo>
                <a:lnTo>
                  <a:pt x="124" y="30"/>
                </a:lnTo>
                <a:lnTo>
                  <a:pt x="124" y="30"/>
                </a:lnTo>
                <a:lnTo>
                  <a:pt x="124" y="30"/>
                </a:lnTo>
                <a:lnTo>
                  <a:pt x="124" y="30"/>
                </a:lnTo>
                <a:close/>
                <a:moveTo>
                  <a:pt x="279" y="379"/>
                </a:moveTo>
                <a:lnTo>
                  <a:pt x="279" y="379"/>
                </a:lnTo>
                <a:lnTo>
                  <a:pt x="274" y="381"/>
                </a:lnTo>
                <a:lnTo>
                  <a:pt x="274" y="381"/>
                </a:lnTo>
                <a:lnTo>
                  <a:pt x="264" y="384"/>
                </a:lnTo>
                <a:lnTo>
                  <a:pt x="264" y="384"/>
                </a:lnTo>
                <a:lnTo>
                  <a:pt x="263" y="384"/>
                </a:lnTo>
                <a:lnTo>
                  <a:pt x="263" y="384"/>
                </a:lnTo>
                <a:lnTo>
                  <a:pt x="260" y="388"/>
                </a:lnTo>
                <a:lnTo>
                  <a:pt x="260" y="388"/>
                </a:lnTo>
                <a:lnTo>
                  <a:pt x="270" y="385"/>
                </a:lnTo>
                <a:lnTo>
                  <a:pt x="274" y="384"/>
                </a:lnTo>
                <a:lnTo>
                  <a:pt x="279" y="379"/>
                </a:lnTo>
                <a:lnTo>
                  <a:pt x="279" y="379"/>
                </a:lnTo>
                <a:close/>
                <a:moveTo>
                  <a:pt x="132" y="232"/>
                </a:moveTo>
                <a:lnTo>
                  <a:pt x="132" y="232"/>
                </a:lnTo>
                <a:lnTo>
                  <a:pt x="142" y="219"/>
                </a:lnTo>
                <a:lnTo>
                  <a:pt x="142" y="219"/>
                </a:lnTo>
                <a:lnTo>
                  <a:pt x="142" y="219"/>
                </a:lnTo>
                <a:lnTo>
                  <a:pt x="142" y="219"/>
                </a:lnTo>
                <a:lnTo>
                  <a:pt x="144" y="217"/>
                </a:lnTo>
                <a:lnTo>
                  <a:pt x="144" y="217"/>
                </a:lnTo>
                <a:lnTo>
                  <a:pt x="129" y="227"/>
                </a:lnTo>
                <a:lnTo>
                  <a:pt x="129" y="227"/>
                </a:lnTo>
                <a:lnTo>
                  <a:pt x="132" y="232"/>
                </a:lnTo>
                <a:lnTo>
                  <a:pt x="132" y="232"/>
                </a:lnTo>
                <a:close/>
                <a:moveTo>
                  <a:pt x="188" y="273"/>
                </a:moveTo>
                <a:lnTo>
                  <a:pt x="188" y="273"/>
                </a:lnTo>
                <a:lnTo>
                  <a:pt x="186" y="270"/>
                </a:lnTo>
                <a:lnTo>
                  <a:pt x="186" y="270"/>
                </a:lnTo>
                <a:lnTo>
                  <a:pt x="175" y="283"/>
                </a:lnTo>
                <a:lnTo>
                  <a:pt x="175" y="283"/>
                </a:lnTo>
                <a:lnTo>
                  <a:pt x="188" y="273"/>
                </a:lnTo>
                <a:lnTo>
                  <a:pt x="188" y="273"/>
                </a:lnTo>
                <a:close/>
                <a:moveTo>
                  <a:pt x="240" y="387"/>
                </a:moveTo>
                <a:lnTo>
                  <a:pt x="240" y="387"/>
                </a:lnTo>
                <a:lnTo>
                  <a:pt x="240" y="387"/>
                </a:lnTo>
                <a:lnTo>
                  <a:pt x="240" y="387"/>
                </a:lnTo>
                <a:lnTo>
                  <a:pt x="240" y="387"/>
                </a:lnTo>
                <a:lnTo>
                  <a:pt x="240" y="387"/>
                </a:lnTo>
                <a:lnTo>
                  <a:pt x="246" y="388"/>
                </a:lnTo>
                <a:lnTo>
                  <a:pt x="246" y="388"/>
                </a:lnTo>
                <a:lnTo>
                  <a:pt x="256" y="388"/>
                </a:lnTo>
                <a:lnTo>
                  <a:pt x="256" y="388"/>
                </a:lnTo>
                <a:lnTo>
                  <a:pt x="257" y="388"/>
                </a:lnTo>
                <a:lnTo>
                  <a:pt x="257" y="388"/>
                </a:lnTo>
                <a:lnTo>
                  <a:pt x="259" y="385"/>
                </a:lnTo>
                <a:lnTo>
                  <a:pt x="259" y="385"/>
                </a:lnTo>
                <a:lnTo>
                  <a:pt x="256" y="385"/>
                </a:lnTo>
                <a:lnTo>
                  <a:pt x="256" y="385"/>
                </a:lnTo>
                <a:lnTo>
                  <a:pt x="253" y="385"/>
                </a:lnTo>
                <a:lnTo>
                  <a:pt x="250" y="387"/>
                </a:lnTo>
                <a:lnTo>
                  <a:pt x="250" y="387"/>
                </a:lnTo>
                <a:lnTo>
                  <a:pt x="250" y="387"/>
                </a:lnTo>
                <a:lnTo>
                  <a:pt x="250" y="387"/>
                </a:lnTo>
                <a:lnTo>
                  <a:pt x="247" y="387"/>
                </a:lnTo>
                <a:lnTo>
                  <a:pt x="247" y="387"/>
                </a:lnTo>
                <a:lnTo>
                  <a:pt x="247" y="385"/>
                </a:lnTo>
                <a:lnTo>
                  <a:pt x="247" y="385"/>
                </a:lnTo>
                <a:lnTo>
                  <a:pt x="240" y="387"/>
                </a:lnTo>
                <a:lnTo>
                  <a:pt x="240" y="387"/>
                </a:lnTo>
                <a:close/>
                <a:moveTo>
                  <a:pt x="188" y="291"/>
                </a:moveTo>
                <a:lnTo>
                  <a:pt x="188" y="291"/>
                </a:lnTo>
                <a:lnTo>
                  <a:pt x="188" y="291"/>
                </a:lnTo>
                <a:lnTo>
                  <a:pt x="188" y="291"/>
                </a:lnTo>
                <a:lnTo>
                  <a:pt x="176" y="300"/>
                </a:lnTo>
                <a:lnTo>
                  <a:pt x="176" y="300"/>
                </a:lnTo>
                <a:lnTo>
                  <a:pt x="176" y="300"/>
                </a:lnTo>
                <a:lnTo>
                  <a:pt x="176" y="300"/>
                </a:lnTo>
                <a:lnTo>
                  <a:pt x="176" y="306"/>
                </a:lnTo>
                <a:lnTo>
                  <a:pt x="176" y="306"/>
                </a:lnTo>
                <a:lnTo>
                  <a:pt x="176" y="306"/>
                </a:lnTo>
                <a:lnTo>
                  <a:pt x="176" y="306"/>
                </a:lnTo>
                <a:lnTo>
                  <a:pt x="188" y="291"/>
                </a:lnTo>
                <a:lnTo>
                  <a:pt x="188" y="291"/>
                </a:lnTo>
                <a:close/>
                <a:moveTo>
                  <a:pt x="220" y="237"/>
                </a:moveTo>
                <a:lnTo>
                  <a:pt x="220" y="237"/>
                </a:lnTo>
                <a:lnTo>
                  <a:pt x="219" y="236"/>
                </a:lnTo>
                <a:lnTo>
                  <a:pt x="219" y="236"/>
                </a:lnTo>
                <a:lnTo>
                  <a:pt x="218" y="233"/>
                </a:lnTo>
                <a:lnTo>
                  <a:pt x="218" y="233"/>
                </a:lnTo>
                <a:lnTo>
                  <a:pt x="213" y="237"/>
                </a:lnTo>
                <a:lnTo>
                  <a:pt x="213" y="237"/>
                </a:lnTo>
                <a:lnTo>
                  <a:pt x="212" y="239"/>
                </a:lnTo>
                <a:lnTo>
                  <a:pt x="212" y="239"/>
                </a:lnTo>
                <a:lnTo>
                  <a:pt x="213" y="244"/>
                </a:lnTo>
                <a:lnTo>
                  <a:pt x="213" y="244"/>
                </a:lnTo>
                <a:lnTo>
                  <a:pt x="216" y="243"/>
                </a:lnTo>
                <a:lnTo>
                  <a:pt x="216" y="243"/>
                </a:lnTo>
                <a:lnTo>
                  <a:pt x="216" y="240"/>
                </a:lnTo>
                <a:lnTo>
                  <a:pt x="216" y="239"/>
                </a:lnTo>
                <a:lnTo>
                  <a:pt x="220" y="237"/>
                </a:lnTo>
                <a:lnTo>
                  <a:pt x="220" y="237"/>
                </a:lnTo>
                <a:close/>
                <a:moveTo>
                  <a:pt x="242" y="371"/>
                </a:moveTo>
                <a:lnTo>
                  <a:pt x="242" y="371"/>
                </a:lnTo>
                <a:lnTo>
                  <a:pt x="240" y="371"/>
                </a:lnTo>
                <a:lnTo>
                  <a:pt x="240" y="371"/>
                </a:lnTo>
                <a:lnTo>
                  <a:pt x="228" y="384"/>
                </a:lnTo>
                <a:lnTo>
                  <a:pt x="228" y="384"/>
                </a:lnTo>
                <a:lnTo>
                  <a:pt x="232" y="384"/>
                </a:lnTo>
                <a:lnTo>
                  <a:pt x="232" y="384"/>
                </a:lnTo>
                <a:lnTo>
                  <a:pt x="232" y="384"/>
                </a:lnTo>
                <a:lnTo>
                  <a:pt x="232" y="384"/>
                </a:lnTo>
                <a:lnTo>
                  <a:pt x="240" y="371"/>
                </a:lnTo>
                <a:lnTo>
                  <a:pt x="240" y="371"/>
                </a:lnTo>
                <a:lnTo>
                  <a:pt x="242" y="371"/>
                </a:lnTo>
                <a:lnTo>
                  <a:pt x="242" y="371"/>
                </a:lnTo>
                <a:close/>
                <a:moveTo>
                  <a:pt x="164" y="246"/>
                </a:moveTo>
                <a:lnTo>
                  <a:pt x="164" y="246"/>
                </a:lnTo>
                <a:lnTo>
                  <a:pt x="164" y="244"/>
                </a:lnTo>
                <a:lnTo>
                  <a:pt x="164" y="244"/>
                </a:lnTo>
                <a:lnTo>
                  <a:pt x="159" y="247"/>
                </a:lnTo>
                <a:lnTo>
                  <a:pt x="159" y="247"/>
                </a:lnTo>
                <a:lnTo>
                  <a:pt x="156" y="250"/>
                </a:lnTo>
                <a:lnTo>
                  <a:pt x="156" y="250"/>
                </a:lnTo>
                <a:lnTo>
                  <a:pt x="154" y="252"/>
                </a:lnTo>
                <a:lnTo>
                  <a:pt x="154" y="252"/>
                </a:lnTo>
                <a:lnTo>
                  <a:pt x="149" y="254"/>
                </a:lnTo>
                <a:lnTo>
                  <a:pt x="149" y="254"/>
                </a:lnTo>
                <a:lnTo>
                  <a:pt x="152" y="257"/>
                </a:lnTo>
                <a:lnTo>
                  <a:pt x="152" y="257"/>
                </a:lnTo>
                <a:lnTo>
                  <a:pt x="164" y="246"/>
                </a:lnTo>
                <a:lnTo>
                  <a:pt x="164" y="246"/>
                </a:lnTo>
                <a:close/>
                <a:moveTo>
                  <a:pt x="107" y="202"/>
                </a:moveTo>
                <a:lnTo>
                  <a:pt x="107" y="202"/>
                </a:lnTo>
                <a:lnTo>
                  <a:pt x="121" y="192"/>
                </a:lnTo>
                <a:lnTo>
                  <a:pt x="121" y="192"/>
                </a:lnTo>
                <a:lnTo>
                  <a:pt x="118" y="189"/>
                </a:lnTo>
                <a:lnTo>
                  <a:pt x="118" y="189"/>
                </a:lnTo>
                <a:lnTo>
                  <a:pt x="107" y="202"/>
                </a:lnTo>
                <a:lnTo>
                  <a:pt x="107" y="202"/>
                </a:lnTo>
                <a:close/>
                <a:moveTo>
                  <a:pt x="155" y="90"/>
                </a:moveTo>
                <a:lnTo>
                  <a:pt x="155" y="90"/>
                </a:lnTo>
                <a:lnTo>
                  <a:pt x="155" y="90"/>
                </a:lnTo>
                <a:lnTo>
                  <a:pt x="155" y="90"/>
                </a:lnTo>
                <a:lnTo>
                  <a:pt x="148" y="101"/>
                </a:lnTo>
                <a:lnTo>
                  <a:pt x="148" y="101"/>
                </a:lnTo>
                <a:lnTo>
                  <a:pt x="148" y="102"/>
                </a:lnTo>
                <a:lnTo>
                  <a:pt x="148" y="102"/>
                </a:lnTo>
                <a:lnTo>
                  <a:pt x="148" y="102"/>
                </a:lnTo>
                <a:lnTo>
                  <a:pt x="148" y="102"/>
                </a:lnTo>
                <a:lnTo>
                  <a:pt x="155" y="97"/>
                </a:lnTo>
                <a:lnTo>
                  <a:pt x="155" y="97"/>
                </a:lnTo>
                <a:lnTo>
                  <a:pt x="155" y="95"/>
                </a:lnTo>
                <a:lnTo>
                  <a:pt x="155" y="95"/>
                </a:lnTo>
                <a:lnTo>
                  <a:pt x="155" y="90"/>
                </a:lnTo>
                <a:lnTo>
                  <a:pt x="155" y="90"/>
                </a:lnTo>
                <a:close/>
                <a:moveTo>
                  <a:pt x="112" y="27"/>
                </a:moveTo>
                <a:lnTo>
                  <a:pt x="112" y="27"/>
                </a:lnTo>
                <a:lnTo>
                  <a:pt x="111" y="36"/>
                </a:lnTo>
                <a:lnTo>
                  <a:pt x="111" y="36"/>
                </a:lnTo>
                <a:lnTo>
                  <a:pt x="114" y="31"/>
                </a:lnTo>
                <a:lnTo>
                  <a:pt x="114" y="31"/>
                </a:lnTo>
                <a:lnTo>
                  <a:pt x="120" y="24"/>
                </a:lnTo>
                <a:lnTo>
                  <a:pt x="120" y="24"/>
                </a:lnTo>
                <a:lnTo>
                  <a:pt x="121" y="24"/>
                </a:lnTo>
                <a:lnTo>
                  <a:pt x="120" y="23"/>
                </a:lnTo>
                <a:lnTo>
                  <a:pt x="120" y="23"/>
                </a:lnTo>
                <a:lnTo>
                  <a:pt x="112" y="27"/>
                </a:lnTo>
                <a:lnTo>
                  <a:pt x="112" y="27"/>
                </a:lnTo>
                <a:close/>
                <a:moveTo>
                  <a:pt x="209" y="91"/>
                </a:moveTo>
                <a:lnTo>
                  <a:pt x="209" y="91"/>
                </a:lnTo>
                <a:lnTo>
                  <a:pt x="210" y="78"/>
                </a:lnTo>
                <a:lnTo>
                  <a:pt x="209" y="72"/>
                </a:lnTo>
                <a:lnTo>
                  <a:pt x="206" y="67"/>
                </a:lnTo>
                <a:lnTo>
                  <a:pt x="206" y="67"/>
                </a:lnTo>
                <a:lnTo>
                  <a:pt x="206" y="67"/>
                </a:lnTo>
                <a:lnTo>
                  <a:pt x="206" y="67"/>
                </a:lnTo>
                <a:lnTo>
                  <a:pt x="208" y="75"/>
                </a:lnTo>
                <a:lnTo>
                  <a:pt x="208" y="84"/>
                </a:lnTo>
                <a:lnTo>
                  <a:pt x="208" y="84"/>
                </a:lnTo>
                <a:lnTo>
                  <a:pt x="209" y="90"/>
                </a:lnTo>
                <a:lnTo>
                  <a:pt x="209" y="90"/>
                </a:lnTo>
                <a:lnTo>
                  <a:pt x="209" y="90"/>
                </a:lnTo>
                <a:lnTo>
                  <a:pt x="209" y="91"/>
                </a:lnTo>
                <a:lnTo>
                  <a:pt x="209" y="91"/>
                </a:lnTo>
                <a:close/>
                <a:moveTo>
                  <a:pt x="193" y="364"/>
                </a:moveTo>
                <a:lnTo>
                  <a:pt x="193" y="364"/>
                </a:lnTo>
                <a:lnTo>
                  <a:pt x="201" y="354"/>
                </a:lnTo>
                <a:lnTo>
                  <a:pt x="201" y="354"/>
                </a:lnTo>
                <a:lnTo>
                  <a:pt x="191" y="360"/>
                </a:lnTo>
                <a:lnTo>
                  <a:pt x="191" y="360"/>
                </a:lnTo>
                <a:lnTo>
                  <a:pt x="191" y="362"/>
                </a:lnTo>
                <a:lnTo>
                  <a:pt x="193" y="364"/>
                </a:lnTo>
                <a:lnTo>
                  <a:pt x="193" y="364"/>
                </a:lnTo>
                <a:close/>
                <a:moveTo>
                  <a:pt x="176" y="290"/>
                </a:moveTo>
                <a:lnTo>
                  <a:pt x="176" y="290"/>
                </a:lnTo>
                <a:lnTo>
                  <a:pt x="188" y="277"/>
                </a:lnTo>
                <a:lnTo>
                  <a:pt x="188" y="277"/>
                </a:lnTo>
                <a:lnTo>
                  <a:pt x="175" y="287"/>
                </a:lnTo>
                <a:lnTo>
                  <a:pt x="175" y="287"/>
                </a:lnTo>
                <a:lnTo>
                  <a:pt x="176" y="290"/>
                </a:lnTo>
                <a:lnTo>
                  <a:pt x="176" y="290"/>
                </a:lnTo>
                <a:close/>
                <a:moveTo>
                  <a:pt x="127" y="65"/>
                </a:moveTo>
                <a:lnTo>
                  <a:pt x="127" y="65"/>
                </a:lnTo>
                <a:lnTo>
                  <a:pt x="137" y="54"/>
                </a:lnTo>
                <a:lnTo>
                  <a:pt x="137" y="54"/>
                </a:lnTo>
                <a:lnTo>
                  <a:pt x="135" y="55"/>
                </a:lnTo>
                <a:lnTo>
                  <a:pt x="135" y="55"/>
                </a:lnTo>
                <a:lnTo>
                  <a:pt x="129" y="60"/>
                </a:lnTo>
                <a:lnTo>
                  <a:pt x="129" y="60"/>
                </a:lnTo>
                <a:lnTo>
                  <a:pt x="125" y="63"/>
                </a:lnTo>
                <a:lnTo>
                  <a:pt x="125" y="63"/>
                </a:lnTo>
                <a:lnTo>
                  <a:pt x="127" y="65"/>
                </a:lnTo>
                <a:lnTo>
                  <a:pt x="127" y="65"/>
                </a:lnTo>
                <a:close/>
                <a:moveTo>
                  <a:pt x="115" y="45"/>
                </a:moveTo>
                <a:lnTo>
                  <a:pt x="115" y="45"/>
                </a:lnTo>
                <a:lnTo>
                  <a:pt x="115" y="45"/>
                </a:lnTo>
                <a:lnTo>
                  <a:pt x="115" y="45"/>
                </a:lnTo>
                <a:lnTo>
                  <a:pt x="127" y="36"/>
                </a:lnTo>
                <a:lnTo>
                  <a:pt x="127" y="36"/>
                </a:lnTo>
                <a:lnTo>
                  <a:pt x="125" y="33"/>
                </a:lnTo>
                <a:lnTo>
                  <a:pt x="125" y="33"/>
                </a:lnTo>
                <a:lnTo>
                  <a:pt x="115" y="45"/>
                </a:lnTo>
                <a:lnTo>
                  <a:pt x="115" y="45"/>
                </a:lnTo>
                <a:close/>
                <a:moveTo>
                  <a:pt x="219" y="355"/>
                </a:moveTo>
                <a:lnTo>
                  <a:pt x="219" y="355"/>
                </a:lnTo>
                <a:lnTo>
                  <a:pt x="208" y="369"/>
                </a:lnTo>
                <a:lnTo>
                  <a:pt x="208" y="369"/>
                </a:lnTo>
                <a:lnTo>
                  <a:pt x="208" y="369"/>
                </a:lnTo>
                <a:lnTo>
                  <a:pt x="208" y="369"/>
                </a:lnTo>
                <a:lnTo>
                  <a:pt x="222" y="357"/>
                </a:lnTo>
                <a:lnTo>
                  <a:pt x="222" y="357"/>
                </a:lnTo>
                <a:lnTo>
                  <a:pt x="219" y="355"/>
                </a:lnTo>
                <a:lnTo>
                  <a:pt x="219" y="355"/>
                </a:lnTo>
                <a:close/>
                <a:moveTo>
                  <a:pt x="270" y="328"/>
                </a:moveTo>
                <a:lnTo>
                  <a:pt x="270" y="328"/>
                </a:lnTo>
                <a:lnTo>
                  <a:pt x="273" y="328"/>
                </a:lnTo>
                <a:lnTo>
                  <a:pt x="274" y="327"/>
                </a:lnTo>
                <a:lnTo>
                  <a:pt x="274" y="327"/>
                </a:lnTo>
                <a:lnTo>
                  <a:pt x="282" y="320"/>
                </a:lnTo>
                <a:lnTo>
                  <a:pt x="282" y="320"/>
                </a:lnTo>
                <a:lnTo>
                  <a:pt x="283" y="315"/>
                </a:lnTo>
                <a:lnTo>
                  <a:pt x="283" y="315"/>
                </a:lnTo>
                <a:lnTo>
                  <a:pt x="277" y="321"/>
                </a:lnTo>
                <a:lnTo>
                  <a:pt x="270" y="328"/>
                </a:lnTo>
                <a:lnTo>
                  <a:pt x="270" y="328"/>
                </a:lnTo>
                <a:close/>
                <a:moveTo>
                  <a:pt x="169" y="273"/>
                </a:moveTo>
                <a:lnTo>
                  <a:pt x="169" y="273"/>
                </a:lnTo>
                <a:lnTo>
                  <a:pt x="169" y="274"/>
                </a:lnTo>
                <a:lnTo>
                  <a:pt x="169" y="274"/>
                </a:lnTo>
                <a:lnTo>
                  <a:pt x="181" y="264"/>
                </a:lnTo>
                <a:lnTo>
                  <a:pt x="181" y="264"/>
                </a:lnTo>
                <a:lnTo>
                  <a:pt x="179" y="261"/>
                </a:lnTo>
                <a:lnTo>
                  <a:pt x="179" y="261"/>
                </a:lnTo>
                <a:lnTo>
                  <a:pt x="169" y="273"/>
                </a:lnTo>
                <a:lnTo>
                  <a:pt x="169" y="273"/>
                </a:lnTo>
                <a:close/>
                <a:moveTo>
                  <a:pt x="73" y="136"/>
                </a:moveTo>
                <a:lnTo>
                  <a:pt x="73" y="136"/>
                </a:lnTo>
                <a:lnTo>
                  <a:pt x="71" y="134"/>
                </a:lnTo>
                <a:lnTo>
                  <a:pt x="71" y="134"/>
                </a:lnTo>
                <a:lnTo>
                  <a:pt x="68" y="131"/>
                </a:lnTo>
                <a:lnTo>
                  <a:pt x="68" y="131"/>
                </a:lnTo>
                <a:lnTo>
                  <a:pt x="67" y="134"/>
                </a:lnTo>
                <a:lnTo>
                  <a:pt x="67" y="134"/>
                </a:lnTo>
                <a:lnTo>
                  <a:pt x="70" y="139"/>
                </a:lnTo>
                <a:lnTo>
                  <a:pt x="70" y="139"/>
                </a:lnTo>
                <a:lnTo>
                  <a:pt x="73" y="136"/>
                </a:lnTo>
                <a:lnTo>
                  <a:pt x="73" y="136"/>
                </a:lnTo>
                <a:close/>
                <a:moveTo>
                  <a:pt x="21" y="138"/>
                </a:moveTo>
                <a:lnTo>
                  <a:pt x="21" y="138"/>
                </a:lnTo>
                <a:lnTo>
                  <a:pt x="20" y="134"/>
                </a:lnTo>
                <a:lnTo>
                  <a:pt x="20" y="134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13" y="148"/>
                </a:lnTo>
                <a:lnTo>
                  <a:pt x="21" y="138"/>
                </a:lnTo>
                <a:lnTo>
                  <a:pt x="21" y="138"/>
                </a:lnTo>
                <a:close/>
                <a:moveTo>
                  <a:pt x="85" y="215"/>
                </a:moveTo>
                <a:lnTo>
                  <a:pt x="85" y="215"/>
                </a:lnTo>
                <a:lnTo>
                  <a:pt x="85" y="215"/>
                </a:lnTo>
                <a:lnTo>
                  <a:pt x="85" y="215"/>
                </a:lnTo>
                <a:lnTo>
                  <a:pt x="97" y="216"/>
                </a:lnTo>
                <a:lnTo>
                  <a:pt x="97" y="216"/>
                </a:lnTo>
                <a:lnTo>
                  <a:pt x="102" y="215"/>
                </a:lnTo>
                <a:lnTo>
                  <a:pt x="102" y="215"/>
                </a:lnTo>
                <a:lnTo>
                  <a:pt x="111" y="212"/>
                </a:lnTo>
                <a:lnTo>
                  <a:pt x="111" y="212"/>
                </a:lnTo>
                <a:lnTo>
                  <a:pt x="111" y="210"/>
                </a:lnTo>
                <a:lnTo>
                  <a:pt x="111" y="210"/>
                </a:lnTo>
                <a:lnTo>
                  <a:pt x="110" y="210"/>
                </a:lnTo>
                <a:lnTo>
                  <a:pt x="110" y="210"/>
                </a:lnTo>
                <a:lnTo>
                  <a:pt x="102" y="213"/>
                </a:lnTo>
                <a:lnTo>
                  <a:pt x="102" y="213"/>
                </a:lnTo>
                <a:lnTo>
                  <a:pt x="98" y="215"/>
                </a:lnTo>
                <a:lnTo>
                  <a:pt x="98" y="215"/>
                </a:lnTo>
                <a:lnTo>
                  <a:pt x="97" y="215"/>
                </a:lnTo>
                <a:lnTo>
                  <a:pt x="97" y="215"/>
                </a:lnTo>
                <a:lnTo>
                  <a:pt x="97" y="215"/>
                </a:lnTo>
                <a:lnTo>
                  <a:pt x="95" y="215"/>
                </a:lnTo>
                <a:lnTo>
                  <a:pt x="95" y="215"/>
                </a:lnTo>
                <a:lnTo>
                  <a:pt x="87" y="215"/>
                </a:lnTo>
                <a:lnTo>
                  <a:pt x="87" y="215"/>
                </a:lnTo>
                <a:lnTo>
                  <a:pt x="85" y="215"/>
                </a:lnTo>
                <a:lnTo>
                  <a:pt x="85" y="215"/>
                </a:lnTo>
                <a:close/>
                <a:moveTo>
                  <a:pt x="164" y="264"/>
                </a:moveTo>
                <a:lnTo>
                  <a:pt x="164" y="264"/>
                </a:lnTo>
                <a:lnTo>
                  <a:pt x="164" y="264"/>
                </a:lnTo>
                <a:lnTo>
                  <a:pt x="164" y="264"/>
                </a:lnTo>
                <a:lnTo>
                  <a:pt x="175" y="257"/>
                </a:lnTo>
                <a:lnTo>
                  <a:pt x="175" y="257"/>
                </a:lnTo>
                <a:lnTo>
                  <a:pt x="172" y="254"/>
                </a:lnTo>
                <a:lnTo>
                  <a:pt x="172" y="254"/>
                </a:lnTo>
                <a:lnTo>
                  <a:pt x="164" y="264"/>
                </a:lnTo>
                <a:lnTo>
                  <a:pt x="164" y="264"/>
                </a:lnTo>
                <a:close/>
                <a:moveTo>
                  <a:pt x="152" y="230"/>
                </a:moveTo>
                <a:lnTo>
                  <a:pt x="152" y="230"/>
                </a:lnTo>
                <a:lnTo>
                  <a:pt x="144" y="240"/>
                </a:lnTo>
                <a:lnTo>
                  <a:pt x="144" y="240"/>
                </a:lnTo>
                <a:lnTo>
                  <a:pt x="154" y="233"/>
                </a:lnTo>
                <a:lnTo>
                  <a:pt x="154" y="233"/>
                </a:lnTo>
                <a:lnTo>
                  <a:pt x="152" y="230"/>
                </a:lnTo>
                <a:lnTo>
                  <a:pt x="152" y="230"/>
                </a:lnTo>
                <a:close/>
                <a:moveTo>
                  <a:pt x="155" y="101"/>
                </a:moveTo>
                <a:lnTo>
                  <a:pt x="155" y="101"/>
                </a:lnTo>
                <a:lnTo>
                  <a:pt x="155" y="99"/>
                </a:lnTo>
                <a:lnTo>
                  <a:pt x="155" y="99"/>
                </a:lnTo>
                <a:lnTo>
                  <a:pt x="148" y="105"/>
                </a:lnTo>
                <a:lnTo>
                  <a:pt x="148" y="105"/>
                </a:lnTo>
                <a:lnTo>
                  <a:pt x="148" y="107"/>
                </a:lnTo>
                <a:lnTo>
                  <a:pt x="148" y="107"/>
                </a:lnTo>
                <a:lnTo>
                  <a:pt x="148" y="111"/>
                </a:lnTo>
                <a:lnTo>
                  <a:pt x="148" y="111"/>
                </a:lnTo>
                <a:lnTo>
                  <a:pt x="149" y="111"/>
                </a:lnTo>
                <a:lnTo>
                  <a:pt x="149" y="111"/>
                </a:lnTo>
                <a:lnTo>
                  <a:pt x="155" y="102"/>
                </a:lnTo>
                <a:lnTo>
                  <a:pt x="155" y="102"/>
                </a:lnTo>
                <a:lnTo>
                  <a:pt x="155" y="101"/>
                </a:lnTo>
                <a:lnTo>
                  <a:pt x="155" y="101"/>
                </a:lnTo>
                <a:close/>
                <a:moveTo>
                  <a:pt x="40" y="72"/>
                </a:moveTo>
                <a:lnTo>
                  <a:pt x="40" y="72"/>
                </a:lnTo>
                <a:lnTo>
                  <a:pt x="37" y="75"/>
                </a:lnTo>
                <a:lnTo>
                  <a:pt x="37" y="75"/>
                </a:lnTo>
                <a:lnTo>
                  <a:pt x="37" y="77"/>
                </a:lnTo>
                <a:lnTo>
                  <a:pt x="37" y="77"/>
                </a:lnTo>
                <a:lnTo>
                  <a:pt x="39" y="82"/>
                </a:lnTo>
                <a:lnTo>
                  <a:pt x="39" y="82"/>
                </a:lnTo>
                <a:lnTo>
                  <a:pt x="41" y="80"/>
                </a:lnTo>
                <a:lnTo>
                  <a:pt x="41" y="80"/>
                </a:lnTo>
                <a:lnTo>
                  <a:pt x="41" y="78"/>
                </a:lnTo>
                <a:lnTo>
                  <a:pt x="41" y="78"/>
                </a:lnTo>
                <a:lnTo>
                  <a:pt x="40" y="72"/>
                </a:lnTo>
                <a:lnTo>
                  <a:pt x="40" y="72"/>
                </a:lnTo>
                <a:close/>
                <a:moveTo>
                  <a:pt x="46" y="91"/>
                </a:moveTo>
                <a:lnTo>
                  <a:pt x="46" y="91"/>
                </a:lnTo>
                <a:lnTo>
                  <a:pt x="43" y="95"/>
                </a:lnTo>
                <a:lnTo>
                  <a:pt x="43" y="95"/>
                </a:lnTo>
                <a:lnTo>
                  <a:pt x="43" y="95"/>
                </a:lnTo>
                <a:lnTo>
                  <a:pt x="43" y="95"/>
                </a:lnTo>
                <a:lnTo>
                  <a:pt x="44" y="99"/>
                </a:lnTo>
                <a:lnTo>
                  <a:pt x="44" y="99"/>
                </a:lnTo>
                <a:lnTo>
                  <a:pt x="47" y="97"/>
                </a:lnTo>
                <a:lnTo>
                  <a:pt x="47" y="97"/>
                </a:lnTo>
                <a:lnTo>
                  <a:pt x="46" y="91"/>
                </a:lnTo>
                <a:lnTo>
                  <a:pt x="46" y="91"/>
                </a:lnTo>
                <a:close/>
                <a:moveTo>
                  <a:pt x="145" y="220"/>
                </a:moveTo>
                <a:lnTo>
                  <a:pt x="145" y="220"/>
                </a:lnTo>
                <a:lnTo>
                  <a:pt x="137" y="230"/>
                </a:lnTo>
                <a:lnTo>
                  <a:pt x="137" y="230"/>
                </a:lnTo>
                <a:lnTo>
                  <a:pt x="138" y="230"/>
                </a:lnTo>
                <a:lnTo>
                  <a:pt x="138" y="230"/>
                </a:lnTo>
                <a:lnTo>
                  <a:pt x="147" y="223"/>
                </a:lnTo>
                <a:lnTo>
                  <a:pt x="147" y="223"/>
                </a:lnTo>
                <a:lnTo>
                  <a:pt x="145" y="220"/>
                </a:lnTo>
                <a:lnTo>
                  <a:pt x="145" y="220"/>
                </a:lnTo>
                <a:close/>
                <a:moveTo>
                  <a:pt x="182" y="361"/>
                </a:moveTo>
                <a:lnTo>
                  <a:pt x="182" y="361"/>
                </a:lnTo>
                <a:lnTo>
                  <a:pt x="189" y="369"/>
                </a:lnTo>
                <a:lnTo>
                  <a:pt x="189" y="369"/>
                </a:lnTo>
                <a:lnTo>
                  <a:pt x="191" y="367"/>
                </a:lnTo>
                <a:lnTo>
                  <a:pt x="189" y="365"/>
                </a:lnTo>
                <a:lnTo>
                  <a:pt x="189" y="365"/>
                </a:lnTo>
                <a:lnTo>
                  <a:pt x="186" y="362"/>
                </a:lnTo>
                <a:lnTo>
                  <a:pt x="186" y="362"/>
                </a:lnTo>
                <a:lnTo>
                  <a:pt x="185" y="362"/>
                </a:lnTo>
                <a:lnTo>
                  <a:pt x="185" y="362"/>
                </a:lnTo>
                <a:lnTo>
                  <a:pt x="182" y="361"/>
                </a:lnTo>
                <a:lnTo>
                  <a:pt x="182" y="361"/>
                </a:lnTo>
                <a:close/>
                <a:moveTo>
                  <a:pt x="188" y="233"/>
                </a:moveTo>
                <a:lnTo>
                  <a:pt x="188" y="233"/>
                </a:lnTo>
                <a:lnTo>
                  <a:pt x="189" y="232"/>
                </a:lnTo>
                <a:lnTo>
                  <a:pt x="189" y="232"/>
                </a:lnTo>
                <a:lnTo>
                  <a:pt x="183" y="223"/>
                </a:lnTo>
                <a:lnTo>
                  <a:pt x="183" y="223"/>
                </a:lnTo>
                <a:lnTo>
                  <a:pt x="182" y="225"/>
                </a:lnTo>
                <a:lnTo>
                  <a:pt x="182" y="225"/>
                </a:lnTo>
                <a:lnTo>
                  <a:pt x="188" y="233"/>
                </a:lnTo>
                <a:lnTo>
                  <a:pt x="188" y="233"/>
                </a:lnTo>
                <a:close/>
                <a:moveTo>
                  <a:pt x="85" y="146"/>
                </a:moveTo>
                <a:lnTo>
                  <a:pt x="85" y="146"/>
                </a:lnTo>
                <a:lnTo>
                  <a:pt x="83" y="149"/>
                </a:lnTo>
                <a:lnTo>
                  <a:pt x="83" y="149"/>
                </a:lnTo>
                <a:lnTo>
                  <a:pt x="87" y="151"/>
                </a:lnTo>
                <a:lnTo>
                  <a:pt x="87" y="151"/>
                </a:lnTo>
                <a:lnTo>
                  <a:pt x="90" y="149"/>
                </a:lnTo>
                <a:lnTo>
                  <a:pt x="90" y="149"/>
                </a:lnTo>
                <a:lnTo>
                  <a:pt x="85" y="146"/>
                </a:lnTo>
                <a:lnTo>
                  <a:pt x="85" y="146"/>
                </a:lnTo>
                <a:close/>
                <a:moveTo>
                  <a:pt x="226" y="352"/>
                </a:moveTo>
                <a:lnTo>
                  <a:pt x="226" y="352"/>
                </a:lnTo>
                <a:lnTo>
                  <a:pt x="220" y="347"/>
                </a:lnTo>
                <a:lnTo>
                  <a:pt x="220" y="347"/>
                </a:lnTo>
                <a:lnTo>
                  <a:pt x="219" y="348"/>
                </a:lnTo>
                <a:lnTo>
                  <a:pt x="219" y="348"/>
                </a:lnTo>
                <a:lnTo>
                  <a:pt x="222" y="351"/>
                </a:lnTo>
                <a:lnTo>
                  <a:pt x="226" y="354"/>
                </a:lnTo>
                <a:lnTo>
                  <a:pt x="226" y="354"/>
                </a:lnTo>
                <a:lnTo>
                  <a:pt x="226" y="352"/>
                </a:lnTo>
                <a:lnTo>
                  <a:pt x="226" y="352"/>
                </a:lnTo>
                <a:close/>
                <a:moveTo>
                  <a:pt x="259" y="286"/>
                </a:moveTo>
                <a:lnTo>
                  <a:pt x="259" y="286"/>
                </a:lnTo>
                <a:lnTo>
                  <a:pt x="262" y="288"/>
                </a:lnTo>
                <a:lnTo>
                  <a:pt x="262" y="288"/>
                </a:lnTo>
                <a:lnTo>
                  <a:pt x="267" y="280"/>
                </a:lnTo>
                <a:lnTo>
                  <a:pt x="267" y="280"/>
                </a:lnTo>
                <a:lnTo>
                  <a:pt x="267" y="280"/>
                </a:lnTo>
                <a:lnTo>
                  <a:pt x="267" y="280"/>
                </a:lnTo>
                <a:lnTo>
                  <a:pt x="259" y="286"/>
                </a:lnTo>
                <a:lnTo>
                  <a:pt x="259" y="286"/>
                </a:lnTo>
                <a:close/>
                <a:moveTo>
                  <a:pt x="256" y="377"/>
                </a:moveTo>
                <a:lnTo>
                  <a:pt x="256" y="377"/>
                </a:lnTo>
                <a:lnTo>
                  <a:pt x="264" y="368"/>
                </a:lnTo>
                <a:lnTo>
                  <a:pt x="264" y="368"/>
                </a:lnTo>
                <a:lnTo>
                  <a:pt x="263" y="368"/>
                </a:lnTo>
                <a:lnTo>
                  <a:pt x="263" y="368"/>
                </a:lnTo>
                <a:lnTo>
                  <a:pt x="262" y="368"/>
                </a:lnTo>
                <a:lnTo>
                  <a:pt x="262" y="368"/>
                </a:lnTo>
                <a:lnTo>
                  <a:pt x="257" y="375"/>
                </a:lnTo>
                <a:lnTo>
                  <a:pt x="257" y="375"/>
                </a:lnTo>
                <a:lnTo>
                  <a:pt x="256" y="377"/>
                </a:lnTo>
                <a:lnTo>
                  <a:pt x="256" y="377"/>
                </a:lnTo>
                <a:close/>
                <a:moveTo>
                  <a:pt x="74" y="144"/>
                </a:moveTo>
                <a:lnTo>
                  <a:pt x="74" y="144"/>
                </a:lnTo>
                <a:lnTo>
                  <a:pt x="77" y="145"/>
                </a:lnTo>
                <a:lnTo>
                  <a:pt x="77" y="145"/>
                </a:lnTo>
                <a:lnTo>
                  <a:pt x="80" y="142"/>
                </a:lnTo>
                <a:lnTo>
                  <a:pt x="80" y="142"/>
                </a:lnTo>
                <a:lnTo>
                  <a:pt x="77" y="139"/>
                </a:lnTo>
                <a:lnTo>
                  <a:pt x="77" y="139"/>
                </a:lnTo>
                <a:lnTo>
                  <a:pt x="74" y="144"/>
                </a:lnTo>
                <a:lnTo>
                  <a:pt x="74" y="144"/>
                </a:lnTo>
                <a:close/>
                <a:moveTo>
                  <a:pt x="43" y="82"/>
                </a:moveTo>
                <a:lnTo>
                  <a:pt x="43" y="82"/>
                </a:lnTo>
                <a:lnTo>
                  <a:pt x="40" y="85"/>
                </a:lnTo>
                <a:lnTo>
                  <a:pt x="40" y="85"/>
                </a:lnTo>
                <a:lnTo>
                  <a:pt x="40" y="87"/>
                </a:lnTo>
                <a:lnTo>
                  <a:pt x="40" y="87"/>
                </a:lnTo>
                <a:lnTo>
                  <a:pt x="41" y="90"/>
                </a:lnTo>
                <a:lnTo>
                  <a:pt x="41" y="90"/>
                </a:lnTo>
                <a:lnTo>
                  <a:pt x="43" y="88"/>
                </a:lnTo>
                <a:lnTo>
                  <a:pt x="43" y="88"/>
                </a:lnTo>
                <a:lnTo>
                  <a:pt x="44" y="87"/>
                </a:lnTo>
                <a:lnTo>
                  <a:pt x="44" y="87"/>
                </a:lnTo>
                <a:lnTo>
                  <a:pt x="43" y="82"/>
                </a:lnTo>
                <a:lnTo>
                  <a:pt x="43" y="82"/>
                </a:lnTo>
                <a:close/>
                <a:moveTo>
                  <a:pt x="139" y="57"/>
                </a:moveTo>
                <a:lnTo>
                  <a:pt x="139" y="57"/>
                </a:lnTo>
                <a:lnTo>
                  <a:pt x="131" y="65"/>
                </a:lnTo>
                <a:lnTo>
                  <a:pt x="131" y="65"/>
                </a:lnTo>
                <a:lnTo>
                  <a:pt x="132" y="65"/>
                </a:lnTo>
                <a:lnTo>
                  <a:pt x="132" y="65"/>
                </a:lnTo>
                <a:lnTo>
                  <a:pt x="141" y="58"/>
                </a:lnTo>
                <a:lnTo>
                  <a:pt x="141" y="58"/>
                </a:lnTo>
                <a:lnTo>
                  <a:pt x="139" y="57"/>
                </a:lnTo>
                <a:lnTo>
                  <a:pt x="139" y="57"/>
                </a:lnTo>
                <a:close/>
                <a:moveTo>
                  <a:pt x="155" y="16"/>
                </a:moveTo>
                <a:lnTo>
                  <a:pt x="155" y="16"/>
                </a:lnTo>
                <a:lnTo>
                  <a:pt x="152" y="20"/>
                </a:lnTo>
                <a:lnTo>
                  <a:pt x="152" y="20"/>
                </a:lnTo>
                <a:lnTo>
                  <a:pt x="154" y="20"/>
                </a:lnTo>
                <a:lnTo>
                  <a:pt x="155" y="21"/>
                </a:lnTo>
                <a:lnTo>
                  <a:pt x="155" y="21"/>
                </a:lnTo>
                <a:lnTo>
                  <a:pt x="158" y="18"/>
                </a:lnTo>
                <a:lnTo>
                  <a:pt x="158" y="18"/>
                </a:lnTo>
                <a:lnTo>
                  <a:pt x="155" y="16"/>
                </a:lnTo>
                <a:lnTo>
                  <a:pt x="155" y="16"/>
                </a:lnTo>
                <a:close/>
                <a:moveTo>
                  <a:pt x="93" y="146"/>
                </a:moveTo>
                <a:lnTo>
                  <a:pt x="93" y="146"/>
                </a:lnTo>
                <a:lnTo>
                  <a:pt x="94" y="145"/>
                </a:lnTo>
                <a:lnTo>
                  <a:pt x="94" y="145"/>
                </a:lnTo>
                <a:lnTo>
                  <a:pt x="88" y="142"/>
                </a:lnTo>
                <a:lnTo>
                  <a:pt x="88" y="142"/>
                </a:lnTo>
                <a:lnTo>
                  <a:pt x="87" y="144"/>
                </a:lnTo>
                <a:lnTo>
                  <a:pt x="87" y="144"/>
                </a:lnTo>
                <a:lnTo>
                  <a:pt x="93" y="146"/>
                </a:lnTo>
                <a:lnTo>
                  <a:pt x="93" y="146"/>
                </a:lnTo>
                <a:close/>
                <a:moveTo>
                  <a:pt x="51" y="124"/>
                </a:moveTo>
                <a:lnTo>
                  <a:pt x="51" y="124"/>
                </a:lnTo>
                <a:lnTo>
                  <a:pt x="53" y="126"/>
                </a:lnTo>
                <a:lnTo>
                  <a:pt x="53" y="126"/>
                </a:lnTo>
                <a:lnTo>
                  <a:pt x="57" y="122"/>
                </a:lnTo>
                <a:lnTo>
                  <a:pt x="57" y="122"/>
                </a:lnTo>
                <a:lnTo>
                  <a:pt x="56" y="118"/>
                </a:lnTo>
                <a:lnTo>
                  <a:pt x="56" y="118"/>
                </a:lnTo>
                <a:lnTo>
                  <a:pt x="51" y="124"/>
                </a:lnTo>
                <a:lnTo>
                  <a:pt x="51" y="124"/>
                </a:lnTo>
                <a:close/>
                <a:moveTo>
                  <a:pt x="239" y="391"/>
                </a:moveTo>
                <a:lnTo>
                  <a:pt x="239" y="391"/>
                </a:lnTo>
                <a:lnTo>
                  <a:pt x="232" y="391"/>
                </a:lnTo>
                <a:lnTo>
                  <a:pt x="223" y="389"/>
                </a:lnTo>
                <a:lnTo>
                  <a:pt x="223" y="389"/>
                </a:lnTo>
                <a:lnTo>
                  <a:pt x="209" y="385"/>
                </a:lnTo>
                <a:lnTo>
                  <a:pt x="209" y="385"/>
                </a:lnTo>
                <a:lnTo>
                  <a:pt x="223" y="389"/>
                </a:lnTo>
                <a:lnTo>
                  <a:pt x="239" y="391"/>
                </a:lnTo>
                <a:lnTo>
                  <a:pt x="239" y="391"/>
                </a:lnTo>
                <a:close/>
                <a:moveTo>
                  <a:pt x="71" y="129"/>
                </a:moveTo>
                <a:lnTo>
                  <a:pt x="71" y="129"/>
                </a:lnTo>
                <a:lnTo>
                  <a:pt x="75" y="134"/>
                </a:lnTo>
                <a:lnTo>
                  <a:pt x="75" y="134"/>
                </a:lnTo>
                <a:lnTo>
                  <a:pt x="77" y="132"/>
                </a:lnTo>
                <a:lnTo>
                  <a:pt x="77" y="132"/>
                </a:lnTo>
                <a:lnTo>
                  <a:pt x="71" y="128"/>
                </a:lnTo>
                <a:lnTo>
                  <a:pt x="71" y="128"/>
                </a:lnTo>
                <a:lnTo>
                  <a:pt x="71" y="129"/>
                </a:lnTo>
                <a:lnTo>
                  <a:pt x="71" y="129"/>
                </a:lnTo>
                <a:close/>
                <a:moveTo>
                  <a:pt x="24" y="97"/>
                </a:moveTo>
                <a:lnTo>
                  <a:pt x="24" y="97"/>
                </a:lnTo>
                <a:lnTo>
                  <a:pt x="29" y="92"/>
                </a:lnTo>
                <a:lnTo>
                  <a:pt x="29" y="92"/>
                </a:lnTo>
                <a:lnTo>
                  <a:pt x="29" y="91"/>
                </a:lnTo>
                <a:lnTo>
                  <a:pt x="29" y="91"/>
                </a:lnTo>
                <a:lnTo>
                  <a:pt x="29" y="88"/>
                </a:lnTo>
                <a:lnTo>
                  <a:pt x="29" y="88"/>
                </a:lnTo>
                <a:lnTo>
                  <a:pt x="26" y="92"/>
                </a:lnTo>
                <a:lnTo>
                  <a:pt x="26" y="92"/>
                </a:lnTo>
                <a:lnTo>
                  <a:pt x="24" y="94"/>
                </a:lnTo>
                <a:lnTo>
                  <a:pt x="24" y="97"/>
                </a:lnTo>
                <a:lnTo>
                  <a:pt x="24" y="97"/>
                </a:lnTo>
                <a:close/>
                <a:moveTo>
                  <a:pt x="262" y="279"/>
                </a:moveTo>
                <a:lnTo>
                  <a:pt x="262" y="279"/>
                </a:lnTo>
                <a:lnTo>
                  <a:pt x="260" y="277"/>
                </a:lnTo>
                <a:lnTo>
                  <a:pt x="259" y="279"/>
                </a:lnTo>
                <a:lnTo>
                  <a:pt x="259" y="279"/>
                </a:lnTo>
                <a:lnTo>
                  <a:pt x="255" y="284"/>
                </a:lnTo>
                <a:lnTo>
                  <a:pt x="255" y="284"/>
                </a:lnTo>
                <a:lnTo>
                  <a:pt x="255" y="284"/>
                </a:lnTo>
                <a:lnTo>
                  <a:pt x="255" y="284"/>
                </a:lnTo>
                <a:lnTo>
                  <a:pt x="262" y="280"/>
                </a:lnTo>
                <a:lnTo>
                  <a:pt x="262" y="280"/>
                </a:lnTo>
                <a:lnTo>
                  <a:pt x="262" y="279"/>
                </a:lnTo>
                <a:lnTo>
                  <a:pt x="262" y="279"/>
                </a:lnTo>
                <a:close/>
                <a:moveTo>
                  <a:pt x="125" y="212"/>
                </a:moveTo>
                <a:lnTo>
                  <a:pt x="125" y="212"/>
                </a:lnTo>
                <a:lnTo>
                  <a:pt x="125" y="212"/>
                </a:lnTo>
                <a:lnTo>
                  <a:pt x="125" y="212"/>
                </a:lnTo>
                <a:lnTo>
                  <a:pt x="134" y="205"/>
                </a:lnTo>
                <a:lnTo>
                  <a:pt x="134" y="205"/>
                </a:lnTo>
                <a:lnTo>
                  <a:pt x="134" y="202"/>
                </a:lnTo>
                <a:lnTo>
                  <a:pt x="134" y="202"/>
                </a:lnTo>
                <a:lnTo>
                  <a:pt x="125" y="212"/>
                </a:lnTo>
                <a:lnTo>
                  <a:pt x="125" y="212"/>
                </a:lnTo>
                <a:close/>
                <a:moveTo>
                  <a:pt x="36" y="72"/>
                </a:moveTo>
                <a:lnTo>
                  <a:pt x="36" y="72"/>
                </a:lnTo>
                <a:lnTo>
                  <a:pt x="39" y="70"/>
                </a:lnTo>
                <a:lnTo>
                  <a:pt x="39" y="70"/>
                </a:lnTo>
                <a:lnTo>
                  <a:pt x="39" y="67"/>
                </a:lnTo>
                <a:lnTo>
                  <a:pt x="37" y="64"/>
                </a:lnTo>
                <a:lnTo>
                  <a:pt x="37" y="64"/>
                </a:lnTo>
                <a:lnTo>
                  <a:pt x="36" y="67"/>
                </a:lnTo>
                <a:lnTo>
                  <a:pt x="36" y="67"/>
                </a:lnTo>
                <a:lnTo>
                  <a:pt x="34" y="68"/>
                </a:lnTo>
                <a:lnTo>
                  <a:pt x="34" y="68"/>
                </a:lnTo>
                <a:lnTo>
                  <a:pt x="36" y="72"/>
                </a:lnTo>
                <a:lnTo>
                  <a:pt x="36" y="72"/>
                </a:lnTo>
                <a:close/>
                <a:moveTo>
                  <a:pt x="51" y="109"/>
                </a:moveTo>
                <a:lnTo>
                  <a:pt x="51" y="109"/>
                </a:lnTo>
                <a:lnTo>
                  <a:pt x="50" y="111"/>
                </a:lnTo>
                <a:lnTo>
                  <a:pt x="50" y="111"/>
                </a:lnTo>
                <a:lnTo>
                  <a:pt x="50" y="112"/>
                </a:lnTo>
                <a:lnTo>
                  <a:pt x="50" y="112"/>
                </a:lnTo>
                <a:lnTo>
                  <a:pt x="51" y="117"/>
                </a:lnTo>
                <a:lnTo>
                  <a:pt x="51" y="117"/>
                </a:lnTo>
                <a:lnTo>
                  <a:pt x="54" y="115"/>
                </a:lnTo>
                <a:lnTo>
                  <a:pt x="54" y="115"/>
                </a:lnTo>
                <a:lnTo>
                  <a:pt x="51" y="109"/>
                </a:lnTo>
                <a:lnTo>
                  <a:pt x="51" y="109"/>
                </a:lnTo>
                <a:close/>
                <a:moveTo>
                  <a:pt x="191" y="53"/>
                </a:moveTo>
                <a:lnTo>
                  <a:pt x="191" y="53"/>
                </a:lnTo>
                <a:lnTo>
                  <a:pt x="191" y="48"/>
                </a:lnTo>
                <a:lnTo>
                  <a:pt x="191" y="48"/>
                </a:lnTo>
                <a:lnTo>
                  <a:pt x="189" y="45"/>
                </a:lnTo>
                <a:lnTo>
                  <a:pt x="189" y="45"/>
                </a:lnTo>
                <a:lnTo>
                  <a:pt x="186" y="48"/>
                </a:lnTo>
                <a:lnTo>
                  <a:pt x="186" y="48"/>
                </a:lnTo>
                <a:lnTo>
                  <a:pt x="186" y="50"/>
                </a:lnTo>
                <a:lnTo>
                  <a:pt x="186" y="50"/>
                </a:lnTo>
                <a:lnTo>
                  <a:pt x="188" y="53"/>
                </a:lnTo>
                <a:lnTo>
                  <a:pt x="188" y="53"/>
                </a:lnTo>
                <a:lnTo>
                  <a:pt x="189" y="51"/>
                </a:lnTo>
                <a:lnTo>
                  <a:pt x="191" y="53"/>
                </a:lnTo>
                <a:lnTo>
                  <a:pt x="191" y="53"/>
                </a:lnTo>
                <a:close/>
                <a:moveTo>
                  <a:pt x="178" y="77"/>
                </a:moveTo>
                <a:lnTo>
                  <a:pt x="178" y="77"/>
                </a:lnTo>
                <a:lnTo>
                  <a:pt x="181" y="75"/>
                </a:lnTo>
                <a:lnTo>
                  <a:pt x="181" y="75"/>
                </a:lnTo>
                <a:lnTo>
                  <a:pt x="181" y="74"/>
                </a:lnTo>
                <a:lnTo>
                  <a:pt x="181" y="74"/>
                </a:lnTo>
                <a:lnTo>
                  <a:pt x="181" y="70"/>
                </a:lnTo>
                <a:lnTo>
                  <a:pt x="181" y="70"/>
                </a:lnTo>
                <a:lnTo>
                  <a:pt x="178" y="72"/>
                </a:lnTo>
                <a:lnTo>
                  <a:pt x="178" y="72"/>
                </a:lnTo>
                <a:lnTo>
                  <a:pt x="178" y="74"/>
                </a:lnTo>
                <a:lnTo>
                  <a:pt x="178" y="74"/>
                </a:lnTo>
                <a:lnTo>
                  <a:pt x="178" y="77"/>
                </a:lnTo>
                <a:lnTo>
                  <a:pt x="178" y="77"/>
                </a:lnTo>
                <a:close/>
                <a:moveTo>
                  <a:pt x="147" y="163"/>
                </a:moveTo>
                <a:lnTo>
                  <a:pt x="147" y="163"/>
                </a:lnTo>
                <a:lnTo>
                  <a:pt x="148" y="163"/>
                </a:lnTo>
                <a:lnTo>
                  <a:pt x="148" y="163"/>
                </a:lnTo>
                <a:lnTo>
                  <a:pt x="149" y="163"/>
                </a:lnTo>
                <a:lnTo>
                  <a:pt x="149" y="163"/>
                </a:lnTo>
                <a:lnTo>
                  <a:pt x="155" y="158"/>
                </a:lnTo>
                <a:lnTo>
                  <a:pt x="155" y="158"/>
                </a:lnTo>
                <a:lnTo>
                  <a:pt x="155" y="156"/>
                </a:lnTo>
                <a:lnTo>
                  <a:pt x="155" y="156"/>
                </a:lnTo>
                <a:lnTo>
                  <a:pt x="155" y="156"/>
                </a:lnTo>
                <a:lnTo>
                  <a:pt x="155" y="156"/>
                </a:lnTo>
                <a:lnTo>
                  <a:pt x="147" y="163"/>
                </a:lnTo>
                <a:lnTo>
                  <a:pt x="147" y="163"/>
                </a:lnTo>
                <a:close/>
                <a:moveTo>
                  <a:pt x="183" y="182"/>
                </a:moveTo>
                <a:lnTo>
                  <a:pt x="183" y="182"/>
                </a:lnTo>
                <a:lnTo>
                  <a:pt x="186" y="180"/>
                </a:lnTo>
                <a:lnTo>
                  <a:pt x="186" y="180"/>
                </a:lnTo>
                <a:lnTo>
                  <a:pt x="183" y="176"/>
                </a:lnTo>
                <a:lnTo>
                  <a:pt x="183" y="176"/>
                </a:lnTo>
                <a:lnTo>
                  <a:pt x="181" y="179"/>
                </a:lnTo>
                <a:lnTo>
                  <a:pt x="181" y="179"/>
                </a:lnTo>
                <a:lnTo>
                  <a:pt x="183" y="182"/>
                </a:lnTo>
                <a:lnTo>
                  <a:pt x="183" y="182"/>
                </a:lnTo>
                <a:close/>
                <a:moveTo>
                  <a:pt x="141" y="10"/>
                </a:moveTo>
                <a:lnTo>
                  <a:pt x="141" y="10"/>
                </a:lnTo>
                <a:lnTo>
                  <a:pt x="138" y="14"/>
                </a:lnTo>
                <a:lnTo>
                  <a:pt x="138" y="14"/>
                </a:lnTo>
                <a:lnTo>
                  <a:pt x="139" y="16"/>
                </a:lnTo>
                <a:lnTo>
                  <a:pt x="139" y="16"/>
                </a:lnTo>
                <a:lnTo>
                  <a:pt x="142" y="13"/>
                </a:lnTo>
                <a:lnTo>
                  <a:pt x="142" y="13"/>
                </a:lnTo>
                <a:lnTo>
                  <a:pt x="144" y="11"/>
                </a:lnTo>
                <a:lnTo>
                  <a:pt x="144" y="11"/>
                </a:lnTo>
                <a:lnTo>
                  <a:pt x="141" y="10"/>
                </a:lnTo>
                <a:lnTo>
                  <a:pt x="141" y="10"/>
                </a:lnTo>
                <a:close/>
                <a:moveTo>
                  <a:pt x="78" y="138"/>
                </a:moveTo>
                <a:lnTo>
                  <a:pt x="78" y="138"/>
                </a:lnTo>
                <a:lnTo>
                  <a:pt x="83" y="141"/>
                </a:lnTo>
                <a:lnTo>
                  <a:pt x="83" y="141"/>
                </a:lnTo>
                <a:lnTo>
                  <a:pt x="84" y="138"/>
                </a:lnTo>
                <a:lnTo>
                  <a:pt x="84" y="138"/>
                </a:lnTo>
                <a:lnTo>
                  <a:pt x="81" y="135"/>
                </a:lnTo>
                <a:lnTo>
                  <a:pt x="81" y="135"/>
                </a:lnTo>
                <a:lnTo>
                  <a:pt x="78" y="138"/>
                </a:lnTo>
                <a:lnTo>
                  <a:pt x="78" y="138"/>
                </a:lnTo>
                <a:close/>
                <a:moveTo>
                  <a:pt x="144" y="65"/>
                </a:moveTo>
                <a:lnTo>
                  <a:pt x="144" y="65"/>
                </a:lnTo>
                <a:lnTo>
                  <a:pt x="138" y="72"/>
                </a:lnTo>
                <a:lnTo>
                  <a:pt x="138" y="72"/>
                </a:lnTo>
                <a:lnTo>
                  <a:pt x="138" y="72"/>
                </a:lnTo>
                <a:lnTo>
                  <a:pt x="138" y="72"/>
                </a:lnTo>
                <a:lnTo>
                  <a:pt x="145" y="68"/>
                </a:lnTo>
                <a:lnTo>
                  <a:pt x="145" y="68"/>
                </a:lnTo>
                <a:lnTo>
                  <a:pt x="144" y="65"/>
                </a:lnTo>
                <a:lnTo>
                  <a:pt x="144" y="65"/>
                </a:lnTo>
                <a:close/>
                <a:moveTo>
                  <a:pt x="210" y="382"/>
                </a:moveTo>
                <a:lnTo>
                  <a:pt x="210" y="382"/>
                </a:lnTo>
                <a:lnTo>
                  <a:pt x="215" y="384"/>
                </a:lnTo>
                <a:lnTo>
                  <a:pt x="218" y="384"/>
                </a:lnTo>
                <a:lnTo>
                  <a:pt x="218" y="384"/>
                </a:lnTo>
                <a:lnTo>
                  <a:pt x="219" y="384"/>
                </a:lnTo>
                <a:lnTo>
                  <a:pt x="219" y="384"/>
                </a:lnTo>
                <a:lnTo>
                  <a:pt x="215" y="381"/>
                </a:lnTo>
                <a:lnTo>
                  <a:pt x="215" y="381"/>
                </a:lnTo>
                <a:lnTo>
                  <a:pt x="212" y="381"/>
                </a:lnTo>
                <a:lnTo>
                  <a:pt x="212" y="381"/>
                </a:lnTo>
                <a:lnTo>
                  <a:pt x="210" y="382"/>
                </a:lnTo>
                <a:lnTo>
                  <a:pt x="210" y="382"/>
                </a:lnTo>
                <a:close/>
                <a:moveTo>
                  <a:pt x="57" y="131"/>
                </a:moveTo>
                <a:lnTo>
                  <a:pt x="57" y="131"/>
                </a:lnTo>
                <a:lnTo>
                  <a:pt x="58" y="134"/>
                </a:lnTo>
                <a:lnTo>
                  <a:pt x="58" y="134"/>
                </a:lnTo>
                <a:lnTo>
                  <a:pt x="61" y="131"/>
                </a:lnTo>
                <a:lnTo>
                  <a:pt x="61" y="131"/>
                </a:lnTo>
                <a:lnTo>
                  <a:pt x="60" y="126"/>
                </a:lnTo>
                <a:lnTo>
                  <a:pt x="60" y="126"/>
                </a:lnTo>
                <a:lnTo>
                  <a:pt x="57" y="131"/>
                </a:lnTo>
                <a:lnTo>
                  <a:pt x="57" y="131"/>
                </a:lnTo>
                <a:close/>
                <a:moveTo>
                  <a:pt x="166" y="249"/>
                </a:moveTo>
                <a:lnTo>
                  <a:pt x="166" y="249"/>
                </a:lnTo>
                <a:lnTo>
                  <a:pt x="165" y="247"/>
                </a:lnTo>
                <a:lnTo>
                  <a:pt x="165" y="247"/>
                </a:lnTo>
                <a:lnTo>
                  <a:pt x="158" y="256"/>
                </a:lnTo>
                <a:lnTo>
                  <a:pt x="158" y="256"/>
                </a:lnTo>
                <a:lnTo>
                  <a:pt x="166" y="249"/>
                </a:lnTo>
                <a:lnTo>
                  <a:pt x="166" y="249"/>
                </a:lnTo>
                <a:close/>
                <a:moveTo>
                  <a:pt x="147" y="94"/>
                </a:moveTo>
                <a:lnTo>
                  <a:pt x="147" y="94"/>
                </a:lnTo>
                <a:lnTo>
                  <a:pt x="147" y="97"/>
                </a:lnTo>
                <a:lnTo>
                  <a:pt x="147" y="97"/>
                </a:lnTo>
                <a:lnTo>
                  <a:pt x="152" y="88"/>
                </a:lnTo>
                <a:lnTo>
                  <a:pt x="152" y="88"/>
                </a:lnTo>
                <a:lnTo>
                  <a:pt x="152" y="88"/>
                </a:lnTo>
                <a:lnTo>
                  <a:pt x="152" y="88"/>
                </a:lnTo>
                <a:lnTo>
                  <a:pt x="147" y="94"/>
                </a:lnTo>
                <a:lnTo>
                  <a:pt x="147" y="94"/>
                </a:lnTo>
                <a:close/>
                <a:moveTo>
                  <a:pt x="172" y="210"/>
                </a:moveTo>
                <a:lnTo>
                  <a:pt x="172" y="210"/>
                </a:lnTo>
                <a:lnTo>
                  <a:pt x="168" y="213"/>
                </a:lnTo>
                <a:lnTo>
                  <a:pt x="168" y="213"/>
                </a:lnTo>
                <a:lnTo>
                  <a:pt x="169" y="216"/>
                </a:lnTo>
                <a:lnTo>
                  <a:pt x="169" y="216"/>
                </a:lnTo>
                <a:lnTo>
                  <a:pt x="172" y="213"/>
                </a:lnTo>
                <a:lnTo>
                  <a:pt x="172" y="213"/>
                </a:lnTo>
                <a:lnTo>
                  <a:pt x="174" y="212"/>
                </a:lnTo>
                <a:lnTo>
                  <a:pt x="172" y="210"/>
                </a:lnTo>
                <a:lnTo>
                  <a:pt x="172" y="210"/>
                </a:lnTo>
                <a:close/>
                <a:moveTo>
                  <a:pt x="147" y="11"/>
                </a:moveTo>
                <a:lnTo>
                  <a:pt x="147" y="11"/>
                </a:lnTo>
                <a:lnTo>
                  <a:pt x="144" y="18"/>
                </a:lnTo>
                <a:lnTo>
                  <a:pt x="144" y="18"/>
                </a:lnTo>
                <a:lnTo>
                  <a:pt x="144" y="18"/>
                </a:lnTo>
                <a:lnTo>
                  <a:pt x="144" y="18"/>
                </a:lnTo>
                <a:lnTo>
                  <a:pt x="144" y="18"/>
                </a:lnTo>
                <a:lnTo>
                  <a:pt x="151" y="14"/>
                </a:lnTo>
                <a:lnTo>
                  <a:pt x="151" y="14"/>
                </a:lnTo>
                <a:lnTo>
                  <a:pt x="147" y="11"/>
                </a:lnTo>
                <a:lnTo>
                  <a:pt x="147" y="11"/>
                </a:lnTo>
                <a:close/>
                <a:moveTo>
                  <a:pt x="131" y="44"/>
                </a:moveTo>
                <a:lnTo>
                  <a:pt x="131" y="44"/>
                </a:lnTo>
                <a:lnTo>
                  <a:pt x="129" y="43"/>
                </a:lnTo>
                <a:lnTo>
                  <a:pt x="129" y="43"/>
                </a:lnTo>
                <a:lnTo>
                  <a:pt x="124" y="50"/>
                </a:lnTo>
                <a:lnTo>
                  <a:pt x="124" y="50"/>
                </a:lnTo>
                <a:lnTo>
                  <a:pt x="124" y="50"/>
                </a:lnTo>
                <a:lnTo>
                  <a:pt x="124" y="50"/>
                </a:lnTo>
                <a:lnTo>
                  <a:pt x="131" y="44"/>
                </a:lnTo>
                <a:lnTo>
                  <a:pt x="131" y="44"/>
                </a:lnTo>
                <a:close/>
                <a:moveTo>
                  <a:pt x="226" y="250"/>
                </a:moveTo>
                <a:lnTo>
                  <a:pt x="226" y="250"/>
                </a:lnTo>
                <a:lnTo>
                  <a:pt x="229" y="247"/>
                </a:lnTo>
                <a:lnTo>
                  <a:pt x="229" y="247"/>
                </a:lnTo>
                <a:lnTo>
                  <a:pt x="228" y="246"/>
                </a:lnTo>
                <a:lnTo>
                  <a:pt x="225" y="244"/>
                </a:lnTo>
                <a:lnTo>
                  <a:pt x="225" y="244"/>
                </a:lnTo>
                <a:lnTo>
                  <a:pt x="225" y="244"/>
                </a:lnTo>
                <a:lnTo>
                  <a:pt x="225" y="246"/>
                </a:lnTo>
                <a:lnTo>
                  <a:pt x="225" y="246"/>
                </a:lnTo>
                <a:lnTo>
                  <a:pt x="225" y="247"/>
                </a:lnTo>
                <a:lnTo>
                  <a:pt x="225" y="247"/>
                </a:lnTo>
                <a:lnTo>
                  <a:pt x="225" y="249"/>
                </a:lnTo>
                <a:lnTo>
                  <a:pt x="226" y="250"/>
                </a:lnTo>
                <a:lnTo>
                  <a:pt x="226" y="250"/>
                </a:lnTo>
                <a:close/>
                <a:moveTo>
                  <a:pt x="189" y="200"/>
                </a:moveTo>
                <a:lnTo>
                  <a:pt x="189" y="200"/>
                </a:lnTo>
                <a:lnTo>
                  <a:pt x="186" y="203"/>
                </a:lnTo>
                <a:lnTo>
                  <a:pt x="186" y="203"/>
                </a:lnTo>
                <a:lnTo>
                  <a:pt x="189" y="206"/>
                </a:lnTo>
                <a:lnTo>
                  <a:pt x="189" y="206"/>
                </a:lnTo>
                <a:lnTo>
                  <a:pt x="191" y="203"/>
                </a:lnTo>
                <a:lnTo>
                  <a:pt x="191" y="203"/>
                </a:lnTo>
                <a:lnTo>
                  <a:pt x="189" y="200"/>
                </a:lnTo>
                <a:lnTo>
                  <a:pt x="189" y="200"/>
                </a:lnTo>
                <a:close/>
                <a:moveTo>
                  <a:pt x="209" y="381"/>
                </a:moveTo>
                <a:lnTo>
                  <a:pt x="209" y="381"/>
                </a:lnTo>
                <a:lnTo>
                  <a:pt x="209" y="378"/>
                </a:lnTo>
                <a:lnTo>
                  <a:pt x="209" y="378"/>
                </a:lnTo>
                <a:lnTo>
                  <a:pt x="206" y="377"/>
                </a:lnTo>
                <a:lnTo>
                  <a:pt x="206" y="377"/>
                </a:lnTo>
                <a:lnTo>
                  <a:pt x="203" y="378"/>
                </a:lnTo>
                <a:lnTo>
                  <a:pt x="203" y="378"/>
                </a:lnTo>
                <a:lnTo>
                  <a:pt x="209" y="381"/>
                </a:lnTo>
                <a:lnTo>
                  <a:pt x="209" y="381"/>
                </a:lnTo>
                <a:close/>
                <a:moveTo>
                  <a:pt x="189" y="107"/>
                </a:moveTo>
                <a:lnTo>
                  <a:pt x="189" y="107"/>
                </a:lnTo>
                <a:lnTo>
                  <a:pt x="192" y="105"/>
                </a:lnTo>
                <a:lnTo>
                  <a:pt x="192" y="105"/>
                </a:lnTo>
                <a:lnTo>
                  <a:pt x="193" y="97"/>
                </a:lnTo>
                <a:lnTo>
                  <a:pt x="193" y="97"/>
                </a:lnTo>
                <a:lnTo>
                  <a:pt x="192" y="98"/>
                </a:lnTo>
                <a:lnTo>
                  <a:pt x="192" y="99"/>
                </a:lnTo>
                <a:lnTo>
                  <a:pt x="192" y="99"/>
                </a:lnTo>
                <a:lnTo>
                  <a:pt x="191" y="104"/>
                </a:lnTo>
                <a:lnTo>
                  <a:pt x="191" y="104"/>
                </a:lnTo>
                <a:lnTo>
                  <a:pt x="189" y="107"/>
                </a:lnTo>
                <a:lnTo>
                  <a:pt x="189" y="107"/>
                </a:lnTo>
                <a:close/>
                <a:moveTo>
                  <a:pt x="228" y="257"/>
                </a:moveTo>
                <a:lnTo>
                  <a:pt x="228" y="257"/>
                </a:lnTo>
                <a:lnTo>
                  <a:pt x="229" y="260"/>
                </a:lnTo>
                <a:lnTo>
                  <a:pt x="230" y="261"/>
                </a:lnTo>
                <a:lnTo>
                  <a:pt x="230" y="261"/>
                </a:lnTo>
                <a:lnTo>
                  <a:pt x="233" y="257"/>
                </a:lnTo>
                <a:lnTo>
                  <a:pt x="233" y="257"/>
                </a:lnTo>
                <a:lnTo>
                  <a:pt x="228" y="257"/>
                </a:lnTo>
                <a:lnTo>
                  <a:pt x="228" y="257"/>
                </a:lnTo>
                <a:close/>
                <a:moveTo>
                  <a:pt x="171" y="175"/>
                </a:moveTo>
                <a:lnTo>
                  <a:pt x="171" y="175"/>
                </a:lnTo>
                <a:lnTo>
                  <a:pt x="169" y="178"/>
                </a:lnTo>
                <a:lnTo>
                  <a:pt x="169" y="180"/>
                </a:lnTo>
                <a:lnTo>
                  <a:pt x="169" y="180"/>
                </a:lnTo>
                <a:lnTo>
                  <a:pt x="174" y="178"/>
                </a:lnTo>
                <a:lnTo>
                  <a:pt x="174" y="178"/>
                </a:lnTo>
                <a:lnTo>
                  <a:pt x="171" y="175"/>
                </a:lnTo>
                <a:lnTo>
                  <a:pt x="171" y="175"/>
                </a:lnTo>
                <a:close/>
                <a:moveTo>
                  <a:pt x="53" y="210"/>
                </a:moveTo>
                <a:lnTo>
                  <a:pt x="53" y="210"/>
                </a:lnTo>
                <a:lnTo>
                  <a:pt x="53" y="210"/>
                </a:lnTo>
                <a:lnTo>
                  <a:pt x="53" y="210"/>
                </a:lnTo>
                <a:lnTo>
                  <a:pt x="54" y="210"/>
                </a:lnTo>
                <a:lnTo>
                  <a:pt x="54" y="210"/>
                </a:lnTo>
                <a:lnTo>
                  <a:pt x="63" y="215"/>
                </a:lnTo>
                <a:lnTo>
                  <a:pt x="63" y="215"/>
                </a:lnTo>
                <a:lnTo>
                  <a:pt x="66" y="216"/>
                </a:lnTo>
                <a:lnTo>
                  <a:pt x="66" y="216"/>
                </a:lnTo>
                <a:lnTo>
                  <a:pt x="66" y="215"/>
                </a:lnTo>
                <a:lnTo>
                  <a:pt x="66" y="215"/>
                </a:lnTo>
                <a:lnTo>
                  <a:pt x="53" y="210"/>
                </a:lnTo>
                <a:lnTo>
                  <a:pt x="53" y="210"/>
                </a:lnTo>
                <a:close/>
                <a:moveTo>
                  <a:pt x="205" y="237"/>
                </a:moveTo>
                <a:lnTo>
                  <a:pt x="205" y="237"/>
                </a:lnTo>
                <a:lnTo>
                  <a:pt x="206" y="236"/>
                </a:lnTo>
                <a:lnTo>
                  <a:pt x="208" y="236"/>
                </a:lnTo>
                <a:lnTo>
                  <a:pt x="209" y="233"/>
                </a:lnTo>
                <a:lnTo>
                  <a:pt x="209" y="233"/>
                </a:lnTo>
                <a:lnTo>
                  <a:pt x="206" y="230"/>
                </a:lnTo>
                <a:lnTo>
                  <a:pt x="206" y="230"/>
                </a:lnTo>
                <a:lnTo>
                  <a:pt x="205" y="233"/>
                </a:lnTo>
                <a:lnTo>
                  <a:pt x="205" y="233"/>
                </a:lnTo>
                <a:lnTo>
                  <a:pt x="205" y="234"/>
                </a:lnTo>
                <a:lnTo>
                  <a:pt x="205" y="237"/>
                </a:lnTo>
                <a:lnTo>
                  <a:pt x="205" y="237"/>
                </a:lnTo>
                <a:close/>
                <a:moveTo>
                  <a:pt x="13" y="119"/>
                </a:moveTo>
                <a:lnTo>
                  <a:pt x="13" y="119"/>
                </a:lnTo>
                <a:lnTo>
                  <a:pt x="12" y="119"/>
                </a:lnTo>
                <a:lnTo>
                  <a:pt x="12" y="119"/>
                </a:lnTo>
                <a:lnTo>
                  <a:pt x="10" y="128"/>
                </a:lnTo>
                <a:lnTo>
                  <a:pt x="10" y="128"/>
                </a:lnTo>
                <a:lnTo>
                  <a:pt x="13" y="124"/>
                </a:lnTo>
                <a:lnTo>
                  <a:pt x="13" y="124"/>
                </a:lnTo>
                <a:lnTo>
                  <a:pt x="14" y="122"/>
                </a:lnTo>
                <a:lnTo>
                  <a:pt x="14" y="122"/>
                </a:lnTo>
                <a:lnTo>
                  <a:pt x="13" y="119"/>
                </a:lnTo>
                <a:lnTo>
                  <a:pt x="13" y="119"/>
                </a:lnTo>
                <a:close/>
                <a:moveTo>
                  <a:pt x="34" y="125"/>
                </a:moveTo>
                <a:lnTo>
                  <a:pt x="34" y="125"/>
                </a:lnTo>
                <a:lnTo>
                  <a:pt x="36" y="129"/>
                </a:lnTo>
                <a:lnTo>
                  <a:pt x="36" y="129"/>
                </a:lnTo>
                <a:lnTo>
                  <a:pt x="37" y="126"/>
                </a:lnTo>
                <a:lnTo>
                  <a:pt x="37" y="126"/>
                </a:lnTo>
                <a:lnTo>
                  <a:pt x="36" y="124"/>
                </a:lnTo>
                <a:lnTo>
                  <a:pt x="36" y="124"/>
                </a:lnTo>
                <a:lnTo>
                  <a:pt x="34" y="125"/>
                </a:lnTo>
                <a:lnTo>
                  <a:pt x="34" y="125"/>
                </a:lnTo>
                <a:close/>
                <a:moveTo>
                  <a:pt x="50" y="104"/>
                </a:moveTo>
                <a:lnTo>
                  <a:pt x="50" y="104"/>
                </a:lnTo>
                <a:lnTo>
                  <a:pt x="48" y="101"/>
                </a:lnTo>
                <a:lnTo>
                  <a:pt x="48" y="101"/>
                </a:lnTo>
                <a:lnTo>
                  <a:pt x="48" y="101"/>
                </a:lnTo>
                <a:lnTo>
                  <a:pt x="48" y="101"/>
                </a:lnTo>
                <a:lnTo>
                  <a:pt x="47" y="104"/>
                </a:lnTo>
                <a:lnTo>
                  <a:pt x="47" y="104"/>
                </a:lnTo>
                <a:lnTo>
                  <a:pt x="46" y="105"/>
                </a:lnTo>
                <a:lnTo>
                  <a:pt x="47" y="107"/>
                </a:lnTo>
                <a:lnTo>
                  <a:pt x="47" y="107"/>
                </a:lnTo>
                <a:lnTo>
                  <a:pt x="50" y="104"/>
                </a:lnTo>
                <a:lnTo>
                  <a:pt x="50" y="104"/>
                </a:lnTo>
                <a:close/>
                <a:moveTo>
                  <a:pt x="63" y="128"/>
                </a:moveTo>
                <a:lnTo>
                  <a:pt x="63" y="128"/>
                </a:lnTo>
                <a:lnTo>
                  <a:pt x="66" y="126"/>
                </a:lnTo>
                <a:lnTo>
                  <a:pt x="66" y="126"/>
                </a:lnTo>
                <a:lnTo>
                  <a:pt x="63" y="122"/>
                </a:lnTo>
                <a:lnTo>
                  <a:pt x="63" y="122"/>
                </a:lnTo>
                <a:lnTo>
                  <a:pt x="61" y="124"/>
                </a:lnTo>
                <a:lnTo>
                  <a:pt x="63" y="126"/>
                </a:lnTo>
                <a:lnTo>
                  <a:pt x="63" y="126"/>
                </a:lnTo>
                <a:lnTo>
                  <a:pt x="63" y="128"/>
                </a:lnTo>
                <a:lnTo>
                  <a:pt x="63" y="128"/>
                </a:lnTo>
                <a:close/>
                <a:moveTo>
                  <a:pt x="175" y="50"/>
                </a:moveTo>
                <a:lnTo>
                  <a:pt x="175" y="50"/>
                </a:lnTo>
                <a:lnTo>
                  <a:pt x="172" y="51"/>
                </a:lnTo>
                <a:lnTo>
                  <a:pt x="172" y="55"/>
                </a:lnTo>
                <a:lnTo>
                  <a:pt x="172" y="55"/>
                </a:lnTo>
                <a:lnTo>
                  <a:pt x="175" y="53"/>
                </a:lnTo>
                <a:lnTo>
                  <a:pt x="175" y="53"/>
                </a:lnTo>
                <a:lnTo>
                  <a:pt x="175" y="50"/>
                </a:lnTo>
                <a:lnTo>
                  <a:pt x="175" y="50"/>
                </a:lnTo>
                <a:close/>
                <a:moveTo>
                  <a:pt x="202" y="188"/>
                </a:moveTo>
                <a:lnTo>
                  <a:pt x="202" y="188"/>
                </a:lnTo>
                <a:lnTo>
                  <a:pt x="202" y="188"/>
                </a:lnTo>
                <a:lnTo>
                  <a:pt x="202" y="188"/>
                </a:lnTo>
                <a:lnTo>
                  <a:pt x="208" y="198"/>
                </a:lnTo>
                <a:lnTo>
                  <a:pt x="208" y="198"/>
                </a:lnTo>
                <a:lnTo>
                  <a:pt x="209" y="198"/>
                </a:lnTo>
                <a:lnTo>
                  <a:pt x="209" y="198"/>
                </a:lnTo>
                <a:lnTo>
                  <a:pt x="202" y="188"/>
                </a:lnTo>
                <a:lnTo>
                  <a:pt x="202" y="188"/>
                </a:lnTo>
                <a:close/>
                <a:moveTo>
                  <a:pt x="121" y="203"/>
                </a:moveTo>
                <a:lnTo>
                  <a:pt x="121" y="203"/>
                </a:lnTo>
                <a:lnTo>
                  <a:pt x="122" y="203"/>
                </a:lnTo>
                <a:lnTo>
                  <a:pt x="122" y="203"/>
                </a:lnTo>
                <a:lnTo>
                  <a:pt x="129" y="198"/>
                </a:lnTo>
                <a:lnTo>
                  <a:pt x="129" y="198"/>
                </a:lnTo>
                <a:lnTo>
                  <a:pt x="127" y="196"/>
                </a:lnTo>
                <a:lnTo>
                  <a:pt x="127" y="196"/>
                </a:lnTo>
                <a:lnTo>
                  <a:pt x="121" y="203"/>
                </a:lnTo>
                <a:lnTo>
                  <a:pt x="121" y="203"/>
                </a:lnTo>
                <a:close/>
                <a:moveTo>
                  <a:pt x="185" y="236"/>
                </a:moveTo>
                <a:lnTo>
                  <a:pt x="185" y="236"/>
                </a:lnTo>
                <a:lnTo>
                  <a:pt x="185" y="236"/>
                </a:lnTo>
                <a:lnTo>
                  <a:pt x="185" y="236"/>
                </a:lnTo>
                <a:lnTo>
                  <a:pt x="179" y="226"/>
                </a:lnTo>
                <a:lnTo>
                  <a:pt x="179" y="226"/>
                </a:lnTo>
                <a:lnTo>
                  <a:pt x="178" y="227"/>
                </a:lnTo>
                <a:lnTo>
                  <a:pt x="178" y="227"/>
                </a:lnTo>
                <a:lnTo>
                  <a:pt x="185" y="236"/>
                </a:lnTo>
                <a:lnTo>
                  <a:pt x="185" y="236"/>
                </a:lnTo>
                <a:close/>
                <a:moveTo>
                  <a:pt x="175" y="64"/>
                </a:moveTo>
                <a:lnTo>
                  <a:pt x="175" y="64"/>
                </a:lnTo>
                <a:lnTo>
                  <a:pt x="175" y="64"/>
                </a:lnTo>
                <a:lnTo>
                  <a:pt x="175" y="64"/>
                </a:lnTo>
                <a:lnTo>
                  <a:pt x="178" y="63"/>
                </a:lnTo>
                <a:lnTo>
                  <a:pt x="178" y="63"/>
                </a:lnTo>
                <a:lnTo>
                  <a:pt x="179" y="61"/>
                </a:lnTo>
                <a:lnTo>
                  <a:pt x="178" y="60"/>
                </a:lnTo>
                <a:lnTo>
                  <a:pt x="178" y="60"/>
                </a:lnTo>
                <a:lnTo>
                  <a:pt x="178" y="60"/>
                </a:lnTo>
                <a:lnTo>
                  <a:pt x="178" y="60"/>
                </a:lnTo>
                <a:lnTo>
                  <a:pt x="176" y="61"/>
                </a:lnTo>
                <a:lnTo>
                  <a:pt x="176" y="61"/>
                </a:lnTo>
                <a:lnTo>
                  <a:pt x="175" y="63"/>
                </a:lnTo>
                <a:lnTo>
                  <a:pt x="175" y="64"/>
                </a:lnTo>
                <a:lnTo>
                  <a:pt x="175" y="64"/>
                </a:lnTo>
                <a:close/>
                <a:moveTo>
                  <a:pt x="178" y="168"/>
                </a:moveTo>
                <a:lnTo>
                  <a:pt x="178" y="168"/>
                </a:lnTo>
                <a:lnTo>
                  <a:pt x="178" y="169"/>
                </a:lnTo>
                <a:lnTo>
                  <a:pt x="178" y="171"/>
                </a:lnTo>
                <a:lnTo>
                  <a:pt x="178" y="171"/>
                </a:lnTo>
                <a:lnTo>
                  <a:pt x="179" y="173"/>
                </a:lnTo>
                <a:lnTo>
                  <a:pt x="179" y="173"/>
                </a:lnTo>
                <a:lnTo>
                  <a:pt x="181" y="172"/>
                </a:lnTo>
                <a:lnTo>
                  <a:pt x="181" y="172"/>
                </a:lnTo>
                <a:lnTo>
                  <a:pt x="178" y="168"/>
                </a:lnTo>
                <a:lnTo>
                  <a:pt x="178" y="168"/>
                </a:lnTo>
                <a:close/>
                <a:moveTo>
                  <a:pt x="144" y="23"/>
                </a:moveTo>
                <a:lnTo>
                  <a:pt x="144" y="23"/>
                </a:lnTo>
                <a:lnTo>
                  <a:pt x="141" y="26"/>
                </a:lnTo>
                <a:lnTo>
                  <a:pt x="141" y="26"/>
                </a:lnTo>
                <a:lnTo>
                  <a:pt x="142" y="28"/>
                </a:lnTo>
                <a:lnTo>
                  <a:pt x="142" y="28"/>
                </a:lnTo>
                <a:lnTo>
                  <a:pt x="145" y="26"/>
                </a:lnTo>
                <a:lnTo>
                  <a:pt x="145" y="26"/>
                </a:lnTo>
                <a:lnTo>
                  <a:pt x="144" y="23"/>
                </a:lnTo>
                <a:lnTo>
                  <a:pt x="144" y="23"/>
                </a:lnTo>
                <a:close/>
                <a:moveTo>
                  <a:pt x="29" y="102"/>
                </a:moveTo>
                <a:lnTo>
                  <a:pt x="29" y="102"/>
                </a:lnTo>
                <a:lnTo>
                  <a:pt x="30" y="101"/>
                </a:lnTo>
                <a:lnTo>
                  <a:pt x="30" y="101"/>
                </a:lnTo>
                <a:lnTo>
                  <a:pt x="31" y="99"/>
                </a:lnTo>
                <a:lnTo>
                  <a:pt x="31" y="99"/>
                </a:lnTo>
                <a:lnTo>
                  <a:pt x="30" y="97"/>
                </a:lnTo>
                <a:lnTo>
                  <a:pt x="30" y="97"/>
                </a:lnTo>
                <a:lnTo>
                  <a:pt x="27" y="101"/>
                </a:lnTo>
                <a:lnTo>
                  <a:pt x="27" y="101"/>
                </a:lnTo>
                <a:lnTo>
                  <a:pt x="29" y="102"/>
                </a:lnTo>
                <a:lnTo>
                  <a:pt x="29" y="102"/>
                </a:lnTo>
                <a:close/>
                <a:moveTo>
                  <a:pt x="9" y="124"/>
                </a:moveTo>
                <a:lnTo>
                  <a:pt x="9" y="124"/>
                </a:lnTo>
                <a:lnTo>
                  <a:pt x="9" y="124"/>
                </a:lnTo>
                <a:lnTo>
                  <a:pt x="9" y="124"/>
                </a:lnTo>
                <a:lnTo>
                  <a:pt x="10" y="115"/>
                </a:lnTo>
                <a:lnTo>
                  <a:pt x="10" y="107"/>
                </a:lnTo>
                <a:lnTo>
                  <a:pt x="10" y="107"/>
                </a:lnTo>
                <a:lnTo>
                  <a:pt x="9" y="124"/>
                </a:lnTo>
                <a:lnTo>
                  <a:pt x="9" y="124"/>
                </a:lnTo>
                <a:close/>
                <a:moveTo>
                  <a:pt x="215" y="324"/>
                </a:moveTo>
                <a:lnTo>
                  <a:pt x="215" y="324"/>
                </a:lnTo>
                <a:lnTo>
                  <a:pt x="218" y="320"/>
                </a:lnTo>
                <a:lnTo>
                  <a:pt x="218" y="320"/>
                </a:lnTo>
                <a:lnTo>
                  <a:pt x="218" y="318"/>
                </a:lnTo>
                <a:lnTo>
                  <a:pt x="218" y="318"/>
                </a:lnTo>
                <a:lnTo>
                  <a:pt x="216" y="318"/>
                </a:lnTo>
                <a:lnTo>
                  <a:pt x="216" y="318"/>
                </a:lnTo>
                <a:lnTo>
                  <a:pt x="215" y="321"/>
                </a:lnTo>
                <a:lnTo>
                  <a:pt x="215" y="323"/>
                </a:lnTo>
                <a:lnTo>
                  <a:pt x="215" y="323"/>
                </a:lnTo>
                <a:lnTo>
                  <a:pt x="215" y="324"/>
                </a:lnTo>
                <a:lnTo>
                  <a:pt x="215" y="324"/>
                </a:lnTo>
                <a:close/>
                <a:moveTo>
                  <a:pt x="166" y="48"/>
                </a:moveTo>
                <a:lnTo>
                  <a:pt x="166" y="48"/>
                </a:lnTo>
                <a:lnTo>
                  <a:pt x="166" y="45"/>
                </a:lnTo>
                <a:lnTo>
                  <a:pt x="166" y="45"/>
                </a:lnTo>
                <a:lnTo>
                  <a:pt x="164" y="48"/>
                </a:lnTo>
                <a:lnTo>
                  <a:pt x="164" y="48"/>
                </a:lnTo>
                <a:lnTo>
                  <a:pt x="164" y="51"/>
                </a:lnTo>
                <a:lnTo>
                  <a:pt x="164" y="51"/>
                </a:lnTo>
                <a:lnTo>
                  <a:pt x="166" y="48"/>
                </a:lnTo>
                <a:lnTo>
                  <a:pt x="166" y="48"/>
                </a:lnTo>
                <a:close/>
                <a:moveTo>
                  <a:pt x="40" y="99"/>
                </a:moveTo>
                <a:lnTo>
                  <a:pt x="40" y="99"/>
                </a:lnTo>
                <a:lnTo>
                  <a:pt x="39" y="101"/>
                </a:lnTo>
                <a:lnTo>
                  <a:pt x="40" y="104"/>
                </a:lnTo>
                <a:lnTo>
                  <a:pt x="40" y="104"/>
                </a:lnTo>
                <a:lnTo>
                  <a:pt x="41" y="102"/>
                </a:lnTo>
                <a:lnTo>
                  <a:pt x="41" y="102"/>
                </a:lnTo>
                <a:lnTo>
                  <a:pt x="40" y="99"/>
                </a:lnTo>
                <a:lnTo>
                  <a:pt x="40" y="99"/>
                </a:lnTo>
                <a:close/>
                <a:moveTo>
                  <a:pt x="189" y="222"/>
                </a:moveTo>
                <a:lnTo>
                  <a:pt x="189" y="222"/>
                </a:lnTo>
                <a:lnTo>
                  <a:pt x="191" y="220"/>
                </a:lnTo>
                <a:lnTo>
                  <a:pt x="191" y="220"/>
                </a:lnTo>
                <a:lnTo>
                  <a:pt x="189" y="217"/>
                </a:lnTo>
                <a:lnTo>
                  <a:pt x="189" y="217"/>
                </a:lnTo>
                <a:lnTo>
                  <a:pt x="186" y="220"/>
                </a:lnTo>
                <a:lnTo>
                  <a:pt x="186" y="220"/>
                </a:lnTo>
                <a:lnTo>
                  <a:pt x="189" y="222"/>
                </a:lnTo>
                <a:lnTo>
                  <a:pt x="189" y="222"/>
                </a:lnTo>
                <a:close/>
                <a:moveTo>
                  <a:pt x="147" y="125"/>
                </a:moveTo>
                <a:lnTo>
                  <a:pt x="147" y="125"/>
                </a:lnTo>
                <a:lnTo>
                  <a:pt x="148" y="124"/>
                </a:lnTo>
                <a:lnTo>
                  <a:pt x="148" y="121"/>
                </a:lnTo>
                <a:lnTo>
                  <a:pt x="148" y="121"/>
                </a:lnTo>
                <a:lnTo>
                  <a:pt x="147" y="117"/>
                </a:lnTo>
                <a:lnTo>
                  <a:pt x="147" y="117"/>
                </a:lnTo>
                <a:lnTo>
                  <a:pt x="147" y="115"/>
                </a:lnTo>
                <a:lnTo>
                  <a:pt x="147" y="115"/>
                </a:lnTo>
                <a:lnTo>
                  <a:pt x="147" y="115"/>
                </a:lnTo>
                <a:lnTo>
                  <a:pt x="147" y="115"/>
                </a:lnTo>
                <a:lnTo>
                  <a:pt x="147" y="125"/>
                </a:lnTo>
                <a:lnTo>
                  <a:pt x="147" y="125"/>
                </a:lnTo>
                <a:close/>
                <a:moveTo>
                  <a:pt x="202" y="115"/>
                </a:moveTo>
                <a:lnTo>
                  <a:pt x="202" y="115"/>
                </a:lnTo>
                <a:lnTo>
                  <a:pt x="199" y="119"/>
                </a:lnTo>
                <a:lnTo>
                  <a:pt x="199" y="119"/>
                </a:lnTo>
                <a:lnTo>
                  <a:pt x="198" y="124"/>
                </a:lnTo>
                <a:lnTo>
                  <a:pt x="198" y="124"/>
                </a:lnTo>
                <a:lnTo>
                  <a:pt x="196" y="128"/>
                </a:lnTo>
                <a:lnTo>
                  <a:pt x="196" y="128"/>
                </a:lnTo>
                <a:lnTo>
                  <a:pt x="196" y="128"/>
                </a:lnTo>
                <a:lnTo>
                  <a:pt x="196" y="128"/>
                </a:lnTo>
                <a:lnTo>
                  <a:pt x="199" y="122"/>
                </a:lnTo>
                <a:lnTo>
                  <a:pt x="202" y="115"/>
                </a:lnTo>
                <a:lnTo>
                  <a:pt x="202" y="115"/>
                </a:lnTo>
                <a:close/>
                <a:moveTo>
                  <a:pt x="218" y="226"/>
                </a:moveTo>
                <a:lnTo>
                  <a:pt x="218" y="226"/>
                </a:lnTo>
                <a:lnTo>
                  <a:pt x="216" y="222"/>
                </a:lnTo>
                <a:lnTo>
                  <a:pt x="216" y="222"/>
                </a:lnTo>
                <a:lnTo>
                  <a:pt x="213" y="223"/>
                </a:lnTo>
                <a:lnTo>
                  <a:pt x="213" y="223"/>
                </a:lnTo>
                <a:lnTo>
                  <a:pt x="216" y="227"/>
                </a:lnTo>
                <a:lnTo>
                  <a:pt x="216" y="227"/>
                </a:lnTo>
                <a:lnTo>
                  <a:pt x="218" y="226"/>
                </a:lnTo>
                <a:lnTo>
                  <a:pt x="218" y="226"/>
                </a:lnTo>
                <a:close/>
                <a:moveTo>
                  <a:pt x="176" y="352"/>
                </a:moveTo>
                <a:lnTo>
                  <a:pt x="176" y="352"/>
                </a:lnTo>
                <a:lnTo>
                  <a:pt x="179" y="357"/>
                </a:lnTo>
                <a:lnTo>
                  <a:pt x="182" y="360"/>
                </a:lnTo>
                <a:lnTo>
                  <a:pt x="182" y="360"/>
                </a:lnTo>
                <a:lnTo>
                  <a:pt x="182" y="358"/>
                </a:lnTo>
                <a:lnTo>
                  <a:pt x="182" y="358"/>
                </a:lnTo>
                <a:lnTo>
                  <a:pt x="176" y="352"/>
                </a:lnTo>
                <a:lnTo>
                  <a:pt x="176" y="352"/>
                </a:lnTo>
                <a:close/>
                <a:moveTo>
                  <a:pt x="112" y="155"/>
                </a:moveTo>
                <a:lnTo>
                  <a:pt x="112" y="155"/>
                </a:lnTo>
                <a:lnTo>
                  <a:pt x="115" y="152"/>
                </a:lnTo>
                <a:lnTo>
                  <a:pt x="115" y="152"/>
                </a:lnTo>
                <a:lnTo>
                  <a:pt x="112" y="152"/>
                </a:lnTo>
                <a:lnTo>
                  <a:pt x="110" y="153"/>
                </a:lnTo>
                <a:lnTo>
                  <a:pt x="110" y="153"/>
                </a:lnTo>
                <a:lnTo>
                  <a:pt x="112" y="155"/>
                </a:lnTo>
                <a:lnTo>
                  <a:pt x="112" y="155"/>
                </a:lnTo>
                <a:close/>
                <a:moveTo>
                  <a:pt x="151" y="47"/>
                </a:moveTo>
                <a:lnTo>
                  <a:pt x="151" y="47"/>
                </a:lnTo>
                <a:lnTo>
                  <a:pt x="152" y="45"/>
                </a:lnTo>
                <a:lnTo>
                  <a:pt x="152" y="45"/>
                </a:lnTo>
                <a:lnTo>
                  <a:pt x="151" y="43"/>
                </a:lnTo>
                <a:lnTo>
                  <a:pt x="151" y="43"/>
                </a:lnTo>
                <a:lnTo>
                  <a:pt x="149" y="44"/>
                </a:lnTo>
                <a:lnTo>
                  <a:pt x="149" y="44"/>
                </a:lnTo>
                <a:lnTo>
                  <a:pt x="151" y="47"/>
                </a:lnTo>
                <a:lnTo>
                  <a:pt x="151" y="47"/>
                </a:lnTo>
                <a:lnTo>
                  <a:pt x="151" y="47"/>
                </a:lnTo>
                <a:lnTo>
                  <a:pt x="151" y="47"/>
                </a:lnTo>
                <a:close/>
                <a:moveTo>
                  <a:pt x="14" y="108"/>
                </a:moveTo>
                <a:lnTo>
                  <a:pt x="14" y="108"/>
                </a:lnTo>
                <a:lnTo>
                  <a:pt x="13" y="114"/>
                </a:lnTo>
                <a:lnTo>
                  <a:pt x="16" y="118"/>
                </a:lnTo>
                <a:lnTo>
                  <a:pt x="16" y="118"/>
                </a:lnTo>
                <a:lnTo>
                  <a:pt x="14" y="108"/>
                </a:lnTo>
                <a:lnTo>
                  <a:pt x="14" y="108"/>
                </a:lnTo>
                <a:close/>
                <a:moveTo>
                  <a:pt x="115" y="168"/>
                </a:moveTo>
                <a:lnTo>
                  <a:pt x="115" y="168"/>
                </a:lnTo>
                <a:lnTo>
                  <a:pt x="115" y="169"/>
                </a:lnTo>
                <a:lnTo>
                  <a:pt x="117" y="168"/>
                </a:lnTo>
                <a:lnTo>
                  <a:pt x="117" y="168"/>
                </a:lnTo>
                <a:lnTo>
                  <a:pt x="120" y="166"/>
                </a:lnTo>
                <a:lnTo>
                  <a:pt x="120" y="166"/>
                </a:lnTo>
                <a:lnTo>
                  <a:pt x="117" y="166"/>
                </a:lnTo>
                <a:lnTo>
                  <a:pt x="115" y="168"/>
                </a:lnTo>
                <a:lnTo>
                  <a:pt x="115" y="168"/>
                </a:lnTo>
                <a:close/>
                <a:moveTo>
                  <a:pt x="225" y="222"/>
                </a:moveTo>
                <a:lnTo>
                  <a:pt x="225" y="222"/>
                </a:lnTo>
                <a:lnTo>
                  <a:pt x="226" y="222"/>
                </a:lnTo>
                <a:lnTo>
                  <a:pt x="226" y="222"/>
                </a:lnTo>
                <a:lnTo>
                  <a:pt x="222" y="216"/>
                </a:lnTo>
                <a:lnTo>
                  <a:pt x="222" y="216"/>
                </a:lnTo>
                <a:lnTo>
                  <a:pt x="222" y="216"/>
                </a:lnTo>
                <a:lnTo>
                  <a:pt x="222" y="216"/>
                </a:lnTo>
                <a:lnTo>
                  <a:pt x="225" y="222"/>
                </a:lnTo>
                <a:lnTo>
                  <a:pt x="225" y="222"/>
                </a:lnTo>
                <a:close/>
                <a:moveTo>
                  <a:pt x="179" y="48"/>
                </a:moveTo>
                <a:lnTo>
                  <a:pt x="179" y="48"/>
                </a:lnTo>
                <a:lnTo>
                  <a:pt x="178" y="45"/>
                </a:lnTo>
                <a:lnTo>
                  <a:pt x="178" y="45"/>
                </a:lnTo>
                <a:lnTo>
                  <a:pt x="176" y="47"/>
                </a:lnTo>
                <a:lnTo>
                  <a:pt x="176" y="47"/>
                </a:lnTo>
                <a:lnTo>
                  <a:pt x="178" y="50"/>
                </a:lnTo>
                <a:lnTo>
                  <a:pt x="178" y="50"/>
                </a:lnTo>
                <a:lnTo>
                  <a:pt x="179" y="48"/>
                </a:lnTo>
                <a:lnTo>
                  <a:pt x="179" y="48"/>
                </a:lnTo>
                <a:close/>
                <a:moveTo>
                  <a:pt x="58" y="145"/>
                </a:moveTo>
                <a:lnTo>
                  <a:pt x="58" y="145"/>
                </a:lnTo>
                <a:lnTo>
                  <a:pt x="61" y="146"/>
                </a:lnTo>
                <a:lnTo>
                  <a:pt x="61" y="146"/>
                </a:lnTo>
                <a:lnTo>
                  <a:pt x="63" y="145"/>
                </a:lnTo>
                <a:lnTo>
                  <a:pt x="63" y="145"/>
                </a:lnTo>
                <a:lnTo>
                  <a:pt x="60" y="142"/>
                </a:lnTo>
                <a:lnTo>
                  <a:pt x="60" y="142"/>
                </a:lnTo>
                <a:lnTo>
                  <a:pt x="58" y="145"/>
                </a:lnTo>
                <a:lnTo>
                  <a:pt x="58" y="145"/>
                </a:lnTo>
                <a:close/>
                <a:moveTo>
                  <a:pt x="161" y="279"/>
                </a:moveTo>
                <a:lnTo>
                  <a:pt x="161" y="279"/>
                </a:lnTo>
                <a:lnTo>
                  <a:pt x="161" y="279"/>
                </a:lnTo>
                <a:lnTo>
                  <a:pt x="161" y="279"/>
                </a:lnTo>
                <a:lnTo>
                  <a:pt x="155" y="271"/>
                </a:lnTo>
                <a:lnTo>
                  <a:pt x="155" y="271"/>
                </a:lnTo>
                <a:lnTo>
                  <a:pt x="152" y="269"/>
                </a:lnTo>
                <a:lnTo>
                  <a:pt x="152" y="269"/>
                </a:lnTo>
                <a:lnTo>
                  <a:pt x="161" y="279"/>
                </a:lnTo>
                <a:lnTo>
                  <a:pt x="161" y="279"/>
                </a:lnTo>
                <a:close/>
                <a:moveTo>
                  <a:pt x="245" y="254"/>
                </a:moveTo>
                <a:lnTo>
                  <a:pt x="245" y="254"/>
                </a:lnTo>
                <a:lnTo>
                  <a:pt x="247" y="252"/>
                </a:lnTo>
                <a:lnTo>
                  <a:pt x="247" y="252"/>
                </a:lnTo>
                <a:lnTo>
                  <a:pt x="246" y="252"/>
                </a:lnTo>
                <a:lnTo>
                  <a:pt x="246" y="252"/>
                </a:lnTo>
                <a:lnTo>
                  <a:pt x="245" y="250"/>
                </a:lnTo>
                <a:lnTo>
                  <a:pt x="243" y="252"/>
                </a:lnTo>
                <a:lnTo>
                  <a:pt x="243" y="252"/>
                </a:lnTo>
                <a:lnTo>
                  <a:pt x="243" y="253"/>
                </a:lnTo>
                <a:lnTo>
                  <a:pt x="243" y="253"/>
                </a:lnTo>
                <a:lnTo>
                  <a:pt x="245" y="254"/>
                </a:lnTo>
                <a:lnTo>
                  <a:pt x="245" y="254"/>
                </a:lnTo>
                <a:close/>
                <a:moveTo>
                  <a:pt x="159" y="43"/>
                </a:moveTo>
                <a:lnTo>
                  <a:pt x="159" y="43"/>
                </a:lnTo>
                <a:lnTo>
                  <a:pt x="164" y="40"/>
                </a:lnTo>
                <a:lnTo>
                  <a:pt x="164" y="40"/>
                </a:lnTo>
                <a:lnTo>
                  <a:pt x="162" y="37"/>
                </a:lnTo>
                <a:lnTo>
                  <a:pt x="162" y="37"/>
                </a:lnTo>
                <a:lnTo>
                  <a:pt x="159" y="40"/>
                </a:lnTo>
                <a:lnTo>
                  <a:pt x="159" y="40"/>
                </a:lnTo>
                <a:lnTo>
                  <a:pt x="159" y="41"/>
                </a:lnTo>
                <a:lnTo>
                  <a:pt x="159" y="43"/>
                </a:lnTo>
                <a:lnTo>
                  <a:pt x="159" y="43"/>
                </a:lnTo>
                <a:close/>
                <a:moveTo>
                  <a:pt x="152" y="81"/>
                </a:moveTo>
                <a:lnTo>
                  <a:pt x="152" y="81"/>
                </a:lnTo>
                <a:lnTo>
                  <a:pt x="148" y="87"/>
                </a:lnTo>
                <a:lnTo>
                  <a:pt x="148" y="87"/>
                </a:lnTo>
                <a:lnTo>
                  <a:pt x="148" y="88"/>
                </a:lnTo>
                <a:lnTo>
                  <a:pt x="148" y="88"/>
                </a:lnTo>
                <a:lnTo>
                  <a:pt x="154" y="84"/>
                </a:lnTo>
                <a:lnTo>
                  <a:pt x="154" y="84"/>
                </a:lnTo>
                <a:lnTo>
                  <a:pt x="154" y="82"/>
                </a:lnTo>
                <a:lnTo>
                  <a:pt x="154" y="82"/>
                </a:lnTo>
                <a:lnTo>
                  <a:pt x="152" y="81"/>
                </a:lnTo>
                <a:lnTo>
                  <a:pt x="152" y="81"/>
                </a:lnTo>
                <a:close/>
                <a:moveTo>
                  <a:pt x="151" y="176"/>
                </a:moveTo>
                <a:lnTo>
                  <a:pt x="151" y="176"/>
                </a:lnTo>
                <a:lnTo>
                  <a:pt x="148" y="173"/>
                </a:lnTo>
                <a:lnTo>
                  <a:pt x="148" y="173"/>
                </a:lnTo>
                <a:lnTo>
                  <a:pt x="147" y="175"/>
                </a:lnTo>
                <a:lnTo>
                  <a:pt x="147" y="175"/>
                </a:lnTo>
                <a:lnTo>
                  <a:pt x="148" y="178"/>
                </a:lnTo>
                <a:lnTo>
                  <a:pt x="148" y="178"/>
                </a:lnTo>
                <a:lnTo>
                  <a:pt x="151" y="176"/>
                </a:lnTo>
                <a:lnTo>
                  <a:pt x="151" y="176"/>
                </a:lnTo>
                <a:close/>
                <a:moveTo>
                  <a:pt x="191" y="233"/>
                </a:moveTo>
                <a:lnTo>
                  <a:pt x="191" y="233"/>
                </a:lnTo>
                <a:lnTo>
                  <a:pt x="189" y="236"/>
                </a:lnTo>
                <a:lnTo>
                  <a:pt x="189" y="236"/>
                </a:lnTo>
                <a:lnTo>
                  <a:pt x="191" y="239"/>
                </a:lnTo>
                <a:lnTo>
                  <a:pt x="191" y="239"/>
                </a:lnTo>
                <a:lnTo>
                  <a:pt x="193" y="236"/>
                </a:lnTo>
                <a:lnTo>
                  <a:pt x="193" y="236"/>
                </a:lnTo>
                <a:lnTo>
                  <a:pt x="191" y="233"/>
                </a:lnTo>
                <a:lnTo>
                  <a:pt x="191" y="233"/>
                </a:lnTo>
                <a:close/>
                <a:moveTo>
                  <a:pt x="102" y="180"/>
                </a:moveTo>
                <a:lnTo>
                  <a:pt x="102" y="180"/>
                </a:lnTo>
                <a:lnTo>
                  <a:pt x="102" y="179"/>
                </a:lnTo>
                <a:lnTo>
                  <a:pt x="102" y="179"/>
                </a:lnTo>
                <a:lnTo>
                  <a:pt x="94" y="179"/>
                </a:lnTo>
                <a:lnTo>
                  <a:pt x="94" y="179"/>
                </a:lnTo>
                <a:lnTo>
                  <a:pt x="93" y="180"/>
                </a:lnTo>
                <a:lnTo>
                  <a:pt x="93" y="180"/>
                </a:lnTo>
                <a:lnTo>
                  <a:pt x="101" y="180"/>
                </a:lnTo>
                <a:lnTo>
                  <a:pt x="101" y="180"/>
                </a:lnTo>
                <a:lnTo>
                  <a:pt x="102" y="180"/>
                </a:lnTo>
                <a:lnTo>
                  <a:pt x="102" y="180"/>
                </a:lnTo>
                <a:close/>
                <a:moveTo>
                  <a:pt x="168" y="36"/>
                </a:moveTo>
                <a:lnTo>
                  <a:pt x="168" y="36"/>
                </a:lnTo>
                <a:lnTo>
                  <a:pt x="165" y="33"/>
                </a:lnTo>
                <a:lnTo>
                  <a:pt x="165" y="33"/>
                </a:lnTo>
                <a:lnTo>
                  <a:pt x="164" y="34"/>
                </a:lnTo>
                <a:lnTo>
                  <a:pt x="164" y="34"/>
                </a:lnTo>
                <a:lnTo>
                  <a:pt x="165" y="37"/>
                </a:lnTo>
                <a:lnTo>
                  <a:pt x="165" y="37"/>
                </a:lnTo>
                <a:lnTo>
                  <a:pt x="168" y="36"/>
                </a:lnTo>
                <a:lnTo>
                  <a:pt x="168" y="36"/>
                </a:lnTo>
                <a:close/>
                <a:moveTo>
                  <a:pt x="156" y="50"/>
                </a:moveTo>
                <a:lnTo>
                  <a:pt x="156" y="50"/>
                </a:lnTo>
                <a:lnTo>
                  <a:pt x="154" y="53"/>
                </a:lnTo>
                <a:lnTo>
                  <a:pt x="154" y="53"/>
                </a:lnTo>
                <a:lnTo>
                  <a:pt x="152" y="54"/>
                </a:lnTo>
                <a:lnTo>
                  <a:pt x="154" y="55"/>
                </a:lnTo>
                <a:lnTo>
                  <a:pt x="154" y="55"/>
                </a:lnTo>
                <a:lnTo>
                  <a:pt x="156" y="53"/>
                </a:lnTo>
                <a:lnTo>
                  <a:pt x="156" y="53"/>
                </a:lnTo>
                <a:lnTo>
                  <a:pt x="156" y="50"/>
                </a:lnTo>
                <a:lnTo>
                  <a:pt x="156" y="50"/>
                </a:lnTo>
                <a:close/>
                <a:moveTo>
                  <a:pt x="156" y="166"/>
                </a:moveTo>
                <a:lnTo>
                  <a:pt x="156" y="166"/>
                </a:lnTo>
                <a:lnTo>
                  <a:pt x="158" y="166"/>
                </a:lnTo>
                <a:lnTo>
                  <a:pt x="158" y="166"/>
                </a:lnTo>
                <a:lnTo>
                  <a:pt x="162" y="163"/>
                </a:lnTo>
                <a:lnTo>
                  <a:pt x="162" y="163"/>
                </a:lnTo>
                <a:lnTo>
                  <a:pt x="162" y="162"/>
                </a:lnTo>
                <a:lnTo>
                  <a:pt x="162" y="162"/>
                </a:lnTo>
                <a:lnTo>
                  <a:pt x="159" y="163"/>
                </a:lnTo>
                <a:lnTo>
                  <a:pt x="156" y="166"/>
                </a:lnTo>
                <a:lnTo>
                  <a:pt x="156" y="166"/>
                </a:lnTo>
                <a:close/>
                <a:moveTo>
                  <a:pt x="316" y="280"/>
                </a:moveTo>
                <a:lnTo>
                  <a:pt x="316" y="280"/>
                </a:lnTo>
                <a:lnTo>
                  <a:pt x="316" y="286"/>
                </a:lnTo>
                <a:lnTo>
                  <a:pt x="317" y="291"/>
                </a:lnTo>
                <a:lnTo>
                  <a:pt x="317" y="291"/>
                </a:lnTo>
                <a:lnTo>
                  <a:pt x="317" y="286"/>
                </a:lnTo>
                <a:lnTo>
                  <a:pt x="316" y="280"/>
                </a:lnTo>
                <a:lnTo>
                  <a:pt x="316" y="280"/>
                </a:lnTo>
                <a:close/>
                <a:moveTo>
                  <a:pt x="220" y="213"/>
                </a:moveTo>
                <a:lnTo>
                  <a:pt x="220" y="213"/>
                </a:lnTo>
                <a:lnTo>
                  <a:pt x="218" y="209"/>
                </a:lnTo>
                <a:lnTo>
                  <a:pt x="218" y="209"/>
                </a:lnTo>
                <a:lnTo>
                  <a:pt x="216" y="210"/>
                </a:lnTo>
                <a:lnTo>
                  <a:pt x="216" y="210"/>
                </a:lnTo>
                <a:lnTo>
                  <a:pt x="219" y="215"/>
                </a:lnTo>
                <a:lnTo>
                  <a:pt x="219" y="215"/>
                </a:lnTo>
                <a:lnTo>
                  <a:pt x="220" y="213"/>
                </a:lnTo>
                <a:lnTo>
                  <a:pt x="220" y="213"/>
                </a:lnTo>
                <a:close/>
                <a:moveTo>
                  <a:pt x="236" y="240"/>
                </a:moveTo>
                <a:lnTo>
                  <a:pt x="236" y="240"/>
                </a:lnTo>
                <a:lnTo>
                  <a:pt x="233" y="236"/>
                </a:lnTo>
                <a:lnTo>
                  <a:pt x="233" y="236"/>
                </a:lnTo>
                <a:lnTo>
                  <a:pt x="230" y="239"/>
                </a:lnTo>
                <a:lnTo>
                  <a:pt x="230" y="239"/>
                </a:lnTo>
                <a:lnTo>
                  <a:pt x="236" y="240"/>
                </a:lnTo>
                <a:lnTo>
                  <a:pt x="236" y="240"/>
                </a:lnTo>
                <a:close/>
                <a:moveTo>
                  <a:pt x="294" y="340"/>
                </a:moveTo>
                <a:lnTo>
                  <a:pt x="294" y="340"/>
                </a:lnTo>
                <a:lnTo>
                  <a:pt x="290" y="342"/>
                </a:lnTo>
                <a:lnTo>
                  <a:pt x="290" y="342"/>
                </a:lnTo>
                <a:lnTo>
                  <a:pt x="293" y="342"/>
                </a:lnTo>
                <a:lnTo>
                  <a:pt x="294" y="342"/>
                </a:lnTo>
                <a:lnTo>
                  <a:pt x="294" y="342"/>
                </a:lnTo>
                <a:lnTo>
                  <a:pt x="294" y="341"/>
                </a:lnTo>
                <a:lnTo>
                  <a:pt x="294" y="340"/>
                </a:lnTo>
                <a:lnTo>
                  <a:pt x="294" y="340"/>
                </a:lnTo>
                <a:close/>
                <a:moveTo>
                  <a:pt x="165" y="175"/>
                </a:moveTo>
                <a:lnTo>
                  <a:pt x="165" y="175"/>
                </a:lnTo>
                <a:lnTo>
                  <a:pt x="166" y="173"/>
                </a:lnTo>
                <a:lnTo>
                  <a:pt x="168" y="172"/>
                </a:lnTo>
                <a:lnTo>
                  <a:pt x="168" y="172"/>
                </a:lnTo>
                <a:lnTo>
                  <a:pt x="165" y="172"/>
                </a:lnTo>
                <a:lnTo>
                  <a:pt x="164" y="175"/>
                </a:lnTo>
                <a:lnTo>
                  <a:pt x="164" y="175"/>
                </a:lnTo>
                <a:lnTo>
                  <a:pt x="165" y="175"/>
                </a:lnTo>
                <a:lnTo>
                  <a:pt x="165" y="175"/>
                </a:lnTo>
                <a:close/>
                <a:moveTo>
                  <a:pt x="151" y="27"/>
                </a:moveTo>
                <a:lnTo>
                  <a:pt x="151" y="27"/>
                </a:lnTo>
                <a:lnTo>
                  <a:pt x="152" y="26"/>
                </a:lnTo>
                <a:lnTo>
                  <a:pt x="152" y="24"/>
                </a:lnTo>
                <a:lnTo>
                  <a:pt x="152" y="24"/>
                </a:lnTo>
                <a:lnTo>
                  <a:pt x="151" y="21"/>
                </a:lnTo>
                <a:lnTo>
                  <a:pt x="151" y="21"/>
                </a:lnTo>
                <a:lnTo>
                  <a:pt x="149" y="24"/>
                </a:lnTo>
                <a:lnTo>
                  <a:pt x="149" y="24"/>
                </a:lnTo>
                <a:lnTo>
                  <a:pt x="151" y="27"/>
                </a:lnTo>
                <a:lnTo>
                  <a:pt x="151" y="27"/>
                </a:lnTo>
                <a:close/>
                <a:moveTo>
                  <a:pt x="237" y="288"/>
                </a:moveTo>
                <a:lnTo>
                  <a:pt x="237" y="288"/>
                </a:lnTo>
                <a:lnTo>
                  <a:pt x="242" y="286"/>
                </a:lnTo>
                <a:lnTo>
                  <a:pt x="243" y="283"/>
                </a:lnTo>
                <a:lnTo>
                  <a:pt x="243" y="283"/>
                </a:lnTo>
                <a:lnTo>
                  <a:pt x="240" y="286"/>
                </a:lnTo>
                <a:lnTo>
                  <a:pt x="237" y="288"/>
                </a:lnTo>
                <a:lnTo>
                  <a:pt x="237" y="288"/>
                </a:lnTo>
                <a:close/>
                <a:moveTo>
                  <a:pt x="199" y="98"/>
                </a:moveTo>
                <a:lnTo>
                  <a:pt x="199" y="98"/>
                </a:lnTo>
                <a:lnTo>
                  <a:pt x="199" y="98"/>
                </a:lnTo>
                <a:lnTo>
                  <a:pt x="199" y="98"/>
                </a:lnTo>
                <a:lnTo>
                  <a:pt x="201" y="97"/>
                </a:lnTo>
                <a:lnTo>
                  <a:pt x="201" y="94"/>
                </a:lnTo>
                <a:lnTo>
                  <a:pt x="201" y="94"/>
                </a:lnTo>
                <a:lnTo>
                  <a:pt x="199" y="92"/>
                </a:lnTo>
                <a:lnTo>
                  <a:pt x="199" y="92"/>
                </a:lnTo>
                <a:lnTo>
                  <a:pt x="199" y="98"/>
                </a:lnTo>
                <a:lnTo>
                  <a:pt x="199" y="98"/>
                </a:lnTo>
                <a:close/>
                <a:moveTo>
                  <a:pt x="262" y="342"/>
                </a:moveTo>
                <a:lnTo>
                  <a:pt x="262" y="342"/>
                </a:lnTo>
                <a:lnTo>
                  <a:pt x="264" y="342"/>
                </a:lnTo>
                <a:lnTo>
                  <a:pt x="266" y="341"/>
                </a:lnTo>
                <a:lnTo>
                  <a:pt x="266" y="341"/>
                </a:lnTo>
                <a:lnTo>
                  <a:pt x="263" y="341"/>
                </a:lnTo>
                <a:lnTo>
                  <a:pt x="262" y="341"/>
                </a:lnTo>
                <a:lnTo>
                  <a:pt x="262" y="341"/>
                </a:lnTo>
                <a:lnTo>
                  <a:pt x="262" y="342"/>
                </a:lnTo>
                <a:lnTo>
                  <a:pt x="262" y="342"/>
                </a:lnTo>
                <a:close/>
                <a:moveTo>
                  <a:pt x="105" y="146"/>
                </a:moveTo>
                <a:lnTo>
                  <a:pt x="105" y="146"/>
                </a:lnTo>
                <a:lnTo>
                  <a:pt x="102" y="146"/>
                </a:lnTo>
                <a:lnTo>
                  <a:pt x="100" y="145"/>
                </a:lnTo>
                <a:lnTo>
                  <a:pt x="100" y="145"/>
                </a:lnTo>
                <a:lnTo>
                  <a:pt x="98" y="148"/>
                </a:lnTo>
                <a:lnTo>
                  <a:pt x="98" y="148"/>
                </a:lnTo>
                <a:lnTo>
                  <a:pt x="105" y="146"/>
                </a:lnTo>
                <a:lnTo>
                  <a:pt x="105" y="146"/>
                </a:lnTo>
                <a:close/>
                <a:moveTo>
                  <a:pt x="191" y="190"/>
                </a:moveTo>
                <a:lnTo>
                  <a:pt x="191" y="190"/>
                </a:lnTo>
                <a:lnTo>
                  <a:pt x="191" y="190"/>
                </a:lnTo>
                <a:lnTo>
                  <a:pt x="191" y="190"/>
                </a:lnTo>
                <a:lnTo>
                  <a:pt x="188" y="185"/>
                </a:lnTo>
                <a:lnTo>
                  <a:pt x="188" y="185"/>
                </a:lnTo>
                <a:lnTo>
                  <a:pt x="188" y="186"/>
                </a:lnTo>
                <a:lnTo>
                  <a:pt x="188" y="186"/>
                </a:lnTo>
                <a:lnTo>
                  <a:pt x="191" y="190"/>
                </a:lnTo>
                <a:lnTo>
                  <a:pt x="191" y="190"/>
                </a:lnTo>
                <a:lnTo>
                  <a:pt x="191" y="190"/>
                </a:lnTo>
                <a:lnTo>
                  <a:pt x="191" y="190"/>
                </a:lnTo>
                <a:close/>
                <a:moveTo>
                  <a:pt x="186" y="43"/>
                </a:moveTo>
                <a:lnTo>
                  <a:pt x="186" y="43"/>
                </a:lnTo>
                <a:lnTo>
                  <a:pt x="183" y="38"/>
                </a:lnTo>
                <a:lnTo>
                  <a:pt x="183" y="38"/>
                </a:lnTo>
                <a:lnTo>
                  <a:pt x="185" y="44"/>
                </a:lnTo>
                <a:lnTo>
                  <a:pt x="185" y="44"/>
                </a:lnTo>
                <a:lnTo>
                  <a:pt x="186" y="43"/>
                </a:lnTo>
                <a:lnTo>
                  <a:pt x="186" y="43"/>
                </a:lnTo>
                <a:close/>
                <a:moveTo>
                  <a:pt x="138" y="145"/>
                </a:moveTo>
                <a:lnTo>
                  <a:pt x="138" y="145"/>
                </a:lnTo>
                <a:lnTo>
                  <a:pt x="142" y="144"/>
                </a:lnTo>
                <a:lnTo>
                  <a:pt x="145" y="142"/>
                </a:lnTo>
                <a:lnTo>
                  <a:pt x="145" y="142"/>
                </a:lnTo>
                <a:lnTo>
                  <a:pt x="141" y="144"/>
                </a:lnTo>
                <a:lnTo>
                  <a:pt x="138" y="145"/>
                </a:lnTo>
                <a:lnTo>
                  <a:pt x="138" y="145"/>
                </a:lnTo>
                <a:close/>
                <a:moveTo>
                  <a:pt x="219" y="273"/>
                </a:moveTo>
                <a:lnTo>
                  <a:pt x="219" y="273"/>
                </a:lnTo>
                <a:lnTo>
                  <a:pt x="220" y="277"/>
                </a:lnTo>
                <a:lnTo>
                  <a:pt x="220" y="277"/>
                </a:lnTo>
                <a:lnTo>
                  <a:pt x="222" y="274"/>
                </a:lnTo>
                <a:lnTo>
                  <a:pt x="220" y="273"/>
                </a:lnTo>
                <a:lnTo>
                  <a:pt x="220" y="273"/>
                </a:lnTo>
                <a:lnTo>
                  <a:pt x="219" y="273"/>
                </a:lnTo>
                <a:lnTo>
                  <a:pt x="219" y="273"/>
                </a:lnTo>
                <a:close/>
                <a:moveTo>
                  <a:pt x="74" y="162"/>
                </a:moveTo>
                <a:lnTo>
                  <a:pt x="74" y="162"/>
                </a:lnTo>
                <a:lnTo>
                  <a:pt x="73" y="165"/>
                </a:lnTo>
                <a:lnTo>
                  <a:pt x="73" y="165"/>
                </a:lnTo>
                <a:lnTo>
                  <a:pt x="74" y="165"/>
                </a:lnTo>
                <a:lnTo>
                  <a:pt x="75" y="165"/>
                </a:lnTo>
                <a:lnTo>
                  <a:pt x="75" y="165"/>
                </a:lnTo>
                <a:lnTo>
                  <a:pt x="77" y="163"/>
                </a:lnTo>
                <a:lnTo>
                  <a:pt x="77" y="163"/>
                </a:lnTo>
                <a:lnTo>
                  <a:pt x="75" y="162"/>
                </a:lnTo>
                <a:lnTo>
                  <a:pt x="75" y="162"/>
                </a:lnTo>
                <a:lnTo>
                  <a:pt x="74" y="162"/>
                </a:lnTo>
                <a:lnTo>
                  <a:pt x="74" y="162"/>
                </a:lnTo>
                <a:close/>
                <a:moveTo>
                  <a:pt x="14" y="85"/>
                </a:moveTo>
                <a:lnTo>
                  <a:pt x="14" y="85"/>
                </a:lnTo>
                <a:lnTo>
                  <a:pt x="13" y="85"/>
                </a:lnTo>
                <a:lnTo>
                  <a:pt x="13" y="85"/>
                </a:lnTo>
                <a:lnTo>
                  <a:pt x="12" y="91"/>
                </a:lnTo>
                <a:lnTo>
                  <a:pt x="12" y="97"/>
                </a:lnTo>
                <a:lnTo>
                  <a:pt x="12" y="97"/>
                </a:lnTo>
                <a:lnTo>
                  <a:pt x="14" y="85"/>
                </a:lnTo>
                <a:lnTo>
                  <a:pt x="14" y="85"/>
                </a:lnTo>
                <a:close/>
                <a:moveTo>
                  <a:pt x="210" y="203"/>
                </a:moveTo>
                <a:lnTo>
                  <a:pt x="210" y="203"/>
                </a:lnTo>
                <a:lnTo>
                  <a:pt x="213" y="206"/>
                </a:lnTo>
                <a:lnTo>
                  <a:pt x="213" y="206"/>
                </a:lnTo>
                <a:lnTo>
                  <a:pt x="215" y="206"/>
                </a:lnTo>
                <a:lnTo>
                  <a:pt x="215" y="206"/>
                </a:lnTo>
                <a:lnTo>
                  <a:pt x="215" y="206"/>
                </a:lnTo>
                <a:lnTo>
                  <a:pt x="215" y="206"/>
                </a:lnTo>
                <a:lnTo>
                  <a:pt x="212" y="202"/>
                </a:lnTo>
                <a:lnTo>
                  <a:pt x="212" y="202"/>
                </a:lnTo>
                <a:lnTo>
                  <a:pt x="210" y="203"/>
                </a:lnTo>
                <a:lnTo>
                  <a:pt x="210" y="203"/>
                </a:lnTo>
                <a:close/>
                <a:moveTo>
                  <a:pt x="183" y="58"/>
                </a:moveTo>
                <a:lnTo>
                  <a:pt x="183" y="58"/>
                </a:lnTo>
                <a:lnTo>
                  <a:pt x="182" y="54"/>
                </a:lnTo>
                <a:lnTo>
                  <a:pt x="182" y="54"/>
                </a:lnTo>
                <a:lnTo>
                  <a:pt x="181" y="55"/>
                </a:lnTo>
                <a:lnTo>
                  <a:pt x="181" y="55"/>
                </a:lnTo>
                <a:lnTo>
                  <a:pt x="181" y="57"/>
                </a:lnTo>
                <a:lnTo>
                  <a:pt x="181" y="57"/>
                </a:lnTo>
                <a:lnTo>
                  <a:pt x="182" y="60"/>
                </a:lnTo>
                <a:lnTo>
                  <a:pt x="182" y="60"/>
                </a:lnTo>
                <a:lnTo>
                  <a:pt x="183" y="58"/>
                </a:lnTo>
                <a:lnTo>
                  <a:pt x="183" y="58"/>
                </a:lnTo>
                <a:close/>
                <a:moveTo>
                  <a:pt x="67" y="159"/>
                </a:moveTo>
                <a:lnTo>
                  <a:pt x="67" y="159"/>
                </a:lnTo>
                <a:lnTo>
                  <a:pt x="70" y="162"/>
                </a:lnTo>
                <a:lnTo>
                  <a:pt x="70" y="162"/>
                </a:lnTo>
                <a:lnTo>
                  <a:pt x="71" y="159"/>
                </a:lnTo>
                <a:lnTo>
                  <a:pt x="71" y="159"/>
                </a:lnTo>
                <a:lnTo>
                  <a:pt x="68" y="158"/>
                </a:lnTo>
                <a:lnTo>
                  <a:pt x="68" y="158"/>
                </a:lnTo>
                <a:lnTo>
                  <a:pt x="67" y="159"/>
                </a:lnTo>
                <a:lnTo>
                  <a:pt x="67" y="159"/>
                </a:lnTo>
                <a:close/>
                <a:moveTo>
                  <a:pt x="255" y="280"/>
                </a:moveTo>
                <a:lnTo>
                  <a:pt x="255" y="280"/>
                </a:lnTo>
                <a:lnTo>
                  <a:pt x="255" y="280"/>
                </a:lnTo>
                <a:lnTo>
                  <a:pt x="255" y="280"/>
                </a:lnTo>
                <a:lnTo>
                  <a:pt x="249" y="284"/>
                </a:lnTo>
                <a:lnTo>
                  <a:pt x="249" y="284"/>
                </a:lnTo>
                <a:lnTo>
                  <a:pt x="250" y="284"/>
                </a:lnTo>
                <a:lnTo>
                  <a:pt x="250" y="284"/>
                </a:lnTo>
                <a:lnTo>
                  <a:pt x="252" y="284"/>
                </a:lnTo>
                <a:lnTo>
                  <a:pt x="252" y="284"/>
                </a:lnTo>
                <a:lnTo>
                  <a:pt x="255" y="280"/>
                </a:lnTo>
                <a:lnTo>
                  <a:pt x="255" y="280"/>
                </a:lnTo>
                <a:close/>
                <a:moveTo>
                  <a:pt x="297" y="347"/>
                </a:moveTo>
                <a:lnTo>
                  <a:pt x="297" y="347"/>
                </a:lnTo>
                <a:lnTo>
                  <a:pt x="303" y="342"/>
                </a:lnTo>
                <a:lnTo>
                  <a:pt x="303" y="342"/>
                </a:lnTo>
                <a:lnTo>
                  <a:pt x="303" y="341"/>
                </a:lnTo>
                <a:lnTo>
                  <a:pt x="303" y="341"/>
                </a:lnTo>
                <a:lnTo>
                  <a:pt x="300" y="344"/>
                </a:lnTo>
                <a:lnTo>
                  <a:pt x="300" y="344"/>
                </a:lnTo>
                <a:lnTo>
                  <a:pt x="299" y="345"/>
                </a:lnTo>
                <a:lnTo>
                  <a:pt x="296" y="345"/>
                </a:lnTo>
                <a:lnTo>
                  <a:pt x="296" y="345"/>
                </a:lnTo>
                <a:lnTo>
                  <a:pt x="297" y="347"/>
                </a:lnTo>
                <a:lnTo>
                  <a:pt x="297" y="347"/>
                </a:lnTo>
                <a:close/>
                <a:moveTo>
                  <a:pt x="154" y="38"/>
                </a:moveTo>
                <a:lnTo>
                  <a:pt x="154" y="38"/>
                </a:lnTo>
                <a:lnTo>
                  <a:pt x="152" y="40"/>
                </a:lnTo>
                <a:lnTo>
                  <a:pt x="152" y="40"/>
                </a:lnTo>
                <a:lnTo>
                  <a:pt x="154" y="41"/>
                </a:lnTo>
                <a:lnTo>
                  <a:pt x="154" y="41"/>
                </a:lnTo>
                <a:lnTo>
                  <a:pt x="154" y="43"/>
                </a:lnTo>
                <a:lnTo>
                  <a:pt x="154" y="43"/>
                </a:lnTo>
                <a:lnTo>
                  <a:pt x="155" y="41"/>
                </a:lnTo>
                <a:lnTo>
                  <a:pt x="154" y="38"/>
                </a:lnTo>
                <a:lnTo>
                  <a:pt x="154" y="38"/>
                </a:lnTo>
                <a:close/>
                <a:moveTo>
                  <a:pt x="235" y="333"/>
                </a:moveTo>
                <a:lnTo>
                  <a:pt x="235" y="333"/>
                </a:lnTo>
                <a:lnTo>
                  <a:pt x="235" y="333"/>
                </a:lnTo>
                <a:lnTo>
                  <a:pt x="235" y="333"/>
                </a:lnTo>
                <a:lnTo>
                  <a:pt x="230" y="327"/>
                </a:lnTo>
                <a:lnTo>
                  <a:pt x="230" y="327"/>
                </a:lnTo>
                <a:lnTo>
                  <a:pt x="230" y="327"/>
                </a:lnTo>
                <a:lnTo>
                  <a:pt x="230" y="328"/>
                </a:lnTo>
                <a:lnTo>
                  <a:pt x="230" y="328"/>
                </a:lnTo>
                <a:lnTo>
                  <a:pt x="233" y="331"/>
                </a:lnTo>
                <a:lnTo>
                  <a:pt x="233" y="331"/>
                </a:lnTo>
                <a:lnTo>
                  <a:pt x="235" y="333"/>
                </a:lnTo>
                <a:lnTo>
                  <a:pt x="235" y="333"/>
                </a:lnTo>
                <a:close/>
                <a:moveTo>
                  <a:pt x="215" y="335"/>
                </a:moveTo>
                <a:lnTo>
                  <a:pt x="215" y="335"/>
                </a:lnTo>
                <a:lnTo>
                  <a:pt x="218" y="338"/>
                </a:lnTo>
                <a:lnTo>
                  <a:pt x="218" y="338"/>
                </a:lnTo>
                <a:lnTo>
                  <a:pt x="218" y="335"/>
                </a:lnTo>
                <a:lnTo>
                  <a:pt x="216" y="334"/>
                </a:lnTo>
                <a:lnTo>
                  <a:pt x="216" y="334"/>
                </a:lnTo>
                <a:lnTo>
                  <a:pt x="215" y="335"/>
                </a:lnTo>
                <a:lnTo>
                  <a:pt x="215" y="335"/>
                </a:lnTo>
                <a:close/>
                <a:moveTo>
                  <a:pt x="203" y="270"/>
                </a:moveTo>
                <a:lnTo>
                  <a:pt x="203" y="270"/>
                </a:lnTo>
                <a:lnTo>
                  <a:pt x="206" y="274"/>
                </a:lnTo>
                <a:lnTo>
                  <a:pt x="206" y="274"/>
                </a:lnTo>
                <a:lnTo>
                  <a:pt x="208" y="273"/>
                </a:lnTo>
                <a:lnTo>
                  <a:pt x="208" y="273"/>
                </a:lnTo>
                <a:lnTo>
                  <a:pt x="205" y="269"/>
                </a:lnTo>
                <a:lnTo>
                  <a:pt x="205" y="269"/>
                </a:lnTo>
                <a:lnTo>
                  <a:pt x="203" y="269"/>
                </a:lnTo>
                <a:lnTo>
                  <a:pt x="203" y="270"/>
                </a:lnTo>
                <a:lnTo>
                  <a:pt x="203" y="270"/>
                </a:lnTo>
                <a:close/>
                <a:moveTo>
                  <a:pt x="57" y="117"/>
                </a:moveTo>
                <a:lnTo>
                  <a:pt x="57" y="117"/>
                </a:lnTo>
                <a:lnTo>
                  <a:pt x="60" y="119"/>
                </a:lnTo>
                <a:lnTo>
                  <a:pt x="60" y="119"/>
                </a:lnTo>
                <a:lnTo>
                  <a:pt x="61" y="118"/>
                </a:lnTo>
                <a:lnTo>
                  <a:pt x="61" y="118"/>
                </a:lnTo>
                <a:lnTo>
                  <a:pt x="58" y="115"/>
                </a:lnTo>
                <a:lnTo>
                  <a:pt x="58" y="115"/>
                </a:lnTo>
                <a:lnTo>
                  <a:pt x="57" y="117"/>
                </a:lnTo>
                <a:lnTo>
                  <a:pt x="57" y="117"/>
                </a:lnTo>
                <a:close/>
                <a:moveTo>
                  <a:pt x="105" y="165"/>
                </a:moveTo>
                <a:lnTo>
                  <a:pt x="105" y="165"/>
                </a:lnTo>
                <a:lnTo>
                  <a:pt x="105" y="166"/>
                </a:lnTo>
                <a:lnTo>
                  <a:pt x="105" y="166"/>
                </a:lnTo>
                <a:lnTo>
                  <a:pt x="110" y="168"/>
                </a:lnTo>
                <a:lnTo>
                  <a:pt x="110" y="168"/>
                </a:lnTo>
                <a:lnTo>
                  <a:pt x="111" y="168"/>
                </a:lnTo>
                <a:lnTo>
                  <a:pt x="112" y="166"/>
                </a:lnTo>
                <a:lnTo>
                  <a:pt x="112" y="166"/>
                </a:lnTo>
                <a:lnTo>
                  <a:pt x="108" y="165"/>
                </a:lnTo>
                <a:lnTo>
                  <a:pt x="105" y="165"/>
                </a:lnTo>
                <a:lnTo>
                  <a:pt x="105" y="165"/>
                </a:lnTo>
                <a:close/>
                <a:moveTo>
                  <a:pt x="196" y="192"/>
                </a:moveTo>
                <a:lnTo>
                  <a:pt x="196" y="192"/>
                </a:lnTo>
                <a:lnTo>
                  <a:pt x="199" y="196"/>
                </a:lnTo>
                <a:lnTo>
                  <a:pt x="199" y="196"/>
                </a:lnTo>
                <a:lnTo>
                  <a:pt x="201" y="195"/>
                </a:lnTo>
                <a:lnTo>
                  <a:pt x="201" y="195"/>
                </a:lnTo>
                <a:lnTo>
                  <a:pt x="198" y="192"/>
                </a:lnTo>
                <a:lnTo>
                  <a:pt x="198" y="192"/>
                </a:lnTo>
                <a:lnTo>
                  <a:pt x="196" y="192"/>
                </a:lnTo>
                <a:lnTo>
                  <a:pt x="196" y="192"/>
                </a:lnTo>
                <a:close/>
                <a:moveTo>
                  <a:pt x="148" y="27"/>
                </a:moveTo>
                <a:lnTo>
                  <a:pt x="148" y="27"/>
                </a:lnTo>
                <a:lnTo>
                  <a:pt x="145" y="30"/>
                </a:lnTo>
                <a:lnTo>
                  <a:pt x="145" y="30"/>
                </a:lnTo>
                <a:lnTo>
                  <a:pt x="145" y="31"/>
                </a:lnTo>
                <a:lnTo>
                  <a:pt x="145" y="31"/>
                </a:lnTo>
                <a:lnTo>
                  <a:pt x="145" y="31"/>
                </a:lnTo>
                <a:lnTo>
                  <a:pt x="148" y="28"/>
                </a:lnTo>
                <a:lnTo>
                  <a:pt x="148" y="28"/>
                </a:lnTo>
                <a:lnTo>
                  <a:pt x="148" y="27"/>
                </a:lnTo>
                <a:lnTo>
                  <a:pt x="148" y="27"/>
                </a:lnTo>
                <a:close/>
                <a:moveTo>
                  <a:pt x="36" y="90"/>
                </a:moveTo>
                <a:lnTo>
                  <a:pt x="36" y="90"/>
                </a:lnTo>
                <a:lnTo>
                  <a:pt x="36" y="91"/>
                </a:lnTo>
                <a:lnTo>
                  <a:pt x="36" y="91"/>
                </a:lnTo>
                <a:lnTo>
                  <a:pt x="36" y="95"/>
                </a:lnTo>
                <a:lnTo>
                  <a:pt x="36" y="95"/>
                </a:lnTo>
                <a:lnTo>
                  <a:pt x="37" y="94"/>
                </a:lnTo>
                <a:lnTo>
                  <a:pt x="37" y="92"/>
                </a:lnTo>
                <a:lnTo>
                  <a:pt x="37" y="92"/>
                </a:lnTo>
                <a:lnTo>
                  <a:pt x="36" y="90"/>
                </a:lnTo>
                <a:lnTo>
                  <a:pt x="36" y="90"/>
                </a:lnTo>
                <a:close/>
                <a:moveTo>
                  <a:pt x="303" y="284"/>
                </a:moveTo>
                <a:lnTo>
                  <a:pt x="303" y="284"/>
                </a:lnTo>
                <a:lnTo>
                  <a:pt x="301" y="284"/>
                </a:lnTo>
                <a:lnTo>
                  <a:pt x="301" y="286"/>
                </a:lnTo>
                <a:lnTo>
                  <a:pt x="301" y="286"/>
                </a:lnTo>
                <a:lnTo>
                  <a:pt x="303" y="288"/>
                </a:lnTo>
                <a:lnTo>
                  <a:pt x="303" y="288"/>
                </a:lnTo>
                <a:lnTo>
                  <a:pt x="303" y="288"/>
                </a:lnTo>
                <a:lnTo>
                  <a:pt x="303" y="288"/>
                </a:lnTo>
                <a:lnTo>
                  <a:pt x="304" y="288"/>
                </a:lnTo>
                <a:lnTo>
                  <a:pt x="304" y="288"/>
                </a:lnTo>
                <a:lnTo>
                  <a:pt x="303" y="284"/>
                </a:lnTo>
                <a:lnTo>
                  <a:pt x="303" y="284"/>
                </a:lnTo>
                <a:close/>
                <a:moveTo>
                  <a:pt x="179" y="64"/>
                </a:moveTo>
                <a:lnTo>
                  <a:pt x="179" y="64"/>
                </a:lnTo>
                <a:lnTo>
                  <a:pt x="176" y="68"/>
                </a:lnTo>
                <a:lnTo>
                  <a:pt x="176" y="68"/>
                </a:lnTo>
                <a:lnTo>
                  <a:pt x="176" y="70"/>
                </a:lnTo>
                <a:lnTo>
                  <a:pt x="176" y="70"/>
                </a:lnTo>
                <a:lnTo>
                  <a:pt x="179" y="67"/>
                </a:lnTo>
                <a:lnTo>
                  <a:pt x="179" y="64"/>
                </a:lnTo>
                <a:lnTo>
                  <a:pt x="179" y="64"/>
                </a:lnTo>
                <a:close/>
                <a:moveTo>
                  <a:pt x="219" y="246"/>
                </a:moveTo>
                <a:lnTo>
                  <a:pt x="219" y="246"/>
                </a:lnTo>
                <a:lnTo>
                  <a:pt x="218" y="244"/>
                </a:lnTo>
                <a:lnTo>
                  <a:pt x="218" y="244"/>
                </a:lnTo>
                <a:lnTo>
                  <a:pt x="215" y="247"/>
                </a:lnTo>
                <a:lnTo>
                  <a:pt x="215" y="247"/>
                </a:lnTo>
                <a:lnTo>
                  <a:pt x="216" y="249"/>
                </a:lnTo>
                <a:lnTo>
                  <a:pt x="216" y="249"/>
                </a:lnTo>
                <a:lnTo>
                  <a:pt x="219" y="246"/>
                </a:lnTo>
                <a:lnTo>
                  <a:pt x="219" y="246"/>
                </a:lnTo>
                <a:close/>
                <a:moveTo>
                  <a:pt x="125" y="188"/>
                </a:moveTo>
                <a:lnTo>
                  <a:pt x="125" y="188"/>
                </a:lnTo>
                <a:lnTo>
                  <a:pt x="121" y="186"/>
                </a:lnTo>
                <a:lnTo>
                  <a:pt x="120" y="186"/>
                </a:lnTo>
                <a:lnTo>
                  <a:pt x="120" y="186"/>
                </a:lnTo>
                <a:lnTo>
                  <a:pt x="124" y="189"/>
                </a:lnTo>
                <a:lnTo>
                  <a:pt x="124" y="189"/>
                </a:lnTo>
                <a:lnTo>
                  <a:pt x="125" y="188"/>
                </a:lnTo>
                <a:lnTo>
                  <a:pt x="125" y="188"/>
                </a:lnTo>
                <a:close/>
                <a:moveTo>
                  <a:pt x="199" y="273"/>
                </a:moveTo>
                <a:lnTo>
                  <a:pt x="199" y="273"/>
                </a:lnTo>
                <a:lnTo>
                  <a:pt x="199" y="273"/>
                </a:lnTo>
                <a:lnTo>
                  <a:pt x="199" y="273"/>
                </a:lnTo>
                <a:lnTo>
                  <a:pt x="199" y="271"/>
                </a:lnTo>
                <a:lnTo>
                  <a:pt x="199" y="271"/>
                </a:lnTo>
                <a:lnTo>
                  <a:pt x="198" y="267"/>
                </a:lnTo>
                <a:lnTo>
                  <a:pt x="198" y="267"/>
                </a:lnTo>
                <a:lnTo>
                  <a:pt x="196" y="267"/>
                </a:lnTo>
                <a:lnTo>
                  <a:pt x="196" y="267"/>
                </a:lnTo>
                <a:lnTo>
                  <a:pt x="199" y="273"/>
                </a:lnTo>
                <a:lnTo>
                  <a:pt x="199" y="273"/>
                </a:lnTo>
                <a:close/>
                <a:moveTo>
                  <a:pt x="209" y="216"/>
                </a:moveTo>
                <a:lnTo>
                  <a:pt x="209" y="216"/>
                </a:lnTo>
                <a:lnTo>
                  <a:pt x="209" y="216"/>
                </a:lnTo>
                <a:lnTo>
                  <a:pt x="209" y="216"/>
                </a:lnTo>
                <a:lnTo>
                  <a:pt x="212" y="220"/>
                </a:lnTo>
                <a:lnTo>
                  <a:pt x="212" y="220"/>
                </a:lnTo>
                <a:lnTo>
                  <a:pt x="213" y="219"/>
                </a:lnTo>
                <a:lnTo>
                  <a:pt x="213" y="219"/>
                </a:lnTo>
                <a:lnTo>
                  <a:pt x="209" y="216"/>
                </a:lnTo>
                <a:lnTo>
                  <a:pt x="209" y="216"/>
                </a:lnTo>
                <a:close/>
                <a:moveTo>
                  <a:pt x="151" y="17"/>
                </a:moveTo>
                <a:lnTo>
                  <a:pt x="151" y="17"/>
                </a:lnTo>
                <a:lnTo>
                  <a:pt x="149" y="17"/>
                </a:lnTo>
                <a:lnTo>
                  <a:pt x="149" y="17"/>
                </a:lnTo>
                <a:lnTo>
                  <a:pt x="145" y="21"/>
                </a:lnTo>
                <a:lnTo>
                  <a:pt x="145" y="21"/>
                </a:lnTo>
                <a:lnTo>
                  <a:pt x="147" y="23"/>
                </a:lnTo>
                <a:lnTo>
                  <a:pt x="147" y="23"/>
                </a:lnTo>
                <a:lnTo>
                  <a:pt x="151" y="17"/>
                </a:lnTo>
                <a:lnTo>
                  <a:pt x="151" y="17"/>
                </a:lnTo>
                <a:close/>
                <a:moveTo>
                  <a:pt x="219" y="296"/>
                </a:moveTo>
                <a:lnTo>
                  <a:pt x="219" y="296"/>
                </a:lnTo>
                <a:lnTo>
                  <a:pt x="219" y="296"/>
                </a:lnTo>
                <a:lnTo>
                  <a:pt x="219" y="296"/>
                </a:lnTo>
                <a:lnTo>
                  <a:pt x="218" y="297"/>
                </a:lnTo>
                <a:lnTo>
                  <a:pt x="218" y="297"/>
                </a:lnTo>
                <a:lnTo>
                  <a:pt x="218" y="297"/>
                </a:lnTo>
                <a:lnTo>
                  <a:pt x="218" y="297"/>
                </a:lnTo>
                <a:lnTo>
                  <a:pt x="218" y="301"/>
                </a:lnTo>
                <a:lnTo>
                  <a:pt x="218" y="301"/>
                </a:lnTo>
                <a:lnTo>
                  <a:pt x="219" y="300"/>
                </a:lnTo>
                <a:lnTo>
                  <a:pt x="219" y="300"/>
                </a:lnTo>
                <a:lnTo>
                  <a:pt x="219" y="296"/>
                </a:lnTo>
                <a:lnTo>
                  <a:pt x="219" y="296"/>
                </a:lnTo>
                <a:close/>
                <a:moveTo>
                  <a:pt x="158" y="37"/>
                </a:moveTo>
                <a:lnTo>
                  <a:pt x="158" y="37"/>
                </a:lnTo>
                <a:lnTo>
                  <a:pt x="159" y="34"/>
                </a:lnTo>
                <a:lnTo>
                  <a:pt x="159" y="34"/>
                </a:lnTo>
                <a:lnTo>
                  <a:pt x="161" y="34"/>
                </a:lnTo>
                <a:lnTo>
                  <a:pt x="159" y="33"/>
                </a:lnTo>
                <a:lnTo>
                  <a:pt x="159" y="33"/>
                </a:lnTo>
                <a:lnTo>
                  <a:pt x="158" y="36"/>
                </a:lnTo>
                <a:lnTo>
                  <a:pt x="158" y="37"/>
                </a:lnTo>
                <a:lnTo>
                  <a:pt x="158" y="37"/>
                </a:lnTo>
                <a:close/>
                <a:moveTo>
                  <a:pt x="171" y="72"/>
                </a:moveTo>
                <a:lnTo>
                  <a:pt x="171" y="72"/>
                </a:lnTo>
                <a:lnTo>
                  <a:pt x="169" y="75"/>
                </a:lnTo>
                <a:lnTo>
                  <a:pt x="171" y="77"/>
                </a:lnTo>
                <a:lnTo>
                  <a:pt x="171" y="77"/>
                </a:lnTo>
                <a:lnTo>
                  <a:pt x="172" y="75"/>
                </a:lnTo>
                <a:lnTo>
                  <a:pt x="171" y="72"/>
                </a:lnTo>
                <a:lnTo>
                  <a:pt x="171" y="72"/>
                </a:lnTo>
                <a:close/>
                <a:moveTo>
                  <a:pt x="220" y="254"/>
                </a:moveTo>
                <a:lnTo>
                  <a:pt x="220" y="254"/>
                </a:lnTo>
                <a:lnTo>
                  <a:pt x="218" y="252"/>
                </a:lnTo>
                <a:lnTo>
                  <a:pt x="218" y="252"/>
                </a:lnTo>
                <a:lnTo>
                  <a:pt x="218" y="252"/>
                </a:lnTo>
                <a:lnTo>
                  <a:pt x="218" y="252"/>
                </a:lnTo>
                <a:lnTo>
                  <a:pt x="219" y="256"/>
                </a:lnTo>
                <a:lnTo>
                  <a:pt x="219" y="256"/>
                </a:lnTo>
                <a:lnTo>
                  <a:pt x="220" y="254"/>
                </a:lnTo>
                <a:lnTo>
                  <a:pt x="220" y="254"/>
                </a:lnTo>
                <a:close/>
                <a:moveTo>
                  <a:pt x="195" y="188"/>
                </a:moveTo>
                <a:lnTo>
                  <a:pt x="195" y="188"/>
                </a:lnTo>
                <a:lnTo>
                  <a:pt x="195" y="188"/>
                </a:lnTo>
                <a:lnTo>
                  <a:pt x="195" y="188"/>
                </a:lnTo>
                <a:lnTo>
                  <a:pt x="192" y="183"/>
                </a:lnTo>
                <a:lnTo>
                  <a:pt x="192" y="183"/>
                </a:lnTo>
                <a:lnTo>
                  <a:pt x="192" y="183"/>
                </a:lnTo>
                <a:lnTo>
                  <a:pt x="192" y="183"/>
                </a:lnTo>
                <a:lnTo>
                  <a:pt x="192" y="185"/>
                </a:lnTo>
                <a:lnTo>
                  <a:pt x="192" y="185"/>
                </a:lnTo>
                <a:lnTo>
                  <a:pt x="195" y="188"/>
                </a:lnTo>
                <a:lnTo>
                  <a:pt x="195" y="188"/>
                </a:lnTo>
                <a:close/>
                <a:moveTo>
                  <a:pt x="186" y="354"/>
                </a:moveTo>
                <a:lnTo>
                  <a:pt x="186" y="354"/>
                </a:lnTo>
                <a:lnTo>
                  <a:pt x="189" y="350"/>
                </a:lnTo>
                <a:lnTo>
                  <a:pt x="189" y="350"/>
                </a:lnTo>
                <a:lnTo>
                  <a:pt x="189" y="350"/>
                </a:lnTo>
                <a:lnTo>
                  <a:pt x="189" y="350"/>
                </a:lnTo>
                <a:lnTo>
                  <a:pt x="185" y="351"/>
                </a:lnTo>
                <a:lnTo>
                  <a:pt x="185" y="351"/>
                </a:lnTo>
                <a:lnTo>
                  <a:pt x="186" y="354"/>
                </a:lnTo>
                <a:lnTo>
                  <a:pt x="186" y="354"/>
                </a:lnTo>
                <a:close/>
                <a:moveTo>
                  <a:pt x="127" y="176"/>
                </a:moveTo>
                <a:lnTo>
                  <a:pt x="127" y="176"/>
                </a:lnTo>
                <a:lnTo>
                  <a:pt x="124" y="178"/>
                </a:lnTo>
                <a:lnTo>
                  <a:pt x="124" y="178"/>
                </a:lnTo>
                <a:lnTo>
                  <a:pt x="125" y="179"/>
                </a:lnTo>
                <a:lnTo>
                  <a:pt x="125" y="179"/>
                </a:lnTo>
                <a:lnTo>
                  <a:pt x="128" y="178"/>
                </a:lnTo>
                <a:lnTo>
                  <a:pt x="128" y="178"/>
                </a:lnTo>
                <a:lnTo>
                  <a:pt x="127" y="176"/>
                </a:lnTo>
                <a:lnTo>
                  <a:pt x="127" y="176"/>
                </a:lnTo>
                <a:close/>
                <a:moveTo>
                  <a:pt x="210" y="247"/>
                </a:moveTo>
                <a:lnTo>
                  <a:pt x="210" y="247"/>
                </a:lnTo>
                <a:lnTo>
                  <a:pt x="210" y="244"/>
                </a:lnTo>
                <a:lnTo>
                  <a:pt x="209" y="242"/>
                </a:lnTo>
                <a:lnTo>
                  <a:pt x="209" y="242"/>
                </a:lnTo>
                <a:lnTo>
                  <a:pt x="209" y="243"/>
                </a:lnTo>
                <a:lnTo>
                  <a:pt x="209" y="243"/>
                </a:lnTo>
                <a:lnTo>
                  <a:pt x="210" y="247"/>
                </a:lnTo>
                <a:lnTo>
                  <a:pt x="210" y="247"/>
                </a:lnTo>
                <a:close/>
                <a:moveTo>
                  <a:pt x="77" y="166"/>
                </a:moveTo>
                <a:lnTo>
                  <a:pt x="77" y="166"/>
                </a:lnTo>
                <a:lnTo>
                  <a:pt x="80" y="168"/>
                </a:lnTo>
                <a:lnTo>
                  <a:pt x="80" y="168"/>
                </a:lnTo>
                <a:lnTo>
                  <a:pt x="81" y="168"/>
                </a:lnTo>
                <a:lnTo>
                  <a:pt x="81" y="166"/>
                </a:lnTo>
                <a:lnTo>
                  <a:pt x="81" y="166"/>
                </a:lnTo>
                <a:lnTo>
                  <a:pt x="78" y="165"/>
                </a:lnTo>
                <a:lnTo>
                  <a:pt x="78" y="165"/>
                </a:lnTo>
                <a:lnTo>
                  <a:pt x="77" y="166"/>
                </a:lnTo>
                <a:lnTo>
                  <a:pt x="77" y="166"/>
                </a:lnTo>
                <a:close/>
                <a:moveTo>
                  <a:pt x="159" y="186"/>
                </a:moveTo>
                <a:lnTo>
                  <a:pt x="159" y="186"/>
                </a:lnTo>
                <a:lnTo>
                  <a:pt x="164" y="183"/>
                </a:lnTo>
                <a:lnTo>
                  <a:pt x="164" y="183"/>
                </a:lnTo>
                <a:lnTo>
                  <a:pt x="162" y="183"/>
                </a:lnTo>
                <a:lnTo>
                  <a:pt x="162" y="183"/>
                </a:lnTo>
                <a:lnTo>
                  <a:pt x="159" y="185"/>
                </a:lnTo>
                <a:lnTo>
                  <a:pt x="159" y="185"/>
                </a:lnTo>
                <a:lnTo>
                  <a:pt x="159" y="186"/>
                </a:lnTo>
                <a:lnTo>
                  <a:pt x="159" y="186"/>
                </a:lnTo>
                <a:lnTo>
                  <a:pt x="159" y="186"/>
                </a:lnTo>
                <a:lnTo>
                  <a:pt x="159" y="186"/>
                </a:lnTo>
                <a:close/>
                <a:moveTo>
                  <a:pt x="196" y="242"/>
                </a:moveTo>
                <a:lnTo>
                  <a:pt x="196" y="242"/>
                </a:lnTo>
                <a:lnTo>
                  <a:pt x="195" y="243"/>
                </a:lnTo>
                <a:lnTo>
                  <a:pt x="195" y="243"/>
                </a:lnTo>
                <a:lnTo>
                  <a:pt x="193" y="244"/>
                </a:lnTo>
                <a:lnTo>
                  <a:pt x="195" y="244"/>
                </a:lnTo>
                <a:lnTo>
                  <a:pt x="195" y="244"/>
                </a:lnTo>
                <a:lnTo>
                  <a:pt x="198" y="243"/>
                </a:lnTo>
                <a:lnTo>
                  <a:pt x="198" y="243"/>
                </a:lnTo>
                <a:lnTo>
                  <a:pt x="196" y="242"/>
                </a:lnTo>
                <a:lnTo>
                  <a:pt x="196" y="242"/>
                </a:lnTo>
                <a:close/>
                <a:moveTo>
                  <a:pt x="236" y="358"/>
                </a:moveTo>
                <a:lnTo>
                  <a:pt x="236" y="358"/>
                </a:lnTo>
                <a:lnTo>
                  <a:pt x="232" y="355"/>
                </a:lnTo>
                <a:lnTo>
                  <a:pt x="232" y="355"/>
                </a:lnTo>
                <a:lnTo>
                  <a:pt x="230" y="355"/>
                </a:lnTo>
                <a:lnTo>
                  <a:pt x="230" y="357"/>
                </a:lnTo>
                <a:lnTo>
                  <a:pt x="230" y="357"/>
                </a:lnTo>
                <a:lnTo>
                  <a:pt x="233" y="358"/>
                </a:lnTo>
                <a:lnTo>
                  <a:pt x="236" y="358"/>
                </a:lnTo>
                <a:lnTo>
                  <a:pt x="236" y="358"/>
                </a:lnTo>
                <a:close/>
                <a:moveTo>
                  <a:pt x="181" y="210"/>
                </a:moveTo>
                <a:lnTo>
                  <a:pt x="181" y="210"/>
                </a:lnTo>
                <a:lnTo>
                  <a:pt x="182" y="212"/>
                </a:lnTo>
                <a:lnTo>
                  <a:pt x="182" y="212"/>
                </a:lnTo>
                <a:lnTo>
                  <a:pt x="183" y="210"/>
                </a:lnTo>
                <a:lnTo>
                  <a:pt x="183" y="210"/>
                </a:lnTo>
                <a:lnTo>
                  <a:pt x="182" y="207"/>
                </a:lnTo>
                <a:lnTo>
                  <a:pt x="182" y="207"/>
                </a:lnTo>
                <a:lnTo>
                  <a:pt x="181" y="210"/>
                </a:lnTo>
                <a:lnTo>
                  <a:pt x="181" y="210"/>
                </a:lnTo>
                <a:close/>
                <a:moveTo>
                  <a:pt x="226" y="234"/>
                </a:moveTo>
                <a:lnTo>
                  <a:pt x="226" y="234"/>
                </a:lnTo>
                <a:lnTo>
                  <a:pt x="223" y="229"/>
                </a:lnTo>
                <a:lnTo>
                  <a:pt x="223" y="229"/>
                </a:lnTo>
                <a:lnTo>
                  <a:pt x="226" y="234"/>
                </a:lnTo>
                <a:lnTo>
                  <a:pt x="226" y="234"/>
                </a:lnTo>
                <a:lnTo>
                  <a:pt x="226" y="234"/>
                </a:lnTo>
                <a:lnTo>
                  <a:pt x="226" y="234"/>
                </a:lnTo>
                <a:close/>
                <a:moveTo>
                  <a:pt x="105" y="38"/>
                </a:moveTo>
                <a:lnTo>
                  <a:pt x="105" y="38"/>
                </a:lnTo>
                <a:lnTo>
                  <a:pt x="105" y="40"/>
                </a:lnTo>
                <a:lnTo>
                  <a:pt x="105" y="40"/>
                </a:lnTo>
                <a:lnTo>
                  <a:pt x="108" y="37"/>
                </a:lnTo>
                <a:lnTo>
                  <a:pt x="108" y="37"/>
                </a:lnTo>
                <a:lnTo>
                  <a:pt x="110" y="31"/>
                </a:lnTo>
                <a:lnTo>
                  <a:pt x="110" y="31"/>
                </a:lnTo>
                <a:lnTo>
                  <a:pt x="108" y="31"/>
                </a:lnTo>
                <a:lnTo>
                  <a:pt x="108" y="31"/>
                </a:lnTo>
                <a:lnTo>
                  <a:pt x="105" y="38"/>
                </a:lnTo>
                <a:lnTo>
                  <a:pt x="105" y="38"/>
                </a:lnTo>
                <a:close/>
                <a:moveTo>
                  <a:pt x="193" y="70"/>
                </a:moveTo>
                <a:lnTo>
                  <a:pt x="193" y="70"/>
                </a:lnTo>
                <a:lnTo>
                  <a:pt x="193" y="71"/>
                </a:lnTo>
                <a:lnTo>
                  <a:pt x="193" y="75"/>
                </a:lnTo>
                <a:lnTo>
                  <a:pt x="193" y="75"/>
                </a:lnTo>
                <a:lnTo>
                  <a:pt x="193" y="74"/>
                </a:lnTo>
                <a:lnTo>
                  <a:pt x="193" y="74"/>
                </a:lnTo>
                <a:lnTo>
                  <a:pt x="193" y="70"/>
                </a:lnTo>
                <a:lnTo>
                  <a:pt x="193" y="70"/>
                </a:lnTo>
                <a:close/>
                <a:moveTo>
                  <a:pt x="151" y="31"/>
                </a:moveTo>
                <a:lnTo>
                  <a:pt x="151" y="31"/>
                </a:lnTo>
                <a:lnTo>
                  <a:pt x="148" y="34"/>
                </a:lnTo>
                <a:lnTo>
                  <a:pt x="148" y="34"/>
                </a:lnTo>
                <a:lnTo>
                  <a:pt x="148" y="36"/>
                </a:lnTo>
                <a:lnTo>
                  <a:pt x="148" y="36"/>
                </a:lnTo>
                <a:lnTo>
                  <a:pt x="151" y="33"/>
                </a:lnTo>
                <a:lnTo>
                  <a:pt x="151" y="33"/>
                </a:lnTo>
                <a:lnTo>
                  <a:pt x="151" y="31"/>
                </a:lnTo>
                <a:lnTo>
                  <a:pt x="151" y="31"/>
                </a:lnTo>
                <a:close/>
                <a:moveTo>
                  <a:pt x="193" y="227"/>
                </a:moveTo>
                <a:lnTo>
                  <a:pt x="193" y="227"/>
                </a:lnTo>
                <a:lnTo>
                  <a:pt x="195" y="226"/>
                </a:lnTo>
                <a:lnTo>
                  <a:pt x="195" y="226"/>
                </a:lnTo>
                <a:lnTo>
                  <a:pt x="193" y="225"/>
                </a:lnTo>
                <a:lnTo>
                  <a:pt x="193" y="225"/>
                </a:lnTo>
                <a:lnTo>
                  <a:pt x="192" y="226"/>
                </a:lnTo>
                <a:lnTo>
                  <a:pt x="192" y="226"/>
                </a:lnTo>
                <a:lnTo>
                  <a:pt x="193" y="227"/>
                </a:lnTo>
                <a:lnTo>
                  <a:pt x="193" y="227"/>
                </a:lnTo>
                <a:close/>
                <a:moveTo>
                  <a:pt x="24" y="88"/>
                </a:moveTo>
                <a:lnTo>
                  <a:pt x="24" y="88"/>
                </a:lnTo>
                <a:lnTo>
                  <a:pt x="27" y="84"/>
                </a:lnTo>
                <a:lnTo>
                  <a:pt x="27" y="84"/>
                </a:lnTo>
                <a:lnTo>
                  <a:pt x="24" y="87"/>
                </a:lnTo>
                <a:lnTo>
                  <a:pt x="24" y="87"/>
                </a:lnTo>
                <a:lnTo>
                  <a:pt x="24" y="88"/>
                </a:lnTo>
                <a:lnTo>
                  <a:pt x="24" y="88"/>
                </a:lnTo>
                <a:close/>
                <a:moveTo>
                  <a:pt x="267" y="306"/>
                </a:moveTo>
                <a:lnTo>
                  <a:pt x="267" y="306"/>
                </a:lnTo>
                <a:lnTo>
                  <a:pt x="266" y="300"/>
                </a:lnTo>
                <a:lnTo>
                  <a:pt x="264" y="296"/>
                </a:lnTo>
                <a:lnTo>
                  <a:pt x="264" y="296"/>
                </a:lnTo>
                <a:lnTo>
                  <a:pt x="267" y="306"/>
                </a:lnTo>
                <a:lnTo>
                  <a:pt x="267" y="306"/>
                </a:lnTo>
                <a:close/>
                <a:moveTo>
                  <a:pt x="131" y="20"/>
                </a:moveTo>
                <a:lnTo>
                  <a:pt x="131" y="20"/>
                </a:lnTo>
                <a:lnTo>
                  <a:pt x="132" y="18"/>
                </a:lnTo>
                <a:lnTo>
                  <a:pt x="132" y="17"/>
                </a:lnTo>
                <a:lnTo>
                  <a:pt x="132" y="17"/>
                </a:lnTo>
                <a:lnTo>
                  <a:pt x="129" y="18"/>
                </a:lnTo>
                <a:lnTo>
                  <a:pt x="129" y="18"/>
                </a:lnTo>
                <a:lnTo>
                  <a:pt x="131" y="20"/>
                </a:lnTo>
                <a:lnTo>
                  <a:pt x="131" y="20"/>
                </a:lnTo>
                <a:close/>
                <a:moveTo>
                  <a:pt x="174" y="37"/>
                </a:moveTo>
                <a:lnTo>
                  <a:pt x="174" y="37"/>
                </a:lnTo>
                <a:lnTo>
                  <a:pt x="172" y="38"/>
                </a:lnTo>
                <a:lnTo>
                  <a:pt x="172" y="38"/>
                </a:lnTo>
                <a:lnTo>
                  <a:pt x="174" y="41"/>
                </a:lnTo>
                <a:lnTo>
                  <a:pt x="174" y="41"/>
                </a:lnTo>
                <a:lnTo>
                  <a:pt x="175" y="41"/>
                </a:lnTo>
                <a:lnTo>
                  <a:pt x="175" y="41"/>
                </a:lnTo>
                <a:lnTo>
                  <a:pt x="174" y="38"/>
                </a:lnTo>
                <a:lnTo>
                  <a:pt x="174" y="38"/>
                </a:lnTo>
                <a:lnTo>
                  <a:pt x="174" y="37"/>
                </a:lnTo>
                <a:lnTo>
                  <a:pt x="174" y="37"/>
                </a:lnTo>
                <a:close/>
                <a:moveTo>
                  <a:pt x="29" y="68"/>
                </a:moveTo>
                <a:lnTo>
                  <a:pt x="29" y="68"/>
                </a:lnTo>
                <a:lnTo>
                  <a:pt x="30" y="65"/>
                </a:lnTo>
                <a:lnTo>
                  <a:pt x="30" y="65"/>
                </a:lnTo>
                <a:lnTo>
                  <a:pt x="31" y="64"/>
                </a:lnTo>
                <a:lnTo>
                  <a:pt x="31" y="63"/>
                </a:lnTo>
                <a:lnTo>
                  <a:pt x="31" y="63"/>
                </a:lnTo>
                <a:lnTo>
                  <a:pt x="29" y="68"/>
                </a:lnTo>
                <a:lnTo>
                  <a:pt x="29" y="68"/>
                </a:lnTo>
                <a:close/>
                <a:moveTo>
                  <a:pt x="264" y="257"/>
                </a:moveTo>
                <a:lnTo>
                  <a:pt x="264" y="257"/>
                </a:lnTo>
                <a:lnTo>
                  <a:pt x="267" y="257"/>
                </a:lnTo>
                <a:lnTo>
                  <a:pt x="269" y="257"/>
                </a:lnTo>
                <a:lnTo>
                  <a:pt x="269" y="257"/>
                </a:lnTo>
                <a:lnTo>
                  <a:pt x="266" y="256"/>
                </a:lnTo>
                <a:lnTo>
                  <a:pt x="266" y="256"/>
                </a:lnTo>
                <a:lnTo>
                  <a:pt x="264" y="257"/>
                </a:lnTo>
                <a:lnTo>
                  <a:pt x="264" y="257"/>
                </a:lnTo>
                <a:close/>
                <a:moveTo>
                  <a:pt x="185" y="217"/>
                </a:moveTo>
                <a:lnTo>
                  <a:pt x="185" y="217"/>
                </a:lnTo>
                <a:lnTo>
                  <a:pt x="188" y="215"/>
                </a:lnTo>
                <a:lnTo>
                  <a:pt x="188" y="215"/>
                </a:lnTo>
                <a:lnTo>
                  <a:pt x="186" y="213"/>
                </a:lnTo>
                <a:lnTo>
                  <a:pt x="186" y="213"/>
                </a:lnTo>
                <a:lnTo>
                  <a:pt x="185" y="215"/>
                </a:lnTo>
                <a:lnTo>
                  <a:pt x="185" y="215"/>
                </a:lnTo>
                <a:lnTo>
                  <a:pt x="185" y="217"/>
                </a:lnTo>
                <a:lnTo>
                  <a:pt x="185" y="217"/>
                </a:lnTo>
                <a:close/>
                <a:moveTo>
                  <a:pt x="43" y="109"/>
                </a:moveTo>
                <a:lnTo>
                  <a:pt x="43" y="109"/>
                </a:lnTo>
                <a:lnTo>
                  <a:pt x="43" y="111"/>
                </a:lnTo>
                <a:lnTo>
                  <a:pt x="43" y="111"/>
                </a:lnTo>
                <a:lnTo>
                  <a:pt x="43" y="112"/>
                </a:lnTo>
                <a:lnTo>
                  <a:pt x="43" y="112"/>
                </a:lnTo>
                <a:lnTo>
                  <a:pt x="44" y="109"/>
                </a:lnTo>
                <a:lnTo>
                  <a:pt x="44" y="108"/>
                </a:lnTo>
                <a:lnTo>
                  <a:pt x="44" y="108"/>
                </a:lnTo>
                <a:lnTo>
                  <a:pt x="43" y="109"/>
                </a:lnTo>
                <a:lnTo>
                  <a:pt x="43" y="109"/>
                </a:lnTo>
                <a:close/>
                <a:moveTo>
                  <a:pt x="198" y="213"/>
                </a:moveTo>
                <a:lnTo>
                  <a:pt x="198" y="213"/>
                </a:lnTo>
                <a:lnTo>
                  <a:pt x="196" y="212"/>
                </a:lnTo>
                <a:lnTo>
                  <a:pt x="196" y="212"/>
                </a:lnTo>
                <a:lnTo>
                  <a:pt x="195" y="213"/>
                </a:lnTo>
                <a:lnTo>
                  <a:pt x="195" y="213"/>
                </a:lnTo>
                <a:lnTo>
                  <a:pt x="196" y="215"/>
                </a:lnTo>
                <a:lnTo>
                  <a:pt x="196" y="215"/>
                </a:lnTo>
                <a:lnTo>
                  <a:pt x="198" y="213"/>
                </a:lnTo>
                <a:lnTo>
                  <a:pt x="198" y="213"/>
                </a:lnTo>
                <a:close/>
                <a:moveTo>
                  <a:pt x="210" y="287"/>
                </a:moveTo>
                <a:lnTo>
                  <a:pt x="210" y="287"/>
                </a:lnTo>
                <a:lnTo>
                  <a:pt x="210" y="287"/>
                </a:lnTo>
                <a:lnTo>
                  <a:pt x="210" y="287"/>
                </a:lnTo>
                <a:lnTo>
                  <a:pt x="212" y="286"/>
                </a:lnTo>
                <a:lnTo>
                  <a:pt x="212" y="286"/>
                </a:lnTo>
                <a:lnTo>
                  <a:pt x="212" y="284"/>
                </a:lnTo>
                <a:lnTo>
                  <a:pt x="212" y="284"/>
                </a:lnTo>
                <a:lnTo>
                  <a:pt x="212" y="283"/>
                </a:lnTo>
                <a:lnTo>
                  <a:pt x="210" y="283"/>
                </a:lnTo>
                <a:lnTo>
                  <a:pt x="210" y="283"/>
                </a:lnTo>
                <a:lnTo>
                  <a:pt x="210" y="283"/>
                </a:lnTo>
                <a:lnTo>
                  <a:pt x="210" y="283"/>
                </a:lnTo>
                <a:lnTo>
                  <a:pt x="210" y="287"/>
                </a:lnTo>
                <a:lnTo>
                  <a:pt x="210" y="287"/>
                </a:lnTo>
                <a:close/>
                <a:moveTo>
                  <a:pt x="198" y="250"/>
                </a:moveTo>
                <a:lnTo>
                  <a:pt x="198" y="250"/>
                </a:lnTo>
                <a:lnTo>
                  <a:pt x="199" y="249"/>
                </a:lnTo>
                <a:lnTo>
                  <a:pt x="198" y="246"/>
                </a:lnTo>
                <a:lnTo>
                  <a:pt x="198" y="246"/>
                </a:lnTo>
                <a:lnTo>
                  <a:pt x="196" y="247"/>
                </a:lnTo>
                <a:lnTo>
                  <a:pt x="196" y="247"/>
                </a:lnTo>
                <a:lnTo>
                  <a:pt x="198" y="250"/>
                </a:lnTo>
                <a:lnTo>
                  <a:pt x="198" y="250"/>
                </a:lnTo>
                <a:close/>
                <a:moveTo>
                  <a:pt x="4" y="128"/>
                </a:moveTo>
                <a:lnTo>
                  <a:pt x="4" y="128"/>
                </a:lnTo>
                <a:lnTo>
                  <a:pt x="4" y="138"/>
                </a:lnTo>
                <a:lnTo>
                  <a:pt x="4" y="138"/>
                </a:lnTo>
                <a:lnTo>
                  <a:pt x="4" y="128"/>
                </a:lnTo>
                <a:lnTo>
                  <a:pt x="4" y="128"/>
                </a:lnTo>
                <a:close/>
                <a:moveTo>
                  <a:pt x="56" y="141"/>
                </a:moveTo>
                <a:lnTo>
                  <a:pt x="56" y="141"/>
                </a:lnTo>
                <a:lnTo>
                  <a:pt x="57" y="142"/>
                </a:lnTo>
                <a:lnTo>
                  <a:pt x="57" y="142"/>
                </a:lnTo>
                <a:lnTo>
                  <a:pt x="58" y="141"/>
                </a:lnTo>
                <a:lnTo>
                  <a:pt x="58" y="141"/>
                </a:lnTo>
                <a:lnTo>
                  <a:pt x="57" y="139"/>
                </a:lnTo>
                <a:lnTo>
                  <a:pt x="57" y="139"/>
                </a:lnTo>
                <a:lnTo>
                  <a:pt x="56" y="141"/>
                </a:lnTo>
                <a:lnTo>
                  <a:pt x="56" y="141"/>
                </a:lnTo>
                <a:close/>
                <a:moveTo>
                  <a:pt x="181" y="82"/>
                </a:moveTo>
                <a:lnTo>
                  <a:pt x="181" y="82"/>
                </a:lnTo>
                <a:lnTo>
                  <a:pt x="179" y="85"/>
                </a:lnTo>
                <a:lnTo>
                  <a:pt x="179" y="88"/>
                </a:lnTo>
                <a:lnTo>
                  <a:pt x="179" y="88"/>
                </a:lnTo>
                <a:lnTo>
                  <a:pt x="181" y="85"/>
                </a:lnTo>
                <a:lnTo>
                  <a:pt x="181" y="82"/>
                </a:lnTo>
                <a:lnTo>
                  <a:pt x="181" y="82"/>
                </a:lnTo>
                <a:close/>
                <a:moveTo>
                  <a:pt x="138" y="173"/>
                </a:moveTo>
                <a:lnTo>
                  <a:pt x="138" y="173"/>
                </a:lnTo>
                <a:lnTo>
                  <a:pt x="135" y="173"/>
                </a:lnTo>
                <a:lnTo>
                  <a:pt x="134" y="175"/>
                </a:lnTo>
                <a:lnTo>
                  <a:pt x="134" y="175"/>
                </a:lnTo>
                <a:lnTo>
                  <a:pt x="135" y="176"/>
                </a:lnTo>
                <a:lnTo>
                  <a:pt x="135" y="176"/>
                </a:lnTo>
                <a:lnTo>
                  <a:pt x="138" y="173"/>
                </a:lnTo>
                <a:lnTo>
                  <a:pt x="138" y="173"/>
                </a:lnTo>
                <a:close/>
                <a:moveTo>
                  <a:pt x="33" y="75"/>
                </a:moveTo>
                <a:lnTo>
                  <a:pt x="33" y="75"/>
                </a:lnTo>
                <a:lnTo>
                  <a:pt x="33" y="72"/>
                </a:lnTo>
                <a:lnTo>
                  <a:pt x="33" y="71"/>
                </a:lnTo>
                <a:lnTo>
                  <a:pt x="33" y="71"/>
                </a:lnTo>
                <a:lnTo>
                  <a:pt x="31" y="72"/>
                </a:lnTo>
                <a:lnTo>
                  <a:pt x="33" y="75"/>
                </a:lnTo>
                <a:lnTo>
                  <a:pt x="33" y="75"/>
                </a:lnTo>
                <a:close/>
                <a:moveTo>
                  <a:pt x="192" y="210"/>
                </a:moveTo>
                <a:lnTo>
                  <a:pt x="192" y="210"/>
                </a:lnTo>
                <a:lnTo>
                  <a:pt x="195" y="209"/>
                </a:lnTo>
                <a:lnTo>
                  <a:pt x="195" y="209"/>
                </a:lnTo>
                <a:lnTo>
                  <a:pt x="193" y="207"/>
                </a:lnTo>
                <a:lnTo>
                  <a:pt x="193" y="207"/>
                </a:lnTo>
                <a:lnTo>
                  <a:pt x="192" y="209"/>
                </a:lnTo>
                <a:lnTo>
                  <a:pt x="192" y="209"/>
                </a:lnTo>
                <a:lnTo>
                  <a:pt x="192" y="210"/>
                </a:lnTo>
                <a:lnTo>
                  <a:pt x="192" y="210"/>
                </a:lnTo>
                <a:close/>
                <a:moveTo>
                  <a:pt x="121" y="175"/>
                </a:moveTo>
                <a:lnTo>
                  <a:pt x="121" y="175"/>
                </a:lnTo>
                <a:lnTo>
                  <a:pt x="124" y="172"/>
                </a:lnTo>
                <a:lnTo>
                  <a:pt x="124" y="172"/>
                </a:lnTo>
                <a:lnTo>
                  <a:pt x="122" y="172"/>
                </a:lnTo>
                <a:lnTo>
                  <a:pt x="122" y="172"/>
                </a:lnTo>
                <a:lnTo>
                  <a:pt x="120" y="175"/>
                </a:lnTo>
                <a:lnTo>
                  <a:pt x="120" y="175"/>
                </a:lnTo>
                <a:lnTo>
                  <a:pt x="121" y="175"/>
                </a:lnTo>
                <a:lnTo>
                  <a:pt x="121" y="175"/>
                </a:lnTo>
                <a:close/>
                <a:moveTo>
                  <a:pt x="66" y="117"/>
                </a:moveTo>
                <a:lnTo>
                  <a:pt x="66" y="117"/>
                </a:lnTo>
                <a:lnTo>
                  <a:pt x="66" y="118"/>
                </a:lnTo>
                <a:lnTo>
                  <a:pt x="66" y="118"/>
                </a:lnTo>
                <a:lnTo>
                  <a:pt x="66" y="118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66" y="117"/>
                </a:lnTo>
                <a:lnTo>
                  <a:pt x="66" y="117"/>
                </a:lnTo>
                <a:close/>
                <a:moveTo>
                  <a:pt x="117" y="156"/>
                </a:moveTo>
                <a:lnTo>
                  <a:pt x="117" y="156"/>
                </a:lnTo>
                <a:lnTo>
                  <a:pt x="120" y="156"/>
                </a:lnTo>
                <a:lnTo>
                  <a:pt x="120" y="156"/>
                </a:lnTo>
                <a:lnTo>
                  <a:pt x="120" y="156"/>
                </a:lnTo>
                <a:lnTo>
                  <a:pt x="120" y="156"/>
                </a:lnTo>
                <a:lnTo>
                  <a:pt x="118" y="153"/>
                </a:lnTo>
                <a:lnTo>
                  <a:pt x="118" y="153"/>
                </a:lnTo>
                <a:lnTo>
                  <a:pt x="117" y="155"/>
                </a:lnTo>
                <a:lnTo>
                  <a:pt x="117" y="155"/>
                </a:lnTo>
                <a:lnTo>
                  <a:pt x="117" y="156"/>
                </a:lnTo>
                <a:lnTo>
                  <a:pt x="117" y="156"/>
                </a:lnTo>
                <a:close/>
                <a:moveTo>
                  <a:pt x="255" y="288"/>
                </a:moveTo>
                <a:lnTo>
                  <a:pt x="255" y="288"/>
                </a:lnTo>
                <a:lnTo>
                  <a:pt x="259" y="291"/>
                </a:lnTo>
                <a:lnTo>
                  <a:pt x="259" y="291"/>
                </a:lnTo>
                <a:lnTo>
                  <a:pt x="256" y="288"/>
                </a:lnTo>
                <a:lnTo>
                  <a:pt x="256" y="288"/>
                </a:lnTo>
                <a:lnTo>
                  <a:pt x="255" y="288"/>
                </a:lnTo>
                <a:lnTo>
                  <a:pt x="255" y="288"/>
                </a:lnTo>
                <a:close/>
                <a:moveTo>
                  <a:pt x="46" y="141"/>
                </a:moveTo>
                <a:lnTo>
                  <a:pt x="46" y="141"/>
                </a:lnTo>
                <a:lnTo>
                  <a:pt x="47" y="139"/>
                </a:lnTo>
                <a:lnTo>
                  <a:pt x="47" y="139"/>
                </a:lnTo>
                <a:lnTo>
                  <a:pt x="46" y="138"/>
                </a:lnTo>
                <a:lnTo>
                  <a:pt x="46" y="138"/>
                </a:lnTo>
                <a:lnTo>
                  <a:pt x="44" y="139"/>
                </a:lnTo>
                <a:lnTo>
                  <a:pt x="44" y="139"/>
                </a:lnTo>
                <a:lnTo>
                  <a:pt x="46" y="141"/>
                </a:lnTo>
                <a:lnTo>
                  <a:pt x="46" y="141"/>
                </a:lnTo>
                <a:close/>
                <a:moveTo>
                  <a:pt x="73" y="151"/>
                </a:moveTo>
                <a:lnTo>
                  <a:pt x="73" y="151"/>
                </a:lnTo>
                <a:lnTo>
                  <a:pt x="74" y="148"/>
                </a:lnTo>
                <a:lnTo>
                  <a:pt x="74" y="148"/>
                </a:lnTo>
                <a:lnTo>
                  <a:pt x="73" y="146"/>
                </a:lnTo>
                <a:lnTo>
                  <a:pt x="73" y="146"/>
                </a:lnTo>
                <a:lnTo>
                  <a:pt x="73" y="151"/>
                </a:lnTo>
                <a:lnTo>
                  <a:pt x="73" y="151"/>
                </a:lnTo>
                <a:close/>
                <a:moveTo>
                  <a:pt x="161" y="24"/>
                </a:moveTo>
                <a:lnTo>
                  <a:pt x="161" y="24"/>
                </a:lnTo>
                <a:lnTo>
                  <a:pt x="159" y="26"/>
                </a:lnTo>
                <a:lnTo>
                  <a:pt x="159" y="26"/>
                </a:lnTo>
                <a:lnTo>
                  <a:pt x="161" y="28"/>
                </a:lnTo>
                <a:lnTo>
                  <a:pt x="161" y="28"/>
                </a:lnTo>
                <a:lnTo>
                  <a:pt x="162" y="27"/>
                </a:lnTo>
                <a:lnTo>
                  <a:pt x="162" y="27"/>
                </a:lnTo>
                <a:lnTo>
                  <a:pt x="161" y="24"/>
                </a:lnTo>
                <a:lnTo>
                  <a:pt x="161" y="24"/>
                </a:lnTo>
                <a:close/>
                <a:moveTo>
                  <a:pt x="291" y="270"/>
                </a:moveTo>
                <a:lnTo>
                  <a:pt x="291" y="270"/>
                </a:lnTo>
                <a:lnTo>
                  <a:pt x="289" y="269"/>
                </a:lnTo>
                <a:lnTo>
                  <a:pt x="287" y="270"/>
                </a:lnTo>
                <a:lnTo>
                  <a:pt x="287" y="270"/>
                </a:lnTo>
                <a:lnTo>
                  <a:pt x="289" y="271"/>
                </a:lnTo>
                <a:lnTo>
                  <a:pt x="289" y="271"/>
                </a:lnTo>
                <a:lnTo>
                  <a:pt x="291" y="270"/>
                </a:lnTo>
                <a:lnTo>
                  <a:pt x="291" y="270"/>
                </a:lnTo>
                <a:close/>
                <a:moveTo>
                  <a:pt x="165" y="55"/>
                </a:moveTo>
                <a:lnTo>
                  <a:pt x="165" y="55"/>
                </a:lnTo>
                <a:lnTo>
                  <a:pt x="165" y="55"/>
                </a:lnTo>
                <a:lnTo>
                  <a:pt x="165" y="55"/>
                </a:lnTo>
                <a:lnTo>
                  <a:pt x="166" y="54"/>
                </a:lnTo>
                <a:lnTo>
                  <a:pt x="166" y="54"/>
                </a:lnTo>
                <a:lnTo>
                  <a:pt x="168" y="51"/>
                </a:lnTo>
                <a:lnTo>
                  <a:pt x="168" y="51"/>
                </a:lnTo>
                <a:lnTo>
                  <a:pt x="165" y="54"/>
                </a:lnTo>
                <a:lnTo>
                  <a:pt x="165" y="54"/>
                </a:lnTo>
                <a:lnTo>
                  <a:pt x="165" y="55"/>
                </a:lnTo>
                <a:lnTo>
                  <a:pt x="165" y="55"/>
                </a:lnTo>
                <a:close/>
                <a:moveTo>
                  <a:pt x="47" y="117"/>
                </a:moveTo>
                <a:lnTo>
                  <a:pt x="47" y="117"/>
                </a:lnTo>
                <a:lnTo>
                  <a:pt x="48" y="119"/>
                </a:lnTo>
                <a:lnTo>
                  <a:pt x="48" y="119"/>
                </a:lnTo>
                <a:lnTo>
                  <a:pt x="47" y="115"/>
                </a:lnTo>
                <a:lnTo>
                  <a:pt x="47" y="115"/>
                </a:lnTo>
                <a:lnTo>
                  <a:pt x="47" y="117"/>
                </a:lnTo>
                <a:lnTo>
                  <a:pt x="47" y="117"/>
                </a:lnTo>
                <a:close/>
                <a:moveTo>
                  <a:pt x="202" y="78"/>
                </a:moveTo>
                <a:lnTo>
                  <a:pt x="202" y="78"/>
                </a:lnTo>
                <a:lnTo>
                  <a:pt x="201" y="75"/>
                </a:lnTo>
                <a:lnTo>
                  <a:pt x="201" y="75"/>
                </a:lnTo>
                <a:lnTo>
                  <a:pt x="201" y="80"/>
                </a:lnTo>
                <a:lnTo>
                  <a:pt x="201" y="80"/>
                </a:lnTo>
                <a:lnTo>
                  <a:pt x="201" y="80"/>
                </a:lnTo>
                <a:lnTo>
                  <a:pt x="201" y="80"/>
                </a:lnTo>
                <a:lnTo>
                  <a:pt x="202" y="78"/>
                </a:lnTo>
                <a:lnTo>
                  <a:pt x="202" y="78"/>
                </a:lnTo>
                <a:close/>
                <a:moveTo>
                  <a:pt x="203" y="227"/>
                </a:moveTo>
                <a:lnTo>
                  <a:pt x="203" y="227"/>
                </a:lnTo>
                <a:lnTo>
                  <a:pt x="201" y="225"/>
                </a:lnTo>
                <a:lnTo>
                  <a:pt x="201" y="225"/>
                </a:lnTo>
                <a:lnTo>
                  <a:pt x="202" y="229"/>
                </a:lnTo>
                <a:lnTo>
                  <a:pt x="202" y="229"/>
                </a:lnTo>
                <a:lnTo>
                  <a:pt x="203" y="227"/>
                </a:lnTo>
                <a:lnTo>
                  <a:pt x="203" y="227"/>
                </a:lnTo>
                <a:close/>
                <a:moveTo>
                  <a:pt x="195" y="90"/>
                </a:moveTo>
                <a:lnTo>
                  <a:pt x="195" y="90"/>
                </a:lnTo>
                <a:lnTo>
                  <a:pt x="192" y="92"/>
                </a:lnTo>
                <a:lnTo>
                  <a:pt x="192" y="92"/>
                </a:lnTo>
                <a:lnTo>
                  <a:pt x="192" y="94"/>
                </a:lnTo>
                <a:lnTo>
                  <a:pt x="192" y="94"/>
                </a:lnTo>
                <a:lnTo>
                  <a:pt x="193" y="92"/>
                </a:lnTo>
                <a:lnTo>
                  <a:pt x="195" y="90"/>
                </a:lnTo>
                <a:lnTo>
                  <a:pt x="195" y="90"/>
                </a:lnTo>
                <a:close/>
                <a:moveTo>
                  <a:pt x="233" y="253"/>
                </a:moveTo>
                <a:lnTo>
                  <a:pt x="233" y="253"/>
                </a:lnTo>
                <a:lnTo>
                  <a:pt x="236" y="253"/>
                </a:lnTo>
                <a:lnTo>
                  <a:pt x="236" y="253"/>
                </a:lnTo>
                <a:lnTo>
                  <a:pt x="236" y="253"/>
                </a:lnTo>
                <a:lnTo>
                  <a:pt x="236" y="253"/>
                </a:lnTo>
                <a:lnTo>
                  <a:pt x="235" y="252"/>
                </a:lnTo>
                <a:lnTo>
                  <a:pt x="235" y="252"/>
                </a:lnTo>
                <a:lnTo>
                  <a:pt x="233" y="252"/>
                </a:lnTo>
                <a:lnTo>
                  <a:pt x="233" y="252"/>
                </a:lnTo>
                <a:lnTo>
                  <a:pt x="233" y="253"/>
                </a:lnTo>
                <a:lnTo>
                  <a:pt x="233" y="253"/>
                </a:lnTo>
                <a:close/>
                <a:moveTo>
                  <a:pt x="115" y="20"/>
                </a:moveTo>
                <a:lnTo>
                  <a:pt x="115" y="20"/>
                </a:lnTo>
                <a:lnTo>
                  <a:pt x="117" y="17"/>
                </a:lnTo>
                <a:lnTo>
                  <a:pt x="117" y="17"/>
                </a:lnTo>
                <a:lnTo>
                  <a:pt x="117" y="16"/>
                </a:lnTo>
                <a:lnTo>
                  <a:pt x="117" y="14"/>
                </a:lnTo>
                <a:lnTo>
                  <a:pt x="117" y="14"/>
                </a:lnTo>
                <a:lnTo>
                  <a:pt x="115" y="20"/>
                </a:lnTo>
                <a:lnTo>
                  <a:pt x="115" y="20"/>
                </a:lnTo>
                <a:close/>
                <a:moveTo>
                  <a:pt x="176" y="217"/>
                </a:moveTo>
                <a:lnTo>
                  <a:pt x="176" y="217"/>
                </a:lnTo>
                <a:lnTo>
                  <a:pt x="178" y="216"/>
                </a:lnTo>
                <a:lnTo>
                  <a:pt x="178" y="216"/>
                </a:lnTo>
                <a:lnTo>
                  <a:pt x="176" y="216"/>
                </a:lnTo>
                <a:lnTo>
                  <a:pt x="176" y="216"/>
                </a:lnTo>
                <a:lnTo>
                  <a:pt x="175" y="215"/>
                </a:lnTo>
                <a:lnTo>
                  <a:pt x="175" y="215"/>
                </a:lnTo>
                <a:lnTo>
                  <a:pt x="176" y="217"/>
                </a:lnTo>
                <a:lnTo>
                  <a:pt x="176" y="217"/>
                </a:lnTo>
                <a:close/>
                <a:moveTo>
                  <a:pt x="179" y="162"/>
                </a:moveTo>
                <a:lnTo>
                  <a:pt x="179" y="162"/>
                </a:lnTo>
                <a:lnTo>
                  <a:pt x="178" y="158"/>
                </a:lnTo>
                <a:lnTo>
                  <a:pt x="178" y="158"/>
                </a:lnTo>
                <a:lnTo>
                  <a:pt x="176" y="159"/>
                </a:lnTo>
                <a:lnTo>
                  <a:pt x="176" y="159"/>
                </a:lnTo>
                <a:lnTo>
                  <a:pt x="178" y="161"/>
                </a:lnTo>
                <a:lnTo>
                  <a:pt x="179" y="162"/>
                </a:lnTo>
                <a:lnTo>
                  <a:pt x="179" y="162"/>
                </a:lnTo>
                <a:close/>
                <a:moveTo>
                  <a:pt x="215" y="230"/>
                </a:moveTo>
                <a:lnTo>
                  <a:pt x="215" y="230"/>
                </a:lnTo>
                <a:lnTo>
                  <a:pt x="213" y="227"/>
                </a:lnTo>
                <a:lnTo>
                  <a:pt x="213" y="227"/>
                </a:lnTo>
                <a:lnTo>
                  <a:pt x="213" y="230"/>
                </a:lnTo>
                <a:lnTo>
                  <a:pt x="213" y="230"/>
                </a:lnTo>
                <a:lnTo>
                  <a:pt x="215" y="230"/>
                </a:lnTo>
                <a:lnTo>
                  <a:pt x="215" y="230"/>
                </a:lnTo>
                <a:close/>
                <a:moveTo>
                  <a:pt x="250" y="364"/>
                </a:moveTo>
                <a:lnTo>
                  <a:pt x="250" y="364"/>
                </a:lnTo>
                <a:lnTo>
                  <a:pt x="253" y="364"/>
                </a:lnTo>
                <a:lnTo>
                  <a:pt x="253" y="364"/>
                </a:lnTo>
                <a:lnTo>
                  <a:pt x="255" y="364"/>
                </a:lnTo>
                <a:lnTo>
                  <a:pt x="256" y="364"/>
                </a:lnTo>
                <a:lnTo>
                  <a:pt x="256" y="364"/>
                </a:lnTo>
                <a:lnTo>
                  <a:pt x="252" y="362"/>
                </a:lnTo>
                <a:lnTo>
                  <a:pt x="250" y="364"/>
                </a:lnTo>
                <a:lnTo>
                  <a:pt x="250" y="364"/>
                </a:lnTo>
                <a:close/>
                <a:moveTo>
                  <a:pt x="174" y="320"/>
                </a:moveTo>
                <a:lnTo>
                  <a:pt x="174" y="320"/>
                </a:lnTo>
                <a:lnTo>
                  <a:pt x="174" y="320"/>
                </a:lnTo>
                <a:lnTo>
                  <a:pt x="174" y="320"/>
                </a:lnTo>
                <a:lnTo>
                  <a:pt x="174" y="325"/>
                </a:lnTo>
                <a:lnTo>
                  <a:pt x="174" y="325"/>
                </a:lnTo>
                <a:lnTo>
                  <a:pt x="174" y="324"/>
                </a:lnTo>
                <a:lnTo>
                  <a:pt x="174" y="324"/>
                </a:lnTo>
                <a:lnTo>
                  <a:pt x="174" y="320"/>
                </a:lnTo>
                <a:lnTo>
                  <a:pt x="174" y="320"/>
                </a:lnTo>
                <a:close/>
                <a:moveTo>
                  <a:pt x="193" y="217"/>
                </a:moveTo>
                <a:lnTo>
                  <a:pt x="193" y="217"/>
                </a:lnTo>
                <a:lnTo>
                  <a:pt x="193" y="216"/>
                </a:lnTo>
                <a:lnTo>
                  <a:pt x="193" y="216"/>
                </a:lnTo>
                <a:lnTo>
                  <a:pt x="192" y="215"/>
                </a:lnTo>
                <a:lnTo>
                  <a:pt x="192" y="215"/>
                </a:lnTo>
                <a:lnTo>
                  <a:pt x="191" y="216"/>
                </a:lnTo>
                <a:lnTo>
                  <a:pt x="191" y="216"/>
                </a:lnTo>
                <a:lnTo>
                  <a:pt x="193" y="217"/>
                </a:lnTo>
                <a:lnTo>
                  <a:pt x="193" y="217"/>
                </a:lnTo>
                <a:close/>
                <a:moveTo>
                  <a:pt x="21" y="88"/>
                </a:moveTo>
                <a:lnTo>
                  <a:pt x="21" y="88"/>
                </a:lnTo>
                <a:lnTo>
                  <a:pt x="20" y="90"/>
                </a:lnTo>
                <a:lnTo>
                  <a:pt x="20" y="91"/>
                </a:lnTo>
                <a:lnTo>
                  <a:pt x="20" y="91"/>
                </a:lnTo>
                <a:lnTo>
                  <a:pt x="21" y="91"/>
                </a:lnTo>
                <a:lnTo>
                  <a:pt x="21" y="91"/>
                </a:lnTo>
                <a:lnTo>
                  <a:pt x="21" y="88"/>
                </a:lnTo>
                <a:lnTo>
                  <a:pt x="21" y="88"/>
                </a:lnTo>
                <a:close/>
                <a:moveTo>
                  <a:pt x="237" y="350"/>
                </a:moveTo>
                <a:lnTo>
                  <a:pt x="237" y="350"/>
                </a:lnTo>
                <a:lnTo>
                  <a:pt x="242" y="350"/>
                </a:lnTo>
                <a:lnTo>
                  <a:pt x="242" y="350"/>
                </a:lnTo>
                <a:lnTo>
                  <a:pt x="240" y="348"/>
                </a:lnTo>
                <a:lnTo>
                  <a:pt x="237" y="350"/>
                </a:lnTo>
                <a:lnTo>
                  <a:pt x="237" y="350"/>
                </a:lnTo>
                <a:close/>
                <a:moveTo>
                  <a:pt x="206" y="207"/>
                </a:moveTo>
                <a:lnTo>
                  <a:pt x="206" y="207"/>
                </a:lnTo>
                <a:lnTo>
                  <a:pt x="208" y="209"/>
                </a:lnTo>
                <a:lnTo>
                  <a:pt x="209" y="210"/>
                </a:lnTo>
                <a:lnTo>
                  <a:pt x="209" y="210"/>
                </a:lnTo>
                <a:lnTo>
                  <a:pt x="208" y="206"/>
                </a:lnTo>
                <a:lnTo>
                  <a:pt x="208" y="206"/>
                </a:lnTo>
                <a:lnTo>
                  <a:pt x="206" y="207"/>
                </a:lnTo>
                <a:lnTo>
                  <a:pt x="206" y="207"/>
                </a:lnTo>
                <a:lnTo>
                  <a:pt x="206" y="207"/>
                </a:lnTo>
                <a:lnTo>
                  <a:pt x="206" y="207"/>
                </a:lnTo>
                <a:close/>
                <a:moveTo>
                  <a:pt x="202" y="374"/>
                </a:moveTo>
                <a:lnTo>
                  <a:pt x="202" y="374"/>
                </a:lnTo>
                <a:lnTo>
                  <a:pt x="198" y="371"/>
                </a:lnTo>
                <a:lnTo>
                  <a:pt x="198" y="371"/>
                </a:lnTo>
                <a:lnTo>
                  <a:pt x="201" y="375"/>
                </a:lnTo>
                <a:lnTo>
                  <a:pt x="201" y="375"/>
                </a:lnTo>
                <a:lnTo>
                  <a:pt x="202" y="374"/>
                </a:lnTo>
                <a:lnTo>
                  <a:pt x="202" y="374"/>
                </a:lnTo>
                <a:close/>
                <a:moveTo>
                  <a:pt x="23" y="78"/>
                </a:moveTo>
                <a:lnTo>
                  <a:pt x="23" y="78"/>
                </a:lnTo>
                <a:lnTo>
                  <a:pt x="26" y="75"/>
                </a:lnTo>
                <a:lnTo>
                  <a:pt x="26" y="75"/>
                </a:lnTo>
                <a:lnTo>
                  <a:pt x="23" y="75"/>
                </a:lnTo>
                <a:lnTo>
                  <a:pt x="23" y="78"/>
                </a:lnTo>
                <a:lnTo>
                  <a:pt x="23" y="78"/>
                </a:lnTo>
                <a:close/>
                <a:moveTo>
                  <a:pt x="242" y="226"/>
                </a:moveTo>
                <a:lnTo>
                  <a:pt x="242" y="226"/>
                </a:lnTo>
                <a:lnTo>
                  <a:pt x="240" y="223"/>
                </a:lnTo>
                <a:lnTo>
                  <a:pt x="237" y="220"/>
                </a:lnTo>
                <a:lnTo>
                  <a:pt x="237" y="220"/>
                </a:lnTo>
                <a:lnTo>
                  <a:pt x="242" y="226"/>
                </a:lnTo>
                <a:lnTo>
                  <a:pt x="242" y="226"/>
                </a:lnTo>
                <a:close/>
                <a:moveTo>
                  <a:pt x="219" y="259"/>
                </a:moveTo>
                <a:lnTo>
                  <a:pt x="219" y="259"/>
                </a:lnTo>
                <a:lnTo>
                  <a:pt x="220" y="260"/>
                </a:lnTo>
                <a:lnTo>
                  <a:pt x="220" y="260"/>
                </a:lnTo>
                <a:lnTo>
                  <a:pt x="222" y="259"/>
                </a:lnTo>
                <a:lnTo>
                  <a:pt x="222" y="257"/>
                </a:lnTo>
                <a:lnTo>
                  <a:pt x="222" y="257"/>
                </a:lnTo>
                <a:lnTo>
                  <a:pt x="219" y="259"/>
                </a:lnTo>
                <a:lnTo>
                  <a:pt x="219" y="259"/>
                </a:lnTo>
                <a:close/>
                <a:moveTo>
                  <a:pt x="178" y="225"/>
                </a:moveTo>
                <a:lnTo>
                  <a:pt x="178" y="225"/>
                </a:lnTo>
                <a:lnTo>
                  <a:pt x="176" y="223"/>
                </a:lnTo>
                <a:lnTo>
                  <a:pt x="176" y="223"/>
                </a:lnTo>
                <a:lnTo>
                  <a:pt x="176" y="223"/>
                </a:lnTo>
                <a:lnTo>
                  <a:pt x="175" y="223"/>
                </a:lnTo>
                <a:lnTo>
                  <a:pt x="175" y="223"/>
                </a:lnTo>
                <a:lnTo>
                  <a:pt x="176" y="226"/>
                </a:lnTo>
                <a:lnTo>
                  <a:pt x="176" y="226"/>
                </a:lnTo>
                <a:lnTo>
                  <a:pt x="178" y="225"/>
                </a:lnTo>
                <a:lnTo>
                  <a:pt x="178" y="225"/>
                </a:lnTo>
                <a:close/>
                <a:moveTo>
                  <a:pt x="23" y="82"/>
                </a:moveTo>
                <a:lnTo>
                  <a:pt x="23" y="82"/>
                </a:lnTo>
                <a:lnTo>
                  <a:pt x="23" y="82"/>
                </a:lnTo>
                <a:lnTo>
                  <a:pt x="23" y="82"/>
                </a:lnTo>
                <a:lnTo>
                  <a:pt x="26" y="81"/>
                </a:lnTo>
                <a:lnTo>
                  <a:pt x="26" y="81"/>
                </a:lnTo>
                <a:lnTo>
                  <a:pt x="26" y="80"/>
                </a:lnTo>
                <a:lnTo>
                  <a:pt x="26" y="78"/>
                </a:lnTo>
                <a:lnTo>
                  <a:pt x="26" y="78"/>
                </a:lnTo>
                <a:lnTo>
                  <a:pt x="23" y="82"/>
                </a:lnTo>
                <a:lnTo>
                  <a:pt x="23" y="82"/>
                </a:lnTo>
                <a:close/>
                <a:moveTo>
                  <a:pt x="201" y="207"/>
                </a:moveTo>
                <a:lnTo>
                  <a:pt x="201" y="207"/>
                </a:lnTo>
                <a:lnTo>
                  <a:pt x="199" y="209"/>
                </a:lnTo>
                <a:lnTo>
                  <a:pt x="199" y="209"/>
                </a:lnTo>
                <a:lnTo>
                  <a:pt x="201" y="210"/>
                </a:lnTo>
                <a:lnTo>
                  <a:pt x="201" y="210"/>
                </a:lnTo>
                <a:lnTo>
                  <a:pt x="202" y="209"/>
                </a:lnTo>
                <a:lnTo>
                  <a:pt x="202" y="209"/>
                </a:lnTo>
                <a:lnTo>
                  <a:pt x="201" y="207"/>
                </a:lnTo>
                <a:lnTo>
                  <a:pt x="201" y="207"/>
                </a:lnTo>
                <a:close/>
                <a:moveTo>
                  <a:pt x="80" y="178"/>
                </a:moveTo>
                <a:lnTo>
                  <a:pt x="80" y="178"/>
                </a:lnTo>
                <a:lnTo>
                  <a:pt x="80" y="179"/>
                </a:lnTo>
                <a:lnTo>
                  <a:pt x="80" y="179"/>
                </a:lnTo>
                <a:lnTo>
                  <a:pt x="85" y="179"/>
                </a:lnTo>
                <a:lnTo>
                  <a:pt x="85" y="179"/>
                </a:lnTo>
                <a:lnTo>
                  <a:pt x="85" y="179"/>
                </a:lnTo>
                <a:lnTo>
                  <a:pt x="85" y="179"/>
                </a:lnTo>
                <a:lnTo>
                  <a:pt x="80" y="178"/>
                </a:lnTo>
                <a:lnTo>
                  <a:pt x="80" y="178"/>
                </a:lnTo>
                <a:close/>
                <a:moveTo>
                  <a:pt x="299" y="276"/>
                </a:moveTo>
                <a:lnTo>
                  <a:pt x="299" y="276"/>
                </a:lnTo>
                <a:lnTo>
                  <a:pt x="299" y="277"/>
                </a:lnTo>
                <a:lnTo>
                  <a:pt x="299" y="277"/>
                </a:lnTo>
                <a:lnTo>
                  <a:pt x="300" y="280"/>
                </a:lnTo>
                <a:lnTo>
                  <a:pt x="300" y="280"/>
                </a:lnTo>
                <a:lnTo>
                  <a:pt x="301" y="279"/>
                </a:lnTo>
                <a:lnTo>
                  <a:pt x="301" y="279"/>
                </a:lnTo>
                <a:lnTo>
                  <a:pt x="299" y="276"/>
                </a:lnTo>
                <a:lnTo>
                  <a:pt x="299" y="276"/>
                </a:lnTo>
                <a:close/>
                <a:moveTo>
                  <a:pt x="240" y="354"/>
                </a:moveTo>
                <a:lnTo>
                  <a:pt x="240" y="354"/>
                </a:lnTo>
                <a:lnTo>
                  <a:pt x="237" y="352"/>
                </a:lnTo>
                <a:lnTo>
                  <a:pt x="235" y="352"/>
                </a:lnTo>
                <a:lnTo>
                  <a:pt x="235" y="352"/>
                </a:lnTo>
                <a:lnTo>
                  <a:pt x="240" y="354"/>
                </a:lnTo>
                <a:lnTo>
                  <a:pt x="240" y="354"/>
                </a:lnTo>
                <a:close/>
                <a:moveTo>
                  <a:pt x="20" y="104"/>
                </a:moveTo>
                <a:lnTo>
                  <a:pt x="20" y="104"/>
                </a:lnTo>
                <a:lnTo>
                  <a:pt x="19" y="105"/>
                </a:lnTo>
                <a:lnTo>
                  <a:pt x="20" y="107"/>
                </a:lnTo>
                <a:lnTo>
                  <a:pt x="20" y="107"/>
                </a:lnTo>
                <a:lnTo>
                  <a:pt x="20" y="105"/>
                </a:lnTo>
                <a:lnTo>
                  <a:pt x="20" y="104"/>
                </a:lnTo>
                <a:lnTo>
                  <a:pt x="20" y="104"/>
                </a:lnTo>
                <a:close/>
                <a:moveTo>
                  <a:pt x="98" y="185"/>
                </a:moveTo>
                <a:lnTo>
                  <a:pt x="98" y="185"/>
                </a:lnTo>
                <a:lnTo>
                  <a:pt x="98" y="183"/>
                </a:lnTo>
                <a:lnTo>
                  <a:pt x="98" y="183"/>
                </a:lnTo>
                <a:lnTo>
                  <a:pt x="91" y="183"/>
                </a:lnTo>
                <a:lnTo>
                  <a:pt x="91" y="183"/>
                </a:lnTo>
                <a:lnTo>
                  <a:pt x="94" y="185"/>
                </a:lnTo>
                <a:lnTo>
                  <a:pt x="98" y="185"/>
                </a:lnTo>
                <a:lnTo>
                  <a:pt x="98" y="185"/>
                </a:lnTo>
                <a:close/>
                <a:moveTo>
                  <a:pt x="174" y="60"/>
                </a:moveTo>
                <a:lnTo>
                  <a:pt x="174" y="60"/>
                </a:lnTo>
                <a:lnTo>
                  <a:pt x="174" y="60"/>
                </a:lnTo>
                <a:lnTo>
                  <a:pt x="174" y="60"/>
                </a:lnTo>
                <a:lnTo>
                  <a:pt x="176" y="55"/>
                </a:lnTo>
                <a:lnTo>
                  <a:pt x="176" y="55"/>
                </a:lnTo>
                <a:lnTo>
                  <a:pt x="174" y="58"/>
                </a:lnTo>
                <a:lnTo>
                  <a:pt x="174" y="58"/>
                </a:lnTo>
                <a:lnTo>
                  <a:pt x="174" y="60"/>
                </a:lnTo>
                <a:lnTo>
                  <a:pt x="174" y="60"/>
                </a:lnTo>
                <a:close/>
                <a:moveTo>
                  <a:pt x="192" y="198"/>
                </a:moveTo>
                <a:lnTo>
                  <a:pt x="192" y="198"/>
                </a:lnTo>
                <a:lnTo>
                  <a:pt x="193" y="199"/>
                </a:lnTo>
                <a:lnTo>
                  <a:pt x="193" y="200"/>
                </a:lnTo>
                <a:lnTo>
                  <a:pt x="193" y="200"/>
                </a:lnTo>
                <a:lnTo>
                  <a:pt x="195" y="200"/>
                </a:lnTo>
                <a:lnTo>
                  <a:pt x="195" y="200"/>
                </a:lnTo>
                <a:lnTo>
                  <a:pt x="193" y="199"/>
                </a:lnTo>
                <a:lnTo>
                  <a:pt x="193" y="199"/>
                </a:lnTo>
                <a:lnTo>
                  <a:pt x="192" y="198"/>
                </a:lnTo>
                <a:lnTo>
                  <a:pt x="192" y="198"/>
                </a:lnTo>
                <a:close/>
                <a:moveTo>
                  <a:pt x="191" y="112"/>
                </a:moveTo>
                <a:lnTo>
                  <a:pt x="191" y="112"/>
                </a:lnTo>
                <a:lnTo>
                  <a:pt x="188" y="114"/>
                </a:lnTo>
                <a:lnTo>
                  <a:pt x="188" y="117"/>
                </a:lnTo>
                <a:lnTo>
                  <a:pt x="188" y="117"/>
                </a:lnTo>
                <a:lnTo>
                  <a:pt x="191" y="112"/>
                </a:lnTo>
                <a:lnTo>
                  <a:pt x="191" y="112"/>
                </a:lnTo>
                <a:close/>
                <a:moveTo>
                  <a:pt x="195" y="81"/>
                </a:moveTo>
                <a:lnTo>
                  <a:pt x="195" y="81"/>
                </a:lnTo>
                <a:lnTo>
                  <a:pt x="192" y="82"/>
                </a:lnTo>
                <a:lnTo>
                  <a:pt x="193" y="85"/>
                </a:lnTo>
                <a:lnTo>
                  <a:pt x="193" y="85"/>
                </a:lnTo>
                <a:lnTo>
                  <a:pt x="195" y="81"/>
                </a:lnTo>
                <a:lnTo>
                  <a:pt x="195" y="81"/>
                </a:lnTo>
                <a:close/>
                <a:moveTo>
                  <a:pt x="139" y="128"/>
                </a:moveTo>
                <a:lnTo>
                  <a:pt x="139" y="128"/>
                </a:lnTo>
                <a:lnTo>
                  <a:pt x="139" y="128"/>
                </a:lnTo>
                <a:lnTo>
                  <a:pt x="139" y="128"/>
                </a:lnTo>
                <a:lnTo>
                  <a:pt x="135" y="132"/>
                </a:lnTo>
                <a:lnTo>
                  <a:pt x="135" y="132"/>
                </a:lnTo>
                <a:lnTo>
                  <a:pt x="138" y="131"/>
                </a:lnTo>
                <a:lnTo>
                  <a:pt x="139" y="128"/>
                </a:lnTo>
                <a:lnTo>
                  <a:pt x="139" y="128"/>
                </a:lnTo>
                <a:close/>
                <a:moveTo>
                  <a:pt x="152" y="115"/>
                </a:moveTo>
                <a:lnTo>
                  <a:pt x="152" y="115"/>
                </a:lnTo>
                <a:lnTo>
                  <a:pt x="152" y="114"/>
                </a:lnTo>
                <a:lnTo>
                  <a:pt x="152" y="114"/>
                </a:lnTo>
                <a:lnTo>
                  <a:pt x="149" y="115"/>
                </a:lnTo>
                <a:lnTo>
                  <a:pt x="149" y="115"/>
                </a:lnTo>
                <a:lnTo>
                  <a:pt x="151" y="118"/>
                </a:lnTo>
                <a:lnTo>
                  <a:pt x="151" y="118"/>
                </a:lnTo>
                <a:lnTo>
                  <a:pt x="151" y="118"/>
                </a:lnTo>
                <a:lnTo>
                  <a:pt x="151" y="118"/>
                </a:lnTo>
                <a:lnTo>
                  <a:pt x="152" y="115"/>
                </a:lnTo>
                <a:lnTo>
                  <a:pt x="152" y="115"/>
                </a:lnTo>
                <a:close/>
                <a:moveTo>
                  <a:pt x="60" y="158"/>
                </a:moveTo>
                <a:lnTo>
                  <a:pt x="60" y="158"/>
                </a:lnTo>
                <a:lnTo>
                  <a:pt x="60" y="158"/>
                </a:lnTo>
                <a:lnTo>
                  <a:pt x="60" y="158"/>
                </a:lnTo>
                <a:lnTo>
                  <a:pt x="57" y="156"/>
                </a:lnTo>
                <a:lnTo>
                  <a:pt x="57" y="156"/>
                </a:lnTo>
                <a:lnTo>
                  <a:pt x="57" y="156"/>
                </a:lnTo>
                <a:lnTo>
                  <a:pt x="57" y="156"/>
                </a:lnTo>
                <a:lnTo>
                  <a:pt x="60" y="158"/>
                </a:lnTo>
                <a:lnTo>
                  <a:pt x="60" y="158"/>
                </a:lnTo>
                <a:close/>
                <a:moveTo>
                  <a:pt x="199" y="61"/>
                </a:moveTo>
                <a:lnTo>
                  <a:pt x="199" y="61"/>
                </a:lnTo>
                <a:lnTo>
                  <a:pt x="199" y="61"/>
                </a:lnTo>
                <a:lnTo>
                  <a:pt x="199" y="61"/>
                </a:lnTo>
                <a:lnTo>
                  <a:pt x="201" y="68"/>
                </a:lnTo>
                <a:lnTo>
                  <a:pt x="201" y="68"/>
                </a:lnTo>
                <a:lnTo>
                  <a:pt x="201" y="68"/>
                </a:lnTo>
                <a:lnTo>
                  <a:pt x="201" y="68"/>
                </a:lnTo>
                <a:lnTo>
                  <a:pt x="199" y="61"/>
                </a:lnTo>
                <a:lnTo>
                  <a:pt x="199" y="61"/>
                </a:lnTo>
                <a:close/>
                <a:moveTo>
                  <a:pt x="9" y="148"/>
                </a:moveTo>
                <a:lnTo>
                  <a:pt x="9" y="148"/>
                </a:lnTo>
                <a:lnTo>
                  <a:pt x="7" y="149"/>
                </a:lnTo>
                <a:lnTo>
                  <a:pt x="7" y="151"/>
                </a:lnTo>
                <a:lnTo>
                  <a:pt x="7" y="151"/>
                </a:lnTo>
                <a:lnTo>
                  <a:pt x="9" y="148"/>
                </a:lnTo>
                <a:lnTo>
                  <a:pt x="9" y="148"/>
                </a:lnTo>
                <a:close/>
                <a:moveTo>
                  <a:pt x="53" y="136"/>
                </a:moveTo>
                <a:lnTo>
                  <a:pt x="53" y="136"/>
                </a:lnTo>
                <a:lnTo>
                  <a:pt x="54" y="138"/>
                </a:lnTo>
                <a:lnTo>
                  <a:pt x="54" y="138"/>
                </a:lnTo>
                <a:lnTo>
                  <a:pt x="54" y="138"/>
                </a:lnTo>
                <a:lnTo>
                  <a:pt x="54" y="138"/>
                </a:lnTo>
                <a:lnTo>
                  <a:pt x="53" y="135"/>
                </a:lnTo>
                <a:lnTo>
                  <a:pt x="53" y="135"/>
                </a:lnTo>
                <a:lnTo>
                  <a:pt x="53" y="136"/>
                </a:lnTo>
                <a:lnTo>
                  <a:pt x="53" y="136"/>
                </a:lnTo>
                <a:close/>
                <a:moveTo>
                  <a:pt x="142" y="57"/>
                </a:moveTo>
                <a:lnTo>
                  <a:pt x="142" y="57"/>
                </a:lnTo>
                <a:lnTo>
                  <a:pt x="144" y="57"/>
                </a:lnTo>
                <a:lnTo>
                  <a:pt x="144" y="57"/>
                </a:lnTo>
                <a:lnTo>
                  <a:pt x="141" y="53"/>
                </a:lnTo>
                <a:lnTo>
                  <a:pt x="141" y="53"/>
                </a:lnTo>
                <a:lnTo>
                  <a:pt x="141" y="55"/>
                </a:lnTo>
                <a:lnTo>
                  <a:pt x="142" y="57"/>
                </a:lnTo>
                <a:lnTo>
                  <a:pt x="142" y="57"/>
                </a:lnTo>
                <a:close/>
                <a:moveTo>
                  <a:pt x="158" y="28"/>
                </a:moveTo>
                <a:lnTo>
                  <a:pt x="158" y="28"/>
                </a:lnTo>
                <a:lnTo>
                  <a:pt x="156" y="30"/>
                </a:lnTo>
                <a:lnTo>
                  <a:pt x="156" y="31"/>
                </a:lnTo>
                <a:lnTo>
                  <a:pt x="156" y="31"/>
                </a:lnTo>
                <a:lnTo>
                  <a:pt x="158" y="30"/>
                </a:lnTo>
                <a:lnTo>
                  <a:pt x="158" y="30"/>
                </a:lnTo>
                <a:lnTo>
                  <a:pt x="158" y="28"/>
                </a:lnTo>
                <a:lnTo>
                  <a:pt x="158" y="28"/>
                </a:lnTo>
                <a:close/>
                <a:moveTo>
                  <a:pt x="46" y="122"/>
                </a:moveTo>
                <a:lnTo>
                  <a:pt x="46" y="122"/>
                </a:lnTo>
                <a:lnTo>
                  <a:pt x="46" y="122"/>
                </a:lnTo>
                <a:lnTo>
                  <a:pt x="44" y="119"/>
                </a:lnTo>
                <a:lnTo>
                  <a:pt x="44" y="119"/>
                </a:lnTo>
                <a:lnTo>
                  <a:pt x="44" y="121"/>
                </a:lnTo>
                <a:lnTo>
                  <a:pt x="44" y="121"/>
                </a:lnTo>
                <a:lnTo>
                  <a:pt x="46" y="122"/>
                </a:lnTo>
                <a:lnTo>
                  <a:pt x="46" y="122"/>
                </a:lnTo>
                <a:lnTo>
                  <a:pt x="46" y="122"/>
                </a:lnTo>
                <a:lnTo>
                  <a:pt x="46" y="122"/>
                </a:lnTo>
                <a:close/>
                <a:moveTo>
                  <a:pt x="218" y="325"/>
                </a:moveTo>
                <a:lnTo>
                  <a:pt x="218" y="325"/>
                </a:lnTo>
                <a:lnTo>
                  <a:pt x="216" y="327"/>
                </a:lnTo>
                <a:lnTo>
                  <a:pt x="218" y="330"/>
                </a:lnTo>
                <a:lnTo>
                  <a:pt x="218" y="330"/>
                </a:lnTo>
                <a:lnTo>
                  <a:pt x="218" y="325"/>
                </a:lnTo>
                <a:lnTo>
                  <a:pt x="218" y="325"/>
                </a:lnTo>
                <a:close/>
                <a:moveTo>
                  <a:pt x="202" y="213"/>
                </a:moveTo>
                <a:lnTo>
                  <a:pt x="202" y="213"/>
                </a:lnTo>
                <a:lnTo>
                  <a:pt x="202" y="215"/>
                </a:lnTo>
                <a:lnTo>
                  <a:pt x="202" y="215"/>
                </a:lnTo>
                <a:lnTo>
                  <a:pt x="203" y="213"/>
                </a:lnTo>
                <a:lnTo>
                  <a:pt x="203" y="213"/>
                </a:lnTo>
                <a:lnTo>
                  <a:pt x="203" y="212"/>
                </a:lnTo>
                <a:lnTo>
                  <a:pt x="203" y="212"/>
                </a:lnTo>
                <a:lnTo>
                  <a:pt x="202" y="213"/>
                </a:lnTo>
                <a:lnTo>
                  <a:pt x="202" y="213"/>
                </a:lnTo>
                <a:close/>
                <a:moveTo>
                  <a:pt x="181" y="222"/>
                </a:moveTo>
                <a:lnTo>
                  <a:pt x="181" y="222"/>
                </a:lnTo>
                <a:lnTo>
                  <a:pt x="181" y="220"/>
                </a:lnTo>
                <a:lnTo>
                  <a:pt x="181" y="220"/>
                </a:lnTo>
                <a:lnTo>
                  <a:pt x="179" y="219"/>
                </a:lnTo>
                <a:lnTo>
                  <a:pt x="179" y="219"/>
                </a:lnTo>
                <a:lnTo>
                  <a:pt x="179" y="220"/>
                </a:lnTo>
                <a:lnTo>
                  <a:pt x="179" y="220"/>
                </a:lnTo>
                <a:lnTo>
                  <a:pt x="181" y="222"/>
                </a:lnTo>
                <a:lnTo>
                  <a:pt x="181" y="222"/>
                </a:lnTo>
                <a:close/>
                <a:moveTo>
                  <a:pt x="210" y="335"/>
                </a:moveTo>
                <a:lnTo>
                  <a:pt x="210" y="335"/>
                </a:lnTo>
                <a:lnTo>
                  <a:pt x="210" y="335"/>
                </a:lnTo>
                <a:lnTo>
                  <a:pt x="210" y="335"/>
                </a:lnTo>
                <a:lnTo>
                  <a:pt x="213" y="340"/>
                </a:lnTo>
                <a:lnTo>
                  <a:pt x="213" y="340"/>
                </a:lnTo>
                <a:lnTo>
                  <a:pt x="213" y="340"/>
                </a:lnTo>
                <a:lnTo>
                  <a:pt x="213" y="340"/>
                </a:lnTo>
                <a:lnTo>
                  <a:pt x="212" y="337"/>
                </a:lnTo>
                <a:lnTo>
                  <a:pt x="210" y="335"/>
                </a:lnTo>
                <a:lnTo>
                  <a:pt x="210" y="335"/>
                </a:lnTo>
                <a:close/>
                <a:moveTo>
                  <a:pt x="181" y="193"/>
                </a:moveTo>
                <a:lnTo>
                  <a:pt x="181" y="193"/>
                </a:lnTo>
                <a:lnTo>
                  <a:pt x="179" y="195"/>
                </a:lnTo>
                <a:lnTo>
                  <a:pt x="181" y="195"/>
                </a:lnTo>
                <a:lnTo>
                  <a:pt x="181" y="195"/>
                </a:lnTo>
                <a:lnTo>
                  <a:pt x="182" y="193"/>
                </a:lnTo>
                <a:lnTo>
                  <a:pt x="182" y="193"/>
                </a:lnTo>
                <a:lnTo>
                  <a:pt x="181" y="193"/>
                </a:lnTo>
                <a:lnTo>
                  <a:pt x="181" y="193"/>
                </a:lnTo>
                <a:close/>
                <a:moveTo>
                  <a:pt x="165" y="43"/>
                </a:moveTo>
                <a:lnTo>
                  <a:pt x="165" y="43"/>
                </a:lnTo>
                <a:lnTo>
                  <a:pt x="164" y="43"/>
                </a:lnTo>
                <a:lnTo>
                  <a:pt x="164" y="43"/>
                </a:lnTo>
                <a:lnTo>
                  <a:pt x="162" y="44"/>
                </a:lnTo>
                <a:lnTo>
                  <a:pt x="162" y="44"/>
                </a:lnTo>
                <a:lnTo>
                  <a:pt x="161" y="45"/>
                </a:lnTo>
                <a:lnTo>
                  <a:pt x="162" y="45"/>
                </a:lnTo>
                <a:lnTo>
                  <a:pt x="162" y="45"/>
                </a:lnTo>
                <a:lnTo>
                  <a:pt x="165" y="43"/>
                </a:lnTo>
                <a:lnTo>
                  <a:pt x="165" y="43"/>
                </a:lnTo>
                <a:close/>
                <a:moveTo>
                  <a:pt x="218" y="267"/>
                </a:moveTo>
                <a:lnTo>
                  <a:pt x="218" y="267"/>
                </a:lnTo>
                <a:lnTo>
                  <a:pt x="218" y="267"/>
                </a:lnTo>
                <a:lnTo>
                  <a:pt x="218" y="267"/>
                </a:lnTo>
                <a:lnTo>
                  <a:pt x="218" y="270"/>
                </a:lnTo>
                <a:lnTo>
                  <a:pt x="218" y="270"/>
                </a:lnTo>
                <a:lnTo>
                  <a:pt x="219" y="270"/>
                </a:lnTo>
                <a:lnTo>
                  <a:pt x="219" y="270"/>
                </a:lnTo>
                <a:lnTo>
                  <a:pt x="218" y="267"/>
                </a:lnTo>
                <a:lnTo>
                  <a:pt x="218" y="267"/>
                </a:lnTo>
                <a:close/>
                <a:moveTo>
                  <a:pt x="168" y="27"/>
                </a:moveTo>
                <a:lnTo>
                  <a:pt x="168" y="27"/>
                </a:lnTo>
                <a:lnTo>
                  <a:pt x="169" y="28"/>
                </a:lnTo>
                <a:lnTo>
                  <a:pt x="172" y="30"/>
                </a:lnTo>
                <a:lnTo>
                  <a:pt x="172" y="30"/>
                </a:lnTo>
                <a:lnTo>
                  <a:pt x="168" y="27"/>
                </a:lnTo>
                <a:lnTo>
                  <a:pt x="168" y="27"/>
                </a:lnTo>
                <a:close/>
                <a:moveTo>
                  <a:pt x="165" y="209"/>
                </a:moveTo>
                <a:lnTo>
                  <a:pt x="165" y="209"/>
                </a:lnTo>
                <a:lnTo>
                  <a:pt x="166" y="210"/>
                </a:lnTo>
                <a:lnTo>
                  <a:pt x="166" y="210"/>
                </a:lnTo>
                <a:lnTo>
                  <a:pt x="168" y="209"/>
                </a:lnTo>
                <a:lnTo>
                  <a:pt x="168" y="209"/>
                </a:lnTo>
                <a:lnTo>
                  <a:pt x="166" y="209"/>
                </a:lnTo>
                <a:lnTo>
                  <a:pt x="166" y="209"/>
                </a:lnTo>
                <a:lnTo>
                  <a:pt x="165" y="209"/>
                </a:lnTo>
                <a:lnTo>
                  <a:pt x="165" y="209"/>
                </a:lnTo>
                <a:close/>
                <a:moveTo>
                  <a:pt x="111" y="162"/>
                </a:moveTo>
                <a:lnTo>
                  <a:pt x="111" y="162"/>
                </a:lnTo>
                <a:lnTo>
                  <a:pt x="112" y="162"/>
                </a:lnTo>
                <a:lnTo>
                  <a:pt x="115" y="162"/>
                </a:lnTo>
                <a:lnTo>
                  <a:pt x="115" y="162"/>
                </a:lnTo>
                <a:lnTo>
                  <a:pt x="111" y="162"/>
                </a:lnTo>
                <a:lnTo>
                  <a:pt x="111" y="162"/>
                </a:lnTo>
                <a:close/>
                <a:moveTo>
                  <a:pt x="185" y="259"/>
                </a:moveTo>
                <a:lnTo>
                  <a:pt x="185" y="259"/>
                </a:lnTo>
                <a:lnTo>
                  <a:pt x="186" y="257"/>
                </a:lnTo>
                <a:lnTo>
                  <a:pt x="186" y="257"/>
                </a:lnTo>
                <a:lnTo>
                  <a:pt x="185" y="256"/>
                </a:lnTo>
                <a:lnTo>
                  <a:pt x="185" y="256"/>
                </a:lnTo>
                <a:lnTo>
                  <a:pt x="183" y="257"/>
                </a:lnTo>
                <a:lnTo>
                  <a:pt x="183" y="257"/>
                </a:lnTo>
                <a:lnTo>
                  <a:pt x="185" y="259"/>
                </a:lnTo>
                <a:lnTo>
                  <a:pt x="185" y="259"/>
                </a:lnTo>
                <a:close/>
                <a:moveTo>
                  <a:pt x="94" y="153"/>
                </a:moveTo>
                <a:lnTo>
                  <a:pt x="94" y="153"/>
                </a:lnTo>
                <a:lnTo>
                  <a:pt x="95" y="153"/>
                </a:lnTo>
                <a:lnTo>
                  <a:pt x="97" y="153"/>
                </a:lnTo>
                <a:lnTo>
                  <a:pt x="97" y="153"/>
                </a:lnTo>
                <a:lnTo>
                  <a:pt x="95" y="152"/>
                </a:lnTo>
                <a:lnTo>
                  <a:pt x="95" y="152"/>
                </a:lnTo>
                <a:lnTo>
                  <a:pt x="94" y="153"/>
                </a:lnTo>
                <a:lnTo>
                  <a:pt x="94" y="153"/>
                </a:lnTo>
                <a:close/>
                <a:moveTo>
                  <a:pt x="198" y="203"/>
                </a:moveTo>
                <a:lnTo>
                  <a:pt x="198" y="203"/>
                </a:lnTo>
                <a:lnTo>
                  <a:pt x="196" y="205"/>
                </a:lnTo>
                <a:lnTo>
                  <a:pt x="196" y="205"/>
                </a:lnTo>
                <a:lnTo>
                  <a:pt x="198" y="206"/>
                </a:lnTo>
                <a:lnTo>
                  <a:pt x="198" y="206"/>
                </a:lnTo>
                <a:lnTo>
                  <a:pt x="199" y="205"/>
                </a:lnTo>
                <a:lnTo>
                  <a:pt x="199" y="205"/>
                </a:lnTo>
                <a:lnTo>
                  <a:pt x="198" y="203"/>
                </a:lnTo>
                <a:lnTo>
                  <a:pt x="198" y="203"/>
                </a:lnTo>
                <a:close/>
                <a:moveTo>
                  <a:pt x="139" y="169"/>
                </a:moveTo>
                <a:lnTo>
                  <a:pt x="139" y="169"/>
                </a:lnTo>
                <a:lnTo>
                  <a:pt x="141" y="171"/>
                </a:lnTo>
                <a:lnTo>
                  <a:pt x="142" y="171"/>
                </a:lnTo>
                <a:lnTo>
                  <a:pt x="142" y="171"/>
                </a:lnTo>
                <a:lnTo>
                  <a:pt x="141" y="169"/>
                </a:lnTo>
                <a:lnTo>
                  <a:pt x="139" y="169"/>
                </a:lnTo>
                <a:lnTo>
                  <a:pt x="139" y="169"/>
                </a:lnTo>
                <a:close/>
                <a:moveTo>
                  <a:pt x="171" y="199"/>
                </a:moveTo>
                <a:lnTo>
                  <a:pt x="171" y="199"/>
                </a:lnTo>
                <a:lnTo>
                  <a:pt x="172" y="198"/>
                </a:lnTo>
                <a:lnTo>
                  <a:pt x="172" y="198"/>
                </a:lnTo>
                <a:lnTo>
                  <a:pt x="169" y="198"/>
                </a:lnTo>
                <a:lnTo>
                  <a:pt x="169" y="198"/>
                </a:lnTo>
                <a:lnTo>
                  <a:pt x="169" y="199"/>
                </a:lnTo>
                <a:lnTo>
                  <a:pt x="171" y="199"/>
                </a:lnTo>
                <a:lnTo>
                  <a:pt x="171" y="199"/>
                </a:lnTo>
                <a:close/>
                <a:moveTo>
                  <a:pt x="132" y="53"/>
                </a:moveTo>
                <a:lnTo>
                  <a:pt x="132" y="53"/>
                </a:lnTo>
                <a:lnTo>
                  <a:pt x="132" y="54"/>
                </a:lnTo>
                <a:lnTo>
                  <a:pt x="132" y="54"/>
                </a:lnTo>
                <a:lnTo>
                  <a:pt x="135" y="51"/>
                </a:lnTo>
                <a:lnTo>
                  <a:pt x="135" y="51"/>
                </a:lnTo>
                <a:lnTo>
                  <a:pt x="135" y="50"/>
                </a:lnTo>
                <a:lnTo>
                  <a:pt x="135" y="50"/>
                </a:lnTo>
                <a:lnTo>
                  <a:pt x="132" y="53"/>
                </a:lnTo>
                <a:lnTo>
                  <a:pt x="132" y="53"/>
                </a:lnTo>
                <a:close/>
                <a:moveTo>
                  <a:pt x="229" y="348"/>
                </a:moveTo>
                <a:lnTo>
                  <a:pt x="229" y="348"/>
                </a:lnTo>
                <a:lnTo>
                  <a:pt x="225" y="347"/>
                </a:lnTo>
                <a:lnTo>
                  <a:pt x="225" y="347"/>
                </a:lnTo>
                <a:lnTo>
                  <a:pt x="226" y="348"/>
                </a:lnTo>
                <a:lnTo>
                  <a:pt x="229" y="348"/>
                </a:lnTo>
                <a:lnTo>
                  <a:pt x="229" y="348"/>
                </a:lnTo>
                <a:close/>
                <a:moveTo>
                  <a:pt x="149" y="207"/>
                </a:moveTo>
                <a:lnTo>
                  <a:pt x="149" y="207"/>
                </a:lnTo>
                <a:lnTo>
                  <a:pt x="148" y="205"/>
                </a:lnTo>
                <a:lnTo>
                  <a:pt x="147" y="203"/>
                </a:lnTo>
                <a:lnTo>
                  <a:pt x="147" y="203"/>
                </a:lnTo>
                <a:lnTo>
                  <a:pt x="148" y="206"/>
                </a:lnTo>
                <a:lnTo>
                  <a:pt x="148" y="206"/>
                </a:lnTo>
                <a:lnTo>
                  <a:pt x="149" y="207"/>
                </a:lnTo>
                <a:lnTo>
                  <a:pt x="149" y="207"/>
                </a:lnTo>
                <a:close/>
                <a:moveTo>
                  <a:pt x="95" y="163"/>
                </a:moveTo>
                <a:lnTo>
                  <a:pt x="95" y="163"/>
                </a:lnTo>
                <a:lnTo>
                  <a:pt x="94" y="163"/>
                </a:lnTo>
                <a:lnTo>
                  <a:pt x="93" y="165"/>
                </a:lnTo>
                <a:lnTo>
                  <a:pt x="93" y="165"/>
                </a:lnTo>
                <a:lnTo>
                  <a:pt x="94" y="165"/>
                </a:lnTo>
                <a:lnTo>
                  <a:pt x="94" y="165"/>
                </a:lnTo>
                <a:lnTo>
                  <a:pt x="95" y="163"/>
                </a:lnTo>
                <a:lnTo>
                  <a:pt x="95" y="163"/>
                </a:lnTo>
                <a:close/>
                <a:moveTo>
                  <a:pt x="178" y="188"/>
                </a:moveTo>
                <a:lnTo>
                  <a:pt x="178" y="188"/>
                </a:lnTo>
                <a:lnTo>
                  <a:pt x="176" y="186"/>
                </a:lnTo>
                <a:lnTo>
                  <a:pt x="176" y="186"/>
                </a:lnTo>
                <a:lnTo>
                  <a:pt x="176" y="186"/>
                </a:lnTo>
                <a:lnTo>
                  <a:pt x="176" y="186"/>
                </a:lnTo>
                <a:lnTo>
                  <a:pt x="176" y="189"/>
                </a:lnTo>
                <a:lnTo>
                  <a:pt x="176" y="189"/>
                </a:lnTo>
                <a:lnTo>
                  <a:pt x="176" y="188"/>
                </a:lnTo>
                <a:lnTo>
                  <a:pt x="176" y="188"/>
                </a:lnTo>
                <a:lnTo>
                  <a:pt x="178" y="188"/>
                </a:lnTo>
                <a:lnTo>
                  <a:pt x="178" y="188"/>
                </a:lnTo>
                <a:close/>
                <a:moveTo>
                  <a:pt x="142" y="179"/>
                </a:moveTo>
                <a:lnTo>
                  <a:pt x="142" y="179"/>
                </a:lnTo>
                <a:lnTo>
                  <a:pt x="142" y="179"/>
                </a:lnTo>
                <a:lnTo>
                  <a:pt x="144" y="179"/>
                </a:lnTo>
                <a:lnTo>
                  <a:pt x="144" y="179"/>
                </a:lnTo>
                <a:lnTo>
                  <a:pt x="145" y="179"/>
                </a:lnTo>
                <a:lnTo>
                  <a:pt x="145" y="179"/>
                </a:lnTo>
                <a:lnTo>
                  <a:pt x="144" y="178"/>
                </a:lnTo>
                <a:lnTo>
                  <a:pt x="144" y="178"/>
                </a:lnTo>
                <a:lnTo>
                  <a:pt x="142" y="179"/>
                </a:lnTo>
                <a:lnTo>
                  <a:pt x="142" y="179"/>
                </a:lnTo>
                <a:close/>
                <a:moveTo>
                  <a:pt x="287" y="345"/>
                </a:moveTo>
                <a:lnTo>
                  <a:pt x="287" y="345"/>
                </a:lnTo>
                <a:lnTo>
                  <a:pt x="286" y="348"/>
                </a:lnTo>
                <a:lnTo>
                  <a:pt x="286" y="348"/>
                </a:lnTo>
                <a:lnTo>
                  <a:pt x="289" y="347"/>
                </a:lnTo>
                <a:lnTo>
                  <a:pt x="289" y="347"/>
                </a:lnTo>
                <a:lnTo>
                  <a:pt x="287" y="345"/>
                </a:lnTo>
                <a:lnTo>
                  <a:pt x="287" y="345"/>
                </a:lnTo>
                <a:close/>
                <a:moveTo>
                  <a:pt x="41" y="132"/>
                </a:moveTo>
                <a:lnTo>
                  <a:pt x="41" y="132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lnTo>
                  <a:pt x="41" y="132"/>
                </a:lnTo>
                <a:lnTo>
                  <a:pt x="41" y="132"/>
                </a:lnTo>
                <a:close/>
                <a:moveTo>
                  <a:pt x="201" y="254"/>
                </a:moveTo>
                <a:lnTo>
                  <a:pt x="201" y="254"/>
                </a:lnTo>
                <a:lnTo>
                  <a:pt x="201" y="253"/>
                </a:lnTo>
                <a:lnTo>
                  <a:pt x="201" y="252"/>
                </a:lnTo>
                <a:lnTo>
                  <a:pt x="201" y="252"/>
                </a:lnTo>
                <a:lnTo>
                  <a:pt x="199" y="253"/>
                </a:lnTo>
                <a:lnTo>
                  <a:pt x="199" y="253"/>
                </a:lnTo>
                <a:lnTo>
                  <a:pt x="201" y="254"/>
                </a:lnTo>
                <a:lnTo>
                  <a:pt x="201" y="254"/>
                </a:lnTo>
                <a:close/>
                <a:moveTo>
                  <a:pt x="216" y="264"/>
                </a:moveTo>
                <a:lnTo>
                  <a:pt x="216" y="264"/>
                </a:lnTo>
                <a:lnTo>
                  <a:pt x="216" y="263"/>
                </a:lnTo>
                <a:lnTo>
                  <a:pt x="215" y="261"/>
                </a:lnTo>
                <a:lnTo>
                  <a:pt x="215" y="261"/>
                </a:lnTo>
                <a:lnTo>
                  <a:pt x="215" y="263"/>
                </a:lnTo>
                <a:lnTo>
                  <a:pt x="216" y="264"/>
                </a:lnTo>
                <a:lnTo>
                  <a:pt x="216" y="264"/>
                </a:lnTo>
                <a:close/>
                <a:moveTo>
                  <a:pt x="226" y="335"/>
                </a:moveTo>
                <a:lnTo>
                  <a:pt x="226" y="335"/>
                </a:lnTo>
                <a:lnTo>
                  <a:pt x="226" y="337"/>
                </a:lnTo>
                <a:lnTo>
                  <a:pt x="226" y="337"/>
                </a:lnTo>
                <a:lnTo>
                  <a:pt x="228" y="338"/>
                </a:lnTo>
                <a:lnTo>
                  <a:pt x="228" y="338"/>
                </a:lnTo>
                <a:lnTo>
                  <a:pt x="228" y="337"/>
                </a:lnTo>
                <a:lnTo>
                  <a:pt x="228" y="337"/>
                </a:lnTo>
                <a:lnTo>
                  <a:pt x="228" y="335"/>
                </a:lnTo>
                <a:lnTo>
                  <a:pt x="226" y="335"/>
                </a:lnTo>
                <a:lnTo>
                  <a:pt x="226" y="335"/>
                </a:lnTo>
                <a:close/>
                <a:moveTo>
                  <a:pt x="181" y="205"/>
                </a:moveTo>
                <a:lnTo>
                  <a:pt x="181" y="205"/>
                </a:lnTo>
                <a:lnTo>
                  <a:pt x="179" y="203"/>
                </a:lnTo>
                <a:lnTo>
                  <a:pt x="179" y="203"/>
                </a:lnTo>
                <a:lnTo>
                  <a:pt x="178" y="205"/>
                </a:lnTo>
                <a:lnTo>
                  <a:pt x="178" y="205"/>
                </a:lnTo>
                <a:lnTo>
                  <a:pt x="179" y="206"/>
                </a:lnTo>
                <a:lnTo>
                  <a:pt x="179" y="206"/>
                </a:lnTo>
                <a:lnTo>
                  <a:pt x="181" y="205"/>
                </a:lnTo>
                <a:lnTo>
                  <a:pt x="181" y="205"/>
                </a:lnTo>
                <a:close/>
                <a:moveTo>
                  <a:pt x="31" y="119"/>
                </a:moveTo>
                <a:lnTo>
                  <a:pt x="31" y="119"/>
                </a:lnTo>
                <a:lnTo>
                  <a:pt x="33" y="118"/>
                </a:lnTo>
                <a:lnTo>
                  <a:pt x="33" y="118"/>
                </a:lnTo>
                <a:lnTo>
                  <a:pt x="31" y="117"/>
                </a:lnTo>
                <a:lnTo>
                  <a:pt x="31" y="117"/>
                </a:lnTo>
                <a:lnTo>
                  <a:pt x="31" y="118"/>
                </a:lnTo>
                <a:lnTo>
                  <a:pt x="31" y="119"/>
                </a:lnTo>
                <a:lnTo>
                  <a:pt x="31" y="119"/>
                </a:lnTo>
                <a:close/>
                <a:moveTo>
                  <a:pt x="29" y="78"/>
                </a:moveTo>
                <a:lnTo>
                  <a:pt x="29" y="78"/>
                </a:lnTo>
                <a:lnTo>
                  <a:pt x="30" y="77"/>
                </a:lnTo>
                <a:lnTo>
                  <a:pt x="30" y="77"/>
                </a:lnTo>
                <a:lnTo>
                  <a:pt x="29" y="75"/>
                </a:lnTo>
                <a:lnTo>
                  <a:pt x="29" y="75"/>
                </a:lnTo>
                <a:lnTo>
                  <a:pt x="29" y="78"/>
                </a:lnTo>
                <a:lnTo>
                  <a:pt x="29" y="78"/>
                </a:lnTo>
                <a:close/>
                <a:moveTo>
                  <a:pt x="37" y="149"/>
                </a:moveTo>
                <a:lnTo>
                  <a:pt x="37" y="149"/>
                </a:lnTo>
                <a:lnTo>
                  <a:pt x="37" y="151"/>
                </a:lnTo>
                <a:lnTo>
                  <a:pt x="39" y="152"/>
                </a:lnTo>
                <a:lnTo>
                  <a:pt x="39" y="152"/>
                </a:lnTo>
                <a:lnTo>
                  <a:pt x="39" y="151"/>
                </a:lnTo>
                <a:lnTo>
                  <a:pt x="37" y="149"/>
                </a:lnTo>
                <a:lnTo>
                  <a:pt x="37" y="149"/>
                </a:lnTo>
                <a:close/>
                <a:moveTo>
                  <a:pt x="155" y="60"/>
                </a:moveTo>
                <a:lnTo>
                  <a:pt x="155" y="60"/>
                </a:lnTo>
                <a:lnTo>
                  <a:pt x="155" y="60"/>
                </a:lnTo>
                <a:lnTo>
                  <a:pt x="155" y="60"/>
                </a:lnTo>
                <a:lnTo>
                  <a:pt x="156" y="58"/>
                </a:lnTo>
                <a:lnTo>
                  <a:pt x="156" y="57"/>
                </a:lnTo>
                <a:lnTo>
                  <a:pt x="156" y="57"/>
                </a:lnTo>
                <a:lnTo>
                  <a:pt x="155" y="60"/>
                </a:lnTo>
                <a:lnTo>
                  <a:pt x="155" y="60"/>
                </a:lnTo>
                <a:close/>
                <a:moveTo>
                  <a:pt x="77" y="217"/>
                </a:moveTo>
                <a:lnTo>
                  <a:pt x="77" y="217"/>
                </a:lnTo>
                <a:lnTo>
                  <a:pt x="71" y="216"/>
                </a:lnTo>
                <a:lnTo>
                  <a:pt x="71" y="216"/>
                </a:lnTo>
                <a:lnTo>
                  <a:pt x="77" y="217"/>
                </a:lnTo>
                <a:lnTo>
                  <a:pt x="77" y="217"/>
                </a:lnTo>
                <a:close/>
                <a:moveTo>
                  <a:pt x="246" y="344"/>
                </a:moveTo>
                <a:lnTo>
                  <a:pt x="246" y="344"/>
                </a:lnTo>
                <a:lnTo>
                  <a:pt x="246" y="345"/>
                </a:lnTo>
                <a:lnTo>
                  <a:pt x="246" y="345"/>
                </a:lnTo>
                <a:lnTo>
                  <a:pt x="249" y="345"/>
                </a:lnTo>
                <a:lnTo>
                  <a:pt x="249" y="345"/>
                </a:lnTo>
                <a:lnTo>
                  <a:pt x="249" y="345"/>
                </a:lnTo>
                <a:lnTo>
                  <a:pt x="249" y="345"/>
                </a:lnTo>
                <a:lnTo>
                  <a:pt x="246" y="344"/>
                </a:lnTo>
                <a:lnTo>
                  <a:pt x="246" y="344"/>
                </a:lnTo>
                <a:close/>
                <a:moveTo>
                  <a:pt x="139" y="33"/>
                </a:moveTo>
                <a:lnTo>
                  <a:pt x="139" y="33"/>
                </a:lnTo>
                <a:lnTo>
                  <a:pt x="141" y="31"/>
                </a:lnTo>
                <a:lnTo>
                  <a:pt x="139" y="30"/>
                </a:lnTo>
                <a:lnTo>
                  <a:pt x="139" y="30"/>
                </a:lnTo>
                <a:lnTo>
                  <a:pt x="139" y="33"/>
                </a:lnTo>
                <a:lnTo>
                  <a:pt x="139" y="33"/>
                </a:lnTo>
                <a:close/>
                <a:moveTo>
                  <a:pt x="131" y="169"/>
                </a:moveTo>
                <a:lnTo>
                  <a:pt x="131" y="169"/>
                </a:lnTo>
                <a:lnTo>
                  <a:pt x="132" y="168"/>
                </a:lnTo>
                <a:lnTo>
                  <a:pt x="134" y="166"/>
                </a:lnTo>
                <a:lnTo>
                  <a:pt x="134" y="166"/>
                </a:lnTo>
                <a:lnTo>
                  <a:pt x="131" y="169"/>
                </a:lnTo>
                <a:lnTo>
                  <a:pt x="131" y="169"/>
                </a:lnTo>
                <a:close/>
                <a:moveTo>
                  <a:pt x="203" y="304"/>
                </a:moveTo>
                <a:lnTo>
                  <a:pt x="203" y="304"/>
                </a:lnTo>
                <a:lnTo>
                  <a:pt x="203" y="304"/>
                </a:lnTo>
                <a:lnTo>
                  <a:pt x="203" y="304"/>
                </a:lnTo>
                <a:lnTo>
                  <a:pt x="203" y="308"/>
                </a:lnTo>
                <a:lnTo>
                  <a:pt x="203" y="308"/>
                </a:lnTo>
                <a:lnTo>
                  <a:pt x="203" y="304"/>
                </a:lnTo>
                <a:lnTo>
                  <a:pt x="203" y="304"/>
                </a:lnTo>
                <a:close/>
                <a:moveTo>
                  <a:pt x="186" y="247"/>
                </a:moveTo>
                <a:lnTo>
                  <a:pt x="186" y="247"/>
                </a:lnTo>
                <a:lnTo>
                  <a:pt x="186" y="247"/>
                </a:lnTo>
                <a:lnTo>
                  <a:pt x="186" y="247"/>
                </a:lnTo>
                <a:lnTo>
                  <a:pt x="186" y="246"/>
                </a:lnTo>
                <a:lnTo>
                  <a:pt x="185" y="246"/>
                </a:lnTo>
                <a:lnTo>
                  <a:pt x="185" y="246"/>
                </a:lnTo>
                <a:lnTo>
                  <a:pt x="186" y="247"/>
                </a:lnTo>
                <a:lnTo>
                  <a:pt x="186" y="247"/>
                </a:lnTo>
                <a:close/>
                <a:moveTo>
                  <a:pt x="80" y="148"/>
                </a:moveTo>
                <a:lnTo>
                  <a:pt x="80" y="148"/>
                </a:lnTo>
                <a:lnTo>
                  <a:pt x="80" y="148"/>
                </a:lnTo>
                <a:lnTo>
                  <a:pt x="80" y="148"/>
                </a:lnTo>
                <a:lnTo>
                  <a:pt x="83" y="145"/>
                </a:lnTo>
                <a:lnTo>
                  <a:pt x="83" y="145"/>
                </a:lnTo>
                <a:lnTo>
                  <a:pt x="83" y="145"/>
                </a:lnTo>
                <a:lnTo>
                  <a:pt x="83" y="145"/>
                </a:lnTo>
                <a:lnTo>
                  <a:pt x="80" y="148"/>
                </a:lnTo>
                <a:lnTo>
                  <a:pt x="80" y="148"/>
                </a:lnTo>
                <a:close/>
                <a:moveTo>
                  <a:pt x="196" y="229"/>
                </a:moveTo>
                <a:lnTo>
                  <a:pt x="196" y="229"/>
                </a:lnTo>
                <a:lnTo>
                  <a:pt x="195" y="229"/>
                </a:lnTo>
                <a:lnTo>
                  <a:pt x="195" y="229"/>
                </a:lnTo>
                <a:lnTo>
                  <a:pt x="198" y="232"/>
                </a:lnTo>
                <a:lnTo>
                  <a:pt x="198" y="232"/>
                </a:lnTo>
                <a:lnTo>
                  <a:pt x="198" y="232"/>
                </a:lnTo>
                <a:lnTo>
                  <a:pt x="198" y="232"/>
                </a:lnTo>
                <a:lnTo>
                  <a:pt x="196" y="229"/>
                </a:lnTo>
                <a:lnTo>
                  <a:pt x="196" y="229"/>
                </a:lnTo>
                <a:close/>
                <a:moveTo>
                  <a:pt x="56" y="112"/>
                </a:moveTo>
                <a:lnTo>
                  <a:pt x="56" y="112"/>
                </a:lnTo>
                <a:lnTo>
                  <a:pt x="57" y="112"/>
                </a:lnTo>
                <a:lnTo>
                  <a:pt x="57" y="112"/>
                </a:lnTo>
                <a:lnTo>
                  <a:pt x="57" y="111"/>
                </a:lnTo>
                <a:lnTo>
                  <a:pt x="57" y="111"/>
                </a:lnTo>
                <a:lnTo>
                  <a:pt x="56" y="108"/>
                </a:lnTo>
                <a:lnTo>
                  <a:pt x="56" y="108"/>
                </a:lnTo>
                <a:lnTo>
                  <a:pt x="54" y="109"/>
                </a:lnTo>
                <a:lnTo>
                  <a:pt x="54" y="109"/>
                </a:lnTo>
                <a:lnTo>
                  <a:pt x="56" y="112"/>
                </a:lnTo>
                <a:lnTo>
                  <a:pt x="56" y="112"/>
                </a:lnTo>
                <a:close/>
                <a:moveTo>
                  <a:pt x="158" y="180"/>
                </a:moveTo>
                <a:lnTo>
                  <a:pt x="158" y="180"/>
                </a:lnTo>
                <a:lnTo>
                  <a:pt x="156" y="180"/>
                </a:lnTo>
                <a:lnTo>
                  <a:pt x="156" y="182"/>
                </a:lnTo>
                <a:lnTo>
                  <a:pt x="156" y="182"/>
                </a:lnTo>
                <a:lnTo>
                  <a:pt x="156" y="183"/>
                </a:lnTo>
                <a:lnTo>
                  <a:pt x="156" y="183"/>
                </a:lnTo>
                <a:lnTo>
                  <a:pt x="158" y="180"/>
                </a:lnTo>
                <a:lnTo>
                  <a:pt x="158" y="180"/>
                </a:lnTo>
                <a:close/>
                <a:moveTo>
                  <a:pt x="128" y="182"/>
                </a:moveTo>
                <a:lnTo>
                  <a:pt x="128" y="182"/>
                </a:lnTo>
                <a:lnTo>
                  <a:pt x="129" y="182"/>
                </a:lnTo>
                <a:lnTo>
                  <a:pt x="131" y="180"/>
                </a:lnTo>
                <a:lnTo>
                  <a:pt x="131" y="180"/>
                </a:lnTo>
                <a:lnTo>
                  <a:pt x="129" y="179"/>
                </a:lnTo>
                <a:lnTo>
                  <a:pt x="129" y="179"/>
                </a:lnTo>
                <a:lnTo>
                  <a:pt x="128" y="182"/>
                </a:lnTo>
                <a:lnTo>
                  <a:pt x="128" y="182"/>
                </a:lnTo>
                <a:close/>
                <a:moveTo>
                  <a:pt x="135" y="9"/>
                </a:moveTo>
                <a:lnTo>
                  <a:pt x="135" y="9"/>
                </a:lnTo>
                <a:lnTo>
                  <a:pt x="134" y="9"/>
                </a:lnTo>
                <a:lnTo>
                  <a:pt x="134" y="9"/>
                </a:lnTo>
                <a:lnTo>
                  <a:pt x="134" y="11"/>
                </a:lnTo>
                <a:lnTo>
                  <a:pt x="134" y="11"/>
                </a:lnTo>
                <a:lnTo>
                  <a:pt x="135" y="10"/>
                </a:lnTo>
                <a:lnTo>
                  <a:pt x="135" y="10"/>
                </a:lnTo>
                <a:lnTo>
                  <a:pt x="135" y="9"/>
                </a:lnTo>
                <a:lnTo>
                  <a:pt x="135" y="9"/>
                </a:lnTo>
                <a:close/>
                <a:moveTo>
                  <a:pt x="202" y="202"/>
                </a:moveTo>
                <a:lnTo>
                  <a:pt x="202" y="202"/>
                </a:lnTo>
                <a:lnTo>
                  <a:pt x="203" y="200"/>
                </a:lnTo>
                <a:lnTo>
                  <a:pt x="203" y="200"/>
                </a:lnTo>
                <a:lnTo>
                  <a:pt x="203" y="200"/>
                </a:lnTo>
                <a:lnTo>
                  <a:pt x="202" y="202"/>
                </a:lnTo>
                <a:lnTo>
                  <a:pt x="202" y="202"/>
                </a:lnTo>
                <a:lnTo>
                  <a:pt x="202" y="202"/>
                </a:lnTo>
                <a:close/>
                <a:moveTo>
                  <a:pt x="183" y="355"/>
                </a:moveTo>
                <a:lnTo>
                  <a:pt x="183" y="355"/>
                </a:lnTo>
                <a:lnTo>
                  <a:pt x="183" y="355"/>
                </a:lnTo>
                <a:lnTo>
                  <a:pt x="183" y="355"/>
                </a:lnTo>
                <a:lnTo>
                  <a:pt x="182" y="354"/>
                </a:lnTo>
                <a:lnTo>
                  <a:pt x="182" y="354"/>
                </a:lnTo>
                <a:lnTo>
                  <a:pt x="182" y="352"/>
                </a:lnTo>
                <a:lnTo>
                  <a:pt x="181" y="354"/>
                </a:lnTo>
                <a:lnTo>
                  <a:pt x="181" y="354"/>
                </a:lnTo>
                <a:lnTo>
                  <a:pt x="183" y="355"/>
                </a:lnTo>
                <a:lnTo>
                  <a:pt x="183" y="355"/>
                </a:lnTo>
                <a:close/>
                <a:moveTo>
                  <a:pt x="132" y="146"/>
                </a:moveTo>
                <a:lnTo>
                  <a:pt x="132" y="146"/>
                </a:lnTo>
                <a:lnTo>
                  <a:pt x="131" y="146"/>
                </a:lnTo>
                <a:lnTo>
                  <a:pt x="129" y="148"/>
                </a:lnTo>
                <a:lnTo>
                  <a:pt x="129" y="148"/>
                </a:lnTo>
                <a:lnTo>
                  <a:pt x="132" y="146"/>
                </a:lnTo>
                <a:lnTo>
                  <a:pt x="132" y="146"/>
                </a:lnTo>
                <a:close/>
                <a:moveTo>
                  <a:pt x="205" y="206"/>
                </a:moveTo>
                <a:lnTo>
                  <a:pt x="205" y="206"/>
                </a:lnTo>
                <a:lnTo>
                  <a:pt x="205" y="205"/>
                </a:lnTo>
                <a:lnTo>
                  <a:pt x="205" y="203"/>
                </a:lnTo>
                <a:lnTo>
                  <a:pt x="205" y="203"/>
                </a:lnTo>
                <a:lnTo>
                  <a:pt x="203" y="205"/>
                </a:lnTo>
                <a:lnTo>
                  <a:pt x="203" y="205"/>
                </a:lnTo>
                <a:lnTo>
                  <a:pt x="205" y="206"/>
                </a:lnTo>
                <a:lnTo>
                  <a:pt x="205" y="206"/>
                </a:lnTo>
                <a:close/>
                <a:moveTo>
                  <a:pt x="142" y="166"/>
                </a:moveTo>
                <a:lnTo>
                  <a:pt x="142" y="166"/>
                </a:lnTo>
                <a:lnTo>
                  <a:pt x="145" y="168"/>
                </a:lnTo>
                <a:lnTo>
                  <a:pt x="145" y="168"/>
                </a:lnTo>
                <a:lnTo>
                  <a:pt x="145" y="168"/>
                </a:lnTo>
                <a:lnTo>
                  <a:pt x="145" y="168"/>
                </a:lnTo>
                <a:lnTo>
                  <a:pt x="144" y="166"/>
                </a:lnTo>
                <a:lnTo>
                  <a:pt x="144" y="166"/>
                </a:lnTo>
                <a:lnTo>
                  <a:pt x="144" y="166"/>
                </a:lnTo>
                <a:lnTo>
                  <a:pt x="144" y="166"/>
                </a:lnTo>
                <a:lnTo>
                  <a:pt x="142" y="166"/>
                </a:lnTo>
                <a:lnTo>
                  <a:pt x="142" y="166"/>
                </a:lnTo>
                <a:close/>
                <a:moveTo>
                  <a:pt x="193" y="117"/>
                </a:moveTo>
                <a:lnTo>
                  <a:pt x="193" y="117"/>
                </a:lnTo>
                <a:lnTo>
                  <a:pt x="195" y="115"/>
                </a:lnTo>
                <a:lnTo>
                  <a:pt x="195" y="114"/>
                </a:lnTo>
                <a:lnTo>
                  <a:pt x="195" y="114"/>
                </a:lnTo>
                <a:lnTo>
                  <a:pt x="193" y="117"/>
                </a:lnTo>
                <a:lnTo>
                  <a:pt x="193" y="117"/>
                </a:lnTo>
                <a:close/>
                <a:moveTo>
                  <a:pt x="213" y="317"/>
                </a:moveTo>
                <a:lnTo>
                  <a:pt x="213" y="317"/>
                </a:lnTo>
                <a:lnTo>
                  <a:pt x="215" y="317"/>
                </a:lnTo>
                <a:lnTo>
                  <a:pt x="215" y="317"/>
                </a:lnTo>
                <a:lnTo>
                  <a:pt x="213" y="314"/>
                </a:lnTo>
                <a:lnTo>
                  <a:pt x="213" y="314"/>
                </a:lnTo>
                <a:lnTo>
                  <a:pt x="213" y="317"/>
                </a:lnTo>
                <a:lnTo>
                  <a:pt x="213" y="317"/>
                </a:lnTo>
                <a:close/>
                <a:moveTo>
                  <a:pt x="213" y="257"/>
                </a:moveTo>
                <a:lnTo>
                  <a:pt x="213" y="257"/>
                </a:lnTo>
                <a:lnTo>
                  <a:pt x="212" y="257"/>
                </a:lnTo>
                <a:lnTo>
                  <a:pt x="213" y="259"/>
                </a:lnTo>
                <a:lnTo>
                  <a:pt x="213" y="259"/>
                </a:lnTo>
                <a:lnTo>
                  <a:pt x="213" y="259"/>
                </a:lnTo>
                <a:lnTo>
                  <a:pt x="213" y="257"/>
                </a:lnTo>
                <a:lnTo>
                  <a:pt x="213" y="257"/>
                </a:lnTo>
                <a:close/>
                <a:moveTo>
                  <a:pt x="264" y="355"/>
                </a:moveTo>
                <a:lnTo>
                  <a:pt x="264" y="355"/>
                </a:lnTo>
                <a:lnTo>
                  <a:pt x="262" y="355"/>
                </a:lnTo>
                <a:lnTo>
                  <a:pt x="262" y="355"/>
                </a:lnTo>
                <a:lnTo>
                  <a:pt x="264" y="355"/>
                </a:lnTo>
                <a:lnTo>
                  <a:pt x="264" y="355"/>
                </a:lnTo>
                <a:lnTo>
                  <a:pt x="264" y="355"/>
                </a:lnTo>
                <a:close/>
                <a:moveTo>
                  <a:pt x="122" y="152"/>
                </a:moveTo>
                <a:lnTo>
                  <a:pt x="122" y="152"/>
                </a:lnTo>
                <a:lnTo>
                  <a:pt x="121" y="152"/>
                </a:lnTo>
                <a:lnTo>
                  <a:pt x="120" y="153"/>
                </a:lnTo>
                <a:lnTo>
                  <a:pt x="120" y="153"/>
                </a:lnTo>
                <a:lnTo>
                  <a:pt x="121" y="153"/>
                </a:lnTo>
                <a:lnTo>
                  <a:pt x="122" y="152"/>
                </a:lnTo>
                <a:lnTo>
                  <a:pt x="122" y="152"/>
                </a:lnTo>
                <a:close/>
                <a:moveTo>
                  <a:pt x="41" y="136"/>
                </a:moveTo>
                <a:lnTo>
                  <a:pt x="41" y="136"/>
                </a:lnTo>
                <a:lnTo>
                  <a:pt x="43" y="138"/>
                </a:lnTo>
                <a:lnTo>
                  <a:pt x="43" y="138"/>
                </a:lnTo>
                <a:lnTo>
                  <a:pt x="44" y="135"/>
                </a:lnTo>
                <a:lnTo>
                  <a:pt x="44" y="135"/>
                </a:lnTo>
                <a:lnTo>
                  <a:pt x="44" y="135"/>
                </a:lnTo>
                <a:lnTo>
                  <a:pt x="44" y="135"/>
                </a:lnTo>
                <a:lnTo>
                  <a:pt x="41" y="136"/>
                </a:lnTo>
                <a:lnTo>
                  <a:pt x="41" y="136"/>
                </a:lnTo>
                <a:close/>
                <a:moveTo>
                  <a:pt x="149" y="74"/>
                </a:moveTo>
                <a:lnTo>
                  <a:pt x="149" y="74"/>
                </a:lnTo>
                <a:lnTo>
                  <a:pt x="148" y="77"/>
                </a:lnTo>
                <a:lnTo>
                  <a:pt x="148" y="77"/>
                </a:lnTo>
                <a:lnTo>
                  <a:pt x="149" y="75"/>
                </a:lnTo>
                <a:lnTo>
                  <a:pt x="149" y="74"/>
                </a:lnTo>
                <a:lnTo>
                  <a:pt x="149" y="74"/>
                </a:lnTo>
                <a:close/>
                <a:moveTo>
                  <a:pt x="273" y="270"/>
                </a:moveTo>
                <a:lnTo>
                  <a:pt x="273" y="270"/>
                </a:lnTo>
                <a:lnTo>
                  <a:pt x="270" y="269"/>
                </a:lnTo>
                <a:lnTo>
                  <a:pt x="269" y="269"/>
                </a:lnTo>
                <a:lnTo>
                  <a:pt x="269" y="269"/>
                </a:lnTo>
                <a:lnTo>
                  <a:pt x="273" y="270"/>
                </a:lnTo>
                <a:lnTo>
                  <a:pt x="273" y="270"/>
                </a:lnTo>
                <a:close/>
                <a:moveTo>
                  <a:pt x="149" y="222"/>
                </a:moveTo>
                <a:lnTo>
                  <a:pt x="149" y="222"/>
                </a:lnTo>
                <a:lnTo>
                  <a:pt x="148" y="220"/>
                </a:lnTo>
                <a:lnTo>
                  <a:pt x="147" y="219"/>
                </a:lnTo>
                <a:lnTo>
                  <a:pt x="147" y="219"/>
                </a:lnTo>
                <a:lnTo>
                  <a:pt x="149" y="222"/>
                </a:lnTo>
                <a:lnTo>
                  <a:pt x="149" y="222"/>
                </a:lnTo>
                <a:close/>
                <a:moveTo>
                  <a:pt x="237" y="260"/>
                </a:moveTo>
                <a:lnTo>
                  <a:pt x="237" y="260"/>
                </a:lnTo>
                <a:lnTo>
                  <a:pt x="236" y="260"/>
                </a:lnTo>
                <a:lnTo>
                  <a:pt x="236" y="260"/>
                </a:lnTo>
                <a:lnTo>
                  <a:pt x="235" y="261"/>
                </a:lnTo>
                <a:lnTo>
                  <a:pt x="235" y="261"/>
                </a:lnTo>
                <a:lnTo>
                  <a:pt x="237" y="260"/>
                </a:lnTo>
                <a:lnTo>
                  <a:pt x="237" y="260"/>
                </a:lnTo>
                <a:close/>
                <a:moveTo>
                  <a:pt x="128" y="168"/>
                </a:moveTo>
                <a:lnTo>
                  <a:pt x="128" y="168"/>
                </a:lnTo>
                <a:lnTo>
                  <a:pt x="128" y="168"/>
                </a:lnTo>
                <a:lnTo>
                  <a:pt x="128" y="168"/>
                </a:lnTo>
                <a:lnTo>
                  <a:pt x="125" y="169"/>
                </a:lnTo>
                <a:lnTo>
                  <a:pt x="125" y="169"/>
                </a:lnTo>
                <a:lnTo>
                  <a:pt x="125" y="171"/>
                </a:lnTo>
                <a:lnTo>
                  <a:pt x="125" y="171"/>
                </a:lnTo>
                <a:lnTo>
                  <a:pt x="127" y="169"/>
                </a:lnTo>
                <a:lnTo>
                  <a:pt x="128" y="168"/>
                </a:lnTo>
                <a:lnTo>
                  <a:pt x="128" y="168"/>
                </a:lnTo>
                <a:close/>
                <a:moveTo>
                  <a:pt x="138" y="47"/>
                </a:moveTo>
                <a:lnTo>
                  <a:pt x="138" y="47"/>
                </a:lnTo>
                <a:lnTo>
                  <a:pt x="138" y="47"/>
                </a:lnTo>
                <a:lnTo>
                  <a:pt x="138" y="48"/>
                </a:lnTo>
                <a:lnTo>
                  <a:pt x="138" y="48"/>
                </a:lnTo>
                <a:lnTo>
                  <a:pt x="139" y="48"/>
                </a:lnTo>
                <a:lnTo>
                  <a:pt x="138" y="47"/>
                </a:lnTo>
                <a:lnTo>
                  <a:pt x="138" y="47"/>
                </a:lnTo>
                <a:close/>
                <a:moveTo>
                  <a:pt x="61" y="135"/>
                </a:moveTo>
                <a:lnTo>
                  <a:pt x="61" y="135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1" y="135"/>
                </a:lnTo>
                <a:lnTo>
                  <a:pt x="61" y="135"/>
                </a:lnTo>
                <a:lnTo>
                  <a:pt x="61" y="135"/>
                </a:lnTo>
                <a:lnTo>
                  <a:pt x="61" y="135"/>
                </a:lnTo>
                <a:close/>
                <a:moveTo>
                  <a:pt x="156" y="172"/>
                </a:moveTo>
                <a:lnTo>
                  <a:pt x="156" y="172"/>
                </a:lnTo>
                <a:lnTo>
                  <a:pt x="154" y="172"/>
                </a:lnTo>
                <a:lnTo>
                  <a:pt x="154" y="172"/>
                </a:lnTo>
                <a:lnTo>
                  <a:pt x="155" y="172"/>
                </a:lnTo>
                <a:lnTo>
                  <a:pt x="156" y="172"/>
                </a:lnTo>
                <a:lnTo>
                  <a:pt x="156" y="172"/>
                </a:lnTo>
                <a:close/>
                <a:moveTo>
                  <a:pt x="229" y="226"/>
                </a:moveTo>
                <a:lnTo>
                  <a:pt x="229" y="226"/>
                </a:lnTo>
                <a:lnTo>
                  <a:pt x="228" y="223"/>
                </a:lnTo>
                <a:lnTo>
                  <a:pt x="228" y="223"/>
                </a:lnTo>
                <a:lnTo>
                  <a:pt x="228" y="225"/>
                </a:lnTo>
                <a:lnTo>
                  <a:pt x="229" y="226"/>
                </a:lnTo>
                <a:lnTo>
                  <a:pt x="229" y="226"/>
                </a:lnTo>
                <a:close/>
                <a:moveTo>
                  <a:pt x="236" y="342"/>
                </a:moveTo>
                <a:lnTo>
                  <a:pt x="236" y="342"/>
                </a:lnTo>
                <a:lnTo>
                  <a:pt x="237" y="344"/>
                </a:lnTo>
                <a:lnTo>
                  <a:pt x="237" y="344"/>
                </a:lnTo>
                <a:lnTo>
                  <a:pt x="239" y="344"/>
                </a:lnTo>
                <a:lnTo>
                  <a:pt x="239" y="344"/>
                </a:lnTo>
                <a:lnTo>
                  <a:pt x="236" y="341"/>
                </a:lnTo>
                <a:lnTo>
                  <a:pt x="236" y="341"/>
                </a:lnTo>
                <a:lnTo>
                  <a:pt x="236" y="342"/>
                </a:lnTo>
                <a:lnTo>
                  <a:pt x="236" y="342"/>
                </a:lnTo>
                <a:close/>
                <a:moveTo>
                  <a:pt x="90" y="161"/>
                </a:moveTo>
                <a:lnTo>
                  <a:pt x="90" y="161"/>
                </a:lnTo>
                <a:lnTo>
                  <a:pt x="91" y="161"/>
                </a:lnTo>
                <a:lnTo>
                  <a:pt x="93" y="161"/>
                </a:lnTo>
                <a:lnTo>
                  <a:pt x="93" y="161"/>
                </a:lnTo>
                <a:lnTo>
                  <a:pt x="91" y="159"/>
                </a:lnTo>
                <a:lnTo>
                  <a:pt x="90" y="161"/>
                </a:lnTo>
                <a:lnTo>
                  <a:pt x="90" y="161"/>
                </a:lnTo>
                <a:close/>
                <a:moveTo>
                  <a:pt x="134" y="27"/>
                </a:moveTo>
                <a:lnTo>
                  <a:pt x="134" y="27"/>
                </a:lnTo>
                <a:lnTo>
                  <a:pt x="135" y="24"/>
                </a:lnTo>
                <a:lnTo>
                  <a:pt x="135" y="24"/>
                </a:lnTo>
                <a:lnTo>
                  <a:pt x="134" y="26"/>
                </a:lnTo>
                <a:lnTo>
                  <a:pt x="134" y="27"/>
                </a:lnTo>
                <a:lnTo>
                  <a:pt x="134" y="27"/>
                </a:lnTo>
                <a:close/>
                <a:moveTo>
                  <a:pt x="195" y="239"/>
                </a:moveTo>
                <a:lnTo>
                  <a:pt x="195" y="239"/>
                </a:lnTo>
                <a:lnTo>
                  <a:pt x="192" y="240"/>
                </a:lnTo>
                <a:lnTo>
                  <a:pt x="192" y="242"/>
                </a:lnTo>
                <a:lnTo>
                  <a:pt x="192" y="242"/>
                </a:lnTo>
                <a:lnTo>
                  <a:pt x="195" y="239"/>
                </a:lnTo>
                <a:lnTo>
                  <a:pt x="195" y="239"/>
                </a:lnTo>
                <a:close/>
                <a:moveTo>
                  <a:pt x="169" y="57"/>
                </a:moveTo>
                <a:lnTo>
                  <a:pt x="169" y="57"/>
                </a:lnTo>
                <a:lnTo>
                  <a:pt x="168" y="60"/>
                </a:lnTo>
                <a:lnTo>
                  <a:pt x="168" y="60"/>
                </a:lnTo>
                <a:lnTo>
                  <a:pt x="169" y="58"/>
                </a:lnTo>
                <a:lnTo>
                  <a:pt x="169" y="57"/>
                </a:lnTo>
                <a:lnTo>
                  <a:pt x="169" y="57"/>
                </a:lnTo>
                <a:close/>
                <a:moveTo>
                  <a:pt x="189" y="212"/>
                </a:moveTo>
                <a:lnTo>
                  <a:pt x="189" y="212"/>
                </a:lnTo>
                <a:lnTo>
                  <a:pt x="189" y="212"/>
                </a:lnTo>
                <a:lnTo>
                  <a:pt x="189" y="213"/>
                </a:lnTo>
                <a:lnTo>
                  <a:pt x="189" y="213"/>
                </a:lnTo>
                <a:lnTo>
                  <a:pt x="191" y="212"/>
                </a:lnTo>
                <a:lnTo>
                  <a:pt x="189" y="212"/>
                </a:lnTo>
                <a:lnTo>
                  <a:pt x="189" y="212"/>
                </a:lnTo>
                <a:close/>
                <a:moveTo>
                  <a:pt x="154" y="109"/>
                </a:moveTo>
                <a:lnTo>
                  <a:pt x="154" y="109"/>
                </a:lnTo>
                <a:lnTo>
                  <a:pt x="154" y="109"/>
                </a:lnTo>
                <a:lnTo>
                  <a:pt x="154" y="109"/>
                </a:lnTo>
                <a:lnTo>
                  <a:pt x="155" y="109"/>
                </a:lnTo>
                <a:lnTo>
                  <a:pt x="155" y="107"/>
                </a:lnTo>
                <a:lnTo>
                  <a:pt x="155" y="107"/>
                </a:lnTo>
                <a:lnTo>
                  <a:pt x="154" y="109"/>
                </a:lnTo>
                <a:lnTo>
                  <a:pt x="154" y="109"/>
                </a:lnTo>
                <a:close/>
                <a:moveTo>
                  <a:pt x="216" y="293"/>
                </a:moveTo>
                <a:lnTo>
                  <a:pt x="216" y="293"/>
                </a:lnTo>
                <a:lnTo>
                  <a:pt x="216" y="293"/>
                </a:lnTo>
                <a:lnTo>
                  <a:pt x="216" y="293"/>
                </a:lnTo>
                <a:lnTo>
                  <a:pt x="219" y="291"/>
                </a:lnTo>
                <a:lnTo>
                  <a:pt x="219" y="291"/>
                </a:lnTo>
                <a:lnTo>
                  <a:pt x="218" y="291"/>
                </a:lnTo>
                <a:lnTo>
                  <a:pt x="216" y="293"/>
                </a:lnTo>
                <a:lnTo>
                  <a:pt x="216" y="293"/>
                </a:lnTo>
                <a:close/>
                <a:moveTo>
                  <a:pt x="208" y="98"/>
                </a:moveTo>
                <a:lnTo>
                  <a:pt x="208" y="98"/>
                </a:lnTo>
                <a:lnTo>
                  <a:pt x="208" y="98"/>
                </a:lnTo>
                <a:lnTo>
                  <a:pt x="208" y="98"/>
                </a:lnTo>
                <a:lnTo>
                  <a:pt x="209" y="94"/>
                </a:lnTo>
                <a:lnTo>
                  <a:pt x="209" y="94"/>
                </a:lnTo>
                <a:lnTo>
                  <a:pt x="208" y="94"/>
                </a:lnTo>
                <a:lnTo>
                  <a:pt x="208" y="94"/>
                </a:lnTo>
                <a:lnTo>
                  <a:pt x="208" y="98"/>
                </a:lnTo>
                <a:lnTo>
                  <a:pt x="208" y="98"/>
                </a:lnTo>
                <a:close/>
                <a:moveTo>
                  <a:pt x="164" y="203"/>
                </a:moveTo>
                <a:lnTo>
                  <a:pt x="164" y="203"/>
                </a:lnTo>
                <a:lnTo>
                  <a:pt x="162" y="205"/>
                </a:lnTo>
                <a:lnTo>
                  <a:pt x="162" y="205"/>
                </a:lnTo>
                <a:lnTo>
                  <a:pt x="164" y="206"/>
                </a:lnTo>
                <a:lnTo>
                  <a:pt x="164" y="206"/>
                </a:lnTo>
                <a:lnTo>
                  <a:pt x="164" y="205"/>
                </a:lnTo>
                <a:lnTo>
                  <a:pt x="164" y="203"/>
                </a:lnTo>
                <a:lnTo>
                  <a:pt x="164" y="203"/>
                </a:lnTo>
                <a:close/>
                <a:moveTo>
                  <a:pt x="21" y="117"/>
                </a:moveTo>
                <a:lnTo>
                  <a:pt x="21" y="117"/>
                </a:lnTo>
                <a:lnTo>
                  <a:pt x="20" y="118"/>
                </a:lnTo>
                <a:lnTo>
                  <a:pt x="21" y="119"/>
                </a:lnTo>
                <a:lnTo>
                  <a:pt x="21" y="119"/>
                </a:lnTo>
                <a:lnTo>
                  <a:pt x="21" y="117"/>
                </a:lnTo>
                <a:lnTo>
                  <a:pt x="21" y="117"/>
                </a:lnTo>
                <a:close/>
                <a:moveTo>
                  <a:pt x="158" y="61"/>
                </a:moveTo>
                <a:lnTo>
                  <a:pt x="158" y="61"/>
                </a:lnTo>
                <a:lnTo>
                  <a:pt x="158" y="65"/>
                </a:lnTo>
                <a:lnTo>
                  <a:pt x="158" y="65"/>
                </a:lnTo>
                <a:lnTo>
                  <a:pt x="158" y="63"/>
                </a:lnTo>
                <a:lnTo>
                  <a:pt x="158" y="61"/>
                </a:lnTo>
                <a:lnTo>
                  <a:pt x="158" y="61"/>
                </a:lnTo>
                <a:close/>
                <a:moveTo>
                  <a:pt x="230" y="273"/>
                </a:moveTo>
                <a:lnTo>
                  <a:pt x="230" y="273"/>
                </a:lnTo>
                <a:lnTo>
                  <a:pt x="229" y="274"/>
                </a:lnTo>
                <a:lnTo>
                  <a:pt x="229" y="274"/>
                </a:lnTo>
                <a:lnTo>
                  <a:pt x="229" y="274"/>
                </a:lnTo>
                <a:lnTo>
                  <a:pt x="229" y="274"/>
                </a:lnTo>
                <a:lnTo>
                  <a:pt x="230" y="273"/>
                </a:lnTo>
                <a:lnTo>
                  <a:pt x="230" y="273"/>
                </a:lnTo>
                <a:lnTo>
                  <a:pt x="230" y="273"/>
                </a:lnTo>
                <a:lnTo>
                  <a:pt x="230" y="273"/>
                </a:lnTo>
                <a:close/>
                <a:moveTo>
                  <a:pt x="107" y="45"/>
                </a:moveTo>
                <a:lnTo>
                  <a:pt x="107" y="45"/>
                </a:lnTo>
                <a:lnTo>
                  <a:pt x="104" y="44"/>
                </a:lnTo>
                <a:lnTo>
                  <a:pt x="104" y="44"/>
                </a:lnTo>
                <a:lnTo>
                  <a:pt x="105" y="45"/>
                </a:lnTo>
                <a:lnTo>
                  <a:pt x="107" y="45"/>
                </a:lnTo>
                <a:lnTo>
                  <a:pt x="107" y="45"/>
                </a:lnTo>
                <a:close/>
                <a:moveTo>
                  <a:pt x="253" y="341"/>
                </a:moveTo>
                <a:lnTo>
                  <a:pt x="253" y="341"/>
                </a:lnTo>
                <a:lnTo>
                  <a:pt x="255" y="341"/>
                </a:lnTo>
                <a:lnTo>
                  <a:pt x="256" y="341"/>
                </a:lnTo>
                <a:lnTo>
                  <a:pt x="256" y="341"/>
                </a:lnTo>
                <a:lnTo>
                  <a:pt x="253" y="341"/>
                </a:lnTo>
                <a:lnTo>
                  <a:pt x="253" y="341"/>
                </a:lnTo>
                <a:close/>
                <a:moveTo>
                  <a:pt x="129" y="153"/>
                </a:moveTo>
                <a:lnTo>
                  <a:pt x="129" y="153"/>
                </a:lnTo>
                <a:lnTo>
                  <a:pt x="134" y="153"/>
                </a:lnTo>
                <a:lnTo>
                  <a:pt x="134" y="153"/>
                </a:lnTo>
                <a:lnTo>
                  <a:pt x="131" y="152"/>
                </a:lnTo>
                <a:lnTo>
                  <a:pt x="129" y="153"/>
                </a:lnTo>
                <a:lnTo>
                  <a:pt x="129" y="153"/>
                </a:lnTo>
                <a:close/>
                <a:moveTo>
                  <a:pt x="230" y="219"/>
                </a:moveTo>
                <a:lnTo>
                  <a:pt x="230" y="219"/>
                </a:lnTo>
                <a:lnTo>
                  <a:pt x="229" y="217"/>
                </a:lnTo>
                <a:lnTo>
                  <a:pt x="229" y="217"/>
                </a:lnTo>
                <a:lnTo>
                  <a:pt x="229" y="219"/>
                </a:lnTo>
                <a:lnTo>
                  <a:pt x="230" y="219"/>
                </a:lnTo>
                <a:lnTo>
                  <a:pt x="230" y="219"/>
                </a:lnTo>
                <a:close/>
                <a:moveTo>
                  <a:pt x="31" y="104"/>
                </a:moveTo>
                <a:lnTo>
                  <a:pt x="31" y="104"/>
                </a:lnTo>
                <a:lnTo>
                  <a:pt x="30" y="105"/>
                </a:lnTo>
                <a:lnTo>
                  <a:pt x="30" y="105"/>
                </a:lnTo>
                <a:lnTo>
                  <a:pt x="30" y="105"/>
                </a:lnTo>
                <a:lnTo>
                  <a:pt x="30" y="105"/>
                </a:lnTo>
                <a:lnTo>
                  <a:pt x="31" y="105"/>
                </a:lnTo>
                <a:lnTo>
                  <a:pt x="31" y="105"/>
                </a:lnTo>
                <a:lnTo>
                  <a:pt x="31" y="104"/>
                </a:lnTo>
                <a:lnTo>
                  <a:pt x="31" y="104"/>
                </a:lnTo>
                <a:close/>
                <a:moveTo>
                  <a:pt x="235" y="314"/>
                </a:moveTo>
                <a:lnTo>
                  <a:pt x="235" y="314"/>
                </a:lnTo>
                <a:lnTo>
                  <a:pt x="235" y="315"/>
                </a:lnTo>
                <a:lnTo>
                  <a:pt x="236" y="317"/>
                </a:lnTo>
                <a:lnTo>
                  <a:pt x="236" y="317"/>
                </a:lnTo>
                <a:lnTo>
                  <a:pt x="235" y="314"/>
                </a:lnTo>
                <a:lnTo>
                  <a:pt x="235" y="314"/>
                </a:lnTo>
                <a:close/>
                <a:moveTo>
                  <a:pt x="316" y="308"/>
                </a:moveTo>
                <a:lnTo>
                  <a:pt x="316" y="308"/>
                </a:lnTo>
                <a:lnTo>
                  <a:pt x="316" y="313"/>
                </a:lnTo>
                <a:lnTo>
                  <a:pt x="316" y="313"/>
                </a:lnTo>
                <a:lnTo>
                  <a:pt x="316" y="311"/>
                </a:lnTo>
                <a:lnTo>
                  <a:pt x="316" y="308"/>
                </a:lnTo>
                <a:lnTo>
                  <a:pt x="316" y="308"/>
                </a:lnTo>
                <a:close/>
                <a:moveTo>
                  <a:pt x="212" y="254"/>
                </a:moveTo>
                <a:lnTo>
                  <a:pt x="212" y="254"/>
                </a:lnTo>
                <a:lnTo>
                  <a:pt x="210" y="252"/>
                </a:lnTo>
                <a:lnTo>
                  <a:pt x="210" y="252"/>
                </a:lnTo>
                <a:lnTo>
                  <a:pt x="212" y="254"/>
                </a:lnTo>
                <a:lnTo>
                  <a:pt x="212" y="254"/>
                </a:lnTo>
                <a:close/>
                <a:moveTo>
                  <a:pt x="193" y="371"/>
                </a:moveTo>
                <a:lnTo>
                  <a:pt x="193" y="371"/>
                </a:lnTo>
                <a:lnTo>
                  <a:pt x="195" y="374"/>
                </a:lnTo>
                <a:lnTo>
                  <a:pt x="195" y="374"/>
                </a:lnTo>
                <a:lnTo>
                  <a:pt x="195" y="372"/>
                </a:lnTo>
                <a:lnTo>
                  <a:pt x="193" y="371"/>
                </a:lnTo>
                <a:lnTo>
                  <a:pt x="193" y="371"/>
                </a:lnTo>
                <a:close/>
                <a:moveTo>
                  <a:pt x="260" y="253"/>
                </a:moveTo>
                <a:lnTo>
                  <a:pt x="260" y="253"/>
                </a:lnTo>
                <a:lnTo>
                  <a:pt x="257" y="253"/>
                </a:lnTo>
                <a:lnTo>
                  <a:pt x="257" y="253"/>
                </a:lnTo>
                <a:lnTo>
                  <a:pt x="259" y="254"/>
                </a:lnTo>
                <a:lnTo>
                  <a:pt x="260" y="253"/>
                </a:lnTo>
                <a:lnTo>
                  <a:pt x="260" y="253"/>
                </a:lnTo>
                <a:close/>
                <a:moveTo>
                  <a:pt x="226" y="321"/>
                </a:moveTo>
                <a:lnTo>
                  <a:pt x="226" y="321"/>
                </a:lnTo>
                <a:lnTo>
                  <a:pt x="228" y="323"/>
                </a:lnTo>
                <a:lnTo>
                  <a:pt x="228" y="323"/>
                </a:lnTo>
                <a:lnTo>
                  <a:pt x="228" y="323"/>
                </a:lnTo>
                <a:lnTo>
                  <a:pt x="226" y="321"/>
                </a:lnTo>
                <a:lnTo>
                  <a:pt x="226" y="321"/>
                </a:lnTo>
                <a:close/>
                <a:moveTo>
                  <a:pt x="125" y="13"/>
                </a:moveTo>
                <a:lnTo>
                  <a:pt x="125" y="13"/>
                </a:lnTo>
                <a:lnTo>
                  <a:pt x="124" y="14"/>
                </a:lnTo>
                <a:lnTo>
                  <a:pt x="125" y="16"/>
                </a:lnTo>
                <a:lnTo>
                  <a:pt x="125" y="16"/>
                </a:lnTo>
                <a:lnTo>
                  <a:pt x="125" y="13"/>
                </a:lnTo>
                <a:lnTo>
                  <a:pt x="125" y="13"/>
                </a:lnTo>
                <a:close/>
                <a:moveTo>
                  <a:pt x="196" y="256"/>
                </a:moveTo>
                <a:lnTo>
                  <a:pt x="196" y="256"/>
                </a:lnTo>
                <a:lnTo>
                  <a:pt x="198" y="257"/>
                </a:lnTo>
                <a:lnTo>
                  <a:pt x="198" y="257"/>
                </a:lnTo>
                <a:lnTo>
                  <a:pt x="198" y="256"/>
                </a:lnTo>
                <a:lnTo>
                  <a:pt x="198" y="256"/>
                </a:lnTo>
                <a:lnTo>
                  <a:pt x="196" y="256"/>
                </a:lnTo>
                <a:lnTo>
                  <a:pt x="196" y="256"/>
                </a:lnTo>
                <a:lnTo>
                  <a:pt x="196" y="256"/>
                </a:lnTo>
                <a:lnTo>
                  <a:pt x="196" y="256"/>
                </a:lnTo>
                <a:close/>
                <a:moveTo>
                  <a:pt x="276" y="260"/>
                </a:moveTo>
                <a:lnTo>
                  <a:pt x="276" y="260"/>
                </a:lnTo>
                <a:lnTo>
                  <a:pt x="274" y="260"/>
                </a:lnTo>
                <a:lnTo>
                  <a:pt x="273" y="261"/>
                </a:lnTo>
                <a:lnTo>
                  <a:pt x="273" y="261"/>
                </a:lnTo>
                <a:lnTo>
                  <a:pt x="274" y="261"/>
                </a:lnTo>
                <a:lnTo>
                  <a:pt x="276" y="260"/>
                </a:lnTo>
                <a:lnTo>
                  <a:pt x="276" y="260"/>
                </a:lnTo>
                <a:close/>
                <a:moveTo>
                  <a:pt x="91" y="152"/>
                </a:moveTo>
                <a:lnTo>
                  <a:pt x="91" y="152"/>
                </a:lnTo>
                <a:lnTo>
                  <a:pt x="91" y="152"/>
                </a:lnTo>
                <a:lnTo>
                  <a:pt x="93" y="151"/>
                </a:lnTo>
                <a:lnTo>
                  <a:pt x="93" y="151"/>
                </a:lnTo>
                <a:lnTo>
                  <a:pt x="91" y="152"/>
                </a:lnTo>
                <a:lnTo>
                  <a:pt x="91" y="152"/>
                </a:lnTo>
                <a:close/>
                <a:moveTo>
                  <a:pt x="171" y="63"/>
                </a:moveTo>
                <a:lnTo>
                  <a:pt x="171" y="63"/>
                </a:lnTo>
                <a:lnTo>
                  <a:pt x="169" y="61"/>
                </a:lnTo>
                <a:lnTo>
                  <a:pt x="169" y="61"/>
                </a:lnTo>
                <a:lnTo>
                  <a:pt x="169" y="63"/>
                </a:lnTo>
                <a:lnTo>
                  <a:pt x="169" y="63"/>
                </a:lnTo>
                <a:lnTo>
                  <a:pt x="171" y="64"/>
                </a:lnTo>
                <a:lnTo>
                  <a:pt x="171" y="64"/>
                </a:lnTo>
                <a:lnTo>
                  <a:pt x="171" y="63"/>
                </a:lnTo>
                <a:lnTo>
                  <a:pt x="171" y="63"/>
                </a:lnTo>
                <a:close/>
                <a:moveTo>
                  <a:pt x="54" y="153"/>
                </a:moveTo>
                <a:lnTo>
                  <a:pt x="54" y="153"/>
                </a:lnTo>
                <a:lnTo>
                  <a:pt x="53" y="153"/>
                </a:lnTo>
                <a:lnTo>
                  <a:pt x="53" y="153"/>
                </a:lnTo>
                <a:lnTo>
                  <a:pt x="53" y="155"/>
                </a:lnTo>
                <a:lnTo>
                  <a:pt x="54" y="153"/>
                </a:lnTo>
                <a:lnTo>
                  <a:pt x="54" y="153"/>
                </a:lnTo>
                <a:close/>
                <a:moveTo>
                  <a:pt x="176" y="206"/>
                </a:moveTo>
                <a:lnTo>
                  <a:pt x="176" y="206"/>
                </a:lnTo>
                <a:lnTo>
                  <a:pt x="176" y="207"/>
                </a:lnTo>
                <a:lnTo>
                  <a:pt x="176" y="207"/>
                </a:lnTo>
                <a:lnTo>
                  <a:pt x="178" y="207"/>
                </a:lnTo>
                <a:lnTo>
                  <a:pt x="178" y="207"/>
                </a:lnTo>
                <a:lnTo>
                  <a:pt x="178" y="207"/>
                </a:lnTo>
                <a:lnTo>
                  <a:pt x="176" y="206"/>
                </a:lnTo>
                <a:lnTo>
                  <a:pt x="176" y="206"/>
                </a:lnTo>
                <a:close/>
                <a:moveTo>
                  <a:pt x="122" y="168"/>
                </a:moveTo>
                <a:lnTo>
                  <a:pt x="122" y="168"/>
                </a:lnTo>
                <a:lnTo>
                  <a:pt x="125" y="166"/>
                </a:lnTo>
                <a:lnTo>
                  <a:pt x="125" y="166"/>
                </a:lnTo>
                <a:lnTo>
                  <a:pt x="124" y="166"/>
                </a:lnTo>
                <a:lnTo>
                  <a:pt x="122" y="168"/>
                </a:lnTo>
                <a:lnTo>
                  <a:pt x="122" y="168"/>
                </a:lnTo>
                <a:close/>
                <a:moveTo>
                  <a:pt x="186" y="70"/>
                </a:moveTo>
                <a:lnTo>
                  <a:pt x="186" y="70"/>
                </a:lnTo>
                <a:lnTo>
                  <a:pt x="186" y="70"/>
                </a:lnTo>
                <a:lnTo>
                  <a:pt x="186" y="70"/>
                </a:lnTo>
                <a:lnTo>
                  <a:pt x="185" y="67"/>
                </a:lnTo>
                <a:lnTo>
                  <a:pt x="185" y="67"/>
                </a:lnTo>
                <a:lnTo>
                  <a:pt x="186" y="70"/>
                </a:lnTo>
                <a:lnTo>
                  <a:pt x="186" y="70"/>
                </a:lnTo>
                <a:close/>
                <a:moveTo>
                  <a:pt x="210" y="266"/>
                </a:moveTo>
                <a:lnTo>
                  <a:pt x="210" y="266"/>
                </a:lnTo>
                <a:lnTo>
                  <a:pt x="212" y="267"/>
                </a:lnTo>
                <a:lnTo>
                  <a:pt x="212" y="269"/>
                </a:lnTo>
                <a:lnTo>
                  <a:pt x="212" y="269"/>
                </a:lnTo>
                <a:lnTo>
                  <a:pt x="210" y="266"/>
                </a:lnTo>
                <a:lnTo>
                  <a:pt x="210" y="266"/>
                </a:lnTo>
                <a:close/>
                <a:moveTo>
                  <a:pt x="134" y="38"/>
                </a:moveTo>
                <a:lnTo>
                  <a:pt x="134" y="38"/>
                </a:lnTo>
                <a:lnTo>
                  <a:pt x="132" y="38"/>
                </a:lnTo>
                <a:lnTo>
                  <a:pt x="132" y="38"/>
                </a:lnTo>
                <a:lnTo>
                  <a:pt x="134" y="41"/>
                </a:lnTo>
                <a:lnTo>
                  <a:pt x="134" y="41"/>
                </a:lnTo>
                <a:lnTo>
                  <a:pt x="135" y="41"/>
                </a:lnTo>
                <a:lnTo>
                  <a:pt x="135" y="41"/>
                </a:lnTo>
                <a:lnTo>
                  <a:pt x="134" y="38"/>
                </a:lnTo>
                <a:lnTo>
                  <a:pt x="134" y="38"/>
                </a:lnTo>
                <a:close/>
                <a:moveTo>
                  <a:pt x="277" y="263"/>
                </a:moveTo>
                <a:lnTo>
                  <a:pt x="277" y="263"/>
                </a:lnTo>
                <a:lnTo>
                  <a:pt x="279" y="263"/>
                </a:lnTo>
                <a:lnTo>
                  <a:pt x="279" y="263"/>
                </a:lnTo>
                <a:lnTo>
                  <a:pt x="277" y="263"/>
                </a:lnTo>
                <a:lnTo>
                  <a:pt x="277" y="263"/>
                </a:lnTo>
                <a:lnTo>
                  <a:pt x="277" y="263"/>
                </a:lnTo>
                <a:lnTo>
                  <a:pt x="277" y="263"/>
                </a:lnTo>
                <a:lnTo>
                  <a:pt x="277" y="263"/>
                </a:lnTo>
                <a:close/>
                <a:moveTo>
                  <a:pt x="218" y="287"/>
                </a:moveTo>
                <a:lnTo>
                  <a:pt x="218" y="287"/>
                </a:lnTo>
                <a:lnTo>
                  <a:pt x="216" y="288"/>
                </a:lnTo>
                <a:lnTo>
                  <a:pt x="216" y="288"/>
                </a:lnTo>
                <a:lnTo>
                  <a:pt x="219" y="287"/>
                </a:lnTo>
                <a:lnTo>
                  <a:pt x="219" y="287"/>
                </a:lnTo>
                <a:lnTo>
                  <a:pt x="218" y="287"/>
                </a:lnTo>
                <a:lnTo>
                  <a:pt x="218" y="287"/>
                </a:lnTo>
                <a:close/>
                <a:moveTo>
                  <a:pt x="199" y="85"/>
                </a:moveTo>
                <a:lnTo>
                  <a:pt x="199" y="85"/>
                </a:lnTo>
                <a:lnTo>
                  <a:pt x="201" y="84"/>
                </a:lnTo>
                <a:lnTo>
                  <a:pt x="202" y="82"/>
                </a:lnTo>
                <a:lnTo>
                  <a:pt x="202" y="82"/>
                </a:lnTo>
                <a:lnTo>
                  <a:pt x="199" y="85"/>
                </a:lnTo>
                <a:lnTo>
                  <a:pt x="199" y="85"/>
                </a:lnTo>
                <a:close/>
                <a:moveTo>
                  <a:pt x="81" y="158"/>
                </a:moveTo>
                <a:lnTo>
                  <a:pt x="81" y="158"/>
                </a:lnTo>
                <a:lnTo>
                  <a:pt x="80" y="156"/>
                </a:lnTo>
                <a:lnTo>
                  <a:pt x="80" y="156"/>
                </a:lnTo>
                <a:lnTo>
                  <a:pt x="80" y="158"/>
                </a:lnTo>
                <a:lnTo>
                  <a:pt x="81" y="158"/>
                </a:lnTo>
                <a:lnTo>
                  <a:pt x="81" y="158"/>
                </a:lnTo>
                <a:close/>
                <a:moveTo>
                  <a:pt x="67" y="156"/>
                </a:moveTo>
                <a:lnTo>
                  <a:pt x="67" y="156"/>
                </a:lnTo>
                <a:lnTo>
                  <a:pt x="66" y="156"/>
                </a:lnTo>
                <a:lnTo>
                  <a:pt x="66" y="156"/>
                </a:lnTo>
                <a:lnTo>
                  <a:pt x="66" y="156"/>
                </a:lnTo>
                <a:lnTo>
                  <a:pt x="66" y="156"/>
                </a:lnTo>
                <a:lnTo>
                  <a:pt x="66" y="156"/>
                </a:lnTo>
                <a:lnTo>
                  <a:pt x="66" y="156"/>
                </a:lnTo>
                <a:lnTo>
                  <a:pt x="67" y="156"/>
                </a:lnTo>
                <a:lnTo>
                  <a:pt x="67" y="156"/>
                </a:lnTo>
                <a:close/>
                <a:moveTo>
                  <a:pt x="218" y="344"/>
                </a:moveTo>
                <a:lnTo>
                  <a:pt x="218" y="344"/>
                </a:lnTo>
                <a:lnTo>
                  <a:pt x="216" y="342"/>
                </a:lnTo>
                <a:lnTo>
                  <a:pt x="216" y="342"/>
                </a:lnTo>
                <a:lnTo>
                  <a:pt x="215" y="344"/>
                </a:lnTo>
                <a:lnTo>
                  <a:pt x="215" y="344"/>
                </a:lnTo>
                <a:lnTo>
                  <a:pt x="216" y="345"/>
                </a:lnTo>
                <a:lnTo>
                  <a:pt x="216" y="345"/>
                </a:lnTo>
                <a:lnTo>
                  <a:pt x="216" y="344"/>
                </a:lnTo>
                <a:lnTo>
                  <a:pt x="216" y="344"/>
                </a:lnTo>
                <a:lnTo>
                  <a:pt x="218" y="344"/>
                </a:lnTo>
                <a:lnTo>
                  <a:pt x="218" y="344"/>
                </a:lnTo>
                <a:close/>
                <a:moveTo>
                  <a:pt x="24" y="115"/>
                </a:moveTo>
                <a:lnTo>
                  <a:pt x="24" y="115"/>
                </a:lnTo>
                <a:lnTo>
                  <a:pt x="24" y="114"/>
                </a:lnTo>
                <a:lnTo>
                  <a:pt x="24" y="114"/>
                </a:lnTo>
                <a:lnTo>
                  <a:pt x="24" y="114"/>
                </a:lnTo>
                <a:lnTo>
                  <a:pt x="24" y="115"/>
                </a:lnTo>
                <a:lnTo>
                  <a:pt x="24" y="115"/>
                </a:lnTo>
                <a:close/>
                <a:moveTo>
                  <a:pt x="139" y="178"/>
                </a:moveTo>
                <a:lnTo>
                  <a:pt x="139" y="178"/>
                </a:lnTo>
                <a:lnTo>
                  <a:pt x="139" y="178"/>
                </a:lnTo>
                <a:lnTo>
                  <a:pt x="139" y="178"/>
                </a:lnTo>
                <a:lnTo>
                  <a:pt x="141" y="176"/>
                </a:lnTo>
                <a:lnTo>
                  <a:pt x="141" y="176"/>
                </a:lnTo>
                <a:lnTo>
                  <a:pt x="141" y="175"/>
                </a:lnTo>
                <a:lnTo>
                  <a:pt x="141" y="175"/>
                </a:lnTo>
                <a:lnTo>
                  <a:pt x="139" y="178"/>
                </a:lnTo>
                <a:lnTo>
                  <a:pt x="139" y="178"/>
                </a:lnTo>
                <a:close/>
                <a:moveTo>
                  <a:pt x="199" y="105"/>
                </a:moveTo>
                <a:lnTo>
                  <a:pt x="199" y="105"/>
                </a:lnTo>
                <a:lnTo>
                  <a:pt x="199" y="102"/>
                </a:lnTo>
                <a:lnTo>
                  <a:pt x="199" y="102"/>
                </a:lnTo>
                <a:lnTo>
                  <a:pt x="199" y="104"/>
                </a:lnTo>
                <a:lnTo>
                  <a:pt x="199" y="105"/>
                </a:lnTo>
                <a:lnTo>
                  <a:pt x="199" y="105"/>
                </a:lnTo>
                <a:close/>
                <a:moveTo>
                  <a:pt x="293" y="273"/>
                </a:moveTo>
                <a:lnTo>
                  <a:pt x="293" y="273"/>
                </a:lnTo>
                <a:lnTo>
                  <a:pt x="291" y="274"/>
                </a:lnTo>
                <a:lnTo>
                  <a:pt x="291" y="274"/>
                </a:lnTo>
                <a:lnTo>
                  <a:pt x="291" y="274"/>
                </a:lnTo>
                <a:lnTo>
                  <a:pt x="291" y="274"/>
                </a:lnTo>
                <a:lnTo>
                  <a:pt x="293" y="274"/>
                </a:lnTo>
                <a:lnTo>
                  <a:pt x="293" y="274"/>
                </a:lnTo>
                <a:lnTo>
                  <a:pt x="293" y="273"/>
                </a:lnTo>
                <a:lnTo>
                  <a:pt x="293" y="273"/>
                </a:lnTo>
                <a:close/>
                <a:moveTo>
                  <a:pt x="246" y="362"/>
                </a:moveTo>
                <a:lnTo>
                  <a:pt x="246" y="362"/>
                </a:lnTo>
                <a:lnTo>
                  <a:pt x="243" y="362"/>
                </a:lnTo>
                <a:lnTo>
                  <a:pt x="243" y="362"/>
                </a:lnTo>
                <a:lnTo>
                  <a:pt x="245" y="362"/>
                </a:lnTo>
                <a:lnTo>
                  <a:pt x="246" y="362"/>
                </a:lnTo>
                <a:lnTo>
                  <a:pt x="246" y="362"/>
                </a:lnTo>
                <a:close/>
                <a:moveTo>
                  <a:pt x="202" y="261"/>
                </a:moveTo>
                <a:lnTo>
                  <a:pt x="202" y="261"/>
                </a:lnTo>
                <a:lnTo>
                  <a:pt x="199" y="259"/>
                </a:lnTo>
                <a:lnTo>
                  <a:pt x="199" y="259"/>
                </a:lnTo>
                <a:lnTo>
                  <a:pt x="202" y="261"/>
                </a:lnTo>
                <a:lnTo>
                  <a:pt x="202" y="261"/>
                </a:lnTo>
                <a:close/>
                <a:moveTo>
                  <a:pt x="27" y="108"/>
                </a:moveTo>
                <a:lnTo>
                  <a:pt x="27" y="108"/>
                </a:lnTo>
                <a:lnTo>
                  <a:pt x="27" y="111"/>
                </a:lnTo>
                <a:lnTo>
                  <a:pt x="27" y="111"/>
                </a:lnTo>
                <a:lnTo>
                  <a:pt x="27" y="109"/>
                </a:lnTo>
                <a:lnTo>
                  <a:pt x="27" y="108"/>
                </a:lnTo>
                <a:lnTo>
                  <a:pt x="27" y="108"/>
                </a:lnTo>
                <a:close/>
                <a:moveTo>
                  <a:pt x="161" y="168"/>
                </a:moveTo>
                <a:lnTo>
                  <a:pt x="161" y="168"/>
                </a:lnTo>
                <a:lnTo>
                  <a:pt x="159" y="169"/>
                </a:lnTo>
                <a:lnTo>
                  <a:pt x="159" y="169"/>
                </a:lnTo>
                <a:lnTo>
                  <a:pt x="161" y="168"/>
                </a:lnTo>
                <a:lnTo>
                  <a:pt x="161" y="168"/>
                </a:lnTo>
                <a:close/>
                <a:moveTo>
                  <a:pt x="154" y="180"/>
                </a:moveTo>
                <a:lnTo>
                  <a:pt x="154" y="180"/>
                </a:lnTo>
                <a:lnTo>
                  <a:pt x="155" y="179"/>
                </a:lnTo>
                <a:lnTo>
                  <a:pt x="155" y="179"/>
                </a:lnTo>
                <a:lnTo>
                  <a:pt x="154" y="178"/>
                </a:lnTo>
                <a:lnTo>
                  <a:pt x="154" y="178"/>
                </a:lnTo>
                <a:lnTo>
                  <a:pt x="154" y="179"/>
                </a:lnTo>
                <a:lnTo>
                  <a:pt x="154" y="179"/>
                </a:lnTo>
                <a:lnTo>
                  <a:pt x="154" y="180"/>
                </a:lnTo>
                <a:lnTo>
                  <a:pt x="154" y="180"/>
                </a:lnTo>
                <a:close/>
                <a:moveTo>
                  <a:pt x="290" y="354"/>
                </a:moveTo>
                <a:lnTo>
                  <a:pt x="290" y="354"/>
                </a:lnTo>
                <a:lnTo>
                  <a:pt x="291" y="352"/>
                </a:lnTo>
                <a:lnTo>
                  <a:pt x="291" y="352"/>
                </a:lnTo>
                <a:lnTo>
                  <a:pt x="290" y="354"/>
                </a:lnTo>
                <a:lnTo>
                  <a:pt x="290" y="354"/>
                </a:lnTo>
                <a:lnTo>
                  <a:pt x="290" y="354"/>
                </a:lnTo>
                <a:close/>
                <a:moveTo>
                  <a:pt x="304" y="350"/>
                </a:moveTo>
                <a:lnTo>
                  <a:pt x="304" y="350"/>
                </a:lnTo>
                <a:lnTo>
                  <a:pt x="306" y="350"/>
                </a:lnTo>
                <a:lnTo>
                  <a:pt x="307" y="348"/>
                </a:lnTo>
                <a:lnTo>
                  <a:pt x="307" y="348"/>
                </a:lnTo>
                <a:lnTo>
                  <a:pt x="304" y="350"/>
                </a:lnTo>
                <a:lnTo>
                  <a:pt x="304" y="350"/>
                </a:lnTo>
                <a:close/>
                <a:moveTo>
                  <a:pt x="253" y="256"/>
                </a:move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5" y="256"/>
                </a:lnTo>
                <a:lnTo>
                  <a:pt x="255" y="256"/>
                </a:lnTo>
                <a:lnTo>
                  <a:pt x="253" y="254"/>
                </a:lnTo>
                <a:lnTo>
                  <a:pt x="253" y="256"/>
                </a:lnTo>
                <a:lnTo>
                  <a:pt x="253" y="256"/>
                </a:lnTo>
                <a:close/>
                <a:moveTo>
                  <a:pt x="117" y="21"/>
                </a:moveTo>
                <a:lnTo>
                  <a:pt x="117" y="21"/>
                </a:lnTo>
                <a:lnTo>
                  <a:pt x="118" y="20"/>
                </a:lnTo>
                <a:lnTo>
                  <a:pt x="118" y="20"/>
                </a:lnTo>
                <a:lnTo>
                  <a:pt x="118" y="20"/>
                </a:lnTo>
                <a:lnTo>
                  <a:pt x="117" y="21"/>
                </a:lnTo>
                <a:lnTo>
                  <a:pt x="117" y="21"/>
                </a:lnTo>
                <a:close/>
                <a:moveTo>
                  <a:pt x="30" y="114"/>
                </a:moveTo>
                <a:lnTo>
                  <a:pt x="30" y="114"/>
                </a:lnTo>
                <a:lnTo>
                  <a:pt x="29" y="114"/>
                </a:lnTo>
                <a:lnTo>
                  <a:pt x="30" y="115"/>
                </a:lnTo>
                <a:lnTo>
                  <a:pt x="30" y="115"/>
                </a:lnTo>
                <a:lnTo>
                  <a:pt x="30" y="114"/>
                </a:lnTo>
                <a:lnTo>
                  <a:pt x="30" y="114"/>
                </a:lnTo>
                <a:lnTo>
                  <a:pt x="30" y="114"/>
                </a:lnTo>
                <a:close/>
                <a:moveTo>
                  <a:pt x="213" y="331"/>
                </a:moveTo>
                <a:lnTo>
                  <a:pt x="213" y="331"/>
                </a:lnTo>
                <a:lnTo>
                  <a:pt x="213" y="331"/>
                </a:lnTo>
                <a:lnTo>
                  <a:pt x="213" y="331"/>
                </a:lnTo>
                <a:lnTo>
                  <a:pt x="215" y="331"/>
                </a:lnTo>
                <a:lnTo>
                  <a:pt x="215" y="331"/>
                </a:lnTo>
                <a:lnTo>
                  <a:pt x="215" y="330"/>
                </a:lnTo>
                <a:lnTo>
                  <a:pt x="215" y="330"/>
                </a:lnTo>
                <a:lnTo>
                  <a:pt x="213" y="331"/>
                </a:lnTo>
                <a:lnTo>
                  <a:pt x="213" y="331"/>
                </a:lnTo>
                <a:close/>
                <a:moveTo>
                  <a:pt x="179" y="234"/>
                </a:moveTo>
                <a:lnTo>
                  <a:pt x="179" y="234"/>
                </a:lnTo>
                <a:lnTo>
                  <a:pt x="181" y="236"/>
                </a:lnTo>
                <a:lnTo>
                  <a:pt x="181" y="236"/>
                </a:lnTo>
                <a:lnTo>
                  <a:pt x="179" y="234"/>
                </a:lnTo>
                <a:lnTo>
                  <a:pt x="179" y="234"/>
                </a:lnTo>
                <a:close/>
                <a:moveTo>
                  <a:pt x="144" y="41"/>
                </a:moveTo>
                <a:lnTo>
                  <a:pt x="144" y="41"/>
                </a:lnTo>
                <a:lnTo>
                  <a:pt x="145" y="41"/>
                </a:lnTo>
                <a:lnTo>
                  <a:pt x="145" y="41"/>
                </a:lnTo>
                <a:lnTo>
                  <a:pt x="144" y="40"/>
                </a:lnTo>
                <a:lnTo>
                  <a:pt x="144" y="40"/>
                </a:lnTo>
                <a:lnTo>
                  <a:pt x="144" y="40"/>
                </a:lnTo>
                <a:lnTo>
                  <a:pt x="144" y="40"/>
                </a:lnTo>
                <a:lnTo>
                  <a:pt x="144" y="41"/>
                </a:lnTo>
                <a:lnTo>
                  <a:pt x="144" y="41"/>
                </a:lnTo>
                <a:close/>
                <a:moveTo>
                  <a:pt x="176" y="202"/>
                </a:moveTo>
                <a:lnTo>
                  <a:pt x="176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8" y="202"/>
                </a:lnTo>
                <a:lnTo>
                  <a:pt x="176" y="202"/>
                </a:lnTo>
                <a:lnTo>
                  <a:pt x="176" y="202"/>
                </a:lnTo>
                <a:lnTo>
                  <a:pt x="176" y="202"/>
                </a:lnTo>
                <a:lnTo>
                  <a:pt x="176" y="202"/>
                </a:lnTo>
                <a:lnTo>
                  <a:pt x="176" y="202"/>
                </a:lnTo>
                <a:close/>
                <a:moveTo>
                  <a:pt x="229" y="233"/>
                </a:moveTo>
                <a:lnTo>
                  <a:pt x="229" y="233"/>
                </a:lnTo>
                <a:lnTo>
                  <a:pt x="229" y="232"/>
                </a:lnTo>
                <a:lnTo>
                  <a:pt x="229" y="232"/>
                </a:lnTo>
                <a:lnTo>
                  <a:pt x="229" y="232"/>
                </a:lnTo>
                <a:lnTo>
                  <a:pt x="229" y="233"/>
                </a:lnTo>
                <a:lnTo>
                  <a:pt x="229" y="233"/>
                </a:lnTo>
                <a:close/>
                <a:moveTo>
                  <a:pt x="147" y="186"/>
                </a:moveTo>
                <a:lnTo>
                  <a:pt x="147" y="186"/>
                </a:lnTo>
                <a:lnTo>
                  <a:pt x="147" y="186"/>
                </a:lnTo>
                <a:lnTo>
                  <a:pt x="147" y="186"/>
                </a:lnTo>
                <a:lnTo>
                  <a:pt x="148" y="186"/>
                </a:lnTo>
                <a:lnTo>
                  <a:pt x="148" y="186"/>
                </a:lnTo>
                <a:lnTo>
                  <a:pt x="148" y="186"/>
                </a:lnTo>
                <a:lnTo>
                  <a:pt x="147" y="186"/>
                </a:lnTo>
                <a:lnTo>
                  <a:pt x="147" y="186"/>
                </a:lnTo>
                <a:close/>
                <a:moveTo>
                  <a:pt x="303" y="348"/>
                </a:moveTo>
                <a:lnTo>
                  <a:pt x="303" y="348"/>
                </a:lnTo>
                <a:lnTo>
                  <a:pt x="303" y="348"/>
                </a:lnTo>
                <a:lnTo>
                  <a:pt x="303" y="348"/>
                </a:lnTo>
                <a:lnTo>
                  <a:pt x="301" y="350"/>
                </a:lnTo>
                <a:lnTo>
                  <a:pt x="301" y="350"/>
                </a:lnTo>
                <a:lnTo>
                  <a:pt x="301" y="350"/>
                </a:lnTo>
                <a:lnTo>
                  <a:pt x="301" y="350"/>
                </a:lnTo>
                <a:lnTo>
                  <a:pt x="303" y="348"/>
                </a:lnTo>
                <a:lnTo>
                  <a:pt x="303" y="348"/>
                </a:lnTo>
                <a:close/>
                <a:moveTo>
                  <a:pt x="105" y="169"/>
                </a:moveTo>
                <a:lnTo>
                  <a:pt x="105" y="169"/>
                </a:lnTo>
                <a:lnTo>
                  <a:pt x="107" y="169"/>
                </a:lnTo>
                <a:lnTo>
                  <a:pt x="108" y="169"/>
                </a:lnTo>
                <a:lnTo>
                  <a:pt x="108" y="169"/>
                </a:lnTo>
                <a:lnTo>
                  <a:pt x="105" y="169"/>
                </a:lnTo>
                <a:lnTo>
                  <a:pt x="105" y="169"/>
                </a:lnTo>
                <a:close/>
                <a:moveTo>
                  <a:pt x="129" y="162"/>
                </a:moveTo>
                <a:lnTo>
                  <a:pt x="129" y="162"/>
                </a:lnTo>
                <a:lnTo>
                  <a:pt x="129" y="162"/>
                </a:lnTo>
                <a:lnTo>
                  <a:pt x="129" y="162"/>
                </a:lnTo>
                <a:lnTo>
                  <a:pt x="128" y="162"/>
                </a:lnTo>
                <a:lnTo>
                  <a:pt x="128" y="162"/>
                </a:lnTo>
                <a:lnTo>
                  <a:pt x="128" y="162"/>
                </a:lnTo>
                <a:lnTo>
                  <a:pt x="129" y="162"/>
                </a:lnTo>
                <a:lnTo>
                  <a:pt x="129" y="162"/>
                </a:lnTo>
                <a:close/>
                <a:moveTo>
                  <a:pt x="232" y="317"/>
                </a:moveTo>
                <a:lnTo>
                  <a:pt x="232" y="317"/>
                </a:lnTo>
                <a:lnTo>
                  <a:pt x="232" y="318"/>
                </a:lnTo>
                <a:lnTo>
                  <a:pt x="232" y="318"/>
                </a:lnTo>
                <a:lnTo>
                  <a:pt x="232" y="320"/>
                </a:lnTo>
                <a:lnTo>
                  <a:pt x="232" y="320"/>
                </a:lnTo>
                <a:lnTo>
                  <a:pt x="233" y="320"/>
                </a:lnTo>
                <a:lnTo>
                  <a:pt x="233" y="320"/>
                </a:lnTo>
                <a:lnTo>
                  <a:pt x="232" y="317"/>
                </a:lnTo>
                <a:lnTo>
                  <a:pt x="232" y="317"/>
                </a:lnTo>
                <a:close/>
                <a:moveTo>
                  <a:pt x="64" y="166"/>
                </a:moveTo>
                <a:lnTo>
                  <a:pt x="64" y="166"/>
                </a:lnTo>
                <a:lnTo>
                  <a:pt x="64" y="166"/>
                </a:lnTo>
                <a:lnTo>
                  <a:pt x="64" y="166"/>
                </a:lnTo>
                <a:lnTo>
                  <a:pt x="61" y="165"/>
                </a:lnTo>
                <a:lnTo>
                  <a:pt x="61" y="165"/>
                </a:lnTo>
                <a:lnTo>
                  <a:pt x="61" y="165"/>
                </a:lnTo>
                <a:lnTo>
                  <a:pt x="61" y="165"/>
                </a:lnTo>
                <a:lnTo>
                  <a:pt x="64" y="166"/>
                </a:lnTo>
                <a:lnTo>
                  <a:pt x="64" y="166"/>
                </a:lnTo>
                <a:close/>
                <a:moveTo>
                  <a:pt x="263" y="347"/>
                </a:moveTo>
                <a:lnTo>
                  <a:pt x="263" y="347"/>
                </a:lnTo>
                <a:lnTo>
                  <a:pt x="264" y="347"/>
                </a:lnTo>
                <a:lnTo>
                  <a:pt x="264" y="347"/>
                </a:lnTo>
                <a:lnTo>
                  <a:pt x="263" y="347"/>
                </a:lnTo>
                <a:lnTo>
                  <a:pt x="263" y="347"/>
                </a:lnTo>
                <a:close/>
                <a:moveTo>
                  <a:pt x="151" y="225"/>
                </a:moveTo>
                <a:lnTo>
                  <a:pt x="151" y="225"/>
                </a:lnTo>
                <a:lnTo>
                  <a:pt x="151" y="225"/>
                </a:lnTo>
                <a:lnTo>
                  <a:pt x="151" y="225"/>
                </a:lnTo>
                <a:lnTo>
                  <a:pt x="152" y="226"/>
                </a:lnTo>
                <a:lnTo>
                  <a:pt x="152" y="226"/>
                </a:lnTo>
                <a:lnTo>
                  <a:pt x="151" y="225"/>
                </a:lnTo>
                <a:lnTo>
                  <a:pt x="151" y="225"/>
                </a:lnTo>
                <a:close/>
                <a:moveTo>
                  <a:pt x="81" y="215"/>
                </a:moveTo>
                <a:lnTo>
                  <a:pt x="81" y="215"/>
                </a:lnTo>
                <a:lnTo>
                  <a:pt x="81" y="215"/>
                </a:lnTo>
                <a:lnTo>
                  <a:pt x="81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4" y="215"/>
                </a:lnTo>
                <a:lnTo>
                  <a:pt x="81" y="215"/>
                </a:lnTo>
                <a:lnTo>
                  <a:pt x="81" y="215"/>
                </a:lnTo>
                <a:close/>
                <a:moveTo>
                  <a:pt x="195" y="234"/>
                </a:moveTo>
                <a:lnTo>
                  <a:pt x="195" y="234"/>
                </a:lnTo>
                <a:lnTo>
                  <a:pt x="195" y="234"/>
                </a:lnTo>
                <a:lnTo>
                  <a:pt x="195" y="234"/>
                </a:lnTo>
                <a:lnTo>
                  <a:pt x="193" y="233"/>
                </a:lnTo>
                <a:lnTo>
                  <a:pt x="193" y="233"/>
                </a:lnTo>
                <a:lnTo>
                  <a:pt x="193" y="233"/>
                </a:lnTo>
                <a:lnTo>
                  <a:pt x="193" y="233"/>
                </a:lnTo>
                <a:lnTo>
                  <a:pt x="195" y="234"/>
                </a:lnTo>
                <a:lnTo>
                  <a:pt x="195" y="234"/>
                </a:lnTo>
                <a:close/>
                <a:moveTo>
                  <a:pt x="171" y="81"/>
                </a:moveTo>
                <a:lnTo>
                  <a:pt x="171" y="81"/>
                </a:lnTo>
                <a:lnTo>
                  <a:pt x="171" y="82"/>
                </a:lnTo>
                <a:lnTo>
                  <a:pt x="171" y="84"/>
                </a:lnTo>
                <a:lnTo>
                  <a:pt x="171" y="84"/>
                </a:lnTo>
                <a:lnTo>
                  <a:pt x="171" y="81"/>
                </a:lnTo>
                <a:lnTo>
                  <a:pt x="171" y="81"/>
                </a:lnTo>
                <a:close/>
                <a:moveTo>
                  <a:pt x="84" y="169"/>
                </a:moveTo>
                <a:lnTo>
                  <a:pt x="84" y="169"/>
                </a:lnTo>
                <a:lnTo>
                  <a:pt x="84" y="169"/>
                </a:lnTo>
                <a:lnTo>
                  <a:pt x="84" y="168"/>
                </a:lnTo>
                <a:lnTo>
                  <a:pt x="84" y="168"/>
                </a:lnTo>
                <a:lnTo>
                  <a:pt x="84" y="168"/>
                </a:lnTo>
                <a:lnTo>
                  <a:pt x="84" y="169"/>
                </a:lnTo>
                <a:lnTo>
                  <a:pt x="84" y="169"/>
                </a:lnTo>
                <a:close/>
                <a:moveTo>
                  <a:pt x="171" y="70"/>
                </a:moveTo>
                <a:lnTo>
                  <a:pt x="171" y="70"/>
                </a:lnTo>
                <a:lnTo>
                  <a:pt x="171" y="68"/>
                </a:lnTo>
                <a:lnTo>
                  <a:pt x="171" y="68"/>
                </a:lnTo>
                <a:lnTo>
                  <a:pt x="171" y="68"/>
                </a:lnTo>
                <a:lnTo>
                  <a:pt x="171" y="68"/>
                </a:lnTo>
                <a:lnTo>
                  <a:pt x="171" y="70"/>
                </a:lnTo>
                <a:lnTo>
                  <a:pt x="171" y="70"/>
                </a:lnTo>
                <a:close/>
                <a:moveTo>
                  <a:pt x="156" y="128"/>
                </a:moveTo>
                <a:lnTo>
                  <a:pt x="156" y="128"/>
                </a:lnTo>
                <a:lnTo>
                  <a:pt x="156" y="129"/>
                </a:lnTo>
                <a:lnTo>
                  <a:pt x="156" y="129"/>
                </a:lnTo>
                <a:lnTo>
                  <a:pt x="158" y="126"/>
                </a:lnTo>
                <a:lnTo>
                  <a:pt x="158" y="126"/>
                </a:lnTo>
                <a:lnTo>
                  <a:pt x="156" y="128"/>
                </a:lnTo>
                <a:lnTo>
                  <a:pt x="156" y="128"/>
                </a:lnTo>
                <a:close/>
                <a:moveTo>
                  <a:pt x="154" y="70"/>
                </a:moveTo>
                <a:lnTo>
                  <a:pt x="154" y="70"/>
                </a:lnTo>
                <a:lnTo>
                  <a:pt x="152" y="71"/>
                </a:lnTo>
                <a:lnTo>
                  <a:pt x="152" y="71"/>
                </a:lnTo>
                <a:lnTo>
                  <a:pt x="154" y="71"/>
                </a:lnTo>
                <a:lnTo>
                  <a:pt x="154" y="71"/>
                </a:lnTo>
                <a:lnTo>
                  <a:pt x="154" y="71"/>
                </a:lnTo>
                <a:lnTo>
                  <a:pt x="154" y="71"/>
                </a:lnTo>
                <a:lnTo>
                  <a:pt x="154" y="70"/>
                </a:lnTo>
                <a:lnTo>
                  <a:pt x="154" y="70"/>
                </a:lnTo>
                <a:close/>
                <a:moveTo>
                  <a:pt x="50" y="134"/>
                </a:moveTo>
                <a:lnTo>
                  <a:pt x="50" y="134"/>
                </a:lnTo>
                <a:lnTo>
                  <a:pt x="51" y="134"/>
                </a:lnTo>
                <a:lnTo>
                  <a:pt x="50" y="132"/>
                </a:lnTo>
                <a:lnTo>
                  <a:pt x="50" y="132"/>
                </a:lnTo>
                <a:lnTo>
                  <a:pt x="50" y="134"/>
                </a:lnTo>
                <a:lnTo>
                  <a:pt x="50" y="134"/>
                </a:lnTo>
                <a:lnTo>
                  <a:pt x="50" y="134"/>
                </a:lnTo>
                <a:lnTo>
                  <a:pt x="50" y="134"/>
                </a:lnTo>
                <a:close/>
                <a:moveTo>
                  <a:pt x="166" y="193"/>
                </a:moveTo>
                <a:lnTo>
                  <a:pt x="166" y="193"/>
                </a:lnTo>
                <a:lnTo>
                  <a:pt x="166" y="195"/>
                </a:lnTo>
                <a:lnTo>
                  <a:pt x="166" y="195"/>
                </a:lnTo>
                <a:lnTo>
                  <a:pt x="166" y="195"/>
                </a:lnTo>
                <a:lnTo>
                  <a:pt x="166" y="193"/>
                </a:lnTo>
                <a:lnTo>
                  <a:pt x="166" y="193"/>
                </a:lnTo>
                <a:close/>
                <a:moveTo>
                  <a:pt x="131" y="183"/>
                </a:moveTo>
                <a:lnTo>
                  <a:pt x="131" y="183"/>
                </a:lnTo>
                <a:lnTo>
                  <a:pt x="132" y="183"/>
                </a:lnTo>
                <a:lnTo>
                  <a:pt x="132" y="183"/>
                </a:lnTo>
                <a:lnTo>
                  <a:pt x="132" y="183"/>
                </a:lnTo>
                <a:lnTo>
                  <a:pt x="131" y="183"/>
                </a:lnTo>
                <a:lnTo>
                  <a:pt x="131" y="183"/>
                </a:lnTo>
                <a:close/>
                <a:moveTo>
                  <a:pt x="186" y="131"/>
                </a:moveTo>
                <a:lnTo>
                  <a:pt x="186" y="131"/>
                </a:lnTo>
                <a:lnTo>
                  <a:pt x="186" y="131"/>
                </a:lnTo>
                <a:lnTo>
                  <a:pt x="186" y="131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1"/>
                </a:lnTo>
                <a:lnTo>
                  <a:pt x="186" y="131"/>
                </a:lnTo>
                <a:close/>
                <a:moveTo>
                  <a:pt x="154" y="48"/>
                </a:moveTo>
                <a:lnTo>
                  <a:pt x="154" y="48"/>
                </a:lnTo>
                <a:lnTo>
                  <a:pt x="155" y="47"/>
                </a:lnTo>
                <a:lnTo>
                  <a:pt x="155" y="47"/>
                </a:lnTo>
                <a:lnTo>
                  <a:pt x="154" y="48"/>
                </a:lnTo>
                <a:lnTo>
                  <a:pt x="154" y="48"/>
                </a:lnTo>
                <a:close/>
                <a:moveTo>
                  <a:pt x="287" y="327"/>
                </a:moveTo>
                <a:lnTo>
                  <a:pt x="287" y="327"/>
                </a:lnTo>
                <a:lnTo>
                  <a:pt x="287" y="328"/>
                </a:lnTo>
                <a:lnTo>
                  <a:pt x="287" y="328"/>
                </a:lnTo>
                <a:lnTo>
                  <a:pt x="289" y="327"/>
                </a:lnTo>
                <a:lnTo>
                  <a:pt x="289" y="327"/>
                </a:lnTo>
                <a:lnTo>
                  <a:pt x="289" y="325"/>
                </a:lnTo>
                <a:lnTo>
                  <a:pt x="289" y="325"/>
                </a:lnTo>
                <a:lnTo>
                  <a:pt x="287" y="327"/>
                </a:lnTo>
                <a:lnTo>
                  <a:pt x="287" y="327"/>
                </a:lnTo>
                <a:close/>
                <a:moveTo>
                  <a:pt x="154" y="213"/>
                </a:moveTo>
                <a:lnTo>
                  <a:pt x="154" y="213"/>
                </a:lnTo>
                <a:lnTo>
                  <a:pt x="152" y="212"/>
                </a:lnTo>
                <a:lnTo>
                  <a:pt x="152" y="212"/>
                </a:lnTo>
                <a:lnTo>
                  <a:pt x="154" y="213"/>
                </a:lnTo>
                <a:lnTo>
                  <a:pt x="154" y="213"/>
                </a:lnTo>
                <a:close/>
                <a:moveTo>
                  <a:pt x="34" y="61"/>
                </a:moveTo>
                <a:lnTo>
                  <a:pt x="34" y="61"/>
                </a:lnTo>
                <a:lnTo>
                  <a:pt x="34" y="63"/>
                </a:lnTo>
                <a:lnTo>
                  <a:pt x="34" y="63"/>
                </a:lnTo>
                <a:lnTo>
                  <a:pt x="34" y="61"/>
                </a:lnTo>
                <a:lnTo>
                  <a:pt x="34" y="61"/>
                </a:lnTo>
                <a:lnTo>
                  <a:pt x="34" y="61"/>
                </a:lnTo>
                <a:close/>
                <a:moveTo>
                  <a:pt x="48" y="144"/>
                </a:moveTo>
                <a:lnTo>
                  <a:pt x="48" y="144"/>
                </a:lnTo>
                <a:lnTo>
                  <a:pt x="48" y="144"/>
                </a:lnTo>
                <a:lnTo>
                  <a:pt x="48" y="142"/>
                </a:lnTo>
                <a:lnTo>
                  <a:pt x="48" y="142"/>
                </a:lnTo>
                <a:lnTo>
                  <a:pt x="48" y="142"/>
                </a:lnTo>
                <a:lnTo>
                  <a:pt x="48" y="142"/>
                </a:lnTo>
                <a:lnTo>
                  <a:pt x="48" y="144"/>
                </a:lnTo>
                <a:lnTo>
                  <a:pt x="48" y="144"/>
                </a:lnTo>
                <a:close/>
                <a:moveTo>
                  <a:pt x="152" y="36"/>
                </a:move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lnTo>
                  <a:pt x="152" y="36"/>
                </a:lnTo>
                <a:close/>
                <a:moveTo>
                  <a:pt x="291" y="257"/>
                </a:moveTo>
                <a:lnTo>
                  <a:pt x="291" y="257"/>
                </a:lnTo>
                <a:lnTo>
                  <a:pt x="291" y="257"/>
                </a:lnTo>
                <a:lnTo>
                  <a:pt x="291" y="257"/>
                </a:lnTo>
                <a:lnTo>
                  <a:pt x="291" y="257"/>
                </a:lnTo>
                <a:lnTo>
                  <a:pt x="291" y="257"/>
                </a:lnTo>
                <a:lnTo>
                  <a:pt x="290" y="257"/>
                </a:lnTo>
                <a:lnTo>
                  <a:pt x="290" y="257"/>
                </a:lnTo>
                <a:lnTo>
                  <a:pt x="290" y="257"/>
                </a:lnTo>
                <a:lnTo>
                  <a:pt x="290" y="257"/>
                </a:lnTo>
                <a:lnTo>
                  <a:pt x="291" y="257"/>
                </a:lnTo>
                <a:lnTo>
                  <a:pt x="291" y="257"/>
                </a:lnTo>
                <a:close/>
                <a:moveTo>
                  <a:pt x="43" y="117"/>
                </a:moveTo>
                <a:lnTo>
                  <a:pt x="43" y="117"/>
                </a:lnTo>
                <a:lnTo>
                  <a:pt x="41" y="118"/>
                </a:lnTo>
                <a:lnTo>
                  <a:pt x="41" y="118"/>
                </a:lnTo>
                <a:lnTo>
                  <a:pt x="43" y="118"/>
                </a:lnTo>
                <a:lnTo>
                  <a:pt x="43" y="118"/>
                </a:lnTo>
                <a:lnTo>
                  <a:pt x="43" y="117"/>
                </a:lnTo>
                <a:lnTo>
                  <a:pt x="43" y="117"/>
                </a:lnTo>
                <a:close/>
                <a:moveTo>
                  <a:pt x="105" y="183"/>
                </a:moveTo>
                <a:lnTo>
                  <a:pt x="105" y="183"/>
                </a:lnTo>
                <a:lnTo>
                  <a:pt x="105" y="185"/>
                </a:lnTo>
                <a:lnTo>
                  <a:pt x="105" y="185"/>
                </a:lnTo>
                <a:lnTo>
                  <a:pt x="108" y="185"/>
                </a:lnTo>
                <a:lnTo>
                  <a:pt x="108" y="185"/>
                </a:lnTo>
                <a:lnTo>
                  <a:pt x="108" y="183"/>
                </a:lnTo>
                <a:lnTo>
                  <a:pt x="108" y="183"/>
                </a:lnTo>
                <a:lnTo>
                  <a:pt x="105" y="183"/>
                </a:lnTo>
                <a:lnTo>
                  <a:pt x="105" y="183"/>
                </a:lnTo>
                <a:close/>
                <a:moveTo>
                  <a:pt x="176" y="107"/>
                </a:moveTo>
                <a:lnTo>
                  <a:pt x="176" y="107"/>
                </a:lnTo>
                <a:lnTo>
                  <a:pt x="176" y="108"/>
                </a:lnTo>
                <a:lnTo>
                  <a:pt x="176" y="108"/>
                </a:lnTo>
                <a:lnTo>
                  <a:pt x="176" y="107"/>
                </a:lnTo>
                <a:lnTo>
                  <a:pt x="176" y="107"/>
                </a:lnTo>
                <a:close/>
                <a:moveTo>
                  <a:pt x="222" y="341"/>
                </a:moveTo>
                <a:lnTo>
                  <a:pt x="222" y="341"/>
                </a:lnTo>
                <a:lnTo>
                  <a:pt x="222" y="341"/>
                </a:lnTo>
                <a:lnTo>
                  <a:pt x="222" y="341"/>
                </a:lnTo>
                <a:lnTo>
                  <a:pt x="223" y="341"/>
                </a:lnTo>
                <a:lnTo>
                  <a:pt x="223" y="341"/>
                </a:lnTo>
                <a:lnTo>
                  <a:pt x="222" y="341"/>
                </a:lnTo>
                <a:lnTo>
                  <a:pt x="222" y="341"/>
                </a:lnTo>
                <a:close/>
                <a:moveTo>
                  <a:pt x="192" y="63"/>
                </a:moveTo>
                <a:lnTo>
                  <a:pt x="192" y="63"/>
                </a:lnTo>
                <a:lnTo>
                  <a:pt x="192" y="63"/>
                </a:lnTo>
                <a:lnTo>
                  <a:pt x="192" y="63"/>
                </a:lnTo>
                <a:lnTo>
                  <a:pt x="192" y="64"/>
                </a:lnTo>
                <a:lnTo>
                  <a:pt x="192" y="64"/>
                </a:lnTo>
                <a:lnTo>
                  <a:pt x="192" y="64"/>
                </a:lnTo>
                <a:lnTo>
                  <a:pt x="192" y="64"/>
                </a:lnTo>
                <a:lnTo>
                  <a:pt x="192" y="63"/>
                </a:lnTo>
                <a:lnTo>
                  <a:pt x="192" y="63"/>
                </a:lnTo>
                <a:close/>
                <a:moveTo>
                  <a:pt x="181" y="91"/>
                </a:moveTo>
                <a:lnTo>
                  <a:pt x="181" y="91"/>
                </a:lnTo>
                <a:lnTo>
                  <a:pt x="179" y="91"/>
                </a:lnTo>
                <a:lnTo>
                  <a:pt x="179" y="91"/>
                </a:lnTo>
                <a:lnTo>
                  <a:pt x="179" y="92"/>
                </a:lnTo>
                <a:lnTo>
                  <a:pt x="179" y="92"/>
                </a:lnTo>
                <a:lnTo>
                  <a:pt x="181" y="91"/>
                </a:lnTo>
                <a:lnTo>
                  <a:pt x="181" y="91"/>
                </a:lnTo>
                <a:close/>
                <a:moveTo>
                  <a:pt x="34" y="87"/>
                </a:moveTo>
                <a:lnTo>
                  <a:pt x="34" y="87"/>
                </a:lnTo>
                <a:lnTo>
                  <a:pt x="34" y="87"/>
                </a:lnTo>
                <a:lnTo>
                  <a:pt x="34" y="87"/>
                </a:lnTo>
                <a:lnTo>
                  <a:pt x="34" y="85"/>
                </a:lnTo>
                <a:lnTo>
                  <a:pt x="34" y="85"/>
                </a:lnTo>
                <a:lnTo>
                  <a:pt x="34" y="85"/>
                </a:lnTo>
                <a:lnTo>
                  <a:pt x="34" y="85"/>
                </a:lnTo>
                <a:lnTo>
                  <a:pt x="34" y="87"/>
                </a:lnTo>
                <a:lnTo>
                  <a:pt x="34" y="87"/>
                </a:lnTo>
                <a:close/>
                <a:moveTo>
                  <a:pt x="243" y="260"/>
                </a:moveTo>
                <a:lnTo>
                  <a:pt x="243" y="260"/>
                </a:lnTo>
                <a:lnTo>
                  <a:pt x="243" y="260"/>
                </a:lnTo>
                <a:lnTo>
                  <a:pt x="243" y="260"/>
                </a:lnTo>
                <a:lnTo>
                  <a:pt x="243" y="260"/>
                </a:lnTo>
                <a:lnTo>
                  <a:pt x="243" y="260"/>
                </a:lnTo>
                <a:lnTo>
                  <a:pt x="243" y="260"/>
                </a:lnTo>
                <a:close/>
                <a:moveTo>
                  <a:pt x="230" y="388"/>
                </a:moveTo>
                <a:lnTo>
                  <a:pt x="230" y="388"/>
                </a:lnTo>
                <a:lnTo>
                  <a:pt x="230" y="388"/>
                </a:lnTo>
                <a:lnTo>
                  <a:pt x="230" y="388"/>
                </a:lnTo>
                <a:lnTo>
                  <a:pt x="229" y="387"/>
                </a:lnTo>
                <a:lnTo>
                  <a:pt x="229" y="387"/>
                </a:lnTo>
                <a:lnTo>
                  <a:pt x="229" y="387"/>
                </a:lnTo>
                <a:lnTo>
                  <a:pt x="229" y="387"/>
                </a:lnTo>
                <a:lnTo>
                  <a:pt x="230" y="388"/>
                </a:lnTo>
                <a:lnTo>
                  <a:pt x="230" y="388"/>
                </a:lnTo>
                <a:close/>
                <a:moveTo>
                  <a:pt x="247" y="287"/>
                </a:moveTo>
                <a:lnTo>
                  <a:pt x="247" y="287"/>
                </a:lnTo>
                <a:lnTo>
                  <a:pt x="247" y="287"/>
                </a:lnTo>
                <a:lnTo>
                  <a:pt x="247" y="287"/>
                </a:lnTo>
                <a:lnTo>
                  <a:pt x="249" y="287"/>
                </a:lnTo>
                <a:lnTo>
                  <a:pt x="249" y="287"/>
                </a:lnTo>
                <a:lnTo>
                  <a:pt x="249" y="287"/>
                </a:lnTo>
                <a:lnTo>
                  <a:pt x="249" y="287"/>
                </a:lnTo>
                <a:lnTo>
                  <a:pt x="247" y="287"/>
                </a:lnTo>
                <a:lnTo>
                  <a:pt x="247" y="287"/>
                </a:lnTo>
                <a:close/>
                <a:moveTo>
                  <a:pt x="26" y="104"/>
                </a:moveTo>
                <a:lnTo>
                  <a:pt x="26" y="104"/>
                </a:lnTo>
                <a:lnTo>
                  <a:pt x="26" y="105"/>
                </a:lnTo>
                <a:lnTo>
                  <a:pt x="26" y="105"/>
                </a:lnTo>
                <a:lnTo>
                  <a:pt x="26" y="105"/>
                </a:lnTo>
                <a:lnTo>
                  <a:pt x="26" y="104"/>
                </a:lnTo>
                <a:lnTo>
                  <a:pt x="26" y="104"/>
                </a:lnTo>
                <a:close/>
                <a:moveTo>
                  <a:pt x="185" y="206"/>
                </a:moveTo>
                <a:lnTo>
                  <a:pt x="185" y="206"/>
                </a:lnTo>
                <a:lnTo>
                  <a:pt x="186" y="207"/>
                </a:lnTo>
                <a:lnTo>
                  <a:pt x="186" y="207"/>
                </a:lnTo>
                <a:lnTo>
                  <a:pt x="185" y="206"/>
                </a:lnTo>
                <a:lnTo>
                  <a:pt x="185" y="206"/>
                </a:lnTo>
                <a:close/>
                <a:moveTo>
                  <a:pt x="201" y="264"/>
                </a:moveTo>
                <a:lnTo>
                  <a:pt x="201" y="264"/>
                </a:lnTo>
                <a:lnTo>
                  <a:pt x="201" y="264"/>
                </a:lnTo>
                <a:lnTo>
                  <a:pt x="201" y="264"/>
                </a:lnTo>
                <a:lnTo>
                  <a:pt x="201" y="266"/>
                </a:lnTo>
                <a:lnTo>
                  <a:pt x="201" y="266"/>
                </a:lnTo>
                <a:lnTo>
                  <a:pt x="201" y="266"/>
                </a:lnTo>
                <a:lnTo>
                  <a:pt x="201" y="266"/>
                </a:lnTo>
                <a:lnTo>
                  <a:pt x="201" y="264"/>
                </a:lnTo>
                <a:lnTo>
                  <a:pt x="201" y="264"/>
                </a:lnTo>
                <a:close/>
                <a:moveTo>
                  <a:pt x="199" y="216"/>
                </a:moveTo>
                <a:lnTo>
                  <a:pt x="199" y="216"/>
                </a:lnTo>
                <a:lnTo>
                  <a:pt x="199" y="216"/>
                </a:lnTo>
                <a:lnTo>
                  <a:pt x="199" y="216"/>
                </a:lnTo>
                <a:lnTo>
                  <a:pt x="198" y="217"/>
                </a:lnTo>
                <a:lnTo>
                  <a:pt x="198" y="217"/>
                </a:lnTo>
                <a:lnTo>
                  <a:pt x="198" y="217"/>
                </a:lnTo>
                <a:lnTo>
                  <a:pt x="198" y="217"/>
                </a:lnTo>
                <a:lnTo>
                  <a:pt x="199" y="216"/>
                </a:lnTo>
                <a:lnTo>
                  <a:pt x="199" y="216"/>
                </a:lnTo>
                <a:close/>
                <a:moveTo>
                  <a:pt x="186" y="199"/>
                </a:moveTo>
                <a:lnTo>
                  <a:pt x="186" y="199"/>
                </a:lnTo>
                <a:lnTo>
                  <a:pt x="186" y="199"/>
                </a:lnTo>
                <a:lnTo>
                  <a:pt x="186" y="199"/>
                </a:lnTo>
                <a:lnTo>
                  <a:pt x="188" y="198"/>
                </a:lnTo>
                <a:lnTo>
                  <a:pt x="188" y="198"/>
                </a:lnTo>
                <a:lnTo>
                  <a:pt x="186" y="198"/>
                </a:lnTo>
                <a:lnTo>
                  <a:pt x="186" y="198"/>
                </a:lnTo>
                <a:lnTo>
                  <a:pt x="186" y="199"/>
                </a:lnTo>
                <a:lnTo>
                  <a:pt x="186" y="199"/>
                </a:lnTo>
                <a:close/>
                <a:moveTo>
                  <a:pt x="175" y="125"/>
                </a:moveTo>
                <a:lnTo>
                  <a:pt x="175" y="125"/>
                </a:lnTo>
                <a:lnTo>
                  <a:pt x="175" y="125"/>
                </a:lnTo>
                <a:lnTo>
                  <a:pt x="175" y="125"/>
                </a:lnTo>
                <a:lnTo>
                  <a:pt x="175" y="126"/>
                </a:lnTo>
                <a:lnTo>
                  <a:pt x="175" y="126"/>
                </a:lnTo>
                <a:lnTo>
                  <a:pt x="175" y="126"/>
                </a:lnTo>
                <a:lnTo>
                  <a:pt x="175" y="126"/>
                </a:lnTo>
                <a:lnTo>
                  <a:pt x="175" y="125"/>
                </a:lnTo>
                <a:lnTo>
                  <a:pt x="175" y="125"/>
                </a:lnTo>
                <a:close/>
                <a:moveTo>
                  <a:pt x="4" y="126"/>
                </a:move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lnTo>
                  <a:pt x="4" y="126"/>
                </a:lnTo>
                <a:close/>
                <a:moveTo>
                  <a:pt x="216" y="306"/>
                </a:moveTo>
                <a:lnTo>
                  <a:pt x="216" y="306"/>
                </a:lnTo>
                <a:lnTo>
                  <a:pt x="215" y="306"/>
                </a:lnTo>
                <a:lnTo>
                  <a:pt x="215" y="306"/>
                </a:lnTo>
                <a:lnTo>
                  <a:pt x="215" y="307"/>
                </a:lnTo>
                <a:lnTo>
                  <a:pt x="215" y="307"/>
                </a:lnTo>
                <a:lnTo>
                  <a:pt x="216" y="307"/>
                </a:lnTo>
                <a:lnTo>
                  <a:pt x="216" y="307"/>
                </a:lnTo>
                <a:lnTo>
                  <a:pt x="216" y="306"/>
                </a:lnTo>
                <a:lnTo>
                  <a:pt x="216" y="306"/>
                </a:lnTo>
                <a:close/>
                <a:moveTo>
                  <a:pt x="280" y="351"/>
                </a:move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lnTo>
                  <a:pt x="280" y="351"/>
                </a:lnTo>
                <a:close/>
                <a:moveTo>
                  <a:pt x="252" y="259"/>
                </a:moveTo>
                <a:lnTo>
                  <a:pt x="252" y="259"/>
                </a:lnTo>
                <a:lnTo>
                  <a:pt x="252" y="259"/>
                </a:lnTo>
                <a:lnTo>
                  <a:pt x="252" y="259"/>
                </a:lnTo>
                <a:lnTo>
                  <a:pt x="253" y="259"/>
                </a:lnTo>
                <a:lnTo>
                  <a:pt x="253" y="259"/>
                </a:lnTo>
                <a:lnTo>
                  <a:pt x="253" y="259"/>
                </a:lnTo>
                <a:lnTo>
                  <a:pt x="253" y="259"/>
                </a:lnTo>
                <a:lnTo>
                  <a:pt x="252" y="259"/>
                </a:lnTo>
                <a:lnTo>
                  <a:pt x="252" y="259"/>
                </a:lnTo>
                <a:close/>
                <a:moveTo>
                  <a:pt x="182" y="198"/>
                </a:moveTo>
                <a:lnTo>
                  <a:pt x="182" y="198"/>
                </a:lnTo>
                <a:lnTo>
                  <a:pt x="182" y="198"/>
                </a:lnTo>
                <a:lnTo>
                  <a:pt x="182" y="198"/>
                </a:lnTo>
                <a:lnTo>
                  <a:pt x="183" y="198"/>
                </a:lnTo>
                <a:lnTo>
                  <a:pt x="183" y="198"/>
                </a:lnTo>
                <a:lnTo>
                  <a:pt x="182" y="198"/>
                </a:lnTo>
                <a:lnTo>
                  <a:pt x="182" y="198"/>
                </a:lnTo>
                <a:lnTo>
                  <a:pt x="182" y="198"/>
                </a:lnTo>
                <a:lnTo>
                  <a:pt x="182" y="198"/>
                </a:lnTo>
                <a:close/>
                <a:moveTo>
                  <a:pt x="158" y="198"/>
                </a:move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6"/>
                </a:lnTo>
                <a:lnTo>
                  <a:pt x="158" y="196"/>
                </a:lnTo>
                <a:lnTo>
                  <a:pt x="158" y="196"/>
                </a:lnTo>
                <a:lnTo>
                  <a:pt x="158" y="196"/>
                </a:lnTo>
                <a:lnTo>
                  <a:pt x="158" y="198"/>
                </a:lnTo>
                <a:lnTo>
                  <a:pt x="158" y="19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8"/>
          <p:cNvSpPr>
            <a:spLocks noEditPoints="1"/>
          </p:cNvSpPr>
          <p:nvPr/>
        </p:nvSpPr>
        <p:spPr bwMode="auto">
          <a:xfrm>
            <a:off x="2232633" y="3611514"/>
            <a:ext cx="672110" cy="626131"/>
          </a:xfrm>
          <a:custGeom>
            <a:avLst/>
            <a:gdLst>
              <a:gd name="T0" fmla="*/ 321 w 382"/>
              <a:gd name="T1" fmla="*/ 364 h 370"/>
              <a:gd name="T2" fmla="*/ 2 w 382"/>
              <a:gd name="T3" fmla="*/ 104 h 370"/>
              <a:gd name="T4" fmla="*/ 343 w 382"/>
              <a:gd name="T5" fmla="*/ 32 h 370"/>
              <a:gd name="T6" fmla="*/ 321 w 382"/>
              <a:gd name="T7" fmla="*/ 161 h 370"/>
              <a:gd name="T8" fmla="*/ 281 w 382"/>
              <a:gd name="T9" fmla="*/ 19 h 370"/>
              <a:gd name="T10" fmla="*/ 247 w 382"/>
              <a:gd name="T11" fmla="*/ 211 h 370"/>
              <a:gd name="T12" fmla="*/ 342 w 382"/>
              <a:gd name="T13" fmla="*/ 76 h 370"/>
              <a:gd name="T14" fmla="*/ 307 w 382"/>
              <a:gd name="T15" fmla="*/ 36 h 370"/>
              <a:gd name="T16" fmla="*/ 238 w 382"/>
              <a:gd name="T17" fmla="*/ 25 h 370"/>
              <a:gd name="T18" fmla="*/ 180 w 382"/>
              <a:gd name="T19" fmla="*/ 26 h 370"/>
              <a:gd name="T20" fmla="*/ 44 w 382"/>
              <a:gd name="T21" fmla="*/ 117 h 370"/>
              <a:gd name="T22" fmla="*/ 92 w 382"/>
              <a:gd name="T23" fmla="*/ 138 h 370"/>
              <a:gd name="T24" fmla="*/ 64 w 382"/>
              <a:gd name="T25" fmla="*/ 120 h 370"/>
              <a:gd name="T26" fmla="*/ 113 w 382"/>
              <a:gd name="T27" fmla="*/ 306 h 370"/>
              <a:gd name="T28" fmla="*/ 163 w 382"/>
              <a:gd name="T29" fmla="*/ 309 h 370"/>
              <a:gd name="T30" fmla="*/ 143 w 382"/>
              <a:gd name="T31" fmla="*/ 344 h 370"/>
              <a:gd name="T32" fmla="*/ 204 w 382"/>
              <a:gd name="T33" fmla="*/ 354 h 370"/>
              <a:gd name="T34" fmla="*/ 245 w 382"/>
              <a:gd name="T35" fmla="*/ 341 h 370"/>
              <a:gd name="T36" fmla="*/ 261 w 382"/>
              <a:gd name="T37" fmla="*/ 229 h 370"/>
              <a:gd name="T38" fmla="*/ 208 w 382"/>
              <a:gd name="T39" fmla="*/ 256 h 370"/>
              <a:gd name="T40" fmla="*/ 187 w 382"/>
              <a:gd name="T41" fmla="*/ 253 h 370"/>
              <a:gd name="T42" fmla="*/ 118 w 382"/>
              <a:gd name="T43" fmla="*/ 266 h 370"/>
              <a:gd name="T44" fmla="*/ 66 w 382"/>
              <a:gd name="T45" fmla="*/ 324 h 370"/>
              <a:gd name="T46" fmla="*/ 325 w 382"/>
              <a:gd name="T47" fmla="*/ 168 h 370"/>
              <a:gd name="T48" fmla="*/ 69 w 382"/>
              <a:gd name="T49" fmla="*/ 182 h 370"/>
              <a:gd name="T50" fmla="*/ 35 w 382"/>
              <a:gd name="T51" fmla="*/ 165 h 370"/>
              <a:gd name="T52" fmla="*/ 31 w 382"/>
              <a:gd name="T53" fmla="*/ 256 h 370"/>
              <a:gd name="T54" fmla="*/ 45 w 382"/>
              <a:gd name="T55" fmla="*/ 236 h 370"/>
              <a:gd name="T56" fmla="*/ 335 w 382"/>
              <a:gd name="T57" fmla="*/ 40 h 370"/>
              <a:gd name="T58" fmla="*/ 288 w 382"/>
              <a:gd name="T59" fmla="*/ 44 h 370"/>
              <a:gd name="T60" fmla="*/ 338 w 382"/>
              <a:gd name="T61" fmla="*/ 74 h 370"/>
              <a:gd name="T62" fmla="*/ 68 w 382"/>
              <a:gd name="T63" fmla="*/ 144 h 370"/>
              <a:gd name="T64" fmla="*/ 335 w 382"/>
              <a:gd name="T65" fmla="*/ 330 h 370"/>
              <a:gd name="T66" fmla="*/ 255 w 382"/>
              <a:gd name="T67" fmla="*/ 329 h 370"/>
              <a:gd name="T68" fmla="*/ 315 w 382"/>
              <a:gd name="T69" fmla="*/ 326 h 370"/>
              <a:gd name="T70" fmla="*/ 29 w 382"/>
              <a:gd name="T71" fmla="*/ 329 h 370"/>
              <a:gd name="T72" fmla="*/ 28 w 382"/>
              <a:gd name="T73" fmla="*/ 60 h 370"/>
              <a:gd name="T74" fmla="*/ 120 w 382"/>
              <a:gd name="T75" fmla="*/ 20 h 370"/>
              <a:gd name="T76" fmla="*/ 44 w 382"/>
              <a:gd name="T77" fmla="*/ 354 h 370"/>
              <a:gd name="T78" fmla="*/ 143 w 382"/>
              <a:gd name="T79" fmla="*/ 357 h 370"/>
              <a:gd name="T80" fmla="*/ 48 w 382"/>
              <a:gd name="T81" fmla="*/ 46 h 370"/>
              <a:gd name="T82" fmla="*/ 201 w 382"/>
              <a:gd name="T83" fmla="*/ 26 h 370"/>
              <a:gd name="T84" fmla="*/ 221 w 382"/>
              <a:gd name="T85" fmla="*/ 15 h 370"/>
              <a:gd name="T86" fmla="*/ 137 w 382"/>
              <a:gd name="T87" fmla="*/ 232 h 370"/>
              <a:gd name="T88" fmla="*/ 21 w 382"/>
              <a:gd name="T89" fmla="*/ 130 h 370"/>
              <a:gd name="T90" fmla="*/ 39 w 382"/>
              <a:gd name="T91" fmla="*/ 114 h 370"/>
              <a:gd name="T92" fmla="*/ 152 w 382"/>
              <a:gd name="T93" fmla="*/ 255 h 370"/>
              <a:gd name="T94" fmla="*/ 21 w 382"/>
              <a:gd name="T95" fmla="*/ 160 h 370"/>
              <a:gd name="T96" fmla="*/ 102 w 382"/>
              <a:gd name="T97" fmla="*/ 15 h 370"/>
              <a:gd name="T98" fmla="*/ 21 w 382"/>
              <a:gd name="T99" fmla="*/ 71 h 370"/>
              <a:gd name="T100" fmla="*/ 10 w 382"/>
              <a:gd name="T101" fmla="*/ 108 h 370"/>
              <a:gd name="T102" fmla="*/ 22 w 382"/>
              <a:gd name="T103" fmla="*/ 101 h 370"/>
              <a:gd name="T104" fmla="*/ 32 w 382"/>
              <a:gd name="T105" fmla="*/ 145 h 370"/>
              <a:gd name="T106" fmla="*/ 231 w 382"/>
              <a:gd name="T107" fmla="*/ 238 h 370"/>
              <a:gd name="T108" fmla="*/ 297 w 382"/>
              <a:gd name="T109" fmla="*/ 182 h 370"/>
              <a:gd name="T110" fmla="*/ 25 w 382"/>
              <a:gd name="T111" fmla="*/ 175 h 370"/>
              <a:gd name="T112" fmla="*/ 65 w 382"/>
              <a:gd name="T113" fmla="*/ 332 h 370"/>
              <a:gd name="T114" fmla="*/ 21 w 382"/>
              <a:gd name="T115" fmla="*/ 167 h 370"/>
              <a:gd name="T116" fmla="*/ 348 w 382"/>
              <a:gd name="T117" fmla="*/ 340 h 370"/>
              <a:gd name="T118" fmla="*/ 181 w 382"/>
              <a:gd name="T119" fmla="*/ 10 h 370"/>
              <a:gd name="T120" fmla="*/ 324 w 382"/>
              <a:gd name="T121" fmla="*/ 141 h 370"/>
              <a:gd name="T122" fmla="*/ 65 w 382"/>
              <a:gd name="T123" fmla="*/ 322 h 370"/>
              <a:gd name="T124" fmla="*/ 325 w 382"/>
              <a:gd name="T125" fmla="*/ 15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2" h="370">
                <a:moveTo>
                  <a:pt x="372" y="67"/>
                </a:moveTo>
                <a:lnTo>
                  <a:pt x="372" y="67"/>
                </a:lnTo>
                <a:lnTo>
                  <a:pt x="372" y="67"/>
                </a:lnTo>
                <a:lnTo>
                  <a:pt x="372" y="67"/>
                </a:lnTo>
                <a:lnTo>
                  <a:pt x="375" y="70"/>
                </a:lnTo>
                <a:lnTo>
                  <a:pt x="375" y="73"/>
                </a:lnTo>
                <a:lnTo>
                  <a:pt x="375" y="73"/>
                </a:lnTo>
                <a:lnTo>
                  <a:pt x="375" y="73"/>
                </a:lnTo>
                <a:lnTo>
                  <a:pt x="375" y="73"/>
                </a:lnTo>
                <a:lnTo>
                  <a:pt x="373" y="77"/>
                </a:lnTo>
                <a:lnTo>
                  <a:pt x="373" y="80"/>
                </a:lnTo>
                <a:lnTo>
                  <a:pt x="373" y="80"/>
                </a:lnTo>
                <a:lnTo>
                  <a:pt x="375" y="100"/>
                </a:lnTo>
                <a:lnTo>
                  <a:pt x="375" y="100"/>
                </a:lnTo>
                <a:lnTo>
                  <a:pt x="376" y="114"/>
                </a:lnTo>
                <a:lnTo>
                  <a:pt x="376" y="114"/>
                </a:lnTo>
                <a:lnTo>
                  <a:pt x="379" y="131"/>
                </a:lnTo>
                <a:lnTo>
                  <a:pt x="379" y="131"/>
                </a:lnTo>
                <a:lnTo>
                  <a:pt x="380" y="154"/>
                </a:lnTo>
                <a:lnTo>
                  <a:pt x="379" y="177"/>
                </a:lnTo>
                <a:lnTo>
                  <a:pt x="379" y="177"/>
                </a:lnTo>
                <a:lnTo>
                  <a:pt x="379" y="205"/>
                </a:lnTo>
                <a:lnTo>
                  <a:pt x="379" y="205"/>
                </a:lnTo>
                <a:lnTo>
                  <a:pt x="379" y="212"/>
                </a:lnTo>
                <a:lnTo>
                  <a:pt x="379" y="212"/>
                </a:lnTo>
                <a:lnTo>
                  <a:pt x="382" y="235"/>
                </a:lnTo>
                <a:lnTo>
                  <a:pt x="380" y="259"/>
                </a:lnTo>
                <a:lnTo>
                  <a:pt x="380" y="259"/>
                </a:lnTo>
                <a:lnTo>
                  <a:pt x="379" y="282"/>
                </a:lnTo>
                <a:lnTo>
                  <a:pt x="379" y="282"/>
                </a:lnTo>
                <a:lnTo>
                  <a:pt x="376" y="297"/>
                </a:lnTo>
                <a:lnTo>
                  <a:pt x="372" y="313"/>
                </a:lnTo>
                <a:lnTo>
                  <a:pt x="372" y="313"/>
                </a:lnTo>
                <a:lnTo>
                  <a:pt x="366" y="324"/>
                </a:lnTo>
                <a:lnTo>
                  <a:pt x="361" y="333"/>
                </a:lnTo>
                <a:lnTo>
                  <a:pt x="361" y="333"/>
                </a:lnTo>
                <a:lnTo>
                  <a:pt x="359" y="336"/>
                </a:lnTo>
                <a:lnTo>
                  <a:pt x="359" y="336"/>
                </a:lnTo>
                <a:lnTo>
                  <a:pt x="356" y="341"/>
                </a:lnTo>
                <a:lnTo>
                  <a:pt x="352" y="346"/>
                </a:lnTo>
                <a:lnTo>
                  <a:pt x="352" y="346"/>
                </a:lnTo>
                <a:lnTo>
                  <a:pt x="348" y="350"/>
                </a:lnTo>
                <a:lnTo>
                  <a:pt x="342" y="351"/>
                </a:lnTo>
                <a:lnTo>
                  <a:pt x="342" y="351"/>
                </a:lnTo>
                <a:lnTo>
                  <a:pt x="341" y="353"/>
                </a:lnTo>
                <a:lnTo>
                  <a:pt x="341" y="353"/>
                </a:lnTo>
                <a:lnTo>
                  <a:pt x="331" y="360"/>
                </a:lnTo>
                <a:lnTo>
                  <a:pt x="321" y="364"/>
                </a:lnTo>
                <a:lnTo>
                  <a:pt x="321" y="364"/>
                </a:lnTo>
                <a:lnTo>
                  <a:pt x="312" y="366"/>
                </a:lnTo>
                <a:lnTo>
                  <a:pt x="302" y="367"/>
                </a:lnTo>
                <a:lnTo>
                  <a:pt x="302" y="367"/>
                </a:lnTo>
                <a:lnTo>
                  <a:pt x="285" y="370"/>
                </a:lnTo>
                <a:lnTo>
                  <a:pt x="285" y="370"/>
                </a:lnTo>
                <a:lnTo>
                  <a:pt x="271" y="370"/>
                </a:lnTo>
                <a:lnTo>
                  <a:pt x="271" y="370"/>
                </a:lnTo>
                <a:lnTo>
                  <a:pt x="221" y="370"/>
                </a:lnTo>
                <a:lnTo>
                  <a:pt x="221" y="370"/>
                </a:lnTo>
                <a:lnTo>
                  <a:pt x="180" y="370"/>
                </a:lnTo>
                <a:lnTo>
                  <a:pt x="180" y="370"/>
                </a:lnTo>
                <a:lnTo>
                  <a:pt x="140" y="368"/>
                </a:lnTo>
                <a:lnTo>
                  <a:pt x="140" y="368"/>
                </a:lnTo>
                <a:lnTo>
                  <a:pt x="102" y="368"/>
                </a:lnTo>
                <a:lnTo>
                  <a:pt x="102" y="368"/>
                </a:lnTo>
                <a:lnTo>
                  <a:pt x="79" y="368"/>
                </a:lnTo>
                <a:lnTo>
                  <a:pt x="79" y="368"/>
                </a:lnTo>
                <a:lnTo>
                  <a:pt x="61" y="366"/>
                </a:lnTo>
                <a:lnTo>
                  <a:pt x="61" y="366"/>
                </a:lnTo>
                <a:lnTo>
                  <a:pt x="45" y="363"/>
                </a:lnTo>
                <a:lnTo>
                  <a:pt x="45" y="363"/>
                </a:lnTo>
                <a:lnTo>
                  <a:pt x="37" y="361"/>
                </a:lnTo>
                <a:lnTo>
                  <a:pt x="29" y="357"/>
                </a:lnTo>
                <a:lnTo>
                  <a:pt x="29" y="357"/>
                </a:lnTo>
                <a:lnTo>
                  <a:pt x="24" y="353"/>
                </a:lnTo>
                <a:lnTo>
                  <a:pt x="18" y="347"/>
                </a:lnTo>
                <a:lnTo>
                  <a:pt x="15" y="340"/>
                </a:lnTo>
                <a:lnTo>
                  <a:pt x="12" y="333"/>
                </a:lnTo>
                <a:lnTo>
                  <a:pt x="12" y="333"/>
                </a:lnTo>
                <a:lnTo>
                  <a:pt x="11" y="329"/>
                </a:lnTo>
                <a:lnTo>
                  <a:pt x="11" y="329"/>
                </a:lnTo>
                <a:lnTo>
                  <a:pt x="8" y="320"/>
                </a:lnTo>
                <a:lnTo>
                  <a:pt x="5" y="312"/>
                </a:lnTo>
                <a:lnTo>
                  <a:pt x="5" y="312"/>
                </a:lnTo>
                <a:lnTo>
                  <a:pt x="4" y="289"/>
                </a:lnTo>
                <a:lnTo>
                  <a:pt x="4" y="289"/>
                </a:lnTo>
                <a:lnTo>
                  <a:pt x="2" y="253"/>
                </a:lnTo>
                <a:lnTo>
                  <a:pt x="2" y="253"/>
                </a:lnTo>
                <a:lnTo>
                  <a:pt x="1" y="215"/>
                </a:lnTo>
                <a:lnTo>
                  <a:pt x="1" y="215"/>
                </a:lnTo>
                <a:lnTo>
                  <a:pt x="0" y="192"/>
                </a:lnTo>
                <a:lnTo>
                  <a:pt x="0" y="192"/>
                </a:lnTo>
                <a:lnTo>
                  <a:pt x="0" y="162"/>
                </a:lnTo>
                <a:lnTo>
                  <a:pt x="0" y="162"/>
                </a:lnTo>
                <a:lnTo>
                  <a:pt x="0" y="128"/>
                </a:lnTo>
                <a:lnTo>
                  <a:pt x="0" y="128"/>
                </a:lnTo>
                <a:lnTo>
                  <a:pt x="2" y="104"/>
                </a:lnTo>
                <a:lnTo>
                  <a:pt x="2" y="104"/>
                </a:lnTo>
                <a:lnTo>
                  <a:pt x="2" y="91"/>
                </a:lnTo>
                <a:lnTo>
                  <a:pt x="2" y="91"/>
                </a:lnTo>
                <a:lnTo>
                  <a:pt x="5" y="71"/>
                </a:lnTo>
                <a:lnTo>
                  <a:pt x="8" y="62"/>
                </a:lnTo>
                <a:lnTo>
                  <a:pt x="11" y="52"/>
                </a:lnTo>
                <a:lnTo>
                  <a:pt x="11" y="52"/>
                </a:lnTo>
                <a:lnTo>
                  <a:pt x="15" y="43"/>
                </a:lnTo>
                <a:lnTo>
                  <a:pt x="21" y="35"/>
                </a:lnTo>
                <a:lnTo>
                  <a:pt x="21" y="35"/>
                </a:lnTo>
                <a:lnTo>
                  <a:pt x="27" y="29"/>
                </a:lnTo>
                <a:lnTo>
                  <a:pt x="31" y="25"/>
                </a:lnTo>
                <a:lnTo>
                  <a:pt x="31" y="25"/>
                </a:lnTo>
                <a:lnTo>
                  <a:pt x="42" y="19"/>
                </a:lnTo>
                <a:lnTo>
                  <a:pt x="54" y="15"/>
                </a:lnTo>
                <a:lnTo>
                  <a:pt x="54" y="15"/>
                </a:lnTo>
                <a:lnTo>
                  <a:pt x="72" y="12"/>
                </a:lnTo>
                <a:lnTo>
                  <a:pt x="72" y="12"/>
                </a:lnTo>
                <a:lnTo>
                  <a:pt x="86" y="9"/>
                </a:lnTo>
                <a:lnTo>
                  <a:pt x="86" y="9"/>
                </a:lnTo>
                <a:lnTo>
                  <a:pt x="102" y="8"/>
                </a:lnTo>
                <a:lnTo>
                  <a:pt x="102" y="8"/>
                </a:lnTo>
                <a:lnTo>
                  <a:pt x="122" y="6"/>
                </a:lnTo>
                <a:lnTo>
                  <a:pt x="122" y="6"/>
                </a:lnTo>
                <a:lnTo>
                  <a:pt x="146" y="3"/>
                </a:lnTo>
                <a:lnTo>
                  <a:pt x="146" y="3"/>
                </a:lnTo>
                <a:lnTo>
                  <a:pt x="156" y="3"/>
                </a:lnTo>
                <a:lnTo>
                  <a:pt x="156" y="3"/>
                </a:lnTo>
                <a:lnTo>
                  <a:pt x="174" y="0"/>
                </a:lnTo>
                <a:lnTo>
                  <a:pt x="174" y="0"/>
                </a:lnTo>
                <a:lnTo>
                  <a:pt x="189" y="0"/>
                </a:lnTo>
                <a:lnTo>
                  <a:pt x="203" y="0"/>
                </a:lnTo>
                <a:lnTo>
                  <a:pt x="203" y="0"/>
                </a:lnTo>
                <a:lnTo>
                  <a:pt x="234" y="2"/>
                </a:lnTo>
                <a:lnTo>
                  <a:pt x="234" y="2"/>
                </a:lnTo>
                <a:lnTo>
                  <a:pt x="257" y="5"/>
                </a:lnTo>
                <a:lnTo>
                  <a:pt x="280" y="9"/>
                </a:lnTo>
                <a:lnTo>
                  <a:pt x="280" y="9"/>
                </a:lnTo>
                <a:lnTo>
                  <a:pt x="291" y="10"/>
                </a:lnTo>
                <a:lnTo>
                  <a:pt x="291" y="10"/>
                </a:lnTo>
                <a:lnTo>
                  <a:pt x="301" y="12"/>
                </a:lnTo>
                <a:lnTo>
                  <a:pt x="309" y="15"/>
                </a:lnTo>
                <a:lnTo>
                  <a:pt x="319" y="17"/>
                </a:lnTo>
                <a:lnTo>
                  <a:pt x="328" y="22"/>
                </a:lnTo>
                <a:lnTo>
                  <a:pt x="328" y="22"/>
                </a:lnTo>
                <a:lnTo>
                  <a:pt x="331" y="23"/>
                </a:lnTo>
                <a:lnTo>
                  <a:pt x="331" y="23"/>
                </a:lnTo>
                <a:lnTo>
                  <a:pt x="343" y="32"/>
                </a:lnTo>
                <a:lnTo>
                  <a:pt x="343" y="32"/>
                </a:lnTo>
                <a:lnTo>
                  <a:pt x="353" y="40"/>
                </a:lnTo>
                <a:lnTo>
                  <a:pt x="353" y="40"/>
                </a:lnTo>
                <a:lnTo>
                  <a:pt x="356" y="43"/>
                </a:lnTo>
                <a:lnTo>
                  <a:pt x="356" y="43"/>
                </a:lnTo>
                <a:lnTo>
                  <a:pt x="358" y="44"/>
                </a:lnTo>
                <a:lnTo>
                  <a:pt x="358" y="44"/>
                </a:lnTo>
                <a:lnTo>
                  <a:pt x="359" y="47"/>
                </a:lnTo>
                <a:lnTo>
                  <a:pt x="359" y="47"/>
                </a:lnTo>
                <a:lnTo>
                  <a:pt x="361" y="49"/>
                </a:lnTo>
                <a:lnTo>
                  <a:pt x="361" y="49"/>
                </a:lnTo>
                <a:lnTo>
                  <a:pt x="366" y="57"/>
                </a:lnTo>
                <a:lnTo>
                  <a:pt x="372" y="67"/>
                </a:lnTo>
                <a:lnTo>
                  <a:pt x="372" y="67"/>
                </a:lnTo>
                <a:close/>
                <a:moveTo>
                  <a:pt x="21" y="87"/>
                </a:moveTo>
                <a:lnTo>
                  <a:pt x="21" y="87"/>
                </a:lnTo>
                <a:lnTo>
                  <a:pt x="21" y="86"/>
                </a:lnTo>
                <a:lnTo>
                  <a:pt x="21" y="86"/>
                </a:lnTo>
                <a:lnTo>
                  <a:pt x="21" y="86"/>
                </a:lnTo>
                <a:lnTo>
                  <a:pt x="21" y="86"/>
                </a:lnTo>
                <a:lnTo>
                  <a:pt x="21" y="87"/>
                </a:lnTo>
                <a:lnTo>
                  <a:pt x="21" y="87"/>
                </a:lnTo>
                <a:lnTo>
                  <a:pt x="21" y="89"/>
                </a:lnTo>
                <a:lnTo>
                  <a:pt x="21" y="89"/>
                </a:lnTo>
                <a:lnTo>
                  <a:pt x="22" y="89"/>
                </a:lnTo>
                <a:lnTo>
                  <a:pt x="22" y="89"/>
                </a:lnTo>
                <a:lnTo>
                  <a:pt x="21" y="87"/>
                </a:lnTo>
                <a:lnTo>
                  <a:pt x="21" y="87"/>
                </a:lnTo>
                <a:close/>
                <a:moveTo>
                  <a:pt x="61" y="165"/>
                </a:moveTo>
                <a:lnTo>
                  <a:pt x="61" y="165"/>
                </a:lnTo>
                <a:lnTo>
                  <a:pt x="62" y="167"/>
                </a:lnTo>
                <a:lnTo>
                  <a:pt x="62" y="167"/>
                </a:lnTo>
                <a:lnTo>
                  <a:pt x="61" y="165"/>
                </a:lnTo>
                <a:lnTo>
                  <a:pt x="61" y="165"/>
                </a:lnTo>
                <a:lnTo>
                  <a:pt x="59" y="164"/>
                </a:lnTo>
                <a:lnTo>
                  <a:pt x="59" y="164"/>
                </a:lnTo>
                <a:lnTo>
                  <a:pt x="59" y="164"/>
                </a:lnTo>
                <a:lnTo>
                  <a:pt x="59" y="164"/>
                </a:lnTo>
                <a:lnTo>
                  <a:pt x="61" y="165"/>
                </a:lnTo>
                <a:lnTo>
                  <a:pt x="61" y="165"/>
                </a:lnTo>
                <a:close/>
                <a:moveTo>
                  <a:pt x="342" y="133"/>
                </a:moveTo>
                <a:lnTo>
                  <a:pt x="342" y="133"/>
                </a:lnTo>
                <a:lnTo>
                  <a:pt x="341" y="135"/>
                </a:lnTo>
                <a:lnTo>
                  <a:pt x="341" y="135"/>
                </a:lnTo>
                <a:lnTo>
                  <a:pt x="331" y="148"/>
                </a:lnTo>
                <a:lnTo>
                  <a:pt x="321" y="161"/>
                </a:lnTo>
                <a:lnTo>
                  <a:pt x="321" y="161"/>
                </a:lnTo>
                <a:lnTo>
                  <a:pt x="321" y="161"/>
                </a:lnTo>
                <a:lnTo>
                  <a:pt x="321" y="161"/>
                </a:lnTo>
                <a:lnTo>
                  <a:pt x="321" y="161"/>
                </a:lnTo>
                <a:lnTo>
                  <a:pt x="321" y="161"/>
                </a:lnTo>
                <a:lnTo>
                  <a:pt x="322" y="160"/>
                </a:lnTo>
                <a:lnTo>
                  <a:pt x="322" y="160"/>
                </a:lnTo>
                <a:lnTo>
                  <a:pt x="332" y="147"/>
                </a:lnTo>
                <a:lnTo>
                  <a:pt x="342" y="133"/>
                </a:lnTo>
                <a:lnTo>
                  <a:pt x="342" y="133"/>
                </a:lnTo>
                <a:lnTo>
                  <a:pt x="342" y="133"/>
                </a:lnTo>
                <a:lnTo>
                  <a:pt x="342" y="133"/>
                </a:lnTo>
                <a:lnTo>
                  <a:pt x="343" y="131"/>
                </a:lnTo>
                <a:lnTo>
                  <a:pt x="343" y="131"/>
                </a:lnTo>
                <a:lnTo>
                  <a:pt x="343" y="131"/>
                </a:lnTo>
                <a:lnTo>
                  <a:pt x="343" y="131"/>
                </a:lnTo>
                <a:lnTo>
                  <a:pt x="342" y="133"/>
                </a:lnTo>
                <a:lnTo>
                  <a:pt x="342" y="133"/>
                </a:lnTo>
                <a:close/>
                <a:moveTo>
                  <a:pt x="147" y="15"/>
                </a:moveTo>
                <a:lnTo>
                  <a:pt x="147" y="15"/>
                </a:lnTo>
                <a:lnTo>
                  <a:pt x="143" y="15"/>
                </a:lnTo>
                <a:lnTo>
                  <a:pt x="143" y="15"/>
                </a:lnTo>
                <a:lnTo>
                  <a:pt x="118" y="16"/>
                </a:lnTo>
                <a:lnTo>
                  <a:pt x="118" y="16"/>
                </a:lnTo>
                <a:lnTo>
                  <a:pt x="110" y="17"/>
                </a:lnTo>
                <a:lnTo>
                  <a:pt x="110" y="17"/>
                </a:lnTo>
                <a:lnTo>
                  <a:pt x="112" y="17"/>
                </a:lnTo>
                <a:lnTo>
                  <a:pt x="112" y="17"/>
                </a:lnTo>
                <a:lnTo>
                  <a:pt x="120" y="17"/>
                </a:lnTo>
                <a:lnTo>
                  <a:pt x="120" y="17"/>
                </a:lnTo>
                <a:lnTo>
                  <a:pt x="146" y="15"/>
                </a:lnTo>
                <a:lnTo>
                  <a:pt x="146" y="15"/>
                </a:lnTo>
                <a:lnTo>
                  <a:pt x="147" y="15"/>
                </a:lnTo>
                <a:lnTo>
                  <a:pt x="147" y="15"/>
                </a:lnTo>
                <a:lnTo>
                  <a:pt x="149" y="15"/>
                </a:lnTo>
                <a:lnTo>
                  <a:pt x="149" y="15"/>
                </a:lnTo>
                <a:lnTo>
                  <a:pt x="147" y="15"/>
                </a:lnTo>
                <a:lnTo>
                  <a:pt x="147" y="15"/>
                </a:lnTo>
                <a:close/>
                <a:moveTo>
                  <a:pt x="253" y="15"/>
                </a:moveTo>
                <a:lnTo>
                  <a:pt x="253" y="15"/>
                </a:lnTo>
                <a:lnTo>
                  <a:pt x="250" y="15"/>
                </a:lnTo>
                <a:lnTo>
                  <a:pt x="250" y="15"/>
                </a:lnTo>
                <a:lnTo>
                  <a:pt x="250" y="15"/>
                </a:lnTo>
                <a:lnTo>
                  <a:pt x="250" y="15"/>
                </a:lnTo>
                <a:lnTo>
                  <a:pt x="253" y="15"/>
                </a:lnTo>
                <a:lnTo>
                  <a:pt x="253" y="15"/>
                </a:lnTo>
                <a:lnTo>
                  <a:pt x="253" y="15"/>
                </a:lnTo>
                <a:lnTo>
                  <a:pt x="253" y="15"/>
                </a:lnTo>
                <a:lnTo>
                  <a:pt x="281" y="19"/>
                </a:lnTo>
                <a:lnTo>
                  <a:pt x="281" y="19"/>
                </a:lnTo>
                <a:lnTo>
                  <a:pt x="294" y="22"/>
                </a:lnTo>
                <a:lnTo>
                  <a:pt x="308" y="25"/>
                </a:lnTo>
                <a:lnTo>
                  <a:pt x="308" y="25"/>
                </a:lnTo>
                <a:lnTo>
                  <a:pt x="309" y="26"/>
                </a:lnTo>
                <a:lnTo>
                  <a:pt x="309" y="26"/>
                </a:lnTo>
                <a:lnTo>
                  <a:pt x="305" y="23"/>
                </a:lnTo>
                <a:lnTo>
                  <a:pt x="305" y="23"/>
                </a:lnTo>
                <a:lnTo>
                  <a:pt x="298" y="20"/>
                </a:lnTo>
                <a:lnTo>
                  <a:pt x="291" y="19"/>
                </a:lnTo>
                <a:lnTo>
                  <a:pt x="291" y="19"/>
                </a:lnTo>
                <a:lnTo>
                  <a:pt x="282" y="17"/>
                </a:lnTo>
                <a:lnTo>
                  <a:pt x="282" y="17"/>
                </a:lnTo>
                <a:lnTo>
                  <a:pt x="264" y="16"/>
                </a:lnTo>
                <a:lnTo>
                  <a:pt x="264" y="16"/>
                </a:lnTo>
                <a:lnTo>
                  <a:pt x="253" y="15"/>
                </a:lnTo>
                <a:lnTo>
                  <a:pt x="253" y="15"/>
                </a:lnTo>
                <a:close/>
                <a:moveTo>
                  <a:pt x="44" y="121"/>
                </a:moveTo>
                <a:lnTo>
                  <a:pt x="44" y="121"/>
                </a:lnTo>
                <a:lnTo>
                  <a:pt x="44" y="121"/>
                </a:lnTo>
                <a:lnTo>
                  <a:pt x="44" y="121"/>
                </a:lnTo>
                <a:lnTo>
                  <a:pt x="64" y="137"/>
                </a:lnTo>
                <a:lnTo>
                  <a:pt x="64" y="137"/>
                </a:lnTo>
                <a:lnTo>
                  <a:pt x="82" y="151"/>
                </a:lnTo>
                <a:lnTo>
                  <a:pt x="99" y="167"/>
                </a:lnTo>
                <a:lnTo>
                  <a:pt x="99" y="167"/>
                </a:lnTo>
                <a:lnTo>
                  <a:pt x="109" y="175"/>
                </a:lnTo>
                <a:lnTo>
                  <a:pt x="120" y="182"/>
                </a:lnTo>
                <a:lnTo>
                  <a:pt x="120" y="182"/>
                </a:lnTo>
                <a:lnTo>
                  <a:pt x="153" y="204"/>
                </a:lnTo>
                <a:lnTo>
                  <a:pt x="153" y="204"/>
                </a:lnTo>
                <a:lnTo>
                  <a:pt x="164" y="211"/>
                </a:lnTo>
                <a:lnTo>
                  <a:pt x="174" y="216"/>
                </a:lnTo>
                <a:lnTo>
                  <a:pt x="174" y="216"/>
                </a:lnTo>
                <a:lnTo>
                  <a:pt x="187" y="221"/>
                </a:lnTo>
                <a:lnTo>
                  <a:pt x="187" y="221"/>
                </a:lnTo>
                <a:lnTo>
                  <a:pt x="196" y="222"/>
                </a:lnTo>
                <a:lnTo>
                  <a:pt x="204" y="224"/>
                </a:lnTo>
                <a:lnTo>
                  <a:pt x="204" y="224"/>
                </a:lnTo>
                <a:lnTo>
                  <a:pt x="214" y="222"/>
                </a:lnTo>
                <a:lnTo>
                  <a:pt x="224" y="221"/>
                </a:lnTo>
                <a:lnTo>
                  <a:pt x="224" y="221"/>
                </a:lnTo>
                <a:lnTo>
                  <a:pt x="234" y="219"/>
                </a:lnTo>
                <a:lnTo>
                  <a:pt x="245" y="216"/>
                </a:lnTo>
                <a:lnTo>
                  <a:pt x="245" y="216"/>
                </a:lnTo>
                <a:lnTo>
                  <a:pt x="247" y="215"/>
                </a:lnTo>
                <a:lnTo>
                  <a:pt x="247" y="215"/>
                </a:lnTo>
                <a:lnTo>
                  <a:pt x="245" y="214"/>
                </a:lnTo>
                <a:lnTo>
                  <a:pt x="247" y="211"/>
                </a:lnTo>
                <a:lnTo>
                  <a:pt x="247" y="211"/>
                </a:lnTo>
                <a:lnTo>
                  <a:pt x="250" y="208"/>
                </a:lnTo>
                <a:lnTo>
                  <a:pt x="250" y="208"/>
                </a:lnTo>
                <a:lnTo>
                  <a:pt x="268" y="189"/>
                </a:lnTo>
                <a:lnTo>
                  <a:pt x="268" y="189"/>
                </a:lnTo>
                <a:lnTo>
                  <a:pt x="294" y="165"/>
                </a:lnTo>
                <a:lnTo>
                  <a:pt x="294" y="165"/>
                </a:lnTo>
                <a:lnTo>
                  <a:pt x="319" y="140"/>
                </a:lnTo>
                <a:lnTo>
                  <a:pt x="319" y="140"/>
                </a:lnTo>
                <a:lnTo>
                  <a:pt x="321" y="138"/>
                </a:lnTo>
                <a:lnTo>
                  <a:pt x="321" y="138"/>
                </a:lnTo>
                <a:lnTo>
                  <a:pt x="321" y="135"/>
                </a:lnTo>
                <a:lnTo>
                  <a:pt x="322" y="133"/>
                </a:lnTo>
                <a:lnTo>
                  <a:pt x="322" y="133"/>
                </a:lnTo>
                <a:lnTo>
                  <a:pt x="325" y="131"/>
                </a:lnTo>
                <a:lnTo>
                  <a:pt x="325" y="131"/>
                </a:lnTo>
                <a:lnTo>
                  <a:pt x="329" y="130"/>
                </a:lnTo>
                <a:lnTo>
                  <a:pt x="332" y="125"/>
                </a:lnTo>
                <a:lnTo>
                  <a:pt x="332" y="125"/>
                </a:lnTo>
                <a:lnTo>
                  <a:pt x="334" y="124"/>
                </a:lnTo>
                <a:lnTo>
                  <a:pt x="334" y="124"/>
                </a:lnTo>
                <a:lnTo>
                  <a:pt x="335" y="123"/>
                </a:lnTo>
                <a:lnTo>
                  <a:pt x="335" y="123"/>
                </a:lnTo>
                <a:lnTo>
                  <a:pt x="332" y="123"/>
                </a:lnTo>
                <a:lnTo>
                  <a:pt x="332" y="123"/>
                </a:lnTo>
                <a:lnTo>
                  <a:pt x="331" y="121"/>
                </a:lnTo>
                <a:lnTo>
                  <a:pt x="329" y="120"/>
                </a:lnTo>
                <a:lnTo>
                  <a:pt x="329" y="120"/>
                </a:lnTo>
                <a:lnTo>
                  <a:pt x="331" y="117"/>
                </a:lnTo>
                <a:lnTo>
                  <a:pt x="331" y="117"/>
                </a:lnTo>
                <a:lnTo>
                  <a:pt x="334" y="110"/>
                </a:lnTo>
                <a:lnTo>
                  <a:pt x="334" y="110"/>
                </a:lnTo>
                <a:lnTo>
                  <a:pt x="335" y="106"/>
                </a:lnTo>
                <a:lnTo>
                  <a:pt x="335" y="106"/>
                </a:lnTo>
                <a:lnTo>
                  <a:pt x="332" y="106"/>
                </a:lnTo>
                <a:lnTo>
                  <a:pt x="332" y="106"/>
                </a:lnTo>
                <a:lnTo>
                  <a:pt x="329" y="106"/>
                </a:lnTo>
                <a:lnTo>
                  <a:pt x="329" y="104"/>
                </a:lnTo>
                <a:lnTo>
                  <a:pt x="328" y="101"/>
                </a:lnTo>
                <a:lnTo>
                  <a:pt x="329" y="100"/>
                </a:lnTo>
                <a:lnTo>
                  <a:pt x="329" y="100"/>
                </a:lnTo>
                <a:lnTo>
                  <a:pt x="331" y="96"/>
                </a:lnTo>
                <a:lnTo>
                  <a:pt x="331" y="96"/>
                </a:lnTo>
                <a:lnTo>
                  <a:pt x="338" y="83"/>
                </a:lnTo>
                <a:lnTo>
                  <a:pt x="338" y="83"/>
                </a:lnTo>
                <a:lnTo>
                  <a:pt x="341" y="77"/>
                </a:lnTo>
                <a:lnTo>
                  <a:pt x="341" y="77"/>
                </a:lnTo>
                <a:lnTo>
                  <a:pt x="342" y="76"/>
                </a:lnTo>
                <a:lnTo>
                  <a:pt x="342" y="76"/>
                </a:lnTo>
                <a:lnTo>
                  <a:pt x="341" y="77"/>
                </a:lnTo>
                <a:lnTo>
                  <a:pt x="341" y="77"/>
                </a:lnTo>
                <a:lnTo>
                  <a:pt x="325" y="89"/>
                </a:lnTo>
                <a:lnTo>
                  <a:pt x="325" y="89"/>
                </a:lnTo>
                <a:lnTo>
                  <a:pt x="314" y="97"/>
                </a:lnTo>
                <a:lnTo>
                  <a:pt x="314" y="97"/>
                </a:lnTo>
                <a:lnTo>
                  <a:pt x="309" y="100"/>
                </a:lnTo>
                <a:lnTo>
                  <a:pt x="309" y="100"/>
                </a:lnTo>
                <a:lnTo>
                  <a:pt x="308" y="100"/>
                </a:lnTo>
                <a:lnTo>
                  <a:pt x="308" y="98"/>
                </a:lnTo>
                <a:lnTo>
                  <a:pt x="308" y="98"/>
                </a:lnTo>
                <a:lnTo>
                  <a:pt x="307" y="97"/>
                </a:lnTo>
                <a:lnTo>
                  <a:pt x="307" y="96"/>
                </a:lnTo>
                <a:lnTo>
                  <a:pt x="307" y="96"/>
                </a:lnTo>
                <a:lnTo>
                  <a:pt x="308" y="94"/>
                </a:lnTo>
                <a:lnTo>
                  <a:pt x="308" y="94"/>
                </a:lnTo>
                <a:lnTo>
                  <a:pt x="311" y="89"/>
                </a:lnTo>
                <a:lnTo>
                  <a:pt x="311" y="89"/>
                </a:lnTo>
                <a:lnTo>
                  <a:pt x="326" y="63"/>
                </a:lnTo>
                <a:lnTo>
                  <a:pt x="326" y="63"/>
                </a:lnTo>
                <a:lnTo>
                  <a:pt x="331" y="54"/>
                </a:lnTo>
                <a:lnTo>
                  <a:pt x="331" y="54"/>
                </a:lnTo>
                <a:lnTo>
                  <a:pt x="332" y="53"/>
                </a:lnTo>
                <a:lnTo>
                  <a:pt x="332" y="53"/>
                </a:lnTo>
                <a:lnTo>
                  <a:pt x="329" y="54"/>
                </a:lnTo>
                <a:lnTo>
                  <a:pt x="329" y="54"/>
                </a:lnTo>
                <a:lnTo>
                  <a:pt x="308" y="70"/>
                </a:lnTo>
                <a:lnTo>
                  <a:pt x="308" y="70"/>
                </a:lnTo>
                <a:lnTo>
                  <a:pt x="297" y="77"/>
                </a:lnTo>
                <a:lnTo>
                  <a:pt x="297" y="77"/>
                </a:lnTo>
                <a:lnTo>
                  <a:pt x="294" y="80"/>
                </a:lnTo>
                <a:lnTo>
                  <a:pt x="294" y="80"/>
                </a:lnTo>
                <a:lnTo>
                  <a:pt x="291" y="80"/>
                </a:lnTo>
                <a:lnTo>
                  <a:pt x="289" y="79"/>
                </a:lnTo>
                <a:lnTo>
                  <a:pt x="289" y="77"/>
                </a:lnTo>
                <a:lnTo>
                  <a:pt x="289" y="74"/>
                </a:lnTo>
                <a:lnTo>
                  <a:pt x="289" y="74"/>
                </a:lnTo>
                <a:lnTo>
                  <a:pt x="291" y="71"/>
                </a:lnTo>
                <a:lnTo>
                  <a:pt x="291" y="71"/>
                </a:lnTo>
                <a:lnTo>
                  <a:pt x="292" y="67"/>
                </a:lnTo>
                <a:lnTo>
                  <a:pt x="292" y="67"/>
                </a:lnTo>
                <a:lnTo>
                  <a:pt x="302" y="47"/>
                </a:lnTo>
                <a:lnTo>
                  <a:pt x="302" y="47"/>
                </a:lnTo>
                <a:lnTo>
                  <a:pt x="307" y="37"/>
                </a:lnTo>
                <a:lnTo>
                  <a:pt x="307" y="37"/>
                </a:lnTo>
                <a:lnTo>
                  <a:pt x="307" y="36"/>
                </a:lnTo>
                <a:lnTo>
                  <a:pt x="307" y="36"/>
                </a:lnTo>
                <a:lnTo>
                  <a:pt x="307" y="35"/>
                </a:lnTo>
                <a:lnTo>
                  <a:pt x="307" y="35"/>
                </a:lnTo>
                <a:lnTo>
                  <a:pt x="304" y="37"/>
                </a:lnTo>
                <a:lnTo>
                  <a:pt x="304" y="37"/>
                </a:lnTo>
                <a:lnTo>
                  <a:pt x="292" y="44"/>
                </a:lnTo>
                <a:lnTo>
                  <a:pt x="292" y="44"/>
                </a:lnTo>
                <a:lnTo>
                  <a:pt x="272" y="63"/>
                </a:lnTo>
                <a:lnTo>
                  <a:pt x="272" y="63"/>
                </a:lnTo>
                <a:lnTo>
                  <a:pt x="262" y="70"/>
                </a:lnTo>
                <a:lnTo>
                  <a:pt x="262" y="70"/>
                </a:lnTo>
                <a:lnTo>
                  <a:pt x="260" y="71"/>
                </a:lnTo>
                <a:lnTo>
                  <a:pt x="260" y="71"/>
                </a:lnTo>
                <a:lnTo>
                  <a:pt x="258" y="71"/>
                </a:lnTo>
                <a:lnTo>
                  <a:pt x="258" y="69"/>
                </a:lnTo>
                <a:lnTo>
                  <a:pt x="258" y="69"/>
                </a:lnTo>
                <a:lnTo>
                  <a:pt x="258" y="67"/>
                </a:lnTo>
                <a:lnTo>
                  <a:pt x="258" y="67"/>
                </a:lnTo>
                <a:lnTo>
                  <a:pt x="260" y="64"/>
                </a:lnTo>
                <a:lnTo>
                  <a:pt x="260" y="64"/>
                </a:lnTo>
                <a:lnTo>
                  <a:pt x="267" y="49"/>
                </a:lnTo>
                <a:lnTo>
                  <a:pt x="267" y="49"/>
                </a:lnTo>
                <a:lnTo>
                  <a:pt x="271" y="37"/>
                </a:lnTo>
                <a:lnTo>
                  <a:pt x="271" y="37"/>
                </a:lnTo>
                <a:lnTo>
                  <a:pt x="272" y="35"/>
                </a:lnTo>
                <a:lnTo>
                  <a:pt x="272" y="35"/>
                </a:lnTo>
                <a:lnTo>
                  <a:pt x="271" y="36"/>
                </a:lnTo>
                <a:lnTo>
                  <a:pt x="271" y="36"/>
                </a:lnTo>
                <a:lnTo>
                  <a:pt x="258" y="46"/>
                </a:lnTo>
                <a:lnTo>
                  <a:pt x="258" y="46"/>
                </a:lnTo>
                <a:lnTo>
                  <a:pt x="244" y="59"/>
                </a:lnTo>
                <a:lnTo>
                  <a:pt x="244" y="59"/>
                </a:lnTo>
                <a:lnTo>
                  <a:pt x="233" y="66"/>
                </a:lnTo>
                <a:lnTo>
                  <a:pt x="233" y="66"/>
                </a:lnTo>
                <a:lnTo>
                  <a:pt x="230" y="67"/>
                </a:lnTo>
                <a:lnTo>
                  <a:pt x="230" y="67"/>
                </a:lnTo>
                <a:lnTo>
                  <a:pt x="227" y="67"/>
                </a:lnTo>
                <a:lnTo>
                  <a:pt x="226" y="64"/>
                </a:lnTo>
                <a:lnTo>
                  <a:pt x="226" y="64"/>
                </a:lnTo>
                <a:lnTo>
                  <a:pt x="226" y="62"/>
                </a:lnTo>
                <a:lnTo>
                  <a:pt x="226" y="62"/>
                </a:lnTo>
                <a:lnTo>
                  <a:pt x="227" y="59"/>
                </a:lnTo>
                <a:lnTo>
                  <a:pt x="227" y="59"/>
                </a:lnTo>
                <a:lnTo>
                  <a:pt x="233" y="46"/>
                </a:lnTo>
                <a:lnTo>
                  <a:pt x="233" y="46"/>
                </a:lnTo>
                <a:lnTo>
                  <a:pt x="238" y="29"/>
                </a:lnTo>
                <a:lnTo>
                  <a:pt x="238" y="29"/>
                </a:lnTo>
                <a:lnTo>
                  <a:pt x="238" y="25"/>
                </a:lnTo>
                <a:lnTo>
                  <a:pt x="238" y="25"/>
                </a:lnTo>
                <a:lnTo>
                  <a:pt x="237" y="26"/>
                </a:lnTo>
                <a:lnTo>
                  <a:pt x="237" y="26"/>
                </a:lnTo>
                <a:lnTo>
                  <a:pt x="230" y="32"/>
                </a:lnTo>
                <a:lnTo>
                  <a:pt x="230" y="32"/>
                </a:lnTo>
                <a:lnTo>
                  <a:pt x="206" y="54"/>
                </a:lnTo>
                <a:lnTo>
                  <a:pt x="206" y="54"/>
                </a:lnTo>
                <a:lnTo>
                  <a:pt x="199" y="62"/>
                </a:lnTo>
                <a:lnTo>
                  <a:pt x="199" y="62"/>
                </a:lnTo>
                <a:lnTo>
                  <a:pt x="197" y="63"/>
                </a:lnTo>
                <a:lnTo>
                  <a:pt x="197" y="63"/>
                </a:lnTo>
                <a:lnTo>
                  <a:pt x="196" y="63"/>
                </a:lnTo>
                <a:lnTo>
                  <a:pt x="194" y="63"/>
                </a:lnTo>
                <a:lnTo>
                  <a:pt x="194" y="63"/>
                </a:lnTo>
                <a:lnTo>
                  <a:pt x="193" y="62"/>
                </a:lnTo>
                <a:lnTo>
                  <a:pt x="193" y="60"/>
                </a:lnTo>
                <a:lnTo>
                  <a:pt x="193" y="60"/>
                </a:lnTo>
                <a:lnTo>
                  <a:pt x="194" y="57"/>
                </a:lnTo>
                <a:lnTo>
                  <a:pt x="194" y="57"/>
                </a:lnTo>
                <a:lnTo>
                  <a:pt x="199" y="46"/>
                </a:lnTo>
                <a:lnTo>
                  <a:pt x="199" y="46"/>
                </a:lnTo>
                <a:lnTo>
                  <a:pt x="206" y="29"/>
                </a:lnTo>
                <a:lnTo>
                  <a:pt x="206" y="29"/>
                </a:lnTo>
                <a:lnTo>
                  <a:pt x="206" y="27"/>
                </a:lnTo>
                <a:lnTo>
                  <a:pt x="206" y="27"/>
                </a:lnTo>
                <a:lnTo>
                  <a:pt x="206" y="27"/>
                </a:lnTo>
                <a:lnTo>
                  <a:pt x="206" y="27"/>
                </a:lnTo>
                <a:lnTo>
                  <a:pt x="200" y="33"/>
                </a:lnTo>
                <a:lnTo>
                  <a:pt x="200" y="33"/>
                </a:lnTo>
                <a:lnTo>
                  <a:pt x="181" y="54"/>
                </a:lnTo>
                <a:lnTo>
                  <a:pt x="181" y="54"/>
                </a:lnTo>
                <a:lnTo>
                  <a:pt x="170" y="67"/>
                </a:lnTo>
                <a:lnTo>
                  <a:pt x="170" y="67"/>
                </a:lnTo>
                <a:lnTo>
                  <a:pt x="167" y="69"/>
                </a:lnTo>
                <a:lnTo>
                  <a:pt x="167" y="69"/>
                </a:lnTo>
                <a:lnTo>
                  <a:pt x="164" y="69"/>
                </a:lnTo>
                <a:lnTo>
                  <a:pt x="164" y="69"/>
                </a:lnTo>
                <a:lnTo>
                  <a:pt x="163" y="67"/>
                </a:lnTo>
                <a:lnTo>
                  <a:pt x="163" y="66"/>
                </a:lnTo>
                <a:lnTo>
                  <a:pt x="163" y="66"/>
                </a:lnTo>
                <a:lnTo>
                  <a:pt x="164" y="62"/>
                </a:lnTo>
                <a:lnTo>
                  <a:pt x="164" y="62"/>
                </a:lnTo>
                <a:lnTo>
                  <a:pt x="172" y="47"/>
                </a:lnTo>
                <a:lnTo>
                  <a:pt x="172" y="47"/>
                </a:lnTo>
                <a:lnTo>
                  <a:pt x="181" y="29"/>
                </a:lnTo>
                <a:lnTo>
                  <a:pt x="181" y="29"/>
                </a:lnTo>
                <a:lnTo>
                  <a:pt x="181" y="26"/>
                </a:lnTo>
                <a:lnTo>
                  <a:pt x="181" y="26"/>
                </a:lnTo>
                <a:lnTo>
                  <a:pt x="180" y="26"/>
                </a:lnTo>
                <a:lnTo>
                  <a:pt x="180" y="26"/>
                </a:lnTo>
                <a:lnTo>
                  <a:pt x="162" y="27"/>
                </a:lnTo>
                <a:lnTo>
                  <a:pt x="162" y="27"/>
                </a:lnTo>
                <a:lnTo>
                  <a:pt x="118" y="29"/>
                </a:lnTo>
                <a:lnTo>
                  <a:pt x="118" y="29"/>
                </a:lnTo>
                <a:lnTo>
                  <a:pt x="102" y="29"/>
                </a:lnTo>
                <a:lnTo>
                  <a:pt x="86" y="32"/>
                </a:lnTo>
                <a:lnTo>
                  <a:pt x="86" y="32"/>
                </a:lnTo>
                <a:lnTo>
                  <a:pt x="76" y="33"/>
                </a:lnTo>
                <a:lnTo>
                  <a:pt x="66" y="36"/>
                </a:lnTo>
                <a:lnTo>
                  <a:pt x="66" y="36"/>
                </a:lnTo>
                <a:lnTo>
                  <a:pt x="64" y="37"/>
                </a:lnTo>
                <a:lnTo>
                  <a:pt x="64" y="37"/>
                </a:lnTo>
                <a:lnTo>
                  <a:pt x="65" y="39"/>
                </a:lnTo>
                <a:lnTo>
                  <a:pt x="65" y="39"/>
                </a:lnTo>
                <a:lnTo>
                  <a:pt x="66" y="40"/>
                </a:lnTo>
                <a:lnTo>
                  <a:pt x="65" y="43"/>
                </a:lnTo>
                <a:lnTo>
                  <a:pt x="65" y="43"/>
                </a:lnTo>
                <a:lnTo>
                  <a:pt x="61" y="46"/>
                </a:lnTo>
                <a:lnTo>
                  <a:pt x="61" y="46"/>
                </a:lnTo>
                <a:lnTo>
                  <a:pt x="54" y="57"/>
                </a:lnTo>
                <a:lnTo>
                  <a:pt x="46" y="70"/>
                </a:lnTo>
                <a:lnTo>
                  <a:pt x="41" y="81"/>
                </a:lnTo>
                <a:lnTo>
                  <a:pt x="37" y="96"/>
                </a:lnTo>
                <a:lnTo>
                  <a:pt x="37" y="96"/>
                </a:lnTo>
                <a:lnTo>
                  <a:pt x="37" y="97"/>
                </a:lnTo>
                <a:lnTo>
                  <a:pt x="37" y="97"/>
                </a:lnTo>
                <a:lnTo>
                  <a:pt x="42" y="91"/>
                </a:lnTo>
                <a:lnTo>
                  <a:pt x="42" y="91"/>
                </a:lnTo>
                <a:lnTo>
                  <a:pt x="54" y="76"/>
                </a:lnTo>
                <a:lnTo>
                  <a:pt x="54" y="76"/>
                </a:lnTo>
                <a:lnTo>
                  <a:pt x="61" y="64"/>
                </a:lnTo>
                <a:lnTo>
                  <a:pt x="61" y="64"/>
                </a:lnTo>
                <a:lnTo>
                  <a:pt x="62" y="63"/>
                </a:lnTo>
                <a:lnTo>
                  <a:pt x="62" y="63"/>
                </a:lnTo>
                <a:lnTo>
                  <a:pt x="65" y="63"/>
                </a:lnTo>
                <a:lnTo>
                  <a:pt x="65" y="63"/>
                </a:lnTo>
                <a:lnTo>
                  <a:pt x="65" y="64"/>
                </a:lnTo>
                <a:lnTo>
                  <a:pt x="65" y="64"/>
                </a:lnTo>
                <a:lnTo>
                  <a:pt x="65" y="66"/>
                </a:lnTo>
                <a:lnTo>
                  <a:pt x="65" y="66"/>
                </a:lnTo>
                <a:lnTo>
                  <a:pt x="58" y="80"/>
                </a:lnTo>
                <a:lnTo>
                  <a:pt x="51" y="94"/>
                </a:lnTo>
                <a:lnTo>
                  <a:pt x="51" y="94"/>
                </a:lnTo>
                <a:lnTo>
                  <a:pt x="45" y="114"/>
                </a:lnTo>
                <a:lnTo>
                  <a:pt x="45" y="114"/>
                </a:lnTo>
                <a:lnTo>
                  <a:pt x="44" y="117"/>
                </a:lnTo>
                <a:lnTo>
                  <a:pt x="44" y="117"/>
                </a:lnTo>
                <a:lnTo>
                  <a:pt x="45" y="117"/>
                </a:lnTo>
                <a:lnTo>
                  <a:pt x="45" y="117"/>
                </a:lnTo>
                <a:lnTo>
                  <a:pt x="46" y="116"/>
                </a:lnTo>
                <a:lnTo>
                  <a:pt x="46" y="116"/>
                </a:lnTo>
                <a:lnTo>
                  <a:pt x="51" y="111"/>
                </a:lnTo>
                <a:lnTo>
                  <a:pt x="51" y="111"/>
                </a:lnTo>
                <a:lnTo>
                  <a:pt x="61" y="98"/>
                </a:lnTo>
                <a:lnTo>
                  <a:pt x="61" y="98"/>
                </a:lnTo>
                <a:lnTo>
                  <a:pt x="66" y="91"/>
                </a:lnTo>
                <a:lnTo>
                  <a:pt x="66" y="91"/>
                </a:lnTo>
                <a:lnTo>
                  <a:pt x="69" y="89"/>
                </a:lnTo>
                <a:lnTo>
                  <a:pt x="69" y="89"/>
                </a:lnTo>
                <a:lnTo>
                  <a:pt x="72" y="89"/>
                </a:lnTo>
                <a:lnTo>
                  <a:pt x="73" y="91"/>
                </a:lnTo>
                <a:lnTo>
                  <a:pt x="73" y="91"/>
                </a:lnTo>
                <a:lnTo>
                  <a:pt x="73" y="94"/>
                </a:lnTo>
                <a:lnTo>
                  <a:pt x="73" y="94"/>
                </a:lnTo>
                <a:lnTo>
                  <a:pt x="71" y="107"/>
                </a:lnTo>
                <a:lnTo>
                  <a:pt x="71" y="107"/>
                </a:lnTo>
                <a:lnTo>
                  <a:pt x="65" y="128"/>
                </a:lnTo>
                <a:lnTo>
                  <a:pt x="65" y="128"/>
                </a:lnTo>
                <a:lnTo>
                  <a:pt x="65" y="131"/>
                </a:lnTo>
                <a:lnTo>
                  <a:pt x="65" y="131"/>
                </a:lnTo>
                <a:lnTo>
                  <a:pt x="66" y="130"/>
                </a:lnTo>
                <a:lnTo>
                  <a:pt x="66" y="130"/>
                </a:lnTo>
                <a:lnTo>
                  <a:pt x="72" y="124"/>
                </a:lnTo>
                <a:lnTo>
                  <a:pt x="72" y="124"/>
                </a:lnTo>
                <a:lnTo>
                  <a:pt x="81" y="114"/>
                </a:lnTo>
                <a:lnTo>
                  <a:pt x="81" y="114"/>
                </a:lnTo>
                <a:lnTo>
                  <a:pt x="83" y="110"/>
                </a:lnTo>
                <a:lnTo>
                  <a:pt x="83" y="110"/>
                </a:lnTo>
                <a:lnTo>
                  <a:pt x="86" y="110"/>
                </a:lnTo>
                <a:lnTo>
                  <a:pt x="88" y="113"/>
                </a:lnTo>
                <a:lnTo>
                  <a:pt x="88" y="113"/>
                </a:lnTo>
                <a:lnTo>
                  <a:pt x="88" y="116"/>
                </a:lnTo>
                <a:lnTo>
                  <a:pt x="88" y="116"/>
                </a:lnTo>
                <a:lnTo>
                  <a:pt x="86" y="124"/>
                </a:lnTo>
                <a:lnTo>
                  <a:pt x="86" y="124"/>
                </a:lnTo>
                <a:lnTo>
                  <a:pt x="82" y="140"/>
                </a:lnTo>
                <a:lnTo>
                  <a:pt x="82" y="140"/>
                </a:lnTo>
                <a:lnTo>
                  <a:pt x="82" y="143"/>
                </a:lnTo>
                <a:lnTo>
                  <a:pt x="82" y="143"/>
                </a:lnTo>
                <a:lnTo>
                  <a:pt x="83" y="143"/>
                </a:lnTo>
                <a:lnTo>
                  <a:pt x="83" y="143"/>
                </a:lnTo>
                <a:lnTo>
                  <a:pt x="89" y="140"/>
                </a:lnTo>
                <a:lnTo>
                  <a:pt x="89" y="140"/>
                </a:lnTo>
                <a:lnTo>
                  <a:pt x="92" y="138"/>
                </a:lnTo>
                <a:lnTo>
                  <a:pt x="92" y="138"/>
                </a:lnTo>
                <a:lnTo>
                  <a:pt x="96" y="138"/>
                </a:lnTo>
                <a:lnTo>
                  <a:pt x="99" y="141"/>
                </a:lnTo>
                <a:lnTo>
                  <a:pt x="99" y="141"/>
                </a:lnTo>
                <a:lnTo>
                  <a:pt x="99" y="143"/>
                </a:lnTo>
                <a:lnTo>
                  <a:pt x="99" y="143"/>
                </a:lnTo>
                <a:lnTo>
                  <a:pt x="103" y="154"/>
                </a:lnTo>
                <a:lnTo>
                  <a:pt x="103" y="154"/>
                </a:lnTo>
                <a:lnTo>
                  <a:pt x="103" y="155"/>
                </a:lnTo>
                <a:lnTo>
                  <a:pt x="102" y="157"/>
                </a:lnTo>
                <a:lnTo>
                  <a:pt x="102" y="157"/>
                </a:lnTo>
                <a:lnTo>
                  <a:pt x="99" y="157"/>
                </a:lnTo>
                <a:lnTo>
                  <a:pt x="96" y="155"/>
                </a:lnTo>
                <a:lnTo>
                  <a:pt x="96" y="155"/>
                </a:lnTo>
                <a:lnTo>
                  <a:pt x="95" y="147"/>
                </a:lnTo>
                <a:lnTo>
                  <a:pt x="95" y="147"/>
                </a:lnTo>
                <a:lnTo>
                  <a:pt x="93" y="143"/>
                </a:lnTo>
                <a:lnTo>
                  <a:pt x="93" y="143"/>
                </a:lnTo>
                <a:lnTo>
                  <a:pt x="91" y="144"/>
                </a:lnTo>
                <a:lnTo>
                  <a:pt x="91" y="144"/>
                </a:lnTo>
                <a:lnTo>
                  <a:pt x="83" y="145"/>
                </a:lnTo>
                <a:lnTo>
                  <a:pt x="83" y="145"/>
                </a:lnTo>
                <a:lnTo>
                  <a:pt x="81" y="145"/>
                </a:lnTo>
                <a:lnTo>
                  <a:pt x="79" y="145"/>
                </a:lnTo>
                <a:lnTo>
                  <a:pt x="79" y="141"/>
                </a:lnTo>
                <a:lnTo>
                  <a:pt x="79" y="141"/>
                </a:lnTo>
                <a:lnTo>
                  <a:pt x="79" y="140"/>
                </a:lnTo>
                <a:lnTo>
                  <a:pt x="79" y="140"/>
                </a:lnTo>
                <a:lnTo>
                  <a:pt x="82" y="127"/>
                </a:lnTo>
                <a:lnTo>
                  <a:pt x="82" y="127"/>
                </a:lnTo>
                <a:lnTo>
                  <a:pt x="85" y="117"/>
                </a:lnTo>
                <a:lnTo>
                  <a:pt x="85" y="117"/>
                </a:lnTo>
                <a:lnTo>
                  <a:pt x="85" y="114"/>
                </a:lnTo>
                <a:lnTo>
                  <a:pt x="85" y="114"/>
                </a:lnTo>
                <a:lnTo>
                  <a:pt x="82" y="116"/>
                </a:lnTo>
                <a:lnTo>
                  <a:pt x="82" y="116"/>
                </a:lnTo>
                <a:lnTo>
                  <a:pt x="75" y="125"/>
                </a:lnTo>
                <a:lnTo>
                  <a:pt x="75" y="125"/>
                </a:lnTo>
                <a:lnTo>
                  <a:pt x="68" y="133"/>
                </a:lnTo>
                <a:lnTo>
                  <a:pt x="68" y="133"/>
                </a:lnTo>
                <a:lnTo>
                  <a:pt x="65" y="134"/>
                </a:lnTo>
                <a:lnTo>
                  <a:pt x="65" y="134"/>
                </a:lnTo>
                <a:lnTo>
                  <a:pt x="64" y="134"/>
                </a:lnTo>
                <a:lnTo>
                  <a:pt x="62" y="133"/>
                </a:lnTo>
                <a:lnTo>
                  <a:pt x="62" y="133"/>
                </a:lnTo>
                <a:lnTo>
                  <a:pt x="62" y="130"/>
                </a:lnTo>
                <a:lnTo>
                  <a:pt x="62" y="130"/>
                </a:lnTo>
                <a:lnTo>
                  <a:pt x="64" y="120"/>
                </a:lnTo>
                <a:lnTo>
                  <a:pt x="64" y="120"/>
                </a:lnTo>
                <a:lnTo>
                  <a:pt x="69" y="96"/>
                </a:lnTo>
                <a:lnTo>
                  <a:pt x="69" y="96"/>
                </a:lnTo>
                <a:lnTo>
                  <a:pt x="71" y="93"/>
                </a:lnTo>
                <a:lnTo>
                  <a:pt x="71" y="93"/>
                </a:lnTo>
                <a:lnTo>
                  <a:pt x="69" y="93"/>
                </a:lnTo>
                <a:lnTo>
                  <a:pt x="69" y="93"/>
                </a:lnTo>
                <a:lnTo>
                  <a:pt x="68" y="96"/>
                </a:lnTo>
                <a:lnTo>
                  <a:pt x="68" y="96"/>
                </a:lnTo>
                <a:lnTo>
                  <a:pt x="56" y="108"/>
                </a:lnTo>
                <a:lnTo>
                  <a:pt x="56" y="108"/>
                </a:lnTo>
                <a:lnTo>
                  <a:pt x="48" y="117"/>
                </a:lnTo>
                <a:lnTo>
                  <a:pt x="48" y="117"/>
                </a:lnTo>
                <a:lnTo>
                  <a:pt x="44" y="121"/>
                </a:lnTo>
                <a:lnTo>
                  <a:pt x="44" y="121"/>
                </a:lnTo>
                <a:close/>
                <a:moveTo>
                  <a:pt x="68" y="329"/>
                </a:moveTo>
                <a:lnTo>
                  <a:pt x="68" y="329"/>
                </a:lnTo>
                <a:lnTo>
                  <a:pt x="69" y="327"/>
                </a:lnTo>
                <a:lnTo>
                  <a:pt x="69" y="327"/>
                </a:lnTo>
                <a:lnTo>
                  <a:pt x="82" y="313"/>
                </a:lnTo>
                <a:lnTo>
                  <a:pt x="82" y="313"/>
                </a:lnTo>
                <a:lnTo>
                  <a:pt x="85" y="310"/>
                </a:lnTo>
                <a:lnTo>
                  <a:pt x="85" y="310"/>
                </a:lnTo>
                <a:lnTo>
                  <a:pt x="86" y="310"/>
                </a:lnTo>
                <a:lnTo>
                  <a:pt x="86" y="310"/>
                </a:lnTo>
                <a:lnTo>
                  <a:pt x="88" y="312"/>
                </a:lnTo>
                <a:lnTo>
                  <a:pt x="88" y="312"/>
                </a:lnTo>
                <a:lnTo>
                  <a:pt x="86" y="313"/>
                </a:lnTo>
                <a:lnTo>
                  <a:pt x="86" y="313"/>
                </a:lnTo>
                <a:lnTo>
                  <a:pt x="86" y="316"/>
                </a:lnTo>
                <a:lnTo>
                  <a:pt x="86" y="316"/>
                </a:lnTo>
                <a:lnTo>
                  <a:pt x="78" y="334"/>
                </a:lnTo>
                <a:lnTo>
                  <a:pt x="78" y="334"/>
                </a:lnTo>
                <a:lnTo>
                  <a:pt x="78" y="336"/>
                </a:lnTo>
                <a:lnTo>
                  <a:pt x="78" y="336"/>
                </a:lnTo>
                <a:lnTo>
                  <a:pt x="79" y="337"/>
                </a:lnTo>
                <a:lnTo>
                  <a:pt x="79" y="337"/>
                </a:lnTo>
                <a:lnTo>
                  <a:pt x="82" y="334"/>
                </a:lnTo>
                <a:lnTo>
                  <a:pt x="82" y="334"/>
                </a:lnTo>
                <a:lnTo>
                  <a:pt x="99" y="317"/>
                </a:lnTo>
                <a:lnTo>
                  <a:pt x="99" y="317"/>
                </a:lnTo>
                <a:lnTo>
                  <a:pt x="109" y="307"/>
                </a:lnTo>
                <a:lnTo>
                  <a:pt x="109" y="307"/>
                </a:lnTo>
                <a:lnTo>
                  <a:pt x="110" y="305"/>
                </a:lnTo>
                <a:lnTo>
                  <a:pt x="110" y="305"/>
                </a:lnTo>
                <a:lnTo>
                  <a:pt x="112" y="305"/>
                </a:lnTo>
                <a:lnTo>
                  <a:pt x="113" y="305"/>
                </a:lnTo>
                <a:lnTo>
                  <a:pt x="113" y="305"/>
                </a:lnTo>
                <a:lnTo>
                  <a:pt x="113" y="306"/>
                </a:lnTo>
                <a:lnTo>
                  <a:pt x="113" y="307"/>
                </a:lnTo>
                <a:lnTo>
                  <a:pt x="113" y="307"/>
                </a:lnTo>
                <a:lnTo>
                  <a:pt x="113" y="309"/>
                </a:lnTo>
                <a:lnTo>
                  <a:pt x="113" y="309"/>
                </a:lnTo>
                <a:lnTo>
                  <a:pt x="112" y="312"/>
                </a:lnTo>
                <a:lnTo>
                  <a:pt x="112" y="312"/>
                </a:lnTo>
                <a:lnTo>
                  <a:pt x="102" y="329"/>
                </a:lnTo>
                <a:lnTo>
                  <a:pt x="102" y="329"/>
                </a:lnTo>
                <a:lnTo>
                  <a:pt x="98" y="339"/>
                </a:lnTo>
                <a:lnTo>
                  <a:pt x="98" y="339"/>
                </a:lnTo>
                <a:lnTo>
                  <a:pt x="98" y="340"/>
                </a:lnTo>
                <a:lnTo>
                  <a:pt x="98" y="340"/>
                </a:lnTo>
                <a:lnTo>
                  <a:pt x="102" y="337"/>
                </a:lnTo>
                <a:lnTo>
                  <a:pt x="102" y="337"/>
                </a:lnTo>
                <a:lnTo>
                  <a:pt x="116" y="323"/>
                </a:lnTo>
                <a:lnTo>
                  <a:pt x="116" y="323"/>
                </a:lnTo>
                <a:lnTo>
                  <a:pt x="126" y="313"/>
                </a:lnTo>
                <a:lnTo>
                  <a:pt x="126" y="313"/>
                </a:lnTo>
                <a:lnTo>
                  <a:pt x="129" y="312"/>
                </a:lnTo>
                <a:lnTo>
                  <a:pt x="129" y="312"/>
                </a:lnTo>
                <a:lnTo>
                  <a:pt x="130" y="310"/>
                </a:lnTo>
                <a:lnTo>
                  <a:pt x="132" y="312"/>
                </a:lnTo>
                <a:lnTo>
                  <a:pt x="132" y="312"/>
                </a:lnTo>
                <a:lnTo>
                  <a:pt x="133" y="313"/>
                </a:lnTo>
                <a:lnTo>
                  <a:pt x="133" y="314"/>
                </a:lnTo>
                <a:lnTo>
                  <a:pt x="133" y="314"/>
                </a:lnTo>
                <a:lnTo>
                  <a:pt x="132" y="317"/>
                </a:lnTo>
                <a:lnTo>
                  <a:pt x="132" y="317"/>
                </a:lnTo>
                <a:lnTo>
                  <a:pt x="129" y="326"/>
                </a:lnTo>
                <a:lnTo>
                  <a:pt x="129" y="326"/>
                </a:lnTo>
                <a:lnTo>
                  <a:pt x="123" y="339"/>
                </a:lnTo>
                <a:lnTo>
                  <a:pt x="123" y="339"/>
                </a:lnTo>
                <a:lnTo>
                  <a:pt x="122" y="341"/>
                </a:lnTo>
                <a:lnTo>
                  <a:pt x="122" y="341"/>
                </a:lnTo>
                <a:lnTo>
                  <a:pt x="123" y="341"/>
                </a:lnTo>
                <a:lnTo>
                  <a:pt x="123" y="341"/>
                </a:lnTo>
                <a:lnTo>
                  <a:pt x="125" y="340"/>
                </a:lnTo>
                <a:lnTo>
                  <a:pt x="125" y="340"/>
                </a:lnTo>
                <a:lnTo>
                  <a:pt x="132" y="334"/>
                </a:lnTo>
                <a:lnTo>
                  <a:pt x="132" y="334"/>
                </a:lnTo>
                <a:lnTo>
                  <a:pt x="142" y="324"/>
                </a:lnTo>
                <a:lnTo>
                  <a:pt x="142" y="324"/>
                </a:lnTo>
                <a:lnTo>
                  <a:pt x="157" y="312"/>
                </a:lnTo>
                <a:lnTo>
                  <a:pt x="157" y="312"/>
                </a:lnTo>
                <a:lnTo>
                  <a:pt x="160" y="309"/>
                </a:lnTo>
                <a:lnTo>
                  <a:pt x="160" y="309"/>
                </a:lnTo>
                <a:lnTo>
                  <a:pt x="163" y="309"/>
                </a:lnTo>
                <a:lnTo>
                  <a:pt x="163" y="309"/>
                </a:lnTo>
                <a:lnTo>
                  <a:pt x="163" y="312"/>
                </a:lnTo>
                <a:lnTo>
                  <a:pt x="163" y="312"/>
                </a:lnTo>
                <a:lnTo>
                  <a:pt x="163" y="313"/>
                </a:lnTo>
                <a:lnTo>
                  <a:pt x="163" y="313"/>
                </a:lnTo>
                <a:lnTo>
                  <a:pt x="160" y="317"/>
                </a:lnTo>
                <a:lnTo>
                  <a:pt x="160" y="317"/>
                </a:lnTo>
                <a:lnTo>
                  <a:pt x="152" y="333"/>
                </a:lnTo>
                <a:lnTo>
                  <a:pt x="152" y="333"/>
                </a:lnTo>
                <a:lnTo>
                  <a:pt x="147" y="340"/>
                </a:lnTo>
                <a:lnTo>
                  <a:pt x="147" y="340"/>
                </a:lnTo>
                <a:lnTo>
                  <a:pt x="146" y="341"/>
                </a:lnTo>
                <a:lnTo>
                  <a:pt x="146" y="341"/>
                </a:lnTo>
                <a:lnTo>
                  <a:pt x="152" y="339"/>
                </a:lnTo>
                <a:lnTo>
                  <a:pt x="152" y="339"/>
                </a:lnTo>
                <a:lnTo>
                  <a:pt x="167" y="326"/>
                </a:lnTo>
                <a:lnTo>
                  <a:pt x="167" y="326"/>
                </a:lnTo>
                <a:lnTo>
                  <a:pt x="172" y="323"/>
                </a:lnTo>
                <a:lnTo>
                  <a:pt x="172" y="323"/>
                </a:lnTo>
                <a:lnTo>
                  <a:pt x="174" y="324"/>
                </a:lnTo>
                <a:lnTo>
                  <a:pt x="176" y="327"/>
                </a:lnTo>
                <a:lnTo>
                  <a:pt x="176" y="327"/>
                </a:lnTo>
                <a:lnTo>
                  <a:pt x="176" y="330"/>
                </a:lnTo>
                <a:lnTo>
                  <a:pt x="176" y="330"/>
                </a:lnTo>
                <a:lnTo>
                  <a:pt x="173" y="344"/>
                </a:lnTo>
                <a:lnTo>
                  <a:pt x="173" y="344"/>
                </a:lnTo>
                <a:lnTo>
                  <a:pt x="172" y="346"/>
                </a:lnTo>
                <a:lnTo>
                  <a:pt x="170" y="347"/>
                </a:lnTo>
                <a:lnTo>
                  <a:pt x="170" y="347"/>
                </a:lnTo>
                <a:lnTo>
                  <a:pt x="167" y="346"/>
                </a:lnTo>
                <a:lnTo>
                  <a:pt x="167" y="343"/>
                </a:lnTo>
                <a:lnTo>
                  <a:pt x="167" y="343"/>
                </a:lnTo>
                <a:lnTo>
                  <a:pt x="167" y="341"/>
                </a:lnTo>
                <a:lnTo>
                  <a:pt x="167" y="341"/>
                </a:lnTo>
                <a:lnTo>
                  <a:pt x="170" y="330"/>
                </a:lnTo>
                <a:lnTo>
                  <a:pt x="170" y="330"/>
                </a:lnTo>
                <a:lnTo>
                  <a:pt x="170" y="329"/>
                </a:lnTo>
                <a:lnTo>
                  <a:pt x="170" y="329"/>
                </a:lnTo>
                <a:lnTo>
                  <a:pt x="169" y="329"/>
                </a:lnTo>
                <a:lnTo>
                  <a:pt x="169" y="329"/>
                </a:lnTo>
                <a:lnTo>
                  <a:pt x="159" y="337"/>
                </a:lnTo>
                <a:lnTo>
                  <a:pt x="159" y="337"/>
                </a:lnTo>
                <a:lnTo>
                  <a:pt x="149" y="344"/>
                </a:lnTo>
                <a:lnTo>
                  <a:pt x="149" y="344"/>
                </a:lnTo>
                <a:lnTo>
                  <a:pt x="145" y="346"/>
                </a:lnTo>
                <a:lnTo>
                  <a:pt x="145" y="346"/>
                </a:lnTo>
                <a:lnTo>
                  <a:pt x="143" y="346"/>
                </a:lnTo>
                <a:lnTo>
                  <a:pt x="143" y="344"/>
                </a:lnTo>
                <a:lnTo>
                  <a:pt x="143" y="344"/>
                </a:lnTo>
                <a:lnTo>
                  <a:pt x="143" y="341"/>
                </a:lnTo>
                <a:lnTo>
                  <a:pt x="143" y="341"/>
                </a:lnTo>
                <a:lnTo>
                  <a:pt x="147" y="333"/>
                </a:lnTo>
                <a:lnTo>
                  <a:pt x="147" y="333"/>
                </a:lnTo>
                <a:lnTo>
                  <a:pt x="156" y="317"/>
                </a:lnTo>
                <a:lnTo>
                  <a:pt x="156" y="317"/>
                </a:lnTo>
                <a:lnTo>
                  <a:pt x="157" y="316"/>
                </a:lnTo>
                <a:lnTo>
                  <a:pt x="157" y="316"/>
                </a:lnTo>
                <a:lnTo>
                  <a:pt x="156" y="317"/>
                </a:lnTo>
                <a:lnTo>
                  <a:pt x="156" y="317"/>
                </a:lnTo>
                <a:lnTo>
                  <a:pt x="133" y="337"/>
                </a:lnTo>
                <a:lnTo>
                  <a:pt x="133" y="337"/>
                </a:lnTo>
                <a:lnTo>
                  <a:pt x="125" y="344"/>
                </a:lnTo>
                <a:lnTo>
                  <a:pt x="125" y="344"/>
                </a:lnTo>
                <a:lnTo>
                  <a:pt x="122" y="346"/>
                </a:lnTo>
                <a:lnTo>
                  <a:pt x="122" y="346"/>
                </a:lnTo>
                <a:lnTo>
                  <a:pt x="120" y="344"/>
                </a:lnTo>
                <a:lnTo>
                  <a:pt x="119" y="343"/>
                </a:lnTo>
                <a:lnTo>
                  <a:pt x="119" y="343"/>
                </a:lnTo>
                <a:lnTo>
                  <a:pt x="120" y="339"/>
                </a:lnTo>
                <a:lnTo>
                  <a:pt x="120" y="339"/>
                </a:lnTo>
                <a:lnTo>
                  <a:pt x="125" y="329"/>
                </a:lnTo>
                <a:lnTo>
                  <a:pt x="125" y="329"/>
                </a:lnTo>
                <a:lnTo>
                  <a:pt x="129" y="317"/>
                </a:lnTo>
                <a:lnTo>
                  <a:pt x="129" y="317"/>
                </a:lnTo>
                <a:lnTo>
                  <a:pt x="130" y="314"/>
                </a:lnTo>
                <a:lnTo>
                  <a:pt x="130" y="314"/>
                </a:lnTo>
                <a:lnTo>
                  <a:pt x="129" y="314"/>
                </a:lnTo>
                <a:lnTo>
                  <a:pt x="129" y="314"/>
                </a:lnTo>
                <a:lnTo>
                  <a:pt x="126" y="319"/>
                </a:lnTo>
                <a:lnTo>
                  <a:pt x="126" y="319"/>
                </a:lnTo>
                <a:lnTo>
                  <a:pt x="106" y="337"/>
                </a:lnTo>
                <a:lnTo>
                  <a:pt x="106" y="337"/>
                </a:lnTo>
                <a:lnTo>
                  <a:pt x="98" y="344"/>
                </a:lnTo>
                <a:lnTo>
                  <a:pt x="98" y="344"/>
                </a:lnTo>
                <a:lnTo>
                  <a:pt x="98" y="344"/>
                </a:lnTo>
                <a:lnTo>
                  <a:pt x="98" y="344"/>
                </a:lnTo>
                <a:lnTo>
                  <a:pt x="98" y="344"/>
                </a:lnTo>
                <a:lnTo>
                  <a:pt x="98" y="344"/>
                </a:lnTo>
                <a:lnTo>
                  <a:pt x="110" y="349"/>
                </a:lnTo>
                <a:lnTo>
                  <a:pt x="125" y="351"/>
                </a:lnTo>
                <a:lnTo>
                  <a:pt x="125" y="351"/>
                </a:lnTo>
                <a:lnTo>
                  <a:pt x="139" y="353"/>
                </a:lnTo>
                <a:lnTo>
                  <a:pt x="139" y="353"/>
                </a:lnTo>
                <a:lnTo>
                  <a:pt x="167" y="354"/>
                </a:lnTo>
                <a:lnTo>
                  <a:pt x="167" y="354"/>
                </a:lnTo>
                <a:lnTo>
                  <a:pt x="204" y="354"/>
                </a:lnTo>
                <a:lnTo>
                  <a:pt x="204" y="354"/>
                </a:lnTo>
                <a:lnTo>
                  <a:pt x="230" y="356"/>
                </a:lnTo>
                <a:lnTo>
                  <a:pt x="230" y="356"/>
                </a:lnTo>
                <a:lnTo>
                  <a:pt x="233" y="356"/>
                </a:lnTo>
                <a:lnTo>
                  <a:pt x="233" y="356"/>
                </a:lnTo>
                <a:lnTo>
                  <a:pt x="248" y="353"/>
                </a:lnTo>
                <a:lnTo>
                  <a:pt x="248" y="353"/>
                </a:lnTo>
                <a:lnTo>
                  <a:pt x="274" y="349"/>
                </a:lnTo>
                <a:lnTo>
                  <a:pt x="274" y="349"/>
                </a:lnTo>
                <a:lnTo>
                  <a:pt x="281" y="347"/>
                </a:lnTo>
                <a:lnTo>
                  <a:pt x="281" y="347"/>
                </a:lnTo>
                <a:lnTo>
                  <a:pt x="282" y="343"/>
                </a:lnTo>
                <a:lnTo>
                  <a:pt x="282" y="343"/>
                </a:lnTo>
                <a:lnTo>
                  <a:pt x="291" y="330"/>
                </a:lnTo>
                <a:lnTo>
                  <a:pt x="291" y="330"/>
                </a:lnTo>
                <a:lnTo>
                  <a:pt x="298" y="319"/>
                </a:lnTo>
                <a:lnTo>
                  <a:pt x="298" y="319"/>
                </a:lnTo>
                <a:lnTo>
                  <a:pt x="298" y="317"/>
                </a:lnTo>
                <a:lnTo>
                  <a:pt x="298" y="317"/>
                </a:lnTo>
                <a:lnTo>
                  <a:pt x="297" y="319"/>
                </a:lnTo>
                <a:lnTo>
                  <a:pt x="297" y="319"/>
                </a:lnTo>
                <a:lnTo>
                  <a:pt x="277" y="333"/>
                </a:lnTo>
                <a:lnTo>
                  <a:pt x="277" y="333"/>
                </a:lnTo>
                <a:lnTo>
                  <a:pt x="262" y="346"/>
                </a:lnTo>
                <a:lnTo>
                  <a:pt x="262" y="346"/>
                </a:lnTo>
                <a:lnTo>
                  <a:pt x="260" y="347"/>
                </a:lnTo>
                <a:lnTo>
                  <a:pt x="260" y="347"/>
                </a:lnTo>
                <a:lnTo>
                  <a:pt x="257" y="347"/>
                </a:lnTo>
                <a:lnTo>
                  <a:pt x="257" y="347"/>
                </a:lnTo>
                <a:lnTo>
                  <a:pt x="257" y="346"/>
                </a:lnTo>
                <a:lnTo>
                  <a:pt x="257" y="346"/>
                </a:lnTo>
                <a:lnTo>
                  <a:pt x="258" y="343"/>
                </a:lnTo>
                <a:lnTo>
                  <a:pt x="258" y="343"/>
                </a:lnTo>
                <a:lnTo>
                  <a:pt x="267" y="333"/>
                </a:lnTo>
                <a:lnTo>
                  <a:pt x="267" y="333"/>
                </a:lnTo>
                <a:lnTo>
                  <a:pt x="288" y="306"/>
                </a:lnTo>
                <a:lnTo>
                  <a:pt x="288" y="306"/>
                </a:lnTo>
                <a:lnTo>
                  <a:pt x="289" y="303"/>
                </a:lnTo>
                <a:lnTo>
                  <a:pt x="289" y="303"/>
                </a:lnTo>
                <a:lnTo>
                  <a:pt x="288" y="305"/>
                </a:lnTo>
                <a:lnTo>
                  <a:pt x="288" y="305"/>
                </a:lnTo>
                <a:lnTo>
                  <a:pt x="274" y="316"/>
                </a:lnTo>
                <a:lnTo>
                  <a:pt x="274" y="316"/>
                </a:lnTo>
                <a:lnTo>
                  <a:pt x="253" y="334"/>
                </a:lnTo>
                <a:lnTo>
                  <a:pt x="253" y="334"/>
                </a:lnTo>
                <a:lnTo>
                  <a:pt x="247" y="340"/>
                </a:lnTo>
                <a:lnTo>
                  <a:pt x="247" y="340"/>
                </a:lnTo>
                <a:lnTo>
                  <a:pt x="245" y="341"/>
                </a:lnTo>
                <a:lnTo>
                  <a:pt x="245" y="341"/>
                </a:lnTo>
                <a:lnTo>
                  <a:pt x="244" y="340"/>
                </a:lnTo>
                <a:lnTo>
                  <a:pt x="243" y="339"/>
                </a:lnTo>
                <a:lnTo>
                  <a:pt x="243" y="339"/>
                </a:lnTo>
                <a:lnTo>
                  <a:pt x="244" y="337"/>
                </a:lnTo>
                <a:lnTo>
                  <a:pt x="244" y="337"/>
                </a:lnTo>
                <a:lnTo>
                  <a:pt x="245" y="334"/>
                </a:lnTo>
                <a:lnTo>
                  <a:pt x="245" y="334"/>
                </a:lnTo>
                <a:lnTo>
                  <a:pt x="261" y="314"/>
                </a:lnTo>
                <a:lnTo>
                  <a:pt x="261" y="314"/>
                </a:lnTo>
                <a:lnTo>
                  <a:pt x="284" y="285"/>
                </a:lnTo>
                <a:lnTo>
                  <a:pt x="284" y="285"/>
                </a:lnTo>
                <a:lnTo>
                  <a:pt x="285" y="282"/>
                </a:lnTo>
                <a:lnTo>
                  <a:pt x="285" y="282"/>
                </a:lnTo>
                <a:lnTo>
                  <a:pt x="284" y="283"/>
                </a:lnTo>
                <a:lnTo>
                  <a:pt x="284" y="283"/>
                </a:lnTo>
                <a:lnTo>
                  <a:pt x="274" y="292"/>
                </a:lnTo>
                <a:lnTo>
                  <a:pt x="274" y="292"/>
                </a:lnTo>
                <a:lnTo>
                  <a:pt x="250" y="314"/>
                </a:lnTo>
                <a:lnTo>
                  <a:pt x="250" y="314"/>
                </a:lnTo>
                <a:lnTo>
                  <a:pt x="244" y="320"/>
                </a:lnTo>
                <a:lnTo>
                  <a:pt x="244" y="320"/>
                </a:lnTo>
                <a:lnTo>
                  <a:pt x="241" y="320"/>
                </a:lnTo>
                <a:lnTo>
                  <a:pt x="241" y="320"/>
                </a:lnTo>
                <a:lnTo>
                  <a:pt x="240" y="320"/>
                </a:lnTo>
                <a:lnTo>
                  <a:pt x="238" y="319"/>
                </a:lnTo>
                <a:lnTo>
                  <a:pt x="238" y="319"/>
                </a:lnTo>
                <a:lnTo>
                  <a:pt x="240" y="316"/>
                </a:lnTo>
                <a:lnTo>
                  <a:pt x="240" y="316"/>
                </a:lnTo>
                <a:lnTo>
                  <a:pt x="250" y="300"/>
                </a:lnTo>
                <a:lnTo>
                  <a:pt x="250" y="300"/>
                </a:lnTo>
                <a:lnTo>
                  <a:pt x="261" y="283"/>
                </a:lnTo>
                <a:lnTo>
                  <a:pt x="275" y="266"/>
                </a:lnTo>
                <a:lnTo>
                  <a:pt x="275" y="266"/>
                </a:lnTo>
                <a:lnTo>
                  <a:pt x="282" y="256"/>
                </a:lnTo>
                <a:lnTo>
                  <a:pt x="282" y="256"/>
                </a:lnTo>
                <a:lnTo>
                  <a:pt x="284" y="253"/>
                </a:lnTo>
                <a:lnTo>
                  <a:pt x="284" y="253"/>
                </a:lnTo>
                <a:lnTo>
                  <a:pt x="284" y="252"/>
                </a:lnTo>
                <a:lnTo>
                  <a:pt x="285" y="252"/>
                </a:lnTo>
                <a:lnTo>
                  <a:pt x="285" y="252"/>
                </a:lnTo>
                <a:lnTo>
                  <a:pt x="288" y="252"/>
                </a:lnTo>
                <a:lnTo>
                  <a:pt x="288" y="252"/>
                </a:lnTo>
                <a:lnTo>
                  <a:pt x="280" y="238"/>
                </a:lnTo>
                <a:lnTo>
                  <a:pt x="274" y="231"/>
                </a:lnTo>
                <a:lnTo>
                  <a:pt x="268" y="225"/>
                </a:lnTo>
                <a:lnTo>
                  <a:pt x="268" y="225"/>
                </a:lnTo>
                <a:lnTo>
                  <a:pt x="261" y="229"/>
                </a:lnTo>
                <a:lnTo>
                  <a:pt x="261" y="229"/>
                </a:lnTo>
                <a:lnTo>
                  <a:pt x="253" y="235"/>
                </a:lnTo>
                <a:lnTo>
                  <a:pt x="253" y="235"/>
                </a:lnTo>
                <a:lnTo>
                  <a:pt x="241" y="242"/>
                </a:lnTo>
                <a:lnTo>
                  <a:pt x="230" y="246"/>
                </a:lnTo>
                <a:lnTo>
                  <a:pt x="230" y="246"/>
                </a:lnTo>
                <a:lnTo>
                  <a:pt x="217" y="249"/>
                </a:lnTo>
                <a:lnTo>
                  <a:pt x="204" y="249"/>
                </a:lnTo>
                <a:lnTo>
                  <a:pt x="204" y="249"/>
                </a:lnTo>
                <a:lnTo>
                  <a:pt x="197" y="248"/>
                </a:lnTo>
                <a:lnTo>
                  <a:pt x="197" y="248"/>
                </a:lnTo>
                <a:lnTo>
                  <a:pt x="189" y="248"/>
                </a:lnTo>
                <a:lnTo>
                  <a:pt x="189" y="248"/>
                </a:lnTo>
                <a:lnTo>
                  <a:pt x="177" y="248"/>
                </a:lnTo>
                <a:lnTo>
                  <a:pt x="177" y="248"/>
                </a:lnTo>
                <a:lnTo>
                  <a:pt x="172" y="246"/>
                </a:lnTo>
                <a:lnTo>
                  <a:pt x="172" y="246"/>
                </a:lnTo>
                <a:lnTo>
                  <a:pt x="170" y="251"/>
                </a:lnTo>
                <a:lnTo>
                  <a:pt x="170" y="251"/>
                </a:lnTo>
                <a:lnTo>
                  <a:pt x="167" y="256"/>
                </a:lnTo>
                <a:lnTo>
                  <a:pt x="167" y="256"/>
                </a:lnTo>
                <a:lnTo>
                  <a:pt x="163" y="266"/>
                </a:lnTo>
                <a:lnTo>
                  <a:pt x="163" y="266"/>
                </a:lnTo>
                <a:lnTo>
                  <a:pt x="162" y="268"/>
                </a:lnTo>
                <a:lnTo>
                  <a:pt x="162" y="268"/>
                </a:lnTo>
                <a:lnTo>
                  <a:pt x="164" y="266"/>
                </a:lnTo>
                <a:lnTo>
                  <a:pt x="164" y="266"/>
                </a:lnTo>
                <a:lnTo>
                  <a:pt x="170" y="262"/>
                </a:lnTo>
                <a:lnTo>
                  <a:pt x="170" y="262"/>
                </a:lnTo>
                <a:lnTo>
                  <a:pt x="186" y="251"/>
                </a:lnTo>
                <a:lnTo>
                  <a:pt x="186" y="251"/>
                </a:lnTo>
                <a:lnTo>
                  <a:pt x="190" y="249"/>
                </a:lnTo>
                <a:lnTo>
                  <a:pt x="190" y="249"/>
                </a:lnTo>
                <a:lnTo>
                  <a:pt x="191" y="249"/>
                </a:lnTo>
                <a:lnTo>
                  <a:pt x="193" y="249"/>
                </a:lnTo>
                <a:lnTo>
                  <a:pt x="193" y="252"/>
                </a:lnTo>
                <a:lnTo>
                  <a:pt x="193" y="252"/>
                </a:lnTo>
                <a:lnTo>
                  <a:pt x="191" y="256"/>
                </a:lnTo>
                <a:lnTo>
                  <a:pt x="191" y="256"/>
                </a:lnTo>
                <a:lnTo>
                  <a:pt x="184" y="272"/>
                </a:lnTo>
                <a:lnTo>
                  <a:pt x="184" y="272"/>
                </a:lnTo>
                <a:lnTo>
                  <a:pt x="183" y="273"/>
                </a:lnTo>
                <a:lnTo>
                  <a:pt x="183" y="273"/>
                </a:lnTo>
                <a:lnTo>
                  <a:pt x="186" y="272"/>
                </a:lnTo>
                <a:lnTo>
                  <a:pt x="186" y="272"/>
                </a:lnTo>
                <a:lnTo>
                  <a:pt x="191" y="269"/>
                </a:lnTo>
                <a:lnTo>
                  <a:pt x="191" y="269"/>
                </a:lnTo>
                <a:lnTo>
                  <a:pt x="208" y="256"/>
                </a:lnTo>
                <a:lnTo>
                  <a:pt x="208" y="256"/>
                </a:lnTo>
                <a:lnTo>
                  <a:pt x="213" y="255"/>
                </a:lnTo>
                <a:lnTo>
                  <a:pt x="213" y="255"/>
                </a:lnTo>
                <a:lnTo>
                  <a:pt x="216" y="255"/>
                </a:lnTo>
                <a:lnTo>
                  <a:pt x="217" y="255"/>
                </a:lnTo>
                <a:lnTo>
                  <a:pt x="218" y="256"/>
                </a:lnTo>
                <a:lnTo>
                  <a:pt x="218" y="259"/>
                </a:lnTo>
                <a:lnTo>
                  <a:pt x="218" y="259"/>
                </a:lnTo>
                <a:lnTo>
                  <a:pt x="217" y="265"/>
                </a:lnTo>
                <a:lnTo>
                  <a:pt x="217" y="265"/>
                </a:lnTo>
                <a:lnTo>
                  <a:pt x="213" y="275"/>
                </a:lnTo>
                <a:lnTo>
                  <a:pt x="213" y="275"/>
                </a:lnTo>
                <a:lnTo>
                  <a:pt x="211" y="278"/>
                </a:lnTo>
                <a:lnTo>
                  <a:pt x="211" y="278"/>
                </a:lnTo>
                <a:lnTo>
                  <a:pt x="210" y="279"/>
                </a:lnTo>
                <a:lnTo>
                  <a:pt x="207" y="279"/>
                </a:lnTo>
                <a:lnTo>
                  <a:pt x="207" y="279"/>
                </a:lnTo>
                <a:lnTo>
                  <a:pt x="206" y="278"/>
                </a:lnTo>
                <a:lnTo>
                  <a:pt x="206" y="275"/>
                </a:lnTo>
                <a:lnTo>
                  <a:pt x="206" y="275"/>
                </a:lnTo>
                <a:lnTo>
                  <a:pt x="207" y="273"/>
                </a:lnTo>
                <a:lnTo>
                  <a:pt x="207" y="273"/>
                </a:lnTo>
                <a:lnTo>
                  <a:pt x="213" y="260"/>
                </a:lnTo>
                <a:lnTo>
                  <a:pt x="213" y="260"/>
                </a:lnTo>
                <a:lnTo>
                  <a:pt x="214" y="259"/>
                </a:lnTo>
                <a:lnTo>
                  <a:pt x="214" y="259"/>
                </a:lnTo>
                <a:lnTo>
                  <a:pt x="213" y="259"/>
                </a:lnTo>
                <a:lnTo>
                  <a:pt x="213" y="259"/>
                </a:lnTo>
                <a:lnTo>
                  <a:pt x="208" y="260"/>
                </a:lnTo>
                <a:lnTo>
                  <a:pt x="208" y="260"/>
                </a:lnTo>
                <a:lnTo>
                  <a:pt x="191" y="272"/>
                </a:lnTo>
                <a:lnTo>
                  <a:pt x="191" y="272"/>
                </a:lnTo>
                <a:lnTo>
                  <a:pt x="184" y="278"/>
                </a:lnTo>
                <a:lnTo>
                  <a:pt x="184" y="278"/>
                </a:lnTo>
                <a:lnTo>
                  <a:pt x="183" y="278"/>
                </a:lnTo>
                <a:lnTo>
                  <a:pt x="183" y="278"/>
                </a:lnTo>
                <a:lnTo>
                  <a:pt x="180" y="278"/>
                </a:lnTo>
                <a:lnTo>
                  <a:pt x="180" y="276"/>
                </a:lnTo>
                <a:lnTo>
                  <a:pt x="180" y="276"/>
                </a:lnTo>
                <a:lnTo>
                  <a:pt x="180" y="273"/>
                </a:lnTo>
                <a:lnTo>
                  <a:pt x="180" y="273"/>
                </a:lnTo>
                <a:lnTo>
                  <a:pt x="183" y="266"/>
                </a:lnTo>
                <a:lnTo>
                  <a:pt x="183" y="266"/>
                </a:lnTo>
                <a:lnTo>
                  <a:pt x="190" y="253"/>
                </a:lnTo>
                <a:lnTo>
                  <a:pt x="190" y="253"/>
                </a:lnTo>
                <a:lnTo>
                  <a:pt x="190" y="252"/>
                </a:lnTo>
                <a:lnTo>
                  <a:pt x="190" y="252"/>
                </a:lnTo>
                <a:lnTo>
                  <a:pt x="187" y="253"/>
                </a:lnTo>
                <a:lnTo>
                  <a:pt x="187" y="253"/>
                </a:lnTo>
                <a:lnTo>
                  <a:pt x="179" y="259"/>
                </a:lnTo>
                <a:lnTo>
                  <a:pt x="179" y="259"/>
                </a:lnTo>
                <a:lnTo>
                  <a:pt x="164" y="269"/>
                </a:lnTo>
                <a:lnTo>
                  <a:pt x="164" y="269"/>
                </a:lnTo>
                <a:lnTo>
                  <a:pt x="162" y="272"/>
                </a:lnTo>
                <a:lnTo>
                  <a:pt x="162" y="272"/>
                </a:lnTo>
                <a:lnTo>
                  <a:pt x="160" y="272"/>
                </a:lnTo>
                <a:lnTo>
                  <a:pt x="159" y="270"/>
                </a:lnTo>
                <a:lnTo>
                  <a:pt x="159" y="268"/>
                </a:lnTo>
                <a:lnTo>
                  <a:pt x="159" y="268"/>
                </a:lnTo>
                <a:lnTo>
                  <a:pt x="160" y="265"/>
                </a:lnTo>
                <a:lnTo>
                  <a:pt x="160" y="265"/>
                </a:lnTo>
                <a:lnTo>
                  <a:pt x="164" y="255"/>
                </a:lnTo>
                <a:lnTo>
                  <a:pt x="164" y="255"/>
                </a:lnTo>
                <a:lnTo>
                  <a:pt x="167" y="249"/>
                </a:lnTo>
                <a:lnTo>
                  <a:pt x="167" y="249"/>
                </a:lnTo>
                <a:lnTo>
                  <a:pt x="167" y="248"/>
                </a:lnTo>
                <a:lnTo>
                  <a:pt x="167" y="248"/>
                </a:lnTo>
                <a:lnTo>
                  <a:pt x="164" y="249"/>
                </a:lnTo>
                <a:lnTo>
                  <a:pt x="164" y="249"/>
                </a:lnTo>
                <a:lnTo>
                  <a:pt x="153" y="256"/>
                </a:lnTo>
                <a:lnTo>
                  <a:pt x="153" y="256"/>
                </a:lnTo>
                <a:lnTo>
                  <a:pt x="139" y="269"/>
                </a:lnTo>
                <a:lnTo>
                  <a:pt x="139" y="269"/>
                </a:lnTo>
                <a:lnTo>
                  <a:pt x="136" y="270"/>
                </a:lnTo>
                <a:lnTo>
                  <a:pt x="136" y="270"/>
                </a:lnTo>
                <a:lnTo>
                  <a:pt x="135" y="269"/>
                </a:lnTo>
                <a:lnTo>
                  <a:pt x="133" y="268"/>
                </a:lnTo>
                <a:lnTo>
                  <a:pt x="133" y="268"/>
                </a:lnTo>
                <a:lnTo>
                  <a:pt x="135" y="266"/>
                </a:lnTo>
                <a:lnTo>
                  <a:pt x="135" y="266"/>
                </a:lnTo>
                <a:lnTo>
                  <a:pt x="136" y="262"/>
                </a:lnTo>
                <a:lnTo>
                  <a:pt x="136" y="262"/>
                </a:lnTo>
                <a:lnTo>
                  <a:pt x="149" y="243"/>
                </a:lnTo>
                <a:lnTo>
                  <a:pt x="149" y="243"/>
                </a:lnTo>
                <a:lnTo>
                  <a:pt x="149" y="242"/>
                </a:lnTo>
                <a:lnTo>
                  <a:pt x="149" y="242"/>
                </a:lnTo>
                <a:lnTo>
                  <a:pt x="149" y="241"/>
                </a:lnTo>
                <a:lnTo>
                  <a:pt x="149" y="241"/>
                </a:lnTo>
                <a:lnTo>
                  <a:pt x="147" y="242"/>
                </a:lnTo>
                <a:lnTo>
                  <a:pt x="147" y="242"/>
                </a:lnTo>
                <a:lnTo>
                  <a:pt x="126" y="260"/>
                </a:lnTo>
                <a:lnTo>
                  <a:pt x="126" y="260"/>
                </a:lnTo>
                <a:lnTo>
                  <a:pt x="120" y="265"/>
                </a:lnTo>
                <a:lnTo>
                  <a:pt x="120" y="265"/>
                </a:lnTo>
                <a:lnTo>
                  <a:pt x="119" y="266"/>
                </a:lnTo>
                <a:lnTo>
                  <a:pt x="119" y="266"/>
                </a:lnTo>
                <a:lnTo>
                  <a:pt x="118" y="266"/>
                </a:lnTo>
                <a:lnTo>
                  <a:pt x="116" y="263"/>
                </a:lnTo>
                <a:lnTo>
                  <a:pt x="116" y="263"/>
                </a:lnTo>
                <a:lnTo>
                  <a:pt x="118" y="262"/>
                </a:lnTo>
                <a:lnTo>
                  <a:pt x="118" y="262"/>
                </a:lnTo>
                <a:lnTo>
                  <a:pt x="123" y="252"/>
                </a:lnTo>
                <a:lnTo>
                  <a:pt x="123" y="252"/>
                </a:lnTo>
                <a:lnTo>
                  <a:pt x="132" y="235"/>
                </a:lnTo>
                <a:lnTo>
                  <a:pt x="132" y="235"/>
                </a:lnTo>
                <a:lnTo>
                  <a:pt x="133" y="232"/>
                </a:lnTo>
                <a:lnTo>
                  <a:pt x="133" y="232"/>
                </a:lnTo>
                <a:lnTo>
                  <a:pt x="132" y="233"/>
                </a:lnTo>
                <a:lnTo>
                  <a:pt x="132" y="233"/>
                </a:lnTo>
                <a:lnTo>
                  <a:pt x="116" y="245"/>
                </a:lnTo>
                <a:lnTo>
                  <a:pt x="116" y="245"/>
                </a:lnTo>
                <a:lnTo>
                  <a:pt x="103" y="255"/>
                </a:lnTo>
                <a:lnTo>
                  <a:pt x="103" y="255"/>
                </a:lnTo>
                <a:lnTo>
                  <a:pt x="102" y="256"/>
                </a:lnTo>
                <a:lnTo>
                  <a:pt x="99" y="256"/>
                </a:lnTo>
                <a:lnTo>
                  <a:pt x="99" y="256"/>
                </a:lnTo>
                <a:lnTo>
                  <a:pt x="73" y="290"/>
                </a:lnTo>
                <a:lnTo>
                  <a:pt x="73" y="290"/>
                </a:lnTo>
                <a:lnTo>
                  <a:pt x="73" y="292"/>
                </a:lnTo>
                <a:lnTo>
                  <a:pt x="73" y="292"/>
                </a:lnTo>
                <a:lnTo>
                  <a:pt x="75" y="293"/>
                </a:lnTo>
                <a:lnTo>
                  <a:pt x="73" y="295"/>
                </a:lnTo>
                <a:lnTo>
                  <a:pt x="73" y="295"/>
                </a:lnTo>
                <a:lnTo>
                  <a:pt x="69" y="300"/>
                </a:lnTo>
                <a:lnTo>
                  <a:pt x="69" y="300"/>
                </a:lnTo>
                <a:lnTo>
                  <a:pt x="58" y="319"/>
                </a:lnTo>
                <a:lnTo>
                  <a:pt x="58" y="319"/>
                </a:lnTo>
                <a:lnTo>
                  <a:pt x="58" y="320"/>
                </a:lnTo>
                <a:lnTo>
                  <a:pt x="58" y="320"/>
                </a:lnTo>
                <a:lnTo>
                  <a:pt x="59" y="322"/>
                </a:lnTo>
                <a:lnTo>
                  <a:pt x="59" y="322"/>
                </a:lnTo>
                <a:lnTo>
                  <a:pt x="61" y="320"/>
                </a:lnTo>
                <a:lnTo>
                  <a:pt x="61" y="320"/>
                </a:lnTo>
                <a:lnTo>
                  <a:pt x="68" y="312"/>
                </a:lnTo>
                <a:lnTo>
                  <a:pt x="68" y="312"/>
                </a:lnTo>
                <a:lnTo>
                  <a:pt x="71" y="309"/>
                </a:lnTo>
                <a:lnTo>
                  <a:pt x="71" y="309"/>
                </a:lnTo>
                <a:lnTo>
                  <a:pt x="72" y="309"/>
                </a:lnTo>
                <a:lnTo>
                  <a:pt x="72" y="309"/>
                </a:lnTo>
                <a:lnTo>
                  <a:pt x="72" y="312"/>
                </a:lnTo>
                <a:lnTo>
                  <a:pt x="72" y="312"/>
                </a:lnTo>
                <a:lnTo>
                  <a:pt x="72" y="313"/>
                </a:lnTo>
                <a:lnTo>
                  <a:pt x="72" y="313"/>
                </a:lnTo>
                <a:lnTo>
                  <a:pt x="66" y="324"/>
                </a:lnTo>
                <a:lnTo>
                  <a:pt x="66" y="324"/>
                </a:lnTo>
                <a:lnTo>
                  <a:pt x="65" y="327"/>
                </a:lnTo>
                <a:lnTo>
                  <a:pt x="65" y="327"/>
                </a:lnTo>
                <a:lnTo>
                  <a:pt x="68" y="329"/>
                </a:lnTo>
                <a:lnTo>
                  <a:pt x="68" y="329"/>
                </a:lnTo>
                <a:close/>
                <a:moveTo>
                  <a:pt x="345" y="319"/>
                </a:moveTo>
                <a:lnTo>
                  <a:pt x="345" y="319"/>
                </a:lnTo>
                <a:lnTo>
                  <a:pt x="346" y="319"/>
                </a:lnTo>
                <a:lnTo>
                  <a:pt x="346" y="319"/>
                </a:lnTo>
                <a:lnTo>
                  <a:pt x="352" y="312"/>
                </a:lnTo>
                <a:lnTo>
                  <a:pt x="352" y="312"/>
                </a:lnTo>
                <a:lnTo>
                  <a:pt x="353" y="310"/>
                </a:lnTo>
                <a:lnTo>
                  <a:pt x="353" y="310"/>
                </a:lnTo>
                <a:lnTo>
                  <a:pt x="363" y="285"/>
                </a:lnTo>
                <a:lnTo>
                  <a:pt x="363" y="285"/>
                </a:lnTo>
                <a:lnTo>
                  <a:pt x="363" y="282"/>
                </a:lnTo>
                <a:lnTo>
                  <a:pt x="363" y="282"/>
                </a:lnTo>
                <a:lnTo>
                  <a:pt x="365" y="275"/>
                </a:lnTo>
                <a:lnTo>
                  <a:pt x="365" y="275"/>
                </a:lnTo>
                <a:lnTo>
                  <a:pt x="366" y="272"/>
                </a:lnTo>
                <a:lnTo>
                  <a:pt x="366" y="272"/>
                </a:lnTo>
                <a:lnTo>
                  <a:pt x="368" y="272"/>
                </a:lnTo>
                <a:lnTo>
                  <a:pt x="368" y="269"/>
                </a:lnTo>
                <a:lnTo>
                  <a:pt x="368" y="269"/>
                </a:lnTo>
                <a:lnTo>
                  <a:pt x="368" y="262"/>
                </a:lnTo>
                <a:lnTo>
                  <a:pt x="368" y="262"/>
                </a:lnTo>
                <a:lnTo>
                  <a:pt x="368" y="225"/>
                </a:lnTo>
                <a:lnTo>
                  <a:pt x="369" y="188"/>
                </a:lnTo>
                <a:lnTo>
                  <a:pt x="369" y="188"/>
                </a:lnTo>
                <a:lnTo>
                  <a:pt x="369" y="151"/>
                </a:lnTo>
                <a:lnTo>
                  <a:pt x="369" y="151"/>
                </a:lnTo>
                <a:lnTo>
                  <a:pt x="369" y="147"/>
                </a:lnTo>
                <a:lnTo>
                  <a:pt x="369" y="147"/>
                </a:lnTo>
                <a:lnTo>
                  <a:pt x="366" y="128"/>
                </a:lnTo>
                <a:lnTo>
                  <a:pt x="366" y="128"/>
                </a:lnTo>
                <a:lnTo>
                  <a:pt x="363" y="107"/>
                </a:lnTo>
                <a:lnTo>
                  <a:pt x="363" y="107"/>
                </a:lnTo>
                <a:lnTo>
                  <a:pt x="363" y="106"/>
                </a:lnTo>
                <a:lnTo>
                  <a:pt x="363" y="106"/>
                </a:lnTo>
                <a:lnTo>
                  <a:pt x="363" y="106"/>
                </a:lnTo>
                <a:lnTo>
                  <a:pt x="363" y="106"/>
                </a:lnTo>
                <a:lnTo>
                  <a:pt x="358" y="120"/>
                </a:lnTo>
                <a:lnTo>
                  <a:pt x="351" y="131"/>
                </a:lnTo>
                <a:lnTo>
                  <a:pt x="351" y="131"/>
                </a:lnTo>
                <a:lnTo>
                  <a:pt x="343" y="141"/>
                </a:lnTo>
                <a:lnTo>
                  <a:pt x="343" y="141"/>
                </a:lnTo>
                <a:lnTo>
                  <a:pt x="334" y="155"/>
                </a:lnTo>
                <a:lnTo>
                  <a:pt x="334" y="155"/>
                </a:lnTo>
                <a:lnTo>
                  <a:pt x="325" y="168"/>
                </a:lnTo>
                <a:lnTo>
                  <a:pt x="315" y="179"/>
                </a:lnTo>
                <a:lnTo>
                  <a:pt x="305" y="191"/>
                </a:lnTo>
                <a:lnTo>
                  <a:pt x="294" y="201"/>
                </a:lnTo>
                <a:lnTo>
                  <a:pt x="294" y="201"/>
                </a:lnTo>
                <a:lnTo>
                  <a:pt x="292" y="202"/>
                </a:lnTo>
                <a:lnTo>
                  <a:pt x="292" y="202"/>
                </a:lnTo>
                <a:lnTo>
                  <a:pt x="280" y="215"/>
                </a:lnTo>
                <a:lnTo>
                  <a:pt x="280" y="215"/>
                </a:lnTo>
                <a:lnTo>
                  <a:pt x="280" y="216"/>
                </a:lnTo>
                <a:lnTo>
                  <a:pt x="280" y="216"/>
                </a:lnTo>
                <a:lnTo>
                  <a:pt x="282" y="222"/>
                </a:lnTo>
                <a:lnTo>
                  <a:pt x="282" y="222"/>
                </a:lnTo>
                <a:lnTo>
                  <a:pt x="295" y="241"/>
                </a:lnTo>
                <a:lnTo>
                  <a:pt x="295" y="241"/>
                </a:lnTo>
                <a:lnTo>
                  <a:pt x="307" y="260"/>
                </a:lnTo>
                <a:lnTo>
                  <a:pt x="307" y="260"/>
                </a:lnTo>
                <a:lnTo>
                  <a:pt x="311" y="266"/>
                </a:lnTo>
                <a:lnTo>
                  <a:pt x="311" y="266"/>
                </a:lnTo>
                <a:lnTo>
                  <a:pt x="325" y="286"/>
                </a:lnTo>
                <a:lnTo>
                  <a:pt x="325" y="286"/>
                </a:lnTo>
                <a:lnTo>
                  <a:pt x="335" y="302"/>
                </a:lnTo>
                <a:lnTo>
                  <a:pt x="343" y="316"/>
                </a:lnTo>
                <a:lnTo>
                  <a:pt x="343" y="316"/>
                </a:lnTo>
                <a:lnTo>
                  <a:pt x="345" y="319"/>
                </a:lnTo>
                <a:lnTo>
                  <a:pt x="345" y="319"/>
                </a:lnTo>
                <a:close/>
                <a:moveTo>
                  <a:pt x="71" y="185"/>
                </a:moveTo>
                <a:lnTo>
                  <a:pt x="71" y="185"/>
                </a:lnTo>
                <a:lnTo>
                  <a:pt x="68" y="188"/>
                </a:lnTo>
                <a:lnTo>
                  <a:pt x="68" y="188"/>
                </a:lnTo>
                <a:lnTo>
                  <a:pt x="51" y="209"/>
                </a:lnTo>
                <a:lnTo>
                  <a:pt x="51" y="209"/>
                </a:lnTo>
                <a:lnTo>
                  <a:pt x="46" y="216"/>
                </a:lnTo>
                <a:lnTo>
                  <a:pt x="42" y="225"/>
                </a:lnTo>
                <a:lnTo>
                  <a:pt x="42" y="225"/>
                </a:lnTo>
                <a:lnTo>
                  <a:pt x="41" y="226"/>
                </a:lnTo>
                <a:lnTo>
                  <a:pt x="38" y="226"/>
                </a:lnTo>
                <a:lnTo>
                  <a:pt x="38" y="226"/>
                </a:lnTo>
                <a:lnTo>
                  <a:pt x="37" y="225"/>
                </a:lnTo>
                <a:lnTo>
                  <a:pt x="37" y="224"/>
                </a:lnTo>
                <a:lnTo>
                  <a:pt x="37" y="224"/>
                </a:lnTo>
                <a:lnTo>
                  <a:pt x="38" y="221"/>
                </a:lnTo>
                <a:lnTo>
                  <a:pt x="38" y="221"/>
                </a:lnTo>
                <a:lnTo>
                  <a:pt x="46" y="211"/>
                </a:lnTo>
                <a:lnTo>
                  <a:pt x="46" y="211"/>
                </a:lnTo>
                <a:lnTo>
                  <a:pt x="56" y="197"/>
                </a:lnTo>
                <a:lnTo>
                  <a:pt x="68" y="184"/>
                </a:lnTo>
                <a:lnTo>
                  <a:pt x="68" y="184"/>
                </a:lnTo>
                <a:lnTo>
                  <a:pt x="69" y="182"/>
                </a:lnTo>
                <a:lnTo>
                  <a:pt x="69" y="182"/>
                </a:lnTo>
                <a:lnTo>
                  <a:pt x="59" y="174"/>
                </a:lnTo>
                <a:lnTo>
                  <a:pt x="59" y="174"/>
                </a:lnTo>
                <a:lnTo>
                  <a:pt x="59" y="175"/>
                </a:lnTo>
                <a:lnTo>
                  <a:pt x="59" y="175"/>
                </a:lnTo>
                <a:lnTo>
                  <a:pt x="56" y="178"/>
                </a:lnTo>
                <a:lnTo>
                  <a:pt x="56" y="178"/>
                </a:lnTo>
                <a:lnTo>
                  <a:pt x="46" y="194"/>
                </a:lnTo>
                <a:lnTo>
                  <a:pt x="38" y="208"/>
                </a:lnTo>
                <a:lnTo>
                  <a:pt x="38" y="208"/>
                </a:lnTo>
                <a:lnTo>
                  <a:pt x="37" y="209"/>
                </a:lnTo>
                <a:lnTo>
                  <a:pt x="37" y="209"/>
                </a:lnTo>
                <a:lnTo>
                  <a:pt x="35" y="209"/>
                </a:lnTo>
                <a:lnTo>
                  <a:pt x="35" y="209"/>
                </a:lnTo>
                <a:lnTo>
                  <a:pt x="34" y="208"/>
                </a:lnTo>
                <a:lnTo>
                  <a:pt x="34" y="206"/>
                </a:lnTo>
                <a:lnTo>
                  <a:pt x="34" y="206"/>
                </a:lnTo>
                <a:lnTo>
                  <a:pt x="35" y="206"/>
                </a:lnTo>
                <a:lnTo>
                  <a:pt x="35" y="206"/>
                </a:lnTo>
                <a:lnTo>
                  <a:pt x="42" y="195"/>
                </a:lnTo>
                <a:lnTo>
                  <a:pt x="42" y="195"/>
                </a:lnTo>
                <a:lnTo>
                  <a:pt x="58" y="174"/>
                </a:lnTo>
                <a:lnTo>
                  <a:pt x="58" y="174"/>
                </a:lnTo>
                <a:lnTo>
                  <a:pt x="58" y="174"/>
                </a:lnTo>
                <a:lnTo>
                  <a:pt x="58" y="174"/>
                </a:lnTo>
                <a:lnTo>
                  <a:pt x="45" y="161"/>
                </a:lnTo>
                <a:lnTo>
                  <a:pt x="34" y="150"/>
                </a:lnTo>
                <a:lnTo>
                  <a:pt x="34" y="150"/>
                </a:lnTo>
                <a:lnTo>
                  <a:pt x="34" y="151"/>
                </a:lnTo>
                <a:lnTo>
                  <a:pt x="34" y="151"/>
                </a:lnTo>
                <a:lnTo>
                  <a:pt x="25" y="160"/>
                </a:lnTo>
                <a:lnTo>
                  <a:pt x="25" y="160"/>
                </a:lnTo>
                <a:lnTo>
                  <a:pt x="24" y="164"/>
                </a:lnTo>
                <a:lnTo>
                  <a:pt x="25" y="167"/>
                </a:lnTo>
                <a:lnTo>
                  <a:pt x="25" y="167"/>
                </a:lnTo>
                <a:lnTo>
                  <a:pt x="25" y="165"/>
                </a:lnTo>
                <a:lnTo>
                  <a:pt x="25" y="165"/>
                </a:lnTo>
                <a:lnTo>
                  <a:pt x="37" y="157"/>
                </a:lnTo>
                <a:lnTo>
                  <a:pt x="37" y="157"/>
                </a:lnTo>
                <a:lnTo>
                  <a:pt x="38" y="155"/>
                </a:lnTo>
                <a:lnTo>
                  <a:pt x="38" y="155"/>
                </a:lnTo>
                <a:lnTo>
                  <a:pt x="39" y="155"/>
                </a:lnTo>
                <a:lnTo>
                  <a:pt x="39" y="155"/>
                </a:lnTo>
                <a:lnTo>
                  <a:pt x="41" y="158"/>
                </a:lnTo>
                <a:lnTo>
                  <a:pt x="41" y="158"/>
                </a:lnTo>
                <a:lnTo>
                  <a:pt x="39" y="160"/>
                </a:lnTo>
                <a:lnTo>
                  <a:pt x="39" y="160"/>
                </a:lnTo>
                <a:lnTo>
                  <a:pt x="35" y="165"/>
                </a:lnTo>
                <a:lnTo>
                  <a:pt x="35" y="165"/>
                </a:lnTo>
                <a:lnTo>
                  <a:pt x="25" y="179"/>
                </a:lnTo>
                <a:lnTo>
                  <a:pt x="25" y="179"/>
                </a:lnTo>
                <a:lnTo>
                  <a:pt x="25" y="181"/>
                </a:lnTo>
                <a:lnTo>
                  <a:pt x="25" y="182"/>
                </a:lnTo>
                <a:lnTo>
                  <a:pt x="25" y="182"/>
                </a:lnTo>
                <a:lnTo>
                  <a:pt x="27" y="181"/>
                </a:lnTo>
                <a:lnTo>
                  <a:pt x="27" y="181"/>
                </a:lnTo>
                <a:lnTo>
                  <a:pt x="44" y="167"/>
                </a:lnTo>
                <a:lnTo>
                  <a:pt x="44" y="167"/>
                </a:lnTo>
                <a:lnTo>
                  <a:pt x="45" y="165"/>
                </a:lnTo>
                <a:lnTo>
                  <a:pt x="45" y="165"/>
                </a:lnTo>
                <a:lnTo>
                  <a:pt x="46" y="165"/>
                </a:lnTo>
                <a:lnTo>
                  <a:pt x="48" y="167"/>
                </a:lnTo>
                <a:lnTo>
                  <a:pt x="48" y="167"/>
                </a:lnTo>
                <a:lnTo>
                  <a:pt x="46" y="170"/>
                </a:lnTo>
                <a:lnTo>
                  <a:pt x="46" y="170"/>
                </a:lnTo>
                <a:lnTo>
                  <a:pt x="44" y="175"/>
                </a:lnTo>
                <a:lnTo>
                  <a:pt x="44" y="175"/>
                </a:lnTo>
                <a:lnTo>
                  <a:pt x="31" y="195"/>
                </a:lnTo>
                <a:lnTo>
                  <a:pt x="31" y="195"/>
                </a:lnTo>
                <a:lnTo>
                  <a:pt x="31" y="195"/>
                </a:lnTo>
                <a:lnTo>
                  <a:pt x="31" y="195"/>
                </a:lnTo>
                <a:lnTo>
                  <a:pt x="28" y="197"/>
                </a:lnTo>
                <a:lnTo>
                  <a:pt x="27" y="197"/>
                </a:lnTo>
                <a:lnTo>
                  <a:pt x="27" y="197"/>
                </a:lnTo>
                <a:lnTo>
                  <a:pt x="25" y="194"/>
                </a:lnTo>
                <a:lnTo>
                  <a:pt x="25" y="192"/>
                </a:lnTo>
                <a:lnTo>
                  <a:pt x="25" y="192"/>
                </a:lnTo>
                <a:lnTo>
                  <a:pt x="27" y="191"/>
                </a:lnTo>
                <a:lnTo>
                  <a:pt x="27" y="191"/>
                </a:lnTo>
                <a:lnTo>
                  <a:pt x="37" y="177"/>
                </a:lnTo>
                <a:lnTo>
                  <a:pt x="37" y="177"/>
                </a:lnTo>
                <a:lnTo>
                  <a:pt x="38" y="175"/>
                </a:lnTo>
                <a:lnTo>
                  <a:pt x="38" y="175"/>
                </a:lnTo>
                <a:lnTo>
                  <a:pt x="37" y="175"/>
                </a:lnTo>
                <a:lnTo>
                  <a:pt x="37" y="175"/>
                </a:lnTo>
                <a:lnTo>
                  <a:pt x="25" y="185"/>
                </a:lnTo>
                <a:lnTo>
                  <a:pt x="25" y="185"/>
                </a:lnTo>
                <a:lnTo>
                  <a:pt x="24" y="187"/>
                </a:lnTo>
                <a:lnTo>
                  <a:pt x="24" y="187"/>
                </a:lnTo>
                <a:lnTo>
                  <a:pt x="25" y="205"/>
                </a:lnTo>
                <a:lnTo>
                  <a:pt x="25" y="205"/>
                </a:lnTo>
                <a:lnTo>
                  <a:pt x="25" y="222"/>
                </a:lnTo>
                <a:lnTo>
                  <a:pt x="28" y="238"/>
                </a:lnTo>
                <a:lnTo>
                  <a:pt x="28" y="238"/>
                </a:lnTo>
                <a:lnTo>
                  <a:pt x="31" y="256"/>
                </a:lnTo>
                <a:lnTo>
                  <a:pt x="31" y="256"/>
                </a:lnTo>
                <a:lnTo>
                  <a:pt x="34" y="273"/>
                </a:lnTo>
                <a:lnTo>
                  <a:pt x="34" y="273"/>
                </a:lnTo>
                <a:lnTo>
                  <a:pt x="39" y="289"/>
                </a:lnTo>
                <a:lnTo>
                  <a:pt x="46" y="303"/>
                </a:lnTo>
                <a:lnTo>
                  <a:pt x="46" y="303"/>
                </a:lnTo>
                <a:lnTo>
                  <a:pt x="46" y="303"/>
                </a:lnTo>
                <a:lnTo>
                  <a:pt x="46" y="303"/>
                </a:lnTo>
                <a:lnTo>
                  <a:pt x="48" y="302"/>
                </a:lnTo>
                <a:lnTo>
                  <a:pt x="48" y="302"/>
                </a:lnTo>
                <a:lnTo>
                  <a:pt x="68" y="275"/>
                </a:lnTo>
                <a:lnTo>
                  <a:pt x="68" y="275"/>
                </a:lnTo>
                <a:lnTo>
                  <a:pt x="85" y="251"/>
                </a:lnTo>
                <a:lnTo>
                  <a:pt x="85" y="251"/>
                </a:lnTo>
                <a:lnTo>
                  <a:pt x="86" y="249"/>
                </a:lnTo>
                <a:lnTo>
                  <a:pt x="86" y="249"/>
                </a:lnTo>
                <a:lnTo>
                  <a:pt x="83" y="251"/>
                </a:lnTo>
                <a:lnTo>
                  <a:pt x="83" y="251"/>
                </a:lnTo>
                <a:lnTo>
                  <a:pt x="82" y="252"/>
                </a:lnTo>
                <a:lnTo>
                  <a:pt x="82" y="252"/>
                </a:lnTo>
                <a:lnTo>
                  <a:pt x="79" y="251"/>
                </a:lnTo>
                <a:lnTo>
                  <a:pt x="79" y="249"/>
                </a:lnTo>
                <a:lnTo>
                  <a:pt x="79" y="249"/>
                </a:lnTo>
                <a:lnTo>
                  <a:pt x="81" y="248"/>
                </a:lnTo>
                <a:lnTo>
                  <a:pt x="81" y="248"/>
                </a:lnTo>
                <a:lnTo>
                  <a:pt x="82" y="245"/>
                </a:lnTo>
                <a:lnTo>
                  <a:pt x="82" y="245"/>
                </a:lnTo>
                <a:lnTo>
                  <a:pt x="95" y="221"/>
                </a:lnTo>
                <a:lnTo>
                  <a:pt x="95" y="221"/>
                </a:lnTo>
                <a:lnTo>
                  <a:pt x="102" y="212"/>
                </a:lnTo>
                <a:lnTo>
                  <a:pt x="102" y="212"/>
                </a:lnTo>
                <a:lnTo>
                  <a:pt x="102" y="211"/>
                </a:lnTo>
                <a:lnTo>
                  <a:pt x="102" y="211"/>
                </a:lnTo>
                <a:lnTo>
                  <a:pt x="81" y="192"/>
                </a:lnTo>
                <a:lnTo>
                  <a:pt x="81" y="192"/>
                </a:lnTo>
                <a:lnTo>
                  <a:pt x="79" y="194"/>
                </a:lnTo>
                <a:lnTo>
                  <a:pt x="79" y="194"/>
                </a:lnTo>
                <a:lnTo>
                  <a:pt x="65" y="214"/>
                </a:lnTo>
                <a:lnTo>
                  <a:pt x="65" y="214"/>
                </a:lnTo>
                <a:lnTo>
                  <a:pt x="56" y="224"/>
                </a:lnTo>
                <a:lnTo>
                  <a:pt x="51" y="236"/>
                </a:lnTo>
                <a:lnTo>
                  <a:pt x="51" y="236"/>
                </a:lnTo>
                <a:lnTo>
                  <a:pt x="49" y="239"/>
                </a:lnTo>
                <a:lnTo>
                  <a:pt x="49" y="239"/>
                </a:lnTo>
                <a:lnTo>
                  <a:pt x="48" y="239"/>
                </a:lnTo>
                <a:lnTo>
                  <a:pt x="46" y="239"/>
                </a:lnTo>
                <a:lnTo>
                  <a:pt x="46" y="239"/>
                </a:lnTo>
                <a:lnTo>
                  <a:pt x="45" y="238"/>
                </a:lnTo>
                <a:lnTo>
                  <a:pt x="45" y="236"/>
                </a:lnTo>
                <a:lnTo>
                  <a:pt x="45" y="236"/>
                </a:lnTo>
                <a:lnTo>
                  <a:pt x="46" y="235"/>
                </a:lnTo>
                <a:lnTo>
                  <a:pt x="46" y="235"/>
                </a:lnTo>
                <a:lnTo>
                  <a:pt x="64" y="211"/>
                </a:lnTo>
                <a:lnTo>
                  <a:pt x="64" y="211"/>
                </a:lnTo>
                <a:lnTo>
                  <a:pt x="78" y="194"/>
                </a:lnTo>
                <a:lnTo>
                  <a:pt x="78" y="194"/>
                </a:lnTo>
                <a:lnTo>
                  <a:pt x="79" y="191"/>
                </a:lnTo>
                <a:lnTo>
                  <a:pt x="79" y="191"/>
                </a:lnTo>
                <a:lnTo>
                  <a:pt x="71" y="185"/>
                </a:lnTo>
                <a:lnTo>
                  <a:pt x="71" y="185"/>
                </a:lnTo>
                <a:close/>
                <a:moveTo>
                  <a:pt x="331" y="103"/>
                </a:moveTo>
                <a:lnTo>
                  <a:pt x="331" y="103"/>
                </a:lnTo>
                <a:lnTo>
                  <a:pt x="334" y="101"/>
                </a:lnTo>
                <a:lnTo>
                  <a:pt x="334" y="101"/>
                </a:lnTo>
                <a:lnTo>
                  <a:pt x="336" y="101"/>
                </a:lnTo>
                <a:lnTo>
                  <a:pt x="336" y="101"/>
                </a:lnTo>
                <a:lnTo>
                  <a:pt x="339" y="103"/>
                </a:lnTo>
                <a:lnTo>
                  <a:pt x="339" y="104"/>
                </a:lnTo>
                <a:lnTo>
                  <a:pt x="339" y="104"/>
                </a:lnTo>
                <a:lnTo>
                  <a:pt x="341" y="107"/>
                </a:lnTo>
                <a:lnTo>
                  <a:pt x="341" y="107"/>
                </a:lnTo>
                <a:lnTo>
                  <a:pt x="339" y="113"/>
                </a:lnTo>
                <a:lnTo>
                  <a:pt x="338" y="117"/>
                </a:lnTo>
                <a:lnTo>
                  <a:pt x="338" y="117"/>
                </a:lnTo>
                <a:lnTo>
                  <a:pt x="336" y="120"/>
                </a:lnTo>
                <a:lnTo>
                  <a:pt x="336" y="120"/>
                </a:lnTo>
                <a:lnTo>
                  <a:pt x="338" y="118"/>
                </a:lnTo>
                <a:lnTo>
                  <a:pt x="338" y="118"/>
                </a:lnTo>
                <a:lnTo>
                  <a:pt x="343" y="108"/>
                </a:lnTo>
                <a:lnTo>
                  <a:pt x="351" y="97"/>
                </a:lnTo>
                <a:lnTo>
                  <a:pt x="351" y="97"/>
                </a:lnTo>
                <a:lnTo>
                  <a:pt x="352" y="96"/>
                </a:lnTo>
                <a:lnTo>
                  <a:pt x="353" y="96"/>
                </a:lnTo>
                <a:lnTo>
                  <a:pt x="353" y="96"/>
                </a:lnTo>
                <a:lnTo>
                  <a:pt x="353" y="94"/>
                </a:lnTo>
                <a:lnTo>
                  <a:pt x="353" y="94"/>
                </a:lnTo>
                <a:lnTo>
                  <a:pt x="355" y="84"/>
                </a:lnTo>
                <a:lnTo>
                  <a:pt x="356" y="74"/>
                </a:lnTo>
                <a:lnTo>
                  <a:pt x="356" y="74"/>
                </a:lnTo>
                <a:lnTo>
                  <a:pt x="356" y="67"/>
                </a:lnTo>
                <a:lnTo>
                  <a:pt x="355" y="62"/>
                </a:lnTo>
                <a:lnTo>
                  <a:pt x="352" y="56"/>
                </a:lnTo>
                <a:lnTo>
                  <a:pt x="348" y="50"/>
                </a:lnTo>
                <a:lnTo>
                  <a:pt x="348" y="50"/>
                </a:lnTo>
                <a:lnTo>
                  <a:pt x="342" y="44"/>
                </a:lnTo>
                <a:lnTo>
                  <a:pt x="335" y="40"/>
                </a:lnTo>
                <a:lnTo>
                  <a:pt x="335" y="40"/>
                </a:lnTo>
                <a:lnTo>
                  <a:pt x="325" y="35"/>
                </a:lnTo>
                <a:lnTo>
                  <a:pt x="314" y="30"/>
                </a:lnTo>
                <a:lnTo>
                  <a:pt x="314" y="30"/>
                </a:lnTo>
                <a:lnTo>
                  <a:pt x="311" y="30"/>
                </a:lnTo>
                <a:lnTo>
                  <a:pt x="311" y="30"/>
                </a:lnTo>
                <a:lnTo>
                  <a:pt x="288" y="27"/>
                </a:lnTo>
                <a:lnTo>
                  <a:pt x="288" y="27"/>
                </a:lnTo>
                <a:lnTo>
                  <a:pt x="264" y="26"/>
                </a:lnTo>
                <a:lnTo>
                  <a:pt x="264" y="26"/>
                </a:lnTo>
                <a:lnTo>
                  <a:pt x="243" y="25"/>
                </a:lnTo>
                <a:lnTo>
                  <a:pt x="243" y="25"/>
                </a:lnTo>
                <a:lnTo>
                  <a:pt x="241" y="25"/>
                </a:lnTo>
                <a:lnTo>
                  <a:pt x="241" y="25"/>
                </a:lnTo>
                <a:lnTo>
                  <a:pt x="240" y="32"/>
                </a:lnTo>
                <a:lnTo>
                  <a:pt x="238" y="36"/>
                </a:lnTo>
                <a:lnTo>
                  <a:pt x="238" y="36"/>
                </a:lnTo>
                <a:lnTo>
                  <a:pt x="231" y="56"/>
                </a:lnTo>
                <a:lnTo>
                  <a:pt x="231" y="56"/>
                </a:lnTo>
                <a:lnTo>
                  <a:pt x="230" y="62"/>
                </a:lnTo>
                <a:lnTo>
                  <a:pt x="230" y="62"/>
                </a:lnTo>
                <a:lnTo>
                  <a:pt x="230" y="64"/>
                </a:lnTo>
                <a:lnTo>
                  <a:pt x="230" y="64"/>
                </a:lnTo>
                <a:lnTo>
                  <a:pt x="233" y="63"/>
                </a:lnTo>
                <a:lnTo>
                  <a:pt x="233" y="63"/>
                </a:lnTo>
                <a:lnTo>
                  <a:pt x="245" y="53"/>
                </a:lnTo>
                <a:lnTo>
                  <a:pt x="245" y="53"/>
                </a:lnTo>
                <a:lnTo>
                  <a:pt x="257" y="43"/>
                </a:lnTo>
                <a:lnTo>
                  <a:pt x="268" y="33"/>
                </a:lnTo>
                <a:lnTo>
                  <a:pt x="268" y="33"/>
                </a:lnTo>
                <a:lnTo>
                  <a:pt x="271" y="32"/>
                </a:lnTo>
                <a:lnTo>
                  <a:pt x="271" y="32"/>
                </a:lnTo>
                <a:lnTo>
                  <a:pt x="272" y="32"/>
                </a:lnTo>
                <a:lnTo>
                  <a:pt x="274" y="32"/>
                </a:lnTo>
                <a:lnTo>
                  <a:pt x="275" y="35"/>
                </a:lnTo>
                <a:lnTo>
                  <a:pt x="275" y="35"/>
                </a:lnTo>
                <a:lnTo>
                  <a:pt x="274" y="37"/>
                </a:lnTo>
                <a:lnTo>
                  <a:pt x="274" y="37"/>
                </a:lnTo>
                <a:lnTo>
                  <a:pt x="268" y="52"/>
                </a:lnTo>
                <a:lnTo>
                  <a:pt x="268" y="52"/>
                </a:lnTo>
                <a:lnTo>
                  <a:pt x="262" y="64"/>
                </a:lnTo>
                <a:lnTo>
                  <a:pt x="262" y="64"/>
                </a:lnTo>
                <a:lnTo>
                  <a:pt x="261" y="67"/>
                </a:lnTo>
                <a:lnTo>
                  <a:pt x="261" y="67"/>
                </a:lnTo>
                <a:lnTo>
                  <a:pt x="262" y="66"/>
                </a:lnTo>
                <a:lnTo>
                  <a:pt x="262" y="66"/>
                </a:lnTo>
                <a:lnTo>
                  <a:pt x="270" y="60"/>
                </a:lnTo>
                <a:lnTo>
                  <a:pt x="270" y="60"/>
                </a:lnTo>
                <a:lnTo>
                  <a:pt x="288" y="44"/>
                </a:lnTo>
                <a:lnTo>
                  <a:pt x="288" y="44"/>
                </a:lnTo>
                <a:lnTo>
                  <a:pt x="302" y="35"/>
                </a:lnTo>
                <a:lnTo>
                  <a:pt x="302" y="35"/>
                </a:lnTo>
                <a:lnTo>
                  <a:pt x="305" y="32"/>
                </a:lnTo>
                <a:lnTo>
                  <a:pt x="305" y="32"/>
                </a:lnTo>
                <a:lnTo>
                  <a:pt x="308" y="32"/>
                </a:lnTo>
                <a:lnTo>
                  <a:pt x="309" y="33"/>
                </a:lnTo>
                <a:lnTo>
                  <a:pt x="309" y="35"/>
                </a:lnTo>
                <a:lnTo>
                  <a:pt x="309" y="36"/>
                </a:lnTo>
                <a:lnTo>
                  <a:pt x="309" y="36"/>
                </a:lnTo>
                <a:lnTo>
                  <a:pt x="309" y="39"/>
                </a:lnTo>
                <a:lnTo>
                  <a:pt x="309" y="39"/>
                </a:lnTo>
                <a:lnTo>
                  <a:pt x="305" y="49"/>
                </a:lnTo>
                <a:lnTo>
                  <a:pt x="305" y="49"/>
                </a:lnTo>
                <a:lnTo>
                  <a:pt x="295" y="70"/>
                </a:lnTo>
                <a:lnTo>
                  <a:pt x="295" y="70"/>
                </a:lnTo>
                <a:lnTo>
                  <a:pt x="292" y="74"/>
                </a:lnTo>
                <a:lnTo>
                  <a:pt x="292" y="74"/>
                </a:lnTo>
                <a:lnTo>
                  <a:pt x="292" y="77"/>
                </a:lnTo>
                <a:lnTo>
                  <a:pt x="292" y="77"/>
                </a:lnTo>
                <a:lnTo>
                  <a:pt x="297" y="74"/>
                </a:lnTo>
                <a:lnTo>
                  <a:pt x="297" y="74"/>
                </a:lnTo>
                <a:lnTo>
                  <a:pt x="309" y="66"/>
                </a:lnTo>
                <a:lnTo>
                  <a:pt x="309" y="66"/>
                </a:lnTo>
                <a:lnTo>
                  <a:pt x="328" y="52"/>
                </a:lnTo>
                <a:lnTo>
                  <a:pt x="328" y="52"/>
                </a:lnTo>
                <a:lnTo>
                  <a:pt x="331" y="50"/>
                </a:lnTo>
                <a:lnTo>
                  <a:pt x="331" y="50"/>
                </a:lnTo>
                <a:lnTo>
                  <a:pt x="334" y="49"/>
                </a:lnTo>
                <a:lnTo>
                  <a:pt x="335" y="50"/>
                </a:lnTo>
                <a:lnTo>
                  <a:pt x="335" y="50"/>
                </a:lnTo>
                <a:lnTo>
                  <a:pt x="335" y="52"/>
                </a:lnTo>
                <a:lnTo>
                  <a:pt x="335" y="53"/>
                </a:lnTo>
                <a:lnTo>
                  <a:pt x="335" y="53"/>
                </a:lnTo>
                <a:lnTo>
                  <a:pt x="334" y="57"/>
                </a:lnTo>
                <a:lnTo>
                  <a:pt x="334" y="57"/>
                </a:lnTo>
                <a:lnTo>
                  <a:pt x="329" y="64"/>
                </a:lnTo>
                <a:lnTo>
                  <a:pt x="329" y="64"/>
                </a:lnTo>
                <a:lnTo>
                  <a:pt x="316" y="86"/>
                </a:lnTo>
                <a:lnTo>
                  <a:pt x="316" y="86"/>
                </a:lnTo>
                <a:lnTo>
                  <a:pt x="311" y="94"/>
                </a:lnTo>
                <a:lnTo>
                  <a:pt x="311" y="94"/>
                </a:lnTo>
                <a:lnTo>
                  <a:pt x="311" y="96"/>
                </a:lnTo>
                <a:lnTo>
                  <a:pt x="311" y="96"/>
                </a:lnTo>
                <a:lnTo>
                  <a:pt x="315" y="93"/>
                </a:lnTo>
                <a:lnTo>
                  <a:pt x="315" y="93"/>
                </a:lnTo>
                <a:lnTo>
                  <a:pt x="338" y="74"/>
                </a:lnTo>
                <a:lnTo>
                  <a:pt x="338" y="74"/>
                </a:lnTo>
                <a:lnTo>
                  <a:pt x="341" y="73"/>
                </a:lnTo>
                <a:lnTo>
                  <a:pt x="341" y="73"/>
                </a:lnTo>
                <a:lnTo>
                  <a:pt x="343" y="71"/>
                </a:lnTo>
                <a:lnTo>
                  <a:pt x="343" y="71"/>
                </a:lnTo>
                <a:lnTo>
                  <a:pt x="345" y="73"/>
                </a:lnTo>
                <a:lnTo>
                  <a:pt x="345" y="74"/>
                </a:lnTo>
                <a:lnTo>
                  <a:pt x="345" y="74"/>
                </a:lnTo>
                <a:lnTo>
                  <a:pt x="345" y="77"/>
                </a:lnTo>
                <a:lnTo>
                  <a:pt x="345" y="77"/>
                </a:lnTo>
                <a:lnTo>
                  <a:pt x="342" y="83"/>
                </a:lnTo>
                <a:lnTo>
                  <a:pt x="342" y="83"/>
                </a:lnTo>
                <a:lnTo>
                  <a:pt x="336" y="93"/>
                </a:lnTo>
                <a:lnTo>
                  <a:pt x="336" y="93"/>
                </a:lnTo>
                <a:lnTo>
                  <a:pt x="332" y="100"/>
                </a:lnTo>
                <a:lnTo>
                  <a:pt x="332" y="100"/>
                </a:lnTo>
                <a:lnTo>
                  <a:pt x="331" y="103"/>
                </a:lnTo>
                <a:lnTo>
                  <a:pt x="331" y="103"/>
                </a:lnTo>
                <a:close/>
                <a:moveTo>
                  <a:pt x="226" y="233"/>
                </a:moveTo>
                <a:lnTo>
                  <a:pt x="226" y="233"/>
                </a:lnTo>
                <a:lnTo>
                  <a:pt x="224" y="232"/>
                </a:lnTo>
                <a:lnTo>
                  <a:pt x="226" y="229"/>
                </a:lnTo>
                <a:lnTo>
                  <a:pt x="226" y="229"/>
                </a:lnTo>
                <a:lnTo>
                  <a:pt x="230" y="228"/>
                </a:lnTo>
                <a:lnTo>
                  <a:pt x="230" y="228"/>
                </a:lnTo>
                <a:lnTo>
                  <a:pt x="240" y="222"/>
                </a:lnTo>
                <a:lnTo>
                  <a:pt x="240" y="222"/>
                </a:lnTo>
                <a:lnTo>
                  <a:pt x="241" y="221"/>
                </a:lnTo>
                <a:lnTo>
                  <a:pt x="241" y="221"/>
                </a:lnTo>
                <a:lnTo>
                  <a:pt x="240" y="221"/>
                </a:lnTo>
                <a:lnTo>
                  <a:pt x="240" y="221"/>
                </a:lnTo>
                <a:lnTo>
                  <a:pt x="231" y="224"/>
                </a:lnTo>
                <a:lnTo>
                  <a:pt x="221" y="225"/>
                </a:lnTo>
                <a:lnTo>
                  <a:pt x="221" y="225"/>
                </a:lnTo>
                <a:lnTo>
                  <a:pt x="210" y="226"/>
                </a:lnTo>
                <a:lnTo>
                  <a:pt x="197" y="226"/>
                </a:lnTo>
                <a:lnTo>
                  <a:pt x="197" y="226"/>
                </a:lnTo>
                <a:lnTo>
                  <a:pt x="186" y="224"/>
                </a:lnTo>
                <a:lnTo>
                  <a:pt x="174" y="219"/>
                </a:lnTo>
                <a:lnTo>
                  <a:pt x="174" y="219"/>
                </a:lnTo>
                <a:lnTo>
                  <a:pt x="157" y="209"/>
                </a:lnTo>
                <a:lnTo>
                  <a:pt x="157" y="209"/>
                </a:lnTo>
                <a:lnTo>
                  <a:pt x="120" y="187"/>
                </a:lnTo>
                <a:lnTo>
                  <a:pt x="120" y="187"/>
                </a:lnTo>
                <a:lnTo>
                  <a:pt x="108" y="178"/>
                </a:lnTo>
                <a:lnTo>
                  <a:pt x="96" y="167"/>
                </a:lnTo>
                <a:lnTo>
                  <a:pt x="96" y="167"/>
                </a:lnTo>
                <a:lnTo>
                  <a:pt x="82" y="155"/>
                </a:lnTo>
                <a:lnTo>
                  <a:pt x="68" y="144"/>
                </a:lnTo>
                <a:lnTo>
                  <a:pt x="68" y="144"/>
                </a:lnTo>
                <a:lnTo>
                  <a:pt x="51" y="130"/>
                </a:lnTo>
                <a:lnTo>
                  <a:pt x="51" y="130"/>
                </a:lnTo>
                <a:lnTo>
                  <a:pt x="39" y="121"/>
                </a:lnTo>
                <a:lnTo>
                  <a:pt x="39" y="121"/>
                </a:lnTo>
                <a:lnTo>
                  <a:pt x="38" y="120"/>
                </a:lnTo>
                <a:lnTo>
                  <a:pt x="38" y="120"/>
                </a:lnTo>
                <a:lnTo>
                  <a:pt x="35" y="120"/>
                </a:lnTo>
                <a:lnTo>
                  <a:pt x="34" y="117"/>
                </a:lnTo>
                <a:lnTo>
                  <a:pt x="34" y="117"/>
                </a:lnTo>
                <a:lnTo>
                  <a:pt x="32" y="116"/>
                </a:lnTo>
                <a:lnTo>
                  <a:pt x="32" y="116"/>
                </a:lnTo>
                <a:lnTo>
                  <a:pt x="27" y="108"/>
                </a:lnTo>
                <a:lnTo>
                  <a:pt x="27" y="108"/>
                </a:lnTo>
                <a:lnTo>
                  <a:pt x="25" y="107"/>
                </a:lnTo>
                <a:lnTo>
                  <a:pt x="25" y="107"/>
                </a:lnTo>
                <a:lnTo>
                  <a:pt x="25" y="107"/>
                </a:lnTo>
                <a:lnTo>
                  <a:pt x="25" y="107"/>
                </a:lnTo>
                <a:lnTo>
                  <a:pt x="25" y="108"/>
                </a:lnTo>
                <a:lnTo>
                  <a:pt x="25" y="108"/>
                </a:lnTo>
                <a:lnTo>
                  <a:pt x="25" y="118"/>
                </a:lnTo>
                <a:lnTo>
                  <a:pt x="25" y="118"/>
                </a:lnTo>
                <a:lnTo>
                  <a:pt x="25" y="121"/>
                </a:lnTo>
                <a:lnTo>
                  <a:pt x="25" y="121"/>
                </a:lnTo>
                <a:lnTo>
                  <a:pt x="34" y="133"/>
                </a:lnTo>
                <a:lnTo>
                  <a:pt x="34" y="133"/>
                </a:lnTo>
                <a:lnTo>
                  <a:pt x="46" y="147"/>
                </a:lnTo>
                <a:lnTo>
                  <a:pt x="59" y="160"/>
                </a:lnTo>
                <a:lnTo>
                  <a:pt x="59" y="160"/>
                </a:lnTo>
                <a:lnTo>
                  <a:pt x="61" y="161"/>
                </a:lnTo>
                <a:lnTo>
                  <a:pt x="61" y="161"/>
                </a:lnTo>
                <a:lnTo>
                  <a:pt x="82" y="175"/>
                </a:lnTo>
                <a:lnTo>
                  <a:pt x="82" y="175"/>
                </a:lnTo>
                <a:lnTo>
                  <a:pt x="109" y="191"/>
                </a:lnTo>
                <a:lnTo>
                  <a:pt x="109" y="191"/>
                </a:lnTo>
                <a:lnTo>
                  <a:pt x="150" y="219"/>
                </a:lnTo>
                <a:lnTo>
                  <a:pt x="150" y="219"/>
                </a:lnTo>
                <a:lnTo>
                  <a:pt x="162" y="225"/>
                </a:lnTo>
                <a:lnTo>
                  <a:pt x="162" y="225"/>
                </a:lnTo>
                <a:lnTo>
                  <a:pt x="179" y="231"/>
                </a:lnTo>
                <a:lnTo>
                  <a:pt x="199" y="233"/>
                </a:lnTo>
                <a:lnTo>
                  <a:pt x="199" y="233"/>
                </a:lnTo>
                <a:lnTo>
                  <a:pt x="218" y="233"/>
                </a:lnTo>
                <a:lnTo>
                  <a:pt x="218" y="233"/>
                </a:lnTo>
                <a:lnTo>
                  <a:pt x="226" y="233"/>
                </a:lnTo>
                <a:lnTo>
                  <a:pt x="226" y="233"/>
                </a:lnTo>
                <a:close/>
                <a:moveTo>
                  <a:pt x="335" y="330"/>
                </a:moveTo>
                <a:lnTo>
                  <a:pt x="335" y="330"/>
                </a:lnTo>
                <a:lnTo>
                  <a:pt x="334" y="329"/>
                </a:lnTo>
                <a:lnTo>
                  <a:pt x="334" y="329"/>
                </a:lnTo>
                <a:lnTo>
                  <a:pt x="326" y="316"/>
                </a:lnTo>
                <a:lnTo>
                  <a:pt x="319" y="305"/>
                </a:lnTo>
                <a:lnTo>
                  <a:pt x="319" y="305"/>
                </a:lnTo>
                <a:lnTo>
                  <a:pt x="307" y="285"/>
                </a:lnTo>
                <a:lnTo>
                  <a:pt x="294" y="263"/>
                </a:lnTo>
                <a:lnTo>
                  <a:pt x="294" y="263"/>
                </a:lnTo>
                <a:lnTo>
                  <a:pt x="289" y="256"/>
                </a:lnTo>
                <a:lnTo>
                  <a:pt x="289" y="256"/>
                </a:lnTo>
                <a:lnTo>
                  <a:pt x="289" y="256"/>
                </a:lnTo>
                <a:lnTo>
                  <a:pt x="289" y="256"/>
                </a:lnTo>
                <a:lnTo>
                  <a:pt x="288" y="258"/>
                </a:lnTo>
                <a:lnTo>
                  <a:pt x="288" y="258"/>
                </a:lnTo>
                <a:lnTo>
                  <a:pt x="287" y="259"/>
                </a:lnTo>
                <a:lnTo>
                  <a:pt x="287" y="259"/>
                </a:lnTo>
                <a:lnTo>
                  <a:pt x="275" y="270"/>
                </a:lnTo>
                <a:lnTo>
                  <a:pt x="275" y="270"/>
                </a:lnTo>
                <a:lnTo>
                  <a:pt x="267" y="282"/>
                </a:lnTo>
                <a:lnTo>
                  <a:pt x="267" y="282"/>
                </a:lnTo>
                <a:lnTo>
                  <a:pt x="255" y="297"/>
                </a:lnTo>
                <a:lnTo>
                  <a:pt x="245" y="313"/>
                </a:lnTo>
                <a:lnTo>
                  <a:pt x="245" y="313"/>
                </a:lnTo>
                <a:lnTo>
                  <a:pt x="244" y="314"/>
                </a:lnTo>
                <a:lnTo>
                  <a:pt x="244" y="314"/>
                </a:lnTo>
                <a:lnTo>
                  <a:pt x="247" y="312"/>
                </a:lnTo>
                <a:lnTo>
                  <a:pt x="247" y="312"/>
                </a:lnTo>
                <a:lnTo>
                  <a:pt x="265" y="295"/>
                </a:lnTo>
                <a:lnTo>
                  <a:pt x="265" y="295"/>
                </a:lnTo>
                <a:lnTo>
                  <a:pt x="275" y="286"/>
                </a:lnTo>
                <a:lnTo>
                  <a:pt x="287" y="278"/>
                </a:lnTo>
                <a:lnTo>
                  <a:pt x="287" y="278"/>
                </a:lnTo>
                <a:lnTo>
                  <a:pt x="289" y="276"/>
                </a:lnTo>
                <a:lnTo>
                  <a:pt x="289" y="276"/>
                </a:lnTo>
                <a:lnTo>
                  <a:pt x="291" y="276"/>
                </a:lnTo>
                <a:lnTo>
                  <a:pt x="291" y="278"/>
                </a:lnTo>
                <a:lnTo>
                  <a:pt x="291" y="278"/>
                </a:lnTo>
                <a:lnTo>
                  <a:pt x="291" y="280"/>
                </a:lnTo>
                <a:lnTo>
                  <a:pt x="291" y="280"/>
                </a:lnTo>
                <a:lnTo>
                  <a:pt x="288" y="283"/>
                </a:lnTo>
                <a:lnTo>
                  <a:pt x="288" y="283"/>
                </a:lnTo>
                <a:lnTo>
                  <a:pt x="280" y="295"/>
                </a:lnTo>
                <a:lnTo>
                  <a:pt x="280" y="295"/>
                </a:lnTo>
                <a:lnTo>
                  <a:pt x="254" y="329"/>
                </a:lnTo>
                <a:lnTo>
                  <a:pt x="254" y="329"/>
                </a:lnTo>
                <a:lnTo>
                  <a:pt x="253" y="330"/>
                </a:lnTo>
                <a:lnTo>
                  <a:pt x="253" y="330"/>
                </a:lnTo>
                <a:lnTo>
                  <a:pt x="255" y="329"/>
                </a:lnTo>
                <a:lnTo>
                  <a:pt x="255" y="329"/>
                </a:lnTo>
                <a:lnTo>
                  <a:pt x="275" y="312"/>
                </a:lnTo>
                <a:lnTo>
                  <a:pt x="275" y="312"/>
                </a:lnTo>
                <a:lnTo>
                  <a:pt x="291" y="297"/>
                </a:lnTo>
                <a:lnTo>
                  <a:pt x="291" y="297"/>
                </a:lnTo>
                <a:lnTo>
                  <a:pt x="294" y="296"/>
                </a:lnTo>
                <a:lnTo>
                  <a:pt x="294" y="296"/>
                </a:lnTo>
                <a:lnTo>
                  <a:pt x="297" y="297"/>
                </a:lnTo>
                <a:lnTo>
                  <a:pt x="297" y="299"/>
                </a:lnTo>
                <a:lnTo>
                  <a:pt x="297" y="299"/>
                </a:lnTo>
                <a:lnTo>
                  <a:pt x="295" y="302"/>
                </a:lnTo>
                <a:lnTo>
                  <a:pt x="295" y="302"/>
                </a:lnTo>
                <a:lnTo>
                  <a:pt x="292" y="306"/>
                </a:lnTo>
                <a:lnTo>
                  <a:pt x="292" y="306"/>
                </a:lnTo>
                <a:lnTo>
                  <a:pt x="270" y="333"/>
                </a:lnTo>
                <a:lnTo>
                  <a:pt x="270" y="333"/>
                </a:lnTo>
                <a:lnTo>
                  <a:pt x="268" y="336"/>
                </a:lnTo>
                <a:lnTo>
                  <a:pt x="268" y="336"/>
                </a:lnTo>
                <a:lnTo>
                  <a:pt x="268" y="336"/>
                </a:lnTo>
                <a:lnTo>
                  <a:pt x="268" y="336"/>
                </a:lnTo>
                <a:lnTo>
                  <a:pt x="271" y="334"/>
                </a:lnTo>
                <a:lnTo>
                  <a:pt x="271" y="334"/>
                </a:lnTo>
                <a:lnTo>
                  <a:pt x="282" y="324"/>
                </a:lnTo>
                <a:lnTo>
                  <a:pt x="297" y="316"/>
                </a:lnTo>
                <a:lnTo>
                  <a:pt x="297" y="316"/>
                </a:lnTo>
                <a:lnTo>
                  <a:pt x="299" y="313"/>
                </a:lnTo>
                <a:lnTo>
                  <a:pt x="299" y="313"/>
                </a:lnTo>
                <a:lnTo>
                  <a:pt x="301" y="313"/>
                </a:lnTo>
                <a:lnTo>
                  <a:pt x="302" y="314"/>
                </a:lnTo>
                <a:lnTo>
                  <a:pt x="302" y="314"/>
                </a:lnTo>
                <a:lnTo>
                  <a:pt x="302" y="316"/>
                </a:lnTo>
                <a:lnTo>
                  <a:pt x="302" y="317"/>
                </a:lnTo>
                <a:lnTo>
                  <a:pt x="302" y="317"/>
                </a:lnTo>
                <a:lnTo>
                  <a:pt x="301" y="320"/>
                </a:lnTo>
                <a:lnTo>
                  <a:pt x="301" y="320"/>
                </a:lnTo>
                <a:lnTo>
                  <a:pt x="292" y="333"/>
                </a:lnTo>
                <a:lnTo>
                  <a:pt x="292" y="333"/>
                </a:lnTo>
                <a:lnTo>
                  <a:pt x="285" y="344"/>
                </a:lnTo>
                <a:lnTo>
                  <a:pt x="285" y="344"/>
                </a:lnTo>
                <a:lnTo>
                  <a:pt x="284" y="346"/>
                </a:lnTo>
                <a:lnTo>
                  <a:pt x="284" y="346"/>
                </a:lnTo>
                <a:lnTo>
                  <a:pt x="285" y="346"/>
                </a:lnTo>
                <a:lnTo>
                  <a:pt x="285" y="346"/>
                </a:lnTo>
                <a:lnTo>
                  <a:pt x="287" y="346"/>
                </a:lnTo>
                <a:lnTo>
                  <a:pt x="287" y="346"/>
                </a:lnTo>
                <a:lnTo>
                  <a:pt x="297" y="339"/>
                </a:lnTo>
                <a:lnTo>
                  <a:pt x="297" y="339"/>
                </a:lnTo>
                <a:lnTo>
                  <a:pt x="315" y="326"/>
                </a:lnTo>
                <a:lnTo>
                  <a:pt x="315" y="326"/>
                </a:lnTo>
                <a:lnTo>
                  <a:pt x="319" y="323"/>
                </a:lnTo>
                <a:lnTo>
                  <a:pt x="319" y="323"/>
                </a:lnTo>
                <a:lnTo>
                  <a:pt x="321" y="323"/>
                </a:lnTo>
                <a:lnTo>
                  <a:pt x="324" y="323"/>
                </a:lnTo>
                <a:lnTo>
                  <a:pt x="324" y="323"/>
                </a:lnTo>
                <a:lnTo>
                  <a:pt x="324" y="326"/>
                </a:lnTo>
                <a:lnTo>
                  <a:pt x="324" y="327"/>
                </a:lnTo>
                <a:lnTo>
                  <a:pt x="324" y="327"/>
                </a:lnTo>
                <a:lnTo>
                  <a:pt x="321" y="332"/>
                </a:lnTo>
                <a:lnTo>
                  <a:pt x="321" y="332"/>
                </a:lnTo>
                <a:lnTo>
                  <a:pt x="314" y="343"/>
                </a:lnTo>
                <a:lnTo>
                  <a:pt x="314" y="343"/>
                </a:lnTo>
                <a:lnTo>
                  <a:pt x="312" y="346"/>
                </a:lnTo>
                <a:lnTo>
                  <a:pt x="312" y="346"/>
                </a:lnTo>
                <a:lnTo>
                  <a:pt x="315" y="346"/>
                </a:lnTo>
                <a:lnTo>
                  <a:pt x="318" y="344"/>
                </a:lnTo>
                <a:lnTo>
                  <a:pt x="318" y="344"/>
                </a:lnTo>
                <a:lnTo>
                  <a:pt x="326" y="339"/>
                </a:lnTo>
                <a:lnTo>
                  <a:pt x="335" y="332"/>
                </a:lnTo>
                <a:lnTo>
                  <a:pt x="335" y="332"/>
                </a:lnTo>
                <a:lnTo>
                  <a:pt x="335" y="330"/>
                </a:lnTo>
                <a:lnTo>
                  <a:pt x="335" y="330"/>
                </a:lnTo>
                <a:close/>
                <a:moveTo>
                  <a:pt x="12" y="177"/>
                </a:moveTo>
                <a:lnTo>
                  <a:pt x="12" y="177"/>
                </a:lnTo>
                <a:lnTo>
                  <a:pt x="12" y="179"/>
                </a:lnTo>
                <a:lnTo>
                  <a:pt x="12" y="179"/>
                </a:lnTo>
                <a:lnTo>
                  <a:pt x="12" y="187"/>
                </a:lnTo>
                <a:lnTo>
                  <a:pt x="12" y="187"/>
                </a:lnTo>
                <a:lnTo>
                  <a:pt x="12" y="228"/>
                </a:lnTo>
                <a:lnTo>
                  <a:pt x="12" y="228"/>
                </a:lnTo>
                <a:lnTo>
                  <a:pt x="12" y="255"/>
                </a:lnTo>
                <a:lnTo>
                  <a:pt x="12" y="255"/>
                </a:lnTo>
                <a:lnTo>
                  <a:pt x="12" y="296"/>
                </a:lnTo>
                <a:lnTo>
                  <a:pt x="12" y="296"/>
                </a:lnTo>
                <a:lnTo>
                  <a:pt x="12" y="299"/>
                </a:lnTo>
                <a:lnTo>
                  <a:pt x="14" y="303"/>
                </a:lnTo>
                <a:lnTo>
                  <a:pt x="14" y="303"/>
                </a:lnTo>
                <a:lnTo>
                  <a:pt x="14" y="305"/>
                </a:lnTo>
                <a:lnTo>
                  <a:pt x="14" y="305"/>
                </a:lnTo>
                <a:lnTo>
                  <a:pt x="19" y="319"/>
                </a:lnTo>
                <a:lnTo>
                  <a:pt x="19" y="319"/>
                </a:lnTo>
                <a:lnTo>
                  <a:pt x="21" y="322"/>
                </a:lnTo>
                <a:lnTo>
                  <a:pt x="21" y="322"/>
                </a:lnTo>
                <a:lnTo>
                  <a:pt x="25" y="329"/>
                </a:lnTo>
                <a:lnTo>
                  <a:pt x="25" y="329"/>
                </a:lnTo>
                <a:lnTo>
                  <a:pt x="27" y="330"/>
                </a:lnTo>
                <a:lnTo>
                  <a:pt x="29" y="329"/>
                </a:lnTo>
                <a:lnTo>
                  <a:pt x="29" y="329"/>
                </a:lnTo>
                <a:lnTo>
                  <a:pt x="29" y="327"/>
                </a:lnTo>
                <a:lnTo>
                  <a:pt x="29" y="327"/>
                </a:lnTo>
                <a:lnTo>
                  <a:pt x="45" y="306"/>
                </a:lnTo>
                <a:lnTo>
                  <a:pt x="45" y="306"/>
                </a:lnTo>
                <a:lnTo>
                  <a:pt x="45" y="306"/>
                </a:lnTo>
                <a:lnTo>
                  <a:pt x="45" y="306"/>
                </a:lnTo>
                <a:lnTo>
                  <a:pt x="45" y="306"/>
                </a:lnTo>
                <a:lnTo>
                  <a:pt x="45" y="306"/>
                </a:lnTo>
                <a:lnTo>
                  <a:pt x="44" y="305"/>
                </a:lnTo>
                <a:lnTo>
                  <a:pt x="44" y="305"/>
                </a:lnTo>
                <a:lnTo>
                  <a:pt x="39" y="296"/>
                </a:lnTo>
                <a:lnTo>
                  <a:pt x="35" y="286"/>
                </a:lnTo>
                <a:lnTo>
                  <a:pt x="31" y="276"/>
                </a:lnTo>
                <a:lnTo>
                  <a:pt x="29" y="265"/>
                </a:lnTo>
                <a:lnTo>
                  <a:pt x="29" y="265"/>
                </a:lnTo>
                <a:lnTo>
                  <a:pt x="27" y="248"/>
                </a:lnTo>
                <a:lnTo>
                  <a:pt x="27" y="248"/>
                </a:lnTo>
                <a:lnTo>
                  <a:pt x="24" y="233"/>
                </a:lnTo>
                <a:lnTo>
                  <a:pt x="22" y="219"/>
                </a:lnTo>
                <a:lnTo>
                  <a:pt x="22" y="219"/>
                </a:lnTo>
                <a:lnTo>
                  <a:pt x="22" y="201"/>
                </a:lnTo>
                <a:lnTo>
                  <a:pt x="22" y="201"/>
                </a:lnTo>
                <a:lnTo>
                  <a:pt x="21" y="191"/>
                </a:lnTo>
                <a:lnTo>
                  <a:pt x="21" y="191"/>
                </a:lnTo>
                <a:lnTo>
                  <a:pt x="21" y="188"/>
                </a:lnTo>
                <a:lnTo>
                  <a:pt x="21" y="188"/>
                </a:lnTo>
                <a:lnTo>
                  <a:pt x="19" y="189"/>
                </a:lnTo>
                <a:lnTo>
                  <a:pt x="19" y="189"/>
                </a:lnTo>
                <a:lnTo>
                  <a:pt x="18" y="188"/>
                </a:lnTo>
                <a:lnTo>
                  <a:pt x="18" y="187"/>
                </a:lnTo>
                <a:lnTo>
                  <a:pt x="18" y="187"/>
                </a:lnTo>
                <a:lnTo>
                  <a:pt x="18" y="184"/>
                </a:lnTo>
                <a:lnTo>
                  <a:pt x="18" y="184"/>
                </a:lnTo>
                <a:lnTo>
                  <a:pt x="21" y="181"/>
                </a:lnTo>
                <a:lnTo>
                  <a:pt x="21" y="181"/>
                </a:lnTo>
                <a:lnTo>
                  <a:pt x="21" y="179"/>
                </a:lnTo>
                <a:lnTo>
                  <a:pt x="21" y="179"/>
                </a:lnTo>
                <a:lnTo>
                  <a:pt x="21" y="174"/>
                </a:lnTo>
                <a:lnTo>
                  <a:pt x="21" y="174"/>
                </a:lnTo>
                <a:lnTo>
                  <a:pt x="19" y="174"/>
                </a:lnTo>
                <a:lnTo>
                  <a:pt x="19" y="174"/>
                </a:lnTo>
                <a:lnTo>
                  <a:pt x="17" y="177"/>
                </a:lnTo>
                <a:lnTo>
                  <a:pt x="17" y="177"/>
                </a:lnTo>
                <a:lnTo>
                  <a:pt x="15" y="178"/>
                </a:lnTo>
                <a:lnTo>
                  <a:pt x="12" y="177"/>
                </a:lnTo>
                <a:lnTo>
                  <a:pt x="12" y="177"/>
                </a:lnTo>
                <a:close/>
                <a:moveTo>
                  <a:pt x="28" y="60"/>
                </a:moveTo>
                <a:lnTo>
                  <a:pt x="28" y="60"/>
                </a:lnTo>
                <a:lnTo>
                  <a:pt x="28" y="62"/>
                </a:lnTo>
                <a:lnTo>
                  <a:pt x="28" y="62"/>
                </a:lnTo>
                <a:lnTo>
                  <a:pt x="29" y="60"/>
                </a:lnTo>
                <a:lnTo>
                  <a:pt x="29" y="60"/>
                </a:lnTo>
                <a:lnTo>
                  <a:pt x="38" y="52"/>
                </a:lnTo>
                <a:lnTo>
                  <a:pt x="38" y="52"/>
                </a:lnTo>
                <a:lnTo>
                  <a:pt x="46" y="43"/>
                </a:lnTo>
                <a:lnTo>
                  <a:pt x="58" y="37"/>
                </a:lnTo>
                <a:lnTo>
                  <a:pt x="68" y="32"/>
                </a:lnTo>
                <a:lnTo>
                  <a:pt x="81" y="29"/>
                </a:lnTo>
                <a:lnTo>
                  <a:pt x="81" y="29"/>
                </a:lnTo>
                <a:lnTo>
                  <a:pt x="96" y="26"/>
                </a:lnTo>
                <a:lnTo>
                  <a:pt x="112" y="26"/>
                </a:lnTo>
                <a:lnTo>
                  <a:pt x="112" y="26"/>
                </a:lnTo>
                <a:lnTo>
                  <a:pt x="132" y="25"/>
                </a:lnTo>
                <a:lnTo>
                  <a:pt x="132" y="25"/>
                </a:lnTo>
                <a:lnTo>
                  <a:pt x="181" y="23"/>
                </a:lnTo>
                <a:lnTo>
                  <a:pt x="181" y="23"/>
                </a:lnTo>
                <a:lnTo>
                  <a:pt x="184" y="23"/>
                </a:lnTo>
                <a:lnTo>
                  <a:pt x="184" y="22"/>
                </a:lnTo>
                <a:lnTo>
                  <a:pt x="184" y="22"/>
                </a:lnTo>
                <a:lnTo>
                  <a:pt x="186" y="19"/>
                </a:lnTo>
                <a:lnTo>
                  <a:pt x="186" y="19"/>
                </a:lnTo>
                <a:lnTo>
                  <a:pt x="189" y="19"/>
                </a:lnTo>
                <a:lnTo>
                  <a:pt x="190" y="22"/>
                </a:lnTo>
                <a:lnTo>
                  <a:pt x="190" y="22"/>
                </a:lnTo>
                <a:lnTo>
                  <a:pt x="191" y="23"/>
                </a:lnTo>
                <a:lnTo>
                  <a:pt x="191" y="23"/>
                </a:lnTo>
                <a:lnTo>
                  <a:pt x="193" y="23"/>
                </a:lnTo>
                <a:lnTo>
                  <a:pt x="193" y="23"/>
                </a:lnTo>
                <a:lnTo>
                  <a:pt x="204" y="23"/>
                </a:lnTo>
                <a:lnTo>
                  <a:pt x="204" y="23"/>
                </a:lnTo>
                <a:lnTo>
                  <a:pt x="207" y="22"/>
                </a:lnTo>
                <a:lnTo>
                  <a:pt x="208" y="20"/>
                </a:lnTo>
                <a:lnTo>
                  <a:pt x="208" y="20"/>
                </a:lnTo>
                <a:lnTo>
                  <a:pt x="207" y="20"/>
                </a:lnTo>
                <a:lnTo>
                  <a:pt x="207" y="20"/>
                </a:lnTo>
                <a:lnTo>
                  <a:pt x="183" y="16"/>
                </a:lnTo>
                <a:lnTo>
                  <a:pt x="183" y="16"/>
                </a:lnTo>
                <a:lnTo>
                  <a:pt x="179" y="16"/>
                </a:lnTo>
                <a:lnTo>
                  <a:pt x="173" y="16"/>
                </a:lnTo>
                <a:lnTo>
                  <a:pt x="173" y="16"/>
                </a:lnTo>
                <a:lnTo>
                  <a:pt x="169" y="16"/>
                </a:lnTo>
                <a:lnTo>
                  <a:pt x="169" y="16"/>
                </a:lnTo>
                <a:lnTo>
                  <a:pt x="142" y="19"/>
                </a:lnTo>
                <a:lnTo>
                  <a:pt x="142" y="19"/>
                </a:lnTo>
                <a:lnTo>
                  <a:pt x="120" y="20"/>
                </a:lnTo>
                <a:lnTo>
                  <a:pt x="120" y="20"/>
                </a:lnTo>
                <a:lnTo>
                  <a:pt x="102" y="22"/>
                </a:lnTo>
                <a:lnTo>
                  <a:pt x="102" y="22"/>
                </a:lnTo>
                <a:lnTo>
                  <a:pt x="89" y="23"/>
                </a:lnTo>
                <a:lnTo>
                  <a:pt x="89" y="23"/>
                </a:lnTo>
                <a:lnTo>
                  <a:pt x="85" y="23"/>
                </a:lnTo>
                <a:lnTo>
                  <a:pt x="85" y="23"/>
                </a:lnTo>
                <a:lnTo>
                  <a:pt x="59" y="32"/>
                </a:lnTo>
                <a:lnTo>
                  <a:pt x="59" y="32"/>
                </a:lnTo>
                <a:lnTo>
                  <a:pt x="46" y="36"/>
                </a:lnTo>
                <a:lnTo>
                  <a:pt x="46" y="36"/>
                </a:lnTo>
                <a:lnTo>
                  <a:pt x="39" y="40"/>
                </a:lnTo>
                <a:lnTo>
                  <a:pt x="35" y="46"/>
                </a:lnTo>
                <a:lnTo>
                  <a:pt x="31" y="52"/>
                </a:lnTo>
                <a:lnTo>
                  <a:pt x="28" y="59"/>
                </a:lnTo>
                <a:lnTo>
                  <a:pt x="28" y="59"/>
                </a:lnTo>
                <a:lnTo>
                  <a:pt x="28" y="60"/>
                </a:lnTo>
                <a:lnTo>
                  <a:pt x="28" y="60"/>
                </a:lnTo>
                <a:close/>
                <a:moveTo>
                  <a:pt x="314" y="363"/>
                </a:moveTo>
                <a:lnTo>
                  <a:pt x="314" y="363"/>
                </a:lnTo>
                <a:lnTo>
                  <a:pt x="314" y="361"/>
                </a:lnTo>
                <a:lnTo>
                  <a:pt x="314" y="361"/>
                </a:lnTo>
                <a:lnTo>
                  <a:pt x="312" y="361"/>
                </a:lnTo>
                <a:lnTo>
                  <a:pt x="312" y="361"/>
                </a:lnTo>
                <a:lnTo>
                  <a:pt x="295" y="361"/>
                </a:lnTo>
                <a:lnTo>
                  <a:pt x="295" y="361"/>
                </a:lnTo>
                <a:lnTo>
                  <a:pt x="280" y="363"/>
                </a:lnTo>
                <a:lnTo>
                  <a:pt x="280" y="363"/>
                </a:lnTo>
                <a:lnTo>
                  <a:pt x="241" y="364"/>
                </a:lnTo>
                <a:lnTo>
                  <a:pt x="241" y="364"/>
                </a:lnTo>
                <a:lnTo>
                  <a:pt x="210" y="366"/>
                </a:lnTo>
                <a:lnTo>
                  <a:pt x="210" y="366"/>
                </a:lnTo>
                <a:lnTo>
                  <a:pt x="181" y="366"/>
                </a:lnTo>
                <a:lnTo>
                  <a:pt x="153" y="366"/>
                </a:lnTo>
                <a:lnTo>
                  <a:pt x="153" y="366"/>
                </a:lnTo>
                <a:lnTo>
                  <a:pt x="132" y="364"/>
                </a:lnTo>
                <a:lnTo>
                  <a:pt x="132" y="364"/>
                </a:lnTo>
                <a:lnTo>
                  <a:pt x="108" y="363"/>
                </a:lnTo>
                <a:lnTo>
                  <a:pt x="108" y="363"/>
                </a:lnTo>
                <a:lnTo>
                  <a:pt x="79" y="361"/>
                </a:lnTo>
                <a:lnTo>
                  <a:pt x="79" y="361"/>
                </a:lnTo>
                <a:lnTo>
                  <a:pt x="69" y="360"/>
                </a:lnTo>
                <a:lnTo>
                  <a:pt x="69" y="360"/>
                </a:lnTo>
                <a:lnTo>
                  <a:pt x="61" y="359"/>
                </a:lnTo>
                <a:lnTo>
                  <a:pt x="61" y="359"/>
                </a:lnTo>
                <a:lnTo>
                  <a:pt x="52" y="356"/>
                </a:lnTo>
                <a:lnTo>
                  <a:pt x="44" y="354"/>
                </a:lnTo>
                <a:lnTo>
                  <a:pt x="44" y="354"/>
                </a:lnTo>
                <a:lnTo>
                  <a:pt x="35" y="350"/>
                </a:lnTo>
                <a:lnTo>
                  <a:pt x="35" y="350"/>
                </a:lnTo>
                <a:lnTo>
                  <a:pt x="27" y="346"/>
                </a:lnTo>
                <a:lnTo>
                  <a:pt x="18" y="340"/>
                </a:lnTo>
                <a:lnTo>
                  <a:pt x="18" y="340"/>
                </a:lnTo>
                <a:lnTo>
                  <a:pt x="18" y="339"/>
                </a:lnTo>
                <a:lnTo>
                  <a:pt x="18" y="339"/>
                </a:lnTo>
                <a:lnTo>
                  <a:pt x="18" y="341"/>
                </a:lnTo>
                <a:lnTo>
                  <a:pt x="18" y="341"/>
                </a:lnTo>
                <a:lnTo>
                  <a:pt x="22" y="346"/>
                </a:lnTo>
                <a:lnTo>
                  <a:pt x="27" y="350"/>
                </a:lnTo>
                <a:lnTo>
                  <a:pt x="27" y="350"/>
                </a:lnTo>
                <a:lnTo>
                  <a:pt x="35" y="357"/>
                </a:lnTo>
                <a:lnTo>
                  <a:pt x="46" y="360"/>
                </a:lnTo>
                <a:lnTo>
                  <a:pt x="46" y="360"/>
                </a:lnTo>
                <a:lnTo>
                  <a:pt x="65" y="363"/>
                </a:lnTo>
                <a:lnTo>
                  <a:pt x="65" y="363"/>
                </a:lnTo>
                <a:lnTo>
                  <a:pt x="88" y="366"/>
                </a:lnTo>
                <a:lnTo>
                  <a:pt x="88" y="366"/>
                </a:lnTo>
                <a:lnTo>
                  <a:pt x="116" y="366"/>
                </a:lnTo>
                <a:lnTo>
                  <a:pt x="116" y="366"/>
                </a:lnTo>
                <a:lnTo>
                  <a:pt x="169" y="367"/>
                </a:lnTo>
                <a:lnTo>
                  <a:pt x="169" y="367"/>
                </a:lnTo>
                <a:lnTo>
                  <a:pt x="228" y="367"/>
                </a:lnTo>
                <a:lnTo>
                  <a:pt x="228" y="367"/>
                </a:lnTo>
                <a:lnTo>
                  <a:pt x="268" y="367"/>
                </a:lnTo>
                <a:lnTo>
                  <a:pt x="268" y="367"/>
                </a:lnTo>
                <a:lnTo>
                  <a:pt x="284" y="366"/>
                </a:lnTo>
                <a:lnTo>
                  <a:pt x="284" y="366"/>
                </a:lnTo>
                <a:lnTo>
                  <a:pt x="307" y="364"/>
                </a:lnTo>
                <a:lnTo>
                  <a:pt x="307" y="364"/>
                </a:lnTo>
                <a:lnTo>
                  <a:pt x="314" y="363"/>
                </a:lnTo>
                <a:lnTo>
                  <a:pt x="314" y="363"/>
                </a:lnTo>
                <a:close/>
                <a:moveTo>
                  <a:pt x="59" y="326"/>
                </a:moveTo>
                <a:lnTo>
                  <a:pt x="59" y="326"/>
                </a:lnTo>
                <a:lnTo>
                  <a:pt x="46" y="344"/>
                </a:lnTo>
                <a:lnTo>
                  <a:pt x="46" y="344"/>
                </a:lnTo>
                <a:lnTo>
                  <a:pt x="48" y="346"/>
                </a:lnTo>
                <a:lnTo>
                  <a:pt x="48" y="346"/>
                </a:lnTo>
                <a:lnTo>
                  <a:pt x="62" y="350"/>
                </a:lnTo>
                <a:lnTo>
                  <a:pt x="78" y="353"/>
                </a:lnTo>
                <a:lnTo>
                  <a:pt x="78" y="353"/>
                </a:lnTo>
                <a:lnTo>
                  <a:pt x="105" y="354"/>
                </a:lnTo>
                <a:lnTo>
                  <a:pt x="105" y="354"/>
                </a:lnTo>
                <a:lnTo>
                  <a:pt x="125" y="356"/>
                </a:lnTo>
                <a:lnTo>
                  <a:pt x="125" y="356"/>
                </a:lnTo>
                <a:lnTo>
                  <a:pt x="143" y="357"/>
                </a:lnTo>
                <a:lnTo>
                  <a:pt x="143" y="357"/>
                </a:lnTo>
                <a:lnTo>
                  <a:pt x="147" y="357"/>
                </a:lnTo>
                <a:lnTo>
                  <a:pt x="147" y="357"/>
                </a:lnTo>
                <a:lnTo>
                  <a:pt x="136" y="356"/>
                </a:lnTo>
                <a:lnTo>
                  <a:pt x="136" y="356"/>
                </a:lnTo>
                <a:lnTo>
                  <a:pt x="120" y="354"/>
                </a:lnTo>
                <a:lnTo>
                  <a:pt x="120" y="354"/>
                </a:lnTo>
                <a:lnTo>
                  <a:pt x="102" y="350"/>
                </a:lnTo>
                <a:lnTo>
                  <a:pt x="82" y="343"/>
                </a:lnTo>
                <a:lnTo>
                  <a:pt x="82" y="343"/>
                </a:lnTo>
                <a:lnTo>
                  <a:pt x="79" y="340"/>
                </a:lnTo>
                <a:lnTo>
                  <a:pt x="79" y="340"/>
                </a:lnTo>
                <a:lnTo>
                  <a:pt x="76" y="343"/>
                </a:lnTo>
                <a:lnTo>
                  <a:pt x="76" y="343"/>
                </a:lnTo>
                <a:lnTo>
                  <a:pt x="75" y="343"/>
                </a:lnTo>
                <a:lnTo>
                  <a:pt x="73" y="343"/>
                </a:lnTo>
                <a:lnTo>
                  <a:pt x="73" y="343"/>
                </a:lnTo>
                <a:lnTo>
                  <a:pt x="72" y="341"/>
                </a:lnTo>
                <a:lnTo>
                  <a:pt x="72" y="340"/>
                </a:lnTo>
                <a:lnTo>
                  <a:pt x="72" y="340"/>
                </a:lnTo>
                <a:lnTo>
                  <a:pt x="73" y="337"/>
                </a:lnTo>
                <a:lnTo>
                  <a:pt x="73" y="337"/>
                </a:lnTo>
                <a:lnTo>
                  <a:pt x="68" y="333"/>
                </a:lnTo>
                <a:lnTo>
                  <a:pt x="68" y="333"/>
                </a:lnTo>
                <a:lnTo>
                  <a:pt x="66" y="334"/>
                </a:lnTo>
                <a:lnTo>
                  <a:pt x="66" y="334"/>
                </a:lnTo>
                <a:lnTo>
                  <a:pt x="61" y="341"/>
                </a:lnTo>
                <a:lnTo>
                  <a:pt x="61" y="341"/>
                </a:lnTo>
                <a:lnTo>
                  <a:pt x="58" y="343"/>
                </a:lnTo>
                <a:lnTo>
                  <a:pt x="58" y="343"/>
                </a:lnTo>
                <a:lnTo>
                  <a:pt x="56" y="343"/>
                </a:lnTo>
                <a:lnTo>
                  <a:pt x="55" y="341"/>
                </a:lnTo>
                <a:lnTo>
                  <a:pt x="55" y="341"/>
                </a:lnTo>
                <a:lnTo>
                  <a:pt x="56" y="340"/>
                </a:lnTo>
                <a:lnTo>
                  <a:pt x="56" y="340"/>
                </a:lnTo>
                <a:lnTo>
                  <a:pt x="58" y="336"/>
                </a:lnTo>
                <a:lnTo>
                  <a:pt x="58" y="336"/>
                </a:lnTo>
                <a:lnTo>
                  <a:pt x="61" y="327"/>
                </a:lnTo>
                <a:lnTo>
                  <a:pt x="61" y="327"/>
                </a:lnTo>
                <a:lnTo>
                  <a:pt x="59" y="326"/>
                </a:lnTo>
                <a:lnTo>
                  <a:pt x="59" y="326"/>
                </a:lnTo>
                <a:close/>
                <a:moveTo>
                  <a:pt x="59" y="40"/>
                </a:moveTo>
                <a:lnTo>
                  <a:pt x="59" y="40"/>
                </a:lnTo>
                <a:lnTo>
                  <a:pt x="59" y="40"/>
                </a:lnTo>
                <a:lnTo>
                  <a:pt x="59" y="40"/>
                </a:lnTo>
                <a:lnTo>
                  <a:pt x="58" y="40"/>
                </a:lnTo>
                <a:lnTo>
                  <a:pt x="58" y="40"/>
                </a:lnTo>
                <a:lnTo>
                  <a:pt x="48" y="46"/>
                </a:lnTo>
                <a:lnTo>
                  <a:pt x="48" y="46"/>
                </a:lnTo>
                <a:lnTo>
                  <a:pt x="38" y="54"/>
                </a:lnTo>
                <a:lnTo>
                  <a:pt x="29" y="64"/>
                </a:lnTo>
                <a:lnTo>
                  <a:pt x="29" y="64"/>
                </a:lnTo>
                <a:lnTo>
                  <a:pt x="28" y="69"/>
                </a:lnTo>
                <a:lnTo>
                  <a:pt x="28" y="74"/>
                </a:lnTo>
                <a:lnTo>
                  <a:pt x="28" y="74"/>
                </a:lnTo>
                <a:lnTo>
                  <a:pt x="28" y="76"/>
                </a:lnTo>
                <a:lnTo>
                  <a:pt x="28" y="76"/>
                </a:lnTo>
                <a:lnTo>
                  <a:pt x="29" y="84"/>
                </a:lnTo>
                <a:lnTo>
                  <a:pt x="32" y="94"/>
                </a:lnTo>
                <a:lnTo>
                  <a:pt x="32" y="94"/>
                </a:lnTo>
                <a:lnTo>
                  <a:pt x="34" y="94"/>
                </a:lnTo>
                <a:lnTo>
                  <a:pt x="34" y="94"/>
                </a:lnTo>
                <a:lnTo>
                  <a:pt x="34" y="93"/>
                </a:lnTo>
                <a:lnTo>
                  <a:pt x="34" y="93"/>
                </a:lnTo>
                <a:lnTo>
                  <a:pt x="37" y="83"/>
                </a:lnTo>
                <a:lnTo>
                  <a:pt x="37" y="83"/>
                </a:lnTo>
                <a:lnTo>
                  <a:pt x="45" y="64"/>
                </a:lnTo>
                <a:lnTo>
                  <a:pt x="56" y="44"/>
                </a:lnTo>
                <a:lnTo>
                  <a:pt x="56" y="44"/>
                </a:lnTo>
                <a:lnTo>
                  <a:pt x="59" y="40"/>
                </a:lnTo>
                <a:lnTo>
                  <a:pt x="59" y="40"/>
                </a:lnTo>
                <a:close/>
                <a:moveTo>
                  <a:pt x="233" y="26"/>
                </a:moveTo>
                <a:lnTo>
                  <a:pt x="233" y="26"/>
                </a:lnTo>
                <a:lnTo>
                  <a:pt x="233" y="25"/>
                </a:lnTo>
                <a:lnTo>
                  <a:pt x="233" y="25"/>
                </a:lnTo>
                <a:lnTo>
                  <a:pt x="211" y="26"/>
                </a:lnTo>
                <a:lnTo>
                  <a:pt x="211" y="26"/>
                </a:lnTo>
                <a:lnTo>
                  <a:pt x="210" y="26"/>
                </a:lnTo>
                <a:lnTo>
                  <a:pt x="210" y="26"/>
                </a:lnTo>
                <a:lnTo>
                  <a:pt x="201" y="46"/>
                </a:lnTo>
                <a:lnTo>
                  <a:pt x="201" y="46"/>
                </a:lnTo>
                <a:lnTo>
                  <a:pt x="197" y="57"/>
                </a:lnTo>
                <a:lnTo>
                  <a:pt x="197" y="57"/>
                </a:lnTo>
                <a:lnTo>
                  <a:pt x="196" y="59"/>
                </a:lnTo>
                <a:lnTo>
                  <a:pt x="196" y="59"/>
                </a:lnTo>
                <a:lnTo>
                  <a:pt x="199" y="57"/>
                </a:lnTo>
                <a:lnTo>
                  <a:pt x="199" y="57"/>
                </a:lnTo>
                <a:lnTo>
                  <a:pt x="207" y="49"/>
                </a:lnTo>
                <a:lnTo>
                  <a:pt x="207" y="49"/>
                </a:lnTo>
                <a:lnTo>
                  <a:pt x="220" y="37"/>
                </a:lnTo>
                <a:lnTo>
                  <a:pt x="233" y="26"/>
                </a:lnTo>
                <a:lnTo>
                  <a:pt x="233" y="26"/>
                </a:lnTo>
                <a:lnTo>
                  <a:pt x="233" y="26"/>
                </a:lnTo>
                <a:lnTo>
                  <a:pt x="233" y="26"/>
                </a:lnTo>
                <a:close/>
                <a:moveTo>
                  <a:pt x="203" y="26"/>
                </a:moveTo>
                <a:lnTo>
                  <a:pt x="203" y="26"/>
                </a:lnTo>
                <a:lnTo>
                  <a:pt x="201" y="26"/>
                </a:lnTo>
                <a:lnTo>
                  <a:pt x="201" y="26"/>
                </a:lnTo>
                <a:lnTo>
                  <a:pt x="189" y="26"/>
                </a:lnTo>
                <a:lnTo>
                  <a:pt x="189" y="26"/>
                </a:lnTo>
                <a:lnTo>
                  <a:pt x="187" y="27"/>
                </a:lnTo>
                <a:lnTo>
                  <a:pt x="187" y="27"/>
                </a:lnTo>
                <a:lnTo>
                  <a:pt x="183" y="33"/>
                </a:lnTo>
                <a:lnTo>
                  <a:pt x="183" y="33"/>
                </a:lnTo>
                <a:lnTo>
                  <a:pt x="174" y="47"/>
                </a:lnTo>
                <a:lnTo>
                  <a:pt x="167" y="63"/>
                </a:lnTo>
                <a:lnTo>
                  <a:pt x="167" y="63"/>
                </a:lnTo>
                <a:lnTo>
                  <a:pt x="166" y="64"/>
                </a:lnTo>
                <a:lnTo>
                  <a:pt x="166" y="64"/>
                </a:lnTo>
                <a:lnTo>
                  <a:pt x="166" y="64"/>
                </a:lnTo>
                <a:lnTo>
                  <a:pt x="166" y="64"/>
                </a:lnTo>
                <a:lnTo>
                  <a:pt x="169" y="63"/>
                </a:lnTo>
                <a:lnTo>
                  <a:pt x="169" y="63"/>
                </a:lnTo>
                <a:lnTo>
                  <a:pt x="180" y="52"/>
                </a:lnTo>
                <a:lnTo>
                  <a:pt x="180" y="52"/>
                </a:lnTo>
                <a:lnTo>
                  <a:pt x="203" y="26"/>
                </a:lnTo>
                <a:lnTo>
                  <a:pt x="203" y="26"/>
                </a:lnTo>
                <a:lnTo>
                  <a:pt x="203" y="26"/>
                </a:lnTo>
                <a:lnTo>
                  <a:pt x="203" y="26"/>
                </a:lnTo>
                <a:close/>
                <a:moveTo>
                  <a:pt x="191" y="15"/>
                </a:moveTo>
                <a:lnTo>
                  <a:pt x="191" y="15"/>
                </a:lnTo>
                <a:lnTo>
                  <a:pt x="193" y="15"/>
                </a:lnTo>
                <a:lnTo>
                  <a:pt x="193" y="15"/>
                </a:lnTo>
                <a:lnTo>
                  <a:pt x="200" y="16"/>
                </a:lnTo>
                <a:lnTo>
                  <a:pt x="200" y="16"/>
                </a:lnTo>
                <a:lnTo>
                  <a:pt x="216" y="16"/>
                </a:lnTo>
                <a:lnTo>
                  <a:pt x="216" y="16"/>
                </a:lnTo>
                <a:lnTo>
                  <a:pt x="218" y="16"/>
                </a:lnTo>
                <a:lnTo>
                  <a:pt x="218" y="16"/>
                </a:lnTo>
                <a:lnTo>
                  <a:pt x="220" y="16"/>
                </a:lnTo>
                <a:lnTo>
                  <a:pt x="221" y="17"/>
                </a:lnTo>
                <a:lnTo>
                  <a:pt x="221" y="17"/>
                </a:lnTo>
                <a:lnTo>
                  <a:pt x="221" y="19"/>
                </a:lnTo>
                <a:lnTo>
                  <a:pt x="221" y="20"/>
                </a:lnTo>
                <a:lnTo>
                  <a:pt x="221" y="20"/>
                </a:lnTo>
                <a:lnTo>
                  <a:pt x="221" y="22"/>
                </a:lnTo>
                <a:lnTo>
                  <a:pt x="221" y="22"/>
                </a:lnTo>
                <a:lnTo>
                  <a:pt x="254" y="22"/>
                </a:lnTo>
                <a:lnTo>
                  <a:pt x="287" y="25"/>
                </a:lnTo>
                <a:lnTo>
                  <a:pt x="287" y="25"/>
                </a:lnTo>
                <a:lnTo>
                  <a:pt x="285" y="23"/>
                </a:lnTo>
                <a:lnTo>
                  <a:pt x="285" y="23"/>
                </a:lnTo>
                <a:lnTo>
                  <a:pt x="250" y="17"/>
                </a:lnTo>
                <a:lnTo>
                  <a:pt x="250" y="17"/>
                </a:lnTo>
                <a:lnTo>
                  <a:pt x="221" y="15"/>
                </a:lnTo>
                <a:lnTo>
                  <a:pt x="221" y="15"/>
                </a:lnTo>
                <a:lnTo>
                  <a:pt x="203" y="15"/>
                </a:lnTo>
                <a:lnTo>
                  <a:pt x="203" y="15"/>
                </a:lnTo>
                <a:lnTo>
                  <a:pt x="191" y="15"/>
                </a:lnTo>
                <a:lnTo>
                  <a:pt x="191" y="15"/>
                </a:lnTo>
                <a:close/>
                <a:moveTo>
                  <a:pt x="125" y="221"/>
                </a:moveTo>
                <a:lnTo>
                  <a:pt x="125" y="221"/>
                </a:lnTo>
                <a:lnTo>
                  <a:pt x="136" y="228"/>
                </a:lnTo>
                <a:lnTo>
                  <a:pt x="136" y="228"/>
                </a:lnTo>
                <a:lnTo>
                  <a:pt x="137" y="228"/>
                </a:lnTo>
                <a:lnTo>
                  <a:pt x="137" y="228"/>
                </a:lnTo>
                <a:lnTo>
                  <a:pt x="140" y="231"/>
                </a:lnTo>
                <a:lnTo>
                  <a:pt x="140" y="231"/>
                </a:lnTo>
                <a:lnTo>
                  <a:pt x="150" y="236"/>
                </a:lnTo>
                <a:lnTo>
                  <a:pt x="150" y="236"/>
                </a:lnTo>
                <a:lnTo>
                  <a:pt x="153" y="235"/>
                </a:lnTo>
                <a:lnTo>
                  <a:pt x="153" y="235"/>
                </a:lnTo>
                <a:lnTo>
                  <a:pt x="154" y="235"/>
                </a:lnTo>
                <a:lnTo>
                  <a:pt x="154" y="235"/>
                </a:lnTo>
                <a:lnTo>
                  <a:pt x="156" y="236"/>
                </a:lnTo>
                <a:lnTo>
                  <a:pt x="156" y="236"/>
                </a:lnTo>
                <a:lnTo>
                  <a:pt x="154" y="238"/>
                </a:lnTo>
                <a:lnTo>
                  <a:pt x="154" y="238"/>
                </a:lnTo>
                <a:lnTo>
                  <a:pt x="160" y="241"/>
                </a:lnTo>
                <a:lnTo>
                  <a:pt x="169" y="243"/>
                </a:lnTo>
                <a:lnTo>
                  <a:pt x="176" y="243"/>
                </a:lnTo>
                <a:lnTo>
                  <a:pt x="181" y="245"/>
                </a:lnTo>
                <a:lnTo>
                  <a:pt x="181" y="245"/>
                </a:lnTo>
                <a:lnTo>
                  <a:pt x="180" y="243"/>
                </a:lnTo>
                <a:lnTo>
                  <a:pt x="180" y="243"/>
                </a:lnTo>
                <a:lnTo>
                  <a:pt x="170" y="239"/>
                </a:lnTo>
                <a:lnTo>
                  <a:pt x="159" y="235"/>
                </a:lnTo>
                <a:lnTo>
                  <a:pt x="159" y="235"/>
                </a:lnTo>
                <a:lnTo>
                  <a:pt x="147" y="228"/>
                </a:lnTo>
                <a:lnTo>
                  <a:pt x="147" y="228"/>
                </a:lnTo>
                <a:lnTo>
                  <a:pt x="127" y="218"/>
                </a:lnTo>
                <a:lnTo>
                  <a:pt x="127" y="218"/>
                </a:lnTo>
                <a:lnTo>
                  <a:pt x="126" y="216"/>
                </a:lnTo>
                <a:lnTo>
                  <a:pt x="126" y="216"/>
                </a:lnTo>
                <a:lnTo>
                  <a:pt x="125" y="221"/>
                </a:lnTo>
                <a:lnTo>
                  <a:pt x="125" y="221"/>
                </a:lnTo>
                <a:close/>
                <a:moveTo>
                  <a:pt x="122" y="260"/>
                </a:moveTo>
                <a:lnTo>
                  <a:pt x="122" y="260"/>
                </a:lnTo>
                <a:lnTo>
                  <a:pt x="122" y="260"/>
                </a:lnTo>
                <a:lnTo>
                  <a:pt x="122" y="260"/>
                </a:lnTo>
                <a:lnTo>
                  <a:pt x="147" y="238"/>
                </a:lnTo>
                <a:lnTo>
                  <a:pt x="147" y="238"/>
                </a:lnTo>
                <a:lnTo>
                  <a:pt x="137" y="232"/>
                </a:lnTo>
                <a:lnTo>
                  <a:pt x="137" y="232"/>
                </a:lnTo>
                <a:lnTo>
                  <a:pt x="129" y="246"/>
                </a:lnTo>
                <a:lnTo>
                  <a:pt x="122" y="260"/>
                </a:lnTo>
                <a:lnTo>
                  <a:pt x="122" y="260"/>
                </a:lnTo>
                <a:close/>
                <a:moveTo>
                  <a:pt x="342" y="323"/>
                </a:moveTo>
                <a:lnTo>
                  <a:pt x="342" y="323"/>
                </a:lnTo>
                <a:lnTo>
                  <a:pt x="343" y="322"/>
                </a:lnTo>
                <a:lnTo>
                  <a:pt x="342" y="322"/>
                </a:lnTo>
                <a:lnTo>
                  <a:pt x="342" y="322"/>
                </a:lnTo>
                <a:lnTo>
                  <a:pt x="339" y="316"/>
                </a:lnTo>
                <a:lnTo>
                  <a:pt x="339" y="316"/>
                </a:lnTo>
                <a:lnTo>
                  <a:pt x="314" y="278"/>
                </a:lnTo>
                <a:lnTo>
                  <a:pt x="314" y="278"/>
                </a:lnTo>
                <a:lnTo>
                  <a:pt x="304" y="262"/>
                </a:lnTo>
                <a:lnTo>
                  <a:pt x="304" y="262"/>
                </a:lnTo>
                <a:lnTo>
                  <a:pt x="294" y="246"/>
                </a:lnTo>
                <a:lnTo>
                  <a:pt x="294" y="246"/>
                </a:lnTo>
                <a:lnTo>
                  <a:pt x="287" y="233"/>
                </a:lnTo>
                <a:lnTo>
                  <a:pt x="287" y="233"/>
                </a:lnTo>
                <a:lnTo>
                  <a:pt x="285" y="232"/>
                </a:lnTo>
                <a:lnTo>
                  <a:pt x="285" y="232"/>
                </a:lnTo>
                <a:lnTo>
                  <a:pt x="284" y="232"/>
                </a:lnTo>
                <a:lnTo>
                  <a:pt x="284" y="232"/>
                </a:lnTo>
                <a:lnTo>
                  <a:pt x="288" y="241"/>
                </a:lnTo>
                <a:lnTo>
                  <a:pt x="288" y="241"/>
                </a:lnTo>
                <a:lnTo>
                  <a:pt x="299" y="258"/>
                </a:lnTo>
                <a:lnTo>
                  <a:pt x="299" y="258"/>
                </a:lnTo>
                <a:lnTo>
                  <a:pt x="308" y="270"/>
                </a:lnTo>
                <a:lnTo>
                  <a:pt x="308" y="270"/>
                </a:lnTo>
                <a:lnTo>
                  <a:pt x="328" y="303"/>
                </a:lnTo>
                <a:lnTo>
                  <a:pt x="328" y="303"/>
                </a:lnTo>
                <a:lnTo>
                  <a:pt x="335" y="313"/>
                </a:lnTo>
                <a:lnTo>
                  <a:pt x="342" y="323"/>
                </a:lnTo>
                <a:lnTo>
                  <a:pt x="342" y="323"/>
                </a:lnTo>
                <a:close/>
                <a:moveTo>
                  <a:pt x="15" y="120"/>
                </a:moveTo>
                <a:lnTo>
                  <a:pt x="15" y="120"/>
                </a:lnTo>
                <a:lnTo>
                  <a:pt x="14" y="138"/>
                </a:lnTo>
                <a:lnTo>
                  <a:pt x="12" y="157"/>
                </a:lnTo>
                <a:lnTo>
                  <a:pt x="12" y="157"/>
                </a:lnTo>
                <a:lnTo>
                  <a:pt x="14" y="155"/>
                </a:lnTo>
                <a:lnTo>
                  <a:pt x="14" y="155"/>
                </a:lnTo>
                <a:lnTo>
                  <a:pt x="21" y="145"/>
                </a:lnTo>
                <a:lnTo>
                  <a:pt x="21" y="145"/>
                </a:lnTo>
                <a:lnTo>
                  <a:pt x="21" y="143"/>
                </a:lnTo>
                <a:lnTo>
                  <a:pt x="21" y="143"/>
                </a:lnTo>
                <a:lnTo>
                  <a:pt x="21" y="133"/>
                </a:lnTo>
                <a:lnTo>
                  <a:pt x="21" y="133"/>
                </a:lnTo>
                <a:lnTo>
                  <a:pt x="21" y="130"/>
                </a:lnTo>
                <a:lnTo>
                  <a:pt x="21" y="130"/>
                </a:lnTo>
                <a:lnTo>
                  <a:pt x="15" y="121"/>
                </a:lnTo>
                <a:lnTo>
                  <a:pt x="15" y="121"/>
                </a:lnTo>
                <a:lnTo>
                  <a:pt x="15" y="120"/>
                </a:lnTo>
                <a:lnTo>
                  <a:pt x="15" y="120"/>
                </a:lnTo>
                <a:close/>
                <a:moveTo>
                  <a:pt x="108" y="312"/>
                </a:moveTo>
                <a:lnTo>
                  <a:pt x="108" y="312"/>
                </a:lnTo>
                <a:lnTo>
                  <a:pt x="82" y="339"/>
                </a:lnTo>
                <a:lnTo>
                  <a:pt x="82" y="339"/>
                </a:lnTo>
                <a:lnTo>
                  <a:pt x="92" y="343"/>
                </a:lnTo>
                <a:lnTo>
                  <a:pt x="92" y="343"/>
                </a:lnTo>
                <a:lnTo>
                  <a:pt x="99" y="327"/>
                </a:lnTo>
                <a:lnTo>
                  <a:pt x="108" y="312"/>
                </a:lnTo>
                <a:lnTo>
                  <a:pt x="108" y="312"/>
                </a:lnTo>
                <a:close/>
                <a:moveTo>
                  <a:pt x="103" y="251"/>
                </a:moveTo>
                <a:lnTo>
                  <a:pt x="103" y="251"/>
                </a:lnTo>
                <a:lnTo>
                  <a:pt x="103" y="251"/>
                </a:lnTo>
                <a:lnTo>
                  <a:pt x="103" y="251"/>
                </a:lnTo>
                <a:lnTo>
                  <a:pt x="132" y="229"/>
                </a:lnTo>
                <a:lnTo>
                  <a:pt x="132" y="229"/>
                </a:lnTo>
                <a:lnTo>
                  <a:pt x="122" y="224"/>
                </a:lnTo>
                <a:lnTo>
                  <a:pt x="122" y="224"/>
                </a:lnTo>
                <a:lnTo>
                  <a:pt x="120" y="226"/>
                </a:lnTo>
                <a:lnTo>
                  <a:pt x="120" y="226"/>
                </a:lnTo>
                <a:lnTo>
                  <a:pt x="106" y="248"/>
                </a:lnTo>
                <a:lnTo>
                  <a:pt x="106" y="248"/>
                </a:lnTo>
                <a:lnTo>
                  <a:pt x="103" y="251"/>
                </a:lnTo>
                <a:lnTo>
                  <a:pt x="103" y="251"/>
                </a:lnTo>
                <a:close/>
                <a:moveTo>
                  <a:pt x="319" y="327"/>
                </a:moveTo>
                <a:lnTo>
                  <a:pt x="319" y="327"/>
                </a:lnTo>
                <a:lnTo>
                  <a:pt x="304" y="337"/>
                </a:lnTo>
                <a:lnTo>
                  <a:pt x="291" y="347"/>
                </a:lnTo>
                <a:lnTo>
                  <a:pt x="291" y="347"/>
                </a:lnTo>
                <a:lnTo>
                  <a:pt x="294" y="346"/>
                </a:lnTo>
                <a:lnTo>
                  <a:pt x="294" y="346"/>
                </a:lnTo>
                <a:lnTo>
                  <a:pt x="307" y="346"/>
                </a:lnTo>
                <a:lnTo>
                  <a:pt x="307" y="346"/>
                </a:lnTo>
                <a:lnTo>
                  <a:pt x="309" y="344"/>
                </a:lnTo>
                <a:lnTo>
                  <a:pt x="309" y="344"/>
                </a:lnTo>
                <a:lnTo>
                  <a:pt x="318" y="330"/>
                </a:lnTo>
                <a:lnTo>
                  <a:pt x="318" y="330"/>
                </a:lnTo>
                <a:lnTo>
                  <a:pt x="319" y="327"/>
                </a:lnTo>
                <a:lnTo>
                  <a:pt x="319" y="327"/>
                </a:lnTo>
                <a:close/>
                <a:moveTo>
                  <a:pt x="35" y="100"/>
                </a:moveTo>
                <a:lnTo>
                  <a:pt x="35" y="100"/>
                </a:lnTo>
                <a:lnTo>
                  <a:pt x="35" y="101"/>
                </a:lnTo>
                <a:lnTo>
                  <a:pt x="35" y="101"/>
                </a:lnTo>
                <a:lnTo>
                  <a:pt x="39" y="114"/>
                </a:lnTo>
                <a:lnTo>
                  <a:pt x="39" y="114"/>
                </a:lnTo>
                <a:lnTo>
                  <a:pt x="41" y="117"/>
                </a:lnTo>
                <a:lnTo>
                  <a:pt x="41" y="117"/>
                </a:lnTo>
                <a:lnTo>
                  <a:pt x="41" y="118"/>
                </a:lnTo>
                <a:lnTo>
                  <a:pt x="41" y="118"/>
                </a:lnTo>
                <a:lnTo>
                  <a:pt x="42" y="114"/>
                </a:lnTo>
                <a:lnTo>
                  <a:pt x="42" y="110"/>
                </a:lnTo>
                <a:lnTo>
                  <a:pt x="42" y="110"/>
                </a:lnTo>
                <a:lnTo>
                  <a:pt x="46" y="97"/>
                </a:lnTo>
                <a:lnTo>
                  <a:pt x="52" y="84"/>
                </a:lnTo>
                <a:lnTo>
                  <a:pt x="52" y="84"/>
                </a:lnTo>
                <a:lnTo>
                  <a:pt x="54" y="83"/>
                </a:lnTo>
                <a:lnTo>
                  <a:pt x="54" y="83"/>
                </a:lnTo>
                <a:lnTo>
                  <a:pt x="48" y="89"/>
                </a:lnTo>
                <a:lnTo>
                  <a:pt x="48" y="89"/>
                </a:lnTo>
                <a:lnTo>
                  <a:pt x="39" y="97"/>
                </a:lnTo>
                <a:lnTo>
                  <a:pt x="39" y="97"/>
                </a:lnTo>
                <a:lnTo>
                  <a:pt x="38" y="100"/>
                </a:lnTo>
                <a:lnTo>
                  <a:pt x="35" y="100"/>
                </a:lnTo>
                <a:lnTo>
                  <a:pt x="35" y="100"/>
                </a:lnTo>
                <a:close/>
                <a:moveTo>
                  <a:pt x="83" y="246"/>
                </a:moveTo>
                <a:lnTo>
                  <a:pt x="83" y="246"/>
                </a:lnTo>
                <a:lnTo>
                  <a:pt x="85" y="246"/>
                </a:lnTo>
                <a:lnTo>
                  <a:pt x="85" y="246"/>
                </a:lnTo>
                <a:lnTo>
                  <a:pt x="93" y="238"/>
                </a:lnTo>
                <a:lnTo>
                  <a:pt x="93" y="238"/>
                </a:lnTo>
                <a:lnTo>
                  <a:pt x="95" y="236"/>
                </a:lnTo>
                <a:lnTo>
                  <a:pt x="95" y="236"/>
                </a:lnTo>
                <a:lnTo>
                  <a:pt x="100" y="228"/>
                </a:lnTo>
                <a:lnTo>
                  <a:pt x="106" y="218"/>
                </a:lnTo>
                <a:lnTo>
                  <a:pt x="106" y="218"/>
                </a:lnTo>
                <a:lnTo>
                  <a:pt x="108" y="216"/>
                </a:lnTo>
                <a:lnTo>
                  <a:pt x="110" y="216"/>
                </a:lnTo>
                <a:lnTo>
                  <a:pt x="110" y="216"/>
                </a:lnTo>
                <a:lnTo>
                  <a:pt x="112" y="218"/>
                </a:lnTo>
                <a:lnTo>
                  <a:pt x="112" y="218"/>
                </a:lnTo>
                <a:lnTo>
                  <a:pt x="106" y="214"/>
                </a:lnTo>
                <a:lnTo>
                  <a:pt x="106" y="214"/>
                </a:lnTo>
                <a:lnTo>
                  <a:pt x="93" y="229"/>
                </a:lnTo>
                <a:lnTo>
                  <a:pt x="83" y="246"/>
                </a:lnTo>
                <a:lnTo>
                  <a:pt x="83" y="246"/>
                </a:lnTo>
                <a:close/>
                <a:moveTo>
                  <a:pt x="164" y="245"/>
                </a:moveTo>
                <a:lnTo>
                  <a:pt x="164" y="245"/>
                </a:lnTo>
                <a:lnTo>
                  <a:pt x="153" y="242"/>
                </a:lnTo>
                <a:lnTo>
                  <a:pt x="153" y="242"/>
                </a:lnTo>
                <a:lnTo>
                  <a:pt x="139" y="263"/>
                </a:lnTo>
                <a:lnTo>
                  <a:pt x="139" y="263"/>
                </a:lnTo>
                <a:lnTo>
                  <a:pt x="152" y="255"/>
                </a:lnTo>
                <a:lnTo>
                  <a:pt x="164" y="245"/>
                </a:lnTo>
                <a:lnTo>
                  <a:pt x="164" y="245"/>
                </a:lnTo>
                <a:close/>
                <a:moveTo>
                  <a:pt x="321" y="143"/>
                </a:moveTo>
                <a:lnTo>
                  <a:pt x="321" y="143"/>
                </a:lnTo>
                <a:lnTo>
                  <a:pt x="321" y="143"/>
                </a:lnTo>
                <a:lnTo>
                  <a:pt x="321" y="143"/>
                </a:lnTo>
                <a:lnTo>
                  <a:pt x="289" y="174"/>
                </a:lnTo>
                <a:lnTo>
                  <a:pt x="258" y="204"/>
                </a:lnTo>
                <a:lnTo>
                  <a:pt x="258" y="204"/>
                </a:lnTo>
                <a:lnTo>
                  <a:pt x="258" y="204"/>
                </a:lnTo>
                <a:lnTo>
                  <a:pt x="258" y="204"/>
                </a:lnTo>
                <a:lnTo>
                  <a:pt x="260" y="204"/>
                </a:lnTo>
                <a:lnTo>
                  <a:pt x="260" y="204"/>
                </a:lnTo>
                <a:lnTo>
                  <a:pt x="282" y="184"/>
                </a:lnTo>
                <a:lnTo>
                  <a:pt x="282" y="184"/>
                </a:lnTo>
                <a:lnTo>
                  <a:pt x="305" y="162"/>
                </a:lnTo>
                <a:lnTo>
                  <a:pt x="305" y="162"/>
                </a:lnTo>
                <a:lnTo>
                  <a:pt x="319" y="147"/>
                </a:lnTo>
                <a:lnTo>
                  <a:pt x="319" y="147"/>
                </a:lnTo>
                <a:lnTo>
                  <a:pt x="321" y="144"/>
                </a:lnTo>
                <a:lnTo>
                  <a:pt x="321" y="143"/>
                </a:lnTo>
                <a:lnTo>
                  <a:pt x="321" y="143"/>
                </a:lnTo>
                <a:close/>
                <a:moveTo>
                  <a:pt x="82" y="191"/>
                </a:moveTo>
                <a:lnTo>
                  <a:pt x="82" y="191"/>
                </a:lnTo>
                <a:lnTo>
                  <a:pt x="92" y="199"/>
                </a:lnTo>
                <a:lnTo>
                  <a:pt x="102" y="206"/>
                </a:lnTo>
                <a:lnTo>
                  <a:pt x="102" y="206"/>
                </a:lnTo>
                <a:lnTo>
                  <a:pt x="105" y="205"/>
                </a:lnTo>
                <a:lnTo>
                  <a:pt x="106" y="206"/>
                </a:lnTo>
                <a:lnTo>
                  <a:pt x="106" y="206"/>
                </a:lnTo>
                <a:lnTo>
                  <a:pt x="108" y="208"/>
                </a:lnTo>
                <a:lnTo>
                  <a:pt x="108" y="211"/>
                </a:lnTo>
                <a:lnTo>
                  <a:pt x="108" y="211"/>
                </a:lnTo>
                <a:lnTo>
                  <a:pt x="113" y="215"/>
                </a:lnTo>
                <a:lnTo>
                  <a:pt x="113" y="215"/>
                </a:lnTo>
                <a:lnTo>
                  <a:pt x="118" y="211"/>
                </a:lnTo>
                <a:lnTo>
                  <a:pt x="118" y="211"/>
                </a:lnTo>
                <a:lnTo>
                  <a:pt x="100" y="201"/>
                </a:lnTo>
                <a:lnTo>
                  <a:pt x="100" y="201"/>
                </a:lnTo>
                <a:lnTo>
                  <a:pt x="83" y="189"/>
                </a:lnTo>
                <a:lnTo>
                  <a:pt x="83" y="189"/>
                </a:lnTo>
                <a:lnTo>
                  <a:pt x="82" y="191"/>
                </a:lnTo>
                <a:lnTo>
                  <a:pt x="82" y="191"/>
                </a:lnTo>
                <a:close/>
                <a:moveTo>
                  <a:pt x="12" y="172"/>
                </a:moveTo>
                <a:lnTo>
                  <a:pt x="12" y="172"/>
                </a:lnTo>
                <a:lnTo>
                  <a:pt x="12" y="172"/>
                </a:lnTo>
                <a:lnTo>
                  <a:pt x="12" y="172"/>
                </a:lnTo>
                <a:lnTo>
                  <a:pt x="21" y="160"/>
                </a:lnTo>
                <a:lnTo>
                  <a:pt x="21" y="160"/>
                </a:lnTo>
                <a:lnTo>
                  <a:pt x="21" y="158"/>
                </a:lnTo>
                <a:lnTo>
                  <a:pt x="21" y="158"/>
                </a:lnTo>
                <a:lnTo>
                  <a:pt x="21" y="148"/>
                </a:lnTo>
                <a:lnTo>
                  <a:pt x="21" y="148"/>
                </a:lnTo>
                <a:lnTo>
                  <a:pt x="21" y="147"/>
                </a:lnTo>
                <a:lnTo>
                  <a:pt x="21" y="147"/>
                </a:lnTo>
                <a:lnTo>
                  <a:pt x="21" y="148"/>
                </a:lnTo>
                <a:lnTo>
                  <a:pt x="21" y="148"/>
                </a:lnTo>
                <a:lnTo>
                  <a:pt x="15" y="157"/>
                </a:lnTo>
                <a:lnTo>
                  <a:pt x="15" y="157"/>
                </a:lnTo>
                <a:lnTo>
                  <a:pt x="15" y="158"/>
                </a:lnTo>
                <a:lnTo>
                  <a:pt x="15" y="158"/>
                </a:lnTo>
                <a:lnTo>
                  <a:pt x="12" y="158"/>
                </a:lnTo>
                <a:lnTo>
                  <a:pt x="12" y="158"/>
                </a:lnTo>
                <a:lnTo>
                  <a:pt x="12" y="172"/>
                </a:lnTo>
                <a:lnTo>
                  <a:pt x="12" y="172"/>
                </a:lnTo>
                <a:close/>
                <a:moveTo>
                  <a:pt x="14" y="97"/>
                </a:moveTo>
                <a:lnTo>
                  <a:pt x="14" y="97"/>
                </a:lnTo>
                <a:lnTo>
                  <a:pt x="15" y="97"/>
                </a:lnTo>
                <a:lnTo>
                  <a:pt x="15" y="97"/>
                </a:lnTo>
                <a:lnTo>
                  <a:pt x="15" y="96"/>
                </a:lnTo>
                <a:lnTo>
                  <a:pt x="15" y="96"/>
                </a:lnTo>
                <a:lnTo>
                  <a:pt x="17" y="84"/>
                </a:lnTo>
                <a:lnTo>
                  <a:pt x="17" y="84"/>
                </a:lnTo>
                <a:lnTo>
                  <a:pt x="18" y="80"/>
                </a:lnTo>
                <a:lnTo>
                  <a:pt x="18" y="80"/>
                </a:lnTo>
                <a:lnTo>
                  <a:pt x="19" y="67"/>
                </a:lnTo>
                <a:lnTo>
                  <a:pt x="19" y="67"/>
                </a:lnTo>
                <a:lnTo>
                  <a:pt x="22" y="56"/>
                </a:lnTo>
                <a:lnTo>
                  <a:pt x="27" y="44"/>
                </a:lnTo>
                <a:lnTo>
                  <a:pt x="27" y="44"/>
                </a:lnTo>
                <a:lnTo>
                  <a:pt x="27" y="44"/>
                </a:lnTo>
                <a:lnTo>
                  <a:pt x="27" y="44"/>
                </a:lnTo>
                <a:lnTo>
                  <a:pt x="24" y="47"/>
                </a:lnTo>
                <a:lnTo>
                  <a:pt x="24" y="47"/>
                </a:lnTo>
                <a:lnTo>
                  <a:pt x="19" y="60"/>
                </a:lnTo>
                <a:lnTo>
                  <a:pt x="19" y="60"/>
                </a:lnTo>
                <a:lnTo>
                  <a:pt x="15" y="76"/>
                </a:lnTo>
                <a:lnTo>
                  <a:pt x="14" y="94"/>
                </a:lnTo>
                <a:lnTo>
                  <a:pt x="14" y="94"/>
                </a:lnTo>
                <a:lnTo>
                  <a:pt x="14" y="97"/>
                </a:lnTo>
                <a:lnTo>
                  <a:pt x="14" y="97"/>
                </a:lnTo>
                <a:close/>
                <a:moveTo>
                  <a:pt x="116" y="13"/>
                </a:moveTo>
                <a:lnTo>
                  <a:pt x="116" y="13"/>
                </a:lnTo>
                <a:lnTo>
                  <a:pt x="113" y="13"/>
                </a:lnTo>
                <a:lnTo>
                  <a:pt x="113" y="13"/>
                </a:lnTo>
                <a:lnTo>
                  <a:pt x="102" y="15"/>
                </a:lnTo>
                <a:lnTo>
                  <a:pt x="91" y="16"/>
                </a:lnTo>
                <a:lnTo>
                  <a:pt x="91" y="16"/>
                </a:lnTo>
                <a:lnTo>
                  <a:pt x="71" y="19"/>
                </a:lnTo>
                <a:lnTo>
                  <a:pt x="71" y="19"/>
                </a:lnTo>
                <a:lnTo>
                  <a:pt x="65" y="20"/>
                </a:lnTo>
                <a:lnTo>
                  <a:pt x="59" y="23"/>
                </a:lnTo>
                <a:lnTo>
                  <a:pt x="59" y="23"/>
                </a:lnTo>
                <a:lnTo>
                  <a:pt x="58" y="23"/>
                </a:lnTo>
                <a:lnTo>
                  <a:pt x="58" y="23"/>
                </a:lnTo>
                <a:lnTo>
                  <a:pt x="66" y="22"/>
                </a:lnTo>
                <a:lnTo>
                  <a:pt x="66" y="22"/>
                </a:lnTo>
                <a:lnTo>
                  <a:pt x="85" y="20"/>
                </a:lnTo>
                <a:lnTo>
                  <a:pt x="85" y="20"/>
                </a:lnTo>
                <a:lnTo>
                  <a:pt x="88" y="19"/>
                </a:lnTo>
                <a:lnTo>
                  <a:pt x="88" y="19"/>
                </a:lnTo>
                <a:lnTo>
                  <a:pt x="102" y="16"/>
                </a:lnTo>
                <a:lnTo>
                  <a:pt x="116" y="13"/>
                </a:lnTo>
                <a:lnTo>
                  <a:pt x="116" y="13"/>
                </a:lnTo>
                <a:close/>
                <a:moveTo>
                  <a:pt x="307" y="349"/>
                </a:moveTo>
                <a:lnTo>
                  <a:pt x="307" y="349"/>
                </a:lnTo>
                <a:lnTo>
                  <a:pt x="307" y="349"/>
                </a:lnTo>
                <a:lnTo>
                  <a:pt x="307" y="349"/>
                </a:lnTo>
                <a:lnTo>
                  <a:pt x="281" y="351"/>
                </a:lnTo>
                <a:lnTo>
                  <a:pt x="255" y="356"/>
                </a:lnTo>
                <a:lnTo>
                  <a:pt x="255" y="356"/>
                </a:lnTo>
                <a:lnTo>
                  <a:pt x="258" y="356"/>
                </a:lnTo>
                <a:lnTo>
                  <a:pt x="258" y="356"/>
                </a:lnTo>
                <a:lnTo>
                  <a:pt x="267" y="354"/>
                </a:lnTo>
                <a:lnTo>
                  <a:pt x="267" y="354"/>
                </a:lnTo>
                <a:lnTo>
                  <a:pt x="294" y="353"/>
                </a:lnTo>
                <a:lnTo>
                  <a:pt x="294" y="353"/>
                </a:lnTo>
                <a:lnTo>
                  <a:pt x="297" y="353"/>
                </a:lnTo>
                <a:lnTo>
                  <a:pt x="301" y="351"/>
                </a:lnTo>
                <a:lnTo>
                  <a:pt x="301" y="351"/>
                </a:lnTo>
                <a:lnTo>
                  <a:pt x="307" y="349"/>
                </a:lnTo>
                <a:lnTo>
                  <a:pt x="307" y="349"/>
                </a:lnTo>
                <a:close/>
                <a:moveTo>
                  <a:pt x="42" y="343"/>
                </a:moveTo>
                <a:lnTo>
                  <a:pt x="42" y="343"/>
                </a:lnTo>
                <a:lnTo>
                  <a:pt x="54" y="320"/>
                </a:lnTo>
                <a:lnTo>
                  <a:pt x="54" y="320"/>
                </a:lnTo>
                <a:lnTo>
                  <a:pt x="54" y="319"/>
                </a:lnTo>
                <a:lnTo>
                  <a:pt x="54" y="319"/>
                </a:lnTo>
                <a:lnTo>
                  <a:pt x="38" y="340"/>
                </a:lnTo>
                <a:lnTo>
                  <a:pt x="38" y="340"/>
                </a:lnTo>
                <a:lnTo>
                  <a:pt x="42" y="343"/>
                </a:lnTo>
                <a:lnTo>
                  <a:pt x="42" y="343"/>
                </a:lnTo>
                <a:close/>
                <a:moveTo>
                  <a:pt x="21" y="71"/>
                </a:moveTo>
                <a:lnTo>
                  <a:pt x="21" y="71"/>
                </a:lnTo>
                <a:lnTo>
                  <a:pt x="22" y="71"/>
                </a:lnTo>
                <a:lnTo>
                  <a:pt x="22" y="71"/>
                </a:lnTo>
                <a:lnTo>
                  <a:pt x="24" y="67"/>
                </a:lnTo>
                <a:lnTo>
                  <a:pt x="25" y="63"/>
                </a:lnTo>
                <a:lnTo>
                  <a:pt x="25" y="63"/>
                </a:lnTo>
                <a:lnTo>
                  <a:pt x="25" y="60"/>
                </a:lnTo>
                <a:lnTo>
                  <a:pt x="25" y="60"/>
                </a:lnTo>
                <a:lnTo>
                  <a:pt x="28" y="52"/>
                </a:lnTo>
                <a:lnTo>
                  <a:pt x="32" y="44"/>
                </a:lnTo>
                <a:lnTo>
                  <a:pt x="38" y="37"/>
                </a:lnTo>
                <a:lnTo>
                  <a:pt x="45" y="33"/>
                </a:lnTo>
                <a:lnTo>
                  <a:pt x="45" y="33"/>
                </a:lnTo>
                <a:lnTo>
                  <a:pt x="54" y="30"/>
                </a:lnTo>
                <a:lnTo>
                  <a:pt x="54" y="30"/>
                </a:lnTo>
                <a:lnTo>
                  <a:pt x="68" y="26"/>
                </a:lnTo>
                <a:lnTo>
                  <a:pt x="68" y="26"/>
                </a:lnTo>
                <a:lnTo>
                  <a:pt x="69" y="25"/>
                </a:lnTo>
                <a:lnTo>
                  <a:pt x="69" y="25"/>
                </a:lnTo>
                <a:lnTo>
                  <a:pt x="62" y="26"/>
                </a:lnTo>
                <a:lnTo>
                  <a:pt x="62" y="26"/>
                </a:lnTo>
                <a:lnTo>
                  <a:pt x="52" y="29"/>
                </a:lnTo>
                <a:lnTo>
                  <a:pt x="42" y="33"/>
                </a:lnTo>
                <a:lnTo>
                  <a:pt x="42" y="33"/>
                </a:lnTo>
                <a:lnTo>
                  <a:pt x="39" y="35"/>
                </a:lnTo>
                <a:lnTo>
                  <a:pt x="39" y="35"/>
                </a:lnTo>
                <a:lnTo>
                  <a:pt x="34" y="40"/>
                </a:lnTo>
                <a:lnTo>
                  <a:pt x="29" y="47"/>
                </a:lnTo>
                <a:lnTo>
                  <a:pt x="25" y="54"/>
                </a:lnTo>
                <a:lnTo>
                  <a:pt x="24" y="62"/>
                </a:lnTo>
                <a:lnTo>
                  <a:pt x="24" y="62"/>
                </a:lnTo>
                <a:lnTo>
                  <a:pt x="21" y="71"/>
                </a:lnTo>
                <a:lnTo>
                  <a:pt x="21" y="71"/>
                </a:lnTo>
                <a:close/>
                <a:moveTo>
                  <a:pt x="79" y="177"/>
                </a:moveTo>
                <a:lnTo>
                  <a:pt x="79" y="177"/>
                </a:lnTo>
                <a:lnTo>
                  <a:pt x="79" y="177"/>
                </a:lnTo>
                <a:lnTo>
                  <a:pt x="79" y="177"/>
                </a:lnTo>
                <a:lnTo>
                  <a:pt x="96" y="189"/>
                </a:lnTo>
                <a:lnTo>
                  <a:pt x="96" y="189"/>
                </a:lnTo>
                <a:lnTo>
                  <a:pt x="98" y="191"/>
                </a:lnTo>
                <a:lnTo>
                  <a:pt x="98" y="191"/>
                </a:lnTo>
                <a:lnTo>
                  <a:pt x="116" y="201"/>
                </a:lnTo>
                <a:lnTo>
                  <a:pt x="116" y="201"/>
                </a:lnTo>
                <a:lnTo>
                  <a:pt x="118" y="201"/>
                </a:lnTo>
                <a:lnTo>
                  <a:pt x="118" y="201"/>
                </a:lnTo>
                <a:lnTo>
                  <a:pt x="99" y="188"/>
                </a:lnTo>
                <a:lnTo>
                  <a:pt x="79" y="177"/>
                </a:lnTo>
                <a:lnTo>
                  <a:pt x="79" y="177"/>
                </a:lnTo>
                <a:close/>
                <a:moveTo>
                  <a:pt x="10" y="108"/>
                </a:moveTo>
                <a:lnTo>
                  <a:pt x="10" y="108"/>
                </a:lnTo>
                <a:lnTo>
                  <a:pt x="10" y="108"/>
                </a:lnTo>
                <a:lnTo>
                  <a:pt x="10" y="108"/>
                </a:lnTo>
                <a:lnTo>
                  <a:pt x="10" y="170"/>
                </a:lnTo>
                <a:lnTo>
                  <a:pt x="10" y="170"/>
                </a:lnTo>
                <a:lnTo>
                  <a:pt x="10" y="148"/>
                </a:lnTo>
                <a:lnTo>
                  <a:pt x="10" y="148"/>
                </a:lnTo>
                <a:lnTo>
                  <a:pt x="12" y="116"/>
                </a:lnTo>
                <a:lnTo>
                  <a:pt x="12" y="116"/>
                </a:lnTo>
                <a:lnTo>
                  <a:pt x="12" y="114"/>
                </a:lnTo>
                <a:lnTo>
                  <a:pt x="12" y="114"/>
                </a:lnTo>
                <a:lnTo>
                  <a:pt x="10" y="108"/>
                </a:lnTo>
                <a:lnTo>
                  <a:pt x="10" y="108"/>
                </a:lnTo>
                <a:close/>
                <a:moveTo>
                  <a:pt x="267" y="209"/>
                </a:moveTo>
                <a:lnTo>
                  <a:pt x="267" y="209"/>
                </a:lnTo>
                <a:lnTo>
                  <a:pt x="265" y="211"/>
                </a:lnTo>
                <a:lnTo>
                  <a:pt x="265" y="211"/>
                </a:lnTo>
                <a:lnTo>
                  <a:pt x="255" y="215"/>
                </a:lnTo>
                <a:lnTo>
                  <a:pt x="255" y="215"/>
                </a:lnTo>
                <a:lnTo>
                  <a:pt x="253" y="218"/>
                </a:lnTo>
                <a:lnTo>
                  <a:pt x="253" y="218"/>
                </a:lnTo>
                <a:lnTo>
                  <a:pt x="244" y="224"/>
                </a:lnTo>
                <a:lnTo>
                  <a:pt x="244" y="224"/>
                </a:lnTo>
                <a:lnTo>
                  <a:pt x="234" y="229"/>
                </a:lnTo>
                <a:lnTo>
                  <a:pt x="234" y="229"/>
                </a:lnTo>
                <a:lnTo>
                  <a:pt x="233" y="229"/>
                </a:lnTo>
                <a:lnTo>
                  <a:pt x="233" y="229"/>
                </a:lnTo>
                <a:lnTo>
                  <a:pt x="238" y="228"/>
                </a:lnTo>
                <a:lnTo>
                  <a:pt x="248" y="222"/>
                </a:lnTo>
                <a:lnTo>
                  <a:pt x="258" y="216"/>
                </a:lnTo>
                <a:lnTo>
                  <a:pt x="267" y="209"/>
                </a:lnTo>
                <a:lnTo>
                  <a:pt x="267" y="209"/>
                </a:lnTo>
                <a:close/>
                <a:moveTo>
                  <a:pt x="19" y="93"/>
                </a:moveTo>
                <a:lnTo>
                  <a:pt x="19" y="93"/>
                </a:lnTo>
                <a:lnTo>
                  <a:pt x="18" y="93"/>
                </a:lnTo>
                <a:lnTo>
                  <a:pt x="18" y="93"/>
                </a:lnTo>
                <a:lnTo>
                  <a:pt x="17" y="103"/>
                </a:lnTo>
                <a:lnTo>
                  <a:pt x="17" y="103"/>
                </a:lnTo>
                <a:lnTo>
                  <a:pt x="17" y="104"/>
                </a:lnTo>
                <a:lnTo>
                  <a:pt x="17" y="104"/>
                </a:lnTo>
                <a:lnTo>
                  <a:pt x="21" y="114"/>
                </a:lnTo>
                <a:lnTo>
                  <a:pt x="21" y="114"/>
                </a:lnTo>
                <a:lnTo>
                  <a:pt x="22" y="114"/>
                </a:lnTo>
                <a:lnTo>
                  <a:pt x="22" y="114"/>
                </a:lnTo>
                <a:lnTo>
                  <a:pt x="22" y="103"/>
                </a:lnTo>
                <a:lnTo>
                  <a:pt x="22" y="103"/>
                </a:lnTo>
                <a:lnTo>
                  <a:pt x="22" y="101"/>
                </a:lnTo>
                <a:lnTo>
                  <a:pt x="22" y="101"/>
                </a:lnTo>
                <a:lnTo>
                  <a:pt x="19" y="96"/>
                </a:lnTo>
                <a:lnTo>
                  <a:pt x="19" y="96"/>
                </a:lnTo>
                <a:lnTo>
                  <a:pt x="19" y="93"/>
                </a:lnTo>
                <a:lnTo>
                  <a:pt x="19" y="93"/>
                </a:lnTo>
                <a:close/>
                <a:moveTo>
                  <a:pt x="376" y="282"/>
                </a:moveTo>
                <a:lnTo>
                  <a:pt x="376" y="282"/>
                </a:lnTo>
                <a:lnTo>
                  <a:pt x="376" y="280"/>
                </a:lnTo>
                <a:lnTo>
                  <a:pt x="376" y="280"/>
                </a:lnTo>
                <a:lnTo>
                  <a:pt x="378" y="262"/>
                </a:lnTo>
                <a:lnTo>
                  <a:pt x="379" y="243"/>
                </a:lnTo>
                <a:lnTo>
                  <a:pt x="379" y="243"/>
                </a:lnTo>
                <a:lnTo>
                  <a:pt x="378" y="226"/>
                </a:lnTo>
                <a:lnTo>
                  <a:pt x="378" y="226"/>
                </a:lnTo>
                <a:lnTo>
                  <a:pt x="378" y="224"/>
                </a:lnTo>
                <a:lnTo>
                  <a:pt x="378" y="224"/>
                </a:lnTo>
                <a:lnTo>
                  <a:pt x="378" y="224"/>
                </a:lnTo>
                <a:lnTo>
                  <a:pt x="378" y="224"/>
                </a:lnTo>
                <a:lnTo>
                  <a:pt x="376" y="233"/>
                </a:lnTo>
                <a:lnTo>
                  <a:pt x="376" y="233"/>
                </a:lnTo>
                <a:lnTo>
                  <a:pt x="376" y="235"/>
                </a:lnTo>
                <a:lnTo>
                  <a:pt x="376" y="235"/>
                </a:lnTo>
                <a:lnTo>
                  <a:pt x="378" y="236"/>
                </a:lnTo>
                <a:lnTo>
                  <a:pt x="378" y="239"/>
                </a:lnTo>
                <a:lnTo>
                  <a:pt x="378" y="239"/>
                </a:lnTo>
                <a:lnTo>
                  <a:pt x="376" y="256"/>
                </a:lnTo>
                <a:lnTo>
                  <a:pt x="376" y="256"/>
                </a:lnTo>
                <a:lnTo>
                  <a:pt x="376" y="262"/>
                </a:lnTo>
                <a:lnTo>
                  <a:pt x="376" y="262"/>
                </a:lnTo>
                <a:lnTo>
                  <a:pt x="376" y="282"/>
                </a:lnTo>
                <a:lnTo>
                  <a:pt x="376" y="282"/>
                </a:lnTo>
                <a:close/>
                <a:moveTo>
                  <a:pt x="32" y="145"/>
                </a:moveTo>
                <a:lnTo>
                  <a:pt x="32" y="145"/>
                </a:lnTo>
                <a:lnTo>
                  <a:pt x="27" y="138"/>
                </a:lnTo>
                <a:lnTo>
                  <a:pt x="27" y="138"/>
                </a:lnTo>
                <a:lnTo>
                  <a:pt x="25" y="141"/>
                </a:lnTo>
                <a:lnTo>
                  <a:pt x="24" y="144"/>
                </a:lnTo>
                <a:lnTo>
                  <a:pt x="24" y="144"/>
                </a:lnTo>
                <a:lnTo>
                  <a:pt x="24" y="152"/>
                </a:lnTo>
                <a:lnTo>
                  <a:pt x="24" y="152"/>
                </a:lnTo>
                <a:lnTo>
                  <a:pt x="24" y="154"/>
                </a:lnTo>
                <a:lnTo>
                  <a:pt x="24" y="154"/>
                </a:lnTo>
                <a:lnTo>
                  <a:pt x="25" y="154"/>
                </a:lnTo>
                <a:lnTo>
                  <a:pt x="25" y="154"/>
                </a:lnTo>
                <a:lnTo>
                  <a:pt x="28" y="148"/>
                </a:lnTo>
                <a:lnTo>
                  <a:pt x="28" y="148"/>
                </a:lnTo>
                <a:lnTo>
                  <a:pt x="29" y="147"/>
                </a:lnTo>
                <a:lnTo>
                  <a:pt x="32" y="145"/>
                </a:lnTo>
                <a:lnTo>
                  <a:pt x="32" y="145"/>
                </a:lnTo>
                <a:close/>
                <a:moveTo>
                  <a:pt x="373" y="279"/>
                </a:moveTo>
                <a:lnTo>
                  <a:pt x="373" y="279"/>
                </a:lnTo>
                <a:lnTo>
                  <a:pt x="372" y="280"/>
                </a:lnTo>
                <a:lnTo>
                  <a:pt x="372" y="280"/>
                </a:lnTo>
                <a:lnTo>
                  <a:pt x="372" y="285"/>
                </a:lnTo>
                <a:lnTo>
                  <a:pt x="372" y="285"/>
                </a:lnTo>
                <a:lnTo>
                  <a:pt x="370" y="292"/>
                </a:lnTo>
                <a:lnTo>
                  <a:pt x="369" y="297"/>
                </a:lnTo>
                <a:lnTo>
                  <a:pt x="369" y="297"/>
                </a:lnTo>
                <a:lnTo>
                  <a:pt x="369" y="305"/>
                </a:lnTo>
                <a:lnTo>
                  <a:pt x="369" y="305"/>
                </a:lnTo>
                <a:lnTo>
                  <a:pt x="368" y="310"/>
                </a:lnTo>
                <a:lnTo>
                  <a:pt x="368" y="310"/>
                </a:lnTo>
                <a:lnTo>
                  <a:pt x="369" y="306"/>
                </a:lnTo>
                <a:lnTo>
                  <a:pt x="372" y="297"/>
                </a:lnTo>
                <a:lnTo>
                  <a:pt x="372" y="287"/>
                </a:lnTo>
                <a:lnTo>
                  <a:pt x="373" y="279"/>
                </a:lnTo>
                <a:lnTo>
                  <a:pt x="373" y="279"/>
                </a:lnTo>
                <a:close/>
                <a:moveTo>
                  <a:pt x="31" y="110"/>
                </a:moveTo>
                <a:lnTo>
                  <a:pt x="31" y="110"/>
                </a:lnTo>
                <a:lnTo>
                  <a:pt x="32" y="110"/>
                </a:lnTo>
                <a:lnTo>
                  <a:pt x="32" y="110"/>
                </a:lnTo>
                <a:lnTo>
                  <a:pt x="27" y="91"/>
                </a:lnTo>
                <a:lnTo>
                  <a:pt x="27" y="91"/>
                </a:lnTo>
                <a:lnTo>
                  <a:pt x="27" y="91"/>
                </a:lnTo>
                <a:lnTo>
                  <a:pt x="27" y="91"/>
                </a:lnTo>
                <a:lnTo>
                  <a:pt x="25" y="101"/>
                </a:lnTo>
                <a:lnTo>
                  <a:pt x="25" y="101"/>
                </a:lnTo>
                <a:lnTo>
                  <a:pt x="25" y="101"/>
                </a:lnTo>
                <a:lnTo>
                  <a:pt x="25" y="101"/>
                </a:lnTo>
                <a:lnTo>
                  <a:pt x="31" y="110"/>
                </a:lnTo>
                <a:lnTo>
                  <a:pt x="31" y="110"/>
                </a:lnTo>
                <a:close/>
                <a:moveTo>
                  <a:pt x="369" y="121"/>
                </a:moveTo>
                <a:lnTo>
                  <a:pt x="369" y="121"/>
                </a:lnTo>
                <a:lnTo>
                  <a:pt x="369" y="104"/>
                </a:lnTo>
                <a:lnTo>
                  <a:pt x="366" y="90"/>
                </a:lnTo>
                <a:lnTo>
                  <a:pt x="366" y="90"/>
                </a:lnTo>
                <a:lnTo>
                  <a:pt x="366" y="96"/>
                </a:lnTo>
                <a:lnTo>
                  <a:pt x="366" y="96"/>
                </a:lnTo>
                <a:lnTo>
                  <a:pt x="366" y="98"/>
                </a:lnTo>
                <a:lnTo>
                  <a:pt x="366" y="98"/>
                </a:lnTo>
                <a:lnTo>
                  <a:pt x="368" y="114"/>
                </a:lnTo>
                <a:lnTo>
                  <a:pt x="368" y="114"/>
                </a:lnTo>
                <a:lnTo>
                  <a:pt x="369" y="121"/>
                </a:lnTo>
                <a:lnTo>
                  <a:pt x="369" y="121"/>
                </a:lnTo>
                <a:close/>
                <a:moveTo>
                  <a:pt x="231" y="238"/>
                </a:moveTo>
                <a:lnTo>
                  <a:pt x="231" y="238"/>
                </a:lnTo>
                <a:lnTo>
                  <a:pt x="231" y="238"/>
                </a:lnTo>
                <a:lnTo>
                  <a:pt x="231" y="238"/>
                </a:lnTo>
                <a:lnTo>
                  <a:pt x="230" y="238"/>
                </a:lnTo>
                <a:lnTo>
                  <a:pt x="230" y="238"/>
                </a:lnTo>
                <a:lnTo>
                  <a:pt x="223" y="239"/>
                </a:lnTo>
                <a:lnTo>
                  <a:pt x="223" y="239"/>
                </a:lnTo>
                <a:lnTo>
                  <a:pt x="210" y="243"/>
                </a:lnTo>
                <a:lnTo>
                  <a:pt x="199" y="243"/>
                </a:lnTo>
                <a:lnTo>
                  <a:pt x="199" y="243"/>
                </a:lnTo>
                <a:lnTo>
                  <a:pt x="194" y="243"/>
                </a:lnTo>
                <a:lnTo>
                  <a:pt x="194" y="243"/>
                </a:lnTo>
                <a:lnTo>
                  <a:pt x="191" y="243"/>
                </a:lnTo>
                <a:lnTo>
                  <a:pt x="191" y="243"/>
                </a:lnTo>
                <a:lnTo>
                  <a:pt x="191" y="243"/>
                </a:lnTo>
                <a:lnTo>
                  <a:pt x="191" y="243"/>
                </a:lnTo>
                <a:lnTo>
                  <a:pt x="199" y="245"/>
                </a:lnTo>
                <a:lnTo>
                  <a:pt x="206" y="245"/>
                </a:lnTo>
                <a:lnTo>
                  <a:pt x="206" y="245"/>
                </a:lnTo>
                <a:lnTo>
                  <a:pt x="216" y="243"/>
                </a:lnTo>
                <a:lnTo>
                  <a:pt x="224" y="241"/>
                </a:lnTo>
                <a:lnTo>
                  <a:pt x="224" y="241"/>
                </a:lnTo>
                <a:lnTo>
                  <a:pt x="231" y="238"/>
                </a:lnTo>
                <a:lnTo>
                  <a:pt x="231" y="238"/>
                </a:lnTo>
                <a:close/>
                <a:moveTo>
                  <a:pt x="81" y="319"/>
                </a:moveTo>
                <a:lnTo>
                  <a:pt x="81" y="319"/>
                </a:lnTo>
                <a:lnTo>
                  <a:pt x="71" y="332"/>
                </a:lnTo>
                <a:lnTo>
                  <a:pt x="71" y="332"/>
                </a:lnTo>
                <a:lnTo>
                  <a:pt x="75" y="334"/>
                </a:lnTo>
                <a:lnTo>
                  <a:pt x="75" y="334"/>
                </a:lnTo>
                <a:lnTo>
                  <a:pt x="81" y="319"/>
                </a:lnTo>
                <a:lnTo>
                  <a:pt x="81" y="319"/>
                </a:lnTo>
                <a:close/>
                <a:moveTo>
                  <a:pt x="125" y="211"/>
                </a:moveTo>
                <a:lnTo>
                  <a:pt x="125" y="211"/>
                </a:lnTo>
                <a:lnTo>
                  <a:pt x="125" y="211"/>
                </a:lnTo>
                <a:lnTo>
                  <a:pt x="125" y="211"/>
                </a:lnTo>
                <a:lnTo>
                  <a:pt x="126" y="212"/>
                </a:lnTo>
                <a:lnTo>
                  <a:pt x="126" y="212"/>
                </a:lnTo>
                <a:lnTo>
                  <a:pt x="149" y="225"/>
                </a:lnTo>
                <a:lnTo>
                  <a:pt x="149" y="225"/>
                </a:lnTo>
                <a:lnTo>
                  <a:pt x="160" y="231"/>
                </a:lnTo>
                <a:lnTo>
                  <a:pt x="160" y="231"/>
                </a:lnTo>
                <a:lnTo>
                  <a:pt x="162" y="231"/>
                </a:lnTo>
                <a:lnTo>
                  <a:pt x="162" y="231"/>
                </a:lnTo>
                <a:lnTo>
                  <a:pt x="143" y="221"/>
                </a:lnTo>
                <a:lnTo>
                  <a:pt x="125" y="211"/>
                </a:lnTo>
                <a:lnTo>
                  <a:pt x="125" y="211"/>
                </a:lnTo>
                <a:close/>
                <a:moveTo>
                  <a:pt x="295" y="182"/>
                </a:moveTo>
                <a:lnTo>
                  <a:pt x="295" y="182"/>
                </a:lnTo>
                <a:lnTo>
                  <a:pt x="297" y="182"/>
                </a:lnTo>
                <a:lnTo>
                  <a:pt x="297" y="182"/>
                </a:lnTo>
                <a:lnTo>
                  <a:pt x="315" y="162"/>
                </a:lnTo>
                <a:lnTo>
                  <a:pt x="315" y="162"/>
                </a:lnTo>
                <a:lnTo>
                  <a:pt x="318" y="158"/>
                </a:lnTo>
                <a:lnTo>
                  <a:pt x="318" y="158"/>
                </a:lnTo>
                <a:lnTo>
                  <a:pt x="307" y="170"/>
                </a:lnTo>
                <a:lnTo>
                  <a:pt x="295" y="182"/>
                </a:lnTo>
                <a:lnTo>
                  <a:pt x="295" y="182"/>
                </a:lnTo>
                <a:close/>
                <a:moveTo>
                  <a:pt x="7" y="97"/>
                </a:moveTo>
                <a:lnTo>
                  <a:pt x="7" y="97"/>
                </a:lnTo>
                <a:lnTo>
                  <a:pt x="7" y="97"/>
                </a:lnTo>
                <a:lnTo>
                  <a:pt x="7" y="97"/>
                </a:lnTo>
                <a:lnTo>
                  <a:pt x="7" y="98"/>
                </a:lnTo>
                <a:lnTo>
                  <a:pt x="7" y="98"/>
                </a:lnTo>
                <a:lnTo>
                  <a:pt x="5" y="131"/>
                </a:lnTo>
                <a:lnTo>
                  <a:pt x="5" y="131"/>
                </a:lnTo>
                <a:lnTo>
                  <a:pt x="5" y="138"/>
                </a:lnTo>
                <a:lnTo>
                  <a:pt x="5" y="138"/>
                </a:lnTo>
                <a:lnTo>
                  <a:pt x="7" y="138"/>
                </a:lnTo>
                <a:lnTo>
                  <a:pt x="7" y="138"/>
                </a:lnTo>
                <a:lnTo>
                  <a:pt x="7" y="97"/>
                </a:lnTo>
                <a:lnTo>
                  <a:pt x="7" y="97"/>
                </a:lnTo>
                <a:close/>
                <a:moveTo>
                  <a:pt x="218" y="245"/>
                </a:moveTo>
                <a:lnTo>
                  <a:pt x="218" y="245"/>
                </a:lnTo>
                <a:lnTo>
                  <a:pt x="218" y="246"/>
                </a:lnTo>
                <a:lnTo>
                  <a:pt x="218" y="246"/>
                </a:lnTo>
                <a:lnTo>
                  <a:pt x="233" y="242"/>
                </a:lnTo>
                <a:lnTo>
                  <a:pt x="247" y="235"/>
                </a:lnTo>
                <a:lnTo>
                  <a:pt x="247" y="235"/>
                </a:lnTo>
                <a:lnTo>
                  <a:pt x="244" y="236"/>
                </a:lnTo>
                <a:lnTo>
                  <a:pt x="244" y="236"/>
                </a:lnTo>
                <a:lnTo>
                  <a:pt x="235" y="241"/>
                </a:lnTo>
                <a:lnTo>
                  <a:pt x="227" y="243"/>
                </a:lnTo>
                <a:lnTo>
                  <a:pt x="227" y="243"/>
                </a:lnTo>
                <a:lnTo>
                  <a:pt x="218" y="245"/>
                </a:lnTo>
                <a:lnTo>
                  <a:pt x="218" y="245"/>
                </a:lnTo>
                <a:close/>
                <a:moveTo>
                  <a:pt x="31" y="165"/>
                </a:moveTo>
                <a:lnTo>
                  <a:pt x="31" y="165"/>
                </a:lnTo>
                <a:lnTo>
                  <a:pt x="31" y="165"/>
                </a:lnTo>
                <a:lnTo>
                  <a:pt x="31" y="165"/>
                </a:lnTo>
                <a:lnTo>
                  <a:pt x="25" y="171"/>
                </a:lnTo>
                <a:lnTo>
                  <a:pt x="25" y="171"/>
                </a:lnTo>
                <a:lnTo>
                  <a:pt x="24" y="171"/>
                </a:lnTo>
                <a:lnTo>
                  <a:pt x="24" y="171"/>
                </a:lnTo>
                <a:lnTo>
                  <a:pt x="24" y="175"/>
                </a:lnTo>
                <a:lnTo>
                  <a:pt x="24" y="175"/>
                </a:lnTo>
                <a:lnTo>
                  <a:pt x="25" y="175"/>
                </a:lnTo>
                <a:lnTo>
                  <a:pt x="25" y="175"/>
                </a:lnTo>
                <a:lnTo>
                  <a:pt x="31" y="165"/>
                </a:lnTo>
                <a:lnTo>
                  <a:pt x="31" y="165"/>
                </a:lnTo>
                <a:close/>
                <a:moveTo>
                  <a:pt x="41" y="320"/>
                </a:moveTo>
                <a:lnTo>
                  <a:pt x="41" y="320"/>
                </a:lnTo>
                <a:lnTo>
                  <a:pt x="41" y="320"/>
                </a:lnTo>
                <a:lnTo>
                  <a:pt x="41" y="320"/>
                </a:lnTo>
                <a:lnTo>
                  <a:pt x="31" y="333"/>
                </a:lnTo>
                <a:lnTo>
                  <a:pt x="31" y="333"/>
                </a:lnTo>
                <a:lnTo>
                  <a:pt x="31" y="334"/>
                </a:lnTo>
                <a:lnTo>
                  <a:pt x="31" y="334"/>
                </a:lnTo>
                <a:lnTo>
                  <a:pt x="41" y="320"/>
                </a:lnTo>
                <a:lnTo>
                  <a:pt x="41" y="320"/>
                </a:lnTo>
                <a:close/>
                <a:moveTo>
                  <a:pt x="372" y="150"/>
                </a:moveTo>
                <a:lnTo>
                  <a:pt x="372" y="150"/>
                </a:lnTo>
                <a:lnTo>
                  <a:pt x="372" y="135"/>
                </a:lnTo>
                <a:lnTo>
                  <a:pt x="372" y="123"/>
                </a:lnTo>
                <a:lnTo>
                  <a:pt x="372" y="123"/>
                </a:lnTo>
                <a:lnTo>
                  <a:pt x="372" y="150"/>
                </a:lnTo>
                <a:lnTo>
                  <a:pt x="372" y="150"/>
                </a:lnTo>
                <a:close/>
                <a:moveTo>
                  <a:pt x="288" y="187"/>
                </a:moveTo>
                <a:lnTo>
                  <a:pt x="288" y="187"/>
                </a:lnTo>
                <a:lnTo>
                  <a:pt x="288" y="187"/>
                </a:lnTo>
                <a:lnTo>
                  <a:pt x="288" y="187"/>
                </a:lnTo>
                <a:lnTo>
                  <a:pt x="271" y="202"/>
                </a:lnTo>
                <a:lnTo>
                  <a:pt x="271" y="202"/>
                </a:lnTo>
                <a:lnTo>
                  <a:pt x="271" y="202"/>
                </a:lnTo>
                <a:lnTo>
                  <a:pt x="271" y="202"/>
                </a:lnTo>
                <a:lnTo>
                  <a:pt x="288" y="187"/>
                </a:lnTo>
                <a:lnTo>
                  <a:pt x="288" y="187"/>
                </a:lnTo>
                <a:close/>
                <a:moveTo>
                  <a:pt x="5" y="198"/>
                </a:moveTo>
                <a:lnTo>
                  <a:pt x="5" y="198"/>
                </a:lnTo>
                <a:lnTo>
                  <a:pt x="5" y="225"/>
                </a:lnTo>
                <a:lnTo>
                  <a:pt x="5" y="225"/>
                </a:lnTo>
                <a:lnTo>
                  <a:pt x="5" y="212"/>
                </a:lnTo>
                <a:lnTo>
                  <a:pt x="5" y="198"/>
                </a:lnTo>
                <a:lnTo>
                  <a:pt x="5" y="198"/>
                </a:lnTo>
                <a:close/>
                <a:moveTo>
                  <a:pt x="356" y="97"/>
                </a:moveTo>
                <a:lnTo>
                  <a:pt x="356" y="97"/>
                </a:lnTo>
                <a:lnTo>
                  <a:pt x="359" y="89"/>
                </a:lnTo>
                <a:lnTo>
                  <a:pt x="359" y="79"/>
                </a:lnTo>
                <a:lnTo>
                  <a:pt x="359" y="79"/>
                </a:lnTo>
                <a:lnTo>
                  <a:pt x="358" y="87"/>
                </a:lnTo>
                <a:lnTo>
                  <a:pt x="356" y="97"/>
                </a:lnTo>
                <a:lnTo>
                  <a:pt x="356" y="97"/>
                </a:lnTo>
                <a:close/>
                <a:moveTo>
                  <a:pt x="61" y="337"/>
                </a:moveTo>
                <a:lnTo>
                  <a:pt x="61" y="337"/>
                </a:lnTo>
                <a:lnTo>
                  <a:pt x="65" y="332"/>
                </a:lnTo>
                <a:lnTo>
                  <a:pt x="65" y="332"/>
                </a:lnTo>
                <a:lnTo>
                  <a:pt x="64" y="330"/>
                </a:lnTo>
                <a:lnTo>
                  <a:pt x="64" y="330"/>
                </a:lnTo>
                <a:lnTo>
                  <a:pt x="61" y="336"/>
                </a:lnTo>
                <a:lnTo>
                  <a:pt x="61" y="336"/>
                </a:lnTo>
                <a:lnTo>
                  <a:pt x="61" y="337"/>
                </a:lnTo>
                <a:lnTo>
                  <a:pt x="61" y="337"/>
                </a:lnTo>
                <a:close/>
                <a:moveTo>
                  <a:pt x="336" y="35"/>
                </a:moveTo>
                <a:lnTo>
                  <a:pt x="336" y="35"/>
                </a:lnTo>
                <a:lnTo>
                  <a:pt x="348" y="46"/>
                </a:lnTo>
                <a:lnTo>
                  <a:pt x="348" y="46"/>
                </a:lnTo>
                <a:lnTo>
                  <a:pt x="342" y="40"/>
                </a:lnTo>
                <a:lnTo>
                  <a:pt x="336" y="35"/>
                </a:lnTo>
                <a:lnTo>
                  <a:pt x="336" y="35"/>
                </a:lnTo>
                <a:close/>
                <a:moveTo>
                  <a:pt x="315" y="351"/>
                </a:moveTo>
                <a:lnTo>
                  <a:pt x="315" y="351"/>
                </a:lnTo>
                <a:lnTo>
                  <a:pt x="321" y="350"/>
                </a:lnTo>
                <a:lnTo>
                  <a:pt x="326" y="349"/>
                </a:lnTo>
                <a:lnTo>
                  <a:pt x="326" y="349"/>
                </a:lnTo>
                <a:lnTo>
                  <a:pt x="322" y="349"/>
                </a:lnTo>
                <a:lnTo>
                  <a:pt x="322" y="349"/>
                </a:lnTo>
                <a:lnTo>
                  <a:pt x="315" y="351"/>
                </a:lnTo>
                <a:lnTo>
                  <a:pt x="315" y="351"/>
                </a:lnTo>
                <a:close/>
                <a:moveTo>
                  <a:pt x="21" y="83"/>
                </a:moveTo>
                <a:lnTo>
                  <a:pt x="21" y="83"/>
                </a:lnTo>
                <a:lnTo>
                  <a:pt x="22" y="80"/>
                </a:lnTo>
                <a:lnTo>
                  <a:pt x="25" y="80"/>
                </a:lnTo>
                <a:lnTo>
                  <a:pt x="25" y="80"/>
                </a:lnTo>
                <a:lnTo>
                  <a:pt x="24" y="74"/>
                </a:lnTo>
                <a:lnTo>
                  <a:pt x="24" y="74"/>
                </a:lnTo>
                <a:lnTo>
                  <a:pt x="21" y="83"/>
                </a:lnTo>
                <a:lnTo>
                  <a:pt x="21" y="83"/>
                </a:lnTo>
                <a:close/>
                <a:moveTo>
                  <a:pt x="56" y="323"/>
                </a:moveTo>
                <a:lnTo>
                  <a:pt x="56" y="323"/>
                </a:lnTo>
                <a:lnTo>
                  <a:pt x="52" y="332"/>
                </a:lnTo>
                <a:lnTo>
                  <a:pt x="52" y="332"/>
                </a:lnTo>
                <a:lnTo>
                  <a:pt x="58" y="324"/>
                </a:lnTo>
                <a:lnTo>
                  <a:pt x="58" y="324"/>
                </a:lnTo>
                <a:lnTo>
                  <a:pt x="56" y="323"/>
                </a:lnTo>
                <a:lnTo>
                  <a:pt x="56" y="323"/>
                </a:lnTo>
                <a:close/>
                <a:moveTo>
                  <a:pt x="189" y="235"/>
                </a:moveTo>
                <a:lnTo>
                  <a:pt x="189" y="235"/>
                </a:lnTo>
                <a:lnTo>
                  <a:pt x="197" y="238"/>
                </a:lnTo>
                <a:lnTo>
                  <a:pt x="206" y="238"/>
                </a:lnTo>
                <a:lnTo>
                  <a:pt x="206" y="238"/>
                </a:lnTo>
                <a:lnTo>
                  <a:pt x="189" y="235"/>
                </a:lnTo>
                <a:lnTo>
                  <a:pt x="189" y="235"/>
                </a:lnTo>
                <a:close/>
                <a:moveTo>
                  <a:pt x="21" y="167"/>
                </a:moveTo>
                <a:lnTo>
                  <a:pt x="21" y="167"/>
                </a:lnTo>
                <a:lnTo>
                  <a:pt x="18" y="170"/>
                </a:lnTo>
                <a:lnTo>
                  <a:pt x="17" y="172"/>
                </a:lnTo>
                <a:lnTo>
                  <a:pt x="17" y="172"/>
                </a:lnTo>
                <a:lnTo>
                  <a:pt x="21" y="170"/>
                </a:lnTo>
                <a:lnTo>
                  <a:pt x="21" y="170"/>
                </a:lnTo>
                <a:lnTo>
                  <a:pt x="21" y="168"/>
                </a:lnTo>
                <a:lnTo>
                  <a:pt x="21" y="168"/>
                </a:lnTo>
                <a:lnTo>
                  <a:pt x="21" y="167"/>
                </a:lnTo>
                <a:lnTo>
                  <a:pt x="21" y="167"/>
                </a:lnTo>
                <a:close/>
                <a:moveTo>
                  <a:pt x="59" y="309"/>
                </a:moveTo>
                <a:lnTo>
                  <a:pt x="59" y="309"/>
                </a:lnTo>
                <a:lnTo>
                  <a:pt x="59" y="309"/>
                </a:lnTo>
                <a:lnTo>
                  <a:pt x="59" y="309"/>
                </a:lnTo>
                <a:lnTo>
                  <a:pt x="55" y="316"/>
                </a:lnTo>
                <a:lnTo>
                  <a:pt x="55" y="316"/>
                </a:lnTo>
                <a:lnTo>
                  <a:pt x="56" y="317"/>
                </a:lnTo>
                <a:lnTo>
                  <a:pt x="56" y="317"/>
                </a:lnTo>
                <a:lnTo>
                  <a:pt x="59" y="309"/>
                </a:lnTo>
                <a:lnTo>
                  <a:pt x="59" y="309"/>
                </a:lnTo>
                <a:close/>
                <a:moveTo>
                  <a:pt x="19" y="43"/>
                </a:moveTo>
                <a:lnTo>
                  <a:pt x="19" y="43"/>
                </a:lnTo>
                <a:lnTo>
                  <a:pt x="24" y="37"/>
                </a:lnTo>
                <a:lnTo>
                  <a:pt x="27" y="33"/>
                </a:lnTo>
                <a:lnTo>
                  <a:pt x="27" y="33"/>
                </a:lnTo>
                <a:lnTo>
                  <a:pt x="22" y="37"/>
                </a:lnTo>
                <a:lnTo>
                  <a:pt x="19" y="43"/>
                </a:lnTo>
                <a:lnTo>
                  <a:pt x="19" y="43"/>
                </a:lnTo>
                <a:close/>
                <a:moveTo>
                  <a:pt x="8" y="253"/>
                </a:moveTo>
                <a:lnTo>
                  <a:pt x="8" y="253"/>
                </a:lnTo>
                <a:lnTo>
                  <a:pt x="8" y="243"/>
                </a:lnTo>
                <a:lnTo>
                  <a:pt x="8" y="239"/>
                </a:lnTo>
                <a:lnTo>
                  <a:pt x="8" y="239"/>
                </a:lnTo>
                <a:lnTo>
                  <a:pt x="8" y="253"/>
                </a:lnTo>
                <a:lnTo>
                  <a:pt x="8" y="253"/>
                </a:lnTo>
                <a:close/>
                <a:moveTo>
                  <a:pt x="356" y="329"/>
                </a:moveTo>
                <a:lnTo>
                  <a:pt x="356" y="329"/>
                </a:lnTo>
                <a:lnTo>
                  <a:pt x="359" y="324"/>
                </a:lnTo>
                <a:lnTo>
                  <a:pt x="361" y="320"/>
                </a:lnTo>
                <a:lnTo>
                  <a:pt x="361" y="320"/>
                </a:lnTo>
                <a:lnTo>
                  <a:pt x="356" y="329"/>
                </a:lnTo>
                <a:lnTo>
                  <a:pt x="356" y="329"/>
                </a:lnTo>
                <a:close/>
                <a:moveTo>
                  <a:pt x="346" y="339"/>
                </a:moveTo>
                <a:lnTo>
                  <a:pt x="346" y="339"/>
                </a:lnTo>
                <a:lnTo>
                  <a:pt x="342" y="343"/>
                </a:lnTo>
                <a:lnTo>
                  <a:pt x="342" y="343"/>
                </a:lnTo>
                <a:lnTo>
                  <a:pt x="342" y="343"/>
                </a:lnTo>
                <a:lnTo>
                  <a:pt x="342" y="343"/>
                </a:lnTo>
                <a:lnTo>
                  <a:pt x="348" y="340"/>
                </a:lnTo>
                <a:lnTo>
                  <a:pt x="348" y="340"/>
                </a:lnTo>
                <a:lnTo>
                  <a:pt x="346" y="339"/>
                </a:lnTo>
                <a:lnTo>
                  <a:pt x="346" y="339"/>
                </a:lnTo>
                <a:close/>
                <a:moveTo>
                  <a:pt x="73" y="182"/>
                </a:moveTo>
                <a:lnTo>
                  <a:pt x="73" y="182"/>
                </a:lnTo>
                <a:lnTo>
                  <a:pt x="73" y="182"/>
                </a:lnTo>
                <a:lnTo>
                  <a:pt x="73" y="182"/>
                </a:lnTo>
                <a:lnTo>
                  <a:pt x="78" y="187"/>
                </a:lnTo>
                <a:lnTo>
                  <a:pt x="78" y="187"/>
                </a:lnTo>
                <a:lnTo>
                  <a:pt x="79" y="187"/>
                </a:lnTo>
                <a:lnTo>
                  <a:pt x="78" y="185"/>
                </a:lnTo>
                <a:lnTo>
                  <a:pt x="78" y="185"/>
                </a:lnTo>
                <a:lnTo>
                  <a:pt x="75" y="182"/>
                </a:lnTo>
                <a:lnTo>
                  <a:pt x="75" y="182"/>
                </a:lnTo>
                <a:lnTo>
                  <a:pt x="73" y="182"/>
                </a:lnTo>
                <a:lnTo>
                  <a:pt x="73" y="182"/>
                </a:lnTo>
                <a:close/>
                <a:moveTo>
                  <a:pt x="274" y="226"/>
                </a:moveTo>
                <a:lnTo>
                  <a:pt x="274" y="226"/>
                </a:lnTo>
                <a:lnTo>
                  <a:pt x="275" y="225"/>
                </a:lnTo>
                <a:lnTo>
                  <a:pt x="275" y="225"/>
                </a:lnTo>
                <a:lnTo>
                  <a:pt x="274" y="224"/>
                </a:lnTo>
                <a:lnTo>
                  <a:pt x="274" y="221"/>
                </a:lnTo>
                <a:lnTo>
                  <a:pt x="274" y="221"/>
                </a:lnTo>
                <a:lnTo>
                  <a:pt x="272" y="222"/>
                </a:lnTo>
                <a:lnTo>
                  <a:pt x="272" y="222"/>
                </a:lnTo>
                <a:lnTo>
                  <a:pt x="274" y="226"/>
                </a:lnTo>
                <a:lnTo>
                  <a:pt x="274" y="226"/>
                </a:lnTo>
                <a:close/>
                <a:moveTo>
                  <a:pt x="298" y="262"/>
                </a:moveTo>
                <a:lnTo>
                  <a:pt x="298" y="262"/>
                </a:lnTo>
                <a:lnTo>
                  <a:pt x="304" y="270"/>
                </a:lnTo>
                <a:lnTo>
                  <a:pt x="304" y="270"/>
                </a:lnTo>
                <a:lnTo>
                  <a:pt x="298" y="262"/>
                </a:lnTo>
                <a:lnTo>
                  <a:pt x="298" y="262"/>
                </a:lnTo>
                <a:close/>
                <a:moveTo>
                  <a:pt x="72" y="175"/>
                </a:moveTo>
                <a:lnTo>
                  <a:pt x="72" y="175"/>
                </a:lnTo>
                <a:lnTo>
                  <a:pt x="68" y="171"/>
                </a:lnTo>
                <a:lnTo>
                  <a:pt x="64" y="170"/>
                </a:lnTo>
                <a:lnTo>
                  <a:pt x="64" y="170"/>
                </a:lnTo>
                <a:lnTo>
                  <a:pt x="72" y="175"/>
                </a:lnTo>
                <a:lnTo>
                  <a:pt x="72" y="175"/>
                </a:lnTo>
                <a:close/>
                <a:moveTo>
                  <a:pt x="194" y="10"/>
                </a:moveTo>
                <a:lnTo>
                  <a:pt x="194" y="10"/>
                </a:lnTo>
                <a:lnTo>
                  <a:pt x="194" y="10"/>
                </a:lnTo>
                <a:lnTo>
                  <a:pt x="194" y="10"/>
                </a:lnTo>
                <a:lnTo>
                  <a:pt x="181" y="10"/>
                </a:lnTo>
                <a:lnTo>
                  <a:pt x="181" y="10"/>
                </a:lnTo>
                <a:lnTo>
                  <a:pt x="181" y="10"/>
                </a:lnTo>
                <a:lnTo>
                  <a:pt x="181" y="10"/>
                </a:lnTo>
                <a:lnTo>
                  <a:pt x="194" y="10"/>
                </a:lnTo>
                <a:lnTo>
                  <a:pt x="194" y="10"/>
                </a:lnTo>
                <a:close/>
                <a:moveTo>
                  <a:pt x="258" y="226"/>
                </a:moveTo>
                <a:lnTo>
                  <a:pt x="258" y="226"/>
                </a:lnTo>
                <a:lnTo>
                  <a:pt x="262" y="225"/>
                </a:lnTo>
                <a:lnTo>
                  <a:pt x="265" y="222"/>
                </a:lnTo>
                <a:lnTo>
                  <a:pt x="265" y="222"/>
                </a:lnTo>
                <a:lnTo>
                  <a:pt x="261" y="224"/>
                </a:lnTo>
                <a:lnTo>
                  <a:pt x="258" y="226"/>
                </a:lnTo>
                <a:lnTo>
                  <a:pt x="258" y="226"/>
                </a:lnTo>
                <a:close/>
                <a:moveTo>
                  <a:pt x="10" y="194"/>
                </a:moveTo>
                <a:lnTo>
                  <a:pt x="10" y="194"/>
                </a:lnTo>
                <a:lnTo>
                  <a:pt x="10" y="194"/>
                </a:lnTo>
                <a:lnTo>
                  <a:pt x="10" y="194"/>
                </a:lnTo>
                <a:lnTo>
                  <a:pt x="10" y="206"/>
                </a:lnTo>
                <a:lnTo>
                  <a:pt x="10" y="206"/>
                </a:lnTo>
                <a:lnTo>
                  <a:pt x="10" y="206"/>
                </a:lnTo>
                <a:lnTo>
                  <a:pt x="10" y="206"/>
                </a:lnTo>
                <a:lnTo>
                  <a:pt x="10" y="194"/>
                </a:lnTo>
                <a:lnTo>
                  <a:pt x="10" y="194"/>
                </a:lnTo>
                <a:close/>
                <a:moveTo>
                  <a:pt x="366" y="64"/>
                </a:moveTo>
                <a:lnTo>
                  <a:pt x="366" y="64"/>
                </a:lnTo>
                <a:lnTo>
                  <a:pt x="368" y="71"/>
                </a:lnTo>
                <a:lnTo>
                  <a:pt x="368" y="71"/>
                </a:lnTo>
                <a:lnTo>
                  <a:pt x="369" y="71"/>
                </a:lnTo>
                <a:lnTo>
                  <a:pt x="369" y="71"/>
                </a:lnTo>
                <a:lnTo>
                  <a:pt x="368" y="67"/>
                </a:lnTo>
                <a:lnTo>
                  <a:pt x="366" y="64"/>
                </a:lnTo>
                <a:lnTo>
                  <a:pt x="366" y="64"/>
                </a:lnTo>
                <a:close/>
                <a:moveTo>
                  <a:pt x="210" y="20"/>
                </a:moveTo>
                <a:lnTo>
                  <a:pt x="210" y="20"/>
                </a:lnTo>
                <a:lnTo>
                  <a:pt x="211" y="22"/>
                </a:lnTo>
                <a:lnTo>
                  <a:pt x="213" y="22"/>
                </a:lnTo>
                <a:lnTo>
                  <a:pt x="213" y="22"/>
                </a:lnTo>
                <a:lnTo>
                  <a:pt x="216" y="22"/>
                </a:lnTo>
                <a:lnTo>
                  <a:pt x="216" y="22"/>
                </a:lnTo>
                <a:lnTo>
                  <a:pt x="216" y="22"/>
                </a:lnTo>
                <a:lnTo>
                  <a:pt x="216" y="22"/>
                </a:lnTo>
                <a:lnTo>
                  <a:pt x="210" y="20"/>
                </a:lnTo>
                <a:lnTo>
                  <a:pt x="210" y="20"/>
                </a:lnTo>
                <a:close/>
                <a:moveTo>
                  <a:pt x="109" y="225"/>
                </a:moveTo>
                <a:lnTo>
                  <a:pt x="109" y="225"/>
                </a:lnTo>
                <a:lnTo>
                  <a:pt x="112" y="222"/>
                </a:lnTo>
                <a:lnTo>
                  <a:pt x="115" y="219"/>
                </a:lnTo>
                <a:lnTo>
                  <a:pt x="115" y="219"/>
                </a:lnTo>
                <a:lnTo>
                  <a:pt x="109" y="225"/>
                </a:lnTo>
                <a:lnTo>
                  <a:pt x="109" y="225"/>
                </a:lnTo>
                <a:close/>
                <a:moveTo>
                  <a:pt x="324" y="141"/>
                </a:moveTo>
                <a:lnTo>
                  <a:pt x="324" y="141"/>
                </a:lnTo>
                <a:lnTo>
                  <a:pt x="325" y="140"/>
                </a:lnTo>
                <a:lnTo>
                  <a:pt x="325" y="140"/>
                </a:lnTo>
                <a:lnTo>
                  <a:pt x="326" y="137"/>
                </a:lnTo>
                <a:lnTo>
                  <a:pt x="326" y="137"/>
                </a:lnTo>
                <a:lnTo>
                  <a:pt x="324" y="140"/>
                </a:lnTo>
                <a:lnTo>
                  <a:pt x="324" y="141"/>
                </a:lnTo>
                <a:lnTo>
                  <a:pt x="324" y="141"/>
                </a:lnTo>
                <a:close/>
                <a:moveTo>
                  <a:pt x="169" y="10"/>
                </a:moveTo>
                <a:lnTo>
                  <a:pt x="169" y="10"/>
                </a:lnTo>
                <a:lnTo>
                  <a:pt x="169" y="10"/>
                </a:lnTo>
                <a:lnTo>
                  <a:pt x="169" y="10"/>
                </a:lnTo>
                <a:lnTo>
                  <a:pt x="176" y="10"/>
                </a:lnTo>
                <a:lnTo>
                  <a:pt x="176" y="10"/>
                </a:lnTo>
                <a:lnTo>
                  <a:pt x="176" y="10"/>
                </a:lnTo>
                <a:lnTo>
                  <a:pt x="176" y="10"/>
                </a:lnTo>
                <a:lnTo>
                  <a:pt x="169" y="10"/>
                </a:lnTo>
                <a:lnTo>
                  <a:pt x="169" y="10"/>
                </a:lnTo>
                <a:close/>
                <a:moveTo>
                  <a:pt x="187" y="3"/>
                </a:moveTo>
                <a:lnTo>
                  <a:pt x="187" y="3"/>
                </a:lnTo>
                <a:lnTo>
                  <a:pt x="187" y="3"/>
                </a:lnTo>
                <a:lnTo>
                  <a:pt x="187" y="3"/>
                </a:lnTo>
                <a:lnTo>
                  <a:pt x="181" y="3"/>
                </a:lnTo>
                <a:lnTo>
                  <a:pt x="181" y="3"/>
                </a:lnTo>
                <a:lnTo>
                  <a:pt x="181" y="3"/>
                </a:lnTo>
                <a:lnTo>
                  <a:pt x="181" y="3"/>
                </a:lnTo>
                <a:lnTo>
                  <a:pt x="187" y="3"/>
                </a:lnTo>
                <a:lnTo>
                  <a:pt x="187" y="3"/>
                </a:lnTo>
                <a:close/>
                <a:moveTo>
                  <a:pt x="21" y="123"/>
                </a:moveTo>
                <a:lnTo>
                  <a:pt x="21" y="123"/>
                </a:lnTo>
                <a:lnTo>
                  <a:pt x="21" y="121"/>
                </a:lnTo>
                <a:lnTo>
                  <a:pt x="19" y="120"/>
                </a:lnTo>
                <a:lnTo>
                  <a:pt x="19" y="120"/>
                </a:lnTo>
                <a:lnTo>
                  <a:pt x="21" y="123"/>
                </a:lnTo>
                <a:lnTo>
                  <a:pt x="21" y="123"/>
                </a:lnTo>
                <a:close/>
                <a:moveTo>
                  <a:pt x="27" y="339"/>
                </a:moveTo>
                <a:lnTo>
                  <a:pt x="27" y="339"/>
                </a:lnTo>
                <a:lnTo>
                  <a:pt x="25" y="339"/>
                </a:lnTo>
                <a:lnTo>
                  <a:pt x="25" y="339"/>
                </a:lnTo>
                <a:lnTo>
                  <a:pt x="29" y="341"/>
                </a:lnTo>
                <a:lnTo>
                  <a:pt x="29" y="341"/>
                </a:lnTo>
                <a:lnTo>
                  <a:pt x="29" y="341"/>
                </a:lnTo>
                <a:lnTo>
                  <a:pt x="29" y="341"/>
                </a:lnTo>
                <a:lnTo>
                  <a:pt x="27" y="339"/>
                </a:lnTo>
                <a:lnTo>
                  <a:pt x="27" y="339"/>
                </a:lnTo>
                <a:close/>
                <a:moveTo>
                  <a:pt x="62" y="324"/>
                </a:moveTo>
                <a:lnTo>
                  <a:pt x="62" y="324"/>
                </a:lnTo>
                <a:lnTo>
                  <a:pt x="65" y="322"/>
                </a:lnTo>
                <a:lnTo>
                  <a:pt x="65" y="322"/>
                </a:lnTo>
                <a:lnTo>
                  <a:pt x="62" y="323"/>
                </a:lnTo>
                <a:lnTo>
                  <a:pt x="62" y="324"/>
                </a:lnTo>
                <a:lnTo>
                  <a:pt x="62" y="324"/>
                </a:lnTo>
                <a:close/>
                <a:moveTo>
                  <a:pt x="25" y="135"/>
                </a:moveTo>
                <a:lnTo>
                  <a:pt x="25" y="135"/>
                </a:lnTo>
                <a:lnTo>
                  <a:pt x="25" y="137"/>
                </a:lnTo>
                <a:lnTo>
                  <a:pt x="25" y="137"/>
                </a:lnTo>
                <a:lnTo>
                  <a:pt x="25" y="135"/>
                </a:lnTo>
                <a:lnTo>
                  <a:pt x="25" y="135"/>
                </a:lnTo>
                <a:lnTo>
                  <a:pt x="25" y="135"/>
                </a:lnTo>
                <a:lnTo>
                  <a:pt x="25" y="135"/>
                </a:lnTo>
                <a:close/>
                <a:moveTo>
                  <a:pt x="24" y="336"/>
                </a:moveTo>
                <a:lnTo>
                  <a:pt x="24" y="336"/>
                </a:lnTo>
                <a:lnTo>
                  <a:pt x="24" y="336"/>
                </a:lnTo>
                <a:lnTo>
                  <a:pt x="24" y="336"/>
                </a:lnTo>
                <a:lnTo>
                  <a:pt x="22" y="334"/>
                </a:lnTo>
                <a:lnTo>
                  <a:pt x="22" y="334"/>
                </a:lnTo>
                <a:lnTo>
                  <a:pt x="21" y="334"/>
                </a:lnTo>
                <a:lnTo>
                  <a:pt x="21" y="334"/>
                </a:lnTo>
                <a:lnTo>
                  <a:pt x="24" y="336"/>
                </a:lnTo>
                <a:lnTo>
                  <a:pt x="24" y="336"/>
                </a:lnTo>
                <a:close/>
                <a:moveTo>
                  <a:pt x="349" y="336"/>
                </a:moveTo>
                <a:lnTo>
                  <a:pt x="349" y="336"/>
                </a:lnTo>
                <a:lnTo>
                  <a:pt x="351" y="336"/>
                </a:lnTo>
                <a:lnTo>
                  <a:pt x="351" y="336"/>
                </a:lnTo>
                <a:lnTo>
                  <a:pt x="351" y="334"/>
                </a:lnTo>
                <a:lnTo>
                  <a:pt x="351" y="334"/>
                </a:lnTo>
                <a:lnTo>
                  <a:pt x="349" y="334"/>
                </a:lnTo>
                <a:lnTo>
                  <a:pt x="349" y="334"/>
                </a:lnTo>
                <a:lnTo>
                  <a:pt x="349" y="336"/>
                </a:lnTo>
                <a:lnTo>
                  <a:pt x="349" y="336"/>
                </a:lnTo>
                <a:close/>
                <a:moveTo>
                  <a:pt x="25" y="130"/>
                </a:moveTo>
                <a:lnTo>
                  <a:pt x="25" y="130"/>
                </a:lnTo>
                <a:lnTo>
                  <a:pt x="25" y="130"/>
                </a:lnTo>
                <a:lnTo>
                  <a:pt x="25" y="130"/>
                </a:lnTo>
                <a:lnTo>
                  <a:pt x="25" y="128"/>
                </a:lnTo>
                <a:lnTo>
                  <a:pt x="25" y="128"/>
                </a:lnTo>
                <a:lnTo>
                  <a:pt x="25" y="128"/>
                </a:lnTo>
                <a:lnTo>
                  <a:pt x="25" y="128"/>
                </a:lnTo>
                <a:lnTo>
                  <a:pt x="25" y="130"/>
                </a:lnTo>
                <a:lnTo>
                  <a:pt x="25" y="130"/>
                </a:lnTo>
                <a:close/>
                <a:moveTo>
                  <a:pt x="325" y="150"/>
                </a:moveTo>
                <a:lnTo>
                  <a:pt x="325" y="150"/>
                </a:lnTo>
                <a:lnTo>
                  <a:pt x="325" y="150"/>
                </a:lnTo>
                <a:lnTo>
                  <a:pt x="325" y="150"/>
                </a:lnTo>
                <a:lnTo>
                  <a:pt x="325" y="150"/>
                </a:lnTo>
                <a:lnTo>
                  <a:pt x="325" y="150"/>
                </a:lnTo>
                <a:lnTo>
                  <a:pt x="325" y="151"/>
                </a:lnTo>
                <a:lnTo>
                  <a:pt x="325" y="151"/>
                </a:lnTo>
                <a:lnTo>
                  <a:pt x="325" y="150"/>
                </a:lnTo>
                <a:lnTo>
                  <a:pt x="325" y="150"/>
                </a:lnTo>
                <a:close/>
                <a:moveTo>
                  <a:pt x="71" y="179"/>
                </a:moveTo>
                <a:lnTo>
                  <a:pt x="71" y="179"/>
                </a:lnTo>
                <a:lnTo>
                  <a:pt x="71" y="179"/>
                </a:lnTo>
                <a:lnTo>
                  <a:pt x="71" y="179"/>
                </a:lnTo>
                <a:lnTo>
                  <a:pt x="71" y="181"/>
                </a:lnTo>
                <a:lnTo>
                  <a:pt x="71" y="181"/>
                </a:lnTo>
                <a:lnTo>
                  <a:pt x="72" y="179"/>
                </a:lnTo>
                <a:lnTo>
                  <a:pt x="72" y="179"/>
                </a:lnTo>
                <a:lnTo>
                  <a:pt x="71" y="179"/>
                </a:lnTo>
                <a:lnTo>
                  <a:pt x="71" y="179"/>
                </a:lnTo>
                <a:close/>
                <a:moveTo>
                  <a:pt x="297" y="259"/>
                </a:moveTo>
                <a:lnTo>
                  <a:pt x="297" y="259"/>
                </a:lnTo>
                <a:lnTo>
                  <a:pt x="295" y="259"/>
                </a:lnTo>
                <a:lnTo>
                  <a:pt x="295" y="259"/>
                </a:lnTo>
                <a:lnTo>
                  <a:pt x="297" y="260"/>
                </a:lnTo>
                <a:lnTo>
                  <a:pt x="297" y="260"/>
                </a:lnTo>
                <a:lnTo>
                  <a:pt x="297" y="260"/>
                </a:lnTo>
                <a:lnTo>
                  <a:pt x="297" y="260"/>
                </a:lnTo>
                <a:lnTo>
                  <a:pt x="297" y="259"/>
                </a:lnTo>
                <a:lnTo>
                  <a:pt x="297" y="25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9"/>
          <p:cNvSpPr/>
          <p:nvPr/>
        </p:nvSpPr>
        <p:spPr bwMode="auto">
          <a:xfrm>
            <a:off x="2739355" y="3905965"/>
            <a:ext cx="117884" cy="194609"/>
          </a:xfrm>
          <a:custGeom>
            <a:avLst/>
            <a:gdLst>
              <a:gd name="T0" fmla="*/ 55 w 67"/>
              <a:gd name="T1" fmla="*/ 101 h 115"/>
              <a:gd name="T2" fmla="*/ 46 w 67"/>
              <a:gd name="T3" fmla="*/ 102 h 115"/>
              <a:gd name="T4" fmla="*/ 46 w 67"/>
              <a:gd name="T5" fmla="*/ 94 h 115"/>
              <a:gd name="T6" fmla="*/ 54 w 67"/>
              <a:gd name="T7" fmla="*/ 82 h 115"/>
              <a:gd name="T8" fmla="*/ 37 w 67"/>
              <a:gd name="T9" fmla="*/ 88 h 115"/>
              <a:gd name="T10" fmla="*/ 31 w 67"/>
              <a:gd name="T11" fmla="*/ 88 h 115"/>
              <a:gd name="T12" fmla="*/ 30 w 67"/>
              <a:gd name="T13" fmla="*/ 85 h 115"/>
              <a:gd name="T14" fmla="*/ 37 w 67"/>
              <a:gd name="T15" fmla="*/ 75 h 115"/>
              <a:gd name="T16" fmla="*/ 48 w 67"/>
              <a:gd name="T17" fmla="*/ 64 h 115"/>
              <a:gd name="T18" fmla="*/ 34 w 67"/>
              <a:gd name="T19" fmla="*/ 69 h 115"/>
              <a:gd name="T20" fmla="*/ 26 w 67"/>
              <a:gd name="T21" fmla="*/ 71 h 115"/>
              <a:gd name="T22" fmla="*/ 26 w 67"/>
              <a:gd name="T23" fmla="*/ 65 h 115"/>
              <a:gd name="T24" fmla="*/ 41 w 67"/>
              <a:gd name="T25" fmla="*/ 48 h 115"/>
              <a:gd name="T26" fmla="*/ 40 w 67"/>
              <a:gd name="T27" fmla="*/ 48 h 115"/>
              <a:gd name="T28" fmla="*/ 16 w 67"/>
              <a:gd name="T29" fmla="*/ 59 h 115"/>
              <a:gd name="T30" fmla="*/ 11 w 67"/>
              <a:gd name="T31" fmla="*/ 59 h 115"/>
              <a:gd name="T32" fmla="*/ 14 w 67"/>
              <a:gd name="T33" fmla="*/ 54 h 115"/>
              <a:gd name="T34" fmla="*/ 31 w 67"/>
              <a:gd name="T35" fmla="*/ 37 h 115"/>
              <a:gd name="T36" fmla="*/ 31 w 67"/>
              <a:gd name="T37" fmla="*/ 37 h 115"/>
              <a:gd name="T38" fmla="*/ 4 w 67"/>
              <a:gd name="T39" fmla="*/ 50 h 115"/>
              <a:gd name="T40" fmla="*/ 0 w 67"/>
              <a:gd name="T41" fmla="*/ 50 h 115"/>
              <a:gd name="T42" fmla="*/ 1 w 67"/>
              <a:gd name="T43" fmla="*/ 45 h 115"/>
              <a:gd name="T44" fmla="*/ 33 w 67"/>
              <a:gd name="T45" fmla="*/ 23 h 115"/>
              <a:gd name="T46" fmla="*/ 63 w 67"/>
              <a:gd name="T47" fmla="*/ 0 h 115"/>
              <a:gd name="T48" fmla="*/ 67 w 67"/>
              <a:gd name="T49" fmla="*/ 1 h 115"/>
              <a:gd name="T50" fmla="*/ 65 w 67"/>
              <a:gd name="T51" fmla="*/ 7 h 115"/>
              <a:gd name="T52" fmla="*/ 33 w 67"/>
              <a:gd name="T53" fmla="*/ 27 h 115"/>
              <a:gd name="T54" fmla="*/ 10 w 67"/>
              <a:gd name="T55" fmla="*/ 44 h 115"/>
              <a:gd name="T56" fmla="*/ 33 w 67"/>
              <a:gd name="T57" fmla="*/ 31 h 115"/>
              <a:gd name="T58" fmla="*/ 37 w 67"/>
              <a:gd name="T59" fmla="*/ 30 h 115"/>
              <a:gd name="T60" fmla="*/ 40 w 67"/>
              <a:gd name="T61" fmla="*/ 31 h 115"/>
              <a:gd name="T62" fmla="*/ 37 w 67"/>
              <a:gd name="T63" fmla="*/ 37 h 115"/>
              <a:gd name="T64" fmla="*/ 17 w 67"/>
              <a:gd name="T65" fmla="*/ 55 h 115"/>
              <a:gd name="T66" fmla="*/ 19 w 67"/>
              <a:gd name="T67" fmla="*/ 55 h 115"/>
              <a:gd name="T68" fmla="*/ 47 w 67"/>
              <a:gd name="T69" fmla="*/ 41 h 115"/>
              <a:gd name="T70" fmla="*/ 51 w 67"/>
              <a:gd name="T71" fmla="*/ 41 h 115"/>
              <a:gd name="T72" fmla="*/ 48 w 67"/>
              <a:gd name="T73" fmla="*/ 45 h 115"/>
              <a:gd name="T74" fmla="*/ 30 w 67"/>
              <a:gd name="T75" fmla="*/ 65 h 115"/>
              <a:gd name="T76" fmla="*/ 27 w 67"/>
              <a:gd name="T77" fmla="*/ 68 h 115"/>
              <a:gd name="T78" fmla="*/ 36 w 67"/>
              <a:gd name="T79" fmla="*/ 67 h 115"/>
              <a:gd name="T80" fmla="*/ 50 w 67"/>
              <a:gd name="T81" fmla="*/ 59 h 115"/>
              <a:gd name="T82" fmla="*/ 54 w 67"/>
              <a:gd name="T83" fmla="*/ 62 h 115"/>
              <a:gd name="T84" fmla="*/ 47 w 67"/>
              <a:gd name="T85" fmla="*/ 71 h 115"/>
              <a:gd name="T86" fmla="*/ 33 w 67"/>
              <a:gd name="T87" fmla="*/ 85 h 115"/>
              <a:gd name="T88" fmla="*/ 36 w 67"/>
              <a:gd name="T89" fmla="*/ 85 h 115"/>
              <a:gd name="T90" fmla="*/ 55 w 67"/>
              <a:gd name="T91" fmla="*/ 78 h 115"/>
              <a:gd name="T92" fmla="*/ 58 w 67"/>
              <a:gd name="T93" fmla="*/ 79 h 115"/>
              <a:gd name="T94" fmla="*/ 55 w 67"/>
              <a:gd name="T95" fmla="*/ 85 h 115"/>
              <a:gd name="T96" fmla="*/ 46 w 67"/>
              <a:gd name="T97" fmla="*/ 99 h 115"/>
              <a:gd name="T98" fmla="*/ 57 w 67"/>
              <a:gd name="T99" fmla="*/ 96 h 115"/>
              <a:gd name="T100" fmla="*/ 63 w 67"/>
              <a:gd name="T101" fmla="*/ 96 h 115"/>
              <a:gd name="T102" fmla="*/ 64 w 67"/>
              <a:gd name="T103" fmla="*/ 104 h 115"/>
              <a:gd name="T104" fmla="*/ 55 w 67"/>
              <a:gd name="T105" fmla="*/ 115 h 115"/>
              <a:gd name="T106" fmla="*/ 54 w 67"/>
              <a:gd name="T107" fmla="*/ 111 h 115"/>
              <a:gd name="T108" fmla="*/ 58 w 67"/>
              <a:gd name="T109" fmla="*/ 104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67" h="115">
                <a:moveTo>
                  <a:pt x="58" y="101"/>
                </a:moveTo>
                <a:lnTo>
                  <a:pt x="58" y="101"/>
                </a:lnTo>
                <a:lnTo>
                  <a:pt x="55" y="101"/>
                </a:lnTo>
                <a:lnTo>
                  <a:pt x="55" y="101"/>
                </a:lnTo>
                <a:lnTo>
                  <a:pt x="48" y="102"/>
                </a:lnTo>
                <a:lnTo>
                  <a:pt x="48" y="102"/>
                </a:lnTo>
                <a:lnTo>
                  <a:pt x="46" y="102"/>
                </a:lnTo>
                <a:lnTo>
                  <a:pt x="46" y="102"/>
                </a:lnTo>
                <a:lnTo>
                  <a:pt x="43" y="101"/>
                </a:lnTo>
                <a:lnTo>
                  <a:pt x="43" y="98"/>
                </a:lnTo>
                <a:lnTo>
                  <a:pt x="43" y="98"/>
                </a:lnTo>
                <a:lnTo>
                  <a:pt x="46" y="94"/>
                </a:lnTo>
                <a:lnTo>
                  <a:pt x="46" y="94"/>
                </a:lnTo>
                <a:lnTo>
                  <a:pt x="53" y="84"/>
                </a:lnTo>
                <a:lnTo>
                  <a:pt x="53" y="84"/>
                </a:lnTo>
                <a:lnTo>
                  <a:pt x="54" y="82"/>
                </a:lnTo>
                <a:lnTo>
                  <a:pt x="54" y="82"/>
                </a:lnTo>
                <a:lnTo>
                  <a:pt x="53" y="82"/>
                </a:lnTo>
                <a:lnTo>
                  <a:pt x="53" y="82"/>
                </a:lnTo>
                <a:lnTo>
                  <a:pt x="37" y="88"/>
                </a:lnTo>
                <a:lnTo>
                  <a:pt x="37" y="88"/>
                </a:lnTo>
                <a:lnTo>
                  <a:pt x="34" y="88"/>
                </a:lnTo>
                <a:lnTo>
                  <a:pt x="34" y="88"/>
                </a:lnTo>
                <a:lnTo>
                  <a:pt x="31" y="88"/>
                </a:lnTo>
                <a:lnTo>
                  <a:pt x="31" y="88"/>
                </a:lnTo>
                <a:lnTo>
                  <a:pt x="30" y="86"/>
                </a:lnTo>
                <a:lnTo>
                  <a:pt x="30" y="85"/>
                </a:lnTo>
                <a:lnTo>
                  <a:pt x="30" y="85"/>
                </a:lnTo>
                <a:lnTo>
                  <a:pt x="31" y="82"/>
                </a:lnTo>
                <a:lnTo>
                  <a:pt x="31" y="82"/>
                </a:lnTo>
                <a:lnTo>
                  <a:pt x="37" y="75"/>
                </a:lnTo>
                <a:lnTo>
                  <a:pt x="37" y="75"/>
                </a:lnTo>
                <a:lnTo>
                  <a:pt x="46" y="67"/>
                </a:lnTo>
                <a:lnTo>
                  <a:pt x="46" y="67"/>
                </a:lnTo>
                <a:lnTo>
                  <a:pt x="48" y="64"/>
                </a:lnTo>
                <a:lnTo>
                  <a:pt x="48" y="64"/>
                </a:lnTo>
                <a:lnTo>
                  <a:pt x="47" y="65"/>
                </a:lnTo>
                <a:lnTo>
                  <a:pt x="47" y="65"/>
                </a:lnTo>
                <a:lnTo>
                  <a:pt x="34" y="69"/>
                </a:lnTo>
                <a:lnTo>
                  <a:pt x="34" y="69"/>
                </a:lnTo>
                <a:lnTo>
                  <a:pt x="28" y="71"/>
                </a:lnTo>
                <a:lnTo>
                  <a:pt x="28" y="71"/>
                </a:lnTo>
                <a:lnTo>
                  <a:pt x="26" y="71"/>
                </a:lnTo>
                <a:lnTo>
                  <a:pt x="26" y="71"/>
                </a:lnTo>
                <a:lnTo>
                  <a:pt x="24" y="69"/>
                </a:lnTo>
                <a:lnTo>
                  <a:pt x="24" y="68"/>
                </a:lnTo>
                <a:lnTo>
                  <a:pt x="24" y="68"/>
                </a:lnTo>
                <a:lnTo>
                  <a:pt x="26" y="65"/>
                </a:lnTo>
                <a:lnTo>
                  <a:pt x="26" y="65"/>
                </a:lnTo>
                <a:lnTo>
                  <a:pt x="30" y="61"/>
                </a:lnTo>
                <a:lnTo>
                  <a:pt x="30" y="61"/>
                </a:lnTo>
                <a:lnTo>
                  <a:pt x="41" y="48"/>
                </a:lnTo>
                <a:lnTo>
                  <a:pt x="41" y="48"/>
                </a:lnTo>
                <a:lnTo>
                  <a:pt x="41" y="47"/>
                </a:lnTo>
                <a:lnTo>
                  <a:pt x="41" y="47"/>
                </a:lnTo>
                <a:lnTo>
                  <a:pt x="40" y="48"/>
                </a:lnTo>
                <a:lnTo>
                  <a:pt x="40" y="48"/>
                </a:lnTo>
                <a:lnTo>
                  <a:pt x="24" y="57"/>
                </a:lnTo>
                <a:lnTo>
                  <a:pt x="24" y="57"/>
                </a:lnTo>
                <a:lnTo>
                  <a:pt x="16" y="59"/>
                </a:lnTo>
                <a:lnTo>
                  <a:pt x="16" y="59"/>
                </a:lnTo>
                <a:lnTo>
                  <a:pt x="14" y="59"/>
                </a:lnTo>
                <a:lnTo>
                  <a:pt x="14" y="59"/>
                </a:lnTo>
                <a:lnTo>
                  <a:pt x="11" y="59"/>
                </a:lnTo>
                <a:lnTo>
                  <a:pt x="11" y="57"/>
                </a:lnTo>
                <a:lnTo>
                  <a:pt x="11" y="57"/>
                </a:lnTo>
                <a:lnTo>
                  <a:pt x="14" y="54"/>
                </a:lnTo>
                <a:lnTo>
                  <a:pt x="14" y="54"/>
                </a:lnTo>
                <a:lnTo>
                  <a:pt x="26" y="42"/>
                </a:lnTo>
                <a:lnTo>
                  <a:pt x="26" y="42"/>
                </a:lnTo>
                <a:lnTo>
                  <a:pt x="31" y="37"/>
                </a:lnTo>
                <a:lnTo>
                  <a:pt x="31" y="37"/>
                </a:lnTo>
                <a:lnTo>
                  <a:pt x="33" y="35"/>
                </a:lnTo>
                <a:lnTo>
                  <a:pt x="33" y="35"/>
                </a:lnTo>
                <a:lnTo>
                  <a:pt x="31" y="37"/>
                </a:lnTo>
                <a:lnTo>
                  <a:pt x="31" y="37"/>
                </a:lnTo>
                <a:lnTo>
                  <a:pt x="11" y="47"/>
                </a:lnTo>
                <a:lnTo>
                  <a:pt x="11" y="47"/>
                </a:lnTo>
                <a:lnTo>
                  <a:pt x="4" y="50"/>
                </a:lnTo>
                <a:lnTo>
                  <a:pt x="4" y="50"/>
                </a:lnTo>
                <a:lnTo>
                  <a:pt x="1" y="51"/>
                </a:lnTo>
                <a:lnTo>
                  <a:pt x="1" y="51"/>
                </a:lnTo>
                <a:lnTo>
                  <a:pt x="0" y="50"/>
                </a:lnTo>
                <a:lnTo>
                  <a:pt x="0" y="50"/>
                </a:lnTo>
                <a:lnTo>
                  <a:pt x="0" y="48"/>
                </a:lnTo>
                <a:lnTo>
                  <a:pt x="0" y="48"/>
                </a:lnTo>
                <a:lnTo>
                  <a:pt x="1" y="45"/>
                </a:lnTo>
                <a:lnTo>
                  <a:pt x="1" y="45"/>
                </a:lnTo>
                <a:lnTo>
                  <a:pt x="6" y="42"/>
                </a:lnTo>
                <a:lnTo>
                  <a:pt x="6" y="42"/>
                </a:lnTo>
                <a:lnTo>
                  <a:pt x="33" y="23"/>
                </a:lnTo>
                <a:lnTo>
                  <a:pt x="33" y="23"/>
                </a:lnTo>
                <a:lnTo>
                  <a:pt x="61" y="1"/>
                </a:lnTo>
                <a:lnTo>
                  <a:pt x="61" y="1"/>
                </a:lnTo>
                <a:lnTo>
                  <a:pt x="63" y="0"/>
                </a:lnTo>
                <a:lnTo>
                  <a:pt x="63" y="0"/>
                </a:lnTo>
                <a:lnTo>
                  <a:pt x="64" y="0"/>
                </a:lnTo>
                <a:lnTo>
                  <a:pt x="65" y="0"/>
                </a:lnTo>
                <a:lnTo>
                  <a:pt x="65" y="0"/>
                </a:lnTo>
                <a:lnTo>
                  <a:pt x="67" y="1"/>
                </a:lnTo>
                <a:lnTo>
                  <a:pt x="67" y="4"/>
                </a:lnTo>
                <a:lnTo>
                  <a:pt x="67" y="4"/>
                </a:lnTo>
                <a:lnTo>
                  <a:pt x="67" y="5"/>
                </a:lnTo>
                <a:lnTo>
                  <a:pt x="65" y="7"/>
                </a:lnTo>
                <a:lnTo>
                  <a:pt x="65" y="7"/>
                </a:lnTo>
                <a:lnTo>
                  <a:pt x="55" y="11"/>
                </a:lnTo>
                <a:lnTo>
                  <a:pt x="55" y="11"/>
                </a:lnTo>
                <a:lnTo>
                  <a:pt x="33" y="27"/>
                </a:lnTo>
                <a:lnTo>
                  <a:pt x="10" y="42"/>
                </a:lnTo>
                <a:lnTo>
                  <a:pt x="10" y="42"/>
                </a:lnTo>
                <a:lnTo>
                  <a:pt x="10" y="44"/>
                </a:lnTo>
                <a:lnTo>
                  <a:pt x="10" y="44"/>
                </a:lnTo>
                <a:lnTo>
                  <a:pt x="11" y="42"/>
                </a:lnTo>
                <a:lnTo>
                  <a:pt x="11" y="42"/>
                </a:lnTo>
                <a:lnTo>
                  <a:pt x="33" y="31"/>
                </a:lnTo>
                <a:lnTo>
                  <a:pt x="33" y="31"/>
                </a:lnTo>
                <a:lnTo>
                  <a:pt x="36" y="30"/>
                </a:lnTo>
                <a:lnTo>
                  <a:pt x="36" y="30"/>
                </a:lnTo>
                <a:lnTo>
                  <a:pt x="37" y="30"/>
                </a:lnTo>
                <a:lnTo>
                  <a:pt x="37" y="30"/>
                </a:lnTo>
                <a:lnTo>
                  <a:pt x="38" y="30"/>
                </a:lnTo>
                <a:lnTo>
                  <a:pt x="40" y="30"/>
                </a:lnTo>
                <a:lnTo>
                  <a:pt x="40" y="30"/>
                </a:lnTo>
                <a:lnTo>
                  <a:pt x="40" y="31"/>
                </a:lnTo>
                <a:lnTo>
                  <a:pt x="40" y="32"/>
                </a:lnTo>
                <a:lnTo>
                  <a:pt x="40" y="32"/>
                </a:lnTo>
                <a:lnTo>
                  <a:pt x="37" y="37"/>
                </a:lnTo>
                <a:lnTo>
                  <a:pt x="37" y="37"/>
                </a:lnTo>
                <a:lnTo>
                  <a:pt x="26" y="47"/>
                </a:lnTo>
                <a:lnTo>
                  <a:pt x="26" y="47"/>
                </a:lnTo>
                <a:lnTo>
                  <a:pt x="17" y="55"/>
                </a:lnTo>
                <a:lnTo>
                  <a:pt x="17" y="55"/>
                </a:lnTo>
                <a:lnTo>
                  <a:pt x="17" y="55"/>
                </a:lnTo>
                <a:lnTo>
                  <a:pt x="17" y="55"/>
                </a:lnTo>
                <a:lnTo>
                  <a:pt x="19" y="55"/>
                </a:lnTo>
                <a:lnTo>
                  <a:pt x="19" y="55"/>
                </a:lnTo>
                <a:lnTo>
                  <a:pt x="30" y="50"/>
                </a:lnTo>
                <a:lnTo>
                  <a:pt x="30" y="50"/>
                </a:lnTo>
                <a:lnTo>
                  <a:pt x="47" y="41"/>
                </a:lnTo>
                <a:lnTo>
                  <a:pt x="47" y="41"/>
                </a:lnTo>
                <a:lnTo>
                  <a:pt x="48" y="40"/>
                </a:lnTo>
                <a:lnTo>
                  <a:pt x="48" y="40"/>
                </a:lnTo>
                <a:lnTo>
                  <a:pt x="51" y="41"/>
                </a:lnTo>
                <a:lnTo>
                  <a:pt x="51" y="41"/>
                </a:lnTo>
                <a:lnTo>
                  <a:pt x="51" y="42"/>
                </a:lnTo>
                <a:lnTo>
                  <a:pt x="51" y="42"/>
                </a:lnTo>
                <a:lnTo>
                  <a:pt x="48" y="45"/>
                </a:lnTo>
                <a:lnTo>
                  <a:pt x="48" y="45"/>
                </a:lnTo>
                <a:lnTo>
                  <a:pt x="37" y="57"/>
                </a:lnTo>
                <a:lnTo>
                  <a:pt x="37" y="57"/>
                </a:lnTo>
                <a:lnTo>
                  <a:pt x="30" y="65"/>
                </a:lnTo>
                <a:lnTo>
                  <a:pt x="30" y="65"/>
                </a:lnTo>
                <a:lnTo>
                  <a:pt x="27" y="68"/>
                </a:lnTo>
                <a:lnTo>
                  <a:pt x="27" y="68"/>
                </a:lnTo>
                <a:lnTo>
                  <a:pt x="27" y="68"/>
                </a:lnTo>
                <a:lnTo>
                  <a:pt x="27" y="68"/>
                </a:lnTo>
                <a:lnTo>
                  <a:pt x="30" y="68"/>
                </a:lnTo>
                <a:lnTo>
                  <a:pt x="30" y="68"/>
                </a:lnTo>
                <a:lnTo>
                  <a:pt x="36" y="67"/>
                </a:lnTo>
                <a:lnTo>
                  <a:pt x="36" y="67"/>
                </a:lnTo>
                <a:lnTo>
                  <a:pt x="47" y="61"/>
                </a:lnTo>
                <a:lnTo>
                  <a:pt x="47" y="61"/>
                </a:lnTo>
                <a:lnTo>
                  <a:pt x="50" y="59"/>
                </a:lnTo>
                <a:lnTo>
                  <a:pt x="50" y="59"/>
                </a:lnTo>
                <a:lnTo>
                  <a:pt x="53" y="59"/>
                </a:lnTo>
                <a:lnTo>
                  <a:pt x="53" y="59"/>
                </a:lnTo>
                <a:lnTo>
                  <a:pt x="54" y="61"/>
                </a:lnTo>
                <a:lnTo>
                  <a:pt x="54" y="62"/>
                </a:lnTo>
                <a:lnTo>
                  <a:pt x="54" y="62"/>
                </a:lnTo>
                <a:lnTo>
                  <a:pt x="53" y="64"/>
                </a:lnTo>
                <a:lnTo>
                  <a:pt x="53" y="64"/>
                </a:lnTo>
                <a:lnTo>
                  <a:pt x="47" y="71"/>
                </a:lnTo>
                <a:lnTo>
                  <a:pt x="47" y="71"/>
                </a:lnTo>
                <a:lnTo>
                  <a:pt x="37" y="79"/>
                </a:lnTo>
                <a:lnTo>
                  <a:pt x="37" y="79"/>
                </a:lnTo>
                <a:lnTo>
                  <a:pt x="33" y="85"/>
                </a:lnTo>
                <a:lnTo>
                  <a:pt x="33" y="85"/>
                </a:lnTo>
                <a:lnTo>
                  <a:pt x="33" y="85"/>
                </a:lnTo>
                <a:lnTo>
                  <a:pt x="33" y="85"/>
                </a:lnTo>
                <a:lnTo>
                  <a:pt x="36" y="85"/>
                </a:lnTo>
                <a:lnTo>
                  <a:pt x="36" y="85"/>
                </a:lnTo>
                <a:lnTo>
                  <a:pt x="50" y="81"/>
                </a:lnTo>
                <a:lnTo>
                  <a:pt x="50" y="81"/>
                </a:lnTo>
                <a:lnTo>
                  <a:pt x="55" y="78"/>
                </a:lnTo>
                <a:lnTo>
                  <a:pt x="55" y="78"/>
                </a:lnTo>
                <a:lnTo>
                  <a:pt x="57" y="78"/>
                </a:lnTo>
                <a:lnTo>
                  <a:pt x="58" y="79"/>
                </a:lnTo>
                <a:lnTo>
                  <a:pt x="58" y="79"/>
                </a:lnTo>
                <a:lnTo>
                  <a:pt x="58" y="81"/>
                </a:lnTo>
                <a:lnTo>
                  <a:pt x="57" y="82"/>
                </a:lnTo>
                <a:lnTo>
                  <a:pt x="57" y="82"/>
                </a:lnTo>
                <a:lnTo>
                  <a:pt x="55" y="85"/>
                </a:lnTo>
                <a:lnTo>
                  <a:pt x="55" y="85"/>
                </a:lnTo>
                <a:lnTo>
                  <a:pt x="47" y="95"/>
                </a:lnTo>
                <a:lnTo>
                  <a:pt x="47" y="95"/>
                </a:lnTo>
                <a:lnTo>
                  <a:pt x="46" y="99"/>
                </a:lnTo>
                <a:lnTo>
                  <a:pt x="46" y="99"/>
                </a:lnTo>
                <a:lnTo>
                  <a:pt x="47" y="99"/>
                </a:lnTo>
                <a:lnTo>
                  <a:pt x="47" y="99"/>
                </a:lnTo>
                <a:lnTo>
                  <a:pt x="57" y="96"/>
                </a:lnTo>
                <a:lnTo>
                  <a:pt x="57" y="96"/>
                </a:lnTo>
                <a:lnTo>
                  <a:pt x="60" y="96"/>
                </a:lnTo>
                <a:lnTo>
                  <a:pt x="60" y="96"/>
                </a:lnTo>
                <a:lnTo>
                  <a:pt x="63" y="96"/>
                </a:lnTo>
                <a:lnTo>
                  <a:pt x="64" y="99"/>
                </a:lnTo>
                <a:lnTo>
                  <a:pt x="64" y="99"/>
                </a:lnTo>
                <a:lnTo>
                  <a:pt x="64" y="104"/>
                </a:lnTo>
                <a:lnTo>
                  <a:pt x="64" y="104"/>
                </a:lnTo>
                <a:lnTo>
                  <a:pt x="60" y="113"/>
                </a:lnTo>
                <a:lnTo>
                  <a:pt x="60" y="113"/>
                </a:lnTo>
                <a:lnTo>
                  <a:pt x="58" y="115"/>
                </a:lnTo>
                <a:lnTo>
                  <a:pt x="55" y="115"/>
                </a:lnTo>
                <a:lnTo>
                  <a:pt x="55" y="115"/>
                </a:lnTo>
                <a:lnTo>
                  <a:pt x="54" y="113"/>
                </a:lnTo>
                <a:lnTo>
                  <a:pt x="54" y="111"/>
                </a:lnTo>
                <a:lnTo>
                  <a:pt x="54" y="111"/>
                </a:lnTo>
                <a:lnTo>
                  <a:pt x="55" y="109"/>
                </a:lnTo>
                <a:lnTo>
                  <a:pt x="55" y="109"/>
                </a:lnTo>
                <a:lnTo>
                  <a:pt x="58" y="104"/>
                </a:lnTo>
                <a:lnTo>
                  <a:pt x="58" y="104"/>
                </a:lnTo>
                <a:lnTo>
                  <a:pt x="58" y="101"/>
                </a:lnTo>
                <a:lnTo>
                  <a:pt x="58" y="10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0"/>
          <p:cNvSpPr/>
          <p:nvPr/>
        </p:nvSpPr>
        <p:spPr bwMode="auto">
          <a:xfrm>
            <a:off x="2345238" y="3956733"/>
            <a:ext cx="43987" cy="71074"/>
          </a:xfrm>
          <a:custGeom>
            <a:avLst/>
            <a:gdLst>
              <a:gd name="T0" fmla="*/ 22 w 25"/>
              <a:gd name="T1" fmla="*/ 4 h 42"/>
              <a:gd name="T2" fmla="*/ 22 w 25"/>
              <a:gd name="T3" fmla="*/ 4 h 42"/>
              <a:gd name="T4" fmla="*/ 21 w 25"/>
              <a:gd name="T5" fmla="*/ 4 h 42"/>
              <a:gd name="T6" fmla="*/ 21 w 25"/>
              <a:gd name="T7" fmla="*/ 4 h 42"/>
              <a:gd name="T8" fmla="*/ 19 w 25"/>
              <a:gd name="T9" fmla="*/ 2 h 42"/>
              <a:gd name="T10" fmla="*/ 19 w 25"/>
              <a:gd name="T11" fmla="*/ 2 h 42"/>
              <a:gd name="T12" fmla="*/ 21 w 25"/>
              <a:gd name="T13" fmla="*/ 1 h 42"/>
              <a:gd name="T14" fmla="*/ 21 w 25"/>
              <a:gd name="T15" fmla="*/ 1 h 42"/>
              <a:gd name="T16" fmla="*/ 24 w 25"/>
              <a:gd name="T17" fmla="*/ 0 h 42"/>
              <a:gd name="T18" fmla="*/ 24 w 25"/>
              <a:gd name="T19" fmla="*/ 0 h 42"/>
              <a:gd name="T20" fmla="*/ 25 w 25"/>
              <a:gd name="T21" fmla="*/ 0 h 42"/>
              <a:gd name="T22" fmla="*/ 25 w 25"/>
              <a:gd name="T23" fmla="*/ 1 h 42"/>
              <a:gd name="T24" fmla="*/ 25 w 25"/>
              <a:gd name="T25" fmla="*/ 1 h 42"/>
              <a:gd name="T26" fmla="*/ 25 w 25"/>
              <a:gd name="T27" fmla="*/ 2 h 42"/>
              <a:gd name="T28" fmla="*/ 25 w 25"/>
              <a:gd name="T29" fmla="*/ 2 h 42"/>
              <a:gd name="T30" fmla="*/ 22 w 25"/>
              <a:gd name="T31" fmla="*/ 7 h 42"/>
              <a:gd name="T32" fmla="*/ 22 w 25"/>
              <a:gd name="T33" fmla="*/ 7 h 42"/>
              <a:gd name="T34" fmla="*/ 18 w 25"/>
              <a:gd name="T35" fmla="*/ 14 h 42"/>
              <a:gd name="T36" fmla="*/ 18 w 25"/>
              <a:gd name="T37" fmla="*/ 14 h 42"/>
              <a:gd name="T38" fmla="*/ 9 w 25"/>
              <a:gd name="T39" fmla="*/ 27 h 42"/>
              <a:gd name="T40" fmla="*/ 4 w 25"/>
              <a:gd name="T41" fmla="*/ 39 h 42"/>
              <a:gd name="T42" fmla="*/ 4 w 25"/>
              <a:gd name="T43" fmla="*/ 39 h 42"/>
              <a:gd name="T44" fmla="*/ 2 w 25"/>
              <a:gd name="T45" fmla="*/ 41 h 42"/>
              <a:gd name="T46" fmla="*/ 2 w 25"/>
              <a:gd name="T47" fmla="*/ 41 h 42"/>
              <a:gd name="T48" fmla="*/ 1 w 25"/>
              <a:gd name="T49" fmla="*/ 42 h 42"/>
              <a:gd name="T50" fmla="*/ 1 w 25"/>
              <a:gd name="T51" fmla="*/ 41 h 42"/>
              <a:gd name="T52" fmla="*/ 1 w 25"/>
              <a:gd name="T53" fmla="*/ 41 h 42"/>
              <a:gd name="T54" fmla="*/ 0 w 25"/>
              <a:gd name="T55" fmla="*/ 41 h 42"/>
              <a:gd name="T56" fmla="*/ 0 w 25"/>
              <a:gd name="T57" fmla="*/ 39 h 42"/>
              <a:gd name="T58" fmla="*/ 0 w 25"/>
              <a:gd name="T59" fmla="*/ 39 h 42"/>
              <a:gd name="T60" fmla="*/ 0 w 25"/>
              <a:gd name="T61" fmla="*/ 38 h 42"/>
              <a:gd name="T62" fmla="*/ 0 w 25"/>
              <a:gd name="T63" fmla="*/ 38 h 42"/>
              <a:gd name="T64" fmla="*/ 21 w 25"/>
              <a:gd name="T65" fmla="*/ 7 h 42"/>
              <a:gd name="T66" fmla="*/ 21 w 25"/>
              <a:gd name="T67" fmla="*/ 7 h 42"/>
              <a:gd name="T68" fmla="*/ 22 w 25"/>
              <a:gd name="T69" fmla="*/ 4 h 42"/>
              <a:gd name="T70" fmla="*/ 22 w 25"/>
              <a:gd name="T71" fmla="*/ 4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5" h="42">
                <a:moveTo>
                  <a:pt x="22" y="4"/>
                </a:moveTo>
                <a:lnTo>
                  <a:pt x="22" y="4"/>
                </a:lnTo>
                <a:lnTo>
                  <a:pt x="21" y="4"/>
                </a:lnTo>
                <a:lnTo>
                  <a:pt x="21" y="4"/>
                </a:lnTo>
                <a:lnTo>
                  <a:pt x="19" y="2"/>
                </a:lnTo>
                <a:lnTo>
                  <a:pt x="19" y="2"/>
                </a:lnTo>
                <a:lnTo>
                  <a:pt x="21" y="1"/>
                </a:lnTo>
                <a:lnTo>
                  <a:pt x="21" y="1"/>
                </a:lnTo>
                <a:lnTo>
                  <a:pt x="24" y="0"/>
                </a:lnTo>
                <a:lnTo>
                  <a:pt x="24" y="0"/>
                </a:lnTo>
                <a:lnTo>
                  <a:pt x="25" y="0"/>
                </a:lnTo>
                <a:lnTo>
                  <a:pt x="25" y="1"/>
                </a:lnTo>
                <a:lnTo>
                  <a:pt x="25" y="1"/>
                </a:lnTo>
                <a:lnTo>
                  <a:pt x="25" y="2"/>
                </a:lnTo>
                <a:lnTo>
                  <a:pt x="25" y="2"/>
                </a:lnTo>
                <a:lnTo>
                  <a:pt x="22" y="7"/>
                </a:lnTo>
                <a:lnTo>
                  <a:pt x="22" y="7"/>
                </a:lnTo>
                <a:lnTo>
                  <a:pt x="18" y="14"/>
                </a:lnTo>
                <a:lnTo>
                  <a:pt x="18" y="14"/>
                </a:lnTo>
                <a:lnTo>
                  <a:pt x="9" y="27"/>
                </a:lnTo>
                <a:lnTo>
                  <a:pt x="4" y="39"/>
                </a:lnTo>
                <a:lnTo>
                  <a:pt x="4" y="39"/>
                </a:lnTo>
                <a:lnTo>
                  <a:pt x="2" y="41"/>
                </a:lnTo>
                <a:lnTo>
                  <a:pt x="2" y="41"/>
                </a:lnTo>
                <a:lnTo>
                  <a:pt x="1" y="42"/>
                </a:lnTo>
                <a:lnTo>
                  <a:pt x="1" y="41"/>
                </a:lnTo>
                <a:lnTo>
                  <a:pt x="1" y="41"/>
                </a:lnTo>
                <a:lnTo>
                  <a:pt x="0" y="41"/>
                </a:lnTo>
                <a:lnTo>
                  <a:pt x="0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21" y="7"/>
                </a:lnTo>
                <a:lnTo>
                  <a:pt x="21" y="7"/>
                </a:lnTo>
                <a:lnTo>
                  <a:pt x="22" y="4"/>
                </a:lnTo>
                <a:lnTo>
                  <a:pt x="22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1"/>
          <p:cNvSpPr>
            <a:spLocks noEditPoints="1"/>
          </p:cNvSpPr>
          <p:nvPr/>
        </p:nvSpPr>
        <p:spPr bwMode="auto">
          <a:xfrm>
            <a:off x="3057816" y="4318873"/>
            <a:ext cx="460976" cy="626131"/>
          </a:xfrm>
          <a:custGeom>
            <a:avLst/>
            <a:gdLst>
              <a:gd name="T0" fmla="*/ 193 w 262"/>
              <a:gd name="T1" fmla="*/ 3 h 370"/>
              <a:gd name="T2" fmla="*/ 18 w 262"/>
              <a:gd name="T3" fmla="*/ 201 h 370"/>
              <a:gd name="T4" fmla="*/ 44 w 262"/>
              <a:gd name="T5" fmla="*/ 90 h 370"/>
              <a:gd name="T6" fmla="*/ 58 w 262"/>
              <a:gd name="T7" fmla="*/ 228 h 370"/>
              <a:gd name="T8" fmla="*/ 160 w 262"/>
              <a:gd name="T9" fmla="*/ 168 h 370"/>
              <a:gd name="T10" fmla="*/ 51 w 262"/>
              <a:gd name="T11" fmla="*/ 307 h 370"/>
              <a:gd name="T12" fmla="*/ 218 w 262"/>
              <a:gd name="T13" fmla="*/ 188 h 370"/>
              <a:gd name="T14" fmla="*/ 115 w 262"/>
              <a:gd name="T15" fmla="*/ 152 h 370"/>
              <a:gd name="T16" fmla="*/ 28 w 262"/>
              <a:gd name="T17" fmla="*/ 341 h 370"/>
              <a:gd name="T18" fmla="*/ 220 w 262"/>
              <a:gd name="T19" fmla="*/ 353 h 370"/>
              <a:gd name="T20" fmla="*/ 38 w 262"/>
              <a:gd name="T21" fmla="*/ 134 h 370"/>
              <a:gd name="T22" fmla="*/ 45 w 262"/>
              <a:gd name="T23" fmla="*/ 301 h 370"/>
              <a:gd name="T24" fmla="*/ 18 w 262"/>
              <a:gd name="T25" fmla="*/ 40 h 370"/>
              <a:gd name="T26" fmla="*/ 76 w 262"/>
              <a:gd name="T27" fmla="*/ 246 h 370"/>
              <a:gd name="T28" fmla="*/ 45 w 262"/>
              <a:gd name="T29" fmla="*/ 247 h 370"/>
              <a:gd name="T30" fmla="*/ 187 w 262"/>
              <a:gd name="T31" fmla="*/ 169 h 370"/>
              <a:gd name="T32" fmla="*/ 41 w 262"/>
              <a:gd name="T33" fmla="*/ 7 h 370"/>
              <a:gd name="T34" fmla="*/ 247 w 262"/>
              <a:gd name="T35" fmla="*/ 71 h 370"/>
              <a:gd name="T36" fmla="*/ 257 w 262"/>
              <a:gd name="T37" fmla="*/ 211 h 370"/>
              <a:gd name="T38" fmla="*/ 217 w 262"/>
              <a:gd name="T39" fmla="*/ 347 h 370"/>
              <a:gd name="T40" fmla="*/ 81 w 262"/>
              <a:gd name="T41" fmla="*/ 353 h 370"/>
              <a:gd name="T42" fmla="*/ 217 w 262"/>
              <a:gd name="T43" fmla="*/ 276 h 370"/>
              <a:gd name="T44" fmla="*/ 81 w 262"/>
              <a:gd name="T45" fmla="*/ 154 h 370"/>
              <a:gd name="T46" fmla="*/ 127 w 262"/>
              <a:gd name="T47" fmla="*/ 287 h 370"/>
              <a:gd name="T48" fmla="*/ 113 w 262"/>
              <a:gd name="T49" fmla="*/ 330 h 370"/>
              <a:gd name="T50" fmla="*/ 27 w 262"/>
              <a:gd name="T51" fmla="*/ 286 h 370"/>
              <a:gd name="T52" fmla="*/ 100 w 262"/>
              <a:gd name="T53" fmla="*/ 17 h 370"/>
              <a:gd name="T54" fmla="*/ 213 w 262"/>
              <a:gd name="T55" fmla="*/ 22 h 370"/>
              <a:gd name="T56" fmla="*/ 25 w 262"/>
              <a:gd name="T57" fmla="*/ 70 h 370"/>
              <a:gd name="T58" fmla="*/ 75 w 262"/>
              <a:gd name="T59" fmla="*/ 137 h 370"/>
              <a:gd name="T60" fmla="*/ 191 w 262"/>
              <a:gd name="T61" fmla="*/ 255 h 370"/>
              <a:gd name="T62" fmla="*/ 149 w 262"/>
              <a:gd name="T63" fmla="*/ 334 h 370"/>
              <a:gd name="T64" fmla="*/ 143 w 262"/>
              <a:gd name="T65" fmla="*/ 205 h 370"/>
              <a:gd name="T66" fmla="*/ 95 w 262"/>
              <a:gd name="T67" fmla="*/ 10 h 370"/>
              <a:gd name="T68" fmla="*/ 238 w 262"/>
              <a:gd name="T69" fmla="*/ 314 h 370"/>
              <a:gd name="T70" fmla="*/ 244 w 262"/>
              <a:gd name="T71" fmla="*/ 255 h 370"/>
              <a:gd name="T72" fmla="*/ 68 w 262"/>
              <a:gd name="T73" fmla="*/ 287 h 370"/>
              <a:gd name="T74" fmla="*/ 157 w 262"/>
              <a:gd name="T75" fmla="*/ 274 h 370"/>
              <a:gd name="T76" fmla="*/ 181 w 262"/>
              <a:gd name="T77" fmla="*/ 142 h 370"/>
              <a:gd name="T78" fmla="*/ 39 w 262"/>
              <a:gd name="T79" fmla="*/ 71 h 370"/>
              <a:gd name="T80" fmla="*/ 198 w 262"/>
              <a:gd name="T81" fmla="*/ 344 h 370"/>
              <a:gd name="T82" fmla="*/ 177 w 262"/>
              <a:gd name="T83" fmla="*/ 226 h 370"/>
              <a:gd name="T84" fmla="*/ 214 w 262"/>
              <a:gd name="T85" fmla="*/ 30 h 370"/>
              <a:gd name="T86" fmla="*/ 217 w 262"/>
              <a:gd name="T87" fmla="*/ 219 h 370"/>
              <a:gd name="T88" fmla="*/ 90 w 262"/>
              <a:gd name="T89" fmla="*/ 225 h 370"/>
              <a:gd name="T90" fmla="*/ 207 w 262"/>
              <a:gd name="T91" fmla="*/ 336 h 370"/>
              <a:gd name="T92" fmla="*/ 56 w 262"/>
              <a:gd name="T93" fmla="*/ 333 h 370"/>
              <a:gd name="T94" fmla="*/ 95 w 262"/>
              <a:gd name="T95" fmla="*/ 178 h 370"/>
              <a:gd name="T96" fmla="*/ 223 w 262"/>
              <a:gd name="T97" fmla="*/ 289 h 370"/>
              <a:gd name="T98" fmla="*/ 34 w 262"/>
              <a:gd name="T99" fmla="*/ 171 h 370"/>
              <a:gd name="T100" fmla="*/ 45 w 262"/>
              <a:gd name="T101" fmla="*/ 320 h 370"/>
              <a:gd name="T102" fmla="*/ 102 w 262"/>
              <a:gd name="T103" fmla="*/ 304 h 370"/>
              <a:gd name="T104" fmla="*/ 244 w 262"/>
              <a:gd name="T105" fmla="*/ 101 h 370"/>
              <a:gd name="T106" fmla="*/ 206 w 262"/>
              <a:gd name="T107" fmla="*/ 169 h 370"/>
              <a:gd name="T108" fmla="*/ 248 w 262"/>
              <a:gd name="T109" fmla="*/ 184 h 370"/>
              <a:gd name="T110" fmla="*/ 88 w 262"/>
              <a:gd name="T111" fmla="*/ 230 h 370"/>
              <a:gd name="T112" fmla="*/ 65 w 262"/>
              <a:gd name="T113" fmla="*/ 353 h 370"/>
              <a:gd name="T114" fmla="*/ 189 w 262"/>
              <a:gd name="T115" fmla="*/ 265 h 370"/>
              <a:gd name="T116" fmla="*/ 176 w 262"/>
              <a:gd name="T117" fmla="*/ 26 h 370"/>
              <a:gd name="T118" fmla="*/ 62 w 262"/>
              <a:gd name="T119" fmla="*/ 351 h 370"/>
              <a:gd name="T120" fmla="*/ 144 w 262"/>
              <a:gd name="T121" fmla="*/ 330 h 370"/>
              <a:gd name="T122" fmla="*/ 39 w 262"/>
              <a:gd name="T123" fmla="*/ 135 h 370"/>
              <a:gd name="T124" fmla="*/ 39 w 262"/>
              <a:gd name="T125" fmla="*/ 87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62" h="370">
                <a:moveTo>
                  <a:pt x="260" y="184"/>
                </a:moveTo>
                <a:lnTo>
                  <a:pt x="260" y="184"/>
                </a:lnTo>
                <a:lnTo>
                  <a:pt x="261" y="218"/>
                </a:lnTo>
                <a:lnTo>
                  <a:pt x="261" y="218"/>
                </a:lnTo>
                <a:lnTo>
                  <a:pt x="261" y="236"/>
                </a:lnTo>
                <a:lnTo>
                  <a:pt x="261" y="236"/>
                </a:lnTo>
                <a:lnTo>
                  <a:pt x="262" y="259"/>
                </a:lnTo>
                <a:lnTo>
                  <a:pt x="262" y="282"/>
                </a:lnTo>
                <a:lnTo>
                  <a:pt x="262" y="282"/>
                </a:lnTo>
                <a:lnTo>
                  <a:pt x="261" y="294"/>
                </a:lnTo>
                <a:lnTo>
                  <a:pt x="261" y="294"/>
                </a:lnTo>
                <a:lnTo>
                  <a:pt x="260" y="301"/>
                </a:lnTo>
                <a:lnTo>
                  <a:pt x="260" y="301"/>
                </a:lnTo>
                <a:lnTo>
                  <a:pt x="260" y="307"/>
                </a:lnTo>
                <a:lnTo>
                  <a:pt x="260" y="307"/>
                </a:lnTo>
                <a:lnTo>
                  <a:pt x="258" y="319"/>
                </a:lnTo>
                <a:lnTo>
                  <a:pt x="257" y="330"/>
                </a:lnTo>
                <a:lnTo>
                  <a:pt x="257" y="330"/>
                </a:lnTo>
                <a:lnTo>
                  <a:pt x="254" y="338"/>
                </a:lnTo>
                <a:lnTo>
                  <a:pt x="254" y="338"/>
                </a:lnTo>
                <a:lnTo>
                  <a:pt x="250" y="347"/>
                </a:lnTo>
                <a:lnTo>
                  <a:pt x="243" y="353"/>
                </a:lnTo>
                <a:lnTo>
                  <a:pt x="243" y="353"/>
                </a:lnTo>
                <a:lnTo>
                  <a:pt x="240" y="354"/>
                </a:lnTo>
                <a:lnTo>
                  <a:pt x="240" y="354"/>
                </a:lnTo>
                <a:lnTo>
                  <a:pt x="233" y="357"/>
                </a:lnTo>
                <a:lnTo>
                  <a:pt x="233" y="357"/>
                </a:lnTo>
                <a:lnTo>
                  <a:pt x="224" y="360"/>
                </a:lnTo>
                <a:lnTo>
                  <a:pt x="224" y="360"/>
                </a:lnTo>
                <a:lnTo>
                  <a:pt x="217" y="361"/>
                </a:lnTo>
                <a:lnTo>
                  <a:pt x="217" y="361"/>
                </a:lnTo>
                <a:lnTo>
                  <a:pt x="204" y="364"/>
                </a:lnTo>
                <a:lnTo>
                  <a:pt x="190" y="365"/>
                </a:lnTo>
                <a:lnTo>
                  <a:pt x="190" y="365"/>
                </a:lnTo>
                <a:lnTo>
                  <a:pt x="160" y="368"/>
                </a:lnTo>
                <a:lnTo>
                  <a:pt x="160" y="368"/>
                </a:lnTo>
                <a:lnTo>
                  <a:pt x="133" y="368"/>
                </a:lnTo>
                <a:lnTo>
                  <a:pt x="133" y="368"/>
                </a:lnTo>
                <a:lnTo>
                  <a:pt x="108" y="370"/>
                </a:lnTo>
                <a:lnTo>
                  <a:pt x="108" y="370"/>
                </a:lnTo>
                <a:lnTo>
                  <a:pt x="69" y="370"/>
                </a:lnTo>
                <a:lnTo>
                  <a:pt x="69" y="370"/>
                </a:lnTo>
                <a:lnTo>
                  <a:pt x="58" y="368"/>
                </a:lnTo>
                <a:lnTo>
                  <a:pt x="45" y="367"/>
                </a:lnTo>
                <a:lnTo>
                  <a:pt x="45" y="367"/>
                </a:lnTo>
                <a:lnTo>
                  <a:pt x="39" y="365"/>
                </a:lnTo>
                <a:lnTo>
                  <a:pt x="32" y="363"/>
                </a:lnTo>
                <a:lnTo>
                  <a:pt x="32" y="363"/>
                </a:lnTo>
                <a:lnTo>
                  <a:pt x="31" y="361"/>
                </a:lnTo>
                <a:lnTo>
                  <a:pt x="31" y="361"/>
                </a:lnTo>
                <a:lnTo>
                  <a:pt x="25" y="358"/>
                </a:lnTo>
                <a:lnTo>
                  <a:pt x="21" y="354"/>
                </a:lnTo>
                <a:lnTo>
                  <a:pt x="18" y="350"/>
                </a:lnTo>
                <a:lnTo>
                  <a:pt x="15" y="344"/>
                </a:lnTo>
                <a:lnTo>
                  <a:pt x="15" y="344"/>
                </a:lnTo>
                <a:lnTo>
                  <a:pt x="12" y="334"/>
                </a:lnTo>
                <a:lnTo>
                  <a:pt x="11" y="323"/>
                </a:lnTo>
                <a:lnTo>
                  <a:pt x="11" y="323"/>
                </a:lnTo>
                <a:lnTo>
                  <a:pt x="9" y="301"/>
                </a:lnTo>
                <a:lnTo>
                  <a:pt x="9" y="301"/>
                </a:lnTo>
                <a:lnTo>
                  <a:pt x="8" y="282"/>
                </a:lnTo>
                <a:lnTo>
                  <a:pt x="8" y="282"/>
                </a:lnTo>
                <a:lnTo>
                  <a:pt x="7" y="263"/>
                </a:lnTo>
                <a:lnTo>
                  <a:pt x="7" y="263"/>
                </a:lnTo>
                <a:lnTo>
                  <a:pt x="5" y="247"/>
                </a:lnTo>
                <a:lnTo>
                  <a:pt x="5" y="247"/>
                </a:lnTo>
                <a:lnTo>
                  <a:pt x="4" y="218"/>
                </a:lnTo>
                <a:lnTo>
                  <a:pt x="4" y="218"/>
                </a:lnTo>
                <a:lnTo>
                  <a:pt x="2" y="201"/>
                </a:lnTo>
                <a:lnTo>
                  <a:pt x="2" y="201"/>
                </a:lnTo>
                <a:lnTo>
                  <a:pt x="2" y="185"/>
                </a:lnTo>
                <a:lnTo>
                  <a:pt x="2" y="185"/>
                </a:lnTo>
                <a:lnTo>
                  <a:pt x="0" y="164"/>
                </a:lnTo>
                <a:lnTo>
                  <a:pt x="0" y="164"/>
                </a:lnTo>
                <a:lnTo>
                  <a:pt x="0" y="142"/>
                </a:lnTo>
                <a:lnTo>
                  <a:pt x="0" y="142"/>
                </a:lnTo>
                <a:lnTo>
                  <a:pt x="0" y="103"/>
                </a:lnTo>
                <a:lnTo>
                  <a:pt x="0" y="103"/>
                </a:lnTo>
                <a:lnTo>
                  <a:pt x="0" y="81"/>
                </a:lnTo>
                <a:lnTo>
                  <a:pt x="0" y="81"/>
                </a:lnTo>
                <a:lnTo>
                  <a:pt x="4" y="63"/>
                </a:lnTo>
                <a:lnTo>
                  <a:pt x="4" y="63"/>
                </a:lnTo>
                <a:lnTo>
                  <a:pt x="7" y="53"/>
                </a:lnTo>
                <a:lnTo>
                  <a:pt x="7" y="53"/>
                </a:lnTo>
                <a:lnTo>
                  <a:pt x="8" y="47"/>
                </a:lnTo>
                <a:lnTo>
                  <a:pt x="8" y="47"/>
                </a:lnTo>
                <a:lnTo>
                  <a:pt x="11" y="36"/>
                </a:lnTo>
                <a:lnTo>
                  <a:pt x="15" y="24"/>
                </a:lnTo>
                <a:lnTo>
                  <a:pt x="15" y="24"/>
                </a:lnTo>
                <a:lnTo>
                  <a:pt x="19" y="17"/>
                </a:lnTo>
                <a:lnTo>
                  <a:pt x="24" y="12"/>
                </a:lnTo>
                <a:lnTo>
                  <a:pt x="24" y="12"/>
                </a:lnTo>
                <a:lnTo>
                  <a:pt x="28" y="9"/>
                </a:lnTo>
                <a:lnTo>
                  <a:pt x="32" y="6"/>
                </a:lnTo>
                <a:lnTo>
                  <a:pt x="32" y="6"/>
                </a:lnTo>
                <a:lnTo>
                  <a:pt x="46" y="3"/>
                </a:lnTo>
                <a:lnTo>
                  <a:pt x="46" y="3"/>
                </a:lnTo>
                <a:lnTo>
                  <a:pt x="72" y="2"/>
                </a:lnTo>
                <a:lnTo>
                  <a:pt x="72" y="2"/>
                </a:lnTo>
                <a:lnTo>
                  <a:pt x="86" y="0"/>
                </a:lnTo>
                <a:lnTo>
                  <a:pt x="86" y="0"/>
                </a:lnTo>
                <a:lnTo>
                  <a:pt x="95" y="0"/>
                </a:lnTo>
                <a:lnTo>
                  <a:pt x="95" y="0"/>
                </a:lnTo>
                <a:lnTo>
                  <a:pt x="156" y="0"/>
                </a:lnTo>
                <a:lnTo>
                  <a:pt x="156" y="0"/>
                </a:lnTo>
                <a:lnTo>
                  <a:pt x="177" y="2"/>
                </a:lnTo>
                <a:lnTo>
                  <a:pt x="177" y="2"/>
                </a:lnTo>
                <a:lnTo>
                  <a:pt x="193" y="3"/>
                </a:lnTo>
                <a:lnTo>
                  <a:pt x="193" y="3"/>
                </a:lnTo>
                <a:lnTo>
                  <a:pt x="204" y="4"/>
                </a:lnTo>
                <a:lnTo>
                  <a:pt x="204" y="4"/>
                </a:lnTo>
                <a:lnTo>
                  <a:pt x="213" y="7"/>
                </a:lnTo>
                <a:lnTo>
                  <a:pt x="221" y="10"/>
                </a:lnTo>
                <a:lnTo>
                  <a:pt x="221" y="10"/>
                </a:lnTo>
                <a:lnTo>
                  <a:pt x="228" y="14"/>
                </a:lnTo>
                <a:lnTo>
                  <a:pt x="233" y="20"/>
                </a:lnTo>
                <a:lnTo>
                  <a:pt x="233" y="20"/>
                </a:lnTo>
                <a:lnTo>
                  <a:pt x="237" y="26"/>
                </a:lnTo>
                <a:lnTo>
                  <a:pt x="237" y="26"/>
                </a:lnTo>
                <a:lnTo>
                  <a:pt x="238" y="27"/>
                </a:lnTo>
                <a:lnTo>
                  <a:pt x="238" y="27"/>
                </a:lnTo>
                <a:lnTo>
                  <a:pt x="243" y="34"/>
                </a:lnTo>
                <a:lnTo>
                  <a:pt x="247" y="40"/>
                </a:lnTo>
                <a:lnTo>
                  <a:pt x="247" y="40"/>
                </a:lnTo>
                <a:lnTo>
                  <a:pt x="250" y="50"/>
                </a:lnTo>
                <a:lnTo>
                  <a:pt x="251" y="60"/>
                </a:lnTo>
                <a:lnTo>
                  <a:pt x="251" y="60"/>
                </a:lnTo>
                <a:lnTo>
                  <a:pt x="252" y="84"/>
                </a:lnTo>
                <a:lnTo>
                  <a:pt x="252" y="84"/>
                </a:lnTo>
                <a:lnTo>
                  <a:pt x="254" y="87"/>
                </a:lnTo>
                <a:lnTo>
                  <a:pt x="254" y="87"/>
                </a:lnTo>
                <a:lnTo>
                  <a:pt x="254" y="88"/>
                </a:lnTo>
                <a:lnTo>
                  <a:pt x="254" y="88"/>
                </a:lnTo>
                <a:lnTo>
                  <a:pt x="255" y="98"/>
                </a:lnTo>
                <a:lnTo>
                  <a:pt x="257" y="108"/>
                </a:lnTo>
                <a:lnTo>
                  <a:pt x="257" y="108"/>
                </a:lnTo>
                <a:lnTo>
                  <a:pt x="258" y="122"/>
                </a:lnTo>
                <a:lnTo>
                  <a:pt x="258" y="122"/>
                </a:lnTo>
                <a:lnTo>
                  <a:pt x="260" y="149"/>
                </a:lnTo>
                <a:lnTo>
                  <a:pt x="260" y="149"/>
                </a:lnTo>
                <a:lnTo>
                  <a:pt x="260" y="184"/>
                </a:lnTo>
                <a:lnTo>
                  <a:pt x="260" y="184"/>
                </a:lnTo>
                <a:close/>
                <a:moveTo>
                  <a:pt x="56" y="176"/>
                </a:moveTo>
                <a:lnTo>
                  <a:pt x="56" y="176"/>
                </a:lnTo>
                <a:lnTo>
                  <a:pt x="55" y="176"/>
                </a:lnTo>
                <a:lnTo>
                  <a:pt x="55" y="176"/>
                </a:lnTo>
                <a:lnTo>
                  <a:pt x="56" y="178"/>
                </a:lnTo>
                <a:lnTo>
                  <a:pt x="56" y="176"/>
                </a:lnTo>
                <a:lnTo>
                  <a:pt x="56" y="176"/>
                </a:lnTo>
                <a:lnTo>
                  <a:pt x="58" y="176"/>
                </a:lnTo>
                <a:lnTo>
                  <a:pt x="58" y="176"/>
                </a:lnTo>
                <a:lnTo>
                  <a:pt x="58" y="176"/>
                </a:lnTo>
                <a:lnTo>
                  <a:pt x="58" y="176"/>
                </a:lnTo>
                <a:lnTo>
                  <a:pt x="56" y="176"/>
                </a:lnTo>
                <a:lnTo>
                  <a:pt x="56" y="176"/>
                </a:lnTo>
                <a:close/>
                <a:moveTo>
                  <a:pt x="198" y="361"/>
                </a:moveTo>
                <a:lnTo>
                  <a:pt x="198" y="361"/>
                </a:lnTo>
                <a:lnTo>
                  <a:pt x="198" y="361"/>
                </a:lnTo>
                <a:lnTo>
                  <a:pt x="198" y="361"/>
                </a:lnTo>
                <a:lnTo>
                  <a:pt x="190" y="363"/>
                </a:lnTo>
                <a:lnTo>
                  <a:pt x="190" y="363"/>
                </a:lnTo>
                <a:lnTo>
                  <a:pt x="189" y="363"/>
                </a:lnTo>
                <a:lnTo>
                  <a:pt x="189" y="363"/>
                </a:lnTo>
                <a:lnTo>
                  <a:pt x="187" y="363"/>
                </a:lnTo>
                <a:lnTo>
                  <a:pt x="187" y="363"/>
                </a:lnTo>
                <a:lnTo>
                  <a:pt x="187" y="364"/>
                </a:lnTo>
                <a:lnTo>
                  <a:pt x="187" y="364"/>
                </a:lnTo>
                <a:lnTo>
                  <a:pt x="189" y="363"/>
                </a:lnTo>
                <a:lnTo>
                  <a:pt x="189" y="363"/>
                </a:lnTo>
                <a:lnTo>
                  <a:pt x="196" y="363"/>
                </a:lnTo>
                <a:lnTo>
                  <a:pt x="196" y="363"/>
                </a:lnTo>
                <a:lnTo>
                  <a:pt x="197" y="363"/>
                </a:lnTo>
                <a:lnTo>
                  <a:pt x="198" y="361"/>
                </a:lnTo>
                <a:lnTo>
                  <a:pt x="198" y="361"/>
                </a:lnTo>
                <a:lnTo>
                  <a:pt x="200" y="361"/>
                </a:lnTo>
                <a:lnTo>
                  <a:pt x="200" y="361"/>
                </a:lnTo>
                <a:lnTo>
                  <a:pt x="200" y="361"/>
                </a:lnTo>
                <a:lnTo>
                  <a:pt x="200" y="361"/>
                </a:lnTo>
                <a:lnTo>
                  <a:pt x="198" y="361"/>
                </a:lnTo>
                <a:lnTo>
                  <a:pt x="198" y="361"/>
                </a:lnTo>
                <a:close/>
                <a:moveTo>
                  <a:pt x="98" y="196"/>
                </a:moveTo>
                <a:lnTo>
                  <a:pt x="98" y="196"/>
                </a:lnTo>
                <a:lnTo>
                  <a:pt x="96" y="196"/>
                </a:lnTo>
                <a:lnTo>
                  <a:pt x="95" y="196"/>
                </a:lnTo>
                <a:lnTo>
                  <a:pt x="95" y="196"/>
                </a:lnTo>
                <a:lnTo>
                  <a:pt x="95" y="205"/>
                </a:lnTo>
                <a:lnTo>
                  <a:pt x="95" y="205"/>
                </a:lnTo>
                <a:lnTo>
                  <a:pt x="95" y="203"/>
                </a:lnTo>
                <a:lnTo>
                  <a:pt x="95" y="203"/>
                </a:lnTo>
                <a:lnTo>
                  <a:pt x="98" y="196"/>
                </a:lnTo>
                <a:lnTo>
                  <a:pt x="98" y="196"/>
                </a:lnTo>
                <a:lnTo>
                  <a:pt x="98" y="196"/>
                </a:lnTo>
                <a:lnTo>
                  <a:pt x="98" y="196"/>
                </a:lnTo>
                <a:lnTo>
                  <a:pt x="100" y="193"/>
                </a:lnTo>
                <a:lnTo>
                  <a:pt x="100" y="193"/>
                </a:lnTo>
                <a:lnTo>
                  <a:pt x="99" y="191"/>
                </a:lnTo>
                <a:lnTo>
                  <a:pt x="99" y="191"/>
                </a:lnTo>
                <a:lnTo>
                  <a:pt x="98" y="196"/>
                </a:lnTo>
                <a:lnTo>
                  <a:pt x="98" y="196"/>
                </a:lnTo>
                <a:close/>
                <a:moveTo>
                  <a:pt x="18" y="195"/>
                </a:move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9" y="192"/>
                </a:lnTo>
                <a:lnTo>
                  <a:pt x="21" y="191"/>
                </a:lnTo>
                <a:lnTo>
                  <a:pt x="21" y="191"/>
                </a:lnTo>
                <a:lnTo>
                  <a:pt x="19" y="186"/>
                </a:lnTo>
                <a:lnTo>
                  <a:pt x="18" y="182"/>
                </a:lnTo>
                <a:lnTo>
                  <a:pt x="18" y="182"/>
                </a:lnTo>
                <a:lnTo>
                  <a:pt x="18" y="195"/>
                </a:lnTo>
                <a:lnTo>
                  <a:pt x="18" y="195"/>
                </a:lnTo>
                <a:lnTo>
                  <a:pt x="18" y="196"/>
                </a:lnTo>
                <a:lnTo>
                  <a:pt x="18" y="196"/>
                </a:lnTo>
                <a:lnTo>
                  <a:pt x="18" y="201"/>
                </a:lnTo>
                <a:lnTo>
                  <a:pt x="18" y="201"/>
                </a:lnTo>
                <a:lnTo>
                  <a:pt x="18" y="201"/>
                </a:lnTo>
                <a:lnTo>
                  <a:pt x="18" y="201"/>
                </a:lnTo>
                <a:lnTo>
                  <a:pt x="18" y="195"/>
                </a:lnTo>
                <a:lnTo>
                  <a:pt x="18" y="195"/>
                </a:lnTo>
                <a:close/>
                <a:moveTo>
                  <a:pt x="144" y="260"/>
                </a:moveTo>
                <a:lnTo>
                  <a:pt x="144" y="260"/>
                </a:lnTo>
                <a:lnTo>
                  <a:pt x="144" y="262"/>
                </a:lnTo>
                <a:lnTo>
                  <a:pt x="144" y="262"/>
                </a:lnTo>
                <a:lnTo>
                  <a:pt x="143" y="267"/>
                </a:lnTo>
                <a:lnTo>
                  <a:pt x="143" y="272"/>
                </a:lnTo>
                <a:lnTo>
                  <a:pt x="143" y="272"/>
                </a:lnTo>
                <a:lnTo>
                  <a:pt x="143" y="273"/>
                </a:lnTo>
                <a:lnTo>
                  <a:pt x="143" y="273"/>
                </a:lnTo>
                <a:lnTo>
                  <a:pt x="144" y="265"/>
                </a:lnTo>
                <a:lnTo>
                  <a:pt x="144" y="265"/>
                </a:lnTo>
                <a:lnTo>
                  <a:pt x="144" y="262"/>
                </a:lnTo>
                <a:lnTo>
                  <a:pt x="144" y="262"/>
                </a:lnTo>
                <a:lnTo>
                  <a:pt x="144" y="260"/>
                </a:lnTo>
                <a:lnTo>
                  <a:pt x="144" y="260"/>
                </a:lnTo>
                <a:lnTo>
                  <a:pt x="144" y="257"/>
                </a:lnTo>
                <a:lnTo>
                  <a:pt x="144" y="257"/>
                </a:lnTo>
                <a:lnTo>
                  <a:pt x="144" y="260"/>
                </a:lnTo>
                <a:lnTo>
                  <a:pt x="144" y="260"/>
                </a:lnTo>
                <a:close/>
                <a:moveTo>
                  <a:pt x="8" y="93"/>
                </a:moveTo>
                <a:lnTo>
                  <a:pt x="8" y="93"/>
                </a:lnTo>
                <a:lnTo>
                  <a:pt x="9" y="91"/>
                </a:lnTo>
                <a:lnTo>
                  <a:pt x="9" y="91"/>
                </a:lnTo>
                <a:lnTo>
                  <a:pt x="9" y="85"/>
                </a:lnTo>
                <a:lnTo>
                  <a:pt x="9" y="85"/>
                </a:lnTo>
                <a:lnTo>
                  <a:pt x="11" y="77"/>
                </a:lnTo>
                <a:lnTo>
                  <a:pt x="11" y="68"/>
                </a:lnTo>
                <a:lnTo>
                  <a:pt x="11" y="68"/>
                </a:lnTo>
                <a:lnTo>
                  <a:pt x="11" y="67"/>
                </a:lnTo>
                <a:lnTo>
                  <a:pt x="11" y="67"/>
                </a:lnTo>
                <a:lnTo>
                  <a:pt x="12" y="56"/>
                </a:lnTo>
                <a:lnTo>
                  <a:pt x="12" y="56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9" y="70"/>
                </a:lnTo>
                <a:lnTo>
                  <a:pt x="9" y="70"/>
                </a:lnTo>
                <a:lnTo>
                  <a:pt x="8" y="93"/>
                </a:lnTo>
                <a:lnTo>
                  <a:pt x="8" y="93"/>
                </a:lnTo>
                <a:lnTo>
                  <a:pt x="8" y="94"/>
                </a:lnTo>
                <a:lnTo>
                  <a:pt x="8" y="94"/>
                </a:lnTo>
                <a:lnTo>
                  <a:pt x="8" y="94"/>
                </a:lnTo>
                <a:lnTo>
                  <a:pt x="8" y="94"/>
                </a:lnTo>
                <a:lnTo>
                  <a:pt x="8" y="93"/>
                </a:lnTo>
                <a:lnTo>
                  <a:pt x="8" y="93"/>
                </a:lnTo>
                <a:close/>
                <a:moveTo>
                  <a:pt x="14" y="323"/>
                </a:moveTo>
                <a:lnTo>
                  <a:pt x="14" y="323"/>
                </a:lnTo>
                <a:lnTo>
                  <a:pt x="15" y="321"/>
                </a:lnTo>
                <a:lnTo>
                  <a:pt x="15" y="321"/>
                </a:lnTo>
                <a:lnTo>
                  <a:pt x="14" y="321"/>
                </a:lnTo>
                <a:lnTo>
                  <a:pt x="14" y="321"/>
                </a:lnTo>
                <a:lnTo>
                  <a:pt x="14" y="323"/>
                </a:lnTo>
                <a:lnTo>
                  <a:pt x="14" y="323"/>
                </a:lnTo>
                <a:lnTo>
                  <a:pt x="15" y="326"/>
                </a:lnTo>
                <a:lnTo>
                  <a:pt x="15" y="326"/>
                </a:lnTo>
                <a:lnTo>
                  <a:pt x="18" y="341"/>
                </a:lnTo>
                <a:lnTo>
                  <a:pt x="18" y="341"/>
                </a:lnTo>
                <a:lnTo>
                  <a:pt x="19" y="344"/>
                </a:lnTo>
                <a:lnTo>
                  <a:pt x="22" y="347"/>
                </a:lnTo>
                <a:lnTo>
                  <a:pt x="22" y="347"/>
                </a:lnTo>
                <a:lnTo>
                  <a:pt x="22" y="346"/>
                </a:lnTo>
                <a:lnTo>
                  <a:pt x="22" y="346"/>
                </a:lnTo>
                <a:lnTo>
                  <a:pt x="19" y="337"/>
                </a:lnTo>
                <a:lnTo>
                  <a:pt x="19" y="337"/>
                </a:lnTo>
                <a:lnTo>
                  <a:pt x="18" y="336"/>
                </a:lnTo>
                <a:lnTo>
                  <a:pt x="18" y="336"/>
                </a:lnTo>
                <a:lnTo>
                  <a:pt x="15" y="327"/>
                </a:lnTo>
                <a:lnTo>
                  <a:pt x="15" y="327"/>
                </a:lnTo>
                <a:lnTo>
                  <a:pt x="15" y="323"/>
                </a:lnTo>
                <a:lnTo>
                  <a:pt x="15" y="323"/>
                </a:lnTo>
                <a:lnTo>
                  <a:pt x="14" y="323"/>
                </a:lnTo>
                <a:lnTo>
                  <a:pt x="14" y="323"/>
                </a:lnTo>
                <a:close/>
                <a:moveTo>
                  <a:pt x="171" y="33"/>
                </a:moveTo>
                <a:lnTo>
                  <a:pt x="171" y="33"/>
                </a:lnTo>
                <a:lnTo>
                  <a:pt x="170" y="33"/>
                </a:lnTo>
                <a:lnTo>
                  <a:pt x="170" y="33"/>
                </a:lnTo>
                <a:lnTo>
                  <a:pt x="169" y="36"/>
                </a:lnTo>
                <a:lnTo>
                  <a:pt x="167" y="36"/>
                </a:lnTo>
                <a:lnTo>
                  <a:pt x="167" y="36"/>
                </a:lnTo>
                <a:lnTo>
                  <a:pt x="160" y="34"/>
                </a:lnTo>
                <a:lnTo>
                  <a:pt x="160" y="34"/>
                </a:lnTo>
                <a:lnTo>
                  <a:pt x="136" y="34"/>
                </a:lnTo>
                <a:lnTo>
                  <a:pt x="136" y="34"/>
                </a:lnTo>
                <a:lnTo>
                  <a:pt x="99" y="33"/>
                </a:lnTo>
                <a:lnTo>
                  <a:pt x="99" y="33"/>
                </a:lnTo>
                <a:lnTo>
                  <a:pt x="92" y="33"/>
                </a:lnTo>
                <a:lnTo>
                  <a:pt x="92" y="33"/>
                </a:lnTo>
                <a:lnTo>
                  <a:pt x="81" y="34"/>
                </a:lnTo>
                <a:lnTo>
                  <a:pt x="81" y="34"/>
                </a:lnTo>
                <a:lnTo>
                  <a:pt x="62" y="39"/>
                </a:lnTo>
                <a:lnTo>
                  <a:pt x="62" y="39"/>
                </a:lnTo>
                <a:lnTo>
                  <a:pt x="52" y="41"/>
                </a:lnTo>
                <a:lnTo>
                  <a:pt x="46" y="47"/>
                </a:lnTo>
                <a:lnTo>
                  <a:pt x="46" y="47"/>
                </a:lnTo>
                <a:lnTo>
                  <a:pt x="46" y="47"/>
                </a:lnTo>
                <a:lnTo>
                  <a:pt x="46" y="47"/>
                </a:lnTo>
                <a:lnTo>
                  <a:pt x="45" y="50"/>
                </a:lnTo>
                <a:lnTo>
                  <a:pt x="45" y="50"/>
                </a:lnTo>
                <a:lnTo>
                  <a:pt x="44" y="58"/>
                </a:lnTo>
                <a:lnTo>
                  <a:pt x="44" y="58"/>
                </a:lnTo>
                <a:lnTo>
                  <a:pt x="42" y="83"/>
                </a:lnTo>
                <a:lnTo>
                  <a:pt x="42" y="83"/>
                </a:lnTo>
                <a:lnTo>
                  <a:pt x="44" y="90"/>
                </a:lnTo>
                <a:lnTo>
                  <a:pt x="44" y="90"/>
                </a:lnTo>
                <a:lnTo>
                  <a:pt x="45" y="94"/>
                </a:lnTo>
                <a:lnTo>
                  <a:pt x="45" y="94"/>
                </a:lnTo>
                <a:lnTo>
                  <a:pt x="46" y="104"/>
                </a:lnTo>
                <a:lnTo>
                  <a:pt x="46" y="104"/>
                </a:lnTo>
                <a:lnTo>
                  <a:pt x="49" y="107"/>
                </a:lnTo>
                <a:lnTo>
                  <a:pt x="52" y="108"/>
                </a:lnTo>
                <a:lnTo>
                  <a:pt x="52" y="108"/>
                </a:lnTo>
                <a:lnTo>
                  <a:pt x="55" y="110"/>
                </a:lnTo>
                <a:lnTo>
                  <a:pt x="55" y="110"/>
                </a:lnTo>
                <a:lnTo>
                  <a:pt x="63" y="111"/>
                </a:lnTo>
                <a:lnTo>
                  <a:pt x="72" y="111"/>
                </a:lnTo>
                <a:lnTo>
                  <a:pt x="72" y="111"/>
                </a:lnTo>
                <a:lnTo>
                  <a:pt x="103" y="112"/>
                </a:lnTo>
                <a:lnTo>
                  <a:pt x="103" y="112"/>
                </a:lnTo>
                <a:lnTo>
                  <a:pt x="125" y="112"/>
                </a:lnTo>
                <a:lnTo>
                  <a:pt x="125" y="112"/>
                </a:lnTo>
                <a:lnTo>
                  <a:pt x="143" y="112"/>
                </a:lnTo>
                <a:lnTo>
                  <a:pt x="163" y="111"/>
                </a:lnTo>
                <a:lnTo>
                  <a:pt x="163" y="111"/>
                </a:lnTo>
                <a:lnTo>
                  <a:pt x="170" y="111"/>
                </a:lnTo>
                <a:lnTo>
                  <a:pt x="170" y="111"/>
                </a:lnTo>
                <a:lnTo>
                  <a:pt x="186" y="110"/>
                </a:lnTo>
                <a:lnTo>
                  <a:pt x="186" y="110"/>
                </a:lnTo>
                <a:lnTo>
                  <a:pt x="198" y="107"/>
                </a:lnTo>
                <a:lnTo>
                  <a:pt x="198" y="107"/>
                </a:lnTo>
                <a:lnTo>
                  <a:pt x="204" y="104"/>
                </a:lnTo>
                <a:lnTo>
                  <a:pt x="207" y="100"/>
                </a:lnTo>
                <a:lnTo>
                  <a:pt x="207" y="100"/>
                </a:lnTo>
                <a:lnTo>
                  <a:pt x="210" y="93"/>
                </a:lnTo>
                <a:lnTo>
                  <a:pt x="210" y="93"/>
                </a:lnTo>
                <a:lnTo>
                  <a:pt x="211" y="81"/>
                </a:lnTo>
                <a:lnTo>
                  <a:pt x="211" y="70"/>
                </a:lnTo>
                <a:lnTo>
                  <a:pt x="211" y="70"/>
                </a:lnTo>
                <a:lnTo>
                  <a:pt x="210" y="58"/>
                </a:lnTo>
                <a:lnTo>
                  <a:pt x="210" y="58"/>
                </a:lnTo>
                <a:lnTo>
                  <a:pt x="207" y="44"/>
                </a:lnTo>
                <a:lnTo>
                  <a:pt x="207" y="44"/>
                </a:lnTo>
                <a:lnTo>
                  <a:pt x="206" y="37"/>
                </a:lnTo>
                <a:lnTo>
                  <a:pt x="206" y="37"/>
                </a:lnTo>
                <a:lnTo>
                  <a:pt x="203" y="36"/>
                </a:lnTo>
                <a:lnTo>
                  <a:pt x="203" y="36"/>
                </a:lnTo>
                <a:lnTo>
                  <a:pt x="200" y="36"/>
                </a:lnTo>
                <a:lnTo>
                  <a:pt x="200" y="36"/>
                </a:lnTo>
                <a:lnTo>
                  <a:pt x="186" y="33"/>
                </a:lnTo>
                <a:lnTo>
                  <a:pt x="171" y="31"/>
                </a:lnTo>
                <a:lnTo>
                  <a:pt x="171" y="31"/>
                </a:lnTo>
                <a:lnTo>
                  <a:pt x="171" y="33"/>
                </a:lnTo>
                <a:lnTo>
                  <a:pt x="171" y="33"/>
                </a:lnTo>
                <a:close/>
                <a:moveTo>
                  <a:pt x="184" y="324"/>
                </a:moveTo>
                <a:lnTo>
                  <a:pt x="184" y="324"/>
                </a:lnTo>
                <a:lnTo>
                  <a:pt x="184" y="324"/>
                </a:lnTo>
                <a:lnTo>
                  <a:pt x="184" y="324"/>
                </a:lnTo>
                <a:lnTo>
                  <a:pt x="189" y="324"/>
                </a:lnTo>
                <a:lnTo>
                  <a:pt x="189" y="324"/>
                </a:lnTo>
                <a:lnTo>
                  <a:pt x="203" y="323"/>
                </a:lnTo>
                <a:lnTo>
                  <a:pt x="203" y="323"/>
                </a:lnTo>
                <a:lnTo>
                  <a:pt x="214" y="321"/>
                </a:lnTo>
                <a:lnTo>
                  <a:pt x="214" y="321"/>
                </a:lnTo>
                <a:lnTo>
                  <a:pt x="221" y="320"/>
                </a:lnTo>
                <a:lnTo>
                  <a:pt x="227" y="317"/>
                </a:lnTo>
                <a:lnTo>
                  <a:pt x="227" y="317"/>
                </a:lnTo>
                <a:lnTo>
                  <a:pt x="230" y="314"/>
                </a:lnTo>
                <a:lnTo>
                  <a:pt x="231" y="310"/>
                </a:lnTo>
                <a:lnTo>
                  <a:pt x="231" y="310"/>
                </a:lnTo>
                <a:lnTo>
                  <a:pt x="231" y="303"/>
                </a:lnTo>
                <a:lnTo>
                  <a:pt x="231" y="303"/>
                </a:lnTo>
                <a:lnTo>
                  <a:pt x="230" y="299"/>
                </a:lnTo>
                <a:lnTo>
                  <a:pt x="230" y="299"/>
                </a:lnTo>
                <a:lnTo>
                  <a:pt x="228" y="296"/>
                </a:lnTo>
                <a:lnTo>
                  <a:pt x="227" y="294"/>
                </a:lnTo>
                <a:lnTo>
                  <a:pt x="227" y="294"/>
                </a:lnTo>
                <a:lnTo>
                  <a:pt x="221" y="292"/>
                </a:lnTo>
                <a:lnTo>
                  <a:pt x="216" y="290"/>
                </a:lnTo>
                <a:lnTo>
                  <a:pt x="216" y="290"/>
                </a:lnTo>
                <a:lnTo>
                  <a:pt x="203" y="290"/>
                </a:lnTo>
                <a:lnTo>
                  <a:pt x="189" y="292"/>
                </a:lnTo>
                <a:lnTo>
                  <a:pt x="189" y="292"/>
                </a:lnTo>
                <a:lnTo>
                  <a:pt x="180" y="292"/>
                </a:lnTo>
                <a:lnTo>
                  <a:pt x="180" y="292"/>
                </a:lnTo>
                <a:lnTo>
                  <a:pt x="173" y="293"/>
                </a:lnTo>
                <a:lnTo>
                  <a:pt x="173" y="293"/>
                </a:lnTo>
                <a:lnTo>
                  <a:pt x="169" y="294"/>
                </a:lnTo>
                <a:lnTo>
                  <a:pt x="163" y="296"/>
                </a:lnTo>
                <a:lnTo>
                  <a:pt x="163" y="296"/>
                </a:lnTo>
                <a:lnTo>
                  <a:pt x="160" y="299"/>
                </a:lnTo>
                <a:lnTo>
                  <a:pt x="159" y="303"/>
                </a:lnTo>
                <a:lnTo>
                  <a:pt x="159" y="303"/>
                </a:lnTo>
                <a:lnTo>
                  <a:pt x="159" y="310"/>
                </a:lnTo>
                <a:lnTo>
                  <a:pt x="160" y="319"/>
                </a:lnTo>
                <a:lnTo>
                  <a:pt x="160" y="319"/>
                </a:lnTo>
                <a:lnTo>
                  <a:pt x="160" y="320"/>
                </a:lnTo>
                <a:lnTo>
                  <a:pt x="163" y="321"/>
                </a:lnTo>
                <a:lnTo>
                  <a:pt x="163" y="321"/>
                </a:lnTo>
                <a:lnTo>
                  <a:pt x="166" y="323"/>
                </a:lnTo>
                <a:lnTo>
                  <a:pt x="166" y="323"/>
                </a:lnTo>
                <a:lnTo>
                  <a:pt x="174" y="323"/>
                </a:lnTo>
                <a:lnTo>
                  <a:pt x="174" y="323"/>
                </a:lnTo>
                <a:lnTo>
                  <a:pt x="184" y="324"/>
                </a:lnTo>
                <a:lnTo>
                  <a:pt x="184" y="324"/>
                </a:lnTo>
                <a:close/>
                <a:moveTo>
                  <a:pt x="42" y="215"/>
                </a:moveTo>
                <a:lnTo>
                  <a:pt x="42" y="215"/>
                </a:lnTo>
                <a:lnTo>
                  <a:pt x="42" y="219"/>
                </a:lnTo>
                <a:lnTo>
                  <a:pt x="44" y="223"/>
                </a:lnTo>
                <a:lnTo>
                  <a:pt x="44" y="223"/>
                </a:lnTo>
                <a:lnTo>
                  <a:pt x="48" y="226"/>
                </a:lnTo>
                <a:lnTo>
                  <a:pt x="54" y="228"/>
                </a:lnTo>
                <a:lnTo>
                  <a:pt x="54" y="228"/>
                </a:lnTo>
                <a:lnTo>
                  <a:pt x="58" y="228"/>
                </a:lnTo>
                <a:lnTo>
                  <a:pt x="58" y="228"/>
                </a:lnTo>
                <a:lnTo>
                  <a:pt x="63" y="226"/>
                </a:lnTo>
                <a:lnTo>
                  <a:pt x="63" y="226"/>
                </a:lnTo>
                <a:lnTo>
                  <a:pt x="66" y="225"/>
                </a:lnTo>
                <a:lnTo>
                  <a:pt x="69" y="222"/>
                </a:lnTo>
                <a:lnTo>
                  <a:pt x="71" y="219"/>
                </a:lnTo>
                <a:lnTo>
                  <a:pt x="72" y="215"/>
                </a:lnTo>
                <a:lnTo>
                  <a:pt x="72" y="215"/>
                </a:lnTo>
                <a:lnTo>
                  <a:pt x="71" y="209"/>
                </a:lnTo>
                <a:lnTo>
                  <a:pt x="71" y="209"/>
                </a:lnTo>
                <a:lnTo>
                  <a:pt x="71" y="205"/>
                </a:lnTo>
                <a:lnTo>
                  <a:pt x="69" y="202"/>
                </a:lnTo>
                <a:lnTo>
                  <a:pt x="66" y="201"/>
                </a:lnTo>
                <a:lnTo>
                  <a:pt x="63" y="199"/>
                </a:lnTo>
                <a:lnTo>
                  <a:pt x="63" y="199"/>
                </a:lnTo>
                <a:lnTo>
                  <a:pt x="56" y="199"/>
                </a:lnTo>
                <a:lnTo>
                  <a:pt x="56" y="199"/>
                </a:lnTo>
                <a:lnTo>
                  <a:pt x="52" y="199"/>
                </a:lnTo>
                <a:lnTo>
                  <a:pt x="48" y="202"/>
                </a:lnTo>
                <a:lnTo>
                  <a:pt x="45" y="203"/>
                </a:lnTo>
                <a:lnTo>
                  <a:pt x="44" y="208"/>
                </a:lnTo>
                <a:lnTo>
                  <a:pt x="44" y="208"/>
                </a:lnTo>
                <a:lnTo>
                  <a:pt x="42" y="211"/>
                </a:lnTo>
                <a:lnTo>
                  <a:pt x="42" y="215"/>
                </a:lnTo>
                <a:lnTo>
                  <a:pt x="42" y="215"/>
                </a:lnTo>
                <a:close/>
                <a:moveTo>
                  <a:pt x="213" y="138"/>
                </a:moveTo>
                <a:lnTo>
                  <a:pt x="213" y="138"/>
                </a:lnTo>
                <a:lnTo>
                  <a:pt x="208" y="139"/>
                </a:lnTo>
                <a:lnTo>
                  <a:pt x="204" y="141"/>
                </a:lnTo>
                <a:lnTo>
                  <a:pt x="201" y="144"/>
                </a:lnTo>
                <a:lnTo>
                  <a:pt x="198" y="148"/>
                </a:lnTo>
                <a:lnTo>
                  <a:pt x="198" y="148"/>
                </a:lnTo>
                <a:lnTo>
                  <a:pt x="198" y="152"/>
                </a:lnTo>
                <a:lnTo>
                  <a:pt x="198" y="152"/>
                </a:lnTo>
                <a:lnTo>
                  <a:pt x="198" y="157"/>
                </a:lnTo>
                <a:lnTo>
                  <a:pt x="198" y="158"/>
                </a:lnTo>
                <a:lnTo>
                  <a:pt x="203" y="164"/>
                </a:lnTo>
                <a:lnTo>
                  <a:pt x="203" y="164"/>
                </a:lnTo>
                <a:lnTo>
                  <a:pt x="207" y="165"/>
                </a:lnTo>
                <a:lnTo>
                  <a:pt x="211" y="166"/>
                </a:lnTo>
                <a:lnTo>
                  <a:pt x="216" y="166"/>
                </a:lnTo>
                <a:lnTo>
                  <a:pt x="220" y="165"/>
                </a:lnTo>
                <a:lnTo>
                  <a:pt x="220" y="165"/>
                </a:lnTo>
                <a:lnTo>
                  <a:pt x="227" y="159"/>
                </a:lnTo>
                <a:lnTo>
                  <a:pt x="227" y="159"/>
                </a:lnTo>
                <a:lnTo>
                  <a:pt x="228" y="158"/>
                </a:lnTo>
                <a:lnTo>
                  <a:pt x="228" y="158"/>
                </a:lnTo>
                <a:lnTo>
                  <a:pt x="230" y="154"/>
                </a:lnTo>
                <a:lnTo>
                  <a:pt x="230" y="151"/>
                </a:lnTo>
                <a:lnTo>
                  <a:pt x="228" y="147"/>
                </a:lnTo>
                <a:lnTo>
                  <a:pt x="225" y="142"/>
                </a:lnTo>
                <a:lnTo>
                  <a:pt x="225" y="142"/>
                </a:lnTo>
                <a:lnTo>
                  <a:pt x="220" y="139"/>
                </a:lnTo>
                <a:lnTo>
                  <a:pt x="213" y="138"/>
                </a:lnTo>
                <a:lnTo>
                  <a:pt x="213" y="138"/>
                </a:lnTo>
                <a:close/>
                <a:moveTo>
                  <a:pt x="102" y="260"/>
                </a:moveTo>
                <a:lnTo>
                  <a:pt x="102" y="260"/>
                </a:lnTo>
                <a:lnTo>
                  <a:pt x="102" y="265"/>
                </a:lnTo>
                <a:lnTo>
                  <a:pt x="102" y="265"/>
                </a:lnTo>
                <a:lnTo>
                  <a:pt x="105" y="267"/>
                </a:lnTo>
                <a:lnTo>
                  <a:pt x="108" y="270"/>
                </a:lnTo>
                <a:lnTo>
                  <a:pt x="108" y="270"/>
                </a:lnTo>
                <a:lnTo>
                  <a:pt x="112" y="272"/>
                </a:lnTo>
                <a:lnTo>
                  <a:pt x="112" y="272"/>
                </a:lnTo>
                <a:lnTo>
                  <a:pt x="116" y="273"/>
                </a:lnTo>
                <a:lnTo>
                  <a:pt x="120" y="272"/>
                </a:lnTo>
                <a:lnTo>
                  <a:pt x="123" y="270"/>
                </a:lnTo>
                <a:lnTo>
                  <a:pt x="127" y="267"/>
                </a:lnTo>
                <a:lnTo>
                  <a:pt x="127" y="267"/>
                </a:lnTo>
                <a:lnTo>
                  <a:pt x="130" y="262"/>
                </a:lnTo>
                <a:lnTo>
                  <a:pt x="132" y="259"/>
                </a:lnTo>
                <a:lnTo>
                  <a:pt x="130" y="255"/>
                </a:lnTo>
                <a:lnTo>
                  <a:pt x="130" y="255"/>
                </a:lnTo>
                <a:lnTo>
                  <a:pt x="130" y="255"/>
                </a:lnTo>
                <a:lnTo>
                  <a:pt x="130" y="255"/>
                </a:lnTo>
                <a:lnTo>
                  <a:pt x="129" y="250"/>
                </a:lnTo>
                <a:lnTo>
                  <a:pt x="125" y="247"/>
                </a:lnTo>
                <a:lnTo>
                  <a:pt x="125" y="247"/>
                </a:lnTo>
                <a:lnTo>
                  <a:pt x="120" y="246"/>
                </a:lnTo>
                <a:lnTo>
                  <a:pt x="117" y="245"/>
                </a:lnTo>
                <a:lnTo>
                  <a:pt x="113" y="246"/>
                </a:lnTo>
                <a:lnTo>
                  <a:pt x="109" y="247"/>
                </a:lnTo>
                <a:lnTo>
                  <a:pt x="109" y="247"/>
                </a:lnTo>
                <a:lnTo>
                  <a:pt x="106" y="250"/>
                </a:lnTo>
                <a:lnTo>
                  <a:pt x="103" y="253"/>
                </a:lnTo>
                <a:lnTo>
                  <a:pt x="102" y="256"/>
                </a:lnTo>
                <a:lnTo>
                  <a:pt x="102" y="260"/>
                </a:lnTo>
                <a:lnTo>
                  <a:pt x="102" y="260"/>
                </a:lnTo>
                <a:close/>
                <a:moveTo>
                  <a:pt x="179" y="154"/>
                </a:moveTo>
                <a:lnTo>
                  <a:pt x="179" y="154"/>
                </a:lnTo>
                <a:lnTo>
                  <a:pt x="179" y="149"/>
                </a:lnTo>
                <a:lnTo>
                  <a:pt x="177" y="147"/>
                </a:lnTo>
                <a:lnTo>
                  <a:pt x="174" y="144"/>
                </a:lnTo>
                <a:lnTo>
                  <a:pt x="170" y="142"/>
                </a:lnTo>
                <a:lnTo>
                  <a:pt x="170" y="142"/>
                </a:lnTo>
                <a:lnTo>
                  <a:pt x="163" y="142"/>
                </a:lnTo>
                <a:lnTo>
                  <a:pt x="163" y="142"/>
                </a:lnTo>
                <a:lnTo>
                  <a:pt x="159" y="144"/>
                </a:lnTo>
                <a:lnTo>
                  <a:pt x="156" y="145"/>
                </a:lnTo>
                <a:lnTo>
                  <a:pt x="153" y="148"/>
                </a:lnTo>
                <a:lnTo>
                  <a:pt x="152" y="151"/>
                </a:lnTo>
                <a:lnTo>
                  <a:pt x="152" y="151"/>
                </a:lnTo>
                <a:lnTo>
                  <a:pt x="152" y="157"/>
                </a:lnTo>
                <a:lnTo>
                  <a:pt x="153" y="162"/>
                </a:lnTo>
                <a:lnTo>
                  <a:pt x="153" y="162"/>
                </a:lnTo>
                <a:lnTo>
                  <a:pt x="154" y="165"/>
                </a:lnTo>
                <a:lnTo>
                  <a:pt x="157" y="168"/>
                </a:lnTo>
                <a:lnTo>
                  <a:pt x="160" y="168"/>
                </a:lnTo>
                <a:lnTo>
                  <a:pt x="164" y="168"/>
                </a:lnTo>
                <a:lnTo>
                  <a:pt x="164" y="168"/>
                </a:lnTo>
                <a:lnTo>
                  <a:pt x="167" y="168"/>
                </a:lnTo>
                <a:lnTo>
                  <a:pt x="167" y="168"/>
                </a:lnTo>
                <a:lnTo>
                  <a:pt x="170" y="168"/>
                </a:lnTo>
                <a:lnTo>
                  <a:pt x="174" y="166"/>
                </a:lnTo>
                <a:lnTo>
                  <a:pt x="174" y="166"/>
                </a:lnTo>
                <a:lnTo>
                  <a:pt x="176" y="165"/>
                </a:lnTo>
                <a:lnTo>
                  <a:pt x="176" y="165"/>
                </a:lnTo>
                <a:lnTo>
                  <a:pt x="179" y="158"/>
                </a:lnTo>
                <a:lnTo>
                  <a:pt x="179" y="158"/>
                </a:lnTo>
                <a:lnTo>
                  <a:pt x="179" y="154"/>
                </a:lnTo>
                <a:lnTo>
                  <a:pt x="179" y="154"/>
                </a:lnTo>
                <a:close/>
                <a:moveTo>
                  <a:pt x="169" y="188"/>
                </a:moveTo>
                <a:lnTo>
                  <a:pt x="169" y="188"/>
                </a:lnTo>
                <a:lnTo>
                  <a:pt x="164" y="188"/>
                </a:lnTo>
                <a:lnTo>
                  <a:pt x="162" y="189"/>
                </a:lnTo>
                <a:lnTo>
                  <a:pt x="159" y="192"/>
                </a:lnTo>
                <a:lnTo>
                  <a:pt x="156" y="195"/>
                </a:lnTo>
                <a:lnTo>
                  <a:pt x="156" y="195"/>
                </a:lnTo>
                <a:lnTo>
                  <a:pt x="154" y="201"/>
                </a:lnTo>
                <a:lnTo>
                  <a:pt x="154" y="201"/>
                </a:lnTo>
                <a:lnTo>
                  <a:pt x="154" y="205"/>
                </a:lnTo>
                <a:lnTo>
                  <a:pt x="157" y="209"/>
                </a:lnTo>
                <a:lnTo>
                  <a:pt x="159" y="212"/>
                </a:lnTo>
                <a:lnTo>
                  <a:pt x="163" y="213"/>
                </a:lnTo>
                <a:lnTo>
                  <a:pt x="163" y="213"/>
                </a:lnTo>
                <a:lnTo>
                  <a:pt x="169" y="215"/>
                </a:lnTo>
                <a:lnTo>
                  <a:pt x="169" y="215"/>
                </a:lnTo>
                <a:lnTo>
                  <a:pt x="171" y="215"/>
                </a:lnTo>
                <a:lnTo>
                  <a:pt x="174" y="213"/>
                </a:lnTo>
                <a:lnTo>
                  <a:pt x="174" y="213"/>
                </a:lnTo>
                <a:lnTo>
                  <a:pt x="177" y="211"/>
                </a:lnTo>
                <a:lnTo>
                  <a:pt x="177" y="211"/>
                </a:lnTo>
                <a:lnTo>
                  <a:pt x="180" y="208"/>
                </a:lnTo>
                <a:lnTo>
                  <a:pt x="181" y="203"/>
                </a:lnTo>
                <a:lnTo>
                  <a:pt x="183" y="196"/>
                </a:lnTo>
                <a:lnTo>
                  <a:pt x="183" y="196"/>
                </a:lnTo>
                <a:lnTo>
                  <a:pt x="181" y="195"/>
                </a:lnTo>
                <a:lnTo>
                  <a:pt x="181" y="195"/>
                </a:lnTo>
                <a:lnTo>
                  <a:pt x="176" y="189"/>
                </a:lnTo>
                <a:lnTo>
                  <a:pt x="173" y="188"/>
                </a:lnTo>
                <a:lnTo>
                  <a:pt x="169" y="188"/>
                </a:lnTo>
                <a:lnTo>
                  <a:pt x="169" y="188"/>
                </a:lnTo>
                <a:close/>
                <a:moveTo>
                  <a:pt x="76" y="262"/>
                </a:moveTo>
                <a:lnTo>
                  <a:pt x="76" y="262"/>
                </a:lnTo>
                <a:lnTo>
                  <a:pt x="75" y="257"/>
                </a:lnTo>
                <a:lnTo>
                  <a:pt x="72" y="253"/>
                </a:lnTo>
                <a:lnTo>
                  <a:pt x="72" y="253"/>
                </a:lnTo>
                <a:lnTo>
                  <a:pt x="66" y="250"/>
                </a:lnTo>
                <a:lnTo>
                  <a:pt x="61" y="250"/>
                </a:lnTo>
                <a:lnTo>
                  <a:pt x="61" y="250"/>
                </a:lnTo>
                <a:lnTo>
                  <a:pt x="58" y="250"/>
                </a:lnTo>
                <a:lnTo>
                  <a:pt x="55" y="252"/>
                </a:lnTo>
                <a:lnTo>
                  <a:pt x="55" y="252"/>
                </a:lnTo>
                <a:lnTo>
                  <a:pt x="51" y="253"/>
                </a:lnTo>
                <a:lnTo>
                  <a:pt x="49" y="257"/>
                </a:lnTo>
                <a:lnTo>
                  <a:pt x="49" y="257"/>
                </a:lnTo>
                <a:lnTo>
                  <a:pt x="48" y="265"/>
                </a:lnTo>
                <a:lnTo>
                  <a:pt x="48" y="265"/>
                </a:lnTo>
                <a:lnTo>
                  <a:pt x="48" y="267"/>
                </a:lnTo>
                <a:lnTo>
                  <a:pt x="49" y="270"/>
                </a:lnTo>
                <a:lnTo>
                  <a:pt x="49" y="270"/>
                </a:lnTo>
                <a:lnTo>
                  <a:pt x="54" y="273"/>
                </a:lnTo>
                <a:lnTo>
                  <a:pt x="54" y="273"/>
                </a:lnTo>
                <a:lnTo>
                  <a:pt x="59" y="274"/>
                </a:lnTo>
                <a:lnTo>
                  <a:pt x="65" y="274"/>
                </a:lnTo>
                <a:lnTo>
                  <a:pt x="65" y="274"/>
                </a:lnTo>
                <a:lnTo>
                  <a:pt x="71" y="273"/>
                </a:lnTo>
                <a:lnTo>
                  <a:pt x="73" y="267"/>
                </a:lnTo>
                <a:lnTo>
                  <a:pt x="73" y="267"/>
                </a:lnTo>
                <a:lnTo>
                  <a:pt x="75" y="266"/>
                </a:lnTo>
                <a:lnTo>
                  <a:pt x="75" y="266"/>
                </a:lnTo>
                <a:lnTo>
                  <a:pt x="76" y="265"/>
                </a:lnTo>
                <a:lnTo>
                  <a:pt x="76" y="262"/>
                </a:lnTo>
                <a:lnTo>
                  <a:pt x="76" y="262"/>
                </a:lnTo>
                <a:close/>
                <a:moveTo>
                  <a:pt x="49" y="311"/>
                </a:moveTo>
                <a:lnTo>
                  <a:pt x="49" y="311"/>
                </a:lnTo>
                <a:lnTo>
                  <a:pt x="51" y="317"/>
                </a:lnTo>
                <a:lnTo>
                  <a:pt x="52" y="323"/>
                </a:lnTo>
                <a:lnTo>
                  <a:pt x="52" y="323"/>
                </a:lnTo>
                <a:lnTo>
                  <a:pt x="54" y="323"/>
                </a:lnTo>
                <a:lnTo>
                  <a:pt x="54" y="323"/>
                </a:lnTo>
                <a:lnTo>
                  <a:pt x="58" y="326"/>
                </a:lnTo>
                <a:lnTo>
                  <a:pt x="58" y="326"/>
                </a:lnTo>
                <a:lnTo>
                  <a:pt x="59" y="327"/>
                </a:lnTo>
                <a:lnTo>
                  <a:pt x="62" y="327"/>
                </a:lnTo>
                <a:lnTo>
                  <a:pt x="62" y="327"/>
                </a:lnTo>
                <a:lnTo>
                  <a:pt x="66" y="326"/>
                </a:lnTo>
                <a:lnTo>
                  <a:pt x="66" y="326"/>
                </a:lnTo>
                <a:lnTo>
                  <a:pt x="71" y="323"/>
                </a:lnTo>
                <a:lnTo>
                  <a:pt x="73" y="319"/>
                </a:lnTo>
                <a:lnTo>
                  <a:pt x="76" y="314"/>
                </a:lnTo>
                <a:lnTo>
                  <a:pt x="76" y="310"/>
                </a:lnTo>
                <a:lnTo>
                  <a:pt x="76" y="310"/>
                </a:lnTo>
                <a:lnTo>
                  <a:pt x="75" y="307"/>
                </a:lnTo>
                <a:lnTo>
                  <a:pt x="75" y="307"/>
                </a:lnTo>
                <a:lnTo>
                  <a:pt x="71" y="301"/>
                </a:lnTo>
                <a:lnTo>
                  <a:pt x="71" y="301"/>
                </a:lnTo>
                <a:lnTo>
                  <a:pt x="69" y="300"/>
                </a:lnTo>
                <a:lnTo>
                  <a:pt x="69" y="300"/>
                </a:lnTo>
                <a:lnTo>
                  <a:pt x="65" y="299"/>
                </a:lnTo>
                <a:lnTo>
                  <a:pt x="62" y="299"/>
                </a:lnTo>
                <a:lnTo>
                  <a:pt x="62" y="299"/>
                </a:lnTo>
                <a:lnTo>
                  <a:pt x="58" y="300"/>
                </a:lnTo>
                <a:lnTo>
                  <a:pt x="55" y="301"/>
                </a:lnTo>
                <a:lnTo>
                  <a:pt x="52" y="304"/>
                </a:lnTo>
                <a:lnTo>
                  <a:pt x="51" y="307"/>
                </a:lnTo>
                <a:lnTo>
                  <a:pt x="51" y="307"/>
                </a:lnTo>
                <a:lnTo>
                  <a:pt x="49" y="311"/>
                </a:lnTo>
                <a:lnTo>
                  <a:pt x="49" y="311"/>
                </a:lnTo>
                <a:close/>
                <a:moveTo>
                  <a:pt x="120" y="296"/>
                </a:moveTo>
                <a:lnTo>
                  <a:pt x="120" y="296"/>
                </a:lnTo>
                <a:lnTo>
                  <a:pt x="119" y="296"/>
                </a:lnTo>
                <a:lnTo>
                  <a:pt x="119" y="296"/>
                </a:lnTo>
                <a:lnTo>
                  <a:pt x="113" y="297"/>
                </a:lnTo>
                <a:lnTo>
                  <a:pt x="109" y="300"/>
                </a:lnTo>
                <a:lnTo>
                  <a:pt x="109" y="300"/>
                </a:lnTo>
                <a:lnTo>
                  <a:pt x="106" y="303"/>
                </a:lnTo>
                <a:lnTo>
                  <a:pt x="105" y="306"/>
                </a:lnTo>
                <a:lnTo>
                  <a:pt x="105" y="306"/>
                </a:lnTo>
                <a:lnTo>
                  <a:pt x="105" y="309"/>
                </a:lnTo>
                <a:lnTo>
                  <a:pt x="105" y="313"/>
                </a:lnTo>
                <a:lnTo>
                  <a:pt x="105" y="313"/>
                </a:lnTo>
                <a:lnTo>
                  <a:pt x="106" y="317"/>
                </a:lnTo>
                <a:lnTo>
                  <a:pt x="110" y="319"/>
                </a:lnTo>
                <a:lnTo>
                  <a:pt x="110" y="319"/>
                </a:lnTo>
                <a:lnTo>
                  <a:pt x="115" y="320"/>
                </a:lnTo>
                <a:lnTo>
                  <a:pt x="119" y="321"/>
                </a:lnTo>
                <a:lnTo>
                  <a:pt x="119" y="321"/>
                </a:lnTo>
                <a:lnTo>
                  <a:pt x="123" y="320"/>
                </a:lnTo>
                <a:lnTo>
                  <a:pt x="126" y="317"/>
                </a:lnTo>
                <a:lnTo>
                  <a:pt x="126" y="317"/>
                </a:lnTo>
                <a:lnTo>
                  <a:pt x="129" y="313"/>
                </a:lnTo>
                <a:lnTo>
                  <a:pt x="132" y="309"/>
                </a:lnTo>
                <a:lnTo>
                  <a:pt x="132" y="309"/>
                </a:lnTo>
                <a:lnTo>
                  <a:pt x="132" y="304"/>
                </a:lnTo>
                <a:lnTo>
                  <a:pt x="130" y="300"/>
                </a:lnTo>
                <a:lnTo>
                  <a:pt x="130" y="300"/>
                </a:lnTo>
                <a:lnTo>
                  <a:pt x="125" y="297"/>
                </a:lnTo>
                <a:lnTo>
                  <a:pt x="120" y="296"/>
                </a:lnTo>
                <a:lnTo>
                  <a:pt x="120" y="296"/>
                </a:lnTo>
                <a:close/>
                <a:moveTo>
                  <a:pt x="55" y="174"/>
                </a:moveTo>
                <a:lnTo>
                  <a:pt x="55" y="174"/>
                </a:lnTo>
                <a:lnTo>
                  <a:pt x="58" y="174"/>
                </a:lnTo>
                <a:lnTo>
                  <a:pt x="62" y="172"/>
                </a:lnTo>
                <a:lnTo>
                  <a:pt x="66" y="168"/>
                </a:lnTo>
                <a:lnTo>
                  <a:pt x="68" y="164"/>
                </a:lnTo>
                <a:lnTo>
                  <a:pt x="68" y="164"/>
                </a:lnTo>
                <a:lnTo>
                  <a:pt x="69" y="159"/>
                </a:lnTo>
                <a:lnTo>
                  <a:pt x="69" y="159"/>
                </a:lnTo>
                <a:lnTo>
                  <a:pt x="69" y="157"/>
                </a:lnTo>
                <a:lnTo>
                  <a:pt x="66" y="154"/>
                </a:lnTo>
                <a:lnTo>
                  <a:pt x="66" y="154"/>
                </a:lnTo>
                <a:lnTo>
                  <a:pt x="63" y="151"/>
                </a:lnTo>
                <a:lnTo>
                  <a:pt x="59" y="149"/>
                </a:lnTo>
                <a:lnTo>
                  <a:pt x="59" y="149"/>
                </a:lnTo>
                <a:lnTo>
                  <a:pt x="55" y="149"/>
                </a:lnTo>
                <a:lnTo>
                  <a:pt x="51" y="149"/>
                </a:lnTo>
                <a:lnTo>
                  <a:pt x="51" y="149"/>
                </a:lnTo>
                <a:lnTo>
                  <a:pt x="48" y="151"/>
                </a:lnTo>
                <a:lnTo>
                  <a:pt x="45" y="154"/>
                </a:lnTo>
                <a:lnTo>
                  <a:pt x="44" y="157"/>
                </a:lnTo>
                <a:lnTo>
                  <a:pt x="44" y="159"/>
                </a:lnTo>
                <a:lnTo>
                  <a:pt x="44" y="159"/>
                </a:lnTo>
                <a:lnTo>
                  <a:pt x="42" y="165"/>
                </a:lnTo>
                <a:lnTo>
                  <a:pt x="42" y="165"/>
                </a:lnTo>
                <a:lnTo>
                  <a:pt x="44" y="169"/>
                </a:lnTo>
                <a:lnTo>
                  <a:pt x="46" y="172"/>
                </a:lnTo>
                <a:lnTo>
                  <a:pt x="48" y="172"/>
                </a:lnTo>
                <a:lnTo>
                  <a:pt x="48" y="172"/>
                </a:lnTo>
                <a:lnTo>
                  <a:pt x="55" y="174"/>
                </a:lnTo>
                <a:lnTo>
                  <a:pt x="55" y="174"/>
                </a:lnTo>
                <a:close/>
                <a:moveTo>
                  <a:pt x="157" y="257"/>
                </a:moveTo>
                <a:lnTo>
                  <a:pt x="157" y="257"/>
                </a:lnTo>
                <a:lnTo>
                  <a:pt x="157" y="260"/>
                </a:lnTo>
                <a:lnTo>
                  <a:pt x="159" y="263"/>
                </a:lnTo>
                <a:lnTo>
                  <a:pt x="160" y="266"/>
                </a:lnTo>
                <a:lnTo>
                  <a:pt x="163" y="267"/>
                </a:lnTo>
                <a:lnTo>
                  <a:pt x="163" y="267"/>
                </a:lnTo>
                <a:lnTo>
                  <a:pt x="170" y="269"/>
                </a:lnTo>
                <a:lnTo>
                  <a:pt x="170" y="269"/>
                </a:lnTo>
                <a:lnTo>
                  <a:pt x="176" y="267"/>
                </a:lnTo>
                <a:lnTo>
                  <a:pt x="180" y="263"/>
                </a:lnTo>
                <a:lnTo>
                  <a:pt x="180" y="263"/>
                </a:lnTo>
                <a:lnTo>
                  <a:pt x="181" y="257"/>
                </a:lnTo>
                <a:lnTo>
                  <a:pt x="181" y="257"/>
                </a:lnTo>
                <a:lnTo>
                  <a:pt x="183" y="256"/>
                </a:lnTo>
                <a:lnTo>
                  <a:pt x="183" y="256"/>
                </a:lnTo>
                <a:lnTo>
                  <a:pt x="183" y="252"/>
                </a:lnTo>
                <a:lnTo>
                  <a:pt x="181" y="247"/>
                </a:lnTo>
                <a:lnTo>
                  <a:pt x="180" y="246"/>
                </a:lnTo>
                <a:lnTo>
                  <a:pt x="177" y="245"/>
                </a:lnTo>
                <a:lnTo>
                  <a:pt x="177" y="245"/>
                </a:lnTo>
                <a:lnTo>
                  <a:pt x="170" y="243"/>
                </a:lnTo>
                <a:lnTo>
                  <a:pt x="170" y="243"/>
                </a:lnTo>
                <a:lnTo>
                  <a:pt x="166" y="245"/>
                </a:lnTo>
                <a:lnTo>
                  <a:pt x="163" y="246"/>
                </a:lnTo>
                <a:lnTo>
                  <a:pt x="163" y="246"/>
                </a:lnTo>
                <a:lnTo>
                  <a:pt x="159" y="252"/>
                </a:lnTo>
                <a:lnTo>
                  <a:pt x="157" y="257"/>
                </a:lnTo>
                <a:lnTo>
                  <a:pt x="157" y="257"/>
                </a:lnTo>
                <a:close/>
                <a:moveTo>
                  <a:pt x="217" y="213"/>
                </a:moveTo>
                <a:lnTo>
                  <a:pt x="217" y="213"/>
                </a:lnTo>
                <a:lnTo>
                  <a:pt x="221" y="212"/>
                </a:lnTo>
                <a:lnTo>
                  <a:pt x="221" y="212"/>
                </a:lnTo>
                <a:lnTo>
                  <a:pt x="224" y="211"/>
                </a:lnTo>
                <a:lnTo>
                  <a:pt x="228" y="208"/>
                </a:lnTo>
                <a:lnTo>
                  <a:pt x="230" y="205"/>
                </a:lnTo>
                <a:lnTo>
                  <a:pt x="231" y="201"/>
                </a:lnTo>
                <a:lnTo>
                  <a:pt x="231" y="201"/>
                </a:lnTo>
                <a:lnTo>
                  <a:pt x="230" y="196"/>
                </a:lnTo>
                <a:lnTo>
                  <a:pt x="230" y="195"/>
                </a:lnTo>
                <a:lnTo>
                  <a:pt x="225" y="191"/>
                </a:lnTo>
                <a:lnTo>
                  <a:pt x="225" y="191"/>
                </a:lnTo>
                <a:lnTo>
                  <a:pt x="218" y="188"/>
                </a:lnTo>
                <a:lnTo>
                  <a:pt x="218" y="188"/>
                </a:lnTo>
                <a:lnTo>
                  <a:pt x="214" y="189"/>
                </a:lnTo>
                <a:lnTo>
                  <a:pt x="211" y="191"/>
                </a:lnTo>
                <a:lnTo>
                  <a:pt x="211" y="191"/>
                </a:lnTo>
                <a:lnTo>
                  <a:pt x="207" y="195"/>
                </a:lnTo>
                <a:lnTo>
                  <a:pt x="207" y="195"/>
                </a:lnTo>
                <a:lnTo>
                  <a:pt x="206" y="196"/>
                </a:lnTo>
                <a:lnTo>
                  <a:pt x="206" y="196"/>
                </a:lnTo>
                <a:lnTo>
                  <a:pt x="204" y="205"/>
                </a:lnTo>
                <a:lnTo>
                  <a:pt x="204" y="205"/>
                </a:lnTo>
                <a:lnTo>
                  <a:pt x="206" y="209"/>
                </a:lnTo>
                <a:lnTo>
                  <a:pt x="206" y="209"/>
                </a:lnTo>
                <a:lnTo>
                  <a:pt x="208" y="211"/>
                </a:lnTo>
                <a:lnTo>
                  <a:pt x="213" y="212"/>
                </a:lnTo>
                <a:lnTo>
                  <a:pt x="213" y="212"/>
                </a:lnTo>
                <a:lnTo>
                  <a:pt x="217" y="213"/>
                </a:lnTo>
                <a:lnTo>
                  <a:pt x="217" y="213"/>
                </a:lnTo>
                <a:close/>
                <a:moveTo>
                  <a:pt x="230" y="253"/>
                </a:moveTo>
                <a:lnTo>
                  <a:pt x="230" y="253"/>
                </a:lnTo>
                <a:lnTo>
                  <a:pt x="230" y="250"/>
                </a:lnTo>
                <a:lnTo>
                  <a:pt x="228" y="249"/>
                </a:lnTo>
                <a:lnTo>
                  <a:pt x="228" y="249"/>
                </a:lnTo>
                <a:lnTo>
                  <a:pt x="224" y="245"/>
                </a:lnTo>
                <a:lnTo>
                  <a:pt x="223" y="243"/>
                </a:lnTo>
                <a:lnTo>
                  <a:pt x="218" y="243"/>
                </a:lnTo>
                <a:lnTo>
                  <a:pt x="218" y="243"/>
                </a:lnTo>
                <a:lnTo>
                  <a:pt x="216" y="243"/>
                </a:lnTo>
                <a:lnTo>
                  <a:pt x="216" y="243"/>
                </a:lnTo>
                <a:lnTo>
                  <a:pt x="211" y="245"/>
                </a:lnTo>
                <a:lnTo>
                  <a:pt x="208" y="247"/>
                </a:lnTo>
                <a:lnTo>
                  <a:pt x="208" y="247"/>
                </a:lnTo>
                <a:lnTo>
                  <a:pt x="207" y="252"/>
                </a:lnTo>
                <a:lnTo>
                  <a:pt x="206" y="256"/>
                </a:lnTo>
                <a:lnTo>
                  <a:pt x="206" y="256"/>
                </a:lnTo>
                <a:lnTo>
                  <a:pt x="206" y="262"/>
                </a:lnTo>
                <a:lnTo>
                  <a:pt x="206" y="262"/>
                </a:lnTo>
                <a:lnTo>
                  <a:pt x="207" y="265"/>
                </a:lnTo>
                <a:lnTo>
                  <a:pt x="208" y="266"/>
                </a:lnTo>
                <a:lnTo>
                  <a:pt x="208" y="266"/>
                </a:lnTo>
                <a:lnTo>
                  <a:pt x="213" y="267"/>
                </a:lnTo>
                <a:lnTo>
                  <a:pt x="217" y="267"/>
                </a:lnTo>
                <a:lnTo>
                  <a:pt x="217" y="267"/>
                </a:lnTo>
                <a:lnTo>
                  <a:pt x="218" y="267"/>
                </a:lnTo>
                <a:lnTo>
                  <a:pt x="218" y="267"/>
                </a:lnTo>
                <a:lnTo>
                  <a:pt x="224" y="266"/>
                </a:lnTo>
                <a:lnTo>
                  <a:pt x="227" y="262"/>
                </a:lnTo>
                <a:lnTo>
                  <a:pt x="227" y="262"/>
                </a:lnTo>
                <a:lnTo>
                  <a:pt x="230" y="257"/>
                </a:lnTo>
                <a:lnTo>
                  <a:pt x="230" y="253"/>
                </a:lnTo>
                <a:lnTo>
                  <a:pt x="230" y="253"/>
                </a:lnTo>
                <a:close/>
                <a:moveTo>
                  <a:pt x="126" y="203"/>
                </a:moveTo>
                <a:lnTo>
                  <a:pt x="126" y="203"/>
                </a:lnTo>
                <a:lnTo>
                  <a:pt x="125" y="199"/>
                </a:lnTo>
                <a:lnTo>
                  <a:pt x="125" y="199"/>
                </a:lnTo>
                <a:lnTo>
                  <a:pt x="122" y="196"/>
                </a:lnTo>
                <a:lnTo>
                  <a:pt x="119" y="193"/>
                </a:lnTo>
                <a:lnTo>
                  <a:pt x="119" y="193"/>
                </a:lnTo>
                <a:lnTo>
                  <a:pt x="115" y="193"/>
                </a:lnTo>
                <a:lnTo>
                  <a:pt x="112" y="193"/>
                </a:lnTo>
                <a:lnTo>
                  <a:pt x="109" y="195"/>
                </a:lnTo>
                <a:lnTo>
                  <a:pt x="106" y="198"/>
                </a:lnTo>
                <a:lnTo>
                  <a:pt x="106" y="198"/>
                </a:lnTo>
                <a:lnTo>
                  <a:pt x="102" y="203"/>
                </a:lnTo>
                <a:lnTo>
                  <a:pt x="100" y="209"/>
                </a:lnTo>
                <a:lnTo>
                  <a:pt x="100" y="209"/>
                </a:lnTo>
                <a:lnTo>
                  <a:pt x="102" y="213"/>
                </a:lnTo>
                <a:lnTo>
                  <a:pt x="103" y="216"/>
                </a:lnTo>
                <a:lnTo>
                  <a:pt x="103" y="216"/>
                </a:lnTo>
                <a:lnTo>
                  <a:pt x="110" y="219"/>
                </a:lnTo>
                <a:lnTo>
                  <a:pt x="113" y="219"/>
                </a:lnTo>
                <a:lnTo>
                  <a:pt x="117" y="218"/>
                </a:lnTo>
                <a:lnTo>
                  <a:pt x="117" y="218"/>
                </a:lnTo>
                <a:lnTo>
                  <a:pt x="119" y="216"/>
                </a:lnTo>
                <a:lnTo>
                  <a:pt x="119" y="216"/>
                </a:lnTo>
                <a:lnTo>
                  <a:pt x="122" y="213"/>
                </a:lnTo>
                <a:lnTo>
                  <a:pt x="122" y="213"/>
                </a:lnTo>
                <a:lnTo>
                  <a:pt x="125" y="209"/>
                </a:lnTo>
                <a:lnTo>
                  <a:pt x="126" y="203"/>
                </a:lnTo>
                <a:lnTo>
                  <a:pt x="126" y="203"/>
                </a:lnTo>
                <a:close/>
                <a:moveTo>
                  <a:pt x="108" y="151"/>
                </a:moveTo>
                <a:lnTo>
                  <a:pt x="108" y="151"/>
                </a:lnTo>
                <a:lnTo>
                  <a:pt x="103" y="151"/>
                </a:lnTo>
                <a:lnTo>
                  <a:pt x="103" y="151"/>
                </a:lnTo>
                <a:lnTo>
                  <a:pt x="100" y="152"/>
                </a:lnTo>
                <a:lnTo>
                  <a:pt x="96" y="155"/>
                </a:lnTo>
                <a:lnTo>
                  <a:pt x="96" y="155"/>
                </a:lnTo>
                <a:lnTo>
                  <a:pt x="95" y="157"/>
                </a:lnTo>
                <a:lnTo>
                  <a:pt x="95" y="157"/>
                </a:lnTo>
                <a:lnTo>
                  <a:pt x="93" y="165"/>
                </a:lnTo>
                <a:lnTo>
                  <a:pt x="93" y="165"/>
                </a:lnTo>
                <a:lnTo>
                  <a:pt x="95" y="169"/>
                </a:lnTo>
                <a:lnTo>
                  <a:pt x="98" y="174"/>
                </a:lnTo>
                <a:lnTo>
                  <a:pt x="98" y="174"/>
                </a:lnTo>
                <a:lnTo>
                  <a:pt x="99" y="174"/>
                </a:lnTo>
                <a:lnTo>
                  <a:pt x="99" y="174"/>
                </a:lnTo>
                <a:lnTo>
                  <a:pt x="105" y="174"/>
                </a:lnTo>
                <a:lnTo>
                  <a:pt x="105" y="174"/>
                </a:lnTo>
                <a:lnTo>
                  <a:pt x="109" y="174"/>
                </a:lnTo>
                <a:lnTo>
                  <a:pt x="112" y="172"/>
                </a:lnTo>
                <a:lnTo>
                  <a:pt x="115" y="169"/>
                </a:lnTo>
                <a:lnTo>
                  <a:pt x="117" y="165"/>
                </a:lnTo>
                <a:lnTo>
                  <a:pt x="117" y="165"/>
                </a:lnTo>
                <a:lnTo>
                  <a:pt x="119" y="158"/>
                </a:lnTo>
                <a:lnTo>
                  <a:pt x="119" y="158"/>
                </a:lnTo>
                <a:lnTo>
                  <a:pt x="119" y="155"/>
                </a:lnTo>
                <a:lnTo>
                  <a:pt x="116" y="152"/>
                </a:lnTo>
                <a:lnTo>
                  <a:pt x="116" y="152"/>
                </a:lnTo>
                <a:lnTo>
                  <a:pt x="115" y="152"/>
                </a:lnTo>
                <a:lnTo>
                  <a:pt x="115" y="152"/>
                </a:lnTo>
                <a:lnTo>
                  <a:pt x="112" y="151"/>
                </a:lnTo>
                <a:lnTo>
                  <a:pt x="108" y="151"/>
                </a:lnTo>
                <a:lnTo>
                  <a:pt x="108" y="151"/>
                </a:lnTo>
                <a:close/>
                <a:moveTo>
                  <a:pt x="5" y="85"/>
                </a:moveTo>
                <a:lnTo>
                  <a:pt x="5" y="85"/>
                </a:lnTo>
                <a:lnTo>
                  <a:pt x="4" y="87"/>
                </a:lnTo>
                <a:lnTo>
                  <a:pt x="4" y="87"/>
                </a:lnTo>
                <a:lnTo>
                  <a:pt x="4" y="110"/>
                </a:lnTo>
                <a:lnTo>
                  <a:pt x="4" y="110"/>
                </a:lnTo>
                <a:lnTo>
                  <a:pt x="2" y="152"/>
                </a:lnTo>
                <a:lnTo>
                  <a:pt x="2" y="152"/>
                </a:lnTo>
                <a:lnTo>
                  <a:pt x="4" y="165"/>
                </a:lnTo>
                <a:lnTo>
                  <a:pt x="4" y="178"/>
                </a:lnTo>
                <a:lnTo>
                  <a:pt x="4" y="178"/>
                </a:lnTo>
                <a:lnTo>
                  <a:pt x="5" y="193"/>
                </a:lnTo>
                <a:lnTo>
                  <a:pt x="5" y="193"/>
                </a:lnTo>
                <a:lnTo>
                  <a:pt x="7" y="208"/>
                </a:lnTo>
                <a:lnTo>
                  <a:pt x="7" y="208"/>
                </a:lnTo>
                <a:lnTo>
                  <a:pt x="8" y="226"/>
                </a:lnTo>
                <a:lnTo>
                  <a:pt x="8" y="226"/>
                </a:lnTo>
                <a:lnTo>
                  <a:pt x="9" y="235"/>
                </a:lnTo>
                <a:lnTo>
                  <a:pt x="9" y="235"/>
                </a:lnTo>
                <a:lnTo>
                  <a:pt x="9" y="232"/>
                </a:lnTo>
                <a:lnTo>
                  <a:pt x="9" y="232"/>
                </a:lnTo>
                <a:lnTo>
                  <a:pt x="9" y="220"/>
                </a:lnTo>
                <a:lnTo>
                  <a:pt x="9" y="220"/>
                </a:lnTo>
                <a:lnTo>
                  <a:pt x="9" y="218"/>
                </a:lnTo>
                <a:lnTo>
                  <a:pt x="9" y="218"/>
                </a:lnTo>
                <a:lnTo>
                  <a:pt x="8" y="203"/>
                </a:lnTo>
                <a:lnTo>
                  <a:pt x="8" y="203"/>
                </a:lnTo>
                <a:lnTo>
                  <a:pt x="5" y="171"/>
                </a:lnTo>
                <a:lnTo>
                  <a:pt x="5" y="171"/>
                </a:lnTo>
                <a:lnTo>
                  <a:pt x="5" y="127"/>
                </a:lnTo>
                <a:lnTo>
                  <a:pt x="5" y="127"/>
                </a:lnTo>
                <a:lnTo>
                  <a:pt x="5" y="85"/>
                </a:lnTo>
                <a:lnTo>
                  <a:pt x="5" y="85"/>
                </a:lnTo>
                <a:close/>
                <a:moveTo>
                  <a:pt x="79" y="228"/>
                </a:moveTo>
                <a:lnTo>
                  <a:pt x="79" y="228"/>
                </a:lnTo>
                <a:lnTo>
                  <a:pt x="82" y="228"/>
                </a:lnTo>
                <a:lnTo>
                  <a:pt x="83" y="226"/>
                </a:lnTo>
                <a:lnTo>
                  <a:pt x="83" y="226"/>
                </a:lnTo>
                <a:lnTo>
                  <a:pt x="88" y="220"/>
                </a:lnTo>
                <a:lnTo>
                  <a:pt x="88" y="220"/>
                </a:lnTo>
                <a:lnTo>
                  <a:pt x="88" y="219"/>
                </a:lnTo>
                <a:lnTo>
                  <a:pt x="88" y="219"/>
                </a:lnTo>
                <a:lnTo>
                  <a:pt x="88" y="199"/>
                </a:lnTo>
                <a:lnTo>
                  <a:pt x="88" y="199"/>
                </a:lnTo>
                <a:lnTo>
                  <a:pt x="86" y="196"/>
                </a:lnTo>
                <a:lnTo>
                  <a:pt x="86" y="196"/>
                </a:lnTo>
                <a:lnTo>
                  <a:pt x="86" y="196"/>
                </a:lnTo>
                <a:lnTo>
                  <a:pt x="86" y="196"/>
                </a:lnTo>
                <a:lnTo>
                  <a:pt x="85" y="206"/>
                </a:lnTo>
                <a:lnTo>
                  <a:pt x="85" y="206"/>
                </a:lnTo>
                <a:lnTo>
                  <a:pt x="85" y="222"/>
                </a:lnTo>
                <a:lnTo>
                  <a:pt x="85" y="222"/>
                </a:lnTo>
                <a:lnTo>
                  <a:pt x="85" y="223"/>
                </a:lnTo>
                <a:lnTo>
                  <a:pt x="85" y="223"/>
                </a:lnTo>
                <a:lnTo>
                  <a:pt x="83" y="225"/>
                </a:lnTo>
                <a:lnTo>
                  <a:pt x="82" y="225"/>
                </a:lnTo>
                <a:lnTo>
                  <a:pt x="82" y="225"/>
                </a:lnTo>
                <a:lnTo>
                  <a:pt x="82" y="223"/>
                </a:lnTo>
                <a:lnTo>
                  <a:pt x="82" y="223"/>
                </a:lnTo>
                <a:lnTo>
                  <a:pt x="79" y="228"/>
                </a:lnTo>
                <a:lnTo>
                  <a:pt x="79" y="228"/>
                </a:lnTo>
                <a:close/>
                <a:moveTo>
                  <a:pt x="233" y="347"/>
                </a:moveTo>
                <a:lnTo>
                  <a:pt x="233" y="347"/>
                </a:lnTo>
                <a:lnTo>
                  <a:pt x="233" y="347"/>
                </a:lnTo>
                <a:lnTo>
                  <a:pt x="233" y="347"/>
                </a:lnTo>
                <a:lnTo>
                  <a:pt x="234" y="347"/>
                </a:lnTo>
                <a:lnTo>
                  <a:pt x="234" y="347"/>
                </a:lnTo>
                <a:lnTo>
                  <a:pt x="241" y="337"/>
                </a:lnTo>
                <a:lnTo>
                  <a:pt x="241" y="337"/>
                </a:lnTo>
                <a:lnTo>
                  <a:pt x="245" y="331"/>
                </a:lnTo>
                <a:lnTo>
                  <a:pt x="248" y="324"/>
                </a:lnTo>
                <a:lnTo>
                  <a:pt x="248" y="324"/>
                </a:lnTo>
                <a:lnTo>
                  <a:pt x="250" y="323"/>
                </a:lnTo>
                <a:lnTo>
                  <a:pt x="250" y="323"/>
                </a:lnTo>
                <a:lnTo>
                  <a:pt x="252" y="307"/>
                </a:lnTo>
                <a:lnTo>
                  <a:pt x="252" y="307"/>
                </a:lnTo>
                <a:lnTo>
                  <a:pt x="252" y="304"/>
                </a:lnTo>
                <a:lnTo>
                  <a:pt x="252" y="304"/>
                </a:lnTo>
                <a:lnTo>
                  <a:pt x="251" y="304"/>
                </a:lnTo>
                <a:lnTo>
                  <a:pt x="251" y="304"/>
                </a:lnTo>
                <a:lnTo>
                  <a:pt x="251" y="310"/>
                </a:lnTo>
                <a:lnTo>
                  <a:pt x="250" y="314"/>
                </a:lnTo>
                <a:lnTo>
                  <a:pt x="250" y="314"/>
                </a:lnTo>
                <a:lnTo>
                  <a:pt x="245" y="328"/>
                </a:lnTo>
                <a:lnTo>
                  <a:pt x="245" y="328"/>
                </a:lnTo>
                <a:lnTo>
                  <a:pt x="244" y="331"/>
                </a:lnTo>
                <a:lnTo>
                  <a:pt x="244" y="331"/>
                </a:lnTo>
                <a:lnTo>
                  <a:pt x="243" y="333"/>
                </a:lnTo>
                <a:lnTo>
                  <a:pt x="243" y="333"/>
                </a:lnTo>
                <a:lnTo>
                  <a:pt x="241" y="333"/>
                </a:lnTo>
                <a:lnTo>
                  <a:pt x="241" y="334"/>
                </a:lnTo>
                <a:lnTo>
                  <a:pt x="241" y="334"/>
                </a:lnTo>
                <a:lnTo>
                  <a:pt x="238" y="338"/>
                </a:lnTo>
                <a:lnTo>
                  <a:pt x="234" y="343"/>
                </a:lnTo>
                <a:lnTo>
                  <a:pt x="234" y="343"/>
                </a:lnTo>
                <a:lnTo>
                  <a:pt x="233" y="346"/>
                </a:lnTo>
                <a:lnTo>
                  <a:pt x="233" y="347"/>
                </a:lnTo>
                <a:lnTo>
                  <a:pt x="233" y="347"/>
                </a:lnTo>
                <a:close/>
                <a:moveTo>
                  <a:pt x="28" y="321"/>
                </a:moveTo>
                <a:lnTo>
                  <a:pt x="28" y="321"/>
                </a:lnTo>
                <a:lnTo>
                  <a:pt x="27" y="331"/>
                </a:lnTo>
                <a:lnTo>
                  <a:pt x="27" y="331"/>
                </a:lnTo>
                <a:lnTo>
                  <a:pt x="28" y="341"/>
                </a:lnTo>
                <a:lnTo>
                  <a:pt x="28" y="341"/>
                </a:lnTo>
                <a:lnTo>
                  <a:pt x="28" y="343"/>
                </a:lnTo>
                <a:lnTo>
                  <a:pt x="29" y="343"/>
                </a:lnTo>
                <a:lnTo>
                  <a:pt x="29" y="343"/>
                </a:lnTo>
                <a:lnTo>
                  <a:pt x="29" y="338"/>
                </a:lnTo>
                <a:lnTo>
                  <a:pt x="29" y="338"/>
                </a:lnTo>
                <a:lnTo>
                  <a:pt x="31" y="327"/>
                </a:lnTo>
                <a:lnTo>
                  <a:pt x="31" y="327"/>
                </a:lnTo>
                <a:lnTo>
                  <a:pt x="31" y="324"/>
                </a:lnTo>
                <a:lnTo>
                  <a:pt x="31" y="324"/>
                </a:lnTo>
                <a:lnTo>
                  <a:pt x="34" y="319"/>
                </a:lnTo>
                <a:lnTo>
                  <a:pt x="34" y="319"/>
                </a:lnTo>
                <a:lnTo>
                  <a:pt x="34" y="316"/>
                </a:lnTo>
                <a:lnTo>
                  <a:pt x="34" y="316"/>
                </a:lnTo>
                <a:lnTo>
                  <a:pt x="31" y="320"/>
                </a:lnTo>
                <a:lnTo>
                  <a:pt x="28" y="321"/>
                </a:lnTo>
                <a:lnTo>
                  <a:pt x="28" y="321"/>
                </a:lnTo>
                <a:close/>
                <a:moveTo>
                  <a:pt x="157" y="353"/>
                </a:moveTo>
                <a:lnTo>
                  <a:pt x="157" y="353"/>
                </a:lnTo>
                <a:lnTo>
                  <a:pt x="156" y="353"/>
                </a:lnTo>
                <a:lnTo>
                  <a:pt x="156" y="353"/>
                </a:lnTo>
                <a:lnTo>
                  <a:pt x="154" y="354"/>
                </a:lnTo>
                <a:lnTo>
                  <a:pt x="154" y="354"/>
                </a:lnTo>
                <a:lnTo>
                  <a:pt x="153" y="355"/>
                </a:lnTo>
                <a:lnTo>
                  <a:pt x="153" y="355"/>
                </a:lnTo>
                <a:lnTo>
                  <a:pt x="152" y="354"/>
                </a:lnTo>
                <a:lnTo>
                  <a:pt x="152" y="354"/>
                </a:lnTo>
                <a:lnTo>
                  <a:pt x="152" y="353"/>
                </a:lnTo>
                <a:lnTo>
                  <a:pt x="152" y="353"/>
                </a:lnTo>
                <a:lnTo>
                  <a:pt x="149" y="353"/>
                </a:lnTo>
                <a:lnTo>
                  <a:pt x="149" y="353"/>
                </a:lnTo>
                <a:lnTo>
                  <a:pt x="147" y="357"/>
                </a:lnTo>
                <a:lnTo>
                  <a:pt x="147" y="357"/>
                </a:lnTo>
                <a:lnTo>
                  <a:pt x="160" y="355"/>
                </a:lnTo>
                <a:lnTo>
                  <a:pt x="174" y="353"/>
                </a:lnTo>
                <a:lnTo>
                  <a:pt x="174" y="353"/>
                </a:lnTo>
                <a:lnTo>
                  <a:pt x="173" y="353"/>
                </a:lnTo>
                <a:lnTo>
                  <a:pt x="171" y="351"/>
                </a:lnTo>
                <a:lnTo>
                  <a:pt x="171" y="351"/>
                </a:lnTo>
                <a:lnTo>
                  <a:pt x="163" y="353"/>
                </a:lnTo>
                <a:lnTo>
                  <a:pt x="163" y="353"/>
                </a:lnTo>
                <a:lnTo>
                  <a:pt x="162" y="353"/>
                </a:lnTo>
                <a:lnTo>
                  <a:pt x="162" y="353"/>
                </a:lnTo>
                <a:lnTo>
                  <a:pt x="162" y="354"/>
                </a:lnTo>
                <a:lnTo>
                  <a:pt x="162" y="354"/>
                </a:lnTo>
                <a:lnTo>
                  <a:pt x="159" y="355"/>
                </a:lnTo>
                <a:lnTo>
                  <a:pt x="159" y="355"/>
                </a:lnTo>
                <a:lnTo>
                  <a:pt x="159" y="354"/>
                </a:lnTo>
                <a:lnTo>
                  <a:pt x="159" y="354"/>
                </a:lnTo>
                <a:lnTo>
                  <a:pt x="157" y="353"/>
                </a:lnTo>
                <a:lnTo>
                  <a:pt x="157" y="353"/>
                </a:lnTo>
                <a:close/>
                <a:moveTo>
                  <a:pt x="129" y="363"/>
                </a:moveTo>
                <a:lnTo>
                  <a:pt x="129" y="363"/>
                </a:lnTo>
                <a:lnTo>
                  <a:pt x="154" y="361"/>
                </a:lnTo>
                <a:lnTo>
                  <a:pt x="179" y="358"/>
                </a:lnTo>
                <a:lnTo>
                  <a:pt x="179" y="358"/>
                </a:lnTo>
                <a:lnTo>
                  <a:pt x="177" y="358"/>
                </a:lnTo>
                <a:lnTo>
                  <a:pt x="177" y="358"/>
                </a:lnTo>
                <a:lnTo>
                  <a:pt x="166" y="358"/>
                </a:lnTo>
                <a:lnTo>
                  <a:pt x="166" y="358"/>
                </a:lnTo>
                <a:lnTo>
                  <a:pt x="153" y="360"/>
                </a:lnTo>
                <a:lnTo>
                  <a:pt x="153" y="360"/>
                </a:lnTo>
                <a:lnTo>
                  <a:pt x="143" y="360"/>
                </a:lnTo>
                <a:lnTo>
                  <a:pt x="143" y="360"/>
                </a:lnTo>
                <a:lnTo>
                  <a:pt x="130" y="361"/>
                </a:lnTo>
                <a:lnTo>
                  <a:pt x="130" y="361"/>
                </a:lnTo>
                <a:lnTo>
                  <a:pt x="129" y="361"/>
                </a:lnTo>
                <a:lnTo>
                  <a:pt x="129" y="363"/>
                </a:lnTo>
                <a:lnTo>
                  <a:pt x="129" y="363"/>
                </a:lnTo>
                <a:close/>
                <a:moveTo>
                  <a:pt x="21" y="154"/>
                </a:moveTo>
                <a:lnTo>
                  <a:pt x="21" y="154"/>
                </a:lnTo>
                <a:lnTo>
                  <a:pt x="21" y="154"/>
                </a:lnTo>
                <a:lnTo>
                  <a:pt x="21" y="154"/>
                </a:lnTo>
                <a:lnTo>
                  <a:pt x="21" y="151"/>
                </a:lnTo>
                <a:lnTo>
                  <a:pt x="21" y="151"/>
                </a:lnTo>
                <a:lnTo>
                  <a:pt x="22" y="148"/>
                </a:lnTo>
                <a:lnTo>
                  <a:pt x="24" y="145"/>
                </a:lnTo>
                <a:lnTo>
                  <a:pt x="24" y="145"/>
                </a:lnTo>
                <a:lnTo>
                  <a:pt x="29" y="128"/>
                </a:lnTo>
                <a:lnTo>
                  <a:pt x="29" y="128"/>
                </a:lnTo>
                <a:lnTo>
                  <a:pt x="29" y="127"/>
                </a:lnTo>
                <a:lnTo>
                  <a:pt x="29" y="127"/>
                </a:lnTo>
                <a:lnTo>
                  <a:pt x="28" y="128"/>
                </a:lnTo>
                <a:lnTo>
                  <a:pt x="28" y="128"/>
                </a:lnTo>
                <a:lnTo>
                  <a:pt x="21" y="142"/>
                </a:lnTo>
                <a:lnTo>
                  <a:pt x="21" y="142"/>
                </a:lnTo>
                <a:lnTo>
                  <a:pt x="19" y="144"/>
                </a:lnTo>
                <a:lnTo>
                  <a:pt x="19" y="144"/>
                </a:lnTo>
                <a:lnTo>
                  <a:pt x="21" y="154"/>
                </a:lnTo>
                <a:lnTo>
                  <a:pt x="21" y="154"/>
                </a:lnTo>
                <a:close/>
                <a:moveTo>
                  <a:pt x="211" y="355"/>
                </a:moveTo>
                <a:lnTo>
                  <a:pt x="211" y="355"/>
                </a:lnTo>
                <a:lnTo>
                  <a:pt x="216" y="355"/>
                </a:lnTo>
                <a:lnTo>
                  <a:pt x="221" y="354"/>
                </a:lnTo>
                <a:lnTo>
                  <a:pt x="230" y="350"/>
                </a:lnTo>
                <a:lnTo>
                  <a:pt x="230" y="350"/>
                </a:lnTo>
                <a:lnTo>
                  <a:pt x="230" y="347"/>
                </a:lnTo>
                <a:lnTo>
                  <a:pt x="230" y="347"/>
                </a:lnTo>
                <a:lnTo>
                  <a:pt x="230" y="344"/>
                </a:lnTo>
                <a:lnTo>
                  <a:pt x="230" y="344"/>
                </a:lnTo>
                <a:lnTo>
                  <a:pt x="230" y="343"/>
                </a:lnTo>
                <a:lnTo>
                  <a:pt x="230" y="343"/>
                </a:lnTo>
                <a:lnTo>
                  <a:pt x="228" y="344"/>
                </a:lnTo>
                <a:lnTo>
                  <a:pt x="228" y="344"/>
                </a:lnTo>
                <a:lnTo>
                  <a:pt x="223" y="350"/>
                </a:lnTo>
                <a:lnTo>
                  <a:pt x="223" y="350"/>
                </a:lnTo>
                <a:lnTo>
                  <a:pt x="223" y="350"/>
                </a:lnTo>
                <a:lnTo>
                  <a:pt x="223" y="350"/>
                </a:lnTo>
                <a:lnTo>
                  <a:pt x="220" y="353"/>
                </a:lnTo>
                <a:lnTo>
                  <a:pt x="220" y="353"/>
                </a:lnTo>
                <a:lnTo>
                  <a:pt x="217" y="353"/>
                </a:lnTo>
                <a:lnTo>
                  <a:pt x="217" y="353"/>
                </a:lnTo>
                <a:lnTo>
                  <a:pt x="216" y="353"/>
                </a:lnTo>
                <a:lnTo>
                  <a:pt x="216" y="353"/>
                </a:lnTo>
                <a:lnTo>
                  <a:pt x="211" y="355"/>
                </a:lnTo>
                <a:lnTo>
                  <a:pt x="211" y="355"/>
                </a:lnTo>
                <a:close/>
                <a:moveTo>
                  <a:pt x="173" y="280"/>
                </a:moveTo>
                <a:lnTo>
                  <a:pt x="173" y="280"/>
                </a:lnTo>
                <a:lnTo>
                  <a:pt x="179" y="282"/>
                </a:lnTo>
                <a:lnTo>
                  <a:pt x="179" y="282"/>
                </a:lnTo>
                <a:lnTo>
                  <a:pt x="180" y="283"/>
                </a:lnTo>
                <a:lnTo>
                  <a:pt x="181" y="282"/>
                </a:lnTo>
                <a:lnTo>
                  <a:pt x="181" y="282"/>
                </a:lnTo>
                <a:lnTo>
                  <a:pt x="183" y="283"/>
                </a:lnTo>
                <a:lnTo>
                  <a:pt x="183" y="283"/>
                </a:lnTo>
                <a:lnTo>
                  <a:pt x="184" y="283"/>
                </a:lnTo>
                <a:lnTo>
                  <a:pt x="186" y="283"/>
                </a:lnTo>
                <a:lnTo>
                  <a:pt x="186" y="283"/>
                </a:lnTo>
                <a:lnTo>
                  <a:pt x="193" y="282"/>
                </a:lnTo>
                <a:lnTo>
                  <a:pt x="200" y="282"/>
                </a:lnTo>
                <a:lnTo>
                  <a:pt x="200" y="282"/>
                </a:lnTo>
                <a:lnTo>
                  <a:pt x="200" y="282"/>
                </a:lnTo>
                <a:lnTo>
                  <a:pt x="200" y="282"/>
                </a:lnTo>
                <a:lnTo>
                  <a:pt x="196" y="279"/>
                </a:lnTo>
                <a:lnTo>
                  <a:pt x="191" y="277"/>
                </a:lnTo>
                <a:lnTo>
                  <a:pt x="191" y="277"/>
                </a:lnTo>
                <a:lnTo>
                  <a:pt x="191" y="280"/>
                </a:lnTo>
                <a:lnTo>
                  <a:pt x="190" y="280"/>
                </a:lnTo>
                <a:lnTo>
                  <a:pt x="190" y="280"/>
                </a:lnTo>
                <a:lnTo>
                  <a:pt x="187" y="280"/>
                </a:lnTo>
                <a:lnTo>
                  <a:pt x="187" y="280"/>
                </a:lnTo>
                <a:lnTo>
                  <a:pt x="176" y="280"/>
                </a:lnTo>
                <a:lnTo>
                  <a:pt x="176" y="280"/>
                </a:lnTo>
                <a:lnTo>
                  <a:pt x="173" y="280"/>
                </a:lnTo>
                <a:lnTo>
                  <a:pt x="173" y="280"/>
                </a:lnTo>
                <a:close/>
                <a:moveTo>
                  <a:pt x="31" y="353"/>
                </a:moveTo>
                <a:lnTo>
                  <a:pt x="31" y="353"/>
                </a:lnTo>
                <a:lnTo>
                  <a:pt x="39" y="357"/>
                </a:lnTo>
                <a:lnTo>
                  <a:pt x="39" y="357"/>
                </a:lnTo>
                <a:lnTo>
                  <a:pt x="46" y="360"/>
                </a:lnTo>
                <a:lnTo>
                  <a:pt x="54" y="361"/>
                </a:lnTo>
                <a:lnTo>
                  <a:pt x="54" y="361"/>
                </a:lnTo>
                <a:lnTo>
                  <a:pt x="58" y="361"/>
                </a:lnTo>
                <a:lnTo>
                  <a:pt x="58" y="361"/>
                </a:lnTo>
                <a:lnTo>
                  <a:pt x="58" y="361"/>
                </a:lnTo>
                <a:lnTo>
                  <a:pt x="58" y="361"/>
                </a:lnTo>
                <a:lnTo>
                  <a:pt x="42" y="355"/>
                </a:lnTo>
                <a:lnTo>
                  <a:pt x="42" y="355"/>
                </a:lnTo>
                <a:lnTo>
                  <a:pt x="41" y="357"/>
                </a:lnTo>
                <a:lnTo>
                  <a:pt x="39" y="354"/>
                </a:lnTo>
                <a:lnTo>
                  <a:pt x="39" y="354"/>
                </a:lnTo>
                <a:lnTo>
                  <a:pt x="39" y="354"/>
                </a:lnTo>
                <a:lnTo>
                  <a:pt x="39" y="354"/>
                </a:lnTo>
                <a:lnTo>
                  <a:pt x="38" y="353"/>
                </a:lnTo>
                <a:lnTo>
                  <a:pt x="35" y="351"/>
                </a:lnTo>
                <a:lnTo>
                  <a:pt x="35" y="351"/>
                </a:lnTo>
                <a:lnTo>
                  <a:pt x="34" y="351"/>
                </a:lnTo>
                <a:lnTo>
                  <a:pt x="32" y="350"/>
                </a:lnTo>
                <a:lnTo>
                  <a:pt x="32" y="350"/>
                </a:lnTo>
                <a:lnTo>
                  <a:pt x="32" y="350"/>
                </a:lnTo>
                <a:lnTo>
                  <a:pt x="32" y="350"/>
                </a:lnTo>
                <a:lnTo>
                  <a:pt x="31" y="353"/>
                </a:lnTo>
                <a:lnTo>
                  <a:pt x="31" y="353"/>
                </a:lnTo>
                <a:close/>
                <a:moveTo>
                  <a:pt x="15" y="238"/>
                </a:moveTo>
                <a:lnTo>
                  <a:pt x="15" y="238"/>
                </a:lnTo>
                <a:lnTo>
                  <a:pt x="15" y="211"/>
                </a:lnTo>
                <a:lnTo>
                  <a:pt x="15" y="211"/>
                </a:lnTo>
                <a:lnTo>
                  <a:pt x="12" y="208"/>
                </a:lnTo>
                <a:lnTo>
                  <a:pt x="12" y="208"/>
                </a:lnTo>
                <a:lnTo>
                  <a:pt x="12" y="222"/>
                </a:lnTo>
                <a:lnTo>
                  <a:pt x="15" y="238"/>
                </a:lnTo>
                <a:lnTo>
                  <a:pt x="15" y="238"/>
                </a:lnTo>
                <a:close/>
                <a:moveTo>
                  <a:pt x="41" y="348"/>
                </a:moveTo>
                <a:lnTo>
                  <a:pt x="41" y="348"/>
                </a:lnTo>
                <a:lnTo>
                  <a:pt x="41" y="348"/>
                </a:lnTo>
                <a:lnTo>
                  <a:pt x="41" y="348"/>
                </a:lnTo>
                <a:lnTo>
                  <a:pt x="41" y="347"/>
                </a:lnTo>
                <a:lnTo>
                  <a:pt x="41" y="347"/>
                </a:lnTo>
                <a:lnTo>
                  <a:pt x="42" y="328"/>
                </a:lnTo>
                <a:lnTo>
                  <a:pt x="42" y="328"/>
                </a:lnTo>
                <a:lnTo>
                  <a:pt x="42" y="326"/>
                </a:lnTo>
                <a:lnTo>
                  <a:pt x="44" y="324"/>
                </a:lnTo>
                <a:lnTo>
                  <a:pt x="44" y="324"/>
                </a:lnTo>
                <a:lnTo>
                  <a:pt x="42" y="324"/>
                </a:lnTo>
                <a:lnTo>
                  <a:pt x="42" y="324"/>
                </a:lnTo>
                <a:lnTo>
                  <a:pt x="39" y="328"/>
                </a:lnTo>
                <a:lnTo>
                  <a:pt x="39" y="328"/>
                </a:lnTo>
                <a:lnTo>
                  <a:pt x="39" y="331"/>
                </a:lnTo>
                <a:lnTo>
                  <a:pt x="39" y="331"/>
                </a:lnTo>
                <a:lnTo>
                  <a:pt x="39" y="344"/>
                </a:lnTo>
                <a:lnTo>
                  <a:pt x="39" y="344"/>
                </a:lnTo>
                <a:lnTo>
                  <a:pt x="41" y="348"/>
                </a:lnTo>
                <a:lnTo>
                  <a:pt x="41" y="348"/>
                </a:lnTo>
                <a:close/>
                <a:moveTo>
                  <a:pt x="38" y="134"/>
                </a:moveTo>
                <a:lnTo>
                  <a:pt x="38" y="134"/>
                </a:lnTo>
                <a:lnTo>
                  <a:pt x="45" y="131"/>
                </a:lnTo>
                <a:lnTo>
                  <a:pt x="51" y="128"/>
                </a:lnTo>
                <a:lnTo>
                  <a:pt x="51" y="128"/>
                </a:lnTo>
                <a:lnTo>
                  <a:pt x="45" y="125"/>
                </a:lnTo>
                <a:lnTo>
                  <a:pt x="45" y="125"/>
                </a:lnTo>
                <a:lnTo>
                  <a:pt x="44" y="125"/>
                </a:lnTo>
                <a:lnTo>
                  <a:pt x="44" y="125"/>
                </a:lnTo>
                <a:lnTo>
                  <a:pt x="39" y="130"/>
                </a:lnTo>
                <a:lnTo>
                  <a:pt x="39" y="130"/>
                </a:lnTo>
                <a:lnTo>
                  <a:pt x="38" y="130"/>
                </a:lnTo>
                <a:lnTo>
                  <a:pt x="38" y="130"/>
                </a:lnTo>
                <a:lnTo>
                  <a:pt x="38" y="134"/>
                </a:lnTo>
                <a:lnTo>
                  <a:pt x="38" y="134"/>
                </a:lnTo>
                <a:close/>
                <a:moveTo>
                  <a:pt x="208" y="39"/>
                </a:moveTo>
                <a:lnTo>
                  <a:pt x="208" y="39"/>
                </a:lnTo>
                <a:lnTo>
                  <a:pt x="208" y="39"/>
                </a:lnTo>
                <a:lnTo>
                  <a:pt x="208" y="39"/>
                </a:lnTo>
                <a:lnTo>
                  <a:pt x="210" y="41"/>
                </a:lnTo>
                <a:lnTo>
                  <a:pt x="210" y="41"/>
                </a:lnTo>
                <a:lnTo>
                  <a:pt x="210" y="43"/>
                </a:lnTo>
                <a:lnTo>
                  <a:pt x="210" y="43"/>
                </a:lnTo>
                <a:lnTo>
                  <a:pt x="213" y="58"/>
                </a:lnTo>
                <a:lnTo>
                  <a:pt x="213" y="58"/>
                </a:lnTo>
                <a:lnTo>
                  <a:pt x="214" y="67"/>
                </a:lnTo>
                <a:lnTo>
                  <a:pt x="214" y="67"/>
                </a:lnTo>
                <a:lnTo>
                  <a:pt x="214" y="56"/>
                </a:lnTo>
                <a:lnTo>
                  <a:pt x="214" y="56"/>
                </a:lnTo>
                <a:lnTo>
                  <a:pt x="213" y="49"/>
                </a:lnTo>
                <a:lnTo>
                  <a:pt x="211" y="41"/>
                </a:lnTo>
                <a:lnTo>
                  <a:pt x="211" y="41"/>
                </a:lnTo>
                <a:lnTo>
                  <a:pt x="211" y="40"/>
                </a:lnTo>
                <a:lnTo>
                  <a:pt x="211" y="40"/>
                </a:lnTo>
                <a:lnTo>
                  <a:pt x="208" y="39"/>
                </a:lnTo>
                <a:lnTo>
                  <a:pt x="208" y="39"/>
                </a:lnTo>
                <a:close/>
                <a:moveTo>
                  <a:pt x="248" y="142"/>
                </a:moveTo>
                <a:lnTo>
                  <a:pt x="248" y="142"/>
                </a:lnTo>
                <a:lnTo>
                  <a:pt x="248" y="142"/>
                </a:lnTo>
                <a:lnTo>
                  <a:pt x="248" y="142"/>
                </a:lnTo>
                <a:lnTo>
                  <a:pt x="248" y="165"/>
                </a:lnTo>
                <a:lnTo>
                  <a:pt x="248" y="165"/>
                </a:lnTo>
                <a:lnTo>
                  <a:pt x="250" y="165"/>
                </a:lnTo>
                <a:lnTo>
                  <a:pt x="250" y="165"/>
                </a:lnTo>
                <a:lnTo>
                  <a:pt x="250" y="166"/>
                </a:lnTo>
                <a:lnTo>
                  <a:pt x="250" y="168"/>
                </a:lnTo>
                <a:lnTo>
                  <a:pt x="250" y="168"/>
                </a:lnTo>
                <a:lnTo>
                  <a:pt x="248" y="169"/>
                </a:lnTo>
                <a:lnTo>
                  <a:pt x="248" y="169"/>
                </a:lnTo>
                <a:lnTo>
                  <a:pt x="248" y="175"/>
                </a:lnTo>
                <a:lnTo>
                  <a:pt x="248" y="175"/>
                </a:lnTo>
                <a:lnTo>
                  <a:pt x="251" y="175"/>
                </a:lnTo>
                <a:lnTo>
                  <a:pt x="251" y="175"/>
                </a:lnTo>
                <a:lnTo>
                  <a:pt x="248" y="142"/>
                </a:lnTo>
                <a:lnTo>
                  <a:pt x="248" y="142"/>
                </a:lnTo>
                <a:close/>
                <a:moveTo>
                  <a:pt x="130" y="198"/>
                </a:moveTo>
                <a:lnTo>
                  <a:pt x="130" y="198"/>
                </a:lnTo>
                <a:lnTo>
                  <a:pt x="132" y="203"/>
                </a:lnTo>
                <a:lnTo>
                  <a:pt x="132" y="209"/>
                </a:lnTo>
                <a:lnTo>
                  <a:pt x="130" y="215"/>
                </a:lnTo>
                <a:lnTo>
                  <a:pt x="127" y="219"/>
                </a:lnTo>
                <a:lnTo>
                  <a:pt x="127" y="219"/>
                </a:lnTo>
                <a:lnTo>
                  <a:pt x="132" y="215"/>
                </a:lnTo>
                <a:lnTo>
                  <a:pt x="133" y="209"/>
                </a:lnTo>
                <a:lnTo>
                  <a:pt x="133" y="203"/>
                </a:lnTo>
                <a:lnTo>
                  <a:pt x="133" y="201"/>
                </a:lnTo>
                <a:lnTo>
                  <a:pt x="130" y="198"/>
                </a:lnTo>
                <a:lnTo>
                  <a:pt x="130" y="198"/>
                </a:lnTo>
                <a:close/>
                <a:moveTo>
                  <a:pt x="78" y="29"/>
                </a:moveTo>
                <a:lnTo>
                  <a:pt x="78" y="29"/>
                </a:lnTo>
                <a:lnTo>
                  <a:pt x="75" y="27"/>
                </a:lnTo>
                <a:lnTo>
                  <a:pt x="75" y="27"/>
                </a:lnTo>
                <a:lnTo>
                  <a:pt x="73" y="23"/>
                </a:lnTo>
                <a:lnTo>
                  <a:pt x="73" y="23"/>
                </a:lnTo>
                <a:lnTo>
                  <a:pt x="72" y="24"/>
                </a:lnTo>
                <a:lnTo>
                  <a:pt x="72" y="24"/>
                </a:lnTo>
                <a:lnTo>
                  <a:pt x="68" y="27"/>
                </a:lnTo>
                <a:lnTo>
                  <a:pt x="68" y="27"/>
                </a:lnTo>
                <a:lnTo>
                  <a:pt x="66" y="27"/>
                </a:lnTo>
                <a:lnTo>
                  <a:pt x="65" y="26"/>
                </a:lnTo>
                <a:lnTo>
                  <a:pt x="65" y="26"/>
                </a:lnTo>
                <a:lnTo>
                  <a:pt x="65" y="26"/>
                </a:lnTo>
                <a:lnTo>
                  <a:pt x="65" y="26"/>
                </a:lnTo>
                <a:lnTo>
                  <a:pt x="62" y="27"/>
                </a:lnTo>
                <a:lnTo>
                  <a:pt x="61" y="30"/>
                </a:lnTo>
                <a:lnTo>
                  <a:pt x="61" y="30"/>
                </a:lnTo>
                <a:lnTo>
                  <a:pt x="69" y="29"/>
                </a:lnTo>
                <a:lnTo>
                  <a:pt x="78" y="29"/>
                </a:lnTo>
                <a:lnTo>
                  <a:pt x="78" y="29"/>
                </a:lnTo>
                <a:close/>
                <a:moveTo>
                  <a:pt x="88" y="4"/>
                </a:moveTo>
                <a:lnTo>
                  <a:pt x="88" y="4"/>
                </a:lnTo>
                <a:lnTo>
                  <a:pt x="73" y="4"/>
                </a:lnTo>
                <a:lnTo>
                  <a:pt x="59" y="6"/>
                </a:lnTo>
                <a:lnTo>
                  <a:pt x="59" y="6"/>
                </a:lnTo>
                <a:lnTo>
                  <a:pt x="65" y="6"/>
                </a:lnTo>
                <a:lnTo>
                  <a:pt x="65" y="6"/>
                </a:lnTo>
                <a:lnTo>
                  <a:pt x="71" y="7"/>
                </a:lnTo>
                <a:lnTo>
                  <a:pt x="75" y="6"/>
                </a:lnTo>
                <a:lnTo>
                  <a:pt x="75" y="6"/>
                </a:lnTo>
                <a:lnTo>
                  <a:pt x="88" y="4"/>
                </a:lnTo>
                <a:lnTo>
                  <a:pt x="88" y="4"/>
                </a:lnTo>
                <a:close/>
                <a:moveTo>
                  <a:pt x="38" y="314"/>
                </a:moveTo>
                <a:lnTo>
                  <a:pt x="38" y="314"/>
                </a:lnTo>
                <a:lnTo>
                  <a:pt x="38" y="314"/>
                </a:lnTo>
                <a:lnTo>
                  <a:pt x="38" y="314"/>
                </a:lnTo>
                <a:lnTo>
                  <a:pt x="41" y="311"/>
                </a:lnTo>
                <a:lnTo>
                  <a:pt x="41" y="311"/>
                </a:lnTo>
                <a:lnTo>
                  <a:pt x="42" y="310"/>
                </a:lnTo>
                <a:lnTo>
                  <a:pt x="44" y="310"/>
                </a:lnTo>
                <a:lnTo>
                  <a:pt x="44" y="310"/>
                </a:lnTo>
                <a:lnTo>
                  <a:pt x="44" y="307"/>
                </a:lnTo>
                <a:lnTo>
                  <a:pt x="44" y="307"/>
                </a:lnTo>
                <a:lnTo>
                  <a:pt x="45" y="303"/>
                </a:lnTo>
                <a:lnTo>
                  <a:pt x="45" y="303"/>
                </a:lnTo>
                <a:lnTo>
                  <a:pt x="48" y="300"/>
                </a:lnTo>
                <a:lnTo>
                  <a:pt x="48" y="300"/>
                </a:lnTo>
                <a:lnTo>
                  <a:pt x="51" y="297"/>
                </a:lnTo>
                <a:lnTo>
                  <a:pt x="51" y="297"/>
                </a:lnTo>
                <a:lnTo>
                  <a:pt x="48" y="299"/>
                </a:lnTo>
                <a:lnTo>
                  <a:pt x="45" y="299"/>
                </a:lnTo>
                <a:lnTo>
                  <a:pt x="45" y="299"/>
                </a:lnTo>
                <a:lnTo>
                  <a:pt x="45" y="301"/>
                </a:lnTo>
                <a:lnTo>
                  <a:pt x="45" y="301"/>
                </a:lnTo>
                <a:lnTo>
                  <a:pt x="45" y="303"/>
                </a:lnTo>
                <a:lnTo>
                  <a:pt x="44" y="303"/>
                </a:lnTo>
                <a:lnTo>
                  <a:pt x="44" y="303"/>
                </a:lnTo>
                <a:lnTo>
                  <a:pt x="42" y="304"/>
                </a:lnTo>
                <a:lnTo>
                  <a:pt x="42" y="304"/>
                </a:lnTo>
                <a:lnTo>
                  <a:pt x="38" y="314"/>
                </a:lnTo>
                <a:lnTo>
                  <a:pt x="38" y="314"/>
                </a:lnTo>
                <a:lnTo>
                  <a:pt x="38" y="314"/>
                </a:lnTo>
                <a:lnTo>
                  <a:pt x="38" y="314"/>
                </a:lnTo>
                <a:close/>
                <a:moveTo>
                  <a:pt x="106" y="360"/>
                </a:moveTo>
                <a:lnTo>
                  <a:pt x="106" y="360"/>
                </a:lnTo>
                <a:lnTo>
                  <a:pt x="117" y="358"/>
                </a:lnTo>
                <a:lnTo>
                  <a:pt x="117" y="358"/>
                </a:lnTo>
                <a:lnTo>
                  <a:pt x="116" y="355"/>
                </a:lnTo>
                <a:lnTo>
                  <a:pt x="115" y="351"/>
                </a:lnTo>
                <a:lnTo>
                  <a:pt x="115" y="351"/>
                </a:lnTo>
                <a:lnTo>
                  <a:pt x="113" y="354"/>
                </a:lnTo>
                <a:lnTo>
                  <a:pt x="113" y="354"/>
                </a:lnTo>
                <a:lnTo>
                  <a:pt x="113" y="357"/>
                </a:lnTo>
                <a:lnTo>
                  <a:pt x="113" y="357"/>
                </a:lnTo>
                <a:lnTo>
                  <a:pt x="110" y="357"/>
                </a:lnTo>
                <a:lnTo>
                  <a:pt x="110" y="357"/>
                </a:lnTo>
                <a:lnTo>
                  <a:pt x="109" y="355"/>
                </a:lnTo>
                <a:lnTo>
                  <a:pt x="109" y="355"/>
                </a:lnTo>
                <a:lnTo>
                  <a:pt x="110" y="353"/>
                </a:lnTo>
                <a:lnTo>
                  <a:pt x="110" y="353"/>
                </a:lnTo>
                <a:lnTo>
                  <a:pt x="109" y="351"/>
                </a:lnTo>
                <a:lnTo>
                  <a:pt x="109" y="351"/>
                </a:lnTo>
                <a:lnTo>
                  <a:pt x="109" y="351"/>
                </a:lnTo>
                <a:lnTo>
                  <a:pt x="109" y="351"/>
                </a:lnTo>
                <a:lnTo>
                  <a:pt x="106" y="360"/>
                </a:lnTo>
                <a:lnTo>
                  <a:pt x="106" y="360"/>
                </a:lnTo>
                <a:close/>
                <a:moveTo>
                  <a:pt x="213" y="232"/>
                </a:moveTo>
                <a:lnTo>
                  <a:pt x="213" y="232"/>
                </a:lnTo>
                <a:lnTo>
                  <a:pt x="217" y="232"/>
                </a:lnTo>
                <a:lnTo>
                  <a:pt x="220" y="232"/>
                </a:lnTo>
                <a:lnTo>
                  <a:pt x="220" y="232"/>
                </a:lnTo>
                <a:lnTo>
                  <a:pt x="233" y="230"/>
                </a:lnTo>
                <a:lnTo>
                  <a:pt x="233" y="230"/>
                </a:lnTo>
                <a:lnTo>
                  <a:pt x="233" y="229"/>
                </a:lnTo>
                <a:lnTo>
                  <a:pt x="233" y="229"/>
                </a:lnTo>
                <a:lnTo>
                  <a:pt x="235" y="226"/>
                </a:lnTo>
                <a:lnTo>
                  <a:pt x="235" y="226"/>
                </a:lnTo>
                <a:lnTo>
                  <a:pt x="233" y="228"/>
                </a:lnTo>
                <a:lnTo>
                  <a:pt x="231" y="229"/>
                </a:lnTo>
                <a:lnTo>
                  <a:pt x="231" y="229"/>
                </a:lnTo>
                <a:lnTo>
                  <a:pt x="231" y="229"/>
                </a:lnTo>
                <a:lnTo>
                  <a:pt x="230" y="229"/>
                </a:lnTo>
                <a:lnTo>
                  <a:pt x="230" y="229"/>
                </a:lnTo>
                <a:lnTo>
                  <a:pt x="228" y="229"/>
                </a:lnTo>
                <a:lnTo>
                  <a:pt x="228" y="229"/>
                </a:lnTo>
                <a:lnTo>
                  <a:pt x="216" y="230"/>
                </a:lnTo>
                <a:lnTo>
                  <a:pt x="216" y="230"/>
                </a:lnTo>
                <a:lnTo>
                  <a:pt x="213" y="232"/>
                </a:lnTo>
                <a:lnTo>
                  <a:pt x="213" y="232"/>
                </a:lnTo>
                <a:close/>
                <a:moveTo>
                  <a:pt x="18" y="267"/>
                </a:moveTo>
                <a:lnTo>
                  <a:pt x="18" y="267"/>
                </a:lnTo>
                <a:lnTo>
                  <a:pt x="19" y="267"/>
                </a:lnTo>
                <a:lnTo>
                  <a:pt x="19" y="267"/>
                </a:lnTo>
                <a:lnTo>
                  <a:pt x="21" y="260"/>
                </a:lnTo>
                <a:lnTo>
                  <a:pt x="21" y="260"/>
                </a:lnTo>
                <a:lnTo>
                  <a:pt x="21" y="257"/>
                </a:lnTo>
                <a:lnTo>
                  <a:pt x="21" y="257"/>
                </a:lnTo>
                <a:lnTo>
                  <a:pt x="19" y="243"/>
                </a:lnTo>
                <a:lnTo>
                  <a:pt x="19" y="243"/>
                </a:lnTo>
                <a:lnTo>
                  <a:pt x="19" y="239"/>
                </a:lnTo>
                <a:lnTo>
                  <a:pt x="19" y="239"/>
                </a:lnTo>
                <a:lnTo>
                  <a:pt x="18" y="239"/>
                </a:lnTo>
                <a:lnTo>
                  <a:pt x="18" y="239"/>
                </a:lnTo>
                <a:lnTo>
                  <a:pt x="18" y="267"/>
                </a:lnTo>
                <a:lnTo>
                  <a:pt x="18" y="267"/>
                </a:lnTo>
                <a:close/>
                <a:moveTo>
                  <a:pt x="156" y="134"/>
                </a:moveTo>
                <a:lnTo>
                  <a:pt x="156" y="134"/>
                </a:lnTo>
                <a:lnTo>
                  <a:pt x="160" y="134"/>
                </a:lnTo>
                <a:lnTo>
                  <a:pt x="160" y="134"/>
                </a:lnTo>
                <a:lnTo>
                  <a:pt x="163" y="134"/>
                </a:lnTo>
                <a:lnTo>
                  <a:pt x="163" y="134"/>
                </a:lnTo>
                <a:lnTo>
                  <a:pt x="171" y="134"/>
                </a:lnTo>
                <a:lnTo>
                  <a:pt x="171" y="134"/>
                </a:lnTo>
                <a:lnTo>
                  <a:pt x="173" y="134"/>
                </a:lnTo>
                <a:lnTo>
                  <a:pt x="173" y="134"/>
                </a:lnTo>
                <a:lnTo>
                  <a:pt x="166" y="131"/>
                </a:lnTo>
                <a:lnTo>
                  <a:pt x="166" y="131"/>
                </a:lnTo>
                <a:lnTo>
                  <a:pt x="164" y="131"/>
                </a:lnTo>
                <a:lnTo>
                  <a:pt x="164" y="131"/>
                </a:lnTo>
                <a:lnTo>
                  <a:pt x="156" y="134"/>
                </a:lnTo>
                <a:lnTo>
                  <a:pt x="156" y="134"/>
                </a:lnTo>
                <a:lnTo>
                  <a:pt x="156" y="134"/>
                </a:lnTo>
                <a:lnTo>
                  <a:pt x="156" y="134"/>
                </a:lnTo>
                <a:close/>
                <a:moveTo>
                  <a:pt x="18" y="40"/>
                </a:moveTo>
                <a:lnTo>
                  <a:pt x="18" y="40"/>
                </a:lnTo>
                <a:lnTo>
                  <a:pt x="24" y="37"/>
                </a:lnTo>
                <a:lnTo>
                  <a:pt x="24" y="37"/>
                </a:lnTo>
                <a:lnTo>
                  <a:pt x="24" y="36"/>
                </a:lnTo>
                <a:lnTo>
                  <a:pt x="24" y="36"/>
                </a:lnTo>
                <a:lnTo>
                  <a:pt x="27" y="27"/>
                </a:lnTo>
                <a:lnTo>
                  <a:pt x="27" y="27"/>
                </a:lnTo>
                <a:lnTo>
                  <a:pt x="27" y="26"/>
                </a:lnTo>
                <a:lnTo>
                  <a:pt x="27" y="26"/>
                </a:lnTo>
                <a:lnTo>
                  <a:pt x="27" y="26"/>
                </a:lnTo>
                <a:lnTo>
                  <a:pt x="27" y="26"/>
                </a:lnTo>
                <a:lnTo>
                  <a:pt x="25" y="27"/>
                </a:lnTo>
                <a:lnTo>
                  <a:pt x="25" y="27"/>
                </a:lnTo>
                <a:lnTo>
                  <a:pt x="19" y="36"/>
                </a:lnTo>
                <a:lnTo>
                  <a:pt x="19" y="36"/>
                </a:lnTo>
                <a:lnTo>
                  <a:pt x="18" y="39"/>
                </a:lnTo>
                <a:lnTo>
                  <a:pt x="18" y="40"/>
                </a:lnTo>
                <a:lnTo>
                  <a:pt x="18" y="40"/>
                </a:lnTo>
                <a:close/>
                <a:moveTo>
                  <a:pt x="99" y="273"/>
                </a:moveTo>
                <a:lnTo>
                  <a:pt x="99" y="273"/>
                </a:lnTo>
                <a:lnTo>
                  <a:pt x="96" y="266"/>
                </a:lnTo>
                <a:lnTo>
                  <a:pt x="95" y="262"/>
                </a:lnTo>
                <a:lnTo>
                  <a:pt x="95" y="257"/>
                </a:lnTo>
                <a:lnTo>
                  <a:pt x="95" y="257"/>
                </a:lnTo>
                <a:lnTo>
                  <a:pt x="98" y="250"/>
                </a:lnTo>
                <a:lnTo>
                  <a:pt x="100" y="247"/>
                </a:lnTo>
                <a:lnTo>
                  <a:pt x="103" y="245"/>
                </a:lnTo>
                <a:lnTo>
                  <a:pt x="103" y="245"/>
                </a:lnTo>
                <a:lnTo>
                  <a:pt x="99" y="245"/>
                </a:lnTo>
                <a:lnTo>
                  <a:pt x="98" y="247"/>
                </a:lnTo>
                <a:lnTo>
                  <a:pt x="98" y="247"/>
                </a:lnTo>
                <a:lnTo>
                  <a:pt x="95" y="256"/>
                </a:lnTo>
                <a:lnTo>
                  <a:pt x="95" y="256"/>
                </a:lnTo>
                <a:lnTo>
                  <a:pt x="93" y="260"/>
                </a:lnTo>
                <a:lnTo>
                  <a:pt x="93" y="260"/>
                </a:lnTo>
                <a:lnTo>
                  <a:pt x="96" y="269"/>
                </a:lnTo>
                <a:lnTo>
                  <a:pt x="96" y="269"/>
                </a:lnTo>
                <a:lnTo>
                  <a:pt x="96" y="272"/>
                </a:lnTo>
                <a:lnTo>
                  <a:pt x="96" y="272"/>
                </a:lnTo>
                <a:lnTo>
                  <a:pt x="99" y="273"/>
                </a:lnTo>
                <a:lnTo>
                  <a:pt x="99" y="273"/>
                </a:lnTo>
                <a:close/>
                <a:moveTo>
                  <a:pt x="204" y="117"/>
                </a:moveTo>
                <a:lnTo>
                  <a:pt x="204" y="117"/>
                </a:lnTo>
                <a:lnTo>
                  <a:pt x="204" y="118"/>
                </a:lnTo>
                <a:lnTo>
                  <a:pt x="203" y="120"/>
                </a:lnTo>
                <a:lnTo>
                  <a:pt x="203" y="120"/>
                </a:lnTo>
                <a:lnTo>
                  <a:pt x="201" y="120"/>
                </a:lnTo>
                <a:lnTo>
                  <a:pt x="201" y="120"/>
                </a:lnTo>
                <a:lnTo>
                  <a:pt x="200" y="118"/>
                </a:lnTo>
                <a:lnTo>
                  <a:pt x="200" y="120"/>
                </a:lnTo>
                <a:lnTo>
                  <a:pt x="200" y="120"/>
                </a:lnTo>
                <a:lnTo>
                  <a:pt x="197" y="121"/>
                </a:lnTo>
                <a:lnTo>
                  <a:pt x="197" y="121"/>
                </a:lnTo>
                <a:lnTo>
                  <a:pt x="197" y="121"/>
                </a:lnTo>
                <a:lnTo>
                  <a:pt x="197" y="121"/>
                </a:lnTo>
                <a:lnTo>
                  <a:pt x="206" y="122"/>
                </a:lnTo>
                <a:lnTo>
                  <a:pt x="206" y="122"/>
                </a:lnTo>
                <a:lnTo>
                  <a:pt x="206" y="121"/>
                </a:lnTo>
                <a:lnTo>
                  <a:pt x="206" y="121"/>
                </a:lnTo>
                <a:lnTo>
                  <a:pt x="206" y="118"/>
                </a:lnTo>
                <a:lnTo>
                  <a:pt x="207" y="118"/>
                </a:lnTo>
                <a:lnTo>
                  <a:pt x="207" y="118"/>
                </a:lnTo>
                <a:lnTo>
                  <a:pt x="208" y="117"/>
                </a:lnTo>
                <a:lnTo>
                  <a:pt x="208" y="117"/>
                </a:lnTo>
                <a:lnTo>
                  <a:pt x="211" y="115"/>
                </a:lnTo>
                <a:lnTo>
                  <a:pt x="211" y="115"/>
                </a:lnTo>
                <a:lnTo>
                  <a:pt x="210" y="115"/>
                </a:lnTo>
                <a:lnTo>
                  <a:pt x="208" y="115"/>
                </a:lnTo>
                <a:lnTo>
                  <a:pt x="208" y="115"/>
                </a:lnTo>
                <a:lnTo>
                  <a:pt x="204" y="117"/>
                </a:lnTo>
                <a:lnTo>
                  <a:pt x="204" y="117"/>
                </a:lnTo>
                <a:close/>
                <a:moveTo>
                  <a:pt x="234" y="112"/>
                </a:moveTo>
                <a:lnTo>
                  <a:pt x="234" y="112"/>
                </a:lnTo>
                <a:lnTo>
                  <a:pt x="233" y="118"/>
                </a:lnTo>
                <a:lnTo>
                  <a:pt x="233" y="118"/>
                </a:lnTo>
                <a:lnTo>
                  <a:pt x="231" y="121"/>
                </a:lnTo>
                <a:lnTo>
                  <a:pt x="231" y="121"/>
                </a:lnTo>
                <a:lnTo>
                  <a:pt x="228" y="121"/>
                </a:lnTo>
                <a:lnTo>
                  <a:pt x="228" y="121"/>
                </a:lnTo>
                <a:lnTo>
                  <a:pt x="224" y="130"/>
                </a:lnTo>
                <a:lnTo>
                  <a:pt x="224" y="130"/>
                </a:lnTo>
                <a:lnTo>
                  <a:pt x="237" y="114"/>
                </a:lnTo>
                <a:lnTo>
                  <a:pt x="237" y="114"/>
                </a:lnTo>
                <a:lnTo>
                  <a:pt x="234" y="112"/>
                </a:lnTo>
                <a:lnTo>
                  <a:pt x="234" y="112"/>
                </a:lnTo>
                <a:close/>
                <a:moveTo>
                  <a:pt x="225" y="105"/>
                </a:moveTo>
                <a:lnTo>
                  <a:pt x="225" y="105"/>
                </a:lnTo>
                <a:lnTo>
                  <a:pt x="225" y="103"/>
                </a:lnTo>
                <a:lnTo>
                  <a:pt x="225" y="103"/>
                </a:lnTo>
                <a:lnTo>
                  <a:pt x="231" y="88"/>
                </a:lnTo>
                <a:lnTo>
                  <a:pt x="231" y="88"/>
                </a:lnTo>
                <a:lnTo>
                  <a:pt x="231" y="87"/>
                </a:lnTo>
                <a:lnTo>
                  <a:pt x="233" y="85"/>
                </a:lnTo>
                <a:lnTo>
                  <a:pt x="233" y="85"/>
                </a:lnTo>
                <a:lnTo>
                  <a:pt x="233" y="80"/>
                </a:lnTo>
                <a:lnTo>
                  <a:pt x="233" y="80"/>
                </a:lnTo>
                <a:lnTo>
                  <a:pt x="228" y="93"/>
                </a:lnTo>
                <a:lnTo>
                  <a:pt x="225" y="105"/>
                </a:lnTo>
                <a:lnTo>
                  <a:pt x="225" y="105"/>
                </a:lnTo>
                <a:close/>
                <a:moveTo>
                  <a:pt x="49" y="138"/>
                </a:moveTo>
                <a:lnTo>
                  <a:pt x="49" y="138"/>
                </a:lnTo>
                <a:lnTo>
                  <a:pt x="49" y="137"/>
                </a:lnTo>
                <a:lnTo>
                  <a:pt x="49" y="137"/>
                </a:lnTo>
                <a:lnTo>
                  <a:pt x="49" y="135"/>
                </a:lnTo>
                <a:lnTo>
                  <a:pt x="49" y="134"/>
                </a:lnTo>
                <a:lnTo>
                  <a:pt x="49" y="134"/>
                </a:lnTo>
                <a:lnTo>
                  <a:pt x="52" y="134"/>
                </a:lnTo>
                <a:lnTo>
                  <a:pt x="52" y="134"/>
                </a:lnTo>
                <a:lnTo>
                  <a:pt x="54" y="132"/>
                </a:lnTo>
                <a:lnTo>
                  <a:pt x="54" y="132"/>
                </a:lnTo>
                <a:lnTo>
                  <a:pt x="54" y="130"/>
                </a:lnTo>
                <a:lnTo>
                  <a:pt x="54" y="130"/>
                </a:lnTo>
                <a:lnTo>
                  <a:pt x="48" y="134"/>
                </a:lnTo>
                <a:lnTo>
                  <a:pt x="42" y="139"/>
                </a:lnTo>
                <a:lnTo>
                  <a:pt x="42" y="139"/>
                </a:lnTo>
                <a:lnTo>
                  <a:pt x="46" y="139"/>
                </a:lnTo>
                <a:lnTo>
                  <a:pt x="48" y="139"/>
                </a:lnTo>
                <a:lnTo>
                  <a:pt x="49" y="138"/>
                </a:lnTo>
                <a:lnTo>
                  <a:pt x="49" y="138"/>
                </a:lnTo>
                <a:close/>
                <a:moveTo>
                  <a:pt x="63" y="240"/>
                </a:moveTo>
                <a:lnTo>
                  <a:pt x="63" y="240"/>
                </a:lnTo>
                <a:lnTo>
                  <a:pt x="68" y="240"/>
                </a:lnTo>
                <a:lnTo>
                  <a:pt x="68" y="240"/>
                </a:lnTo>
                <a:lnTo>
                  <a:pt x="72" y="243"/>
                </a:lnTo>
                <a:lnTo>
                  <a:pt x="76" y="246"/>
                </a:lnTo>
                <a:lnTo>
                  <a:pt x="76" y="246"/>
                </a:lnTo>
                <a:lnTo>
                  <a:pt x="79" y="247"/>
                </a:lnTo>
                <a:lnTo>
                  <a:pt x="79" y="247"/>
                </a:lnTo>
                <a:lnTo>
                  <a:pt x="79" y="245"/>
                </a:lnTo>
                <a:lnTo>
                  <a:pt x="81" y="245"/>
                </a:lnTo>
                <a:lnTo>
                  <a:pt x="81" y="245"/>
                </a:lnTo>
                <a:lnTo>
                  <a:pt x="82" y="243"/>
                </a:lnTo>
                <a:lnTo>
                  <a:pt x="82" y="243"/>
                </a:lnTo>
                <a:lnTo>
                  <a:pt x="81" y="245"/>
                </a:lnTo>
                <a:lnTo>
                  <a:pt x="81" y="245"/>
                </a:lnTo>
                <a:lnTo>
                  <a:pt x="79" y="245"/>
                </a:lnTo>
                <a:lnTo>
                  <a:pt x="78" y="243"/>
                </a:lnTo>
                <a:lnTo>
                  <a:pt x="78" y="243"/>
                </a:lnTo>
                <a:lnTo>
                  <a:pt x="76" y="242"/>
                </a:lnTo>
                <a:lnTo>
                  <a:pt x="76" y="242"/>
                </a:lnTo>
                <a:lnTo>
                  <a:pt x="72" y="242"/>
                </a:lnTo>
                <a:lnTo>
                  <a:pt x="72" y="242"/>
                </a:lnTo>
                <a:lnTo>
                  <a:pt x="71" y="240"/>
                </a:lnTo>
                <a:lnTo>
                  <a:pt x="71" y="240"/>
                </a:lnTo>
                <a:lnTo>
                  <a:pt x="69" y="239"/>
                </a:lnTo>
                <a:lnTo>
                  <a:pt x="69" y="239"/>
                </a:lnTo>
                <a:lnTo>
                  <a:pt x="68" y="239"/>
                </a:lnTo>
                <a:lnTo>
                  <a:pt x="63" y="240"/>
                </a:lnTo>
                <a:lnTo>
                  <a:pt x="63" y="240"/>
                </a:lnTo>
                <a:close/>
                <a:moveTo>
                  <a:pt x="21" y="203"/>
                </a:moveTo>
                <a:lnTo>
                  <a:pt x="21" y="203"/>
                </a:lnTo>
                <a:lnTo>
                  <a:pt x="21" y="219"/>
                </a:lnTo>
                <a:lnTo>
                  <a:pt x="21" y="233"/>
                </a:lnTo>
                <a:lnTo>
                  <a:pt x="21" y="233"/>
                </a:lnTo>
                <a:lnTo>
                  <a:pt x="22" y="219"/>
                </a:lnTo>
                <a:lnTo>
                  <a:pt x="21" y="203"/>
                </a:lnTo>
                <a:lnTo>
                  <a:pt x="21" y="203"/>
                </a:lnTo>
                <a:close/>
                <a:moveTo>
                  <a:pt x="154" y="292"/>
                </a:moveTo>
                <a:lnTo>
                  <a:pt x="154" y="292"/>
                </a:lnTo>
                <a:lnTo>
                  <a:pt x="153" y="293"/>
                </a:lnTo>
                <a:lnTo>
                  <a:pt x="153" y="294"/>
                </a:lnTo>
                <a:lnTo>
                  <a:pt x="153" y="294"/>
                </a:lnTo>
                <a:lnTo>
                  <a:pt x="152" y="303"/>
                </a:lnTo>
                <a:lnTo>
                  <a:pt x="152" y="303"/>
                </a:lnTo>
                <a:lnTo>
                  <a:pt x="152" y="306"/>
                </a:lnTo>
                <a:lnTo>
                  <a:pt x="152" y="310"/>
                </a:lnTo>
                <a:lnTo>
                  <a:pt x="152" y="310"/>
                </a:lnTo>
                <a:lnTo>
                  <a:pt x="152" y="314"/>
                </a:lnTo>
                <a:lnTo>
                  <a:pt x="152" y="314"/>
                </a:lnTo>
                <a:lnTo>
                  <a:pt x="153" y="317"/>
                </a:lnTo>
                <a:lnTo>
                  <a:pt x="153" y="317"/>
                </a:lnTo>
                <a:lnTo>
                  <a:pt x="153" y="316"/>
                </a:lnTo>
                <a:lnTo>
                  <a:pt x="153" y="316"/>
                </a:lnTo>
                <a:lnTo>
                  <a:pt x="153" y="306"/>
                </a:lnTo>
                <a:lnTo>
                  <a:pt x="153" y="306"/>
                </a:lnTo>
                <a:lnTo>
                  <a:pt x="153" y="299"/>
                </a:lnTo>
                <a:lnTo>
                  <a:pt x="154" y="292"/>
                </a:lnTo>
                <a:lnTo>
                  <a:pt x="154" y="292"/>
                </a:lnTo>
                <a:close/>
                <a:moveTo>
                  <a:pt x="234" y="223"/>
                </a:moveTo>
                <a:lnTo>
                  <a:pt x="234" y="223"/>
                </a:lnTo>
                <a:lnTo>
                  <a:pt x="238" y="222"/>
                </a:lnTo>
                <a:lnTo>
                  <a:pt x="238" y="222"/>
                </a:lnTo>
                <a:lnTo>
                  <a:pt x="240" y="222"/>
                </a:lnTo>
                <a:lnTo>
                  <a:pt x="240" y="222"/>
                </a:lnTo>
                <a:lnTo>
                  <a:pt x="241" y="220"/>
                </a:lnTo>
                <a:lnTo>
                  <a:pt x="241" y="220"/>
                </a:lnTo>
                <a:lnTo>
                  <a:pt x="241" y="219"/>
                </a:lnTo>
                <a:lnTo>
                  <a:pt x="241" y="219"/>
                </a:lnTo>
                <a:lnTo>
                  <a:pt x="243" y="215"/>
                </a:lnTo>
                <a:lnTo>
                  <a:pt x="243" y="215"/>
                </a:lnTo>
                <a:lnTo>
                  <a:pt x="243" y="213"/>
                </a:lnTo>
                <a:lnTo>
                  <a:pt x="243" y="213"/>
                </a:lnTo>
                <a:lnTo>
                  <a:pt x="240" y="216"/>
                </a:lnTo>
                <a:lnTo>
                  <a:pt x="238" y="216"/>
                </a:lnTo>
                <a:lnTo>
                  <a:pt x="238" y="216"/>
                </a:lnTo>
                <a:lnTo>
                  <a:pt x="234" y="223"/>
                </a:lnTo>
                <a:lnTo>
                  <a:pt x="234" y="223"/>
                </a:lnTo>
                <a:close/>
                <a:moveTo>
                  <a:pt x="233" y="235"/>
                </a:moveTo>
                <a:lnTo>
                  <a:pt x="233" y="235"/>
                </a:lnTo>
                <a:lnTo>
                  <a:pt x="233" y="235"/>
                </a:lnTo>
                <a:lnTo>
                  <a:pt x="233" y="235"/>
                </a:lnTo>
                <a:lnTo>
                  <a:pt x="218" y="235"/>
                </a:lnTo>
                <a:lnTo>
                  <a:pt x="218" y="235"/>
                </a:lnTo>
                <a:lnTo>
                  <a:pt x="216" y="236"/>
                </a:lnTo>
                <a:lnTo>
                  <a:pt x="214" y="238"/>
                </a:lnTo>
                <a:lnTo>
                  <a:pt x="214" y="238"/>
                </a:lnTo>
                <a:lnTo>
                  <a:pt x="218" y="238"/>
                </a:lnTo>
                <a:lnTo>
                  <a:pt x="223" y="238"/>
                </a:lnTo>
                <a:lnTo>
                  <a:pt x="233" y="235"/>
                </a:lnTo>
                <a:lnTo>
                  <a:pt x="233" y="235"/>
                </a:lnTo>
                <a:close/>
                <a:moveTo>
                  <a:pt x="136" y="249"/>
                </a:moveTo>
                <a:lnTo>
                  <a:pt x="136" y="249"/>
                </a:lnTo>
                <a:lnTo>
                  <a:pt x="136" y="233"/>
                </a:lnTo>
                <a:lnTo>
                  <a:pt x="136" y="233"/>
                </a:lnTo>
                <a:lnTo>
                  <a:pt x="135" y="235"/>
                </a:lnTo>
                <a:lnTo>
                  <a:pt x="135" y="235"/>
                </a:lnTo>
                <a:lnTo>
                  <a:pt x="133" y="239"/>
                </a:lnTo>
                <a:lnTo>
                  <a:pt x="133" y="239"/>
                </a:lnTo>
                <a:lnTo>
                  <a:pt x="132" y="242"/>
                </a:lnTo>
                <a:lnTo>
                  <a:pt x="132" y="242"/>
                </a:lnTo>
                <a:lnTo>
                  <a:pt x="133" y="245"/>
                </a:lnTo>
                <a:lnTo>
                  <a:pt x="133" y="245"/>
                </a:lnTo>
                <a:lnTo>
                  <a:pt x="136" y="249"/>
                </a:lnTo>
                <a:lnTo>
                  <a:pt x="136" y="249"/>
                </a:lnTo>
                <a:close/>
                <a:moveTo>
                  <a:pt x="39" y="257"/>
                </a:moveTo>
                <a:lnTo>
                  <a:pt x="39" y="257"/>
                </a:lnTo>
                <a:lnTo>
                  <a:pt x="44" y="252"/>
                </a:lnTo>
                <a:lnTo>
                  <a:pt x="49" y="247"/>
                </a:lnTo>
                <a:lnTo>
                  <a:pt x="49" y="247"/>
                </a:lnTo>
                <a:lnTo>
                  <a:pt x="49" y="247"/>
                </a:lnTo>
                <a:lnTo>
                  <a:pt x="49" y="247"/>
                </a:lnTo>
                <a:lnTo>
                  <a:pt x="45" y="247"/>
                </a:lnTo>
                <a:lnTo>
                  <a:pt x="45" y="247"/>
                </a:lnTo>
                <a:lnTo>
                  <a:pt x="44" y="247"/>
                </a:lnTo>
                <a:lnTo>
                  <a:pt x="42" y="249"/>
                </a:lnTo>
                <a:lnTo>
                  <a:pt x="42" y="249"/>
                </a:lnTo>
                <a:lnTo>
                  <a:pt x="41" y="253"/>
                </a:lnTo>
                <a:lnTo>
                  <a:pt x="41" y="253"/>
                </a:lnTo>
                <a:lnTo>
                  <a:pt x="39" y="257"/>
                </a:lnTo>
                <a:lnTo>
                  <a:pt x="39" y="257"/>
                </a:lnTo>
                <a:close/>
                <a:moveTo>
                  <a:pt x="36" y="22"/>
                </a:moveTo>
                <a:lnTo>
                  <a:pt x="36" y="22"/>
                </a:lnTo>
                <a:lnTo>
                  <a:pt x="38" y="22"/>
                </a:lnTo>
                <a:lnTo>
                  <a:pt x="38" y="22"/>
                </a:lnTo>
                <a:lnTo>
                  <a:pt x="39" y="22"/>
                </a:lnTo>
                <a:lnTo>
                  <a:pt x="41" y="20"/>
                </a:lnTo>
                <a:lnTo>
                  <a:pt x="41" y="20"/>
                </a:lnTo>
                <a:lnTo>
                  <a:pt x="42" y="19"/>
                </a:lnTo>
                <a:lnTo>
                  <a:pt x="42" y="19"/>
                </a:lnTo>
                <a:lnTo>
                  <a:pt x="44" y="19"/>
                </a:lnTo>
                <a:lnTo>
                  <a:pt x="44" y="19"/>
                </a:lnTo>
                <a:lnTo>
                  <a:pt x="44" y="20"/>
                </a:lnTo>
                <a:lnTo>
                  <a:pt x="44" y="20"/>
                </a:lnTo>
                <a:lnTo>
                  <a:pt x="44" y="22"/>
                </a:lnTo>
                <a:lnTo>
                  <a:pt x="44" y="22"/>
                </a:lnTo>
                <a:lnTo>
                  <a:pt x="45" y="22"/>
                </a:lnTo>
                <a:lnTo>
                  <a:pt x="45" y="22"/>
                </a:lnTo>
                <a:lnTo>
                  <a:pt x="48" y="17"/>
                </a:lnTo>
                <a:lnTo>
                  <a:pt x="48" y="17"/>
                </a:lnTo>
                <a:lnTo>
                  <a:pt x="41" y="17"/>
                </a:lnTo>
                <a:lnTo>
                  <a:pt x="41" y="17"/>
                </a:lnTo>
                <a:lnTo>
                  <a:pt x="39" y="17"/>
                </a:lnTo>
                <a:lnTo>
                  <a:pt x="38" y="19"/>
                </a:lnTo>
                <a:lnTo>
                  <a:pt x="38" y="19"/>
                </a:lnTo>
                <a:lnTo>
                  <a:pt x="38" y="19"/>
                </a:lnTo>
                <a:lnTo>
                  <a:pt x="38" y="19"/>
                </a:lnTo>
                <a:lnTo>
                  <a:pt x="36" y="22"/>
                </a:lnTo>
                <a:lnTo>
                  <a:pt x="36" y="22"/>
                </a:lnTo>
                <a:close/>
                <a:moveTo>
                  <a:pt x="144" y="357"/>
                </a:moveTo>
                <a:lnTo>
                  <a:pt x="144" y="357"/>
                </a:lnTo>
                <a:lnTo>
                  <a:pt x="144" y="353"/>
                </a:lnTo>
                <a:lnTo>
                  <a:pt x="144" y="353"/>
                </a:lnTo>
                <a:lnTo>
                  <a:pt x="143" y="353"/>
                </a:lnTo>
                <a:lnTo>
                  <a:pt x="143" y="353"/>
                </a:lnTo>
                <a:lnTo>
                  <a:pt x="143" y="354"/>
                </a:lnTo>
                <a:lnTo>
                  <a:pt x="143" y="354"/>
                </a:lnTo>
                <a:lnTo>
                  <a:pt x="142" y="355"/>
                </a:lnTo>
                <a:lnTo>
                  <a:pt x="142" y="355"/>
                </a:lnTo>
                <a:lnTo>
                  <a:pt x="140" y="354"/>
                </a:lnTo>
                <a:lnTo>
                  <a:pt x="140" y="354"/>
                </a:lnTo>
                <a:lnTo>
                  <a:pt x="140" y="353"/>
                </a:lnTo>
                <a:lnTo>
                  <a:pt x="140" y="353"/>
                </a:lnTo>
                <a:lnTo>
                  <a:pt x="135" y="354"/>
                </a:lnTo>
                <a:lnTo>
                  <a:pt x="132" y="355"/>
                </a:lnTo>
                <a:lnTo>
                  <a:pt x="132" y="355"/>
                </a:lnTo>
                <a:lnTo>
                  <a:pt x="137" y="357"/>
                </a:lnTo>
                <a:lnTo>
                  <a:pt x="144" y="357"/>
                </a:lnTo>
                <a:lnTo>
                  <a:pt x="144" y="357"/>
                </a:lnTo>
                <a:close/>
                <a:moveTo>
                  <a:pt x="177" y="174"/>
                </a:moveTo>
                <a:lnTo>
                  <a:pt x="177" y="174"/>
                </a:lnTo>
                <a:lnTo>
                  <a:pt x="169" y="175"/>
                </a:lnTo>
                <a:lnTo>
                  <a:pt x="163" y="178"/>
                </a:lnTo>
                <a:lnTo>
                  <a:pt x="163" y="178"/>
                </a:lnTo>
                <a:lnTo>
                  <a:pt x="164" y="179"/>
                </a:lnTo>
                <a:lnTo>
                  <a:pt x="164" y="179"/>
                </a:lnTo>
                <a:lnTo>
                  <a:pt x="169" y="178"/>
                </a:lnTo>
                <a:lnTo>
                  <a:pt x="171" y="178"/>
                </a:lnTo>
                <a:lnTo>
                  <a:pt x="171" y="178"/>
                </a:lnTo>
                <a:lnTo>
                  <a:pt x="174" y="176"/>
                </a:lnTo>
                <a:lnTo>
                  <a:pt x="177" y="174"/>
                </a:lnTo>
                <a:lnTo>
                  <a:pt x="177" y="174"/>
                </a:lnTo>
                <a:close/>
                <a:moveTo>
                  <a:pt x="210" y="353"/>
                </a:moveTo>
                <a:lnTo>
                  <a:pt x="210" y="353"/>
                </a:lnTo>
                <a:lnTo>
                  <a:pt x="210" y="346"/>
                </a:lnTo>
                <a:lnTo>
                  <a:pt x="210" y="346"/>
                </a:lnTo>
                <a:lnTo>
                  <a:pt x="207" y="347"/>
                </a:lnTo>
                <a:lnTo>
                  <a:pt x="206" y="350"/>
                </a:lnTo>
                <a:lnTo>
                  <a:pt x="206" y="350"/>
                </a:lnTo>
                <a:lnTo>
                  <a:pt x="206" y="353"/>
                </a:lnTo>
                <a:lnTo>
                  <a:pt x="206" y="353"/>
                </a:lnTo>
                <a:lnTo>
                  <a:pt x="204" y="354"/>
                </a:lnTo>
                <a:lnTo>
                  <a:pt x="204" y="354"/>
                </a:lnTo>
                <a:lnTo>
                  <a:pt x="210" y="353"/>
                </a:lnTo>
                <a:lnTo>
                  <a:pt x="210" y="353"/>
                </a:lnTo>
                <a:close/>
                <a:moveTo>
                  <a:pt x="196" y="355"/>
                </a:moveTo>
                <a:lnTo>
                  <a:pt x="196" y="355"/>
                </a:lnTo>
                <a:lnTo>
                  <a:pt x="201" y="354"/>
                </a:lnTo>
                <a:lnTo>
                  <a:pt x="201" y="354"/>
                </a:lnTo>
                <a:lnTo>
                  <a:pt x="201" y="348"/>
                </a:lnTo>
                <a:lnTo>
                  <a:pt x="201" y="348"/>
                </a:lnTo>
                <a:lnTo>
                  <a:pt x="201" y="348"/>
                </a:lnTo>
                <a:lnTo>
                  <a:pt x="201" y="348"/>
                </a:lnTo>
                <a:lnTo>
                  <a:pt x="200" y="350"/>
                </a:lnTo>
                <a:lnTo>
                  <a:pt x="197" y="351"/>
                </a:lnTo>
                <a:lnTo>
                  <a:pt x="197" y="351"/>
                </a:lnTo>
                <a:lnTo>
                  <a:pt x="197" y="351"/>
                </a:lnTo>
                <a:lnTo>
                  <a:pt x="197" y="351"/>
                </a:lnTo>
                <a:lnTo>
                  <a:pt x="196" y="355"/>
                </a:lnTo>
                <a:lnTo>
                  <a:pt x="196" y="355"/>
                </a:lnTo>
                <a:close/>
                <a:moveTo>
                  <a:pt x="190" y="161"/>
                </a:moveTo>
                <a:lnTo>
                  <a:pt x="190" y="161"/>
                </a:lnTo>
                <a:lnTo>
                  <a:pt x="190" y="161"/>
                </a:lnTo>
                <a:lnTo>
                  <a:pt x="190" y="161"/>
                </a:lnTo>
                <a:lnTo>
                  <a:pt x="186" y="166"/>
                </a:lnTo>
                <a:lnTo>
                  <a:pt x="186" y="166"/>
                </a:lnTo>
                <a:lnTo>
                  <a:pt x="184" y="169"/>
                </a:lnTo>
                <a:lnTo>
                  <a:pt x="184" y="172"/>
                </a:lnTo>
                <a:lnTo>
                  <a:pt x="184" y="172"/>
                </a:lnTo>
                <a:lnTo>
                  <a:pt x="186" y="171"/>
                </a:lnTo>
                <a:lnTo>
                  <a:pt x="186" y="171"/>
                </a:lnTo>
                <a:lnTo>
                  <a:pt x="187" y="169"/>
                </a:lnTo>
                <a:lnTo>
                  <a:pt x="189" y="168"/>
                </a:lnTo>
                <a:lnTo>
                  <a:pt x="189" y="168"/>
                </a:lnTo>
                <a:lnTo>
                  <a:pt x="190" y="165"/>
                </a:lnTo>
                <a:lnTo>
                  <a:pt x="190" y="165"/>
                </a:lnTo>
                <a:lnTo>
                  <a:pt x="190" y="161"/>
                </a:lnTo>
                <a:lnTo>
                  <a:pt x="190" y="161"/>
                </a:lnTo>
                <a:close/>
                <a:moveTo>
                  <a:pt x="34" y="272"/>
                </a:moveTo>
                <a:lnTo>
                  <a:pt x="34" y="272"/>
                </a:lnTo>
                <a:lnTo>
                  <a:pt x="34" y="273"/>
                </a:lnTo>
                <a:lnTo>
                  <a:pt x="34" y="273"/>
                </a:lnTo>
                <a:lnTo>
                  <a:pt x="34" y="284"/>
                </a:lnTo>
                <a:lnTo>
                  <a:pt x="34" y="284"/>
                </a:lnTo>
                <a:lnTo>
                  <a:pt x="34" y="286"/>
                </a:lnTo>
                <a:lnTo>
                  <a:pt x="32" y="289"/>
                </a:lnTo>
                <a:lnTo>
                  <a:pt x="32" y="289"/>
                </a:lnTo>
                <a:lnTo>
                  <a:pt x="34" y="294"/>
                </a:lnTo>
                <a:lnTo>
                  <a:pt x="34" y="294"/>
                </a:lnTo>
                <a:lnTo>
                  <a:pt x="34" y="292"/>
                </a:lnTo>
                <a:lnTo>
                  <a:pt x="35" y="290"/>
                </a:lnTo>
                <a:lnTo>
                  <a:pt x="35" y="290"/>
                </a:lnTo>
                <a:lnTo>
                  <a:pt x="34" y="276"/>
                </a:lnTo>
                <a:lnTo>
                  <a:pt x="34" y="276"/>
                </a:lnTo>
                <a:lnTo>
                  <a:pt x="35" y="274"/>
                </a:lnTo>
                <a:lnTo>
                  <a:pt x="35" y="274"/>
                </a:lnTo>
                <a:lnTo>
                  <a:pt x="35" y="273"/>
                </a:lnTo>
                <a:lnTo>
                  <a:pt x="34" y="272"/>
                </a:lnTo>
                <a:lnTo>
                  <a:pt x="34" y="272"/>
                </a:lnTo>
                <a:close/>
                <a:moveTo>
                  <a:pt x="14" y="253"/>
                </a:moveTo>
                <a:lnTo>
                  <a:pt x="14" y="253"/>
                </a:lnTo>
                <a:lnTo>
                  <a:pt x="14" y="253"/>
                </a:lnTo>
                <a:lnTo>
                  <a:pt x="14" y="253"/>
                </a:lnTo>
                <a:lnTo>
                  <a:pt x="14" y="287"/>
                </a:lnTo>
                <a:lnTo>
                  <a:pt x="14" y="287"/>
                </a:lnTo>
                <a:lnTo>
                  <a:pt x="15" y="273"/>
                </a:lnTo>
                <a:lnTo>
                  <a:pt x="15" y="273"/>
                </a:lnTo>
                <a:lnTo>
                  <a:pt x="15" y="266"/>
                </a:lnTo>
                <a:lnTo>
                  <a:pt x="15" y="266"/>
                </a:lnTo>
                <a:lnTo>
                  <a:pt x="14" y="253"/>
                </a:lnTo>
                <a:lnTo>
                  <a:pt x="14" y="253"/>
                </a:lnTo>
                <a:close/>
                <a:moveTo>
                  <a:pt x="183" y="127"/>
                </a:moveTo>
                <a:lnTo>
                  <a:pt x="183" y="127"/>
                </a:lnTo>
                <a:lnTo>
                  <a:pt x="183" y="127"/>
                </a:lnTo>
                <a:lnTo>
                  <a:pt x="183" y="127"/>
                </a:lnTo>
                <a:lnTo>
                  <a:pt x="180" y="127"/>
                </a:lnTo>
                <a:lnTo>
                  <a:pt x="180" y="127"/>
                </a:lnTo>
                <a:lnTo>
                  <a:pt x="177" y="127"/>
                </a:lnTo>
                <a:lnTo>
                  <a:pt x="177" y="127"/>
                </a:lnTo>
                <a:lnTo>
                  <a:pt x="176" y="125"/>
                </a:lnTo>
                <a:lnTo>
                  <a:pt x="176" y="125"/>
                </a:lnTo>
                <a:lnTo>
                  <a:pt x="174" y="125"/>
                </a:lnTo>
                <a:lnTo>
                  <a:pt x="174" y="125"/>
                </a:lnTo>
                <a:lnTo>
                  <a:pt x="166" y="125"/>
                </a:lnTo>
                <a:lnTo>
                  <a:pt x="166" y="125"/>
                </a:lnTo>
                <a:lnTo>
                  <a:pt x="171" y="125"/>
                </a:lnTo>
                <a:lnTo>
                  <a:pt x="171" y="125"/>
                </a:lnTo>
                <a:lnTo>
                  <a:pt x="173" y="125"/>
                </a:lnTo>
                <a:lnTo>
                  <a:pt x="173" y="125"/>
                </a:lnTo>
                <a:lnTo>
                  <a:pt x="174" y="127"/>
                </a:lnTo>
                <a:lnTo>
                  <a:pt x="174" y="127"/>
                </a:lnTo>
                <a:lnTo>
                  <a:pt x="173" y="128"/>
                </a:lnTo>
                <a:lnTo>
                  <a:pt x="173" y="128"/>
                </a:lnTo>
                <a:lnTo>
                  <a:pt x="173" y="128"/>
                </a:lnTo>
                <a:lnTo>
                  <a:pt x="173" y="128"/>
                </a:lnTo>
                <a:lnTo>
                  <a:pt x="174" y="130"/>
                </a:lnTo>
                <a:lnTo>
                  <a:pt x="176" y="130"/>
                </a:lnTo>
                <a:lnTo>
                  <a:pt x="176" y="130"/>
                </a:lnTo>
                <a:lnTo>
                  <a:pt x="180" y="128"/>
                </a:lnTo>
                <a:lnTo>
                  <a:pt x="180" y="128"/>
                </a:lnTo>
                <a:lnTo>
                  <a:pt x="183" y="127"/>
                </a:lnTo>
                <a:lnTo>
                  <a:pt x="183" y="127"/>
                </a:lnTo>
                <a:close/>
                <a:moveTo>
                  <a:pt x="93" y="294"/>
                </a:moveTo>
                <a:lnTo>
                  <a:pt x="93" y="294"/>
                </a:lnTo>
                <a:lnTo>
                  <a:pt x="96" y="294"/>
                </a:lnTo>
                <a:lnTo>
                  <a:pt x="96" y="294"/>
                </a:lnTo>
                <a:lnTo>
                  <a:pt x="98" y="294"/>
                </a:lnTo>
                <a:lnTo>
                  <a:pt x="99" y="293"/>
                </a:lnTo>
                <a:lnTo>
                  <a:pt x="99" y="293"/>
                </a:lnTo>
                <a:lnTo>
                  <a:pt x="100" y="289"/>
                </a:lnTo>
                <a:lnTo>
                  <a:pt x="100" y="289"/>
                </a:lnTo>
                <a:lnTo>
                  <a:pt x="99" y="290"/>
                </a:lnTo>
                <a:lnTo>
                  <a:pt x="99" y="290"/>
                </a:lnTo>
                <a:lnTo>
                  <a:pt x="96" y="290"/>
                </a:lnTo>
                <a:lnTo>
                  <a:pt x="96" y="290"/>
                </a:lnTo>
                <a:lnTo>
                  <a:pt x="95" y="292"/>
                </a:lnTo>
                <a:lnTo>
                  <a:pt x="95" y="292"/>
                </a:lnTo>
                <a:lnTo>
                  <a:pt x="93" y="293"/>
                </a:lnTo>
                <a:lnTo>
                  <a:pt x="93" y="294"/>
                </a:lnTo>
                <a:lnTo>
                  <a:pt x="93" y="294"/>
                </a:lnTo>
                <a:lnTo>
                  <a:pt x="93" y="294"/>
                </a:lnTo>
                <a:lnTo>
                  <a:pt x="93" y="294"/>
                </a:lnTo>
                <a:close/>
                <a:moveTo>
                  <a:pt x="231" y="54"/>
                </a:moveTo>
                <a:lnTo>
                  <a:pt x="231" y="54"/>
                </a:lnTo>
                <a:lnTo>
                  <a:pt x="231" y="54"/>
                </a:lnTo>
                <a:lnTo>
                  <a:pt x="231" y="56"/>
                </a:lnTo>
                <a:lnTo>
                  <a:pt x="231" y="56"/>
                </a:lnTo>
                <a:lnTo>
                  <a:pt x="231" y="61"/>
                </a:lnTo>
                <a:lnTo>
                  <a:pt x="231" y="61"/>
                </a:lnTo>
                <a:lnTo>
                  <a:pt x="233" y="70"/>
                </a:lnTo>
                <a:lnTo>
                  <a:pt x="233" y="70"/>
                </a:lnTo>
                <a:lnTo>
                  <a:pt x="234" y="68"/>
                </a:lnTo>
                <a:lnTo>
                  <a:pt x="234" y="68"/>
                </a:lnTo>
                <a:lnTo>
                  <a:pt x="233" y="61"/>
                </a:lnTo>
                <a:lnTo>
                  <a:pt x="231" y="54"/>
                </a:lnTo>
                <a:lnTo>
                  <a:pt x="231" y="54"/>
                </a:lnTo>
                <a:close/>
                <a:moveTo>
                  <a:pt x="22" y="17"/>
                </a:moveTo>
                <a:lnTo>
                  <a:pt x="22" y="17"/>
                </a:lnTo>
                <a:lnTo>
                  <a:pt x="31" y="12"/>
                </a:lnTo>
                <a:lnTo>
                  <a:pt x="41" y="7"/>
                </a:lnTo>
                <a:lnTo>
                  <a:pt x="41" y="7"/>
                </a:lnTo>
                <a:lnTo>
                  <a:pt x="35" y="9"/>
                </a:lnTo>
                <a:lnTo>
                  <a:pt x="29" y="10"/>
                </a:lnTo>
                <a:lnTo>
                  <a:pt x="25" y="13"/>
                </a:lnTo>
                <a:lnTo>
                  <a:pt x="22" y="17"/>
                </a:lnTo>
                <a:lnTo>
                  <a:pt x="22" y="17"/>
                </a:lnTo>
                <a:close/>
                <a:moveTo>
                  <a:pt x="252" y="233"/>
                </a:moveTo>
                <a:lnTo>
                  <a:pt x="252" y="233"/>
                </a:lnTo>
                <a:lnTo>
                  <a:pt x="247" y="242"/>
                </a:lnTo>
                <a:lnTo>
                  <a:pt x="247" y="242"/>
                </a:lnTo>
                <a:lnTo>
                  <a:pt x="241" y="249"/>
                </a:lnTo>
                <a:lnTo>
                  <a:pt x="241" y="249"/>
                </a:lnTo>
                <a:lnTo>
                  <a:pt x="245" y="245"/>
                </a:lnTo>
                <a:lnTo>
                  <a:pt x="245" y="245"/>
                </a:lnTo>
                <a:lnTo>
                  <a:pt x="250" y="239"/>
                </a:lnTo>
                <a:lnTo>
                  <a:pt x="250" y="239"/>
                </a:lnTo>
                <a:lnTo>
                  <a:pt x="252" y="238"/>
                </a:lnTo>
                <a:lnTo>
                  <a:pt x="252" y="238"/>
                </a:lnTo>
                <a:lnTo>
                  <a:pt x="252" y="240"/>
                </a:lnTo>
                <a:lnTo>
                  <a:pt x="252" y="240"/>
                </a:lnTo>
                <a:lnTo>
                  <a:pt x="252" y="240"/>
                </a:lnTo>
                <a:lnTo>
                  <a:pt x="252" y="240"/>
                </a:lnTo>
                <a:lnTo>
                  <a:pt x="252" y="233"/>
                </a:lnTo>
                <a:lnTo>
                  <a:pt x="252" y="233"/>
                </a:lnTo>
                <a:close/>
                <a:moveTo>
                  <a:pt x="174" y="289"/>
                </a:moveTo>
                <a:lnTo>
                  <a:pt x="174" y="289"/>
                </a:lnTo>
                <a:lnTo>
                  <a:pt x="174" y="289"/>
                </a:lnTo>
                <a:lnTo>
                  <a:pt x="174" y="289"/>
                </a:lnTo>
                <a:lnTo>
                  <a:pt x="171" y="289"/>
                </a:lnTo>
                <a:lnTo>
                  <a:pt x="171" y="289"/>
                </a:lnTo>
                <a:lnTo>
                  <a:pt x="166" y="290"/>
                </a:lnTo>
                <a:lnTo>
                  <a:pt x="159" y="293"/>
                </a:lnTo>
                <a:lnTo>
                  <a:pt x="159" y="293"/>
                </a:lnTo>
                <a:lnTo>
                  <a:pt x="157" y="294"/>
                </a:lnTo>
                <a:lnTo>
                  <a:pt x="156" y="296"/>
                </a:lnTo>
                <a:lnTo>
                  <a:pt x="156" y="296"/>
                </a:lnTo>
                <a:lnTo>
                  <a:pt x="156" y="303"/>
                </a:lnTo>
                <a:lnTo>
                  <a:pt x="156" y="303"/>
                </a:lnTo>
                <a:lnTo>
                  <a:pt x="156" y="303"/>
                </a:lnTo>
                <a:lnTo>
                  <a:pt x="156" y="303"/>
                </a:lnTo>
                <a:lnTo>
                  <a:pt x="157" y="300"/>
                </a:lnTo>
                <a:lnTo>
                  <a:pt x="157" y="300"/>
                </a:lnTo>
                <a:lnTo>
                  <a:pt x="157" y="297"/>
                </a:lnTo>
                <a:lnTo>
                  <a:pt x="160" y="294"/>
                </a:lnTo>
                <a:lnTo>
                  <a:pt x="163" y="292"/>
                </a:lnTo>
                <a:lnTo>
                  <a:pt x="166" y="290"/>
                </a:lnTo>
                <a:lnTo>
                  <a:pt x="166" y="290"/>
                </a:lnTo>
                <a:lnTo>
                  <a:pt x="174" y="289"/>
                </a:lnTo>
                <a:lnTo>
                  <a:pt x="174" y="289"/>
                </a:lnTo>
                <a:close/>
                <a:moveTo>
                  <a:pt x="245" y="297"/>
                </a:moveTo>
                <a:lnTo>
                  <a:pt x="245" y="297"/>
                </a:lnTo>
                <a:lnTo>
                  <a:pt x="247" y="283"/>
                </a:lnTo>
                <a:lnTo>
                  <a:pt x="247" y="283"/>
                </a:lnTo>
                <a:lnTo>
                  <a:pt x="245" y="284"/>
                </a:lnTo>
                <a:lnTo>
                  <a:pt x="245" y="284"/>
                </a:lnTo>
                <a:lnTo>
                  <a:pt x="243" y="293"/>
                </a:lnTo>
                <a:lnTo>
                  <a:pt x="243" y="293"/>
                </a:lnTo>
                <a:lnTo>
                  <a:pt x="243" y="294"/>
                </a:lnTo>
                <a:lnTo>
                  <a:pt x="243" y="296"/>
                </a:lnTo>
                <a:lnTo>
                  <a:pt x="243" y="296"/>
                </a:lnTo>
                <a:lnTo>
                  <a:pt x="244" y="296"/>
                </a:lnTo>
                <a:lnTo>
                  <a:pt x="245" y="297"/>
                </a:lnTo>
                <a:lnTo>
                  <a:pt x="245" y="297"/>
                </a:lnTo>
                <a:close/>
                <a:moveTo>
                  <a:pt x="189" y="199"/>
                </a:moveTo>
                <a:lnTo>
                  <a:pt x="189" y="199"/>
                </a:lnTo>
                <a:lnTo>
                  <a:pt x="189" y="199"/>
                </a:lnTo>
                <a:lnTo>
                  <a:pt x="189" y="199"/>
                </a:lnTo>
                <a:lnTo>
                  <a:pt x="190" y="196"/>
                </a:lnTo>
                <a:lnTo>
                  <a:pt x="190" y="196"/>
                </a:lnTo>
                <a:lnTo>
                  <a:pt x="190" y="192"/>
                </a:lnTo>
                <a:lnTo>
                  <a:pt x="189" y="189"/>
                </a:lnTo>
                <a:lnTo>
                  <a:pt x="189" y="189"/>
                </a:lnTo>
                <a:lnTo>
                  <a:pt x="187" y="188"/>
                </a:lnTo>
                <a:lnTo>
                  <a:pt x="187" y="188"/>
                </a:lnTo>
                <a:lnTo>
                  <a:pt x="184" y="188"/>
                </a:lnTo>
                <a:lnTo>
                  <a:pt x="184" y="188"/>
                </a:lnTo>
                <a:lnTo>
                  <a:pt x="189" y="193"/>
                </a:lnTo>
                <a:lnTo>
                  <a:pt x="189" y="199"/>
                </a:lnTo>
                <a:lnTo>
                  <a:pt x="189" y="199"/>
                </a:lnTo>
                <a:close/>
                <a:moveTo>
                  <a:pt x="157" y="175"/>
                </a:moveTo>
                <a:lnTo>
                  <a:pt x="157" y="175"/>
                </a:lnTo>
                <a:lnTo>
                  <a:pt x="157" y="175"/>
                </a:lnTo>
                <a:lnTo>
                  <a:pt x="157" y="175"/>
                </a:lnTo>
                <a:lnTo>
                  <a:pt x="153" y="174"/>
                </a:lnTo>
                <a:lnTo>
                  <a:pt x="149" y="172"/>
                </a:lnTo>
                <a:lnTo>
                  <a:pt x="149" y="172"/>
                </a:lnTo>
                <a:lnTo>
                  <a:pt x="149" y="174"/>
                </a:lnTo>
                <a:lnTo>
                  <a:pt x="149" y="174"/>
                </a:lnTo>
                <a:lnTo>
                  <a:pt x="152" y="174"/>
                </a:lnTo>
                <a:lnTo>
                  <a:pt x="152" y="176"/>
                </a:lnTo>
                <a:lnTo>
                  <a:pt x="152" y="176"/>
                </a:lnTo>
                <a:lnTo>
                  <a:pt x="152" y="179"/>
                </a:lnTo>
                <a:lnTo>
                  <a:pt x="152" y="179"/>
                </a:lnTo>
                <a:lnTo>
                  <a:pt x="150" y="182"/>
                </a:lnTo>
                <a:lnTo>
                  <a:pt x="150" y="182"/>
                </a:lnTo>
                <a:lnTo>
                  <a:pt x="152" y="181"/>
                </a:lnTo>
                <a:lnTo>
                  <a:pt x="152" y="181"/>
                </a:lnTo>
                <a:lnTo>
                  <a:pt x="154" y="176"/>
                </a:lnTo>
                <a:lnTo>
                  <a:pt x="154" y="176"/>
                </a:lnTo>
                <a:lnTo>
                  <a:pt x="156" y="175"/>
                </a:lnTo>
                <a:lnTo>
                  <a:pt x="156" y="175"/>
                </a:lnTo>
                <a:lnTo>
                  <a:pt x="157" y="175"/>
                </a:lnTo>
                <a:lnTo>
                  <a:pt x="157" y="175"/>
                </a:lnTo>
                <a:close/>
                <a:moveTo>
                  <a:pt x="245" y="57"/>
                </a:moveTo>
                <a:lnTo>
                  <a:pt x="245" y="57"/>
                </a:lnTo>
                <a:lnTo>
                  <a:pt x="245" y="57"/>
                </a:lnTo>
                <a:lnTo>
                  <a:pt x="245" y="57"/>
                </a:lnTo>
                <a:lnTo>
                  <a:pt x="247" y="71"/>
                </a:lnTo>
                <a:lnTo>
                  <a:pt x="247" y="71"/>
                </a:lnTo>
                <a:lnTo>
                  <a:pt x="248" y="85"/>
                </a:lnTo>
                <a:lnTo>
                  <a:pt x="248" y="85"/>
                </a:lnTo>
                <a:lnTo>
                  <a:pt x="250" y="85"/>
                </a:lnTo>
                <a:lnTo>
                  <a:pt x="250" y="84"/>
                </a:lnTo>
                <a:lnTo>
                  <a:pt x="250" y="84"/>
                </a:lnTo>
                <a:lnTo>
                  <a:pt x="247" y="63"/>
                </a:lnTo>
                <a:lnTo>
                  <a:pt x="247" y="63"/>
                </a:lnTo>
                <a:lnTo>
                  <a:pt x="245" y="57"/>
                </a:lnTo>
                <a:lnTo>
                  <a:pt x="245" y="57"/>
                </a:lnTo>
                <a:close/>
                <a:moveTo>
                  <a:pt x="79" y="361"/>
                </a:moveTo>
                <a:lnTo>
                  <a:pt x="79" y="361"/>
                </a:lnTo>
                <a:lnTo>
                  <a:pt x="90" y="361"/>
                </a:lnTo>
                <a:lnTo>
                  <a:pt x="103" y="360"/>
                </a:lnTo>
                <a:lnTo>
                  <a:pt x="103" y="360"/>
                </a:lnTo>
                <a:lnTo>
                  <a:pt x="102" y="358"/>
                </a:lnTo>
                <a:lnTo>
                  <a:pt x="102" y="358"/>
                </a:lnTo>
                <a:lnTo>
                  <a:pt x="90" y="361"/>
                </a:lnTo>
                <a:lnTo>
                  <a:pt x="79" y="361"/>
                </a:lnTo>
                <a:lnTo>
                  <a:pt x="79" y="361"/>
                </a:lnTo>
                <a:close/>
                <a:moveTo>
                  <a:pt x="213" y="127"/>
                </a:moveTo>
                <a:lnTo>
                  <a:pt x="213" y="127"/>
                </a:lnTo>
                <a:lnTo>
                  <a:pt x="211" y="127"/>
                </a:lnTo>
                <a:lnTo>
                  <a:pt x="211" y="127"/>
                </a:lnTo>
                <a:lnTo>
                  <a:pt x="207" y="127"/>
                </a:lnTo>
                <a:lnTo>
                  <a:pt x="207" y="127"/>
                </a:lnTo>
                <a:lnTo>
                  <a:pt x="206" y="127"/>
                </a:lnTo>
                <a:lnTo>
                  <a:pt x="206" y="127"/>
                </a:lnTo>
                <a:lnTo>
                  <a:pt x="200" y="127"/>
                </a:lnTo>
                <a:lnTo>
                  <a:pt x="200" y="127"/>
                </a:lnTo>
                <a:lnTo>
                  <a:pt x="203" y="128"/>
                </a:lnTo>
                <a:lnTo>
                  <a:pt x="203" y="128"/>
                </a:lnTo>
                <a:lnTo>
                  <a:pt x="204" y="130"/>
                </a:lnTo>
                <a:lnTo>
                  <a:pt x="204" y="130"/>
                </a:lnTo>
                <a:lnTo>
                  <a:pt x="211" y="130"/>
                </a:lnTo>
                <a:lnTo>
                  <a:pt x="211" y="130"/>
                </a:lnTo>
                <a:lnTo>
                  <a:pt x="213" y="127"/>
                </a:lnTo>
                <a:lnTo>
                  <a:pt x="213" y="127"/>
                </a:lnTo>
                <a:close/>
                <a:moveTo>
                  <a:pt x="196" y="223"/>
                </a:moveTo>
                <a:lnTo>
                  <a:pt x="196" y="223"/>
                </a:lnTo>
                <a:lnTo>
                  <a:pt x="197" y="223"/>
                </a:lnTo>
                <a:lnTo>
                  <a:pt x="197" y="223"/>
                </a:lnTo>
                <a:lnTo>
                  <a:pt x="197" y="220"/>
                </a:lnTo>
                <a:lnTo>
                  <a:pt x="197" y="220"/>
                </a:lnTo>
                <a:lnTo>
                  <a:pt x="197" y="220"/>
                </a:lnTo>
                <a:lnTo>
                  <a:pt x="197" y="220"/>
                </a:lnTo>
                <a:lnTo>
                  <a:pt x="197" y="215"/>
                </a:lnTo>
                <a:lnTo>
                  <a:pt x="197" y="215"/>
                </a:lnTo>
                <a:lnTo>
                  <a:pt x="197" y="213"/>
                </a:lnTo>
                <a:lnTo>
                  <a:pt x="197" y="213"/>
                </a:lnTo>
                <a:lnTo>
                  <a:pt x="197" y="212"/>
                </a:lnTo>
                <a:lnTo>
                  <a:pt x="197" y="211"/>
                </a:lnTo>
                <a:lnTo>
                  <a:pt x="197" y="211"/>
                </a:lnTo>
                <a:lnTo>
                  <a:pt x="197" y="211"/>
                </a:lnTo>
                <a:lnTo>
                  <a:pt x="197" y="211"/>
                </a:lnTo>
                <a:lnTo>
                  <a:pt x="194" y="216"/>
                </a:lnTo>
                <a:lnTo>
                  <a:pt x="194" y="216"/>
                </a:lnTo>
                <a:lnTo>
                  <a:pt x="194" y="218"/>
                </a:lnTo>
                <a:lnTo>
                  <a:pt x="194" y="218"/>
                </a:lnTo>
                <a:lnTo>
                  <a:pt x="196" y="223"/>
                </a:lnTo>
                <a:lnTo>
                  <a:pt x="196" y="223"/>
                </a:lnTo>
                <a:close/>
                <a:moveTo>
                  <a:pt x="82" y="316"/>
                </a:moveTo>
                <a:lnTo>
                  <a:pt x="82" y="316"/>
                </a:lnTo>
                <a:lnTo>
                  <a:pt x="78" y="323"/>
                </a:lnTo>
                <a:lnTo>
                  <a:pt x="71" y="330"/>
                </a:lnTo>
                <a:lnTo>
                  <a:pt x="71" y="330"/>
                </a:lnTo>
                <a:lnTo>
                  <a:pt x="75" y="327"/>
                </a:lnTo>
                <a:lnTo>
                  <a:pt x="75" y="327"/>
                </a:lnTo>
                <a:lnTo>
                  <a:pt x="82" y="320"/>
                </a:lnTo>
                <a:lnTo>
                  <a:pt x="82" y="320"/>
                </a:lnTo>
                <a:lnTo>
                  <a:pt x="82" y="319"/>
                </a:lnTo>
                <a:lnTo>
                  <a:pt x="82" y="319"/>
                </a:lnTo>
                <a:lnTo>
                  <a:pt x="82" y="316"/>
                </a:lnTo>
                <a:lnTo>
                  <a:pt x="82" y="316"/>
                </a:lnTo>
                <a:close/>
                <a:moveTo>
                  <a:pt x="102" y="330"/>
                </a:moveTo>
                <a:lnTo>
                  <a:pt x="102" y="330"/>
                </a:lnTo>
                <a:lnTo>
                  <a:pt x="102" y="330"/>
                </a:lnTo>
                <a:lnTo>
                  <a:pt x="102" y="330"/>
                </a:lnTo>
                <a:lnTo>
                  <a:pt x="100" y="328"/>
                </a:lnTo>
                <a:lnTo>
                  <a:pt x="100" y="327"/>
                </a:lnTo>
                <a:lnTo>
                  <a:pt x="100" y="327"/>
                </a:lnTo>
                <a:lnTo>
                  <a:pt x="99" y="324"/>
                </a:lnTo>
                <a:lnTo>
                  <a:pt x="99" y="324"/>
                </a:lnTo>
                <a:lnTo>
                  <a:pt x="98" y="321"/>
                </a:lnTo>
                <a:lnTo>
                  <a:pt x="98" y="321"/>
                </a:lnTo>
                <a:lnTo>
                  <a:pt x="98" y="321"/>
                </a:lnTo>
                <a:lnTo>
                  <a:pt x="98" y="321"/>
                </a:lnTo>
                <a:lnTo>
                  <a:pt x="95" y="328"/>
                </a:lnTo>
                <a:lnTo>
                  <a:pt x="95" y="328"/>
                </a:lnTo>
                <a:lnTo>
                  <a:pt x="102" y="330"/>
                </a:lnTo>
                <a:lnTo>
                  <a:pt x="102" y="330"/>
                </a:lnTo>
                <a:close/>
                <a:moveTo>
                  <a:pt x="183" y="159"/>
                </a:moveTo>
                <a:lnTo>
                  <a:pt x="183" y="159"/>
                </a:lnTo>
                <a:lnTo>
                  <a:pt x="179" y="165"/>
                </a:lnTo>
                <a:lnTo>
                  <a:pt x="174" y="171"/>
                </a:lnTo>
                <a:lnTo>
                  <a:pt x="174" y="171"/>
                </a:lnTo>
                <a:lnTo>
                  <a:pt x="180" y="171"/>
                </a:lnTo>
                <a:lnTo>
                  <a:pt x="180" y="171"/>
                </a:lnTo>
                <a:lnTo>
                  <a:pt x="181" y="165"/>
                </a:lnTo>
                <a:lnTo>
                  <a:pt x="183" y="159"/>
                </a:lnTo>
                <a:lnTo>
                  <a:pt x="183" y="159"/>
                </a:lnTo>
                <a:close/>
                <a:moveTo>
                  <a:pt x="257" y="211"/>
                </a:moveTo>
                <a:lnTo>
                  <a:pt x="257" y="211"/>
                </a:lnTo>
                <a:lnTo>
                  <a:pt x="257" y="223"/>
                </a:lnTo>
                <a:lnTo>
                  <a:pt x="258" y="238"/>
                </a:lnTo>
                <a:lnTo>
                  <a:pt x="258" y="238"/>
                </a:lnTo>
                <a:lnTo>
                  <a:pt x="258" y="225"/>
                </a:lnTo>
                <a:lnTo>
                  <a:pt x="257" y="211"/>
                </a:lnTo>
                <a:lnTo>
                  <a:pt x="257" y="211"/>
                </a:lnTo>
                <a:close/>
                <a:moveTo>
                  <a:pt x="123" y="343"/>
                </a:moveTo>
                <a:lnTo>
                  <a:pt x="123" y="343"/>
                </a:lnTo>
                <a:lnTo>
                  <a:pt x="127" y="338"/>
                </a:lnTo>
                <a:lnTo>
                  <a:pt x="130" y="334"/>
                </a:lnTo>
                <a:lnTo>
                  <a:pt x="130" y="334"/>
                </a:lnTo>
                <a:lnTo>
                  <a:pt x="123" y="338"/>
                </a:lnTo>
                <a:lnTo>
                  <a:pt x="123" y="338"/>
                </a:lnTo>
                <a:lnTo>
                  <a:pt x="123" y="343"/>
                </a:lnTo>
                <a:lnTo>
                  <a:pt x="123" y="343"/>
                </a:lnTo>
                <a:close/>
                <a:moveTo>
                  <a:pt x="204" y="272"/>
                </a:moveTo>
                <a:lnTo>
                  <a:pt x="204" y="272"/>
                </a:lnTo>
                <a:lnTo>
                  <a:pt x="204" y="272"/>
                </a:lnTo>
                <a:lnTo>
                  <a:pt x="204" y="272"/>
                </a:lnTo>
                <a:lnTo>
                  <a:pt x="204" y="270"/>
                </a:lnTo>
                <a:lnTo>
                  <a:pt x="204" y="270"/>
                </a:lnTo>
                <a:lnTo>
                  <a:pt x="201" y="267"/>
                </a:lnTo>
                <a:lnTo>
                  <a:pt x="201" y="265"/>
                </a:lnTo>
                <a:lnTo>
                  <a:pt x="201" y="265"/>
                </a:lnTo>
                <a:lnTo>
                  <a:pt x="200" y="262"/>
                </a:lnTo>
                <a:lnTo>
                  <a:pt x="200" y="262"/>
                </a:lnTo>
                <a:lnTo>
                  <a:pt x="197" y="262"/>
                </a:lnTo>
                <a:lnTo>
                  <a:pt x="197" y="262"/>
                </a:lnTo>
                <a:lnTo>
                  <a:pt x="197" y="265"/>
                </a:lnTo>
                <a:lnTo>
                  <a:pt x="197" y="265"/>
                </a:lnTo>
                <a:lnTo>
                  <a:pt x="204" y="272"/>
                </a:lnTo>
                <a:lnTo>
                  <a:pt x="204" y="272"/>
                </a:lnTo>
                <a:close/>
                <a:moveTo>
                  <a:pt x="149" y="13"/>
                </a:moveTo>
                <a:lnTo>
                  <a:pt x="149" y="13"/>
                </a:lnTo>
                <a:lnTo>
                  <a:pt x="149" y="13"/>
                </a:lnTo>
                <a:lnTo>
                  <a:pt x="149" y="13"/>
                </a:lnTo>
                <a:lnTo>
                  <a:pt x="143" y="13"/>
                </a:lnTo>
                <a:lnTo>
                  <a:pt x="143" y="13"/>
                </a:lnTo>
                <a:lnTo>
                  <a:pt x="143" y="13"/>
                </a:lnTo>
                <a:lnTo>
                  <a:pt x="143" y="13"/>
                </a:lnTo>
                <a:lnTo>
                  <a:pt x="140" y="17"/>
                </a:lnTo>
                <a:lnTo>
                  <a:pt x="140" y="17"/>
                </a:lnTo>
                <a:lnTo>
                  <a:pt x="143" y="17"/>
                </a:lnTo>
                <a:lnTo>
                  <a:pt x="143" y="17"/>
                </a:lnTo>
                <a:lnTo>
                  <a:pt x="144" y="17"/>
                </a:lnTo>
                <a:lnTo>
                  <a:pt x="144" y="17"/>
                </a:lnTo>
                <a:lnTo>
                  <a:pt x="149" y="13"/>
                </a:lnTo>
                <a:lnTo>
                  <a:pt x="149" y="13"/>
                </a:lnTo>
                <a:close/>
                <a:moveTo>
                  <a:pt x="27" y="121"/>
                </a:moveTo>
                <a:lnTo>
                  <a:pt x="27" y="121"/>
                </a:lnTo>
                <a:lnTo>
                  <a:pt x="24" y="128"/>
                </a:lnTo>
                <a:lnTo>
                  <a:pt x="24" y="128"/>
                </a:lnTo>
                <a:lnTo>
                  <a:pt x="24" y="130"/>
                </a:lnTo>
                <a:lnTo>
                  <a:pt x="24" y="131"/>
                </a:lnTo>
                <a:lnTo>
                  <a:pt x="24" y="131"/>
                </a:lnTo>
                <a:lnTo>
                  <a:pt x="29" y="120"/>
                </a:lnTo>
                <a:lnTo>
                  <a:pt x="29" y="120"/>
                </a:lnTo>
                <a:lnTo>
                  <a:pt x="29" y="120"/>
                </a:lnTo>
                <a:lnTo>
                  <a:pt x="29" y="120"/>
                </a:lnTo>
                <a:lnTo>
                  <a:pt x="27" y="121"/>
                </a:lnTo>
                <a:lnTo>
                  <a:pt x="27" y="121"/>
                </a:lnTo>
                <a:close/>
                <a:moveTo>
                  <a:pt x="83" y="255"/>
                </a:moveTo>
                <a:lnTo>
                  <a:pt x="83" y="255"/>
                </a:lnTo>
                <a:lnTo>
                  <a:pt x="82" y="255"/>
                </a:lnTo>
                <a:lnTo>
                  <a:pt x="82" y="255"/>
                </a:lnTo>
                <a:lnTo>
                  <a:pt x="82" y="269"/>
                </a:lnTo>
                <a:lnTo>
                  <a:pt x="82" y="269"/>
                </a:lnTo>
                <a:lnTo>
                  <a:pt x="83" y="269"/>
                </a:lnTo>
                <a:lnTo>
                  <a:pt x="83" y="269"/>
                </a:lnTo>
                <a:lnTo>
                  <a:pt x="85" y="266"/>
                </a:lnTo>
                <a:lnTo>
                  <a:pt x="85" y="266"/>
                </a:lnTo>
                <a:lnTo>
                  <a:pt x="83" y="255"/>
                </a:lnTo>
                <a:lnTo>
                  <a:pt x="83" y="255"/>
                </a:lnTo>
                <a:lnTo>
                  <a:pt x="83" y="255"/>
                </a:lnTo>
                <a:lnTo>
                  <a:pt x="83" y="255"/>
                </a:lnTo>
                <a:close/>
                <a:moveTo>
                  <a:pt x="149" y="134"/>
                </a:moveTo>
                <a:lnTo>
                  <a:pt x="149" y="134"/>
                </a:lnTo>
                <a:lnTo>
                  <a:pt x="147" y="134"/>
                </a:lnTo>
                <a:lnTo>
                  <a:pt x="146" y="134"/>
                </a:lnTo>
                <a:lnTo>
                  <a:pt x="146" y="134"/>
                </a:lnTo>
                <a:lnTo>
                  <a:pt x="142" y="138"/>
                </a:lnTo>
                <a:lnTo>
                  <a:pt x="142" y="138"/>
                </a:lnTo>
                <a:lnTo>
                  <a:pt x="140" y="138"/>
                </a:lnTo>
                <a:lnTo>
                  <a:pt x="142" y="139"/>
                </a:lnTo>
                <a:lnTo>
                  <a:pt x="142" y="139"/>
                </a:lnTo>
                <a:lnTo>
                  <a:pt x="144" y="139"/>
                </a:lnTo>
                <a:lnTo>
                  <a:pt x="144" y="139"/>
                </a:lnTo>
                <a:lnTo>
                  <a:pt x="144" y="138"/>
                </a:lnTo>
                <a:lnTo>
                  <a:pt x="144" y="138"/>
                </a:lnTo>
                <a:lnTo>
                  <a:pt x="149" y="134"/>
                </a:lnTo>
                <a:lnTo>
                  <a:pt x="149" y="134"/>
                </a:lnTo>
                <a:close/>
                <a:moveTo>
                  <a:pt x="24" y="292"/>
                </a:moveTo>
                <a:lnTo>
                  <a:pt x="24" y="292"/>
                </a:lnTo>
                <a:lnTo>
                  <a:pt x="22" y="301"/>
                </a:lnTo>
                <a:lnTo>
                  <a:pt x="24" y="309"/>
                </a:lnTo>
                <a:lnTo>
                  <a:pt x="24" y="309"/>
                </a:lnTo>
                <a:lnTo>
                  <a:pt x="25" y="307"/>
                </a:lnTo>
                <a:lnTo>
                  <a:pt x="25" y="307"/>
                </a:lnTo>
                <a:lnTo>
                  <a:pt x="25" y="306"/>
                </a:lnTo>
                <a:lnTo>
                  <a:pt x="25" y="306"/>
                </a:lnTo>
                <a:lnTo>
                  <a:pt x="25" y="303"/>
                </a:lnTo>
                <a:lnTo>
                  <a:pt x="25" y="303"/>
                </a:lnTo>
                <a:lnTo>
                  <a:pt x="24" y="292"/>
                </a:lnTo>
                <a:lnTo>
                  <a:pt x="24" y="292"/>
                </a:lnTo>
                <a:close/>
                <a:moveTo>
                  <a:pt x="214" y="350"/>
                </a:moveTo>
                <a:lnTo>
                  <a:pt x="214" y="350"/>
                </a:lnTo>
                <a:lnTo>
                  <a:pt x="214" y="350"/>
                </a:lnTo>
                <a:lnTo>
                  <a:pt x="214" y="350"/>
                </a:lnTo>
                <a:lnTo>
                  <a:pt x="214" y="348"/>
                </a:lnTo>
                <a:lnTo>
                  <a:pt x="214" y="348"/>
                </a:lnTo>
                <a:lnTo>
                  <a:pt x="216" y="347"/>
                </a:lnTo>
                <a:lnTo>
                  <a:pt x="217" y="347"/>
                </a:lnTo>
                <a:lnTo>
                  <a:pt x="217" y="347"/>
                </a:lnTo>
                <a:lnTo>
                  <a:pt x="217" y="347"/>
                </a:lnTo>
                <a:lnTo>
                  <a:pt x="217" y="347"/>
                </a:lnTo>
                <a:lnTo>
                  <a:pt x="220" y="346"/>
                </a:lnTo>
                <a:lnTo>
                  <a:pt x="220" y="343"/>
                </a:lnTo>
                <a:lnTo>
                  <a:pt x="220" y="343"/>
                </a:lnTo>
                <a:lnTo>
                  <a:pt x="220" y="341"/>
                </a:lnTo>
                <a:lnTo>
                  <a:pt x="220" y="341"/>
                </a:lnTo>
                <a:lnTo>
                  <a:pt x="216" y="343"/>
                </a:lnTo>
                <a:lnTo>
                  <a:pt x="216" y="343"/>
                </a:lnTo>
                <a:lnTo>
                  <a:pt x="216" y="344"/>
                </a:lnTo>
                <a:lnTo>
                  <a:pt x="216" y="344"/>
                </a:lnTo>
                <a:lnTo>
                  <a:pt x="214" y="350"/>
                </a:lnTo>
                <a:lnTo>
                  <a:pt x="214" y="350"/>
                </a:lnTo>
                <a:close/>
                <a:moveTo>
                  <a:pt x="240" y="240"/>
                </a:moveTo>
                <a:lnTo>
                  <a:pt x="240" y="240"/>
                </a:lnTo>
                <a:lnTo>
                  <a:pt x="240" y="240"/>
                </a:lnTo>
                <a:lnTo>
                  <a:pt x="240" y="240"/>
                </a:lnTo>
                <a:lnTo>
                  <a:pt x="234" y="243"/>
                </a:lnTo>
                <a:lnTo>
                  <a:pt x="234" y="243"/>
                </a:lnTo>
                <a:lnTo>
                  <a:pt x="235" y="246"/>
                </a:lnTo>
                <a:lnTo>
                  <a:pt x="235" y="246"/>
                </a:lnTo>
                <a:lnTo>
                  <a:pt x="237" y="250"/>
                </a:lnTo>
                <a:lnTo>
                  <a:pt x="237" y="250"/>
                </a:lnTo>
                <a:lnTo>
                  <a:pt x="238" y="247"/>
                </a:lnTo>
                <a:lnTo>
                  <a:pt x="238" y="247"/>
                </a:lnTo>
                <a:lnTo>
                  <a:pt x="237" y="246"/>
                </a:lnTo>
                <a:lnTo>
                  <a:pt x="238" y="245"/>
                </a:lnTo>
                <a:lnTo>
                  <a:pt x="238" y="245"/>
                </a:lnTo>
                <a:lnTo>
                  <a:pt x="240" y="240"/>
                </a:lnTo>
                <a:lnTo>
                  <a:pt x="240" y="240"/>
                </a:lnTo>
                <a:close/>
                <a:moveTo>
                  <a:pt x="86" y="358"/>
                </a:moveTo>
                <a:lnTo>
                  <a:pt x="86" y="358"/>
                </a:lnTo>
                <a:lnTo>
                  <a:pt x="96" y="357"/>
                </a:lnTo>
                <a:lnTo>
                  <a:pt x="96" y="357"/>
                </a:lnTo>
                <a:lnTo>
                  <a:pt x="90" y="355"/>
                </a:lnTo>
                <a:lnTo>
                  <a:pt x="90" y="355"/>
                </a:lnTo>
                <a:lnTo>
                  <a:pt x="86" y="354"/>
                </a:lnTo>
                <a:lnTo>
                  <a:pt x="86" y="354"/>
                </a:lnTo>
                <a:lnTo>
                  <a:pt x="86" y="358"/>
                </a:lnTo>
                <a:lnTo>
                  <a:pt x="86" y="358"/>
                </a:lnTo>
                <a:close/>
                <a:moveTo>
                  <a:pt x="190" y="236"/>
                </a:moveTo>
                <a:lnTo>
                  <a:pt x="190" y="236"/>
                </a:lnTo>
                <a:lnTo>
                  <a:pt x="191" y="236"/>
                </a:lnTo>
                <a:lnTo>
                  <a:pt x="191" y="236"/>
                </a:lnTo>
                <a:lnTo>
                  <a:pt x="189" y="223"/>
                </a:lnTo>
                <a:lnTo>
                  <a:pt x="189" y="223"/>
                </a:lnTo>
                <a:lnTo>
                  <a:pt x="189" y="226"/>
                </a:lnTo>
                <a:lnTo>
                  <a:pt x="189" y="226"/>
                </a:lnTo>
                <a:lnTo>
                  <a:pt x="189" y="230"/>
                </a:lnTo>
                <a:lnTo>
                  <a:pt x="189" y="230"/>
                </a:lnTo>
                <a:lnTo>
                  <a:pt x="189" y="232"/>
                </a:lnTo>
                <a:lnTo>
                  <a:pt x="189" y="232"/>
                </a:lnTo>
                <a:lnTo>
                  <a:pt x="190" y="236"/>
                </a:lnTo>
                <a:lnTo>
                  <a:pt x="190" y="236"/>
                </a:lnTo>
                <a:close/>
                <a:moveTo>
                  <a:pt x="102" y="238"/>
                </a:moveTo>
                <a:lnTo>
                  <a:pt x="102" y="238"/>
                </a:lnTo>
                <a:lnTo>
                  <a:pt x="106" y="238"/>
                </a:lnTo>
                <a:lnTo>
                  <a:pt x="106" y="238"/>
                </a:lnTo>
                <a:lnTo>
                  <a:pt x="116" y="236"/>
                </a:lnTo>
                <a:lnTo>
                  <a:pt x="116" y="236"/>
                </a:lnTo>
                <a:lnTo>
                  <a:pt x="117" y="235"/>
                </a:lnTo>
                <a:lnTo>
                  <a:pt x="117" y="235"/>
                </a:lnTo>
                <a:lnTo>
                  <a:pt x="117" y="235"/>
                </a:lnTo>
                <a:lnTo>
                  <a:pt x="117" y="235"/>
                </a:lnTo>
                <a:lnTo>
                  <a:pt x="115" y="235"/>
                </a:lnTo>
                <a:lnTo>
                  <a:pt x="115" y="235"/>
                </a:lnTo>
                <a:lnTo>
                  <a:pt x="109" y="235"/>
                </a:lnTo>
                <a:lnTo>
                  <a:pt x="102" y="238"/>
                </a:lnTo>
                <a:lnTo>
                  <a:pt x="102" y="238"/>
                </a:lnTo>
                <a:close/>
                <a:moveTo>
                  <a:pt x="200" y="174"/>
                </a:moveTo>
                <a:lnTo>
                  <a:pt x="200" y="174"/>
                </a:lnTo>
                <a:lnTo>
                  <a:pt x="203" y="168"/>
                </a:lnTo>
                <a:lnTo>
                  <a:pt x="203" y="168"/>
                </a:lnTo>
                <a:lnTo>
                  <a:pt x="200" y="166"/>
                </a:lnTo>
                <a:lnTo>
                  <a:pt x="200" y="166"/>
                </a:lnTo>
                <a:lnTo>
                  <a:pt x="198" y="171"/>
                </a:lnTo>
                <a:lnTo>
                  <a:pt x="197" y="174"/>
                </a:lnTo>
                <a:lnTo>
                  <a:pt x="197" y="174"/>
                </a:lnTo>
                <a:lnTo>
                  <a:pt x="200" y="174"/>
                </a:lnTo>
                <a:lnTo>
                  <a:pt x="200" y="174"/>
                </a:lnTo>
                <a:close/>
                <a:moveTo>
                  <a:pt x="176" y="6"/>
                </a:moveTo>
                <a:lnTo>
                  <a:pt x="176" y="6"/>
                </a:lnTo>
                <a:lnTo>
                  <a:pt x="181" y="6"/>
                </a:lnTo>
                <a:lnTo>
                  <a:pt x="181" y="6"/>
                </a:lnTo>
                <a:lnTo>
                  <a:pt x="193" y="7"/>
                </a:lnTo>
                <a:lnTo>
                  <a:pt x="193" y="7"/>
                </a:lnTo>
                <a:lnTo>
                  <a:pt x="200" y="9"/>
                </a:lnTo>
                <a:lnTo>
                  <a:pt x="200" y="9"/>
                </a:lnTo>
                <a:lnTo>
                  <a:pt x="196" y="7"/>
                </a:lnTo>
                <a:lnTo>
                  <a:pt x="190" y="6"/>
                </a:lnTo>
                <a:lnTo>
                  <a:pt x="176" y="6"/>
                </a:lnTo>
                <a:lnTo>
                  <a:pt x="176" y="6"/>
                </a:lnTo>
                <a:close/>
                <a:moveTo>
                  <a:pt x="140" y="336"/>
                </a:moveTo>
                <a:lnTo>
                  <a:pt x="140" y="336"/>
                </a:lnTo>
                <a:lnTo>
                  <a:pt x="140" y="336"/>
                </a:lnTo>
                <a:lnTo>
                  <a:pt x="140" y="336"/>
                </a:lnTo>
                <a:lnTo>
                  <a:pt x="137" y="350"/>
                </a:lnTo>
                <a:lnTo>
                  <a:pt x="137" y="350"/>
                </a:lnTo>
                <a:lnTo>
                  <a:pt x="140" y="350"/>
                </a:lnTo>
                <a:lnTo>
                  <a:pt x="140" y="350"/>
                </a:lnTo>
                <a:lnTo>
                  <a:pt x="140" y="336"/>
                </a:lnTo>
                <a:lnTo>
                  <a:pt x="140" y="336"/>
                </a:lnTo>
                <a:close/>
                <a:moveTo>
                  <a:pt x="81" y="346"/>
                </a:moveTo>
                <a:lnTo>
                  <a:pt x="81" y="346"/>
                </a:lnTo>
                <a:lnTo>
                  <a:pt x="79" y="353"/>
                </a:lnTo>
                <a:lnTo>
                  <a:pt x="79" y="353"/>
                </a:lnTo>
                <a:lnTo>
                  <a:pt x="81" y="353"/>
                </a:lnTo>
                <a:lnTo>
                  <a:pt x="81" y="353"/>
                </a:lnTo>
                <a:lnTo>
                  <a:pt x="82" y="351"/>
                </a:lnTo>
                <a:lnTo>
                  <a:pt x="82" y="351"/>
                </a:lnTo>
                <a:lnTo>
                  <a:pt x="83" y="350"/>
                </a:lnTo>
                <a:lnTo>
                  <a:pt x="83" y="347"/>
                </a:lnTo>
                <a:lnTo>
                  <a:pt x="83" y="347"/>
                </a:lnTo>
                <a:lnTo>
                  <a:pt x="81" y="346"/>
                </a:lnTo>
                <a:lnTo>
                  <a:pt x="81" y="346"/>
                </a:lnTo>
                <a:close/>
                <a:moveTo>
                  <a:pt x="98" y="226"/>
                </a:moveTo>
                <a:lnTo>
                  <a:pt x="98" y="226"/>
                </a:lnTo>
                <a:lnTo>
                  <a:pt x="95" y="230"/>
                </a:lnTo>
                <a:lnTo>
                  <a:pt x="95" y="230"/>
                </a:lnTo>
                <a:lnTo>
                  <a:pt x="96" y="229"/>
                </a:lnTo>
                <a:lnTo>
                  <a:pt x="96" y="229"/>
                </a:lnTo>
                <a:lnTo>
                  <a:pt x="99" y="228"/>
                </a:lnTo>
                <a:lnTo>
                  <a:pt x="100" y="229"/>
                </a:lnTo>
                <a:lnTo>
                  <a:pt x="100" y="229"/>
                </a:lnTo>
                <a:lnTo>
                  <a:pt x="100" y="232"/>
                </a:lnTo>
                <a:lnTo>
                  <a:pt x="100" y="232"/>
                </a:lnTo>
                <a:lnTo>
                  <a:pt x="106" y="232"/>
                </a:lnTo>
                <a:lnTo>
                  <a:pt x="106" y="232"/>
                </a:lnTo>
                <a:lnTo>
                  <a:pt x="98" y="226"/>
                </a:lnTo>
                <a:lnTo>
                  <a:pt x="98" y="226"/>
                </a:lnTo>
                <a:close/>
                <a:moveTo>
                  <a:pt x="154" y="188"/>
                </a:moveTo>
                <a:lnTo>
                  <a:pt x="154" y="188"/>
                </a:lnTo>
                <a:lnTo>
                  <a:pt x="153" y="185"/>
                </a:lnTo>
                <a:lnTo>
                  <a:pt x="153" y="185"/>
                </a:lnTo>
                <a:lnTo>
                  <a:pt x="153" y="186"/>
                </a:lnTo>
                <a:lnTo>
                  <a:pt x="153" y="186"/>
                </a:lnTo>
                <a:lnTo>
                  <a:pt x="147" y="198"/>
                </a:lnTo>
                <a:lnTo>
                  <a:pt x="147" y="198"/>
                </a:lnTo>
                <a:lnTo>
                  <a:pt x="147" y="199"/>
                </a:lnTo>
                <a:lnTo>
                  <a:pt x="147" y="199"/>
                </a:lnTo>
                <a:lnTo>
                  <a:pt x="149" y="202"/>
                </a:lnTo>
                <a:lnTo>
                  <a:pt x="149" y="202"/>
                </a:lnTo>
                <a:lnTo>
                  <a:pt x="150" y="195"/>
                </a:lnTo>
                <a:lnTo>
                  <a:pt x="152" y="191"/>
                </a:lnTo>
                <a:lnTo>
                  <a:pt x="154" y="188"/>
                </a:lnTo>
                <a:lnTo>
                  <a:pt x="154" y="188"/>
                </a:lnTo>
                <a:close/>
                <a:moveTo>
                  <a:pt x="44" y="34"/>
                </a:moveTo>
                <a:lnTo>
                  <a:pt x="44" y="34"/>
                </a:lnTo>
                <a:lnTo>
                  <a:pt x="41" y="37"/>
                </a:lnTo>
                <a:lnTo>
                  <a:pt x="41" y="37"/>
                </a:lnTo>
                <a:lnTo>
                  <a:pt x="36" y="44"/>
                </a:lnTo>
                <a:lnTo>
                  <a:pt x="36" y="44"/>
                </a:lnTo>
                <a:lnTo>
                  <a:pt x="35" y="47"/>
                </a:lnTo>
                <a:lnTo>
                  <a:pt x="35" y="47"/>
                </a:lnTo>
                <a:lnTo>
                  <a:pt x="39" y="41"/>
                </a:lnTo>
                <a:lnTo>
                  <a:pt x="39" y="41"/>
                </a:lnTo>
                <a:lnTo>
                  <a:pt x="45" y="37"/>
                </a:lnTo>
                <a:lnTo>
                  <a:pt x="45" y="37"/>
                </a:lnTo>
                <a:lnTo>
                  <a:pt x="44" y="34"/>
                </a:lnTo>
                <a:lnTo>
                  <a:pt x="44" y="34"/>
                </a:lnTo>
                <a:close/>
                <a:moveTo>
                  <a:pt x="230" y="330"/>
                </a:moveTo>
                <a:lnTo>
                  <a:pt x="230" y="330"/>
                </a:lnTo>
                <a:lnTo>
                  <a:pt x="228" y="330"/>
                </a:lnTo>
                <a:lnTo>
                  <a:pt x="228" y="330"/>
                </a:lnTo>
                <a:lnTo>
                  <a:pt x="224" y="334"/>
                </a:lnTo>
                <a:lnTo>
                  <a:pt x="224" y="334"/>
                </a:lnTo>
                <a:lnTo>
                  <a:pt x="223" y="334"/>
                </a:lnTo>
                <a:lnTo>
                  <a:pt x="223" y="334"/>
                </a:lnTo>
                <a:lnTo>
                  <a:pt x="223" y="337"/>
                </a:lnTo>
                <a:lnTo>
                  <a:pt x="223" y="337"/>
                </a:lnTo>
                <a:lnTo>
                  <a:pt x="225" y="337"/>
                </a:lnTo>
                <a:lnTo>
                  <a:pt x="227" y="336"/>
                </a:lnTo>
                <a:lnTo>
                  <a:pt x="227" y="336"/>
                </a:lnTo>
                <a:lnTo>
                  <a:pt x="230" y="330"/>
                </a:lnTo>
                <a:lnTo>
                  <a:pt x="230" y="330"/>
                </a:lnTo>
                <a:close/>
                <a:moveTo>
                  <a:pt x="166" y="9"/>
                </a:moveTo>
                <a:lnTo>
                  <a:pt x="166" y="9"/>
                </a:lnTo>
                <a:lnTo>
                  <a:pt x="166" y="9"/>
                </a:lnTo>
                <a:lnTo>
                  <a:pt x="166" y="9"/>
                </a:lnTo>
                <a:lnTo>
                  <a:pt x="156" y="9"/>
                </a:lnTo>
                <a:lnTo>
                  <a:pt x="156" y="9"/>
                </a:lnTo>
                <a:lnTo>
                  <a:pt x="146" y="9"/>
                </a:lnTo>
                <a:lnTo>
                  <a:pt x="146" y="9"/>
                </a:lnTo>
                <a:lnTo>
                  <a:pt x="146" y="9"/>
                </a:lnTo>
                <a:lnTo>
                  <a:pt x="146" y="9"/>
                </a:lnTo>
                <a:lnTo>
                  <a:pt x="146" y="9"/>
                </a:lnTo>
                <a:lnTo>
                  <a:pt x="146" y="9"/>
                </a:lnTo>
                <a:lnTo>
                  <a:pt x="147" y="9"/>
                </a:lnTo>
                <a:lnTo>
                  <a:pt x="147" y="9"/>
                </a:lnTo>
                <a:lnTo>
                  <a:pt x="164" y="9"/>
                </a:lnTo>
                <a:lnTo>
                  <a:pt x="164" y="9"/>
                </a:lnTo>
                <a:lnTo>
                  <a:pt x="166" y="9"/>
                </a:lnTo>
                <a:lnTo>
                  <a:pt x="166" y="9"/>
                </a:lnTo>
                <a:close/>
                <a:moveTo>
                  <a:pt x="105" y="331"/>
                </a:moveTo>
                <a:lnTo>
                  <a:pt x="105" y="331"/>
                </a:lnTo>
                <a:lnTo>
                  <a:pt x="103" y="333"/>
                </a:lnTo>
                <a:lnTo>
                  <a:pt x="100" y="333"/>
                </a:lnTo>
                <a:lnTo>
                  <a:pt x="100" y="333"/>
                </a:lnTo>
                <a:lnTo>
                  <a:pt x="95" y="331"/>
                </a:lnTo>
                <a:lnTo>
                  <a:pt x="95" y="331"/>
                </a:lnTo>
                <a:lnTo>
                  <a:pt x="95" y="331"/>
                </a:lnTo>
                <a:lnTo>
                  <a:pt x="95" y="331"/>
                </a:lnTo>
                <a:lnTo>
                  <a:pt x="99" y="334"/>
                </a:lnTo>
                <a:lnTo>
                  <a:pt x="105" y="334"/>
                </a:lnTo>
                <a:lnTo>
                  <a:pt x="105" y="334"/>
                </a:lnTo>
                <a:lnTo>
                  <a:pt x="106" y="333"/>
                </a:lnTo>
                <a:lnTo>
                  <a:pt x="105" y="331"/>
                </a:lnTo>
                <a:lnTo>
                  <a:pt x="105" y="331"/>
                </a:lnTo>
                <a:close/>
                <a:moveTo>
                  <a:pt x="224" y="277"/>
                </a:moveTo>
                <a:lnTo>
                  <a:pt x="224" y="277"/>
                </a:lnTo>
                <a:lnTo>
                  <a:pt x="224" y="276"/>
                </a:lnTo>
                <a:lnTo>
                  <a:pt x="224" y="276"/>
                </a:lnTo>
                <a:lnTo>
                  <a:pt x="221" y="276"/>
                </a:lnTo>
                <a:lnTo>
                  <a:pt x="221" y="276"/>
                </a:lnTo>
                <a:lnTo>
                  <a:pt x="217" y="276"/>
                </a:lnTo>
                <a:lnTo>
                  <a:pt x="217" y="276"/>
                </a:lnTo>
                <a:lnTo>
                  <a:pt x="216" y="276"/>
                </a:lnTo>
                <a:lnTo>
                  <a:pt x="214" y="274"/>
                </a:lnTo>
                <a:lnTo>
                  <a:pt x="214" y="274"/>
                </a:lnTo>
                <a:lnTo>
                  <a:pt x="211" y="273"/>
                </a:lnTo>
                <a:lnTo>
                  <a:pt x="211" y="273"/>
                </a:lnTo>
                <a:lnTo>
                  <a:pt x="213" y="276"/>
                </a:lnTo>
                <a:lnTo>
                  <a:pt x="213" y="276"/>
                </a:lnTo>
                <a:lnTo>
                  <a:pt x="216" y="277"/>
                </a:lnTo>
                <a:lnTo>
                  <a:pt x="216" y="277"/>
                </a:lnTo>
                <a:lnTo>
                  <a:pt x="223" y="277"/>
                </a:lnTo>
                <a:lnTo>
                  <a:pt x="223" y="277"/>
                </a:lnTo>
                <a:lnTo>
                  <a:pt x="224" y="277"/>
                </a:lnTo>
                <a:lnTo>
                  <a:pt x="224" y="277"/>
                </a:lnTo>
                <a:close/>
                <a:moveTo>
                  <a:pt x="160" y="13"/>
                </a:moveTo>
                <a:lnTo>
                  <a:pt x="160" y="13"/>
                </a:lnTo>
                <a:lnTo>
                  <a:pt x="154" y="13"/>
                </a:lnTo>
                <a:lnTo>
                  <a:pt x="154" y="13"/>
                </a:lnTo>
                <a:lnTo>
                  <a:pt x="154" y="13"/>
                </a:lnTo>
                <a:lnTo>
                  <a:pt x="154" y="13"/>
                </a:lnTo>
                <a:lnTo>
                  <a:pt x="152" y="17"/>
                </a:lnTo>
                <a:lnTo>
                  <a:pt x="152" y="17"/>
                </a:lnTo>
                <a:lnTo>
                  <a:pt x="154" y="17"/>
                </a:lnTo>
                <a:lnTo>
                  <a:pt x="154" y="17"/>
                </a:lnTo>
                <a:lnTo>
                  <a:pt x="156" y="17"/>
                </a:lnTo>
                <a:lnTo>
                  <a:pt x="156" y="17"/>
                </a:lnTo>
                <a:lnTo>
                  <a:pt x="159" y="14"/>
                </a:lnTo>
                <a:lnTo>
                  <a:pt x="159" y="14"/>
                </a:lnTo>
                <a:lnTo>
                  <a:pt x="160" y="13"/>
                </a:lnTo>
                <a:lnTo>
                  <a:pt x="160" y="13"/>
                </a:lnTo>
                <a:close/>
                <a:moveTo>
                  <a:pt x="18" y="54"/>
                </a:moveTo>
                <a:lnTo>
                  <a:pt x="18" y="54"/>
                </a:lnTo>
                <a:lnTo>
                  <a:pt x="21" y="47"/>
                </a:lnTo>
                <a:lnTo>
                  <a:pt x="21" y="47"/>
                </a:lnTo>
                <a:lnTo>
                  <a:pt x="17" y="49"/>
                </a:lnTo>
                <a:lnTo>
                  <a:pt x="17" y="49"/>
                </a:lnTo>
                <a:lnTo>
                  <a:pt x="17" y="54"/>
                </a:lnTo>
                <a:lnTo>
                  <a:pt x="17" y="54"/>
                </a:lnTo>
                <a:lnTo>
                  <a:pt x="18" y="54"/>
                </a:lnTo>
                <a:lnTo>
                  <a:pt x="18" y="54"/>
                </a:lnTo>
                <a:close/>
                <a:moveTo>
                  <a:pt x="73" y="232"/>
                </a:moveTo>
                <a:lnTo>
                  <a:pt x="73" y="232"/>
                </a:lnTo>
                <a:lnTo>
                  <a:pt x="72" y="230"/>
                </a:lnTo>
                <a:lnTo>
                  <a:pt x="72" y="230"/>
                </a:lnTo>
                <a:lnTo>
                  <a:pt x="69" y="232"/>
                </a:lnTo>
                <a:lnTo>
                  <a:pt x="69" y="233"/>
                </a:lnTo>
                <a:lnTo>
                  <a:pt x="69" y="233"/>
                </a:lnTo>
                <a:lnTo>
                  <a:pt x="71" y="235"/>
                </a:lnTo>
                <a:lnTo>
                  <a:pt x="71" y="235"/>
                </a:lnTo>
                <a:lnTo>
                  <a:pt x="72" y="235"/>
                </a:lnTo>
                <a:lnTo>
                  <a:pt x="73" y="233"/>
                </a:lnTo>
                <a:lnTo>
                  <a:pt x="73" y="232"/>
                </a:lnTo>
                <a:lnTo>
                  <a:pt x="73" y="232"/>
                </a:lnTo>
                <a:close/>
                <a:moveTo>
                  <a:pt x="11" y="192"/>
                </a:moveTo>
                <a:lnTo>
                  <a:pt x="11" y="192"/>
                </a:lnTo>
                <a:lnTo>
                  <a:pt x="11" y="192"/>
                </a:lnTo>
                <a:lnTo>
                  <a:pt x="11" y="192"/>
                </a:lnTo>
                <a:lnTo>
                  <a:pt x="11" y="171"/>
                </a:lnTo>
                <a:lnTo>
                  <a:pt x="11" y="171"/>
                </a:lnTo>
                <a:lnTo>
                  <a:pt x="11" y="171"/>
                </a:lnTo>
                <a:lnTo>
                  <a:pt x="11" y="171"/>
                </a:lnTo>
                <a:lnTo>
                  <a:pt x="11" y="192"/>
                </a:lnTo>
                <a:lnTo>
                  <a:pt x="11" y="192"/>
                </a:lnTo>
                <a:close/>
                <a:moveTo>
                  <a:pt x="51" y="22"/>
                </a:moveTo>
                <a:lnTo>
                  <a:pt x="51" y="22"/>
                </a:lnTo>
                <a:lnTo>
                  <a:pt x="54" y="22"/>
                </a:lnTo>
                <a:lnTo>
                  <a:pt x="54" y="22"/>
                </a:lnTo>
                <a:lnTo>
                  <a:pt x="54" y="22"/>
                </a:lnTo>
                <a:lnTo>
                  <a:pt x="54" y="22"/>
                </a:lnTo>
                <a:lnTo>
                  <a:pt x="56" y="17"/>
                </a:lnTo>
                <a:lnTo>
                  <a:pt x="56" y="17"/>
                </a:lnTo>
                <a:lnTo>
                  <a:pt x="52" y="17"/>
                </a:lnTo>
                <a:lnTo>
                  <a:pt x="52" y="17"/>
                </a:lnTo>
                <a:lnTo>
                  <a:pt x="51" y="22"/>
                </a:lnTo>
                <a:lnTo>
                  <a:pt x="51" y="22"/>
                </a:lnTo>
                <a:close/>
                <a:moveTo>
                  <a:pt x="240" y="199"/>
                </a:moveTo>
                <a:lnTo>
                  <a:pt x="240" y="199"/>
                </a:lnTo>
                <a:lnTo>
                  <a:pt x="237" y="201"/>
                </a:lnTo>
                <a:lnTo>
                  <a:pt x="237" y="201"/>
                </a:lnTo>
                <a:lnTo>
                  <a:pt x="237" y="203"/>
                </a:lnTo>
                <a:lnTo>
                  <a:pt x="237" y="203"/>
                </a:lnTo>
                <a:lnTo>
                  <a:pt x="235" y="206"/>
                </a:lnTo>
                <a:lnTo>
                  <a:pt x="235" y="206"/>
                </a:lnTo>
                <a:lnTo>
                  <a:pt x="237" y="205"/>
                </a:lnTo>
                <a:lnTo>
                  <a:pt x="237" y="205"/>
                </a:lnTo>
                <a:lnTo>
                  <a:pt x="240" y="205"/>
                </a:lnTo>
                <a:lnTo>
                  <a:pt x="240" y="205"/>
                </a:lnTo>
                <a:lnTo>
                  <a:pt x="240" y="199"/>
                </a:lnTo>
                <a:lnTo>
                  <a:pt x="240" y="199"/>
                </a:lnTo>
                <a:close/>
                <a:moveTo>
                  <a:pt x="83" y="155"/>
                </a:moveTo>
                <a:lnTo>
                  <a:pt x="83" y="155"/>
                </a:lnTo>
                <a:lnTo>
                  <a:pt x="82" y="154"/>
                </a:lnTo>
                <a:lnTo>
                  <a:pt x="82" y="152"/>
                </a:lnTo>
                <a:lnTo>
                  <a:pt x="82" y="152"/>
                </a:lnTo>
                <a:lnTo>
                  <a:pt x="82" y="148"/>
                </a:lnTo>
                <a:lnTo>
                  <a:pt x="82" y="148"/>
                </a:lnTo>
                <a:lnTo>
                  <a:pt x="82" y="145"/>
                </a:lnTo>
                <a:lnTo>
                  <a:pt x="82" y="145"/>
                </a:lnTo>
                <a:lnTo>
                  <a:pt x="79" y="147"/>
                </a:lnTo>
                <a:lnTo>
                  <a:pt x="79" y="147"/>
                </a:lnTo>
                <a:lnTo>
                  <a:pt x="79" y="148"/>
                </a:lnTo>
                <a:lnTo>
                  <a:pt x="79" y="148"/>
                </a:lnTo>
                <a:lnTo>
                  <a:pt x="79" y="149"/>
                </a:lnTo>
                <a:lnTo>
                  <a:pt x="79" y="149"/>
                </a:lnTo>
                <a:lnTo>
                  <a:pt x="81" y="151"/>
                </a:lnTo>
                <a:lnTo>
                  <a:pt x="81" y="152"/>
                </a:lnTo>
                <a:lnTo>
                  <a:pt x="81" y="152"/>
                </a:lnTo>
                <a:lnTo>
                  <a:pt x="81" y="154"/>
                </a:lnTo>
                <a:lnTo>
                  <a:pt x="81" y="154"/>
                </a:lnTo>
                <a:lnTo>
                  <a:pt x="82" y="157"/>
                </a:lnTo>
                <a:lnTo>
                  <a:pt x="82" y="157"/>
                </a:lnTo>
                <a:lnTo>
                  <a:pt x="83" y="155"/>
                </a:lnTo>
                <a:lnTo>
                  <a:pt x="83" y="155"/>
                </a:lnTo>
                <a:close/>
                <a:moveTo>
                  <a:pt x="240" y="189"/>
                </a:moveTo>
                <a:lnTo>
                  <a:pt x="240" y="189"/>
                </a:lnTo>
                <a:lnTo>
                  <a:pt x="243" y="184"/>
                </a:lnTo>
                <a:lnTo>
                  <a:pt x="243" y="184"/>
                </a:lnTo>
                <a:lnTo>
                  <a:pt x="244" y="181"/>
                </a:lnTo>
                <a:lnTo>
                  <a:pt x="244" y="178"/>
                </a:lnTo>
                <a:lnTo>
                  <a:pt x="244" y="178"/>
                </a:lnTo>
                <a:lnTo>
                  <a:pt x="243" y="179"/>
                </a:lnTo>
                <a:lnTo>
                  <a:pt x="243" y="179"/>
                </a:lnTo>
                <a:lnTo>
                  <a:pt x="240" y="188"/>
                </a:lnTo>
                <a:lnTo>
                  <a:pt x="240" y="188"/>
                </a:lnTo>
                <a:lnTo>
                  <a:pt x="238" y="188"/>
                </a:lnTo>
                <a:lnTo>
                  <a:pt x="240" y="189"/>
                </a:lnTo>
                <a:lnTo>
                  <a:pt x="240" y="189"/>
                </a:lnTo>
                <a:close/>
                <a:moveTo>
                  <a:pt x="221" y="23"/>
                </a:moveTo>
                <a:lnTo>
                  <a:pt x="221" y="23"/>
                </a:lnTo>
                <a:lnTo>
                  <a:pt x="221" y="22"/>
                </a:lnTo>
                <a:lnTo>
                  <a:pt x="221" y="22"/>
                </a:lnTo>
                <a:lnTo>
                  <a:pt x="220" y="20"/>
                </a:lnTo>
                <a:lnTo>
                  <a:pt x="220" y="20"/>
                </a:lnTo>
                <a:lnTo>
                  <a:pt x="216" y="24"/>
                </a:lnTo>
                <a:lnTo>
                  <a:pt x="216" y="24"/>
                </a:lnTo>
                <a:lnTo>
                  <a:pt x="218" y="26"/>
                </a:lnTo>
                <a:lnTo>
                  <a:pt x="218" y="26"/>
                </a:lnTo>
                <a:lnTo>
                  <a:pt x="221" y="23"/>
                </a:lnTo>
                <a:lnTo>
                  <a:pt x="221" y="23"/>
                </a:lnTo>
                <a:close/>
                <a:moveTo>
                  <a:pt x="83" y="182"/>
                </a:moveTo>
                <a:lnTo>
                  <a:pt x="83" y="182"/>
                </a:lnTo>
                <a:lnTo>
                  <a:pt x="83" y="181"/>
                </a:lnTo>
                <a:lnTo>
                  <a:pt x="83" y="181"/>
                </a:lnTo>
                <a:lnTo>
                  <a:pt x="83" y="176"/>
                </a:lnTo>
                <a:lnTo>
                  <a:pt x="83" y="176"/>
                </a:lnTo>
                <a:lnTo>
                  <a:pt x="85" y="175"/>
                </a:lnTo>
                <a:lnTo>
                  <a:pt x="85" y="172"/>
                </a:lnTo>
                <a:lnTo>
                  <a:pt x="85" y="172"/>
                </a:lnTo>
                <a:lnTo>
                  <a:pt x="82" y="169"/>
                </a:lnTo>
                <a:lnTo>
                  <a:pt x="82" y="169"/>
                </a:lnTo>
                <a:lnTo>
                  <a:pt x="83" y="176"/>
                </a:lnTo>
                <a:lnTo>
                  <a:pt x="83" y="182"/>
                </a:lnTo>
                <a:lnTo>
                  <a:pt x="83" y="182"/>
                </a:lnTo>
                <a:close/>
                <a:moveTo>
                  <a:pt x="78" y="259"/>
                </a:moveTo>
                <a:lnTo>
                  <a:pt x="78" y="259"/>
                </a:lnTo>
                <a:lnTo>
                  <a:pt x="78" y="255"/>
                </a:lnTo>
                <a:lnTo>
                  <a:pt x="78" y="252"/>
                </a:lnTo>
                <a:lnTo>
                  <a:pt x="75" y="249"/>
                </a:lnTo>
                <a:lnTo>
                  <a:pt x="71" y="247"/>
                </a:lnTo>
                <a:lnTo>
                  <a:pt x="71" y="247"/>
                </a:lnTo>
                <a:lnTo>
                  <a:pt x="75" y="253"/>
                </a:lnTo>
                <a:lnTo>
                  <a:pt x="78" y="255"/>
                </a:lnTo>
                <a:lnTo>
                  <a:pt x="78" y="259"/>
                </a:lnTo>
                <a:lnTo>
                  <a:pt x="78" y="259"/>
                </a:lnTo>
                <a:close/>
                <a:moveTo>
                  <a:pt x="218" y="115"/>
                </a:moveTo>
                <a:lnTo>
                  <a:pt x="218" y="115"/>
                </a:lnTo>
                <a:lnTo>
                  <a:pt x="218" y="114"/>
                </a:lnTo>
                <a:lnTo>
                  <a:pt x="217" y="114"/>
                </a:lnTo>
                <a:lnTo>
                  <a:pt x="217" y="114"/>
                </a:lnTo>
                <a:lnTo>
                  <a:pt x="214" y="117"/>
                </a:lnTo>
                <a:lnTo>
                  <a:pt x="211" y="120"/>
                </a:lnTo>
                <a:lnTo>
                  <a:pt x="211" y="120"/>
                </a:lnTo>
                <a:lnTo>
                  <a:pt x="213" y="120"/>
                </a:lnTo>
                <a:lnTo>
                  <a:pt x="213" y="120"/>
                </a:lnTo>
                <a:lnTo>
                  <a:pt x="218" y="115"/>
                </a:lnTo>
                <a:lnTo>
                  <a:pt x="218" y="115"/>
                </a:lnTo>
                <a:close/>
                <a:moveTo>
                  <a:pt x="35" y="216"/>
                </a:moveTo>
                <a:lnTo>
                  <a:pt x="35" y="216"/>
                </a:lnTo>
                <a:lnTo>
                  <a:pt x="34" y="216"/>
                </a:lnTo>
                <a:lnTo>
                  <a:pt x="34" y="216"/>
                </a:lnTo>
                <a:lnTo>
                  <a:pt x="34" y="222"/>
                </a:lnTo>
                <a:lnTo>
                  <a:pt x="32" y="228"/>
                </a:lnTo>
                <a:lnTo>
                  <a:pt x="32" y="228"/>
                </a:lnTo>
                <a:lnTo>
                  <a:pt x="35" y="225"/>
                </a:lnTo>
                <a:lnTo>
                  <a:pt x="35" y="225"/>
                </a:lnTo>
                <a:lnTo>
                  <a:pt x="35" y="216"/>
                </a:lnTo>
                <a:lnTo>
                  <a:pt x="35" y="216"/>
                </a:lnTo>
                <a:close/>
                <a:moveTo>
                  <a:pt x="220" y="80"/>
                </a:moveTo>
                <a:lnTo>
                  <a:pt x="220" y="80"/>
                </a:lnTo>
                <a:lnTo>
                  <a:pt x="220" y="80"/>
                </a:lnTo>
                <a:lnTo>
                  <a:pt x="220" y="80"/>
                </a:lnTo>
                <a:lnTo>
                  <a:pt x="218" y="94"/>
                </a:lnTo>
                <a:lnTo>
                  <a:pt x="218" y="94"/>
                </a:lnTo>
                <a:lnTo>
                  <a:pt x="218" y="93"/>
                </a:lnTo>
                <a:lnTo>
                  <a:pt x="218" y="93"/>
                </a:lnTo>
                <a:lnTo>
                  <a:pt x="220" y="88"/>
                </a:lnTo>
                <a:lnTo>
                  <a:pt x="220" y="88"/>
                </a:lnTo>
                <a:lnTo>
                  <a:pt x="221" y="85"/>
                </a:lnTo>
                <a:lnTo>
                  <a:pt x="221" y="85"/>
                </a:lnTo>
                <a:lnTo>
                  <a:pt x="220" y="80"/>
                </a:lnTo>
                <a:lnTo>
                  <a:pt x="220" y="80"/>
                </a:lnTo>
                <a:close/>
                <a:moveTo>
                  <a:pt x="224" y="77"/>
                </a:moveTo>
                <a:lnTo>
                  <a:pt x="224" y="77"/>
                </a:lnTo>
                <a:lnTo>
                  <a:pt x="225" y="76"/>
                </a:lnTo>
                <a:lnTo>
                  <a:pt x="225" y="76"/>
                </a:lnTo>
                <a:lnTo>
                  <a:pt x="223" y="57"/>
                </a:lnTo>
                <a:lnTo>
                  <a:pt x="223" y="57"/>
                </a:lnTo>
                <a:lnTo>
                  <a:pt x="224" y="77"/>
                </a:lnTo>
                <a:lnTo>
                  <a:pt x="224" y="77"/>
                </a:lnTo>
                <a:close/>
                <a:moveTo>
                  <a:pt x="127" y="287"/>
                </a:moveTo>
                <a:lnTo>
                  <a:pt x="127" y="287"/>
                </a:lnTo>
                <a:lnTo>
                  <a:pt x="130" y="289"/>
                </a:lnTo>
                <a:lnTo>
                  <a:pt x="133" y="290"/>
                </a:lnTo>
                <a:lnTo>
                  <a:pt x="133" y="290"/>
                </a:lnTo>
                <a:lnTo>
                  <a:pt x="132" y="286"/>
                </a:lnTo>
                <a:lnTo>
                  <a:pt x="132" y="286"/>
                </a:lnTo>
                <a:lnTo>
                  <a:pt x="127" y="287"/>
                </a:lnTo>
                <a:lnTo>
                  <a:pt x="127" y="287"/>
                </a:lnTo>
                <a:close/>
                <a:moveTo>
                  <a:pt x="129" y="350"/>
                </a:moveTo>
                <a:lnTo>
                  <a:pt x="129" y="350"/>
                </a:lnTo>
                <a:lnTo>
                  <a:pt x="129" y="350"/>
                </a:lnTo>
                <a:lnTo>
                  <a:pt x="129" y="350"/>
                </a:lnTo>
                <a:lnTo>
                  <a:pt x="132" y="344"/>
                </a:lnTo>
                <a:lnTo>
                  <a:pt x="133" y="338"/>
                </a:lnTo>
                <a:lnTo>
                  <a:pt x="133" y="338"/>
                </a:lnTo>
                <a:lnTo>
                  <a:pt x="130" y="340"/>
                </a:lnTo>
                <a:lnTo>
                  <a:pt x="130" y="340"/>
                </a:lnTo>
                <a:lnTo>
                  <a:pt x="129" y="350"/>
                </a:lnTo>
                <a:lnTo>
                  <a:pt x="129" y="350"/>
                </a:lnTo>
                <a:close/>
                <a:moveTo>
                  <a:pt x="143" y="319"/>
                </a:moveTo>
                <a:lnTo>
                  <a:pt x="143" y="319"/>
                </a:lnTo>
                <a:lnTo>
                  <a:pt x="146" y="316"/>
                </a:lnTo>
                <a:lnTo>
                  <a:pt x="146" y="311"/>
                </a:lnTo>
                <a:lnTo>
                  <a:pt x="146" y="311"/>
                </a:lnTo>
                <a:lnTo>
                  <a:pt x="144" y="311"/>
                </a:lnTo>
                <a:lnTo>
                  <a:pt x="144" y="311"/>
                </a:lnTo>
                <a:lnTo>
                  <a:pt x="144" y="311"/>
                </a:lnTo>
                <a:lnTo>
                  <a:pt x="143" y="316"/>
                </a:lnTo>
                <a:lnTo>
                  <a:pt x="143" y="319"/>
                </a:lnTo>
                <a:lnTo>
                  <a:pt x="143" y="319"/>
                </a:lnTo>
                <a:close/>
                <a:moveTo>
                  <a:pt x="132" y="135"/>
                </a:moveTo>
                <a:lnTo>
                  <a:pt x="132" y="135"/>
                </a:lnTo>
                <a:lnTo>
                  <a:pt x="132" y="137"/>
                </a:lnTo>
                <a:lnTo>
                  <a:pt x="133" y="138"/>
                </a:lnTo>
                <a:lnTo>
                  <a:pt x="133" y="138"/>
                </a:lnTo>
                <a:lnTo>
                  <a:pt x="135" y="138"/>
                </a:lnTo>
                <a:lnTo>
                  <a:pt x="135" y="138"/>
                </a:lnTo>
                <a:lnTo>
                  <a:pt x="136" y="138"/>
                </a:lnTo>
                <a:lnTo>
                  <a:pt x="137" y="138"/>
                </a:lnTo>
                <a:lnTo>
                  <a:pt x="137" y="138"/>
                </a:lnTo>
                <a:lnTo>
                  <a:pt x="137" y="137"/>
                </a:lnTo>
                <a:lnTo>
                  <a:pt x="137" y="135"/>
                </a:lnTo>
                <a:lnTo>
                  <a:pt x="137" y="135"/>
                </a:lnTo>
                <a:lnTo>
                  <a:pt x="132" y="135"/>
                </a:lnTo>
                <a:lnTo>
                  <a:pt x="132" y="135"/>
                </a:lnTo>
                <a:close/>
                <a:moveTo>
                  <a:pt x="95" y="209"/>
                </a:moveTo>
                <a:lnTo>
                  <a:pt x="95" y="209"/>
                </a:lnTo>
                <a:lnTo>
                  <a:pt x="95" y="216"/>
                </a:lnTo>
                <a:lnTo>
                  <a:pt x="95" y="216"/>
                </a:lnTo>
                <a:lnTo>
                  <a:pt x="95" y="218"/>
                </a:lnTo>
                <a:lnTo>
                  <a:pt x="95" y="218"/>
                </a:lnTo>
                <a:lnTo>
                  <a:pt x="99" y="219"/>
                </a:lnTo>
                <a:lnTo>
                  <a:pt x="99" y="219"/>
                </a:lnTo>
                <a:lnTo>
                  <a:pt x="96" y="215"/>
                </a:lnTo>
                <a:lnTo>
                  <a:pt x="95" y="209"/>
                </a:lnTo>
                <a:lnTo>
                  <a:pt x="95" y="209"/>
                </a:lnTo>
                <a:close/>
                <a:moveTo>
                  <a:pt x="184" y="272"/>
                </a:moveTo>
                <a:lnTo>
                  <a:pt x="184" y="272"/>
                </a:lnTo>
                <a:lnTo>
                  <a:pt x="183" y="272"/>
                </a:lnTo>
                <a:lnTo>
                  <a:pt x="183" y="272"/>
                </a:lnTo>
                <a:lnTo>
                  <a:pt x="179" y="273"/>
                </a:lnTo>
                <a:lnTo>
                  <a:pt x="174" y="274"/>
                </a:lnTo>
                <a:lnTo>
                  <a:pt x="174" y="274"/>
                </a:lnTo>
                <a:lnTo>
                  <a:pt x="174" y="274"/>
                </a:lnTo>
                <a:lnTo>
                  <a:pt x="174" y="274"/>
                </a:lnTo>
                <a:lnTo>
                  <a:pt x="181" y="276"/>
                </a:lnTo>
                <a:lnTo>
                  <a:pt x="181" y="276"/>
                </a:lnTo>
                <a:lnTo>
                  <a:pt x="184" y="272"/>
                </a:lnTo>
                <a:lnTo>
                  <a:pt x="184" y="272"/>
                </a:lnTo>
                <a:close/>
                <a:moveTo>
                  <a:pt x="144" y="226"/>
                </a:moveTo>
                <a:lnTo>
                  <a:pt x="144" y="226"/>
                </a:lnTo>
                <a:lnTo>
                  <a:pt x="144" y="226"/>
                </a:lnTo>
                <a:lnTo>
                  <a:pt x="144" y="226"/>
                </a:lnTo>
                <a:lnTo>
                  <a:pt x="147" y="222"/>
                </a:lnTo>
                <a:lnTo>
                  <a:pt x="147" y="222"/>
                </a:lnTo>
                <a:lnTo>
                  <a:pt x="147" y="220"/>
                </a:lnTo>
                <a:lnTo>
                  <a:pt x="147" y="220"/>
                </a:lnTo>
                <a:lnTo>
                  <a:pt x="144" y="215"/>
                </a:lnTo>
                <a:lnTo>
                  <a:pt x="144" y="215"/>
                </a:lnTo>
                <a:lnTo>
                  <a:pt x="144" y="226"/>
                </a:lnTo>
                <a:lnTo>
                  <a:pt x="144" y="226"/>
                </a:lnTo>
                <a:close/>
                <a:moveTo>
                  <a:pt x="44" y="235"/>
                </a:moveTo>
                <a:lnTo>
                  <a:pt x="44" y="235"/>
                </a:lnTo>
                <a:lnTo>
                  <a:pt x="41" y="232"/>
                </a:lnTo>
                <a:lnTo>
                  <a:pt x="38" y="229"/>
                </a:lnTo>
                <a:lnTo>
                  <a:pt x="38" y="229"/>
                </a:lnTo>
                <a:lnTo>
                  <a:pt x="38" y="232"/>
                </a:lnTo>
                <a:lnTo>
                  <a:pt x="38" y="232"/>
                </a:lnTo>
                <a:lnTo>
                  <a:pt x="38" y="233"/>
                </a:lnTo>
                <a:lnTo>
                  <a:pt x="38" y="233"/>
                </a:lnTo>
                <a:lnTo>
                  <a:pt x="44" y="235"/>
                </a:lnTo>
                <a:lnTo>
                  <a:pt x="44" y="235"/>
                </a:lnTo>
                <a:close/>
                <a:moveTo>
                  <a:pt x="21" y="112"/>
                </a:moveTo>
                <a:lnTo>
                  <a:pt x="21" y="112"/>
                </a:lnTo>
                <a:lnTo>
                  <a:pt x="19" y="114"/>
                </a:lnTo>
                <a:lnTo>
                  <a:pt x="19" y="114"/>
                </a:lnTo>
                <a:lnTo>
                  <a:pt x="18" y="120"/>
                </a:lnTo>
                <a:lnTo>
                  <a:pt x="18" y="120"/>
                </a:lnTo>
                <a:lnTo>
                  <a:pt x="18" y="121"/>
                </a:lnTo>
                <a:lnTo>
                  <a:pt x="19" y="122"/>
                </a:lnTo>
                <a:lnTo>
                  <a:pt x="19" y="122"/>
                </a:lnTo>
                <a:lnTo>
                  <a:pt x="21" y="120"/>
                </a:lnTo>
                <a:lnTo>
                  <a:pt x="21" y="120"/>
                </a:lnTo>
                <a:lnTo>
                  <a:pt x="21" y="118"/>
                </a:lnTo>
                <a:lnTo>
                  <a:pt x="21" y="118"/>
                </a:lnTo>
                <a:lnTo>
                  <a:pt x="21" y="112"/>
                </a:lnTo>
                <a:lnTo>
                  <a:pt x="21" y="112"/>
                </a:lnTo>
                <a:close/>
                <a:moveTo>
                  <a:pt x="116" y="328"/>
                </a:moveTo>
                <a:lnTo>
                  <a:pt x="116" y="328"/>
                </a:lnTo>
                <a:lnTo>
                  <a:pt x="109" y="326"/>
                </a:lnTo>
                <a:lnTo>
                  <a:pt x="109" y="326"/>
                </a:lnTo>
                <a:lnTo>
                  <a:pt x="110" y="328"/>
                </a:lnTo>
                <a:lnTo>
                  <a:pt x="110" y="328"/>
                </a:lnTo>
                <a:lnTo>
                  <a:pt x="112" y="328"/>
                </a:lnTo>
                <a:lnTo>
                  <a:pt x="113" y="330"/>
                </a:lnTo>
                <a:lnTo>
                  <a:pt x="113" y="330"/>
                </a:lnTo>
                <a:lnTo>
                  <a:pt x="113" y="333"/>
                </a:lnTo>
                <a:lnTo>
                  <a:pt x="113" y="333"/>
                </a:lnTo>
                <a:lnTo>
                  <a:pt x="115" y="331"/>
                </a:lnTo>
                <a:lnTo>
                  <a:pt x="115" y="331"/>
                </a:lnTo>
                <a:lnTo>
                  <a:pt x="115" y="331"/>
                </a:lnTo>
                <a:lnTo>
                  <a:pt x="116" y="328"/>
                </a:lnTo>
                <a:lnTo>
                  <a:pt x="116" y="328"/>
                </a:lnTo>
                <a:close/>
                <a:moveTo>
                  <a:pt x="69" y="151"/>
                </a:moveTo>
                <a:lnTo>
                  <a:pt x="69" y="151"/>
                </a:lnTo>
                <a:lnTo>
                  <a:pt x="71" y="154"/>
                </a:lnTo>
                <a:lnTo>
                  <a:pt x="71" y="154"/>
                </a:lnTo>
                <a:lnTo>
                  <a:pt x="72" y="155"/>
                </a:lnTo>
                <a:lnTo>
                  <a:pt x="72" y="155"/>
                </a:lnTo>
                <a:lnTo>
                  <a:pt x="75" y="151"/>
                </a:lnTo>
                <a:lnTo>
                  <a:pt x="75" y="151"/>
                </a:lnTo>
                <a:lnTo>
                  <a:pt x="71" y="151"/>
                </a:lnTo>
                <a:lnTo>
                  <a:pt x="71" y="151"/>
                </a:lnTo>
                <a:lnTo>
                  <a:pt x="69" y="151"/>
                </a:lnTo>
                <a:lnTo>
                  <a:pt x="69" y="151"/>
                </a:lnTo>
                <a:close/>
                <a:moveTo>
                  <a:pt x="136" y="186"/>
                </a:moveTo>
                <a:lnTo>
                  <a:pt x="136" y="186"/>
                </a:lnTo>
                <a:lnTo>
                  <a:pt x="137" y="186"/>
                </a:lnTo>
                <a:lnTo>
                  <a:pt x="137" y="186"/>
                </a:lnTo>
                <a:lnTo>
                  <a:pt x="140" y="179"/>
                </a:lnTo>
                <a:lnTo>
                  <a:pt x="140" y="179"/>
                </a:lnTo>
                <a:lnTo>
                  <a:pt x="142" y="178"/>
                </a:lnTo>
                <a:lnTo>
                  <a:pt x="140" y="175"/>
                </a:lnTo>
                <a:lnTo>
                  <a:pt x="140" y="175"/>
                </a:lnTo>
                <a:lnTo>
                  <a:pt x="136" y="186"/>
                </a:lnTo>
                <a:lnTo>
                  <a:pt x="136" y="186"/>
                </a:lnTo>
                <a:close/>
                <a:moveTo>
                  <a:pt x="41" y="282"/>
                </a:moveTo>
                <a:lnTo>
                  <a:pt x="41" y="282"/>
                </a:lnTo>
                <a:lnTo>
                  <a:pt x="39" y="283"/>
                </a:lnTo>
                <a:lnTo>
                  <a:pt x="41" y="286"/>
                </a:lnTo>
                <a:lnTo>
                  <a:pt x="41" y="286"/>
                </a:lnTo>
                <a:lnTo>
                  <a:pt x="41" y="287"/>
                </a:lnTo>
                <a:lnTo>
                  <a:pt x="41" y="287"/>
                </a:lnTo>
                <a:lnTo>
                  <a:pt x="42" y="289"/>
                </a:lnTo>
                <a:lnTo>
                  <a:pt x="42" y="292"/>
                </a:lnTo>
                <a:lnTo>
                  <a:pt x="42" y="292"/>
                </a:lnTo>
                <a:lnTo>
                  <a:pt x="42" y="293"/>
                </a:lnTo>
                <a:lnTo>
                  <a:pt x="42" y="293"/>
                </a:lnTo>
                <a:lnTo>
                  <a:pt x="44" y="290"/>
                </a:lnTo>
                <a:lnTo>
                  <a:pt x="42" y="287"/>
                </a:lnTo>
                <a:lnTo>
                  <a:pt x="42" y="283"/>
                </a:lnTo>
                <a:lnTo>
                  <a:pt x="41" y="282"/>
                </a:lnTo>
                <a:lnTo>
                  <a:pt x="41" y="282"/>
                </a:lnTo>
                <a:close/>
                <a:moveTo>
                  <a:pt x="92" y="230"/>
                </a:moveTo>
                <a:lnTo>
                  <a:pt x="92" y="230"/>
                </a:lnTo>
                <a:lnTo>
                  <a:pt x="90" y="230"/>
                </a:lnTo>
                <a:lnTo>
                  <a:pt x="90" y="230"/>
                </a:lnTo>
                <a:lnTo>
                  <a:pt x="85" y="239"/>
                </a:lnTo>
                <a:lnTo>
                  <a:pt x="85" y="239"/>
                </a:lnTo>
                <a:lnTo>
                  <a:pt x="86" y="240"/>
                </a:lnTo>
                <a:lnTo>
                  <a:pt x="86" y="240"/>
                </a:lnTo>
                <a:lnTo>
                  <a:pt x="86" y="242"/>
                </a:lnTo>
                <a:lnTo>
                  <a:pt x="86" y="242"/>
                </a:lnTo>
                <a:lnTo>
                  <a:pt x="92" y="230"/>
                </a:lnTo>
                <a:lnTo>
                  <a:pt x="92" y="230"/>
                </a:lnTo>
                <a:close/>
                <a:moveTo>
                  <a:pt x="132" y="14"/>
                </a:moveTo>
                <a:lnTo>
                  <a:pt x="132" y="14"/>
                </a:lnTo>
                <a:lnTo>
                  <a:pt x="133" y="16"/>
                </a:lnTo>
                <a:lnTo>
                  <a:pt x="133" y="16"/>
                </a:lnTo>
                <a:lnTo>
                  <a:pt x="135" y="16"/>
                </a:lnTo>
                <a:lnTo>
                  <a:pt x="135" y="16"/>
                </a:lnTo>
                <a:lnTo>
                  <a:pt x="137" y="12"/>
                </a:lnTo>
                <a:lnTo>
                  <a:pt x="137" y="12"/>
                </a:lnTo>
                <a:lnTo>
                  <a:pt x="133" y="12"/>
                </a:lnTo>
                <a:lnTo>
                  <a:pt x="133" y="12"/>
                </a:lnTo>
                <a:lnTo>
                  <a:pt x="132" y="13"/>
                </a:lnTo>
                <a:lnTo>
                  <a:pt x="132" y="13"/>
                </a:lnTo>
                <a:lnTo>
                  <a:pt x="132" y="14"/>
                </a:lnTo>
                <a:lnTo>
                  <a:pt x="132" y="14"/>
                </a:lnTo>
                <a:close/>
                <a:moveTo>
                  <a:pt x="106" y="4"/>
                </a:moveTo>
                <a:lnTo>
                  <a:pt x="106" y="4"/>
                </a:lnTo>
                <a:lnTo>
                  <a:pt x="106" y="4"/>
                </a:lnTo>
                <a:lnTo>
                  <a:pt x="106" y="4"/>
                </a:lnTo>
                <a:lnTo>
                  <a:pt x="125" y="4"/>
                </a:lnTo>
                <a:lnTo>
                  <a:pt x="125" y="4"/>
                </a:lnTo>
                <a:lnTo>
                  <a:pt x="126" y="4"/>
                </a:lnTo>
                <a:lnTo>
                  <a:pt x="126" y="4"/>
                </a:lnTo>
                <a:lnTo>
                  <a:pt x="116" y="4"/>
                </a:lnTo>
                <a:lnTo>
                  <a:pt x="106" y="4"/>
                </a:lnTo>
                <a:lnTo>
                  <a:pt x="106" y="4"/>
                </a:lnTo>
                <a:close/>
                <a:moveTo>
                  <a:pt x="125" y="152"/>
                </a:moveTo>
                <a:lnTo>
                  <a:pt x="125" y="152"/>
                </a:lnTo>
                <a:lnTo>
                  <a:pt x="126" y="152"/>
                </a:lnTo>
                <a:lnTo>
                  <a:pt x="126" y="152"/>
                </a:lnTo>
                <a:lnTo>
                  <a:pt x="126" y="141"/>
                </a:lnTo>
                <a:lnTo>
                  <a:pt x="126" y="141"/>
                </a:lnTo>
                <a:lnTo>
                  <a:pt x="126" y="141"/>
                </a:lnTo>
                <a:lnTo>
                  <a:pt x="126" y="141"/>
                </a:lnTo>
                <a:lnTo>
                  <a:pt x="126" y="141"/>
                </a:lnTo>
                <a:lnTo>
                  <a:pt x="126" y="141"/>
                </a:lnTo>
                <a:lnTo>
                  <a:pt x="125" y="149"/>
                </a:lnTo>
                <a:lnTo>
                  <a:pt x="125" y="149"/>
                </a:lnTo>
                <a:lnTo>
                  <a:pt x="123" y="151"/>
                </a:lnTo>
                <a:lnTo>
                  <a:pt x="125" y="152"/>
                </a:lnTo>
                <a:lnTo>
                  <a:pt x="125" y="152"/>
                </a:lnTo>
                <a:lnTo>
                  <a:pt x="125" y="152"/>
                </a:lnTo>
                <a:lnTo>
                  <a:pt x="125" y="152"/>
                </a:lnTo>
                <a:close/>
                <a:moveTo>
                  <a:pt x="25" y="272"/>
                </a:moveTo>
                <a:lnTo>
                  <a:pt x="25" y="272"/>
                </a:lnTo>
                <a:lnTo>
                  <a:pt x="25" y="272"/>
                </a:lnTo>
                <a:lnTo>
                  <a:pt x="25" y="272"/>
                </a:lnTo>
                <a:lnTo>
                  <a:pt x="27" y="286"/>
                </a:lnTo>
                <a:lnTo>
                  <a:pt x="27" y="286"/>
                </a:lnTo>
                <a:lnTo>
                  <a:pt x="27" y="286"/>
                </a:lnTo>
                <a:lnTo>
                  <a:pt x="27" y="286"/>
                </a:lnTo>
                <a:lnTo>
                  <a:pt x="27" y="280"/>
                </a:lnTo>
                <a:lnTo>
                  <a:pt x="27" y="274"/>
                </a:lnTo>
                <a:lnTo>
                  <a:pt x="27" y="274"/>
                </a:lnTo>
                <a:lnTo>
                  <a:pt x="25" y="273"/>
                </a:lnTo>
                <a:lnTo>
                  <a:pt x="25" y="273"/>
                </a:lnTo>
                <a:lnTo>
                  <a:pt x="25" y="272"/>
                </a:lnTo>
                <a:lnTo>
                  <a:pt x="25" y="272"/>
                </a:lnTo>
                <a:close/>
                <a:moveTo>
                  <a:pt x="85" y="337"/>
                </a:moveTo>
                <a:lnTo>
                  <a:pt x="85" y="337"/>
                </a:lnTo>
                <a:lnTo>
                  <a:pt x="82" y="341"/>
                </a:lnTo>
                <a:lnTo>
                  <a:pt x="82" y="341"/>
                </a:lnTo>
                <a:lnTo>
                  <a:pt x="86" y="343"/>
                </a:lnTo>
                <a:lnTo>
                  <a:pt x="86" y="343"/>
                </a:lnTo>
                <a:lnTo>
                  <a:pt x="88" y="340"/>
                </a:lnTo>
                <a:lnTo>
                  <a:pt x="88" y="340"/>
                </a:lnTo>
                <a:lnTo>
                  <a:pt x="85" y="337"/>
                </a:lnTo>
                <a:lnTo>
                  <a:pt x="85" y="337"/>
                </a:lnTo>
                <a:close/>
                <a:moveTo>
                  <a:pt x="81" y="215"/>
                </a:moveTo>
                <a:lnTo>
                  <a:pt x="81" y="215"/>
                </a:lnTo>
                <a:lnTo>
                  <a:pt x="81" y="215"/>
                </a:lnTo>
                <a:lnTo>
                  <a:pt x="81" y="215"/>
                </a:lnTo>
                <a:lnTo>
                  <a:pt x="81" y="208"/>
                </a:lnTo>
                <a:lnTo>
                  <a:pt x="81" y="208"/>
                </a:lnTo>
                <a:lnTo>
                  <a:pt x="81" y="202"/>
                </a:lnTo>
                <a:lnTo>
                  <a:pt x="81" y="202"/>
                </a:lnTo>
                <a:lnTo>
                  <a:pt x="81" y="196"/>
                </a:lnTo>
                <a:lnTo>
                  <a:pt x="81" y="196"/>
                </a:lnTo>
                <a:lnTo>
                  <a:pt x="79" y="196"/>
                </a:lnTo>
                <a:lnTo>
                  <a:pt x="79" y="196"/>
                </a:lnTo>
                <a:lnTo>
                  <a:pt x="81" y="215"/>
                </a:lnTo>
                <a:lnTo>
                  <a:pt x="81" y="215"/>
                </a:lnTo>
                <a:close/>
                <a:moveTo>
                  <a:pt x="122" y="132"/>
                </a:moveTo>
                <a:lnTo>
                  <a:pt x="122" y="132"/>
                </a:lnTo>
                <a:lnTo>
                  <a:pt x="123" y="132"/>
                </a:lnTo>
                <a:lnTo>
                  <a:pt x="123" y="132"/>
                </a:lnTo>
                <a:lnTo>
                  <a:pt x="125" y="132"/>
                </a:lnTo>
                <a:lnTo>
                  <a:pt x="125" y="131"/>
                </a:lnTo>
                <a:lnTo>
                  <a:pt x="125" y="131"/>
                </a:lnTo>
                <a:lnTo>
                  <a:pt x="125" y="128"/>
                </a:lnTo>
                <a:lnTo>
                  <a:pt x="125" y="128"/>
                </a:lnTo>
                <a:lnTo>
                  <a:pt x="122" y="128"/>
                </a:lnTo>
                <a:lnTo>
                  <a:pt x="122" y="128"/>
                </a:lnTo>
                <a:lnTo>
                  <a:pt x="122" y="132"/>
                </a:lnTo>
                <a:lnTo>
                  <a:pt x="122" y="132"/>
                </a:lnTo>
                <a:close/>
                <a:moveTo>
                  <a:pt x="117" y="326"/>
                </a:moveTo>
                <a:lnTo>
                  <a:pt x="117" y="326"/>
                </a:lnTo>
                <a:lnTo>
                  <a:pt x="122" y="326"/>
                </a:lnTo>
                <a:lnTo>
                  <a:pt x="125" y="324"/>
                </a:lnTo>
                <a:lnTo>
                  <a:pt x="127" y="323"/>
                </a:lnTo>
                <a:lnTo>
                  <a:pt x="129" y="320"/>
                </a:lnTo>
                <a:lnTo>
                  <a:pt x="129" y="320"/>
                </a:lnTo>
                <a:lnTo>
                  <a:pt x="123" y="323"/>
                </a:lnTo>
                <a:lnTo>
                  <a:pt x="117" y="326"/>
                </a:lnTo>
                <a:lnTo>
                  <a:pt x="117" y="326"/>
                </a:lnTo>
                <a:close/>
                <a:moveTo>
                  <a:pt x="162" y="218"/>
                </a:moveTo>
                <a:lnTo>
                  <a:pt x="162" y="218"/>
                </a:lnTo>
                <a:lnTo>
                  <a:pt x="157" y="216"/>
                </a:lnTo>
                <a:lnTo>
                  <a:pt x="157" y="216"/>
                </a:lnTo>
                <a:lnTo>
                  <a:pt x="157" y="216"/>
                </a:lnTo>
                <a:lnTo>
                  <a:pt x="157" y="216"/>
                </a:lnTo>
                <a:lnTo>
                  <a:pt x="157" y="218"/>
                </a:lnTo>
                <a:lnTo>
                  <a:pt x="156" y="220"/>
                </a:lnTo>
                <a:lnTo>
                  <a:pt x="156" y="220"/>
                </a:lnTo>
                <a:lnTo>
                  <a:pt x="159" y="220"/>
                </a:lnTo>
                <a:lnTo>
                  <a:pt x="159" y="220"/>
                </a:lnTo>
                <a:lnTo>
                  <a:pt x="159" y="220"/>
                </a:lnTo>
                <a:lnTo>
                  <a:pt x="162" y="218"/>
                </a:lnTo>
                <a:lnTo>
                  <a:pt x="162" y="218"/>
                </a:lnTo>
                <a:close/>
                <a:moveTo>
                  <a:pt x="243" y="223"/>
                </a:moveTo>
                <a:lnTo>
                  <a:pt x="243" y="223"/>
                </a:lnTo>
                <a:lnTo>
                  <a:pt x="237" y="230"/>
                </a:lnTo>
                <a:lnTo>
                  <a:pt x="237" y="230"/>
                </a:lnTo>
                <a:lnTo>
                  <a:pt x="238" y="230"/>
                </a:lnTo>
                <a:lnTo>
                  <a:pt x="238" y="230"/>
                </a:lnTo>
                <a:lnTo>
                  <a:pt x="241" y="228"/>
                </a:lnTo>
                <a:lnTo>
                  <a:pt x="241" y="228"/>
                </a:lnTo>
                <a:lnTo>
                  <a:pt x="243" y="226"/>
                </a:lnTo>
                <a:lnTo>
                  <a:pt x="243" y="223"/>
                </a:lnTo>
                <a:lnTo>
                  <a:pt x="243" y="223"/>
                </a:lnTo>
                <a:lnTo>
                  <a:pt x="243" y="223"/>
                </a:lnTo>
                <a:lnTo>
                  <a:pt x="243" y="223"/>
                </a:lnTo>
                <a:close/>
                <a:moveTo>
                  <a:pt x="62" y="121"/>
                </a:moveTo>
                <a:lnTo>
                  <a:pt x="62" y="121"/>
                </a:lnTo>
                <a:lnTo>
                  <a:pt x="62" y="121"/>
                </a:lnTo>
                <a:lnTo>
                  <a:pt x="62" y="121"/>
                </a:lnTo>
                <a:lnTo>
                  <a:pt x="63" y="122"/>
                </a:lnTo>
                <a:lnTo>
                  <a:pt x="63" y="122"/>
                </a:lnTo>
                <a:lnTo>
                  <a:pt x="63" y="124"/>
                </a:lnTo>
                <a:lnTo>
                  <a:pt x="62" y="125"/>
                </a:lnTo>
                <a:lnTo>
                  <a:pt x="62" y="125"/>
                </a:lnTo>
                <a:lnTo>
                  <a:pt x="62" y="125"/>
                </a:lnTo>
                <a:lnTo>
                  <a:pt x="62" y="125"/>
                </a:lnTo>
                <a:lnTo>
                  <a:pt x="65" y="127"/>
                </a:lnTo>
                <a:lnTo>
                  <a:pt x="65" y="127"/>
                </a:lnTo>
                <a:lnTo>
                  <a:pt x="66" y="124"/>
                </a:lnTo>
                <a:lnTo>
                  <a:pt x="66" y="124"/>
                </a:lnTo>
                <a:lnTo>
                  <a:pt x="62" y="121"/>
                </a:lnTo>
                <a:lnTo>
                  <a:pt x="62" y="121"/>
                </a:lnTo>
                <a:close/>
                <a:moveTo>
                  <a:pt x="100" y="19"/>
                </a:moveTo>
                <a:lnTo>
                  <a:pt x="100" y="19"/>
                </a:lnTo>
                <a:lnTo>
                  <a:pt x="103" y="17"/>
                </a:lnTo>
                <a:lnTo>
                  <a:pt x="106" y="16"/>
                </a:lnTo>
                <a:lnTo>
                  <a:pt x="106" y="16"/>
                </a:lnTo>
                <a:lnTo>
                  <a:pt x="102" y="14"/>
                </a:lnTo>
                <a:lnTo>
                  <a:pt x="100" y="17"/>
                </a:lnTo>
                <a:lnTo>
                  <a:pt x="100" y="17"/>
                </a:lnTo>
                <a:lnTo>
                  <a:pt x="100" y="19"/>
                </a:lnTo>
                <a:lnTo>
                  <a:pt x="100" y="19"/>
                </a:lnTo>
                <a:close/>
                <a:moveTo>
                  <a:pt x="237" y="239"/>
                </a:moveTo>
                <a:lnTo>
                  <a:pt x="237" y="239"/>
                </a:lnTo>
                <a:lnTo>
                  <a:pt x="237" y="239"/>
                </a:lnTo>
                <a:lnTo>
                  <a:pt x="237" y="239"/>
                </a:lnTo>
                <a:lnTo>
                  <a:pt x="247" y="232"/>
                </a:lnTo>
                <a:lnTo>
                  <a:pt x="247" y="232"/>
                </a:lnTo>
                <a:lnTo>
                  <a:pt x="247" y="230"/>
                </a:lnTo>
                <a:lnTo>
                  <a:pt x="247" y="230"/>
                </a:lnTo>
                <a:lnTo>
                  <a:pt x="247" y="230"/>
                </a:lnTo>
                <a:lnTo>
                  <a:pt x="241" y="235"/>
                </a:lnTo>
                <a:lnTo>
                  <a:pt x="241" y="235"/>
                </a:lnTo>
                <a:lnTo>
                  <a:pt x="238" y="236"/>
                </a:lnTo>
                <a:lnTo>
                  <a:pt x="237" y="239"/>
                </a:lnTo>
                <a:lnTo>
                  <a:pt x="237" y="239"/>
                </a:lnTo>
                <a:close/>
                <a:moveTo>
                  <a:pt x="90" y="188"/>
                </a:moveTo>
                <a:lnTo>
                  <a:pt x="90" y="188"/>
                </a:lnTo>
                <a:lnTo>
                  <a:pt x="92" y="188"/>
                </a:lnTo>
                <a:lnTo>
                  <a:pt x="92" y="188"/>
                </a:lnTo>
                <a:lnTo>
                  <a:pt x="92" y="181"/>
                </a:lnTo>
                <a:lnTo>
                  <a:pt x="92" y="181"/>
                </a:lnTo>
                <a:lnTo>
                  <a:pt x="90" y="179"/>
                </a:lnTo>
                <a:lnTo>
                  <a:pt x="90" y="179"/>
                </a:lnTo>
                <a:lnTo>
                  <a:pt x="89" y="178"/>
                </a:lnTo>
                <a:lnTo>
                  <a:pt x="89" y="178"/>
                </a:lnTo>
                <a:lnTo>
                  <a:pt x="89" y="178"/>
                </a:lnTo>
                <a:lnTo>
                  <a:pt x="89" y="178"/>
                </a:lnTo>
                <a:lnTo>
                  <a:pt x="90" y="188"/>
                </a:lnTo>
                <a:lnTo>
                  <a:pt x="90" y="188"/>
                </a:lnTo>
                <a:close/>
                <a:moveTo>
                  <a:pt x="78" y="165"/>
                </a:moveTo>
                <a:lnTo>
                  <a:pt x="78" y="165"/>
                </a:lnTo>
                <a:lnTo>
                  <a:pt x="76" y="165"/>
                </a:lnTo>
                <a:lnTo>
                  <a:pt x="76" y="165"/>
                </a:lnTo>
                <a:lnTo>
                  <a:pt x="73" y="172"/>
                </a:lnTo>
                <a:lnTo>
                  <a:pt x="73" y="172"/>
                </a:lnTo>
                <a:lnTo>
                  <a:pt x="78" y="171"/>
                </a:lnTo>
                <a:lnTo>
                  <a:pt x="78" y="171"/>
                </a:lnTo>
                <a:lnTo>
                  <a:pt x="78" y="165"/>
                </a:lnTo>
                <a:lnTo>
                  <a:pt x="78" y="165"/>
                </a:lnTo>
                <a:close/>
                <a:moveTo>
                  <a:pt x="89" y="19"/>
                </a:moveTo>
                <a:lnTo>
                  <a:pt x="89" y="19"/>
                </a:lnTo>
                <a:lnTo>
                  <a:pt x="90" y="19"/>
                </a:lnTo>
                <a:lnTo>
                  <a:pt x="92" y="19"/>
                </a:lnTo>
                <a:lnTo>
                  <a:pt x="92" y="19"/>
                </a:lnTo>
                <a:lnTo>
                  <a:pt x="95" y="16"/>
                </a:lnTo>
                <a:lnTo>
                  <a:pt x="95" y="16"/>
                </a:lnTo>
                <a:lnTo>
                  <a:pt x="95" y="14"/>
                </a:lnTo>
                <a:lnTo>
                  <a:pt x="95" y="14"/>
                </a:lnTo>
                <a:lnTo>
                  <a:pt x="92" y="14"/>
                </a:lnTo>
                <a:lnTo>
                  <a:pt x="92" y="14"/>
                </a:lnTo>
                <a:lnTo>
                  <a:pt x="89" y="19"/>
                </a:lnTo>
                <a:lnTo>
                  <a:pt x="89" y="19"/>
                </a:lnTo>
                <a:close/>
                <a:moveTo>
                  <a:pt x="240" y="164"/>
                </a:moveTo>
                <a:lnTo>
                  <a:pt x="240" y="164"/>
                </a:lnTo>
                <a:lnTo>
                  <a:pt x="238" y="166"/>
                </a:lnTo>
                <a:lnTo>
                  <a:pt x="238" y="166"/>
                </a:lnTo>
                <a:lnTo>
                  <a:pt x="237" y="168"/>
                </a:lnTo>
                <a:lnTo>
                  <a:pt x="235" y="169"/>
                </a:lnTo>
                <a:lnTo>
                  <a:pt x="235" y="169"/>
                </a:lnTo>
                <a:lnTo>
                  <a:pt x="238" y="169"/>
                </a:lnTo>
                <a:lnTo>
                  <a:pt x="238" y="169"/>
                </a:lnTo>
                <a:lnTo>
                  <a:pt x="240" y="166"/>
                </a:lnTo>
                <a:lnTo>
                  <a:pt x="240" y="164"/>
                </a:lnTo>
                <a:lnTo>
                  <a:pt x="240" y="164"/>
                </a:lnTo>
                <a:close/>
                <a:moveTo>
                  <a:pt x="122" y="124"/>
                </a:moveTo>
                <a:lnTo>
                  <a:pt x="122" y="124"/>
                </a:lnTo>
                <a:lnTo>
                  <a:pt x="129" y="124"/>
                </a:lnTo>
                <a:lnTo>
                  <a:pt x="129" y="124"/>
                </a:lnTo>
                <a:lnTo>
                  <a:pt x="129" y="122"/>
                </a:lnTo>
                <a:lnTo>
                  <a:pt x="129" y="122"/>
                </a:lnTo>
                <a:lnTo>
                  <a:pt x="122" y="122"/>
                </a:lnTo>
                <a:lnTo>
                  <a:pt x="122" y="122"/>
                </a:lnTo>
                <a:lnTo>
                  <a:pt x="122" y="124"/>
                </a:lnTo>
                <a:lnTo>
                  <a:pt x="122" y="124"/>
                </a:lnTo>
                <a:close/>
                <a:moveTo>
                  <a:pt x="154" y="142"/>
                </a:moveTo>
                <a:lnTo>
                  <a:pt x="154" y="142"/>
                </a:lnTo>
                <a:lnTo>
                  <a:pt x="160" y="141"/>
                </a:lnTo>
                <a:lnTo>
                  <a:pt x="160" y="141"/>
                </a:lnTo>
                <a:lnTo>
                  <a:pt x="164" y="139"/>
                </a:lnTo>
                <a:lnTo>
                  <a:pt x="164" y="139"/>
                </a:lnTo>
                <a:lnTo>
                  <a:pt x="164" y="139"/>
                </a:lnTo>
                <a:lnTo>
                  <a:pt x="164" y="139"/>
                </a:lnTo>
                <a:lnTo>
                  <a:pt x="156" y="139"/>
                </a:lnTo>
                <a:lnTo>
                  <a:pt x="156" y="139"/>
                </a:lnTo>
                <a:lnTo>
                  <a:pt x="154" y="142"/>
                </a:lnTo>
                <a:lnTo>
                  <a:pt x="154" y="142"/>
                </a:lnTo>
                <a:close/>
                <a:moveTo>
                  <a:pt x="22" y="319"/>
                </a:moveTo>
                <a:lnTo>
                  <a:pt x="22" y="319"/>
                </a:lnTo>
                <a:lnTo>
                  <a:pt x="24" y="321"/>
                </a:lnTo>
                <a:lnTo>
                  <a:pt x="25" y="323"/>
                </a:lnTo>
                <a:lnTo>
                  <a:pt x="25" y="323"/>
                </a:lnTo>
                <a:lnTo>
                  <a:pt x="25" y="316"/>
                </a:lnTo>
                <a:lnTo>
                  <a:pt x="25" y="316"/>
                </a:lnTo>
                <a:lnTo>
                  <a:pt x="24" y="316"/>
                </a:lnTo>
                <a:lnTo>
                  <a:pt x="24" y="316"/>
                </a:lnTo>
                <a:lnTo>
                  <a:pt x="22" y="319"/>
                </a:lnTo>
                <a:lnTo>
                  <a:pt x="22" y="319"/>
                </a:lnTo>
                <a:close/>
                <a:moveTo>
                  <a:pt x="216" y="19"/>
                </a:moveTo>
                <a:lnTo>
                  <a:pt x="216" y="19"/>
                </a:lnTo>
                <a:lnTo>
                  <a:pt x="211" y="19"/>
                </a:lnTo>
                <a:lnTo>
                  <a:pt x="211" y="19"/>
                </a:lnTo>
                <a:lnTo>
                  <a:pt x="210" y="19"/>
                </a:lnTo>
                <a:lnTo>
                  <a:pt x="208" y="20"/>
                </a:lnTo>
                <a:lnTo>
                  <a:pt x="208" y="20"/>
                </a:lnTo>
                <a:lnTo>
                  <a:pt x="210" y="20"/>
                </a:lnTo>
                <a:lnTo>
                  <a:pt x="210" y="20"/>
                </a:lnTo>
                <a:lnTo>
                  <a:pt x="213" y="22"/>
                </a:lnTo>
                <a:lnTo>
                  <a:pt x="216" y="20"/>
                </a:lnTo>
                <a:lnTo>
                  <a:pt x="216" y="20"/>
                </a:lnTo>
                <a:lnTo>
                  <a:pt x="216" y="19"/>
                </a:lnTo>
                <a:lnTo>
                  <a:pt x="216" y="19"/>
                </a:lnTo>
                <a:close/>
                <a:moveTo>
                  <a:pt x="244" y="282"/>
                </a:moveTo>
                <a:lnTo>
                  <a:pt x="244" y="282"/>
                </a:lnTo>
                <a:lnTo>
                  <a:pt x="241" y="283"/>
                </a:lnTo>
                <a:lnTo>
                  <a:pt x="241" y="284"/>
                </a:lnTo>
                <a:lnTo>
                  <a:pt x="241" y="284"/>
                </a:lnTo>
                <a:lnTo>
                  <a:pt x="240" y="287"/>
                </a:lnTo>
                <a:lnTo>
                  <a:pt x="240" y="287"/>
                </a:lnTo>
                <a:lnTo>
                  <a:pt x="240" y="289"/>
                </a:lnTo>
                <a:lnTo>
                  <a:pt x="241" y="290"/>
                </a:lnTo>
                <a:lnTo>
                  <a:pt x="241" y="290"/>
                </a:lnTo>
                <a:lnTo>
                  <a:pt x="244" y="282"/>
                </a:lnTo>
                <a:lnTo>
                  <a:pt x="244" y="282"/>
                </a:lnTo>
                <a:close/>
                <a:moveTo>
                  <a:pt x="252" y="213"/>
                </a:moveTo>
                <a:lnTo>
                  <a:pt x="252" y="213"/>
                </a:lnTo>
                <a:lnTo>
                  <a:pt x="252" y="230"/>
                </a:lnTo>
                <a:lnTo>
                  <a:pt x="252" y="230"/>
                </a:lnTo>
                <a:lnTo>
                  <a:pt x="254" y="232"/>
                </a:lnTo>
                <a:lnTo>
                  <a:pt x="254" y="232"/>
                </a:lnTo>
                <a:lnTo>
                  <a:pt x="252" y="213"/>
                </a:lnTo>
                <a:lnTo>
                  <a:pt x="252" y="213"/>
                </a:lnTo>
                <a:close/>
                <a:moveTo>
                  <a:pt x="160" y="283"/>
                </a:moveTo>
                <a:lnTo>
                  <a:pt x="160" y="283"/>
                </a:lnTo>
                <a:lnTo>
                  <a:pt x="166" y="284"/>
                </a:lnTo>
                <a:lnTo>
                  <a:pt x="173" y="284"/>
                </a:lnTo>
                <a:lnTo>
                  <a:pt x="173" y="284"/>
                </a:lnTo>
                <a:lnTo>
                  <a:pt x="173" y="283"/>
                </a:lnTo>
                <a:lnTo>
                  <a:pt x="173" y="283"/>
                </a:lnTo>
                <a:lnTo>
                  <a:pt x="160" y="283"/>
                </a:lnTo>
                <a:lnTo>
                  <a:pt x="160" y="283"/>
                </a:lnTo>
                <a:lnTo>
                  <a:pt x="160" y="283"/>
                </a:lnTo>
                <a:lnTo>
                  <a:pt x="160" y="283"/>
                </a:lnTo>
                <a:close/>
                <a:moveTo>
                  <a:pt x="125" y="166"/>
                </a:moveTo>
                <a:lnTo>
                  <a:pt x="125" y="166"/>
                </a:lnTo>
                <a:lnTo>
                  <a:pt x="129" y="164"/>
                </a:lnTo>
                <a:lnTo>
                  <a:pt x="129" y="164"/>
                </a:lnTo>
                <a:lnTo>
                  <a:pt x="129" y="162"/>
                </a:lnTo>
                <a:lnTo>
                  <a:pt x="129" y="162"/>
                </a:lnTo>
                <a:lnTo>
                  <a:pt x="129" y="157"/>
                </a:lnTo>
                <a:lnTo>
                  <a:pt x="129" y="157"/>
                </a:lnTo>
                <a:lnTo>
                  <a:pt x="127" y="159"/>
                </a:lnTo>
                <a:lnTo>
                  <a:pt x="127" y="159"/>
                </a:lnTo>
                <a:lnTo>
                  <a:pt x="127" y="162"/>
                </a:lnTo>
                <a:lnTo>
                  <a:pt x="126" y="162"/>
                </a:lnTo>
                <a:lnTo>
                  <a:pt x="126" y="162"/>
                </a:lnTo>
                <a:lnTo>
                  <a:pt x="125" y="166"/>
                </a:lnTo>
                <a:lnTo>
                  <a:pt x="125" y="166"/>
                </a:lnTo>
                <a:close/>
                <a:moveTo>
                  <a:pt x="38" y="206"/>
                </a:moveTo>
                <a:lnTo>
                  <a:pt x="38" y="206"/>
                </a:lnTo>
                <a:lnTo>
                  <a:pt x="41" y="202"/>
                </a:lnTo>
                <a:lnTo>
                  <a:pt x="45" y="198"/>
                </a:lnTo>
                <a:lnTo>
                  <a:pt x="45" y="198"/>
                </a:lnTo>
                <a:lnTo>
                  <a:pt x="44" y="198"/>
                </a:lnTo>
                <a:lnTo>
                  <a:pt x="44" y="198"/>
                </a:lnTo>
                <a:lnTo>
                  <a:pt x="44" y="198"/>
                </a:lnTo>
                <a:lnTo>
                  <a:pt x="39" y="202"/>
                </a:lnTo>
                <a:lnTo>
                  <a:pt x="39" y="202"/>
                </a:lnTo>
                <a:lnTo>
                  <a:pt x="38" y="205"/>
                </a:lnTo>
                <a:lnTo>
                  <a:pt x="38" y="206"/>
                </a:lnTo>
                <a:lnTo>
                  <a:pt x="38" y="206"/>
                </a:lnTo>
                <a:close/>
                <a:moveTo>
                  <a:pt x="35" y="240"/>
                </a:moveTo>
                <a:lnTo>
                  <a:pt x="35" y="240"/>
                </a:lnTo>
                <a:lnTo>
                  <a:pt x="34" y="240"/>
                </a:lnTo>
                <a:lnTo>
                  <a:pt x="34" y="240"/>
                </a:lnTo>
                <a:lnTo>
                  <a:pt x="34" y="243"/>
                </a:lnTo>
                <a:lnTo>
                  <a:pt x="34" y="243"/>
                </a:lnTo>
                <a:lnTo>
                  <a:pt x="34" y="247"/>
                </a:lnTo>
                <a:lnTo>
                  <a:pt x="34" y="247"/>
                </a:lnTo>
                <a:lnTo>
                  <a:pt x="35" y="252"/>
                </a:lnTo>
                <a:lnTo>
                  <a:pt x="35" y="252"/>
                </a:lnTo>
                <a:lnTo>
                  <a:pt x="35" y="252"/>
                </a:lnTo>
                <a:lnTo>
                  <a:pt x="35" y="252"/>
                </a:lnTo>
                <a:lnTo>
                  <a:pt x="35" y="240"/>
                </a:lnTo>
                <a:lnTo>
                  <a:pt x="35" y="240"/>
                </a:lnTo>
                <a:close/>
                <a:moveTo>
                  <a:pt x="223" y="330"/>
                </a:moveTo>
                <a:lnTo>
                  <a:pt x="223" y="330"/>
                </a:lnTo>
                <a:lnTo>
                  <a:pt x="228" y="326"/>
                </a:lnTo>
                <a:lnTo>
                  <a:pt x="228" y="326"/>
                </a:lnTo>
                <a:lnTo>
                  <a:pt x="228" y="324"/>
                </a:lnTo>
                <a:lnTo>
                  <a:pt x="228" y="324"/>
                </a:lnTo>
                <a:lnTo>
                  <a:pt x="221" y="327"/>
                </a:lnTo>
                <a:lnTo>
                  <a:pt x="221" y="327"/>
                </a:lnTo>
                <a:lnTo>
                  <a:pt x="223" y="330"/>
                </a:lnTo>
                <a:lnTo>
                  <a:pt x="223" y="330"/>
                </a:lnTo>
                <a:close/>
                <a:moveTo>
                  <a:pt x="123" y="233"/>
                </a:moveTo>
                <a:lnTo>
                  <a:pt x="123" y="233"/>
                </a:lnTo>
                <a:lnTo>
                  <a:pt x="123" y="235"/>
                </a:lnTo>
                <a:lnTo>
                  <a:pt x="125" y="235"/>
                </a:lnTo>
                <a:lnTo>
                  <a:pt x="125" y="235"/>
                </a:lnTo>
                <a:lnTo>
                  <a:pt x="127" y="235"/>
                </a:lnTo>
                <a:lnTo>
                  <a:pt x="127" y="235"/>
                </a:lnTo>
                <a:lnTo>
                  <a:pt x="130" y="230"/>
                </a:lnTo>
                <a:lnTo>
                  <a:pt x="130" y="230"/>
                </a:lnTo>
                <a:lnTo>
                  <a:pt x="129" y="230"/>
                </a:lnTo>
                <a:lnTo>
                  <a:pt x="129" y="230"/>
                </a:lnTo>
                <a:lnTo>
                  <a:pt x="127" y="232"/>
                </a:lnTo>
                <a:lnTo>
                  <a:pt x="126" y="232"/>
                </a:lnTo>
                <a:lnTo>
                  <a:pt x="123" y="233"/>
                </a:lnTo>
                <a:lnTo>
                  <a:pt x="123" y="233"/>
                </a:lnTo>
                <a:close/>
                <a:moveTo>
                  <a:pt x="27" y="68"/>
                </a:moveTo>
                <a:lnTo>
                  <a:pt x="27" y="68"/>
                </a:lnTo>
                <a:lnTo>
                  <a:pt x="27" y="67"/>
                </a:lnTo>
                <a:lnTo>
                  <a:pt x="27" y="67"/>
                </a:lnTo>
                <a:lnTo>
                  <a:pt x="25" y="70"/>
                </a:lnTo>
                <a:lnTo>
                  <a:pt x="25" y="70"/>
                </a:lnTo>
                <a:lnTo>
                  <a:pt x="24" y="73"/>
                </a:lnTo>
                <a:lnTo>
                  <a:pt x="24" y="73"/>
                </a:lnTo>
                <a:lnTo>
                  <a:pt x="22" y="74"/>
                </a:lnTo>
                <a:lnTo>
                  <a:pt x="21" y="76"/>
                </a:lnTo>
                <a:lnTo>
                  <a:pt x="21" y="76"/>
                </a:lnTo>
                <a:lnTo>
                  <a:pt x="27" y="71"/>
                </a:lnTo>
                <a:lnTo>
                  <a:pt x="27" y="71"/>
                </a:lnTo>
                <a:lnTo>
                  <a:pt x="27" y="70"/>
                </a:lnTo>
                <a:lnTo>
                  <a:pt x="27" y="70"/>
                </a:lnTo>
                <a:lnTo>
                  <a:pt x="27" y="68"/>
                </a:lnTo>
                <a:lnTo>
                  <a:pt x="27" y="68"/>
                </a:lnTo>
                <a:close/>
                <a:moveTo>
                  <a:pt x="227" y="110"/>
                </a:moveTo>
                <a:lnTo>
                  <a:pt x="227" y="110"/>
                </a:lnTo>
                <a:lnTo>
                  <a:pt x="227" y="111"/>
                </a:lnTo>
                <a:lnTo>
                  <a:pt x="227" y="112"/>
                </a:lnTo>
                <a:lnTo>
                  <a:pt x="227" y="112"/>
                </a:lnTo>
                <a:lnTo>
                  <a:pt x="224" y="115"/>
                </a:lnTo>
                <a:lnTo>
                  <a:pt x="224" y="115"/>
                </a:lnTo>
                <a:lnTo>
                  <a:pt x="224" y="117"/>
                </a:lnTo>
                <a:lnTo>
                  <a:pt x="224" y="118"/>
                </a:lnTo>
                <a:lnTo>
                  <a:pt x="224" y="118"/>
                </a:lnTo>
                <a:lnTo>
                  <a:pt x="227" y="114"/>
                </a:lnTo>
                <a:lnTo>
                  <a:pt x="227" y="114"/>
                </a:lnTo>
                <a:lnTo>
                  <a:pt x="228" y="112"/>
                </a:lnTo>
                <a:lnTo>
                  <a:pt x="228" y="111"/>
                </a:lnTo>
                <a:lnTo>
                  <a:pt x="228" y="111"/>
                </a:lnTo>
                <a:lnTo>
                  <a:pt x="228" y="110"/>
                </a:lnTo>
                <a:lnTo>
                  <a:pt x="228" y="110"/>
                </a:lnTo>
                <a:lnTo>
                  <a:pt x="227" y="110"/>
                </a:lnTo>
                <a:lnTo>
                  <a:pt x="227" y="110"/>
                </a:lnTo>
                <a:close/>
                <a:moveTo>
                  <a:pt x="210" y="132"/>
                </a:moveTo>
                <a:lnTo>
                  <a:pt x="210" y="132"/>
                </a:lnTo>
                <a:lnTo>
                  <a:pt x="218" y="134"/>
                </a:lnTo>
                <a:lnTo>
                  <a:pt x="218" y="134"/>
                </a:lnTo>
                <a:lnTo>
                  <a:pt x="218" y="132"/>
                </a:lnTo>
                <a:lnTo>
                  <a:pt x="218" y="131"/>
                </a:lnTo>
                <a:lnTo>
                  <a:pt x="218" y="131"/>
                </a:lnTo>
                <a:lnTo>
                  <a:pt x="217" y="132"/>
                </a:lnTo>
                <a:lnTo>
                  <a:pt x="216" y="132"/>
                </a:lnTo>
                <a:lnTo>
                  <a:pt x="216" y="132"/>
                </a:lnTo>
                <a:lnTo>
                  <a:pt x="210" y="132"/>
                </a:lnTo>
                <a:lnTo>
                  <a:pt x="210" y="132"/>
                </a:lnTo>
                <a:close/>
                <a:moveTo>
                  <a:pt x="28" y="219"/>
                </a:moveTo>
                <a:lnTo>
                  <a:pt x="28" y="219"/>
                </a:lnTo>
                <a:lnTo>
                  <a:pt x="27" y="209"/>
                </a:lnTo>
                <a:lnTo>
                  <a:pt x="27" y="209"/>
                </a:lnTo>
                <a:lnTo>
                  <a:pt x="27" y="212"/>
                </a:lnTo>
                <a:lnTo>
                  <a:pt x="27" y="212"/>
                </a:lnTo>
                <a:lnTo>
                  <a:pt x="25" y="213"/>
                </a:lnTo>
                <a:lnTo>
                  <a:pt x="27" y="215"/>
                </a:lnTo>
                <a:lnTo>
                  <a:pt x="27" y="215"/>
                </a:lnTo>
                <a:lnTo>
                  <a:pt x="27" y="216"/>
                </a:lnTo>
                <a:lnTo>
                  <a:pt x="27" y="216"/>
                </a:lnTo>
                <a:lnTo>
                  <a:pt x="28" y="219"/>
                </a:lnTo>
                <a:lnTo>
                  <a:pt x="28" y="219"/>
                </a:lnTo>
                <a:close/>
                <a:moveTo>
                  <a:pt x="11" y="145"/>
                </a:moveTo>
                <a:lnTo>
                  <a:pt x="11" y="145"/>
                </a:lnTo>
                <a:lnTo>
                  <a:pt x="12" y="154"/>
                </a:lnTo>
                <a:lnTo>
                  <a:pt x="12" y="154"/>
                </a:lnTo>
                <a:lnTo>
                  <a:pt x="12" y="151"/>
                </a:lnTo>
                <a:lnTo>
                  <a:pt x="12" y="151"/>
                </a:lnTo>
                <a:lnTo>
                  <a:pt x="12" y="148"/>
                </a:lnTo>
                <a:lnTo>
                  <a:pt x="12" y="148"/>
                </a:lnTo>
                <a:lnTo>
                  <a:pt x="14" y="147"/>
                </a:lnTo>
                <a:lnTo>
                  <a:pt x="14" y="145"/>
                </a:lnTo>
                <a:lnTo>
                  <a:pt x="14" y="145"/>
                </a:lnTo>
                <a:lnTo>
                  <a:pt x="11" y="145"/>
                </a:lnTo>
                <a:lnTo>
                  <a:pt x="11" y="145"/>
                </a:lnTo>
                <a:close/>
                <a:moveTo>
                  <a:pt x="224" y="26"/>
                </a:moveTo>
                <a:lnTo>
                  <a:pt x="224" y="26"/>
                </a:lnTo>
                <a:lnTo>
                  <a:pt x="221" y="29"/>
                </a:lnTo>
                <a:lnTo>
                  <a:pt x="221" y="29"/>
                </a:lnTo>
                <a:lnTo>
                  <a:pt x="223" y="31"/>
                </a:lnTo>
                <a:lnTo>
                  <a:pt x="223" y="31"/>
                </a:lnTo>
                <a:lnTo>
                  <a:pt x="225" y="30"/>
                </a:lnTo>
                <a:lnTo>
                  <a:pt x="225" y="30"/>
                </a:lnTo>
                <a:lnTo>
                  <a:pt x="224" y="26"/>
                </a:lnTo>
                <a:lnTo>
                  <a:pt x="224" y="26"/>
                </a:lnTo>
                <a:close/>
                <a:moveTo>
                  <a:pt x="233" y="162"/>
                </a:moveTo>
                <a:lnTo>
                  <a:pt x="233" y="162"/>
                </a:lnTo>
                <a:lnTo>
                  <a:pt x="233" y="157"/>
                </a:lnTo>
                <a:lnTo>
                  <a:pt x="233" y="157"/>
                </a:lnTo>
                <a:lnTo>
                  <a:pt x="228" y="162"/>
                </a:lnTo>
                <a:lnTo>
                  <a:pt x="228" y="162"/>
                </a:lnTo>
                <a:lnTo>
                  <a:pt x="233" y="162"/>
                </a:lnTo>
                <a:lnTo>
                  <a:pt x="233" y="162"/>
                </a:lnTo>
                <a:close/>
                <a:moveTo>
                  <a:pt x="19" y="323"/>
                </a:moveTo>
                <a:lnTo>
                  <a:pt x="19" y="323"/>
                </a:lnTo>
                <a:lnTo>
                  <a:pt x="21" y="330"/>
                </a:lnTo>
                <a:lnTo>
                  <a:pt x="22" y="336"/>
                </a:lnTo>
                <a:lnTo>
                  <a:pt x="22" y="336"/>
                </a:lnTo>
                <a:lnTo>
                  <a:pt x="22" y="328"/>
                </a:lnTo>
                <a:lnTo>
                  <a:pt x="19" y="323"/>
                </a:lnTo>
                <a:lnTo>
                  <a:pt x="19" y="323"/>
                </a:lnTo>
                <a:close/>
                <a:moveTo>
                  <a:pt x="73" y="134"/>
                </a:moveTo>
                <a:lnTo>
                  <a:pt x="73" y="134"/>
                </a:lnTo>
                <a:lnTo>
                  <a:pt x="73" y="137"/>
                </a:lnTo>
                <a:lnTo>
                  <a:pt x="73" y="138"/>
                </a:lnTo>
                <a:lnTo>
                  <a:pt x="73" y="138"/>
                </a:lnTo>
                <a:lnTo>
                  <a:pt x="75" y="141"/>
                </a:lnTo>
                <a:lnTo>
                  <a:pt x="73" y="142"/>
                </a:lnTo>
                <a:lnTo>
                  <a:pt x="73" y="142"/>
                </a:lnTo>
                <a:lnTo>
                  <a:pt x="72" y="144"/>
                </a:lnTo>
                <a:lnTo>
                  <a:pt x="72" y="144"/>
                </a:lnTo>
                <a:lnTo>
                  <a:pt x="75" y="142"/>
                </a:lnTo>
                <a:lnTo>
                  <a:pt x="75" y="141"/>
                </a:lnTo>
                <a:lnTo>
                  <a:pt x="75" y="141"/>
                </a:lnTo>
                <a:lnTo>
                  <a:pt x="75" y="137"/>
                </a:lnTo>
                <a:lnTo>
                  <a:pt x="75" y="137"/>
                </a:lnTo>
                <a:lnTo>
                  <a:pt x="75" y="135"/>
                </a:lnTo>
                <a:lnTo>
                  <a:pt x="73" y="134"/>
                </a:lnTo>
                <a:lnTo>
                  <a:pt x="73" y="134"/>
                </a:lnTo>
                <a:close/>
                <a:moveTo>
                  <a:pt x="170" y="139"/>
                </a:moveTo>
                <a:lnTo>
                  <a:pt x="170" y="139"/>
                </a:lnTo>
                <a:lnTo>
                  <a:pt x="179" y="142"/>
                </a:lnTo>
                <a:lnTo>
                  <a:pt x="179" y="142"/>
                </a:lnTo>
                <a:lnTo>
                  <a:pt x="176" y="139"/>
                </a:lnTo>
                <a:lnTo>
                  <a:pt x="176" y="139"/>
                </a:lnTo>
                <a:lnTo>
                  <a:pt x="174" y="139"/>
                </a:lnTo>
                <a:lnTo>
                  <a:pt x="174" y="139"/>
                </a:lnTo>
                <a:lnTo>
                  <a:pt x="170" y="139"/>
                </a:lnTo>
                <a:lnTo>
                  <a:pt x="170" y="139"/>
                </a:lnTo>
                <a:close/>
                <a:moveTo>
                  <a:pt x="198" y="273"/>
                </a:moveTo>
                <a:lnTo>
                  <a:pt x="198" y="273"/>
                </a:lnTo>
                <a:lnTo>
                  <a:pt x="194" y="269"/>
                </a:lnTo>
                <a:lnTo>
                  <a:pt x="194" y="269"/>
                </a:lnTo>
                <a:lnTo>
                  <a:pt x="194" y="269"/>
                </a:lnTo>
                <a:lnTo>
                  <a:pt x="194" y="269"/>
                </a:lnTo>
                <a:lnTo>
                  <a:pt x="193" y="272"/>
                </a:lnTo>
                <a:lnTo>
                  <a:pt x="193" y="272"/>
                </a:lnTo>
                <a:lnTo>
                  <a:pt x="198" y="273"/>
                </a:lnTo>
                <a:lnTo>
                  <a:pt x="198" y="273"/>
                </a:lnTo>
                <a:close/>
                <a:moveTo>
                  <a:pt x="76" y="238"/>
                </a:moveTo>
                <a:lnTo>
                  <a:pt x="76" y="238"/>
                </a:lnTo>
                <a:lnTo>
                  <a:pt x="78" y="239"/>
                </a:lnTo>
                <a:lnTo>
                  <a:pt x="78" y="239"/>
                </a:lnTo>
                <a:lnTo>
                  <a:pt x="79" y="239"/>
                </a:lnTo>
                <a:lnTo>
                  <a:pt x="79" y="238"/>
                </a:lnTo>
                <a:lnTo>
                  <a:pt x="79" y="238"/>
                </a:lnTo>
                <a:lnTo>
                  <a:pt x="82" y="232"/>
                </a:lnTo>
                <a:lnTo>
                  <a:pt x="82" y="232"/>
                </a:lnTo>
                <a:lnTo>
                  <a:pt x="83" y="230"/>
                </a:lnTo>
                <a:lnTo>
                  <a:pt x="83" y="230"/>
                </a:lnTo>
                <a:lnTo>
                  <a:pt x="76" y="238"/>
                </a:lnTo>
                <a:lnTo>
                  <a:pt x="76" y="238"/>
                </a:lnTo>
                <a:close/>
                <a:moveTo>
                  <a:pt x="233" y="131"/>
                </a:moveTo>
                <a:lnTo>
                  <a:pt x="233" y="131"/>
                </a:lnTo>
                <a:lnTo>
                  <a:pt x="233" y="131"/>
                </a:lnTo>
                <a:lnTo>
                  <a:pt x="233" y="131"/>
                </a:lnTo>
                <a:lnTo>
                  <a:pt x="228" y="134"/>
                </a:lnTo>
                <a:lnTo>
                  <a:pt x="228" y="134"/>
                </a:lnTo>
                <a:lnTo>
                  <a:pt x="228" y="137"/>
                </a:lnTo>
                <a:lnTo>
                  <a:pt x="230" y="138"/>
                </a:lnTo>
                <a:lnTo>
                  <a:pt x="230" y="138"/>
                </a:lnTo>
                <a:lnTo>
                  <a:pt x="233" y="131"/>
                </a:lnTo>
                <a:lnTo>
                  <a:pt x="233" y="131"/>
                </a:lnTo>
                <a:close/>
                <a:moveTo>
                  <a:pt x="179" y="184"/>
                </a:moveTo>
                <a:lnTo>
                  <a:pt x="179" y="184"/>
                </a:lnTo>
                <a:lnTo>
                  <a:pt x="179" y="178"/>
                </a:lnTo>
                <a:lnTo>
                  <a:pt x="179" y="178"/>
                </a:lnTo>
                <a:lnTo>
                  <a:pt x="177" y="179"/>
                </a:lnTo>
                <a:lnTo>
                  <a:pt x="176" y="179"/>
                </a:lnTo>
                <a:lnTo>
                  <a:pt x="176" y="179"/>
                </a:lnTo>
                <a:lnTo>
                  <a:pt x="176" y="184"/>
                </a:lnTo>
                <a:lnTo>
                  <a:pt x="176" y="184"/>
                </a:lnTo>
                <a:lnTo>
                  <a:pt x="179" y="184"/>
                </a:lnTo>
                <a:lnTo>
                  <a:pt x="179" y="184"/>
                </a:lnTo>
                <a:close/>
                <a:moveTo>
                  <a:pt x="66" y="185"/>
                </a:moveTo>
                <a:lnTo>
                  <a:pt x="66" y="185"/>
                </a:lnTo>
                <a:lnTo>
                  <a:pt x="68" y="185"/>
                </a:lnTo>
                <a:lnTo>
                  <a:pt x="68" y="185"/>
                </a:lnTo>
                <a:lnTo>
                  <a:pt x="69" y="181"/>
                </a:lnTo>
                <a:lnTo>
                  <a:pt x="69" y="181"/>
                </a:lnTo>
                <a:lnTo>
                  <a:pt x="66" y="181"/>
                </a:lnTo>
                <a:lnTo>
                  <a:pt x="65" y="181"/>
                </a:lnTo>
                <a:lnTo>
                  <a:pt x="65" y="181"/>
                </a:lnTo>
                <a:lnTo>
                  <a:pt x="66" y="185"/>
                </a:lnTo>
                <a:lnTo>
                  <a:pt x="66" y="185"/>
                </a:lnTo>
                <a:close/>
                <a:moveTo>
                  <a:pt x="142" y="218"/>
                </a:moveTo>
                <a:lnTo>
                  <a:pt x="142" y="218"/>
                </a:lnTo>
                <a:lnTo>
                  <a:pt x="142" y="218"/>
                </a:lnTo>
                <a:lnTo>
                  <a:pt x="142" y="218"/>
                </a:lnTo>
                <a:lnTo>
                  <a:pt x="140" y="220"/>
                </a:lnTo>
                <a:lnTo>
                  <a:pt x="140" y="220"/>
                </a:lnTo>
                <a:lnTo>
                  <a:pt x="140" y="229"/>
                </a:lnTo>
                <a:lnTo>
                  <a:pt x="140" y="229"/>
                </a:lnTo>
                <a:lnTo>
                  <a:pt x="140" y="229"/>
                </a:lnTo>
                <a:lnTo>
                  <a:pt x="140" y="230"/>
                </a:lnTo>
                <a:lnTo>
                  <a:pt x="140" y="230"/>
                </a:lnTo>
                <a:lnTo>
                  <a:pt x="142" y="218"/>
                </a:lnTo>
                <a:lnTo>
                  <a:pt x="142" y="218"/>
                </a:lnTo>
                <a:close/>
                <a:moveTo>
                  <a:pt x="127" y="229"/>
                </a:moveTo>
                <a:lnTo>
                  <a:pt x="127" y="229"/>
                </a:lnTo>
                <a:lnTo>
                  <a:pt x="129" y="226"/>
                </a:lnTo>
                <a:lnTo>
                  <a:pt x="129" y="226"/>
                </a:lnTo>
                <a:lnTo>
                  <a:pt x="122" y="229"/>
                </a:lnTo>
                <a:lnTo>
                  <a:pt x="122" y="229"/>
                </a:lnTo>
                <a:lnTo>
                  <a:pt x="127" y="229"/>
                </a:lnTo>
                <a:lnTo>
                  <a:pt x="127" y="229"/>
                </a:lnTo>
                <a:close/>
                <a:moveTo>
                  <a:pt x="137" y="125"/>
                </a:moveTo>
                <a:lnTo>
                  <a:pt x="137" y="125"/>
                </a:lnTo>
                <a:lnTo>
                  <a:pt x="137" y="124"/>
                </a:lnTo>
                <a:lnTo>
                  <a:pt x="139" y="122"/>
                </a:lnTo>
                <a:lnTo>
                  <a:pt x="139" y="122"/>
                </a:lnTo>
                <a:lnTo>
                  <a:pt x="132" y="122"/>
                </a:lnTo>
                <a:lnTo>
                  <a:pt x="132" y="122"/>
                </a:lnTo>
                <a:lnTo>
                  <a:pt x="132" y="124"/>
                </a:lnTo>
                <a:lnTo>
                  <a:pt x="132" y="124"/>
                </a:lnTo>
                <a:lnTo>
                  <a:pt x="135" y="124"/>
                </a:lnTo>
                <a:lnTo>
                  <a:pt x="136" y="124"/>
                </a:lnTo>
                <a:lnTo>
                  <a:pt x="137" y="125"/>
                </a:lnTo>
                <a:lnTo>
                  <a:pt x="137" y="125"/>
                </a:lnTo>
                <a:close/>
                <a:moveTo>
                  <a:pt x="191" y="255"/>
                </a:moveTo>
                <a:lnTo>
                  <a:pt x="191" y="255"/>
                </a:lnTo>
                <a:lnTo>
                  <a:pt x="191" y="255"/>
                </a:lnTo>
                <a:lnTo>
                  <a:pt x="191" y="255"/>
                </a:lnTo>
                <a:lnTo>
                  <a:pt x="191" y="262"/>
                </a:lnTo>
                <a:lnTo>
                  <a:pt x="191" y="262"/>
                </a:lnTo>
                <a:lnTo>
                  <a:pt x="193" y="260"/>
                </a:lnTo>
                <a:lnTo>
                  <a:pt x="193" y="260"/>
                </a:lnTo>
                <a:lnTo>
                  <a:pt x="194" y="259"/>
                </a:lnTo>
                <a:lnTo>
                  <a:pt x="194" y="256"/>
                </a:lnTo>
                <a:lnTo>
                  <a:pt x="194" y="256"/>
                </a:lnTo>
                <a:lnTo>
                  <a:pt x="193" y="256"/>
                </a:lnTo>
                <a:lnTo>
                  <a:pt x="191" y="255"/>
                </a:lnTo>
                <a:lnTo>
                  <a:pt x="191" y="255"/>
                </a:lnTo>
                <a:close/>
                <a:moveTo>
                  <a:pt x="153" y="218"/>
                </a:moveTo>
                <a:lnTo>
                  <a:pt x="153" y="218"/>
                </a:lnTo>
                <a:lnTo>
                  <a:pt x="154" y="216"/>
                </a:lnTo>
                <a:lnTo>
                  <a:pt x="154" y="216"/>
                </a:lnTo>
                <a:lnTo>
                  <a:pt x="153" y="215"/>
                </a:lnTo>
                <a:lnTo>
                  <a:pt x="152" y="212"/>
                </a:lnTo>
                <a:lnTo>
                  <a:pt x="152" y="212"/>
                </a:lnTo>
                <a:lnTo>
                  <a:pt x="150" y="209"/>
                </a:lnTo>
                <a:lnTo>
                  <a:pt x="150" y="209"/>
                </a:lnTo>
                <a:lnTo>
                  <a:pt x="152" y="213"/>
                </a:lnTo>
                <a:lnTo>
                  <a:pt x="153" y="218"/>
                </a:lnTo>
                <a:lnTo>
                  <a:pt x="153" y="218"/>
                </a:lnTo>
                <a:close/>
                <a:moveTo>
                  <a:pt x="200" y="236"/>
                </a:moveTo>
                <a:lnTo>
                  <a:pt x="200" y="236"/>
                </a:lnTo>
                <a:lnTo>
                  <a:pt x="200" y="236"/>
                </a:lnTo>
                <a:lnTo>
                  <a:pt x="200" y="236"/>
                </a:lnTo>
                <a:lnTo>
                  <a:pt x="203" y="230"/>
                </a:lnTo>
                <a:lnTo>
                  <a:pt x="203" y="230"/>
                </a:lnTo>
                <a:lnTo>
                  <a:pt x="201" y="229"/>
                </a:lnTo>
                <a:lnTo>
                  <a:pt x="201" y="229"/>
                </a:lnTo>
                <a:lnTo>
                  <a:pt x="200" y="229"/>
                </a:lnTo>
                <a:lnTo>
                  <a:pt x="200" y="229"/>
                </a:lnTo>
                <a:lnTo>
                  <a:pt x="200" y="236"/>
                </a:lnTo>
                <a:lnTo>
                  <a:pt x="200" y="236"/>
                </a:lnTo>
                <a:close/>
                <a:moveTo>
                  <a:pt x="184" y="222"/>
                </a:moveTo>
                <a:lnTo>
                  <a:pt x="184" y="222"/>
                </a:lnTo>
                <a:lnTo>
                  <a:pt x="179" y="228"/>
                </a:lnTo>
                <a:lnTo>
                  <a:pt x="179" y="228"/>
                </a:lnTo>
                <a:lnTo>
                  <a:pt x="179" y="229"/>
                </a:lnTo>
                <a:lnTo>
                  <a:pt x="179" y="229"/>
                </a:lnTo>
                <a:lnTo>
                  <a:pt x="181" y="228"/>
                </a:lnTo>
                <a:lnTo>
                  <a:pt x="181" y="228"/>
                </a:lnTo>
                <a:lnTo>
                  <a:pt x="184" y="226"/>
                </a:lnTo>
                <a:lnTo>
                  <a:pt x="184" y="223"/>
                </a:lnTo>
                <a:lnTo>
                  <a:pt x="184" y="223"/>
                </a:lnTo>
                <a:lnTo>
                  <a:pt x="184" y="222"/>
                </a:lnTo>
                <a:lnTo>
                  <a:pt x="184" y="222"/>
                </a:lnTo>
                <a:close/>
                <a:moveTo>
                  <a:pt x="28" y="301"/>
                </a:moveTo>
                <a:lnTo>
                  <a:pt x="28" y="301"/>
                </a:lnTo>
                <a:lnTo>
                  <a:pt x="29" y="301"/>
                </a:lnTo>
                <a:lnTo>
                  <a:pt x="29" y="301"/>
                </a:lnTo>
                <a:lnTo>
                  <a:pt x="29" y="300"/>
                </a:lnTo>
                <a:lnTo>
                  <a:pt x="31" y="299"/>
                </a:lnTo>
                <a:lnTo>
                  <a:pt x="31" y="299"/>
                </a:lnTo>
                <a:lnTo>
                  <a:pt x="29" y="292"/>
                </a:lnTo>
                <a:lnTo>
                  <a:pt x="29" y="292"/>
                </a:lnTo>
                <a:lnTo>
                  <a:pt x="29" y="292"/>
                </a:lnTo>
                <a:lnTo>
                  <a:pt x="29" y="292"/>
                </a:lnTo>
                <a:lnTo>
                  <a:pt x="28" y="301"/>
                </a:lnTo>
                <a:lnTo>
                  <a:pt x="28" y="301"/>
                </a:lnTo>
                <a:close/>
                <a:moveTo>
                  <a:pt x="137" y="191"/>
                </a:moveTo>
                <a:lnTo>
                  <a:pt x="137" y="191"/>
                </a:lnTo>
                <a:lnTo>
                  <a:pt x="135" y="193"/>
                </a:lnTo>
                <a:lnTo>
                  <a:pt x="133" y="195"/>
                </a:lnTo>
                <a:lnTo>
                  <a:pt x="133" y="195"/>
                </a:lnTo>
                <a:lnTo>
                  <a:pt x="135" y="198"/>
                </a:lnTo>
                <a:lnTo>
                  <a:pt x="135" y="198"/>
                </a:lnTo>
                <a:lnTo>
                  <a:pt x="137" y="191"/>
                </a:lnTo>
                <a:lnTo>
                  <a:pt x="137" y="191"/>
                </a:lnTo>
                <a:close/>
                <a:moveTo>
                  <a:pt x="126" y="292"/>
                </a:moveTo>
                <a:lnTo>
                  <a:pt x="126" y="292"/>
                </a:lnTo>
                <a:lnTo>
                  <a:pt x="125" y="290"/>
                </a:lnTo>
                <a:lnTo>
                  <a:pt x="123" y="290"/>
                </a:lnTo>
                <a:lnTo>
                  <a:pt x="119" y="292"/>
                </a:lnTo>
                <a:lnTo>
                  <a:pt x="119" y="292"/>
                </a:lnTo>
                <a:lnTo>
                  <a:pt x="123" y="292"/>
                </a:lnTo>
                <a:lnTo>
                  <a:pt x="126" y="292"/>
                </a:lnTo>
                <a:lnTo>
                  <a:pt x="126" y="292"/>
                </a:lnTo>
                <a:close/>
                <a:moveTo>
                  <a:pt x="133" y="164"/>
                </a:moveTo>
                <a:lnTo>
                  <a:pt x="133" y="164"/>
                </a:lnTo>
                <a:lnTo>
                  <a:pt x="133" y="152"/>
                </a:lnTo>
                <a:lnTo>
                  <a:pt x="133" y="152"/>
                </a:lnTo>
                <a:lnTo>
                  <a:pt x="133" y="152"/>
                </a:lnTo>
                <a:lnTo>
                  <a:pt x="133" y="152"/>
                </a:lnTo>
                <a:lnTo>
                  <a:pt x="132" y="162"/>
                </a:lnTo>
                <a:lnTo>
                  <a:pt x="132" y="162"/>
                </a:lnTo>
                <a:lnTo>
                  <a:pt x="133" y="164"/>
                </a:lnTo>
                <a:lnTo>
                  <a:pt x="133" y="164"/>
                </a:lnTo>
                <a:close/>
                <a:moveTo>
                  <a:pt x="65" y="340"/>
                </a:moveTo>
                <a:lnTo>
                  <a:pt x="65" y="340"/>
                </a:lnTo>
                <a:lnTo>
                  <a:pt x="58" y="341"/>
                </a:lnTo>
                <a:lnTo>
                  <a:pt x="58" y="341"/>
                </a:lnTo>
                <a:lnTo>
                  <a:pt x="59" y="344"/>
                </a:lnTo>
                <a:lnTo>
                  <a:pt x="59" y="344"/>
                </a:lnTo>
                <a:lnTo>
                  <a:pt x="65" y="340"/>
                </a:lnTo>
                <a:lnTo>
                  <a:pt x="65" y="340"/>
                </a:lnTo>
                <a:close/>
                <a:moveTo>
                  <a:pt x="238" y="111"/>
                </a:moveTo>
                <a:lnTo>
                  <a:pt x="238" y="111"/>
                </a:lnTo>
                <a:lnTo>
                  <a:pt x="238" y="108"/>
                </a:lnTo>
                <a:lnTo>
                  <a:pt x="237" y="105"/>
                </a:lnTo>
                <a:lnTo>
                  <a:pt x="237" y="105"/>
                </a:lnTo>
                <a:lnTo>
                  <a:pt x="235" y="110"/>
                </a:lnTo>
                <a:lnTo>
                  <a:pt x="235" y="110"/>
                </a:lnTo>
                <a:lnTo>
                  <a:pt x="238" y="111"/>
                </a:lnTo>
                <a:lnTo>
                  <a:pt x="238" y="111"/>
                </a:lnTo>
                <a:close/>
                <a:moveTo>
                  <a:pt x="149" y="324"/>
                </a:moveTo>
                <a:lnTo>
                  <a:pt x="149" y="324"/>
                </a:lnTo>
                <a:lnTo>
                  <a:pt x="149" y="334"/>
                </a:lnTo>
                <a:lnTo>
                  <a:pt x="149" y="334"/>
                </a:lnTo>
                <a:lnTo>
                  <a:pt x="150" y="328"/>
                </a:lnTo>
                <a:lnTo>
                  <a:pt x="150" y="328"/>
                </a:lnTo>
                <a:lnTo>
                  <a:pt x="150" y="327"/>
                </a:lnTo>
                <a:lnTo>
                  <a:pt x="149" y="324"/>
                </a:lnTo>
                <a:lnTo>
                  <a:pt x="149" y="324"/>
                </a:lnTo>
                <a:close/>
                <a:moveTo>
                  <a:pt x="196" y="13"/>
                </a:moveTo>
                <a:lnTo>
                  <a:pt x="196" y="13"/>
                </a:lnTo>
                <a:lnTo>
                  <a:pt x="196" y="13"/>
                </a:lnTo>
                <a:lnTo>
                  <a:pt x="196" y="13"/>
                </a:lnTo>
                <a:lnTo>
                  <a:pt x="190" y="13"/>
                </a:lnTo>
                <a:lnTo>
                  <a:pt x="190" y="13"/>
                </a:lnTo>
                <a:lnTo>
                  <a:pt x="189" y="13"/>
                </a:lnTo>
                <a:lnTo>
                  <a:pt x="187" y="14"/>
                </a:lnTo>
                <a:lnTo>
                  <a:pt x="187" y="14"/>
                </a:lnTo>
                <a:lnTo>
                  <a:pt x="190" y="16"/>
                </a:lnTo>
                <a:lnTo>
                  <a:pt x="190" y="16"/>
                </a:lnTo>
                <a:lnTo>
                  <a:pt x="191" y="13"/>
                </a:lnTo>
                <a:lnTo>
                  <a:pt x="194" y="14"/>
                </a:lnTo>
                <a:lnTo>
                  <a:pt x="194" y="14"/>
                </a:lnTo>
                <a:lnTo>
                  <a:pt x="196" y="13"/>
                </a:lnTo>
                <a:lnTo>
                  <a:pt x="196" y="13"/>
                </a:lnTo>
                <a:close/>
                <a:moveTo>
                  <a:pt x="51" y="343"/>
                </a:moveTo>
                <a:lnTo>
                  <a:pt x="51" y="343"/>
                </a:lnTo>
                <a:lnTo>
                  <a:pt x="51" y="343"/>
                </a:lnTo>
                <a:lnTo>
                  <a:pt x="51" y="343"/>
                </a:lnTo>
                <a:lnTo>
                  <a:pt x="51" y="336"/>
                </a:lnTo>
                <a:lnTo>
                  <a:pt x="51" y="336"/>
                </a:lnTo>
                <a:lnTo>
                  <a:pt x="51" y="334"/>
                </a:lnTo>
                <a:lnTo>
                  <a:pt x="49" y="333"/>
                </a:lnTo>
                <a:lnTo>
                  <a:pt x="49" y="333"/>
                </a:lnTo>
                <a:lnTo>
                  <a:pt x="51" y="343"/>
                </a:lnTo>
                <a:lnTo>
                  <a:pt x="51" y="343"/>
                </a:lnTo>
                <a:close/>
                <a:moveTo>
                  <a:pt x="73" y="199"/>
                </a:moveTo>
                <a:lnTo>
                  <a:pt x="73" y="199"/>
                </a:lnTo>
                <a:lnTo>
                  <a:pt x="71" y="189"/>
                </a:lnTo>
                <a:lnTo>
                  <a:pt x="71" y="189"/>
                </a:lnTo>
                <a:lnTo>
                  <a:pt x="71" y="189"/>
                </a:lnTo>
                <a:lnTo>
                  <a:pt x="71" y="189"/>
                </a:lnTo>
                <a:lnTo>
                  <a:pt x="71" y="198"/>
                </a:lnTo>
                <a:lnTo>
                  <a:pt x="71" y="198"/>
                </a:lnTo>
                <a:lnTo>
                  <a:pt x="73" y="199"/>
                </a:lnTo>
                <a:lnTo>
                  <a:pt x="73" y="199"/>
                </a:lnTo>
                <a:close/>
                <a:moveTo>
                  <a:pt x="35" y="29"/>
                </a:moveTo>
                <a:lnTo>
                  <a:pt x="35" y="29"/>
                </a:lnTo>
                <a:lnTo>
                  <a:pt x="32" y="31"/>
                </a:lnTo>
                <a:lnTo>
                  <a:pt x="31" y="36"/>
                </a:lnTo>
                <a:lnTo>
                  <a:pt x="31" y="36"/>
                </a:lnTo>
                <a:lnTo>
                  <a:pt x="32" y="34"/>
                </a:lnTo>
                <a:lnTo>
                  <a:pt x="35" y="29"/>
                </a:lnTo>
                <a:lnTo>
                  <a:pt x="35" y="29"/>
                </a:lnTo>
                <a:close/>
                <a:moveTo>
                  <a:pt x="207" y="343"/>
                </a:moveTo>
                <a:lnTo>
                  <a:pt x="207" y="343"/>
                </a:lnTo>
                <a:lnTo>
                  <a:pt x="210" y="343"/>
                </a:lnTo>
                <a:lnTo>
                  <a:pt x="210" y="340"/>
                </a:lnTo>
                <a:lnTo>
                  <a:pt x="210" y="340"/>
                </a:lnTo>
                <a:lnTo>
                  <a:pt x="210" y="338"/>
                </a:lnTo>
                <a:lnTo>
                  <a:pt x="210" y="338"/>
                </a:lnTo>
                <a:lnTo>
                  <a:pt x="210" y="337"/>
                </a:lnTo>
                <a:lnTo>
                  <a:pt x="210" y="337"/>
                </a:lnTo>
                <a:lnTo>
                  <a:pt x="208" y="340"/>
                </a:lnTo>
                <a:lnTo>
                  <a:pt x="208" y="340"/>
                </a:lnTo>
                <a:lnTo>
                  <a:pt x="208" y="340"/>
                </a:lnTo>
                <a:lnTo>
                  <a:pt x="208" y="340"/>
                </a:lnTo>
                <a:lnTo>
                  <a:pt x="207" y="343"/>
                </a:lnTo>
                <a:lnTo>
                  <a:pt x="207" y="343"/>
                </a:lnTo>
                <a:close/>
                <a:moveTo>
                  <a:pt x="150" y="128"/>
                </a:moveTo>
                <a:lnTo>
                  <a:pt x="150" y="128"/>
                </a:lnTo>
                <a:lnTo>
                  <a:pt x="146" y="128"/>
                </a:lnTo>
                <a:lnTo>
                  <a:pt x="142" y="130"/>
                </a:lnTo>
                <a:lnTo>
                  <a:pt x="142" y="130"/>
                </a:lnTo>
                <a:lnTo>
                  <a:pt x="144" y="130"/>
                </a:lnTo>
                <a:lnTo>
                  <a:pt x="144" y="130"/>
                </a:lnTo>
                <a:lnTo>
                  <a:pt x="146" y="130"/>
                </a:lnTo>
                <a:lnTo>
                  <a:pt x="146" y="130"/>
                </a:lnTo>
                <a:lnTo>
                  <a:pt x="150" y="128"/>
                </a:lnTo>
                <a:lnTo>
                  <a:pt x="150" y="128"/>
                </a:lnTo>
                <a:close/>
                <a:moveTo>
                  <a:pt x="78" y="306"/>
                </a:moveTo>
                <a:lnTo>
                  <a:pt x="78" y="306"/>
                </a:lnTo>
                <a:lnTo>
                  <a:pt x="75" y="300"/>
                </a:lnTo>
                <a:lnTo>
                  <a:pt x="71" y="299"/>
                </a:lnTo>
                <a:lnTo>
                  <a:pt x="71" y="299"/>
                </a:lnTo>
                <a:lnTo>
                  <a:pt x="71" y="300"/>
                </a:lnTo>
                <a:lnTo>
                  <a:pt x="72" y="300"/>
                </a:lnTo>
                <a:lnTo>
                  <a:pt x="72" y="300"/>
                </a:lnTo>
                <a:lnTo>
                  <a:pt x="75" y="303"/>
                </a:lnTo>
                <a:lnTo>
                  <a:pt x="78" y="306"/>
                </a:lnTo>
                <a:lnTo>
                  <a:pt x="78" y="306"/>
                </a:lnTo>
                <a:close/>
                <a:moveTo>
                  <a:pt x="152" y="165"/>
                </a:moveTo>
                <a:lnTo>
                  <a:pt x="152" y="165"/>
                </a:lnTo>
                <a:lnTo>
                  <a:pt x="150" y="161"/>
                </a:lnTo>
                <a:lnTo>
                  <a:pt x="150" y="152"/>
                </a:lnTo>
                <a:lnTo>
                  <a:pt x="150" y="152"/>
                </a:lnTo>
                <a:lnTo>
                  <a:pt x="149" y="155"/>
                </a:lnTo>
                <a:lnTo>
                  <a:pt x="149" y="159"/>
                </a:lnTo>
                <a:lnTo>
                  <a:pt x="149" y="159"/>
                </a:lnTo>
                <a:lnTo>
                  <a:pt x="149" y="162"/>
                </a:lnTo>
                <a:lnTo>
                  <a:pt x="152" y="165"/>
                </a:lnTo>
                <a:lnTo>
                  <a:pt x="152" y="165"/>
                </a:lnTo>
                <a:close/>
                <a:moveTo>
                  <a:pt x="143" y="205"/>
                </a:moveTo>
                <a:lnTo>
                  <a:pt x="143" y="205"/>
                </a:lnTo>
                <a:lnTo>
                  <a:pt x="143" y="205"/>
                </a:lnTo>
                <a:lnTo>
                  <a:pt x="143" y="205"/>
                </a:lnTo>
                <a:lnTo>
                  <a:pt x="142" y="211"/>
                </a:lnTo>
                <a:lnTo>
                  <a:pt x="142" y="211"/>
                </a:lnTo>
                <a:lnTo>
                  <a:pt x="144" y="212"/>
                </a:lnTo>
                <a:lnTo>
                  <a:pt x="144" y="212"/>
                </a:lnTo>
                <a:lnTo>
                  <a:pt x="143" y="205"/>
                </a:lnTo>
                <a:lnTo>
                  <a:pt x="143" y="205"/>
                </a:lnTo>
                <a:close/>
                <a:moveTo>
                  <a:pt x="62" y="189"/>
                </a:moveTo>
                <a:lnTo>
                  <a:pt x="62" y="189"/>
                </a:lnTo>
                <a:lnTo>
                  <a:pt x="62" y="195"/>
                </a:lnTo>
                <a:lnTo>
                  <a:pt x="62" y="195"/>
                </a:lnTo>
                <a:lnTo>
                  <a:pt x="65" y="195"/>
                </a:lnTo>
                <a:lnTo>
                  <a:pt x="65" y="195"/>
                </a:lnTo>
                <a:lnTo>
                  <a:pt x="63" y="189"/>
                </a:lnTo>
                <a:lnTo>
                  <a:pt x="63" y="189"/>
                </a:lnTo>
                <a:lnTo>
                  <a:pt x="62" y="189"/>
                </a:lnTo>
                <a:lnTo>
                  <a:pt x="62" y="189"/>
                </a:lnTo>
                <a:close/>
                <a:moveTo>
                  <a:pt x="95" y="238"/>
                </a:moveTo>
                <a:lnTo>
                  <a:pt x="95" y="238"/>
                </a:lnTo>
                <a:lnTo>
                  <a:pt x="95" y="238"/>
                </a:lnTo>
                <a:lnTo>
                  <a:pt x="95" y="238"/>
                </a:lnTo>
                <a:lnTo>
                  <a:pt x="92" y="240"/>
                </a:lnTo>
                <a:lnTo>
                  <a:pt x="92" y="240"/>
                </a:lnTo>
                <a:lnTo>
                  <a:pt x="92" y="243"/>
                </a:lnTo>
                <a:lnTo>
                  <a:pt x="92" y="243"/>
                </a:lnTo>
                <a:lnTo>
                  <a:pt x="92" y="245"/>
                </a:lnTo>
                <a:lnTo>
                  <a:pt x="92" y="245"/>
                </a:lnTo>
                <a:lnTo>
                  <a:pt x="95" y="238"/>
                </a:lnTo>
                <a:lnTo>
                  <a:pt x="95" y="238"/>
                </a:lnTo>
                <a:close/>
                <a:moveTo>
                  <a:pt x="31" y="357"/>
                </a:moveTo>
                <a:lnTo>
                  <a:pt x="31" y="357"/>
                </a:lnTo>
                <a:lnTo>
                  <a:pt x="32" y="358"/>
                </a:lnTo>
                <a:lnTo>
                  <a:pt x="35" y="360"/>
                </a:lnTo>
                <a:lnTo>
                  <a:pt x="35" y="360"/>
                </a:lnTo>
                <a:lnTo>
                  <a:pt x="39" y="360"/>
                </a:lnTo>
                <a:lnTo>
                  <a:pt x="39" y="360"/>
                </a:lnTo>
                <a:lnTo>
                  <a:pt x="41" y="360"/>
                </a:lnTo>
                <a:lnTo>
                  <a:pt x="41" y="360"/>
                </a:lnTo>
                <a:lnTo>
                  <a:pt x="41" y="360"/>
                </a:lnTo>
                <a:lnTo>
                  <a:pt x="41" y="360"/>
                </a:lnTo>
                <a:lnTo>
                  <a:pt x="31" y="357"/>
                </a:lnTo>
                <a:lnTo>
                  <a:pt x="31" y="357"/>
                </a:lnTo>
                <a:close/>
                <a:moveTo>
                  <a:pt x="44" y="117"/>
                </a:moveTo>
                <a:lnTo>
                  <a:pt x="44" y="117"/>
                </a:lnTo>
                <a:lnTo>
                  <a:pt x="48" y="120"/>
                </a:lnTo>
                <a:lnTo>
                  <a:pt x="49" y="118"/>
                </a:lnTo>
                <a:lnTo>
                  <a:pt x="49" y="118"/>
                </a:lnTo>
                <a:lnTo>
                  <a:pt x="46" y="117"/>
                </a:lnTo>
                <a:lnTo>
                  <a:pt x="44" y="117"/>
                </a:lnTo>
                <a:lnTo>
                  <a:pt x="44" y="117"/>
                </a:lnTo>
                <a:close/>
                <a:moveTo>
                  <a:pt x="31" y="110"/>
                </a:moveTo>
                <a:lnTo>
                  <a:pt x="31" y="110"/>
                </a:lnTo>
                <a:lnTo>
                  <a:pt x="35" y="110"/>
                </a:lnTo>
                <a:lnTo>
                  <a:pt x="35" y="110"/>
                </a:lnTo>
                <a:lnTo>
                  <a:pt x="35" y="107"/>
                </a:lnTo>
                <a:lnTo>
                  <a:pt x="35" y="107"/>
                </a:lnTo>
                <a:lnTo>
                  <a:pt x="32" y="108"/>
                </a:lnTo>
                <a:lnTo>
                  <a:pt x="31" y="110"/>
                </a:lnTo>
                <a:lnTo>
                  <a:pt x="31" y="110"/>
                </a:lnTo>
                <a:close/>
                <a:moveTo>
                  <a:pt x="203" y="220"/>
                </a:moveTo>
                <a:lnTo>
                  <a:pt x="203" y="220"/>
                </a:lnTo>
                <a:lnTo>
                  <a:pt x="208" y="223"/>
                </a:lnTo>
                <a:lnTo>
                  <a:pt x="208" y="223"/>
                </a:lnTo>
                <a:lnTo>
                  <a:pt x="206" y="220"/>
                </a:lnTo>
                <a:lnTo>
                  <a:pt x="203" y="219"/>
                </a:lnTo>
                <a:lnTo>
                  <a:pt x="203" y="219"/>
                </a:lnTo>
                <a:lnTo>
                  <a:pt x="203" y="220"/>
                </a:lnTo>
                <a:lnTo>
                  <a:pt x="203" y="220"/>
                </a:lnTo>
                <a:close/>
                <a:moveTo>
                  <a:pt x="187" y="138"/>
                </a:moveTo>
                <a:lnTo>
                  <a:pt x="187" y="138"/>
                </a:lnTo>
                <a:lnTo>
                  <a:pt x="184" y="138"/>
                </a:lnTo>
                <a:lnTo>
                  <a:pt x="184" y="138"/>
                </a:lnTo>
                <a:lnTo>
                  <a:pt x="184" y="141"/>
                </a:lnTo>
                <a:lnTo>
                  <a:pt x="184" y="144"/>
                </a:lnTo>
                <a:lnTo>
                  <a:pt x="184" y="144"/>
                </a:lnTo>
                <a:lnTo>
                  <a:pt x="187" y="138"/>
                </a:lnTo>
                <a:lnTo>
                  <a:pt x="187" y="138"/>
                </a:lnTo>
                <a:close/>
                <a:moveTo>
                  <a:pt x="126" y="188"/>
                </a:moveTo>
                <a:lnTo>
                  <a:pt x="126" y="188"/>
                </a:lnTo>
                <a:lnTo>
                  <a:pt x="125" y="186"/>
                </a:lnTo>
                <a:lnTo>
                  <a:pt x="125" y="185"/>
                </a:lnTo>
                <a:lnTo>
                  <a:pt x="125" y="185"/>
                </a:lnTo>
                <a:lnTo>
                  <a:pt x="125" y="184"/>
                </a:lnTo>
                <a:lnTo>
                  <a:pt x="123" y="182"/>
                </a:lnTo>
                <a:lnTo>
                  <a:pt x="123" y="182"/>
                </a:lnTo>
                <a:lnTo>
                  <a:pt x="123" y="189"/>
                </a:lnTo>
                <a:lnTo>
                  <a:pt x="123" y="189"/>
                </a:lnTo>
                <a:lnTo>
                  <a:pt x="125" y="189"/>
                </a:lnTo>
                <a:lnTo>
                  <a:pt x="125" y="189"/>
                </a:lnTo>
                <a:lnTo>
                  <a:pt x="126" y="188"/>
                </a:lnTo>
                <a:lnTo>
                  <a:pt x="126" y="188"/>
                </a:lnTo>
                <a:close/>
                <a:moveTo>
                  <a:pt x="157" y="326"/>
                </a:moveTo>
                <a:lnTo>
                  <a:pt x="157" y="326"/>
                </a:lnTo>
                <a:lnTo>
                  <a:pt x="159" y="327"/>
                </a:lnTo>
                <a:lnTo>
                  <a:pt x="159" y="327"/>
                </a:lnTo>
                <a:lnTo>
                  <a:pt x="162" y="327"/>
                </a:lnTo>
                <a:lnTo>
                  <a:pt x="162" y="327"/>
                </a:lnTo>
                <a:lnTo>
                  <a:pt x="163" y="328"/>
                </a:lnTo>
                <a:lnTo>
                  <a:pt x="163" y="328"/>
                </a:lnTo>
                <a:lnTo>
                  <a:pt x="163" y="327"/>
                </a:lnTo>
                <a:lnTo>
                  <a:pt x="164" y="327"/>
                </a:lnTo>
                <a:lnTo>
                  <a:pt x="164" y="327"/>
                </a:lnTo>
                <a:lnTo>
                  <a:pt x="166" y="327"/>
                </a:lnTo>
                <a:lnTo>
                  <a:pt x="166" y="327"/>
                </a:lnTo>
                <a:lnTo>
                  <a:pt x="157" y="326"/>
                </a:lnTo>
                <a:lnTo>
                  <a:pt x="157" y="326"/>
                </a:lnTo>
                <a:close/>
                <a:moveTo>
                  <a:pt x="102" y="9"/>
                </a:moveTo>
                <a:lnTo>
                  <a:pt x="102" y="9"/>
                </a:lnTo>
                <a:lnTo>
                  <a:pt x="102" y="9"/>
                </a:lnTo>
                <a:lnTo>
                  <a:pt x="102" y="9"/>
                </a:lnTo>
                <a:lnTo>
                  <a:pt x="96" y="9"/>
                </a:lnTo>
                <a:lnTo>
                  <a:pt x="96" y="9"/>
                </a:lnTo>
                <a:lnTo>
                  <a:pt x="95" y="9"/>
                </a:lnTo>
                <a:lnTo>
                  <a:pt x="95" y="10"/>
                </a:lnTo>
                <a:lnTo>
                  <a:pt x="95" y="10"/>
                </a:lnTo>
                <a:lnTo>
                  <a:pt x="100" y="9"/>
                </a:lnTo>
                <a:lnTo>
                  <a:pt x="100" y="9"/>
                </a:lnTo>
                <a:lnTo>
                  <a:pt x="102" y="9"/>
                </a:lnTo>
                <a:lnTo>
                  <a:pt x="102" y="9"/>
                </a:lnTo>
                <a:close/>
                <a:moveTo>
                  <a:pt x="34" y="192"/>
                </a:moveTo>
                <a:lnTo>
                  <a:pt x="34" y="192"/>
                </a:lnTo>
                <a:lnTo>
                  <a:pt x="35" y="189"/>
                </a:lnTo>
                <a:lnTo>
                  <a:pt x="35" y="185"/>
                </a:lnTo>
                <a:lnTo>
                  <a:pt x="35" y="185"/>
                </a:lnTo>
                <a:lnTo>
                  <a:pt x="34" y="185"/>
                </a:lnTo>
                <a:lnTo>
                  <a:pt x="34" y="185"/>
                </a:lnTo>
                <a:lnTo>
                  <a:pt x="34" y="184"/>
                </a:lnTo>
                <a:lnTo>
                  <a:pt x="34" y="184"/>
                </a:lnTo>
                <a:lnTo>
                  <a:pt x="34" y="184"/>
                </a:lnTo>
                <a:lnTo>
                  <a:pt x="34" y="184"/>
                </a:lnTo>
                <a:lnTo>
                  <a:pt x="34" y="192"/>
                </a:lnTo>
                <a:lnTo>
                  <a:pt x="34" y="192"/>
                </a:lnTo>
                <a:close/>
                <a:moveTo>
                  <a:pt x="227" y="37"/>
                </a:moveTo>
                <a:lnTo>
                  <a:pt x="227" y="37"/>
                </a:lnTo>
                <a:lnTo>
                  <a:pt x="230" y="36"/>
                </a:lnTo>
                <a:lnTo>
                  <a:pt x="230" y="36"/>
                </a:lnTo>
                <a:lnTo>
                  <a:pt x="227" y="33"/>
                </a:lnTo>
                <a:lnTo>
                  <a:pt x="227" y="33"/>
                </a:lnTo>
                <a:lnTo>
                  <a:pt x="225" y="36"/>
                </a:lnTo>
                <a:lnTo>
                  <a:pt x="225" y="36"/>
                </a:lnTo>
                <a:lnTo>
                  <a:pt x="227" y="37"/>
                </a:lnTo>
                <a:lnTo>
                  <a:pt x="227" y="37"/>
                </a:lnTo>
                <a:close/>
                <a:moveTo>
                  <a:pt x="238" y="181"/>
                </a:moveTo>
                <a:lnTo>
                  <a:pt x="238" y="181"/>
                </a:lnTo>
                <a:lnTo>
                  <a:pt x="234" y="184"/>
                </a:lnTo>
                <a:lnTo>
                  <a:pt x="234" y="184"/>
                </a:lnTo>
                <a:lnTo>
                  <a:pt x="237" y="186"/>
                </a:lnTo>
                <a:lnTo>
                  <a:pt x="237" y="186"/>
                </a:lnTo>
                <a:lnTo>
                  <a:pt x="238" y="181"/>
                </a:lnTo>
                <a:lnTo>
                  <a:pt x="238" y="181"/>
                </a:lnTo>
                <a:close/>
                <a:moveTo>
                  <a:pt x="90" y="283"/>
                </a:moveTo>
                <a:lnTo>
                  <a:pt x="90" y="283"/>
                </a:lnTo>
                <a:lnTo>
                  <a:pt x="93" y="280"/>
                </a:lnTo>
                <a:lnTo>
                  <a:pt x="93" y="280"/>
                </a:lnTo>
                <a:lnTo>
                  <a:pt x="92" y="276"/>
                </a:lnTo>
                <a:lnTo>
                  <a:pt x="92" y="276"/>
                </a:lnTo>
                <a:lnTo>
                  <a:pt x="92" y="280"/>
                </a:lnTo>
                <a:lnTo>
                  <a:pt x="90" y="283"/>
                </a:lnTo>
                <a:lnTo>
                  <a:pt x="90" y="283"/>
                </a:lnTo>
                <a:close/>
                <a:moveTo>
                  <a:pt x="211" y="98"/>
                </a:moveTo>
                <a:lnTo>
                  <a:pt x="211" y="98"/>
                </a:lnTo>
                <a:lnTo>
                  <a:pt x="214" y="91"/>
                </a:lnTo>
                <a:lnTo>
                  <a:pt x="214" y="83"/>
                </a:lnTo>
                <a:lnTo>
                  <a:pt x="214" y="83"/>
                </a:lnTo>
                <a:lnTo>
                  <a:pt x="211" y="98"/>
                </a:lnTo>
                <a:lnTo>
                  <a:pt x="211" y="98"/>
                </a:lnTo>
                <a:close/>
                <a:moveTo>
                  <a:pt x="55" y="282"/>
                </a:moveTo>
                <a:lnTo>
                  <a:pt x="55" y="282"/>
                </a:lnTo>
                <a:lnTo>
                  <a:pt x="56" y="286"/>
                </a:lnTo>
                <a:lnTo>
                  <a:pt x="56" y="286"/>
                </a:lnTo>
                <a:lnTo>
                  <a:pt x="58" y="284"/>
                </a:lnTo>
                <a:lnTo>
                  <a:pt x="58" y="284"/>
                </a:lnTo>
                <a:lnTo>
                  <a:pt x="58" y="282"/>
                </a:lnTo>
                <a:lnTo>
                  <a:pt x="58" y="282"/>
                </a:lnTo>
                <a:lnTo>
                  <a:pt x="55" y="282"/>
                </a:lnTo>
                <a:lnTo>
                  <a:pt x="55" y="282"/>
                </a:lnTo>
                <a:close/>
                <a:moveTo>
                  <a:pt x="125" y="353"/>
                </a:moveTo>
                <a:lnTo>
                  <a:pt x="125" y="353"/>
                </a:lnTo>
                <a:lnTo>
                  <a:pt x="125" y="353"/>
                </a:lnTo>
                <a:lnTo>
                  <a:pt x="125" y="353"/>
                </a:lnTo>
                <a:lnTo>
                  <a:pt x="126" y="348"/>
                </a:lnTo>
                <a:lnTo>
                  <a:pt x="126" y="348"/>
                </a:lnTo>
                <a:lnTo>
                  <a:pt x="126" y="344"/>
                </a:lnTo>
                <a:lnTo>
                  <a:pt x="126" y="344"/>
                </a:lnTo>
                <a:lnTo>
                  <a:pt x="126" y="344"/>
                </a:lnTo>
                <a:lnTo>
                  <a:pt x="126" y="344"/>
                </a:lnTo>
                <a:lnTo>
                  <a:pt x="125" y="346"/>
                </a:lnTo>
                <a:lnTo>
                  <a:pt x="125" y="346"/>
                </a:lnTo>
                <a:lnTo>
                  <a:pt x="125" y="347"/>
                </a:lnTo>
                <a:lnTo>
                  <a:pt x="125" y="347"/>
                </a:lnTo>
                <a:lnTo>
                  <a:pt x="125" y="353"/>
                </a:lnTo>
                <a:lnTo>
                  <a:pt x="125" y="353"/>
                </a:lnTo>
                <a:close/>
                <a:moveTo>
                  <a:pt x="83" y="300"/>
                </a:moveTo>
                <a:lnTo>
                  <a:pt x="83" y="300"/>
                </a:lnTo>
                <a:lnTo>
                  <a:pt x="83" y="294"/>
                </a:lnTo>
                <a:lnTo>
                  <a:pt x="83" y="294"/>
                </a:lnTo>
                <a:lnTo>
                  <a:pt x="82" y="294"/>
                </a:lnTo>
                <a:lnTo>
                  <a:pt x="82" y="294"/>
                </a:lnTo>
                <a:lnTo>
                  <a:pt x="83" y="300"/>
                </a:lnTo>
                <a:lnTo>
                  <a:pt x="83" y="300"/>
                </a:lnTo>
                <a:close/>
                <a:moveTo>
                  <a:pt x="183" y="230"/>
                </a:moveTo>
                <a:lnTo>
                  <a:pt x="183" y="230"/>
                </a:lnTo>
                <a:lnTo>
                  <a:pt x="179" y="232"/>
                </a:lnTo>
                <a:lnTo>
                  <a:pt x="179" y="232"/>
                </a:lnTo>
                <a:lnTo>
                  <a:pt x="183" y="235"/>
                </a:lnTo>
                <a:lnTo>
                  <a:pt x="183" y="235"/>
                </a:lnTo>
                <a:lnTo>
                  <a:pt x="183" y="230"/>
                </a:lnTo>
                <a:lnTo>
                  <a:pt x="183" y="230"/>
                </a:lnTo>
                <a:close/>
                <a:moveTo>
                  <a:pt x="193" y="184"/>
                </a:moveTo>
                <a:lnTo>
                  <a:pt x="193" y="184"/>
                </a:lnTo>
                <a:lnTo>
                  <a:pt x="193" y="184"/>
                </a:lnTo>
                <a:lnTo>
                  <a:pt x="193" y="184"/>
                </a:lnTo>
                <a:lnTo>
                  <a:pt x="197" y="176"/>
                </a:lnTo>
                <a:lnTo>
                  <a:pt x="197" y="176"/>
                </a:lnTo>
                <a:lnTo>
                  <a:pt x="196" y="176"/>
                </a:lnTo>
                <a:lnTo>
                  <a:pt x="196" y="176"/>
                </a:lnTo>
                <a:lnTo>
                  <a:pt x="193" y="184"/>
                </a:lnTo>
                <a:lnTo>
                  <a:pt x="193" y="184"/>
                </a:lnTo>
                <a:close/>
                <a:moveTo>
                  <a:pt x="237" y="317"/>
                </a:moveTo>
                <a:lnTo>
                  <a:pt x="237" y="317"/>
                </a:lnTo>
                <a:lnTo>
                  <a:pt x="238" y="316"/>
                </a:lnTo>
                <a:lnTo>
                  <a:pt x="238" y="314"/>
                </a:lnTo>
                <a:lnTo>
                  <a:pt x="238" y="314"/>
                </a:lnTo>
                <a:lnTo>
                  <a:pt x="240" y="309"/>
                </a:lnTo>
                <a:lnTo>
                  <a:pt x="240" y="309"/>
                </a:lnTo>
                <a:lnTo>
                  <a:pt x="238" y="306"/>
                </a:lnTo>
                <a:lnTo>
                  <a:pt x="238" y="306"/>
                </a:lnTo>
                <a:lnTo>
                  <a:pt x="238" y="311"/>
                </a:lnTo>
                <a:lnTo>
                  <a:pt x="237" y="317"/>
                </a:lnTo>
                <a:lnTo>
                  <a:pt x="237" y="317"/>
                </a:lnTo>
                <a:close/>
                <a:moveTo>
                  <a:pt x="137" y="216"/>
                </a:moveTo>
                <a:lnTo>
                  <a:pt x="137" y="216"/>
                </a:lnTo>
                <a:lnTo>
                  <a:pt x="135" y="219"/>
                </a:lnTo>
                <a:lnTo>
                  <a:pt x="133" y="223"/>
                </a:lnTo>
                <a:lnTo>
                  <a:pt x="133" y="223"/>
                </a:lnTo>
                <a:lnTo>
                  <a:pt x="136" y="220"/>
                </a:lnTo>
                <a:lnTo>
                  <a:pt x="137" y="216"/>
                </a:lnTo>
                <a:lnTo>
                  <a:pt x="137" y="216"/>
                </a:lnTo>
                <a:close/>
                <a:moveTo>
                  <a:pt x="120" y="166"/>
                </a:moveTo>
                <a:lnTo>
                  <a:pt x="120" y="166"/>
                </a:lnTo>
                <a:lnTo>
                  <a:pt x="122" y="166"/>
                </a:lnTo>
                <a:lnTo>
                  <a:pt x="122" y="166"/>
                </a:lnTo>
                <a:lnTo>
                  <a:pt x="123" y="162"/>
                </a:lnTo>
                <a:lnTo>
                  <a:pt x="123" y="157"/>
                </a:lnTo>
                <a:lnTo>
                  <a:pt x="123" y="157"/>
                </a:lnTo>
                <a:lnTo>
                  <a:pt x="122" y="154"/>
                </a:lnTo>
                <a:lnTo>
                  <a:pt x="122" y="154"/>
                </a:lnTo>
                <a:lnTo>
                  <a:pt x="122" y="161"/>
                </a:lnTo>
                <a:lnTo>
                  <a:pt x="120" y="166"/>
                </a:lnTo>
                <a:lnTo>
                  <a:pt x="120" y="166"/>
                </a:lnTo>
                <a:close/>
                <a:moveTo>
                  <a:pt x="227" y="107"/>
                </a:moveTo>
                <a:lnTo>
                  <a:pt x="227" y="107"/>
                </a:lnTo>
                <a:lnTo>
                  <a:pt x="230" y="107"/>
                </a:lnTo>
                <a:lnTo>
                  <a:pt x="230" y="107"/>
                </a:lnTo>
                <a:lnTo>
                  <a:pt x="230" y="100"/>
                </a:lnTo>
                <a:lnTo>
                  <a:pt x="230" y="100"/>
                </a:lnTo>
                <a:lnTo>
                  <a:pt x="230" y="100"/>
                </a:lnTo>
                <a:lnTo>
                  <a:pt x="230" y="100"/>
                </a:lnTo>
                <a:lnTo>
                  <a:pt x="227" y="107"/>
                </a:lnTo>
                <a:lnTo>
                  <a:pt x="227" y="107"/>
                </a:lnTo>
                <a:close/>
                <a:moveTo>
                  <a:pt x="122" y="137"/>
                </a:moveTo>
                <a:lnTo>
                  <a:pt x="122" y="137"/>
                </a:lnTo>
                <a:lnTo>
                  <a:pt x="122" y="141"/>
                </a:lnTo>
                <a:lnTo>
                  <a:pt x="122" y="142"/>
                </a:lnTo>
                <a:lnTo>
                  <a:pt x="122" y="142"/>
                </a:lnTo>
                <a:lnTo>
                  <a:pt x="123" y="137"/>
                </a:lnTo>
                <a:lnTo>
                  <a:pt x="123" y="137"/>
                </a:lnTo>
                <a:lnTo>
                  <a:pt x="122" y="137"/>
                </a:lnTo>
                <a:lnTo>
                  <a:pt x="122" y="137"/>
                </a:lnTo>
                <a:close/>
                <a:moveTo>
                  <a:pt x="146" y="299"/>
                </a:moveTo>
                <a:lnTo>
                  <a:pt x="146" y="299"/>
                </a:lnTo>
                <a:lnTo>
                  <a:pt x="146" y="299"/>
                </a:lnTo>
                <a:lnTo>
                  <a:pt x="146" y="299"/>
                </a:lnTo>
                <a:lnTo>
                  <a:pt x="146" y="289"/>
                </a:lnTo>
                <a:lnTo>
                  <a:pt x="146" y="289"/>
                </a:lnTo>
                <a:lnTo>
                  <a:pt x="144" y="293"/>
                </a:lnTo>
                <a:lnTo>
                  <a:pt x="146" y="299"/>
                </a:lnTo>
                <a:lnTo>
                  <a:pt x="146" y="299"/>
                </a:lnTo>
                <a:close/>
                <a:moveTo>
                  <a:pt x="88" y="184"/>
                </a:moveTo>
                <a:lnTo>
                  <a:pt x="88" y="184"/>
                </a:lnTo>
                <a:lnTo>
                  <a:pt x="86" y="184"/>
                </a:lnTo>
                <a:lnTo>
                  <a:pt x="86" y="184"/>
                </a:lnTo>
                <a:lnTo>
                  <a:pt x="86" y="189"/>
                </a:lnTo>
                <a:lnTo>
                  <a:pt x="86" y="189"/>
                </a:lnTo>
                <a:lnTo>
                  <a:pt x="89" y="191"/>
                </a:lnTo>
                <a:lnTo>
                  <a:pt x="89" y="191"/>
                </a:lnTo>
                <a:lnTo>
                  <a:pt x="88" y="184"/>
                </a:lnTo>
                <a:lnTo>
                  <a:pt x="88" y="184"/>
                </a:lnTo>
                <a:close/>
                <a:moveTo>
                  <a:pt x="54" y="31"/>
                </a:moveTo>
                <a:lnTo>
                  <a:pt x="54" y="31"/>
                </a:lnTo>
                <a:lnTo>
                  <a:pt x="51" y="31"/>
                </a:lnTo>
                <a:lnTo>
                  <a:pt x="49" y="34"/>
                </a:lnTo>
                <a:lnTo>
                  <a:pt x="49" y="34"/>
                </a:lnTo>
                <a:lnTo>
                  <a:pt x="54" y="31"/>
                </a:lnTo>
                <a:lnTo>
                  <a:pt x="54" y="31"/>
                </a:lnTo>
                <a:lnTo>
                  <a:pt x="54" y="31"/>
                </a:lnTo>
                <a:lnTo>
                  <a:pt x="54" y="31"/>
                </a:lnTo>
                <a:close/>
                <a:moveTo>
                  <a:pt x="18" y="131"/>
                </a:moveTo>
                <a:lnTo>
                  <a:pt x="18" y="131"/>
                </a:lnTo>
                <a:lnTo>
                  <a:pt x="17" y="134"/>
                </a:lnTo>
                <a:lnTo>
                  <a:pt x="18" y="137"/>
                </a:lnTo>
                <a:lnTo>
                  <a:pt x="18" y="137"/>
                </a:lnTo>
                <a:lnTo>
                  <a:pt x="19" y="132"/>
                </a:lnTo>
                <a:lnTo>
                  <a:pt x="19" y="132"/>
                </a:lnTo>
                <a:lnTo>
                  <a:pt x="18" y="131"/>
                </a:lnTo>
                <a:lnTo>
                  <a:pt x="18" y="131"/>
                </a:lnTo>
                <a:close/>
                <a:moveTo>
                  <a:pt x="186" y="161"/>
                </a:moveTo>
                <a:lnTo>
                  <a:pt x="186" y="161"/>
                </a:lnTo>
                <a:lnTo>
                  <a:pt x="187" y="161"/>
                </a:lnTo>
                <a:lnTo>
                  <a:pt x="187" y="161"/>
                </a:lnTo>
                <a:lnTo>
                  <a:pt x="190" y="155"/>
                </a:lnTo>
                <a:lnTo>
                  <a:pt x="190" y="155"/>
                </a:lnTo>
                <a:lnTo>
                  <a:pt x="187" y="155"/>
                </a:lnTo>
                <a:lnTo>
                  <a:pt x="187" y="155"/>
                </a:lnTo>
                <a:lnTo>
                  <a:pt x="186" y="161"/>
                </a:lnTo>
                <a:lnTo>
                  <a:pt x="186" y="161"/>
                </a:lnTo>
                <a:close/>
                <a:moveTo>
                  <a:pt x="190" y="145"/>
                </a:moveTo>
                <a:lnTo>
                  <a:pt x="190" y="145"/>
                </a:lnTo>
                <a:lnTo>
                  <a:pt x="187" y="148"/>
                </a:lnTo>
                <a:lnTo>
                  <a:pt x="187" y="152"/>
                </a:lnTo>
                <a:lnTo>
                  <a:pt x="187" y="152"/>
                </a:lnTo>
                <a:lnTo>
                  <a:pt x="189" y="148"/>
                </a:lnTo>
                <a:lnTo>
                  <a:pt x="190" y="145"/>
                </a:lnTo>
                <a:lnTo>
                  <a:pt x="190" y="145"/>
                </a:lnTo>
                <a:close/>
                <a:moveTo>
                  <a:pt x="250" y="249"/>
                </a:moveTo>
                <a:lnTo>
                  <a:pt x="250" y="249"/>
                </a:lnTo>
                <a:lnTo>
                  <a:pt x="250" y="249"/>
                </a:lnTo>
                <a:lnTo>
                  <a:pt x="250" y="249"/>
                </a:lnTo>
                <a:lnTo>
                  <a:pt x="244" y="255"/>
                </a:lnTo>
                <a:lnTo>
                  <a:pt x="244" y="255"/>
                </a:lnTo>
                <a:lnTo>
                  <a:pt x="247" y="255"/>
                </a:lnTo>
                <a:lnTo>
                  <a:pt x="247" y="255"/>
                </a:lnTo>
                <a:lnTo>
                  <a:pt x="250" y="249"/>
                </a:lnTo>
                <a:lnTo>
                  <a:pt x="250" y="249"/>
                </a:lnTo>
                <a:close/>
                <a:moveTo>
                  <a:pt x="237" y="149"/>
                </a:moveTo>
                <a:lnTo>
                  <a:pt x="237" y="149"/>
                </a:lnTo>
                <a:lnTo>
                  <a:pt x="237" y="158"/>
                </a:lnTo>
                <a:lnTo>
                  <a:pt x="237" y="158"/>
                </a:lnTo>
                <a:lnTo>
                  <a:pt x="237" y="154"/>
                </a:lnTo>
                <a:lnTo>
                  <a:pt x="237" y="149"/>
                </a:lnTo>
                <a:lnTo>
                  <a:pt x="237" y="149"/>
                </a:lnTo>
                <a:close/>
                <a:moveTo>
                  <a:pt x="122" y="240"/>
                </a:moveTo>
                <a:lnTo>
                  <a:pt x="122" y="240"/>
                </a:lnTo>
                <a:lnTo>
                  <a:pt x="117" y="240"/>
                </a:lnTo>
                <a:lnTo>
                  <a:pt x="117" y="240"/>
                </a:lnTo>
                <a:lnTo>
                  <a:pt x="117" y="242"/>
                </a:lnTo>
                <a:lnTo>
                  <a:pt x="117" y="242"/>
                </a:lnTo>
                <a:lnTo>
                  <a:pt x="123" y="242"/>
                </a:lnTo>
                <a:lnTo>
                  <a:pt x="123" y="242"/>
                </a:lnTo>
                <a:lnTo>
                  <a:pt x="122" y="240"/>
                </a:lnTo>
                <a:lnTo>
                  <a:pt x="122" y="240"/>
                </a:lnTo>
                <a:close/>
                <a:moveTo>
                  <a:pt x="45" y="181"/>
                </a:moveTo>
                <a:lnTo>
                  <a:pt x="45" y="181"/>
                </a:lnTo>
                <a:lnTo>
                  <a:pt x="44" y="179"/>
                </a:lnTo>
                <a:lnTo>
                  <a:pt x="44" y="179"/>
                </a:lnTo>
                <a:lnTo>
                  <a:pt x="44" y="184"/>
                </a:lnTo>
                <a:lnTo>
                  <a:pt x="44" y="184"/>
                </a:lnTo>
                <a:lnTo>
                  <a:pt x="45" y="184"/>
                </a:lnTo>
                <a:lnTo>
                  <a:pt x="45" y="184"/>
                </a:lnTo>
                <a:lnTo>
                  <a:pt x="45" y="181"/>
                </a:lnTo>
                <a:lnTo>
                  <a:pt x="45" y="181"/>
                </a:lnTo>
                <a:close/>
                <a:moveTo>
                  <a:pt x="71" y="294"/>
                </a:moveTo>
                <a:lnTo>
                  <a:pt x="71" y="294"/>
                </a:lnTo>
                <a:lnTo>
                  <a:pt x="71" y="293"/>
                </a:lnTo>
                <a:lnTo>
                  <a:pt x="71" y="293"/>
                </a:lnTo>
                <a:lnTo>
                  <a:pt x="66" y="292"/>
                </a:lnTo>
                <a:lnTo>
                  <a:pt x="66" y="292"/>
                </a:lnTo>
                <a:lnTo>
                  <a:pt x="66" y="293"/>
                </a:lnTo>
                <a:lnTo>
                  <a:pt x="66" y="293"/>
                </a:lnTo>
                <a:lnTo>
                  <a:pt x="71" y="294"/>
                </a:lnTo>
                <a:lnTo>
                  <a:pt x="71" y="294"/>
                </a:lnTo>
                <a:close/>
                <a:moveTo>
                  <a:pt x="233" y="107"/>
                </a:moveTo>
                <a:lnTo>
                  <a:pt x="233" y="107"/>
                </a:lnTo>
                <a:lnTo>
                  <a:pt x="233" y="107"/>
                </a:lnTo>
                <a:lnTo>
                  <a:pt x="233" y="107"/>
                </a:lnTo>
                <a:lnTo>
                  <a:pt x="234" y="98"/>
                </a:lnTo>
                <a:lnTo>
                  <a:pt x="234" y="98"/>
                </a:lnTo>
                <a:lnTo>
                  <a:pt x="234" y="95"/>
                </a:lnTo>
                <a:lnTo>
                  <a:pt x="234" y="95"/>
                </a:lnTo>
                <a:lnTo>
                  <a:pt x="233" y="107"/>
                </a:lnTo>
                <a:lnTo>
                  <a:pt x="233" y="107"/>
                </a:lnTo>
                <a:close/>
                <a:moveTo>
                  <a:pt x="39" y="154"/>
                </a:moveTo>
                <a:lnTo>
                  <a:pt x="39" y="154"/>
                </a:lnTo>
                <a:lnTo>
                  <a:pt x="39" y="154"/>
                </a:lnTo>
                <a:lnTo>
                  <a:pt x="39" y="154"/>
                </a:lnTo>
                <a:lnTo>
                  <a:pt x="41" y="152"/>
                </a:lnTo>
                <a:lnTo>
                  <a:pt x="41" y="152"/>
                </a:lnTo>
                <a:lnTo>
                  <a:pt x="45" y="149"/>
                </a:lnTo>
                <a:lnTo>
                  <a:pt x="45" y="149"/>
                </a:lnTo>
                <a:lnTo>
                  <a:pt x="46" y="148"/>
                </a:lnTo>
                <a:lnTo>
                  <a:pt x="46" y="148"/>
                </a:lnTo>
                <a:lnTo>
                  <a:pt x="46" y="147"/>
                </a:lnTo>
                <a:lnTo>
                  <a:pt x="46" y="147"/>
                </a:lnTo>
                <a:lnTo>
                  <a:pt x="45" y="148"/>
                </a:lnTo>
                <a:lnTo>
                  <a:pt x="45" y="148"/>
                </a:lnTo>
                <a:lnTo>
                  <a:pt x="41" y="149"/>
                </a:lnTo>
                <a:lnTo>
                  <a:pt x="41" y="149"/>
                </a:lnTo>
                <a:lnTo>
                  <a:pt x="39" y="151"/>
                </a:lnTo>
                <a:lnTo>
                  <a:pt x="39" y="154"/>
                </a:lnTo>
                <a:lnTo>
                  <a:pt x="39" y="154"/>
                </a:lnTo>
                <a:close/>
                <a:moveTo>
                  <a:pt x="231" y="240"/>
                </a:moveTo>
                <a:lnTo>
                  <a:pt x="231" y="240"/>
                </a:lnTo>
                <a:lnTo>
                  <a:pt x="234" y="238"/>
                </a:lnTo>
                <a:lnTo>
                  <a:pt x="234" y="238"/>
                </a:lnTo>
                <a:lnTo>
                  <a:pt x="234" y="238"/>
                </a:lnTo>
                <a:lnTo>
                  <a:pt x="234" y="238"/>
                </a:lnTo>
                <a:lnTo>
                  <a:pt x="228" y="239"/>
                </a:lnTo>
                <a:lnTo>
                  <a:pt x="228" y="239"/>
                </a:lnTo>
                <a:lnTo>
                  <a:pt x="231" y="240"/>
                </a:lnTo>
                <a:lnTo>
                  <a:pt x="231" y="240"/>
                </a:lnTo>
                <a:close/>
                <a:moveTo>
                  <a:pt x="119" y="181"/>
                </a:moveTo>
                <a:lnTo>
                  <a:pt x="119" y="181"/>
                </a:lnTo>
                <a:lnTo>
                  <a:pt x="120" y="186"/>
                </a:lnTo>
                <a:lnTo>
                  <a:pt x="120" y="186"/>
                </a:lnTo>
                <a:lnTo>
                  <a:pt x="120" y="186"/>
                </a:lnTo>
                <a:lnTo>
                  <a:pt x="120" y="186"/>
                </a:lnTo>
                <a:lnTo>
                  <a:pt x="120" y="179"/>
                </a:lnTo>
                <a:lnTo>
                  <a:pt x="120" y="179"/>
                </a:lnTo>
                <a:lnTo>
                  <a:pt x="119" y="181"/>
                </a:lnTo>
                <a:lnTo>
                  <a:pt x="119" y="181"/>
                </a:lnTo>
                <a:close/>
                <a:moveTo>
                  <a:pt x="89" y="326"/>
                </a:moveTo>
                <a:lnTo>
                  <a:pt x="89" y="326"/>
                </a:lnTo>
                <a:lnTo>
                  <a:pt x="90" y="319"/>
                </a:lnTo>
                <a:lnTo>
                  <a:pt x="90" y="319"/>
                </a:lnTo>
                <a:lnTo>
                  <a:pt x="90" y="319"/>
                </a:lnTo>
                <a:lnTo>
                  <a:pt x="90" y="319"/>
                </a:lnTo>
                <a:lnTo>
                  <a:pt x="88" y="324"/>
                </a:lnTo>
                <a:lnTo>
                  <a:pt x="88" y="324"/>
                </a:lnTo>
                <a:lnTo>
                  <a:pt x="89" y="326"/>
                </a:lnTo>
                <a:lnTo>
                  <a:pt x="89" y="326"/>
                </a:lnTo>
                <a:close/>
                <a:moveTo>
                  <a:pt x="69" y="287"/>
                </a:moveTo>
                <a:lnTo>
                  <a:pt x="69" y="287"/>
                </a:lnTo>
                <a:lnTo>
                  <a:pt x="69" y="282"/>
                </a:lnTo>
                <a:lnTo>
                  <a:pt x="69" y="282"/>
                </a:lnTo>
                <a:lnTo>
                  <a:pt x="68" y="282"/>
                </a:lnTo>
                <a:lnTo>
                  <a:pt x="68" y="282"/>
                </a:lnTo>
                <a:lnTo>
                  <a:pt x="68" y="287"/>
                </a:lnTo>
                <a:lnTo>
                  <a:pt x="68" y="287"/>
                </a:lnTo>
                <a:lnTo>
                  <a:pt x="69" y="287"/>
                </a:lnTo>
                <a:lnTo>
                  <a:pt x="69" y="287"/>
                </a:lnTo>
                <a:close/>
                <a:moveTo>
                  <a:pt x="126" y="279"/>
                </a:moveTo>
                <a:lnTo>
                  <a:pt x="126" y="279"/>
                </a:lnTo>
                <a:lnTo>
                  <a:pt x="126" y="279"/>
                </a:lnTo>
                <a:lnTo>
                  <a:pt x="126" y="279"/>
                </a:lnTo>
                <a:lnTo>
                  <a:pt x="120" y="280"/>
                </a:lnTo>
                <a:lnTo>
                  <a:pt x="120" y="280"/>
                </a:lnTo>
                <a:lnTo>
                  <a:pt x="119" y="282"/>
                </a:lnTo>
                <a:lnTo>
                  <a:pt x="119" y="282"/>
                </a:lnTo>
                <a:lnTo>
                  <a:pt x="119" y="282"/>
                </a:lnTo>
                <a:lnTo>
                  <a:pt x="119" y="282"/>
                </a:lnTo>
                <a:lnTo>
                  <a:pt x="120" y="282"/>
                </a:lnTo>
                <a:lnTo>
                  <a:pt x="120" y="282"/>
                </a:lnTo>
                <a:lnTo>
                  <a:pt x="120" y="282"/>
                </a:lnTo>
                <a:lnTo>
                  <a:pt x="120" y="282"/>
                </a:lnTo>
                <a:lnTo>
                  <a:pt x="123" y="280"/>
                </a:lnTo>
                <a:lnTo>
                  <a:pt x="126" y="279"/>
                </a:lnTo>
                <a:lnTo>
                  <a:pt x="126" y="279"/>
                </a:lnTo>
                <a:lnTo>
                  <a:pt x="126" y="279"/>
                </a:lnTo>
                <a:lnTo>
                  <a:pt x="126" y="279"/>
                </a:lnTo>
                <a:close/>
                <a:moveTo>
                  <a:pt x="183" y="287"/>
                </a:moveTo>
                <a:lnTo>
                  <a:pt x="183" y="287"/>
                </a:lnTo>
                <a:lnTo>
                  <a:pt x="183" y="289"/>
                </a:lnTo>
                <a:lnTo>
                  <a:pt x="183" y="289"/>
                </a:lnTo>
                <a:lnTo>
                  <a:pt x="189" y="289"/>
                </a:lnTo>
                <a:lnTo>
                  <a:pt x="189" y="289"/>
                </a:lnTo>
                <a:lnTo>
                  <a:pt x="190" y="287"/>
                </a:lnTo>
                <a:lnTo>
                  <a:pt x="190" y="287"/>
                </a:lnTo>
                <a:lnTo>
                  <a:pt x="184" y="287"/>
                </a:lnTo>
                <a:lnTo>
                  <a:pt x="184" y="287"/>
                </a:lnTo>
                <a:lnTo>
                  <a:pt x="183" y="287"/>
                </a:lnTo>
                <a:lnTo>
                  <a:pt x="183" y="287"/>
                </a:lnTo>
                <a:close/>
                <a:moveTo>
                  <a:pt x="38" y="270"/>
                </a:moveTo>
                <a:lnTo>
                  <a:pt x="38" y="270"/>
                </a:lnTo>
                <a:lnTo>
                  <a:pt x="38" y="263"/>
                </a:lnTo>
                <a:lnTo>
                  <a:pt x="38" y="263"/>
                </a:lnTo>
                <a:lnTo>
                  <a:pt x="36" y="263"/>
                </a:lnTo>
                <a:lnTo>
                  <a:pt x="36" y="263"/>
                </a:lnTo>
                <a:lnTo>
                  <a:pt x="36" y="263"/>
                </a:lnTo>
                <a:lnTo>
                  <a:pt x="36" y="263"/>
                </a:lnTo>
                <a:lnTo>
                  <a:pt x="36" y="267"/>
                </a:lnTo>
                <a:lnTo>
                  <a:pt x="38" y="270"/>
                </a:lnTo>
                <a:lnTo>
                  <a:pt x="38" y="270"/>
                </a:lnTo>
                <a:close/>
                <a:moveTo>
                  <a:pt x="29" y="84"/>
                </a:moveTo>
                <a:lnTo>
                  <a:pt x="29" y="84"/>
                </a:lnTo>
                <a:lnTo>
                  <a:pt x="27" y="87"/>
                </a:lnTo>
                <a:lnTo>
                  <a:pt x="28" y="90"/>
                </a:lnTo>
                <a:lnTo>
                  <a:pt x="28" y="90"/>
                </a:lnTo>
                <a:lnTo>
                  <a:pt x="29" y="87"/>
                </a:lnTo>
                <a:lnTo>
                  <a:pt x="29" y="84"/>
                </a:lnTo>
                <a:lnTo>
                  <a:pt x="29" y="84"/>
                </a:lnTo>
                <a:close/>
                <a:moveTo>
                  <a:pt x="79" y="284"/>
                </a:moveTo>
                <a:lnTo>
                  <a:pt x="79" y="284"/>
                </a:lnTo>
                <a:lnTo>
                  <a:pt x="82" y="279"/>
                </a:lnTo>
                <a:lnTo>
                  <a:pt x="82" y="279"/>
                </a:lnTo>
                <a:lnTo>
                  <a:pt x="81" y="279"/>
                </a:lnTo>
                <a:lnTo>
                  <a:pt x="81" y="279"/>
                </a:lnTo>
                <a:lnTo>
                  <a:pt x="78" y="284"/>
                </a:lnTo>
                <a:lnTo>
                  <a:pt x="78" y="284"/>
                </a:lnTo>
                <a:lnTo>
                  <a:pt x="79" y="284"/>
                </a:lnTo>
                <a:lnTo>
                  <a:pt x="79" y="284"/>
                </a:lnTo>
                <a:close/>
                <a:moveTo>
                  <a:pt x="95" y="182"/>
                </a:moveTo>
                <a:lnTo>
                  <a:pt x="95" y="182"/>
                </a:lnTo>
                <a:lnTo>
                  <a:pt x="95" y="185"/>
                </a:lnTo>
                <a:lnTo>
                  <a:pt x="96" y="188"/>
                </a:lnTo>
                <a:lnTo>
                  <a:pt x="96" y="188"/>
                </a:lnTo>
                <a:lnTo>
                  <a:pt x="96" y="182"/>
                </a:lnTo>
                <a:lnTo>
                  <a:pt x="96" y="182"/>
                </a:lnTo>
                <a:lnTo>
                  <a:pt x="95" y="182"/>
                </a:lnTo>
                <a:lnTo>
                  <a:pt x="95" y="182"/>
                </a:lnTo>
                <a:close/>
                <a:moveTo>
                  <a:pt x="38" y="178"/>
                </a:moveTo>
                <a:lnTo>
                  <a:pt x="38" y="178"/>
                </a:lnTo>
                <a:lnTo>
                  <a:pt x="38" y="179"/>
                </a:lnTo>
                <a:lnTo>
                  <a:pt x="38" y="179"/>
                </a:lnTo>
                <a:lnTo>
                  <a:pt x="36" y="182"/>
                </a:lnTo>
                <a:lnTo>
                  <a:pt x="38" y="185"/>
                </a:lnTo>
                <a:lnTo>
                  <a:pt x="38" y="185"/>
                </a:lnTo>
                <a:lnTo>
                  <a:pt x="38" y="178"/>
                </a:lnTo>
                <a:lnTo>
                  <a:pt x="38" y="178"/>
                </a:lnTo>
                <a:close/>
                <a:moveTo>
                  <a:pt x="34" y="333"/>
                </a:moveTo>
                <a:lnTo>
                  <a:pt x="34" y="333"/>
                </a:lnTo>
                <a:lnTo>
                  <a:pt x="34" y="341"/>
                </a:lnTo>
                <a:lnTo>
                  <a:pt x="34" y="341"/>
                </a:lnTo>
                <a:lnTo>
                  <a:pt x="35" y="340"/>
                </a:lnTo>
                <a:lnTo>
                  <a:pt x="35" y="340"/>
                </a:lnTo>
                <a:lnTo>
                  <a:pt x="35" y="336"/>
                </a:lnTo>
                <a:lnTo>
                  <a:pt x="35" y="336"/>
                </a:lnTo>
                <a:lnTo>
                  <a:pt x="35" y="334"/>
                </a:lnTo>
                <a:lnTo>
                  <a:pt x="34" y="333"/>
                </a:lnTo>
                <a:lnTo>
                  <a:pt x="34" y="333"/>
                </a:lnTo>
                <a:close/>
                <a:moveTo>
                  <a:pt x="190" y="353"/>
                </a:moveTo>
                <a:lnTo>
                  <a:pt x="190" y="353"/>
                </a:lnTo>
                <a:lnTo>
                  <a:pt x="189" y="354"/>
                </a:lnTo>
                <a:lnTo>
                  <a:pt x="189" y="354"/>
                </a:lnTo>
                <a:lnTo>
                  <a:pt x="191" y="355"/>
                </a:lnTo>
                <a:lnTo>
                  <a:pt x="191" y="355"/>
                </a:lnTo>
                <a:lnTo>
                  <a:pt x="191" y="353"/>
                </a:lnTo>
                <a:lnTo>
                  <a:pt x="191" y="353"/>
                </a:lnTo>
                <a:lnTo>
                  <a:pt x="190" y="353"/>
                </a:lnTo>
                <a:lnTo>
                  <a:pt x="190" y="353"/>
                </a:lnTo>
                <a:close/>
                <a:moveTo>
                  <a:pt x="157" y="274"/>
                </a:moveTo>
                <a:lnTo>
                  <a:pt x="157" y="274"/>
                </a:lnTo>
                <a:lnTo>
                  <a:pt x="162" y="274"/>
                </a:lnTo>
                <a:lnTo>
                  <a:pt x="162" y="274"/>
                </a:lnTo>
                <a:lnTo>
                  <a:pt x="156" y="272"/>
                </a:lnTo>
                <a:lnTo>
                  <a:pt x="156" y="272"/>
                </a:lnTo>
                <a:lnTo>
                  <a:pt x="157" y="274"/>
                </a:lnTo>
                <a:lnTo>
                  <a:pt x="157" y="274"/>
                </a:lnTo>
                <a:close/>
                <a:moveTo>
                  <a:pt x="228" y="168"/>
                </a:moveTo>
                <a:lnTo>
                  <a:pt x="228" y="168"/>
                </a:lnTo>
                <a:lnTo>
                  <a:pt x="225" y="168"/>
                </a:lnTo>
                <a:lnTo>
                  <a:pt x="221" y="169"/>
                </a:lnTo>
                <a:lnTo>
                  <a:pt x="221" y="169"/>
                </a:lnTo>
                <a:lnTo>
                  <a:pt x="228" y="169"/>
                </a:lnTo>
                <a:lnTo>
                  <a:pt x="228" y="169"/>
                </a:lnTo>
                <a:lnTo>
                  <a:pt x="228" y="169"/>
                </a:lnTo>
                <a:lnTo>
                  <a:pt x="228" y="168"/>
                </a:lnTo>
                <a:lnTo>
                  <a:pt x="228" y="168"/>
                </a:lnTo>
                <a:close/>
                <a:moveTo>
                  <a:pt x="132" y="188"/>
                </a:moveTo>
                <a:lnTo>
                  <a:pt x="132" y="188"/>
                </a:lnTo>
                <a:lnTo>
                  <a:pt x="132" y="188"/>
                </a:lnTo>
                <a:lnTo>
                  <a:pt x="132" y="188"/>
                </a:lnTo>
                <a:lnTo>
                  <a:pt x="129" y="192"/>
                </a:lnTo>
                <a:lnTo>
                  <a:pt x="129" y="192"/>
                </a:lnTo>
                <a:lnTo>
                  <a:pt x="130" y="193"/>
                </a:lnTo>
                <a:lnTo>
                  <a:pt x="130" y="193"/>
                </a:lnTo>
                <a:lnTo>
                  <a:pt x="132" y="188"/>
                </a:lnTo>
                <a:lnTo>
                  <a:pt x="132" y="188"/>
                </a:lnTo>
                <a:close/>
                <a:moveTo>
                  <a:pt x="25" y="240"/>
                </a:moveTo>
                <a:lnTo>
                  <a:pt x="25" y="240"/>
                </a:lnTo>
                <a:lnTo>
                  <a:pt x="25" y="236"/>
                </a:lnTo>
                <a:lnTo>
                  <a:pt x="25" y="232"/>
                </a:lnTo>
                <a:lnTo>
                  <a:pt x="25" y="232"/>
                </a:lnTo>
                <a:lnTo>
                  <a:pt x="25" y="240"/>
                </a:lnTo>
                <a:lnTo>
                  <a:pt x="25" y="240"/>
                </a:lnTo>
                <a:close/>
                <a:moveTo>
                  <a:pt x="137" y="289"/>
                </a:moveTo>
                <a:lnTo>
                  <a:pt x="137" y="289"/>
                </a:lnTo>
                <a:lnTo>
                  <a:pt x="137" y="289"/>
                </a:lnTo>
                <a:lnTo>
                  <a:pt x="137" y="289"/>
                </a:lnTo>
                <a:lnTo>
                  <a:pt x="140" y="294"/>
                </a:lnTo>
                <a:lnTo>
                  <a:pt x="140" y="294"/>
                </a:lnTo>
                <a:lnTo>
                  <a:pt x="140" y="294"/>
                </a:lnTo>
                <a:lnTo>
                  <a:pt x="140" y="294"/>
                </a:lnTo>
                <a:lnTo>
                  <a:pt x="140" y="290"/>
                </a:lnTo>
                <a:lnTo>
                  <a:pt x="140" y="290"/>
                </a:lnTo>
                <a:lnTo>
                  <a:pt x="137" y="289"/>
                </a:lnTo>
                <a:lnTo>
                  <a:pt x="137" y="289"/>
                </a:lnTo>
                <a:close/>
                <a:moveTo>
                  <a:pt x="88" y="351"/>
                </a:moveTo>
                <a:lnTo>
                  <a:pt x="88" y="351"/>
                </a:lnTo>
                <a:lnTo>
                  <a:pt x="93" y="351"/>
                </a:lnTo>
                <a:lnTo>
                  <a:pt x="93" y="351"/>
                </a:lnTo>
                <a:lnTo>
                  <a:pt x="93" y="351"/>
                </a:lnTo>
                <a:lnTo>
                  <a:pt x="93" y="351"/>
                </a:lnTo>
                <a:lnTo>
                  <a:pt x="88" y="350"/>
                </a:lnTo>
                <a:lnTo>
                  <a:pt x="88" y="350"/>
                </a:lnTo>
                <a:lnTo>
                  <a:pt x="88" y="351"/>
                </a:lnTo>
                <a:lnTo>
                  <a:pt x="88" y="351"/>
                </a:lnTo>
                <a:close/>
                <a:moveTo>
                  <a:pt x="55" y="341"/>
                </a:moveTo>
                <a:lnTo>
                  <a:pt x="55" y="341"/>
                </a:lnTo>
                <a:lnTo>
                  <a:pt x="54" y="341"/>
                </a:lnTo>
                <a:lnTo>
                  <a:pt x="54" y="341"/>
                </a:lnTo>
                <a:lnTo>
                  <a:pt x="54" y="347"/>
                </a:lnTo>
                <a:lnTo>
                  <a:pt x="54" y="347"/>
                </a:lnTo>
                <a:lnTo>
                  <a:pt x="56" y="346"/>
                </a:lnTo>
                <a:lnTo>
                  <a:pt x="56" y="346"/>
                </a:lnTo>
                <a:lnTo>
                  <a:pt x="55" y="341"/>
                </a:lnTo>
                <a:lnTo>
                  <a:pt x="55" y="341"/>
                </a:lnTo>
                <a:close/>
                <a:moveTo>
                  <a:pt x="34" y="142"/>
                </a:moveTo>
                <a:lnTo>
                  <a:pt x="34" y="142"/>
                </a:lnTo>
                <a:lnTo>
                  <a:pt x="34" y="142"/>
                </a:lnTo>
                <a:lnTo>
                  <a:pt x="34" y="142"/>
                </a:lnTo>
                <a:lnTo>
                  <a:pt x="38" y="137"/>
                </a:lnTo>
                <a:lnTo>
                  <a:pt x="38" y="137"/>
                </a:lnTo>
                <a:lnTo>
                  <a:pt x="36" y="137"/>
                </a:lnTo>
                <a:lnTo>
                  <a:pt x="35" y="138"/>
                </a:lnTo>
                <a:lnTo>
                  <a:pt x="35" y="138"/>
                </a:lnTo>
                <a:lnTo>
                  <a:pt x="34" y="142"/>
                </a:lnTo>
                <a:lnTo>
                  <a:pt x="34" y="142"/>
                </a:lnTo>
                <a:close/>
                <a:moveTo>
                  <a:pt x="112" y="138"/>
                </a:moveTo>
                <a:lnTo>
                  <a:pt x="112" y="138"/>
                </a:lnTo>
                <a:lnTo>
                  <a:pt x="110" y="138"/>
                </a:lnTo>
                <a:lnTo>
                  <a:pt x="110" y="138"/>
                </a:lnTo>
                <a:lnTo>
                  <a:pt x="110" y="141"/>
                </a:lnTo>
                <a:lnTo>
                  <a:pt x="110" y="141"/>
                </a:lnTo>
                <a:lnTo>
                  <a:pt x="113" y="141"/>
                </a:lnTo>
                <a:lnTo>
                  <a:pt x="113" y="141"/>
                </a:lnTo>
                <a:lnTo>
                  <a:pt x="112" y="138"/>
                </a:lnTo>
                <a:lnTo>
                  <a:pt x="112" y="138"/>
                </a:lnTo>
                <a:close/>
                <a:moveTo>
                  <a:pt x="201" y="114"/>
                </a:moveTo>
                <a:lnTo>
                  <a:pt x="201" y="114"/>
                </a:lnTo>
                <a:lnTo>
                  <a:pt x="201" y="112"/>
                </a:lnTo>
                <a:lnTo>
                  <a:pt x="201" y="112"/>
                </a:lnTo>
                <a:lnTo>
                  <a:pt x="193" y="115"/>
                </a:lnTo>
                <a:lnTo>
                  <a:pt x="193" y="115"/>
                </a:lnTo>
                <a:lnTo>
                  <a:pt x="197" y="115"/>
                </a:lnTo>
                <a:lnTo>
                  <a:pt x="201" y="114"/>
                </a:lnTo>
                <a:lnTo>
                  <a:pt x="201" y="114"/>
                </a:lnTo>
                <a:close/>
                <a:moveTo>
                  <a:pt x="39" y="141"/>
                </a:moveTo>
                <a:lnTo>
                  <a:pt x="39" y="141"/>
                </a:lnTo>
                <a:lnTo>
                  <a:pt x="38" y="142"/>
                </a:lnTo>
                <a:lnTo>
                  <a:pt x="38" y="145"/>
                </a:lnTo>
                <a:lnTo>
                  <a:pt x="38" y="145"/>
                </a:lnTo>
                <a:lnTo>
                  <a:pt x="41" y="142"/>
                </a:lnTo>
                <a:lnTo>
                  <a:pt x="41" y="142"/>
                </a:lnTo>
                <a:lnTo>
                  <a:pt x="39" y="141"/>
                </a:lnTo>
                <a:lnTo>
                  <a:pt x="39" y="141"/>
                </a:lnTo>
                <a:close/>
                <a:moveTo>
                  <a:pt x="181" y="142"/>
                </a:moveTo>
                <a:lnTo>
                  <a:pt x="181" y="142"/>
                </a:lnTo>
                <a:lnTo>
                  <a:pt x="181" y="141"/>
                </a:lnTo>
                <a:lnTo>
                  <a:pt x="181" y="141"/>
                </a:lnTo>
                <a:lnTo>
                  <a:pt x="181" y="138"/>
                </a:lnTo>
                <a:lnTo>
                  <a:pt x="181" y="138"/>
                </a:lnTo>
                <a:lnTo>
                  <a:pt x="179" y="138"/>
                </a:lnTo>
                <a:lnTo>
                  <a:pt x="179" y="138"/>
                </a:lnTo>
                <a:lnTo>
                  <a:pt x="181" y="142"/>
                </a:lnTo>
                <a:lnTo>
                  <a:pt x="181" y="142"/>
                </a:lnTo>
                <a:close/>
                <a:moveTo>
                  <a:pt x="62" y="19"/>
                </a:moveTo>
                <a:lnTo>
                  <a:pt x="62" y="19"/>
                </a:lnTo>
                <a:lnTo>
                  <a:pt x="63" y="19"/>
                </a:lnTo>
                <a:lnTo>
                  <a:pt x="66" y="17"/>
                </a:lnTo>
                <a:lnTo>
                  <a:pt x="66" y="17"/>
                </a:lnTo>
                <a:lnTo>
                  <a:pt x="63" y="17"/>
                </a:lnTo>
                <a:lnTo>
                  <a:pt x="62" y="19"/>
                </a:lnTo>
                <a:lnTo>
                  <a:pt x="62" y="19"/>
                </a:lnTo>
                <a:close/>
                <a:moveTo>
                  <a:pt x="29" y="78"/>
                </a:moveTo>
                <a:lnTo>
                  <a:pt x="29" y="78"/>
                </a:lnTo>
                <a:lnTo>
                  <a:pt x="31" y="76"/>
                </a:lnTo>
                <a:lnTo>
                  <a:pt x="31" y="73"/>
                </a:lnTo>
                <a:lnTo>
                  <a:pt x="31" y="73"/>
                </a:lnTo>
                <a:lnTo>
                  <a:pt x="29" y="76"/>
                </a:lnTo>
                <a:lnTo>
                  <a:pt x="29" y="78"/>
                </a:lnTo>
                <a:lnTo>
                  <a:pt x="29" y="78"/>
                </a:lnTo>
                <a:close/>
                <a:moveTo>
                  <a:pt x="227" y="223"/>
                </a:moveTo>
                <a:lnTo>
                  <a:pt x="227" y="223"/>
                </a:lnTo>
                <a:lnTo>
                  <a:pt x="220" y="226"/>
                </a:lnTo>
                <a:lnTo>
                  <a:pt x="220" y="226"/>
                </a:lnTo>
                <a:lnTo>
                  <a:pt x="220" y="226"/>
                </a:lnTo>
                <a:lnTo>
                  <a:pt x="220" y="226"/>
                </a:lnTo>
                <a:lnTo>
                  <a:pt x="227" y="225"/>
                </a:lnTo>
                <a:lnTo>
                  <a:pt x="227" y="225"/>
                </a:lnTo>
                <a:lnTo>
                  <a:pt x="227" y="223"/>
                </a:lnTo>
                <a:lnTo>
                  <a:pt x="227" y="223"/>
                </a:lnTo>
                <a:close/>
                <a:moveTo>
                  <a:pt x="54" y="147"/>
                </a:moveTo>
                <a:lnTo>
                  <a:pt x="54" y="147"/>
                </a:lnTo>
                <a:lnTo>
                  <a:pt x="52" y="145"/>
                </a:lnTo>
                <a:lnTo>
                  <a:pt x="52" y="145"/>
                </a:lnTo>
                <a:lnTo>
                  <a:pt x="49" y="145"/>
                </a:lnTo>
                <a:lnTo>
                  <a:pt x="48" y="147"/>
                </a:lnTo>
                <a:lnTo>
                  <a:pt x="48" y="147"/>
                </a:lnTo>
                <a:lnTo>
                  <a:pt x="49" y="148"/>
                </a:lnTo>
                <a:lnTo>
                  <a:pt x="49" y="148"/>
                </a:lnTo>
                <a:lnTo>
                  <a:pt x="54" y="147"/>
                </a:lnTo>
                <a:lnTo>
                  <a:pt x="54" y="147"/>
                </a:lnTo>
                <a:close/>
                <a:moveTo>
                  <a:pt x="217" y="340"/>
                </a:moveTo>
                <a:lnTo>
                  <a:pt x="217" y="340"/>
                </a:lnTo>
                <a:lnTo>
                  <a:pt x="220" y="338"/>
                </a:lnTo>
                <a:lnTo>
                  <a:pt x="220" y="338"/>
                </a:lnTo>
                <a:lnTo>
                  <a:pt x="220" y="336"/>
                </a:lnTo>
                <a:lnTo>
                  <a:pt x="220" y="336"/>
                </a:lnTo>
                <a:lnTo>
                  <a:pt x="218" y="337"/>
                </a:lnTo>
                <a:lnTo>
                  <a:pt x="217" y="340"/>
                </a:lnTo>
                <a:lnTo>
                  <a:pt x="217" y="340"/>
                </a:lnTo>
                <a:close/>
                <a:moveTo>
                  <a:pt x="150" y="168"/>
                </a:moveTo>
                <a:lnTo>
                  <a:pt x="150" y="168"/>
                </a:lnTo>
                <a:lnTo>
                  <a:pt x="147" y="164"/>
                </a:lnTo>
                <a:lnTo>
                  <a:pt x="146" y="159"/>
                </a:lnTo>
                <a:lnTo>
                  <a:pt x="146" y="159"/>
                </a:lnTo>
                <a:lnTo>
                  <a:pt x="146" y="165"/>
                </a:lnTo>
                <a:lnTo>
                  <a:pt x="147" y="166"/>
                </a:lnTo>
                <a:lnTo>
                  <a:pt x="150" y="168"/>
                </a:lnTo>
                <a:lnTo>
                  <a:pt x="150" y="168"/>
                </a:lnTo>
                <a:close/>
                <a:moveTo>
                  <a:pt x="153" y="289"/>
                </a:moveTo>
                <a:lnTo>
                  <a:pt x="153" y="289"/>
                </a:lnTo>
                <a:lnTo>
                  <a:pt x="159" y="287"/>
                </a:lnTo>
                <a:lnTo>
                  <a:pt x="159" y="287"/>
                </a:lnTo>
                <a:lnTo>
                  <a:pt x="159" y="287"/>
                </a:lnTo>
                <a:lnTo>
                  <a:pt x="159" y="287"/>
                </a:lnTo>
                <a:lnTo>
                  <a:pt x="153" y="286"/>
                </a:lnTo>
                <a:lnTo>
                  <a:pt x="153" y="286"/>
                </a:lnTo>
                <a:lnTo>
                  <a:pt x="153" y="289"/>
                </a:lnTo>
                <a:lnTo>
                  <a:pt x="153" y="289"/>
                </a:lnTo>
                <a:close/>
                <a:moveTo>
                  <a:pt x="140" y="287"/>
                </a:moveTo>
                <a:lnTo>
                  <a:pt x="140" y="287"/>
                </a:lnTo>
                <a:lnTo>
                  <a:pt x="140" y="284"/>
                </a:lnTo>
                <a:lnTo>
                  <a:pt x="139" y="283"/>
                </a:lnTo>
                <a:lnTo>
                  <a:pt x="139" y="283"/>
                </a:lnTo>
                <a:lnTo>
                  <a:pt x="136" y="284"/>
                </a:lnTo>
                <a:lnTo>
                  <a:pt x="136" y="284"/>
                </a:lnTo>
                <a:lnTo>
                  <a:pt x="140" y="287"/>
                </a:lnTo>
                <a:lnTo>
                  <a:pt x="140" y="287"/>
                </a:lnTo>
                <a:close/>
                <a:moveTo>
                  <a:pt x="144" y="235"/>
                </a:moveTo>
                <a:lnTo>
                  <a:pt x="144" y="235"/>
                </a:lnTo>
                <a:lnTo>
                  <a:pt x="144" y="235"/>
                </a:lnTo>
                <a:lnTo>
                  <a:pt x="144" y="235"/>
                </a:lnTo>
                <a:lnTo>
                  <a:pt x="142" y="239"/>
                </a:lnTo>
                <a:lnTo>
                  <a:pt x="142" y="239"/>
                </a:lnTo>
                <a:lnTo>
                  <a:pt x="142" y="240"/>
                </a:lnTo>
                <a:lnTo>
                  <a:pt x="142" y="240"/>
                </a:lnTo>
                <a:lnTo>
                  <a:pt x="142" y="240"/>
                </a:lnTo>
                <a:lnTo>
                  <a:pt x="142" y="240"/>
                </a:lnTo>
                <a:lnTo>
                  <a:pt x="143" y="240"/>
                </a:lnTo>
                <a:lnTo>
                  <a:pt x="143" y="240"/>
                </a:lnTo>
                <a:lnTo>
                  <a:pt x="143" y="240"/>
                </a:lnTo>
                <a:lnTo>
                  <a:pt x="143" y="240"/>
                </a:lnTo>
                <a:lnTo>
                  <a:pt x="144" y="235"/>
                </a:lnTo>
                <a:lnTo>
                  <a:pt x="144" y="235"/>
                </a:lnTo>
                <a:close/>
                <a:moveTo>
                  <a:pt x="251" y="178"/>
                </a:moveTo>
                <a:lnTo>
                  <a:pt x="251" y="178"/>
                </a:lnTo>
                <a:lnTo>
                  <a:pt x="251" y="178"/>
                </a:lnTo>
                <a:lnTo>
                  <a:pt x="251" y="178"/>
                </a:lnTo>
                <a:lnTo>
                  <a:pt x="248" y="182"/>
                </a:lnTo>
                <a:lnTo>
                  <a:pt x="248" y="182"/>
                </a:lnTo>
                <a:lnTo>
                  <a:pt x="251" y="182"/>
                </a:lnTo>
                <a:lnTo>
                  <a:pt x="251" y="182"/>
                </a:lnTo>
                <a:lnTo>
                  <a:pt x="251" y="182"/>
                </a:lnTo>
                <a:lnTo>
                  <a:pt x="251" y="181"/>
                </a:lnTo>
                <a:lnTo>
                  <a:pt x="251" y="181"/>
                </a:lnTo>
                <a:lnTo>
                  <a:pt x="251" y="178"/>
                </a:lnTo>
                <a:lnTo>
                  <a:pt x="251" y="178"/>
                </a:lnTo>
                <a:close/>
                <a:moveTo>
                  <a:pt x="39" y="71"/>
                </a:moveTo>
                <a:lnTo>
                  <a:pt x="39" y="71"/>
                </a:lnTo>
                <a:lnTo>
                  <a:pt x="39" y="71"/>
                </a:lnTo>
                <a:lnTo>
                  <a:pt x="39" y="71"/>
                </a:lnTo>
                <a:lnTo>
                  <a:pt x="39" y="61"/>
                </a:lnTo>
                <a:lnTo>
                  <a:pt x="39" y="61"/>
                </a:lnTo>
                <a:lnTo>
                  <a:pt x="39" y="71"/>
                </a:lnTo>
                <a:lnTo>
                  <a:pt x="39" y="71"/>
                </a:lnTo>
                <a:close/>
                <a:moveTo>
                  <a:pt x="123" y="361"/>
                </a:moveTo>
                <a:lnTo>
                  <a:pt x="123" y="361"/>
                </a:lnTo>
                <a:lnTo>
                  <a:pt x="115" y="361"/>
                </a:lnTo>
                <a:lnTo>
                  <a:pt x="115" y="361"/>
                </a:lnTo>
                <a:lnTo>
                  <a:pt x="122" y="363"/>
                </a:lnTo>
                <a:lnTo>
                  <a:pt x="122" y="363"/>
                </a:lnTo>
                <a:lnTo>
                  <a:pt x="122" y="363"/>
                </a:lnTo>
                <a:lnTo>
                  <a:pt x="123" y="361"/>
                </a:lnTo>
                <a:lnTo>
                  <a:pt x="123" y="361"/>
                </a:lnTo>
                <a:close/>
                <a:moveTo>
                  <a:pt x="48" y="354"/>
                </a:moveTo>
                <a:lnTo>
                  <a:pt x="48" y="354"/>
                </a:lnTo>
                <a:lnTo>
                  <a:pt x="48" y="354"/>
                </a:lnTo>
                <a:lnTo>
                  <a:pt x="48" y="354"/>
                </a:lnTo>
                <a:lnTo>
                  <a:pt x="54" y="357"/>
                </a:lnTo>
                <a:lnTo>
                  <a:pt x="54" y="357"/>
                </a:lnTo>
                <a:lnTo>
                  <a:pt x="54" y="354"/>
                </a:lnTo>
                <a:lnTo>
                  <a:pt x="54" y="354"/>
                </a:lnTo>
                <a:lnTo>
                  <a:pt x="51" y="354"/>
                </a:lnTo>
                <a:lnTo>
                  <a:pt x="51" y="354"/>
                </a:lnTo>
                <a:lnTo>
                  <a:pt x="48" y="354"/>
                </a:lnTo>
                <a:lnTo>
                  <a:pt x="48" y="354"/>
                </a:lnTo>
                <a:close/>
                <a:moveTo>
                  <a:pt x="147" y="185"/>
                </a:moveTo>
                <a:lnTo>
                  <a:pt x="147" y="185"/>
                </a:lnTo>
                <a:lnTo>
                  <a:pt x="147" y="185"/>
                </a:lnTo>
                <a:lnTo>
                  <a:pt x="147" y="185"/>
                </a:lnTo>
                <a:lnTo>
                  <a:pt x="144" y="189"/>
                </a:lnTo>
                <a:lnTo>
                  <a:pt x="144" y="189"/>
                </a:lnTo>
                <a:lnTo>
                  <a:pt x="144" y="191"/>
                </a:lnTo>
                <a:lnTo>
                  <a:pt x="146" y="191"/>
                </a:lnTo>
                <a:lnTo>
                  <a:pt x="146" y="191"/>
                </a:lnTo>
                <a:lnTo>
                  <a:pt x="147" y="185"/>
                </a:lnTo>
                <a:lnTo>
                  <a:pt x="147" y="185"/>
                </a:lnTo>
                <a:close/>
                <a:moveTo>
                  <a:pt x="150" y="341"/>
                </a:moveTo>
                <a:lnTo>
                  <a:pt x="150" y="341"/>
                </a:lnTo>
                <a:lnTo>
                  <a:pt x="152" y="341"/>
                </a:lnTo>
                <a:lnTo>
                  <a:pt x="152" y="341"/>
                </a:lnTo>
                <a:lnTo>
                  <a:pt x="152" y="337"/>
                </a:lnTo>
                <a:lnTo>
                  <a:pt x="152" y="337"/>
                </a:lnTo>
                <a:lnTo>
                  <a:pt x="150" y="341"/>
                </a:lnTo>
                <a:lnTo>
                  <a:pt x="150" y="341"/>
                </a:lnTo>
                <a:close/>
                <a:moveTo>
                  <a:pt x="18" y="95"/>
                </a:moveTo>
                <a:lnTo>
                  <a:pt x="18" y="95"/>
                </a:lnTo>
                <a:lnTo>
                  <a:pt x="21" y="90"/>
                </a:lnTo>
                <a:lnTo>
                  <a:pt x="21" y="90"/>
                </a:lnTo>
                <a:lnTo>
                  <a:pt x="19" y="91"/>
                </a:lnTo>
                <a:lnTo>
                  <a:pt x="19" y="91"/>
                </a:lnTo>
                <a:lnTo>
                  <a:pt x="18" y="93"/>
                </a:lnTo>
                <a:lnTo>
                  <a:pt x="18" y="95"/>
                </a:lnTo>
                <a:lnTo>
                  <a:pt x="18" y="95"/>
                </a:lnTo>
                <a:close/>
                <a:moveTo>
                  <a:pt x="117" y="188"/>
                </a:moveTo>
                <a:lnTo>
                  <a:pt x="117" y="188"/>
                </a:lnTo>
                <a:lnTo>
                  <a:pt x="116" y="184"/>
                </a:lnTo>
                <a:lnTo>
                  <a:pt x="116" y="184"/>
                </a:lnTo>
                <a:lnTo>
                  <a:pt x="116" y="184"/>
                </a:lnTo>
                <a:lnTo>
                  <a:pt x="116" y="184"/>
                </a:lnTo>
                <a:lnTo>
                  <a:pt x="115" y="188"/>
                </a:lnTo>
                <a:lnTo>
                  <a:pt x="115" y="188"/>
                </a:lnTo>
                <a:lnTo>
                  <a:pt x="117" y="188"/>
                </a:lnTo>
                <a:lnTo>
                  <a:pt x="117" y="188"/>
                </a:lnTo>
                <a:close/>
                <a:moveTo>
                  <a:pt x="201" y="181"/>
                </a:moveTo>
                <a:lnTo>
                  <a:pt x="201" y="181"/>
                </a:lnTo>
                <a:lnTo>
                  <a:pt x="200" y="185"/>
                </a:lnTo>
                <a:lnTo>
                  <a:pt x="200" y="185"/>
                </a:lnTo>
                <a:lnTo>
                  <a:pt x="200" y="185"/>
                </a:lnTo>
                <a:lnTo>
                  <a:pt x="200" y="185"/>
                </a:lnTo>
                <a:lnTo>
                  <a:pt x="203" y="182"/>
                </a:lnTo>
                <a:lnTo>
                  <a:pt x="203" y="182"/>
                </a:lnTo>
                <a:lnTo>
                  <a:pt x="201" y="181"/>
                </a:lnTo>
                <a:lnTo>
                  <a:pt x="201" y="181"/>
                </a:lnTo>
                <a:close/>
                <a:moveTo>
                  <a:pt x="35" y="127"/>
                </a:moveTo>
                <a:lnTo>
                  <a:pt x="35" y="127"/>
                </a:lnTo>
                <a:lnTo>
                  <a:pt x="32" y="128"/>
                </a:lnTo>
                <a:lnTo>
                  <a:pt x="32" y="128"/>
                </a:lnTo>
                <a:lnTo>
                  <a:pt x="32" y="131"/>
                </a:lnTo>
                <a:lnTo>
                  <a:pt x="32" y="131"/>
                </a:lnTo>
                <a:lnTo>
                  <a:pt x="34" y="130"/>
                </a:lnTo>
                <a:lnTo>
                  <a:pt x="35" y="127"/>
                </a:lnTo>
                <a:lnTo>
                  <a:pt x="35" y="127"/>
                </a:lnTo>
                <a:close/>
                <a:moveTo>
                  <a:pt x="22" y="68"/>
                </a:moveTo>
                <a:lnTo>
                  <a:pt x="22" y="68"/>
                </a:lnTo>
                <a:lnTo>
                  <a:pt x="22" y="68"/>
                </a:lnTo>
                <a:lnTo>
                  <a:pt x="22" y="68"/>
                </a:lnTo>
                <a:lnTo>
                  <a:pt x="18" y="70"/>
                </a:lnTo>
                <a:lnTo>
                  <a:pt x="18" y="70"/>
                </a:lnTo>
                <a:lnTo>
                  <a:pt x="18" y="71"/>
                </a:lnTo>
                <a:lnTo>
                  <a:pt x="18" y="71"/>
                </a:lnTo>
                <a:lnTo>
                  <a:pt x="17" y="76"/>
                </a:lnTo>
                <a:lnTo>
                  <a:pt x="17" y="76"/>
                </a:lnTo>
                <a:lnTo>
                  <a:pt x="18" y="73"/>
                </a:lnTo>
                <a:lnTo>
                  <a:pt x="18" y="73"/>
                </a:lnTo>
                <a:lnTo>
                  <a:pt x="19" y="71"/>
                </a:lnTo>
                <a:lnTo>
                  <a:pt x="21" y="70"/>
                </a:lnTo>
                <a:lnTo>
                  <a:pt x="21" y="70"/>
                </a:lnTo>
                <a:lnTo>
                  <a:pt x="22" y="68"/>
                </a:lnTo>
                <a:lnTo>
                  <a:pt x="22" y="68"/>
                </a:lnTo>
                <a:close/>
                <a:moveTo>
                  <a:pt x="198" y="344"/>
                </a:moveTo>
                <a:lnTo>
                  <a:pt x="198" y="344"/>
                </a:lnTo>
                <a:lnTo>
                  <a:pt x="201" y="344"/>
                </a:lnTo>
                <a:lnTo>
                  <a:pt x="201" y="344"/>
                </a:lnTo>
                <a:lnTo>
                  <a:pt x="201" y="341"/>
                </a:lnTo>
                <a:lnTo>
                  <a:pt x="201" y="341"/>
                </a:lnTo>
                <a:lnTo>
                  <a:pt x="200" y="343"/>
                </a:lnTo>
                <a:lnTo>
                  <a:pt x="200" y="343"/>
                </a:lnTo>
                <a:lnTo>
                  <a:pt x="198" y="344"/>
                </a:lnTo>
                <a:lnTo>
                  <a:pt x="198" y="344"/>
                </a:lnTo>
                <a:close/>
                <a:moveTo>
                  <a:pt x="17" y="103"/>
                </a:moveTo>
                <a:lnTo>
                  <a:pt x="17" y="103"/>
                </a:lnTo>
                <a:lnTo>
                  <a:pt x="17" y="107"/>
                </a:lnTo>
                <a:lnTo>
                  <a:pt x="17" y="107"/>
                </a:lnTo>
                <a:lnTo>
                  <a:pt x="19" y="103"/>
                </a:lnTo>
                <a:lnTo>
                  <a:pt x="19" y="103"/>
                </a:lnTo>
                <a:lnTo>
                  <a:pt x="17" y="103"/>
                </a:lnTo>
                <a:lnTo>
                  <a:pt x="17" y="103"/>
                </a:lnTo>
                <a:close/>
                <a:moveTo>
                  <a:pt x="177" y="117"/>
                </a:moveTo>
                <a:lnTo>
                  <a:pt x="177" y="117"/>
                </a:lnTo>
                <a:lnTo>
                  <a:pt x="167" y="117"/>
                </a:lnTo>
                <a:lnTo>
                  <a:pt x="167" y="117"/>
                </a:lnTo>
                <a:lnTo>
                  <a:pt x="173" y="117"/>
                </a:lnTo>
                <a:lnTo>
                  <a:pt x="177" y="117"/>
                </a:lnTo>
                <a:lnTo>
                  <a:pt x="177" y="117"/>
                </a:lnTo>
                <a:close/>
                <a:moveTo>
                  <a:pt x="233" y="216"/>
                </a:moveTo>
                <a:lnTo>
                  <a:pt x="233" y="216"/>
                </a:lnTo>
                <a:lnTo>
                  <a:pt x="234" y="216"/>
                </a:lnTo>
                <a:lnTo>
                  <a:pt x="234" y="216"/>
                </a:lnTo>
                <a:lnTo>
                  <a:pt x="234" y="216"/>
                </a:lnTo>
                <a:lnTo>
                  <a:pt x="237" y="211"/>
                </a:lnTo>
                <a:lnTo>
                  <a:pt x="237" y="211"/>
                </a:lnTo>
                <a:lnTo>
                  <a:pt x="238" y="209"/>
                </a:lnTo>
                <a:lnTo>
                  <a:pt x="238" y="209"/>
                </a:lnTo>
                <a:lnTo>
                  <a:pt x="237" y="209"/>
                </a:lnTo>
                <a:lnTo>
                  <a:pt x="237" y="209"/>
                </a:lnTo>
                <a:lnTo>
                  <a:pt x="233" y="216"/>
                </a:lnTo>
                <a:lnTo>
                  <a:pt x="233" y="216"/>
                </a:lnTo>
                <a:close/>
                <a:moveTo>
                  <a:pt x="39" y="321"/>
                </a:moveTo>
                <a:lnTo>
                  <a:pt x="39" y="321"/>
                </a:lnTo>
                <a:lnTo>
                  <a:pt x="39" y="321"/>
                </a:lnTo>
                <a:lnTo>
                  <a:pt x="39" y="321"/>
                </a:lnTo>
                <a:lnTo>
                  <a:pt x="41" y="317"/>
                </a:lnTo>
                <a:lnTo>
                  <a:pt x="41" y="317"/>
                </a:lnTo>
                <a:lnTo>
                  <a:pt x="41" y="317"/>
                </a:lnTo>
                <a:lnTo>
                  <a:pt x="41" y="317"/>
                </a:lnTo>
                <a:lnTo>
                  <a:pt x="38" y="320"/>
                </a:lnTo>
                <a:lnTo>
                  <a:pt x="38" y="320"/>
                </a:lnTo>
                <a:lnTo>
                  <a:pt x="39" y="321"/>
                </a:lnTo>
                <a:lnTo>
                  <a:pt x="39" y="321"/>
                </a:lnTo>
                <a:close/>
                <a:moveTo>
                  <a:pt x="38" y="122"/>
                </a:moveTo>
                <a:lnTo>
                  <a:pt x="38" y="122"/>
                </a:lnTo>
                <a:lnTo>
                  <a:pt x="35" y="121"/>
                </a:lnTo>
                <a:lnTo>
                  <a:pt x="34" y="124"/>
                </a:lnTo>
                <a:lnTo>
                  <a:pt x="34" y="124"/>
                </a:lnTo>
                <a:lnTo>
                  <a:pt x="38" y="122"/>
                </a:lnTo>
                <a:lnTo>
                  <a:pt x="38" y="122"/>
                </a:lnTo>
                <a:close/>
                <a:moveTo>
                  <a:pt x="81" y="138"/>
                </a:moveTo>
                <a:lnTo>
                  <a:pt x="81" y="138"/>
                </a:lnTo>
                <a:lnTo>
                  <a:pt x="81" y="142"/>
                </a:lnTo>
                <a:lnTo>
                  <a:pt x="81" y="142"/>
                </a:lnTo>
                <a:lnTo>
                  <a:pt x="82" y="142"/>
                </a:lnTo>
                <a:lnTo>
                  <a:pt x="82" y="142"/>
                </a:lnTo>
                <a:lnTo>
                  <a:pt x="82" y="141"/>
                </a:lnTo>
                <a:lnTo>
                  <a:pt x="81" y="138"/>
                </a:lnTo>
                <a:lnTo>
                  <a:pt x="81" y="138"/>
                </a:lnTo>
                <a:close/>
                <a:moveTo>
                  <a:pt x="126" y="198"/>
                </a:moveTo>
                <a:lnTo>
                  <a:pt x="126" y="198"/>
                </a:lnTo>
                <a:lnTo>
                  <a:pt x="125" y="195"/>
                </a:lnTo>
                <a:lnTo>
                  <a:pt x="120" y="193"/>
                </a:lnTo>
                <a:lnTo>
                  <a:pt x="120" y="193"/>
                </a:lnTo>
                <a:lnTo>
                  <a:pt x="126" y="198"/>
                </a:lnTo>
                <a:lnTo>
                  <a:pt x="126" y="198"/>
                </a:lnTo>
                <a:close/>
                <a:moveTo>
                  <a:pt x="244" y="195"/>
                </a:moveTo>
                <a:lnTo>
                  <a:pt x="244" y="195"/>
                </a:lnTo>
                <a:lnTo>
                  <a:pt x="243" y="196"/>
                </a:lnTo>
                <a:lnTo>
                  <a:pt x="244" y="199"/>
                </a:lnTo>
                <a:lnTo>
                  <a:pt x="244" y="199"/>
                </a:lnTo>
                <a:lnTo>
                  <a:pt x="244" y="196"/>
                </a:lnTo>
                <a:lnTo>
                  <a:pt x="244" y="195"/>
                </a:lnTo>
                <a:lnTo>
                  <a:pt x="244" y="195"/>
                </a:lnTo>
                <a:close/>
                <a:moveTo>
                  <a:pt x="171" y="341"/>
                </a:moveTo>
                <a:lnTo>
                  <a:pt x="171" y="341"/>
                </a:lnTo>
                <a:lnTo>
                  <a:pt x="173" y="341"/>
                </a:lnTo>
                <a:lnTo>
                  <a:pt x="173" y="341"/>
                </a:lnTo>
                <a:lnTo>
                  <a:pt x="173" y="338"/>
                </a:lnTo>
                <a:lnTo>
                  <a:pt x="173" y="338"/>
                </a:lnTo>
                <a:lnTo>
                  <a:pt x="171" y="338"/>
                </a:lnTo>
                <a:lnTo>
                  <a:pt x="171" y="338"/>
                </a:lnTo>
                <a:lnTo>
                  <a:pt x="171" y="338"/>
                </a:lnTo>
                <a:lnTo>
                  <a:pt x="171" y="341"/>
                </a:lnTo>
                <a:lnTo>
                  <a:pt x="171" y="341"/>
                </a:lnTo>
                <a:close/>
                <a:moveTo>
                  <a:pt x="68" y="131"/>
                </a:moveTo>
                <a:lnTo>
                  <a:pt x="68" y="131"/>
                </a:lnTo>
                <a:lnTo>
                  <a:pt x="66" y="137"/>
                </a:lnTo>
                <a:lnTo>
                  <a:pt x="66" y="137"/>
                </a:lnTo>
                <a:lnTo>
                  <a:pt x="68" y="135"/>
                </a:lnTo>
                <a:lnTo>
                  <a:pt x="68" y="131"/>
                </a:lnTo>
                <a:lnTo>
                  <a:pt x="68" y="131"/>
                </a:lnTo>
                <a:close/>
                <a:moveTo>
                  <a:pt x="78" y="13"/>
                </a:moveTo>
                <a:lnTo>
                  <a:pt x="78" y="13"/>
                </a:lnTo>
                <a:lnTo>
                  <a:pt x="76" y="13"/>
                </a:lnTo>
                <a:lnTo>
                  <a:pt x="76" y="13"/>
                </a:lnTo>
                <a:lnTo>
                  <a:pt x="75" y="13"/>
                </a:lnTo>
                <a:lnTo>
                  <a:pt x="75" y="13"/>
                </a:lnTo>
                <a:lnTo>
                  <a:pt x="73" y="14"/>
                </a:lnTo>
                <a:lnTo>
                  <a:pt x="73" y="14"/>
                </a:lnTo>
                <a:lnTo>
                  <a:pt x="76" y="14"/>
                </a:lnTo>
                <a:lnTo>
                  <a:pt x="78" y="13"/>
                </a:lnTo>
                <a:lnTo>
                  <a:pt x="78" y="13"/>
                </a:lnTo>
                <a:close/>
                <a:moveTo>
                  <a:pt x="177" y="226"/>
                </a:moveTo>
                <a:lnTo>
                  <a:pt x="177" y="226"/>
                </a:lnTo>
                <a:lnTo>
                  <a:pt x="180" y="220"/>
                </a:lnTo>
                <a:lnTo>
                  <a:pt x="180" y="220"/>
                </a:lnTo>
                <a:lnTo>
                  <a:pt x="177" y="223"/>
                </a:lnTo>
                <a:lnTo>
                  <a:pt x="177" y="226"/>
                </a:lnTo>
                <a:lnTo>
                  <a:pt x="177" y="226"/>
                </a:lnTo>
                <a:close/>
                <a:moveTo>
                  <a:pt x="21" y="84"/>
                </a:moveTo>
                <a:lnTo>
                  <a:pt x="21" y="84"/>
                </a:lnTo>
                <a:lnTo>
                  <a:pt x="22" y="85"/>
                </a:lnTo>
                <a:lnTo>
                  <a:pt x="22" y="85"/>
                </a:lnTo>
                <a:lnTo>
                  <a:pt x="25" y="81"/>
                </a:lnTo>
                <a:lnTo>
                  <a:pt x="25" y="81"/>
                </a:lnTo>
                <a:lnTo>
                  <a:pt x="25" y="80"/>
                </a:lnTo>
                <a:lnTo>
                  <a:pt x="25" y="80"/>
                </a:lnTo>
                <a:lnTo>
                  <a:pt x="21" y="84"/>
                </a:lnTo>
                <a:lnTo>
                  <a:pt x="21" y="84"/>
                </a:lnTo>
                <a:close/>
                <a:moveTo>
                  <a:pt x="163" y="240"/>
                </a:moveTo>
                <a:lnTo>
                  <a:pt x="163" y="240"/>
                </a:lnTo>
                <a:lnTo>
                  <a:pt x="163" y="240"/>
                </a:lnTo>
                <a:lnTo>
                  <a:pt x="163" y="240"/>
                </a:lnTo>
                <a:lnTo>
                  <a:pt x="164" y="240"/>
                </a:lnTo>
                <a:lnTo>
                  <a:pt x="164" y="240"/>
                </a:lnTo>
                <a:lnTo>
                  <a:pt x="166" y="233"/>
                </a:lnTo>
                <a:lnTo>
                  <a:pt x="166" y="233"/>
                </a:lnTo>
                <a:lnTo>
                  <a:pt x="166" y="233"/>
                </a:lnTo>
                <a:lnTo>
                  <a:pt x="166" y="233"/>
                </a:lnTo>
                <a:lnTo>
                  <a:pt x="163" y="240"/>
                </a:lnTo>
                <a:lnTo>
                  <a:pt x="163" y="240"/>
                </a:lnTo>
                <a:close/>
                <a:moveTo>
                  <a:pt x="46" y="337"/>
                </a:moveTo>
                <a:lnTo>
                  <a:pt x="46" y="337"/>
                </a:lnTo>
                <a:lnTo>
                  <a:pt x="46" y="337"/>
                </a:lnTo>
                <a:lnTo>
                  <a:pt x="46" y="337"/>
                </a:lnTo>
                <a:lnTo>
                  <a:pt x="46" y="328"/>
                </a:lnTo>
                <a:lnTo>
                  <a:pt x="46" y="328"/>
                </a:lnTo>
                <a:lnTo>
                  <a:pt x="46" y="327"/>
                </a:lnTo>
                <a:lnTo>
                  <a:pt x="45" y="327"/>
                </a:lnTo>
                <a:lnTo>
                  <a:pt x="45" y="327"/>
                </a:lnTo>
                <a:lnTo>
                  <a:pt x="46" y="337"/>
                </a:lnTo>
                <a:lnTo>
                  <a:pt x="46" y="337"/>
                </a:lnTo>
                <a:close/>
                <a:moveTo>
                  <a:pt x="62" y="138"/>
                </a:moveTo>
                <a:lnTo>
                  <a:pt x="62" y="138"/>
                </a:lnTo>
                <a:lnTo>
                  <a:pt x="62" y="138"/>
                </a:lnTo>
                <a:lnTo>
                  <a:pt x="62" y="138"/>
                </a:lnTo>
                <a:lnTo>
                  <a:pt x="63" y="134"/>
                </a:lnTo>
                <a:lnTo>
                  <a:pt x="63" y="134"/>
                </a:lnTo>
                <a:lnTo>
                  <a:pt x="62" y="134"/>
                </a:lnTo>
                <a:lnTo>
                  <a:pt x="62" y="134"/>
                </a:lnTo>
                <a:lnTo>
                  <a:pt x="62" y="138"/>
                </a:lnTo>
                <a:lnTo>
                  <a:pt x="62" y="138"/>
                </a:lnTo>
                <a:close/>
                <a:moveTo>
                  <a:pt x="200" y="26"/>
                </a:moveTo>
                <a:lnTo>
                  <a:pt x="200" y="26"/>
                </a:lnTo>
                <a:lnTo>
                  <a:pt x="200" y="26"/>
                </a:lnTo>
                <a:lnTo>
                  <a:pt x="200" y="26"/>
                </a:lnTo>
                <a:lnTo>
                  <a:pt x="196" y="26"/>
                </a:lnTo>
                <a:lnTo>
                  <a:pt x="196" y="26"/>
                </a:lnTo>
                <a:lnTo>
                  <a:pt x="197" y="27"/>
                </a:lnTo>
                <a:lnTo>
                  <a:pt x="198" y="27"/>
                </a:lnTo>
                <a:lnTo>
                  <a:pt x="198" y="27"/>
                </a:lnTo>
                <a:lnTo>
                  <a:pt x="200" y="26"/>
                </a:lnTo>
                <a:lnTo>
                  <a:pt x="200" y="26"/>
                </a:lnTo>
                <a:close/>
                <a:moveTo>
                  <a:pt x="29" y="201"/>
                </a:moveTo>
                <a:lnTo>
                  <a:pt x="29" y="201"/>
                </a:lnTo>
                <a:lnTo>
                  <a:pt x="29" y="205"/>
                </a:lnTo>
                <a:lnTo>
                  <a:pt x="29" y="205"/>
                </a:lnTo>
                <a:lnTo>
                  <a:pt x="31" y="205"/>
                </a:lnTo>
                <a:lnTo>
                  <a:pt x="31" y="205"/>
                </a:lnTo>
                <a:lnTo>
                  <a:pt x="31" y="201"/>
                </a:lnTo>
                <a:lnTo>
                  <a:pt x="31" y="201"/>
                </a:lnTo>
                <a:lnTo>
                  <a:pt x="29" y="201"/>
                </a:lnTo>
                <a:lnTo>
                  <a:pt x="29" y="201"/>
                </a:lnTo>
                <a:close/>
                <a:moveTo>
                  <a:pt x="238" y="128"/>
                </a:moveTo>
                <a:lnTo>
                  <a:pt x="238" y="128"/>
                </a:lnTo>
                <a:lnTo>
                  <a:pt x="238" y="130"/>
                </a:lnTo>
                <a:lnTo>
                  <a:pt x="238" y="131"/>
                </a:lnTo>
                <a:lnTo>
                  <a:pt x="238" y="131"/>
                </a:lnTo>
                <a:lnTo>
                  <a:pt x="240" y="128"/>
                </a:lnTo>
                <a:lnTo>
                  <a:pt x="240" y="128"/>
                </a:lnTo>
                <a:lnTo>
                  <a:pt x="238" y="128"/>
                </a:lnTo>
                <a:lnTo>
                  <a:pt x="238" y="128"/>
                </a:lnTo>
                <a:close/>
                <a:moveTo>
                  <a:pt x="113" y="9"/>
                </a:moveTo>
                <a:lnTo>
                  <a:pt x="113" y="9"/>
                </a:lnTo>
                <a:lnTo>
                  <a:pt x="113" y="7"/>
                </a:lnTo>
                <a:lnTo>
                  <a:pt x="113" y="7"/>
                </a:lnTo>
                <a:lnTo>
                  <a:pt x="106" y="7"/>
                </a:lnTo>
                <a:lnTo>
                  <a:pt x="106" y="7"/>
                </a:lnTo>
                <a:lnTo>
                  <a:pt x="106" y="7"/>
                </a:lnTo>
                <a:lnTo>
                  <a:pt x="106" y="9"/>
                </a:lnTo>
                <a:lnTo>
                  <a:pt x="106" y="9"/>
                </a:lnTo>
                <a:lnTo>
                  <a:pt x="113" y="9"/>
                </a:lnTo>
                <a:lnTo>
                  <a:pt x="113" y="9"/>
                </a:lnTo>
                <a:close/>
                <a:moveTo>
                  <a:pt x="108" y="23"/>
                </a:moveTo>
                <a:lnTo>
                  <a:pt x="108" y="23"/>
                </a:lnTo>
                <a:lnTo>
                  <a:pt x="106" y="22"/>
                </a:lnTo>
                <a:lnTo>
                  <a:pt x="105" y="22"/>
                </a:lnTo>
                <a:lnTo>
                  <a:pt x="105" y="22"/>
                </a:lnTo>
                <a:lnTo>
                  <a:pt x="102" y="23"/>
                </a:lnTo>
                <a:lnTo>
                  <a:pt x="102" y="23"/>
                </a:lnTo>
                <a:lnTo>
                  <a:pt x="108" y="23"/>
                </a:lnTo>
                <a:lnTo>
                  <a:pt x="108" y="23"/>
                </a:lnTo>
                <a:close/>
                <a:moveTo>
                  <a:pt x="176" y="236"/>
                </a:moveTo>
                <a:lnTo>
                  <a:pt x="176" y="236"/>
                </a:lnTo>
                <a:lnTo>
                  <a:pt x="174" y="235"/>
                </a:lnTo>
                <a:lnTo>
                  <a:pt x="171" y="236"/>
                </a:lnTo>
                <a:lnTo>
                  <a:pt x="171" y="236"/>
                </a:lnTo>
                <a:lnTo>
                  <a:pt x="176" y="236"/>
                </a:lnTo>
                <a:lnTo>
                  <a:pt x="176" y="236"/>
                </a:lnTo>
                <a:close/>
                <a:moveTo>
                  <a:pt x="211" y="29"/>
                </a:moveTo>
                <a:lnTo>
                  <a:pt x="211" y="29"/>
                </a:lnTo>
                <a:lnTo>
                  <a:pt x="210" y="31"/>
                </a:lnTo>
                <a:lnTo>
                  <a:pt x="210" y="31"/>
                </a:lnTo>
                <a:lnTo>
                  <a:pt x="210" y="31"/>
                </a:lnTo>
                <a:lnTo>
                  <a:pt x="210" y="31"/>
                </a:lnTo>
                <a:lnTo>
                  <a:pt x="214" y="30"/>
                </a:lnTo>
                <a:lnTo>
                  <a:pt x="214" y="30"/>
                </a:lnTo>
                <a:lnTo>
                  <a:pt x="213" y="29"/>
                </a:lnTo>
                <a:lnTo>
                  <a:pt x="213" y="29"/>
                </a:lnTo>
                <a:lnTo>
                  <a:pt x="211" y="29"/>
                </a:lnTo>
                <a:lnTo>
                  <a:pt x="211" y="29"/>
                </a:lnTo>
                <a:close/>
                <a:moveTo>
                  <a:pt x="71" y="19"/>
                </a:moveTo>
                <a:lnTo>
                  <a:pt x="71" y="19"/>
                </a:lnTo>
                <a:lnTo>
                  <a:pt x="73" y="19"/>
                </a:lnTo>
                <a:lnTo>
                  <a:pt x="75" y="17"/>
                </a:lnTo>
                <a:lnTo>
                  <a:pt x="75" y="17"/>
                </a:lnTo>
                <a:lnTo>
                  <a:pt x="72" y="17"/>
                </a:lnTo>
                <a:lnTo>
                  <a:pt x="71" y="19"/>
                </a:lnTo>
                <a:lnTo>
                  <a:pt x="71" y="19"/>
                </a:lnTo>
                <a:close/>
                <a:moveTo>
                  <a:pt x="88" y="294"/>
                </a:moveTo>
                <a:lnTo>
                  <a:pt x="88" y="294"/>
                </a:lnTo>
                <a:lnTo>
                  <a:pt x="88" y="293"/>
                </a:lnTo>
                <a:lnTo>
                  <a:pt x="88" y="293"/>
                </a:lnTo>
                <a:lnTo>
                  <a:pt x="89" y="290"/>
                </a:lnTo>
                <a:lnTo>
                  <a:pt x="89" y="290"/>
                </a:lnTo>
                <a:lnTo>
                  <a:pt x="90" y="287"/>
                </a:lnTo>
                <a:lnTo>
                  <a:pt x="90" y="287"/>
                </a:lnTo>
                <a:lnTo>
                  <a:pt x="88" y="290"/>
                </a:lnTo>
                <a:lnTo>
                  <a:pt x="88" y="290"/>
                </a:lnTo>
                <a:lnTo>
                  <a:pt x="88" y="292"/>
                </a:lnTo>
                <a:lnTo>
                  <a:pt x="88" y="294"/>
                </a:lnTo>
                <a:lnTo>
                  <a:pt x="88" y="294"/>
                </a:lnTo>
                <a:close/>
                <a:moveTo>
                  <a:pt x="92" y="337"/>
                </a:moveTo>
                <a:lnTo>
                  <a:pt x="92" y="337"/>
                </a:lnTo>
                <a:lnTo>
                  <a:pt x="92" y="340"/>
                </a:lnTo>
                <a:lnTo>
                  <a:pt x="92" y="340"/>
                </a:lnTo>
                <a:lnTo>
                  <a:pt x="95" y="338"/>
                </a:lnTo>
                <a:lnTo>
                  <a:pt x="95" y="338"/>
                </a:lnTo>
                <a:lnTo>
                  <a:pt x="93" y="337"/>
                </a:lnTo>
                <a:lnTo>
                  <a:pt x="92" y="337"/>
                </a:lnTo>
                <a:lnTo>
                  <a:pt x="92" y="337"/>
                </a:lnTo>
                <a:close/>
                <a:moveTo>
                  <a:pt x="102" y="280"/>
                </a:moveTo>
                <a:lnTo>
                  <a:pt x="102" y="280"/>
                </a:lnTo>
                <a:lnTo>
                  <a:pt x="102" y="280"/>
                </a:lnTo>
                <a:lnTo>
                  <a:pt x="102" y="280"/>
                </a:lnTo>
                <a:lnTo>
                  <a:pt x="99" y="280"/>
                </a:lnTo>
                <a:lnTo>
                  <a:pt x="99" y="280"/>
                </a:lnTo>
                <a:lnTo>
                  <a:pt x="98" y="280"/>
                </a:lnTo>
                <a:lnTo>
                  <a:pt x="98" y="280"/>
                </a:lnTo>
                <a:lnTo>
                  <a:pt x="98" y="282"/>
                </a:lnTo>
                <a:lnTo>
                  <a:pt x="98" y="282"/>
                </a:lnTo>
                <a:lnTo>
                  <a:pt x="99" y="282"/>
                </a:lnTo>
                <a:lnTo>
                  <a:pt x="99" y="282"/>
                </a:lnTo>
                <a:lnTo>
                  <a:pt x="102" y="280"/>
                </a:lnTo>
                <a:lnTo>
                  <a:pt x="102" y="280"/>
                </a:lnTo>
                <a:close/>
                <a:moveTo>
                  <a:pt x="48" y="242"/>
                </a:moveTo>
                <a:lnTo>
                  <a:pt x="48" y="242"/>
                </a:lnTo>
                <a:lnTo>
                  <a:pt x="45" y="239"/>
                </a:lnTo>
                <a:lnTo>
                  <a:pt x="45" y="239"/>
                </a:lnTo>
                <a:lnTo>
                  <a:pt x="45" y="242"/>
                </a:lnTo>
                <a:lnTo>
                  <a:pt x="45" y="242"/>
                </a:lnTo>
                <a:lnTo>
                  <a:pt x="48" y="242"/>
                </a:lnTo>
                <a:lnTo>
                  <a:pt x="48" y="242"/>
                </a:lnTo>
                <a:close/>
                <a:moveTo>
                  <a:pt x="197" y="164"/>
                </a:moveTo>
                <a:lnTo>
                  <a:pt x="197" y="164"/>
                </a:lnTo>
                <a:lnTo>
                  <a:pt x="196" y="168"/>
                </a:lnTo>
                <a:lnTo>
                  <a:pt x="196" y="168"/>
                </a:lnTo>
                <a:lnTo>
                  <a:pt x="197" y="166"/>
                </a:lnTo>
                <a:lnTo>
                  <a:pt x="198" y="166"/>
                </a:lnTo>
                <a:lnTo>
                  <a:pt x="198" y="166"/>
                </a:lnTo>
                <a:lnTo>
                  <a:pt x="197" y="164"/>
                </a:lnTo>
                <a:lnTo>
                  <a:pt x="197" y="164"/>
                </a:lnTo>
                <a:close/>
                <a:moveTo>
                  <a:pt x="39" y="114"/>
                </a:moveTo>
                <a:lnTo>
                  <a:pt x="39" y="114"/>
                </a:lnTo>
                <a:lnTo>
                  <a:pt x="44" y="114"/>
                </a:lnTo>
                <a:lnTo>
                  <a:pt x="44" y="114"/>
                </a:lnTo>
                <a:lnTo>
                  <a:pt x="41" y="111"/>
                </a:lnTo>
                <a:lnTo>
                  <a:pt x="41" y="111"/>
                </a:lnTo>
                <a:lnTo>
                  <a:pt x="39" y="114"/>
                </a:lnTo>
                <a:lnTo>
                  <a:pt x="39" y="114"/>
                </a:lnTo>
                <a:close/>
                <a:moveTo>
                  <a:pt x="139" y="4"/>
                </a:moveTo>
                <a:lnTo>
                  <a:pt x="139" y="4"/>
                </a:lnTo>
                <a:lnTo>
                  <a:pt x="129" y="4"/>
                </a:lnTo>
                <a:lnTo>
                  <a:pt x="129" y="4"/>
                </a:lnTo>
                <a:lnTo>
                  <a:pt x="129" y="4"/>
                </a:lnTo>
                <a:lnTo>
                  <a:pt x="129" y="4"/>
                </a:lnTo>
                <a:lnTo>
                  <a:pt x="139" y="4"/>
                </a:lnTo>
                <a:lnTo>
                  <a:pt x="139" y="4"/>
                </a:lnTo>
                <a:close/>
                <a:moveTo>
                  <a:pt x="241" y="157"/>
                </a:moveTo>
                <a:lnTo>
                  <a:pt x="241" y="157"/>
                </a:lnTo>
                <a:lnTo>
                  <a:pt x="241" y="157"/>
                </a:lnTo>
                <a:lnTo>
                  <a:pt x="241" y="157"/>
                </a:lnTo>
                <a:lnTo>
                  <a:pt x="243" y="149"/>
                </a:lnTo>
                <a:lnTo>
                  <a:pt x="243" y="149"/>
                </a:lnTo>
                <a:lnTo>
                  <a:pt x="241" y="152"/>
                </a:lnTo>
                <a:lnTo>
                  <a:pt x="241" y="157"/>
                </a:lnTo>
                <a:lnTo>
                  <a:pt x="241" y="157"/>
                </a:lnTo>
                <a:close/>
                <a:moveTo>
                  <a:pt x="115" y="130"/>
                </a:moveTo>
                <a:lnTo>
                  <a:pt x="115" y="130"/>
                </a:lnTo>
                <a:lnTo>
                  <a:pt x="115" y="132"/>
                </a:lnTo>
                <a:lnTo>
                  <a:pt x="115" y="132"/>
                </a:lnTo>
                <a:lnTo>
                  <a:pt x="116" y="132"/>
                </a:lnTo>
                <a:lnTo>
                  <a:pt x="116" y="132"/>
                </a:lnTo>
                <a:lnTo>
                  <a:pt x="116" y="130"/>
                </a:lnTo>
                <a:lnTo>
                  <a:pt x="116" y="130"/>
                </a:lnTo>
                <a:lnTo>
                  <a:pt x="115" y="130"/>
                </a:lnTo>
                <a:lnTo>
                  <a:pt x="115" y="130"/>
                </a:lnTo>
                <a:close/>
                <a:moveTo>
                  <a:pt x="221" y="219"/>
                </a:moveTo>
                <a:lnTo>
                  <a:pt x="221" y="219"/>
                </a:lnTo>
                <a:lnTo>
                  <a:pt x="221" y="219"/>
                </a:lnTo>
                <a:lnTo>
                  <a:pt x="221" y="219"/>
                </a:lnTo>
                <a:lnTo>
                  <a:pt x="217" y="219"/>
                </a:lnTo>
                <a:lnTo>
                  <a:pt x="217" y="219"/>
                </a:lnTo>
                <a:lnTo>
                  <a:pt x="217" y="219"/>
                </a:lnTo>
                <a:lnTo>
                  <a:pt x="217" y="219"/>
                </a:lnTo>
                <a:lnTo>
                  <a:pt x="218" y="220"/>
                </a:lnTo>
                <a:lnTo>
                  <a:pt x="218" y="220"/>
                </a:lnTo>
                <a:lnTo>
                  <a:pt x="221" y="219"/>
                </a:lnTo>
                <a:lnTo>
                  <a:pt x="221" y="219"/>
                </a:lnTo>
                <a:close/>
                <a:moveTo>
                  <a:pt x="220" y="182"/>
                </a:moveTo>
                <a:lnTo>
                  <a:pt x="220" y="182"/>
                </a:lnTo>
                <a:lnTo>
                  <a:pt x="220" y="182"/>
                </a:lnTo>
                <a:lnTo>
                  <a:pt x="220" y="182"/>
                </a:lnTo>
                <a:lnTo>
                  <a:pt x="221" y="182"/>
                </a:lnTo>
                <a:lnTo>
                  <a:pt x="223" y="184"/>
                </a:lnTo>
                <a:lnTo>
                  <a:pt x="223" y="184"/>
                </a:lnTo>
                <a:lnTo>
                  <a:pt x="225" y="184"/>
                </a:lnTo>
                <a:lnTo>
                  <a:pt x="225" y="184"/>
                </a:lnTo>
                <a:lnTo>
                  <a:pt x="221" y="181"/>
                </a:lnTo>
                <a:lnTo>
                  <a:pt x="221" y="181"/>
                </a:lnTo>
                <a:lnTo>
                  <a:pt x="220" y="182"/>
                </a:lnTo>
                <a:lnTo>
                  <a:pt x="220" y="182"/>
                </a:lnTo>
                <a:close/>
                <a:moveTo>
                  <a:pt x="27" y="149"/>
                </a:moveTo>
                <a:lnTo>
                  <a:pt x="27" y="149"/>
                </a:lnTo>
                <a:lnTo>
                  <a:pt x="27" y="149"/>
                </a:lnTo>
                <a:lnTo>
                  <a:pt x="27" y="149"/>
                </a:lnTo>
                <a:lnTo>
                  <a:pt x="31" y="142"/>
                </a:lnTo>
                <a:lnTo>
                  <a:pt x="31" y="142"/>
                </a:lnTo>
                <a:lnTo>
                  <a:pt x="29" y="142"/>
                </a:lnTo>
                <a:lnTo>
                  <a:pt x="29" y="142"/>
                </a:lnTo>
                <a:lnTo>
                  <a:pt x="27" y="148"/>
                </a:lnTo>
                <a:lnTo>
                  <a:pt x="27" y="148"/>
                </a:lnTo>
                <a:lnTo>
                  <a:pt x="27" y="149"/>
                </a:lnTo>
                <a:lnTo>
                  <a:pt x="27" y="149"/>
                </a:lnTo>
                <a:close/>
                <a:moveTo>
                  <a:pt x="72" y="114"/>
                </a:moveTo>
                <a:lnTo>
                  <a:pt x="72" y="114"/>
                </a:lnTo>
                <a:lnTo>
                  <a:pt x="62" y="114"/>
                </a:lnTo>
                <a:lnTo>
                  <a:pt x="62" y="114"/>
                </a:lnTo>
                <a:lnTo>
                  <a:pt x="62" y="114"/>
                </a:lnTo>
                <a:lnTo>
                  <a:pt x="62" y="114"/>
                </a:lnTo>
                <a:lnTo>
                  <a:pt x="68" y="114"/>
                </a:lnTo>
                <a:lnTo>
                  <a:pt x="72" y="114"/>
                </a:lnTo>
                <a:lnTo>
                  <a:pt x="72" y="114"/>
                </a:lnTo>
                <a:close/>
                <a:moveTo>
                  <a:pt x="116" y="226"/>
                </a:moveTo>
                <a:lnTo>
                  <a:pt x="116" y="226"/>
                </a:lnTo>
                <a:lnTo>
                  <a:pt x="113" y="226"/>
                </a:lnTo>
                <a:lnTo>
                  <a:pt x="113" y="226"/>
                </a:lnTo>
                <a:lnTo>
                  <a:pt x="113" y="228"/>
                </a:lnTo>
                <a:lnTo>
                  <a:pt x="113" y="228"/>
                </a:lnTo>
                <a:lnTo>
                  <a:pt x="116" y="229"/>
                </a:lnTo>
                <a:lnTo>
                  <a:pt x="116" y="229"/>
                </a:lnTo>
                <a:lnTo>
                  <a:pt x="116" y="226"/>
                </a:lnTo>
                <a:lnTo>
                  <a:pt x="116" y="226"/>
                </a:lnTo>
                <a:close/>
                <a:moveTo>
                  <a:pt x="21" y="165"/>
                </a:moveTo>
                <a:lnTo>
                  <a:pt x="21" y="165"/>
                </a:lnTo>
                <a:lnTo>
                  <a:pt x="21" y="165"/>
                </a:lnTo>
                <a:lnTo>
                  <a:pt x="21" y="165"/>
                </a:lnTo>
                <a:lnTo>
                  <a:pt x="21" y="158"/>
                </a:lnTo>
                <a:lnTo>
                  <a:pt x="21" y="158"/>
                </a:lnTo>
                <a:lnTo>
                  <a:pt x="21" y="158"/>
                </a:lnTo>
                <a:lnTo>
                  <a:pt x="21" y="157"/>
                </a:lnTo>
                <a:lnTo>
                  <a:pt x="21" y="157"/>
                </a:lnTo>
                <a:lnTo>
                  <a:pt x="21" y="158"/>
                </a:lnTo>
                <a:lnTo>
                  <a:pt x="21" y="158"/>
                </a:lnTo>
                <a:lnTo>
                  <a:pt x="21" y="165"/>
                </a:lnTo>
                <a:lnTo>
                  <a:pt x="21" y="165"/>
                </a:lnTo>
                <a:close/>
                <a:moveTo>
                  <a:pt x="24" y="114"/>
                </a:moveTo>
                <a:lnTo>
                  <a:pt x="24" y="114"/>
                </a:lnTo>
                <a:lnTo>
                  <a:pt x="25" y="111"/>
                </a:lnTo>
                <a:lnTo>
                  <a:pt x="25" y="108"/>
                </a:lnTo>
                <a:lnTo>
                  <a:pt x="25" y="108"/>
                </a:lnTo>
                <a:lnTo>
                  <a:pt x="24" y="110"/>
                </a:lnTo>
                <a:lnTo>
                  <a:pt x="24" y="114"/>
                </a:lnTo>
                <a:lnTo>
                  <a:pt x="24" y="114"/>
                </a:lnTo>
                <a:close/>
                <a:moveTo>
                  <a:pt x="230" y="186"/>
                </a:moveTo>
                <a:lnTo>
                  <a:pt x="230" y="186"/>
                </a:lnTo>
                <a:lnTo>
                  <a:pt x="234" y="189"/>
                </a:lnTo>
                <a:lnTo>
                  <a:pt x="234" y="189"/>
                </a:lnTo>
                <a:lnTo>
                  <a:pt x="233" y="188"/>
                </a:lnTo>
                <a:lnTo>
                  <a:pt x="230" y="186"/>
                </a:lnTo>
                <a:lnTo>
                  <a:pt x="230" y="186"/>
                </a:lnTo>
                <a:close/>
                <a:moveTo>
                  <a:pt x="95" y="22"/>
                </a:moveTo>
                <a:lnTo>
                  <a:pt x="95" y="22"/>
                </a:lnTo>
                <a:lnTo>
                  <a:pt x="92" y="23"/>
                </a:lnTo>
                <a:lnTo>
                  <a:pt x="90" y="24"/>
                </a:lnTo>
                <a:lnTo>
                  <a:pt x="90" y="24"/>
                </a:lnTo>
                <a:lnTo>
                  <a:pt x="93" y="23"/>
                </a:lnTo>
                <a:lnTo>
                  <a:pt x="93" y="23"/>
                </a:lnTo>
                <a:lnTo>
                  <a:pt x="95" y="23"/>
                </a:lnTo>
                <a:lnTo>
                  <a:pt x="95" y="22"/>
                </a:lnTo>
                <a:lnTo>
                  <a:pt x="95" y="22"/>
                </a:lnTo>
                <a:close/>
                <a:moveTo>
                  <a:pt x="142" y="148"/>
                </a:moveTo>
                <a:lnTo>
                  <a:pt x="142" y="148"/>
                </a:lnTo>
                <a:lnTo>
                  <a:pt x="142" y="148"/>
                </a:lnTo>
                <a:lnTo>
                  <a:pt x="142" y="148"/>
                </a:lnTo>
                <a:lnTo>
                  <a:pt x="144" y="145"/>
                </a:lnTo>
                <a:lnTo>
                  <a:pt x="146" y="142"/>
                </a:lnTo>
                <a:lnTo>
                  <a:pt x="146" y="142"/>
                </a:lnTo>
                <a:lnTo>
                  <a:pt x="142" y="148"/>
                </a:lnTo>
                <a:lnTo>
                  <a:pt x="142" y="148"/>
                </a:lnTo>
                <a:close/>
                <a:moveTo>
                  <a:pt x="117" y="122"/>
                </a:moveTo>
                <a:lnTo>
                  <a:pt x="117" y="122"/>
                </a:lnTo>
                <a:lnTo>
                  <a:pt x="115" y="122"/>
                </a:lnTo>
                <a:lnTo>
                  <a:pt x="115" y="122"/>
                </a:lnTo>
                <a:lnTo>
                  <a:pt x="115" y="124"/>
                </a:lnTo>
                <a:lnTo>
                  <a:pt x="115" y="124"/>
                </a:lnTo>
                <a:lnTo>
                  <a:pt x="117" y="124"/>
                </a:lnTo>
                <a:lnTo>
                  <a:pt x="117" y="124"/>
                </a:lnTo>
                <a:lnTo>
                  <a:pt x="117" y="122"/>
                </a:lnTo>
                <a:lnTo>
                  <a:pt x="117" y="122"/>
                </a:lnTo>
                <a:close/>
                <a:moveTo>
                  <a:pt x="89" y="226"/>
                </a:moveTo>
                <a:lnTo>
                  <a:pt x="89" y="226"/>
                </a:lnTo>
                <a:lnTo>
                  <a:pt x="90" y="225"/>
                </a:lnTo>
                <a:lnTo>
                  <a:pt x="90" y="223"/>
                </a:lnTo>
                <a:lnTo>
                  <a:pt x="90" y="223"/>
                </a:lnTo>
                <a:lnTo>
                  <a:pt x="89" y="226"/>
                </a:lnTo>
                <a:lnTo>
                  <a:pt x="89" y="226"/>
                </a:lnTo>
                <a:close/>
                <a:moveTo>
                  <a:pt x="132" y="171"/>
                </a:moveTo>
                <a:lnTo>
                  <a:pt x="132" y="171"/>
                </a:lnTo>
                <a:lnTo>
                  <a:pt x="133" y="169"/>
                </a:lnTo>
                <a:lnTo>
                  <a:pt x="133" y="166"/>
                </a:lnTo>
                <a:lnTo>
                  <a:pt x="133" y="166"/>
                </a:lnTo>
                <a:lnTo>
                  <a:pt x="132" y="168"/>
                </a:lnTo>
                <a:lnTo>
                  <a:pt x="132" y="171"/>
                </a:lnTo>
                <a:lnTo>
                  <a:pt x="132" y="171"/>
                </a:lnTo>
                <a:close/>
                <a:moveTo>
                  <a:pt x="223" y="127"/>
                </a:moveTo>
                <a:lnTo>
                  <a:pt x="223" y="127"/>
                </a:lnTo>
                <a:lnTo>
                  <a:pt x="220" y="127"/>
                </a:lnTo>
                <a:lnTo>
                  <a:pt x="218" y="128"/>
                </a:lnTo>
                <a:lnTo>
                  <a:pt x="218" y="128"/>
                </a:lnTo>
                <a:lnTo>
                  <a:pt x="221" y="130"/>
                </a:lnTo>
                <a:lnTo>
                  <a:pt x="221" y="130"/>
                </a:lnTo>
                <a:lnTo>
                  <a:pt x="223" y="127"/>
                </a:lnTo>
                <a:lnTo>
                  <a:pt x="223" y="127"/>
                </a:lnTo>
                <a:close/>
                <a:moveTo>
                  <a:pt x="245" y="272"/>
                </a:moveTo>
                <a:lnTo>
                  <a:pt x="245" y="272"/>
                </a:lnTo>
                <a:lnTo>
                  <a:pt x="244" y="274"/>
                </a:lnTo>
                <a:lnTo>
                  <a:pt x="244" y="276"/>
                </a:lnTo>
                <a:lnTo>
                  <a:pt x="244" y="276"/>
                </a:lnTo>
                <a:lnTo>
                  <a:pt x="245" y="274"/>
                </a:lnTo>
                <a:lnTo>
                  <a:pt x="245" y="272"/>
                </a:lnTo>
                <a:lnTo>
                  <a:pt x="245" y="272"/>
                </a:lnTo>
                <a:close/>
                <a:moveTo>
                  <a:pt x="193" y="344"/>
                </a:moveTo>
                <a:lnTo>
                  <a:pt x="193" y="344"/>
                </a:lnTo>
                <a:lnTo>
                  <a:pt x="193" y="343"/>
                </a:lnTo>
                <a:lnTo>
                  <a:pt x="193" y="343"/>
                </a:lnTo>
                <a:lnTo>
                  <a:pt x="191" y="343"/>
                </a:lnTo>
                <a:lnTo>
                  <a:pt x="191" y="343"/>
                </a:lnTo>
                <a:lnTo>
                  <a:pt x="190" y="344"/>
                </a:lnTo>
                <a:lnTo>
                  <a:pt x="190" y="344"/>
                </a:lnTo>
                <a:lnTo>
                  <a:pt x="193" y="344"/>
                </a:lnTo>
                <a:lnTo>
                  <a:pt x="193" y="344"/>
                </a:lnTo>
                <a:close/>
                <a:moveTo>
                  <a:pt x="78" y="125"/>
                </a:moveTo>
                <a:lnTo>
                  <a:pt x="78" y="125"/>
                </a:lnTo>
                <a:lnTo>
                  <a:pt x="78" y="127"/>
                </a:lnTo>
                <a:lnTo>
                  <a:pt x="78" y="127"/>
                </a:lnTo>
                <a:lnTo>
                  <a:pt x="79" y="125"/>
                </a:lnTo>
                <a:lnTo>
                  <a:pt x="81" y="125"/>
                </a:lnTo>
                <a:lnTo>
                  <a:pt x="81" y="125"/>
                </a:lnTo>
                <a:lnTo>
                  <a:pt x="78" y="124"/>
                </a:lnTo>
                <a:lnTo>
                  <a:pt x="78" y="124"/>
                </a:lnTo>
                <a:lnTo>
                  <a:pt x="78" y="125"/>
                </a:lnTo>
                <a:lnTo>
                  <a:pt x="78" y="125"/>
                </a:lnTo>
                <a:close/>
                <a:moveTo>
                  <a:pt x="69" y="13"/>
                </a:moveTo>
                <a:lnTo>
                  <a:pt x="69" y="13"/>
                </a:lnTo>
                <a:lnTo>
                  <a:pt x="69" y="13"/>
                </a:lnTo>
                <a:lnTo>
                  <a:pt x="69" y="13"/>
                </a:lnTo>
                <a:lnTo>
                  <a:pt x="65" y="13"/>
                </a:lnTo>
                <a:lnTo>
                  <a:pt x="65" y="13"/>
                </a:lnTo>
                <a:lnTo>
                  <a:pt x="65" y="14"/>
                </a:lnTo>
                <a:lnTo>
                  <a:pt x="65" y="14"/>
                </a:lnTo>
                <a:lnTo>
                  <a:pt x="66" y="14"/>
                </a:lnTo>
                <a:lnTo>
                  <a:pt x="69" y="13"/>
                </a:lnTo>
                <a:lnTo>
                  <a:pt x="69" y="13"/>
                </a:lnTo>
                <a:close/>
                <a:moveTo>
                  <a:pt x="59" y="277"/>
                </a:moveTo>
                <a:lnTo>
                  <a:pt x="59" y="277"/>
                </a:lnTo>
                <a:lnTo>
                  <a:pt x="54" y="276"/>
                </a:lnTo>
                <a:lnTo>
                  <a:pt x="54" y="276"/>
                </a:lnTo>
                <a:lnTo>
                  <a:pt x="55" y="277"/>
                </a:lnTo>
                <a:lnTo>
                  <a:pt x="59" y="277"/>
                </a:lnTo>
                <a:lnTo>
                  <a:pt x="59" y="277"/>
                </a:lnTo>
                <a:close/>
                <a:moveTo>
                  <a:pt x="207" y="185"/>
                </a:moveTo>
                <a:lnTo>
                  <a:pt x="207" y="185"/>
                </a:lnTo>
                <a:lnTo>
                  <a:pt x="207" y="185"/>
                </a:lnTo>
                <a:lnTo>
                  <a:pt x="207" y="185"/>
                </a:lnTo>
                <a:lnTo>
                  <a:pt x="211" y="184"/>
                </a:lnTo>
                <a:lnTo>
                  <a:pt x="211" y="184"/>
                </a:lnTo>
                <a:lnTo>
                  <a:pt x="210" y="182"/>
                </a:lnTo>
                <a:lnTo>
                  <a:pt x="210" y="182"/>
                </a:lnTo>
                <a:lnTo>
                  <a:pt x="207" y="185"/>
                </a:lnTo>
                <a:lnTo>
                  <a:pt x="207" y="185"/>
                </a:lnTo>
                <a:close/>
                <a:moveTo>
                  <a:pt x="125" y="13"/>
                </a:moveTo>
                <a:lnTo>
                  <a:pt x="125" y="13"/>
                </a:lnTo>
                <a:lnTo>
                  <a:pt x="126" y="13"/>
                </a:lnTo>
                <a:lnTo>
                  <a:pt x="127" y="12"/>
                </a:lnTo>
                <a:lnTo>
                  <a:pt x="127" y="12"/>
                </a:lnTo>
                <a:lnTo>
                  <a:pt x="126" y="12"/>
                </a:lnTo>
                <a:lnTo>
                  <a:pt x="125" y="13"/>
                </a:lnTo>
                <a:lnTo>
                  <a:pt x="125" y="13"/>
                </a:lnTo>
                <a:close/>
                <a:moveTo>
                  <a:pt x="163" y="219"/>
                </a:moveTo>
                <a:lnTo>
                  <a:pt x="163" y="219"/>
                </a:lnTo>
                <a:lnTo>
                  <a:pt x="163" y="222"/>
                </a:lnTo>
                <a:lnTo>
                  <a:pt x="163" y="222"/>
                </a:lnTo>
                <a:lnTo>
                  <a:pt x="166" y="219"/>
                </a:lnTo>
                <a:lnTo>
                  <a:pt x="166" y="219"/>
                </a:lnTo>
                <a:lnTo>
                  <a:pt x="163" y="219"/>
                </a:lnTo>
                <a:lnTo>
                  <a:pt x="163" y="219"/>
                </a:lnTo>
                <a:close/>
                <a:moveTo>
                  <a:pt x="230" y="178"/>
                </a:moveTo>
                <a:lnTo>
                  <a:pt x="230" y="178"/>
                </a:lnTo>
                <a:lnTo>
                  <a:pt x="230" y="178"/>
                </a:lnTo>
                <a:lnTo>
                  <a:pt x="230" y="178"/>
                </a:lnTo>
                <a:lnTo>
                  <a:pt x="225" y="179"/>
                </a:lnTo>
                <a:lnTo>
                  <a:pt x="225" y="179"/>
                </a:lnTo>
                <a:lnTo>
                  <a:pt x="228" y="179"/>
                </a:lnTo>
                <a:lnTo>
                  <a:pt x="228" y="179"/>
                </a:lnTo>
                <a:lnTo>
                  <a:pt x="230" y="178"/>
                </a:lnTo>
                <a:lnTo>
                  <a:pt x="230" y="178"/>
                </a:lnTo>
                <a:close/>
                <a:moveTo>
                  <a:pt x="206" y="337"/>
                </a:moveTo>
                <a:lnTo>
                  <a:pt x="206" y="337"/>
                </a:lnTo>
                <a:lnTo>
                  <a:pt x="207" y="336"/>
                </a:lnTo>
                <a:lnTo>
                  <a:pt x="207" y="336"/>
                </a:lnTo>
                <a:lnTo>
                  <a:pt x="204" y="336"/>
                </a:lnTo>
                <a:lnTo>
                  <a:pt x="204" y="336"/>
                </a:lnTo>
                <a:lnTo>
                  <a:pt x="206" y="337"/>
                </a:lnTo>
                <a:lnTo>
                  <a:pt x="206" y="337"/>
                </a:lnTo>
                <a:lnTo>
                  <a:pt x="206" y="337"/>
                </a:lnTo>
                <a:close/>
                <a:moveTo>
                  <a:pt x="136" y="309"/>
                </a:moveTo>
                <a:lnTo>
                  <a:pt x="136" y="309"/>
                </a:lnTo>
                <a:lnTo>
                  <a:pt x="136" y="306"/>
                </a:lnTo>
                <a:lnTo>
                  <a:pt x="135" y="301"/>
                </a:lnTo>
                <a:lnTo>
                  <a:pt x="135" y="301"/>
                </a:lnTo>
                <a:lnTo>
                  <a:pt x="136" y="306"/>
                </a:lnTo>
                <a:lnTo>
                  <a:pt x="136" y="309"/>
                </a:lnTo>
                <a:lnTo>
                  <a:pt x="136" y="309"/>
                </a:lnTo>
                <a:close/>
                <a:moveTo>
                  <a:pt x="243" y="340"/>
                </a:moveTo>
                <a:lnTo>
                  <a:pt x="243" y="340"/>
                </a:lnTo>
                <a:lnTo>
                  <a:pt x="238" y="346"/>
                </a:lnTo>
                <a:lnTo>
                  <a:pt x="238" y="346"/>
                </a:lnTo>
                <a:lnTo>
                  <a:pt x="241" y="343"/>
                </a:lnTo>
                <a:lnTo>
                  <a:pt x="243" y="340"/>
                </a:lnTo>
                <a:lnTo>
                  <a:pt x="243" y="340"/>
                </a:lnTo>
                <a:close/>
                <a:moveTo>
                  <a:pt x="89" y="142"/>
                </a:moveTo>
                <a:lnTo>
                  <a:pt x="89" y="142"/>
                </a:lnTo>
                <a:lnTo>
                  <a:pt x="89" y="144"/>
                </a:lnTo>
                <a:lnTo>
                  <a:pt x="89" y="144"/>
                </a:lnTo>
                <a:lnTo>
                  <a:pt x="89" y="148"/>
                </a:lnTo>
                <a:lnTo>
                  <a:pt x="89" y="148"/>
                </a:lnTo>
                <a:lnTo>
                  <a:pt x="89" y="148"/>
                </a:lnTo>
                <a:lnTo>
                  <a:pt x="89" y="148"/>
                </a:lnTo>
                <a:lnTo>
                  <a:pt x="90" y="148"/>
                </a:lnTo>
                <a:lnTo>
                  <a:pt x="90" y="148"/>
                </a:lnTo>
                <a:lnTo>
                  <a:pt x="89" y="145"/>
                </a:lnTo>
                <a:lnTo>
                  <a:pt x="89" y="145"/>
                </a:lnTo>
                <a:lnTo>
                  <a:pt x="89" y="142"/>
                </a:lnTo>
                <a:lnTo>
                  <a:pt x="89" y="142"/>
                </a:lnTo>
                <a:close/>
                <a:moveTo>
                  <a:pt x="183" y="20"/>
                </a:moveTo>
                <a:lnTo>
                  <a:pt x="183" y="20"/>
                </a:lnTo>
                <a:lnTo>
                  <a:pt x="186" y="20"/>
                </a:lnTo>
                <a:lnTo>
                  <a:pt x="187" y="19"/>
                </a:lnTo>
                <a:lnTo>
                  <a:pt x="187" y="19"/>
                </a:lnTo>
                <a:lnTo>
                  <a:pt x="184" y="19"/>
                </a:lnTo>
                <a:lnTo>
                  <a:pt x="183" y="20"/>
                </a:lnTo>
                <a:lnTo>
                  <a:pt x="183" y="20"/>
                </a:lnTo>
                <a:close/>
                <a:moveTo>
                  <a:pt x="75" y="296"/>
                </a:moveTo>
                <a:lnTo>
                  <a:pt x="75" y="296"/>
                </a:lnTo>
                <a:lnTo>
                  <a:pt x="78" y="299"/>
                </a:lnTo>
                <a:lnTo>
                  <a:pt x="78" y="299"/>
                </a:lnTo>
                <a:lnTo>
                  <a:pt x="78" y="296"/>
                </a:lnTo>
                <a:lnTo>
                  <a:pt x="78" y="296"/>
                </a:lnTo>
                <a:lnTo>
                  <a:pt x="75" y="296"/>
                </a:lnTo>
                <a:lnTo>
                  <a:pt x="75" y="296"/>
                </a:lnTo>
                <a:close/>
                <a:moveTo>
                  <a:pt x="35" y="87"/>
                </a:moveTo>
                <a:lnTo>
                  <a:pt x="35" y="87"/>
                </a:lnTo>
                <a:lnTo>
                  <a:pt x="35" y="90"/>
                </a:lnTo>
                <a:lnTo>
                  <a:pt x="36" y="93"/>
                </a:lnTo>
                <a:lnTo>
                  <a:pt x="36" y="93"/>
                </a:lnTo>
                <a:lnTo>
                  <a:pt x="35" y="87"/>
                </a:lnTo>
                <a:lnTo>
                  <a:pt x="35" y="87"/>
                </a:lnTo>
                <a:close/>
                <a:moveTo>
                  <a:pt x="218" y="104"/>
                </a:moveTo>
                <a:lnTo>
                  <a:pt x="218" y="104"/>
                </a:lnTo>
                <a:lnTo>
                  <a:pt x="218" y="103"/>
                </a:lnTo>
                <a:lnTo>
                  <a:pt x="218" y="103"/>
                </a:lnTo>
                <a:lnTo>
                  <a:pt x="218" y="101"/>
                </a:lnTo>
                <a:lnTo>
                  <a:pt x="218" y="101"/>
                </a:lnTo>
                <a:lnTo>
                  <a:pt x="217" y="105"/>
                </a:lnTo>
                <a:lnTo>
                  <a:pt x="217" y="105"/>
                </a:lnTo>
                <a:lnTo>
                  <a:pt x="218" y="105"/>
                </a:lnTo>
                <a:lnTo>
                  <a:pt x="218" y="105"/>
                </a:lnTo>
                <a:lnTo>
                  <a:pt x="218" y="104"/>
                </a:lnTo>
                <a:lnTo>
                  <a:pt x="218" y="104"/>
                </a:lnTo>
                <a:close/>
                <a:moveTo>
                  <a:pt x="66" y="344"/>
                </a:moveTo>
                <a:lnTo>
                  <a:pt x="66" y="344"/>
                </a:lnTo>
                <a:lnTo>
                  <a:pt x="63" y="346"/>
                </a:lnTo>
                <a:lnTo>
                  <a:pt x="62" y="347"/>
                </a:lnTo>
                <a:lnTo>
                  <a:pt x="62" y="347"/>
                </a:lnTo>
                <a:lnTo>
                  <a:pt x="66" y="344"/>
                </a:lnTo>
                <a:lnTo>
                  <a:pt x="66" y="344"/>
                </a:lnTo>
                <a:close/>
                <a:moveTo>
                  <a:pt x="203" y="27"/>
                </a:moveTo>
                <a:lnTo>
                  <a:pt x="203" y="27"/>
                </a:lnTo>
                <a:lnTo>
                  <a:pt x="206" y="26"/>
                </a:lnTo>
                <a:lnTo>
                  <a:pt x="206" y="26"/>
                </a:lnTo>
                <a:lnTo>
                  <a:pt x="204" y="26"/>
                </a:lnTo>
                <a:lnTo>
                  <a:pt x="204" y="26"/>
                </a:lnTo>
                <a:lnTo>
                  <a:pt x="203" y="27"/>
                </a:lnTo>
                <a:lnTo>
                  <a:pt x="203" y="27"/>
                </a:lnTo>
                <a:close/>
                <a:moveTo>
                  <a:pt x="197" y="196"/>
                </a:moveTo>
                <a:lnTo>
                  <a:pt x="197" y="196"/>
                </a:lnTo>
                <a:lnTo>
                  <a:pt x="198" y="192"/>
                </a:lnTo>
                <a:lnTo>
                  <a:pt x="198" y="192"/>
                </a:lnTo>
                <a:lnTo>
                  <a:pt x="197" y="193"/>
                </a:lnTo>
                <a:lnTo>
                  <a:pt x="197" y="196"/>
                </a:lnTo>
                <a:lnTo>
                  <a:pt x="197" y="196"/>
                </a:lnTo>
                <a:close/>
                <a:moveTo>
                  <a:pt x="169" y="9"/>
                </a:moveTo>
                <a:lnTo>
                  <a:pt x="169" y="9"/>
                </a:lnTo>
                <a:lnTo>
                  <a:pt x="169" y="9"/>
                </a:lnTo>
                <a:lnTo>
                  <a:pt x="169" y="9"/>
                </a:lnTo>
                <a:lnTo>
                  <a:pt x="174" y="9"/>
                </a:lnTo>
                <a:lnTo>
                  <a:pt x="174" y="9"/>
                </a:lnTo>
                <a:lnTo>
                  <a:pt x="174" y="9"/>
                </a:lnTo>
                <a:lnTo>
                  <a:pt x="174" y="9"/>
                </a:lnTo>
                <a:lnTo>
                  <a:pt x="169" y="9"/>
                </a:lnTo>
                <a:lnTo>
                  <a:pt x="169" y="9"/>
                </a:lnTo>
                <a:close/>
                <a:moveTo>
                  <a:pt x="56" y="333"/>
                </a:moveTo>
                <a:lnTo>
                  <a:pt x="56" y="333"/>
                </a:lnTo>
                <a:lnTo>
                  <a:pt x="56" y="336"/>
                </a:lnTo>
                <a:lnTo>
                  <a:pt x="56" y="336"/>
                </a:lnTo>
                <a:lnTo>
                  <a:pt x="59" y="334"/>
                </a:lnTo>
                <a:lnTo>
                  <a:pt x="59" y="334"/>
                </a:lnTo>
                <a:lnTo>
                  <a:pt x="56" y="333"/>
                </a:lnTo>
                <a:lnTo>
                  <a:pt x="56" y="333"/>
                </a:lnTo>
                <a:close/>
                <a:moveTo>
                  <a:pt x="139" y="243"/>
                </a:moveTo>
                <a:lnTo>
                  <a:pt x="139" y="243"/>
                </a:lnTo>
                <a:lnTo>
                  <a:pt x="139" y="243"/>
                </a:lnTo>
                <a:lnTo>
                  <a:pt x="139" y="243"/>
                </a:lnTo>
                <a:lnTo>
                  <a:pt x="139" y="250"/>
                </a:lnTo>
                <a:lnTo>
                  <a:pt x="139" y="250"/>
                </a:lnTo>
                <a:lnTo>
                  <a:pt x="139" y="243"/>
                </a:lnTo>
                <a:lnTo>
                  <a:pt x="139" y="243"/>
                </a:lnTo>
                <a:close/>
                <a:moveTo>
                  <a:pt x="85" y="151"/>
                </a:moveTo>
                <a:lnTo>
                  <a:pt x="85" y="151"/>
                </a:lnTo>
                <a:lnTo>
                  <a:pt x="86" y="152"/>
                </a:lnTo>
                <a:lnTo>
                  <a:pt x="86" y="152"/>
                </a:lnTo>
                <a:lnTo>
                  <a:pt x="86" y="149"/>
                </a:lnTo>
                <a:lnTo>
                  <a:pt x="86" y="149"/>
                </a:lnTo>
                <a:lnTo>
                  <a:pt x="86" y="148"/>
                </a:lnTo>
                <a:lnTo>
                  <a:pt x="86" y="148"/>
                </a:lnTo>
                <a:lnTo>
                  <a:pt x="85" y="148"/>
                </a:lnTo>
                <a:lnTo>
                  <a:pt x="85" y="148"/>
                </a:lnTo>
                <a:lnTo>
                  <a:pt x="85" y="151"/>
                </a:lnTo>
                <a:lnTo>
                  <a:pt x="85" y="151"/>
                </a:lnTo>
                <a:close/>
                <a:moveTo>
                  <a:pt x="78" y="120"/>
                </a:moveTo>
                <a:lnTo>
                  <a:pt x="78" y="120"/>
                </a:lnTo>
                <a:lnTo>
                  <a:pt x="85" y="118"/>
                </a:lnTo>
                <a:lnTo>
                  <a:pt x="85" y="118"/>
                </a:lnTo>
                <a:lnTo>
                  <a:pt x="79" y="118"/>
                </a:lnTo>
                <a:lnTo>
                  <a:pt x="79" y="118"/>
                </a:lnTo>
                <a:lnTo>
                  <a:pt x="78" y="118"/>
                </a:lnTo>
                <a:lnTo>
                  <a:pt x="78" y="120"/>
                </a:lnTo>
                <a:lnTo>
                  <a:pt x="78" y="120"/>
                </a:lnTo>
                <a:close/>
                <a:moveTo>
                  <a:pt x="237" y="122"/>
                </a:moveTo>
                <a:lnTo>
                  <a:pt x="237" y="122"/>
                </a:lnTo>
                <a:lnTo>
                  <a:pt x="238" y="121"/>
                </a:lnTo>
                <a:lnTo>
                  <a:pt x="238" y="118"/>
                </a:lnTo>
                <a:lnTo>
                  <a:pt x="238" y="118"/>
                </a:lnTo>
                <a:lnTo>
                  <a:pt x="237" y="120"/>
                </a:lnTo>
                <a:lnTo>
                  <a:pt x="237" y="122"/>
                </a:lnTo>
                <a:lnTo>
                  <a:pt x="237" y="122"/>
                </a:lnTo>
                <a:close/>
                <a:moveTo>
                  <a:pt x="95" y="122"/>
                </a:moveTo>
                <a:lnTo>
                  <a:pt x="95" y="122"/>
                </a:lnTo>
                <a:lnTo>
                  <a:pt x="95" y="122"/>
                </a:lnTo>
                <a:lnTo>
                  <a:pt x="95" y="122"/>
                </a:lnTo>
                <a:lnTo>
                  <a:pt x="92" y="122"/>
                </a:lnTo>
                <a:lnTo>
                  <a:pt x="92" y="122"/>
                </a:lnTo>
                <a:lnTo>
                  <a:pt x="93" y="122"/>
                </a:lnTo>
                <a:lnTo>
                  <a:pt x="95" y="122"/>
                </a:lnTo>
                <a:lnTo>
                  <a:pt x="95" y="122"/>
                </a:lnTo>
                <a:lnTo>
                  <a:pt x="95" y="122"/>
                </a:lnTo>
                <a:lnTo>
                  <a:pt x="95" y="122"/>
                </a:lnTo>
                <a:close/>
                <a:moveTo>
                  <a:pt x="56" y="14"/>
                </a:moveTo>
                <a:lnTo>
                  <a:pt x="56" y="14"/>
                </a:lnTo>
                <a:lnTo>
                  <a:pt x="55" y="13"/>
                </a:lnTo>
                <a:lnTo>
                  <a:pt x="52" y="13"/>
                </a:lnTo>
                <a:lnTo>
                  <a:pt x="52" y="13"/>
                </a:lnTo>
                <a:lnTo>
                  <a:pt x="55" y="14"/>
                </a:lnTo>
                <a:lnTo>
                  <a:pt x="56" y="14"/>
                </a:lnTo>
                <a:lnTo>
                  <a:pt x="56" y="14"/>
                </a:lnTo>
                <a:close/>
                <a:moveTo>
                  <a:pt x="252" y="249"/>
                </a:moveTo>
                <a:lnTo>
                  <a:pt x="252" y="249"/>
                </a:lnTo>
                <a:lnTo>
                  <a:pt x="251" y="252"/>
                </a:lnTo>
                <a:lnTo>
                  <a:pt x="251" y="252"/>
                </a:lnTo>
                <a:lnTo>
                  <a:pt x="252" y="252"/>
                </a:lnTo>
                <a:lnTo>
                  <a:pt x="252" y="252"/>
                </a:lnTo>
                <a:lnTo>
                  <a:pt x="254" y="250"/>
                </a:lnTo>
                <a:lnTo>
                  <a:pt x="252" y="249"/>
                </a:lnTo>
                <a:lnTo>
                  <a:pt x="252" y="249"/>
                </a:lnTo>
                <a:close/>
                <a:moveTo>
                  <a:pt x="28" y="350"/>
                </a:moveTo>
                <a:lnTo>
                  <a:pt x="28" y="350"/>
                </a:lnTo>
                <a:lnTo>
                  <a:pt x="29" y="347"/>
                </a:lnTo>
                <a:lnTo>
                  <a:pt x="28" y="347"/>
                </a:lnTo>
                <a:lnTo>
                  <a:pt x="28" y="347"/>
                </a:lnTo>
                <a:lnTo>
                  <a:pt x="28" y="350"/>
                </a:lnTo>
                <a:lnTo>
                  <a:pt x="28" y="350"/>
                </a:lnTo>
                <a:close/>
                <a:moveTo>
                  <a:pt x="22" y="63"/>
                </a:moveTo>
                <a:lnTo>
                  <a:pt x="22" y="63"/>
                </a:lnTo>
                <a:lnTo>
                  <a:pt x="19" y="66"/>
                </a:lnTo>
                <a:lnTo>
                  <a:pt x="19" y="66"/>
                </a:lnTo>
                <a:lnTo>
                  <a:pt x="21" y="66"/>
                </a:lnTo>
                <a:lnTo>
                  <a:pt x="21" y="66"/>
                </a:lnTo>
                <a:lnTo>
                  <a:pt x="24" y="64"/>
                </a:lnTo>
                <a:lnTo>
                  <a:pt x="24" y="64"/>
                </a:lnTo>
                <a:lnTo>
                  <a:pt x="22" y="63"/>
                </a:lnTo>
                <a:lnTo>
                  <a:pt x="22" y="63"/>
                </a:lnTo>
                <a:close/>
                <a:moveTo>
                  <a:pt x="59" y="135"/>
                </a:moveTo>
                <a:lnTo>
                  <a:pt x="59" y="135"/>
                </a:lnTo>
                <a:lnTo>
                  <a:pt x="58" y="139"/>
                </a:lnTo>
                <a:lnTo>
                  <a:pt x="58" y="139"/>
                </a:lnTo>
                <a:lnTo>
                  <a:pt x="59" y="139"/>
                </a:lnTo>
                <a:lnTo>
                  <a:pt x="59" y="139"/>
                </a:lnTo>
                <a:lnTo>
                  <a:pt x="59" y="135"/>
                </a:lnTo>
                <a:lnTo>
                  <a:pt x="59" y="135"/>
                </a:lnTo>
                <a:close/>
                <a:moveTo>
                  <a:pt x="65" y="358"/>
                </a:moveTo>
                <a:lnTo>
                  <a:pt x="65" y="358"/>
                </a:lnTo>
                <a:lnTo>
                  <a:pt x="65" y="358"/>
                </a:lnTo>
                <a:lnTo>
                  <a:pt x="65" y="358"/>
                </a:lnTo>
                <a:lnTo>
                  <a:pt x="68" y="358"/>
                </a:lnTo>
                <a:lnTo>
                  <a:pt x="68" y="358"/>
                </a:lnTo>
                <a:lnTo>
                  <a:pt x="69" y="358"/>
                </a:lnTo>
                <a:lnTo>
                  <a:pt x="69" y="358"/>
                </a:lnTo>
                <a:lnTo>
                  <a:pt x="69" y="358"/>
                </a:lnTo>
                <a:lnTo>
                  <a:pt x="69" y="358"/>
                </a:lnTo>
                <a:lnTo>
                  <a:pt x="68" y="358"/>
                </a:lnTo>
                <a:lnTo>
                  <a:pt x="65" y="357"/>
                </a:lnTo>
                <a:lnTo>
                  <a:pt x="65" y="357"/>
                </a:lnTo>
                <a:lnTo>
                  <a:pt x="65" y="358"/>
                </a:lnTo>
                <a:lnTo>
                  <a:pt x="65" y="358"/>
                </a:lnTo>
                <a:close/>
                <a:moveTo>
                  <a:pt x="95" y="178"/>
                </a:moveTo>
                <a:lnTo>
                  <a:pt x="95" y="178"/>
                </a:lnTo>
                <a:lnTo>
                  <a:pt x="95" y="179"/>
                </a:lnTo>
                <a:lnTo>
                  <a:pt x="96" y="179"/>
                </a:lnTo>
                <a:lnTo>
                  <a:pt x="96" y="179"/>
                </a:lnTo>
                <a:lnTo>
                  <a:pt x="96" y="178"/>
                </a:lnTo>
                <a:lnTo>
                  <a:pt x="96" y="178"/>
                </a:lnTo>
                <a:lnTo>
                  <a:pt x="95" y="178"/>
                </a:lnTo>
                <a:lnTo>
                  <a:pt x="95" y="178"/>
                </a:lnTo>
                <a:close/>
                <a:moveTo>
                  <a:pt x="156" y="260"/>
                </a:moveTo>
                <a:lnTo>
                  <a:pt x="156" y="260"/>
                </a:lnTo>
                <a:lnTo>
                  <a:pt x="156" y="255"/>
                </a:lnTo>
                <a:lnTo>
                  <a:pt x="156" y="255"/>
                </a:lnTo>
                <a:lnTo>
                  <a:pt x="154" y="256"/>
                </a:lnTo>
                <a:lnTo>
                  <a:pt x="156" y="260"/>
                </a:lnTo>
                <a:lnTo>
                  <a:pt x="156" y="260"/>
                </a:lnTo>
                <a:close/>
                <a:moveTo>
                  <a:pt x="48" y="280"/>
                </a:moveTo>
                <a:lnTo>
                  <a:pt x="48" y="280"/>
                </a:lnTo>
                <a:lnTo>
                  <a:pt x="49" y="283"/>
                </a:lnTo>
                <a:lnTo>
                  <a:pt x="49" y="283"/>
                </a:lnTo>
                <a:lnTo>
                  <a:pt x="49" y="283"/>
                </a:lnTo>
                <a:lnTo>
                  <a:pt x="49" y="283"/>
                </a:lnTo>
                <a:lnTo>
                  <a:pt x="49" y="280"/>
                </a:lnTo>
                <a:lnTo>
                  <a:pt x="49" y="280"/>
                </a:lnTo>
                <a:lnTo>
                  <a:pt x="48" y="280"/>
                </a:lnTo>
                <a:lnTo>
                  <a:pt x="48" y="280"/>
                </a:lnTo>
                <a:close/>
                <a:moveTo>
                  <a:pt x="153" y="276"/>
                </a:moveTo>
                <a:lnTo>
                  <a:pt x="153" y="276"/>
                </a:lnTo>
                <a:lnTo>
                  <a:pt x="153" y="276"/>
                </a:lnTo>
                <a:lnTo>
                  <a:pt x="153" y="276"/>
                </a:lnTo>
                <a:lnTo>
                  <a:pt x="153" y="280"/>
                </a:lnTo>
                <a:lnTo>
                  <a:pt x="153" y="280"/>
                </a:lnTo>
                <a:lnTo>
                  <a:pt x="154" y="280"/>
                </a:lnTo>
                <a:lnTo>
                  <a:pt x="154" y="280"/>
                </a:lnTo>
                <a:lnTo>
                  <a:pt x="153" y="276"/>
                </a:lnTo>
                <a:lnTo>
                  <a:pt x="153" y="276"/>
                </a:lnTo>
                <a:close/>
                <a:moveTo>
                  <a:pt x="81" y="17"/>
                </a:moveTo>
                <a:lnTo>
                  <a:pt x="81" y="17"/>
                </a:lnTo>
                <a:lnTo>
                  <a:pt x="81" y="19"/>
                </a:lnTo>
                <a:lnTo>
                  <a:pt x="81" y="19"/>
                </a:lnTo>
                <a:lnTo>
                  <a:pt x="82" y="19"/>
                </a:lnTo>
                <a:lnTo>
                  <a:pt x="82" y="17"/>
                </a:lnTo>
                <a:lnTo>
                  <a:pt x="82" y="17"/>
                </a:lnTo>
                <a:lnTo>
                  <a:pt x="82" y="17"/>
                </a:lnTo>
                <a:lnTo>
                  <a:pt x="82" y="17"/>
                </a:lnTo>
                <a:lnTo>
                  <a:pt x="81" y="17"/>
                </a:lnTo>
                <a:lnTo>
                  <a:pt x="81" y="17"/>
                </a:lnTo>
                <a:close/>
                <a:moveTo>
                  <a:pt x="46" y="198"/>
                </a:moveTo>
                <a:lnTo>
                  <a:pt x="46" y="198"/>
                </a:lnTo>
                <a:lnTo>
                  <a:pt x="49" y="195"/>
                </a:lnTo>
                <a:lnTo>
                  <a:pt x="49" y="195"/>
                </a:lnTo>
                <a:lnTo>
                  <a:pt x="48" y="195"/>
                </a:lnTo>
                <a:lnTo>
                  <a:pt x="46" y="198"/>
                </a:lnTo>
                <a:lnTo>
                  <a:pt x="46" y="198"/>
                </a:lnTo>
                <a:close/>
                <a:moveTo>
                  <a:pt x="63" y="333"/>
                </a:moveTo>
                <a:lnTo>
                  <a:pt x="63" y="333"/>
                </a:lnTo>
                <a:lnTo>
                  <a:pt x="66" y="331"/>
                </a:lnTo>
                <a:lnTo>
                  <a:pt x="69" y="330"/>
                </a:lnTo>
                <a:lnTo>
                  <a:pt x="69" y="330"/>
                </a:lnTo>
                <a:lnTo>
                  <a:pt x="63" y="333"/>
                </a:lnTo>
                <a:lnTo>
                  <a:pt x="63" y="333"/>
                </a:lnTo>
                <a:close/>
                <a:moveTo>
                  <a:pt x="110" y="124"/>
                </a:moveTo>
                <a:lnTo>
                  <a:pt x="110" y="124"/>
                </a:lnTo>
                <a:lnTo>
                  <a:pt x="110" y="122"/>
                </a:lnTo>
                <a:lnTo>
                  <a:pt x="110" y="122"/>
                </a:lnTo>
                <a:lnTo>
                  <a:pt x="109" y="122"/>
                </a:lnTo>
                <a:lnTo>
                  <a:pt x="109" y="122"/>
                </a:lnTo>
                <a:lnTo>
                  <a:pt x="109" y="124"/>
                </a:lnTo>
                <a:lnTo>
                  <a:pt x="109" y="124"/>
                </a:lnTo>
                <a:lnTo>
                  <a:pt x="110" y="124"/>
                </a:lnTo>
                <a:lnTo>
                  <a:pt x="110" y="124"/>
                </a:lnTo>
                <a:close/>
                <a:moveTo>
                  <a:pt x="68" y="193"/>
                </a:moveTo>
                <a:lnTo>
                  <a:pt x="68" y="193"/>
                </a:lnTo>
                <a:lnTo>
                  <a:pt x="68" y="192"/>
                </a:lnTo>
                <a:lnTo>
                  <a:pt x="68" y="192"/>
                </a:lnTo>
                <a:lnTo>
                  <a:pt x="68" y="189"/>
                </a:lnTo>
                <a:lnTo>
                  <a:pt x="68" y="189"/>
                </a:lnTo>
                <a:lnTo>
                  <a:pt x="66" y="189"/>
                </a:lnTo>
                <a:lnTo>
                  <a:pt x="66" y="189"/>
                </a:lnTo>
                <a:lnTo>
                  <a:pt x="68" y="193"/>
                </a:lnTo>
                <a:lnTo>
                  <a:pt x="68" y="193"/>
                </a:lnTo>
                <a:close/>
                <a:moveTo>
                  <a:pt x="216" y="334"/>
                </a:moveTo>
                <a:lnTo>
                  <a:pt x="216" y="334"/>
                </a:lnTo>
                <a:lnTo>
                  <a:pt x="213" y="334"/>
                </a:lnTo>
                <a:lnTo>
                  <a:pt x="213" y="334"/>
                </a:lnTo>
                <a:lnTo>
                  <a:pt x="213" y="337"/>
                </a:lnTo>
                <a:lnTo>
                  <a:pt x="213" y="337"/>
                </a:lnTo>
                <a:lnTo>
                  <a:pt x="216" y="334"/>
                </a:lnTo>
                <a:lnTo>
                  <a:pt x="216" y="334"/>
                </a:lnTo>
                <a:close/>
                <a:moveTo>
                  <a:pt x="99" y="141"/>
                </a:moveTo>
                <a:lnTo>
                  <a:pt x="99" y="141"/>
                </a:lnTo>
                <a:lnTo>
                  <a:pt x="100" y="141"/>
                </a:lnTo>
                <a:lnTo>
                  <a:pt x="100" y="139"/>
                </a:lnTo>
                <a:lnTo>
                  <a:pt x="100" y="139"/>
                </a:lnTo>
                <a:lnTo>
                  <a:pt x="100" y="139"/>
                </a:lnTo>
                <a:lnTo>
                  <a:pt x="99" y="141"/>
                </a:lnTo>
                <a:lnTo>
                  <a:pt x="99" y="141"/>
                </a:lnTo>
                <a:close/>
                <a:moveTo>
                  <a:pt x="149" y="277"/>
                </a:moveTo>
                <a:lnTo>
                  <a:pt x="149" y="277"/>
                </a:lnTo>
                <a:lnTo>
                  <a:pt x="147" y="280"/>
                </a:lnTo>
                <a:lnTo>
                  <a:pt x="147" y="280"/>
                </a:lnTo>
                <a:lnTo>
                  <a:pt x="149" y="280"/>
                </a:lnTo>
                <a:lnTo>
                  <a:pt x="149" y="280"/>
                </a:lnTo>
                <a:lnTo>
                  <a:pt x="149" y="277"/>
                </a:lnTo>
                <a:lnTo>
                  <a:pt x="149" y="277"/>
                </a:lnTo>
                <a:close/>
                <a:moveTo>
                  <a:pt x="220" y="289"/>
                </a:moveTo>
                <a:lnTo>
                  <a:pt x="220" y="289"/>
                </a:lnTo>
                <a:lnTo>
                  <a:pt x="225" y="289"/>
                </a:lnTo>
                <a:lnTo>
                  <a:pt x="225" y="289"/>
                </a:lnTo>
                <a:lnTo>
                  <a:pt x="223" y="289"/>
                </a:lnTo>
                <a:lnTo>
                  <a:pt x="220" y="289"/>
                </a:lnTo>
                <a:lnTo>
                  <a:pt x="220" y="289"/>
                </a:lnTo>
                <a:close/>
                <a:moveTo>
                  <a:pt x="92" y="155"/>
                </a:moveTo>
                <a:lnTo>
                  <a:pt x="92" y="155"/>
                </a:lnTo>
                <a:lnTo>
                  <a:pt x="90" y="159"/>
                </a:lnTo>
                <a:lnTo>
                  <a:pt x="90" y="162"/>
                </a:lnTo>
                <a:lnTo>
                  <a:pt x="90" y="162"/>
                </a:lnTo>
                <a:lnTo>
                  <a:pt x="92" y="155"/>
                </a:lnTo>
                <a:lnTo>
                  <a:pt x="92" y="155"/>
                </a:lnTo>
                <a:close/>
                <a:moveTo>
                  <a:pt x="46" y="316"/>
                </a:moveTo>
                <a:lnTo>
                  <a:pt x="46" y="316"/>
                </a:lnTo>
                <a:lnTo>
                  <a:pt x="48" y="319"/>
                </a:lnTo>
                <a:lnTo>
                  <a:pt x="48" y="319"/>
                </a:lnTo>
                <a:lnTo>
                  <a:pt x="48" y="316"/>
                </a:lnTo>
                <a:lnTo>
                  <a:pt x="48" y="316"/>
                </a:lnTo>
                <a:lnTo>
                  <a:pt x="48" y="316"/>
                </a:lnTo>
                <a:lnTo>
                  <a:pt x="46" y="316"/>
                </a:lnTo>
                <a:lnTo>
                  <a:pt x="46" y="316"/>
                </a:lnTo>
                <a:close/>
                <a:moveTo>
                  <a:pt x="109" y="240"/>
                </a:moveTo>
                <a:lnTo>
                  <a:pt x="109" y="240"/>
                </a:lnTo>
                <a:lnTo>
                  <a:pt x="106" y="240"/>
                </a:lnTo>
                <a:lnTo>
                  <a:pt x="105" y="242"/>
                </a:lnTo>
                <a:lnTo>
                  <a:pt x="105" y="242"/>
                </a:lnTo>
                <a:lnTo>
                  <a:pt x="109" y="240"/>
                </a:lnTo>
                <a:lnTo>
                  <a:pt x="109" y="240"/>
                </a:lnTo>
                <a:close/>
                <a:moveTo>
                  <a:pt x="157" y="331"/>
                </a:moveTo>
                <a:lnTo>
                  <a:pt x="157" y="331"/>
                </a:lnTo>
                <a:lnTo>
                  <a:pt x="157" y="330"/>
                </a:lnTo>
                <a:lnTo>
                  <a:pt x="156" y="328"/>
                </a:lnTo>
                <a:lnTo>
                  <a:pt x="156" y="328"/>
                </a:lnTo>
                <a:lnTo>
                  <a:pt x="156" y="330"/>
                </a:lnTo>
                <a:lnTo>
                  <a:pt x="157" y="331"/>
                </a:lnTo>
                <a:lnTo>
                  <a:pt x="157" y="331"/>
                </a:lnTo>
                <a:close/>
                <a:moveTo>
                  <a:pt x="21" y="60"/>
                </a:moveTo>
                <a:lnTo>
                  <a:pt x="21" y="60"/>
                </a:lnTo>
                <a:lnTo>
                  <a:pt x="22" y="56"/>
                </a:lnTo>
                <a:lnTo>
                  <a:pt x="22" y="56"/>
                </a:lnTo>
                <a:lnTo>
                  <a:pt x="21" y="57"/>
                </a:lnTo>
                <a:lnTo>
                  <a:pt x="21" y="60"/>
                </a:lnTo>
                <a:lnTo>
                  <a:pt x="21" y="60"/>
                </a:lnTo>
                <a:close/>
                <a:moveTo>
                  <a:pt x="206" y="30"/>
                </a:moveTo>
                <a:lnTo>
                  <a:pt x="206" y="30"/>
                </a:lnTo>
                <a:lnTo>
                  <a:pt x="207" y="30"/>
                </a:lnTo>
                <a:lnTo>
                  <a:pt x="207" y="30"/>
                </a:lnTo>
                <a:lnTo>
                  <a:pt x="208" y="27"/>
                </a:lnTo>
                <a:lnTo>
                  <a:pt x="208" y="27"/>
                </a:lnTo>
                <a:lnTo>
                  <a:pt x="206" y="30"/>
                </a:lnTo>
                <a:lnTo>
                  <a:pt x="206" y="30"/>
                </a:lnTo>
                <a:close/>
                <a:moveTo>
                  <a:pt x="149" y="348"/>
                </a:moveTo>
                <a:lnTo>
                  <a:pt x="149" y="348"/>
                </a:lnTo>
                <a:lnTo>
                  <a:pt x="152" y="348"/>
                </a:lnTo>
                <a:lnTo>
                  <a:pt x="152" y="348"/>
                </a:lnTo>
                <a:lnTo>
                  <a:pt x="152" y="347"/>
                </a:lnTo>
                <a:lnTo>
                  <a:pt x="152" y="347"/>
                </a:lnTo>
                <a:lnTo>
                  <a:pt x="152" y="347"/>
                </a:lnTo>
                <a:lnTo>
                  <a:pt x="150" y="347"/>
                </a:lnTo>
                <a:lnTo>
                  <a:pt x="150" y="347"/>
                </a:lnTo>
                <a:lnTo>
                  <a:pt x="149" y="348"/>
                </a:lnTo>
                <a:lnTo>
                  <a:pt x="149" y="348"/>
                </a:lnTo>
                <a:close/>
                <a:moveTo>
                  <a:pt x="79" y="131"/>
                </a:moveTo>
                <a:lnTo>
                  <a:pt x="79" y="131"/>
                </a:lnTo>
                <a:lnTo>
                  <a:pt x="79" y="131"/>
                </a:lnTo>
                <a:lnTo>
                  <a:pt x="78" y="131"/>
                </a:lnTo>
                <a:lnTo>
                  <a:pt x="78" y="131"/>
                </a:lnTo>
                <a:lnTo>
                  <a:pt x="78" y="132"/>
                </a:lnTo>
                <a:lnTo>
                  <a:pt x="79" y="134"/>
                </a:lnTo>
                <a:lnTo>
                  <a:pt x="79" y="134"/>
                </a:lnTo>
                <a:lnTo>
                  <a:pt x="79" y="131"/>
                </a:lnTo>
                <a:lnTo>
                  <a:pt x="79" y="131"/>
                </a:lnTo>
                <a:close/>
                <a:moveTo>
                  <a:pt x="189" y="26"/>
                </a:moveTo>
                <a:lnTo>
                  <a:pt x="189" y="26"/>
                </a:lnTo>
                <a:lnTo>
                  <a:pt x="181" y="26"/>
                </a:lnTo>
                <a:lnTo>
                  <a:pt x="181" y="26"/>
                </a:lnTo>
                <a:lnTo>
                  <a:pt x="189" y="26"/>
                </a:lnTo>
                <a:lnTo>
                  <a:pt x="189" y="26"/>
                </a:lnTo>
                <a:close/>
                <a:moveTo>
                  <a:pt x="31" y="24"/>
                </a:moveTo>
                <a:lnTo>
                  <a:pt x="31" y="24"/>
                </a:lnTo>
                <a:lnTo>
                  <a:pt x="31" y="22"/>
                </a:lnTo>
                <a:lnTo>
                  <a:pt x="31" y="22"/>
                </a:lnTo>
                <a:lnTo>
                  <a:pt x="29" y="23"/>
                </a:lnTo>
                <a:lnTo>
                  <a:pt x="29" y="23"/>
                </a:lnTo>
                <a:lnTo>
                  <a:pt x="31" y="24"/>
                </a:lnTo>
                <a:lnTo>
                  <a:pt x="31" y="24"/>
                </a:lnTo>
                <a:close/>
                <a:moveTo>
                  <a:pt x="150" y="283"/>
                </a:moveTo>
                <a:lnTo>
                  <a:pt x="150" y="283"/>
                </a:lnTo>
                <a:lnTo>
                  <a:pt x="149" y="283"/>
                </a:lnTo>
                <a:lnTo>
                  <a:pt x="147" y="284"/>
                </a:lnTo>
                <a:lnTo>
                  <a:pt x="147" y="284"/>
                </a:lnTo>
                <a:lnTo>
                  <a:pt x="149" y="284"/>
                </a:lnTo>
                <a:lnTo>
                  <a:pt x="149" y="284"/>
                </a:lnTo>
                <a:lnTo>
                  <a:pt x="150" y="283"/>
                </a:lnTo>
                <a:lnTo>
                  <a:pt x="150" y="283"/>
                </a:lnTo>
                <a:close/>
                <a:moveTo>
                  <a:pt x="52" y="293"/>
                </a:moveTo>
                <a:lnTo>
                  <a:pt x="52" y="293"/>
                </a:lnTo>
                <a:lnTo>
                  <a:pt x="55" y="292"/>
                </a:lnTo>
                <a:lnTo>
                  <a:pt x="55" y="292"/>
                </a:lnTo>
                <a:lnTo>
                  <a:pt x="55" y="290"/>
                </a:lnTo>
                <a:lnTo>
                  <a:pt x="55" y="290"/>
                </a:lnTo>
                <a:lnTo>
                  <a:pt x="54" y="292"/>
                </a:lnTo>
                <a:lnTo>
                  <a:pt x="52" y="293"/>
                </a:lnTo>
                <a:lnTo>
                  <a:pt x="52" y="293"/>
                </a:lnTo>
                <a:close/>
                <a:moveTo>
                  <a:pt x="34" y="171"/>
                </a:moveTo>
                <a:lnTo>
                  <a:pt x="34" y="171"/>
                </a:lnTo>
                <a:lnTo>
                  <a:pt x="34" y="172"/>
                </a:lnTo>
                <a:lnTo>
                  <a:pt x="34" y="175"/>
                </a:lnTo>
                <a:lnTo>
                  <a:pt x="34" y="175"/>
                </a:lnTo>
                <a:lnTo>
                  <a:pt x="34" y="171"/>
                </a:lnTo>
                <a:lnTo>
                  <a:pt x="34" y="171"/>
                </a:lnTo>
                <a:close/>
                <a:moveTo>
                  <a:pt x="238" y="333"/>
                </a:moveTo>
                <a:lnTo>
                  <a:pt x="238" y="333"/>
                </a:lnTo>
                <a:lnTo>
                  <a:pt x="238" y="333"/>
                </a:lnTo>
                <a:lnTo>
                  <a:pt x="238" y="333"/>
                </a:lnTo>
                <a:lnTo>
                  <a:pt x="240" y="330"/>
                </a:lnTo>
                <a:lnTo>
                  <a:pt x="240" y="330"/>
                </a:lnTo>
                <a:lnTo>
                  <a:pt x="240" y="330"/>
                </a:lnTo>
                <a:lnTo>
                  <a:pt x="240" y="328"/>
                </a:lnTo>
                <a:lnTo>
                  <a:pt x="240" y="328"/>
                </a:lnTo>
                <a:lnTo>
                  <a:pt x="238" y="333"/>
                </a:lnTo>
                <a:lnTo>
                  <a:pt x="238" y="333"/>
                </a:lnTo>
                <a:close/>
                <a:moveTo>
                  <a:pt x="228" y="272"/>
                </a:moveTo>
                <a:lnTo>
                  <a:pt x="228" y="272"/>
                </a:lnTo>
                <a:lnTo>
                  <a:pt x="230" y="270"/>
                </a:lnTo>
                <a:lnTo>
                  <a:pt x="231" y="269"/>
                </a:lnTo>
                <a:lnTo>
                  <a:pt x="231" y="269"/>
                </a:lnTo>
                <a:lnTo>
                  <a:pt x="228" y="272"/>
                </a:lnTo>
                <a:lnTo>
                  <a:pt x="228" y="272"/>
                </a:lnTo>
                <a:close/>
                <a:moveTo>
                  <a:pt x="59" y="338"/>
                </a:moveTo>
                <a:lnTo>
                  <a:pt x="59" y="338"/>
                </a:lnTo>
                <a:lnTo>
                  <a:pt x="59" y="338"/>
                </a:lnTo>
                <a:lnTo>
                  <a:pt x="59" y="338"/>
                </a:lnTo>
                <a:lnTo>
                  <a:pt x="63" y="337"/>
                </a:lnTo>
                <a:lnTo>
                  <a:pt x="63" y="337"/>
                </a:lnTo>
                <a:lnTo>
                  <a:pt x="62" y="337"/>
                </a:lnTo>
                <a:lnTo>
                  <a:pt x="62" y="337"/>
                </a:lnTo>
                <a:lnTo>
                  <a:pt x="59" y="338"/>
                </a:lnTo>
                <a:lnTo>
                  <a:pt x="59" y="338"/>
                </a:lnTo>
                <a:close/>
                <a:moveTo>
                  <a:pt x="152" y="259"/>
                </a:moveTo>
                <a:lnTo>
                  <a:pt x="152" y="259"/>
                </a:lnTo>
                <a:lnTo>
                  <a:pt x="150" y="262"/>
                </a:lnTo>
                <a:lnTo>
                  <a:pt x="152" y="263"/>
                </a:lnTo>
                <a:lnTo>
                  <a:pt x="152" y="263"/>
                </a:lnTo>
                <a:lnTo>
                  <a:pt x="152" y="259"/>
                </a:lnTo>
                <a:lnTo>
                  <a:pt x="152" y="259"/>
                </a:lnTo>
                <a:close/>
                <a:moveTo>
                  <a:pt x="187" y="327"/>
                </a:moveTo>
                <a:lnTo>
                  <a:pt x="187" y="327"/>
                </a:lnTo>
                <a:lnTo>
                  <a:pt x="187" y="327"/>
                </a:lnTo>
                <a:lnTo>
                  <a:pt x="187" y="327"/>
                </a:lnTo>
                <a:lnTo>
                  <a:pt x="180" y="327"/>
                </a:lnTo>
                <a:lnTo>
                  <a:pt x="180" y="327"/>
                </a:lnTo>
                <a:lnTo>
                  <a:pt x="180" y="327"/>
                </a:lnTo>
                <a:lnTo>
                  <a:pt x="180" y="327"/>
                </a:lnTo>
                <a:lnTo>
                  <a:pt x="187" y="327"/>
                </a:lnTo>
                <a:lnTo>
                  <a:pt x="187" y="327"/>
                </a:lnTo>
                <a:close/>
                <a:moveTo>
                  <a:pt x="251" y="340"/>
                </a:moveTo>
                <a:lnTo>
                  <a:pt x="251" y="340"/>
                </a:lnTo>
                <a:lnTo>
                  <a:pt x="250" y="338"/>
                </a:lnTo>
                <a:lnTo>
                  <a:pt x="250" y="338"/>
                </a:lnTo>
                <a:lnTo>
                  <a:pt x="248" y="344"/>
                </a:lnTo>
                <a:lnTo>
                  <a:pt x="248" y="344"/>
                </a:lnTo>
                <a:lnTo>
                  <a:pt x="248" y="344"/>
                </a:lnTo>
                <a:lnTo>
                  <a:pt x="248" y="344"/>
                </a:lnTo>
                <a:lnTo>
                  <a:pt x="251" y="340"/>
                </a:lnTo>
                <a:lnTo>
                  <a:pt x="251" y="340"/>
                </a:lnTo>
                <a:close/>
                <a:moveTo>
                  <a:pt x="180" y="344"/>
                </a:moveTo>
                <a:lnTo>
                  <a:pt x="180" y="344"/>
                </a:lnTo>
                <a:lnTo>
                  <a:pt x="179" y="344"/>
                </a:lnTo>
                <a:lnTo>
                  <a:pt x="179" y="344"/>
                </a:lnTo>
                <a:lnTo>
                  <a:pt x="179" y="344"/>
                </a:lnTo>
                <a:lnTo>
                  <a:pt x="180" y="344"/>
                </a:lnTo>
                <a:lnTo>
                  <a:pt x="180" y="344"/>
                </a:lnTo>
                <a:lnTo>
                  <a:pt x="180" y="344"/>
                </a:lnTo>
                <a:lnTo>
                  <a:pt x="180" y="344"/>
                </a:lnTo>
                <a:close/>
                <a:moveTo>
                  <a:pt x="186" y="130"/>
                </a:moveTo>
                <a:lnTo>
                  <a:pt x="186" y="130"/>
                </a:lnTo>
                <a:lnTo>
                  <a:pt x="183" y="131"/>
                </a:lnTo>
                <a:lnTo>
                  <a:pt x="183" y="131"/>
                </a:lnTo>
                <a:lnTo>
                  <a:pt x="184" y="131"/>
                </a:lnTo>
                <a:lnTo>
                  <a:pt x="186" y="130"/>
                </a:lnTo>
                <a:lnTo>
                  <a:pt x="186" y="130"/>
                </a:lnTo>
                <a:close/>
                <a:moveTo>
                  <a:pt x="54" y="351"/>
                </a:moveTo>
                <a:lnTo>
                  <a:pt x="54" y="351"/>
                </a:lnTo>
                <a:lnTo>
                  <a:pt x="55" y="351"/>
                </a:lnTo>
                <a:lnTo>
                  <a:pt x="56" y="348"/>
                </a:lnTo>
                <a:lnTo>
                  <a:pt x="56" y="348"/>
                </a:lnTo>
                <a:lnTo>
                  <a:pt x="55" y="350"/>
                </a:lnTo>
                <a:lnTo>
                  <a:pt x="54" y="351"/>
                </a:lnTo>
                <a:lnTo>
                  <a:pt x="54" y="351"/>
                </a:lnTo>
                <a:close/>
                <a:moveTo>
                  <a:pt x="122" y="353"/>
                </a:moveTo>
                <a:lnTo>
                  <a:pt x="122" y="353"/>
                </a:lnTo>
                <a:lnTo>
                  <a:pt x="122" y="354"/>
                </a:lnTo>
                <a:lnTo>
                  <a:pt x="122" y="355"/>
                </a:lnTo>
                <a:lnTo>
                  <a:pt x="122" y="355"/>
                </a:lnTo>
                <a:lnTo>
                  <a:pt x="122" y="353"/>
                </a:lnTo>
                <a:lnTo>
                  <a:pt x="122" y="353"/>
                </a:lnTo>
                <a:close/>
                <a:moveTo>
                  <a:pt x="193" y="164"/>
                </a:moveTo>
                <a:lnTo>
                  <a:pt x="193" y="164"/>
                </a:lnTo>
                <a:lnTo>
                  <a:pt x="194" y="162"/>
                </a:lnTo>
                <a:lnTo>
                  <a:pt x="194" y="162"/>
                </a:lnTo>
                <a:lnTo>
                  <a:pt x="193" y="161"/>
                </a:lnTo>
                <a:lnTo>
                  <a:pt x="193" y="161"/>
                </a:lnTo>
                <a:lnTo>
                  <a:pt x="193" y="164"/>
                </a:lnTo>
                <a:lnTo>
                  <a:pt x="193" y="164"/>
                </a:lnTo>
                <a:close/>
                <a:moveTo>
                  <a:pt x="227" y="58"/>
                </a:moveTo>
                <a:lnTo>
                  <a:pt x="227" y="58"/>
                </a:lnTo>
                <a:lnTo>
                  <a:pt x="227" y="60"/>
                </a:lnTo>
                <a:lnTo>
                  <a:pt x="227" y="60"/>
                </a:lnTo>
                <a:lnTo>
                  <a:pt x="227" y="63"/>
                </a:lnTo>
                <a:lnTo>
                  <a:pt x="227" y="63"/>
                </a:lnTo>
                <a:lnTo>
                  <a:pt x="227" y="58"/>
                </a:lnTo>
                <a:lnTo>
                  <a:pt x="227" y="58"/>
                </a:lnTo>
                <a:close/>
                <a:moveTo>
                  <a:pt x="44" y="320"/>
                </a:moveTo>
                <a:lnTo>
                  <a:pt x="44" y="320"/>
                </a:lnTo>
                <a:lnTo>
                  <a:pt x="45" y="321"/>
                </a:lnTo>
                <a:lnTo>
                  <a:pt x="45" y="321"/>
                </a:lnTo>
                <a:lnTo>
                  <a:pt x="45" y="320"/>
                </a:lnTo>
                <a:lnTo>
                  <a:pt x="45" y="320"/>
                </a:lnTo>
                <a:lnTo>
                  <a:pt x="44" y="317"/>
                </a:lnTo>
                <a:lnTo>
                  <a:pt x="44" y="317"/>
                </a:lnTo>
                <a:lnTo>
                  <a:pt x="44" y="320"/>
                </a:lnTo>
                <a:lnTo>
                  <a:pt x="44" y="320"/>
                </a:lnTo>
                <a:close/>
                <a:moveTo>
                  <a:pt x="237" y="40"/>
                </a:moveTo>
                <a:lnTo>
                  <a:pt x="237" y="40"/>
                </a:lnTo>
                <a:lnTo>
                  <a:pt x="237" y="37"/>
                </a:lnTo>
                <a:lnTo>
                  <a:pt x="235" y="36"/>
                </a:lnTo>
                <a:lnTo>
                  <a:pt x="235" y="36"/>
                </a:lnTo>
                <a:lnTo>
                  <a:pt x="237" y="40"/>
                </a:lnTo>
                <a:lnTo>
                  <a:pt x="237" y="40"/>
                </a:lnTo>
                <a:close/>
                <a:moveTo>
                  <a:pt x="220" y="122"/>
                </a:moveTo>
                <a:lnTo>
                  <a:pt x="220" y="122"/>
                </a:lnTo>
                <a:lnTo>
                  <a:pt x="221" y="121"/>
                </a:lnTo>
                <a:lnTo>
                  <a:pt x="221" y="121"/>
                </a:lnTo>
                <a:lnTo>
                  <a:pt x="221" y="121"/>
                </a:lnTo>
                <a:lnTo>
                  <a:pt x="221" y="120"/>
                </a:lnTo>
                <a:lnTo>
                  <a:pt x="221" y="120"/>
                </a:lnTo>
                <a:lnTo>
                  <a:pt x="220" y="122"/>
                </a:lnTo>
                <a:lnTo>
                  <a:pt x="220" y="122"/>
                </a:lnTo>
                <a:close/>
                <a:moveTo>
                  <a:pt x="194" y="23"/>
                </a:moveTo>
                <a:lnTo>
                  <a:pt x="194" y="23"/>
                </a:lnTo>
                <a:lnTo>
                  <a:pt x="196" y="23"/>
                </a:lnTo>
                <a:lnTo>
                  <a:pt x="197" y="22"/>
                </a:lnTo>
                <a:lnTo>
                  <a:pt x="197" y="22"/>
                </a:lnTo>
                <a:lnTo>
                  <a:pt x="194" y="22"/>
                </a:lnTo>
                <a:lnTo>
                  <a:pt x="194" y="22"/>
                </a:lnTo>
                <a:lnTo>
                  <a:pt x="194" y="23"/>
                </a:lnTo>
                <a:lnTo>
                  <a:pt x="194" y="23"/>
                </a:lnTo>
                <a:close/>
                <a:moveTo>
                  <a:pt x="227" y="50"/>
                </a:moveTo>
                <a:lnTo>
                  <a:pt x="227" y="50"/>
                </a:lnTo>
                <a:lnTo>
                  <a:pt x="227" y="50"/>
                </a:lnTo>
                <a:lnTo>
                  <a:pt x="227" y="50"/>
                </a:lnTo>
                <a:lnTo>
                  <a:pt x="225" y="50"/>
                </a:lnTo>
                <a:lnTo>
                  <a:pt x="225" y="50"/>
                </a:lnTo>
                <a:lnTo>
                  <a:pt x="225" y="53"/>
                </a:lnTo>
                <a:lnTo>
                  <a:pt x="225" y="53"/>
                </a:lnTo>
                <a:lnTo>
                  <a:pt x="227" y="50"/>
                </a:lnTo>
                <a:lnTo>
                  <a:pt x="227" y="50"/>
                </a:lnTo>
                <a:close/>
                <a:moveTo>
                  <a:pt x="102" y="186"/>
                </a:moveTo>
                <a:lnTo>
                  <a:pt x="102" y="186"/>
                </a:lnTo>
                <a:lnTo>
                  <a:pt x="102" y="186"/>
                </a:lnTo>
                <a:lnTo>
                  <a:pt x="102" y="186"/>
                </a:lnTo>
                <a:lnTo>
                  <a:pt x="102" y="184"/>
                </a:lnTo>
                <a:lnTo>
                  <a:pt x="102" y="184"/>
                </a:lnTo>
                <a:lnTo>
                  <a:pt x="102" y="184"/>
                </a:lnTo>
                <a:lnTo>
                  <a:pt x="100" y="184"/>
                </a:lnTo>
                <a:lnTo>
                  <a:pt x="100" y="184"/>
                </a:lnTo>
                <a:lnTo>
                  <a:pt x="102" y="186"/>
                </a:lnTo>
                <a:lnTo>
                  <a:pt x="102" y="186"/>
                </a:lnTo>
                <a:close/>
                <a:moveTo>
                  <a:pt x="106" y="297"/>
                </a:moveTo>
                <a:lnTo>
                  <a:pt x="106" y="297"/>
                </a:lnTo>
                <a:lnTo>
                  <a:pt x="105" y="299"/>
                </a:lnTo>
                <a:lnTo>
                  <a:pt x="103" y="300"/>
                </a:lnTo>
                <a:lnTo>
                  <a:pt x="103" y="300"/>
                </a:lnTo>
                <a:lnTo>
                  <a:pt x="106" y="297"/>
                </a:lnTo>
                <a:lnTo>
                  <a:pt x="106" y="297"/>
                </a:lnTo>
                <a:close/>
                <a:moveTo>
                  <a:pt x="248" y="300"/>
                </a:moveTo>
                <a:lnTo>
                  <a:pt x="248" y="300"/>
                </a:lnTo>
                <a:lnTo>
                  <a:pt x="248" y="303"/>
                </a:lnTo>
                <a:lnTo>
                  <a:pt x="248" y="303"/>
                </a:lnTo>
                <a:lnTo>
                  <a:pt x="250" y="301"/>
                </a:lnTo>
                <a:lnTo>
                  <a:pt x="248" y="300"/>
                </a:lnTo>
                <a:lnTo>
                  <a:pt x="248" y="300"/>
                </a:lnTo>
                <a:close/>
                <a:moveTo>
                  <a:pt x="105" y="141"/>
                </a:moveTo>
                <a:lnTo>
                  <a:pt x="105" y="141"/>
                </a:lnTo>
                <a:lnTo>
                  <a:pt x="105" y="141"/>
                </a:lnTo>
                <a:lnTo>
                  <a:pt x="105" y="141"/>
                </a:lnTo>
                <a:lnTo>
                  <a:pt x="105" y="138"/>
                </a:lnTo>
                <a:lnTo>
                  <a:pt x="105" y="138"/>
                </a:lnTo>
                <a:lnTo>
                  <a:pt x="105" y="141"/>
                </a:lnTo>
                <a:lnTo>
                  <a:pt x="105" y="141"/>
                </a:lnTo>
                <a:close/>
                <a:moveTo>
                  <a:pt x="183" y="182"/>
                </a:moveTo>
                <a:lnTo>
                  <a:pt x="183" y="182"/>
                </a:lnTo>
                <a:lnTo>
                  <a:pt x="183" y="184"/>
                </a:lnTo>
                <a:lnTo>
                  <a:pt x="183" y="184"/>
                </a:lnTo>
                <a:lnTo>
                  <a:pt x="183" y="184"/>
                </a:lnTo>
                <a:lnTo>
                  <a:pt x="184" y="184"/>
                </a:lnTo>
                <a:lnTo>
                  <a:pt x="184" y="184"/>
                </a:lnTo>
                <a:lnTo>
                  <a:pt x="184" y="182"/>
                </a:lnTo>
                <a:lnTo>
                  <a:pt x="184" y="182"/>
                </a:lnTo>
                <a:lnTo>
                  <a:pt x="183" y="182"/>
                </a:lnTo>
                <a:lnTo>
                  <a:pt x="183" y="182"/>
                </a:lnTo>
                <a:close/>
                <a:moveTo>
                  <a:pt x="44" y="43"/>
                </a:moveTo>
                <a:lnTo>
                  <a:pt x="44" y="43"/>
                </a:lnTo>
                <a:lnTo>
                  <a:pt x="41" y="44"/>
                </a:lnTo>
                <a:lnTo>
                  <a:pt x="41" y="46"/>
                </a:lnTo>
                <a:lnTo>
                  <a:pt x="41" y="46"/>
                </a:lnTo>
                <a:lnTo>
                  <a:pt x="44" y="43"/>
                </a:lnTo>
                <a:lnTo>
                  <a:pt x="44" y="43"/>
                </a:lnTo>
                <a:close/>
                <a:moveTo>
                  <a:pt x="180" y="338"/>
                </a:moveTo>
                <a:lnTo>
                  <a:pt x="180" y="338"/>
                </a:lnTo>
                <a:lnTo>
                  <a:pt x="179" y="340"/>
                </a:lnTo>
                <a:lnTo>
                  <a:pt x="179" y="340"/>
                </a:lnTo>
                <a:lnTo>
                  <a:pt x="179" y="340"/>
                </a:lnTo>
                <a:lnTo>
                  <a:pt x="180" y="340"/>
                </a:lnTo>
                <a:lnTo>
                  <a:pt x="180" y="340"/>
                </a:lnTo>
                <a:lnTo>
                  <a:pt x="180" y="338"/>
                </a:lnTo>
                <a:lnTo>
                  <a:pt x="180" y="338"/>
                </a:lnTo>
                <a:close/>
                <a:moveTo>
                  <a:pt x="227" y="85"/>
                </a:moveTo>
                <a:lnTo>
                  <a:pt x="227" y="85"/>
                </a:lnTo>
                <a:lnTo>
                  <a:pt x="225" y="90"/>
                </a:lnTo>
                <a:lnTo>
                  <a:pt x="225" y="90"/>
                </a:lnTo>
                <a:lnTo>
                  <a:pt x="227" y="85"/>
                </a:lnTo>
                <a:lnTo>
                  <a:pt x="227" y="85"/>
                </a:lnTo>
                <a:close/>
                <a:moveTo>
                  <a:pt x="102" y="307"/>
                </a:moveTo>
                <a:lnTo>
                  <a:pt x="102" y="307"/>
                </a:lnTo>
                <a:lnTo>
                  <a:pt x="102" y="304"/>
                </a:lnTo>
                <a:lnTo>
                  <a:pt x="102" y="304"/>
                </a:lnTo>
                <a:lnTo>
                  <a:pt x="102" y="304"/>
                </a:lnTo>
                <a:lnTo>
                  <a:pt x="102" y="307"/>
                </a:lnTo>
                <a:lnTo>
                  <a:pt x="102" y="307"/>
                </a:lnTo>
                <a:close/>
                <a:moveTo>
                  <a:pt x="136" y="144"/>
                </a:moveTo>
                <a:lnTo>
                  <a:pt x="136" y="144"/>
                </a:lnTo>
                <a:lnTo>
                  <a:pt x="137" y="144"/>
                </a:lnTo>
                <a:lnTo>
                  <a:pt x="137" y="142"/>
                </a:lnTo>
                <a:lnTo>
                  <a:pt x="137" y="142"/>
                </a:lnTo>
                <a:lnTo>
                  <a:pt x="136" y="144"/>
                </a:lnTo>
                <a:lnTo>
                  <a:pt x="136" y="144"/>
                </a:lnTo>
                <a:close/>
                <a:moveTo>
                  <a:pt x="135" y="316"/>
                </a:moveTo>
                <a:lnTo>
                  <a:pt x="135" y="316"/>
                </a:lnTo>
                <a:lnTo>
                  <a:pt x="133" y="320"/>
                </a:lnTo>
                <a:lnTo>
                  <a:pt x="133" y="320"/>
                </a:lnTo>
                <a:lnTo>
                  <a:pt x="135" y="319"/>
                </a:lnTo>
                <a:lnTo>
                  <a:pt x="135" y="316"/>
                </a:lnTo>
                <a:lnTo>
                  <a:pt x="135" y="316"/>
                </a:lnTo>
                <a:close/>
                <a:moveTo>
                  <a:pt x="95" y="137"/>
                </a:moveTo>
                <a:lnTo>
                  <a:pt x="95" y="137"/>
                </a:lnTo>
                <a:lnTo>
                  <a:pt x="96" y="135"/>
                </a:lnTo>
                <a:lnTo>
                  <a:pt x="95" y="134"/>
                </a:lnTo>
                <a:lnTo>
                  <a:pt x="95" y="134"/>
                </a:lnTo>
                <a:lnTo>
                  <a:pt x="95" y="137"/>
                </a:lnTo>
                <a:lnTo>
                  <a:pt x="95" y="137"/>
                </a:lnTo>
                <a:close/>
                <a:moveTo>
                  <a:pt x="144" y="22"/>
                </a:moveTo>
                <a:lnTo>
                  <a:pt x="144" y="22"/>
                </a:lnTo>
                <a:lnTo>
                  <a:pt x="146" y="22"/>
                </a:lnTo>
                <a:lnTo>
                  <a:pt x="146" y="20"/>
                </a:lnTo>
                <a:lnTo>
                  <a:pt x="146" y="20"/>
                </a:lnTo>
                <a:lnTo>
                  <a:pt x="144" y="20"/>
                </a:lnTo>
                <a:lnTo>
                  <a:pt x="144" y="22"/>
                </a:lnTo>
                <a:lnTo>
                  <a:pt x="144" y="22"/>
                </a:lnTo>
                <a:close/>
                <a:moveTo>
                  <a:pt x="92" y="127"/>
                </a:moveTo>
                <a:lnTo>
                  <a:pt x="92" y="127"/>
                </a:lnTo>
                <a:lnTo>
                  <a:pt x="92" y="128"/>
                </a:lnTo>
                <a:lnTo>
                  <a:pt x="92" y="128"/>
                </a:lnTo>
                <a:lnTo>
                  <a:pt x="93" y="128"/>
                </a:lnTo>
                <a:lnTo>
                  <a:pt x="93" y="128"/>
                </a:lnTo>
                <a:lnTo>
                  <a:pt x="93" y="127"/>
                </a:lnTo>
                <a:lnTo>
                  <a:pt x="93" y="127"/>
                </a:lnTo>
                <a:lnTo>
                  <a:pt x="92" y="127"/>
                </a:lnTo>
                <a:lnTo>
                  <a:pt x="92" y="127"/>
                </a:lnTo>
                <a:close/>
                <a:moveTo>
                  <a:pt x="241" y="125"/>
                </a:moveTo>
                <a:lnTo>
                  <a:pt x="241" y="125"/>
                </a:lnTo>
                <a:lnTo>
                  <a:pt x="241" y="125"/>
                </a:lnTo>
                <a:lnTo>
                  <a:pt x="241" y="125"/>
                </a:lnTo>
                <a:lnTo>
                  <a:pt x="241" y="122"/>
                </a:lnTo>
                <a:lnTo>
                  <a:pt x="241" y="122"/>
                </a:lnTo>
                <a:lnTo>
                  <a:pt x="241" y="125"/>
                </a:lnTo>
                <a:lnTo>
                  <a:pt x="241" y="125"/>
                </a:lnTo>
                <a:close/>
                <a:moveTo>
                  <a:pt x="186" y="245"/>
                </a:moveTo>
                <a:lnTo>
                  <a:pt x="186" y="245"/>
                </a:lnTo>
                <a:lnTo>
                  <a:pt x="187" y="247"/>
                </a:lnTo>
                <a:lnTo>
                  <a:pt x="187" y="247"/>
                </a:lnTo>
                <a:lnTo>
                  <a:pt x="187" y="246"/>
                </a:lnTo>
                <a:lnTo>
                  <a:pt x="187" y="246"/>
                </a:lnTo>
                <a:lnTo>
                  <a:pt x="186" y="245"/>
                </a:lnTo>
                <a:lnTo>
                  <a:pt x="186" y="245"/>
                </a:lnTo>
                <a:close/>
                <a:moveTo>
                  <a:pt x="252" y="259"/>
                </a:moveTo>
                <a:lnTo>
                  <a:pt x="252" y="259"/>
                </a:lnTo>
                <a:lnTo>
                  <a:pt x="254" y="260"/>
                </a:lnTo>
                <a:lnTo>
                  <a:pt x="254" y="260"/>
                </a:lnTo>
                <a:lnTo>
                  <a:pt x="254" y="257"/>
                </a:lnTo>
                <a:lnTo>
                  <a:pt x="254" y="257"/>
                </a:lnTo>
                <a:lnTo>
                  <a:pt x="252" y="257"/>
                </a:lnTo>
                <a:lnTo>
                  <a:pt x="252" y="257"/>
                </a:lnTo>
                <a:lnTo>
                  <a:pt x="252" y="259"/>
                </a:lnTo>
                <a:lnTo>
                  <a:pt x="252" y="259"/>
                </a:lnTo>
                <a:close/>
                <a:moveTo>
                  <a:pt x="213" y="341"/>
                </a:moveTo>
                <a:lnTo>
                  <a:pt x="213" y="341"/>
                </a:lnTo>
                <a:lnTo>
                  <a:pt x="214" y="338"/>
                </a:lnTo>
                <a:lnTo>
                  <a:pt x="213" y="338"/>
                </a:lnTo>
                <a:lnTo>
                  <a:pt x="213" y="338"/>
                </a:lnTo>
                <a:lnTo>
                  <a:pt x="213" y="341"/>
                </a:lnTo>
                <a:lnTo>
                  <a:pt x="213" y="341"/>
                </a:lnTo>
                <a:close/>
                <a:moveTo>
                  <a:pt x="162" y="331"/>
                </a:moveTo>
                <a:lnTo>
                  <a:pt x="162" y="331"/>
                </a:lnTo>
                <a:lnTo>
                  <a:pt x="162" y="333"/>
                </a:lnTo>
                <a:lnTo>
                  <a:pt x="162" y="333"/>
                </a:lnTo>
                <a:lnTo>
                  <a:pt x="162" y="333"/>
                </a:lnTo>
                <a:lnTo>
                  <a:pt x="162" y="333"/>
                </a:lnTo>
                <a:lnTo>
                  <a:pt x="164" y="333"/>
                </a:lnTo>
                <a:lnTo>
                  <a:pt x="164" y="333"/>
                </a:lnTo>
                <a:lnTo>
                  <a:pt x="162" y="331"/>
                </a:lnTo>
                <a:lnTo>
                  <a:pt x="162" y="331"/>
                </a:lnTo>
                <a:close/>
                <a:moveTo>
                  <a:pt x="231" y="282"/>
                </a:moveTo>
                <a:lnTo>
                  <a:pt x="231" y="282"/>
                </a:lnTo>
                <a:lnTo>
                  <a:pt x="233" y="282"/>
                </a:lnTo>
                <a:lnTo>
                  <a:pt x="233" y="282"/>
                </a:lnTo>
                <a:lnTo>
                  <a:pt x="230" y="282"/>
                </a:lnTo>
                <a:lnTo>
                  <a:pt x="230" y="282"/>
                </a:lnTo>
                <a:lnTo>
                  <a:pt x="230" y="282"/>
                </a:lnTo>
                <a:lnTo>
                  <a:pt x="230" y="282"/>
                </a:lnTo>
                <a:lnTo>
                  <a:pt x="231" y="282"/>
                </a:lnTo>
                <a:lnTo>
                  <a:pt x="231" y="282"/>
                </a:lnTo>
                <a:close/>
                <a:moveTo>
                  <a:pt x="119" y="138"/>
                </a:moveTo>
                <a:lnTo>
                  <a:pt x="119" y="138"/>
                </a:lnTo>
                <a:lnTo>
                  <a:pt x="117" y="138"/>
                </a:lnTo>
                <a:lnTo>
                  <a:pt x="117" y="138"/>
                </a:lnTo>
                <a:lnTo>
                  <a:pt x="117" y="141"/>
                </a:lnTo>
                <a:lnTo>
                  <a:pt x="117" y="141"/>
                </a:lnTo>
                <a:lnTo>
                  <a:pt x="119" y="142"/>
                </a:lnTo>
                <a:lnTo>
                  <a:pt x="119" y="142"/>
                </a:lnTo>
                <a:lnTo>
                  <a:pt x="119" y="138"/>
                </a:lnTo>
                <a:lnTo>
                  <a:pt x="119" y="138"/>
                </a:lnTo>
                <a:close/>
                <a:moveTo>
                  <a:pt x="244" y="101"/>
                </a:moveTo>
                <a:lnTo>
                  <a:pt x="244" y="101"/>
                </a:lnTo>
                <a:lnTo>
                  <a:pt x="245" y="101"/>
                </a:lnTo>
                <a:lnTo>
                  <a:pt x="245" y="101"/>
                </a:lnTo>
                <a:lnTo>
                  <a:pt x="244" y="100"/>
                </a:lnTo>
                <a:lnTo>
                  <a:pt x="244" y="100"/>
                </a:lnTo>
                <a:lnTo>
                  <a:pt x="244" y="98"/>
                </a:lnTo>
                <a:lnTo>
                  <a:pt x="244" y="98"/>
                </a:lnTo>
                <a:lnTo>
                  <a:pt x="244" y="98"/>
                </a:lnTo>
                <a:lnTo>
                  <a:pt x="244" y="98"/>
                </a:lnTo>
                <a:lnTo>
                  <a:pt x="244" y="101"/>
                </a:lnTo>
                <a:lnTo>
                  <a:pt x="244" y="101"/>
                </a:lnTo>
                <a:close/>
                <a:moveTo>
                  <a:pt x="224" y="40"/>
                </a:moveTo>
                <a:lnTo>
                  <a:pt x="224" y="40"/>
                </a:lnTo>
                <a:lnTo>
                  <a:pt x="223" y="37"/>
                </a:lnTo>
                <a:lnTo>
                  <a:pt x="223" y="37"/>
                </a:lnTo>
                <a:lnTo>
                  <a:pt x="223" y="39"/>
                </a:lnTo>
                <a:lnTo>
                  <a:pt x="223" y="40"/>
                </a:lnTo>
                <a:lnTo>
                  <a:pt x="223" y="40"/>
                </a:lnTo>
                <a:lnTo>
                  <a:pt x="224" y="40"/>
                </a:lnTo>
                <a:lnTo>
                  <a:pt x="224" y="40"/>
                </a:lnTo>
                <a:close/>
                <a:moveTo>
                  <a:pt x="99" y="122"/>
                </a:moveTo>
                <a:lnTo>
                  <a:pt x="99" y="122"/>
                </a:lnTo>
                <a:lnTo>
                  <a:pt x="99" y="122"/>
                </a:lnTo>
                <a:lnTo>
                  <a:pt x="99" y="124"/>
                </a:lnTo>
                <a:lnTo>
                  <a:pt x="99" y="124"/>
                </a:lnTo>
                <a:lnTo>
                  <a:pt x="100" y="122"/>
                </a:lnTo>
                <a:lnTo>
                  <a:pt x="100" y="122"/>
                </a:lnTo>
                <a:lnTo>
                  <a:pt x="100" y="122"/>
                </a:lnTo>
                <a:lnTo>
                  <a:pt x="99" y="122"/>
                </a:lnTo>
                <a:lnTo>
                  <a:pt x="99" y="122"/>
                </a:lnTo>
                <a:close/>
                <a:moveTo>
                  <a:pt x="100" y="337"/>
                </a:moveTo>
                <a:lnTo>
                  <a:pt x="100" y="337"/>
                </a:lnTo>
                <a:lnTo>
                  <a:pt x="102" y="338"/>
                </a:lnTo>
                <a:lnTo>
                  <a:pt x="105" y="337"/>
                </a:lnTo>
                <a:lnTo>
                  <a:pt x="105" y="337"/>
                </a:lnTo>
                <a:lnTo>
                  <a:pt x="100" y="337"/>
                </a:lnTo>
                <a:lnTo>
                  <a:pt x="100" y="337"/>
                </a:lnTo>
                <a:close/>
                <a:moveTo>
                  <a:pt x="198" y="206"/>
                </a:moveTo>
                <a:lnTo>
                  <a:pt x="198" y="206"/>
                </a:lnTo>
                <a:lnTo>
                  <a:pt x="197" y="206"/>
                </a:lnTo>
                <a:lnTo>
                  <a:pt x="197" y="206"/>
                </a:lnTo>
                <a:lnTo>
                  <a:pt x="200" y="209"/>
                </a:lnTo>
                <a:lnTo>
                  <a:pt x="200" y="209"/>
                </a:lnTo>
                <a:lnTo>
                  <a:pt x="198" y="208"/>
                </a:lnTo>
                <a:lnTo>
                  <a:pt x="198" y="206"/>
                </a:lnTo>
                <a:lnTo>
                  <a:pt x="198" y="206"/>
                </a:lnTo>
                <a:close/>
                <a:moveTo>
                  <a:pt x="154" y="242"/>
                </a:moveTo>
                <a:lnTo>
                  <a:pt x="154" y="242"/>
                </a:lnTo>
                <a:lnTo>
                  <a:pt x="154" y="242"/>
                </a:lnTo>
                <a:lnTo>
                  <a:pt x="154" y="242"/>
                </a:lnTo>
                <a:lnTo>
                  <a:pt x="156" y="238"/>
                </a:lnTo>
                <a:lnTo>
                  <a:pt x="156" y="238"/>
                </a:lnTo>
                <a:lnTo>
                  <a:pt x="156" y="238"/>
                </a:lnTo>
                <a:lnTo>
                  <a:pt x="156" y="238"/>
                </a:lnTo>
                <a:lnTo>
                  <a:pt x="154" y="242"/>
                </a:lnTo>
                <a:lnTo>
                  <a:pt x="154" y="242"/>
                </a:lnTo>
                <a:close/>
                <a:moveTo>
                  <a:pt x="177" y="355"/>
                </a:moveTo>
                <a:lnTo>
                  <a:pt x="177" y="355"/>
                </a:lnTo>
                <a:lnTo>
                  <a:pt x="181" y="355"/>
                </a:lnTo>
                <a:lnTo>
                  <a:pt x="181" y="355"/>
                </a:lnTo>
                <a:lnTo>
                  <a:pt x="179" y="355"/>
                </a:lnTo>
                <a:lnTo>
                  <a:pt x="177" y="355"/>
                </a:lnTo>
                <a:lnTo>
                  <a:pt x="177" y="355"/>
                </a:lnTo>
                <a:close/>
                <a:moveTo>
                  <a:pt x="244" y="189"/>
                </a:moveTo>
                <a:lnTo>
                  <a:pt x="244" y="189"/>
                </a:lnTo>
                <a:lnTo>
                  <a:pt x="241" y="193"/>
                </a:lnTo>
                <a:lnTo>
                  <a:pt x="241" y="193"/>
                </a:lnTo>
                <a:lnTo>
                  <a:pt x="244" y="189"/>
                </a:lnTo>
                <a:lnTo>
                  <a:pt x="244" y="189"/>
                </a:lnTo>
                <a:close/>
                <a:moveTo>
                  <a:pt x="225" y="43"/>
                </a:moveTo>
                <a:lnTo>
                  <a:pt x="225" y="43"/>
                </a:lnTo>
                <a:lnTo>
                  <a:pt x="224" y="43"/>
                </a:lnTo>
                <a:lnTo>
                  <a:pt x="224" y="44"/>
                </a:lnTo>
                <a:lnTo>
                  <a:pt x="224" y="44"/>
                </a:lnTo>
                <a:lnTo>
                  <a:pt x="225" y="43"/>
                </a:lnTo>
                <a:lnTo>
                  <a:pt x="225" y="43"/>
                </a:lnTo>
                <a:close/>
                <a:moveTo>
                  <a:pt x="78" y="355"/>
                </a:moveTo>
                <a:lnTo>
                  <a:pt x="78" y="355"/>
                </a:lnTo>
                <a:lnTo>
                  <a:pt x="78" y="357"/>
                </a:lnTo>
                <a:lnTo>
                  <a:pt x="78" y="357"/>
                </a:lnTo>
                <a:lnTo>
                  <a:pt x="78" y="357"/>
                </a:lnTo>
                <a:lnTo>
                  <a:pt x="78" y="357"/>
                </a:lnTo>
                <a:lnTo>
                  <a:pt x="79" y="355"/>
                </a:lnTo>
                <a:lnTo>
                  <a:pt x="79" y="355"/>
                </a:lnTo>
                <a:lnTo>
                  <a:pt x="78" y="355"/>
                </a:lnTo>
                <a:lnTo>
                  <a:pt x="78" y="355"/>
                </a:lnTo>
                <a:close/>
                <a:moveTo>
                  <a:pt x="48" y="14"/>
                </a:moveTo>
                <a:lnTo>
                  <a:pt x="48" y="14"/>
                </a:lnTo>
                <a:lnTo>
                  <a:pt x="49" y="14"/>
                </a:lnTo>
                <a:lnTo>
                  <a:pt x="51" y="13"/>
                </a:lnTo>
                <a:lnTo>
                  <a:pt x="51" y="13"/>
                </a:lnTo>
                <a:lnTo>
                  <a:pt x="49" y="13"/>
                </a:lnTo>
                <a:lnTo>
                  <a:pt x="48" y="14"/>
                </a:lnTo>
                <a:lnTo>
                  <a:pt x="48" y="14"/>
                </a:lnTo>
                <a:close/>
                <a:moveTo>
                  <a:pt x="136" y="9"/>
                </a:moveTo>
                <a:lnTo>
                  <a:pt x="136" y="9"/>
                </a:lnTo>
                <a:lnTo>
                  <a:pt x="142" y="9"/>
                </a:lnTo>
                <a:lnTo>
                  <a:pt x="142" y="9"/>
                </a:lnTo>
                <a:lnTo>
                  <a:pt x="142" y="9"/>
                </a:lnTo>
                <a:lnTo>
                  <a:pt x="142" y="9"/>
                </a:lnTo>
                <a:lnTo>
                  <a:pt x="136" y="9"/>
                </a:lnTo>
                <a:lnTo>
                  <a:pt x="136" y="9"/>
                </a:lnTo>
                <a:close/>
                <a:moveTo>
                  <a:pt x="206" y="171"/>
                </a:moveTo>
                <a:lnTo>
                  <a:pt x="206" y="171"/>
                </a:lnTo>
                <a:lnTo>
                  <a:pt x="208" y="169"/>
                </a:lnTo>
                <a:lnTo>
                  <a:pt x="208" y="169"/>
                </a:lnTo>
                <a:lnTo>
                  <a:pt x="208" y="169"/>
                </a:lnTo>
                <a:lnTo>
                  <a:pt x="208" y="169"/>
                </a:lnTo>
                <a:lnTo>
                  <a:pt x="206" y="169"/>
                </a:lnTo>
                <a:lnTo>
                  <a:pt x="206" y="169"/>
                </a:lnTo>
                <a:lnTo>
                  <a:pt x="206" y="171"/>
                </a:lnTo>
                <a:lnTo>
                  <a:pt x="206" y="171"/>
                </a:lnTo>
                <a:close/>
                <a:moveTo>
                  <a:pt x="252" y="195"/>
                </a:moveTo>
                <a:lnTo>
                  <a:pt x="252" y="195"/>
                </a:lnTo>
                <a:lnTo>
                  <a:pt x="252" y="195"/>
                </a:lnTo>
                <a:lnTo>
                  <a:pt x="252" y="195"/>
                </a:lnTo>
                <a:lnTo>
                  <a:pt x="252" y="191"/>
                </a:lnTo>
                <a:lnTo>
                  <a:pt x="252" y="191"/>
                </a:lnTo>
                <a:lnTo>
                  <a:pt x="252" y="191"/>
                </a:lnTo>
                <a:lnTo>
                  <a:pt x="252" y="191"/>
                </a:lnTo>
                <a:lnTo>
                  <a:pt x="252" y="195"/>
                </a:lnTo>
                <a:lnTo>
                  <a:pt x="252" y="195"/>
                </a:lnTo>
                <a:close/>
                <a:moveTo>
                  <a:pt x="86" y="334"/>
                </a:moveTo>
                <a:lnTo>
                  <a:pt x="86" y="334"/>
                </a:lnTo>
                <a:lnTo>
                  <a:pt x="88" y="336"/>
                </a:lnTo>
                <a:lnTo>
                  <a:pt x="88" y="336"/>
                </a:lnTo>
                <a:lnTo>
                  <a:pt x="88" y="334"/>
                </a:lnTo>
                <a:lnTo>
                  <a:pt x="86" y="334"/>
                </a:lnTo>
                <a:lnTo>
                  <a:pt x="86" y="334"/>
                </a:lnTo>
                <a:close/>
                <a:moveTo>
                  <a:pt x="180" y="289"/>
                </a:moveTo>
                <a:lnTo>
                  <a:pt x="180" y="289"/>
                </a:lnTo>
                <a:lnTo>
                  <a:pt x="179" y="287"/>
                </a:lnTo>
                <a:lnTo>
                  <a:pt x="176" y="289"/>
                </a:lnTo>
                <a:lnTo>
                  <a:pt x="176" y="289"/>
                </a:lnTo>
                <a:lnTo>
                  <a:pt x="180" y="289"/>
                </a:lnTo>
                <a:lnTo>
                  <a:pt x="180" y="289"/>
                </a:lnTo>
                <a:close/>
                <a:moveTo>
                  <a:pt x="72" y="127"/>
                </a:moveTo>
                <a:lnTo>
                  <a:pt x="72" y="127"/>
                </a:lnTo>
                <a:lnTo>
                  <a:pt x="72" y="125"/>
                </a:lnTo>
                <a:lnTo>
                  <a:pt x="71" y="124"/>
                </a:lnTo>
                <a:lnTo>
                  <a:pt x="71" y="124"/>
                </a:lnTo>
                <a:lnTo>
                  <a:pt x="72" y="127"/>
                </a:lnTo>
                <a:lnTo>
                  <a:pt x="72" y="127"/>
                </a:lnTo>
                <a:close/>
                <a:moveTo>
                  <a:pt x="83" y="196"/>
                </a:moveTo>
                <a:lnTo>
                  <a:pt x="83" y="196"/>
                </a:lnTo>
                <a:lnTo>
                  <a:pt x="83" y="195"/>
                </a:lnTo>
                <a:lnTo>
                  <a:pt x="83" y="193"/>
                </a:lnTo>
                <a:lnTo>
                  <a:pt x="83" y="193"/>
                </a:lnTo>
                <a:lnTo>
                  <a:pt x="83" y="196"/>
                </a:lnTo>
                <a:lnTo>
                  <a:pt x="83" y="196"/>
                </a:lnTo>
                <a:close/>
                <a:moveTo>
                  <a:pt x="213" y="105"/>
                </a:moveTo>
                <a:lnTo>
                  <a:pt x="213" y="105"/>
                </a:lnTo>
                <a:lnTo>
                  <a:pt x="211" y="107"/>
                </a:lnTo>
                <a:lnTo>
                  <a:pt x="211" y="107"/>
                </a:lnTo>
                <a:lnTo>
                  <a:pt x="213" y="107"/>
                </a:lnTo>
                <a:lnTo>
                  <a:pt x="213" y="105"/>
                </a:lnTo>
                <a:lnTo>
                  <a:pt x="213" y="105"/>
                </a:lnTo>
                <a:close/>
                <a:moveTo>
                  <a:pt x="116" y="147"/>
                </a:moveTo>
                <a:lnTo>
                  <a:pt x="116" y="147"/>
                </a:lnTo>
                <a:lnTo>
                  <a:pt x="116" y="147"/>
                </a:lnTo>
                <a:lnTo>
                  <a:pt x="116" y="147"/>
                </a:lnTo>
                <a:lnTo>
                  <a:pt x="119" y="148"/>
                </a:lnTo>
                <a:lnTo>
                  <a:pt x="119" y="148"/>
                </a:lnTo>
                <a:lnTo>
                  <a:pt x="119" y="147"/>
                </a:lnTo>
                <a:lnTo>
                  <a:pt x="119" y="147"/>
                </a:lnTo>
                <a:lnTo>
                  <a:pt x="116" y="147"/>
                </a:lnTo>
                <a:lnTo>
                  <a:pt x="116" y="147"/>
                </a:lnTo>
                <a:close/>
                <a:moveTo>
                  <a:pt x="52" y="121"/>
                </a:moveTo>
                <a:lnTo>
                  <a:pt x="52" y="121"/>
                </a:lnTo>
                <a:lnTo>
                  <a:pt x="54" y="121"/>
                </a:lnTo>
                <a:lnTo>
                  <a:pt x="54" y="121"/>
                </a:lnTo>
                <a:lnTo>
                  <a:pt x="54" y="120"/>
                </a:lnTo>
                <a:lnTo>
                  <a:pt x="52" y="120"/>
                </a:lnTo>
                <a:lnTo>
                  <a:pt x="52" y="120"/>
                </a:lnTo>
                <a:lnTo>
                  <a:pt x="52" y="121"/>
                </a:lnTo>
                <a:lnTo>
                  <a:pt x="52" y="121"/>
                </a:lnTo>
                <a:close/>
                <a:moveTo>
                  <a:pt x="61" y="287"/>
                </a:moveTo>
                <a:lnTo>
                  <a:pt x="61" y="287"/>
                </a:lnTo>
                <a:lnTo>
                  <a:pt x="62" y="286"/>
                </a:lnTo>
                <a:lnTo>
                  <a:pt x="61" y="284"/>
                </a:lnTo>
                <a:lnTo>
                  <a:pt x="61" y="284"/>
                </a:lnTo>
                <a:lnTo>
                  <a:pt x="61" y="287"/>
                </a:lnTo>
                <a:lnTo>
                  <a:pt x="61" y="287"/>
                </a:lnTo>
                <a:close/>
                <a:moveTo>
                  <a:pt x="96" y="139"/>
                </a:moveTo>
                <a:lnTo>
                  <a:pt x="96" y="139"/>
                </a:lnTo>
                <a:lnTo>
                  <a:pt x="93" y="141"/>
                </a:lnTo>
                <a:lnTo>
                  <a:pt x="93" y="141"/>
                </a:lnTo>
                <a:lnTo>
                  <a:pt x="93" y="141"/>
                </a:lnTo>
                <a:lnTo>
                  <a:pt x="93" y="141"/>
                </a:lnTo>
                <a:lnTo>
                  <a:pt x="96" y="141"/>
                </a:lnTo>
                <a:lnTo>
                  <a:pt x="96" y="141"/>
                </a:lnTo>
                <a:lnTo>
                  <a:pt x="96" y="139"/>
                </a:lnTo>
                <a:lnTo>
                  <a:pt x="96" y="139"/>
                </a:lnTo>
                <a:close/>
                <a:moveTo>
                  <a:pt x="32" y="162"/>
                </a:moveTo>
                <a:lnTo>
                  <a:pt x="32" y="162"/>
                </a:lnTo>
                <a:lnTo>
                  <a:pt x="31" y="162"/>
                </a:lnTo>
                <a:lnTo>
                  <a:pt x="31" y="165"/>
                </a:lnTo>
                <a:lnTo>
                  <a:pt x="31" y="165"/>
                </a:lnTo>
                <a:lnTo>
                  <a:pt x="32" y="162"/>
                </a:lnTo>
                <a:lnTo>
                  <a:pt x="32" y="162"/>
                </a:lnTo>
                <a:close/>
                <a:moveTo>
                  <a:pt x="42" y="259"/>
                </a:moveTo>
                <a:lnTo>
                  <a:pt x="42" y="259"/>
                </a:lnTo>
                <a:lnTo>
                  <a:pt x="42" y="260"/>
                </a:lnTo>
                <a:lnTo>
                  <a:pt x="42" y="262"/>
                </a:lnTo>
                <a:lnTo>
                  <a:pt x="42" y="262"/>
                </a:lnTo>
                <a:lnTo>
                  <a:pt x="42" y="259"/>
                </a:lnTo>
                <a:lnTo>
                  <a:pt x="42" y="259"/>
                </a:lnTo>
                <a:close/>
                <a:moveTo>
                  <a:pt x="160" y="181"/>
                </a:moveTo>
                <a:lnTo>
                  <a:pt x="160" y="181"/>
                </a:lnTo>
                <a:lnTo>
                  <a:pt x="159" y="181"/>
                </a:lnTo>
                <a:lnTo>
                  <a:pt x="159" y="181"/>
                </a:lnTo>
                <a:lnTo>
                  <a:pt x="159" y="182"/>
                </a:lnTo>
                <a:lnTo>
                  <a:pt x="159" y="182"/>
                </a:lnTo>
                <a:lnTo>
                  <a:pt x="160" y="181"/>
                </a:lnTo>
                <a:lnTo>
                  <a:pt x="160" y="181"/>
                </a:lnTo>
                <a:close/>
                <a:moveTo>
                  <a:pt x="248" y="184"/>
                </a:moveTo>
                <a:lnTo>
                  <a:pt x="248" y="184"/>
                </a:lnTo>
                <a:lnTo>
                  <a:pt x="247" y="185"/>
                </a:lnTo>
                <a:lnTo>
                  <a:pt x="247" y="186"/>
                </a:lnTo>
                <a:lnTo>
                  <a:pt x="247" y="186"/>
                </a:lnTo>
                <a:lnTo>
                  <a:pt x="248" y="184"/>
                </a:lnTo>
                <a:lnTo>
                  <a:pt x="248" y="184"/>
                </a:lnTo>
                <a:close/>
                <a:moveTo>
                  <a:pt x="173" y="344"/>
                </a:moveTo>
                <a:lnTo>
                  <a:pt x="173" y="344"/>
                </a:lnTo>
                <a:lnTo>
                  <a:pt x="173" y="344"/>
                </a:lnTo>
                <a:lnTo>
                  <a:pt x="173" y="344"/>
                </a:lnTo>
                <a:lnTo>
                  <a:pt x="171" y="344"/>
                </a:lnTo>
                <a:lnTo>
                  <a:pt x="170" y="344"/>
                </a:lnTo>
                <a:lnTo>
                  <a:pt x="170" y="344"/>
                </a:lnTo>
                <a:lnTo>
                  <a:pt x="173" y="344"/>
                </a:lnTo>
                <a:lnTo>
                  <a:pt x="173" y="344"/>
                </a:lnTo>
                <a:close/>
                <a:moveTo>
                  <a:pt x="234" y="125"/>
                </a:moveTo>
                <a:lnTo>
                  <a:pt x="234" y="125"/>
                </a:lnTo>
                <a:lnTo>
                  <a:pt x="233" y="128"/>
                </a:lnTo>
                <a:lnTo>
                  <a:pt x="233" y="128"/>
                </a:lnTo>
                <a:lnTo>
                  <a:pt x="233" y="127"/>
                </a:lnTo>
                <a:lnTo>
                  <a:pt x="234" y="125"/>
                </a:lnTo>
                <a:lnTo>
                  <a:pt x="234" y="125"/>
                </a:lnTo>
                <a:close/>
                <a:moveTo>
                  <a:pt x="191" y="121"/>
                </a:moveTo>
                <a:lnTo>
                  <a:pt x="191" y="121"/>
                </a:lnTo>
                <a:lnTo>
                  <a:pt x="193" y="121"/>
                </a:lnTo>
                <a:lnTo>
                  <a:pt x="193" y="120"/>
                </a:lnTo>
                <a:lnTo>
                  <a:pt x="193" y="120"/>
                </a:lnTo>
                <a:lnTo>
                  <a:pt x="191" y="121"/>
                </a:lnTo>
                <a:lnTo>
                  <a:pt x="191" y="121"/>
                </a:lnTo>
                <a:close/>
                <a:moveTo>
                  <a:pt x="206" y="328"/>
                </a:moveTo>
                <a:lnTo>
                  <a:pt x="206" y="328"/>
                </a:lnTo>
                <a:lnTo>
                  <a:pt x="207" y="330"/>
                </a:lnTo>
                <a:lnTo>
                  <a:pt x="208" y="328"/>
                </a:lnTo>
                <a:lnTo>
                  <a:pt x="208" y="328"/>
                </a:lnTo>
                <a:lnTo>
                  <a:pt x="206" y="328"/>
                </a:lnTo>
                <a:lnTo>
                  <a:pt x="206" y="328"/>
                </a:lnTo>
                <a:close/>
                <a:moveTo>
                  <a:pt x="56" y="354"/>
                </a:moveTo>
                <a:lnTo>
                  <a:pt x="56" y="354"/>
                </a:lnTo>
                <a:lnTo>
                  <a:pt x="56" y="355"/>
                </a:lnTo>
                <a:lnTo>
                  <a:pt x="56" y="355"/>
                </a:lnTo>
                <a:lnTo>
                  <a:pt x="58" y="354"/>
                </a:lnTo>
                <a:lnTo>
                  <a:pt x="58" y="354"/>
                </a:lnTo>
                <a:lnTo>
                  <a:pt x="58" y="353"/>
                </a:lnTo>
                <a:lnTo>
                  <a:pt x="58" y="353"/>
                </a:lnTo>
                <a:lnTo>
                  <a:pt x="56" y="354"/>
                </a:lnTo>
                <a:lnTo>
                  <a:pt x="56" y="354"/>
                </a:lnTo>
                <a:close/>
                <a:moveTo>
                  <a:pt x="129" y="166"/>
                </a:moveTo>
                <a:lnTo>
                  <a:pt x="129" y="166"/>
                </a:lnTo>
                <a:lnTo>
                  <a:pt x="127" y="168"/>
                </a:lnTo>
                <a:lnTo>
                  <a:pt x="127" y="168"/>
                </a:lnTo>
                <a:lnTo>
                  <a:pt x="129" y="169"/>
                </a:lnTo>
                <a:lnTo>
                  <a:pt x="129" y="169"/>
                </a:lnTo>
                <a:lnTo>
                  <a:pt x="129" y="166"/>
                </a:lnTo>
                <a:lnTo>
                  <a:pt x="129" y="166"/>
                </a:lnTo>
                <a:close/>
                <a:moveTo>
                  <a:pt x="184" y="346"/>
                </a:moveTo>
                <a:lnTo>
                  <a:pt x="184" y="346"/>
                </a:lnTo>
                <a:lnTo>
                  <a:pt x="186" y="344"/>
                </a:lnTo>
                <a:lnTo>
                  <a:pt x="186" y="343"/>
                </a:lnTo>
                <a:lnTo>
                  <a:pt x="186" y="343"/>
                </a:lnTo>
                <a:lnTo>
                  <a:pt x="184" y="346"/>
                </a:lnTo>
                <a:lnTo>
                  <a:pt x="184" y="346"/>
                </a:lnTo>
                <a:close/>
                <a:moveTo>
                  <a:pt x="73" y="222"/>
                </a:moveTo>
                <a:lnTo>
                  <a:pt x="73" y="222"/>
                </a:lnTo>
                <a:lnTo>
                  <a:pt x="75" y="220"/>
                </a:lnTo>
                <a:lnTo>
                  <a:pt x="75" y="219"/>
                </a:lnTo>
                <a:lnTo>
                  <a:pt x="75" y="219"/>
                </a:lnTo>
                <a:lnTo>
                  <a:pt x="73" y="222"/>
                </a:lnTo>
                <a:lnTo>
                  <a:pt x="73" y="222"/>
                </a:lnTo>
                <a:close/>
                <a:moveTo>
                  <a:pt x="86" y="365"/>
                </a:moveTo>
                <a:lnTo>
                  <a:pt x="86" y="365"/>
                </a:lnTo>
                <a:lnTo>
                  <a:pt x="86" y="365"/>
                </a:lnTo>
                <a:lnTo>
                  <a:pt x="86" y="365"/>
                </a:lnTo>
                <a:lnTo>
                  <a:pt x="89" y="365"/>
                </a:lnTo>
                <a:lnTo>
                  <a:pt x="89" y="365"/>
                </a:lnTo>
                <a:lnTo>
                  <a:pt x="89" y="365"/>
                </a:lnTo>
                <a:lnTo>
                  <a:pt x="89" y="365"/>
                </a:lnTo>
                <a:lnTo>
                  <a:pt x="86" y="365"/>
                </a:lnTo>
                <a:lnTo>
                  <a:pt x="86" y="365"/>
                </a:lnTo>
                <a:close/>
                <a:moveTo>
                  <a:pt x="196" y="184"/>
                </a:moveTo>
                <a:lnTo>
                  <a:pt x="196" y="184"/>
                </a:lnTo>
                <a:lnTo>
                  <a:pt x="196" y="185"/>
                </a:lnTo>
                <a:lnTo>
                  <a:pt x="196" y="185"/>
                </a:lnTo>
                <a:lnTo>
                  <a:pt x="197" y="184"/>
                </a:lnTo>
                <a:lnTo>
                  <a:pt x="197" y="182"/>
                </a:lnTo>
                <a:lnTo>
                  <a:pt x="197" y="182"/>
                </a:lnTo>
                <a:lnTo>
                  <a:pt x="196" y="184"/>
                </a:lnTo>
                <a:lnTo>
                  <a:pt x="196" y="184"/>
                </a:lnTo>
                <a:close/>
                <a:moveTo>
                  <a:pt x="39" y="198"/>
                </a:moveTo>
                <a:lnTo>
                  <a:pt x="39" y="198"/>
                </a:lnTo>
                <a:lnTo>
                  <a:pt x="39" y="198"/>
                </a:lnTo>
                <a:lnTo>
                  <a:pt x="39" y="198"/>
                </a:lnTo>
                <a:lnTo>
                  <a:pt x="41" y="196"/>
                </a:lnTo>
                <a:lnTo>
                  <a:pt x="41" y="196"/>
                </a:lnTo>
                <a:lnTo>
                  <a:pt x="39" y="196"/>
                </a:lnTo>
                <a:lnTo>
                  <a:pt x="39" y="196"/>
                </a:lnTo>
                <a:lnTo>
                  <a:pt x="39" y="198"/>
                </a:lnTo>
                <a:lnTo>
                  <a:pt x="39" y="198"/>
                </a:lnTo>
                <a:close/>
                <a:moveTo>
                  <a:pt x="95" y="286"/>
                </a:moveTo>
                <a:lnTo>
                  <a:pt x="95" y="286"/>
                </a:lnTo>
                <a:lnTo>
                  <a:pt x="93" y="289"/>
                </a:lnTo>
                <a:lnTo>
                  <a:pt x="93" y="289"/>
                </a:lnTo>
                <a:lnTo>
                  <a:pt x="93" y="289"/>
                </a:lnTo>
                <a:lnTo>
                  <a:pt x="93" y="289"/>
                </a:lnTo>
                <a:lnTo>
                  <a:pt x="95" y="287"/>
                </a:lnTo>
                <a:lnTo>
                  <a:pt x="95" y="287"/>
                </a:lnTo>
                <a:lnTo>
                  <a:pt x="95" y="286"/>
                </a:lnTo>
                <a:lnTo>
                  <a:pt x="95" y="286"/>
                </a:lnTo>
                <a:close/>
                <a:moveTo>
                  <a:pt x="88" y="230"/>
                </a:moveTo>
                <a:lnTo>
                  <a:pt x="88" y="230"/>
                </a:lnTo>
                <a:lnTo>
                  <a:pt x="88" y="229"/>
                </a:lnTo>
                <a:lnTo>
                  <a:pt x="88" y="229"/>
                </a:lnTo>
                <a:lnTo>
                  <a:pt x="86" y="230"/>
                </a:lnTo>
                <a:lnTo>
                  <a:pt x="86" y="232"/>
                </a:lnTo>
                <a:lnTo>
                  <a:pt x="86" y="232"/>
                </a:lnTo>
                <a:lnTo>
                  <a:pt x="88" y="230"/>
                </a:lnTo>
                <a:lnTo>
                  <a:pt x="88" y="230"/>
                </a:lnTo>
                <a:close/>
                <a:moveTo>
                  <a:pt x="89" y="304"/>
                </a:moveTo>
                <a:lnTo>
                  <a:pt x="89" y="304"/>
                </a:lnTo>
                <a:lnTo>
                  <a:pt x="90" y="304"/>
                </a:lnTo>
                <a:lnTo>
                  <a:pt x="90" y="304"/>
                </a:lnTo>
                <a:lnTo>
                  <a:pt x="90" y="301"/>
                </a:lnTo>
                <a:lnTo>
                  <a:pt x="90" y="301"/>
                </a:lnTo>
                <a:lnTo>
                  <a:pt x="89" y="301"/>
                </a:lnTo>
                <a:lnTo>
                  <a:pt x="89" y="301"/>
                </a:lnTo>
                <a:lnTo>
                  <a:pt x="89" y="304"/>
                </a:lnTo>
                <a:lnTo>
                  <a:pt x="89" y="304"/>
                </a:lnTo>
                <a:close/>
                <a:moveTo>
                  <a:pt x="27" y="43"/>
                </a:moveTo>
                <a:lnTo>
                  <a:pt x="27" y="43"/>
                </a:lnTo>
                <a:lnTo>
                  <a:pt x="25" y="44"/>
                </a:lnTo>
                <a:lnTo>
                  <a:pt x="25" y="44"/>
                </a:lnTo>
                <a:lnTo>
                  <a:pt x="25" y="44"/>
                </a:lnTo>
                <a:lnTo>
                  <a:pt x="27" y="43"/>
                </a:lnTo>
                <a:lnTo>
                  <a:pt x="27" y="43"/>
                </a:lnTo>
                <a:close/>
                <a:moveTo>
                  <a:pt x="78" y="277"/>
                </a:moveTo>
                <a:lnTo>
                  <a:pt x="78" y="277"/>
                </a:lnTo>
                <a:lnTo>
                  <a:pt x="78" y="277"/>
                </a:lnTo>
                <a:lnTo>
                  <a:pt x="78" y="277"/>
                </a:lnTo>
                <a:lnTo>
                  <a:pt x="76" y="280"/>
                </a:lnTo>
                <a:lnTo>
                  <a:pt x="76" y="280"/>
                </a:lnTo>
                <a:lnTo>
                  <a:pt x="78" y="277"/>
                </a:lnTo>
                <a:lnTo>
                  <a:pt x="78" y="277"/>
                </a:lnTo>
                <a:close/>
                <a:moveTo>
                  <a:pt x="65" y="283"/>
                </a:moveTo>
                <a:lnTo>
                  <a:pt x="65" y="283"/>
                </a:lnTo>
                <a:lnTo>
                  <a:pt x="65" y="283"/>
                </a:lnTo>
                <a:lnTo>
                  <a:pt x="65" y="283"/>
                </a:lnTo>
                <a:lnTo>
                  <a:pt x="65" y="284"/>
                </a:lnTo>
                <a:lnTo>
                  <a:pt x="65" y="284"/>
                </a:lnTo>
                <a:lnTo>
                  <a:pt x="65" y="283"/>
                </a:lnTo>
                <a:lnTo>
                  <a:pt x="65" y="283"/>
                </a:lnTo>
                <a:close/>
                <a:moveTo>
                  <a:pt x="237" y="282"/>
                </a:moveTo>
                <a:lnTo>
                  <a:pt x="237" y="282"/>
                </a:lnTo>
                <a:lnTo>
                  <a:pt x="237" y="282"/>
                </a:lnTo>
                <a:lnTo>
                  <a:pt x="237" y="282"/>
                </a:lnTo>
                <a:lnTo>
                  <a:pt x="235" y="283"/>
                </a:lnTo>
                <a:lnTo>
                  <a:pt x="235" y="283"/>
                </a:lnTo>
                <a:lnTo>
                  <a:pt x="237" y="283"/>
                </a:lnTo>
                <a:lnTo>
                  <a:pt x="237" y="283"/>
                </a:lnTo>
                <a:lnTo>
                  <a:pt x="237" y="282"/>
                </a:lnTo>
                <a:lnTo>
                  <a:pt x="237" y="282"/>
                </a:lnTo>
                <a:close/>
                <a:moveTo>
                  <a:pt x="227" y="286"/>
                </a:moveTo>
                <a:lnTo>
                  <a:pt x="227" y="286"/>
                </a:lnTo>
                <a:lnTo>
                  <a:pt x="227" y="284"/>
                </a:lnTo>
                <a:lnTo>
                  <a:pt x="225" y="284"/>
                </a:lnTo>
                <a:lnTo>
                  <a:pt x="225" y="284"/>
                </a:lnTo>
                <a:lnTo>
                  <a:pt x="227" y="286"/>
                </a:lnTo>
                <a:lnTo>
                  <a:pt x="227" y="286"/>
                </a:lnTo>
                <a:close/>
                <a:moveTo>
                  <a:pt x="83" y="358"/>
                </a:moveTo>
                <a:lnTo>
                  <a:pt x="83" y="358"/>
                </a:lnTo>
                <a:lnTo>
                  <a:pt x="82" y="357"/>
                </a:lnTo>
                <a:lnTo>
                  <a:pt x="82" y="357"/>
                </a:lnTo>
                <a:lnTo>
                  <a:pt x="82" y="358"/>
                </a:lnTo>
                <a:lnTo>
                  <a:pt x="82" y="358"/>
                </a:lnTo>
                <a:lnTo>
                  <a:pt x="83" y="358"/>
                </a:lnTo>
                <a:lnTo>
                  <a:pt x="83" y="358"/>
                </a:lnTo>
                <a:close/>
                <a:moveTo>
                  <a:pt x="59" y="184"/>
                </a:moveTo>
                <a:lnTo>
                  <a:pt x="59" y="184"/>
                </a:lnTo>
                <a:lnTo>
                  <a:pt x="59" y="184"/>
                </a:lnTo>
                <a:lnTo>
                  <a:pt x="59" y="184"/>
                </a:lnTo>
                <a:lnTo>
                  <a:pt x="59" y="184"/>
                </a:lnTo>
                <a:lnTo>
                  <a:pt x="59" y="185"/>
                </a:lnTo>
                <a:lnTo>
                  <a:pt x="59" y="185"/>
                </a:lnTo>
                <a:lnTo>
                  <a:pt x="61" y="184"/>
                </a:lnTo>
                <a:lnTo>
                  <a:pt x="59" y="184"/>
                </a:lnTo>
                <a:lnTo>
                  <a:pt x="59" y="184"/>
                </a:lnTo>
                <a:close/>
                <a:moveTo>
                  <a:pt x="186" y="212"/>
                </a:moveTo>
                <a:lnTo>
                  <a:pt x="186" y="212"/>
                </a:lnTo>
                <a:lnTo>
                  <a:pt x="186" y="211"/>
                </a:lnTo>
                <a:lnTo>
                  <a:pt x="186" y="211"/>
                </a:lnTo>
                <a:lnTo>
                  <a:pt x="186" y="211"/>
                </a:lnTo>
                <a:lnTo>
                  <a:pt x="186" y="212"/>
                </a:lnTo>
                <a:lnTo>
                  <a:pt x="186" y="212"/>
                </a:lnTo>
                <a:close/>
                <a:moveTo>
                  <a:pt x="130" y="118"/>
                </a:moveTo>
                <a:lnTo>
                  <a:pt x="130" y="118"/>
                </a:lnTo>
                <a:lnTo>
                  <a:pt x="129" y="118"/>
                </a:lnTo>
                <a:lnTo>
                  <a:pt x="129" y="118"/>
                </a:lnTo>
                <a:lnTo>
                  <a:pt x="133" y="118"/>
                </a:lnTo>
                <a:lnTo>
                  <a:pt x="133" y="118"/>
                </a:lnTo>
                <a:lnTo>
                  <a:pt x="133" y="118"/>
                </a:lnTo>
                <a:lnTo>
                  <a:pt x="133" y="118"/>
                </a:lnTo>
                <a:lnTo>
                  <a:pt x="130" y="118"/>
                </a:lnTo>
                <a:lnTo>
                  <a:pt x="130" y="118"/>
                </a:lnTo>
                <a:close/>
                <a:moveTo>
                  <a:pt x="112" y="22"/>
                </a:moveTo>
                <a:lnTo>
                  <a:pt x="112" y="22"/>
                </a:lnTo>
                <a:lnTo>
                  <a:pt x="112" y="23"/>
                </a:lnTo>
                <a:lnTo>
                  <a:pt x="112" y="23"/>
                </a:lnTo>
                <a:lnTo>
                  <a:pt x="115" y="23"/>
                </a:lnTo>
                <a:lnTo>
                  <a:pt x="115" y="23"/>
                </a:lnTo>
                <a:lnTo>
                  <a:pt x="115" y="22"/>
                </a:lnTo>
                <a:lnTo>
                  <a:pt x="115" y="22"/>
                </a:lnTo>
                <a:lnTo>
                  <a:pt x="112" y="22"/>
                </a:lnTo>
                <a:lnTo>
                  <a:pt x="112" y="22"/>
                </a:lnTo>
                <a:close/>
                <a:moveTo>
                  <a:pt x="66" y="351"/>
                </a:moveTo>
                <a:lnTo>
                  <a:pt x="66" y="351"/>
                </a:lnTo>
                <a:lnTo>
                  <a:pt x="66" y="351"/>
                </a:lnTo>
                <a:lnTo>
                  <a:pt x="66" y="351"/>
                </a:lnTo>
                <a:lnTo>
                  <a:pt x="65" y="353"/>
                </a:lnTo>
                <a:lnTo>
                  <a:pt x="65" y="353"/>
                </a:lnTo>
                <a:lnTo>
                  <a:pt x="65" y="353"/>
                </a:lnTo>
                <a:lnTo>
                  <a:pt x="65" y="353"/>
                </a:lnTo>
                <a:lnTo>
                  <a:pt x="66" y="351"/>
                </a:lnTo>
                <a:lnTo>
                  <a:pt x="66" y="351"/>
                </a:lnTo>
                <a:close/>
                <a:moveTo>
                  <a:pt x="234" y="272"/>
                </a:moveTo>
                <a:lnTo>
                  <a:pt x="234" y="272"/>
                </a:lnTo>
                <a:lnTo>
                  <a:pt x="235" y="273"/>
                </a:lnTo>
                <a:lnTo>
                  <a:pt x="235" y="272"/>
                </a:lnTo>
                <a:lnTo>
                  <a:pt x="235" y="272"/>
                </a:lnTo>
                <a:lnTo>
                  <a:pt x="234" y="272"/>
                </a:lnTo>
                <a:lnTo>
                  <a:pt x="234" y="272"/>
                </a:lnTo>
                <a:close/>
                <a:moveTo>
                  <a:pt x="51" y="182"/>
                </a:moveTo>
                <a:lnTo>
                  <a:pt x="51" y="182"/>
                </a:lnTo>
                <a:lnTo>
                  <a:pt x="51" y="182"/>
                </a:lnTo>
                <a:lnTo>
                  <a:pt x="54" y="182"/>
                </a:lnTo>
                <a:lnTo>
                  <a:pt x="54" y="182"/>
                </a:lnTo>
                <a:lnTo>
                  <a:pt x="51" y="182"/>
                </a:lnTo>
                <a:lnTo>
                  <a:pt x="51" y="182"/>
                </a:lnTo>
                <a:close/>
                <a:moveTo>
                  <a:pt x="164" y="341"/>
                </a:moveTo>
                <a:lnTo>
                  <a:pt x="164" y="341"/>
                </a:lnTo>
                <a:lnTo>
                  <a:pt x="166" y="341"/>
                </a:lnTo>
                <a:lnTo>
                  <a:pt x="166" y="341"/>
                </a:lnTo>
                <a:lnTo>
                  <a:pt x="166" y="340"/>
                </a:lnTo>
                <a:lnTo>
                  <a:pt x="166" y="338"/>
                </a:lnTo>
                <a:lnTo>
                  <a:pt x="166" y="338"/>
                </a:lnTo>
                <a:lnTo>
                  <a:pt x="164" y="341"/>
                </a:lnTo>
                <a:lnTo>
                  <a:pt x="164" y="341"/>
                </a:lnTo>
                <a:close/>
                <a:moveTo>
                  <a:pt x="29" y="309"/>
                </a:moveTo>
                <a:lnTo>
                  <a:pt x="29" y="309"/>
                </a:lnTo>
                <a:lnTo>
                  <a:pt x="29" y="310"/>
                </a:lnTo>
                <a:lnTo>
                  <a:pt x="29" y="310"/>
                </a:lnTo>
                <a:lnTo>
                  <a:pt x="31" y="307"/>
                </a:lnTo>
                <a:lnTo>
                  <a:pt x="31" y="307"/>
                </a:lnTo>
                <a:lnTo>
                  <a:pt x="29" y="309"/>
                </a:lnTo>
                <a:lnTo>
                  <a:pt x="29" y="309"/>
                </a:lnTo>
                <a:close/>
                <a:moveTo>
                  <a:pt x="102" y="344"/>
                </a:moveTo>
                <a:lnTo>
                  <a:pt x="102" y="344"/>
                </a:lnTo>
                <a:lnTo>
                  <a:pt x="103" y="346"/>
                </a:lnTo>
                <a:lnTo>
                  <a:pt x="103" y="346"/>
                </a:lnTo>
                <a:lnTo>
                  <a:pt x="103" y="343"/>
                </a:lnTo>
                <a:lnTo>
                  <a:pt x="103" y="343"/>
                </a:lnTo>
                <a:lnTo>
                  <a:pt x="102" y="344"/>
                </a:lnTo>
                <a:lnTo>
                  <a:pt x="102" y="344"/>
                </a:lnTo>
                <a:close/>
                <a:moveTo>
                  <a:pt x="38" y="348"/>
                </a:moveTo>
                <a:lnTo>
                  <a:pt x="38" y="348"/>
                </a:lnTo>
                <a:lnTo>
                  <a:pt x="36" y="347"/>
                </a:lnTo>
                <a:lnTo>
                  <a:pt x="36" y="347"/>
                </a:lnTo>
                <a:lnTo>
                  <a:pt x="36" y="348"/>
                </a:lnTo>
                <a:lnTo>
                  <a:pt x="38" y="348"/>
                </a:lnTo>
                <a:lnTo>
                  <a:pt x="38" y="348"/>
                </a:lnTo>
                <a:close/>
                <a:moveTo>
                  <a:pt x="75" y="229"/>
                </a:moveTo>
                <a:lnTo>
                  <a:pt x="75" y="229"/>
                </a:lnTo>
                <a:lnTo>
                  <a:pt x="76" y="229"/>
                </a:lnTo>
                <a:lnTo>
                  <a:pt x="76" y="229"/>
                </a:lnTo>
                <a:lnTo>
                  <a:pt x="76" y="226"/>
                </a:lnTo>
                <a:lnTo>
                  <a:pt x="76" y="226"/>
                </a:lnTo>
                <a:lnTo>
                  <a:pt x="76" y="226"/>
                </a:lnTo>
                <a:lnTo>
                  <a:pt x="76" y="226"/>
                </a:lnTo>
                <a:lnTo>
                  <a:pt x="75" y="229"/>
                </a:lnTo>
                <a:lnTo>
                  <a:pt x="75" y="229"/>
                </a:lnTo>
                <a:close/>
                <a:moveTo>
                  <a:pt x="166" y="118"/>
                </a:moveTo>
                <a:lnTo>
                  <a:pt x="166" y="118"/>
                </a:lnTo>
                <a:lnTo>
                  <a:pt x="166" y="118"/>
                </a:lnTo>
                <a:lnTo>
                  <a:pt x="166" y="118"/>
                </a:lnTo>
                <a:lnTo>
                  <a:pt x="163" y="118"/>
                </a:lnTo>
                <a:lnTo>
                  <a:pt x="163" y="118"/>
                </a:lnTo>
                <a:lnTo>
                  <a:pt x="163" y="118"/>
                </a:lnTo>
                <a:lnTo>
                  <a:pt x="163" y="118"/>
                </a:lnTo>
                <a:lnTo>
                  <a:pt x="166" y="118"/>
                </a:lnTo>
                <a:lnTo>
                  <a:pt x="166" y="118"/>
                </a:lnTo>
                <a:close/>
                <a:moveTo>
                  <a:pt x="49" y="191"/>
                </a:moveTo>
                <a:lnTo>
                  <a:pt x="49" y="191"/>
                </a:lnTo>
                <a:lnTo>
                  <a:pt x="48" y="191"/>
                </a:lnTo>
                <a:lnTo>
                  <a:pt x="48" y="192"/>
                </a:lnTo>
                <a:lnTo>
                  <a:pt x="48" y="192"/>
                </a:lnTo>
                <a:lnTo>
                  <a:pt x="48" y="192"/>
                </a:lnTo>
                <a:lnTo>
                  <a:pt x="49" y="191"/>
                </a:lnTo>
                <a:lnTo>
                  <a:pt x="49" y="191"/>
                </a:lnTo>
                <a:close/>
                <a:moveTo>
                  <a:pt x="196" y="243"/>
                </a:moveTo>
                <a:lnTo>
                  <a:pt x="196" y="243"/>
                </a:lnTo>
                <a:lnTo>
                  <a:pt x="196" y="245"/>
                </a:lnTo>
                <a:lnTo>
                  <a:pt x="196" y="245"/>
                </a:lnTo>
                <a:lnTo>
                  <a:pt x="196" y="242"/>
                </a:lnTo>
                <a:lnTo>
                  <a:pt x="196" y="242"/>
                </a:lnTo>
                <a:lnTo>
                  <a:pt x="196" y="243"/>
                </a:lnTo>
                <a:lnTo>
                  <a:pt x="196" y="243"/>
                </a:lnTo>
                <a:lnTo>
                  <a:pt x="196" y="243"/>
                </a:lnTo>
                <a:close/>
                <a:moveTo>
                  <a:pt x="191" y="20"/>
                </a:moveTo>
                <a:lnTo>
                  <a:pt x="191" y="20"/>
                </a:lnTo>
                <a:lnTo>
                  <a:pt x="191" y="20"/>
                </a:lnTo>
                <a:lnTo>
                  <a:pt x="190" y="20"/>
                </a:lnTo>
                <a:lnTo>
                  <a:pt x="190" y="20"/>
                </a:lnTo>
                <a:lnTo>
                  <a:pt x="191" y="22"/>
                </a:lnTo>
                <a:lnTo>
                  <a:pt x="191" y="20"/>
                </a:lnTo>
                <a:lnTo>
                  <a:pt x="191" y="20"/>
                </a:lnTo>
                <a:close/>
                <a:moveTo>
                  <a:pt x="109" y="132"/>
                </a:moveTo>
                <a:lnTo>
                  <a:pt x="109" y="132"/>
                </a:lnTo>
                <a:lnTo>
                  <a:pt x="109" y="131"/>
                </a:lnTo>
                <a:lnTo>
                  <a:pt x="109" y="130"/>
                </a:lnTo>
                <a:lnTo>
                  <a:pt x="109" y="130"/>
                </a:lnTo>
                <a:lnTo>
                  <a:pt x="109" y="132"/>
                </a:lnTo>
                <a:lnTo>
                  <a:pt x="109" y="132"/>
                </a:lnTo>
                <a:close/>
                <a:moveTo>
                  <a:pt x="187" y="266"/>
                </a:moveTo>
                <a:lnTo>
                  <a:pt x="187" y="266"/>
                </a:lnTo>
                <a:lnTo>
                  <a:pt x="189" y="265"/>
                </a:lnTo>
                <a:lnTo>
                  <a:pt x="189" y="265"/>
                </a:lnTo>
                <a:lnTo>
                  <a:pt x="189" y="265"/>
                </a:lnTo>
                <a:lnTo>
                  <a:pt x="189" y="265"/>
                </a:lnTo>
                <a:lnTo>
                  <a:pt x="187" y="266"/>
                </a:lnTo>
                <a:lnTo>
                  <a:pt x="187" y="266"/>
                </a:lnTo>
                <a:close/>
                <a:moveTo>
                  <a:pt x="65" y="141"/>
                </a:moveTo>
                <a:lnTo>
                  <a:pt x="65" y="141"/>
                </a:lnTo>
                <a:lnTo>
                  <a:pt x="65" y="141"/>
                </a:lnTo>
                <a:lnTo>
                  <a:pt x="65" y="141"/>
                </a:lnTo>
                <a:lnTo>
                  <a:pt x="65" y="142"/>
                </a:lnTo>
                <a:lnTo>
                  <a:pt x="65" y="142"/>
                </a:lnTo>
                <a:lnTo>
                  <a:pt x="65" y="142"/>
                </a:lnTo>
                <a:lnTo>
                  <a:pt x="65" y="142"/>
                </a:lnTo>
                <a:lnTo>
                  <a:pt x="65" y="141"/>
                </a:lnTo>
                <a:lnTo>
                  <a:pt x="65" y="141"/>
                </a:lnTo>
                <a:close/>
                <a:moveTo>
                  <a:pt x="29" y="58"/>
                </a:moveTo>
                <a:lnTo>
                  <a:pt x="29" y="58"/>
                </a:lnTo>
                <a:lnTo>
                  <a:pt x="28" y="60"/>
                </a:lnTo>
                <a:lnTo>
                  <a:pt x="28" y="60"/>
                </a:lnTo>
                <a:lnTo>
                  <a:pt x="28" y="58"/>
                </a:lnTo>
                <a:lnTo>
                  <a:pt x="29" y="58"/>
                </a:lnTo>
                <a:lnTo>
                  <a:pt x="29" y="58"/>
                </a:lnTo>
                <a:close/>
                <a:moveTo>
                  <a:pt x="125" y="331"/>
                </a:moveTo>
                <a:lnTo>
                  <a:pt x="125" y="331"/>
                </a:lnTo>
                <a:lnTo>
                  <a:pt x="126" y="331"/>
                </a:lnTo>
                <a:lnTo>
                  <a:pt x="126" y="330"/>
                </a:lnTo>
                <a:lnTo>
                  <a:pt x="126" y="330"/>
                </a:lnTo>
                <a:lnTo>
                  <a:pt x="125" y="331"/>
                </a:lnTo>
                <a:lnTo>
                  <a:pt x="125" y="331"/>
                </a:lnTo>
                <a:close/>
                <a:moveTo>
                  <a:pt x="73" y="147"/>
                </a:moveTo>
                <a:lnTo>
                  <a:pt x="73" y="147"/>
                </a:lnTo>
                <a:lnTo>
                  <a:pt x="75" y="148"/>
                </a:lnTo>
                <a:lnTo>
                  <a:pt x="75" y="148"/>
                </a:lnTo>
                <a:lnTo>
                  <a:pt x="75" y="147"/>
                </a:lnTo>
                <a:lnTo>
                  <a:pt x="73" y="147"/>
                </a:lnTo>
                <a:lnTo>
                  <a:pt x="73" y="147"/>
                </a:lnTo>
                <a:close/>
                <a:moveTo>
                  <a:pt x="227" y="218"/>
                </a:moveTo>
                <a:lnTo>
                  <a:pt x="227" y="218"/>
                </a:lnTo>
                <a:lnTo>
                  <a:pt x="228" y="218"/>
                </a:lnTo>
                <a:lnTo>
                  <a:pt x="228" y="216"/>
                </a:lnTo>
                <a:lnTo>
                  <a:pt x="228" y="216"/>
                </a:lnTo>
                <a:lnTo>
                  <a:pt x="227" y="218"/>
                </a:lnTo>
                <a:lnTo>
                  <a:pt x="227" y="218"/>
                </a:lnTo>
                <a:close/>
                <a:moveTo>
                  <a:pt x="132" y="142"/>
                </a:moveTo>
                <a:lnTo>
                  <a:pt x="132" y="142"/>
                </a:lnTo>
                <a:lnTo>
                  <a:pt x="133" y="141"/>
                </a:lnTo>
                <a:lnTo>
                  <a:pt x="133" y="141"/>
                </a:lnTo>
                <a:lnTo>
                  <a:pt x="132" y="141"/>
                </a:lnTo>
                <a:lnTo>
                  <a:pt x="132" y="142"/>
                </a:lnTo>
                <a:lnTo>
                  <a:pt x="132" y="142"/>
                </a:lnTo>
                <a:close/>
                <a:moveTo>
                  <a:pt x="41" y="223"/>
                </a:moveTo>
                <a:lnTo>
                  <a:pt x="41" y="223"/>
                </a:lnTo>
                <a:lnTo>
                  <a:pt x="41" y="223"/>
                </a:lnTo>
                <a:lnTo>
                  <a:pt x="41" y="223"/>
                </a:lnTo>
                <a:lnTo>
                  <a:pt x="41" y="222"/>
                </a:lnTo>
                <a:lnTo>
                  <a:pt x="41" y="222"/>
                </a:lnTo>
                <a:lnTo>
                  <a:pt x="39" y="222"/>
                </a:lnTo>
                <a:lnTo>
                  <a:pt x="39" y="222"/>
                </a:lnTo>
                <a:lnTo>
                  <a:pt x="41" y="223"/>
                </a:lnTo>
                <a:lnTo>
                  <a:pt x="41" y="223"/>
                </a:lnTo>
                <a:close/>
                <a:moveTo>
                  <a:pt x="31" y="66"/>
                </a:moveTo>
                <a:lnTo>
                  <a:pt x="31" y="66"/>
                </a:lnTo>
                <a:lnTo>
                  <a:pt x="31" y="68"/>
                </a:lnTo>
                <a:lnTo>
                  <a:pt x="31" y="68"/>
                </a:lnTo>
                <a:lnTo>
                  <a:pt x="31" y="68"/>
                </a:lnTo>
                <a:lnTo>
                  <a:pt x="31" y="68"/>
                </a:lnTo>
                <a:lnTo>
                  <a:pt x="31" y="66"/>
                </a:lnTo>
                <a:lnTo>
                  <a:pt x="31" y="66"/>
                </a:lnTo>
                <a:close/>
                <a:moveTo>
                  <a:pt x="163" y="338"/>
                </a:moveTo>
                <a:lnTo>
                  <a:pt x="163" y="338"/>
                </a:lnTo>
                <a:lnTo>
                  <a:pt x="162" y="338"/>
                </a:lnTo>
                <a:lnTo>
                  <a:pt x="162" y="338"/>
                </a:lnTo>
                <a:lnTo>
                  <a:pt x="162" y="338"/>
                </a:lnTo>
                <a:lnTo>
                  <a:pt x="162" y="338"/>
                </a:lnTo>
                <a:lnTo>
                  <a:pt x="163" y="338"/>
                </a:lnTo>
                <a:lnTo>
                  <a:pt x="163" y="338"/>
                </a:lnTo>
                <a:close/>
                <a:moveTo>
                  <a:pt x="108" y="184"/>
                </a:moveTo>
                <a:lnTo>
                  <a:pt x="108" y="184"/>
                </a:lnTo>
                <a:lnTo>
                  <a:pt x="108" y="184"/>
                </a:lnTo>
                <a:lnTo>
                  <a:pt x="108" y="184"/>
                </a:lnTo>
                <a:lnTo>
                  <a:pt x="108" y="184"/>
                </a:lnTo>
                <a:lnTo>
                  <a:pt x="108" y="185"/>
                </a:lnTo>
                <a:lnTo>
                  <a:pt x="108" y="185"/>
                </a:lnTo>
                <a:lnTo>
                  <a:pt x="108" y="184"/>
                </a:lnTo>
                <a:lnTo>
                  <a:pt x="108" y="184"/>
                </a:lnTo>
                <a:close/>
                <a:moveTo>
                  <a:pt x="105" y="188"/>
                </a:moveTo>
                <a:lnTo>
                  <a:pt x="105" y="188"/>
                </a:lnTo>
                <a:lnTo>
                  <a:pt x="105" y="188"/>
                </a:lnTo>
                <a:lnTo>
                  <a:pt x="105" y="188"/>
                </a:lnTo>
                <a:lnTo>
                  <a:pt x="105" y="191"/>
                </a:lnTo>
                <a:lnTo>
                  <a:pt x="105" y="191"/>
                </a:lnTo>
                <a:lnTo>
                  <a:pt x="105" y="189"/>
                </a:lnTo>
                <a:lnTo>
                  <a:pt x="105" y="188"/>
                </a:lnTo>
                <a:lnTo>
                  <a:pt x="105" y="188"/>
                </a:lnTo>
                <a:close/>
                <a:moveTo>
                  <a:pt x="193" y="188"/>
                </a:moveTo>
                <a:lnTo>
                  <a:pt x="193" y="188"/>
                </a:lnTo>
                <a:lnTo>
                  <a:pt x="193" y="189"/>
                </a:lnTo>
                <a:lnTo>
                  <a:pt x="193" y="191"/>
                </a:lnTo>
                <a:lnTo>
                  <a:pt x="193" y="191"/>
                </a:lnTo>
                <a:lnTo>
                  <a:pt x="193" y="188"/>
                </a:lnTo>
                <a:lnTo>
                  <a:pt x="193" y="188"/>
                </a:lnTo>
                <a:close/>
                <a:moveTo>
                  <a:pt x="42" y="276"/>
                </a:moveTo>
                <a:lnTo>
                  <a:pt x="42" y="276"/>
                </a:lnTo>
                <a:lnTo>
                  <a:pt x="44" y="274"/>
                </a:lnTo>
                <a:lnTo>
                  <a:pt x="42" y="274"/>
                </a:lnTo>
                <a:lnTo>
                  <a:pt x="42" y="274"/>
                </a:lnTo>
                <a:lnTo>
                  <a:pt x="42" y="276"/>
                </a:lnTo>
                <a:lnTo>
                  <a:pt x="42" y="276"/>
                </a:lnTo>
                <a:close/>
                <a:moveTo>
                  <a:pt x="176" y="26"/>
                </a:moveTo>
                <a:lnTo>
                  <a:pt x="176" y="26"/>
                </a:lnTo>
                <a:lnTo>
                  <a:pt x="176" y="26"/>
                </a:lnTo>
                <a:lnTo>
                  <a:pt x="176" y="26"/>
                </a:lnTo>
                <a:lnTo>
                  <a:pt x="179" y="26"/>
                </a:lnTo>
                <a:lnTo>
                  <a:pt x="179" y="26"/>
                </a:lnTo>
                <a:lnTo>
                  <a:pt x="179" y="26"/>
                </a:lnTo>
                <a:lnTo>
                  <a:pt x="179" y="26"/>
                </a:lnTo>
                <a:lnTo>
                  <a:pt x="176" y="26"/>
                </a:lnTo>
                <a:lnTo>
                  <a:pt x="176" y="26"/>
                </a:lnTo>
                <a:close/>
                <a:moveTo>
                  <a:pt x="65" y="233"/>
                </a:moveTo>
                <a:lnTo>
                  <a:pt x="65" y="233"/>
                </a:lnTo>
                <a:lnTo>
                  <a:pt x="66" y="232"/>
                </a:lnTo>
                <a:lnTo>
                  <a:pt x="66" y="232"/>
                </a:lnTo>
                <a:lnTo>
                  <a:pt x="65" y="232"/>
                </a:lnTo>
                <a:lnTo>
                  <a:pt x="65" y="233"/>
                </a:lnTo>
                <a:lnTo>
                  <a:pt x="65" y="233"/>
                </a:lnTo>
                <a:close/>
                <a:moveTo>
                  <a:pt x="113" y="17"/>
                </a:moveTo>
                <a:lnTo>
                  <a:pt x="113" y="17"/>
                </a:lnTo>
                <a:lnTo>
                  <a:pt x="113" y="17"/>
                </a:lnTo>
                <a:lnTo>
                  <a:pt x="113" y="17"/>
                </a:lnTo>
                <a:lnTo>
                  <a:pt x="112" y="17"/>
                </a:lnTo>
                <a:lnTo>
                  <a:pt x="112" y="17"/>
                </a:lnTo>
                <a:lnTo>
                  <a:pt x="112" y="17"/>
                </a:lnTo>
                <a:lnTo>
                  <a:pt x="113" y="17"/>
                </a:lnTo>
                <a:lnTo>
                  <a:pt x="113" y="17"/>
                </a:lnTo>
                <a:close/>
                <a:moveTo>
                  <a:pt x="75" y="350"/>
                </a:moveTo>
                <a:lnTo>
                  <a:pt x="75" y="350"/>
                </a:lnTo>
                <a:lnTo>
                  <a:pt x="75" y="350"/>
                </a:lnTo>
                <a:lnTo>
                  <a:pt x="75" y="350"/>
                </a:lnTo>
                <a:lnTo>
                  <a:pt x="73" y="353"/>
                </a:lnTo>
                <a:lnTo>
                  <a:pt x="73" y="353"/>
                </a:lnTo>
                <a:lnTo>
                  <a:pt x="75" y="353"/>
                </a:lnTo>
                <a:lnTo>
                  <a:pt x="75" y="353"/>
                </a:lnTo>
                <a:lnTo>
                  <a:pt x="75" y="350"/>
                </a:lnTo>
                <a:lnTo>
                  <a:pt x="75" y="350"/>
                </a:lnTo>
                <a:close/>
                <a:moveTo>
                  <a:pt x="234" y="353"/>
                </a:moveTo>
                <a:lnTo>
                  <a:pt x="234" y="353"/>
                </a:lnTo>
                <a:lnTo>
                  <a:pt x="234" y="353"/>
                </a:lnTo>
                <a:lnTo>
                  <a:pt x="234" y="353"/>
                </a:lnTo>
                <a:lnTo>
                  <a:pt x="235" y="353"/>
                </a:lnTo>
                <a:lnTo>
                  <a:pt x="235" y="353"/>
                </a:lnTo>
                <a:lnTo>
                  <a:pt x="235" y="351"/>
                </a:lnTo>
                <a:lnTo>
                  <a:pt x="235" y="351"/>
                </a:lnTo>
                <a:lnTo>
                  <a:pt x="234" y="353"/>
                </a:lnTo>
                <a:lnTo>
                  <a:pt x="234" y="353"/>
                </a:lnTo>
                <a:close/>
                <a:moveTo>
                  <a:pt x="92" y="344"/>
                </a:moveTo>
                <a:lnTo>
                  <a:pt x="92" y="344"/>
                </a:lnTo>
                <a:lnTo>
                  <a:pt x="92" y="344"/>
                </a:lnTo>
                <a:lnTo>
                  <a:pt x="92" y="344"/>
                </a:lnTo>
                <a:lnTo>
                  <a:pt x="92" y="344"/>
                </a:lnTo>
                <a:lnTo>
                  <a:pt x="92" y="344"/>
                </a:lnTo>
                <a:lnTo>
                  <a:pt x="92" y="344"/>
                </a:lnTo>
                <a:close/>
                <a:moveTo>
                  <a:pt x="22" y="41"/>
                </a:moveTo>
                <a:lnTo>
                  <a:pt x="22" y="41"/>
                </a:lnTo>
                <a:lnTo>
                  <a:pt x="22" y="41"/>
                </a:lnTo>
                <a:lnTo>
                  <a:pt x="22" y="41"/>
                </a:lnTo>
                <a:lnTo>
                  <a:pt x="21" y="43"/>
                </a:lnTo>
                <a:lnTo>
                  <a:pt x="21" y="43"/>
                </a:lnTo>
                <a:lnTo>
                  <a:pt x="21" y="43"/>
                </a:lnTo>
                <a:lnTo>
                  <a:pt x="21" y="43"/>
                </a:lnTo>
                <a:lnTo>
                  <a:pt x="22" y="41"/>
                </a:lnTo>
                <a:lnTo>
                  <a:pt x="22" y="41"/>
                </a:lnTo>
                <a:close/>
                <a:moveTo>
                  <a:pt x="149" y="124"/>
                </a:moveTo>
                <a:lnTo>
                  <a:pt x="149" y="124"/>
                </a:lnTo>
                <a:lnTo>
                  <a:pt x="150" y="124"/>
                </a:lnTo>
                <a:lnTo>
                  <a:pt x="150" y="124"/>
                </a:lnTo>
                <a:lnTo>
                  <a:pt x="152" y="124"/>
                </a:lnTo>
                <a:lnTo>
                  <a:pt x="152" y="124"/>
                </a:lnTo>
                <a:lnTo>
                  <a:pt x="152" y="124"/>
                </a:lnTo>
                <a:lnTo>
                  <a:pt x="152" y="124"/>
                </a:lnTo>
                <a:lnTo>
                  <a:pt x="149" y="124"/>
                </a:lnTo>
                <a:lnTo>
                  <a:pt x="149" y="124"/>
                </a:lnTo>
                <a:close/>
                <a:moveTo>
                  <a:pt x="196" y="344"/>
                </a:moveTo>
                <a:lnTo>
                  <a:pt x="196" y="344"/>
                </a:lnTo>
                <a:lnTo>
                  <a:pt x="196" y="343"/>
                </a:lnTo>
                <a:lnTo>
                  <a:pt x="196" y="343"/>
                </a:lnTo>
                <a:lnTo>
                  <a:pt x="196" y="343"/>
                </a:lnTo>
                <a:lnTo>
                  <a:pt x="196" y="343"/>
                </a:lnTo>
                <a:lnTo>
                  <a:pt x="196" y="344"/>
                </a:lnTo>
                <a:lnTo>
                  <a:pt x="196" y="344"/>
                </a:lnTo>
                <a:close/>
                <a:moveTo>
                  <a:pt x="133" y="272"/>
                </a:moveTo>
                <a:lnTo>
                  <a:pt x="133" y="272"/>
                </a:lnTo>
                <a:lnTo>
                  <a:pt x="132" y="273"/>
                </a:lnTo>
                <a:lnTo>
                  <a:pt x="132" y="273"/>
                </a:lnTo>
                <a:lnTo>
                  <a:pt x="133" y="273"/>
                </a:lnTo>
                <a:lnTo>
                  <a:pt x="133" y="272"/>
                </a:lnTo>
                <a:lnTo>
                  <a:pt x="133" y="272"/>
                </a:lnTo>
                <a:close/>
                <a:moveTo>
                  <a:pt x="44" y="351"/>
                </a:moveTo>
                <a:lnTo>
                  <a:pt x="44" y="351"/>
                </a:lnTo>
                <a:lnTo>
                  <a:pt x="44" y="351"/>
                </a:lnTo>
                <a:lnTo>
                  <a:pt x="44" y="351"/>
                </a:lnTo>
                <a:lnTo>
                  <a:pt x="44" y="353"/>
                </a:lnTo>
                <a:lnTo>
                  <a:pt x="44" y="353"/>
                </a:lnTo>
                <a:lnTo>
                  <a:pt x="44" y="353"/>
                </a:lnTo>
                <a:lnTo>
                  <a:pt x="44" y="353"/>
                </a:lnTo>
                <a:lnTo>
                  <a:pt x="44" y="351"/>
                </a:lnTo>
                <a:lnTo>
                  <a:pt x="44" y="351"/>
                </a:lnTo>
                <a:close/>
                <a:moveTo>
                  <a:pt x="38" y="199"/>
                </a:moveTo>
                <a:lnTo>
                  <a:pt x="38" y="199"/>
                </a:lnTo>
                <a:lnTo>
                  <a:pt x="38" y="199"/>
                </a:lnTo>
                <a:lnTo>
                  <a:pt x="38" y="199"/>
                </a:lnTo>
                <a:lnTo>
                  <a:pt x="38" y="199"/>
                </a:lnTo>
                <a:lnTo>
                  <a:pt x="38" y="199"/>
                </a:lnTo>
                <a:lnTo>
                  <a:pt x="38" y="199"/>
                </a:lnTo>
                <a:close/>
                <a:moveTo>
                  <a:pt x="61" y="351"/>
                </a:moveTo>
                <a:lnTo>
                  <a:pt x="61" y="351"/>
                </a:lnTo>
                <a:lnTo>
                  <a:pt x="62" y="351"/>
                </a:lnTo>
                <a:lnTo>
                  <a:pt x="62" y="351"/>
                </a:lnTo>
                <a:lnTo>
                  <a:pt x="62" y="351"/>
                </a:lnTo>
                <a:lnTo>
                  <a:pt x="62" y="351"/>
                </a:lnTo>
                <a:lnTo>
                  <a:pt x="62" y="351"/>
                </a:lnTo>
                <a:lnTo>
                  <a:pt x="62" y="351"/>
                </a:lnTo>
                <a:lnTo>
                  <a:pt x="61" y="351"/>
                </a:lnTo>
                <a:lnTo>
                  <a:pt x="61" y="351"/>
                </a:lnTo>
                <a:close/>
                <a:moveTo>
                  <a:pt x="214" y="33"/>
                </a:moveTo>
                <a:lnTo>
                  <a:pt x="214" y="33"/>
                </a:lnTo>
                <a:lnTo>
                  <a:pt x="213" y="33"/>
                </a:lnTo>
                <a:lnTo>
                  <a:pt x="213" y="33"/>
                </a:lnTo>
                <a:lnTo>
                  <a:pt x="213" y="34"/>
                </a:lnTo>
                <a:lnTo>
                  <a:pt x="213" y="34"/>
                </a:lnTo>
                <a:lnTo>
                  <a:pt x="213" y="34"/>
                </a:lnTo>
                <a:lnTo>
                  <a:pt x="213" y="34"/>
                </a:lnTo>
                <a:lnTo>
                  <a:pt x="214" y="33"/>
                </a:lnTo>
                <a:lnTo>
                  <a:pt x="214" y="33"/>
                </a:lnTo>
                <a:close/>
                <a:moveTo>
                  <a:pt x="109" y="120"/>
                </a:moveTo>
                <a:lnTo>
                  <a:pt x="109" y="120"/>
                </a:lnTo>
                <a:lnTo>
                  <a:pt x="109" y="120"/>
                </a:lnTo>
                <a:lnTo>
                  <a:pt x="109" y="120"/>
                </a:lnTo>
                <a:lnTo>
                  <a:pt x="110" y="120"/>
                </a:lnTo>
                <a:lnTo>
                  <a:pt x="110" y="120"/>
                </a:lnTo>
                <a:lnTo>
                  <a:pt x="110" y="120"/>
                </a:lnTo>
                <a:lnTo>
                  <a:pt x="110" y="120"/>
                </a:lnTo>
                <a:lnTo>
                  <a:pt x="109" y="120"/>
                </a:lnTo>
                <a:lnTo>
                  <a:pt x="109" y="120"/>
                </a:lnTo>
                <a:close/>
                <a:moveTo>
                  <a:pt x="113" y="184"/>
                </a:moveTo>
                <a:lnTo>
                  <a:pt x="113" y="184"/>
                </a:lnTo>
                <a:lnTo>
                  <a:pt x="113" y="182"/>
                </a:lnTo>
                <a:lnTo>
                  <a:pt x="113" y="182"/>
                </a:lnTo>
                <a:lnTo>
                  <a:pt x="112" y="184"/>
                </a:lnTo>
                <a:lnTo>
                  <a:pt x="113" y="184"/>
                </a:lnTo>
                <a:lnTo>
                  <a:pt x="113" y="184"/>
                </a:lnTo>
                <a:close/>
                <a:moveTo>
                  <a:pt x="55" y="193"/>
                </a:moveTo>
                <a:lnTo>
                  <a:pt x="55" y="193"/>
                </a:lnTo>
                <a:lnTo>
                  <a:pt x="56" y="193"/>
                </a:lnTo>
                <a:lnTo>
                  <a:pt x="58" y="193"/>
                </a:lnTo>
                <a:lnTo>
                  <a:pt x="58" y="193"/>
                </a:lnTo>
                <a:lnTo>
                  <a:pt x="55" y="193"/>
                </a:lnTo>
                <a:lnTo>
                  <a:pt x="55" y="193"/>
                </a:lnTo>
                <a:close/>
                <a:moveTo>
                  <a:pt x="85" y="307"/>
                </a:moveTo>
                <a:lnTo>
                  <a:pt x="85" y="307"/>
                </a:lnTo>
                <a:lnTo>
                  <a:pt x="85" y="307"/>
                </a:lnTo>
                <a:lnTo>
                  <a:pt x="85" y="309"/>
                </a:lnTo>
                <a:lnTo>
                  <a:pt x="85" y="309"/>
                </a:lnTo>
                <a:lnTo>
                  <a:pt x="85" y="309"/>
                </a:lnTo>
                <a:lnTo>
                  <a:pt x="85" y="309"/>
                </a:lnTo>
                <a:lnTo>
                  <a:pt x="85" y="307"/>
                </a:lnTo>
                <a:lnTo>
                  <a:pt x="85" y="307"/>
                </a:lnTo>
                <a:close/>
                <a:moveTo>
                  <a:pt x="248" y="228"/>
                </a:moveTo>
                <a:lnTo>
                  <a:pt x="248" y="228"/>
                </a:lnTo>
                <a:lnTo>
                  <a:pt x="250" y="226"/>
                </a:lnTo>
                <a:lnTo>
                  <a:pt x="248" y="226"/>
                </a:lnTo>
                <a:lnTo>
                  <a:pt x="248" y="226"/>
                </a:lnTo>
                <a:lnTo>
                  <a:pt x="248" y="228"/>
                </a:lnTo>
                <a:lnTo>
                  <a:pt x="248" y="228"/>
                </a:lnTo>
                <a:close/>
                <a:moveTo>
                  <a:pt x="93" y="321"/>
                </a:moveTo>
                <a:lnTo>
                  <a:pt x="93" y="321"/>
                </a:lnTo>
                <a:lnTo>
                  <a:pt x="93" y="321"/>
                </a:lnTo>
                <a:lnTo>
                  <a:pt x="93" y="321"/>
                </a:lnTo>
                <a:lnTo>
                  <a:pt x="93" y="323"/>
                </a:lnTo>
                <a:lnTo>
                  <a:pt x="93" y="323"/>
                </a:lnTo>
                <a:lnTo>
                  <a:pt x="93" y="323"/>
                </a:lnTo>
                <a:lnTo>
                  <a:pt x="93" y="323"/>
                </a:lnTo>
                <a:lnTo>
                  <a:pt x="93" y="321"/>
                </a:lnTo>
                <a:lnTo>
                  <a:pt x="93" y="321"/>
                </a:lnTo>
                <a:close/>
                <a:moveTo>
                  <a:pt x="217" y="39"/>
                </a:moveTo>
                <a:lnTo>
                  <a:pt x="217" y="39"/>
                </a:lnTo>
                <a:lnTo>
                  <a:pt x="217" y="39"/>
                </a:lnTo>
                <a:lnTo>
                  <a:pt x="217" y="39"/>
                </a:lnTo>
                <a:lnTo>
                  <a:pt x="217" y="39"/>
                </a:lnTo>
                <a:lnTo>
                  <a:pt x="217" y="39"/>
                </a:lnTo>
                <a:lnTo>
                  <a:pt x="216" y="39"/>
                </a:lnTo>
                <a:lnTo>
                  <a:pt x="216" y="39"/>
                </a:lnTo>
                <a:lnTo>
                  <a:pt x="217" y="39"/>
                </a:lnTo>
                <a:lnTo>
                  <a:pt x="217" y="39"/>
                </a:lnTo>
                <a:close/>
                <a:moveTo>
                  <a:pt x="83" y="13"/>
                </a:moveTo>
                <a:lnTo>
                  <a:pt x="83" y="13"/>
                </a:lnTo>
                <a:lnTo>
                  <a:pt x="83" y="13"/>
                </a:lnTo>
                <a:lnTo>
                  <a:pt x="83" y="13"/>
                </a:lnTo>
                <a:lnTo>
                  <a:pt x="85" y="13"/>
                </a:lnTo>
                <a:lnTo>
                  <a:pt x="85" y="13"/>
                </a:lnTo>
                <a:lnTo>
                  <a:pt x="85" y="13"/>
                </a:lnTo>
                <a:lnTo>
                  <a:pt x="85" y="13"/>
                </a:lnTo>
                <a:lnTo>
                  <a:pt x="83" y="13"/>
                </a:lnTo>
                <a:lnTo>
                  <a:pt x="83" y="13"/>
                </a:lnTo>
                <a:close/>
                <a:moveTo>
                  <a:pt x="125" y="178"/>
                </a:moveTo>
                <a:lnTo>
                  <a:pt x="125" y="178"/>
                </a:lnTo>
                <a:lnTo>
                  <a:pt x="126" y="178"/>
                </a:lnTo>
                <a:lnTo>
                  <a:pt x="126" y="178"/>
                </a:lnTo>
                <a:lnTo>
                  <a:pt x="126" y="176"/>
                </a:lnTo>
                <a:lnTo>
                  <a:pt x="126" y="176"/>
                </a:lnTo>
                <a:lnTo>
                  <a:pt x="125" y="176"/>
                </a:lnTo>
                <a:lnTo>
                  <a:pt x="125" y="176"/>
                </a:lnTo>
                <a:lnTo>
                  <a:pt x="125" y="178"/>
                </a:lnTo>
                <a:lnTo>
                  <a:pt x="125" y="178"/>
                </a:lnTo>
                <a:close/>
                <a:moveTo>
                  <a:pt x="110" y="284"/>
                </a:moveTo>
                <a:lnTo>
                  <a:pt x="110" y="284"/>
                </a:lnTo>
                <a:lnTo>
                  <a:pt x="110" y="284"/>
                </a:lnTo>
                <a:lnTo>
                  <a:pt x="110" y="284"/>
                </a:lnTo>
                <a:lnTo>
                  <a:pt x="109" y="284"/>
                </a:lnTo>
                <a:lnTo>
                  <a:pt x="109" y="284"/>
                </a:lnTo>
                <a:lnTo>
                  <a:pt x="109" y="284"/>
                </a:lnTo>
                <a:lnTo>
                  <a:pt x="109" y="284"/>
                </a:lnTo>
                <a:lnTo>
                  <a:pt x="110" y="284"/>
                </a:lnTo>
                <a:lnTo>
                  <a:pt x="110" y="284"/>
                </a:lnTo>
                <a:close/>
                <a:moveTo>
                  <a:pt x="144" y="330"/>
                </a:move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lnTo>
                  <a:pt x="144" y="330"/>
                </a:lnTo>
                <a:close/>
                <a:moveTo>
                  <a:pt x="166" y="14"/>
                </a:moveTo>
                <a:lnTo>
                  <a:pt x="166" y="14"/>
                </a:lnTo>
                <a:lnTo>
                  <a:pt x="166" y="14"/>
                </a:lnTo>
                <a:lnTo>
                  <a:pt x="166" y="14"/>
                </a:lnTo>
                <a:lnTo>
                  <a:pt x="167" y="14"/>
                </a:lnTo>
                <a:lnTo>
                  <a:pt x="167" y="14"/>
                </a:lnTo>
                <a:lnTo>
                  <a:pt x="167" y="14"/>
                </a:lnTo>
                <a:lnTo>
                  <a:pt x="167" y="14"/>
                </a:lnTo>
                <a:lnTo>
                  <a:pt x="166" y="14"/>
                </a:lnTo>
                <a:lnTo>
                  <a:pt x="166" y="14"/>
                </a:lnTo>
                <a:close/>
                <a:moveTo>
                  <a:pt x="189" y="185"/>
                </a:move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4"/>
                </a:lnTo>
                <a:lnTo>
                  <a:pt x="189" y="184"/>
                </a:lnTo>
                <a:lnTo>
                  <a:pt x="189" y="184"/>
                </a:lnTo>
                <a:lnTo>
                  <a:pt x="189" y="184"/>
                </a:lnTo>
                <a:lnTo>
                  <a:pt x="189" y="185"/>
                </a:lnTo>
                <a:lnTo>
                  <a:pt x="189" y="185"/>
                </a:lnTo>
                <a:close/>
                <a:moveTo>
                  <a:pt x="147" y="273"/>
                </a:moveTo>
                <a:lnTo>
                  <a:pt x="147" y="273"/>
                </a:lnTo>
                <a:lnTo>
                  <a:pt x="147" y="273"/>
                </a:lnTo>
                <a:lnTo>
                  <a:pt x="147" y="273"/>
                </a:lnTo>
                <a:lnTo>
                  <a:pt x="147" y="274"/>
                </a:lnTo>
                <a:lnTo>
                  <a:pt x="147" y="274"/>
                </a:lnTo>
                <a:lnTo>
                  <a:pt x="147" y="274"/>
                </a:lnTo>
                <a:lnTo>
                  <a:pt x="147" y="274"/>
                </a:lnTo>
                <a:lnTo>
                  <a:pt x="147" y="273"/>
                </a:lnTo>
                <a:lnTo>
                  <a:pt x="147" y="273"/>
                </a:lnTo>
                <a:close/>
                <a:moveTo>
                  <a:pt x="190" y="336"/>
                </a:moveTo>
                <a:lnTo>
                  <a:pt x="190" y="336"/>
                </a:lnTo>
                <a:lnTo>
                  <a:pt x="189" y="336"/>
                </a:lnTo>
                <a:lnTo>
                  <a:pt x="189" y="336"/>
                </a:lnTo>
                <a:lnTo>
                  <a:pt x="189" y="336"/>
                </a:lnTo>
                <a:lnTo>
                  <a:pt x="189" y="336"/>
                </a:lnTo>
                <a:lnTo>
                  <a:pt x="190" y="336"/>
                </a:lnTo>
                <a:lnTo>
                  <a:pt x="190" y="336"/>
                </a:lnTo>
                <a:close/>
                <a:moveTo>
                  <a:pt x="157" y="243"/>
                </a:moveTo>
                <a:lnTo>
                  <a:pt x="157" y="243"/>
                </a:lnTo>
                <a:lnTo>
                  <a:pt x="159" y="245"/>
                </a:lnTo>
                <a:lnTo>
                  <a:pt x="159" y="245"/>
                </a:lnTo>
                <a:lnTo>
                  <a:pt x="159" y="243"/>
                </a:lnTo>
                <a:lnTo>
                  <a:pt x="159" y="243"/>
                </a:lnTo>
                <a:lnTo>
                  <a:pt x="159" y="243"/>
                </a:lnTo>
                <a:lnTo>
                  <a:pt x="159" y="243"/>
                </a:lnTo>
                <a:lnTo>
                  <a:pt x="157" y="243"/>
                </a:lnTo>
                <a:lnTo>
                  <a:pt x="157" y="243"/>
                </a:lnTo>
                <a:close/>
                <a:moveTo>
                  <a:pt x="127" y="208"/>
                </a:moveTo>
                <a:lnTo>
                  <a:pt x="127" y="208"/>
                </a:lnTo>
                <a:lnTo>
                  <a:pt x="127" y="208"/>
                </a:lnTo>
                <a:lnTo>
                  <a:pt x="127" y="208"/>
                </a:lnTo>
                <a:lnTo>
                  <a:pt x="127" y="206"/>
                </a:lnTo>
                <a:lnTo>
                  <a:pt x="127" y="206"/>
                </a:lnTo>
                <a:lnTo>
                  <a:pt x="127" y="206"/>
                </a:lnTo>
                <a:lnTo>
                  <a:pt x="127" y="206"/>
                </a:lnTo>
                <a:lnTo>
                  <a:pt x="127" y="208"/>
                </a:lnTo>
                <a:lnTo>
                  <a:pt x="127" y="208"/>
                </a:lnTo>
                <a:close/>
                <a:moveTo>
                  <a:pt x="144" y="348"/>
                </a:moveTo>
                <a:lnTo>
                  <a:pt x="144" y="348"/>
                </a:lnTo>
                <a:lnTo>
                  <a:pt x="144" y="348"/>
                </a:lnTo>
                <a:lnTo>
                  <a:pt x="144" y="348"/>
                </a:lnTo>
                <a:lnTo>
                  <a:pt x="144" y="347"/>
                </a:lnTo>
                <a:lnTo>
                  <a:pt x="144" y="347"/>
                </a:lnTo>
                <a:lnTo>
                  <a:pt x="144" y="347"/>
                </a:lnTo>
                <a:lnTo>
                  <a:pt x="144" y="347"/>
                </a:lnTo>
                <a:lnTo>
                  <a:pt x="144" y="348"/>
                </a:lnTo>
                <a:lnTo>
                  <a:pt x="144" y="348"/>
                </a:lnTo>
                <a:close/>
                <a:moveTo>
                  <a:pt x="224" y="340"/>
                </a:moveTo>
                <a:lnTo>
                  <a:pt x="224" y="340"/>
                </a:lnTo>
                <a:lnTo>
                  <a:pt x="224" y="340"/>
                </a:lnTo>
                <a:lnTo>
                  <a:pt x="224" y="340"/>
                </a:lnTo>
                <a:lnTo>
                  <a:pt x="224" y="341"/>
                </a:lnTo>
                <a:lnTo>
                  <a:pt x="224" y="341"/>
                </a:lnTo>
                <a:lnTo>
                  <a:pt x="224" y="341"/>
                </a:lnTo>
                <a:lnTo>
                  <a:pt x="224" y="341"/>
                </a:lnTo>
                <a:lnTo>
                  <a:pt x="224" y="341"/>
                </a:lnTo>
                <a:lnTo>
                  <a:pt x="224" y="341"/>
                </a:lnTo>
                <a:lnTo>
                  <a:pt x="224" y="340"/>
                </a:lnTo>
                <a:lnTo>
                  <a:pt x="224" y="340"/>
                </a:lnTo>
                <a:close/>
                <a:moveTo>
                  <a:pt x="85" y="122"/>
                </a:moveTo>
                <a:lnTo>
                  <a:pt x="85" y="122"/>
                </a:lnTo>
                <a:lnTo>
                  <a:pt x="85" y="122"/>
                </a:lnTo>
                <a:lnTo>
                  <a:pt x="85" y="122"/>
                </a:lnTo>
                <a:lnTo>
                  <a:pt x="86" y="122"/>
                </a:lnTo>
                <a:lnTo>
                  <a:pt x="86" y="122"/>
                </a:lnTo>
                <a:lnTo>
                  <a:pt x="86" y="122"/>
                </a:lnTo>
                <a:lnTo>
                  <a:pt x="86" y="122"/>
                </a:lnTo>
                <a:lnTo>
                  <a:pt x="85" y="122"/>
                </a:lnTo>
                <a:lnTo>
                  <a:pt x="85" y="122"/>
                </a:lnTo>
                <a:close/>
                <a:moveTo>
                  <a:pt x="39" y="135"/>
                </a:moveTo>
                <a:lnTo>
                  <a:pt x="39" y="135"/>
                </a:lnTo>
                <a:lnTo>
                  <a:pt x="39" y="137"/>
                </a:lnTo>
                <a:lnTo>
                  <a:pt x="39" y="137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39" y="135"/>
                </a:lnTo>
                <a:lnTo>
                  <a:pt x="39" y="135"/>
                </a:lnTo>
                <a:close/>
                <a:moveTo>
                  <a:pt x="99" y="127"/>
                </a:move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lnTo>
                  <a:pt x="99" y="127"/>
                </a:lnTo>
                <a:close/>
                <a:moveTo>
                  <a:pt x="150" y="20"/>
                </a:move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lnTo>
                  <a:pt x="150" y="20"/>
                </a:lnTo>
                <a:close/>
                <a:moveTo>
                  <a:pt x="25" y="155"/>
                </a:moveTo>
                <a:lnTo>
                  <a:pt x="25" y="155"/>
                </a:lnTo>
                <a:lnTo>
                  <a:pt x="25" y="155"/>
                </a:lnTo>
                <a:lnTo>
                  <a:pt x="25" y="155"/>
                </a:lnTo>
                <a:lnTo>
                  <a:pt x="25" y="154"/>
                </a:lnTo>
                <a:lnTo>
                  <a:pt x="25" y="154"/>
                </a:lnTo>
                <a:lnTo>
                  <a:pt x="25" y="154"/>
                </a:lnTo>
                <a:lnTo>
                  <a:pt x="25" y="154"/>
                </a:lnTo>
                <a:lnTo>
                  <a:pt x="25" y="154"/>
                </a:lnTo>
                <a:lnTo>
                  <a:pt x="25" y="154"/>
                </a:lnTo>
                <a:lnTo>
                  <a:pt x="25" y="155"/>
                </a:lnTo>
                <a:lnTo>
                  <a:pt x="25" y="155"/>
                </a:lnTo>
                <a:close/>
                <a:moveTo>
                  <a:pt x="233" y="141"/>
                </a:moveTo>
                <a:lnTo>
                  <a:pt x="233" y="141"/>
                </a:lnTo>
                <a:lnTo>
                  <a:pt x="233" y="142"/>
                </a:lnTo>
                <a:lnTo>
                  <a:pt x="233" y="142"/>
                </a:lnTo>
                <a:lnTo>
                  <a:pt x="233" y="142"/>
                </a:lnTo>
                <a:lnTo>
                  <a:pt x="233" y="141"/>
                </a:lnTo>
                <a:lnTo>
                  <a:pt x="233" y="141"/>
                </a:lnTo>
                <a:close/>
                <a:moveTo>
                  <a:pt x="203" y="361"/>
                </a:moveTo>
                <a:lnTo>
                  <a:pt x="203" y="361"/>
                </a:lnTo>
                <a:lnTo>
                  <a:pt x="203" y="361"/>
                </a:lnTo>
                <a:lnTo>
                  <a:pt x="203" y="361"/>
                </a:lnTo>
                <a:lnTo>
                  <a:pt x="204" y="361"/>
                </a:lnTo>
                <a:lnTo>
                  <a:pt x="204" y="361"/>
                </a:lnTo>
                <a:lnTo>
                  <a:pt x="204" y="361"/>
                </a:lnTo>
                <a:lnTo>
                  <a:pt x="204" y="361"/>
                </a:lnTo>
                <a:lnTo>
                  <a:pt x="203" y="361"/>
                </a:lnTo>
                <a:lnTo>
                  <a:pt x="203" y="361"/>
                </a:lnTo>
                <a:close/>
                <a:moveTo>
                  <a:pt x="89" y="9"/>
                </a:move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lnTo>
                  <a:pt x="89" y="9"/>
                </a:lnTo>
                <a:close/>
                <a:moveTo>
                  <a:pt x="63" y="293"/>
                </a:moveTo>
                <a:lnTo>
                  <a:pt x="63" y="293"/>
                </a:lnTo>
                <a:lnTo>
                  <a:pt x="62" y="293"/>
                </a:lnTo>
                <a:lnTo>
                  <a:pt x="62" y="293"/>
                </a:lnTo>
                <a:lnTo>
                  <a:pt x="62" y="293"/>
                </a:lnTo>
                <a:lnTo>
                  <a:pt x="62" y="293"/>
                </a:lnTo>
                <a:lnTo>
                  <a:pt x="62" y="293"/>
                </a:lnTo>
                <a:lnTo>
                  <a:pt x="62" y="293"/>
                </a:lnTo>
                <a:lnTo>
                  <a:pt x="63" y="293"/>
                </a:lnTo>
                <a:lnTo>
                  <a:pt x="63" y="293"/>
                </a:lnTo>
                <a:close/>
                <a:moveTo>
                  <a:pt x="52" y="286"/>
                </a:moveTo>
                <a:lnTo>
                  <a:pt x="52" y="286"/>
                </a:lnTo>
                <a:lnTo>
                  <a:pt x="54" y="286"/>
                </a:lnTo>
                <a:lnTo>
                  <a:pt x="54" y="286"/>
                </a:lnTo>
                <a:lnTo>
                  <a:pt x="52" y="286"/>
                </a:lnTo>
                <a:lnTo>
                  <a:pt x="52" y="286"/>
                </a:lnTo>
                <a:lnTo>
                  <a:pt x="52" y="286"/>
                </a:lnTo>
                <a:lnTo>
                  <a:pt x="52" y="286"/>
                </a:lnTo>
                <a:lnTo>
                  <a:pt x="52" y="286"/>
                </a:lnTo>
                <a:lnTo>
                  <a:pt x="52" y="286"/>
                </a:lnTo>
                <a:close/>
                <a:moveTo>
                  <a:pt x="98" y="276"/>
                </a:moveTo>
                <a:lnTo>
                  <a:pt x="98" y="276"/>
                </a:lnTo>
                <a:lnTo>
                  <a:pt x="98" y="276"/>
                </a:lnTo>
                <a:lnTo>
                  <a:pt x="98" y="276"/>
                </a:lnTo>
                <a:lnTo>
                  <a:pt x="98" y="276"/>
                </a:lnTo>
                <a:lnTo>
                  <a:pt x="98" y="276"/>
                </a:lnTo>
                <a:lnTo>
                  <a:pt x="96" y="276"/>
                </a:lnTo>
                <a:lnTo>
                  <a:pt x="96" y="276"/>
                </a:lnTo>
                <a:lnTo>
                  <a:pt x="96" y="276"/>
                </a:lnTo>
                <a:lnTo>
                  <a:pt x="96" y="276"/>
                </a:lnTo>
                <a:lnTo>
                  <a:pt x="98" y="276"/>
                </a:lnTo>
                <a:lnTo>
                  <a:pt x="98" y="276"/>
                </a:lnTo>
                <a:close/>
                <a:moveTo>
                  <a:pt x="54" y="137"/>
                </a:moveTo>
                <a:lnTo>
                  <a:pt x="54" y="137"/>
                </a:lnTo>
                <a:lnTo>
                  <a:pt x="52" y="137"/>
                </a:lnTo>
                <a:lnTo>
                  <a:pt x="52" y="137"/>
                </a:lnTo>
                <a:lnTo>
                  <a:pt x="54" y="137"/>
                </a:lnTo>
                <a:lnTo>
                  <a:pt x="54" y="137"/>
                </a:lnTo>
                <a:lnTo>
                  <a:pt x="54" y="137"/>
                </a:lnTo>
                <a:lnTo>
                  <a:pt x="54" y="137"/>
                </a:lnTo>
                <a:lnTo>
                  <a:pt x="54" y="137"/>
                </a:lnTo>
                <a:lnTo>
                  <a:pt x="54" y="137"/>
                </a:lnTo>
                <a:close/>
                <a:moveTo>
                  <a:pt x="39" y="87"/>
                </a:move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lnTo>
                  <a:pt x="39" y="87"/>
                </a:lnTo>
                <a:close/>
                <a:moveTo>
                  <a:pt x="100" y="120"/>
                </a:move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0"/>
                </a:lnTo>
                <a:close/>
                <a:moveTo>
                  <a:pt x="207" y="235"/>
                </a:moveTo>
                <a:lnTo>
                  <a:pt x="207" y="235"/>
                </a:lnTo>
                <a:lnTo>
                  <a:pt x="207" y="235"/>
                </a:lnTo>
                <a:lnTo>
                  <a:pt x="207" y="235"/>
                </a:lnTo>
                <a:lnTo>
                  <a:pt x="207" y="235"/>
                </a:lnTo>
                <a:lnTo>
                  <a:pt x="207" y="235"/>
                </a:lnTo>
                <a:lnTo>
                  <a:pt x="207" y="235"/>
                </a:lnTo>
                <a:close/>
                <a:moveTo>
                  <a:pt x="41" y="189"/>
                </a:moveTo>
                <a:lnTo>
                  <a:pt x="41" y="189"/>
                </a:lnTo>
                <a:lnTo>
                  <a:pt x="41" y="189"/>
                </a:lnTo>
                <a:lnTo>
                  <a:pt x="41" y="189"/>
                </a:lnTo>
                <a:lnTo>
                  <a:pt x="41" y="188"/>
                </a:lnTo>
                <a:lnTo>
                  <a:pt x="41" y="188"/>
                </a:lnTo>
                <a:lnTo>
                  <a:pt x="41" y="188"/>
                </a:lnTo>
                <a:lnTo>
                  <a:pt x="41" y="188"/>
                </a:lnTo>
                <a:lnTo>
                  <a:pt x="41" y="189"/>
                </a:lnTo>
                <a:lnTo>
                  <a:pt x="41" y="189"/>
                </a:lnTo>
                <a:close/>
                <a:moveTo>
                  <a:pt x="211" y="235"/>
                </a:moveTo>
                <a:lnTo>
                  <a:pt x="211" y="235"/>
                </a:lnTo>
                <a:lnTo>
                  <a:pt x="211" y="235"/>
                </a:lnTo>
                <a:lnTo>
                  <a:pt x="211" y="235"/>
                </a:lnTo>
                <a:lnTo>
                  <a:pt x="210" y="235"/>
                </a:lnTo>
                <a:lnTo>
                  <a:pt x="210" y="235"/>
                </a:lnTo>
                <a:lnTo>
                  <a:pt x="210" y="235"/>
                </a:lnTo>
                <a:lnTo>
                  <a:pt x="210" y="235"/>
                </a:lnTo>
                <a:lnTo>
                  <a:pt x="211" y="235"/>
                </a:lnTo>
                <a:lnTo>
                  <a:pt x="211" y="235"/>
                </a:lnTo>
                <a:close/>
                <a:moveTo>
                  <a:pt x="238" y="98"/>
                </a:move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lnTo>
                  <a:pt x="238" y="98"/>
                </a:lnTo>
                <a:close/>
                <a:moveTo>
                  <a:pt x="220" y="111"/>
                </a:moveTo>
                <a:lnTo>
                  <a:pt x="220" y="111"/>
                </a:lnTo>
                <a:lnTo>
                  <a:pt x="220" y="111"/>
                </a:lnTo>
                <a:lnTo>
                  <a:pt x="220" y="111"/>
                </a:lnTo>
                <a:lnTo>
                  <a:pt x="220" y="112"/>
                </a:lnTo>
                <a:lnTo>
                  <a:pt x="220" y="112"/>
                </a:lnTo>
                <a:lnTo>
                  <a:pt x="220" y="111"/>
                </a:lnTo>
                <a:lnTo>
                  <a:pt x="220" y="111"/>
                </a:lnTo>
                <a:lnTo>
                  <a:pt x="220" y="111"/>
                </a:lnTo>
                <a:lnTo>
                  <a:pt x="220" y="1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2"/>
          <p:cNvSpPr>
            <a:spLocks noEditPoints="1"/>
          </p:cNvSpPr>
          <p:nvPr/>
        </p:nvSpPr>
        <p:spPr bwMode="auto">
          <a:xfrm>
            <a:off x="3719369" y="4295182"/>
            <a:ext cx="599973" cy="663360"/>
          </a:xfrm>
          <a:custGeom>
            <a:avLst/>
            <a:gdLst>
              <a:gd name="T0" fmla="*/ 33 w 341"/>
              <a:gd name="T1" fmla="*/ 162 h 392"/>
              <a:gd name="T2" fmla="*/ 56 w 341"/>
              <a:gd name="T3" fmla="*/ 136 h 392"/>
              <a:gd name="T4" fmla="*/ 0 w 341"/>
              <a:gd name="T5" fmla="*/ 33 h 392"/>
              <a:gd name="T6" fmla="*/ 63 w 341"/>
              <a:gd name="T7" fmla="*/ 23 h 392"/>
              <a:gd name="T8" fmla="*/ 94 w 341"/>
              <a:gd name="T9" fmla="*/ 102 h 392"/>
              <a:gd name="T10" fmla="*/ 164 w 341"/>
              <a:gd name="T11" fmla="*/ 117 h 392"/>
              <a:gd name="T12" fmla="*/ 246 w 341"/>
              <a:gd name="T13" fmla="*/ 172 h 392"/>
              <a:gd name="T14" fmla="*/ 341 w 341"/>
              <a:gd name="T15" fmla="*/ 276 h 392"/>
              <a:gd name="T16" fmla="*/ 299 w 341"/>
              <a:gd name="T17" fmla="*/ 351 h 392"/>
              <a:gd name="T18" fmla="*/ 229 w 341"/>
              <a:gd name="T19" fmla="*/ 392 h 392"/>
              <a:gd name="T20" fmla="*/ 124 w 341"/>
              <a:gd name="T21" fmla="*/ 308 h 392"/>
              <a:gd name="T22" fmla="*/ 110 w 341"/>
              <a:gd name="T23" fmla="*/ 293 h 392"/>
              <a:gd name="T24" fmla="*/ 107 w 341"/>
              <a:gd name="T25" fmla="*/ 290 h 392"/>
              <a:gd name="T26" fmla="*/ 23 w 341"/>
              <a:gd name="T27" fmla="*/ 88 h 392"/>
              <a:gd name="T28" fmla="*/ 43 w 341"/>
              <a:gd name="T29" fmla="*/ 117 h 392"/>
              <a:gd name="T30" fmla="*/ 47 w 341"/>
              <a:gd name="T31" fmla="*/ 105 h 392"/>
              <a:gd name="T32" fmla="*/ 26 w 341"/>
              <a:gd name="T33" fmla="*/ 14 h 392"/>
              <a:gd name="T34" fmla="*/ 23 w 341"/>
              <a:gd name="T35" fmla="*/ 63 h 392"/>
              <a:gd name="T36" fmla="*/ 189 w 341"/>
              <a:gd name="T37" fmla="*/ 138 h 392"/>
              <a:gd name="T38" fmla="*/ 139 w 341"/>
              <a:gd name="T39" fmla="*/ 122 h 392"/>
              <a:gd name="T40" fmla="*/ 97 w 341"/>
              <a:gd name="T41" fmla="*/ 112 h 392"/>
              <a:gd name="T42" fmla="*/ 94 w 341"/>
              <a:gd name="T43" fmla="*/ 139 h 392"/>
              <a:gd name="T44" fmla="*/ 88 w 341"/>
              <a:gd name="T45" fmla="*/ 169 h 392"/>
              <a:gd name="T46" fmla="*/ 83 w 341"/>
              <a:gd name="T47" fmla="*/ 139 h 392"/>
              <a:gd name="T48" fmla="*/ 44 w 341"/>
              <a:gd name="T49" fmla="*/ 163 h 392"/>
              <a:gd name="T50" fmla="*/ 92 w 341"/>
              <a:gd name="T51" fmla="*/ 261 h 392"/>
              <a:gd name="T52" fmla="*/ 220 w 341"/>
              <a:gd name="T53" fmla="*/ 372 h 392"/>
              <a:gd name="T54" fmla="*/ 301 w 341"/>
              <a:gd name="T55" fmla="*/ 338 h 392"/>
              <a:gd name="T56" fmla="*/ 320 w 341"/>
              <a:gd name="T57" fmla="*/ 263 h 392"/>
              <a:gd name="T58" fmla="*/ 203 w 341"/>
              <a:gd name="T59" fmla="*/ 146 h 392"/>
              <a:gd name="T60" fmla="*/ 78 w 341"/>
              <a:gd name="T61" fmla="*/ 95 h 392"/>
              <a:gd name="T62" fmla="*/ 29 w 341"/>
              <a:gd name="T63" fmla="*/ 16 h 392"/>
              <a:gd name="T64" fmla="*/ 48 w 341"/>
              <a:gd name="T65" fmla="*/ 102 h 392"/>
              <a:gd name="T66" fmla="*/ 227 w 341"/>
              <a:gd name="T67" fmla="*/ 379 h 392"/>
              <a:gd name="T68" fmla="*/ 152 w 341"/>
              <a:gd name="T69" fmla="*/ 321 h 392"/>
              <a:gd name="T70" fmla="*/ 245 w 341"/>
              <a:gd name="T71" fmla="*/ 387 h 392"/>
              <a:gd name="T72" fmla="*/ 97 w 341"/>
              <a:gd name="T73" fmla="*/ 159 h 392"/>
              <a:gd name="T74" fmla="*/ 92 w 341"/>
              <a:gd name="T75" fmla="*/ 152 h 392"/>
              <a:gd name="T76" fmla="*/ 83 w 341"/>
              <a:gd name="T77" fmla="*/ 155 h 392"/>
              <a:gd name="T78" fmla="*/ 74 w 341"/>
              <a:gd name="T79" fmla="*/ 68 h 392"/>
              <a:gd name="T80" fmla="*/ 75 w 341"/>
              <a:gd name="T81" fmla="*/ 67 h 392"/>
              <a:gd name="T82" fmla="*/ 63 w 341"/>
              <a:gd name="T83" fmla="*/ 30 h 392"/>
              <a:gd name="T84" fmla="*/ 51 w 341"/>
              <a:gd name="T85" fmla="*/ 16 h 392"/>
              <a:gd name="T86" fmla="*/ 219 w 341"/>
              <a:gd name="T87" fmla="*/ 385 h 392"/>
              <a:gd name="T88" fmla="*/ 9 w 341"/>
              <a:gd name="T89" fmla="*/ 14 h 392"/>
              <a:gd name="T90" fmla="*/ 9 w 341"/>
              <a:gd name="T91" fmla="*/ 24 h 392"/>
              <a:gd name="T92" fmla="*/ 13 w 341"/>
              <a:gd name="T93" fmla="*/ 57 h 392"/>
              <a:gd name="T94" fmla="*/ 227 w 341"/>
              <a:gd name="T95" fmla="*/ 163 h 392"/>
              <a:gd name="T96" fmla="*/ 16 w 341"/>
              <a:gd name="T97" fmla="*/ 6 h 392"/>
              <a:gd name="T98" fmla="*/ 138 w 341"/>
              <a:gd name="T99" fmla="*/ 311 h 392"/>
              <a:gd name="T100" fmla="*/ 44 w 341"/>
              <a:gd name="T101" fmla="*/ 176 h 392"/>
              <a:gd name="T102" fmla="*/ 98 w 341"/>
              <a:gd name="T103" fmla="*/ 270 h 392"/>
              <a:gd name="T104" fmla="*/ 16 w 341"/>
              <a:gd name="T105" fmla="*/ 18 h 392"/>
              <a:gd name="T106" fmla="*/ 337 w 341"/>
              <a:gd name="T107" fmla="*/ 277 h 392"/>
              <a:gd name="T108" fmla="*/ 199 w 341"/>
              <a:gd name="T109" fmla="*/ 134 h 392"/>
              <a:gd name="T110" fmla="*/ 43 w 341"/>
              <a:gd name="T111" fmla="*/ 149 h 392"/>
              <a:gd name="T112" fmla="*/ 104 w 341"/>
              <a:gd name="T113" fmla="*/ 286 h 392"/>
              <a:gd name="T114" fmla="*/ 134 w 341"/>
              <a:gd name="T115" fmla="*/ 307 h 392"/>
              <a:gd name="T116" fmla="*/ 131 w 341"/>
              <a:gd name="T117" fmla="*/ 304 h 392"/>
              <a:gd name="T118" fmla="*/ 77 w 341"/>
              <a:gd name="T119" fmla="*/ 161 h 392"/>
              <a:gd name="T120" fmla="*/ 137 w 341"/>
              <a:gd name="T121" fmla="*/ 310 h 392"/>
              <a:gd name="T122" fmla="*/ 182 w 341"/>
              <a:gd name="T123" fmla="*/ 124 h 392"/>
              <a:gd name="T124" fmla="*/ 186 w 341"/>
              <a:gd name="T125" fmla="*/ 132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41" h="392">
                <a:moveTo>
                  <a:pt x="54" y="242"/>
                </a:moveTo>
                <a:lnTo>
                  <a:pt x="54" y="242"/>
                </a:lnTo>
                <a:lnTo>
                  <a:pt x="53" y="242"/>
                </a:lnTo>
                <a:lnTo>
                  <a:pt x="53" y="242"/>
                </a:lnTo>
                <a:lnTo>
                  <a:pt x="51" y="242"/>
                </a:lnTo>
                <a:lnTo>
                  <a:pt x="51" y="239"/>
                </a:lnTo>
                <a:lnTo>
                  <a:pt x="51" y="239"/>
                </a:lnTo>
                <a:lnTo>
                  <a:pt x="51" y="234"/>
                </a:lnTo>
                <a:lnTo>
                  <a:pt x="51" y="234"/>
                </a:lnTo>
                <a:lnTo>
                  <a:pt x="48" y="223"/>
                </a:lnTo>
                <a:lnTo>
                  <a:pt x="48" y="223"/>
                </a:lnTo>
                <a:lnTo>
                  <a:pt x="43" y="202"/>
                </a:lnTo>
                <a:lnTo>
                  <a:pt x="43" y="202"/>
                </a:lnTo>
                <a:lnTo>
                  <a:pt x="36" y="175"/>
                </a:lnTo>
                <a:lnTo>
                  <a:pt x="36" y="175"/>
                </a:lnTo>
                <a:lnTo>
                  <a:pt x="33" y="162"/>
                </a:lnTo>
                <a:lnTo>
                  <a:pt x="33" y="162"/>
                </a:lnTo>
                <a:lnTo>
                  <a:pt x="34" y="156"/>
                </a:lnTo>
                <a:lnTo>
                  <a:pt x="34" y="156"/>
                </a:lnTo>
                <a:lnTo>
                  <a:pt x="34" y="155"/>
                </a:lnTo>
                <a:lnTo>
                  <a:pt x="33" y="153"/>
                </a:lnTo>
                <a:lnTo>
                  <a:pt x="33" y="153"/>
                </a:lnTo>
                <a:lnTo>
                  <a:pt x="33" y="151"/>
                </a:lnTo>
                <a:lnTo>
                  <a:pt x="33" y="151"/>
                </a:lnTo>
                <a:lnTo>
                  <a:pt x="34" y="149"/>
                </a:lnTo>
                <a:lnTo>
                  <a:pt x="34" y="149"/>
                </a:lnTo>
                <a:lnTo>
                  <a:pt x="34" y="149"/>
                </a:lnTo>
                <a:lnTo>
                  <a:pt x="38" y="148"/>
                </a:lnTo>
                <a:lnTo>
                  <a:pt x="38" y="148"/>
                </a:lnTo>
                <a:lnTo>
                  <a:pt x="41" y="146"/>
                </a:lnTo>
                <a:lnTo>
                  <a:pt x="41" y="146"/>
                </a:lnTo>
                <a:lnTo>
                  <a:pt x="56" y="136"/>
                </a:lnTo>
                <a:lnTo>
                  <a:pt x="56" y="136"/>
                </a:lnTo>
                <a:lnTo>
                  <a:pt x="56" y="136"/>
                </a:lnTo>
                <a:lnTo>
                  <a:pt x="56" y="136"/>
                </a:lnTo>
                <a:lnTo>
                  <a:pt x="51" y="131"/>
                </a:lnTo>
                <a:lnTo>
                  <a:pt x="51" y="131"/>
                </a:lnTo>
                <a:lnTo>
                  <a:pt x="38" y="118"/>
                </a:lnTo>
                <a:lnTo>
                  <a:pt x="27" y="104"/>
                </a:lnTo>
                <a:lnTo>
                  <a:pt x="27" y="104"/>
                </a:lnTo>
                <a:lnTo>
                  <a:pt x="17" y="87"/>
                </a:lnTo>
                <a:lnTo>
                  <a:pt x="9" y="70"/>
                </a:lnTo>
                <a:lnTo>
                  <a:pt x="9" y="70"/>
                </a:lnTo>
                <a:lnTo>
                  <a:pt x="4" y="58"/>
                </a:lnTo>
                <a:lnTo>
                  <a:pt x="2" y="48"/>
                </a:lnTo>
                <a:lnTo>
                  <a:pt x="2" y="48"/>
                </a:lnTo>
                <a:lnTo>
                  <a:pt x="0" y="40"/>
                </a:lnTo>
                <a:lnTo>
                  <a:pt x="0" y="33"/>
                </a:lnTo>
                <a:lnTo>
                  <a:pt x="0" y="26"/>
                </a:lnTo>
                <a:lnTo>
                  <a:pt x="2" y="17"/>
                </a:lnTo>
                <a:lnTo>
                  <a:pt x="2" y="17"/>
                </a:lnTo>
                <a:lnTo>
                  <a:pt x="4" y="13"/>
                </a:lnTo>
                <a:lnTo>
                  <a:pt x="7" y="9"/>
                </a:lnTo>
                <a:lnTo>
                  <a:pt x="10" y="6"/>
                </a:lnTo>
                <a:lnTo>
                  <a:pt x="14" y="3"/>
                </a:lnTo>
                <a:lnTo>
                  <a:pt x="14" y="3"/>
                </a:lnTo>
                <a:lnTo>
                  <a:pt x="21" y="0"/>
                </a:lnTo>
                <a:lnTo>
                  <a:pt x="29" y="1"/>
                </a:lnTo>
                <a:lnTo>
                  <a:pt x="29" y="1"/>
                </a:lnTo>
                <a:lnTo>
                  <a:pt x="40" y="4"/>
                </a:lnTo>
                <a:lnTo>
                  <a:pt x="48" y="10"/>
                </a:lnTo>
                <a:lnTo>
                  <a:pt x="48" y="10"/>
                </a:lnTo>
                <a:lnTo>
                  <a:pt x="57" y="16"/>
                </a:lnTo>
                <a:lnTo>
                  <a:pt x="63" y="23"/>
                </a:lnTo>
                <a:lnTo>
                  <a:pt x="70" y="30"/>
                </a:lnTo>
                <a:lnTo>
                  <a:pt x="75" y="38"/>
                </a:lnTo>
                <a:lnTo>
                  <a:pt x="75" y="38"/>
                </a:lnTo>
                <a:lnTo>
                  <a:pt x="80" y="47"/>
                </a:lnTo>
                <a:lnTo>
                  <a:pt x="83" y="57"/>
                </a:lnTo>
                <a:lnTo>
                  <a:pt x="83" y="57"/>
                </a:lnTo>
                <a:lnTo>
                  <a:pt x="88" y="75"/>
                </a:lnTo>
                <a:lnTo>
                  <a:pt x="91" y="92"/>
                </a:lnTo>
                <a:lnTo>
                  <a:pt x="91" y="92"/>
                </a:lnTo>
                <a:lnTo>
                  <a:pt x="92" y="105"/>
                </a:lnTo>
                <a:lnTo>
                  <a:pt x="92" y="105"/>
                </a:lnTo>
                <a:lnTo>
                  <a:pt x="92" y="107"/>
                </a:lnTo>
                <a:lnTo>
                  <a:pt x="92" y="107"/>
                </a:lnTo>
                <a:lnTo>
                  <a:pt x="94" y="105"/>
                </a:lnTo>
                <a:lnTo>
                  <a:pt x="94" y="105"/>
                </a:lnTo>
                <a:lnTo>
                  <a:pt x="94" y="102"/>
                </a:lnTo>
                <a:lnTo>
                  <a:pt x="95" y="101"/>
                </a:lnTo>
                <a:lnTo>
                  <a:pt x="95" y="101"/>
                </a:lnTo>
                <a:lnTo>
                  <a:pt x="100" y="99"/>
                </a:lnTo>
                <a:lnTo>
                  <a:pt x="100" y="99"/>
                </a:lnTo>
                <a:lnTo>
                  <a:pt x="104" y="98"/>
                </a:lnTo>
                <a:lnTo>
                  <a:pt x="108" y="98"/>
                </a:lnTo>
                <a:lnTo>
                  <a:pt x="108" y="98"/>
                </a:lnTo>
                <a:lnTo>
                  <a:pt x="117" y="102"/>
                </a:lnTo>
                <a:lnTo>
                  <a:pt x="117" y="102"/>
                </a:lnTo>
                <a:lnTo>
                  <a:pt x="121" y="104"/>
                </a:lnTo>
                <a:lnTo>
                  <a:pt x="121" y="104"/>
                </a:lnTo>
                <a:lnTo>
                  <a:pt x="137" y="108"/>
                </a:lnTo>
                <a:lnTo>
                  <a:pt x="137" y="108"/>
                </a:lnTo>
                <a:lnTo>
                  <a:pt x="149" y="112"/>
                </a:lnTo>
                <a:lnTo>
                  <a:pt x="164" y="117"/>
                </a:lnTo>
                <a:lnTo>
                  <a:pt x="164" y="117"/>
                </a:lnTo>
                <a:lnTo>
                  <a:pt x="176" y="119"/>
                </a:lnTo>
                <a:lnTo>
                  <a:pt x="176" y="119"/>
                </a:lnTo>
                <a:lnTo>
                  <a:pt x="176" y="119"/>
                </a:lnTo>
                <a:lnTo>
                  <a:pt x="176" y="119"/>
                </a:lnTo>
                <a:lnTo>
                  <a:pt x="188" y="122"/>
                </a:lnTo>
                <a:lnTo>
                  <a:pt x="188" y="122"/>
                </a:lnTo>
                <a:lnTo>
                  <a:pt x="193" y="124"/>
                </a:lnTo>
                <a:lnTo>
                  <a:pt x="198" y="126"/>
                </a:lnTo>
                <a:lnTo>
                  <a:pt x="198" y="126"/>
                </a:lnTo>
                <a:lnTo>
                  <a:pt x="209" y="135"/>
                </a:lnTo>
                <a:lnTo>
                  <a:pt x="209" y="135"/>
                </a:lnTo>
                <a:lnTo>
                  <a:pt x="223" y="151"/>
                </a:lnTo>
                <a:lnTo>
                  <a:pt x="223" y="151"/>
                </a:lnTo>
                <a:lnTo>
                  <a:pt x="235" y="162"/>
                </a:lnTo>
                <a:lnTo>
                  <a:pt x="235" y="162"/>
                </a:lnTo>
                <a:lnTo>
                  <a:pt x="246" y="172"/>
                </a:lnTo>
                <a:lnTo>
                  <a:pt x="246" y="172"/>
                </a:lnTo>
                <a:lnTo>
                  <a:pt x="270" y="196"/>
                </a:lnTo>
                <a:lnTo>
                  <a:pt x="270" y="196"/>
                </a:lnTo>
                <a:lnTo>
                  <a:pt x="276" y="202"/>
                </a:lnTo>
                <a:lnTo>
                  <a:pt x="276" y="202"/>
                </a:lnTo>
                <a:lnTo>
                  <a:pt x="291" y="217"/>
                </a:lnTo>
                <a:lnTo>
                  <a:pt x="291" y="217"/>
                </a:lnTo>
                <a:lnTo>
                  <a:pt x="306" y="230"/>
                </a:lnTo>
                <a:lnTo>
                  <a:pt x="306" y="230"/>
                </a:lnTo>
                <a:lnTo>
                  <a:pt x="318" y="243"/>
                </a:lnTo>
                <a:lnTo>
                  <a:pt x="318" y="243"/>
                </a:lnTo>
                <a:lnTo>
                  <a:pt x="327" y="252"/>
                </a:lnTo>
                <a:lnTo>
                  <a:pt x="334" y="261"/>
                </a:lnTo>
                <a:lnTo>
                  <a:pt x="334" y="261"/>
                </a:lnTo>
                <a:lnTo>
                  <a:pt x="338" y="269"/>
                </a:lnTo>
                <a:lnTo>
                  <a:pt x="341" y="276"/>
                </a:lnTo>
                <a:lnTo>
                  <a:pt x="341" y="276"/>
                </a:lnTo>
                <a:lnTo>
                  <a:pt x="341" y="280"/>
                </a:lnTo>
                <a:lnTo>
                  <a:pt x="341" y="280"/>
                </a:lnTo>
                <a:lnTo>
                  <a:pt x="340" y="294"/>
                </a:lnTo>
                <a:lnTo>
                  <a:pt x="340" y="294"/>
                </a:lnTo>
                <a:lnTo>
                  <a:pt x="338" y="300"/>
                </a:lnTo>
                <a:lnTo>
                  <a:pt x="335" y="307"/>
                </a:lnTo>
                <a:lnTo>
                  <a:pt x="335" y="307"/>
                </a:lnTo>
                <a:lnTo>
                  <a:pt x="327" y="317"/>
                </a:lnTo>
                <a:lnTo>
                  <a:pt x="327" y="317"/>
                </a:lnTo>
                <a:lnTo>
                  <a:pt x="311" y="335"/>
                </a:lnTo>
                <a:lnTo>
                  <a:pt x="311" y="335"/>
                </a:lnTo>
                <a:lnTo>
                  <a:pt x="306" y="342"/>
                </a:lnTo>
                <a:lnTo>
                  <a:pt x="306" y="342"/>
                </a:lnTo>
                <a:lnTo>
                  <a:pt x="299" y="351"/>
                </a:lnTo>
                <a:lnTo>
                  <a:pt x="299" y="351"/>
                </a:lnTo>
                <a:lnTo>
                  <a:pt x="291" y="361"/>
                </a:lnTo>
                <a:lnTo>
                  <a:pt x="281" y="371"/>
                </a:lnTo>
                <a:lnTo>
                  <a:pt x="281" y="371"/>
                </a:lnTo>
                <a:lnTo>
                  <a:pt x="277" y="375"/>
                </a:lnTo>
                <a:lnTo>
                  <a:pt x="277" y="375"/>
                </a:lnTo>
                <a:lnTo>
                  <a:pt x="266" y="385"/>
                </a:lnTo>
                <a:lnTo>
                  <a:pt x="266" y="385"/>
                </a:lnTo>
                <a:lnTo>
                  <a:pt x="257" y="389"/>
                </a:lnTo>
                <a:lnTo>
                  <a:pt x="257" y="389"/>
                </a:lnTo>
                <a:lnTo>
                  <a:pt x="252" y="392"/>
                </a:lnTo>
                <a:lnTo>
                  <a:pt x="252" y="392"/>
                </a:lnTo>
                <a:lnTo>
                  <a:pt x="246" y="392"/>
                </a:lnTo>
                <a:lnTo>
                  <a:pt x="246" y="392"/>
                </a:lnTo>
                <a:lnTo>
                  <a:pt x="237" y="392"/>
                </a:lnTo>
                <a:lnTo>
                  <a:pt x="229" y="392"/>
                </a:lnTo>
                <a:lnTo>
                  <a:pt x="229" y="392"/>
                </a:lnTo>
                <a:lnTo>
                  <a:pt x="223" y="391"/>
                </a:lnTo>
                <a:lnTo>
                  <a:pt x="223" y="391"/>
                </a:lnTo>
                <a:lnTo>
                  <a:pt x="218" y="388"/>
                </a:lnTo>
                <a:lnTo>
                  <a:pt x="212" y="384"/>
                </a:lnTo>
                <a:lnTo>
                  <a:pt x="212" y="384"/>
                </a:lnTo>
                <a:lnTo>
                  <a:pt x="199" y="372"/>
                </a:lnTo>
                <a:lnTo>
                  <a:pt x="199" y="372"/>
                </a:lnTo>
                <a:lnTo>
                  <a:pt x="195" y="369"/>
                </a:lnTo>
                <a:lnTo>
                  <a:pt x="195" y="369"/>
                </a:lnTo>
                <a:lnTo>
                  <a:pt x="172" y="348"/>
                </a:lnTo>
                <a:lnTo>
                  <a:pt x="172" y="348"/>
                </a:lnTo>
                <a:lnTo>
                  <a:pt x="156" y="334"/>
                </a:lnTo>
                <a:lnTo>
                  <a:pt x="156" y="334"/>
                </a:lnTo>
                <a:lnTo>
                  <a:pt x="155" y="333"/>
                </a:lnTo>
                <a:lnTo>
                  <a:pt x="155" y="333"/>
                </a:lnTo>
                <a:lnTo>
                  <a:pt x="124" y="308"/>
                </a:lnTo>
                <a:lnTo>
                  <a:pt x="124" y="308"/>
                </a:lnTo>
                <a:lnTo>
                  <a:pt x="105" y="291"/>
                </a:lnTo>
                <a:lnTo>
                  <a:pt x="87" y="274"/>
                </a:lnTo>
                <a:lnTo>
                  <a:pt x="87" y="274"/>
                </a:lnTo>
                <a:lnTo>
                  <a:pt x="71" y="257"/>
                </a:lnTo>
                <a:lnTo>
                  <a:pt x="71" y="257"/>
                </a:lnTo>
                <a:lnTo>
                  <a:pt x="60" y="246"/>
                </a:lnTo>
                <a:lnTo>
                  <a:pt x="60" y="246"/>
                </a:lnTo>
                <a:lnTo>
                  <a:pt x="56" y="244"/>
                </a:lnTo>
                <a:lnTo>
                  <a:pt x="56" y="244"/>
                </a:lnTo>
                <a:lnTo>
                  <a:pt x="54" y="243"/>
                </a:lnTo>
                <a:lnTo>
                  <a:pt x="54" y="243"/>
                </a:lnTo>
                <a:lnTo>
                  <a:pt x="54" y="242"/>
                </a:lnTo>
                <a:lnTo>
                  <a:pt x="54" y="242"/>
                </a:lnTo>
                <a:close/>
                <a:moveTo>
                  <a:pt x="110" y="293"/>
                </a:moveTo>
                <a:lnTo>
                  <a:pt x="110" y="293"/>
                </a:lnTo>
                <a:lnTo>
                  <a:pt x="114" y="296"/>
                </a:lnTo>
                <a:lnTo>
                  <a:pt x="114" y="296"/>
                </a:lnTo>
                <a:lnTo>
                  <a:pt x="114" y="296"/>
                </a:lnTo>
                <a:lnTo>
                  <a:pt x="114" y="296"/>
                </a:lnTo>
                <a:lnTo>
                  <a:pt x="124" y="306"/>
                </a:lnTo>
                <a:lnTo>
                  <a:pt x="124" y="306"/>
                </a:lnTo>
                <a:lnTo>
                  <a:pt x="125" y="306"/>
                </a:lnTo>
                <a:lnTo>
                  <a:pt x="125" y="306"/>
                </a:lnTo>
                <a:lnTo>
                  <a:pt x="124" y="304"/>
                </a:lnTo>
                <a:lnTo>
                  <a:pt x="124" y="304"/>
                </a:lnTo>
                <a:lnTo>
                  <a:pt x="114" y="296"/>
                </a:lnTo>
                <a:lnTo>
                  <a:pt x="114" y="296"/>
                </a:lnTo>
                <a:lnTo>
                  <a:pt x="111" y="293"/>
                </a:lnTo>
                <a:lnTo>
                  <a:pt x="111" y="293"/>
                </a:lnTo>
                <a:lnTo>
                  <a:pt x="107" y="290"/>
                </a:lnTo>
                <a:lnTo>
                  <a:pt x="107" y="290"/>
                </a:lnTo>
                <a:lnTo>
                  <a:pt x="110" y="293"/>
                </a:lnTo>
                <a:lnTo>
                  <a:pt x="110" y="293"/>
                </a:lnTo>
                <a:close/>
                <a:moveTo>
                  <a:pt x="43" y="117"/>
                </a:moveTo>
                <a:lnTo>
                  <a:pt x="43" y="117"/>
                </a:lnTo>
                <a:lnTo>
                  <a:pt x="44" y="118"/>
                </a:lnTo>
                <a:lnTo>
                  <a:pt x="44" y="118"/>
                </a:lnTo>
                <a:lnTo>
                  <a:pt x="44" y="118"/>
                </a:lnTo>
                <a:lnTo>
                  <a:pt x="44" y="118"/>
                </a:lnTo>
                <a:lnTo>
                  <a:pt x="43" y="117"/>
                </a:lnTo>
                <a:lnTo>
                  <a:pt x="43" y="117"/>
                </a:lnTo>
                <a:lnTo>
                  <a:pt x="41" y="115"/>
                </a:lnTo>
                <a:lnTo>
                  <a:pt x="41" y="115"/>
                </a:lnTo>
                <a:lnTo>
                  <a:pt x="30" y="101"/>
                </a:lnTo>
                <a:lnTo>
                  <a:pt x="30" y="101"/>
                </a:lnTo>
                <a:lnTo>
                  <a:pt x="23" y="88"/>
                </a:lnTo>
                <a:lnTo>
                  <a:pt x="23" y="88"/>
                </a:lnTo>
                <a:lnTo>
                  <a:pt x="13" y="72"/>
                </a:lnTo>
                <a:lnTo>
                  <a:pt x="13" y="72"/>
                </a:lnTo>
                <a:lnTo>
                  <a:pt x="11" y="68"/>
                </a:lnTo>
                <a:lnTo>
                  <a:pt x="11" y="68"/>
                </a:lnTo>
                <a:lnTo>
                  <a:pt x="10" y="67"/>
                </a:lnTo>
                <a:lnTo>
                  <a:pt x="10" y="67"/>
                </a:lnTo>
                <a:lnTo>
                  <a:pt x="11" y="68"/>
                </a:lnTo>
                <a:lnTo>
                  <a:pt x="11" y="68"/>
                </a:lnTo>
                <a:lnTo>
                  <a:pt x="16" y="80"/>
                </a:lnTo>
                <a:lnTo>
                  <a:pt x="21" y="91"/>
                </a:lnTo>
                <a:lnTo>
                  <a:pt x="21" y="91"/>
                </a:lnTo>
                <a:lnTo>
                  <a:pt x="30" y="104"/>
                </a:lnTo>
                <a:lnTo>
                  <a:pt x="41" y="115"/>
                </a:lnTo>
                <a:lnTo>
                  <a:pt x="41" y="115"/>
                </a:lnTo>
                <a:lnTo>
                  <a:pt x="43" y="117"/>
                </a:lnTo>
                <a:lnTo>
                  <a:pt x="43" y="117"/>
                </a:lnTo>
                <a:close/>
                <a:moveTo>
                  <a:pt x="47" y="107"/>
                </a:move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50" y="111"/>
                </a:lnTo>
                <a:lnTo>
                  <a:pt x="50" y="111"/>
                </a:lnTo>
                <a:lnTo>
                  <a:pt x="56" y="118"/>
                </a:lnTo>
                <a:lnTo>
                  <a:pt x="56" y="118"/>
                </a:lnTo>
                <a:lnTo>
                  <a:pt x="56" y="118"/>
                </a:lnTo>
                <a:lnTo>
                  <a:pt x="56" y="118"/>
                </a:ln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47" y="107"/>
                </a:lnTo>
                <a:lnTo>
                  <a:pt x="47" y="105"/>
                </a:lnTo>
                <a:lnTo>
                  <a:pt x="47" y="105"/>
                </a:lnTo>
                <a:lnTo>
                  <a:pt x="37" y="90"/>
                </a:lnTo>
                <a:lnTo>
                  <a:pt x="37" y="90"/>
                </a:lnTo>
                <a:lnTo>
                  <a:pt x="33" y="82"/>
                </a:lnTo>
                <a:lnTo>
                  <a:pt x="29" y="74"/>
                </a:lnTo>
                <a:lnTo>
                  <a:pt x="29" y="74"/>
                </a:lnTo>
                <a:lnTo>
                  <a:pt x="23" y="57"/>
                </a:lnTo>
                <a:lnTo>
                  <a:pt x="23" y="57"/>
                </a:lnTo>
                <a:lnTo>
                  <a:pt x="19" y="43"/>
                </a:lnTo>
                <a:lnTo>
                  <a:pt x="19" y="43"/>
                </a:lnTo>
                <a:lnTo>
                  <a:pt x="19" y="36"/>
                </a:lnTo>
                <a:lnTo>
                  <a:pt x="20" y="28"/>
                </a:lnTo>
                <a:lnTo>
                  <a:pt x="20" y="28"/>
                </a:lnTo>
                <a:lnTo>
                  <a:pt x="20" y="23"/>
                </a:lnTo>
                <a:lnTo>
                  <a:pt x="23" y="18"/>
                </a:lnTo>
                <a:lnTo>
                  <a:pt x="23" y="18"/>
                </a:lnTo>
                <a:lnTo>
                  <a:pt x="26" y="14"/>
                </a:lnTo>
                <a:lnTo>
                  <a:pt x="29" y="11"/>
                </a:lnTo>
                <a:lnTo>
                  <a:pt x="31" y="11"/>
                </a:lnTo>
                <a:lnTo>
                  <a:pt x="31" y="11"/>
                </a:lnTo>
                <a:lnTo>
                  <a:pt x="29" y="11"/>
                </a:lnTo>
                <a:lnTo>
                  <a:pt x="29" y="11"/>
                </a:lnTo>
                <a:lnTo>
                  <a:pt x="23" y="11"/>
                </a:lnTo>
                <a:lnTo>
                  <a:pt x="20" y="14"/>
                </a:lnTo>
                <a:lnTo>
                  <a:pt x="20" y="14"/>
                </a:lnTo>
                <a:lnTo>
                  <a:pt x="17" y="20"/>
                </a:lnTo>
                <a:lnTo>
                  <a:pt x="16" y="24"/>
                </a:lnTo>
                <a:lnTo>
                  <a:pt x="16" y="24"/>
                </a:lnTo>
                <a:lnTo>
                  <a:pt x="16" y="38"/>
                </a:lnTo>
                <a:lnTo>
                  <a:pt x="16" y="38"/>
                </a:lnTo>
                <a:lnTo>
                  <a:pt x="17" y="47"/>
                </a:lnTo>
                <a:lnTo>
                  <a:pt x="17" y="47"/>
                </a:lnTo>
                <a:lnTo>
                  <a:pt x="23" y="63"/>
                </a:lnTo>
                <a:lnTo>
                  <a:pt x="23" y="63"/>
                </a:lnTo>
                <a:lnTo>
                  <a:pt x="29" y="77"/>
                </a:lnTo>
                <a:lnTo>
                  <a:pt x="29" y="77"/>
                </a:lnTo>
                <a:lnTo>
                  <a:pt x="38" y="97"/>
                </a:lnTo>
                <a:lnTo>
                  <a:pt x="38" y="97"/>
                </a:lnTo>
                <a:lnTo>
                  <a:pt x="43" y="102"/>
                </a:lnTo>
                <a:lnTo>
                  <a:pt x="43" y="102"/>
                </a:lnTo>
                <a:lnTo>
                  <a:pt x="44" y="102"/>
                </a:lnTo>
                <a:lnTo>
                  <a:pt x="46" y="104"/>
                </a:lnTo>
                <a:lnTo>
                  <a:pt x="46" y="104"/>
                </a:lnTo>
                <a:lnTo>
                  <a:pt x="47" y="107"/>
                </a:lnTo>
                <a:lnTo>
                  <a:pt x="47" y="107"/>
                </a:lnTo>
                <a:close/>
                <a:moveTo>
                  <a:pt x="193" y="136"/>
                </a:moveTo>
                <a:lnTo>
                  <a:pt x="193" y="136"/>
                </a:lnTo>
                <a:lnTo>
                  <a:pt x="192" y="138"/>
                </a:lnTo>
                <a:lnTo>
                  <a:pt x="189" y="138"/>
                </a:lnTo>
                <a:lnTo>
                  <a:pt x="189" y="138"/>
                </a:lnTo>
                <a:lnTo>
                  <a:pt x="189" y="138"/>
                </a:lnTo>
                <a:lnTo>
                  <a:pt x="189" y="138"/>
                </a:lnTo>
                <a:lnTo>
                  <a:pt x="179" y="132"/>
                </a:lnTo>
                <a:lnTo>
                  <a:pt x="179" y="132"/>
                </a:lnTo>
                <a:lnTo>
                  <a:pt x="176" y="132"/>
                </a:lnTo>
                <a:lnTo>
                  <a:pt x="176" y="132"/>
                </a:lnTo>
                <a:lnTo>
                  <a:pt x="172" y="131"/>
                </a:lnTo>
                <a:lnTo>
                  <a:pt x="172" y="131"/>
                </a:lnTo>
                <a:lnTo>
                  <a:pt x="158" y="126"/>
                </a:lnTo>
                <a:lnTo>
                  <a:pt x="158" y="126"/>
                </a:lnTo>
                <a:lnTo>
                  <a:pt x="155" y="125"/>
                </a:lnTo>
                <a:lnTo>
                  <a:pt x="155" y="125"/>
                </a:lnTo>
                <a:lnTo>
                  <a:pt x="148" y="125"/>
                </a:lnTo>
                <a:lnTo>
                  <a:pt x="148" y="125"/>
                </a:lnTo>
                <a:lnTo>
                  <a:pt x="139" y="122"/>
                </a:lnTo>
                <a:lnTo>
                  <a:pt x="129" y="119"/>
                </a:lnTo>
                <a:lnTo>
                  <a:pt x="129" y="119"/>
                </a:lnTo>
                <a:lnTo>
                  <a:pt x="114" y="111"/>
                </a:lnTo>
                <a:lnTo>
                  <a:pt x="114" y="111"/>
                </a:lnTo>
                <a:lnTo>
                  <a:pt x="111" y="111"/>
                </a:lnTo>
                <a:lnTo>
                  <a:pt x="111" y="111"/>
                </a:lnTo>
                <a:lnTo>
                  <a:pt x="107" y="109"/>
                </a:lnTo>
                <a:lnTo>
                  <a:pt x="107" y="109"/>
                </a:lnTo>
                <a:lnTo>
                  <a:pt x="104" y="109"/>
                </a:lnTo>
                <a:lnTo>
                  <a:pt x="102" y="111"/>
                </a:lnTo>
                <a:lnTo>
                  <a:pt x="102" y="111"/>
                </a:lnTo>
                <a:lnTo>
                  <a:pt x="100" y="111"/>
                </a:lnTo>
                <a:lnTo>
                  <a:pt x="100" y="111"/>
                </a:lnTo>
                <a:lnTo>
                  <a:pt x="100" y="109"/>
                </a:lnTo>
                <a:lnTo>
                  <a:pt x="100" y="109"/>
                </a:lnTo>
                <a:lnTo>
                  <a:pt x="97" y="112"/>
                </a:lnTo>
                <a:lnTo>
                  <a:pt x="94" y="115"/>
                </a:lnTo>
                <a:lnTo>
                  <a:pt x="94" y="115"/>
                </a:lnTo>
                <a:lnTo>
                  <a:pt x="95" y="115"/>
                </a:lnTo>
                <a:lnTo>
                  <a:pt x="94" y="118"/>
                </a:lnTo>
                <a:lnTo>
                  <a:pt x="94" y="118"/>
                </a:lnTo>
                <a:lnTo>
                  <a:pt x="94" y="118"/>
                </a:lnTo>
                <a:lnTo>
                  <a:pt x="94" y="118"/>
                </a:lnTo>
                <a:lnTo>
                  <a:pt x="92" y="119"/>
                </a:lnTo>
                <a:lnTo>
                  <a:pt x="92" y="121"/>
                </a:lnTo>
                <a:lnTo>
                  <a:pt x="92" y="121"/>
                </a:lnTo>
                <a:lnTo>
                  <a:pt x="92" y="136"/>
                </a:lnTo>
                <a:lnTo>
                  <a:pt x="92" y="136"/>
                </a:lnTo>
                <a:lnTo>
                  <a:pt x="92" y="138"/>
                </a:lnTo>
                <a:lnTo>
                  <a:pt x="92" y="138"/>
                </a:lnTo>
                <a:lnTo>
                  <a:pt x="94" y="139"/>
                </a:lnTo>
                <a:lnTo>
                  <a:pt x="94" y="139"/>
                </a:lnTo>
                <a:lnTo>
                  <a:pt x="101" y="142"/>
                </a:lnTo>
                <a:lnTo>
                  <a:pt x="101" y="142"/>
                </a:lnTo>
                <a:lnTo>
                  <a:pt x="104" y="145"/>
                </a:lnTo>
                <a:lnTo>
                  <a:pt x="105" y="148"/>
                </a:lnTo>
                <a:lnTo>
                  <a:pt x="105" y="148"/>
                </a:lnTo>
                <a:lnTo>
                  <a:pt x="105" y="153"/>
                </a:lnTo>
                <a:lnTo>
                  <a:pt x="105" y="159"/>
                </a:lnTo>
                <a:lnTo>
                  <a:pt x="105" y="159"/>
                </a:lnTo>
                <a:lnTo>
                  <a:pt x="102" y="162"/>
                </a:lnTo>
                <a:lnTo>
                  <a:pt x="101" y="165"/>
                </a:lnTo>
                <a:lnTo>
                  <a:pt x="101" y="165"/>
                </a:lnTo>
                <a:lnTo>
                  <a:pt x="95" y="168"/>
                </a:lnTo>
                <a:lnTo>
                  <a:pt x="91" y="169"/>
                </a:lnTo>
                <a:lnTo>
                  <a:pt x="91" y="169"/>
                </a:lnTo>
                <a:lnTo>
                  <a:pt x="88" y="169"/>
                </a:lnTo>
                <a:lnTo>
                  <a:pt x="88" y="169"/>
                </a:lnTo>
                <a:lnTo>
                  <a:pt x="84" y="169"/>
                </a:lnTo>
                <a:lnTo>
                  <a:pt x="80" y="168"/>
                </a:lnTo>
                <a:lnTo>
                  <a:pt x="80" y="168"/>
                </a:lnTo>
                <a:lnTo>
                  <a:pt x="77" y="166"/>
                </a:lnTo>
                <a:lnTo>
                  <a:pt x="74" y="162"/>
                </a:lnTo>
                <a:lnTo>
                  <a:pt x="74" y="162"/>
                </a:lnTo>
                <a:lnTo>
                  <a:pt x="74" y="161"/>
                </a:lnTo>
                <a:lnTo>
                  <a:pt x="74" y="161"/>
                </a:lnTo>
                <a:lnTo>
                  <a:pt x="73" y="156"/>
                </a:lnTo>
                <a:lnTo>
                  <a:pt x="73" y="152"/>
                </a:lnTo>
                <a:lnTo>
                  <a:pt x="73" y="152"/>
                </a:lnTo>
                <a:lnTo>
                  <a:pt x="75" y="146"/>
                </a:lnTo>
                <a:lnTo>
                  <a:pt x="80" y="141"/>
                </a:lnTo>
                <a:lnTo>
                  <a:pt x="80" y="141"/>
                </a:lnTo>
                <a:lnTo>
                  <a:pt x="83" y="139"/>
                </a:lnTo>
                <a:lnTo>
                  <a:pt x="83" y="139"/>
                </a:lnTo>
                <a:lnTo>
                  <a:pt x="83" y="126"/>
                </a:lnTo>
                <a:lnTo>
                  <a:pt x="83" y="126"/>
                </a:lnTo>
                <a:lnTo>
                  <a:pt x="81" y="128"/>
                </a:lnTo>
                <a:lnTo>
                  <a:pt x="81" y="128"/>
                </a:lnTo>
                <a:lnTo>
                  <a:pt x="65" y="141"/>
                </a:lnTo>
                <a:lnTo>
                  <a:pt x="65" y="141"/>
                </a:lnTo>
                <a:lnTo>
                  <a:pt x="60" y="145"/>
                </a:lnTo>
                <a:lnTo>
                  <a:pt x="60" y="145"/>
                </a:lnTo>
                <a:lnTo>
                  <a:pt x="51" y="153"/>
                </a:lnTo>
                <a:lnTo>
                  <a:pt x="51" y="153"/>
                </a:lnTo>
                <a:lnTo>
                  <a:pt x="44" y="161"/>
                </a:lnTo>
                <a:lnTo>
                  <a:pt x="44" y="161"/>
                </a:lnTo>
                <a:lnTo>
                  <a:pt x="44" y="162"/>
                </a:lnTo>
                <a:lnTo>
                  <a:pt x="44" y="162"/>
                </a:lnTo>
                <a:lnTo>
                  <a:pt x="44" y="163"/>
                </a:lnTo>
                <a:lnTo>
                  <a:pt x="44" y="163"/>
                </a:lnTo>
                <a:lnTo>
                  <a:pt x="47" y="172"/>
                </a:lnTo>
                <a:lnTo>
                  <a:pt x="47" y="172"/>
                </a:lnTo>
                <a:lnTo>
                  <a:pt x="53" y="192"/>
                </a:lnTo>
                <a:lnTo>
                  <a:pt x="53" y="192"/>
                </a:lnTo>
                <a:lnTo>
                  <a:pt x="58" y="220"/>
                </a:lnTo>
                <a:lnTo>
                  <a:pt x="58" y="220"/>
                </a:lnTo>
                <a:lnTo>
                  <a:pt x="60" y="225"/>
                </a:lnTo>
                <a:lnTo>
                  <a:pt x="58" y="229"/>
                </a:lnTo>
                <a:lnTo>
                  <a:pt x="58" y="229"/>
                </a:lnTo>
                <a:lnTo>
                  <a:pt x="58" y="230"/>
                </a:lnTo>
                <a:lnTo>
                  <a:pt x="60" y="233"/>
                </a:lnTo>
                <a:lnTo>
                  <a:pt x="60" y="233"/>
                </a:lnTo>
                <a:lnTo>
                  <a:pt x="68" y="240"/>
                </a:lnTo>
                <a:lnTo>
                  <a:pt x="68" y="240"/>
                </a:lnTo>
                <a:lnTo>
                  <a:pt x="92" y="261"/>
                </a:lnTo>
                <a:lnTo>
                  <a:pt x="92" y="261"/>
                </a:lnTo>
                <a:lnTo>
                  <a:pt x="104" y="273"/>
                </a:lnTo>
                <a:lnTo>
                  <a:pt x="104" y="273"/>
                </a:lnTo>
                <a:lnTo>
                  <a:pt x="117" y="284"/>
                </a:lnTo>
                <a:lnTo>
                  <a:pt x="117" y="284"/>
                </a:lnTo>
                <a:lnTo>
                  <a:pt x="138" y="304"/>
                </a:lnTo>
                <a:lnTo>
                  <a:pt x="138" y="304"/>
                </a:lnTo>
                <a:lnTo>
                  <a:pt x="149" y="314"/>
                </a:lnTo>
                <a:lnTo>
                  <a:pt x="149" y="314"/>
                </a:lnTo>
                <a:lnTo>
                  <a:pt x="165" y="324"/>
                </a:lnTo>
                <a:lnTo>
                  <a:pt x="165" y="324"/>
                </a:lnTo>
                <a:lnTo>
                  <a:pt x="182" y="338"/>
                </a:lnTo>
                <a:lnTo>
                  <a:pt x="182" y="338"/>
                </a:lnTo>
                <a:lnTo>
                  <a:pt x="199" y="354"/>
                </a:lnTo>
                <a:lnTo>
                  <a:pt x="199" y="354"/>
                </a:lnTo>
                <a:lnTo>
                  <a:pt x="220" y="372"/>
                </a:lnTo>
                <a:lnTo>
                  <a:pt x="220" y="372"/>
                </a:lnTo>
                <a:lnTo>
                  <a:pt x="227" y="375"/>
                </a:lnTo>
                <a:lnTo>
                  <a:pt x="227" y="375"/>
                </a:lnTo>
                <a:lnTo>
                  <a:pt x="242" y="381"/>
                </a:lnTo>
                <a:lnTo>
                  <a:pt x="242" y="381"/>
                </a:lnTo>
                <a:lnTo>
                  <a:pt x="246" y="382"/>
                </a:lnTo>
                <a:lnTo>
                  <a:pt x="249" y="381"/>
                </a:lnTo>
                <a:lnTo>
                  <a:pt x="249" y="381"/>
                </a:lnTo>
                <a:lnTo>
                  <a:pt x="254" y="379"/>
                </a:lnTo>
                <a:lnTo>
                  <a:pt x="260" y="377"/>
                </a:lnTo>
                <a:lnTo>
                  <a:pt x="260" y="377"/>
                </a:lnTo>
                <a:lnTo>
                  <a:pt x="273" y="368"/>
                </a:lnTo>
                <a:lnTo>
                  <a:pt x="273" y="368"/>
                </a:lnTo>
                <a:lnTo>
                  <a:pt x="283" y="358"/>
                </a:lnTo>
                <a:lnTo>
                  <a:pt x="294" y="347"/>
                </a:lnTo>
                <a:lnTo>
                  <a:pt x="294" y="347"/>
                </a:lnTo>
                <a:lnTo>
                  <a:pt x="301" y="338"/>
                </a:lnTo>
                <a:lnTo>
                  <a:pt x="301" y="338"/>
                </a:lnTo>
                <a:lnTo>
                  <a:pt x="311" y="328"/>
                </a:lnTo>
                <a:lnTo>
                  <a:pt x="311" y="328"/>
                </a:lnTo>
                <a:lnTo>
                  <a:pt x="316" y="323"/>
                </a:lnTo>
                <a:lnTo>
                  <a:pt x="316" y="323"/>
                </a:lnTo>
                <a:lnTo>
                  <a:pt x="328" y="306"/>
                </a:lnTo>
                <a:lnTo>
                  <a:pt x="328" y="306"/>
                </a:lnTo>
                <a:lnTo>
                  <a:pt x="331" y="300"/>
                </a:lnTo>
                <a:lnTo>
                  <a:pt x="331" y="300"/>
                </a:lnTo>
                <a:lnTo>
                  <a:pt x="333" y="293"/>
                </a:lnTo>
                <a:lnTo>
                  <a:pt x="333" y="293"/>
                </a:lnTo>
                <a:lnTo>
                  <a:pt x="331" y="281"/>
                </a:lnTo>
                <a:lnTo>
                  <a:pt x="331" y="281"/>
                </a:lnTo>
                <a:lnTo>
                  <a:pt x="328" y="276"/>
                </a:lnTo>
                <a:lnTo>
                  <a:pt x="328" y="276"/>
                </a:lnTo>
                <a:lnTo>
                  <a:pt x="320" y="263"/>
                </a:lnTo>
                <a:lnTo>
                  <a:pt x="310" y="252"/>
                </a:lnTo>
                <a:lnTo>
                  <a:pt x="310" y="252"/>
                </a:lnTo>
                <a:lnTo>
                  <a:pt x="291" y="229"/>
                </a:lnTo>
                <a:lnTo>
                  <a:pt x="291" y="229"/>
                </a:lnTo>
                <a:lnTo>
                  <a:pt x="279" y="216"/>
                </a:lnTo>
                <a:lnTo>
                  <a:pt x="279" y="216"/>
                </a:lnTo>
                <a:lnTo>
                  <a:pt x="259" y="196"/>
                </a:lnTo>
                <a:lnTo>
                  <a:pt x="259" y="196"/>
                </a:lnTo>
                <a:lnTo>
                  <a:pt x="256" y="195"/>
                </a:lnTo>
                <a:lnTo>
                  <a:pt x="256" y="195"/>
                </a:lnTo>
                <a:lnTo>
                  <a:pt x="229" y="169"/>
                </a:lnTo>
                <a:lnTo>
                  <a:pt x="229" y="169"/>
                </a:lnTo>
                <a:lnTo>
                  <a:pt x="215" y="158"/>
                </a:lnTo>
                <a:lnTo>
                  <a:pt x="215" y="158"/>
                </a:lnTo>
                <a:lnTo>
                  <a:pt x="203" y="146"/>
                </a:lnTo>
                <a:lnTo>
                  <a:pt x="203" y="146"/>
                </a:lnTo>
                <a:lnTo>
                  <a:pt x="199" y="141"/>
                </a:lnTo>
                <a:lnTo>
                  <a:pt x="199" y="141"/>
                </a:lnTo>
                <a:lnTo>
                  <a:pt x="193" y="136"/>
                </a:lnTo>
                <a:lnTo>
                  <a:pt x="193" y="136"/>
                </a:lnTo>
                <a:close/>
                <a:moveTo>
                  <a:pt x="67" y="125"/>
                </a:moveTo>
                <a:lnTo>
                  <a:pt x="67" y="125"/>
                </a:lnTo>
                <a:lnTo>
                  <a:pt x="75" y="119"/>
                </a:lnTo>
                <a:lnTo>
                  <a:pt x="75" y="119"/>
                </a:lnTo>
                <a:lnTo>
                  <a:pt x="81" y="115"/>
                </a:lnTo>
                <a:lnTo>
                  <a:pt x="81" y="115"/>
                </a:lnTo>
                <a:lnTo>
                  <a:pt x="81" y="114"/>
                </a:lnTo>
                <a:lnTo>
                  <a:pt x="81" y="114"/>
                </a:lnTo>
                <a:lnTo>
                  <a:pt x="81" y="108"/>
                </a:lnTo>
                <a:lnTo>
                  <a:pt x="81" y="108"/>
                </a:lnTo>
                <a:lnTo>
                  <a:pt x="78" y="95"/>
                </a:lnTo>
                <a:lnTo>
                  <a:pt x="78" y="95"/>
                </a:lnTo>
                <a:lnTo>
                  <a:pt x="75" y="85"/>
                </a:lnTo>
                <a:lnTo>
                  <a:pt x="75" y="85"/>
                </a:lnTo>
                <a:lnTo>
                  <a:pt x="67" y="58"/>
                </a:lnTo>
                <a:lnTo>
                  <a:pt x="67" y="58"/>
                </a:lnTo>
                <a:lnTo>
                  <a:pt x="61" y="44"/>
                </a:lnTo>
                <a:lnTo>
                  <a:pt x="54" y="31"/>
                </a:lnTo>
                <a:lnTo>
                  <a:pt x="54" y="31"/>
                </a:lnTo>
                <a:lnTo>
                  <a:pt x="48" y="26"/>
                </a:lnTo>
                <a:lnTo>
                  <a:pt x="43" y="18"/>
                </a:lnTo>
                <a:lnTo>
                  <a:pt x="43" y="18"/>
                </a:lnTo>
                <a:lnTo>
                  <a:pt x="38" y="16"/>
                </a:lnTo>
                <a:lnTo>
                  <a:pt x="34" y="14"/>
                </a:lnTo>
                <a:lnTo>
                  <a:pt x="34" y="14"/>
                </a:lnTo>
                <a:lnTo>
                  <a:pt x="31" y="14"/>
                </a:lnTo>
                <a:lnTo>
                  <a:pt x="29" y="16"/>
                </a:lnTo>
                <a:lnTo>
                  <a:pt x="29" y="16"/>
                </a:lnTo>
                <a:lnTo>
                  <a:pt x="26" y="18"/>
                </a:lnTo>
                <a:lnTo>
                  <a:pt x="24" y="21"/>
                </a:lnTo>
                <a:lnTo>
                  <a:pt x="24" y="21"/>
                </a:lnTo>
                <a:lnTo>
                  <a:pt x="23" y="28"/>
                </a:lnTo>
                <a:lnTo>
                  <a:pt x="21" y="34"/>
                </a:lnTo>
                <a:lnTo>
                  <a:pt x="21" y="34"/>
                </a:lnTo>
                <a:lnTo>
                  <a:pt x="21" y="43"/>
                </a:lnTo>
                <a:lnTo>
                  <a:pt x="21" y="43"/>
                </a:lnTo>
                <a:lnTo>
                  <a:pt x="24" y="51"/>
                </a:lnTo>
                <a:lnTo>
                  <a:pt x="26" y="60"/>
                </a:lnTo>
                <a:lnTo>
                  <a:pt x="26" y="60"/>
                </a:lnTo>
                <a:lnTo>
                  <a:pt x="30" y="71"/>
                </a:lnTo>
                <a:lnTo>
                  <a:pt x="36" y="84"/>
                </a:lnTo>
                <a:lnTo>
                  <a:pt x="36" y="84"/>
                </a:lnTo>
                <a:lnTo>
                  <a:pt x="48" y="102"/>
                </a:lnTo>
                <a:lnTo>
                  <a:pt x="48" y="102"/>
                </a:lnTo>
                <a:lnTo>
                  <a:pt x="63" y="122"/>
                </a:lnTo>
                <a:lnTo>
                  <a:pt x="63" y="122"/>
                </a:lnTo>
                <a:lnTo>
                  <a:pt x="65" y="124"/>
                </a:lnTo>
                <a:lnTo>
                  <a:pt x="65" y="124"/>
                </a:lnTo>
                <a:lnTo>
                  <a:pt x="67" y="125"/>
                </a:lnTo>
                <a:lnTo>
                  <a:pt x="67" y="125"/>
                </a:lnTo>
                <a:close/>
                <a:moveTo>
                  <a:pt x="253" y="384"/>
                </a:moveTo>
                <a:lnTo>
                  <a:pt x="253" y="384"/>
                </a:lnTo>
                <a:lnTo>
                  <a:pt x="253" y="384"/>
                </a:lnTo>
                <a:lnTo>
                  <a:pt x="253" y="384"/>
                </a:lnTo>
                <a:lnTo>
                  <a:pt x="252" y="384"/>
                </a:lnTo>
                <a:lnTo>
                  <a:pt x="252" y="384"/>
                </a:lnTo>
                <a:lnTo>
                  <a:pt x="246" y="385"/>
                </a:lnTo>
                <a:lnTo>
                  <a:pt x="240" y="384"/>
                </a:lnTo>
                <a:lnTo>
                  <a:pt x="240" y="384"/>
                </a:lnTo>
                <a:lnTo>
                  <a:pt x="227" y="379"/>
                </a:lnTo>
                <a:lnTo>
                  <a:pt x="227" y="379"/>
                </a:lnTo>
                <a:lnTo>
                  <a:pt x="223" y="377"/>
                </a:lnTo>
                <a:lnTo>
                  <a:pt x="219" y="374"/>
                </a:lnTo>
                <a:lnTo>
                  <a:pt x="219" y="374"/>
                </a:lnTo>
                <a:lnTo>
                  <a:pt x="206" y="364"/>
                </a:lnTo>
                <a:lnTo>
                  <a:pt x="206" y="364"/>
                </a:lnTo>
                <a:lnTo>
                  <a:pt x="191" y="350"/>
                </a:lnTo>
                <a:lnTo>
                  <a:pt x="191" y="350"/>
                </a:lnTo>
                <a:lnTo>
                  <a:pt x="173" y="335"/>
                </a:lnTo>
                <a:lnTo>
                  <a:pt x="173" y="335"/>
                </a:lnTo>
                <a:lnTo>
                  <a:pt x="156" y="323"/>
                </a:lnTo>
                <a:lnTo>
                  <a:pt x="156" y="323"/>
                </a:lnTo>
                <a:lnTo>
                  <a:pt x="152" y="320"/>
                </a:lnTo>
                <a:lnTo>
                  <a:pt x="152" y="320"/>
                </a:lnTo>
                <a:lnTo>
                  <a:pt x="152" y="321"/>
                </a:lnTo>
                <a:lnTo>
                  <a:pt x="152" y="321"/>
                </a:lnTo>
                <a:lnTo>
                  <a:pt x="166" y="334"/>
                </a:lnTo>
                <a:lnTo>
                  <a:pt x="166" y="334"/>
                </a:lnTo>
                <a:lnTo>
                  <a:pt x="189" y="355"/>
                </a:lnTo>
                <a:lnTo>
                  <a:pt x="189" y="355"/>
                </a:lnTo>
                <a:lnTo>
                  <a:pt x="203" y="367"/>
                </a:lnTo>
                <a:lnTo>
                  <a:pt x="210" y="371"/>
                </a:lnTo>
                <a:lnTo>
                  <a:pt x="219" y="375"/>
                </a:lnTo>
                <a:lnTo>
                  <a:pt x="219" y="375"/>
                </a:lnTo>
                <a:lnTo>
                  <a:pt x="230" y="382"/>
                </a:lnTo>
                <a:lnTo>
                  <a:pt x="230" y="382"/>
                </a:lnTo>
                <a:lnTo>
                  <a:pt x="237" y="385"/>
                </a:lnTo>
                <a:lnTo>
                  <a:pt x="237" y="385"/>
                </a:lnTo>
                <a:lnTo>
                  <a:pt x="242" y="387"/>
                </a:lnTo>
                <a:lnTo>
                  <a:pt x="242" y="387"/>
                </a:lnTo>
                <a:lnTo>
                  <a:pt x="245" y="387"/>
                </a:lnTo>
                <a:lnTo>
                  <a:pt x="245" y="387"/>
                </a:lnTo>
                <a:lnTo>
                  <a:pt x="249" y="385"/>
                </a:lnTo>
                <a:lnTo>
                  <a:pt x="253" y="384"/>
                </a:lnTo>
                <a:lnTo>
                  <a:pt x="253" y="384"/>
                </a:lnTo>
                <a:close/>
                <a:moveTo>
                  <a:pt x="78" y="153"/>
                </a:moveTo>
                <a:lnTo>
                  <a:pt x="78" y="153"/>
                </a:lnTo>
                <a:lnTo>
                  <a:pt x="78" y="155"/>
                </a:lnTo>
                <a:lnTo>
                  <a:pt x="78" y="155"/>
                </a:lnTo>
                <a:lnTo>
                  <a:pt x="81" y="158"/>
                </a:lnTo>
                <a:lnTo>
                  <a:pt x="81" y="158"/>
                </a:lnTo>
                <a:lnTo>
                  <a:pt x="85" y="161"/>
                </a:lnTo>
                <a:lnTo>
                  <a:pt x="90" y="162"/>
                </a:lnTo>
                <a:lnTo>
                  <a:pt x="90" y="162"/>
                </a:lnTo>
                <a:lnTo>
                  <a:pt x="92" y="162"/>
                </a:lnTo>
                <a:lnTo>
                  <a:pt x="92" y="162"/>
                </a:lnTo>
                <a:lnTo>
                  <a:pt x="97" y="159"/>
                </a:lnTo>
                <a:lnTo>
                  <a:pt x="97" y="159"/>
                </a:lnTo>
                <a:lnTo>
                  <a:pt x="98" y="158"/>
                </a:lnTo>
                <a:lnTo>
                  <a:pt x="98" y="158"/>
                </a:lnTo>
                <a:lnTo>
                  <a:pt x="98" y="155"/>
                </a:lnTo>
                <a:lnTo>
                  <a:pt x="100" y="151"/>
                </a:lnTo>
                <a:lnTo>
                  <a:pt x="100" y="151"/>
                </a:lnTo>
                <a:lnTo>
                  <a:pt x="98" y="148"/>
                </a:lnTo>
                <a:lnTo>
                  <a:pt x="95" y="145"/>
                </a:lnTo>
                <a:lnTo>
                  <a:pt x="95" y="145"/>
                </a:lnTo>
                <a:lnTo>
                  <a:pt x="95" y="145"/>
                </a:lnTo>
                <a:lnTo>
                  <a:pt x="95" y="145"/>
                </a:lnTo>
                <a:lnTo>
                  <a:pt x="92" y="146"/>
                </a:lnTo>
                <a:lnTo>
                  <a:pt x="92" y="146"/>
                </a:lnTo>
                <a:lnTo>
                  <a:pt x="92" y="146"/>
                </a:lnTo>
                <a:lnTo>
                  <a:pt x="92" y="146"/>
                </a:lnTo>
                <a:lnTo>
                  <a:pt x="92" y="149"/>
                </a:lnTo>
                <a:lnTo>
                  <a:pt x="92" y="152"/>
                </a:lnTo>
                <a:lnTo>
                  <a:pt x="92" y="152"/>
                </a:lnTo>
                <a:lnTo>
                  <a:pt x="91" y="153"/>
                </a:lnTo>
                <a:lnTo>
                  <a:pt x="91" y="153"/>
                </a:lnTo>
                <a:lnTo>
                  <a:pt x="92" y="153"/>
                </a:lnTo>
                <a:lnTo>
                  <a:pt x="92" y="153"/>
                </a:lnTo>
                <a:lnTo>
                  <a:pt x="91" y="156"/>
                </a:lnTo>
                <a:lnTo>
                  <a:pt x="90" y="156"/>
                </a:lnTo>
                <a:lnTo>
                  <a:pt x="90" y="156"/>
                </a:lnTo>
                <a:lnTo>
                  <a:pt x="88" y="156"/>
                </a:lnTo>
                <a:lnTo>
                  <a:pt x="87" y="153"/>
                </a:lnTo>
                <a:lnTo>
                  <a:pt x="87" y="153"/>
                </a:lnTo>
                <a:lnTo>
                  <a:pt x="85" y="155"/>
                </a:lnTo>
                <a:lnTo>
                  <a:pt x="85" y="155"/>
                </a:lnTo>
                <a:lnTo>
                  <a:pt x="84" y="155"/>
                </a:lnTo>
                <a:lnTo>
                  <a:pt x="83" y="155"/>
                </a:lnTo>
                <a:lnTo>
                  <a:pt x="83" y="155"/>
                </a:lnTo>
                <a:lnTo>
                  <a:pt x="80" y="153"/>
                </a:lnTo>
                <a:lnTo>
                  <a:pt x="78" y="153"/>
                </a:lnTo>
                <a:lnTo>
                  <a:pt x="78" y="153"/>
                </a:lnTo>
                <a:close/>
                <a:moveTo>
                  <a:pt x="43" y="16"/>
                </a:moveTo>
                <a:lnTo>
                  <a:pt x="43" y="16"/>
                </a:lnTo>
                <a:lnTo>
                  <a:pt x="43" y="16"/>
                </a:lnTo>
                <a:lnTo>
                  <a:pt x="43" y="16"/>
                </a:lnTo>
                <a:lnTo>
                  <a:pt x="44" y="17"/>
                </a:lnTo>
                <a:lnTo>
                  <a:pt x="44" y="17"/>
                </a:lnTo>
                <a:lnTo>
                  <a:pt x="50" y="23"/>
                </a:lnTo>
                <a:lnTo>
                  <a:pt x="50" y="23"/>
                </a:lnTo>
                <a:lnTo>
                  <a:pt x="56" y="30"/>
                </a:lnTo>
                <a:lnTo>
                  <a:pt x="61" y="38"/>
                </a:lnTo>
                <a:lnTo>
                  <a:pt x="70" y="55"/>
                </a:lnTo>
                <a:lnTo>
                  <a:pt x="70" y="55"/>
                </a:lnTo>
                <a:lnTo>
                  <a:pt x="74" y="68"/>
                </a:lnTo>
                <a:lnTo>
                  <a:pt x="74" y="68"/>
                </a:lnTo>
                <a:lnTo>
                  <a:pt x="78" y="87"/>
                </a:lnTo>
                <a:lnTo>
                  <a:pt x="78" y="87"/>
                </a:lnTo>
                <a:lnTo>
                  <a:pt x="81" y="95"/>
                </a:lnTo>
                <a:lnTo>
                  <a:pt x="84" y="105"/>
                </a:lnTo>
                <a:lnTo>
                  <a:pt x="84" y="105"/>
                </a:lnTo>
                <a:lnTo>
                  <a:pt x="84" y="107"/>
                </a:lnTo>
                <a:lnTo>
                  <a:pt x="84" y="107"/>
                </a:lnTo>
                <a:lnTo>
                  <a:pt x="84" y="107"/>
                </a:lnTo>
                <a:lnTo>
                  <a:pt x="84" y="107"/>
                </a:lnTo>
                <a:lnTo>
                  <a:pt x="84" y="101"/>
                </a:lnTo>
                <a:lnTo>
                  <a:pt x="84" y="101"/>
                </a:lnTo>
                <a:lnTo>
                  <a:pt x="80" y="84"/>
                </a:lnTo>
                <a:lnTo>
                  <a:pt x="80" y="84"/>
                </a:lnTo>
                <a:lnTo>
                  <a:pt x="75" y="67"/>
                </a:lnTo>
                <a:lnTo>
                  <a:pt x="75" y="67"/>
                </a:lnTo>
                <a:lnTo>
                  <a:pt x="75" y="64"/>
                </a:lnTo>
                <a:lnTo>
                  <a:pt x="75" y="64"/>
                </a:lnTo>
                <a:lnTo>
                  <a:pt x="63" y="38"/>
                </a:lnTo>
                <a:lnTo>
                  <a:pt x="63" y="38"/>
                </a:lnTo>
                <a:lnTo>
                  <a:pt x="56" y="27"/>
                </a:lnTo>
                <a:lnTo>
                  <a:pt x="47" y="18"/>
                </a:lnTo>
                <a:lnTo>
                  <a:pt x="47" y="18"/>
                </a:lnTo>
                <a:lnTo>
                  <a:pt x="43" y="16"/>
                </a:lnTo>
                <a:lnTo>
                  <a:pt x="43" y="16"/>
                </a:lnTo>
                <a:close/>
                <a:moveTo>
                  <a:pt x="43" y="11"/>
                </a:moveTo>
                <a:lnTo>
                  <a:pt x="43" y="11"/>
                </a:lnTo>
                <a:lnTo>
                  <a:pt x="50" y="16"/>
                </a:lnTo>
                <a:lnTo>
                  <a:pt x="50" y="16"/>
                </a:lnTo>
                <a:lnTo>
                  <a:pt x="58" y="23"/>
                </a:lnTo>
                <a:lnTo>
                  <a:pt x="58" y="23"/>
                </a:lnTo>
                <a:lnTo>
                  <a:pt x="63" y="30"/>
                </a:lnTo>
                <a:lnTo>
                  <a:pt x="65" y="36"/>
                </a:lnTo>
                <a:lnTo>
                  <a:pt x="65" y="36"/>
                </a:lnTo>
                <a:lnTo>
                  <a:pt x="71" y="48"/>
                </a:lnTo>
                <a:lnTo>
                  <a:pt x="77" y="60"/>
                </a:lnTo>
                <a:lnTo>
                  <a:pt x="77" y="60"/>
                </a:lnTo>
                <a:lnTo>
                  <a:pt x="77" y="61"/>
                </a:lnTo>
                <a:lnTo>
                  <a:pt x="77" y="61"/>
                </a:lnTo>
                <a:lnTo>
                  <a:pt x="77" y="60"/>
                </a:lnTo>
                <a:lnTo>
                  <a:pt x="77" y="60"/>
                </a:lnTo>
                <a:lnTo>
                  <a:pt x="74" y="48"/>
                </a:lnTo>
                <a:lnTo>
                  <a:pt x="70" y="37"/>
                </a:lnTo>
                <a:lnTo>
                  <a:pt x="70" y="37"/>
                </a:lnTo>
                <a:lnTo>
                  <a:pt x="60" y="24"/>
                </a:lnTo>
                <a:lnTo>
                  <a:pt x="60" y="24"/>
                </a:lnTo>
                <a:lnTo>
                  <a:pt x="51" y="16"/>
                </a:lnTo>
                <a:lnTo>
                  <a:pt x="51" y="16"/>
                </a:lnTo>
                <a:lnTo>
                  <a:pt x="47" y="13"/>
                </a:lnTo>
                <a:lnTo>
                  <a:pt x="43" y="11"/>
                </a:lnTo>
                <a:lnTo>
                  <a:pt x="43" y="11"/>
                </a:lnTo>
                <a:close/>
                <a:moveTo>
                  <a:pt x="185" y="357"/>
                </a:moveTo>
                <a:lnTo>
                  <a:pt x="185" y="357"/>
                </a:lnTo>
                <a:lnTo>
                  <a:pt x="185" y="357"/>
                </a:lnTo>
                <a:lnTo>
                  <a:pt x="185" y="357"/>
                </a:lnTo>
                <a:lnTo>
                  <a:pt x="186" y="358"/>
                </a:lnTo>
                <a:lnTo>
                  <a:pt x="186" y="358"/>
                </a:lnTo>
                <a:lnTo>
                  <a:pt x="195" y="365"/>
                </a:lnTo>
                <a:lnTo>
                  <a:pt x="195" y="365"/>
                </a:lnTo>
                <a:lnTo>
                  <a:pt x="200" y="371"/>
                </a:lnTo>
                <a:lnTo>
                  <a:pt x="200" y="371"/>
                </a:lnTo>
                <a:lnTo>
                  <a:pt x="215" y="382"/>
                </a:lnTo>
                <a:lnTo>
                  <a:pt x="215" y="382"/>
                </a:lnTo>
                <a:lnTo>
                  <a:pt x="219" y="385"/>
                </a:lnTo>
                <a:lnTo>
                  <a:pt x="223" y="388"/>
                </a:lnTo>
                <a:lnTo>
                  <a:pt x="223" y="388"/>
                </a:lnTo>
                <a:lnTo>
                  <a:pt x="233" y="389"/>
                </a:lnTo>
                <a:lnTo>
                  <a:pt x="233" y="389"/>
                </a:lnTo>
                <a:lnTo>
                  <a:pt x="227" y="387"/>
                </a:lnTo>
                <a:lnTo>
                  <a:pt x="227" y="387"/>
                </a:lnTo>
                <a:lnTo>
                  <a:pt x="213" y="378"/>
                </a:lnTo>
                <a:lnTo>
                  <a:pt x="213" y="378"/>
                </a:lnTo>
                <a:lnTo>
                  <a:pt x="199" y="368"/>
                </a:lnTo>
                <a:lnTo>
                  <a:pt x="199" y="368"/>
                </a:lnTo>
                <a:lnTo>
                  <a:pt x="186" y="358"/>
                </a:lnTo>
                <a:lnTo>
                  <a:pt x="186" y="358"/>
                </a:lnTo>
                <a:lnTo>
                  <a:pt x="185" y="357"/>
                </a:lnTo>
                <a:lnTo>
                  <a:pt x="185" y="357"/>
                </a:lnTo>
                <a:close/>
                <a:moveTo>
                  <a:pt x="9" y="14"/>
                </a:moveTo>
                <a:lnTo>
                  <a:pt x="9" y="14"/>
                </a:lnTo>
                <a:lnTo>
                  <a:pt x="7" y="16"/>
                </a:lnTo>
                <a:lnTo>
                  <a:pt x="7" y="16"/>
                </a:lnTo>
                <a:lnTo>
                  <a:pt x="4" y="20"/>
                </a:lnTo>
                <a:lnTo>
                  <a:pt x="3" y="26"/>
                </a:lnTo>
                <a:lnTo>
                  <a:pt x="3" y="26"/>
                </a:lnTo>
                <a:lnTo>
                  <a:pt x="4" y="34"/>
                </a:lnTo>
                <a:lnTo>
                  <a:pt x="4" y="41"/>
                </a:lnTo>
                <a:lnTo>
                  <a:pt x="4" y="41"/>
                </a:lnTo>
                <a:lnTo>
                  <a:pt x="6" y="43"/>
                </a:lnTo>
                <a:lnTo>
                  <a:pt x="6" y="43"/>
                </a:lnTo>
                <a:lnTo>
                  <a:pt x="6" y="41"/>
                </a:lnTo>
                <a:lnTo>
                  <a:pt x="6" y="41"/>
                </a:lnTo>
                <a:lnTo>
                  <a:pt x="7" y="28"/>
                </a:lnTo>
                <a:lnTo>
                  <a:pt x="7" y="28"/>
                </a:lnTo>
                <a:lnTo>
                  <a:pt x="9" y="24"/>
                </a:lnTo>
                <a:lnTo>
                  <a:pt x="9" y="24"/>
                </a:lnTo>
                <a:lnTo>
                  <a:pt x="9" y="14"/>
                </a:lnTo>
                <a:lnTo>
                  <a:pt x="9" y="14"/>
                </a:lnTo>
                <a:close/>
                <a:moveTo>
                  <a:pt x="9" y="40"/>
                </a:move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7"/>
                </a:lnTo>
                <a:lnTo>
                  <a:pt x="9" y="47"/>
                </a:lnTo>
                <a:lnTo>
                  <a:pt x="9" y="53"/>
                </a:lnTo>
                <a:lnTo>
                  <a:pt x="10" y="57"/>
                </a:lnTo>
                <a:lnTo>
                  <a:pt x="10" y="57"/>
                </a:lnTo>
                <a:lnTo>
                  <a:pt x="14" y="68"/>
                </a:lnTo>
                <a:lnTo>
                  <a:pt x="14" y="68"/>
                </a:lnTo>
                <a:lnTo>
                  <a:pt x="19" y="72"/>
                </a:lnTo>
                <a:lnTo>
                  <a:pt x="19" y="72"/>
                </a:lnTo>
                <a:lnTo>
                  <a:pt x="13" y="57"/>
                </a:lnTo>
                <a:lnTo>
                  <a:pt x="9" y="40"/>
                </a:lnTo>
                <a:lnTo>
                  <a:pt x="9" y="40"/>
                </a:lnTo>
                <a:close/>
                <a:moveTo>
                  <a:pt x="87" y="81"/>
                </a:moveTo>
                <a:lnTo>
                  <a:pt x="87" y="81"/>
                </a:lnTo>
                <a:lnTo>
                  <a:pt x="83" y="67"/>
                </a:lnTo>
                <a:lnTo>
                  <a:pt x="80" y="57"/>
                </a:lnTo>
                <a:lnTo>
                  <a:pt x="80" y="57"/>
                </a:lnTo>
                <a:lnTo>
                  <a:pt x="84" y="80"/>
                </a:lnTo>
                <a:lnTo>
                  <a:pt x="84" y="80"/>
                </a:lnTo>
                <a:lnTo>
                  <a:pt x="85" y="80"/>
                </a:lnTo>
                <a:lnTo>
                  <a:pt x="87" y="81"/>
                </a:lnTo>
                <a:lnTo>
                  <a:pt x="87" y="81"/>
                </a:lnTo>
                <a:close/>
                <a:moveTo>
                  <a:pt x="227" y="163"/>
                </a:moveTo>
                <a:lnTo>
                  <a:pt x="227" y="163"/>
                </a:lnTo>
                <a:lnTo>
                  <a:pt x="227" y="163"/>
                </a:lnTo>
                <a:lnTo>
                  <a:pt x="227" y="163"/>
                </a:lnTo>
                <a:lnTo>
                  <a:pt x="205" y="142"/>
                </a:lnTo>
                <a:lnTo>
                  <a:pt x="205" y="142"/>
                </a:lnTo>
                <a:lnTo>
                  <a:pt x="203" y="142"/>
                </a:lnTo>
                <a:lnTo>
                  <a:pt x="203" y="142"/>
                </a:lnTo>
                <a:lnTo>
                  <a:pt x="203" y="142"/>
                </a:lnTo>
                <a:lnTo>
                  <a:pt x="203" y="142"/>
                </a:lnTo>
                <a:lnTo>
                  <a:pt x="203" y="142"/>
                </a:lnTo>
                <a:lnTo>
                  <a:pt x="203" y="142"/>
                </a:lnTo>
                <a:lnTo>
                  <a:pt x="215" y="153"/>
                </a:lnTo>
                <a:lnTo>
                  <a:pt x="227" y="163"/>
                </a:lnTo>
                <a:lnTo>
                  <a:pt x="227" y="163"/>
                </a:lnTo>
                <a:close/>
                <a:moveTo>
                  <a:pt x="30" y="4"/>
                </a:moveTo>
                <a:lnTo>
                  <a:pt x="30" y="4"/>
                </a:lnTo>
                <a:lnTo>
                  <a:pt x="24" y="3"/>
                </a:lnTo>
                <a:lnTo>
                  <a:pt x="20" y="4"/>
                </a:lnTo>
                <a:lnTo>
                  <a:pt x="16" y="6"/>
                </a:lnTo>
                <a:lnTo>
                  <a:pt x="11" y="9"/>
                </a:lnTo>
                <a:lnTo>
                  <a:pt x="11" y="9"/>
                </a:lnTo>
                <a:lnTo>
                  <a:pt x="20" y="6"/>
                </a:lnTo>
                <a:lnTo>
                  <a:pt x="30" y="4"/>
                </a:lnTo>
                <a:lnTo>
                  <a:pt x="30" y="4"/>
                </a:lnTo>
                <a:close/>
                <a:moveTo>
                  <a:pt x="161" y="334"/>
                </a:moveTo>
                <a:lnTo>
                  <a:pt x="161" y="334"/>
                </a:lnTo>
                <a:lnTo>
                  <a:pt x="162" y="334"/>
                </a:lnTo>
                <a:lnTo>
                  <a:pt x="162" y="334"/>
                </a:lnTo>
                <a:lnTo>
                  <a:pt x="159" y="331"/>
                </a:lnTo>
                <a:lnTo>
                  <a:pt x="159" y="331"/>
                </a:lnTo>
                <a:lnTo>
                  <a:pt x="146" y="320"/>
                </a:lnTo>
                <a:lnTo>
                  <a:pt x="146" y="320"/>
                </a:lnTo>
                <a:lnTo>
                  <a:pt x="139" y="313"/>
                </a:lnTo>
                <a:lnTo>
                  <a:pt x="139" y="313"/>
                </a:lnTo>
                <a:lnTo>
                  <a:pt x="138" y="311"/>
                </a:lnTo>
                <a:lnTo>
                  <a:pt x="138" y="311"/>
                </a:lnTo>
                <a:lnTo>
                  <a:pt x="138" y="313"/>
                </a:lnTo>
                <a:lnTo>
                  <a:pt x="138" y="313"/>
                </a:lnTo>
                <a:lnTo>
                  <a:pt x="139" y="313"/>
                </a:lnTo>
                <a:lnTo>
                  <a:pt x="139" y="313"/>
                </a:lnTo>
                <a:lnTo>
                  <a:pt x="156" y="330"/>
                </a:lnTo>
                <a:lnTo>
                  <a:pt x="156" y="330"/>
                </a:lnTo>
                <a:lnTo>
                  <a:pt x="161" y="334"/>
                </a:lnTo>
                <a:lnTo>
                  <a:pt x="161" y="334"/>
                </a:lnTo>
                <a:close/>
                <a:moveTo>
                  <a:pt x="44" y="176"/>
                </a:moveTo>
                <a:lnTo>
                  <a:pt x="44" y="176"/>
                </a:lnTo>
                <a:lnTo>
                  <a:pt x="46" y="188"/>
                </a:lnTo>
                <a:lnTo>
                  <a:pt x="48" y="198"/>
                </a:lnTo>
                <a:lnTo>
                  <a:pt x="48" y="198"/>
                </a:lnTo>
                <a:lnTo>
                  <a:pt x="47" y="188"/>
                </a:lnTo>
                <a:lnTo>
                  <a:pt x="44" y="176"/>
                </a:lnTo>
                <a:lnTo>
                  <a:pt x="44" y="176"/>
                </a:lnTo>
                <a:close/>
                <a:moveTo>
                  <a:pt x="100" y="279"/>
                </a:moveTo>
                <a:lnTo>
                  <a:pt x="100" y="279"/>
                </a:lnTo>
                <a:lnTo>
                  <a:pt x="92" y="270"/>
                </a:lnTo>
                <a:lnTo>
                  <a:pt x="84" y="263"/>
                </a:lnTo>
                <a:lnTo>
                  <a:pt x="84" y="263"/>
                </a:lnTo>
                <a:lnTo>
                  <a:pt x="100" y="279"/>
                </a:lnTo>
                <a:lnTo>
                  <a:pt x="100" y="279"/>
                </a:lnTo>
                <a:close/>
                <a:moveTo>
                  <a:pt x="87" y="260"/>
                </a:moveTo>
                <a:lnTo>
                  <a:pt x="87" y="260"/>
                </a:lnTo>
                <a:lnTo>
                  <a:pt x="87" y="260"/>
                </a:lnTo>
                <a:lnTo>
                  <a:pt x="87" y="260"/>
                </a:lnTo>
                <a:lnTo>
                  <a:pt x="92" y="266"/>
                </a:lnTo>
                <a:lnTo>
                  <a:pt x="98" y="271"/>
                </a:lnTo>
                <a:lnTo>
                  <a:pt x="98" y="271"/>
                </a:lnTo>
                <a:lnTo>
                  <a:pt x="98" y="270"/>
                </a:lnTo>
                <a:lnTo>
                  <a:pt x="98" y="270"/>
                </a:lnTo>
                <a:lnTo>
                  <a:pt x="87" y="260"/>
                </a:lnTo>
                <a:lnTo>
                  <a:pt x="87" y="260"/>
                </a:lnTo>
                <a:close/>
                <a:moveTo>
                  <a:pt x="16" y="18"/>
                </a:moveTo>
                <a:lnTo>
                  <a:pt x="16" y="18"/>
                </a:lnTo>
                <a:lnTo>
                  <a:pt x="17" y="14"/>
                </a:lnTo>
                <a:lnTo>
                  <a:pt x="17" y="14"/>
                </a:lnTo>
                <a:lnTo>
                  <a:pt x="20" y="10"/>
                </a:lnTo>
                <a:lnTo>
                  <a:pt x="20" y="10"/>
                </a:lnTo>
                <a:lnTo>
                  <a:pt x="24" y="9"/>
                </a:lnTo>
                <a:lnTo>
                  <a:pt x="24" y="9"/>
                </a:lnTo>
                <a:lnTo>
                  <a:pt x="20" y="10"/>
                </a:lnTo>
                <a:lnTo>
                  <a:pt x="20" y="10"/>
                </a:lnTo>
                <a:lnTo>
                  <a:pt x="17" y="13"/>
                </a:lnTo>
                <a:lnTo>
                  <a:pt x="16" y="18"/>
                </a:lnTo>
                <a:lnTo>
                  <a:pt x="16" y="18"/>
                </a:lnTo>
                <a:close/>
                <a:moveTo>
                  <a:pt x="128" y="115"/>
                </a:moveTo>
                <a:lnTo>
                  <a:pt x="128" y="115"/>
                </a:lnTo>
                <a:lnTo>
                  <a:pt x="134" y="118"/>
                </a:lnTo>
                <a:lnTo>
                  <a:pt x="139" y="119"/>
                </a:lnTo>
                <a:lnTo>
                  <a:pt x="139" y="119"/>
                </a:lnTo>
                <a:lnTo>
                  <a:pt x="134" y="117"/>
                </a:lnTo>
                <a:lnTo>
                  <a:pt x="128" y="115"/>
                </a:lnTo>
                <a:lnTo>
                  <a:pt x="128" y="115"/>
                </a:lnTo>
                <a:close/>
                <a:moveTo>
                  <a:pt x="337" y="277"/>
                </a:moveTo>
                <a:lnTo>
                  <a:pt x="337" y="277"/>
                </a:lnTo>
                <a:lnTo>
                  <a:pt x="337" y="274"/>
                </a:lnTo>
                <a:lnTo>
                  <a:pt x="335" y="271"/>
                </a:lnTo>
                <a:lnTo>
                  <a:pt x="331" y="266"/>
                </a:lnTo>
                <a:lnTo>
                  <a:pt x="331" y="266"/>
                </a:lnTo>
                <a:lnTo>
                  <a:pt x="334" y="271"/>
                </a:lnTo>
                <a:lnTo>
                  <a:pt x="337" y="277"/>
                </a:lnTo>
                <a:lnTo>
                  <a:pt x="337" y="277"/>
                </a:lnTo>
                <a:close/>
                <a:moveTo>
                  <a:pt x="111" y="102"/>
                </a:moveTo>
                <a:lnTo>
                  <a:pt x="111" y="102"/>
                </a:lnTo>
                <a:lnTo>
                  <a:pt x="105" y="101"/>
                </a:lnTo>
                <a:lnTo>
                  <a:pt x="105" y="101"/>
                </a:lnTo>
                <a:lnTo>
                  <a:pt x="108" y="102"/>
                </a:lnTo>
                <a:lnTo>
                  <a:pt x="111" y="102"/>
                </a:lnTo>
                <a:lnTo>
                  <a:pt x="111" y="102"/>
                </a:lnTo>
                <a:close/>
                <a:moveTo>
                  <a:pt x="205" y="138"/>
                </a:moveTo>
                <a:lnTo>
                  <a:pt x="205" y="138"/>
                </a:lnTo>
                <a:lnTo>
                  <a:pt x="205" y="138"/>
                </a:lnTo>
                <a:lnTo>
                  <a:pt x="205" y="138"/>
                </a:lnTo>
                <a:lnTo>
                  <a:pt x="202" y="135"/>
                </a:lnTo>
                <a:lnTo>
                  <a:pt x="199" y="134"/>
                </a:lnTo>
                <a:lnTo>
                  <a:pt x="199" y="134"/>
                </a:lnTo>
                <a:lnTo>
                  <a:pt x="199" y="134"/>
                </a:lnTo>
                <a:lnTo>
                  <a:pt x="199" y="134"/>
                </a:lnTo>
                <a:lnTo>
                  <a:pt x="205" y="138"/>
                </a:lnTo>
                <a:lnTo>
                  <a:pt x="205" y="138"/>
                </a:lnTo>
                <a:close/>
                <a:moveTo>
                  <a:pt x="40" y="161"/>
                </a:moveTo>
                <a:lnTo>
                  <a:pt x="40" y="161"/>
                </a:lnTo>
                <a:lnTo>
                  <a:pt x="38" y="156"/>
                </a:lnTo>
                <a:lnTo>
                  <a:pt x="38" y="156"/>
                </a:lnTo>
                <a:lnTo>
                  <a:pt x="38" y="156"/>
                </a:lnTo>
                <a:lnTo>
                  <a:pt x="38" y="156"/>
                </a:lnTo>
                <a:lnTo>
                  <a:pt x="38" y="161"/>
                </a:lnTo>
                <a:lnTo>
                  <a:pt x="38" y="161"/>
                </a:lnTo>
                <a:lnTo>
                  <a:pt x="40" y="161"/>
                </a:lnTo>
                <a:lnTo>
                  <a:pt x="40" y="161"/>
                </a:lnTo>
                <a:close/>
                <a:moveTo>
                  <a:pt x="40" y="151"/>
                </a:moveTo>
                <a:lnTo>
                  <a:pt x="40" y="151"/>
                </a:lnTo>
                <a:lnTo>
                  <a:pt x="43" y="149"/>
                </a:lnTo>
                <a:lnTo>
                  <a:pt x="43" y="149"/>
                </a:lnTo>
                <a:lnTo>
                  <a:pt x="41" y="149"/>
                </a:lnTo>
                <a:lnTo>
                  <a:pt x="41" y="149"/>
                </a:lnTo>
                <a:lnTo>
                  <a:pt x="40" y="151"/>
                </a:lnTo>
                <a:lnTo>
                  <a:pt x="40" y="151"/>
                </a:lnTo>
                <a:lnTo>
                  <a:pt x="40" y="151"/>
                </a:lnTo>
                <a:lnTo>
                  <a:pt x="40" y="151"/>
                </a:lnTo>
                <a:close/>
                <a:moveTo>
                  <a:pt x="104" y="286"/>
                </a:moveTo>
                <a:lnTo>
                  <a:pt x="104" y="286"/>
                </a:lnTo>
                <a:lnTo>
                  <a:pt x="104" y="286"/>
                </a:lnTo>
                <a:lnTo>
                  <a:pt x="104" y="286"/>
                </a:lnTo>
                <a:lnTo>
                  <a:pt x="107" y="290"/>
                </a:lnTo>
                <a:lnTo>
                  <a:pt x="107" y="290"/>
                </a:lnTo>
                <a:lnTo>
                  <a:pt x="107" y="288"/>
                </a:lnTo>
                <a:lnTo>
                  <a:pt x="107" y="288"/>
                </a:lnTo>
                <a:lnTo>
                  <a:pt x="104" y="286"/>
                </a:lnTo>
                <a:lnTo>
                  <a:pt x="104" y="286"/>
                </a:lnTo>
                <a:close/>
                <a:moveTo>
                  <a:pt x="81" y="149"/>
                </a:moveTo>
                <a:lnTo>
                  <a:pt x="81" y="149"/>
                </a:lnTo>
                <a:lnTo>
                  <a:pt x="83" y="149"/>
                </a:lnTo>
                <a:lnTo>
                  <a:pt x="83" y="148"/>
                </a:lnTo>
                <a:lnTo>
                  <a:pt x="83" y="148"/>
                </a:lnTo>
                <a:lnTo>
                  <a:pt x="81" y="149"/>
                </a:lnTo>
                <a:lnTo>
                  <a:pt x="81" y="149"/>
                </a:lnTo>
                <a:close/>
                <a:moveTo>
                  <a:pt x="131" y="306"/>
                </a:moveTo>
                <a:lnTo>
                  <a:pt x="131" y="306"/>
                </a:lnTo>
                <a:lnTo>
                  <a:pt x="131" y="306"/>
                </a:lnTo>
                <a:lnTo>
                  <a:pt x="131" y="306"/>
                </a:lnTo>
                <a:lnTo>
                  <a:pt x="134" y="308"/>
                </a:lnTo>
                <a:lnTo>
                  <a:pt x="134" y="308"/>
                </a:lnTo>
                <a:lnTo>
                  <a:pt x="134" y="307"/>
                </a:lnTo>
                <a:lnTo>
                  <a:pt x="134" y="307"/>
                </a:lnTo>
                <a:lnTo>
                  <a:pt x="131" y="306"/>
                </a:lnTo>
                <a:lnTo>
                  <a:pt x="131" y="306"/>
                </a:lnTo>
                <a:close/>
                <a:moveTo>
                  <a:pt x="44" y="156"/>
                </a:moveTo>
                <a:lnTo>
                  <a:pt x="44" y="156"/>
                </a:lnTo>
                <a:lnTo>
                  <a:pt x="44" y="156"/>
                </a:lnTo>
                <a:lnTo>
                  <a:pt x="44" y="156"/>
                </a:lnTo>
                <a:lnTo>
                  <a:pt x="44" y="155"/>
                </a:lnTo>
                <a:lnTo>
                  <a:pt x="44" y="155"/>
                </a:lnTo>
                <a:lnTo>
                  <a:pt x="46" y="155"/>
                </a:lnTo>
                <a:lnTo>
                  <a:pt x="46" y="155"/>
                </a:lnTo>
                <a:lnTo>
                  <a:pt x="44" y="155"/>
                </a:lnTo>
                <a:lnTo>
                  <a:pt x="44" y="156"/>
                </a:lnTo>
                <a:lnTo>
                  <a:pt x="44" y="156"/>
                </a:lnTo>
                <a:close/>
                <a:moveTo>
                  <a:pt x="129" y="304"/>
                </a:moveTo>
                <a:lnTo>
                  <a:pt x="129" y="304"/>
                </a:lnTo>
                <a:lnTo>
                  <a:pt x="131" y="304"/>
                </a:lnTo>
                <a:lnTo>
                  <a:pt x="131" y="304"/>
                </a:lnTo>
                <a:lnTo>
                  <a:pt x="128" y="303"/>
                </a:lnTo>
                <a:lnTo>
                  <a:pt x="128" y="303"/>
                </a:lnTo>
                <a:lnTo>
                  <a:pt x="129" y="304"/>
                </a:lnTo>
                <a:lnTo>
                  <a:pt x="129" y="304"/>
                </a:lnTo>
                <a:close/>
                <a:moveTo>
                  <a:pt x="10" y="13"/>
                </a:moveTo>
                <a:lnTo>
                  <a:pt x="10" y="13"/>
                </a:lnTo>
                <a:lnTo>
                  <a:pt x="9" y="13"/>
                </a:lnTo>
                <a:lnTo>
                  <a:pt x="9" y="13"/>
                </a:lnTo>
                <a:lnTo>
                  <a:pt x="10" y="13"/>
                </a:lnTo>
                <a:lnTo>
                  <a:pt x="10" y="13"/>
                </a:lnTo>
                <a:lnTo>
                  <a:pt x="10" y="13"/>
                </a:lnTo>
                <a:close/>
                <a:moveTo>
                  <a:pt x="77" y="161"/>
                </a:moveTo>
                <a:lnTo>
                  <a:pt x="77" y="161"/>
                </a:lnTo>
                <a:lnTo>
                  <a:pt x="77" y="161"/>
                </a:lnTo>
                <a:lnTo>
                  <a:pt x="77" y="161"/>
                </a:lnTo>
                <a:lnTo>
                  <a:pt x="78" y="162"/>
                </a:lnTo>
                <a:lnTo>
                  <a:pt x="78" y="162"/>
                </a:lnTo>
                <a:lnTo>
                  <a:pt x="78" y="162"/>
                </a:lnTo>
                <a:lnTo>
                  <a:pt x="78" y="162"/>
                </a:lnTo>
                <a:lnTo>
                  <a:pt x="77" y="161"/>
                </a:lnTo>
                <a:lnTo>
                  <a:pt x="77" y="161"/>
                </a:lnTo>
                <a:close/>
                <a:moveTo>
                  <a:pt x="56" y="129"/>
                </a:moveTo>
                <a:lnTo>
                  <a:pt x="56" y="129"/>
                </a:lnTo>
                <a:lnTo>
                  <a:pt x="54" y="128"/>
                </a:lnTo>
                <a:lnTo>
                  <a:pt x="54" y="128"/>
                </a:lnTo>
                <a:lnTo>
                  <a:pt x="54" y="128"/>
                </a:lnTo>
                <a:lnTo>
                  <a:pt x="56" y="129"/>
                </a:lnTo>
                <a:lnTo>
                  <a:pt x="56" y="129"/>
                </a:lnTo>
                <a:close/>
                <a:moveTo>
                  <a:pt x="137" y="310"/>
                </a:moveTo>
                <a:lnTo>
                  <a:pt x="137" y="310"/>
                </a:lnTo>
                <a:lnTo>
                  <a:pt x="137" y="310"/>
                </a:lnTo>
                <a:lnTo>
                  <a:pt x="137" y="310"/>
                </a:lnTo>
                <a:lnTo>
                  <a:pt x="138" y="311"/>
                </a:lnTo>
                <a:lnTo>
                  <a:pt x="138" y="311"/>
                </a:lnTo>
                <a:lnTo>
                  <a:pt x="138" y="311"/>
                </a:lnTo>
                <a:lnTo>
                  <a:pt x="138" y="311"/>
                </a:lnTo>
                <a:lnTo>
                  <a:pt x="137" y="310"/>
                </a:lnTo>
                <a:lnTo>
                  <a:pt x="137" y="310"/>
                </a:lnTo>
                <a:close/>
                <a:moveTo>
                  <a:pt x="181" y="124"/>
                </a:moveTo>
                <a:lnTo>
                  <a:pt x="181" y="124"/>
                </a:lnTo>
                <a:lnTo>
                  <a:pt x="181" y="124"/>
                </a:lnTo>
                <a:lnTo>
                  <a:pt x="181" y="124"/>
                </a:lnTo>
                <a:lnTo>
                  <a:pt x="182" y="124"/>
                </a:lnTo>
                <a:lnTo>
                  <a:pt x="182" y="124"/>
                </a:lnTo>
                <a:lnTo>
                  <a:pt x="182" y="124"/>
                </a:lnTo>
                <a:lnTo>
                  <a:pt x="182" y="124"/>
                </a:lnTo>
                <a:lnTo>
                  <a:pt x="182" y="124"/>
                </a:lnTo>
                <a:lnTo>
                  <a:pt x="182" y="124"/>
                </a:lnTo>
                <a:lnTo>
                  <a:pt x="181" y="124"/>
                </a:lnTo>
                <a:lnTo>
                  <a:pt x="181" y="124"/>
                </a:lnTo>
                <a:close/>
                <a:moveTo>
                  <a:pt x="87" y="102"/>
                </a:move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lnTo>
                  <a:pt x="87" y="102"/>
                </a:lnTo>
                <a:close/>
                <a:moveTo>
                  <a:pt x="186" y="132"/>
                </a:move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lnTo>
                  <a:pt x="186" y="1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13"/>
          <p:cNvSpPr>
            <a:spLocks noEditPoints="1"/>
          </p:cNvSpPr>
          <p:nvPr/>
        </p:nvSpPr>
        <p:spPr bwMode="auto">
          <a:xfrm>
            <a:off x="4412593" y="4347642"/>
            <a:ext cx="529595" cy="568595"/>
          </a:xfrm>
          <a:custGeom>
            <a:avLst/>
            <a:gdLst>
              <a:gd name="T0" fmla="*/ 65 w 301"/>
              <a:gd name="T1" fmla="*/ 240 h 336"/>
              <a:gd name="T2" fmla="*/ 24 w 301"/>
              <a:gd name="T3" fmla="*/ 257 h 336"/>
              <a:gd name="T4" fmla="*/ 20 w 301"/>
              <a:gd name="T5" fmla="*/ 56 h 336"/>
              <a:gd name="T6" fmla="*/ 125 w 301"/>
              <a:gd name="T7" fmla="*/ 64 h 336"/>
              <a:gd name="T8" fmla="*/ 288 w 301"/>
              <a:gd name="T9" fmla="*/ 20 h 336"/>
              <a:gd name="T10" fmla="*/ 211 w 301"/>
              <a:gd name="T11" fmla="*/ 192 h 336"/>
              <a:gd name="T12" fmla="*/ 241 w 301"/>
              <a:gd name="T13" fmla="*/ 208 h 336"/>
              <a:gd name="T14" fmla="*/ 244 w 301"/>
              <a:gd name="T15" fmla="*/ 14 h 336"/>
              <a:gd name="T16" fmla="*/ 240 w 301"/>
              <a:gd name="T17" fmla="*/ 70 h 336"/>
              <a:gd name="T18" fmla="*/ 230 w 301"/>
              <a:gd name="T19" fmla="*/ 185 h 336"/>
              <a:gd name="T20" fmla="*/ 220 w 301"/>
              <a:gd name="T21" fmla="*/ 169 h 336"/>
              <a:gd name="T22" fmla="*/ 234 w 301"/>
              <a:gd name="T23" fmla="*/ 145 h 336"/>
              <a:gd name="T24" fmla="*/ 11 w 301"/>
              <a:gd name="T25" fmla="*/ 145 h 336"/>
              <a:gd name="T26" fmla="*/ 20 w 301"/>
              <a:gd name="T27" fmla="*/ 125 h 336"/>
              <a:gd name="T28" fmla="*/ 40 w 301"/>
              <a:gd name="T29" fmla="*/ 124 h 336"/>
              <a:gd name="T30" fmla="*/ 64 w 301"/>
              <a:gd name="T31" fmla="*/ 132 h 336"/>
              <a:gd name="T32" fmla="*/ 91 w 301"/>
              <a:gd name="T33" fmla="*/ 161 h 336"/>
              <a:gd name="T34" fmla="*/ 55 w 301"/>
              <a:gd name="T35" fmla="*/ 141 h 336"/>
              <a:gd name="T36" fmla="*/ 89 w 301"/>
              <a:gd name="T37" fmla="*/ 130 h 336"/>
              <a:gd name="T38" fmla="*/ 79 w 301"/>
              <a:gd name="T39" fmla="*/ 67 h 336"/>
              <a:gd name="T40" fmla="*/ 123 w 301"/>
              <a:gd name="T41" fmla="*/ 107 h 336"/>
              <a:gd name="T42" fmla="*/ 133 w 301"/>
              <a:gd name="T43" fmla="*/ 124 h 336"/>
              <a:gd name="T44" fmla="*/ 143 w 301"/>
              <a:gd name="T45" fmla="*/ 130 h 336"/>
              <a:gd name="T46" fmla="*/ 165 w 301"/>
              <a:gd name="T47" fmla="*/ 121 h 336"/>
              <a:gd name="T48" fmla="*/ 182 w 301"/>
              <a:gd name="T49" fmla="*/ 97 h 336"/>
              <a:gd name="T50" fmla="*/ 197 w 301"/>
              <a:gd name="T51" fmla="*/ 134 h 336"/>
              <a:gd name="T52" fmla="*/ 179 w 301"/>
              <a:gd name="T53" fmla="*/ 63 h 336"/>
              <a:gd name="T54" fmla="*/ 176 w 301"/>
              <a:gd name="T55" fmla="*/ 76 h 336"/>
              <a:gd name="T56" fmla="*/ 52 w 301"/>
              <a:gd name="T57" fmla="*/ 199 h 336"/>
              <a:gd name="T58" fmla="*/ 28 w 301"/>
              <a:gd name="T59" fmla="*/ 265 h 336"/>
              <a:gd name="T60" fmla="*/ 35 w 301"/>
              <a:gd name="T61" fmla="*/ 313 h 336"/>
              <a:gd name="T62" fmla="*/ 58 w 301"/>
              <a:gd name="T63" fmla="*/ 201 h 336"/>
              <a:gd name="T64" fmla="*/ 51 w 301"/>
              <a:gd name="T65" fmla="*/ 191 h 336"/>
              <a:gd name="T66" fmla="*/ 224 w 301"/>
              <a:gd name="T67" fmla="*/ 76 h 336"/>
              <a:gd name="T68" fmla="*/ 220 w 301"/>
              <a:gd name="T69" fmla="*/ 111 h 336"/>
              <a:gd name="T70" fmla="*/ 265 w 301"/>
              <a:gd name="T71" fmla="*/ 105 h 336"/>
              <a:gd name="T72" fmla="*/ 179 w 301"/>
              <a:gd name="T73" fmla="*/ 138 h 336"/>
              <a:gd name="T74" fmla="*/ 157 w 301"/>
              <a:gd name="T75" fmla="*/ 141 h 336"/>
              <a:gd name="T76" fmla="*/ 206 w 301"/>
              <a:gd name="T77" fmla="*/ 159 h 336"/>
              <a:gd name="T78" fmla="*/ 187 w 301"/>
              <a:gd name="T79" fmla="*/ 149 h 336"/>
              <a:gd name="T80" fmla="*/ 61 w 301"/>
              <a:gd name="T81" fmla="*/ 321 h 336"/>
              <a:gd name="T82" fmla="*/ 65 w 301"/>
              <a:gd name="T83" fmla="*/ 297 h 336"/>
              <a:gd name="T84" fmla="*/ 229 w 301"/>
              <a:gd name="T85" fmla="*/ 211 h 336"/>
              <a:gd name="T86" fmla="*/ 287 w 301"/>
              <a:gd name="T87" fmla="*/ 33 h 336"/>
              <a:gd name="T88" fmla="*/ 275 w 301"/>
              <a:gd name="T89" fmla="*/ 124 h 336"/>
              <a:gd name="T90" fmla="*/ 24 w 301"/>
              <a:gd name="T91" fmla="*/ 68 h 336"/>
              <a:gd name="T92" fmla="*/ 101 w 301"/>
              <a:gd name="T93" fmla="*/ 142 h 336"/>
              <a:gd name="T94" fmla="*/ 98 w 301"/>
              <a:gd name="T95" fmla="*/ 110 h 336"/>
              <a:gd name="T96" fmla="*/ 27 w 301"/>
              <a:gd name="T97" fmla="*/ 53 h 336"/>
              <a:gd name="T98" fmla="*/ 189 w 301"/>
              <a:gd name="T99" fmla="*/ 161 h 336"/>
              <a:gd name="T100" fmla="*/ 182 w 301"/>
              <a:gd name="T101" fmla="*/ 131 h 336"/>
              <a:gd name="T102" fmla="*/ 231 w 301"/>
              <a:gd name="T103" fmla="*/ 122 h 336"/>
              <a:gd name="T104" fmla="*/ 32 w 301"/>
              <a:gd name="T105" fmla="*/ 59 h 336"/>
              <a:gd name="T106" fmla="*/ 231 w 301"/>
              <a:gd name="T107" fmla="*/ 36 h 336"/>
              <a:gd name="T108" fmla="*/ 122 w 301"/>
              <a:gd name="T109" fmla="*/ 140 h 336"/>
              <a:gd name="T110" fmla="*/ 123 w 301"/>
              <a:gd name="T111" fmla="*/ 128 h 336"/>
              <a:gd name="T112" fmla="*/ 99 w 301"/>
              <a:gd name="T113" fmla="*/ 135 h 336"/>
              <a:gd name="T114" fmla="*/ 292 w 301"/>
              <a:gd name="T115" fmla="*/ 49 h 336"/>
              <a:gd name="T116" fmla="*/ 227 w 301"/>
              <a:gd name="T117" fmla="*/ 117 h 336"/>
              <a:gd name="T118" fmla="*/ 42 w 301"/>
              <a:gd name="T119" fmla="*/ 171 h 336"/>
              <a:gd name="T120" fmla="*/ 99 w 301"/>
              <a:gd name="T121" fmla="*/ 122 h 336"/>
              <a:gd name="T122" fmla="*/ 35 w 301"/>
              <a:gd name="T123" fmla="*/ 74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01" h="336">
                <a:moveTo>
                  <a:pt x="121" y="157"/>
                </a:moveTo>
                <a:lnTo>
                  <a:pt x="121" y="157"/>
                </a:lnTo>
                <a:lnTo>
                  <a:pt x="118" y="159"/>
                </a:lnTo>
                <a:lnTo>
                  <a:pt x="118" y="159"/>
                </a:lnTo>
                <a:lnTo>
                  <a:pt x="116" y="164"/>
                </a:lnTo>
                <a:lnTo>
                  <a:pt x="113" y="167"/>
                </a:lnTo>
                <a:lnTo>
                  <a:pt x="113" y="167"/>
                </a:lnTo>
                <a:lnTo>
                  <a:pt x="112" y="171"/>
                </a:lnTo>
                <a:lnTo>
                  <a:pt x="112" y="171"/>
                </a:lnTo>
                <a:lnTo>
                  <a:pt x="111" y="172"/>
                </a:lnTo>
                <a:lnTo>
                  <a:pt x="108" y="172"/>
                </a:lnTo>
                <a:lnTo>
                  <a:pt x="108" y="172"/>
                </a:lnTo>
                <a:lnTo>
                  <a:pt x="105" y="174"/>
                </a:lnTo>
                <a:lnTo>
                  <a:pt x="105" y="174"/>
                </a:lnTo>
                <a:lnTo>
                  <a:pt x="102" y="174"/>
                </a:lnTo>
                <a:lnTo>
                  <a:pt x="101" y="174"/>
                </a:lnTo>
                <a:lnTo>
                  <a:pt x="101" y="174"/>
                </a:lnTo>
                <a:lnTo>
                  <a:pt x="96" y="172"/>
                </a:lnTo>
                <a:lnTo>
                  <a:pt x="91" y="172"/>
                </a:lnTo>
                <a:lnTo>
                  <a:pt x="91" y="172"/>
                </a:lnTo>
                <a:lnTo>
                  <a:pt x="74" y="172"/>
                </a:lnTo>
                <a:lnTo>
                  <a:pt x="74" y="172"/>
                </a:lnTo>
                <a:lnTo>
                  <a:pt x="72" y="172"/>
                </a:lnTo>
                <a:lnTo>
                  <a:pt x="72" y="172"/>
                </a:lnTo>
                <a:lnTo>
                  <a:pt x="71" y="174"/>
                </a:lnTo>
                <a:lnTo>
                  <a:pt x="71" y="174"/>
                </a:lnTo>
                <a:lnTo>
                  <a:pt x="67" y="184"/>
                </a:lnTo>
                <a:lnTo>
                  <a:pt x="67" y="184"/>
                </a:lnTo>
                <a:lnTo>
                  <a:pt x="65" y="194"/>
                </a:lnTo>
                <a:lnTo>
                  <a:pt x="65" y="194"/>
                </a:lnTo>
                <a:lnTo>
                  <a:pt x="64" y="203"/>
                </a:lnTo>
                <a:lnTo>
                  <a:pt x="64" y="203"/>
                </a:lnTo>
                <a:lnTo>
                  <a:pt x="62" y="208"/>
                </a:lnTo>
                <a:lnTo>
                  <a:pt x="62" y="208"/>
                </a:lnTo>
                <a:lnTo>
                  <a:pt x="64" y="228"/>
                </a:lnTo>
                <a:lnTo>
                  <a:pt x="64" y="228"/>
                </a:lnTo>
                <a:lnTo>
                  <a:pt x="65" y="240"/>
                </a:lnTo>
                <a:lnTo>
                  <a:pt x="65" y="240"/>
                </a:lnTo>
                <a:lnTo>
                  <a:pt x="68" y="255"/>
                </a:lnTo>
                <a:lnTo>
                  <a:pt x="68" y="255"/>
                </a:lnTo>
                <a:lnTo>
                  <a:pt x="69" y="259"/>
                </a:lnTo>
                <a:lnTo>
                  <a:pt x="69" y="259"/>
                </a:lnTo>
                <a:lnTo>
                  <a:pt x="72" y="269"/>
                </a:lnTo>
                <a:lnTo>
                  <a:pt x="75" y="279"/>
                </a:lnTo>
                <a:lnTo>
                  <a:pt x="75" y="279"/>
                </a:lnTo>
                <a:lnTo>
                  <a:pt x="76" y="296"/>
                </a:lnTo>
                <a:lnTo>
                  <a:pt x="76" y="296"/>
                </a:lnTo>
                <a:lnTo>
                  <a:pt x="76" y="303"/>
                </a:lnTo>
                <a:lnTo>
                  <a:pt x="75" y="310"/>
                </a:lnTo>
                <a:lnTo>
                  <a:pt x="75" y="310"/>
                </a:lnTo>
                <a:lnTo>
                  <a:pt x="71" y="319"/>
                </a:lnTo>
                <a:lnTo>
                  <a:pt x="65" y="327"/>
                </a:lnTo>
                <a:lnTo>
                  <a:pt x="65" y="327"/>
                </a:lnTo>
                <a:lnTo>
                  <a:pt x="59" y="333"/>
                </a:lnTo>
                <a:lnTo>
                  <a:pt x="52" y="336"/>
                </a:lnTo>
                <a:lnTo>
                  <a:pt x="52" y="336"/>
                </a:lnTo>
                <a:lnTo>
                  <a:pt x="47" y="336"/>
                </a:lnTo>
                <a:lnTo>
                  <a:pt x="41" y="334"/>
                </a:lnTo>
                <a:lnTo>
                  <a:pt x="41" y="334"/>
                </a:lnTo>
                <a:lnTo>
                  <a:pt x="37" y="331"/>
                </a:lnTo>
                <a:lnTo>
                  <a:pt x="37" y="331"/>
                </a:lnTo>
                <a:lnTo>
                  <a:pt x="30" y="326"/>
                </a:lnTo>
                <a:lnTo>
                  <a:pt x="24" y="320"/>
                </a:lnTo>
                <a:lnTo>
                  <a:pt x="24" y="320"/>
                </a:lnTo>
                <a:lnTo>
                  <a:pt x="20" y="311"/>
                </a:lnTo>
                <a:lnTo>
                  <a:pt x="18" y="303"/>
                </a:lnTo>
                <a:lnTo>
                  <a:pt x="18" y="303"/>
                </a:lnTo>
                <a:lnTo>
                  <a:pt x="20" y="287"/>
                </a:lnTo>
                <a:lnTo>
                  <a:pt x="20" y="287"/>
                </a:lnTo>
                <a:lnTo>
                  <a:pt x="20" y="282"/>
                </a:lnTo>
                <a:lnTo>
                  <a:pt x="20" y="282"/>
                </a:lnTo>
                <a:lnTo>
                  <a:pt x="21" y="270"/>
                </a:lnTo>
                <a:lnTo>
                  <a:pt x="21" y="270"/>
                </a:lnTo>
                <a:lnTo>
                  <a:pt x="22" y="265"/>
                </a:lnTo>
                <a:lnTo>
                  <a:pt x="24" y="257"/>
                </a:lnTo>
                <a:lnTo>
                  <a:pt x="24" y="257"/>
                </a:lnTo>
                <a:lnTo>
                  <a:pt x="31" y="232"/>
                </a:lnTo>
                <a:lnTo>
                  <a:pt x="31" y="232"/>
                </a:lnTo>
                <a:lnTo>
                  <a:pt x="35" y="219"/>
                </a:lnTo>
                <a:lnTo>
                  <a:pt x="37" y="205"/>
                </a:lnTo>
                <a:lnTo>
                  <a:pt x="37" y="205"/>
                </a:lnTo>
                <a:lnTo>
                  <a:pt x="37" y="192"/>
                </a:lnTo>
                <a:lnTo>
                  <a:pt x="37" y="192"/>
                </a:lnTo>
                <a:lnTo>
                  <a:pt x="35" y="185"/>
                </a:lnTo>
                <a:lnTo>
                  <a:pt x="32" y="179"/>
                </a:lnTo>
                <a:lnTo>
                  <a:pt x="32" y="179"/>
                </a:lnTo>
                <a:lnTo>
                  <a:pt x="31" y="176"/>
                </a:lnTo>
                <a:lnTo>
                  <a:pt x="31" y="175"/>
                </a:lnTo>
                <a:lnTo>
                  <a:pt x="31" y="175"/>
                </a:lnTo>
                <a:lnTo>
                  <a:pt x="31" y="171"/>
                </a:lnTo>
                <a:lnTo>
                  <a:pt x="31" y="171"/>
                </a:lnTo>
                <a:lnTo>
                  <a:pt x="28" y="171"/>
                </a:lnTo>
                <a:lnTo>
                  <a:pt x="28" y="171"/>
                </a:lnTo>
                <a:lnTo>
                  <a:pt x="18" y="171"/>
                </a:lnTo>
                <a:lnTo>
                  <a:pt x="18" y="171"/>
                </a:lnTo>
                <a:lnTo>
                  <a:pt x="14" y="169"/>
                </a:lnTo>
                <a:lnTo>
                  <a:pt x="11" y="168"/>
                </a:lnTo>
                <a:lnTo>
                  <a:pt x="11" y="168"/>
                </a:lnTo>
                <a:lnTo>
                  <a:pt x="7" y="164"/>
                </a:lnTo>
                <a:lnTo>
                  <a:pt x="7" y="164"/>
                </a:lnTo>
                <a:lnTo>
                  <a:pt x="3" y="157"/>
                </a:lnTo>
                <a:lnTo>
                  <a:pt x="0" y="149"/>
                </a:lnTo>
                <a:lnTo>
                  <a:pt x="0" y="149"/>
                </a:lnTo>
                <a:lnTo>
                  <a:pt x="0" y="131"/>
                </a:lnTo>
                <a:lnTo>
                  <a:pt x="0" y="131"/>
                </a:lnTo>
                <a:lnTo>
                  <a:pt x="0" y="107"/>
                </a:lnTo>
                <a:lnTo>
                  <a:pt x="0" y="107"/>
                </a:lnTo>
                <a:lnTo>
                  <a:pt x="3" y="90"/>
                </a:lnTo>
                <a:lnTo>
                  <a:pt x="7" y="74"/>
                </a:lnTo>
                <a:lnTo>
                  <a:pt x="7" y="74"/>
                </a:lnTo>
                <a:lnTo>
                  <a:pt x="11" y="67"/>
                </a:lnTo>
                <a:lnTo>
                  <a:pt x="17" y="60"/>
                </a:lnTo>
                <a:lnTo>
                  <a:pt x="17" y="60"/>
                </a:lnTo>
                <a:lnTo>
                  <a:pt x="20" y="56"/>
                </a:lnTo>
                <a:lnTo>
                  <a:pt x="20" y="56"/>
                </a:lnTo>
                <a:lnTo>
                  <a:pt x="22" y="53"/>
                </a:lnTo>
                <a:lnTo>
                  <a:pt x="25" y="50"/>
                </a:lnTo>
                <a:lnTo>
                  <a:pt x="30" y="47"/>
                </a:lnTo>
                <a:lnTo>
                  <a:pt x="35" y="47"/>
                </a:lnTo>
                <a:lnTo>
                  <a:pt x="35" y="47"/>
                </a:lnTo>
                <a:lnTo>
                  <a:pt x="38" y="47"/>
                </a:lnTo>
                <a:lnTo>
                  <a:pt x="42" y="49"/>
                </a:lnTo>
                <a:lnTo>
                  <a:pt x="42" y="49"/>
                </a:lnTo>
                <a:lnTo>
                  <a:pt x="49" y="53"/>
                </a:lnTo>
                <a:lnTo>
                  <a:pt x="49" y="53"/>
                </a:lnTo>
                <a:lnTo>
                  <a:pt x="58" y="57"/>
                </a:lnTo>
                <a:lnTo>
                  <a:pt x="58" y="57"/>
                </a:lnTo>
                <a:lnTo>
                  <a:pt x="62" y="59"/>
                </a:lnTo>
                <a:lnTo>
                  <a:pt x="67" y="59"/>
                </a:lnTo>
                <a:lnTo>
                  <a:pt x="67" y="59"/>
                </a:lnTo>
                <a:lnTo>
                  <a:pt x="76" y="57"/>
                </a:lnTo>
                <a:lnTo>
                  <a:pt x="86" y="56"/>
                </a:lnTo>
                <a:lnTo>
                  <a:pt x="86" y="56"/>
                </a:lnTo>
                <a:lnTo>
                  <a:pt x="92" y="54"/>
                </a:lnTo>
                <a:lnTo>
                  <a:pt x="98" y="54"/>
                </a:lnTo>
                <a:lnTo>
                  <a:pt x="98" y="54"/>
                </a:lnTo>
                <a:lnTo>
                  <a:pt x="103" y="54"/>
                </a:lnTo>
                <a:lnTo>
                  <a:pt x="103" y="54"/>
                </a:lnTo>
                <a:lnTo>
                  <a:pt x="109" y="53"/>
                </a:lnTo>
                <a:lnTo>
                  <a:pt x="109" y="53"/>
                </a:lnTo>
                <a:lnTo>
                  <a:pt x="112" y="54"/>
                </a:lnTo>
                <a:lnTo>
                  <a:pt x="113" y="54"/>
                </a:lnTo>
                <a:lnTo>
                  <a:pt x="113" y="54"/>
                </a:lnTo>
                <a:lnTo>
                  <a:pt x="115" y="56"/>
                </a:lnTo>
                <a:lnTo>
                  <a:pt x="115" y="56"/>
                </a:lnTo>
                <a:lnTo>
                  <a:pt x="119" y="59"/>
                </a:lnTo>
                <a:lnTo>
                  <a:pt x="119" y="59"/>
                </a:lnTo>
                <a:lnTo>
                  <a:pt x="122" y="61"/>
                </a:lnTo>
                <a:lnTo>
                  <a:pt x="122" y="61"/>
                </a:lnTo>
                <a:lnTo>
                  <a:pt x="122" y="63"/>
                </a:lnTo>
                <a:lnTo>
                  <a:pt x="122" y="63"/>
                </a:lnTo>
                <a:lnTo>
                  <a:pt x="125" y="64"/>
                </a:lnTo>
                <a:lnTo>
                  <a:pt x="126" y="66"/>
                </a:lnTo>
                <a:lnTo>
                  <a:pt x="126" y="66"/>
                </a:lnTo>
                <a:lnTo>
                  <a:pt x="136" y="66"/>
                </a:lnTo>
                <a:lnTo>
                  <a:pt x="146" y="63"/>
                </a:lnTo>
                <a:lnTo>
                  <a:pt x="146" y="63"/>
                </a:lnTo>
                <a:lnTo>
                  <a:pt x="163" y="59"/>
                </a:lnTo>
                <a:lnTo>
                  <a:pt x="180" y="53"/>
                </a:lnTo>
                <a:lnTo>
                  <a:pt x="180" y="53"/>
                </a:lnTo>
                <a:lnTo>
                  <a:pt x="197" y="47"/>
                </a:lnTo>
                <a:lnTo>
                  <a:pt x="197" y="47"/>
                </a:lnTo>
                <a:lnTo>
                  <a:pt x="207" y="41"/>
                </a:lnTo>
                <a:lnTo>
                  <a:pt x="207" y="41"/>
                </a:lnTo>
                <a:lnTo>
                  <a:pt x="217" y="36"/>
                </a:lnTo>
                <a:lnTo>
                  <a:pt x="217" y="36"/>
                </a:lnTo>
                <a:lnTo>
                  <a:pt x="220" y="33"/>
                </a:lnTo>
                <a:lnTo>
                  <a:pt x="221" y="30"/>
                </a:lnTo>
                <a:lnTo>
                  <a:pt x="221" y="30"/>
                </a:lnTo>
                <a:lnTo>
                  <a:pt x="223" y="29"/>
                </a:lnTo>
                <a:lnTo>
                  <a:pt x="223" y="29"/>
                </a:lnTo>
                <a:lnTo>
                  <a:pt x="226" y="27"/>
                </a:lnTo>
                <a:lnTo>
                  <a:pt x="226" y="27"/>
                </a:lnTo>
                <a:lnTo>
                  <a:pt x="231" y="17"/>
                </a:lnTo>
                <a:lnTo>
                  <a:pt x="231" y="17"/>
                </a:lnTo>
                <a:lnTo>
                  <a:pt x="238" y="10"/>
                </a:lnTo>
                <a:lnTo>
                  <a:pt x="246" y="5"/>
                </a:lnTo>
                <a:lnTo>
                  <a:pt x="246" y="5"/>
                </a:lnTo>
                <a:lnTo>
                  <a:pt x="251" y="2"/>
                </a:lnTo>
                <a:lnTo>
                  <a:pt x="257" y="0"/>
                </a:lnTo>
                <a:lnTo>
                  <a:pt x="261" y="2"/>
                </a:lnTo>
                <a:lnTo>
                  <a:pt x="267" y="3"/>
                </a:lnTo>
                <a:lnTo>
                  <a:pt x="267" y="3"/>
                </a:lnTo>
                <a:lnTo>
                  <a:pt x="270" y="3"/>
                </a:lnTo>
                <a:lnTo>
                  <a:pt x="270" y="3"/>
                </a:lnTo>
                <a:lnTo>
                  <a:pt x="275" y="6"/>
                </a:lnTo>
                <a:lnTo>
                  <a:pt x="280" y="9"/>
                </a:lnTo>
                <a:lnTo>
                  <a:pt x="280" y="9"/>
                </a:lnTo>
                <a:lnTo>
                  <a:pt x="284" y="14"/>
                </a:lnTo>
                <a:lnTo>
                  <a:pt x="288" y="20"/>
                </a:lnTo>
                <a:lnTo>
                  <a:pt x="294" y="32"/>
                </a:lnTo>
                <a:lnTo>
                  <a:pt x="294" y="32"/>
                </a:lnTo>
                <a:lnTo>
                  <a:pt x="295" y="37"/>
                </a:lnTo>
                <a:lnTo>
                  <a:pt x="295" y="37"/>
                </a:lnTo>
                <a:lnTo>
                  <a:pt x="300" y="49"/>
                </a:lnTo>
                <a:lnTo>
                  <a:pt x="301" y="63"/>
                </a:lnTo>
                <a:lnTo>
                  <a:pt x="301" y="63"/>
                </a:lnTo>
                <a:lnTo>
                  <a:pt x="300" y="101"/>
                </a:lnTo>
                <a:lnTo>
                  <a:pt x="300" y="101"/>
                </a:lnTo>
                <a:lnTo>
                  <a:pt x="297" y="118"/>
                </a:lnTo>
                <a:lnTo>
                  <a:pt x="297" y="118"/>
                </a:lnTo>
                <a:lnTo>
                  <a:pt x="295" y="132"/>
                </a:lnTo>
                <a:lnTo>
                  <a:pt x="295" y="132"/>
                </a:lnTo>
                <a:lnTo>
                  <a:pt x="292" y="149"/>
                </a:lnTo>
                <a:lnTo>
                  <a:pt x="288" y="165"/>
                </a:lnTo>
                <a:lnTo>
                  <a:pt x="288" y="165"/>
                </a:lnTo>
                <a:lnTo>
                  <a:pt x="287" y="171"/>
                </a:lnTo>
                <a:lnTo>
                  <a:pt x="287" y="171"/>
                </a:lnTo>
                <a:lnTo>
                  <a:pt x="283" y="184"/>
                </a:lnTo>
                <a:lnTo>
                  <a:pt x="283" y="184"/>
                </a:lnTo>
                <a:lnTo>
                  <a:pt x="280" y="192"/>
                </a:lnTo>
                <a:lnTo>
                  <a:pt x="277" y="199"/>
                </a:lnTo>
                <a:lnTo>
                  <a:pt x="277" y="199"/>
                </a:lnTo>
                <a:lnTo>
                  <a:pt x="271" y="208"/>
                </a:lnTo>
                <a:lnTo>
                  <a:pt x="264" y="216"/>
                </a:lnTo>
                <a:lnTo>
                  <a:pt x="264" y="216"/>
                </a:lnTo>
                <a:lnTo>
                  <a:pt x="258" y="221"/>
                </a:lnTo>
                <a:lnTo>
                  <a:pt x="251" y="222"/>
                </a:lnTo>
                <a:lnTo>
                  <a:pt x="251" y="222"/>
                </a:lnTo>
                <a:lnTo>
                  <a:pt x="244" y="222"/>
                </a:lnTo>
                <a:lnTo>
                  <a:pt x="236" y="221"/>
                </a:lnTo>
                <a:lnTo>
                  <a:pt x="236" y="221"/>
                </a:lnTo>
                <a:lnTo>
                  <a:pt x="230" y="218"/>
                </a:lnTo>
                <a:lnTo>
                  <a:pt x="226" y="213"/>
                </a:lnTo>
                <a:lnTo>
                  <a:pt x="226" y="213"/>
                </a:lnTo>
                <a:lnTo>
                  <a:pt x="217" y="203"/>
                </a:lnTo>
                <a:lnTo>
                  <a:pt x="214" y="198"/>
                </a:lnTo>
                <a:lnTo>
                  <a:pt x="211" y="192"/>
                </a:lnTo>
                <a:lnTo>
                  <a:pt x="211" y="192"/>
                </a:lnTo>
                <a:lnTo>
                  <a:pt x="210" y="182"/>
                </a:lnTo>
                <a:lnTo>
                  <a:pt x="210" y="182"/>
                </a:lnTo>
                <a:lnTo>
                  <a:pt x="207" y="179"/>
                </a:lnTo>
                <a:lnTo>
                  <a:pt x="207" y="179"/>
                </a:lnTo>
                <a:lnTo>
                  <a:pt x="200" y="172"/>
                </a:lnTo>
                <a:lnTo>
                  <a:pt x="200" y="172"/>
                </a:lnTo>
                <a:lnTo>
                  <a:pt x="192" y="167"/>
                </a:lnTo>
                <a:lnTo>
                  <a:pt x="184" y="164"/>
                </a:lnTo>
                <a:lnTo>
                  <a:pt x="184" y="164"/>
                </a:lnTo>
                <a:lnTo>
                  <a:pt x="172" y="159"/>
                </a:lnTo>
                <a:lnTo>
                  <a:pt x="157" y="157"/>
                </a:lnTo>
                <a:lnTo>
                  <a:pt x="157" y="157"/>
                </a:lnTo>
                <a:lnTo>
                  <a:pt x="125" y="157"/>
                </a:lnTo>
                <a:lnTo>
                  <a:pt x="125" y="157"/>
                </a:lnTo>
                <a:lnTo>
                  <a:pt x="121" y="157"/>
                </a:lnTo>
                <a:lnTo>
                  <a:pt x="121" y="157"/>
                </a:lnTo>
                <a:close/>
                <a:moveTo>
                  <a:pt x="217" y="144"/>
                </a:moveTo>
                <a:lnTo>
                  <a:pt x="217" y="144"/>
                </a:lnTo>
                <a:lnTo>
                  <a:pt x="217" y="145"/>
                </a:lnTo>
                <a:lnTo>
                  <a:pt x="217" y="145"/>
                </a:lnTo>
                <a:lnTo>
                  <a:pt x="217" y="157"/>
                </a:lnTo>
                <a:lnTo>
                  <a:pt x="217" y="157"/>
                </a:lnTo>
                <a:lnTo>
                  <a:pt x="219" y="165"/>
                </a:lnTo>
                <a:lnTo>
                  <a:pt x="219" y="165"/>
                </a:lnTo>
                <a:lnTo>
                  <a:pt x="220" y="176"/>
                </a:lnTo>
                <a:lnTo>
                  <a:pt x="220" y="176"/>
                </a:lnTo>
                <a:lnTo>
                  <a:pt x="221" y="181"/>
                </a:lnTo>
                <a:lnTo>
                  <a:pt x="223" y="184"/>
                </a:lnTo>
                <a:lnTo>
                  <a:pt x="223" y="184"/>
                </a:lnTo>
                <a:lnTo>
                  <a:pt x="229" y="191"/>
                </a:lnTo>
                <a:lnTo>
                  <a:pt x="233" y="199"/>
                </a:lnTo>
                <a:lnTo>
                  <a:pt x="233" y="199"/>
                </a:lnTo>
                <a:lnTo>
                  <a:pt x="236" y="203"/>
                </a:lnTo>
                <a:lnTo>
                  <a:pt x="240" y="208"/>
                </a:lnTo>
                <a:lnTo>
                  <a:pt x="240" y="208"/>
                </a:lnTo>
                <a:lnTo>
                  <a:pt x="241" y="208"/>
                </a:lnTo>
                <a:lnTo>
                  <a:pt x="241" y="208"/>
                </a:lnTo>
                <a:lnTo>
                  <a:pt x="247" y="209"/>
                </a:lnTo>
                <a:lnTo>
                  <a:pt x="251" y="211"/>
                </a:lnTo>
                <a:lnTo>
                  <a:pt x="251" y="211"/>
                </a:lnTo>
                <a:lnTo>
                  <a:pt x="257" y="209"/>
                </a:lnTo>
                <a:lnTo>
                  <a:pt x="257" y="209"/>
                </a:lnTo>
                <a:lnTo>
                  <a:pt x="263" y="205"/>
                </a:lnTo>
                <a:lnTo>
                  <a:pt x="268" y="199"/>
                </a:lnTo>
                <a:lnTo>
                  <a:pt x="268" y="199"/>
                </a:lnTo>
                <a:lnTo>
                  <a:pt x="274" y="192"/>
                </a:lnTo>
                <a:lnTo>
                  <a:pt x="278" y="184"/>
                </a:lnTo>
                <a:lnTo>
                  <a:pt x="281" y="175"/>
                </a:lnTo>
                <a:lnTo>
                  <a:pt x="284" y="167"/>
                </a:lnTo>
                <a:lnTo>
                  <a:pt x="284" y="167"/>
                </a:lnTo>
                <a:lnTo>
                  <a:pt x="285" y="155"/>
                </a:lnTo>
                <a:lnTo>
                  <a:pt x="285" y="144"/>
                </a:lnTo>
                <a:lnTo>
                  <a:pt x="285" y="144"/>
                </a:lnTo>
                <a:lnTo>
                  <a:pt x="288" y="117"/>
                </a:lnTo>
                <a:lnTo>
                  <a:pt x="288" y="117"/>
                </a:lnTo>
                <a:lnTo>
                  <a:pt x="290" y="95"/>
                </a:lnTo>
                <a:lnTo>
                  <a:pt x="290" y="95"/>
                </a:lnTo>
                <a:lnTo>
                  <a:pt x="291" y="66"/>
                </a:lnTo>
                <a:lnTo>
                  <a:pt x="291" y="66"/>
                </a:lnTo>
                <a:lnTo>
                  <a:pt x="290" y="57"/>
                </a:lnTo>
                <a:lnTo>
                  <a:pt x="290" y="57"/>
                </a:lnTo>
                <a:lnTo>
                  <a:pt x="287" y="43"/>
                </a:lnTo>
                <a:lnTo>
                  <a:pt x="287" y="43"/>
                </a:lnTo>
                <a:lnTo>
                  <a:pt x="285" y="37"/>
                </a:lnTo>
                <a:lnTo>
                  <a:pt x="281" y="32"/>
                </a:lnTo>
                <a:lnTo>
                  <a:pt x="281" y="32"/>
                </a:lnTo>
                <a:lnTo>
                  <a:pt x="271" y="20"/>
                </a:lnTo>
                <a:lnTo>
                  <a:pt x="271" y="20"/>
                </a:lnTo>
                <a:lnTo>
                  <a:pt x="268" y="17"/>
                </a:lnTo>
                <a:lnTo>
                  <a:pt x="264" y="16"/>
                </a:lnTo>
                <a:lnTo>
                  <a:pt x="264" y="16"/>
                </a:lnTo>
                <a:lnTo>
                  <a:pt x="256" y="13"/>
                </a:lnTo>
                <a:lnTo>
                  <a:pt x="248" y="13"/>
                </a:lnTo>
                <a:lnTo>
                  <a:pt x="248" y="13"/>
                </a:lnTo>
                <a:lnTo>
                  <a:pt x="244" y="14"/>
                </a:lnTo>
                <a:lnTo>
                  <a:pt x="243" y="17"/>
                </a:lnTo>
                <a:lnTo>
                  <a:pt x="243" y="17"/>
                </a:lnTo>
                <a:lnTo>
                  <a:pt x="243" y="19"/>
                </a:lnTo>
                <a:lnTo>
                  <a:pt x="243" y="19"/>
                </a:lnTo>
                <a:lnTo>
                  <a:pt x="243" y="19"/>
                </a:lnTo>
                <a:lnTo>
                  <a:pt x="246" y="16"/>
                </a:lnTo>
                <a:lnTo>
                  <a:pt x="246" y="16"/>
                </a:lnTo>
                <a:lnTo>
                  <a:pt x="247" y="14"/>
                </a:lnTo>
                <a:lnTo>
                  <a:pt x="247" y="14"/>
                </a:lnTo>
                <a:lnTo>
                  <a:pt x="248" y="14"/>
                </a:lnTo>
                <a:lnTo>
                  <a:pt x="250" y="16"/>
                </a:lnTo>
                <a:lnTo>
                  <a:pt x="250" y="16"/>
                </a:lnTo>
                <a:lnTo>
                  <a:pt x="250" y="19"/>
                </a:lnTo>
                <a:lnTo>
                  <a:pt x="250" y="20"/>
                </a:lnTo>
                <a:lnTo>
                  <a:pt x="250" y="20"/>
                </a:lnTo>
                <a:lnTo>
                  <a:pt x="248" y="22"/>
                </a:lnTo>
                <a:lnTo>
                  <a:pt x="248" y="20"/>
                </a:lnTo>
                <a:lnTo>
                  <a:pt x="248" y="20"/>
                </a:lnTo>
                <a:lnTo>
                  <a:pt x="247" y="22"/>
                </a:lnTo>
                <a:lnTo>
                  <a:pt x="247" y="22"/>
                </a:lnTo>
                <a:lnTo>
                  <a:pt x="244" y="23"/>
                </a:lnTo>
                <a:lnTo>
                  <a:pt x="244" y="23"/>
                </a:lnTo>
                <a:lnTo>
                  <a:pt x="234" y="36"/>
                </a:lnTo>
                <a:lnTo>
                  <a:pt x="234" y="36"/>
                </a:lnTo>
                <a:lnTo>
                  <a:pt x="229" y="49"/>
                </a:lnTo>
                <a:lnTo>
                  <a:pt x="229" y="49"/>
                </a:lnTo>
                <a:lnTo>
                  <a:pt x="224" y="59"/>
                </a:lnTo>
                <a:lnTo>
                  <a:pt x="223" y="68"/>
                </a:lnTo>
                <a:lnTo>
                  <a:pt x="223" y="68"/>
                </a:lnTo>
                <a:lnTo>
                  <a:pt x="223" y="70"/>
                </a:lnTo>
                <a:lnTo>
                  <a:pt x="224" y="70"/>
                </a:lnTo>
                <a:lnTo>
                  <a:pt x="224" y="70"/>
                </a:lnTo>
                <a:lnTo>
                  <a:pt x="227" y="70"/>
                </a:lnTo>
                <a:lnTo>
                  <a:pt x="227" y="70"/>
                </a:lnTo>
                <a:lnTo>
                  <a:pt x="230" y="70"/>
                </a:lnTo>
                <a:lnTo>
                  <a:pt x="230" y="70"/>
                </a:lnTo>
                <a:lnTo>
                  <a:pt x="240" y="70"/>
                </a:lnTo>
                <a:lnTo>
                  <a:pt x="240" y="70"/>
                </a:lnTo>
                <a:lnTo>
                  <a:pt x="250" y="70"/>
                </a:lnTo>
                <a:lnTo>
                  <a:pt x="258" y="73"/>
                </a:lnTo>
                <a:lnTo>
                  <a:pt x="265" y="77"/>
                </a:lnTo>
                <a:lnTo>
                  <a:pt x="273" y="84"/>
                </a:lnTo>
                <a:lnTo>
                  <a:pt x="273" y="84"/>
                </a:lnTo>
                <a:lnTo>
                  <a:pt x="275" y="88"/>
                </a:lnTo>
                <a:lnTo>
                  <a:pt x="278" y="94"/>
                </a:lnTo>
                <a:lnTo>
                  <a:pt x="278" y="94"/>
                </a:lnTo>
                <a:lnTo>
                  <a:pt x="281" y="100"/>
                </a:lnTo>
                <a:lnTo>
                  <a:pt x="281" y="105"/>
                </a:lnTo>
                <a:lnTo>
                  <a:pt x="281" y="105"/>
                </a:lnTo>
                <a:lnTo>
                  <a:pt x="280" y="115"/>
                </a:lnTo>
                <a:lnTo>
                  <a:pt x="280" y="115"/>
                </a:lnTo>
                <a:lnTo>
                  <a:pt x="278" y="122"/>
                </a:lnTo>
                <a:lnTo>
                  <a:pt x="275" y="130"/>
                </a:lnTo>
                <a:lnTo>
                  <a:pt x="275" y="130"/>
                </a:lnTo>
                <a:lnTo>
                  <a:pt x="271" y="134"/>
                </a:lnTo>
                <a:lnTo>
                  <a:pt x="268" y="138"/>
                </a:lnTo>
                <a:lnTo>
                  <a:pt x="268" y="138"/>
                </a:lnTo>
                <a:lnTo>
                  <a:pt x="265" y="138"/>
                </a:lnTo>
                <a:lnTo>
                  <a:pt x="265" y="138"/>
                </a:lnTo>
                <a:lnTo>
                  <a:pt x="267" y="141"/>
                </a:lnTo>
                <a:lnTo>
                  <a:pt x="265" y="142"/>
                </a:lnTo>
                <a:lnTo>
                  <a:pt x="265" y="142"/>
                </a:lnTo>
                <a:lnTo>
                  <a:pt x="263" y="149"/>
                </a:lnTo>
                <a:lnTo>
                  <a:pt x="263" y="149"/>
                </a:lnTo>
                <a:lnTo>
                  <a:pt x="260" y="158"/>
                </a:lnTo>
                <a:lnTo>
                  <a:pt x="254" y="165"/>
                </a:lnTo>
                <a:lnTo>
                  <a:pt x="254" y="165"/>
                </a:lnTo>
                <a:lnTo>
                  <a:pt x="250" y="172"/>
                </a:lnTo>
                <a:lnTo>
                  <a:pt x="244" y="176"/>
                </a:lnTo>
                <a:lnTo>
                  <a:pt x="244" y="176"/>
                </a:lnTo>
                <a:lnTo>
                  <a:pt x="237" y="184"/>
                </a:lnTo>
                <a:lnTo>
                  <a:pt x="237" y="184"/>
                </a:lnTo>
                <a:lnTo>
                  <a:pt x="234" y="186"/>
                </a:lnTo>
                <a:lnTo>
                  <a:pt x="234" y="186"/>
                </a:lnTo>
                <a:lnTo>
                  <a:pt x="231" y="186"/>
                </a:lnTo>
                <a:lnTo>
                  <a:pt x="230" y="185"/>
                </a:lnTo>
                <a:lnTo>
                  <a:pt x="230" y="185"/>
                </a:lnTo>
                <a:lnTo>
                  <a:pt x="229" y="184"/>
                </a:lnTo>
                <a:lnTo>
                  <a:pt x="230" y="181"/>
                </a:lnTo>
                <a:lnTo>
                  <a:pt x="230" y="181"/>
                </a:lnTo>
                <a:lnTo>
                  <a:pt x="231" y="179"/>
                </a:lnTo>
                <a:lnTo>
                  <a:pt x="234" y="179"/>
                </a:lnTo>
                <a:lnTo>
                  <a:pt x="234" y="179"/>
                </a:lnTo>
                <a:lnTo>
                  <a:pt x="236" y="179"/>
                </a:lnTo>
                <a:lnTo>
                  <a:pt x="237" y="179"/>
                </a:lnTo>
                <a:lnTo>
                  <a:pt x="237" y="179"/>
                </a:lnTo>
                <a:lnTo>
                  <a:pt x="241" y="175"/>
                </a:lnTo>
                <a:lnTo>
                  <a:pt x="246" y="172"/>
                </a:lnTo>
                <a:lnTo>
                  <a:pt x="246" y="172"/>
                </a:lnTo>
                <a:lnTo>
                  <a:pt x="254" y="161"/>
                </a:lnTo>
                <a:lnTo>
                  <a:pt x="260" y="148"/>
                </a:lnTo>
                <a:lnTo>
                  <a:pt x="260" y="148"/>
                </a:lnTo>
                <a:lnTo>
                  <a:pt x="261" y="144"/>
                </a:lnTo>
                <a:lnTo>
                  <a:pt x="261" y="144"/>
                </a:lnTo>
                <a:lnTo>
                  <a:pt x="260" y="142"/>
                </a:lnTo>
                <a:lnTo>
                  <a:pt x="260" y="142"/>
                </a:lnTo>
                <a:lnTo>
                  <a:pt x="253" y="145"/>
                </a:lnTo>
                <a:lnTo>
                  <a:pt x="246" y="147"/>
                </a:lnTo>
                <a:lnTo>
                  <a:pt x="246" y="147"/>
                </a:lnTo>
                <a:lnTo>
                  <a:pt x="246" y="148"/>
                </a:lnTo>
                <a:lnTo>
                  <a:pt x="246" y="148"/>
                </a:lnTo>
                <a:lnTo>
                  <a:pt x="244" y="149"/>
                </a:lnTo>
                <a:lnTo>
                  <a:pt x="244" y="149"/>
                </a:lnTo>
                <a:lnTo>
                  <a:pt x="243" y="151"/>
                </a:lnTo>
                <a:lnTo>
                  <a:pt x="241" y="152"/>
                </a:lnTo>
                <a:lnTo>
                  <a:pt x="241" y="152"/>
                </a:lnTo>
                <a:lnTo>
                  <a:pt x="234" y="162"/>
                </a:lnTo>
                <a:lnTo>
                  <a:pt x="226" y="172"/>
                </a:lnTo>
                <a:lnTo>
                  <a:pt x="226" y="172"/>
                </a:lnTo>
                <a:lnTo>
                  <a:pt x="224" y="172"/>
                </a:lnTo>
                <a:lnTo>
                  <a:pt x="221" y="171"/>
                </a:lnTo>
                <a:lnTo>
                  <a:pt x="221" y="171"/>
                </a:lnTo>
                <a:lnTo>
                  <a:pt x="220" y="169"/>
                </a:lnTo>
                <a:lnTo>
                  <a:pt x="220" y="169"/>
                </a:lnTo>
                <a:lnTo>
                  <a:pt x="220" y="168"/>
                </a:lnTo>
                <a:lnTo>
                  <a:pt x="221" y="167"/>
                </a:lnTo>
                <a:lnTo>
                  <a:pt x="221" y="167"/>
                </a:lnTo>
                <a:lnTo>
                  <a:pt x="223" y="165"/>
                </a:lnTo>
                <a:lnTo>
                  <a:pt x="226" y="167"/>
                </a:lnTo>
                <a:lnTo>
                  <a:pt x="226" y="167"/>
                </a:lnTo>
                <a:lnTo>
                  <a:pt x="226" y="167"/>
                </a:lnTo>
                <a:lnTo>
                  <a:pt x="226" y="167"/>
                </a:lnTo>
                <a:lnTo>
                  <a:pt x="227" y="165"/>
                </a:lnTo>
                <a:lnTo>
                  <a:pt x="227" y="165"/>
                </a:lnTo>
                <a:lnTo>
                  <a:pt x="234" y="158"/>
                </a:lnTo>
                <a:lnTo>
                  <a:pt x="238" y="151"/>
                </a:lnTo>
                <a:lnTo>
                  <a:pt x="238" y="151"/>
                </a:lnTo>
                <a:lnTo>
                  <a:pt x="240" y="147"/>
                </a:lnTo>
                <a:lnTo>
                  <a:pt x="240" y="147"/>
                </a:lnTo>
                <a:lnTo>
                  <a:pt x="238" y="147"/>
                </a:lnTo>
                <a:lnTo>
                  <a:pt x="238" y="147"/>
                </a:lnTo>
                <a:lnTo>
                  <a:pt x="237" y="148"/>
                </a:lnTo>
                <a:lnTo>
                  <a:pt x="237" y="148"/>
                </a:lnTo>
                <a:lnTo>
                  <a:pt x="234" y="148"/>
                </a:lnTo>
                <a:lnTo>
                  <a:pt x="234" y="148"/>
                </a:lnTo>
                <a:lnTo>
                  <a:pt x="230" y="152"/>
                </a:lnTo>
                <a:lnTo>
                  <a:pt x="226" y="158"/>
                </a:lnTo>
                <a:lnTo>
                  <a:pt x="226" y="158"/>
                </a:lnTo>
                <a:lnTo>
                  <a:pt x="224" y="159"/>
                </a:lnTo>
                <a:lnTo>
                  <a:pt x="224" y="159"/>
                </a:lnTo>
                <a:lnTo>
                  <a:pt x="223" y="158"/>
                </a:lnTo>
                <a:lnTo>
                  <a:pt x="221" y="158"/>
                </a:lnTo>
                <a:lnTo>
                  <a:pt x="221" y="158"/>
                </a:lnTo>
                <a:lnTo>
                  <a:pt x="221" y="155"/>
                </a:lnTo>
                <a:lnTo>
                  <a:pt x="223" y="155"/>
                </a:lnTo>
                <a:lnTo>
                  <a:pt x="223" y="155"/>
                </a:lnTo>
                <a:lnTo>
                  <a:pt x="227" y="152"/>
                </a:lnTo>
                <a:lnTo>
                  <a:pt x="227" y="152"/>
                </a:lnTo>
                <a:lnTo>
                  <a:pt x="233" y="148"/>
                </a:lnTo>
                <a:lnTo>
                  <a:pt x="233" y="148"/>
                </a:lnTo>
                <a:lnTo>
                  <a:pt x="234" y="145"/>
                </a:lnTo>
                <a:lnTo>
                  <a:pt x="234" y="145"/>
                </a:lnTo>
                <a:lnTo>
                  <a:pt x="230" y="145"/>
                </a:lnTo>
                <a:lnTo>
                  <a:pt x="230" y="145"/>
                </a:lnTo>
                <a:lnTo>
                  <a:pt x="226" y="145"/>
                </a:lnTo>
                <a:lnTo>
                  <a:pt x="221" y="144"/>
                </a:lnTo>
                <a:lnTo>
                  <a:pt x="221" y="144"/>
                </a:lnTo>
                <a:lnTo>
                  <a:pt x="219" y="144"/>
                </a:lnTo>
                <a:lnTo>
                  <a:pt x="217" y="144"/>
                </a:lnTo>
                <a:lnTo>
                  <a:pt x="217" y="144"/>
                </a:lnTo>
                <a:close/>
                <a:moveTo>
                  <a:pt x="44" y="76"/>
                </a:moveTo>
                <a:lnTo>
                  <a:pt x="44" y="76"/>
                </a:lnTo>
                <a:lnTo>
                  <a:pt x="44" y="76"/>
                </a:lnTo>
                <a:lnTo>
                  <a:pt x="44" y="76"/>
                </a:lnTo>
                <a:lnTo>
                  <a:pt x="49" y="76"/>
                </a:lnTo>
                <a:lnTo>
                  <a:pt x="49" y="76"/>
                </a:lnTo>
                <a:lnTo>
                  <a:pt x="52" y="76"/>
                </a:lnTo>
                <a:lnTo>
                  <a:pt x="52" y="76"/>
                </a:lnTo>
                <a:lnTo>
                  <a:pt x="54" y="77"/>
                </a:lnTo>
                <a:lnTo>
                  <a:pt x="54" y="78"/>
                </a:lnTo>
                <a:lnTo>
                  <a:pt x="54" y="78"/>
                </a:lnTo>
                <a:lnTo>
                  <a:pt x="54" y="81"/>
                </a:lnTo>
                <a:lnTo>
                  <a:pt x="51" y="81"/>
                </a:lnTo>
                <a:lnTo>
                  <a:pt x="51" y="81"/>
                </a:lnTo>
                <a:lnTo>
                  <a:pt x="35" y="81"/>
                </a:lnTo>
                <a:lnTo>
                  <a:pt x="35" y="81"/>
                </a:lnTo>
                <a:lnTo>
                  <a:pt x="30" y="80"/>
                </a:lnTo>
                <a:lnTo>
                  <a:pt x="30" y="80"/>
                </a:lnTo>
                <a:lnTo>
                  <a:pt x="25" y="87"/>
                </a:lnTo>
                <a:lnTo>
                  <a:pt x="21" y="94"/>
                </a:lnTo>
                <a:lnTo>
                  <a:pt x="21" y="94"/>
                </a:lnTo>
                <a:lnTo>
                  <a:pt x="11" y="115"/>
                </a:lnTo>
                <a:lnTo>
                  <a:pt x="11" y="115"/>
                </a:lnTo>
                <a:lnTo>
                  <a:pt x="11" y="121"/>
                </a:lnTo>
                <a:lnTo>
                  <a:pt x="11" y="121"/>
                </a:lnTo>
                <a:lnTo>
                  <a:pt x="10" y="137"/>
                </a:lnTo>
                <a:lnTo>
                  <a:pt x="10" y="137"/>
                </a:lnTo>
                <a:lnTo>
                  <a:pt x="10" y="142"/>
                </a:lnTo>
                <a:lnTo>
                  <a:pt x="11" y="145"/>
                </a:lnTo>
                <a:lnTo>
                  <a:pt x="11" y="145"/>
                </a:lnTo>
                <a:lnTo>
                  <a:pt x="15" y="152"/>
                </a:lnTo>
                <a:lnTo>
                  <a:pt x="21" y="159"/>
                </a:lnTo>
                <a:lnTo>
                  <a:pt x="21" y="159"/>
                </a:lnTo>
                <a:lnTo>
                  <a:pt x="22" y="159"/>
                </a:lnTo>
                <a:lnTo>
                  <a:pt x="22" y="159"/>
                </a:lnTo>
                <a:lnTo>
                  <a:pt x="34" y="159"/>
                </a:lnTo>
                <a:lnTo>
                  <a:pt x="34" y="159"/>
                </a:lnTo>
                <a:lnTo>
                  <a:pt x="30" y="154"/>
                </a:lnTo>
                <a:lnTo>
                  <a:pt x="28" y="148"/>
                </a:lnTo>
                <a:lnTo>
                  <a:pt x="28" y="148"/>
                </a:lnTo>
                <a:lnTo>
                  <a:pt x="28" y="149"/>
                </a:lnTo>
                <a:lnTo>
                  <a:pt x="28" y="149"/>
                </a:lnTo>
                <a:lnTo>
                  <a:pt x="27" y="155"/>
                </a:lnTo>
                <a:lnTo>
                  <a:pt x="27" y="155"/>
                </a:lnTo>
                <a:lnTo>
                  <a:pt x="25" y="157"/>
                </a:lnTo>
                <a:lnTo>
                  <a:pt x="24" y="158"/>
                </a:lnTo>
                <a:lnTo>
                  <a:pt x="22" y="158"/>
                </a:lnTo>
                <a:lnTo>
                  <a:pt x="21" y="157"/>
                </a:lnTo>
                <a:lnTo>
                  <a:pt x="21" y="157"/>
                </a:lnTo>
                <a:lnTo>
                  <a:pt x="18" y="151"/>
                </a:lnTo>
                <a:lnTo>
                  <a:pt x="18" y="151"/>
                </a:lnTo>
                <a:lnTo>
                  <a:pt x="17" y="142"/>
                </a:lnTo>
                <a:lnTo>
                  <a:pt x="15" y="134"/>
                </a:lnTo>
                <a:lnTo>
                  <a:pt x="15" y="134"/>
                </a:lnTo>
                <a:lnTo>
                  <a:pt x="15" y="127"/>
                </a:lnTo>
                <a:lnTo>
                  <a:pt x="15" y="127"/>
                </a:lnTo>
                <a:lnTo>
                  <a:pt x="15" y="121"/>
                </a:lnTo>
                <a:lnTo>
                  <a:pt x="15" y="121"/>
                </a:lnTo>
                <a:lnTo>
                  <a:pt x="17" y="118"/>
                </a:lnTo>
                <a:lnTo>
                  <a:pt x="20" y="118"/>
                </a:lnTo>
                <a:lnTo>
                  <a:pt x="20" y="118"/>
                </a:lnTo>
                <a:lnTo>
                  <a:pt x="21" y="120"/>
                </a:lnTo>
                <a:lnTo>
                  <a:pt x="22" y="121"/>
                </a:lnTo>
                <a:lnTo>
                  <a:pt x="22" y="121"/>
                </a:lnTo>
                <a:lnTo>
                  <a:pt x="22" y="122"/>
                </a:lnTo>
                <a:lnTo>
                  <a:pt x="21" y="124"/>
                </a:lnTo>
                <a:lnTo>
                  <a:pt x="21" y="124"/>
                </a:lnTo>
                <a:lnTo>
                  <a:pt x="20" y="125"/>
                </a:lnTo>
                <a:lnTo>
                  <a:pt x="20" y="125"/>
                </a:lnTo>
                <a:lnTo>
                  <a:pt x="20" y="128"/>
                </a:lnTo>
                <a:lnTo>
                  <a:pt x="20" y="128"/>
                </a:lnTo>
                <a:lnTo>
                  <a:pt x="18" y="135"/>
                </a:lnTo>
                <a:lnTo>
                  <a:pt x="20" y="144"/>
                </a:lnTo>
                <a:lnTo>
                  <a:pt x="20" y="144"/>
                </a:lnTo>
                <a:lnTo>
                  <a:pt x="22" y="151"/>
                </a:lnTo>
                <a:lnTo>
                  <a:pt x="22" y="151"/>
                </a:lnTo>
                <a:lnTo>
                  <a:pt x="24" y="154"/>
                </a:lnTo>
                <a:lnTo>
                  <a:pt x="24" y="154"/>
                </a:lnTo>
                <a:lnTo>
                  <a:pt x="25" y="147"/>
                </a:lnTo>
                <a:lnTo>
                  <a:pt x="25" y="147"/>
                </a:lnTo>
                <a:lnTo>
                  <a:pt x="25" y="125"/>
                </a:lnTo>
                <a:lnTo>
                  <a:pt x="25" y="125"/>
                </a:lnTo>
                <a:lnTo>
                  <a:pt x="25" y="124"/>
                </a:lnTo>
                <a:lnTo>
                  <a:pt x="25" y="124"/>
                </a:lnTo>
                <a:lnTo>
                  <a:pt x="27" y="122"/>
                </a:lnTo>
                <a:lnTo>
                  <a:pt x="28" y="122"/>
                </a:lnTo>
                <a:lnTo>
                  <a:pt x="28" y="122"/>
                </a:lnTo>
                <a:lnTo>
                  <a:pt x="30" y="124"/>
                </a:lnTo>
                <a:lnTo>
                  <a:pt x="30" y="124"/>
                </a:lnTo>
                <a:lnTo>
                  <a:pt x="30" y="125"/>
                </a:lnTo>
                <a:lnTo>
                  <a:pt x="30" y="125"/>
                </a:lnTo>
                <a:lnTo>
                  <a:pt x="30" y="134"/>
                </a:lnTo>
                <a:lnTo>
                  <a:pt x="31" y="142"/>
                </a:lnTo>
                <a:lnTo>
                  <a:pt x="31" y="142"/>
                </a:lnTo>
                <a:lnTo>
                  <a:pt x="34" y="154"/>
                </a:lnTo>
                <a:lnTo>
                  <a:pt x="34" y="154"/>
                </a:lnTo>
                <a:lnTo>
                  <a:pt x="35" y="157"/>
                </a:lnTo>
                <a:lnTo>
                  <a:pt x="35" y="157"/>
                </a:lnTo>
                <a:lnTo>
                  <a:pt x="37" y="152"/>
                </a:lnTo>
                <a:lnTo>
                  <a:pt x="37" y="152"/>
                </a:lnTo>
                <a:lnTo>
                  <a:pt x="38" y="142"/>
                </a:lnTo>
                <a:lnTo>
                  <a:pt x="38" y="134"/>
                </a:lnTo>
                <a:lnTo>
                  <a:pt x="38" y="134"/>
                </a:lnTo>
                <a:lnTo>
                  <a:pt x="40" y="125"/>
                </a:lnTo>
                <a:lnTo>
                  <a:pt x="40" y="125"/>
                </a:lnTo>
                <a:lnTo>
                  <a:pt x="40" y="124"/>
                </a:lnTo>
                <a:lnTo>
                  <a:pt x="41" y="124"/>
                </a:lnTo>
                <a:lnTo>
                  <a:pt x="41" y="124"/>
                </a:lnTo>
                <a:lnTo>
                  <a:pt x="42" y="124"/>
                </a:lnTo>
                <a:lnTo>
                  <a:pt x="42" y="125"/>
                </a:lnTo>
                <a:lnTo>
                  <a:pt x="42" y="125"/>
                </a:lnTo>
                <a:lnTo>
                  <a:pt x="42" y="131"/>
                </a:lnTo>
                <a:lnTo>
                  <a:pt x="42" y="131"/>
                </a:lnTo>
                <a:lnTo>
                  <a:pt x="44" y="140"/>
                </a:lnTo>
                <a:lnTo>
                  <a:pt x="45" y="147"/>
                </a:lnTo>
                <a:lnTo>
                  <a:pt x="45" y="147"/>
                </a:lnTo>
                <a:lnTo>
                  <a:pt x="47" y="154"/>
                </a:lnTo>
                <a:lnTo>
                  <a:pt x="47" y="154"/>
                </a:lnTo>
                <a:lnTo>
                  <a:pt x="48" y="155"/>
                </a:lnTo>
                <a:lnTo>
                  <a:pt x="48" y="155"/>
                </a:lnTo>
                <a:lnTo>
                  <a:pt x="49" y="152"/>
                </a:lnTo>
                <a:lnTo>
                  <a:pt x="49" y="152"/>
                </a:lnTo>
                <a:lnTo>
                  <a:pt x="51" y="145"/>
                </a:lnTo>
                <a:lnTo>
                  <a:pt x="51" y="145"/>
                </a:lnTo>
                <a:lnTo>
                  <a:pt x="52" y="125"/>
                </a:lnTo>
                <a:lnTo>
                  <a:pt x="52" y="125"/>
                </a:lnTo>
                <a:lnTo>
                  <a:pt x="52" y="122"/>
                </a:lnTo>
                <a:lnTo>
                  <a:pt x="52" y="122"/>
                </a:lnTo>
                <a:lnTo>
                  <a:pt x="54" y="121"/>
                </a:lnTo>
                <a:lnTo>
                  <a:pt x="54" y="121"/>
                </a:lnTo>
                <a:lnTo>
                  <a:pt x="55" y="122"/>
                </a:lnTo>
                <a:lnTo>
                  <a:pt x="55" y="122"/>
                </a:lnTo>
                <a:lnTo>
                  <a:pt x="55" y="124"/>
                </a:lnTo>
                <a:lnTo>
                  <a:pt x="55" y="124"/>
                </a:lnTo>
                <a:lnTo>
                  <a:pt x="57" y="135"/>
                </a:lnTo>
                <a:lnTo>
                  <a:pt x="57" y="135"/>
                </a:lnTo>
                <a:lnTo>
                  <a:pt x="61" y="148"/>
                </a:lnTo>
                <a:lnTo>
                  <a:pt x="61" y="148"/>
                </a:lnTo>
                <a:lnTo>
                  <a:pt x="62" y="151"/>
                </a:lnTo>
                <a:lnTo>
                  <a:pt x="62" y="151"/>
                </a:lnTo>
                <a:lnTo>
                  <a:pt x="64" y="149"/>
                </a:lnTo>
                <a:lnTo>
                  <a:pt x="64" y="149"/>
                </a:lnTo>
                <a:lnTo>
                  <a:pt x="64" y="132"/>
                </a:lnTo>
                <a:lnTo>
                  <a:pt x="64" y="132"/>
                </a:lnTo>
                <a:lnTo>
                  <a:pt x="64" y="125"/>
                </a:lnTo>
                <a:lnTo>
                  <a:pt x="64" y="125"/>
                </a:lnTo>
                <a:lnTo>
                  <a:pt x="65" y="124"/>
                </a:lnTo>
                <a:lnTo>
                  <a:pt x="65" y="122"/>
                </a:lnTo>
                <a:lnTo>
                  <a:pt x="65" y="122"/>
                </a:lnTo>
                <a:lnTo>
                  <a:pt x="67" y="122"/>
                </a:lnTo>
                <a:lnTo>
                  <a:pt x="68" y="125"/>
                </a:lnTo>
                <a:lnTo>
                  <a:pt x="68" y="125"/>
                </a:lnTo>
                <a:lnTo>
                  <a:pt x="68" y="128"/>
                </a:lnTo>
                <a:lnTo>
                  <a:pt x="68" y="128"/>
                </a:lnTo>
                <a:lnTo>
                  <a:pt x="72" y="147"/>
                </a:lnTo>
                <a:lnTo>
                  <a:pt x="72" y="147"/>
                </a:lnTo>
                <a:lnTo>
                  <a:pt x="74" y="151"/>
                </a:lnTo>
                <a:lnTo>
                  <a:pt x="74" y="151"/>
                </a:lnTo>
                <a:lnTo>
                  <a:pt x="74" y="151"/>
                </a:lnTo>
                <a:lnTo>
                  <a:pt x="74" y="151"/>
                </a:lnTo>
                <a:lnTo>
                  <a:pt x="74" y="149"/>
                </a:lnTo>
                <a:lnTo>
                  <a:pt x="74" y="149"/>
                </a:lnTo>
                <a:lnTo>
                  <a:pt x="75" y="135"/>
                </a:lnTo>
                <a:lnTo>
                  <a:pt x="75" y="135"/>
                </a:lnTo>
                <a:lnTo>
                  <a:pt x="75" y="125"/>
                </a:lnTo>
                <a:lnTo>
                  <a:pt x="75" y="125"/>
                </a:lnTo>
                <a:lnTo>
                  <a:pt x="75" y="124"/>
                </a:lnTo>
                <a:lnTo>
                  <a:pt x="76" y="124"/>
                </a:lnTo>
                <a:lnTo>
                  <a:pt x="76" y="124"/>
                </a:lnTo>
                <a:lnTo>
                  <a:pt x="78" y="124"/>
                </a:lnTo>
                <a:lnTo>
                  <a:pt x="78" y="125"/>
                </a:lnTo>
                <a:lnTo>
                  <a:pt x="78" y="125"/>
                </a:lnTo>
                <a:lnTo>
                  <a:pt x="82" y="134"/>
                </a:lnTo>
                <a:lnTo>
                  <a:pt x="82" y="134"/>
                </a:lnTo>
                <a:lnTo>
                  <a:pt x="86" y="145"/>
                </a:lnTo>
                <a:lnTo>
                  <a:pt x="92" y="155"/>
                </a:lnTo>
                <a:lnTo>
                  <a:pt x="92" y="155"/>
                </a:lnTo>
                <a:lnTo>
                  <a:pt x="94" y="158"/>
                </a:lnTo>
                <a:lnTo>
                  <a:pt x="94" y="158"/>
                </a:lnTo>
                <a:lnTo>
                  <a:pt x="92" y="159"/>
                </a:lnTo>
                <a:lnTo>
                  <a:pt x="91" y="161"/>
                </a:lnTo>
                <a:lnTo>
                  <a:pt x="91" y="161"/>
                </a:lnTo>
                <a:lnTo>
                  <a:pt x="88" y="159"/>
                </a:lnTo>
                <a:lnTo>
                  <a:pt x="86" y="158"/>
                </a:lnTo>
                <a:lnTo>
                  <a:pt x="86" y="158"/>
                </a:lnTo>
                <a:lnTo>
                  <a:pt x="82" y="148"/>
                </a:lnTo>
                <a:lnTo>
                  <a:pt x="82" y="148"/>
                </a:lnTo>
                <a:lnTo>
                  <a:pt x="79" y="138"/>
                </a:lnTo>
                <a:lnTo>
                  <a:pt x="79" y="138"/>
                </a:lnTo>
                <a:lnTo>
                  <a:pt x="79" y="137"/>
                </a:lnTo>
                <a:lnTo>
                  <a:pt x="79" y="137"/>
                </a:lnTo>
                <a:lnTo>
                  <a:pt x="78" y="138"/>
                </a:lnTo>
                <a:lnTo>
                  <a:pt x="78" y="138"/>
                </a:lnTo>
                <a:lnTo>
                  <a:pt x="76" y="152"/>
                </a:lnTo>
                <a:lnTo>
                  <a:pt x="76" y="152"/>
                </a:lnTo>
                <a:lnTo>
                  <a:pt x="76" y="155"/>
                </a:lnTo>
                <a:lnTo>
                  <a:pt x="76" y="155"/>
                </a:lnTo>
                <a:lnTo>
                  <a:pt x="75" y="157"/>
                </a:lnTo>
                <a:lnTo>
                  <a:pt x="72" y="155"/>
                </a:lnTo>
                <a:lnTo>
                  <a:pt x="72" y="155"/>
                </a:lnTo>
                <a:lnTo>
                  <a:pt x="71" y="154"/>
                </a:lnTo>
                <a:lnTo>
                  <a:pt x="71" y="154"/>
                </a:lnTo>
                <a:lnTo>
                  <a:pt x="68" y="144"/>
                </a:lnTo>
                <a:lnTo>
                  <a:pt x="68" y="144"/>
                </a:lnTo>
                <a:lnTo>
                  <a:pt x="68" y="142"/>
                </a:lnTo>
                <a:lnTo>
                  <a:pt x="68" y="142"/>
                </a:lnTo>
                <a:lnTo>
                  <a:pt x="67" y="148"/>
                </a:lnTo>
                <a:lnTo>
                  <a:pt x="67" y="148"/>
                </a:lnTo>
                <a:lnTo>
                  <a:pt x="65" y="154"/>
                </a:lnTo>
                <a:lnTo>
                  <a:pt x="65" y="154"/>
                </a:lnTo>
                <a:lnTo>
                  <a:pt x="65" y="155"/>
                </a:lnTo>
                <a:lnTo>
                  <a:pt x="64" y="155"/>
                </a:lnTo>
                <a:lnTo>
                  <a:pt x="62" y="155"/>
                </a:lnTo>
                <a:lnTo>
                  <a:pt x="61" y="155"/>
                </a:lnTo>
                <a:lnTo>
                  <a:pt x="61" y="155"/>
                </a:lnTo>
                <a:lnTo>
                  <a:pt x="58" y="151"/>
                </a:lnTo>
                <a:lnTo>
                  <a:pt x="58" y="151"/>
                </a:lnTo>
                <a:lnTo>
                  <a:pt x="55" y="142"/>
                </a:lnTo>
                <a:lnTo>
                  <a:pt x="55" y="142"/>
                </a:lnTo>
                <a:lnTo>
                  <a:pt x="55" y="141"/>
                </a:lnTo>
                <a:lnTo>
                  <a:pt x="55" y="141"/>
                </a:lnTo>
                <a:lnTo>
                  <a:pt x="54" y="144"/>
                </a:lnTo>
                <a:lnTo>
                  <a:pt x="54" y="144"/>
                </a:lnTo>
                <a:lnTo>
                  <a:pt x="52" y="154"/>
                </a:lnTo>
                <a:lnTo>
                  <a:pt x="52" y="154"/>
                </a:lnTo>
                <a:lnTo>
                  <a:pt x="49" y="157"/>
                </a:lnTo>
                <a:lnTo>
                  <a:pt x="49" y="157"/>
                </a:lnTo>
                <a:lnTo>
                  <a:pt x="48" y="158"/>
                </a:lnTo>
                <a:lnTo>
                  <a:pt x="47" y="157"/>
                </a:lnTo>
                <a:lnTo>
                  <a:pt x="47" y="157"/>
                </a:lnTo>
                <a:lnTo>
                  <a:pt x="44" y="155"/>
                </a:lnTo>
                <a:lnTo>
                  <a:pt x="44" y="155"/>
                </a:lnTo>
                <a:lnTo>
                  <a:pt x="41" y="148"/>
                </a:lnTo>
                <a:lnTo>
                  <a:pt x="41" y="148"/>
                </a:lnTo>
                <a:lnTo>
                  <a:pt x="41" y="147"/>
                </a:lnTo>
                <a:lnTo>
                  <a:pt x="41" y="147"/>
                </a:lnTo>
                <a:lnTo>
                  <a:pt x="40" y="154"/>
                </a:lnTo>
                <a:lnTo>
                  <a:pt x="40" y="154"/>
                </a:lnTo>
                <a:lnTo>
                  <a:pt x="38" y="157"/>
                </a:lnTo>
                <a:lnTo>
                  <a:pt x="37" y="159"/>
                </a:lnTo>
                <a:lnTo>
                  <a:pt x="37" y="159"/>
                </a:lnTo>
                <a:lnTo>
                  <a:pt x="40" y="159"/>
                </a:lnTo>
                <a:lnTo>
                  <a:pt x="40" y="159"/>
                </a:lnTo>
                <a:lnTo>
                  <a:pt x="44" y="159"/>
                </a:lnTo>
                <a:lnTo>
                  <a:pt x="44" y="159"/>
                </a:lnTo>
                <a:lnTo>
                  <a:pt x="71" y="159"/>
                </a:lnTo>
                <a:lnTo>
                  <a:pt x="71" y="159"/>
                </a:lnTo>
                <a:lnTo>
                  <a:pt x="84" y="161"/>
                </a:lnTo>
                <a:lnTo>
                  <a:pt x="98" y="165"/>
                </a:lnTo>
                <a:lnTo>
                  <a:pt x="98" y="165"/>
                </a:lnTo>
                <a:lnTo>
                  <a:pt x="98" y="165"/>
                </a:lnTo>
                <a:lnTo>
                  <a:pt x="98" y="165"/>
                </a:lnTo>
                <a:lnTo>
                  <a:pt x="96" y="157"/>
                </a:lnTo>
                <a:lnTo>
                  <a:pt x="96" y="157"/>
                </a:lnTo>
                <a:lnTo>
                  <a:pt x="92" y="140"/>
                </a:lnTo>
                <a:lnTo>
                  <a:pt x="92" y="140"/>
                </a:lnTo>
                <a:lnTo>
                  <a:pt x="89" y="130"/>
                </a:lnTo>
                <a:lnTo>
                  <a:pt x="89" y="130"/>
                </a:lnTo>
                <a:lnTo>
                  <a:pt x="89" y="122"/>
                </a:lnTo>
                <a:lnTo>
                  <a:pt x="89" y="115"/>
                </a:lnTo>
                <a:lnTo>
                  <a:pt x="89" y="115"/>
                </a:lnTo>
                <a:lnTo>
                  <a:pt x="91" y="101"/>
                </a:lnTo>
                <a:lnTo>
                  <a:pt x="91" y="101"/>
                </a:lnTo>
                <a:lnTo>
                  <a:pt x="92" y="87"/>
                </a:lnTo>
                <a:lnTo>
                  <a:pt x="95" y="74"/>
                </a:lnTo>
                <a:lnTo>
                  <a:pt x="95" y="74"/>
                </a:lnTo>
                <a:lnTo>
                  <a:pt x="96" y="68"/>
                </a:lnTo>
                <a:lnTo>
                  <a:pt x="101" y="63"/>
                </a:lnTo>
                <a:lnTo>
                  <a:pt x="101" y="63"/>
                </a:lnTo>
                <a:lnTo>
                  <a:pt x="101" y="61"/>
                </a:lnTo>
                <a:lnTo>
                  <a:pt x="101" y="61"/>
                </a:lnTo>
                <a:lnTo>
                  <a:pt x="99" y="61"/>
                </a:lnTo>
                <a:lnTo>
                  <a:pt x="99" y="61"/>
                </a:lnTo>
                <a:lnTo>
                  <a:pt x="84" y="61"/>
                </a:lnTo>
                <a:lnTo>
                  <a:pt x="84" y="61"/>
                </a:lnTo>
                <a:lnTo>
                  <a:pt x="59" y="63"/>
                </a:lnTo>
                <a:lnTo>
                  <a:pt x="59" y="63"/>
                </a:lnTo>
                <a:lnTo>
                  <a:pt x="55" y="63"/>
                </a:lnTo>
                <a:lnTo>
                  <a:pt x="55" y="63"/>
                </a:lnTo>
                <a:lnTo>
                  <a:pt x="54" y="63"/>
                </a:lnTo>
                <a:lnTo>
                  <a:pt x="54" y="63"/>
                </a:lnTo>
                <a:lnTo>
                  <a:pt x="48" y="63"/>
                </a:lnTo>
                <a:lnTo>
                  <a:pt x="48" y="63"/>
                </a:lnTo>
                <a:lnTo>
                  <a:pt x="44" y="64"/>
                </a:lnTo>
                <a:lnTo>
                  <a:pt x="40" y="67"/>
                </a:lnTo>
                <a:lnTo>
                  <a:pt x="40" y="67"/>
                </a:lnTo>
                <a:lnTo>
                  <a:pt x="37" y="70"/>
                </a:lnTo>
                <a:lnTo>
                  <a:pt x="37" y="70"/>
                </a:lnTo>
                <a:lnTo>
                  <a:pt x="38" y="70"/>
                </a:lnTo>
                <a:lnTo>
                  <a:pt x="38" y="70"/>
                </a:lnTo>
                <a:lnTo>
                  <a:pt x="54" y="68"/>
                </a:lnTo>
                <a:lnTo>
                  <a:pt x="54" y="68"/>
                </a:lnTo>
                <a:lnTo>
                  <a:pt x="78" y="67"/>
                </a:lnTo>
                <a:lnTo>
                  <a:pt x="78" y="67"/>
                </a:lnTo>
                <a:lnTo>
                  <a:pt x="79" y="67"/>
                </a:lnTo>
                <a:lnTo>
                  <a:pt x="79" y="67"/>
                </a:lnTo>
                <a:lnTo>
                  <a:pt x="81" y="68"/>
                </a:lnTo>
                <a:lnTo>
                  <a:pt x="81" y="68"/>
                </a:lnTo>
                <a:lnTo>
                  <a:pt x="81" y="70"/>
                </a:lnTo>
                <a:lnTo>
                  <a:pt x="81" y="70"/>
                </a:lnTo>
                <a:lnTo>
                  <a:pt x="79" y="70"/>
                </a:lnTo>
                <a:lnTo>
                  <a:pt x="79" y="70"/>
                </a:lnTo>
                <a:lnTo>
                  <a:pt x="62" y="73"/>
                </a:lnTo>
                <a:lnTo>
                  <a:pt x="62" y="73"/>
                </a:lnTo>
                <a:lnTo>
                  <a:pt x="44" y="76"/>
                </a:lnTo>
                <a:lnTo>
                  <a:pt x="44" y="76"/>
                </a:lnTo>
                <a:close/>
                <a:moveTo>
                  <a:pt x="103" y="101"/>
                </a:moveTo>
                <a:lnTo>
                  <a:pt x="103" y="101"/>
                </a:lnTo>
                <a:lnTo>
                  <a:pt x="103" y="101"/>
                </a:lnTo>
                <a:lnTo>
                  <a:pt x="103" y="101"/>
                </a:lnTo>
                <a:lnTo>
                  <a:pt x="106" y="100"/>
                </a:lnTo>
                <a:lnTo>
                  <a:pt x="106" y="100"/>
                </a:lnTo>
                <a:lnTo>
                  <a:pt x="116" y="95"/>
                </a:lnTo>
                <a:lnTo>
                  <a:pt x="116" y="95"/>
                </a:lnTo>
                <a:lnTo>
                  <a:pt x="118" y="94"/>
                </a:lnTo>
                <a:lnTo>
                  <a:pt x="118" y="94"/>
                </a:lnTo>
                <a:lnTo>
                  <a:pt x="121" y="95"/>
                </a:lnTo>
                <a:lnTo>
                  <a:pt x="121" y="95"/>
                </a:lnTo>
                <a:lnTo>
                  <a:pt x="121" y="97"/>
                </a:lnTo>
                <a:lnTo>
                  <a:pt x="121" y="97"/>
                </a:lnTo>
                <a:lnTo>
                  <a:pt x="119" y="100"/>
                </a:lnTo>
                <a:lnTo>
                  <a:pt x="119" y="100"/>
                </a:lnTo>
                <a:lnTo>
                  <a:pt x="105" y="111"/>
                </a:lnTo>
                <a:lnTo>
                  <a:pt x="105" y="111"/>
                </a:lnTo>
                <a:lnTo>
                  <a:pt x="103" y="115"/>
                </a:lnTo>
                <a:lnTo>
                  <a:pt x="103" y="115"/>
                </a:lnTo>
                <a:lnTo>
                  <a:pt x="105" y="114"/>
                </a:lnTo>
                <a:lnTo>
                  <a:pt x="105" y="114"/>
                </a:lnTo>
                <a:lnTo>
                  <a:pt x="119" y="107"/>
                </a:lnTo>
                <a:lnTo>
                  <a:pt x="119" y="107"/>
                </a:lnTo>
                <a:lnTo>
                  <a:pt x="121" y="107"/>
                </a:lnTo>
                <a:lnTo>
                  <a:pt x="121" y="107"/>
                </a:lnTo>
                <a:lnTo>
                  <a:pt x="123" y="107"/>
                </a:lnTo>
                <a:lnTo>
                  <a:pt x="123" y="107"/>
                </a:lnTo>
                <a:lnTo>
                  <a:pt x="123" y="110"/>
                </a:lnTo>
                <a:lnTo>
                  <a:pt x="123" y="110"/>
                </a:lnTo>
                <a:lnTo>
                  <a:pt x="122" y="110"/>
                </a:lnTo>
                <a:lnTo>
                  <a:pt x="122" y="110"/>
                </a:lnTo>
                <a:lnTo>
                  <a:pt x="121" y="113"/>
                </a:lnTo>
                <a:lnTo>
                  <a:pt x="121" y="113"/>
                </a:lnTo>
                <a:lnTo>
                  <a:pt x="122" y="117"/>
                </a:lnTo>
                <a:lnTo>
                  <a:pt x="122" y="117"/>
                </a:lnTo>
                <a:lnTo>
                  <a:pt x="122" y="118"/>
                </a:lnTo>
                <a:lnTo>
                  <a:pt x="122" y="118"/>
                </a:lnTo>
                <a:lnTo>
                  <a:pt x="122" y="120"/>
                </a:lnTo>
                <a:lnTo>
                  <a:pt x="122" y="120"/>
                </a:lnTo>
                <a:lnTo>
                  <a:pt x="122" y="121"/>
                </a:lnTo>
                <a:lnTo>
                  <a:pt x="123" y="124"/>
                </a:lnTo>
                <a:lnTo>
                  <a:pt x="123" y="124"/>
                </a:lnTo>
                <a:lnTo>
                  <a:pt x="126" y="121"/>
                </a:lnTo>
                <a:lnTo>
                  <a:pt x="126" y="121"/>
                </a:lnTo>
                <a:lnTo>
                  <a:pt x="126" y="120"/>
                </a:lnTo>
                <a:lnTo>
                  <a:pt x="126" y="120"/>
                </a:lnTo>
                <a:lnTo>
                  <a:pt x="128" y="108"/>
                </a:lnTo>
                <a:lnTo>
                  <a:pt x="128" y="108"/>
                </a:lnTo>
                <a:lnTo>
                  <a:pt x="129" y="107"/>
                </a:lnTo>
                <a:lnTo>
                  <a:pt x="129" y="107"/>
                </a:lnTo>
                <a:lnTo>
                  <a:pt x="130" y="105"/>
                </a:lnTo>
                <a:lnTo>
                  <a:pt x="130" y="105"/>
                </a:lnTo>
                <a:lnTo>
                  <a:pt x="132" y="107"/>
                </a:lnTo>
                <a:lnTo>
                  <a:pt x="132" y="107"/>
                </a:lnTo>
                <a:lnTo>
                  <a:pt x="132" y="108"/>
                </a:lnTo>
                <a:lnTo>
                  <a:pt x="132" y="108"/>
                </a:lnTo>
                <a:lnTo>
                  <a:pt x="133" y="115"/>
                </a:lnTo>
                <a:lnTo>
                  <a:pt x="133" y="115"/>
                </a:lnTo>
                <a:lnTo>
                  <a:pt x="136" y="117"/>
                </a:lnTo>
                <a:lnTo>
                  <a:pt x="136" y="118"/>
                </a:lnTo>
                <a:lnTo>
                  <a:pt x="136" y="118"/>
                </a:lnTo>
                <a:lnTo>
                  <a:pt x="136" y="121"/>
                </a:lnTo>
                <a:lnTo>
                  <a:pt x="133" y="122"/>
                </a:lnTo>
                <a:lnTo>
                  <a:pt x="133" y="122"/>
                </a:lnTo>
                <a:lnTo>
                  <a:pt x="133" y="124"/>
                </a:lnTo>
                <a:lnTo>
                  <a:pt x="133" y="124"/>
                </a:lnTo>
                <a:lnTo>
                  <a:pt x="135" y="125"/>
                </a:lnTo>
                <a:lnTo>
                  <a:pt x="135" y="125"/>
                </a:lnTo>
                <a:lnTo>
                  <a:pt x="135" y="125"/>
                </a:lnTo>
                <a:lnTo>
                  <a:pt x="135" y="125"/>
                </a:lnTo>
                <a:lnTo>
                  <a:pt x="135" y="125"/>
                </a:lnTo>
                <a:lnTo>
                  <a:pt x="135" y="125"/>
                </a:lnTo>
                <a:lnTo>
                  <a:pt x="136" y="124"/>
                </a:lnTo>
                <a:lnTo>
                  <a:pt x="138" y="121"/>
                </a:lnTo>
                <a:lnTo>
                  <a:pt x="138" y="121"/>
                </a:lnTo>
                <a:lnTo>
                  <a:pt x="138" y="105"/>
                </a:lnTo>
                <a:lnTo>
                  <a:pt x="138" y="105"/>
                </a:lnTo>
                <a:lnTo>
                  <a:pt x="138" y="104"/>
                </a:lnTo>
                <a:lnTo>
                  <a:pt x="138" y="104"/>
                </a:lnTo>
                <a:lnTo>
                  <a:pt x="139" y="103"/>
                </a:lnTo>
                <a:lnTo>
                  <a:pt x="139" y="103"/>
                </a:lnTo>
                <a:lnTo>
                  <a:pt x="140" y="104"/>
                </a:lnTo>
                <a:lnTo>
                  <a:pt x="140" y="104"/>
                </a:lnTo>
                <a:lnTo>
                  <a:pt x="142" y="105"/>
                </a:lnTo>
                <a:lnTo>
                  <a:pt x="142" y="105"/>
                </a:lnTo>
                <a:lnTo>
                  <a:pt x="142" y="118"/>
                </a:lnTo>
                <a:lnTo>
                  <a:pt x="142" y="118"/>
                </a:lnTo>
                <a:lnTo>
                  <a:pt x="142" y="120"/>
                </a:lnTo>
                <a:lnTo>
                  <a:pt x="142" y="120"/>
                </a:lnTo>
                <a:lnTo>
                  <a:pt x="143" y="120"/>
                </a:lnTo>
                <a:lnTo>
                  <a:pt x="143" y="120"/>
                </a:lnTo>
                <a:lnTo>
                  <a:pt x="145" y="120"/>
                </a:lnTo>
                <a:lnTo>
                  <a:pt x="146" y="120"/>
                </a:lnTo>
                <a:lnTo>
                  <a:pt x="146" y="120"/>
                </a:lnTo>
                <a:lnTo>
                  <a:pt x="146" y="121"/>
                </a:lnTo>
                <a:lnTo>
                  <a:pt x="145" y="122"/>
                </a:lnTo>
                <a:lnTo>
                  <a:pt x="145" y="122"/>
                </a:lnTo>
                <a:lnTo>
                  <a:pt x="143" y="124"/>
                </a:lnTo>
                <a:lnTo>
                  <a:pt x="143" y="124"/>
                </a:lnTo>
                <a:lnTo>
                  <a:pt x="143" y="125"/>
                </a:lnTo>
                <a:lnTo>
                  <a:pt x="143" y="125"/>
                </a:lnTo>
                <a:lnTo>
                  <a:pt x="143" y="130"/>
                </a:lnTo>
                <a:lnTo>
                  <a:pt x="143" y="130"/>
                </a:lnTo>
                <a:lnTo>
                  <a:pt x="145" y="130"/>
                </a:lnTo>
                <a:lnTo>
                  <a:pt x="146" y="128"/>
                </a:lnTo>
                <a:lnTo>
                  <a:pt x="146" y="128"/>
                </a:lnTo>
                <a:lnTo>
                  <a:pt x="146" y="118"/>
                </a:lnTo>
                <a:lnTo>
                  <a:pt x="146" y="118"/>
                </a:lnTo>
                <a:lnTo>
                  <a:pt x="148" y="104"/>
                </a:lnTo>
                <a:lnTo>
                  <a:pt x="148" y="104"/>
                </a:lnTo>
                <a:lnTo>
                  <a:pt x="148" y="104"/>
                </a:lnTo>
                <a:lnTo>
                  <a:pt x="148" y="104"/>
                </a:lnTo>
                <a:lnTo>
                  <a:pt x="149" y="103"/>
                </a:lnTo>
                <a:lnTo>
                  <a:pt x="150" y="101"/>
                </a:lnTo>
                <a:lnTo>
                  <a:pt x="150" y="101"/>
                </a:lnTo>
                <a:lnTo>
                  <a:pt x="150" y="103"/>
                </a:lnTo>
                <a:lnTo>
                  <a:pt x="152" y="104"/>
                </a:lnTo>
                <a:lnTo>
                  <a:pt x="152" y="104"/>
                </a:lnTo>
                <a:lnTo>
                  <a:pt x="152" y="105"/>
                </a:lnTo>
                <a:lnTo>
                  <a:pt x="152" y="105"/>
                </a:lnTo>
                <a:lnTo>
                  <a:pt x="153" y="122"/>
                </a:lnTo>
                <a:lnTo>
                  <a:pt x="153" y="122"/>
                </a:lnTo>
                <a:lnTo>
                  <a:pt x="153" y="124"/>
                </a:lnTo>
                <a:lnTo>
                  <a:pt x="153" y="124"/>
                </a:lnTo>
                <a:lnTo>
                  <a:pt x="156" y="122"/>
                </a:lnTo>
                <a:lnTo>
                  <a:pt x="156" y="122"/>
                </a:lnTo>
                <a:lnTo>
                  <a:pt x="156" y="121"/>
                </a:lnTo>
                <a:lnTo>
                  <a:pt x="156" y="121"/>
                </a:lnTo>
                <a:lnTo>
                  <a:pt x="157" y="113"/>
                </a:lnTo>
                <a:lnTo>
                  <a:pt x="157" y="113"/>
                </a:lnTo>
                <a:lnTo>
                  <a:pt x="159" y="101"/>
                </a:lnTo>
                <a:lnTo>
                  <a:pt x="159" y="101"/>
                </a:lnTo>
                <a:lnTo>
                  <a:pt x="160" y="98"/>
                </a:lnTo>
                <a:lnTo>
                  <a:pt x="160" y="98"/>
                </a:lnTo>
                <a:lnTo>
                  <a:pt x="162" y="98"/>
                </a:lnTo>
                <a:lnTo>
                  <a:pt x="162" y="98"/>
                </a:lnTo>
                <a:lnTo>
                  <a:pt x="163" y="98"/>
                </a:lnTo>
                <a:lnTo>
                  <a:pt x="163" y="98"/>
                </a:lnTo>
                <a:lnTo>
                  <a:pt x="163" y="101"/>
                </a:lnTo>
                <a:lnTo>
                  <a:pt x="163" y="101"/>
                </a:lnTo>
                <a:lnTo>
                  <a:pt x="165" y="121"/>
                </a:lnTo>
                <a:lnTo>
                  <a:pt x="165" y="121"/>
                </a:lnTo>
                <a:lnTo>
                  <a:pt x="165" y="128"/>
                </a:lnTo>
                <a:lnTo>
                  <a:pt x="165" y="128"/>
                </a:lnTo>
                <a:lnTo>
                  <a:pt x="167" y="127"/>
                </a:lnTo>
                <a:lnTo>
                  <a:pt x="167" y="125"/>
                </a:lnTo>
                <a:lnTo>
                  <a:pt x="167" y="125"/>
                </a:lnTo>
                <a:lnTo>
                  <a:pt x="170" y="107"/>
                </a:lnTo>
                <a:lnTo>
                  <a:pt x="170" y="107"/>
                </a:lnTo>
                <a:lnTo>
                  <a:pt x="170" y="103"/>
                </a:lnTo>
                <a:lnTo>
                  <a:pt x="170" y="103"/>
                </a:lnTo>
                <a:lnTo>
                  <a:pt x="170" y="101"/>
                </a:lnTo>
                <a:lnTo>
                  <a:pt x="172" y="101"/>
                </a:lnTo>
                <a:lnTo>
                  <a:pt x="172" y="101"/>
                </a:lnTo>
                <a:lnTo>
                  <a:pt x="173" y="101"/>
                </a:lnTo>
                <a:lnTo>
                  <a:pt x="173" y="103"/>
                </a:lnTo>
                <a:lnTo>
                  <a:pt x="173" y="103"/>
                </a:lnTo>
                <a:lnTo>
                  <a:pt x="173" y="107"/>
                </a:lnTo>
                <a:lnTo>
                  <a:pt x="173" y="107"/>
                </a:lnTo>
                <a:lnTo>
                  <a:pt x="175" y="121"/>
                </a:lnTo>
                <a:lnTo>
                  <a:pt x="175" y="121"/>
                </a:lnTo>
                <a:lnTo>
                  <a:pt x="175" y="124"/>
                </a:lnTo>
                <a:lnTo>
                  <a:pt x="175" y="124"/>
                </a:lnTo>
                <a:lnTo>
                  <a:pt x="177" y="125"/>
                </a:lnTo>
                <a:lnTo>
                  <a:pt x="176" y="127"/>
                </a:lnTo>
                <a:lnTo>
                  <a:pt x="176" y="127"/>
                </a:lnTo>
                <a:lnTo>
                  <a:pt x="176" y="128"/>
                </a:lnTo>
                <a:lnTo>
                  <a:pt x="176" y="128"/>
                </a:lnTo>
                <a:lnTo>
                  <a:pt x="175" y="131"/>
                </a:lnTo>
                <a:lnTo>
                  <a:pt x="176" y="134"/>
                </a:lnTo>
                <a:lnTo>
                  <a:pt x="176" y="134"/>
                </a:lnTo>
                <a:lnTo>
                  <a:pt x="176" y="132"/>
                </a:lnTo>
                <a:lnTo>
                  <a:pt x="176" y="132"/>
                </a:lnTo>
                <a:lnTo>
                  <a:pt x="179" y="114"/>
                </a:lnTo>
                <a:lnTo>
                  <a:pt x="179" y="114"/>
                </a:lnTo>
                <a:lnTo>
                  <a:pt x="180" y="98"/>
                </a:lnTo>
                <a:lnTo>
                  <a:pt x="180" y="98"/>
                </a:lnTo>
                <a:lnTo>
                  <a:pt x="182" y="97"/>
                </a:lnTo>
                <a:lnTo>
                  <a:pt x="182" y="97"/>
                </a:lnTo>
                <a:lnTo>
                  <a:pt x="183" y="95"/>
                </a:lnTo>
                <a:lnTo>
                  <a:pt x="184" y="97"/>
                </a:lnTo>
                <a:lnTo>
                  <a:pt x="184" y="97"/>
                </a:lnTo>
                <a:lnTo>
                  <a:pt x="184" y="98"/>
                </a:lnTo>
                <a:lnTo>
                  <a:pt x="184" y="98"/>
                </a:lnTo>
                <a:lnTo>
                  <a:pt x="184" y="103"/>
                </a:lnTo>
                <a:lnTo>
                  <a:pt x="184" y="103"/>
                </a:lnTo>
                <a:lnTo>
                  <a:pt x="186" y="127"/>
                </a:lnTo>
                <a:lnTo>
                  <a:pt x="186" y="127"/>
                </a:lnTo>
                <a:lnTo>
                  <a:pt x="186" y="130"/>
                </a:lnTo>
                <a:lnTo>
                  <a:pt x="186" y="130"/>
                </a:lnTo>
                <a:lnTo>
                  <a:pt x="187" y="130"/>
                </a:lnTo>
                <a:lnTo>
                  <a:pt x="187" y="128"/>
                </a:lnTo>
                <a:lnTo>
                  <a:pt x="187" y="128"/>
                </a:lnTo>
                <a:lnTo>
                  <a:pt x="189" y="118"/>
                </a:lnTo>
                <a:lnTo>
                  <a:pt x="189" y="118"/>
                </a:lnTo>
                <a:lnTo>
                  <a:pt x="192" y="95"/>
                </a:lnTo>
                <a:lnTo>
                  <a:pt x="192" y="95"/>
                </a:lnTo>
                <a:lnTo>
                  <a:pt x="192" y="94"/>
                </a:lnTo>
                <a:lnTo>
                  <a:pt x="192" y="94"/>
                </a:lnTo>
                <a:lnTo>
                  <a:pt x="192" y="93"/>
                </a:lnTo>
                <a:lnTo>
                  <a:pt x="193" y="91"/>
                </a:lnTo>
                <a:lnTo>
                  <a:pt x="193" y="91"/>
                </a:lnTo>
                <a:lnTo>
                  <a:pt x="194" y="93"/>
                </a:lnTo>
                <a:lnTo>
                  <a:pt x="194" y="94"/>
                </a:lnTo>
                <a:lnTo>
                  <a:pt x="194" y="94"/>
                </a:lnTo>
                <a:lnTo>
                  <a:pt x="194" y="97"/>
                </a:lnTo>
                <a:lnTo>
                  <a:pt x="194" y="97"/>
                </a:lnTo>
                <a:lnTo>
                  <a:pt x="196" y="122"/>
                </a:lnTo>
                <a:lnTo>
                  <a:pt x="196" y="122"/>
                </a:lnTo>
                <a:lnTo>
                  <a:pt x="196" y="135"/>
                </a:lnTo>
                <a:lnTo>
                  <a:pt x="196" y="135"/>
                </a:lnTo>
                <a:lnTo>
                  <a:pt x="196" y="137"/>
                </a:lnTo>
                <a:lnTo>
                  <a:pt x="196" y="137"/>
                </a:lnTo>
                <a:lnTo>
                  <a:pt x="197" y="137"/>
                </a:lnTo>
                <a:lnTo>
                  <a:pt x="197" y="137"/>
                </a:lnTo>
                <a:lnTo>
                  <a:pt x="197" y="134"/>
                </a:lnTo>
                <a:lnTo>
                  <a:pt x="197" y="134"/>
                </a:lnTo>
                <a:lnTo>
                  <a:pt x="197" y="115"/>
                </a:lnTo>
                <a:lnTo>
                  <a:pt x="199" y="95"/>
                </a:lnTo>
                <a:lnTo>
                  <a:pt x="199" y="95"/>
                </a:lnTo>
                <a:lnTo>
                  <a:pt x="200" y="93"/>
                </a:lnTo>
                <a:lnTo>
                  <a:pt x="200" y="93"/>
                </a:lnTo>
                <a:lnTo>
                  <a:pt x="200" y="91"/>
                </a:lnTo>
                <a:lnTo>
                  <a:pt x="202" y="91"/>
                </a:lnTo>
                <a:lnTo>
                  <a:pt x="202" y="91"/>
                </a:lnTo>
                <a:lnTo>
                  <a:pt x="203" y="93"/>
                </a:lnTo>
                <a:lnTo>
                  <a:pt x="203" y="93"/>
                </a:lnTo>
                <a:lnTo>
                  <a:pt x="203" y="93"/>
                </a:lnTo>
                <a:lnTo>
                  <a:pt x="203" y="95"/>
                </a:lnTo>
                <a:lnTo>
                  <a:pt x="203" y="95"/>
                </a:lnTo>
                <a:lnTo>
                  <a:pt x="204" y="117"/>
                </a:lnTo>
                <a:lnTo>
                  <a:pt x="204" y="117"/>
                </a:lnTo>
                <a:lnTo>
                  <a:pt x="206" y="140"/>
                </a:lnTo>
                <a:lnTo>
                  <a:pt x="206" y="140"/>
                </a:lnTo>
                <a:lnTo>
                  <a:pt x="207" y="144"/>
                </a:lnTo>
                <a:lnTo>
                  <a:pt x="207" y="144"/>
                </a:lnTo>
                <a:lnTo>
                  <a:pt x="207" y="144"/>
                </a:lnTo>
                <a:lnTo>
                  <a:pt x="207" y="144"/>
                </a:lnTo>
                <a:lnTo>
                  <a:pt x="207" y="142"/>
                </a:lnTo>
                <a:lnTo>
                  <a:pt x="207" y="142"/>
                </a:lnTo>
                <a:lnTo>
                  <a:pt x="207" y="117"/>
                </a:lnTo>
                <a:lnTo>
                  <a:pt x="207" y="117"/>
                </a:lnTo>
                <a:lnTo>
                  <a:pt x="207" y="98"/>
                </a:lnTo>
                <a:lnTo>
                  <a:pt x="209" y="80"/>
                </a:lnTo>
                <a:lnTo>
                  <a:pt x="209" y="80"/>
                </a:lnTo>
                <a:lnTo>
                  <a:pt x="211" y="64"/>
                </a:lnTo>
                <a:lnTo>
                  <a:pt x="216" y="49"/>
                </a:lnTo>
                <a:lnTo>
                  <a:pt x="216" y="49"/>
                </a:lnTo>
                <a:lnTo>
                  <a:pt x="216" y="46"/>
                </a:lnTo>
                <a:lnTo>
                  <a:pt x="216" y="46"/>
                </a:lnTo>
                <a:lnTo>
                  <a:pt x="211" y="50"/>
                </a:lnTo>
                <a:lnTo>
                  <a:pt x="211" y="50"/>
                </a:lnTo>
                <a:lnTo>
                  <a:pt x="196" y="57"/>
                </a:lnTo>
                <a:lnTo>
                  <a:pt x="179" y="63"/>
                </a:lnTo>
                <a:lnTo>
                  <a:pt x="179" y="63"/>
                </a:lnTo>
                <a:lnTo>
                  <a:pt x="146" y="71"/>
                </a:lnTo>
                <a:lnTo>
                  <a:pt x="146" y="71"/>
                </a:lnTo>
                <a:lnTo>
                  <a:pt x="135" y="74"/>
                </a:lnTo>
                <a:lnTo>
                  <a:pt x="123" y="74"/>
                </a:lnTo>
                <a:lnTo>
                  <a:pt x="123" y="74"/>
                </a:lnTo>
                <a:lnTo>
                  <a:pt x="121" y="74"/>
                </a:lnTo>
                <a:lnTo>
                  <a:pt x="121" y="74"/>
                </a:lnTo>
                <a:lnTo>
                  <a:pt x="116" y="74"/>
                </a:lnTo>
                <a:lnTo>
                  <a:pt x="116" y="74"/>
                </a:lnTo>
                <a:lnTo>
                  <a:pt x="105" y="73"/>
                </a:lnTo>
                <a:lnTo>
                  <a:pt x="105" y="73"/>
                </a:lnTo>
                <a:lnTo>
                  <a:pt x="103" y="73"/>
                </a:lnTo>
                <a:lnTo>
                  <a:pt x="103" y="73"/>
                </a:lnTo>
                <a:lnTo>
                  <a:pt x="101" y="81"/>
                </a:lnTo>
                <a:lnTo>
                  <a:pt x="101" y="81"/>
                </a:lnTo>
                <a:lnTo>
                  <a:pt x="105" y="80"/>
                </a:lnTo>
                <a:lnTo>
                  <a:pt x="105" y="80"/>
                </a:lnTo>
                <a:lnTo>
                  <a:pt x="112" y="78"/>
                </a:lnTo>
                <a:lnTo>
                  <a:pt x="112" y="78"/>
                </a:lnTo>
                <a:lnTo>
                  <a:pt x="113" y="78"/>
                </a:lnTo>
                <a:lnTo>
                  <a:pt x="113" y="78"/>
                </a:lnTo>
                <a:lnTo>
                  <a:pt x="113" y="78"/>
                </a:lnTo>
                <a:lnTo>
                  <a:pt x="113" y="80"/>
                </a:lnTo>
                <a:lnTo>
                  <a:pt x="113" y="81"/>
                </a:lnTo>
                <a:lnTo>
                  <a:pt x="113" y="81"/>
                </a:lnTo>
                <a:lnTo>
                  <a:pt x="112" y="83"/>
                </a:lnTo>
                <a:lnTo>
                  <a:pt x="112" y="83"/>
                </a:lnTo>
                <a:lnTo>
                  <a:pt x="112" y="83"/>
                </a:lnTo>
                <a:lnTo>
                  <a:pt x="112" y="83"/>
                </a:lnTo>
                <a:lnTo>
                  <a:pt x="116" y="83"/>
                </a:lnTo>
                <a:lnTo>
                  <a:pt x="116" y="83"/>
                </a:lnTo>
                <a:lnTo>
                  <a:pt x="123" y="83"/>
                </a:lnTo>
                <a:lnTo>
                  <a:pt x="123" y="83"/>
                </a:lnTo>
                <a:lnTo>
                  <a:pt x="139" y="81"/>
                </a:lnTo>
                <a:lnTo>
                  <a:pt x="139" y="81"/>
                </a:lnTo>
                <a:lnTo>
                  <a:pt x="172" y="76"/>
                </a:lnTo>
                <a:lnTo>
                  <a:pt x="172" y="76"/>
                </a:lnTo>
                <a:lnTo>
                  <a:pt x="176" y="76"/>
                </a:lnTo>
                <a:lnTo>
                  <a:pt x="176" y="76"/>
                </a:lnTo>
                <a:lnTo>
                  <a:pt x="177" y="76"/>
                </a:lnTo>
                <a:lnTo>
                  <a:pt x="177" y="77"/>
                </a:lnTo>
                <a:lnTo>
                  <a:pt x="177" y="77"/>
                </a:lnTo>
                <a:lnTo>
                  <a:pt x="177" y="78"/>
                </a:lnTo>
                <a:lnTo>
                  <a:pt x="176" y="80"/>
                </a:lnTo>
                <a:lnTo>
                  <a:pt x="176" y="80"/>
                </a:lnTo>
                <a:lnTo>
                  <a:pt x="175" y="80"/>
                </a:lnTo>
                <a:lnTo>
                  <a:pt x="175" y="80"/>
                </a:lnTo>
                <a:lnTo>
                  <a:pt x="157" y="83"/>
                </a:lnTo>
                <a:lnTo>
                  <a:pt x="142" y="86"/>
                </a:lnTo>
                <a:lnTo>
                  <a:pt x="142" y="86"/>
                </a:lnTo>
                <a:lnTo>
                  <a:pt x="133" y="87"/>
                </a:lnTo>
                <a:lnTo>
                  <a:pt x="133" y="87"/>
                </a:lnTo>
                <a:lnTo>
                  <a:pt x="118" y="88"/>
                </a:lnTo>
                <a:lnTo>
                  <a:pt x="118" y="88"/>
                </a:lnTo>
                <a:lnTo>
                  <a:pt x="116" y="90"/>
                </a:lnTo>
                <a:lnTo>
                  <a:pt x="116" y="90"/>
                </a:lnTo>
                <a:lnTo>
                  <a:pt x="109" y="95"/>
                </a:lnTo>
                <a:lnTo>
                  <a:pt x="109" y="95"/>
                </a:lnTo>
                <a:lnTo>
                  <a:pt x="103" y="101"/>
                </a:lnTo>
                <a:lnTo>
                  <a:pt x="103" y="101"/>
                </a:lnTo>
                <a:close/>
                <a:moveTo>
                  <a:pt x="47" y="195"/>
                </a:moveTo>
                <a:lnTo>
                  <a:pt x="47" y="195"/>
                </a:lnTo>
                <a:lnTo>
                  <a:pt x="47" y="196"/>
                </a:lnTo>
                <a:lnTo>
                  <a:pt x="47" y="196"/>
                </a:lnTo>
                <a:lnTo>
                  <a:pt x="48" y="195"/>
                </a:lnTo>
                <a:lnTo>
                  <a:pt x="48" y="195"/>
                </a:lnTo>
                <a:lnTo>
                  <a:pt x="52" y="194"/>
                </a:lnTo>
                <a:lnTo>
                  <a:pt x="52" y="194"/>
                </a:lnTo>
                <a:lnTo>
                  <a:pt x="54" y="194"/>
                </a:lnTo>
                <a:lnTo>
                  <a:pt x="54" y="195"/>
                </a:lnTo>
                <a:lnTo>
                  <a:pt x="54" y="195"/>
                </a:lnTo>
                <a:lnTo>
                  <a:pt x="55" y="196"/>
                </a:lnTo>
                <a:lnTo>
                  <a:pt x="54" y="198"/>
                </a:lnTo>
                <a:lnTo>
                  <a:pt x="54" y="198"/>
                </a:lnTo>
                <a:lnTo>
                  <a:pt x="52" y="199"/>
                </a:lnTo>
                <a:lnTo>
                  <a:pt x="52" y="199"/>
                </a:lnTo>
                <a:lnTo>
                  <a:pt x="44" y="211"/>
                </a:lnTo>
                <a:lnTo>
                  <a:pt x="44" y="211"/>
                </a:lnTo>
                <a:lnTo>
                  <a:pt x="42" y="211"/>
                </a:lnTo>
                <a:lnTo>
                  <a:pt x="42" y="211"/>
                </a:lnTo>
                <a:lnTo>
                  <a:pt x="47" y="209"/>
                </a:lnTo>
                <a:lnTo>
                  <a:pt x="47" y="209"/>
                </a:lnTo>
                <a:lnTo>
                  <a:pt x="48" y="211"/>
                </a:lnTo>
                <a:lnTo>
                  <a:pt x="48" y="212"/>
                </a:lnTo>
                <a:lnTo>
                  <a:pt x="48" y="212"/>
                </a:lnTo>
                <a:lnTo>
                  <a:pt x="48" y="213"/>
                </a:lnTo>
                <a:lnTo>
                  <a:pt x="48" y="213"/>
                </a:lnTo>
                <a:lnTo>
                  <a:pt x="45" y="216"/>
                </a:lnTo>
                <a:lnTo>
                  <a:pt x="45" y="216"/>
                </a:lnTo>
                <a:lnTo>
                  <a:pt x="41" y="222"/>
                </a:lnTo>
                <a:lnTo>
                  <a:pt x="41" y="222"/>
                </a:lnTo>
                <a:lnTo>
                  <a:pt x="41" y="223"/>
                </a:lnTo>
                <a:lnTo>
                  <a:pt x="41" y="223"/>
                </a:lnTo>
                <a:lnTo>
                  <a:pt x="42" y="223"/>
                </a:lnTo>
                <a:lnTo>
                  <a:pt x="45" y="222"/>
                </a:lnTo>
                <a:lnTo>
                  <a:pt x="45" y="222"/>
                </a:lnTo>
                <a:lnTo>
                  <a:pt x="47" y="222"/>
                </a:lnTo>
                <a:lnTo>
                  <a:pt x="47" y="222"/>
                </a:lnTo>
                <a:lnTo>
                  <a:pt x="48" y="222"/>
                </a:lnTo>
                <a:lnTo>
                  <a:pt x="48" y="223"/>
                </a:lnTo>
                <a:lnTo>
                  <a:pt x="48" y="223"/>
                </a:lnTo>
                <a:lnTo>
                  <a:pt x="48" y="226"/>
                </a:lnTo>
                <a:lnTo>
                  <a:pt x="48" y="226"/>
                </a:lnTo>
                <a:lnTo>
                  <a:pt x="41" y="235"/>
                </a:lnTo>
                <a:lnTo>
                  <a:pt x="41" y="235"/>
                </a:lnTo>
                <a:lnTo>
                  <a:pt x="38" y="236"/>
                </a:lnTo>
                <a:lnTo>
                  <a:pt x="38" y="236"/>
                </a:lnTo>
                <a:lnTo>
                  <a:pt x="37" y="236"/>
                </a:lnTo>
                <a:lnTo>
                  <a:pt x="37" y="236"/>
                </a:lnTo>
                <a:lnTo>
                  <a:pt x="32" y="250"/>
                </a:lnTo>
                <a:lnTo>
                  <a:pt x="32" y="250"/>
                </a:lnTo>
                <a:lnTo>
                  <a:pt x="31" y="257"/>
                </a:lnTo>
                <a:lnTo>
                  <a:pt x="28" y="265"/>
                </a:lnTo>
                <a:lnTo>
                  <a:pt x="28" y="265"/>
                </a:lnTo>
                <a:lnTo>
                  <a:pt x="30" y="262"/>
                </a:lnTo>
                <a:lnTo>
                  <a:pt x="30" y="262"/>
                </a:lnTo>
                <a:lnTo>
                  <a:pt x="32" y="256"/>
                </a:lnTo>
                <a:lnTo>
                  <a:pt x="37" y="250"/>
                </a:lnTo>
                <a:lnTo>
                  <a:pt x="37" y="250"/>
                </a:lnTo>
                <a:lnTo>
                  <a:pt x="40" y="248"/>
                </a:lnTo>
                <a:lnTo>
                  <a:pt x="40" y="248"/>
                </a:lnTo>
                <a:lnTo>
                  <a:pt x="40" y="246"/>
                </a:lnTo>
                <a:lnTo>
                  <a:pt x="40" y="246"/>
                </a:lnTo>
                <a:lnTo>
                  <a:pt x="42" y="246"/>
                </a:lnTo>
                <a:lnTo>
                  <a:pt x="42" y="246"/>
                </a:lnTo>
                <a:lnTo>
                  <a:pt x="44" y="248"/>
                </a:lnTo>
                <a:lnTo>
                  <a:pt x="44" y="249"/>
                </a:lnTo>
                <a:lnTo>
                  <a:pt x="44" y="249"/>
                </a:lnTo>
                <a:lnTo>
                  <a:pt x="41" y="250"/>
                </a:lnTo>
                <a:lnTo>
                  <a:pt x="41" y="250"/>
                </a:lnTo>
                <a:lnTo>
                  <a:pt x="40" y="250"/>
                </a:lnTo>
                <a:lnTo>
                  <a:pt x="38" y="252"/>
                </a:lnTo>
                <a:lnTo>
                  <a:pt x="38" y="252"/>
                </a:lnTo>
                <a:lnTo>
                  <a:pt x="35" y="256"/>
                </a:lnTo>
                <a:lnTo>
                  <a:pt x="35" y="256"/>
                </a:lnTo>
                <a:lnTo>
                  <a:pt x="31" y="267"/>
                </a:lnTo>
                <a:lnTo>
                  <a:pt x="28" y="277"/>
                </a:lnTo>
                <a:lnTo>
                  <a:pt x="28" y="277"/>
                </a:lnTo>
                <a:lnTo>
                  <a:pt x="28" y="284"/>
                </a:lnTo>
                <a:lnTo>
                  <a:pt x="28" y="284"/>
                </a:lnTo>
                <a:lnTo>
                  <a:pt x="28" y="286"/>
                </a:lnTo>
                <a:lnTo>
                  <a:pt x="27" y="287"/>
                </a:lnTo>
                <a:lnTo>
                  <a:pt x="27" y="287"/>
                </a:lnTo>
                <a:lnTo>
                  <a:pt x="25" y="287"/>
                </a:lnTo>
                <a:lnTo>
                  <a:pt x="25" y="287"/>
                </a:lnTo>
                <a:lnTo>
                  <a:pt x="27" y="300"/>
                </a:lnTo>
                <a:lnTo>
                  <a:pt x="31" y="313"/>
                </a:lnTo>
                <a:lnTo>
                  <a:pt x="31" y="313"/>
                </a:lnTo>
                <a:lnTo>
                  <a:pt x="32" y="313"/>
                </a:lnTo>
                <a:lnTo>
                  <a:pt x="32" y="313"/>
                </a:lnTo>
                <a:lnTo>
                  <a:pt x="34" y="311"/>
                </a:lnTo>
                <a:lnTo>
                  <a:pt x="35" y="313"/>
                </a:lnTo>
                <a:lnTo>
                  <a:pt x="35" y="313"/>
                </a:lnTo>
                <a:lnTo>
                  <a:pt x="38" y="314"/>
                </a:lnTo>
                <a:lnTo>
                  <a:pt x="41" y="316"/>
                </a:lnTo>
                <a:lnTo>
                  <a:pt x="48" y="316"/>
                </a:lnTo>
                <a:lnTo>
                  <a:pt x="48" y="316"/>
                </a:lnTo>
                <a:lnTo>
                  <a:pt x="51" y="314"/>
                </a:lnTo>
                <a:lnTo>
                  <a:pt x="51" y="314"/>
                </a:lnTo>
                <a:lnTo>
                  <a:pt x="54" y="311"/>
                </a:lnTo>
                <a:lnTo>
                  <a:pt x="57" y="309"/>
                </a:lnTo>
                <a:lnTo>
                  <a:pt x="57" y="309"/>
                </a:lnTo>
                <a:lnTo>
                  <a:pt x="58" y="303"/>
                </a:lnTo>
                <a:lnTo>
                  <a:pt x="59" y="297"/>
                </a:lnTo>
                <a:lnTo>
                  <a:pt x="59" y="297"/>
                </a:lnTo>
                <a:lnTo>
                  <a:pt x="61" y="293"/>
                </a:lnTo>
                <a:lnTo>
                  <a:pt x="61" y="293"/>
                </a:lnTo>
                <a:lnTo>
                  <a:pt x="62" y="290"/>
                </a:lnTo>
                <a:lnTo>
                  <a:pt x="65" y="290"/>
                </a:lnTo>
                <a:lnTo>
                  <a:pt x="65" y="290"/>
                </a:lnTo>
                <a:lnTo>
                  <a:pt x="67" y="292"/>
                </a:lnTo>
                <a:lnTo>
                  <a:pt x="67" y="292"/>
                </a:lnTo>
                <a:lnTo>
                  <a:pt x="67" y="290"/>
                </a:lnTo>
                <a:lnTo>
                  <a:pt x="67" y="290"/>
                </a:lnTo>
                <a:lnTo>
                  <a:pt x="65" y="273"/>
                </a:lnTo>
                <a:lnTo>
                  <a:pt x="65" y="273"/>
                </a:lnTo>
                <a:lnTo>
                  <a:pt x="65" y="267"/>
                </a:lnTo>
                <a:lnTo>
                  <a:pt x="65" y="267"/>
                </a:lnTo>
                <a:lnTo>
                  <a:pt x="64" y="256"/>
                </a:lnTo>
                <a:lnTo>
                  <a:pt x="64" y="256"/>
                </a:lnTo>
                <a:lnTo>
                  <a:pt x="62" y="250"/>
                </a:lnTo>
                <a:lnTo>
                  <a:pt x="62" y="250"/>
                </a:lnTo>
                <a:lnTo>
                  <a:pt x="58" y="239"/>
                </a:lnTo>
                <a:lnTo>
                  <a:pt x="58" y="226"/>
                </a:lnTo>
                <a:lnTo>
                  <a:pt x="58" y="226"/>
                </a:lnTo>
                <a:lnTo>
                  <a:pt x="58" y="222"/>
                </a:lnTo>
                <a:lnTo>
                  <a:pt x="58" y="222"/>
                </a:lnTo>
                <a:lnTo>
                  <a:pt x="58" y="211"/>
                </a:lnTo>
                <a:lnTo>
                  <a:pt x="58" y="201"/>
                </a:lnTo>
                <a:lnTo>
                  <a:pt x="58" y="201"/>
                </a:lnTo>
                <a:lnTo>
                  <a:pt x="61" y="191"/>
                </a:lnTo>
                <a:lnTo>
                  <a:pt x="61" y="191"/>
                </a:lnTo>
                <a:lnTo>
                  <a:pt x="62" y="182"/>
                </a:lnTo>
                <a:lnTo>
                  <a:pt x="67" y="174"/>
                </a:lnTo>
                <a:lnTo>
                  <a:pt x="67" y="174"/>
                </a:lnTo>
                <a:lnTo>
                  <a:pt x="67" y="172"/>
                </a:lnTo>
                <a:lnTo>
                  <a:pt x="67" y="172"/>
                </a:lnTo>
                <a:lnTo>
                  <a:pt x="48" y="171"/>
                </a:lnTo>
                <a:lnTo>
                  <a:pt x="48" y="171"/>
                </a:lnTo>
                <a:lnTo>
                  <a:pt x="48" y="174"/>
                </a:lnTo>
                <a:lnTo>
                  <a:pt x="48" y="176"/>
                </a:lnTo>
                <a:lnTo>
                  <a:pt x="48" y="176"/>
                </a:lnTo>
                <a:lnTo>
                  <a:pt x="47" y="178"/>
                </a:lnTo>
                <a:lnTo>
                  <a:pt x="47" y="178"/>
                </a:lnTo>
                <a:lnTo>
                  <a:pt x="45" y="179"/>
                </a:lnTo>
                <a:lnTo>
                  <a:pt x="45" y="179"/>
                </a:lnTo>
                <a:lnTo>
                  <a:pt x="51" y="176"/>
                </a:lnTo>
                <a:lnTo>
                  <a:pt x="51" y="176"/>
                </a:lnTo>
                <a:lnTo>
                  <a:pt x="52" y="175"/>
                </a:lnTo>
                <a:lnTo>
                  <a:pt x="52" y="175"/>
                </a:lnTo>
                <a:lnTo>
                  <a:pt x="54" y="176"/>
                </a:lnTo>
                <a:lnTo>
                  <a:pt x="55" y="178"/>
                </a:lnTo>
                <a:lnTo>
                  <a:pt x="55" y="178"/>
                </a:lnTo>
                <a:lnTo>
                  <a:pt x="54" y="179"/>
                </a:lnTo>
                <a:lnTo>
                  <a:pt x="54" y="179"/>
                </a:lnTo>
                <a:lnTo>
                  <a:pt x="48" y="185"/>
                </a:lnTo>
                <a:lnTo>
                  <a:pt x="48" y="185"/>
                </a:lnTo>
                <a:lnTo>
                  <a:pt x="48" y="186"/>
                </a:lnTo>
                <a:lnTo>
                  <a:pt x="48" y="186"/>
                </a:lnTo>
                <a:lnTo>
                  <a:pt x="51" y="184"/>
                </a:lnTo>
                <a:lnTo>
                  <a:pt x="51" y="184"/>
                </a:lnTo>
                <a:lnTo>
                  <a:pt x="52" y="184"/>
                </a:lnTo>
                <a:lnTo>
                  <a:pt x="54" y="184"/>
                </a:lnTo>
                <a:lnTo>
                  <a:pt x="54" y="184"/>
                </a:lnTo>
                <a:lnTo>
                  <a:pt x="54" y="185"/>
                </a:lnTo>
                <a:lnTo>
                  <a:pt x="54" y="186"/>
                </a:lnTo>
                <a:lnTo>
                  <a:pt x="54" y="186"/>
                </a:lnTo>
                <a:lnTo>
                  <a:pt x="51" y="191"/>
                </a:lnTo>
                <a:lnTo>
                  <a:pt x="51" y="191"/>
                </a:lnTo>
                <a:lnTo>
                  <a:pt x="47" y="195"/>
                </a:lnTo>
                <a:lnTo>
                  <a:pt x="47" y="195"/>
                </a:lnTo>
                <a:close/>
                <a:moveTo>
                  <a:pt x="217" y="134"/>
                </a:moveTo>
                <a:lnTo>
                  <a:pt x="217" y="134"/>
                </a:lnTo>
                <a:lnTo>
                  <a:pt x="219" y="134"/>
                </a:lnTo>
                <a:lnTo>
                  <a:pt x="219" y="134"/>
                </a:lnTo>
                <a:lnTo>
                  <a:pt x="227" y="134"/>
                </a:lnTo>
                <a:lnTo>
                  <a:pt x="227" y="134"/>
                </a:lnTo>
                <a:lnTo>
                  <a:pt x="250" y="132"/>
                </a:lnTo>
                <a:lnTo>
                  <a:pt x="250" y="132"/>
                </a:lnTo>
                <a:lnTo>
                  <a:pt x="256" y="130"/>
                </a:lnTo>
                <a:lnTo>
                  <a:pt x="256" y="130"/>
                </a:lnTo>
                <a:lnTo>
                  <a:pt x="261" y="127"/>
                </a:lnTo>
                <a:lnTo>
                  <a:pt x="261" y="127"/>
                </a:lnTo>
                <a:lnTo>
                  <a:pt x="267" y="121"/>
                </a:lnTo>
                <a:lnTo>
                  <a:pt x="271" y="113"/>
                </a:lnTo>
                <a:lnTo>
                  <a:pt x="271" y="113"/>
                </a:lnTo>
                <a:lnTo>
                  <a:pt x="273" y="110"/>
                </a:lnTo>
                <a:lnTo>
                  <a:pt x="273" y="110"/>
                </a:lnTo>
                <a:lnTo>
                  <a:pt x="271" y="97"/>
                </a:lnTo>
                <a:lnTo>
                  <a:pt x="271" y="97"/>
                </a:lnTo>
                <a:lnTo>
                  <a:pt x="270" y="93"/>
                </a:lnTo>
                <a:lnTo>
                  <a:pt x="267" y="88"/>
                </a:lnTo>
                <a:lnTo>
                  <a:pt x="267" y="88"/>
                </a:lnTo>
                <a:lnTo>
                  <a:pt x="264" y="84"/>
                </a:lnTo>
                <a:lnTo>
                  <a:pt x="260" y="81"/>
                </a:lnTo>
                <a:lnTo>
                  <a:pt x="260" y="81"/>
                </a:lnTo>
                <a:lnTo>
                  <a:pt x="254" y="80"/>
                </a:lnTo>
                <a:lnTo>
                  <a:pt x="254" y="80"/>
                </a:lnTo>
                <a:lnTo>
                  <a:pt x="243" y="77"/>
                </a:lnTo>
                <a:lnTo>
                  <a:pt x="243" y="77"/>
                </a:lnTo>
                <a:lnTo>
                  <a:pt x="236" y="76"/>
                </a:lnTo>
                <a:lnTo>
                  <a:pt x="229" y="76"/>
                </a:lnTo>
                <a:lnTo>
                  <a:pt x="229" y="76"/>
                </a:lnTo>
                <a:lnTo>
                  <a:pt x="226" y="76"/>
                </a:lnTo>
                <a:lnTo>
                  <a:pt x="224" y="76"/>
                </a:lnTo>
                <a:lnTo>
                  <a:pt x="224" y="76"/>
                </a:lnTo>
                <a:lnTo>
                  <a:pt x="223" y="76"/>
                </a:lnTo>
                <a:lnTo>
                  <a:pt x="221" y="77"/>
                </a:lnTo>
                <a:lnTo>
                  <a:pt x="221" y="77"/>
                </a:lnTo>
                <a:lnTo>
                  <a:pt x="220" y="90"/>
                </a:lnTo>
                <a:lnTo>
                  <a:pt x="220" y="90"/>
                </a:lnTo>
                <a:lnTo>
                  <a:pt x="219" y="105"/>
                </a:lnTo>
                <a:lnTo>
                  <a:pt x="219" y="105"/>
                </a:lnTo>
                <a:lnTo>
                  <a:pt x="217" y="125"/>
                </a:lnTo>
                <a:lnTo>
                  <a:pt x="217" y="125"/>
                </a:lnTo>
                <a:lnTo>
                  <a:pt x="217" y="127"/>
                </a:lnTo>
                <a:lnTo>
                  <a:pt x="217" y="127"/>
                </a:lnTo>
                <a:lnTo>
                  <a:pt x="220" y="127"/>
                </a:lnTo>
                <a:lnTo>
                  <a:pt x="220" y="127"/>
                </a:lnTo>
                <a:lnTo>
                  <a:pt x="223" y="125"/>
                </a:lnTo>
                <a:lnTo>
                  <a:pt x="223" y="125"/>
                </a:lnTo>
                <a:lnTo>
                  <a:pt x="221" y="125"/>
                </a:lnTo>
                <a:lnTo>
                  <a:pt x="221" y="125"/>
                </a:lnTo>
                <a:lnTo>
                  <a:pt x="220" y="122"/>
                </a:lnTo>
                <a:lnTo>
                  <a:pt x="223" y="120"/>
                </a:lnTo>
                <a:lnTo>
                  <a:pt x="223" y="120"/>
                </a:lnTo>
                <a:lnTo>
                  <a:pt x="224" y="120"/>
                </a:lnTo>
                <a:lnTo>
                  <a:pt x="224" y="120"/>
                </a:lnTo>
                <a:lnTo>
                  <a:pt x="220" y="118"/>
                </a:lnTo>
                <a:lnTo>
                  <a:pt x="220" y="118"/>
                </a:lnTo>
                <a:lnTo>
                  <a:pt x="219" y="117"/>
                </a:lnTo>
                <a:lnTo>
                  <a:pt x="219" y="115"/>
                </a:lnTo>
                <a:lnTo>
                  <a:pt x="219" y="115"/>
                </a:lnTo>
                <a:lnTo>
                  <a:pt x="220" y="114"/>
                </a:lnTo>
                <a:lnTo>
                  <a:pt x="220" y="114"/>
                </a:lnTo>
                <a:lnTo>
                  <a:pt x="220" y="114"/>
                </a:lnTo>
                <a:lnTo>
                  <a:pt x="223" y="113"/>
                </a:lnTo>
                <a:lnTo>
                  <a:pt x="223" y="113"/>
                </a:lnTo>
                <a:lnTo>
                  <a:pt x="227" y="113"/>
                </a:lnTo>
                <a:lnTo>
                  <a:pt x="227" y="113"/>
                </a:lnTo>
                <a:lnTo>
                  <a:pt x="221" y="111"/>
                </a:lnTo>
                <a:lnTo>
                  <a:pt x="221" y="111"/>
                </a:lnTo>
                <a:lnTo>
                  <a:pt x="220" y="111"/>
                </a:lnTo>
                <a:lnTo>
                  <a:pt x="220" y="111"/>
                </a:lnTo>
                <a:lnTo>
                  <a:pt x="220" y="110"/>
                </a:lnTo>
                <a:lnTo>
                  <a:pt x="220" y="110"/>
                </a:lnTo>
                <a:lnTo>
                  <a:pt x="221" y="108"/>
                </a:lnTo>
                <a:lnTo>
                  <a:pt x="221" y="108"/>
                </a:lnTo>
                <a:lnTo>
                  <a:pt x="223" y="108"/>
                </a:lnTo>
                <a:lnTo>
                  <a:pt x="223" y="108"/>
                </a:lnTo>
                <a:lnTo>
                  <a:pt x="226" y="108"/>
                </a:lnTo>
                <a:lnTo>
                  <a:pt x="226" y="108"/>
                </a:lnTo>
                <a:lnTo>
                  <a:pt x="234" y="108"/>
                </a:lnTo>
                <a:lnTo>
                  <a:pt x="243" y="108"/>
                </a:lnTo>
                <a:lnTo>
                  <a:pt x="243" y="108"/>
                </a:lnTo>
                <a:lnTo>
                  <a:pt x="248" y="108"/>
                </a:lnTo>
                <a:lnTo>
                  <a:pt x="254" y="107"/>
                </a:lnTo>
                <a:lnTo>
                  <a:pt x="254" y="107"/>
                </a:lnTo>
                <a:lnTo>
                  <a:pt x="258" y="105"/>
                </a:lnTo>
                <a:lnTo>
                  <a:pt x="258" y="105"/>
                </a:lnTo>
                <a:lnTo>
                  <a:pt x="260" y="105"/>
                </a:lnTo>
                <a:lnTo>
                  <a:pt x="260" y="105"/>
                </a:lnTo>
                <a:lnTo>
                  <a:pt x="261" y="105"/>
                </a:lnTo>
                <a:lnTo>
                  <a:pt x="263" y="104"/>
                </a:lnTo>
                <a:lnTo>
                  <a:pt x="263" y="104"/>
                </a:lnTo>
                <a:lnTo>
                  <a:pt x="263" y="98"/>
                </a:lnTo>
                <a:lnTo>
                  <a:pt x="263" y="98"/>
                </a:lnTo>
                <a:lnTo>
                  <a:pt x="263" y="97"/>
                </a:lnTo>
                <a:lnTo>
                  <a:pt x="263" y="97"/>
                </a:lnTo>
                <a:lnTo>
                  <a:pt x="261" y="98"/>
                </a:lnTo>
                <a:lnTo>
                  <a:pt x="261" y="98"/>
                </a:lnTo>
                <a:lnTo>
                  <a:pt x="260" y="95"/>
                </a:lnTo>
                <a:lnTo>
                  <a:pt x="260" y="93"/>
                </a:lnTo>
                <a:lnTo>
                  <a:pt x="260" y="93"/>
                </a:lnTo>
                <a:lnTo>
                  <a:pt x="263" y="93"/>
                </a:lnTo>
                <a:lnTo>
                  <a:pt x="264" y="93"/>
                </a:lnTo>
                <a:lnTo>
                  <a:pt x="264" y="93"/>
                </a:lnTo>
                <a:lnTo>
                  <a:pt x="265" y="95"/>
                </a:lnTo>
                <a:lnTo>
                  <a:pt x="265" y="95"/>
                </a:lnTo>
                <a:lnTo>
                  <a:pt x="265" y="103"/>
                </a:lnTo>
                <a:lnTo>
                  <a:pt x="265" y="103"/>
                </a:lnTo>
                <a:lnTo>
                  <a:pt x="265" y="105"/>
                </a:lnTo>
                <a:lnTo>
                  <a:pt x="263" y="110"/>
                </a:lnTo>
                <a:lnTo>
                  <a:pt x="263" y="110"/>
                </a:lnTo>
                <a:lnTo>
                  <a:pt x="261" y="113"/>
                </a:lnTo>
                <a:lnTo>
                  <a:pt x="261" y="113"/>
                </a:lnTo>
                <a:lnTo>
                  <a:pt x="263" y="114"/>
                </a:lnTo>
                <a:lnTo>
                  <a:pt x="263" y="114"/>
                </a:lnTo>
                <a:lnTo>
                  <a:pt x="263" y="115"/>
                </a:lnTo>
                <a:lnTo>
                  <a:pt x="261" y="117"/>
                </a:lnTo>
                <a:lnTo>
                  <a:pt x="261" y="117"/>
                </a:lnTo>
                <a:lnTo>
                  <a:pt x="263" y="118"/>
                </a:lnTo>
                <a:lnTo>
                  <a:pt x="260" y="121"/>
                </a:lnTo>
                <a:lnTo>
                  <a:pt x="260" y="121"/>
                </a:lnTo>
                <a:lnTo>
                  <a:pt x="258" y="121"/>
                </a:lnTo>
                <a:lnTo>
                  <a:pt x="258" y="121"/>
                </a:lnTo>
                <a:lnTo>
                  <a:pt x="247" y="125"/>
                </a:lnTo>
                <a:lnTo>
                  <a:pt x="247" y="125"/>
                </a:lnTo>
                <a:lnTo>
                  <a:pt x="241" y="127"/>
                </a:lnTo>
                <a:lnTo>
                  <a:pt x="234" y="127"/>
                </a:lnTo>
                <a:lnTo>
                  <a:pt x="234" y="127"/>
                </a:lnTo>
                <a:lnTo>
                  <a:pt x="230" y="127"/>
                </a:lnTo>
                <a:lnTo>
                  <a:pt x="226" y="128"/>
                </a:lnTo>
                <a:lnTo>
                  <a:pt x="226" y="128"/>
                </a:lnTo>
                <a:lnTo>
                  <a:pt x="226" y="130"/>
                </a:lnTo>
                <a:lnTo>
                  <a:pt x="226" y="130"/>
                </a:lnTo>
                <a:lnTo>
                  <a:pt x="224" y="131"/>
                </a:lnTo>
                <a:lnTo>
                  <a:pt x="223" y="132"/>
                </a:lnTo>
                <a:lnTo>
                  <a:pt x="223" y="132"/>
                </a:lnTo>
                <a:lnTo>
                  <a:pt x="219" y="131"/>
                </a:lnTo>
                <a:lnTo>
                  <a:pt x="219" y="131"/>
                </a:lnTo>
                <a:lnTo>
                  <a:pt x="217" y="131"/>
                </a:lnTo>
                <a:lnTo>
                  <a:pt x="217" y="131"/>
                </a:lnTo>
                <a:lnTo>
                  <a:pt x="217" y="134"/>
                </a:lnTo>
                <a:lnTo>
                  <a:pt x="217" y="134"/>
                </a:lnTo>
                <a:close/>
                <a:moveTo>
                  <a:pt x="182" y="135"/>
                </a:moveTo>
                <a:lnTo>
                  <a:pt x="182" y="135"/>
                </a:lnTo>
                <a:lnTo>
                  <a:pt x="180" y="137"/>
                </a:lnTo>
                <a:lnTo>
                  <a:pt x="179" y="138"/>
                </a:lnTo>
                <a:lnTo>
                  <a:pt x="179" y="138"/>
                </a:lnTo>
                <a:lnTo>
                  <a:pt x="179" y="141"/>
                </a:lnTo>
                <a:lnTo>
                  <a:pt x="179" y="141"/>
                </a:lnTo>
                <a:lnTo>
                  <a:pt x="177" y="147"/>
                </a:lnTo>
                <a:lnTo>
                  <a:pt x="177" y="147"/>
                </a:lnTo>
                <a:lnTo>
                  <a:pt x="176" y="148"/>
                </a:lnTo>
                <a:lnTo>
                  <a:pt x="176" y="148"/>
                </a:lnTo>
                <a:lnTo>
                  <a:pt x="176" y="148"/>
                </a:lnTo>
                <a:lnTo>
                  <a:pt x="175" y="147"/>
                </a:lnTo>
                <a:lnTo>
                  <a:pt x="173" y="147"/>
                </a:lnTo>
                <a:lnTo>
                  <a:pt x="173" y="147"/>
                </a:lnTo>
                <a:lnTo>
                  <a:pt x="173" y="144"/>
                </a:lnTo>
                <a:lnTo>
                  <a:pt x="173" y="144"/>
                </a:lnTo>
                <a:lnTo>
                  <a:pt x="172" y="140"/>
                </a:lnTo>
                <a:lnTo>
                  <a:pt x="172" y="140"/>
                </a:lnTo>
                <a:lnTo>
                  <a:pt x="170" y="140"/>
                </a:lnTo>
                <a:lnTo>
                  <a:pt x="170" y="140"/>
                </a:lnTo>
                <a:lnTo>
                  <a:pt x="169" y="142"/>
                </a:lnTo>
                <a:lnTo>
                  <a:pt x="169" y="142"/>
                </a:lnTo>
                <a:lnTo>
                  <a:pt x="169" y="145"/>
                </a:lnTo>
                <a:lnTo>
                  <a:pt x="169" y="145"/>
                </a:lnTo>
                <a:lnTo>
                  <a:pt x="166" y="145"/>
                </a:lnTo>
                <a:lnTo>
                  <a:pt x="166" y="145"/>
                </a:lnTo>
                <a:lnTo>
                  <a:pt x="165" y="145"/>
                </a:lnTo>
                <a:lnTo>
                  <a:pt x="165" y="145"/>
                </a:lnTo>
                <a:lnTo>
                  <a:pt x="165" y="142"/>
                </a:lnTo>
                <a:lnTo>
                  <a:pt x="165" y="142"/>
                </a:lnTo>
                <a:lnTo>
                  <a:pt x="163" y="140"/>
                </a:lnTo>
                <a:lnTo>
                  <a:pt x="163" y="140"/>
                </a:lnTo>
                <a:lnTo>
                  <a:pt x="162" y="134"/>
                </a:lnTo>
                <a:lnTo>
                  <a:pt x="162" y="134"/>
                </a:lnTo>
                <a:lnTo>
                  <a:pt x="162" y="135"/>
                </a:lnTo>
                <a:lnTo>
                  <a:pt x="162" y="135"/>
                </a:lnTo>
                <a:lnTo>
                  <a:pt x="159" y="135"/>
                </a:lnTo>
                <a:lnTo>
                  <a:pt x="159" y="135"/>
                </a:lnTo>
                <a:lnTo>
                  <a:pt x="157" y="137"/>
                </a:lnTo>
                <a:lnTo>
                  <a:pt x="157" y="137"/>
                </a:lnTo>
                <a:lnTo>
                  <a:pt x="157" y="141"/>
                </a:lnTo>
                <a:lnTo>
                  <a:pt x="157" y="141"/>
                </a:lnTo>
                <a:lnTo>
                  <a:pt x="156" y="144"/>
                </a:lnTo>
                <a:lnTo>
                  <a:pt x="156" y="144"/>
                </a:lnTo>
                <a:lnTo>
                  <a:pt x="155" y="144"/>
                </a:lnTo>
                <a:lnTo>
                  <a:pt x="153" y="144"/>
                </a:lnTo>
                <a:lnTo>
                  <a:pt x="153" y="144"/>
                </a:lnTo>
                <a:lnTo>
                  <a:pt x="153" y="142"/>
                </a:lnTo>
                <a:lnTo>
                  <a:pt x="153" y="142"/>
                </a:lnTo>
                <a:lnTo>
                  <a:pt x="152" y="140"/>
                </a:lnTo>
                <a:lnTo>
                  <a:pt x="152" y="140"/>
                </a:lnTo>
                <a:lnTo>
                  <a:pt x="150" y="138"/>
                </a:lnTo>
                <a:lnTo>
                  <a:pt x="150" y="138"/>
                </a:lnTo>
                <a:lnTo>
                  <a:pt x="149" y="137"/>
                </a:lnTo>
                <a:lnTo>
                  <a:pt x="149" y="134"/>
                </a:lnTo>
                <a:lnTo>
                  <a:pt x="149" y="134"/>
                </a:lnTo>
                <a:lnTo>
                  <a:pt x="150" y="132"/>
                </a:lnTo>
                <a:lnTo>
                  <a:pt x="150" y="132"/>
                </a:lnTo>
                <a:lnTo>
                  <a:pt x="150" y="130"/>
                </a:lnTo>
                <a:lnTo>
                  <a:pt x="150" y="130"/>
                </a:lnTo>
                <a:lnTo>
                  <a:pt x="149" y="131"/>
                </a:lnTo>
                <a:lnTo>
                  <a:pt x="148" y="132"/>
                </a:lnTo>
                <a:lnTo>
                  <a:pt x="148" y="132"/>
                </a:lnTo>
                <a:lnTo>
                  <a:pt x="148" y="140"/>
                </a:lnTo>
                <a:lnTo>
                  <a:pt x="148" y="140"/>
                </a:lnTo>
                <a:lnTo>
                  <a:pt x="146" y="142"/>
                </a:lnTo>
                <a:lnTo>
                  <a:pt x="145" y="144"/>
                </a:lnTo>
                <a:lnTo>
                  <a:pt x="145" y="144"/>
                </a:lnTo>
                <a:lnTo>
                  <a:pt x="145" y="144"/>
                </a:lnTo>
                <a:lnTo>
                  <a:pt x="145" y="144"/>
                </a:lnTo>
                <a:lnTo>
                  <a:pt x="146" y="147"/>
                </a:lnTo>
                <a:lnTo>
                  <a:pt x="149" y="148"/>
                </a:lnTo>
                <a:lnTo>
                  <a:pt x="149" y="148"/>
                </a:lnTo>
                <a:lnTo>
                  <a:pt x="165" y="148"/>
                </a:lnTo>
                <a:lnTo>
                  <a:pt x="165" y="148"/>
                </a:lnTo>
                <a:lnTo>
                  <a:pt x="189" y="152"/>
                </a:lnTo>
                <a:lnTo>
                  <a:pt x="189" y="152"/>
                </a:lnTo>
                <a:lnTo>
                  <a:pt x="197" y="154"/>
                </a:lnTo>
                <a:lnTo>
                  <a:pt x="202" y="157"/>
                </a:lnTo>
                <a:lnTo>
                  <a:pt x="206" y="159"/>
                </a:lnTo>
                <a:lnTo>
                  <a:pt x="206" y="159"/>
                </a:lnTo>
                <a:lnTo>
                  <a:pt x="207" y="161"/>
                </a:lnTo>
                <a:lnTo>
                  <a:pt x="207" y="161"/>
                </a:lnTo>
                <a:lnTo>
                  <a:pt x="207" y="155"/>
                </a:lnTo>
                <a:lnTo>
                  <a:pt x="207" y="155"/>
                </a:lnTo>
                <a:lnTo>
                  <a:pt x="207" y="151"/>
                </a:lnTo>
                <a:lnTo>
                  <a:pt x="207" y="151"/>
                </a:lnTo>
                <a:lnTo>
                  <a:pt x="206" y="152"/>
                </a:lnTo>
                <a:lnTo>
                  <a:pt x="206" y="152"/>
                </a:lnTo>
                <a:lnTo>
                  <a:pt x="204" y="152"/>
                </a:lnTo>
                <a:lnTo>
                  <a:pt x="203" y="152"/>
                </a:lnTo>
                <a:lnTo>
                  <a:pt x="202" y="151"/>
                </a:lnTo>
                <a:lnTo>
                  <a:pt x="202" y="149"/>
                </a:lnTo>
                <a:lnTo>
                  <a:pt x="202" y="149"/>
                </a:lnTo>
                <a:lnTo>
                  <a:pt x="200" y="145"/>
                </a:lnTo>
                <a:lnTo>
                  <a:pt x="200" y="145"/>
                </a:lnTo>
                <a:lnTo>
                  <a:pt x="200" y="144"/>
                </a:lnTo>
                <a:lnTo>
                  <a:pt x="200" y="144"/>
                </a:lnTo>
                <a:lnTo>
                  <a:pt x="200" y="145"/>
                </a:lnTo>
                <a:lnTo>
                  <a:pt x="200" y="145"/>
                </a:lnTo>
                <a:lnTo>
                  <a:pt x="200" y="151"/>
                </a:lnTo>
                <a:lnTo>
                  <a:pt x="200" y="151"/>
                </a:lnTo>
                <a:lnTo>
                  <a:pt x="199" y="152"/>
                </a:lnTo>
                <a:lnTo>
                  <a:pt x="199" y="152"/>
                </a:lnTo>
                <a:lnTo>
                  <a:pt x="197" y="152"/>
                </a:lnTo>
                <a:lnTo>
                  <a:pt x="196" y="151"/>
                </a:lnTo>
                <a:lnTo>
                  <a:pt x="196" y="151"/>
                </a:lnTo>
                <a:lnTo>
                  <a:pt x="194" y="149"/>
                </a:lnTo>
                <a:lnTo>
                  <a:pt x="194" y="149"/>
                </a:lnTo>
                <a:lnTo>
                  <a:pt x="193" y="142"/>
                </a:lnTo>
                <a:lnTo>
                  <a:pt x="193" y="142"/>
                </a:lnTo>
                <a:lnTo>
                  <a:pt x="189" y="142"/>
                </a:lnTo>
                <a:lnTo>
                  <a:pt x="189" y="142"/>
                </a:lnTo>
                <a:lnTo>
                  <a:pt x="189" y="144"/>
                </a:lnTo>
                <a:lnTo>
                  <a:pt x="189" y="144"/>
                </a:lnTo>
                <a:lnTo>
                  <a:pt x="187" y="148"/>
                </a:lnTo>
                <a:lnTo>
                  <a:pt x="187" y="148"/>
                </a:lnTo>
                <a:lnTo>
                  <a:pt x="187" y="149"/>
                </a:lnTo>
                <a:lnTo>
                  <a:pt x="186" y="149"/>
                </a:lnTo>
                <a:lnTo>
                  <a:pt x="186" y="149"/>
                </a:lnTo>
                <a:lnTo>
                  <a:pt x="184" y="149"/>
                </a:lnTo>
                <a:lnTo>
                  <a:pt x="183" y="148"/>
                </a:lnTo>
                <a:lnTo>
                  <a:pt x="183" y="148"/>
                </a:lnTo>
                <a:lnTo>
                  <a:pt x="183" y="145"/>
                </a:lnTo>
                <a:lnTo>
                  <a:pt x="183" y="145"/>
                </a:lnTo>
                <a:lnTo>
                  <a:pt x="182" y="135"/>
                </a:lnTo>
                <a:lnTo>
                  <a:pt x="182" y="135"/>
                </a:lnTo>
                <a:close/>
                <a:moveTo>
                  <a:pt x="52" y="331"/>
                </a:move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lnTo>
                  <a:pt x="58" y="330"/>
                </a:lnTo>
                <a:lnTo>
                  <a:pt x="62" y="326"/>
                </a:lnTo>
                <a:lnTo>
                  <a:pt x="62" y="326"/>
                </a:lnTo>
                <a:lnTo>
                  <a:pt x="68" y="317"/>
                </a:lnTo>
                <a:lnTo>
                  <a:pt x="71" y="309"/>
                </a:lnTo>
                <a:lnTo>
                  <a:pt x="71" y="309"/>
                </a:lnTo>
                <a:lnTo>
                  <a:pt x="72" y="304"/>
                </a:lnTo>
                <a:lnTo>
                  <a:pt x="74" y="300"/>
                </a:lnTo>
                <a:lnTo>
                  <a:pt x="74" y="300"/>
                </a:lnTo>
                <a:lnTo>
                  <a:pt x="74" y="289"/>
                </a:lnTo>
                <a:lnTo>
                  <a:pt x="71" y="277"/>
                </a:lnTo>
                <a:lnTo>
                  <a:pt x="71" y="277"/>
                </a:lnTo>
                <a:lnTo>
                  <a:pt x="71" y="276"/>
                </a:lnTo>
                <a:lnTo>
                  <a:pt x="71" y="276"/>
                </a:lnTo>
                <a:lnTo>
                  <a:pt x="71" y="277"/>
                </a:lnTo>
                <a:lnTo>
                  <a:pt x="71" y="277"/>
                </a:lnTo>
                <a:lnTo>
                  <a:pt x="71" y="293"/>
                </a:lnTo>
                <a:lnTo>
                  <a:pt x="71" y="293"/>
                </a:lnTo>
                <a:lnTo>
                  <a:pt x="69" y="300"/>
                </a:lnTo>
                <a:lnTo>
                  <a:pt x="68" y="306"/>
                </a:lnTo>
                <a:lnTo>
                  <a:pt x="68" y="306"/>
                </a:lnTo>
                <a:lnTo>
                  <a:pt x="61" y="321"/>
                </a:lnTo>
                <a:lnTo>
                  <a:pt x="61" y="321"/>
                </a:lnTo>
                <a:lnTo>
                  <a:pt x="57" y="327"/>
                </a:ln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lnTo>
                  <a:pt x="52" y="331"/>
                </a:lnTo>
                <a:close/>
                <a:moveTo>
                  <a:pt x="65" y="297"/>
                </a:moveTo>
                <a:lnTo>
                  <a:pt x="65" y="297"/>
                </a:lnTo>
                <a:lnTo>
                  <a:pt x="65" y="297"/>
                </a:lnTo>
                <a:lnTo>
                  <a:pt x="65" y="297"/>
                </a:lnTo>
                <a:lnTo>
                  <a:pt x="64" y="297"/>
                </a:lnTo>
                <a:lnTo>
                  <a:pt x="64" y="297"/>
                </a:lnTo>
                <a:lnTo>
                  <a:pt x="58" y="310"/>
                </a:lnTo>
                <a:lnTo>
                  <a:pt x="58" y="310"/>
                </a:lnTo>
                <a:lnTo>
                  <a:pt x="57" y="313"/>
                </a:lnTo>
                <a:lnTo>
                  <a:pt x="57" y="313"/>
                </a:lnTo>
                <a:lnTo>
                  <a:pt x="54" y="316"/>
                </a:lnTo>
                <a:lnTo>
                  <a:pt x="51" y="317"/>
                </a:lnTo>
                <a:lnTo>
                  <a:pt x="47" y="319"/>
                </a:lnTo>
                <a:lnTo>
                  <a:pt x="42" y="319"/>
                </a:lnTo>
                <a:lnTo>
                  <a:pt x="42" y="319"/>
                </a:lnTo>
                <a:lnTo>
                  <a:pt x="34" y="319"/>
                </a:lnTo>
                <a:lnTo>
                  <a:pt x="34" y="319"/>
                </a:lnTo>
                <a:lnTo>
                  <a:pt x="37" y="324"/>
                </a:lnTo>
                <a:lnTo>
                  <a:pt x="37" y="324"/>
                </a:lnTo>
                <a:lnTo>
                  <a:pt x="38" y="326"/>
                </a:lnTo>
                <a:lnTo>
                  <a:pt x="38" y="326"/>
                </a:lnTo>
                <a:lnTo>
                  <a:pt x="40" y="326"/>
                </a:lnTo>
                <a:lnTo>
                  <a:pt x="40" y="326"/>
                </a:lnTo>
                <a:lnTo>
                  <a:pt x="45" y="324"/>
                </a:lnTo>
                <a:lnTo>
                  <a:pt x="45" y="324"/>
                </a:lnTo>
                <a:lnTo>
                  <a:pt x="51" y="323"/>
                </a:lnTo>
                <a:lnTo>
                  <a:pt x="55" y="320"/>
                </a:lnTo>
                <a:lnTo>
                  <a:pt x="55" y="320"/>
                </a:lnTo>
                <a:lnTo>
                  <a:pt x="59" y="314"/>
                </a:lnTo>
                <a:lnTo>
                  <a:pt x="59" y="314"/>
                </a:lnTo>
                <a:lnTo>
                  <a:pt x="64" y="303"/>
                </a:lnTo>
                <a:lnTo>
                  <a:pt x="64" y="303"/>
                </a:lnTo>
                <a:lnTo>
                  <a:pt x="65" y="297"/>
                </a:lnTo>
                <a:lnTo>
                  <a:pt x="65" y="297"/>
                </a:lnTo>
                <a:close/>
                <a:moveTo>
                  <a:pt x="258" y="216"/>
                </a:moveTo>
                <a:lnTo>
                  <a:pt x="258" y="216"/>
                </a:lnTo>
                <a:lnTo>
                  <a:pt x="258" y="216"/>
                </a:lnTo>
                <a:lnTo>
                  <a:pt x="258" y="216"/>
                </a:lnTo>
                <a:lnTo>
                  <a:pt x="251" y="218"/>
                </a:lnTo>
                <a:lnTo>
                  <a:pt x="251" y="218"/>
                </a:lnTo>
                <a:lnTo>
                  <a:pt x="246" y="216"/>
                </a:lnTo>
                <a:lnTo>
                  <a:pt x="240" y="215"/>
                </a:lnTo>
                <a:lnTo>
                  <a:pt x="240" y="215"/>
                </a:lnTo>
                <a:lnTo>
                  <a:pt x="237" y="213"/>
                </a:lnTo>
                <a:lnTo>
                  <a:pt x="237" y="213"/>
                </a:lnTo>
                <a:lnTo>
                  <a:pt x="236" y="213"/>
                </a:lnTo>
                <a:lnTo>
                  <a:pt x="233" y="212"/>
                </a:lnTo>
                <a:lnTo>
                  <a:pt x="233" y="212"/>
                </a:lnTo>
                <a:lnTo>
                  <a:pt x="230" y="209"/>
                </a:lnTo>
                <a:lnTo>
                  <a:pt x="230" y="209"/>
                </a:lnTo>
                <a:lnTo>
                  <a:pt x="229" y="208"/>
                </a:lnTo>
                <a:lnTo>
                  <a:pt x="229" y="208"/>
                </a:lnTo>
                <a:lnTo>
                  <a:pt x="227" y="206"/>
                </a:lnTo>
                <a:lnTo>
                  <a:pt x="227" y="205"/>
                </a:lnTo>
                <a:lnTo>
                  <a:pt x="227" y="205"/>
                </a:lnTo>
                <a:lnTo>
                  <a:pt x="227" y="203"/>
                </a:lnTo>
                <a:lnTo>
                  <a:pt x="227" y="203"/>
                </a:lnTo>
                <a:lnTo>
                  <a:pt x="223" y="198"/>
                </a:lnTo>
                <a:lnTo>
                  <a:pt x="223" y="198"/>
                </a:lnTo>
                <a:lnTo>
                  <a:pt x="220" y="194"/>
                </a:lnTo>
                <a:lnTo>
                  <a:pt x="220" y="194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6" y="191"/>
                </a:lnTo>
                <a:lnTo>
                  <a:pt x="216" y="191"/>
                </a:lnTo>
                <a:lnTo>
                  <a:pt x="220" y="202"/>
                </a:lnTo>
                <a:lnTo>
                  <a:pt x="229" y="211"/>
                </a:lnTo>
                <a:lnTo>
                  <a:pt x="229" y="211"/>
                </a:lnTo>
                <a:lnTo>
                  <a:pt x="231" y="215"/>
                </a:lnTo>
                <a:lnTo>
                  <a:pt x="237" y="216"/>
                </a:lnTo>
                <a:lnTo>
                  <a:pt x="237" y="216"/>
                </a:lnTo>
                <a:lnTo>
                  <a:pt x="244" y="218"/>
                </a:lnTo>
                <a:lnTo>
                  <a:pt x="251" y="219"/>
                </a:lnTo>
                <a:lnTo>
                  <a:pt x="251" y="219"/>
                </a:lnTo>
                <a:lnTo>
                  <a:pt x="256" y="218"/>
                </a:lnTo>
                <a:lnTo>
                  <a:pt x="258" y="216"/>
                </a:lnTo>
                <a:lnTo>
                  <a:pt x="258" y="216"/>
                </a:lnTo>
                <a:close/>
                <a:moveTo>
                  <a:pt x="287" y="33"/>
                </a:moveTo>
                <a:lnTo>
                  <a:pt x="287" y="33"/>
                </a:lnTo>
                <a:lnTo>
                  <a:pt x="287" y="32"/>
                </a:lnTo>
                <a:lnTo>
                  <a:pt x="287" y="32"/>
                </a:lnTo>
                <a:lnTo>
                  <a:pt x="283" y="24"/>
                </a:lnTo>
                <a:lnTo>
                  <a:pt x="278" y="17"/>
                </a:lnTo>
                <a:lnTo>
                  <a:pt x="278" y="17"/>
                </a:lnTo>
                <a:lnTo>
                  <a:pt x="274" y="13"/>
                </a:lnTo>
                <a:lnTo>
                  <a:pt x="270" y="10"/>
                </a:lnTo>
                <a:lnTo>
                  <a:pt x="270" y="10"/>
                </a:lnTo>
                <a:lnTo>
                  <a:pt x="263" y="7"/>
                </a:lnTo>
                <a:lnTo>
                  <a:pt x="263" y="7"/>
                </a:lnTo>
                <a:lnTo>
                  <a:pt x="258" y="7"/>
                </a:lnTo>
                <a:lnTo>
                  <a:pt x="253" y="6"/>
                </a:lnTo>
                <a:lnTo>
                  <a:pt x="253" y="6"/>
                </a:lnTo>
                <a:lnTo>
                  <a:pt x="251" y="7"/>
                </a:lnTo>
                <a:lnTo>
                  <a:pt x="251" y="7"/>
                </a:lnTo>
                <a:lnTo>
                  <a:pt x="253" y="10"/>
                </a:lnTo>
                <a:lnTo>
                  <a:pt x="253" y="10"/>
                </a:lnTo>
                <a:lnTo>
                  <a:pt x="260" y="10"/>
                </a:lnTo>
                <a:lnTo>
                  <a:pt x="260" y="10"/>
                </a:lnTo>
                <a:lnTo>
                  <a:pt x="265" y="13"/>
                </a:lnTo>
                <a:lnTo>
                  <a:pt x="271" y="16"/>
                </a:lnTo>
                <a:lnTo>
                  <a:pt x="271" y="16"/>
                </a:lnTo>
                <a:lnTo>
                  <a:pt x="280" y="24"/>
                </a:lnTo>
                <a:lnTo>
                  <a:pt x="280" y="24"/>
                </a:lnTo>
                <a:lnTo>
                  <a:pt x="287" y="33"/>
                </a:lnTo>
                <a:lnTo>
                  <a:pt x="287" y="33"/>
                </a:lnTo>
                <a:close/>
                <a:moveTo>
                  <a:pt x="30" y="74"/>
                </a:move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27" y="74"/>
                </a:lnTo>
                <a:lnTo>
                  <a:pt x="27" y="74"/>
                </a:lnTo>
                <a:lnTo>
                  <a:pt x="25" y="74"/>
                </a:lnTo>
                <a:lnTo>
                  <a:pt x="24" y="74"/>
                </a:lnTo>
                <a:lnTo>
                  <a:pt x="24" y="74"/>
                </a:lnTo>
                <a:lnTo>
                  <a:pt x="22" y="73"/>
                </a:lnTo>
                <a:lnTo>
                  <a:pt x="22" y="73"/>
                </a:lnTo>
                <a:lnTo>
                  <a:pt x="22" y="73"/>
                </a:lnTo>
                <a:lnTo>
                  <a:pt x="22" y="73"/>
                </a:lnTo>
                <a:lnTo>
                  <a:pt x="17" y="87"/>
                </a:lnTo>
                <a:lnTo>
                  <a:pt x="14" y="95"/>
                </a:lnTo>
                <a:lnTo>
                  <a:pt x="13" y="103"/>
                </a:lnTo>
                <a:lnTo>
                  <a:pt x="13" y="103"/>
                </a:lnTo>
                <a:lnTo>
                  <a:pt x="18" y="93"/>
                </a:lnTo>
                <a:lnTo>
                  <a:pt x="18" y="93"/>
                </a:lnTo>
                <a:lnTo>
                  <a:pt x="22" y="83"/>
                </a:lnTo>
                <a:lnTo>
                  <a:pt x="22" y="83"/>
                </a:lnTo>
                <a:lnTo>
                  <a:pt x="25" y="78"/>
                </a:lnTo>
                <a:lnTo>
                  <a:pt x="30" y="74"/>
                </a:lnTo>
                <a:lnTo>
                  <a:pt x="30" y="74"/>
                </a:lnTo>
                <a:close/>
                <a:moveTo>
                  <a:pt x="240" y="142"/>
                </a:moveTo>
                <a:lnTo>
                  <a:pt x="240" y="142"/>
                </a:lnTo>
                <a:lnTo>
                  <a:pt x="240" y="142"/>
                </a:lnTo>
                <a:lnTo>
                  <a:pt x="240" y="142"/>
                </a:lnTo>
                <a:lnTo>
                  <a:pt x="248" y="142"/>
                </a:lnTo>
                <a:lnTo>
                  <a:pt x="248" y="142"/>
                </a:lnTo>
                <a:lnTo>
                  <a:pt x="257" y="140"/>
                </a:lnTo>
                <a:lnTo>
                  <a:pt x="257" y="140"/>
                </a:lnTo>
                <a:lnTo>
                  <a:pt x="260" y="138"/>
                </a:lnTo>
                <a:lnTo>
                  <a:pt x="264" y="137"/>
                </a:lnTo>
                <a:lnTo>
                  <a:pt x="264" y="137"/>
                </a:lnTo>
                <a:lnTo>
                  <a:pt x="270" y="131"/>
                </a:lnTo>
                <a:lnTo>
                  <a:pt x="275" y="124"/>
                </a:lnTo>
                <a:lnTo>
                  <a:pt x="275" y="124"/>
                </a:lnTo>
                <a:lnTo>
                  <a:pt x="275" y="122"/>
                </a:lnTo>
                <a:lnTo>
                  <a:pt x="275" y="122"/>
                </a:lnTo>
                <a:lnTo>
                  <a:pt x="274" y="122"/>
                </a:lnTo>
                <a:lnTo>
                  <a:pt x="274" y="122"/>
                </a:lnTo>
                <a:lnTo>
                  <a:pt x="271" y="127"/>
                </a:lnTo>
                <a:lnTo>
                  <a:pt x="267" y="131"/>
                </a:lnTo>
                <a:lnTo>
                  <a:pt x="267" y="131"/>
                </a:lnTo>
                <a:lnTo>
                  <a:pt x="264" y="132"/>
                </a:lnTo>
                <a:lnTo>
                  <a:pt x="264" y="132"/>
                </a:lnTo>
                <a:lnTo>
                  <a:pt x="254" y="138"/>
                </a:lnTo>
                <a:lnTo>
                  <a:pt x="244" y="141"/>
                </a:lnTo>
                <a:lnTo>
                  <a:pt x="244" y="141"/>
                </a:lnTo>
                <a:lnTo>
                  <a:pt x="240" y="142"/>
                </a:lnTo>
                <a:lnTo>
                  <a:pt x="240" y="142"/>
                </a:lnTo>
                <a:close/>
                <a:moveTo>
                  <a:pt x="24" y="68"/>
                </a:moveTo>
                <a:lnTo>
                  <a:pt x="24" y="68"/>
                </a:lnTo>
                <a:lnTo>
                  <a:pt x="25" y="68"/>
                </a:lnTo>
                <a:lnTo>
                  <a:pt x="25" y="68"/>
                </a:lnTo>
                <a:lnTo>
                  <a:pt x="31" y="70"/>
                </a:lnTo>
                <a:lnTo>
                  <a:pt x="31" y="70"/>
                </a:lnTo>
                <a:lnTo>
                  <a:pt x="32" y="70"/>
                </a:lnTo>
                <a:lnTo>
                  <a:pt x="32" y="68"/>
                </a:lnTo>
                <a:lnTo>
                  <a:pt x="32" y="68"/>
                </a:lnTo>
                <a:lnTo>
                  <a:pt x="35" y="66"/>
                </a:lnTo>
                <a:lnTo>
                  <a:pt x="40" y="63"/>
                </a:lnTo>
                <a:lnTo>
                  <a:pt x="40" y="63"/>
                </a:lnTo>
                <a:lnTo>
                  <a:pt x="40" y="61"/>
                </a:lnTo>
                <a:lnTo>
                  <a:pt x="40" y="61"/>
                </a:lnTo>
                <a:lnTo>
                  <a:pt x="31" y="61"/>
                </a:lnTo>
                <a:lnTo>
                  <a:pt x="31" y="61"/>
                </a:lnTo>
                <a:lnTo>
                  <a:pt x="31" y="61"/>
                </a:lnTo>
                <a:lnTo>
                  <a:pt x="31" y="61"/>
                </a:lnTo>
                <a:lnTo>
                  <a:pt x="27" y="64"/>
                </a:lnTo>
                <a:lnTo>
                  <a:pt x="27" y="64"/>
                </a:lnTo>
                <a:lnTo>
                  <a:pt x="25" y="64"/>
                </a:lnTo>
                <a:lnTo>
                  <a:pt x="25" y="64"/>
                </a:lnTo>
                <a:lnTo>
                  <a:pt x="24" y="68"/>
                </a:lnTo>
                <a:lnTo>
                  <a:pt x="24" y="68"/>
                </a:lnTo>
                <a:close/>
                <a:moveTo>
                  <a:pt x="103" y="154"/>
                </a:moveTo>
                <a:lnTo>
                  <a:pt x="103" y="154"/>
                </a:lnTo>
                <a:lnTo>
                  <a:pt x="103" y="154"/>
                </a:lnTo>
                <a:lnTo>
                  <a:pt x="103" y="154"/>
                </a:lnTo>
                <a:lnTo>
                  <a:pt x="103" y="154"/>
                </a:lnTo>
                <a:lnTo>
                  <a:pt x="103" y="154"/>
                </a:lnTo>
                <a:lnTo>
                  <a:pt x="103" y="152"/>
                </a:lnTo>
                <a:lnTo>
                  <a:pt x="106" y="151"/>
                </a:lnTo>
                <a:lnTo>
                  <a:pt x="106" y="151"/>
                </a:lnTo>
                <a:lnTo>
                  <a:pt x="106" y="151"/>
                </a:lnTo>
                <a:lnTo>
                  <a:pt x="106" y="151"/>
                </a:lnTo>
                <a:lnTo>
                  <a:pt x="113" y="151"/>
                </a:lnTo>
                <a:lnTo>
                  <a:pt x="113" y="151"/>
                </a:lnTo>
                <a:lnTo>
                  <a:pt x="115" y="151"/>
                </a:lnTo>
                <a:lnTo>
                  <a:pt x="115" y="151"/>
                </a:lnTo>
                <a:lnTo>
                  <a:pt x="121" y="144"/>
                </a:lnTo>
                <a:lnTo>
                  <a:pt x="121" y="144"/>
                </a:lnTo>
                <a:lnTo>
                  <a:pt x="121" y="144"/>
                </a:lnTo>
                <a:lnTo>
                  <a:pt x="121" y="144"/>
                </a:lnTo>
                <a:lnTo>
                  <a:pt x="122" y="142"/>
                </a:lnTo>
                <a:lnTo>
                  <a:pt x="122" y="142"/>
                </a:lnTo>
                <a:lnTo>
                  <a:pt x="119" y="144"/>
                </a:lnTo>
                <a:lnTo>
                  <a:pt x="116" y="145"/>
                </a:lnTo>
                <a:lnTo>
                  <a:pt x="116" y="145"/>
                </a:lnTo>
                <a:lnTo>
                  <a:pt x="115" y="147"/>
                </a:lnTo>
                <a:lnTo>
                  <a:pt x="115" y="147"/>
                </a:lnTo>
                <a:lnTo>
                  <a:pt x="112" y="147"/>
                </a:lnTo>
                <a:lnTo>
                  <a:pt x="112" y="147"/>
                </a:lnTo>
                <a:lnTo>
                  <a:pt x="109" y="148"/>
                </a:lnTo>
                <a:lnTo>
                  <a:pt x="109" y="148"/>
                </a:lnTo>
                <a:lnTo>
                  <a:pt x="106" y="148"/>
                </a:lnTo>
                <a:lnTo>
                  <a:pt x="103" y="147"/>
                </a:lnTo>
                <a:lnTo>
                  <a:pt x="103" y="147"/>
                </a:lnTo>
                <a:lnTo>
                  <a:pt x="102" y="144"/>
                </a:lnTo>
                <a:lnTo>
                  <a:pt x="102" y="144"/>
                </a:lnTo>
                <a:lnTo>
                  <a:pt x="102" y="141"/>
                </a:lnTo>
                <a:lnTo>
                  <a:pt x="102" y="141"/>
                </a:lnTo>
                <a:lnTo>
                  <a:pt x="101" y="142"/>
                </a:lnTo>
                <a:lnTo>
                  <a:pt x="101" y="142"/>
                </a:lnTo>
                <a:lnTo>
                  <a:pt x="102" y="148"/>
                </a:lnTo>
                <a:lnTo>
                  <a:pt x="103" y="154"/>
                </a:lnTo>
                <a:lnTo>
                  <a:pt x="103" y="154"/>
                </a:lnTo>
                <a:close/>
                <a:moveTo>
                  <a:pt x="169" y="61"/>
                </a:moveTo>
                <a:lnTo>
                  <a:pt x="169" y="61"/>
                </a:lnTo>
                <a:lnTo>
                  <a:pt x="177" y="59"/>
                </a:lnTo>
                <a:lnTo>
                  <a:pt x="186" y="56"/>
                </a:lnTo>
                <a:lnTo>
                  <a:pt x="202" y="49"/>
                </a:lnTo>
                <a:lnTo>
                  <a:pt x="202" y="49"/>
                </a:lnTo>
                <a:lnTo>
                  <a:pt x="186" y="54"/>
                </a:lnTo>
                <a:lnTo>
                  <a:pt x="169" y="61"/>
                </a:lnTo>
                <a:lnTo>
                  <a:pt x="169" y="61"/>
                </a:lnTo>
                <a:close/>
                <a:moveTo>
                  <a:pt x="111" y="90"/>
                </a:moveTo>
                <a:lnTo>
                  <a:pt x="111" y="90"/>
                </a:lnTo>
                <a:lnTo>
                  <a:pt x="111" y="90"/>
                </a:lnTo>
                <a:lnTo>
                  <a:pt x="111" y="90"/>
                </a:lnTo>
                <a:lnTo>
                  <a:pt x="109" y="91"/>
                </a:lnTo>
                <a:lnTo>
                  <a:pt x="109" y="91"/>
                </a:lnTo>
                <a:lnTo>
                  <a:pt x="108" y="93"/>
                </a:lnTo>
                <a:lnTo>
                  <a:pt x="105" y="93"/>
                </a:lnTo>
                <a:lnTo>
                  <a:pt x="105" y="93"/>
                </a:lnTo>
                <a:lnTo>
                  <a:pt x="103" y="93"/>
                </a:lnTo>
                <a:lnTo>
                  <a:pt x="103" y="93"/>
                </a:lnTo>
                <a:lnTo>
                  <a:pt x="99" y="94"/>
                </a:lnTo>
                <a:lnTo>
                  <a:pt x="99" y="94"/>
                </a:lnTo>
                <a:lnTo>
                  <a:pt x="98" y="101"/>
                </a:lnTo>
                <a:lnTo>
                  <a:pt x="98" y="101"/>
                </a:lnTo>
                <a:lnTo>
                  <a:pt x="111" y="90"/>
                </a:lnTo>
                <a:lnTo>
                  <a:pt x="111" y="90"/>
                </a:lnTo>
                <a:close/>
                <a:moveTo>
                  <a:pt x="111" y="101"/>
                </a:moveTo>
                <a:lnTo>
                  <a:pt x="111" y="101"/>
                </a:lnTo>
                <a:lnTo>
                  <a:pt x="111" y="101"/>
                </a:lnTo>
                <a:lnTo>
                  <a:pt x="111" y="101"/>
                </a:lnTo>
                <a:lnTo>
                  <a:pt x="98" y="107"/>
                </a:lnTo>
                <a:lnTo>
                  <a:pt x="98" y="107"/>
                </a:lnTo>
                <a:lnTo>
                  <a:pt x="98" y="110"/>
                </a:lnTo>
                <a:lnTo>
                  <a:pt x="98" y="110"/>
                </a:lnTo>
                <a:lnTo>
                  <a:pt x="102" y="110"/>
                </a:lnTo>
                <a:lnTo>
                  <a:pt x="105" y="107"/>
                </a:lnTo>
                <a:lnTo>
                  <a:pt x="105" y="107"/>
                </a:lnTo>
                <a:lnTo>
                  <a:pt x="108" y="104"/>
                </a:lnTo>
                <a:lnTo>
                  <a:pt x="108" y="104"/>
                </a:lnTo>
                <a:lnTo>
                  <a:pt x="111" y="101"/>
                </a:lnTo>
                <a:lnTo>
                  <a:pt x="111" y="101"/>
                </a:lnTo>
                <a:close/>
                <a:moveTo>
                  <a:pt x="193" y="137"/>
                </a:moveTo>
                <a:lnTo>
                  <a:pt x="193" y="137"/>
                </a:lnTo>
                <a:lnTo>
                  <a:pt x="193" y="127"/>
                </a:lnTo>
                <a:lnTo>
                  <a:pt x="193" y="127"/>
                </a:lnTo>
                <a:lnTo>
                  <a:pt x="193" y="115"/>
                </a:lnTo>
                <a:lnTo>
                  <a:pt x="193" y="115"/>
                </a:lnTo>
                <a:lnTo>
                  <a:pt x="192" y="115"/>
                </a:lnTo>
                <a:lnTo>
                  <a:pt x="192" y="115"/>
                </a:lnTo>
                <a:lnTo>
                  <a:pt x="190" y="137"/>
                </a:lnTo>
                <a:lnTo>
                  <a:pt x="190" y="137"/>
                </a:lnTo>
                <a:lnTo>
                  <a:pt x="193" y="137"/>
                </a:lnTo>
                <a:lnTo>
                  <a:pt x="193" y="137"/>
                </a:lnTo>
                <a:close/>
                <a:moveTo>
                  <a:pt x="11" y="97"/>
                </a:moveTo>
                <a:lnTo>
                  <a:pt x="11" y="97"/>
                </a:lnTo>
                <a:lnTo>
                  <a:pt x="14" y="83"/>
                </a:lnTo>
                <a:lnTo>
                  <a:pt x="14" y="83"/>
                </a:lnTo>
                <a:lnTo>
                  <a:pt x="20" y="68"/>
                </a:lnTo>
                <a:lnTo>
                  <a:pt x="20" y="68"/>
                </a:lnTo>
                <a:lnTo>
                  <a:pt x="18" y="70"/>
                </a:lnTo>
                <a:lnTo>
                  <a:pt x="17" y="73"/>
                </a:lnTo>
                <a:lnTo>
                  <a:pt x="17" y="73"/>
                </a:lnTo>
                <a:lnTo>
                  <a:pt x="13" y="84"/>
                </a:lnTo>
                <a:lnTo>
                  <a:pt x="11" y="91"/>
                </a:lnTo>
                <a:lnTo>
                  <a:pt x="11" y="97"/>
                </a:lnTo>
                <a:lnTo>
                  <a:pt x="11" y="97"/>
                </a:lnTo>
                <a:close/>
                <a:moveTo>
                  <a:pt x="45" y="54"/>
                </a:moveTo>
                <a:lnTo>
                  <a:pt x="45" y="54"/>
                </a:lnTo>
                <a:lnTo>
                  <a:pt x="41" y="51"/>
                </a:lnTo>
                <a:lnTo>
                  <a:pt x="37" y="50"/>
                </a:lnTo>
                <a:lnTo>
                  <a:pt x="31" y="50"/>
                </a:lnTo>
                <a:lnTo>
                  <a:pt x="27" y="53"/>
                </a:lnTo>
                <a:lnTo>
                  <a:pt x="27" y="53"/>
                </a:lnTo>
                <a:lnTo>
                  <a:pt x="37" y="53"/>
                </a:lnTo>
                <a:lnTo>
                  <a:pt x="45" y="54"/>
                </a:lnTo>
                <a:lnTo>
                  <a:pt x="45" y="54"/>
                </a:lnTo>
                <a:close/>
                <a:moveTo>
                  <a:pt x="112" y="121"/>
                </a:moveTo>
                <a:lnTo>
                  <a:pt x="112" y="121"/>
                </a:lnTo>
                <a:lnTo>
                  <a:pt x="116" y="120"/>
                </a:lnTo>
                <a:lnTo>
                  <a:pt x="116" y="120"/>
                </a:lnTo>
                <a:lnTo>
                  <a:pt x="118" y="118"/>
                </a:lnTo>
                <a:lnTo>
                  <a:pt x="118" y="118"/>
                </a:lnTo>
                <a:lnTo>
                  <a:pt x="118" y="114"/>
                </a:lnTo>
                <a:lnTo>
                  <a:pt x="118" y="114"/>
                </a:lnTo>
                <a:lnTo>
                  <a:pt x="111" y="118"/>
                </a:lnTo>
                <a:lnTo>
                  <a:pt x="111" y="118"/>
                </a:lnTo>
                <a:lnTo>
                  <a:pt x="112" y="121"/>
                </a:lnTo>
                <a:lnTo>
                  <a:pt x="112" y="121"/>
                </a:lnTo>
                <a:close/>
                <a:moveTo>
                  <a:pt x="11" y="159"/>
                </a:moveTo>
                <a:lnTo>
                  <a:pt x="11" y="159"/>
                </a:lnTo>
                <a:lnTo>
                  <a:pt x="13" y="162"/>
                </a:lnTo>
                <a:lnTo>
                  <a:pt x="14" y="164"/>
                </a:lnTo>
                <a:lnTo>
                  <a:pt x="14" y="164"/>
                </a:lnTo>
                <a:lnTo>
                  <a:pt x="20" y="165"/>
                </a:lnTo>
                <a:lnTo>
                  <a:pt x="27" y="167"/>
                </a:lnTo>
                <a:lnTo>
                  <a:pt x="27" y="167"/>
                </a:lnTo>
                <a:lnTo>
                  <a:pt x="21" y="164"/>
                </a:lnTo>
                <a:lnTo>
                  <a:pt x="21" y="164"/>
                </a:lnTo>
                <a:lnTo>
                  <a:pt x="20" y="164"/>
                </a:lnTo>
                <a:lnTo>
                  <a:pt x="20" y="164"/>
                </a:lnTo>
                <a:lnTo>
                  <a:pt x="15" y="162"/>
                </a:lnTo>
                <a:lnTo>
                  <a:pt x="11" y="159"/>
                </a:lnTo>
                <a:lnTo>
                  <a:pt x="11" y="159"/>
                </a:lnTo>
                <a:close/>
                <a:moveTo>
                  <a:pt x="200" y="165"/>
                </a:moveTo>
                <a:lnTo>
                  <a:pt x="200" y="165"/>
                </a:lnTo>
                <a:lnTo>
                  <a:pt x="189" y="159"/>
                </a:lnTo>
                <a:lnTo>
                  <a:pt x="183" y="158"/>
                </a:lnTo>
                <a:lnTo>
                  <a:pt x="176" y="157"/>
                </a:lnTo>
                <a:lnTo>
                  <a:pt x="176" y="157"/>
                </a:lnTo>
                <a:lnTo>
                  <a:pt x="189" y="161"/>
                </a:lnTo>
                <a:lnTo>
                  <a:pt x="200" y="165"/>
                </a:lnTo>
                <a:lnTo>
                  <a:pt x="200" y="165"/>
                </a:lnTo>
                <a:close/>
                <a:moveTo>
                  <a:pt x="187" y="155"/>
                </a:moveTo>
                <a:lnTo>
                  <a:pt x="187" y="155"/>
                </a:lnTo>
                <a:lnTo>
                  <a:pt x="196" y="159"/>
                </a:lnTo>
                <a:lnTo>
                  <a:pt x="206" y="164"/>
                </a:lnTo>
                <a:lnTo>
                  <a:pt x="206" y="164"/>
                </a:lnTo>
                <a:lnTo>
                  <a:pt x="202" y="161"/>
                </a:lnTo>
                <a:lnTo>
                  <a:pt x="197" y="158"/>
                </a:lnTo>
                <a:lnTo>
                  <a:pt x="193" y="157"/>
                </a:lnTo>
                <a:lnTo>
                  <a:pt x="187" y="155"/>
                </a:lnTo>
                <a:lnTo>
                  <a:pt x="187" y="155"/>
                </a:lnTo>
                <a:close/>
                <a:moveTo>
                  <a:pt x="106" y="66"/>
                </a:moveTo>
                <a:lnTo>
                  <a:pt x="106" y="66"/>
                </a:lnTo>
                <a:lnTo>
                  <a:pt x="116" y="66"/>
                </a:lnTo>
                <a:lnTo>
                  <a:pt x="116" y="66"/>
                </a:lnTo>
                <a:lnTo>
                  <a:pt x="115" y="63"/>
                </a:lnTo>
                <a:lnTo>
                  <a:pt x="115" y="63"/>
                </a:lnTo>
                <a:lnTo>
                  <a:pt x="113" y="63"/>
                </a:lnTo>
                <a:lnTo>
                  <a:pt x="113" y="61"/>
                </a:lnTo>
                <a:lnTo>
                  <a:pt x="113" y="61"/>
                </a:lnTo>
                <a:lnTo>
                  <a:pt x="109" y="63"/>
                </a:lnTo>
                <a:lnTo>
                  <a:pt x="106" y="66"/>
                </a:lnTo>
                <a:lnTo>
                  <a:pt x="106" y="66"/>
                </a:lnTo>
                <a:close/>
                <a:moveTo>
                  <a:pt x="292" y="107"/>
                </a:moveTo>
                <a:lnTo>
                  <a:pt x="292" y="107"/>
                </a:lnTo>
                <a:lnTo>
                  <a:pt x="291" y="122"/>
                </a:lnTo>
                <a:lnTo>
                  <a:pt x="290" y="138"/>
                </a:lnTo>
                <a:lnTo>
                  <a:pt x="290" y="138"/>
                </a:lnTo>
                <a:lnTo>
                  <a:pt x="292" y="122"/>
                </a:lnTo>
                <a:lnTo>
                  <a:pt x="292" y="107"/>
                </a:lnTo>
                <a:lnTo>
                  <a:pt x="292" y="107"/>
                </a:lnTo>
                <a:close/>
                <a:moveTo>
                  <a:pt x="182" y="115"/>
                </a:moveTo>
                <a:lnTo>
                  <a:pt x="182" y="115"/>
                </a:lnTo>
                <a:lnTo>
                  <a:pt x="180" y="124"/>
                </a:lnTo>
                <a:lnTo>
                  <a:pt x="180" y="132"/>
                </a:lnTo>
                <a:lnTo>
                  <a:pt x="180" y="132"/>
                </a:lnTo>
                <a:lnTo>
                  <a:pt x="182" y="131"/>
                </a:lnTo>
                <a:lnTo>
                  <a:pt x="182" y="131"/>
                </a:lnTo>
                <a:lnTo>
                  <a:pt x="182" y="115"/>
                </a:lnTo>
                <a:lnTo>
                  <a:pt x="182" y="115"/>
                </a:lnTo>
                <a:close/>
                <a:moveTo>
                  <a:pt x="162" y="131"/>
                </a:moveTo>
                <a:lnTo>
                  <a:pt x="162" y="131"/>
                </a:lnTo>
                <a:lnTo>
                  <a:pt x="160" y="117"/>
                </a:lnTo>
                <a:lnTo>
                  <a:pt x="160" y="117"/>
                </a:lnTo>
                <a:lnTo>
                  <a:pt x="160" y="121"/>
                </a:lnTo>
                <a:lnTo>
                  <a:pt x="160" y="121"/>
                </a:lnTo>
                <a:lnTo>
                  <a:pt x="160" y="121"/>
                </a:lnTo>
                <a:lnTo>
                  <a:pt x="160" y="121"/>
                </a:lnTo>
                <a:lnTo>
                  <a:pt x="160" y="124"/>
                </a:lnTo>
                <a:lnTo>
                  <a:pt x="160" y="125"/>
                </a:lnTo>
                <a:lnTo>
                  <a:pt x="160" y="125"/>
                </a:lnTo>
                <a:lnTo>
                  <a:pt x="159" y="128"/>
                </a:lnTo>
                <a:lnTo>
                  <a:pt x="159" y="132"/>
                </a:lnTo>
                <a:lnTo>
                  <a:pt x="159" y="132"/>
                </a:lnTo>
                <a:lnTo>
                  <a:pt x="162" y="131"/>
                </a:lnTo>
                <a:lnTo>
                  <a:pt x="162" y="131"/>
                </a:lnTo>
                <a:close/>
                <a:moveTo>
                  <a:pt x="116" y="125"/>
                </a:moveTo>
                <a:lnTo>
                  <a:pt x="116" y="125"/>
                </a:lnTo>
                <a:lnTo>
                  <a:pt x="112" y="128"/>
                </a:lnTo>
                <a:lnTo>
                  <a:pt x="112" y="128"/>
                </a:lnTo>
                <a:lnTo>
                  <a:pt x="112" y="130"/>
                </a:lnTo>
                <a:lnTo>
                  <a:pt x="112" y="130"/>
                </a:lnTo>
                <a:lnTo>
                  <a:pt x="112" y="134"/>
                </a:lnTo>
                <a:lnTo>
                  <a:pt x="112" y="134"/>
                </a:lnTo>
                <a:lnTo>
                  <a:pt x="116" y="130"/>
                </a:lnTo>
                <a:lnTo>
                  <a:pt x="116" y="130"/>
                </a:lnTo>
                <a:lnTo>
                  <a:pt x="116" y="128"/>
                </a:lnTo>
                <a:lnTo>
                  <a:pt x="116" y="128"/>
                </a:lnTo>
                <a:lnTo>
                  <a:pt x="116" y="125"/>
                </a:lnTo>
                <a:lnTo>
                  <a:pt x="116" y="125"/>
                </a:lnTo>
                <a:close/>
                <a:moveTo>
                  <a:pt x="226" y="122"/>
                </a:moveTo>
                <a:lnTo>
                  <a:pt x="226" y="122"/>
                </a:lnTo>
                <a:lnTo>
                  <a:pt x="229" y="122"/>
                </a:lnTo>
                <a:lnTo>
                  <a:pt x="231" y="122"/>
                </a:lnTo>
                <a:lnTo>
                  <a:pt x="231" y="122"/>
                </a:lnTo>
                <a:lnTo>
                  <a:pt x="240" y="121"/>
                </a:lnTo>
                <a:lnTo>
                  <a:pt x="240" y="121"/>
                </a:lnTo>
                <a:lnTo>
                  <a:pt x="241" y="120"/>
                </a:lnTo>
                <a:lnTo>
                  <a:pt x="241" y="120"/>
                </a:lnTo>
                <a:lnTo>
                  <a:pt x="233" y="121"/>
                </a:lnTo>
                <a:lnTo>
                  <a:pt x="226" y="122"/>
                </a:lnTo>
                <a:lnTo>
                  <a:pt x="226" y="122"/>
                </a:lnTo>
                <a:close/>
                <a:moveTo>
                  <a:pt x="133" y="142"/>
                </a:moveTo>
                <a:lnTo>
                  <a:pt x="133" y="142"/>
                </a:lnTo>
                <a:lnTo>
                  <a:pt x="132" y="138"/>
                </a:lnTo>
                <a:lnTo>
                  <a:pt x="132" y="138"/>
                </a:lnTo>
                <a:lnTo>
                  <a:pt x="130" y="140"/>
                </a:lnTo>
                <a:lnTo>
                  <a:pt x="130" y="140"/>
                </a:lnTo>
                <a:lnTo>
                  <a:pt x="129" y="142"/>
                </a:lnTo>
                <a:lnTo>
                  <a:pt x="128" y="144"/>
                </a:lnTo>
                <a:lnTo>
                  <a:pt x="128" y="144"/>
                </a:lnTo>
                <a:lnTo>
                  <a:pt x="133" y="142"/>
                </a:lnTo>
                <a:lnTo>
                  <a:pt x="133" y="142"/>
                </a:lnTo>
                <a:close/>
                <a:moveTo>
                  <a:pt x="42" y="199"/>
                </a:moveTo>
                <a:lnTo>
                  <a:pt x="42" y="199"/>
                </a:lnTo>
                <a:lnTo>
                  <a:pt x="42" y="205"/>
                </a:lnTo>
                <a:lnTo>
                  <a:pt x="42" y="205"/>
                </a:lnTo>
                <a:lnTo>
                  <a:pt x="48" y="199"/>
                </a:lnTo>
                <a:lnTo>
                  <a:pt x="48" y="199"/>
                </a:lnTo>
                <a:lnTo>
                  <a:pt x="45" y="199"/>
                </a:lnTo>
                <a:lnTo>
                  <a:pt x="42" y="199"/>
                </a:lnTo>
                <a:lnTo>
                  <a:pt x="42" y="199"/>
                </a:lnTo>
                <a:close/>
                <a:moveTo>
                  <a:pt x="32" y="59"/>
                </a:moveTo>
                <a:lnTo>
                  <a:pt x="32" y="59"/>
                </a:lnTo>
                <a:lnTo>
                  <a:pt x="47" y="59"/>
                </a:lnTo>
                <a:lnTo>
                  <a:pt x="47" y="59"/>
                </a:lnTo>
                <a:lnTo>
                  <a:pt x="47" y="59"/>
                </a:lnTo>
                <a:lnTo>
                  <a:pt x="47" y="59"/>
                </a:lnTo>
                <a:lnTo>
                  <a:pt x="40" y="57"/>
                </a:lnTo>
                <a:lnTo>
                  <a:pt x="32" y="57"/>
                </a:lnTo>
                <a:lnTo>
                  <a:pt x="32" y="57"/>
                </a:lnTo>
                <a:lnTo>
                  <a:pt x="32" y="59"/>
                </a:lnTo>
                <a:lnTo>
                  <a:pt x="32" y="59"/>
                </a:lnTo>
                <a:close/>
                <a:moveTo>
                  <a:pt x="234" y="140"/>
                </a:moveTo>
                <a:lnTo>
                  <a:pt x="234" y="140"/>
                </a:lnTo>
                <a:lnTo>
                  <a:pt x="217" y="140"/>
                </a:lnTo>
                <a:lnTo>
                  <a:pt x="217" y="140"/>
                </a:lnTo>
                <a:lnTo>
                  <a:pt x="219" y="140"/>
                </a:lnTo>
                <a:lnTo>
                  <a:pt x="219" y="140"/>
                </a:lnTo>
                <a:lnTo>
                  <a:pt x="226" y="140"/>
                </a:lnTo>
                <a:lnTo>
                  <a:pt x="234" y="140"/>
                </a:lnTo>
                <a:lnTo>
                  <a:pt x="234" y="140"/>
                </a:lnTo>
                <a:close/>
                <a:moveTo>
                  <a:pt x="139" y="145"/>
                </a:moveTo>
                <a:lnTo>
                  <a:pt x="139" y="145"/>
                </a:lnTo>
                <a:lnTo>
                  <a:pt x="136" y="145"/>
                </a:lnTo>
                <a:lnTo>
                  <a:pt x="135" y="145"/>
                </a:lnTo>
                <a:lnTo>
                  <a:pt x="135" y="145"/>
                </a:lnTo>
                <a:lnTo>
                  <a:pt x="129" y="148"/>
                </a:lnTo>
                <a:lnTo>
                  <a:pt x="129" y="148"/>
                </a:lnTo>
                <a:lnTo>
                  <a:pt x="129" y="148"/>
                </a:lnTo>
                <a:lnTo>
                  <a:pt x="129" y="148"/>
                </a:lnTo>
                <a:lnTo>
                  <a:pt x="139" y="147"/>
                </a:lnTo>
                <a:lnTo>
                  <a:pt x="139" y="147"/>
                </a:lnTo>
                <a:lnTo>
                  <a:pt x="139" y="145"/>
                </a:lnTo>
                <a:lnTo>
                  <a:pt x="139" y="145"/>
                </a:lnTo>
                <a:close/>
                <a:moveTo>
                  <a:pt x="7" y="117"/>
                </a:moveTo>
                <a:lnTo>
                  <a:pt x="7" y="117"/>
                </a:lnTo>
                <a:lnTo>
                  <a:pt x="7" y="117"/>
                </a:lnTo>
                <a:lnTo>
                  <a:pt x="7" y="117"/>
                </a:lnTo>
                <a:lnTo>
                  <a:pt x="10" y="104"/>
                </a:lnTo>
                <a:lnTo>
                  <a:pt x="10" y="104"/>
                </a:lnTo>
                <a:lnTo>
                  <a:pt x="7" y="105"/>
                </a:lnTo>
                <a:lnTo>
                  <a:pt x="7" y="105"/>
                </a:lnTo>
                <a:lnTo>
                  <a:pt x="7" y="117"/>
                </a:lnTo>
                <a:lnTo>
                  <a:pt x="7" y="117"/>
                </a:lnTo>
                <a:close/>
                <a:moveTo>
                  <a:pt x="231" y="36"/>
                </a:moveTo>
                <a:lnTo>
                  <a:pt x="231" y="36"/>
                </a:lnTo>
                <a:lnTo>
                  <a:pt x="237" y="26"/>
                </a:lnTo>
                <a:lnTo>
                  <a:pt x="237" y="26"/>
                </a:lnTo>
                <a:lnTo>
                  <a:pt x="233" y="30"/>
                </a:lnTo>
                <a:lnTo>
                  <a:pt x="231" y="36"/>
                </a:lnTo>
                <a:lnTo>
                  <a:pt x="231" y="36"/>
                </a:lnTo>
                <a:close/>
                <a:moveTo>
                  <a:pt x="10" y="151"/>
                </a:moveTo>
                <a:lnTo>
                  <a:pt x="10" y="151"/>
                </a:lnTo>
                <a:lnTo>
                  <a:pt x="10" y="152"/>
                </a:lnTo>
                <a:lnTo>
                  <a:pt x="11" y="155"/>
                </a:lnTo>
                <a:lnTo>
                  <a:pt x="13" y="157"/>
                </a:lnTo>
                <a:lnTo>
                  <a:pt x="15" y="158"/>
                </a:lnTo>
                <a:lnTo>
                  <a:pt x="15" y="158"/>
                </a:lnTo>
                <a:lnTo>
                  <a:pt x="10" y="151"/>
                </a:lnTo>
                <a:lnTo>
                  <a:pt x="10" y="151"/>
                </a:lnTo>
                <a:close/>
                <a:moveTo>
                  <a:pt x="75" y="165"/>
                </a:moveTo>
                <a:lnTo>
                  <a:pt x="75" y="165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84" y="167"/>
                </a:lnTo>
                <a:lnTo>
                  <a:pt x="84" y="167"/>
                </a:lnTo>
                <a:lnTo>
                  <a:pt x="75" y="165"/>
                </a:lnTo>
                <a:lnTo>
                  <a:pt x="75" y="165"/>
                </a:lnTo>
                <a:close/>
                <a:moveTo>
                  <a:pt x="106" y="159"/>
                </a:moveTo>
                <a:lnTo>
                  <a:pt x="106" y="159"/>
                </a:lnTo>
                <a:lnTo>
                  <a:pt x="109" y="161"/>
                </a:lnTo>
                <a:lnTo>
                  <a:pt x="109" y="161"/>
                </a:lnTo>
                <a:lnTo>
                  <a:pt x="109" y="161"/>
                </a:lnTo>
                <a:lnTo>
                  <a:pt x="111" y="161"/>
                </a:lnTo>
                <a:lnTo>
                  <a:pt x="111" y="161"/>
                </a:lnTo>
                <a:lnTo>
                  <a:pt x="111" y="158"/>
                </a:lnTo>
                <a:lnTo>
                  <a:pt x="111" y="158"/>
                </a:lnTo>
                <a:lnTo>
                  <a:pt x="106" y="159"/>
                </a:lnTo>
                <a:lnTo>
                  <a:pt x="106" y="159"/>
                </a:lnTo>
                <a:close/>
                <a:moveTo>
                  <a:pt x="121" y="135"/>
                </a:moveTo>
                <a:lnTo>
                  <a:pt x="121" y="135"/>
                </a:lnTo>
                <a:lnTo>
                  <a:pt x="119" y="137"/>
                </a:lnTo>
                <a:lnTo>
                  <a:pt x="119" y="137"/>
                </a:lnTo>
                <a:lnTo>
                  <a:pt x="118" y="141"/>
                </a:lnTo>
                <a:lnTo>
                  <a:pt x="118" y="141"/>
                </a:lnTo>
                <a:lnTo>
                  <a:pt x="122" y="140"/>
                </a:lnTo>
                <a:lnTo>
                  <a:pt x="122" y="140"/>
                </a:lnTo>
                <a:lnTo>
                  <a:pt x="121" y="135"/>
                </a:lnTo>
                <a:lnTo>
                  <a:pt x="121" y="135"/>
                </a:lnTo>
                <a:close/>
                <a:moveTo>
                  <a:pt x="102" y="128"/>
                </a:moveTo>
                <a:lnTo>
                  <a:pt x="102" y="128"/>
                </a:lnTo>
                <a:lnTo>
                  <a:pt x="103" y="131"/>
                </a:lnTo>
                <a:lnTo>
                  <a:pt x="103" y="131"/>
                </a:lnTo>
                <a:lnTo>
                  <a:pt x="106" y="128"/>
                </a:lnTo>
                <a:lnTo>
                  <a:pt x="106" y="128"/>
                </a:lnTo>
                <a:lnTo>
                  <a:pt x="106" y="127"/>
                </a:lnTo>
                <a:lnTo>
                  <a:pt x="106" y="127"/>
                </a:lnTo>
                <a:lnTo>
                  <a:pt x="102" y="128"/>
                </a:lnTo>
                <a:lnTo>
                  <a:pt x="102" y="128"/>
                </a:lnTo>
                <a:close/>
                <a:moveTo>
                  <a:pt x="108" y="121"/>
                </a:moveTo>
                <a:lnTo>
                  <a:pt x="108" y="121"/>
                </a:lnTo>
                <a:lnTo>
                  <a:pt x="102" y="125"/>
                </a:lnTo>
                <a:lnTo>
                  <a:pt x="102" y="125"/>
                </a:lnTo>
                <a:lnTo>
                  <a:pt x="105" y="124"/>
                </a:lnTo>
                <a:lnTo>
                  <a:pt x="105" y="124"/>
                </a:lnTo>
                <a:lnTo>
                  <a:pt x="108" y="122"/>
                </a:lnTo>
                <a:lnTo>
                  <a:pt x="108" y="121"/>
                </a:lnTo>
                <a:lnTo>
                  <a:pt x="108" y="121"/>
                </a:lnTo>
                <a:close/>
                <a:moveTo>
                  <a:pt x="211" y="176"/>
                </a:moveTo>
                <a:lnTo>
                  <a:pt x="211" y="176"/>
                </a:lnTo>
                <a:lnTo>
                  <a:pt x="213" y="181"/>
                </a:lnTo>
                <a:lnTo>
                  <a:pt x="216" y="182"/>
                </a:lnTo>
                <a:lnTo>
                  <a:pt x="216" y="182"/>
                </a:lnTo>
                <a:lnTo>
                  <a:pt x="214" y="179"/>
                </a:lnTo>
                <a:lnTo>
                  <a:pt x="211" y="176"/>
                </a:lnTo>
                <a:lnTo>
                  <a:pt x="211" y="176"/>
                </a:lnTo>
                <a:close/>
                <a:moveTo>
                  <a:pt x="126" y="125"/>
                </a:moveTo>
                <a:lnTo>
                  <a:pt x="126" y="125"/>
                </a:lnTo>
                <a:lnTo>
                  <a:pt x="126" y="125"/>
                </a:lnTo>
                <a:lnTo>
                  <a:pt x="126" y="125"/>
                </a:lnTo>
                <a:lnTo>
                  <a:pt x="123" y="127"/>
                </a:lnTo>
                <a:lnTo>
                  <a:pt x="123" y="127"/>
                </a:lnTo>
                <a:lnTo>
                  <a:pt x="123" y="128"/>
                </a:lnTo>
                <a:lnTo>
                  <a:pt x="123" y="128"/>
                </a:lnTo>
                <a:lnTo>
                  <a:pt x="123" y="128"/>
                </a:lnTo>
                <a:lnTo>
                  <a:pt x="125" y="130"/>
                </a:lnTo>
                <a:lnTo>
                  <a:pt x="125" y="130"/>
                </a:lnTo>
                <a:lnTo>
                  <a:pt x="126" y="130"/>
                </a:lnTo>
                <a:lnTo>
                  <a:pt x="126" y="130"/>
                </a:lnTo>
                <a:lnTo>
                  <a:pt x="126" y="125"/>
                </a:lnTo>
                <a:lnTo>
                  <a:pt x="126" y="125"/>
                </a:lnTo>
                <a:close/>
                <a:moveTo>
                  <a:pt x="132" y="131"/>
                </a:moveTo>
                <a:lnTo>
                  <a:pt x="132" y="131"/>
                </a:lnTo>
                <a:lnTo>
                  <a:pt x="129" y="132"/>
                </a:lnTo>
                <a:lnTo>
                  <a:pt x="129" y="135"/>
                </a:lnTo>
                <a:lnTo>
                  <a:pt x="129" y="135"/>
                </a:lnTo>
                <a:lnTo>
                  <a:pt x="129" y="135"/>
                </a:lnTo>
                <a:lnTo>
                  <a:pt x="129" y="135"/>
                </a:lnTo>
                <a:lnTo>
                  <a:pt x="132" y="132"/>
                </a:lnTo>
                <a:lnTo>
                  <a:pt x="132" y="132"/>
                </a:lnTo>
                <a:lnTo>
                  <a:pt x="132" y="131"/>
                </a:lnTo>
                <a:lnTo>
                  <a:pt x="132" y="131"/>
                </a:lnTo>
                <a:close/>
                <a:moveTo>
                  <a:pt x="69" y="164"/>
                </a:moveTo>
                <a:lnTo>
                  <a:pt x="69" y="164"/>
                </a:lnTo>
                <a:lnTo>
                  <a:pt x="61" y="164"/>
                </a:lnTo>
                <a:lnTo>
                  <a:pt x="61" y="164"/>
                </a:lnTo>
                <a:lnTo>
                  <a:pt x="68" y="165"/>
                </a:lnTo>
                <a:lnTo>
                  <a:pt x="68" y="165"/>
                </a:lnTo>
                <a:lnTo>
                  <a:pt x="69" y="165"/>
                </a:lnTo>
                <a:lnTo>
                  <a:pt x="69" y="164"/>
                </a:lnTo>
                <a:lnTo>
                  <a:pt x="69" y="164"/>
                </a:lnTo>
                <a:close/>
                <a:moveTo>
                  <a:pt x="52" y="327"/>
                </a:moveTo>
                <a:lnTo>
                  <a:pt x="52" y="327"/>
                </a:lnTo>
                <a:lnTo>
                  <a:pt x="45" y="330"/>
                </a:lnTo>
                <a:lnTo>
                  <a:pt x="45" y="330"/>
                </a:lnTo>
                <a:lnTo>
                  <a:pt x="49" y="329"/>
                </a:lnTo>
                <a:lnTo>
                  <a:pt x="52" y="327"/>
                </a:lnTo>
                <a:lnTo>
                  <a:pt x="52" y="327"/>
                </a:lnTo>
                <a:close/>
                <a:moveTo>
                  <a:pt x="99" y="130"/>
                </a:moveTo>
                <a:lnTo>
                  <a:pt x="99" y="130"/>
                </a:lnTo>
                <a:lnTo>
                  <a:pt x="99" y="130"/>
                </a:lnTo>
                <a:lnTo>
                  <a:pt x="99" y="130"/>
                </a:lnTo>
                <a:lnTo>
                  <a:pt x="99" y="135"/>
                </a:lnTo>
                <a:lnTo>
                  <a:pt x="99" y="135"/>
                </a:lnTo>
                <a:lnTo>
                  <a:pt x="99" y="134"/>
                </a:lnTo>
                <a:lnTo>
                  <a:pt x="99" y="134"/>
                </a:lnTo>
                <a:lnTo>
                  <a:pt x="99" y="130"/>
                </a:lnTo>
                <a:lnTo>
                  <a:pt x="99" y="130"/>
                </a:lnTo>
                <a:close/>
                <a:moveTo>
                  <a:pt x="103" y="164"/>
                </a:moveTo>
                <a:lnTo>
                  <a:pt x="103" y="164"/>
                </a:lnTo>
                <a:lnTo>
                  <a:pt x="102" y="161"/>
                </a:lnTo>
                <a:lnTo>
                  <a:pt x="99" y="159"/>
                </a:lnTo>
                <a:lnTo>
                  <a:pt x="99" y="159"/>
                </a:lnTo>
                <a:lnTo>
                  <a:pt x="102" y="164"/>
                </a:lnTo>
                <a:lnTo>
                  <a:pt x="102" y="164"/>
                </a:lnTo>
                <a:lnTo>
                  <a:pt x="103" y="164"/>
                </a:lnTo>
                <a:lnTo>
                  <a:pt x="103" y="164"/>
                </a:lnTo>
                <a:close/>
                <a:moveTo>
                  <a:pt x="106" y="134"/>
                </a:moveTo>
                <a:lnTo>
                  <a:pt x="106" y="134"/>
                </a:lnTo>
                <a:lnTo>
                  <a:pt x="103" y="135"/>
                </a:lnTo>
                <a:lnTo>
                  <a:pt x="103" y="137"/>
                </a:lnTo>
                <a:lnTo>
                  <a:pt x="103" y="137"/>
                </a:lnTo>
                <a:lnTo>
                  <a:pt x="106" y="135"/>
                </a:lnTo>
                <a:lnTo>
                  <a:pt x="106" y="134"/>
                </a:lnTo>
                <a:lnTo>
                  <a:pt x="106" y="134"/>
                </a:lnTo>
                <a:close/>
                <a:moveTo>
                  <a:pt x="129" y="128"/>
                </a:moveTo>
                <a:lnTo>
                  <a:pt x="129" y="128"/>
                </a:lnTo>
                <a:lnTo>
                  <a:pt x="129" y="128"/>
                </a:lnTo>
                <a:lnTo>
                  <a:pt x="129" y="128"/>
                </a:lnTo>
                <a:lnTo>
                  <a:pt x="130" y="127"/>
                </a:lnTo>
                <a:lnTo>
                  <a:pt x="130" y="127"/>
                </a:lnTo>
                <a:lnTo>
                  <a:pt x="130" y="124"/>
                </a:lnTo>
                <a:lnTo>
                  <a:pt x="130" y="124"/>
                </a:lnTo>
                <a:lnTo>
                  <a:pt x="129" y="125"/>
                </a:lnTo>
                <a:lnTo>
                  <a:pt x="129" y="128"/>
                </a:lnTo>
                <a:lnTo>
                  <a:pt x="129" y="128"/>
                </a:lnTo>
                <a:close/>
                <a:moveTo>
                  <a:pt x="291" y="44"/>
                </a:moveTo>
                <a:lnTo>
                  <a:pt x="291" y="44"/>
                </a:lnTo>
                <a:lnTo>
                  <a:pt x="292" y="54"/>
                </a:lnTo>
                <a:lnTo>
                  <a:pt x="292" y="54"/>
                </a:lnTo>
                <a:lnTo>
                  <a:pt x="292" y="49"/>
                </a:lnTo>
                <a:lnTo>
                  <a:pt x="291" y="44"/>
                </a:lnTo>
                <a:lnTo>
                  <a:pt x="291" y="44"/>
                </a:lnTo>
                <a:close/>
                <a:moveTo>
                  <a:pt x="142" y="140"/>
                </a:moveTo>
                <a:lnTo>
                  <a:pt x="142" y="140"/>
                </a:lnTo>
                <a:lnTo>
                  <a:pt x="140" y="135"/>
                </a:lnTo>
                <a:lnTo>
                  <a:pt x="140" y="135"/>
                </a:lnTo>
                <a:lnTo>
                  <a:pt x="140" y="137"/>
                </a:lnTo>
                <a:lnTo>
                  <a:pt x="139" y="140"/>
                </a:lnTo>
                <a:lnTo>
                  <a:pt x="139" y="140"/>
                </a:lnTo>
                <a:lnTo>
                  <a:pt x="142" y="140"/>
                </a:lnTo>
                <a:lnTo>
                  <a:pt x="142" y="140"/>
                </a:lnTo>
                <a:close/>
                <a:moveTo>
                  <a:pt x="167" y="131"/>
                </a:moveTo>
                <a:lnTo>
                  <a:pt x="167" y="131"/>
                </a:lnTo>
                <a:lnTo>
                  <a:pt x="166" y="132"/>
                </a:lnTo>
                <a:lnTo>
                  <a:pt x="166" y="132"/>
                </a:lnTo>
                <a:lnTo>
                  <a:pt x="166" y="132"/>
                </a:lnTo>
                <a:lnTo>
                  <a:pt x="166" y="137"/>
                </a:lnTo>
                <a:lnTo>
                  <a:pt x="166" y="137"/>
                </a:lnTo>
                <a:lnTo>
                  <a:pt x="166" y="137"/>
                </a:lnTo>
                <a:lnTo>
                  <a:pt x="166" y="137"/>
                </a:lnTo>
                <a:lnTo>
                  <a:pt x="167" y="131"/>
                </a:lnTo>
                <a:lnTo>
                  <a:pt x="167" y="131"/>
                </a:lnTo>
                <a:close/>
                <a:moveTo>
                  <a:pt x="44" y="194"/>
                </a:moveTo>
                <a:lnTo>
                  <a:pt x="44" y="194"/>
                </a:lnTo>
                <a:lnTo>
                  <a:pt x="45" y="191"/>
                </a:lnTo>
                <a:lnTo>
                  <a:pt x="45" y="191"/>
                </a:lnTo>
                <a:lnTo>
                  <a:pt x="44" y="191"/>
                </a:lnTo>
                <a:lnTo>
                  <a:pt x="44" y="191"/>
                </a:lnTo>
                <a:lnTo>
                  <a:pt x="44" y="194"/>
                </a:lnTo>
                <a:lnTo>
                  <a:pt x="44" y="194"/>
                </a:lnTo>
                <a:close/>
                <a:moveTo>
                  <a:pt x="234" y="117"/>
                </a:moveTo>
                <a:lnTo>
                  <a:pt x="234" y="117"/>
                </a:lnTo>
                <a:lnTo>
                  <a:pt x="234" y="117"/>
                </a:lnTo>
                <a:lnTo>
                  <a:pt x="234" y="117"/>
                </a:lnTo>
                <a:lnTo>
                  <a:pt x="230" y="115"/>
                </a:lnTo>
                <a:lnTo>
                  <a:pt x="227" y="115"/>
                </a:lnTo>
                <a:lnTo>
                  <a:pt x="227" y="115"/>
                </a:lnTo>
                <a:lnTo>
                  <a:pt x="227" y="117"/>
                </a:lnTo>
                <a:lnTo>
                  <a:pt x="227" y="117"/>
                </a:lnTo>
                <a:lnTo>
                  <a:pt x="234" y="117"/>
                </a:lnTo>
                <a:lnTo>
                  <a:pt x="234" y="117"/>
                </a:lnTo>
                <a:close/>
                <a:moveTo>
                  <a:pt x="277" y="104"/>
                </a:moveTo>
                <a:lnTo>
                  <a:pt x="277" y="104"/>
                </a:lnTo>
                <a:lnTo>
                  <a:pt x="275" y="113"/>
                </a:lnTo>
                <a:lnTo>
                  <a:pt x="275" y="113"/>
                </a:lnTo>
                <a:lnTo>
                  <a:pt x="277" y="110"/>
                </a:lnTo>
                <a:lnTo>
                  <a:pt x="277" y="104"/>
                </a:lnTo>
                <a:lnTo>
                  <a:pt x="277" y="104"/>
                </a:lnTo>
                <a:close/>
                <a:moveTo>
                  <a:pt x="125" y="138"/>
                </a:moveTo>
                <a:lnTo>
                  <a:pt x="125" y="138"/>
                </a:lnTo>
                <a:lnTo>
                  <a:pt x="126" y="137"/>
                </a:lnTo>
                <a:lnTo>
                  <a:pt x="125" y="134"/>
                </a:lnTo>
                <a:lnTo>
                  <a:pt x="125" y="134"/>
                </a:lnTo>
                <a:lnTo>
                  <a:pt x="125" y="135"/>
                </a:lnTo>
                <a:lnTo>
                  <a:pt x="125" y="138"/>
                </a:lnTo>
                <a:lnTo>
                  <a:pt x="125" y="138"/>
                </a:lnTo>
                <a:close/>
                <a:moveTo>
                  <a:pt x="150" y="122"/>
                </a:moveTo>
                <a:lnTo>
                  <a:pt x="150" y="122"/>
                </a:lnTo>
                <a:lnTo>
                  <a:pt x="149" y="122"/>
                </a:lnTo>
                <a:lnTo>
                  <a:pt x="149" y="122"/>
                </a:lnTo>
                <a:lnTo>
                  <a:pt x="149" y="127"/>
                </a:lnTo>
                <a:lnTo>
                  <a:pt x="149" y="127"/>
                </a:lnTo>
                <a:lnTo>
                  <a:pt x="150" y="127"/>
                </a:lnTo>
                <a:lnTo>
                  <a:pt x="150" y="127"/>
                </a:lnTo>
                <a:lnTo>
                  <a:pt x="150" y="122"/>
                </a:lnTo>
                <a:lnTo>
                  <a:pt x="150" y="122"/>
                </a:lnTo>
                <a:close/>
                <a:moveTo>
                  <a:pt x="42" y="171"/>
                </a:moveTo>
                <a:lnTo>
                  <a:pt x="42" y="171"/>
                </a:lnTo>
                <a:lnTo>
                  <a:pt x="42" y="172"/>
                </a:lnTo>
                <a:lnTo>
                  <a:pt x="42" y="172"/>
                </a:lnTo>
                <a:lnTo>
                  <a:pt x="45" y="171"/>
                </a:lnTo>
                <a:lnTo>
                  <a:pt x="45" y="171"/>
                </a:lnTo>
                <a:lnTo>
                  <a:pt x="45" y="171"/>
                </a:lnTo>
                <a:lnTo>
                  <a:pt x="45" y="171"/>
                </a:lnTo>
                <a:lnTo>
                  <a:pt x="42" y="171"/>
                </a:lnTo>
                <a:lnTo>
                  <a:pt x="42" y="171"/>
                </a:lnTo>
                <a:close/>
                <a:moveTo>
                  <a:pt x="45" y="184"/>
                </a:moveTo>
                <a:lnTo>
                  <a:pt x="45" y="184"/>
                </a:lnTo>
                <a:lnTo>
                  <a:pt x="45" y="182"/>
                </a:lnTo>
                <a:lnTo>
                  <a:pt x="45" y="182"/>
                </a:lnTo>
                <a:lnTo>
                  <a:pt x="44" y="184"/>
                </a:lnTo>
                <a:lnTo>
                  <a:pt x="44" y="184"/>
                </a:lnTo>
                <a:lnTo>
                  <a:pt x="44" y="185"/>
                </a:lnTo>
                <a:lnTo>
                  <a:pt x="44" y="185"/>
                </a:lnTo>
                <a:lnTo>
                  <a:pt x="45" y="184"/>
                </a:lnTo>
                <a:lnTo>
                  <a:pt x="45" y="184"/>
                </a:lnTo>
                <a:close/>
                <a:moveTo>
                  <a:pt x="135" y="134"/>
                </a:moveTo>
                <a:lnTo>
                  <a:pt x="135" y="134"/>
                </a:lnTo>
                <a:lnTo>
                  <a:pt x="136" y="134"/>
                </a:lnTo>
                <a:lnTo>
                  <a:pt x="136" y="131"/>
                </a:lnTo>
                <a:lnTo>
                  <a:pt x="136" y="131"/>
                </a:lnTo>
                <a:lnTo>
                  <a:pt x="136" y="132"/>
                </a:lnTo>
                <a:lnTo>
                  <a:pt x="135" y="134"/>
                </a:lnTo>
                <a:lnTo>
                  <a:pt x="135" y="134"/>
                </a:lnTo>
                <a:close/>
                <a:moveTo>
                  <a:pt x="156" y="131"/>
                </a:moveTo>
                <a:lnTo>
                  <a:pt x="156" y="131"/>
                </a:lnTo>
                <a:lnTo>
                  <a:pt x="155" y="132"/>
                </a:lnTo>
                <a:lnTo>
                  <a:pt x="155" y="134"/>
                </a:lnTo>
                <a:lnTo>
                  <a:pt x="155" y="134"/>
                </a:lnTo>
                <a:lnTo>
                  <a:pt x="156" y="132"/>
                </a:lnTo>
                <a:lnTo>
                  <a:pt x="156" y="131"/>
                </a:lnTo>
                <a:lnTo>
                  <a:pt x="156" y="131"/>
                </a:lnTo>
                <a:close/>
                <a:moveTo>
                  <a:pt x="105" y="118"/>
                </a:moveTo>
                <a:lnTo>
                  <a:pt x="105" y="118"/>
                </a:lnTo>
                <a:lnTo>
                  <a:pt x="105" y="118"/>
                </a:lnTo>
                <a:lnTo>
                  <a:pt x="105" y="118"/>
                </a:lnTo>
                <a:lnTo>
                  <a:pt x="103" y="118"/>
                </a:lnTo>
                <a:lnTo>
                  <a:pt x="102" y="121"/>
                </a:lnTo>
                <a:lnTo>
                  <a:pt x="102" y="121"/>
                </a:lnTo>
                <a:lnTo>
                  <a:pt x="105" y="118"/>
                </a:lnTo>
                <a:lnTo>
                  <a:pt x="105" y="118"/>
                </a:lnTo>
                <a:close/>
                <a:moveTo>
                  <a:pt x="98" y="122"/>
                </a:moveTo>
                <a:lnTo>
                  <a:pt x="98" y="122"/>
                </a:lnTo>
                <a:lnTo>
                  <a:pt x="99" y="122"/>
                </a:lnTo>
                <a:lnTo>
                  <a:pt x="99" y="122"/>
                </a:lnTo>
                <a:lnTo>
                  <a:pt x="99" y="120"/>
                </a:lnTo>
                <a:lnTo>
                  <a:pt x="99" y="120"/>
                </a:lnTo>
                <a:lnTo>
                  <a:pt x="98" y="120"/>
                </a:lnTo>
                <a:lnTo>
                  <a:pt x="98" y="120"/>
                </a:lnTo>
                <a:lnTo>
                  <a:pt x="98" y="122"/>
                </a:lnTo>
                <a:lnTo>
                  <a:pt x="98" y="122"/>
                </a:lnTo>
                <a:close/>
                <a:moveTo>
                  <a:pt x="170" y="135"/>
                </a:moveTo>
                <a:lnTo>
                  <a:pt x="170" y="135"/>
                </a:lnTo>
                <a:lnTo>
                  <a:pt x="172" y="135"/>
                </a:lnTo>
                <a:lnTo>
                  <a:pt x="172" y="134"/>
                </a:lnTo>
                <a:lnTo>
                  <a:pt x="172" y="134"/>
                </a:lnTo>
                <a:lnTo>
                  <a:pt x="170" y="135"/>
                </a:lnTo>
                <a:lnTo>
                  <a:pt x="170" y="135"/>
                </a:lnTo>
                <a:close/>
                <a:moveTo>
                  <a:pt x="109" y="138"/>
                </a:moveTo>
                <a:lnTo>
                  <a:pt x="109" y="138"/>
                </a:lnTo>
                <a:lnTo>
                  <a:pt x="109" y="140"/>
                </a:lnTo>
                <a:lnTo>
                  <a:pt x="109" y="140"/>
                </a:lnTo>
                <a:lnTo>
                  <a:pt x="109" y="140"/>
                </a:lnTo>
                <a:lnTo>
                  <a:pt x="111" y="140"/>
                </a:lnTo>
                <a:lnTo>
                  <a:pt x="109" y="138"/>
                </a:lnTo>
                <a:lnTo>
                  <a:pt x="109" y="138"/>
                </a:lnTo>
                <a:close/>
                <a:moveTo>
                  <a:pt x="145" y="134"/>
                </a:moveTo>
                <a:lnTo>
                  <a:pt x="145" y="134"/>
                </a:lnTo>
                <a:lnTo>
                  <a:pt x="145" y="134"/>
                </a:lnTo>
                <a:lnTo>
                  <a:pt x="145" y="135"/>
                </a:lnTo>
                <a:lnTo>
                  <a:pt x="145" y="135"/>
                </a:lnTo>
                <a:lnTo>
                  <a:pt x="145" y="134"/>
                </a:lnTo>
                <a:lnTo>
                  <a:pt x="145" y="134"/>
                </a:lnTo>
                <a:close/>
                <a:moveTo>
                  <a:pt x="108" y="169"/>
                </a:moveTo>
                <a:lnTo>
                  <a:pt x="108" y="169"/>
                </a:lnTo>
                <a:lnTo>
                  <a:pt x="109" y="169"/>
                </a:lnTo>
                <a:lnTo>
                  <a:pt x="109" y="168"/>
                </a:lnTo>
                <a:lnTo>
                  <a:pt x="109" y="168"/>
                </a:lnTo>
                <a:lnTo>
                  <a:pt x="108" y="169"/>
                </a:lnTo>
                <a:lnTo>
                  <a:pt x="108" y="169"/>
                </a:lnTo>
                <a:close/>
                <a:moveTo>
                  <a:pt x="35" y="74"/>
                </a:moveTo>
                <a:lnTo>
                  <a:pt x="35" y="74"/>
                </a:lnTo>
                <a:lnTo>
                  <a:pt x="35" y="73"/>
                </a:lnTo>
                <a:lnTo>
                  <a:pt x="35" y="73"/>
                </a:lnTo>
                <a:lnTo>
                  <a:pt x="34" y="73"/>
                </a:lnTo>
                <a:lnTo>
                  <a:pt x="34" y="74"/>
                </a:lnTo>
                <a:lnTo>
                  <a:pt x="34" y="74"/>
                </a:lnTo>
                <a:lnTo>
                  <a:pt x="35" y="74"/>
                </a:lnTo>
                <a:lnTo>
                  <a:pt x="35" y="74"/>
                </a:lnTo>
                <a:close/>
                <a:moveTo>
                  <a:pt x="207" y="175"/>
                </a:moveTo>
                <a:lnTo>
                  <a:pt x="207" y="175"/>
                </a:lnTo>
                <a:lnTo>
                  <a:pt x="209" y="174"/>
                </a:lnTo>
                <a:lnTo>
                  <a:pt x="209" y="174"/>
                </a:lnTo>
                <a:lnTo>
                  <a:pt x="207" y="174"/>
                </a:lnTo>
                <a:lnTo>
                  <a:pt x="207" y="174"/>
                </a:lnTo>
                <a:lnTo>
                  <a:pt x="207" y="174"/>
                </a:lnTo>
                <a:lnTo>
                  <a:pt x="207" y="174"/>
                </a:lnTo>
                <a:lnTo>
                  <a:pt x="207" y="175"/>
                </a:lnTo>
                <a:lnTo>
                  <a:pt x="207" y="175"/>
                </a:lnTo>
                <a:close/>
                <a:moveTo>
                  <a:pt x="115" y="141"/>
                </a:moveTo>
                <a:lnTo>
                  <a:pt x="115" y="141"/>
                </a:lnTo>
                <a:lnTo>
                  <a:pt x="115" y="140"/>
                </a:lnTo>
                <a:lnTo>
                  <a:pt x="115" y="140"/>
                </a:lnTo>
                <a:lnTo>
                  <a:pt x="113" y="141"/>
                </a:lnTo>
                <a:lnTo>
                  <a:pt x="115" y="141"/>
                </a:lnTo>
                <a:lnTo>
                  <a:pt x="115" y="141"/>
                </a:lnTo>
                <a:close/>
                <a:moveTo>
                  <a:pt x="4" y="149"/>
                </a:moveTo>
                <a:lnTo>
                  <a:pt x="4" y="149"/>
                </a:lnTo>
                <a:lnTo>
                  <a:pt x="4" y="149"/>
                </a:lnTo>
                <a:lnTo>
                  <a:pt x="4" y="149"/>
                </a:lnTo>
                <a:lnTo>
                  <a:pt x="4" y="148"/>
                </a:lnTo>
                <a:lnTo>
                  <a:pt x="4" y="148"/>
                </a:lnTo>
                <a:lnTo>
                  <a:pt x="4" y="148"/>
                </a:lnTo>
                <a:lnTo>
                  <a:pt x="4" y="148"/>
                </a:lnTo>
                <a:lnTo>
                  <a:pt x="4" y="149"/>
                </a:lnTo>
                <a:lnTo>
                  <a:pt x="4" y="14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14"/>
          <p:cNvSpPr/>
          <p:nvPr/>
        </p:nvSpPr>
        <p:spPr bwMode="auto">
          <a:xfrm>
            <a:off x="4972098" y="4567634"/>
            <a:ext cx="96770" cy="37229"/>
          </a:xfrm>
          <a:custGeom>
            <a:avLst/>
            <a:gdLst>
              <a:gd name="T0" fmla="*/ 0 w 55"/>
              <a:gd name="T1" fmla="*/ 11 h 22"/>
              <a:gd name="T2" fmla="*/ 0 w 55"/>
              <a:gd name="T3" fmla="*/ 11 h 22"/>
              <a:gd name="T4" fmla="*/ 0 w 55"/>
              <a:gd name="T5" fmla="*/ 4 h 22"/>
              <a:gd name="T6" fmla="*/ 0 w 55"/>
              <a:gd name="T7" fmla="*/ 4 h 22"/>
              <a:gd name="T8" fmla="*/ 4 w 55"/>
              <a:gd name="T9" fmla="*/ 4 h 22"/>
              <a:gd name="T10" fmla="*/ 9 w 55"/>
              <a:gd name="T11" fmla="*/ 4 h 22"/>
              <a:gd name="T12" fmla="*/ 9 w 55"/>
              <a:gd name="T13" fmla="*/ 4 h 22"/>
              <a:gd name="T14" fmla="*/ 6 w 55"/>
              <a:gd name="T15" fmla="*/ 4 h 22"/>
              <a:gd name="T16" fmla="*/ 6 w 55"/>
              <a:gd name="T17" fmla="*/ 4 h 22"/>
              <a:gd name="T18" fmla="*/ 3 w 55"/>
              <a:gd name="T19" fmla="*/ 2 h 22"/>
              <a:gd name="T20" fmla="*/ 3 w 55"/>
              <a:gd name="T21" fmla="*/ 2 h 22"/>
              <a:gd name="T22" fmla="*/ 1 w 55"/>
              <a:gd name="T23" fmla="*/ 1 h 22"/>
              <a:gd name="T24" fmla="*/ 1 w 55"/>
              <a:gd name="T25" fmla="*/ 0 h 22"/>
              <a:gd name="T26" fmla="*/ 1 w 55"/>
              <a:gd name="T27" fmla="*/ 0 h 22"/>
              <a:gd name="T28" fmla="*/ 3 w 55"/>
              <a:gd name="T29" fmla="*/ 0 h 22"/>
              <a:gd name="T30" fmla="*/ 4 w 55"/>
              <a:gd name="T31" fmla="*/ 0 h 22"/>
              <a:gd name="T32" fmla="*/ 4 w 55"/>
              <a:gd name="T33" fmla="*/ 0 h 22"/>
              <a:gd name="T34" fmla="*/ 6 w 55"/>
              <a:gd name="T35" fmla="*/ 0 h 22"/>
              <a:gd name="T36" fmla="*/ 6 w 55"/>
              <a:gd name="T37" fmla="*/ 0 h 22"/>
              <a:gd name="T38" fmla="*/ 26 w 55"/>
              <a:gd name="T39" fmla="*/ 4 h 22"/>
              <a:gd name="T40" fmla="*/ 26 w 55"/>
              <a:gd name="T41" fmla="*/ 4 h 22"/>
              <a:gd name="T42" fmla="*/ 36 w 55"/>
              <a:gd name="T43" fmla="*/ 7 h 22"/>
              <a:gd name="T44" fmla="*/ 46 w 55"/>
              <a:gd name="T45" fmla="*/ 10 h 22"/>
              <a:gd name="T46" fmla="*/ 46 w 55"/>
              <a:gd name="T47" fmla="*/ 10 h 22"/>
              <a:gd name="T48" fmla="*/ 54 w 55"/>
              <a:gd name="T49" fmla="*/ 12 h 22"/>
              <a:gd name="T50" fmla="*/ 54 w 55"/>
              <a:gd name="T51" fmla="*/ 12 h 22"/>
              <a:gd name="T52" fmla="*/ 55 w 55"/>
              <a:gd name="T53" fmla="*/ 14 h 22"/>
              <a:gd name="T54" fmla="*/ 55 w 55"/>
              <a:gd name="T55" fmla="*/ 15 h 22"/>
              <a:gd name="T56" fmla="*/ 55 w 55"/>
              <a:gd name="T57" fmla="*/ 15 h 22"/>
              <a:gd name="T58" fmla="*/ 54 w 55"/>
              <a:gd name="T59" fmla="*/ 17 h 22"/>
              <a:gd name="T60" fmla="*/ 53 w 55"/>
              <a:gd name="T61" fmla="*/ 17 h 22"/>
              <a:gd name="T62" fmla="*/ 53 w 55"/>
              <a:gd name="T63" fmla="*/ 17 h 22"/>
              <a:gd name="T64" fmla="*/ 50 w 55"/>
              <a:gd name="T65" fmla="*/ 17 h 22"/>
              <a:gd name="T66" fmla="*/ 50 w 55"/>
              <a:gd name="T67" fmla="*/ 17 h 22"/>
              <a:gd name="T68" fmla="*/ 51 w 55"/>
              <a:gd name="T69" fmla="*/ 18 h 22"/>
              <a:gd name="T70" fmla="*/ 51 w 55"/>
              <a:gd name="T71" fmla="*/ 18 h 22"/>
              <a:gd name="T72" fmla="*/ 53 w 55"/>
              <a:gd name="T73" fmla="*/ 19 h 22"/>
              <a:gd name="T74" fmla="*/ 53 w 55"/>
              <a:gd name="T75" fmla="*/ 19 h 22"/>
              <a:gd name="T76" fmla="*/ 53 w 55"/>
              <a:gd name="T77" fmla="*/ 21 h 22"/>
              <a:gd name="T78" fmla="*/ 51 w 55"/>
              <a:gd name="T79" fmla="*/ 22 h 22"/>
              <a:gd name="T80" fmla="*/ 51 w 55"/>
              <a:gd name="T81" fmla="*/ 22 h 22"/>
              <a:gd name="T82" fmla="*/ 50 w 55"/>
              <a:gd name="T83" fmla="*/ 22 h 22"/>
              <a:gd name="T84" fmla="*/ 50 w 55"/>
              <a:gd name="T85" fmla="*/ 22 h 22"/>
              <a:gd name="T86" fmla="*/ 44 w 55"/>
              <a:gd name="T87" fmla="*/ 21 h 22"/>
              <a:gd name="T88" fmla="*/ 44 w 55"/>
              <a:gd name="T89" fmla="*/ 21 h 22"/>
              <a:gd name="T90" fmla="*/ 40 w 55"/>
              <a:gd name="T91" fmla="*/ 21 h 22"/>
              <a:gd name="T92" fmla="*/ 40 w 55"/>
              <a:gd name="T93" fmla="*/ 21 h 22"/>
              <a:gd name="T94" fmla="*/ 38 w 55"/>
              <a:gd name="T95" fmla="*/ 19 h 22"/>
              <a:gd name="T96" fmla="*/ 38 w 55"/>
              <a:gd name="T97" fmla="*/ 19 h 22"/>
              <a:gd name="T98" fmla="*/ 23 w 55"/>
              <a:gd name="T99" fmla="*/ 14 h 22"/>
              <a:gd name="T100" fmla="*/ 23 w 55"/>
              <a:gd name="T101" fmla="*/ 14 h 22"/>
              <a:gd name="T102" fmla="*/ 10 w 55"/>
              <a:gd name="T103" fmla="*/ 11 h 22"/>
              <a:gd name="T104" fmla="*/ 10 w 55"/>
              <a:gd name="T105" fmla="*/ 11 h 22"/>
              <a:gd name="T106" fmla="*/ 4 w 55"/>
              <a:gd name="T107" fmla="*/ 10 h 22"/>
              <a:gd name="T108" fmla="*/ 4 w 55"/>
              <a:gd name="T109" fmla="*/ 10 h 22"/>
              <a:gd name="T110" fmla="*/ 3 w 55"/>
              <a:gd name="T111" fmla="*/ 10 h 22"/>
              <a:gd name="T112" fmla="*/ 3 w 55"/>
              <a:gd name="T113" fmla="*/ 10 h 22"/>
              <a:gd name="T114" fmla="*/ 0 w 55"/>
              <a:gd name="T115" fmla="*/ 11 h 22"/>
              <a:gd name="T116" fmla="*/ 0 w 55"/>
              <a:gd name="T117" fmla="*/ 11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55" h="22">
                <a:moveTo>
                  <a:pt x="0" y="11"/>
                </a:moveTo>
                <a:lnTo>
                  <a:pt x="0" y="11"/>
                </a:lnTo>
                <a:lnTo>
                  <a:pt x="0" y="4"/>
                </a:lnTo>
                <a:lnTo>
                  <a:pt x="0" y="4"/>
                </a:lnTo>
                <a:lnTo>
                  <a:pt x="4" y="4"/>
                </a:lnTo>
                <a:lnTo>
                  <a:pt x="9" y="4"/>
                </a:lnTo>
                <a:lnTo>
                  <a:pt x="9" y="4"/>
                </a:lnTo>
                <a:lnTo>
                  <a:pt x="6" y="4"/>
                </a:lnTo>
                <a:lnTo>
                  <a:pt x="6" y="4"/>
                </a:lnTo>
                <a:lnTo>
                  <a:pt x="3" y="2"/>
                </a:lnTo>
                <a:lnTo>
                  <a:pt x="3" y="2"/>
                </a:lnTo>
                <a:lnTo>
                  <a:pt x="1" y="1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6" y="0"/>
                </a:lnTo>
                <a:lnTo>
                  <a:pt x="6" y="0"/>
                </a:lnTo>
                <a:lnTo>
                  <a:pt x="26" y="4"/>
                </a:lnTo>
                <a:lnTo>
                  <a:pt x="26" y="4"/>
                </a:lnTo>
                <a:lnTo>
                  <a:pt x="36" y="7"/>
                </a:lnTo>
                <a:lnTo>
                  <a:pt x="46" y="10"/>
                </a:lnTo>
                <a:lnTo>
                  <a:pt x="46" y="10"/>
                </a:lnTo>
                <a:lnTo>
                  <a:pt x="54" y="12"/>
                </a:lnTo>
                <a:lnTo>
                  <a:pt x="54" y="12"/>
                </a:lnTo>
                <a:lnTo>
                  <a:pt x="55" y="14"/>
                </a:lnTo>
                <a:lnTo>
                  <a:pt x="55" y="15"/>
                </a:lnTo>
                <a:lnTo>
                  <a:pt x="55" y="15"/>
                </a:lnTo>
                <a:lnTo>
                  <a:pt x="54" y="17"/>
                </a:lnTo>
                <a:lnTo>
                  <a:pt x="53" y="17"/>
                </a:lnTo>
                <a:lnTo>
                  <a:pt x="53" y="17"/>
                </a:lnTo>
                <a:lnTo>
                  <a:pt x="50" y="17"/>
                </a:lnTo>
                <a:lnTo>
                  <a:pt x="50" y="17"/>
                </a:lnTo>
                <a:lnTo>
                  <a:pt x="51" y="18"/>
                </a:lnTo>
                <a:lnTo>
                  <a:pt x="51" y="18"/>
                </a:lnTo>
                <a:lnTo>
                  <a:pt x="53" y="19"/>
                </a:lnTo>
                <a:lnTo>
                  <a:pt x="53" y="19"/>
                </a:lnTo>
                <a:lnTo>
                  <a:pt x="53" y="21"/>
                </a:lnTo>
                <a:lnTo>
                  <a:pt x="51" y="22"/>
                </a:lnTo>
                <a:lnTo>
                  <a:pt x="51" y="22"/>
                </a:lnTo>
                <a:lnTo>
                  <a:pt x="50" y="22"/>
                </a:lnTo>
                <a:lnTo>
                  <a:pt x="50" y="22"/>
                </a:lnTo>
                <a:lnTo>
                  <a:pt x="44" y="21"/>
                </a:lnTo>
                <a:lnTo>
                  <a:pt x="44" y="21"/>
                </a:lnTo>
                <a:lnTo>
                  <a:pt x="40" y="21"/>
                </a:lnTo>
                <a:lnTo>
                  <a:pt x="40" y="21"/>
                </a:lnTo>
                <a:lnTo>
                  <a:pt x="38" y="19"/>
                </a:lnTo>
                <a:lnTo>
                  <a:pt x="38" y="19"/>
                </a:lnTo>
                <a:lnTo>
                  <a:pt x="23" y="14"/>
                </a:lnTo>
                <a:lnTo>
                  <a:pt x="23" y="14"/>
                </a:lnTo>
                <a:lnTo>
                  <a:pt x="10" y="11"/>
                </a:lnTo>
                <a:lnTo>
                  <a:pt x="10" y="11"/>
                </a:lnTo>
                <a:lnTo>
                  <a:pt x="4" y="10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0" y="11"/>
                </a:lnTo>
                <a:lnTo>
                  <a:pt x="0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15"/>
          <p:cNvSpPr/>
          <p:nvPr/>
        </p:nvSpPr>
        <p:spPr bwMode="auto">
          <a:xfrm>
            <a:off x="4961541" y="4432254"/>
            <a:ext cx="117884" cy="30460"/>
          </a:xfrm>
          <a:custGeom>
            <a:avLst/>
            <a:gdLst>
              <a:gd name="T0" fmla="*/ 49 w 67"/>
              <a:gd name="T1" fmla="*/ 6 h 18"/>
              <a:gd name="T2" fmla="*/ 49 w 67"/>
              <a:gd name="T3" fmla="*/ 6 h 18"/>
              <a:gd name="T4" fmla="*/ 53 w 67"/>
              <a:gd name="T5" fmla="*/ 6 h 18"/>
              <a:gd name="T6" fmla="*/ 53 w 67"/>
              <a:gd name="T7" fmla="*/ 6 h 18"/>
              <a:gd name="T8" fmla="*/ 64 w 67"/>
              <a:gd name="T9" fmla="*/ 4 h 18"/>
              <a:gd name="T10" fmla="*/ 64 w 67"/>
              <a:gd name="T11" fmla="*/ 4 h 18"/>
              <a:gd name="T12" fmla="*/ 66 w 67"/>
              <a:gd name="T13" fmla="*/ 6 h 18"/>
              <a:gd name="T14" fmla="*/ 66 w 67"/>
              <a:gd name="T15" fmla="*/ 6 h 18"/>
              <a:gd name="T16" fmla="*/ 67 w 67"/>
              <a:gd name="T17" fmla="*/ 7 h 18"/>
              <a:gd name="T18" fmla="*/ 66 w 67"/>
              <a:gd name="T19" fmla="*/ 9 h 18"/>
              <a:gd name="T20" fmla="*/ 66 w 67"/>
              <a:gd name="T21" fmla="*/ 9 h 18"/>
              <a:gd name="T22" fmla="*/ 64 w 67"/>
              <a:gd name="T23" fmla="*/ 9 h 18"/>
              <a:gd name="T24" fmla="*/ 64 w 67"/>
              <a:gd name="T25" fmla="*/ 9 h 18"/>
              <a:gd name="T26" fmla="*/ 49 w 67"/>
              <a:gd name="T27" fmla="*/ 11 h 18"/>
              <a:gd name="T28" fmla="*/ 32 w 67"/>
              <a:gd name="T29" fmla="*/ 14 h 18"/>
              <a:gd name="T30" fmla="*/ 32 w 67"/>
              <a:gd name="T31" fmla="*/ 14 h 18"/>
              <a:gd name="T32" fmla="*/ 15 w 67"/>
              <a:gd name="T33" fmla="*/ 18 h 18"/>
              <a:gd name="T34" fmla="*/ 15 w 67"/>
              <a:gd name="T35" fmla="*/ 18 h 18"/>
              <a:gd name="T36" fmla="*/ 7 w 67"/>
              <a:gd name="T37" fmla="*/ 18 h 18"/>
              <a:gd name="T38" fmla="*/ 7 w 67"/>
              <a:gd name="T39" fmla="*/ 18 h 18"/>
              <a:gd name="T40" fmla="*/ 6 w 67"/>
              <a:gd name="T41" fmla="*/ 17 h 18"/>
              <a:gd name="T42" fmla="*/ 6 w 67"/>
              <a:gd name="T43" fmla="*/ 17 h 18"/>
              <a:gd name="T44" fmla="*/ 3 w 67"/>
              <a:gd name="T45" fmla="*/ 18 h 18"/>
              <a:gd name="T46" fmla="*/ 3 w 67"/>
              <a:gd name="T47" fmla="*/ 18 h 18"/>
              <a:gd name="T48" fmla="*/ 2 w 67"/>
              <a:gd name="T49" fmla="*/ 18 h 18"/>
              <a:gd name="T50" fmla="*/ 2 w 67"/>
              <a:gd name="T51" fmla="*/ 18 h 18"/>
              <a:gd name="T52" fmla="*/ 0 w 67"/>
              <a:gd name="T53" fmla="*/ 17 h 18"/>
              <a:gd name="T54" fmla="*/ 0 w 67"/>
              <a:gd name="T55" fmla="*/ 14 h 18"/>
              <a:gd name="T56" fmla="*/ 0 w 67"/>
              <a:gd name="T57" fmla="*/ 14 h 18"/>
              <a:gd name="T58" fmla="*/ 0 w 67"/>
              <a:gd name="T59" fmla="*/ 13 h 18"/>
              <a:gd name="T60" fmla="*/ 2 w 67"/>
              <a:gd name="T61" fmla="*/ 13 h 18"/>
              <a:gd name="T62" fmla="*/ 2 w 67"/>
              <a:gd name="T63" fmla="*/ 13 h 18"/>
              <a:gd name="T64" fmla="*/ 6 w 67"/>
              <a:gd name="T65" fmla="*/ 11 h 18"/>
              <a:gd name="T66" fmla="*/ 6 w 67"/>
              <a:gd name="T67" fmla="*/ 11 h 18"/>
              <a:gd name="T68" fmla="*/ 16 w 67"/>
              <a:gd name="T69" fmla="*/ 9 h 18"/>
              <a:gd name="T70" fmla="*/ 16 w 67"/>
              <a:gd name="T71" fmla="*/ 9 h 18"/>
              <a:gd name="T72" fmla="*/ 33 w 67"/>
              <a:gd name="T73" fmla="*/ 4 h 18"/>
              <a:gd name="T74" fmla="*/ 50 w 67"/>
              <a:gd name="T75" fmla="*/ 1 h 18"/>
              <a:gd name="T76" fmla="*/ 50 w 67"/>
              <a:gd name="T77" fmla="*/ 1 h 18"/>
              <a:gd name="T78" fmla="*/ 56 w 67"/>
              <a:gd name="T79" fmla="*/ 0 h 18"/>
              <a:gd name="T80" fmla="*/ 56 w 67"/>
              <a:gd name="T81" fmla="*/ 0 h 18"/>
              <a:gd name="T82" fmla="*/ 57 w 67"/>
              <a:gd name="T83" fmla="*/ 0 h 18"/>
              <a:gd name="T84" fmla="*/ 57 w 67"/>
              <a:gd name="T85" fmla="*/ 0 h 18"/>
              <a:gd name="T86" fmla="*/ 59 w 67"/>
              <a:gd name="T87" fmla="*/ 0 h 18"/>
              <a:gd name="T88" fmla="*/ 59 w 67"/>
              <a:gd name="T89" fmla="*/ 1 h 18"/>
              <a:gd name="T90" fmla="*/ 59 w 67"/>
              <a:gd name="T91" fmla="*/ 1 h 18"/>
              <a:gd name="T92" fmla="*/ 59 w 67"/>
              <a:gd name="T93" fmla="*/ 3 h 18"/>
              <a:gd name="T94" fmla="*/ 57 w 67"/>
              <a:gd name="T95" fmla="*/ 3 h 18"/>
              <a:gd name="T96" fmla="*/ 57 w 67"/>
              <a:gd name="T97" fmla="*/ 3 h 18"/>
              <a:gd name="T98" fmla="*/ 54 w 67"/>
              <a:gd name="T99" fmla="*/ 4 h 18"/>
              <a:gd name="T100" fmla="*/ 54 w 67"/>
              <a:gd name="T101" fmla="*/ 4 h 18"/>
              <a:gd name="T102" fmla="*/ 49 w 67"/>
              <a:gd name="T103" fmla="*/ 6 h 18"/>
              <a:gd name="T104" fmla="*/ 49 w 67"/>
              <a:gd name="T105" fmla="*/ 6 h 18"/>
              <a:gd name="T106" fmla="*/ 49 w 67"/>
              <a:gd name="T107" fmla="*/ 6 h 18"/>
              <a:gd name="T108" fmla="*/ 49 w 67"/>
              <a:gd name="T109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67" h="18">
                <a:moveTo>
                  <a:pt x="49" y="6"/>
                </a:moveTo>
                <a:lnTo>
                  <a:pt x="49" y="6"/>
                </a:lnTo>
                <a:lnTo>
                  <a:pt x="53" y="6"/>
                </a:lnTo>
                <a:lnTo>
                  <a:pt x="53" y="6"/>
                </a:lnTo>
                <a:lnTo>
                  <a:pt x="64" y="4"/>
                </a:lnTo>
                <a:lnTo>
                  <a:pt x="64" y="4"/>
                </a:lnTo>
                <a:lnTo>
                  <a:pt x="66" y="6"/>
                </a:lnTo>
                <a:lnTo>
                  <a:pt x="66" y="6"/>
                </a:lnTo>
                <a:lnTo>
                  <a:pt x="67" y="7"/>
                </a:lnTo>
                <a:lnTo>
                  <a:pt x="66" y="9"/>
                </a:lnTo>
                <a:lnTo>
                  <a:pt x="66" y="9"/>
                </a:lnTo>
                <a:lnTo>
                  <a:pt x="64" y="9"/>
                </a:lnTo>
                <a:lnTo>
                  <a:pt x="64" y="9"/>
                </a:lnTo>
                <a:lnTo>
                  <a:pt x="49" y="11"/>
                </a:lnTo>
                <a:lnTo>
                  <a:pt x="32" y="14"/>
                </a:lnTo>
                <a:lnTo>
                  <a:pt x="32" y="14"/>
                </a:lnTo>
                <a:lnTo>
                  <a:pt x="15" y="18"/>
                </a:lnTo>
                <a:lnTo>
                  <a:pt x="15" y="18"/>
                </a:lnTo>
                <a:lnTo>
                  <a:pt x="7" y="18"/>
                </a:lnTo>
                <a:lnTo>
                  <a:pt x="7" y="18"/>
                </a:lnTo>
                <a:lnTo>
                  <a:pt x="6" y="17"/>
                </a:lnTo>
                <a:lnTo>
                  <a:pt x="6" y="17"/>
                </a:lnTo>
                <a:lnTo>
                  <a:pt x="3" y="18"/>
                </a:lnTo>
                <a:lnTo>
                  <a:pt x="3" y="18"/>
                </a:lnTo>
                <a:lnTo>
                  <a:pt x="2" y="18"/>
                </a:lnTo>
                <a:lnTo>
                  <a:pt x="2" y="18"/>
                </a:lnTo>
                <a:lnTo>
                  <a:pt x="0" y="17"/>
                </a:lnTo>
                <a:lnTo>
                  <a:pt x="0" y="14"/>
                </a:lnTo>
                <a:lnTo>
                  <a:pt x="0" y="14"/>
                </a:lnTo>
                <a:lnTo>
                  <a:pt x="0" y="13"/>
                </a:lnTo>
                <a:lnTo>
                  <a:pt x="2" y="13"/>
                </a:lnTo>
                <a:lnTo>
                  <a:pt x="2" y="13"/>
                </a:lnTo>
                <a:lnTo>
                  <a:pt x="6" y="11"/>
                </a:lnTo>
                <a:lnTo>
                  <a:pt x="6" y="11"/>
                </a:lnTo>
                <a:lnTo>
                  <a:pt x="16" y="9"/>
                </a:lnTo>
                <a:lnTo>
                  <a:pt x="16" y="9"/>
                </a:lnTo>
                <a:lnTo>
                  <a:pt x="33" y="4"/>
                </a:lnTo>
                <a:lnTo>
                  <a:pt x="50" y="1"/>
                </a:lnTo>
                <a:lnTo>
                  <a:pt x="50" y="1"/>
                </a:lnTo>
                <a:lnTo>
                  <a:pt x="56" y="0"/>
                </a:lnTo>
                <a:lnTo>
                  <a:pt x="56" y="0"/>
                </a:lnTo>
                <a:lnTo>
                  <a:pt x="57" y="0"/>
                </a:lnTo>
                <a:lnTo>
                  <a:pt x="57" y="0"/>
                </a:lnTo>
                <a:lnTo>
                  <a:pt x="59" y="0"/>
                </a:lnTo>
                <a:lnTo>
                  <a:pt x="59" y="1"/>
                </a:lnTo>
                <a:lnTo>
                  <a:pt x="59" y="1"/>
                </a:lnTo>
                <a:lnTo>
                  <a:pt x="59" y="3"/>
                </a:lnTo>
                <a:lnTo>
                  <a:pt x="57" y="3"/>
                </a:lnTo>
                <a:lnTo>
                  <a:pt x="57" y="3"/>
                </a:lnTo>
                <a:lnTo>
                  <a:pt x="54" y="4"/>
                </a:lnTo>
                <a:lnTo>
                  <a:pt x="54" y="4"/>
                </a:lnTo>
                <a:lnTo>
                  <a:pt x="49" y="6"/>
                </a:lnTo>
                <a:lnTo>
                  <a:pt x="49" y="6"/>
                </a:lnTo>
                <a:lnTo>
                  <a:pt x="49" y="6"/>
                </a:lnTo>
                <a:lnTo>
                  <a:pt x="49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16"/>
          <p:cNvSpPr>
            <a:spLocks noEditPoints="1"/>
          </p:cNvSpPr>
          <p:nvPr/>
        </p:nvSpPr>
        <p:spPr bwMode="auto">
          <a:xfrm>
            <a:off x="4972098" y="4501636"/>
            <a:ext cx="110846" cy="28769"/>
          </a:xfrm>
          <a:custGeom>
            <a:avLst/>
            <a:gdLst>
              <a:gd name="T0" fmla="*/ 6 w 63"/>
              <a:gd name="T1" fmla="*/ 4 h 17"/>
              <a:gd name="T2" fmla="*/ 7 w 63"/>
              <a:gd name="T3" fmla="*/ 3 h 17"/>
              <a:gd name="T4" fmla="*/ 9 w 63"/>
              <a:gd name="T5" fmla="*/ 0 h 17"/>
              <a:gd name="T6" fmla="*/ 11 w 63"/>
              <a:gd name="T7" fmla="*/ 0 h 17"/>
              <a:gd name="T8" fmla="*/ 13 w 63"/>
              <a:gd name="T9" fmla="*/ 2 h 17"/>
              <a:gd name="T10" fmla="*/ 13 w 63"/>
              <a:gd name="T11" fmla="*/ 3 h 17"/>
              <a:gd name="T12" fmla="*/ 14 w 63"/>
              <a:gd name="T13" fmla="*/ 3 h 17"/>
              <a:gd name="T14" fmla="*/ 24 w 63"/>
              <a:gd name="T15" fmla="*/ 4 h 17"/>
              <a:gd name="T16" fmla="*/ 47 w 63"/>
              <a:gd name="T17" fmla="*/ 7 h 17"/>
              <a:gd name="T18" fmla="*/ 51 w 63"/>
              <a:gd name="T19" fmla="*/ 7 h 17"/>
              <a:gd name="T20" fmla="*/ 53 w 63"/>
              <a:gd name="T21" fmla="*/ 7 h 17"/>
              <a:gd name="T22" fmla="*/ 53 w 63"/>
              <a:gd name="T23" fmla="*/ 10 h 17"/>
              <a:gd name="T24" fmla="*/ 51 w 63"/>
              <a:gd name="T25" fmla="*/ 12 h 17"/>
              <a:gd name="T26" fmla="*/ 60 w 63"/>
              <a:gd name="T27" fmla="*/ 13 h 17"/>
              <a:gd name="T28" fmla="*/ 61 w 63"/>
              <a:gd name="T29" fmla="*/ 14 h 17"/>
              <a:gd name="T30" fmla="*/ 63 w 63"/>
              <a:gd name="T31" fmla="*/ 16 h 17"/>
              <a:gd name="T32" fmla="*/ 61 w 63"/>
              <a:gd name="T33" fmla="*/ 17 h 17"/>
              <a:gd name="T34" fmla="*/ 60 w 63"/>
              <a:gd name="T35" fmla="*/ 17 h 17"/>
              <a:gd name="T36" fmla="*/ 48 w 63"/>
              <a:gd name="T37" fmla="*/ 17 h 17"/>
              <a:gd name="T38" fmla="*/ 30 w 63"/>
              <a:gd name="T39" fmla="*/ 14 h 17"/>
              <a:gd name="T40" fmla="*/ 11 w 63"/>
              <a:gd name="T41" fmla="*/ 10 h 17"/>
              <a:gd name="T42" fmla="*/ 9 w 63"/>
              <a:gd name="T43" fmla="*/ 10 h 17"/>
              <a:gd name="T44" fmla="*/ 4 w 63"/>
              <a:gd name="T45" fmla="*/ 9 h 17"/>
              <a:gd name="T46" fmla="*/ 3 w 63"/>
              <a:gd name="T47" fmla="*/ 7 h 17"/>
              <a:gd name="T48" fmla="*/ 0 w 63"/>
              <a:gd name="T49" fmla="*/ 7 h 17"/>
              <a:gd name="T50" fmla="*/ 0 w 63"/>
              <a:gd name="T51" fmla="*/ 6 h 17"/>
              <a:gd name="T52" fmla="*/ 1 w 63"/>
              <a:gd name="T53" fmla="*/ 4 h 17"/>
              <a:gd name="T54" fmla="*/ 6 w 63"/>
              <a:gd name="T55" fmla="*/ 4 h 17"/>
              <a:gd name="T56" fmla="*/ 6 w 63"/>
              <a:gd name="T57" fmla="*/ 4 h 17"/>
              <a:gd name="T58" fmla="*/ 27 w 63"/>
              <a:gd name="T59" fmla="*/ 10 h 17"/>
              <a:gd name="T60" fmla="*/ 37 w 63"/>
              <a:gd name="T61" fmla="*/ 13 h 17"/>
              <a:gd name="T62" fmla="*/ 47 w 63"/>
              <a:gd name="T63" fmla="*/ 14 h 17"/>
              <a:gd name="T64" fmla="*/ 27 w 63"/>
              <a:gd name="T65" fmla="*/ 1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3" h="17">
                <a:moveTo>
                  <a:pt x="6" y="4"/>
                </a:moveTo>
                <a:lnTo>
                  <a:pt x="6" y="4"/>
                </a:lnTo>
                <a:lnTo>
                  <a:pt x="7" y="3"/>
                </a:lnTo>
                <a:lnTo>
                  <a:pt x="7" y="3"/>
                </a:lnTo>
                <a:lnTo>
                  <a:pt x="7" y="2"/>
                </a:lnTo>
                <a:lnTo>
                  <a:pt x="9" y="0"/>
                </a:lnTo>
                <a:lnTo>
                  <a:pt x="9" y="0"/>
                </a:lnTo>
                <a:lnTo>
                  <a:pt x="11" y="0"/>
                </a:lnTo>
                <a:lnTo>
                  <a:pt x="11" y="0"/>
                </a:lnTo>
                <a:lnTo>
                  <a:pt x="13" y="2"/>
                </a:lnTo>
                <a:lnTo>
                  <a:pt x="13" y="2"/>
                </a:lnTo>
                <a:lnTo>
                  <a:pt x="13" y="3"/>
                </a:lnTo>
                <a:lnTo>
                  <a:pt x="14" y="3"/>
                </a:lnTo>
                <a:lnTo>
                  <a:pt x="14" y="3"/>
                </a:lnTo>
                <a:lnTo>
                  <a:pt x="24" y="4"/>
                </a:lnTo>
                <a:lnTo>
                  <a:pt x="24" y="4"/>
                </a:lnTo>
                <a:lnTo>
                  <a:pt x="47" y="7"/>
                </a:lnTo>
                <a:lnTo>
                  <a:pt x="47" y="7"/>
                </a:lnTo>
                <a:lnTo>
                  <a:pt x="51" y="7"/>
                </a:lnTo>
                <a:lnTo>
                  <a:pt x="51" y="7"/>
                </a:lnTo>
                <a:lnTo>
                  <a:pt x="53" y="7"/>
                </a:lnTo>
                <a:lnTo>
                  <a:pt x="53" y="7"/>
                </a:lnTo>
                <a:lnTo>
                  <a:pt x="54" y="9"/>
                </a:lnTo>
                <a:lnTo>
                  <a:pt x="53" y="10"/>
                </a:lnTo>
                <a:lnTo>
                  <a:pt x="53" y="10"/>
                </a:lnTo>
                <a:lnTo>
                  <a:pt x="51" y="12"/>
                </a:lnTo>
                <a:lnTo>
                  <a:pt x="51" y="12"/>
                </a:lnTo>
                <a:lnTo>
                  <a:pt x="60" y="13"/>
                </a:lnTo>
                <a:lnTo>
                  <a:pt x="60" y="13"/>
                </a:lnTo>
                <a:lnTo>
                  <a:pt x="61" y="14"/>
                </a:lnTo>
                <a:lnTo>
                  <a:pt x="61" y="14"/>
                </a:lnTo>
                <a:lnTo>
                  <a:pt x="63" y="16"/>
                </a:lnTo>
                <a:lnTo>
                  <a:pt x="63" y="16"/>
                </a:lnTo>
                <a:lnTo>
                  <a:pt x="61" y="17"/>
                </a:lnTo>
                <a:lnTo>
                  <a:pt x="61" y="17"/>
                </a:lnTo>
                <a:lnTo>
                  <a:pt x="60" y="17"/>
                </a:lnTo>
                <a:lnTo>
                  <a:pt x="60" y="17"/>
                </a:lnTo>
                <a:lnTo>
                  <a:pt x="48" y="17"/>
                </a:lnTo>
                <a:lnTo>
                  <a:pt x="48" y="17"/>
                </a:lnTo>
                <a:lnTo>
                  <a:pt x="30" y="14"/>
                </a:lnTo>
                <a:lnTo>
                  <a:pt x="11" y="10"/>
                </a:lnTo>
                <a:lnTo>
                  <a:pt x="11" y="10"/>
                </a:lnTo>
                <a:lnTo>
                  <a:pt x="9" y="10"/>
                </a:lnTo>
                <a:lnTo>
                  <a:pt x="9" y="10"/>
                </a:lnTo>
                <a:lnTo>
                  <a:pt x="6" y="10"/>
                </a:lnTo>
                <a:lnTo>
                  <a:pt x="4" y="9"/>
                </a:lnTo>
                <a:lnTo>
                  <a:pt x="4" y="9"/>
                </a:lnTo>
                <a:lnTo>
                  <a:pt x="3" y="7"/>
                </a:lnTo>
                <a:lnTo>
                  <a:pt x="3" y="7"/>
                </a:lnTo>
                <a:lnTo>
                  <a:pt x="0" y="7"/>
                </a:lnTo>
                <a:lnTo>
                  <a:pt x="0" y="7"/>
                </a:lnTo>
                <a:lnTo>
                  <a:pt x="0" y="6"/>
                </a:lnTo>
                <a:lnTo>
                  <a:pt x="0" y="6"/>
                </a:lnTo>
                <a:lnTo>
                  <a:pt x="1" y="4"/>
                </a:lnTo>
                <a:lnTo>
                  <a:pt x="1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close/>
                <a:moveTo>
                  <a:pt x="27" y="10"/>
                </a:moveTo>
                <a:lnTo>
                  <a:pt x="27" y="10"/>
                </a:lnTo>
                <a:lnTo>
                  <a:pt x="37" y="13"/>
                </a:lnTo>
                <a:lnTo>
                  <a:pt x="47" y="14"/>
                </a:lnTo>
                <a:lnTo>
                  <a:pt x="47" y="14"/>
                </a:lnTo>
                <a:lnTo>
                  <a:pt x="27" y="10"/>
                </a:lnTo>
                <a:lnTo>
                  <a:pt x="27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17"/>
          <p:cNvSpPr>
            <a:spLocks noEditPoints="1"/>
          </p:cNvSpPr>
          <p:nvPr/>
        </p:nvSpPr>
        <p:spPr bwMode="auto">
          <a:xfrm>
            <a:off x="4931630" y="4667476"/>
            <a:ext cx="86214" cy="43998"/>
          </a:xfrm>
          <a:custGeom>
            <a:avLst/>
            <a:gdLst>
              <a:gd name="T0" fmla="*/ 2 w 49"/>
              <a:gd name="T1" fmla="*/ 5 h 26"/>
              <a:gd name="T2" fmla="*/ 2 w 49"/>
              <a:gd name="T3" fmla="*/ 5 h 26"/>
              <a:gd name="T4" fmla="*/ 2 w 49"/>
              <a:gd name="T5" fmla="*/ 5 h 26"/>
              <a:gd name="T6" fmla="*/ 2 w 49"/>
              <a:gd name="T7" fmla="*/ 5 h 26"/>
              <a:gd name="T8" fmla="*/ 0 w 49"/>
              <a:gd name="T9" fmla="*/ 2 h 26"/>
              <a:gd name="T10" fmla="*/ 3 w 49"/>
              <a:gd name="T11" fmla="*/ 0 h 26"/>
              <a:gd name="T12" fmla="*/ 3 w 49"/>
              <a:gd name="T13" fmla="*/ 0 h 26"/>
              <a:gd name="T14" fmla="*/ 6 w 49"/>
              <a:gd name="T15" fmla="*/ 0 h 26"/>
              <a:gd name="T16" fmla="*/ 6 w 49"/>
              <a:gd name="T17" fmla="*/ 0 h 26"/>
              <a:gd name="T18" fmla="*/ 16 w 49"/>
              <a:gd name="T19" fmla="*/ 3 h 26"/>
              <a:gd name="T20" fmla="*/ 16 w 49"/>
              <a:gd name="T21" fmla="*/ 3 h 26"/>
              <a:gd name="T22" fmla="*/ 29 w 49"/>
              <a:gd name="T23" fmla="*/ 10 h 26"/>
              <a:gd name="T24" fmla="*/ 40 w 49"/>
              <a:gd name="T25" fmla="*/ 17 h 26"/>
              <a:gd name="T26" fmla="*/ 40 w 49"/>
              <a:gd name="T27" fmla="*/ 17 h 26"/>
              <a:gd name="T28" fmla="*/ 46 w 49"/>
              <a:gd name="T29" fmla="*/ 22 h 26"/>
              <a:gd name="T30" fmla="*/ 46 w 49"/>
              <a:gd name="T31" fmla="*/ 22 h 26"/>
              <a:gd name="T32" fmla="*/ 49 w 49"/>
              <a:gd name="T33" fmla="*/ 23 h 26"/>
              <a:gd name="T34" fmla="*/ 49 w 49"/>
              <a:gd name="T35" fmla="*/ 23 h 26"/>
              <a:gd name="T36" fmla="*/ 49 w 49"/>
              <a:gd name="T37" fmla="*/ 24 h 26"/>
              <a:gd name="T38" fmla="*/ 49 w 49"/>
              <a:gd name="T39" fmla="*/ 26 h 26"/>
              <a:gd name="T40" fmla="*/ 49 w 49"/>
              <a:gd name="T41" fmla="*/ 26 h 26"/>
              <a:gd name="T42" fmla="*/ 47 w 49"/>
              <a:gd name="T43" fmla="*/ 26 h 26"/>
              <a:gd name="T44" fmla="*/ 46 w 49"/>
              <a:gd name="T45" fmla="*/ 26 h 26"/>
              <a:gd name="T46" fmla="*/ 46 w 49"/>
              <a:gd name="T47" fmla="*/ 26 h 26"/>
              <a:gd name="T48" fmla="*/ 42 w 49"/>
              <a:gd name="T49" fmla="*/ 24 h 26"/>
              <a:gd name="T50" fmla="*/ 42 w 49"/>
              <a:gd name="T51" fmla="*/ 24 h 26"/>
              <a:gd name="T52" fmla="*/ 37 w 49"/>
              <a:gd name="T53" fmla="*/ 24 h 26"/>
              <a:gd name="T54" fmla="*/ 37 w 49"/>
              <a:gd name="T55" fmla="*/ 24 h 26"/>
              <a:gd name="T56" fmla="*/ 34 w 49"/>
              <a:gd name="T57" fmla="*/ 24 h 26"/>
              <a:gd name="T58" fmla="*/ 34 w 49"/>
              <a:gd name="T59" fmla="*/ 24 h 26"/>
              <a:gd name="T60" fmla="*/ 12 w 49"/>
              <a:gd name="T61" fmla="*/ 12 h 26"/>
              <a:gd name="T62" fmla="*/ 12 w 49"/>
              <a:gd name="T63" fmla="*/ 12 h 26"/>
              <a:gd name="T64" fmla="*/ 9 w 49"/>
              <a:gd name="T65" fmla="*/ 10 h 26"/>
              <a:gd name="T66" fmla="*/ 9 w 49"/>
              <a:gd name="T67" fmla="*/ 10 h 26"/>
              <a:gd name="T68" fmla="*/ 6 w 49"/>
              <a:gd name="T69" fmla="*/ 7 h 26"/>
              <a:gd name="T70" fmla="*/ 6 w 49"/>
              <a:gd name="T71" fmla="*/ 7 h 26"/>
              <a:gd name="T72" fmla="*/ 3 w 49"/>
              <a:gd name="T73" fmla="*/ 7 h 26"/>
              <a:gd name="T74" fmla="*/ 3 w 49"/>
              <a:gd name="T75" fmla="*/ 7 h 26"/>
              <a:gd name="T76" fmla="*/ 2 w 49"/>
              <a:gd name="T77" fmla="*/ 7 h 26"/>
              <a:gd name="T78" fmla="*/ 2 w 49"/>
              <a:gd name="T79" fmla="*/ 6 h 26"/>
              <a:gd name="T80" fmla="*/ 2 w 49"/>
              <a:gd name="T81" fmla="*/ 6 h 26"/>
              <a:gd name="T82" fmla="*/ 2 w 49"/>
              <a:gd name="T83" fmla="*/ 5 h 26"/>
              <a:gd name="T84" fmla="*/ 2 w 49"/>
              <a:gd name="T85" fmla="*/ 5 h 26"/>
              <a:gd name="T86" fmla="*/ 16 w 49"/>
              <a:gd name="T87" fmla="*/ 7 h 26"/>
              <a:gd name="T88" fmla="*/ 16 w 49"/>
              <a:gd name="T89" fmla="*/ 7 h 26"/>
              <a:gd name="T90" fmla="*/ 7 w 49"/>
              <a:gd name="T91" fmla="*/ 5 h 26"/>
              <a:gd name="T92" fmla="*/ 7 w 49"/>
              <a:gd name="T93" fmla="*/ 5 h 26"/>
              <a:gd name="T94" fmla="*/ 12 w 49"/>
              <a:gd name="T95" fmla="*/ 6 h 26"/>
              <a:gd name="T96" fmla="*/ 16 w 49"/>
              <a:gd name="T97" fmla="*/ 7 h 26"/>
              <a:gd name="T98" fmla="*/ 16 w 49"/>
              <a:gd name="T99" fmla="*/ 7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9" h="26">
                <a:moveTo>
                  <a:pt x="2" y="5"/>
                </a:moveTo>
                <a:lnTo>
                  <a:pt x="2" y="5"/>
                </a:lnTo>
                <a:lnTo>
                  <a:pt x="2" y="5"/>
                </a:lnTo>
                <a:lnTo>
                  <a:pt x="2" y="5"/>
                </a:lnTo>
                <a:lnTo>
                  <a:pt x="0" y="2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16" y="3"/>
                </a:lnTo>
                <a:lnTo>
                  <a:pt x="16" y="3"/>
                </a:lnTo>
                <a:lnTo>
                  <a:pt x="29" y="10"/>
                </a:lnTo>
                <a:lnTo>
                  <a:pt x="40" y="17"/>
                </a:lnTo>
                <a:lnTo>
                  <a:pt x="40" y="17"/>
                </a:lnTo>
                <a:lnTo>
                  <a:pt x="46" y="22"/>
                </a:lnTo>
                <a:lnTo>
                  <a:pt x="46" y="22"/>
                </a:lnTo>
                <a:lnTo>
                  <a:pt x="49" y="23"/>
                </a:lnTo>
                <a:lnTo>
                  <a:pt x="49" y="23"/>
                </a:lnTo>
                <a:lnTo>
                  <a:pt x="49" y="24"/>
                </a:lnTo>
                <a:lnTo>
                  <a:pt x="49" y="26"/>
                </a:lnTo>
                <a:lnTo>
                  <a:pt x="49" y="26"/>
                </a:lnTo>
                <a:lnTo>
                  <a:pt x="47" y="26"/>
                </a:lnTo>
                <a:lnTo>
                  <a:pt x="46" y="26"/>
                </a:lnTo>
                <a:lnTo>
                  <a:pt x="46" y="26"/>
                </a:lnTo>
                <a:lnTo>
                  <a:pt x="42" y="24"/>
                </a:lnTo>
                <a:lnTo>
                  <a:pt x="42" y="24"/>
                </a:lnTo>
                <a:lnTo>
                  <a:pt x="37" y="24"/>
                </a:lnTo>
                <a:lnTo>
                  <a:pt x="37" y="24"/>
                </a:lnTo>
                <a:lnTo>
                  <a:pt x="34" y="24"/>
                </a:lnTo>
                <a:lnTo>
                  <a:pt x="34" y="24"/>
                </a:lnTo>
                <a:lnTo>
                  <a:pt x="12" y="12"/>
                </a:lnTo>
                <a:lnTo>
                  <a:pt x="12" y="12"/>
                </a:lnTo>
                <a:lnTo>
                  <a:pt x="9" y="10"/>
                </a:lnTo>
                <a:lnTo>
                  <a:pt x="9" y="10"/>
                </a:lnTo>
                <a:lnTo>
                  <a:pt x="6" y="7"/>
                </a:lnTo>
                <a:lnTo>
                  <a:pt x="6" y="7"/>
                </a:lnTo>
                <a:lnTo>
                  <a:pt x="3" y="7"/>
                </a:lnTo>
                <a:lnTo>
                  <a:pt x="3" y="7"/>
                </a:lnTo>
                <a:lnTo>
                  <a:pt x="2" y="7"/>
                </a:lnTo>
                <a:lnTo>
                  <a:pt x="2" y="6"/>
                </a:lnTo>
                <a:lnTo>
                  <a:pt x="2" y="6"/>
                </a:lnTo>
                <a:lnTo>
                  <a:pt x="2" y="5"/>
                </a:lnTo>
                <a:lnTo>
                  <a:pt x="2" y="5"/>
                </a:lnTo>
                <a:close/>
                <a:moveTo>
                  <a:pt x="16" y="7"/>
                </a:moveTo>
                <a:lnTo>
                  <a:pt x="16" y="7"/>
                </a:lnTo>
                <a:lnTo>
                  <a:pt x="7" y="5"/>
                </a:lnTo>
                <a:lnTo>
                  <a:pt x="7" y="5"/>
                </a:lnTo>
                <a:lnTo>
                  <a:pt x="12" y="6"/>
                </a:lnTo>
                <a:lnTo>
                  <a:pt x="16" y="7"/>
                </a:lnTo>
                <a:lnTo>
                  <a:pt x="16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18"/>
          <p:cNvSpPr/>
          <p:nvPr/>
        </p:nvSpPr>
        <p:spPr bwMode="auto">
          <a:xfrm>
            <a:off x="4954503" y="4351026"/>
            <a:ext cx="98529" cy="74459"/>
          </a:xfrm>
          <a:custGeom>
            <a:avLst/>
            <a:gdLst>
              <a:gd name="T0" fmla="*/ 9 w 56"/>
              <a:gd name="T1" fmla="*/ 38 h 44"/>
              <a:gd name="T2" fmla="*/ 9 w 56"/>
              <a:gd name="T3" fmla="*/ 38 h 44"/>
              <a:gd name="T4" fmla="*/ 9 w 56"/>
              <a:gd name="T5" fmla="*/ 38 h 44"/>
              <a:gd name="T6" fmla="*/ 9 w 56"/>
              <a:gd name="T7" fmla="*/ 38 h 44"/>
              <a:gd name="T8" fmla="*/ 10 w 56"/>
              <a:gd name="T9" fmla="*/ 39 h 44"/>
              <a:gd name="T10" fmla="*/ 9 w 56"/>
              <a:gd name="T11" fmla="*/ 42 h 44"/>
              <a:gd name="T12" fmla="*/ 7 w 56"/>
              <a:gd name="T13" fmla="*/ 42 h 44"/>
              <a:gd name="T14" fmla="*/ 6 w 56"/>
              <a:gd name="T15" fmla="*/ 44 h 44"/>
              <a:gd name="T16" fmla="*/ 6 w 56"/>
              <a:gd name="T17" fmla="*/ 44 h 44"/>
              <a:gd name="T18" fmla="*/ 3 w 56"/>
              <a:gd name="T19" fmla="*/ 44 h 44"/>
              <a:gd name="T20" fmla="*/ 3 w 56"/>
              <a:gd name="T21" fmla="*/ 44 h 44"/>
              <a:gd name="T22" fmla="*/ 2 w 56"/>
              <a:gd name="T23" fmla="*/ 42 h 44"/>
              <a:gd name="T24" fmla="*/ 0 w 56"/>
              <a:gd name="T25" fmla="*/ 41 h 44"/>
              <a:gd name="T26" fmla="*/ 0 w 56"/>
              <a:gd name="T27" fmla="*/ 41 h 44"/>
              <a:gd name="T28" fmla="*/ 0 w 56"/>
              <a:gd name="T29" fmla="*/ 39 h 44"/>
              <a:gd name="T30" fmla="*/ 2 w 56"/>
              <a:gd name="T31" fmla="*/ 37 h 44"/>
              <a:gd name="T32" fmla="*/ 2 w 56"/>
              <a:gd name="T33" fmla="*/ 37 h 44"/>
              <a:gd name="T34" fmla="*/ 10 w 56"/>
              <a:gd name="T35" fmla="*/ 31 h 44"/>
              <a:gd name="T36" fmla="*/ 10 w 56"/>
              <a:gd name="T37" fmla="*/ 31 h 44"/>
              <a:gd name="T38" fmla="*/ 40 w 56"/>
              <a:gd name="T39" fmla="*/ 8 h 44"/>
              <a:gd name="T40" fmla="*/ 40 w 56"/>
              <a:gd name="T41" fmla="*/ 8 h 44"/>
              <a:gd name="T42" fmla="*/ 47 w 56"/>
              <a:gd name="T43" fmla="*/ 3 h 44"/>
              <a:gd name="T44" fmla="*/ 47 w 56"/>
              <a:gd name="T45" fmla="*/ 3 h 44"/>
              <a:gd name="T46" fmla="*/ 48 w 56"/>
              <a:gd name="T47" fmla="*/ 1 h 44"/>
              <a:gd name="T48" fmla="*/ 48 w 56"/>
              <a:gd name="T49" fmla="*/ 1 h 44"/>
              <a:gd name="T50" fmla="*/ 50 w 56"/>
              <a:gd name="T51" fmla="*/ 0 h 44"/>
              <a:gd name="T52" fmla="*/ 51 w 56"/>
              <a:gd name="T53" fmla="*/ 0 h 44"/>
              <a:gd name="T54" fmla="*/ 51 w 56"/>
              <a:gd name="T55" fmla="*/ 0 h 44"/>
              <a:gd name="T56" fmla="*/ 54 w 56"/>
              <a:gd name="T57" fmla="*/ 0 h 44"/>
              <a:gd name="T58" fmla="*/ 54 w 56"/>
              <a:gd name="T59" fmla="*/ 0 h 44"/>
              <a:gd name="T60" fmla="*/ 56 w 56"/>
              <a:gd name="T61" fmla="*/ 1 h 44"/>
              <a:gd name="T62" fmla="*/ 56 w 56"/>
              <a:gd name="T63" fmla="*/ 1 h 44"/>
              <a:gd name="T64" fmla="*/ 56 w 56"/>
              <a:gd name="T65" fmla="*/ 3 h 44"/>
              <a:gd name="T66" fmla="*/ 56 w 56"/>
              <a:gd name="T67" fmla="*/ 3 h 44"/>
              <a:gd name="T68" fmla="*/ 53 w 56"/>
              <a:gd name="T69" fmla="*/ 5 h 44"/>
              <a:gd name="T70" fmla="*/ 53 w 56"/>
              <a:gd name="T71" fmla="*/ 5 h 44"/>
              <a:gd name="T72" fmla="*/ 53 w 56"/>
              <a:gd name="T73" fmla="*/ 5 h 44"/>
              <a:gd name="T74" fmla="*/ 53 w 56"/>
              <a:gd name="T75" fmla="*/ 5 h 44"/>
              <a:gd name="T76" fmla="*/ 51 w 56"/>
              <a:gd name="T77" fmla="*/ 7 h 44"/>
              <a:gd name="T78" fmla="*/ 50 w 56"/>
              <a:gd name="T79" fmla="*/ 8 h 44"/>
              <a:gd name="T80" fmla="*/ 50 w 56"/>
              <a:gd name="T81" fmla="*/ 8 h 44"/>
              <a:gd name="T82" fmla="*/ 43 w 56"/>
              <a:gd name="T83" fmla="*/ 14 h 44"/>
              <a:gd name="T84" fmla="*/ 43 w 56"/>
              <a:gd name="T85" fmla="*/ 14 h 44"/>
              <a:gd name="T86" fmla="*/ 24 w 56"/>
              <a:gd name="T87" fmla="*/ 27 h 44"/>
              <a:gd name="T88" fmla="*/ 24 w 56"/>
              <a:gd name="T89" fmla="*/ 27 h 44"/>
              <a:gd name="T90" fmla="*/ 10 w 56"/>
              <a:gd name="T91" fmla="*/ 37 h 44"/>
              <a:gd name="T92" fmla="*/ 10 w 56"/>
              <a:gd name="T93" fmla="*/ 37 h 44"/>
              <a:gd name="T94" fmla="*/ 9 w 56"/>
              <a:gd name="T95" fmla="*/ 38 h 44"/>
              <a:gd name="T96" fmla="*/ 9 w 56"/>
              <a:gd name="T97" fmla="*/ 38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6" h="44">
                <a:moveTo>
                  <a:pt x="9" y="38"/>
                </a:move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10" y="39"/>
                </a:lnTo>
                <a:lnTo>
                  <a:pt x="9" y="42"/>
                </a:lnTo>
                <a:lnTo>
                  <a:pt x="7" y="42"/>
                </a:lnTo>
                <a:lnTo>
                  <a:pt x="6" y="44"/>
                </a:lnTo>
                <a:lnTo>
                  <a:pt x="6" y="44"/>
                </a:lnTo>
                <a:lnTo>
                  <a:pt x="3" y="44"/>
                </a:lnTo>
                <a:lnTo>
                  <a:pt x="3" y="44"/>
                </a:lnTo>
                <a:lnTo>
                  <a:pt x="2" y="42"/>
                </a:lnTo>
                <a:lnTo>
                  <a:pt x="0" y="41"/>
                </a:lnTo>
                <a:lnTo>
                  <a:pt x="0" y="41"/>
                </a:lnTo>
                <a:lnTo>
                  <a:pt x="0" y="39"/>
                </a:lnTo>
                <a:lnTo>
                  <a:pt x="2" y="37"/>
                </a:lnTo>
                <a:lnTo>
                  <a:pt x="2" y="37"/>
                </a:lnTo>
                <a:lnTo>
                  <a:pt x="10" y="31"/>
                </a:lnTo>
                <a:lnTo>
                  <a:pt x="10" y="31"/>
                </a:lnTo>
                <a:lnTo>
                  <a:pt x="40" y="8"/>
                </a:lnTo>
                <a:lnTo>
                  <a:pt x="40" y="8"/>
                </a:lnTo>
                <a:lnTo>
                  <a:pt x="47" y="3"/>
                </a:lnTo>
                <a:lnTo>
                  <a:pt x="47" y="3"/>
                </a:lnTo>
                <a:lnTo>
                  <a:pt x="48" y="1"/>
                </a:lnTo>
                <a:lnTo>
                  <a:pt x="48" y="1"/>
                </a:lnTo>
                <a:lnTo>
                  <a:pt x="50" y="0"/>
                </a:lnTo>
                <a:lnTo>
                  <a:pt x="51" y="0"/>
                </a:lnTo>
                <a:lnTo>
                  <a:pt x="51" y="0"/>
                </a:lnTo>
                <a:lnTo>
                  <a:pt x="54" y="0"/>
                </a:lnTo>
                <a:lnTo>
                  <a:pt x="54" y="0"/>
                </a:lnTo>
                <a:lnTo>
                  <a:pt x="56" y="1"/>
                </a:lnTo>
                <a:lnTo>
                  <a:pt x="56" y="1"/>
                </a:lnTo>
                <a:lnTo>
                  <a:pt x="56" y="3"/>
                </a:lnTo>
                <a:lnTo>
                  <a:pt x="56" y="3"/>
                </a:lnTo>
                <a:lnTo>
                  <a:pt x="53" y="5"/>
                </a:lnTo>
                <a:lnTo>
                  <a:pt x="53" y="5"/>
                </a:lnTo>
                <a:lnTo>
                  <a:pt x="53" y="5"/>
                </a:lnTo>
                <a:lnTo>
                  <a:pt x="53" y="5"/>
                </a:lnTo>
                <a:lnTo>
                  <a:pt x="51" y="7"/>
                </a:lnTo>
                <a:lnTo>
                  <a:pt x="50" y="8"/>
                </a:lnTo>
                <a:lnTo>
                  <a:pt x="50" y="8"/>
                </a:lnTo>
                <a:lnTo>
                  <a:pt x="43" y="14"/>
                </a:lnTo>
                <a:lnTo>
                  <a:pt x="43" y="14"/>
                </a:lnTo>
                <a:lnTo>
                  <a:pt x="24" y="27"/>
                </a:lnTo>
                <a:lnTo>
                  <a:pt x="24" y="27"/>
                </a:lnTo>
                <a:lnTo>
                  <a:pt x="10" y="37"/>
                </a:lnTo>
                <a:lnTo>
                  <a:pt x="10" y="37"/>
                </a:lnTo>
                <a:lnTo>
                  <a:pt x="9" y="38"/>
                </a:lnTo>
                <a:lnTo>
                  <a:pt x="9" y="3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19"/>
          <p:cNvSpPr/>
          <p:nvPr/>
        </p:nvSpPr>
        <p:spPr bwMode="auto">
          <a:xfrm>
            <a:off x="4947466" y="4625170"/>
            <a:ext cx="89733" cy="33845"/>
          </a:xfrm>
          <a:custGeom>
            <a:avLst/>
            <a:gdLst>
              <a:gd name="T0" fmla="*/ 48 w 51"/>
              <a:gd name="T1" fmla="*/ 15 h 20"/>
              <a:gd name="T2" fmla="*/ 48 w 51"/>
              <a:gd name="T3" fmla="*/ 15 h 20"/>
              <a:gd name="T4" fmla="*/ 51 w 51"/>
              <a:gd name="T5" fmla="*/ 15 h 20"/>
              <a:gd name="T6" fmla="*/ 51 w 51"/>
              <a:gd name="T7" fmla="*/ 15 h 20"/>
              <a:gd name="T8" fmla="*/ 51 w 51"/>
              <a:gd name="T9" fmla="*/ 18 h 20"/>
              <a:gd name="T10" fmla="*/ 51 w 51"/>
              <a:gd name="T11" fmla="*/ 18 h 20"/>
              <a:gd name="T12" fmla="*/ 51 w 51"/>
              <a:gd name="T13" fmla="*/ 20 h 20"/>
              <a:gd name="T14" fmla="*/ 50 w 51"/>
              <a:gd name="T15" fmla="*/ 20 h 20"/>
              <a:gd name="T16" fmla="*/ 50 w 51"/>
              <a:gd name="T17" fmla="*/ 20 h 20"/>
              <a:gd name="T18" fmla="*/ 47 w 51"/>
              <a:gd name="T19" fmla="*/ 20 h 20"/>
              <a:gd name="T20" fmla="*/ 47 w 51"/>
              <a:gd name="T21" fmla="*/ 20 h 20"/>
              <a:gd name="T22" fmla="*/ 35 w 51"/>
              <a:gd name="T23" fmla="*/ 15 h 20"/>
              <a:gd name="T24" fmla="*/ 35 w 51"/>
              <a:gd name="T25" fmla="*/ 15 h 20"/>
              <a:gd name="T26" fmla="*/ 7 w 51"/>
              <a:gd name="T27" fmla="*/ 5 h 20"/>
              <a:gd name="T28" fmla="*/ 7 w 51"/>
              <a:gd name="T29" fmla="*/ 5 h 20"/>
              <a:gd name="T30" fmla="*/ 3 w 51"/>
              <a:gd name="T31" fmla="*/ 4 h 20"/>
              <a:gd name="T32" fmla="*/ 3 w 51"/>
              <a:gd name="T33" fmla="*/ 4 h 20"/>
              <a:gd name="T34" fmla="*/ 1 w 51"/>
              <a:gd name="T35" fmla="*/ 3 h 20"/>
              <a:gd name="T36" fmla="*/ 1 w 51"/>
              <a:gd name="T37" fmla="*/ 3 h 20"/>
              <a:gd name="T38" fmla="*/ 0 w 51"/>
              <a:gd name="T39" fmla="*/ 1 h 20"/>
              <a:gd name="T40" fmla="*/ 0 w 51"/>
              <a:gd name="T41" fmla="*/ 1 h 20"/>
              <a:gd name="T42" fmla="*/ 3 w 51"/>
              <a:gd name="T43" fmla="*/ 0 h 20"/>
              <a:gd name="T44" fmla="*/ 3 w 51"/>
              <a:gd name="T45" fmla="*/ 0 h 20"/>
              <a:gd name="T46" fmla="*/ 6 w 51"/>
              <a:gd name="T47" fmla="*/ 1 h 20"/>
              <a:gd name="T48" fmla="*/ 6 w 51"/>
              <a:gd name="T49" fmla="*/ 1 h 20"/>
              <a:gd name="T50" fmla="*/ 8 w 51"/>
              <a:gd name="T51" fmla="*/ 3 h 20"/>
              <a:gd name="T52" fmla="*/ 8 w 51"/>
              <a:gd name="T53" fmla="*/ 3 h 20"/>
              <a:gd name="T54" fmla="*/ 8 w 51"/>
              <a:gd name="T55" fmla="*/ 1 h 20"/>
              <a:gd name="T56" fmla="*/ 8 w 51"/>
              <a:gd name="T57" fmla="*/ 1 h 20"/>
              <a:gd name="T58" fmla="*/ 10 w 51"/>
              <a:gd name="T59" fmla="*/ 0 h 20"/>
              <a:gd name="T60" fmla="*/ 11 w 51"/>
              <a:gd name="T61" fmla="*/ 0 h 20"/>
              <a:gd name="T62" fmla="*/ 11 w 51"/>
              <a:gd name="T63" fmla="*/ 0 h 20"/>
              <a:gd name="T64" fmla="*/ 44 w 51"/>
              <a:gd name="T65" fmla="*/ 10 h 20"/>
              <a:gd name="T66" fmla="*/ 44 w 51"/>
              <a:gd name="T67" fmla="*/ 10 h 20"/>
              <a:gd name="T68" fmla="*/ 45 w 51"/>
              <a:gd name="T69" fmla="*/ 10 h 20"/>
              <a:gd name="T70" fmla="*/ 45 w 51"/>
              <a:gd name="T71" fmla="*/ 10 h 20"/>
              <a:gd name="T72" fmla="*/ 48 w 51"/>
              <a:gd name="T73" fmla="*/ 11 h 20"/>
              <a:gd name="T74" fmla="*/ 48 w 51"/>
              <a:gd name="T75" fmla="*/ 14 h 20"/>
              <a:gd name="T76" fmla="*/ 48 w 51"/>
              <a:gd name="T77" fmla="*/ 14 h 20"/>
              <a:gd name="T78" fmla="*/ 48 w 51"/>
              <a:gd name="T79" fmla="*/ 15 h 20"/>
              <a:gd name="T80" fmla="*/ 48 w 51"/>
              <a:gd name="T81" fmla="*/ 15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51" h="20">
                <a:moveTo>
                  <a:pt x="48" y="15"/>
                </a:moveTo>
                <a:lnTo>
                  <a:pt x="48" y="15"/>
                </a:lnTo>
                <a:lnTo>
                  <a:pt x="51" y="15"/>
                </a:lnTo>
                <a:lnTo>
                  <a:pt x="51" y="15"/>
                </a:lnTo>
                <a:lnTo>
                  <a:pt x="51" y="18"/>
                </a:lnTo>
                <a:lnTo>
                  <a:pt x="51" y="18"/>
                </a:lnTo>
                <a:lnTo>
                  <a:pt x="51" y="20"/>
                </a:lnTo>
                <a:lnTo>
                  <a:pt x="50" y="20"/>
                </a:lnTo>
                <a:lnTo>
                  <a:pt x="50" y="20"/>
                </a:lnTo>
                <a:lnTo>
                  <a:pt x="47" y="20"/>
                </a:lnTo>
                <a:lnTo>
                  <a:pt x="47" y="20"/>
                </a:lnTo>
                <a:lnTo>
                  <a:pt x="35" y="15"/>
                </a:lnTo>
                <a:lnTo>
                  <a:pt x="35" y="15"/>
                </a:lnTo>
                <a:lnTo>
                  <a:pt x="7" y="5"/>
                </a:lnTo>
                <a:lnTo>
                  <a:pt x="7" y="5"/>
                </a:lnTo>
                <a:lnTo>
                  <a:pt x="3" y="4"/>
                </a:lnTo>
                <a:lnTo>
                  <a:pt x="3" y="4"/>
                </a:lnTo>
                <a:lnTo>
                  <a:pt x="1" y="3"/>
                </a:lnTo>
                <a:lnTo>
                  <a:pt x="1" y="3"/>
                </a:lnTo>
                <a:lnTo>
                  <a:pt x="0" y="1"/>
                </a:lnTo>
                <a:lnTo>
                  <a:pt x="0" y="1"/>
                </a:lnTo>
                <a:lnTo>
                  <a:pt x="3" y="0"/>
                </a:lnTo>
                <a:lnTo>
                  <a:pt x="3" y="0"/>
                </a:lnTo>
                <a:lnTo>
                  <a:pt x="6" y="1"/>
                </a:lnTo>
                <a:lnTo>
                  <a:pt x="6" y="1"/>
                </a:lnTo>
                <a:lnTo>
                  <a:pt x="8" y="3"/>
                </a:lnTo>
                <a:lnTo>
                  <a:pt x="8" y="3"/>
                </a:lnTo>
                <a:lnTo>
                  <a:pt x="8" y="1"/>
                </a:lnTo>
                <a:lnTo>
                  <a:pt x="8" y="1"/>
                </a:lnTo>
                <a:lnTo>
                  <a:pt x="10" y="0"/>
                </a:lnTo>
                <a:lnTo>
                  <a:pt x="11" y="0"/>
                </a:lnTo>
                <a:lnTo>
                  <a:pt x="11" y="0"/>
                </a:lnTo>
                <a:lnTo>
                  <a:pt x="44" y="10"/>
                </a:lnTo>
                <a:lnTo>
                  <a:pt x="44" y="10"/>
                </a:lnTo>
                <a:lnTo>
                  <a:pt x="45" y="10"/>
                </a:lnTo>
                <a:lnTo>
                  <a:pt x="45" y="10"/>
                </a:lnTo>
                <a:lnTo>
                  <a:pt x="48" y="11"/>
                </a:lnTo>
                <a:lnTo>
                  <a:pt x="48" y="14"/>
                </a:lnTo>
                <a:lnTo>
                  <a:pt x="48" y="14"/>
                </a:lnTo>
                <a:lnTo>
                  <a:pt x="48" y="15"/>
                </a:lnTo>
                <a:lnTo>
                  <a:pt x="48" y="1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20"/>
          <p:cNvSpPr>
            <a:spLocks noEditPoints="1"/>
          </p:cNvSpPr>
          <p:nvPr/>
        </p:nvSpPr>
        <p:spPr bwMode="auto">
          <a:xfrm>
            <a:off x="4824304" y="4386563"/>
            <a:ext cx="77416" cy="45691"/>
          </a:xfrm>
          <a:custGeom>
            <a:avLst/>
            <a:gdLst>
              <a:gd name="T0" fmla="*/ 39 w 44"/>
              <a:gd name="T1" fmla="*/ 18 h 27"/>
              <a:gd name="T2" fmla="*/ 37 w 44"/>
              <a:gd name="T3" fmla="*/ 23 h 27"/>
              <a:gd name="T4" fmla="*/ 30 w 44"/>
              <a:gd name="T5" fmla="*/ 27 h 27"/>
              <a:gd name="T6" fmla="*/ 29 w 44"/>
              <a:gd name="T7" fmla="*/ 27 h 27"/>
              <a:gd name="T8" fmla="*/ 26 w 44"/>
              <a:gd name="T9" fmla="*/ 24 h 27"/>
              <a:gd name="T10" fmla="*/ 29 w 44"/>
              <a:gd name="T11" fmla="*/ 20 h 27"/>
              <a:gd name="T12" fmla="*/ 30 w 44"/>
              <a:gd name="T13" fmla="*/ 20 h 27"/>
              <a:gd name="T14" fmla="*/ 33 w 44"/>
              <a:gd name="T15" fmla="*/ 20 h 27"/>
              <a:gd name="T16" fmla="*/ 31 w 44"/>
              <a:gd name="T17" fmla="*/ 18 h 27"/>
              <a:gd name="T18" fmla="*/ 24 w 44"/>
              <a:gd name="T19" fmla="*/ 17 h 27"/>
              <a:gd name="T20" fmla="*/ 17 w 44"/>
              <a:gd name="T21" fmla="*/ 18 h 27"/>
              <a:gd name="T22" fmla="*/ 10 w 44"/>
              <a:gd name="T23" fmla="*/ 20 h 27"/>
              <a:gd name="T24" fmla="*/ 4 w 44"/>
              <a:gd name="T25" fmla="*/ 21 h 27"/>
              <a:gd name="T26" fmla="*/ 3 w 44"/>
              <a:gd name="T27" fmla="*/ 23 h 27"/>
              <a:gd name="T28" fmla="*/ 0 w 44"/>
              <a:gd name="T29" fmla="*/ 20 h 27"/>
              <a:gd name="T30" fmla="*/ 2 w 44"/>
              <a:gd name="T31" fmla="*/ 17 h 27"/>
              <a:gd name="T32" fmla="*/ 6 w 44"/>
              <a:gd name="T33" fmla="*/ 13 h 27"/>
              <a:gd name="T34" fmla="*/ 12 w 44"/>
              <a:gd name="T35" fmla="*/ 10 h 27"/>
              <a:gd name="T36" fmla="*/ 27 w 44"/>
              <a:gd name="T37" fmla="*/ 10 h 27"/>
              <a:gd name="T38" fmla="*/ 33 w 44"/>
              <a:gd name="T39" fmla="*/ 11 h 27"/>
              <a:gd name="T40" fmla="*/ 39 w 44"/>
              <a:gd name="T41" fmla="*/ 14 h 27"/>
              <a:gd name="T42" fmla="*/ 40 w 44"/>
              <a:gd name="T43" fmla="*/ 16 h 27"/>
              <a:gd name="T44" fmla="*/ 39 w 44"/>
              <a:gd name="T45" fmla="*/ 11 h 27"/>
              <a:gd name="T46" fmla="*/ 27 w 44"/>
              <a:gd name="T47" fmla="*/ 4 h 27"/>
              <a:gd name="T48" fmla="*/ 23 w 44"/>
              <a:gd name="T49" fmla="*/ 4 h 27"/>
              <a:gd name="T50" fmla="*/ 20 w 44"/>
              <a:gd name="T51" fmla="*/ 6 h 27"/>
              <a:gd name="T52" fmla="*/ 16 w 44"/>
              <a:gd name="T53" fmla="*/ 6 h 27"/>
              <a:gd name="T54" fmla="*/ 14 w 44"/>
              <a:gd name="T55" fmla="*/ 3 h 27"/>
              <a:gd name="T56" fmla="*/ 16 w 44"/>
              <a:gd name="T57" fmla="*/ 0 h 27"/>
              <a:gd name="T58" fmla="*/ 17 w 44"/>
              <a:gd name="T59" fmla="*/ 0 h 27"/>
              <a:gd name="T60" fmla="*/ 26 w 44"/>
              <a:gd name="T61" fmla="*/ 1 h 27"/>
              <a:gd name="T62" fmla="*/ 31 w 44"/>
              <a:gd name="T63" fmla="*/ 3 h 27"/>
              <a:gd name="T64" fmla="*/ 39 w 44"/>
              <a:gd name="T65" fmla="*/ 7 h 27"/>
              <a:gd name="T66" fmla="*/ 44 w 44"/>
              <a:gd name="T67" fmla="*/ 16 h 27"/>
              <a:gd name="T68" fmla="*/ 44 w 44"/>
              <a:gd name="T69" fmla="*/ 17 h 27"/>
              <a:gd name="T70" fmla="*/ 44 w 44"/>
              <a:gd name="T71" fmla="*/ 20 h 27"/>
              <a:gd name="T72" fmla="*/ 41 w 44"/>
              <a:gd name="T73" fmla="*/ 20 h 27"/>
              <a:gd name="T74" fmla="*/ 39 w 44"/>
              <a:gd name="T75" fmla="*/ 18 h 27"/>
              <a:gd name="T76" fmla="*/ 6 w 44"/>
              <a:gd name="T77" fmla="*/ 17 h 27"/>
              <a:gd name="T78" fmla="*/ 6 w 44"/>
              <a:gd name="T79" fmla="*/ 17 h 27"/>
              <a:gd name="T80" fmla="*/ 20 w 44"/>
              <a:gd name="T81" fmla="*/ 14 h 27"/>
              <a:gd name="T82" fmla="*/ 27 w 44"/>
              <a:gd name="T83" fmla="*/ 14 h 27"/>
              <a:gd name="T84" fmla="*/ 33 w 44"/>
              <a:gd name="T85" fmla="*/ 16 h 27"/>
              <a:gd name="T86" fmla="*/ 34 w 44"/>
              <a:gd name="T87" fmla="*/ 16 h 27"/>
              <a:gd name="T88" fmla="*/ 23 w 44"/>
              <a:gd name="T89" fmla="*/ 11 h 27"/>
              <a:gd name="T90" fmla="*/ 12 w 44"/>
              <a:gd name="T91" fmla="*/ 13 h 27"/>
              <a:gd name="T92" fmla="*/ 7 w 44"/>
              <a:gd name="T93" fmla="*/ 16 h 27"/>
              <a:gd name="T94" fmla="*/ 6 w 44"/>
              <a:gd name="T95" fmla="*/ 1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4" h="27">
                <a:moveTo>
                  <a:pt x="39" y="18"/>
                </a:moveTo>
                <a:lnTo>
                  <a:pt x="39" y="18"/>
                </a:lnTo>
                <a:lnTo>
                  <a:pt x="39" y="21"/>
                </a:lnTo>
                <a:lnTo>
                  <a:pt x="37" y="23"/>
                </a:lnTo>
                <a:lnTo>
                  <a:pt x="37" y="23"/>
                </a:lnTo>
                <a:lnTo>
                  <a:pt x="30" y="27"/>
                </a:lnTo>
                <a:lnTo>
                  <a:pt x="30" y="27"/>
                </a:lnTo>
                <a:lnTo>
                  <a:pt x="29" y="27"/>
                </a:lnTo>
                <a:lnTo>
                  <a:pt x="26" y="24"/>
                </a:lnTo>
                <a:lnTo>
                  <a:pt x="26" y="24"/>
                </a:lnTo>
                <a:lnTo>
                  <a:pt x="27" y="23"/>
                </a:lnTo>
                <a:lnTo>
                  <a:pt x="29" y="20"/>
                </a:lnTo>
                <a:lnTo>
                  <a:pt x="29" y="20"/>
                </a:lnTo>
                <a:lnTo>
                  <a:pt x="30" y="20"/>
                </a:lnTo>
                <a:lnTo>
                  <a:pt x="30" y="20"/>
                </a:lnTo>
                <a:lnTo>
                  <a:pt x="33" y="20"/>
                </a:lnTo>
                <a:lnTo>
                  <a:pt x="33" y="20"/>
                </a:lnTo>
                <a:lnTo>
                  <a:pt x="31" y="18"/>
                </a:lnTo>
                <a:lnTo>
                  <a:pt x="31" y="18"/>
                </a:lnTo>
                <a:lnTo>
                  <a:pt x="24" y="17"/>
                </a:lnTo>
                <a:lnTo>
                  <a:pt x="24" y="17"/>
                </a:lnTo>
                <a:lnTo>
                  <a:pt x="17" y="18"/>
                </a:lnTo>
                <a:lnTo>
                  <a:pt x="10" y="20"/>
                </a:lnTo>
                <a:lnTo>
                  <a:pt x="10" y="20"/>
                </a:lnTo>
                <a:lnTo>
                  <a:pt x="4" y="21"/>
                </a:lnTo>
                <a:lnTo>
                  <a:pt x="4" y="21"/>
                </a:lnTo>
                <a:lnTo>
                  <a:pt x="3" y="23"/>
                </a:lnTo>
                <a:lnTo>
                  <a:pt x="3" y="23"/>
                </a:lnTo>
                <a:lnTo>
                  <a:pt x="0" y="21"/>
                </a:lnTo>
                <a:lnTo>
                  <a:pt x="0" y="20"/>
                </a:lnTo>
                <a:lnTo>
                  <a:pt x="0" y="20"/>
                </a:lnTo>
                <a:lnTo>
                  <a:pt x="2" y="17"/>
                </a:lnTo>
                <a:lnTo>
                  <a:pt x="2" y="17"/>
                </a:lnTo>
                <a:lnTo>
                  <a:pt x="6" y="13"/>
                </a:lnTo>
                <a:lnTo>
                  <a:pt x="12" y="10"/>
                </a:lnTo>
                <a:lnTo>
                  <a:pt x="12" y="10"/>
                </a:lnTo>
                <a:lnTo>
                  <a:pt x="20" y="9"/>
                </a:lnTo>
                <a:lnTo>
                  <a:pt x="27" y="10"/>
                </a:lnTo>
                <a:lnTo>
                  <a:pt x="27" y="10"/>
                </a:lnTo>
                <a:lnTo>
                  <a:pt x="33" y="11"/>
                </a:lnTo>
                <a:lnTo>
                  <a:pt x="39" y="14"/>
                </a:lnTo>
                <a:lnTo>
                  <a:pt x="39" y="14"/>
                </a:lnTo>
                <a:lnTo>
                  <a:pt x="40" y="16"/>
                </a:lnTo>
                <a:lnTo>
                  <a:pt x="40" y="16"/>
                </a:lnTo>
                <a:lnTo>
                  <a:pt x="39" y="11"/>
                </a:lnTo>
                <a:lnTo>
                  <a:pt x="39" y="11"/>
                </a:lnTo>
                <a:lnTo>
                  <a:pt x="33" y="7"/>
                </a:lnTo>
                <a:lnTo>
                  <a:pt x="27" y="4"/>
                </a:lnTo>
                <a:lnTo>
                  <a:pt x="27" y="4"/>
                </a:lnTo>
                <a:lnTo>
                  <a:pt x="23" y="4"/>
                </a:lnTo>
                <a:lnTo>
                  <a:pt x="20" y="6"/>
                </a:lnTo>
                <a:lnTo>
                  <a:pt x="20" y="6"/>
                </a:lnTo>
                <a:lnTo>
                  <a:pt x="17" y="7"/>
                </a:lnTo>
                <a:lnTo>
                  <a:pt x="16" y="6"/>
                </a:lnTo>
                <a:lnTo>
                  <a:pt x="16" y="6"/>
                </a:lnTo>
                <a:lnTo>
                  <a:pt x="14" y="3"/>
                </a:lnTo>
                <a:lnTo>
                  <a:pt x="16" y="0"/>
                </a:lnTo>
                <a:lnTo>
                  <a:pt x="16" y="0"/>
                </a:lnTo>
                <a:lnTo>
                  <a:pt x="17" y="0"/>
                </a:lnTo>
                <a:lnTo>
                  <a:pt x="17" y="0"/>
                </a:lnTo>
                <a:lnTo>
                  <a:pt x="26" y="1"/>
                </a:lnTo>
                <a:lnTo>
                  <a:pt x="26" y="1"/>
                </a:lnTo>
                <a:lnTo>
                  <a:pt x="31" y="3"/>
                </a:lnTo>
                <a:lnTo>
                  <a:pt x="31" y="3"/>
                </a:lnTo>
                <a:lnTo>
                  <a:pt x="39" y="7"/>
                </a:lnTo>
                <a:lnTo>
                  <a:pt x="39" y="7"/>
                </a:lnTo>
                <a:lnTo>
                  <a:pt x="43" y="11"/>
                </a:lnTo>
                <a:lnTo>
                  <a:pt x="44" y="16"/>
                </a:lnTo>
                <a:lnTo>
                  <a:pt x="44" y="16"/>
                </a:lnTo>
                <a:lnTo>
                  <a:pt x="44" y="17"/>
                </a:lnTo>
                <a:lnTo>
                  <a:pt x="44" y="17"/>
                </a:lnTo>
                <a:lnTo>
                  <a:pt x="44" y="20"/>
                </a:lnTo>
                <a:lnTo>
                  <a:pt x="41" y="20"/>
                </a:lnTo>
                <a:lnTo>
                  <a:pt x="41" y="20"/>
                </a:lnTo>
                <a:lnTo>
                  <a:pt x="39" y="18"/>
                </a:lnTo>
                <a:lnTo>
                  <a:pt x="39" y="18"/>
                </a:lnTo>
                <a:close/>
                <a:moveTo>
                  <a:pt x="6" y="17"/>
                </a:move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13" y="16"/>
                </a:lnTo>
                <a:lnTo>
                  <a:pt x="20" y="14"/>
                </a:lnTo>
                <a:lnTo>
                  <a:pt x="20" y="14"/>
                </a:lnTo>
                <a:lnTo>
                  <a:pt x="27" y="14"/>
                </a:lnTo>
                <a:lnTo>
                  <a:pt x="33" y="16"/>
                </a:lnTo>
                <a:lnTo>
                  <a:pt x="33" y="16"/>
                </a:lnTo>
                <a:lnTo>
                  <a:pt x="34" y="16"/>
                </a:lnTo>
                <a:lnTo>
                  <a:pt x="34" y="16"/>
                </a:lnTo>
                <a:lnTo>
                  <a:pt x="29" y="13"/>
                </a:lnTo>
                <a:lnTo>
                  <a:pt x="23" y="11"/>
                </a:lnTo>
                <a:lnTo>
                  <a:pt x="17" y="11"/>
                </a:lnTo>
                <a:lnTo>
                  <a:pt x="12" y="13"/>
                </a:lnTo>
                <a:lnTo>
                  <a:pt x="12" y="13"/>
                </a:lnTo>
                <a:lnTo>
                  <a:pt x="7" y="16"/>
                </a:lnTo>
                <a:lnTo>
                  <a:pt x="6" y="17"/>
                </a:lnTo>
                <a:lnTo>
                  <a:pt x="6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21"/>
          <p:cNvSpPr/>
          <p:nvPr/>
        </p:nvSpPr>
        <p:spPr bwMode="auto">
          <a:xfrm>
            <a:off x="4829582" y="4574403"/>
            <a:ext cx="75657" cy="116766"/>
          </a:xfrm>
          <a:custGeom>
            <a:avLst/>
            <a:gdLst>
              <a:gd name="T0" fmla="*/ 37 w 43"/>
              <a:gd name="T1" fmla="*/ 8 h 69"/>
              <a:gd name="T2" fmla="*/ 37 w 43"/>
              <a:gd name="T3" fmla="*/ 8 h 69"/>
              <a:gd name="T4" fmla="*/ 37 w 43"/>
              <a:gd name="T5" fmla="*/ 4 h 69"/>
              <a:gd name="T6" fmla="*/ 37 w 43"/>
              <a:gd name="T7" fmla="*/ 4 h 69"/>
              <a:gd name="T8" fmla="*/ 37 w 43"/>
              <a:gd name="T9" fmla="*/ 3 h 69"/>
              <a:gd name="T10" fmla="*/ 37 w 43"/>
              <a:gd name="T11" fmla="*/ 3 h 69"/>
              <a:gd name="T12" fmla="*/ 37 w 43"/>
              <a:gd name="T13" fmla="*/ 1 h 69"/>
              <a:gd name="T14" fmla="*/ 38 w 43"/>
              <a:gd name="T15" fmla="*/ 0 h 69"/>
              <a:gd name="T16" fmla="*/ 40 w 43"/>
              <a:gd name="T17" fmla="*/ 0 h 69"/>
              <a:gd name="T18" fmla="*/ 41 w 43"/>
              <a:gd name="T19" fmla="*/ 1 h 69"/>
              <a:gd name="T20" fmla="*/ 41 w 43"/>
              <a:gd name="T21" fmla="*/ 1 h 69"/>
              <a:gd name="T22" fmla="*/ 43 w 43"/>
              <a:gd name="T23" fmla="*/ 4 h 69"/>
              <a:gd name="T24" fmla="*/ 41 w 43"/>
              <a:gd name="T25" fmla="*/ 6 h 69"/>
              <a:gd name="T26" fmla="*/ 41 w 43"/>
              <a:gd name="T27" fmla="*/ 6 h 69"/>
              <a:gd name="T28" fmla="*/ 41 w 43"/>
              <a:gd name="T29" fmla="*/ 7 h 69"/>
              <a:gd name="T30" fmla="*/ 41 w 43"/>
              <a:gd name="T31" fmla="*/ 7 h 69"/>
              <a:gd name="T32" fmla="*/ 38 w 43"/>
              <a:gd name="T33" fmla="*/ 18 h 69"/>
              <a:gd name="T34" fmla="*/ 38 w 43"/>
              <a:gd name="T35" fmla="*/ 18 h 69"/>
              <a:gd name="T36" fmla="*/ 36 w 43"/>
              <a:gd name="T37" fmla="*/ 30 h 69"/>
              <a:gd name="T38" fmla="*/ 31 w 43"/>
              <a:gd name="T39" fmla="*/ 41 h 69"/>
              <a:gd name="T40" fmla="*/ 31 w 43"/>
              <a:gd name="T41" fmla="*/ 41 h 69"/>
              <a:gd name="T42" fmla="*/ 27 w 43"/>
              <a:gd name="T43" fmla="*/ 47 h 69"/>
              <a:gd name="T44" fmla="*/ 27 w 43"/>
              <a:gd name="T45" fmla="*/ 47 h 69"/>
              <a:gd name="T46" fmla="*/ 19 w 43"/>
              <a:gd name="T47" fmla="*/ 57 h 69"/>
              <a:gd name="T48" fmla="*/ 19 w 43"/>
              <a:gd name="T49" fmla="*/ 57 h 69"/>
              <a:gd name="T50" fmla="*/ 9 w 43"/>
              <a:gd name="T51" fmla="*/ 67 h 69"/>
              <a:gd name="T52" fmla="*/ 9 w 43"/>
              <a:gd name="T53" fmla="*/ 67 h 69"/>
              <a:gd name="T54" fmla="*/ 6 w 43"/>
              <a:gd name="T55" fmla="*/ 68 h 69"/>
              <a:gd name="T56" fmla="*/ 6 w 43"/>
              <a:gd name="T57" fmla="*/ 68 h 69"/>
              <a:gd name="T58" fmla="*/ 3 w 43"/>
              <a:gd name="T59" fmla="*/ 69 h 69"/>
              <a:gd name="T60" fmla="*/ 1 w 43"/>
              <a:gd name="T61" fmla="*/ 68 h 69"/>
              <a:gd name="T62" fmla="*/ 1 w 43"/>
              <a:gd name="T63" fmla="*/ 68 h 69"/>
              <a:gd name="T64" fmla="*/ 0 w 43"/>
              <a:gd name="T65" fmla="*/ 67 h 69"/>
              <a:gd name="T66" fmla="*/ 0 w 43"/>
              <a:gd name="T67" fmla="*/ 65 h 69"/>
              <a:gd name="T68" fmla="*/ 0 w 43"/>
              <a:gd name="T69" fmla="*/ 65 h 69"/>
              <a:gd name="T70" fmla="*/ 0 w 43"/>
              <a:gd name="T71" fmla="*/ 64 h 69"/>
              <a:gd name="T72" fmla="*/ 1 w 43"/>
              <a:gd name="T73" fmla="*/ 62 h 69"/>
              <a:gd name="T74" fmla="*/ 1 w 43"/>
              <a:gd name="T75" fmla="*/ 62 h 69"/>
              <a:gd name="T76" fmla="*/ 9 w 43"/>
              <a:gd name="T77" fmla="*/ 61 h 69"/>
              <a:gd name="T78" fmla="*/ 9 w 43"/>
              <a:gd name="T79" fmla="*/ 61 h 69"/>
              <a:gd name="T80" fmla="*/ 13 w 43"/>
              <a:gd name="T81" fmla="*/ 58 h 69"/>
              <a:gd name="T82" fmla="*/ 13 w 43"/>
              <a:gd name="T83" fmla="*/ 58 h 69"/>
              <a:gd name="T84" fmla="*/ 21 w 43"/>
              <a:gd name="T85" fmla="*/ 48 h 69"/>
              <a:gd name="T86" fmla="*/ 26 w 43"/>
              <a:gd name="T87" fmla="*/ 44 h 69"/>
              <a:gd name="T88" fmla="*/ 28 w 43"/>
              <a:gd name="T89" fmla="*/ 38 h 69"/>
              <a:gd name="T90" fmla="*/ 28 w 43"/>
              <a:gd name="T91" fmla="*/ 38 h 69"/>
              <a:gd name="T92" fmla="*/ 34 w 43"/>
              <a:gd name="T93" fmla="*/ 24 h 69"/>
              <a:gd name="T94" fmla="*/ 37 w 43"/>
              <a:gd name="T95" fmla="*/ 11 h 69"/>
              <a:gd name="T96" fmla="*/ 37 w 43"/>
              <a:gd name="T97" fmla="*/ 11 h 69"/>
              <a:gd name="T98" fmla="*/ 37 w 43"/>
              <a:gd name="T99" fmla="*/ 10 h 69"/>
              <a:gd name="T100" fmla="*/ 37 w 43"/>
              <a:gd name="T101" fmla="*/ 10 h 69"/>
              <a:gd name="T102" fmla="*/ 37 w 43"/>
              <a:gd name="T103" fmla="*/ 8 h 69"/>
              <a:gd name="T104" fmla="*/ 37 w 43"/>
              <a:gd name="T105" fmla="*/ 8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3" h="69">
                <a:moveTo>
                  <a:pt x="37" y="8"/>
                </a:moveTo>
                <a:lnTo>
                  <a:pt x="37" y="8"/>
                </a:lnTo>
                <a:lnTo>
                  <a:pt x="37" y="4"/>
                </a:lnTo>
                <a:lnTo>
                  <a:pt x="37" y="4"/>
                </a:lnTo>
                <a:lnTo>
                  <a:pt x="37" y="3"/>
                </a:lnTo>
                <a:lnTo>
                  <a:pt x="37" y="3"/>
                </a:lnTo>
                <a:lnTo>
                  <a:pt x="37" y="1"/>
                </a:lnTo>
                <a:lnTo>
                  <a:pt x="38" y="0"/>
                </a:lnTo>
                <a:lnTo>
                  <a:pt x="40" y="0"/>
                </a:lnTo>
                <a:lnTo>
                  <a:pt x="41" y="1"/>
                </a:lnTo>
                <a:lnTo>
                  <a:pt x="41" y="1"/>
                </a:lnTo>
                <a:lnTo>
                  <a:pt x="43" y="4"/>
                </a:lnTo>
                <a:lnTo>
                  <a:pt x="41" y="6"/>
                </a:lnTo>
                <a:lnTo>
                  <a:pt x="41" y="6"/>
                </a:lnTo>
                <a:lnTo>
                  <a:pt x="41" y="7"/>
                </a:lnTo>
                <a:lnTo>
                  <a:pt x="41" y="7"/>
                </a:lnTo>
                <a:lnTo>
                  <a:pt x="38" y="18"/>
                </a:lnTo>
                <a:lnTo>
                  <a:pt x="38" y="18"/>
                </a:lnTo>
                <a:lnTo>
                  <a:pt x="36" y="30"/>
                </a:lnTo>
                <a:lnTo>
                  <a:pt x="31" y="41"/>
                </a:lnTo>
                <a:lnTo>
                  <a:pt x="31" y="41"/>
                </a:lnTo>
                <a:lnTo>
                  <a:pt x="27" y="47"/>
                </a:lnTo>
                <a:lnTo>
                  <a:pt x="27" y="47"/>
                </a:lnTo>
                <a:lnTo>
                  <a:pt x="19" y="57"/>
                </a:lnTo>
                <a:lnTo>
                  <a:pt x="19" y="57"/>
                </a:lnTo>
                <a:lnTo>
                  <a:pt x="9" y="67"/>
                </a:lnTo>
                <a:lnTo>
                  <a:pt x="9" y="67"/>
                </a:lnTo>
                <a:lnTo>
                  <a:pt x="6" y="68"/>
                </a:lnTo>
                <a:lnTo>
                  <a:pt x="6" y="68"/>
                </a:lnTo>
                <a:lnTo>
                  <a:pt x="3" y="69"/>
                </a:lnTo>
                <a:lnTo>
                  <a:pt x="1" y="68"/>
                </a:lnTo>
                <a:lnTo>
                  <a:pt x="1" y="68"/>
                </a:lnTo>
                <a:lnTo>
                  <a:pt x="0" y="67"/>
                </a:lnTo>
                <a:lnTo>
                  <a:pt x="0" y="65"/>
                </a:lnTo>
                <a:lnTo>
                  <a:pt x="0" y="65"/>
                </a:lnTo>
                <a:lnTo>
                  <a:pt x="0" y="64"/>
                </a:lnTo>
                <a:lnTo>
                  <a:pt x="1" y="62"/>
                </a:lnTo>
                <a:lnTo>
                  <a:pt x="1" y="62"/>
                </a:lnTo>
                <a:lnTo>
                  <a:pt x="9" y="61"/>
                </a:lnTo>
                <a:lnTo>
                  <a:pt x="9" y="61"/>
                </a:lnTo>
                <a:lnTo>
                  <a:pt x="13" y="58"/>
                </a:lnTo>
                <a:lnTo>
                  <a:pt x="13" y="58"/>
                </a:lnTo>
                <a:lnTo>
                  <a:pt x="21" y="48"/>
                </a:lnTo>
                <a:lnTo>
                  <a:pt x="26" y="44"/>
                </a:lnTo>
                <a:lnTo>
                  <a:pt x="28" y="38"/>
                </a:lnTo>
                <a:lnTo>
                  <a:pt x="28" y="38"/>
                </a:lnTo>
                <a:lnTo>
                  <a:pt x="34" y="24"/>
                </a:lnTo>
                <a:lnTo>
                  <a:pt x="37" y="11"/>
                </a:lnTo>
                <a:lnTo>
                  <a:pt x="37" y="11"/>
                </a:lnTo>
                <a:lnTo>
                  <a:pt x="37" y="10"/>
                </a:lnTo>
                <a:lnTo>
                  <a:pt x="37" y="10"/>
                </a:lnTo>
                <a:lnTo>
                  <a:pt x="37" y="8"/>
                </a:lnTo>
                <a:lnTo>
                  <a:pt x="37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22"/>
          <p:cNvSpPr/>
          <p:nvPr/>
        </p:nvSpPr>
        <p:spPr bwMode="auto">
          <a:xfrm>
            <a:off x="4852455" y="4437330"/>
            <a:ext cx="54544" cy="47383"/>
          </a:xfrm>
          <a:custGeom>
            <a:avLst/>
            <a:gdLst>
              <a:gd name="T0" fmla="*/ 6 w 31"/>
              <a:gd name="T1" fmla="*/ 4 h 28"/>
              <a:gd name="T2" fmla="*/ 6 w 31"/>
              <a:gd name="T3" fmla="*/ 4 h 28"/>
              <a:gd name="T4" fmla="*/ 4 w 31"/>
              <a:gd name="T5" fmla="*/ 7 h 28"/>
              <a:gd name="T6" fmla="*/ 3 w 31"/>
              <a:gd name="T7" fmla="*/ 7 h 28"/>
              <a:gd name="T8" fmla="*/ 3 w 31"/>
              <a:gd name="T9" fmla="*/ 7 h 28"/>
              <a:gd name="T10" fmla="*/ 0 w 31"/>
              <a:gd name="T11" fmla="*/ 6 h 28"/>
              <a:gd name="T12" fmla="*/ 0 w 31"/>
              <a:gd name="T13" fmla="*/ 3 h 28"/>
              <a:gd name="T14" fmla="*/ 0 w 31"/>
              <a:gd name="T15" fmla="*/ 3 h 28"/>
              <a:gd name="T16" fmla="*/ 1 w 31"/>
              <a:gd name="T17" fmla="*/ 1 h 28"/>
              <a:gd name="T18" fmla="*/ 1 w 31"/>
              <a:gd name="T19" fmla="*/ 1 h 28"/>
              <a:gd name="T20" fmla="*/ 6 w 31"/>
              <a:gd name="T21" fmla="*/ 0 h 28"/>
              <a:gd name="T22" fmla="*/ 6 w 31"/>
              <a:gd name="T23" fmla="*/ 0 h 28"/>
              <a:gd name="T24" fmla="*/ 8 w 31"/>
              <a:gd name="T25" fmla="*/ 0 h 28"/>
              <a:gd name="T26" fmla="*/ 8 w 31"/>
              <a:gd name="T27" fmla="*/ 0 h 28"/>
              <a:gd name="T28" fmla="*/ 13 w 31"/>
              <a:gd name="T29" fmla="*/ 1 h 28"/>
              <a:gd name="T30" fmla="*/ 17 w 31"/>
              <a:gd name="T31" fmla="*/ 3 h 28"/>
              <a:gd name="T32" fmla="*/ 17 w 31"/>
              <a:gd name="T33" fmla="*/ 3 h 28"/>
              <a:gd name="T34" fmla="*/ 23 w 31"/>
              <a:gd name="T35" fmla="*/ 7 h 28"/>
              <a:gd name="T36" fmla="*/ 23 w 31"/>
              <a:gd name="T37" fmla="*/ 7 h 28"/>
              <a:gd name="T38" fmla="*/ 27 w 31"/>
              <a:gd name="T39" fmla="*/ 13 h 28"/>
              <a:gd name="T40" fmla="*/ 30 w 31"/>
              <a:gd name="T41" fmla="*/ 18 h 28"/>
              <a:gd name="T42" fmla="*/ 30 w 31"/>
              <a:gd name="T43" fmla="*/ 18 h 28"/>
              <a:gd name="T44" fmla="*/ 31 w 31"/>
              <a:gd name="T45" fmla="*/ 24 h 28"/>
              <a:gd name="T46" fmla="*/ 31 w 31"/>
              <a:gd name="T47" fmla="*/ 24 h 28"/>
              <a:gd name="T48" fmla="*/ 31 w 31"/>
              <a:gd name="T49" fmla="*/ 27 h 28"/>
              <a:gd name="T50" fmla="*/ 30 w 31"/>
              <a:gd name="T51" fmla="*/ 28 h 28"/>
              <a:gd name="T52" fmla="*/ 30 w 31"/>
              <a:gd name="T53" fmla="*/ 28 h 28"/>
              <a:gd name="T54" fmla="*/ 28 w 31"/>
              <a:gd name="T55" fmla="*/ 28 h 28"/>
              <a:gd name="T56" fmla="*/ 25 w 31"/>
              <a:gd name="T57" fmla="*/ 28 h 28"/>
              <a:gd name="T58" fmla="*/ 25 w 31"/>
              <a:gd name="T59" fmla="*/ 28 h 28"/>
              <a:gd name="T60" fmla="*/ 25 w 31"/>
              <a:gd name="T61" fmla="*/ 25 h 28"/>
              <a:gd name="T62" fmla="*/ 25 w 31"/>
              <a:gd name="T63" fmla="*/ 24 h 28"/>
              <a:gd name="T64" fmla="*/ 25 w 31"/>
              <a:gd name="T65" fmla="*/ 24 h 28"/>
              <a:gd name="T66" fmla="*/ 25 w 31"/>
              <a:gd name="T67" fmla="*/ 20 h 28"/>
              <a:gd name="T68" fmla="*/ 24 w 31"/>
              <a:gd name="T69" fmla="*/ 17 h 28"/>
              <a:gd name="T70" fmla="*/ 24 w 31"/>
              <a:gd name="T71" fmla="*/ 17 h 28"/>
              <a:gd name="T72" fmla="*/ 23 w 31"/>
              <a:gd name="T73" fmla="*/ 13 h 28"/>
              <a:gd name="T74" fmla="*/ 23 w 31"/>
              <a:gd name="T75" fmla="*/ 13 h 28"/>
              <a:gd name="T76" fmla="*/ 15 w 31"/>
              <a:gd name="T77" fmla="*/ 6 h 28"/>
              <a:gd name="T78" fmla="*/ 15 w 31"/>
              <a:gd name="T79" fmla="*/ 6 h 28"/>
              <a:gd name="T80" fmla="*/ 13 w 31"/>
              <a:gd name="T81" fmla="*/ 4 h 28"/>
              <a:gd name="T82" fmla="*/ 8 w 31"/>
              <a:gd name="T83" fmla="*/ 4 h 28"/>
              <a:gd name="T84" fmla="*/ 8 w 31"/>
              <a:gd name="T85" fmla="*/ 4 h 28"/>
              <a:gd name="T86" fmla="*/ 6 w 31"/>
              <a:gd name="T87" fmla="*/ 4 h 28"/>
              <a:gd name="T88" fmla="*/ 6 w 31"/>
              <a:gd name="T89" fmla="*/ 4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1" h="28">
                <a:moveTo>
                  <a:pt x="6" y="4"/>
                </a:moveTo>
                <a:lnTo>
                  <a:pt x="6" y="4"/>
                </a:lnTo>
                <a:lnTo>
                  <a:pt x="4" y="7"/>
                </a:lnTo>
                <a:lnTo>
                  <a:pt x="3" y="7"/>
                </a:lnTo>
                <a:lnTo>
                  <a:pt x="3" y="7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1" y="1"/>
                </a:lnTo>
                <a:lnTo>
                  <a:pt x="1" y="1"/>
                </a:lnTo>
                <a:lnTo>
                  <a:pt x="6" y="0"/>
                </a:lnTo>
                <a:lnTo>
                  <a:pt x="6" y="0"/>
                </a:lnTo>
                <a:lnTo>
                  <a:pt x="8" y="0"/>
                </a:lnTo>
                <a:lnTo>
                  <a:pt x="8" y="0"/>
                </a:lnTo>
                <a:lnTo>
                  <a:pt x="13" y="1"/>
                </a:lnTo>
                <a:lnTo>
                  <a:pt x="17" y="3"/>
                </a:lnTo>
                <a:lnTo>
                  <a:pt x="17" y="3"/>
                </a:lnTo>
                <a:lnTo>
                  <a:pt x="23" y="7"/>
                </a:lnTo>
                <a:lnTo>
                  <a:pt x="23" y="7"/>
                </a:lnTo>
                <a:lnTo>
                  <a:pt x="27" y="13"/>
                </a:lnTo>
                <a:lnTo>
                  <a:pt x="30" y="18"/>
                </a:lnTo>
                <a:lnTo>
                  <a:pt x="30" y="18"/>
                </a:lnTo>
                <a:lnTo>
                  <a:pt x="31" y="24"/>
                </a:lnTo>
                <a:lnTo>
                  <a:pt x="31" y="24"/>
                </a:lnTo>
                <a:lnTo>
                  <a:pt x="31" y="27"/>
                </a:lnTo>
                <a:lnTo>
                  <a:pt x="30" y="28"/>
                </a:lnTo>
                <a:lnTo>
                  <a:pt x="30" y="28"/>
                </a:lnTo>
                <a:lnTo>
                  <a:pt x="28" y="28"/>
                </a:lnTo>
                <a:lnTo>
                  <a:pt x="25" y="28"/>
                </a:lnTo>
                <a:lnTo>
                  <a:pt x="25" y="28"/>
                </a:lnTo>
                <a:lnTo>
                  <a:pt x="25" y="25"/>
                </a:lnTo>
                <a:lnTo>
                  <a:pt x="25" y="24"/>
                </a:lnTo>
                <a:lnTo>
                  <a:pt x="25" y="24"/>
                </a:lnTo>
                <a:lnTo>
                  <a:pt x="25" y="20"/>
                </a:lnTo>
                <a:lnTo>
                  <a:pt x="24" y="17"/>
                </a:lnTo>
                <a:lnTo>
                  <a:pt x="24" y="17"/>
                </a:lnTo>
                <a:lnTo>
                  <a:pt x="23" y="13"/>
                </a:lnTo>
                <a:lnTo>
                  <a:pt x="23" y="13"/>
                </a:lnTo>
                <a:lnTo>
                  <a:pt x="15" y="6"/>
                </a:lnTo>
                <a:lnTo>
                  <a:pt x="15" y="6"/>
                </a:lnTo>
                <a:lnTo>
                  <a:pt x="13" y="4"/>
                </a:lnTo>
                <a:lnTo>
                  <a:pt x="8" y="4"/>
                </a:lnTo>
                <a:lnTo>
                  <a:pt x="8" y="4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23"/>
          <p:cNvSpPr>
            <a:spLocks noEditPoints="1"/>
          </p:cNvSpPr>
          <p:nvPr/>
        </p:nvSpPr>
        <p:spPr bwMode="auto">
          <a:xfrm>
            <a:off x="4468895" y="4782549"/>
            <a:ext cx="45746" cy="91381"/>
          </a:xfrm>
          <a:custGeom>
            <a:avLst/>
            <a:gdLst>
              <a:gd name="T0" fmla="*/ 16 w 26"/>
              <a:gd name="T1" fmla="*/ 39 h 54"/>
              <a:gd name="T2" fmla="*/ 13 w 26"/>
              <a:gd name="T3" fmla="*/ 42 h 54"/>
              <a:gd name="T4" fmla="*/ 8 w 26"/>
              <a:gd name="T5" fmla="*/ 46 h 54"/>
              <a:gd name="T6" fmla="*/ 5 w 26"/>
              <a:gd name="T7" fmla="*/ 47 h 54"/>
              <a:gd name="T8" fmla="*/ 3 w 26"/>
              <a:gd name="T9" fmla="*/ 46 h 54"/>
              <a:gd name="T10" fmla="*/ 2 w 26"/>
              <a:gd name="T11" fmla="*/ 45 h 54"/>
              <a:gd name="T12" fmla="*/ 0 w 26"/>
              <a:gd name="T13" fmla="*/ 39 h 54"/>
              <a:gd name="T14" fmla="*/ 0 w 26"/>
              <a:gd name="T15" fmla="*/ 35 h 54"/>
              <a:gd name="T16" fmla="*/ 3 w 26"/>
              <a:gd name="T17" fmla="*/ 35 h 54"/>
              <a:gd name="T18" fmla="*/ 5 w 26"/>
              <a:gd name="T19" fmla="*/ 35 h 54"/>
              <a:gd name="T20" fmla="*/ 6 w 26"/>
              <a:gd name="T21" fmla="*/ 39 h 54"/>
              <a:gd name="T22" fmla="*/ 5 w 26"/>
              <a:gd name="T23" fmla="*/ 43 h 54"/>
              <a:gd name="T24" fmla="*/ 10 w 26"/>
              <a:gd name="T25" fmla="*/ 40 h 54"/>
              <a:gd name="T26" fmla="*/ 15 w 26"/>
              <a:gd name="T27" fmla="*/ 36 h 54"/>
              <a:gd name="T28" fmla="*/ 20 w 26"/>
              <a:gd name="T29" fmla="*/ 27 h 54"/>
              <a:gd name="T30" fmla="*/ 20 w 26"/>
              <a:gd name="T31" fmla="*/ 26 h 54"/>
              <a:gd name="T32" fmla="*/ 23 w 26"/>
              <a:gd name="T33" fmla="*/ 26 h 54"/>
              <a:gd name="T34" fmla="*/ 23 w 26"/>
              <a:gd name="T35" fmla="*/ 16 h 54"/>
              <a:gd name="T36" fmla="*/ 22 w 26"/>
              <a:gd name="T37" fmla="*/ 9 h 54"/>
              <a:gd name="T38" fmla="*/ 19 w 26"/>
              <a:gd name="T39" fmla="*/ 6 h 54"/>
              <a:gd name="T40" fmla="*/ 17 w 26"/>
              <a:gd name="T41" fmla="*/ 5 h 54"/>
              <a:gd name="T42" fmla="*/ 17 w 26"/>
              <a:gd name="T43" fmla="*/ 2 h 54"/>
              <a:gd name="T44" fmla="*/ 22 w 26"/>
              <a:gd name="T45" fmla="*/ 0 h 54"/>
              <a:gd name="T46" fmla="*/ 23 w 26"/>
              <a:gd name="T47" fmla="*/ 2 h 54"/>
              <a:gd name="T48" fmla="*/ 23 w 26"/>
              <a:gd name="T49" fmla="*/ 3 h 54"/>
              <a:gd name="T50" fmla="*/ 26 w 26"/>
              <a:gd name="T51" fmla="*/ 13 h 54"/>
              <a:gd name="T52" fmla="*/ 26 w 26"/>
              <a:gd name="T53" fmla="*/ 25 h 54"/>
              <a:gd name="T54" fmla="*/ 26 w 26"/>
              <a:gd name="T55" fmla="*/ 36 h 54"/>
              <a:gd name="T56" fmla="*/ 19 w 26"/>
              <a:gd name="T57" fmla="*/ 47 h 54"/>
              <a:gd name="T58" fmla="*/ 13 w 26"/>
              <a:gd name="T59" fmla="*/ 53 h 54"/>
              <a:gd name="T60" fmla="*/ 12 w 26"/>
              <a:gd name="T61" fmla="*/ 54 h 54"/>
              <a:gd name="T62" fmla="*/ 9 w 26"/>
              <a:gd name="T63" fmla="*/ 54 h 54"/>
              <a:gd name="T64" fmla="*/ 8 w 26"/>
              <a:gd name="T65" fmla="*/ 53 h 54"/>
              <a:gd name="T66" fmla="*/ 9 w 26"/>
              <a:gd name="T67" fmla="*/ 52 h 54"/>
              <a:gd name="T68" fmla="*/ 16 w 26"/>
              <a:gd name="T69" fmla="*/ 40 h 54"/>
              <a:gd name="T70" fmla="*/ 16 w 26"/>
              <a:gd name="T71" fmla="*/ 39 h 54"/>
              <a:gd name="T72" fmla="*/ 16 w 26"/>
              <a:gd name="T73" fmla="*/ 39 h 54"/>
              <a:gd name="T74" fmla="*/ 17 w 26"/>
              <a:gd name="T75" fmla="*/ 45 h 54"/>
              <a:gd name="T76" fmla="*/ 20 w 26"/>
              <a:gd name="T77" fmla="*/ 42 h 54"/>
              <a:gd name="T78" fmla="*/ 23 w 26"/>
              <a:gd name="T79" fmla="*/ 32 h 54"/>
              <a:gd name="T80" fmla="*/ 17 w 26"/>
              <a:gd name="T81" fmla="*/ 45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6" h="54">
                <a:moveTo>
                  <a:pt x="16" y="39"/>
                </a:moveTo>
                <a:lnTo>
                  <a:pt x="16" y="39"/>
                </a:lnTo>
                <a:lnTo>
                  <a:pt x="13" y="42"/>
                </a:lnTo>
                <a:lnTo>
                  <a:pt x="13" y="42"/>
                </a:lnTo>
                <a:lnTo>
                  <a:pt x="10" y="45"/>
                </a:lnTo>
                <a:lnTo>
                  <a:pt x="8" y="46"/>
                </a:lnTo>
                <a:lnTo>
                  <a:pt x="8" y="46"/>
                </a:lnTo>
                <a:lnTo>
                  <a:pt x="5" y="47"/>
                </a:lnTo>
                <a:lnTo>
                  <a:pt x="5" y="47"/>
                </a:lnTo>
                <a:lnTo>
                  <a:pt x="3" y="46"/>
                </a:lnTo>
                <a:lnTo>
                  <a:pt x="2" y="45"/>
                </a:lnTo>
                <a:lnTo>
                  <a:pt x="2" y="45"/>
                </a:lnTo>
                <a:lnTo>
                  <a:pt x="0" y="39"/>
                </a:lnTo>
                <a:lnTo>
                  <a:pt x="0" y="39"/>
                </a:lnTo>
                <a:lnTo>
                  <a:pt x="0" y="36"/>
                </a:lnTo>
                <a:lnTo>
                  <a:pt x="0" y="35"/>
                </a:lnTo>
                <a:lnTo>
                  <a:pt x="0" y="35"/>
                </a:lnTo>
                <a:lnTo>
                  <a:pt x="3" y="35"/>
                </a:lnTo>
                <a:lnTo>
                  <a:pt x="5" y="35"/>
                </a:lnTo>
                <a:lnTo>
                  <a:pt x="5" y="35"/>
                </a:lnTo>
                <a:lnTo>
                  <a:pt x="6" y="36"/>
                </a:lnTo>
                <a:lnTo>
                  <a:pt x="6" y="39"/>
                </a:lnTo>
                <a:lnTo>
                  <a:pt x="6" y="39"/>
                </a:lnTo>
                <a:lnTo>
                  <a:pt x="5" y="43"/>
                </a:lnTo>
                <a:lnTo>
                  <a:pt x="5" y="43"/>
                </a:lnTo>
                <a:lnTo>
                  <a:pt x="10" y="40"/>
                </a:lnTo>
                <a:lnTo>
                  <a:pt x="10" y="40"/>
                </a:lnTo>
                <a:lnTo>
                  <a:pt x="15" y="36"/>
                </a:lnTo>
                <a:lnTo>
                  <a:pt x="15" y="36"/>
                </a:lnTo>
                <a:lnTo>
                  <a:pt x="20" y="27"/>
                </a:lnTo>
                <a:lnTo>
                  <a:pt x="20" y="27"/>
                </a:lnTo>
                <a:lnTo>
                  <a:pt x="20" y="26"/>
                </a:lnTo>
                <a:lnTo>
                  <a:pt x="23" y="26"/>
                </a:lnTo>
                <a:lnTo>
                  <a:pt x="23" y="26"/>
                </a:lnTo>
                <a:lnTo>
                  <a:pt x="23" y="16"/>
                </a:lnTo>
                <a:lnTo>
                  <a:pt x="23" y="16"/>
                </a:lnTo>
                <a:lnTo>
                  <a:pt x="22" y="9"/>
                </a:lnTo>
                <a:lnTo>
                  <a:pt x="22" y="9"/>
                </a:lnTo>
                <a:lnTo>
                  <a:pt x="20" y="8"/>
                </a:lnTo>
                <a:lnTo>
                  <a:pt x="19" y="6"/>
                </a:lnTo>
                <a:lnTo>
                  <a:pt x="19" y="6"/>
                </a:lnTo>
                <a:lnTo>
                  <a:pt x="17" y="5"/>
                </a:lnTo>
                <a:lnTo>
                  <a:pt x="17" y="2"/>
                </a:lnTo>
                <a:lnTo>
                  <a:pt x="17" y="2"/>
                </a:lnTo>
                <a:lnTo>
                  <a:pt x="19" y="0"/>
                </a:lnTo>
                <a:lnTo>
                  <a:pt x="22" y="0"/>
                </a:lnTo>
                <a:lnTo>
                  <a:pt x="22" y="0"/>
                </a:lnTo>
                <a:lnTo>
                  <a:pt x="23" y="2"/>
                </a:lnTo>
                <a:lnTo>
                  <a:pt x="23" y="2"/>
                </a:lnTo>
                <a:lnTo>
                  <a:pt x="23" y="3"/>
                </a:lnTo>
                <a:lnTo>
                  <a:pt x="23" y="3"/>
                </a:lnTo>
                <a:lnTo>
                  <a:pt x="26" y="13"/>
                </a:lnTo>
                <a:lnTo>
                  <a:pt x="26" y="25"/>
                </a:lnTo>
                <a:lnTo>
                  <a:pt x="26" y="25"/>
                </a:lnTo>
                <a:lnTo>
                  <a:pt x="26" y="36"/>
                </a:lnTo>
                <a:lnTo>
                  <a:pt x="26" y="36"/>
                </a:lnTo>
                <a:lnTo>
                  <a:pt x="25" y="42"/>
                </a:lnTo>
                <a:lnTo>
                  <a:pt x="19" y="47"/>
                </a:lnTo>
                <a:lnTo>
                  <a:pt x="19" y="47"/>
                </a:lnTo>
                <a:lnTo>
                  <a:pt x="13" y="53"/>
                </a:lnTo>
                <a:lnTo>
                  <a:pt x="13" y="53"/>
                </a:lnTo>
                <a:lnTo>
                  <a:pt x="12" y="54"/>
                </a:lnTo>
                <a:lnTo>
                  <a:pt x="12" y="54"/>
                </a:lnTo>
                <a:lnTo>
                  <a:pt x="9" y="54"/>
                </a:lnTo>
                <a:lnTo>
                  <a:pt x="9" y="54"/>
                </a:lnTo>
                <a:lnTo>
                  <a:pt x="8" y="53"/>
                </a:lnTo>
                <a:lnTo>
                  <a:pt x="9" y="52"/>
                </a:lnTo>
                <a:lnTo>
                  <a:pt x="9" y="52"/>
                </a:lnTo>
                <a:lnTo>
                  <a:pt x="13" y="46"/>
                </a:lnTo>
                <a:lnTo>
                  <a:pt x="16" y="40"/>
                </a:lnTo>
                <a:lnTo>
                  <a:pt x="16" y="40"/>
                </a:lnTo>
                <a:lnTo>
                  <a:pt x="16" y="39"/>
                </a:lnTo>
                <a:lnTo>
                  <a:pt x="16" y="39"/>
                </a:lnTo>
                <a:lnTo>
                  <a:pt x="16" y="39"/>
                </a:lnTo>
                <a:lnTo>
                  <a:pt x="16" y="39"/>
                </a:lnTo>
                <a:close/>
                <a:moveTo>
                  <a:pt x="17" y="45"/>
                </a:moveTo>
                <a:lnTo>
                  <a:pt x="17" y="45"/>
                </a:lnTo>
                <a:lnTo>
                  <a:pt x="20" y="42"/>
                </a:lnTo>
                <a:lnTo>
                  <a:pt x="22" y="39"/>
                </a:lnTo>
                <a:lnTo>
                  <a:pt x="23" y="32"/>
                </a:lnTo>
                <a:lnTo>
                  <a:pt x="23" y="32"/>
                </a:lnTo>
                <a:lnTo>
                  <a:pt x="17" y="45"/>
                </a:lnTo>
                <a:lnTo>
                  <a:pt x="17" y="4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24"/>
          <p:cNvSpPr>
            <a:spLocks noEditPoints="1"/>
          </p:cNvSpPr>
          <p:nvPr/>
        </p:nvSpPr>
        <p:spPr bwMode="auto">
          <a:xfrm>
            <a:off x="3001513" y="2208643"/>
            <a:ext cx="552467" cy="643053"/>
          </a:xfrm>
          <a:custGeom>
            <a:avLst/>
            <a:gdLst>
              <a:gd name="T0" fmla="*/ 7 w 314"/>
              <a:gd name="T1" fmla="*/ 335 h 380"/>
              <a:gd name="T2" fmla="*/ 194 w 314"/>
              <a:gd name="T3" fmla="*/ 186 h 380"/>
              <a:gd name="T4" fmla="*/ 161 w 314"/>
              <a:gd name="T5" fmla="*/ 173 h 380"/>
              <a:gd name="T6" fmla="*/ 144 w 314"/>
              <a:gd name="T7" fmla="*/ 55 h 380"/>
              <a:gd name="T8" fmla="*/ 78 w 314"/>
              <a:gd name="T9" fmla="*/ 71 h 380"/>
              <a:gd name="T10" fmla="*/ 100 w 314"/>
              <a:gd name="T11" fmla="*/ 325 h 380"/>
              <a:gd name="T12" fmla="*/ 205 w 314"/>
              <a:gd name="T13" fmla="*/ 230 h 380"/>
              <a:gd name="T14" fmla="*/ 140 w 314"/>
              <a:gd name="T15" fmla="*/ 4 h 380"/>
              <a:gd name="T16" fmla="*/ 296 w 314"/>
              <a:gd name="T17" fmla="*/ 105 h 380"/>
              <a:gd name="T18" fmla="*/ 148 w 314"/>
              <a:gd name="T19" fmla="*/ 29 h 380"/>
              <a:gd name="T20" fmla="*/ 253 w 314"/>
              <a:gd name="T21" fmla="*/ 335 h 380"/>
              <a:gd name="T22" fmla="*/ 293 w 314"/>
              <a:gd name="T23" fmla="*/ 86 h 380"/>
              <a:gd name="T24" fmla="*/ 275 w 314"/>
              <a:gd name="T25" fmla="*/ 308 h 380"/>
              <a:gd name="T26" fmla="*/ 157 w 314"/>
              <a:gd name="T27" fmla="*/ 369 h 380"/>
              <a:gd name="T28" fmla="*/ 51 w 314"/>
              <a:gd name="T29" fmla="*/ 353 h 380"/>
              <a:gd name="T30" fmla="*/ 14 w 314"/>
              <a:gd name="T31" fmla="*/ 314 h 380"/>
              <a:gd name="T32" fmla="*/ 140 w 314"/>
              <a:gd name="T33" fmla="*/ 342 h 380"/>
              <a:gd name="T34" fmla="*/ 86 w 314"/>
              <a:gd name="T35" fmla="*/ 341 h 380"/>
              <a:gd name="T36" fmla="*/ 273 w 314"/>
              <a:gd name="T37" fmla="*/ 284 h 380"/>
              <a:gd name="T38" fmla="*/ 266 w 314"/>
              <a:gd name="T39" fmla="*/ 186 h 380"/>
              <a:gd name="T40" fmla="*/ 182 w 314"/>
              <a:gd name="T41" fmla="*/ 329 h 380"/>
              <a:gd name="T42" fmla="*/ 66 w 314"/>
              <a:gd name="T43" fmla="*/ 38 h 380"/>
              <a:gd name="T44" fmla="*/ 273 w 314"/>
              <a:gd name="T45" fmla="*/ 117 h 380"/>
              <a:gd name="T46" fmla="*/ 286 w 314"/>
              <a:gd name="T47" fmla="*/ 133 h 380"/>
              <a:gd name="T48" fmla="*/ 41 w 314"/>
              <a:gd name="T49" fmla="*/ 71 h 380"/>
              <a:gd name="T50" fmla="*/ 14 w 314"/>
              <a:gd name="T51" fmla="*/ 203 h 380"/>
              <a:gd name="T52" fmla="*/ 16 w 314"/>
              <a:gd name="T53" fmla="*/ 120 h 380"/>
              <a:gd name="T54" fmla="*/ 14 w 314"/>
              <a:gd name="T55" fmla="*/ 292 h 380"/>
              <a:gd name="T56" fmla="*/ 213 w 314"/>
              <a:gd name="T57" fmla="*/ 348 h 380"/>
              <a:gd name="T58" fmla="*/ 61 w 314"/>
              <a:gd name="T59" fmla="*/ 370 h 380"/>
              <a:gd name="T60" fmla="*/ 256 w 314"/>
              <a:gd name="T61" fmla="*/ 257 h 380"/>
              <a:gd name="T62" fmla="*/ 125 w 314"/>
              <a:gd name="T63" fmla="*/ 9 h 380"/>
              <a:gd name="T64" fmla="*/ 233 w 314"/>
              <a:gd name="T65" fmla="*/ 35 h 380"/>
              <a:gd name="T66" fmla="*/ 20 w 314"/>
              <a:gd name="T67" fmla="*/ 112 h 380"/>
              <a:gd name="T68" fmla="*/ 118 w 314"/>
              <a:gd name="T69" fmla="*/ 27 h 380"/>
              <a:gd name="T70" fmla="*/ 300 w 314"/>
              <a:gd name="T71" fmla="*/ 179 h 380"/>
              <a:gd name="T72" fmla="*/ 46 w 314"/>
              <a:gd name="T73" fmla="*/ 89 h 380"/>
              <a:gd name="T74" fmla="*/ 23 w 314"/>
              <a:gd name="T75" fmla="*/ 348 h 380"/>
              <a:gd name="T76" fmla="*/ 22 w 314"/>
              <a:gd name="T77" fmla="*/ 270 h 380"/>
              <a:gd name="T78" fmla="*/ 20 w 314"/>
              <a:gd name="T79" fmla="*/ 125 h 380"/>
              <a:gd name="T80" fmla="*/ 212 w 314"/>
              <a:gd name="T81" fmla="*/ 366 h 380"/>
              <a:gd name="T82" fmla="*/ 29 w 314"/>
              <a:gd name="T83" fmla="*/ 234 h 380"/>
              <a:gd name="T84" fmla="*/ 294 w 314"/>
              <a:gd name="T85" fmla="*/ 324 h 380"/>
              <a:gd name="T86" fmla="*/ 267 w 314"/>
              <a:gd name="T87" fmla="*/ 167 h 380"/>
              <a:gd name="T88" fmla="*/ 80 w 314"/>
              <a:gd name="T89" fmla="*/ 369 h 380"/>
              <a:gd name="T90" fmla="*/ 140 w 314"/>
              <a:gd name="T91" fmla="*/ 12 h 380"/>
              <a:gd name="T92" fmla="*/ 262 w 314"/>
              <a:gd name="T93" fmla="*/ 34 h 380"/>
              <a:gd name="T94" fmla="*/ 125 w 314"/>
              <a:gd name="T95" fmla="*/ 372 h 380"/>
              <a:gd name="T96" fmla="*/ 233 w 314"/>
              <a:gd name="T97" fmla="*/ 363 h 380"/>
              <a:gd name="T98" fmla="*/ 90 w 314"/>
              <a:gd name="T99" fmla="*/ 17 h 380"/>
              <a:gd name="T100" fmla="*/ 181 w 314"/>
              <a:gd name="T101" fmla="*/ 9 h 380"/>
              <a:gd name="T102" fmla="*/ 294 w 314"/>
              <a:gd name="T103" fmla="*/ 150 h 380"/>
              <a:gd name="T104" fmla="*/ 265 w 314"/>
              <a:gd name="T105" fmla="*/ 332 h 380"/>
              <a:gd name="T106" fmla="*/ 113 w 314"/>
              <a:gd name="T107" fmla="*/ 24 h 380"/>
              <a:gd name="T108" fmla="*/ 37 w 314"/>
              <a:gd name="T109" fmla="*/ 352 h 380"/>
              <a:gd name="T110" fmla="*/ 176 w 314"/>
              <a:gd name="T111" fmla="*/ 338 h 380"/>
              <a:gd name="T112" fmla="*/ 43 w 314"/>
              <a:gd name="T113" fmla="*/ 328 h 380"/>
              <a:gd name="T114" fmla="*/ 23 w 314"/>
              <a:gd name="T115" fmla="*/ 109 h 380"/>
              <a:gd name="T116" fmla="*/ 263 w 314"/>
              <a:gd name="T117" fmla="*/ 46 h 380"/>
              <a:gd name="T118" fmla="*/ 282 w 314"/>
              <a:gd name="T119" fmla="*/ 309 h 380"/>
              <a:gd name="T120" fmla="*/ 19 w 314"/>
              <a:gd name="T121" fmla="*/ 328 h 380"/>
              <a:gd name="T122" fmla="*/ 37 w 314"/>
              <a:gd name="T123" fmla="*/ 348 h 380"/>
              <a:gd name="T124" fmla="*/ 265 w 314"/>
              <a:gd name="T125" fmla="*/ 44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4" h="380">
                <a:moveTo>
                  <a:pt x="2" y="204"/>
                </a:moveTo>
                <a:lnTo>
                  <a:pt x="2" y="204"/>
                </a:lnTo>
                <a:lnTo>
                  <a:pt x="3" y="170"/>
                </a:lnTo>
                <a:lnTo>
                  <a:pt x="3" y="170"/>
                </a:lnTo>
                <a:lnTo>
                  <a:pt x="3" y="152"/>
                </a:lnTo>
                <a:lnTo>
                  <a:pt x="3" y="152"/>
                </a:lnTo>
                <a:lnTo>
                  <a:pt x="5" y="126"/>
                </a:lnTo>
                <a:lnTo>
                  <a:pt x="5" y="126"/>
                </a:lnTo>
                <a:lnTo>
                  <a:pt x="6" y="109"/>
                </a:lnTo>
                <a:lnTo>
                  <a:pt x="6" y="109"/>
                </a:lnTo>
                <a:lnTo>
                  <a:pt x="6" y="99"/>
                </a:lnTo>
                <a:lnTo>
                  <a:pt x="6" y="99"/>
                </a:lnTo>
                <a:lnTo>
                  <a:pt x="7" y="81"/>
                </a:lnTo>
                <a:lnTo>
                  <a:pt x="12" y="62"/>
                </a:lnTo>
                <a:lnTo>
                  <a:pt x="12" y="62"/>
                </a:lnTo>
                <a:lnTo>
                  <a:pt x="13" y="52"/>
                </a:lnTo>
                <a:lnTo>
                  <a:pt x="13" y="52"/>
                </a:lnTo>
                <a:lnTo>
                  <a:pt x="17" y="38"/>
                </a:lnTo>
                <a:lnTo>
                  <a:pt x="17" y="38"/>
                </a:lnTo>
                <a:lnTo>
                  <a:pt x="22" y="27"/>
                </a:lnTo>
                <a:lnTo>
                  <a:pt x="29" y="17"/>
                </a:lnTo>
                <a:lnTo>
                  <a:pt x="29" y="17"/>
                </a:lnTo>
                <a:lnTo>
                  <a:pt x="36" y="11"/>
                </a:lnTo>
                <a:lnTo>
                  <a:pt x="46" y="7"/>
                </a:lnTo>
                <a:lnTo>
                  <a:pt x="46" y="7"/>
                </a:lnTo>
                <a:lnTo>
                  <a:pt x="61" y="2"/>
                </a:lnTo>
                <a:lnTo>
                  <a:pt x="61" y="2"/>
                </a:lnTo>
                <a:lnTo>
                  <a:pt x="73" y="1"/>
                </a:lnTo>
                <a:lnTo>
                  <a:pt x="73" y="1"/>
                </a:lnTo>
                <a:lnTo>
                  <a:pt x="108" y="1"/>
                </a:lnTo>
                <a:lnTo>
                  <a:pt x="108" y="1"/>
                </a:lnTo>
                <a:lnTo>
                  <a:pt x="125" y="1"/>
                </a:lnTo>
                <a:lnTo>
                  <a:pt x="125" y="1"/>
                </a:lnTo>
                <a:lnTo>
                  <a:pt x="141" y="1"/>
                </a:lnTo>
                <a:lnTo>
                  <a:pt x="141" y="1"/>
                </a:lnTo>
                <a:lnTo>
                  <a:pt x="171" y="0"/>
                </a:lnTo>
                <a:lnTo>
                  <a:pt x="201" y="1"/>
                </a:lnTo>
                <a:lnTo>
                  <a:pt x="201" y="1"/>
                </a:lnTo>
                <a:lnTo>
                  <a:pt x="222" y="1"/>
                </a:lnTo>
                <a:lnTo>
                  <a:pt x="222" y="1"/>
                </a:lnTo>
                <a:lnTo>
                  <a:pt x="238" y="2"/>
                </a:lnTo>
                <a:lnTo>
                  <a:pt x="252" y="7"/>
                </a:lnTo>
                <a:lnTo>
                  <a:pt x="252" y="7"/>
                </a:lnTo>
                <a:lnTo>
                  <a:pt x="255" y="8"/>
                </a:lnTo>
                <a:lnTo>
                  <a:pt x="255" y="8"/>
                </a:lnTo>
                <a:lnTo>
                  <a:pt x="262" y="11"/>
                </a:lnTo>
                <a:lnTo>
                  <a:pt x="262" y="11"/>
                </a:lnTo>
                <a:lnTo>
                  <a:pt x="263" y="11"/>
                </a:lnTo>
                <a:lnTo>
                  <a:pt x="263" y="11"/>
                </a:lnTo>
                <a:lnTo>
                  <a:pt x="270" y="14"/>
                </a:lnTo>
                <a:lnTo>
                  <a:pt x="277" y="18"/>
                </a:lnTo>
                <a:lnTo>
                  <a:pt x="277" y="18"/>
                </a:lnTo>
                <a:lnTo>
                  <a:pt x="279" y="18"/>
                </a:lnTo>
                <a:lnTo>
                  <a:pt x="279" y="18"/>
                </a:lnTo>
                <a:lnTo>
                  <a:pt x="289" y="25"/>
                </a:lnTo>
                <a:lnTo>
                  <a:pt x="299" y="34"/>
                </a:lnTo>
                <a:lnTo>
                  <a:pt x="299" y="34"/>
                </a:lnTo>
                <a:lnTo>
                  <a:pt x="302" y="39"/>
                </a:lnTo>
                <a:lnTo>
                  <a:pt x="304" y="45"/>
                </a:lnTo>
                <a:lnTo>
                  <a:pt x="304" y="45"/>
                </a:lnTo>
                <a:lnTo>
                  <a:pt x="304" y="46"/>
                </a:lnTo>
                <a:lnTo>
                  <a:pt x="304" y="46"/>
                </a:lnTo>
                <a:lnTo>
                  <a:pt x="307" y="54"/>
                </a:lnTo>
                <a:lnTo>
                  <a:pt x="307" y="54"/>
                </a:lnTo>
                <a:lnTo>
                  <a:pt x="310" y="62"/>
                </a:lnTo>
                <a:lnTo>
                  <a:pt x="311" y="72"/>
                </a:lnTo>
                <a:lnTo>
                  <a:pt x="311" y="72"/>
                </a:lnTo>
                <a:lnTo>
                  <a:pt x="313" y="82"/>
                </a:lnTo>
                <a:lnTo>
                  <a:pt x="313" y="82"/>
                </a:lnTo>
                <a:lnTo>
                  <a:pt x="313" y="98"/>
                </a:lnTo>
                <a:lnTo>
                  <a:pt x="313" y="98"/>
                </a:lnTo>
                <a:lnTo>
                  <a:pt x="314" y="116"/>
                </a:lnTo>
                <a:lnTo>
                  <a:pt x="314" y="116"/>
                </a:lnTo>
                <a:lnTo>
                  <a:pt x="314" y="135"/>
                </a:lnTo>
                <a:lnTo>
                  <a:pt x="314" y="135"/>
                </a:lnTo>
                <a:lnTo>
                  <a:pt x="314" y="174"/>
                </a:lnTo>
                <a:lnTo>
                  <a:pt x="314" y="174"/>
                </a:lnTo>
                <a:lnTo>
                  <a:pt x="311" y="208"/>
                </a:lnTo>
                <a:lnTo>
                  <a:pt x="311" y="208"/>
                </a:lnTo>
                <a:lnTo>
                  <a:pt x="309" y="231"/>
                </a:lnTo>
                <a:lnTo>
                  <a:pt x="309" y="231"/>
                </a:lnTo>
                <a:lnTo>
                  <a:pt x="307" y="250"/>
                </a:lnTo>
                <a:lnTo>
                  <a:pt x="307" y="250"/>
                </a:lnTo>
                <a:lnTo>
                  <a:pt x="304" y="265"/>
                </a:lnTo>
                <a:lnTo>
                  <a:pt x="304" y="265"/>
                </a:lnTo>
                <a:lnTo>
                  <a:pt x="303" y="281"/>
                </a:lnTo>
                <a:lnTo>
                  <a:pt x="303" y="281"/>
                </a:lnTo>
                <a:lnTo>
                  <a:pt x="302" y="304"/>
                </a:lnTo>
                <a:lnTo>
                  <a:pt x="302" y="304"/>
                </a:lnTo>
                <a:lnTo>
                  <a:pt x="300" y="319"/>
                </a:lnTo>
                <a:lnTo>
                  <a:pt x="300" y="319"/>
                </a:lnTo>
                <a:lnTo>
                  <a:pt x="297" y="331"/>
                </a:lnTo>
                <a:lnTo>
                  <a:pt x="294" y="341"/>
                </a:lnTo>
                <a:lnTo>
                  <a:pt x="294" y="341"/>
                </a:lnTo>
                <a:lnTo>
                  <a:pt x="290" y="352"/>
                </a:lnTo>
                <a:lnTo>
                  <a:pt x="283" y="362"/>
                </a:lnTo>
                <a:lnTo>
                  <a:pt x="283" y="362"/>
                </a:lnTo>
                <a:lnTo>
                  <a:pt x="276" y="369"/>
                </a:lnTo>
                <a:lnTo>
                  <a:pt x="267" y="375"/>
                </a:lnTo>
                <a:lnTo>
                  <a:pt x="267" y="375"/>
                </a:lnTo>
                <a:lnTo>
                  <a:pt x="260" y="378"/>
                </a:lnTo>
                <a:lnTo>
                  <a:pt x="255" y="380"/>
                </a:lnTo>
                <a:lnTo>
                  <a:pt x="255" y="380"/>
                </a:lnTo>
                <a:lnTo>
                  <a:pt x="250" y="380"/>
                </a:lnTo>
                <a:lnTo>
                  <a:pt x="250" y="380"/>
                </a:lnTo>
                <a:lnTo>
                  <a:pt x="235" y="379"/>
                </a:lnTo>
                <a:lnTo>
                  <a:pt x="235" y="379"/>
                </a:lnTo>
                <a:lnTo>
                  <a:pt x="229" y="379"/>
                </a:lnTo>
                <a:lnTo>
                  <a:pt x="229" y="379"/>
                </a:lnTo>
                <a:lnTo>
                  <a:pt x="215" y="380"/>
                </a:lnTo>
                <a:lnTo>
                  <a:pt x="215" y="380"/>
                </a:lnTo>
                <a:lnTo>
                  <a:pt x="172" y="380"/>
                </a:lnTo>
                <a:lnTo>
                  <a:pt x="131" y="380"/>
                </a:lnTo>
                <a:lnTo>
                  <a:pt x="131" y="380"/>
                </a:lnTo>
                <a:lnTo>
                  <a:pt x="93" y="380"/>
                </a:lnTo>
                <a:lnTo>
                  <a:pt x="93" y="380"/>
                </a:lnTo>
                <a:lnTo>
                  <a:pt x="73" y="379"/>
                </a:lnTo>
                <a:lnTo>
                  <a:pt x="73" y="379"/>
                </a:lnTo>
                <a:lnTo>
                  <a:pt x="54" y="378"/>
                </a:lnTo>
                <a:lnTo>
                  <a:pt x="37" y="372"/>
                </a:lnTo>
                <a:lnTo>
                  <a:pt x="37" y="372"/>
                </a:lnTo>
                <a:lnTo>
                  <a:pt x="30" y="370"/>
                </a:lnTo>
                <a:lnTo>
                  <a:pt x="24" y="366"/>
                </a:lnTo>
                <a:lnTo>
                  <a:pt x="24" y="366"/>
                </a:lnTo>
                <a:lnTo>
                  <a:pt x="17" y="359"/>
                </a:lnTo>
                <a:lnTo>
                  <a:pt x="17" y="359"/>
                </a:lnTo>
                <a:lnTo>
                  <a:pt x="12" y="352"/>
                </a:lnTo>
                <a:lnTo>
                  <a:pt x="9" y="343"/>
                </a:lnTo>
                <a:lnTo>
                  <a:pt x="9" y="343"/>
                </a:lnTo>
                <a:lnTo>
                  <a:pt x="7" y="335"/>
                </a:lnTo>
                <a:lnTo>
                  <a:pt x="7" y="335"/>
                </a:lnTo>
                <a:lnTo>
                  <a:pt x="6" y="328"/>
                </a:lnTo>
                <a:lnTo>
                  <a:pt x="6" y="328"/>
                </a:lnTo>
                <a:lnTo>
                  <a:pt x="5" y="316"/>
                </a:lnTo>
                <a:lnTo>
                  <a:pt x="3" y="306"/>
                </a:lnTo>
                <a:lnTo>
                  <a:pt x="3" y="306"/>
                </a:lnTo>
                <a:lnTo>
                  <a:pt x="2" y="292"/>
                </a:lnTo>
                <a:lnTo>
                  <a:pt x="2" y="292"/>
                </a:lnTo>
                <a:lnTo>
                  <a:pt x="0" y="268"/>
                </a:lnTo>
                <a:lnTo>
                  <a:pt x="2" y="244"/>
                </a:lnTo>
                <a:lnTo>
                  <a:pt x="2" y="244"/>
                </a:lnTo>
                <a:lnTo>
                  <a:pt x="2" y="230"/>
                </a:lnTo>
                <a:lnTo>
                  <a:pt x="2" y="230"/>
                </a:lnTo>
                <a:lnTo>
                  <a:pt x="2" y="204"/>
                </a:lnTo>
                <a:lnTo>
                  <a:pt x="2" y="204"/>
                </a:lnTo>
                <a:lnTo>
                  <a:pt x="2" y="204"/>
                </a:lnTo>
                <a:lnTo>
                  <a:pt x="2" y="204"/>
                </a:lnTo>
                <a:close/>
                <a:moveTo>
                  <a:pt x="80" y="36"/>
                </a:moveTo>
                <a:lnTo>
                  <a:pt x="80" y="36"/>
                </a:lnTo>
                <a:lnTo>
                  <a:pt x="83" y="36"/>
                </a:lnTo>
                <a:lnTo>
                  <a:pt x="83" y="36"/>
                </a:lnTo>
                <a:lnTo>
                  <a:pt x="94" y="36"/>
                </a:lnTo>
                <a:lnTo>
                  <a:pt x="94" y="36"/>
                </a:lnTo>
                <a:lnTo>
                  <a:pt x="95" y="36"/>
                </a:lnTo>
                <a:lnTo>
                  <a:pt x="95" y="36"/>
                </a:lnTo>
                <a:lnTo>
                  <a:pt x="95" y="36"/>
                </a:lnTo>
                <a:lnTo>
                  <a:pt x="95" y="36"/>
                </a:lnTo>
                <a:lnTo>
                  <a:pt x="95" y="36"/>
                </a:lnTo>
                <a:lnTo>
                  <a:pt x="83" y="36"/>
                </a:lnTo>
                <a:lnTo>
                  <a:pt x="83" y="36"/>
                </a:lnTo>
                <a:lnTo>
                  <a:pt x="81" y="36"/>
                </a:lnTo>
                <a:lnTo>
                  <a:pt x="81" y="36"/>
                </a:lnTo>
                <a:lnTo>
                  <a:pt x="81" y="36"/>
                </a:lnTo>
                <a:lnTo>
                  <a:pt x="80" y="36"/>
                </a:lnTo>
                <a:lnTo>
                  <a:pt x="80" y="36"/>
                </a:lnTo>
                <a:lnTo>
                  <a:pt x="78" y="39"/>
                </a:lnTo>
                <a:lnTo>
                  <a:pt x="78" y="39"/>
                </a:lnTo>
                <a:lnTo>
                  <a:pt x="80" y="39"/>
                </a:lnTo>
                <a:lnTo>
                  <a:pt x="80" y="39"/>
                </a:lnTo>
                <a:lnTo>
                  <a:pt x="80" y="36"/>
                </a:lnTo>
                <a:lnTo>
                  <a:pt x="80" y="36"/>
                </a:lnTo>
                <a:close/>
                <a:moveTo>
                  <a:pt x="306" y="56"/>
                </a:moveTo>
                <a:lnTo>
                  <a:pt x="306" y="56"/>
                </a:lnTo>
                <a:lnTo>
                  <a:pt x="306" y="58"/>
                </a:lnTo>
                <a:lnTo>
                  <a:pt x="306" y="58"/>
                </a:lnTo>
                <a:lnTo>
                  <a:pt x="306" y="56"/>
                </a:lnTo>
                <a:lnTo>
                  <a:pt x="306" y="56"/>
                </a:lnTo>
                <a:lnTo>
                  <a:pt x="306" y="56"/>
                </a:lnTo>
                <a:lnTo>
                  <a:pt x="306" y="56"/>
                </a:lnTo>
                <a:lnTo>
                  <a:pt x="304" y="52"/>
                </a:lnTo>
                <a:lnTo>
                  <a:pt x="304" y="52"/>
                </a:lnTo>
                <a:lnTo>
                  <a:pt x="302" y="45"/>
                </a:lnTo>
                <a:lnTo>
                  <a:pt x="302" y="45"/>
                </a:lnTo>
                <a:lnTo>
                  <a:pt x="297" y="39"/>
                </a:lnTo>
                <a:lnTo>
                  <a:pt x="297" y="39"/>
                </a:lnTo>
                <a:lnTo>
                  <a:pt x="297" y="42"/>
                </a:lnTo>
                <a:lnTo>
                  <a:pt x="297" y="42"/>
                </a:lnTo>
                <a:lnTo>
                  <a:pt x="304" y="55"/>
                </a:lnTo>
                <a:lnTo>
                  <a:pt x="304" y="55"/>
                </a:lnTo>
                <a:lnTo>
                  <a:pt x="306" y="56"/>
                </a:lnTo>
                <a:lnTo>
                  <a:pt x="306" y="56"/>
                </a:lnTo>
                <a:close/>
                <a:moveTo>
                  <a:pt x="7" y="304"/>
                </a:moveTo>
                <a:lnTo>
                  <a:pt x="7" y="304"/>
                </a:lnTo>
                <a:lnTo>
                  <a:pt x="7" y="308"/>
                </a:lnTo>
                <a:lnTo>
                  <a:pt x="7" y="308"/>
                </a:lnTo>
                <a:lnTo>
                  <a:pt x="7" y="304"/>
                </a:lnTo>
                <a:lnTo>
                  <a:pt x="7" y="304"/>
                </a:lnTo>
                <a:lnTo>
                  <a:pt x="7" y="301"/>
                </a:lnTo>
                <a:lnTo>
                  <a:pt x="7" y="301"/>
                </a:lnTo>
                <a:lnTo>
                  <a:pt x="7" y="265"/>
                </a:lnTo>
                <a:lnTo>
                  <a:pt x="7" y="265"/>
                </a:lnTo>
                <a:lnTo>
                  <a:pt x="6" y="240"/>
                </a:lnTo>
                <a:lnTo>
                  <a:pt x="6" y="240"/>
                </a:lnTo>
                <a:lnTo>
                  <a:pt x="6" y="230"/>
                </a:lnTo>
                <a:lnTo>
                  <a:pt x="6" y="230"/>
                </a:lnTo>
                <a:lnTo>
                  <a:pt x="6" y="228"/>
                </a:lnTo>
                <a:lnTo>
                  <a:pt x="6" y="228"/>
                </a:lnTo>
                <a:lnTo>
                  <a:pt x="5" y="228"/>
                </a:lnTo>
                <a:lnTo>
                  <a:pt x="5" y="228"/>
                </a:lnTo>
                <a:lnTo>
                  <a:pt x="5" y="230"/>
                </a:lnTo>
                <a:lnTo>
                  <a:pt x="5" y="230"/>
                </a:lnTo>
                <a:lnTo>
                  <a:pt x="5" y="255"/>
                </a:lnTo>
                <a:lnTo>
                  <a:pt x="5" y="255"/>
                </a:lnTo>
                <a:lnTo>
                  <a:pt x="6" y="271"/>
                </a:lnTo>
                <a:lnTo>
                  <a:pt x="6" y="271"/>
                </a:lnTo>
                <a:lnTo>
                  <a:pt x="6" y="287"/>
                </a:lnTo>
                <a:lnTo>
                  <a:pt x="6" y="287"/>
                </a:lnTo>
                <a:lnTo>
                  <a:pt x="7" y="302"/>
                </a:lnTo>
                <a:lnTo>
                  <a:pt x="7" y="302"/>
                </a:lnTo>
                <a:lnTo>
                  <a:pt x="7" y="304"/>
                </a:lnTo>
                <a:lnTo>
                  <a:pt x="7" y="304"/>
                </a:lnTo>
                <a:close/>
                <a:moveTo>
                  <a:pt x="256" y="120"/>
                </a:moveTo>
                <a:lnTo>
                  <a:pt x="256" y="120"/>
                </a:lnTo>
                <a:lnTo>
                  <a:pt x="256" y="120"/>
                </a:lnTo>
                <a:lnTo>
                  <a:pt x="256" y="120"/>
                </a:lnTo>
                <a:lnTo>
                  <a:pt x="255" y="122"/>
                </a:lnTo>
                <a:lnTo>
                  <a:pt x="255" y="122"/>
                </a:lnTo>
                <a:lnTo>
                  <a:pt x="242" y="139"/>
                </a:lnTo>
                <a:lnTo>
                  <a:pt x="242" y="139"/>
                </a:lnTo>
                <a:lnTo>
                  <a:pt x="223" y="162"/>
                </a:lnTo>
                <a:lnTo>
                  <a:pt x="223" y="162"/>
                </a:lnTo>
                <a:lnTo>
                  <a:pt x="195" y="201"/>
                </a:lnTo>
                <a:lnTo>
                  <a:pt x="195" y="201"/>
                </a:lnTo>
                <a:lnTo>
                  <a:pt x="195" y="203"/>
                </a:lnTo>
                <a:lnTo>
                  <a:pt x="195" y="203"/>
                </a:lnTo>
                <a:lnTo>
                  <a:pt x="192" y="203"/>
                </a:lnTo>
                <a:lnTo>
                  <a:pt x="192" y="203"/>
                </a:lnTo>
                <a:lnTo>
                  <a:pt x="191" y="201"/>
                </a:lnTo>
                <a:lnTo>
                  <a:pt x="191" y="201"/>
                </a:lnTo>
                <a:lnTo>
                  <a:pt x="191" y="198"/>
                </a:lnTo>
                <a:lnTo>
                  <a:pt x="191" y="198"/>
                </a:lnTo>
                <a:lnTo>
                  <a:pt x="198" y="190"/>
                </a:lnTo>
                <a:lnTo>
                  <a:pt x="198" y="190"/>
                </a:lnTo>
                <a:lnTo>
                  <a:pt x="226" y="154"/>
                </a:lnTo>
                <a:lnTo>
                  <a:pt x="226" y="154"/>
                </a:lnTo>
                <a:lnTo>
                  <a:pt x="255" y="117"/>
                </a:lnTo>
                <a:lnTo>
                  <a:pt x="255" y="117"/>
                </a:lnTo>
                <a:lnTo>
                  <a:pt x="256" y="115"/>
                </a:lnTo>
                <a:lnTo>
                  <a:pt x="256" y="115"/>
                </a:lnTo>
                <a:lnTo>
                  <a:pt x="257" y="98"/>
                </a:lnTo>
                <a:lnTo>
                  <a:pt x="257" y="98"/>
                </a:lnTo>
                <a:lnTo>
                  <a:pt x="256" y="96"/>
                </a:lnTo>
                <a:lnTo>
                  <a:pt x="256" y="96"/>
                </a:lnTo>
                <a:lnTo>
                  <a:pt x="255" y="99"/>
                </a:lnTo>
                <a:lnTo>
                  <a:pt x="255" y="99"/>
                </a:lnTo>
                <a:lnTo>
                  <a:pt x="239" y="120"/>
                </a:lnTo>
                <a:lnTo>
                  <a:pt x="239" y="120"/>
                </a:lnTo>
                <a:lnTo>
                  <a:pt x="218" y="149"/>
                </a:lnTo>
                <a:lnTo>
                  <a:pt x="218" y="149"/>
                </a:lnTo>
                <a:lnTo>
                  <a:pt x="194" y="186"/>
                </a:lnTo>
                <a:lnTo>
                  <a:pt x="194" y="186"/>
                </a:lnTo>
                <a:lnTo>
                  <a:pt x="192" y="187"/>
                </a:lnTo>
                <a:lnTo>
                  <a:pt x="192" y="187"/>
                </a:lnTo>
                <a:lnTo>
                  <a:pt x="189" y="187"/>
                </a:lnTo>
                <a:lnTo>
                  <a:pt x="189" y="187"/>
                </a:lnTo>
                <a:lnTo>
                  <a:pt x="188" y="186"/>
                </a:lnTo>
                <a:lnTo>
                  <a:pt x="188" y="186"/>
                </a:lnTo>
                <a:lnTo>
                  <a:pt x="188" y="183"/>
                </a:lnTo>
                <a:lnTo>
                  <a:pt x="188" y="183"/>
                </a:lnTo>
                <a:lnTo>
                  <a:pt x="201" y="167"/>
                </a:lnTo>
                <a:lnTo>
                  <a:pt x="201" y="167"/>
                </a:lnTo>
                <a:lnTo>
                  <a:pt x="222" y="140"/>
                </a:lnTo>
                <a:lnTo>
                  <a:pt x="222" y="140"/>
                </a:lnTo>
                <a:lnTo>
                  <a:pt x="239" y="117"/>
                </a:lnTo>
                <a:lnTo>
                  <a:pt x="239" y="117"/>
                </a:lnTo>
                <a:lnTo>
                  <a:pt x="253" y="98"/>
                </a:lnTo>
                <a:lnTo>
                  <a:pt x="253" y="98"/>
                </a:lnTo>
                <a:lnTo>
                  <a:pt x="255" y="95"/>
                </a:lnTo>
                <a:lnTo>
                  <a:pt x="255" y="95"/>
                </a:lnTo>
                <a:lnTo>
                  <a:pt x="256" y="92"/>
                </a:lnTo>
                <a:lnTo>
                  <a:pt x="256" y="92"/>
                </a:lnTo>
                <a:lnTo>
                  <a:pt x="256" y="90"/>
                </a:lnTo>
                <a:lnTo>
                  <a:pt x="256" y="90"/>
                </a:lnTo>
                <a:lnTo>
                  <a:pt x="257" y="90"/>
                </a:lnTo>
                <a:lnTo>
                  <a:pt x="257" y="90"/>
                </a:lnTo>
                <a:lnTo>
                  <a:pt x="259" y="72"/>
                </a:lnTo>
                <a:lnTo>
                  <a:pt x="259" y="72"/>
                </a:lnTo>
                <a:lnTo>
                  <a:pt x="259" y="73"/>
                </a:lnTo>
                <a:lnTo>
                  <a:pt x="259" y="73"/>
                </a:lnTo>
                <a:lnTo>
                  <a:pt x="255" y="78"/>
                </a:lnTo>
                <a:lnTo>
                  <a:pt x="255" y="78"/>
                </a:lnTo>
                <a:lnTo>
                  <a:pt x="242" y="95"/>
                </a:lnTo>
                <a:lnTo>
                  <a:pt x="242" y="95"/>
                </a:lnTo>
                <a:lnTo>
                  <a:pt x="221" y="123"/>
                </a:lnTo>
                <a:lnTo>
                  <a:pt x="221" y="123"/>
                </a:lnTo>
                <a:lnTo>
                  <a:pt x="209" y="140"/>
                </a:lnTo>
                <a:lnTo>
                  <a:pt x="196" y="157"/>
                </a:lnTo>
                <a:lnTo>
                  <a:pt x="196" y="157"/>
                </a:lnTo>
                <a:lnTo>
                  <a:pt x="182" y="179"/>
                </a:lnTo>
                <a:lnTo>
                  <a:pt x="169" y="201"/>
                </a:lnTo>
                <a:lnTo>
                  <a:pt x="169" y="201"/>
                </a:lnTo>
                <a:lnTo>
                  <a:pt x="168" y="204"/>
                </a:lnTo>
                <a:lnTo>
                  <a:pt x="168" y="204"/>
                </a:lnTo>
                <a:lnTo>
                  <a:pt x="167" y="206"/>
                </a:lnTo>
                <a:lnTo>
                  <a:pt x="165" y="206"/>
                </a:lnTo>
                <a:lnTo>
                  <a:pt x="165" y="206"/>
                </a:lnTo>
                <a:lnTo>
                  <a:pt x="164" y="204"/>
                </a:lnTo>
                <a:lnTo>
                  <a:pt x="164" y="203"/>
                </a:lnTo>
                <a:lnTo>
                  <a:pt x="164" y="203"/>
                </a:lnTo>
                <a:lnTo>
                  <a:pt x="164" y="201"/>
                </a:lnTo>
                <a:lnTo>
                  <a:pt x="164" y="201"/>
                </a:lnTo>
                <a:lnTo>
                  <a:pt x="171" y="190"/>
                </a:lnTo>
                <a:lnTo>
                  <a:pt x="171" y="190"/>
                </a:lnTo>
                <a:lnTo>
                  <a:pt x="186" y="166"/>
                </a:lnTo>
                <a:lnTo>
                  <a:pt x="203" y="143"/>
                </a:lnTo>
                <a:lnTo>
                  <a:pt x="203" y="143"/>
                </a:lnTo>
                <a:lnTo>
                  <a:pt x="223" y="117"/>
                </a:lnTo>
                <a:lnTo>
                  <a:pt x="223" y="117"/>
                </a:lnTo>
                <a:lnTo>
                  <a:pt x="252" y="76"/>
                </a:lnTo>
                <a:lnTo>
                  <a:pt x="252" y="76"/>
                </a:lnTo>
                <a:lnTo>
                  <a:pt x="255" y="73"/>
                </a:lnTo>
                <a:lnTo>
                  <a:pt x="255" y="73"/>
                </a:lnTo>
                <a:lnTo>
                  <a:pt x="257" y="69"/>
                </a:lnTo>
                <a:lnTo>
                  <a:pt x="257" y="69"/>
                </a:lnTo>
                <a:lnTo>
                  <a:pt x="257" y="68"/>
                </a:lnTo>
                <a:lnTo>
                  <a:pt x="257" y="68"/>
                </a:lnTo>
                <a:lnTo>
                  <a:pt x="256" y="66"/>
                </a:lnTo>
                <a:lnTo>
                  <a:pt x="257" y="65"/>
                </a:lnTo>
                <a:lnTo>
                  <a:pt x="257" y="65"/>
                </a:lnTo>
                <a:lnTo>
                  <a:pt x="259" y="62"/>
                </a:lnTo>
                <a:lnTo>
                  <a:pt x="259" y="62"/>
                </a:lnTo>
                <a:lnTo>
                  <a:pt x="259" y="61"/>
                </a:lnTo>
                <a:lnTo>
                  <a:pt x="259" y="61"/>
                </a:lnTo>
                <a:lnTo>
                  <a:pt x="259" y="54"/>
                </a:lnTo>
                <a:lnTo>
                  <a:pt x="259" y="54"/>
                </a:lnTo>
                <a:lnTo>
                  <a:pt x="257" y="52"/>
                </a:lnTo>
                <a:lnTo>
                  <a:pt x="257" y="52"/>
                </a:lnTo>
                <a:lnTo>
                  <a:pt x="257" y="52"/>
                </a:lnTo>
                <a:lnTo>
                  <a:pt x="257" y="52"/>
                </a:lnTo>
                <a:lnTo>
                  <a:pt x="257" y="54"/>
                </a:lnTo>
                <a:lnTo>
                  <a:pt x="257" y="54"/>
                </a:lnTo>
                <a:lnTo>
                  <a:pt x="257" y="55"/>
                </a:lnTo>
                <a:lnTo>
                  <a:pt x="257" y="55"/>
                </a:lnTo>
                <a:lnTo>
                  <a:pt x="256" y="56"/>
                </a:lnTo>
                <a:lnTo>
                  <a:pt x="256" y="56"/>
                </a:lnTo>
                <a:lnTo>
                  <a:pt x="256" y="56"/>
                </a:lnTo>
                <a:lnTo>
                  <a:pt x="256" y="56"/>
                </a:lnTo>
                <a:lnTo>
                  <a:pt x="253" y="59"/>
                </a:lnTo>
                <a:lnTo>
                  <a:pt x="253" y="59"/>
                </a:lnTo>
                <a:lnTo>
                  <a:pt x="235" y="83"/>
                </a:lnTo>
                <a:lnTo>
                  <a:pt x="235" y="83"/>
                </a:lnTo>
                <a:lnTo>
                  <a:pt x="219" y="103"/>
                </a:lnTo>
                <a:lnTo>
                  <a:pt x="219" y="103"/>
                </a:lnTo>
                <a:lnTo>
                  <a:pt x="192" y="140"/>
                </a:lnTo>
                <a:lnTo>
                  <a:pt x="192" y="140"/>
                </a:lnTo>
                <a:lnTo>
                  <a:pt x="192" y="140"/>
                </a:lnTo>
                <a:lnTo>
                  <a:pt x="192" y="140"/>
                </a:lnTo>
                <a:lnTo>
                  <a:pt x="191" y="142"/>
                </a:lnTo>
                <a:lnTo>
                  <a:pt x="189" y="140"/>
                </a:lnTo>
                <a:lnTo>
                  <a:pt x="189" y="140"/>
                </a:lnTo>
                <a:lnTo>
                  <a:pt x="188" y="140"/>
                </a:lnTo>
                <a:lnTo>
                  <a:pt x="188" y="139"/>
                </a:lnTo>
                <a:lnTo>
                  <a:pt x="188" y="139"/>
                </a:lnTo>
                <a:lnTo>
                  <a:pt x="189" y="137"/>
                </a:lnTo>
                <a:lnTo>
                  <a:pt x="189" y="137"/>
                </a:lnTo>
                <a:lnTo>
                  <a:pt x="199" y="125"/>
                </a:lnTo>
                <a:lnTo>
                  <a:pt x="199" y="125"/>
                </a:lnTo>
                <a:lnTo>
                  <a:pt x="228" y="89"/>
                </a:lnTo>
                <a:lnTo>
                  <a:pt x="228" y="89"/>
                </a:lnTo>
                <a:lnTo>
                  <a:pt x="252" y="58"/>
                </a:lnTo>
                <a:lnTo>
                  <a:pt x="252" y="58"/>
                </a:lnTo>
                <a:lnTo>
                  <a:pt x="253" y="54"/>
                </a:lnTo>
                <a:lnTo>
                  <a:pt x="253" y="54"/>
                </a:lnTo>
                <a:lnTo>
                  <a:pt x="253" y="52"/>
                </a:lnTo>
                <a:lnTo>
                  <a:pt x="253" y="52"/>
                </a:lnTo>
                <a:lnTo>
                  <a:pt x="245" y="54"/>
                </a:lnTo>
                <a:lnTo>
                  <a:pt x="245" y="54"/>
                </a:lnTo>
                <a:lnTo>
                  <a:pt x="242" y="55"/>
                </a:lnTo>
                <a:lnTo>
                  <a:pt x="242" y="55"/>
                </a:lnTo>
                <a:lnTo>
                  <a:pt x="239" y="58"/>
                </a:lnTo>
                <a:lnTo>
                  <a:pt x="236" y="62"/>
                </a:lnTo>
                <a:lnTo>
                  <a:pt x="236" y="62"/>
                </a:lnTo>
                <a:lnTo>
                  <a:pt x="212" y="95"/>
                </a:lnTo>
                <a:lnTo>
                  <a:pt x="212" y="95"/>
                </a:lnTo>
                <a:lnTo>
                  <a:pt x="198" y="116"/>
                </a:lnTo>
                <a:lnTo>
                  <a:pt x="184" y="136"/>
                </a:lnTo>
                <a:lnTo>
                  <a:pt x="184" y="136"/>
                </a:lnTo>
                <a:lnTo>
                  <a:pt x="161" y="171"/>
                </a:lnTo>
                <a:lnTo>
                  <a:pt x="161" y="171"/>
                </a:lnTo>
                <a:lnTo>
                  <a:pt x="161" y="173"/>
                </a:lnTo>
                <a:lnTo>
                  <a:pt x="161" y="173"/>
                </a:lnTo>
                <a:lnTo>
                  <a:pt x="158" y="173"/>
                </a:lnTo>
                <a:lnTo>
                  <a:pt x="157" y="173"/>
                </a:lnTo>
                <a:lnTo>
                  <a:pt x="157" y="173"/>
                </a:lnTo>
                <a:lnTo>
                  <a:pt x="155" y="171"/>
                </a:lnTo>
                <a:lnTo>
                  <a:pt x="155" y="170"/>
                </a:lnTo>
                <a:lnTo>
                  <a:pt x="155" y="170"/>
                </a:lnTo>
                <a:lnTo>
                  <a:pt x="157" y="169"/>
                </a:lnTo>
                <a:lnTo>
                  <a:pt x="157" y="169"/>
                </a:lnTo>
                <a:lnTo>
                  <a:pt x="162" y="160"/>
                </a:lnTo>
                <a:lnTo>
                  <a:pt x="162" y="160"/>
                </a:lnTo>
                <a:lnTo>
                  <a:pt x="194" y="117"/>
                </a:lnTo>
                <a:lnTo>
                  <a:pt x="194" y="117"/>
                </a:lnTo>
                <a:lnTo>
                  <a:pt x="230" y="65"/>
                </a:lnTo>
                <a:lnTo>
                  <a:pt x="230" y="65"/>
                </a:lnTo>
                <a:lnTo>
                  <a:pt x="238" y="54"/>
                </a:lnTo>
                <a:lnTo>
                  <a:pt x="238" y="54"/>
                </a:lnTo>
                <a:lnTo>
                  <a:pt x="239" y="54"/>
                </a:lnTo>
                <a:lnTo>
                  <a:pt x="239" y="54"/>
                </a:lnTo>
                <a:lnTo>
                  <a:pt x="225" y="54"/>
                </a:lnTo>
                <a:lnTo>
                  <a:pt x="225" y="54"/>
                </a:lnTo>
                <a:lnTo>
                  <a:pt x="225" y="54"/>
                </a:lnTo>
                <a:lnTo>
                  <a:pt x="225" y="54"/>
                </a:lnTo>
                <a:lnTo>
                  <a:pt x="225" y="55"/>
                </a:lnTo>
                <a:lnTo>
                  <a:pt x="223" y="56"/>
                </a:lnTo>
                <a:lnTo>
                  <a:pt x="223" y="56"/>
                </a:lnTo>
                <a:lnTo>
                  <a:pt x="221" y="59"/>
                </a:lnTo>
                <a:lnTo>
                  <a:pt x="221" y="59"/>
                </a:lnTo>
                <a:lnTo>
                  <a:pt x="208" y="76"/>
                </a:lnTo>
                <a:lnTo>
                  <a:pt x="208" y="76"/>
                </a:lnTo>
                <a:lnTo>
                  <a:pt x="192" y="100"/>
                </a:lnTo>
                <a:lnTo>
                  <a:pt x="192" y="100"/>
                </a:lnTo>
                <a:lnTo>
                  <a:pt x="172" y="133"/>
                </a:lnTo>
                <a:lnTo>
                  <a:pt x="172" y="133"/>
                </a:lnTo>
                <a:lnTo>
                  <a:pt x="171" y="133"/>
                </a:lnTo>
                <a:lnTo>
                  <a:pt x="171" y="133"/>
                </a:lnTo>
                <a:lnTo>
                  <a:pt x="169" y="135"/>
                </a:lnTo>
                <a:lnTo>
                  <a:pt x="168" y="135"/>
                </a:lnTo>
                <a:lnTo>
                  <a:pt x="168" y="135"/>
                </a:lnTo>
                <a:lnTo>
                  <a:pt x="167" y="133"/>
                </a:lnTo>
                <a:lnTo>
                  <a:pt x="167" y="132"/>
                </a:lnTo>
                <a:lnTo>
                  <a:pt x="167" y="132"/>
                </a:lnTo>
                <a:lnTo>
                  <a:pt x="168" y="130"/>
                </a:lnTo>
                <a:lnTo>
                  <a:pt x="168" y="130"/>
                </a:lnTo>
                <a:lnTo>
                  <a:pt x="192" y="96"/>
                </a:lnTo>
                <a:lnTo>
                  <a:pt x="192" y="96"/>
                </a:lnTo>
                <a:lnTo>
                  <a:pt x="218" y="58"/>
                </a:lnTo>
                <a:lnTo>
                  <a:pt x="218" y="58"/>
                </a:lnTo>
                <a:lnTo>
                  <a:pt x="221" y="55"/>
                </a:lnTo>
                <a:lnTo>
                  <a:pt x="221" y="55"/>
                </a:lnTo>
                <a:lnTo>
                  <a:pt x="221" y="54"/>
                </a:lnTo>
                <a:lnTo>
                  <a:pt x="221" y="54"/>
                </a:lnTo>
                <a:lnTo>
                  <a:pt x="191" y="52"/>
                </a:lnTo>
                <a:lnTo>
                  <a:pt x="191" y="52"/>
                </a:lnTo>
                <a:lnTo>
                  <a:pt x="192" y="54"/>
                </a:lnTo>
                <a:lnTo>
                  <a:pt x="192" y="54"/>
                </a:lnTo>
                <a:lnTo>
                  <a:pt x="192" y="54"/>
                </a:lnTo>
                <a:lnTo>
                  <a:pt x="192" y="54"/>
                </a:lnTo>
                <a:lnTo>
                  <a:pt x="191" y="55"/>
                </a:lnTo>
                <a:lnTo>
                  <a:pt x="191" y="55"/>
                </a:lnTo>
                <a:lnTo>
                  <a:pt x="188" y="59"/>
                </a:lnTo>
                <a:lnTo>
                  <a:pt x="188" y="59"/>
                </a:lnTo>
                <a:lnTo>
                  <a:pt x="179" y="72"/>
                </a:lnTo>
                <a:lnTo>
                  <a:pt x="179" y="72"/>
                </a:lnTo>
                <a:lnTo>
                  <a:pt x="171" y="85"/>
                </a:lnTo>
                <a:lnTo>
                  <a:pt x="171" y="85"/>
                </a:lnTo>
                <a:lnTo>
                  <a:pt x="157" y="110"/>
                </a:lnTo>
                <a:lnTo>
                  <a:pt x="157" y="110"/>
                </a:lnTo>
                <a:lnTo>
                  <a:pt x="155" y="112"/>
                </a:lnTo>
                <a:lnTo>
                  <a:pt x="155" y="112"/>
                </a:lnTo>
                <a:lnTo>
                  <a:pt x="154" y="112"/>
                </a:lnTo>
                <a:lnTo>
                  <a:pt x="152" y="112"/>
                </a:lnTo>
                <a:lnTo>
                  <a:pt x="152" y="112"/>
                </a:lnTo>
                <a:lnTo>
                  <a:pt x="152" y="110"/>
                </a:lnTo>
                <a:lnTo>
                  <a:pt x="152" y="109"/>
                </a:lnTo>
                <a:lnTo>
                  <a:pt x="152" y="109"/>
                </a:lnTo>
                <a:lnTo>
                  <a:pt x="152" y="109"/>
                </a:lnTo>
                <a:lnTo>
                  <a:pt x="152" y="109"/>
                </a:lnTo>
                <a:lnTo>
                  <a:pt x="158" y="100"/>
                </a:lnTo>
                <a:lnTo>
                  <a:pt x="158" y="100"/>
                </a:lnTo>
                <a:lnTo>
                  <a:pt x="186" y="59"/>
                </a:lnTo>
                <a:lnTo>
                  <a:pt x="186" y="59"/>
                </a:lnTo>
                <a:lnTo>
                  <a:pt x="188" y="56"/>
                </a:lnTo>
                <a:lnTo>
                  <a:pt x="188" y="54"/>
                </a:lnTo>
                <a:lnTo>
                  <a:pt x="188" y="54"/>
                </a:lnTo>
                <a:lnTo>
                  <a:pt x="188" y="52"/>
                </a:lnTo>
                <a:lnTo>
                  <a:pt x="188" y="52"/>
                </a:lnTo>
                <a:lnTo>
                  <a:pt x="176" y="52"/>
                </a:lnTo>
                <a:lnTo>
                  <a:pt x="176" y="52"/>
                </a:lnTo>
                <a:lnTo>
                  <a:pt x="176" y="54"/>
                </a:lnTo>
                <a:lnTo>
                  <a:pt x="176" y="54"/>
                </a:lnTo>
                <a:lnTo>
                  <a:pt x="172" y="58"/>
                </a:lnTo>
                <a:lnTo>
                  <a:pt x="172" y="58"/>
                </a:lnTo>
                <a:lnTo>
                  <a:pt x="167" y="68"/>
                </a:lnTo>
                <a:lnTo>
                  <a:pt x="167" y="68"/>
                </a:lnTo>
                <a:lnTo>
                  <a:pt x="148" y="93"/>
                </a:lnTo>
                <a:lnTo>
                  <a:pt x="148" y="93"/>
                </a:lnTo>
                <a:lnTo>
                  <a:pt x="148" y="95"/>
                </a:lnTo>
                <a:lnTo>
                  <a:pt x="148" y="95"/>
                </a:lnTo>
                <a:lnTo>
                  <a:pt x="138" y="110"/>
                </a:lnTo>
                <a:lnTo>
                  <a:pt x="131" y="126"/>
                </a:lnTo>
                <a:lnTo>
                  <a:pt x="131" y="126"/>
                </a:lnTo>
                <a:lnTo>
                  <a:pt x="130" y="127"/>
                </a:lnTo>
                <a:lnTo>
                  <a:pt x="130" y="127"/>
                </a:lnTo>
                <a:lnTo>
                  <a:pt x="128" y="127"/>
                </a:lnTo>
                <a:lnTo>
                  <a:pt x="127" y="127"/>
                </a:lnTo>
                <a:lnTo>
                  <a:pt x="127" y="127"/>
                </a:lnTo>
                <a:lnTo>
                  <a:pt x="125" y="126"/>
                </a:lnTo>
                <a:lnTo>
                  <a:pt x="125" y="125"/>
                </a:lnTo>
                <a:lnTo>
                  <a:pt x="125" y="125"/>
                </a:lnTo>
                <a:lnTo>
                  <a:pt x="125" y="123"/>
                </a:lnTo>
                <a:lnTo>
                  <a:pt x="125" y="123"/>
                </a:lnTo>
                <a:lnTo>
                  <a:pt x="138" y="103"/>
                </a:lnTo>
                <a:lnTo>
                  <a:pt x="138" y="103"/>
                </a:lnTo>
                <a:lnTo>
                  <a:pt x="147" y="92"/>
                </a:lnTo>
                <a:lnTo>
                  <a:pt x="147" y="92"/>
                </a:lnTo>
                <a:lnTo>
                  <a:pt x="164" y="68"/>
                </a:lnTo>
                <a:lnTo>
                  <a:pt x="164" y="68"/>
                </a:lnTo>
                <a:lnTo>
                  <a:pt x="171" y="56"/>
                </a:lnTo>
                <a:lnTo>
                  <a:pt x="171" y="56"/>
                </a:lnTo>
                <a:lnTo>
                  <a:pt x="172" y="52"/>
                </a:lnTo>
                <a:lnTo>
                  <a:pt x="172" y="52"/>
                </a:lnTo>
                <a:lnTo>
                  <a:pt x="147" y="52"/>
                </a:lnTo>
                <a:lnTo>
                  <a:pt x="147" y="52"/>
                </a:lnTo>
                <a:lnTo>
                  <a:pt x="147" y="54"/>
                </a:lnTo>
                <a:lnTo>
                  <a:pt x="147" y="54"/>
                </a:lnTo>
                <a:lnTo>
                  <a:pt x="147" y="54"/>
                </a:lnTo>
                <a:lnTo>
                  <a:pt x="145" y="55"/>
                </a:lnTo>
                <a:lnTo>
                  <a:pt x="145" y="55"/>
                </a:lnTo>
                <a:lnTo>
                  <a:pt x="144" y="55"/>
                </a:lnTo>
                <a:lnTo>
                  <a:pt x="144" y="55"/>
                </a:lnTo>
                <a:lnTo>
                  <a:pt x="142" y="58"/>
                </a:lnTo>
                <a:lnTo>
                  <a:pt x="142" y="58"/>
                </a:lnTo>
                <a:lnTo>
                  <a:pt x="131" y="75"/>
                </a:lnTo>
                <a:lnTo>
                  <a:pt x="131" y="75"/>
                </a:lnTo>
                <a:lnTo>
                  <a:pt x="125" y="83"/>
                </a:lnTo>
                <a:lnTo>
                  <a:pt x="125" y="83"/>
                </a:lnTo>
                <a:lnTo>
                  <a:pt x="114" y="106"/>
                </a:lnTo>
                <a:lnTo>
                  <a:pt x="114" y="106"/>
                </a:lnTo>
                <a:lnTo>
                  <a:pt x="114" y="108"/>
                </a:lnTo>
                <a:lnTo>
                  <a:pt x="114" y="108"/>
                </a:lnTo>
                <a:lnTo>
                  <a:pt x="113" y="109"/>
                </a:lnTo>
                <a:lnTo>
                  <a:pt x="110" y="109"/>
                </a:lnTo>
                <a:lnTo>
                  <a:pt x="110" y="109"/>
                </a:lnTo>
                <a:lnTo>
                  <a:pt x="110" y="108"/>
                </a:lnTo>
                <a:lnTo>
                  <a:pt x="110" y="106"/>
                </a:lnTo>
                <a:lnTo>
                  <a:pt x="110" y="106"/>
                </a:lnTo>
                <a:lnTo>
                  <a:pt x="110" y="105"/>
                </a:lnTo>
                <a:lnTo>
                  <a:pt x="110" y="105"/>
                </a:lnTo>
                <a:lnTo>
                  <a:pt x="121" y="85"/>
                </a:lnTo>
                <a:lnTo>
                  <a:pt x="121" y="85"/>
                </a:lnTo>
                <a:lnTo>
                  <a:pt x="130" y="73"/>
                </a:lnTo>
                <a:lnTo>
                  <a:pt x="130" y="73"/>
                </a:lnTo>
                <a:lnTo>
                  <a:pt x="141" y="55"/>
                </a:lnTo>
                <a:lnTo>
                  <a:pt x="141" y="55"/>
                </a:lnTo>
                <a:lnTo>
                  <a:pt x="142" y="52"/>
                </a:lnTo>
                <a:lnTo>
                  <a:pt x="142" y="52"/>
                </a:lnTo>
                <a:lnTo>
                  <a:pt x="142" y="52"/>
                </a:lnTo>
                <a:lnTo>
                  <a:pt x="142" y="52"/>
                </a:lnTo>
                <a:lnTo>
                  <a:pt x="132" y="52"/>
                </a:lnTo>
                <a:lnTo>
                  <a:pt x="132" y="52"/>
                </a:lnTo>
                <a:lnTo>
                  <a:pt x="131" y="52"/>
                </a:lnTo>
                <a:lnTo>
                  <a:pt x="131" y="52"/>
                </a:lnTo>
                <a:lnTo>
                  <a:pt x="128" y="56"/>
                </a:lnTo>
                <a:lnTo>
                  <a:pt x="128" y="56"/>
                </a:lnTo>
                <a:lnTo>
                  <a:pt x="117" y="78"/>
                </a:lnTo>
                <a:lnTo>
                  <a:pt x="117" y="78"/>
                </a:lnTo>
                <a:lnTo>
                  <a:pt x="105" y="99"/>
                </a:lnTo>
                <a:lnTo>
                  <a:pt x="105" y="99"/>
                </a:lnTo>
                <a:lnTo>
                  <a:pt x="103" y="106"/>
                </a:lnTo>
                <a:lnTo>
                  <a:pt x="103" y="106"/>
                </a:lnTo>
                <a:lnTo>
                  <a:pt x="103" y="108"/>
                </a:lnTo>
                <a:lnTo>
                  <a:pt x="103" y="108"/>
                </a:lnTo>
                <a:lnTo>
                  <a:pt x="101" y="109"/>
                </a:lnTo>
                <a:lnTo>
                  <a:pt x="98" y="109"/>
                </a:lnTo>
                <a:lnTo>
                  <a:pt x="98" y="109"/>
                </a:lnTo>
                <a:lnTo>
                  <a:pt x="97" y="108"/>
                </a:lnTo>
                <a:lnTo>
                  <a:pt x="97" y="106"/>
                </a:lnTo>
                <a:lnTo>
                  <a:pt x="97" y="106"/>
                </a:lnTo>
                <a:lnTo>
                  <a:pt x="98" y="105"/>
                </a:lnTo>
                <a:lnTo>
                  <a:pt x="98" y="105"/>
                </a:lnTo>
                <a:lnTo>
                  <a:pt x="103" y="95"/>
                </a:lnTo>
                <a:lnTo>
                  <a:pt x="103" y="95"/>
                </a:lnTo>
                <a:lnTo>
                  <a:pt x="108" y="86"/>
                </a:lnTo>
                <a:lnTo>
                  <a:pt x="108" y="86"/>
                </a:lnTo>
                <a:lnTo>
                  <a:pt x="114" y="78"/>
                </a:lnTo>
                <a:lnTo>
                  <a:pt x="114" y="78"/>
                </a:lnTo>
                <a:lnTo>
                  <a:pt x="118" y="69"/>
                </a:lnTo>
                <a:lnTo>
                  <a:pt x="118" y="69"/>
                </a:lnTo>
                <a:lnTo>
                  <a:pt x="127" y="55"/>
                </a:lnTo>
                <a:lnTo>
                  <a:pt x="127" y="55"/>
                </a:lnTo>
                <a:lnTo>
                  <a:pt x="128" y="52"/>
                </a:lnTo>
                <a:lnTo>
                  <a:pt x="128" y="52"/>
                </a:lnTo>
                <a:lnTo>
                  <a:pt x="117" y="52"/>
                </a:lnTo>
                <a:lnTo>
                  <a:pt x="117" y="52"/>
                </a:lnTo>
                <a:lnTo>
                  <a:pt x="115" y="52"/>
                </a:lnTo>
                <a:lnTo>
                  <a:pt x="115" y="52"/>
                </a:lnTo>
                <a:lnTo>
                  <a:pt x="114" y="55"/>
                </a:lnTo>
                <a:lnTo>
                  <a:pt x="114" y="55"/>
                </a:lnTo>
                <a:lnTo>
                  <a:pt x="104" y="72"/>
                </a:lnTo>
                <a:lnTo>
                  <a:pt x="104" y="72"/>
                </a:lnTo>
                <a:lnTo>
                  <a:pt x="100" y="81"/>
                </a:lnTo>
                <a:lnTo>
                  <a:pt x="100" y="81"/>
                </a:lnTo>
                <a:lnTo>
                  <a:pt x="94" y="98"/>
                </a:lnTo>
                <a:lnTo>
                  <a:pt x="94" y="98"/>
                </a:lnTo>
                <a:lnTo>
                  <a:pt x="93" y="99"/>
                </a:lnTo>
                <a:lnTo>
                  <a:pt x="93" y="99"/>
                </a:lnTo>
                <a:lnTo>
                  <a:pt x="91" y="99"/>
                </a:lnTo>
                <a:lnTo>
                  <a:pt x="90" y="99"/>
                </a:lnTo>
                <a:lnTo>
                  <a:pt x="90" y="99"/>
                </a:lnTo>
                <a:lnTo>
                  <a:pt x="88" y="98"/>
                </a:lnTo>
                <a:lnTo>
                  <a:pt x="88" y="96"/>
                </a:lnTo>
                <a:lnTo>
                  <a:pt x="88" y="96"/>
                </a:lnTo>
                <a:lnTo>
                  <a:pt x="88" y="95"/>
                </a:lnTo>
                <a:lnTo>
                  <a:pt x="88" y="95"/>
                </a:lnTo>
                <a:lnTo>
                  <a:pt x="107" y="62"/>
                </a:lnTo>
                <a:lnTo>
                  <a:pt x="107" y="62"/>
                </a:lnTo>
                <a:lnTo>
                  <a:pt x="111" y="54"/>
                </a:lnTo>
                <a:lnTo>
                  <a:pt x="111" y="54"/>
                </a:lnTo>
                <a:lnTo>
                  <a:pt x="111" y="51"/>
                </a:lnTo>
                <a:lnTo>
                  <a:pt x="111" y="51"/>
                </a:lnTo>
                <a:lnTo>
                  <a:pt x="104" y="51"/>
                </a:lnTo>
                <a:lnTo>
                  <a:pt x="104" y="51"/>
                </a:lnTo>
                <a:lnTo>
                  <a:pt x="104" y="51"/>
                </a:lnTo>
                <a:lnTo>
                  <a:pt x="104" y="51"/>
                </a:lnTo>
                <a:lnTo>
                  <a:pt x="101" y="52"/>
                </a:lnTo>
                <a:lnTo>
                  <a:pt x="98" y="55"/>
                </a:lnTo>
                <a:lnTo>
                  <a:pt x="98" y="55"/>
                </a:lnTo>
                <a:lnTo>
                  <a:pt x="90" y="71"/>
                </a:lnTo>
                <a:lnTo>
                  <a:pt x="90" y="71"/>
                </a:lnTo>
                <a:lnTo>
                  <a:pt x="88" y="76"/>
                </a:lnTo>
                <a:lnTo>
                  <a:pt x="88" y="76"/>
                </a:lnTo>
                <a:lnTo>
                  <a:pt x="83" y="90"/>
                </a:lnTo>
                <a:lnTo>
                  <a:pt x="83" y="90"/>
                </a:lnTo>
                <a:lnTo>
                  <a:pt x="83" y="92"/>
                </a:lnTo>
                <a:lnTo>
                  <a:pt x="83" y="92"/>
                </a:lnTo>
                <a:lnTo>
                  <a:pt x="81" y="93"/>
                </a:lnTo>
                <a:lnTo>
                  <a:pt x="78" y="92"/>
                </a:lnTo>
                <a:lnTo>
                  <a:pt x="78" y="92"/>
                </a:lnTo>
                <a:lnTo>
                  <a:pt x="77" y="92"/>
                </a:lnTo>
                <a:lnTo>
                  <a:pt x="77" y="89"/>
                </a:lnTo>
                <a:lnTo>
                  <a:pt x="77" y="89"/>
                </a:lnTo>
                <a:lnTo>
                  <a:pt x="78" y="89"/>
                </a:lnTo>
                <a:lnTo>
                  <a:pt x="78" y="89"/>
                </a:lnTo>
                <a:lnTo>
                  <a:pt x="87" y="72"/>
                </a:lnTo>
                <a:lnTo>
                  <a:pt x="87" y="72"/>
                </a:lnTo>
                <a:lnTo>
                  <a:pt x="93" y="62"/>
                </a:lnTo>
                <a:lnTo>
                  <a:pt x="98" y="52"/>
                </a:lnTo>
                <a:lnTo>
                  <a:pt x="98" y="52"/>
                </a:lnTo>
                <a:lnTo>
                  <a:pt x="98" y="51"/>
                </a:lnTo>
                <a:lnTo>
                  <a:pt x="98" y="51"/>
                </a:lnTo>
                <a:lnTo>
                  <a:pt x="97" y="51"/>
                </a:lnTo>
                <a:lnTo>
                  <a:pt x="97" y="51"/>
                </a:lnTo>
                <a:lnTo>
                  <a:pt x="88" y="51"/>
                </a:lnTo>
                <a:lnTo>
                  <a:pt x="88" y="51"/>
                </a:lnTo>
                <a:lnTo>
                  <a:pt x="87" y="52"/>
                </a:lnTo>
                <a:lnTo>
                  <a:pt x="87" y="52"/>
                </a:lnTo>
                <a:lnTo>
                  <a:pt x="84" y="58"/>
                </a:lnTo>
                <a:lnTo>
                  <a:pt x="84" y="58"/>
                </a:lnTo>
                <a:lnTo>
                  <a:pt x="78" y="71"/>
                </a:lnTo>
                <a:lnTo>
                  <a:pt x="78" y="71"/>
                </a:lnTo>
                <a:lnTo>
                  <a:pt x="77" y="75"/>
                </a:lnTo>
                <a:lnTo>
                  <a:pt x="77" y="75"/>
                </a:lnTo>
                <a:lnTo>
                  <a:pt x="76" y="76"/>
                </a:lnTo>
                <a:lnTo>
                  <a:pt x="74" y="76"/>
                </a:lnTo>
                <a:lnTo>
                  <a:pt x="74" y="76"/>
                </a:lnTo>
                <a:lnTo>
                  <a:pt x="73" y="75"/>
                </a:lnTo>
                <a:lnTo>
                  <a:pt x="74" y="73"/>
                </a:lnTo>
                <a:lnTo>
                  <a:pt x="74" y="73"/>
                </a:lnTo>
                <a:lnTo>
                  <a:pt x="78" y="65"/>
                </a:lnTo>
                <a:lnTo>
                  <a:pt x="78" y="65"/>
                </a:lnTo>
                <a:lnTo>
                  <a:pt x="80" y="62"/>
                </a:lnTo>
                <a:lnTo>
                  <a:pt x="80" y="62"/>
                </a:lnTo>
                <a:lnTo>
                  <a:pt x="84" y="52"/>
                </a:lnTo>
                <a:lnTo>
                  <a:pt x="84" y="52"/>
                </a:lnTo>
                <a:lnTo>
                  <a:pt x="86" y="51"/>
                </a:lnTo>
                <a:lnTo>
                  <a:pt x="86" y="51"/>
                </a:lnTo>
                <a:lnTo>
                  <a:pt x="77" y="51"/>
                </a:lnTo>
                <a:lnTo>
                  <a:pt x="77" y="51"/>
                </a:lnTo>
                <a:lnTo>
                  <a:pt x="76" y="54"/>
                </a:lnTo>
                <a:lnTo>
                  <a:pt x="76" y="54"/>
                </a:lnTo>
                <a:lnTo>
                  <a:pt x="74" y="59"/>
                </a:lnTo>
                <a:lnTo>
                  <a:pt x="74" y="59"/>
                </a:lnTo>
                <a:lnTo>
                  <a:pt x="71" y="68"/>
                </a:lnTo>
                <a:lnTo>
                  <a:pt x="71" y="68"/>
                </a:lnTo>
                <a:lnTo>
                  <a:pt x="68" y="71"/>
                </a:lnTo>
                <a:lnTo>
                  <a:pt x="68" y="71"/>
                </a:lnTo>
                <a:lnTo>
                  <a:pt x="67" y="69"/>
                </a:lnTo>
                <a:lnTo>
                  <a:pt x="67" y="69"/>
                </a:lnTo>
                <a:lnTo>
                  <a:pt x="67" y="66"/>
                </a:lnTo>
                <a:lnTo>
                  <a:pt x="67" y="66"/>
                </a:lnTo>
                <a:lnTo>
                  <a:pt x="70" y="63"/>
                </a:lnTo>
                <a:lnTo>
                  <a:pt x="70" y="63"/>
                </a:lnTo>
                <a:lnTo>
                  <a:pt x="71" y="61"/>
                </a:lnTo>
                <a:lnTo>
                  <a:pt x="71" y="61"/>
                </a:lnTo>
                <a:lnTo>
                  <a:pt x="74" y="52"/>
                </a:lnTo>
                <a:lnTo>
                  <a:pt x="74" y="52"/>
                </a:lnTo>
                <a:lnTo>
                  <a:pt x="74" y="51"/>
                </a:lnTo>
                <a:lnTo>
                  <a:pt x="74" y="51"/>
                </a:lnTo>
                <a:lnTo>
                  <a:pt x="70" y="51"/>
                </a:lnTo>
                <a:lnTo>
                  <a:pt x="70" y="51"/>
                </a:lnTo>
                <a:lnTo>
                  <a:pt x="68" y="52"/>
                </a:lnTo>
                <a:lnTo>
                  <a:pt x="68" y="52"/>
                </a:lnTo>
                <a:lnTo>
                  <a:pt x="67" y="56"/>
                </a:lnTo>
                <a:lnTo>
                  <a:pt x="67" y="56"/>
                </a:lnTo>
                <a:lnTo>
                  <a:pt x="66" y="59"/>
                </a:lnTo>
                <a:lnTo>
                  <a:pt x="66" y="59"/>
                </a:lnTo>
                <a:lnTo>
                  <a:pt x="66" y="61"/>
                </a:lnTo>
                <a:lnTo>
                  <a:pt x="64" y="61"/>
                </a:lnTo>
                <a:lnTo>
                  <a:pt x="64" y="61"/>
                </a:lnTo>
                <a:lnTo>
                  <a:pt x="63" y="59"/>
                </a:lnTo>
                <a:lnTo>
                  <a:pt x="63" y="59"/>
                </a:lnTo>
                <a:lnTo>
                  <a:pt x="61" y="58"/>
                </a:lnTo>
                <a:lnTo>
                  <a:pt x="63" y="58"/>
                </a:lnTo>
                <a:lnTo>
                  <a:pt x="63" y="58"/>
                </a:lnTo>
                <a:lnTo>
                  <a:pt x="66" y="54"/>
                </a:lnTo>
                <a:lnTo>
                  <a:pt x="66" y="54"/>
                </a:lnTo>
                <a:lnTo>
                  <a:pt x="67" y="51"/>
                </a:lnTo>
                <a:lnTo>
                  <a:pt x="67" y="51"/>
                </a:lnTo>
                <a:lnTo>
                  <a:pt x="64" y="52"/>
                </a:lnTo>
                <a:lnTo>
                  <a:pt x="64" y="52"/>
                </a:lnTo>
                <a:lnTo>
                  <a:pt x="63" y="52"/>
                </a:lnTo>
                <a:lnTo>
                  <a:pt x="61" y="52"/>
                </a:lnTo>
                <a:lnTo>
                  <a:pt x="61" y="52"/>
                </a:lnTo>
                <a:lnTo>
                  <a:pt x="61" y="54"/>
                </a:lnTo>
                <a:lnTo>
                  <a:pt x="61" y="54"/>
                </a:lnTo>
                <a:lnTo>
                  <a:pt x="61" y="65"/>
                </a:lnTo>
                <a:lnTo>
                  <a:pt x="61" y="65"/>
                </a:lnTo>
                <a:lnTo>
                  <a:pt x="60" y="73"/>
                </a:lnTo>
                <a:lnTo>
                  <a:pt x="60" y="73"/>
                </a:lnTo>
                <a:lnTo>
                  <a:pt x="59" y="88"/>
                </a:lnTo>
                <a:lnTo>
                  <a:pt x="59" y="88"/>
                </a:lnTo>
                <a:lnTo>
                  <a:pt x="57" y="106"/>
                </a:lnTo>
                <a:lnTo>
                  <a:pt x="57" y="106"/>
                </a:lnTo>
                <a:lnTo>
                  <a:pt x="57" y="108"/>
                </a:lnTo>
                <a:lnTo>
                  <a:pt x="57" y="108"/>
                </a:lnTo>
                <a:lnTo>
                  <a:pt x="59" y="110"/>
                </a:lnTo>
                <a:lnTo>
                  <a:pt x="56" y="112"/>
                </a:lnTo>
                <a:lnTo>
                  <a:pt x="56" y="112"/>
                </a:lnTo>
                <a:lnTo>
                  <a:pt x="56" y="116"/>
                </a:lnTo>
                <a:lnTo>
                  <a:pt x="56" y="116"/>
                </a:lnTo>
                <a:lnTo>
                  <a:pt x="56" y="130"/>
                </a:lnTo>
                <a:lnTo>
                  <a:pt x="56" y="130"/>
                </a:lnTo>
                <a:lnTo>
                  <a:pt x="54" y="152"/>
                </a:lnTo>
                <a:lnTo>
                  <a:pt x="54" y="152"/>
                </a:lnTo>
                <a:lnTo>
                  <a:pt x="53" y="169"/>
                </a:lnTo>
                <a:lnTo>
                  <a:pt x="53" y="169"/>
                </a:lnTo>
                <a:lnTo>
                  <a:pt x="51" y="189"/>
                </a:lnTo>
                <a:lnTo>
                  <a:pt x="51" y="189"/>
                </a:lnTo>
                <a:lnTo>
                  <a:pt x="51" y="224"/>
                </a:lnTo>
                <a:lnTo>
                  <a:pt x="51" y="224"/>
                </a:lnTo>
                <a:lnTo>
                  <a:pt x="51" y="245"/>
                </a:lnTo>
                <a:lnTo>
                  <a:pt x="51" y="245"/>
                </a:lnTo>
                <a:lnTo>
                  <a:pt x="50" y="271"/>
                </a:lnTo>
                <a:lnTo>
                  <a:pt x="50" y="271"/>
                </a:lnTo>
                <a:lnTo>
                  <a:pt x="50" y="274"/>
                </a:lnTo>
                <a:lnTo>
                  <a:pt x="50" y="274"/>
                </a:lnTo>
                <a:lnTo>
                  <a:pt x="50" y="275"/>
                </a:lnTo>
                <a:lnTo>
                  <a:pt x="50" y="275"/>
                </a:lnTo>
                <a:lnTo>
                  <a:pt x="50" y="277"/>
                </a:lnTo>
                <a:lnTo>
                  <a:pt x="50" y="277"/>
                </a:lnTo>
                <a:lnTo>
                  <a:pt x="49" y="287"/>
                </a:lnTo>
                <a:lnTo>
                  <a:pt x="49" y="287"/>
                </a:lnTo>
                <a:lnTo>
                  <a:pt x="47" y="308"/>
                </a:lnTo>
                <a:lnTo>
                  <a:pt x="47" y="308"/>
                </a:lnTo>
                <a:lnTo>
                  <a:pt x="49" y="309"/>
                </a:lnTo>
                <a:lnTo>
                  <a:pt x="49" y="309"/>
                </a:lnTo>
                <a:lnTo>
                  <a:pt x="49" y="311"/>
                </a:lnTo>
                <a:lnTo>
                  <a:pt x="49" y="312"/>
                </a:lnTo>
                <a:lnTo>
                  <a:pt x="49" y="312"/>
                </a:lnTo>
                <a:lnTo>
                  <a:pt x="47" y="315"/>
                </a:lnTo>
                <a:lnTo>
                  <a:pt x="47" y="318"/>
                </a:lnTo>
                <a:lnTo>
                  <a:pt x="47" y="318"/>
                </a:lnTo>
                <a:lnTo>
                  <a:pt x="47" y="321"/>
                </a:lnTo>
                <a:lnTo>
                  <a:pt x="47" y="321"/>
                </a:lnTo>
                <a:lnTo>
                  <a:pt x="49" y="322"/>
                </a:lnTo>
                <a:lnTo>
                  <a:pt x="50" y="322"/>
                </a:lnTo>
                <a:lnTo>
                  <a:pt x="50" y="322"/>
                </a:lnTo>
                <a:lnTo>
                  <a:pt x="51" y="322"/>
                </a:lnTo>
                <a:lnTo>
                  <a:pt x="51" y="322"/>
                </a:lnTo>
                <a:lnTo>
                  <a:pt x="53" y="322"/>
                </a:lnTo>
                <a:lnTo>
                  <a:pt x="53" y="322"/>
                </a:lnTo>
                <a:lnTo>
                  <a:pt x="59" y="322"/>
                </a:lnTo>
                <a:lnTo>
                  <a:pt x="59" y="322"/>
                </a:lnTo>
                <a:lnTo>
                  <a:pt x="77" y="324"/>
                </a:lnTo>
                <a:lnTo>
                  <a:pt x="77" y="324"/>
                </a:lnTo>
                <a:lnTo>
                  <a:pt x="94" y="324"/>
                </a:lnTo>
                <a:lnTo>
                  <a:pt x="94" y="324"/>
                </a:lnTo>
                <a:lnTo>
                  <a:pt x="97" y="324"/>
                </a:lnTo>
                <a:lnTo>
                  <a:pt x="100" y="325"/>
                </a:lnTo>
                <a:lnTo>
                  <a:pt x="100" y="325"/>
                </a:lnTo>
                <a:lnTo>
                  <a:pt x="117" y="325"/>
                </a:lnTo>
                <a:lnTo>
                  <a:pt x="117" y="325"/>
                </a:lnTo>
                <a:lnTo>
                  <a:pt x="158" y="325"/>
                </a:lnTo>
                <a:lnTo>
                  <a:pt x="158" y="325"/>
                </a:lnTo>
                <a:lnTo>
                  <a:pt x="208" y="325"/>
                </a:lnTo>
                <a:lnTo>
                  <a:pt x="208" y="325"/>
                </a:lnTo>
                <a:lnTo>
                  <a:pt x="215" y="325"/>
                </a:lnTo>
                <a:lnTo>
                  <a:pt x="215" y="325"/>
                </a:lnTo>
                <a:lnTo>
                  <a:pt x="229" y="325"/>
                </a:lnTo>
                <a:lnTo>
                  <a:pt x="229" y="325"/>
                </a:lnTo>
                <a:lnTo>
                  <a:pt x="246" y="325"/>
                </a:lnTo>
                <a:lnTo>
                  <a:pt x="246" y="325"/>
                </a:lnTo>
                <a:lnTo>
                  <a:pt x="249" y="324"/>
                </a:lnTo>
                <a:lnTo>
                  <a:pt x="249" y="324"/>
                </a:lnTo>
                <a:lnTo>
                  <a:pt x="249" y="322"/>
                </a:lnTo>
                <a:lnTo>
                  <a:pt x="249" y="322"/>
                </a:lnTo>
                <a:lnTo>
                  <a:pt x="249" y="316"/>
                </a:lnTo>
                <a:lnTo>
                  <a:pt x="249" y="316"/>
                </a:lnTo>
                <a:lnTo>
                  <a:pt x="250" y="264"/>
                </a:lnTo>
                <a:lnTo>
                  <a:pt x="250" y="264"/>
                </a:lnTo>
                <a:lnTo>
                  <a:pt x="250" y="262"/>
                </a:lnTo>
                <a:lnTo>
                  <a:pt x="250" y="262"/>
                </a:lnTo>
                <a:lnTo>
                  <a:pt x="249" y="264"/>
                </a:lnTo>
                <a:lnTo>
                  <a:pt x="249" y="264"/>
                </a:lnTo>
                <a:lnTo>
                  <a:pt x="245" y="268"/>
                </a:lnTo>
                <a:lnTo>
                  <a:pt x="245" y="268"/>
                </a:lnTo>
                <a:lnTo>
                  <a:pt x="238" y="277"/>
                </a:lnTo>
                <a:lnTo>
                  <a:pt x="238" y="277"/>
                </a:lnTo>
                <a:lnTo>
                  <a:pt x="230" y="288"/>
                </a:lnTo>
                <a:lnTo>
                  <a:pt x="230" y="288"/>
                </a:lnTo>
                <a:lnTo>
                  <a:pt x="230" y="288"/>
                </a:lnTo>
                <a:lnTo>
                  <a:pt x="230" y="288"/>
                </a:lnTo>
                <a:lnTo>
                  <a:pt x="228" y="288"/>
                </a:lnTo>
                <a:lnTo>
                  <a:pt x="228" y="288"/>
                </a:lnTo>
                <a:lnTo>
                  <a:pt x="228" y="287"/>
                </a:lnTo>
                <a:lnTo>
                  <a:pt x="228" y="287"/>
                </a:lnTo>
                <a:lnTo>
                  <a:pt x="228" y="287"/>
                </a:lnTo>
                <a:lnTo>
                  <a:pt x="228" y="287"/>
                </a:lnTo>
                <a:lnTo>
                  <a:pt x="236" y="277"/>
                </a:lnTo>
                <a:lnTo>
                  <a:pt x="236" y="277"/>
                </a:lnTo>
                <a:lnTo>
                  <a:pt x="243" y="267"/>
                </a:lnTo>
                <a:lnTo>
                  <a:pt x="243" y="267"/>
                </a:lnTo>
                <a:lnTo>
                  <a:pt x="246" y="261"/>
                </a:lnTo>
                <a:lnTo>
                  <a:pt x="246" y="261"/>
                </a:lnTo>
                <a:lnTo>
                  <a:pt x="248" y="261"/>
                </a:lnTo>
                <a:lnTo>
                  <a:pt x="249" y="261"/>
                </a:lnTo>
                <a:lnTo>
                  <a:pt x="249" y="261"/>
                </a:lnTo>
                <a:lnTo>
                  <a:pt x="250" y="261"/>
                </a:lnTo>
                <a:lnTo>
                  <a:pt x="250" y="261"/>
                </a:lnTo>
                <a:lnTo>
                  <a:pt x="250" y="261"/>
                </a:lnTo>
                <a:lnTo>
                  <a:pt x="250" y="261"/>
                </a:lnTo>
                <a:lnTo>
                  <a:pt x="250" y="251"/>
                </a:lnTo>
                <a:lnTo>
                  <a:pt x="250" y="251"/>
                </a:lnTo>
                <a:lnTo>
                  <a:pt x="250" y="245"/>
                </a:lnTo>
                <a:lnTo>
                  <a:pt x="250" y="245"/>
                </a:lnTo>
                <a:lnTo>
                  <a:pt x="252" y="216"/>
                </a:lnTo>
                <a:lnTo>
                  <a:pt x="252" y="216"/>
                </a:lnTo>
                <a:lnTo>
                  <a:pt x="252" y="214"/>
                </a:lnTo>
                <a:lnTo>
                  <a:pt x="252" y="214"/>
                </a:lnTo>
                <a:lnTo>
                  <a:pt x="250" y="216"/>
                </a:lnTo>
                <a:lnTo>
                  <a:pt x="250" y="216"/>
                </a:lnTo>
                <a:lnTo>
                  <a:pt x="238" y="233"/>
                </a:lnTo>
                <a:lnTo>
                  <a:pt x="238" y="233"/>
                </a:lnTo>
                <a:lnTo>
                  <a:pt x="228" y="245"/>
                </a:lnTo>
                <a:lnTo>
                  <a:pt x="228" y="245"/>
                </a:lnTo>
                <a:lnTo>
                  <a:pt x="219" y="258"/>
                </a:lnTo>
                <a:lnTo>
                  <a:pt x="219" y="258"/>
                </a:lnTo>
                <a:lnTo>
                  <a:pt x="219" y="260"/>
                </a:lnTo>
                <a:lnTo>
                  <a:pt x="219" y="260"/>
                </a:lnTo>
                <a:lnTo>
                  <a:pt x="218" y="261"/>
                </a:lnTo>
                <a:lnTo>
                  <a:pt x="216" y="260"/>
                </a:lnTo>
                <a:lnTo>
                  <a:pt x="216" y="260"/>
                </a:lnTo>
                <a:lnTo>
                  <a:pt x="215" y="260"/>
                </a:lnTo>
                <a:lnTo>
                  <a:pt x="215" y="258"/>
                </a:lnTo>
                <a:lnTo>
                  <a:pt x="215" y="258"/>
                </a:lnTo>
                <a:lnTo>
                  <a:pt x="216" y="257"/>
                </a:lnTo>
                <a:lnTo>
                  <a:pt x="216" y="257"/>
                </a:lnTo>
                <a:lnTo>
                  <a:pt x="228" y="241"/>
                </a:lnTo>
                <a:lnTo>
                  <a:pt x="228" y="241"/>
                </a:lnTo>
                <a:lnTo>
                  <a:pt x="249" y="214"/>
                </a:lnTo>
                <a:lnTo>
                  <a:pt x="249" y="214"/>
                </a:lnTo>
                <a:lnTo>
                  <a:pt x="252" y="210"/>
                </a:lnTo>
                <a:lnTo>
                  <a:pt x="252" y="210"/>
                </a:lnTo>
                <a:lnTo>
                  <a:pt x="252" y="208"/>
                </a:lnTo>
                <a:lnTo>
                  <a:pt x="252" y="208"/>
                </a:lnTo>
                <a:lnTo>
                  <a:pt x="253" y="193"/>
                </a:lnTo>
                <a:lnTo>
                  <a:pt x="253" y="193"/>
                </a:lnTo>
                <a:lnTo>
                  <a:pt x="253" y="191"/>
                </a:lnTo>
                <a:lnTo>
                  <a:pt x="253" y="191"/>
                </a:lnTo>
                <a:lnTo>
                  <a:pt x="252" y="193"/>
                </a:lnTo>
                <a:lnTo>
                  <a:pt x="252" y="193"/>
                </a:lnTo>
                <a:lnTo>
                  <a:pt x="242" y="204"/>
                </a:lnTo>
                <a:lnTo>
                  <a:pt x="242" y="204"/>
                </a:lnTo>
                <a:lnTo>
                  <a:pt x="230" y="220"/>
                </a:lnTo>
                <a:lnTo>
                  <a:pt x="230" y="220"/>
                </a:lnTo>
                <a:lnTo>
                  <a:pt x="218" y="237"/>
                </a:lnTo>
                <a:lnTo>
                  <a:pt x="218" y="237"/>
                </a:lnTo>
                <a:lnTo>
                  <a:pt x="218" y="238"/>
                </a:lnTo>
                <a:lnTo>
                  <a:pt x="218" y="238"/>
                </a:lnTo>
                <a:lnTo>
                  <a:pt x="216" y="240"/>
                </a:lnTo>
                <a:lnTo>
                  <a:pt x="215" y="238"/>
                </a:lnTo>
                <a:lnTo>
                  <a:pt x="215" y="238"/>
                </a:lnTo>
                <a:lnTo>
                  <a:pt x="215" y="238"/>
                </a:lnTo>
                <a:lnTo>
                  <a:pt x="215" y="237"/>
                </a:lnTo>
                <a:lnTo>
                  <a:pt x="215" y="237"/>
                </a:lnTo>
                <a:lnTo>
                  <a:pt x="215" y="235"/>
                </a:lnTo>
                <a:lnTo>
                  <a:pt x="215" y="235"/>
                </a:lnTo>
                <a:lnTo>
                  <a:pt x="233" y="214"/>
                </a:lnTo>
                <a:lnTo>
                  <a:pt x="233" y="214"/>
                </a:lnTo>
                <a:lnTo>
                  <a:pt x="250" y="190"/>
                </a:lnTo>
                <a:lnTo>
                  <a:pt x="250" y="190"/>
                </a:lnTo>
                <a:lnTo>
                  <a:pt x="252" y="189"/>
                </a:lnTo>
                <a:lnTo>
                  <a:pt x="253" y="186"/>
                </a:lnTo>
                <a:lnTo>
                  <a:pt x="253" y="186"/>
                </a:lnTo>
                <a:lnTo>
                  <a:pt x="253" y="170"/>
                </a:lnTo>
                <a:lnTo>
                  <a:pt x="253" y="170"/>
                </a:lnTo>
                <a:lnTo>
                  <a:pt x="253" y="169"/>
                </a:lnTo>
                <a:lnTo>
                  <a:pt x="253" y="169"/>
                </a:lnTo>
                <a:lnTo>
                  <a:pt x="252" y="171"/>
                </a:lnTo>
                <a:lnTo>
                  <a:pt x="252" y="171"/>
                </a:lnTo>
                <a:lnTo>
                  <a:pt x="238" y="190"/>
                </a:lnTo>
                <a:lnTo>
                  <a:pt x="238" y="190"/>
                </a:lnTo>
                <a:lnTo>
                  <a:pt x="226" y="204"/>
                </a:lnTo>
                <a:lnTo>
                  <a:pt x="226" y="204"/>
                </a:lnTo>
                <a:lnTo>
                  <a:pt x="208" y="228"/>
                </a:lnTo>
                <a:lnTo>
                  <a:pt x="208" y="228"/>
                </a:lnTo>
                <a:lnTo>
                  <a:pt x="206" y="228"/>
                </a:lnTo>
                <a:lnTo>
                  <a:pt x="206" y="228"/>
                </a:lnTo>
                <a:lnTo>
                  <a:pt x="205" y="230"/>
                </a:lnTo>
                <a:lnTo>
                  <a:pt x="205" y="230"/>
                </a:lnTo>
                <a:lnTo>
                  <a:pt x="205" y="230"/>
                </a:lnTo>
                <a:lnTo>
                  <a:pt x="203" y="228"/>
                </a:lnTo>
                <a:lnTo>
                  <a:pt x="203" y="227"/>
                </a:lnTo>
                <a:lnTo>
                  <a:pt x="203" y="227"/>
                </a:lnTo>
                <a:lnTo>
                  <a:pt x="203" y="225"/>
                </a:lnTo>
                <a:lnTo>
                  <a:pt x="203" y="225"/>
                </a:lnTo>
                <a:lnTo>
                  <a:pt x="213" y="214"/>
                </a:lnTo>
                <a:lnTo>
                  <a:pt x="213" y="214"/>
                </a:lnTo>
                <a:lnTo>
                  <a:pt x="226" y="201"/>
                </a:lnTo>
                <a:lnTo>
                  <a:pt x="226" y="201"/>
                </a:lnTo>
                <a:lnTo>
                  <a:pt x="250" y="170"/>
                </a:lnTo>
                <a:lnTo>
                  <a:pt x="250" y="170"/>
                </a:lnTo>
                <a:lnTo>
                  <a:pt x="252" y="166"/>
                </a:lnTo>
                <a:lnTo>
                  <a:pt x="252" y="166"/>
                </a:lnTo>
                <a:lnTo>
                  <a:pt x="253" y="164"/>
                </a:lnTo>
                <a:lnTo>
                  <a:pt x="253" y="163"/>
                </a:lnTo>
                <a:lnTo>
                  <a:pt x="253" y="163"/>
                </a:lnTo>
                <a:lnTo>
                  <a:pt x="255" y="146"/>
                </a:lnTo>
                <a:lnTo>
                  <a:pt x="255" y="146"/>
                </a:lnTo>
                <a:lnTo>
                  <a:pt x="253" y="146"/>
                </a:lnTo>
                <a:lnTo>
                  <a:pt x="253" y="146"/>
                </a:lnTo>
                <a:lnTo>
                  <a:pt x="252" y="147"/>
                </a:lnTo>
                <a:lnTo>
                  <a:pt x="252" y="147"/>
                </a:lnTo>
                <a:lnTo>
                  <a:pt x="235" y="167"/>
                </a:lnTo>
                <a:lnTo>
                  <a:pt x="235" y="167"/>
                </a:lnTo>
                <a:lnTo>
                  <a:pt x="221" y="186"/>
                </a:lnTo>
                <a:lnTo>
                  <a:pt x="206" y="206"/>
                </a:lnTo>
                <a:lnTo>
                  <a:pt x="206" y="206"/>
                </a:lnTo>
                <a:lnTo>
                  <a:pt x="205" y="206"/>
                </a:lnTo>
                <a:lnTo>
                  <a:pt x="205" y="206"/>
                </a:lnTo>
                <a:lnTo>
                  <a:pt x="203" y="207"/>
                </a:lnTo>
                <a:lnTo>
                  <a:pt x="202" y="206"/>
                </a:lnTo>
                <a:lnTo>
                  <a:pt x="202" y="206"/>
                </a:lnTo>
                <a:lnTo>
                  <a:pt x="202" y="204"/>
                </a:lnTo>
                <a:lnTo>
                  <a:pt x="202" y="203"/>
                </a:lnTo>
                <a:lnTo>
                  <a:pt x="202" y="203"/>
                </a:lnTo>
                <a:lnTo>
                  <a:pt x="213" y="189"/>
                </a:lnTo>
                <a:lnTo>
                  <a:pt x="213" y="189"/>
                </a:lnTo>
                <a:lnTo>
                  <a:pt x="248" y="150"/>
                </a:lnTo>
                <a:lnTo>
                  <a:pt x="248" y="150"/>
                </a:lnTo>
                <a:lnTo>
                  <a:pt x="250" y="147"/>
                </a:lnTo>
                <a:lnTo>
                  <a:pt x="252" y="143"/>
                </a:lnTo>
                <a:lnTo>
                  <a:pt x="252" y="143"/>
                </a:lnTo>
                <a:lnTo>
                  <a:pt x="252" y="142"/>
                </a:lnTo>
                <a:lnTo>
                  <a:pt x="255" y="142"/>
                </a:lnTo>
                <a:lnTo>
                  <a:pt x="255" y="142"/>
                </a:lnTo>
                <a:lnTo>
                  <a:pt x="255" y="142"/>
                </a:lnTo>
                <a:lnTo>
                  <a:pt x="255" y="142"/>
                </a:lnTo>
                <a:lnTo>
                  <a:pt x="256" y="120"/>
                </a:lnTo>
                <a:lnTo>
                  <a:pt x="256" y="120"/>
                </a:lnTo>
                <a:close/>
                <a:moveTo>
                  <a:pt x="144" y="343"/>
                </a:moveTo>
                <a:lnTo>
                  <a:pt x="144" y="343"/>
                </a:lnTo>
                <a:lnTo>
                  <a:pt x="141" y="346"/>
                </a:lnTo>
                <a:lnTo>
                  <a:pt x="141" y="346"/>
                </a:lnTo>
                <a:lnTo>
                  <a:pt x="141" y="351"/>
                </a:lnTo>
                <a:lnTo>
                  <a:pt x="141" y="355"/>
                </a:lnTo>
                <a:lnTo>
                  <a:pt x="141" y="355"/>
                </a:lnTo>
                <a:lnTo>
                  <a:pt x="144" y="358"/>
                </a:lnTo>
                <a:lnTo>
                  <a:pt x="144" y="358"/>
                </a:lnTo>
                <a:lnTo>
                  <a:pt x="147" y="360"/>
                </a:lnTo>
                <a:lnTo>
                  <a:pt x="151" y="363"/>
                </a:lnTo>
                <a:lnTo>
                  <a:pt x="151" y="363"/>
                </a:lnTo>
                <a:lnTo>
                  <a:pt x="155" y="363"/>
                </a:lnTo>
                <a:lnTo>
                  <a:pt x="161" y="362"/>
                </a:lnTo>
                <a:lnTo>
                  <a:pt x="161" y="362"/>
                </a:lnTo>
                <a:lnTo>
                  <a:pt x="164" y="359"/>
                </a:lnTo>
                <a:lnTo>
                  <a:pt x="165" y="356"/>
                </a:lnTo>
                <a:lnTo>
                  <a:pt x="165" y="356"/>
                </a:lnTo>
                <a:lnTo>
                  <a:pt x="167" y="351"/>
                </a:lnTo>
                <a:lnTo>
                  <a:pt x="167" y="351"/>
                </a:lnTo>
                <a:lnTo>
                  <a:pt x="167" y="348"/>
                </a:lnTo>
                <a:lnTo>
                  <a:pt x="165" y="345"/>
                </a:lnTo>
                <a:lnTo>
                  <a:pt x="165" y="345"/>
                </a:lnTo>
                <a:lnTo>
                  <a:pt x="164" y="342"/>
                </a:lnTo>
                <a:lnTo>
                  <a:pt x="161" y="342"/>
                </a:lnTo>
                <a:lnTo>
                  <a:pt x="161" y="342"/>
                </a:lnTo>
                <a:lnTo>
                  <a:pt x="157" y="342"/>
                </a:lnTo>
                <a:lnTo>
                  <a:pt x="157" y="342"/>
                </a:lnTo>
                <a:lnTo>
                  <a:pt x="154" y="342"/>
                </a:lnTo>
                <a:lnTo>
                  <a:pt x="149" y="345"/>
                </a:lnTo>
                <a:lnTo>
                  <a:pt x="149" y="345"/>
                </a:lnTo>
                <a:lnTo>
                  <a:pt x="148" y="346"/>
                </a:lnTo>
                <a:lnTo>
                  <a:pt x="148" y="346"/>
                </a:lnTo>
                <a:lnTo>
                  <a:pt x="145" y="346"/>
                </a:lnTo>
                <a:lnTo>
                  <a:pt x="144" y="345"/>
                </a:lnTo>
                <a:lnTo>
                  <a:pt x="144" y="345"/>
                </a:lnTo>
                <a:lnTo>
                  <a:pt x="144" y="343"/>
                </a:lnTo>
                <a:lnTo>
                  <a:pt x="144" y="343"/>
                </a:lnTo>
                <a:close/>
                <a:moveTo>
                  <a:pt x="304" y="228"/>
                </a:moveTo>
                <a:lnTo>
                  <a:pt x="304" y="228"/>
                </a:lnTo>
                <a:lnTo>
                  <a:pt x="304" y="228"/>
                </a:lnTo>
                <a:lnTo>
                  <a:pt x="304" y="228"/>
                </a:lnTo>
                <a:lnTo>
                  <a:pt x="304" y="227"/>
                </a:lnTo>
                <a:lnTo>
                  <a:pt x="304" y="227"/>
                </a:lnTo>
                <a:lnTo>
                  <a:pt x="307" y="211"/>
                </a:lnTo>
                <a:lnTo>
                  <a:pt x="307" y="211"/>
                </a:lnTo>
                <a:lnTo>
                  <a:pt x="309" y="194"/>
                </a:lnTo>
                <a:lnTo>
                  <a:pt x="309" y="194"/>
                </a:lnTo>
                <a:lnTo>
                  <a:pt x="310" y="181"/>
                </a:lnTo>
                <a:lnTo>
                  <a:pt x="310" y="181"/>
                </a:lnTo>
                <a:lnTo>
                  <a:pt x="310" y="169"/>
                </a:lnTo>
                <a:lnTo>
                  <a:pt x="310" y="169"/>
                </a:lnTo>
                <a:lnTo>
                  <a:pt x="311" y="130"/>
                </a:lnTo>
                <a:lnTo>
                  <a:pt x="311" y="130"/>
                </a:lnTo>
                <a:lnTo>
                  <a:pt x="311" y="109"/>
                </a:lnTo>
                <a:lnTo>
                  <a:pt x="311" y="109"/>
                </a:lnTo>
                <a:lnTo>
                  <a:pt x="310" y="106"/>
                </a:lnTo>
                <a:lnTo>
                  <a:pt x="310" y="106"/>
                </a:lnTo>
                <a:lnTo>
                  <a:pt x="310" y="117"/>
                </a:lnTo>
                <a:lnTo>
                  <a:pt x="310" y="117"/>
                </a:lnTo>
                <a:lnTo>
                  <a:pt x="310" y="143"/>
                </a:lnTo>
                <a:lnTo>
                  <a:pt x="310" y="143"/>
                </a:lnTo>
                <a:lnTo>
                  <a:pt x="309" y="162"/>
                </a:lnTo>
                <a:lnTo>
                  <a:pt x="309" y="162"/>
                </a:lnTo>
                <a:lnTo>
                  <a:pt x="309" y="170"/>
                </a:lnTo>
                <a:lnTo>
                  <a:pt x="309" y="170"/>
                </a:lnTo>
                <a:lnTo>
                  <a:pt x="307" y="180"/>
                </a:lnTo>
                <a:lnTo>
                  <a:pt x="307" y="180"/>
                </a:lnTo>
                <a:lnTo>
                  <a:pt x="306" y="198"/>
                </a:lnTo>
                <a:lnTo>
                  <a:pt x="306" y="198"/>
                </a:lnTo>
                <a:lnTo>
                  <a:pt x="306" y="218"/>
                </a:lnTo>
                <a:lnTo>
                  <a:pt x="306" y="218"/>
                </a:lnTo>
                <a:lnTo>
                  <a:pt x="304" y="228"/>
                </a:lnTo>
                <a:lnTo>
                  <a:pt x="304" y="228"/>
                </a:lnTo>
                <a:close/>
                <a:moveTo>
                  <a:pt x="140" y="4"/>
                </a:moveTo>
                <a:lnTo>
                  <a:pt x="140" y="4"/>
                </a:lnTo>
                <a:lnTo>
                  <a:pt x="140" y="4"/>
                </a:lnTo>
                <a:lnTo>
                  <a:pt x="140" y="4"/>
                </a:lnTo>
                <a:lnTo>
                  <a:pt x="140" y="4"/>
                </a:lnTo>
                <a:lnTo>
                  <a:pt x="140" y="4"/>
                </a:lnTo>
                <a:lnTo>
                  <a:pt x="158" y="4"/>
                </a:lnTo>
                <a:lnTo>
                  <a:pt x="158" y="4"/>
                </a:lnTo>
                <a:lnTo>
                  <a:pt x="158" y="4"/>
                </a:lnTo>
                <a:lnTo>
                  <a:pt x="158" y="4"/>
                </a:lnTo>
                <a:lnTo>
                  <a:pt x="164" y="4"/>
                </a:lnTo>
                <a:lnTo>
                  <a:pt x="168" y="4"/>
                </a:lnTo>
                <a:lnTo>
                  <a:pt x="168" y="4"/>
                </a:lnTo>
                <a:lnTo>
                  <a:pt x="172" y="5"/>
                </a:lnTo>
                <a:lnTo>
                  <a:pt x="172" y="5"/>
                </a:lnTo>
                <a:lnTo>
                  <a:pt x="184" y="5"/>
                </a:lnTo>
                <a:lnTo>
                  <a:pt x="184" y="5"/>
                </a:lnTo>
                <a:lnTo>
                  <a:pt x="194" y="5"/>
                </a:lnTo>
                <a:lnTo>
                  <a:pt x="194" y="5"/>
                </a:lnTo>
                <a:lnTo>
                  <a:pt x="203" y="5"/>
                </a:lnTo>
                <a:lnTo>
                  <a:pt x="203" y="5"/>
                </a:lnTo>
                <a:lnTo>
                  <a:pt x="206" y="5"/>
                </a:lnTo>
                <a:lnTo>
                  <a:pt x="206" y="5"/>
                </a:lnTo>
                <a:lnTo>
                  <a:pt x="229" y="7"/>
                </a:lnTo>
                <a:lnTo>
                  <a:pt x="229" y="7"/>
                </a:lnTo>
                <a:lnTo>
                  <a:pt x="242" y="7"/>
                </a:lnTo>
                <a:lnTo>
                  <a:pt x="242" y="7"/>
                </a:lnTo>
                <a:lnTo>
                  <a:pt x="245" y="7"/>
                </a:lnTo>
                <a:lnTo>
                  <a:pt x="245" y="7"/>
                </a:lnTo>
                <a:lnTo>
                  <a:pt x="243" y="7"/>
                </a:lnTo>
                <a:lnTo>
                  <a:pt x="243" y="7"/>
                </a:lnTo>
                <a:lnTo>
                  <a:pt x="230" y="4"/>
                </a:lnTo>
                <a:lnTo>
                  <a:pt x="218" y="4"/>
                </a:lnTo>
                <a:lnTo>
                  <a:pt x="218" y="4"/>
                </a:lnTo>
                <a:lnTo>
                  <a:pt x="196" y="2"/>
                </a:lnTo>
                <a:lnTo>
                  <a:pt x="196" y="2"/>
                </a:lnTo>
                <a:lnTo>
                  <a:pt x="169" y="2"/>
                </a:lnTo>
                <a:lnTo>
                  <a:pt x="142" y="4"/>
                </a:lnTo>
                <a:lnTo>
                  <a:pt x="142" y="4"/>
                </a:lnTo>
                <a:lnTo>
                  <a:pt x="140" y="4"/>
                </a:lnTo>
                <a:lnTo>
                  <a:pt x="140" y="4"/>
                </a:lnTo>
                <a:close/>
                <a:moveTo>
                  <a:pt x="164" y="39"/>
                </a:moveTo>
                <a:lnTo>
                  <a:pt x="164" y="39"/>
                </a:lnTo>
                <a:lnTo>
                  <a:pt x="165" y="41"/>
                </a:lnTo>
                <a:lnTo>
                  <a:pt x="167" y="39"/>
                </a:lnTo>
                <a:lnTo>
                  <a:pt x="167" y="39"/>
                </a:lnTo>
                <a:lnTo>
                  <a:pt x="186" y="24"/>
                </a:lnTo>
                <a:lnTo>
                  <a:pt x="186" y="24"/>
                </a:lnTo>
                <a:lnTo>
                  <a:pt x="186" y="22"/>
                </a:lnTo>
                <a:lnTo>
                  <a:pt x="186" y="22"/>
                </a:lnTo>
                <a:lnTo>
                  <a:pt x="186" y="19"/>
                </a:lnTo>
                <a:lnTo>
                  <a:pt x="185" y="17"/>
                </a:lnTo>
                <a:lnTo>
                  <a:pt x="185" y="17"/>
                </a:lnTo>
                <a:lnTo>
                  <a:pt x="184" y="18"/>
                </a:lnTo>
                <a:lnTo>
                  <a:pt x="184" y="18"/>
                </a:lnTo>
                <a:lnTo>
                  <a:pt x="181" y="19"/>
                </a:lnTo>
                <a:lnTo>
                  <a:pt x="181" y="19"/>
                </a:lnTo>
                <a:lnTo>
                  <a:pt x="175" y="25"/>
                </a:lnTo>
                <a:lnTo>
                  <a:pt x="169" y="31"/>
                </a:lnTo>
                <a:lnTo>
                  <a:pt x="169" y="31"/>
                </a:lnTo>
                <a:lnTo>
                  <a:pt x="164" y="39"/>
                </a:lnTo>
                <a:lnTo>
                  <a:pt x="164" y="39"/>
                </a:lnTo>
                <a:close/>
                <a:moveTo>
                  <a:pt x="111" y="378"/>
                </a:moveTo>
                <a:lnTo>
                  <a:pt x="111" y="378"/>
                </a:lnTo>
                <a:lnTo>
                  <a:pt x="111" y="378"/>
                </a:lnTo>
                <a:lnTo>
                  <a:pt x="111" y="378"/>
                </a:lnTo>
                <a:lnTo>
                  <a:pt x="111" y="378"/>
                </a:lnTo>
                <a:lnTo>
                  <a:pt x="111" y="378"/>
                </a:lnTo>
                <a:lnTo>
                  <a:pt x="84" y="376"/>
                </a:lnTo>
                <a:lnTo>
                  <a:pt x="84" y="376"/>
                </a:lnTo>
                <a:lnTo>
                  <a:pt x="61" y="373"/>
                </a:lnTo>
                <a:lnTo>
                  <a:pt x="61" y="373"/>
                </a:lnTo>
                <a:lnTo>
                  <a:pt x="44" y="369"/>
                </a:lnTo>
                <a:lnTo>
                  <a:pt x="44" y="369"/>
                </a:lnTo>
                <a:lnTo>
                  <a:pt x="34" y="366"/>
                </a:lnTo>
                <a:lnTo>
                  <a:pt x="26" y="360"/>
                </a:lnTo>
                <a:lnTo>
                  <a:pt x="26" y="360"/>
                </a:lnTo>
                <a:lnTo>
                  <a:pt x="20" y="356"/>
                </a:lnTo>
                <a:lnTo>
                  <a:pt x="14" y="351"/>
                </a:lnTo>
                <a:lnTo>
                  <a:pt x="14" y="351"/>
                </a:lnTo>
                <a:lnTo>
                  <a:pt x="14" y="349"/>
                </a:lnTo>
                <a:lnTo>
                  <a:pt x="14" y="349"/>
                </a:lnTo>
                <a:lnTo>
                  <a:pt x="14" y="351"/>
                </a:lnTo>
                <a:lnTo>
                  <a:pt x="14" y="351"/>
                </a:lnTo>
                <a:lnTo>
                  <a:pt x="19" y="356"/>
                </a:lnTo>
                <a:lnTo>
                  <a:pt x="19" y="356"/>
                </a:lnTo>
                <a:lnTo>
                  <a:pt x="24" y="363"/>
                </a:lnTo>
                <a:lnTo>
                  <a:pt x="33" y="368"/>
                </a:lnTo>
                <a:lnTo>
                  <a:pt x="33" y="368"/>
                </a:lnTo>
                <a:lnTo>
                  <a:pt x="46" y="372"/>
                </a:lnTo>
                <a:lnTo>
                  <a:pt x="46" y="372"/>
                </a:lnTo>
                <a:lnTo>
                  <a:pt x="61" y="376"/>
                </a:lnTo>
                <a:lnTo>
                  <a:pt x="77" y="378"/>
                </a:lnTo>
                <a:lnTo>
                  <a:pt x="77" y="378"/>
                </a:lnTo>
                <a:lnTo>
                  <a:pt x="110" y="378"/>
                </a:lnTo>
                <a:lnTo>
                  <a:pt x="110" y="378"/>
                </a:lnTo>
                <a:lnTo>
                  <a:pt x="111" y="378"/>
                </a:lnTo>
                <a:lnTo>
                  <a:pt x="111" y="378"/>
                </a:lnTo>
                <a:close/>
                <a:moveTo>
                  <a:pt x="294" y="103"/>
                </a:moveTo>
                <a:lnTo>
                  <a:pt x="294" y="103"/>
                </a:lnTo>
                <a:lnTo>
                  <a:pt x="293" y="105"/>
                </a:lnTo>
                <a:lnTo>
                  <a:pt x="293" y="105"/>
                </a:lnTo>
                <a:lnTo>
                  <a:pt x="292" y="112"/>
                </a:lnTo>
                <a:lnTo>
                  <a:pt x="292" y="112"/>
                </a:lnTo>
                <a:lnTo>
                  <a:pt x="292" y="116"/>
                </a:lnTo>
                <a:lnTo>
                  <a:pt x="292" y="116"/>
                </a:lnTo>
                <a:lnTo>
                  <a:pt x="292" y="116"/>
                </a:lnTo>
                <a:lnTo>
                  <a:pt x="292" y="116"/>
                </a:lnTo>
                <a:lnTo>
                  <a:pt x="293" y="116"/>
                </a:lnTo>
                <a:lnTo>
                  <a:pt x="293" y="116"/>
                </a:lnTo>
                <a:lnTo>
                  <a:pt x="294" y="117"/>
                </a:lnTo>
                <a:lnTo>
                  <a:pt x="294" y="119"/>
                </a:lnTo>
                <a:lnTo>
                  <a:pt x="294" y="119"/>
                </a:lnTo>
                <a:lnTo>
                  <a:pt x="293" y="120"/>
                </a:lnTo>
                <a:lnTo>
                  <a:pt x="293" y="120"/>
                </a:lnTo>
                <a:lnTo>
                  <a:pt x="290" y="125"/>
                </a:lnTo>
                <a:lnTo>
                  <a:pt x="290" y="125"/>
                </a:lnTo>
                <a:lnTo>
                  <a:pt x="289" y="126"/>
                </a:lnTo>
                <a:lnTo>
                  <a:pt x="289" y="126"/>
                </a:lnTo>
                <a:lnTo>
                  <a:pt x="289" y="135"/>
                </a:lnTo>
                <a:lnTo>
                  <a:pt x="289" y="143"/>
                </a:lnTo>
                <a:lnTo>
                  <a:pt x="289" y="143"/>
                </a:lnTo>
                <a:lnTo>
                  <a:pt x="289" y="144"/>
                </a:lnTo>
                <a:lnTo>
                  <a:pt x="289" y="144"/>
                </a:lnTo>
                <a:lnTo>
                  <a:pt x="292" y="140"/>
                </a:lnTo>
                <a:lnTo>
                  <a:pt x="292" y="140"/>
                </a:lnTo>
                <a:lnTo>
                  <a:pt x="293" y="136"/>
                </a:lnTo>
                <a:lnTo>
                  <a:pt x="293" y="136"/>
                </a:lnTo>
                <a:lnTo>
                  <a:pt x="294" y="120"/>
                </a:lnTo>
                <a:lnTo>
                  <a:pt x="294" y="120"/>
                </a:lnTo>
                <a:lnTo>
                  <a:pt x="296" y="116"/>
                </a:lnTo>
                <a:lnTo>
                  <a:pt x="296" y="116"/>
                </a:lnTo>
                <a:lnTo>
                  <a:pt x="296" y="113"/>
                </a:lnTo>
                <a:lnTo>
                  <a:pt x="296" y="113"/>
                </a:lnTo>
                <a:lnTo>
                  <a:pt x="296" y="105"/>
                </a:lnTo>
                <a:lnTo>
                  <a:pt x="296" y="105"/>
                </a:lnTo>
                <a:lnTo>
                  <a:pt x="294" y="103"/>
                </a:lnTo>
                <a:lnTo>
                  <a:pt x="294" y="103"/>
                </a:lnTo>
                <a:close/>
                <a:moveTo>
                  <a:pt x="17" y="173"/>
                </a:moveTo>
                <a:lnTo>
                  <a:pt x="17" y="173"/>
                </a:lnTo>
                <a:lnTo>
                  <a:pt x="17" y="173"/>
                </a:lnTo>
                <a:lnTo>
                  <a:pt x="17" y="173"/>
                </a:lnTo>
                <a:lnTo>
                  <a:pt x="19" y="171"/>
                </a:lnTo>
                <a:lnTo>
                  <a:pt x="19" y="171"/>
                </a:lnTo>
                <a:lnTo>
                  <a:pt x="20" y="169"/>
                </a:lnTo>
                <a:lnTo>
                  <a:pt x="22" y="166"/>
                </a:lnTo>
                <a:lnTo>
                  <a:pt x="22" y="166"/>
                </a:lnTo>
                <a:lnTo>
                  <a:pt x="22" y="163"/>
                </a:lnTo>
                <a:lnTo>
                  <a:pt x="22" y="163"/>
                </a:lnTo>
                <a:lnTo>
                  <a:pt x="23" y="162"/>
                </a:lnTo>
                <a:lnTo>
                  <a:pt x="23" y="162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3"/>
                </a:lnTo>
                <a:lnTo>
                  <a:pt x="24" y="164"/>
                </a:lnTo>
                <a:lnTo>
                  <a:pt x="24" y="164"/>
                </a:lnTo>
                <a:lnTo>
                  <a:pt x="24" y="164"/>
                </a:lnTo>
                <a:lnTo>
                  <a:pt x="24" y="164"/>
                </a:lnTo>
                <a:lnTo>
                  <a:pt x="30" y="160"/>
                </a:lnTo>
                <a:lnTo>
                  <a:pt x="30" y="160"/>
                </a:lnTo>
                <a:lnTo>
                  <a:pt x="30" y="159"/>
                </a:lnTo>
                <a:lnTo>
                  <a:pt x="30" y="159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22" y="157"/>
                </a:lnTo>
                <a:lnTo>
                  <a:pt x="22" y="157"/>
                </a:lnTo>
                <a:lnTo>
                  <a:pt x="20" y="159"/>
                </a:lnTo>
                <a:lnTo>
                  <a:pt x="20" y="159"/>
                </a:lnTo>
                <a:lnTo>
                  <a:pt x="20" y="162"/>
                </a:lnTo>
                <a:lnTo>
                  <a:pt x="20" y="162"/>
                </a:lnTo>
                <a:lnTo>
                  <a:pt x="20" y="162"/>
                </a:lnTo>
                <a:lnTo>
                  <a:pt x="20" y="162"/>
                </a:lnTo>
                <a:lnTo>
                  <a:pt x="19" y="166"/>
                </a:lnTo>
                <a:lnTo>
                  <a:pt x="19" y="166"/>
                </a:lnTo>
                <a:lnTo>
                  <a:pt x="17" y="173"/>
                </a:lnTo>
                <a:lnTo>
                  <a:pt x="17" y="173"/>
                </a:lnTo>
                <a:close/>
                <a:moveTo>
                  <a:pt x="172" y="363"/>
                </a:moveTo>
                <a:lnTo>
                  <a:pt x="172" y="363"/>
                </a:lnTo>
                <a:lnTo>
                  <a:pt x="172" y="360"/>
                </a:lnTo>
                <a:lnTo>
                  <a:pt x="172" y="359"/>
                </a:lnTo>
                <a:lnTo>
                  <a:pt x="172" y="359"/>
                </a:lnTo>
                <a:lnTo>
                  <a:pt x="175" y="353"/>
                </a:lnTo>
                <a:lnTo>
                  <a:pt x="175" y="353"/>
                </a:lnTo>
                <a:lnTo>
                  <a:pt x="176" y="352"/>
                </a:lnTo>
                <a:lnTo>
                  <a:pt x="176" y="352"/>
                </a:lnTo>
                <a:lnTo>
                  <a:pt x="175" y="351"/>
                </a:lnTo>
                <a:lnTo>
                  <a:pt x="175" y="351"/>
                </a:lnTo>
                <a:lnTo>
                  <a:pt x="174" y="349"/>
                </a:lnTo>
                <a:lnTo>
                  <a:pt x="174" y="349"/>
                </a:lnTo>
                <a:lnTo>
                  <a:pt x="175" y="348"/>
                </a:lnTo>
                <a:lnTo>
                  <a:pt x="175" y="348"/>
                </a:lnTo>
                <a:lnTo>
                  <a:pt x="178" y="348"/>
                </a:lnTo>
                <a:lnTo>
                  <a:pt x="178" y="348"/>
                </a:lnTo>
                <a:lnTo>
                  <a:pt x="179" y="348"/>
                </a:lnTo>
                <a:lnTo>
                  <a:pt x="179" y="348"/>
                </a:lnTo>
                <a:lnTo>
                  <a:pt x="181" y="345"/>
                </a:lnTo>
                <a:lnTo>
                  <a:pt x="181" y="345"/>
                </a:lnTo>
                <a:lnTo>
                  <a:pt x="174" y="343"/>
                </a:lnTo>
                <a:lnTo>
                  <a:pt x="174" y="343"/>
                </a:lnTo>
                <a:lnTo>
                  <a:pt x="172" y="343"/>
                </a:lnTo>
                <a:lnTo>
                  <a:pt x="172" y="341"/>
                </a:lnTo>
                <a:lnTo>
                  <a:pt x="172" y="341"/>
                </a:lnTo>
                <a:lnTo>
                  <a:pt x="172" y="339"/>
                </a:lnTo>
                <a:lnTo>
                  <a:pt x="172" y="339"/>
                </a:lnTo>
                <a:lnTo>
                  <a:pt x="174" y="338"/>
                </a:lnTo>
                <a:lnTo>
                  <a:pt x="174" y="338"/>
                </a:lnTo>
                <a:lnTo>
                  <a:pt x="168" y="336"/>
                </a:lnTo>
                <a:lnTo>
                  <a:pt x="168" y="336"/>
                </a:lnTo>
                <a:lnTo>
                  <a:pt x="168" y="339"/>
                </a:lnTo>
                <a:lnTo>
                  <a:pt x="167" y="339"/>
                </a:lnTo>
                <a:lnTo>
                  <a:pt x="167" y="339"/>
                </a:lnTo>
                <a:lnTo>
                  <a:pt x="165" y="339"/>
                </a:lnTo>
                <a:lnTo>
                  <a:pt x="165" y="339"/>
                </a:lnTo>
                <a:lnTo>
                  <a:pt x="165" y="338"/>
                </a:lnTo>
                <a:lnTo>
                  <a:pt x="165" y="336"/>
                </a:lnTo>
                <a:lnTo>
                  <a:pt x="165" y="336"/>
                </a:lnTo>
                <a:lnTo>
                  <a:pt x="159" y="336"/>
                </a:lnTo>
                <a:lnTo>
                  <a:pt x="159" y="336"/>
                </a:lnTo>
                <a:lnTo>
                  <a:pt x="159" y="338"/>
                </a:lnTo>
                <a:lnTo>
                  <a:pt x="161" y="338"/>
                </a:lnTo>
                <a:lnTo>
                  <a:pt x="161" y="338"/>
                </a:lnTo>
                <a:lnTo>
                  <a:pt x="164" y="339"/>
                </a:lnTo>
                <a:lnTo>
                  <a:pt x="164" y="339"/>
                </a:lnTo>
                <a:lnTo>
                  <a:pt x="165" y="341"/>
                </a:lnTo>
                <a:lnTo>
                  <a:pt x="165" y="341"/>
                </a:lnTo>
                <a:lnTo>
                  <a:pt x="169" y="342"/>
                </a:lnTo>
                <a:lnTo>
                  <a:pt x="172" y="346"/>
                </a:lnTo>
                <a:lnTo>
                  <a:pt x="172" y="346"/>
                </a:lnTo>
                <a:lnTo>
                  <a:pt x="172" y="348"/>
                </a:lnTo>
                <a:lnTo>
                  <a:pt x="172" y="348"/>
                </a:lnTo>
                <a:lnTo>
                  <a:pt x="172" y="352"/>
                </a:lnTo>
                <a:lnTo>
                  <a:pt x="172" y="352"/>
                </a:lnTo>
                <a:lnTo>
                  <a:pt x="171" y="358"/>
                </a:lnTo>
                <a:lnTo>
                  <a:pt x="167" y="363"/>
                </a:lnTo>
                <a:lnTo>
                  <a:pt x="167" y="363"/>
                </a:lnTo>
                <a:lnTo>
                  <a:pt x="167" y="363"/>
                </a:lnTo>
                <a:lnTo>
                  <a:pt x="167" y="363"/>
                </a:lnTo>
                <a:lnTo>
                  <a:pt x="172" y="363"/>
                </a:lnTo>
                <a:lnTo>
                  <a:pt x="172" y="363"/>
                </a:lnTo>
                <a:lnTo>
                  <a:pt x="172" y="363"/>
                </a:lnTo>
                <a:lnTo>
                  <a:pt x="172" y="363"/>
                </a:lnTo>
                <a:close/>
                <a:moveTo>
                  <a:pt x="164" y="34"/>
                </a:moveTo>
                <a:lnTo>
                  <a:pt x="164" y="34"/>
                </a:lnTo>
                <a:lnTo>
                  <a:pt x="162" y="34"/>
                </a:lnTo>
                <a:lnTo>
                  <a:pt x="162" y="34"/>
                </a:lnTo>
                <a:lnTo>
                  <a:pt x="158" y="32"/>
                </a:lnTo>
                <a:lnTo>
                  <a:pt x="155" y="29"/>
                </a:lnTo>
                <a:lnTo>
                  <a:pt x="155" y="29"/>
                </a:lnTo>
                <a:lnTo>
                  <a:pt x="155" y="25"/>
                </a:lnTo>
                <a:lnTo>
                  <a:pt x="155" y="25"/>
                </a:lnTo>
                <a:lnTo>
                  <a:pt x="155" y="22"/>
                </a:lnTo>
                <a:lnTo>
                  <a:pt x="155" y="22"/>
                </a:lnTo>
                <a:lnTo>
                  <a:pt x="154" y="22"/>
                </a:lnTo>
                <a:lnTo>
                  <a:pt x="154" y="22"/>
                </a:lnTo>
                <a:lnTo>
                  <a:pt x="152" y="24"/>
                </a:lnTo>
                <a:lnTo>
                  <a:pt x="152" y="24"/>
                </a:lnTo>
                <a:lnTo>
                  <a:pt x="151" y="25"/>
                </a:lnTo>
                <a:lnTo>
                  <a:pt x="151" y="25"/>
                </a:lnTo>
                <a:lnTo>
                  <a:pt x="148" y="29"/>
                </a:lnTo>
                <a:lnTo>
                  <a:pt x="148" y="29"/>
                </a:lnTo>
                <a:lnTo>
                  <a:pt x="151" y="34"/>
                </a:lnTo>
                <a:lnTo>
                  <a:pt x="151" y="34"/>
                </a:lnTo>
                <a:lnTo>
                  <a:pt x="158" y="38"/>
                </a:lnTo>
                <a:lnTo>
                  <a:pt x="158" y="38"/>
                </a:lnTo>
                <a:lnTo>
                  <a:pt x="161" y="39"/>
                </a:lnTo>
                <a:lnTo>
                  <a:pt x="161" y="39"/>
                </a:lnTo>
                <a:lnTo>
                  <a:pt x="164" y="34"/>
                </a:lnTo>
                <a:lnTo>
                  <a:pt x="164" y="34"/>
                </a:lnTo>
                <a:close/>
                <a:moveTo>
                  <a:pt x="259" y="115"/>
                </a:moveTo>
                <a:lnTo>
                  <a:pt x="259" y="115"/>
                </a:lnTo>
                <a:lnTo>
                  <a:pt x="259" y="116"/>
                </a:lnTo>
                <a:lnTo>
                  <a:pt x="259" y="117"/>
                </a:lnTo>
                <a:lnTo>
                  <a:pt x="259" y="117"/>
                </a:lnTo>
                <a:lnTo>
                  <a:pt x="257" y="139"/>
                </a:lnTo>
                <a:lnTo>
                  <a:pt x="257" y="139"/>
                </a:lnTo>
                <a:lnTo>
                  <a:pt x="256" y="176"/>
                </a:lnTo>
                <a:lnTo>
                  <a:pt x="256" y="176"/>
                </a:lnTo>
                <a:lnTo>
                  <a:pt x="256" y="184"/>
                </a:lnTo>
                <a:lnTo>
                  <a:pt x="256" y="184"/>
                </a:lnTo>
                <a:lnTo>
                  <a:pt x="256" y="186"/>
                </a:lnTo>
                <a:lnTo>
                  <a:pt x="256" y="186"/>
                </a:lnTo>
                <a:lnTo>
                  <a:pt x="256" y="186"/>
                </a:lnTo>
                <a:lnTo>
                  <a:pt x="256" y="186"/>
                </a:lnTo>
                <a:lnTo>
                  <a:pt x="257" y="167"/>
                </a:lnTo>
                <a:lnTo>
                  <a:pt x="257" y="167"/>
                </a:lnTo>
                <a:lnTo>
                  <a:pt x="259" y="156"/>
                </a:lnTo>
                <a:lnTo>
                  <a:pt x="259" y="156"/>
                </a:lnTo>
                <a:lnTo>
                  <a:pt x="259" y="140"/>
                </a:lnTo>
                <a:lnTo>
                  <a:pt x="259" y="140"/>
                </a:lnTo>
                <a:lnTo>
                  <a:pt x="259" y="116"/>
                </a:lnTo>
                <a:lnTo>
                  <a:pt x="259" y="116"/>
                </a:lnTo>
                <a:lnTo>
                  <a:pt x="259" y="115"/>
                </a:lnTo>
                <a:lnTo>
                  <a:pt x="259" y="115"/>
                </a:lnTo>
                <a:close/>
                <a:moveTo>
                  <a:pt x="265" y="228"/>
                </a:moveTo>
                <a:lnTo>
                  <a:pt x="265" y="228"/>
                </a:lnTo>
                <a:lnTo>
                  <a:pt x="266" y="228"/>
                </a:lnTo>
                <a:lnTo>
                  <a:pt x="266" y="228"/>
                </a:lnTo>
                <a:lnTo>
                  <a:pt x="266" y="227"/>
                </a:lnTo>
                <a:lnTo>
                  <a:pt x="267" y="225"/>
                </a:lnTo>
                <a:lnTo>
                  <a:pt x="267" y="225"/>
                </a:lnTo>
                <a:lnTo>
                  <a:pt x="267" y="210"/>
                </a:lnTo>
                <a:lnTo>
                  <a:pt x="267" y="210"/>
                </a:lnTo>
                <a:lnTo>
                  <a:pt x="267" y="208"/>
                </a:lnTo>
                <a:lnTo>
                  <a:pt x="267" y="208"/>
                </a:lnTo>
                <a:lnTo>
                  <a:pt x="266" y="207"/>
                </a:lnTo>
                <a:lnTo>
                  <a:pt x="266" y="206"/>
                </a:lnTo>
                <a:lnTo>
                  <a:pt x="266" y="206"/>
                </a:lnTo>
                <a:lnTo>
                  <a:pt x="267" y="204"/>
                </a:lnTo>
                <a:lnTo>
                  <a:pt x="267" y="204"/>
                </a:lnTo>
                <a:lnTo>
                  <a:pt x="267" y="201"/>
                </a:lnTo>
                <a:lnTo>
                  <a:pt x="267" y="201"/>
                </a:lnTo>
                <a:lnTo>
                  <a:pt x="267" y="200"/>
                </a:lnTo>
                <a:lnTo>
                  <a:pt x="267" y="200"/>
                </a:lnTo>
                <a:lnTo>
                  <a:pt x="269" y="198"/>
                </a:lnTo>
                <a:lnTo>
                  <a:pt x="269" y="198"/>
                </a:lnTo>
                <a:lnTo>
                  <a:pt x="270" y="200"/>
                </a:lnTo>
                <a:lnTo>
                  <a:pt x="270" y="200"/>
                </a:lnTo>
                <a:lnTo>
                  <a:pt x="270" y="201"/>
                </a:lnTo>
                <a:lnTo>
                  <a:pt x="270" y="201"/>
                </a:lnTo>
                <a:lnTo>
                  <a:pt x="270" y="203"/>
                </a:lnTo>
                <a:lnTo>
                  <a:pt x="270" y="203"/>
                </a:lnTo>
                <a:lnTo>
                  <a:pt x="272" y="200"/>
                </a:lnTo>
                <a:lnTo>
                  <a:pt x="272" y="200"/>
                </a:lnTo>
                <a:lnTo>
                  <a:pt x="272" y="200"/>
                </a:lnTo>
                <a:lnTo>
                  <a:pt x="272" y="200"/>
                </a:lnTo>
                <a:lnTo>
                  <a:pt x="273" y="198"/>
                </a:lnTo>
                <a:lnTo>
                  <a:pt x="275" y="197"/>
                </a:lnTo>
                <a:lnTo>
                  <a:pt x="275" y="197"/>
                </a:lnTo>
                <a:lnTo>
                  <a:pt x="275" y="196"/>
                </a:lnTo>
                <a:lnTo>
                  <a:pt x="275" y="196"/>
                </a:lnTo>
                <a:lnTo>
                  <a:pt x="275" y="193"/>
                </a:lnTo>
                <a:lnTo>
                  <a:pt x="275" y="193"/>
                </a:lnTo>
                <a:lnTo>
                  <a:pt x="273" y="186"/>
                </a:lnTo>
                <a:lnTo>
                  <a:pt x="273" y="186"/>
                </a:lnTo>
                <a:lnTo>
                  <a:pt x="273" y="187"/>
                </a:lnTo>
                <a:lnTo>
                  <a:pt x="273" y="187"/>
                </a:lnTo>
                <a:lnTo>
                  <a:pt x="273" y="196"/>
                </a:lnTo>
                <a:lnTo>
                  <a:pt x="273" y="196"/>
                </a:lnTo>
                <a:lnTo>
                  <a:pt x="273" y="197"/>
                </a:lnTo>
                <a:lnTo>
                  <a:pt x="273" y="197"/>
                </a:lnTo>
                <a:lnTo>
                  <a:pt x="272" y="198"/>
                </a:lnTo>
                <a:lnTo>
                  <a:pt x="272" y="198"/>
                </a:lnTo>
                <a:lnTo>
                  <a:pt x="270" y="197"/>
                </a:lnTo>
                <a:lnTo>
                  <a:pt x="270" y="197"/>
                </a:lnTo>
                <a:lnTo>
                  <a:pt x="270" y="196"/>
                </a:lnTo>
                <a:lnTo>
                  <a:pt x="270" y="196"/>
                </a:lnTo>
                <a:lnTo>
                  <a:pt x="270" y="191"/>
                </a:lnTo>
                <a:lnTo>
                  <a:pt x="270" y="191"/>
                </a:lnTo>
                <a:lnTo>
                  <a:pt x="270" y="190"/>
                </a:lnTo>
                <a:lnTo>
                  <a:pt x="270" y="190"/>
                </a:lnTo>
                <a:lnTo>
                  <a:pt x="266" y="191"/>
                </a:lnTo>
                <a:lnTo>
                  <a:pt x="266" y="191"/>
                </a:lnTo>
                <a:lnTo>
                  <a:pt x="266" y="193"/>
                </a:lnTo>
                <a:lnTo>
                  <a:pt x="266" y="193"/>
                </a:lnTo>
                <a:lnTo>
                  <a:pt x="266" y="204"/>
                </a:lnTo>
                <a:lnTo>
                  <a:pt x="266" y="204"/>
                </a:lnTo>
                <a:lnTo>
                  <a:pt x="266" y="206"/>
                </a:lnTo>
                <a:lnTo>
                  <a:pt x="265" y="206"/>
                </a:lnTo>
                <a:lnTo>
                  <a:pt x="265" y="206"/>
                </a:lnTo>
                <a:lnTo>
                  <a:pt x="265" y="228"/>
                </a:lnTo>
                <a:lnTo>
                  <a:pt x="265" y="228"/>
                </a:lnTo>
                <a:close/>
                <a:moveTo>
                  <a:pt x="257" y="297"/>
                </a:moveTo>
                <a:lnTo>
                  <a:pt x="257" y="297"/>
                </a:lnTo>
                <a:lnTo>
                  <a:pt x="257" y="304"/>
                </a:lnTo>
                <a:lnTo>
                  <a:pt x="257" y="304"/>
                </a:lnTo>
                <a:lnTo>
                  <a:pt x="256" y="316"/>
                </a:lnTo>
                <a:lnTo>
                  <a:pt x="256" y="316"/>
                </a:lnTo>
                <a:lnTo>
                  <a:pt x="256" y="318"/>
                </a:lnTo>
                <a:lnTo>
                  <a:pt x="255" y="319"/>
                </a:lnTo>
                <a:lnTo>
                  <a:pt x="255" y="319"/>
                </a:lnTo>
                <a:lnTo>
                  <a:pt x="255" y="319"/>
                </a:lnTo>
                <a:lnTo>
                  <a:pt x="255" y="319"/>
                </a:lnTo>
                <a:lnTo>
                  <a:pt x="255" y="324"/>
                </a:lnTo>
                <a:lnTo>
                  <a:pt x="255" y="324"/>
                </a:lnTo>
                <a:lnTo>
                  <a:pt x="256" y="321"/>
                </a:lnTo>
                <a:lnTo>
                  <a:pt x="256" y="321"/>
                </a:lnTo>
                <a:lnTo>
                  <a:pt x="256" y="319"/>
                </a:lnTo>
                <a:lnTo>
                  <a:pt x="256" y="319"/>
                </a:lnTo>
                <a:lnTo>
                  <a:pt x="259" y="319"/>
                </a:lnTo>
                <a:lnTo>
                  <a:pt x="259" y="319"/>
                </a:lnTo>
                <a:lnTo>
                  <a:pt x="259" y="321"/>
                </a:lnTo>
                <a:lnTo>
                  <a:pt x="259" y="321"/>
                </a:lnTo>
                <a:lnTo>
                  <a:pt x="259" y="322"/>
                </a:lnTo>
                <a:lnTo>
                  <a:pt x="259" y="322"/>
                </a:lnTo>
                <a:lnTo>
                  <a:pt x="257" y="325"/>
                </a:lnTo>
                <a:lnTo>
                  <a:pt x="257" y="325"/>
                </a:lnTo>
                <a:lnTo>
                  <a:pt x="253" y="333"/>
                </a:lnTo>
                <a:lnTo>
                  <a:pt x="253" y="333"/>
                </a:lnTo>
                <a:lnTo>
                  <a:pt x="253" y="335"/>
                </a:lnTo>
                <a:lnTo>
                  <a:pt x="253" y="335"/>
                </a:lnTo>
                <a:lnTo>
                  <a:pt x="256" y="331"/>
                </a:lnTo>
                <a:lnTo>
                  <a:pt x="256" y="331"/>
                </a:lnTo>
                <a:lnTo>
                  <a:pt x="256" y="331"/>
                </a:lnTo>
                <a:lnTo>
                  <a:pt x="257" y="329"/>
                </a:lnTo>
                <a:lnTo>
                  <a:pt x="257" y="329"/>
                </a:lnTo>
                <a:lnTo>
                  <a:pt x="257" y="328"/>
                </a:lnTo>
                <a:lnTo>
                  <a:pt x="257" y="328"/>
                </a:lnTo>
                <a:lnTo>
                  <a:pt x="260" y="322"/>
                </a:lnTo>
                <a:lnTo>
                  <a:pt x="260" y="322"/>
                </a:lnTo>
                <a:lnTo>
                  <a:pt x="263" y="318"/>
                </a:lnTo>
                <a:lnTo>
                  <a:pt x="263" y="318"/>
                </a:lnTo>
                <a:lnTo>
                  <a:pt x="265" y="316"/>
                </a:lnTo>
                <a:lnTo>
                  <a:pt x="266" y="315"/>
                </a:lnTo>
                <a:lnTo>
                  <a:pt x="266" y="315"/>
                </a:lnTo>
                <a:lnTo>
                  <a:pt x="266" y="315"/>
                </a:lnTo>
                <a:lnTo>
                  <a:pt x="266" y="315"/>
                </a:lnTo>
                <a:lnTo>
                  <a:pt x="266" y="314"/>
                </a:lnTo>
                <a:lnTo>
                  <a:pt x="266" y="314"/>
                </a:lnTo>
                <a:lnTo>
                  <a:pt x="265" y="315"/>
                </a:lnTo>
                <a:lnTo>
                  <a:pt x="263" y="314"/>
                </a:lnTo>
                <a:lnTo>
                  <a:pt x="263" y="314"/>
                </a:lnTo>
                <a:lnTo>
                  <a:pt x="262" y="314"/>
                </a:lnTo>
                <a:lnTo>
                  <a:pt x="262" y="314"/>
                </a:lnTo>
                <a:lnTo>
                  <a:pt x="262" y="315"/>
                </a:lnTo>
                <a:lnTo>
                  <a:pt x="262" y="315"/>
                </a:lnTo>
                <a:lnTo>
                  <a:pt x="260" y="316"/>
                </a:lnTo>
                <a:lnTo>
                  <a:pt x="260" y="316"/>
                </a:lnTo>
                <a:lnTo>
                  <a:pt x="259" y="315"/>
                </a:lnTo>
                <a:lnTo>
                  <a:pt x="259" y="315"/>
                </a:lnTo>
                <a:lnTo>
                  <a:pt x="259" y="314"/>
                </a:lnTo>
                <a:lnTo>
                  <a:pt x="259" y="314"/>
                </a:lnTo>
                <a:lnTo>
                  <a:pt x="259" y="311"/>
                </a:lnTo>
                <a:lnTo>
                  <a:pt x="259" y="311"/>
                </a:lnTo>
                <a:lnTo>
                  <a:pt x="259" y="297"/>
                </a:lnTo>
                <a:lnTo>
                  <a:pt x="259" y="297"/>
                </a:lnTo>
                <a:lnTo>
                  <a:pt x="259" y="295"/>
                </a:lnTo>
                <a:lnTo>
                  <a:pt x="259" y="295"/>
                </a:lnTo>
                <a:lnTo>
                  <a:pt x="257" y="297"/>
                </a:lnTo>
                <a:lnTo>
                  <a:pt x="257" y="297"/>
                </a:lnTo>
                <a:close/>
                <a:moveTo>
                  <a:pt x="26" y="184"/>
                </a:moveTo>
                <a:lnTo>
                  <a:pt x="26" y="184"/>
                </a:lnTo>
                <a:lnTo>
                  <a:pt x="29" y="181"/>
                </a:lnTo>
                <a:lnTo>
                  <a:pt x="29" y="181"/>
                </a:lnTo>
                <a:lnTo>
                  <a:pt x="29" y="179"/>
                </a:lnTo>
                <a:lnTo>
                  <a:pt x="29" y="179"/>
                </a:lnTo>
                <a:lnTo>
                  <a:pt x="30" y="163"/>
                </a:lnTo>
                <a:lnTo>
                  <a:pt x="30" y="163"/>
                </a:lnTo>
                <a:lnTo>
                  <a:pt x="30" y="162"/>
                </a:lnTo>
                <a:lnTo>
                  <a:pt x="30" y="162"/>
                </a:lnTo>
                <a:lnTo>
                  <a:pt x="30" y="162"/>
                </a:lnTo>
                <a:lnTo>
                  <a:pt x="30" y="162"/>
                </a:lnTo>
                <a:lnTo>
                  <a:pt x="24" y="167"/>
                </a:lnTo>
                <a:lnTo>
                  <a:pt x="24" y="167"/>
                </a:lnTo>
                <a:lnTo>
                  <a:pt x="24" y="169"/>
                </a:lnTo>
                <a:lnTo>
                  <a:pt x="24" y="169"/>
                </a:lnTo>
                <a:lnTo>
                  <a:pt x="24" y="183"/>
                </a:lnTo>
                <a:lnTo>
                  <a:pt x="24" y="183"/>
                </a:lnTo>
                <a:lnTo>
                  <a:pt x="26" y="184"/>
                </a:lnTo>
                <a:lnTo>
                  <a:pt x="26" y="184"/>
                </a:lnTo>
                <a:close/>
                <a:moveTo>
                  <a:pt x="20" y="245"/>
                </a:moveTo>
                <a:lnTo>
                  <a:pt x="20" y="245"/>
                </a:lnTo>
                <a:lnTo>
                  <a:pt x="20" y="245"/>
                </a:lnTo>
                <a:lnTo>
                  <a:pt x="20" y="245"/>
                </a:lnTo>
                <a:lnTo>
                  <a:pt x="23" y="241"/>
                </a:lnTo>
                <a:lnTo>
                  <a:pt x="23" y="241"/>
                </a:lnTo>
                <a:lnTo>
                  <a:pt x="24" y="238"/>
                </a:lnTo>
                <a:lnTo>
                  <a:pt x="24" y="238"/>
                </a:lnTo>
                <a:lnTo>
                  <a:pt x="24" y="224"/>
                </a:lnTo>
                <a:lnTo>
                  <a:pt x="24" y="224"/>
                </a:lnTo>
                <a:lnTo>
                  <a:pt x="24" y="223"/>
                </a:lnTo>
                <a:lnTo>
                  <a:pt x="24" y="223"/>
                </a:lnTo>
                <a:lnTo>
                  <a:pt x="22" y="225"/>
                </a:lnTo>
                <a:lnTo>
                  <a:pt x="22" y="228"/>
                </a:lnTo>
                <a:lnTo>
                  <a:pt x="22" y="228"/>
                </a:lnTo>
                <a:lnTo>
                  <a:pt x="22" y="230"/>
                </a:lnTo>
                <a:lnTo>
                  <a:pt x="22" y="230"/>
                </a:lnTo>
                <a:lnTo>
                  <a:pt x="22" y="233"/>
                </a:lnTo>
                <a:lnTo>
                  <a:pt x="19" y="233"/>
                </a:lnTo>
                <a:lnTo>
                  <a:pt x="19" y="233"/>
                </a:lnTo>
                <a:lnTo>
                  <a:pt x="20" y="245"/>
                </a:lnTo>
                <a:lnTo>
                  <a:pt x="20" y="245"/>
                </a:lnTo>
                <a:close/>
                <a:moveTo>
                  <a:pt x="176" y="46"/>
                </a:moveTo>
                <a:lnTo>
                  <a:pt x="176" y="46"/>
                </a:lnTo>
                <a:lnTo>
                  <a:pt x="176" y="46"/>
                </a:lnTo>
                <a:lnTo>
                  <a:pt x="176" y="46"/>
                </a:lnTo>
                <a:lnTo>
                  <a:pt x="178" y="46"/>
                </a:lnTo>
                <a:lnTo>
                  <a:pt x="178" y="46"/>
                </a:lnTo>
                <a:lnTo>
                  <a:pt x="191" y="48"/>
                </a:lnTo>
                <a:lnTo>
                  <a:pt x="191" y="48"/>
                </a:lnTo>
                <a:lnTo>
                  <a:pt x="216" y="48"/>
                </a:lnTo>
                <a:lnTo>
                  <a:pt x="216" y="48"/>
                </a:lnTo>
                <a:lnTo>
                  <a:pt x="221" y="48"/>
                </a:lnTo>
                <a:lnTo>
                  <a:pt x="221" y="48"/>
                </a:lnTo>
                <a:lnTo>
                  <a:pt x="229" y="49"/>
                </a:lnTo>
                <a:lnTo>
                  <a:pt x="229" y="49"/>
                </a:lnTo>
                <a:lnTo>
                  <a:pt x="246" y="51"/>
                </a:lnTo>
                <a:lnTo>
                  <a:pt x="246" y="51"/>
                </a:lnTo>
                <a:lnTo>
                  <a:pt x="248" y="51"/>
                </a:lnTo>
                <a:lnTo>
                  <a:pt x="249" y="49"/>
                </a:lnTo>
                <a:lnTo>
                  <a:pt x="249" y="49"/>
                </a:lnTo>
                <a:lnTo>
                  <a:pt x="246" y="49"/>
                </a:lnTo>
                <a:lnTo>
                  <a:pt x="246" y="49"/>
                </a:lnTo>
                <a:lnTo>
                  <a:pt x="221" y="48"/>
                </a:lnTo>
                <a:lnTo>
                  <a:pt x="221" y="48"/>
                </a:lnTo>
                <a:lnTo>
                  <a:pt x="218" y="48"/>
                </a:lnTo>
                <a:lnTo>
                  <a:pt x="218" y="46"/>
                </a:lnTo>
                <a:lnTo>
                  <a:pt x="218" y="46"/>
                </a:lnTo>
                <a:lnTo>
                  <a:pt x="216" y="46"/>
                </a:lnTo>
                <a:lnTo>
                  <a:pt x="216" y="46"/>
                </a:lnTo>
                <a:lnTo>
                  <a:pt x="186" y="46"/>
                </a:lnTo>
                <a:lnTo>
                  <a:pt x="186" y="46"/>
                </a:lnTo>
                <a:lnTo>
                  <a:pt x="181" y="45"/>
                </a:lnTo>
                <a:lnTo>
                  <a:pt x="181" y="45"/>
                </a:lnTo>
                <a:lnTo>
                  <a:pt x="179" y="45"/>
                </a:lnTo>
                <a:lnTo>
                  <a:pt x="179" y="45"/>
                </a:lnTo>
                <a:lnTo>
                  <a:pt x="176" y="46"/>
                </a:lnTo>
                <a:lnTo>
                  <a:pt x="176" y="46"/>
                </a:lnTo>
                <a:close/>
                <a:moveTo>
                  <a:pt x="289" y="108"/>
                </a:moveTo>
                <a:lnTo>
                  <a:pt x="289" y="108"/>
                </a:lnTo>
                <a:lnTo>
                  <a:pt x="290" y="106"/>
                </a:lnTo>
                <a:lnTo>
                  <a:pt x="292" y="103"/>
                </a:lnTo>
                <a:lnTo>
                  <a:pt x="292" y="103"/>
                </a:lnTo>
                <a:lnTo>
                  <a:pt x="293" y="95"/>
                </a:lnTo>
                <a:lnTo>
                  <a:pt x="293" y="95"/>
                </a:lnTo>
                <a:lnTo>
                  <a:pt x="294" y="88"/>
                </a:lnTo>
                <a:lnTo>
                  <a:pt x="294" y="88"/>
                </a:lnTo>
                <a:lnTo>
                  <a:pt x="294" y="86"/>
                </a:lnTo>
                <a:lnTo>
                  <a:pt x="294" y="86"/>
                </a:lnTo>
                <a:lnTo>
                  <a:pt x="293" y="86"/>
                </a:lnTo>
                <a:lnTo>
                  <a:pt x="293" y="86"/>
                </a:lnTo>
                <a:lnTo>
                  <a:pt x="293" y="88"/>
                </a:lnTo>
                <a:lnTo>
                  <a:pt x="293" y="88"/>
                </a:lnTo>
                <a:lnTo>
                  <a:pt x="289" y="92"/>
                </a:lnTo>
                <a:lnTo>
                  <a:pt x="289" y="92"/>
                </a:lnTo>
                <a:lnTo>
                  <a:pt x="287" y="93"/>
                </a:lnTo>
                <a:lnTo>
                  <a:pt x="287" y="95"/>
                </a:lnTo>
                <a:lnTo>
                  <a:pt x="287" y="95"/>
                </a:lnTo>
                <a:lnTo>
                  <a:pt x="289" y="106"/>
                </a:lnTo>
                <a:lnTo>
                  <a:pt x="289" y="106"/>
                </a:lnTo>
                <a:lnTo>
                  <a:pt x="289" y="108"/>
                </a:lnTo>
                <a:lnTo>
                  <a:pt x="289" y="108"/>
                </a:lnTo>
                <a:close/>
                <a:moveTo>
                  <a:pt x="178" y="11"/>
                </a:moveTo>
                <a:lnTo>
                  <a:pt x="178" y="11"/>
                </a:lnTo>
                <a:lnTo>
                  <a:pt x="178" y="11"/>
                </a:lnTo>
                <a:lnTo>
                  <a:pt x="178" y="11"/>
                </a:lnTo>
                <a:lnTo>
                  <a:pt x="175" y="9"/>
                </a:lnTo>
                <a:lnTo>
                  <a:pt x="171" y="8"/>
                </a:lnTo>
                <a:lnTo>
                  <a:pt x="171" y="8"/>
                </a:lnTo>
                <a:lnTo>
                  <a:pt x="164" y="8"/>
                </a:lnTo>
                <a:lnTo>
                  <a:pt x="164" y="8"/>
                </a:lnTo>
                <a:lnTo>
                  <a:pt x="158" y="8"/>
                </a:lnTo>
                <a:lnTo>
                  <a:pt x="152" y="11"/>
                </a:lnTo>
                <a:lnTo>
                  <a:pt x="152" y="11"/>
                </a:lnTo>
                <a:lnTo>
                  <a:pt x="152" y="12"/>
                </a:lnTo>
                <a:lnTo>
                  <a:pt x="152" y="12"/>
                </a:lnTo>
                <a:lnTo>
                  <a:pt x="178" y="11"/>
                </a:lnTo>
                <a:lnTo>
                  <a:pt x="178" y="11"/>
                </a:lnTo>
                <a:close/>
                <a:moveTo>
                  <a:pt x="17" y="193"/>
                </a:moveTo>
                <a:lnTo>
                  <a:pt x="17" y="193"/>
                </a:lnTo>
                <a:lnTo>
                  <a:pt x="17" y="193"/>
                </a:lnTo>
                <a:lnTo>
                  <a:pt x="17" y="193"/>
                </a:lnTo>
                <a:lnTo>
                  <a:pt x="20" y="190"/>
                </a:lnTo>
                <a:lnTo>
                  <a:pt x="20" y="190"/>
                </a:lnTo>
                <a:lnTo>
                  <a:pt x="22" y="189"/>
                </a:lnTo>
                <a:lnTo>
                  <a:pt x="22" y="189"/>
                </a:lnTo>
                <a:lnTo>
                  <a:pt x="22" y="173"/>
                </a:lnTo>
                <a:lnTo>
                  <a:pt x="22" y="173"/>
                </a:lnTo>
                <a:lnTo>
                  <a:pt x="22" y="171"/>
                </a:lnTo>
                <a:lnTo>
                  <a:pt x="22" y="171"/>
                </a:lnTo>
                <a:lnTo>
                  <a:pt x="20" y="171"/>
                </a:lnTo>
                <a:lnTo>
                  <a:pt x="20" y="171"/>
                </a:lnTo>
                <a:lnTo>
                  <a:pt x="17" y="176"/>
                </a:lnTo>
                <a:lnTo>
                  <a:pt x="16" y="179"/>
                </a:lnTo>
                <a:lnTo>
                  <a:pt x="16" y="181"/>
                </a:lnTo>
                <a:lnTo>
                  <a:pt x="16" y="181"/>
                </a:lnTo>
                <a:lnTo>
                  <a:pt x="17" y="181"/>
                </a:lnTo>
                <a:lnTo>
                  <a:pt x="17" y="183"/>
                </a:lnTo>
                <a:lnTo>
                  <a:pt x="17" y="183"/>
                </a:lnTo>
                <a:lnTo>
                  <a:pt x="17" y="189"/>
                </a:lnTo>
                <a:lnTo>
                  <a:pt x="17" y="189"/>
                </a:lnTo>
                <a:lnTo>
                  <a:pt x="17" y="193"/>
                </a:lnTo>
                <a:lnTo>
                  <a:pt x="17" y="193"/>
                </a:lnTo>
                <a:close/>
                <a:moveTo>
                  <a:pt x="30" y="297"/>
                </a:moveTo>
                <a:lnTo>
                  <a:pt x="30" y="297"/>
                </a:lnTo>
                <a:lnTo>
                  <a:pt x="32" y="297"/>
                </a:lnTo>
                <a:lnTo>
                  <a:pt x="32" y="297"/>
                </a:lnTo>
                <a:lnTo>
                  <a:pt x="34" y="292"/>
                </a:lnTo>
                <a:lnTo>
                  <a:pt x="34" y="292"/>
                </a:lnTo>
                <a:lnTo>
                  <a:pt x="34" y="289"/>
                </a:lnTo>
                <a:lnTo>
                  <a:pt x="34" y="289"/>
                </a:lnTo>
                <a:lnTo>
                  <a:pt x="34" y="274"/>
                </a:lnTo>
                <a:lnTo>
                  <a:pt x="34" y="274"/>
                </a:lnTo>
                <a:lnTo>
                  <a:pt x="34" y="272"/>
                </a:lnTo>
                <a:lnTo>
                  <a:pt x="34" y="272"/>
                </a:lnTo>
                <a:lnTo>
                  <a:pt x="33" y="274"/>
                </a:lnTo>
                <a:lnTo>
                  <a:pt x="32" y="277"/>
                </a:lnTo>
                <a:lnTo>
                  <a:pt x="32" y="277"/>
                </a:lnTo>
                <a:lnTo>
                  <a:pt x="32" y="288"/>
                </a:lnTo>
                <a:lnTo>
                  <a:pt x="32" y="288"/>
                </a:lnTo>
                <a:lnTo>
                  <a:pt x="30" y="297"/>
                </a:lnTo>
                <a:lnTo>
                  <a:pt x="30" y="297"/>
                </a:lnTo>
                <a:close/>
                <a:moveTo>
                  <a:pt x="300" y="116"/>
                </a:moveTo>
                <a:lnTo>
                  <a:pt x="300" y="116"/>
                </a:lnTo>
                <a:lnTo>
                  <a:pt x="300" y="120"/>
                </a:lnTo>
                <a:lnTo>
                  <a:pt x="300" y="120"/>
                </a:lnTo>
                <a:lnTo>
                  <a:pt x="299" y="130"/>
                </a:lnTo>
                <a:lnTo>
                  <a:pt x="299" y="130"/>
                </a:lnTo>
                <a:lnTo>
                  <a:pt x="299" y="159"/>
                </a:lnTo>
                <a:lnTo>
                  <a:pt x="299" y="159"/>
                </a:lnTo>
                <a:lnTo>
                  <a:pt x="299" y="163"/>
                </a:lnTo>
                <a:lnTo>
                  <a:pt x="299" y="163"/>
                </a:lnTo>
                <a:lnTo>
                  <a:pt x="300" y="162"/>
                </a:lnTo>
                <a:lnTo>
                  <a:pt x="300" y="162"/>
                </a:lnTo>
                <a:lnTo>
                  <a:pt x="300" y="136"/>
                </a:lnTo>
                <a:lnTo>
                  <a:pt x="300" y="136"/>
                </a:lnTo>
                <a:lnTo>
                  <a:pt x="300" y="123"/>
                </a:lnTo>
                <a:lnTo>
                  <a:pt x="300" y="123"/>
                </a:lnTo>
                <a:lnTo>
                  <a:pt x="300" y="122"/>
                </a:lnTo>
                <a:lnTo>
                  <a:pt x="302" y="120"/>
                </a:lnTo>
                <a:lnTo>
                  <a:pt x="302" y="120"/>
                </a:lnTo>
                <a:lnTo>
                  <a:pt x="302" y="119"/>
                </a:lnTo>
                <a:lnTo>
                  <a:pt x="302" y="119"/>
                </a:lnTo>
                <a:lnTo>
                  <a:pt x="302" y="116"/>
                </a:lnTo>
                <a:lnTo>
                  <a:pt x="302" y="116"/>
                </a:lnTo>
                <a:lnTo>
                  <a:pt x="300" y="116"/>
                </a:lnTo>
                <a:lnTo>
                  <a:pt x="300" y="116"/>
                </a:lnTo>
                <a:close/>
                <a:moveTo>
                  <a:pt x="37" y="214"/>
                </a:moveTo>
                <a:lnTo>
                  <a:pt x="37" y="214"/>
                </a:lnTo>
                <a:lnTo>
                  <a:pt x="34" y="213"/>
                </a:lnTo>
                <a:lnTo>
                  <a:pt x="34" y="211"/>
                </a:lnTo>
                <a:lnTo>
                  <a:pt x="34" y="211"/>
                </a:lnTo>
                <a:lnTo>
                  <a:pt x="33" y="213"/>
                </a:lnTo>
                <a:lnTo>
                  <a:pt x="33" y="213"/>
                </a:lnTo>
                <a:lnTo>
                  <a:pt x="32" y="216"/>
                </a:lnTo>
                <a:lnTo>
                  <a:pt x="32" y="216"/>
                </a:lnTo>
                <a:lnTo>
                  <a:pt x="33" y="228"/>
                </a:lnTo>
                <a:lnTo>
                  <a:pt x="33" y="228"/>
                </a:lnTo>
                <a:lnTo>
                  <a:pt x="33" y="230"/>
                </a:lnTo>
                <a:lnTo>
                  <a:pt x="33" y="230"/>
                </a:lnTo>
                <a:lnTo>
                  <a:pt x="34" y="227"/>
                </a:lnTo>
                <a:lnTo>
                  <a:pt x="34" y="227"/>
                </a:lnTo>
                <a:lnTo>
                  <a:pt x="36" y="225"/>
                </a:lnTo>
                <a:lnTo>
                  <a:pt x="36" y="225"/>
                </a:lnTo>
                <a:lnTo>
                  <a:pt x="37" y="216"/>
                </a:lnTo>
                <a:lnTo>
                  <a:pt x="37" y="216"/>
                </a:lnTo>
                <a:lnTo>
                  <a:pt x="37" y="214"/>
                </a:lnTo>
                <a:lnTo>
                  <a:pt x="37" y="214"/>
                </a:lnTo>
                <a:close/>
                <a:moveTo>
                  <a:pt x="275" y="299"/>
                </a:moveTo>
                <a:lnTo>
                  <a:pt x="275" y="299"/>
                </a:lnTo>
                <a:lnTo>
                  <a:pt x="273" y="301"/>
                </a:lnTo>
                <a:lnTo>
                  <a:pt x="273" y="302"/>
                </a:lnTo>
                <a:lnTo>
                  <a:pt x="273" y="302"/>
                </a:lnTo>
                <a:lnTo>
                  <a:pt x="272" y="312"/>
                </a:lnTo>
                <a:lnTo>
                  <a:pt x="272" y="312"/>
                </a:lnTo>
                <a:lnTo>
                  <a:pt x="272" y="316"/>
                </a:lnTo>
                <a:lnTo>
                  <a:pt x="272" y="316"/>
                </a:lnTo>
                <a:lnTo>
                  <a:pt x="272" y="315"/>
                </a:lnTo>
                <a:lnTo>
                  <a:pt x="272" y="315"/>
                </a:lnTo>
                <a:lnTo>
                  <a:pt x="275" y="308"/>
                </a:lnTo>
                <a:lnTo>
                  <a:pt x="275" y="308"/>
                </a:lnTo>
                <a:lnTo>
                  <a:pt x="275" y="305"/>
                </a:lnTo>
                <a:lnTo>
                  <a:pt x="275" y="305"/>
                </a:lnTo>
                <a:lnTo>
                  <a:pt x="276" y="305"/>
                </a:lnTo>
                <a:lnTo>
                  <a:pt x="276" y="305"/>
                </a:lnTo>
                <a:lnTo>
                  <a:pt x="277" y="306"/>
                </a:lnTo>
                <a:lnTo>
                  <a:pt x="277" y="306"/>
                </a:lnTo>
                <a:lnTo>
                  <a:pt x="276" y="308"/>
                </a:lnTo>
                <a:lnTo>
                  <a:pt x="276" y="308"/>
                </a:lnTo>
                <a:lnTo>
                  <a:pt x="275" y="314"/>
                </a:lnTo>
                <a:lnTo>
                  <a:pt x="275" y="314"/>
                </a:lnTo>
                <a:lnTo>
                  <a:pt x="275" y="314"/>
                </a:lnTo>
                <a:lnTo>
                  <a:pt x="275" y="314"/>
                </a:lnTo>
                <a:lnTo>
                  <a:pt x="277" y="312"/>
                </a:lnTo>
                <a:lnTo>
                  <a:pt x="277" y="312"/>
                </a:lnTo>
                <a:lnTo>
                  <a:pt x="277" y="309"/>
                </a:lnTo>
                <a:lnTo>
                  <a:pt x="277" y="309"/>
                </a:lnTo>
                <a:lnTo>
                  <a:pt x="280" y="298"/>
                </a:lnTo>
                <a:lnTo>
                  <a:pt x="280" y="298"/>
                </a:lnTo>
                <a:lnTo>
                  <a:pt x="280" y="294"/>
                </a:lnTo>
                <a:lnTo>
                  <a:pt x="280" y="294"/>
                </a:lnTo>
                <a:lnTo>
                  <a:pt x="280" y="294"/>
                </a:lnTo>
                <a:lnTo>
                  <a:pt x="280" y="294"/>
                </a:lnTo>
                <a:lnTo>
                  <a:pt x="279" y="297"/>
                </a:lnTo>
                <a:lnTo>
                  <a:pt x="279" y="297"/>
                </a:lnTo>
                <a:lnTo>
                  <a:pt x="277" y="299"/>
                </a:lnTo>
                <a:lnTo>
                  <a:pt x="277" y="299"/>
                </a:lnTo>
                <a:lnTo>
                  <a:pt x="277" y="301"/>
                </a:lnTo>
                <a:lnTo>
                  <a:pt x="276" y="299"/>
                </a:lnTo>
                <a:lnTo>
                  <a:pt x="276" y="299"/>
                </a:lnTo>
                <a:lnTo>
                  <a:pt x="275" y="299"/>
                </a:lnTo>
                <a:lnTo>
                  <a:pt x="275" y="299"/>
                </a:lnTo>
                <a:close/>
                <a:moveTo>
                  <a:pt x="179" y="14"/>
                </a:moveTo>
                <a:lnTo>
                  <a:pt x="179" y="14"/>
                </a:lnTo>
                <a:lnTo>
                  <a:pt x="158" y="15"/>
                </a:lnTo>
                <a:lnTo>
                  <a:pt x="158" y="15"/>
                </a:lnTo>
                <a:lnTo>
                  <a:pt x="158" y="17"/>
                </a:lnTo>
                <a:lnTo>
                  <a:pt x="157" y="17"/>
                </a:lnTo>
                <a:lnTo>
                  <a:pt x="157" y="17"/>
                </a:lnTo>
                <a:lnTo>
                  <a:pt x="155" y="18"/>
                </a:lnTo>
                <a:lnTo>
                  <a:pt x="155" y="18"/>
                </a:lnTo>
                <a:lnTo>
                  <a:pt x="158" y="18"/>
                </a:lnTo>
                <a:lnTo>
                  <a:pt x="158" y="18"/>
                </a:lnTo>
                <a:lnTo>
                  <a:pt x="159" y="18"/>
                </a:lnTo>
                <a:lnTo>
                  <a:pt x="159" y="18"/>
                </a:lnTo>
                <a:lnTo>
                  <a:pt x="165" y="15"/>
                </a:lnTo>
                <a:lnTo>
                  <a:pt x="171" y="17"/>
                </a:lnTo>
                <a:lnTo>
                  <a:pt x="171" y="17"/>
                </a:lnTo>
                <a:lnTo>
                  <a:pt x="172" y="18"/>
                </a:lnTo>
                <a:lnTo>
                  <a:pt x="174" y="19"/>
                </a:lnTo>
                <a:lnTo>
                  <a:pt x="174" y="19"/>
                </a:lnTo>
                <a:lnTo>
                  <a:pt x="174" y="21"/>
                </a:lnTo>
                <a:lnTo>
                  <a:pt x="174" y="21"/>
                </a:lnTo>
                <a:lnTo>
                  <a:pt x="179" y="14"/>
                </a:lnTo>
                <a:lnTo>
                  <a:pt x="179" y="14"/>
                </a:lnTo>
                <a:close/>
                <a:moveTo>
                  <a:pt x="259" y="265"/>
                </a:moveTo>
                <a:lnTo>
                  <a:pt x="259" y="265"/>
                </a:lnTo>
                <a:lnTo>
                  <a:pt x="259" y="265"/>
                </a:lnTo>
                <a:lnTo>
                  <a:pt x="259" y="265"/>
                </a:lnTo>
                <a:lnTo>
                  <a:pt x="260" y="251"/>
                </a:lnTo>
                <a:lnTo>
                  <a:pt x="260" y="251"/>
                </a:lnTo>
                <a:lnTo>
                  <a:pt x="260" y="231"/>
                </a:lnTo>
                <a:lnTo>
                  <a:pt x="260" y="231"/>
                </a:lnTo>
                <a:lnTo>
                  <a:pt x="262" y="207"/>
                </a:lnTo>
                <a:lnTo>
                  <a:pt x="262" y="207"/>
                </a:lnTo>
                <a:lnTo>
                  <a:pt x="262" y="206"/>
                </a:lnTo>
                <a:lnTo>
                  <a:pt x="263" y="206"/>
                </a:lnTo>
                <a:lnTo>
                  <a:pt x="263" y="206"/>
                </a:lnTo>
                <a:lnTo>
                  <a:pt x="263" y="200"/>
                </a:lnTo>
                <a:lnTo>
                  <a:pt x="263" y="200"/>
                </a:lnTo>
                <a:lnTo>
                  <a:pt x="263" y="204"/>
                </a:lnTo>
                <a:lnTo>
                  <a:pt x="263" y="204"/>
                </a:lnTo>
                <a:lnTo>
                  <a:pt x="262" y="206"/>
                </a:lnTo>
                <a:lnTo>
                  <a:pt x="260" y="207"/>
                </a:lnTo>
                <a:lnTo>
                  <a:pt x="260" y="207"/>
                </a:lnTo>
                <a:lnTo>
                  <a:pt x="259" y="265"/>
                </a:lnTo>
                <a:lnTo>
                  <a:pt x="259" y="265"/>
                </a:lnTo>
                <a:close/>
                <a:moveTo>
                  <a:pt x="22" y="265"/>
                </a:moveTo>
                <a:lnTo>
                  <a:pt x="22" y="265"/>
                </a:lnTo>
                <a:lnTo>
                  <a:pt x="22" y="265"/>
                </a:lnTo>
                <a:lnTo>
                  <a:pt x="22" y="265"/>
                </a:lnTo>
                <a:lnTo>
                  <a:pt x="23" y="264"/>
                </a:lnTo>
                <a:lnTo>
                  <a:pt x="23" y="264"/>
                </a:lnTo>
                <a:lnTo>
                  <a:pt x="24" y="261"/>
                </a:lnTo>
                <a:lnTo>
                  <a:pt x="24" y="261"/>
                </a:lnTo>
                <a:lnTo>
                  <a:pt x="24" y="245"/>
                </a:lnTo>
                <a:lnTo>
                  <a:pt x="24" y="245"/>
                </a:lnTo>
                <a:lnTo>
                  <a:pt x="24" y="244"/>
                </a:lnTo>
                <a:lnTo>
                  <a:pt x="24" y="244"/>
                </a:lnTo>
                <a:lnTo>
                  <a:pt x="24" y="244"/>
                </a:lnTo>
                <a:lnTo>
                  <a:pt x="24" y="244"/>
                </a:lnTo>
                <a:lnTo>
                  <a:pt x="20" y="248"/>
                </a:lnTo>
                <a:lnTo>
                  <a:pt x="20" y="248"/>
                </a:lnTo>
                <a:lnTo>
                  <a:pt x="20" y="250"/>
                </a:lnTo>
                <a:lnTo>
                  <a:pt x="20" y="250"/>
                </a:lnTo>
                <a:lnTo>
                  <a:pt x="22" y="261"/>
                </a:lnTo>
                <a:lnTo>
                  <a:pt x="22" y="261"/>
                </a:lnTo>
                <a:lnTo>
                  <a:pt x="22" y="265"/>
                </a:lnTo>
                <a:lnTo>
                  <a:pt x="22" y="265"/>
                </a:lnTo>
                <a:close/>
                <a:moveTo>
                  <a:pt x="159" y="370"/>
                </a:moveTo>
                <a:lnTo>
                  <a:pt x="159" y="370"/>
                </a:lnTo>
                <a:lnTo>
                  <a:pt x="161" y="369"/>
                </a:lnTo>
                <a:lnTo>
                  <a:pt x="162" y="368"/>
                </a:lnTo>
                <a:lnTo>
                  <a:pt x="162" y="368"/>
                </a:lnTo>
                <a:lnTo>
                  <a:pt x="174" y="368"/>
                </a:lnTo>
                <a:lnTo>
                  <a:pt x="174" y="368"/>
                </a:lnTo>
                <a:lnTo>
                  <a:pt x="174" y="366"/>
                </a:lnTo>
                <a:lnTo>
                  <a:pt x="174" y="366"/>
                </a:lnTo>
                <a:lnTo>
                  <a:pt x="162" y="366"/>
                </a:lnTo>
                <a:lnTo>
                  <a:pt x="162" y="366"/>
                </a:lnTo>
                <a:lnTo>
                  <a:pt x="161" y="366"/>
                </a:lnTo>
                <a:lnTo>
                  <a:pt x="161" y="366"/>
                </a:lnTo>
                <a:lnTo>
                  <a:pt x="154" y="368"/>
                </a:lnTo>
                <a:lnTo>
                  <a:pt x="154" y="368"/>
                </a:lnTo>
                <a:lnTo>
                  <a:pt x="152" y="368"/>
                </a:lnTo>
                <a:lnTo>
                  <a:pt x="152" y="368"/>
                </a:lnTo>
                <a:lnTo>
                  <a:pt x="148" y="366"/>
                </a:lnTo>
                <a:lnTo>
                  <a:pt x="144" y="365"/>
                </a:lnTo>
                <a:lnTo>
                  <a:pt x="144" y="365"/>
                </a:lnTo>
                <a:lnTo>
                  <a:pt x="141" y="366"/>
                </a:lnTo>
                <a:lnTo>
                  <a:pt x="141" y="366"/>
                </a:lnTo>
                <a:lnTo>
                  <a:pt x="138" y="366"/>
                </a:lnTo>
                <a:lnTo>
                  <a:pt x="138" y="366"/>
                </a:lnTo>
                <a:lnTo>
                  <a:pt x="137" y="366"/>
                </a:lnTo>
                <a:lnTo>
                  <a:pt x="137" y="368"/>
                </a:lnTo>
                <a:lnTo>
                  <a:pt x="137" y="368"/>
                </a:lnTo>
                <a:lnTo>
                  <a:pt x="137" y="368"/>
                </a:lnTo>
                <a:lnTo>
                  <a:pt x="137" y="368"/>
                </a:lnTo>
                <a:lnTo>
                  <a:pt x="155" y="368"/>
                </a:lnTo>
                <a:lnTo>
                  <a:pt x="155" y="368"/>
                </a:lnTo>
                <a:lnTo>
                  <a:pt x="157" y="369"/>
                </a:lnTo>
                <a:lnTo>
                  <a:pt x="158" y="370"/>
                </a:lnTo>
                <a:lnTo>
                  <a:pt x="158" y="370"/>
                </a:lnTo>
                <a:lnTo>
                  <a:pt x="159" y="370"/>
                </a:lnTo>
                <a:lnTo>
                  <a:pt x="159" y="370"/>
                </a:lnTo>
                <a:close/>
                <a:moveTo>
                  <a:pt x="267" y="96"/>
                </a:moveTo>
                <a:lnTo>
                  <a:pt x="267" y="96"/>
                </a:lnTo>
                <a:lnTo>
                  <a:pt x="266" y="112"/>
                </a:lnTo>
                <a:lnTo>
                  <a:pt x="266" y="129"/>
                </a:lnTo>
                <a:lnTo>
                  <a:pt x="266" y="129"/>
                </a:lnTo>
                <a:lnTo>
                  <a:pt x="267" y="130"/>
                </a:lnTo>
                <a:lnTo>
                  <a:pt x="267" y="132"/>
                </a:lnTo>
                <a:lnTo>
                  <a:pt x="267" y="132"/>
                </a:lnTo>
                <a:lnTo>
                  <a:pt x="267" y="130"/>
                </a:lnTo>
                <a:lnTo>
                  <a:pt x="267" y="130"/>
                </a:lnTo>
                <a:lnTo>
                  <a:pt x="267" y="100"/>
                </a:lnTo>
                <a:lnTo>
                  <a:pt x="267" y="100"/>
                </a:lnTo>
                <a:lnTo>
                  <a:pt x="267" y="96"/>
                </a:lnTo>
                <a:lnTo>
                  <a:pt x="267" y="96"/>
                </a:lnTo>
                <a:close/>
                <a:moveTo>
                  <a:pt x="279" y="272"/>
                </a:moveTo>
                <a:lnTo>
                  <a:pt x="279" y="272"/>
                </a:lnTo>
                <a:lnTo>
                  <a:pt x="279" y="272"/>
                </a:lnTo>
                <a:lnTo>
                  <a:pt x="279" y="272"/>
                </a:lnTo>
                <a:lnTo>
                  <a:pt x="282" y="270"/>
                </a:lnTo>
                <a:lnTo>
                  <a:pt x="282" y="270"/>
                </a:lnTo>
                <a:lnTo>
                  <a:pt x="282" y="268"/>
                </a:lnTo>
                <a:lnTo>
                  <a:pt x="282" y="268"/>
                </a:lnTo>
                <a:lnTo>
                  <a:pt x="283" y="261"/>
                </a:lnTo>
                <a:lnTo>
                  <a:pt x="283" y="261"/>
                </a:lnTo>
                <a:lnTo>
                  <a:pt x="284" y="258"/>
                </a:lnTo>
                <a:lnTo>
                  <a:pt x="284" y="258"/>
                </a:lnTo>
                <a:lnTo>
                  <a:pt x="283" y="251"/>
                </a:lnTo>
                <a:lnTo>
                  <a:pt x="283" y="251"/>
                </a:lnTo>
                <a:lnTo>
                  <a:pt x="283" y="250"/>
                </a:lnTo>
                <a:lnTo>
                  <a:pt x="283" y="250"/>
                </a:lnTo>
                <a:lnTo>
                  <a:pt x="282" y="252"/>
                </a:lnTo>
                <a:lnTo>
                  <a:pt x="280" y="254"/>
                </a:lnTo>
                <a:lnTo>
                  <a:pt x="280" y="254"/>
                </a:lnTo>
                <a:lnTo>
                  <a:pt x="280" y="262"/>
                </a:lnTo>
                <a:lnTo>
                  <a:pt x="280" y="262"/>
                </a:lnTo>
                <a:lnTo>
                  <a:pt x="279" y="270"/>
                </a:lnTo>
                <a:lnTo>
                  <a:pt x="279" y="270"/>
                </a:lnTo>
                <a:lnTo>
                  <a:pt x="279" y="272"/>
                </a:lnTo>
                <a:lnTo>
                  <a:pt x="279" y="272"/>
                </a:lnTo>
                <a:close/>
                <a:moveTo>
                  <a:pt x="34" y="174"/>
                </a:moveTo>
                <a:lnTo>
                  <a:pt x="34" y="174"/>
                </a:lnTo>
                <a:lnTo>
                  <a:pt x="34" y="174"/>
                </a:lnTo>
                <a:lnTo>
                  <a:pt x="34" y="174"/>
                </a:lnTo>
                <a:lnTo>
                  <a:pt x="37" y="173"/>
                </a:lnTo>
                <a:lnTo>
                  <a:pt x="37" y="173"/>
                </a:lnTo>
                <a:lnTo>
                  <a:pt x="37" y="170"/>
                </a:lnTo>
                <a:lnTo>
                  <a:pt x="37" y="170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6" y="156"/>
                </a:lnTo>
                <a:lnTo>
                  <a:pt x="36" y="156"/>
                </a:lnTo>
                <a:lnTo>
                  <a:pt x="34" y="157"/>
                </a:lnTo>
                <a:lnTo>
                  <a:pt x="34" y="157"/>
                </a:lnTo>
                <a:lnTo>
                  <a:pt x="34" y="163"/>
                </a:lnTo>
                <a:lnTo>
                  <a:pt x="34" y="163"/>
                </a:lnTo>
                <a:lnTo>
                  <a:pt x="34" y="171"/>
                </a:lnTo>
                <a:lnTo>
                  <a:pt x="34" y="171"/>
                </a:lnTo>
                <a:lnTo>
                  <a:pt x="34" y="174"/>
                </a:lnTo>
                <a:lnTo>
                  <a:pt x="34" y="174"/>
                </a:lnTo>
                <a:close/>
                <a:moveTo>
                  <a:pt x="283" y="132"/>
                </a:moveTo>
                <a:lnTo>
                  <a:pt x="283" y="132"/>
                </a:lnTo>
                <a:lnTo>
                  <a:pt x="284" y="129"/>
                </a:lnTo>
                <a:lnTo>
                  <a:pt x="284" y="129"/>
                </a:lnTo>
                <a:lnTo>
                  <a:pt x="286" y="127"/>
                </a:lnTo>
                <a:lnTo>
                  <a:pt x="286" y="127"/>
                </a:lnTo>
                <a:lnTo>
                  <a:pt x="286" y="115"/>
                </a:lnTo>
                <a:lnTo>
                  <a:pt x="286" y="115"/>
                </a:lnTo>
                <a:lnTo>
                  <a:pt x="286" y="113"/>
                </a:lnTo>
                <a:lnTo>
                  <a:pt x="286" y="113"/>
                </a:lnTo>
                <a:lnTo>
                  <a:pt x="283" y="116"/>
                </a:lnTo>
                <a:lnTo>
                  <a:pt x="283" y="116"/>
                </a:lnTo>
                <a:lnTo>
                  <a:pt x="283" y="117"/>
                </a:lnTo>
                <a:lnTo>
                  <a:pt x="283" y="117"/>
                </a:lnTo>
                <a:lnTo>
                  <a:pt x="282" y="126"/>
                </a:lnTo>
                <a:lnTo>
                  <a:pt x="282" y="126"/>
                </a:lnTo>
                <a:lnTo>
                  <a:pt x="280" y="130"/>
                </a:lnTo>
                <a:lnTo>
                  <a:pt x="280" y="130"/>
                </a:lnTo>
                <a:lnTo>
                  <a:pt x="283" y="132"/>
                </a:lnTo>
                <a:lnTo>
                  <a:pt x="283" y="132"/>
                </a:lnTo>
                <a:close/>
                <a:moveTo>
                  <a:pt x="44" y="216"/>
                </a:moveTo>
                <a:lnTo>
                  <a:pt x="44" y="216"/>
                </a:lnTo>
                <a:lnTo>
                  <a:pt x="46" y="214"/>
                </a:lnTo>
                <a:lnTo>
                  <a:pt x="46" y="213"/>
                </a:lnTo>
                <a:lnTo>
                  <a:pt x="46" y="213"/>
                </a:lnTo>
                <a:lnTo>
                  <a:pt x="46" y="211"/>
                </a:lnTo>
                <a:lnTo>
                  <a:pt x="46" y="211"/>
                </a:lnTo>
                <a:lnTo>
                  <a:pt x="46" y="206"/>
                </a:lnTo>
                <a:lnTo>
                  <a:pt x="46" y="206"/>
                </a:lnTo>
                <a:lnTo>
                  <a:pt x="47" y="203"/>
                </a:lnTo>
                <a:lnTo>
                  <a:pt x="47" y="203"/>
                </a:lnTo>
                <a:lnTo>
                  <a:pt x="46" y="203"/>
                </a:lnTo>
                <a:lnTo>
                  <a:pt x="46" y="203"/>
                </a:lnTo>
                <a:lnTo>
                  <a:pt x="44" y="203"/>
                </a:lnTo>
                <a:lnTo>
                  <a:pt x="44" y="201"/>
                </a:lnTo>
                <a:lnTo>
                  <a:pt x="44" y="201"/>
                </a:lnTo>
                <a:lnTo>
                  <a:pt x="44" y="200"/>
                </a:lnTo>
                <a:lnTo>
                  <a:pt x="44" y="200"/>
                </a:lnTo>
                <a:lnTo>
                  <a:pt x="43" y="187"/>
                </a:lnTo>
                <a:lnTo>
                  <a:pt x="43" y="187"/>
                </a:lnTo>
                <a:lnTo>
                  <a:pt x="43" y="186"/>
                </a:lnTo>
                <a:lnTo>
                  <a:pt x="43" y="186"/>
                </a:lnTo>
                <a:lnTo>
                  <a:pt x="43" y="193"/>
                </a:lnTo>
                <a:lnTo>
                  <a:pt x="43" y="193"/>
                </a:lnTo>
                <a:lnTo>
                  <a:pt x="43" y="196"/>
                </a:lnTo>
                <a:lnTo>
                  <a:pt x="43" y="196"/>
                </a:lnTo>
                <a:lnTo>
                  <a:pt x="43" y="197"/>
                </a:lnTo>
                <a:lnTo>
                  <a:pt x="41" y="198"/>
                </a:lnTo>
                <a:lnTo>
                  <a:pt x="41" y="198"/>
                </a:lnTo>
                <a:lnTo>
                  <a:pt x="41" y="200"/>
                </a:lnTo>
                <a:lnTo>
                  <a:pt x="41" y="201"/>
                </a:lnTo>
                <a:lnTo>
                  <a:pt x="41" y="201"/>
                </a:lnTo>
                <a:lnTo>
                  <a:pt x="41" y="204"/>
                </a:lnTo>
                <a:lnTo>
                  <a:pt x="41" y="204"/>
                </a:lnTo>
                <a:lnTo>
                  <a:pt x="40" y="204"/>
                </a:lnTo>
                <a:lnTo>
                  <a:pt x="40" y="204"/>
                </a:lnTo>
                <a:lnTo>
                  <a:pt x="43" y="206"/>
                </a:lnTo>
                <a:lnTo>
                  <a:pt x="43" y="207"/>
                </a:lnTo>
                <a:lnTo>
                  <a:pt x="43" y="207"/>
                </a:lnTo>
                <a:lnTo>
                  <a:pt x="43" y="210"/>
                </a:lnTo>
                <a:lnTo>
                  <a:pt x="43" y="210"/>
                </a:lnTo>
                <a:lnTo>
                  <a:pt x="44" y="216"/>
                </a:lnTo>
                <a:lnTo>
                  <a:pt x="44" y="216"/>
                </a:lnTo>
                <a:close/>
                <a:moveTo>
                  <a:pt x="51" y="353"/>
                </a:moveTo>
                <a:lnTo>
                  <a:pt x="51" y="353"/>
                </a:lnTo>
                <a:lnTo>
                  <a:pt x="60" y="355"/>
                </a:lnTo>
                <a:lnTo>
                  <a:pt x="60" y="355"/>
                </a:lnTo>
                <a:lnTo>
                  <a:pt x="61" y="353"/>
                </a:lnTo>
                <a:lnTo>
                  <a:pt x="63" y="353"/>
                </a:lnTo>
                <a:lnTo>
                  <a:pt x="63" y="353"/>
                </a:lnTo>
                <a:lnTo>
                  <a:pt x="66" y="352"/>
                </a:lnTo>
                <a:lnTo>
                  <a:pt x="67" y="349"/>
                </a:lnTo>
                <a:lnTo>
                  <a:pt x="67" y="349"/>
                </a:lnTo>
                <a:lnTo>
                  <a:pt x="54" y="349"/>
                </a:lnTo>
                <a:lnTo>
                  <a:pt x="54" y="349"/>
                </a:lnTo>
                <a:lnTo>
                  <a:pt x="54" y="351"/>
                </a:lnTo>
                <a:lnTo>
                  <a:pt x="54" y="351"/>
                </a:lnTo>
                <a:lnTo>
                  <a:pt x="51" y="353"/>
                </a:lnTo>
                <a:lnTo>
                  <a:pt x="51" y="353"/>
                </a:lnTo>
                <a:close/>
                <a:moveTo>
                  <a:pt x="30" y="360"/>
                </a:moveTo>
                <a:lnTo>
                  <a:pt x="30" y="360"/>
                </a:lnTo>
                <a:lnTo>
                  <a:pt x="27" y="358"/>
                </a:lnTo>
                <a:lnTo>
                  <a:pt x="27" y="358"/>
                </a:lnTo>
                <a:lnTo>
                  <a:pt x="22" y="352"/>
                </a:lnTo>
                <a:lnTo>
                  <a:pt x="22" y="352"/>
                </a:lnTo>
                <a:lnTo>
                  <a:pt x="16" y="345"/>
                </a:lnTo>
                <a:lnTo>
                  <a:pt x="16" y="345"/>
                </a:lnTo>
                <a:lnTo>
                  <a:pt x="13" y="339"/>
                </a:lnTo>
                <a:lnTo>
                  <a:pt x="12" y="333"/>
                </a:lnTo>
                <a:lnTo>
                  <a:pt x="12" y="333"/>
                </a:lnTo>
                <a:lnTo>
                  <a:pt x="10" y="329"/>
                </a:lnTo>
                <a:lnTo>
                  <a:pt x="10" y="329"/>
                </a:lnTo>
                <a:lnTo>
                  <a:pt x="10" y="331"/>
                </a:lnTo>
                <a:lnTo>
                  <a:pt x="10" y="331"/>
                </a:lnTo>
                <a:lnTo>
                  <a:pt x="12" y="336"/>
                </a:lnTo>
                <a:lnTo>
                  <a:pt x="12" y="336"/>
                </a:lnTo>
                <a:lnTo>
                  <a:pt x="16" y="346"/>
                </a:lnTo>
                <a:lnTo>
                  <a:pt x="16" y="346"/>
                </a:lnTo>
                <a:lnTo>
                  <a:pt x="19" y="351"/>
                </a:lnTo>
                <a:lnTo>
                  <a:pt x="22" y="353"/>
                </a:lnTo>
                <a:lnTo>
                  <a:pt x="30" y="360"/>
                </a:lnTo>
                <a:lnTo>
                  <a:pt x="30" y="360"/>
                </a:lnTo>
                <a:lnTo>
                  <a:pt x="30" y="360"/>
                </a:lnTo>
                <a:lnTo>
                  <a:pt x="30" y="360"/>
                </a:lnTo>
                <a:close/>
                <a:moveTo>
                  <a:pt x="158" y="45"/>
                </a:moveTo>
                <a:lnTo>
                  <a:pt x="158" y="45"/>
                </a:lnTo>
                <a:lnTo>
                  <a:pt x="154" y="44"/>
                </a:lnTo>
                <a:lnTo>
                  <a:pt x="154" y="44"/>
                </a:lnTo>
                <a:lnTo>
                  <a:pt x="152" y="44"/>
                </a:lnTo>
                <a:lnTo>
                  <a:pt x="152" y="44"/>
                </a:lnTo>
                <a:lnTo>
                  <a:pt x="132" y="44"/>
                </a:lnTo>
                <a:lnTo>
                  <a:pt x="132" y="44"/>
                </a:lnTo>
                <a:lnTo>
                  <a:pt x="115" y="42"/>
                </a:lnTo>
                <a:lnTo>
                  <a:pt x="115" y="42"/>
                </a:lnTo>
                <a:lnTo>
                  <a:pt x="114" y="42"/>
                </a:lnTo>
                <a:lnTo>
                  <a:pt x="114" y="42"/>
                </a:lnTo>
                <a:lnTo>
                  <a:pt x="113" y="44"/>
                </a:lnTo>
                <a:lnTo>
                  <a:pt x="113" y="44"/>
                </a:lnTo>
                <a:lnTo>
                  <a:pt x="110" y="42"/>
                </a:lnTo>
                <a:lnTo>
                  <a:pt x="110" y="42"/>
                </a:lnTo>
                <a:lnTo>
                  <a:pt x="88" y="42"/>
                </a:lnTo>
                <a:lnTo>
                  <a:pt x="88" y="42"/>
                </a:lnTo>
                <a:lnTo>
                  <a:pt x="87" y="42"/>
                </a:lnTo>
                <a:lnTo>
                  <a:pt x="87" y="42"/>
                </a:lnTo>
                <a:lnTo>
                  <a:pt x="122" y="44"/>
                </a:lnTo>
                <a:lnTo>
                  <a:pt x="158" y="45"/>
                </a:lnTo>
                <a:lnTo>
                  <a:pt x="158" y="45"/>
                </a:lnTo>
                <a:close/>
                <a:moveTo>
                  <a:pt x="290" y="223"/>
                </a:moveTo>
                <a:lnTo>
                  <a:pt x="290" y="223"/>
                </a:lnTo>
                <a:lnTo>
                  <a:pt x="289" y="224"/>
                </a:lnTo>
                <a:lnTo>
                  <a:pt x="289" y="227"/>
                </a:lnTo>
                <a:lnTo>
                  <a:pt x="289" y="227"/>
                </a:lnTo>
                <a:lnTo>
                  <a:pt x="289" y="234"/>
                </a:lnTo>
                <a:lnTo>
                  <a:pt x="289" y="234"/>
                </a:lnTo>
                <a:lnTo>
                  <a:pt x="289" y="235"/>
                </a:lnTo>
                <a:lnTo>
                  <a:pt x="289" y="235"/>
                </a:lnTo>
                <a:lnTo>
                  <a:pt x="287" y="237"/>
                </a:lnTo>
                <a:lnTo>
                  <a:pt x="286" y="237"/>
                </a:lnTo>
                <a:lnTo>
                  <a:pt x="286" y="237"/>
                </a:lnTo>
                <a:lnTo>
                  <a:pt x="286" y="235"/>
                </a:lnTo>
                <a:lnTo>
                  <a:pt x="286" y="235"/>
                </a:lnTo>
                <a:lnTo>
                  <a:pt x="286" y="244"/>
                </a:lnTo>
                <a:lnTo>
                  <a:pt x="286" y="244"/>
                </a:lnTo>
                <a:lnTo>
                  <a:pt x="286" y="244"/>
                </a:lnTo>
                <a:lnTo>
                  <a:pt x="286" y="244"/>
                </a:lnTo>
                <a:lnTo>
                  <a:pt x="289" y="241"/>
                </a:lnTo>
                <a:lnTo>
                  <a:pt x="289" y="241"/>
                </a:lnTo>
                <a:lnTo>
                  <a:pt x="290" y="240"/>
                </a:lnTo>
                <a:lnTo>
                  <a:pt x="290" y="240"/>
                </a:lnTo>
                <a:lnTo>
                  <a:pt x="290" y="227"/>
                </a:lnTo>
                <a:lnTo>
                  <a:pt x="290" y="227"/>
                </a:lnTo>
                <a:lnTo>
                  <a:pt x="290" y="223"/>
                </a:lnTo>
                <a:lnTo>
                  <a:pt x="290" y="223"/>
                </a:lnTo>
                <a:close/>
                <a:moveTo>
                  <a:pt x="279" y="251"/>
                </a:moveTo>
                <a:lnTo>
                  <a:pt x="279" y="251"/>
                </a:lnTo>
                <a:lnTo>
                  <a:pt x="280" y="235"/>
                </a:lnTo>
                <a:lnTo>
                  <a:pt x="280" y="235"/>
                </a:lnTo>
                <a:lnTo>
                  <a:pt x="279" y="237"/>
                </a:lnTo>
                <a:lnTo>
                  <a:pt x="279" y="237"/>
                </a:lnTo>
                <a:lnTo>
                  <a:pt x="277" y="238"/>
                </a:lnTo>
                <a:lnTo>
                  <a:pt x="277" y="238"/>
                </a:lnTo>
                <a:lnTo>
                  <a:pt x="277" y="238"/>
                </a:lnTo>
                <a:lnTo>
                  <a:pt x="276" y="240"/>
                </a:lnTo>
                <a:lnTo>
                  <a:pt x="276" y="240"/>
                </a:lnTo>
                <a:lnTo>
                  <a:pt x="275" y="243"/>
                </a:lnTo>
                <a:lnTo>
                  <a:pt x="275" y="243"/>
                </a:lnTo>
                <a:lnTo>
                  <a:pt x="276" y="250"/>
                </a:lnTo>
                <a:lnTo>
                  <a:pt x="276" y="250"/>
                </a:lnTo>
                <a:lnTo>
                  <a:pt x="276" y="251"/>
                </a:lnTo>
                <a:lnTo>
                  <a:pt x="276" y="251"/>
                </a:lnTo>
                <a:lnTo>
                  <a:pt x="277" y="250"/>
                </a:lnTo>
                <a:lnTo>
                  <a:pt x="279" y="251"/>
                </a:lnTo>
                <a:lnTo>
                  <a:pt x="279" y="251"/>
                </a:lnTo>
                <a:close/>
                <a:moveTo>
                  <a:pt x="16" y="319"/>
                </a:moveTo>
                <a:lnTo>
                  <a:pt x="16" y="319"/>
                </a:lnTo>
                <a:lnTo>
                  <a:pt x="16" y="316"/>
                </a:lnTo>
                <a:lnTo>
                  <a:pt x="16" y="315"/>
                </a:lnTo>
                <a:lnTo>
                  <a:pt x="16" y="315"/>
                </a:lnTo>
                <a:lnTo>
                  <a:pt x="16" y="312"/>
                </a:lnTo>
                <a:lnTo>
                  <a:pt x="16" y="312"/>
                </a:lnTo>
                <a:lnTo>
                  <a:pt x="16" y="311"/>
                </a:lnTo>
                <a:lnTo>
                  <a:pt x="16" y="311"/>
                </a:lnTo>
                <a:lnTo>
                  <a:pt x="17" y="309"/>
                </a:lnTo>
                <a:lnTo>
                  <a:pt x="17" y="309"/>
                </a:lnTo>
                <a:lnTo>
                  <a:pt x="17" y="298"/>
                </a:lnTo>
                <a:lnTo>
                  <a:pt x="17" y="298"/>
                </a:lnTo>
                <a:lnTo>
                  <a:pt x="17" y="298"/>
                </a:lnTo>
                <a:lnTo>
                  <a:pt x="17" y="298"/>
                </a:lnTo>
                <a:lnTo>
                  <a:pt x="17" y="298"/>
                </a:lnTo>
                <a:lnTo>
                  <a:pt x="17" y="298"/>
                </a:lnTo>
                <a:lnTo>
                  <a:pt x="13" y="304"/>
                </a:lnTo>
                <a:lnTo>
                  <a:pt x="13" y="304"/>
                </a:lnTo>
                <a:lnTo>
                  <a:pt x="13" y="305"/>
                </a:lnTo>
                <a:lnTo>
                  <a:pt x="13" y="305"/>
                </a:lnTo>
                <a:lnTo>
                  <a:pt x="14" y="314"/>
                </a:lnTo>
                <a:lnTo>
                  <a:pt x="14" y="314"/>
                </a:lnTo>
                <a:lnTo>
                  <a:pt x="16" y="319"/>
                </a:lnTo>
                <a:lnTo>
                  <a:pt x="16" y="319"/>
                </a:lnTo>
                <a:close/>
                <a:moveTo>
                  <a:pt x="232" y="352"/>
                </a:moveTo>
                <a:lnTo>
                  <a:pt x="232" y="352"/>
                </a:lnTo>
                <a:lnTo>
                  <a:pt x="232" y="352"/>
                </a:lnTo>
                <a:lnTo>
                  <a:pt x="232" y="352"/>
                </a:lnTo>
                <a:lnTo>
                  <a:pt x="223" y="352"/>
                </a:lnTo>
                <a:lnTo>
                  <a:pt x="223" y="352"/>
                </a:lnTo>
                <a:lnTo>
                  <a:pt x="222" y="353"/>
                </a:lnTo>
                <a:lnTo>
                  <a:pt x="221" y="353"/>
                </a:lnTo>
                <a:lnTo>
                  <a:pt x="221" y="353"/>
                </a:lnTo>
                <a:lnTo>
                  <a:pt x="218" y="355"/>
                </a:lnTo>
                <a:lnTo>
                  <a:pt x="218" y="355"/>
                </a:lnTo>
                <a:lnTo>
                  <a:pt x="216" y="358"/>
                </a:lnTo>
                <a:lnTo>
                  <a:pt x="216" y="358"/>
                </a:lnTo>
                <a:lnTo>
                  <a:pt x="215" y="359"/>
                </a:lnTo>
                <a:lnTo>
                  <a:pt x="215" y="359"/>
                </a:lnTo>
                <a:lnTo>
                  <a:pt x="215" y="359"/>
                </a:lnTo>
                <a:lnTo>
                  <a:pt x="215" y="359"/>
                </a:lnTo>
                <a:lnTo>
                  <a:pt x="216" y="358"/>
                </a:lnTo>
                <a:lnTo>
                  <a:pt x="218" y="358"/>
                </a:lnTo>
                <a:lnTo>
                  <a:pt x="218" y="358"/>
                </a:lnTo>
                <a:lnTo>
                  <a:pt x="228" y="356"/>
                </a:lnTo>
                <a:lnTo>
                  <a:pt x="228" y="356"/>
                </a:lnTo>
                <a:lnTo>
                  <a:pt x="229" y="355"/>
                </a:lnTo>
                <a:lnTo>
                  <a:pt x="229" y="355"/>
                </a:lnTo>
                <a:lnTo>
                  <a:pt x="232" y="352"/>
                </a:lnTo>
                <a:lnTo>
                  <a:pt x="232" y="352"/>
                </a:lnTo>
                <a:close/>
                <a:moveTo>
                  <a:pt x="289" y="160"/>
                </a:moveTo>
                <a:lnTo>
                  <a:pt x="289" y="160"/>
                </a:lnTo>
                <a:lnTo>
                  <a:pt x="289" y="160"/>
                </a:lnTo>
                <a:lnTo>
                  <a:pt x="289" y="160"/>
                </a:lnTo>
                <a:lnTo>
                  <a:pt x="290" y="159"/>
                </a:lnTo>
                <a:lnTo>
                  <a:pt x="290" y="159"/>
                </a:lnTo>
                <a:lnTo>
                  <a:pt x="292" y="157"/>
                </a:lnTo>
                <a:lnTo>
                  <a:pt x="292" y="157"/>
                </a:lnTo>
                <a:lnTo>
                  <a:pt x="292" y="143"/>
                </a:lnTo>
                <a:lnTo>
                  <a:pt x="292" y="143"/>
                </a:lnTo>
                <a:lnTo>
                  <a:pt x="292" y="142"/>
                </a:lnTo>
                <a:lnTo>
                  <a:pt x="292" y="142"/>
                </a:lnTo>
                <a:lnTo>
                  <a:pt x="289" y="146"/>
                </a:lnTo>
                <a:lnTo>
                  <a:pt x="289" y="146"/>
                </a:lnTo>
                <a:lnTo>
                  <a:pt x="289" y="147"/>
                </a:lnTo>
                <a:lnTo>
                  <a:pt x="289" y="147"/>
                </a:lnTo>
                <a:lnTo>
                  <a:pt x="289" y="160"/>
                </a:lnTo>
                <a:lnTo>
                  <a:pt x="289" y="160"/>
                </a:lnTo>
                <a:lnTo>
                  <a:pt x="289" y="160"/>
                </a:lnTo>
                <a:lnTo>
                  <a:pt x="289" y="160"/>
                </a:lnTo>
                <a:close/>
                <a:moveTo>
                  <a:pt x="296" y="154"/>
                </a:moveTo>
                <a:lnTo>
                  <a:pt x="296" y="154"/>
                </a:lnTo>
                <a:lnTo>
                  <a:pt x="296" y="154"/>
                </a:lnTo>
                <a:lnTo>
                  <a:pt x="296" y="154"/>
                </a:lnTo>
                <a:lnTo>
                  <a:pt x="294" y="157"/>
                </a:lnTo>
                <a:lnTo>
                  <a:pt x="294" y="157"/>
                </a:lnTo>
                <a:lnTo>
                  <a:pt x="294" y="159"/>
                </a:lnTo>
                <a:lnTo>
                  <a:pt x="294" y="159"/>
                </a:lnTo>
                <a:lnTo>
                  <a:pt x="293" y="169"/>
                </a:lnTo>
                <a:lnTo>
                  <a:pt x="293" y="169"/>
                </a:lnTo>
                <a:lnTo>
                  <a:pt x="293" y="170"/>
                </a:lnTo>
                <a:lnTo>
                  <a:pt x="293" y="170"/>
                </a:lnTo>
                <a:lnTo>
                  <a:pt x="294" y="169"/>
                </a:lnTo>
                <a:lnTo>
                  <a:pt x="296" y="171"/>
                </a:lnTo>
                <a:lnTo>
                  <a:pt x="296" y="171"/>
                </a:lnTo>
                <a:lnTo>
                  <a:pt x="296" y="171"/>
                </a:lnTo>
                <a:lnTo>
                  <a:pt x="296" y="171"/>
                </a:lnTo>
                <a:lnTo>
                  <a:pt x="296" y="174"/>
                </a:lnTo>
                <a:lnTo>
                  <a:pt x="296" y="174"/>
                </a:lnTo>
                <a:lnTo>
                  <a:pt x="297" y="173"/>
                </a:lnTo>
                <a:lnTo>
                  <a:pt x="297" y="173"/>
                </a:lnTo>
                <a:lnTo>
                  <a:pt x="296" y="156"/>
                </a:lnTo>
                <a:lnTo>
                  <a:pt x="296" y="156"/>
                </a:lnTo>
                <a:lnTo>
                  <a:pt x="296" y="154"/>
                </a:lnTo>
                <a:lnTo>
                  <a:pt x="296" y="154"/>
                </a:lnTo>
                <a:close/>
                <a:moveTo>
                  <a:pt x="289" y="90"/>
                </a:moveTo>
                <a:lnTo>
                  <a:pt x="289" y="90"/>
                </a:lnTo>
                <a:lnTo>
                  <a:pt x="293" y="85"/>
                </a:lnTo>
                <a:lnTo>
                  <a:pt x="293" y="85"/>
                </a:lnTo>
                <a:lnTo>
                  <a:pt x="292" y="85"/>
                </a:lnTo>
                <a:lnTo>
                  <a:pt x="290" y="83"/>
                </a:lnTo>
                <a:lnTo>
                  <a:pt x="290" y="83"/>
                </a:lnTo>
                <a:lnTo>
                  <a:pt x="290" y="83"/>
                </a:lnTo>
                <a:lnTo>
                  <a:pt x="290" y="83"/>
                </a:lnTo>
                <a:lnTo>
                  <a:pt x="290" y="73"/>
                </a:lnTo>
                <a:lnTo>
                  <a:pt x="290" y="73"/>
                </a:lnTo>
                <a:lnTo>
                  <a:pt x="290" y="72"/>
                </a:lnTo>
                <a:lnTo>
                  <a:pt x="290" y="72"/>
                </a:lnTo>
                <a:lnTo>
                  <a:pt x="289" y="73"/>
                </a:lnTo>
                <a:lnTo>
                  <a:pt x="289" y="73"/>
                </a:lnTo>
                <a:lnTo>
                  <a:pt x="289" y="75"/>
                </a:lnTo>
                <a:lnTo>
                  <a:pt x="289" y="75"/>
                </a:lnTo>
                <a:lnTo>
                  <a:pt x="289" y="81"/>
                </a:lnTo>
                <a:lnTo>
                  <a:pt x="289" y="81"/>
                </a:lnTo>
                <a:lnTo>
                  <a:pt x="289" y="90"/>
                </a:lnTo>
                <a:lnTo>
                  <a:pt x="289" y="90"/>
                </a:lnTo>
                <a:close/>
                <a:moveTo>
                  <a:pt x="94" y="352"/>
                </a:moveTo>
                <a:lnTo>
                  <a:pt x="94" y="352"/>
                </a:lnTo>
                <a:lnTo>
                  <a:pt x="81" y="352"/>
                </a:lnTo>
                <a:lnTo>
                  <a:pt x="81" y="352"/>
                </a:lnTo>
                <a:lnTo>
                  <a:pt x="81" y="352"/>
                </a:lnTo>
                <a:lnTo>
                  <a:pt x="81" y="352"/>
                </a:lnTo>
                <a:lnTo>
                  <a:pt x="78" y="355"/>
                </a:lnTo>
                <a:lnTo>
                  <a:pt x="78" y="355"/>
                </a:lnTo>
                <a:lnTo>
                  <a:pt x="91" y="355"/>
                </a:lnTo>
                <a:lnTo>
                  <a:pt x="91" y="355"/>
                </a:lnTo>
                <a:lnTo>
                  <a:pt x="93" y="355"/>
                </a:lnTo>
                <a:lnTo>
                  <a:pt x="93" y="355"/>
                </a:lnTo>
                <a:lnTo>
                  <a:pt x="94" y="352"/>
                </a:lnTo>
                <a:lnTo>
                  <a:pt x="94" y="352"/>
                </a:lnTo>
                <a:close/>
                <a:moveTo>
                  <a:pt x="20" y="72"/>
                </a:moveTo>
                <a:lnTo>
                  <a:pt x="20" y="72"/>
                </a:lnTo>
                <a:lnTo>
                  <a:pt x="20" y="71"/>
                </a:lnTo>
                <a:lnTo>
                  <a:pt x="20" y="71"/>
                </a:lnTo>
                <a:lnTo>
                  <a:pt x="22" y="55"/>
                </a:lnTo>
                <a:lnTo>
                  <a:pt x="22" y="55"/>
                </a:lnTo>
                <a:lnTo>
                  <a:pt x="22" y="54"/>
                </a:lnTo>
                <a:lnTo>
                  <a:pt x="20" y="52"/>
                </a:lnTo>
                <a:lnTo>
                  <a:pt x="20" y="52"/>
                </a:lnTo>
                <a:lnTo>
                  <a:pt x="19" y="62"/>
                </a:lnTo>
                <a:lnTo>
                  <a:pt x="17" y="72"/>
                </a:lnTo>
                <a:lnTo>
                  <a:pt x="17" y="72"/>
                </a:lnTo>
                <a:lnTo>
                  <a:pt x="20" y="72"/>
                </a:lnTo>
                <a:lnTo>
                  <a:pt x="20" y="72"/>
                </a:lnTo>
                <a:close/>
                <a:moveTo>
                  <a:pt x="135" y="349"/>
                </a:moveTo>
                <a:lnTo>
                  <a:pt x="135" y="349"/>
                </a:lnTo>
                <a:lnTo>
                  <a:pt x="135" y="348"/>
                </a:lnTo>
                <a:lnTo>
                  <a:pt x="135" y="348"/>
                </a:lnTo>
                <a:lnTo>
                  <a:pt x="137" y="345"/>
                </a:lnTo>
                <a:lnTo>
                  <a:pt x="140" y="342"/>
                </a:lnTo>
                <a:lnTo>
                  <a:pt x="140" y="342"/>
                </a:lnTo>
                <a:lnTo>
                  <a:pt x="141" y="339"/>
                </a:lnTo>
                <a:lnTo>
                  <a:pt x="141" y="339"/>
                </a:lnTo>
                <a:lnTo>
                  <a:pt x="135" y="339"/>
                </a:lnTo>
                <a:lnTo>
                  <a:pt x="135" y="339"/>
                </a:lnTo>
                <a:lnTo>
                  <a:pt x="135" y="341"/>
                </a:lnTo>
                <a:lnTo>
                  <a:pt x="135" y="341"/>
                </a:lnTo>
                <a:lnTo>
                  <a:pt x="132" y="343"/>
                </a:lnTo>
                <a:lnTo>
                  <a:pt x="132" y="343"/>
                </a:lnTo>
                <a:lnTo>
                  <a:pt x="134" y="343"/>
                </a:lnTo>
                <a:lnTo>
                  <a:pt x="134" y="343"/>
                </a:lnTo>
                <a:lnTo>
                  <a:pt x="135" y="345"/>
                </a:lnTo>
                <a:lnTo>
                  <a:pt x="135" y="345"/>
                </a:lnTo>
                <a:lnTo>
                  <a:pt x="135" y="345"/>
                </a:lnTo>
                <a:lnTo>
                  <a:pt x="135" y="345"/>
                </a:lnTo>
                <a:lnTo>
                  <a:pt x="135" y="346"/>
                </a:lnTo>
                <a:lnTo>
                  <a:pt x="135" y="346"/>
                </a:lnTo>
                <a:lnTo>
                  <a:pt x="134" y="346"/>
                </a:lnTo>
                <a:lnTo>
                  <a:pt x="134" y="346"/>
                </a:lnTo>
                <a:lnTo>
                  <a:pt x="131" y="348"/>
                </a:lnTo>
                <a:lnTo>
                  <a:pt x="131" y="348"/>
                </a:lnTo>
                <a:lnTo>
                  <a:pt x="130" y="348"/>
                </a:lnTo>
                <a:lnTo>
                  <a:pt x="128" y="349"/>
                </a:lnTo>
                <a:lnTo>
                  <a:pt x="128" y="349"/>
                </a:lnTo>
                <a:lnTo>
                  <a:pt x="135" y="349"/>
                </a:lnTo>
                <a:lnTo>
                  <a:pt x="135" y="349"/>
                </a:lnTo>
                <a:close/>
                <a:moveTo>
                  <a:pt x="287" y="186"/>
                </a:moveTo>
                <a:lnTo>
                  <a:pt x="287" y="186"/>
                </a:lnTo>
                <a:lnTo>
                  <a:pt x="286" y="187"/>
                </a:lnTo>
                <a:lnTo>
                  <a:pt x="286" y="189"/>
                </a:lnTo>
                <a:lnTo>
                  <a:pt x="286" y="189"/>
                </a:lnTo>
                <a:lnTo>
                  <a:pt x="284" y="194"/>
                </a:lnTo>
                <a:lnTo>
                  <a:pt x="284" y="194"/>
                </a:lnTo>
                <a:lnTo>
                  <a:pt x="284" y="198"/>
                </a:lnTo>
                <a:lnTo>
                  <a:pt x="284" y="198"/>
                </a:lnTo>
                <a:lnTo>
                  <a:pt x="284" y="203"/>
                </a:lnTo>
                <a:lnTo>
                  <a:pt x="284" y="203"/>
                </a:lnTo>
                <a:lnTo>
                  <a:pt x="284" y="207"/>
                </a:lnTo>
                <a:lnTo>
                  <a:pt x="284" y="207"/>
                </a:lnTo>
                <a:lnTo>
                  <a:pt x="286" y="206"/>
                </a:lnTo>
                <a:lnTo>
                  <a:pt x="286" y="206"/>
                </a:lnTo>
                <a:lnTo>
                  <a:pt x="287" y="204"/>
                </a:lnTo>
                <a:lnTo>
                  <a:pt x="287" y="204"/>
                </a:lnTo>
                <a:lnTo>
                  <a:pt x="287" y="187"/>
                </a:lnTo>
                <a:lnTo>
                  <a:pt x="287" y="187"/>
                </a:lnTo>
                <a:lnTo>
                  <a:pt x="287" y="186"/>
                </a:lnTo>
                <a:lnTo>
                  <a:pt x="287" y="186"/>
                </a:lnTo>
                <a:close/>
                <a:moveTo>
                  <a:pt x="51" y="56"/>
                </a:moveTo>
                <a:lnTo>
                  <a:pt x="51" y="56"/>
                </a:lnTo>
                <a:lnTo>
                  <a:pt x="51" y="59"/>
                </a:lnTo>
                <a:lnTo>
                  <a:pt x="51" y="63"/>
                </a:lnTo>
                <a:lnTo>
                  <a:pt x="51" y="63"/>
                </a:lnTo>
                <a:lnTo>
                  <a:pt x="51" y="63"/>
                </a:lnTo>
                <a:lnTo>
                  <a:pt x="51" y="63"/>
                </a:lnTo>
                <a:lnTo>
                  <a:pt x="50" y="68"/>
                </a:lnTo>
                <a:lnTo>
                  <a:pt x="50" y="68"/>
                </a:lnTo>
                <a:lnTo>
                  <a:pt x="50" y="71"/>
                </a:lnTo>
                <a:lnTo>
                  <a:pt x="51" y="72"/>
                </a:lnTo>
                <a:lnTo>
                  <a:pt x="51" y="72"/>
                </a:lnTo>
                <a:lnTo>
                  <a:pt x="53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59"/>
                </a:lnTo>
                <a:lnTo>
                  <a:pt x="54" y="59"/>
                </a:lnTo>
                <a:lnTo>
                  <a:pt x="53" y="58"/>
                </a:lnTo>
                <a:lnTo>
                  <a:pt x="51" y="56"/>
                </a:lnTo>
                <a:lnTo>
                  <a:pt x="51" y="56"/>
                </a:lnTo>
                <a:close/>
                <a:moveTo>
                  <a:pt x="289" y="223"/>
                </a:moveTo>
                <a:lnTo>
                  <a:pt x="289" y="223"/>
                </a:lnTo>
                <a:lnTo>
                  <a:pt x="290" y="220"/>
                </a:lnTo>
                <a:lnTo>
                  <a:pt x="292" y="218"/>
                </a:lnTo>
                <a:lnTo>
                  <a:pt x="292" y="218"/>
                </a:lnTo>
                <a:lnTo>
                  <a:pt x="292" y="206"/>
                </a:lnTo>
                <a:lnTo>
                  <a:pt x="292" y="206"/>
                </a:lnTo>
                <a:lnTo>
                  <a:pt x="293" y="204"/>
                </a:lnTo>
                <a:lnTo>
                  <a:pt x="293" y="204"/>
                </a:lnTo>
                <a:lnTo>
                  <a:pt x="293" y="203"/>
                </a:lnTo>
                <a:lnTo>
                  <a:pt x="293" y="200"/>
                </a:lnTo>
                <a:lnTo>
                  <a:pt x="293" y="200"/>
                </a:lnTo>
                <a:lnTo>
                  <a:pt x="290" y="203"/>
                </a:lnTo>
                <a:lnTo>
                  <a:pt x="290" y="203"/>
                </a:lnTo>
                <a:lnTo>
                  <a:pt x="290" y="204"/>
                </a:lnTo>
                <a:lnTo>
                  <a:pt x="290" y="204"/>
                </a:lnTo>
                <a:lnTo>
                  <a:pt x="289" y="216"/>
                </a:lnTo>
                <a:lnTo>
                  <a:pt x="289" y="216"/>
                </a:lnTo>
                <a:lnTo>
                  <a:pt x="289" y="223"/>
                </a:lnTo>
                <a:lnTo>
                  <a:pt x="289" y="223"/>
                </a:lnTo>
                <a:close/>
                <a:moveTo>
                  <a:pt x="34" y="126"/>
                </a:moveTo>
                <a:lnTo>
                  <a:pt x="34" y="126"/>
                </a:lnTo>
                <a:lnTo>
                  <a:pt x="37" y="123"/>
                </a:lnTo>
                <a:lnTo>
                  <a:pt x="37" y="123"/>
                </a:lnTo>
                <a:lnTo>
                  <a:pt x="37" y="122"/>
                </a:lnTo>
                <a:lnTo>
                  <a:pt x="37" y="122"/>
                </a:lnTo>
                <a:lnTo>
                  <a:pt x="37" y="119"/>
                </a:lnTo>
                <a:lnTo>
                  <a:pt x="37" y="119"/>
                </a:lnTo>
                <a:lnTo>
                  <a:pt x="37" y="119"/>
                </a:lnTo>
                <a:lnTo>
                  <a:pt x="37" y="119"/>
                </a:lnTo>
                <a:lnTo>
                  <a:pt x="37" y="116"/>
                </a:lnTo>
                <a:lnTo>
                  <a:pt x="37" y="116"/>
                </a:lnTo>
                <a:lnTo>
                  <a:pt x="37" y="113"/>
                </a:lnTo>
                <a:lnTo>
                  <a:pt x="37" y="113"/>
                </a:lnTo>
                <a:lnTo>
                  <a:pt x="34" y="115"/>
                </a:lnTo>
                <a:lnTo>
                  <a:pt x="34" y="115"/>
                </a:lnTo>
                <a:lnTo>
                  <a:pt x="34" y="116"/>
                </a:lnTo>
                <a:lnTo>
                  <a:pt x="34" y="116"/>
                </a:lnTo>
                <a:lnTo>
                  <a:pt x="34" y="123"/>
                </a:lnTo>
                <a:lnTo>
                  <a:pt x="34" y="123"/>
                </a:lnTo>
                <a:lnTo>
                  <a:pt x="34" y="126"/>
                </a:lnTo>
                <a:lnTo>
                  <a:pt x="34" y="126"/>
                </a:lnTo>
                <a:close/>
                <a:moveTo>
                  <a:pt x="280" y="99"/>
                </a:moveTo>
                <a:lnTo>
                  <a:pt x="280" y="99"/>
                </a:lnTo>
                <a:lnTo>
                  <a:pt x="280" y="99"/>
                </a:lnTo>
                <a:lnTo>
                  <a:pt x="280" y="99"/>
                </a:lnTo>
                <a:lnTo>
                  <a:pt x="282" y="98"/>
                </a:lnTo>
                <a:lnTo>
                  <a:pt x="282" y="98"/>
                </a:lnTo>
                <a:lnTo>
                  <a:pt x="283" y="95"/>
                </a:lnTo>
                <a:lnTo>
                  <a:pt x="283" y="93"/>
                </a:lnTo>
                <a:lnTo>
                  <a:pt x="283" y="93"/>
                </a:lnTo>
                <a:lnTo>
                  <a:pt x="283" y="85"/>
                </a:lnTo>
                <a:lnTo>
                  <a:pt x="283" y="85"/>
                </a:lnTo>
                <a:lnTo>
                  <a:pt x="283" y="83"/>
                </a:lnTo>
                <a:lnTo>
                  <a:pt x="283" y="83"/>
                </a:lnTo>
                <a:lnTo>
                  <a:pt x="280" y="85"/>
                </a:lnTo>
                <a:lnTo>
                  <a:pt x="280" y="85"/>
                </a:lnTo>
                <a:lnTo>
                  <a:pt x="280" y="99"/>
                </a:lnTo>
                <a:lnTo>
                  <a:pt x="280" y="99"/>
                </a:lnTo>
                <a:close/>
                <a:moveTo>
                  <a:pt x="76" y="341"/>
                </a:moveTo>
                <a:lnTo>
                  <a:pt x="76" y="341"/>
                </a:lnTo>
                <a:lnTo>
                  <a:pt x="86" y="341"/>
                </a:lnTo>
                <a:lnTo>
                  <a:pt x="86" y="341"/>
                </a:lnTo>
                <a:lnTo>
                  <a:pt x="88" y="338"/>
                </a:lnTo>
                <a:lnTo>
                  <a:pt x="88" y="338"/>
                </a:lnTo>
                <a:lnTo>
                  <a:pt x="88" y="338"/>
                </a:lnTo>
                <a:lnTo>
                  <a:pt x="88" y="338"/>
                </a:lnTo>
                <a:lnTo>
                  <a:pt x="78" y="336"/>
                </a:lnTo>
                <a:lnTo>
                  <a:pt x="78" y="336"/>
                </a:lnTo>
                <a:lnTo>
                  <a:pt x="78" y="338"/>
                </a:lnTo>
                <a:lnTo>
                  <a:pt x="78" y="338"/>
                </a:lnTo>
                <a:lnTo>
                  <a:pt x="76" y="341"/>
                </a:lnTo>
                <a:lnTo>
                  <a:pt x="76" y="341"/>
                </a:lnTo>
                <a:close/>
                <a:moveTo>
                  <a:pt x="283" y="99"/>
                </a:moveTo>
                <a:lnTo>
                  <a:pt x="283" y="99"/>
                </a:lnTo>
                <a:lnTo>
                  <a:pt x="282" y="99"/>
                </a:lnTo>
                <a:lnTo>
                  <a:pt x="282" y="99"/>
                </a:lnTo>
                <a:lnTo>
                  <a:pt x="280" y="100"/>
                </a:lnTo>
                <a:lnTo>
                  <a:pt x="280" y="100"/>
                </a:lnTo>
                <a:lnTo>
                  <a:pt x="280" y="103"/>
                </a:lnTo>
                <a:lnTo>
                  <a:pt x="280" y="103"/>
                </a:lnTo>
                <a:lnTo>
                  <a:pt x="279" y="108"/>
                </a:lnTo>
                <a:lnTo>
                  <a:pt x="279" y="108"/>
                </a:lnTo>
                <a:lnTo>
                  <a:pt x="279" y="109"/>
                </a:lnTo>
                <a:lnTo>
                  <a:pt x="279" y="109"/>
                </a:lnTo>
                <a:lnTo>
                  <a:pt x="279" y="110"/>
                </a:lnTo>
                <a:lnTo>
                  <a:pt x="279" y="110"/>
                </a:lnTo>
                <a:lnTo>
                  <a:pt x="279" y="117"/>
                </a:lnTo>
                <a:lnTo>
                  <a:pt x="279" y="117"/>
                </a:lnTo>
                <a:lnTo>
                  <a:pt x="279" y="119"/>
                </a:lnTo>
                <a:lnTo>
                  <a:pt x="279" y="119"/>
                </a:lnTo>
                <a:lnTo>
                  <a:pt x="279" y="119"/>
                </a:lnTo>
                <a:lnTo>
                  <a:pt x="279" y="119"/>
                </a:lnTo>
                <a:lnTo>
                  <a:pt x="280" y="117"/>
                </a:lnTo>
                <a:lnTo>
                  <a:pt x="280" y="116"/>
                </a:lnTo>
                <a:lnTo>
                  <a:pt x="280" y="116"/>
                </a:lnTo>
                <a:lnTo>
                  <a:pt x="283" y="99"/>
                </a:lnTo>
                <a:lnTo>
                  <a:pt x="283" y="99"/>
                </a:lnTo>
                <a:close/>
                <a:moveTo>
                  <a:pt x="26" y="200"/>
                </a:moveTo>
                <a:lnTo>
                  <a:pt x="26" y="200"/>
                </a:lnTo>
                <a:lnTo>
                  <a:pt x="27" y="198"/>
                </a:lnTo>
                <a:lnTo>
                  <a:pt x="27" y="197"/>
                </a:lnTo>
                <a:lnTo>
                  <a:pt x="27" y="197"/>
                </a:lnTo>
                <a:lnTo>
                  <a:pt x="29" y="187"/>
                </a:lnTo>
                <a:lnTo>
                  <a:pt x="29" y="187"/>
                </a:lnTo>
                <a:lnTo>
                  <a:pt x="29" y="184"/>
                </a:lnTo>
                <a:lnTo>
                  <a:pt x="29" y="184"/>
                </a:lnTo>
                <a:lnTo>
                  <a:pt x="26" y="187"/>
                </a:lnTo>
                <a:lnTo>
                  <a:pt x="26" y="187"/>
                </a:lnTo>
                <a:lnTo>
                  <a:pt x="24" y="189"/>
                </a:lnTo>
                <a:lnTo>
                  <a:pt x="24" y="189"/>
                </a:lnTo>
                <a:lnTo>
                  <a:pt x="26" y="198"/>
                </a:lnTo>
                <a:lnTo>
                  <a:pt x="26" y="198"/>
                </a:lnTo>
                <a:lnTo>
                  <a:pt x="26" y="200"/>
                </a:lnTo>
                <a:lnTo>
                  <a:pt x="26" y="200"/>
                </a:lnTo>
                <a:close/>
                <a:moveTo>
                  <a:pt x="34" y="55"/>
                </a:moveTo>
                <a:lnTo>
                  <a:pt x="34" y="55"/>
                </a:lnTo>
                <a:lnTo>
                  <a:pt x="37" y="52"/>
                </a:lnTo>
                <a:lnTo>
                  <a:pt x="37" y="52"/>
                </a:lnTo>
                <a:lnTo>
                  <a:pt x="37" y="52"/>
                </a:lnTo>
                <a:lnTo>
                  <a:pt x="37" y="52"/>
                </a:lnTo>
                <a:lnTo>
                  <a:pt x="37" y="48"/>
                </a:lnTo>
                <a:lnTo>
                  <a:pt x="37" y="48"/>
                </a:lnTo>
                <a:lnTo>
                  <a:pt x="37" y="46"/>
                </a:lnTo>
                <a:lnTo>
                  <a:pt x="37" y="46"/>
                </a:lnTo>
                <a:lnTo>
                  <a:pt x="34" y="41"/>
                </a:lnTo>
                <a:lnTo>
                  <a:pt x="34" y="41"/>
                </a:lnTo>
                <a:lnTo>
                  <a:pt x="34" y="38"/>
                </a:lnTo>
                <a:lnTo>
                  <a:pt x="34" y="38"/>
                </a:lnTo>
                <a:lnTo>
                  <a:pt x="33" y="39"/>
                </a:lnTo>
                <a:lnTo>
                  <a:pt x="33" y="39"/>
                </a:lnTo>
                <a:lnTo>
                  <a:pt x="33" y="41"/>
                </a:lnTo>
                <a:lnTo>
                  <a:pt x="33" y="41"/>
                </a:lnTo>
                <a:lnTo>
                  <a:pt x="34" y="49"/>
                </a:lnTo>
                <a:lnTo>
                  <a:pt x="34" y="49"/>
                </a:lnTo>
                <a:lnTo>
                  <a:pt x="34" y="55"/>
                </a:lnTo>
                <a:lnTo>
                  <a:pt x="34" y="55"/>
                </a:lnTo>
                <a:close/>
                <a:moveTo>
                  <a:pt x="105" y="362"/>
                </a:moveTo>
                <a:lnTo>
                  <a:pt x="105" y="362"/>
                </a:lnTo>
                <a:lnTo>
                  <a:pt x="113" y="363"/>
                </a:lnTo>
                <a:lnTo>
                  <a:pt x="113" y="363"/>
                </a:lnTo>
                <a:lnTo>
                  <a:pt x="114" y="363"/>
                </a:lnTo>
                <a:lnTo>
                  <a:pt x="117" y="362"/>
                </a:lnTo>
                <a:lnTo>
                  <a:pt x="117" y="362"/>
                </a:lnTo>
                <a:lnTo>
                  <a:pt x="117" y="360"/>
                </a:lnTo>
                <a:lnTo>
                  <a:pt x="117" y="360"/>
                </a:lnTo>
                <a:lnTo>
                  <a:pt x="117" y="359"/>
                </a:lnTo>
                <a:lnTo>
                  <a:pt x="117" y="359"/>
                </a:lnTo>
                <a:lnTo>
                  <a:pt x="110" y="359"/>
                </a:lnTo>
                <a:lnTo>
                  <a:pt x="110" y="359"/>
                </a:lnTo>
                <a:lnTo>
                  <a:pt x="108" y="359"/>
                </a:lnTo>
                <a:lnTo>
                  <a:pt x="108" y="359"/>
                </a:lnTo>
                <a:lnTo>
                  <a:pt x="107" y="359"/>
                </a:lnTo>
                <a:lnTo>
                  <a:pt x="107" y="359"/>
                </a:lnTo>
                <a:lnTo>
                  <a:pt x="105" y="362"/>
                </a:lnTo>
                <a:lnTo>
                  <a:pt x="105" y="362"/>
                </a:lnTo>
                <a:close/>
                <a:moveTo>
                  <a:pt x="36" y="311"/>
                </a:moveTo>
                <a:lnTo>
                  <a:pt x="36" y="311"/>
                </a:lnTo>
                <a:lnTo>
                  <a:pt x="36" y="311"/>
                </a:lnTo>
                <a:lnTo>
                  <a:pt x="36" y="311"/>
                </a:lnTo>
                <a:lnTo>
                  <a:pt x="33" y="315"/>
                </a:lnTo>
                <a:lnTo>
                  <a:pt x="33" y="315"/>
                </a:lnTo>
                <a:lnTo>
                  <a:pt x="33" y="316"/>
                </a:lnTo>
                <a:lnTo>
                  <a:pt x="33" y="316"/>
                </a:lnTo>
                <a:lnTo>
                  <a:pt x="33" y="321"/>
                </a:lnTo>
                <a:lnTo>
                  <a:pt x="33" y="321"/>
                </a:lnTo>
                <a:lnTo>
                  <a:pt x="36" y="326"/>
                </a:lnTo>
                <a:lnTo>
                  <a:pt x="36" y="326"/>
                </a:lnTo>
                <a:lnTo>
                  <a:pt x="37" y="325"/>
                </a:lnTo>
                <a:lnTo>
                  <a:pt x="37" y="325"/>
                </a:lnTo>
                <a:lnTo>
                  <a:pt x="37" y="325"/>
                </a:lnTo>
                <a:lnTo>
                  <a:pt x="37" y="324"/>
                </a:lnTo>
                <a:lnTo>
                  <a:pt x="37" y="324"/>
                </a:lnTo>
                <a:lnTo>
                  <a:pt x="36" y="322"/>
                </a:lnTo>
                <a:lnTo>
                  <a:pt x="36" y="322"/>
                </a:lnTo>
                <a:lnTo>
                  <a:pt x="36" y="318"/>
                </a:lnTo>
                <a:lnTo>
                  <a:pt x="36" y="318"/>
                </a:lnTo>
                <a:lnTo>
                  <a:pt x="36" y="311"/>
                </a:lnTo>
                <a:lnTo>
                  <a:pt x="36" y="311"/>
                </a:lnTo>
                <a:close/>
                <a:moveTo>
                  <a:pt x="273" y="282"/>
                </a:moveTo>
                <a:lnTo>
                  <a:pt x="273" y="282"/>
                </a:lnTo>
                <a:lnTo>
                  <a:pt x="272" y="284"/>
                </a:lnTo>
                <a:lnTo>
                  <a:pt x="270" y="285"/>
                </a:lnTo>
                <a:lnTo>
                  <a:pt x="270" y="285"/>
                </a:lnTo>
                <a:lnTo>
                  <a:pt x="269" y="302"/>
                </a:lnTo>
                <a:lnTo>
                  <a:pt x="269" y="302"/>
                </a:lnTo>
                <a:lnTo>
                  <a:pt x="269" y="304"/>
                </a:lnTo>
                <a:lnTo>
                  <a:pt x="269" y="304"/>
                </a:lnTo>
                <a:lnTo>
                  <a:pt x="270" y="301"/>
                </a:lnTo>
                <a:lnTo>
                  <a:pt x="270" y="301"/>
                </a:lnTo>
                <a:lnTo>
                  <a:pt x="273" y="284"/>
                </a:lnTo>
                <a:lnTo>
                  <a:pt x="273" y="284"/>
                </a:lnTo>
                <a:lnTo>
                  <a:pt x="273" y="282"/>
                </a:lnTo>
                <a:lnTo>
                  <a:pt x="273" y="282"/>
                </a:lnTo>
                <a:close/>
                <a:moveTo>
                  <a:pt x="41" y="221"/>
                </a:moveTo>
                <a:lnTo>
                  <a:pt x="41" y="221"/>
                </a:lnTo>
                <a:lnTo>
                  <a:pt x="41" y="224"/>
                </a:lnTo>
                <a:lnTo>
                  <a:pt x="40" y="225"/>
                </a:lnTo>
                <a:lnTo>
                  <a:pt x="40" y="225"/>
                </a:lnTo>
                <a:lnTo>
                  <a:pt x="41" y="240"/>
                </a:lnTo>
                <a:lnTo>
                  <a:pt x="41" y="240"/>
                </a:lnTo>
                <a:lnTo>
                  <a:pt x="41" y="241"/>
                </a:lnTo>
                <a:lnTo>
                  <a:pt x="41" y="241"/>
                </a:lnTo>
                <a:lnTo>
                  <a:pt x="41" y="241"/>
                </a:lnTo>
                <a:lnTo>
                  <a:pt x="41" y="241"/>
                </a:lnTo>
                <a:lnTo>
                  <a:pt x="43" y="240"/>
                </a:lnTo>
                <a:lnTo>
                  <a:pt x="43" y="240"/>
                </a:lnTo>
                <a:lnTo>
                  <a:pt x="43" y="231"/>
                </a:lnTo>
                <a:lnTo>
                  <a:pt x="43" y="231"/>
                </a:lnTo>
                <a:lnTo>
                  <a:pt x="43" y="223"/>
                </a:lnTo>
                <a:lnTo>
                  <a:pt x="43" y="223"/>
                </a:lnTo>
                <a:lnTo>
                  <a:pt x="41" y="221"/>
                </a:lnTo>
                <a:lnTo>
                  <a:pt x="41" y="221"/>
                </a:lnTo>
                <a:close/>
                <a:moveTo>
                  <a:pt x="40" y="187"/>
                </a:moveTo>
                <a:lnTo>
                  <a:pt x="40" y="187"/>
                </a:lnTo>
                <a:lnTo>
                  <a:pt x="40" y="187"/>
                </a:lnTo>
                <a:lnTo>
                  <a:pt x="40" y="187"/>
                </a:lnTo>
                <a:lnTo>
                  <a:pt x="36" y="191"/>
                </a:lnTo>
                <a:lnTo>
                  <a:pt x="36" y="191"/>
                </a:lnTo>
                <a:lnTo>
                  <a:pt x="36" y="194"/>
                </a:lnTo>
                <a:lnTo>
                  <a:pt x="36" y="194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7" y="201"/>
                </a:lnTo>
                <a:lnTo>
                  <a:pt x="37" y="201"/>
                </a:lnTo>
                <a:lnTo>
                  <a:pt x="37" y="197"/>
                </a:lnTo>
                <a:lnTo>
                  <a:pt x="37" y="197"/>
                </a:lnTo>
                <a:lnTo>
                  <a:pt x="39" y="194"/>
                </a:lnTo>
                <a:lnTo>
                  <a:pt x="39" y="194"/>
                </a:lnTo>
                <a:lnTo>
                  <a:pt x="40" y="194"/>
                </a:lnTo>
                <a:lnTo>
                  <a:pt x="40" y="194"/>
                </a:lnTo>
                <a:lnTo>
                  <a:pt x="40" y="187"/>
                </a:lnTo>
                <a:lnTo>
                  <a:pt x="40" y="187"/>
                </a:lnTo>
                <a:close/>
                <a:moveTo>
                  <a:pt x="16" y="332"/>
                </a:moveTo>
                <a:lnTo>
                  <a:pt x="16" y="332"/>
                </a:lnTo>
                <a:lnTo>
                  <a:pt x="14" y="331"/>
                </a:lnTo>
                <a:lnTo>
                  <a:pt x="14" y="331"/>
                </a:lnTo>
                <a:lnTo>
                  <a:pt x="14" y="328"/>
                </a:lnTo>
                <a:lnTo>
                  <a:pt x="14" y="328"/>
                </a:lnTo>
                <a:lnTo>
                  <a:pt x="12" y="312"/>
                </a:lnTo>
                <a:lnTo>
                  <a:pt x="12" y="312"/>
                </a:lnTo>
                <a:lnTo>
                  <a:pt x="12" y="309"/>
                </a:lnTo>
                <a:lnTo>
                  <a:pt x="12" y="309"/>
                </a:lnTo>
                <a:lnTo>
                  <a:pt x="10" y="311"/>
                </a:lnTo>
                <a:lnTo>
                  <a:pt x="10" y="311"/>
                </a:lnTo>
                <a:lnTo>
                  <a:pt x="12" y="324"/>
                </a:lnTo>
                <a:lnTo>
                  <a:pt x="12" y="324"/>
                </a:lnTo>
                <a:lnTo>
                  <a:pt x="12" y="325"/>
                </a:lnTo>
                <a:lnTo>
                  <a:pt x="12" y="325"/>
                </a:lnTo>
                <a:lnTo>
                  <a:pt x="14" y="333"/>
                </a:lnTo>
                <a:lnTo>
                  <a:pt x="14" y="333"/>
                </a:lnTo>
                <a:lnTo>
                  <a:pt x="16" y="335"/>
                </a:lnTo>
                <a:lnTo>
                  <a:pt x="16" y="335"/>
                </a:lnTo>
                <a:lnTo>
                  <a:pt x="16" y="332"/>
                </a:lnTo>
                <a:lnTo>
                  <a:pt x="16" y="332"/>
                </a:lnTo>
                <a:close/>
                <a:moveTo>
                  <a:pt x="60" y="339"/>
                </a:moveTo>
                <a:lnTo>
                  <a:pt x="60" y="339"/>
                </a:lnTo>
                <a:lnTo>
                  <a:pt x="73" y="341"/>
                </a:lnTo>
                <a:lnTo>
                  <a:pt x="73" y="341"/>
                </a:lnTo>
                <a:lnTo>
                  <a:pt x="74" y="339"/>
                </a:lnTo>
                <a:lnTo>
                  <a:pt x="74" y="339"/>
                </a:lnTo>
                <a:lnTo>
                  <a:pt x="73" y="338"/>
                </a:lnTo>
                <a:lnTo>
                  <a:pt x="73" y="338"/>
                </a:lnTo>
                <a:lnTo>
                  <a:pt x="70" y="338"/>
                </a:lnTo>
                <a:lnTo>
                  <a:pt x="70" y="338"/>
                </a:lnTo>
                <a:lnTo>
                  <a:pt x="67" y="336"/>
                </a:lnTo>
                <a:lnTo>
                  <a:pt x="67" y="336"/>
                </a:lnTo>
                <a:lnTo>
                  <a:pt x="61" y="336"/>
                </a:lnTo>
                <a:lnTo>
                  <a:pt x="61" y="336"/>
                </a:lnTo>
                <a:lnTo>
                  <a:pt x="60" y="339"/>
                </a:lnTo>
                <a:lnTo>
                  <a:pt x="60" y="339"/>
                </a:lnTo>
                <a:close/>
                <a:moveTo>
                  <a:pt x="267" y="29"/>
                </a:moveTo>
                <a:lnTo>
                  <a:pt x="267" y="29"/>
                </a:lnTo>
                <a:lnTo>
                  <a:pt x="270" y="28"/>
                </a:lnTo>
                <a:lnTo>
                  <a:pt x="270" y="28"/>
                </a:lnTo>
                <a:lnTo>
                  <a:pt x="275" y="27"/>
                </a:lnTo>
                <a:lnTo>
                  <a:pt x="275" y="27"/>
                </a:lnTo>
                <a:lnTo>
                  <a:pt x="266" y="21"/>
                </a:lnTo>
                <a:lnTo>
                  <a:pt x="266" y="21"/>
                </a:lnTo>
                <a:lnTo>
                  <a:pt x="266" y="24"/>
                </a:lnTo>
                <a:lnTo>
                  <a:pt x="266" y="24"/>
                </a:lnTo>
                <a:lnTo>
                  <a:pt x="266" y="27"/>
                </a:lnTo>
                <a:lnTo>
                  <a:pt x="267" y="29"/>
                </a:lnTo>
                <a:lnTo>
                  <a:pt x="267" y="29"/>
                </a:lnTo>
                <a:close/>
                <a:moveTo>
                  <a:pt x="113" y="351"/>
                </a:moveTo>
                <a:lnTo>
                  <a:pt x="113" y="351"/>
                </a:lnTo>
                <a:lnTo>
                  <a:pt x="114" y="351"/>
                </a:lnTo>
                <a:lnTo>
                  <a:pt x="114" y="351"/>
                </a:lnTo>
                <a:lnTo>
                  <a:pt x="121" y="352"/>
                </a:lnTo>
                <a:lnTo>
                  <a:pt x="121" y="352"/>
                </a:lnTo>
                <a:lnTo>
                  <a:pt x="122" y="352"/>
                </a:lnTo>
                <a:lnTo>
                  <a:pt x="124" y="351"/>
                </a:lnTo>
                <a:lnTo>
                  <a:pt x="124" y="351"/>
                </a:lnTo>
                <a:lnTo>
                  <a:pt x="122" y="351"/>
                </a:lnTo>
                <a:lnTo>
                  <a:pt x="122" y="351"/>
                </a:lnTo>
                <a:lnTo>
                  <a:pt x="118" y="351"/>
                </a:lnTo>
                <a:lnTo>
                  <a:pt x="118" y="351"/>
                </a:lnTo>
                <a:lnTo>
                  <a:pt x="118" y="349"/>
                </a:lnTo>
                <a:lnTo>
                  <a:pt x="118" y="348"/>
                </a:lnTo>
                <a:lnTo>
                  <a:pt x="118" y="348"/>
                </a:lnTo>
                <a:lnTo>
                  <a:pt x="120" y="346"/>
                </a:lnTo>
                <a:lnTo>
                  <a:pt x="120" y="346"/>
                </a:lnTo>
                <a:lnTo>
                  <a:pt x="122" y="346"/>
                </a:lnTo>
                <a:lnTo>
                  <a:pt x="122" y="346"/>
                </a:lnTo>
                <a:lnTo>
                  <a:pt x="117" y="345"/>
                </a:lnTo>
                <a:lnTo>
                  <a:pt x="117" y="345"/>
                </a:lnTo>
                <a:lnTo>
                  <a:pt x="113" y="351"/>
                </a:lnTo>
                <a:lnTo>
                  <a:pt x="113" y="351"/>
                </a:lnTo>
                <a:close/>
                <a:moveTo>
                  <a:pt x="267" y="170"/>
                </a:moveTo>
                <a:lnTo>
                  <a:pt x="267" y="170"/>
                </a:lnTo>
                <a:lnTo>
                  <a:pt x="267" y="171"/>
                </a:lnTo>
                <a:lnTo>
                  <a:pt x="267" y="171"/>
                </a:lnTo>
                <a:lnTo>
                  <a:pt x="267" y="173"/>
                </a:lnTo>
                <a:lnTo>
                  <a:pt x="267" y="173"/>
                </a:lnTo>
                <a:lnTo>
                  <a:pt x="266" y="174"/>
                </a:lnTo>
                <a:lnTo>
                  <a:pt x="266" y="174"/>
                </a:lnTo>
                <a:lnTo>
                  <a:pt x="266" y="184"/>
                </a:lnTo>
                <a:lnTo>
                  <a:pt x="266" y="184"/>
                </a:lnTo>
                <a:lnTo>
                  <a:pt x="266" y="186"/>
                </a:lnTo>
                <a:lnTo>
                  <a:pt x="266" y="186"/>
                </a:lnTo>
                <a:lnTo>
                  <a:pt x="269" y="184"/>
                </a:lnTo>
                <a:lnTo>
                  <a:pt x="269" y="184"/>
                </a:lnTo>
                <a:lnTo>
                  <a:pt x="269" y="181"/>
                </a:lnTo>
                <a:lnTo>
                  <a:pt x="269" y="181"/>
                </a:lnTo>
                <a:lnTo>
                  <a:pt x="269" y="169"/>
                </a:lnTo>
                <a:lnTo>
                  <a:pt x="269" y="169"/>
                </a:lnTo>
                <a:lnTo>
                  <a:pt x="269" y="169"/>
                </a:lnTo>
                <a:lnTo>
                  <a:pt x="269" y="169"/>
                </a:lnTo>
                <a:lnTo>
                  <a:pt x="267" y="170"/>
                </a:lnTo>
                <a:lnTo>
                  <a:pt x="267" y="170"/>
                </a:lnTo>
                <a:close/>
                <a:moveTo>
                  <a:pt x="257" y="363"/>
                </a:moveTo>
                <a:lnTo>
                  <a:pt x="257" y="363"/>
                </a:lnTo>
                <a:lnTo>
                  <a:pt x="257" y="363"/>
                </a:lnTo>
                <a:lnTo>
                  <a:pt x="257" y="363"/>
                </a:lnTo>
                <a:lnTo>
                  <a:pt x="256" y="363"/>
                </a:lnTo>
                <a:lnTo>
                  <a:pt x="256" y="363"/>
                </a:lnTo>
                <a:lnTo>
                  <a:pt x="252" y="363"/>
                </a:lnTo>
                <a:lnTo>
                  <a:pt x="246" y="363"/>
                </a:lnTo>
                <a:lnTo>
                  <a:pt x="246" y="363"/>
                </a:lnTo>
                <a:lnTo>
                  <a:pt x="246" y="363"/>
                </a:lnTo>
                <a:lnTo>
                  <a:pt x="246" y="363"/>
                </a:lnTo>
                <a:lnTo>
                  <a:pt x="242" y="366"/>
                </a:lnTo>
                <a:lnTo>
                  <a:pt x="242" y="366"/>
                </a:lnTo>
                <a:lnTo>
                  <a:pt x="245" y="366"/>
                </a:lnTo>
                <a:lnTo>
                  <a:pt x="245" y="366"/>
                </a:lnTo>
                <a:lnTo>
                  <a:pt x="252" y="366"/>
                </a:lnTo>
                <a:lnTo>
                  <a:pt x="252" y="366"/>
                </a:lnTo>
                <a:lnTo>
                  <a:pt x="252" y="366"/>
                </a:lnTo>
                <a:lnTo>
                  <a:pt x="252" y="366"/>
                </a:lnTo>
                <a:lnTo>
                  <a:pt x="257" y="363"/>
                </a:lnTo>
                <a:lnTo>
                  <a:pt x="257" y="363"/>
                </a:lnTo>
                <a:lnTo>
                  <a:pt x="257" y="363"/>
                </a:lnTo>
                <a:lnTo>
                  <a:pt x="257" y="363"/>
                </a:lnTo>
                <a:close/>
                <a:moveTo>
                  <a:pt x="20" y="193"/>
                </a:moveTo>
                <a:lnTo>
                  <a:pt x="20" y="193"/>
                </a:lnTo>
                <a:lnTo>
                  <a:pt x="20" y="193"/>
                </a:lnTo>
                <a:lnTo>
                  <a:pt x="20" y="193"/>
                </a:lnTo>
                <a:lnTo>
                  <a:pt x="17" y="196"/>
                </a:lnTo>
                <a:lnTo>
                  <a:pt x="17" y="196"/>
                </a:lnTo>
                <a:lnTo>
                  <a:pt x="17" y="197"/>
                </a:lnTo>
                <a:lnTo>
                  <a:pt x="17" y="197"/>
                </a:lnTo>
                <a:lnTo>
                  <a:pt x="19" y="207"/>
                </a:lnTo>
                <a:lnTo>
                  <a:pt x="19" y="207"/>
                </a:lnTo>
                <a:lnTo>
                  <a:pt x="19" y="208"/>
                </a:lnTo>
                <a:lnTo>
                  <a:pt x="19" y="208"/>
                </a:lnTo>
                <a:lnTo>
                  <a:pt x="20" y="206"/>
                </a:lnTo>
                <a:lnTo>
                  <a:pt x="20" y="204"/>
                </a:lnTo>
                <a:lnTo>
                  <a:pt x="20" y="204"/>
                </a:lnTo>
                <a:lnTo>
                  <a:pt x="20" y="197"/>
                </a:lnTo>
                <a:lnTo>
                  <a:pt x="20" y="197"/>
                </a:lnTo>
                <a:lnTo>
                  <a:pt x="20" y="193"/>
                </a:lnTo>
                <a:lnTo>
                  <a:pt x="20" y="193"/>
                </a:lnTo>
                <a:close/>
                <a:moveTo>
                  <a:pt x="53" y="73"/>
                </a:moveTo>
                <a:lnTo>
                  <a:pt x="53" y="73"/>
                </a:lnTo>
                <a:lnTo>
                  <a:pt x="51" y="73"/>
                </a:lnTo>
                <a:lnTo>
                  <a:pt x="50" y="76"/>
                </a:lnTo>
                <a:lnTo>
                  <a:pt x="50" y="76"/>
                </a:lnTo>
                <a:lnTo>
                  <a:pt x="50" y="81"/>
                </a:lnTo>
                <a:lnTo>
                  <a:pt x="50" y="81"/>
                </a:lnTo>
                <a:lnTo>
                  <a:pt x="50" y="86"/>
                </a:lnTo>
                <a:lnTo>
                  <a:pt x="50" y="86"/>
                </a:lnTo>
                <a:lnTo>
                  <a:pt x="51" y="88"/>
                </a:lnTo>
                <a:lnTo>
                  <a:pt x="51" y="88"/>
                </a:lnTo>
                <a:lnTo>
                  <a:pt x="51" y="86"/>
                </a:lnTo>
                <a:lnTo>
                  <a:pt x="51" y="85"/>
                </a:lnTo>
                <a:lnTo>
                  <a:pt x="51" y="85"/>
                </a:lnTo>
                <a:lnTo>
                  <a:pt x="53" y="79"/>
                </a:lnTo>
                <a:lnTo>
                  <a:pt x="53" y="79"/>
                </a:lnTo>
                <a:lnTo>
                  <a:pt x="53" y="73"/>
                </a:lnTo>
                <a:lnTo>
                  <a:pt x="53" y="73"/>
                </a:lnTo>
                <a:close/>
                <a:moveTo>
                  <a:pt x="299" y="193"/>
                </a:moveTo>
                <a:lnTo>
                  <a:pt x="299" y="193"/>
                </a:lnTo>
                <a:lnTo>
                  <a:pt x="297" y="196"/>
                </a:lnTo>
                <a:lnTo>
                  <a:pt x="296" y="197"/>
                </a:lnTo>
                <a:lnTo>
                  <a:pt x="296" y="197"/>
                </a:lnTo>
                <a:lnTo>
                  <a:pt x="296" y="213"/>
                </a:lnTo>
                <a:lnTo>
                  <a:pt x="296" y="213"/>
                </a:lnTo>
                <a:lnTo>
                  <a:pt x="296" y="214"/>
                </a:lnTo>
                <a:lnTo>
                  <a:pt x="296" y="214"/>
                </a:lnTo>
                <a:lnTo>
                  <a:pt x="297" y="211"/>
                </a:lnTo>
                <a:lnTo>
                  <a:pt x="297" y="211"/>
                </a:lnTo>
                <a:lnTo>
                  <a:pt x="299" y="197"/>
                </a:lnTo>
                <a:lnTo>
                  <a:pt x="299" y="197"/>
                </a:lnTo>
                <a:lnTo>
                  <a:pt x="299" y="193"/>
                </a:lnTo>
                <a:lnTo>
                  <a:pt x="299" y="193"/>
                </a:lnTo>
                <a:close/>
                <a:moveTo>
                  <a:pt x="34" y="250"/>
                </a:moveTo>
                <a:lnTo>
                  <a:pt x="34" y="250"/>
                </a:lnTo>
                <a:lnTo>
                  <a:pt x="34" y="248"/>
                </a:lnTo>
                <a:lnTo>
                  <a:pt x="36" y="248"/>
                </a:lnTo>
                <a:lnTo>
                  <a:pt x="36" y="248"/>
                </a:lnTo>
                <a:lnTo>
                  <a:pt x="36" y="231"/>
                </a:lnTo>
                <a:lnTo>
                  <a:pt x="36" y="231"/>
                </a:lnTo>
                <a:lnTo>
                  <a:pt x="36" y="230"/>
                </a:lnTo>
                <a:lnTo>
                  <a:pt x="36" y="230"/>
                </a:lnTo>
                <a:lnTo>
                  <a:pt x="33" y="233"/>
                </a:lnTo>
                <a:lnTo>
                  <a:pt x="33" y="233"/>
                </a:lnTo>
                <a:lnTo>
                  <a:pt x="33" y="234"/>
                </a:lnTo>
                <a:lnTo>
                  <a:pt x="33" y="234"/>
                </a:lnTo>
                <a:lnTo>
                  <a:pt x="34" y="247"/>
                </a:lnTo>
                <a:lnTo>
                  <a:pt x="34" y="247"/>
                </a:lnTo>
                <a:lnTo>
                  <a:pt x="34" y="250"/>
                </a:lnTo>
                <a:lnTo>
                  <a:pt x="34" y="250"/>
                </a:lnTo>
                <a:close/>
                <a:moveTo>
                  <a:pt x="178" y="365"/>
                </a:moveTo>
                <a:lnTo>
                  <a:pt x="178" y="365"/>
                </a:lnTo>
                <a:lnTo>
                  <a:pt x="181" y="365"/>
                </a:lnTo>
                <a:lnTo>
                  <a:pt x="184" y="365"/>
                </a:lnTo>
                <a:lnTo>
                  <a:pt x="184" y="365"/>
                </a:lnTo>
                <a:lnTo>
                  <a:pt x="184" y="365"/>
                </a:lnTo>
                <a:lnTo>
                  <a:pt x="184" y="365"/>
                </a:lnTo>
                <a:lnTo>
                  <a:pt x="185" y="363"/>
                </a:lnTo>
                <a:lnTo>
                  <a:pt x="185" y="363"/>
                </a:lnTo>
                <a:lnTo>
                  <a:pt x="191" y="363"/>
                </a:lnTo>
                <a:lnTo>
                  <a:pt x="191" y="363"/>
                </a:lnTo>
                <a:lnTo>
                  <a:pt x="191" y="363"/>
                </a:lnTo>
                <a:lnTo>
                  <a:pt x="191" y="363"/>
                </a:lnTo>
                <a:lnTo>
                  <a:pt x="194" y="359"/>
                </a:lnTo>
                <a:lnTo>
                  <a:pt x="194" y="359"/>
                </a:lnTo>
                <a:lnTo>
                  <a:pt x="186" y="359"/>
                </a:lnTo>
                <a:lnTo>
                  <a:pt x="186" y="359"/>
                </a:lnTo>
                <a:lnTo>
                  <a:pt x="185" y="362"/>
                </a:lnTo>
                <a:lnTo>
                  <a:pt x="185" y="362"/>
                </a:lnTo>
                <a:lnTo>
                  <a:pt x="185" y="363"/>
                </a:lnTo>
                <a:lnTo>
                  <a:pt x="184" y="363"/>
                </a:lnTo>
                <a:lnTo>
                  <a:pt x="184" y="363"/>
                </a:lnTo>
                <a:lnTo>
                  <a:pt x="178" y="365"/>
                </a:lnTo>
                <a:lnTo>
                  <a:pt x="178" y="365"/>
                </a:lnTo>
                <a:close/>
                <a:moveTo>
                  <a:pt x="181" y="329"/>
                </a:moveTo>
                <a:lnTo>
                  <a:pt x="181" y="329"/>
                </a:lnTo>
                <a:lnTo>
                  <a:pt x="181" y="329"/>
                </a:lnTo>
                <a:lnTo>
                  <a:pt x="182" y="329"/>
                </a:lnTo>
                <a:lnTo>
                  <a:pt x="182" y="329"/>
                </a:lnTo>
                <a:lnTo>
                  <a:pt x="208" y="331"/>
                </a:lnTo>
                <a:lnTo>
                  <a:pt x="208" y="331"/>
                </a:lnTo>
                <a:lnTo>
                  <a:pt x="209" y="331"/>
                </a:lnTo>
                <a:lnTo>
                  <a:pt x="209" y="331"/>
                </a:lnTo>
                <a:lnTo>
                  <a:pt x="209" y="329"/>
                </a:lnTo>
                <a:lnTo>
                  <a:pt x="209" y="329"/>
                </a:lnTo>
                <a:lnTo>
                  <a:pt x="181" y="329"/>
                </a:lnTo>
                <a:lnTo>
                  <a:pt x="181" y="329"/>
                </a:lnTo>
                <a:close/>
                <a:moveTo>
                  <a:pt x="46" y="146"/>
                </a:moveTo>
                <a:lnTo>
                  <a:pt x="46" y="146"/>
                </a:lnTo>
                <a:lnTo>
                  <a:pt x="46" y="163"/>
                </a:lnTo>
                <a:lnTo>
                  <a:pt x="46" y="163"/>
                </a:lnTo>
                <a:lnTo>
                  <a:pt x="47" y="163"/>
                </a:lnTo>
                <a:lnTo>
                  <a:pt x="47" y="163"/>
                </a:lnTo>
                <a:lnTo>
                  <a:pt x="49" y="143"/>
                </a:lnTo>
                <a:lnTo>
                  <a:pt x="49" y="143"/>
                </a:lnTo>
                <a:lnTo>
                  <a:pt x="46" y="146"/>
                </a:lnTo>
                <a:lnTo>
                  <a:pt x="46" y="146"/>
                </a:lnTo>
                <a:close/>
                <a:moveTo>
                  <a:pt x="294" y="180"/>
                </a:moveTo>
                <a:lnTo>
                  <a:pt x="294" y="180"/>
                </a:lnTo>
                <a:lnTo>
                  <a:pt x="292" y="190"/>
                </a:lnTo>
                <a:lnTo>
                  <a:pt x="290" y="200"/>
                </a:lnTo>
                <a:lnTo>
                  <a:pt x="290" y="200"/>
                </a:lnTo>
                <a:lnTo>
                  <a:pt x="293" y="198"/>
                </a:lnTo>
                <a:lnTo>
                  <a:pt x="293" y="198"/>
                </a:lnTo>
                <a:lnTo>
                  <a:pt x="293" y="196"/>
                </a:lnTo>
                <a:lnTo>
                  <a:pt x="293" y="196"/>
                </a:lnTo>
                <a:lnTo>
                  <a:pt x="294" y="186"/>
                </a:lnTo>
                <a:lnTo>
                  <a:pt x="294" y="186"/>
                </a:lnTo>
                <a:lnTo>
                  <a:pt x="294" y="180"/>
                </a:lnTo>
                <a:lnTo>
                  <a:pt x="294" y="180"/>
                </a:lnTo>
                <a:close/>
                <a:moveTo>
                  <a:pt x="280" y="156"/>
                </a:moveTo>
                <a:lnTo>
                  <a:pt x="280" y="156"/>
                </a:lnTo>
                <a:lnTo>
                  <a:pt x="279" y="159"/>
                </a:lnTo>
                <a:lnTo>
                  <a:pt x="279" y="159"/>
                </a:lnTo>
                <a:lnTo>
                  <a:pt x="279" y="171"/>
                </a:lnTo>
                <a:lnTo>
                  <a:pt x="279" y="171"/>
                </a:lnTo>
                <a:lnTo>
                  <a:pt x="279" y="173"/>
                </a:lnTo>
                <a:lnTo>
                  <a:pt x="279" y="173"/>
                </a:lnTo>
                <a:lnTo>
                  <a:pt x="280" y="170"/>
                </a:lnTo>
                <a:lnTo>
                  <a:pt x="280" y="170"/>
                </a:lnTo>
                <a:lnTo>
                  <a:pt x="282" y="169"/>
                </a:lnTo>
                <a:lnTo>
                  <a:pt x="282" y="169"/>
                </a:lnTo>
                <a:lnTo>
                  <a:pt x="282" y="157"/>
                </a:lnTo>
                <a:lnTo>
                  <a:pt x="282" y="157"/>
                </a:lnTo>
                <a:lnTo>
                  <a:pt x="280" y="156"/>
                </a:lnTo>
                <a:lnTo>
                  <a:pt x="280" y="156"/>
                </a:lnTo>
                <a:close/>
                <a:moveTo>
                  <a:pt x="103" y="341"/>
                </a:moveTo>
                <a:lnTo>
                  <a:pt x="103" y="341"/>
                </a:lnTo>
                <a:lnTo>
                  <a:pt x="103" y="341"/>
                </a:lnTo>
                <a:lnTo>
                  <a:pt x="103" y="341"/>
                </a:lnTo>
                <a:lnTo>
                  <a:pt x="94" y="341"/>
                </a:lnTo>
                <a:lnTo>
                  <a:pt x="94" y="341"/>
                </a:lnTo>
                <a:lnTo>
                  <a:pt x="93" y="341"/>
                </a:lnTo>
                <a:lnTo>
                  <a:pt x="93" y="341"/>
                </a:lnTo>
                <a:lnTo>
                  <a:pt x="93" y="339"/>
                </a:lnTo>
                <a:lnTo>
                  <a:pt x="93" y="339"/>
                </a:lnTo>
                <a:lnTo>
                  <a:pt x="93" y="338"/>
                </a:lnTo>
                <a:lnTo>
                  <a:pt x="93" y="338"/>
                </a:lnTo>
                <a:lnTo>
                  <a:pt x="91" y="338"/>
                </a:lnTo>
                <a:lnTo>
                  <a:pt x="91" y="338"/>
                </a:lnTo>
                <a:lnTo>
                  <a:pt x="90" y="338"/>
                </a:lnTo>
                <a:lnTo>
                  <a:pt x="90" y="338"/>
                </a:lnTo>
                <a:lnTo>
                  <a:pt x="88" y="342"/>
                </a:lnTo>
                <a:lnTo>
                  <a:pt x="88" y="342"/>
                </a:lnTo>
                <a:lnTo>
                  <a:pt x="93" y="342"/>
                </a:lnTo>
                <a:lnTo>
                  <a:pt x="93" y="342"/>
                </a:lnTo>
                <a:lnTo>
                  <a:pt x="94" y="342"/>
                </a:lnTo>
                <a:lnTo>
                  <a:pt x="95" y="343"/>
                </a:lnTo>
                <a:lnTo>
                  <a:pt x="95" y="343"/>
                </a:lnTo>
                <a:lnTo>
                  <a:pt x="100" y="343"/>
                </a:lnTo>
                <a:lnTo>
                  <a:pt x="100" y="343"/>
                </a:lnTo>
                <a:lnTo>
                  <a:pt x="103" y="342"/>
                </a:lnTo>
                <a:lnTo>
                  <a:pt x="103" y="342"/>
                </a:lnTo>
                <a:lnTo>
                  <a:pt x="103" y="341"/>
                </a:lnTo>
                <a:lnTo>
                  <a:pt x="103" y="341"/>
                </a:lnTo>
                <a:close/>
                <a:moveTo>
                  <a:pt x="221" y="338"/>
                </a:moveTo>
                <a:lnTo>
                  <a:pt x="221" y="338"/>
                </a:lnTo>
                <a:lnTo>
                  <a:pt x="211" y="338"/>
                </a:lnTo>
                <a:lnTo>
                  <a:pt x="211" y="338"/>
                </a:lnTo>
                <a:lnTo>
                  <a:pt x="209" y="338"/>
                </a:lnTo>
                <a:lnTo>
                  <a:pt x="209" y="338"/>
                </a:lnTo>
                <a:lnTo>
                  <a:pt x="206" y="339"/>
                </a:lnTo>
                <a:lnTo>
                  <a:pt x="206" y="339"/>
                </a:lnTo>
                <a:lnTo>
                  <a:pt x="206" y="341"/>
                </a:lnTo>
                <a:lnTo>
                  <a:pt x="206" y="341"/>
                </a:lnTo>
                <a:lnTo>
                  <a:pt x="215" y="341"/>
                </a:lnTo>
                <a:lnTo>
                  <a:pt x="215" y="341"/>
                </a:lnTo>
                <a:lnTo>
                  <a:pt x="215" y="339"/>
                </a:lnTo>
                <a:lnTo>
                  <a:pt x="215" y="339"/>
                </a:lnTo>
                <a:lnTo>
                  <a:pt x="216" y="339"/>
                </a:lnTo>
                <a:lnTo>
                  <a:pt x="216" y="339"/>
                </a:lnTo>
                <a:lnTo>
                  <a:pt x="216" y="341"/>
                </a:lnTo>
                <a:lnTo>
                  <a:pt x="216" y="341"/>
                </a:lnTo>
                <a:lnTo>
                  <a:pt x="219" y="341"/>
                </a:lnTo>
                <a:lnTo>
                  <a:pt x="221" y="339"/>
                </a:lnTo>
                <a:lnTo>
                  <a:pt x="221" y="339"/>
                </a:lnTo>
                <a:lnTo>
                  <a:pt x="221" y="338"/>
                </a:lnTo>
                <a:lnTo>
                  <a:pt x="221" y="338"/>
                </a:lnTo>
                <a:close/>
                <a:moveTo>
                  <a:pt x="238" y="372"/>
                </a:moveTo>
                <a:lnTo>
                  <a:pt x="238" y="372"/>
                </a:lnTo>
                <a:lnTo>
                  <a:pt x="238" y="370"/>
                </a:lnTo>
                <a:lnTo>
                  <a:pt x="236" y="370"/>
                </a:lnTo>
                <a:lnTo>
                  <a:pt x="236" y="370"/>
                </a:lnTo>
                <a:lnTo>
                  <a:pt x="216" y="372"/>
                </a:lnTo>
                <a:lnTo>
                  <a:pt x="216" y="372"/>
                </a:lnTo>
                <a:lnTo>
                  <a:pt x="203" y="372"/>
                </a:lnTo>
                <a:lnTo>
                  <a:pt x="203" y="372"/>
                </a:lnTo>
                <a:lnTo>
                  <a:pt x="203" y="372"/>
                </a:lnTo>
                <a:lnTo>
                  <a:pt x="203" y="372"/>
                </a:lnTo>
                <a:lnTo>
                  <a:pt x="209" y="372"/>
                </a:lnTo>
                <a:lnTo>
                  <a:pt x="209" y="372"/>
                </a:lnTo>
                <a:lnTo>
                  <a:pt x="223" y="372"/>
                </a:lnTo>
                <a:lnTo>
                  <a:pt x="223" y="372"/>
                </a:lnTo>
                <a:lnTo>
                  <a:pt x="230" y="372"/>
                </a:lnTo>
                <a:lnTo>
                  <a:pt x="230" y="372"/>
                </a:lnTo>
                <a:lnTo>
                  <a:pt x="238" y="372"/>
                </a:lnTo>
                <a:lnTo>
                  <a:pt x="238" y="372"/>
                </a:lnTo>
                <a:lnTo>
                  <a:pt x="238" y="372"/>
                </a:lnTo>
                <a:lnTo>
                  <a:pt x="238" y="372"/>
                </a:lnTo>
                <a:close/>
                <a:moveTo>
                  <a:pt x="59" y="42"/>
                </a:moveTo>
                <a:lnTo>
                  <a:pt x="59" y="42"/>
                </a:lnTo>
                <a:lnTo>
                  <a:pt x="59" y="39"/>
                </a:lnTo>
                <a:lnTo>
                  <a:pt x="60" y="39"/>
                </a:lnTo>
                <a:lnTo>
                  <a:pt x="60" y="39"/>
                </a:lnTo>
                <a:lnTo>
                  <a:pt x="63" y="39"/>
                </a:lnTo>
                <a:lnTo>
                  <a:pt x="63" y="39"/>
                </a:lnTo>
                <a:lnTo>
                  <a:pt x="64" y="39"/>
                </a:lnTo>
                <a:lnTo>
                  <a:pt x="66" y="38"/>
                </a:lnTo>
                <a:lnTo>
                  <a:pt x="66" y="38"/>
                </a:lnTo>
                <a:lnTo>
                  <a:pt x="66" y="36"/>
                </a:lnTo>
                <a:lnTo>
                  <a:pt x="66" y="36"/>
                </a:lnTo>
                <a:lnTo>
                  <a:pt x="60" y="38"/>
                </a:lnTo>
                <a:lnTo>
                  <a:pt x="56" y="39"/>
                </a:lnTo>
                <a:lnTo>
                  <a:pt x="56" y="39"/>
                </a:lnTo>
                <a:lnTo>
                  <a:pt x="56" y="41"/>
                </a:lnTo>
                <a:lnTo>
                  <a:pt x="56" y="41"/>
                </a:lnTo>
                <a:lnTo>
                  <a:pt x="54" y="45"/>
                </a:lnTo>
                <a:lnTo>
                  <a:pt x="54" y="45"/>
                </a:lnTo>
                <a:lnTo>
                  <a:pt x="54" y="46"/>
                </a:lnTo>
                <a:lnTo>
                  <a:pt x="54" y="46"/>
                </a:lnTo>
                <a:lnTo>
                  <a:pt x="54" y="46"/>
                </a:lnTo>
                <a:lnTo>
                  <a:pt x="54" y="46"/>
                </a:lnTo>
                <a:lnTo>
                  <a:pt x="57" y="45"/>
                </a:lnTo>
                <a:lnTo>
                  <a:pt x="57" y="45"/>
                </a:lnTo>
                <a:lnTo>
                  <a:pt x="59" y="42"/>
                </a:lnTo>
                <a:lnTo>
                  <a:pt x="59" y="42"/>
                </a:lnTo>
                <a:close/>
                <a:moveTo>
                  <a:pt x="299" y="233"/>
                </a:moveTo>
                <a:lnTo>
                  <a:pt x="299" y="233"/>
                </a:lnTo>
                <a:lnTo>
                  <a:pt x="297" y="234"/>
                </a:lnTo>
                <a:lnTo>
                  <a:pt x="296" y="237"/>
                </a:lnTo>
                <a:lnTo>
                  <a:pt x="296" y="237"/>
                </a:lnTo>
                <a:lnTo>
                  <a:pt x="297" y="247"/>
                </a:lnTo>
                <a:lnTo>
                  <a:pt x="297" y="247"/>
                </a:lnTo>
                <a:lnTo>
                  <a:pt x="297" y="250"/>
                </a:lnTo>
                <a:lnTo>
                  <a:pt x="297" y="250"/>
                </a:lnTo>
                <a:lnTo>
                  <a:pt x="297" y="250"/>
                </a:lnTo>
                <a:lnTo>
                  <a:pt x="297" y="250"/>
                </a:lnTo>
                <a:lnTo>
                  <a:pt x="300" y="244"/>
                </a:lnTo>
                <a:lnTo>
                  <a:pt x="300" y="244"/>
                </a:lnTo>
                <a:lnTo>
                  <a:pt x="299" y="243"/>
                </a:lnTo>
                <a:lnTo>
                  <a:pt x="299" y="243"/>
                </a:lnTo>
                <a:lnTo>
                  <a:pt x="299" y="240"/>
                </a:lnTo>
                <a:lnTo>
                  <a:pt x="299" y="240"/>
                </a:lnTo>
                <a:lnTo>
                  <a:pt x="299" y="233"/>
                </a:lnTo>
                <a:lnTo>
                  <a:pt x="299" y="233"/>
                </a:lnTo>
                <a:close/>
                <a:moveTo>
                  <a:pt x="273" y="133"/>
                </a:moveTo>
                <a:lnTo>
                  <a:pt x="273" y="133"/>
                </a:lnTo>
                <a:lnTo>
                  <a:pt x="275" y="133"/>
                </a:lnTo>
                <a:lnTo>
                  <a:pt x="275" y="135"/>
                </a:lnTo>
                <a:lnTo>
                  <a:pt x="275" y="135"/>
                </a:lnTo>
                <a:lnTo>
                  <a:pt x="275" y="140"/>
                </a:lnTo>
                <a:lnTo>
                  <a:pt x="275" y="140"/>
                </a:lnTo>
                <a:lnTo>
                  <a:pt x="275" y="140"/>
                </a:lnTo>
                <a:lnTo>
                  <a:pt x="275" y="140"/>
                </a:lnTo>
                <a:lnTo>
                  <a:pt x="276" y="139"/>
                </a:lnTo>
                <a:lnTo>
                  <a:pt x="276" y="139"/>
                </a:lnTo>
                <a:lnTo>
                  <a:pt x="276" y="126"/>
                </a:lnTo>
                <a:lnTo>
                  <a:pt x="276" y="126"/>
                </a:lnTo>
                <a:lnTo>
                  <a:pt x="276" y="125"/>
                </a:lnTo>
                <a:lnTo>
                  <a:pt x="276" y="125"/>
                </a:lnTo>
                <a:lnTo>
                  <a:pt x="273" y="127"/>
                </a:lnTo>
                <a:lnTo>
                  <a:pt x="273" y="127"/>
                </a:lnTo>
                <a:lnTo>
                  <a:pt x="273" y="129"/>
                </a:lnTo>
                <a:lnTo>
                  <a:pt x="273" y="129"/>
                </a:lnTo>
                <a:lnTo>
                  <a:pt x="273" y="133"/>
                </a:lnTo>
                <a:lnTo>
                  <a:pt x="273" y="133"/>
                </a:lnTo>
                <a:close/>
                <a:moveTo>
                  <a:pt x="12" y="152"/>
                </a:moveTo>
                <a:lnTo>
                  <a:pt x="12" y="152"/>
                </a:lnTo>
                <a:lnTo>
                  <a:pt x="10" y="154"/>
                </a:lnTo>
                <a:lnTo>
                  <a:pt x="10" y="154"/>
                </a:lnTo>
                <a:lnTo>
                  <a:pt x="10" y="169"/>
                </a:lnTo>
                <a:lnTo>
                  <a:pt x="10" y="169"/>
                </a:lnTo>
                <a:lnTo>
                  <a:pt x="9" y="171"/>
                </a:lnTo>
                <a:lnTo>
                  <a:pt x="9" y="17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10" y="181"/>
                </a:lnTo>
                <a:lnTo>
                  <a:pt x="10" y="181"/>
                </a:lnTo>
                <a:lnTo>
                  <a:pt x="10" y="180"/>
                </a:lnTo>
                <a:lnTo>
                  <a:pt x="10" y="180"/>
                </a:lnTo>
                <a:lnTo>
                  <a:pt x="12" y="156"/>
                </a:lnTo>
                <a:lnTo>
                  <a:pt x="12" y="156"/>
                </a:lnTo>
                <a:lnTo>
                  <a:pt x="12" y="153"/>
                </a:lnTo>
                <a:lnTo>
                  <a:pt x="12" y="153"/>
                </a:lnTo>
                <a:lnTo>
                  <a:pt x="12" y="152"/>
                </a:lnTo>
                <a:lnTo>
                  <a:pt x="12" y="152"/>
                </a:lnTo>
                <a:lnTo>
                  <a:pt x="12" y="152"/>
                </a:lnTo>
                <a:close/>
                <a:moveTo>
                  <a:pt x="259" y="35"/>
                </a:moveTo>
                <a:lnTo>
                  <a:pt x="259" y="35"/>
                </a:lnTo>
                <a:lnTo>
                  <a:pt x="257" y="28"/>
                </a:lnTo>
                <a:lnTo>
                  <a:pt x="257" y="28"/>
                </a:lnTo>
                <a:lnTo>
                  <a:pt x="250" y="36"/>
                </a:lnTo>
                <a:lnTo>
                  <a:pt x="250" y="36"/>
                </a:lnTo>
                <a:lnTo>
                  <a:pt x="255" y="36"/>
                </a:lnTo>
                <a:lnTo>
                  <a:pt x="257" y="35"/>
                </a:lnTo>
                <a:lnTo>
                  <a:pt x="257" y="35"/>
                </a:lnTo>
                <a:lnTo>
                  <a:pt x="259" y="35"/>
                </a:lnTo>
                <a:lnTo>
                  <a:pt x="259" y="35"/>
                </a:lnTo>
                <a:close/>
                <a:moveTo>
                  <a:pt x="276" y="318"/>
                </a:moveTo>
                <a:lnTo>
                  <a:pt x="276" y="318"/>
                </a:lnTo>
                <a:lnTo>
                  <a:pt x="276" y="318"/>
                </a:lnTo>
                <a:lnTo>
                  <a:pt x="276" y="318"/>
                </a:lnTo>
                <a:lnTo>
                  <a:pt x="273" y="322"/>
                </a:lnTo>
                <a:lnTo>
                  <a:pt x="273" y="322"/>
                </a:lnTo>
                <a:lnTo>
                  <a:pt x="273" y="324"/>
                </a:lnTo>
                <a:lnTo>
                  <a:pt x="273" y="324"/>
                </a:lnTo>
                <a:lnTo>
                  <a:pt x="272" y="331"/>
                </a:lnTo>
                <a:lnTo>
                  <a:pt x="272" y="331"/>
                </a:lnTo>
                <a:lnTo>
                  <a:pt x="273" y="332"/>
                </a:lnTo>
                <a:lnTo>
                  <a:pt x="273" y="332"/>
                </a:lnTo>
                <a:lnTo>
                  <a:pt x="273" y="333"/>
                </a:lnTo>
                <a:lnTo>
                  <a:pt x="273" y="335"/>
                </a:lnTo>
                <a:lnTo>
                  <a:pt x="273" y="335"/>
                </a:lnTo>
                <a:lnTo>
                  <a:pt x="273" y="336"/>
                </a:lnTo>
                <a:lnTo>
                  <a:pt x="273" y="336"/>
                </a:lnTo>
                <a:lnTo>
                  <a:pt x="275" y="331"/>
                </a:lnTo>
                <a:lnTo>
                  <a:pt x="275" y="331"/>
                </a:lnTo>
                <a:lnTo>
                  <a:pt x="276" y="322"/>
                </a:lnTo>
                <a:lnTo>
                  <a:pt x="276" y="322"/>
                </a:lnTo>
                <a:lnTo>
                  <a:pt x="276" y="318"/>
                </a:lnTo>
                <a:lnTo>
                  <a:pt x="276" y="318"/>
                </a:lnTo>
                <a:close/>
                <a:moveTo>
                  <a:pt x="273" y="125"/>
                </a:moveTo>
                <a:lnTo>
                  <a:pt x="273" y="125"/>
                </a:lnTo>
                <a:lnTo>
                  <a:pt x="273" y="125"/>
                </a:lnTo>
                <a:lnTo>
                  <a:pt x="273" y="125"/>
                </a:lnTo>
                <a:lnTo>
                  <a:pt x="276" y="123"/>
                </a:lnTo>
                <a:lnTo>
                  <a:pt x="276" y="123"/>
                </a:lnTo>
                <a:lnTo>
                  <a:pt x="276" y="122"/>
                </a:lnTo>
                <a:lnTo>
                  <a:pt x="276" y="122"/>
                </a:lnTo>
                <a:lnTo>
                  <a:pt x="276" y="108"/>
                </a:lnTo>
                <a:lnTo>
                  <a:pt x="276" y="108"/>
                </a:lnTo>
                <a:lnTo>
                  <a:pt x="276" y="106"/>
                </a:lnTo>
                <a:lnTo>
                  <a:pt x="276" y="106"/>
                </a:lnTo>
                <a:lnTo>
                  <a:pt x="275" y="109"/>
                </a:lnTo>
                <a:lnTo>
                  <a:pt x="275" y="109"/>
                </a:lnTo>
                <a:lnTo>
                  <a:pt x="273" y="117"/>
                </a:lnTo>
                <a:lnTo>
                  <a:pt x="273" y="117"/>
                </a:lnTo>
                <a:lnTo>
                  <a:pt x="273" y="125"/>
                </a:lnTo>
                <a:lnTo>
                  <a:pt x="273" y="125"/>
                </a:lnTo>
                <a:close/>
                <a:moveTo>
                  <a:pt x="294" y="238"/>
                </a:moveTo>
                <a:lnTo>
                  <a:pt x="294" y="238"/>
                </a:lnTo>
                <a:lnTo>
                  <a:pt x="292" y="241"/>
                </a:lnTo>
                <a:lnTo>
                  <a:pt x="292" y="241"/>
                </a:lnTo>
                <a:lnTo>
                  <a:pt x="292" y="255"/>
                </a:lnTo>
                <a:lnTo>
                  <a:pt x="292" y="255"/>
                </a:lnTo>
                <a:lnTo>
                  <a:pt x="292" y="257"/>
                </a:lnTo>
                <a:lnTo>
                  <a:pt x="292" y="257"/>
                </a:lnTo>
                <a:lnTo>
                  <a:pt x="293" y="254"/>
                </a:lnTo>
                <a:lnTo>
                  <a:pt x="293" y="254"/>
                </a:lnTo>
                <a:lnTo>
                  <a:pt x="294" y="247"/>
                </a:lnTo>
                <a:lnTo>
                  <a:pt x="294" y="247"/>
                </a:lnTo>
                <a:lnTo>
                  <a:pt x="294" y="240"/>
                </a:lnTo>
                <a:lnTo>
                  <a:pt x="294" y="240"/>
                </a:lnTo>
                <a:lnTo>
                  <a:pt x="294" y="238"/>
                </a:lnTo>
                <a:lnTo>
                  <a:pt x="294" y="238"/>
                </a:lnTo>
                <a:close/>
                <a:moveTo>
                  <a:pt x="230" y="42"/>
                </a:moveTo>
                <a:lnTo>
                  <a:pt x="230" y="42"/>
                </a:lnTo>
                <a:lnTo>
                  <a:pt x="233" y="42"/>
                </a:lnTo>
                <a:lnTo>
                  <a:pt x="233" y="42"/>
                </a:lnTo>
                <a:lnTo>
                  <a:pt x="242" y="42"/>
                </a:lnTo>
                <a:lnTo>
                  <a:pt x="242" y="42"/>
                </a:lnTo>
                <a:lnTo>
                  <a:pt x="243" y="42"/>
                </a:lnTo>
                <a:lnTo>
                  <a:pt x="243" y="42"/>
                </a:lnTo>
                <a:lnTo>
                  <a:pt x="246" y="38"/>
                </a:lnTo>
                <a:lnTo>
                  <a:pt x="246" y="38"/>
                </a:lnTo>
                <a:lnTo>
                  <a:pt x="246" y="38"/>
                </a:lnTo>
                <a:lnTo>
                  <a:pt x="246" y="38"/>
                </a:lnTo>
                <a:lnTo>
                  <a:pt x="246" y="38"/>
                </a:lnTo>
                <a:lnTo>
                  <a:pt x="246" y="38"/>
                </a:lnTo>
                <a:lnTo>
                  <a:pt x="245" y="38"/>
                </a:lnTo>
                <a:lnTo>
                  <a:pt x="245" y="38"/>
                </a:lnTo>
                <a:lnTo>
                  <a:pt x="245" y="39"/>
                </a:lnTo>
                <a:lnTo>
                  <a:pt x="242" y="39"/>
                </a:lnTo>
                <a:lnTo>
                  <a:pt x="242" y="39"/>
                </a:lnTo>
                <a:lnTo>
                  <a:pt x="240" y="39"/>
                </a:lnTo>
                <a:lnTo>
                  <a:pt x="240" y="39"/>
                </a:lnTo>
                <a:lnTo>
                  <a:pt x="235" y="39"/>
                </a:lnTo>
                <a:lnTo>
                  <a:pt x="235" y="39"/>
                </a:lnTo>
                <a:lnTo>
                  <a:pt x="232" y="39"/>
                </a:lnTo>
                <a:lnTo>
                  <a:pt x="230" y="41"/>
                </a:lnTo>
                <a:lnTo>
                  <a:pt x="230" y="41"/>
                </a:lnTo>
                <a:lnTo>
                  <a:pt x="230" y="42"/>
                </a:lnTo>
                <a:lnTo>
                  <a:pt x="230" y="42"/>
                </a:lnTo>
                <a:close/>
                <a:moveTo>
                  <a:pt x="113" y="46"/>
                </a:moveTo>
                <a:lnTo>
                  <a:pt x="113" y="46"/>
                </a:lnTo>
                <a:lnTo>
                  <a:pt x="174" y="49"/>
                </a:lnTo>
                <a:lnTo>
                  <a:pt x="174" y="49"/>
                </a:lnTo>
                <a:lnTo>
                  <a:pt x="144" y="46"/>
                </a:lnTo>
                <a:lnTo>
                  <a:pt x="113" y="46"/>
                </a:lnTo>
                <a:lnTo>
                  <a:pt x="113" y="46"/>
                </a:lnTo>
                <a:close/>
                <a:moveTo>
                  <a:pt x="125" y="25"/>
                </a:moveTo>
                <a:lnTo>
                  <a:pt x="125" y="25"/>
                </a:lnTo>
                <a:lnTo>
                  <a:pt x="132" y="27"/>
                </a:lnTo>
                <a:lnTo>
                  <a:pt x="132" y="27"/>
                </a:lnTo>
                <a:lnTo>
                  <a:pt x="134" y="22"/>
                </a:lnTo>
                <a:lnTo>
                  <a:pt x="134" y="22"/>
                </a:lnTo>
                <a:lnTo>
                  <a:pt x="128" y="22"/>
                </a:lnTo>
                <a:lnTo>
                  <a:pt x="128" y="22"/>
                </a:lnTo>
                <a:lnTo>
                  <a:pt x="127" y="22"/>
                </a:lnTo>
                <a:lnTo>
                  <a:pt x="125" y="22"/>
                </a:lnTo>
                <a:lnTo>
                  <a:pt x="125" y="22"/>
                </a:lnTo>
                <a:lnTo>
                  <a:pt x="127" y="24"/>
                </a:lnTo>
                <a:lnTo>
                  <a:pt x="125" y="25"/>
                </a:lnTo>
                <a:lnTo>
                  <a:pt x="125" y="25"/>
                </a:lnTo>
                <a:close/>
                <a:moveTo>
                  <a:pt x="68" y="12"/>
                </a:moveTo>
                <a:lnTo>
                  <a:pt x="68" y="12"/>
                </a:lnTo>
                <a:lnTo>
                  <a:pt x="76" y="12"/>
                </a:lnTo>
                <a:lnTo>
                  <a:pt x="76" y="12"/>
                </a:lnTo>
                <a:lnTo>
                  <a:pt x="76" y="8"/>
                </a:lnTo>
                <a:lnTo>
                  <a:pt x="76" y="8"/>
                </a:lnTo>
                <a:lnTo>
                  <a:pt x="68" y="8"/>
                </a:lnTo>
                <a:lnTo>
                  <a:pt x="68" y="8"/>
                </a:lnTo>
                <a:lnTo>
                  <a:pt x="68" y="12"/>
                </a:lnTo>
                <a:lnTo>
                  <a:pt x="68" y="12"/>
                </a:lnTo>
                <a:close/>
                <a:moveTo>
                  <a:pt x="209" y="27"/>
                </a:moveTo>
                <a:lnTo>
                  <a:pt x="209" y="27"/>
                </a:lnTo>
                <a:lnTo>
                  <a:pt x="211" y="29"/>
                </a:lnTo>
                <a:lnTo>
                  <a:pt x="211" y="29"/>
                </a:lnTo>
                <a:lnTo>
                  <a:pt x="215" y="29"/>
                </a:lnTo>
                <a:lnTo>
                  <a:pt x="215" y="29"/>
                </a:lnTo>
                <a:lnTo>
                  <a:pt x="216" y="29"/>
                </a:lnTo>
                <a:lnTo>
                  <a:pt x="216" y="29"/>
                </a:lnTo>
                <a:lnTo>
                  <a:pt x="219" y="28"/>
                </a:lnTo>
                <a:lnTo>
                  <a:pt x="219" y="28"/>
                </a:lnTo>
                <a:lnTo>
                  <a:pt x="213" y="25"/>
                </a:lnTo>
                <a:lnTo>
                  <a:pt x="213" y="25"/>
                </a:lnTo>
                <a:lnTo>
                  <a:pt x="213" y="25"/>
                </a:lnTo>
                <a:lnTo>
                  <a:pt x="213" y="25"/>
                </a:lnTo>
                <a:lnTo>
                  <a:pt x="209" y="27"/>
                </a:lnTo>
                <a:lnTo>
                  <a:pt x="209" y="27"/>
                </a:lnTo>
                <a:close/>
                <a:moveTo>
                  <a:pt x="110" y="370"/>
                </a:moveTo>
                <a:lnTo>
                  <a:pt x="110" y="370"/>
                </a:lnTo>
                <a:lnTo>
                  <a:pt x="122" y="372"/>
                </a:lnTo>
                <a:lnTo>
                  <a:pt x="122" y="372"/>
                </a:lnTo>
                <a:lnTo>
                  <a:pt x="121" y="370"/>
                </a:lnTo>
                <a:lnTo>
                  <a:pt x="121" y="368"/>
                </a:lnTo>
                <a:lnTo>
                  <a:pt x="121" y="368"/>
                </a:lnTo>
                <a:lnTo>
                  <a:pt x="118" y="368"/>
                </a:lnTo>
                <a:lnTo>
                  <a:pt x="118" y="368"/>
                </a:lnTo>
                <a:lnTo>
                  <a:pt x="115" y="368"/>
                </a:lnTo>
                <a:lnTo>
                  <a:pt x="115" y="368"/>
                </a:lnTo>
                <a:lnTo>
                  <a:pt x="115" y="370"/>
                </a:lnTo>
                <a:lnTo>
                  <a:pt x="113" y="370"/>
                </a:lnTo>
                <a:lnTo>
                  <a:pt x="113" y="370"/>
                </a:lnTo>
                <a:lnTo>
                  <a:pt x="111" y="369"/>
                </a:lnTo>
                <a:lnTo>
                  <a:pt x="111" y="368"/>
                </a:lnTo>
                <a:lnTo>
                  <a:pt x="111" y="368"/>
                </a:lnTo>
                <a:lnTo>
                  <a:pt x="108" y="368"/>
                </a:lnTo>
                <a:lnTo>
                  <a:pt x="108" y="368"/>
                </a:lnTo>
                <a:lnTo>
                  <a:pt x="110" y="369"/>
                </a:lnTo>
                <a:lnTo>
                  <a:pt x="110" y="370"/>
                </a:lnTo>
                <a:lnTo>
                  <a:pt x="110" y="370"/>
                </a:lnTo>
                <a:close/>
                <a:moveTo>
                  <a:pt x="284" y="132"/>
                </a:moveTo>
                <a:lnTo>
                  <a:pt x="284" y="132"/>
                </a:lnTo>
                <a:lnTo>
                  <a:pt x="284" y="133"/>
                </a:lnTo>
                <a:lnTo>
                  <a:pt x="284" y="133"/>
                </a:lnTo>
                <a:lnTo>
                  <a:pt x="283" y="135"/>
                </a:lnTo>
                <a:lnTo>
                  <a:pt x="283" y="136"/>
                </a:lnTo>
                <a:lnTo>
                  <a:pt x="283" y="136"/>
                </a:lnTo>
                <a:lnTo>
                  <a:pt x="283" y="149"/>
                </a:lnTo>
                <a:lnTo>
                  <a:pt x="283" y="149"/>
                </a:lnTo>
                <a:lnTo>
                  <a:pt x="283" y="150"/>
                </a:lnTo>
                <a:lnTo>
                  <a:pt x="283" y="150"/>
                </a:lnTo>
                <a:lnTo>
                  <a:pt x="284" y="147"/>
                </a:lnTo>
                <a:lnTo>
                  <a:pt x="284" y="147"/>
                </a:lnTo>
                <a:lnTo>
                  <a:pt x="286" y="133"/>
                </a:lnTo>
                <a:lnTo>
                  <a:pt x="286" y="133"/>
                </a:lnTo>
                <a:lnTo>
                  <a:pt x="284" y="132"/>
                </a:lnTo>
                <a:lnTo>
                  <a:pt x="284" y="132"/>
                </a:lnTo>
                <a:close/>
                <a:moveTo>
                  <a:pt x="80" y="21"/>
                </a:moveTo>
                <a:lnTo>
                  <a:pt x="80" y="21"/>
                </a:lnTo>
                <a:lnTo>
                  <a:pt x="77" y="21"/>
                </a:lnTo>
                <a:lnTo>
                  <a:pt x="77" y="21"/>
                </a:lnTo>
                <a:lnTo>
                  <a:pt x="76" y="22"/>
                </a:lnTo>
                <a:lnTo>
                  <a:pt x="74" y="24"/>
                </a:lnTo>
                <a:lnTo>
                  <a:pt x="74" y="24"/>
                </a:lnTo>
                <a:lnTo>
                  <a:pt x="73" y="27"/>
                </a:lnTo>
                <a:lnTo>
                  <a:pt x="70" y="28"/>
                </a:lnTo>
                <a:lnTo>
                  <a:pt x="70" y="28"/>
                </a:lnTo>
                <a:lnTo>
                  <a:pt x="73" y="28"/>
                </a:lnTo>
                <a:lnTo>
                  <a:pt x="73" y="28"/>
                </a:lnTo>
                <a:lnTo>
                  <a:pt x="74" y="28"/>
                </a:lnTo>
                <a:lnTo>
                  <a:pt x="74" y="28"/>
                </a:lnTo>
                <a:lnTo>
                  <a:pt x="80" y="22"/>
                </a:lnTo>
                <a:lnTo>
                  <a:pt x="80" y="22"/>
                </a:lnTo>
                <a:lnTo>
                  <a:pt x="80" y="21"/>
                </a:lnTo>
                <a:lnTo>
                  <a:pt x="80" y="21"/>
                </a:lnTo>
                <a:close/>
                <a:moveTo>
                  <a:pt x="273" y="56"/>
                </a:moveTo>
                <a:lnTo>
                  <a:pt x="273" y="56"/>
                </a:lnTo>
                <a:lnTo>
                  <a:pt x="273" y="56"/>
                </a:lnTo>
                <a:lnTo>
                  <a:pt x="273" y="56"/>
                </a:lnTo>
                <a:lnTo>
                  <a:pt x="273" y="58"/>
                </a:lnTo>
                <a:lnTo>
                  <a:pt x="273" y="58"/>
                </a:lnTo>
                <a:lnTo>
                  <a:pt x="270" y="65"/>
                </a:lnTo>
                <a:lnTo>
                  <a:pt x="270" y="65"/>
                </a:lnTo>
                <a:lnTo>
                  <a:pt x="270" y="66"/>
                </a:lnTo>
                <a:lnTo>
                  <a:pt x="270" y="66"/>
                </a:lnTo>
                <a:lnTo>
                  <a:pt x="270" y="72"/>
                </a:lnTo>
                <a:lnTo>
                  <a:pt x="270" y="72"/>
                </a:lnTo>
                <a:lnTo>
                  <a:pt x="270" y="72"/>
                </a:lnTo>
                <a:lnTo>
                  <a:pt x="270" y="72"/>
                </a:lnTo>
                <a:lnTo>
                  <a:pt x="270" y="72"/>
                </a:lnTo>
                <a:lnTo>
                  <a:pt x="270" y="72"/>
                </a:lnTo>
                <a:lnTo>
                  <a:pt x="272" y="71"/>
                </a:lnTo>
                <a:lnTo>
                  <a:pt x="273" y="68"/>
                </a:lnTo>
                <a:lnTo>
                  <a:pt x="273" y="68"/>
                </a:lnTo>
                <a:lnTo>
                  <a:pt x="273" y="61"/>
                </a:lnTo>
                <a:lnTo>
                  <a:pt x="273" y="61"/>
                </a:lnTo>
                <a:lnTo>
                  <a:pt x="273" y="56"/>
                </a:lnTo>
                <a:lnTo>
                  <a:pt x="273" y="56"/>
                </a:lnTo>
                <a:close/>
                <a:moveTo>
                  <a:pt x="33" y="196"/>
                </a:moveTo>
                <a:lnTo>
                  <a:pt x="33" y="196"/>
                </a:lnTo>
                <a:lnTo>
                  <a:pt x="33" y="196"/>
                </a:lnTo>
                <a:lnTo>
                  <a:pt x="33" y="196"/>
                </a:lnTo>
                <a:lnTo>
                  <a:pt x="30" y="198"/>
                </a:lnTo>
                <a:lnTo>
                  <a:pt x="30" y="198"/>
                </a:lnTo>
                <a:lnTo>
                  <a:pt x="30" y="200"/>
                </a:lnTo>
                <a:lnTo>
                  <a:pt x="30" y="200"/>
                </a:lnTo>
                <a:lnTo>
                  <a:pt x="30" y="204"/>
                </a:lnTo>
                <a:lnTo>
                  <a:pt x="30" y="204"/>
                </a:lnTo>
                <a:lnTo>
                  <a:pt x="32" y="206"/>
                </a:lnTo>
                <a:lnTo>
                  <a:pt x="32" y="207"/>
                </a:lnTo>
                <a:lnTo>
                  <a:pt x="32" y="207"/>
                </a:lnTo>
                <a:lnTo>
                  <a:pt x="33" y="206"/>
                </a:lnTo>
                <a:lnTo>
                  <a:pt x="33" y="206"/>
                </a:lnTo>
                <a:lnTo>
                  <a:pt x="33" y="204"/>
                </a:lnTo>
                <a:lnTo>
                  <a:pt x="33" y="204"/>
                </a:lnTo>
                <a:lnTo>
                  <a:pt x="33" y="198"/>
                </a:lnTo>
                <a:lnTo>
                  <a:pt x="33" y="198"/>
                </a:lnTo>
                <a:lnTo>
                  <a:pt x="33" y="196"/>
                </a:lnTo>
                <a:lnTo>
                  <a:pt x="33" y="196"/>
                </a:lnTo>
                <a:close/>
                <a:moveTo>
                  <a:pt x="33" y="76"/>
                </a:moveTo>
                <a:lnTo>
                  <a:pt x="33" y="76"/>
                </a:lnTo>
                <a:lnTo>
                  <a:pt x="32" y="76"/>
                </a:lnTo>
                <a:lnTo>
                  <a:pt x="32" y="76"/>
                </a:lnTo>
                <a:lnTo>
                  <a:pt x="30" y="79"/>
                </a:lnTo>
                <a:lnTo>
                  <a:pt x="30" y="79"/>
                </a:lnTo>
                <a:lnTo>
                  <a:pt x="29" y="79"/>
                </a:lnTo>
                <a:lnTo>
                  <a:pt x="29" y="79"/>
                </a:lnTo>
                <a:lnTo>
                  <a:pt x="29" y="82"/>
                </a:lnTo>
                <a:lnTo>
                  <a:pt x="29" y="82"/>
                </a:lnTo>
                <a:lnTo>
                  <a:pt x="30" y="82"/>
                </a:lnTo>
                <a:lnTo>
                  <a:pt x="30" y="82"/>
                </a:lnTo>
                <a:lnTo>
                  <a:pt x="30" y="85"/>
                </a:lnTo>
                <a:lnTo>
                  <a:pt x="30" y="85"/>
                </a:lnTo>
                <a:lnTo>
                  <a:pt x="30" y="89"/>
                </a:lnTo>
                <a:lnTo>
                  <a:pt x="30" y="89"/>
                </a:lnTo>
                <a:lnTo>
                  <a:pt x="32" y="88"/>
                </a:lnTo>
                <a:lnTo>
                  <a:pt x="32" y="88"/>
                </a:lnTo>
                <a:lnTo>
                  <a:pt x="33" y="86"/>
                </a:lnTo>
                <a:lnTo>
                  <a:pt x="33" y="86"/>
                </a:lnTo>
                <a:lnTo>
                  <a:pt x="33" y="76"/>
                </a:lnTo>
                <a:lnTo>
                  <a:pt x="33" y="76"/>
                </a:lnTo>
                <a:close/>
                <a:moveTo>
                  <a:pt x="181" y="335"/>
                </a:moveTo>
                <a:lnTo>
                  <a:pt x="181" y="335"/>
                </a:lnTo>
                <a:lnTo>
                  <a:pt x="182" y="333"/>
                </a:lnTo>
                <a:lnTo>
                  <a:pt x="185" y="333"/>
                </a:lnTo>
                <a:lnTo>
                  <a:pt x="185" y="333"/>
                </a:lnTo>
                <a:lnTo>
                  <a:pt x="185" y="333"/>
                </a:lnTo>
                <a:lnTo>
                  <a:pt x="185" y="333"/>
                </a:lnTo>
                <a:lnTo>
                  <a:pt x="188" y="333"/>
                </a:lnTo>
                <a:lnTo>
                  <a:pt x="188" y="333"/>
                </a:lnTo>
                <a:lnTo>
                  <a:pt x="189" y="333"/>
                </a:lnTo>
                <a:lnTo>
                  <a:pt x="191" y="333"/>
                </a:lnTo>
                <a:lnTo>
                  <a:pt x="191" y="333"/>
                </a:lnTo>
                <a:lnTo>
                  <a:pt x="202" y="333"/>
                </a:lnTo>
                <a:lnTo>
                  <a:pt x="202" y="333"/>
                </a:lnTo>
                <a:lnTo>
                  <a:pt x="206" y="333"/>
                </a:lnTo>
                <a:lnTo>
                  <a:pt x="206" y="333"/>
                </a:lnTo>
                <a:lnTo>
                  <a:pt x="208" y="333"/>
                </a:lnTo>
                <a:lnTo>
                  <a:pt x="208" y="332"/>
                </a:lnTo>
                <a:lnTo>
                  <a:pt x="208" y="332"/>
                </a:lnTo>
                <a:lnTo>
                  <a:pt x="206" y="332"/>
                </a:lnTo>
                <a:lnTo>
                  <a:pt x="206" y="332"/>
                </a:lnTo>
                <a:lnTo>
                  <a:pt x="188" y="332"/>
                </a:lnTo>
                <a:lnTo>
                  <a:pt x="188" y="332"/>
                </a:lnTo>
                <a:lnTo>
                  <a:pt x="181" y="332"/>
                </a:lnTo>
                <a:lnTo>
                  <a:pt x="181" y="332"/>
                </a:lnTo>
                <a:lnTo>
                  <a:pt x="179" y="333"/>
                </a:lnTo>
                <a:lnTo>
                  <a:pt x="179" y="333"/>
                </a:lnTo>
                <a:lnTo>
                  <a:pt x="178" y="335"/>
                </a:lnTo>
                <a:lnTo>
                  <a:pt x="178" y="335"/>
                </a:lnTo>
                <a:lnTo>
                  <a:pt x="181" y="335"/>
                </a:lnTo>
                <a:lnTo>
                  <a:pt x="181" y="335"/>
                </a:lnTo>
                <a:close/>
                <a:moveTo>
                  <a:pt x="39" y="82"/>
                </a:moveTo>
                <a:lnTo>
                  <a:pt x="39" y="82"/>
                </a:lnTo>
                <a:lnTo>
                  <a:pt x="39" y="82"/>
                </a:lnTo>
                <a:lnTo>
                  <a:pt x="39" y="82"/>
                </a:lnTo>
                <a:lnTo>
                  <a:pt x="40" y="81"/>
                </a:lnTo>
                <a:lnTo>
                  <a:pt x="40" y="81"/>
                </a:lnTo>
                <a:lnTo>
                  <a:pt x="41" y="79"/>
                </a:lnTo>
                <a:lnTo>
                  <a:pt x="41" y="79"/>
                </a:lnTo>
                <a:lnTo>
                  <a:pt x="41" y="76"/>
                </a:lnTo>
                <a:lnTo>
                  <a:pt x="41" y="76"/>
                </a:lnTo>
                <a:lnTo>
                  <a:pt x="41" y="71"/>
                </a:lnTo>
                <a:lnTo>
                  <a:pt x="41" y="71"/>
                </a:lnTo>
                <a:lnTo>
                  <a:pt x="41" y="69"/>
                </a:lnTo>
                <a:lnTo>
                  <a:pt x="41" y="69"/>
                </a:lnTo>
                <a:lnTo>
                  <a:pt x="39" y="71"/>
                </a:lnTo>
                <a:lnTo>
                  <a:pt x="39" y="71"/>
                </a:lnTo>
                <a:lnTo>
                  <a:pt x="39" y="72"/>
                </a:lnTo>
                <a:lnTo>
                  <a:pt x="39" y="72"/>
                </a:lnTo>
                <a:lnTo>
                  <a:pt x="39" y="79"/>
                </a:lnTo>
                <a:lnTo>
                  <a:pt x="39" y="79"/>
                </a:lnTo>
                <a:lnTo>
                  <a:pt x="39" y="82"/>
                </a:lnTo>
                <a:lnTo>
                  <a:pt x="39" y="82"/>
                </a:lnTo>
                <a:close/>
                <a:moveTo>
                  <a:pt x="235" y="333"/>
                </a:moveTo>
                <a:lnTo>
                  <a:pt x="235" y="333"/>
                </a:lnTo>
                <a:lnTo>
                  <a:pt x="235" y="332"/>
                </a:lnTo>
                <a:lnTo>
                  <a:pt x="235" y="332"/>
                </a:lnTo>
                <a:lnTo>
                  <a:pt x="233" y="332"/>
                </a:lnTo>
                <a:lnTo>
                  <a:pt x="233" y="332"/>
                </a:lnTo>
                <a:lnTo>
                  <a:pt x="211" y="332"/>
                </a:lnTo>
                <a:lnTo>
                  <a:pt x="211" y="332"/>
                </a:lnTo>
                <a:lnTo>
                  <a:pt x="211" y="332"/>
                </a:lnTo>
                <a:lnTo>
                  <a:pt x="211" y="332"/>
                </a:lnTo>
                <a:lnTo>
                  <a:pt x="209" y="333"/>
                </a:lnTo>
                <a:lnTo>
                  <a:pt x="209" y="333"/>
                </a:lnTo>
                <a:lnTo>
                  <a:pt x="211" y="333"/>
                </a:lnTo>
                <a:lnTo>
                  <a:pt x="211" y="333"/>
                </a:lnTo>
                <a:lnTo>
                  <a:pt x="216" y="333"/>
                </a:lnTo>
                <a:lnTo>
                  <a:pt x="216" y="333"/>
                </a:lnTo>
                <a:lnTo>
                  <a:pt x="221" y="333"/>
                </a:lnTo>
                <a:lnTo>
                  <a:pt x="221" y="333"/>
                </a:lnTo>
                <a:lnTo>
                  <a:pt x="233" y="333"/>
                </a:lnTo>
                <a:lnTo>
                  <a:pt x="233" y="333"/>
                </a:lnTo>
                <a:lnTo>
                  <a:pt x="235" y="333"/>
                </a:lnTo>
                <a:lnTo>
                  <a:pt x="235" y="333"/>
                </a:lnTo>
                <a:close/>
                <a:moveTo>
                  <a:pt x="30" y="29"/>
                </a:move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24" y="36"/>
                </a:lnTo>
                <a:lnTo>
                  <a:pt x="24" y="36"/>
                </a:lnTo>
                <a:lnTo>
                  <a:pt x="26" y="39"/>
                </a:lnTo>
                <a:lnTo>
                  <a:pt x="26" y="39"/>
                </a:lnTo>
                <a:lnTo>
                  <a:pt x="32" y="34"/>
                </a:lnTo>
                <a:lnTo>
                  <a:pt x="32" y="34"/>
                </a:lnTo>
                <a:lnTo>
                  <a:pt x="32" y="32"/>
                </a:lnTo>
                <a:lnTo>
                  <a:pt x="32" y="32"/>
                </a:lnTo>
                <a:lnTo>
                  <a:pt x="30" y="29"/>
                </a:lnTo>
                <a:lnTo>
                  <a:pt x="30" y="29"/>
                </a:lnTo>
                <a:close/>
                <a:moveTo>
                  <a:pt x="6" y="197"/>
                </a:moveTo>
                <a:lnTo>
                  <a:pt x="6" y="197"/>
                </a:lnTo>
                <a:lnTo>
                  <a:pt x="6" y="211"/>
                </a:lnTo>
                <a:lnTo>
                  <a:pt x="5" y="224"/>
                </a:lnTo>
                <a:lnTo>
                  <a:pt x="5" y="224"/>
                </a:lnTo>
                <a:lnTo>
                  <a:pt x="6" y="221"/>
                </a:lnTo>
                <a:lnTo>
                  <a:pt x="6" y="221"/>
                </a:lnTo>
                <a:lnTo>
                  <a:pt x="6" y="198"/>
                </a:lnTo>
                <a:lnTo>
                  <a:pt x="6" y="198"/>
                </a:lnTo>
                <a:lnTo>
                  <a:pt x="6" y="197"/>
                </a:lnTo>
                <a:lnTo>
                  <a:pt x="6" y="197"/>
                </a:lnTo>
                <a:close/>
                <a:moveTo>
                  <a:pt x="249" y="29"/>
                </a:moveTo>
                <a:lnTo>
                  <a:pt x="249" y="29"/>
                </a:lnTo>
                <a:lnTo>
                  <a:pt x="243" y="29"/>
                </a:lnTo>
                <a:lnTo>
                  <a:pt x="239" y="31"/>
                </a:lnTo>
                <a:lnTo>
                  <a:pt x="239" y="31"/>
                </a:lnTo>
                <a:lnTo>
                  <a:pt x="242" y="32"/>
                </a:lnTo>
                <a:lnTo>
                  <a:pt x="245" y="34"/>
                </a:lnTo>
                <a:lnTo>
                  <a:pt x="245" y="34"/>
                </a:lnTo>
                <a:lnTo>
                  <a:pt x="245" y="34"/>
                </a:lnTo>
                <a:lnTo>
                  <a:pt x="245" y="34"/>
                </a:lnTo>
                <a:lnTo>
                  <a:pt x="249" y="29"/>
                </a:lnTo>
                <a:lnTo>
                  <a:pt x="249" y="29"/>
                </a:lnTo>
                <a:close/>
                <a:moveTo>
                  <a:pt x="186" y="353"/>
                </a:moveTo>
                <a:lnTo>
                  <a:pt x="186" y="353"/>
                </a:lnTo>
                <a:lnTo>
                  <a:pt x="181" y="352"/>
                </a:lnTo>
                <a:lnTo>
                  <a:pt x="181" y="352"/>
                </a:lnTo>
                <a:lnTo>
                  <a:pt x="179" y="355"/>
                </a:lnTo>
                <a:lnTo>
                  <a:pt x="179" y="355"/>
                </a:lnTo>
                <a:lnTo>
                  <a:pt x="178" y="358"/>
                </a:lnTo>
                <a:lnTo>
                  <a:pt x="178" y="358"/>
                </a:lnTo>
                <a:lnTo>
                  <a:pt x="182" y="358"/>
                </a:lnTo>
                <a:lnTo>
                  <a:pt x="182" y="358"/>
                </a:lnTo>
                <a:lnTo>
                  <a:pt x="182" y="356"/>
                </a:lnTo>
                <a:lnTo>
                  <a:pt x="182" y="356"/>
                </a:lnTo>
                <a:lnTo>
                  <a:pt x="184" y="355"/>
                </a:lnTo>
                <a:lnTo>
                  <a:pt x="185" y="355"/>
                </a:lnTo>
                <a:lnTo>
                  <a:pt x="185" y="355"/>
                </a:lnTo>
                <a:lnTo>
                  <a:pt x="186" y="355"/>
                </a:lnTo>
                <a:lnTo>
                  <a:pt x="186" y="353"/>
                </a:lnTo>
                <a:lnTo>
                  <a:pt x="186" y="353"/>
                </a:lnTo>
                <a:close/>
                <a:moveTo>
                  <a:pt x="270" y="281"/>
                </a:moveTo>
                <a:lnTo>
                  <a:pt x="270" y="281"/>
                </a:lnTo>
                <a:lnTo>
                  <a:pt x="273" y="279"/>
                </a:lnTo>
                <a:lnTo>
                  <a:pt x="273" y="277"/>
                </a:lnTo>
                <a:lnTo>
                  <a:pt x="273" y="277"/>
                </a:lnTo>
                <a:lnTo>
                  <a:pt x="273" y="274"/>
                </a:lnTo>
                <a:lnTo>
                  <a:pt x="273" y="274"/>
                </a:lnTo>
                <a:lnTo>
                  <a:pt x="273" y="272"/>
                </a:lnTo>
                <a:lnTo>
                  <a:pt x="275" y="271"/>
                </a:lnTo>
                <a:lnTo>
                  <a:pt x="275" y="271"/>
                </a:lnTo>
                <a:lnTo>
                  <a:pt x="276" y="271"/>
                </a:lnTo>
                <a:lnTo>
                  <a:pt x="276" y="271"/>
                </a:lnTo>
                <a:lnTo>
                  <a:pt x="275" y="268"/>
                </a:lnTo>
                <a:lnTo>
                  <a:pt x="275" y="265"/>
                </a:lnTo>
                <a:lnTo>
                  <a:pt x="275" y="265"/>
                </a:lnTo>
                <a:lnTo>
                  <a:pt x="272" y="272"/>
                </a:lnTo>
                <a:lnTo>
                  <a:pt x="270" y="281"/>
                </a:lnTo>
                <a:lnTo>
                  <a:pt x="270" y="281"/>
                </a:lnTo>
                <a:close/>
                <a:moveTo>
                  <a:pt x="9" y="186"/>
                </a:moveTo>
                <a:lnTo>
                  <a:pt x="9" y="186"/>
                </a:lnTo>
                <a:lnTo>
                  <a:pt x="9" y="187"/>
                </a:lnTo>
                <a:lnTo>
                  <a:pt x="9" y="187"/>
                </a:lnTo>
                <a:lnTo>
                  <a:pt x="9" y="211"/>
                </a:lnTo>
                <a:lnTo>
                  <a:pt x="9" y="211"/>
                </a:lnTo>
                <a:lnTo>
                  <a:pt x="9" y="213"/>
                </a:lnTo>
                <a:lnTo>
                  <a:pt x="9" y="213"/>
                </a:lnTo>
                <a:lnTo>
                  <a:pt x="10" y="213"/>
                </a:lnTo>
                <a:lnTo>
                  <a:pt x="10" y="213"/>
                </a:lnTo>
                <a:lnTo>
                  <a:pt x="10" y="207"/>
                </a:lnTo>
                <a:lnTo>
                  <a:pt x="10" y="207"/>
                </a:lnTo>
                <a:lnTo>
                  <a:pt x="10" y="206"/>
                </a:lnTo>
                <a:lnTo>
                  <a:pt x="10" y="206"/>
                </a:lnTo>
                <a:lnTo>
                  <a:pt x="12" y="206"/>
                </a:lnTo>
                <a:lnTo>
                  <a:pt x="12" y="206"/>
                </a:lnTo>
                <a:lnTo>
                  <a:pt x="13" y="206"/>
                </a:lnTo>
                <a:lnTo>
                  <a:pt x="13" y="206"/>
                </a:lnTo>
                <a:lnTo>
                  <a:pt x="13" y="207"/>
                </a:lnTo>
                <a:lnTo>
                  <a:pt x="13" y="207"/>
                </a:lnTo>
                <a:lnTo>
                  <a:pt x="14" y="207"/>
                </a:lnTo>
                <a:lnTo>
                  <a:pt x="14" y="207"/>
                </a:lnTo>
                <a:lnTo>
                  <a:pt x="14" y="203"/>
                </a:lnTo>
                <a:lnTo>
                  <a:pt x="14" y="203"/>
                </a:lnTo>
                <a:lnTo>
                  <a:pt x="12" y="203"/>
                </a:lnTo>
                <a:lnTo>
                  <a:pt x="12" y="203"/>
                </a:lnTo>
                <a:lnTo>
                  <a:pt x="12" y="203"/>
                </a:lnTo>
                <a:lnTo>
                  <a:pt x="12" y="203"/>
                </a:lnTo>
                <a:lnTo>
                  <a:pt x="10" y="204"/>
                </a:lnTo>
                <a:lnTo>
                  <a:pt x="10" y="204"/>
                </a:lnTo>
                <a:lnTo>
                  <a:pt x="9" y="203"/>
                </a:lnTo>
                <a:lnTo>
                  <a:pt x="9" y="203"/>
                </a:lnTo>
                <a:lnTo>
                  <a:pt x="9" y="201"/>
                </a:lnTo>
                <a:lnTo>
                  <a:pt x="9" y="201"/>
                </a:lnTo>
                <a:lnTo>
                  <a:pt x="10" y="187"/>
                </a:lnTo>
                <a:lnTo>
                  <a:pt x="10" y="187"/>
                </a:lnTo>
                <a:lnTo>
                  <a:pt x="10" y="186"/>
                </a:lnTo>
                <a:lnTo>
                  <a:pt x="10" y="186"/>
                </a:lnTo>
                <a:lnTo>
                  <a:pt x="9" y="186"/>
                </a:lnTo>
                <a:lnTo>
                  <a:pt x="9" y="186"/>
                </a:lnTo>
                <a:close/>
                <a:moveTo>
                  <a:pt x="275" y="159"/>
                </a:moveTo>
                <a:lnTo>
                  <a:pt x="275" y="159"/>
                </a:lnTo>
                <a:lnTo>
                  <a:pt x="277" y="156"/>
                </a:lnTo>
                <a:lnTo>
                  <a:pt x="277" y="156"/>
                </a:lnTo>
                <a:lnTo>
                  <a:pt x="277" y="152"/>
                </a:lnTo>
                <a:lnTo>
                  <a:pt x="277" y="152"/>
                </a:lnTo>
                <a:lnTo>
                  <a:pt x="277" y="150"/>
                </a:lnTo>
                <a:lnTo>
                  <a:pt x="277" y="150"/>
                </a:lnTo>
                <a:lnTo>
                  <a:pt x="276" y="147"/>
                </a:lnTo>
                <a:lnTo>
                  <a:pt x="276" y="147"/>
                </a:lnTo>
                <a:lnTo>
                  <a:pt x="276" y="143"/>
                </a:lnTo>
                <a:lnTo>
                  <a:pt x="276" y="143"/>
                </a:lnTo>
                <a:lnTo>
                  <a:pt x="276" y="142"/>
                </a:lnTo>
                <a:lnTo>
                  <a:pt x="276" y="142"/>
                </a:lnTo>
                <a:lnTo>
                  <a:pt x="275" y="144"/>
                </a:lnTo>
                <a:lnTo>
                  <a:pt x="275" y="144"/>
                </a:lnTo>
                <a:lnTo>
                  <a:pt x="275" y="156"/>
                </a:lnTo>
                <a:lnTo>
                  <a:pt x="275" y="156"/>
                </a:lnTo>
                <a:lnTo>
                  <a:pt x="275" y="159"/>
                </a:lnTo>
                <a:lnTo>
                  <a:pt x="275" y="159"/>
                </a:lnTo>
                <a:close/>
                <a:moveTo>
                  <a:pt x="36" y="295"/>
                </a:moveTo>
                <a:lnTo>
                  <a:pt x="36" y="295"/>
                </a:lnTo>
                <a:lnTo>
                  <a:pt x="34" y="297"/>
                </a:lnTo>
                <a:lnTo>
                  <a:pt x="34" y="297"/>
                </a:lnTo>
                <a:lnTo>
                  <a:pt x="32" y="301"/>
                </a:lnTo>
                <a:lnTo>
                  <a:pt x="32" y="301"/>
                </a:lnTo>
                <a:lnTo>
                  <a:pt x="30" y="302"/>
                </a:lnTo>
                <a:lnTo>
                  <a:pt x="32" y="305"/>
                </a:lnTo>
                <a:lnTo>
                  <a:pt x="32" y="305"/>
                </a:lnTo>
                <a:lnTo>
                  <a:pt x="34" y="302"/>
                </a:lnTo>
                <a:lnTo>
                  <a:pt x="34" y="302"/>
                </a:lnTo>
                <a:lnTo>
                  <a:pt x="36" y="301"/>
                </a:lnTo>
                <a:lnTo>
                  <a:pt x="36" y="301"/>
                </a:lnTo>
                <a:lnTo>
                  <a:pt x="36" y="295"/>
                </a:lnTo>
                <a:lnTo>
                  <a:pt x="36" y="295"/>
                </a:lnTo>
                <a:close/>
                <a:moveTo>
                  <a:pt x="27" y="46"/>
                </a:moveTo>
                <a:lnTo>
                  <a:pt x="27" y="46"/>
                </a:lnTo>
                <a:lnTo>
                  <a:pt x="26" y="48"/>
                </a:lnTo>
                <a:lnTo>
                  <a:pt x="26" y="48"/>
                </a:lnTo>
                <a:lnTo>
                  <a:pt x="26" y="51"/>
                </a:lnTo>
                <a:lnTo>
                  <a:pt x="26" y="51"/>
                </a:lnTo>
                <a:lnTo>
                  <a:pt x="26" y="59"/>
                </a:lnTo>
                <a:lnTo>
                  <a:pt x="26" y="59"/>
                </a:lnTo>
                <a:lnTo>
                  <a:pt x="27" y="62"/>
                </a:lnTo>
                <a:lnTo>
                  <a:pt x="27" y="62"/>
                </a:lnTo>
                <a:lnTo>
                  <a:pt x="27" y="62"/>
                </a:lnTo>
                <a:lnTo>
                  <a:pt x="27" y="62"/>
                </a:lnTo>
                <a:lnTo>
                  <a:pt x="29" y="52"/>
                </a:lnTo>
                <a:lnTo>
                  <a:pt x="29" y="52"/>
                </a:lnTo>
                <a:lnTo>
                  <a:pt x="29" y="52"/>
                </a:lnTo>
                <a:lnTo>
                  <a:pt x="29" y="52"/>
                </a:lnTo>
                <a:lnTo>
                  <a:pt x="27" y="46"/>
                </a:lnTo>
                <a:lnTo>
                  <a:pt x="27" y="46"/>
                </a:lnTo>
                <a:close/>
                <a:moveTo>
                  <a:pt x="39" y="186"/>
                </a:moveTo>
                <a:lnTo>
                  <a:pt x="39" y="186"/>
                </a:lnTo>
                <a:lnTo>
                  <a:pt x="37" y="184"/>
                </a:lnTo>
                <a:lnTo>
                  <a:pt x="37" y="184"/>
                </a:lnTo>
                <a:lnTo>
                  <a:pt x="36" y="183"/>
                </a:lnTo>
                <a:lnTo>
                  <a:pt x="37" y="181"/>
                </a:lnTo>
                <a:lnTo>
                  <a:pt x="37" y="181"/>
                </a:lnTo>
                <a:lnTo>
                  <a:pt x="37" y="180"/>
                </a:lnTo>
                <a:lnTo>
                  <a:pt x="37" y="180"/>
                </a:lnTo>
                <a:lnTo>
                  <a:pt x="37" y="176"/>
                </a:lnTo>
                <a:lnTo>
                  <a:pt x="37" y="176"/>
                </a:lnTo>
                <a:lnTo>
                  <a:pt x="37" y="174"/>
                </a:lnTo>
                <a:lnTo>
                  <a:pt x="37" y="174"/>
                </a:lnTo>
                <a:lnTo>
                  <a:pt x="37" y="174"/>
                </a:lnTo>
                <a:lnTo>
                  <a:pt x="37" y="174"/>
                </a:lnTo>
                <a:lnTo>
                  <a:pt x="36" y="176"/>
                </a:lnTo>
                <a:lnTo>
                  <a:pt x="36" y="176"/>
                </a:lnTo>
                <a:lnTo>
                  <a:pt x="34" y="179"/>
                </a:lnTo>
                <a:lnTo>
                  <a:pt x="34" y="179"/>
                </a:lnTo>
                <a:lnTo>
                  <a:pt x="34" y="189"/>
                </a:lnTo>
                <a:lnTo>
                  <a:pt x="34" y="189"/>
                </a:lnTo>
                <a:lnTo>
                  <a:pt x="36" y="189"/>
                </a:lnTo>
                <a:lnTo>
                  <a:pt x="36" y="189"/>
                </a:lnTo>
                <a:lnTo>
                  <a:pt x="39" y="186"/>
                </a:lnTo>
                <a:lnTo>
                  <a:pt x="39" y="186"/>
                </a:lnTo>
                <a:close/>
                <a:moveTo>
                  <a:pt x="248" y="18"/>
                </a:moveTo>
                <a:lnTo>
                  <a:pt x="248" y="18"/>
                </a:lnTo>
                <a:lnTo>
                  <a:pt x="240" y="17"/>
                </a:lnTo>
                <a:lnTo>
                  <a:pt x="240" y="17"/>
                </a:lnTo>
                <a:lnTo>
                  <a:pt x="240" y="17"/>
                </a:lnTo>
                <a:lnTo>
                  <a:pt x="240" y="17"/>
                </a:lnTo>
                <a:lnTo>
                  <a:pt x="236" y="19"/>
                </a:lnTo>
                <a:lnTo>
                  <a:pt x="236" y="19"/>
                </a:lnTo>
                <a:lnTo>
                  <a:pt x="238" y="19"/>
                </a:lnTo>
                <a:lnTo>
                  <a:pt x="238" y="19"/>
                </a:lnTo>
                <a:lnTo>
                  <a:pt x="242" y="21"/>
                </a:lnTo>
                <a:lnTo>
                  <a:pt x="242" y="21"/>
                </a:lnTo>
                <a:lnTo>
                  <a:pt x="245" y="21"/>
                </a:lnTo>
                <a:lnTo>
                  <a:pt x="248" y="19"/>
                </a:lnTo>
                <a:lnTo>
                  <a:pt x="248" y="19"/>
                </a:lnTo>
                <a:lnTo>
                  <a:pt x="248" y="18"/>
                </a:lnTo>
                <a:lnTo>
                  <a:pt x="248" y="18"/>
                </a:lnTo>
                <a:close/>
                <a:moveTo>
                  <a:pt x="16" y="120"/>
                </a:moveTo>
                <a:lnTo>
                  <a:pt x="16" y="120"/>
                </a:lnTo>
                <a:lnTo>
                  <a:pt x="14" y="120"/>
                </a:lnTo>
                <a:lnTo>
                  <a:pt x="14" y="120"/>
                </a:lnTo>
                <a:lnTo>
                  <a:pt x="14" y="122"/>
                </a:lnTo>
                <a:lnTo>
                  <a:pt x="14" y="122"/>
                </a:lnTo>
                <a:lnTo>
                  <a:pt x="12" y="133"/>
                </a:lnTo>
                <a:lnTo>
                  <a:pt x="12" y="133"/>
                </a:lnTo>
                <a:lnTo>
                  <a:pt x="13" y="133"/>
                </a:lnTo>
                <a:lnTo>
                  <a:pt x="13" y="133"/>
                </a:lnTo>
                <a:lnTo>
                  <a:pt x="14" y="133"/>
                </a:lnTo>
                <a:lnTo>
                  <a:pt x="14" y="135"/>
                </a:lnTo>
                <a:lnTo>
                  <a:pt x="14" y="135"/>
                </a:lnTo>
                <a:lnTo>
                  <a:pt x="14" y="136"/>
                </a:lnTo>
                <a:lnTo>
                  <a:pt x="14" y="136"/>
                </a:lnTo>
                <a:lnTo>
                  <a:pt x="14" y="136"/>
                </a:lnTo>
                <a:lnTo>
                  <a:pt x="14" y="136"/>
                </a:lnTo>
                <a:lnTo>
                  <a:pt x="16" y="120"/>
                </a:lnTo>
                <a:lnTo>
                  <a:pt x="16" y="120"/>
                </a:lnTo>
                <a:close/>
                <a:moveTo>
                  <a:pt x="194" y="362"/>
                </a:moveTo>
                <a:lnTo>
                  <a:pt x="194" y="362"/>
                </a:lnTo>
                <a:lnTo>
                  <a:pt x="194" y="363"/>
                </a:lnTo>
                <a:lnTo>
                  <a:pt x="194" y="363"/>
                </a:lnTo>
                <a:lnTo>
                  <a:pt x="203" y="362"/>
                </a:lnTo>
                <a:lnTo>
                  <a:pt x="203" y="362"/>
                </a:lnTo>
                <a:lnTo>
                  <a:pt x="203" y="362"/>
                </a:lnTo>
                <a:lnTo>
                  <a:pt x="203" y="362"/>
                </a:lnTo>
                <a:lnTo>
                  <a:pt x="206" y="362"/>
                </a:lnTo>
                <a:lnTo>
                  <a:pt x="206" y="362"/>
                </a:lnTo>
                <a:lnTo>
                  <a:pt x="208" y="362"/>
                </a:lnTo>
                <a:lnTo>
                  <a:pt x="209" y="360"/>
                </a:lnTo>
                <a:lnTo>
                  <a:pt x="209" y="360"/>
                </a:lnTo>
                <a:lnTo>
                  <a:pt x="195" y="360"/>
                </a:lnTo>
                <a:lnTo>
                  <a:pt x="195" y="360"/>
                </a:lnTo>
                <a:lnTo>
                  <a:pt x="194" y="362"/>
                </a:lnTo>
                <a:lnTo>
                  <a:pt x="194" y="362"/>
                </a:lnTo>
                <a:close/>
                <a:moveTo>
                  <a:pt x="39" y="139"/>
                </a:moveTo>
                <a:lnTo>
                  <a:pt x="39" y="139"/>
                </a:lnTo>
                <a:lnTo>
                  <a:pt x="37" y="140"/>
                </a:lnTo>
                <a:lnTo>
                  <a:pt x="37" y="140"/>
                </a:lnTo>
                <a:lnTo>
                  <a:pt x="36" y="147"/>
                </a:lnTo>
                <a:lnTo>
                  <a:pt x="36" y="147"/>
                </a:lnTo>
                <a:lnTo>
                  <a:pt x="36" y="154"/>
                </a:lnTo>
                <a:lnTo>
                  <a:pt x="36" y="154"/>
                </a:lnTo>
                <a:lnTo>
                  <a:pt x="37" y="152"/>
                </a:lnTo>
                <a:lnTo>
                  <a:pt x="37" y="152"/>
                </a:lnTo>
                <a:lnTo>
                  <a:pt x="39" y="150"/>
                </a:lnTo>
                <a:lnTo>
                  <a:pt x="39" y="150"/>
                </a:lnTo>
                <a:lnTo>
                  <a:pt x="39" y="144"/>
                </a:lnTo>
                <a:lnTo>
                  <a:pt x="39" y="144"/>
                </a:lnTo>
                <a:lnTo>
                  <a:pt x="39" y="139"/>
                </a:lnTo>
                <a:lnTo>
                  <a:pt x="39" y="139"/>
                </a:lnTo>
                <a:close/>
                <a:moveTo>
                  <a:pt x="182" y="31"/>
                </a:moveTo>
                <a:lnTo>
                  <a:pt x="182" y="31"/>
                </a:lnTo>
                <a:lnTo>
                  <a:pt x="182" y="31"/>
                </a:lnTo>
                <a:lnTo>
                  <a:pt x="182" y="31"/>
                </a:lnTo>
                <a:lnTo>
                  <a:pt x="169" y="41"/>
                </a:lnTo>
                <a:lnTo>
                  <a:pt x="169" y="41"/>
                </a:lnTo>
                <a:lnTo>
                  <a:pt x="175" y="39"/>
                </a:lnTo>
                <a:lnTo>
                  <a:pt x="175" y="39"/>
                </a:lnTo>
                <a:lnTo>
                  <a:pt x="176" y="38"/>
                </a:lnTo>
                <a:lnTo>
                  <a:pt x="176" y="38"/>
                </a:lnTo>
                <a:lnTo>
                  <a:pt x="181" y="32"/>
                </a:lnTo>
                <a:lnTo>
                  <a:pt x="181" y="32"/>
                </a:lnTo>
                <a:lnTo>
                  <a:pt x="182" y="31"/>
                </a:lnTo>
                <a:lnTo>
                  <a:pt x="182" y="31"/>
                </a:lnTo>
                <a:close/>
                <a:moveTo>
                  <a:pt x="104" y="5"/>
                </a:moveTo>
                <a:lnTo>
                  <a:pt x="104" y="5"/>
                </a:lnTo>
                <a:lnTo>
                  <a:pt x="91" y="5"/>
                </a:lnTo>
                <a:lnTo>
                  <a:pt x="80" y="5"/>
                </a:lnTo>
                <a:lnTo>
                  <a:pt x="80" y="5"/>
                </a:lnTo>
                <a:lnTo>
                  <a:pt x="81" y="7"/>
                </a:lnTo>
                <a:lnTo>
                  <a:pt x="81" y="7"/>
                </a:lnTo>
                <a:lnTo>
                  <a:pt x="84" y="7"/>
                </a:lnTo>
                <a:lnTo>
                  <a:pt x="84" y="7"/>
                </a:lnTo>
                <a:lnTo>
                  <a:pt x="86" y="8"/>
                </a:lnTo>
                <a:lnTo>
                  <a:pt x="88" y="7"/>
                </a:lnTo>
                <a:lnTo>
                  <a:pt x="88" y="7"/>
                </a:lnTo>
                <a:lnTo>
                  <a:pt x="90" y="7"/>
                </a:lnTo>
                <a:lnTo>
                  <a:pt x="90" y="7"/>
                </a:lnTo>
                <a:lnTo>
                  <a:pt x="90" y="7"/>
                </a:lnTo>
                <a:lnTo>
                  <a:pt x="90" y="7"/>
                </a:lnTo>
                <a:lnTo>
                  <a:pt x="93" y="7"/>
                </a:lnTo>
                <a:lnTo>
                  <a:pt x="93" y="7"/>
                </a:lnTo>
                <a:lnTo>
                  <a:pt x="94" y="7"/>
                </a:lnTo>
                <a:lnTo>
                  <a:pt x="94" y="7"/>
                </a:lnTo>
                <a:lnTo>
                  <a:pt x="104" y="5"/>
                </a:lnTo>
                <a:lnTo>
                  <a:pt x="104" y="5"/>
                </a:lnTo>
                <a:close/>
                <a:moveTo>
                  <a:pt x="36" y="342"/>
                </a:moveTo>
                <a:lnTo>
                  <a:pt x="36" y="342"/>
                </a:lnTo>
                <a:lnTo>
                  <a:pt x="30" y="348"/>
                </a:lnTo>
                <a:lnTo>
                  <a:pt x="30" y="348"/>
                </a:lnTo>
                <a:lnTo>
                  <a:pt x="30" y="349"/>
                </a:lnTo>
                <a:lnTo>
                  <a:pt x="32" y="351"/>
                </a:lnTo>
                <a:lnTo>
                  <a:pt x="32" y="351"/>
                </a:lnTo>
                <a:lnTo>
                  <a:pt x="36" y="345"/>
                </a:lnTo>
                <a:lnTo>
                  <a:pt x="36" y="345"/>
                </a:lnTo>
                <a:lnTo>
                  <a:pt x="36" y="343"/>
                </a:lnTo>
                <a:lnTo>
                  <a:pt x="36" y="343"/>
                </a:lnTo>
                <a:lnTo>
                  <a:pt x="36" y="342"/>
                </a:lnTo>
                <a:lnTo>
                  <a:pt x="36" y="342"/>
                </a:lnTo>
                <a:close/>
                <a:moveTo>
                  <a:pt x="110" y="345"/>
                </a:moveTo>
                <a:lnTo>
                  <a:pt x="110" y="345"/>
                </a:lnTo>
                <a:lnTo>
                  <a:pt x="110" y="345"/>
                </a:lnTo>
                <a:lnTo>
                  <a:pt x="110" y="345"/>
                </a:lnTo>
                <a:lnTo>
                  <a:pt x="103" y="345"/>
                </a:lnTo>
                <a:lnTo>
                  <a:pt x="103" y="345"/>
                </a:lnTo>
                <a:lnTo>
                  <a:pt x="103" y="346"/>
                </a:lnTo>
                <a:lnTo>
                  <a:pt x="103" y="346"/>
                </a:lnTo>
                <a:lnTo>
                  <a:pt x="100" y="349"/>
                </a:lnTo>
                <a:lnTo>
                  <a:pt x="100" y="349"/>
                </a:lnTo>
                <a:lnTo>
                  <a:pt x="105" y="349"/>
                </a:lnTo>
                <a:lnTo>
                  <a:pt x="105" y="349"/>
                </a:lnTo>
                <a:lnTo>
                  <a:pt x="105" y="349"/>
                </a:lnTo>
                <a:lnTo>
                  <a:pt x="105" y="349"/>
                </a:lnTo>
                <a:lnTo>
                  <a:pt x="110" y="345"/>
                </a:lnTo>
                <a:lnTo>
                  <a:pt x="110" y="345"/>
                </a:lnTo>
                <a:close/>
                <a:moveTo>
                  <a:pt x="263" y="245"/>
                </a:moveTo>
                <a:lnTo>
                  <a:pt x="263" y="245"/>
                </a:lnTo>
                <a:lnTo>
                  <a:pt x="263" y="245"/>
                </a:lnTo>
                <a:lnTo>
                  <a:pt x="263" y="245"/>
                </a:lnTo>
                <a:lnTo>
                  <a:pt x="262" y="271"/>
                </a:lnTo>
                <a:lnTo>
                  <a:pt x="262" y="271"/>
                </a:lnTo>
                <a:lnTo>
                  <a:pt x="262" y="267"/>
                </a:lnTo>
                <a:lnTo>
                  <a:pt x="262" y="267"/>
                </a:lnTo>
                <a:lnTo>
                  <a:pt x="263" y="262"/>
                </a:lnTo>
                <a:lnTo>
                  <a:pt x="263" y="262"/>
                </a:lnTo>
                <a:lnTo>
                  <a:pt x="263" y="261"/>
                </a:lnTo>
                <a:lnTo>
                  <a:pt x="263" y="261"/>
                </a:lnTo>
                <a:lnTo>
                  <a:pt x="263" y="258"/>
                </a:lnTo>
                <a:lnTo>
                  <a:pt x="263" y="258"/>
                </a:lnTo>
                <a:lnTo>
                  <a:pt x="263" y="245"/>
                </a:lnTo>
                <a:lnTo>
                  <a:pt x="263" y="245"/>
                </a:lnTo>
                <a:close/>
                <a:moveTo>
                  <a:pt x="13" y="298"/>
                </a:moveTo>
                <a:lnTo>
                  <a:pt x="13" y="298"/>
                </a:lnTo>
                <a:lnTo>
                  <a:pt x="13" y="298"/>
                </a:lnTo>
                <a:lnTo>
                  <a:pt x="13" y="298"/>
                </a:lnTo>
                <a:lnTo>
                  <a:pt x="16" y="294"/>
                </a:lnTo>
                <a:lnTo>
                  <a:pt x="16" y="294"/>
                </a:lnTo>
                <a:lnTo>
                  <a:pt x="16" y="291"/>
                </a:lnTo>
                <a:lnTo>
                  <a:pt x="16" y="291"/>
                </a:lnTo>
                <a:lnTo>
                  <a:pt x="14" y="279"/>
                </a:lnTo>
                <a:lnTo>
                  <a:pt x="14" y="279"/>
                </a:lnTo>
                <a:lnTo>
                  <a:pt x="14" y="278"/>
                </a:lnTo>
                <a:lnTo>
                  <a:pt x="14" y="278"/>
                </a:lnTo>
                <a:lnTo>
                  <a:pt x="14" y="279"/>
                </a:lnTo>
                <a:lnTo>
                  <a:pt x="14" y="279"/>
                </a:lnTo>
                <a:lnTo>
                  <a:pt x="14" y="292"/>
                </a:lnTo>
                <a:lnTo>
                  <a:pt x="14" y="292"/>
                </a:lnTo>
                <a:lnTo>
                  <a:pt x="14" y="294"/>
                </a:lnTo>
                <a:lnTo>
                  <a:pt x="14" y="294"/>
                </a:lnTo>
                <a:lnTo>
                  <a:pt x="13" y="294"/>
                </a:lnTo>
                <a:lnTo>
                  <a:pt x="13" y="294"/>
                </a:lnTo>
                <a:lnTo>
                  <a:pt x="13" y="298"/>
                </a:lnTo>
                <a:lnTo>
                  <a:pt x="13" y="298"/>
                </a:lnTo>
                <a:close/>
                <a:moveTo>
                  <a:pt x="289" y="42"/>
                </a:moveTo>
                <a:lnTo>
                  <a:pt x="289" y="42"/>
                </a:lnTo>
                <a:lnTo>
                  <a:pt x="283" y="34"/>
                </a:lnTo>
                <a:lnTo>
                  <a:pt x="283" y="34"/>
                </a:lnTo>
                <a:lnTo>
                  <a:pt x="282" y="36"/>
                </a:lnTo>
                <a:lnTo>
                  <a:pt x="282" y="36"/>
                </a:lnTo>
                <a:lnTo>
                  <a:pt x="287" y="44"/>
                </a:lnTo>
                <a:lnTo>
                  <a:pt x="287" y="44"/>
                </a:lnTo>
                <a:lnTo>
                  <a:pt x="289" y="42"/>
                </a:lnTo>
                <a:lnTo>
                  <a:pt x="289" y="42"/>
                </a:lnTo>
                <a:close/>
                <a:moveTo>
                  <a:pt x="202" y="342"/>
                </a:moveTo>
                <a:lnTo>
                  <a:pt x="202" y="342"/>
                </a:lnTo>
                <a:lnTo>
                  <a:pt x="194" y="342"/>
                </a:lnTo>
                <a:lnTo>
                  <a:pt x="194" y="342"/>
                </a:lnTo>
                <a:lnTo>
                  <a:pt x="192" y="345"/>
                </a:lnTo>
                <a:lnTo>
                  <a:pt x="192" y="345"/>
                </a:lnTo>
                <a:lnTo>
                  <a:pt x="201" y="345"/>
                </a:lnTo>
                <a:lnTo>
                  <a:pt x="201" y="345"/>
                </a:lnTo>
                <a:lnTo>
                  <a:pt x="202" y="343"/>
                </a:lnTo>
                <a:lnTo>
                  <a:pt x="202" y="343"/>
                </a:lnTo>
                <a:lnTo>
                  <a:pt x="202" y="342"/>
                </a:lnTo>
                <a:lnTo>
                  <a:pt x="202" y="342"/>
                </a:lnTo>
                <a:close/>
                <a:moveTo>
                  <a:pt x="289" y="72"/>
                </a:moveTo>
                <a:lnTo>
                  <a:pt x="289" y="72"/>
                </a:lnTo>
                <a:lnTo>
                  <a:pt x="289" y="72"/>
                </a:lnTo>
                <a:lnTo>
                  <a:pt x="289" y="72"/>
                </a:lnTo>
                <a:lnTo>
                  <a:pt x="290" y="71"/>
                </a:lnTo>
                <a:lnTo>
                  <a:pt x="290" y="71"/>
                </a:lnTo>
                <a:lnTo>
                  <a:pt x="290" y="69"/>
                </a:lnTo>
                <a:lnTo>
                  <a:pt x="290" y="69"/>
                </a:lnTo>
                <a:lnTo>
                  <a:pt x="290" y="61"/>
                </a:lnTo>
                <a:lnTo>
                  <a:pt x="290" y="61"/>
                </a:lnTo>
                <a:lnTo>
                  <a:pt x="289" y="56"/>
                </a:lnTo>
                <a:lnTo>
                  <a:pt x="289" y="56"/>
                </a:lnTo>
                <a:lnTo>
                  <a:pt x="289" y="56"/>
                </a:lnTo>
                <a:lnTo>
                  <a:pt x="289" y="56"/>
                </a:lnTo>
                <a:lnTo>
                  <a:pt x="289" y="72"/>
                </a:lnTo>
                <a:lnTo>
                  <a:pt x="289" y="72"/>
                </a:lnTo>
                <a:close/>
                <a:moveTo>
                  <a:pt x="78" y="352"/>
                </a:moveTo>
                <a:lnTo>
                  <a:pt x="78" y="352"/>
                </a:lnTo>
                <a:lnTo>
                  <a:pt x="66" y="355"/>
                </a:lnTo>
                <a:lnTo>
                  <a:pt x="66" y="355"/>
                </a:lnTo>
                <a:lnTo>
                  <a:pt x="76" y="355"/>
                </a:lnTo>
                <a:lnTo>
                  <a:pt x="76" y="355"/>
                </a:lnTo>
                <a:lnTo>
                  <a:pt x="77" y="355"/>
                </a:lnTo>
                <a:lnTo>
                  <a:pt x="77" y="355"/>
                </a:lnTo>
                <a:lnTo>
                  <a:pt x="78" y="352"/>
                </a:lnTo>
                <a:lnTo>
                  <a:pt x="78" y="352"/>
                </a:lnTo>
                <a:close/>
                <a:moveTo>
                  <a:pt x="24" y="328"/>
                </a:moveTo>
                <a:lnTo>
                  <a:pt x="24" y="328"/>
                </a:lnTo>
                <a:lnTo>
                  <a:pt x="23" y="329"/>
                </a:lnTo>
                <a:lnTo>
                  <a:pt x="23" y="331"/>
                </a:lnTo>
                <a:lnTo>
                  <a:pt x="23" y="331"/>
                </a:lnTo>
                <a:lnTo>
                  <a:pt x="24" y="335"/>
                </a:lnTo>
                <a:lnTo>
                  <a:pt x="24" y="335"/>
                </a:lnTo>
                <a:lnTo>
                  <a:pt x="27" y="342"/>
                </a:lnTo>
                <a:lnTo>
                  <a:pt x="27" y="342"/>
                </a:lnTo>
                <a:lnTo>
                  <a:pt x="29" y="341"/>
                </a:lnTo>
                <a:lnTo>
                  <a:pt x="29" y="338"/>
                </a:lnTo>
                <a:lnTo>
                  <a:pt x="29" y="338"/>
                </a:lnTo>
                <a:lnTo>
                  <a:pt x="24" y="329"/>
                </a:lnTo>
                <a:lnTo>
                  <a:pt x="24" y="329"/>
                </a:lnTo>
                <a:lnTo>
                  <a:pt x="24" y="328"/>
                </a:lnTo>
                <a:lnTo>
                  <a:pt x="24" y="328"/>
                </a:lnTo>
                <a:close/>
                <a:moveTo>
                  <a:pt x="226" y="11"/>
                </a:moveTo>
                <a:lnTo>
                  <a:pt x="226" y="11"/>
                </a:lnTo>
                <a:lnTo>
                  <a:pt x="226" y="11"/>
                </a:lnTo>
                <a:lnTo>
                  <a:pt x="226" y="11"/>
                </a:lnTo>
                <a:lnTo>
                  <a:pt x="222" y="11"/>
                </a:lnTo>
                <a:lnTo>
                  <a:pt x="222" y="11"/>
                </a:lnTo>
                <a:lnTo>
                  <a:pt x="203" y="9"/>
                </a:lnTo>
                <a:lnTo>
                  <a:pt x="203" y="9"/>
                </a:lnTo>
                <a:lnTo>
                  <a:pt x="202" y="9"/>
                </a:lnTo>
                <a:lnTo>
                  <a:pt x="202" y="9"/>
                </a:lnTo>
                <a:lnTo>
                  <a:pt x="205" y="11"/>
                </a:lnTo>
                <a:lnTo>
                  <a:pt x="205" y="11"/>
                </a:lnTo>
                <a:lnTo>
                  <a:pt x="216" y="11"/>
                </a:lnTo>
                <a:lnTo>
                  <a:pt x="216" y="11"/>
                </a:lnTo>
                <a:lnTo>
                  <a:pt x="218" y="11"/>
                </a:lnTo>
                <a:lnTo>
                  <a:pt x="218" y="11"/>
                </a:lnTo>
                <a:lnTo>
                  <a:pt x="226" y="11"/>
                </a:lnTo>
                <a:lnTo>
                  <a:pt x="226" y="11"/>
                </a:lnTo>
                <a:close/>
                <a:moveTo>
                  <a:pt x="64" y="8"/>
                </a:moveTo>
                <a:lnTo>
                  <a:pt x="64" y="8"/>
                </a:lnTo>
                <a:lnTo>
                  <a:pt x="56" y="11"/>
                </a:lnTo>
                <a:lnTo>
                  <a:pt x="56" y="11"/>
                </a:lnTo>
                <a:lnTo>
                  <a:pt x="56" y="12"/>
                </a:lnTo>
                <a:lnTo>
                  <a:pt x="56" y="12"/>
                </a:lnTo>
                <a:lnTo>
                  <a:pt x="64" y="12"/>
                </a:lnTo>
                <a:lnTo>
                  <a:pt x="64" y="12"/>
                </a:lnTo>
                <a:lnTo>
                  <a:pt x="64" y="8"/>
                </a:lnTo>
                <a:lnTo>
                  <a:pt x="64" y="8"/>
                </a:lnTo>
                <a:close/>
                <a:moveTo>
                  <a:pt x="239" y="343"/>
                </a:moveTo>
                <a:lnTo>
                  <a:pt x="239" y="343"/>
                </a:lnTo>
                <a:lnTo>
                  <a:pt x="229" y="343"/>
                </a:lnTo>
                <a:lnTo>
                  <a:pt x="229" y="343"/>
                </a:lnTo>
                <a:lnTo>
                  <a:pt x="229" y="345"/>
                </a:lnTo>
                <a:lnTo>
                  <a:pt x="229" y="345"/>
                </a:lnTo>
                <a:lnTo>
                  <a:pt x="226" y="346"/>
                </a:lnTo>
                <a:lnTo>
                  <a:pt x="226" y="346"/>
                </a:lnTo>
                <a:lnTo>
                  <a:pt x="226" y="346"/>
                </a:lnTo>
                <a:lnTo>
                  <a:pt x="226" y="346"/>
                </a:lnTo>
                <a:lnTo>
                  <a:pt x="238" y="345"/>
                </a:lnTo>
                <a:lnTo>
                  <a:pt x="238" y="345"/>
                </a:lnTo>
                <a:lnTo>
                  <a:pt x="239" y="343"/>
                </a:lnTo>
                <a:lnTo>
                  <a:pt x="239" y="343"/>
                </a:lnTo>
                <a:close/>
                <a:moveTo>
                  <a:pt x="213" y="348"/>
                </a:moveTo>
                <a:lnTo>
                  <a:pt x="213" y="348"/>
                </a:lnTo>
                <a:lnTo>
                  <a:pt x="223" y="348"/>
                </a:lnTo>
                <a:lnTo>
                  <a:pt x="223" y="348"/>
                </a:lnTo>
                <a:lnTo>
                  <a:pt x="223" y="348"/>
                </a:lnTo>
                <a:lnTo>
                  <a:pt x="223" y="348"/>
                </a:lnTo>
                <a:lnTo>
                  <a:pt x="226" y="343"/>
                </a:lnTo>
                <a:lnTo>
                  <a:pt x="226" y="343"/>
                </a:lnTo>
                <a:lnTo>
                  <a:pt x="225" y="343"/>
                </a:lnTo>
                <a:lnTo>
                  <a:pt x="225" y="343"/>
                </a:lnTo>
                <a:lnTo>
                  <a:pt x="222" y="345"/>
                </a:lnTo>
                <a:lnTo>
                  <a:pt x="222" y="345"/>
                </a:lnTo>
                <a:lnTo>
                  <a:pt x="216" y="346"/>
                </a:lnTo>
                <a:lnTo>
                  <a:pt x="216" y="346"/>
                </a:lnTo>
                <a:lnTo>
                  <a:pt x="215" y="346"/>
                </a:lnTo>
                <a:lnTo>
                  <a:pt x="215" y="346"/>
                </a:lnTo>
                <a:lnTo>
                  <a:pt x="213" y="348"/>
                </a:lnTo>
                <a:lnTo>
                  <a:pt x="213" y="348"/>
                </a:lnTo>
                <a:close/>
                <a:moveTo>
                  <a:pt x="304" y="130"/>
                </a:moveTo>
                <a:lnTo>
                  <a:pt x="304" y="130"/>
                </a:lnTo>
                <a:lnTo>
                  <a:pt x="304" y="130"/>
                </a:lnTo>
                <a:lnTo>
                  <a:pt x="304" y="130"/>
                </a:lnTo>
                <a:lnTo>
                  <a:pt x="304" y="132"/>
                </a:lnTo>
                <a:lnTo>
                  <a:pt x="304" y="132"/>
                </a:lnTo>
                <a:lnTo>
                  <a:pt x="304" y="140"/>
                </a:lnTo>
                <a:lnTo>
                  <a:pt x="304" y="140"/>
                </a:lnTo>
                <a:lnTo>
                  <a:pt x="304" y="159"/>
                </a:lnTo>
                <a:lnTo>
                  <a:pt x="304" y="159"/>
                </a:lnTo>
                <a:lnTo>
                  <a:pt x="304" y="160"/>
                </a:lnTo>
                <a:lnTo>
                  <a:pt x="304" y="160"/>
                </a:lnTo>
                <a:lnTo>
                  <a:pt x="306" y="160"/>
                </a:lnTo>
                <a:lnTo>
                  <a:pt x="306" y="159"/>
                </a:lnTo>
                <a:lnTo>
                  <a:pt x="306" y="159"/>
                </a:lnTo>
                <a:lnTo>
                  <a:pt x="306" y="156"/>
                </a:lnTo>
                <a:lnTo>
                  <a:pt x="306" y="156"/>
                </a:lnTo>
                <a:lnTo>
                  <a:pt x="306" y="154"/>
                </a:lnTo>
                <a:lnTo>
                  <a:pt x="306" y="154"/>
                </a:lnTo>
                <a:lnTo>
                  <a:pt x="304" y="153"/>
                </a:lnTo>
                <a:lnTo>
                  <a:pt x="304" y="153"/>
                </a:lnTo>
                <a:lnTo>
                  <a:pt x="304" y="147"/>
                </a:lnTo>
                <a:lnTo>
                  <a:pt x="304" y="147"/>
                </a:lnTo>
                <a:lnTo>
                  <a:pt x="304" y="130"/>
                </a:lnTo>
                <a:lnTo>
                  <a:pt x="304" y="130"/>
                </a:lnTo>
                <a:close/>
                <a:moveTo>
                  <a:pt x="34" y="113"/>
                </a:moveTo>
                <a:lnTo>
                  <a:pt x="34" y="113"/>
                </a:lnTo>
                <a:lnTo>
                  <a:pt x="36" y="112"/>
                </a:lnTo>
                <a:lnTo>
                  <a:pt x="36" y="112"/>
                </a:lnTo>
                <a:lnTo>
                  <a:pt x="37" y="109"/>
                </a:lnTo>
                <a:lnTo>
                  <a:pt x="37" y="109"/>
                </a:lnTo>
                <a:lnTo>
                  <a:pt x="37" y="103"/>
                </a:lnTo>
                <a:lnTo>
                  <a:pt x="37" y="103"/>
                </a:lnTo>
                <a:lnTo>
                  <a:pt x="36" y="102"/>
                </a:lnTo>
                <a:lnTo>
                  <a:pt x="36" y="102"/>
                </a:lnTo>
                <a:lnTo>
                  <a:pt x="34" y="103"/>
                </a:lnTo>
                <a:lnTo>
                  <a:pt x="34" y="105"/>
                </a:lnTo>
                <a:lnTo>
                  <a:pt x="34" y="105"/>
                </a:lnTo>
                <a:lnTo>
                  <a:pt x="34" y="109"/>
                </a:lnTo>
                <a:lnTo>
                  <a:pt x="34" y="109"/>
                </a:lnTo>
                <a:lnTo>
                  <a:pt x="34" y="113"/>
                </a:lnTo>
                <a:lnTo>
                  <a:pt x="34" y="113"/>
                </a:lnTo>
                <a:close/>
                <a:moveTo>
                  <a:pt x="117" y="332"/>
                </a:moveTo>
                <a:lnTo>
                  <a:pt x="117" y="332"/>
                </a:lnTo>
                <a:lnTo>
                  <a:pt x="117" y="332"/>
                </a:lnTo>
                <a:lnTo>
                  <a:pt x="117" y="332"/>
                </a:lnTo>
                <a:lnTo>
                  <a:pt x="130" y="332"/>
                </a:lnTo>
                <a:lnTo>
                  <a:pt x="130" y="332"/>
                </a:lnTo>
                <a:lnTo>
                  <a:pt x="131" y="332"/>
                </a:lnTo>
                <a:lnTo>
                  <a:pt x="131" y="332"/>
                </a:lnTo>
                <a:lnTo>
                  <a:pt x="134" y="331"/>
                </a:lnTo>
                <a:lnTo>
                  <a:pt x="134" y="331"/>
                </a:lnTo>
                <a:lnTo>
                  <a:pt x="132" y="331"/>
                </a:lnTo>
                <a:lnTo>
                  <a:pt x="132" y="331"/>
                </a:lnTo>
                <a:lnTo>
                  <a:pt x="124" y="331"/>
                </a:lnTo>
                <a:lnTo>
                  <a:pt x="124" y="331"/>
                </a:lnTo>
                <a:lnTo>
                  <a:pt x="122" y="331"/>
                </a:lnTo>
                <a:lnTo>
                  <a:pt x="122" y="331"/>
                </a:lnTo>
                <a:lnTo>
                  <a:pt x="120" y="332"/>
                </a:lnTo>
                <a:lnTo>
                  <a:pt x="120" y="332"/>
                </a:lnTo>
                <a:lnTo>
                  <a:pt x="117" y="332"/>
                </a:lnTo>
                <a:lnTo>
                  <a:pt x="117" y="332"/>
                </a:lnTo>
                <a:close/>
                <a:moveTo>
                  <a:pt x="17" y="92"/>
                </a:moveTo>
                <a:lnTo>
                  <a:pt x="17" y="92"/>
                </a:lnTo>
                <a:lnTo>
                  <a:pt x="14" y="92"/>
                </a:lnTo>
                <a:lnTo>
                  <a:pt x="14" y="92"/>
                </a:lnTo>
                <a:lnTo>
                  <a:pt x="14" y="102"/>
                </a:lnTo>
                <a:lnTo>
                  <a:pt x="14" y="102"/>
                </a:lnTo>
                <a:lnTo>
                  <a:pt x="16" y="100"/>
                </a:lnTo>
                <a:lnTo>
                  <a:pt x="16" y="100"/>
                </a:lnTo>
                <a:lnTo>
                  <a:pt x="17" y="99"/>
                </a:lnTo>
                <a:lnTo>
                  <a:pt x="17" y="99"/>
                </a:lnTo>
                <a:lnTo>
                  <a:pt x="17" y="93"/>
                </a:lnTo>
                <a:lnTo>
                  <a:pt x="17" y="93"/>
                </a:lnTo>
                <a:lnTo>
                  <a:pt x="17" y="92"/>
                </a:lnTo>
                <a:lnTo>
                  <a:pt x="17" y="92"/>
                </a:lnTo>
                <a:close/>
                <a:moveTo>
                  <a:pt x="23" y="85"/>
                </a:moveTo>
                <a:lnTo>
                  <a:pt x="23" y="85"/>
                </a:lnTo>
                <a:lnTo>
                  <a:pt x="22" y="86"/>
                </a:lnTo>
                <a:lnTo>
                  <a:pt x="22" y="89"/>
                </a:lnTo>
                <a:lnTo>
                  <a:pt x="22" y="89"/>
                </a:lnTo>
                <a:lnTo>
                  <a:pt x="20" y="95"/>
                </a:lnTo>
                <a:lnTo>
                  <a:pt x="20" y="95"/>
                </a:lnTo>
                <a:lnTo>
                  <a:pt x="20" y="96"/>
                </a:lnTo>
                <a:lnTo>
                  <a:pt x="20" y="96"/>
                </a:lnTo>
                <a:lnTo>
                  <a:pt x="23" y="95"/>
                </a:lnTo>
                <a:lnTo>
                  <a:pt x="23" y="95"/>
                </a:lnTo>
                <a:lnTo>
                  <a:pt x="23" y="90"/>
                </a:lnTo>
                <a:lnTo>
                  <a:pt x="23" y="90"/>
                </a:lnTo>
                <a:lnTo>
                  <a:pt x="24" y="90"/>
                </a:lnTo>
                <a:lnTo>
                  <a:pt x="24" y="90"/>
                </a:lnTo>
                <a:lnTo>
                  <a:pt x="23" y="85"/>
                </a:lnTo>
                <a:lnTo>
                  <a:pt x="23" y="85"/>
                </a:lnTo>
                <a:close/>
                <a:moveTo>
                  <a:pt x="80" y="363"/>
                </a:moveTo>
                <a:lnTo>
                  <a:pt x="80" y="363"/>
                </a:lnTo>
                <a:lnTo>
                  <a:pt x="81" y="363"/>
                </a:lnTo>
                <a:lnTo>
                  <a:pt x="81" y="363"/>
                </a:lnTo>
                <a:lnTo>
                  <a:pt x="86" y="363"/>
                </a:lnTo>
                <a:lnTo>
                  <a:pt x="86" y="363"/>
                </a:lnTo>
                <a:lnTo>
                  <a:pt x="87" y="363"/>
                </a:lnTo>
                <a:lnTo>
                  <a:pt x="87" y="363"/>
                </a:lnTo>
                <a:lnTo>
                  <a:pt x="88" y="360"/>
                </a:lnTo>
                <a:lnTo>
                  <a:pt x="88" y="360"/>
                </a:lnTo>
                <a:lnTo>
                  <a:pt x="87" y="360"/>
                </a:lnTo>
                <a:lnTo>
                  <a:pt x="87" y="360"/>
                </a:lnTo>
                <a:lnTo>
                  <a:pt x="80" y="362"/>
                </a:lnTo>
                <a:lnTo>
                  <a:pt x="80" y="362"/>
                </a:lnTo>
                <a:lnTo>
                  <a:pt x="80" y="363"/>
                </a:lnTo>
                <a:lnTo>
                  <a:pt x="80" y="363"/>
                </a:lnTo>
                <a:close/>
                <a:moveTo>
                  <a:pt x="33" y="89"/>
                </a:moveTo>
                <a:lnTo>
                  <a:pt x="33" y="89"/>
                </a:lnTo>
                <a:lnTo>
                  <a:pt x="33" y="89"/>
                </a:lnTo>
                <a:lnTo>
                  <a:pt x="33" y="89"/>
                </a:lnTo>
                <a:lnTo>
                  <a:pt x="32" y="89"/>
                </a:lnTo>
                <a:lnTo>
                  <a:pt x="32" y="89"/>
                </a:lnTo>
                <a:lnTo>
                  <a:pt x="30" y="90"/>
                </a:lnTo>
                <a:lnTo>
                  <a:pt x="30" y="90"/>
                </a:lnTo>
                <a:lnTo>
                  <a:pt x="32" y="102"/>
                </a:lnTo>
                <a:lnTo>
                  <a:pt x="32" y="102"/>
                </a:lnTo>
                <a:lnTo>
                  <a:pt x="32" y="103"/>
                </a:lnTo>
                <a:lnTo>
                  <a:pt x="32" y="103"/>
                </a:lnTo>
                <a:lnTo>
                  <a:pt x="32" y="103"/>
                </a:lnTo>
                <a:lnTo>
                  <a:pt x="32" y="103"/>
                </a:lnTo>
                <a:lnTo>
                  <a:pt x="32" y="102"/>
                </a:lnTo>
                <a:lnTo>
                  <a:pt x="32" y="102"/>
                </a:lnTo>
                <a:lnTo>
                  <a:pt x="33" y="89"/>
                </a:lnTo>
                <a:lnTo>
                  <a:pt x="33" y="89"/>
                </a:lnTo>
                <a:close/>
                <a:moveTo>
                  <a:pt x="61" y="370"/>
                </a:moveTo>
                <a:lnTo>
                  <a:pt x="61" y="370"/>
                </a:lnTo>
                <a:lnTo>
                  <a:pt x="60" y="370"/>
                </a:lnTo>
                <a:lnTo>
                  <a:pt x="60" y="370"/>
                </a:lnTo>
                <a:lnTo>
                  <a:pt x="46" y="366"/>
                </a:lnTo>
                <a:lnTo>
                  <a:pt x="46" y="366"/>
                </a:lnTo>
                <a:lnTo>
                  <a:pt x="44" y="366"/>
                </a:lnTo>
                <a:lnTo>
                  <a:pt x="44" y="366"/>
                </a:lnTo>
                <a:lnTo>
                  <a:pt x="43" y="365"/>
                </a:lnTo>
                <a:lnTo>
                  <a:pt x="43" y="365"/>
                </a:lnTo>
                <a:lnTo>
                  <a:pt x="41" y="365"/>
                </a:lnTo>
                <a:lnTo>
                  <a:pt x="41" y="365"/>
                </a:lnTo>
                <a:lnTo>
                  <a:pt x="36" y="362"/>
                </a:lnTo>
                <a:lnTo>
                  <a:pt x="36" y="362"/>
                </a:lnTo>
                <a:lnTo>
                  <a:pt x="34" y="360"/>
                </a:lnTo>
                <a:lnTo>
                  <a:pt x="34" y="360"/>
                </a:lnTo>
                <a:lnTo>
                  <a:pt x="40" y="365"/>
                </a:lnTo>
                <a:lnTo>
                  <a:pt x="46" y="368"/>
                </a:lnTo>
                <a:lnTo>
                  <a:pt x="53" y="369"/>
                </a:lnTo>
                <a:lnTo>
                  <a:pt x="61" y="370"/>
                </a:lnTo>
                <a:lnTo>
                  <a:pt x="61" y="370"/>
                </a:lnTo>
                <a:close/>
                <a:moveTo>
                  <a:pt x="130" y="32"/>
                </a:moveTo>
                <a:lnTo>
                  <a:pt x="130" y="32"/>
                </a:lnTo>
                <a:lnTo>
                  <a:pt x="121" y="29"/>
                </a:lnTo>
                <a:lnTo>
                  <a:pt x="121" y="29"/>
                </a:lnTo>
                <a:lnTo>
                  <a:pt x="121" y="29"/>
                </a:lnTo>
                <a:lnTo>
                  <a:pt x="121" y="29"/>
                </a:lnTo>
                <a:lnTo>
                  <a:pt x="120" y="31"/>
                </a:lnTo>
                <a:lnTo>
                  <a:pt x="120" y="31"/>
                </a:lnTo>
                <a:lnTo>
                  <a:pt x="121" y="31"/>
                </a:lnTo>
                <a:lnTo>
                  <a:pt x="121" y="31"/>
                </a:lnTo>
                <a:lnTo>
                  <a:pt x="122" y="34"/>
                </a:lnTo>
                <a:lnTo>
                  <a:pt x="125" y="34"/>
                </a:lnTo>
                <a:lnTo>
                  <a:pt x="125" y="34"/>
                </a:lnTo>
                <a:lnTo>
                  <a:pt x="127" y="35"/>
                </a:lnTo>
                <a:lnTo>
                  <a:pt x="128" y="34"/>
                </a:lnTo>
                <a:lnTo>
                  <a:pt x="128" y="34"/>
                </a:lnTo>
                <a:lnTo>
                  <a:pt x="130" y="32"/>
                </a:lnTo>
                <a:lnTo>
                  <a:pt x="130" y="32"/>
                </a:lnTo>
                <a:close/>
                <a:moveTo>
                  <a:pt x="191" y="345"/>
                </a:moveTo>
                <a:lnTo>
                  <a:pt x="191" y="345"/>
                </a:lnTo>
                <a:lnTo>
                  <a:pt x="192" y="342"/>
                </a:lnTo>
                <a:lnTo>
                  <a:pt x="192" y="342"/>
                </a:lnTo>
                <a:lnTo>
                  <a:pt x="185" y="341"/>
                </a:lnTo>
                <a:lnTo>
                  <a:pt x="185" y="341"/>
                </a:lnTo>
                <a:lnTo>
                  <a:pt x="184" y="342"/>
                </a:lnTo>
                <a:lnTo>
                  <a:pt x="184" y="342"/>
                </a:lnTo>
                <a:lnTo>
                  <a:pt x="186" y="343"/>
                </a:lnTo>
                <a:lnTo>
                  <a:pt x="186" y="343"/>
                </a:lnTo>
                <a:lnTo>
                  <a:pt x="188" y="346"/>
                </a:lnTo>
                <a:lnTo>
                  <a:pt x="188" y="346"/>
                </a:lnTo>
                <a:lnTo>
                  <a:pt x="191" y="345"/>
                </a:lnTo>
                <a:lnTo>
                  <a:pt x="191" y="345"/>
                </a:lnTo>
                <a:close/>
                <a:moveTo>
                  <a:pt x="249" y="335"/>
                </a:moveTo>
                <a:lnTo>
                  <a:pt x="249" y="335"/>
                </a:lnTo>
                <a:lnTo>
                  <a:pt x="249" y="335"/>
                </a:lnTo>
                <a:lnTo>
                  <a:pt x="249" y="335"/>
                </a:lnTo>
                <a:lnTo>
                  <a:pt x="253" y="329"/>
                </a:lnTo>
                <a:lnTo>
                  <a:pt x="253" y="329"/>
                </a:lnTo>
                <a:lnTo>
                  <a:pt x="246" y="329"/>
                </a:lnTo>
                <a:lnTo>
                  <a:pt x="246" y="329"/>
                </a:lnTo>
                <a:lnTo>
                  <a:pt x="240" y="329"/>
                </a:lnTo>
                <a:lnTo>
                  <a:pt x="240" y="329"/>
                </a:lnTo>
                <a:lnTo>
                  <a:pt x="242" y="331"/>
                </a:lnTo>
                <a:lnTo>
                  <a:pt x="242" y="331"/>
                </a:lnTo>
                <a:lnTo>
                  <a:pt x="242" y="331"/>
                </a:lnTo>
                <a:lnTo>
                  <a:pt x="242" y="331"/>
                </a:lnTo>
                <a:lnTo>
                  <a:pt x="243" y="331"/>
                </a:lnTo>
                <a:lnTo>
                  <a:pt x="243" y="331"/>
                </a:lnTo>
                <a:lnTo>
                  <a:pt x="248" y="331"/>
                </a:lnTo>
                <a:lnTo>
                  <a:pt x="248" y="331"/>
                </a:lnTo>
                <a:lnTo>
                  <a:pt x="249" y="332"/>
                </a:lnTo>
                <a:lnTo>
                  <a:pt x="249" y="333"/>
                </a:lnTo>
                <a:lnTo>
                  <a:pt x="249" y="333"/>
                </a:lnTo>
                <a:lnTo>
                  <a:pt x="249" y="335"/>
                </a:lnTo>
                <a:lnTo>
                  <a:pt x="249" y="335"/>
                </a:lnTo>
                <a:close/>
                <a:moveTo>
                  <a:pt x="44" y="106"/>
                </a:moveTo>
                <a:lnTo>
                  <a:pt x="44" y="106"/>
                </a:lnTo>
                <a:lnTo>
                  <a:pt x="41" y="119"/>
                </a:lnTo>
                <a:lnTo>
                  <a:pt x="41" y="119"/>
                </a:lnTo>
                <a:lnTo>
                  <a:pt x="44" y="117"/>
                </a:lnTo>
                <a:lnTo>
                  <a:pt x="44" y="117"/>
                </a:lnTo>
                <a:lnTo>
                  <a:pt x="44" y="116"/>
                </a:lnTo>
                <a:lnTo>
                  <a:pt x="44" y="116"/>
                </a:lnTo>
                <a:lnTo>
                  <a:pt x="44" y="106"/>
                </a:lnTo>
                <a:lnTo>
                  <a:pt x="44" y="106"/>
                </a:lnTo>
                <a:close/>
                <a:moveTo>
                  <a:pt x="68" y="34"/>
                </a:move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1" y="31"/>
                </a:lnTo>
                <a:lnTo>
                  <a:pt x="61" y="31"/>
                </a:lnTo>
                <a:lnTo>
                  <a:pt x="60" y="31"/>
                </a:lnTo>
                <a:lnTo>
                  <a:pt x="59" y="32"/>
                </a:lnTo>
                <a:lnTo>
                  <a:pt x="59" y="32"/>
                </a:lnTo>
                <a:lnTo>
                  <a:pt x="57" y="34"/>
                </a:lnTo>
                <a:lnTo>
                  <a:pt x="57" y="34"/>
                </a:lnTo>
                <a:lnTo>
                  <a:pt x="57" y="35"/>
                </a:lnTo>
                <a:lnTo>
                  <a:pt x="57" y="35"/>
                </a:lnTo>
                <a:lnTo>
                  <a:pt x="68" y="34"/>
                </a:lnTo>
                <a:lnTo>
                  <a:pt x="68" y="34"/>
                </a:lnTo>
                <a:close/>
                <a:moveTo>
                  <a:pt x="230" y="331"/>
                </a:moveTo>
                <a:lnTo>
                  <a:pt x="230" y="331"/>
                </a:lnTo>
                <a:lnTo>
                  <a:pt x="221" y="329"/>
                </a:lnTo>
                <a:lnTo>
                  <a:pt x="212" y="329"/>
                </a:lnTo>
                <a:lnTo>
                  <a:pt x="212" y="329"/>
                </a:lnTo>
                <a:lnTo>
                  <a:pt x="212" y="331"/>
                </a:lnTo>
                <a:lnTo>
                  <a:pt x="212" y="331"/>
                </a:lnTo>
                <a:lnTo>
                  <a:pt x="230" y="331"/>
                </a:lnTo>
                <a:lnTo>
                  <a:pt x="230" y="331"/>
                </a:lnTo>
                <a:close/>
                <a:moveTo>
                  <a:pt x="24" y="125"/>
                </a:moveTo>
                <a:lnTo>
                  <a:pt x="24" y="125"/>
                </a:lnTo>
                <a:lnTo>
                  <a:pt x="23" y="126"/>
                </a:lnTo>
                <a:lnTo>
                  <a:pt x="23" y="126"/>
                </a:lnTo>
                <a:lnTo>
                  <a:pt x="22" y="136"/>
                </a:lnTo>
                <a:lnTo>
                  <a:pt x="22" y="136"/>
                </a:lnTo>
                <a:lnTo>
                  <a:pt x="22" y="137"/>
                </a:lnTo>
                <a:lnTo>
                  <a:pt x="22" y="137"/>
                </a:lnTo>
                <a:lnTo>
                  <a:pt x="23" y="136"/>
                </a:lnTo>
                <a:lnTo>
                  <a:pt x="23" y="136"/>
                </a:lnTo>
                <a:lnTo>
                  <a:pt x="24" y="135"/>
                </a:lnTo>
                <a:lnTo>
                  <a:pt x="24" y="133"/>
                </a:lnTo>
                <a:lnTo>
                  <a:pt x="24" y="133"/>
                </a:lnTo>
                <a:lnTo>
                  <a:pt x="24" y="126"/>
                </a:lnTo>
                <a:lnTo>
                  <a:pt x="24" y="126"/>
                </a:lnTo>
                <a:lnTo>
                  <a:pt x="24" y="125"/>
                </a:lnTo>
                <a:lnTo>
                  <a:pt x="24" y="125"/>
                </a:lnTo>
                <a:close/>
                <a:moveTo>
                  <a:pt x="255" y="291"/>
                </a:moveTo>
                <a:lnTo>
                  <a:pt x="255" y="291"/>
                </a:lnTo>
                <a:lnTo>
                  <a:pt x="255" y="274"/>
                </a:lnTo>
                <a:lnTo>
                  <a:pt x="256" y="257"/>
                </a:lnTo>
                <a:lnTo>
                  <a:pt x="256" y="257"/>
                </a:lnTo>
                <a:lnTo>
                  <a:pt x="255" y="291"/>
                </a:lnTo>
                <a:lnTo>
                  <a:pt x="255" y="291"/>
                </a:lnTo>
                <a:close/>
                <a:moveTo>
                  <a:pt x="198" y="351"/>
                </a:moveTo>
                <a:lnTo>
                  <a:pt x="198" y="351"/>
                </a:lnTo>
                <a:lnTo>
                  <a:pt x="191" y="351"/>
                </a:lnTo>
                <a:lnTo>
                  <a:pt x="191" y="351"/>
                </a:lnTo>
                <a:lnTo>
                  <a:pt x="189" y="352"/>
                </a:lnTo>
                <a:lnTo>
                  <a:pt x="189" y="352"/>
                </a:lnTo>
                <a:lnTo>
                  <a:pt x="192" y="352"/>
                </a:lnTo>
                <a:lnTo>
                  <a:pt x="192" y="353"/>
                </a:lnTo>
                <a:lnTo>
                  <a:pt x="192" y="353"/>
                </a:lnTo>
                <a:lnTo>
                  <a:pt x="196" y="353"/>
                </a:lnTo>
                <a:lnTo>
                  <a:pt x="196" y="353"/>
                </a:lnTo>
                <a:lnTo>
                  <a:pt x="198" y="351"/>
                </a:lnTo>
                <a:lnTo>
                  <a:pt x="198" y="351"/>
                </a:lnTo>
                <a:close/>
                <a:moveTo>
                  <a:pt x="266" y="254"/>
                </a:moveTo>
                <a:lnTo>
                  <a:pt x="266" y="254"/>
                </a:lnTo>
                <a:lnTo>
                  <a:pt x="266" y="254"/>
                </a:lnTo>
                <a:lnTo>
                  <a:pt x="266" y="254"/>
                </a:lnTo>
                <a:lnTo>
                  <a:pt x="266" y="252"/>
                </a:lnTo>
                <a:lnTo>
                  <a:pt x="266" y="252"/>
                </a:lnTo>
                <a:lnTo>
                  <a:pt x="266" y="247"/>
                </a:lnTo>
                <a:lnTo>
                  <a:pt x="266" y="247"/>
                </a:lnTo>
                <a:lnTo>
                  <a:pt x="267" y="233"/>
                </a:lnTo>
                <a:lnTo>
                  <a:pt x="267" y="233"/>
                </a:lnTo>
                <a:lnTo>
                  <a:pt x="266" y="231"/>
                </a:lnTo>
                <a:lnTo>
                  <a:pt x="266" y="231"/>
                </a:lnTo>
                <a:lnTo>
                  <a:pt x="266" y="233"/>
                </a:lnTo>
                <a:lnTo>
                  <a:pt x="266" y="234"/>
                </a:lnTo>
                <a:lnTo>
                  <a:pt x="266" y="234"/>
                </a:lnTo>
                <a:lnTo>
                  <a:pt x="266" y="245"/>
                </a:lnTo>
                <a:lnTo>
                  <a:pt x="266" y="245"/>
                </a:lnTo>
                <a:lnTo>
                  <a:pt x="266" y="254"/>
                </a:lnTo>
                <a:lnTo>
                  <a:pt x="266" y="254"/>
                </a:lnTo>
                <a:close/>
                <a:moveTo>
                  <a:pt x="232" y="338"/>
                </a:moveTo>
                <a:lnTo>
                  <a:pt x="232" y="338"/>
                </a:lnTo>
                <a:lnTo>
                  <a:pt x="222" y="338"/>
                </a:lnTo>
                <a:lnTo>
                  <a:pt x="222" y="338"/>
                </a:lnTo>
                <a:lnTo>
                  <a:pt x="221" y="341"/>
                </a:lnTo>
                <a:lnTo>
                  <a:pt x="221" y="341"/>
                </a:lnTo>
                <a:lnTo>
                  <a:pt x="221" y="341"/>
                </a:lnTo>
                <a:lnTo>
                  <a:pt x="221" y="341"/>
                </a:lnTo>
                <a:lnTo>
                  <a:pt x="230" y="339"/>
                </a:lnTo>
                <a:lnTo>
                  <a:pt x="230" y="339"/>
                </a:lnTo>
                <a:lnTo>
                  <a:pt x="232" y="338"/>
                </a:lnTo>
                <a:lnTo>
                  <a:pt x="232" y="338"/>
                </a:lnTo>
                <a:close/>
                <a:moveTo>
                  <a:pt x="32" y="32"/>
                </a:moveTo>
                <a:lnTo>
                  <a:pt x="32" y="32"/>
                </a:lnTo>
                <a:lnTo>
                  <a:pt x="36" y="29"/>
                </a:lnTo>
                <a:lnTo>
                  <a:pt x="36" y="29"/>
                </a:lnTo>
                <a:lnTo>
                  <a:pt x="36" y="28"/>
                </a:lnTo>
                <a:lnTo>
                  <a:pt x="36" y="28"/>
                </a:lnTo>
                <a:lnTo>
                  <a:pt x="36" y="24"/>
                </a:lnTo>
                <a:lnTo>
                  <a:pt x="36" y="24"/>
                </a:lnTo>
                <a:lnTo>
                  <a:pt x="33" y="27"/>
                </a:lnTo>
                <a:lnTo>
                  <a:pt x="33" y="27"/>
                </a:lnTo>
                <a:lnTo>
                  <a:pt x="32" y="28"/>
                </a:lnTo>
                <a:lnTo>
                  <a:pt x="32" y="31"/>
                </a:lnTo>
                <a:lnTo>
                  <a:pt x="32" y="31"/>
                </a:lnTo>
                <a:lnTo>
                  <a:pt x="32" y="32"/>
                </a:lnTo>
                <a:lnTo>
                  <a:pt x="32" y="32"/>
                </a:lnTo>
                <a:close/>
                <a:moveTo>
                  <a:pt x="277" y="82"/>
                </a:moveTo>
                <a:lnTo>
                  <a:pt x="277" y="82"/>
                </a:lnTo>
                <a:lnTo>
                  <a:pt x="277" y="82"/>
                </a:lnTo>
                <a:lnTo>
                  <a:pt x="277" y="82"/>
                </a:lnTo>
                <a:lnTo>
                  <a:pt x="279" y="82"/>
                </a:lnTo>
                <a:lnTo>
                  <a:pt x="279" y="82"/>
                </a:lnTo>
                <a:lnTo>
                  <a:pt x="280" y="65"/>
                </a:lnTo>
                <a:lnTo>
                  <a:pt x="280" y="65"/>
                </a:lnTo>
                <a:lnTo>
                  <a:pt x="280" y="65"/>
                </a:lnTo>
                <a:lnTo>
                  <a:pt x="280" y="65"/>
                </a:lnTo>
                <a:lnTo>
                  <a:pt x="279" y="66"/>
                </a:lnTo>
                <a:lnTo>
                  <a:pt x="279" y="66"/>
                </a:lnTo>
                <a:lnTo>
                  <a:pt x="277" y="72"/>
                </a:lnTo>
                <a:lnTo>
                  <a:pt x="277" y="72"/>
                </a:lnTo>
                <a:lnTo>
                  <a:pt x="277" y="82"/>
                </a:lnTo>
                <a:lnTo>
                  <a:pt x="277" y="82"/>
                </a:lnTo>
                <a:close/>
                <a:moveTo>
                  <a:pt x="39" y="360"/>
                </a:moveTo>
                <a:lnTo>
                  <a:pt x="39" y="360"/>
                </a:lnTo>
                <a:lnTo>
                  <a:pt x="41" y="359"/>
                </a:lnTo>
                <a:lnTo>
                  <a:pt x="41" y="359"/>
                </a:lnTo>
                <a:lnTo>
                  <a:pt x="43" y="359"/>
                </a:lnTo>
                <a:lnTo>
                  <a:pt x="43" y="359"/>
                </a:lnTo>
                <a:lnTo>
                  <a:pt x="44" y="358"/>
                </a:lnTo>
                <a:lnTo>
                  <a:pt x="44" y="358"/>
                </a:lnTo>
                <a:lnTo>
                  <a:pt x="39" y="356"/>
                </a:lnTo>
                <a:lnTo>
                  <a:pt x="39" y="356"/>
                </a:lnTo>
                <a:lnTo>
                  <a:pt x="37" y="356"/>
                </a:lnTo>
                <a:lnTo>
                  <a:pt x="37" y="356"/>
                </a:lnTo>
                <a:lnTo>
                  <a:pt x="36" y="358"/>
                </a:lnTo>
                <a:lnTo>
                  <a:pt x="34" y="356"/>
                </a:lnTo>
                <a:lnTo>
                  <a:pt x="34" y="356"/>
                </a:lnTo>
                <a:lnTo>
                  <a:pt x="33" y="356"/>
                </a:lnTo>
                <a:lnTo>
                  <a:pt x="33" y="356"/>
                </a:lnTo>
                <a:lnTo>
                  <a:pt x="33" y="356"/>
                </a:lnTo>
                <a:lnTo>
                  <a:pt x="33" y="356"/>
                </a:lnTo>
                <a:lnTo>
                  <a:pt x="39" y="360"/>
                </a:lnTo>
                <a:lnTo>
                  <a:pt x="39" y="360"/>
                </a:lnTo>
                <a:close/>
                <a:moveTo>
                  <a:pt x="293" y="268"/>
                </a:moveTo>
                <a:lnTo>
                  <a:pt x="293" y="268"/>
                </a:lnTo>
                <a:lnTo>
                  <a:pt x="294" y="257"/>
                </a:lnTo>
                <a:lnTo>
                  <a:pt x="294" y="257"/>
                </a:lnTo>
                <a:lnTo>
                  <a:pt x="294" y="257"/>
                </a:lnTo>
                <a:lnTo>
                  <a:pt x="294" y="257"/>
                </a:lnTo>
                <a:lnTo>
                  <a:pt x="292" y="270"/>
                </a:lnTo>
                <a:lnTo>
                  <a:pt x="292" y="270"/>
                </a:lnTo>
                <a:lnTo>
                  <a:pt x="292" y="268"/>
                </a:lnTo>
                <a:lnTo>
                  <a:pt x="293" y="268"/>
                </a:lnTo>
                <a:lnTo>
                  <a:pt x="293" y="268"/>
                </a:lnTo>
                <a:close/>
                <a:moveTo>
                  <a:pt x="176" y="329"/>
                </a:moveTo>
                <a:lnTo>
                  <a:pt x="176" y="329"/>
                </a:lnTo>
                <a:lnTo>
                  <a:pt x="152" y="329"/>
                </a:lnTo>
                <a:lnTo>
                  <a:pt x="152" y="329"/>
                </a:lnTo>
                <a:lnTo>
                  <a:pt x="158" y="329"/>
                </a:lnTo>
                <a:lnTo>
                  <a:pt x="158" y="329"/>
                </a:lnTo>
                <a:lnTo>
                  <a:pt x="164" y="329"/>
                </a:lnTo>
                <a:lnTo>
                  <a:pt x="169" y="329"/>
                </a:lnTo>
                <a:lnTo>
                  <a:pt x="169" y="329"/>
                </a:lnTo>
                <a:lnTo>
                  <a:pt x="169" y="329"/>
                </a:lnTo>
                <a:lnTo>
                  <a:pt x="169" y="329"/>
                </a:lnTo>
                <a:lnTo>
                  <a:pt x="175" y="329"/>
                </a:lnTo>
                <a:lnTo>
                  <a:pt x="175" y="329"/>
                </a:lnTo>
                <a:lnTo>
                  <a:pt x="175" y="329"/>
                </a:lnTo>
                <a:lnTo>
                  <a:pt x="176" y="329"/>
                </a:lnTo>
                <a:lnTo>
                  <a:pt x="176" y="329"/>
                </a:lnTo>
                <a:close/>
                <a:moveTo>
                  <a:pt x="135" y="8"/>
                </a:moveTo>
                <a:lnTo>
                  <a:pt x="135" y="8"/>
                </a:lnTo>
                <a:lnTo>
                  <a:pt x="124" y="8"/>
                </a:lnTo>
                <a:lnTo>
                  <a:pt x="124" y="8"/>
                </a:lnTo>
                <a:lnTo>
                  <a:pt x="125" y="9"/>
                </a:lnTo>
                <a:lnTo>
                  <a:pt x="125" y="9"/>
                </a:lnTo>
                <a:lnTo>
                  <a:pt x="128" y="9"/>
                </a:lnTo>
                <a:lnTo>
                  <a:pt x="130" y="11"/>
                </a:lnTo>
                <a:lnTo>
                  <a:pt x="130" y="11"/>
                </a:lnTo>
                <a:lnTo>
                  <a:pt x="130" y="12"/>
                </a:lnTo>
                <a:lnTo>
                  <a:pt x="130" y="12"/>
                </a:lnTo>
                <a:lnTo>
                  <a:pt x="132" y="11"/>
                </a:lnTo>
                <a:lnTo>
                  <a:pt x="135" y="8"/>
                </a:lnTo>
                <a:lnTo>
                  <a:pt x="135" y="8"/>
                </a:lnTo>
                <a:close/>
                <a:moveTo>
                  <a:pt x="103" y="9"/>
                </a:moveTo>
                <a:lnTo>
                  <a:pt x="103" y="9"/>
                </a:lnTo>
                <a:lnTo>
                  <a:pt x="94" y="11"/>
                </a:lnTo>
                <a:lnTo>
                  <a:pt x="94" y="11"/>
                </a:lnTo>
                <a:lnTo>
                  <a:pt x="94" y="12"/>
                </a:lnTo>
                <a:lnTo>
                  <a:pt x="94" y="12"/>
                </a:lnTo>
                <a:lnTo>
                  <a:pt x="101" y="12"/>
                </a:lnTo>
                <a:lnTo>
                  <a:pt x="101" y="12"/>
                </a:lnTo>
                <a:lnTo>
                  <a:pt x="103" y="9"/>
                </a:lnTo>
                <a:lnTo>
                  <a:pt x="103" y="9"/>
                </a:lnTo>
                <a:close/>
                <a:moveTo>
                  <a:pt x="50" y="31"/>
                </a:moveTo>
                <a:lnTo>
                  <a:pt x="50" y="31"/>
                </a:lnTo>
                <a:lnTo>
                  <a:pt x="49" y="35"/>
                </a:lnTo>
                <a:lnTo>
                  <a:pt x="49" y="35"/>
                </a:lnTo>
                <a:lnTo>
                  <a:pt x="50" y="35"/>
                </a:lnTo>
                <a:lnTo>
                  <a:pt x="50" y="35"/>
                </a:lnTo>
                <a:lnTo>
                  <a:pt x="53" y="34"/>
                </a:lnTo>
                <a:lnTo>
                  <a:pt x="53" y="34"/>
                </a:lnTo>
                <a:lnTo>
                  <a:pt x="54" y="32"/>
                </a:lnTo>
                <a:lnTo>
                  <a:pt x="54" y="32"/>
                </a:lnTo>
                <a:lnTo>
                  <a:pt x="56" y="32"/>
                </a:lnTo>
                <a:lnTo>
                  <a:pt x="56" y="32"/>
                </a:lnTo>
                <a:lnTo>
                  <a:pt x="54" y="31"/>
                </a:lnTo>
                <a:lnTo>
                  <a:pt x="54" y="31"/>
                </a:lnTo>
                <a:lnTo>
                  <a:pt x="50" y="31"/>
                </a:lnTo>
                <a:lnTo>
                  <a:pt x="50" y="31"/>
                </a:lnTo>
                <a:close/>
                <a:moveTo>
                  <a:pt x="148" y="19"/>
                </a:moveTo>
                <a:lnTo>
                  <a:pt x="148" y="19"/>
                </a:lnTo>
                <a:lnTo>
                  <a:pt x="148" y="19"/>
                </a:lnTo>
                <a:lnTo>
                  <a:pt x="148" y="19"/>
                </a:lnTo>
                <a:lnTo>
                  <a:pt x="152" y="19"/>
                </a:lnTo>
                <a:lnTo>
                  <a:pt x="152" y="19"/>
                </a:lnTo>
                <a:lnTo>
                  <a:pt x="154" y="18"/>
                </a:lnTo>
                <a:lnTo>
                  <a:pt x="154" y="18"/>
                </a:lnTo>
                <a:lnTo>
                  <a:pt x="154" y="17"/>
                </a:lnTo>
                <a:lnTo>
                  <a:pt x="154" y="15"/>
                </a:lnTo>
                <a:lnTo>
                  <a:pt x="154" y="15"/>
                </a:lnTo>
                <a:lnTo>
                  <a:pt x="154" y="15"/>
                </a:lnTo>
                <a:lnTo>
                  <a:pt x="154" y="15"/>
                </a:lnTo>
                <a:lnTo>
                  <a:pt x="152" y="15"/>
                </a:lnTo>
                <a:lnTo>
                  <a:pt x="152" y="15"/>
                </a:lnTo>
                <a:lnTo>
                  <a:pt x="151" y="17"/>
                </a:lnTo>
                <a:lnTo>
                  <a:pt x="151" y="17"/>
                </a:lnTo>
                <a:lnTo>
                  <a:pt x="148" y="19"/>
                </a:lnTo>
                <a:lnTo>
                  <a:pt x="148" y="19"/>
                </a:lnTo>
                <a:close/>
                <a:moveTo>
                  <a:pt x="255" y="206"/>
                </a:moveTo>
                <a:lnTo>
                  <a:pt x="255" y="206"/>
                </a:lnTo>
                <a:lnTo>
                  <a:pt x="256" y="204"/>
                </a:lnTo>
                <a:lnTo>
                  <a:pt x="256" y="197"/>
                </a:lnTo>
                <a:lnTo>
                  <a:pt x="256" y="197"/>
                </a:lnTo>
                <a:lnTo>
                  <a:pt x="256" y="189"/>
                </a:lnTo>
                <a:lnTo>
                  <a:pt x="256" y="189"/>
                </a:lnTo>
                <a:lnTo>
                  <a:pt x="255" y="189"/>
                </a:lnTo>
                <a:lnTo>
                  <a:pt x="255" y="190"/>
                </a:lnTo>
                <a:lnTo>
                  <a:pt x="255" y="190"/>
                </a:lnTo>
                <a:lnTo>
                  <a:pt x="255" y="206"/>
                </a:lnTo>
                <a:lnTo>
                  <a:pt x="255" y="206"/>
                </a:lnTo>
                <a:lnTo>
                  <a:pt x="255" y="206"/>
                </a:lnTo>
                <a:lnTo>
                  <a:pt x="255" y="206"/>
                </a:lnTo>
                <a:close/>
                <a:moveTo>
                  <a:pt x="103" y="359"/>
                </a:moveTo>
                <a:lnTo>
                  <a:pt x="103" y="359"/>
                </a:lnTo>
                <a:lnTo>
                  <a:pt x="103" y="359"/>
                </a:lnTo>
                <a:lnTo>
                  <a:pt x="103" y="359"/>
                </a:lnTo>
                <a:lnTo>
                  <a:pt x="100" y="359"/>
                </a:lnTo>
                <a:lnTo>
                  <a:pt x="97" y="362"/>
                </a:lnTo>
                <a:lnTo>
                  <a:pt x="97" y="362"/>
                </a:lnTo>
                <a:lnTo>
                  <a:pt x="94" y="365"/>
                </a:lnTo>
                <a:lnTo>
                  <a:pt x="94" y="365"/>
                </a:lnTo>
                <a:lnTo>
                  <a:pt x="97" y="365"/>
                </a:lnTo>
                <a:lnTo>
                  <a:pt x="97" y="365"/>
                </a:lnTo>
                <a:lnTo>
                  <a:pt x="98" y="363"/>
                </a:lnTo>
                <a:lnTo>
                  <a:pt x="100" y="362"/>
                </a:lnTo>
                <a:lnTo>
                  <a:pt x="100" y="362"/>
                </a:lnTo>
                <a:lnTo>
                  <a:pt x="101" y="362"/>
                </a:lnTo>
                <a:lnTo>
                  <a:pt x="101" y="362"/>
                </a:lnTo>
                <a:lnTo>
                  <a:pt x="101" y="362"/>
                </a:lnTo>
                <a:lnTo>
                  <a:pt x="101" y="362"/>
                </a:lnTo>
                <a:lnTo>
                  <a:pt x="103" y="359"/>
                </a:lnTo>
                <a:lnTo>
                  <a:pt x="103" y="359"/>
                </a:lnTo>
                <a:close/>
                <a:moveTo>
                  <a:pt x="110" y="356"/>
                </a:moveTo>
                <a:lnTo>
                  <a:pt x="110" y="356"/>
                </a:lnTo>
                <a:lnTo>
                  <a:pt x="110" y="356"/>
                </a:lnTo>
                <a:lnTo>
                  <a:pt x="110" y="356"/>
                </a:lnTo>
                <a:lnTo>
                  <a:pt x="117" y="356"/>
                </a:lnTo>
                <a:lnTo>
                  <a:pt x="117" y="356"/>
                </a:lnTo>
                <a:lnTo>
                  <a:pt x="117" y="355"/>
                </a:lnTo>
                <a:lnTo>
                  <a:pt x="117" y="355"/>
                </a:lnTo>
                <a:lnTo>
                  <a:pt x="111" y="353"/>
                </a:lnTo>
                <a:lnTo>
                  <a:pt x="111" y="353"/>
                </a:lnTo>
                <a:lnTo>
                  <a:pt x="110" y="356"/>
                </a:lnTo>
                <a:lnTo>
                  <a:pt x="110" y="356"/>
                </a:lnTo>
                <a:close/>
                <a:moveTo>
                  <a:pt x="78" y="36"/>
                </a:moveTo>
                <a:lnTo>
                  <a:pt x="78" y="36"/>
                </a:lnTo>
                <a:lnTo>
                  <a:pt x="78" y="35"/>
                </a:lnTo>
                <a:lnTo>
                  <a:pt x="78" y="35"/>
                </a:lnTo>
                <a:lnTo>
                  <a:pt x="74" y="36"/>
                </a:lnTo>
                <a:lnTo>
                  <a:pt x="74" y="36"/>
                </a:lnTo>
                <a:lnTo>
                  <a:pt x="73" y="36"/>
                </a:lnTo>
                <a:lnTo>
                  <a:pt x="73" y="36"/>
                </a:lnTo>
                <a:lnTo>
                  <a:pt x="71" y="39"/>
                </a:lnTo>
                <a:lnTo>
                  <a:pt x="71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8" y="36"/>
                </a:lnTo>
                <a:lnTo>
                  <a:pt x="78" y="36"/>
                </a:lnTo>
                <a:close/>
                <a:moveTo>
                  <a:pt x="286" y="225"/>
                </a:moveTo>
                <a:lnTo>
                  <a:pt x="286" y="225"/>
                </a:lnTo>
                <a:lnTo>
                  <a:pt x="286" y="225"/>
                </a:lnTo>
                <a:lnTo>
                  <a:pt x="286" y="225"/>
                </a:lnTo>
                <a:lnTo>
                  <a:pt x="287" y="208"/>
                </a:lnTo>
                <a:lnTo>
                  <a:pt x="287" y="208"/>
                </a:lnTo>
                <a:lnTo>
                  <a:pt x="286" y="208"/>
                </a:lnTo>
                <a:lnTo>
                  <a:pt x="286" y="208"/>
                </a:lnTo>
                <a:lnTo>
                  <a:pt x="286" y="210"/>
                </a:lnTo>
                <a:lnTo>
                  <a:pt x="284" y="211"/>
                </a:lnTo>
                <a:lnTo>
                  <a:pt x="284" y="211"/>
                </a:lnTo>
                <a:lnTo>
                  <a:pt x="286" y="225"/>
                </a:lnTo>
                <a:lnTo>
                  <a:pt x="286" y="225"/>
                </a:lnTo>
                <a:close/>
                <a:moveTo>
                  <a:pt x="233" y="35"/>
                </a:moveTo>
                <a:lnTo>
                  <a:pt x="233" y="35"/>
                </a:lnTo>
                <a:lnTo>
                  <a:pt x="232" y="35"/>
                </a:lnTo>
                <a:lnTo>
                  <a:pt x="232" y="35"/>
                </a:lnTo>
                <a:lnTo>
                  <a:pt x="225" y="35"/>
                </a:lnTo>
                <a:lnTo>
                  <a:pt x="225" y="35"/>
                </a:lnTo>
                <a:lnTo>
                  <a:pt x="223" y="35"/>
                </a:lnTo>
                <a:lnTo>
                  <a:pt x="223" y="36"/>
                </a:lnTo>
                <a:lnTo>
                  <a:pt x="223" y="36"/>
                </a:lnTo>
                <a:lnTo>
                  <a:pt x="230" y="36"/>
                </a:lnTo>
                <a:lnTo>
                  <a:pt x="230" y="36"/>
                </a:lnTo>
                <a:lnTo>
                  <a:pt x="232" y="35"/>
                </a:lnTo>
                <a:lnTo>
                  <a:pt x="232" y="35"/>
                </a:lnTo>
                <a:lnTo>
                  <a:pt x="233" y="35"/>
                </a:lnTo>
                <a:lnTo>
                  <a:pt x="233" y="35"/>
                </a:lnTo>
                <a:close/>
                <a:moveTo>
                  <a:pt x="270" y="206"/>
                </a:moveTo>
                <a:lnTo>
                  <a:pt x="270" y="206"/>
                </a:lnTo>
                <a:lnTo>
                  <a:pt x="270" y="206"/>
                </a:lnTo>
                <a:lnTo>
                  <a:pt x="270" y="206"/>
                </a:lnTo>
                <a:lnTo>
                  <a:pt x="270" y="207"/>
                </a:lnTo>
                <a:lnTo>
                  <a:pt x="270" y="207"/>
                </a:lnTo>
                <a:lnTo>
                  <a:pt x="270" y="208"/>
                </a:lnTo>
                <a:lnTo>
                  <a:pt x="270" y="208"/>
                </a:lnTo>
                <a:lnTo>
                  <a:pt x="270" y="223"/>
                </a:lnTo>
                <a:lnTo>
                  <a:pt x="270" y="223"/>
                </a:lnTo>
                <a:lnTo>
                  <a:pt x="270" y="223"/>
                </a:lnTo>
                <a:lnTo>
                  <a:pt x="270" y="223"/>
                </a:lnTo>
                <a:lnTo>
                  <a:pt x="270" y="221"/>
                </a:lnTo>
                <a:lnTo>
                  <a:pt x="270" y="221"/>
                </a:lnTo>
                <a:lnTo>
                  <a:pt x="272" y="206"/>
                </a:lnTo>
                <a:lnTo>
                  <a:pt x="272" y="206"/>
                </a:lnTo>
                <a:lnTo>
                  <a:pt x="270" y="206"/>
                </a:lnTo>
                <a:lnTo>
                  <a:pt x="270" y="206"/>
                </a:lnTo>
                <a:close/>
                <a:moveTo>
                  <a:pt x="272" y="75"/>
                </a:moveTo>
                <a:lnTo>
                  <a:pt x="272" y="75"/>
                </a:lnTo>
                <a:lnTo>
                  <a:pt x="270" y="76"/>
                </a:lnTo>
                <a:lnTo>
                  <a:pt x="270" y="78"/>
                </a:lnTo>
                <a:lnTo>
                  <a:pt x="270" y="78"/>
                </a:lnTo>
                <a:lnTo>
                  <a:pt x="270" y="89"/>
                </a:lnTo>
                <a:lnTo>
                  <a:pt x="270" y="89"/>
                </a:lnTo>
                <a:lnTo>
                  <a:pt x="270" y="89"/>
                </a:lnTo>
                <a:lnTo>
                  <a:pt x="270" y="89"/>
                </a:lnTo>
                <a:lnTo>
                  <a:pt x="270" y="89"/>
                </a:lnTo>
                <a:lnTo>
                  <a:pt x="270" y="89"/>
                </a:lnTo>
                <a:lnTo>
                  <a:pt x="272" y="75"/>
                </a:lnTo>
                <a:lnTo>
                  <a:pt x="272" y="75"/>
                </a:lnTo>
                <a:close/>
                <a:moveTo>
                  <a:pt x="289" y="251"/>
                </a:moveTo>
                <a:lnTo>
                  <a:pt x="289" y="251"/>
                </a:lnTo>
                <a:lnTo>
                  <a:pt x="289" y="247"/>
                </a:lnTo>
                <a:lnTo>
                  <a:pt x="289" y="247"/>
                </a:lnTo>
                <a:lnTo>
                  <a:pt x="289" y="244"/>
                </a:lnTo>
                <a:lnTo>
                  <a:pt x="289" y="244"/>
                </a:lnTo>
                <a:lnTo>
                  <a:pt x="286" y="247"/>
                </a:lnTo>
                <a:lnTo>
                  <a:pt x="286" y="247"/>
                </a:lnTo>
                <a:lnTo>
                  <a:pt x="286" y="247"/>
                </a:lnTo>
                <a:lnTo>
                  <a:pt x="286" y="247"/>
                </a:lnTo>
                <a:lnTo>
                  <a:pt x="286" y="251"/>
                </a:lnTo>
                <a:lnTo>
                  <a:pt x="286" y="251"/>
                </a:lnTo>
                <a:lnTo>
                  <a:pt x="287" y="251"/>
                </a:lnTo>
                <a:lnTo>
                  <a:pt x="289" y="251"/>
                </a:lnTo>
                <a:lnTo>
                  <a:pt x="289" y="251"/>
                </a:lnTo>
                <a:close/>
                <a:moveTo>
                  <a:pt x="24" y="321"/>
                </a:moveTo>
                <a:lnTo>
                  <a:pt x="24" y="321"/>
                </a:lnTo>
                <a:lnTo>
                  <a:pt x="24" y="321"/>
                </a:lnTo>
                <a:lnTo>
                  <a:pt x="24" y="321"/>
                </a:lnTo>
                <a:lnTo>
                  <a:pt x="27" y="316"/>
                </a:lnTo>
                <a:lnTo>
                  <a:pt x="27" y="316"/>
                </a:lnTo>
                <a:lnTo>
                  <a:pt x="27" y="316"/>
                </a:lnTo>
                <a:lnTo>
                  <a:pt x="27" y="316"/>
                </a:lnTo>
                <a:lnTo>
                  <a:pt x="27" y="312"/>
                </a:lnTo>
                <a:lnTo>
                  <a:pt x="27" y="312"/>
                </a:lnTo>
                <a:lnTo>
                  <a:pt x="24" y="314"/>
                </a:lnTo>
                <a:lnTo>
                  <a:pt x="24" y="316"/>
                </a:lnTo>
                <a:lnTo>
                  <a:pt x="24" y="316"/>
                </a:lnTo>
                <a:lnTo>
                  <a:pt x="24" y="319"/>
                </a:lnTo>
                <a:lnTo>
                  <a:pt x="24" y="319"/>
                </a:lnTo>
                <a:lnTo>
                  <a:pt x="24" y="321"/>
                </a:lnTo>
                <a:lnTo>
                  <a:pt x="24" y="321"/>
                </a:lnTo>
                <a:close/>
                <a:moveTo>
                  <a:pt x="213" y="346"/>
                </a:moveTo>
                <a:lnTo>
                  <a:pt x="213" y="346"/>
                </a:lnTo>
                <a:lnTo>
                  <a:pt x="206" y="346"/>
                </a:lnTo>
                <a:lnTo>
                  <a:pt x="202" y="348"/>
                </a:lnTo>
                <a:lnTo>
                  <a:pt x="202" y="348"/>
                </a:lnTo>
                <a:lnTo>
                  <a:pt x="212" y="349"/>
                </a:lnTo>
                <a:lnTo>
                  <a:pt x="212" y="349"/>
                </a:lnTo>
                <a:lnTo>
                  <a:pt x="213" y="346"/>
                </a:lnTo>
                <a:lnTo>
                  <a:pt x="213" y="346"/>
                </a:lnTo>
                <a:close/>
                <a:moveTo>
                  <a:pt x="209" y="352"/>
                </a:moveTo>
                <a:lnTo>
                  <a:pt x="209" y="352"/>
                </a:lnTo>
                <a:lnTo>
                  <a:pt x="209" y="352"/>
                </a:lnTo>
                <a:lnTo>
                  <a:pt x="209" y="352"/>
                </a:lnTo>
                <a:lnTo>
                  <a:pt x="201" y="351"/>
                </a:lnTo>
                <a:lnTo>
                  <a:pt x="201" y="351"/>
                </a:lnTo>
                <a:lnTo>
                  <a:pt x="199" y="352"/>
                </a:lnTo>
                <a:lnTo>
                  <a:pt x="199" y="352"/>
                </a:lnTo>
                <a:lnTo>
                  <a:pt x="199" y="353"/>
                </a:lnTo>
                <a:lnTo>
                  <a:pt x="199" y="353"/>
                </a:lnTo>
                <a:lnTo>
                  <a:pt x="209" y="352"/>
                </a:lnTo>
                <a:lnTo>
                  <a:pt x="209" y="352"/>
                </a:lnTo>
                <a:close/>
                <a:moveTo>
                  <a:pt x="216" y="355"/>
                </a:moveTo>
                <a:lnTo>
                  <a:pt x="216" y="355"/>
                </a:lnTo>
                <a:lnTo>
                  <a:pt x="216" y="355"/>
                </a:lnTo>
                <a:lnTo>
                  <a:pt x="216" y="355"/>
                </a:lnTo>
                <a:lnTo>
                  <a:pt x="212" y="355"/>
                </a:lnTo>
                <a:lnTo>
                  <a:pt x="212" y="355"/>
                </a:lnTo>
                <a:lnTo>
                  <a:pt x="211" y="356"/>
                </a:lnTo>
                <a:lnTo>
                  <a:pt x="209" y="358"/>
                </a:lnTo>
                <a:lnTo>
                  <a:pt x="209" y="358"/>
                </a:lnTo>
                <a:lnTo>
                  <a:pt x="209" y="358"/>
                </a:lnTo>
                <a:lnTo>
                  <a:pt x="209" y="358"/>
                </a:lnTo>
                <a:lnTo>
                  <a:pt x="212" y="359"/>
                </a:lnTo>
                <a:lnTo>
                  <a:pt x="212" y="359"/>
                </a:lnTo>
                <a:lnTo>
                  <a:pt x="212" y="358"/>
                </a:lnTo>
                <a:lnTo>
                  <a:pt x="212" y="358"/>
                </a:lnTo>
                <a:lnTo>
                  <a:pt x="216" y="355"/>
                </a:lnTo>
                <a:lnTo>
                  <a:pt x="216" y="355"/>
                </a:lnTo>
                <a:close/>
                <a:moveTo>
                  <a:pt x="132" y="363"/>
                </a:moveTo>
                <a:lnTo>
                  <a:pt x="132" y="363"/>
                </a:lnTo>
                <a:lnTo>
                  <a:pt x="141" y="363"/>
                </a:lnTo>
                <a:lnTo>
                  <a:pt x="141" y="363"/>
                </a:lnTo>
                <a:lnTo>
                  <a:pt x="138" y="360"/>
                </a:lnTo>
                <a:lnTo>
                  <a:pt x="138" y="360"/>
                </a:lnTo>
                <a:lnTo>
                  <a:pt x="138" y="360"/>
                </a:lnTo>
                <a:lnTo>
                  <a:pt x="138" y="360"/>
                </a:lnTo>
                <a:lnTo>
                  <a:pt x="132" y="360"/>
                </a:lnTo>
                <a:lnTo>
                  <a:pt x="132" y="360"/>
                </a:lnTo>
                <a:lnTo>
                  <a:pt x="132" y="363"/>
                </a:lnTo>
                <a:lnTo>
                  <a:pt x="132" y="363"/>
                </a:lnTo>
                <a:close/>
                <a:moveTo>
                  <a:pt x="20" y="113"/>
                </a:moveTo>
                <a:lnTo>
                  <a:pt x="20" y="113"/>
                </a:lnTo>
                <a:lnTo>
                  <a:pt x="20" y="112"/>
                </a:lnTo>
                <a:lnTo>
                  <a:pt x="20" y="112"/>
                </a:lnTo>
                <a:lnTo>
                  <a:pt x="20" y="112"/>
                </a:lnTo>
                <a:lnTo>
                  <a:pt x="22" y="99"/>
                </a:lnTo>
                <a:lnTo>
                  <a:pt x="22" y="99"/>
                </a:lnTo>
                <a:lnTo>
                  <a:pt x="22" y="98"/>
                </a:lnTo>
                <a:lnTo>
                  <a:pt x="22" y="98"/>
                </a:lnTo>
                <a:lnTo>
                  <a:pt x="20" y="99"/>
                </a:lnTo>
                <a:lnTo>
                  <a:pt x="20" y="100"/>
                </a:lnTo>
                <a:lnTo>
                  <a:pt x="20" y="100"/>
                </a:lnTo>
                <a:lnTo>
                  <a:pt x="20" y="112"/>
                </a:lnTo>
                <a:lnTo>
                  <a:pt x="20" y="112"/>
                </a:lnTo>
                <a:lnTo>
                  <a:pt x="20" y="113"/>
                </a:lnTo>
                <a:lnTo>
                  <a:pt x="20" y="113"/>
                </a:lnTo>
                <a:close/>
                <a:moveTo>
                  <a:pt x="84" y="46"/>
                </a:moveTo>
                <a:lnTo>
                  <a:pt x="84" y="46"/>
                </a:lnTo>
                <a:lnTo>
                  <a:pt x="73" y="46"/>
                </a:lnTo>
                <a:lnTo>
                  <a:pt x="63" y="46"/>
                </a:lnTo>
                <a:lnTo>
                  <a:pt x="63" y="46"/>
                </a:lnTo>
                <a:lnTo>
                  <a:pt x="66" y="48"/>
                </a:lnTo>
                <a:lnTo>
                  <a:pt x="68" y="46"/>
                </a:lnTo>
                <a:lnTo>
                  <a:pt x="68" y="46"/>
                </a:lnTo>
                <a:lnTo>
                  <a:pt x="70" y="46"/>
                </a:lnTo>
                <a:lnTo>
                  <a:pt x="70" y="46"/>
                </a:lnTo>
                <a:lnTo>
                  <a:pt x="71" y="48"/>
                </a:lnTo>
                <a:lnTo>
                  <a:pt x="71" y="48"/>
                </a:lnTo>
                <a:lnTo>
                  <a:pt x="84" y="46"/>
                </a:lnTo>
                <a:lnTo>
                  <a:pt x="84" y="46"/>
                </a:lnTo>
                <a:close/>
                <a:moveTo>
                  <a:pt x="134" y="353"/>
                </a:moveTo>
                <a:lnTo>
                  <a:pt x="134" y="353"/>
                </a:lnTo>
                <a:lnTo>
                  <a:pt x="132" y="353"/>
                </a:lnTo>
                <a:lnTo>
                  <a:pt x="132" y="353"/>
                </a:lnTo>
                <a:lnTo>
                  <a:pt x="127" y="355"/>
                </a:lnTo>
                <a:lnTo>
                  <a:pt x="127" y="355"/>
                </a:lnTo>
                <a:lnTo>
                  <a:pt x="127" y="356"/>
                </a:lnTo>
                <a:lnTo>
                  <a:pt x="127" y="356"/>
                </a:lnTo>
                <a:lnTo>
                  <a:pt x="131" y="356"/>
                </a:lnTo>
                <a:lnTo>
                  <a:pt x="131" y="356"/>
                </a:lnTo>
                <a:lnTo>
                  <a:pt x="134" y="353"/>
                </a:lnTo>
                <a:lnTo>
                  <a:pt x="134" y="353"/>
                </a:lnTo>
                <a:close/>
                <a:moveTo>
                  <a:pt x="30" y="130"/>
                </a:moveTo>
                <a:lnTo>
                  <a:pt x="30" y="130"/>
                </a:lnTo>
                <a:lnTo>
                  <a:pt x="29" y="119"/>
                </a:lnTo>
                <a:lnTo>
                  <a:pt x="29" y="119"/>
                </a:lnTo>
                <a:lnTo>
                  <a:pt x="29" y="120"/>
                </a:lnTo>
                <a:lnTo>
                  <a:pt x="29" y="120"/>
                </a:lnTo>
                <a:lnTo>
                  <a:pt x="29" y="127"/>
                </a:lnTo>
                <a:lnTo>
                  <a:pt x="29" y="127"/>
                </a:lnTo>
                <a:lnTo>
                  <a:pt x="27" y="130"/>
                </a:lnTo>
                <a:lnTo>
                  <a:pt x="27" y="130"/>
                </a:lnTo>
                <a:lnTo>
                  <a:pt x="30" y="130"/>
                </a:lnTo>
                <a:lnTo>
                  <a:pt x="30" y="130"/>
                </a:lnTo>
                <a:close/>
                <a:moveTo>
                  <a:pt x="240" y="352"/>
                </a:moveTo>
                <a:lnTo>
                  <a:pt x="240" y="352"/>
                </a:lnTo>
                <a:lnTo>
                  <a:pt x="235" y="352"/>
                </a:lnTo>
                <a:lnTo>
                  <a:pt x="235" y="352"/>
                </a:lnTo>
                <a:lnTo>
                  <a:pt x="235" y="352"/>
                </a:lnTo>
                <a:lnTo>
                  <a:pt x="235" y="352"/>
                </a:lnTo>
                <a:lnTo>
                  <a:pt x="232" y="355"/>
                </a:lnTo>
                <a:lnTo>
                  <a:pt x="232" y="355"/>
                </a:lnTo>
                <a:lnTo>
                  <a:pt x="233" y="355"/>
                </a:lnTo>
                <a:lnTo>
                  <a:pt x="233" y="355"/>
                </a:lnTo>
                <a:lnTo>
                  <a:pt x="239" y="355"/>
                </a:lnTo>
                <a:lnTo>
                  <a:pt x="239" y="355"/>
                </a:lnTo>
                <a:lnTo>
                  <a:pt x="240" y="352"/>
                </a:lnTo>
                <a:lnTo>
                  <a:pt x="240" y="352"/>
                </a:lnTo>
                <a:close/>
                <a:moveTo>
                  <a:pt x="78" y="29"/>
                </a:moveTo>
                <a:lnTo>
                  <a:pt x="78" y="29"/>
                </a:lnTo>
                <a:lnTo>
                  <a:pt x="80" y="29"/>
                </a:lnTo>
                <a:lnTo>
                  <a:pt x="80" y="29"/>
                </a:lnTo>
                <a:lnTo>
                  <a:pt x="84" y="29"/>
                </a:lnTo>
                <a:lnTo>
                  <a:pt x="84" y="29"/>
                </a:lnTo>
                <a:lnTo>
                  <a:pt x="86" y="29"/>
                </a:lnTo>
                <a:lnTo>
                  <a:pt x="87" y="28"/>
                </a:lnTo>
                <a:lnTo>
                  <a:pt x="87" y="28"/>
                </a:lnTo>
                <a:lnTo>
                  <a:pt x="81" y="27"/>
                </a:lnTo>
                <a:lnTo>
                  <a:pt x="81" y="27"/>
                </a:lnTo>
                <a:lnTo>
                  <a:pt x="78" y="29"/>
                </a:lnTo>
                <a:lnTo>
                  <a:pt x="78" y="29"/>
                </a:lnTo>
                <a:close/>
                <a:moveTo>
                  <a:pt x="30" y="275"/>
                </a:moveTo>
                <a:lnTo>
                  <a:pt x="30" y="275"/>
                </a:lnTo>
                <a:lnTo>
                  <a:pt x="29" y="272"/>
                </a:lnTo>
                <a:lnTo>
                  <a:pt x="29" y="272"/>
                </a:lnTo>
                <a:lnTo>
                  <a:pt x="27" y="267"/>
                </a:lnTo>
                <a:lnTo>
                  <a:pt x="27" y="267"/>
                </a:lnTo>
                <a:lnTo>
                  <a:pt x="27" y="262"/>
                </a:lnTo>
                <a:lnTo>
                  <a:pt x="27" y="262"/>
                </a:lnTo>
                <a:lnTo>
                  <a:pt x="27" y="262"/>
                </a:lnTo>
                <a:lnTo>
                  <a:pt x="27" y="262"/>
                </a:lnTo>
                <a:lnTo>
                  <a:pt x="26" y="262"/>
                </a:lnTo>
                <a:lnTo>
                  <a:pt x="26" y="262"/>
                </a:lnTo>
                <a:lnTo>
                  <a:pt x="26" y="268"/>
                </a:lnTo>
                <a:lnTo>
                  <a:pt x="26" y="268"/>
                </a:lnTo>
                <a:lnTo>
                  <a:pt x="26" y="268"/>
                </a:lnTo>
                <a:lnTo>
                  <a:pt x="26" y="268"/>
                </a:lnTo>
                <a:lnTo>
                  <a:pt x="27" y="270"/>
                </a:lnTo>
                <a:lnTo>
                  <a:pt x="27" y="272"/>
                </a:lnTo>
                <a:lnTo>
                  <a:pt x="27" y="272"/>
                </a:lnTo>
                <a:lnTo>
                  <a:pt x="29" y="277"/>
                </a:lnTo>
                <a:lnTo>
                  <a:pt x="29" y="277"/>
                </a:lnTo>
                <a:lnTo>
                  <a:pt x="30" y="275"/>
                </a:lnTo>
                <a:lnTo>
                  <a:pt x="30" y="275"/>
                </a:lnTo>
                <a:close/>
                <a:moveTo>
                  <a:pt x="40" y="221"/>
                </a:moveTo>
                <a:lnTo>
                  <a:pt x="40" y="221"/>
                </a:lnTo>
                <a:lnTo>
                  <a:pt x="41" y="220"/>
                </a:lnTo>
                <a:lnTo>
                  <a:pt x="41" y="218"/>
                </a:lnTo>
                <a:lnTo>
                  <a:pt x="41" y="218"/>
                </a:lnTo>
                <a:lnTo>
                  <a:pt x="41" y="210"/>
                </a:lnTo>
                <a:lnTo>
                  <a:pt x="41" y="210"/>
                </a:lnTo>
                <a:lnTo>
                  <a:pt x="40" y="208"/>
                </a:lnTo>
                <a:lnTo>
                  <a:pt x="40" y="208"/>
                </a:lnTo>
                <a:lnTo>
                  <a:pt x="40" y="221"/>
                </a:lnTo>
                <a:lnTo>
                  <a:pt x="40" y="221"/>
                </a:lnTo>
                <a:close/>
                <a:moveTo>
                  <a:pt x="225" y="27"/>
                </a:moveTo>
                <a:lnTo>
                  <a:pt x="225" y="27"/>
                </a:lnTo>
                <a:lnTo>
                  <a:pt x="229" y="28"/>
                </a:lnTo>
                <a:lnTo>
                  <a:pt x="229" y="28"/>
                </a:lnTo>
                <a:lnTo>
                  <a:pt x="229" y="28"/>
                </a:lnTo>
                <a:lnTo>
                  <a:pt x="229" y="28"/>
                </a:lnTo>
                <a:lnTo>
                  <a:pt x="233" y="27"/>
                </a:lnTo>
                <a:lnTo>
                  <a:pt x="233" y="27"/>
                </a:lnTo>
                <a:lnTo>
                  <a:pt x="226" y="25"/>
                </a:lnTo>
                <a:lnTo>
                  <a:pt x="226" y="25"/>
                </a:lnTo>
                <a:lnTo>
                  <a:pt x="226" y="25"/>
                </a:lnTo>
                <a:lnTo>
                  <a:pt x="226" y="25"/>
                </a:lnTo>
                <a:lnTo>
                  <a:pt x="225" y="27"/>
                </a:lnTo>
                <a:lnTo>
                  <a:pt x="225" y="27"/>
                </a:lnTo>
                <a:close/>
                <a:moveTo>
                  <a:pt x="118" y="27"/>
                </a:moveTo>
                <a:lnTo>
                  <a:pt x="118" y="27"/>
                </a:lnTo>
                <a:lnTo>
                  <a:pt x="118" y="27"/>
                </a:lnTo>
                <a:lnTo>
                  <a:pt x="118" y="27"/>
                </a:lnTo>
                <a:lnTo>
                  <a:pt x="115" y="28"/>
                </a:lnTo>
                <a:lnTo>
                  <a:pt x="113" y="31"/>
                </a:lnTo>
                <a:lnTo>
                  <a:pt x="113" y="31"/>
                </a:lnTo>
                <a:lnTo>
                  <a:pt x="113" y="31"/>
                </a:lnTo>
                <a:lnTo>
                  <a:pt x="113" y="32"/>
                </a:lnTo>
                <a:lnTo>
                  <a:pt x="113" y="32"/>
                </a:lnTo>
                <a:lnTo>
                  <a:pt x="111" y="34"/>
                </a:lnTo>
                <a:lnTo>
                  <a:pt x="111" y="34"/>
                </a:lnTo>
                <a:lnTo>
                  <a:pt x="113" y="34"/>
                </a:lnTo>
                <a:lnTo>
                  <a:pt x="113" y="34"/>
                </a:lnTo>
                <a:lnTo>
                  <a:pt x="117" y="28"/>
                </a:lnTo>
                <a:lnTo>
                  <a:pt x="117" y="28"/>
                </a:lnTo>
                <a:lnTo>
                  <a:pt x="118" y="27"/>
                </a:lnTo>
                <a:lnTo>
                  <a:pt x="118" y="27"/>
                </a:lnTo>
                <a:close/>
                <a:moveTo>
                  <a:pt x="68" y="366"/>
                </a:moveTo>
                <a:lnTo>
                  <a:pt x="68" y="366"/>
                </a:lnTo>
                <a:lnTo>
                  <a:pt x="68" y="366"/>
                </a:lnTo>
                <a:lnTo>
                  <a:pt x="68" y="366"/>
                </a:lnTo>
                <a:lnTo>
                  <a:pt x="51" y="365"/>
                </a:lnTo>
                <a:lnTo>
                  <a:pt x="51" y="365"/>
                </a:lnTo>
                <a:lnTo>
                  <a:pt x="60" y="366"/>
                </a:lnTo>
                <a:lnTo>
                  <a:pt x="67" y="368"/>
                </a:lnTo>
                <a:lnTo>
                  <a:pt x="67" y="368"/>
                </a:lnTo>
                <a:lnTo>
                  <a:pt x="68" y="366"/>
                </a:lnTo>
                <a:lnTo>
                  <a:pt x="68" y="366"/>
                </a:lnTo>
                <a:close/>
                <a:moveTo>
                  <a:pt x="282" y="250"/>
                </a:moveTo>
                <a:lnTo>
                  <a:pt x="282" y="250"/>
                </a:lnTo>
                <a:lnTo>
                  <a:pt x="283" y="248"/>
                </a:lnTo>
                <a:lnTo>
                  <a:pt x="283" y="245"/>
                </a:lnTo>
                <a:lnTo>
                  <a:pt x="283" y="245"/>
                </a:lnTo>
                <a:lnTo>
                  <a:pt x="283" y="235"/>
                </a:lnTo>
                <a:lnTo>
                  <a:pt x="283" y="235"/>
                </a:lnTo>
                <a:lnTo>
                  <a:pt x="283" y="234"/>
                </a:lnTo>
                <a:lnTo>
                  <a:pt x="283" y="234"/>
                </a:lnTo>
                <a:lnTo>
                  <a:pt x="283" y="234"/>
                </a:lnTo>
                <a:lnTo>
                  <a:pt x="283" y="234"/>
                </a:lnTo>
                <a:lnTo>
                  <a:pt x="282" y="250"/>
                </a:lnTo>
                <a:lnTo>
                  <a:pt x="282" y="250"/>
                </a:lnTo>
                <a:close/>
                <a:moveTo>
                  <a:pt x="260" y="376"/>
                </a:moveTo>
                <a:lnTo>
                  <a:pt x="260" y="376"/>
                </a:lnTo>
                <a:lnTo>
                  <a:pt x="245" y="378"/>
                </a:lnTo>
                <a:lnTo>
                  <a:pt x="245" y="378"/>
                </a:lnTo>
                <a:lnTo>
                  <a:pt x="252" y="378"/>
                </a:lnTo>
                <a:lnTo>
                  <a:pt x="256" y="378"/>
                </a:lnTo>
                <a:lnTo>
                  <a:pt x="260" y="376"/>
                </a:lnTo>
                <a:lnTo>
                  <a:pt x="260" y="376"/>
                </a:lnTo>
                <a:close/>
                <a:moveTo>
                  <a:pt x="24" y="305"/>
                </a:moveTo>
                <a:lnTo>
                  <a:pt x="24" y="305"/>
                </a:lnTo>
                <a:lnTo>
                  <a:pt x="26" y="304"/>
                </a:lnTo>
                <a:lnTo>
                  <a:pt x="26" y="302"/>
                </a:lnTo>
                <a:lnTo>
                  <a:pt x="26" y="302"/>
                </a:lnTo>
                <a:lnTo>
                  <a:pt x="24" y="292"/>
                </a:lnTo>
                <a:lnTo>
                  <a:pt x="24" y="292"/>
                </a:lnTo>
                <a:lnTo>
                  <a:pt x="24" y="291"/>
                </a:lnTo>
                <a:lnTo>
                  <a:pt x="24" y="291"/>
                </a:lnTo>
                <a:lnTo>
                  <a:pt x="24" y="291"/>
                </a:lnTo>
                <a:lnTo>
                  <a:pt x="24" y="291"/>
                </a:lnTo>
                <a:lnTo>
                  <a:pt x="24" y="305"/>
                </a:lnTo>
                <a:lnTo>
                  <a:pt x="24" y="305"/>
                </a:lnTo>
                <a:close/>
                <a:moveTo>
                  <a:pt x="282" y="272"/>
                </a:moveTo>
                <a:lnTo>
                  <a:pt x="282" y="272"/>
                </a:lnTo>
                <a:lnTo>
                  <a:pt x="280" y="272"/>
                </a:lnTo>
                <a:lnTo>
                  <a:pt x="280" y="272"/>
                </a:lnTo>
                <a:lnTo>
                  <a:pt x="279" y="274"/>
                </a:lnTo>
                <a:lnTo>
                  <a:pt x="279" y="274"/>
                </a:lnTo>
                <a:lnTo>
                  <a:pt x="279" y="275"/>
                </a:lnTo>
                <a:lnTo>
                  <a:pt x="279" y="275"/>
                </a:lnTo>
                <a:lnTo>
                  <a:pt x="277" y="284"/>
                </a:lnTo>
                <a:lnTo>
                  <a:pt x="277" y="284"/>
                </a:lnTo>
                <a:lnTo>
                  <a:pt x="277" y="284"/>
                </a:lnTo>
                <a:lnTo>
                  <a:pt x="277" y="284"/>
                </a:lnTo>
                <a:lnTo>
                  <a:pt x="279" y="284"/>
                </a:lnTo>
                <a:lnTo>
                  <a:pt x="279" y="284"/>
                </a:lnTo>
                <a:lnTo>
                  <a:pt x="282" y="272"/>
                </a:lnTo>
                <a:lnTo>
                  <a:pt x="282" y="272"/>
                </a:lnTo>
                <a:close/>
                <a:moveTo>
                  <a:pt x="252" y="42"/>
                </a:moveTo>
                <a:lnTo>
                  <a:pt x="252" y="42"/>
                </a:lnTo>
                <a:lnTo>
                  <a:pt x="252" y="42"/>
                </a:lnTo>
                <a:lnTo>
                  <a:pt x="252" y="42"/>
                </a:lnTo>
                <a:lnTo>
                  <a:pt x="260" y="44"/>
                </a:lnTo>
                <a:lnTo>
                  <a:pt x="260" y="44"/>
                </a:lnTo>
                <a:lnTo>
                  <a:pt x="262" y="42"/>
                </a:lnTo>
                <a:lnTo>
                  <a:pt x="262" y="42"/>
                </a:lnTo>
                <a:lnTo>
                  <a:pt x="256" y="41"/>
                </a:lnTo>
                <a:lnTo>
                  <a:pt x="256" y="41"/>
                </a:lnTo>
                <a:lnTo>
                  <a:pt x="255" y="41"/>
                </a:lnTo>
                <a:lnTo>
                  <a:pt x="255" y="41"/>
                </a:lnTo>
                <a:lnTo>
                  <a:pt x="252" y="42"/>
                </a:lnTo>
                <a:lnTo>
                  <a:pt x="252" y="42"/>
                </a:lnTo>
                <a:close/>
                <a:moveTo>
                  <a:pt x="306" y="69"/>
                </a:moveTo>
                <a:lnTo>
                  <a:pt x="306" y="69"/>
                </a:lnTo>
                <a:lnTo>
                  <a:pt x="304" y="62"/>
                </a:lnTo>
                <a:lnTo>
                  <a:pt x="302" y="55"/>
                </a:lnTo>
                <a:lnTo>
                  <a:pt x="302" y="55"/>
                </a:lnTo>
                <a:lnTo>
                  <a:pt x="303" y="62"/>
                </a:lnTo>
                <a:lnTo>
                  <a:pt x="306" y="69"/>
                </a:lnTo>
                <a:lnTo>
                  <a:pt x="306" y="69"/>
                </a:lnTo>
                <a:close/>
                <a:moveTo>
                  <a:pt x="33" y="135"/>
                </a:moveTo>
                <a:lnTo>
                  <a:pt x="33" y="135"/>
                </a:lnTo>
                <a:lnTo>
                  <a:pt x="36" y="133"/>
                </a:lnTo>
                <a:lnTo>
                  <a:pt x="36" y="133"/>
                </a:lnTo>
                <a:lnTo>
                  <a:pt x="36" y="133"/>
                </a:lnTo>
                <a:lnTo>
                  <a:pt x="36" y="133"/>
                </a:lnTo>
                <a:lnTo>
                  <a:pt x="37" y="127"/>
                </a:lnTo>
                <a:lnTo>
                  <a:pt x="37" y="127"/>
                </a:lnTo>
                <a:lnTo>
                  <a:pt x="34" y="130"/>
                </a:lnTo>
                <a:lnTo>
                  <a:pt x="34" y="130"/>
                </a:lnTo>
                <a:lnTo>
                  <a:pt x="33" y="132"/>
                </a:lnTo>
                <a:lnTo>
                  <a:pt x="33" y="132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close/>
                <a:moveTo>
                  <a:pt x="297" y="191"/>
                </a:moveTo>
                <a:lnTo>
                  <a:pt x="297" y="191"/>
                </a:lnTo>
                <a:lnTo>
                  <a:pt x="297" y="191"/>
                </a:lnTo>
                <a:lnTo>
                  <a:pt x="297" y="191"/>
                </a:lnTo>
                <a:lnTo>
                  <a:pt x="299" y="190"/>
                </a:lnTo>
                <a:lnTo>
                  <a:pt x="299" y="190"/>
                </a:lnTo>
                <a:lnTo>
                  <a:pt x="300" y="189"/>
                </a:lnTo>
                <a:lnTo>
                  <a:pt x="299" y="187"/>
                </a:lnTo>
                <a:lnTo>
                  <a:pt x="299" y="187"/>
                </a:lnTo>
                <a:lnTo>
                  <a:pt x="299" y="184"/>
                </a:lnTo>
                <a:lnTo>
                  <a:pt x="299" y="184"/>
                </a:lnTo>
                <a:lnTo>
                  <a:pt x="300" y="183"/>
                </a:lnTo>
                <a:lnTo>
                  <a:pt x="300" y="183"/>
                </a:lnTo>
                <a:lnTo>
                  <a:pt x="300" y="180"/>
                </a:lnTo>
                <a:lnTo>
                  <a:pt x="300" y="180"/>
                </a:lnTo>
                <a:lnTo>
                  <a:pt x="300" y="179"/>
                </a:lnTo>
                <a:lnTo>
                  <a:pt x="300" y="179"/>
                </a:lnTo>
                <a:lnTo>
                  <a:pt x="300" y="179"/>
                </a:lnTo>
                <a:lnTo>
                  <a:pt x="300" y="179"/>
                </a:lnTo>
                <a:lnTo>
                  <a:pt x="297" y="191"/>
                </a:lnTo>
                <a:lnTo>
                  <a:pt x="297" y="191"/>
                </a:lnTo>
                <a:close/>
                <a:moveTo>
                  <a:pt x="135" y="15"/>
                </a:moveTo>
                <a:lnTo>
                  <a:pt x="135" y="15"/>
                </a:lnTo>
                <a:lnTo>
                  <a:pt x="132" y="15"/>
                </a:lnTo>
                <a:lnTo>
                  <a:pt x="132" y="15"/>
                </a:lnTo>
                <a:lnTo>
                  <a:pt x="131" y="18"/>
                </a:lnTo>
                <a:lnTo>
                  <a:pt x="131" y="18"/>
                </a:lnTo>
                <a:lnTo>
                  <a:pt x="130" y="19"/>
                </a:lnTo>
                <a:lnTo>
                  <a:pt x="130" y="19"/>
                </a:lnTo>
                <a:lnTo>
                  <a:pt x="134" y="19"/>
                </a:lnTo>
                <a:lnTo>
                  <a:pt x="134" y="19"/>
                </a:lnTo>
                <a:lnTo>
                  <a:pt x="135" y="15"/>
                </a:lnTo>
                <a:lnTo>
                  <a:pt x="135" y="15"/>
                </a:lnTo>
                <a:close/>
                <a:moveTo>
                  <a:pt x="32" y="335"/>
                </a:moveTo>
                <a:lnTo>
                  <a:pt x="32" y="335"/>
                </a:lnTo>
                <a:lnTo>
                  <a:pt x="32" y="335"/>
                </a:lnTo>
                <a:lnTo>
                  <a:pt x="32" y="335"/>
                </a:lnTo>
                <a:lnTo>
                  <a:pt x="33" y="333"/>
                </a:lnTo>
                <a:lnTo>
                  <a:pt x="33" y="333"/>
                </a:lnTo>
                <a:lnTo>
                  <a:pt x="33" y="331"/>
                </a:lnTo>
                <a:lnTo>
                  <a:pt x="33" y="331"/>
                </a:lnTo>
                <a:lnTo>
                  <a:pt x="32" y="324"/>
                </a:lnTo>
                <a:lnTo>
                  <a:pt x="32" y="324"/>
                </a:lnTo>
                <a:lnTo>
                  <a:pt x="30" y="324"/>
                </a:lnTo>
                <a:lnTo>
                  <a:pt x="30" y="324"/>
                </a:lnTo>
                <a:lnTo>
                  <a:pt x="30" y="324"/>
                </a:lnTo>
                <a:lnTo>
                  <a:pt x="30" y="324"/>
                </a:lnTo>
                <a:lnTo>
                  <a:pt x="32" y="335"/>
                </a:lnTo>
                <a:lnTo>
                  <a:pt x="32" y="335"/>
                </a:lnTo>
                <a:close/>
                <a:moveTo>
                  <a:pt x="157" y="335"/>
                </a:moveTo>
                <a:lnTo>
                  <a:pt x="157" y="335"/>
                </a:lnTo>
                <a:lnTo>
                  <a:pt x="148" y="335"/>
                </a:lnTo>
                <a:lnTo>
                  <a:pt x="148" y="335"/>
                </a:lnTo>
                <a:lnTo>
                  <a:pt x="148" y="335"/>
                </a:lnTo>
                <a:lnTo>
                  <a:pt x="148" y="335"/>
                </a:lnTo>
                <a:lnTo>
                  <a:pt x="147" y="336"/>
                </a:lnTo>
                <a:lnTo>
                  <a:pt x="145" y="336"/>
                </a:lnTo>
                <a:lnTo>
                  <a:pt x="145" y="336"/>
                </a:lnTo>
                <a:lnTo>
                  <a:pt x="144" y="338"/>
                </a:lnTo>
                <a:lnTo>
                  <a:pt x="144" y="338"/>
                </a:lnTo>
                <a:lnTo>
                  <a:pt x="144" y="338"/>
                </a:lnTo>
                <a:lnTo>
                  <a:pt x="144" y="338"/>
                </a:lnTo>
                <a:lnTo>
                  <a:pt x="148" y="336"/>
                </a:lnTo>
                <a:lnTo>
                  <a:pt x="151" y="336"/>
                </a:lnTo>
                <a:lnTo>
                  <a:pt x="151" y="336"/>
                </a:lnTo>
                <a:lnTo>
                  <a:pt x="155" y="336"/>
                </a:lnTo>
                <a:lnTo>
                  <a:pt x="155" y="336"/>
                </a:lnTo>
                <a:lnTo>
                  <a:pt x="157" y="335"/>
                </a:lnTo>
                <a:lnTo>
                  <a:pt x="157" y="335"/>
                </a:lnTo>
                <a:close/>
                <a:moveTo>
                  <a:pt x="297" y="260"/>
                </a:moveTo>
                <a:lnTo>
                  <a:pt x="297" y="260"/>
                </a:lnTo>
                <a:lnTo>
                  <a:pt x="299" y="254"/>
                </a:lnTo>
                <a:lnTo>
                  <a:pt x="300" y="250"/>
                </a:lnTo>
                <a:lnTo>
                  <a:pt x="300" y="250"/>
                </a:lnTo>
                <a:lnTo>
                  <a:pt x="299" y="251"/>
                </a:lnTo>
                <a:lnTo>
                  <a:pt x="299" y="251"/>
                </a:lnTo>
                <a:lnTo>
                  <a:pt x="297" y="252"/>
                </a:lnTo>
                <a:lnTo>
                  <a:pt x="297" y="254"/>
                </a:lnTo>
                <a:lnTo>
                  <a:pt x="297" y="254"/>
                </a:lnTo>
                <a:lnTo>
                  <a:pt x="297" y="260"/>
                </a:lnTo>
                <a:lnTo>
                  <a:pt x="297" y="260"/>
                </a:lnTo>
                <a:close/>
                <a:moveTo>
                  <a:pt x="49" y="140"/>
                </a:moveTo>
                <a:lnTo>
                  <a:pt x="49" y="140"/>
                </a:lnTo>
                <a:lnTo>
                  <a:pt x="49" y="129"/>
                </a:lnTo>
                <a:lnTo>
                  <a:pt x="49" y="129"/>
                </a:lnTo>
                <a:lnTo>
                  <a:pt x="47" y="140"/>
                </a:lnTo>
                <a:lnTo>
                  <a:pt x="47" y="140"/>
                </a:lnTo>
                <a:lnTo>
                  <a:pt x="49" y="140"/>
                </a:lnTo>
                <a:lnTo>
                  <a:pt x="49" y="140"/>
                </a:lnTo>
                <a:close/>
                <a:moveTo>
                  <a:pt x="43" y="149"/>
                </a:moveTo>
                <a:lnTo>
                  <a:pt x="43" y="149"/>
                </a:lnTo>
                <a:lnTo>
                  <a:pt x="41" y="152"/>
                </a:lnTo>
                <a:lnTo>
                  <a:pt x="41" y="152"/>
                </a:lnTo>
                <a:lnTo>
                  <a:pt x="40" y="167"/>
                </a:lnTo>
                <a:lnTo>
                  <a:pt x="40" y="167"/>
                </a:lnTo>
                <a:lnTo>
                  <a:pt x="40" y="169"/>
                </a:lnTo>
                <a:lnTo>
                  <a:pt x="40" y="169"/>
                </a:lnTo>
                <a:lnTo>
                  <a:pt x="41" y="167"/>
                </a:lnTo>
                <a:lnTo>
                  <a:pt x="41" y="167"/>
                </a:lnTo>
                <a:lnTo>
                  <a:pt x="41" y="167"/>
                </a:lnTo>
                <a:lnTo>
                  <a:pt x="41" y="154"/>
                </a:lnTo>
                <a:lnTo>
                  <a:pt x="41" y="154"/>
                </a:lnTo>
                <a:lnTo>
                  <a:pt x="43" y="149"/>
                </a:lnTo>
                <a:lnTo>
                  <a:pt x="43" y="149"/>
                </a:lnTo>
                <a:close/>
                <a:moveTo>
                  <a:pt x="292" y="162"/>
                </a:moveTo>
                <a:lnTo>
                  <a:pt x="292" y="162"/>
                </a:lnTo>
                <a:lnTo>
                  <a:pt x="290" y="162"/>
                </a:lnTo>
                <a:lnTo>
                  <a:pt x="290" y="162"/>
                </a:lnTo>
                <a:lnTo>
                  <a:pt x="290" y="163"/>
                </a:lnTo>
                <a:lnTo>
                  <a:pt x="290" y="163"/>
                </a:lnTo>
                <a:lnTo>
                  <a:pt x="289" y="166"/>
                </a:lnTo>
                <a:lnTo>
                  <a:pt x="289" y="166"/>
                </a:lnTo>
                <a:lnTo>
                  <a:pt x="290" y="173"/>
                </a:lnTo>
                <a:lnTo>
                  <a:pt x="290" y="173"/>
                </a:lnTo>
                <a:lnTo>
                  <a:pt x="292" y="162"/>
                </a:lnTo>
                <a:lnTo>
                  <a:pt x="292" y="162"/>
                </a:lnTo>
                <a:close/>
                <a:moveTo>
                  <a:pt x="279" y="291"/>
                </a:moveTo>
                <a:lnTo>
                  <a:pt x="279" y="291"/>
                </a:lnTo>
                <a:lnTo>
                  <a:pt x="280" y="291"/>
                </a:lnTo>
                <a:lnTo>
                  <a:pt x="280" y="291"/>
                </a:lnTo>
                <a:lnTo>
                  <a:pt x="282" y="289"/>
                </a:lnTo>
                <a:lnTo>
                  <a:pt x="282" y="289"/>
                </a:lnTo>
                <a:lnTo>
                  <a:pt x="283" y="279"/>
                </a:lnTo>
                <a:lnTo>
                  <a:pt x="283" y="279"/>
                </a:lnTo>
                <a:lnTo>
                  <a:pt x="283" y="275"/>
                </a:lnTo>
                <a:lnTo>
                  <a:pt x="283" y="275"/>
                </a:lnTo>
                <a:lnTo>
                  <a:pt x="283" y="275"/>
                </a:lnTo>
                <a:lnTo>
                  <a:pt x="283" y="275"/>
                </a:lnTo>
                <a:lnTo>
                  <a:pt x="279" y="291"/>
                </a:lnTo>
                <a:lnTo>
                  <a:pt x="279" y="291"/>
                </a:lnTo>
                <a:close/>
                <a:moveTo>
                  <a:pt x="265" y="49"/>
                </a:moveTo>
                <a:lnTo>
                  <a:pt x="265" y="49"/>
                </a:lnTo>
                <a:lnTo>
                  <a:pt x="266" y="55"/>
                </a:lnTo>
                <a:lnTo>
                  <a:pt x="266" y="55"/>
                </a:lnTo>
                <a:lnTo>
                  <a:pt x="267" y="54"/>
                </a:lnTo>
                <a:lnTo>
                  <a:pt x="269" y="51"/>
                </a:lnTo>
                <a:lnTo>
                  <a:pt x="269" y="51"/>
                </a:lnTo>
                <a:lnTo>
                  <a:pt x="265" y="49"/>
                </a:lnTo>
                <a:lnTo>
                  <a:pt x="265" y="49"/>
                </a:lnTo>
                <a:close/>
                <a:moveTo>
                  <a:pt x="43" y="95"/>
                </a:moveTo>
                <a:lnTo>
                  <a:pt x="43" y="95"/>
                </a:lnTo>
                <a:lnTo>
                  <a:pt x="43" y="95"/>
                </a:lnTo>
                <a:lnTo>
                  <a:pt x="43" y="95"/>
                </a:lnTo>
                <a:lnTo>
                  <a:pt x="44" y="93"/>
                </a:lnTo>
                <a:lnTo>
                  <a:pt x="44" y="93"/>
                </a:lnTo>
                <a:lnTo>
                  <a:pt x="46" y="92"/>
                </a:lnTo>
                <a:lnTo>
                  <a:pt x="46" y="89"/>
                </a:lnTo>
                <a:lnTo>
                  <a:pt x="46" y="89"/>
                </a:lnTo>
                <a:lnTo>
                  <a:pt x="44" y="89"/>
                </a:lnTo>
                <a:lnTo>
                  <a:pt x="43" y="89"/>
                </a:lnTo>
                <a:lnTo>
                  <a:pt x="43" y="89"/>
                </a:lnTo>
                <a:lnTo>
                  <a:pt x="43" y="95"/>
                </a:lnTo>
                <a:lnTo>
                  <a:pt x="43" y="95"/>
                </a:lnTo>
                <a:close/>
                <a:moveTo>
                  <a:pt x="37" y="44"/>
                </a:moveTo>
                <a:lnTo>
                  <a:pt x="37" y="44"/>
                </a:lnTo>
                <a:lnTo>
                  <a:pt x="39" y="42"/>
                </a:lnTo>
                <a:lnTo>
                  <a:pt x="37" y="41"/>
                </a:lnTo>
                <a:lnTo>
                  <a:pt x="37" y="41"/>
                </a:lnTo>
                <a:lnTo>
                  <a:pt x="36" y="36"/>
                </a:lnTo>
                <a:lnTo>
                  <a:pt x="36" y="36"/>
                </a:lnTo>
                <a:lnTo>
                  <a:pt x="34" y="38"/>
                </a:lnTo>
                <a:lnTo>
                  <a:pt x="34" y="38"/>
                </a:lnTo>
                <a:lnTo>
                  <a:pt x="37" y="44"/>
                </a:lnTo>
                <a:lnTo>
                  <a:pt x="37" y="44"/>
                </a:lnTo>
                <a:close/>
                <a:moveTo>
                  <a:pt x="43" y="19"/>
                </a:moveTo>
                <a:lnTo>
                  <a:pt x="43" y="19"/>
                </a:lnTo>
                <a:lnTo>
                  <a:pt x="40" y="21"/>
                </a:lnTo>
                <a:lnTo>
                  <a:pt x="40" y="21"/>
                </a:lnTo>
                <a:lnTo>
                  <a:pt x="40" y="22"/>
                </a:lnTo>
                <a:lnTo>
                  <a:pt x="40" y="25"/>
                </a:lnTo>
                <a:lnTo>
                  <a:pt x="40" y="25"/>
                </a:lnTo>
                <a:lnTo>
                  <a:pt x="40" y="25"/>
                </a:lnTo>
                <a:lnTo>
                  <a:pt x="40" y="25"/>
                </a:lnTo>
                <a:lnTo>
                  <a:pt x="43" y="24"/>
                </a:lnTo>
                <a:lnTo>
                  <a:pt x="43" y="24"/>
                </a:lnTo>
                <a:lnTo>
                  <a:pt x="43" y="19"/>
                </a:lnTo>
                <a:lnTo>
                  <a:pt x="43" y="19"/>
                </a:lnTo>
                <a:close/>
                <a:moveTo>
                  <a:pt x="46" y="22"/>
                </a:moveTo>
                <a:lnTo>
                  <a:pt x="46" y="22"/>
                </a:lnTo>
                <a:lnTo>
                  <a:pt x="50" y="21"/>
                </a:lnTo>
                <a:lnTo>
                  <a:pt x="50" y="18"/>
                </a:lnTo>
                <a:lnTo>
                  <a:pt x="50" y="18"/>
                </a:lnTo>
                <a:lnTo>
                  <a:pt x="46" y="18"/>
                </a:lnTo>
                <a:lnTo>
                  <a:pt x="46" y="18"/>
                </a:lnTo>
                <a:lnTo>
                  <a:pt x="46" y="22"/>
                </a:lnTo>
                <a:lnTo>
                  <a:pt x="46" y="22"/>
                </a:lnTo>
                <a:close/>
                <a:moveTo>
                  <a:pt x="74" y="359"/>
                </a:moveTo>
                <a:lnTo>
                  <a:pt x="74" y="359"/>
                </a:lnTo>
                <a:lnTo>
                  <a:pt x="67" y="358"/>
                </a:lnTo>
                <a:lnTo>
                  <a:pt x="67" y="358"/>
                </a:lnTo>
                <a:lnTo>
                  <a:pt x="64" y="358"/>
                </a:lnTo>
                <a:lnTo>
                  <a:pt x="64" y="358"/>
                </a:lnTo>
                <a:lnTo>
                  <a:pt x="63" y="358"/>
                </a:lnTo>
                <a:lnTo>
                  <a:pt x="63" y="359"/>
                </a:lnTo>
                <a:lnTo>
                  <a:pt x="63" y="359"/>
                </a:lnTo>
                <a:lnTo>
                  <a:pt x="73" y="360"/>
                </a:lnTo>
                <a:lnTo>
                  <a:pt x="73" y="360"/>
                </a:lnTo>
                <a:lnTo>
                  <a:pt x="74" y="359"/>
                </a:lnTo>
                <a:lnTo>
                  <a:pt x="74" y="359"/>
                </a:lnTo>
                <a:close/>
                <a:moveTo>
                  <a:pt x="118" y="39"/>
                </a:moveTo>
                <a:lnTo>
                  <a:pt x="118" y="39"/>
                </a:lnTo>
                <a:lnTo>
                  <a:pt x="128" y="41"/>
                </a:lnTo>
                <a:lnTo>
                  <a:pt x="137" y="41"/>
                </a:lnTo>
                <a:lnTo>
                  <a:pt x="137" y="41"/>
                </a:lnTo>
                <a:lnTo>
                  <a:pt x="118" y="39"/>
                </a:lnTo>
                <a:lnTo>
                  <a:pt x="118" y="39"/>
                </a:lnTo>
                <a:close/>
                <a:moveTo>
                  <a:pt x="154" y="376"/>
                </a:moveTo>
                <a:lnTo>
                  <a:pt x="154" y="376"/>
                </a:lnTo>
                <a:lnTo>
                  <a:pt x="138" y="376"/>
                </a:lnTo>
                <a:lnTo>
                  <a:pt x="122" y="376"/>
                </a:lnTo>
                <a:lnTo>
                  <a:pt x="122" y="376"/>
                </a:lnTo>
                <a:lnTo>
                  <a:pt x="154" y="376"/>
                </a:lnTo>
                <a:lnTo>
                  <a:pt x="154" y="376"/>
                </a:lnTo>
                <a:close/>
                <a:moveTo>
                  <a:pt x="209" y="355"/>
                </a:moveTo>
                <a:lnTo>
                  <a:pt x="209" y="355"/>
                </a:lnTo>
                <a:lnTo>
                  <a:pt x="199" y="356"/>
                </a:lnTo>
                <a:lnTo>
                  <a:pt x="199" y="356"/>
                </a:lnTo>
                <a:lnTo>
                  <a:pt x="208" y="358"/>
                </a:lnTo>
                <a:lnTo>
                  <a:pt x="208" y="358"/>
                </a:lnTo>
                <a:lnTo>
                  <a:pt x="209" y="355"/>
                </a:lnTo>
                <a:lnTo>
                  <a:pt x="209" y="355"/>
                </a:lnTo>
                <a:close/>
                <a:moveTo>
                  <a:pt x="103" y="36"/>
                </a:moveTo>
                <a:lnTo>
                  <a:pt x="103" y="36"/>
                </a:lnTo>
                <a:lnTo>
                  <a:pt x="108" y="36"/>
                </a:lnTo>
                <a:lnTo>
                  <a:pt x="108" y="36"/>
                </a:lnTo>
                <a:lnTo>
                  <a:pt x="110" y="36"/>
                </a:lnTo>
                <a:lnTo>
                  <a:pt x="110" y="36"/>
                </a:lnTo>
                <a:lnTo>
                  <a:pt x="108" y="35"/>
                </a:lnTo>
                <a:lnTo>
                  <a:pt x="108" y="35"/>
                </a:lnTo>
                <a:lnTo>
                  <a:pt x="105" y="35"/>
                </a:lnTo>
                <a:lnTo>
                  <a:pt x="103" y="36"/>
                </a:lnTo>
                <a:lnTo>
                  <a:pt x="103" y="36"/>
                </a:lnTo>
                <a:close/>
                <a:moveTo>
                  <a:pt x="287" y="306"/>
                </a:moveTo>
                <a:lnTo>
                  <a:pt x="287" y="306"/>
                </a:lnTo>
                <a:lnTo>
                  <a:pt x="286" y="308"/>
                </a:lnTo>
                <a:lnTo>
                  <a:pt x="286" y="308"/>
                </a:lnTo>
                <a:lnTo>
                  <a:pt x="286" y="308"/>
                </a:lnTo>
                <a:lnTo>
                  <a:pt x="286" y="316"/>
                </a:lnTo>
                <a:lnTo>
                  <a:pt x="286" y="316"/>
                </a:lnTo>
                <a:lnTo>
                  <a:pt x="286" y="318"/>
                </a:lnTo>
                <a:lnTo>
                  <a:pt x="286" y="318"/>
                </a:lnTo>
                <a:lnTo>
                  <a:pt x="287" y="312"/>
                </a:lnTo>
                <a:lnTo>
                  <a:pt x="287" y="306"/>
                </a:lnTo>
                <a:lnTo>
                  <a:pt x="287" y="306"/>
                </a:lnTo>
                <a:close/>
                <a:moveTo>
                  <a:pt x="280" y="216"/>
                </a:moveTo>
                <a:lnTo>
                  <a:pt x="280" y="216"/>
                </a:lnTo>
                <a:lnTo>
                  <a:pt x="280" y="216"/>
                </a:lnTo>
                <a:lnTo>
                  <a:pt x="280" y="216"/>
                </a:lnTo>
                <a:lnTo>
                  <a:pt x="279" y="234"/>
                </a:lnTo>
                <a:lnTo>
                  <a:pt x="279" y="234"/>
                </a:lnTo>
                <a:lnTo>
                  <a:pt x="280" y="233"/>
                </a:lnTo>
                <a:lnTo>
                  <a:pt x="280" y="231"/>
                </a:lnTo>
                <a:lnTo>
                  <a:pt x="280" y="231"/>
                </a:lnTo>
                <a:lnTo>
                  <a:pt x="280" y="218"/>
                </a:lnTo>
                <a:lnTo>
                  <a:pt x="280" y="218"/>
                </a:lnTo>
                <a:lnTo>
                  <a:pt x="280" y="216"/>
                </a:lnTo>
                <a:lnTo>
                  <a:pt x="280" y="216"/>
                </a:lnTo>
                <a:close/>
                <a:moveTo>
                  <a:pt x="49" y="353"/>
                </a:moveTo>
                <a:lnTo>
                  <a:pt x="49" y="353"/>
                </a:lnTo>
                <a:lnTo>
                  <a:pt x="49" y="352"/>
                </a:lnTo>
                <a:lnTo>
                  <a:pt x="49" y="352"/>
                </a:lnTo>
                <a:lnTo>
                  <a:pt x="47" y="351"/>
                </a:lnTo>
                <a:lnTo>
                  <a:pt x="47" y="351"/>
                </a:lnTo>
                <a:lnTo>
                  <a:pt x="41" y="352"/>
                </a:lnTo>
                <a:lnTo>
                  <a:pt x="41" y="352"/>
                </a:lnTo>
                <a:lnTo>
                  <a:pt x="49" y="353"/>
                </a:lnTo>
                <a:lnTo>
                  <a:pt x="49" y="353"/>
                </a:lnTo>
                <a:close/>
                <a:moveTo>
                  <a:pt x="23" y="348"/>
                </a:moveTo>
                <a:lnTo>
                  <a:pt x="23" y="348"/>
                </a:lnTo>
                <a:lnTo>
                  <a:pt x="24" y="348"/>
                </a:lnTo>
                <a:lnTo>
                  <a:pt x="24" y="348"/>
                </a:lnTo>
                <a:lnTo>
                  <a:pt x="19" y="339"/>
                </a:lnTo>
                <a:lnTo>
                  <a:pt x="19" y="339"/>
                </a:lnTo>
                <a:lnTo>
                  <a:pt x="17" y="339"/>
                </a:lnTo>
                <a:lnTo>
                  <a:pt x="17" y="339"/>
                </a:lnTo>
                <a:lnTo>
                  <a:pt x="20" y="343"/>
                </a:lnTo>
                <a:lnTo>
                  <a:pt x="23" y="348"/>
                </a:lnTo>
                <a:lnTo>
                  <a:pt x="23" y="348"/>
                </a:lnTo>
                <a:close/>
                <a:moveTo>
                  <a:pt x="41" y="171"/>
                </a:moveTo>
                <a:lnTo>
                  <a:pt x="41" y="171"/>
                </a:lnTo>
                <a:lnTo>
                  <a:pt x="40" y="171"/>
                </a:lnTo>
                <a:lnTo>
                  <a:pt x="40" y="173"/>
                </a:lnTo>
                <a:lnTo>
                  <a:pt x="40" y="173"/>
                </a:lnTo>
                <a:lnTo>
                  <a:pt x="40" y="179"/>
                </a:lnTo>
                <a:lnTo>
                  <a:pt x="40" y="179"/>
                </a:lnTo>
                <a:lnTo>
                  <a:pt x="40" y="180"/>
                </a:lnTo>
                <a:lnTo>
                  <a:pt x="40" y="180"/>
                </a:lnTo>
                <a:lnTo>
                  <a:pt x="41" y="180"/>
                </a:lnTo>
                <a:lnTo>
                  <a:pt x="41" y="180"/>
                </a:lnTo>
                <a:lnTo>
                  <a:pt x="41" y="171"/>
                </a:lnTo>
                <a:lnTo>
                  <a:pt x="41" y="171"/>
                </a:lnTo>
                <a:close/>
                <a:moveTo>
                  <a:pt x="195" y="375"/>
                </a:moveTo>
                <a:lnTo>
                  <a:pt x="195" y="375"/>
                </a:lnTo>
                <a:lnTo>
                  <a:pt x="195" y="373"/>
                </a:lnTo>
                <a:lnTo>
                  <a:pt x="195" y="373"/>
                </a:lnTo>
                <a:lnTo>
                  <a:pt x="192" y="373"/>
                </a:lnTo>
                <a:lnTo>
                  <a:pt x="192" y="373"/>
                </a:lnTo>
                <a:lnTo>
                  <a:pt x="191" y="373"/>
                </a:lnTo>
                <a:lnTo>
                  <a:pt x="191" y="373"/>
                </a:lnTo>
                <a:lnTo>
                  <a:pt x="189" y="373"/>
                </a:lnTo>
                <a:lnTo>
                  <a:pt x="188" y="373"/>
                </a:lnTo>
                <a:lnTo>
                  <a:pt x="188" y="373"/>
                </a:lnTo>
                <a:lnTo>
                  <a:pt x="188" y="375"/>
                </a:lnTo>
                <a:lnTo>
                  <a:pt x="188" y="375"/>
                </a:lnTo>
                <a:lnTo>
                  <a:pt x="195" y="375"/>
                </a:lnTo>
                <a:lnTo>
                  <a:pt x="195" y="375"/>
                </a:lnTo>
                <a:close/>
                <a:moveTo>
                  <a:pt x="105" y="343"/>
                </a:moveTo>
                <a:lnTo>
                  <a:pt x="105" y="343"/>
                </a:lnTo>
                <a:lnTo>
                  <a:pt x="113" y="342"/>
                </a:lnTo>
                <a:lnTo>
                  <a:pt x="113" y="342"/>
                </a:lnTo>
                <a:lnTo>
                  <a:pt x="114" y="341"/>
                </a:lnTo>
                <a:lnTo>
                  <a:pt x="114" y="341"/>
                </a:lnTo>
                <a:lnTo>
                  <a:pt x="113" y="341"/>
                </a:lnTo>
                <a:lnTo>
                  <a:pt x="113" y="341"/>
                </a:lnTo>
                <a:lnTo>
                  <a:pt x="108" y="341"/>
                </a:lnTo>
                <a:lnTo>
                  <a:pt x="108" y="341"/>
                </a:lnTo>
                <a:lnTo>
                  <a:pt x="105" y="341"/>
                </a:lnTo>
                <a:lnTo>
                  <a:pt x="105" y="343"/>
                </a:lnTo>
                <a:lnTo>
                  <a:pt x="105" y="343"/>
                </a:lnTo>
                <a:close/>
                <a:moveTo>
                  <a:pt x="259" y="289"/>
                </a:moveTo>
                <a:lnTo>
                  <a:pt x="259" y="289"/>
                </a:lnTo>
                <a:lnTo>
                  <a:pt x="260" y="289"/>
                </a:lnTo>
                <a:lnTo>
                  <a:pt x="260" y="289"/>
                </a:lnTo>
                <a:lnTo>
                  <a:pt x="260" y="278"/>
                </a:lnTo>
                <a:lnTo>
                  <a:pt x="260" y="278"/>
                </a:lnTo>
                <a:lnTo>
                  <a:pt x="259" y="279"/>
                </a:lnTo>
                <a:lnTo>
                  <a:pt x="259" y="279"/>
                </a:lnTo>
                <a:lnTo>
                  <a:pt x="259" y="289"/>
                </a:lnTo>
                <a:lnTo>
                  <a:pt x="259" y="289"/>
                </a:lnTo>
                <a:close/>
                <a:moveTo>
                  <a:pt x="24" y="112"/>
                </a:moveTo>
                <a:lnTo>
                  <a:pt x="24" y="112"/>
                </a:lnTo>
                <a:lnTo>
                  <a:pt x="23" y="112"/>
                </a:lnTo>
                <a:lnTo>
                  <a:pt x="23" y="112"/>
                </a:lnTo>
                <a:lnTo>
                  <a:pt x="23" y="117"/>
                </a:lnTo>
                <a:lnTo>
                  <a:pt x="23" y="117"/>
                </a:lnTo>
                <a:lnTo>
                  <a:pt x="23" y="123"/>
                </a:lnTo>
                <a:lnTo>
                  <a:pt x="23" y="123"/>
                </a:lnTo>
                <a:lnTo>
                  <a:pt x="24" y="122"/>
                </a:lnTo>
                <a:lnTo>
                  <a:pt x="24" y="122"/>
                </a:lnTo>
                <a:lnTo>
                  <a:pt x="24" y="112"/>
                </a:lnTo>
                <a:lnTo>
                  <a:pt x="24" y="112"/>
                </a:lnTo>
                <a:close/>
                <a:moveTo>
                  <a:pt x="189" y="27"/>
                </a:moveTo>
                <a:lnTo>
                  <a:pt x="189" y="27"/>
                </a:lnTo>
                <a:lnTo>
                  <a:pt x="189" y="27"/>
                </a:lnTo>
                <a:lnTo>
                  <a:pt x="189" y="27"/>
                </a:lnTo>
                <a:lnTo>
                  <a:pt x="186" y="32"/>
                </a:lnTo>
                <a:lnTo>
                  <a:pt x="186" y="32"/>
                </a:lnTo>
                <a:lnTo>
                  <a:pt x="182" y="38"/>
                </a:lnTo>
                <a:lnTo>
                  <a:pt x="182" y="38"/>
                </a:lnTo>
                <a:lnTo>
                  <a:pt x="186" y="32"/>
                </a:lnTo>
                <a:lnTo>
                  <a:pt x="189" y="27"/>
                </a:lnTo>
                <a:lnTo>
                  <a:pt x="189" y="27"/>
                </a:lnTo>
                <a:close/>
                <a:moveTo>
                  <a:pt x="40" y="88"/>
                </a:moveTo>
                <a:lnTo>
                  <a:pt x="40" y="88"/>
                </a:lnTo>
                <a:lnTo>
                  <a:pt x="41" y="82"/>
                </a:lnTo>
                <a:lnTo>
                  <a:pt x="41" y="82"/>
                </a:lnTo>
                <a:lnTo>
                  <a:pt x="39" y="83"/>
                </a:lnTo>
                <a:lnTo>
                  <a:pt x="39" y="83"/>
                </a:lnTo>
                <a:lnTo>
                  <a:pt x="39" y="83"/>
                </a:lnTo>
                <a:lnTo>
                  <a:pt x="39" y="83"/>
                </a:lnTo>
                <a:lnTo>
                  <a:pt x="39" y="89"/>
                </a:lnTo>
                <a:lnTo>
                  <a:pt x="39" y="89"/>
                </a:lnTo>
                <a:lnTo>
                  <a:pt x="40" y="88"/>
                </a:lnTo>
                <a:lnTo>
                  <a:pt x="40" y="88"/>
                </a:lnTo>
                <a:close/>
                <a:moveTo>
                  <a:pt x="284" y="106"/>
                </a:moveTo>
                <a:lnTo>
                  <a:pt x="284" y="106"/>
                </a:lnTo>
                <a:lnTo>
                  <a:pt x="283" y="113"/>
                </a:lnTo>
                <a:lnTo>
                  <a:pt x="283" y="113"/>
                </a:lnTo>
                <a:lnTo>
                  <a:pt x="284" y="112"/>
                </a:lnTo>
                <a:lnTo>
                  <a:pt x="286" y="109"/>
                </a:lnTo>
                <a:lnTo>
                  <a:pt x="286" y="109"/>
                </a:lnTo>
                <a:lnTo>
                  <a:pt x="286" y="108"/>
                </a:lnTo>
                <a:lnTo>
                  <a:pt x="286" y="108"/>
                </a:lnTo>
                <a:lnTo>
                  <a:pt x="286" y="106"/>
                </a:lnTo>
                <a:lnTo>
                  <a:pt x="284" y="106"/>
                </a:lnTo>
                <a:lnTo>
                  <a:pt x="284" y="106"/>
                </a:lnTo>
                <a:close/>
                <a:moveTo>
                  <a:pt x="198" y="41"/>
                </a:moveTo>
                <a:lnTo>
                  <a:pt x="198" y="41"/>
                </a:lnTo>
                <a:lnTo>
                  <a:pt x="199" y="42"/>
                </a:lnTo>
                <a:lnTo>
                  <a:pt x="199" y="42"/>
                </a:lnTo>
                <a:lnTo>
                  <a:pt x="209" y="42"/>
                </a:lnTo>
                <a:lnTo>
                  <a:pt x="209" y="42"/>
                </a:lnTo>
                <a:lnTo>
                  <a:pt x="209" y="41"/>
                </a:lnTo>
                <a:lnTo>
                  <a:pt x="209" y="41"/>
                </a:lnTo>
                <a:lnTo>
                  <a:pt x="209" y="41"/>
                </a:lnTo>
                <a:lnTo>
                  <a:pt x="209" y="41"/>
                </a:lnTo>
                <a:lnTo>
                  <a:pt x="203" y="41"/>
                </a:lnTo>
                <a:lnTo>
                  <a:pt x="198" y="41"/>
                </a:lnTo>
                <a:lnTo>
                  <a:pt x="198" y="41"/>
                </a:lnTo>
                <a:close/>
                <a:moveTo>
                  <a:pt x="88" y="29"/>
                </a:moveTo>
                <a:lnTo>
                  <a:pt x="88" y="29"/>
                </a:lnTo>
                <a:lnTo>
                  <a:pt x="98" y="29"/>
                </a:lnTo>
                <a:lnTo>
                  <a:pt x="98" y="29"/>
                </a:lnTo>
                <a:lnTo>
                  <a:pt x="94" y="28"/>
                </a:lnTo>
                <a:lnTo>
                  <a:pt x="91" y="28"/>
                </a:lnTo>
                <a:lnTo>
                  <a:pt x="91" y="28"/>
                </a:lnTo>
                <a:lnTo>
                  <a:pt x="90" y="28"/>
                </a:lnTo>
                <a:lnTo>
                  <a:pt x="88" y="29"/>
                </a:lnTo>
                <a:lnTo>
                  <a:pt x="88" y="29"/>
                </a:lnTo>
                <a:close/>
                <a:moveTo>
                  <a:pt x="24" y="267"/>
                </a:moveTo>
                <a:lnTo>
                  <a:pt x="24" y="267"/>
                </a:lnTo>
                <a:lnTo>
                  <a:pt x="23" y="267"/>
                </a:lnTo>
                <a:lnTo>
                  <a:pt x="23" y="267"/>
                </a:lnTo>
                <a:lnTo>
                  <a:pt x="23" y="267"/>
                </a:lnTo>
                <a:lnTo>
                  <a:pt x="23" y="267"/>
                </a:lnTo>
                <a:lnTo>
                  <a:pt x="22" y="270"/>
                </a:lnTo>
                <a:lnTo>
                  <a:pt x="22" y="270"/>
                </a:lnTo>
                <a:lnTo>
                  <a:pt x="22" y="274"/>
                </a:lnTo>
                <a:lnTo>
                  <a:pt x="22" y="274"/>
                </a:lnTo>
                <a:lnTo>
                  <a:pt x="23" y="275"/>
                </a:lnTo>
                <a:lnTo>
                  <a:pt x="23" y="275"/>
                </a:lnTo>
                <a:lnTo>
                  <a:pt x="23" y="275"/>
                </a:lnTo>
                <a:lnTo>
                  <a:pt x="23" y="275"/>
                </a:lnTo>
                <a:lnTo>
                  <a:pt x="24" y="267"/>
                </a:lnTo>
                <a:lnTo>
                  <a:pt x="24" y="267"/>
                </a:lnTo>
                <a:close/>
                <a:moveTo>
                  <a:pt x="259" y="338"/>
                </a:moveTo>
                <a:lnTo>
                  <a:pt x="259" y="338"/>
                </a:lnTo>
                <a:lnTo>
                  <a:pt x="256" y="341"/>
                </a:lnTo>
                <a:lnTo>
                  <a:pt x="253" y="342"/>
                </a:lnTo>
                <a:lnTo>
                  <a:pt x="253" y="342"/>
                </a:lnTo>
                <a:lnTo>
                  <a:pt x="256" y="343"/>
                </a:lnTo>
                <a:lnTo>
                  <a:pt x="256" y="343"/>
                </a:lnTo>
                <a:lnTo>
                  <a:pt x="257" y="341"/>
                </a:lnTo>
                <a:lnTo>
                  <a:pt x="259" y="338"/>
                </a:lnTo>
                <a:lnTo>
                  <a:pt x="259" y="338"/>
                </a:lnTo>
                <a:close/>
                <a:moveTo>
                  <a:pt x="29" y="331"/>
                </a:moveTo>
                <a:lnTo>
                  <a:pt x="29" y="331"/>
                </a:lnTo>
                <a:lnTo>
                  <a:pt x="29" y="331"/>
                </a:lnTo>
                <a:lnTo>
                  <a:pt x="29" y="331"/>
                </a:lnTo>
                <a:lnTo>
                  <a:pt x="27" y="322"/>
                </a:lnTo>
                <a:lnTo>
                  <a:pt x="27" y="322"/>
                </a:lnTo>
                <a:lnTo>
                  <a:pt x="26" y="325"/>
                </a:lnTo>
                <a:lnTo>
                  <a:pt x="26" y="325"/>
                </a:lnTo>
                <a:lnTo>
                  <a:pt x="26" y="326"/>
                </a:lnTo>
                <a:lnTo>
                  <a:pt x="26" y="326"/>
                </a:lnTo>
                <a:lnTo>
                  <a:pt x="29" y="331"/>
                </a:lnTo>
                <a:lnTo>
                  <a:pt x="29" y="331"/>
                </a:lnTo>
                <a:close/>
                <a:moveTo>
                  <a:pt x="216" y="17"/>
                </a:moveTo>
                <a:lnTo>
                  <a:pt x="216" y="17"/>
                </a:lnTo>
                <a:lnTo>
                  <a:pt x="221" y="15"/>
                </a:lnTo>
                <a:lnTo>
                  <a:pt x="223" y="14"/>
                </a:lnTo>
                <a:lnTo>
                  <a:pt x="223" y="14"/>
                </a:lnTo>
                <a:lnTo>
                  <a:pt x="219" y="14"/>
                </a:lnTo>
                <a:lnTo>
                  <a:pt x="219" y="14"/>
                </a:lnTo>
                <a:lnTo>
                  <a:pt x="218" y="14"/>
                </a:lnTo>
                <a:lnTo>
                  <a:pt x="218" y="14"/>
                </a:lnTo>
                <a:lnTo>
                  <a:pt x="216" y="17"/>
                </a:lnTo>
                <a:lnTo>
                  <a:pt x="216" y="17"/>
                </a:lnTo>
                <a:close/>
                <a:moveTo>
                  <a:pt x="30" y="140"/>
                </a:moveTo>
                <a:lnTo>
                  <a:pt x="30" y="140"/>
                </a:lnTo>
                <a:lnTo>
                  <a:pt x="27" y="142"/>
                </a:lnTo>
                <a:lnTo>
                  <a:pt x="27" y="142"/>
                </a:lnTo>
                <a:lnTo>
                  <a:pt x="27" y="143"/>
                </a:lnTo>
                <a:lnTo>
                  <a:pt x="27" y="143"/>
                </a:lnTo>
                <a:lnTo>
                  <a:pt x="27" y="146"/>
                </a:lnTo>
                <a:lnTo>
                  <a:pt x="27" y="146"/>
                </a:lnTo>
                <a:lnTo>
                  <a:pt x="29" y="143"/>
                </a:lnTo>
                <a:lnTo>
                  <a:pt x="29" y="143"/>
                </a:lnTo>
                <a:lnTo>
                  <a:pt x="30" y="143"/>
                </a:lnTo>
                <a:lnTo>
                  <a:pt x="30" y="140"/>
                </a:lnTo>
                <a:lnTo>
                  <a:pt x="30" y="140"/>
                </a:lnTo>
                <a:lnTo>
                  <a:pt x="30" y="140"/>
                </a:lnTo>
                <a:lnTo>
                  <a:pt x="30" y="140"/>
                </a:lnTo>
                <a:close/>
                <a:moveTo>
                  <a:pt x="90" y="363"/>
                </a:moveTo>
                <a:lnTo>
                  <a:pt x="90" y="363"/>
                </a:lnTo>
                <a:lnTo>
                  <a:pt x="91" y="363"/>
                </a:lnTo>
                <a:lnTo>
                  <a:pt x="91" y="363"/>
                </a:lnTo>
                <a:lnTo>
                  <a:pt x="95" y="359"/>
                </a:lnTo>
                <a:lnTo>
                  <a:pt x="95" y="359"/>
                </a:lnTo>
                <a:lnTo>
                  <a:pt x="94" y="359"/>
                </a:lnTo>
                <a:lnTo>
                  <a:pt x="94" y="359"/>
                </a:lnTo>
                <a:lnTo>
                  <a:pt x="93" y="360"/>
                </a:lnTo>
                <a:lnTo>
                  <a:pt x="93" y="360"/>
                </a:lnTo>
                <a:lnTo>
                  <a:pt x="90" y="363"/>
                </a:lnTo>
                <a:lnTo>
                  <a:pt x="90" y="363"/>
                </a:lnTo>
                <a:close/>
                <a:moveTo>
                  <a:pt x="32" y="311"/>
                </a:moveTo>
                <a:lnTo>
                  <a:pt x="32" y="311"/>
                </a:lnTo>
                <a:lnTo>
                  <a:pt x="32" y="311"/>
                </a:lnTo>
                <a:lnTo>
                  <a:pt x="32" y="311"/>
                </a:lnTo>
                <a:lnTo>
                  <a:pt x="36" y="306"/>
                </a:lnTo>
                <a:lnTo>
                  <a:pt x="36" y="306"/>
                </a:lnTo>
                <a:lnTo>
                  <a:pt x="36" y="305"/>
                </a:lnTo>
                <a:lnTo>
                  <a:pt x="36" y="305"/>
                </a:lnTo>
                <a:lnTo>
                  <a:pt x="32" y="308"/>
                </a:lnTo>
                <a:lnTo>
                  <a:pt x="32" y="308"/>
                </a:lnTo>
                <a:lnTo>
                  <a:pt x="32" y="309"/>
                </a:lnTo>
                <a:lnTo>
                  <a:pt x="32" y="309"/>
                </a:lnTo>
                <a:lnTo>
                  <a:pt x="32" y="311"/>
                </a:lnTo>
                <a:lnTo>
                  <a:pt x="32" y="311"/>
                </a:lnTo>
                <a:close/>
                <a:moveTo>
                  <a:pt x="232" y="341"/>
                </a:moveTo>
                <a:lnTo>
                  <a:pt x="232" y="341"/>
                </a:lnTo>
                <a:lnTo>
                  <a:pt x="232" y="342"/>
                </a:lnTo>
                <a:lnTo>
                  <a:pt x="232" y="342"/>
                </a:lnTo>
                <a:lnTo>
                  <a:pt x="233" y="342"/>
                </a:lnTo>
                <a:lnTo>
                  <a:pt x="233" y="342"/>
                </a:lnTo>
                <a:lnTo>
                  <a:pt x="240" y="342"/>
                </a:lnTo>
                <a:lnTo>
                  <a:pt x="240" y="342"/>
                </a:lnTo>
                <a:lnTo>
                  <a:pt x="242" y="341"/>
                </a:lnTo>
                <a:lnTo>
                  <a:pt x="243" y="339"/>
                </a:lnTo>
                <a:lnTo>
                  <a:pt x="243" y="339"/>
                </a:lnTo>
                <a:lnTo>
                  <a:pt x="232" y="341"/>
                </a:lnTo>
                <a:lnTo>
                  <a:pt x="232" y="341"/>
                </a:lnTo>
                <a:close/>
                <a:moveTo>
                  <a:pt x="41" y="35"/>
                </a:moveTo>
                <a:lnTo>
                  <a:pt x="41" y="35"/>
                </a:lnTo>
                <a:lnTo>
                  <a:pt x="41" y="31"/>
                </a:lnTo>
                <a:lnTo>
                  <a:pt x="41" y="31"/>
                </a:lnTo>
                <a:lnTo>
                  <a:pt x="39" y="34"/>
                </a:lnTo>
                <a:lnTo>
                  <a:pt x="39" y="34"/>
                </a:lnTo>
                <a:lnTo>
                  <a:pt x="39" y="34"/>
                </a:lnTo>
                <a:lnTo>
                  <a:pt x="39" y="34"/>
                </a:lnTo>
                <a:lnTo>
                  <a:pt x="39" y="36"/>
                </a:lnTo>
                <a:lnTo>
                  <a:pt x="39" y="36"/>
                </a:lnTo>
                <a:lnTo>
                  <a:pt x="41" y="35"/>
                </a:lnTo>
                <a:lnTo>
                  <a:pt x="41" y="35"/>
                </a:lnTo>
                <a:close/>
                <a:moveTo>
                  <a:pt x="235" y="36"/>
                </a:moveTo>
                <a:lnTo>
                  <a:pt x="235" y="36"/>
                </a:lnTo>
                <a:lnTo>
                  <a:pt x="240" y="36"/>
                </a:lnTo>
                <a:lnTo>
                  <a:pt x="240" y="36"/>
                </a:lnTo>
                <a:lnTo>
                  <a:pt x="238" y="35"/>
                </a:lnTo>
                <a:lnTo>
                  <a:pt x="238" y="35"/>
                </a:lnTo>
                <a:lnTo>
                  <a:pt x="236" y="35"/>
                </a:lnTo>
                <a:lnTo>
                  <a:pt x="236" y="35"/>
                </a:lnTo>
                <a:lnTo>
                  <a:pt x="235" y="36"/>
                </a:lnTo>
                <a:lnTo>
                  <a:pt x="235" y="36"/>
                </a:lnTo>
                <a:close/>
                <a:moveTo>
                  <a:pt x="20" y="115"/>
                </a:moveTo>
                <a:lnTo>
                  <a:pt x="20" y="115"/>
                </a:lnTo>
                <a:lnTo>
                  <a:pt x="20" y="115"/>
                </a:lnTo>
                <a:lnTo>
                  <a:pt x="20" y="115"/>
                </a:lnTo>
                <a:lnTo>
                  <a:pt x="20" y="116"/>
                </a:lnTo>
                <a:lnTo>
                  <a:pt x="20" y="116"/>
                </a:lnTo>
                <a:lnTo>
                  <a:pt x="19" y="119"/>
                </a:lnTo>
                <a:lnTo>
                  <a:pt x="19" y="119"/>
                </a:lnTo>
                <a:lnTo>
                  <a:pt x="19" y="125"/>
                </a:lnTo>
                <a:lnTo>
                  <a:pt x="19" y="125"/>
                </a:lnTo>
                <a:lnTo>
                  <a:pt x="19" y="126"/>
                </a:lnTo>
                <a:lnTo>
                  <a:pt x="19" y="126"/>
                </a:lnTo>
                <a:lnTo>
                  <a:pt x="20" y="125"/>
                </a:lnTo>
                <a:lnTo>
                  <a:pt x="20" y="125"/>
                </a:lnTo>
                <a:lnTo>
                  <a:pt x="20" y="117"/>
                </a:lnTo>
                <a:lnTo>
                  <a:pt x="20" y="117"/>
                </a:lnTo>
                <a:lnTo>
                  <a:pt x="20" y="115"/>
                </a:lnTo>
                <a:lnTo>
                  <a:pt x="20" y="115"/>
                </a:lnTo>
                <a:close/>
                <a:moveTo>
                  <a:pt x="262" y="299"/>
                </a:moveTo>
                <a:lnTo>
                  <a:pt x="262" y="299"/>
                </a:lnTo>
                <a:lnTo>
                  <a:pt x="263" y="295"/>
                </a:lnTo>
                <a:lnTo>
                  <a:pt x="263" y="295"/>
                </a:lnTo>
                <a:lnTo>
                  <a:pt x="263" y="288"/>
                </a:lnTo>
                <a:lnTo>
                  <a:pt x="263" y="288"/>
                </a:lnTo>
                <a:lnTo>
                  <a:pt x="263" y="281"/>
                </a:lnTo>
                <a:lnTo>
                  <a:pt x="263" y="281"/>
                </a:lnTo>
                <a:lnTo>
                  <a:pt x="263" y="281"/>
                </a:lnTo>
                <a:lnTo>
                  <a:pt x="263" y="281"/>
                </a:lnTo>
                <a:lnTo>
                  <a:pt x="262" y="298"/>
                </a:lnTo>
                <a:lnTo>
                  <a:pt x="262" y="298"/>
                </a:lnTo>
                <a:lnTo>
                  <a:pt x="262" y="299"/>
                </a:lnTo>
                <a:lnTo>
                  <a:pt x="262" y="299"/>
                </a:lnTo>
                <a:close/>
                <a:moveTo>
                  <a:pt x="151" y="22"/>
                </a:moveTo>
                <a:lnTo>
                  <a:pt x="151" y="22"/>
                </a:lnTo>
                <a:lnTo>
                  <a:pt x="148" y="22"/>
                </a:lnTo>
                <a:lnTo>
                  <a:pt x="148" y="22"/>
                </a:lnTo>
                <a:lnTo>
                  <a:pt x="148" y="27"/>
                </a:lnTo>
                <a:lnTo>
                  <a:pt x="148" y="27"/>
                </a:lnTo>
                <a:lnTo>
                  <a:pt x="151" y="22"/>
                </a:lnTo>
                <a:lnTo>
                  <a:pt x="151" y="22"/>
                </a:lnTo>
                <a:close/>
                <a:moveTo>
                  <a:pt x="98" y="368"/>
                </a:moveTo>
                <a:lnTo>
                  <a:pt x="98" y="368"/>
                </a:lnTo>
                <a:lnTo>
                  <a:pt x="93" y="368"/>
                </a:lnTo>
                <a:lnTo>
                  <a:pt x="93" y="368"/>
                </a:lnTo>
                <a:lnTo>
                  <a:pt x="91" y="368"/>
                </a:lnTo>
                <a:lnTo>
                  <a:pt x="91" y="368"/>
                </a:lnTo>
                <a:lnTo>
                  <a:pt x="95" y="369"/>
                </a:lnTo>
                <a:lnTo>
                  <a:pt x="95" y="369"/>
                </a:lnTo>
                <a:lnTo>
                  <a:pt x="97" y="369"/>
                </a:lnTo>
                <a:lnTo>
                  <a:pt x="97" y="368"/>
                </a:lnTo>
                <a:lnTo>
                  <a:pt x="97" y="368"/>
                </a:lnTo>
                <a:lnTo>
                  <a:pt x="98" y="368"/>
                </a:lnTo>
                <a:lnTo>
                  <a:pt x="98" y="368"/>
                </a:lnTo>
                <a:close/>
                <a:moveTo>
                  <a:pt x="297" y="68"/>
                </a:moveTo>
                <a:lnTo>
                  <a:pt x="297" y="68"/>
                </a:lnTo>
                <a:lnTo>
                  <a:pt x="297" y="81"/>
                </a:lnTo>
                <a:lnTo>
                  <a:pt x="297" y="81"/>
                </a:lnTo>
                <a:lnTo>
                  <a:pt x="297" y="79"/>
                </a:lnTo>
                <a:lnTo>
                  <a:pt x="297" y="79"/>
                </a:lnTo>
                <a:lnTo>
                  <a:pt x="297" y="72"/>
                </a:lnTo>
                <a:lnTo>
                  <a:pt x="297" y="72"/>
                </a:lnTo>
                <a:lnTo>
                  <a:pt x="297" y="68"/>
                </a:lnTo>
                <a:lnTo>
                  <a:pt x="297" y="68"/>
                </a:lnTo>
                <a:close/>
                <a:moveTo>
                  <a:pt x="262" y="150"/>
                </a:moveTo>
                <a:lnTo>
                  <a:pt x="262" y="150"/>
                </a:lnTo>
                <a:lnTo>
                  <a:pt x="262" y="150"/>
                </a:lnTo>
                <a:lnTo>
                  <a:pt x="262" y="150"/>
                </a:lnTo>
                <a:lnTo>
                  <a:pt x="263" y="139"/>
                </a:lnTo>
                <a:lnTo>
                  <a:pt x="263" y="139"/>
                </a:lnTo>
                <a:lnTo>
                  <a:pt x="263" y="136"/>
                </a:lnTo>
                <a:lnTo>
                  <a:pt x="263" y="136"/>
                </a:lnTo>
                <a:lnTo>
                  <a:pt x="263" y="136"/>
                </a:lnTo>
                <a:lnTo>
                  <a:pt x="263" y="136"/>
                </a:lnTo>
                <a:lnTo>
                  <a:pt x="262" y="150"/>
                </a:lnTo>
                <a:lnTo>
                  <a:pt x="262" y="150"/>
                </a:lnTo>
                <a:close/>
                <a:moveTo>
                  <a:pt x="95" y="355"/>
                </a:moveTo>
                <a:lnTo>
                  <a:pt x="95" y="355"/>
                </a:lnTo>
                <a:lnTo>
                  <a:pt x="98" y="355"/>
                </a:lnTo>
                <a:lnTo>
                  <a:pt x="98" y="355"/>
                </a:lnTo>
                <a:lnTo>
                  <a:pt x="100" y="355"/>
                </a:lnTo>
                <a:lnTo>
                  <a:pt x="101" y="353"/>
                </a:lnTo>
                <a:lnTo>
                  <a:pt x="101" y="353"/>
                </a:lnTo>
                <a:lnTo>
                  <a:pt x="98" y="352"/>
                </a:lnTo>
                <a:lnTo>
                  <a:pt x="98" y="352"/>
                </a:lnTo>
                <a:lnTo>
                  <a:pt x="97" y="353"/>
                </a:lnTo>
                <a:lnTo>
                  <a:pt x="97" y="353"/>
                </a:lnTo>
                <a:lnTo>
                  <a:pt x="95" y="355"/>
                </a:lnTo>
                <a:lnTo>
                  <a:pt x="95" y="355"/>
                </a:lnTo>
                <a:close/>
                <a:moveTo>
                  <a:pt x="249" y="38"/>
                </a:moveTo>
                <a:lnTo>
                  <a:pt x="249" y="38"/>
                </a:lnTo>
                <a:lnTo>
                  <a:pt x="246" y="42"/>
                </a:lnTo>
                <a:lnTo>
                  <a:pt x="246" y="42"/>
                </a:lnTo>
                <a:lnTo>
                  <a:pt x="248" y="42"/>
                </a:lnTo>
                <a:lnTo>
                  <a:pt x="248" y="42"/>
                </a:lnTo>
                <a:lnTo>
                  <a:pt x="252" y="39"/>
                </a:lnTo>
                <a:lnTo>
                  <a:pt x="252" y="39"/>
                </a:lnTo>
                <a:lnTo>
                  <a:pt x="249" y="38"/>
                </a:lnTo>
                <a:lnTo>
                  <a:pt x="249" y="38"/>
                </a:lnTo>
                <a:close/>
                <a:moveTo>
                  <a:pt x="56" y="332"/>
                </a:moveTo>
                <a:lnTo>
                  <a:pt x="56" y="332"/>
                </a:lnTo>
                <a:lnTo>
                  <a:pt x="56" y="332"/>
                </a:lnTo>
                <a:lnTo>
                  <a:pt x="56" y="332"/>
                </a:lnTo>
                <a:lnTo>
                  <a:pt x="54" y="332"/>
                </a:lnTo>
                <a:lnTo>
                  <a:pt x="54" y="332"/>
                </a:lnTo>
                <a:lnTo>
                  <a:pt x="50" y="332"/>
                </a:lnTo>
                <a:lnTo>
                  <a:pt x="50" y="332"/>
                </a:lnTo>
                <a:lnTo>
                  <a:pt x="47" y="332"/>
                </a:lnTo>
                <a:lnTo>
                  <a:pt x="47" y="333"/>
                </a:lnTo>
                <a:lnTo>
                  <a:pt x="47" y="333"/>
                </a:lnTo>
                <a:lnTo>
                  <a:pt x="56" y="332"/>
                </a:lnTo>
                <a:lnTo>
                  <a:pt x="56" y="332"/>
                </a:lnTo>
                <a:close/>
                <a:moveTo>
                  <a:pt x="253" y="352"/>
                </a:moveTo>
                <a:lnTo>
                  <a:pt x="253" y="352"/>
                </a:lnTo>
                <a:lnTo>
                  <a:pt x="255" y="351"/>
                </a:lnTo>
                <a:lnTo>
                  <a:pt x="255" y="349"/>
                </a:lnTo>
                <a:lnTo>
                  <a:pt x="255" y="349"/>
                </a:lnTo>
                <a:lnTo>
                  <a:pt x="256" y="346"/>
                </a:lnTo>
                <a:lnTo>
                  <a:pt x="256" y="346"/>
                </a:lnTo>
                <a:lnTo>
                  <a:pt x="253" y="349"/>
                </a:lnTo>
                <a:lnTo>
                  <a:pt x="253" y="349"/>
                </a:lnTo>
                <a:lnTo>
                  <a:pt x="252" y="351"/>
                </a:lnTo>
                <a:lnTo>
                  <a:pt x="252" y="351"/>
                </a:lnTo>
                <a:lnTo>
                  <a:pt x="253" y="352"/>
                </a:lnTo>
                <a:lnTo>
                  <a:pt x="253" y="352"/>
                </a:lnTo>
                <a:close/>
                <a:moveTo>
                  <a:pt x="41" y="275"/>
                </a:moveTo>
                <a:lnTo>
                  <a:pt x="41" y="275"/>
                </a:lnTo>
                <a:lnTo>
                  <a:pt x="43" y="275"/>
                </a:lnTo>
                <a:lnTo>
                  <a:pt x="43" y="275"/>
                </a:lnTo>
                <a:lnTo>
                  <a:pt x="43" y="265"/>
                </a:lnTo>
                <a:lnTo>
                  <a:pt x="43" y="265"/>
                </a:lnTo>
                <a:lnTo>
                  <a:pt x="43" y="267"/>
                </a:lnTo>
                <a:lnTo>
                  <a:pt x="43" y="267"/>
                </a:lnTo>
                <a:lnTo>
                  <a:pt x="41" y="275"/>
                </a:lnTo>
                <a:lnTo>
                  <a:pt x="41" y="275"/>
                </a:lnTo>
                <a:close/>
                <a:moveTo>
                  <a:pt x="212" y="366"/>
                </a:moveTo>
                <a:lnTo>
                  <a:pt x="212" y="366"/>
                </a:lnTo>
                <a:lnTo>
                  <a:pt x="213" y="363"/>
                </a:lnTo>
                <a:lnTo>
                  <a:pt x="213" y="363"/>
                </a:lnTo>
                <a:lnTo>
                  <a:pt x="209" y="365"/>
                </a:lnTo>
                <a:lnTo>
                  <a:pt x="206" y="366"/>
                </a:lnTo>
                <a:lnTo>
                  <a:pt x="206" y="366"/>
                </a:lnTo>
                <a:lnTo>
                  <a:pt x="212" y="366"/>
                </a:lnTo>
                <a:lnTo>
                  <a:pt x="212" y="366"/>
                </a:lnTo>
                <a:close/>
                <a:moveTo>
                  <a:pt x="59" y="336"/>
                </a:moveTo>
                <a:lnTo>
                  <a:pt x="59" y="336"/>
                </a:lnTo>
                <a:lnTo>
                  <a:pt x="57" y="336"/>
                </a:lnTo>
                <a:lnTo>
                  <a:pt x="57" y="336"/>
                </a:lnTo>
                <a:lnTo>
                  <a:pt x="53" y="339"/>
                </a:lnTo>
                <a:lnTo>
                  <a:pt x="53" y="339"/>
                </a:lnTo>
                <a:lnTo>
                  <a:pt x="57" y="339"/>
                </a:lnTo>
                <a:lnTo>
                  <a:pt x="57" y="339"/>
                </a:lnTo>
                <a:lnTo>
                  <a:pt x="59" y="336"/>
                </a:lnTo>
                <a:lnTo>
                  <a:pt x="59" y="336"/>
                </a:lnTo>
                <a:close/>
                <a:moveTo>
                  <a:pt x="282" y="326"/>
                </a:moveTo>
                <a:lnTo>
                  <a:pt x="282" y="326"/>
                </a:lnTo>
                <a:lnTo>
                  <a:pt x="282" y="325"/>
                </a:lnTo>
                <a:lnTo>
                  <a:pt x="282" y="325"/>
                </a:lnTo>
                <a:lnTo>
                  <a:pt x="282" y="319"/>
                </a:lnTo>
                <a:lnTo>
                  <a:pt x="282" y="319"/>
                </a:lnTo>
                <a:lnTo>
                  <a:pt x="282" y="319"/>
                </a:lnTo>
                <a:lnTo>
                  <a:pt x="282" y="319"/>
                </a:lnTo>
                <a:lnTo>
                  <a:pt x="280" y="326"/>
                </a:lnTo>
                <a:lnTo>
                  <a:pt x="280" y="326"/>
                </a:lnTo>
                <a:lnTo>
                  <a:pt x="282" y="326"/>
                </a:lnTo>
                <a:lnTo>
                  <a:pt x="282" y="326"/>
                </a:lnTo>
                <a:close/>
                <a:moveTo>
                  <a:pt x="303" y="186"/>
                </a:moveTo>
                <a:lnTo>
                  <a:pt x="303" y="186"/>
                </a:lnTo>
                <a:lnTo>
                  <a:pt x="304" y="184"/>
                </a:lnTo>
                <a:lnTo>
                  <a:pt x="304" y="183"/>
                </a:lnTo>
                <a:lnTo>
                  <a:pt x="304" y="183"/>
                </a:lnTo>
                <a:lnTo>
                  <a:pt x="304" y="180"/>
                </a:lnTo>
                <a:lnTo>
                  <a:pt x="304" y="180"/>
                </a:lnTo>
                <a:lnTo>
                  <a:pt x="304" y="177"/>
                </a:lnTo>
                <a:lnTo>
                  <a:pt x="304" y="177"/>
                </a:lnTo>
                <a:lnTo>
                  <a:pt x="304" y="177"/>
                </a:lnTo>
                <a:lnTo>
                  <a:pt x="304" y="177"/>
                </a:lnTo>
                <a:lnTo>
                  <a:pt x="303" y="186"/>
                </a:lnTo>
                <a:lnTo>
                  <a:pt x="303" y="186"/>
                </a:lnTo>
                <a:close/>
                <a:moveTo>
                  <a:pt x="263" y="328"/>
                </a:moveTo>
                <a:lnTo>
                  <a:pt x="263" y="328"/>
                </a:lnTo>
                <a:lnTo>
                  <a:pt x="265" y="329"/>
                </a:lnTo>
                <a:lnTo>
                  <a:pt x="265" y="329"/>
                </a:lnTo>
                <a:lnTo>
                  <a:pt x="265" y="328"/>
                </a:lnTo>
                <a:lnTo>
                  <a:pt x="265" y="328"/>
                </a:lnTo>
                <a:lnTo>
                  <a:pt x="266" y="325"/>
                </a:lnTo>
                <a:lnTo>
                  <a:pt x="266" y="325"/>
                </a:lnTo>
                <a:lnTo>
                  <a:pt x="266" y="322"/>
                </a:lnTo>
                <a:lnTo>
                  <a:pt x="266" y="322"/>
                </a:lnTo>
                <a:lnTo>
                  <a:pt x="266" y="321"/>
                </a:lnTo>
                <a:lnTo>
                  <a:pt x="266" y="321"/>
                </a:lnTo>
                <a:lnTo>
                  <a:pt x="266" y="321"/>
                </a:lnTo>
                <a:lnTo>
                  <a:pt x="266" y="321"/>
                </a:lnTo>
                <a:lnTo>
                  <a:pt x="263" y="328"/>
                </a:lnTo>
                <a:lnTo>
                  <a:pt x="263" y="328"/>
                </a:lnTo>
                <a:close/>
                <a:moveTo>
                  <a:pt x="98" y="15"/>
                </a:moveTo>
                <a:lnTo>
                  <a:pt x="98" y="15"/>
                </a:lnTo>
                <a:lnTo>
                  <a:pt x="95" y="15"/>
                </a:lnTo>
                <a:lnTo>
                  <a:pt x="95" y="15"/>
                </a:lnTo>
                <a:lnTo>
                  <a:pt x="95" y="18"/>
                </a:lnTo>
                <a:lnTo>
                  <a:pt x="95" y="18"/>
                </a:lnTo>
                <a:lnTo>
                  <a:pt x="95" y="18"/>
                </a:lnTo>
                <a:lnTo>
                  <a:pt x="95" y="18"/>
                </a:lnTo>
                <a:lnTo>
                  <a:pt x="98" y="18"/>
                </a:lnTo>
                <a:lnTo>
                  <a:pt x="98" y="17"/>
                </a:lnTo>
                <a:lnTo>
                  <a:pt x="98" y="17"/>
                </a:lnTo>
                <a:lnTo>
                  <a:pt x="98" y="15"/>
                </a:lnTo>
                <a:lnTo>
                  <a:pt x="98" y="15"/>
                </a:lnTo>
                <a:close/>
                <a:moveTo>
                  <a:pt x="14" y="189"/>
                </a:moveTo>
                <a:lnTo>
                  <a:pt x="14" y="189"/>
                </a:lnTo>
                <a:lnTo>
                  <a:pt x="13" y="198"/>
                </a:lnTo>
                <a:lnTo>
                  <a:pt x="13" y="198"/>
                </a:lnTo>
                <a:lnTo>
                  <a:pt x="14" y="197"/>
                </a:lnTo>
                <a:lnTo>
                  <a:pt x="14" y="196"/>
                </a:lnTo>
                <a:lnTo>
                  <a:pt x="14" y="196"/>
                </a:lnTo>
                <a:lnTo>
                  <a:pt x="14" y="189"/>
                </a:lnTo>
                <a:lnTo>
                  <a:pt x="14" y="189"/>
                </a:lnTo>
                <a:close/>
                <a:moveTo>
                  <a:pt x="243" y="375"/>
                </a:moveTo>
                <a:lnTo>
                  <a:pt x="243" y="375"/>
                </a:lnTo>
                <a:lnTo>
                  <a:pt x="245" y="375"/>
                </a:lnTo>
                <a:lnTo>
                  <a:pt x="245" y="375"/>
                </a:lnTo>
                <a:lnTo>
                  <a:pt x="240" y="373"/>
                </a:lnTo>
                <a:lnTo>
                  <a:pt x="240" y="373"/>
                </a:lnTo>
                <a:lnTo>
                  <a:pt x="236" y="375"/>
                </a:lnTo>
                <a:lnTo>
                  <a:pt x="236" y="375"/>
                </a:lnTo>
                <a:lnTo>
                  <a:pt x="232" y="375"/>
                </a:lnTo>
                <a:lnTo>
                  <a:pt x="232" y="375"/>
                </a:lnTo>
                <a:lnTo>
                  <a:pt x="232" y="375"/>
                </a:lnTo>
                <a:lnTo>
                  <a:pt x="232" y="375"/>
                </a:lnTo>
                <a:lnTo>
                  <a:pt x="243" y="375"/>
                </a:lnTo>
                <a:lnTo>
                  <a:pt x="243" y="375"/>
                </a:lnTo>
                <a:close/>
                <a:moveTo>
                  <a:pt x="140" y="15"/>
                </a:moveTo>
                <a:lnTo>
                  <a:pt x="140" y="15"/>
                </a:lnTo>
                <a:lnTo>
                  <a:pt x="140" y="19"/>
                </a:lnTo>
                <a:lnTo>
                  <a:pt x="140" y="19"/>
                </a:lnTo>
                <a:lnTo>
                  <a:pt x="141" y="19"/>
                </a:lnTo>
                <a:lnTo>
                  <a:pt x="141" y="19"/>
                </a:lnTo>
                <a:lnTo>
                  <a:pt x="141" y="15"/>
                </a:lnTo>
                <a:lnTo>
                  <a:pt x="141" y="15"/>
                </a:lnTo>
                <a:lnTo>
                  <a:pt x="142" y="15"/>
                </a:lnTo>
                <a:lnTo>
                  <a:pt x="142" y="15"/>
                </a:lnTo>
                <a:lnTo>
                  <a:pt x="140" y="15"/>
                </a:lnTo>
                <a:lnTo>
                  <a:pt x="140" y="15"/>
                </a:lnTo>
                <a:close/>
                <a:moveTo>
                  <a:pt x="188" y="351"/>
                </a:moveTo>
                <a:lnTo>
                  <a:pt x="188" y="351"/>
                </a:lnTo>
                <a:lnTo>
                  <a:pt x="185" y="349"/>
                </a:lnTo>
                <a:lnTo>
                  <a:pt x="181" y="349"/>
                </a:lnTo>
                <a:lnTo>
                  <a:pt x="181" y="349"/>
                </a:lnTo>
                <a:lnTo>
                  <a:pt x="188" y="351"/>
                </a:lnTo>
                <a:lnTo>
                  <a:pt x="188" y="351"/>
                </a:lnTo>
                <a:lnTo>
                  <a:pt x="188" y="351"/>
                </a:lnTo>
                <a:lnTo>
                  <a:pt x="188" y="351"/>
                </a:lnTo>
                <a:close/>
                <a:moveTo>
                  <a:pt x="236" y="349"/>
                </a:moveTo>
                <a:lnTo>
                  <a:pt x="236" y="349"/>
                </a:lnTo>
                <a:lnTo>
                  <a:pt x="239" y="351"/>
                </a:lnTo>
                <a:lnTo>
                  <a:pt x="239" y="351"/>
                </a:lnTo>
                <a:lnTo>
                  <a:pt x="240" y="349"/>
                </a:lnTo>
                <a:lnTo>
                  <a:pt x="242" y="348"/>
                </a:lnTo>
                <a:lnTo>
                  <a:pt x="242" y="348"/>
                </a:lnTo>
                <a:lnTo>
                  <a:pt x="242" y="348"/>
                </a:lnTo>
                <a:lnTo>
                  <a:pt x="242" y="348"/>
                </a:lnTo>
                <a:lnTo>
                  <a:pt x="240" y="348"/>
                </a:lnTo>
                <a:lnTo>
                  <a:pt x="240" y="348"/>
                </a:lnTo>
                <a:lnTo>
                  <a:pt x="238" y="348"/>
                </a:lnTo>
                <a:lnTo>
                  <a:pt x="236" y="349"/>
                </a:lnTo>
                <a:lnTo>
                  <a:pt x="236" y="349"/>
                </a:lnTo>
                <a:close/>
                <a:moveTo>
                  <a:pt x="29" y="218"/>
                </a:moveTo>
                <a:lnTo>
                  <a:pt x="29" y="218"/>
                </a:lnTo>
                <a:lnTo>
                  <a:pt x="27" y="220"/>
                </a:lnTo>
                <a:lnTo>
                  <a:pt x="27" y="220"/>
                </a:lnTo>
                <a:lnTo>
                  <a:pt x="27" y="221"/>
                </a:lnTo>
                <a:lnTo>
                  <a:pt x="27" y="221"/>
                </a:lnTo>
                <a:lnTo>
                  <a:pt x="29" y="234"/>
                </a:lnTo>
                <a:lnTo>
                  <a:pt x="29" y="234"/>
                </a:lnTo>
                <a:lnTo>
                  <a:pt x="29" y="235"/>
                </a:lnTo>
                <a:lnTo>
                  <a:pt x="29" y="235"/>
                </a:lnTo>
                <a:lnTo>
                  <a:pt x="29" y="235"/>
                </a:lnTo>
                <a:lnTo>
                  <a:pt x="29" y="235"/>
                </a:lnTo>
                <a:lnTo>
                  <a:pt x="29" y="218"/>
                </a:lnTo>
                <a:lnTo>
                  <a:pt x="29" y="218"/>
                </a:lnTo>
                <a:close/>
                <a:moveTo>
                  <a:pt x="266" y="41"/>
                </a:moveTo>
                <a:lnTo>
                  <a:pt x="266" y="41"/>
                </a:lnTo>
                <a:lnTo>
                  <a:pt x="270" y="42"/>
                </a:lnTo>
                <a:lnTo>
                  <a:pt x="270" y="42"/>
                </a:lnTo>
                <a:lnTo>
                  <a:pt x="269" y="38"/>
                </a:lnTo>
                <a:lnTo>
                  <a:pt x="269" y="38"/>
                </a:lnTo>
                <a:lnTo>
                  <a:pt x="266" y="41"/>
                </a:lnTo>
                <a:lnTo>
                  <a:pt x="266" y="41"/>
                </a:lnTo>
                <a:close/>
                <a:moveTo>
                  <a:pt x="280" y="143"/>
                </a:moveTo>
                <a:lnTo>
                  <a:pt x="280" y="143"/>
                </a:lnTo>
                <a:lnTo>
                  <a:pt x="280" y="143"/>
                </a:lnTo>
                <a:lnTo>
                  <a:pt x="280" y="143"/>
                </a:lnTo>
                <a:lnTo>
                  <a:pt x="280" y="154"/>
                </a:lnTo>
                <a:lnTo>
                  <a:pt x="280" y="154"/>
                </a:lnTo>
                <a:lnTo>
                  <a:pt x="280" y="154"/>
                </a:lnTo>
                <a:lnTo>
                  <a:pt x="280" y="154"/>
                </a:lnTo>
                <a:lnTo>
                  <a:pt x="280" y="154"/>
                </a:lnTo>
                <a:lnTo>
                  <a:pt x="280" y="154"/>
                </a:lnTo>
                <a:lnTo>
                  <a:pt x="282" y="152"/>
                </a:lnTo>
                <a:lnTo>
                  <a:pt x="282" y="152"/>
                </a:lnTo>
                <a:lnTo>
                  <a:pt x="280" y="147"/>
                </a:lnTo>
                <a:lnTo>
                  <a:pt x="280" y="147"/>
                </a:lnTo>
                <a:lnTo>
                  <a:pt x="280" y="143"/>
                </a:lnTo>
                <a:lnTo>
                  <a:pt x="280" y="143"/>
                </a:lnTo>
                <a:close/>
                <a:moveTo>
                  <a:pt x="243" y="25"/>
                </a:moveTo>
                <a:lnTo>
                  <a:pt x="243" y="25"/>
                </a:lnTo>
                <a:lnTo>
                  <a:pt x="248" y="27"/>
                </a:lnTo>
                <a:lnTo>
                  <a:pt x="250" y="25"/>
                </a:lnTo>
                <a:lnTo>
                  <a:pt x="250" y="25"/>
                </a:lnTo>
                <a:lnTo>
                  <a:pt x="252" y="25"/>
                </a:lnTo>
                <a:lnTo>
                  <a:pt x="252" y="25"/>
                </a:lnTo>
                <a:lnTo>
                  <a:pt x="250" y="25"/>
                </a:lnTo>
                <a:lnTo>
                  <a:pt x="250" y="25"/>
                </a:lnTo>
                <a:lnTo>
                  <a:pt x="245" y="25"/>
                </a:lnTo>
                <a:lnTo>
                  <a:pt x="245" y="25"/>
                </a:lnTo>
                <a:lnTo>
                  <a:pt x="243" y="25"/>
                </a:lnTo>
                <a:lnTo>
                  <a:pt x="243" y="25"/>
                </a:lnTo>
                <a:close/>
                <a:moveTo>
                  <a:pt x="273" y="298"/>
                </a:moveTo>
                <a:lnTo>
                  <a:pt x="273" y="298"/>
                </a:lnTo>
                <a:lnTo>
                  <a:pt x="275" y="297"/>
                </a:lnTo>
                <a:lnTo>
                  <a:pt x="275" y="297"/>
                </a:lnTo>
                <a:lnTo>
                  <a:pt x="275" y="297"/>
                </a:lnTo>
                <a:lnTo>
                  <a:pt x="275" y="289"/>
                </a:lnTo>
                <a:lnTo>
                  <a:pt x="275" y="289"/>
                </a:lnTo>
                <a:lnTo>
                  <a:pt x="275" y="288"/>
                </a:lnTo>
                <a:lnTo>
                  <a:pt x="275" y="288"/>
                </a:lnTo>
                <a:lnTo>
                  <a:pt x="275" y="288"/>
                </a:lnTo>
                <a:lnTo>
                  <a:pt x="275" y="288"/>
                </a:lnTo>
                <a:lnTo>
                  <a:pt x="273" y="298"/>
                </a:lnTo>
                <a:lnTo>
                  <a:pt x="273" y="298"/>
                </a:lnTo>
                <a:close/>
                <a:moveTo>
                  <a:pt x="297" y="230"/>
                </a:moveTo>
                <a:lnTo>
                  <a:pt x="297" y="230"/>
                </a:lnTo>
                <a:lnTo>
                  <a:pt x="297" y="228"/>
                </a:lnTo>
                <a:lnTo>
                  <a:pt x="296" y="227"/>
                </a:lnTo>
                <a:lnTo>
                  <a:pt x="296" y="227"/>
                </a:lnTo>
                <a:lnTo>
                  <a:pt x="297" y="217"/>
                </a:lnTo>
                <a:lnTo>
                  <a:pt x="297" y="217"/>
                </a:lnTo>
                <a:lnTo>
                  <a:pt x="297" y="216"/>
                </a:lnTo>
                <a:lnTo>
                  <a:pt x="297" y="216"/>
                </a:lnTo>
                <a:lnTo>
                  <a:pt x="296" y="216"/>
                </a:lnTo>
                <a:lnTo>
                  <a:pt x="296" y="217"/>
                </a:lnTo>
                <a:lnTo>
                  <a:pt x="296" y="217"/>
                </a:lnTo>
                <a:lnTo>
                  <a:pt x="296" y="230"/>
                </a:lnTo>
                <a:lnTo>
                  <a:pt x="296" y="230"/>
                </a:lnTo>
                <a:lnTo>
                  <a:pt x="296" y="231"/>
                </a:lnTo>
                <a:lnTo>
                  <a:pt x="296" y="231"/>
                </a:lnTo>
                <a:lnTo>
                  <a:pt x="297" y="230"/>
                </a:lnTo>
                <a:lnTo>
                  <a:pt x="297" y="230"/>
                </a:lnTo>
                <a:close/>
                <a:moveTo>
                  <a:pt x="30" y="133"/>
                </a:moveTo>
                <a:lnTo>
                  <a:pt x="30" y="133"/>
                </a:lnTo>
                <a:lnTo>
                  <a:pt x="27" y="136"/>
                </a:lnTo>
                <a:lnTo>
                  <a:pt x="27" y="139"/>
                </a:lnTo>
                <a:lnTo>
                  <a:pt x="27" y="139"/>
                </a:lnTo>
                <a:lnTo>
                  <a:pt x="30" y="137"/>
                </a:lnTo>
                <a:lnTo>
                  <a:pt x="30" y="137"/>
                </a:lnTo>
                <a:lnTo>
                  <a:pt x="30" y="136"/>
                </a:lnTo>
                <a:lnTo>
                  <a:pt x="30" y="136"/>
                </a:lnTo>
                <a:lnTo>
                  <a:pt x="30" y="133"/>
                </a:lnTo>
                <a:lnTo>
                  <a:pt x="30" y="133"/>
                </a:lnTo>
                <a:close/>
                <a:moveTo>
                  <a:pt x="269" y="338"/>
                </a:moveTo>
                <a:lnTo>
                  <a:pt x="269" y="338"/>
                </a:lnTo>
                <a:lnTo>
                  <a:pt x="266" y="342"/>
                </a:lnTo>
                <a:lnTo>
                  <a:pt x="265" y="348"/>
                </a:lnTo>
                <a:lnTo>
                  <a:pt x="265" y="348"/>
                </a:lnTo>
                <a:lnTo>
                  <a:pt x="267" y="342"/>
                </a:lnTo>
                <a:lnTo>
                  <a:pt x="269" y="338"/>
                </a:lnTo>
                <a:lnTo>
                  <a:pt x="269" y="338"/>
                </a:lnTo>
                <a:close/>
                <a:moveTo>
                  <a:pt x="34" y="336"/>
                </a:moveTo>
                <a:lnTo>
                  <a:pt x="34" y="336"/>
                </a:lnTo>
                <a:lnTo>
                  <a:pt x="34" y="336"/>
                </a:lnTo>
                <a:lnTo>
                  <a:pt x="34" y="336"/>
                </a:lnTo>
                <a:lnTo>
                  <a:pt x="33" y="338"/>
                </a:lnTo>
                <a:lnTo>
                  <a:pt x="33" y="338"/>
                </a:lnTo>
                <a:lnTo>
                  <a:pt x="32" y="339"/>
                </a:lnTo>
                <a:lnTo>
                  <a:pt x="33" y="341"/>
                </a:lnTo>
                <a:lnTo>
                  <a:pt x="33" y="341"/>
                </a:lnTo>
                <a:lnTo>
                  <a:pt x="34" y="339"/>
                </a:lnTo>
                <a:lnTo>
                  <a:pt x="34" y="339"/>
                </a:lnTo>
                <a:lnTo>
                  <a:pt x="34" y="338"/>
                </a:lnTo>
                <a:lnTo>
                  <a:pt x="34" y="338"/>
                </a:lnTo>
                <a:lnTo>
                  <a:pt x="34" y="336"/>
                </a:lnTo>
                <a:lnTo>
                  <a:pt x="34" y="336"/>
                </a:lnTo>
                <a:close/>
                <a:moveTo>
                  <a:pt x="276" y="36"/>
                </a:moveTo>
                <a:lnTo>
                  <a:pt x="276" y="36"/>
                </a:lnTo>
                <a:lnTo>
                  <a:pt x="276" y="34"/>
                </a:lnTo>
                <a:lnTo>
                  <a:pt x="275" y="31"/>
                </a:lnTo>
                <a:lnTo>
                  <a:pt x="275" y="31"/>
                </a:lnTo>
                <a:lnTo>
                  <a:pt x="275" y="32"/>
                </a:lnTo>
                <a:lnTo>
                  <a:pt x="275" y="32"/>
                </a:lnTo>
                <a:lnTo>
                  <a:pt x="275" y="34"/>
                </a:lnTo>
                <a:lnTo>
                  <a:pt x="275" y="34"/>
                </a:lnTo>
                <a:lnTo>
                  <a:pt x="276" y="36"/>
                </a:lnTo>
                <a:lnTo>
                  <a:pt x="276" y="36"/>
                </a:lnTo>
                <a:close/>
                <a:moveTo>
                  <a:pt x="294" y="324"/>
                </a:moveTo>
                <a:lnTo>
                  <a:pt x="294" y="324"/>
                </a:lnTo>
                <a:lnTo>
                  <a:pt x="297" y="311"/>
                </a:lnTo>
                <a:lnTo>
                  <a:pt x="297" y="311"/>
                </a:lnTo>
                <a:lnTo>
                  <a:pt x="296" y="314"/>
                </a:lnTo>
                <a:lnTo>
                  <a:pt x="296" y="314"/>
                </a:lnTo>
                <a:lnTo>
                  <a:pt x="296" y="318"/>
                </a:lnTo>
                <a:lnTo>
                  <a:pt x="296" y="318"/>
                </a:lnTo>
                <a:lnTo>
                  <a:pt x="294" y="324"/>
                </a:lnTo>
                <a:lnTo>
                  <a:pt x="294" y="324"/>
                </a:lnTo>
                <a:lnTo>
                  <a:pt x="294" y="324"/>
                </a:lnTo>
                <a:lnTo>
                  <a:pt x="294" y="324"/>
                </a:lnTo>
                <a:close/>
                <a:moveTo>
                  <a:pt x="276" y="160"/>
                </a:moveTo>
                <a:lnTo>
                  <a:pt x="276" y="160"/>
                </a:lnTo>
                <a:lnTo>
                  <a:pt x="276" y="162"/>
                </a:lnTo>
                <a:lnTo>
                  <a:pt x="276" y="162"/>
                </a:lnTo>
                <a:lnTo>
                  <a:pt x="276" y="169"/>
                </a:lnTo>
                <a:lnTo>
                  <a:pt x="276" y="169"/>
                </a:lnTo>
                <a:lnTo>
                  <a:pt x="276" y="170"/>
                </a:lnTo>
                <a:lnTo>
                  <a:pt x="276" y="170"/>
                </a:lnTo>
                <a:lnTo>
                  <a:pt x="276" y="170"/>
                </a:lnTo>
                <a:lnTo>
                  <a:pt x="276" y="170"/>
                </a:lnTo>
                <a:lnTo>
                  <a:pt x="276" y="160"/>
                </a:lnTo>
                <a:lnTo>
                  <a:pt x="276" y="160"/>
                </a:lnTo>
                <a:close/>
                <a:moveTo>
                  <a:pt x="229" y="15"/>
                </a:moveTo>
                <a:lnTo>
                  <a:pt x="229" y="15"/>
                </a:lnTo>
                <a:lnTo>
                  <a:pt x="226" y="15"/>
                </a:lnTo>
                <a:lnTo>
                  <a:pt x="223" y="17"/>
                </a:lnTo>
                <a:lnTo>
                  <a:pt x="223" y="17"/>
                </a:lnTo>
                <a:lnTo>
                  <a:pt x="228" y="18"/>
                </a:lnTo>
                <a:lnTo>
                  <a:pt x="228" y="18"/>
                </a:lnTo>
                <a:lnTo>
                  <a:pt x="229" y="15"/>
                </a:lnTo>
                <a:lnTo>
                  <a:pt x="229" y="15"/>
                </a:lnTo>
                <a:close/>
                <a:moveTo>
                  <a:pt x="41" y="342"/>
                </a:moveTo>
                <a:lnTo>
                  <a:pt x="41" y="342"/>
                </a:lnTo>
                <a:lnTo>
                  <a:pt x="40" y="343"/>
                </a:lnTo>
                <a:lnTo>
                  <a:pt x="40" y="343"/>
                </a:lnTo>
                <a:lnTo>
                  <a:pt x="39" y="345"/>
                </a:lnTo>
                <a:lnTo>
                  <a:pt x="40" y="346"/>
                </a:lnTo>
                <a:lnTo>
                  <a:pt x="40" y="346"/>
                </a:lnTo>
                <a:lnTo>
                  <a:pt x="43" y="343"/>
                </a:lnTo>
                <a:lnTo>
                  <a:pt x="43" y="343"/>
                </a:lnTo>
                <a:lnTo>
                  <a:pt x="41" y="342"/>
                </a:lnTo>
                <a:lnTo>
                  <a:pt x="41" y="342"/>
                </a:lnTo>
                <a:close/>
                <a:moveTo>
                  <a:pt x="41" y="52"/>
                </a:moveTo>
                <a:lnTo>
                  <a:pt x="41" y="52"/>
                </a:lnTo>
                <a:lnTo>
                  <a:pt x="40" y="52"/>
                </a:lnTo>
                <a:lnTo>
                  <a:pt x="40" y="52"/>
                </a:lnTo>
                <a:lnTo>
                  <a:pt x="40" y="54"/>
                </a:lnTo>
                <a:lnTo>
                  <a:pt x="40" y="54"/>
                </a:lnTo>
                <a:lnTo>
                  <a:pt x="39" y="58"/>
                </a:lnTo>
                <a:lnTo>
                  <a:pt x="39" y="58"/>
                </a:lnTo>
                <a:lnTo>
                  <a:pt x="39" y="58"/>
                </a:lnTo>
                <a:lnTo>
                  <a:pt x="39" y="58"/>
                </a:lnTo>
                <a:lnTo>
                  <a:pt x="40" y="56"/>
                </a:lnTo>
                <a:lnTo>
                  <a:pt x="41" y="56"/>
                </a:lnTo>
                <a:lnTo>
                  <a:pt x="41" y="56"/>
                </a:lnTo>
                <a:lnTo>
                  <a:pt x="41" y="52"/>
                </a:lnTo>
                <a:lnTo>
                  <a:pt x="41" y="52"/>
                </a:lnTo>
                <a:close/>
                <a:moveTo>
                  <a:pt x="272" y="260"/>
                </a:moveTo>
                <a:lnTo>
                  <a:pt x="272" y="260"/>
                </a:lnTo>
                <a:lnTo>
                  <a:pt x="273" y="258"/>
                </a:lnTo>
                <a:lnTo>
                  <a:pt x="273" y="257"/>
                </a:lnTo>
                <a:lnTo>
                  <a:pt x="273" y="257"/>
                </a:lnTo>
                <a:lnTo>
                  <a:pt x="273" y="248"/>
                </a:lnTo>
                <a:lnTo>
                  <a:pt x="273" y="248"/>
                </a:lnTo>
                <a:lnTo>
                  <a:pt x="273" y="248"/>
                </a:lnTo>
                <a:lnTo>
                  <a:pt x="273" y="248"/>
                </a:lnTo>
                <a:lnTo>
                  <a:pt x="272" y="260"/>
                </a:lnTo>
                <a:lnTo>
                  <a:pt x="272" y="260"/>
                </a:lnTo>
                <a:close/>
                <a:moveTo>
                  <a:pt x="272" y="149"/>
                </a:moveTo>
                <a:lnTo>
                  <a:pt x="272" y="149"/>
                </a:lnTo>
                <a:lnTo>
                  <a:pt x="270" y="150"/>
                </a:lnTo>
                <a:lnTo>
                  <a:pt x="270" y="150"/>
                </a:lnTo>
                <a:lnTo>
                  <a:pt x="270" y="156"/>
                </a:lnTo>
                <a:lnTo>
                  <a:pt x="270" y="156"/>
                </a:lnTo>
                <a:lnTo>
                  <a:pt x="272" y="163"/>
                </a:lnTo>
                <a:lnTo>
                  <a:pt x="272" y="163"/>
                </a:lnTo>
                <a:lnTo>
                  <a:pt x="272" y="163"/>
                </a:lnTo>
                <a:lnTo>
                  <a:pt x="272" y="163"/>
                </a:lnTo>
                <a:lnTo>
                  <a:pt x="272" y="149"/>
                </a:lnTo>
                <a:lnTo>
                  <a:pt x="272" y="149"/>
                </a:lnTo>
                <a:close/>
                <a:moveTo>
                  <a:pt x="184" y="41"/>
                </a:moveTo>
                <a:lnTo>
                  <a:pt x="184" y="41"/>
                </a:lnTo>
                <a:lnTo>
                  <a:pt x="185" y="39"/>
                </a:lnTo>
                <a:lnTo>
                  <a:pt x="186" y="39"/>
                </a:lnTo>
                <a:lnTo>
                  <a:pt x="186" y="39"/>
                </a:lnTo>
                <a:lnTo>
                  <a:pt x="188" y="38"/>
                </a:lnTo>
                <a:lnTo>
                  <a:pt x="188" y="38"/>
                </a:lnTo>
                <a:lnTo>
                  <a:pt x="189" y="36"/>
                </a:lnTo>
                <a:lnTo>
                  <a:pt x="189" y="36"/>
                </a:lnTo>
                <a:lnTo>
                  <a:pt x="189" y="35"/>
                </a:lnTo>
                <a:lnTo>
                  <a:pt x="189" y="35"/>
                </a:lnTo>
                <a:lnTo>
                  <a:pt x="184" y="39"/>
                </a:lnTo>
                <a:lnTo>
                  <a:pt x="184" y="39"/>
                </a:lnTo>
                <a:lnTo>
                  <a:pt x="184" y="41"/>
                </a:lnTo>
                <a:lnTo>
                  <a:pt x="184" y="41"/>
                </a:lnTo>
                <a:close/>
                <a:moveTo>
                  <a:pt x="33" y="35"/>
                </a:moveTo>
                <a:lnTo>
                  <a:pt x="33" y="35"/>
                </a:lnTo>
                <a:lnTo>
                  <a:pt x="33" y="35"/>
                </a:lnTo>
                <a:lnTo>
                  <a:pt x="33" y="35"/>
                </a:lnTo>
                <a:lnTo>
                  <a:pt x="29" y="39"/>
                </a:lnTo>
                <a:lnTo>
                  <a:pt x="27" y="44"/>
                </a:lnTo>
                <a:lnTo>
                  <a:pt x="27" y="44"/>
                </a:lnTo>
                <a:lnTo>
                  <a:pt x="27" y="42"/>
                </a:lnTo>
                <a:lnTo>
                  <a:pt x="27" y="42"/>
                </a:lnTo>
                <a:lnTo>
                  <a:pt x="33" y="36"/>
                </a:lnTo>
                <a:lnTo>
                  <a:pt x="33" y="36"/>
                </a:lnTo>
                <a:lnTo>
                  <a:pt x="33" y="35"/>
                </a:lnTo>
                <a:lnTo>
                  <a:pt x="33" y="35"/>
                </a:lnTo>
                <a:close/>
                <a:moveTo>
                  <a:pt x="128" y="341"/>
                </a:moveTo>
                <a:lnTo>
                  <a:pt x="128" y="341"/>
                </a:lnTo>
                <a:lnTo>
                  <a:pt x="128" y="343"/>
                </a:lnTo>
                <a:lnTo>
                  <a:pt x="127" y="343"/>
                </a:lnTo>
                <a:lnTo>
                  <a:pt x="127" y="343"/>
                </a:lnTo>
                <a:lnTo>
                  <a:pt x="130" y="343"/>
                </a:lnTo>
                <a:lnTo>
                  <a:pt x="130" y="343"/>
                </a:lnTo>
                <a:lnTo>
                  <a:pt x="130" y="343"/>
                </a:lnTo>
                <a:lnTo>
                  <a:pt x="130" y="343"/>
                </a:lnTo>
                <a:lnTo>
                  <a:pt x="132" y="341"/>
                </a:lnTo>
                <a:lnTo>
                  <a:pt x="132" y="341"/>
                </a:lnTo>
                <a:lnTo>
                  <a:pt x="128" y="341"/>
                </a:lnTo>
                <a:lnTo>
                  <a:pt x="128" y="341"/>
                </a:lnTo>
                <a:close/>
                <a:moveTo>
                  <a:pt x="209" y="17"/>
                </a:moveTo>
                <a:lnTo>
                  <a:pt x="209" y="17"/>
                </a:lnTo>
                <a:lnTo>
                  <a:pt x="203" y="14"/>
                </a:lnTo>
                <a:lnTo>
                  <a:pt x="203" y="14"/>
                </a:lnTo>
                <a:lnTo>
                  <a:pt x="201" y="14"/>
                </a:lnTo>
                <a:lnTo>
                  <a:pt x="201" y="14"/>
                </a:lnTo>
                <a:lnTo>
                  <a:pt x="202" y="14"/>
                </a:lnTo>
                <a:lnTo>
                  <a:pt x="202" y="14"/>
                </a:lnTo>
                <a:lnTo>
                  <a:pt x="203" y="15"/>
                </a:lnTo>
                <a:lnTo>
                  <a:pt x="205" y="17"/>
                </a:lnTo>
                <a:lnTo>
                  <a:pt x="205" y="17"/>
                </a:lnTo>
                <a:lnTo>
                  <a:pt x="206" y="18"/>
                </a:lnTo>
                <a:lnTo>
                  <a:pt x="206" y="18"/>
                </a:lnTo>
                <a:lnTo>
                  <a:pt x="209" y="17"/>
                </a:lnTo>
                <a:lnTo>
                  <a:pt x="209" y="17"/>
                </a:lnTo>
                <a:close/>
                <a:moveTo>
                  <a:pt x="267" y="157"/>
                </a:moveTo>
                <a:lnTo>
                  <a:pt x="267" y="157"/>
                </a:lnTo>
                <a:lnTo>
                  <a:pt x="267" y="167"/>
                </a:lnTo>
                <a:lnTo>
                  <a:pt x="267" y="167"/>
                </a:lnTo>
                <a:lnTo>
                  <a:pt x="269" y="164"/>
                </a:lnTo>
                <a:lnTo>
                  <a:pt x="269" y="164"/>
                </a:lnTo>
                <a:lnTo>
                  <a:pt x="269" y="160"/>
                </a:lnTo>
                <a:lnTo>
                  <a:pt x="269" y="160"/>
                </a:lnTo>
                <a:lnTo>
                  <a:pt x="267" y="157"/>
                </a:lnTo>
                <a:lnTo>
                  <a:pt x="267" y="157"/>
                </a:lnTo>
                <a:close/>
                <a:moveTo>
                  <a:pt x="283" y="301"/>
                </a:moveTo>
                <a:lnTo>
                  <a:pt x="283" y="301"/>
                </a:lnTo>
                <a:lnTo>
                  <a:pt x="283" y="299"/>
                </a:lnTo>
                <a:lnTo>
                  <a:pt x="283" y="299"/>
                </a:lnTo>
                <a:lnTo>
                  <a:pt x="283" y="298"/>
                </a:lnTo>
                <a:lnTo>
                  <a:pt x="283" y="298"/>
                </a:lnTo>
                <a:lnTo>
                  <a:pt x="283" y="295"/>
                </a:lnTo>
                <a:lnTo>
                  <a:pt x="283" y="295"/>
                </a:lnTo>
                <a:lnTo>
                  <a:pt x="283" y="292"/>
                </a:lnTo>
                <a:lnTo>
                  <a:pt x="283" y="292"/>
                </a:lnTo>
                <a:lnTo>
                  <a:pt x="283" y="292"/>
                </a:lnTo>
                <a:lnTo>
                  <a:pt x="283" y="292"/>
                </a:lnTo>
                <a:lnTo>
                  <a:pt x="282" y="304"/>
                </a:lnTo>
                <a:lnTo>
                  <a:pt x="282" y="304"/>
                </a:lnTo>
                <a:lnTo>
                  <a:pt x="282" y="304"/>
                </a:lnTo>
                <a:lnTo>
                  <a:pt x="282" y="304"/>
                </a:lnTo>
                <a:lnTo>
                  <a:pt x="283" y="301"/>
                </a:lnTo>
                <a:lnTo>
                  <a:pt x="283" y="301"/>
                </a:lnTo>
                <a:close/>
                <a:moveTo>
                  <a:pt x="86" y="11"/>
                </a:moveTo>
                <a:lnTo>
                  <a:pt x="86" y="11"/>
                </a:lnTo>
                <a:lnTo>
                  <a:pt x="83" y="11"/>
                </a:lnTo>
                <a:lnTo>
                  <a:pt x="83" y="9"/>
                </a:lnTo>
                <a:lnTo>
                  <a:pt x="83" y="9"/>
                </a:lnTo>
                <a:lnTo>
                  <a:pt x="81" y="9"/>
                </a:lnTo>
                <a:lnTo>
                  <a:pt x="81" y="9"/>
                </a:lnTo>
                <a:lnTo>
                  <a:pt x="81" y="12"/>
                </a:lnTo>
                <a:lnTo>
                  <a:pt x="81" y="12"/>
                </a:lnTo>
                <a:lnTo>
                  <a:pt x="83" y="12"/>
                </a:lnTo>
                <a:lnTo>
                  <a:pt x="86" y="11"/>
                </a:lnTo>
                <a:lnTo>
                  <a:pt x="86" y="11"/>
                </a:lnTo>
                <a:close/>
                <a:moveTo>
                  <a:pt x="188" y="368"/>
                </a:moveTo>
                <a:lnTo>
                  <a:pt x="188" y="368"/>
                </a:lnTo>
                <a:lnTo>
                  <a:pt x="182" y="368"/>
                </a:lnTo>
                <a:lnTo>
                  <a:pt x="182" y="368"/>
                </a:lnTo>
                <a:lnTo>
                  <a:pt x="179" y="369"/>
                </a:lnTo>
                <a:lnTo>
                  <a:pt x="176" y="369"/>
                </a:lnTo>
                <a:lnTo>
                  <a:pt x="176" y="369"/>
                </a:lnTo>
                <a:lnTo>
                  <a:pt x="188" y="368"/>
                </a:lnTo>
                <a:lnTo>
                  <a:pt x="188" y="368"/>
                </a:lnTo>
                <a:close/>
                <a:moveTo>
                  <a:pt x="32" y="183"/>
                </a:moveTo>
                <a:lnTo>
                  <a:pt x="32" y="183"/>
                </a:lnTo>
                <a:lnTo>
                  <a:pt x="32" y="193"/>
                </a:lnTo>
                <a:lnTo>
                  <a:pt x="32" y="193"/>
                </a:lnTo>
                <a:lnTo>
                  <a:pt x="33" y="191"/>
                </a:lnTo>
                <a:lnTo>
                  <a:pt x="33" y="191"/>
                </a:lnTo>
                <a:lnTo>
                  <a:pt x="33" y="186"/>
                </a:lnTo>
                <a:lnTo>
                  <a:pt x="33" y="186"/>
                </a:lnTo>
                <a:lnTo>
                  <a:pt x="32" y="183"/>
                </a:lnTo>
                <a:lnTo>
                  <a:pt x="32" y="183"/>
                </a:lnTo>
                <a:close/>
                <a:moveTo>
                  <a:pt x="270" y="123"/>
                </a:moveTo>
                <a:lnTo>
                  <a:pt x="270" y="123"/>
                </a:lnTo>
                <a:lnTo>
                  <a:pt x="270" y="123"/>
                </a:lnTo>
                <a:lnTo>
                  <a:pt x="270" y="123"/>
                </a:lnTo>
                <a:lnTo>
                  <a:pt x="272" y="113"/>
                </a:lnTo>
                <a:lnTo>
                  <a:pt x="272" y="113"/>
                </a:lnTo>
                <a:lnTo>
                  <a:pt x="270" y="113"/>
                </a:lnTo>
                <a:lnTo>
                  <a:pt x="270" y="115"/>
                </a:lnTo>
                <a:lnTo>
                  <a:pt x="270" y="115"/>
                </a:lnTo>
                <a:lnTo>
                  <a:pt x="270" y="123"/>
                </a:lnTo>
                <a:lnTo>
                  <a:pt x="270" y="123"/>
                </a:lnTo>
                <a:close/>
                <a:moveTo>
                  <a:pt x="50" y="99"/>
                </a:moveTo>
                <a:lnTo>
                  <a:pt x="50" y="99"/>
                </a:lnTo>
                <a:lnTo>
                  <a:pt x="50" y="99"/>
                </a:lnTo>
                <a:lnTo>
                  <a:pt x="50" y="99"/>
                </a:lnTo>
                <a:lnTo>
                  <a:pt x="50" y="96"/>
                </a:lnTo>
                <a:lnTo>
                  <a:pt x="50" y="95"/>
                </a:lnTo>
                <a:lnTo>
                  <a:pt x="50" y="95"/>
                </a:lnTo>
                <a:lnTo>
                  <a:pt x="51" y="90"/>
                </a:lnTo>
                <a:lnTo>
                  <a:pt x="51" y="90"/>
                </a:lnTo>
                <a:lnTo>
                  <a:pt x="51" y="90"/>
                </a:lnTo>
                <a:lnTo>
                  <a:pt x="51" y="90"/>
                </a:lnTo>
                <a:lnTo>
                  <a:pt x="50" y="96"/>
                </a:lnTo>
                <a:lnTo>
                  <a:pt x="50" y="96"/>
                </a:lnTo>
                <a:lnTo>
                  <a:pt x="50" y="99"/>
                </a:lnTo>
                <a:lnTo>
                  <a:pt x="50" y="99"/>
                </a:lnTo>
                <a:close/>
                <a:moveTo>
                  <a:pt x="275" y="19"/>
                </a:moveTo>
                <a:lnTo>
                  <a:pt x="275" y="19"/>
                </a:lnTo>
                <a:lnTo>
                  <a:pt x="282" y="25"/>
                </a:lnTo>
                <a:lnTo>
                  <a:pt x="282" y="25"/>
                </a:lnTo>
                <a:lnTo>
                  <a:pt x="283" y="27"/>
                </a:lnTo>
                <a:lnTo>
                  <a:pt x="283" y="27"/>
                </a:lnTo>
                <a:lnTo>
                  <a:pt x="283" y="25"/>
                </a:lnTo>
                <a:lnTo>
                  <a:pt x="283" y="25"/>
                </a:lnTo>
                <a:lnTo>
                  <a:pt x="279" y="22"/>
                </a:lnTo>
                <a:lnTo>
                  <a:pt x="275" y="19"/>
                </a:lnTo>
                <a:lnTo>
                  <a:pt x="275" y="19"/>
                </a:lnTo>
                <a:close/>
                <a:moveTo>
                  <a:pt x="22" y="81"/>
                </a:moveTo>
                <a:lnTo>
                  <a:pt x="22" y="81"/>
                </a:lnTo>
                <a:lnTo>
                  <a:pt x="23" y="79"/>
                </a:lnTo>
                <a:lnTo>
                  <a:pt x="23" y="79"/>
                </a:lnTo>
                <a:lnTo>
                  <a:pt x="23" y="75"/>
                </a:lnTo>
                <a:lnTo>
                  <a:pt x="23" y="75"/>
                </a:lnTo>
                <a:lnTo>
                  <a:pt x="23" y="76"/>
                </a:lnTo>
                <a:lnTo>
                  <a:pt x="22" y="76"/>
                </a:lnTo>
                <a:lnTo>
                  <a:pt x="22" y="76"/>
                </a:lnTo>
                <a:lnTo>
                  <a:pt x="22" y="81"/>
                </a:lnTo>
                <a:lnTo>
                  <a:pt x="22" y="81"/>
                </a:lnTo>
                <a:close/>
                <a:moveTo>
                  <a:pt x="34" y="100"/>
                </a:moveTo>
                <a:lnTo>
                  <a:pt x="34" y="100"/>
                </a:lnTo>
                <a:lnTo>
                  <a:pt x="36" y="100"/>
                </a:lnTo>
                <a:lnTo>
                  <a:pt x="36" y="99"/>
                </a:lnTo>
                <a:lnTo>
                  <a:pt x="36" y="99"/>
                </a:lnTo>
                <a:lnTo>
                  <a:pt x="36" y="95"/>
                </a:lnTo>
                <a:lnTo>
                  <a:pt x="36" y="95"/>
                </a:lnTo>
                <a:lnTo>
                  <a:pt x="36" y="96"/>
                </a:lnTo>
                <a:lnTo>
                  <a:pt x="36" y="96"/>
                </a:lnTo>
                <a:lnTo>
                  <a:pt x="34" y="100"/>
                </a:lnTo>
                <a:lnTo>
                  <a:pt x="34" y="100"/>
                </a:lnTo>
                <a:close/>
                <a:moveTo>
                  <a:pt x="84" y="369"/>
                </a:moveTo>
                <a:lnTo>
                  <a:pt x="84" y="369"/>
                </a:lnTo>
                <a:lnTo>
                  <a:pt x="84" y="369"/>
                </a:lnTo>
                <a:lnTo>
                  <a:pt x="84" y="369"/>
                </a:lnTo>
                <a:lnTo>
                  <a:pt x="83" y="369"/>
                </a:lnTo>
                <a:lnTo>
                  <a:pt x="83" y="369"/>
                </a:lnTo>
                <a:lnTo>
                  <a:pt x="80" y="368"/>
                </a:lnTo>
                <a:lnTo>
                  <a:pt x="80" y="368"/>
                </a:lnTo>
                <a:lnTo>
                  <a:pt x="78" y="366"/>
                </a:lnTo>
                <a:lnTo>
                  <a:pt x="77" y="366"/>
                </a:lnTo>
                <a:lnTo>
                  <a:pt x="77" y="366"/>
                </a:lnTo>
                <a:lnTo>
                  <a:pt x="80" y="368"/>
                </a:lnTo>
                <a:lnTo>
                  <a:pt x="80" y="368"/>
                </a:lnTo>
                <a:lnTo>
                  <a:pt x="80" y="369"/>
                </a:lnTo>
                <a:lnTo>
                  <a:pt x="80" y="369"/>
                </a:lnTo>
                <a:lnTo>
                  <a:pt x="84" y="369"/>
                </a:lnTo>
                <a:lnTo>
                  <a:pt x="84" y="369"/>
                </a:lnTo>
                <a:close/>
                <a:moveTo>
                  <a:pt x="269" y="315"/>
                </a:moveTo>
                <a:lnTo>
                  <a:pt x="269" y="315"/>
                </a:lnTo>
                <a:lnTo>
                  <a:pt x="269" y="315"/>
                </a:lnTo>
                <a:lnTo>
                  <a:pt x="269" y="315"/>
                </a:lnTo>
                <a:lnTo>
                  <a:pt x="270" y="306"/>
                </a:lnTo>
                <a:lnTo>
                  <a:pt x="270" y="306"/>
                </a:lnTo>
                <a:lnTo>
                  <a:pt x="269" y="308"/>
                </a:lnTo>
                <a:lnTo>
                  <a:pt x="269" y="308"/>
                </a:lnTo>
                <a:lnTo>
                  <a:pt x="269" y="315"/>
                </a:lnTo>
                <a:lnTo>
                  <a:pt x="269" y="315"/>
                </a:lnTo>
                <a:close/>
                <a:moveTo>
                  <a:pt x="235" y="28"/>
                </a:moveTo>
                <a:lnTo>
                  <a:pt x="235" y="28"/>
                </a:lnTo>
                <a:lnTo>
                  <a:pt x="232" y="29"/>
                </a:lnTo>
                <a:lnTo>
                  <a:pt x="232" y="29"/>
                </a:lnTo>
                <a:lnTo>
                  <a:pt x="236" y="31"/>
                </a:lnTo>
                <a:lnTo>
                  <a:pt x="236" y="31"/>
                </a:lnTo>
                <a:lnTo>
                  <a:pt x="236" y="31"/>
                </a:lnTo>
                <a:lnTo>
                  <a:pt x="236" y="31"/>
                </a:lnTo>
                <a:lnTo>
                  <a:pt x="236" y="31"/>
                </a:lnTo>
                <a:lnTo>
                  <a:pt x="236" y="31"/>
                </a:lnTo>
                <a:lnTo>
                  <a:pt x="235" y="28"/>
                </a:lnTo>
                <a:lnTo>
                  <a:pt x="235" y="28"/>
                </a:lnTo>
                <a:close/>
                <a:moveTo>
                  <a:pt x="56" y="346"/>
                </a:moveTo>
                <a:lnTo>
                  <a:pt x="56" y="346"/>
                </a:lnTo>
                <a:lnTo>
                  <a:pt x="56" y="348"/>
                </a:lnTo>
                <a:lnTo>
                  <a:pt x="56" y="348"/>
                </a:lnTo>
                <a:lnTo>
                  <a:pt x="67" y="348"/>
                </a:lnTo>
                <a:lnTo>
                  <a:pt x="67" y="348"/>
                </a:lnTo>
                <a:lnTo>
                  <a:pt x="68" y="348"/>
                </a:lnTo>
                <a:lnTo>
                  <a:pt x="68" y="348"/>
                </a:lnTo>
                <a:lnTo>
                  <a:pt x="68" y="348"/>
                </a:lnTo>
                <a:lnTo>
                  <a:pt x="68" y="348"/>
                </a:lnTo>
                <a:lnTo>
                  <a:pt x="68" y="348"/>
                </a:lnTo>
                <a:lnTo>
                  <a:pt x="68" y="348"/>
                </a:lnTo>
                <a:lnTo>
                  <a:pt x="56" y="346"/>
                </a:lnTo>
                <a:lnTo>
                  <a:pt x="56" y="346"/>
                </a:lnTo>
                <a:lnTo>
                  <a:pt x="56" y="346"/>
                </a:lnTo>
                <a:lnTo>
                  <a:pt x="56" y="346"/>
                </a:lnTo>
                <a:close/>
                <a:moveTo>
                  <a:pt x="259" y="346"/>
                </a:moveTo>
                <a:lnTo>
                  <a:pt x="259" y="346"/>
                </a:lnTo>
                <a:lnTo>
                  <a:pt x="257" y="351"/>
                </a:lnTo>
                <a:lnTo>
                  <a:pt x="257" y="351"/>
                </a:lnTo>
                <a:lnTo>
                  <a:pt x="260" y="349"/>
                </a:lnTo>
                <a:lnTo>
                  <a:pt x="262" y="348"/>
                </a:lnTo>
                <a:lnTo>
                  <a:pt x="262" y="348"/>
                </a:lnTo>
                <a:lnTo>
                  <a:pt x="259" y="346"/>
                </a:lnTo>
                <a:lnTo>
                  <a:pt x="259" y="346"/>
                </a:lnTo>
                <a:close/>
                <a:moveTo>
                  <a:pt x="185" y="375"/>
                </a:moveTo>
                <a:lnTo>
                  <a:pt x="185" y="375"/>
                </a:lnTo>
                <a:lnTo>
                  <a:pt x="184" y="373"/>
                </a:lnTo>
                <a:lnTo>
                  <a:pt x="184" y="373"/>
                </a:lnTo>
                <a:lnTo>
                  <a:pt x="184" y="373"/>
                </a:lnTo>
                <a:lnTo>
                  <a:pt x="172" y="373"/>
                </a:lnTo>
                <a:lnTo>
                  <a:pt x="172" y="373"/>
                </a:lnTo>
                <a:lnTo>
                  <a:pt x="172" y="375"/>
                </a:lnTo>
                <a:lnTo>
                  <a:pt x="172" y="375"/>
                </a:lnTo>
                <a:lnTo>
                  <a:pt x="172" y="375"/>
                </a:lnTo>
                <a:lnTo>
                  <a:pt x="172" y="375"/>
                </a:lnTo>
                <a:lnTo>
                  <a:pt x="185" y="375"/>
                </a:lnTo>
                <a:lnTo>
                  <a:pt x="185" y="375"/>
                </a:lnTo>
                <a:close/>
                <a:moveTo>
                  <a:pt x="263" y="174"/>
                </a:moveTo>
                <a:lnTo>
                  <a:pt x="263" y="174"/>
                </a:lnTo>
                <a:lnTo>
                  <a:pt x="263" y="176"/>
                </a:lnTo>
                <a:lnTo>
                  <a:pt x="263" y="176"/>
                </a:lnTo>
                <a:lnTo>
                  <a:pt x="263" y="184"/>
                </a:lnTo>
                <a:lnTo>
                  <a:pt x="263" y="184"/>
                </a:lnTo>
                <a:lnTo>
                  <a:pt x="263" y="186"/>
                </a:lnTo>
                <a:lnTo>
                  <a:pt x="263" y="186"/>
                </a:lnTo>
                <a:lnTo>
                  <a:pt x="263" y="174"/>
                </a:lnTo>
                <a:lnTo>
                  <a:pt x="263" y="174"/>
                </a:lnTo>
                <a:close/>
                <a:moveTo>
                  <a:pt x="30" y="75"/>
                </a:moveTo>
                <a:lnTo>
                  <a:pt x="30" y="75"/>
                </a:lnTo>
                <a:lnTo>
                  <a:pt x="32" y="73"/>
                </a:lnTo>
                <a:lnTo>
                  <a:pt x="32" y="71"/>
                </a:lnTo>
                <a:lnTo>
                  <a:pt x="32" y="71"/>
                </a:lnTo>
                <a:lnTo>
                  <a:pt x="30" y="72"/>
                </a:lnTo>
                <a:lnTo>
                  <a:pt x="30" y="75"/>
                </a:lnTo>
                <a:lnTo>
                  <a:pt x="30" y="75"/>
                </a:lnTo>
                <a:close/>
                <a:moveTo>
                  <a:pt x="175" y="335"/>
                </a:moveTo>
                <a:lnTo>
                  <a:pt x="175" y="335"/>
                </a:lnTo>
                <a:lnTo>
                  <a:pt x="175" y="332"/>
                </a:lnTo>
                <a:lnTo>
                  <a:pt x="175" y="332"/>
                </a:lnTo>
                <a:lnTo>
                  <a:pt x="172" y="332"/>
                </a:lnTo>
                <a:lnTo>
                  <a:pt x="172" y="332"/>
                </a:lnTo>
                <a:lnTo>
                  <a:pt x="172" y="335"/>
                </a:lnTo>
                <a:lnTo>
                  <a:pt x="172" y="335"/>
                </a:lnTo>
                <a:lnTo>
                  <a:pt x="175" y="335"/>
                </a:lnTo>
                <a:lnTo>
                  <a:pt x="175" y="335"/>
                </a:lnTo>
                <a:close/>
                <a:moveTo>
                  <a:pt x="41" y="63"/>
                </a:moveTo>
                <a:lnTo>
                  <a:pt x="41" y="63"/>
                </a:lnTo>
                <a:lnTo>
                  <a:pt x="41" y="61"/>
                </a:lnTo>
                <a:lnTo>
                  <a:pt x="41" y="61"/>
                </a:lnTo>
                <a:lnTo>
                  <a:pt x="39" y="62"/>
                </a:lnTo>
                <a:lnTo>
                  <a:pt x="39" y="63"/>
                </a:lnTo>
                <a:lnTo>
                  <a:pt x="39" y="63"/>
                </a:lnTo>
                <a:lnTo>
                  <a:pt x="41" y="63"/>
                </a:lnTo>
                <a:lnTo>
                  <a:pt x="41" y="63"/>
                </a:lnTo>
                <a:close/>
                <a:moveTo>
                  <a:pt x="280" y="49"/>
                </a:moveTo>
                <a:lnTo>
                  <a:pt x="280" y="49"/>
                </a:lnTo>
                <a:lnTo>
                  <a:pt x="282" y="46"/>
                </a:lnTo>
                <a:lnTo>
                  <a:pt x="280" y="44"/>
                </a:lnTo>
                <a:lnTo>
                  <a:pt x="280" y="44"/>
                </a:lnTo>
                <a:lnTo>
                  <a:pt x="279" y="45"/>
                </a:lnTo>
                <a:lnTo>
                  <a:pt x="279" y="46"/>
                </a:lnTo>
                <a:lnTo>
                  <a:pt x="279" y="46"/>
                </a:lnTo>
                <a:lnTo>
                  <a:pt x="280" y="49"/>
                </a:lnTo>
                <a:lnTo>
                  <a:pt x="280" y="49"/>
                </a:lnTo>
                <a:close/>
                <a:moveTo>
                  <a:pt x="24" y="216"/>
                </a:moveTo>
                <a:lnTo>
                  <a:pt x="24" y="216"/>
                </a:lnTo>
                <a:lnTo>
                  <a:pt x="23" y="217"/>
                </a:lnTo>
                <a:lnTo>
                  <a:pt x="23" y="217"/>
                </a:lnTo>
                <a:lnTo>
                  <a:pt x="22" y="220"/>
                </a:lnTo>
                <a:lnTo>
                  <a:pt x="22" y="220"/>
                </a:lnTo>
                <a:lnTo>
                  <a:pt x="24" y="218"/>
                </a:lnTo>
                <a:lnTo>
                  <a:pt x="24" y="216"/>
                </a:lnTo>
                <a:lnTo>
                  <a:pt x="24" y="216"/>
                </a:lnTo>
                <a:close/>
                <a:moveTo>
                  <a:pt x="300" y="93"/>
                </a:moveTo>
                <a:lnTo>
                  <a:pt x="300" y="93"/>
                </a:lnTo>
                <a:lnTo>
                  <a:pt x="302" y="93"/>
                </a:lnTo>
                <a:lnTo>
                  <a:pt x="302" y="93"/>
                </a:lnTo>
                <a:lnTo>
                  <a:pt x="300" y="81"/>
                </a:lnTo>
                <a:lnTo>
                  <a:pt x="300" y="81"/>
                </a:lnTo>
                <a:lnTo>
                  <a:pt x="300" y="93"/>
                </a:lnTo>
                <a:lnTo>
                  <a:pt x="300" y="93"/>
                </a:lnTo>
                <a:close/>
                <a:moveTo>
                  <a:pt x="140" y="11"/>
                </a:moveTo>
                <a:lnTo>
                  <a:pt x="140" y="11"/>
                </a:lnTo>
                <a:lnTo>
                  <a:pt x="140" y="12"/>
                </a:lnTo>
                <a:lnTo>
                  <a:pt x="140" y="12"/>
                </a:lnTo>
                <a:lnTo>
                  <a:pt x="142" y="12"/>
                </a:lnTo>
                <a:lnTo>
                  <a:pt x="142" y="12"/>
                </a:lnTo>
                <a:lnTo>
                  <a:pt x="144" y="12"/>
                </a:lnTo>
                <a:lnTo>
                  <a:pt x="144" y="11"/>
                </a:lnTo>
                <a:lnTo>
                  <a:pt x="144" y="11"/>
                </a:lnTo>
                <a:lnTo>
                  <a:pt x="140" y="11"/>
                </a:lnTo>
                <a:lnTo>
                  <a:pt x="140" y="11"/>
                </a:lnTo>
                <a:close/>
                <a:moveTo>
                  <a:pt x="249" y="351"/>
                </a:moveTo>
                <a:lnTo>
                  <a:pt x="249" y="351"/>
                </a:lnTo>
                <a:lnTo>
                  <a:pt x="248" y="349"/>
                </a:lnTo>
                <a:lnTo>
                  <a:pt x="248" y="349"/>
                </a:lnTo>
                <a:lnTo>
                  <a:pt x="248" y="348"/>
                </a:lnTo>
                <a:lnTo>
                  <a:pt x="248" y="348"/>
                </a:lnTo>
                <a:lnTo>
                  <a:pt x="245" y="351"/>
                </a:lnTo>
                <a:lnTo>
                  <a:pt x="245" y="351"/>
                </a:lnTo>
                <a:lnTo>
                  <a:pt x="245" y="351"/>
                </a:lnTo>
                <a:lnTo>
                  <a:pt x="245" y="351"/>
                </a:lnTo>
                <a:lnTo>
                  <a:pt x="248" y="351"/>
                </a:lnTo>
                <a:lnTo>
                  <a:pt x="249" y="351"/>
                </a:lnTo>
                <a:lnTo>
                  <a:pt x="249" y="351"/>
                </a:lnTo>
                <a:close/>
                <a:moveTo>
                  <a:pt x="169" y="348"/>
                </a:moveTo>
                <a:lnTo>
                  <a:pt x="169" y="348"/>
                </a:lnTo>
                <a:lnTo>
                  <a:pt x="168" y="356"/>
                </a:lnTo>
                <a:lnTo>
                  <a:pt x="168" y="356"/>
                </a:lnTo>
                <a:lnTo>
                  <a:pt x="169" y="353"/>
                </a:lnTo>
                <a:lnTo>
                  <a:pt x="169" y="353"/>
                </a:lnTo>
                <a:lnTo>
                  <a:pt x="169" y="351"/>
                </a:lnTo>
                <a:lnTo>
                  <a:pt x="169" y="351"/>
                </a:lnTo>
                <a:lnTo>
                  <a:pt x="169" y="349"/>
                </a:lnTo>
                <a:lnTo>
                  <a:pt x="169" y="348"/>
                </a:lnTo>
                <a:lnTo>
                  <a:pt x="169" y="348"/>
                </a:lnTo>
                <a:close/>
                <a:moveTo>
                  <a:pt x="57" y="19"/>
                </a:moveTo>
                <a:lnTo>
                  <a:pt x="57" y="19"/>
                </a:lnTo>
                <a:lnTo>
                  <a:pt x="61" y="19"/>
                </a:lnTo>
                <a:lnTo>
                  <a:pt x="61" y="19"/>
                </a:lnTo>
                <a:lnTo>
                  <a:pt x="61" y="18"/>
                </a:lnTo>
                <a:lnTo>
                  <a:pt x="61" y="18"/>
                </a:lnTo>
                <a:lnTo>
                  <a:pt x="57" y="18"/>
                </a:lnTo>
                <a:lnTo>
                  <a:pt x="57" y="18"/>
                </a:lnTo>
                <a:lnTo>
                  <a:pt x="57" y="18"/>
                </a:lnTo>
                <a:lnTo>
                  <a:pt x="57" y="18"/>
                </a:lnTo>
                <a:lnTo>
                  <a:pt x="57" y="19"/>
                </a:lnTo>
                <a:lnTo>
                  <a:pt x="57" y="19"/>
                </a:lnTo>
                <a:close/>
                <a:moveTo>
                  <a:pt x="209" y="343"/>
                </a:moveTo>
                <a:lnTo>
                  <a:pt x="209" y="343"/>
                </a:lnTo>
                <a:lnTo>
                  <a:pt x="209" y="343"/>
                </a:lnTo>
                <a:lnTo>
                  <a:pt x="209" y="343"/>
                </a:lnTo>
                <a:lnTo>
                  <a:pt x="205" y="343"/>
                </a:lnTo>
                <a:lnTo>
                  <a:pt x="205" y="343"/>
                </a:lnTo>
                <a:lnTo>
                  <a:pt x="203" y="345"/>
                </a:lnTo>
                <a:lnTo>
                  <a:pt x="203" y="345"/>
                </a:lnTo>
                <a:lnTo>
                  <a:pt x="209" y="343"/>
                </a:lnTo>
                <a:lnTo>
                  <a:pt x="209" y="343"/>
                </a:lnTo>
                <a:close/>
                <a:moveTo>
                  <a:pt x="228" y="349"/>
                </a:moveTo>
                <a:lnTo>
                  <a:pt x="228" y="349"/>
                </a:lnTo>
                <a:lnTo>
                  <a:pt x="228" y="349"/>
                </a:lnTo>
                <a:lnTo>
                  <a:pt x="228" y="349"/>
                </a:lnTo>
                <a:lnTo>
                  <a:pt x="229" y="349"/>
                </a:lnTo>
                <a:lnTo>
                  <a:pt x="229" y="349"/>
                </a:lnTo>
                <a:lnTo>
                  <a:pt x="233" y="349"/>
                </a:lnTo>
                <a:lnTo>
                  <a:pt x="233" y="349"/>
                </a:lnTo>
                <a:lnTo>
                  <a:pt x="235" y="349"/>
                </a:lnTo>
                <a:lnTo>
                  <a:pt x="236" y="348"/>
                </a:lnTo>
                <a:lnTo>
                  <a:pt x="236" y="348"/>
                </a:lnTo>
                <a:lnTo>
                  <a:pt x="228" y="349"/>
                </a:lnTo>
                <a:lnTo>
                  <a:pt x="228" y="349"/>
                </a:lnTo>
                <a:close/>
                <a:moveTo>
                  <a:pt x="154" y="39"/>
                </a:moveTo>
                <a:lnTo>
                  <a:pt x="154" y="39"/>
                </a:lnTo>
                <a:lnTo>
                  <a:pt x="155" y="41"/>
                </a:lnTo>
                <a:lnTo>
                  <a:pt x="155" y="41"/>
                </a:lnTo>
                <a:lnTo>
                  <a:pt x="157" y="42"/>
                </a:lnTo>
                <a:lnTo>
                  <a:pt x="157" y="42"/>
                </a:lnTo>
                <a:lnTo>
                  <a:pt x="157" y="42"/>
                </a:lnTo>
                <a:lnTo>
                  <a:pt x="159" y="42"/>
                </a:lnTo>
                <a:lnTo>
                  <a:pt x="159" y="42"/>
                </a:lnTo>
                <a:lnTo>
                  <a:pt x="159" y="42"/>
                </a:lnTo>
                <a:lnTo>
                  <a:pt x="159" y="42"/>
                </a:lnTo>
                <a:lnTo>
                  <a:pt x="154" y="39"/>
                </a:lnTo>
                <a:lnTo>
                  <a:pt x="154" y="39"/>
                </a:lnTo>
                <a:close/>
                <a:moveTo>
                  <a:pt x="276" y="54"/>
                </a:moveTo>
                <a:lnTo>
                  <a:pt x="276" y="54"/>
                </a:lnTo>
                <a:lnTo>
                  <a:pt x="276" y="49"/>
                </a:lnTo>
                <a:lnTo>
                  <a:pt x="276" y="49"/>
                </a:lnTo>
                <a:lnTo>
                  <a:pt x="275" y="54"/>
                </a:lnTo>
                <a:lnTo>
                  <a:pt x="275" y="54"/>
                </a:lnTo>
                <a:lnTo>
                  <a:pt x="276" y="54"/>
                </a:lnTo>
                <a:lnTo>
                  <a:pt x="276" y="54"/>
                </a:lnTo>
                <a:close/>
                <a:moveTo>
                  <a:pt x="108" y="18"/>
                </a:moveTo>
                <a:lnTo>
                  <a:pt x="108" y="18"/>
                </a:lnTo>
                <a:lnTo>
                  <a:pt x="108" y="18"/>
                </a:lnTo>
                <a:lnTo>
                  <a:pt x="108" y="18"/>
                </a:lnTo>
                <a:lnTo>
                  <a:pt x="108" y="18"/>
                </a:lnTo>
                <a:lnTo>
                  <a:pt x="108" y="18"/>
                </a:lnTo>
                <a:lnTo>
                  <a:pt x="104" y="18"/>
                </a:lnTo>
                <a:lnTo>
                  <a:pt x="104" y="18"/>
                </a:lnTo>
                <a:lnTo>
                  <a:pt x="103" y="18"/>
                </a:lnTo>
                <a:lnTo>
                  <a:pt x="103" y="18"/>
                </a:lnTo>
                <a:lnTo>
                  <a:pt x="103" y="18"/>
                </a:lnTo>
                <a:lnTo>
                  <a:pt x="108" y="18"/>
                </a:lnTo>
                <a:lnTo>
                  <a:pt x="108" y="18"/>
                </a:lnTo>
                <a:close/>
                <a:moveTo>
                  <a:pt x="57" y="24"/>
                </a:moveTo>
                <a:lnTo>
                  <a:pt x="57" y="24"/>
                </a:lnTo>
                <a:lnTo>
                  <a:pt x="59" y="24"/>
                </a:lnTo>
                <a:lnTo>
                  <a:pt x="61" y="22"/>
                </a:lnTo>
                <a:lnTo>
                  <a:pt x="61" y="22"/>
                </a:lnTo>
                <a:lnTo>
                  <a:pt x="57" y="22"/>
                </a:lnTo>
                <a:lnTo>
                  <a:pt x="57" y="22"/>
                </a:lnTo>
                <a:lnTo>
                  <a:pt x="57" y="24"/>
                </a:lnTo>
                <a:lnTo>
                  <a:pt x="57" y="24"/>
                </a:lnTo>
                <a:close/>
                <a:moveTo>
                  <a:pt x="29" y="49"/>
                </a:moveTo>
                <a:lnTo>
                  <a:pt x="29" y="49"/>
                </a:lnTo>
                <a:lnTo>
                  <a:pt x="29" y="49"/>
                </a:lnTo>
                <a:lnTo>
                  <a:pt x="29" y="49"/>
                </a:lnTo>
                <a:lnTo>
                  <a:pt x="30" y="44"/>
                </a:lnTo>
                <a:lnTo>
                  <a:pt x="30" y="44"/>
                </a:lnTo>
                <a:lnTo>
                  <a:pt x="27" y="45"/>
                </a:lnTo>
                <a:lnTo>
                  <a:pt x="27" y="45"/>
                </a:lnTo>
                <a:lnTo>
                  <a:pt x="27" y="46"/>
                </a:lnTo>
                <a:lnTo>
                  <a:pt x="27" y="46"/>
                </a:lnTo>
                <a:lnTo>
                  <a:pt x="29" y="49"/>
                </a:lnTo>
                <a:lnTo>
                  <a:pt x="29" y="49"/>
                </a:lnTo>
                <a:close/>
                <a:moveTo>
                  <a:pt x="262" y="34"/>
                </a:moveTo>
                <a:lnTo>
                  <a:pt x="262" y="34"/>
                </a:lnTo>
                <a:lnTo>
                  <a:pt x="263" y="32"/>
                </a:lnTo>
                <a:lnTo>
                  <a:pt x="263" y="32"/>
                </a:lnTo>
                <a:lnTo>
                  <a:pt x="263" y="31"/>
                </a:lnTo>
                <a:lnTo>
                  <a:pt x="263" y="31"/>
                </a:lnTo>
                <a:lnTo>
                  <a:pt x="260" y="29"/>
                </a:lnTo>
                <a:lnTo>
                  <a:pt x="260" y="29"/>
                </a:lnTo>
                <a:lnTo>
                  <a:pt x="262" y="34"/>
                </a:lnTo>
                <a:lnTo>
                  <a:pt x="262" y="34"/>
                </a:lnTo>
                <a:close/>
                <a:moveTo>
                  <a:pt x="46" y="176"/>
                </a:moveTo>
                <a:lnTo>
                  <a:pt x="46" y="176"/>
                </a:lnTo>
                <a:lnTo>
                  <a:pt x="46" y="176"/>
                </a:lnTo>
                <a:lnTo>
                  <a:pt x="46" y="176"/>
                </a:lnTo>
                <a:lnTo>
                  <a:pt x="47" y="166"/>
                </a:lnTo>
                <a:lnTo>
                  <a:pt x="47" y="166"/>
                </a:lnTo>
                <a:lnTo>
                  <a:pt x="47" y="166"/>
                </a:lnTo>
                <a:lnTo>
                  <a:pt x="47" y="166"/>
                </a:lnTo>
                <a:lnTo>
                  <a:pt x="46" y="167"/>
                </a:lnTo>
                <a:lnTo>
                  <a:pt x="46" y="167"/>
                </a:lnTo>
                <a:lnTo>
                  <a:pt x="46" y="176"/>
                </a:lnTo>
                <a:lnTo>
                  <a:pt x="46" y="176"/>
                </a:lnTo>
                <a:close/>
                <a:moveTo>
                  <a:pt x="19" y="216"/>
                </a:moveTo>
                <a:lnTo>
                  <a:pt x="19" y="216"/>
                </a:lnTo>
                <a:lnTo>
                  <a:pt x="20" y="214"/>
                </a:lnTo>
                <a:lnTo>
                  <a:pt x="20" y="214"/>
                </a:lnTo>
                <a:lnTo>
                  <a:pt x="20" y="211"/>
                </a:lnTo>
                <a:lnTo>
                  <a:pt x="20" y="211"/>
                </a:lnTo>
                <a:lnTo>
                  <a:pt x="20" y="210"/>
                </a:lnTo>
                <a:lnTo>
                  <a:pt x="20" y="210"/>
                </a:lnTo>
                <a:lnTo>
                  <a:pt x="19" y="213"/>
                </a:lnTo>
                <a:lnTo>
                  <a:pt x="19" y="213"/>
                </a:lnTo>
                <a:lnTo>
                  <a:pt x="19" y="216"/>
                </a:lnTo>
                <a:lnTo>
                  <a:pt x="19" y="216"/>
                </a:lnTo>
                <a:close/>
                <a:moveTo>
                  <a:pt x="279" y="191"/>
                </a:moveTo>
                <a:lnTo>
                  <a:pt x="279" y="191"/>
                </a:lnTo>
                <a:lnTo>
                  <a:pt x="280" y="179"/>
                </a:lnTo>
                <a:lnTo>
                  <a:pt x="280" y="179"/>
                </a:lnTo>
                <a:lnTo>
                  <a:pt x="280" y="179"/>
                </a:lnTo>
                <a:lnTo>
                  <a:pt x="280" y="179"/>
                </a:lnTo>
                <a:lnTo>
                  <a:pt x="279" y="191"/>
                </a:lnTo>
                <a:lnTo>
                  <a:pt x="279" y="191"/>
                </a:lnTo>
                <a:close/>
                <a:moveTo>
                  <a:pt x="255" y="356"/>
                </a:moveTo>
                <a:lnTo>
                  <a:pt x="255" y="356"/>
                </a:lnTo>
                <a:lnTo>
                  <a:pt x="257" y="356"/>
                </a:lnTo>
                <a:lnTo>
                  <a:pt x="257" y="356"/>
                </a:lnTo>
                <a:lnTo>
                  <a:pt x="257" y="355"/>
                </a:lnTo>
                <a:lnTo>
                  <a:pt x="259" y="353"/>
                </a:lnTo>
                <a:lnTo>
                  <a:pt x="259" y="353"/>
                </a:lnTo>
                <a:lnTo>
                  <a:pt x="256" y="355"/>
                </a:lnTo>
                <a:lnTo>
                  <a:pt x="256" y="355"/>
                </a:lnTo>
                <a:lnTo>
                  <a:pt x="256" y="355"/>
                </a:lnTo>
                <a:lnTo>
                  <a:pt x="255" y="356"/>
                </a:lnTo>
                <a:lnTo>
                  <a:pt x="255" y="356"/>
                </a:lnTo>
                <a:close/>
                <a:moveTo>
                  <a:pt x="221" y="365"/>
                </a:moveTo>
                <a:lnTo>
                  <a:pt x="221" y="365"/>
                </a:lnTo>
                <a:lnTo>
                  <a:pt x="225" y="366"/>
                </a:lnTo>
                <a:lnTo>
                  <a:pt x="228" y="363"/>
                </a:lnTo>
                <a:lnTo>
                  <a:pt x="228" y="363"/>
                </a:lnTo>
                <a:lnTo>
                  <a:pt x="221" y="365"/>
                </a:lnTo>
                <a:lnTo>
                  <a:pt x="221" y="365"/>
                </a:lnTo>
                <a:close/>
                <a:moveTo>
                  <a:pt x="118" y="363"/>
                </a:moveTo>
                <a:lnTo>
                  <a:pt x="118" y="363"/>
                </a:lnTo>
                <a:lnTo>
                  <a:pt x="121" y="365"/>
                </a:lnTo>
                <a:lnTo>
                  <a:pt x="122" y="365"/>
                </a:lnTo>
                <a:lnTo>
                  <a:pt x="122" y="365"/>
                </a:lnTo>
                <a:lnTo>
                  <a:pt x="120" y="363"/>
                </a:lnTo>
                <a:lnTo>
                  <a:pt x="120" y="362"/>
                </a:lnTo>
                <a:lnTo>
                  <a:pt x="121" y="360"/>
                </a:lnTo>
                <a:lnTo>
                  <a:pt x="121" y="360"/>
                </a:lnTo>
                <a:lnTo>
                  <a:pt x="121" y="360"/>
                </a:lnTo>
                <a:lnTo>
                  <a:pt x="121" y="360"/>
                </a:lnTo>
                <a:lnTo>
                  <a:pt x="118" y="363"/>
                </a:lnTo>
                <a:lnTo>
                  <a:pt x="118" y="363"/>
                </a:lnTo>
                <a:close/>
                <a:moveTo>
                  <a:pt x="290" y="109"/>
                </a:moveTo>
                <a:lnTo>
                  <a:pt x="290" y="109"/>
                </a:lnTo>
                <a:lnTo>
                  <a:pt x="289" y="110"/>
                </a:lnTo>
                <a:lnTo>
                  <a:pt x="289" y="112"/>
                </a:lnTo>
                <a:lnTo>
                  <a:pt x="289" y="112"/>
                </a:lnTo>
                <a:lnTo>
                  <a:pt x="289" y="115"/>
                </a:lnTo>
                <a:lnTo>
                  <a:pt x="289" y="115"/>
                </a:lnTo>
                <a:lnTo>
                  <a:pt x="289" y="116"/>
                </a:lnTo>
                <a:lnTo>
                  <a:pt x="289" y="116"/>
                </a:lnTo>
                <a:lnTo>
                  <a:pt x="289" y="116"/>
                </a:lnTo>
                <a:lnTo>
                  <a:pt x="289" y="116"/>
                </a:lnTo>
                <a:lnTo>
                  <a:pt x="290" y="109"/>
                </a:lnTo>
                <a:lnTo>
                  <a:pt x="290" y="109"/>
                </a:lnTo>
                <a:close/>
                <a:moveTo>
                  <a:pt x="54" y="25"/>
                </a:moveTo>
                <a:lnTo>
                  <a:pt x="54" y="25"/>
                </a:lnTo>
                <a:lnTo>
                  <a:pt x="54" y="22"/>
                </a:lnTo>
                <a:lnTo>
                  <a:pt x="54" y="22"/>
                </a:lnTo>
                <a:lnTo>
                  <a:pt x="51" y="24"/>
                </a:lnTo>
                <a:lnTo>
                  <a:pt x="51" y="25"/>
                </a:lnTo>
                <a:lnTo>
                  <a:pt x="51" y="25"/>
                </a:lnTo>
                <a:lnTo>
                  <a:pt x="54" y="25"/>
                </a:lnTo>
                <a:lnTo>
                  <a:pt x="54" y="25"/>
                </a:lnTo>
                <a:close/>
                <a:moveTo>
                  <a:pt x="188" y="14"/>
                </a:move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lnTo>
                  <a:pt x="191" y="19"/>
                </a:lnTo>
                <a:lnTo>
                  <a:pt x="191" y="19"/>
                </a:lnTo>
                <a:lnTo>
                  <a:pt x="191" y="18"/>
                </a:lnTo>
                <a:lnTo>
                  <a:pt x="191" y="18"/>
                </a:ln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lnTo>
                  <a:pt x="188" y="14"/>
                </a:lnTo>
                <a:close/>
                <a:moveTo>
                  <a:pt x="233" y="360"/>
                </a:moveTo>
                <a:lnTo>
                  <a:pt x="233" y="360"/>
                </a:lnTo>
                <a:lnTo>
                  <a:pt x="232" y="360"/>
                </a:lnTo>
                <a:lnTo>
                  <a:pt x="232" y="360"/>
                </a:lnTo>
                <a:lnTo>
                  <a:pt x="226" y="360"/>
                </a:lnTo>
                <a:lnTo>
                  <a:pt x="226" y="360"/>
                </a:lnTo>
                <a:lnTo>
                  <a:pt x="226" y="362"/>
                </a:lnTo>
                <a:lnTo>
                  <a:pt x="226" y="362"/>
                </a:lnTo>
                <a:lnTo>
                  <a:pt x="233" y="360"/>
                </a:lnTo>
                <a:lnTo>
                  <a:pt x="233" y="360"/>
                </a:lnTo>
                <a:close/>
                <a:moveTo>
                  <a:pt x="41" y="123"/>
                </a:moveTo>
                <a:lnTo>
                  <a:pt x="41" y="123"/>
                </a:lnTo>
                <a:lnTo>
                  <a:pt x="41" y="123"/>
                </a:lnTo>
                <a:lnTo>
                  <a:pt x="41" y="123"/>
                </a:lnTo>
                <a:lnTo>
                  <a:pt x="41" y="125"/>
                </a:lnTo>
                <a:lnTo>
                  <a:pt x="41" y="125"/>
                </a:lnTo>
                <a:lnTo>
                  <a:pt x="40" y="130"/>
                </a:lnTo>
                <a:lnTo>
                  <a:pt x="40" y="130"/>
                </a:lnTo>
                <a:lnTo>
                  <a:pt x="41" y="130"/>
                </a:lnTo>
                <a:lnTo>
                  <a:pt x="41" y="130"/>
                </a:lnTo>
                <a:lnTo>
                  <a:pt x="41" y="123"/>
                </a:lnTo>
                <a:lnTo>
                  <a:pt x="41" y="123"/>
                </a:lnTo>
                <a:close/>
                <a:moveTo>
                  <a:pt x="125" y="372"/>
                </a:moveTo>
                <a:lnTo>
                  <a:pt x="125" y="372"/>
                </a:lnTo>
                <a:lnTo>
                  <a:pt x="128" y="370"/>
                </a:lnTo>
                <a:lnTo>
                  <a:pt x="130" y="370"/>
                </a:lnTo>
                <a:lnTo>
                  <a:pt x="130" y="370"/>
                </a:lnTo>
                <a:lnTo>
                  <a:pt x="125" y="369"/>
                </a:lnTo>
                <a:lnTo>
                  <a:pt x="125" y="369"/>
                </a:lnTo>
                <a:lnTo>
                  <a:pt x="125" y="372"/>
                </a:lnTo>
                <a:lnTo>
                  <a:pt x="125" y="372"/>
                </a:lnTo>
                <a:close/>
                <a:moveTo>
                  <a:pt x="226" y="31"/>
                </a:moveTo>
                <a:lnTo>
                  <a:pt x="226" y="31"/>
                </a:lnTo>
                <a:lnTo>
                  <a:pt x="226" y="31"/>
                </a:lnTo>
                <a:lnTo>
                  <a:pt x="226" y="31"/>
                </a:lnTo>
                <a:lnTo>
                  <a:pt x="223" y="29"/>
                </a:lnTo>
                <a:lnTo>
                  <a:pt x="223" y="29"/>
                </a:lnTo>
                <a:lnTo>
                  <a:pt x="222" y="29"/>
                </a:lnTo>
                <a:lnTo>
                  <a:pt x="221" y="31"/>
                </a:lnTo>
                <a:lnTo>
                  <a:pt x="221" y="31"/>
                </a:lnTo>
                <a:lnTo>
                  <a:pt x="223" y="31"/>
                </a:lnTo>
                <a:lnTo>
                  <a:pt x="226" y="31"/>
                </a:lnTo>
                <a:lnTo>
                  <a:pt x="226" y="31"/>
                </a:lnTo>
                <a:close/>
                <a:moveTo>
                  <a:pt x="61" y="362"/>
                </a:moveTo>
                <a:lnTo>
                  <a:pt x="61" y="362"/>
                </a:lnTo>
                <a:lnTo>
                  <a:pt x="61" y="362"/>
                </a:lnTo>
                <a:lnTo>
                  <a:pt x="61" y="362"/>
                </a:lnTo>
                <a:lnTo>
                  <a:pt x="70" y="365"/>
                </a:lnTo>
                <a:lnTo>
                  <a:pt x="70" y="365"/>
                </a:lnTo>
                <a:lnTo>
                  <a:pt x="70" y="363"/>
                </a:lnTo>
                <a:lnTo>
                  <a:pt x="70" y="363"/>
                </a:lnTo>
                <a:lnTo>
                  <a:pt x="61" y="362"/>
                </a:lnTo>
                <a:lnTo>
                  <a:pt x="61" y="362"/>
                </a:lnTo>
                <a:close/>
                <a:moveTo>
                  <a:pt x="260" y="328"/>
                </a:moveTo>
                <a:lnTo>
                  <a:pt x="260" y="328"/>
                </a:lnTo>
                <a:lnTo>
                  <a:pt x="257" y="335"/>
                </a:lnTo>
                <a:lnTo>
                  <a:pt x="257" y="335"/>
                </a:lnTo>
                <a:lnTo>
                  <a:pt x="259" y="333"/>
                </a:lnTo>
                <a:lnTo>
                  <a:pt x="259" y="333"/>
                </a:lnTo>
                <a:lnTo>
                  <a:pt x="259" y="333"/>
                </a:lnTo>
                <a:lnTo>
                  <a:pt x="259" y="333"/>
                </a:lnTo>
                <a:lnTo>
                  <a:pt x="260" y="331"/>
                </a:lnTo>
                <a:lnTo>
                  <a:pt x="260" y="328"/>
                </a:lnTo>
                <a:lnTo>
                  <a:pt x="260" y="328"/>
                </a:lnTo>
                <a:close/>
                <a:moveTo>
                  <a:pt x="46" y="96"/>
                </a:moveTo>
                <a:lnTo>
                  <a:pt x="46" y="96"/>
                </a:lnTo>
                <a:lnTo>
                  <a:pt x="46" y="95"/>
                </a:lnTo>
                <a:lnTo>
                  <a:pt x="46" y="95"/>
                </a:lnTo>
                <a:lnTo>
                  <a:pt x="43" y="96"/>
                </a:lnTo>
                <a:lnTo>
                  <a:pt x="43" y="96"/>
                </a:lnTo>
                <a:lnTo>
                  <a:pt x="41" y="98"/>
                </a:lnTo>
                <a:lnTo>
                  <a:pt x="43" y="99"/>
                </a:lnTo>
                <a:lnTo>
                  <a:pt x="43" y="99"/>
                </a:lnTo>
                <a:lnTo>
                  <a:pt x="43" y="98"/>
                </a:lnTo>
                <a:lnTo>
                  <a:pt x="46" y="96"/>
                </a:lnTo>
                <a:lnTo>
                  <a:pt x="46" y="96"/>
                </a:lnTo>
                <a:close/>
                <a:moveTo>
                  <a:pt x="283" y="162"/>
                </a:moveTo>
                <a:lnTo>
                  <a:pt x="283" y="162"/>
                </a:lnTo>
                <a:lnTo>
                  <a:pt x="284" y="152"/>
                </a:lnTo>
                <a:lnTo>
                  <a:pt x="284" y="152"/>
                </a:lnTo>
                <a:lnTo>
                  <a:pt x="283" y="153"/>
                </a:lnTo>
                <a:lnTo>
                  <a:pt x="283" y="153"/>
                </a:lnTo>
                <a:lnTo>
                  <a:pt x="283" y="162"/>
                </a:lnTo>
                <a:lnTo>
                  <a:pt x="283" y="162"/>
                </a:lnTo>
                <a:close/>
                <a:moveTo>
                  <a:pt x="26" y="210"/>
                </a:moveTo>
                <a:lnTo>
                  <a:pt x="26" y="210"/>
                </a:lnTo>
                <a:lnTo>
                  <a:pt x="27" y="203"/>
                </a:lnTo>
                <a:lnTo>
                  <a:pt x="27" y="203"/>
                </a:lnTo>
                <a:lnTo>
                  <a:pt x="26" y="204"/>
                </a:lnTo>
                <a:lnTo>
                  <a:pt x="26" y="204"/>
                </a:lnTo>
                <a:lnTo>
                  <a:pt x="26" y="208"/>
                </a:lnTo>
                <a:lnTo>
                  <a:pt x="26" y="208"/>
                </a:lnTo>
                <a:lnTo>
                  <a:pt x="26" y="210"/>
                </a:lnTo>
                <a:lnTo>
                  <a:pt x="26" y="210"/>
                </a:lnTo>
                <a:close/>
                <a:moveTo>
                  <a:pt x="44" y="322"/>
                </a:moveTo>
                <a:lnTo>
                  <a:pt x="44" y="322"/>
                </a:lnTo>
                <a:lnTo>
                  <a:pt x="44" y="325"/>
                </a:lnTo>
                <a:lnTo>
                  <a:pt x="47" y="325"/>
                </a:lnTo>
                <a:lnTo>
                  <a:pt x="47" y="325"/>
                </a:lnTo>
                <a:lnTo>
                  <a:pt x="47" y="324"/>
                </a:lnTo>
                <a:lnTo>
                  <a:pt x="44" y="322"/>
                </a:lnTo>
                <a:lnTo>
                  <a:pt x="44" y="322"/>
                </a:lnTo>
                <a:close/>
                <a:moveTo>
                  <a:pt x="221" y="35"/>
                </a:moveTo>
                <a:lnTo>
                  <a:pt x="221" y="35"/>
                </a:lnTo>
                <a:lnTo>
                  <a:pt x="221" y="35"/>
                </a:lnTo>
                <a:lnTo>
                  <a:pt x="221" y="35"/>
                </a:lnTo>
                <a:lnTo>
                  <a:pt x="219" y="35"/>
                </a:lnTo>
                <a:lnTo>
                  <a:pt x="219" y="35"/>
                </a:lnTo>
                <a:lnTo>
                  <a:pt x="218" y="35"/>
                </a:lnTo>
                <a:lnTo>
                  <a:pt x="216" y="36"/>
                </a:lnTo>
                <a:lnTo>
                  <a:pt x="216" y="36"/>
                </a:lnTo>
                <a:lnTo>
                  <a:pt x="219" y="36"/>
                </a:lnTo>
                <a:lnTo>
                  <a:pt x="219" y="36"/>
                </a:lnTo>
                <a:lnTo>
                  <a:pt x="221" y="35"/>
                </a:lnTo>
                <a:lnTo>
                  <a:pt x="221" y="35"/>
                </a:lnTo>
                <a:close/>
                <a:moveTo>
                  <a:pt x="107" y="369"/>
                </a:moveTo>
                <a:lnTo>
                  <a:pt x="107" y="369"/>
                </a:lnTo>
                <a:lnTo>
                  <a:pt x="103" y="368"/>
                </a:lnTo>
                <a:lnTo>
                  <a:pt x="103" y="368"/>
                </a:lnTo>
                <a:lnTo>
                  <a:pt x="103" y="370"/>
                </a:lnTo>
                <a:lnTo>
                  <a:pt x="103" y="370"/>
                </a:lnTo>
                <a:lnTo>
                  <a:pt x="104" y="370"/>
                </a:lnTo>
                <a:lnTo>
                  <a:pt x="107" y="369"/>
                </a:lnTo>
                <a:lnTo>
                  <a:pt x="107" y="369"/>
                </a:lnTo>
                <a:close/>
                <a:moveTo>
                  <a:pt x="26" y="284"/>
                </a:moveTo>
                <a:lnTo>
                  <a:pt x="26" y="284"/>
                </a:lnTo>
                <a:lnTo>
                  <a:pt x="24" y="285"/>
                </a:lnTo>
                <a:lnTo>
                  <a:pt x="24" y="288"/>
                </a:lnTo>
                <a:lnTo>
                  <a:pt x="24" y="288"/>
                </a:lnTo>
                <a:lnTo>
                  <a:pt x="26" y="287"/>
                </a:lnTo>
                <a:lnTo>
                  <a:pt x="26" y="287"/>
                </a:lnTo>
                <a:lnTo>
                  <a:pt x="26" y="284"/>
                </a:lnTo>
                <a:lnTo>
                  <a:pt x="26" y="284"/>
                </a:lnTo>
                <a:close/>
                <a:moveTo>
                  <a:pt x="46" y="66"/>
                </a:moveTo>
                <a:lnTo>
                  <a:pt x="46" y="66"/>
                </a:lnTo>
                <a:lnTo>
                  <a:pt x="44" y="71"/>
                </a:lnTo>
                <a:lnTo>
                  <a:pt x="44" y="76"/>
                </a:lnTo>
                <a:lnTo>
                  <a:pt x="44" y="76"/>
                </a:lnTo>
                <a:lnTo>
                  <a:pt x="46" y="66"/>
                </a:lnTo>
                <a:lnTo>
                  <a:pt x="46" y="66"/>
                </a:lnTo>
                <a:close/>
                <a:moveTo>
                  <a:pt x="221" y="25"/>
                </a:moveTo>
                <a:lnTo>
                  <a:pt x="221" y="25"/>
                </a:lnTo>
                <a:lnTo>
                  <a:pt x="222" y="25"/>
                </a:lnTo>
                <a:lnTo>
                  <a:pt x="222" y="25"/>
                </a:lnTo>
                <a:lnTo>
                  <a:pt x="219" y="24"/>
                </a:lnTo>
                <a:lnTo>
                  <a:pt x="218" y="24"/>
                </a:lnTo>
                <a:lnTo>
                  <a:pt x="218" y="24"/>
                </a:lnTo>
                <a:lnTo>
                  <a:pt x="221" y="25"/>
                </a:lnTo>
                <a:lnTo>
                  <a:pt x="221" y="25"/>
                </a:lnTo>
                <a:close/>
                <a:moveTo>
                  <a:pt x="196" y="19"/>
                </a:moveTo>
                <a:lnTo>
                  <a:pt x="196" y="19"/>
                </a:lnTo>
                <a:lnTo>
                  <a:pt x="195" y="19"/>
                </a:lnTo>
                <a:lnTo>
                  <a:pt x="195" y="19"/>
                </a:lnTo>
                <a:lnTo>
                  <a:pt x="198" y="25"/>
                </a:lnTo>
                <a:lnTo>
                  <a:pt x="198" y="25"/>
                </a:lnTo>
                <a:lnTo>
                  <a:pt x="199" y="24"/>
                </a:lnTo>
                <a:lnTo>
                  <a:pt x="199" y="24"/>
                </a:lnTo>
                <a:lnTo>
                  <a:pt x="196" y="19"/>
                </a:lnTo>
                <a:lnTo>
                  <a:pt x="196" y="19"/>
                </a:lnTo>
                <a:close/>
                <a:moveTo>
                  <a:pt x="233" y="363"/>
                </a:moveTo>
                <a:lnTo>
                  <a:pt x="233" y="363"/>
                </a:lnTo>
                <a:lnTo>
                  <a:pt x="230" y="366"/>
                </a:lnTo>
                <a:lnTo>
                  <a:pt x="230" y="366"/>
                </a:lnTo>
                <a:lnTo>
                  <a:pt x="233" y="366"/>
                </a:lnTo>
                <a:lnTo>
                  <a:pt x="233" y="366"/>
                </a:lnTo>
                <a:lnTo>
                  <a:pt x="233" y="363"/>
                </a:lnTo>
                <a:lnTo>
                  <a:pt x="233" y="363"/>
                </a:lnTo>
                <a:close/>
                <a:moveTo>
                  <a:pt x="17" y="79"/>
                </a:moveTo>
                <a:lnTo>
                  <a:pt x="17" y="79"/>
                </a:lnTo>
                <a:lnTo>
                  <a:pt x="16" y="82"/>
                </a:lnTo>
                <a:lnTo>
                  <a:pt x="16" y="85"/>
                </a:lnTo>
                <a:lnTo>
                  <a:pt x="16" y="85"/>
                </a:lnTo>
                <a:lnTo>
                  <a:pt x="17" y="83"/>
                </a:lnTo>
                <a:lnTo>
                  <a:pt x="17" y="83"/>
                </a:lnTo>
                <a:lnTo>
                  <a:pt x="17" y="81"/>
                </a:lnTo>
                <a:lnTo>
                  <a:pt x="17" y="81"/>
                </a:lnTo>
                <a:lnTo>
                  <a:pt x="17" y="79"/>
                </a:lnTo>
                <a:lnTo>
                  <a:pt x="17" y="79"/>
                </a:lnTo>
                <a:close/>
                <a:moveTo>
                  <a:pt x="44" y="346"/>
                </a:moveTo>
                <a:lnTo>
                  <a:pt x="44" y="346"/>
                </a:lnTo>
                <a:lnTo>
                  <a:pt x="41" y="348"/>
                </a:lnTo>
                <a:lnTo>
                  <a:pt x="41" y="348"/>
                </a:lnTo>
                <a:lnTo>
                  <a:pt x="40" y="349"/>
                </a:lnTo>
                <a:lnTo>
                  <a:pt x="40" y="349"/>
                </a:lnTo>
                <a:lnTo>
                  <a:pt x="40" y="349"/>
                </a:lnTo>
                <a:lnTo>
                  <a:pt x="40" y="349"/>
                </a:lnTo>
                <a:lnTo>
                  <a:pt x="46" y="348"/>
                </a:lnTo>
                <a:lnTo>
                  <a:pt x="46" y="348"/>
                </a:lnTo>
                <a:lnTo>
                  <a:pt x="44" y="346"/>
                </a:lnTo>
                <a:lnTo>
                  <a:pt x="44" y="346"/>
                </a:lnTo>
                <a:close/>
                <a:moveTo>
                  <a:pt x="147" y="41"/>
                </a:moveTo>
                <a:lnTo>
                  <a:pt x="147" y="41"/>
                </a:lnTo>
                <a:lnTo>
                  <a:pt x="147" y="41"/>
                </a:lnTo>
                <a:lnTo>
                  <a:pt x="147" y="41"/>
                </a:lnTo>
                <a:lnTo>
                  <a:pt x="141" y="38"/>
                </a:lnTo>
                <a:lnTo>
                  <a:pt x="141" y="38"/>
                </a:lnTo>
                <a:lnTo>
                  <a:pt x="141" y="39"/>
                </a:lnTo>
                <a:lnTo>
                  <a:pt x="142" y="39"/>
                </a:lnTo>
                <a:lnTo>
                  <a:pt x="142" y="39"/>
                </a:lnTo>
                <a:lnTo>
                  <a:pt x="147" y="41"/>
                </a:lnTo>
                <a:lnTo>
                  <a:pt x="147" y="41"/>
                </a:lnTo>
                <a:close/>
                <a:moveTo>
                  <a:pt x="223" y="44"/>
                </a:moveTo>
                <a:lnTo>
                  <a:pt x="223" y="44"/>
                </a:lnTo>
                <a:lnTo>
                  <a:pt x="229" y="44"/>
                </a:lnTo>
                <a:lnTo>
                  <a:pt x="229" y="44"/>
                </a:lnTo>
                <a:lnTo>
                  <a:pt x="223" y="44"/>
                </a:lnTo>
                <a:lnTo>
                  <a:pt x="223" y="44"/>
                </a:lnTo>
                <a:lnTo>
                  <a:pt x="223" y="44"/>
                </a:lnTo>
                <a:lnTo>
                  <a:pt x="223" y="44"/>
                </a:lnTo>
                <a:close/>
                <a:moveTo>
                  <a:pt x="43" y="139"/>
                </a:moveTo>
                <a:lnTo>
                  <a:pt x="43" y="139"/>
                </a:lnTo>
                <a:lnTo>
                  <a:pt x="41" y="147"/>
                </a:lnTo>
                <a:lnTo>
                  <a:pt x="41" y="147"/>
                </a:lnTo>
                <a:lnTo>
                  <a:pt x="43" y="146"/>
                </a:lnTo>
                <a:lnTo>
                  <a:pt x="43" y="146"/>
                </a:lnTo>
                <a:lnTo>
                  <a:pt x="43" y="139"/>
                </a:lnTo>
                <a:lnTo>
                  <a:pt x="43" y="139"/>
                </a:lnTo>
                <a:close/>
                <a:moveTo>
                  <a:pt x="297" y="83"/>
                </a:moveTo>
                <a:lnTo>
                  <a:pt x="297" y="83"/>
                </a:lnTo>
                <a:lnTo>
                  <a:pt x="296" y="83"/>
                </a:lnTo>
                <a:lnTo>
                  <a:pt x="296" y="83"/>
                </a:lnTo>
                <a:lnTo>
                  <a:pt x="296" y="88"/>
                </a:lnTo>
                <a:lnTo>
                  <a:pt x="296" y="88"/>
                </a:lnTo>
                <a:lnTo>
                  <a:pt x="297" y="89"/>
                </a:lnTo>
                <a:lnTo>
                  <a:pt x="297" y="89"/>
                </a:lnTo>
                <a:lnTo>
                  <a:pt x="297" y="83"/>
                </a:lnTo>
                <a:lnTo>
                  <a:pt x="297" y="83"/>
                </a:lnTo>
                <a:close/>
                <a:moveTo>
                  <a:pt x="16" y="162"/>
                </a:moveTo>
                <a:lnTo>
                  <a:pt x="16" y="162"/>
                </a:lnTo>
                <a:lnTo>
                  <a:pt x="14" y="167"/>
                </a:lnTo>
                <a:lnTo>
                  <a:pt x="14" y="167"/>
                </a:lnTo>
                <a:lnTo>
                  <a:pt x="16" y="169"/>
                </a:lnTo>
                <a:lnTo>
                  <a:pt x="16" y="169"/>
                </a:lnTo>
                <a:lnTo>
                  <a:pt x="16" y="163"/>
                </a:lnTo>
                <a:lnTo>
                  <a:pt x="16" y="163"/>
                </a:lnTo>
                <a:lnTo>
                  <a:pt x="16" y="163"/>
                </a:lnTo>
                <a:lnTo>
                  <a:pt x="16" y="162"/>
                </a:lnTo>
                <a:lnTo>
                  <a:pt x="16" y="162"/>
                </a:lnTo>
                <a:close/>
                <a:moveTo>
                  <a:pt x="60" y="358"/>
                </a:moveTo>
                <a:lnTo>
                  <a:pt x="60" y="358"/>
                </a:lnTo>
                <a:lnTo>
                  <a:pt x="53" y="356"/>
                </a:lnTo>
                <a:lnTo>
                  <a:pt x="53" y="356"/>
                </a:lnTo>
                <a:lnTo>
                  <a:pt x="53" y="358"/>
                </a:lnTo>
                <a:lnTo>
                  <a:pt x="53" y="358"/>
                </a:lnTo>
                <a:lnTo>
                  <a:pt x="60" y="358"/>
                </a:lnTo>
                <a:lnTo>
                  <a:pt x="60" y="358"/>
                </a:lnTo>
                <a:lnTo>
                  <a:pt x="60" y="358"/>
                </a:lnTo>
                <a:lnTo>
                  <a:pt x="60" y="358"/>
                </a:lnTo>
                <a:lnTo>
                  <a:pt x="60" y="358"/>
                </a:lnTo>
                <a:close/>
                <a:moveTo>
                  <a:pt x="259" y="369"/>
                </a:moveTo>
                <a:lnTo>
                  <a:pt x="259" y="369"/>
                </a:lnTo>
                <a:lnTo>
                  <a:pt x="255" y="372"/>
                </a:lnTo>
                <a:lnTo>
                  <a:pt x="255" y="372"/>
                </a:lnTo>
                <a:lnTo>
                  <a:pt x="260" y="370"/>
                </a:lnTo>
                <a:lnTo>
                  <a:pt x="260" y="370"/>
                </a:lnTo>
                <a:lnTo>
                  <a:pt x="259" y="369"/>
                </a:lnTo>
                <a:lnTo>
                  <a:pt x="259" y="369"/>
                </a:lnTo>
                <a:close/>
                <a:moveTo>
                  <a:pt x="252" y="31"/>
                </a:moveTo>
                <a:lnTo>
                  <a:pt x="252" y="31"/>
                </a:lnTo>
                <a:lnTo>
                  <a:pt x="250" y="31"/>
                </a:lnTo>
                <a:lnTo>
                  <a:pt x="250" y="31"/>
                </a:lnTo>
                <a:lnTo>
                  <a:pt x="249" y="34"/>
                </a:lnTo>
                <a:lnTo>
                  <a:pt x="249" y="34"/>
                </a:lnTo>
                <a:lnTo>
                  <a:pt x="248" y="35"/>
                </a:lnTo>
                <a:lnTo>
                  <a:pt x="248" y="35"/>
                </a:lnTo>
                <a:lnTo>
                  <a:pt x="248" y="35"/>
                </a:lnTo>
                <a:lnTo>
                  <a:pt x="248" y="35"/>
                </a:lnTo>
                <a:lnTo>
                  <a:pt x="252" y="31"/>
                </a:lnTo>
                <a:lnTo>
                  <a:pt x="252" y="31"/>
                </a:lnTo>
                <a:close/>
                <a:moveTo>
                  <a:pt x="243" y="342"/>
                </a:moveTo>
                <a:lnTo>
                  <a:pt x="243" y="342"/>
                </a:lnTo>
                <a:lnTo>
                  <a:pt x="246" y="342"/>
                </a:lnTo>
                <a:lnTo>
                  <a:pt x="246" y="341"/>
                </a:lnTo>
                <a:lnTo>
                  <a:pt x="246" y="341"/>
                </a:lnTo>
                <a:lnTo>
                  <a:pt x="248" y="339"/>
                </a:lnTo>
                <a:lnTo>
                  <a:pt x="248" y="339"/>
                </a:lnTo>
                <a:lnTo>
                  <a:pt x="245" y="339"/>
                </a:lnTo>
                <a:lnTo>
                  <a:pt x="243" y="342"/>
                </a:lnTo>
                <a:lnTo>
                  <a:pt x="243" y="342"/>
                </a:lnTo>
                <a:close/>
                <a:moveTo>
                  <a:pt x="267" y="365"/>
                </a:moveTo>
                <a:lnTo>
                  <a:pt x="267" y="365"/>
                </a:lnTo>
                <a:lnTo>
                  <a:pt x="265" y="366"/>
                </a:lnTo>
                <a:lnTo>
                  <a:pt x="265" y="366"/>
                </a:lnTo>
                <a:lnTo>
                  <a:pt x="266" y="368"/>
                </a:lnTo>
                <a:lnTo>
                  <a:pt x="266" y="368"/>
                </a:lnTo>
                <a:lnTo>
                  <a:pt x="267" y="368"/>
                </a:lnTo>
                <a:lnTo>
                  <a:pt x="267" y="368"/>
                </a:lnTo>
                <a:lnTo>
                  <a:pt x="267" y="365"/>
                </a:lnTo>
                <a:lnTo>
                  <a:pt x="267" y="365"/>
                </a:lnTo>
                <a:close/>
                <a:moveTo>
                  <a:pt x="90" y="17"/>
                </a:moveTo>
                <a:lnTo>
                  <a:pt x="90" y="17"/>
                </a:lnTo>
                <a:lnTo>
                  <a:pt x="93" y="18"/>
                </a:lnTo>
                <a:lnTo>
                  <a:pt x="93" y="18"/>
                </a:lnTo>
                <a:lnTo>
                  <a:pt x="93" y="15"/>
                </a:lnTo>
                <a:lnTo>
                  <a:pt x="93" y="15"/>
                </a:lnTo>
                <a:lnTo>
                  <a:pt x="91" y="15"/>
                </a:lnTo>
                <a:lnTo>
                  <a:pt x="91" y="15"/>
                </a:lnTo>
                <a:lnTo>
                  <a:pt x="90" y="17"/>
                </a:lnTo>
                <a:lnTo>
                  <a:pt x="90" y="17"/>
                </a:lnTo>
                <a:close/>
                <a:moveTo>
                  <a:pt x="108" y="22"/>
                </a:moveTo>
                <a:lnTo>
                  <a:pt x="108" y="22"/>
                </a:lnTo>
                <a:lnTo>
                  <a:pt x="101" y="21"/>
                </a:lnTo>
                <a:lnTo>
                  <a:pt x="101" y="21"/>
                </a:lnTo>
                <a:lnTo>
                  <a:pt x="101" y="22"/>
                </a:lnTo>
                <a:lnTo>
                  <a:pt x="101" y="22"/>
                </a:lnTo>
                <a:lnTo>
                  <a:pt x="108" y="22"/>
                </a:lnTo>
                <a:lnTo>
                  <a:pt x="108" y="22"/>
                </a:lnTo>
                <a:close/>
                <a:moveTo>
                  <a:pt x="107" y="353"/>
                </a:moveTo>
                <a:lnTo>
                  <a:pt x="107" y="353"/>
                </a:lnTo>
                <a:lnTo>
                  <a:pt x="105" y="353"/>
                </a:lnTo>
                <a:lnTo>
                  <a:pt x="104" y="355"/>
                </a:lnTo>
                <a:lnTo>
                  <a:pt x="104" y="355"/>
                </a:lnTo>
                <a:lnTo>
                  <a:pt x="105" y="355"/>
                </a:lnTo>
                <a:lnTo>
                  <a:pt x="105" y="355"/>
                </a:lnTo>
                <a:lnTo>
                  <a:pt x="107" y="355"/>
                </a:lnTo>
                <a:lnTo>
                  <a:pt x="107" y="355"/>
                </a:lnTo>
                <a:lnTo>
                  <a:pt x="107" y="353"/>
                </a:lnTo>
                <a:lnTo>
                  <a:pt x="107" y="353"/>
                </a:lnTo>
                <a:close/>
                <a:moveTo>
                  <a:pt x="238" y="358"/>
                </a:moveTo>
                <a:lnTo>
                  <a:pt x="238" y="358"/>
                </a:lnTo>
                <a:lnTo>
                  <a:pt x="240" y="358"/>
                </a:lnTo>
                <a:lnTo>
                  <a:pt x="242" y="356"/>
                </a:lnTo>
                <a:lnTo>
                  <a:pt x="242" y="356"/>
                </a:lnTo>
                <a:lnTo>
                  <a:pt x="240" y="356"/>
                </a:lnTo>
                <a:lnTo>
                  <a:pt x="238" y="358"/>
                </a:lnTo>
                <a:lnTo>
                  <a:pt x="238" y="358"/>
                </a:lnTo>
                <a:close/>
                <a:moveTo>
                  <a:pt x="269" y="258"/>
                </a:moveTo>
                <a:lnTo>
                  <a:pt x="269" y="258"/>
                </a:lnTo>
                <a:lnTo>
                  <a:pt x="269" y="262"/>
                </a:lnTo>
                <a:lnTo>
                  <a:pt x="269" y="262"/>
                </a:lnTo>
                <a:lnTo>
                  <a:pt x="272" y="261"/>
                </a:lnTo>
                <a:lnTo>
                  <a:pt x="272" y="261"/>
                </a:lnTo>
                <a:lnTo>
                  <a:pt x="269" y="260"/>
                </a:lnTo>
                <a:lnTo>
                  <a:pt x="269" y="258"/>
                </a:lnTo>
                <a:lnTo>
                  <a:pt x="269" y="258"/>
                </a:lnTo>
                <a:close/>
                <a:moveTo>
                  <a:pt x="275" y="200"/>
                </a:moveTo>
                <a:lnTo>
                  <a:pt x="275" y="200"/>
                </a:lnTo>
                <a:lnTo>
                  <a:pt x="275" y="201"/>
                </a:lnTo>
                <a:lnTo>
                  <a:pt x="275" y="201"/>
                </a:lnTo>
                <a:lnTo>
                  <a:pt x="275" y="207"/>
                </a:lnTo>
                <a:lnTo>
                  <a:pt x="275" y="207"/>
                </a:lnTo>
                <a:lnTo>
                  <a:pt x="275" y="207"/>
                </a:lnTo>
                <a:lnTo>
                  <a:pt x="275" y="207"/>
                </a:lnTo>
                <a:lnTo>
                  <a:pt x="275" y="207"/>
                </a:lnTo>
                <a:lnTo>
                  <a:pt x="275" y="207"/>
                </a:lnTo>
                <a:lnTo>
                  <a:pt x="275" y="200"/>
                </a:lnTo>
                <a:lnTo>
                  <a:pt x="275" y="200"/>
                </a:lnTo>
                <a:close/>
                <a:moveTo>
                  <a:pt x="108" y="351"/>
                </a:moveTo>
                <a:lnTo>
                  <a:pt x="108" y="351"/>
                </a:lnTo>
                <a:lnTo>
                  <a:pt x="110" y="351"/>
                </a:lnTo>
                <a:lnTo>
                  <a:pt x="110" y="349"/>
                </a:lnTo>
                <a:lnTo>
                  <a:pt x="110" y="349"/>
                </a:lnTo>
                <a:lnTo>
                  <a:pt x="113" y="346"/>
                </a:lnTo>
                <a:lnTo>
                  <a:pt x="113" y="346"/>
                </a:lnTo>
                <a:lnTo>
                  <a:pt x="113" y="346"/>
                </a:lnTo>
                <a:lnTo>
                  <a:pt x="113" y="346"/>
                </a:lnTo>
                <a:lnTo>
                  <a:pt x="113" y="346"/>
                </a:lnTo>
                <a:lnTo>
                  <a:pt x="113" y="346"/>
                </a:lnTo>
                <a:lnTo>
                  <a:pt x="108" y="351"/>
                </a:lnTo>
                <a:lnTo>
                  <a:pt x="108" y="351"/>
                </a:lnTo>
                <a:close/>
                <a:moveTo>
                  <a:pt x="269" y="349"/>
                </a:moveTo>
                <a:lnTo>
                  <a:pt x="269" y="349"/>
                </a:lnTo>
                <a:lnTo>
                  <a:pt x="269" y="348"/>
                </a:lnTo>
                <a:lnTo>
                  <a:pt x="269" y="348"/>
                </a:lnTo>
                <a:lnTo>
                  <a:pt x="265" y="355"/>
                </a:lnTo>
                <a:lnTo>
                  <a:pt x="265" y="355"/>
                </a:lnTo>
                <a:lnTo>
                  <a:pt x="267" y="352"/>
                </a:lnTo>
                <a:lnTo>
                  <a:pt x="269" y="349"/>
                </a:lnTo>
                <a:lnTo>
                  <a:pt x="269" y="349"/>
                </a:lnTo>
                <a:close/>
                <a:moveTo>
                  <a:pt x="63" y="28"/>
                </a:moveTo>
                <a:lnTo>
                  <a:pt x="63" y="28"/>
                </a:lnTo>
                <a:lnTo>
                  <a:pt x="63" y="28"/>
                </a:lnTo>
                <a:lnTo>
                  <a:pt x="63" y="28"/>
                </a:lnTo>
                <a:lnTo>
                  <a:pt x="67" y="25"/>
                </a:lnTo>
                <a:lnTo>
                  <a:pt x="67" y="25"/>
                </a:lnTo>
                <a:lnTo>
                  <a:pt x="67" y="24"/>
                </a:lnTo>
                <a:lnTo>
                  <a:pt x="67" y="24"/>
                </a:lnTo>
                <a:lnTo>
                  <a:pt x="66" y="24"/>
                </a:lnTo>
                <a:lnTo>
                  <a:pt x="66" y="24"/>
                </a:lnTo>
                <a:lnTo>
                  <a:pt x="63" y="28"/>
                </a:lnTo>
                <a:lnTo>
                  <a:pt x="63" y="28"/>
                </a:lnTo>
                <a:close/>
                <a:moveTo>
                  <a:pt x="134" y="356"/>
                </a:moveTo>
                <a:lnTo>
                  <a:pt x="134" y="356"/>
                </a:lnTo>
                <a:lnTo>
                  <a:pt x="137" y="356"/>
                </a:lnTo>
                <a:lnTo>
                  <a:pt x="137" y="356"/>
                </a:lnTo>
                <a:lnTo>
                  <a:pt x="135" y="353"/>
                </a:lnTo>
                <a:lnTo>
                  <a:pt x="135" y="353"/>
                </a:lnTo>
                <a:lnTo>
                  <a:pt x="134" y="356"/>
                </a:lnTo>
                <a:lnTo>
                  <a:pt x="134" y="356"/>
                </a:lnTo>
                <a:close/>
                <a:moveTo>
                  <a:pt x="257" y="45"/>
                </a:moveTo>
                <a:lnTo>
                  <a:pt x="257" y="45"/>
                </a:lnTo>
                <a:lnTo>
                  <a:pt x="249" y="45"/>
                </a:lnTo>
                <a:lnTo>
                  <a:pt x="249" y="45"/>
                </a:lnTo>
                <a:lnTo>
                  <a:pt x="257" y="45"/>
                </a:lnTo>
                <a:lnTo>
                  <a:pt x="257" y="45"/>
                </a:lnTo>
                <a:close/>
                <a:moveTo>
                  <a:pt x="36" y="260"/>
                </a:moveTo>
                <a:lnTo>
                  <a:pt x="36" y="260"/>
                </a:lnTo>
                <a:lnTo>
                  <a:pt x="36" y="255"/>
                </a:lnTo>
                <a:lnTo>
                  <a:pt x="36" y="255"/>
                </a:lnTo>
                <a:lnTo>
                  <a:pt x="34" y="252"/>
                </a:lnTo>
                <a:lnTo>
                  <a:pt x="34" y="252"/>
                </a:lnTo>
                <a:lnTo>
                  <a:pt x="34" y="252"/>
                </a:lnTo>
                <a:lnTo>
                  <a:pt x="34" y="252"/>
                </a:lnTo>
                <a:lnTo>
                  <a:pt x="36" y="260"/>
                </a:lnTo>
                <a:lnTo>
                  <a:pt x="36" y="260"/>
                </a:lnTo>
                <a:close/>
                <a:moveTo>
                  <a:pt x="26" y="68"/>
                </a:moveTo>
                <a:lnTo>
                  <a:pt x="26" y="68"/>
                </a:lnTo>
                <a:lnTo>
                  <a:pt x="27" y="66"/>
                </a:lnTo>
                <a:lnTo>
                  <a:pt x="27" y="63"/>
                </a:lnTo>
                <a:lnTo>
                  <a:pt x="27" y="63"/>
                </a:lnTo>
                <a:lnTo>
                  <a:pt x="26" y="63"/>
                </a:lnTo>
                <a:lnTo>
                  <a:pt x="26" y="63"/>
                </a:lnTo>
                <a:lnTo>
                  <a:pt x="26" y="68"/>
                </a:lnTo>
                <a:lnTo>
                  <a:pt x="26" y="68"/>
                </a:lnTo>
                <a:close/>
                <a:moveTo>
                  <a:pt x="181" y="9"/>
                </a:moveTo>
                <a:lnTo>
                  <a:pt x="181" y="9"/>
                </a:lnTo>
                <a:lnTo>
                  <a:pt x="184" y="11"/>
                </a:lnTo>
                <a:lnTo>
                  <a:pt x="184" y="11"/>
                </a:lnTo>
                <a:lnTo>
                  <a:pt x="184" y="9"/>
                </a:lnTo>
                <a:lnTo>
                  <a:pt x="184" y="9"/>
                </a:lnTo>
                <a:lnTo>
                  <a:pt x="181" y="9"/>
                </a:lnTo>
                <a:lnTo>
                  <a:pt x="181" y="9"/>
                </a:lnTo>
                <a:close/>
                <a:moveTo>
                  <a:pt x="23" y="213"/>
                </a:moveTo>
                <a:lnTo>
                  <a:pt x="23" y="213"/>
                </a:lnTo>
                <a:lnTo>
                  <a:pt x="24" y="213"/>
                </a:lnTo>
                <a:lnTo>
                  <a:pt x="24" y="213"/>
                </a:lnTo>
                <a:lnTo>
                  <a:pt x="23" y="207"/>
                </a:lnTo>
                <a:lnTo>
                  <a:pt x="23" y="207"/>
                </a:lnTo>
                <a:lnTo>
                  <a:pt x="23" y="207"/>
                </a:lnTo>
                <a:lnTo>
                  <a:pt x="23" y="207"/>
                </a:lnTo>
                <a:lnTo>
                  <a:pt x="23" y="213"/>
                </a:lnTo>
                <a:lnTo>
                  <a:pt x="23" y="213"/>
                </a:lnTo>
                <a:close/>
                <a:moveTo>
                  <a:pt x="124" y="15"/>
                </a:moveTo>
                <a:lnTo>
                  <a:pt x="124" y="15"/>
                </a:lnTo>
                <a:lnTo>
                  <a:pt x="122" y="15"/>
                </a:lnTo>
                <a:lnTo>
                  <a:pt x="122" y="15"/>
                </a:lnTo>
                <a:lnTo>
                  <a:pt x="121" y="15"/>
                </a:lnTo>
                <a:lnTo>
                  <a:pt x="118" y="17"/>
                </a:lnTo>
                <a:lnTo>
                  <a:pt x="118" y="17"/>
                </a:lnTo>
                <a:lnTo>
                  <a:pt x="124" y="15"/>
                </a:lnTo>
                <a:lnTo>
                  <a:pt x="124" y="15"/>
                </a:lnTo>
                <a:close/>
                <a:moveTo>
                  <a:pt x="158" y="28"/>
                </a:moveTo>
                <a:lnTo>
                  <a:pt x="158" y="28"/>
                </a:lnTo>
                <a:lnTo>
                  <a:pt x="159" y="31"/>
                </a:lnTo>
                <a:lnTo>
                  <a:pt x="162" y="31"/>
                </a:lnTo>
                <a:lnTo>
                  <a:pt x="162" y="31"/>
                </a:lnTo>
                <a:lnTo>
                  <a:pt x="159" y="29"/>
                </a:lnTo>
                <a:lnTo>
                  <a:pt x="158" y="28"/>
                </a:lnTo>
                <a:lnTo>
                  <a:pt x="158" y="28"/>
                </a:lnTo>
                <a:close/>
                <a:moveTo>
                  <a:pt x="50" y="38"/>
                </a:moveTo>
                <a:lnTo>
                  <a:pt x="50" y="38"/>
                </a:lnTo>
                <a:lnTo>
                  <a:pt x="50" y="38"/>
                </a:lnTo>
                <a:lnTo>
                  <a:pt x="50" y="38"/>
                </a:lnTo>
                <a:lnTo>
                  <a:pt x="47" y="38"/>
                </a:lnTo>
                <a:lnTo>
                  <a:pt x="47" y="38"/>
                </a:lnTo>
                <a:lnTo>
                  <a:pt x="47" y="39"/>
                </a:lnTo>
                <a:lnTo>
                  <a:pt x="47" y="39"/>
                </a:lnTo>
                <a:lnTo>
                  <a:pt x="47" y="42"/>
                </a:lnTo>
                <a:lnTo>
                  <a:pt x="47" y="42"/>
                </a:lnTo>
                <a:lnTo>
                  <a:pt x="47" y="41"/>
                </a:lnTo>
                <a:lnTo>
                  <a:pt x="47" y="41"/>
                </a:lnTo>
                <a:lnTo>
                  <a:pt x="47" y="41"/>
                </a:lnTo>
                <a:lnTo>
                  <a:pt x="49" y="39"/>
                </a:lnTo>
                <a:lnTo>
                  <a:pt x="50" y="39"/>
                </a:lnTo>
                <a:lnTo>
                  <a:pt x="50" y="39"/>
                </a:lnTo>
                <a:lnTo>
                  <a:pt x="50" y="38"/>
                </a:lnTo>
                <a:lnTo>
                  <a:pt x="50" y="38"/>
                </a:lnTo>
                <a:close/>
                <a:moveTo>
                  <a:pt x="294" y="34"/>
                </a:moveTo>
                <a:lnTo>
                  <a:pt x="294" y="34"/>
                </a:lnTo>
                <a:lnTo>
                  <a:pt x="289" y="29"/>
                </a:lnTo>
                <a:lnTo>
                  <a:pt x="289" y="29"/>
                </a:lnTo>
                <a:lnTo>
                  <a:pt x="292" y="31"/>
                </a:lnTo>
                <a:lnTo>
                  <a:pt x="294" y="34"/>
                </a:lnTo>
                <a:lnTo>
                  <a:pt x="294" y="34"/>
                </a:lnTo>
                <a:close/>
                <a:moveTo>
                  <a:pt x="74" y="343"/>
                </a:moveTo>
                <a:lnTo>
                  <a:pt x="74" y="343"/>
                </a:lnTo>
                <a:lnTo>
                  <a:pt x="74" y="345"/>
                </a:lnTo>
                <a:lnTo>
                  <a:pt x="74" y="345"/>
                </a:lnTo>
                <a:lnTo>
                  <a:pt x="80" y="343"/>
                </a:lnTo>
                <a:lnTo>
                  <a:pt x="80" y="343"/>
                </a:lnTo>
                <a:lnTo>
                  <a:pt x="74" y="343"/>
                </a:lnTo>
                <a:lnTo>
                  <a:pt x="74" y="343"/>
                </a:lnTo>
                <a:close/>
                <a:moveTo>
                  <a:pt x="209" y="14"/>
                </a:moveTo>
                <a:lnTo>
                  <a:pt x="209" y="14"/>
                </a:lnTo>
                <a:lnTo>
                  <a:pt x="209" y="14"/>
                </a:lnTo>
                <a:lnTo>
                  <a:pt x="209" y="14"/>
                </a:lnTo>
                <a:lnTo>
                  <a:pt x="211" y="15"/>
                </a:lnTo>
                <a:lnTo>
                  <a:pt x="211" y="15"/>
                </a:lnTo>
                <a:lnTo>
                  <a:pt x="212" y="14"/>
                </a:lnTo>
                <a:lnTo>
                  <a:pt x="212" y="14"/>
                </a:lnTo>
                <a:lnTo>
                  <a:pt x="212" y="14"/>
                </a:lnTo>
                <a:lnTo>
                  <a:pt x="212" y="14"/>
                </a:lnTo>
                <a:lnTo>
                  <a:pt x="209" y="14"/>
                </a:lnTo>
                <a:lnTo>
                  <a:pt x="209" y="14"/>
                </a:lnTo>
                <a:close/>
                <a:moveTo>
                  <a:pt x="267" y="274"/>
                </a:moveTo>
                <a:lnTo>
                  <a:pt x="267" y="274"/>
                </a:lnTo>
                <a:lnTo>
                  <a:pt x="266" y="274"/>
                </a:lnTo>
                <a:lnTo>
                  <a:pt x="266" y="274"/>
                </a:lnTo>
                <a:lnTo>
                  <a:pt x="266" y="279"/>
                </a:lnTo>
                <a:lnTo>
                  <a:pt x="266" y="279"/>
                </a:lnTo>
                <a:lnTo>
                  <a:pt x="266" y="279"/>
                </a:lnTo>
                <a:lnTo>
                  <a:pt x="266" y="279"/>
                </a:lnTo>
                <a:lnTo>
                  <a:pt x="267" y="274"/>
                </a:lnTo>
                <a:lnTo>
                  <a:pt x="267" y="274"/>
                </a:lnTo>
                <a:close/>
                <a:moveTo>
                  <a:pt x="118" y="32"/>
                </a:moveTo>
                <a:lnTo>
                  <a:pt x="118" y="32"/>
                </a:lnTo>
                <a:lnTo>
                  <a:pt x="117" y="35"/>
                </a:lnTo>
                <a:lnTo>
                  <a:pt x="117" y="35"/>
                </a:lnTo>
                <a:lnTo>
                  <a:pt x="120" y="34"/>
                </a:lnTo>
                <a:lnTo>
                  <a:pt x="120" y="34"/>
                </a:lnTo>
                <a:lnTo>
                  <a:pt x="118" y="32"/>
                </a:lnTo>
                <a:lnTo>
                  <a:pt x="118" y="32"/>
                </a:lnTo>
                <a:close/>
                <a:moveTo>
                  <a:pt x="111" y="15"/>
                </a:moveTo>
                <a:lnTo>
                  <a:pt x="111" y="15"/>
                </a:lnTo>
                <a:lnTo>
                  <a:pt x="111" y="15"/>
                </a:lnTo>
                <a:lnTo>
                  <a:pt x="111" y="15"/>
                </a:lnTo>
                <a:lnTo>
                  <a:pt x="114" y="15"/>
                </a:lnTo>
                <a:lnTo>
                  <a:pt x="114" y="15"/>
                </a:lnTo>
                <a:lnTo>
                  <a:pt x="115" y="15"/>
                </a:lnTo>
                <a:lnTo>
                  <a:pt x="115" y="15"/>
                </a:lnTo>
                <a:lnTo>
                  <a:pt x="111" y="15"/>
                </a:lnTo>
                <a:lnTo>
                  <a:pt x="111" y="15"/>
                </a:lnTo>
                <a:close/>
                <a:moveTo>
                  <a:pt x="19" y="139"/>
                </a:moveTo>
                <a:lnTo>
                  <a:pt x="19" y="139"/>
                </a:lnTo>
                <a:lnTo>
                  <a:pt x="19" y="139"/>
                </a:lnTo>
                <a:lnTo>
                  <a:pt x="19" y="139"/>
                </a:lnTo>
                <a:lnTo>
                  <a:pt x="20" y="130"/>
                </a:lnTo>
                <a:lnTo>
                  <a:pt x="20" y="130"/>
                </a:lnTo>
                <a:lnTo>
                  <a:pt x="19" y="129"/>
                </a:lnTo>
                <a:lnTo>
                  <a:pt x="19" y="129"/>
                </a:lnTo>
                <a:lnTo>
                  <a:pt x="19" y="130"/>
                </a:lnTo>
                <a:lnTo>
                  <a:pt x="19" y="130"/>
                </a:lnTo>
                <a:lnTo>
                  <a:pt x="19" y="139"/>
                </a:lnTo>
                <a:lnTo>
                  <a:pt x="19" y="139"/>
                </a:lnTo>
                <a:close/>
                <a:moveTo>
                  <a:pt x="286" y="349"/>
                </a:moveTo>
                <a:lnTo>
                  <a:pt x="286" y="349"/>
                </a:lnTo>
                <a:lnTo>
                  <a:pt x="289" y="342"/>
                </a:lnTo>
                <a:lnTo>
                  <a:pt x="289" y="342"/>
                </a:lnTo>
                <a:lnTo>
                  <a:pt x="286" y="349"/>
                </a:lnTo>
                <a:lnTo>
                  <a:pt x="286" y="349"/>
                </a:lnTo>
                <a:close/>
                <a:moveTo>
                  <a:pt x="263" y="27"/>
                </a:moveTo>
                <a:lnTo>
                  <a:pt x="263" y="27"/>
                </a:lnTo>
                <a:lnTo>
                  <a:pt x="263" y="27"/>
                </a:lnTo>
                <a:lnTo>
                  <a:pt x="263" y="27"/>
                </a:lnTo>
                <a:lnTo>
                  <a:pt x="262" y="24"/>
                </a:lnTo>
                <a:lnTo>
                  <a:pt x="262" y="24"/>
                </a:lnTo>
                <a:lnTo>
                  <a:pt x="260" y="25"/>
                </a:lnTo>
                <a:lnTo>
                  <a:pt x="260" y="25"/>
                </a:lnTo>
                <a:lnTo>
                  <a:pt x="263" y="27"/>
                </a:lnTo>
                <a:lnTo>
                  <a:pt x="263" y="27"/>
                </a:lnTo>
                <a:close/>
                <a:moveTo>
                  <a:pt x="294" y="150"/>
                </a:moveTo>
                <a:lnTo>
                  <a:pt x="294" y="150"/>
                </a:lnTo>
                <a:lnTo>
                  <a:pt x="294" y="154"/>
                </a:lnTo>
                <a:lnTo>
                  <a:pt x="294" y="154"/>
                </a:lnTo>
                <a:lnTo>
                  <a:pt x="296" y="152"/>
                </a:lnTo>
                <a:lnTo>
                  <a:pt x="296" y="152"/>
                </a:lnTo>
                <a:lnTo>
                  <a:pt x="294" y="150"/>
                </a:lnTo>
                <a:lnTo>
                  <a:pt x="294" y="150"/>
                </a:lnTo>
                <a:close/>
                <a:moveTo>
                  <a:pt x="287" y="180"/>
                </a:moveTo>
                <a:lnTo>
                  <a:pt x="287" y="180"/>
                </a:lnTo>
                <a:lnTo>
                  <a:pt x="286" y="184"/>
                </a:lnTo>
                <a:lnTo>
                  <a:pt x="286" y="184"/>
                </a:lnTo>
                <a:lnTo>
                  <a:pt x="287" y="183"/>
                </a:lnTo>
                <a:lnTo>
                  <a:pt x="287" y="183"/>
                </a:lnTo>
                <a:lnTo>
                  <a:pt x="287" y="180"/>
                </a:lnTo>
                <a:lnTo>
                  <a:pt x="287" y="180"/>
                </a:lnTo>
                <a:close/>
                <a:moveTo>
                  <a:pt x="294" y="144"/>
                </a:moveTo>
                <a:lnTo>
                  <a:pt x="294" y="144"/>
                </a:lnTo>
                <a:lnTo>
                  <a:pt x="294" y="147"/>
                </a:lnTo>
                <a:lnTo>
                  <a:pt x="294" y="147"/>
                </a:lnTo>
                <a:lnTo>
                  <a:pt x="296" y="147"/>
                </a:lnTo>
                <a:lnTo>
                  <a:pt x="296" y="147"/>
                </a:lnTo>
                <a:lnTo>
                  <a:pt x="296" y="146"/>
                </a:lnTo>
                <a:lnTo>
                  <a:pt x="296" y="146"/>
                </a:lnTo>
                <a:lnTo>
                  <a:pt x="294" y="144"/>
                </a:lnTo>
                <a:lnTo>
                  <a:pt x="294" y="144"/>
                </a:lnTo>
                <a:close/>
                <a:moveTo>
                  <a:pt x="270" y="329"/>
                </a:moveTo>
                <a:lnTo>
                  <a:pt x="270" y="329"/>
                </a:lnTo>
                <a:lnTo>
                  <a:pt x="267" y="333"/>
                </a:lnTo>
                <a:lnTo>
                  <a:pt x="267" y="333"/>
                </a:lnTo>
                <a:lnTo>
                  <a:pt x="269" y="332"/>
                </a:lnTo>
                <a:lnTo>
                  <a:pt x="270" y="329"/>
                </a:lnTo>
                <a:lnTo>
                  <a:pt x="270" y="329"/>
                </a:lnTo>
                <a:close/>
                <a:moveTo>
                  <a:pt x="34" y="137"/>
                </a:moveTo>
                <a:lnTo>
                  <a:pt x="34" y="137"/>
                </a:lnTo>
                <a:lnTo>
                  <a:pt x="33" y="139"/>
                </a:lnTo>
                <a:lnTo>
                  <a:pt x="33" y="140"/>
                </a:lnTo>
                <a:lnTo>
                  <a:pt x="33" y="140"/>
                </a:lnTo>
                <a:lnTo>
                  <a:pt x="34" y="139"/>
                </a:lnTo>
                <a:lnTo>
                  <a:pt x="34" y="137"/>
                </a:lnTo>
                <a:lnTo>
                  <a:pt x="34" y="137"/>
                </a:lnTo>
                <a:close/>
                <a:moveTo>
                  <a:pt x="250" y="372"/>
                </a:moveTo>
                <a:lnTo>
                  <a:pt x="250" y="372"/>
                </a:lnTo>
                <a:lnTo>
                  <a:pt x="252" y="369"/>
                </a:lnTo>
                <a:lnTo>
                  <a:pt x="252" y="369"/>
                </a:lnTo>
                <a:lnTo>
                  <a:pt x="249" y="372"/>
                </a:lnTo>
                <a:lnTo>
                  <a:pt x="249" y="372"/>
                </a:lnTo>
                <a:lnTo>
                  <a:pt x="250" y="372"/>
                </a:lnTo>
                <a:lnTo>
                  <a:pt x="250" y="372"/>
                </a:lnTo>
                <a:close/>
                <a:moveTo>
                  <a:pt x="22" y="143"/>
                </a:moveTo>
                <a:lnTo>
                  <a:pt x="22" y="143"/>
                </a:lnTo>
                <a:lnTo>
                  <a:pt x="23" y="142"/>
                </a:lnTo>
                <a:lnTo>
                  <a:pt x="23" y="139"/>
                </a:lnTo>
                <a:lnTo>
                  <a:pt x="23" y="139"/>
                </a:lnTo>
                <a:lnTo>
                  <a:pt x="22" y="140"/>
                </a:lnTo>
                <a:lnTo>
                  <a:pt x="22" y="143"/>
                </a:lnTo>
                <a:lnTo>
                  <a:pt x="22" y="143"/>
                </a:lnTo>
                <a:close/>
                <a:moveTo>
                  <a:pt x="67" y="352"/>
                </a:moveTo>
                <a:lnTo>
                  <a:pt x="67" y="352"/>
                </a:lnTo>
                <a:lnTo>
                  <a:pt x="71" y="351"/>
                </a:lnTo>
                <a:lnTo>
                  <a:pt x="71" y="351"/>
                </a:lnTo>
                <a:lnTo>
                  <a:pt x="70" y="349"/>
                </a:lnTo>
                <a:lnTo>
                  <a:pt x="70" y="349"/>
                </a:lnTo>
                <a:lnTo>
                  <a:pt x="68" y="351"/>
                </a:lnTo>
                <a:lnTo>
                  <a:pt x="67" y="352"/>
                </a:lnTo>
                <a:lnTo>
                  <a:pt x="67" y="352"/>
                </a:lnTo>
                <a:close/>
                <a:moveTo>
                  <a:pt x="266" y="34"/>
                </a:moveTo>
                <a:lnTo>
                  <a:pt x="266" y="34"/>
                </a:lnTo>
                <a:lnTo>
                  <a:pt x="266" y="34"/>
                </a:lnTo>
                <a:lnTo>
                  <a:pt x="266" y="34"/>
                </a:lnTo>
                <a:lnTo>
                  <a:pt x="266" y="38"/>
                </a:lnTo>
                <a:lnTo>
                  <a:pt x="266" y="38"/>
                </a:lnTo>
                <a:lnTo>
                  <a:pt x="266" y="38"/>
                </a:lnTo>
                <a:lnTo>
                  <a:pt x="266" y="38"/>
                </a:lnTo>
                <a:lnTo>
                  <a:pt x="267" y="36"/>
                </a:lnTo>
                <a:lnTo>
                  <a:pt x="267" y="36"/>
                </a:lnTo>
                <a:lnTo>
                  <a:pt x="266" y="34"/>
                </a:lnTo>
                <a:lnTo>
                  <a:pt x="266" y="34"/>
                </a:lnTo>
                <a:close/>
                <a:moveTo>
                  <a:pt x="36" y="32"/>
                </a:moveTo>
                <a:lnTo>
                  <a:pt x="36" y="32"/>
                </a:lnTo>
                <a:lnTo>
                  <a:pt x="36" y="32"/>
                </a:lnTo>
                <a:lnTo>
                  <a:pt x="36" y="32"/>
                </a:lnTo>
                <a:lnTo>
                  <a:pt x="33" y="35"/>
                </a:lnTo>
                <a:lnTo>
                  <a:pt x="33" y="35"/>
                </a:lnTo>
                <a:lnTo>
                  <a:pt x="33" y="35"/>
                </a:lnTo>
                <a:lnTo>
                  <a:pt x="33" y="35"/>
                </a:lnTo>
                <a:lnTo>
                  <a:pt x="34" y="35"/>
                </a:lnTo>
                <a:lnTo>
                  <a:pt x="34" y="35"/>
                </a:lnTo>
                <a:lnTo>
                  <a:pt x="36" y="34"/>
                </a:lnTo>
                <a:lnTo>
                  <a:pt x="36" y="32"/>
                </a:lnTo>
                <a:lnTo>
                  <a:pt x="36" y="32"/>
                </a:lnTo>
                <a:close/>
                <a:moveTo>
                  <a:pt x="229" y="39"/>
                </a:moveTo>
                <a:lnTo>
                  <a:pt x="229" y="39"/>
                </a:lnTo>
                <a:lnTo>
                  <a:pt x="229" y="39"/>
                </a:lnTo>
                <a:lnTo>
                  <a:pt x="229" y="39"/>
                </a:lnTo>
                <a:lnTo>
                  <a:pt x="226" y="39"/>
                </a:lnTo>
                <a:lnTo>
                  <a:pt x="225" y="39"/>
                </a:lnTo>
                <a:lnTo>
                  <a:pt x="225" y="39"/>
                </a:lnTo>
                <a:lnTo>
                  <a:pt x="228" y="41"/>
                </a:lnTo>
                <a:lnTo>
                  <a:pt x="228" y="41"/>
                </a:lnTo>
                <a:lnTo>
                  <a:pt x="229" y="39"/>
                </a:lnTo>
                <a:lnTo>
                  <a:pt x="229" y="39"/>
                </a:lnTo>
                <a:close/>
                <a:moveTo>
                  <a:pt x="249" y="19"/>
                </a:moveTo>
                <a:lnTo>
                  <a:pt x="249" y="19"/>
                </a:lnTo>
                <a:lnTo>
                  <a:pt x="248" y="21"/>
                </a:lnTo>
                <a:lnTo>
                  <a:pt x="248" y="21"/>
                </a:lnTo>
                <a:lnTo>
                  <a:pt x="248" y="21"/>
                </a:lnTo>
                <a:lnTo>
                  <a:pt x="248" y="21"/>
                </a:lnTo>
                <a:lnTo>
                  <a:pt x="252" y="21"/>
                </a:lnTo>
                <a:lnTo>
                  <a:pt x="252" y="21"/>
                </a:lnTo>
                <a:lnTo>
                  <a:pt x="249" y="19"/>
                </a:lnTo>
                <a:lnTo>
                  <a:pt x="249" y="19"/>
                </a:lnTo>
                <a:close/>
                <a:moveTo>
                  <a:pt x="245" y="11"/>
                </a:moveTo>
                <a:lnTo>
                  <a:pt x="245" y="11"/>
                </a:lnTo>
                <a:lnTo>
                  <a:pt x="255" y="12"/>
                </a:lnTo>
                <a:lnTo>
                  <a:pt x="255" y="12"/>
                </a:lnTo>
                <a:lnTo>
                  <a:pt x="245" y="11"/>
                </a:lnTo>
                <a:lnTo>
                  <a:pt x="245" y="11"/>
                </a:lnTo>
                <a:close/>
                <a:moveTo>
                  <a:pt x="54" y="345"/>
                </a:moveTo>
                <a:lnTo>
                  <a:pt x="54" y="345"/>
                </a:lnTo>
                <a:lnTo>
                  <a:pt x="51" y="345"/>
                </a:lnTo>
                <a:lnTo>
                  <a:pt x="51" y="345"/>
                </a:lnTo>
                <a:lnTo>
                  <a:pt x="51" y="348"/>
                </a:lnTo>
                <a:lnTo>
                  <a:pt x="51" y="348"/>
                </a:lnTo>
                <a:lnTo>
                  <a:pt x="51" y="348"/>
                </a:lnTo>
                <a:lnTo>
                  <a:pt x="51" y="348"/>
                </a:lnTo>
                <a:lnTo>
                  <a:pt x="54" y="345"/>
                </a:lnTo>
                <a:lnTo>
                  <a:pt x="54" y="345"/>
                </a:lnTo>
                <a:close/>
                <a:moveTo>
                  <a:pt x="263" y="332"/>
                </a:moveTo>
                <a:lnTo>
                  <a:pt x="263" y="332"/>
                </a:lnTo>
                <a:lnTo>
                  <a:pt x="265" y="332"/>
                </a:lnTo>
                <a:lnTo>
                  <a:pt x="265" y="332"/>
                </a:lnTo>
                <a:lnTo>
                  <a:pt x="266" y="329"/>
                </a:lnTo>
                <a:lnTo>
                  <a:pt x="266" y="329"/>
                </a:lnTo>
                <a:lnTo>
                  <a:pt x="266" y="329"/>
                </a:lnTo>
                <a:lnTo>
                  <a:pt x="266" y="329"/>
                </a:lnTo>
                <a:lnTo>
                  <a:pt x="263" y="332"/>
                </a:lnTo>
                <a:lnTo>
                  <a:pt x="263" y="332"/>
                </a:lnTo>
                <a:close/>
                <a:moveTo>
                  <a:pt x="86" y="24"/>
                </a:moveTo>
                <a:lnTo>
                  <a:pt x="86" y="24"/>
                </a:lnTo>
                <a:lnTo>
                  <a:pt x="88" y="24"/>
                </a:lnTo>
                <a:lnTo>
                  <a:pt x="88" y="24"/>
                </a:lnTo>
                <a:lnTo>
                  <a:pt x="88" y="22"/>
                </a:lnTo>
                <a:lnTo>
                  <a:pt x="88" y="22"/>
                </a:lnTo>
                <a:lnTo>
                  <a:pt x="87" y="22"/>
                </a:lnTo>
                <a:lnTo>
                  <a:pt x="87" y="22"/>
                </a:lnTo>
                <a:lnTo>
                  <a:pt x="86" y="24"/>
                </a:lnTo>
                <a:lnTo>
                  <a:pt x="86" y="24"/>
                </a:lnTo>
                <a:close/>
                <a:moveTo>
                  <a:pt x="293" y="65"/>
                </a:moveTo>
                <a:lnTo>
                  <a:pt x="293" y="65"/>
                </a:lnTo>
                <a:lnTo>
                  <a:pt x="294" y="65"/>
                </a:lnTo>
                <a:lnTo>
                  <a:pt x="294" y="65"/>
                </a:lnTo>
                <a:lnTo>
                  <a:pt x="294" y="55"/>
                </a:lnTo>
                <a:lnTo>
                  <a:pt x="294" y="55"/>
                </a:lnTo>
                <a:lnTo>
                  <a:pt x="293" y="55"/>
                </a:lnTo>
                <a:lnTo>
                  <a:pt x="293" y="55"/>
                </a:lnTo>
                <a:lnTo>
                  <a:pt x="293" y="65"/>
                </a:lnTo>
                <a:lnTo>
                  <a:pt x="293" y="65"/>
                </a:lnTo>
                <a:close/>
                <a:moveTo>
                  <a:pt x="23" y="69"/>
                </a:moveTo>
                <a:lnTo>
                  <a:pt x="23" y="69"/>
                </a:lnTo>
                <a:lnTo>
                  <a:pt x="23" y="68"/>
                </a:lnTo>
                <a:lnTo>
                  <a:pt x="23" y="66"/>
                </a:lnTo>
                <a:lnTo>
                  <a:pt x="23" y="66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9"/>
                </a:lnTo>
                <a:lnTo>
                  <a:pt x="23" y="69"/>
                </a:lnTo>
                <a:close/>
                <a:moveTo>
                  <a:pt x="32" y="261"/>
                </a:moveTo>
                <a:lnTo>
                  <a:pt x="32" y="261"/>
                </a:lnTo>
                <a:lnTo>
                  <a:pt x="33" y="258"/>
                </a:lnTo>
                <a:lnTo>
                  <a:pt x="32" y="257"/>
                </a:lnTo>
                <a:lnTo>
                  <a:pt x="32" y="257"/>
                </a:lnTo>
                <a:lnTo>
                  <a:pt x="32" y="261"/>
                </a:lnTo>
                <a:lnTo>
                  <a:pt x="32" y="261"/>
                </a:lnTo>
                <a:close/>
                <a:moveTo>
                  <a:pt x="40" y="331"/>
                </a:moveTo>
                <a:lnTo>
                  <a:pt x="40" y="331"/>
                </a:lnTo>
                <a:lnTo>
                  <a:pt x="39" y="331"/>
                </a:lnTo>
                <a:lnTo>
                  <a:pt x="39" y="331"/>
                </a:lnTo>
                <a:lnTo>
                  <a:pt x="40" y="333"/>
                </a:lnTo>
                <a:lnTo>
                  <a:pt x="40" y="333"/>
                </a:lnTo>
                <a:lnTo>
                  <a:pt x="40" y="331"/>
                </a:lnTo>
                <a:lnTo>
                  <a:pt x="40" y="331"/>
                </a:lnTo>
                <a:close/>
                <a:moveTo>
                  <a:pt x="310" y="89"/>
                </a:moveTo>
                <a:lnTo>
                  <a:pt x="310" y="89"/>
                </a:lnTo>
                <a:lnTo>
                  <a:pt x="310" y="83"/>
                </a:lnTo>
                <a:lnTo>
                  <a:pt x="310" y="83"/>
                </a:lnTo>
                <a:lnTo>
                  <a:pt x="310" y="86"/>
                </a:lnTo>
                <a:lnTo>
                  <a:pt x="310" y="89"/>
                </a:lnTo>
                <a:lnTo>
                  <a:pt x="310" y="89"/>
                </a:lnTo>
                <a:close/>
                <a:moveTo>
                  <a:pt x="296" y="39"/>
                </a:moveTo>
                <a:lnTo>
                  <a:pt x="296" y="39"/>
                </a:lnTo>
                <a:lnTo>
                  <a:pt x="293" y="36"/>
                </a:lnTo>
                <a:lnTo>
                  <a:pt x="293" y="36"/>
                </a:lnTo>
                <a:lnTo>
                  <a:pt x="293" y="36"/>
                </a:lnTo>
                <a:lnTo>
                  <a:pt x="293" y="36"/>
                </a:lnTo>
                <a:lnTo>
                  <a:pt x="294" y="39"/>
                </a:lnTo>
                <a:lnTo>
                  <a:pt x="294" y="39"/>
                </a:lnTo>
                <a:lnTo>
                  <a:pt x="296" y="39"/>
                </a:lnTo>
                <a:lnTo>
                  <a:pt x="296" y="39"/>
                </a:lnTo>
                <a:close/>
                <a:moveTo>
                  <a:pt x="192" y="27"/>
                </a:moveTo>
                <a:lnTo>
                  <a:pt x="192" y="27"/>
                </a:lnTo>
                <a:lnTo>
                  <a:pt x="192" y="27"/>
                </a:lnTo>
                <a:lnTo>
                  <a:pt x="192" y="27"/>
                </a:lnTo>
                <a:lnTo>
                  <a:pt x="191" y="29"/>
                </a:lnTo>
                <a:lnTo>
                  <a:pt x="191" y="29"/>
                </a:lnTo>
                <a:lnTo>
                  <a:pt x="191" y="31"/>
                </a:lnTo>
                <a:lnTo>
                  <a:pt x="191" y="31"/>
                </a:lnTo>
                <a:lnTo>
                  <a:pt x="192" y="29"/>
                </a:lnTo>
                <a:lnTo>
                  <a:pt x="192" y="29"/>
                </a:lnTo>
                <a:lnTo>
                  <a:pt x="192" y="27"/>
                </a:lnTo>
                <a:lnTo>
                  <a:pt x="192" y="27"/>
                </a:lnTo>
                <a:close/>
                <a:moveTo>
                  <a:pt x="198" y="11"/>
                </a:moveTo>
                <a:lnTo>
                  <a:pt x="198" y="11"/>
                </a:lnTo>
                <a:lnTo>
                  <a:pt x="198" y="11"/>
                </a:lnTo>
                <a:lnTo>
                  <a:pt x="198" y="11"/>
                </a:lnTo>
                <a:lnTo>
                  <a:pt x="195" y="9"/>
                </a:lnTo>
                <a:lnTo>
                  <a:pt x="195" y="9"/>
                </a:lnTo>
                <a:lnTo>
                  <a:pt x="195" y="11"/>
                </a:lnTo>
                <a:lnTo>
                  <a:pt x="195" y="11"/>
                </a:lnTo>
                <a:lnTo>
                  <a:pt x="198" y="11"/>
                </a:lnTo>
                <a:lnTo>
                  <a:pt x="198" y="11"/>
                </a:lnTo>
                <a:close/>
                <a:moveTo>
                  <a:pt x="293" y="233"/>
                </a:moveTo>
                <a:lnTo>
                  <a:pt x="293" y="233"/>
                </a:lnTo>
                <a:lnTo>
                  <a:pt x="293" y="234"/>
                </a:lnTo>
                <a:lnTo>
                  <a:pt x="293" y="234"/>
                </a:lnTo>
                <a:lnTo>
                  <a:pt x="293" y="237"/>
                </a:lnTo>
                <a:lnTo>
                  <a:pt x="293" y="237"/>
                </a:lnTo>
                <a:lnTo>
                  <a:pt x="294" y="235"/>
                </a:lnTo>
                <a:lnTo>
                  <a:pt x="293" y="233"/>
                </a:lnTo>
                <a:lnTo>
                  <a:pt x="293" y="233"/>
                </a:lnTo>
                <a:close/>
                <a:moveTo>
                  <a:pt x="131" y="366"/>
                </a:moveTo>
                <a:lnTo>
                  <a:pt x="131" y="366"/>
                </a:lnTo>
                <a:lnTo>
                  <a:pt x="131" y="368"/>
                </a:lnTo>
                <a:lnTo>
                  <a:pt x="131" y="368"/>
                </a:lnTo>
                <a:lnTo>
                  <a:pt x="134" y="368"/>
                </a:lnTo>
                <a:lnTo>
                  <a:pt x="134" y="368"/>
                </a:lnTo>
                <a:lnTo>
                  <a:pt x="134" y="366"/>
                </a:lnTo>
                <a:lnTo>
                  <a:pt x="134" y="366"/>
                </a:lnTo>
                <a:lnTo>
                  <a:pt x="131" y="366"/>
                </a:lnTo>
                <a:lnTo>
                  <a:pt x="131" y="366"/>
                </a:lnTo>
                <a:close/>
                <a:moveTo>
                  <a:pt x="50" y="119"/>
                </a:moveTo>
                <a:lnTo>
                  <a:pt x="50" y="119"/>
                </a:lnTo>
                <a:lnTo>
                  <a:pt x="51" y="116"/>
                </a:lnTo>
                <a:lnTo>
                  <a:pt x="51" y="116"/>
                </a:lnTo>
                <a:lnTo>
                  <a:pt x="49" y="117"/>
                </a:lnTo>
                <a:lnTo>
                  <a:pt x="49" y="117"/>
                </a:lnTo>
                <a:lnTo>
                  <a:pt x="50" y="119"/>
                </a:lnTo>
                <a:lnTo>
                  <a:pt x="50" y="119"/>
                </a:lnTo>
                <a:close/>
                <a:moveTo>
                  <a:pt x="53" y="335"/>
                </a:moveTo>
                <a:lnTo>
                  <a:pt x="53" y="335"/>
                </a:lnTo>
                <a:lnTo>
                  <a:pt x="53" y="335"/>
                </a:lnTo>
                <a:lnTo>
                  <a:pt x="53" y="335"/>
                </a:lnTo>
                <a:lnTo>
                  <a:pt x="50" y="335"/>
                </a:lnTo>
                <a:lnTo>
                  <a:pt x="50" y="335"/>
                </a:lnTo>
                <a:lnTo>
                  <a:pt x="51" y="336"/>
                </a:lnTo>
                <a:lnTo>
                  <a:pt x="51" y="336"/>
                </a:lnTo>
                <a:lnTo>
                  <a:pt x="53" y="335"/>
                </a:lnTo>
                <a:lnTo>
                  <a:pt x="53" y="335"/>
                </a:lnTo>
                <a:close/>
                <a:moveTo>
                  <a:pt x="113" y="24"/>
                </a:moveTo>
                <a:lnTo>
                  <a:pt x="113" y="24"/>
                </a:lnTo>
                <a:lnTo>
                  <a:pt x="113" y="25"/>
                </a:lnTo>
                <a:lnTo>
                  <a:pt x="113" y="25"/>
                </a:lnTo>
                <a:lnTo>
                  <a:pt x="115" y="24"/>
                </a:lnTo>
                <a:lnTo>
                  <a:pt x="115" y="24"/>
                </a:lnTo>
                <a:lnTo>
                  <a:pt x="114" y="24"/>
                </a:lnTo>
                <a:lnTo>
                  <a:pt x="113" y="24"/>
                </a:lnTo>
                <a:lnTo>
                  <a:pt x="113" y="24"/>
                </a:lnTo>
                <a:close/>
                <a:moveTo>
                  <a:pt x="46" y="61"/>
                </a:moveTo>
                <a:lnTo>
                  <a:pt x="46" y="61"/>
                </a:lnTo>
                <a:lnTo>
                  <a:pt x="46" y="61"/>
                </a:lnTo>
                <a:lnTo>
                  <a:pt x="46" y="61"/>
                </a:lnTo>
                <a:lnTo>
                  <a:pt x="46" y="56"/>
                </a:lnTo>
                <a:lnTo>
                  <a:pt x="46" y="56"/>
                </a:lnTo>
                <a:lnTo>
                  <a:pt x="46" y="58"/>
                </a:lnTo>
                <a:lnTo>
                  <a:pt x="46" y="61"/>
                </a:lnTo>
                <a:lnTo>
                  <a:pt x="46" y="61"/>
                </a:lnTo>
                <a:close/>
                <a:moveTo>
                  <a:pt x="270" y="227"/>
                </a:moveTo>
                <a:lnTo>
                  <a:pt x="270" y="227"/>
                </a:lnTo>
                <a:lnTo>
                  <a:pt x="270" y="231"/>
                </a:lnTo>
                <a:lnTo>
                  <a:pt x="270" y="231"/>
                </a:lnTo>
                <a:lnTo>
                  <a:pt x="270" y="227"/>
                </a:lnTo>
                <a:lnTo>
                  <a:pt x="270" y="227"/>
                </a:lnTo>
                <a:close/>
                <a:moveTo>
                  <a:pt x="26" y="78"/>
                </a:moveTo>
                <a:lnTo>
                  <a:pt x="26" y="78"/>
                </a:lnTo>
                <a:lnTo>
                  <a:pt x="27" y="75"/>
                </a:lnTo>
                <a:lnTo>
                  <a:pt x="27" y="73"/>
                </a:lnTo>
                <a:lnTo>
                  <a:pt x="27" y="73"/>
                </a:lnTo>
                <a:lnTo>
                  <a:pt x="26" y="75"/>
                </a:lnTo>
                <a:lnTo>
                  <a:pt x="26" y="78"/>
                </a:lnTo>
                <a:lnTo>
                  <a:pt x="26" y="78"/>
                </a:lnTo>
                <a:close/>
                <a:moveTo>
                  <a:pt x="24" y="311"/>
                </a:moveTo>
                <a:lnTo>
                  <a:pt x="24" y="311"/>
                </a:lnTo>
                <a:lnTo>
                  <a:pt x="26" y="309"/>
                </a:lnTo>
                <a:lnTo>
                  <a:pt x="26" y="309"/>
                </a:lnTo>
                <a:lnTo>
                  <a:pt x="26" y="309"/>
                </a:lnTo>
                <a:lnTo>
                  <a:pt x="26" y="308"/>
                </a:lnTo>
                <a:lnTo>
                  <a:pt x="26" y="308"/>
                </a:lnTo>
                <a:lnTo>
                  <a:pt x="24" y="309"/>
                </a:lnTo>
                <a:lnTo>
                  <a:pt x="24" y="311"/>
                </a:lnTo>
                <a:lnTo>
                  <a:pt x="24" y="311"/>
                </a:lnTo>
                <a:close/>
                <a:moveTo>
                  <a:pt x="189" y="9"/>
                </a:moveTo>
                <a:lnTo>
                  <a:pt x="189" y="9"/>
                </a:lnTo>
                <a:lnTo>
                  <a:pt x="192" y="11"/>
                </a:lnTo>
                <a:lnTo>
                  <a:pt x="192" y="11"/>
                </a:lnTo>
                <a:lnTo>
                  <a:pt x="192" y="9"/>
                </a:lnTo>
                <a:lnTo>
                  <a:pt x="192" y="9"/>
                </a:lnTo>
                <a:lnTo>
                  <a:pt x="192" y="9"/>
                </a:lnTo>
                <a:lnTo>
                  <a:pt x="192" y="9"/>
                </a:lnTo>
                <a:lnTo>
                  <a:pt x="189" y="9"/>
                </a:lnTo>
                <a:lnTo>
                  <a:pt x="189" y="9"/>
                </a:lnTo>
                <a:close/>
                <a:moveTo>
                  <a:pt x="290" y="119"/>
                </a:moveTo>
                <a:lnTo>
                  <a:pt x="290" y="119"/>
                </a:lnTo>
                <a:lnTo>
                  <a:pt x="290" y="122"/>
                </a:lnTo>
                <a:lnTo>
                  <a:pt x="290" y="122"/>
                </a:lnTo>
                <a:lnTo>
                  <a:pt x="292" y="120"/>
                </a:lnTo>
                <a:lnTo>
                  <a:pt x="292" y="120"/>
                </a:lnTo>
                <a:lnTo>
                  <a:pt x="290" y="119"/>
                </a:lnTo>
                <a:lnTo>
                  <a:pt x="290" y="119"/>
                </a:lnTo>
                <a:close/>
                <a:moveTo>
                  <a:pt x="34" y="143"/>
                </a:moveTo>
                <a:lnTo>
                  <a:pt x="34" y="143"/>
                </a:lnTo>
                <a:lnTo>
                  <a:pt x="33" y="143"/>
                </a:lnTo>
                <a:lnTo>
                  <a:pt x="33" y="143"/>
                </a:lnTo>
                <a:lnTo>
                  <a:pt x="33" y="146"/>
                </a:lnTo>
                <a:lnTo>
                  <a:pt x="33" y="147"/>
                </a:lnTo>
                <a:lnTo>
                  <a:pt x="33" y="147"/>
                </a:lnTo>
                <a:lnTo>
                  <a:pt x="34" y="143"/>
                </a:lnTo>
                <a:lnTo>
                  <a:pt x="34" y="143"/>
                </a:lnTo>
                <a:close/>
                <a:moveTo>
                  <a:pt x="279" y="120"/>
                </a:moveTo>
                <a:lnTo>
                  <a:pt x="279" y="120"/>
                </a:lnTo>
                <a:lnTo>
                  <a:pt x="279" y="120"/>
                </a:lnTo>
                <a:lnTo>
                  <a:pt x="279" y="120"/>
                </a:lnTo>
                <a:lnTo>
                  <a:pt x="279" y="123"/>
                </a:lnTo>
                <a:lnTo>
                  <a:pt x="279" y="126"/>
                </a:lnTo>
                <a:lnTo>
                  <a:pt x="279" y="126"/>
                </a:lnTo>
                <a:lnTo>
                  <a:pt x="279" y="120"/>
                </a:lnTo>
                <a:lnTo>
                  <a:pt x="279" y="120"/>
                </a:lnTo>
                <a:close/>
                <a:moveTo>
                  <a:pt x="81" y="32"/>
                </a:moveTo>
                <a:lnTo>
                  <a:pt x="81" y="32"/>
                </a:lnTo>
                <a:lnTo>
                  <a:pt x="76" y="32"/>
                </a:lnTo>
                <a:lnTo>
                  <a:pt x="76" y="32"/>
                </a:lnTo>
                <a:lnTo>
                  <a:pt x="81" y="32"/>
                </a:lnTo>
                <a:lnTo>
                  <a:pt x="81" y="32"/>
                </a:lnTo>
                <a:close/>
                <a:moveTo>
                  <a:pt x="49" y="24"/>
                </a:moveTo>
                <a:lnTo>
                  <a:pt x="49" y="24"/>
                </a:lnTo>
                <a:lnTo>
                  <a:pt x="47" y="27"/>
                </a:lnTo>
                <a:lnTo>
                  <a:pt x="47" y="27"/>
                </a:lnTo>
                <a:lnTo>
                  <a:pt x="49" y="27"/>
                </a:lnTo>
                <a:lnTo>
                  <a:pt x="49" y="27"/>
                </a:lnTo>
                <a:lnTo>
                  <a:pt x="49" y="24"/>
                </a:lnTo>
                <a:lnTo>
                  <a:pt x="49" y="24"/>
                </a:lnTo>
                <a:close/>
                <a:moveTo>
                  <a:pt x="29" y="112"/>
                </a:moveTo>
                <a:lnTo>
                  <a:pt x="29" y="112"/>
                </a:lnTo>
                <a:lnTo>
                  <a:pt x="29" y="117"/>
                </a:lnTo>
                <a:lnTo>
                  <a:pt x="29" y="117"/>
                </a:lnTo>
                <a:lnTo>
                  <a:pt x="29" y="115"/>
                </a:lnTo>
                <a:lnTo>
                  <a:pt x="29" y="112"/>
                </a:lnTo>
                <a:lnTo>
                  <a:pt x="29" y="112"/>
                </a:lnTo>
                <a:close/>
                <a:moveTo>
                  <a:pt x="198" y="18"/>
                </a:moveTo>
                <a:lnTo>
                  <a:pt x="198" y="18"/>
                </a:lnTo>
                <a:lnTo>
                  <a:pt x="198" y="19"/>
                </a:lnTo>
                <a:lnTo>
                  <a:pt x="198" y="19"/>
                </a:lnTo>
                <a:lnTo>
                  <a:pt x="199" y="21"/>
                </a:lnTo>
                <a:lnTo>
                  <a:pt x="199" y="21"/>
                </a:lnTo>
                <a:lnTo>
                  <a:pt x="201" y="21"/>
                </a:lnTo>
                <a:lnTo>
                  <a:pt x="201" y="21"/>
                </a:lnTo>
                <a:lnTo>
                  <a:pt x="199" y="19"/>
                </a:lnTo>
                <a:lnTo>
                  <a:pt x="199" y="19"/>
                </a:lnTo>
                <a:lnTo>
                  <a:pt x="198" y="18"/>
                </a:lnTo>
                <a:lnTo>
                  <a:pt x="198" y="18"/>
                </a:lnTo>
                <a:close/>
                <a:moveTo>
                  <a:pt x="43" y="341"/>
                </a:moveTo>
                <a:lnTo>
                  <a:pt x="43" y="341"/>
                </a:lnTo>
                <a:lnTo>
                  <a:pt x="44" y="342"/>
                </a:lnTo>
                <a:lnTo>
                  <a:pt x="44" y="342"/>
                </a:lnTo>
                <a:lnTo>
                  <a:pt x="46" y="341"/>
                </a:lnTo>
                <a:lnTo>
                  <a:pt x="46" y="341"/>
                </a:lnTo>
                <a:lnTo>
                  <a:pt x="43" y="341"/>
                </a:lnTo>
                <a:lnTo>
                  <a:pt x="43" y="341"/>
                </a:lnTo>
                <a:close/>
                <a:moveTo>
                  <a:pt x="30" y="68"/>
                </a:moveTo>
                <a:lnTo>
                  <a:pt x="30" y="68"/>
                </a:lnTo>
                <a:lnTo>
                  <a:pt x="32" y="68"/>
                </a:lnTo>
                <a:lnTo>
                  <a:pt x="32" y="66"/>
                </a:lnTo>
                <a:lnTo>
                  <a:pt x="32" y="66"/>
                </a:lnTo>
                <a:lnTo>
                  <a:pt x="30" y="68"/>
                </a:lnTo>
                <a:lnTo>
                  <a:pt x="30" y="68"/>
                </a:lnTo>
                <a:lnTo>
                  <a:pt x="30" y="68"/>
                </a:lnTo>
                <a:close/>
                <a:moveTo>
                  <a:pt x="36" y="355"/>
                </a:moveTo>
                <a:lnTo>
                  <a:pt x="36" y="355"/>
                </a:lnTo>
                <a:lnTo>
                  <a:pt x="37" y="352"/>
                </a:lnTo>
                <a:lnTo>
                  <a:pt x="37" y="352"/>
                </a:lnTo>
                <a:lnTo>
                  <a:pt x="34" y="353"/>
                </a:lnTo>
                <a:lnTo>
                  <a:pt x="34" y="353"/>
                </a:lnTo>
                <a:lnTo>
                  <a:pt x="36" y="355"/>
                </a:lnTo>
                <a:lnTo>
                  <a:pt x="36" y="355"/>
                </a:lnTo>
                <a:lnTo>
                  <a:pt x="36" y="355"/>
                </a:lnTo>
                <a:lnTo>
                  <a:pt x="36" y="355"/>
                </a:lnTo>
                <a:close/>
                <a:moveTo>
                  <a:pt x="195" y="32"/>
                </a:moveTo>
                <a:lnTo>
                  <a:pt x="195" y="32"/>
                </a:lnTo>
                <a:lnTo>
                  <a:pt x="196" y="31"/>
                </a:lnTo>
                <a:lnTo>
                  <a:pt x="196" y="31"/>
                </a:lnTo>
                <a:lnTo>
                  <a:pt x="196" y="31"/>
                </a:lnTo>
                <a:lnTo>
                  <a:pt x="195" y="31"/>
                </a:lnTo>
                <a:lnTo>
                  <a:pt x="195" y="32"/>
                </a:lnTo>
                <a:lnTo>
                  <a:pt x="195" y="32"/>
                </a:lnTo>
                <a:close/>
                <a:moveTo>
                  <a:pt x="280" y="174"/>
                </a:moveTo>
                <a:lnTo>
                  <a:pt x="280" y="174"/>
                </a:lnTo>
                <a:lnTo>
                  <a:pt x="282" y="176"/>
                </a:lnTo>
                <a:lnTo>
                  <a:pt x="282" y="176"/>
                </a:lnTo>
                <a:lnTo>
                  <a:pt x="282" y="173"/>
                </a:lnTo>
                <a:lnTo>
                  <a:pt x="282" y="173"/>
                </a:lnTo>
                <a:lnTo>
                  <a:pt x="280" y="174"/>
                </a:lnTo>
                <a:lnTo>
                  <a:pt x="280" y="174"/>
                </a:lnTo>
                <a:close/>
                <a:moveTo>
                  <a:pt x="266" y="66"/>
                </a:moveTo>
                <a:lnTo>
                  <a:pt x="266" y="66"/>
                </a:lnTo>
                <a:lnTo>
                  <a:pt x="266" y="61"/>
                </a:lnTo>
                <a:lnTo>
                  <a:pt x="266" y="61"/>
                </a:lnTo>
                <a:lnTo>
                  <a:pt x="266" y="62"/>
                </a:lnTo>
                <a:lnTo>
                  <a:pt x="266" y="66"/>
                </a:lnTo>
                <a:lnTo>
                  <a:pt x="266" y="66"/>
                </a:lnTo>
                <a:close/>
                <a:moveTo>
                  <a:pt x="275" y="88"/>
                </a:moveTo>
                <a:lnTo>
                  <a:pt x="275" y="88"/>
                </a:lnTo>
                <a:lnTo>
                  <a:pt x="273" y="89"/>
                </a:lnTo>
                <a:lnTo>
                  <a:pt x="273" y="93"/>
                </a:lnTo>
                <a:lnTo>
                  <a:pt x="273" y="93"/>
                </a:lnTo>
                <a:lnTo>
                  <a:pt x="275" y="88"/>
                </a:lnTo>
                <a:lnTo>
                  <a:pt x="275" y="88"/>
                </a:lnTo>
                <a:close/>
                <a:moveTo>
                  <a:pt x="30" y="63"/>
                </a:moveTo>
                <a:lnTo>
                  <a:pt x="30" y="63"/>
                </a:lnTo>
                <a:lnTo>
                  <a:pt x="32" y="63"/>
                </a:lnTo>
                <a:lnTo>
                  <a:pt x="32" y="62"/>
                </a:lnTo>
                <a:lnTo>
                  <a:pt x="32" y="62"/>
                </a:lnTo>
                <a:lnTo>
                  <a:pt x="30" y="62"/>
                </a:lnTo>
                <a:lnTo>
                  <a:pt x="30" y="62"/>
                </a:lnTo>
                <a:lnTo>
                  <a:pt x="30" y="63"/>
                </a:lnTo>
                <a:lnTo>
                  <a:pt x="30" y="63"/>
                </a:lnTo>
                <a:close/>
                <a:moveTo>
                  <a:pt x="29" y="279"/>
                </a:moveTo>
                <a:lnTo>
                  <a:pt x="29" y="279"/>
                </a:lnTo>
                <a:lnTo>
                  <a:pt x="29" y="279"/>
                </a:lnTo>
                <a:lnTo>
                  <a:pt x="29" y="279"/>
                </a:lnTo>
                <a:lnTo>
                  <a:pt x="29" y="281"/>
                </a:lnTo>
                <a:lnTo>
                  <a:pt x="29" y="282"/>
                </a:lnTo>
                <a:lnTo>
                  <a:pt x="29" y="282"/>
                </a:lnTo>
                <a:lnTo>
                  <a:pt x="29" y="282"/>
                </a:lnTo>
                <a:lnTo>
                  <a:pt x="29" y="282"/>
                </a:lnTo>
                <a:lnTo>
                  <a:pt x="29" y="279"/>
                </a:lnTo>
                <a:lnTo>
                  <a:pt x="29" y="279"/>
                </a:lnTo>
                <a:close/>
                <a:moveTo>
                  <a:pt x="262" y="38"/>
                </a:moveTo>
                <a:lnTo>
                  <a:pt x="262" y="38"/>
                </a:lnTo>
                <a:lnTo>
                  <a:pt x="263" y="36"/>
                </a:lnTo>
                <a:lnTo>
                  <a:pt x="263" y="36"/>
                </a:lnTo>
                <a:lnTo>
                  <a:pt x="263" y="35"/>
                </a:lnTo>
                <a:lnTo>
                  <a:pt x="263" y="35"/>
                </a:lnTo>
                <a:lnTo>
                  <a:pt x="262" y="36"/>
                </a:lnTo>
                <a:lnTo>
                  <a:pt x="262" y="38"/>
                </a:lnTo>
                <a:lnTo>
                  <a:pt x="262" y="38"/>
                </a:lnTo>
                <a:close/>
                <a:moveTo>
                  <a:pt x="12" y="147"/>
                </a:moveTo>
                <a:lnTo>
                  <a:pt x="12" y="147"/>
                </a:lnTo>
                <a:lnTo>
                  <a:pt x="12" y="142"/>
                </a:lnTo>
                <a:lnTo>
                  <a:pt x="12" y="142"/>
                </a:lnTo>
                <a:lnTo>
                  <a:pt x="12" y="147"/>
                </a:lnTo>
                <a:lnTo>
                  <a:pt x="12" y="147"/>
                </a:lnTo>
                <a:close/>
                <a:moveTo>
                  <a:pt x="90" y="331"/>
                </a:moveTo>
                <a:lnTo>
                  <a:pt x="90" y="331"/>
                </a:lnTo>
                <a:lnTo>
                  <a:pt x="90" y="331"/>
                </a:lnTo>
                <a:lnTo>
                  <a:pt x="90" y="331"/>
                </a:lnTo>
                <a:lnTo>
                  <a:pt x="93" y="331"/>
                </a:lnTo>
                <a:lnTo>
                  <a:pt x="93" y="331"/>
                </a:lnTo>
                <a:lnTo>
                  <a:pt x="93" y="331"/>
                </a:lnTo>
                <a:lnTo>
                  <a:pt x="93" y="331"/>
                </a:lnTo>
                <a:lnTo>
                  <a:pt x="90" y="331"/>
                </a:lnTo>
                <a:lnTo>
                  <a:pt x="90" y="331"/>
                </a:lnTo>
                <a:close/>
                <a:moveTo>
                  <a:pt x="236" y="17"/>
                </a:moveTo>
                <a:lnTo>
                  <a:pt x="236" y="17"/>
                </a:lnTo>
                <a:lnTo>
                  <a:pt x="233" y="15"/>
                </a:lnTo>
                <a:lnTo>
                  <a:pt x="233" y="15"/>
                </a:lnTo>
                <a:lnTo>
                  <a:pt x="233" y="17"/>
                </a:lnTo>
                <a:lnTo>
                  <a:pt x="233" y="17"/>
                </a:lnTo>
                <a:lnTo>
                  <a:pt x="235" y="17"/>
                </a:lnTo>
                <a:lnTo>
                  <a:pt x="236" y="17"/>
                </a:lnTo>
                <a:lnTo>
                  <a:pt x="236" y="17"/>
                </a:lnTo>
                <a:close/>
                <a:moveTo>
                  <a:pt x="117" y="18"/>
                </a:moveTo>
                <a:lnTo>
                  <a:pt x="117" y="18"/>
                </a:lnTo>
                <a:lnTo>
                  <a:pt x="117" y="19"/>
                </a:lnTo>
                <a:lnTo>
                  <a:pt x="117" y="19"/>
                </a:lnTo>
                <a:lnTo>
                  <a:pt x="121" y="19"/>
                </a:lnTo>
                <a:lnTo>
                  <a:pt x="121" y="19"/>
                </a:lnTo>
                <a:lnTo>
                  <a:pt x="121" y="18"/>
                </a:lnTo>
                <a:lnTo>
                  <a:pt x="121" y="18"/>
                </a:lnTo>
                <a:lnTo>
                  <a:pt x="117" y="18"/>
                </a:lnTo>
                <a:lnTo>
                  <a:pt x="117" y="18"/>
                </a:lnTo>
                <a:close/>
                <a:moveTo>
                  <a:pt x="19" y="268"/>
                </a:moveTo>
                <a:lnTo>
                  <a:pt x="19" y="268"/>
                </a:lnTo>
                <a:lnTo>
                  <a:pt x="19" y="265"/>
                </a:lnTo>
                <a:lnTo>
                  <a:pt x="19" y="265"/>
                </a:lnTo>
                <a:lnTo>
                  <a:pt x="19" y="268"/>
                </a:lnTo>
                <a:lnTo>
                  <a:pt x="19" y="268"/>
                </a:lnTo>
                <a:close/>
                <a:moveTo>
                  <a:pt x="181" y="342"/>
                </a:moveTo>
                <a:lnTo>
                  <a:pt x="181" y="342"/>
                </a:lnTo>
                <a:lnTo>
                  <a:pt x="182" y="341"/>
                </a:lnTo>
                <a:lnTo>
                  <a:pt x="182" y="341"/>
                </a:lnTo>
                <a:lnTo>
                  <a:pt x="179" y="342"/>
                </a:lnTo>
                <a:lnTo>
                  <a:pt x="179" y="342"/>
                </a:lnTo>
                <a:lnTo>
                  <a:pt x="179" y="342"/>
                </a:lnTo>
                <a:lnTo>
                  <a:pt x="179" y="342"/>
                </a:lnTo>
                <a:lnTo>
                  <a:pt x="181" y="342"/>
                </a:lnTo>
                <a:lnTo>
                  <a:pt x="181" y="342"/>
                </a:lnTo>
                <a:close/>
                <a:moveTo>
                  <a:pt x="76" y="360"/>
                </a:moveTo>
                <a:lnTo>
                  <a:pt x="76" y="360"/>
                </a:lnTo>
                <a:lnTo>
                  <a:pt x="78" y="359"/>
                </a:lnTo>
                <a:lnTo>
                  <a:pt x="78" y="359"/>
                </a:lnTo>
                <a:lnTo>
                  <a:pt x="76" y="359"/>
                </a:lnTo>
                <a:lnTo>
                  <a:pt x="76" y="360"/>
                </a:lnTo>
                <a:lnTo>
                  <a:pt x="76" y="360"/>
                </a:lnTo>
                <a:close/>
                <a:moveTo>
                  <a:pt x="175" y="339"/>
                </a:moveTo>
                <a:lnTo>
                  <a:pt x="175" y="339"/>
                </a:lnTo>
                <a:lnTo>
                  <a:pt x="176" y="339"/>
                </a:lnTo>
                <a:lnTo>
                  <a:pt x="176" y="339"/>
                </a:lnTo>
                <a:lnTo>
                  <a:pt x="178" y="338"/>
                </a:lnTo>
                <a:lnTo>
                  <a:pt x="178" y="338"/>
                </a:lnTo>
                <a:lnTo>
                  <a:pt x="176" y="338"/>
                </a:lnTo>
                <a:lnTo>
                  <a:pt x="176" y="338"/>
                </a:lnTo>
                <a:lnTo>
                  <a:pt x="175" y="339"/>
                </a:lnTo>
                <a:lnTo>
                  <a:pt x="175" y="339"/>
                </a:lnTo>
                <a:close/>
                <a:moveTo>
                  <a:pt x="124" y="348"/>
                </a:moveTo>
                <a:lnTo>
                  <a:pt x="124" y="348"/>
                </a:lnTo>
                <a:lnTo>
                  <a:pt x="125" y="349"/>
                </a:lnTo>
                <a:lnTo>
                  <a:pt x="127" y="348"/>
                </a:lnTo>
                <a:lnTo>
                  <a:pt x="127" y="348"/>
                </a:lnTo>
                <a:lnTo>
                  <a:pt x="124" y="348"/>
                </a:lnTo>
                <a:lnTo>
                  <a:pt x="124" y="348"/>
                </a:lnTo>
                <a:close/>
                <a:moveTo>
                  <a:pt x="47" y="343"/>
                </a:moveTo>
                <a:lnTo>
                  <a:pt x="47" y="343"/>
                </a:lnTo>
                <a:lnTo>
                  <a:pt x="46" y="345"/>
                </a:lnTo>
                <a:lnTo>
                  <a:pt x="47" y="346"/>
                </a:lnTo>
                <a:lnTo>
                  <a:pt x="47" y="346"/>
                </a:lnTo>
                <a:lnTo>
                  <a:pt x="47" y="343"/>
                </a:lnTo>
                <a:lnTo>
                  <a:pt x="47" y="343"/>
                </a:lnTo>
                <a:close/>
                <a:moveTo>
                  <a:pt x="44" y="252"/>
                </a:moveTo>
                <a:lnTo>
                  <a:pt x="44" y="252"/>
                </a:lnTo>
                <a:lnTo>
                  <a:pt x="43" y="255"/>
                </a:lnTo>
                <a:lnTo>
                  <a:pt x="44" y="255"/>
                </a:lnTo>
                <a:lnTo>
                  <a:pt x="44" y="255"/>
                </a:lnTo>
                <a:lnTo>
                  <a:pt x="44" y="252"/>
                </a:lnTo>
                <a:lnTo>
                  <a:pt x="44" y="252"/>
                </a:lnTo>
                <a:close/>
                <a:moveTo>
                  <a:pt x="284" y="324"/>
                </a:moveTo>
                <a:lnTo>
                  <a:pt x="284" y="324"/>
                </a:lnTo>
                <a:lnTo>
                  <a:pt x="286" y="321"/>
                </a:lnTo>
                <a:lnTo>
                  <a:pt x="286" y="321"/>
                </a:lnTo>
                <a:lnTo>
                  <a:pt x="284" y="322"/>
                </a:lnTo>
                <a:lnTo>
                  <a:pt x="284" y="324"/>
                </a:lnTo>
                <a:lnTo>
                  <a:pt x="284" y="324"/>
                </a:lnTo>
                <a:close/>
                <a:moveTo>
                  <a:pt x="243" y="345"/>
                </a:moveTo>
                <a:lnTo>
                  <a:pt x="243" y="345"/>
                </a:lnTo>
                <a:lnTo>
                  <a:pt x="243" y="345"/>
                </a:lnTo>
                <a:lnTo>
                  <a:pt x="243" y="345"/>
                </a:lnTo>
                <a:lnTo>
                  <a:pt x="242" y="345"/>
                </a:lnTo>
                <a:lnTo>
                  <a:pt x="240" y="345"/>
                </a:lnTo>
                <a:lnTo>
                  <a:pt x="240" y="345"/>
                </a:lnTo>
                <a:lnTo>
                  <a:pt x="243" y="345"/>
                </a:lnTo>
                <a:lnTo>
                  <a:pt x="243" y="345"/>
                </a:lnTo>
                <a:close/>
                <a:moveTo>
                  <a:pt x="105" y="29"/>
                </a:moveTo>
                <a:lnTo>
                  <a:pt x="105" y="29"/>
                </a:lnTo>
                <a:lnTo>
                  <a:pt x="104" y="31"/>
                </a:lnTo>
                <a:lnTo>
                  <a:pt x="104" y="31"/>
                </a:lnTo>
                <a:lnTo>
                  <a:pt x="105" y="31"/>
                </a:lnTo>
                <a:lnTo>
                  <a:pt x="107" y="29"/>
                </a:lnTo>
                <a:lnTo>
                  <a:pt x="107" y="29"/>
                </a:lnTo>
                <a:lnTo>
                  <a:pt x="105" y="29"/>
                </a:lnTo>
                <a:lnTo>
                  <a:pt x="105" y="29"/>
                </a:lnTo>
                <a:close/>
                <a:moveTo>
                  <a:pt x="286" y="72"/>
                </a:moveTo>
                <a:lnTo>
                  <a:pt x="286" y="72"/>
                </a:lnTo>
                <a:lnTo>
                  <a:pt x="286" y="72"/>
                </a:lnTo>
                <a:lnTo>
                  <a:pt x="286" y="72"/>
                </a:lnTo>
                <a:lnTo>
                  <a:pt x="286" y="69"/>
                </a:lnTo>
                <a:lnTo>
                  <a:pt x="286" y="69"/>
                </a:lnTo>
                <a:lnTo>
                  <a:pt x="286" y="66"/>
                </a:lnTo>
                <a:lnTo>
                  <a:pt x="286" y="66"/>
                </a:lnTo>
                <a:lnTo>
                  <a:pt x="286" y="66"/>
                </a:lnTo>
                <a:lnTo>
                  <a:pt x="286" y="66"/>
                </a:lnTo>
                <a:lnTo>
                  <a:pt x="286" y="72"/>
                </a:lnTo>
                <a:lnTo>
                  <a:pt x="286" y="72"/>
                </a:lnTo>
                <a:close/>
                <a:moveTo>
                  <a:pt x="263" y="369"/>
                </a:moveTo>
                <a:lnTo>
                  <a:pt x="263" y="369"/>
                </a:lnTo>
                <a:lnTo>
                  <a:pt x="263" y="369"/>
                </a:lnTo>
                <a:lnTo>
                  <a:pt x="263" y="368"/>
                </a:lnTo>
                <a:lnTo>
                  <a:pt x="263" y="368"/>
                </a:lnTo>
                <a:lnTo>
                  <a:pt x="262" y="368"/>
                </a:lnTo>
                <a:lnTo>
                  <a:pt x="262" y="368"/>
                </a:lnTo>
                <a:lnTo>
                  <a:pt x="262" y="368"/>
                </a:lnTo>
                <a:lnTo>
                  <a:pt x="263" y="369"/>
                </a:lnTo>
                <a:lnTo>
                  <a:pt x="263" y="369"/>
                </a:lnTo>
                <a:close/>
                <a:moveTo>
                  <a:pt x="13" y="108"/>
                </a:moveTo>
                <a:lnTo>
                  <a:pt x="13" y="108"/>
                </a:lnTo>
                <a:lnTo>
                  <a:pt x="13" y="108"/>
                </a:lnTo>
                <a:lnTo>
                  <a:pt x="13" y="108"/>
                </a:lnTo>
                <a:lnTo>
                  <a:pt x="14" y="105"/>
                </a:lnTo>
                <a:lnTo>
                  <a:pt x="14" y="105"/>
                </a:lnTo>
                <a:lnTo>
                  <a:pt x="13" y="103"/>
                </a:lnTo>
                <a:lnTo>
                  <a:pt x="13" y="103"/>
                </a:lnTo>
                <a:lnTo>
                  <a:pt x="13" y="108"/>
                </a:lnTo>
                <a:lnTo>
                  <a:pt x="13" y="108"/>
                </a:lnTo>
                <a:close/>
                <a:moveTo>
                  <a:pt x="23" y="42"/>
                </a:moveTo>
                <a:lnTo>
                  <a:pt x="23" y="42"/>
                </a:lnTo>
                <a:lnTo>
                  <a:pt x="24" y="41"/>
                </a:lnTo>
                <a:lnTo>
                  <a:pt x="24" y="41"/>
                </a:lnTo>
                <a:lnTo>
                  <a:pt x="24" y="41"/>
                </a:lnTo>
                <a:lnTo>
                  <a:pt x="23" y="42"/>
                </a:lnTo>
                <a:lnTo>
                  <a:pt x="23" y="42"/>
                </a:lnTo>
                <a:close/>
                <a:moveTo>
                  <a:pt x="277" y="29"/>
                </a:moveTo>
                <a:lnTo>
                  <a:pt x="277" y="29"/>
                </a:lnTo>
                <a:lnTo>
                  <a:pt x="279" y="31"/>
                </a:lnTo>
                <a:lnTo>
                  <a:pt x="279" y="31"/>
                </a:lnTo>
                <a:lnTo>
                  <a:pt x="279" y="31"/>
                </a:lnTo>
                <a:lnTo>
                  <a:pt x="277" y="29"/>
                </a:lnTo>
                <a:lnTo>
                  <a:pt x="277" y="29"/>
                </a:lnTo>
                <a:close/>
                <a:moveTo>
                  <a:pt x="134" y="370"/>
                </a:moveTo>
                <a:lnTo>
                  <a:pt x="134" y="370"/>
                </a:lnTo>
                <a:lnTo>
                  <a:pt x="134" y="370"/>
                </a:lnTo>
                <a:lnTo>
                  <a:pt x="134" y="370"/>
                </a:lnTo>
                <a:lnTo>
                  <a:pt x="137" y="370"/>
                </a:lnTo>
                <a:lnTo>
                  <a:pt x="137" y="370"/>
                </a:lnTo>
                <a:lnTo>
                  <a:pt x="135" y="370"/>
                </a:lnTo>
                <a:lnTo>
                  <a:pt x="135" y="370"/>
                </a:lnTo>
                <a:lnTo>
                  <a:pt x="134" y="370"/>
                </a:lnTo>
                <a:lnTo>
                  <a:pt x="134" y="370"/>
                </a:lnTo>
                <a:close/>
                <a:moveTo>
                  <a:pt x="280" y="314"/>
                </a:moveTo>
                <a:lnTo>
                  <a:pt x="280" y="314"/>
                </a:lnTo>
                <a:lnTo>
                  <a:pt x="280" y="314"/>
                </a:lnTo>
                <a:lnTo>
                  <a:pt x="280" y="314"/>
                </a:lnTo>
                <a:lnTo>
                  <a:pt x="279" y="315"/>
                </a:lnTo>
                <a:lnTo>
                  <a:pt x="279" y="316"/>
                </a:lnTo>
                <a:lnTo>
                  <a:pt x="279" y="316"/>
                </a:lnTo>
                <a:lnTo>
                  <a:pt x="280" y="314"/>
                </a:lnTo>
                <a:lnTo>
                  <a:pt x="280" y="314"/>
                </a:lnTo>
                <a:close/>
                <a:moveTo>
                  <a:pt x="158" y="333"/>
                </a:moveTo>
                <a:lnTo>
                  <a:pt x="158" y="333"/>
                </a:lnTo>
                <a:lnTo>
                  <a:pt x="158" y="333"/>
                </a:lnTo>
                <a:lnTo>
                  <a:pt x="157" y="335"/>
                </a:lnTo>
                <a:lnTo>
                  <a:pt x="157" y="335"/>
                </a:lnTo>
                <a:lnTo>
                  <a:pt x="158" y="335"/>
                </a:lnTo>
                <a:lnTo>
                  <a:pt x="158" y="335"/>
                </a:lnTo>
                <a:lnTo>
                  <a:pt x="158" y="333"/>
                </a:lnTo>
                <a:lnTo>
                  <a:pt x="158" y="333"/>
                </a:lnTo>
                <a:close/>
                <a:moveTo>
                  <a:pt x="43" y="328"/>
                </a:moveTo>
                <a:lnTo>
                  <a:pt x="43" y="328"/>
                </a:lnTo>
                <a:lnTo>
                  <a:pt x="43" y="328"/>
                </a:lnTo>
                <a:lnTo>
                  <a:pt x="43" y="328"/>
                </a:lnTo>
                <a:lnTo>
                  <a:pt x="46" y="328"/>
                </a:lnTo>
                <a:lnTo>
                  <a:pt x="46" y="328"/>
                </a:lnTo>
                <a:lnTo>
                  <a:pt x="43" y="328"/>
                </a:lnTo>
                <a:lnTo>
                  <a:pt x="43" y="328"/>
                </a:lnTo>
                <a:close/>
                <a:moveTo>
                  <a:pt x="51" y="28"/>
                </a:moveTo>
                <a:lnTo>
                  <a:pt x="51" y="28"/>
                </a:lnTo>
                <a:lnTo>
                  <a:pt x="51" y="28"/>
                </a:lnTo>
                <a:lnTo>
                  <a:pt x="51" y="28"/>
                </a:lnTo>
                <a:lnTo>
                  <a:pt x="54" y="28"/>
                </a:lnTo>
                <a:lnTo>
                  <a:pt x="54" y="28"/>
                </a:lnTo>
                <a:lnTo>
                  <a:pt x="54" y="28"/>
                </a:lnTo>
                <a:lnTo>
                  <a:pt x="54" y="28"/>
                </a:lnTo>
                <a:lnTo>
                  <a:pt x="51" y="28"/>
                </a:lnTo>
                <a:lnTo>
                  <a:pt x="51" y="28"/>
                </a:lnTo>
                <a:close/>
                <a:moveTo>
                  <a:pt x="24" y="147"/>
                </a:moveTo>
                <a:lnTo>
                  <a:pt x="24" y="147"/>
                </a:lnTo>
                <a:lnTo>
                  <a:pt x="23" y="149"/>
                </a:lnTo>
                <a:lnTo>
                  <a:pt x="23" y="149"/>
                </a:lnTo>
                <a:lnTo>
                  <a:pt x="24" y="149"/>
                </a:lnTo>
                <a:lnTo>
                  <a:pt x="24" y="147"/>
                </a:lnTo>
                <a:lnTo>
                  <a:pt x="24" y="147"/>
                </a:lnTo>
                <a:close/>
                <a:moveTo>
                  <a:pt x="184" y="345"/>
                </a:moveTo>
                <a:lnTo>
                  <a:pt x="184" y="345"/>
                </a:lnTo>
                <a:lnTo>
                  <a:pt x="182" y="346"/>
                </a:lnTo>
                <a:lnTo>
                  <a:pt x="182" y="346"/>
                </a:lnTo>
                <a:lnTo>
                  <a:pt x="184" y="346"/>
                </a:lnTo>
                <a:lnTo>
                  <a:pt x="184" y="346"/>
                </a:lnTo>
                <a:lnTo>
                  <a:pt x="185" y="345"/>
                </a:lnTo>
                <a:lnTo>
                  <a:pt x="185" y="345"/>
                </a:lnTo>
                <a:lnTo>
                  <a:pt x="184" y="345"/>
                </a:lnTo>
                <a:lnTo>
                  <a:pt x="184" y="345"/>
                </a:lnTo>
                <a:close/>
                <a:moveTo>
                  <a:pt x="300" y="271"/>
                </a:moveTo>
                <a:lnTo>
                  <a:pt x="300" y="271"/>
                </a:lnTo>
                <a:lnTo>
                  <a:pt x="299" y="274"/>
                </a:lnTo>
                <a:lnTo>
                  <a:pt x="300" y="275"/>
                </a:lnTo>
                <a:lnTo>
                  <a:pt x="300" y="275"/>
                </a:lnTo>
                <a:lnTo>
                  <a:pt x="300" y="271"/>
                </a:lnTo>
                <a:lnTo>
                  <a:pt x="300" y="271"/>
                </a:lnTo>
                <a:close/>
                <a:moveTo>
                  <a:pt x="34" y="66"/>
                </a:moveTo>
                <a:lnTo>
                  <a:pt x="34" y="66"/>
                </a:lnTo>
                <a:lnTo>
                  <a:pt x="36" y="63"/>
                </a:lnTo>
                <a:lnTo>
                  <a:pt x="36" y="63"/>
                </a:lnTo>
                <a:lnTo>
                  <a:pt x="34" y="65"/>
                </a:lnTo>
                <a:lnTo>
                  <a:pt x="34" y="66"/>
                </a:lnTo>
                <a:lnTo>
                  <a:pt x="34" y="66"/>
                </a:lnTo>
                <a:close/>
                <a:moveTo>
                  <a:pt x="259" y="105"/>
                </a:moveTo>
                <a:lnTo>
                  <a:pt x="259" y="105"/>
                </a:lnTo>
                <a:lnTo>
                  <a:pt x="259" y="106"/>
                </a:lnTo>
                <a:lnTo>
                  <a:pt x="259" y="106"/>
                </a:lnTo>
                <a:lnTo>
                  <a:pt x="259" y="109"/>
                </a:lnTo>
                <a:lnTo>
                  <a:pt x="259" y="109"/>
                </a:lnTo>
                <a:lnTo>
                  <a:pt x="259" y="109"/>
                </a:lnTo>
                <a:lnTo>
                  <a:pt x="259" y="109"/>
                </a:lnTo>
                <a:lnTo>
                  <a:pt x="259" y="105"/>
                </a:lnTo>
                <a:lnTo>
                  <a:pt x="259" y="105"/>
                </a:lnTo>
                <a:close/>
                <a:moveTo>
                  <a:pt x="236" y="358"/>
                </a:moveTo>
                <a:lnTo>
                  <a:pt x="236" y="358"/>
                </a:lnTo>
                <a:lnTo>
                  <a:pt x="233" y="358"/>
                </a:lnTo>
                <a:lnTo>
                  <a:pt x="233" y="358"/>
                </a:lnTo>
                <a:lnTo>
                  <a:pt x="235" y="358"/>
                </a:lnTo>
                <a:lnTo>
                  <a:pt x="236" y="358"/>
                </a:lnTo>
                <a:lnTo>
                  <a:pt x="236" y="358"/>
                </a:lnTo>
                <a:close/>
                <a:moveTo>
                  <a:pt x="249" y="326"/>
                </a:moveTo>
                <a:lnTo>
                  <a:pt x="249" y="326"/>
                </a:lnTo>
                <a:lnTo>
                  <a:pt x="250" y="328"/>
                </a:lnTo>
                <a:lnTo>
                  <a:pt x="250" y="328"/>
                </a:lnTo>
                <a:lnTo>
                  <a:pt x="252" y="326"/>
                </a:lnTo>
                <a:lnTo>
                  <a:pt x="252" y="326"/>
                </a:lnTo>
                <a:lnTo>
                  <a:pt x="252" y="326"/>
                </a:lnTo>
                <a:lnTo>
                  <a:pt x="249" y="326"/>
                </a:lnTo>
                <a:lnTo>
                  <a:pt x="249" y="326"/>
                </a:lnTo>
                <a:close/>
                <a:moveTo>
                  <a:pt x="245" y="353"/>
                </a:moveTo>
                <a:lnTo>
                  <a:pt x="245" y="353"/>
                </a:lnTo>
                <a:lnTo>
                  <a:pt x="243" y="352"/>
                </a:lnTo>
                <a:lnTo>
                  <a:pt x="242" y="353"/>
                </a:lnTo>
                <a:lnTo>
                  <a:pt x="242" y="353"/>
                </a:lnTo>
                <a:lnTo>
                  <a:pt x="245" y="353"/>
                </a:lnTo>
                <a:lnTo>
                  <a:pt x="245" y="353"/>
                </a:lnTo>
                <a:close/>
                <a:moveTo>
                  <a:pt x="40" y="28"/>
                </a:moveTo>
                <a:lnTo>
                  <a:pt x="40" y="28"/>
                </a:lnTo>
                <a:lnTo>
                  <a:pt x="40" y="28"/>
                </a:lnTo>
                <a:lnTo>
                  <a:pt x="40" y="28"/>
                </a:lnTo>
                <a:lnTo>
                  <a:pt x="39" y="29"/>
                </a:lnTo>
                <a:lnTo>
                  <a:pt x="39" y="29"/>
                </a:lnTo>
                <a:lnTo>
                  <a:pt x="39" y="31"/>
                </a:lnTo>
                <a:lnTo>
                  <a:pt x="39" y="31"/>
                </a:lnTo>
                <a:lnTo>
                  <a:pt x="40" y="28"/>
                </a:lnTo>
                <a:lnTo>
                  <a:pt x="40" y="28"/>
                </a:lnTo>
                <a:close/>
                <a:moveTo>
                  <a:pt x="272" y="262"/>
                </a:moveTo>
                <a:lnTo>
                  <a:pt x="272" y="262"/>
                </a:lnTo>
                <a:lnTo>
                  <a:pt x="272" y="262"/>
                </a:lnTo>
                <a:lnTo>
                  <a:pt x="272" y="262"/>
                </a:lnTo>
                <a:lnTo>
                  <a:pt x="270" y="264"/>
                </a:lnTo>
                <a:lnTo>
                  <a:pt x="270" y="264"/>
                </a:lnTo>
                <a:lnTo>
                  <a:pt x="272" y="265"/>
                </a:lnTo>
                <a:lnTo>
                  <a:pt x="272" y="265"/>
                </a:lnTo>
                <a:lnTo>
                  <a:pt x="272" y="262"/>
                </a:lnTo>
                <a:lnTo>
                  <a:pt x="272" y="262"/>
                </a:lnTo>
                <a:close/>
                <a:moveTo>
                  <a:pt x="269" y="136"/>
                </a:moveTo>
                <a:lnTo>
                  <a:pt x="269" y="136"/>
                </a:lnTo>
                <a:lnTo>
                  <a:pt x="267" y="137"/>
                </a:lnTo>
                <a:lnTo>
                  <a:pt x="267" y="139"/>
                </a:lnTo>
                <a:lnTo>
                  <a:pt x="267" y="139"/>
                </a:lnTo>
                <a:lnTo>
                  <a:pt x="269" y="136"/>
                </a:lnTo>
                <a:lnTo>
                  <a:pt x="269" y="136"/>
                </a:lnTo>
                <a:close/>
                <a:moveTo>
                  <a:pt x="32" y="108"/>
                </a:moveTo>
                <a:lnTo>
                  <a:pt x="32" y="108"/>
                </a:lnTo>
                <a:lnTo>
                  <a:pt x="32" y="105"/>
                </a:lnTo>
                <a:lnTo>
                  <a:pt x="32" y="105"/>
                </a:lnTo>
                <a:lnTo>
                  <a:pt x="32" y="108"/>
                </a:lnTo>
                <a:lnTo>
                  <a:pt x="32" y="108"/>
                </a:lnTo>
                <a:close/>
                <a:moveTo>
                  <a:pt x="267" y="46"/>
                </a:moveTo>
                <a:lnTo>
                  <a:pt x="267" y="46"/>
                </a:lnTo>
                <a:lnTo>
                  <a:pt x="270" y="46"/>
                </a:lnTo>
                <a:lnTo>
                  <a:pt x="270" y="46"/>
                </a:lnTo>
                <a:lnTo>
                  <a:pt x="267" y="46"/>
                </a:lnTo>
                <a:lnTo>
                  <a:pt x="267" y="46"/>
                </a:lnTo>
                <a:close/>
                <a:moveTo>
                  <a:pt x="140" y="31"/>
                </a:moveTo>
                <a:lnTo>
                  <a:pt x="140" y="31"/>
                </a:lnTo>
                <a:lnTo>
                  <a:pt x="140" y="34"/>
                </a:lnTo>
                <a:lnTo>
                  <a:pt x="140" y="34"/>
                </a:lnTo>
                <a:lnTo>
                  <a:pt x="140" y="32"/>
                </a:lnTo>
                <a:lnTo>
                  <a:pt x="140" y="32"/>
                </a:lnTo>
                <a:lnTo>
                  <a:pt x="140" y="32"/>
                </a:lnTo>
                <a:lnTo>
                  <a:pt x="140" y="31"/>
                </a:lnTo>
                <a:lnTo>
                  <a:pt x="140" y="31"/>
                </a:lnTo>
                <a:close/>
                <a:moveTo>
                  <a:pt x="290" y="282"/>
                </a:moveTo>
                <a:lnTo>
                  <a:pt x="290" y="282"/>
                </a:lnTo>
                <a:lnTo>
                  <a:pt x="290" y="285"/>
                </a:lnTo>
                <a:lnTo>
                  <a:pt x="290" y="285"/>
                </a:lnTo>
                <a:lnTo>
                  <a:pt x="290" y="282"/>
                </a:lnTo>
                <a:lnTo>
                  <a:pt x="290" y="282"/>
                </a:lnTo>
                <a:close/>
                <a:moveTo>
                  <a:pt x="23" y="109"/>
                </a:moveTo>
                <a:lnTo>
                  <a:pt x="23" y="109"/>
                </a:lnTo>
                <a:lnTo>
                  <a:pt x="24" y="109"/>
                </a:lnTo>
                <a:lnTo>
                  <a:pt x="24" y="109"/>
                </a:lnTo>
                <a:lnTo>
                  <a:pt x="24" y="106"/>
                </a:lnTo>
                <a:lnTo>
                  <a:pt x="24" y="106"/>
                </a:lnTo>
                <a:lnTo>
                  <a:pt x="23" y="109"/>
                </a:lnTo>
                <a:lnTo>
                  <a:pt x="23" y="109"/>
                </a:lnTo>
                <a:close/>
                <a:moveTo>
                  <a:pt x="34" y="61"/>
                </a:moveTo>
                <a:lnTo>
                  <a:pt x="34" y="61"/>
                </a:lnTo>
                <a:lnTo>
                  <a:pt x="36" y="61"/>
                </a:lnTo>
                <a:lnTo>
                  <a:pt x="36" y="59"/>
                </a:lnTo>
                <a:lnTo>
                  <a:pt x="36" y="59"/>
                </a:lnTo>
                <a:lnTo>
                  <a:pt x="34" y="61"/>
                </a:lnTo>
                <a:lnTo>
                  <a:pt x="34" y="61"/>
                </a:lnTo>
                <a:lnTo>
                  <a:pt x="34" y="61"/>
                </a:lnTo>
                <a:close/>
                <a:moveTo>
                  <a:pt x="46" y="338"/>
                </a:moveTo>
                <a:lnTo>
                  <a:pt x="46" y="338"/>
                </a:lnTo>
                <a:lnTo>
                  <a:pt x="46" y="336"/>
                </a:lnTo>
                <a:lnTo>
                  <a:pt x="46" y="336"/>
                </a:lnTo>
                <a:lnTo>
                  <a:pt x="44" y="338"/>
                </a:lnTo>
                <a:lnTo>
                  <a:pt x="44" y="338"/>
                </a:lnTo>
                <a:lnTo>
                  <a:pt x="46" y="338"/>
                </a:lnTo>
                <a:lnTo>
                  <a:pt x="46" y="338"/>
                </a:lnTo>
                <a:close/>
                <a:moveTo>
                  <a:pt x="255" y="214"/>
                </a:moveTo>
                <a:lnTo>
                  <a:pt x="255" y="214"/>
                </a:lnTo>
                <a:lnTo>
                  <a:pt x="255" y="211"/>
                </a:lnTo>
                <a:lnTo>
                  <a:pt x="255" y="211"/>
                </a:lnTo>
                <a:lnTo>
                  <a:pt x="255" y="211"/>
                </a:lnTo>
                <a:lnTo>
                  <a:pt x="255" y="211"/>
                </a:lnTo>
                <a:lnTo>
                  <a:pt x="255" y="214"/>
                </a:lnTo>
                <a:lnTo>
                  <a:pt x="255" y="214"/>
                </a:lnTo>
                <a:close/>
                <a:moveTo>
                  <a:pt x="238" y="338"/>
                </a:moveTo>
                <a:lnTo>
                  <a:pt x="238" y="338"/>
                </a:lnTo>
                <a:lnTo>
                  <a:pt x="235" y="338"/>
                </a:lnTo>
                <a:lnTo>
                  <a:pt x="233" y="338"/>
                </a:lnTo>
                <a:lnTo>
                  <a:pt x="233" y="338"/>
                </a:lnTo>
                <a:lnTo>
                  <a:pt x="238" y="338"/>
                </a:lnTo>
                <a:lnTo>
                  <a:pt x="238" y="338"/>
                </a:lnTo>
                <a:close/>
                <a:moveTo>
                  <a:pt x="40" y="49"/>
                </a:moveTo>
                <a:lnTo>
                  <a:pt x="40" y="49"/>
                </a:lnTo>
                <a:lnTo>
                  <a:pt x="40" y="49"/>
                </a:lnTo>
                <a:lnTo>
                  <a:pt x="40" y="49"/>
                </a:lnTo>
                <a:lnTo>
                  <a:pt x="40" y="48"/>
                </a:lnTo>
                <a:lnTo>
                  <a:pt x="40" y="45"/>
                </a:lnTo>
                <a:lnTo>
                  <a:pt x="40" y="45"/>
                </a:lnTo>
                <a:lnTo>
                  <a:pt x="40" y="49"/>
                </a:lnTo>
                <a:lnTo>
                  <a:pt x="40" y="49"/>
                </a:lnTo>
                <a:close/>
                <a:moveTo>
                  <a:pt x="297" y="176"/>
                </a:moveTo>
                <a:lnTo>
                  <a:pt x="297" y="176"/>
                </a:lnTo>
                <a:lnTo>
                  <a:pt x="296" y="177"/>
                </a:lnTo>
                <a:lnTo>
                  <a:pt x="297" y="179"/>
                </a:lnTo>
                <a:lnTo>
                  <a:pt x="297" y="179"/>
                </a:lnTo>
                <a:lnTo>
                  <a:pt x="297" y="176"/>
                </a:lnTo>
                <a:lnTo>
                  <a:pt x="297" y="176"/>
                </a:lnTo>
                <a:close/>
                <a:moveTo>
                  <a:pt x="103" y="28"/>
                </a:moveTo>
                <a:lnTo>
                  <a:pt x="103" y="28"/>
                </a:lnTo>
                <a:lnTo>
                  <a:pt x="101" y="28"/>
                </a:lnTo>
                <a:lnTo>
                  <a:pt x="101" y="28"/>
                </a:lnTo>
                <a:lnTo>
                  <a:pt x="103" y="29"/>
                </a:lnTo>
                <a:lnTo>
                  <a:pt x="103" y="29"/>
                </a:lnTo>
                <a:lnTo>
                  <a:pt x="103" y="28"/>
                </a:lnTo>
                <a:lnTo>
                  <a:pt x="103" y="28"/>
                </a:lnTo>
                <a:close/>
                <a:moveTo>
                  <a:pt x="97" y="21"/>
                </a:moveTo>
                <a:lnTo>
                  <a:pt x="97" y="21"/>
                </a:lnTo>
                <a:lnTo>
                  <a:pt x="97" y="22"/>
                </a:lnTo>
                <a:lnTo>
                  <a:pt x="97" y="22"/>
                </a:lnTo>
                <a:lnTo>
                  <a:pt x="97" y="22"/>
                </a:lnTo>
                <a:lnTo>
                  <a:pt x="98" y="21"/>
                </a:lnTo>
                <a:lnTo>
                  <a:pt x="98" y="21"/>
                </a:lnTo>
                <a:lnTo>
                  <a:pt x="97" y="21"/>
                </a:lnTo>
                <a:lnTo>
                  <a:pt x="97" y="21"/>
                </a:lnTo>
                <a:close/>
                <a:moveTo>
                  <a:pt x="16" y="325"/>
                </a:moveTo>
                <a:lnTo>
                  <a:pt x="16" y="325"/>
                </a:lnTo>
                <a:lnTo>
                  <a:pt x="16" y="322"/>
                </a:lnTo>
                <a:lnTo>
                  <a:pt x="16" y="322"/>
                </a:lnTo>
                <a:lnTo>
                  <a:pt x="16" y="324"/>
                </a:lnTo>
                <a:lnTo>
                  <a:pt x="16" y="325"/>
                </a:lnTo>
                <a:lnTo>
                  <a:pt x="16" y="325"/>
                </a:lnTo>
                <a:close/>
                <a:moveTo>
                  <a:pt x="105" y="25"/>
                </a:moveTo>
                <a:lnTo>
                  <a:pt x="105" y="25"/>
                </a:lnTo>
                <a:lnTo>
                  <a:pt x="101" y="25"/>
                </a:lnTo>
                <a:lnTo>
                  <a:pt x="101" y="25"/>
                </a:lnTo>
                <a:lnTo>
                  <a:pt x="104" y="25"/>
                </a:lnTo>
                <a:lnTo>
                  <a:pt x="105" y="25"/>
                </a:lnTo>
                <a:lnTo>
                  <a:pt x="105" y="25"/>
                </a:lnTo>
                <a:close/>
                <a:moveTo>
                  <a:pt x="259" y="38"/>
                </a:moveTo>
                <a:lnTo>
                  <a:pt x="259" y="38"/>
                </a:lnTo>
                <a:lnTo>
                  <a:pt x="257" y="38"/>
                </a:lnTo>
                <a:lnTo>
                  <a:pt x="257" y="38"/>
                </a:lnTo>
                <a:lnTo>
                  <a:pt x="260" y="39"/>
                </a:lnTo>
                <a:lnTo>
                  <a:pt x="260" y="39"/>
                </a:lnTo>
                <a:lnTo>
                  <a:pt x="259" y="38"/>
                </a:lnTo>
                <a:lnTo>
                  <a:pt x="259" y="38"/>
                </a:lnTo>
                <a:close/>
                <a:moveTo>
                  <a:pt x="118" y="8"/>
                </a:moveTo>
                <a:lnTo>
                  <a:pt x="118" y="8"/>
                </a:lnTo>
                <a:lnTo>
                  <a:pt x="118" y="8"/>
                </a:lnTo>
                <a:lnTo>
                  <a:pt x="118" y="8"/>
                </a:lnTo>
                <a:lnTo>
                  <a:pt x="117" y="8"/>
                </a:lnTo>
                <a:lnTo>
                  <a:pt x="117" y="8"/>
                </a:lnTo>
                <a:lnTo>
                  <a:pt x="118" y="8"/>
                </a:lnTo>
                <a:lnTo>
                  <a:pt x="118" y="8"/>
                </a:lnTo>
                <a:close/>
                <a:moveTo>
                  <a:pt x="128" y="29"/>
                </a:moveTo>
                <a:lnTo>
                  <a:pt x="128" y="29"/>
                </a:lnTo>
                <a:lnTo>
                  <a:pt x="127" y="28"/>
                </a:lnTo>
                <a:lnTo>
                  <a:pt x="125" y="28"/>
                </a:lnTo>
                <a:lnTo>
                  <a:pt x="125" y="28"/>
                </a:lnTo>
                <a:lnTo>
                  <a:pt x="128" y="29"/>
                </a:lnTo>
                <a:lnTo>
                  <a:pt x="128" y="29"/>
                </a:lnTo>
                <a:close/>
                <a:moveTo>
                  <a:pt x="168" y="46"/>
                </a:moveTo>
                <a:lnTo>
                  <a:pt x="168" y="46"/>
                </a:lnTo>
                <a:lnTo>
                  <a:pt x="168" y="45"/>
                </a:lnTo>
                <a:lnTo>
                  <a:pt x="168" y="45"/>
                </a:lnTo>
                <a:lnTo>
                  <a:pt x="167" y="45"/>
                </a:lnTo>
                <a:lnTo>
                  <a:pt x="167" y="45"/>
                </a:lnTo>
                <a:lnTo>
                  <a:pt x="167" y="45"/>
                </a:lnTo>
                <a:lnTo>
                  <a:pt x="167" y="45"/>
                </a:lnTo>
                <a:lnTo>
                  <a:pt x="168" y="46"/>
                </a:lnTo>
                <a:lnTo>
                  <a:pt x="168" y="46"/>
                </a:lnTo>
                <a:close/>
                <a:moveTo>
                  <a:pt x="111" y="27"/>
                </a:moveTo>
                <a:lnTo>
                  <a:pt x="111" y="27"/>
                </a:lnTo>
                <a:lnTo>
                  <a:pt x="108" y="28"/>
                </a:lnTo>
                <a:lnTo>
                  <a:pt x="108" y="28"/>
                </a:lnTo>
                <a:lnTo>
                  <a:pt x="110" y="28"/>
                </a:lnTo>
                <a:lnTo>
                  <a:pt x="111" y="27"/>
                </a:lnTo>
                <a:lnTo>
                  <a:pt x="111" y="27"/>
                </a:lnTo>
                <a:close/>
                <a:moveTo>
                  <a:pt x="262" y="46"/>
                </a:moveTo>
                <a:lnTo>
                  <a:pt x="262" y="46"/>
                </a:lnTo>
                <a:lnTo>
                  <a:pt x="263" y="46"/>
                </a:lnTo>
                <a:lnTo>
                  <a:pt x="263" y="46"/>
                </a:lnTo>
                <a:lnTo>
                  <a:pt x="263" y="46"/>
                </a:lnTo>
                <a:lnTo>
                  <a:pt x="262" y="46"/>
                </a:lnTo>
                <a:lnTo>
                  <a:pt x="262" y="46"/>
                </a:lnTo>
                <a:close/>
                <a:moveTo>
                  <a:pt x="275" y="103"/>
                </a:moveTo>
                <a:lnTo>
                  <a:pt x="275" y="103"/>
                </a:lnTo>
                <a:lnTo>
                  <a:pt x="276" y="103"/>
                </a:lnTo>
                <a:lnTo>
                  <a:pt x="276" y="102"/>
                </a:lnTo>
                <a:lnTo>
                  <a:pt x="276" y="102"/>
                </a:lnTo>
                <a:lnTo>
                  <a:pt x="275" y="103"/>
                </a:lnTo>
                <a:lnTo>
                  <a:pt x="275" y="103"/>
                </a:lnTo>
                <a:close/>
                <a:moveTo>
                  <a:pt x="22" y="284"/>
                </a:moveTo>
                <a:lnTo>
                  <a:pt x="22" y="284"/>
                </a:lnTo>
                <a:lnTo>
                  <a:pt x="22" y="287"/>
                </a:lnTo>
                <a:lnTo>
                  <a:pt x="22" y="287"/>
                </a:lnTo>
                <a:lnTo>
                  <a:pt x="22" y="285"/>
                </a:lnTo>
                <a:lnTo>
                  <a:pt x="22" y="284"/>
                </a:lnTo>
                <a:lnTo>
                  <a:pt x="22" y="284"/>
                </a:lnTo>
                <a:close/>
                <a:moveTo>
                  <a:pt x="67" y="28"/>
                </a:moveTo>
                <a:lnTo>
                  <a:pt x="67" y="28"/>
                </a:lnTo>
                <a:lnTo>
                  <a:pt x="68" y="28"/>
                </a:lnTo>
                <a:lnTo>
                  <a:pt x="68" y="28"/>
                </a:lnTo>
                <a:lnTo>
                  <a:pt x="68" y="28"/>
                </a:lnTo>
                <a:lnTo>
                  <a:pt x="68" y="28"/>
                </a:lnTo>
                <a:lnTo>
                  <a:pt x="67" y="28"/>
                </a:lnTo>
                <a:lnTo>
                  <a:pt x="67" y="28"/>
                </a:lnTo>
                <a:close/>
                <a:moveTo>
                  <a:pt x="46" y="54"/>
                </a:moveTo>
                <a:lnTo>
                  <a:pt x="46" y="54"/>
                </a:lnTo>
                <a:lnTo>
                  <a:pt x="46" y="52"/>
                </a:lnTo>
                <a:lnTo>
                  <a:pt x="46" y="51"/>
                </a:lnTo>
                <a:lnTo>
                  <a:pt x="46" y="51"/>
                </a:lnTo>
                <a:lnTo>
                  <a:pt x="46" y="52"/>
                </a:lnTo>
                <a:lnTo>
                  <a:pt x="46" y="54"/>
                </a:lnTo>
                <a:lnTo>
                  <a:pt x="46" y="54"/>
                </a:lnTo>
                <a:close/>
                <a:moveTo>
                  <a:pt x="26" y="281"/>
                </a:moveTo>
                <a:lnTo>
                  <a:pt x="26" y="281"/>
                </a:lnTo>
                <a:lnTo>
                  <a:pt x="26" y="281"/>
                </a:lnTo>
                <a:lnTo>
                  <a:pt x="26" y="281"/>
                </a:lnTo>
                <a:lnTo>
                  <a:pt x="26" y="278"/>
                </a:lnTo>
                <a:lnTo>
                  <a:pt x="26" y="278"/>
                </a:lnTo>
                <a:lnTo>
                  <a:pt x="26" y="281"/>
                </a:lnTo>
                <a:lnTo>
                  <a:pt x="26" y="281"/>
                </a:lnTo>
                <a:close/>
                <a:moveTo>
                  <a:pt x="235" y="365"/>
                </a:moveTo>
                <a:lnTo>
                  <a:pt x="235" y="365"/>
                </a:lnTo>
                <a:lnTo>
                  <a:pt x="236" y="366"/>
                </a:lnTo>
                <a:lnTo>
                  <a:pt x="236" y="366"/>
                </a:lnTo>
                <a:lnTo>
                  <a:pt x="236" y="363"/>
                </a:lnTo>
                <a:lnTo>
                  <a:pt x="236" y="363"/>
                </a:lnTo>
                <a:lnTo>
                  <a:pt x="235" y="365"/>
                </a:lnTo>
                <a:lnTo>
                  <a:pt x="235" y="365"/>
                </a:lnTo>
                <a:close/>
                <a:moveTo>
                  <a:pt x="101" y="338"/>
                </a:moveTo>
                <a:lnTo>
                  <a:pt x="101" y="338"/>
                </a:lnTo>
                <a:lnTo>
                  <a:pt x="101" y="338"/>
                </a:lnTo>
                <a:lnTo>
                  <a:pt x="101" y="338"/>
                </a:lnTo>
                <a:lnTo>
                  <a:pt x="105" y="338"/>
                </a:lnTo>
                <a:lnTo>
                  <a:pt x="105" y="338"/>
                </a:lnTo>
                <a:lnTo>
                  <a:pt x="105" y="338"/>
                </a:lnTo>
                <a:lnTo>
                  <a:pt x="105" y="338"/>
                </a:lnTo>
                <a:lnTo>
                  <a:pt x="101" y="338"/>
                </a:lnTo>
                <a:lnTo>
                  <a:pt x="101" y="338"/>
                </a:lnTo>
                <a:close/>
                <a:moveTo>
                  <a:pt x="19" y="272"/>
                </a:moveTo>
                <a:lnTo>
                  <a:pt x="19" y="272"/>
                </a:lnTo>
                <a:lnTo>
                  <a:pt x="19" y="272"/>
                </a:lnTo>
                <a:lnTo>
                  <a:pt x="19" y="272"/>
                </a:lnTo>
                <a:lnTo>
                  <a:pt x="19" y="274"/>
                </a:lnTo>
                <a:lnTo>
                  <a:pt x="19" y="274"/>
                </a:lnTo>
                <a:lnTo>
                  <a:pt x="20" y="274"/>
                </a:lnTo>
                <a:lnTo>
                  <a:pt x="20" y="274"/>
                </a:lnTo>
                <a:lnTo>
                  <a:pt x="19" y="272"/>
                </a:lnTo>
                <a:lnTo>
                  <a:pt x="19" y="272"/>
                </a:lnTo>
                <a:close/>
                <a:moveTo>
                  <a:pt x="202" y="339"/>
                </a:moveTo>
                <a:lnTo>
                  <a:pt x="202" y="339"/>
                </a:lnTo>
                <a:lnTo>
                  <a:pt x="202" y="339"/>
                </a:lnTo>
                <a:lnTo>
                  <a:pt x="202" y="339"/>
                </a:lnTo>
                <a:lnTo>
                  <a:pt x="203" y="341"/>
                </a:lnTo>
                <a:lnTo>
                  <a:pt x="205" y="339"/>
                </a:lnTo>
                <a:lnTo>
                  <a:pt x="205" y="339"/>
                </a:lnTo>
                <a:lnTo>
                  <a:pt x="202" y="339"/>
                </a:lnTo>
                <a:lnTo>
                  <a:pt x="202" y="339"/>
                </a:lnTo>
                <a:close/>
                <a:moveTo>
                  <a:pt x="33" y="268"/>
                </a:moveTo>
                <a:lnTo>
                  <a:pt x="33" y="268"/>
                </a:lnTo>
                <a:lnTo>
                  <a:pt x="33" y="271"/>
                </a:lnTo>
                <a:lnTo>
                  <a:pt x="33" y="271"/>
                </a:lnTo>
                <a:lnTo>
                  <a:pt x="34" y="270"/>
                </a:lnTo>
                <a:lnTo>
                  <a:pt x="33" y="268"/>
                </a:lnTo>
                <a:lnTo>
                  <a:pt x="33" y="268"/>
                </a:lnTo>
                <a:close/>
                <a:moveTo>
                  <a:pt x="265" y="167"/>
                </a:moveTo>
                <a:lnTo>
                  <a:pt x="265" y="167"/>
                </a:lnTo>
                <a:lnTo>
                  <a:pt x="263" y="167"/>
                </a:lnTo>
                <a:lnTo>
                  <a:pt x="263" y="167"/>
                </a:lnTo>
                <a:lnTo>
                  <a:pt x="263" y="170"/>
                </a:lnTo>
                <a:lnTo>
                  <a:pt x="263" y="170"/>
                </a:lnTo>
                <a:lnTo>
                  <a:pt x="265" y="170"/>
                </a:lnTo>
                <a:lnTo>
                  <a:pt x="265" y="170"/>
                </a:lnTo>
                <a:lnTo>
                  <a:pt x="265" y="167"/>
                </a:lnTo>
                <a:lnTo>
                  <a:pt x="265" y="167"/>
                </a:lnTo>
                <a:close/>
                <a:moveTo>
                  <a:pt x="243" y="370"/>
                </a:moveTo>
                <a:lnTo>
                  <a:pt x="243" y="370"/>
                </a:lnTo>
                <a:lnTo>
                  <a:pt x="240" y="370"/>
                </a:lnTo>
                <a:lnTo>
                  <a:pt x="240" y="370"/>
                </a:lnTo>
                <a:lnTo>
                  <a:pt x="242" y="370"/>
                </a:lnTo>
                <a:lnTo>
                  <a:pt x="243" y="370"/>
                </a:lnTo>
                <a:lnTo>
                  <a:pt x="243" y="370"/>
                </a:lnTo>
                <a:close/>
                <a:moveTo>
                  <a:pt x="265" y="17"/>
                </a:moveTo>
                <a:lnTo>
                  <a:pt x="265" y="17"/>
                </a:lnTo>
                <a:lnTo>
                  <a:pt x="266" y="18"/>
                </a:lnTo>
                <a:lnTo>
                  <a:pt x="266" y="18"/>
                </a:lnTo>
                <a:lnTo>
                  <a:pt x="265" y="17"/>
                </a:lnTo>
                <a:lnTo>
                  <a:pt x="265" y="17"/>
                </a:lnTo>
                <a:close/>
                <a:moveTo>
                  <a:pt x="20" y="308"/>
                </a:moveTo>
                <a:lnTo>
                  <a:pt x="20" y="308"/>
                </a:lnTo>
                <a:lnTo>
                  <a:pt x="20" y="308"/>
                </a:lnTo>
                <a:lnTo>
                  <a:pt x="20" y="308"/>
                </a:lnTo>
                <a:lnTo>
                  <a:pt x="20" y="312"/>
                </a:lnTo>
                <a:lnTo>
                  <a:pt x="20" y="312"/>
                </a:lnTo>
                <a:lnTo>
                  <a:pt x="20" y="312"/>
                </a:lnTo>
                <a:lnTo>
                  <a:pt x="20" y="312"/>
                </a:lnTo>
                <a:lnTo>
                  <a:pt x="20" y="308"/>
                </a:lnTo>
                <a:lnTo>
                  <a:pt x="20" y="308"/>
                </a:lnTo>
                <a:close/>
                <a:moveTo>
                  <a:pt x="41" y="244"/>
                </a:moveTo>
                <a:lnTo>
                  <a:pt x="41" y="244"/>
                </a:lnTo>
                <a:lnTo>
                  <a:pt x="41" y="244"/>
                </a:lnTo>
                <a:lnTo>
                  <a:pt x="41" y="244"/>
                </a:lnTo>
                <a:lnTo>
                  <a:pt x="41" y="247"/>
                </a:lnTo>
                <a:lnTo>
                  <a:pt x="41" y="247"/>
                </a:lnTo>
                <a:lnTo>
                  <a:pt x="41" y="244"/>
                </a:lnTo>
                <a:lnTo>
                  <a:pt x="41" y="244"/>
                </a:lnTo>
                <a:close/>
                <a:moveTo>
                  <a:pt x="280" y="311"/>
                </a:moveTo>
                <a:lnTo>
                  <a:pt x="280" y="311"/>
                </a:lnTo>
                <a:lnTo>
                  <a:pt x="282" y="311"/>
                </a:lnTo>
                <a:lnTo>
                  <a:pt x="282" y="309"/>
                </a:lnTo>
                <a:lnTo>
                  <a:pt x="282" y="309"/>
                </a:lnTo>
                <a:lnTo>
                  <a:pt x="280" y="311"/>
                </a:lnTo>
                <a:lnTo>
                  <a:pt x="280" y="311"/>
                </a:lnTo>
                <a:close/>
                <a:moveTo>
                  <a:pt x="32" y="54"/>
                </a:move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5"/>
                </a:lnTo>
                <a:lnTo>
                  <a:pt x="32" y="55"/>
                </a:lnTo>
                <a:lnTo>
                  <a:pt x="32" y="54"/>
                </a:lnTo>
                <a:lnTo>
                  <a:pt x="32" y="54"/>
                </a:lnTo>
                <a:close/>
                <a:moveTo>
                  <a:pt x="84" y="18"/>
                </a:moveTo>
                <a:lnTo>
                  <a:pt x="84" y="18"/>
                </a:lnTo>
                <a:lnTo>
                  <a:pt x="81" y="18"/>
                </a:lnTo>
                <a:lnTo>
                  <a:pt x="81" y="18"/>
                </a:lnTo>
                <a:lnTo>
                  <a:pt x="83" y="18"/>
                </a:lnTo>
                <a:lnTo>
                  <a:pt x="84" y="18"/>
                </a:lnTo>
                <a:lnTo>
                  <a:pt x="84" y="18"/>
                </a:lnTo>
                <a:close/>
                <a:moveTo>
                  <a:pt x="71" y="18"/>
                </a:moveTo>
                <a:lnTo>
                  <a:pt x="71" y="18"/>
                </a:lnTo>
                <a:lnTo>
                  <a:pt x="73" y="18"/>
                </a:lnTo>
                <a:lnTo>
                  <a:pt x="73" y="18"/>
                </a:lnTo>
                <a:lnTo>
                  <a:pt x="73" y="18"/>
                </a:lnTo>
                <a:lnTo>
                  <a:pt x="71" y="18"/>
                </a:lnTo>
                <a:lnTo>
                  <a:pt x="71" y="18"/>
                </a:lnTo>
                <a:close/>
                <a:moveTo>
                  <a:pt x="40" y="66"/>
                </a:moveTo>
                <a:lnTo>
                  <a:pt x="40" y="66"/>
                </a:lnTo>
                <a:lnTo>
                  <a:pt x="39" y="66"/>
                </a:lnTo>
                <a:lnTo>
                  <a:pt x="39" y="68"/>
                </a:lnTo>
                <a:lnTo>
                  <a:pt x="39" y="68"/>
                </a:lnTo>
                <a:lnTo>
                  <a:pt x="40" y="66"/>
                </a:lnTo>
                <a:lnTo>
                  <a:pt x="40" y="66"/>
                </a:lnTo>
                <a:close/>
                <a:moveTo>
                  <a:pt x="213" y="36"/>
                </a:moveTo>
                <a:lnTo>
                  <a:pt x="213" y="36"/>
                </a:lnTo>
                <a:lnTo>
                  <a:pt x="213" y="36"/>
                </a:lnTo>
                <a:lnTo>
                  <a:pt x="215" y="35"/>
                </a:lnTo>
                <a:lnTo>
                  <a:pt x="215" y="35"/>
                </a:lnTo>
                <a:lnTo>
                  <a:pt x="213" y="36"/>
                </a:lnTo>
                <a:lnTo>
                  <a:pt x="213" y="36"/>
                </a:lnTo>
                <a:close/>
                <a:moveTo>
                  <a:pt x="128" y="359"/>
                </a:moveTo>
                <a:lnTo>
                  <a:pt x="128" y="359"/>
                </a:lnTo>
                <a:lnTo>
                  <a:pt x="128" y="359"/>
                </a:lnTo>
                <a:lnTo>
                  <a:pt x="128" y="359"/>
                </a:lnTo>
                <a:lnTo>
                  <a:pt x="125" y="359"/>
                </a:lnTo>
                <a:lnTo>
                  <a:pt x="125" y="359"/>
                </a:lnTo>
                <a:lnTo>
                  <a:pt x="125" y="359"/>
                </a:lnTo>
                <a:lnTo>
                  <a:pt x="125" y="359"/>
                </a:lnTo>
                <a:lnTo>
                  <a:pt x="128" y="359"/>
                </a:lnTo>
                <a:lnTo>
                  <a:pt x="128" y="359"/>
                </a:lnTo>
                <a:close/>
                <a:moveTo>
                  <a:pt x="192" y="34"/>
                </a:moveTo>
                <a:lnTo>
                  <a:pt x="192" y="34"/>
                </a:lnTo>
                <a:lnTo>
                  <a:pt x="191" y="35"/>
                </a:lnTo>
                <a:lnTo>
                  <a:pt x="191" y="35"/>
                </a:lnTo>
                <a:lnTo>
                  <a:pt x="192" y="34"/>
                </a:lnTo>
                <a:lnTo>
                  <a:pt x="192" y="34"/>
                </a:lnTo>
                <a:lnTo>
                  <a:pt x="192" y="34"/>
                </a:lnTo>
                <a:close/>
                <a:moveTo>
                  <a:pt x="256" y="18"/>
                </a:moveTo>
                <a:lnTo>
                  <a:pt x="256" y="18"/>
                </a:lnTo>
                <a:lnTo>
                  <a:pt x="256" y="17"/>
                </a:lnTo>
                <a:lnTo>
                  <a:pt x="256" y="17"/>
                </a:lnTo>
                <a:lnTo>
                  <a:pt x="255" y="17"/>
                </a:lnTo>
                <a:lnTo>
                  <a:pt x="255" y="17"/>
                </a:lnTo>
                <a:lnTo>
                  <a:pt x="255" y="17"/>
                </a:lnTo>
                <a:lnTo>
                  <a:pt x="255" y="17"/>
                </a:lnTo>
                <a:lnTo>
                  <a:pt x="256" y="18"/>
                </a:lnTo>
                <a:lnTo>
                  <a:pt x="256" y="18"/>
                </a:lnTo>
                <a:close/>
                <a:moveTo>
                  <a:pt x="98" y="331"/>
                </a:moveTo>
                <a:lnTo>
                  <a:pt x="98" y="331"/>
                </a:lnTo>
                <a:lnTo>
                  <a:pt x="97" y="329"/>
                </a:lnTo>
                <a:lnTo>
                  <a:pt x="95" y="331"/>
                </a:lnTo>
                <a:lnTo>
                  <a:pt x="95" y="331"/>
                </a:lnTo>
                <a:lnTo>
                  <a:pt x="98" y="331"/>
                </a:lnTo>
                <a:lnTo>
                  <a:pt x="98" y="331"/>
                </a:lnTo>
                <a:close/>
                <a:moveTo>
                  <a:pt x="208" y="32"/>
                </a:moveTo>
                <a:lnTo>
                  <a:pt x="208" y="32"/>
                </a:lnTo>
                <a:lnTo>
                  <a:pt x="208" y="32"/>
                </a:lnTo>
                <a:lnTo>
                  <a:pt x="208" y="32"/>
                </a:lnTo>
                <a:lnTo>
                  <a:pt x="206" y="32"/>
                </a:lnTo>
                <a:lnTo>
                  <a:pt x="206" y="32"/>
                </a:lnTo>
                <a:lnTo>
                  <a:pt x="206" y="32"/>
                </a:lnTo>
                <a:lnTo>
                  <a:pt x="206" y="32"/>
                </a:lnTo>
                <a:lnTo>
                  <a:pt x="208" y="32"/>
                </a:lnTo>
                <a:lnTo>
                  <a:pt x="208" y="32"/>
                </a:lnTo>
                <a:close/>
                <a:moveTo>
                  <a:pt x="252" y="348"/>
                </a:moveTo>
                <a:lnTo>
                  <a:pt x="252" y="348"/>
                </a:lnTo>
                <a:lnTo>
                  <a:pt x="252" y="348"/>
                </a:lnTo>
                <a:lnTo>
                  <a:pt x="252" y="348"/>
                </a:lnTo>
                <a:lnTo>
                  <a:pt x="253" y="346"/>
                </a:lnTo>
                <a:lnTo>
                  <a:pt x="253" y="346"/>
                </a:lnTo>
                <a:lnTo>
                  <a:pt x="252" y="346"/>
                </a:lnTo>
                <a:lnTo>
                  <a:pt x="252" y="348"/>
                </a:lnTo>
                <a:lnTo>
                  <a:pt x="252" y="348"/>
                </a:lnTo>
                <a:close/>
                <a:moveTo>
                  <a:pt x="64" y="18"/>
                </a:moveTo>
                <a:lnTo>
                  <a:pt x="64" y="18"/>
                </a:lnTo>
                <a:lnTo>
                  <a:pt x="66" y="18"/>
                </a:lnTo>
                <a:lnTo>
                  <a:pt x="66" y="18"/>
                </a:lnTo>
                <a:lnTo>
                  <a:pt x="66" y="18"/>
                </a:lnTo>
                <a:lnTo>
                  <a:pt x="64" y="18"/>
                </a:lnTo>
                <a:lnTo>
                  <a:pt x="64" y="18"/>
                </a:lnTo>
                <a:close/>
                <a:moveTo>
                  <a:pt x="252" y="49"/>
                </a:moveTo>
                <a:lnTo>
                  <a:pt x="252" y="49"/>
                </a:lnTo>
                <a:lnTo>
                  <a:pt x="253" y="49"/>
                </a:lnTo>
                <a:lnTo>
                  <a:pt x="253" y="49"/>
                </a:lnTo>
                <a:lnTo>
                  <a:pt x="253" y="49"/>
                </a:lnTo>
                <a:lnTo>
                  <a:pt x="252" y="49"/>
                </a:lnTo>
                <a:lnTo>
                  <a:pt x="252" y="49"/>
                </a:lnTo>
                <a:close/>
                <a:moveTo>
                  <a:pt x="24" y="28"/>
                </a:moveTo>
                <a:lnTo>
                  <a:pt x="24" y="28"/>
                </a:lnTo>
                <a:lnTo>
                  <a:pt x="24" y="28"/>
                </a:lnTo>
                <a:lnTo>
                  <a:pt x="24" y="28"/>
                </a:lnTo>
                <a:lnTo>
                  <a:pt x="26" y="27"/>
                </a:lnTo>
                <a:lnTo>
                  <a:pt x="26" y="27"/>
                </a:lnTo>
                <a:lnTo>
                  <a:pt x="26" y="27"/>
                </a:lnTo>
                <a:lnTo>
                  <a:pt x="26" y="27"/>
                </a:lnTo>
                <a:lnTo>
                  <a:pt x="24" y="28"/>
                </a:lnTo>
                <a:lnTo>
                  <a:pt x="24" y="28"/>
                </a:lnTo>
                <a:close/>
                <a:moveTo>
                  <a:pt x="124" y="22"/>
                </a:moveTo>
                <a:lnTo>
                  <a:pt x="124" y="22"/>
                </a:lnTo>
                <a:lnTo>
                  <a:pt x="122" y="21"/>
                </a:lnTo>
                <a:lnTo>
                  <a:pt x="121" y="22"/>
                </a:lnTo>
                <a:lnTo>
                  <a:pt x="121" y="22"/>
                </a:lnTo>
                <a:lnTo>
                  <a:pt x="122" y="22"/>
                </a:lnTo>
                <a:lnTo>
                  <a:pt x="124" y="22"/>
                </a:lnTo>
                <a:lnTo>
                  <a:pt x="124" y="22"/>
                </a:lnTo>
                <a:close/>
                <a:moveTo>
                  <a:pt x="19" y="328"/>
                </a:moveTo>
                <a:lnTo>
                  <a:pt x="19" y="328"/>
                </a:lnTo>
                <a:lnTo>
                  <a:pt x="20" y="328"/>
                </a:lnTo>
                <a:lnTo>
                  <a:pt x="19" y="326"/>
                </a:lnTo>
                <a:lnTo>
                  <a:pt x="19" y="326"/>
                </a:lnTo>
                <a:lnTo>
                  <a:pt x="19" y="328"/>
                </a:lnTo>
                <a:lnTo>
                  <a:pt x="19" y="328"/>
                </a:lnTo>
                <a:close/>
                <a:moveTo>
                  <a:pt x="286" y="170"/>
                </a:moveTo>
                <a:lnTo>
                  <a:pt x="286" y="170"/>
                </a:lnTo>
                <a:lnTo>
                  <a:pt x="286" y="170"/>
                </a:lnTo>
                <a:lnTo>
                  <a:pt x="286" y="170"/>
                </a:lnTo>
                <a:lnTo>
                  <a:pt x="286" y="167"/>
                </a:lnTo>
                <a:lnTo>
                  <a:pt x="286" y="167"/>
                </a:lnTo>
                <a:lnTo>
                  <a:pt x="286" y="167"/>
                </a:lnTo>
                <a:lnTo>
                  <a:pt x="286" y="167"/>
                </a:lnTo>
                <a:lnTo>
                  <a:pt x="286" y="170"/>
                </a:lnTo>
                <a:lnTo>
                  <a:pt x="286" y="170"/>
                </a:lnTo>
                <a:close/>
                <a:moveTo>
                  <a:pt x="199" y="27"/>
                </a:moveTo>
                <a:lnTo>
                  <a:pt x="199" y="27"/>
                </a:lnTo>
                <a:lnTo>
                  <a:pt x="199" y="28"/>
                </a:lnTo>
                <a:lnTo>
                  <a:pt x="199" y="28"/>
                </a:lnTo>
                <a:lnTo>
                  <a:pt x="199" y="28"/>
                </a:lnTo>
                <a:lnTo>
                  <a:pt x="199" y="27"/>
                </a:lnTo>
                <a:lnTo>
                  <a:pt x="199" y="27"/>
                </a:lnTo>
                <a:close/>
                <a:moveTo>
                  <a:pt x="205" y="25"/>
                </a:moveTo>
                <a:lnTo>
                  <a:pt x="205" y="25"/>
                </a:lnTo>
                <a:lnTo>
                  <a:pt x="205" y="24"/>
                </a:lnTo>
                <a:lnTo>
                  <a:pt x="205" y="24"/>
                </a:lnTo>
                <a:lnTo>
                  <a:pt x="205" y="25"/>
                </a:lnTo>
                <a:lnTo>
                  <a:pt x="205" y="25"/>
                </a:lnTo>
                <a:close/>
                <a:moveTo>
                  <a:pt x="252" y="360"/>
                </a:moveTo>
                <a:lnTo>
                  <a:pt x="252" y="360"/>
                </a:lnTo>
                <a:lnTo>
                  <a:pt x="252" y="360"/>
                </a:lnTo>
                <a:lnTo>
                  <a:pt x="250" y="360"/>
                </a:lnTo>
                <a:lnTo>
                  <a:pt x="250" y="360"/>
                </a:lnTo>
                <a:lnTo>
                  <a:pt x="252" y="360"/>
                </a:lnTo>
                <a:lnTo>
                  <a:pt x="252" y="360"/>
                </a:lnTo>
                <a:close/>
                <a:moveTo>
                  <a:pt x="47" y="197"/>
                </a:moveTo>
                <a:lnTo>
                  <a:pt x="47" y="197"/>
                </a:lnTo>
                <a:lnTo>
                  <a:pt x="47" y="197"/>
                </a:lnTo>
                <a:lnTo>
                  <a:pt x="47" y="197"/>
                </a:lnTo>
                <a:lnTo>
                  <a:pt x="47" y="198"/>
                </a:lnTo>
                <a:lnTo>
                  <a:pt x="47" y="198"/>
                </a:lnTo>
                <a:lnTo>
                  <a:pt x="47" y="198"/>
                </a:lnTo>
                <a:lnTo>
                  <a:pt x="47" y="198"/>
                </a:lnTo>
                <a:lnTo>
                  <a:pt x="47" y="197"/>
                </a:lnTo>
                <a:lnTo>
                  <a:pt x="47" y="197"/>
                </a:lnTo>
                <a:close/>
                <a:moveTo>
                  <a:pt x="59" y="62"/>
                </a:moveTo>
                <a:lnTo>
                  <a:pt x="59" y="62"/>
                </a:lnTo>
                <a:lnTo>
                  <a:pt x="59" y="62"/>
                </a:lnTo>
                <a:lnTo>
                  <a:pt x="59" y="62"/>
                </a:lnTo>
                <a:lnTo>
                  <a:pt x="59" y="61"/>
                </a:lnTo>
                <a:lnTo>
                  <a:pt x="59" y="61"/>
                </a:lnTo>
                <a:lnTo>
                  <a:pt x="59" y="61"/>
                </a:lnTo>
                <a:lnTo>
                  <a:pt x="59" y="61"/>
                </a:lnTo>
                <a:lnTo>
                  <a:pt x="59" y="62"/>
                </a:lnTo>
                <a:lnTo>
                  <a:pt x="59" y="62"/>
                </a:lnTo>
                <a:close/>
                <a:moveTo>
                  <a:pt x="29" y="345"/>
                </a:moveTo>
                <a:lnTo>
                  <a:pt x="29" y="345"/>
                </a:lnTo>
                <a:lnTo>
                  <a:pt x="30" y="343"/>
                </a:lnTo>
                <a:lnTo>
                  <a:pt x="30" y="343"/>
                </a:lnTo>
                <a:lnTo>
                  <a:pt x="29" y="345"/>
                </a:lnTo>
                <a:lnTo>
                  <a:pt x="29" y="345"/>
                </a:lnTo>
                <a:close/>
                <a:moveTo>
                  <a:pt x="29" y="238"/>
                </a:moveTo>
                <a:lnTo>
                  <a:pt x="29" y="238"/>
                </a:lnTo>
                <a:lnTo>
                  <a:pt x="29" y="238"/>
                </a:lnTo>
                <a:lnTo>
                  <a:pt x="29" y="238"/>
                </a:lnTo>
                <a:lnTo>
                  <a:pt x="29" y="240"/>
                </a:lnTo>
                <a:lnTo>
                  <a:pt x="29" y="240"/>
                </a:lnTo>
                <a:lnTo>
                  <a:pt x="29" y="240"/>
                </a:lnTo>
                <a:lnTo>
                  <a:pt x="29" y="240"/>
                </a:lnTo>
                <a:lnTo>
                  <a:pt x="29" y="238"/>
                </a:lnTo>
                <a:lnTo>
                  <a:pt x="29" y="238"/>
                </a:lnTo>
                <a:close/>
                <a:moveTo>
                  <a:pt x="178" y="362"/>
                </a:moveTo>
                <a:lnTo>
                  <a:pt x="178" y="362"/>
                </a:lnTo>
                <a:lnTo>
                  <a:pt x="178" y="362"/>
                </a:lnTo>
                <a:lnTo>
                  <a:pt x="178" y="362"/>
                </a:lnTo>
                <a:lnTo>
                  <a:pt x="178" y="362"/>
                </a:lnTo>
                <a:lnTo>
                  <a:pt x="176" y="362"/>
                </a:lnTo>
                <a:lnTo>
                  <a:pt x="176" y="362"/>
                </a:lnTo>
                <a:lnTo>
                  <a:pt x="178" y="362"/>
                </a:lnTo>
                <a:lnTo>
                  <a:pt x="178" y="362"/>
                </a:lnTo>
                <a:close/>
                <a:moveTo>
                  <a:pt x="36" y="21"/>
                </a:move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lnTo>
                  <a:pt x="36" y="21"/>
                </a:lnTo>
                <a:close/>
                <a:moveTo>
                  <a:pt x="77" y="12"/>
                </a:moveTo>
                <a:lnTo>
                  <a:pt x="77" y="12"/>
                </a:lnTo>
                <a:lnTo>
                  <a:pt x="78" y="11"/>
                </a:lnTo>
                <a:lnTo>
                  <a:pt x="78" y="11"/>
                </a:lnTo>
                <a:lnTo>
                  <a:pt x="78" y="11"/>
                </a:lnTo>
                <a:lnTo>
                  <a:pt x="77" y="12"/>
                </a:lnTo>
                <a:lnTo>
                  <a:pt x="77" y="12"/>
                </a:lnTo>
                <a:close/>
                <a:moveTo>
                  <a:pt x="286" y="304"/>
                </a:moveTo>
                <a:lnTo>
                  <a:pt x="286" y="304"/>
                </a:lnTo>
                <a:lnTo>
                  <a:pt x="287" y="304"/>
                </a:lnTo>
                <a:lnTo>
                  <a:pt x="287" y="304"/>
                </a:lnTo>
                <a:lnTo>
                  <a:pt x="287" y="302"/>
                </a:lnTo>
                <a:lnTo>
                  <a:pt x="287" y="302"/>
                </a:lnTo>
                <a:lnTo>
                  <a:pt x="287" y="302"/>
                </a:lnTo>
                <a:lnTo>
                  <a:pt x="287" y="302"/>
                </a:lnTo>
                <a:lnTo>
                  <a:pt x="286" y="304"/>
                </a:lnTo>
                <a:lnTo>
                  <a:pt x="286" y="304"/>
                </a:lnTo>
                <a:close/>
                <a:moveTo>
                  <a:pt x="280" y="61"/>
                </a:moveTo>
                <a:lnTo>
                  <a:pt x="280" y="61"/>
                </a:lnTo>
                <a:lnTo>
                  <a:pt x="280" y="61"/>
                </a:lnTo>
                <a:lnTo>
                  <a:pt x="280" y="61"/>
                </a:lnTo>
                <a:lnTo>
                  <a:pt x="280" y="62"/>
                </a:lnTo>
                <a:lnTo>
                  <a:pt x="280" y="62"/>
                </a:lnTo>
                <a:lnTo>
                  <a:pt x="280" y="62"/>
                </a:lnTo>
                <a:lnTo>
                  <a:pt x="280" y="62"/>
                </a:lnTo>
                <a:lnTo>
                  <a:pt x="280" y="61"/>
                </a:lnTo>
                <a:lnTo>
                  <a:pt x="280" y="61"/>
                </a:lnTo>
                <a:close/>
                <a:moveTo>
                  <a:pt x="113" y="18"/>
                </a:moveTo>
                <a:lnTo>
                  <a:pt x="113" y="18"/>
                </a:lnTo>
                <a:lnTo>
                  <a:pt x="113" y="18"/>
                </a:lnTo>
                <a:lnTo>
                  <a:pt x="113" y="18"/>
                </a:lnTo>
                <a:lnTo>
                  <a:pt x="111" y="18"/>
                </a:lnTo>
                <a:lnTo>
                  <a:pt x="111" y="18"/>
                </a:lnTo>
                <a:lnTo>
                  <a:pt x="113" y="18"/>
                </a:lnTo>
                <a:lnTo>
                  <a:pt x="113" y="18"/>
                </a:lnTo>
                <a:close/>
                <a:moveTo>
                  <a:pt x="37" y="348"/>
                </a:moveTo>
                <a:lnTo>
                  <a:pt x="37" y="348"/>
                </a:lnTo>
                <a:lnTo>
                  <a:pt x="37" y="348"/>
                </a:lnTo>
                <a:lnTo>
                  <a:pt x="37" y="348"/>
                </a:lnTo>
                <a:lnTo>
                  <a:pt x="36" y="349"/>
                </a:lnTo>
                <a:lnTo>
                  <a:pt x="36" y="349"/>
                </a:lnTo>
                <a:lnTo>
                  <a:pt x="36" y="349"/>
                </a:lnTo>
                <a:lnTo>
                  <a:pt x="36" y="349"/>
                </a:lnTo>
                <a:lnTo>
                  <a:pt x="36" y="349"/>
                </a:lnTo>
                <a:lnTo>
                  <a:pt x="36" y="349"/>
                </a:lnTo>
                <a:lnTo>
                  <a:pt x="37" y="348"/>
                </a:lnTo>
                <a:lnTo>
                  <a:pt x="37" y="348"/>
                </a:lnTo>
                <a:close/>
                <a:moveTo>
                  <a:pt x="239" y="363"/>
                </a:moveTo>
                <a:lnTo>
                  <a:pt x="239" y="363"/>
                </a:lnTo>
                <a:lnTo>
                  <a:pt x="239" y="365"/>
                </a:lnTo>
                <a:lnTo>
                  <a:pt x="239" y="365"/>
                </a:lnTo>
                <a:lnTo>
                  <a:pt x="240" y="363"/>
                </a:lnTo>
                <a:lnTo>
                  <a:pt x="240" y="363"/>
                </a:lnTo>
                <a:lnTo>
                  <a:pt x="240" y="363"/>
                </a:lnTo>
                <a:lnTo>
                  <a:pt x="240" y="363"/>
                </a:lnTo>
                <a:lnTo>
                  <a:pt x="239" y="363"/>
                </a:lnTo>
                <a:lnTo>
                  <a:pt x="239" y="363"/>
                </a:lnTo>
                <a:close/>
                <a:moveTo>
                  <a:pt x="117" y="338"/>
                </a:moveTo>
                <a:lnTo>
                  <a:pt x="117" y="338"/>
                </a:lnTo>
                <a:lnTo>
                  <a:pt x="118" y="338"/>
                </a:lnTo>
                <a:lnTo>
                  <a:pt x="118" y="338"/>
                </a:lnTo>
                <a:lnTo>
                  <a:pt x="117" y="336"/>
                </a:lnTo>
                <a:lnTo>
                  <a:pt x="117" y="336"/>
                </a:lnTo>
                <a:lnTo>
                  <a:pt x="117" y="338"/>
                </a:lnTo>
                <a:lnTo>
                  <a:pt x="117" y="338"/>
                </a:lnTo>
                <a:close/>
                <a:moveTo>
                  <a:pt x="189" y="355"/>
                </a:moveTo>
                <a:lnTo>
                  <a:pt x="189" y="355"/>
                </a:lnTo>
                <a:lnTo>
                  <a:pt x="188" y="353"/>
                </a:lnTo>
                <a:lnTo>
                  <a:pt x="188" y="355"/>
                </a:lnTo>
                <a:lnTo>
                  <a:pt x="188" y="355"/>
                </a:lnTo>
                <a:lnTo>
                  <a:pt x="189" y="355"/>
                </a:lnTo>
                <a:lnTo>
                  <a:pt x="189" y="355"/>
                </a:lnTo>
                <a:close/>
                <a:moveTo>
                  <a:pt x="238" y="28"/>
                </a:moveTo>
                <a:lnTo>
                  <a:pt x="238" y="28"/>
                </a:lnTo>
                <a:lnTo>
                  <a:pt x="238" y="28"/>
                </a:lnTo>
                <a:lnTo>
                  <a:pt x="238" y="28"/>
                </a:lnTo>
                <a:lnTo>
                  <a:pt x="238" y="28"/>
                </a:lnTo>
                <a:lnTo>
                  <a:pt x="238" y="28"/>
                </a:lnTo>
                <a:lnTo>
                  <a:pt x="239" y="28"/>
                </a:lnTo>
                <a:lnTo>
                  <a:pt x="239" y="28"/>
                </a:lnTo>
                <a:lnTo>
                  <a:pt x="238" y="28"/>
                </a:lnTo>
                <a:lnTo>
                  <a:pt x="238" y="28"/>
                </a:lnTo>
                <a:close/>
                <a:moveTo>
                  <a:pt x="286" y="46"/>
                </a:moveTo>
                <a:lnTo>
                  <a:pt x="286" y="46"/>
                </a:lnTo>
                <a:lnTo>
                  <a:pt x="286" y="46"/>
                </a:lnTo>
                <a:lnTo>
                  <a:pt x="286" y="46"/>
                </a:lnTo>
                <a:lnTo>
                  <a:pt x="286" y="48"/>
                </a:lnTo>
                <a:lnTo>
                  <a:pt x="286" y="48"/>
                </a:lnTo>
                <a:lnTo>
                  <a:pt x="286" y="46"/>
                </a:lnTo>
                <a:lnTo>
                  <a:pt x="286" y="46"/>
                </a:lnTo>
                <a:lnTo>
                  <a:pt x="286" y="46"/>
                </a:lnTo>
                <a:lnTo>
                  <a:pt x="286" y="46"/>
                </a:lnTo>
                <a:close/>
                <a:moveTo>
                  <a:pt x="276" y="258"/>
                </a:moveTo>
                <a:lnTo>
                  <a:pt x="276" y="258"/>
                </a:lnTo>
                <a:lnTo>
                  <a:pt x="276" y="258"/>
                </a:lnTo>
                <a:lnTo>
                  <a:pt x="276" y="258"/>
                </a:lnTo>
                <a:lnTo>
                  <a:pt x="276" y="260"/>
                </a:lnTo>
                <a:lnTo>
                  <a:pt x="276" y="260"/>
                </a:lnTo>
                <a:lnTo>
                  <a:pt x="276" y="260"/>
                </a:lnTo>
                <a:lnTo>
                  <a:pt x="276" y="260"/>
                </a:lnTo>
                <a:lnTo>
                  <a:pt x="276" y="258"/>
                </a:lnTo>
                <a:lnTo>
                  <a:pt x="276" y="258"/>
                </a:lnTo>
                <a:close/>
                <a:moveTo>
                  <a:pt x="253" y="28"/>
                </a:moveTo>
                <a:lnTo>
                  <a:pt x="253" y="28"/>
                </a:lnTo>
                <a:lnTo>
                  <a:pt x="253" y="28"/>
                </a:lnTo>
                <a:lnTo>
                  <a:pt x="253" y="28"/>
                </a:lnTo>
                <a:lnTo>
                  <a:pt x="255" y="28"/>
                </a:lnTo>
                <a:lnTo>
                  <a:pt x="255" y="28"/>
                </a:lnTo>
                <a:lnTo>
                  <a:pt x="255" y="28"/>
                </a:lnTo>
                <a:lnTo>
                  <a:pt x="255" y="28"/>
                </a:lnTo>
                <a:lnTo>
                  <a:pt x="253" y="28"/>
                </a:lnTo>
                <a:lnTo>
                  <a:pt x="253" y="28"/>
                </a:lnTo>
                <a:close/>
                <a:moveTo>
                  <a:pt x="277" y="85"/>
                </a:move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lnTo>
                  <a:pt x="277" y="85"/>
                </a:lnTo>
                <a:close/>
                <a:moveTo>
                  <a:pt x="203" y="366"/>
                </a:moveTo>
                <a:lnTo>
                  <a:pt x="203" y="366"/>
                </a:lnTo>
                <a:lnTo>
                  <a:pt x="205" y="366"/>
                </a:lnTo>
                <a:lnTo>
                  <a:pt x="205" y="366"/>
                </a:lnTo>
                <a:lnTo>
                  <a:pt x="203" y="366"/>
                </a:lnTo>
                <a:lnTo>
                  <a:pt x="203" y="366"/>
                </a:lnTo>
                <a:close/>
                <a:moveTo>
                  <a:pt x="22" y="54"/>
                </a:moveTo>
                <a:lnTo>
                  <a:pt x="22" y="54"/>
                </a:lnTo>
                <a:lnTo>
                  <a:pt x="23" y="54"/>
                </a:lnTo>
                <a:lnTo>
                  <a:pt x="23" y="54"/>
                </a:lnTo>
                <a:lnTo>
                  <a:pt x="22" y="52"/>
                </a:lnTo>
                <a:lnTo>
                  <a:pt x="22" y="52"/>
                </a:lnTo>
                <a:lnTo>
                  <a:pt x="22" y="52"/>
                </a:lnTo>
                <a:lnTo>
                  <a:pt x="22" y="52"/>
                </a:lnTo>
                <a:lnTo>
                  <a:pt x="22" y="54"/>
                </a:lnTo>
                <a:lnTo>
                  <a:pt x="22" y="54"/>
                </a:lnTo>
                <a:close/>
                <a:moveTo>
                  <a:pt x="211" y="36"/>
                </a:moveTo>
                <a:lnTo>
                  <a:pt x="211" y="36"/>
                </a:lnTo>
                <a:lnTo>
                  <a:pt x="209" y="35"/>
                </a:lnTo>
                <a:lnTo>
                  <a:pt x="209" y="36"/>
                </a:lnTo>
                <a:lnTo>
                  <a:pt x="209" y="36"/>
                </a:lnTo>
                <a:lnTo>
                  <a:pt x="209" y="36"/>
                </a:lnTo>
                <a:lnTo>
                  <a:pt x="209" y="36"/>
                </a:lnTo>
                <a:lnTo>
                  <a:pt x="211" y="36"/>
                </a:lnTo>
                <a:lnTo>
                  <a:pt x="211" y="36"/>
                </a:lnTo>
                <a:close/>
                <a:moveTo>
                  <a:pt x="131" y="35"/>
                </a:moveTo>
                <a:lnTo>
                  <a:pt x="131" y="35"/>
                </a:lnTo>
                <a:lnTo>
                  <a:pt x="131" y="35"/>
                </a:lnTo>
                <a:lnTo>
                  <a:pt x="131" y="34"/>
                </a:lnTo>
                <a:lnTo>
                  <a:pt x="131" y="34"/>
                </a:lnTo>
                <a:lnTo>
                  <a:pt x="131" y="35"/>
                </a:lnTo>
                <a:lnTo>
                  <a:pt x="131" y="35"/>
                </a:lnTo>
                <a:close/>
                <a:moveTo>
                  <a:pt x="16" y="156"/>
                </a:move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lnTo>
                  <a:pt x="16" y="156"/>
                </a:lnTo>
                <a:close/>
                <a:moveTo>
                  <a:pt x="26" y="71"/>
                </a:moveTo>
                <a:lnTo>
                  <a:pt x="26" y="71"/>
                </a:lnTo>
                <a:lnTo>
                  <a:pt x="27" y="69"/>
                </a:lnTo>
                <a:lnTo>
                  <a:pt x="27" y="69"/>
                </a:lnTo>
                <a:lnTo>
                  <a:pt x="26" y="71"/>
                </a:lnTo>
                <a:lnTo>
                  <a:pt x="26" y="71"/>
                </a:lnTo>
                <a:close/>
                <a:moveTo>
                  <a:pt x="265" y="44"/>
                </a:move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lnTo>
                  <a:pt x="265" y="44"/>
                </a:lnTo>
                <a:close/>
                <a:moveTo>
                  <a:pt x="283" y="42"/>
                </a:moveTo>
                <a:lnTo>
                  <a:pt x="283" y="42"/>
                </a:lnTo>
                <a:lnTo>
                  <a:pt x="283" y="42"/>
                </a:lnTo>
                <a:lnTo>
                  <a:pt x="283" y="42"/>
                </a:lnTo>
                <a:lnTo>
                  <a:pt x="283" y="44"/>
                </a:lnTo>
                <a:lnTo>
                  <a:pt x="283" y="44"/>
                </a:lnTo>
                <a:lnTo>
                  <a:pt x="283" y="44"/>
                </a:lnTo>
                <a:lnTo>
                  <a:pt x="283" y="44"/>
                </a:lnTo>
                <a:lnTo>
                  <a:pt x="283" y="42"/>
                </a:lnTo>
                <a:lnTo>
                  <a:pt x="283" y="42"/>
                </a:lnTo>
                <a:close/>
                <a:moveTo>
                  <a:pt x="206" y="28"/>
                </a:moveTo>
                <a:lnTo>
                  <a:pt x="206" y="28"/>
                </a:lnTo>
                <a:lnTo>
                  <a:pt x="208" y="28"/>
                </a:lnTo>
                <a:lnTo>
                  <a:pt x="208" y="28"/>
                </a:lnTo>
                <a:lnTo>
                  <a:pt x="206" y="28"/>
                </a:lnTo>
                <a:lnTo>
                  <a:pt x="206" y="28"/>
                </a:lnTo>
                <a:lnTo>
                  <a:pt x="206" y="28"/>
                </a:lnTo>
                <a:lnTo>
                  <a:pt x="206" y="28"/>
                </a:lnTo>
                <a:close/>
                <a:moveTo>
                  <a:pt x="283" y="353"/>
                </a:moveTo>
                <a:lnTo>
                  <a:pt x="283" y="353"/>
                </a:lnTo>
                <a:lnTo>
                  <a:pt x="283" y="353"/>
                </a:lnTo>
                <a:lnTo>
                  <a:pt x="283" y="353"/>
                </a:lnTo>
                <a:lnTo>
                  <a:pt x="283" y="355"/>
                </a:lnTo>
                <a:lnTo>
                  <a:pt x="283" y="355"/>
                </a:lnTo>
                <a:lnTo>
                  <a:pt x="283" y="355"/>
                </a:lnTo>
                <a:lnTo>
                  <a:pt x="283" y="355"/>
                </a:lnTo>
                <a:lnTo>
                  <a:pt x="283" y="353"/>
                </a:lnTo>
                <a:lnTo>
                  <a:pt x="283" y="353"/>
                </a:lnTo>
                <a:close/>
                <a:moveTo>
                  <a:pt x="269" y="186"/>
                </a:moveTo>
                <a:lnTo>
                  <a:pt x="269" y="186"/>
                </a:lnTo>
                <a:lnTo>
                  <a:pt x="269" y="186"/>
                </a:lnTo>
                <a:lnTo>
                  <a:pt x="269" y="186"/>
                </a:lnTo>
                <a:lnTo>
                  <a:pt x="269" y="187"/>
                </a:lnTo>
                <a:lnTo>
                  <a:pt x="269" y="187"/>
                </a:lnTo>
                <a:lnTo>
                  <a:pt x="269" y="187"/>
                </a:lnTo>
                <a:lnTo>
                  <a:pt x="269" y="187"/>
                </a:lnTo>
                <a:lnTo>
                  <a:pt x="269" y="186"/>
                </a:lnTo>
                <a:lnTo>
                  <a:pt x="269" y="186"/>
                </a:lnTo>
                <a:close/>
                <a:moveTo>
                  <a:pt x="37" y="208"/>
                </a:move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lnTo>
                  <a:pt x="37" y="208"/>
                </a:lnTo>
                <a:close/>
                <a:moveTo>
                  <a:pt x="50" y="12"/>
                </a:moveTo>
                <a:lnTo>
                  <a:pt x="50" y="12"/>
                </a:lnTo>
                <a:lnTo>
                  <a:pt x="51" y="12"/>
                </a:lnTo>
                <a:lnTo>
                  <a:pt x="51" y="12"/>
                </a:lnTo>
                <a:lnTo>
                  <a:pt x="51" y="12"/>
                </a:lnTo>
                <a:lnTo>
                  <a:pt x="51" y="12"/>
                </a:lnTo>
                <a:lnTo>
                  <a:pt x="51" y="12"/>
                </a:lnTo>
                <a:lnTo>
                  <a:pt x="51" y="12"/>
                </a:lnTo>
                <a:lnTo>
                  <a:pt x="50" y="12"/>
                </a:lnTo>
                <a:lnTo>
                  <a:pt x="50" y="12"/>
                </a:lnTo>
                <a:close/>
                <a:moveTo>
                  <a:pt x="91" y="12"/>
                </a:move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lnTo>
                  <a:pt x="91" y="12"/>
                </a:lnTo>
                <a:close/>
                <a:moveTo>
                  <a:pt x="140" y="38"/>
                </a:moveTo>
                <a:lnTo>
                  <a:pt x="140" y="38"/>
                </a:lnTo>
                <a:lnTo>
                  <a:pt x="140" y="36"/>
                </a:lnTo>
                <a:lnTo>
                  <a:pt x="140" y="36"/>
                </a:lnTo>
                <a:lnTo>
                  <a:pt x="140" y="38"/>
                </a:lnTo>
                <a:lnTo>
                  <a:pt x="140" y="38"/>
                </a:lnTo>
                <a:lnTo>
                  <a:pt x="140" y="38"/>
                </a:lnTo>
                <a:lnTo>
                  <a:pt x="140" y="38"/>
                </a:lnTo>
                <a:lnTo>
                  <a:pt x="140" y="38"/>
                </a:lnTo>
                <a:lnTo>
                  <a:pt x="140" y="38"/>
                </a:lnTo>
                <a:close/>
                <a:moveTo>
                  <a:pt x="202" y="21"/>
                </a:moveTo>
                <a:lnTo>
                  <a:pt x="202" y="21"/>
                </a:lnTo>
                <a:lnTo>
                  <a:pt x="203" y="21"/>
                </a:lnTo>
                <a:lnTo>
                  <a:pt x="203" y="21"/>
                </a:lnTo>
                <a:lnTo>
                  <a:pt x="203" y="21"/>
                </a:lnTo>
                <a:lnTo>
                  <a:pt x="202" y="21"/>
                </a:lnTo>
                <a:lnTo>
                  <a:pt x="202" y="21"/>
                </a:lnTo>
                <a:close/>
                <a:moveTo>
                  <a:pt x="279" y="331"/>
                </a:moveTo>
                <a:lnTo>
                  <a:pt x="279" y="331"/>
                </a:lnTo>
                <a:lnTo>
                  <a:pt x="279" y="331"/>
                </a:lnTo>
                <a:lnTo>
                  <a:pt x="279" y="331"/>
                </a:lnTo>
                <a:lnTo>
                  <a:pt x="279" y="329"/>
                </a:lnTo>
                <a:lnTo>
                  <a:pt x="279" y="329"/>
                </a:lnTo>
                <a:lnTo>
                  <a:pt x="279" y="329"/>
                </a:lnTo>
                <a:lnTo>
                  <a:pt x="279" y="329"/>
                </a:lnTo>
                <a:lnTo>
                  <a:pt x="279" y="331"/>
                </a:lnTo>
                <a:lnTo>
                  <a:pt x="279" y="33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25"/>
          <p:cNvSpPr/>
          <p:nvPr/>
        </p:nvSpPr>
        <p:spPr bwMode="auto">
          <a:xfrm>
            <a:off x="3108839" y="2557246"/>
            <a:ext cx="65100" cy="77843"/>
          </a:xfrm>
          <a:custGeom>
            <a:avLst/>
            <a:gdLst>
              <a:gd name="T0" fmla="*/ 32 w 37"/>
              <a:gd name="T1" fmla="*/ 5 h 46"/>
              <a:gd name="T2" fmla="*/ 30 w 37"/>
              <a:gd name="T3" fmla="*/ 7 h 46"/>
              <a:gd name="T4" fmla="*/ 9 w 37"/>
              <a:gd name="T5" fmla="*/ 22 h 46"/>
              <a:gd name="T6" fmla="*/ 5 w 37"/>
              <a:gd name="T7" fmla="*/ 27 h 46"/>
              <a:gd name="T8" fmla="*/ 2 w 37"/>
              <a:gd name="T9" fmla="*/ 28 h 46"/>
              <a:gd name="T10" fmla="*/ 0 w 37"/>
              <a:gd name="T11" fmla="*/ 25 h 46"/>
              <a:gd name="T12" fmla="*/ 0 w 37"/>
              <a:gd name="T13" fmla="*/ 24 h 46"/>
              <a:gd name="T14" fmla="*/ 10 w 37"/>
              <a:gd name="T15" fmla="*/ 8 h 46"/>
              <a:gd name="T16" fmla="*/ 12 w 37"/>
              <a:gd name="T17" fmla="*/ 7 h 46"/>
              <a:gd name="T18" fmla="*/ 13 w 37"/>
              <a:gd name="T19" fmla="*/ 5 h 46"/>
              <a:gd name="T20" fmla="*/ 15 w 37"/>
              <a:gd name="T21" fmla="*/ 5 h 46"/>
              <a:gd name="T22" fmla="*/ 16 w 37"/>
              <a:gd name="T23" fmla="*/ 7 h 46"/>
              <a:gd name="T24" fmla="*/ 17 w 37"/>
              <a:gd name="T25" fmla="*/ 8 h 46"/>
              <a:gd name="T26" fmla="*/ 16 w 37"/>
              <a:gd name="T27" fmla="*/ 10 h 46"/>
              <a:gd name="T28" fmla="*/ 5 w 37"/>
              <a:gd name="T29" fmla="*/ 22 h 46"/>
              <a:gd name="T30" fmla="*/ 5 w 37"/>
              <a:gd name="T31" fmla="*/ 22 h 46"/>
              <a:gd name="T32" fmla="*/ 6 w 37"/>
              <a:gd name="T33" fmla="*/ 22 h 46"/>
              <a:gd name="T34" fmla="*/ 23 w 37"/>
              <a:gd name="T35" fmla="*/ 8 h 46"/>
              <a:gd name="T36" fmla="*/ 33 w 37"/>
              <a:gd name="T37" fmla="*/ 1 h 46"/>
              <a:gd name="T38" fmla="*/ 36 w 37"/>
              <a:gd name="T39" fmla="*/ 0 h 46"/>
              <a:gd name="T40" fmla="*/ 37 w 37"/>
              <a:gd name="T41" fmla="*/ 2 h 46"/>
              <a:gd name="T42" fmla="*/ 36 w 37"/>
              <a:gd name="T43" fmla="*/ 4 h 46"/>
              <a:gd name="T44" fmla="*/ 32 w 37"/>
              <a:gd name="T45" fmla="*/ 11 h 46"/>
              <a:gd name="T46" fmla="*/ 22 w 37"/>
              <a:gd name="T47" fmla="*/ 24 h 46"/>
              <a:gd name="T48" fmla="*/ 12 w 37"/>
              <a:gd name="T49" fmla="*/ 37 h 46"/>
              <a:gd name="T50" fmla="*/ 9 w 37"/>
              <a:gd name="T51" fmla="*/ 42 h 46"/>
              <a:gd name="T52" fmla="*/ 9 w 37"/>
              <a:gd name="T53" fmla="*/ 44 h 46"/>
              <a:gd name="T54" fmla="*/ 6 w 37"/>
              <a:gd name="T55" fmla="*/ 46 h 46"/>
              <a:gd name="T56" fmla="*/ 3 w 37"/>
              <a:gd name="T57" fmla="*/ 45 h 46"/>
              <a:gd name="T58" fmla="*/ 3 w 37"/>
              <a:gd name="T59" fmla="*/ 42 h 46"/>
              <a:gd name="T60" fmla="*/ 5 w 37"/>
              <a:gd name="T61" fmla="*/ 39 h 46"/>
              <a:gd name="T62" fmla="*/ 12 w 37"/>
              <a:gd name="T63" fmla="*/ 31 h 46"/>
              <a:gd name="T64" fmla="*/ 30 w 37"/>
              <a:gd name="T65" fmla="*/ 8 h 46"/>
              <a:gd name="T66" fmla="*/ 32 w 37"/>
              <a:gd name="T67" fmla="*/ 7 h 46"/>
              <a:gd name="T68" fmla="*/ 32 w 37"/>
              <a:gd name="T69" fmla="*/ 5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7" h="46">
                <a:moveTo>
                  <a:pt x="32" y="5"/>
                </a:moveTo>
                <a:lnTo>
                  <a:pt x="32" y="5"/>
                </a:lnTo>
                <a:lnTo>
                  <a:pt x="30" y="7"/>
                </a:lnTo>
                <a:lnTo>
                  <a:pt x="30" y="7"/>
                </a:lnTo>
                <a:lnTo>
                  <a:pt x="9" y="22"/>
                </a:lnTo>
                <a:lnTo>
                  <a:pt x="9" y="22"/>
                </a:lnTo>
                <a:lnTo>
                  <a:pt x="5" y="27"/>
                </a:lnTo>
                <a:lnTo>
                  <a:pt x="5" y="27"/>
                </a:lnTo>
                <a:lnTo>
                  <a:pt x="2" y="28"/>
                </a:lnTo>
                <a:lnTo>
                  <a:pt x="2" y="28"/>
                </a:lnTo>
                <a:lnTo>
                  <a:pt x="0" y="27"/>
                </a:lnTo>
                <a:lnTo>
                  <a:pt x="0" y="25"/>
                </a:lnTo>
                <a:lnTo>
                  <a:pt x="0" y="25"/>
                </a:lnTo>
                <a:lnTo>
                  <a:pt x="0" y="24"/>
                </a:lnTo>
                <a:lnTo>
                  <a:pt x="0" y="24"/>
                </a:lnTo>
                <a:lnTo>
                  <a:pt x="10" y="8"/>
                </a:lnTo>
                <a:lnTo>
                  <a:pt x="10" y="8"/>
                </a:lnTo>
                <a:lnTo>
                  <a:pt x="12" y="7"/>
                </a:lnTo>
                <a:lnTo>
                  <a:pt x="12" y="7"/>
                </a:lnTo>
                <a:lnTo>
                  <a:pt x="13" y="5"/>
                </a:lnTo>
                <a:lnTo>
                  <a:pt x="15" y="5"/>
                </a:lnTo>
                <a:lnTo>
                  <a:pt x="15" y="5"/>
                </a:lnTo>
                <a:lnTo>
                  <a:pt x="16" y="5"/>
                </a:lnTo>
                <a:lnTo>
                  <a:pt x="16" y="7"/>
                </a:lnTo>
                <a:lnTo>
                  <a:pt x="16" y="7"/>
                </a:lnTo>
                <a:lnTo>
                  <a:pt x="17" y="8"/>
                </a:lnTo>
                <a:lnTo>
                  <a:pt x="16" y="10"/>
                </a:lnTo>
                <a:lnTo>
                  <a:pt x="16" y="10"/>
                </a:lnTo>
                <a:lnTo>
                  <a:pt x="5" y="22"/>
                </a:lnTo>
                <a:lnTo>
                  <a:pt x="5" y="22"/>
                </a:lnTo>
                <a:lnTo>
                  <a:pt x="5" y="22"/>
                </a:lnTo>
                <a:lnTo>
                  <a:pt x="5" y="22"/>
                </a:lnTo>
                <a:lnTo>
                  <a:pt x="6" y="22"/>
                </a:lnTo>
                <a:lnTo>
                  <a:pt x="6" y="22"/>
                </a:lnTo>
                <a:lnTo>
                  <a:pt x="23" y="8"/>
                </a:lnTo>
                <a:lnTo>
                  <a:pt x="23" y="8"/>
                </a:lnTo>
                <a:lnTo>
                  <a:pt x="33" y="1"/>
                </a:lnTo>
                <a:lnTo>
                  <a:pt x="33" y="1"/>
                </a:lnTo>
                <a:lnTo>
                  <a:pt x="36" y="0"/>
                </a:lnTo>
                <a:lnTo>
                  <a:pt x="36" y="0"/>
                </a:lnTo>
                <a:lnTo>
                  <a:pt x="37" y="1"/>
                </a:lnTo>
                <a:lnTo>
                  <a:pt x="37" y="2"/>
                </a:lnTo>
                <a:lnTo>
                  <a:pt x="37" y="2"/>
                </a:lnTo>
                <a:lnTo>
                  <a:pt x="36" y="4"/>
                </a:lnTo>
                <a:lnTo>
                  <a:pt x="36" y="4"/>
                </a:lnTo>
                <a:lnTo>
                  <a:pt x="32" y="11"/>
                </a:lnTo>
                <a:lnTo>
                  <a:pt x="32" y="11"/>
                </a:lnTo>
                <a:lnTo>
                  <a:pt x="22" y="24"/>
                </a:lnTo>
                <a:lnTo>
                  <a:pt x="12" y="37"/>
                </a:lnTo>
                <a:lnTo>
                  <a:pt x="12" y="37"/>
                </a:lnTo>
                <a:lnTo>
                  <a:pt x="9" y="42"/>
                </a:lnTo>
                <a:lnTo>
                  <a:pt x="9" y="42"/>
                </a:lnTo>
                <a:lnTo>
                  <a:pt x="9" y="44"/>
                </a:lnTo>
                <a:lnTo>
                  <a:pt x="9" y="44"/>
                </a:lnTo>
                <a:lnTo>
                  <a:pt x="7" y="45"/>
                </a:lnTo>
                <a:lnTo>
                  <a:pt x="6" y="46"/>
                </a:lnTo>
                <a:lnTo>
                  <a:pt x="6" y="46"/>
                </a:lnTo>
                <a:lnTo>
                  <a:pt x="3" y="45"/>
                </a:lnTo>
                <a:lnTo>
                  <a:pt x="3" y="42"/>
                </a:lnTo>
                <a:lnTo>
                  <a:pt x="3" y="42"/>
                </a:lnTo>
                <a:lnTo>
                  <a:pt x="5" y="39"/>
                </a:lnTo>
                <a:lnTo>
                  <a:pt x="5" y="39"/>
                </a:lnTo>
                <a:lnTo>
                  <a:pt x="12" y="31"/>
                </a:lnTo>
                <a:lnTo>
                  <a:pt x="12" y="31"/>
                </a:lnTo>
                <a:lnTo>
                  <a:pt x="30" y="8"/>
                </a:lnTo>
                <a:lnTo>
                  <a:pt x="30" y="8"/>
                </a:lnTo>
                <a:lnTo>
                  <a:pt x="32" y="7"/>
                </a:lnTo>
                <a:lnTo>
                  <a:pt x="32" y="7"/>
                </a:lnTo>
                <a:lnTo>
                  <a:pt x="32" y="5"/>
                </a:lnTo>
                <a:lnTo>
                  <a:pt x="32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Freeform 26"/>
          <p:cNvSpPr/>
          <p:nvPr/>
        </p:nvSpPr>
        <p:spPr bwMode="auto">
          <a:xfrm>
            <a:off x="3263671" y="2301716"/>
            <a:ext cx="100289" cy="138764"/>
          </a:xfrm>
          <a:custGeom>
            <a:avLst/>
            <a:gdLst>
              <a:gd name="T0" fmla="*/ 57 w 57"/>
              <a:gd name="T1" fmla="*/ 3 h 82"/>
              <a:gd name="T2" fmla="*/ 57 w 57"/>
              <a:gd name="T3" fmla="*/ 3 h 82"/>
              <a:gd name="T4" fmla="*/ 53 w 57"/>
              <a:gd name="T5" fmla="*/ 6 h 82"/>
              <a:gd name="T6" fmla="*/ 53 w 57"/>
              <a:gd name="T7" fmla="*/ 6 h 82"/>
              <a:gd name="T8" fmla="*/ 42 w 57"/>
              <a:gd name="T9" fmla="*/ 21 h 82"/>
              <a:gd name="T10" fmla="*/ 30 w 57"/>
              <a:gd name="T11" fmla="*/ 37 h 82"/>
              <a:gd name="T12" fmla="*/ 30 w 57"/>
              <a:gd name="T13" fmla="*/ 37 h 82"/>
              <a:gd name="T14" fmla="*/ 18 w 57"/>
              <a:gd name="T15" fmla="*/ 58 h 82"/>
              <a:gd name="T16" fmla="*/ 18 w 57"/>
              <a:gd name="T17" fmla="*/ 58 h 82"/>
              <a:gd name="T18" fmla="*/ 5 w 57"/>
              <a:gd name="T19" fmla="*/ 80 h 82"/>
              <a:gd name="T20" fmla="*/ 5 w 57"/>
              <a:gd name="T21" fmla="*/ 80 h 82"/>
              <a:gd name="T22" fmla="*/ 5 w 57"/>
              <a:gd name="T23" fmla="*/ 81 h 82"/>
              <a:gd name="T24" fmla="*/ 5 w 57"/>
              <a:gd name="T25" fmla="*/ 81 h 82"/>
              <a:gd name="T26" fmla="*/ 3 w 57"/>
              <a:gd name="T27" fmla="*/ 82 h 82"/>
              <a:gd name="T28" fmla="*/ 0 w 57"/>
              <a:gd name="T29" fmla="*/ 81 h 82"/>
              <a:gd name="T30" fmla="*/ 0 w 57"/>
              <a:gd name="T31" fmla="*/ 81 h 82"/>
              <a:gd name="T32" fmla="*/ 0 w 57"/>
              <a:gd name="T33" fmla="*/ 80 h 82"/>
              <a:gd name="T34" fmla="*/ 0 w 57"/>
              <a:gd name="T35" fmla="*/ 78 h 82"/>
              <a:gd name="T36" fmla="*/ 0 w 57"/>
              <a:gd name="T37" fmla="*/ 78 h 82"/>
              <a:gd name="T38" fmla="*/ 0 w 57"/>
              <a:gd name="T39" fmla="*/ 77 h 82"/>
              <a:gd name="T40" fmla="*/ 0 w 57"/>
              <a:gd name="T41" fmla="*/ 77 h 82"/>
              <a:gd name="T42" fmla="*/ 20 w 57"/>
              <a:gd name="T43" fmla="*/ 48 h 82"/>
              <a:gd name="T44" fmla="*/ 20 w 57"/>
              <a:gd name="T45" fmla="*/ 48 h 82"/>
              <a:gd name="T46" fmla="*/ 36 w 57"/>
              <a:gd name="T47" fmla="*/ 24 h 82"/>
              <a:gd name="T48" fmla="*/ 36 w 57"/>
              <a:gd name="T49" fmla="*/ 24 h 82"/>
              <a:gd name="T50" fmla="*/ 52 w 57"/>
              <a:gd name="T51" fmla="*/ 4 h 82"/>
              <a:gd name="T52" fmla="*/ 52 w 57"/>
              <a:gd name="T53" fmla="*/ 4 h 82"/>
              <a:gd name="T54" fmla="*/ 52 w 57"/>
              <a:gd name="T55" fmla="*/ 3 h 82"/>
              <a:gd name="T56" fmla="*/ 52 w 57"/>
              <a:gd name="T57" fmla="*/ 3 h 82"/>
              <a:gd name="T58" fmla="*/ 52 w 57"/>
              <a:gd name="T59" fmla="*/ 1 h 82"/>
              <a:gd name="T60" fmla="*/ 52 w 57"/>
              <a:gd name="T61" fmla="*/ 1 h 82"/>
              <a:gd name="T62" fmla="*/ 52 w 57"/>
              <a:gd name="T63" fmla="*/ 0 h 82"/>
              <a:gd name="T64" fmla="*/ 53 w 57"/>
              <a:gd name="T65" fmla="*/ 0 h 82"/>
              <a:gd name="T66" fmla="*/ 53 w 57"/>
              <a:gd name="T67" fmla="*/ 0 h 82"/>
              <a:gd name="T68" fmla="*/ 56 w 57"/>
              <a:gd name="T69" fmla="*/ 0 h 82"/>
              <a:gd name="T70" fmla="*/ 56 w 57"/>
              <a:gd name="T71" fmla="*/ 0 h 82"/>
              <a:gd name="T72" fmla="*/ 57 w 57"/>
              <a:gd name="T73" fmla="*/ 1 h 82"/>
              <a:gd name="T74" fmla="*/ 57 w 57"/>
              <a:gd name="T75" fmla="*/ 1 h 82"/>
              <a:gd name="T76" fmla="*/ 57 w 57"/>
              <a:gd name="T77" fmla="*/ 3 h 82"/>
              <a:gd name="T78" fmla="*/ 57 w 57"/>
              <a:gd name="T79" fmla="*/ 3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7" h="82">
                <a:moveTo>
                  <a:pt x="57" y="3"/>
                </a:moveTo>
                <a:lnTo>
                  <a:pt x="57" y="3"/>
                </a:lnTo>
                <a:lnTo>
                  <a:pt x="53" y="6"/>
                </a:lnTo>
                <a:lnTo>
                  <a:pt x="53" y="6"/>
                </a:lnTo>
                <a:lnTo>
                  <a:pt x="42" y="21"/>
                </a:lnTo>
                <a:lnTo>
                  <a:pt x="30" y="37"/>
                </a:lnTo>
                <a:lnTo>
                  <a:pt x="30" y="37"/>
                </a:lnTo>
                <a:lnTo>
                  <a:pt x="18" y="58"/>
                </a:lnTo>
                <a:lnTo>
                  <a:pt x="18" y="58"/>
                </a:lnTo>
                <a:lnTo>
                  <a:pt x="5" y="80"/>
                </a:lnTo>
                <a:lnTo>
                  <a:pt x="5" y="80"/>
                </a:lnTo>
                <a:lnTo>
                  <a:pt x="5" y="81"/>
                </a:lnTo>
                <a:lnTo>
                  <a:pt x="5" y="81"/>
                </a:lnTo>
                <a:lnTo>
                  <a:pt x="3" y="82"/>
                </a:lnTo>
                <a:lnTo>
                  <a:pt x="0" y="81"/>
                </a:lnTo>
                <a:lnTo>
                  <a:pt x="0" y="81"/>
                </a:lnTo>
                <a:lnTo>
                  <a:pt x="0" y="80"/>
                </a:lnTo>
                <a:lnTo>
                  <a:pt x="0" y="78"/>
                </a:lnTo>
                <a:lnTo>
                  <a:pt x="0" y="78"/>
                </a:lnTo>
                <a:lnTo>
                  <a:pt x="0" y="77"/>
                </a:lnTo>
                <a:lnTo>
                  <a:pt x="0" y="77"/>
                </a:lnTo>
                <a:lnTo>
                  <a:pt x="20" y="48"/>
                </a:lnTo>
                <a:lnTo>
                  <a:pt x="20" y="48"/>
                </a:lnTo>
                <a:lnTo>
                  <a:pt x="36" y="24"/>
                </a:lnTo>
                <a:lnTo>
                  <a:pt x="36" y="24"/>
                </a:lnTo>
                <a:lnTo>
                  <a:pt x="52" y="4"/>
                </a:lnTo>
                <a:lnTo>
                  <a:pt x="52" y="4"/>
                </a:lnTo>
                <a:lnTo>
                  <a:pt x="52" y="3"/>
                </a:lnTo>
                <a:lnTo>
                  <a:pt x="52" y="3"/>
                </a:lnTo>
                <a:lnTo>
                  <a:pt x="52" y="1"/>
                </a:lnTo>
                <a:lnTo>
                  <a:pt x="52" y="1"/>
                </a:lnTo>
                <a:lnTo>
                  <a:pt x="52" y="0"/>
                </a:lnTo>
                <a:lnTo>
                  <a:pt x="53" y="0"/>
                </a:lnTo>
                <a:lnTo>
                  <a:pt x="53" y="0"/>
                </a:lnTo>
                <a:lnTo>
                  <a:pt x="56" y="0"/>
                </a:lnTo>
                <a:lnTo>
                  <a:pt x="56" y="0"/>
                </a:lnTo>
                <a:lnTo>
                  <a:pt x="57" y="1"/>
                </a:lnTo>
                <a:lnTo>
                  <a:pt x="57" y="1"/>
                </a:lnTo>
                <a:lnTo>
                  <a:pt x="57" y="3"/>
                </a:lnTo>
                <a:lnTo>
                  <a:pt x="57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27"/>
          <p:cNvSpPr/>
          <p:nvPr/>
        </p:nvSpPr>
        <p:spPr bwMode="auto">
          <a:xfrm>
            <a:off x="3202091" y="2300024"/>
            <a:ext cx="79176" cy="116766"/>
          </a:xfrm>
          <a:custGeom>
            <a:avLst/>
            <a:gdLst>
              <a:gd name="T0" fmla="*/ 44 w 45"/>
              <a:gd name="T1" fmla="*/ 4 h 69"/>
              <a:gd name="T2" fmla="*/ 44 w 45"/>
              <a:gd name="T3" fmla="*/ 4 h 69"/>
              <a:gd name="T4" fmla="*/ 43 w 45"/>
              <a:gd name="T5" fmla="*/ 4 h 69"/>
              <a:gd name="T6" fmla="*/ 43 w 45"/>
              <a:gd name="T7" fmla="*/ 4 h 69"/>
              <a:gd name="T8" fmla="*/ 43 w 45"/>
              <a:gd name="T9" fmla="*/ 4 h 69"/>
              <a:gd name="T10" fmla="*/ 43 w 45"/>
              <a:gd name="T11" fmla="*/ 4 h 69"/>
              <a:gd name="T12" fmla="*/ 41 w 45"/>
              <a:gd name="T13" fmla="*/ 7 h 69"/>
              <a:gd name="T14" fmla="*/ 41 w 45"/>
              <a:gd name="T15" fmla="*/ 7 h 69"/>
              <a:gd name="T16" fmla="*/ 20 w 45"/>
              <a:gd name="T17" fmla="*/ 41 h 69"/>
              <a:gd name="T18" fmla="*/ 20 w 45"/>
              <a:gd name="T19" fmla="*/ 41 h 69"/>
              <a:gd name="T20" fmla="*/ 4 w 45"/>
              <a:gd name="T21" fmla="*/ 68 h 69"/>
              <a:gd name="T22" fmla="*/ 4 w 45"/>
              <a:gd name="T23" fmla="*/ 68 h 69"/>
              <a:gd name="T24" fmla="*/ 4 w 45"/>
              <a:gd name="T25" fmla="*/ 68 h 69"/>
              <a:gd name="T26" fmla="*/ 4 w 45"/>
              <a:gd name="T27" fmla="*/ 68 h 69"/>
              <a:gd name="T28" fmla="*/ 3 w 45"/>
              <a:gd name="T29" fmla="*/ 69 h 69"/>
              <a:gd name="T30" fmla="*/ 0 w 45"/>
              <a:gd name="T31" fmla="*/ 69 h 69"/>
              <a:gd name="T32" fmla="*/ 0 w 45"/>
              <a:gd name="T33" fmla="*/ 69 h 69"/>
              <a:gd name="T34" fmla="*/ 0 w 45"/>
              <a:gd name="T35" fmla="*/ 68 h 69"/>
              <a:gd name="T36" fmla="*/ 0 w 45"/>
              <a:gd name="T37" fmla="*/ 65 h 69"/>
              <a:gd name="T38" fmla="*/ 0 w 45"/>
              <a:gd name="T39" fmla="*/ 65 h 69"/>
              <a:gd name="T40" fmla="*/ 0 w 45"/>
              <a:gd name="T41" fmla="*/ 65 h 69"/>
              <a:gd name="T42" fmla="*/ 0 w 45"/>
              <a:gd name="T43" fmla="*/ 65 h 69"/>
              <a:gd name="T44" fmla="*/ 16 w 45"/>
              <a:gd name="T45" fmla="*/ 41 h 69"/>
              <a:gd name="T46" fmla="*/ 16 w 45"/>
              <a:gd name="T47" fmla="*/ 41 h 69"/>
              <a:gd name="T48" fmla="*/ 23 w 45"/>
              <a:gd name="T49" fmla="*/ 31 h 69"/>
              <a:gd name="T50" fmla="*/ 23 w 45"/>
              <a:gd name="T51" fmla="*/ 31 h 69"/>
              <a:gd name="T52" fmla="*/ 37 w 45"/>
              <a:gd name="T53" fmla="*/ 8 h 69"/>
              <a:gd name="T54" fmla="*/ 37 w 45"/>
              <a:gd name="T55" fmla="*/ 8 h 69"/>
              <a:gd name="T56" fmla="*/ 40 w 45"/>
              <a:gd name="T57" fmla="*/ 2 h 69"/>
              <a:gd name="T58" fmla="*/ 40 w 45"/>
              <a:gd name="T59" fmla="*/ 2 h 69"/>
              <a:gd name="T60" fmla="*/ 40 w 45"/>
              <a:gd name="T61" fmla="*/ 2 h 69"/>
              <a:gd name="T62" fmla="*/ 40 w 45"/>
              <a:gd name="T63" fmla="*/ 2 h 69"/>
              <a:gd name="T64" fmla="*/ 43 w 45"/>
              <a:gd name="T65" fmla="*/ 0 h 69"/>
              <a:gd name="T66" fmla="*/ 43 w 45"/>
              <a:gd name="T67" fmla="*/ 0 h 69"/>
              <a:gd name="T68" fmla="*/ 43 w 45"/>
              <a:gd name="T69" fmla="*/ 0 h 69"/>
              <a:gd name="T70" fmla="*/ 43 w 45"/>
              <a:gd name="T71" fmla="*/ 0 h 69"/>
              <a:gd name="T72" fmla="*/ 44 w 45"/>
              <a:gd name="T73" fmla="*/ 0 h 69"/>
              <a:gd name="T74" fmla="*/ 45 w 45"/>
              <a:gd name="T75" fmla="*/ 1 h 69"/>
              <a:gd name="T76" fmla="*/ 45 w 45"/>
              <a:gd name="T77" fmla="*/ 1 h 69"/>
              <a:gd name="T78" fmla="*/ 45 w 45"/>
              <a:gd name="T79" fmla="*/ 2 h 69"/>
              <a:gd name="T80" fmla="*/ 44 w 45"/>
              <a:gd name="T81" fmla="*/ 4 h 69"/>
              <a:gd name="T82" fmla="*/ 44 w 45"/>
              <a:gd name="T83" fmla="*/ 4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5" h="69">
                <a:moveTo>
                  <a:pt x="44" y="4"/>
                </a:moveTo>
                <a:lnTo>
                  <a:pt x="44" y="4"/>
                </a:lnTo>
                <a:lnTo>
                  <a:pt x="43" y="4"/>
                </a:lnTo>
                <a:lnTo>
                  <a:pt x="43" y="4"/>
                </a:lnTo>
                <a:lnTo>
                  <a:pt x="43" y="4"/>
                </a:lnTo>
                <a:lnTo>
                  <a:pt x="43" y="4"/>
                </a:lnTo>
                <a:lnTo>
                  <a:pt x="41" y="7"/>
                </a:lnTo>
                <a:lnTo>
                  <a:pt x="41" y="7"/>
                </a:lnTo>
                <a:lnTo>
                  <a:pt x="20" y="41"/>
                </a:lnTo>
                <a:lnTo>
                  <a:pt x="20" y="41"/>
                </a:lnTo>
                <a:lnTo>
                  <a:pt x="4" y="68"/>
                </a:lnTo>
                <a:lnTo>
                  <a:pt x="4" y="68"/>
                </a:lnTo>
                <a:lnTo>
                  <a:pt x="4" y="68"/>
                </a:lnTo>
                <a:lnTo>
                  <a:pt x="4" y="68"/>
                </a:lnTo>
                <a:lnTo>
                  <a:pt x="3" y="69"/>
                </a:lnTo>
                <a:lnTo>
                  <a:pt x="0" y="69"/>
                </a:lnTo>
                <a:lnTo>
                  <a:pt x="0" y="69"/>
                </a:lnTo>
                <a:lnTo>
                  <a:pt x="0" y="68"/>
                </a:lnTo>
                <a:lnTo>
                  <a:pt x="0" y="65"/>
                </a:lnTo>
                <a:lnTo>
                  <a:pt x="0" y="65"/>
                </a:lnTo>
                <a:lnTo>
                  <a:pt x="0" y="65"/>
                </a:lnTo>
                <a:lnTo>
                  <a:pt x="0" y="65"/>
                </a:lnTo>
                <a:lnTo>
                  <a:pt x="16" y="41"/>
                </a:lnTo>
                <a:lnTo>
                  <a:pt x="16" y="41"/>
                </a:lnTo>
                <a:lnTo>
                  <a:pt x="23" y="31"/>
                </a:lnTo>
                <a:lnTo>
                  <a:pt x="23" y="31"/>
                </a:lnTo>
                <a:lnTo>
                  <a:pt x="37" y="8"/>
                </a:lnTo>
                <a:lnTo>
                  <a:pt x="37" y="8"/>
                </a:lnTo>
                <a:lnTo>
                  <a:pt x="40" y="2"/>
                </a:lnTo>
                <a:lnTo>
                  <a:pt x="40" y="2"/>
                </a:lnTo>
                <a:lnTo>
                  <a:pt x="40" y="2"/>
                </a:lnTo>
                <a:lnTo>
                  <a:pt x="40" y="2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5" y="1"/>
                </a:lnTo>
                <a:lnTo>
                  <a:pt x="45" y="1"/>
                </a:lnTo>
                <a:lnTo>
                  <a:pt x="45" y="2"/>
                </a:lnTo>
                <a:lnTo>
                  <a:pt x="44" y="4"/>
                </a:lnTo>
                <a:lnTo>
                  <a:pt x="44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28"/>
          <p:cNvSpPr/>
          <p:nvPr/>
        </p:nvSpPr>
        <p:spPr bwMode="auto">
          <a:xfrm>
            <a:off x="3161623" y="2594475"/>
            <a:ext cx="65100" cy="79536"/>
          </a:xfrm>
          <a:custGeom>
            <a:avLst/>
            <a:gdLst>
              <a:gd name="T0" fmla="*/ 2 w 37"/>
              <a:gd name="T1" fmla="*/ 47 h 47"/>
              <a:gd name="T2" fmla="*/ 2 w 37"/>
              <a:gd name="T3" fmla="*/ 47 h 47"/>
              <a:gd name="T4" fmla="*/ 0 w 37"/>
              <a:gd name="T5" fmla="*/ 47 h 47"/>
              <a:gd name="T6" fmla="*/ 0 w 37"/>
              <a:gd name="T7" fmla="*/ 46 h 47"/>
              <a:gd name="T8" fmla="*/ 0 w 37"/>
              <a:gd name="T9" fmla="*/ 46 h 47"/>
              <a:gd name="T10" fmla="*/ 0 w 37"/>
              <a:gd name="T11" fmla="*/ 43 h 47"/>
              <a:gd name="T12" fmla="*/ 0 w 37"/>
              <a:gd name="T13" fmla="*/ 43 h 47"/>
              <a:gd name="T14" fmla="*/ 3 w 37"/>
              <a:gd name="T15" fmla="*/ 40 h 47"/>
              <a:gd name="T16" fmla="*/ 3 w 37"/>
              <a:gd name="T17" fmla="*/ 40 h 47"/>
              <a:gd name="T18" fmla="*/ 31 w 37"/>
              <a:gd name="T19" fmla="*/ 5 h 47"/>
              <a:gd name="T20" fmla="*/ 31 w 37"/>
              <a:gd name="T21" fmla="*/ 5 h 47"/>
              <a:gd name="T22" fmla="*/ 34 w 37"/>
              <a:gd name="T23" fmla="*/ 0 h 47"/>
              <a:gd name="T24" fmla="*/ 34 w 37"/>
              <a:gd name="T25" fmla="*/ 0 h 47"/>
              <a:gd name="T26" fmla="*/ 36 w 37"/>
              <a:gd name="T27" fmla="*/ 0 h 47"/>
              <a:gd name="T28" fmla="*/ 36 w 37"/>
              <a:gd name="T29" fmla="*/ 0 h 47"/>
              <a:gd name="T30" fmla="*/ 37 w 37"/>
              <a:gd name="T31" fmla="*/ 2 h 47"/>
              <a:gd name="T32" fmla="*/ 37 w 37"/>
              <a:gd name="T33" fmla="*/ 2 h 47"/>
              <a:gd name="T34" fmla="*/ 37 w 37"/>
              <a:gd name="T35" fmla="*/ 3 h 47"/>
              <a:gd name="T36" fmla="*/ 37 w 37"/>
              <a:gd name="T37" fmla="*/ 3 h 47"/>
              <a:gd name="T38" fmla="*/ 37 w 37"/>
              <a:gd name="T39" fmla="*/ 3 h 47"/>
              <a:gd name="T40" fmla="*/ 37 w 37"/>
              <a:gd name="T41" fmla="*/ 3 h 47"/>
              <a:gd name="T42" fmla="*/ 34 w 37"/>
              <a:gd name="T43" fmla="*/ 5 h 47"/>
              <a:gd name="T44" fmla="*/ 33 w 37"/>
              <a:gd name="T45" fmla="*/ 6 h 47"/>
              <a:gd name="T46" fmla="*/ 33 w 37"/>
              <a:gd name="T47" fmla="*/ 6 h 47"/>
              <a:gd name="T48" fmla="*/ 22 w 37"/>
              <a:gd name="T49" fmla="*/ 20 h 47"/>
              <a:gd name="T50" fmla="*/ 10 w 37"/>
              <a:gd name="T51" fmla="*/ 34 h 47"/>
              <a:gd name="T52" fmla="*/ 10 w 37"/>
              <a:gd name="T53" fmla="*/ 34 h 47"/>
              <a:gd name="T54" fmla="*/ 4 w 37"/>
              <a:gd name="T55" fmla="*/ 44 h 47"/>
              <a:gd name="T56" fmla="*/ 4 w 37"/>
              <a:gd name="T57" fmla="*/ 44 h 47"/>
              <a:gd name="T58" fmla="*/ 3 w 37"/>
              <a:gd name="T59" fmla="*/ 46 h 47"/>
              <a:gd name="T60" fmla="*/ 3 w 37"/>
              <a:gd name="T61" fmla="*/ 46 h 47"/>
              <a:gd name="T62" fmla="*/ 2 w 37"/>
              <a:gd name="T63" fmla="*/ 47 h 47"/>
              <a:gd name="T64" fmla="*/ 2 w 37"/>
              <a:gd name="T65" fmla="*/ 47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7" h="47">
                <a:moveTo>
                  <a:pt x="2" y="47"/>
                </a:moveTo>
                <a:lnTo>
                  <a:pt x="2" y="47"/>
                </a:lnTo>
                <a:lnTo>
                  <a:pt x="0" y="47"/>
                </a:lnTo>
                <a:lnTo>
                  <a:pt x="0" y="46"/>
                </a:lnTo>
                <a:lnTo>
                  <a:pt x="0" y="46"/>
                </a:lnTo>
                <a:lnTo>
                  <a:pt x="0" y="43"/>
                </a:lnTo>
                <a:lnTo>
                  <a:pt x="0" y="43"/>
                </a:lnTo>
                <a:lnTo>
                  <a:pt x="3" y="40"/>
                </a:lnTo>
                <a:lnTo>
                  <a:pt x="3" y="40"/>
                </a:lnTo>
                <a:lnTo>
                  <a:pt x="31" y="5"/>
                </a:lnTo>
                <a:lnTo>
                  <a:pt x="31" y="5"/>
                </a:lnTo>
                <a:lnTo>
                  <a:pt x="34" y="0"/>
                </a:lnTo>
                <a:lnTo>
                  <a:pt x="34" y="0"/>
                </a:lnTo>
                <a:lnTo>
                  <a:pt x="36" y="0"/>
                </a:lnTo>
                <a:lnTo>
                  <a:pt x="36" y="0"/>
                </a:lnTo>
                <a:lnTo>
                  <a:pt x="37" y="2"/>
                </a:lnTo>
                <a:lnTo>
                  <a:pt x="37" y="2"/>
                </a:lnTo>
                <a:lnTo>
                  <a:pt x="37" y="3"/>
                </a:lnTo>
                <a:lnTo>
                  <a:pt x="37" y="3"/>
                </a:lnTo>
                <a:lnTo>
                  <a:pt x="37" y="3"/>
                </a:lnTo>
                <a:lnTo>
                  <a:pt x="37" y="3"/>
                </a:lnTo>
                <a:lnTo>
                  <a:pt x="34" y="5"/>
                </a:lnTo>
                <a:lnTo>
                  <a:pt x="33" y="6"/>
                </a:lnTo>
                <a:lnTo>
                  <a:pt x="33" y="6"/>
                </a:lnTo>
                <a:lnTo>
                  <a:pt x="22" y="20"/>
                </a:lnTo>
                <a:lnTo>
                  <a:pt x="10" y="34"/>
                </a:lnTo>
                <a:lnTo>
                  <a:pt x="10" y="34"/>
                </a:lnTo>
                <a:lnTo>
                  <a:pt x="4" y="44"/>
                </a:lnTo>
                <a:lnTo>
                  <a:pt x="4" y="44"/>
                </a:lnTo>
                <a:lnTo>
                  <a:pt x="3" y="46"/>
                </a:lnTo>
                <a:lnTo>
                  <a:pt x="3" y="46"/>
                </a:lnTo>
                <a:lnTo>
                  <a:pt x="2" y="47"/>
                </a:lnTo>
                <a:lnTo>
                  <a:pt x="2" y="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29"/>
          <p:cNvSpPr/>
          <p:nvPr/>
        </p:nvSpPr>
        <p:spPr bwMode="auto">
          <a:xfrm>
            <a:off x="3184496" y="2619858"/>
            <a:ext cx="59821" cy="77843"/>
          </a:xfrm>
          <a:custGeom>
            <a:avLst/>
            <a:gdLst>
              <a:gd name="T0" fmla="*/ 1 w 34"/>
              <a:gd name="T1" fmla="*/ 46 h 46"/>
              <a:gd name="T2" fmla="*/ 1 w 34"/>
              <a:gd name="T3" fmla="*/ 46 h 46"/>
              <a:gd name="T4" fmla="*/ 0 w 34"/>
              <a:gd name="T5" fmla="*/ 46 h 46"/>
              <a:gd name="T6" fmla="*/ 0 w 34"/>
              <a:gd name="T7" fmla="*/ 45 h 46"/>
              <a:gd name="T8" fmla="*/ 0 w 34"/>
              <a:gd name="T9" fmla="*/ 45 h 46"/>
              <a:gd name="T10" fmla="*/ 0 w 34"/>
              <a:gd name="T11" fmla="*/ 44 h 46"/>
              <a:gd name="T12" fmla="*/ 0 w 34"/>
              <a:gd name="T13" fmla="*/ 44 h 46"/>
              <a:gd name="T14" fmla="*/ 26 w 34"/>
              <a:gd name="T15" fmla="*/ 9 h 46"/>
              <a:gd name="T16" fmla="*/ 26 w 34"/>
              <a:gd name="T17" fmla="*/ 9 h 46"/>
              <a:gd name="T18" fmla="*/ 28 w 34"/>
              <a:gd name="T19" fmla="*/ 7 h 46"/>
              <a:gd name="T20" fmla="*/ 28 w 34"/>
              <a:gd name="T21" fmla="*/ 7 h 46"/>
              <a:gd name="T22" fmla="*/ 30 w 34"/>
              <a:gd name="T23" fmla="*/ 4 h 46"/>
              <a:gd name="T24" fmla="*/ 31 w 34"/>
              <a:gd name="T25" fmla="*/ 1 h 46"/>
              <a:gd name="T26" fmla="*/ 31 w 34"/>
              <a:gd name="T27" fmla="*/ 1 h 46"/>
              <a:gd name="T28" fmla="*/ 33 w 34"/>
              <a:gd name="T29" fmla="*/ 0 h 46"/>
              <a:gd name="T30" fmla="*/ 33 w 34"/>
              <a:gd name="T31" fmla="*/ 0 h 46"/>
              <a:gd name="T32" fmla="*/ 34 w 34"/>
              <a:gd name="T33" fmla="*/ 0 h 46"/>
              <a:gd name="T34" fmla="*/ 34 w 34"/>
              <a:gd name="T35" fmla="*/ 0 h 46"/>
              <a:gd name="T36" fmla="*/ 34 w 34"/>
              <a:gd name="T37" fmla="*/ 2 h 46"/>
              <a:gd name="T38" fmla="*/ 34 w 34"/>
              <a:gd name="T39" fmla="*/ 2 h 46"/>
              <a:gd name="T40" fmla="*/ 11 w 34"/>
              <a:gd name="T41" fmla="*/ 32 h 46"/>
              <a:gd name="T42" fmla="*/ 11 w 34"/>
              <a:gd name="T43" fmla="*/ 32 h 46"/>
              <a:gd name="T44" fmla="*/ 4 w 34"/>
              <a:gd name="T45" fmla="*/ 44 h 46"/>
              <a:gd name="T46" fmla="*/ 4 w 34"/>
              <a:gd name="T47" fmla="*/ 44 h 46"/>
              <a:gd name="T48" fmla="*/ 3 w 34"/>
              <a:gd name="T49" fmla="*/ 45 h 46"/>
              <a:gd name="T50" fmla="*/ 3 w 34"/>
              <a:gd name="T51" fmla="*/ 45 h 46"/>
              <a:gd name="T52" fmla="*/ 1 w 34"/>
              <a:gd name="T53" fmla="*/ 46 h 46"/>
              <a:gd name="T54" fmla="*/ 1 w 34"/>
              <a:gd name="T55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4" h="46">
                <a:moveTo>
                  <a:pt x="1" y="46"/>
                </a:moveTo>
                <a:lnTo>
                  <a:pt x="1" y="46"/>
                </a:lnTo>
                <a:lnTo>
                  <a:pt x="0" y="46"/>
                </a:lnTo>
                <a:lnTo>
                  <a:pt x="0" y="45"/>
                </a:lnTo>
                <a:lnTo>
                  <a:pt x="0" y="45"/>
                </a:lnTo>
                <a:lnTo>
                  <a:pt x="0" y="44"/>
                </a:lnTo>
                <a:lnTo>
                  <a:pt x="0" y="44"/>
                </a:lnTo>
                <a:lnTo>
                  <a:pt x="26" y="9"/>
                </a:lnTo>
                <a:lnTo>
                  <a:pt x="26" y="9"/>
                </a:lnTo>
                <a:lnTo>
                  <a:pt x="28" y="7"/>
                </a:lnTo>
                <a:lnTo>
                  <a:pt x="28" y="7"/>
                </a:lnTo>
                <a:lnTo>
                  <a:pt x="30" y="4"/>
                </a:lnTo>
                <a:lnTo>
                  <a:pt x="31" y="1"/>
                </a:lnTo>
                <a:lnTo>
                  <a:pt x="31" y="1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2"/>
                </a:lnTo>
                <a:lnTo>
                  <a:pt x="34" y="2"/>
                </a:lnTo>
                <a:lnTo>
                  <a:pt x="11" y="32"/>
                </a:lnTo>
                <a:lnTo>
                  <a:pt x="11" y="32"/>
                </a:lnTo>
                <a:lnTo>
                  <a:pt x="4" y="44"/>
                </a:lnTo>
                <a:lnTo>
                  <a:pt x="4" y="44"/>
                </a:lnTo>
                <a:lnTo>
                  <a:pt x="3" y="45"/>
                </a:lnTo>
                <a:lnTo>
                  <a:pt x="3" y="45"/>
                </a:lnTo>
                <a:lnTo>
                  <a:pt x="1" y="46"/>
                </a:lnTo>
                <a:lnTo>
                  <a:pt x="1" y="4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30"/>
          <p:cNvSpPr/>
          <p:nvPr/>
        </p:nvSpPr>
        <p:spPr bwMode="auto">
          <a:xfrm>
            <a:off x="3144028" y="2575860"/>
            <a:ext cx="52784" cy="72767"/>
          </a:xfrm>
          <a:custGeom>
            <a:avLst/>
            <a:gdLst>
              <a:gd name="T0" fmla="*/ 27 w 30"/>
              <a:gd name="T1" fmla="*/ 3 h 43"/>
              <a:gd name="T2" fmla="*/ 27 w 30"/>
              <a:gd name="T3" fmla="*/ 3 h 43"/>
              <a:gd name="T4" fmla="*/ 26 w 30"/>
              <a:gd name="T5" fmla="*/ 3 h 43"/>
              <a:gd name="T6" fmla="*/ 26 w 30"/>
              <a:gd name="T7" fmla="*/ 3 h 43"/>
              <a:gd name="T8" fmla="*/ 26 w 30"/>
              <a:gd name="T9" fmla="*/ 3 h 43"/>
              <a:gd name="T10" fmla="*/ 26 w 30"/>
              <a:gd name="T11" fmla="*/ 1 h 43"/>
              <a:gd name="T12" fmla="*/ 26 w 30"/>
              <a:gd name="T13" fmla="*/ 1 h 43"/>
              <a:gd name="T14" fmla="*/ 26 w 30"/>
              <a:gd name="T15" fmla="*/ 0 h 43"/>
              <a:gd name="T16" fmla="*/ 26 w 30"/>
              <a:gd name="T17" fmla="*/ 0 h 43"/>
              <a:gd name="T18" fmla="*/ 29 w 30"/>
              <a:gd name="T19" fmla="*/ 1 h 43"/>
              <a:gd name="T20" fmla="*/ 29 w 30"/>
              <a:gd name="T21" fmla="*/ 1 h 43"/>
              <a:gd name="T22" fmla="*/ 30 w 30"/>
              <a:gd name="T23" fmla="*/ 3 h 43"/>
              <a:gd name="T24" fmla="*/ 30 w 30"/>
              <a:gd name="T25" fmla="*/ 3 h 43"/>
              <a:gd name="T26" fmla="*/ 29 w 30"/>
              <a:gd name="T27" fmla="*/ 6 h 43"/>
              <a:gd name="T28" fmla="*/ 29 w 30"/>
              <a:gd name="T29" fmla="*/ 6 h 43"/>
              <a:gd name="T30" fmla="*/ 23 w 30"/>
              <a:gd name="T31" fmla="*/ 13 h 43"/>
              <a:gd name="T32" fmla="*/ 23 w 30"/>
              <a:gd name="T33" fmla="*/ 13 h 43"/>
              <a:gd name="T34" fmla="*/ 7 w 30"/>
              <a:gd name="T35" fmla="*/ 37 h 43"/>
              <a:gd name="T36" fmla="*/ 7 w 30"/>
              <a:gd name="T37" fmla="*/ 37 h 43"/>
              <a:gd name="T38" fmla="*/ 5 w 30"/>
              <a:gd name="T39" fmla="*/ 41 h 43"/>
              <a:gd name="T40" fmla="*/ 5 w 30"/>
              <a:gd name="T41" fmla="*/ 41 h 43"/>
              <a:gd name="T42" fmla="*/ 5 w 30"/>
              <a:gd name="T43" fmla="*/ 41 h 43"/>
              <a:gd name="T44" fmla="*/ 5 w 30"/>
              <a:gd name="T45" fmla="*/ 41 h 43"/>
              <a:gd name="T46" fmla="*/ 3 w 30"/>
              <a:gd name="T47" fmla="*/ 43 h 43"/>
              <a:gd name="T48" fmla="*/ 2 w 30"/>
              <a:gd name="T49" fmla="*/ 43 h 43"/>
              <a:gd name="T50" fmla="*/ 2 w 30"/>
              <a:gd name="T51" fmla="*/ 43 h 43"/>
              <a:gd name="T52" fmla="*/ 0 w 30"/>
              <a:gd name="T53" fmla="*/ 41 h 43"/>
              <a:gd name="T54" fmla="*/ 2 w 30"/>
              <a:gd name="T55" fmla="*/ 40 h 43"/>
              <a:gd name="T56" fmla="*/ 2 w 30"/>
              <a:gd name="T57" fmla="*/ 40 h 43"/>
              <a:gd name="T58" fmla="*/ 2 w 30"/>
              <a:gd name="T59" fmla="*/ 38 h 43"/>
              <a:gd name="T60" fmla="*/ 2 w 30"/>
              <a:gd name="T61" fmla="*/ 38 h 43"/>
              <a:gd name="T62" fmla="*/ 13 w 30"/>
              <a:gd name="T63" fmla="*/ 24 h 43"/>
              <a:gd name="T64" fmla="*/ 13 w 30"/>
              <a:gd name="T65" fmla="*/ 24 h 43"/>
              <a:gd name="T66" fmla="*/ 26 w 30"/>
              <a:gd name="T67" fmla="*/ 6 h 43"/>
              <a:gd name="T68" fmla="*/ 26 w 30"/>
              <a:gd name="T69" fmla="*/ 6 h 43"/>
              <a:gd name="T70" fmla="*/ 27 w 30"/>
              <a:gd name="T71" fmla="*/ 3 h 43"/>
              <a:gd name="T72" fmla="*/ 27 w 30"/>
              <a:gd name="T73" fmla="*/ 3 h 43"/>
              <a:gd name="T74" fmla="*/ 27 w 30"/>
              <a:gd name="T75" fmla="*/ 3 h 43"/>
              <a:gd name="T76" fmla="*/ 27 w 30"/>
              <a:gd name="T77" fmla="*/ 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0" h="43">
                <a:moveTo>
                  <a:pt x="27" y="3"/>
                </a:moveTo>
                <a:lnTo>
                  <a:pt x="27" y="3"/>
                </a:lnTo>
                <a:lnTo>
                  <a:pt x="26" y="3"/>
                </a:lnTo>
                <a:lnTo>
                  <a:pt x="26" y="3"/>
                </a:lnTo>
                <a:lnTo>
                  <a:pt x="26" y="3"/>
                </a:lnTo>
                <a:lnTo>
                  <a:pt x="26" y="1"/>
                </a:lnTo>
                <a:lnTo>
                  <a:pt x="26" y="1"/>
                </a:lnTo>
                <a:lnTo>
                  <a:pt x="26" y="0"/>
                </a:lnTo>
                <a:lnTo>
                  <a:pt x="26" y="0"/>
                </a:lnTo>
                <a:lnTo>
                  <a:pt x="29" y="1"/>
                </a:lnTo>
                <a:lnTo>
                  <a:pt x="29" y="1"/>
                </a:lnTo>
                <a:lnTo>
                  <a:pt x="30" y="3"/>
                </a:lnTo>
                <a:lnTo>
                  <a:pt x="30" y="3"/>
                </a:lnTo>
                <a:lnTo>
                  <a:pt x="29" y="6"/>
                </a:lnTo>
                <a:lnTo>
                  <a:pt x="29" y="6"/>
                </a:lnTo>
                <a:lnTo>
                  <a:pt x="23" y="13"/>
                </a:lnTo>
                <a:lnTo>
                  <a:pt x="23" y="13"/>
                </a:lnTo>
                <a:lnTo>
                  <a:pt x="7" y="37"/>
                </a:lnTo>
                <a:lnTo>
                  <a:pt x="7" y="37"/>
                </a:lnTo>
                <a:lnTo>
                  <a:pt x="5" y="41"/>
                </a:lnTo>
                <a:lnTo>
                  <a:pt x="5" y="41"/>
                </a:lnTo>
                <a:lnTo>
                  <a:pt x="5" y="41"/>
                </a:lnTo>
                <a:lnTo>
                  <a:pt x="5" y="41"/>
                </a:lnTo>
                <a:lnTo>
                  <a:pt x="3" y="43"/>
                </a:lnTo>
                <a:lnTo>
                  <a:pt x="2" y="43"/>
                </a:lnTo>
                <a:lnTo>
                  <a:pt x="2" y="43"/>
                </a:lnTo>
                <a:lnTo>
                  <a:pt x="0" y="41"/>
                </a:lnTo>
                <a:lnTo>
                  <a:pt x="2" y="40"/>
                </a:lnTo>
                <a:lnTo>
                  <a:pt x="2" y="40"/>
                </a:lnTo>
                <a:lnTo>
                  <a:pt x="2" y="38"/>
                </a:lnTo>
                <a:lnTo>
                  <a:pt x="2" y="38"/>
                </a:lnTo>
                <a:lnTo>
                  <a:pt x="13" y="24"/>
                </a:lnTo>
                <a:lnTo>
                  <a:pt x="13" y="24"/>
                </a:lnTo>
                <a:lnTo>
                  <a:pt x="26" y="6"/>
                </a:lnTo>
                <a:lnTo>
                  <a:pt x="26" y="6"/>
                </a:lnTo>
                <a:lnTo>
                  <a:pt x="27" y="3"/>
                </a:lnTo>
                <a:lnTo>
                  <a:pt x="27" y="3"/>
                </a:lnTo>
                <a:lnTo>
                  <a:pt x="27" y="3"/>
                </a:lnTo>
                <a:lnTo>
                  <a:pt x="27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31"/>
          <p:cNvSpPr/>
          <p:nvPr/>
        </p:nvSpPr>
        <p:spPr bwMode="auto">
          <a:xfrm>
            <a:off x="3237280" y="2672318"/>
            <a:ext cx="40468" cy="54152"/>
          </a:xfrm>
          <a:custGeom>
            <a:avLst/>
            <a:gdLst>
              <a:gd name="T0" fmla="*/ 1 w 23"/>
              <a:gd name="T1" fmla="*/ 32 h 32"/>
              <a:gd name="T2" fmla="*/ 1 w 23"/>
              <a:gd name="T3" fmla="*/ 32 h 32"/>
              <a:gd name="T4" fmla="*/ 0 w 23"/>
              <a:gd name="T5" fmla="*/ 31 h 32"/>
              <a:gd name="T6" fmla="*/ 0 w 23"/>
              <a:gd name="T7" fmla="*/ 30 h 32"/>
              <a:gd name="T8" fmla="*/ 0 w 23"/>
              <a:gd name="T9" fmla="*/ 30 h 32"/>
              <a:gd name="T10" fmla="*/ 0 w 23"/>
              <a:gd name="T11" fmla="*/ 30 h 32"/>
              <a:gd name="T12" fmla="*/ 0 w 23"/>
              <a:gd name="T13" fmla="*/ 30 h 32"/>
              <a:gd name="T14" fmla="*/ 4 w 23"/>
              <a:gd name="T15" fmla="*/ 24 h 32"/>
              <a:gd name="T16" fmla="*/ 8 w 23"/>
              <a:gd name="T17" fmla="*/ 18 h 32"/>
              <a:gd name="T18" fmla="*/ 8 w 23"/>
              <a:gd name="T19" fmla="*/ 18 h 32"/>
              <a:gd name="T20" fmla="*/ 17 w 23"/>
              <a:gd name="T21" fmla="*/ 8 h 32"/>
              <a:gd name="T22" fmla="*/ 17 w 23"/>
              <a:gd name="T23" fmla="*/ 8 h 32"/>
              <a:gd name="T24" fmla="*/ 18 w 23"/>
              <a:gd name="T25" fmla="*/ 4 h 32"/>
              <a:gd name="T26" fmla="*/ 20 w 23"/>
              <a:gd name="T27" fmla="*/ 1 h 32"/>
              <a:gd name="T28" fmla="*/ 20 w 23"/>
              <a:gd name="T29" fmla="*/ 1 h 32"/>
              <a:gd name="T30" fmla="*/ 21 w 23"/>
              <a:gd name="T31" fmla="*/ 0 h 32"/>
              <a:gd name="T32" fmla="*/ 21 w 23"/>
              <a:gd name="T33" fmla="*/ 0 h 32"/>
              <a:gd name="T34" fmla="*/ 23 w 23"/>
              <a:gd name="T35" fmla="*/ 1 h 32"/>
              <a:gd name="T36" fmla="*/ 23 w 23"/>
              <a:gd name="T37" fmla="*/ 1 h 32"/>
              <a:gd name="T38" fmla="*/ 23 w 23"/>
              <a:gd name="T39" fmla="*/ 3 h 32"/>
              <a:gd name="T40" fmla="*/ 23 w 23"/>
              <a:gd name="T41" fmla="*/ 3 h 32"/>
              <a:gd name="T42" fmla="*/ 13 w 23"/>
              <a:gd name="T43" fmla="*/ 17 h 32"/>
              <a:gd name="T44" fmla="*/ 13 w 23"/>
              <a:gd name="T45" fmla="*/ 17 h 32"/>
              <a:gd name="T46" fmla="*/ 6 w 23"/>
              <a:gd name="T47" fmla="*/ 27 h 32"/>
              <a:gd name="T48" fmla="*/ 6 w 23"/>
              <a:gd name="T49" fmla="*/ 27 h 32"/>
              <a:gd name="T50" fmla="*/ 3 w 23"/>
              <a:gd name="T51" fmla="*/ 30 h 32"/>
              <a:gd name="T52" fmla="*/ 3 w 23"/>
              <a:gd name="T53" fmla="*/ 30 h 32"/>
              <a:gd name="T54" fmla="*/ 3 w 23"/>
              <a:gd name="T55" fmla="*/ 31 h 32"/>
              <a:gd name="T56" fmla="*/ 3 w 23"/>
              <a:gd name="T57" fmla="*/ 31 h 32"/>
              <a:gd name="T58" fmla="*/ 3 w 23"/>
              <a:gd name="T59" fmla="*/ 32 h 32"/>
              <a:gd name="T60" fmla="*/ 1 w 23"/>
              <a:gd name="T61" fmla="*/ 32 h 32"/>
              <a:gd name="T62" fmla="*/ 1 w 23"/>
              <a:gd name="T63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3" h="32">
                <a:moveTo>
                  <a:pt x="1" y="32"/>
                </a:moveTo>
                <a:lnTo>
                  <a:pt x="1" y="32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4" y="24"/>
                </a:lnTo>
                <a:lnTo>
                  <a:pt x="8" y="18"/>
                </a:lnTo>
                <a:lnTo>
                  <a:pt x="8" y="18"/>
                </a:lnTo>
                <a:lnTo>
                  <a:pt x="17" y="8"/>
                </a:lnTo>
                <a:lnTo>
                  <a:pt x="17" y="8"/>
                </a:lnTo>
                <a:lnTo>
                  <a:pt x="18" y="4"/>
                </a:lnTo>
                <a:lnTo>
                  <a:pt x="20" y="1"/>
                </a:lnTo>
                <a:lnTo>
                  <a:pt x="20" y="1"/>
                </a:lnTo>
                <a:lnTo>
                  <a:pt x="21" y="0"/>
                </a:lnTo>
                <a:lnTo>
                  <a:pt x="21" y="0"/>
                </a:lnTo>
                <a:lnTo>
                  <a:pt x="23" y="1"/>
                </a:lnTo>
                <a:lnTo>
                  <a:pt x="23" y="1"/>
                </a:lnTo>
                <a:lnTo>
                  <a:pt x="23" y="3"/>
                </a:lnTo>
                <a:lnTo>
                  <a:pt x="23" y="3"/>
                </a:lnTo>
                <a:lnTo>
                  <a:pt x="13" y="17"/>
                </a:lnTo>
                <a:lnTo>
                  <a:pt x="13" y="17"/>
                </a:lnTo>
                <a:lnTo>
                  <a:pt x="6" y="27"/>
                </a:lnTo>
                <a:lnTo>
                  <a:pt x="6" y="27"/>
                </a:lnTo>
                <a:lnTo>
                  <a:pt x="3" y="30"/>
                </a:lnTo>
                <a:lnTo>
                  <a:pt x="3" y="30"/>
                </a:lnTo>
                <a:lnTo>
                  <a:pt x="3" y="31"/>
                </a:lnTo>
                <a:lnTo>
                  <a:pt x="3" y="31"/>
                </a:lnTo>
                <a:lnTo>
                  <a:pt x="3" y="32"/>
                </a:lnTo>
                <a:lnTo>
                  <a:pt x="1" y="32"/>
                </a:lnTo>
                <a:lnTo>
                  <a:pt x="1" y="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32"/>
          <p:cNvSpPr/>
          <p:nvPr/>
        </p:nvSpPr>
        <p:spPr bwMode="auto">
          <a:xfrm>
            <a:off x="3212647" y="2652012"/>
            <a:ext cx="42227" cy="55845"/>
          </a:xfrm>
          <a:custGeom>
            <a:avLst/>
            <a:gdLst>
              <a:gd name="T0" fmla="*/ 24 w 24"/>
              <a:gd name="T1" fmla="*/ 3 h 33"/>
              <a:gd name="T2" fmla="*/ 24 w 24"/>
              <a:gd name="T3" fmla="*/ 3 h 33"/>
              <a:gd name="T4" fmla="*/ 24 w 24"/>
              <a:gd name="T5" fmla="*/ 3 h 33"/>
              <a:gd name="T6" fmla="*/ 24 w 24"/>
              <a:gd name="T7" fmla="*/ 3 h 33"/>
              <a:gd name="T8" fmla="*/ 21 w 24"/>
              <a:gd name="T9" fmla="*/ 6 h 33"/>
              <a:gd name="T10" fmla="*/ 21 w 24"/>
              <a:gd name="T11" fmla="*/ 6 h 33"/>
              <a:gd name="T12" fmla="*/ 7 w 24"/>
              <a:gd name="T13" fmla="*/ 25 h 33"/>
              <a:gd name="T14" fmla="*/ 7 w 24"/>
              <a:gd name="T15" fmla="*/ 25 h 33"/>
              <a:gd name="T16" fmla="*/ 2 w 24"/>
              <a:gd name="T17" fmla="*/ 32 h 33"/>
              <a:gd name="T18" fmla="*/ 2 w 24"/>
              <a:gd name="T19" fmla="*/ 32 h 33"/>
              <a:gd name="T20" fmla="*/ 2 w 24"/>
              <a:gd name="T21" fmla="*/ 33 h 33"/>
              <a:gd name="T22" fmla="*/ 1 w 24"/>
              <a:gd name="T23" fmla="*/ 33 h 33"/>
              <a:gd name="T24" fmla="*/ 1 w 24"/>
              <a:gd name="T25" fmla="*/ 33 h 33"/>
              <a:gd name="T26" fmla="*/ 0 w 24"/>
              <a:gd name="T27" fmla="*/ 33 h 33"/>
              <a:gd name="T28" fmla="*/ 0 w 24"/>
              <a:gd name="T29" fmla="*/ 32 h 33"/>
              <a:gd name="T30" fmla="*/ 0 w 24"/>
              <a:gd name="T31" fmla="*/ 32 h 33"/>
              <a:gd name="T32" fmla="*/ 1 w 24"/>
              <a:gd name="T33" fmla="*/ 30 h 33"/>
              <a:gd name="T34" fmla="*/ 1 w 24"/>
              <a:gd name="T35" fmla="*/ 30 h 33"/>
              <a:gd name="T36" fmla="*/ 12 w 24"/>
              <a:gd name="T37" fmla="*/ 15 h 33"/>
              <a:gd name="T38" fmla="*/ 12 w 24"/>
              <a:gd name="T39" fmla="*/ 15 h 33"/>
              <a:gd name="T40" fmla="*/ 20 w 24"/>
              <a:gd name="T41" fmla="*/ 5 h 33"/>
              <a:gd name="T42" fmla="*/ 20 w 24"/>
              <a:gd name="T43" fmla="*/ 5 h 33"/>
              <a:gd name="T44" fmla="*/ 21 w 24"/>
              <a:gd name="T45" fmla="*/ 2 h 33"/>
              <a:gd name="T46" fmla="*/ 21 w 24"/>
              <a:gd name="T47" fmla="*/ 2 h 33"/>
              <a:gd name="T48" fmla="*/ 22 w 24"/>
              <a:gd name="T49" fmla="*/ 0 h 33"/>
              <a:gd name="T50" fmla="*/ 22 w 24"/>
              <a:gd name="T51" fmla="*/ 0 h 33"/>
              <a:gd name="T52" fmla="*/ 24 w 24"/>
              <a:gd name="T53" fmla="*/ 2 h 33"/>
              <a:gd name="T54" fmla="*/ 24 w 24"/>
              <a:gd name="T55" fmla="*/ 3 h 33"/>
              <a:gd name="T56" fmla="*/ 24 w 24"/>
              <a:gd name="T57" fmla="*/ 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4" h="33">
                <a:moveTo>
                  <a:pt x="24" y="3"/>
                </a:moveTo>
                <a:lnTo>
                  <a:pt x="24" y="3"/>
                </a:lnTo>
                <a:lnTo>
                  <a:pt x="24" y="3"/>
                </a:lnTo>
                <a:lnTo>
                  <a:pt x="24" y="3"/>
                </a:lnTo>
                <a:lnTo>
                  <a:pt x="21" y="6"/>
                </a:lnTo>
                <a:lnTo>
                  <a:pt x="21" y="6"/>
                </a:lnTo>
                <a:lnTo>
                  <a:pt x="7" y="25"/>
                </a:lnTo>
                <a:lnTo>
                  <a:pt x="7" y="25"/>
                </a:lnTo>
                <a:lnTo>
                  <a:pt x="2" y="32"/>
                </a:lnTo>
                <a:lnTo>
                  <a:pt x="2" y="32"/>
                </a:lnTo>
                <a:lnTo>
                  <a:pt x="2" y="33"/>
                </a:lnTo>
                <a:lnTo>
                  <a:pt x="1" y="33"/>
                </a:lnTo>
                <a:lnTo>
                  <a:pt x="1" y="33"/>
                </a:lnTo>
                <a:lnTo>
                  <a:pt x="0" y="33"/>
                </a:lnTo>
                <a:lnTo>
                  <a:pt x="0" y="32"/>
                </a:lnTo>
                <a:lnTo>
                  <a:pt x="0" y="32"/>
                </a:lnTo>
                <a:lnTo>
                  <a:pt x="1" y="30"/>
                </a:lnTo>
                <a:lnTo>
                  <a:pt x="1" y="30"/>
                </a:lnTo>
                <a:lnTo>
                  <a:pt x="12" y="15"/>
                </a:lnTo>
                <a:lnTo>
                  <a:pt x="12" y="15"/>
                </a:lnTo>
                <a:lnTo>
                  <a:pt x="20" y="5"/>
                </a:lnTo>
                <a:lnTo>
                  <a:pt x="20" y="5"/>
                </a:lnTo>
                <a:lnTo>
                  <a:pt x="21" y="2"/>
                </a:lnTo>
                <a:lnTo>
                  <a:pt x="21" y="2"/>
                </a:lnTo>
                <a:lnTo>
                  <a:pt x="22" y="0"/>
                </a:lnTo>
                <a:lnTo>
                  <a:pt x="22" y="0"/>
                </a:lnTo>
                <a:lnTo>
                  <a:pt x="24" y="2"/>
                </a:lnTo>
                <a:lnTo>
                  <a:pt x="24" y="3"/>
                </a:lnTo>
                <a:lnTo>
                  <a:pt x="24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33"/>
          <p:cNvSpPr/>
          <p:nvPr/>
        </p:nvSpPr>
        <p:spPr bwMode="auto">
          <a:xfrm>
            <a:off x="3404427" y="2606320"/>
            <a:ext cx="35189" cy="43998"/>
          </a:xfrm>
          <a:custGeom>
            <a:avLst/>
            <a:gdLst>
              <a:gd name="T0" fmla="*/ 1 w 20"/>
              <a:gd name="T1" fmla="*/ 26 h 26"/>
              <a:gd name="T2" fmla="*/ 1 w 20"/>
              <a:gd name="T3" fmla="*/ 26 h 26"/>
              <a:gd name="T4" fmla="*/ 0 w 20"/>
              <a:gd name="T5" fmla="*/ 26 h 26"/>
              <a:gd name="T6" fmla="*/ 0 w 20"/>
              <a:gd name="T7" fmla="*/ 25 h 26"/>
              <a:gd name="T8" fmla="*/ 0 w 20"/>
              <a:gd name="T9" fmla="*/ 25 h 26"/>
              <a:gd name="T10" fmla="*/ 1 w 20"/>
              <a:gd name="T11" fmla="*/ 23 h 26"/>
              <a:gd name="T12" fmla="*/ 1 w 20"/>
              <a:gd name="T13" fmla="*/ 23 h 26"/>
              <a:gd name="T14" fmla="*/ 13 w 20"/>
              <a:gd name="T15" fmla="*/ 9 h 26"/>
              <a:gd name="T16" fmla="*/ 13 w 20"/>
              <a:gd name="T17" fmla="*/ 9 h 26"/>
              <a:gd name="T18" fmla="*/ 19 w 20"/>
              <a:gd name="T19" fmla="*/ 0 h 26"/>
              <a:gd name="T20" fmla="*/ 19 w 20"/>
              <a:gd name="T21" fmla="*/ 0 h 26"/>
              <a:gd name="T22" fmla="*/ 19 w 20"/>
              <a:gd name="T23" fmla="*/ 0 h 26"/>
              <a:gd name="T24" fmla="*/ 19 w 20"/>
              <a:gd name="T25" fmla="*/ 0 h 26"/>
              <a:gd name="T26" fmla="*/ 20 w 20"/>
              <a:gd name="T27" fmla="*/ 0 h 26"/>
              <a:gd name="T28" fmla="*/ 20 w 20"/>
              <a:gd name="T29" fmla="*/ 0 h 26"/>
              <a:gd name="T30" fmla="*/ 20 w 20"/>
              <a:gd name="T31" fmla="*/ 2 h 26"/>
              <a:gd name="T32" fmla="*/ 20 w 20"/>
              <a:gd name="T33" fmla="*/ 2 h 26"/>
              <a:gd name="T34" fmla="*/ 17 w 20"/>
              <a:gd name="T35" fmla="*/ 6 h 26"/>
              <a:gd name="T36" fmla="*/ 17 w 20"/>
              <a:gd name="T37" fmla="*/ 6 h 26"/>
              <a:gd name="T38" fmla="*/ 13 w 20"/>
              <a:gd name="T39" fmla="*/ 10 h 26"/>
              <a:gd name="T40" fmla="*/ 13 w 20"/>
              <a:gd name="T41" fmla="*/ 10 h 26"/>
              <a:gd name="T42" fmla="*/ 3 w 20"/>
              <a:gd name="T43" fmla="*/ 25 h 26"/>
              <a:gd name="T44" fmla="*/ 3 w 20"/>
              <a:gd name="T45" fmla="*/ 25 h 26"/>
              <a:gd name="T46" fmla="*/ 1 w 20"/>
              <a:gd name="T47" fmla="*/ 26 h 26"/>
              <a:gd name="T48" fmla="*/ 1 w 20"/>
              <a:gd name="T49" fmla="*/ 26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" h="26">
                <a:moveTo>
                  <a:pt x="1" y="26"/>
                </a:moveTo>
                <a:lnTo>
                  <a:pt x="1" y="26"/>
                </a:lnTo>
                <a:lnTo>
                  <a:pt x="0" y="26"/>
                </a:lnTo>
                <a:lnTo>
                  <a:pt x="0" y="25"/>
                </a:lnTo>
                <a:lnTo>
                  <a:pt x="0" y="25"/>
                </a:lnTo>
                <a:lnTo>
                  <a:pt x="1" y="23"/>
                </a:lnTo>
                <a:lnTo>
                  <a:pt x="1" y="23"/>
                </a:lnTo>
                <a:lnTo>
                  <a:pt x="13" y="9"/>
                </a:lnTo>
                <a:lnTo>
                  <a:pt x="13" y="9"/>
                </a:lnTo>
                <a:lnTo>
                  <a:pt x="19" y="0"/>
                </a:lnTo>
                <a:lnTo>
                  <a:pt x="19" y="0"/>
                </a:lnTo>
                <a:lnTo>
                  <a:pt x="19" y="0"/>
                </a:lnTo>
                <a:lnTo>
                  <a:pt x="19" y="0"/>
                </a:lnTo>
                <a:lnTo>
                  <a:pt x="20" y="0"/>
                </a:lnTo>
                <a:lnTo>
                  <a:pt x="20" y="0"/>
                </a:lnTo>
                <a:lnTo>
                  <a:pt x="20" y="2"/>
                </a:lnTo>
                <a:lnTo>
                  <a:pt x="20" y="2"/>
                </a:lnTo>
                <a:lnTo>
                  <a:pt x="17" y="6"/>
                </a:lnTo>
                <a:lnTo>
                  <a:pt x="17" y="6"/>
                </a:lnTo>
                <a:lnTo>
                  <a:pt x="13" y="10"/>
                </a:lnTo>
                <a:lnTo>
                  <a:pt x="13" y="10"/>
                </a:lnTo>
                <a:lnTo>
                  <a:pt x="3" y="25"/>
                </a:lnTo>
                <a:lnTo>
                  <a:pt x="3" y="25"/>
                </a:lnTo>
                <a:lnTo>
                  <a:pt x="1" y="26"/>
                </a:lnTo>
                <a:lnTo>
                  <a:pt x="1" y="2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34"/>
          <p:cNvSpPr/>
          <p:nvPr/>
        </p:nvSpPr>
        <p:spPr bwMode="auto">
          <a:xfrm>
            <a:off x="3416744" y="2685856"/>
            <a:ext cx="21113" cy="25384"/>
          </a:xfrm>
          <a:custGeom>
            <a:avLst/>
            <a:gdLst>
              <a:gd name="T0" fmla="*/ 2 w 12"/>
              <a:gd name="T1" fmla="*/ 15 h 15"/>
              <a:gd name="T2" fmla="*/ 2 w 12"/>
              <a:gd name="T3" fmla="*/ 15 h 15"/>
              <a:gd name="T4" fmla="*/ 0 w 12"/>
              <a:gd name="T5" fmla="*/ 15 h 15"/>
              <a:gd name="T6" fmla="*/ 0 w 12"/>
              <a:gd name="T7" fmla="*/ 13 h 15"/>
              <a:gd name="T8" fmla="*/ 0 w 12"/>
              <a:gd name="T9" fmla="*/ 13 h 15"/>
              <a:gd name="T10" fmla="*/ 2 w 12"/>
              <a:gd name="T11" fmla="*/ 13 h 15"/>
              <a:gd name="T12" fmla="*/ 2 w 12"/>
              <a:gd name="T13" fmla="*/ 13 h 15"/>
              <a:gd name="T14" fmla="*/ 7 w 12"/>
              <a:gd name="T15" fmla="*/ 5 h 15"/>
              <a:gd name="T16" fmla="*/ 7 w 12"/>
              <a:gd name="T17" fmla="*/ 5 h 15"/>
              <a:gd name="T18" fmla="*/ 10 w 12"/>
              <a:gd name="T19" fmla="*/ 0 h 15"/>
              <a:gd name="T20" fmla="*/ 10 w 12"/>
              <a:gd name="T21" fmla="*/ 0 h 15"/>
              <a:gd name="T22" fmla="*/ 12 w 12"/>
              <a:gd name="T23" fmla="*/ 0 h 15"/>
              <a:gd name="T24" fmla="*/ 12 w 12"/>
              <a:gd name="T25" fmla="*/ 0 h 15"/>
              <a:gd name="T26" fmla="*/ 12 w 12"/>
              <a:gd name="T27" fmla="*/ 2 h 15"/>
              <a:gd name="T28" fmla="*/ 12 w 12"/>
              <a:gd name="T29" fmla="*/ 2 h 15"/>
              <a:gd name="T30" fmla="*/ 12 w 12"/>
              <a:gd name="T31" fmla="*/ 2 h 15"/>
              <a:gd name="T32" fmla="*/ 12 w 12"/>
              <a:gd name="T33" fmla="*/ 2 h 15"/>
              <a:gd name="T34" fmla="*/ 10 w 12"/>
              <a:gd name="T35" fmla="*/ 3 h 15"/>
              <a:gd name="T36" fmla="*/ 10 w 12"/>
              <a:gd name="T37" fmla="*/ 3 h 15"/>
              <a:gd name="T38" fmla="*/ 2 w 12"/>
              <a:gd name="T39" fmla="*/ 15 h 15"/>
              <a:gd name="T40" fmla="*/ 2 w 12"/>
              <a:gd name="T41" fmla="*/ 15 h 15"/>
              <a:gd name="T42" fmla="*/ 2 w 12"/>
              <a:gd name="T43" fmla="*/ 15 h 15"/>
              <a:gd name="T44" fmla="*/ 2 w 12"/>
              <a:gd name="T45" fmla="*/ 1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" h="15">
                <a:moveTo>
                  <a:pt x="2" y="15"/>
                </a:moveTo>
                <a:lnTo>
                  <a:pt x="2" y="15"/>
                </a:lnTo>
                <a:lnTo>
                  <a:pt x="0" y="15"/>
                </a:lnTo>
                <a:lnTo>
                  <a:pt x="0" y="13"/>
                </a:lnTo>
                <a:lnTo>
                  <a:pt x="0" y="13"/>
                </a:lnTo>
                <a:lnTo>
                  <a:pt x="2" y="13"/>
                </a:lnTo>
                <a:lnTo>
                  <a:pt x="2" y="13"/>
                </a:lnTo>
                <a:lnTo>
                  <a:pt x="7" y="5"/>
                </a:lnTo>
                <a:lnTo>
                  <a:pt x="7" y="5"/>
                </a:lnTo>
                <a:lnTo>
                  <a:pt x="10" y="0"/>
                </a:lnTo>
                <a:lnTo>
                  <a:pt x="10" y="0"/>
                </a:lnTo>
                <a:lnTo>
                  <a:pt x="12" y="0"/>
                </a:lnTo>
                <a:lnTo>
                  <a:pt x="12" y="0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0" y="3"/>
                </a:lnTo>
                <a:lnTo>
                  <a:pt x="10" y="3"/>
                </a:lnTo>
                <a:lnTo>
                  <a:pt x="2" y="15"/>
                </a:lnTo>
                <a:lnTo>
                  <a:pt x="2" y="15"/>
                </a:lnTo>
                <a:lnTo>
                  <a:pt x="2" y="15"/>
                </a:lnTo>
                <a:lnTo>
                  <a:pt x="2" y="1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35"/>
          <p:cNvSpPr/>
          <p:nvPr/>
        </p:nvSpPr>
        <p:spPr bwMode="auto">
          <a:xfrm>
            <a:off x="3272469" y="2702779"/>
            <a:ext cx="7038" cy="16922"/>
          </a:xfrm>
          <a:custGeom>
            <a:avLst/>
            <a:gdLst>
              <a:gd name="T0" fmla="*/ 3 w 4"/>
              <a:gd name="T1" fmla="*/ 0 h 10"/>
              <a:gd name="T2" fmla="*/ 3 w 4"/>
              <a:gd name="T3" fmla="*/ 0 h 10"/>
              <a:gd name="T4" fmla="*/ 4 w 4"/>
              <a:gd name="T5" fmla="*/ 2 h 10"/>
              <a:gd name="T6" fmla="*/ 4 w 4"/>
              <a:gd name="T7" fmla="*/ 2 h 10"/>
              <a:gd name="T8" fmla="*/ 3 w 4"/>
              <a:gd name="T9" fmla="*/ 6 h 10"/>
              <a:gd name="T10" fmla="*/ 1 w 4"/>
              <a:gd name="T11" fmla="*/ 9 h 10"/>
              <a:gd name="T12" fmla="*/ 1 w 4"/>
              <a:gd name="T13" fmla="*/ 9 h 10"/>
              <a:gd name="T14" fmla="*/ 1 w 4"/>
              <a:gd name="T15" fmla="*/ 10 h 10"/>
              <a:gd name="T16" fmla="*/ 1 w 4"/>
              <a:gd name="T17" fmla="*/ 10 h 10"/>
              <a:gd name="T18" fmla="*/ 0 w 4"/>
              <a:gd name="T19" fmla="*/ 10 h 10"/>
              <a:gd name="T20" fmla="*/ 0 w 4"/>
              <a:gd name="T21" fmla="*/ 10 h 10"/>
              <a:gd name="T22" fmla="*/ 0 w 4"/>
              <a:gd name="T23" fmla="*/ 10 h 10"/>
              <a:gd name="T24" fmla="*/ 0 w 4"/>
              <a:gd name="T25" fmla="*/ 10 h 10"/>
              <a:gd name="T26" fmla="*/ 1 w 4"/>
              <a:gd name="T27" fmla="*/ 9 h 10"/>
              <a:gd name="T28" fmla="*/ 1 w 4"/>
              <a:gd name="T29" fmla="*/ 9 h 10"/>
              <a:gd name="T30" fmla="*/ 3 w 4"/>
              <a:gd name="T31" fmla="*/ 5 h 10"/>
              <a:gd name="T32" fmla="*/ 3 w 4"/>
              <a:gd name="T33" fmla="*/ 5 h 10"/>
              <a:gd name="T34" fmla="*/ 4 w 4"/>
              <a:gd name="T35" fmla="*/ 3 h 10"/>
              <a:gd name="T36" fmla="*/ 3 w 4"/>
              <a:gd name="T37" fmla="*/ 0 h 10"/>
              <a:gd name="T38" fmla="*/ 3 w 4"/>
              <a:gd name="T3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" h="10">
                <a:moveTo>
                  <a:pt x="3" y="0"/>
                </a:moveTo>
                <a:lnTo>
                  <a:pt x="3" y="0"/>
                </a:lnTo>
                <a:lnTo>
                  <a:pt x="4" y="2"/>
                </a:lnTo>
                <a:lnTo>
                  <a:pt x="4" y="2"/>
                </a:lnTo>
                <a:lnTo>
                  <a:pt x="3" y="6"/>
                </a:lnTo>
                <a:lnTo>
                  <a:pt x="1" y="9"/>
                </a:lnTo>
                <a:lnTo>
                  <a:pt x="1" y="9"/>
                </a:lnTo>
                <a:lnTo>
                  <a:pt x="1" y="10"/>
                </a:lnTo>
                <a:lnTo>
                  <a:pt x="1" y="10"/>
                </a:lnTo>
                <a:lnTo>
                  <a:pt x="0" y="10"/>
                </a:lnTo>
                <a:lnTo>
                  <a:pt x="0" y="10"/>
                </a:lnTo>
                <a:lnTo>
                  <a:pt x="0" y="10"/>
                </a:lnTo>
                <a:lnTo>
                  <a:pt x="0" y="10"/>
                </a:lnTo>
                <a:lnTo>
                  <a:pt x="1" y="9"/>
                </a:lnTo>
                <a:lnTo>
                  <a:pt x="1" y="9"/>
                </a:lnTo>
                <a:lnTo>
                  <a:pt x="3" y="5"/>
                </a:lnTo>
                <a:lnTo>
                  <a:pt x="3" y="5"/>
                </a:lnTo>
                <a:lnTo>
                  <a:pt x="4" y="3"/>
                </a:lnTo>
                <a:lnTo>
                  <a:pt x="3" y="0"/>
                </a:lnTo>
                <a:lnTo>
                  <a:pt x="3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36"/>
          <p:cNvSpPr>
            <a:spLocks noEditPoints="1"/>
          </p:cNvSpPr>
          <p:nvPr/>
        </p:nvSpPr>
        <p:spPr bwMode="auto">
          <a:xfrm>
            <a:off x="2334681" y="4322258"/>
            <a:ext cx="434585" cy="612593"/>
          </a:xfrm>
          <a:custGeom>
            <a:avLst/>
            <a:gdLst>
              <a:gd name="T0" fmla="*/ 203 w 247"/>
              <a:gd name="T1" fmla="*/ 345 h 362"/>
              <a:gd name="T2" fmla="*/ 189 w 247"/>
              <a:gd name="T3" fmla="*/ 361 h 362"/>
              <a:gd name="T4" fmla="*/ 152 w 247"/>
              <a:gd name="T5" fmla="*/ 281 h 362"/>
              <a:gd name="T6" fmla="*/ 47 w 247"/>
              <a:gd name="T7" fmla="*/ 359 h 362"/>
              <a:gd name="T8" fmla="*/ 48 w 247"/>
              <a:gd name="T9" fmla="*/ 324 h 362"/>
              <a:gd name="T10" fmla="*/ 10 w 247"/>
              <a:gd name="T11" fmla="*/ 257 h 362"/>
              <a:gd name="T12" fmla="*/ 1 w 247"/>
              <a:gd name="T13" fmla="*/ 137 h 362"/>
              <a:gd name="T14" fmla="*/ 96 w 247"/>
              <a:gd name="T15" fmla="*/ 82 h 362"/>
              <a:gd name="T16" fmla="*/ 119 w 247"/>
              <a:gd name="T17" fmla="*/ 65 h 362"/>
              <a:gd name="T18" fmla="*/ 84 w 247"/>
              <a:gd name="T19" fmla="*/ 18 h 362"/>
              <a:gd name="T20" fmla="*/ 85 w 247"/>
              <a:gd name="T21" fmla="*/ 0 h 362"/>
              <a:gd name="T22" fmla="*/ 102 w 247"/>
              <a:gd name="T23" fmla="*/ 35 h 362"/>
              <a:gd name="T24" fmla="*/ 138 w 247"/>
              <a:gd name="T25" fmla="*/ 56 h 362"/>
              <a:gd name="T26" fmla="*/ 185 w 247"/>
              <a:gd name="T27" fmla="*/ 12 h 362"/>
              <a:gd name="T28" fmla="*/ 146 w 247"/>
              <a:gd name="T29" fmla="*/ 55 h 362"/>
              <a:gd name="T30" fmla="*/ 159 w 247"/>
              <a:gd name="T31" fmla="*/ 69 h 362"/>
              <a:gd name="T32" fmla="*/ 223 w 247"/>
              <a:gd name="T33" fmla="*/ 88 h 362"/>
              <a:gd name="T34" fmla="*/ 247 w 247"/>
              <a:gd name="T35" fmla="*/ 196 h 362"/>
              <a:gd name="T36" fmla="*/ 186 w 247"/>
              <a:gd name="T37" fmla="*/ 282 h 362"/>
              <a:gd name="T38" fmla="*/ 176 w 247"/>
              <a:gd name="T39" fmla="*/ 11 h 362"/>
              <a:gd name="T40" fmla="*/ 179 w 247"/>
              <a:gd name="T41" fmla="*/ 10 h 362"/>
              <a:gd name="T42" fmla="*/ 196 w 247"/>
              <a:gd name="T43" fmla="*/ 341 h 362"/>
              <a:gd name="T44" fmla="*/ 7 w 247"/>
              <a:gd name="T45" fmla="*/ 137 h 362"/>
              <a:gd name="T46" fmla="*/ 52 w 247"/>
              <a:gd name="T47" fmla="*/ 274 h 362"/>
              <a:gd name="T48" fmla="*/ 223 w 247"/>
              <a:gd name="T49" fmla="*/ 268 h 362"/>
              <a:gd name="T50" fmla="*/ 240 w 247"/>
              <a:gd name="T51" fmla="*/ 132 h 362"/>
              <a:gd name="T52" fmla="*/ 142 w 247"/>
              <a:gd name="T53" fmla="*/ 93 h 362"/>
              <a:gd name="T54" fmla="*/ 152 w 247"/>
              <a:gd name="T55" fmla="*/ 75 h 362"/>
              <a:gd name="T56" fmla="*/ 126 w 247"/>
              <a:gd name="T57" fmla="*/ 82 h 362"/>
              <a:gd name="T58" fmla="*/ 105 w 247"/>
              <a:gd name="T59" fmla="*/ 88 h 362"/>
              <a:gd name="T60" fmla="*/ 75 w 247"/>
              <a:gd name="T61" fmla="*/ 89 h 362"/>
              <a:gd name="T62" fmla="*/ 85 w 247"/>
              <a:gd name="T63" fmla="*/ 93 h 362"/>
              <a:gd name="T64" fmla="*/ 230 w 247"/>
              <a:gd name="T65" fmla="*/ 265 h 362"/>
              <a:gd name="T66" fmla="*/ 233 w 247"/>
              <a:gd name="T67" fmla="*/ 255 h 362"/>
              <a:gd name="T68" fmla="*/ 239 w 247"/>
              <a:gd name="T69" fmla="*/ 247 h 362"/>
              <a:gd name="T70" fmla="*/ 108 w 247"/>
              <a:gd name="T71" fmla="*/ 48 h 362"/>
              <a:gd name="T72" fmla="*/ 158 w 247"/>
              <a:gd name="T73" fmla="*/ 82 h 362"/>
              <a:gd name="T74" fmla="*/ 45 w 247"/>
              <a:gd name="T75" fmla="*/ 344 h 362"/>
              <a:gd name="T76" fmla="*/ 160 w 247"/>
              <a:gd name="T77" fmla="*/ 290 h 362"/>
              <a:gd name="T78" fmla="*/ 166 w 247"/>
              <a:gd name="T79" fmla="*/ 292 h 362"/>
              <a:gd name="T80" fmla="*/ 17 w 247"/>
              <a:gd name="T81" fmla="*/ 261 h 362"/>
              <a:gd name="T82" fmla="*/ 74 w 247"/>
              <a:gd name="T83" fmla="*/ 12 h 362"/>
              <a:gd name="T84" fmla="*/ 200 w 247"/>
              <a:gd name="T85" fmla="*/ 346 h 362"/>
              <a:gd name="T86" fmla="*/ 84 w 247"/>
              <a:gd name="T87" fmla="*/ 14 h 362"/>
              <a:gd name="T88" fmla="*/ 179 w 247"/>
              <a:gd name="T89" fmla="*/ 329 h 362"/>
              <a:gd name="T90" fmla="*/ 195 w 247"/>
              <a:gd name="T91" fmla="*/ 358 h 362"/>
              <a:gd name="T92" fmla="*/ 156 w 247"/>
              <a:gd name="T93" fmla="*/ 44 h 362"/>
              <a:gd name="T94" fmla="*/ 243 w 247"/>
              <a:gd name="T95" fmla="*/ 142 h 362"/>
              <a:gd name="T96" fmla="*/ 175 w 247"/>
              <a:gd name="T97" fmla="*/ 318 h 362"/>
              <a:gd name="T98" fmla="*/ 176 w 247"/>
              <a:gd name="T99" fmla="*/ 20 h 362"/>
              <a:gd name="T100" fmla="*/ 192 w 247"/>
              <a:gd name="T101" fmla="*/ 342 h 362"/>
              <a:gd name="T102" fmla="*/ 173 w 247"/>
              <a:gd name="T103" fmla="*/ 18 h 362"/>
              <a:gd name="T104" fmla="*/ 74 w 247"/>
              <a:gd name="T105" fmla="*/ 287 h 362"/>
              <a:gd name="T106" fmla="*/ 159 w 247"/>
              <a:gd name="T107" fmla="*/ 292 h 362"/>
              <a:gd name="T108" fmla="*/ 241 w 247"/>
              <a:gd name="T109" fmla="*/ 106 h 362"/>
              <a:gd name="T110" fmla="*/ 213 w 247"/>
              <a:gd name="T111" fmla="*/ 280 h 362"/>
              <a:gd name="T112" fmla="*/ 47 w 247"/>
              <a:gd name="T113" fmla="*/ 353 h 362"/>
              <a:gd name="T114" fmla="*/ 149 w 247"/>
              <a:gd name="T115" fmla="*/ 68 h 362"/>
              <a:gd name="T116" fmla="*/ 189 w 247"/>
              <a:gd name="T117" fmla="*/ 325 h 362"/>
              <a:gd name="T118" fmla="*/ 48 w 247"/>
              <a:gd name="T119" fmla="*/ 336 h 362"/>
              <a:gd name="T120" fmla="*/ 158 w 247"/>
              <a:gd name="T121" fmla="*/ 282 h 362"/>
              <a:gd name="T122" fmla="*/ 172 w 247"/>
              <a:gd name="T123" fmla="*/ 304 h 362"/>
              <a:gd name="T124" fmla="*/ 165 w 247"/>
              <a:gd name="T125" fmla="*/ 302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7" h="362">
                <a:moveTo>
                  <a:pt x="166" y="281"/>
                </a:moveTo>
                <a:lnTo>
                  <a:pt x="166" y="281"/>
                </a:lnTo>
                <a:lnTo>
                  <a:pt x="166" y="282"/>
                </a:lnTo>
                <a:lnTo>
                  <a:pt x="166" y="282"/>
                </a:lnTo>
                <a:lnTo>
                  <a:pt x="168" y="282"/>
                </a:lnTo>
                <a:lnTo>
                  <a:pt x="168" y="282"/>
                </a:lnTo>
                <a:lnTo>
                  <a:pt x="173" y="292"/>
                </a:lnTo>
                <a:lnTo>
                  <a:pt x="173" y="292"/>
                </a:lnTo>
                <a:lnTo>
                  <a:pt x="176" y="295"/>
                </a:lnTo>
                <a:lnTo>
                  <a:pt x="176" y="295"/>
                </a:lnTo>
                <a:lnTo>
                  <a:pt x="180" y="302"/>
                </a:lnTo>
                <a:lnTo>
                  <a:pt x="180" y="302"/>
                </a:lnTo>
                <a:lnTo>
                  <a:pt x="182" y="307"/>
                </a:lnTo>
                <a:lnTo>
                  <a:pt x="182" y="307"/>
                </a:lnTo>
                <a:lnTo>
                  <a:pt x="190" y="321"/>
                </a:lnTo>
                <a:lnTo>
                  <a:pt x="190" y="321"/>
                </a:lnTo>
                <a:lnTo>
                  <a:pt x="192" y="325"/>
                </a:lnTo>
                <a:lnTo>
                  <a:pt x="192" y="325"/>
                </a:lnTo>
                <a:lnTo>
                  <a:pt x="196" y="334"/>
                </a:lnTo>
                <a:lnTo>
                  <a:pt x="196" y="334"/>
                </a:lnTo>
                <a:lnTo>
                  <a:pt x="203" y="345"/>
                </a:lnTo>
                <a:lnTo>
                  <a:pt x="203" y="345"/>
                </a:lnTo>
                <a:lnTo>
                  <a:pt x="207" y="353"/>
                </a:lnTo>
                <a:lnTo>
                  <a:pt x="207" y="353"/>
                </a:lnTo>
                <a:lnTo>
                  <a:pt x="207" y="355"/>
                </a:lnTo>
                <a:lnTo>
                  <a:pt x="207" y="355"/>
                </a:lnTo>
                <a:lnTo>
                  <a:pt x="207" y="358"/>
                </a:lnTo>
                <a:lnTo>
                  <a:pt x="207" y="358"/>
                </a:lnTo>
                <a:lnTo>
                  <a:pt x="207" y="359"/>
                </a:lnTo>
                <a:lnTo>
                  <a:pt x="207" y="359"/>
                </a:lnTo>
                <a:lnTo>
                  <a:pt x="209" y="359"/>
                </a:lnTo>
                <a:lnTo>
                  <a:pt x="209" y="359"/>
                </a:lnTo>
                <a:lnTo>
                  <a:pt x="207" y="361"/>
                </a:lnTo>
                <a:lnTo>
                  <a:pt x="207" y="361"/>
                </a:lnTo>
                <a:lnTo>
                  <a:pt x="202" y="362"/>
                </a:lnTo>
                <a:lnTo>
                  <a:pt x="202" y="362"/>
                </a:lnTo>
                <a:lnTo>
                  <a:pt x="193" y="362"/>
                </a:lnTo>
                <a:lnTo>
                  <a:pt x="193" y="362"/>
                </a:lnTo>
                <a:lnTo>
                  <a:pt x="190" y="362"/>
                </a:lnTo>
                <a:lnTo>
                  <a:pt x="190" y="362"/>
                </a:lnTo>
                <a:lnTo>
                  <a:pt x="189" y="362"/>
                </a:lnTo>
                <a:lnTo>
                  <a:pt x="189" y="361"/>
                </a:lnTo>
                <a:lnTo>
                  <a:pt x="189" y="361"/>
                </a:lnTo>
                <a:lnTo>
                  <a:pt x="189" y="359"/>
                </a:lnTo>
                <a:lnTo>
                  <a:pt x="189" y="359"/>
                </a:lnTo>
                <a:lnTo>
                  <a:pt x="183" y="346"/>
                </a:lnTo>
                <a:lnTo>
                  <a:pt x="183" y="346"/>
                </a:lnTo>
                <a:lnTo>
                  <a:pt x="177" y="335"/>
                </a:lnTo>
                <a:lnTo>
                  <a:pt x="177" y="335"/>
                </a:lnTo>
                <a:lnTo>
                  <a:pt x="170" y="319"/>
                </a:lnTo>
                <a:lnTo>
                  <a:pt x="170" y="319"/>
                </a:lnTo>
                <a:lnTo>
                  <a:pt x="166" y="309"/>
                </a:lnTo>
                <a:lnTo>
                  <a:pt x="166" y="309"/>
                </a:lnTo>
                <a:lnTo>
                  <a:pt x="160" y="301"/>
                </a:lnTo>
                <a:lnTo>
                  <a:pt x="160" y="301"/>
                </a:lnTo>
                <a:lnTo>
                  <a:pt x="155" y="288"/>
                </a:lnTo>
                <a:lnTo>
                  <a:pt x="155" y="288"/>
                </a:lnTo>
                <a:lnTo>
                  <a:pt x="155" y="287"/>
                </a:lnTo>
                <a:lnTo>
                  <a:pt x="155" y="287"/>
                </a:lnTo>
                <a:lnTo>
                  <a:pt x="153" y="285"/>
                </a:lnTo>
                <a:lnTo>
                  <a:pt x="153" y="284"/>
                </a:lnTo>
                <a:lnTo>
                  <a:pt x="153" y="284"/>
                </a:lnTo>
                <a:lnTo>
                  <a:pt x="152" y="281"/>
                </a:lnTo>
                <a:lnTo>
                  <a:pt x="152" y="281"/>
                </a:lnTo>
                <a:lnTo>
                  <a:pt x="82" y="281"/>
                </a:lnTo>
                <a:lnTo>
                  <a:pt x="82" y="281"/>
                </a:lnTo>
                <a:lnTo>
                  <a:pt x="79" y="287"/>
                </a:lnTo>
                <a:lnTo>
                  <a:pt x="79" y="287"/>
                </a:lnTo>
                <a:lnTo>
                  <a:pt x="75" y="294"/>
                </a:lnTo>
                <a:lnTo>
                  <a:pt x="75" y="294"/>
                </a:lnTo>
                <a:lnTo>
                  <a:pt x="71" y="304"/>
                </a:lnTo>
                <a:lnTo>
                  <a:pt x="71" y="304"/>
                </a:lnTo>
                <a:lnTo>
                  <a:pt x="60" y="331"/>
                </a:lnTo>
                <a:lnTo>
                  <a:pt x="60" y="331"/>
                </a:lnTo>
                <a:lnTo>
                  <a:pt x="55" y="341"/>
                </a:lnTo>
                <a:lnTo>
                  <a:pt x="55" y="341"/>
                </a:lnTo>
                <a:lnTo>
                  <a:pt x="54" y="346"/>
                </a:lnTo>
                <a:lnTo>
                  <a:pt x="54" y="346"/>
                </a:lnTo>
                <a:lnTo>
                  <a:pt x="50" y="358"/>
                </a:lnTo>
                <a:lnTo>
                  <a:pt x="50" y="358"/>
                </a:lnTo>
                <a:lnTo>
                  <a:pt x="50" y="358"/>
                </a:lnTo>
                <a:lnTo>
                  <a:pt x="47" y="359"/>
                </a:lnTo>
                <a:lnTo>
                  <a:pt x="47" y="359"/>
                </a:lnTo>
                <a:lnTo>
                  <a:pt x="47" y="359"/>
                </a:lnTo>
                <a:lnTo>
                  <a:pt x="47" y="359"/>
                </a:lnTo>
                <a:lnTo>
                  <a:pt x="47" y="359"/>
                </a:lnTo>
                <a:lnTo>
                  <a:pt x="47" y="359"/>
                </a:lnTo>
                <a:lnTo>
                  <a:pt x="44" y="361"/>
                </a:lnTo>
                <a:lnTo>
                  <a:pt x="44" y="361"/>
                </a:lnTo>
                <a:lnTo>
                  <a:pt x="35" y="361"/>
                </a:lnTo>
                <a:lnTo>
                  <a:pt x="35" y="361"/>
                </a:lnTo>
                <a:lnTo>
                  <a:pt x="34" y="359"/>
                </a:lnTo>
                <a:lnTo>
                  <a:pt x="34" y="359"/>
                </a:lnTo>
                <a:lnTo>
                  <a:pt x="33" y="359"/>
                </a:lnTo>
                <a:lnTo>
                  <a:pt x="33" y="358"/>
                </a:lnTo>
                <a:lnTo>
                  <a:pt x="33" y="358"/>
                </a:lnTo>
                <a:lnTo>
                  <a:pt x="34" y="355"/>
                </a:lnTo>
                <a:lnTo>
                  <a:pt x="34" y="355"/>
                </a:lnTo>
                <a:lnTo>
                  <a:pt x="35" y="353"/>
                </a:lnTo>
                <a:lnTo>
                  <a:pt x="35" y="353"/>
                </a:lnTo>
                <a:lnTo>
                  <a:pt x="38" y="346"/>
                </a:lnTo>
                <a:lnTo>
                  <a:pt x="38" y="346"/>
                </a:lnTo>
                <a:lnTo>
                  <a:pt x="44" y="335"/>
                </a:lnTo>
                <a:lnTo>
                  <a:pt x="48" y="324"/>
                </a:lnTo>
                <a:lnTo>
                  <a:pt x="48" y="324"/>
                </a:lnTo>
                <a:lnTo>
                  <a:pt x="54" y="314"/>
                </a:lnTo>
                <a:lnTo>
                  <a:pt x="54" y="314"/>
                </a:lnTo>
                <a:lnTo>
                  <a:pt x="55" y="309"/>
                </a:lnTo>
                <a:lnTo>
                  <a:pt x="55" y="309"/>
                </a:lnTo>
                <a:lnTo>
                  <a:pt x="65" y="290"/>
                </a:lnTo>
                <a:lnTo>
                  <a:pt x="65" y="290"/>
                </a:lnTo>
                <a:lnTo>
                  <a:pt x="68" y="282"/>
                </a:lnTo>
                <a:lnTo>
                  <a:pt x="68" y="282"/>
                </a:lnTo>
                <a:lnTo>
                  <a:pt x="68" y="281"/>
                </a:lnTo>
                <a:lnTo>
                  <a:pt x="68" y="281"/>
                </a:lnTo>
                <a:lnTo>
                  <a:pt x="69" y="280"/>
                </a:lnTo>
                <a:lnTo>
                  <a:pt x="69" y="280"/>
                </a:lnTo>
                <a:lnTo>
                  <a:pt x="68" y="280"/>
                </a:lnTo>
                <a:lnTo>
                  <a:pt x="68" y="280"/>
                </a:lnTo>
                <a:lnTo>
                  <a:pt x="50" y="277"/>
                </a:lnTo>
                <a:lnTo>
                  <a:pt x="50" y="277"/>
                </a:lnTo>
                <a:lnTo>
                  <a:pt x="37" y="274"/>
                </a:lnTo>
                <a:lnTo>
                  <a:pt x="24" y="270"/>
                </a:lnTo>
                <a:lnTo>
                  <a:pt x="24" y="270"/>
                </a:lnTo>
                <a:lnTo>
                  <a:pt x="17" y="264"/>
                </a:lnTo>
                <a:lnTo>
                  <a:pt x="10" y="257"/>
                </a:lnTo>
                <a:lnTo>
                  <a:pt x="10" y="257"/>
                </a:lnTo>
                <a:lnTo>
                  <a:pt x="8" y="253"/>
                </a:lnTo>
                <a:lnTo>
                  <a:pt x="7" y="250"/>
                </a:lnTo>
                <a:lnTo>
                  <a:pt x="7" y="250"/>
                </a:lnTo>
                <a:lnTo>
                  <a:pt x="4" y="237"/>
                </a:lnTo>
                <a:lnTo>
                  <a:pt x="4" y="237"/>
                </a:lnTo>
                <a:lnTo>
                  <a:pt x="3" y="226"/>
                </a:lnTo>
                <a:lnTo>
                  <a:pt x="3" y="226"/>
                </a:lnTo>
                <a:lnTo>
                  <a:pt x="1" y="214"/>
                </a:lnTo>
                <a:lnTo>
                  <a:pt x="1" y="214"/>
                </a:lnTo>
                <a:lnTo>
                  <a:pt x="1" y="213"/>
                </a:lnTo>
                <a:lnTo>
                  <a:pt x="1" y="213"/>
                </a:lnTo>
                <a:lnTo>
                  <a:pt x="0" y="211"/>
                </a:lnTo>
                <a:lnTo>
                  <a:pt x="0" y="211"/>
                </a:lnTo>
                <a:lnTo>
                  <a:pt x="0" y="194"/>
                </a:lnTo>
                <a:lnTo>
                  <a:pt x="0" y="194"/>
                </a:lnTo>
                <a:lnTo>
                  <a:pt x="0" y="160"/>
                </a:lnTo>
                <a:lnTo>
                  <a:pt x="0" y="160"/>
                </a:lnTo>
                <a:lnTo>
                  <a:pt x="0" y="149"/>
                </a:lnTo>
                <a:lnTo>
                  <a:pt x="1" y="137"/>
                </a:lnTo>
                <a:lnTo>
                  <a:pt x="1" y="137"/>
                </a:lnTo>
                <a:lnTo>
                  <a:pt x="3" y="128"/>
                </a:lnTo>
                <a:lnTo>
                  <a:pt x="3" y="128"/>
                </a:lnTo>
                <a:lnTo>
                  <a:pt x="6" y="116"/>
                </a:lnTo>
                <a:lnTo>
                  <a:pt x="10" y="105"/>
                </a:lnTo>
                <a:lnTo>
                  <a:pt x="10" y="105"/>
                </a:lnTo>
                <a:lnTo>
                  <a:pt x="14" y="99"/>
                </a:lnTo>
                <a:lnTo>
                  <a:pt x="20" y="93"/>
                </a:lnTo>
                <a:lnTo>
                  <a:pt x="20" y="93"/>
                </a:lnTo>
                <a:lnTo>
                  <a:pt x="28" y="91"/>
                </a:lnTo>
                <a:lnTo>
                  <a:pt x="28" y="91"/>
                </a:lnTo>
                <a:lnTo>
                  <a:pt x="42" y="88"/>
                </a:lnTo>
                <a:lnTo>
                  <a:pt x="42" y="88"/>
                </a:lnTo>
                <a:lnTo>
                  <a:pt x="61" y="85"/>
                </a:lnTo>
                <a:lnTo>
                  <a:pt x="61" y="85"/>
                </a:lnTo>
                <a:lnTo>
                  <a:pt x="84" y="85"/>
                </a:lnTo>
                <a:lnTo>
                  <a:pt x="84" y="85"/>
                </a:lnTo>
                <a:lnTo>
                  <a:pt x="96" y="83"/>
                </a:lnTo>
                <a:lnTo>
                  <a:pt x="96" y="83"/>
                </a:lnTo>
                <a:lnTo>
                  <a:pt x="98" y="83"/>
                </a:lnTo>
                <a:lnTo>
                  <a:pt x="98" y="83"/>
                </a:lnTo>
                <a:lnTo>
                  <a:pt x="96" y="82"/>
                </a:lnTo>
                <a:lnTo>
                  <a:pt x="96" y="82"/>
                </a:lnTo>
                <a:lnTo>
                  <a:pt x="98" y="82"/>
                </a:lnTo>
                <a:lnTo>
                  <a:pt x="98" y="82"/>
                </a:lnTo>
                <a:lnTo>
                  <a:pt x="98" y="81"/>
                </a:lnTo>
                <a:lnTo>
                  <a:pt x="98" y="81"/>
                </a:lnTo>
                <a:lnTo>
                  <a:pt x="96" y="72"/>
                </a:lnTo>
                <a:lnTo>
                  <a:pt x="96" y="72"/>
                </a:lnTo>
                <a:lnTo>
                  <a:pt x="96" y="71"/>
                </a:lnTo>
                <a:lnTo>
                  <a:pt x="98" y="69"/>
                </a:lnTo>
                <a:lnTo>
                  <a:pt x="98" y="69"/>
                </a:lnTo>
                <a:lnTo>
                  <a:pt x="98" y="68"/>
                </a:lnTo>
                <a:lnTo>
                  <a:pt x="98" y="68"/>
                </a:lnTo>
                <a:lnTo>
                  <a:pt x="99" y="66"/>
                </a:lnTo>
                <a:lnTo>
                  <a:pt x="99" y="66"/>
                </a:lnTo>
                <a:lnTo>
                  <a:pt x="101" y="66"/>
                </a:lnTo>
                <a:lnTo>
                  <a:pt x="101" y="66"/>
                </a:lnTo>
                <a:lnTo>
                  <a:pt x="109" y="65"/>
                </a:lnTo>
                <a:lnTo>
                  <a:pt x="109" y="65"/>
                </a:lnTo>
                <a:lnTo>
                  <a:pt x="118" y="65"/>
                </a:lnTo>
                <a:lnTo>
                  <a:pt x="118" y="65"/>
                </a:lnTo>
                <a:lnTo>
                  <a:pt x="119" y="65"/>
                </a:lnTo>
                <a:lnTo>
                  <a:pt x="119" y="65"/>
                </a:lnTo>
                <a:lnTo>
                  <a:pt x="118" y="62"/>
                </a:lnTo>
                <a:lnTo>
                  <a:pt x="118" y="62"/>
                </a:lnTo>
                <a:lnTo>
                  <a:pt x="112" y="55"/>
                </a:lnTo>
                <a:lnTo>
                  <a:pt x="112" y="55"/>
                </a:lnTo>
                <a:lnTo>
                  <a:pt x="105" y="47"/>
                </a:lnTo>
                <a:lnTo>
                  <a:pt x="105" y="47"/>
                </a:lnTo>
                <a:lnTo>
                  <a:pt x="95" y="32"/>
                </a:lnTo>
                <a:lnTo>
                  <a:pt x="95" y="32"/>
                </a:lnTo>
                <a:lnTo>
                  <a:pt x="88" y="24"/>
                </a:lnTo>
                <a:lnTo>
                  <a:pt x="88" y="24"/>
                </a:lnTo>
                <a:lnTo>
                  <a:pt x="87" y="22"/>
                </a:lnTo>
                <a:lnTo>
                  <a:pt x="87" y="22"/>
                </a:lnTo>
                <a:lnTo>
                  <a:pt x="85" y="21"/>
                </a:lnTo>
                <a:lnTo>
                  <a:pt x="85" y="21"/>
                </a:lnTo>
                <a:lnTo>
                  <a:pt x="84" y="20"/>
                </a:lnTo>
                <a:lnTo>
                  <a:pt x="84" y="18"/>
                </a:lnTo>
                <a:lnTo>
                  <a:pt x="84" y="18"/>
                </a:lnTo>
                <a:lnTo>
                  <a:pt x="84" y="17"/>
                </a:lnTo>
                <a:lnTo>
                  <a:pt x="84" y="17"/>
                </a:lnTo>
                <a:lnTo>
                  <a:pt x="84" y="18"/>
                </a:lnTo>
                <a:lnTo>
                  <a:pt x="84" y="18"/>
                </a:lnTo>
                <a:lnTo>
                  <a:pt x="79" y="20"/>
                </a:lnTo>
                <a:lnTo>
                  <a:pt x="79" y="20"/>
                </a:lnTo>
                <a:lnTo>
                  <a:pt x="77" y="20"/>
                </a:lnTo>
                <a:lnTo>
                  <a:pt x="74" y="18"/>
                </a:lnTo>
                <a:lnTo>
                  <a:pt x="74" y="18"/>
                </a:lnTo>
                <a:lnTo>
                  <a:pt x="72" y="17"/>
                </a:lnTo>
                <a:lnTo>
                  <a:pt x="72" y="17"/>
                </a:lnTo>
                <a:lnTo>
                  <a:pt x="71" y="15"/>
                </a:lnTo>
                <a:lnTo>
                  <a:pt x="71" y="15"/>
                </a:lnTo>
                <a:lnTo>
                  <a:pt x="71" y="11"/>
                </a:lnTo>
                <a:lnTo>
                  <a:pt x="71" y="11"/>
                </a:lnTo>
                <a:lnTo>
                  <a:pt x="72" y="7"/>
                </a:lnTo>
                <a:lnTo>
                  <a:pt x="72" y="7"/>
                </a:lnTo>
                <a:lnTo>
                  <a:pt x="74" y="4"/>
                </a:lnTo>
                <a:lnTo>
                  <a:pt x="78" y="2"/>
                </a:lnTo>
                <a:lnTo>
                  <a:pt x="78" y="2"/>
                </a:lnTo>
                <a:lnTo>
                  <a:pt x="79" y="1"/>
                </a:lnTo>
                <a:lnTo>
                  <a:pt x="79" y="1"/>
                </a:lnTo>
                <a:lnTo>
                  <a:pt x="82" y="1"/>
                </a:lnTo>
                <a:lnTo>
                  <a:pt x="85" y="0"/>
                </a:lnTo>
                <a:lnTo>
                  <a:pt x="85" y="0"/>
                </a:lnTo>
                <a:lnTo>
                  <a:pt x="87" y="1"/>
                </a:lnTo>
                <a:lnTo>
                  <a:pt x="87" y="1"/>
                </a:lnTo>
                <a:lnTo>
                  <a:pt x="87" y="4"/>
                </a:lnTo>
                <a:lnTo>
                  <a:pt x="87" y="4"/>
                </a:lnTo>
                <a:lnTo>
                  <a:pt x="85" y="4"/>
                </a:lnTo>
                <a:lnTo>
                  <a:pt x="85" y="4"/>
                </a:lnTo>
                <a:lnTo>
                  <a:pt x="87" y="7"/>
                </a:lnTo>
                <a:lnTo>
                  <a:pt x="87" y="7"/>
                </a:lnTo>
                <a:lnTo>
                  <a:pt x="87" y="10"/>
                </a:lnTo>
                <a:lnTo>
                  <a:pt x="87" y="10"/>
                </a:lnTo>
                <a:lnTo>
                  <a:pt x="88" y="11"/>
                </a:lnTo>
                <a:lnTo>
                  <a:pt x="87" y="14"/>
                </a:lnTo>
                <a:lnTo>
                  <a:pt x="87" y="14"/>
                </a:lnTo>
                <a:lnTo>
                  <a:pt x="85" y="15"/>
                </a:lnTo>
                <a:lnTo>
                  <a:pt x="85" y="15"/>
                </a:lnTo>
                <a:lnTo>
                  <a:pt x="87" y="17"/>
                </a:lnTo>
                <a:lnTo>
                  <a:pt x="87" y="17"/>
                </a:lnTo>
                <a:lnTo>
                  <a:pt x="92" y="24"/>
                </a:lnTo>
                <a:lnTo>
                  <a:pt x="92" y="24"/>
                </a:lnTo>
                <a:lnTo>
                  <a:pt x="102" y="35"/>
                </a:lnTo>
                <a:lnTo>
                  <a:pt x="102" y="35"/>
                </a:lnTo>
                <a:lnTo>
                  <a:pt x="111" y="44"/>
                </a:lnTo>
                <a:lnTo>
                  <a:pt x="111" y="44"/>
                </a:lnTo>
                <a:lnTo>
                  <a:pt x="121" y="56"/>
                </a:lnTo>
                <a:lnTo>
                  <a:pt x="121" y="56"/>
                </a:lnTo>
                <a:lnTo>
                  <a:pt x="123" y="59"/>
                </a:lnTo>
                <a:lnTo>
                  <a:pt x="123" y="59"/>
                </a:lnTo>
                <a:lnTo>
                  <a:pt x="128" y="65"/>
                </a:lnTo>
                <a:lnTo>
                  <a:pt x="128" y="65"/>
                </a:lnTo>
                <a:lnTo>
                  <a:pt x="133" y="65"/>
                </a:lnTo>
                <a:lnTo>
                  <a:pt x="133" y="65"/>
                </a:lnTo>
                <a:lnTo>
                  <a:pt x="135" y="64"/>
                </a:lnTo>
                <a:lnTo>
                  <a:pt x="135" y="64"/>
                </a:lnTo>
                <a:lnTo>
                  <a:pt x="136" y="62"/>
                </a:lnTo>
                <a:lnTo>
                  <a:pt x="136" y="62"/>
                </a:lnTo>
                <a:lnTo>
                  <a:pt x="136" y="62"/>
                </a:lnTo>
                <a:lnTo>
                  <a:pt x="136" y="62"/>
                </a:lnTo>
                <a:lnTo>
                  <a:pt x="135" y="61"/>
                </a:lnTo>
                <a:lnTo>
                  <a:pt x="135" y="59"/>
                </a:lnTo>
                <a:lnTo>
                  <a:pt x="135" y="59"/>
                </a:lnTo>
                <a:lnTo>
                  <a:pt x="138" y="56"/>
                </a:lnTo>
                <a:lnTo>
                  <a:pt x="138" y="56"/>
                </a:lnTo>
                <a:lnTo>
                  <a:pt x="158" y="34"/>
                </a:lnTo>
                <a:lnTo>
                  <a:pt x="158" y="34"/>
                </a:lnTo>
                <a:lnTo>
                  <a:pt x="166" y="25"/>
                </a:lnTo>
                <a:lnTo>
                  <a:pt x="166" y="25"/>
                </a:lnTo>
                <a:lnTo>
                  <a:pt x="168" y="24"/>
                </a:lnTo>
                <a:lnTo>
                  <a:pt x="168" y="24"/>
                </a:lnTo>
                <a:lnTo>
                  <a:pt x="168" y="22"/>
                </a:lnTo>
                <a:lnTo>
                  <a:pt x="168" y="22"/>
                </a:lnTo>
                <a:lnTo>
                  <a:pt x="168" y="20"/>
                </a:lnTo>
                <a:lnTo>
                  <a:pt x="168" y="20"/>
                </a:lnTo>
                <a:lnTo>
                  <a:pt x="168" y="14"/>
                </a:lnTo>
                <a:lnTo>
                  <a:pt x="170" y="10"/>
                </a:lnTo>
                <a:lnTo>
                  <a:pt x="170" y="10"/>
                </a:lnTo>
                <a:lnTo>
                  <a:pt x="175" y="8"/>
                </a:lnTo>
                <a:lnTo>
                  <a:pt x="177" y="8"/>
                </a:lnTo>
                <a:lnTo>
                  <a:pt x="177" y="8"/>
                </a:lnTo>
                <a:lnTo>
                  <a:pt x="182" y="8"/>
                </a:lnTo>
                <a:lnTo>
                  <a:pt x="182" y="8"/>
                </a:lnTo>
                <a:lnTo>
                  <a:pt x="183" y="10"/>
                </a:lnTo>
                <a:lnTo>
                  <a:pt x="185" y="12"/>
                </a:lnTo>
                <a:lnTo>
                  <a:pt x="186" y="17"/>
                </a:lnTo>
                <a:lnTo>
                  <a:pt x="186" y="17"/>
                </a:lnTo>
                <a:lnTo>
                  <a:pt x="185" y="20"/>
                </a:lnTo>
                <a:lnTo>
                  <a:pt x="183" y="22"/>
                </a:lnTo>
                <a:lnTo>
                  <a:pt x="183" y="22"/>
                </a:lnTo>
                <a:lnTo>
                  <a:pt x="180" y="27"/>
                </a:lnTo>
                <a:lnTo>
                  <a:pt x="176" y="27"/>
                </a:lnTo>
                <a:lnTo>
                  <a:pt x="176" y="27"/>
                </a:lnTo>
                <a:lnTo>
                  <a:pt x="173" y="27"/>
                </a:lnTo>
                <a:lnTo>
                  <a:pt x="173" y="27"/>
                </a:lnTo>
                <a:lnTo>
                  <a:pt x="166" y="35"/>
                </a:lnTo>
                <a:lnTo>
                  <a:pt x="166" y="35"/>
                </a:lnTo>
                <a:lnTo>
                  <a:pt x="155" y="48"/>
                </a:lnTo>
                <a:lnTo>
                  <a:pt x="155" y="48"/>
                </a:lnTo>
                <a:lnTo>
                  <a:pt x="150" y="54"/>
                </a:lnTo>
                <a:lnTo>
                  <a:pt x="150" y="54"/>
                </a:lnTo>
                <a:lnTo>
                  <a:pt x="149" y="55"/>
                </a:lnTo>
                <a:lnTo>
                  <a:pt x="149" y="55"/>
                </a:lnTo>
                <a:lnTo>
                  <a:pt x="148" y="56"/>
                </a:lnTo>
                <a:lnTo>
                  <a:pt x="146" y="55"/>
                </a:lnTo>
                <a:lnTo>
                  <a:pt x="146" y="55"/>
                </a:lnTo>
                <a:lnTo>
                  <a:pt x="145" y="55"/>
                </a:lnTo>
                <a:lnTo>
                  <a:pt x="145" y="55"/>
                </a:lnTo>
                <a:lnTo>
                  <a:pt x="145" y="56"/>
                </a:lnTo>
                <a:lnTo>
                  <a:pt x="145" y="56"/>
                </a:lnTo>
                <a:lnTo>
                  <a:pt x="141" y="59"/>
                </a:lnTo>
                <a:lnTo>
                  <a:pt x="141" y="59"/>
                </a:lnTo>
                <a:lnTo>
                  <a:pt x="139" y="62"/>
                </a:lnTo>
                <a:lnTo>
                  <a:pt x="139" y="62"/>
                </a:lnTo>
                <a:lnTo>
                  <a:pt x="138" y="65"/>
                </a:lnTo>
                <a:lnTo>
                  <a:pt x="138" y="65"/>
                </a:lnTo>
                <a:lnTo>
                  <a:pt x="139" y="65"/>
                </a:lnTo>
                <a:lnTo>
                  <a:pt x="139" y="65"/>
                </a:lnTo>
                <a:lnTo>
                  <a:pt x="149" y="65"/>
                </a:lnTo>
                <a:lnTo>
                  <a:pt x="149" y="65"/>
                </a:lnTo>
                <a:lnTo>
                  <a:pt x="155" y="68"/>
                </a:lnTo>
                <a:lnTo>
                  <a:pt x="155" y="68"/>
                </a:lnTo>
                <a:lnTo>
                  <a:pt x="155" y="68"/>
                </a:lnTo>
                <a:lnTo>
                  <a:pt x="155" y="68"/>
                </a:lnTo>
                <a:lnTo>
                  <a:pt x="158" y="69"/>
                </a:lnTo>
                <a:lnTo>
                  <a:pt x="158" y="69"/>
                </a:lnTo>
                <a:lnTo>
                  <a:pt x="159" y="69"/>
                </a:lnTo>
                <a:lnTo>
                  <a:pt x="159" y="72"/>
                </a:lnTo>
                <a:lnTo>
                  <a:pt x="159" y="72"/>
                </a:lnTo>
                <a:lnTo>
                  <a:pt x="158" y="74"/>
                </a:lnTo>
                <a:lnTo>
                  <a:pt x="158" y="74"/>
                </a:lnTo>
                <a:lnTo>
                  <a:pt x="158" y="76"/>
                </a:lnTo>
                <a:lnTo>
                  <a:pt x="158" y="76"/>
                </a:lnTo>
                <a:lnTo>
                  <a:pt x="158" y="79"/>
                </a:lnTo>
                <a:lnTo>
                  <a:pt x="158" y="79"/>
                </a:lnTo>
                <a:lnTo>
                  <a:pt x="159" y="79"/>
                </a:lnTo>
                <a:lnTo>
                  <a:pt x="159" y="79"/>
                </a:lnTo>
                <a:lnTo>
                  <a:pt x="172" y="79"/>
                </a:lnTo>
                <a:lnTo>
                  <a:pt x="185" y="81"/>
                </a:lnTo>
                <a:lnTo>
                  <a:pt x="185" y="81"/>
                </a:lnTo>
                <a:lnTo>
                  <a:pt x="199" y="82"/>
                </a:lnTo>
                <a:lnTo>
                  <a:pt x="214" y="85"/>
                </a:lnTo>
                <a:lnTo>
                  <a:pt x="214" y="85"/>
                </a:lnTo>
                <a:lnTo>
                  <a:pt x="219" y="86"/>
                </a:lnTo>
                <a:lnTo>
                  <a:pt x="219" y="86"/>
                </a:lnTo>
                <a:lnTo>
                  <a:pt x="222" y="88"/>
                </a:lnTo>
                <a:lnTo>
                  <a:pt x="222" y="88"/>
                </a:lnTo>
                <a:lnTo>
                  <a:pt x="223" y="88"/>
                </a:lnTo>
                <a:lnTo>
                  <a:pt x="223" y="88"/>
                </a:lnTo>
                <a:lnTo>
                  <a:pt x="224" y="89"/>
                </a:lnTo>
                <a:lnTo>
                  <a:pt x="224" y="89"/>
                </a:lnTo>
                <a:lnTo>
                  <a:pt x="231" y="92"/>
                </a:lnTo>
                <a:lnTo>
                  <a:pt x="231" y="92"/>
                </a:lnTo>
                <a:lnTo>
                  <a:pt x="234" y="93"/>
                </a:lnTo>
                <a:lnTo>
                  <a:pt x="237" y="98"/>
                </a:lnTo>
                <a:lnTo>
                  <a:pt x="237" y="98"/>
                </a:lnTo>
                <a:lnTo>
                  <a:pt x="239" y="98"/>
                </a:lnTo>
                <a:lnTo>
                  <a:pt x="239" y="98"/>
                </a:lnTo>
                <a:lnTo>
                  <a:pt x="241" y="103"/>
                </a:lnTo>
                <a:lnTo>
                  <a:pt x="244" y="109"/>
                </a:lnTo>
                <a:lnTo>
                  <a:pt x="244" y="109"/>
                </a:lnTo>
                <a:lnTo>
                  <a:pt x="246" y="115"/>
                </a:lnTo>
                <a:lnTo>
                  <a:pt x="246" y="120"/>
                </a:lnTo>
                <a:lnTo>
                  <a:pt x="246" y="120"/>
                </a:lnTo>
                <a:lnTo>
                  <a:pt x="246" y="162"/>
                </a:lnTo>
                <a:lnTo>
                  <a:pt x="246" y="162"/>
                </a:lnTo>
                <a:lnTo>
                  <a:pt x="247" y="180"/>
                </a:lnTo>
                <a:lnTo>
                  <a:pt x="247" y="180"/>
                </a:lnTo>
                <a:lnTo>
                  <a:pt x="247" y="196"/>
                </a:lnTo>
                <a:lnTo>
                  <a:pt x="247" y="196"/>
                </a:lnTo>
                <a:lnTo>
                  <a:pt x="246" y="221"/>
                </a:lnTo>
                <a:lnTo>
                  <a:pt x="246" y="221"/>
                </a:lnTo>
                <a:lnTo>
                  <a:pt x="244" y="237"/>
                </a:lnTo>
                <a:lnTo>
                  <a:pt x="240" y="253"/>
                </a:lnTo>
                <a:lnTo>
                  <a:pt x="240" y="253"/>
                </a:lnTo>
                <a:lnTo>
                  <a:pt x="236" y="264"/>
                </a:lnTo>
                <a:lnTo>
                  <a:pt x="236" y="264"/>
                </a:lnTo>
                <a:lnTo>
                  <a:pt x="231" y="270"/>
                </a:lnTo>
                <a:lnTo>
                  <a:pt x="231" y="270"/>
                </a:lnTo>
                <a:lnTo>
                  <a:pt x="229" y="274"/>
                </a:lnTo>
                <a:lnTo>
                  <a:pt x="224" y="278"/>
                </a:lnTo>
                <a:lnTo>
                  <a:pt x="224" y="278"/>
                </a:lnTo>
                <a:lnTo>
                  <a:pt x="219" y="281"/>
                </a:lnTo>
                <a:lnTo>
                  <a:pt x="213" y="282"/>
                </a:lnTo>
                <a:lnTo>
                  <a:pt x="213" y="282"/>
                </a:lnTo>
                <a:lnTo>
                  <a:pt x="209" y="282"/>
                </a:lnTo>
                <a:lnTo>
                  <a:pt x="209" y="282"/>
                </a:lnTo>
                <a:lnTo>
                  <a:pt x="200" y="282"/>
                </a:lnTo>
                <a:lnTo>
                  <a:pt x="200" y="282"/>
                </a:lnTo>
                <a:lnTo>
                  <a:pt x="186" y="282"/>
                </a:lnTo>
                <a:lnTo>
                  <a:pt x="186" y="282"/>
                </a:lnTo>
                <a:lnTo>
                  <a:pt x="179" y="281"/>
                </a:lnTo>
                <a:lnTo>
                  <a:pt x="179" y="281"/>
                </a:lnTo>
                <a:lnTo>
                  <a:pt x="172" y="281"/>
                </a:lnTo>
                <a:lnTo>
                  <a:pt x="172" y="281"/>
                </a:lnTo>
                <a:lnTo>
                  <a:pt x="168" y="281"/>
                </a:lnTo>
                <a:lnTo>
                  <a:pt x="168" y="281"/>
                </a:lnTo>
                <a:lnTo>
                  <a:pt x="166" y="281"/>
                </a:lnTo>
                <a:lnTo>
                  <a:pt x="166" y="281"/>
                </a:lnTo>
                <a:lnTo>
                  <a:pt x="166" y="281"/>
                </a:lnTo>
                <a:lnTo>
                  <a:pt x="166" y="281"/>
                </a:lnTo>
                <a:close/>
                <a:moveTo>
                  <a:pt x="179" y="10"/>
                </a:moveTo>
                <a:lnTo>
                  <a:pt x="179" y="10"/>
                </a:lnTo>
                <a:lnTo>
                  <a:pt x="177" y="10"/>
                </a:lnTo>
                <a:lnTo>
                  <a:pt x="177" y="10"/>
                </a:lnTo>
                <a:lnTo>
                  <a:pt x="175" y="10"/>
                </a:lnTo>
                <a:lnTo>
                  <a:pt x="175" y="10"/>
                </a:lnTo>
                <a:lnTo>
                  <a:pt x="173" y="11"/>
                </a:lnTo>
                <a:lnTo>
                  <a:pt x="173" y="11"/>
                </a:lnTo>
                <a:lnTo>
                  <a:pt x="176" y="11"/>
                </a:lnTo>
                <a:lnTo>
                  <a:pt x="176" y="11"/>
                </a:lnTo>
                <a:lnTo>
                  <a:pt x="177" y="10"/>
                </a:lnTo>
                <a:lnTo>
                  <a:pt x="177" y="10"/>
                </a:lnTo>
                <a:lnTo>
                  <a:pt x="179" y="10"/>
                </a:lnTo>
                <a:lnTo>
                  <a:pt x="179" y="10"/>
                </a:lnTo>
                <a:lnTo>
                  <a:pt x="179" y="11"/>
                </a:lnTo>
                <a:lnTo>
                  <a:pt x="179" y="11"/>
                </a:lnTo>
                <a:lnTo>
                  <a:pt x="180" y="11"/>
                </a:lnTo>
                <a:lnTo>
                  <a:pt x="180" y="11"/>
                </a:lnTo>
                <a:lnTo>
                  <a:pt x="182" y="14"/>
                </a:lnTo>
                <a:lnTo>
                  <a:pt x="183" y="17"/>
                </a:lnTo>
                <a:lnTo>
                  <a:pt x="183" y="17"/>
                </a:lnTo>
                <a:lnTo>
                  <a:pt x="182" y="20"/>
                </a:lnTo>
                <a:lnTo>
                  <a:pt x="182" y="20"/>
                </a:lnTo>
                <a:lnTo>
                  <a:pt x="182" y="21"/>
                </a:lnTo>
                <a:lnTo>
                  <a:pt x="182" y="21"/>
                </a:lnTo>
                <a:lnTo>
                  <a:pt x="183" y="17"/>
                </a:lnTo>
                <a:lnTo>
                  <a:pt x="183" y="17"/>
                </a:lnTo>
                <a:lnTo>
                  <a:pt x="183" y="12"/>
                </a:lnTo>
                <a:lnTo>
                  <a:pt x="180" y="11"/>
                </a:lnTo>
                <a:lnTo>
                  <a:pt x="180" y="11"/>
                </a:lnTo>
                <a:lnTo>
                  <a:pt x="179" y="10"/>
                </a:lnTo>
                <a:lnTo>
                  <a:pt x="179" y="10"/>
                </a:lnTo>
                <a:close/>
                <a:moveTo>
                  <a:pt x="196" y="341"/>
                </a:moveTo>
                <a:lnTo>
                  <a:pt x="196" y="341"/>
                </a:lnTo>
                <a:lnTo>
                  <a:pt x="196" y="342"/>
                </a:lnTo>
                <a:lnTo>
                  <a:pt x="196" y="342"/>
                </a:lnTo>
                <a:lnTo>
                  <a:pt x="196" y="341"/>
                </a:lnTo>
                <a:lnTo>
                  <a:pt x="196" y="341"/>
                </a:lnTo>
                <a:lnTo>
                  <a:pt x="195" y="339"/>
                </a:lnTo>
                <a:lnTo>
                  <a:pt x="195" y="339"/>
                </a:lnTo>
                <a:lnTo>
                  <a:pt x="190" y="328"/>
                </a:lnTo>
                <a:lnTo>
                  <a:pt x="190" y="328"/>
                </a:lnTo>
                <a:lnTo>
                  <a:pt x="189" y="326"/>
                </a:lnTo>
                <a:lnTo>
                  <a:pt x="189" y="326"/>
                </a:lnTo>
                <a:lnTo>
                  <a:pt x="189" y="329"/>
                </a:lnTo>
                <a:lnTo>
                  <a:pt x="189" y="329"/>
                </a:lnTo>
                <a:lnTo>
                  <a:pt x="189" y="331"/>
                </a:lnTo>
                <a:lnTo>
                  <a:pt x="189" y="331"/>
                </a:lnTo>
                <a:lnTo>
                  <a:pt x="193" y="338"/>
                </a:lnTo>
                <a:lnTo>
                  <a:pt x="193" y="338"/>
                </a:lnTo>
                <a:lnTo>
                  <a:pt x="196" y="341"/>
                </a:lnTo>
                <a:lnTo>
                  <a:pt x="196" y="341"/>
                </a:lnTo>
                <a:close/>
                <a:moveTo>
                  <a:pt x="67" y="93"/>
                </a:moveTo>
                <a:lnTo>
                  <a:pt x="67" y="93"/>
                </a:lnTo>
                <a:lnTo>
                  <a:pt x="65" y="93"/>
                </a:lnTo>
                <a:lnTo>
                  <a:pt x="65" y="93"/>
                </a:lnTo>
                <a:lnTo>
                  <a:pt x="48" y="93"/>
                </a:lnTo>
                <a:lnTo>
                  <a:pt x="48" y="93"/>
                </a:lnTo>
                <a:lnTo>
                  <a:pt x="35" y="93"/>
                </a:lnTo>
                <a:lnTo>
                  <a:pt x="35" y="93"/>
                </a:lnTo>
                <a:lnTo>
                  <a:pt x="33" y="93"/>
                </a:lnTo>
                <a:lnTo>
                  <a:pt x="33" y="93"/>
                </a:lnTo>
                <a:lnTo>
                  <a:pt x="25" y="98"/>
                </a:lnTo>
                <a:lnTo>
                  <a:pt x="25" y="98"/>
                </a:lnTo>
                <a:lnTo>
                  <a:pt x="20" y="103"/>
                </a:lnTo>
                <a:lnTo>
                  <a:pt x="14" y="110"/>
                </a:lnTo>
                <a:lnTo>
                  <a:pt x="14" y="110"/>
                </a:lnTo>
                <a:lnTo>
                  <a:pt x="11" y="115"/>
                </a:lnTo>
                <a:lnTo>
                  <a:pt x="8" y="120"/>
                </a:lnTo>
                <a:lnTo>
                  <a:pt x="8" y="120"/>
                </a:lnTo>
                <a:lnTo>
                  <a:pt x="7" y="129"/>
                </a:lnTo>
                <a:lnTo>
                  <a:pt x="7" y="137"/>
                </a:lnTo>
                <a:lnTo>
                  <a:pt x="7" y="137"/>
                </a:lnTo>
                <a:lnTo>
                  <a:pt x="6" y="157"/>
                </a:lnTo>
                <a:lnTo>
                  <a:pt x="6" y="157"/>
                </a:lnTo>
                <a:lnTo>
                  <a:pt x="6" y="203"/>
                </a:lnTo>
                <a:lnTo>
                  <a:pt x="6" y="203"/>
                </a:lnTo>
                <a:lnTo>
                  <a:pt x="7" y="211"/>
                </a:lnTo>
                <a:lnTo>
                  <a:pt x="7" y="211"/>
                </a:lnTo>
                <a:lnTo>
                  <a:pt x="8" y="228"/>
                </a:lnTo>
                <a:lnTo>
                  <a:pt x="8" y="228"/>
                </a:lnTo>
                <a:lnTo>
                  <a:pt x="13" y="247"/>
                </a:lnTo>
                <a:lnTo>
                  <a:pt x="13" y="247"/>
                </a:lnTo>
                <a:lnTo>
                  <a:pt x="14" y="253"/>
                </a:lnTo>
                <a:lnTo>
                  <a:pt x="17" y="257"/>
                </a:lnTo>
                <a:lnTo>
                  <a:pt x="24" y="264"/>
                </a:lnTo>
                <a:lnTo>
                  <a:pt x="24" y="264"/>
                </a:lnTo>
                <a:lnTo>
                  <a:pt x="30" y="267"/>
                </a:lnTo>
                <a:lnTo>
                  <a:pt x="35" y="270"/>
                </a:lnTo>
                <a:lnTo>
                  <a:pt x="35" y="270"/>
                </a:lnTo>
                <a:lnTo>
                  <a:pt x="44" y="272"/>
                </a:lnTo>
                <a:lnTo>
                  <a:pt x="44" y="272"/>
                </a:lnTo>
                <a:lnTo>
                  <a:pt x="52" y="274"/>
                </a:lnTo>
                <a:lnTo>
                  <a:pt x="52" y="274"/>
                </a:lnTo>
                <a:lnTo>
                  <a:pt x="68" y="275"/>
                </a:lnTo>
                <a:lnTo>
                  <a:pt x="68" y="275"/>
                </a:lnTo>
                <a:lnTo>
                  <a:pt x="78" y="275"/>
                </a:lnTo>
                <a:lnTo>
                  <a:pt x="78" y="275"/>
                </a:lnTo>
                <a:lnTo>
                  <a:pt x="89" y="277"/>
                </a:lnTo>
                <a:lnTo>
                  <a:pt x="89" y="277"/>
                </a:lnTo>
                <a:lnTo>
                  <a:pt x="105" y="277"/>
                </a:lnTo>
                <a:lnTo>
                  <a:pt x="105" y="277"/>
                </a:lnTo>
                <a:lnTo>
                  <a:pt x="133" y="278"/>
                </a:lnTo>
                <a:lnTo>
                  <a:pt x="133" y="278"/>
                </a:lnTo>
                <a:lnTo>
                  <a:pt x="156" y="278"/>
                </a:lnTo>
                <a:lnTo>
                  <a:pt x="156" y="278"/>
                </a:lnTo>
                <a:lnTo>
                  <a:pt x="196" y="278"/>
                </a:lnTo>
                <a:lnTo>
                  <a:pt x="196" y="278"/>
                </a:lnTo>
                <a:lnTo>
                  <a:pt x="202" y="278"/>
                </a:lnTo>
                <a:lnTo>
                  <a:pt x="202" y="278"/>
                </a:lnTo>
                <a:lnTo>
                  <a:pt x="207" y="277"/>
                </a:lnTo>
                <a:lnTo>
                  <a:pt x="207" y="277"/>
                </a:lnTo>
                <a:lnTo>
                  <a:pt x="217" y="274"/>
                </a:lnTo>
                <a:lnTo>
                  <a:pt x="217" y="274"/>
                </a:lnTo>
                <a:lnTo>
                  <a:pt x="223" y="268"/>
                </a:lnTo>
                <a:lnTo>
                  <a:pt x="223" y="268"/>
                </a:lnTo>
                <a:lnTo>
                  <a:pt x="227" y="263"/>
                </a:lnTo>
                <a:lnTo>
                  <a:pt x="231" y="254"/>
                </a:lnTo>
                <a:lnTo>
                  <a:pt x="231" y="254"/>
                </a:lnTo>
                <a:lnTo>
                  <a:pt x="234" y="243"/>
                </a:lnTo>
                <a:lnTo>
                  <a:pt x="236" y="230"/>
                </a:lnTo>
                <a:lnTo>
                  <a:pt x="236" y="230"/>
                </a:lnTo>
                <a:lnTo>
                  <a:pt x="237" y="214"/>
                </a:lnTo>
                <a:lnTo>
                  <a:pt x="237" y="214"/>
                </a:lnTo>
                <a:lnTo>
                  <a:pt x="239" y="200"/>
                </a:lnTo>
                <a:lnTo>
                  <a:pt x="239" y="200"/>
                </a:lnTo>
                <a:lnTo>
                  <a:pt x="240" y="184"/>
                </a:lnTo>
                <a:lnTo>
                  <a:pt x="240" y="184"/>
                </a:lnTo>
                <a:lnTo>
                  <a:pt x="240" y="164"/>
                </a:lnTo>
                <a:lnTo>
                  <a:pt x="240" y="164"/>
                </a:lnTo>
                <a:lnTo>
                  <a:pt x="240" y="149"/>
                </a:lnTo>
                <a:lnTo>
                  <a:pt x="240" y="149"/>
                </a:lnTo>
                <a:lnTo>
                  <a:pt x="240" y="142"/>
                </a:lnTo>
                <a:lnTo>
                  <a:pt x="240" y="142"/>
                </a:lnTo>
                <a:lnTo>
                  <a:pt x="240" y="132"/>
                </a:lnTo>
                <a:lnTo>
                  <a:pt x="240" y="132"/>
                </a:lnTo>
                <a:lnTo>
                  <a:pt x="239" y="122"/>
                </a:lnTo>
                <a:lnTo>
                  <a:pt x="239" y="122"/>
                </a:lnTo>
                <a:lnTo>
                  <a:pt x="236" y="109"/>
                </a:lnTo>
                <a:lnTo>
                  <a:pt x="236" y="109"/>
                </a:lnTo>
                <a:lnTo>
                  <a:pt x="233" y="101"/>
                </a:lnTo>
                <a:lnTo>
                  <a:pt x="226" y="93"/>
                </a:lnTo>
                <a:lnTo>
                  <a:pt x="226" y="93"/>
                </a:lnTo>
                <a:lnTo>
                  <a:pt x="223" y="92"/>
                </a:lnTo>
                <a:lnTo>
                  <a:pt x="223" y="92"/>
                </a:lnTo>
                <a:lnTo>
                  <a:pt x="217" y="91"/>
                </a:lnTo>
                <a:lnTo>
                  <a:pt x="217" y="91"/>
                </a:lnTo>
                <a:lnTo>
                  <a:pt x="207" y="89"/>
                </a:lnTo>
                <a:lnTo>
                  <a:pt x="207" y="89"/>
                </a:lnTo>
                <a:lnTo>
                  <a:pt x="197" y="89"/>
                </a:lnTo>
                <a:lnTo>
                  <a:pt x="197" y="89"/>
                </a:lnTo>
                <a:lnTo>
                  <a:pt x="176" y="89"/>
                </a:lnTo>
                <a:lnTo>
                  <a:pt x="176" y="89"/>
                </a:lnTo>
                <a:lnTo>
                  <a:pt x="156" y="92"/>
                </a:lnTo>
                <a:lnTo>
                  <a:pt x="156" y="92"/>
                </a:lnTo>
                <a:lnTo>
                  <a:pt x="142" y="93"/>
                </a:lnTo>
                <a:lnTo>
                  <a:pt x="142" y="93"/>
                </a:lnTo>
                <a:lnTo>
                  <a:pt x="131" y="93"/>
                </a:lnTo>
                <a:lnTo>
                  <a:pt x="131" y="93"/>
                </a:lnTo>
                <a:lnTo>
                  <a:pt x="115" y="95"/>
                </a:lnTo>
                <a:lnTo>
                  <a:pt x="115" y="95"/>
                </a:lnTo>
                <a:lnTo>
                  <a:pt x="99" y="95"/>
                </a:lnTo>
                <a:lnTo>
                  <a:pt x="99" y="95"/>
                </a:lnTo>
                <a:lnTo>
                  <a:pt x="85" y="95"/>
                </a:lnTo>
                <a:lnTo>
                  <a:pt x="85" y="95"/>
                </a:lnTo>
                <a:lnTo>
                  <a:pt x="71" y="96"/>
                </a:lnTo>
                <a:lnTo>
                  <a:pt x="71" y="96"/>
                </a:lnTo>
                <a:lnTo>
                  <a:pt x="69" y="96"/>
                </a:lnTo>
                <a:lnTo>
                  <a:pt x="69" y="96"/>
                </a:lnTo>
                <a:lnTo>
                  <a:pt x="68" y="96"/>
                </a:lnTo>
                <a:lnTo>
                  <a:pt x="67" y="95"/>
                </a:lnTo>
                <a:lnTo>
                  <a:pt x="67" y="95"/>
                </a:lnTo>
                <a:lnTo>
                  <a:pt x="67" y="93"/>
                </a:lnTo>
                <a:lnTo>
                  <a:pt x="67" y="93"/>
                </a:lnTo>
                <a:close/>
                <a:moveTo>
                  <a:pt x="152" y="81"/>
                </a:moveTo>
                <a:lnTo>
                  <a:pt x="152" y="81"/>
                </a:lnTo>
                <a:lnTo>
                  <a:pt x="152" y="75"/>
                </a:lnTo>
                <a:lnTo>
                  <a:pt x="152" y="75"/>
                </a:lnTo>
                <a:lnTo>
                  <a:pt x="152" y="74"/>
                </a:lnTo>
                <a:lnTo>
                  <a:pt x="152" y="74"/>
                </a:lnTo>
                <a:lnTo>
                  <a:pt x="150" y="71"/>
                </a:lnTo>
                <a:lnTo>
                  <a:pt x="148" y="71"/>
                </a:lnTo>
                <a:lnTo>
                  <a:pt x="148" y="71"/>
                </a:lnTo>
                <a:lnTo>
                  <a:pt x="135" y="69"/>
                </a:lnTo>
                <a:lnTo>
                  <a:pt x="135" y="69"/>
                </a:lnTo>
                <a:lnTo>
                  <a:pt x="114" y="69"/>
                </a:lnTo>
                <a:lnTo>
                  <a:pt x="114" y="69"/>
                </a:lnTo>
                <a:lnTo>
                  <a:pt x="104" y="69"/>
                </a:lnTo>
                <a:lnTo>
                  <a:pt x="104" y="69"/>
                </a:lnTo>
                <a:lnTo>
                  <a:pt x="102" y="71"/>
                </a:lnTo>
                <a:lnTo>
                  <a:pt x="102" y="71"/>
                </a:lnTo>
                <a:lnTo>
                  <a:pt x="102" y="71"/>
                </a:lnTo>
                <a:lnTo>
                  <a:pt x="102" y="74"/>
                </a:lnTo>
                <a:lnTo>
                  <a:pt x="102" y="74"/>
                </a:lnTo>
                <a:lnTo>
                  <a:pt x="102" y="82"/>
                </a:lnTo>
                <a:lnTo>
                  <a:pt x="102" y="82"/>
                </a:lnTo>
                <a:lnTo>
                  <a:pt x="102" y="83"/>
                </a:lnTo>
                <a:lnTo>
                  <a:pt x="102" y="83"/>
                </a:lnTo>
                <a:lnTo>
                  <a:pt x="126" y="82"/>
                </a:lnTo>
                <a:lnTo>
                  <a:pt x="152" y="81"/>
                </a:lnTo>
                <a:lnTo>
                  <a:pt x="152" y="81"/>
                </a:lnTo>
                <a:close/>
                <a:moveTo>
                  <a:pt x="186" y="86"/>
                </a:moveTo>
                <a:lnTo>
                  <a:pt x="186" y="86"/>
                </a:lnTo>
                <a:lnTo>
                  <a:pt x="186" y="86"/>
                </a:lnTo>
                <a:lnTo>
                  <a:pt x="186" y="86"/>
                </a:lnTo>
                <a:lnTo>
                  <a:pt x="186" y="86"/>
                </a:lnTo>
                <a:lnTo>
                  <a:pt x="186" y="86"/>
                </a:lnTo>
                <a:lnTo>
                  <a:pt x="179" y="86"/>
                </a:lnTo>
                <a:lnTo>
                  <a:pt x="179" y="86"/>
                </a:lnTo>
                <a:lnTo>
                  <a:pt x="129" y="86"/>
                </a:lnTo>
                <a:lnTo>
                  <a:pt x="129" y="86"/>
                </a:lnTo>
                <a:lnTo>
                  <a:pt x="116" y="86"/>
                </a:lnTo>
                <a:lnTo>
                  <a:pt x="104" y="86"/>
                </a:lnTo>
                <a:lnTo>
                  <a:pt x="104" y="86"/>
                </a:lnTo>
                <a:lnTo>
                  <a:pt x="101" y="86"/>
                </a:lnTo>
                <a:lnTo>
                  <a:pt x="101" y="86"/>
                </a:lnTo>
                <a:lnTo>
                  <a:pt x="102" y="88"/>
                </a:lnTo>
                <a:lnTo>
                  <a:pt x="102" y="88"/>
                </a:lnTo>
                <a:lnTo>
                  <a:pt x="105" y="88"/>
                </a:lnTo>
                <a:lnTo>
                  <a:pt x="105" y="88"/>
                </a:lnTo>
                <a:lnTo>
                  <a:pt x="114" y="89"/>
                </a:lnTo>
                <a:lnTo>
                  <a:pt x="114" y="89"/>
                </a:lnTo>
                <a:lnTo>
                  <a:pt x="118" y="88"/>
                </a:lnTo>
                <a:lnTo>
                  <a:pt x="118" y="88"/>
                </a:lnTo>
                <a:lnTo>
                  <a:pt x="121" y="88"/>
                </a:lnTo>
                <a:lnTo>
                  <a:pt x="121" y="88"/>
                </a:lnTo>
                <a:lnTo>
                  <a:pt x="121" y="89"/>
                </a:lnTo>
                <a:lnTo>
                  <a:pt x="119" y="92"/>
                </a:lnTo>
                <a:lnTo>
                  <a:pt x="119" y="92"/>
                </a:lnTo>
                <a:lnTo>
                  <a:pt x="119" y="92"/>
                </a:lnTo>
                <a:lnTo>
                  <a:pt x="119" y="92"/>
                </a:lnTo>
                <a:lnTo>
                  <a:pt x="118" y="91"/>
                </a:lnTo>
                <a:lnTo>
                  <a:pt x="118" y="91"/>
                </a:lnTo>
                <a:lnTo>
                  <a:pt x="114" y="91"/>
                </a:lnTo>
                <a:lnTo>
                  <a:pt x="114" y="91"/>
                </a:lnTo>
                <a:lnTo>
                  <a:pt x="109" y="91"/>
                </a:lnTo>
                <a:lnTo>
                  <a:pt x="109" y="91"/>
                </a:lnTo>
                <a:lnTo>
                  <a:pt x="96" y="89"/>
                </a:lnTo>
                <a:lnTo>
                  <a:pt x="96" y="89"/>
                </a:lnTo>
                <a:lnTo>
                  <a:pt x="75" y="89"/>
                </a:lnTo>
                <a:lnTo>
                  <a:pt x="75" y="89"/>
                </a:lnTo>
                <a:lnTo>
                  <a:pt x="54" y="89"/>
                </a:lnTo>
                <a:lnTo>
                  <a:pt x="54" y="89"/>
                </a:lnTo>
                <a:lnTo>
                  <a:pt x="45" y="91"/>
                </a:lnTo>
                <a:lnTo>
                  <a:pt x="45" y="91"/>
                </a:lnTo>
                <a:lnTo>
                  <a:pt x="42" y="91"/>
                </a:lnTo>
                <a:lnTo>
                  <a:pt x="42" y="91"/>
                </a:lnTo>
                <a:lnTo>
                  <a:pt x="42" y="91"/>
                </a:lnTo>
                <a:lnTo>
                  <a:pt x="42" y="91"/>
                </a:lnTo>
                <a:lnTo>
                  <a:pt x="52" y="92"/>
                </a:lnTo>
                <a:lnTo>
                  <a:pt x="52" y="92"/>
                </a:lnTo>
                <a:lnTo>
                  <a:pt x="68" y="92"/>
                </a:lnTo>
                <a:lnTo>
                  <a:pt x="68" y="92"/>
                </a:lnTo>
                <a:lnTo>
                  <a:pt x="77" y="91"/>
                </a:lnTo>
                <a:lnTo>
                  <a:pt x="77" y="91"/>
                </a:lnTo>
                <a:lnTo>
                  <a:pt x="78" y="91"/>
                </a:lnTo>
                <a:lnTo>
                  <a:pt x="78" y="92"/>
                </a:lnTo>
                <a:lnTo>
                  <a:pt x="78" y="92"/>
                </a:lnTo>
                <a:lnTo>
                  <a:pt x="79" y="92"/>
                </a:lnTo>
                <a:lnTo>
                  <a:pt x="79" y="92"/>
                </a:lnTo>
                <a:lnTo>
                  <a:pt x="85" y="93"/>
                </a:lnTo>
                <a:lnTo>
                  <a:pt x="85" y="93"/>
                </a:lnTo>
                <a:lnTo>
                  <a:pt x="98" y="93"/>
                </a:lnTo>
                <a:lnTo>
                  <a:pt x="98" y="93"/>
                </a:lnTo>
                <a:lnTo>
                  <a:pt x="122" y="92"/>
                </a:lnTo>
                <a:lnTo>
                  <a:pt x="122" y="92"/>
                </a:lnTo>
                <a:lnTo>
                  <a:pt x="145" y="91"/>
                </a:lnTo>
                <a:lnTo>
                  <a:pt x="145" y="91"/>
                </a:lnTo>
                <a:lnTo>
                  <a:pt x="162" y="89"/>
                </a:lnTo>
                <a:lnTo>
                  <a:pt x="162" y="89"/>
                </a:lnTo>
                <a:lnTo>
                  <a:pt x="182" y="88"/>
                </a:lnTo>
                <a:lnTo>
                  <a:pt x="182" y="88"/>
                </a:lnTo>
                <a:lnTo>
                  <a:pt x="186" y="86"/>
                </a:lnTo>
                <a:lnTo>
                  <a:pt x="186" y="86"/>
                </a:lnTo>
                <a:close/>
                <a:moveTo>
                  <a:pt x="217" y="275"/>
                </a:moveTo>
                <a:lnTo>
                  <a:pt x="217" y="275"/>
                </a:lnTo>
                <a:lnTo>
                  <a:pt x="217" y="275"/>
                </a:lnTo>
                <a:lnTo>
                  <a:pt x="217" y="275"/>
                </a:lnTo>
                <a:lnTo>
                  <a:pt x="219" y="275"/>
                </a:lnTo>
                <a:lnTo>
                  <a:pt x="219" y="275"/>
                </a:lnTo>
                <a:lnTo>
                  <a:pt x="223" y="272"/>
                </a:lnTo>
                <a:lnTo>
                  <a:pt x="227" y="270"/>
                </a:lnTo>
                <a:lnTo>
                  <a:pt x="230" y="265"/>
                </a:lnTo>
                <a:lnTo>
                  <a:pt x="233" y="260"/>
                </a:lnTo>
                <a:lnTo>
                  <a:pt x="233" y="260"/>
                </a:lnTo>
                <a:lnTo>
                  <a:pt x="236" y="244"/>
                </a:lnTo>
                <a:lnTo>
                  <a:pt x="236" y="244"/>
                </a:lnTo>
                <a:lnTo>
                  <a:pt x="239" y="228"/>
                </a:lnTo>
                <a:lnTo>
                  <a:pt x="239" y="228"/>
                </a:lnTo>
                <a:lnTo>
                  <a:pt x="240" y="217"/>
                </a:lnTo>
                <a:lnTo>
                  <a:pt x="240" y="217"/>
                </a:lnTo>
                <a:lnTo>
                  <a:pt x="241" y="204"/>
                </a:lnTo>
                <a:lnTo>
                  <a:pt x="241" y="204"/>
                </a:lnTo>
                <a:lnTo>
                  <a:pt x="241" y="200"/>
                </a:lnTo>
                <a:lnTo>
                  <a:pt x="241" y="200"/>
                </a:lnTo>
                <a:lnTo>
                  <a:pt x="241" y="201"/>
                </a:lnTo>
                <a:lnTo>
                  <a:pt x="241" y="201"/>
                </a:lnTo>
                <a:lnTo>
                  <a:pt x="239" y="218"/>
                </a:lnTo>
                <a:lnTo>
                  <a:pt x="239" y="218"/>
                </a:lnTo>
                <a:lnTo>
                  <a:pt x="239" y="228"/>
                </a:lnTo>
                <a:lnTo>
                  <a:pt x="239" y="228"/>
                </a:lnTo>
                <a:lnTo>
                  <a:pt x="236" y="248"/>
                </a:lnTo>
                <a:lnTo>
                  <a:pt x="236" y="248"/>
                </a:lnTo>
                <a:lnTo>
                  <a:pt x="233" y="255"/>
                </a:lnTo>
                <a:lnTo>
                  <a:pt x="229" y="264"/>
                </a:lnTo>
                <a:lnTo>
                  <a:pt x="229" y="264"/>
                </a:lnTo>
                <a:lnTo>
                  <a:pt x="226" y="268"/>
                </a:lnTo>
                <a:lnTo>
                  <a:pt x="220" y="274"/>
                </a:lnTo>
                <a:lnTo>
                  <a:pt x="220" y="274"/>
                </a:lnTo>
                <a:lnTo>
                  <a:pt x="217" y="275"/>
                </a:lnTo>
                <a:lnTo>
                  <a:pt x="217" y="275"/>
                </a:lnTo>
                <a:close/>
                <a:moveTo>
                  <a:pt x="239" y="247"/>
                </a:moveTo>
                <a:lnTo>
                  <a:pt x="239" y="247"/>
                </a:lnTo>
                <a:lnTo>
                  <a:pt x="240" y="240"/>
                </a:lnTo>
                <a:lnTo>
                  <a:pt x="240" y="240"/>
                </a:lnTo>
                <a:lnTo>
                  <a:pt x="244" y="217"/>
                </a:lnTo>
                <a:lnTo>
                  <a:pt x="244" y="217"/>
                </a:lnTo>
                <a:lnTo>
                  <a:pt x="244" y="201"/>
                </a:lnTo>
                <a:lnTo>
                  <a:pt x="244" y="201"/>
                </a:lnTo>
                <a:lnTo>
                  <a:pt x="244" y="196"/>
                </a:lnTo>
                <a:lnTo>
                  <a:pt x="244" y="196"/>
                </a:lnTo>
                <a:lnTo>
                  <a:pt x="243" y="196"/>
                </a:lnTo>
                <a:lnTo>
                  <a:pt x="243" y="196"/>
                </a:lnTo>
                <a:lnTo>
                  <a:pt x="241" y="221"/>
                </a:lnTo>
                <a:lnTo>
                  <a:pt x="239" y="247"/>
                </a:lnTo>
                <a:lnTo>
                  <a:pt x="239" y="247"/>
                </a:lnTo>
                <a:close/>
                <a:moveTo>
                  <a:pt x="125" y="65"/>
                </a:moveTo>
                <a:lnTo>
                  <a:pt x="125" y="65"/>
                </a:lnTo>
                <a:lnTo>
                  <a:pt x="125" y="65"/>
                </a:lnTo>
                <a:lnTo>
                  <a:pt x="125" y="65"/>
                </a:lnTo>
                <a:lnTo>
                  <a:pt x="118" y="56"/>
                </a:lnTo>
                <a:lnTo>
                  <a:pt x="118" y="56"/>
                </a:lnTo>
                <a:lnTo>
                  <a:pt x="115" y="54"/>
                </a:lnTo>
                <a:lnTo>
                  <a:pt x="115" y="54"/>
                </a:lnTo>
                <a:lnTo>
                  <a:pt x="106" y="44"/>
                </a:lnTo>
                <a:lnTo>
                  <a:pt x="106" y="44"/>
                </a:lnTo>
                <a:lnTo>
                  <a:pt x="96" y="31"/>
                </a:lnTo>
                <a:lnTo>
                  <a:pt x="96" y="31"/>
                </a:lnTo>
                <a:lnTo>
                  <a:pt x="95" y="31"/>
                </a:lnTo>
                <a:lnTo>
                  <a:pt x="95" y="31"/>
                </a:lnTo>
                <a:lnTo>
                  <a:pt x="95" y="31"/>
                </a:lnTo>
                <a:lnTo>
                  <a:pt x="95" y="31"/>
                </a:lnTo>
                <a:lnTo>
                  <a:pt x="101" y="38"/>
                </a:lnTo>
                <a:lnTo>
                  <a:pt x="101" y="38"/>
                </a:lnTo>
                <a:lnTo>
                  <a:pt x="108" y="48"/>
                </a:lnTo>
                <a:lnTo>
                  <a:pt x="108" y="48"/>
                </a:lnTo>
                <a:lnTo>
                  <a:pt x="118" y="59"/>
                </a:lnTo>
                <a:lnTo>
                  <a:pt x="118" y="59"/>
                </a:lnTo>
                <a:lnTo>
                  <a:pt x="121" y="64"/>
                </a:lnTo>
                <a:lnTo>
                  <a:pt x="121" y="64"/>
                </a:lnTo>
                <a:lnTo>
                  <a:pt x="122" y="65"/>
                </a:lnTo>
                <a:lnTo>
                  <a:pt x="125" y="65"/>
                </a:lnTo>
                <a:lnTo>
                  <a:pt x="125" y="65"/>
                </a:lnTo>
                <a:lnTo>
                  <a:pt x="125" y="65"/>
                </a:lnTo>
                <a:lnTo>
                  <a:pt x="125" y="65"/>
                </a:lnTo>
                <a:close/>
                <a:moveTo>
                  <a:pt x="149" y="82"/>
                </a:moveTo>
                <a:lnTo>
                  <a:pt x="149" y="82"/>
                </a:lnTo>
                <a:lnTo>
                  <a:pt x="149" y="83"/>
                </a:lnTo>
                <a:lnTo>
                  <a:pt x="149" y="83"/>
                </a:lnTo>
                <a:lnTo>
                  <a:pt x="190" y="83"/>
                </a:lnTo>
                <a:lnTo>
                  <a:pt x="190" y="83"/>
                </a:lnTo>
                <a:lnTo>
                  <a:pt x="190" y="83"/>
                </a:lnTo>
                <a:lnTo>
                  <a:pt x="190" y="83"/>
                </a:lnTo>
                <a:lnTo>
                  <a:pt x="183" y="82"/>
                </a:lnTo>
                <a:lnTo>
                  <a:pt x="183" y="82"/>
                </a:lnTo>
                <a:lnTo>
                  <a:pt x="170" y="82"/>
                </a:lnTo>
                <a:lnTo>
                  <a:pt x="158" y="82"/>
                </a:lnTo>
                <a:lnTo>
                  <a:pt x="158" y="82"/>
                </a:lnTo>
                <a:lnTo>
                  <a:pt x="156" y="82"/>
                </a:lnTo>
                <a:lnTo>
                  <a:pt x="156" y="82"/>
                </a:lnTo>
                <a:lnTo>
                  <a:pt x="155" y="82"/>
                </a:lnTo>
                <a:lnTo>
                  <a:pt x="155" y="82"/>
                </a:lnTo>
                <a:lnTo>
                  <a:pt x="153" y="82"/>
                </a:lnTo>
                <a:lnTo>
                  <a:pt x="153" y="82"/>
                </a:lnTo>
                <a:lnTo>
                  <a:pt x="152" y="82"/>
                </a:lnTo>
                <a:lnTo>
                  <a:pt x="152" y="82"/>
                </a:lnTo>
                <a:lnTo>
                  <a:pt x="149" y="82"/>
                </a:lnTo>
                <a:lnTo>
                  <a:pt x="149" y="82"/>
                </a:lnTo>
                <a:close/>
                <a:moveTo>
                  <a:pt x="40" y="358"/>
                </a:moveTo>
                <a:lnTo>
                  <a:pt x="40" y="358"/>
                </a:lnTo>
                <a:lnTo>
                  <a:pt x="40" y="356"/>
                </a:lnTo>
                <a:lnTo>
                  <a:pt x="41" y="355"/>
                </a:lnTo>
                <a:lnTo>
                  <a:pt x="41" y="355"/>
                </a:lnTo>
                <a:lnTo>
                  <a:pt x="42" y="353"/>
                </a:lnTo>
                <a:lnTo>
                  <a:pt x="42" y="353"/>
                </a:lnTo>
                <a:lnTo>
                  <a:pt x="42" y="351"/>
                </a:lnTo>
                <a:lnTo>
                  <a:pt x="42" y="351"/>
                </a:lnTo>
                <a:lnTo>
                  <a:pt x="45" y="344"/>
                </a:lnTo>
                <a:lnTo>
                  <a:pt x="45" y="344"/>
                </a:lnTo>
                <a:lnTo>
                  <a:pt x="45" y="342"/>
                </a:lnTo>
                <a:lnTo>
                  <a:pt x="45" y="342"/>
                </a:lnTo>
                <a:lnTo>
                  <a:pt x="45" y="344"/>
                </a:lnTo>
                <a:lnTo>
                  <a:pt x="45" y="344"/>
                </a:lnTo>
                <a:lnTo>
                  <a:pt x="44" y="346"/>
                </a:lnTo>
                <a:lnTo>
                  <a:pt x="44" y="346"/>
                </a:lnTo>
                <a:lnTo>
                  <a:pt x="40" y="352"/>
                </a:lnTo>
                <a:lnTo>
                  <a:pt x="40" y="352"/>
                </a:lnTo>
                <a:lnTo>
                  <a:pt x="40" y="353"/>
                </a:lnTo>
                <a:lnTo>
                  <a:pt x="40" y="353"/>
                </a:lnTo>
                <a:lnTo>
                  <a:pt x="37" y="355"/>
                </a:lnTo>
                <a:lnTo>
                  <a:pt x="37" y="355"/>
                </a:lnTo>
                <a:lnTo>
                  <a:pt x="35" y="358"/>
                </a:lnTo>
                <a:lnTo>
                  <a:pt x="35" y="358"/>
                </a:lnTo>
                <a:lnTo>
                  <a:pt x="40" y="358"/>
                </a:lnTo>
                <a:lnTo>
                  <a:pt x="40" y="358"/>
                </a:lnTo>
                <a:close/>
                <a:moveTo>
                  <a:pt x="156" y="284"/>
                </a:moveTo>
                <a:lnTo>
                  <a:pt x="156" y="284"/>
                </a:lnTo>
                <a:lnTo>
                  <a:pt x="158" y="288"/>
                </a:lnTo>
                <a:lnTo>
                  <a:pt x="160" y="290"/>
                </a:lnTo>
                <a:lnTo>
                  <a:pt x="160" y="290"/>
                </a:lnTo>
                <a:lnTo>
                  <a:pt x="160" y="290"/>
                </a:lnTo>
                <a:lnTo>
                  <a:pt x="160" y="290"/>
                </a:lnTo>
                <a:lnTo>
                  <a:pt x="159" y="287"/>
                </a:lnTo>
                <a:lnTo>
                  <a:pt x="159" y="287"/>
                </a:lnTo>
                <a:lnTo>
                  <a:pt x="159" y="285"/>
                </a:lnTo>
                <a:lnTo>
                  <a:pt x="162" y="285"/>
                </a:lnTo>
                <a:lnTo>
                  <a:pt x="162" y="285"/>
                </a:lnTo>
                <a:lnTo>
                  <a:pt x="162" y="284"/>
                </a:lnTo>
                <a:lnTo>
                  <a:pt x="162" y="284"/>
                </a:lnTo>
                <a:lnTo>
                  <a:pt x="163" y="285"/>
                </a:lnTo>
                <a:lnTo>
                  <a:pt x="163" y="285"/>
                </a:lnTo>
                <a:lnTo>
                  <a:pt x="165" y="285"/>
                </a:lnTo>
                <a:lnTo>
                  <a:pt x="165" y="285"/>
                </a:lnTo>
                <a:lnTo>
                  <a:pt x="165" y="287"/>
                </a:lnTo>
                <a:lnTo>
                  <a:pt x="165" y="287"/>
                </a:lnTo>
                <a:lnTo>
                  <a:pt x="165" y="288"/>
                </a:lnTo>
                <a:lnTo>
                  <a:pt x="165" y="288"/>
                </a:lnTo>
                <a:lnTo>
                  <a:pt x="163" y="290"/>
                </a:lnTo>
                <a:lnTo>
                  <a:pt x="163" y="290"/>
                </a:lnTo>
                <a:lnTo>
                  <a:pt x="166" y="292"/>
                </a:lnTo>
                <a:lnTo>
                  <a:pt x="166" y="292"/>
                </a:lnTo>
                <a:lnTo>
                  <a:pt x="168" y="291"/>
                </a:lnTo>
                <a:lnTo>
                  <a:pt x="168" y="291"/>
                </a:lnTo>
                <a:lnTo>
                  <a:pt x="165" y="282"/>
                </a:lnTo>
                <a:lnTo>
                  <a:pt x="165" y="282"/>
                </a:lnTo>
                <a:lnTo>
                  <a:pt x="162" y="284"/>
                </a:lnTo>
                <a:lnTo>
                  <a:pt x="162" y="284"/>
                </a:lnTo>
                <a:lnTo>
                  <a:pt x="158" y="284"/>
                </a:lnTo>
                <a:lnTo>
                  <a:pt x="158" y="284"/>
                </a:lnTo>
                <a:lnTo>
                  <a:pt x="156" y="284"/>
                </a:lnTo>
                <a:lnTo>
                  <a:pt x="156" y="284"/>
                </a:lnTo>
                <a:close/>
                <a:moveTo>
                  <a:pt x="7" y="230"/>
                </a:moveTo>
                <a:lnTo>
                  <a:pt x="7" y="230"/>
                </a:lnTo>
                <a:lnTo>
                  <a:pt x="7" y="240"/>
                </a:lnTo>
                <a:lnTo>
                  <a:pt x="7" y="240"/>
                </a:lnTo>
                <a:lnTo>
                  <a:pt x="10" y="245"/>
                </a:lnTo>
                <a:lnTo>
                  <a:pt x="11" y="253"/>
                </a:lnTo>
                <a:lnTo>
                  <a:pt x="11" y="253"/>
                </a:lnTo>
                <a:lnTo>
                  <a:pt x="14" y="257"/>
                </a:lnTo>
                <a:lnTo>
                  <a:pt x="17" y="261"/>
                </a:lnTo>
                <a:lnTo>
                  <a:pt x="17" y="261"/>
                </a:lnTo>
                <a:lnTo>
                  <a:pt x="18" y="261"/>
                </a:lnTo>
                <a:lnTo>
                  <a:pt x="18" y="261"/>
                </a:lnTo>
                <a:lnTo>
                  <a:pt x="18" y="261"/>
                </a:lnTo>
                <a:lnTo>
                  <a:pt x="18" y="261"/>
                </a:lnTo>
                <a:lnTo>
                  <a:pt x="17" y="260"/>
                </a:lnTo>
                <a:lnTo>
                  <a:pt x="17" y="260"/>
                </a:lnTo>
                <a:lnTo>
                  <a:pt x="14" y="255"/>
                </a:lnTo>
                <a:lnTo>
                  <a:pt x="11" y="250"/>
                </a:lnTo>
                <a:lnTo>
                  <a:pt x="11" y="250"/>
                </a:lnTo>
                <a:lnTo>
                  <a:pt x="8" y="241"/>
                </a:lnTo>
                <a:lnTo>
                  <a:pt x="8" y="241"/>
                </a:lnTo>
                <a:lnTo>
                  <a:pt x="7" y="230"/>
                </a:lnTo>
                <a:lnTo>
                  <a:pt x="7" y="230"/>
                </a:lnTo>
                <a:close/>
                <a:moveTo>
                  <a:pt x="79" y="11"/>
                </a:moveTo>
                <a:lnTo>
                  <a:pt x="79" y="11"/>
                </a:lnTo>
                <a:lnTo>
                  <a:pt x="78" y="11"/>
                </a:lnTo>
                <a:lnTo>
                  <a:pt x="78" y="11"/>
                </a:lnTo>
                <a:lnTo>
                  <a:pt x="78" y="11"/>
                </a:lnTo>
                <a:lnTo>
                  <a:pt x="77" y="8"/>
                </a:lnTo>
                <a:lnTo>
                  <a:pt x="77" y="8"/>
                </a:lnTo>
                <a:lnTo>
                  <a:pt x="74" y="12"/>
                </a:lnTo>
                <a:lnTo>
                  <a:pt x="74" y="12"/>
                </a:lnTo>
                <a:lnTo>
                  <a:pt x="75" y="14"/>
                </a:lnTo>
                <a:lnTo>
                  <a:pt x="77" y="14"/>
                </a:lnTo>
                <a:lnTo>
                  <a:pt x="77" y="14"/>
                </a:lnTo>
                <a:lnTo>
                  <a:pt x="78" y="14"/>
                </a:lnTo>
                <a:lnTo>
                  <a:pt x="78" y="14"/>
                </a:lnTo>
                <a:lnTo>
                  <a:pt x="79" y="11"/>
                </a:lnTo>
                <a:lnTo>
                  <a:pt x="79" y="11"/>
                </a:lnTo>
                <a:close/>
                <a:moveTo>
                  <a:pt x="176" y="302"/>
                </a:moveTo>
                <a:lnTo>
                  <a:pt x="176" y="302"/>
                </a:lnTo>
                <a:lnTo>
                  <a:pt x="176" y="305"/>
                </a:lnTo>
                <a:lnTo>
                  <a:pt x="176" y="305"/>
                </a:lnTo>
                <a:lnTo>
                  <a:pt x="179" y="311"/>
                </a:lnTo>
                <a:lnTo>
                  <a:pt x="179" y="311"/>
                </a:lnTo>
                <a:lnTo>
                  <a:pt x="180" y="312"/>
                </a:lnTo>
                <a:lnTo>
                  <a:pt x="180" y="312"/>
                </a:lnTo>
                <a:lnTo>
                  <a:pt x="182" y="311"/>
                </a:lnTo>
                <a:lnTo>
                  <a:pt x="182" y="311"/>
                </a:lnTo>
                <a:lnTo>
                  <a:pt x="176" y="302"/>
                </a:lnTo>
                <a:lnTo>
                  <a:pt x="176" y="302"/>
                </a:lnTo>
                <a:close/>
                <a:moveTo>
                  <a:pt x="200" y="346"/>
                </a:moveTo>
                <a:lnTo>
                  <a:pt x="200" y="346"/>
                </a:lnTo>
                <a:lnTo>
                  <a:pt x="204" y="358"/>
                </a:lnTo>
                <a:lnTo>
                  <a:pt x="204" y="358"/>
                </a:lnTo>
                <a:lnTo>
                  <a:pt x="206" y="356"/>
                </a:lnTo>
                <a:lnTo>
                  <a:pt x="206" y="355"/>
                </a:lnTo>
                <a:lnTo>
                  <a:pt x="206" y="355"/>
                </a:lnTo>
                <a:lnTo>
                  <a:pt x="204" y="353"/>
                </a:lnTo>
                <a:lnTo>
                  <a:pt x="204" y="353"/>
                </a:lnTo>
                <a:lnTo>
                  <a:pt x="200" y="346"/>
                </a:lnTo>
                <a:lnTo>
                  <a:pt x="200" y="346"/>
                </a:lnTo>
                <a:close/>
                <a:moveTo>
                  <a:pt x="82" y="8"/>
                </a:moveTo>
                <a:lnTo>
                  <a:pt x="82" y="8"/>
                </a:lnTo>
                <a:lnTo>
                  <a:pt x="82" y="11"/>
                </a:lnTo>
                <a:lnTo>
                  <a:pt x="81" y="12"/>
                </a:lnTo>
                <a:lnTo>
                  <a:pt x="81" y="12"/>
                </a:lnTo>
                <a:lnTo>
                  <a:pt x="79" y="15"/>
                </a:lnTo>
                <a:lnTo>
                  <a:pt x="78" y="17"/>
                </a:lnTo>
                <a:lnTo>
                  <a:pt x="78" y="17"/>
                </a:lnTo>
                <a:lnTo>
                  <a:pt x="81" y="17"/>
                </a:lnTo>
                <a:lnTo>
                  <a:pt x="81" y="17"/>
                </a:lnTo>
                <a:lnTo>
                  <a:pt x="84" y="14"/>
                </a:lnTo>
                <a:lnTo>
                  <a:pt x="85" y="10"/>
                </a:lnTo>
                <a:lnTo>
                  <a:pt x="85" y="10"/>
                </a:lnTo>
                <a:lnTo>
                  <a:pt x="84" y="8"/>
                </a:lnTo>
                <a:lnTo>
                  <a:pt x="84" y="8"/>
                </a:lnTo>
                <a:lnTo>
                  <a:pt x="82" y="8"/>
                </a:lnTo>
                <a:lnTo>
                  <a:pt x="82" y="8"/>
                </a:lnTo>
                <a:close/>
                <a:moveTo>
                  <a:pt x="61" y="319"/>
                </a:moveTo>
                <a:lnTo>
                  <a:pt x="61" y="319"/>
                </a:lnTo>
                <a:lnTo>
                  <a:pt x="64" y="314"/>
                </a:lnTo>
                <a:lnTo>
                  <a:pt x="64" y="314"/>
                </a:lnTo>
                <a:lnTo>
                  <a:pt x="72" y="295"/>
                </a:lnTo>
                <a:lnTo>
                  <a:pt x="72" y="295"/>
                </a:lnTo>
                <a:lnTo>
                  <a:pt x="74" y="292"/>
                </a:lnTo>
                <a:lnTo>
                  <a:pt x="74" y="292"/>
                </a:lnTo>
                <a:lnTo>
                  <a:pt x="74" y="292"/>
                </a:lnTo>
                <a:lnTo>
                  <a:pt x="74" y="292"/>
                </a:lnTo>
                <a:lnTo>
                  <a:pt x="67" y="305"/>
                </a:lnTo>
                <a:lnTo>
                  <a:pt x="61" y="319"/>
                </a:lnTo>
                <a:lnTo>
                  <a:pt x="61" y="319"/>
                </a:lnTo>
                <a:close/>
                <a:moveTo>
                  <a:pt x="179" y="329"/>
                </a:moveTo>
                <a:lnTo>
                  <a:pt x="179" y="329"/>
                </a:lnTo>
                <a:lnTo>
                  <a:pt x="185" y="342"/>
                </a:lnTo>
                <a:lnTo>
                  <a:pt x="185" y="342"/>
                </a:lnTo>
                <a:lnTo>
                  <a:pt x="185" y="339"/>
                </a:lnTo>
                <a:lnTo>
                  <a:pt x="185" y="339"/>
                </a:lnTo>
                <a:lnTo>
                  <a:pt x="182" y="332"/>
                </a:lnTo>
                <a:lnTo>
                  <a:pt x="182" y="332"/>
                </a:lnTo>
                <a:lnTo>
                  <a:pt x="180" y="331"/>
                </a:lnTo>
                <a:lnTo>
                  <a:pt x="179" y="329"/>
                </a:lnTo>
                <a:lnTo>
                  <a:pt x="179" y="329"/>
                </a:lnTo>
                <a:close/>
                <a:moveTo>
                  <a:pt x="193" y="352"/>
                </a:moveTo>
                <a:lnTo>
                  <a:pt x="193" y="352"/>
                </a:lnTo>
                <a:lnTo>
                  <a:pt x="193" y="352"/>
                </a:lnTo>
                <a:lnTo>
                  <a:pt x="193" y="352"/>
                </a:lnTo>
                <a:lnTo>
                  <a:pt x="193" y="353"/>
                </a:lnTo>
                <a:lnTo>
                  <a:pt x="193" y="353"/>
                </a:lnTo>
                <a:lnTo>
                  <a:pt x="195" y="355"/>
                </a:lnTo>
                <a:lnTo>
                  <a:pt x="195" y="355"/>
                </a:lnTo>
                <a:lnTo>
                  <a:pt x="195" y="356"/>
                </a:lnTo>
                <a:lnTo>
                  <a:pt x="195" y="356"/>
                </a:lnTo>
                <a:lnTo>
                  <a:pt x="195" y="358"/>
                </a:lnTo>
                <a:lnTo>
                  <a:pt x="195" y="358"/>
                </a:lnTo>
                <a:lnTo>
                  <a:pt x="202" y="358"/>
                </a:lnTo>
                <a:lnTo>
                  <a:pt x="202" y="358"/>
                </a:lnTo>
                <a:lnTo>
                  <a:pt x="200" y="355"/>
                </a:lnTo>
                <a:lnTo>
                  <a:pt x="200" y="355"/>
                </a:lnTo>
                <a:lnTo>
                  <a:pt x="200" y="356"/>
                </a:lnTo>
                <a:lnTo>
                  <a:pt x="200" y="356"/>
                </a:lnTo>
                <a:lnTo>
                  <a:pt x="197" y="356"/>
                </a:lnTo>
                <a:lnTo>
                  <a:pt x="197" y="356"/>
                </a:lnTo>
                <a:lnTo>
                  <a:pt x="195" y="355"/>
                </a:lnTo>
                <a:lnTo>
                  <a:pt x="193" y="352"/>
                </a:lnTo>
                <a:lnTo>
                  <a:pt x="193" y="352"/>
                </a:lnTo>
                <a:lnTo>
                  <a:pt x="193" y="352"/>
                </a:lnTo>
                <a:lnTo>
                  <a:pt x="193" y="352"/>
                </a:lnTo>
                <a:close/>
                <a:moveTo>
                  <a:pt x="169" y="29"/>
                </a:moveTo>
                <a:lnTo>
                  <a:pt x="169" y="29"/>
                </a:lnTo>
                <a:lnTo>
                  <a:pt x="169" y="29"/>
                </a:lnTo>
                <a:lnTo>
                  <a:pt x="169" y="29"/>
                </a:lnTo>
                <a:lnTo>
                  <a:pt x="168" y="29"/>
                </a:lnTo>
                <a:lnTo>
                  <a:pt x="168" y="29"/>
                </a:lnTo>
                <a:lnTo>
                  <a:pt x="156" y="44"/>
                </a:lnTo>
                <a:lnTo>
                  <a:pt x="156" y="44"/>
                </a:lnTo>
                <a:lnTo>
                  <a:pt x="156" y="44"/>
                </a:lnTo>
                <a:lnTo>
                  <a:pt x="156" y="44"/>
                </a:lnTo>
                <a:lnTo>
                  <a:pt x="169" y="29"/>
                </a:lnTo>
                <a:lnTo>
                  <a:pt x="169" y="29"/>
                </a:lnTo>
                <a:close/>
                <a:moveTo>
                  <a:pt x="240" y="118"/>
                </a:moveTo>
                <a:lnTo>
                  <a:pt x="240" y="118"/>
                </a:lnTo>
                <a:lnTo>
                  <a:pt x="240" y="113"/>
                </a:lnTo>
                <a:lnTo>
                  <a:pt x="239" y="108"/>
                </a:lnTo>
                <a:lnTo>
                  <a:pt x="237" y="103"/>
                </a:lnTo>
                <a:lnTo>
                  <a:pt x="234" y="101"/>
                </a:lnTo>
                <a:lnTo>
                  <a:pt x="234" y="101"/>
                </a:lnTo>
                <a:lnTo>
                  <a:pt x="239" y="109"/>
                </a:lnTo>
                <a:lnTo>
                  <a:pt x="240" y="118"/>
                </a:lnTo>
                <a:lnTo>
                  <a:pt x="240" y="118"/>
                </a:lnTo>
                <a:close/>
                <a:moveTo>
                  <a:pt x="243" y="153"/>
                </a:moveTo>
                <a:lnTo>
                  <a:pt x="243" y="153"/>
                </a:lnTo>
                <a:lnTo>
                  <a:pt x="243" y="132"/>
                </a:lnTo>
                <a:lnTo>
                  <a:pt x="243" y="132"/>
                </a:lnTo>
                <a:lnTo>
                  <a:pt x="243" y="129"/>
                </a:lnTo>
                <a:lnTo>
                  <a:pt x="243" y="129"/>
                </a:lnTo>
                <a:lnTo>
                  <a:pt x="243" y="142"/>
                </a:lnTo>
                <a:lnTo>
                  <a:pt x="243" y="153"/>
                </a:lnTo>
                <a:lnTo>
                  <a:pt x="243" y="153"/>
                </a:lnTo>
                <a:close/>
                <a:moveTo>
                  <a:pt x="189" y="341"/>
                </a:moveTo>
                <a:lnTo>
                  <a:pt x="189" y="341"/>
                </a:lnTo>
                <a:lnTo>
                  <a:pt x="192" y="341"/>
                </a:lnTo>
                <a:lnTo>
                  <a:pt x="192" y="341"/>
                </a:lnTo>
                <a:lnTo>
                  <a:pt x="189" y="335"/>
                </a:lnTo>
                <a:lnTo>
                  <a:pt x="189" y="335"/>
                </a:lnTo>
                <a:lnTo>
                  <a:pt x="189" y="338"/>
                </a:lnTo>
                <a:lnTo>
                  <a:pt x="189" y="341"/>
                </a:lnTo>
                <a:lnTo>
                  <a:pt x="189" y="341"/>
                </a:lnTo>
                <a:close/>
                <a:moveTo>
                  <a:pt x="179" y="329"/>
                </a:moveTo>
                <a:lnTo>
                  <a:pt x="179" y="329"/>
                </a:lnTo>
                <a:lnTo>
                  <a:pt x="179" y="329"/>
                </a:lnTo>
                <a:lnTo>
                  <a:pt x="179" y="329"/>
                </a:lnTo>
                <a:lnTo>
                  <a:pt x="179" y="326"/>
                </a:lnTo>
                <a:lnTo>
                  <a:pt x="179" y="326"/>
                </a:lnTo>
                <a:lnTo>
                  <a:pt x="175" y="319"/>
                </a:lnTo>
                <a:lnTo>
                  <a:pt x="175" y="319"/>
                </a:lnTo>
                <a:lnTo>
                  <a:pt x="175" y="318"/>
                </a:lnTo>
                <a:lnTo>
                  <a:pt x="175" y="318"/>
                </a:lnTo>
                <a:lnTo>
                  <a:pt x="175" y="319"/>
                </a:lnTo>
                <a:lnTo>
                  <a:pt x="175" y="319"/>
                </a:lnTo>
                <a:lnTo>
                  <a:pt x="179" y="329"/>
                </a:lnTo>
                <a:lnTo>
                  <a:pt x="179" y="329"/>
                </a:lnTo>
                <a:close/>
                <a:moveTo>
                  <a:pt x="176" y="20"/>
                </a:moveTo>
                <a:lnTo>
                  <a:pt x="176" y="20"/>
                </a:lnTo>
                <a:lnTo>
                  <a:pt x="176" y="20"/>
                </a:lnTo>
                <a:lnTo>
                  <a:pt x="176" y="20"/>
                </a:lnTo>
                <a:lnTo>
                  <a:pt x="177" y="20"/>
                </a:lnTo>
                <a:lnTo>
                  <a:pt x="179" y="20"/>
                </a:lnTo>
                <a:lnTo>
                  <a:pt x="179" y="20"/>
                </a:lnTo>
                <a:lnTo>
                  <a:pt x="179" y="17"/>
                </a:lnTo>
                <a:lnTo>
                  <a:pt x="179" y="17"/>
                </a:lnTo>
                <a:lnTo>
                  <a:pt x="177" y="15"/>
                </a:lnTo>
                <a:lnTo>
                  <a:pt x="177" y="15"/>
                </a:lnTo>
                <a:lnTo>
                  <a:pt x="177" y="15"/>
                </a:lnTo>
                <a:lnTo>
                  <a:pt x="177" y="17"/>
                </a:lnTo>
                <a:lnTo>
                  <a:pt x="177" y="17"/>
                </a:lnTo>
                <a:lnTo>
                  <a:pt x="177" y="18"/>
                </a:lnTo>
                <a:lnTo>
                  <a:pt x="177" y="18"/>
                </a:lnTo>
                <a:lnTo>
                  <a:pt x="176" y="20"/>
                </a:lnTo>
                <a:lnTo>
                  <a:pt x="176" y="20"/>
                </a:lnTo>
                <a:close/>
                <a:moveTo>
                  <a:pt x="51" y="325"/>
                </a:moveTo>
                <a:lnTo>
                  <a:pt x="51" y="325"/>
                </a:lnTo>
                <a:lnTo>
                  <a:pt x="44" y="339"/>
                </a:lnTo>
                <a:lnTo>
                  <a:pt x="44" y="339"/>
                </a:lnTo>
                <a:lnTo>
                  <a:pt x="48" y="332"/>
                </a:lnTo>
                <a:lnTo>
                  <a:pt x="51" y="325"/>
                </a:lnTo>
                <a:lnTo>
                  <a:pt x="51" y="325"/>
                </a:lnTo>
                <a:close/>
                <a:moveTo>
                  <a:pt x="186" y="319"/>
                </a:moveTo>
                <a:lnTo>
                  <a:pt x="186" y="319"/>
                </a:lnTo>
                <a:lnTo>
                  <a:pt x="183" y="314"/>
                </a:lnTo>
                <a:lnTo>
                  <a:pt x="183" y="314"/>
                </a:lnTo>
                <a:lnTo>
                  <a:pt x="183" y="317"/>
                </a:lnTo>
                <a:lnTo>
                  <a:pt x="183" y="317"/>
                </a:lnTo>
                <a:lnTo>
                  <a:pt x="183" y="318"/>
                </a:lnTo>
                <a:lnTo>
                  <a:pt x="183" y="318"/>
                </a:lnTo>
                <a:lnTo>
                  <a:pt x="185" y="321"/>
                </a:lnTo>
                <a:lnTo>
                  <a:pt x="185" y="321"/>
                </a:lnTo>
                <a:lnTo>
                  <a:pt x="186" y="319"/>
                </a:lnTo>
                <a:lnTo>
                  <a:pt x="186" y="319"/>
                </a:lnTo>
                <a:close/>
                <a:moveTo>
                  <a:pt x="192" y="342"/>
                </a:moveTo>
                <a:lnTo>
                  <a:pt x="192" y="342"/>
                </a:lnTo>
                <a:lnTo>
                  <a:pt x="190" y="344"/>
                </a:lnTo>
                <a:lnTo>
                  <a:pt x="190" y="344"/>
                </a:lnTo>
                <a:lnTo>
                  <a:pt x="190" y="344"/>
                </a:lnTo>
                <a:lnTo>
                  <a:pt x="190" y="344"/>
                </a:lnTo>
                <a:lnTo>
                  <a:pt x="192" y="348"/>
                </a:lnTo>
                <a:lnTo>
                  <a:pt x="192" y="348"/>
                </a:lnTo>
                <a:lnTo>
                  <a:pt x="193" y="345"/>
                </a:lnTo>
                <a:lnTo>
                  <a:pt x="193" y="345"/>
                </a:lnTo>
                <a:lnTo>
                  <a:pt x="192" y="342"/>
                </a:lnTo>
                <a:lnTo>
                  <a:pt x="192" y="342"/>
                </a:lnTo>
                <a:close/>
                <a:moveTo>
                  <a:pt x="173" y="22"/>
                </a:moveTo>
                <a:lnTo>
                  <a:pt x="173" y="22"/>
                </a:lnTo>
                <a:lnTo>
                  <a:pt x="175" y="24"/>
                </a:lnTo>
                <a:lnTo>
                  <a:pt x="177" y="22"/>
                </a:lnTo>
                <a:lnTo>
                  <a:pt x="177" y="22"/>
                </a:lnTo>
                <a:lnTo>
                  <a:pt x="175" y="21"/>
                </a:lnTo>
                <a:lnTo>
                  <a:pt x="173" y="18"/>
                </a:lnTo>
                <a:lnTo>
                  <a:pt x="173" y="18"/>
                </a:lnTo>
                <a:lnTo>
                  <a:pt x="173" y="18"/>
                </a:lnTo>
                <a:lnTo>
                  <a:pt x="173" y="18"/>
                </a:lnTo>
                <a:lnTo>
                  <a:pt x="173" y="20"/>
                </a:lnTo>
                <a:lnTo>
                  <a:pt x="173" y="20"/>
                </a:lnTo>
                <a:lnTo>
                  <a:pt x="173" y="20"/>
                </a:lnTo>
                <a:lnTo>
                  <a:pt x="173" y="21"/>
                </a:lnTo>
                <a:lnTo>
                  <a:pt x="173" y="21"/>
                </a:lnTo>
                <a:lnTo>
                  <a:pt x="173" y="22"/>
                </a:lnTo>
                <a:lnTo>
                  <a:pt x="173" y="22"/>
                </a:lnTo>
                <a:close/>
                <a:moveTo>
                  <a:pt x="196" y="351"/>
                </a:moveTo>
                <a:lnTo>
                  <a:pt x="196" y="351"/>
                </a:lnTo>
                <a:lnTo>
                  <a:pt x="196" y="353"/>
                </a:lnTo>
                <a:lnTo>
                  <a:pt x="197" y="353"/>
                </a:lnTo>
                <a:lnTo>
                  <a:pt x="197" y="353"/>
                </a:lnTo>
                <a:lnTo>
                  <a:pt x="199" y="353"/>
                </a:lnTo>
                <a:lnTo>
                  <a:pt x="199" y="353"/>
                </a:lnTo>
                <a:lnTo>
                  <a:pt x="199" y="353"/>
                </a:lnTo>
                <a:lnTo>
                  <a:pt x="199" y="351"/>
                </a:lnTo>
                <a:lnTo>
                  <a:pt x="199" y="351"/>
                </a:lnTo>
                <a:lnTo>
                  <a:pt x="197" y="352"/>
                </a:lnTo>
                <a:lnTo>
                  <a:pt x="196" y="351"/>
                </a:lnTo>
                <a:lnTo>
                  <a:pt x="196" y="351"/>
                </a:lnTo>
                <a:close/>
                <a:moveTo>
                  <a:pt x="74" y="287"/>
                </a:moveTo>
                <a:lnTo>
                  <a:pt x="74" y="287"/>
                </a:lnTo>
                <a:lnTo>
                  <a:pt x="74" y="287"/>
                </a:lnTo>
                <a:lnTo>
                  <a:pt x="74" y="287"/>
                </a:lnTo>
                <a:lnTo>
                  <a:pt x="79" y="280"/>
                </a:lnTo>
                <a:lnTo>
                  <a:pt x="79" y="280"/>
                </a:lnTo>
                <a:lnTo>
                  <a:pt x="78" y="280"/>
                </a:lnTo>
                <a:lnTo>
                  <a:pt x="78" y="280"/>
                </a:lnTo>
                <a:lnTo>
                  <a:pt x="77" y="281"/>
                </a:lnTo>
                <a:lnTo>
                  <a:pt x="77" y="281"/>
                </a:lnTo>
                <a:lnTo>
                  <a:pt x="77" y="281"/>
                </a:lnTo>
                <a:lnTo>
                  <a:pt x="77" y="281"/>
                </a:lnTo>
                <a:lnTo>
                  <a:pt x="74" y="287"/>
                </a:lnTo>
                <a:lnTo>
                  <a:pt x="74" y="287"/>
                </a:lnTo>
                <a:close/>
                <a:moveTo>
                  <a:pt x="163" y="297"/>
                </a:moveTo>
                <a:lnTo>
                  <a:pt x="163" y="297"/>
                </a:lnTo>
                <a:lnTo>
                  <a:pt x="162" y="295"/>
                </a:lnTo>
                <a:lnTo>
                  <a:pt x="162" y="294"/>
                </a:lnTo>
                <a:lnTo>
                  <a:pt x="162" y="294"/>
                </a:lnTo>
                <a:lnTo>
                  <a:pt x="160" y="294"/>
                </a:lnTo>
                <a:lnTo>
                  <a:pt x="160" y="294"/>
                </a:lnTo>
                <a:lnTo>
                  <a:pt x="159" y="292"/>
                </a:lnTo>
                <a:lnTo>
                  <a:pt x="159" y="292"/>
                </a:lnTo>
                <a:lnTo>
                  <a:pt x="159" y="292"/>
                </a:lnTo>
                <a:lnTo>
                  <a:pt x="159" y="292"/>
                </a:lnTo>
                <a:lnTo>
                  <a:pt x="162" y="298"/>
                </a:lnTo>
                <a:lnTo>
                  <a:pt x="162" y="298"/>
                </a:lnTo>
                <a:lnTo>
                  <a:pt x="163" y="297"/>
                </a:lnTo>
                <a:lnTo>
                  <a:pt x="163" y="297"/>
                </a:lnTo>
                <a:close/>
                <a:moveTo>
                  <a:pt x="169" y="307"/>
                </a:moveTo>
                <a:lnTo>
                  <a:pt x="169" y="307"/>
                </a:lnTo>
                <a:lnTo>
                  <a:pt x="169" y="307"/>
                </a:lnTo>
                <a:lnTo>
                  <a:pt x="169" y="307"/>
                </a:lnTo>
                <a:lnTo>
                  <a:pt x="172" y="314"/>
                </a:lnTo>
                <a:lnTo>
                  <a:pt x="172" y="314"/>
                </a:lnTo>
                <a:lnTo>
                  <a:pt x="172" y="312"/>
                </a:lnTo>
                <a:lnTo>
                  <a:pt x="172" y="312"/>
                </a:lnTo>
                <a:lnTo>
                  <a:pt x="169" y="307"/>
                </a:lnTo>
                <a:lnTo>
                  <a:pt x="169" y="307"/>
                </a:lnTo>
                <a:close/>
                <a:moveTo>
                  <a:pt x="243" y="116"/>
                </a:moveTo>
                <a:lnTo>
                  <a:pt x="243" y="116"/>
                </a:lnTo>
                <a:lnTo>
                  <a:pt x="243" y="110"/>
                </a:lnTo>
                <a:lnTo>
                  <a:pt x="241" y="106"/>
                </a:lnTo>
                <a:lnTo>
                  <a:pt x="241" y="106"/>
                </a:lnTo>
                <a:lnTo>
                  <a:pt x="243" y="116"/>
                </a:lnTo>
                <a:lnTo>
                  <a:pt x="243" y="116"/>
                </a:lnTo>
                <a:close/>
                <a:moveTo>
                  <a:pt x="169" y="297"/>
                </a:moveTo>
                <a:lnTo>
                  <a:pt x="169" y="297"/>
                </a:lnTo>
                <a:lnTo>
                  <a:pt x="169" y="298"/>
                </a:lnTo>
                <a:lnTo>
                  <a:pt x="169" y="299"/>
                </a:lnTo>
                <a:lnTo>
                  <a:pt x="169" y="299"/>
                </a:lnTo>
                <a:lnTo>
                  <a:pt x="170" y="301"/>
                </a:lnTo>
                <a:lnTo>
                  <a:pt x="170" y="301"/>
                </a:lnTo>
                <a:lnTo>
                  <a:pt x="170" y="302"/>
                </a:lnTo>
                <a:lnTo>
                  <a:pt x="170" y="302"/>
                </a:lnTo>
                <a:lnTo>
                  <a:pt x="172" y="301"/>
                </a:lnTo>
                <a:lnTo>
                  <a:pt x="172" y="301"/>
                </a:lnTo>
                <a:lnTo>
                  <a:pt x="169" y="297"/>
                </a:lnTo>
                <a:lnTo>
                  <a:pt x="169" y="297"/>
                </a:lnTo>
                <a:close/>
                <a:moveTo>
                  <a:pt x="217" y="278"/>
                </a:moveTo>
                <a:lnTo>
                  <a:pt x="217" y="278"/>
                </a:lnTo>
                <a:lnTo>
                  <a:pt x="209" y="280"/>
                </a:lnTo>
                <a:lnTo>
                  <a:pt x="209" y="280"/>
                </a:lnTo>
                <a:lnTo>
                  <a:pt x="213" y="280"/>
                </a:lnTo>
                <a:lnTo>
                  <a:pt x="217" y="278"/>
                </a:lnTo>
                <a:lnTo>
                  <a:pt x="217" y="278"/>
                </a:lnTo>
                <a:close/>
                <a:moveTo>
                  <a:pt x="72" y="281"/>
                </a:moveTo>
                <a:lnTo>
                  <a:pt x="72" y="281"/>
                </a:lnTo>
                <a:lnTo>
                  <a:pt x="71" y="282"/>
                </a:lnTo>
                <a:lnTo>
                  <a:pt x="69" y="284"/>
                </a:lnTo>
                <a:lnTo>
                  <a:pt x="69" y="284"/>
                </a:lnTo>
                <a:lnTo>
                  <a:pt x="71" y="284"/>
                </a:lnTo>
                <a:lnTo>
                  <a:pt x="71" y="284"/>
                </a:lnTo>
                <a:lnTo>
                  <a:pt x="72" y="281"/>
                </a:lnTo>
                <a:lnTo>
                  <a:pt x="72" y="281"/>
                </a:lnTo>
                <a:close/>
                <a:moveTo>
                  <a:pt x="47" y="353"/>
                </a:moveTo>
                <a:lnTo>
                  <a:pt x="47" y="353"/>
                </a:lnTo>
                <a:lnTo>
                  <a:pt x="45" y="353"/>
                </a:lnTo>
                <a:lnTo>
                  <a:pt x="45" y="353"/>
                </a:lnTo>
                <a:lnTo>
                  <a:pt x="44" y="356"/>
                </a:lnTo>
                <a:lnTo>
                  <a:pt x="44" y="356"/>
                </a:lnTo>
                <a:lnTo>
                  <a:pt x="45" y="356"/>
                </a:lnTo>
                <a:lnTo>
                  <a:pt x="45" y="356"/>
                </a:lnTo>
                <a:lnTo>
                  <a:pt x="47" y="353"/>
                </a:lnTo>
                <a:lnTo>
                  <a:pt x="47" y="353"/>
                </a:lnTo>
                <a:close/>
                <a:moveTo>
                  <a:pt x="84" y="5"/>
                </a:moveTo>
                <a:lnTo>
                  <a:pt x="84" y="5"/>
                </a:lnTo>
                <a:lnTo>
                  <a:pt x="81" y="4"/>
                </a:lnTo>
                <a:lnTo>
                  <a:pt x="79" y="5"/>
                </a:lnTo>
                <a:lnTo>
                  <a:pt x="79" y="5"/>
                </a:lnTo>
                <a:lnTo>
                  <a:pt x="84" y="5"/>
                </a:lnTo>
                <a:lnTo>
                  <a:pt x="84" y="5"/>
                </a:lnTo>
                <a:close/>
                <a:moveTo>
                  <a:pt x="153" y="71"/>
                </a:moveTo>
                <a:lnTo>
                  <a:pt x="153" y="71"/>
                </a:lnTo>
                <a:lnTo>
                  <a:pt x="153" y="72"/>
                </a:lnTo>
                <a:lnTo>
                  <a:pt x="153" y="72"/>
                </a:lnTo>
                <a:lnTo>
                  <a:pt x="155" y="74"/>
                </a:lnTo>
                <a:lnTo>
                  <a:pt x="155" y="74"/>
                </a:lnTo>
                <a:lnTo>
                  <a:pt x="155" y="71"/>
                </a:lnTo>
                <a:lnTo>
                  <a:pt x="155" y="71"/>
                </a:lnTo>
                <a:lnTo>
                  <a:pt x="153" y="71"/>
                </a:lnTo>
                <a:lnTo>
                  <a:pt x="153" y="71"/>
                </a:lnTo>
                <a:lnTo>
                  <a:pt x="153" y="71"/>
                </a:lnTo>
                <a:close/>
                <a:moveTo>
                  <a:pt x="143" y="66"/>
                </a:moveTo>
                <a:lnTo>
                  <a:pt x="143" y="66"/>
                </a:lnTo>
                <a:lnTo>
                  <a:pt x="149" y="68"/>
                </a:lnTo>
                <a:lnTo>
                  <a:pt x="149" y="68"/>
                </a:lnTo>
                <a:lnTo>
                  <a:pt x="149" y="68"/>
                </a:lnTo>
                <a:lnTo>
                  <a:pt x="149" y="68"/>
                </a:lnTo>
                <a:lnTo>
                  <a:pt x="143" y="66"/>
                </a:lnTo>
                <a:lnTo>
                  <a:pt x="143" y="66"/>
                </a:lnTo>
                <a:close/>
                <a:moveTo>
                  <a:pt x="179" y="315"/>
                </a:moveTo>
                <a:lnTo>
                  <a:pt x="179" y="315"/>
                </a:lnTo>
                <a:lnTo>
                  <a:pt x="180" y="318"/>
                </a:lnTo>
                <a:lnTo>
                  <a:pt x="180" y="318"/>
                </a:lnTo>
                <a:lnTo>
                  <a:pt x="179" y="315"/>
                </a:lnTo>
                <a:lnTo>
                  <a:pt x="179" y="315"/>
                </a:lnTo>
                <a:close/>
                <a:moveTo>
                  <a:pt x="156" y="71"/>
                </a:moveTo>
                <a:lnTo>
                  <a:pt x="156" y="71"/>
                </a:lnTo>
                <a:lnTo>
                  <a:pt x="156" y="72"/>
                </a:lnTo>
                <a:lnTo>
                  <a:pt x="156" y="72"/>
                </a:lnTo>
                <a:lnTo>
                  <a:pt x="158" y="71"/>
                </a:lnTo>
                <a:lnTo>
                  <a:pt x="158" y="71"/>
                </a:lnTo>
                <a:lnTo>
                  <a:pt x="156" y="71"/>
                </a:lnTo>
                <a:lnTo>
                  <a:pt x="156" y="71"/>
                </a:lnTo>
                <a:close/>
                <a:moveTo>
                  <a:pt x="189" y="325"/>
                </a:moveTo>
                <a:lnTo>
                  <a:pt x="189" y="325"/>
                </a:lnTo>
                <a:lnTo>
                  <a:pt x="187" y="324"/>
                </a:lnTo>
                <a:lnTo>
                  <a:pt x="187" y="324"/>
                </a:lnTo>
                <a:lnTo>
                  <a:pt x="187" y="324"/>
                </a:lnTo>
                <a:lnTo>
                  <a:pt x="189" y="325"/>
                </a:lnTo>
                <a:lnTo>
                  <a:pt x="189" y="325"/>
                </a:lnTo>
                <a:close/>
                <a:moveTo>
                  <a:pt x="173" y="298"/>
                </a:moveTo>
                <a:lnTo>
                  <a:pt x="173" y="298"/>
                </a:lnTo>
                <a:lnTo>
                  <a:pt x="175" y="299"/>
                </a:lnTo>
                <a:lnTo>
                  <a:pt x="175" y="299"/>
                </a:lnTo>
                <a:lnTo>
                  <a:pt x="175" y="299"/>
                </a:lnTo>
                <a:lnTo>
                  <a:pt x="173" y="298"/>
                </a:lnTo>
                <a:lnTo>
                  <a:pt x="173" y="298"/>
                </a:lnTo>
                <a:close/>
                <a:moveTo>
                  <a:pt x="190" y="358"/>
                </a:moveTo>
                <a:lnTo>
                  <a:pt x="190" y="358"/>
                </a:lnTo>
                <a:lnTo>
                  <a:pt x="190" y="359"/>
                </a:lnTo>
                <a:lnTo>
                  <a:pt x="190" y="359"/>
                </a:lnTo>
                <a:lnTo>
                  <a:pt x="192" y="359"/>
                </a:lnTo>
                <a:lnTo>
                  <a:pt x="192" y="359"/>
                </a:lnTo>
                <a:lnTo>
                  <a:pt x="190" y="358"/>
                </a:lnTo>
                <a:lnTo>
                  <a:pt x="190" y="358"/>
                </a:lnTo>
                <a:close/>
                <a:moveTo>
                  <a:pt x="48" y="336"/>
                </a:moveTo>
                <a:lnTo>
                  <a:pt x="48" y="336"/>
                </a:lnTo>
                <a:lnTo>
                  <a:pt x="48" y="338"/>
                </a:lnTo>
                <a:lnTo>
                  <a:pt x="48" y="338"/>
                </a:lnTo>
                <a:lnTo>
                  <a:pt x="48" y="336"/>
                </a:lnTo>
                <a:lnTo>
                  <a:pt x="48" y="336"/>
                </a:lnTo>
                <a:close/>
                <a:moveTo>
                  <a:pt x="74" y="281"/>
                </a:moveTo>
                <a:lnTo>
                  <a:pt x="74" y="281"/>
                </a:lnTo>
                <a:lnTo>
                  <a:pt x="74" y="280"/>
                </a:lnTo>
                <a:lnTo>
                  <a:pt x="74" y="280"/>
                </a:lnTo>
                <a:lnTo>
                  <a:pt x="74" y="280"/>
                </a:lnTo>
                <a:lnTo>
                  <a:pt x="74" y="281"/>
                </a:lnTo>
                <a:lnTo>
                  <a:pt x="74" y="281"/>
                </a:lnTo>
                <a:close/>
                <a:moveTo>
                  <a:pt x="158" y="282"/>
                </a:moveTo>
                <a:lnTo>
                  <a:pt x="158" y="282"/>
                </a:lnTo>
                <a:lnTo>
                  <a:pt x="158" y="282"/>
                </a:lnTo>
                <a:lnTo>
                  <a:pt x="158" y="282"/>
                </a:lnTo>
                <a:lnTo>
                  <a:pt x="158" y="282"/>
                </a:lnTo>
                <a:lnTo>
                  <a:pt x="158" y="282"/>
                </a:lnTo>
                <a:lnTo>
                  <a:pt x="156" y="282"/>
                </a:lnTo>
                <a:lnTo>
                  <a:pt x="156" y="282"/>
                </a:lnTo>
                <a:lnTo>
                  <a:pt x="158" y="282"/>
                </a:lnTo>
                <a:lnTo>
                  <a:pt x="158" y="282"/>
                </a:lnTo>
                <a:close/>
                <a:moveTo>
                  <a:pt x="186" y="331"/>
                </a:move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lnTo>
                  <a:pt x="186" y="331"/>
                </a:lnTo>
                <a:close/>
                <a:moveTo>
                  <a:pt x="172" y="304"/>
                </a:moveTo>
                <a:lnTo>
                  <a:pt x="172" y="304"/>
                </a:lnTo>
                <a:lnTo>
                  <a:pt x="172" y="304"/>
                </a:lnTo>
                <a:lnTo>
                  <a:pt x="172" y="304"/>
                </a:lnTo>
                <a:lnTo>
                  <a:pt x="172" y="305"/>
                </a:lnTo>
                <a:lnTo>
                  <a:pt x="172" y="305"/>
                </a:lnTo>
                <a:lnTo>
                  <a:pt x="173" y="305"/>
                </a:lnTo>
                <a:lnTo>
                  <a:pt x="173" y="305"/>
                </a:lnTo>
                <a:lnTo>
                  <a:pt x="172" y="304"/>
                </a:lnTo>
                <a:lnTo>
                  <a:pt x="172" y="304"/>
                </a:lnTo>
                <a:close/>
                <a:moveTo>
                  <a:pt x="190" y="353"/>
                </a:moveTo>
                <a:lnTo>
                  <a:pt x="190" y="353"/>
                </a:lnTo>
                <a:lnTo>
                  <a:pt x="190" y="353"/>
                </a:lnTo>
                <a:lnTo>
                  <a:pt x="190" y="353"/>
                </a:lnTo>
                <a:lnTo>
                  <a:pt x="190" y="355"/>
                </a:lnTo>
                <a:lnTo>
                  <a:pt x="190" y="355"/>
                </a:lnTo>
                <a:lnTo>
                  <a:pt x="190" y="355"/>
                </a:lnTo>
                <a:lnTo>
                  <a:pt x="190" y="355"/>
                </a:lnTo>
                <a:lnTo>
                  <a:pt x="190" y="353"/>
                </a:lnTo>
                <a:lnTo>
                  <a:pt x="190" y="353"/>
                </a:lnTo>
                <a:close/>
                <a:moveTo>
                  <a:pt x="163" y="301"/>
                </a:moveTo>
                <a:lnTo>
                  <a:pt x="163" y="301"/>
                </a:lnTo>
                <a:lnTo>
                  <a:pt x="163" y="301"/>
                </a:lnTo>
                <a:lnTo>
                  <a:pt x="163" y="301"/>
                </a:lnTo>
                <a:lnTo>
                  <a:pt x="163" y="301"/>
                </a:lnTo>
                <a:lnTo>
                  <a:pt x="163" y="301"/>
                </a:lnTo>
                <a:lnTo>
                  <a:pt x="165" y="301"/>
                </a:lnTo>
                <a:lnTo>
                  <a:pt x="165" y="301"/>
                </a:lnTo>
                <a:lnTo>
                  <a:pt x="165" y="302"/>
                </a:lnTo>
                <a:lnTo>
                  <a:pt x="165" y="302"/>
                </a:lnTo>
                <a:lnTo>
                  <a:pt x="165" y="302"/>
                </a:lnTo>
                <a:lnTo>
                  <a:pt x="165" y="302"/>
                </a:lnTo>
                <a:lnTo>
                  <a:pt x="163" y="301"/>
                </a:lnTo>
                <a:lnTo>
                  <a:pt x="163" y="301"/>
                </a:lnTo>
                <a:close/>
                <a:moveTo>
                  <a:pt x="168" y="295"/>
                </a:moveTo>
                <a:lnTo>
                  <a:pt x="168" y="295"/>
                </a:lnTo>
                <a:lnTo>
                  <a:pt x="168" y="294"/>
                </a:lnTo>
                <a:lnTo>
                  <a:pt x="168" y="294"/>
                </a:lnTo>
                <a:lnTo>
                  <a:pt x="168" y="295"/>
                </a:lnTo>
                <a:lnTo>
                  <a:pt x="168" y="29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37"/>
          <p:cNvSpPr>
            <a:spLocks noEditPoints="1"/>
          </p:cNvSpPr>
          <p:nvPr/>
        </p:nvSpPr>
        <p:spPr bwMode="auto">
          <a:xfrm>
            <a:off x="2382187" y="4501636"/>
            <a:ext cx="272715" cy="250452"/>
          </a:xfrm>
          <a:custGeom>
            <a:avLst/>
            <a:gdLst>
              <a:gd name="T0" fmla="*/ 58 w 155"/>
              <a:gd name="T1" fmla="*/ 2 h 148"/>
              <a:gd name="T2" fmla="*/ 153 w 155"/>
              <a:gd name="T3" fmla="*/ 98 h 148"/>
              <a:gd name="T4" fmla="*/ 47 w 155"/>
              <a:gd name="T5" fmla="*/ 145 h 148"/>
              <a:gd name="T6" fmla="*/ 7 w 155"/>
              <a:gd name="T7" fmla="*/ 127 h 148"/>
              <a:gd name="T8" fmla="*/ 115 w 155"/>
              <a:gd name="T9" fmla="*/ 84 h 148"/>
              <a:gd name="T10" fmla="*/ 131 w 155"/>
              <a:gd name="T11" fmla="*/ 20 h 148"/>
              <a:gd name="T12" fmla="*/ 7 w 155"/>
              <a:gd name="T13" fmla="*/ 68 h 148"/>
              <a:gd name="T14" fmla="*/ 118 w 155"/>
              <a:gd name="T15" fmla="*/ 127 h 148"/>
              <a:gd name="T16" fmla="*/ 128 w 155"/>
              <a:gd name="T17" fmla="*/ 114 h 148"/>
              <a:gd name="T18" fmla="*/ 105 w 155"/>
              <a:gd name="T19" fmla="*/ 105 h 148"/>
              <a:gd name="T20" fmla="*/ 8 w 155"/>
              <a:gd name="T21" fmla="*/ 95 h 148"/>
              <a:gd name="T22" fmla="*/ 7 w 155"/>
              <a:gd name="T23" fmla="*/ 87 h 148"/>
              <a:gd name="T24" fmla="*/ 136 w 155"/>
              <a:gd name="T25" fmla="*/ 104 h 148"/>
              <a:gd name="T26" fmla="*/ 111 w 155"/>
              <a:gd name="T27" fmla="*/ 124 h 148"/>
              <a:gd name="T28" fmla="*/ 91 w 155"/>
              <a:gd name="T29" fmla="*/ 67 h 148"/>
              <a:gd name="T30" fmla="*/ 114 w 155"/>
              <a:gd name="T31" fmla="*/ 81 h 148"/>
              <a:gd name="T32" fmla="*/ 88 w 155"/>
              <a:gd name="T33" fmla="*/ 51 h 148"/>
              <a:gd name="T34" fmla="*/ 125 w 155"/>
              <a:gd name="T35" fmla="*/ 19 h 148"/>
              <a:gd name="T36" fmla="*/ 21 w 155"/>
              <a:gd name="T37" fmla="*/ 122 h 148"/>
              <a:gd name="T38" fmla="*/ 14 w 155"/>
              <a:gd name="T39" fmla="*/ 115 h 148"/>
              <a:gd name="T40" fmla="*/ 14 w 155"/>
              <a:gd name="T41" fmla="*/ 105 h 148"/>
              <a:gd name="T42" fmla="*/ 18 w 155"/>
              <a:gd name="T43" fmla="*/ 128 h 148"/>
              <a:gd name="T44" fmla="*/ 111 w 155"/>
              <a:gd name="T45" fmla="*/ 16 h 148"/>
              <a:gd name="T46" fmla="*/ 89 w 155"/>
              <a:gd name="T47" fmla="*/ 10 h 148"/>
              <a:gd name="T48" fmla="*/ 60 w 155"/>
              <a:gd name="T49" fmla="*/ 40 h 148"/>
              <a:gd name="T50" fmla="*/ 15 w 155"/>
              <a:gd name="T51" fmla="*/ 85 h 148"/>
              <a:gd name="T52" fmla="*/ 135 w 155"/>
              <a:gd name="T53" fmla="*/ 49 h 148"/>
              <a:gd name="T54" fmla="*/ 10 w 155"/>
              <a:gd name="T55" fmla="*/ 49 h 148"/>
              <a:gd name="T56" fmla="*/ 51 w 155"/>
              <a:gd name="T57" fmla="*/ 23 h 148"/>
              <a:gd name="T58" fmla="*/ 81 w 155"/>
              <a:gd name="T59" fmla="*/ 12 h 148"/>
              <a:gd name="T60" fmla="*/ 30 w 155"/>
              <a:gd name="T61" fmla="*/ 33 h 148"/>
              <a:gd name="T62" fmla="*/ 133 w 155"/>
              <a:gd name="T63" fmla="*/ 78 h 148"/>
              <a:gd name="T64" fmla="*/ 126 w 155"/>
              <a:gd name="T65" fmla="*/ 139 h 148"/>
              <a:gd name="T66" fmla="*/ 149 w 155"/>
              <a:gd name="T67" fmla="*/ 50 h 148"/>
              <a:gd name="T68" fmla="*/ 126 w 155"/>
              <a:gd name="T69" fmla="*/ 139 h 148"/>
              <a:gd name="T70" fmla="*/ 77 w 155"/>
              <a:gd name="T71" fmla="*/ 100 h 148"/>
              <a:gd name="T72" fmla="*/ 138 w 155"/>
              <a:gd name="T73" fmla="*/ 43 h 148"/>
              <a:gd name="T74" fmla="*/ 37 w 155"/>
              <a:gd name="T75" fmla="*/ 9 h 148"/>
              <a:gd name="T76" fmla="*/ 14 w 155"/>
              <a:gd name="T77" fmla="*/ 33 h 148"/>
              <a:gd name="T78" fmla="*/ 142 w 155"/>
              <a:gd name="T79" fmla="*/ 53 h 148"/>
              <a:gd name="T80" fmla="*/ 11 w 155"/>
              <a:gd name="T81" fmla="*/ 41 h 148"/>
              <a:gd name="T82" fmla="*/ 136 w 155"/>
              <a:gd name="T83" fmla="*/ 19 h 148"/>
              <a:gd name="T84" fmla="*/ 60 w 155"/>
              <a:gd name="T85" fmla="*/ 135 h 148"/>
              <a:gd name="T86" fmla="*/ 141 w 155"/>
              <a:gd name="T87" fmla="*/ 80 h 148"/>
              <a:gd name="T88" fmla="*/ 105 w 155"/>
              <a:gd name="T89" fmla="*/ 135 h 148"/>
              <a:gd name="T90" fmla="*/ 143 w 155"/>
              <a:gd name="T91" fmla="*/ 91 h 148"/>
              <a:gd name="T92" fmla="*/ 15 w 155"/>
              <a:gd name="T93" fmla="*/ 16 h 148"/>
              <a:gd name="T94" fmla="*/ 10 w 155"/>
              <a:gd name="T95" fmla="*/ 76 h 148"/>
              <a:gd name="T96" fmla="*/ 88 w 155"/>
              <a:gd name="T97" fmla="*/ 135 h 148"/>
              <a:gd name="T98" fmla="*/ 89 w 155"/>
              <a:gd name="T99" fmla="*/ 141 h 148"/>
              <a:gd name="T100" fmla="*/ 142 w 155"/>
              <a:gd name="T101" fmla="*/ 105 h 148"/>
              <a:gd name="T102" fmla="*/ 8 w 155"/>
              <a:gd name="T103" fmla="*/ 61 h 148"/>
              <a:gd name="T104" fmla="*/ 136 w 155"/>
              <a:gd name="T105" fmla="*/ 124 h 148"/>
              <a:gd name="T106" fmla="*/ 8 w 155"/>
              <a:gd name="T107" fmla="*/ 53 h 148"/>
              <a:gd name="T108" fmla="*/ 123 w 155"/>
              <a:gd name="T109" fmla="*/ 139 h 148"/>
              <a:gd name="T110" fmla="*/ 111 w 155"/>
              <a:gd name="T111" fmla="*/ 141 h 148"/>
              <a:gd name="T112" fmla="*/ 135 w 155"/>
              <a:gd name="T113" fmla="*/ 27 h 148"/>
              <a:gd name="T114" fmla="*/ 55 w 155"/>
              <a:gd name="T115" fmla="*/ 71 h 148"/>
              <a:gd name="T116" fmla="*/ 94 w 155"/>
              <a:gd name="T117" fmla="*/ 4 h 148"/>
              <a:gd name="T118" fmla="*/ 88 w 155"/>
              <a:gd name="T119" fmla="*/ 47 h 148"/>
              <a:gd name="T120" fmla="*/ 77 w 155"/>
              <a:gd name="T121" fmla="*/ 77 h 148"/>
              <a:gd name="T122" fmla="*/ 104 w 155"/>
              <a:gd name="T123" fmla="*/ 122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5" h="148">
                <a:moveTo>
                  <a:pt x="1" y="51"/>
                </a:moveTo>
                <a:lnTo>
                  <a:pt x="1" y="51"/>
                </a:lnTo>
                <a:lnTo>
                  <a:pt x="1" y="51"/>
                </a:lnTo>
                <a:lnTo>
                  <a:pt x="1" y="51"/>
                </a:lnTo>
                <a:lnTo>
                  <a:pt x="0" y="50"/>
                </a:lnTo>
                <a:lnTo>
                  <a:pt x="0" y="49"/>
                </a:lnTo>
                <a:lnTo>
                  <a:pt x="0" y="49"/>
                </a:lnTo>
                <a:lnTo>
                  <a:pt x="1" y="47"/>
                </a:lnTo>
                <a:lnTo>
                  <a:pt x="1" y="47"/>
                </a:lnTo>
                <a:lnTo>
                  <a:pt x="3" y="44"/>
                </a:lnTo>
                <a:lnTo>
                  <a:pt x="3" y="44"/>
                </a:lnTo>
                <a:lnTo>
                  <a:pt x="6" y="31"/>
                </a:lnTo>
                <a:lnTo>
                  <a:pt x="10" y="19"/>
                </a:lnTo>
                <a:lnTo>
                  <a:pt x="10" y="19"/>
                </a:lnTo>
                <a:lnTo>
                  <a:pt x="14" y="13"/>
                </a:lnTo>
                <a:lnTo>
                  <a:pt x="14" y="13"/>
                </a:lnTo>
                <a:lnTo>
                  <a:pt x="18" y="9"/>
                </a:lnTo>
                <a:lnTo>
                  <a:pt x="24" y="6"/>
                </a:lnTo>
                <a:lnTo>
                  <a:pt x="24" y="6"/>
                </a:lnTo>
                <a:lnTo>
                  <a:pt x="25" y="4"/>
                </a:lnTo>
                <a:lnTo>
                  <a:pt x="25" y="4"/>
                </a:lnTo>
                <a:lnTo>
                  <a:pt x="27" y="3"/>
                </a:lnTo>
                <a:lnTo>
                  <a:pt x="27" y="3"/>
                </a:lnTo>
                <a:lnTo>
                  <a:pt x="35" y="2"/>
                </a:lnTo>
                <a:lnTo>
                  <a:pt x="42" y="3"/>
                </a:lnTo>
                <a:lnTo>
                  <a:pt x="42" y="3"/>
                </a:lnTo>
                <a:lnTo>
                  <a:pt x="51" y="2"/>
                </a:lnTo>
                <a:lnTo>
                  <a:pt x="51" y="2"/>
                </a:lnTo>
                <a:lnTo>
                  <a:pt x="58" y="2"/>
                </a:lnTo>
                <a:lnTo>
                  <a:pt x="58" y="2"/>
                </a:lnTo>
                <a:lnTo>
                  <a:pt x="71" y="0"/>
                </a:lnTo>
                <a:lnTo>
                  <a:pt x="85" y="2"/>
                </a:lnTo>
                <a:lnTo>
                  <a:pt x="85" y="2"/>
                </a:lnTo>
                <a:lnTo>
                  <a:pt x="98" y="2"/>
                </a:lnTo>
                <a:lnTo>
                  <a:pt x="98" y="2"/>
                </a:lnTo>
                <a:lnTo>
                  <a:pt x="108" y="3"/>
                </a:lnTo>
                <a:lnTo>
                  <a:pt x="108" y="3"/>
                </a:lnTo>
                <a:lnTo>
                  <a:pt x="114" y="4"/>
                </a:lnTo>
                <a:lnTo>
                  <a:pt x="114" y="4"/>
                </a:lnTo>
                <a:lnTo>
                  <a:pt x="121" y="6"/>
                </a:lnTo>
                <a:lnTo>
                  <a:pt x="129" y="9"/>
                </a:lnTo>
                <a:lnTo>
                  <a:pt x="129" y="9"/>
                </a:lnTo>
                <a:lnTo>
                  <a:pt x="136" y="14"/>
                </a:lnTo>
                <a:lnTo>
                  <a:pt x="136" y="14"/>
                </a:lnTo>
                <a:lnTo>
                  <a:pt x="142" y="20"/>
                </a:lnTo>
                <a:lnTo>
                  <a:pt x="145" y="27"/>
                </a:lnTo>
                <a:lnTo>
                  <a:pt x="145" y="27"/>
                </a:lnTo>
                <a:lnTo>
                  <a:pt x="146" y="29"/>
                </a:lnTo>
                <a:lnTo>
                  <a:pt x="146" y="29"/>
                </a:lnTo>
                <a:lnTo>
                  <a:pt x="150" y="37"/>
                </a:lnTo>
                <a:lnTo>
                  <a:pt x="153" y="46"/>
                </a:lnTo>
                <a:lnTo>
                  <a:pt x="153" y="46"/>
                </a:lnTo>
                <a:lnTo>
                  <a:pt x="155" y="54"/>
                </a:lnTo>
                <a:lnTo>
                  <a:pt x="155" y="63"/>
                </a:lnTo>
                <a:lnTo>
                  <a:pt x="155" y="63"/>
                </a:lnTo>
                <a:lnTo>
                  <a:pt x="155" y="81"/>
                </a:lnTo>
                <a:lnTo>
                  <a:pt x="155" y="81"/>
                </a:lnTo>
                <a:lnTo>
                  <a:pt x="153" y="98"/>
                </a:lnTo>
                <a:lnTo>
                  <a:pt x="153" y="98"/>
                </a:lnTo>
                <a:lnTo>
                  <a:pt x="150" y="111"/>
                </a:lnTo>
                <a:lnTo>
                  <a:pt x="150" y="111"/>
                </a:lnTo>
                <a:lnTo>
                  <a:pt x="148" y="122"/>
                </a:lnTo>
                <a:lnTo>
                  <a:pt x="141" y="132"/>
                </a:lnTo>
                <a:lnTo>
                  <a:pt x="141" y="132"/>
                </a:lnTo>
                <a:lnTo>
                  <a:pt x="135" y="138"/>
                </a:lnTo>
                <a:lnTo>
                  <a:pt x="128" y="141"/>
                </a:lnTo>
                <a:lnTo>
                  <a:pt x="128" y="141"/>
                </a:lnTo>
                <a:lnTo>
                  <a:pt x="123" y="142"/>
                </a:lnTo>
                <a:lnTo>
                  <a:pt x="123" y="142"/>
                </a:lnTo>
                <a:lnTo>
                  <a:pt x="122" y="144"/>
                </a:lnTo>
                <a:lnTo>
                  <a:pt x="122" y="144"/>
                </a:lnTo>
                <a:lnTo>
                  <a:pt x="116" y="147"/>
                </a:lnTo>
                <a:lnTo>
                  <a:pt x="111" y="148"/>
                </a:lnTo>
                <a:lnTo>
                  <a:pt x="111" y="148"/>
                </a:lnTo>
                <a:lnTo>
                  <a:pt x="104" y="148"/>
                </a:lnTo>
                <a:lnTo>
                  <a:pt x="104" y="148"/>
                </a:lnTo>
                <a:lnTo>
                  <a:pt x="75" y="147"/>
                </a:lnTo>
                <a:lnTo>
                  <a:pt x="75" y="147"/>
                </a:lnTo>
                <a:lnTo>
                  <a:pt x="64" y="145"/>
                </a:lnTo>
                <a:lnTo>
                  <a:pt x="52" y="144"/>
                </a:lnTo>
                <a:lnTo>
                  <a:pt x="52" y="144"/>
                </a:lnTo>
                <a:lnTo>
                  <a:pt x="50" y="144"/>
                </a:lnTo>
                <a:lnTo>
                  <a:pt x="50" y="144"/>
                </a:lnTo>
                <a:lnTo>
                  <a:pt x="48" y="144"/>
                </a:lnTo>
                <a:lnTo>
                  <a:pt x="48" y="144"/>
                </a:lnTo>
                <a:lnTo>
                  <a:pt x="47" y="145"/>
                </a:lnTo>
                <a:lnTo>
                  <a:pt x="47" y="145"/>
                </a:lnTo>
                <a:lnTo>
                  <a:pt x="45" y="144"/>
                </a:lnTo>
                <a:lnTo>
                  <a:pt x="45" y="144"/>
                </a:lnTo>
                <a:lnTo>
                  <a:pt x="45" y="142"/>
                </a:lnTo>
                <a:lnTo>
                  <a:pt x="45" y="142"/>
                </a:lnTo>
                <a:lnTo>
                  <a:pt x="45" y="142"/>
                </a:lnTo>
                <a:lnTo>
                  <a:pt x="45" y="142"/>
                </a:lnTo>
                <a:lnTo>
                  <a:pt x="44" y="142"/>
                </a:lnTo>
                <a:lnTo>
                  <a:pt x="44" y="142"/>
                </a:lnTo>
                <a:lnTo>
                  <a:pt x="34" y="139"/>
                </a:lnTo>
                <a:lnTo>
                  <a:pt x="34" y="139"/>
                </a:lnTo>
                <a:lnTo>
                  <a:pt x="33" y="139"/>
                </a:lnTo>
                <a:lnTo>
                  <a:pt x="33" y="139"/>
                </a:lnTo>
                <a:lnTo>
                  <a:pt x="33" y="139"/>
                </a:lnTo>
                <a:lnTo>
                  <a:pt x="33" y="139"/>
                </a:lnTo>
                <a:lnTo>
                  <a:pt x="31" y="139"/>
                </a:lnTo>
                <a:lnTo>
                  <a:pt x="31" y="139"/>
                </a:lnTo>
                <a:lnTo>
                  <a:pt x="24" y="137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5" y="132"/>
                </a:lnTo>
                <a:lnTo>
                  <a:pt x="15" y="132"/>
                </a:lnTo>
                <a:lnTo>
                  <a:pt x="14" y="131"/>
                </a:lnTo>
                <a:lnTo>
                  <a:pt x="13" y="131"/>
                </a:lnTo>
                <a:lnTo>
                  <a:pt x="13" y="131"/>
                </a:lnTo>
                <a:lnTo>
                  <a:pt x="11" y="130"/>
                </a:lnTo>
                <a:lnTo>
                  <a:pt x="11" y="130"/>
                </a:lnTo>
                <a:lnTo>
                  <a:pt x="7" y="127"/>
                </a:lnTo>
                <a:lnTo>
                  <a:pt x="4" y="122"/>
                </a:lnTo>
                <a:lnTo>
                  <a:pt x="1" y="118"/>
                </a:lnTo>
                <a:lnTo>
                  <a:pt x="0" y="112"/>
                </a:lnTo>
                <a:lnTo>
                  <a:pt x="0" y="112"/>
                </a:lnTo>
                <a:lnTo>
                  <a:pt x="0" y="98"/>
                </a:lnTo>
                <a:lnTo>
                  <a:pt x="0" y="98"/>
                </a:lnTo>
                <a:lnTo>
                  <a:pt x="1" y="84"/>
                </a:lnTo>
                <a:lnTo>
                  <a:pt x="1" y="84"/>
                </a:lnTo>
                <a:lnTo>
                  <a:pt x="1" y="78"/>
                </a:lnTo>
                <a:lnTo>
                  <a:pt x="1" y="78"/>
                </a:lnTo>
                <a:lnTo>
                  <a:pt x="1" y="76"/>
                </a:lnTo>
                <a:lnTo>
                  <a:pt x="1" y="76"/>
                </a:lnTo>
                <a:lnTo>
                  <a:pt x="1" y="70"/>
                </a:lnTo>
                <a:lnTo>
                  <a:pt x="1" y="70"/>
                </a:lnTo>
                <a:lnTo>
                  <a:pt x="1" y="63"/>
                </a:lnTo>
                <a:lnTo>
                  <a:pt x="1" y="63"/>
                </a:lnTo>
                <a:lnTo>
                  <a:pt x="1" y="53"/>
                </a:lnTo>
                <a:lnTo>
                  <a:pt x="1" y="53"/>
                </a:lnTo>
                <a:lnTo>
                  <a:pt x="1" y="51"/>
                </a:lnTo>
                <a:lnTo>
                  <a:pt x="1" y="51"/>
                </a:lnTo>
                <a:close/>
                <a:moveTo>
                  <a:pt x="115" y="83"/>
                </a:moveTo>
                <a:lnTo>
                  <a:pt x="115" y="83"/>
                </a:lnTo>
                <a:lnTo>
                  <a:pt x="116" y="83"/>
                </a:lnTo>
                <a:lnTo>
                  <a:pt x="116" y="83"/>
                </a:lnTo>
                <a:lnTo>
                  <a:pt x="116" y="83"/>
                </a:lnTo>
                <a:lnTo>
                  <a:pt x="116" y="83"/>
                </a:lnTo>
                <a:lnTo>
                  <a:pt x="115" y="83"/>
                </a:lnTo>
                <a:lnTo>
                  <a:pt x="115" y="83"/>
                </a:lnTo>
                <a:lnTo>
                  <a:pt x="115" y="84"/>
                </a:lnTo>
                <a:lnTo>
                  <a:pt x="115" y="84"/>
                </a:lnTo>
                <a:lnTo>
                  <a:pt x="114" y="84"/>
                </a:lnTo>
                <a:lnTo>
                  <a:pt x="114" y="84"/>
                </a:lnTo>
                <a:lnTo>
                  <a:pt x="87" y="104"/>
                </a:lnTo>
                <a:lnTo>
                  <a:pt x="87" y="104"/>
                </a:lnTo>
                <a:lnTo>
                  <a:pt x="54" y="132"/>
                </a:lnTo>
                <a:lnTo>
                  <a:pt x="54" y="132"/>
                </a:lnTo>
                <a:lnTo>
                  <a:pt x="54" y="132"/>
                </a:lnTo>
                <a:lnTo>
                  <a:pt x="54" y="132"/>
                </a:lnTo>
                <a:lnTo>
                  <a:pt x="55" y="132"/>
                </a:lnTo>
                <a:lnTo>
                  <a:pt x="57" y="132"/>
                </a:lnTo>
                <a:lnTo>
                  <a:pt x="57" y="132"/>
                </a:lnTo>
                <a:lnTo>
                  <a:pt x="85" y="108"/>
                </a:lnTo>
                <a:lnTo>
                  <a:pt x="114" y="84"/>
                </a:lnTo>
                <a:lnTo>
                  <a:pt x="114" y="84"/>
                </a:lnTo>
                <a:lnTo>
                  <a:pt x="115" y="84"/>
                </a:lnTo>
                <a:lnTo>
                  <a:pt x="115" y="84"/>
                </a:lnTo>
                <a:lnTo>
                  <a:pt x="115" y="83"/>
                </a:lnTo>
                <a:lnTo>
                  <a:pt x="115" y="83"/>
                </a:lnTo>
                <a:close/>
                <a:moveTo>
                  <a:pt x="129" y="19"/>
                </a:moveTo>
                <a:lnTo>
                  <a:pt x="129" y="19"/>
                </a:lnTo>
                <a:lnTo>
                  <a:pt x="131" y="20"/>
                </a:lnTo>
                <a:lnTo>
                  <a:pt x="131" y="20"/>
                </a:lnTo>
                <a:lnTo>
                  <a:pt x="131" y="20"/>
                </a:lnTo>
                <a:lnTo>
                  <a:pt x="131" y="20"/>
                </a:lnTo>
                <a:lnTo>
                  <a:pt x="132" y="20"/>
                </a:lnTo>
                <a:lnTo>
                  <a:pt x="132" y="20"/>
                </a:lnTo>
                <a:lnTo>
                  <a:pt x="131" y="20"/>
                </a:lnTo>
                <a:lnTo>
                  <a:pt x="131" y="20"/>
                </a:lnTo>
                <a:lnTo>
                  <a:pt x="129" y="20"/>
                </a:lnTo>
                <a:lnTo>
                  <a:pt x="129" y="20"/>
                </a:lnTo>
                <a:lnTo>
                  <a:pt x="129" y="19"/>
                </a:lnTo>
                <a:lnTo>
                  <a:pt x="129" y="19"/>
                </a:lnTo>
                <a:lnTo>
                  <a:pt x="129" y="19"/>
                </a:lnTo>
                <a:lnTo>
                  <a:pt x="129" y="19"/>
                </a:lnTo>
                <a:lnTo>
                  <a:pt x="129" y="19"/>
                </a:lnTo>
                <a:lnTo>
                  <a:pt x="129" y="19"/>
                </a:lnTo>
                <a:close/>
                <a:moveTo>
                  <a:pt x="42" y="137"/>
                </a:moveTo>
                <a:lnTo>
                  <a:pt x="42" y="137"/>
                </a:lnTo>
                <a:lnTo>
                  <a:pt x="41" y="137"/>
                </a:lnTo>
                <a:lnTo>
                  <a:pt x="41" y="137"/>
                </a:lnTo>
                <a:lnTo>
                  <a:pt x="41" y="137"/>
                </a:lnTo>
                <a:lnTo>
                  <a:pt x="41" y="137"/>
                </a:lnTo>
                <a:lnTo>
                  <a:pt x="42" y="137"/>
                </a:lnTo>
                <a:lnTo>
                  <a:pt x="42" y="137"/>
                </a:lnTo>
                <a:lnTo>
                  <a:pt x="42" y="137"/>
                </a:lnTo>
                <a:lnTo>
                  <a:pt x="42" y="137"/>
                </a:lnTo>
                <a:lnTo>
                  <a:pt x="45" y="138"/>
                </a:lnTo>
                <a:lnTo>
                  <a:pt x="45" y="138"/>
                </a:lnTo>
                <a:lnTo>
                  <a:pt x="42" y="137"/>
                </a:lnTo>
                <a:lnTo>
                  <a:pt x="42" y="137"/>
                </a:lnTo>
                <a:close/>
                <a:moveTo>
                  <a:pt x="14" y="63"/>
                </a:moveTo>
                <a:lnTo>
                  <a:pt x="14" y="63"/>
                </a:lnTo>
                <a:lnTo>
                  <a:pt x="14" y="63"/>
                </a:lnTo>
                <a:lnTo>
                  <a:pt x="14" y="63"/>
                </a:lnTo>
                <a:lnTo>
                  <a:pt x="7" y="68"/>
                </a:lnTo>
                <a:lnTo>
                  <a:pt x="7" y="68"/>
                </a:lnTo>
                <a:lnTo>
                  <a:pt x="7" y="68"/>
                </a:lnTo>
                <a:lnTo>
                  <a:pt x="7" y="70"/>
                </a:lnTo>
                <a:lnTo>
                  <a:pt x="7" y="70"/>
                </a:lnTo>
                <a:lnTo>
                  <a:pt x="7" y="70"/>
                </a:lnTo>
                <a:lnTo>
                  <a:pt x="7" y="70"/>
                </a:lnTo>
                <a:lnTo>
                  <a:pt x="14" y="63"/>
                </a:lnTo>
                <a:lnTo>
                  <a:pt x="14" y="63"/>
                </a:lnTo>
                <a:lnTo>
                  <a:pt x="14" y="63"/>
                </a:lnTo>
                <a:lnTo>
                  <a:pt x="14" y="63"/>
                </a:lnTo>
                <a:lnTo>
                  <a:pt x="15" y="61"/>
                </a:lnTo>
                <a:lnTo>
                  <a:pt x="15" y="61"/>
                </a:lnTo>
                <a:lnTo>
                  <a:pt x="15" y="61"/>
                </a:lnTo>
                <a:lnTo>
                  <a:pt x="15" y="61"/>
                </a:lnTo>
                <a:lnTo>
                  <a:pt x="14" y="63"/>
                </a:lnTo>
                <a:lnTo>
                  <a:pt x="14" y="63"/>
                </a:lnTo>
                <a:close/>
                <a:moveTo>
                  <a:pt x="116" y="127"/>
                </a:moveTo>
                <a:lnTo>
                  <a:pt x="116" y="127"/>
                </a:lnTo>
                <a:lnTo>
                  <a:pt x="119" y="125"/>
                </a:lnTo>
                <a:lnTo>
                  <a:pt x="119" y="125"/>
                </a:lnTo>
                <a:lnTo>
                  <a:pt x="133" y="114"/>
                </a:lnTo>
                <a:lnTo>
                  <a:pt x="133" y="114"/>
                </a:lnTo>
                <a:lnTo>
                  <a:pt x="135" y="112"/>
                </a:lnTo>
                <a:lnTo>
                  <a:pt x="136" y="111"/>
                </a:lnTo>
                <a:lnTo>
                  <a:pt x="136" y="111"/>
                </a:lnTo>
                <a:lnTo>
                  <a:pt x="136" y="110"/>
                </a:lnTo>
                <a:lnTo>
                  <a:pt x="136" y="110"/>
                </a:lnTo>
                <a:lnTo>
                  <a:pt x="135" y="111"/>
                </a:lnTo>
                <a:lnTo>
                  <a:pt x="135" y="111"/>
                </a:lnTo>
                <a:lnTo>
                  <a:pt x="118" y="127"/>
                </a:lnTo>
                <a:lnTo>
                  <a:pt x="118" y="127"/>
                </a:lnTo>
                <a:lnTo>
                  <a:pt x="116" y="127"/>
                </a:lnTo>
                <a:lnTo>
                  <a:pt x="116" y="127"/>
                </a:lnTo>
                <a:lnTo>
                  <a:pt x="116" y="127"/>
                </a:lnTo>
                <a:lnTo>
                  <a:pt x="116" y="127"/>
                </a:lnTo>
                <a:lnTo>
                  <a:pt x="116" y="128"/>
                </a:lnTo>
                <a:lnTo>
                  <a:pt x="116" y="128"/>
                </a:lnTo>
                <a:lnTo>
                  <a:pt x="116" y="127"/>
                </a:lnTo>
                <a:lnTo>
                  <a:pt x="116" y="127"/>
                </a:lnTo>
                <a:close/>
                <a:moveTo>
                  <a:pt x="128" y="114"/>
                </a:moveTo>
                <a:lnTo>
                  <a:pt x="128" y="114"/>
                </a:lnTo>
                <a:lnTo>
                  <a:pt x="126" y="114"/>
                </a:lnTo>
                <a:lnTo>
                  <a:pt x="126" y="114"/>
                </a:lnTo>
                <a:lnTo>
                  <a:pt x="105" y="132"/>
                </a:lnTo>
                <a:lnTo>
                  <a:pt x="105" y="132"/>
                </a:lnTo>
                <a:lnTo>
                  <a:pt x="104" y="132"/>
                </a:lnTo>
                <a:lnTo>
                  <a:pt x="104" y="132"/>
                </a:lnTo>
                <a:lnTo>
                  <a:pt x="106" y="132"/>
                </a:lnTo>
                <a:lnTo>
                  <a:pt x="106" y="132"/>
                </a:lnTo>
                <a:lnTo>
                  <a:pt x="108" y="132"/>
                </a:lnTo>
                <a:lnTo>
                  <a:pt x="108" y="132"/>
                </a:lnTo>
                <a:lnTo>
                  <a:pt x="128" y="114"/>
                </a:lnTo>
                <a:lnTo>
                  <a:pt x="128" y="114"/>
                </a:lnTo>
                <a:lnTo>
                  <a:pt x="128" y="114"/>
                </a:lnTo>
                <a:lnTo>
                  <a:pt x="128" y="114"/>
                </a:lnTo>
                <a:lnTo>
                  <a:pt x="129" y="112"/>
                </a:lnTo>
                <a:lnTo>
                  <a:pt x="129" y="112"/>
                </a:lnTo>
                <a:lnTo>
                  <a:pt x="129" y="112"/>
                </a:lnTo>
                <a:lnTo>
                  <a:pt x="129" y="112"/>
                </a:lnTo>
                <a:lnTo>
                  <a:pt x="128" y="114"/>
                </a:lnTo>
                <a:lnTo>
                  <a:pt x="128" y="114"/>
                </a:lnTo>
                <a:close/>
                <a:moveTo>
                  <a:pt x="121" y="112"/>
                </a:moveTo>
                <a:lnTo>
                  <a:pt x="121" y="112"/>
                </a:lnTo>
                <a:lnTo>
                  <a:pt x="121" y="112"/>
                </a:lnTo>
                <a:lnTo>
                  <a:pt x="121" y="112"/>
                </a:lnTo>
                <a:lnTo>
                  <a:pt x="96" y="132"/>
                </a:lnTo>
                <a:lnTo>
                  <a:pt x="96" y="132"/>
                </a:lnTo>
                <a:lnTo>
                  <a:pt x="96" y="132"/>
                </a:lnTo>
                <a:lnTo>
                  <a:pt x="96" y="132"/>
                </a:lnTo>
                <a:lnTo>
                  <a:pt x="96" y="132"/>
                </a:lnTo>
                <a:lnTo>
                  <a:pt x="96" y="132"/>
                </a:lnTo>
                <a:lnTo>
                  <a:pt x="99" y="131"/>
                </a:lnTo>
                <a:lnTo>
                  <a:pt x="99" y="131"/>
                </a:lnTo>
                <a:lnTo>
                  <a:pt x="104" y="127"/>
                </a:lnTo>
                <a:lnTo>
                  <a:pt x="104" y="127"/>
                </a:lnTo>
                <a:lnTo>
                  <a:pt x="121" y="112"/>
                </a:lnTo>
                <a:lnTo>
                  <a:pt x="121" y="112"/>
                </a:lnTo>
                <a:lnTo>
                  <a:pt x="121" y="112"/>
                </a:lnTo>
                <a:lnTo>
                  <a:pt x="121" y="112"/>
                </a:lnTo>
                <a:lnTo>
                  <a:pt x="122" y="111"/>
                </a:lnTo>
                <a:lnTo>
                  <a:pt x="122" y="111"/>
                </a:lnTo>
                <a:lnTo>
                  <a:pt x="122" y="111"/>
                </a:lnTo>
                <a:lnTo>
                  <a:pt x="122" y="111"/>
                </a:lnTo>
                <a:lnTo>
                  <a:pt x="121" y="112"/>
                </a:lnTo>
                <a:lnTo>
                  <a:pt x="121" y="112"/>
                </a:lnTo>
                <a:close/>
                <a:moveTo>
                  <a:pt x="104" y="105"/>
                </a:moveTo>
                <a:lnTo>
                  <a:pt x="104" y="105"/>
                </a:lnTo>
                <a:lnTo>
                  <a:pt x="105" y="105"/>
                </a:lnTo>
                <a:lnTo>
                  <a:pt x="105" y="105"/>
                </a:lnTo>
                <a:lnTo>
                  <a:pt x="123" y="91"/>
                </a:lnTo>
                <a:lnTo>
                  <a:pt x="123" y="91"/>
                </a:lnTo>
                <a:lnTo>
                  <a:pt x="138" y="81"/>
                </a:lnTo>
                <a:lnTo>
                  <a:pt x="138" y="81"/>
                </a:lnTo>
                <a:lnTo>
                  <a:pt x="139" y="81"/>
                </a:lnTo>
                <a:lnTo>
                  <a:pt x="139" y="81"/>
                </a:lnTo>
                <a:lnTo>
                  <a:pt x="139" y="77"/>
                </a:lnTo>
                <a:lnTo>
                  <a:pt x="139" y="77"/>
                </a:lnTo>
                <a:lnTo>
                  <a:pt x="138" y="77"/>
                </a:lnTo>
                <a:lnTo>
                  <a:pt x="138" y="77"/>
                </a:lnTo>
                <a:lnTo>
                  <a:pt x="104" y="105"/>
                </a:lnTo>
                <a:lnTo>
                  <a:pt x="104" y="105"/>
                </a:lnTo>
                <a:lnTo>
                  <a:pt x="104" y="105"/>
                </a:lnTo>
                <a:lnTo>
                  <a:pt x="104" y="105"/>
                </a:lnTo>
                <a:lnTo>
                  <a:pt x="102" y="107"/>
                </a:lnTo>
                <a:lnTo>
                  <a:pt x="102" y="107"/>
                </a:lnTo>
                <a:lnTo>
                  <a:pt x="102" y="107"/>
                </a:lnTo>
                <a:lnTo>
                  <a:pt x="102" y="107"/>
                </a:lnTo>
                <a:lnTo>
                  <a:pt x="104" y="105"/>
                </a:lnTo>
                <a:lnTo>
                  <a:pt x="104" y="105"/>
                </a:lnTo>
                <a:close/>
                <a:moveTo>
                  <a:pt x="60" y="53"/>
                </a:moveTo>
                <a:lnTo>
                  <a:pt x="60" y="53"/>
                </a:lnTo>
                <a:lnTo>
                  <a:pt x="58" y="54"/>
                </a:lnTo>
                <a:lnTo>
                  <a:pt x="58" y="54"/>
                </a:lnTo>
                <a:lnTo>
                  <a:pt x="54" y="57"/>
                </a:lnTo>
                <a:lnTo>
                  <a:pt x="54" y="57"/>
                </a:lnTo>
                <a:lnTo>
                  <a:pt x="20" y="85"/>
                </a:lnTo>
                <a:lnTo>
                  <a:pt x="20" y="85"/>
                </a:lnTo>
                <a:lnTo>
                  <a:pt x="8" y="95"/>
                </a:lnTo>
                <a:lnTo>
                  <a:pt x="8" y="95"/>
                </a:lnTo>
                <a:lnTo>
                  <a:pt x="7" y="95"/>
                </a:lnTo>
                <a:lnTo>
                  <a:pt x="7" y="95"/>
                </a:lnTo>
                <a:lnTo>
                  <a:pt x="7" y="98"/>
                </a:lnTo>
                <a:lnTo>
                  <a:pt x="7" y="98"/>
                </a:lnTo>
                <a:lnTo>
                  <a:pt x="7" y="101"/>
                </a:lnTo>
                <a:lnTo>
                  <a:pt x="7" y="101"/>
                </a:lnTo>
                <a:lnTo>
                  <a:pt x="7" y="100"/>
                </a:lnTo>
                <a:lnTo>
                  <a:pt x="7" y="100"/>
                </a:lnTo>
                <a:lnTo>
                  <a:pt x="17" y="90"/>
                </a:lnTo>
                <a:lnTo>
                  <a:pt x="17" y="90"/>
                </a:lnTo>
                <a:lnTo>
                  <a:pt x="37" y="71"/>
                </a:lnTo>
                <a:lnTo>
                  <a:pt x="58" y="54"/>
                </a:lnTo>
                <a:lnTo>
                  <a:pt x="58" y="54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lnTo>
                  <a:pt x="60" y="53"/>
                </a:lnTo>
                <a:close/>
                <a:moveTo>
                  <a:pt x="48" y="54"/>
                </a:moveTo>
                <a:lnTo>
                  <a:pt x="48" y="54"/>
                </a:lnTo>
                <a:lnTo>
                  <a:pt x="47" y="54"/>
                </a:lnTo>
                <a:lnTo>
                  <a:pt x="47" y="54"/>
                </a:lnTo>
                <a:lnTo>
                  <a:pt x="23" y="74"/>
                </a:lnTo>
                <a:lnTo>
                  <a:pt x="23" y="74"/>
                </a:lnTo>
                <a:lnTo>
                  <a:pt x="7" y="87"/>
                </a:lnTo>
                <a:lnTo>
                  <a:pt x="7" y="87"/>
                </a:lnTo>
                <a:lnTo>
                  <a:pt x="7" y="93"/>
                </a:lnTo>
                <a:lnTo>
                  <a:pt x="7" y="93"/>
                </a:lnTo>
                <a:lnTo>
                  <a:pt x="7" y="93"/>
                </a:lnTo>
                <a:lnTo>
                  <a:pt x="7" y="93"/>
                </a:lnTo>
                <a:lnTo>
                  <a:pt x="7" y="93"/>
                </a:lnTo>
                <a:lnTo>
                  <a:pt x="7" y="93"/>
                </a:lnTo>
                <a:lnTo>
                  <a:pt x="15" y="84"/>
                </a:lnTo>
                <a:lnTo>
                  <a:pt x="15" y="84"/>
                </a:lnTo>
                <a:lnTo>
                  <a:pt x="31" y="68"/>
                </a:lnTo>
                <a:lnTo>
                  <a:pt x="47" y="54"/>
                </a:lnTo>
                <a:lnTo>
                  <a:pt x="47" y="54"/>
                </a:lnTo>
                <a:lnTo>
                  <a:pt x="48" y="54"/>
                </a:lnTo>
                <a:lnTo>
                  <a:pt x="48" y="54"/>
                </a:lnTo>
                <a:lnTo>
                  <a:pt x="48" y="53"/>
                </a:lnTo>
                <a:lnTo>
                  <a:pt x="48" y="53"/>
                </a:lnTo>
                <a:lnTo>
                  <a:pt x="48" y="53"/>
                </a:lnTo>
                <a:lnTo>
                  <a:pt x="48" y="53"/>
                </a:lnTo>
                <a:lnTo>
                  <a:pt x="48" y="54"/>
                </a:lnTo>
                <a:lnTo>
                  <a:pt x="48" y="54"/>
                </a:lnTo>
                <a:close/>
                <a:moveTo>
                  <a:pt x="111" y="124"/>
                </a:moveTo>
                <a:lnTo>
                  <a:pt x="111" y="124"/>
                </a:lnTo>
                <a:lnTo>
                  <a:pt x="112" y="124"/>
                </a:lnTo>
                <a:lnTo>
                  <a:pt x="112" y="124"/>
                </a:lnTo>
                <a:lnTo>
                  <a:pt x="123" y="114"/>
                </a:lnTo>
                <a:lnTo>
                  <a:pt x="123" y="114"/>
                </a:lnTo>
                <a:lnTo>
                  <a:pt x="136" y="105"/>
                </a:lnTo>
                <a:lnTo>
                  <a:pt x="136" y="105"/>
                </a:lnTo>
                <a:lnTo>
                  <a:pt x="136" y="104"/>
                </a:lnTo>
                <a:lnTo>
                  <a:pt x="136" y="104"/>
                </a:lnTo>
                <a:lnTo>
                  <a:pt x="138" y="95"/>
                </a:lnTo>
                <a:lnTo>
                  <a:pt x="138" y="95"/>
                </a:lnTo>
                <a:lnTo>
                  <a:pt x="138" y="94"/>
                </a:lnTo>
                <a:lnTo>
                  <a:pt x="138" y="94"/>
                </a:lnTo>
                <a:lnTo>
                  <a:pt x="119" y="108"/>
                </a:lnTo>
                <a:lnTo>
                  <a:pt x="105" y="122"/>
                </a:lnTo>
                <a:lnTo>
                  <a:pt x="105" y="122"/>
                </a:lnTo>
                <a:lnTo>
                  <a:pt x="106" y="121"/>
                </a:lnTo>
                <a:lnTo>
                  <a:pt x="106" y="121"/>
                </a:lnTo>
                <a:lnTo>
                  <a:pt x="131" y="103"/>
                </a:lnTo>
                <a:lnTo>
                  <a:pt x="131" y="103"/>
                </a:lnTo>
                <a:lnTo>
                  <a:pt x="133" y="100"/>
                </a:lnTo>
                <a:lnTo>
                  <a:pt x="133" y="100"/>
                </a:lnTo>
                <a:lnTo>
                  <a:pt x="136" y="100"/>
                </a:lnTo>
                <a:lnTo>
                  <a:pt x="136" y="100"/>
                </a:lnTo>
                <a:lnTo>
                  <a:pt x="136" y="103"/>
                </a:lnTo>
                <a:lnTo>
                  <a:pt x="136" y="103"/>
                </a:lnTo>
                <a:lnTo>
                  <a:pt x="132" y="105"/>
                </a:lnTo>
                <a:lnTo>
                  <a:pt x="132" y="105"/>
                </a:lnTo>
                <a:lnTo>
                  <a:pt x="112" y="124"/>
                </a:lnTo>
                <a:lnTo>
                  <a:pt x="112" y="124"/>
                </a:lnTo>
                <a:lnTo>
                  <a:pt x="111" y="124"/>
                </a:lnTo>
                <a:lnTo>
                  <a:pt x="111" y="124"/>
                </a:lnTo>
                <a:lnTo>
                  <a:pt x="111" y="124"/>
                </a:lnTo>
                <a:lnTo>
                  <a:pt x="111" y="124"/>
                </a:lnTo>
                <a:lnTo>
                  <a:pt x="111" y="125"/>
                </a:lnTo>
                <a:lnTo>
                  <a:pt x="111" y="125"/>
                </a:lnTo>
                <a:lnTo>
                  <a:pt x="111" y="124"/>
                </a:lnTo>
                <a:lnTo>
                  <a:pt x="111" y="124"/>
                </a:lnTo>
                <a:close/>
                <a:moveTo>
                  <a:pt x="82" y="112"/>
                </a:moveTo>
                <a:lnTo>
                  <a:pt x="82" y="112"/>
                </a:lnTo>
                <a:lnTo>
                  <a:pt x="82" y="112"/>
                </a:lnTo>
                <a:lnTo>
                  <a:pt x="82" y="112"/>
                </a:lnTo>
                <a:lnTo>
                  <a:pt x="105" y="95"/>
                </a:lnTo>
                <a:lnTo>
                  <a:pt x="128" y="80"/>
                </a:lnTo>
                <a:lnTo>
                  <a:pt x="128" y="80"/>
                </a:lnTo>
                <a:lnTo>
                  <a:pt x="138" y="73"/>
                </a:lnTo>
                <a:lnTo>
                  <a:pt x="138" y="73"/>
                </a:lnTo>
                <a:lnTo>
                  <a:pt x="139" y="71"/>
                </a:lnTo>
                <a:lnTo>
                  <a:pt x="139" y="71"/>
                </a:lnTo>
                <a:lnTo>
                  <a:pt x="139" y="67"/>
                </a:lnTo>
                <a:lnTo>
                  <a:pt x="139" y="67"/>
                </a:lnTo>
                <a:lnTo>
                  <a:pt x="138" y="67"/>
                </a:lnTo>
                <a:lnTo>
                  <a:pt x="138" y="67"/>
                </a:lnTo>
                <a:lnTo>
                  <a:pt x="119" y="83"/>
                </a:lnTo>
                <a:lnTo>
                  <a:pt x="119" y="83"/>
                </a:lnTo>
                <a:lnTo>
                  <a:pt x="82" y="112"/>
                </a:lnTo>
                <a:lnTo>
                  <a:pt x="82" y="112"/>
                </a:lnTo>
                <a:lnTo>
                  <a:pt x="82" y="112"/>
                </a:lnTo>
                <a:lnTo>
                  <a:pt x="82" y="112"/>
                </a:lnTo>
                <a:lnTo>
                  <a:pt x="81" y="114"/>
                </a:lnTo>
                <a:lnTo>
                  <a:pt x="81" y="114"/>
                </a:lnTo>
                <a:lnTo>
                  <a:pt x="81" y="114"/>
                </a:lnTo>
                <a:lnTo>
                  <a:pt x="81" y="114"/>
                </a:lnTo>
                <a:lnTo>
                  <a:pt x="82" y="112"/>
                </a:lnTo>
                <a:lnTo>
                  <a:pt x="82" y="112"/>
                </a:lnTo>
                <a:close/>
                <a:moveTo>
                  <a:pt x="91" y="67"/>
                </a:moveTo>
                <a:lnTo>
                  <a:pt x="91" y="67"/>
                </a:lnTo>
                <a:lnTo>
                  <a:pt x="92" y="67"/>
                </a:lnTo>
                <a:lnTo>
                  <a:pt x="92" y="67"/>
                </a:lnTo>
                <a:lnTo>
                  <a:pt x="114" y="51"/>
                </a:lnTo>
                <a:lnTo>
                  <a:pt x="135" y="37"/>
                </a:lnTo>
                <a:lnTo>
                  <a:pt x="135" y="37"/>
                </a:lnTo>
                <a:lnTo>
                  <a:pt x="138" y="37"/>
                </a:lnTo>
                <a:lnTo>
                  <a:pt x="138" y="37"/>
                </a:lnTo>
                <a:lnTo>
                  <a:pt x="135" y="31"/>
                </a:lnTo>
                <a:lnTo>
                  <a:pt x="135" y="31"/>
                </a:lnTo>
                <a:lnTo>
                  <a:pt x="133" y="33"/>
                </a:lnTo>
                <a:lnTo>
                  <a:pt x="133" y="33"/>
                </a:lnTo>
                <a:lnTo>
                  <a:pt x="112" y="50"/>
                </a:lnTo>
                <a:lnTo>
                  <a:pt x="91" y="67"/>
                </a:lnTo>
                <a:lnTo>
                  <a:pt x="91" y="67"/>
                </a:lnTo>
                <a:lnTo>
                  <a:pt x="91" y="67"/>
                </a:lnTo>
                <a:lnTo>
                  <a:pt x="91" y="67"/>
                </a:lnTo>
                <a:lnTo>
                  <a:pt x="89" y="68"/>
                </a:lnTo>
                <a:lnTo>
                  <a:pt x="89" y="68"/>
                </a:lnTo>
                <a:lnTo>
                  <a:pt x="89" y="68"/>
                </a:lnTo>
                <a:lnTo>
                  <a:pt x="89" y="68"/>
                </a:lnTo>
                <a:lnTo>
                  <a:pt x="91" y="67"/>
                </a:lnTo>
                <a:lnTo>
                  <a:pt x="91" y="67"/>
                </a:lnTo>
                <a:close/>
                <a:moveTo>
                  <a:pt x="77" y="110"/>
                </a:moveTo>
                <a:lnTo>
                  <a:pt x="77" y="110"/>
                </a:lnTo>
                <a:lnTo>
                  <a:pt x="78" y="110"/>
                </a:lnTo>
                <a:lnTo>
                  <a:pt x="78" y="110"/>
                </a:lnTo>
                <a:lnTo>
                  <a:pt x="114" y="81"/>
                </a:lnTo>
                <a:lnTo>
                  <a:pt x="114" y="81"/>
                </a:lnTo>
                <a:lnTo>
                  <a:pt x="138" y="64"/>
                </a:lnTo>
                <a:lnTo>
                  <a:pt x="138" y="64"/>
                </a:lnTo>
                <a:lnTo>
                  <a:pt x="139" y="63"/>
                </a:lnTo>
                <a:lnTo>
                  <a:pt x="139" y="61"/>
                </a:lnTo>
                <a:lnTo>
                  <a:pt x="139" y="61"/>
                </a:lnTo>
                <a:lnTo>
                  <a:pt x="139" y="58"/>
                </a:lnTo>
                <a:lnTo>
                  <a:pt x="139" y="58"/>
                </a:lnTo>
                <a:lnTo>
                  <a:pt x="138" y="58"/>
                </a:lnTo>
                <a:lnTo>
                  <a:pt x="138" y="58"/>
                </a:lnTo>
                <a:lnTo>
                  <a:pt x="128" y="67"/>
                </a:lnTo>
                <a:lnTo>
                  <a:pt x="128" y="67"/>
                </a:lnTo>
                <a:lnTo>
                  <a:pt x="102" y="87"/>
                </a:lnTo>
                <a:lnTo>
                  <a:pt x="78" y="108"/>
                </a:lnTo>
                <a:lnTo>
                  <a:pt x="78" y="108"/>
                </a:lnTo>
                <a:lnTo>
                  <a:pt x="77" y="110"/>
                </a:lnTo>
                <a:lnTo>
                  <a:pt x="77" y="110"/>
                </a:lnTo>
                <a:lnTo>
                  <a:pt x="75" y="111"/>
                </a:lnTo>
                <a:lnTo>
                  <a:pt x="75" y="111"/>
                </a:lnTo>
                <a:lnTo>
                  <a:pt x="75" y="111"/>
                </a:lnTo>
                <a:lnTo>
                  <a:pt x="75" y="111"/>
                </a:lnTo>
                <a:lnTo>
                  <a:pt x="77" y="110"/>
                </a:lnTo>
                <a:lnTo>
                  <a:pt x="77" y="110"/>
                </a:lnTo>
                <a:close/>
                <a:moveTo>
                  <a:pt x="45" y="85"/>
                </a:moveTo>
                <a:lnTo>
                  <a:pt x="45" y="85"/>
                </a:lnTo>
                <a:lnTo>
                  <a:pt x="47" y="85"/>
                </a:lnTo>
                <a:lnTo>
                  <a:pt x="47" y="85"/>
                </a:lnTo>
                <a:lnTo>
                  <a:pt x="67" y="68"/>
                </a:lnTo>
                <a:lnTo>
                  <a:pt x="88" y="51"/>
                </a:lnTo>
                <a:lnTo>
                  <a:pt x="88" y="51"/>
                </a:lnTo>
                <a:lnTo>
                  <a:pt x="114" y="33"/>
                </a:lnTo>
                <a:lnTo>
                  <a:pt x="114" y="33"/>
                </a:lnTo>
                <a:lnTo>
                  <a:pt x="122" y="27"/>
                </a:lnTo>
                <a:lnTo>
                  <a:pt x="122" y="27"/>
                </a:lnTo>
                <a:lnTo>
                  <a:pt x="123" y="26"/>
                </a:lnTo>
                <a:lnTo>
                  <a:pt x="123" y="26"/>
                </a:lnTo>
                <a:lnTo>
                  <a:pt x="125" y="27"/>
                </a:lnTo>
                <a:lnTo>
                  <a:pt x="125" y="27"/>
                </a:lnTo>
                <a:lnTo>
                  <a:pt x="125" y="29"/>
                </a:lnTo>
                <a:lnTo>
                  <a:pt x="125" y="29"/>
                </a:lnTo>
                <a:lnTo>
                  <a:pt x="123" y="29"/>
                </a:lnTo>
                <a:lnTo>
                  <a:pt x="123" y="29"/>
                </a:lnTo>
                <a:lnTo>
                  <a:pt x="116" y="34"/>
                </a:lnTo>
                <a:lnTo>
                  <a:pt x="116" y="34"/>
                </a:lnTo>
                <a:lnTo>
                  <a:pt x="91" y="57"/>
                </a:lnTo>
                <a:lnTo>
                  <a:pt x="65" y="80"/>
                </a:lnTo>
                <a:lnTo>
                  <a:pt x="65" y="80"/>
                </a:lnTo>
                <a:lnTo>
                  <a:pt x="38" y="105"/>
                </a:lnTo>
                <a:lnTo>
                  <a:pt x="38" y="105"/>
                </a:lnTo>
                <a:lnTo>
                  <a:pt x="37" y="107"/>
                </a:lnTo>
                <a:lnTo>
                  <a:pt x="37" y="107"/>
                </a:lnTo>
                <a:lnTo>
                  <a:pt x="84" y="67"/>
                </a:lnTo>
                <a:lnTo>
                  <a:pt x="84" y="67"/>
                </a:lnTo>
                <a:lnTo>
                  <a:pt x="109" y="49"/>
                </a:lnTo>
                <a:lnTo>
                  <a:pt x="135" y="30"/>
                </a:lnTo>
                <a:lnTo>
                  <a:pt x="135" y="30"/>
                </a:lnTo>
                <a:lnTo>
                  <a:pt x="131" y="24"/>
                </a:lnTo>
                <a:lnTo>
                  <a:pt x="125" y="19"/>
                </a:lnTo>
                <a:lnTo>
                  <a:pt x="125" y="19"/>
                </a:lnTo>
                <a:lnTo>
                  <a:pt x="123" y="20"/>
                </a:lnTo>
                <a:lnTo>
                  <a:pt x="123" y="20"/>
                </a:lnTo>
                <a:lnTo>
                  <a:pt x="121" y="23"/>
                </a:lnTo>
                <a:lnTo>
                  <a:pt x="121" y="23"/>
                </a:lnTo>
                <a:lnTo>
                  <a:pt x="91" y="47"/>
                </a:lnTo>
                <a:lnTo>
                  <a:pt x="91" y="47"/>
                </a:lnTo>
                <a:lnTo>
                  <a:pt x="47" y="84"/>
                </a:lnTo>
                <a:lnTo>
                  <a:pt x="47" y="84"/>
                </a:lnTo>
                <a:lnTo>
                  <a:pt x="45" y="85"/>
                </a:lnTo>
                <a:lnTo>
                  <a:pt x="45" y="85"/>
                </a:lnTo>
                <a:lnTo>
                  <a:pt x="44" y="87"/>
                </a:lnTo>
                <a:lnTo>
                  <a:pt x="44" y="87"/>
                </a:lnTo>
                <a:lnTo>
                  <a:pt x="44" y="87"/>
                </a:lnTo>
                <a:lnTo>
                  <a:pt x="44" y="87"/>
                </a:lnTo>
                <a:lnTo>
                  <a:pt x="45" y="85"/>
                </a:lnTo>
                <a:lnTo>
                  <a:pt x="45" y="85"/>
                </a:lnTo>
                <a:close/>
                <a:moveTo>
                  <a:pt x="74" y="78"/>
                </a:moveTo>
                <a:lnTo>
                  <a:pt x="74" y="78"/>
                </a:lnTo>
                <a:lnTo>
                  <a:pt x="74" y="78"/>
                </a:lnTo>
                <a:lnTo>
                  <a:pt x="74" y="78"/>
                </a:lnTo>
                <a:lnTo>
                  <a:pt x="61" y="88"/>
                </a:lnTo>
                <a:lnTo>
                  <a:pt x="61" y="88"/>
                </a:lnTo>
                <a:lnTo>
                  <a:pt x="28" y="117"/>
                </a:lnTo>
                <a:lnTo>
                  <a:pt x="28" y="117"/>
                </a:lnTo>
                <a:lnTo>
                  <a:pt x="23" y="122"/>
                </a:lnTo>
                <a:lnTo>
                  <a:pt x="23" y="122"/>
                </a:lnTo>
                <a:lnTo>
                  <a:pt x="21" y="122"/>
                </a:lnTo>
                <a:lnTo>
                  <a:pt x="21" y="122"/>
                </a:lnTo>
                <a:lnTo>
                  <a:pt x="21" y="122"/>
                </a:lnTo>
                <a:lnTo>
                  <a:pt x="21" y="122"/>
                </a:lnTo>
                <a:lnTo>
                  <a:pt x="20" y="121"/>
                </a:lnTo>
                <a:lnTo>
                  <a:pt x="20" y="121"/>
                </a:lnTo>
                <a:lnTo>
                  <a:pt x="21" y="120"/>
                </a:lnTo>
                <a:lnTo>
                  <a:pt x="21" y="120"/>
                </a:lnTo>
                <a:lnTo>
                  <a:pt x="25" y="115"/>
                </a:lnTo>
                <a:lnTo>
                  <a:pt x="25" y="115"/>
                </a:lnTo>
                <a:lnTo>
                  <a:pt x="62" y="78"/>
                </a:lnTo>
                <a:lnTo>
                  <a:pt x="82" y="61"/>
                </a:lnTo>
                <a:lnTo>
                  <a:pt x="102" y="44"/>
                </a:lnTo>
                <a:lnTo>
                  <a:pt x="102" y="44"/>
                </a:lnTo>
                <a:lnTo>
                  <a:pt x="102" y="43"/>
                </a:lnTo>
                <a:lnTo>
                  <a:pt x="102" y="43"/>
                </a:lnTo>
                <a:lnTo>
                  <a:pt x="104" y="43"/>
                </a:lnTo>
                <a:lnTo>
                  <a:pt x="104" y="43"/>
                </a:lnTo>
                <a:lnTo>
                  <a:pt x="104" y="43"/>
                </a:lnTo>
                <a:lnTo>
                  <a:pt x="104" y="43"/>
                </a:lnTo>
                <a:lnTo>
                  <a:pt x="102" y="44"/>
                </a:lnTo>
                <a:lnTo>
                  <a:pt x="102" y="44"/>
                </a:lnTo>
                <a:lnTo>
                  <a:pt x="102" y="44"/>
                </a:lnTo>
                <a:lnTo>
                  <a:pt x="102" y="44"/>
                </a:lnTo>
                <a:lnTo>
                  <a:pt x="71" y="67"/>
                </a:lnTo>
                <a:lnTo>
                  <a:pt x="71" y="67"/>
                </a:lnTo>
                <a:lnTo>
                  <a:pt x="23" y="108"/>
                </a:lnTo>
                <a:lnTo>
                  <a:pt x="23" y="108"/>
                </a:lnTo>
                <a:lnTo>
                  <a:pt x="15" y="114"/>
                </a:lnTo>
                <a:lnTo>
                  <a:pt x="15" y="114"/>
                </a:lnTo>
                <a:lnTo>
                  <a:pt x="14" y="115"/>
                </a:lnTo>
                <a:lnTo>
                  <a:pt x="14" y="115"/>
                </a:lnTo>
                <a:lnTo>
                  <a:pt x="13" y="115"/>
                </a:lnTo>
                <a:lnTo>
                  <a:pt x="13" y="115"/>
                </a:lnTo>
                <a:lnTo>
                  <a:pt x="13" y="114"/>
                </a:lnTo>
                <a:lnTo>
                  <a:pt x="13" y="114"/>
                </a:lnTo>
                <a:lnTo>
                  <a:pt x="14" y="112"/>
                </a:lnTo>
                <a:lnTo>
                  <a:pt x="14" y="112"/>
                </a:lnTo>
                <a:lnTo>
                  <a:pt x="15" y="111"/>
                </a:lnTo>
                <a:lnTo>
                  <a:pt x="15" y="111"/>
                </a:lnTo>
                <a:lnTo>
                  <a:pt x="44" y="85"/>
                </a:lnTo>
                <a:lnTo>
                  <a:pt x="44" y="85"/>
                </a:lnTo>
                <a:lnTo>
                  <a:pt x="87" y="49"/>
                </a:lnTo>
                <a:lnTo>
                  <a:pt x="87" y="49"/>
                </a:lnTo>
                <a:lnTo>
                  <a:pt x="87" y="47"/>
                </a:lnTo>
                <a:lnTo>
                  <a:pt x="87" y="47"/>
                </a:lnTo>
                <a:lnTo>
                  <a:pt x="85" y="49"/>
                </a:lnTo>
                <a:lnTo>
                  <a:pt x="85" y="49"/>
                </a:lnTo>
                <a:lnTo>
                  <a:pt x="69" y="61"/>
                </a:lnTo>
                <a:lnTo>
                  <a:pt x="69" y="61"/>
                </a:lnTo>
                <a:lnTo>
                  <a:pt x="30" y="95"/>
                </a:lnTo>
                <a:lnTo>
                  <a:pt x="30" y="95"/>
                </a:lnTo>
                <a:lnTo>
                  <a:pt x="15" y="107"/>
                </a:lnTo>
                <a:lnTo>
                  <a:pt x="15" y="107"/>
                </a:lnTo>
                <a:lnTo>
                  <a:pt x="15" y="108"/>
                </a:lnTo>
                <a:lnTo>
                  <a:pt x="15" y="108"/>
                </a:lnTo>
                <a:lnTo>
                  <a:pt x="14" y="108"/>
                </a:lnTo>
                <a:lnTo>
                  <a:pt x="14" y="108"/>
                </a:lnTo>
                <a:lnTo>
                  <a:pt x="13" y="107"/>
                </a:lnTo>
                <a:lnTo>
                  <a:pt x="13" y="107"/>
                </a:lnTo>
                <a:lnTo>
                  <a:pt x="14" y="105"/>
                </a:lnTo>
                <a:lnTo>
                  <a:pt x="14" y="105"/>
                </a:lnTo>
                <a:lnTo>
                  <a:pt x="17" y="103"/>
                </a:lnTo>
                <a:lnTo>
                  <a:pt x="17" y="103"/>
                </a:lnTo>
                <a:lnTo>
                  <a:pt x="33" y="87"/>
                </a:lnTo>
                <a:lnTo>
                  <a:pt x="33" y="87"/>
                </a:lnTo>
                <a:lnTo>
                  <a:pt x="64" y="60"/>
                </a:lnTo>
                <a:lnTo>
                  <a:pt x="95" y="33"/>
                </a:lnTo>
                <a:lnTo>
                  <a:pt x="95" y="33"/>
                </a:lnTo>
                <a:lnTo>
                  <a:pt x="95" y="33"/>
                </a:lnTo>
                <a:lnTo>
                  <a:pt x="95" y="33"/>
                </a:lnTo>
                <a:lnTo>
                  <a:pt x="94" y="33"/>
                </a:lnTo>
                <a:lnTo>
                  <a:pt x="94" y="33"/>
                </a:lnTo>
                <a:lnTo>
                  <a:pt x="60" y="60"/>
                </a:lnTo>
                <a:lnTo>
                  <a:pt x="60" y="60"/>
                </a:lnTo>
                <a:lnTo>
                  <a:pt x="27" y="88"/>
                </a:lnTo>
                <a:lnTo>
                  <a:pt x="27" y="88"/>
                </a:lnTo>
                <a:lnTo>
                  <a:pt x="7" y="105"/>
                </a:lnTo>
                <a:lnTo>
                  <a:pt x="7" y="105"/>
                </a:lnTo>
                <a:lnTo>
                  <a:pt x="7" y="108"/>
                </a:lnTo>
                <a:lnTo>
                  <a:pt x="7" y="108"/>
                </a:lnTo>
                <a:lnTo>
                  <a:pt x="8" y="115"/>
                </a:lnTo>
                <a:lnTo>
                  <a:pt x="10" y="121"/>
                </a:lnTo>
                <a:lnTo>
                  <a:pt x="10" y="121"/>
                </a:lnTo>
                <a:lnTo>
                  <a:pt x="15" y="127"/>
                </a:lnTo>
                <a:lnTo>
                  <a:pt x="15" y="127"/>
                </a:lnTo>
                <a:lnTo>
                  <a:pt x="17" y="128"/>
                </a:lnTo>
                <a:lnTo>
                  <a:pt x="17" y="128"/>
                </a:lnTo>
                <a:lnTo>
                  <a:pt x="18" y="128"/>
                </a:lnTo>
                <a:lnTo>
                  <a:pt x="18" y="128"/>
                </a:lnTo>
                <a:lnTo>
                  <a:pt x="33" y="115"/>
                </a:lnTo>
                <a:lnTo>
                  <a:pt x="33" y="115"/>
                </a:lnTo>
                <a:lnTo>
                  <a:pt x="74" y="80"/>
                </a:lnTo>
                <a:lnTo>
                  <a:pt x="74" y="80"/>
                </a:lnTo>
                <a:lnTo>
                  <a:pt x="74" y="78"/>
                </a:lnTo>
                <a:lnTo>
                  <a:pt x="74" y="78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4" y="78"/>
                </a:lnTo>
                <a:lnTo>
                  <a:pt x="74" y="78"/>
                </a:lnTo>
                <a:close/>
                <a:moveTo>
                  <a:pt x="15" y="85"/>
                </a:moveTo>
                <a:lnTo>
                  <a:pt x="15" y="85"/>
                </a:lnTo>
                <a:lnTo>
                  <a:pt x="15" y="87"/>
                </a:lnTo>
                <a:lnTo>
                  <a:pt x="15" y="87"/>
                </a:lnTo>
                <a:lnTo>
                  <a:pt x="17" y="85"/>
                </a:lnTo>
                <a:lnTo>
                  <a:pt x="17" y="85"/>
                </a:lnTo>
                <a:lnTo>
                  <a:pt x="40" y="67"/>
                </a:lnTo>
                <a:lnTo>
                  <a:pt x="40" y="67"/>
                </a:lnTo>
                <a:lnTo>
                  <a:pt x="64" y="47"/>
                </a:lnTo>
                <a:lnTo>
                  <a:pt x="88" y="29"/>
                </a:lnTo>
                <a:lnTo>
                  <a:pt x="88" y="29"/>
                </a:lnTo>
                <a:lnTo>
                  <a:pt x="108" y="16"/>
                </a:lnTo>
                <a:lnTo>
                  <a:pt x="108" y="16"/>
                </a:lnTo>
                <a:lnTo>
                  <a:pt x="109" y="16"/>
                </a:lnTo>
                <a:lnTo>
                  <a:pt x="109" y="16"/>
                </a:lnTo>
                <a:lnTo>
                  <a:pt x="111" y="16"/>
                </a:lnTo>
                <a:lnTo>
                  <a:pt x="111" y="16"/>
                </a:lnTo>
                <a:lnTo>
                  <a:pt x="111" y="17"/>
                </a:lnTo>
                <a:lnTo>
                  <a:pt x="111" y="17"/>
                </a:lnTo>
                <a:lnTo>
                  <a:pt x="109" y="19"/>
                </a:lnTo>
                <a:lnTo>
                  <a:pt x="109" y="19"/>
                </a:lnTo>
                <a:lnTo>
                  <a:pt x="94" y="30"/>
                </a:lnTo>
                <a:lnTo>
                  <a:pt x="94" y="30"/>
                </a:lnTo>
                <a:lnTo>
                  <a:pt x="67" y="50"/>
                </a:lnTo>
                <a:lnTo>
                  <a:pt x="40" y="73"/>
                </a:lnTo>
                <a:lnTo>
                  <a:pt x="40" y="73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21" y="90"/>
                </a:lnTo>
                <a:lnTo>
                  <a:pt x="68" y="51"/>
                </a:lnTo>
                <a:lnTo>
                  <a:pt x="68" y="51"/>
                </a:lnTo>
                <a:lnTo>
                  <a:pt x="92" y="33"/>
                </a:lnTo>
                <a:lnTo>
                  <a:pt x="116" y="14"/>
                </a:lnTo>
                <a:lnTo>
                  <a:pt x="116" y="14"/>
                </a:lnTo>
                <a:lnTo>
                  <a:pt x="115" y="14"/>
                </a:lnTo>
                <a:lnTo>
                  <a:pt x="115" y="14"/>
                </a:lnTo>
                <a:lnTo>
                  <a:pt x="102" y="10"/>
                </a:lnTo>
                <a:lnTo>
                  <a:pt x="102" y="10"/>
                </a:lnTo>
                <a:lnTo>
                  <a:pt x="94" y="10"/>
                </a:lnTo>
                <a:lnTo>
                  <a:pt x="94" y="10"/>
                </a:lnTo>
                <a:lnTo>
                  <a:pt x="89" y="9"/>
                </a:lnTo>
                <a:lnTo>
                  <a:pt x="89" y="9"/>
                </a:lnTo>
                <a:lnTo>
                  <a:pt x="89" y="10"/>
                </a:lnTo>
                <a:lnTo>
                  <a:pt x="89" y="12"/>
                </a:lnTo>
                <a:lnTo>
                  <a:pt x="89" y="12"/>
                </a:lnTo>
                <a:lnTo>
                  <a:pt x="87" y="13"/>
                </a:lnTo>
                <a:lnTo>
                  <a:pt x="87" y="13"/>
                </a:lnTo>
                <a:lnTo>
                  <a:pt x="60" y="33"/>
                </a:lnTo>
                <a:lnTo>
                  <a:pt x="35" y="54"/>
                </a:lnTo>
                <a:lnTo>
                  <a:pt x="35" y="54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21" y="67"/>
                </a:lnTo>
                <a:lnTo>
                  <a:pt x="50" y="44"/>
                </a:lnTo>
                <a:lnTo>
                  <a:pt x="50" y="44"/>
                </a:lnTo>
                <a:lnTo>
                  <a:pt x="71" y="29"/>
                </a:lnTo>
                <a:lnTo>
                  <a:pt x="92" y="13"/>
                </a:lnTo>
                <a:lnTo>
                  <a:pt x="92" y="13"/>
                </a:lnTo>
                <a:lnTo>
                  <a:pt x="94" y="13"/>
                </a:lnTo>
                <a:lnTo>
                  <a:pt x="94" y="13"/>
                </a:lnTo>
                <a:lnTo>
                  <a:pt x="95" y="13"/>
                </a:lnTo>
                <a:lnTo>
                  <a:pt x="95" y="13"/>
                </a:lnTo>
                <a:lnTo>
                  <a:pt x="95" y="14"/>
                </a:lnTo>
                <a:lnTo>
                  <a:pt x="95" y="14"/>
                </a:lnTo>
                <a:lnTo>
                  <a:pt x="94" y="14"/>
                </a:lnTo>
                <a:lnTo>
                  <a:pt x="94" y="14"/>
                </a:lnTo>
                <a:lnTo>
                  <a:pt x="85" y="22"/>
                </a:lnTo>
                <a:lnTo>
                  <a:pt x="85" y="22"/>
                </a:lnTo>
                <a:lnTo>
                  <a:pt x="60" y="40"/>
                </a:lnTo>
                <a:lnTo>
                  <a:pt x="35" y="60"/>
                </a:lnTo>
                <a:lnTo>
                  <a:pt x="35" y="60"/>
                </a:lnTo>
                <a:lnTo>
                  <a:pt x="15" y="77"/>
                </a:lnTo>
                <a:lnTo>
                  <a:pt x="15" y="77"/>
                </a:lnTo>
                <a:lnTo>
                  <a:pt x="14" y="78"/>
                </a:lnTo>
                <a:lnTo>
                  <a:pt x="14" y="78"/>
                </a:lnTo>
                <a:lnTo>
                  <a:pt x="15" y="77"/>
                </a:lnTo>
                <a:lnTo>
                  <a:pt x="15" y="77"/>
                </a:lnTo>
                <a:lnTo>
                  <a:pt x="37" y="60"/>
                </a:lnTo>
                <a:lnTo>
                  <a:pt x="37" y="60"/>
                </a:lnTo>
                <a:lnTo>
                  <a:pt x="68" y="34"/>
                </a:lnTo>
                <a:lnTo>
                  <a:pt x="101" y="12"/>
                </a:lnTo>
                <a:lnTo>
                  <a:pt x="101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13"/>
                </a:lnTo>
                <a:lnTo>
                  <a:pt x="102" y="13"/>
                </a:lnTo>
                <a:lnTo>
                  <a:pt x="102" y="13"/>
                </a:lnTo>
                <a:lnTo>
                  <a:pt x="102" y="13"/>
                </a:lnTo>
                <a:lnTo>
                  <a:pt x="98" y="17"/>
                </a:lnTo>
                <a:lnTo>
                  <a:pt x="98" y="17"/>
                </a:lnTo>
                <a:lnTo>
                  <a:pt x="57" y="49"/>
                </a:lnTo>
                <a:lnTo>
                  <a:pt x="57" y="49"/>
                </a:lnTo>
                <a:lnTo>
                  <a:pt x="35" y="67"/>
                </a:lnTo>
                <a:lnTo>
                  <a:pt x="17" y="85"/>
                </a:lnTo>
                <a:lnTo>
                  <a:pt x="17" y="85"/>
                </a:lnTo>
                <a:lnTo>
                  <a:pt x="15" y="85"/>
                </a:lnTo>
                <a:lnTo>
                  <a:pt x="15" y="85"/>
                </a:lnTo>
                <a:close/>
                <a:moveTo>
                  <a:pt x="118" y="51"/>
                </a:moveTo>
                <a:lnTo>
                  <a:pt x="118" y="51"/>
                </a:lnTo>
                <a:lnTo>
                  <a:pt x="118" y="51"/>
                </a:lnTo>
                <a:lnTo>
                  <a:pt x="118" y="51"/>
                </a:lnTo>
                <a:lnTo>
                  <a:pt x="116" y="51"/>
                </a:lnTo>
                <a:lnTo>
                  <a:pt x="116" y="51"/>
                </a:lnTo>
                <a:lnTo>
                  <a:pt x="84" y="76"/>
                </a:lnTo>
                <a:lnTo>
                  <a:pt x="51" y="103"/>
                </a:lnTo>
                <a:lnTo>
                  <a:pt x="51" y="103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8" y="131"/>
                </a:lnTo>
                <a:lnTo>
                  <a:pt x="37" y="132"/>
                </a:lnTo>
                <a:lnTo>
                  <a:pt x="37" y="132"/>
                </a:lnTo>
                <a:lnTo>
                  <a:pt x="38" y="131"/>
                </a:lnTo>
                <a:lnTo>
                  <a:pt x="38" y="131"/>
                </a:lnTo>
                <a:lnTo>
                  <a:pt x="52" y="118"/>
                </a:lnTo>
                <a:lnTo>
                  <a:pt x="52" y="118"/>
                </a:lnTo>
                <a:lnTo>
                  <a:pt x="79" y="94"/>
                </a:lnTo>
                <a:lnTo>
                  <a:pt x="106" y="71"/>
                </a:lnTo>
                <a:lnTo>
                  <a:pt x="106" y="71"/>
                </a:lnTo>
                <a:lnTo>
                  <a:pt x="136" y="49"/>
                </a:lnTo>
                <a:lnTo>
                  <a:pt x="136" y="49"/>
                </a:lnTo>
                <a:lnTo>
                  <a:pt x="138" y="47"/>
                </a:lnTo>
                <a:lnTo>
                  <a:pt x="138" y="47"/>
                </a:lnTo>
                <a:lnTo>
                  <a:pt x="135" y="49"/>
                </a:lnTo>
                <a:lnTo>
                  <a:pt x="135" y="49"/>
                </a:lnTo>
                <a:lnTo>
                  <a:pt x="121" y="58"/>
                </a:lnTo>
                <a:lnTo>
                  <a:pt x="106" y="68"/>
                </a:lnTo>
                <a:lnTo>
                  <a:pt x="106" y="68"/>
                </a:lnTo>
                <a:lnTo>
                  <a:pt x="79" y="90"/>
                </a:lnTo>
                <a:lnTo>
                  <a:pt x="54" y="112"/>
                </a:lnTo>
                <a:lnTo>
                  <a:pt x="54" y="112"/>
                </a:lnTo>
                <a:lnTo>
                  <a:pt x="37" y="128"/>
                </a:lnTo>
                <a:lnTo>
                  <a:pt x="37" y="128"/>
                </a:lnTo>
                <a:lnTo>
                  <a:pt x="34" y="130"/>
                </a:lnTo>
                <a:lnTo>
                  <a:pt x="34" y="130"/>
                </a:lnTo>
                <a:lnTo>
                  <a:pt x="33" y="130"/>
                </a:lnTo>
                <a:lnTo>
                  <a:pt x="33" y="130"/>
                </a:lnTo>
                <a:lnTo>
                  <a:pt x="33" y="128"/>
                </a:lnTo>
                <a:lnTo>
                  <a:pt x="33" y="128"/>
                </a:lnTo>
                <a:lnTo>
                  <a:pt x="34" y="128"/>
                </a:lnTo>
                <a:lnTo>
                  <a:pt x="34" y="128"/>
                </a:lnTo>
                <a:lnTo>
                  <a:pt x="35" y="125"/>
                </a:lnTo>
                <a:lnTo>
                  <a:pt x="35" y="125"/>
                </a:lnTo>
                <a:lnTo>
                  <a:pt x="47" y="114"/>
                </a:lnTo>
                <a:lnTo>
                  <a:pt x="47" y="114"/>
                </a:lnTo>
                <a:lnTo>
                  <a:pt x="81" y="83"/>
                </a:lnTo>
                <a:lnTo>
                  <a:pt x="116" y="53"/>
                </a:lnTo>
                <a:lnTo>
                  <a:pt x="116" y="53"/>
                </a:lnTo>
                <a:lnTo>
                  <a:pt x="118" y="51"/>
                </a:lnTo>
                <a:lnTo>
                  <a:pt x="118" y="51"/>
                </a:lnTo>
                <a:close/>
                <a:moveTo>
                  <a:pt x="10" y="49"/>
                </a:move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1" y="49"/>
                </a:lnTo>
                <a:lnTo>
                  <a:pt x="11" y="49"/>
                </a:lnTo>
                <a:lnTo>
                  <a:pt x="20" y="43"/>
                </a:lnTo>
                <a:lnTo>
                  <a:pt x="20" y="43"/>
                </a:lnTo>
                <a:lnTo>
                  <a:pt x="45" y="23"/>
                </a:lnTo>
                <a:lnTo>
                  <a:pt x="45" y="23"/>
                </a:lnTo>
                <a:lnTo>
                  <a:pt x="64" y="10"/>
                </a:lnTo>
                <a:lnTo>
                  <a:pt x="64" y="10"/>
                </a:lnTo>
                <a:lnTo>
                  <a:pt x="65" y="9"/>
                </a:lnTo>
                <a:lnTo>
                  <a:pt x="65" y="9"/>
                </a:lnTo>
                <a:lnTo>
                  <a:pt x="67" y="10"/>
                </a:lnTo>
                <a:lnTo>
                  <a:pt x="67" y="10"/>
                </a:lnTo>
                <a:lnTo>
                  <a:pt x="67" y="10"/>
                </a:lnTo>
                <a:lnTo>
                  <a:pt x="67" y="10"/>
                </a:lnTo>
                <a:lnTo>
                  <a:pt x="65" y="12"/>
                </a:lnTo>
                <a:lnTo>
                  <a:pt x="65" y="12"/>
                </a:lnTo>
                <a:lnTo>
                  <a:pt x="47" y="26"/>
                </a:lnTo>
                <a:lnTo>
                  <a:pt x="47" y="26"/>
                </a:lnTo>
                <a:lnTo>
                  <a:pt x="30" y="39"/>
                </a:lnTo>
                <a:lnTo>
                  <a:pt x="14" y="53"/>
                </a:lnTo>
                <a:lnTo>
                  <a:pt x="14" y="53"/>
                </a:lnTo>
                <a:lnTo>
                  <a:pt x="13" y="54"/>
                </a:lnTo>
                <a:lnTo>
                  <a:pt x="13" y="54"/>
                </a:lnTo>
                <a:lnTo>
                  <a:pt x="14" y="53"/>
                </a:lnTo>
                <a:lnTo>
                  <a:pt x="14" y="53"/>
                </a:lnTo>
                <a:lnTo>
                  <a:pt x="34" y="37"/>
                </a:lnTo>
                <a:lnTo>
                  <a:pt x="34" y="37"/>
                </a:lnTo>
                <a:lnTo>
                  <a:pt x="51" y="23"/>
                </a:lnTo>
                <a:lnTo>
                  <a:pt x="68" y="12"/>
                </a:lnTo>
                <a:lnTo>
                  <a:pt x="68" y="12"/>
                </a:lnTo>
                <a:lnTo>
                  <a:pt x="69" y="10"/>
                </a:lnTo>
                <a:lnTo>
                  <a:pt x="69" y="10"/>
                </a:lnTo>
                <a:lnTo>
                  <a:pt x="71" y="10"/>
                </a:lnTo>
                <a:lnTo>
                  <a:pt x="71" y="10"/>
                </a:lnTo>
                <a:lnTo>
                  <a:pt x="71" y="12"/>
                </a:lnTo>
                <a:lnTo>
                  <a:pt x="71" y="12"/>
                </a:lnTo>
                <a:lnTo>
                  <a:pt x="69" y="14"/>
                </a:lnTo>
                <a:lnTo>
                  <a:pt x="69" y="14"/>
                </a:lnTo>
                <a:lnTo>
                  <a:pt x="44" y="33"/>
                </a:lnTo>
                <a:lnTo>
                  <a:pt x="44" y="33"/>
                </a:lnTo>
                <a:lnTo>
                  <a:pt x="28" y="47"/>
                </a:lnTo>
                <a:lnTo>
                  <a:pt x="13" y="61"/>
                </a:lnTo>
                <a:lnTo>
                  <a:pt x="13" y="61"/>
                </a:lnTo>
                <a:lnTo>
                  <a:pt x="11" y="61"/>
                </a:lnTo>
                <a:lnTo>
                  <a:pt x="11" y="61"/>
                </a:lnTo>
                <a:lnTo>
                  <a:pt x="13" y="61"/>
                </a:lnTo>
                <a:lnTo>
                  <a:pt x="13" y="61"/>
                </a:lnTo>
                <a:lnTo>
                  <a:pt x="47" y="34"/>
                </a:lnTo>
                <a:lnTo>
                  <a:pt x="47" y="34"/>
                </a:lnTo>
                <a:lnTo>
                  <a:pt x="78" y="10"/>
                </a:lnTo>
                <a:lnTo>
                  <a:pt x="78" y="10"/>
                </a:lnTo>
                <a:lnTo>
                  <a:pt x="79" y="10"/>
                </a:lnTo>
                <a:lnTo>
                  <a:pt x="79" y="10"/>
                </a:lnTo>
                <a:lnTo>
                  <a:pt x="81" y="10"/>
                </a:lnTo>
                <a:lnTo>
                  <a:pt x="81" y="10"/>
                </a:lnTo>
                <a:lnTo>
                  <a:pt x="81" y="12"/>
                </a:lnTo>
                <a:lnTo>
                  <a:pt x="81" y="12"/>
                </a:lnTo>
                <a:lnTo>
                  <a:pt x="79" y="12"/>
                </a:lnTo>
                <a:lnTo>
                  <a:pt x="79" y="12"/>
                </a:lnTo>
                <a:lnTo>
                  <a:pt x="65" y="23"/>
                </a:lnTo>
                <a:lnTo>
                  <a:pt x="65" y="23"/>
                </a:lnTo>
                <a:lnTo>
                  <a:pt x="33" y="50"/>
                </a:lnTo>
                <a:lnTo>
                  <a:pt x="33" y="50"/>
                </a:lnTo>
                <a:lnTo>
                  <a:pt x="10" y="70"/>
                </a:lnTo>
                <a:lnTo>
                  <a:pt x="10" y="70"/>
                </a:lnTo>
                <a:lnTo>
                  <a:pt x="10" y="70"/>
                </a:lnTo>
                <a:lnTo>
                  <a:pt x="10" y="70"/>
                </a:lnTo>
                <a:lnTo>
                  <a:pt x="23" y="60"/>
                </a:lnTo>
                <a:lnTo>
                  <a:pt x="23" y="60"/>
                </a:lnTo>
                <a:lnTo>
                  <a:pt x="60" y="30"/>
                </a:lnTo>
                <a:lnTo>
                  <a:pt x="60" y="30"/>
                </a:lnTo>
                <a:lnTo>
                  <a:pt x="87" y="10"/>
                </a:lnTo>
                <a:lnTo>
                  <a:pt x="87" y="10"/>
                </a:lnTo>
                <a:lnTo>
                  <a:pt x="88" y="9"/>
                </a:lnTo>
                <a:lnTo>
                  <a:pt x="88" y="9"/>
                </a:lnTo>
                <a:lnTo>
                  <a:pt x="87" y="9"/>
                </a:lnTo>
                <a:lnTo>
                  <a:pt x="87" y="9"/>
                </a:lnTo>
                <a:lnTo>
                  <a:pt x="79" y="9"/>
                </a:lnTo>
                <a:lnTo>
                  <a:pt x="79" y="9"/>
                </a:lnTo>
                <a:lnTo>
                  <a:pt x="61" y="9"/>
                </a:lnTo>
                <a:lnTo>
                  <a:pt x="61" y="9"/>
                </a:lnTo>
                <a:lnTo>
                  <a:pt x="60" y="9"/>
                </a:lnTo>
                <a:lnTo>
                  <a:pt x="60" y="9"/>
                </a:lnTo>
                <a:lnTo>
                  <a:pt x="55" y="12"/>
                </a:lnTo>
                <a:lnTo>
                  <a:pt x="55" y="12"/>
                </a:lnTo>
                <a:lnTo>
                  <a:pt x="30" y="33"/>
                </a:lnTo>
                <a:lnTo>
                  <a:pt x="30" y="33"/>
                </a:lnTo>
                <a:lnTo>
                  <a:pt x="11" y="49"/>
                </a:lnTo>
                <a:lnTo>
                  <a:pt x="11" y="49"/>
                </a:lnTo>
                <a:lnTo>
                  <a:pt x="10" y="49"/>
                </a:lnTo>
                <a:lnTo>
                  <a:pt x="10" y="49"/>
                </a:lnTo>
                <a:close/>
                <a:moveTo>
                  <a:pt x="126" y="91"/>
                </a:moveTo>
                <a:lnTo>
                  <a:pt x="126" y="91"/>
                </a:lnTo>
                <a:lnTo>
                  <a:pt x="126" y="91"/>
                </a:lnTo>
                <a:lnTo>
                  <a:pt x="126" y="91"/>
                </a:lnTo>
                <a:lnTo>
                  <a:pt x="125" y="93"/>
                </a:lnTo>
                <a:lnTo>
                  <a:pt x="125" y="93"/>
                </a:lnTo>
                <a:lnTo>
                  <a:pt x="101" y="111"/>
                </a:lnTo>
                <a:lnTo>
                  <a:pt x="101" y="111"/>
                </a:lnTo>
                <a:lnTo>
                  <a:pt x="84" y="124"/>
                </a:lnTo>
                <a:lnTo>
                  <a:pt x="84" y="124"/>
                </a:lnTo>
                <a:lnTo>
                  <a:pt x="81" y="127"/>
                </a:lnTo>
                <a:lnTo>
                  <a:pt x="81" y="127"/>
                </a:lnTo>
                <a:lnTo>
                  <a:pt x="79" y="127"/>
                </a:lnTo>
                <a:lnTo>
                  <a:pt x="79" y="127"/>
                </a:lnTo>
                <a:lnTo>
                  <a:pt x="78" y="127"/>
                </a:lnTo>
                <a:lnTo>
                  <a:pt x="78" y="125"/>
                </a:lnTo>
                <a:lnTo>
                  <a:pt x="78" y="125"/>
                </a:lnTo>
                <a:lnTo>
                  <a:pt x="79" y="124"/>
                </a:lnTo>
                <a:lnTo>
                  <a:pt x="79" y="124"/>
                </a:lnTo>
                <a:lnTo>
                  <a:pt x="81" y="122"/>
                </a:lnTo>
                <a:lnTo>
                  <a:pt x="81" y="122"/>
                </a:lnTo>
                <a:lnTo>
                  <a:pt x="91" y="114"/>
                </a:lnTo>
                <a:lnTo>
                  <a:pt x="91" y="114"/>
                </a:lnTo>
                <a:lnTo>
                  <a:pt x="133" y="78"/>
                </a:lnTo>
                <a:lnTo>
                  <a:pt x="133" y="78"/>
                </a:lnTo>
                <a:lnTo>
                  <a:pt x="133" y="78"/>
                </a:lnTo>
                <a:lnTo>
                  <a:pt x="133" y="78"/>
                </a:lnTo>
                <a:lnTo>
                  <a:pt x="133" y="78"/>
                </a:lnTo>
                <a:lnTo>
                  <a:pt x="133" y="78"/>
                </a:lnTo>
                <a:lnTo>
                  <a:pt x="128" y="83"/>
                </a:lnTo>
                <a:lnTo>
                  <a:pt x="128" y="83"/>
                </a:lnTo>
                <a:lnTo>
                  <a:pt x="94" y="107"/>
                </a:lnTo>
                <a:lnTo>
                  <a:pt x="62" y="132"/>
                </a:lnTo>
                <a:lnTo>
                  <a:pt x="62" y="132"/>
                </a:lnTo>
                <a:lnTo>
                  <a:pt x="61" y="132"/>
                </a:lnTo>
                <a:lnTo>
                  <a:pt x="61" y="132"/>
                </a:lnTo>
                <a:lnTo>
                  <a:pt x="62" y="132"/>
                </a:lnTo>
                <a:lnTo>
                  <a:pt x="62" y="132"/>
                </a:lnTo>
                <a:lnTo>
                  <a:pt x="72" y="132"/>
                </a:lnTo>
                <a:lnTo>
                  <a:pt x="72" y="132"/>
                </a:lnTo>
                <a:lnTo>
                  <a:pt x="79" y="132"/>
                </a:lnTo>
                <a:lnTo>
                  <a:pt x="79" y="132"/>
                </a:lnTo>
                <a:lnTo>
                  <a:pt x="81" y="132"/>
                </a:lnTo>
                <a:lnTo>
                  <a:pt x="81" y="132"/>
                </a:lnTo>
                <a:lnTo>
                  <a:pt x="82" y="131"/>
                </a:lnTo>
                <a:lnTo>
                  <a:pt x="82" y="131"/>
                </a:lnTo>
                <a:lnTo>
                  <a:pt x="98" y="115"/>
                </a:lnTo>
                <a:lnTo>
                  <a:pt x="98" y="115"/>
                </a:lnTo>
                <a:lnTo>
                  <a:pt x="125" y="93"/>
                </a:lnTo>
                <a:lnTo>
                  <a:pt x="125" y="93"/>
                </a:lnTo>
                <a:lnTo>
                  <a:pt x="126" y="91"/>
                </a:lnTo>
                <a:lnTo>
                  <a:pt x="126" y="91"/>
                </a:lnTo>
                <a:close/>
                <a:moveTo>
                  <a:pt x="126" y="139"/>
                </a:moveTo>
                <a:lnTo>
                  <a:pt x="126" y="139"/>
                </a:lnTo>
                <a:lnTo>
                  <a:pt x="128" y="139"/>
                </a:lnTo>
                <a:lnTo>
                  <a:pt x="128" y="139"/>
                </a:lnTo>
                <a:lnTo>
                  <a:pt x="133" y="137"/>
                </a:lnTo>
                <a:lnTo>
                  <a:pt x="139" y="132"/>
                </a:lnTo>
                <a:lnTo>
                  <a:pt x="139" y="132"/>
                </a:lnTo>
                <a:lnTo>
                  <a:pt x="145" y="122"/>
                </a:lnTo>
                <a:lnTo>
                  <a:pt x="149" y="111"/>
                </a:lnTo>
                <a:lnTo>
                  <a:pt x="149" y="111"/>
                </a:lnTo>
                <a:lnTo>
                  <a:pt x="150" y="97"/>
                </a:lnTo>
                <a:lnTo>
                  <a:pt x="150" y="97"/>
                </a:lnTo>
                <a:lnTo>
                  <a:pt x="152" y="85"/>
                </a:lnTo>
                <a:lnTo>
                  <a:pt x="152" y="85"/>
                </a:lnTo>
                <a:lnTo>
                  <a:pt x="152" y="63"/>
                </a:lnTo>
                <a:lnTo>
                  <a:pt x="152" y="63"/>
                </a:lnTo>
                <a:lnTo>
                  <a:pt x="152" y="56"/>
                </a:lnTo>
                <a:lnTo>
                  <a:pt x="150" y="49"/>
                </a:lnTo>
                <a:lnTo>
                  <a:pt x="150" y="49"/>
                </a:lnTo>
                <a:lnTo>
                  <a:pt x="149" y="40"/>
                </a:lnTo>
                <a:lnTo>
                  <a:pt x="149" y="40"/>
                </a:lnTo>
                <a:lnTo>
                  <a:pt x="148" y="36"/>
                </a:lnTo>
                <a:lnTo>
                  <a:pt x="148" y="36"/>
                </a:lnTo>
                <a:lnTo>
                  <a:pt x="148" y="44"/>
                </a:lnTo>
                <a:lnTo>
                  <a:pt x="148" y="44"/>
                </a:lnTo>
                <a:lnTo>
                  <a:pt x="149" y="49"/>
                </a:lnTo>
                <a:lnTo>
                  <a:pt x="149" y="49"/>
                </a:lnTo>
                <a:lnTo>
                  <a:pt x="149" y="50"/>
                </a:lnTo>
                <a:lnTo>
                  <a:pt x="149" y="50"/>
                </a:lnTo>
                <a:lnTo>
                  <a:pt x="149" y="50"/>
                </a:lnTo>
                <a:lnTo>
                  <a:pt x="149" y="50"/>
                </a:lnTo>
                <a:lnTo>
                  <a:pt x="148" y="51"/>
                </a:lnTo>
                <a:lnTo>
                  <a:pt x="148" y="51"/>
                </a:lnTo>
                <a:lnTo>
                  <a:pt x="148" y="57"/>
                </a:lnTo>
                <a:lnTo>
                  <a:pt x="148" y="57"/>
                </a:lnTo>
                <a:lnTo>
                  <a:pt x="149" y="63"/>
                </a:lnTo>
                <a:lnTo>
                  <a:pt x="149" y="63"/>
                </a:lnTo>
                <a:lnTo>
                  <a:pt x="149" y="77"/>
                </a:lnTo>
                <a:lnTo>
                  <a:pt x="149" y="77"/>
                </a:lnTo>
                <a:lnTo>
                  <a:pt x="148" y="93"/>
                </a:lnTo>
                <a:lnTo>
                  <a:pt x="148" y="93"/>
                </a:lnTo>
                <a:lnTo>
                  <a:pt x="146" y="103"/>
                </a:lnTo>
                <a:lnTo>
                  <a:pt x="146" y="103"/>
                </a:lnTo>
                <a:lnTo>
                  <a:pt x="145" y="111"/>
                </a:lnTo>
                <a:lnTo>
                  <a:pt x="142" y="120"/>
                </a:lnTo>
                <a:lnTo>
                  <a:pt x="142" y="120"/>
                </a:lnTo>
                <a:lnTo>
                  <a:pt x="139" y="128"/>
                </a:lnTo>
                <a:lnTo>
                  <a:pt x="139" y="128"/>
                </a:lnTo>
                <a:lnTo>
                  <a:pt x="136" y="134"/>
                </a:lnTo>
                <a:lnTo>
                  <a:pt x="136" y="134"/>
                </a:lnTo>
                <a:lnTo>
                  <a:pt x="135" y="135"/>
                </a:lnTo>
                <a:lnTo>
                  <a:pt x="133" y="135"/>
                </a:lnTo>
                <a:lnTo>
                  <a:pt x="133" y="135"/>
                </a:lnTo>
                <a:lnTo>
                  <a:pt x="132" y="135"/>
                </a:lnTo>
                <a:lnTo>
                  <a:pt x="132" y="135"/>
                </a:lnTo>
                <a:lnTo>
                  <a:pt x="129" y="137"/>
                </a:lnTo>
                <a:lnTo>
                  <a:pt x="129" y="137"/>
                </a:lnTo>
                <a:lnTo>
                  <a:pt x="126" y="139"/>
                </a:lnTo>
                <a:lnTo>
                  <a:pt x="126" y="139"/>
                </a:lnTo>
                <a:close/>
                <a:moveTo>
                  <a:pt x="42" y="132"/>
                </a:moveTo>
                <a:lnTo>
                  <a:pt x="42" y="132"/>
                </a:lnTo>
                <a:lnTo>
                  <a:pt x="42" y="132"/>
                </a:lnTo>
                <a:lnTo>
                  <a:pt x="42" y="132"/>
                </a:lnTo>
                <a:lnTo>
                  <a:pt x="48" y="132"/>
                </a:lnTo>
                <a:lnTo>
                  <a:pt x="48" y="132"/>
                </a:lnTo>
                <a:lnTo>
                  <a:pt x="50" y="132"/>
                </a:lnTo>
                <a:lnTo>
                  <a:pt x="50" y="132"/>
                </a:lnTo>
                <a:lnTo>
                  <a:pt x="55" y="127"/>
                </a:lnTo>
                <a:lnTo>
                  <a:pt x="55" y="127"/>
                </a:lnTo>
                <a:lnTo>
                  <a:pt x="77" y="107"/>
                </a:lnTo>
                <a:lnTo>
                  <a:pt x="101" y="87"/>
                </a:lnTo>
                <a:lnTo>
                  <a:pt x="101" y="87"/>
                </a:lnTo>
                <a:lnTo>
                  <a:pt x="123" y="68"/>
                </a:lnTo>
                <a:lnTo>
                  <a:pt x="123" y="68"/>
                </a:lnTo>
                <a:lnTo>
                  <a:pt x="123" y="67"/>
                </a:lnTo>
                <a:lnTo>
                  <a:pt x="123" y="67"/>
                </a:lnTo>
                <a:lnTo>
                  <a:pt x="123" y="67"/>
                </a:lnTo>
                <a:lnTo>
                  <a:pt x="123" y="67"/>
                </a:lnTo>
                <a:lnTo>
                  <a:pt x="99" y="85"/>
                </a:lnTo>
                <a:lnTo>
                  <a:pt x="75" y="104"/>
                </a:lnTo>
                <a:lnTo>
                  <a:pt x="75" y="104"/>
                </a:lnTo>
                <a:lnTo>
                  <a:pt x="47" y="128"/>
                </a:lnTo>
                <a:lnTo>
                  <a:pt x="47" y="128"/>
                </a:lnTo>
                <a:lnTo>
                  <a:pt x="42" y="132"/>
                </a:lnTo>
                <a:lnTo>
                  <a:pt x="42" y="132"/>
                </a:lnTo>
                <a:close/>
                <a:moveTo>
                  <a:pt x="77" y="100"/>
                </a:moveTo>
                <a:lnTo>
                  <a:pt x="77" y="100"/>
                </a:lnTo>
                <a:lnTo>
                  <a:pt x="77" y="100"/>
                </a:lnTo>
                <a:lnTo>
                  <a:pt x="77" y="100"/>
                </a:lnTo>
                <a:lnTo>
                  <a:pt x="88" y="91"/>
                </a:lnTo>
                <a:lnTo>
                  <a:pt x="88" y="91"/>
                </a:lnTo>
                <a:lnTo>
                  <a:pt x="112" y="73"/>
                </a:lnTo>
                <a:lnTo>
                  <a:pt x="138" y="56"/>
                </a:lnTo>
                <a:lnTo>
                  <a:pt x="138" y="56"/>
                </a:lnTo>
                <a:lnTo>
                  <a:pt x="139" y="56"/>
                </a:lnTo>
                <a:lnTo>
                  <a:pt x="139" y="56"/>
                </a:lnTo>
                <a:lnTo>
                  <a:pt x="139" y="54"/>
                </a:lnTo>
                <a:lnTo>
                  <a:pt x="139" y="54"/>
                </a:lnTo>
                <a:lnTo>
                  <a:pt x="139" y="49"/>
                </a:lnTo>
                <a:lnTo>
                  <a:pt x="139" y="49"/>
                </a:lnTo>
                <a:lnTo>
                  <a:pt x="139" y="49"/>
                </a:lnTo>
                <a:lnTo>
                  <a:pt x="139" y="49"/>
                </a:lnTo>
                <a:lnTo>
                  <a:pt x="106" y="74"/>
                </a:lnTo>
                <a:lnTo>
                  <a:pt x="77" y="100"/>
                </a:lnTo>
                <a:lnTo>
                  <a:pt x="77" y="100"/>
                </a:lnTo>
                <a:close/>
                <a:moveTo>
                  <a:pt x="64" y="100"/>
                </a:moveTo>
                <a:lnTo>
                  <a:pt x="64" y="100"/>
                </a:lnTo>
                <a:lnTo>
                  <a:pt x="65" y="100"/>
                </a:lnTo>
                <a:lnTo>
                  <a:pt x="65" y="100"/>
                </a:lnTo>
                <a:lnTo>
                  <a:pt x="101" y="70"/>
                </a:lnTo>
                <a:lnTo>
                  <a:pt x="101" y="70"/>
                </a:lnTo>
                <a:lnTo>
                  <a:pt x="116" y="58"/>
                </a:lnTo>
                <a:lnTo>
                  <a:pt x="133" y="47"/>
                </a:lnTo>
                <a:lnTo>
                  <a:pt x="133" y="47"/>
                </a:lnTo>
                <a:lnTo>
                  <a:pt x="138" y="44"/>
                </a:lnTo>
                <a:lnTo>
                  <a:pt x="138" y="44"/>
                </a:lnTo>
                <a:lnTo>
                  <a:pt x="138" y="43"/>
                </a:lnTo>
                <a:lnTo>
                  <a:pt x="138" y="43"/>
                </a:lnTo>
                <a:lnTo>
                  <a:pt x="138" y="39"/>
                </a:lnTo>
                <a:lnTo>
                  <a:pt x="138" y="39"/>
                </a:lnTo>
                <a:lnTo>
                  <a:pt x="99" y="68"/>
                </a:lnTo>
                <a:lnTo>
                  <a:pt x="64" y="100"/>
                </a:lnTo>
                <a:lnTo>
                  <a:pt x="64" y="100"/>
                </a:lnTo>
                <a:close/>
                <a:moveTo>
                  <a:pt x="55" y="71"/>
                </a:moveTo>
                <a:lnTo>
                  <a:pt x="55" y="71"/>
                </a:lnTo>
                <a:lnTo>
                  <a:pt x="88" y="43"/>
                </a:lnTo>
                <a:lnTo>
                  <a:pt x="123" y="17"/>
                </a:lnTo>
                <a:lnTo>
                  <a:pt x="123" y="17"/>
                </a:lnTo>
                <a:lnTo>
                  <a:pt x="119" y="16"/>
                </a:lnTo>
                <a:lnTo>
                  <a:pt x="119" y="16"/>
                </a:lnTo>
                <a:lnTo>
                  <a:pt x="89" y="40"/>
                </a:lnTo>
                <a:lnTo>
                  <a:pt x="89" y="40"/>
                </a:lnTo>
                <a:lnTo>
                  <a:pt x="55" y="70"/>
                </a:lnTo>
                <a:lnTo>
                  <a:pt x="55" y="70"/>
                </a:lnTo>
                <a:lnTo>
                  <a:pt x="55" y="71"/>
                </a:lnTo>
                <a:lnTo>
                  <a:pt x="55" y="71"/>
                </a:lnTo>
                <a:close/>
                <a:moveTo>
                  <a:pt x="14" y="34"/>
                </a:moveTo>
                <a:lnTo>
                  <a:pt x="14" y="34"/>
                </a:lnTo>
                <a:lnTo>
                  <a:pt x="48" y="7"/>
                </a:lnTo>
                <a:lnTo>
                  <a:pt x="48" y="7"/>
                </a:lnTo>
                <a:lnTo>
                  <a:pt x="45" y="7"/>
                </a:lnTo>
                <a:lnTo>
                  <a:pt x="45" y="7"/>
                </a:lnTo>
                <a:lnTo>
                  <a:pt x="42" y="7"/>
                </a:lnTo>
                <a:lnTo>
                  <a:pt x="42" y="7"/>
                </a:lnTo>
                <a:lnTo>
                  <a:pt x="37" y="9"/>
                </a:lnTo>
                <a:lnTo>
                  <a:pt x="37" y="9"/>
                </a:lnTo>
                <a:lnTo>
                  <a:pt x="37" y="10"/>
                </a:lnTo>
                <a:lnTo>
                  <a:pt x="37" y="10"/>
                </a:lnTo>
                <a:lnTo>
                  <a:pt x="35" y="12"/>
                </a:lnTo>
                <a:lnTo>
                  <a:pt x="35" y="12"/>
                </a:lnTo>
                <a:lnTo>
                  <a:pt x="33" y="12"/>
                </a:lnTo>
                <a:lnTo>
                  <a:pt x="33" y="12"/>
                </a:lnTo>
                <a:lnTo>
                  <a:pt x="27" y="17"/>
                </a:lnTo>
                <a:lnTo>
                  <a:pt x="21" y="23"/>
                </a:lnTo>
                <a:lnTo>
                  <a:pt x="21" y="23"/>
                </a:lnTo>
                <a:lnTo>
                  <a:pt x="20" y="23"/>
                </a:lnTo>
                <a:lnTo>
                  <a:pt x="20" y="23"/>
                </a:lnTo>
                <a:lnTo>
                  <a:pt x="21" y="23"/>
                </a:lnTo>
                <a:lnTo>
                  <a:pt x="21" y="23"/>
                </a:lnTo>
                <a:lnTo>
                  <a:pt x="28" y="19"/>
                </a:lnTo>
                <a:lnTo>
                  <a:pt x="28" y="19"/>
                </a:lnTo>
                <a:lnTo>
                  <a:pt x="37" y="12"/>
                </a:lnTo>
                <a:lnTo>
                  <a:pt x="37" y="12"/>
                </a:lnTo>
                <a:lnTo>
                  <a:pt x="38" y="10"/>
                </a:lnTo>
                <a:lnTo>
                  <a:pt x="38" y="10"/>
                </a:lnTo>
                <a:lnTo>
                  <a:pt x="40" y="10"/>
                </a:lnTo>
                <a:lnTo>
                  <a:pt x="40" y="10"/>
                </a:lnTo>
                <a:lnTo>
                  <a:pt x="40" y="12"/>
                </a:lnTo>
                <a:lnTo>
                  <a:pt x="40" y="12"/>
                </a:lnTo>
                <a:lnTo>
                  <a:pt x="38" y="13"/>
                </a:lnTo>
                <a:lnTo>
                  <a:pt x="38" y="13"/>
                </a:lnTo>
                <a:lnTo>
                  <a:pt x="33" y="17"/>
                </a:lnTo>
                <a:lnTo>
                  <a:pt x="33" y="17"/>
                </a:lnTo>
                <a:lnTo>
                  <a:pt x="14" y="33"/>
                </a:lnTo>
                <a:lnTo>
                  <a:pt x="14" y="33"/>
                </a:lnTo>
                <a:lnTo>
                  <a:pt x="14" y="34"/>
                </a:lnTo>
                <a:lnTo>
                  <a:pt x="14" y="34"/>
                </a:lnTo>
                <a:close/>
                <a:moveTo>
                  <a:pt x="129" y="98"/>
                </a:moveTo>
                <a:lnTo>
                  <a:pt x="129" y="98"/>
                </a:lnTo>
                <a:lnTo>
                  <a:pt x="106" y="114"/>
                </a:lnTo>
                <a:lnTo>
                  <a:pt x="87" y="132"/>
                </a:lnTo>
                <a:lnTo>
                  <a:pt x="87" y="132"/>
                </a:lnTo>
                <a:lnTo>
                  <a:pt x="89" y="132"/>
                </a:lnTo>
                <a:lnTo>
                  <a:pt x="89" y="132"/>
                </a:lnTo>
                <a:lnTo>
                  <a:pt x="91" y="132"/>
                </a:lnTo>
                <a:lnTo>
                  <a:pt x="91" y="132"/>
                </a:lnTo>
                <a:lnTo>
                  <a:pt x="109" y="115"/>
                </a:lnTo>
                <a:lnTo>
                  <a:pt x="128" y="98"/>
                </a:lnTo>
                <a:lnTo>
                  <a:pt x="128" y="98"/>
                </a:lnTo>
                <a:lnTo>
                  <a:pt x="129" y="98"/>
                </a:lnTo>
                <a:lnTo>
                  <a:pt x="129" y="98"/>
                </a:lnTo>
                <a:close/>
                <a:moveTo>
                  <a:pt x="145" y="68"/>
                </a:moveTo>
                <a:lnTo>
                  <a:pt x="145" y="68"/>
                </a:lnTo>
                <a:lnTo>
                  <a:pt x="145" y="63"/>
                </a:lnTo>
                <a:lnTo>
                  <a:pt x="145" y="63"/>
                </a:lnTo>
                <a:lnTo>
                  <a:pt x="145" y="47"/>
                </a:lnTo>
                <a:lnTo>
                  <a:pt x="145" y="47"/>
                </a:lnTo>
                <a:lnTo>
                  <a:pt x="145" y="44"/>
                </a:lnTo>
                <a:lnTo>
                  <a:pt x="145" y="44"/>
                </a:lnTo>
                <a:lnTo>
                  <a:pt x="142" y="46"/>
                </a:lnTo>
                <a:lnTo>
                  <a:pt x="142" y="46"/>
                </a:lnTo>
                <a:lnTo>
                  <a:pt x="141" y="47"/>
                </a:lnTo>
                <a:lnTo>
                  <a:pt x="141" y="47"/>
                </a:lnTo>
                <a:lnTo>
                  <a:pt x="142" y="53"/>
                </a:lnTo>
                <a:lnTo>
                  <a:pt x="142" y="53"/>
                </a:lnTo>
                <a:lnTo>
                  <a:pt x="142" y="54"/>
                </a:lnTo>
                <a:lnTo>
                  <a:pt x="142" y="54"/>
                </a:lnTo>
                <a:lnTo>
                  <a:pt x="142" y="54"/>
                </a:lnTo>
                <a:lnTo>
                  <a:pt x="142" y="56"/>
                </a:lnTo>
                <a:lnTo>
                  <a:pt x="142" y="56"/>
                </a:lnTo>
                <a:lnTo>
                  <a:pt x="142" y="57"/>
                </a:lnTo>
                <a:lnTo>
                  <a:pt x="142" y="57"/>
                </a:lnTo>
                <a:lnTo>
                  <a:pt x="142" y="58"/>
                </a:lnTo>
                <a:lnTo>
                  <a:pt x="142" y="58"/>
                </a:lnTo>
                <a:lnTo>
                  <a:pt x="142" y="64"/>
                </a:lnTo>
                <a:lnTo>
                  <a:pt x="142" y="64"/>
                </a:lnTo>
                <a:lnTo>
                  <a:pt x="141" y="70"/>
                </a:lnTo>
                <a:lnTo>
                  <a:pt x="141" y="70"/>
                </a:lnTo>
                <a:lnTo>
                  <a:pt x="141" y="70"/>
                </a:lnTo>
                <a:lnTo>
                  <a:pt x="141" y="70"/>
                </a:lnTo>
                <a:lnTo>
                  <a:pt x="145" y="68"/>
                </a:lnTo>
                <a:lnTo>
                  <a:pt x="145" y="68"/>
                </a:lnTo>
                <a:close/>
                <a:moveTo>
                  <a:pt x="52" y="7"/>
                </a:moveTo>
                <a:lnTo>
                  <a:pt x="52" y="7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27" y="29"/>
                </a:lnTo>
                <a:lnTo>
                  <a:pt x="27" y="29"/>
                </a:lnTo>
                <a:lnTo>
                  <a:pt x="11" y="40"/>
                </a:lnTo>
                <a:lnTo>
                  <a:pt x="11" y="40"/>
                </a:lnTo>
                <a:lnTo>
                  <a:pt x="11" y="41"/>
                </a:lnTo>
                <a:lnTo>
                  <a:pt x="11" y="41"/>
                </a:lnTo>
                <a:lnTo>
                  <a:pt x="33" y="24"/>
                </a:lnTo>
                <a:lnTo>
                  <a:pt x="55" y="7"/>
                </a:lnTo>
                <a:lnTo>
                  <a:pt x="55" y="7"/>
                </a:lnTo>
                <a:lnTo>
                  <a:pt x="52" y="7"/>
                </a:lnTo>
                <a:lnTo>
                  <a:pt x="52" y="7"/>
                </a:lnTo>
                <a:close/>
                <a:moveTo>
                  <a:pt x="141" y="23"/>
                </a:moveTo>
                <a:lnTo>
                  <a:pt x="141" y="23"/>
                </a:lnTo>
                <a:lnTo>
                  <a:pt x="136" y="17"/>
                </a:lnTo>
                <a:lnTo>
                  <a:pt x="131" y="13"/>
                </a:lnTo>
                <a:lnTo>
                  <a:pt x="131" y="13"/>
                </a:lnTo>
                <a:lnTo>
                  <a:pt x="115" y="7"/>
                </a:lnTo>
                <a:lnTo>
                  <a:pt x="115" y="7"/>
                </a:lnTo>
                <a:lnTo>
                  <a:pt x="109" y="6"/>
                </a:lnTo>
                <a:lnTo>
                  <a:pt x="104" y="6"/>
                </a:lnTo>
                <a:lnTo>
                  <a:pt x="104" y="6"/>
                </a:lnTo>
                <a:lnTo>
                  <a:pt x="102" y="6"/>
                </a:lnTo>
                <a:lnTo>
                  <a:pt x="102" y="6"/>
                </a:lnTo>
                <a:lnTo>
                  <a:pt x="106" y="6"/>
                </a:lnTo>
                <a:lnTo>
                  <a:pt x="106" y="6"/>
                </a:lnTo>
                <a:lnTo>
                  <a:pt x="112" y="7"/>
                </a:lnTo>
                <a:lnTo>
                  <a:pt x="112" y="7"/>
                </a:lnTo>
                <a:lnTo>
                  <a:pt x="116" y="10"/>
                </a:lnTo>
                <a:lnTo>
                  <a:pt x="116" y="10"/>
                </a:lnTo>
                <a:lnTo>
                  <a:pt x="121" y="10"/>
                </a:lnTo>
                <a:lnTo>
                  <a:pt x="121" y="10"/>
                </a:lnTo>
                <a:lnTo>
                  <a:pt x="128" y="14"/>
                </a:lnTo>
                <a:lnTo>
                  <a:pt x="136" y="19"/>
                </a:lnTo>
                <a:lnTo>
                  <a:pt x="136" y="19"/>
                </a:lnTo>
                <a:lnTo>
                  <a:pt x="141" y="23"/>
                </a:lnTo>
                <a:lnTo>
                  <a:pt x="141" y="23"/>
                </a:lnTo>
                <a:close/>
                <a:moveTo>
                  <a:pt x="138" y="85"/>
                </a:moveTo>
                <a:lnTo>
                  <a:pt x="138" y="85"/>
                </a:lnTo>
                <a:lnTo>
                  <a:pt x="111" y="108"/>
                </a:lnTo>
                <a:lnTo>
                  <a:pt x="111" y="108"/>
                </a:lnTo>
                <a:lnTo>
                  <a:pt x="112" y="108"/>
                </a:lnTo>
                <a:lnTo>
                  <a:pt x="112" y="108"/>
                </a:lnTo>
                <a:lnTo>
                  <a:pt x="123" y="100"/>
                </a:lnTo>
                <a:lnTo>
                  <a:pt x="123" y="100"/>
                </a:lnTo>
                <a:lnTo>
                  <a:pt x="138" y="90"/>
                </a:lnTo>
                <a:lnTo>
                  <a:pt x="138" y="90"/>
                </a:lnTo>
                <a:lnTo>
                  <a:pt x="138" y="90"/>
                </a:lnTo>
                <a:lnTo>
                  <a:pt x="138" y="90"/>
                </a:lnTo>
                <a:lnTo>
                  <a:pt x="138" y="85"/>
                </a:lnTo>
                <a:lnTo>
                  <a:pt x="138" y="85"/>
                </a:lnTo>
                <a:close/>
                <a:moveTo>
                  <a:pt x="57" y="137"/>
                </a:moveTo>
                <a:lnTo>
                  <a:pt x="57" y="137"/>
                </a:lnTo>
                <a:lnTo>
                  <a:pt x="72" y="138"/>
                </a:lnTo>
                <a:lnTo>
                  <a:pt x="72" y="138"/>
                </a:lnTo>
                <a:lnTo>
                  <a:pt x="74" y="138"/>
                </a:lnTo>
                <a:lnTo>
                  <a:pt x="74" y="138"/>
                </a:lnTo>
                <a:lnTo>
                  <a:pt x="77" y="135"/>
                </a:lnTo>
                <a:lnTo>
                  <a:pt x="77" y="135"/>
                </a:lnTo>
                <a:lnTo>
                  <a:pt x="78" y="135"/>
                </a:lnTo>
                <a:lnTo>
                  <a:pt x="78" y="135"/>
                </a:lnTo>
                <a:lnTo>
                  <a:pt x="77" y="135"/>
                </a:lnTo>
                <a:lnTo>
                  <a:pt x="77" y="135"/>
                </a:lnTo>
                <a:lnTo>
                  <a:pt x="60" y="135"/>
                </a:lnTo>
                <a:lnTo>
                  <a:pt x="60" y="135"/>
                </a:lnTo>
                <a:lnTo>
                  <a:pt x="58" y="135"/>
                </a:lnTo>
                <a:lnTo>
                  <a:pt x="58" y="135"/>
                </a:lnTo>
                <a:lnTo>
                  <a:pt x="57" y="137"/>
                </a:lnTo>
                <a:lnTo>
                  <a:pt x="57" y="137"/>
                </a:lnTo>
                <a:close/>
                <a:moveTo>
                  <a:pt x="58" y="142"/>
                </a:moveTo>
                <a:lnTo>
                  <a:pt x="58" y="142"/>
                </a:lnTo>
                <a:lnTo>
                  <a:pt x="60" y="142"/>
                </a:lnTo>
                <a:lnTo>
                  <a:pt x="60" y="142"/>
                </a:lnTo>
                <a:lnTo>
                  <a:pt x="78" y="145"/>
                </a:lnTo>
                <a:lnTo>
                  <a:pt x="78" y="145"/>
                </a:lnTo>
                <a:lnTo>
                  <a:pt x="94" y="145"/>
                </a:lnTo>
                <a:lnTo>
                  <a:pt x="94" y="145"/>
                </a:lnTo>
                <a:lnTo>
                  <a:pt x="108" y="145"/>
                </a:lnTo>
                <a:lnTo>
                  <a:pt x="108" y="145"/>
                </a:lnTo>
                <a:lnTo>
                  <a:pt x="115" y="145"/>
                </a:lnTo>
                <a:lnTo>
                  <a:pt x="115" y="145"/>
                </a:lnTo>
                <a:lnTo>
                  <a:pt x="116" y="144"/>
                </a:lnTo>
                <a:lnTo>
                  <a:pt x="116" y="144"/>
                </a:lnTo>
                <a:lnTo>
                  <a:pt x="88" y="144"/>
                </a:lnTo>
                <a:lnTo>
                  <a:pt x="58" y="142"/>
                </a:lnTo>
                <a:lnTo>
                  <a:pt x="58" y="142"/>
                </a:lnTo>
                <a:close/>
                <a:moveTo>
                  <a:pt x="145" y="71"/>
                </a:moveTo>
                <a:lnTo>
                  <a:pt x="145" y="71"/>
                </a:lnTo>
                <a:lnTo>
                  <a:pt x="141" y="74"/>
                </a:lnTo>
                <a:lnTo>
                  <a:pt x="141" y="74"/>
                </a:lnTo>
                <a:lnTo>
                  <a:pt x="141" y="76"/>
                </a:lnTo>
                <a:lnTo>
                  <a:pt x="141" y="76"/>
                </a:lnTo>
                <a:lnTo>
                  <a:pt x="141" y="80"/>
                </a:lnTo>
                <a:lnTo>
                  <a:pt x="141" y="80"/>
                </a:lnTo>
                <a:lnTo>
                  <a:pt x="141" y="81"/>
                </a:lnTo>
                <a:lnTo>
                  <a:pt x="141" y="81"/>
                </a:lnTo>
                <a:lnTo>
                  <a:pt x="142" y="81"/>
                </a:lnTo>
                <a:lnTo>
                  <a:pt x="141" y="83"/>
                </a:lnTo>
                <a:lnTo>
                  <a:pt x="141" y="83"/>
                </a:lnTo>
                <a:lnTo>
                  <a:pt x="141" y="84"/>
                </a:lnTo>
                <a:lnTo>
                  <a:pt x="141" y="84"/>
                </a:lnTo>
                <a:lnTo>
                  <a:pt x="141" y="87"/>
                </a:lnTo>
                <a:lnTo>
                  <a:pt x="141" y="87"/>
                </a:lnTo>
                <a:lnTo>
                  <a:pt x="141" y="88"/>
                </a:lnTo>
                <a:lnTo>
                  <a:pt x="141" y="88"/>
                </a:lnTo>
                <a:lnTo>
                  <a:pt x="143" y="85"/>
                </a:lnTo>
                <a:lnTo>
                  <a:pt x="143" y="85"/>
                </a:lnTo>
                <a:lnTo>
                  <a:pt x="143" y="84"/>
                </a:lnTo>
                <a:lnTo>
                  <a:pt x="143" y="84"/>
                </a:lnTo>
                <a:lnTo>
                  <a:pt x="145" y="74"/>
                </a:lnTo>
                <a:lnTo>
                  <a:pt x="145" y="74"/>
                </a:lnTo>
                <a:lnTo>
                  <a:pt x="145" y="71"/>
                </a:lnTo>
                <a:lnTo>
                  <a:pt x="145" y="71"/>
                </a:lnTo>
                <a:close/>
                <a:moveTo>
                  <a:pt x="88" y="139"/>
                </a:moveTo>
                <a:lnTo>
                  <a:pt x="88" y="139"/>
                </a:lnTo>
                <a:lnTo>
                  <a:pt x="89" y="139"/>
                </a:lnTo>
                <a:lnTo>
                  <a:pt x="89" y="139"/>
                </a:lnTo>
                <a:lnTo>
                  <a:pt x="101" y="138"/>
                </a:lnTo>
                <a:lnTo>
                  <a:pt x="101" y="138"/>
                </a:lnTo>
                <a:lnTo>
                  <a:pt x="102" y="138"/>
                </a:lnTo>
                <a:lnTo>
                  <a:pt x="102" y="138"/>
                </a:lnTo>
                <a:lnTo>
                  <a:pt x="105" y="135"/>
                </a:lnTo>
                <a:lnTo>
                  <a:pt x="105" y="135"/>
                </a:lnTo>
                <a:lnTo>
                  <a:pt x="105" y="135"/>
                </a:lnTo>
                <a:lnTo>
                  <a:pt x="105" y="135"/>
                </a:lnTo>
                <a:lnTo>
                  <a:pt x="102" y="135"/>
                </a:lnTo>
                <a:lnTo>
                  <a:pt x="102" y="135"/>
                </a:lnTo>
                <a:lnTo>
                  <a:pt x="99" y="135"/>
                </a:lnTo>
                <a:lnTo>
                  <a:pt x="99" y="135"/>
                </a:lnTo>
                <a:lnTo>
                  <a:pt x="98" y="137"/>
                </a:lnTo>
                <a:lnTo>
                  <a:pt x="98" y="137"/>
                </a:lnTo>
                <a:lnTo>
                  <a:pt x="96" y="137"/>
                </a:lnTo>
                <a:lnTo>
                  <a:pt x="96" y="137"/>
                </a:lnTo>
                <a:lnTo>
                  <a:pt x="96" y="135"/>
                </a:lnTo>
                <a:lnTo>
                  <a:pt x="96" y="135"/>
                </a:lnTo>
                <a:lnTo>
                  <a:pt x="96" y="135"/>
                </a:lnTo>
                <a:lnTo>
                  <a:pt x="96" y="135"/>
                </a:lnTo>
                <a:lnTo>
                  <a:pt x="94" y="135"/>
                </a:lnTo>
                <a:lnTo>
                  <a:pt x="92" y="137"/>
                </a:lnTo>
                <a:lnTo>
                  <a:pt x="92" y="137"/>
                </a:lnTo>
                <a:lnTo>
                  <a:pt x="91" y="137"/>
                </a:lnTo>
                <a:lnTo>
                  <a:pt x="91" y="137"/>
                </a:lnTo>
                <a:lnTo>
                  <a:pt x="88" y="139"/>
                </a:lnTo>
                <a:lnTo>
                  <a:pt x="88" y="139"/>
                </a:lnTo>
                <a:close/>
                <a:moveTo>
                  <a:pt x="139" y="103"/>
                </a:moveTo>
                <a:lnTo>
                  <a:pt x="139" y="103"/>
                </a:lnTo>
                <a:lnTo>
                  <a:pt x="142" y="101"/>
                </a:lnTo>
                <a:lnTo>
                  <a:pt x="142" y="101"/>
                </a:lnTo>
                <a:lnTo>
                  <a:pt x="142" y="100"/>
                </a:lnTo>
                <a:lnTo>
                  <a:pt x="142" y="100"/>
                </a:lnTo>
                <a:lnTo>
                  <a:pt x="143" y="91"/>
                </a:lnTo>
                <a:lnTo>
                  <a:pt x="143" y="91"/>
                </a:lnTo>
                <a:lnTo>
                  <a:pt x="143" y="90"/>
                </a:lnTo>
                <a:lnTo>
                  <a:pt x="143" y="90"/>
                </a:lnTo>
                <a:lnTo>
                  <a:pt x="141" y="93"/>
                </a:lnTo>
                <a:lnTo>
                  <a:pt x="141" y="93"/>
                </a:lnTo>
                <a:lnTo>
                  <a:pt x="139" y="94"/>
                </a:lnTo>
                <a:lnTo>
                  <a:pt x="139" y="94"/>
                </a:lnTo>
                <a:lnTo>
                  <a:pt x="139" y="98"/>
                </a:lnTo>
                <a:lnTo>
                  <a:pt x="139" y="98"/>
                </a:lnTo>
                <a:lnTo>
                  <a:pt x="139" y="103"/>
                </a:lnTo>
                <a:lnTo>
                  <a:pt x="139" y="103"/>
                </a:lnTo>
                <a:close/>
                <a:moveTo>
                  <a:pt x="143" y="40"/>
                </a:moveTo>
                <a:lnTo>
                  <a:pt x="143" y="40"/>
                </a:lnTo>
                <a:lnTo>
                  <a:pt x="142" y="34"/>
                </a:lnTo>
                <a:lnTo>
                  <a:pt x="138" y="30"/>
                </a:lnTo>
                <a:lnTo>
                  <a:pt x="138" y="30"/>
                </a:lnTo>
                <a:lnTo>
                  <a:pt x="136" y="31"/>
                </a:lnTo>
                <a:lnTo>
                  <a:pt x="136" y="31"/>
                </a:lnTo>
                <a:lnTo>
                  <a:pt x="139" y="36"/>
                </a:lnTo>
                <a:lnTo>
                  <a:pt x="141" y="43"/>
                </a:lnTo>
                <a:lnTo>
                  <a:pt x="141" y="43"/>
                </a:lnTo>
                <a:lnTo>
                  <a:pt x="143" y="40"/>
                </a:lnTo>
                <a:lnTo>
                  <a:pt x="143" y="40"/>
                </a:lnTo>
                <a:close/>
                <a:moveTo>
                  <a:pt x="11" y="22"/>
                </a:moveTo>
                <a:lnTo>
                  <a:pt x="11" y="22"/>
                </a:lnTo>
                <a:lnTo>
                  <a:pt x="13" y="20"/>
                </a:lnTo>
                <a:lnTo>
                  <a:pt x="13" y="20"/>
                </a:lnTo>
                <a:lnTo>
                  <a:pt x="15" y="16"/>
                </a:lnTo>
                <a:lnTo>
                  <a:pt x="15" y="16"/>
                </a:lnTo>
                <a:lnTo>
                  <a:pt x="20" y="12"/>
                </a:lnTo>
                <a:lnTo>
                  <a:pt x="25" y="9"/>
                </a:lnTo>
                <a:lnTo>
                  <a:pt x="25" y="9"/>
                </a:lnTo>
                <a:lnTo>
                  <a:pt x="27" y="9"/>
                </a:lnTo>
                <a:lnTo>
                  <a:pt x="27" y="9"/>
                </a:lnTo>
                <a:lnTo>
                  <a:pt x="25" y="7"/>
                </a:lnTo>
                <a:lnTo>
                  <a:pt x="24" y="7"/>
                </a:lnTo>
                <a:lnTo>
                  <a:pt x="24" y="7"/>
                </a:lnTo>
                <a:lnTo>
                  <a:pt x="23" y="9"/>
                </a:lnTo>
                <a:lnTo>
                  <a:pt x="23" y="9"/>
                </a:lnTo>
                <a:lnTo>
                  <a:pt x="18" y="10"/>
                </a:lnTo>
                <a:lnTo>
                  <a:pt x="15" y="13"/>
                </a:lnTo>
                <a:lnTo>
                  <a:pt x="13" y="17"/>
                </a:lnTo>
                <a:lnTo>
                  <a:pt x="11" y="22"/>
                </a:lnTo>
                <a:lnTo>
                  <a:pt x="11" y="22"/>
                </a:lnTo>
                <a:close/>
                <a:moveTo>
                  <a:pt x="11" y="78"/>
                </a:moveTo>
                <a:lnTo>
                  <a:pt x="11" y="78"/>
                </a:lnTo>
                <a:lnTo>
                  <a:pt x="11" y="78"/>
                </a:lnTo>
                <a:lnTo>
                  <a:pt x="11" y="78"/>
                </a:lnTo>
                <a:lnTo>
                  <a:pt x="11" y="78"/>
                </a:lnTo>
                <a:lnTo>
                  <a:pt x="11" y="78"/>
                </a:lnTo>
                <a:lnTo>
                  <a:pt x="10" y="78"/>
                </a:lnTo>
                <a:lnTo>
                  <a:pt x="10" y="78"/>
                </a:lnTo>
                <a:lnTo>
                  <a:pt x="8" y="78"/>
                </a:lnTo>
                <a:lnTo>
                  <a:pt x="8" y="78"/>
                </a:lnTo>
                <a:lnTo>
                  <a:pt x="8" y="77"/>
                </a:lnTo>
                <a:lnTo>
                  <a:pt x="8" y="77"/>
                </a:lnTo>
                <a:lnTo>
                  <a:pt x="10" y="76"/>
                </a:lnTo>
                <a:lnTo>
                  <a:pt x="10" y="76"/>
                </a:lnTo>
                <a:lnTo>
                  <a:pt x="15" y="68"/>
                </a:lnTo>
                <a:lnTo>
                  <a:pt x="15" y="68"/>
                </a:lnTo>
                <a:lnTo>
                  <a:pt x="15" y="68"/>
                </a:lnTo>
                <a:lnTo>
                  <a:pt x="15" y="68"/>
                </a:lnTo>
                <a:lnTo>
                  <a:pt x="15" y="68"/>
                </a:lnTo>
                <a:lnTo>
                  <a:pt x="15" y="68"/>
                </a:lnTo>
                <a:lnTo>
                  <a:pt x="7" y="76"/>
                </a:lnTo>
                <a:lnTo>
                  <a:pt x="7" y="76"/>
                </a:lnTo>
                <a:lnTo>
                  <a:pt x="7" y="77"/>
                </a:lnTo>
                <a:lnTo>
                  <a:pt x="7" y="77"/>
                </a:lnTo>
                <a:lnTo>
                  <a:pt x="7" y="81"/>
                </a:lnTo>
                <a:lnTo>
                  <a:pt x="7" y="81"/>
                </a:lnTo>
                <a:lnTo>
                  <a:pt x="7" y="83"/>
                </a:lnTo>
                <a:lnTo>
                  <a:pt x="7" y="83"/>
                </a:lnTo>
                <a:lnTo>
                  <a:pt x="11" y="78"/>
                </a:lnTo>
                <a:lnTo>
                  <a:pt x="11" y="78"/>
                </a:lnTo>
                <a:close/>
                <a:moveTo>
                  <a:pt x="79" y="138"/>
                </a:moveTo>
                <a:lnTo>
                  <a:pt x="79" y="138"/>
                </a:lnTo>
                <a:lnTo>
                  <a:pt x="79" y="139"/>
                </a:lnTo>
                <a:lnTo>
                  <a:pt x="79" y="139"/>
                </a:lnTo>
                <a:lnTo>
                  <a:pt x="82" y="139"/>
                </a:lnTo>
                <a:lnTo>
                  <a:pt x="82" y="139"/>
                </a:lnTo>
                <a:lnTo>
                  <a:pt x="84" y="139"/>
                </a:lnTo>
                <a:lnTo>
                  <a:pt x="85" y="138"/>
                </a:lnTo>
                <a:lnTo>
                  <a:pt x="85" y="138"/>
                </a:lnTo>
                <a:lnTo>
                  <a:pt x="87" y="137"/>
                </a:lnTo>
                <a:lnTo>
                  <a:pt x="87" y="137"/>
                </a:lnTo>
                <a:lnTo>
                  <a:pt x="88" y="135"/>
                </a:lnTo>
                <a:lnTo>
                  <a:pt x="88" y="135"/>
                </a:lnTo>
                <a:lnTo>
                  <a:pt x="84" y="135"/>
                </a:lnTo>
                <a:lnTo>
                  <a:pt x="84" y="135"/>
                </a:lnTo>
                <a:lnTo>
                  <a:pt x="84" y="135"/>
                </a:lnTo>
                <a:lnTo>
                  <a:pt x="84" y="135"/>
                </a:lnTo>
                <a:lnTo>
                  <a:pt x="79" y="138"/>
                </a:lnTo>
                <a:lnTo>
                  <a:pt x="79" y="138"/>
                </a:lnTo>
                <a:close/>
                <a:moveTo>
                  <a:pt x="114" y="132"/>
                </a:moveTo>
                <a:lnTo>
                  <a:pt x="114" y="132"/>
                </a:lnTo>
                <a:lnTo>
                  <a:pt x="114" y="132"/>
                </a:lnTo>
                <a:lnTo>
                  <a:pt x="114" y="132"/>
                </a:lnTo>
                <a:lnTo>
                  <a:pt x="115" y="132"/>
                </a:lnTo>
                <a:lnTo>
                  <a:pt x="115" y="132"/>
                </a:lnTo>
                <a:lnTo>
                  <a:pt x="116" y="131"/>
                </a:lnTo>
                <a:lnTo>
                  <a:pt x="116" y="131"/>
                </a:lnTo>
                <a:lnTo>
                  <a:pt x="129" y="120"/>
                </a:lnTo>
                <a:lnTo>
                  <a:pt x="129" y="120"/>
                </a:lnTo>
                <a:lnTo>
                  <a:pt x="129" y="120"/>
                </a:lnTo>
                <a:lnTo>
                  <a:pt x="129" y="120"/>
                </a:lnTo>
                <a:lnTo>
                  <a:pt x="114" y="132"/>
                </a:lnTo>
                <a:lnTo>
                  <a:pt x="114" y="132"/>
                </a:lnTo>
                <a:close/>
                <a:moveTo>
                  <a:pt x="85" y="141"/>
                </a:moveTo>
                <a:lnTo>
                  <a:pt x="85" y="141"/>
                </a:lnTo>
                <a:lnTo>
                  <a:pt x="85" y="142"/>
                </a:lnTo>
                <a:lnTo>
                  <a:pt x="85" y="142"/>
                </a:lnTo>
                <a:lnTo>
                  <a:pt x="108" y="142"/>
                </a:lnTo>
                <a:lnTo>
                  <a:pt x="108" y="142"/>
                </a:lnTo>
                <a:lnTo>
                  <a:pt x="106" y="141"/>
                </a:lnTo>
                <a:lnTo>
                  <a:pt x="106" y="141"/>
                </a:lnTo>
                <a:lnTo>
                  <a:pt x="89" y="141"/>
                </a:lnTo>
                <a:lnTo>
                  <a:pt x="89" y="141"/>
                </a:lnTo>
                <a:lnTo>
                  <a:pt x="87" y="141"/>
                </a:lnTo>
                <a:lnTo>
                  <a:pt x="87" y="141"/>
                </a:lnTo>
                <a:lnTo>
                  <a:pt x="85" y="141"/>
                </a:lnTo>
                <a:lnTo>
                  <a:pt x="85" y="141"/>
                </a:lnTo>
                <a:close/>
                <a:moveTo>
                  <a:pt x="136" y="22"/>
                </a:moveTo>
                <a:lnTo>
                  <a:pt x="136" y="22"/>
                </a:lnTo>
                <a:lnTo>
                  <a:pt x="136" y="23"/>
                </a:lnTo>
                <a:lnTo>
                  <a:pt x="136" y="23"/>
                </a:lnTo>
                <a:lnTo>
                  <a:pt x="142" y="31"/>
                </a:lnTo>
                <a:lnTo>
                  <a:pt x="142" y="31"/>
                </a:lnTo>
                <a:lnTo>
                  <a:pt x="145" y="34"/>
                </a:lnTo>
                <a:lnTo>
                  <a:pt x="145" y="34"/>
                </a:lnTo>
                <a:lnTo>
                  <a:pt x="145" y="33"/>
                </a:lnTo>
                <a:lnTo>
                  <a:pt x="145" y="33"/>
                </a:lnTo>
                <a:lnTo>
                  <a:pt x="143" y="30"/>
                </a:lnTo>
                <a:lnTo>
                  <a:pt x="141" y="26"/>
                </a:lnTo>
                <a:lnTo>
                  <a:pt x="141" y="26"/>
                </a:lnTo>
                <a:lnTo>
                  <a:pt x="136" y="22"/>
                </a:lnTo>
                <a:lnTo>
                  <a:pt x="136" y="22"/>
                </a:lnTo>
                <a:close/>
                <a:moveTo>
                  <a:pt x="138" y="115"/>
                </a:moveTo>
                <a:lnTo>
                  <a:pt x="138" y="115"/>
                </a:lnTo>
                <a:lnTo>
                  <a:pt x="138" y="115"/>
                </a:lnTo>
                <a:lnTo>
                  <a:pt x="139" y="114"/>
                </a:lnTo>
                <a:lnTo>
                  <a:pt x="139" y="114"/>
                </a:lnTo>
                <a:lnTo>
                  <a:pt x="141" y="108"/>
                </a:lnTo>
                <a:lnTo>
                  <a:pt x="141" y="108"/>
                </a:lnTo>
                <a:lnTo>
                  <a:pt x="142" y="105"/>
                </a:lnTo>
                <a:lnTo>
                  <a:pt x="142" y="105"/>
                </a:lnTo>
                <a:lnTo>
                  <a:pt x="139" y="108"/>
                </a:lnTo>
                <a:lnTo>
                  <a:pt x="139" y="108"/>
                </a:lnTo>
                <a:lnTo>
                  <a:pt x="138" y="108"/>
                </a:lnTo>
                <a:lnTo>
                  <a:pt x="138" y="108"/>
                </a:lnTo>
                <a:lnTo>
                  <a:pt x="138" y="112"/>
                </a:lnTo>
                <a:lnTo>
                  <a:pt x="138" y="112"/>
                </a:lnTo>
                <a:lnTo>
                  <a:pt x="138" y="112"/>
                </a:lnTo>
                <a:lnTo>
                  <a:pt x="138" y="112"/>
                </a:lnTo>
                <a:lnTo>
                  <a:pt x="138" y="115"/>
                </a:lnTo>
                <a:lnTo>
                  <a:pt x="138" y="115"/>
                </a:lnTo>
                <a:lnTo>
                  <a:pt x="138" y="115"/>
                </a:lnTo>
                <a:lnTo>
                  <a:pt x="138" y="115"/>
                </a:lnTo>
                <a:close/>
                <a:moveTo>
                  <a:pt x="18" y="19"/>
                </a:moveTo>
                <a:lnTo>
                  <a:pt x="18" y="19"/>
                </a:lnTo>
                <a:lnTo>
                  <a:pt x="13" y="27"/>
                </a:lnTo>
                <a:lnTo>
                  <a:pt x="13" y="27"/>
                </a:lnTo>
                <a:lnTo>
                  <a:pt x="17" y="23"/>
                </a:lnTo>
                <a:lnTo>
                  <a:pt x="20" y="20"/>
                </a:lnTo>
                <a:lnTo>
                  <a:pt x="20" y="20"/>
                </a:lnTo>
                <a:lnTo>
                  <a:pt x="18" y="19"/>
                </a:lnTo>
                <a:lnTo>
                  <a:pt x="18" y="19"/>
                </a:lnTo>
                <a:close/>
                <a:moveTo>
                  <a:pt x="18" y="53"/>
                </a:moveTo>
                <a:lnTo>
                  <a:pt x="18" y="53"/>
                </a:lnTo>
                <a:lnTo>
                  <a:pt x="18" y="51"/>
                </a:lnTo>
                <a:lnTo>
                  <a:pt x="18" y="51"/>
                </a:lnTo>
                <a:lnTo>
                  <a:pt x="18" y="53"/>
                </a:lnTo>
                <a:lnTo>
                  <a:pt x="18" y="53"/>
                </a:lnTo>
                <a:lnTo>
                  <a:pt x="8" y="61"/>
                </a:lnTo>
                <a:lnTo>
                  <a:pt x="8" y="61"/>
                </a:lnTo>
                <a:lnTo>
                  <a:pt x="7" y="61"/>
                </a:lnTo>
                <a:lnTo>
                  <a:pt x="7" y="63"/>
                </a:lnTo>
                <a:lnTo>
                  <a:pt x="7" y="63"/>
                </a:lnTo>
                <a:lnTo>
                  <a:pt x="18" y="53"/>
                </a:lnTo>
                <a:lnTo>
                  <a:pt x="18" y="53"/>
                </a:lnTo>
                <a:close/>
                <a:moveTo>
                  <a:pt x="7" y="122"/>
                </a:moveTo>
                <a:lnTo>
                  <a:pt x="7" y="122"/>
                </a:lnTo>
                <a:lnTo>
                  <a:pt x="4" y="115"/>
                </a:lnTo>
                <a:lnTo>
                  <a:pt x="4" y="108"/>
                </a:lnTo>
                <a:lnTo>
                  <a:pt x="4" y="108"/>
                </a:lnTo>
                <a:lnTo>
                  <a:pt x="4" y="117"/>
                </a:lnTo>
                <a:lnTo>
                  <a:pt x="4" y="117"/>
                </a:lnTo>
                <a:lnTo>
                  <a:pt x="4" y="120"/>
                </a:lnTo>
                <a:lnTo>
                  <a:pt x="7" y="122"/>
                </a:lnTo>
                <a:lnTo>
                  <a:pt x="7" y="122"/>
                </a:lnTo>
                <a:close/>
                <a:moveTo>
                  <a:pt x="135" y="127"/>
                </a:moveTo>
                <a:lnTo>
                  <a:pt x="135" y="127"/>
                </a:lnTo>
                <a:lnTo>
                  <a:pt x="136" y="127"/>
                </a:lnTo>
                <a:lnTo>
                  <a:pt x="136" y="127"/>
                </a:lnTo>
                <a:lnTo>
                  <a:pt x="139" y="120"/>
                </a:lnTo>
                <a:lnTo>
                  <a:pt x="139" y="120"/>
                </a:lnTo>
                <a:lnTo>
                  <a:pt x="141" y="118"/>
                </a:lnTo>
                <a:lnTo>
                  <a:pt x="141" y="118"/>
                </a:lnTo>
                <a:lnTo>
                  <a:pt x="141" y="118"/>
                </a:lnTo>
                <a:lnTo>
                  <a:pt x="141" y="118"/>
                </a:lnTo>
                <a:lnTo>
                  <a:pt x="136" y="124"/>
                </a:lnTo>
                <a:lnTo>
                  <a:pt x="136" y="124"/>
                </a:lnTo>
                <a:lnTo>
                  <a:pt x="136" y="124"/>
                </a:lnTo>
                <a:lnTo>
                  <a:pt x="136" y="124"/>
                </a:lnTo>
                <a:lnTo>
                  <a:pt x="135" y="127"/>
                </a:lnTo>
                <a:lnTo>
                  <a:pt x="135" y="127"/>
                </a:lnTo>
                <a:lnTo>
                  <a:pt x="135" y="127"/>
                </a:lnTo>
                <a:lnTo>
                  <a:pt x="135" y="127"/>
                </a:lnTo>
                <a:close/>
                <a:moveTo>
                  <a:pt x="114" y="135"/>
                </a:moveTo>
                <a:lnTo>
                  <a:pt x="114" y="135"/>
                </a:lnTo>
                <a:lnTo>
                  <a:pt x="114" y="135"/>
                </a:lnTo>
                <a:lnTo>
                  <a:pt x="114" y="135"/>
                </a:lnTo>
                <a:lnTo>
                  <a:pt x="112" y="135"/>
                </a:lnTo>
                <a:lnTo>
                  <a:pt x="112" y="135"/>
                </a:lnTo>
                <a:lnTo>
                  <a:pt x="109" y="135"/>
                </a:lnTo>
                <a:lnTo>
                  <a:pt x="109" y="135"/>
                </a:lnTo>
                <a:lnTo>
                  <a:pt x="108" y="138"/>
                </a:lnTo>
                <a:lnTo>
                  <a:pt x="108" y="138"/>
                </a:lnTo>
                <a:lnTo>
                  <a:pt x="106" y="138"/>
                </a:lnTo>
                <a:lnTo>
                  <a:pt x="106" y="138"/>
                </a:lnTo>
                <a:lnTo>
                  <a:pt x="109" y="138"/>
                </a:lnTo>
                <a:lnTo>
                  <a:pt x="111" y="137"/>
                </a:lnTo>
                <a:lnTo>
                  <a:pt x="111" y="137"/>
                </a:lnTo>
                <a:lnTo>
                  <a:pt x="112" y="135"/>
                </a:lnTo>
                <a:lnTo>
                  <a:pt x="112" y="135"/>
                </a:lnTo>
                <a:lnTo>
                  <a:pt x="114" y="135"/>
                </a:lnTo>
                <a:lnTo>
                  <a:pt x="114" y="135"/>
                </a:lnTo>
                <a:close/>
                <a:moveTo>
                  <a:pt x="15" y="49"/>
                </a:moveTo>
                <a:lnTo>
                  <a:pt x="15" y="49"/>
                </a:lnTo>
                <a:lnTo>
                  <a:pt x="15" y="49"/>
                </a:lnTo>
                <a:lnTo>
                  <a:pt x="15" y="49"/>
                </a:lnTo>
                <a:lnTo>
                  <a:pt x="8" y="53"/>
                </a:lnTo>
                <a:lnTo>
                  <a:pt x="8" y="53"/>
                </a:lnTo>
                <a:lnTo>
                  <a:pt x="7" y="54"/>
                </a:lnTo>
                <a:lnTo>
                  <a:pt x="7" y="54"/>
                </a:lnTo>
                <a:lnTo>
                  <a:pt x="7" y="56"/>
                </a:lnTo>
                <a:lnTo>
                  <a:pt x="7" y="56"/>
                </a:lnTo>
                <a:lnTo>
                  <a:pt x="15" y="49"/>
                </a:lnTo>
                <a:lnTo>
                  <a:pt x="15" y="49"/>
                </a:lnTo>
                <a:close/>
                <a:moveTo>
                  <a:pt x="131" y="130"/>
                </a:moveTo>
                <a:lnTo>
                  <a:pt x="131" y="130"/>
                </a:lnTo>
                <a:lnTo>
                  <a:pt x="129" y="130"/>
                </a:lnTo>
                <a:lnTo>
                  <a:pt x="129" y="130"/>
                </a:lnTo>
                <a:lnTo>
                  <a:pt x="122" y="137"/>
                </a:lnTo>
                <a:lnTo>
                  <a:pt x="122" y="137"/>
                </a:lnTo>
                <a:lnTo>
                  <a:pt x="123" y="137"/>
                </a:lnTo>
                <a:lnTo>
                  <a:pt x="123" y="137"/>
                </a:lnTo>
                <a:lnTo>
                  <a:pt x="131" y="130"/>
                </a:lnTo>
                <a:lnTo>
                  <a:pt x="131" y="130"/>
                </a:lnTo>
                <a:close/>
                <a:moveTo>
                  <a:pt x="123" y="139"/>
                </a:moveTo>
                <a:lnTo>
                  <a:pt x="123" y="139"/>
                </a:lnTo>
                <a:lnTo>
                  <a:pt x="123" y="139"/>
                </a:lnTo>
                <a:lnTo>
                  <a:pt x="123" y="139"/>
                </a:lnTo>
                <a:lnTo>
                  <a:pt x="116" y="141"/>
                </a:lnTo>
                <a:lnTo>
                  <a:pt x="116" y="141"/>
                </a:lnTo>
                <a:lnTo>
                  <a:pt x="115" y="142"/>
                </a:lnTo>
                <a:lnTo>
                  <a:pt x="115" y="142"/>
                </a:lnTo>
                <a:lnTo>
                  <a:pt x="115" y="142"/>
                </a:lnTo>
                <a:lnTo>
                  <a:pt x="115" y="142"/>
                </a:lnTo>
                <a:lnTo>
                  <a:pt x="121" y="141"/>
                </a:lnTo>
                <a:lnTo>
                  <a:pt x="121" y="141"/>
                </a:lnTo>
                <a:lnTo>
                  <a:pt x="123" y="139"/>
                </a:lnTo>
                <a:lnTo>
                  <a:pt x="123" y="139"/>
                </a:lnTo>
                <a:close/>
                <a:moveTo>
                  <a:pt x="119" y="134"/>
                </a:moveTo>
                <a:lnTo>
                  <a:pt x="119" y="134"/>
                </a:lnTo>
                <a:lnTo>
                  <a:pt x="119" y="134"/>
                </a:lnTo>
                <a:lnTo>
                  <a:pt x="119" y="134"/>
                </a:lnTo>
                <a:lnTo>
                  <a:pt x="118" y="134"/>
                </a:lnTo>
                <a:lnTo>
                  <a:pt x="118" y="134"/>
                </a:lnTo>
                <a:lnTo>
                  <a:pt x="114" y="138"/>
                </a:lnTo>
                <a:lnTo>
                  <a:pt x="114" y="138"/>
                </a:lnTo>
                <a:lnTo>
                  <a:pt x="116" y="138"/>
                </a:lnTo>
                <a:lnTo>
                  <a:pt x="116" y="138"/>
                </a:lnTo>
                <a:lnTo>
                  <a:pt x="119" y="134"/>
                </a:lnTo>
                <a:lnTo>
                  <a:pt x="119" y="134"/>
                </a:lnTo>
                <a:close/>
                <a:moveTo>
                  <a:pt x="11" y="34"/>
                </a:moveTo>
                <a:lnTo>
                  <a:pt x="11" y="34"/>
                </a:lnTo>
                <a:lnTo>
                  <a:pt x="13" y="33"/>
                </a:lnTo>
                <a:lnTo>
                  <a:pt x="13" y="30"/>
                </a:lnTo>
                <a:lnTo>
                  <a:pt x="13" y="30"/>
                </a:lnTo>
                <a:lnTo>
                  <a:pt x="11" y="30"/>
                </a:lnTo>
                <a:lnTo>
                  <a:pt x="11" y="30"/>
                </a:lnTo>
                <a:lnTo>
                  <a:pt x="11" y="34"/>
                </a:lnTo>
                <a:lnTo>
                  <a:pt x="11" y="34"/>
                </a:lnTo>
                <a:close/>
                <a:moveTo>
                  <a:pt x="109" y="142"/>
                </a:moveTo>
                <a:lnTo>
                  <a:pt x="109" y="142"/>
                </a:lnTo>
                <a:lnTo>
                  <a:pt x="114" y="142"/>
                </a:lnTo>
                <a:lnTo>
                  <a:pt x="114" y="142"/>
                </a:lnTo>
                <a:lnTo>
                  <a:pt x="112" y="141"/>
                </a:lnTo>
                <a:lnTo>
                  <a:pt x="112" y="141"/>
                </a:lnTo>
                <a:lnTo>
                  <a:pt x="111" y="141"/>
                </a:lnTo>
                <a:lnTo>
                  <a:pt x="111" y="141"/>
                </a:lnTo>
                <a:lnTo>
                  <a:pt x="109" y="142"/>
                </a:lnTo>
                <a:lnTo>
                  <a:pt x="109" y="142"/>
                </a:lnTo>
                <a:close/>
                <a:moveTo>
                  <a:pt x="54" y="135"/>
                </a:moveTo>
                <a:lnTo>
                  <a:pt x="54" y="135"/>
                </a:lnTo>
                <a:lnTo>
                  <a:pt x="51" y="135"/>
                </a:lnTo>
                <a:lnTo>
                  <a:pt x="50" y="137"/>
                </a:lnTo>
                <a:lnTo>
                  <a:pt x="50" y="137"/>
                </a:lnTo>
                <a:lnTo>
                  <a:pt x="52" y="137"/>
                </a:lnTo>
                <a:lnTo>
                  <a:pt x="54" y="135"/>
                </a:lnTo>
                <a:lnTo>
                  <a:pt x="54" y="135"/>
                </a:lnTo>
                <a:close/>
                <a:moveTo>
                  <a:pt x="10" y="47"/>
                </a:moveTo>
                <a:lnTo>
                  <a:pt x="10" y="47"/>
                </a:lnTo>
                <a:lnTo>
                  <a:pt x="11" y="44"/>
                </a:lnTo>
                <a:lnTo>
                  <a:pt x="11" y="44"/>
                </a:lnTo>
                <a:lnTo>
                  <a:pt x="13" y="43"/>
                </a:lnTo>
                <a:lnTo>
                  <a:pt x="13" y="43"/>
                </a:lnTo>
                <a:lnTo>
                  <a:pt x="10" y="46"/>
                </a:lnTo>
                <a:lnTo>
                  <a:pt x="10" y="47"/>
                </a:lnTo>
                <a:lnTo>
                  <a:pt x="10" y="47"/>
                </a:lnTo>
                <a:close/>
                <a:moveTo>
                  <a:pt x="47" y="135"/>
                </a:moveTo>
                <a:lnTo>
                  <a:pt x="47" y="135"/>
                </a:lnTo>
                <a:lnTo>
                  <a:pt x="44" y="135"/>
                </a:lnTo>
                <a:lnTo>
                  <a:pt x="44" y="135"/>
                </a:lnTo>
                <a:lnTo>
                  <a:pt x="47" y="135"/>
                </a:lnTo>
                <a:lnTo>
                  <a:pt x="47" y="135"/>
                </a:lnTo>
                <a:lnTo>
                  <a:pt x="47" y="135"/>
                </a:lnTo>
                <a:close/>
                <a:moveTo>
                  <a:pt x="135" y="27"/>
                </a:moveTo>
                <a:lnTo>
                  <a:pt x="135" y="27"/>
                </a:lnTo>
                <a:lnTo>
                  <a:pt x="135" y="27"/>
                </a:lnTo>
                <a:lnTo>
                  <a:pt x="135" y="27"/>
                </a:lnTo>
                <a:lnTo>
                  <a:pt x="136" y="29"/>
                </a:lnTo>
                <a:lnTo>
                  <a:pt x="136" y="29"/>
                </a:lnTo>
                <a:lnTo>
                  <a:pt x="136" y="29"/>
                </a:lnTo>
                <a:lnTo>
                  <a:pt x="136" y="29"/>
                </a:lnTo>
                <a:lnTo>
                  <a:pt x="135" y="27"/>
                </a:lnTo>
                <a:lnTo>
                  <a:pt x="135" y="27"/>
                </a:lnTo>
                <a:close/>
                <a:moveTo>
                  <a:pt x="125" y="128"/>
                </a:moveTo>
                <a:lnTo>
                  <a:pt x="125" y="128"/>
                </a:lnTo>
                <a:lnTo>
                  <a:pt x="125" y="128"/>
                </a:lnTo>
                <a:lnTo>
                  <a:pt x="125" y="128"/>
                </a:lnTo>
                <a:lnTo>
                  <a:pt x="123" y="130"/>
                </a:lnTo>
                <a:lnTo>
                  <a:pt x="123" y="130"/>
                </a:lnTo>
                <a:lnTo>
                  <a:pt x="123" y="131"/>
                </a:lnTo>
                <a:lnTo>
                  <a:pt x="123" y="131"/>
                </a:lnTo>
                <a:lnTo>
                  <a:pt x="125" y="128"/>
                </a:lnTo>
                <a:lnTo>
                  <a:pt x="125" y="128"/>
                </a:lnTo>
                <a:close/>
                <a:moveTo>
                  <a:pt x="62" y="103"/>
                </a:moveTo>
                <a:lnTo>
                  <a:pt x="62" y="103"/>
                </a:lnTo>
                <a:lnTo>
                  <a:pt x="62" y="103"/>
                </a:lnTo>
                <a:lnTo>
                  <a:pt x="62" y="103"/>
                </a:lnTo>
                <a:lnTo>
                  <a:pt x="64" y="101"/>
                </a:lnTo>
                <a:lnTo>
                  <a:pt x="64" y="101"/>
                </a:lnTo>
                <a:lnTo>
                  <a:pt x="64" y="101"/>
                </a:lnTo>
                <a:lnTo>
                  <a:pt x="64" y="101"/>
                </a:lnTo>
                <a:lnTo>
                  <a:pt x="62" y="103"/>
                </a:lnTo>
                <a:lnTo>
                  <a:pt x="62" y="103"/>
                </a:lnTo>
                <a:close/>
                <a:moveTo>
                  <a:pt x="55" y="71"/>
                </a:move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5" y="71"/>
                </a:lnTo>
                <a:lnTo>
                  <a:pt x="55" y="71"/>
                </a:lnTo>
                <a:close/>
                <a:moveTo>
                  <a:pt x="60" y="104"/>
                </a:moveTo>
                <a:lnTo>
                  <a:pt x="60" y="104"/>
                </a:lnTo>
                <a:lnTo>
                  <a:pt x="60" y="104"/>
                </a:lnTo>
                <a:lnTo>
                  <a:pt x="60" y="104"/>
                </a:lnTo>
                <a:lnTo>
                  <a:pt x="61" y="104"/>
                </a:lnTo>
                <a:lnTo>
                  <a:pt x="61" y="104"/>
                </a:lnTo>
                <a:lnTo>
                  <a:pt x="61" y="104"/>
                </a:lnTo>
                <a:lnTo>
                  <a:pt x="61" y="104"/>
                </a:lnTo>
                <a:lnTo>
                  <a:pt x="60" y="104"/>
                </a:lnTo>
                <a:lnTo>
                  <a:pt x="60" y="104"/>
                </a:lnTo>
                <a:close/>
                <a:moveTo>
                  <a:pt x="94" y="4"/>
                </a:moveTo>
                <a:lnTo>
                  <a:pt x="94" y="4"/>
                </a:lnTo>
                <a:lnTo>
                  <a:pt x="94" y="4"/>
                </a:lnTo>
                <a:lnTo>
                  <a:pt x="94" y="4"/>
                </a:lnTo>
                <a:lnTo>
                  <a:pt x="95" y="4"/>
                </a:lnTo>
                <a:lnTo>
                  <a:pt x="95" y="4"/>
                </a:lnTo>
                <a:lnTo>
                  <a:pt x="95" y="4"/>
                </a:lnTo>
                <a:lnTo>
                  <a:pt x="95" y="4"/>
                </a:lnTo>
                <a:lnTo>
                  <a:pt x="94" y="4"/>
                </a:lnTo>
                <a:lnTo>
                  <a:pt x="94" y="4"/>
                </a:lnTo>
                <a:close/>
                <a:moveTo>
                  <a:pt x="75" y="101"/>
                </a:moveTo>
                <a:lnTo>
                  <a:pt x="75" y="101"/>
                </a:lnTo>
                <a:lnTo>
                  <a:pt x="75" y="100"/>
                </a:lnTo>
                <a:lnTo>
                  <a:pt x="75" y="100"/>
                </a:lnTo>
                <a:lnTo>
                  <a:pt x="75" y="101"/>
                </a:lnTo>
                <a:lnTo>
                  <a:pt x="75" y="101"/>
                </a:lnTo>
                <a:lnTo>
                  <a:pt x="75" y="101"/>
                </a:lnTo>
                <a:lnTo>
                  <a:pt x="75" y="101"/>
                </a:lnTo>
                <a:lnTo>
                  <a:pt x="75" y="101"/>
                </a:lnTo>
                <a:lnTo>
                  <a:pt x="75" y="101"/>
                </a:lnTo>
                <a:close/>
                <a:moveTo>
                  <a:pt x="30" y="10"/>
                </a:moveTo>
                <a:lnTo>
                  <a:pt x="30" y="10"/>
                </a:lnTo>
                <a:lnTo>
                  <a:pt x="30" y="10"/>
                </a:lnTo>
                <a:lnTo>
                  <a:pt x="30" y="10"/>
                </a:lnTo>
                <a:lnTo>
                  <a:pt x="31" y="10"/>
                </a:lnTo>
                <a:lnTo>
                  <a:pt x="31" y="10"/>
                </a:lnTo>
                <a:lnTo>
                  <a:pt x="31" y="9"/>
                </a:lnTo>
                <a:lnTo>
                  <a:pt x="31" y="9"/>
                </a:lnTo>
                <a:lnTo>
                  <a:pt x="30" y="10"/>
                </a:lnTo>
                <a:lnTo>
                  <a:pt x="30" y="10"/>
                </a:lnTo>
                <a:close/>
                <a:moveTo>
                  <a:pt x="88" y="47"/>
                </a:moveTo>
                <a:lnTo>
                  <a:pt x="88" y="47"/>
                </a:lnTo>
                <a:lnTo>
                  <a:pt x="88" y="47"/>
                </a:lnTo>
                <a:lnTo>
                  <a:pt x="88" y="47"/>
                </a:lnTo>
                <a:lnTo>
                  <a:pt x="87" y="47"/>
                </a:lnTo>
                <a:lnTo>
                  <a:pt x="87" y="47"/>
                </a:lnTo>
                <a:lnTo>
                  <a:pt x="87" y="47"/>
                </a:lnTo>
                <a:lnTo>
                  <a:pt x="87" y="47"/>
                </a:lnTo>
                <a:lnTo>
                  <a:pt x="88" y="47"/>
                </a:lnTo>
                <a:lnTo>
                  <a:pt x="88" y="47"/>
                </a:lnTo>
                <a:close/>
                <a:moveTo>
                  <a:pt x="20" y="68"/>
                </a:move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lnTo>
                  <a:pt x="20" y="68"/>
                </a:lnTo>
                <a:close/>
                <a:moveTo>
                  <a:pt x="52" y="73"/>
                </a:move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lnTo>
                  <a:pt x="52" y="73"/>
                </a:lnTo>
                <a:close/>
                <a:moveTo>
                  <a:pt x="77" y="77"/>
                </a:moveTo>
                <a:lnTo>
                  <a:pt x="77" y="77"/>
                </a:lnTo>
                <a:lnTo>
                  <a:pt x="77" y="77"/>
                </a:lnTo>
                <a:lnTo>
                  <a:pt x="77" y="77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7" y="77"/>
                </a:lnTo>
                <a:lnTo>
                  <a:pt x="77" y="77"/>
                </a:lnTo>
                <a:close/>
                <a:moveTo>
                  <a:pt x="14" y="78"/>
                </a:moveTo>
                <a:lnTo>
                  <a:pt x="14" y="78"/>
                </a:lnTo>
                <a:lnTo>
                  <a:pt x="14" y="78"/>
                </a:lnTo>
                <a:lnTo>
                  <a:pt x="14" y="78"/>
                </a:lnTo>
                <a:lnTo>
                  <a:pt x="13" y="78"/>
                </a:lnTo>
                <a:lnTo>
                  <a:pt x="13" y="78"/>
                </a:lnTo>
                <a:lnTo>
                  <a:pt x="13" y="78"/>
                </a:lnTo>
                <a:lnTo>
                  <a:pt x="13" y="78"/>
                </a:lnTo>
                <a:lnTo>
                  <a:pt x="14" y="78"/>
                </a:lnTo>
                <a:lnTo>
                  <a:pt x="14" y="78"/>
                </a:lnTo>
                <a:close/>
                <a:moveTo>
                  <a:pt x="74" y="103"/>
                </a:move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1"/>
                </a:lnTo>
                <a:lnTo>
                  <a:pt x="74" y="101"/>
                </a:lnTo>
                <a:lnTo>
                  <a:pt x="74" y="103"/>
                </a:lnTo>
                <a:lnTo>
                  <a:pt x="74" y="103"/>
                </a:lnTo>
                <a:close/>
                <a:moveTo>
                  <a:pt x="74" y="112"/>
                </a:move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lnTo>
                  <a:pt x="74" y="112"/>
                </a:lnTo>
                <a:close/>
                <a:moveTo>
                  <a:pt x="104" y="122"/>
                </a:moveTo>
                <a:lnTo>
                  <a:pt x="104" y="122"/>
                </a:lnTo>
                <a:lnTo>
                  <a:pt x="104" y="122"/>
                </a:lnTo>
                <a:lnTo>
                  <a:pt x="104" y="122"/>
                </a:lnTo>
                <a:lnTo>
                  <a:pt x="105" y="122"/>
                </a:lnTo>
                <a:lnTo>
                  <a:pt x="105" y="122"/>
                </a:lnTo>
                <a:lnTo>
                  <a:pt x="105" y="122"/>
                </a:lnTo>
                <a:lnTo>
                  <a:pt x="105" y="122"/>
                </a:lnTo>
                <a:lnTo>
                  <a:pt x="104" y="122"/>
                </a:lnTo>
                <a:lnTo>
                  <a:pt x="104" y="12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38"/>
          <p:cNvSpPr>
            <a:spLocks noEditPoints="1"/>
          </p:cNvSpPr>
          <p:nvPr/>
        </p:nvSpPr>
        <p:spPr bwMode="auto">
          <a:xfrm>
            <a:off x="2656661" y="4684398"/>
            <a:ext cx="75657" cy="69383"/>
          </a:xfrm>
          <a:custGeom>
            <a:avLst/>
            <a:gdLst>
              <a:gd name="T0" fmla="*/ 41 w 43"/>
              <a:gd name="T1" fmla="*/ 27 h 41"/>
              <a:gd name="T2" fmla="*/ 37 w 43"/>
              <a:gd name="T3" fmla="*/ 33 h 41"/>
              <a:gd name="T4" fmla="*/ 23 w 43"/>
              <a:gd name="T5" fmla="*/ 41 h 41"/>
              <a:gd name="T6" fmla="*/ 14 w 43"/>
              <a:gd name="T7" fmla="*/ 40 h 41"/>
              <a:gd name="T8" fmla="*/ 4 w 43"/>
              <a:gd name="T9" fmla="*/ 34 h 41"/>
              <a:gd name="T10" fmla="*/ 0 w 43"/>
              <a:gd name="T11" fmla="*/ 24 h 41"/>
              <a:gd name="T12" fmla="*/ 2 w 43"/>
              <a:gd name="T13" fmla="*/ 13 h 41"/>
              <a:gd name="T14" fmla="*/ 10 w 43"/>
              <a:gd name="T15" fmla="*/ 4 h 41"/>
              <a:gd name="T16" fmla="*/ 24 w 43"/>
              <a:gd name="T17" fmla="*/ 0 h 41"/>
              <a:gd name="T18" fmla="*/ 26 w 43"/>
              <a:gd name="T19" fmla="*/ 0 h 41"/>
              <a:gd name="T20" fmla="*/ 27 w 43"/>
              <a:gd name="T21" fmla="*/ 0 h 41"/>
              <a:gd name="T22" fmla="*/ 36 w 43"/>
              <a:gd name="T23" fmla="*/ 4 h 41"/>
              <a:gd name="T24" fmla="*/ 41 w 43"/>
              <a:gd name="T25" fmla="*/ 12 h 41"/>
              <a:gd name="T26" fmla="*/ 43 w 43"/>
              <a:gd name="T27" fmla="*/ 20 h 41"/>
              <a:gd name="T28" fmla="*/ 27 w 43"/>
              <a:gd name="T29" fmla="*/ 34 h 41"/>
              <a:gd name="T30" fmla="*/ 34 w 43"/>
              <a:gd name="T31" fmla="*/ 29 h 41"/>
              <a:gd name="T32" fmla="*/ 39 w 43"/>
              <a:gd name="T33" fmla="*/ 20 h 41"/>
              <a:gd name="T34" fmla="*/ 39 w 43"/>
              <a:gd name="T35" fmla="*/ 12 h 41"/>
              <a:gd name="T36" fmla="*/ 34 w 43"/>
              <a:gd name="T37" fmla="*/ 7 h 41"/>
              <a:gd name="T38" fmla="*/ 30 w 43"/>
              <a:gd name="T39" fmla="*/ 7 h 41"/>
              <a:gd name="T40" fmla="*/ 27 w 43"/>
              <a:gd name="T41" fmla="*/ 7 h 41"/>
              <a:gd name="T42" fmla="*/ 24 w 43"/>
              <a:gd name="T43" fmla="*/ 6 h 41"/>
              <a:gd name="T44" fmla="*/ 20 w 43"/>
              <a:gd name="T45" fmla="*/ 4 h 41"/>
              <a:gd name="T46" fmla="*/ 14 w 43"/>
              <a:gd name="T47" fmla="*/ 9 h 41"/>
              <a:gd name="T48" fmla="*/ 10 w 43"/>
              <a:gd name="T49" fmla="*/ 17 h 41"/>
              <a:gd name="T50" fmla="*/ 9 w 43"/>
              <a:gd name="T51" fmla="*/ 26 h 41"/>
              <a:gd name="T52" fmla="*/ 16 w 43"/>
              <a:gd name="T53" fmla="*/ 33 h 41"/>
              <a:gd name="T54" fmla="*/ 23 w 43"/>
              <a:gd name="T55" fmla="*/ 34 h 41"/>
              <a:gd name="T56" fmla="*/ 10 w 43"/>
              <a:gd name="T57" fmla="*/ 31 h 41"/>
              <a:gd name="T58" fmla="*/ 7 w 43"/>
              <a:gd name="T59" fmla="*/ 24 h 41"/>
              <a:gd name="T60" fmla="*/ 12 w 43"/>
              <a:gd name="T61" fmla="*/ 9 h 41"/>
              <a:gd name="T62" fmla="*/ 13 w 43"/>
              <a:gd name="T63" fmla="*/ 7 h 41"/>
              <a:gd name="T64" fmla="*/ 10 w 43"/>
              <a:gd name="T65" fmla="*/ 10 h 41"/>
              <a:gd name="T66" fmla="*/ 6 w 43"/>
              <a:gd name="T67" fmla="*/ 20 h 41"/>
              <a:gd name="T68" fmla="*/ 7 w 43"/>
              <a:gd name="T69" fmla="*/ 30 h 41"/>
              <a:gd name="T70" fmla="*/ 4 w 43"/>
              <a:gd name="T71" fmla="*/ 14 h 41"/>
              <a:gd name="T72" fmla="*/ 2 w 43"/>
              <a:gd name="T73" fmla="*/ 26 h 41"/>
              <a:gd name="T74" fmla="*/ 9 w 43"/>
              <a:gd name="T75" fmla="*/ 36 h 41"/>
              <a:gd name="T76" fmla="*/ 9 w 43"/>
              <a:gd name="T77" fmla="*/ 36 h 41"/>
              <a:gd name="T78" fmla="*/ 3 w 43"/>
              <a:gd name="T79" fmla="*/ 26 h 41"/>
              <a:gd name="T80" fmla="*/ 3 w 43"/>
              <a:gd name="T81" fmla="*/ 19 h 41"/>
              <a:gd name="T82" fmla="*/ 4 w 43"/>
              <a:gd name="T83" fmla="*/ 14 h 41"/>
              <a:gd name="T84" fmla="*/ 24 w 43"/>
              <a:gd name="T85" fmla="*/ 39 h 41"/>
              <a:gd name="T86" fmla="*/ 24 w 43"/>
              <a:gd name="T87" fmla="*/ 3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3" h="41">
                <a:moveTo>
                  <a:pt x="43" y="20"/>
                </a:moveTo>
                <a:lnTo>
                  <a:pt x="43" y="20"/>
                </a:lnTo>
                <a:lnTo>
                  <a:pt x="41" y="27"/>
                </a:lnTo>
                <a:lnTo>
                  <a:pt x="40" y="30"/>
                </a:lnTo>
                <a:lnTo>
                  <a:pt x="37" y="33"/>
                </a:lnTo>
                <a:lnTo>
                  <a:pt x="37" y="33"/>
                </a:lnTo>
                <a:lnTo>
                  <a:pt x="30" y="39"/>
                </a:lnTo>
                <a:lnTo>
                  <a:pt x="23" y="41"/>
                </a:lnTo>
                <a:lnTo>
                  <a:pt x="23" y="41"/>
                </a:lnTo>
                <a:lnTo>
                  <a:pt x="19" y="41"/>
                </a:lnTo>
                <a:lnTo>
                  <a:pt x="14" y="40"/>
                </a:lnTo>
                <a:lnTo>
                  <a:pt x="14" y="40"/>
                </a:lnTo>
                <a:lnTo>
                  <a:pt x="10" y="39"/>
                </a:lnTo>
                <a:lnTo>
                  <a:pt x="10" y="39"/>
                </a:lnTo>
                <a:lnTo>
                  <a:pt x="4" y="34"/>
                </a:lnTo>
                <a:lnTo>
                  <a:pt x="0" y="29"/>
                </a:lnTo>
                <a:lnTo>
                  <a:pt x="0" y="29"/>
                </a:lnTo>
                <a:lnTo>
                  <a:pt x="0" y="24"/>
                </a:lnTo>
                <a:lnTo>
                  <a:pt x="0" y="19"/>
                </a:lnTo>
                <a:lnTo>
                  <a:pt x="0" y="19"/>
                </a:lnTo>
                <a:lnTo>
                  <a:pt x="2" y="13"/>
                </a:lnTo>
                <a:lnTo>
                  <a:pt x="4" y="9"/>
                </a:lnTo>
                <a:lnTo>
                  <a:pt x="4" y="9"/>
                </a:lnTo>
                <a:lnTo>
                  <a:pt x="10" y="4"/>
                </a:lnTo>
                <a:lnTo>
                  <a:pt x="16" y="3"/>
                </a:lnTo>
                <a:lnTo>
                  <a:pt x="16" y="3"/>
                </a:lnTo>
                <a:lnTo>
                  <a:pt x="24" y="0"/>
                </a:lnTo>
                <a:lnTo>
                  <a:pt x="24" y="0"/>
                </a:lnTo>
                <a:lnTo>
                  <a:pt x="26" y="0"/>
                </a:lnTo>
                <a:lnTo>
                  <a:pt x="26" y="0"/>
                </a:lnTo>
                <a:lnTo>
                  <a:pt x="27" y="0"/>
                </a:lnTo>
                <a:lnTo>
                  <a:pt x="27" y="0"/>
                </a:lnTo>
                <a:lnTo>
                  <a:pt x="27" y="0"/>
                </a:lnTo>
                <a:lnTo>
                  <a:pt x="29" y="2"/>
                </a:lnTo>
                <a:lnTo>
                  <a:pt x="29" y="2"/>
                </a:lnTo>
                <a:lnTo>
                  <a:pt x="36" y="4"/>
                </a:lnTo>
                <a:lnTo>
                  <a:pt x="36" y="4"/>
                </a:lnTo>
                <a:lnTo>
                  <a:pt x="39" y="7"/>
                </a:lnTo>
                <a:lnTo>
                  <a:pt x="41" y="12"/>
                </a:lnTo>
                <a:lnTo>
                  <a:pt x="41" y="12"/>
                </a:lnTo>
                <a:lnTo>
                  <a:pt x="43" y="20"/>
                </a:lnTo>
                <a:lnTo>
                  <a:pt x="43" y="20"/>
                </a:lnTo>
                <a:close/>
                <a:moveTo>
                  <a:pt x="23" y="34"/>
                </a:moveTo>
                <a:lnTo>
                  <a:pt x="23" y="34"/>
                </a:lnTo>
                <a:lnTo>
                  <a:pt x="27" y="34"/>
                </a:lnTo>
                <a:lnTo>
                  <a:pt x="31" y="31"/>
                </a:lnTo>
                <a:lnTo>
                  <a:pt x="31" y="31"/>
                </a:lnTo>
                <a:lnTo>
                  <a:pt x="34" y="29"/>
                </a:lnTo>
                <a:lnTo>
                  <a:pt x="36" y="24"/>
                </a:lnTo>
                <a:lnTo>
                  <a:pt x="36" y="24"/>
                </a:lnTo>
                <a:lnTo>
                  <a:pt x="39" y="20"/>
                </a:lnTo>
                <a:lnTo>
                  <a:pt x="39" y="14"/>
                </a:lnTo>
                <a:lnTo>
                  <a:pt x="39" y="14"/>
                </a:lnTo>
                <a:lnTo>
                  <a:pt x="39" y="12"/>
                </a:lnTo>
                <a:lnTo>
                  <a:pt x="37" y="9"/>
                </a:lnTo>
                <a:lnTo>
                  <a:pt x="37" y="9"/>
                </a:lnTo>
                <a:lnTo>
                  <a:pt x="34" y="7"/>
                </a:lnTo>
                <a:lnTo>
                  <a:pt x="31" y="7"/>
                </a:lnTo>
                <a:lnTo>
                  <a:pt x="31" y="7"/>
                </a:lnTo>
                <a:lnTo>
                  <a:pt x="30" y="7"/>
                </a:lnTo>
                <a:lnTo>
                  <a:pt x="30" y="7"/>
                </a:lnTo>
                <a:lnTo>
                  <a:pt x="29" y="7"/>
                </a:lnTo>
                <a:lnTo>
                  <a:pt x="27" y="7"/>
                </a:lnTo>
                <a:lnTo>
                  <a:pt x="27" y="7"/>
                </a:lnTo>
                <a:lnTo>
                  <a:pt x="24" y="6"/>
                </a:lnTo>
                <a:lnTo>
                  <a:pt x="24" y="6"/>
                </a:lnTo>
                <a:lnTo>
                  <a:pt x="21" y="4"/>
                </a:lnTo>
                <a:lnTo>
                  <a:pt x="21" y="4"/>
                </a:lnTo>
                <a:lnTo>
                  <a:pt x="20" y="4"/>
                </a:lnTo>
                <a:lnTo>
                  <a:pt x="17" y="6"/>
                </a:lnTo>
                <a:lnTo>
                  <a:pt x="17" y="6"/>
                </a:lnTo>
                <a:lnTo>
                  <a:pt x="14" y="9"/>
                </a:lnTo>
                <a:lnTo>
                  <a:pt x="12" y="12"/>
                </a:lnTo>
                <a:lnTo>
                  <a:pt x="12" y="12"/>
                </a:lnTo>
                <a:lnTo>
                  <a:pt x="10" y="17"/>
                </a:lnTo>
                <a:lnTo>
                  <a:pt x="9" y="22"/>
                </a:lnTo>
                <a:lnTo>
                  <a:pt x="9" y="22"/>
                </a:lnTo>
                <a:lnTo>
                  <a:pt x="9" y="26"/>
                </a:lnTo>
                <a:lnTo>
                  <a:pt x="9" y="26"/>
                </a:lnTo>
                <a:lnTo>
                  <a:pt x="12" y="30"/>
                </a:lnTo>
                <a:lnTo>
                  <a:pt x="16" y="33"/>
                </a:lnTo>
                <a:lnTo>
                  <a:pt x="16" y="33"/>
                </a:lnTo>
                <a:lnTo>
                  <a:pt x="23" y="34"/>
                </a:lnTo>
                <a:lnTo>
                  <a:pt x="23" y="34"/>
                </a:lnTo>
                <a:close/>
                <a:moveTo>
                  <a:pt x="10" y="31"/>
                </a:moveTo>
                <a:lnTo>
                  <a:pt x="10" y="31"/>
                </a:lnTo>
                <a:lnTo>
                  <a:pt x="10" y="31"/>
                </a:lnTo>
                <a:lnTo>
                  <a:pt x="10" y="31"/>
                </a:lnTo>
                <a:lnTo>
                  <a:pt x="7" y="29"/>
                </a:lnTo>
                <a:lnTo>
                  <a:pt x="7" y="24"/>
                </a:lnTo>
                <a:lnTo>
                  <a:pt x="7" y="24"/>
                </a:lnTo>
                <a:lnTo>
                  <a:pt x="9" y="16"/>
                </a:lnTo>
                <a:lnTo>
                  <a:pt x="12" y="9"/>
                </a:lnTo>
                <a:lnTo>
                  <a:pt x="12" y="9"/>
                </a:lnTo>
                <a:lnTo>
                  <a:pt x="13" y="7"/>
                </a:lnTo>
                <a:lnTo>
                  <a:pt x="13" y="7"/>
                </a:lnTo>
                <a:lnTo>
                  <a:pt x="12" y="7"/>
                </a:lnTo>
                <a:lnTo>
                  <a:pt x="12" y="7"/>
                </a:lnTo>
                <a:lnTo>
                  <a:pt x="10" y="10"/>
                </a:lnTo>
                <a:lnTo>
                  <a:pt x="7" y="14"/>
                </a:lnTo>
                <a:lnTo>
                  <a:pt x="7" y="14"/>
                </a:lnTo>
                <a:lnTo>
                  <a:pt x="6" y="20"/>
                </a:lnTo>
                <a:lnTo>
                  <a:pt x="7" y="27"/>
                </a:lnTo>
                <a:lnTo>
                  <a:pt x="7" y="27"/>
                </a:lnTo>
                <a:lnTo>
                  <a:pt x="7" y="30"/>
                </a:lnTo>
                <a:lnTo>
                  <a:pt x="10" y="31"/>
                </a:lnTo>
                <a:lnTo>
                  <a:pt x="10" y="31"/>
                </a:lnTo>
                <a:close/>
                <a:moveTo>
                  <a:pt x="4" y="14"/>
                </a:moveTo>
                <a:lnTo>
                  <a:pt x="4" y="14"/>
                </a:lnTo>
                <a:lnTo>
                  <a:pt x="2" y="20"/>
                </a:lnTo>
                <a:lnTo>
                  <a:pt x="2" y="26"/>
                </a:lnTo>
                <a:lnTo>
                  <a:pt x="2" y="26"/>
                </a:lnTo>
                <a:lnTo>
                  <a:pt x="4" y="31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6" y="31"/>
                </a:lnTo>
                <a:lnTo>
                  <a:pt x="6" y="31"/>
                </a:lnTo>
                <a:lnTo>
                  <a:pt x="3" y="26"/>
                </a:lnTo>
                <a:lnTo>
                  <a:pt x="3" y="26"/>
                </a:lnTo>
                <a:lnTo>
                  <a:pt x="3" y="23"/>
                </a:lnTo>
                <a:lnTo>
                  <a:pt x="3" y="19"/>
                </a:lnTo>
                <a:lnTo>
                  <a:pt x="3" y="19"/>
                </a:lnTo>
                <a:lnTo>
                  <a:pt x="4" y="14"/>
                </a:lnTo>
                <a:lnTo>
                  <a:pt x="4" y="14"/>
                </a:lnTo>
                <a:close/>
                <a:moveTo>
                  <a:pt x="19" y="39"/>
                </a:moveTo>
                <a:lnTo>
                  <a:pt x="19" y="39"/>
                </a:lnTo>
                <a:lnTo>
                  <a:pt x="24" y="39"/>
                </a:lnTo>
                <a:lnTo>
                  <a:pt x="31" y="36"/>
                </a:lnTo>
                <a:lnTo>
                  <a:pt x="31" y="36"/>
                </a:lnTo>
                <a:lnTo>
                  <a:pt x="24" y="37"/>
                </a:lnTo>
                <a:lnTo>
                  <a:pt x="19" y="39"/>
                </a:lnTo>
                <a:lnTo>
                  <a:pt x="19" y="3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39"/>
          <p:cNvSpPr>
            <a:spLocks noEditPoints="1"/>
          </p:cNvSpPr>
          <p:nvPr/>
        </p:nvSpPr>
        <p:spPr bwMode="auto">
          <a:xfrm>
            <a:off x="2677775" y="4576095"/>
            <a:ext cx="26392" cy="27076"/>
          </a:xfrm>
          <a:custGeom>
            <a:avLst/>
            <a:gdLst>
              <a:gd name="T0" fmla="*/ 7 w 15"/>
              <a:gd name="T1" fmla="*/ 16 h 16"/>
              <a:gd name="T2" fmla="*/ 7 w 15"/>
              <a:gd name="T3" fmla="*/ 16 h 16"/>
              <a:gd name="T4" fmla="*/ 2 w 15"/>
              <a:gd name="T5" fmla="*/ 16 h 16"/>
              <a:gd name="T6" fmla="*/ 2 w 15"/>
              <a:gd name="T7" fmla="*/ 16 h 16"/>
              <a:gd name="T8" fmla="*/ 1 w 15"/>
              <a:gd name="T9" fmla="*/ 13 h 16"/>
              <a:gd name="T10" fmla="*/ 0 w 15"/>
              <a:gd name="T11" fmla="*/ 10 h 16"/>
              <a:gd name="T12" fmla="*/ 0 w 15"/>
              <a:gd name="T13" fmla="*/ 10 h 16"/>
              <a:gd name="T14" fmla="*/ 0 w 15"/>
              <a:gd name="T15" fmla="*/ 6 h 16"/>
              <a:gd name="T16" fmla="*/ 0 w 15"/>
              <a:gd name="T17" fmla="*/ 6 h 16"/>
              <a:gd name="T18" fmla="*/ 1 w 15"/>
              <a:gd name="T19" fmla="*/ 3 h 16"/>
              <a:gd name="T20" fmla="*/ 4 w 15"/>
              <a:gd name="T21" fmla="*/ 2 h 16"/>
              <a:gd name="T22" fmla="*/ 4 w 15"/>
              <a:gd name="T23" fmla="*/ 2 h 16"/>
              <a:gd name="T24" fmla="*/ 5 w 15"/>
              <a:gd name="T25" fmla="*/ 2 h 16"/>
              <a:gd name="T26" fmla="*/ 5 w 15"/>
              <a:gd name="T27" fmla="*/ 2 h 16"/>
              <a:gd name="T28" fmla="*/ 7 w 15"/>
              <a:gd name="T29" fmla="*/ 0 h 16"/>
              <a:gd name="T30" fmla="*/ 7 w 15"/>
              <a:gd name="T31" fmla="*/ 0 h 16"/>
              <a:gd name="T32" fmla="*/ 11 w 15"/>
              <a:gd name="T33" fmla="*/ 2 h 16"/>
              <a:gd name="T34" fmla="*/ 14 w 15"/>
              <a:gd name="T35" fmla="*/ 3 h 16"/>
              <a:gd name="T36" fmla="*/ 14 w 15"/>
              <a:gd name="T37" fmla="*/ 3 h 16"/>
              <a:gd name="T38" fmla="*/ 14 w 15"/>
              <a:gd name="T39" fmla="*/ 3 h 16"/>
              <a:gd name="T40" fmla="*/ 14 w 15"/>
              <a:gd name="T41" fmla="*/ 3 h 16"/>
              <a:gd name="T42" fmla="*/ 15 w 15"/>
              <a:gd name="T43" fmla="*/ 6 h 16"/>
              <a:gd name="T44" fmla="*/ 15 w 15"/>
              <a:gd name="T45" fmla="*/ 7 h 16"/>
              <a:gd name="T46" fmla="*/ 15 w 15"/>
              <a:gd name="T47" fmla="*/ 7 h 16"/>
              <a:gd name="T48" fmla="*/ 14 w 15"/>
              <a:gd name="T49" fmla="*/ 12 h 16"/>
              <a:gd name="T50" fmla="*/ 9 w 15"/>
              <a:gd name="T51" fmla="*/ 16 h 16"/>
              <a:gd name="T52" fmla="*/ 9 w 15"/>
              <a:gd name="T53" fmla="*/ 16 h 16"/>
              <a:gd name="T54" fmla="*/ 7 w 15"/>
              <a:gd name="T55" fmla="*/ 16 h 16"/>
              <a:gd name="T56" fmla="*/ 7 w 15"/>
              <a:gd name="T57" fmla="*/ 16 h 16"/>
              <a:gd name="T58" fmla="*/ 5 w 15"/>
              <a:gd name="T59" fmla="*/ 6 h 16"/>
              <a:gd name="T60" fmla="*/ 5 w 15"/>
              <a:gd name="T61" fmla="*/ 6 h 16"/>
              <a:gd name="T62" fmla="*/ 5 w 15"/>
              <a:gd name="T63" fmla="*/ 9 h 16"/>
              <a:gd name="T64" fmla="*/ 5 w 15"/>
              <a:gd name="T65" fmla="*/ 9 h 16"/>
              <a:gd name="T66" fmla="*/ 5 w 15"/>
              <a:gd name="T67" fmla="*/ 10 h 16"/>
              <a:gd name="T68" fmla="*/ 4 w 15"/>
              <a:gd name="T69" fmla="*/ 12 h 16"/>
              <a:gd name="T70" fmla="*/ 4 w 15"/>
              <a:gd name="T71" fmla="*/ 12 h 16"/>
              <a:gd name="T72" fmla="*/ 2 w 15"/>
              <a:gd name="T73" fmla="*/ 12 h 16"/>
              <a:gd name="T74" fmla="*/ 2 w 15"/>
              <a:gd name="T75" fmla="*/ 12 h 16"/>
              <a:gd name="T76" fmla="*/ 7 w 15"/>
              <a:gd name="T77" fmla="*/ 13 h 16"/>
              <a:gd name="T78" fmla="*/ 7 w 15"/>
              <a:gd name="T79" fmla="*/ 13 h 16"/>
              <a:gd name="T80" fmla="*/ 8 w 15"/>
              <a:gd name="T81" fmla="*/ 13 h 16"/>
              <a:gd name="T82" fmla="*/ 9 w 15"/>
              <a:gd name="T83" fmla="*/ 10 h 16"/>
              <a:gd name="T84" fmla="*/ 9 w 15"/>
              <a:gd name="T85" fmla="*/ 10 h 16"/>
              <a:gd name="T86" fmla="*/ 11 w 15"/>
              <a:gd name="T87" fmla="*/ 7 h 16"/>
              <a:gd name="T88" fmla="*/ 11 w 15"/>
              <a:gd name="T89" fmla="*/ 7 h 16"/>
              <a:gd name="T90" fmla="*/ 9 w 15"/>
              <a:gd name="T91" fmla="*/ 6 h 16"/>
              <a:gd name="T92" fmla="*/ 8 w 15"/>
              <a:gd name="T93" fmla="*/ 5 h 16"/>
              <a:gd name="T94" fmla="*/ 8 w 15"/>
              <a:gd name="T95" fmla="*/ 5 h 16"/>
              <a:gd name="T96" fmla="*/ 5 w 15"/>
              <a:gd name="T97" fmla="*/ 6 h 16"/>
              <a:gd name="T98" fmla="*/ 5 w 15"/>
              <a:gd name="T99" fmla="*/ 6 h 16"/>
              <a:gd name="T100" fmla="*/ 11 w 15"/>
              <a:gd name="T101" fmla="*/ 5 h 16"/>
              <a:gd name="T102" fmla="*/ 11 w 15"/>
              <a:gd name="T103" fmla="*/ 5 h 16"/>
              <a:gd name="T104" fmla="*/ 12 w 15"/>
              <a:gd name="T105" fmla="*/ 7 h 16"/>
              <a:gd name="T106" fmla="*/ 12 w 15"/>
              <a:gd name="T107" fmla="*/ 12 h 16"/>
              <a:gd name="T108" fmla="*/ 12 w 15"/>
              <a:gd name="T109" fmla="*/ 12 h 16"/>
              <a:gd name="T110" fmla="*/ 14 w 15"/>
              <a:gd name="T111" fmla="*/ 7 h 16"/>
              <a:gd name="T112" fmla="*/ 14 w 15"/>
              <a:gd name="T113" fmla="*/ 7 h 16"/>
              <a:gd name="T114" fmla="*/ 14 w 15"/>
              <a:gd name="T115" fmla="*/ 5 h 16"/>
              <a:gd name="T116" fmla="*/ 14 w 15"/>
              <a:gd name="T117" fmla="*/ 5 h 16"/>
              <a:gd name="T118" fmla="*/ 11 w 15"/>
              <a:gd name="T119" fmla="*/ 5 h 16"/>
              <a:gd name="T120" fmla="*/ 11 w 15"/>
              <a:gd name="T121" fmla="*/ 5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" h="16">
                <a:moveTo>
                  <a:pt x="7" y="16"/>
                </a:moveTo>
                <a:lnTo>
                  <a:pt x="7" y="16"/>
                </a:lnTo>
                <a:lnTo>
                  <a:pt x="2" y="16"/>
                </a:lnTo>
                <a:lnTo>
                  <a:pt x="2" y="16"/>
                </a:lnTo>
                <a:lnTo>
                  <a:pt x="1" y="13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0" y="6"/>
                </a:lnTo>
                <a:lnTo>
                  <a:pt x="1" y="3"/>
                </a:lnTo>
                <a:lnTo>
                  <a:pt x="4" y="2"/>
                </a:lnTo>
                <a:lnTo>
                  <a:pt x="4" y="2"/>
                </a:lnTo>
                <a:lnTo>
                  <a:pt x="5" y="2"/>
                </a:lnTo>
                <a:lnTo>
                  <a:pt x="5" y="2"/>
                </a:lnTo>
                <a:lnTo>
                  <a:pt x="7" y="0"/>
                </a:lnTo>
                <a:lnTo>
                  <a:pt x="7" y="0"/>
                </a:lnTo>
                <a:lnTo>
                  <a:pt x="11" y="2"/>
                </a:lnTo>
                <a:lnTo>
                  <a:pt x="14" y="3"/>
                </a:lnTo>
                <a:lnTo>
                  <a:pt x="14" y="3"/>
                </a:lnTo>
                <a:lnTo>
                  <a:pt x="14" y="3"/>
                </a:lnTo>
                <a:lnTo>
                  <a:pt x="14" y="3"/>
                </a:lnTo>
                <a:lnTo>
                  <a:pt x="15" y="6"/>
                </a:lnTo>
                <a:lnTo>
                  <a:pt x="15" y="7"/>
                </a:lnTo>
                <a:lnTo>
                  <a:pt x="15" y="7"/>
                </a:lnTo>
                <a:lnTo>
                  <a:pt x="14" y="12"/>
                </a:lnTo>
                <a:lnTo>
                  <a:pt x="9" y="16"/>
                </a:lnTo>
                <a:lnTo>
                  <a:pt x="9" y="16"/>
                </a:lnTo>
                <a:lnTo>
                  <a:pt x="7" y="16"/>
                </a:lnTo>
                <a:lnTo>
                  <a:pt x="7" y="16"/>
                </a:lnTo>
                <a:close/>
                <a:moveTo>
                  <a:pt x="5" y="6"/>
                </a:moveTo>
                <a:lnTo>
                  <a:pt x="5" y="6"/>
                </a:lnTo>
                <a:lnTo>
                  <a:pt x="5" y="9"/>
                </a:lnTo>
                <a:lnTo>
                  <a:pt x="5" y="9"/>
                </a:lnTo>
                <a:lnTo>
                  <a:pt x="5" y="10"/>
                </a:lnTo>
                <a:lnTo>
                  <a:pt x="4" y="12"/>
                </a:lnTo>
                <a:lnTo>
                  <a:pt x="4" y="12"/>
                </a:lnTo>
                <a:lnTo>
                  <a:pt x="2" y="12"/>
                </a:lnTo>
                <a:lnTo>
                  <a:pt x="2" y="12"/>
                </a:lnTo>
                <a:lnTo>
                  <a:pt x="7" y="13"/>
                </a:lnTo>
                <a:lnTo>
                  <a:pt x="7" y="13"/>
                </a:lnTo>
                <a:lnTo>
                  <a:pt x="8" y="13"/>
                </a:lnTo>
                <a:lnTo>
                  <a:pt x="9" y="10"/>
                </a:lnTo>
                <a:lnTo>
                  <a:pt x="9" y="10"/>
                </a:lnTo>
                <a:lnTo>
                  <a:pt x="11" y="7"/>
                </a:lnTo>
                <a:lnTo>
                  <a:pt x="11" y="7"/>
                </a:lnTo>
                <a:lnTo>
                  <a:pt x="9" y="6"/>
                </a:lnTo>
                <a:lnTo>
                  <a:pt x="8" y="5"/>
                </a:lnTo>
                <a:lnTo>
                  <a:pt x="8" y="5"/>
                </a:lnTo>
                <a:lnTo>
                  <a:pt x="5" y="6"/>
                </a:lnTo>
                <a:lnTo>
                  <a:pt x="5" y="6"/>
                </a:lnTo>
                <a:close/>
                <a:moveTo>
                  <a:pt x="11" y="5"/>
                </a:moveTo>
                <a:lnTo>
                  <a:pt x="11" y="5"/>
                </a:lnTo>
                <a:lnTo>
                  <a:pt x="12" y="7"/>
                </a:lnTo>
                <a:lnTo>
                  <a:pt x="12" y="12"/>
                </a:lnTo>
                <a:lnTo>
                  <a:pt x="12" y="12"/>
                </a:lnTo>
                <a:lnTo>
                  <a:pt x="14" y="7"/>
                </a:lnTo>
                <a:lnTo>
                  <a:pt x="14" y="7"/>
                </a:lnTo>
                <a:lnTo>
                  <a:pt x="14" y="5"/>
                </a:lnTo>
                <a:lnTo>
                  <a:pt x="14" y="5"/>
                </a:lnTo>
                <a:lnTo>
                  <a:pt x="11" y="5"/>
                </a:lnTo>
                <a:lnTo>
                  <a:pt x="11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40"/>
          <p:cNvSpPr>
            <a:spLocks noEditPoints="1"/>
          </p:cNvSpPr>
          <p:nvPr/>
        </p:nvSpPr>
        <p:spPr bwMode="auto">
          <a:xfrm>
            <a:off x="2714722" y="4540558"/>
            <a:ext cx="26392" cy="27076"/>
          </a:xfrm>
          <a:custGeom>
            <a:avLst/>
            <a:gdLst>
              <a:gd name="T0" fmla="*/ 8 w 15"/>
              <a:gd name="T1" fmla="*/ 16 h 16"/>
              <a:gd name="T2" fmla="*/ 8 w 15"/>
              <a:gd name="T3" fmla="*/ 16 h 16"/>
              <a:gd name="T4" fmla="*/ 3 w 15"/>
              <a:gd name="T5" fmla="*/ 14 h 16"/>
              <a:gd name="T6" fmla="*/ 3 w 15"/>
              <a:gd name="T7" fmla="*/ 14 h 16"/>
              <a:gd name="T8" fmla="*/ 1 w 15"/>
              <a:gd name="T9" fmla="*/ 11 h 16"/>
              <a:gd name="T10" fmla="*/ 0 w 15"/>
              <a:gd name="T11" fmla="*/ 8 h 16"/>
              <a:gd name="T12" fmla="*/ 0 w 15"/>
              <a:gd name="T13" fmla="*/ 8 h 16"/>
              <a:gd name="T14" fmla="*/ 1 w 15"/>
              <a:gd name="T15" fmla="*/ 6 h 16"/>
              <a:gd name="T16" fmla="*/ 3 w 15"/>
              <a:gd name="T17" fmla="*/ 3 h 16"/>
              <a:gd name="T18" fmla="*/ 3 w 15"/>
              <a:gd name="T19" fmla="*/ 3 h 16"/>
              <a:gd name="T20" fmla="*/ 4 w 15"/>
              <a:gd name="T21" fmla="*/ 1 h 16"/>
              <a:gd name="T22" fmla="*/ 7 w 15"/>
              <a:gd name="T23" fmla="*/ 1 h 16"/>
              <a:gd name="T24" fmla="*/ 7 w 15"/>
              <a:gd name="T25" fmla="*/ 1 h 16"/>
              <a:gd name="T26" fmla="*/ 10 w 15"/>
              <a:gd name="T27" fmla="*/ 1 h 16"/>
              <a:gd name="T28" fmla="*/ 10 w 15"/>
              <a:gd name="T29" fmla="*/ 1 h 16"/>
              <a:gd name="T30" fmla="*/ 11 w 15"/>
              <a:gd name="T31" fmla="*/ 0 h 16"/>
              <a:gd name="T32" fmla="*/ 13 w 15"/>
              <a:gd name="T33" fmla="*/ 1 h 16"/>
              <a:gd name="T34" fmla="*/ 13 w 15"/>
              <a:gd name="T35" fmla="*/ 1 h 16"/>
              <a:gd name="T36" fmla="*/ 13 w 15"/>
              <a:gd name="T37" fmla="*/ 3 h 16"/>
              <a:gd name="T38" fmla="*/ 13 w 15"/>
              <a:gd name="T39" fmla="*/ 3 h 16"/>
              <a:gd name="T40" fmla="*/ 14 w 15"/>
              <a:gd name="T41" fmla="*/ 4 h 16"/>
              <a:gd name="T42" fmla="*/ 15 w 15"/>
              <a:gd name="T43" fmla="*/ 7 h 16"/>
              <a:gd name="T44" fmla="*/ 15 w 15"/>
              <a:gd name="T45" fmla="*/ 7 h 16"/>
              <a:gd name="T46" fmla="*/ 14 w 15"/>
              <a:gd name="T47" fmla="*/ 13 h 16"/>
              <a:gd name="T48" fmla="*/ 11 w 15"/>
              <a:gd name="T49" fmla="*/ 14 h 16"/>
              <a:gd name="T50" fmla="*/ 10 w 15"/>
              <a:gd name="T51" fmla="*/ 16 h 16"/>
              <a:gd name="T52" fmla="*/ 10 w 15"/>
              <a:gd name="T53" fmla="*/ 16 h 16"/>
              <a:gd name="T54" fmla="*/ 8 w 15"/>
              <a:gd name="T55" fmla="*/ 16 h 16"/>
              <a:gd name="T56" fmla="*/ 8 w 15"/>
              <a:gd name="T57" fmla="*/ 16 h 16"/>
              <a:gd name="T58" fmla="*/ 11 w 15"/>
              <a:gd name="T59" fmla="*/ 6 h 16"/>
              <a:gd name="T60" fmla="*/ 11 w 15"/>
              <a:gd name="T61" fmla="*/ 6 h 16"/>
              <a:gd name="T62" fmla="*/ 8 w 15"/>
              <a:gd name="T63" fmla="*/ 6 h 16"/>
              <a:gd name="T64" fmla="*/ 8 w 15"/>
              <a:gd name="T65" fmla="*/ 6 h 16"/>
              <a:gd name="T66" fmla="*/ 7 w 15"/>
              <a:gd name="T67" fmla="*/ 7 h 16"/>
              <a:gd name="T68" fmla="*/ 6 w 15"/>
              <a:gd name="T69" fmla="*/ 7 h 16"/>
              <a:gd name="T70" fmla="*/ 6 w 15"/>
              <a:gd name="T71" fmla="*/ 7 h 16"/>
              <a:gd name="T72" fmla="*/ 4 w 15"/>
              <a:gd name="T73" fmla="*/ 10 h 16"/>
              <a:gd name="T74" fmla="*/ 4 w 15"/>
              <a:gd name="T75" fmla="*/ 10 h 16"/>
              <a:gd name="T76" fmla="*/ 6 w 15"/>
              <a:gd name="T77" fmla="*/ 11 h 16"/>
              <a:gd name="T78" fmla="*/ 6 w 15"/>
              <a:gd name="T79" fmla="*/ 11 h 16"/>
              <a:gd name="T80" fmla="*/ 7 w 15"/>
              <a:gd name="T81" fmla="*/ 13 h 16"/>
              <a:gd name="T82" fmla="*/ 8 w 15"/>
              <a:gd name="T83" fmla="*/ 11 h 16"/>
              <a:gd name="T84" fmla="*/ 8 w 15"/>
              <a:gd name="T85" fmla="*/ 11 h 16"/>
              <a:gd name="T86" fmla="*/ 11 w 15"/>
              <a:gd name="T87" fmla="*/ 10 h 16"/>
              <a:gd name="T88" fmla="*/ 11 w 15"/>
              <a:gd name="T89" fmla="*/ 7 h 16"/>
              <a:gd name="T90" fmla="*/ 11 w 15"/>
              <a:gd name="T91" fmla="*/ 7 h 16"/>
              <a:gd name="T92" fmla="*/ 11 w 15"/>
              <a:gd name="T93" fmla="*/ 6 h 16"/>
              <a:gd name="T94" fmla="*/ 11 w 15"/>
              <a:gd name="T95" fmla="*/ 6 h 16"/>
              <a:gd name="T96" fmla="*/ 3 w 15"/>
              <a:gd name="T97" fmla="*/ 10 h 16"/>
              <a:gd name="T98" fmla="*/ 3 w 15"/>
              <a:gd name="T99" fmla="*/ 10 h 16"/>
              <a:gd name="T100" fmla="*/ 4 w 15"/>
              <a:gd name="T101" fmla="*/ 6 h 16"/>
              <a:gd name="T102" fmla="*/ 4 w 15"/>
              <a:gd name="T103" fmla="*/ 6 h 16"/>
              <a:gd name="T104" fmla="*/ 3 w 15"/>
              <a:gd name="T105" fmla="*/ 10 h 16"/>
              <a:gd name="T106" fmla="*/ 3 w 15"/>
              <a:gd name="T107" fmla="*/ 1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5" h="16">
                <a:moveTo>
                  <a:pt x="8" y="16"/>
                </a:moveTo>
                <a:lnTo>
                  <a:pt x="8" y="16"/>
                </a:lnTo>
                <a:lnTo>
                  <a:pt x="3" y="14"/>
                </a:lnTo>
                <a:lnTo>
                  <a:pt x="3" y="14"/>
                </a:lnTo>
                <a:lnTo>
                  <a:pt x="1" y="11"/>
                </a:lnTo>
                <a:lnTo>
                  <a:pt x="0" y="8"/>
                </a:lnTo>
                <a:lnTo>
                  <a:pt x="0" y="8"/>
                </a:lnTo>
                <a:lnTo>
                  <a:pt x="1" y="6"/>
                </a:lnTo>
                <a:lnTo>
                  <a:pt x="3" y="3"/>
                </a:lnTo>
                <a:lnTo>
                  <a:pt x="3" y="3"/>
                </a:lnTo>
                <a:lnTo>
                  <a:pt x="4" y="1"/>
                </a:lnTo>
                <a:lnTo>
                  <a:pt x="7" y="1"/>
                </a:lnTo>
                <a:lnTo>
                  <a:pt x="7" y="1"/>
                </a:lnTo>
                <a:lnTo>
                  <a:pt x="10" y="1"/>
                </a:lnTo>
                <a:lnTo>
                  <a:pt x="10" y="1"/>
                </a:lnTo>
                <a:lnTo>
                  <a:pt x="11" y="0"/>
                </a:lnTo>
                <a:lnTo>
                  <a:pt x="13" y="1"/>
                </a:lnTo>
                <a:lnTo>
                  <a:pt x="13" y="1"/>
                </a:lnTo>
                <a:lnTo>
                  <a:pt x="13" y="3"/>
                </a:lnTo>
                <a:lnTo>
                  <a:pt x="13" y="3"/>
                </a:lnTo>
                <a:lnTo>
                  <a:pt x="14" y="4"/>
                </a:lnTo>
                <a:lnTo>
                  <a:pt x="15" y="7"/>
                </a:lnTo>
                <a:lnTo>
                  <a:pt x="15" y="7"/>
                </a:lnTo>
                <a:lnTo>
                  <a:pt x="14" y="13"/>
                </a:lnTo>
                <a:lnTo>
                  <a:pt x="11" y="14"/>
                </a:lnTo>
                <a:lnTo>
                  <a:pt x="10" y="16"/>
                </a:lnTo>
                <a:lnTo>
                  <a:pt x="10" y="16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11" y="6"/>
                </a:moveTo>
                <a:lnTo>
                  <a:pt x="11" y="6"/>
                </a:lnTo>
                <a:lnTo>
                  <a:pt x="8" y="6"/>
                </a:lnTo>
                <a:lnTo>
                  <a:pt x="8" y="6"/>
                </a:lnTo>
                <a:lnTo>
                  <a:pt x="7" y="7"/>
                </a:lnTo>
                <a:lnTo>
                  <a:pt x="6" y="7"/>
                </a:lnTo>
                <a:lnTo>
                  <a:pt x="6" y="7"/>
                </a:lnTo>
                <a:lnTo>
                  <a:pt x="4" y="10"/>
                </a:lnTo>
                <a:lnTo>
                  <a:pt x="4" y="10"/>
                </a:lnTo>
                <a:lnTo>
                  <a:pt x="6" y="11"/>
                </a:lnTo>
                <a:lnTo>
                  <a:pt x="6" y="11"/>
                </a:lnTo>
                <a:lnTo>
                  <a:pt x="7" y="13"/>
                </a:lnTo>
                <a:lnTo>
                  <a:pt x="8" y="11"/>
                </a:lnTo>
                <a:lnTo>
                  <a:pt x="8" y="11"/>
                </a:lnTo>
                <a:lnTo>
                  <a:pt x="11" y="10"/>
                </a:lnTo>
                <a:lnTo>
                  <a:pt x="11" y="7"/>
                </a:lnTo>
                <a:lnTo>
                  <a:pt x="11" y="7"/>
                </a:lnTo>
                <a:lnTo>
                  <a:pt x="11" y="6"/>
                </a:lnTo>
                <a:lnTo>
                  <a:pt x="11" y="6"/>
                </a:lnTo>
                <a:close/>
                <a:moveTo>
                  <a:pt x="3" y="10"/>
                </a:moveTo>
                <a:lnTo>
                  <a:pt x="3" y="10"/>
                </a:lnTo>
                <a:lnTo>
                  <a:pt x="4" y="6"/>
                </a:lnTo>
                <a:lnTo>
                  <a:pt x="4" y="6"/>
                </a:lnTo>
                <a:lnTo>
                  <a:pt x="3" y="10"/>
                </a:lnTo>
                <a:lnTo>
                  <a:pt x="3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41"/>
          <p:cNvSpPr>
            <a:spLocks noEditPoints="1"/>
          </p:cNvSpPr>
          <p:nvPr/>
        </p:nvSpPr>
        <p:spPr bwMode="auto">
          <a:xfrm>
            <a:off x="2716482" y="4576095"/>
            <a:ext cx="24632" cy="27076"/>
          </a:xfrm>
          <a:custGeom>
            <a:avLst/>
            <a:gdLst>
              <a:gd name="T0" fmla="*/ 14 w 14"/>
              <a:gd name="T1" fmla="*/ 7 h 16"/>
              <a:gd name="T2" fmla="*/ 14 w 14"/>
              <a:gd name="T3" fmla="*/ 7 h 16"/>
              <a:gd name="T4" fmla="*/ 13 w 14"/>
              <a:gd name="T5" fmla="*/ 12 h 16"/>
              <a:gd name="T6" fmla="*/ 13 w 14"/>
              <a:gd name="T7" fmla="*/ 12 h 16"/>
              <a:gd name="T8" fmla="*/ 12 w 14"/>
              <a:gd name="T9" fmla="*/ 14 h 16"/>
              <a:gd name="T10" fmla="*/ 9 w 14"/>
              <a:gd name="T11" fmla="*/ 16 h 16"/>
              <a:gd name="T12" fmla="*/ 6 w 14"/>
              <a:gd name="T13" fmla="*/ 16 h 16"/>
              <a:gd name="T14" fmla="*/ 3 w 14"/>
              <a:gd name="T15" fmla="*/ 16 h 16"/>
              <a:gd name="T16" fmla="*/ 3 w 14"/>
              <a:gd name="T17" fmla="*/ 16 h 16"/>
              <a:gd name="T18" fmla="*/ 2 w 14"/>
              <a:gd name="T19" fmla="*/ 14 h 16"/>
              <a:gd name="T20" fmla="*/ 0 w 14"/>
              <a:gd name="T21" fmla="*/ 12 h 16"/>
              <a:gd name="T22" fmla="*/ 0 w 14"/>
              <a:gd name="T23" fmla="*/ 12 h 16"/>
              <a:gd name="T24" fmla="*/ 0 w 14"/>
              <a:gd name="T25" fmla="*/ 10 h 16"/>
              <a:gd name="T26" fmla="*/ 0 w 14"/>
              <a:gd name="T27" fmla="*/ 10 h 16"/>
              <a:gd name="T28" fmla="*/ 0 w 14"/>
              <a:gd name="T29" fmla="*/ 6 h 16"/>
              <a:gd name="T30" fmla="*/ 2 w 14"/>
              <a:gd name="T31" fmla="*/ 2 h 16"/>
              <a:gd name="T32" fmla="*/ 2 w 14"/>
              <a:gd name="T33" fmla="*/ 2 h 16"/>
              <a:gd name="T34" fmla="*/ 3 w 14"/>
              <a:gd name="T35" fmla="*/ 0 h 16"/>
              <a:gd name="T36" fmla="*/ 6 w 14"/>
              <a:gd name="T37" fmla="*/ 0 h 16"/>
              <a:gd name="T38" fmla="*/ 6 w 14"/>
              <a:gd name="T39" fmla="*/ 0 h 16"/>
              <a:gd name="T40" fmla="*/ 12 w 14"/>
              <a:gd name="T41" fmla="*/ 2 h 16"/>
              <a:gd name="T42" fmla="*/ 12 w 14"/>
              <a:gd name="T43" fmla="*/ 2 h 16"/>
              <a:gd name="T44" fmla="*/ 13 w 14"/>
              <a:gd name="T45" fmla="*/ 5 h 16"/>
              <a:gd name="T46" fmla="*/ 14 w 14"/>
              <a:gd name="T47" fmla="*/ 7 h 16"/>
              <a:gd name="T48" fmla="*/ 14 w 14"/>
              <a:gd name="T49" fmla="*/ 7 h 16"/>
              <a:gd name="T50" fmla="*/ 3 w 14"/>
              <a:gd name="T51" fmla="*/ 6 h 16"/>
              <a:gd name="T52" fmla="*/ 3 w 14"/>
              <a:gd name="T53" fmla="*/ 6 h 16"/>
              <a:gd name="T54" fmla="*/ 3 w 14"/>
              <a:gd name="T55" fmla="*/ 7 h 16"/>
              <a:gd name="T56" fmla="*/ 3 w 14"/>
              <a:gd name="T57" fmla="*/ 7 h 16"/>
              <a:gd name="T58" fmla="*/ 2 w 14"/>
              <a:gd name="T59" fmla="*/ 9 h 16"/>
              <a:gd name="T60" fmla="*/ 2 w 14"/>
              <a:gd name="T61" fmla="*/ 9 h 16"/>
              <a:gd name="T62" fmla="*/ 3 w 14"/>
              <a:gd name="T63" fmla="*/ 12 h 16"/>
              <a:gd name="T64" fmla="*/ 5 w 14"/>
              <a:gd name="T65" fmla="*/ 13 h 16"/>
              <a:gd name="T66" fmla="*/ 5 w 14"/>
              <a:gd name="T67" fmla="*/ 13 h 16"/>
              <a:gd name="T68" fmla="*/ 5 w 14"/>
              <a:gd name="T69" fmla="*/ 13 h 16"/>
              <a:gd name="T70" fmla="*/ 5 w 14"/>
              <a:gd name="T71" fmla="*/ 13 h 16"/>
              <a:gd name="T72" fmla="*/ 7 w 14"/>
              <a:gd name="T73" fmla="*/ 13 h 16"/>
              <a:gd name="T74" fmla="*/ 9 w 14"/>
              <a:gd name="T75" fmla="*/ 13 h 16"/>
              <a:gd name="T76" fmla="*/ 9 w 14"/>
              <a:gd name="T77" fmla="*/ 13 h 16"/>
              <a:gd name="T78" fmla="*/ 12 w 14"/>
              <a:gd name="T79" fmla="*/ 10 h 16"/>
              <a:gd name="T80" fmla="*/ 12 w 14"/>
              <a:gd name="T81" fmla="*/ 7 h 16"/>
              <a:gd name="T82" fmla="*/ 12 w 14"/>
              <a:gd name="T83" fmla="*/ 7 h 16"/>
              <a:gd name="T84" fmla="*/ 12 w 14"/>
              <a:gd name="T85" fmla="*/ 6 h 16"/>
              <a:gd name="T86" fmla="*/ 10 w 14"/>
              <a:gd name="T87" fmla="*/ 6 h 16"/>
              <a:gd name="T88" fmla="*/ 10 w 14"/>
              <a:gd name="T89" fmla="*/ 6 h 16"/>
              <a:gd name="T90" fmla="*/ 7 w 14"/>
              <a:gd name="T91" fmla="*/ 6 h 16"/>
              <a:gd name="T92" fmla="*/ 7 w 14"/>
              <a:gd name="T93" fmla="*/ 6 h 16"/>
              <a:gd name="T94" fmla="*/ 5 w 14"/>
              <a:gd name="T95" fmla="*/ 7 h 16"/>
              <a:gd name="T96" fmla="*/ 3 w 14"/>
              <a:gd name="T97" fmla="*/ 6 h 16"/>
              <a:gd name="T98" fmla="*/ 3 w 14"/>
              <a:gd name="T99" fmla="*/ 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" h="16">
                <a:moveTo>
                  <a:pt x="14" y="7"/>
                </a:moveTo>
                <a:lnTo>
                  <a:pt x="14" y="7"/>
                </a:lnTo>
                <a:lnTo>
                  <a:pt x="13" y="12"/>
                </a:lnTo>
                <a:lnTo>
                  <a:pt x="13" y="12"/>
                </a:lnTo>
                <a:lnTo>
                  <a:pt x="12" y="14"/>
                </a:lnTo>
                <a:lnTo>
                  <a:pt x="9" y="16"/>
                </a:lnTo>
                <a:lnTo>
                  <a:pt x="6" y="16"/>
                </a:lnTo>
                <a:lnTo>
                  <a:pt x="3" y="16"/>
                </a:lnTo>
                <a:lnTo>
                  <a:pt x="3" y="16"/>
                </a:lnTo>
                <a:lnTo>
                  <a:pt x="2" y="14"/>
                </a:lnTo>
                <a:lnTo>
                  <a:pt x="0" y="12"/>
                </a:lnTo>
                <a:lnTo>
                  <a:pt x="0" y="12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2" y="2"/>
                </a:lnTo>
                <a:lnTo>
                  <a:pt x="2" y="2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12" y="2"/>
                </a:lnTo>
                <a:lnTo>
                  <a:pt x="12" y="2"/>
                </a:lnTo>
                <a:lnTo>
                  <a:pt x="13" y="5"/>
                </a:lnTo>
                <a:lnTo>
                  <a:pt x="14" y="7"/>
                </a:lnTo>
                <a:lnTo>
                  <a:pt x="14" y="7"/>
                </a:lnTo>
                <a:close/>
                <a:moveTo>
                  <a:pt x="3" y="6"/>
                </a:moveTo>
                <a:lnTo>
                  <a:pt x="3" y="6"/>
                </a:lnTo>
                <a:lnTo>
                  <a:pt x="3" y="7"/>
                </a:lnTo>
                <a:lnTo>
                  <a:pt x="3" y="7"/>
                </a:lnTo>
                <a:lnTo>
                  <a:pt x="2" y="9"/>
                </a:lnTo>
                <a:lnTo>
                  <a:pt x="2" y="9"/>
                </a:lnTo>
                <a:lnTo>
                  <a:pt x="3" y="12"/>
                </a:lnTo>
                <a:lnTo>
                  <a:pt x="5" y="13"/>
                </a:lnTo>
                <a:lnTo>
                  <a:pt x="5" y="13"/>
                </a:lnTo>
                <a:lnTo>
                  <a:pt x="5" y="13"/>
                </a:lnTo>
                <a:lnTo>
                  <a:pt x="5" y="13"/>
                </a:lnTo>
                <a:lnTo>
                  <a:pt x="7" y="13"/>
                </a:lnTo>
                <a:lnTo>
                  <a:pt x="9" y="13"/>
                </a:lnTo>
                <a:lnTo>
                  <a:pt x="9" y="13"/>
                </a:lnTo>
                <a:lnTo>
                  <a:pt x="12" y="10"/>
                </a:lnTo>
                <a:lnTo>
                  <a:pt x="12" y="7"/>
                </a:lnTo>
                <a:lnTo>
                  <a:pt x="12" y="7"/>
                </a:lnTo>
                <a:lnTo>
                  <a:pt x="12" y="6"/>
                </a:lnTo>
                <a:lnTo>
                  <a:pt x="10" y="6"/>
                </a:lnTo>
                <a:lnTo>
                  <a:pt x="10" y="6"/>
                </a:lnTo>
                <a:lnTo>
                  <a:pt x="7" y="6"/>
                </a:lnTo>
                <a:lnTo>
                  <a:pt x="7" y="6"/>
                </a:lnTo>
                <a:lnTo>
                  <a:pt x="5" y="7"/>
                </a:lnTo>
                <a:lnTo>
                  <a:pt x="3" y="6"/>
                </a:lnTo>
                <a:lnTo>
                  <a:pt x="3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42"/>
          <p:cNvSpPr>
            <a:spLocks noEditPoints="1"/>
          </p:cNvSpPr>
          <p:nvPr/>
        </p:nvSpPr>
        <p:spPr bwMode="auto">
          <a:xfrm>
            <a:off x="2681293" y="4547327"/>
            <a:ext cx="28151" cy="22000"/>
          </a:xfrm>
          <a:custGeom>
            <a:avLst/>
            <a:gdLst>
              <a:gd name="T0" fmla="*/ 6 w 16"/>
              <a:gd name="T1" fmla="*/ 13 h 13"/>
              <a:gd name="T2" fmla="*/ 6 w 16"/>
              <a:gd name="T3" fmla="*/ 13 h 13"/>
              <a:gd name="T4" fmla="*/ 2 w 16"/>
              <a:gd name="T5" fmla="*/ 12 h 13"/>
              <a:gd name="T6" fmla="*/ 2 w 16"/>
              <a:gd name="T7" fmla="*/ 12 h 13"/>
              <a:gd name="T8" fmla="*/ 0 w 16"/>
              <a:gd name="T9" fmla="*/ 10 h 13"/>
              <a:gd name="T10" fmla="*/ 0 w 16"/>
              <a:gd name="T11" fmla="*/ 7 h 13"/>
              <a:gd name="T12" fmla="*/ 0 w 16"/>
              <a:gd name="T13" fmla="*/ 7 h 13"/>
              <a:gd name="T14" fmla="*/ 2 w 16"/>
              <a:gd name="T15" fmla="*/ 3 h 13"/>
              <a:gd name="T16" fmla="*/ 2 w 16"/>
              <a:gd name="T17" fmla="*/ 3 h 13"/>
              <a:gd name="T18" fmla="*/ 3 w 16"/>
              <a:gd name="T19" fmla="*/ 2 h 13"/>
              <a:gd name="T20" fmla="*/ 6 w 16"/>
              <a:gd name="T21" fmla="*/ 0 h 13"/>
              <a:gd name="T22" fmla="*/ 6 w 16"/>
              <a:gd name="T23" fmla="*/ 0 h 13"/>
              <a:gd name="T24" fmla="*/ 12 w 16"/>
              <a:gd name="T25" fmla="*/ 2 h 13"/>
              <a:gd name="T26" fmla="*/ 12 w 16"/>
              <a:gd name="T27" fmla="*/ 2 h 13"/>
              <a:gd name="T28" fmla="*/ 15 w 16"/>
              <a:gd name="T29" fmla="*/ 3 h 13"/>
              <a:gd name="T30" fmla="*/ 15 w 16"/>
              <a:gd name="T31" fmla="*/ 3 h 13"/>
              <a:gd name="T32" fmla="*/ 16 w 16"/>
              <a:gd name="T33" fmla="*/ 4 h 13"/>
              <a:gd name="T34" fmla="*/ 16 w 16"/>
              <a:gd name="T35" fmla="*/ 6 h 13"/>
              <a:gd name="T36" fmla="*/ 16 w 16"/>
              <a:gd name="T37" fmla="*/ 6 h 13"/>
              <a:gd name="T38" fmla="*/ 13 w 16"/>
              <a:gd name="T39" fmla="*/ 10 h 13"/>
              <a:gd name="T40" fmla="*/ 13 w 16"/>
              <a:gd name="T41" fmla="*/ 10 h 13"/>
              <a:gd name="T42" fmla="*/ 10 w 16"/>
              <a:gd name="T43" fmla="*/ 12 h 13"/>
              <a:gd name="T44" fmla="*/ 6 w 16"/>
              <a:gd name="T45" fmla="*/ 13 h 13"/>
              <a:gd name="T46" fmla="*/ 6 w 16"/>
              <a:gd name="T47" fmla="*/ 13 h 13"/>
              <a:gd name="T48" fmla="*/ 3 w 16"/>
              <a:gd name="T49" fmla="*/ 9 h 13"/>
              <a:gd name="T50" fmla="*/ 3 w 16"/>
              <a:gd name="T51" fmla="*/ 9 h 13"/>
              <a:gd name="T52" fmla="*/ 6 w 16"/>
              <a:gd name="T53" fmla="*/ 10 h 13"/>
              <a:gd name="T54" fmla="*/ 6 w 16"/>
              <a:gd name="T55" fmla="*/ 10 h 13"/>
              <a:gd name="T56" fmla="*/ 9 w 16"/>
              <a:gd name="T57" fmla="*/ 10 h 13"/>
              <a:gd name="T58" fmla="*/ 13 w 16"/>
              <a:gd name="T59" fmla="*/ 6 h 13"/>
              <a:gd name="T60" fmla="*/ 13 w 16"/>
              <a:gd name="T61" fmla="*/ 6 h 13"/>
              <a:gd name="T62" fmla="*/ 13 w 16"/>
              <a:gd name="T63" fmla="*/ 4 h 13"/>
              <a:gd name="T64" fmla="*/ 12 w 16"/>
              <a:gd name="T65" fmla="*/ 3 h 13"/>
              <a:gd name="T66" fmla="*/ 12 w 16"/>
              <a:gd name="T67" fmla="*/ 3 h 13"/>
              <a:gd name="T68" fmla="*/ 10 w 16"/>
              <a:gd name="T69" fmla="*/ 3 h 13"/>
              <a:gd name="T70" fmla="*/ 10 w 16"/>
              <a:gd name="T71" fmla="*/ 3 h 13"/>
              <a:gd name="T72" fmla="*/ 9 w 16"/>
              <a:gd name="T73" fmla="*/ 4 h 13"/>
              <a:gd name="T74" fmla="*/ 6 w 16"/>
              <a:gd name="T75" fmla="*/ 4 h 13"/>
              <a:gd name="T76" fmla="*/ 6 w 16"/>
              <a:gd name="T77" fmla="*/ 4 h 13"/>
              <a:gd name="T78" fmla="*/ 6 w 16"/>
              <a:gd name="T79" fmla="*/ 4 h 13"/>
              <a:gd name="T80" fmla="*/ 6 w 16"/>
              <a:gd name="T81" fmla="*/ 4 h 13"/>
              <a:gd name="T82" fmla="*/ 6 w 16"/>
              <a:gd name="T83" fmla="*/ 7 h 13"/>
              <a:gd name="T84" fmla="*/ 6 w 16"/>
              <a:gd name="T85" fmla="*/ 7 h 13"/>
              <a:gd name="T86" fmla="*/ 6 w 16"/>
              <a:gd name="T87" fmla="*/ 9 h 13"/>
              <a:gd name="T88" fmla="*/ 5 w 16"/>
              <a:gd name="T89" fmla="*/ 9 h 13"/>
              <a:gd name="T90" fmla="*/ 5 w 16"/>
              <a:gd name="T91" fmla="*/ 9 h 13"/>
              <a:gd name="T92" fmla="*/ 3 w 16"/>
              <a:gd name="T93" fmla="*/ 9 h 13"/>
              <a:gd name="T94" fmla="*/ 3 w 16"/>
              <a:gd name="T95" fmla="*/ 9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" h="13">
                <a:moveTo>
                  <a:pt x="6" y="13"/>
                </a:moveTo>
                <a:lnTo>
                  <a:pt x="6" y="13"/>
                </a:lnTo>
                <a:lnTo>
                  <a:pt x="2" y="12"/>
                </a:lnTo>
                <a:lnTo>
                  <a:pt x="2" y="12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2" y="3"/>
                </a:lnTo>
                <a:lnTo>
                  <a:pt x="2" y="3"/>
                </a:lnTo>
                <a:lnTo>
                  <a:pt x="3" y="2"/>
                </a:lnTo>
                <a:lnTo>
                  <a:pt x="6" y="0"/>
                </a:lnTo>
                <a:lnTo>
                  <a:pt x="6" y="0"/>
                </a:lnTo>
                <a:lnTo>
                  <a:pt x="12" y="2"/>
                </a:lnTo>
                <a:lnTo>
                  <a:pt x="12" y="2"/>
                </a:lnTo>
                <a:lnTo>
                  <a:pt x="15" y="3"/>
                </a:lnTo>
                <a:lnTo>
                  <a:pt x="15" y="3"/>
                </a:lnTo>
                <a:lnTo>
                  <a:pt x="16" y="4"/>
                </a:lnTo>
                <a:lnTo>
                  <a:pt x="16" y="6"/>
                </a:lnTo>
                <a:lnTo>
                  <a:pt x="16" y="6"/>
                </a:lnTo>
                <a:lnTo>
                  <a:pt x="13" y="10"/>
                </a:lnTo>
                <a:lnTo>
                  <a:pt x="13" y="10"/>
                </a:lnTo>
                <a:lnTo>
                  <a:pt x="10" y="12"/>
                </a:lnTo>
                <a:lnTo>
                  <a:pt x="6" y="13"/>
                </a:lnTo>
                <a:lnTo>
                  <a:pt x="6" y="13"/>
                </a:lnTo>
                <a:close/>
                <a:moveTo>
                  <a:pt x="3" y="9"/>
                </a:moveTo>
                <a:lnTo>
                  <a:pt x="3" y="9"/>
                </a:lnTo>
                <a:lnTo>
                  <a:pt x="6" y="10"/>
                </a:lnTo>
                <a:lnTo>
                  <a:pt x="6" y="10"/>
                </a:lnTo>
                <a:lnTo>
                  <a:pt x="9" y="10"/>
                </a:lnTo>
                <a:lnTo>
                  <a:pt x="13" y="6"/>
                </a:lnTo>
                <a:lnTo>
                  <a:pt x="13" y="6"/>
                </a:lnTo>
                <a:lnTo>
                  <a:pt x="13" y="4"/>
                </a:lnTo>
                <a:lnTo>
                  <a:pt x="12" y="3"/>
                </a:lnTo>
                <a:lnTo>
                  <a:pt x="12" y="3"/>
                </a:lnTo>
                <a:lnTo>
                  <a:pt x="10" y="3"/>
                </a:lnTo>
                <a:lnTo>
                  <a:pt x="10" y="3"/>
                </a:lnTo>
                <a:lnTo>
                  <a:pt x="9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lnTo>
                  <a:pt x="6" y="7"/>
                </a:lnTo>
                <a:lnTo>
                  <a:pt x="6" y="7"/>
                </a:lnTo>
                <a:lnTo>
                  <a:pt x="6" y="9"/>
                </a:lnTo>
                <a:lnTo>
                  <a:pt x="5" y="9"/>
                </a:lnTo>
                <a:lnTo>
                  <a:pt x="5" y="9"/>
                </a:lnTo>
                <a:lnTo>
                  <a:pt x="3" y="9"/>
                </a:lnTo>
                <a:lnTo>
                  <a:pt x="3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43"/>
          <p:cNvSpPr>
            <a:spLocks noEditPoints="1"/>
          </p:cNvSpPr>
          <p:nvPr/>
        </p:nvSpPr>
        <p:spPr bwMode="auto">
          <a:xfrm>
            <a:off x="2690090" y="4511789"/>
            <a:ext cx="19355" cy="23691"/>
          </a:xfrm>
          <a:custGeom>
            <a:avLst/>
            <a:gdLst>
              <a:gd name="T0" fmla="*/ 0 w 11"/>
              <a:gd name="T1" fmla="*/ 7 h 14"/>
              <a:gd name="T2" fmla="*/ 0 w 11"/>
              <a:gd name="T3" fmla="*/ 7 h 14"/>
              <a:gd name="T4" fmla="*/ 0 w 11"/>
              <a:gd name="T5" fmla="*/ 4 h 14"/>
              <a:gd name="T6" fmla="*/ 1 w 11"/>
              <a:gd name="T7" fmla="*/ 3 h 14"/>
              <a:gd name="T8" fmla="*/ 1 w 11"/>
              <a:gd name="T9" fmla="*/ 3 h 14"/>
              <a:gd name="T10" fmla="*/ 2 w 11"/>
              <a:gd name="T11" fmla="*/ 1 h 14"/>
              <a:gd name="T12" fmla="*/ 2 w 11"/>
              <a:gd name="T13" fmla="*/ 1 h 14"/>
              <a:gd name="T14" fmla="*/ 4 w 11"/>
              <a:gd name="T15" fmla="*/ 0 h 14"/>
              <a:gd name="T16" fmla="*/ 4 w 11"/>
              <a:gd name="T17" fmla="*/ 0 h 14"/>
              <a:gd name="T18" fmla="*/ 5 w 11"/>
              <a:gd name="T19" fmla="*/ 1 h 14"/>
              <a:gd name="T20" fmla="*/ 5 w 11"/>
              <a:gd name="T21" fmla="*/ 1 h 14"/>
              <a:gd name="T22" fmla="*/ 7 w 11"/>
              <a:gd name="T23" fmla="*/ 1 h 14"/>
              <a:gd name="T24" fmla="*/ 7 w 11"/>
              <a:gd name="T25" fmla="*/ 1 h 14"/>
              <a:gd name="T26" fmla="*/ 10 w 11"/>
              <a:gd name="T27" fmla="*/ 3 h 14"/>
              <a:gd name="T28" fmla="*/ 10 w 11"/>
              <a:gd name="T29" fmla="*/ 3 h 14"/>
              <a:gd name="T30" fmla="*/ 11 w 11"/>
              <a:gd name="T31" fmla="*/ 6 h 14"/>
              <a:gd name="T32" fmla="*/ 11 w 11"/>
              <a:gd name="T33" fmla="*/ 7 h 14"/>
              <a:gd name="T34" fmla="*/ 11 w 11"/>
              <a:gd name="T35" fmla="*/ 7 h 14"/>
              <a:gd name="T36" fmla="*/ 10 w 11"/>
              <a:gd name="T37" fmla="*/ 13 h 14"/>
              <a:gd name="T38" fmla="*/ 10 w 11"/>
              <a:gd name="T39" fmla="*/ 13 h 14"/>
              <a:gd name="T40" fmla="*/ 7 w 11"/>
              <a:gd name="T41" fmla="*/ 14 h 14"/>
              <a:gd name="T42" fmla="*/ 5 w 11"/>
              <a:gd name="T43" fmla="*/ 14 h 14"/>
              <a:gd name="T44" fmla="*/ 5 w 11"/>
              <a:gd name="T45" fmla="*/ 14 h 14"/>
              <a:gd name="T46" fmla="*/ 1 w 11"/>
              <a:gd name="T47" fmla="*/ 13 h 14"/>
              <a:gd name="T48" fmla="*/ 1 w 11"/>
              <a:gd name="T49" fmla="*/ 13 h 14"/>
              <a:gd name="T50" fmla="*/ 0 w 11"/>
              <a:gd name="T51" fmla="*/ 10 h 14"/>
              <a:gd name="T52" fmla="*/ 0 w 11"/>
              <a:gd name="T53" fmla="*/ 7 h 14"/>
              <a:gd name="T54" fmla="*/ 0 w 11"/>
              <a:gd name="T55" fmla="*/ 7 h 14"/>
              <a:gd name="T56" fmla="*/ 4 w 11"/>
              <a:gd name="T57" fmla="*/ 10 h 14"/>
              <a:gd name="T58" fmla="*/ 4 w 11"/>
              <a:gd name="T59" fmla="*/ 10 h 14"/>
              <a:gd name="T60" fmla="*/ 7 w 11"/>
              <a:gd name="T61" fmla="*/ 11 h 14"/>
              <a:gd name="T62" fmla="*/ 7 w 11"/>
              <a:gd name="T63" fmla="*/ 11 h 14"/>
              <a:gd name="T64" fmla="*/ 8 w 11"/>
              <a:gd name="T65" fmla="*/ 10 h 14"/>
              <a:gd name="T66" fmla="*/ 8 w 11"/>
              <a:gd name="T67" fmla="*/ 10 h 14"/>
              <a:gd name="T68" fmla="*/ 10 w 11"/>
              <a:gd name="T69" fmla="*/ 7 h 14"/>
              <a:gd name="T70" fmla="*/ 8 w 11"/>
              <a:gd name="T71" fmla="*/ 4 h 14"/>
              <a:gd name="T72" fmla="*/ 8 w 11"/>
              <a:gd name="T73" fmla="*/ 4 h 14"/>
              <a:gd name="T74" fmla="*/ 5 w 11"/>
              <a:gd name="T75" fmla="*/ 4 h 14"/>
              <a:gd name="T76" fmla="*/ 5 w 11"/>
              <a:gd name="T77" fmla="*/ 4 h 14"/>
              <a:gd name="T78" fmla="*/ 4 w 11"/>
              <a:gd name="T79" fmla="*/ 4 h 14"/>
              <a:gd name="T80" fmla="*/ 4 w 11"/>
              <a:gd name="T81" fmla="*/ 6 h 14"/>
              <a:gd name="T82" fmla="*/ 4 w 11"/>
              <a:gd name="T83" fmla="*/ 6 h 14"/>
              <a:gd name="T84" fmla="*/ 4 w 11"/>
              <a:gd name="T85" fmla="*/ 8 h 14"/>
              <a:gd name="T86" fmla="*/ 4 w 11"/>
              <a:gd name="T87" fmla="*/ 8 h 14"/>
              <a:gd name="T88" fmla="*/ 4 w 11"/>
              <a:gd name="T89" fmla="*/ 10 h 14"/>
              <a:gd name="T90" fmla="*/ 4 w 11"/>
              <a:gd name="T91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" h="14">
                <a:moveTo>
                  <a:pt x="0" y="7"/>
                </a:moveTo>
                <a:lnTo>
                  <a:pt x="0" y="7"/>
                </a:lnTo>
                <a:lnTo>
                  <a:pt x="0" y="4"/>
                </a:lnTo>
                <a:lnTo>
                  <a:pt x="1" y="3"/>
                </a:lnTo>
                <a:lnTo>
                  <a:pt x="1" y="3"/>
                </a:lnTo>
                <a:lnTo>
                  <a:pt x="2" y="1"/>
                </a:lnTo>
                <a:lnTo>
                  <a:pt x="2" y="1"/>
                </a:lnTo>
                <a:lnTo>
                  <a:pt x="4" y="0"/>
                </a:lnTo>
                <a:lnTo>
                  <a:pt x="4" y="0"/>
                </a:lnTo>
                <a:lnTo>
                  <a:pt x="5" y="1"/>
                </a:lnTo>
                <a:lnTo>
                  <a:pt x="5" y="1"/>
                </a:lnTo>
                <a:lnTo>
                  <a:pt x="7" y="1"/>
                </a:lnTo>
                <a:lnTo>
                  <a:pt x="7" y="1"/>
                </a:lnTo>
                <a:lnTo>
                  <a:pt x="10" y="3"/>
                </a:lnTo>
                <a:lnTo>
                  <a:pt x="10" y="3"/>
                </a:lnTo>
                <a:lnTo>
                  <a:pt x="11" y="6"/>
                </a:lnTo>
                <a:lnTo>
                  <a:pt x="11" y="7"/>
                </a:lnTo>
                <a:lnTo>
                  <a:pt x="11" y="7"/>
                </a:lnTo>
                <a:lnTo>
                  <a:pt x="10" y="13"/>
                </a:lnTo>
                <a:lnTo>
                  <a:pt x="10" y="13"/>
                </a:lnTo>
                <a:lnTo>
                  <a:pt x="7" y="14"/>
                </a:lnTo>
                <a:lnTo>
                  <a:pt x="5" y="14"/>
                </a:lnTo>
                <a:lnTo>
                  <a:pt x="5" y="14"/>
                </a:lnTo>
                <a:lnTo>
                  <a:pt x="1" y="13"/>
                </a:lnTo>
                <a:lnTo>
                  <a:pt x="1" y="13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close/>
                <a:moveTo>
                  <a:pt x="4" y="10"/>
                </a:moveTo>
                <a:lnTo>
                  <a:pt x="4" y="10"/>
                </a:lnTo>
                <a:lnTo>
                  <a:pt x="7" y="11"/>
                </a:lnTo>
                <a:lnTo>
                  <a:pt x="7" y="11"/>
                </a:lnTo>
                <a:lnTo>
                  <a:pt x="8" y="10"/>
                </a:lnTo>
                <a:lnTo>
                  <a:pt x="8" y="10"/>
                </a:lnTo>
                <a:lnTo>
                  <a:pt x="10" y="7"/>
                </a:lnTo>
                <a:lnTo>
                  <a:pt x="8" y="4"/>
                </a:lnTo>
                <a:lnTo>
                  <a:pt x="8" y="4"/>
                </a:lnTo>
                <a:lnTo>
                  <a:pt x="5" y="4"/>
                </a:lnTo>
                <a:lnTo>
                  <a:pt x="5" y="4"/>
                </a:lnTo>
                <a:lnTo>
                  <a:pt x="4" y="4"/>
                </a:lnTo>
                <a:lnTo>
                  <a:pt x="4" y="6"/>
                </a:ln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lnTo>
                  <a:pt x="4" y="10"/>
                </a:lnTo>
                <a:lnTo>
                  <a:pt x="4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44"/>
          <p:cNvSpPr>
            <a:spLocks noEditPoints="1"/>
          </p:cNvSpPr>
          <p:nvPr/>
        </p:nvSpPr>
        <p:spPr bwMode="auto">
          <a:xfrm>
            <a:off x="2714722" y="4511789"/>
            <a:ext cx="19355" cy="22000"/>
          </a:xfrm>
          <a:custGeom>
            <a:avLst/>
            <a:gdLst>
              <a:gd name="T0" fmla="*/ 11 w 11"/>
              <a:gd name="T1" fmla="*/ 6 h 13"/>
              <a:gd name="T2" fmla="*/ 11 w 11"/>
              <a:gd name="T3" fmla="*/ 6 h 13"/>
              <a:gd name="T4" fmla="*/ 11 w 11"/>
              <a:gd name="T5" fmla="*/ 10 h 13"/>
              <a:gd name="T6" fmla="*/ 7 w 11"/>
              <a:gd name="T7" fmla="*/ 13 h 13"/>
              <a:gd name="T8" fmla="*/ 7 w 11"/>
              <a:gd name="T9" fmla="*/ 13 h 13"/>
              <a:gd name="T10" fmla="*/ 4 w 11"/>
              <a:gd name="T11" fmla="*/ 13 h 13"/>
              <a:gd name="T12" fmla="*/ 1 w 11"/>
              <a:gd name="T13" fmla="*/ 10 h 13"/>
              <a:gd name="T14" fmla="*/ 1 w 11"/>
              <a:gd name="T15" fmla="*/ 10 h 13"/>
              <a:gd name="T16" fmla="*/ 1 w 11"/>
              <a:gd name="T17" fmla="*/ 8 h 13"/>
              <a:gd name="T18" fmla="*/ 1 w 11"/>
              <a:gd name="T19" fmla="*/ 8 h 13"/>
              <a:gd name="T20" fmla="*/ 1 w 11"/>
              <a:gd name="T21" fmla="*/ 7 h 13"/>
              <a:gd name="T22" fmla="*/ 1 w 11"/>
              <a:gd name="T23" fmla="*/ 7 h 13"/>
              <a:gd name="T24" fmla="*/ 0 w 11"/>
              <a:gd name="T25" fmla="*/ 6 h 13"/>
              <a:gd name="T26" fmla="*/ 0 w 11"/>
              <a:gd name="T27" fmla="*/ 6 h 13"/>
              <a:gd name="T28" fmla="*/ 1 w 11"/>
              <a:gd name="T29" fmla="*/ 1 h 13"/>
              <a:gd name="T30" fmla="*/ 1 w 11"/>
              <a:gd name="T31" fmla="*/ 1 h 13"/>
              <a:gd name="T32" fmla="*/ 3 w 11"/>
              <a:gd name="T33" fmla="*/ 0 h 13"/>
              <a:gd name="T34" fmla="*/ 6 w 11"/>
              <a:gd name="T35" fmla="*/ 0 h 13"/>
              <a:gd name="T36" fmla="*/ 6 w 11"/>
              <a:gd name="T37" fmla="*/ 0 h 13"/>
              <a:gd name="T38" fmla="*/ 8 w 11"/>
              <a:gd name="T39" fmla="*/ 1 h 13"/>
              <a:gd name="T40" fmla="*/ 8 w 11"/>
              <a:gd name="T41" fmla="*/ 1 h 13"/>
              <a:gd name="T42" fmla="*/ 11 w 11"/>
              <a:gd name="T43" fmla="*/ 3 h 13"/>
              <a:gd name="T44" fmla="*/ 11 w 11"/>
              <a:gd name="T45" fmla="*/ 6 h 13"/>
              <a:gd name="T46" fmla="*/ 11 w 11"/>
              <a:gd name="T47" fmla="*/ 6 h 13"/>
              <a:gd name="T48" fmla="*/ 4 w 11"/>
              <a:gd name="T49" fmla="*/ 6 h 13"/>
              <a:gd name="T50" fmla="*/ 4 w 11"/>
              <a:gd name="T51" fmla="*/ 6 h 13"/>
              <a:gd name="T52" fmla="*/ 4 w 11"/>
              <a:gd name="T53" fmla="*/ 8 h 13"/>
              <a:gd name="T54" fmla="*/ 4 w 11"/>
              <a:gd name="T55" fmla="*/ 8 h 13"/>
              <a:gd name="T56" fmla="*/ 6 w 11"/>
              <a:gd name="T57" fmla="*/ 10 h 13"/>
              <a:gd name="T58" fmla="*/ 6 w 11"/>
              <a:gd name="T59" fmla="*/ 10 h 13"/>
              <a:gd name="T60" fmla="*/ 7 w 11"/>
              <a:gd name="T61" fmla="*/ 10 h 13"/>
              <a:gd name="T62" fmla="*/ 8 w 11"/>
              <a:gd name="T63" fmla="*/ 8 h 13"/>
              <a:gd name="T64" fmla="*/ 8 w 11"/>
              <a:gd name="T65" fmla="*/ 8 h 13"/>
              <a:gd name="T66" fmla="*/ 10 w 11"/>
              <a:gd name="T67" fmla="*/ 6 h 13"/>
              <a:gd name="T68" fmla="*/ 10 w 11"/>
              <a:gd name="T69" fmla="*/ 6 h 13"/>
              <a:gd name="T70" fmla="*/ 10 w 11"/>
              <a:gd name="T71" fmla="*/ 4 h 13"/>
              <a:gd name="T72" fmla="*/ 10 w 11"/>
              <a:gd name="T73" fmla="*/ 4 h 13"/>
              <a:gd name="T74" fmla="*/ 7 w 11"/>
              <a:gd name="T75" fmla="*/ 3 h 13"/>
              <a:gd name="T76" fmla="*/ 7 w 11"/>
              <a:gd name="T77" fmla="*/ 3 h 13"/>
              <a:gd name="T78" fmla="*/ 6 w 11"/>
              <a:gd name="T79" fmla="*/ 4 h 13"/>
              <a:gd name="T80" fmla="*/ 4 w 11"/>
              <a:gd name="T81" fmla="*/ 6 h 13"/>
              <a:gd name="T82" fmla="*/ 4 w 11"/>
              <a:gd name="T83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1" h="13">
                <a:moveTo>
                  <a:pt x="11" y="6"/>
                </a:moveTo>
                <a:lnTo>
                  <a:pt x="11" y="6"/>
                </a:lnTo>
                <a:lnTo>
                  <a:pt x="11" y="10"/>
                </a:lnTo>
                <a:lnTo>
                  <a:pt x="7" y="13"/>
                </a:lnTo>
                <a:lnTo>
                  <a:pt x="7" y="13"/>
                </a:lnTo>
                <a:lnTo>
                  <a:pt x="4" y="13"/>
                </a:lnTo>
                <a:lnTo>
                  <a:pt x="1" y="10"/>
                </a:lnTo>
                <a:lnTo>
                  <a:pt x="1" y="10"/>
                </a:lnTo>
                <a:lnTo>
                  <a:pt x="1" y="8"/>
                </a:lnTo>
                <a:lnTo>
                  <a:pt x="1" y="8"/>
                </a:lnTo>
                <a:lnTo>
                  <a:pt x="1" y="7"/>
                </a:lnTo>
                <a:lnTo>
                  <a:pt x="1" y="7"/>
                </a:lnTo>
                <a:lnTo>
                  <a:pt x="0" y="6"/>
                </a:lnTo>
                <a:lnTo>
                  <a:pt x="0" y="6"/>
                </a:lnTo>
                <a:lnTo>
                  <a:pt x="1" y="1"/>
                </a:lnTo>
                <a:lnTo>
                  <a:pt x="1" y="1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8" y="1"/>
                </a:lnTo>
                <a:lnTo>
                  <a:pt x="8" y="1"/>
                </a:lnTo>
                <a:lnTo>
                  <a:pt x="11" y="3"/>
                </a:lnTo>
                <a:lnTo>
                  <a:pt x="11" y="6"/>
                </a:lnTo>
                <a:lnTo>
                  <a:pt x="11" y="6"/>
                </a:lnTo>
                <a:close/>
                <a:moveTo>
                  <a:pt x="4" y="6"/>
                </a:move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lnTo>
                  <a:pt x="6" y="10"/>
                </a:lnTo>
                <a:lnTo>
                  <a:pt x="6" y="10"/>
                </a:lnTo>
                <a:lnTo>
                  <a:pt x="7" y="10"/>
                </a:lnTo>
                <a:lnTo>
                  <a:pt x="8" y="8"/>
                </a:lnTo>
                <a:lnTo>
                  <a:pt x="8" y="8"/>
                </a:lnTo>
                <a:lnTo>
                  <a:pt x="10" y="6"/>
                </a:lnTo>
                <a:lnTo>
                  <a:pt x="10" y="6"/>
                </a:lnTo>
                <a:lnTo>
                  <a:pt x="10" y="4"/>
                </a:lnTo>
                <a:lnTo>
                  <a:pt x="10" y="4"/>
                </a:lnTo>
                <a:lnTo>
                  <a:pt x="7" y="3"/>
                </a:lnTo>
                <a:lnTo>
                  <a:pt x="7" y="3"/>
                </a:lnTo>
                <a:lnTo>
                  <a:pt x="6" y="4"/>
                </a:lnTo>
                <a:lnTo>
                  <a:pt x="4" y="6"/>
                </a:lnTo>
                <a:lnTo>
                  <a:pt x="4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45"/>
          <p:cNvSpPr/>
          <p:nvPr/>
        </p:nvSpPr>
        <p:spPr bwMode="auto">
          <a:xfrm>
            <a:off x="2679533" y="4701321"/>
            <a:ext cx="40468" cy="35538"/>
          </a:xfrm>
          <a:custGeom>
            <a:avLst/>
            <a:gdLst>
              <a:gd name="T0" fmla="*/ 20 w 23"/>
              <a:gd name="T1" fmla="*/ 2 h 21"/>
              <a:gd name="T2" fmla="*/ 20 w 23"/>
              <a:gd name="T3" fmla="*/ 2 h 21"/>
              <a:gd name="T4" fmla="*/ 21 w 23"/>
              <a:gd name="T5" fmla="*/ 0 h 21"/>
              <a:gd name="T6" fmla="*/ 21 w 23"/>
              <a:gd name="T7" fmla="*/ 0 h 21"/>
              <a:gd name="T8" fmla="*/ 23 w 23"/>
              <a:gd name="T9" fmla="*/ 2 h 21"/>
              <a:gd name="T10" fmla="*/ 23 w 23"/>
              <a:gd name="T11" fmla="*/ 2 h 21"/>
              <a:gd name="T12" fmla="*/ 23 w 23"/>
              <a:gd name="T13" fmla="*/ 3 h 21"/>
              <a:gd name="T14" fmla="*/ 23 w 23"/>
              <a:gd name="T15" fmla="*/ 3 h 21"/>
              <a:gd name="T16" fmla="*/ 20 w 23"/>
              <a:gd name="T17" fmla="*/ 4 h 21"/>
              <a:gd name="T18" fmla="*/ 20 w 23"/>
              <a:gd name="T19" fmla="*/ 4 h 21"/>
              <a:gd name="T20" fmla="*/ 20 w 23"/>
              <a:gd name="T21" fmla="*/ 4 h 21"/>
              <a:gd name="T22" fmla="*/ 20 w 23"/>
              <a:gd name="T23" fmla="*/ 4 h 21"/>
              <a:gd name="T24" fmla="*/ 18 w 23"/>
              <a:gd name="T25" fmla="*/ 6 h 21"/>
              <a:gd name="T26" fmla="*/ 18 w 23"/>
              <a:gd name="T27" fmla="*/ 6 h 21"/>
              <a:gd name="T28" fmla="*/ 16 w 23"/>
              <a:gd name="T29" fmla="*/ 10 h 21"/>
              <a:gd name="T30" fmla="*/ 16 w 23"/>
              <a:gd name="T31" fmla="*/ 10 h 21"/>
              <a:gd name="T32" fmla="*/ 8 w 23"/>
              <a:gd name="T33" fmla="*/ 17 h 21"/>
              <a:gd name="T34" fmla="*/ 8 w 23"/>
              <a:gd name="T35" fmla="*/ 17 h 21"/>
              <a:gd name="T36" fmla="*/ 7 w 23"/>
              <a:gd name="T37" fmla="*/ 19 h 21"/>
              <a:gd name="T38" fmla="*/ 6 w 23"/>
              <a:gd name="T39" fmla="*/ 19 h 21"/>
              <a:gd name="T40" fmla="*/ 6 w 23"/>
              <a:gd name="T41" fmla="*/ 19 h 21"/>
              <a:gd name="T42" fmla="*/ 6 w 23"/>
              <a:gd name="T43" fmla="*/ 17 h 21"/>
              <a:gd name="T44" fmla="*/ 6 w 23"/>
              <a:gd name="T45" fmla="*/ 17 h 21"/>
              <a:gd name="T46" fmla="*/ 4 w 23"/>
              <a:gd name="T47" fmla="*/ 19 h 21"/>
              <a:gd name="T48" fmla="*/ 4 w 23"/>
              <a:gd name="T49" fmla="*/ 20 h 21"/>
              <a:gd name="T50" fmla="*/ 4 w 23"/>
              <a:gd name="T51" fmla="*/ 20 h 21"/>
              <a:gd name="T52" fmla="*/ 3 w 23"/>
              <a:gd name="T53" fmla="*/ 20 h 21"/>
              <a:gd name="T54" fmla="*/ 3 w 23"/>
              <a:gd name="T55" fmla="*/ 20 h 21"/>
              <a:gd name="T56" fmla="*/ 1 w 23"/>
              <a:gd name="T57" fmla="*/ 21 h 21"/>
              <a:gd name="T58" fmla="*/ 1 w 23"/>
              <a:gd name="T59" fmla="*/ 21 h 21"/>
              <a:gd name="T60" fmla="*/ 0 w 23"/>
              <a:gd name="T61" fmla="*/ 20 h 21"/>
              <a:gd name="T62" fmla="*/ 0 w 23"/>
              <a:gd name="T63" fmla="*/ 20 h 21"/>
              <a:gd name="T64" fmla="*/ 0 w 23"/>
              <a:gd name="T65" fmla="*/ 20 h 21"/>
              <a:gd name="T66" fmla="*/ 1 w 23"/>
              <a:gd name="T67" fmla="*/ 17 h 21"/>
              <a:gd name="T68" fmla="*/ 1 w 23"/>
              <a:gd name="T69" fmla="*/ 17 h 21"/>
              <a:gd name="T70" fmla="*/ 1 w 23"/>
              <a:gd name="T71" fmla="*/ 17 h 21"/>
              <a:gd name="T72" fmla="*/ 1 w 23"/>
              <a:gd name="T73" fmla="*/ 17 h 21"/>
              <a:gd name="T74" fmla="*/ 3 w 23"/>
              <a:gd name="T75" fmla="*/ 16 h 21"/>
              <a:gd name="T76" fmla="*/ 3 w 23"/>
              <a:gd name="T77" fmla="*/ 16 h 21"/>
              <a:gd name="T78" fmla="*/ 8 w 23"/>
              <a:gd name="T79" fmla="*/ 9 h 21"/>
              <a:gd name="T80" fmla="*/ 16 w 23"/>
              <a:gd name="T81" fmla="*/ 3 h 21"/>
              <a:gd name="T82" fmla="*/ 16 w 23"/>
              <a:gd name="T83" fmla="*/ 3 h 21"/>
              <a:gd name="T84" fmla="*/ 17 w 23"/>
              <a:gd name="T85" fmla="*/ 2 h 21"/>
              <a:gd name="T86" fmla="*/ 17 w 23"/>
              <a:gd name="T87" fmla="*/ 2 h 21"/>
              <a:gd name="T88" fmla="*/ 18 w 23"/>
              <a:gd name="T89" fmla="*/ 2 h 21"/>
              <a:gd name="T90" fmla="*/ 20 w 23"/>
              <a:gd name="T91" fmla="*/ 2 h 21"/>
              <a:gd name="T92" fmla="*/ 20 w 23"/>
              <a:gd name="T93" fmla="*/ 2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23" h="21">
                <a:moveTo>
                  <a:pt x="20" y="2"/>
                </a:moveTo>
                <a:lnTo>
                  <a:pt x="20" y="2"/>
                </a:lnTo>
                <a:lnTo>
                  <a:pt x="21" y="0"/>
                </a:lnTo>
                <a:lnTo>
                  <a:pt x="21" y="0"/>
                </a:lnTo>
                <a:lnTo>
                  <a:pt x="23" y="2"/>
                </a:lnTo>
                <a:lnTo>
                  <a:pt x="23" y="2"/>
                </a:lnTo>
                <a:lnTo>
                  <a:pt x="23" y="3"/>
                </a:lnTo>
                <a:lnTo>
                  <a:pt x="23" y="3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18" y="6"/>
                </a:lnTo>
                <a:lnTo>
                  <a:pt x="18" y="6"/>
                </a:lnTo>
                <a:lnTo>
                  <a:pt x="16" y="10"/>
                </a:lnTo>
                <a:lnTo>
                  <a:pt x="16" y="10"/>
                </a:lnTo>
                <a:lnTo>
                  <a:pt x="8" y="17"/>
                </a:lnTo>
                <a:lnTo>
                  <a:pt x="8" y="17"/>
                </a:lnTo>
                <a:lnTo>
                  <a:pt x="7" y="19"/>
                </a:lnTo>
                <a:lnTo>
                  <a:pt x="6" y="19"/>
                </a:lnTo>
                <a:lnTo>
                  <a:pt x="6" y="19"/>
                </a:lnTo>
                <a:lnTo>
                  <a:pt x="6" y="17"/>
                </a:lnTo>
                <a:lnTo>
                  <a:pt x="6" y="17"/>
                </a:lnTo>
                <a:lnTo>
                  <a:pt x="4" y="19"/>
                </a:lnTo>
                <a:lnTo>
                  <a:pt x="4" y="20"/>
                </a:lnTo>
                <a:lnTo>
                  <a:pt x="4" y="20"/>
                </a:lnTo>
                <a:lnTo>
                  <a:pt x="3" y="20"/>
                </a:lnTo>
                <a:lnTo>
                  <a:pt x="3" y="20"/>
                </a:lnTo>
                <a:lnTo>
                  <a:pt x="1" y="21"/>
                </a:lnTo>
                <a:lnTo>
                  <a:pt x="1" y="21"/>
                </a:lnTo>
                <a:lnTo>
                  <a:pt x="0" y="20"/>
                </a:lnTo>
                <a:lnTo>
                  <a:pt x="0" y="20"/>
                </a:lnTo>
                <a:lnTo>
                  <a:pt x="0" y="20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3" y="16"/>
                </a:lnTo>
                <a:lnTo>
                  <a:pt x="3" y="16"/>
                </a:lnTo>
                <a:lnTo>
                  <a:pt x="8" y="9"/>
                </a:lnTo>
                <a:lnTo>
                  <a:pt x="16" y="3"/>
                </a:lnTo>
                <a:lnTo>
                  <a:pt x="16" y="3"/>
                </a:lnTo>
                <a:lnTo>
                  <a:pt x="17" y="2"/>
                </a:lnTo>
                <a:lnTo>
                  <a:pt x="17" y="2"/>
                </a:lnTo>
                <a:lnTo>
                  <a:pt x="18" y="2"/>
                </a:lnTo>
                <a:lnTo>
                  <a:pt x="20" y="2"/>
                </a:lnTo>
                <a:lnTo>
                  <a:pt x="20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Freeform 46"/>
          <p:cNvSpPr>
            <a:spLocks noEditPoints="1"/>
          </p:cNvSpPr>
          <p:nvPr/>
        </p:nvSpPr>
        <p:spPr bwMode="auto">
          <a:xfrm>
            <a:off x="5172675" y="5019463"/>
            <a:ext cx="592935" cy="629515"/>
          </a:xfrm>
          <a:custGeom>
            <a:avLst/>
            <a:gdLst>
              <a:gd name="T0" fmla="*/ 332 w 337"/>
              <a:gd name="T1" fmla="*/ 82 h 372"/>
              <a:gd name="T2" fmla="*/ 165 w 337"/>
              <a:gd name="T3" fmla="*/ 275 h 372"/>
              <a:gd name="T4" fmla="*/ 3 w 337"/>
              <a:gd name="T5" fmla="*/ 356 h 372"/>
              <a:gd name="T6" fmla="*/ 150 w 337"/>
              <a:gd name="T7" fmla="*/ 202 h 372"/>
              <a:gd name="T8" fmla="*/ 54 w 337"/>
              <a:gd name="T9" fmla="*/ 366 h 372"/>
              <a:gd name="T10" fmla="*/ 95 w 337"/>
              <a:gd name="T11" fmla="*/ 211 h 372"/>
              <a:gd name="T12" fmla="*/ 5 w 337"/>
              <a:gd name="T13" fmla="*/ 346 h 372"/>
              <a:gd name="T14" fmla="*/ 261 w 337"/>
              <a:gd name="T15" fmla="*/ 94 h 372"/>
              <a:gd name="T16" fmla="*/ 8 w 337"/>
              <a:gd name="T17" fmla="*/ 352 h 372"/>
              <a:gd name="T18" fmla="*/ 214 w 337"/>
              <a:gd name="T19" fmla="*/ 72 h 372"/>
              <a:gd name="T20" fmla="*/ 140 w 337"/>
              <a:gd name="T21" fmla="*/ 257 h 372"/>
              <a:gd name="T22" fmla="*/ 229 w 337"/>
              <a:gd name="T23" fmla="*/ 72 h 372"/>
              <a:gd name="T24" fmla="*/ 82 w 337"/>
              <a:gd name="T25" fmla="*/ 328 h 372"/>
              <a:gd name="T26" fmla="*/ 49 w 337"/>
              <a:gd name="T27" fmla="*/ 322 h 372"/>
              <a:gd name="T28" fmla="*/ 273 w 337"/>
              <a:gd name="T29" fmla="*/ 109 h 372"/>
              <a:gd name="T30" fmla="*/ 31 w 337"/>
              <a:gd name="T31" fmla="*/ 327 h 372"/>
              <a:gd name="T32" fmla="*/ 115 w 337"/>
              <a:gd name="T33" fmla="*/ 241 h 372"/>
              <a:gd name="T34" fmla="*/ 123 w 337"/>
              <a:gd name="T35" fmla="*/ 254 h 372"/>
              <a:gd name="T36" fmla="*/ 246 w 337"/>
              <a:gd name="T37" fmla="*/ 190 h 372"/>
              <a:gd name="T38" fmla="*/ 85 w 337"/>
              <a:gd name="T39" fmla="*/ 278 h 372"/>
              <a:gd name="T40" fmla="*/ 108 w 337"/>
              <a:gd name="T41" fmla="*/ 224 h 372"/>
              <a:gd name="T42" fmla="*/ 270 w 337"/>
              <a:gd name="T43" fmla="*/ 89 h 372"/>
              <a:gd name="T44" fmla="*/ 148 w 337"/>
              <a:gd name="T45" fmla="*/ 233 h 372"/>
              <a:gd name="T46" fmla="*/ 91 w 337"/>
              <a:gd name="T47" fmla="*/ 290 h 372"/>
              <a:gd name="T48" fmla="*/ 329 w 337"/>
              <a:gd name="T49" fmla="*/ 82 h 372"/>
              <a:gd name="T50" fmla="*/ 317 w 337"/>
              <a:gd name="T51" fmla="*/ 52 h 372"/>
              <a:gd name="T52" fmla="*/ 302 w 337"/>
              <a:gd name="T53" fmla="*/ 18 h 372"/>
              <a:gd name="T54" fmla="*/ 109 w 337"/>
              <a:gd name="T55" fmla="*/ 268 h 372"/>
              <a:gd name="T56" fmla="*/ 48 w 337"/>
              <a:gd name="T57" fmla="*/ 311 h 372"/>
              <a:gd name="T58" fmla="*/ 59 w 337"/>
              <a:gd name="T59" fmla="*/ 253 h 372"/>
              <a:gd name="T60" fmla="*/ 76 w 337"/>
              <a:gd name="T61" fmla="*/ 260 h 372"/>
              <a:gd name="T62" fmla="*/ 55 w 337"/>
              <a:gd name="T63" fmla="*/ 280 h 372"/>
              <a:gd name="T64" fmla="*/ 292 w 337"/>
              <a:gd name="T65" fmla="*/ 49 h 372"/>
              <a:gd name="T66" fmla="*/ 319 w 337"/>
              <a:gd name="T67" fmla="*/ 84 h 372"/>
              <a:gd name="T68" fmla="*/ 260 w 337"/>
              <a:gd name="T69" fmla="*/ 122 h 372"/>
              <a:gd name="T70" fmla="*/ 257 w 337"/>
              <a:gd name="T71" fmla="*/ 129 h 372"/>
              <a:gd name="T72" fmla="*/ 214 w 337"/>
              <a:gd name="T73" fmla="*/ 219 h 372"/>
              <a:gd name="T74" fmla="*/ 180 w 337"/>
              <a:gd name="T75" fmla="*/ 251 h 372"/>
              <a:gd name="T76" fmla="*/ 128 w 337"/>
              <a:gd name="T77" fmla="*/ 210 h 372"/>
              <a:gd name="T78" fmla="*/ 102 w 337"/>
              <a:gd name="T79" fmla="*/ 230 h 372"/>
              <a:gd name="T80" fmla="*/ 76 w 337"/>
              <a:gd name="T81" fmla="*/ 334 h 372"/>
              <a:gd name="T82" fmla="*/ 285 w 337"/>
              <a:gd name="T83" fmla="*/ 31 h 372"/>
              <a:gd name="T84" fmla="*/ 132 w 337"/>
              <a:gd name="T85" fmla="*/ 177 h 372"/>
              <a:gd name="T86" fmla="*/ 34 w 337"/>
              <a:gd name="T87" fmla="*/ 318 h 372"/>
              <a:gd name="T88" fmla="*/ 68 w 337"/>
              <a:gd name="T89" fmla="*/ 265 h 372"/>
              <a:gd name="T90" fmla="*/ 57 w 337"/>
              <a:gd name="T91" fmla="*/ 292 h 372"/>
              <a:gd name="T92" fmla="*/ 88 w 337"/>
              <a:gd name="T93" fmla="*/ 295 h 372"/>
              <a:gd name="T94" fmla="*/ 267 w 337"/>
              <a:gd name="T95" fmla="*/ 67 h 372"/>
              <a:gd name="T96" fmla="*/ 84 w 337"/>
              <a:gd name="T97" fmla="*/ 337 h 372"/>
              <a:gd name="T98" fmla="*/ 209 w 337"/>
              <a:gd name="T99" fmla="*/ 236 h 372"/>
              <a:gd name="T100" fmla="*/ 133 w 337"/>
              <a:gd name="T101" fmla="*/ 257 h 372"/>
              <a:gd name="T102" fmla="*/ 261 w 337"/>
              <a:gd name="T103" fmla="*/ 116 h 372"/>
              <a:gd name="T104" fmla="*/ 214 w 337"/>
              <a:gd name="T105" fmla="*/ 234 h 372"/>
              <a:gd name="T106" fmla="*/ 247 w 337"/>
              <a:gd name="T107" fmla="*/ 149 h 372"/>
              <a:gd name="T108" fmla="*/ 48 w 337"/>
              <a:gd name="T109" fmla="*/ 281 h 372"/>
              <a:gd name="T110" fmla="*/ 71 w 337"/>
              <a:gd name="T111" fmla="*/ 295 h 372"/>
              <a:gd name="T112" fmla="*/ 268 w 337"/>
              <a:gd name="T113" fmla="*/ 132 h 372"/>
              <a:gd name="T114" fmla="*/ 261 w 337"/>
              <a:gd name="T115" fmla="*/ 143 h 372"/>
              <a:gd name="T116" fmla="*/ 274 w 337"/>
              <a:gd name="T117" fmla="*/ 146 h 372"/>
              <a:gd name="T118" fmla="*/ 260 w 337"/>
              <a:gd name="T119" fmla="*/ 58 h 372"/>
              <a:gd name="T120" fmla="*/ 285 w 337"/>
              <a:gd name="T121" fmla="*/ 82 h 372"/>
              <a:gd name="T122" fmla="*/ 256 w 337"/>
              <a:gd name="T123" fmla="*/ 173 h 372"/>
              <a:gd name="T124" fmla="*/ 230 w 337"/>
              <a:gd name="T125" fmla="*/ 177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37" h="372">
                <a:moveTo>
                  <a:pt x="246" y="92"/>
                </a:moveTo>
                <a:lnTo>
                  <a:pt x="246" y="92"/>
                </a:lnTo>
                <a:lnTo>
                  <a:pt x="244" y="92"/>
                </a:lnTo>
                <a:lnTo>
                  <a:pt x="244" y="92"/>
                </a:lnTo>
                <a:lnTo>
                  <a:pt x="234" y="88"/>
                </a:lnTo>
                <a:lnTo>
                  <a:pt x="234" y="88"/>
                </a:lnTo>
                <a:lnTo>
                  <a:pt x="220" y="82"/>
                </a:lnTo>
                <a:lnTo>
                  <a:pt x="220" y="82"/>
                </a:lnTo>
                <a:lnTo>
                  <a:pt x="210" y="79"/>
                </a:lnTo>
                <a:lnTo>
                  <a:pt x="210" y="79"/>
                </a:lnTo>
                <a:lnTo>
                  <a:pt x="209" y="78"/>
                </a:lnTo>
                <a:lnTo>
                  <a:pt x="207" y="76"/>
                </a:lnTo>
                <a:lnTo>
                  <a:pt x="207" y="76"/>
                </a:lnTo>
                <a:lnTo>
                  <a:pt x="206" y="76"/>
                </a:lnTo>
                <a:lnTo>
                  <a:pt x="206" y="76"/>
                </a:lnTo>
                <a:lnTo>
                  <a:pt x="204" y="75"/>
                </a:lnTo>
                <a:lnTo>
                  <a:pt x="204" y="74"/>
                </a:lnTo>
                <a:lnTo>
                  <a:pt x="204" y="74"/>
                </a:lnTo>
                <a:lnTo>
                  <a:pt x="206" y="72"/>
                </a:lnTo>
                <a:lnTo>
                  <a:pt x="206" y="72"/>
                </a:lnTo>
                <a:lnTo>
                  <a:pt x="207" y="69"/>
                </a:lnTo>
                <a:lnTo>
                  <a:pt x="207" y="69"/>
                </a:lnTo>
                <a:lnTo>
                  <a:pt x="210" y="67"/>
                </a:lnTo>
                <a:lnTo>
                  <a:pt x="210" y="67"/>
                </a:lnTo>
                <a:lnTo>
                  <a:pt x="217" y="59"/>
                </a:lnTo>
                <a:lnTo>
                  <a:pt x="217" y="59"/>
                </a:lnTo>
                <a:lnTo>
                  <a:pt x="233" y="45"/>
                </a:lnTo>
                <a:lnTo>
                  <a:pt x="233" y="45"/>
                </a:lnTo>
                <a:lnTo>
                  <a:pt x="248" y="30"/>
                </a:lnTo>
                <a:lnTo>
                  <a:pt x="248" y="30"/>
                </a:lnTo>
                <a:lnTo>
                  <a:pt x="257" y="22"/>
                </a:lnTo>
                <a:lnTo>
                  <a:pt x="257" y="22"/>
                </a:lnTo>
                <a:lnTo>
                  <a:pt x="265" y="14"/>
                </a:lnTo>
                <a:lnTo>
                  <a:pt x="265" y="14"/>
                </a:lnTo>
                <a:lnTo>
                  <a:pt x="274" y="7"/>
                </a:lnTo>
                <a:lnTo>
                  <a:pt x="274" y="7"/>
                </a:lnTo>
                <a:lnTo>
                  <a:pt x="278" y="5"/>
                </a:lnTo>
                <a:lnTo>
                  <a:pt x="278" y="5"/>
                </a:lnTo>
                <a:lnTo>
                  <a:pt x="285" y="4"/>
                </a:lnTo>
                <a:lnTo>
                  <a:pt x="285" y="4"/>
                </a:lnTo>
                <a:lnTo>
                  <a:pt x="301" y="0"/>
                </a:lnTo>
                <a:lnTo>
                  <a:pt x="301" y="0"/>
                </a:lnTo>
                <a:lnTo>
                  <a:pt x="305" y="0"/>
                </a:lnTo>
                <a:lnTo>
                  <a:pt x="305" y="0"/>
                </a:lnTo>
                <a:lnTo>
                  <a:pt x="307" y="0"/>
                </a:lnTo>
                <a:lnTo>
                  <a:pt x="308" y="3"/>
                </a:lnTo>
                <a:lnTo>
                  <a:pt x="308" y="3"/>
                </a:lnTo>
                <a:lnTo>
                  <a:pt x="311" y="10"/>
                </a:lnTo>
                <a:lnTo>
                  <a:pt x="311" y="10"/>
                </a:lnTo>
                <a:lnTo>
                  <a:pt x="315" y="24"/>
                </a:lnTo>
                <a:lnTo>
                  <a:pt x="315" y="24"/>
                </a:lnTo>
                <a:lnTo>
                  <a:pt x="321" y="45"/>
                </a:lnTo>
                <a:lnTo>
                  <a:pt x="321" y="45"/>
                </a:lnTo>
                <a:lnTo>
                  <a:pt x="324" y="54"/>
                </a:lnTo>
                <a:lnTo>
                  <a:pt x="324" y="54"/>
                </a:lnTo>
                <a:lnTo>
                  <a:pt x="328" y="67"/>
                </a:lnTo>
                <a:lnTo>
                  <a:pt x="328" y="67"/>
                </a:lnTo>
                <a:lnTo>
                  <a:pt x="332" y="82"/>
                </a:lnTo>
                <a:lnTo>
                  <a:pt x="332" y="82"/>
                </a:lnTo>
                <a:lnTo>
                  <a:pt x="337" y="96"/>
                </a:lnTo>
                <a:lnTo>
                  <a:pt x="337" y="96"/>
                </a:lnTo>
                <a:lnTo>
                  <a:pt x="337" y="102"/>
                </a:lnTo>
                <a:lnTo>
                  <a:pt x="337" y="102"/>
                </a:lnTo>
                <a:lnTo>
                  <a:pt x="335" y="103"/>
                </a:lnTo>
                <a:lnTo>
                  <a:pt x="334" y="103"/>
                </a:lnTo>
                <a:lnTo>
                  <a:pt x="334" y="103"/>
                </a:lnTo>
                <a:lnTo>
                  <a:pt x="331" y="105"/>
                </a:lnTo>
                <a:lnTo>
                  <a:pt x="331" y="105"/>
                </a:lnTo>
                <a:lnTo>
                  <a:pt x="321" y="112"/>
                </a:lnTo>
                <a:lnTo>
                  <a:pt x="321" y="112"/>
                </a:lnTo>
                <a:lnTo>
                  <a:pt x="319" y="113"/>
                </a:lnTo>
                <a:lnTo>
                  <a:pt x="318" y="113"/>
                </a:lnTo>
                <a:lnTo>
                  <a:pt x="318" y="113"/>
                </a:lnTo>
                <a:lnTo>
                  <a:pt x="317" y="113"/>
                </a:lnTo>
                <a:lnTo>
                  <a:pt x="317" y="113"/>
                </a:lnTo>
                <a:lnTo>
                  <a:pt x="312" y="116"/>
                </a:lnTo>
                <a:lnTo>
                  <a:pt x="312" y="116"/>
                </a:lnTo>
                <a:lnTo>
                  <a:pt x="311" y="116"/>
                </a:lnTo>
                <a:lnTo>
                  <a:pt x="310" y="116"/>
                </a:lnTo>
                <a:lnTo>
                  <a:pt x="310" y="116"/>
                </a:lnTo>
                <a:lnTo>
                  <a:pt x="308" y="115"/>
                </a:lnTo>
                <a:lnTo>
                  <a:pt x="308" y="115"/>
                </a:lnTo>
                <a:lnTo>
                  <a:pt x="307" y="115"/>
                </a:lnTo>
                <a:lnTo>
                  <a:pt x="307" y="115"/>
                </a:lnTo>
                <a:lnTo>
                  <a:pt x="300" y="113"/>
                </a:lnTo>
                <a:lnTo>
                  <a:pt x="300" y="113"/>
                </a:lnTo>
                <a:lnTo>
                  <a:pt x="292" y="113"/>
                </a:lnTo>
                <a:lnTo>
                  <a:pt x="292" y="113"/>
                </a:lnTo>
                <a:lnTo>
                  <a:pt x="292" y="115"/>
                </a:lnTo>
                <a:lnTo>
                  <a:pt x="292" y="115"/>
                </a:lnTo>
                <a:lnTo>
                  <a:pt x="291" y="119"/>
                </a:lnTo>
                <a:lnTo>
                  <a:pt x="291" y="119"/>
                </a:lnTo>
                <a:lnTo>
                  <a:pt x="287" y="128"/>
                </a:lnTo>
                <a:lnTo>
                  <a:pt x="283" y="138"/>
                </a:lnTo>
                <a:lnTo>
                  <a:pt x="283" y="138"/>
                </a:lnTo>
                <a:lnTo>
                  <a:pt x="275" y="152"/>
                </a:lnTo>
                <a:lnTo>
                  <a:pt x="275" y="152"/>
                </a:lnTo>
                <a:lnTo>
                  <a:pt x="265" y="170"/>
                </a:lnTo>
                <a:lnTo>
                  <a:pt x="265" y="170"/>
                </a:lnTo>
                <a:lnTo>
                  <a:pt x="248" y="199"/>
                </a:lnTo>
                <a:lnTo>
                  <a:pt x="248" y="199"/>
                </a:lnTo>
                <a:lnTo>
                  <a:pt x="237" y="217"/>
                </a:lnTo>
                <a:lnTo>
                  <a:pt x="237" y="217"/>
                </a:lnTo>
                <a:lnTo>
                  <a:pt x="227" y="233"/>
                </a:lnTo>
                <a:lnTo>
                  <a:pt x="227" y="233"/>
                </a:lnTo>
                <a:lnTo>
                  <a:pt x="221" y="238"/>
                </a:lnTo>
                <a:lnTo>
                  <a:pt x="221" y="238"/>
                </a:lnTo>
                <a:lnTo>
                  <a:pt x="213" y="247"/>
                </a:lnTo>
                <a:lnTo>
                  <a:pt x="213" y="247"/>
                </a:lnTo>
                <a:lnTo>
                  <a:pt x="203" y="254"/>
                </a:lnTo>
                <a:lnTo>
                  <a:pt x="203" y="254"/>
                </a:lnTo>
                <a:lnTo>
                  <a:pt x="194" y="261"/>
                </a:lnTo>
                <a:lnTo>
                  <a:pt x="194" y="261"/>
                </a:lnTo>
                <a:lnTo>
                  <a:pt x="184" y="268"/>
                </a:lnTo>
                <a:lnTo>
                  <a:pt x="184" y="268"/>
                </a:lnTo>
                <a:lnTo>
                  <a:pt x="175" y="273"/>
                </a:lnTo>
                <a:lnTo>
                  <a:pt x="165" y="275"/>
                </a:lnTo>
                <a:lnTo>
                  <a:pt x="165" y="275"/>
                </a:lnTo>
                <a:lnTo>
                  <a:pt x="156" y="275"/>
                </a:lnTo>
                <a:lnTo>
                  <a:pt x="148" y="274"/>
                </a:lnTo>
                <a:lnTo>
                  <a:pt x="148" y="274"/>
                </a:lnTo>
                <a:lnTo>
                  <a:pt x="140" y="270"/>
                </a:lnTo>
                <a:lnTo>
                  <a:pt x="140" y="270"/>
                </a:lnTo>
                <a:lnTo>
                  <a:pt x="139" y="267"/>
                </a:lnTo>
                <a:lnTo>
                  <a:pt x="136" y="264"/>
                </a:lnTo>
                <a:lnTo>
                  <a:pt x="136" y="264"/>
                </a:lnTo>
                <a:lnTo>
                  <a:pt x="133" y="261"/>
                </a:lnTo>
                <a:lnTo>
                  <a:pt x="133" y="261"/>
                </a:lnTo>
                <a:lnTo>
                  <a:pt x="132" y="260"/>
                </a:lnTo>
                <a:lnTo>
                  <a:pt x="132" y="260"/>
                </a:lnTo>
                <a:lnTo>
                  <a:pt x="128" y="261"/>
                </a:lnTo>
                <a:lnTo>
                  <a:pt x="128" y="261"/>
                </a:lnTo>
                <a:lnTo>
                  <a:pt x="126" y="261"/>
                </a:lnTo>
                <a:lnTo>
                  <a:pt x="126" y="261"/>
                </a:lnTo>
                <a:lnTo>
                  <a:pt x="121" y="273"/>
                </a:lnTo>
                <a:lnTo>
                  <a:pt x="121" y="273"/>
                </a:lnTo>
                <a:lnTo>
                  <a:pt x="112" y="292"/>
                </a:lnTo>
                <a:lnTo>
                  <a:pt x="112" y="292"/>
                </a:lnTo>
                <a:lnTo>
                  <a:pt x="111" y="302"/>
                </a:lnTo>
                <a:lnTo>
                  <a:pt x="111" y="302"/>
                </a:lnTo>
                <a:lnTo>
                  <a:pt x="103" y="328"/>
                </a:lnTo>
                <a:lnTo>
                  <a:pt x="103" y="328"/>
                </a:lnTo>
                <a:lnTo>
                  <a:pt x="101" y="338"/>
                </a:lnTo>
                <a:lnTo>
                  <a:pt x="101" y="338"/>
                </a:lnTo>
                <a:lnTo>
                  <a:pt x="95" y="348"/>
                </a:lnTo>
                <a:lnTo>
                  <a:pt x="95" y="348"/>
                </a:lnTo>
                <a:lnTo>
                  <a:pt x="95" y="348"/>
                </a:lnTo>
                <a:lnTo>
                  <a:pt x="95" y="348"/>
                </a:lnTo>
                <a:lnTo>
                  <a:pt x="94" y="349"/>
                </a:lnTo>
                <a:lnTo>
                  <a:pt x="92" y="351"/>
                </a:lnTo>
                <a:lnTo>
                  <a:pt x="92" y="351"/>
                </a:lnTo>
                <a:lnTo>
                  <a:pt x="91" y="355"/>
                </a:lnTo>
                <a:lnTo>
                  <a:pt x="91" y="355"/>
                </a:lnTo>
                <a:lnTo>
                  <a:pt x="85" y="361"/>
                </a:lnTo>
                <a:lnTo>
                  <a:pt x="79" y="366"/>
                </a:lnTo>
                <a:lnTo>
                  <a:pt x="79" y="366"/>
                </a:lnTo>
                <a:lnTo>
                  <a:pt x="74" y="371"/>
                </a:lnTo>
                <a:lnTo>
                  <a:pt x="74" y="371"/>
                </a:lnTo>
                <a:lnTo>
                  <a:pt x="71" y="372"/>
                </a:lnTo>
                <a:lnTo>
                  <a:pt x="68" y="372"/>
                </a:lnTo>
                <a:lnTo>
                  <a:pt x="68" y="372"/>
                </a:lnTo>
                <a:lnTo>
                  <a:pt x="55" y="369"/>
                </a:lnTo>
                <a:lnTo>
                  <a:pt x="55" y="369"/>
                </a:lnTo>
                <a:lnTo>
                  <a:pt x="40" y="365"/>
                </a:lnTo>
                <a:lnTo>
                  <a:pt x="40" y="365"/>
                </a:lnTo>
                <a:lnTo>
                  <a:pt x="27" y="362"/>
                </a:lnTo>
                <a:lnTo>
                  <a:pt x="27" y="362"/>
                </a:lnTo>
                <a:lnTo>
                  <a:pt x="17" y="361"/>
                </a:lnTo>
                <a:lnTo>
                  <a:pt x="17" y="361"/>
                </a:lnTo>
                <a:lnTo>
                  <a:pt x="8" y="359"/>
                </a:lnTo>
                <a:lnTo>
                  <a:pt x="8" y="359"/>
                </a:lnTo>
                <a:lnTo>
                  <a:pt x="5" y="359"/>
                </a:lnTo>
                <a:lnTo>
                  <a:pt x="5" y="359"/>
                </a:lnTo>
                <a:lnTo>
                  <a:pt x="4" y="358"/>
                </a:lnTo>
                <a:lnTo>
                  <a:pt x="4" y="358"/>
                </a:lnTo>
                <a:lnTo>
                  <a:pt x="3" y="356"/>
                </a:lnTo>
                <a:lnTo>
                  <a:pt x="3" y="356"/>
                </a:lnTo>
                <a:lnTo>
                  <a:pt x="1" y="354"/>
                </a:lnTo>
                <a:lnTo>
                  <a:pt x="1" y="354"/>
                </a:lnTo>
                <a:lnTo>
                  <a:pt x="1" y="352"/>
                </a:lnTo>
                <a:lnTo>
                  <a:pt x="1" y="352"/>
                </a:lnTo>
                <a:lnTo>
                  <a:pt x="0" y="349"/>
                </a:lnTo>
                <a:lnTo>
                  <a:pt x="0" y="349"/>
                </a:lnTo>
                <a:lnTo>
                  <a:pt x="1" y="341"/>
                </a:lnTo>
                <a:lnTo>
                  <a:pt x="1" y="341"/>
                </a:lnTo>
                <a:lnTo>
                  <a:pt x="4" y="328"/>
                </a:lnTo>
                <a:lnTo>
                  <a:pt x="4" y="328"/>
                </a:lnTo>
                <a:lnTo>
                  <a:pt x="7" y="311"/>
                </a:lnTo>
                <a:lnTo>
                  <a:pt x="7" y="311"/>
                </a:lnTo>
                <a:lnTo>
                  <a:pt x="8" y="307"/>
                </a:lnTo>
                <a:lnTo>
                  <a:pt x="8" y="307"/>
                </a:lnTo>
                <a:lnTo>
                  <a:pt x="11" y="295"/>
                </a:lnTo>
                <a:lnTo>
                  <a:pt x="11" y="295"/>
                </a:lnTo>
                <a:lnTo>
                  <a:pt x="20" y="267"/>
                </a:lnTo>
                <a:lnTo>
                  <a:pt x="20" y="267"/>
                </a:lnTo>
                <a:lnTo>
                  <a:pt x="27" y="251"/>
                </a:lnTo>
                <a:lnTo>
                  <a:pt x="34" y="236"/>
                </a:lnTo>
                <a:lnTo>
                  <a:pt x="34" y="236"/>
                </a:lnTo>
                <a:lnTo>
                  <a:pt x="38" y="230"/>
                </a:lnTo>
                <a:lnTo>
                  <a:pt x="38" y="230"/>
                </a:lnTo>
                <a:lnTo>
                  <a:pt x="47" y="214"/>
                </a:lnTo>
                <a:lnTo>
                  <a:pt x="47" y="214"/>
                </a:lnTo>
                <a:lnTo>
                  <a:pt x="49" y="209"/>
                </a:lnTo>
                <a:lnTo>
                  <a:pt x="49" y="209"/>
                </a:lnTo>
                <a:lnTo>
                  <a:pt x="54" y="202"/>
                </a:lnTo>
                <a:lnTo>
                  <a:pt x="59" y="194"/>
                </a:lnTo>
                <a:lnTo>
                  <a:pt x="59" y="194"/>
                </a:lnTo>
                <a:lnTo>
                  <a:pt x="71" y="183"/>
                </a:lnTo>
                <a:lnTo>
                  <a:pt x="71" y="183"/>
                </a:lnTo>
                <a:lnTo>
                  <a:pt x="76" y="179"/>
                </a:lnTo>
                <a:lnTo>
                  <a:pt x="82" y="175"/>
                </a:lnTo>
                <a:lnTo>
                  <a:pt x="82" y="175"/>
                </a:lnTo>
                <a:lnTo>
                  <a:pt x="92" y="170"/>
                </a:lnTo>
                <a:lnTo>
                  <a:pt x="92" y="170"/>
                </a:lnTo>
                <a:lnTo>
                  <a:pt x="101" y="167"/>
                </a:lnTo>
                <a:lnTo>
                  <a:pt x="101" y="167"/>
                </a:lnTo>
                <a:lnTo>
                  <a:pt x="105" y="166"/>
                </a:lnTo>
                <a:lnTo>
                  <a:pt x="105" y="166"/>
                </a:lnTo>
                <a:lnTo>
                  <a:pt x="116" y="165"/>
                </a:lnTo>
                <a:lnTo>
                  <a:pt x="116" y="165"/>
                </a:lnTo>
                <a:lnTo>
                  <a:pt x="121" y="165"/>
                </a:lnTo>
                <a:lnTo>
                  <a:pt x="121" y="165"/>
                </a:lnTo>
                <a:lnTo>
                  <a:pt x="125" y="165"/>
                </a:lnTo>
                <a:lnTo>
                  <a:pt x="125" y="165"/>
                </a:lnTo>
                <a:lnTo>
                  <a:pt x="130" y="166"/>
                </a:lnTo>
                <a:lnTo>
                  <a:pt x="130" y="166"/>
                </a:lnTo>
                <a:lnTo>
                  <a:pt x="136" y="166"/>
                </a:lnTo>
                <a:lnTo>
                  <a:pt x="136" y="166"/>
                </a:lnTo>
                <a:lnTo>
                  <a:pt x="140" y="167"/>
                </a:lnTo>
                <a:lnTo>
                  <a:pt x="143" y="170"/>
                </a:lnTo>
                <a:lnTo>
                  <a:pt x="143" y="170"/>
                </a:lnTo>
                <a:lnTo>
                  <a:pt x="146" y="177"/>
                </a:lnTo>
                <a:lnTo>
                  <a:pt x="149" y="184"/>
                </a:lnTo>
                <a:lnTo>
                  <a:pt x="149" y="184"/>
                </a:lnTo>
                <a:lnTo>
                  <a:pt x="150" y="202"/>
                </a:lnTo>
                <a:lnTo>
                  <a:pt x="150" y="202"/>
                </a:lnTo>
                <a:lnTo>
                  <a:pt x="152" y="207"/>
                </a:lnTo>
                <a:lnTo>
                  <a:pt x="152" y="207"/>
                </a:lnTo>
                <a:lnTo>
                  <a:pt x="152" y="211"/>
                </a:lnTo>
                <a:lnTo>
                  <a:pt x="152" y="211"/>
                </a:lnTo>
                <a:lnTo>
                  <a:pt x="153" y="217"/>
                </a:lnTo>
                <a:lnTo>
                  <a:pt x="153" y="217"/>
                </a:lnTo>
                <a:lnTo>
                  <a:pt x="155" y="219"/>
                </a:lnTo>
                <a:lnTo>
                  <a:pt x="155" y="219"/>
                </a:lnTo>
                <a:lnTo>
                  <a:pt x="157" y="221"/>
                </a:lnTo>
                <a:lnTo>
                  <a:pt x="162" y="224"/>
                </a:lnTo>
                <a:lnTo>
                  <a:pt x="162" y="224"/>
                </a:lnTo>
                <a:lnTo>
                  <a:pt x="166" y="227"/>
                </a:lnTo>
                <a:lnTo>
                  <a:pt x="166" y="227"/>
                </a:lnTo>
                <a:lnTo>
                  <a:pt x="167" y="226"/>
                </a:lnTo>
                <a:lnTo>
                  <a:pt x="167" y="226"/>
                </a:lnTo>
                <a:lnTo>
                  <a:pt x="175" y="221"/>
                </a:lnTo>
                <a:lnTo>
                  <a:pt x="180" y="214"/>
                </a:lnTo>
                <a:lnTo>
                  <a:pt x="180" y="214"/>
                </a:lnTo>
                <a:lnTo>
                  <a:pt x="190" y="199"/>
                </a:lnTo>
                <a:lnTo>
                  <a:pt x="190" y="199"/>
                </a:lnTo>
                <a:lnTo>
                  <a:pt x="199" y="184"/>
                </a:lnTo>
                <a:lnTo>
                  <a:pt x="199" y="184"/>
                </a:lnTo>
                <a:lnTo>
                  <a:pt x="207" y="173"/>
                </a:lnTo>
                <a:lnTo>
                  <a:pt x="207" y="173"/>
                </a:lnTo>
                <a:lnTo>
                  <a:pt x="213" y="160"/>
                </a:lnTo>
                <a:lnTo>
                  <a:pt x="213" y="160"/>
                </a:lnTo>
                <a:lnTo>
                  <a:pt x="226" y="133"/>
                </a:lnTo>
                <a:lnTo>
                  <a:pt x="226" y="133"/>
                </a:lnTo>
                <a:lnTo>
                  <a:pt x="237" y="113"/>
                </a:lnTo>
                <a:lnTo>
                  <a:pt x="237" y="113"/>
                </a:lnTo>
                <a:lnTo>
                  <a:pt x="243" y="101"/>
                </a:lnTo>
                <a:lnTo>
                  <a:pt x="243" y="101"/>
                </a:lnTo>
                <a:lnTo>
                  <a:pt x="244" y="98"/>
                </a:lnTo>
                <a:lnTo>
                  <a:pt x="246" y="95"/>
                </a:lnTo>
                <a:lnTo>
                  <a:pt x="246" y="95"/>
                </a:lnTo>
                <a:lnTo>
                  <a:pt x="246" y="92"/>
                </a:lnTo>
                <a:lnTo>
                  <a:pt x="246" y="92"/>
                </a:lnTo>
                <a:close/>
                <a:moveTo>
                  <a:pt x="54" y="254"/>
                </a:moveTo>
                <a:lnTo>
                  <a:pt x="54" y="254"/>
                </a:lnTo>
                <a:lnTo>
                  <a:pt x="55" y="251"/>
                </a:lnTo>
                <a:lnTo>
                  <a:pt x="55" y="251"/>
                </a:lnTo>
                <a:lnTo>
                  <a:pt x="54" y="254"/>
                </a:lnTo>
                <a:lnTo>
                  <a:pt x="54" y="254"/>
                </a:lnTo>
                <a:lnTo>
                  <a:pt x="54" y="256"/>
                </a:lnTo>
                <a:lnTo>
                  <a:pt x="54" y="256"/>
                </a:lnTo>
                <a:lnTo>
                  <a:pt x="54" y="256"/>
                </a:lnTo>
                <a:lnTo>
                  <a:pt x="54" y="256"/>
                </a:lnTo>
                <a:lnTo>
                  <a:pt x="54" y="254"/>
                </a:lnTo>
                <a:lnTo>
                  <a:pt x="54" y="254"/>
                </a:lnTo>
                <a:close/>
                <a:moveTo>
                  <a:pt x="67" y="369"/>
                </a:moveTo>
                <a:lnTo>
                  <a:pt x="67" y="369"/>
                </a:lnTo>
                <a:lnTo>
                  <a:pt x="65" y="369"/>
                </a:lnTo>
                <a:lnTo>
                  <a:pt x="65" y="369"/>
                </a:lnTo>
                <a:lnTo>
                  <a:pt x="55" y="366"/>
                </a:lnTo>
                <a:lnTo>
                  <a:pt x="55" y="366"/>
                </a:lnTo>
                <a:lnTo>
                  <a:pt x="52" y="366"/>
                </a:lnTo>
                <a:lnTo>
                  <a:pt x="52" y="366"/>
                </a:lnTo>
                <a:lnTo>
                  <a:pt x="54" y="366"/>
                </a:lnTo>
                <a:lnTo>
                  <a:pt x="54" y="366"/>
                </a:lnTo>
                <a:lnTo>
                  <a:pt x="65" y="369"/>
                </a:lnTo>
                <a:lnTo>
                  <a:pt x="65" y="369"/>
                </a:lnTo>
                <a:lnTo>
                  <a:pt x="67" y="369"/>
                </a:lnTo>
                <a:lnTo>
                  <a:pt x="67" y="369"/>
                </a:lnTo>
                <a:lnTo>
                  <a:pt x="67" y="369"/>
                </a:lnTo>
                <a:lnTo>
                  <a:pt x="67" y="369"/>
                </a:lnTo>
                <a:lnTo>
                  <a:pt x="68" y="371"/>
                </a:lnTo>
                <a:lnTo>
                  <a:pt x="68" y="371"/>
                </a:lnTo>
                <a:lnTo>
                  <a:pt x="71" y="371"/>
                </a:lnTo>
                <a:lnTo>
                  <a:pt x="72" y="369"/>
                </a:lnTo>
                <a:lnTo>
                  <a:pt x="72" y="369"/>
                </a:lnTo>
                <a:lnTo>
                  <a:pt x="78" y="364"/>
                </a:lnTo>
                <a:lnTo>
                  <a:pt x="78" y="364"/>
                </a:lnTo>
                <a:lnTo>
                  <a:pt x="86" y="356"/>
                </a:lnTo>
                <a:lnTo>
                  <a:pt x="86" y="356"/>
                </a:lnTo>
                <a:lnTo>
                  <a:pt x="86" y="355"/>
                </a:lnTo>
                <a:lnTo>
                  <a:pt x="86" y="355"/>
                </a:lnTo>
                <a:lnTo>
                  <a:pt x="85" y="356"/>
                </a:lnTo>
                <a:lnTo>
                  <a:pt x="85" y="356"/>
                </a:lnTo>
                <a:lnTo>
                  <a:pt x="82" y="358"/>
                </a:lnTo>
                <a:lnTo>
                  <a:pt x="82" y="358"/>
                </a:lnTo>
                <a:lnTo>
                  <a:pt x="72" y="368"/>
                </a:lnTo>
                <a:lnTo>
                  <a:pt x="72" y="368"/>
                </a:lnTo>
                <a:lnTo>
                  <a:pt x="69" y="369"/>
                </a:lnTo>
                <a:lnTo>
                  <a:pt x="67" y="369"/>
                </a:lnTo>
                <a:lnTo>
                  <a:pt x="67" y="369"/>
                </a:lnTo>
                <a:close/>
                <a:moveTo>
                  <a:pt x="94" y="211"/>
                </a:moveTo>
                <a:lnTo>
                  <a:pt x="94" y="211"/>
                </a:lnTo>
                <a:lnTo>
                  <a:pt x="91" y="209"/>
                </a:lnTo>
                <a:lnTo>
                  <a:pt x="91" y="209"/>
                </a:lnTo>
                <a:lnTo>
                  <a:pt x="89" y="210"/>
                </a:lnTo>
                <a:lnTo>
                  <a:pt x="89" y="210"/>
                </a:lnTo>
                <a:lnTo>
                  <a:pt x="91" y="211"/>
                </a:lnTo>
                <a:lnTo>
                  <a:pt x="91" y="211"/>
                </a:lnTo>
                <a:lnTo>
                  <a:pt x="91" y="213"/>
                </a:lnTo>
                <a:lnTo>
                  <a:pt x="91" y="213"/>
                </a:lnTo>
                <a:lnTo>
                  <a:pt x="92" y="211"/>
                </a:lnTo>
                <a:lnTo>
                  <a:pt x="94" y="211"/>
                </a:lnTo>
                <a:lnTo>
                  <a:pt x="94" y="211"/>
                </a:lnTo>
                <a:lnTo>
                  <a:pt x="94" y="213"/>
                </a:lnTo>
                <a:lnTo>
                  <a:pt x="94" y="214"/>
                </a:lnTo>
                <a:lnTo>
                  <a:pt x="94" y="214"/>
                </a:lnTo>
                <a:lnTo>
                  <a:pt x="94" y="216"/>
                </a:lnTo>
                <a:lnTo>
                  <a:pt x="94" y="216"/>
                </a:lnTo>
                <a:lnTo>
                  <a:pt x="94" y="217"/>
                </a:lnTo>
                <a:lnTo>
                  <a:pt x="94" y="217"/>
                </a:lnTo>
                <a:lnTo>
                  <a:pt x="95" y="220"/>
                </a:lnTo>
                <a:lnTo>
                  <a:pt x="95" y="220"/>
                </a:lnTo>
                <a:lnTo>
                  <a:pt x="96" y="219"/>
                </a:lnTo>
                <a:lnTo>
                  <a:pt x="96" y="219"/>
                </a:lnTo>
                <a:lnTo>
                  <a:pt x="95" y="217"/>
                </a:lnTo>
                <a:lnTo>
                  <a:pt x="96" y="216"/>
                </a:lnTo>
                <a:lnTo>
                  <a:pt x="96" y="216"/>
                </a:lnTo>
                <a:lnTo>
                  <a:pt x="98" y="214"/>
                </a:lnTo>
                <a:lnTo>
                  <a:pt x="98" y="214"/>
                </a:lnTo>
                <a:lnTo>
                  <a:pt x="98" y="213"/>
                </a:lnTo>
                <a:lnTo>
                  <a:pt x="98" y="210"/>
                </a:lnTo>
                <a:lnTo>
                  <a:pt x="98" y="210"/>
                </a:lnTo>
                <a:lnTo>
                  <a:pt x="95" y="211"/>
                </a:lnTo>
                <a:lnTo>
                  <a:pt x="94" y="211"/>
                </a:lnTo>
                <a:lnTo>
                  <a:pt x="94" y="211"/>
                </a:lnTo>
                <a:close/>
                <a:moveTo>
                  <a:pt x="27" y="317"/>
                </a:moveTo>
                <a:lnTo>
                  <a:pt x="27" y="317"/>
                </a:lnTo>
                <a:lnTo>
                  <a:pt x="25" y="315"/>
                </a:lnTo>
                <a:lnTo>
                  <a:pt x="27" y="314"/>
                </a:lnTo>
                <a:lnTo>
                  <a:pt x="27" y="314"/>
                </a:lnTo>
                <a:lnTo>
                  <a:pt x="28" y="311"/>
                </a:lnTo>
                <a:lnTo>
                  <a:pt x="28" y="311"/>
                </a:lnTo>
                <a:lnTo>
                  <a:pt x="31" y="302"/>
                </a:lnTo>
                <a:lnTo>
                  <a:pt x="31" y="302"/>
                </a:lnTo>
                <a:lnTo>
                  <a:pt x="32" y="291"/>
                </a:lnTo>
                <a:lnTo>
                  <a:pt x="32" y="291"/>
                </a:lnTo>
                <a:lnTo>
                  <a:pt x="38" y="273"/>
                </a:lnTo>
                <a:lnTo>
                  <a:pt x="47" y="254"/>
                </a:lnTo>
                <a:lnTo>
                  <a:pt x="47" y="254"/>
                </a:lnTo>
                <a:lnTo>
                  <a:pt x="59" y="230"/>
                </a:lnTo>
                <a:lnTo>
                  <a:pt x="59" y="230"/>
                </a:lnTo>
                <a:lnTo>
                  <a:pt x="75" y="204"/>
                </a:lnTo>
                <a:lnTo>
                  <a:pt x="75" y="204"/>
                </a:lnTo>
                <a:lnTo>
                  <a:pt x="81" y="196"/>
                </a:lnTo>
                <a:lnTo>
                  <a:pt x="81" y="196"/>
                </a:lnTo>
                <a:lnTo>
                  <a:pt x="89" y="186"/>
                </a:lnTo>
                <a:lnTo>
                  <a:pt x="89" y="186"/>
                </a:lnTo>
                <a:lnTo>
                  <a:pt x="95" y="180"/>
                </a:lnTo>
                <a:lnTo>
                  <a:pt x="102" y="175"/>
                </a:lnTo>
                <a:lnTo>
                  <a:pt x="102" y="175"/>
                </a:lnTo>
                <a:lnTo>
                  <a:pt x="102" y="173"/>
                </a:lnTo>
                <a:lnTo>
                  <a:pt x="102" y="173"/>
                </a:lnTo>
                <a:lnTo>
                  <a:pt x="102" y="173"/>
                </a:lnTo>
                <a:lnTo>
                  <a:pt x="102" y="173"/>
                </a:lnTo>
                <a:lnTo>
                  <a:pt x="101" y="175"/>
                </a:lnTo>
                <a:lnTo>
                  <a:pt x="101" y="175"/>
                </a:lnTo>
                <a:lnTo>
                  <a:pt x="92" y="177"/>
                </a:lnTo>
                <a:lnTo>
                  <a:pt x="85" y="182"/>
                </a:lnTo>
                <a:lnTo>
                  <a:pt x="85" y="182"/>
                </a:lnTo>
                <a:lnTo>
                  <a:pt x="71" y="193"/>
                </a:lnTo>
                <a:lnTo>
                  <a:pt x="71" y="193"/>
                </a:lnTo>
                <a:lnTo>
                  <a:pt x="67" y="196"/>
                </a:lnTo>
                <a:lnTo>
                  <a:pt x="62" y="200"/>
                </a:lnTo>
                <a:lnTo>
                  <a:pt x="62" y="200"/>
                </a:lnTo>
                <a:lnTo>
                  <a:pt x="49" y="217"/>
                </a:lnTo>
                <a:lnTo>
                  <a:pt x="49" y="217"/>
                </a:lnTo>
                <a:lnTo>
                  <a:pt x="44" y="229"/>
                </a:lnTo>
                <a:lnTo>
                  <a:pt x="44" y="229"/>
                </a:lnTo>
                <a:lnTo>
                  <a:pt x="38" y="241"/>
                </a:lnTo>
                <a:lnTo>
                  <a:pt x="38" y="241"/>
                </a:lnTo>
                <a:lnTo>
                  <a:pt x="31" y="260"/>
                </a:lnTo>
                <a:lnTo>
                  <a:pt x="31" y="260"/>
                </a:lnTo>
                <a:lnTo>
                  <a:pt x="22" y="280"/>
                </a:lnTo>
                <a:lnTo>
                  <a:pt x="15" y="301"/>
                </a:lnTo>
                <a:lnTo>
                  <a:pt x="15" y="301"/>
                </a:lnTo>
                <a:lnTo>
                  <a:pt x="8" y="327"/>
                </a:lnTo>
                <a:lnTo>
                  <a:pt x="8" y="327"/>
                </a:lnTo>
                <a:lnTo>
                  <a:pt x="5" y="341"/>
                </a:lnTo>
                <a:lnTo>
                  <a:pt x="5" y="341"/>
                </a:lnTo>
                <a:lnTo>
                  <a:pt x="5" y="346"/>
                </a:lnTo>
                <a:lnTo>
                  <a:pt x="5" y="346"/>
                </a:lnTo>
                <a:lnTo>
                  <a:pt x="5" y="346"/>
                </a:lnTo>
                <a:lnTo>
                  <a:pt x="5" y="346"/>
                </a:lnTo>
                <a:lnTo>
                  <a:pt x="5" y="345"/>
                </a:lnTo>
                <a:lnTo>
                  <a:pt x="5" y="345"/>
                </a:lnTo>
                <a:lnTo>
                  <a:pt x="8" y="341"/>
                </a:lnTo>
                <a:lnTo>
                  <a:pt x="13" y="338"/>
                </a:lnTo>
                <a:lnTo>
                  <a:pt x="13" y="338"/>
                </a:lnTo>
                <a:lnTo>
                  <a:pt x="21" y="334"/>
                </a:lnTo>
                <a:lnTo>
                  <a:pt x="21" y="334"/>
                </a:lnTo>
                <a:lnTo>
                  <a:pt x="22" y="332"/>
                </a:lnTo>
                <a:lnTo>
                  <a:pt x="24" y="331"/>
                </a:lnTo>
                <a:lnTo>
                  <a:pt x="24" y="331"/>
                </a:lnTo>
                <a:lnTo>
                  <a:pt x="27" y="317"/>
                </a:lnTo>
                <a:lnTo>
                  <a:pt x="27" y="317"/>
                </a:lnTo>
                <a:close/>
                <a:moveTo>
                  <a:pt x="219" y="180"/>
                </a:moveTo>
                <a:lnTo>
                  <a:pt x="219" y="180"/>
                </a:lnTo>
                <a:lnTo>
                  <a:pt x="217" y="179"/>
                </a:lnTo>
                <a:lnTo>
                  <a:pt x="219" y="177"/>
                </a:lnTo>
                <a:lnTo>
                  <a:pt x="219" y="177"/>
                </a:lnTo>
                <a:lnTo>
                  <a:pt x="220" y="176"/>
                </a:lnTo>
                <a:lnTo>
                  <a:pt x="220" y="176"/>
                </a:lnTo>
                <a:lnTo>
                  <a:pt x="221" y="175"/>
                </a:lnTo>
                <a:lnTo>
                  <a:pt x="221" y="175"/>
                </a:lnTo>
                <a:lnTo>
                  <a:pt x="223" y="173"/>
                </a:lnTo>
                <a:lnTo>
                  <a:pt x="223" y="173"/>
                </a:lnTo>
                <a:lnTo>
                  <a:pt x="226" y="165"/>
                </a:lnTo>
                <a:lnTo>
                  <a:pt x="226" y="165"/>
                </a:lnTo>
                <a:lnTo>
                  <a:pt x="233" y="148"/>
                </a:lnTo>
                <a:lnTo>
                  <a:pt x="233" y="148"/>
                </a:lnTo>
                <a:lnTo>
                  <a:pt x="238" y="135"/>
                </a:lnTo>
                <a:lnTo>
                  <a:pt x="238" y="135"/>
                </a:lnTo>
                <a:lnTo>
                  <a:pt x="247" y="116"/>
                </a:lnTo>
                <a:lnTo>
                  <a:pt x="247" y="116"/>
                </a:lnTo>
                <a:lnTo>
                  <a:pt x="251" y="106"/>
                </a:lnTo>
                <a:lnTo>
                  <a:pt x="251" y="106"/>
                </a:lnTo>
                <a:lnTo>
                  <a:pt x="254" y="101"/>
                </a:lnTo>
                <a:lnTo>
                  <a:pt x="254" y="101"/>
                </a:lnTo>
                <a:lnTo>
                  <a:pt x="256" y="98"/>
                </a:lnTo>
                <a:lnTo>
                  <a:pt x="257" y="98"/>
                </a:lnTo>
                <a:lnTo>
                  <a:pt x="257" y="98"/>
                </a:lnTo>
                <a:lnTo>
                  <a:pt x="258" y="98"/>
                </a:lnTo>
                <a:lnTo>
                  <a:pt x="258" y="98"/>
                </a:lnTo>
                <a:lnTo>
                  <a:pt x="254" y="106"/>
                </a:lnTo>
                <a:lnTo>
                  <a:pt x="250" y="115"/>
                </a:lnTo>
                <a:lnTo>
                  <a:pt x="250" y="115"/>
                </a:lnTo>
                <a:lnTo>
                  <a:pt x="254" y="112"/>
                </a:lnTo>
                <a:lnTo>
                  <a:pt x="254" y="112"/>
                </a:lnTo>
                <a:lnTo>
                  <a:pt x="254" y="112"/>
                </a:lnTo>
                <a:lnTo>
                  <a:pt x="254" y="112"/>
                </a:lnTo>
                <a:lnTo>
                  <a:pt x="257" y="106"/>
                </a:lnTo>
                <a:lnTo>
                  <a:pt x="257" y="106"/>
                </a:lnTo>
                <a:lnTo>
                  <a:pt x="257" y="105"/>
                </a:lnTo>
                <a:lnTo>
                  <a:pt x="257" y="105"/>
                </a:lnTo>
                <a:lnTo>
                  <a:pt x="258" y="102"/>
                </a:lnTo>
                <a:lnTo>
                  <a:pt x="258" y="102"/>
                </a:lnTo>
                <a:lnTo>
                  <a:pt x="260" y="99"/>
                </a:lnTo>
                <a:lnTo>
                  <a:pt x="260" y="99"/>
                </a:lnTo>
                <a:lnTo>
                  <a:pt x="261" y="95"/>
                </a:lnTo>
                <a:lnTo>
                  <a:pt x="261" y="95"/>
                </a:lnTo>
                <a:lnTo>
                  <a:pt x="261" y="94"/>
                </a:lnTo>
                <a:lnTo>
                  <a:pt x="261" y="94"/>
                </a:lnTo>
                <a:lnTo>
                  <a:pt x="261" y="92"/>
                </a:lnTo>
                <a:lnTo>
                  <a:pt x="258" y="92"/>
                </a:lnTo>
                <a:lnTo>
                  <a:pt x="258" y="92"/>
                </a:lnTo>
                <a:lnTo>
                  <a:pt x="250" y="95"/>
                </a:lnTo>
                <a:lnTo>
                  <a:pt x="250" y="95"/>
                </a:lnTo>
                <a:lnTo>
                  <a:pt x="250" y="96"/>
                </a:lnTo>
                <a:lnTo>
                  <a:pt x="250" y="96"/>
                </a:lnTo>
                <a:lnTo>
                  <a:pt x="246" y="106"/>
                </a:lnTo>
                <a:lnTo>
                  <a:pt x="246" y="106"/>
                </a:lnTo>
                <a:lnTo>
                  <a:pt x="238" y="121"/>
                </a:lnTo>
                <a:lnTo>
                  <a:pt x="238" y="121"/>
                </a:lnTo>
                <a:lnTo>
                  <a:pt x="233" y="132"/>
                </a:lnTo>
                <a:lnTo>
                  <a:pt x="233" y="132"/>
                </a:lnTo>
                <a:lnTo>
                  <a:pt x="226" y="145"/>
                </a:lnTo>
                <a:lnTo>
                  <a:pt x="226" y="145"/>
                </a:lnTo>
                <a:lnTo>
                  <a:pt x="223" y="150"/>
                </a:lnTo>
                <a:lnTo>
                  <a:pt x="223" y="150"/>
                </a:lnTo>
                <a:lnTo>
                  <a:pt x="214" y="165"/>
                </a:lnTo>
                <a:lnTo>
                  <a:pt x="214" y="165"/>
                </a:lnTo>
                <a:lnTo>
                  <a:pt x="202" y="187"/>
                </a:lnTo>
                <a:lnTo>
                  <a:pt x="202" y="187"/>
                </a:lnTo>
                <a:lnTo>
                  <a:pt x="192" y="203"/>
                </a:lnTo>
                <a:lnTo>
                  <a:pt x="182" y="217"/>
                </a:lnTo>
                <a:lnTo>
                  <a:pt x="182" y="217"/>
                </a:lnTo>
                <a:lnTo>
                  <a:pt x="177" y="223"/>
                </a:lnTo>
                <a:lnTo>
                  <a:pt x="172" y="227"/>
                </a:lnTo>
                <a:lnTo>
                  <a:pt x="172" y="227"/>
                </a:lnTo>
                <a:lnTo>
                  <a:pt x="170" y="227"/>
                </a:lnTo>
                <a:lnTo>
                  <a:pt x="170" y="227"/>
                </a:lnTo>
                <a:lnTo>
                  <a:pt x="175" y="229"/>
                </a:lnTo>
                <a:lnTo>
                  <a:pt x="177" y="227"/>
                </a:lnTo>
                <a:lnTo>
                  <a:pt x="177" y="227"/>
                </a:lnTo>
                <a:lnTo>
                  <a:pt x="180" y="226"/>
                </a:lnTo>
                <a:lnTo>
                  <a:pt x="180" y="226"/>
                </a:lnTo>
                <a:lnTo>
                  <a:pt x="192" y="217"/>
                </a:lnTo>
                <a:lnTo>
                  <a:pt x="192" y="217"/>
                </a:lnTo>
                <a:lnTo>
                  <a:pt x="193" y="214"/>
                </a:lnTo>
                <a:lnTo>
                  <a:pt x="193" y="214"/>
                </a:lnTo>
                <a:lnTo>
                  <a:pt x="202" y="206"/>
                </a:lnTo>
                <a:lnTo>
                  <a:pt x="202" y="206"/>
                </a:lnTo>
                <a:lnTo>
                  <a:pt x="207" y="199"/>
                </a:lnTo>
                <a:lnTo>
                  <a:pt x="207" y="199"/>
                </a:lnTo>
                <a:lnTo>
                  <a:pt x="211" y="193"/>
                </a:lnTo>
                <a:lnTo>
                  <a:pt x="211" y="193"/>
                </a:lnTo>
                <a:lnTo>
                  <a:pt x="211" y="192"/>
                </a:lnTo>
                <a:lnTo>
                  <a:pt x="211" y="192"/>
                </a:lnTo>
                <a:lnTo>
                  <a:pt x="210" y="190"/>
                </a:lnTo>
                <a:lnTo>
                  <a:pt x="211" y="189"/>
                </a:lnTo>
                <a:lnTo>
                  <a:pt x="211" y="189"/>
                </a:lnTo>
                <a:lnTo>
                  <a:pt x="211" y="187"/>
                </a:lnTo>
                <a:lnTo>
                  <a:pt x="211" y="187"/>
                </a:lnTo>
                <a:lnTo>
                  <a:pt x="214" y="186"/>
                </a:lnTo>
                <a:lnTo>
                  <a:pt x="214" y="186"/>
                </a:lnTo>
                <a:lnTo>
                  <a:pt x="216" y="184"/>
                </a:lnTo>
                <a:lnTo>
                  <a:pt x="216" y="184"/>
                </a:lnTo>
                <a:lnTo>
                  <a:pt x="219" y="180"/>
                </a:lnTo>
                <a:lnTo>
                  <a:pt x="219" y="180"/>
                </a:lnTo>
                <a:close/>
                <a:moveTo>
                  <a:pt x="8" y="352"/>
                </a:moveTo>
                <a:lnTo>
                  <a:pt x="8" y="352"/>
                </a:lnTo>
                <a:lnTo>
                  <a:pt x="8" y="352"/>
                </a:lnTo>
                <a:lnTo>
                  <a:pt x="8" y="352"/>
                </a:lnTo>
                <a:lnTo>
                  <a:pt x="22" y="355"/>
                </a:lnTo>
                <a:lnTo>
                  <a:pt x="22" y="355"/>
                </a:lnTo>
                <a:lnTo>
                  <a:pt x="34" y="358"/>
                </a:lnTo>
                <a:lnTo>
                  <a:pt x="34" y="358"/>
                </a:lnTo>
                <a:lnTo>
                  <a:pt x="45" y="359"/>
                </a:lnTo>
                <a:lnTo>
                  <a:pt x="45" y="359"/>
                </a:lnTo>
                <a:lnTo>
                  <a:pt x="64" y="364"/>
                </a:lnTo>
                <a:lnTo>
                  <a:pt x="64" y="364"/>
                </a:lnTo>
                <a:lnTo>
                  <a:pt x="71" y="365"/>
                </a:lnTo>
                <a:lnTo>
                  <a:pt x="71" y="365"/>
                </a:lnTo>
                <a:lnTo>
                  <a:pt x="72" y="365"/>
                </a:lnTo>
                <a:lnTo>
                  <a:pt x="72" y="365"/>
                </a:lnTo>
                <a:lnTo>
                  <a:pt x="79" y="356"/>
                </a:lnTo>
                <a:lnTo>
                  <a:pt x="79" y="356"/>
                </a:lnTo>
                <a:lnTo>
                  <a:pt x="85" y="351"/>
                </a:lnTo>
                <a:lnTo>
                  <a:pt x="85" y="351"/>
                </a:lnTo>
                <a:lnTo>
                  <a:pt x="86" y="351"/>
                </a:lnTo>
                <a:lnTo>
                  <a:pt x="86" y="351"/>
                </a:lnTo>
                <a:lnTo>
                  <a:pt x="82" y="351"/>
                </a:lnTo>
                <a:lnTo>
                  <a:pt x="82" y="351"/>
                </a:lnTo>
                <a:lnTo>
                  <a:pt x="75" y="351"/>
                </a:lnTo>
                <a:lnTo>
                  <a:pt x="68" y="351"/>
                </a:lnTo>
                <a:lnTo>
                  <a:pt x="68" y="351"/>
                </a:lnTo>
                <a:lnTo>
                  <a:pt x="67" y="349"/>
                </a:lnTo>
                <a:lnTo>
                  <a:pt x="67" y="348"/>
                </a:lnTo>
                <a:lnTo>
                  <a:pt x="67" y="348"/>
                </a:lnTo>
                <a:lnTo>
                  <a:pt x="67" y="348"/>
                </a:lnTo>
                <a:lnTo>
                  <a:pt x="67" y="348"/>
                </a:lnTo>
                <a:lnTo>
                  <a:pt x="62" y="346"/>
                </a:lnTo>
                <a:lnTo>
                  <a:pt x="62" y="346"/>
                </a:lnTo>
                <a:lnTo>
                  <a:pt x="42" y="341"/>
                </a:lnTo>
                <a:lnTo>
                  <a:pt x="42" y="341"/>
                </a:lnTo>
                <a:lnTo>
                  <a:pt x="38" y="341"/>
                </a:lnTo>
                <a:lnTo>
                  <a:pt x="32" y="339"/>
                </a:lnTo>
                <a:lnTo>
                  <a:pt x="32" y="339"/>
                </a:lnTo>
                <a:lnTo>
                  <a:pt x="30" y="339"/>
                </a:lnTo>
                <a:lnTo>
                  <a:pt x="30" y="339"/>
                </a:lnTo>
                <a:lnTo>
                  <a:pt x="28" y="339"/>
                </a:lnTo>
                <a:lnTo>
                  <a:pt x="28" y="339"/>
                </a:lnTo>
                <a:lnTo>
                  <a:pt x="24" y="341"/>
                </a:lnTo>
                <a:lnTo>
                  <a:pt x="24" y="341"/>
                </a:lnTo>
                <a:lnTo>
                  <a:pt x="21" y="342"/>
                </a:lnTo>
                <a:lnTo>
                  <a:pt x="21" y="342"/>
                </a:lnTo>
                <a:lnTo>
                  <a:pt x="17" y="345"/>
                </a:lnTo>
                <a:lnTo>
                  <a:pt x="17" y="345"/>
                </a:lnTo>
                <a:lnTo>
                  <a:pt x="10" y="351"/>
                </a:lnTo>
                <a:lnTo>
                  <a:pt x="10" y="351"/>
                </a:lnTo>
                <a:lnTo>
                  <a:pt x="8" y="352"/>
                </a:lnTo>
                <a:lnTo>
                  <a:pt x="8" y="352"/>
                </a:lnTo>
                <a:close/>
                <a:moveTo>
                  <a:pt x="210" y="71"/>
                </a:moveTo>
                <a:lnTo>
                  <a:pt x="210" y="71"/>
                </a:lnTo>
                <a:lnTo>
                  <a:pt x="211" y="72"/>
                </a:lnTo>
                <a:lnTo>
                  <a:pt x="211" y="72"/>
                </a:lnTo>
                <a:lnTo>
                  <a:pt x="213" y="72"/>
                </a:lnTo>
                <a:lnTo>
                  <a:pt x="214" y="72"/>
                </a:lnTo>
                <a:lnTo>
                  <a:pt x="214" y="72"/>
                </a:lnTo>
                <a:lnTo>
                  <a:pt x="221" y="69"/>
                </a:lnTo>
                <a:lnTo>
                  <a:pt x="221" y="69"/>
                </a:lnTo>
                <a:lnTo>
                  <a:pt x="223" y="69"/>
                </a:lnTo>
                <a:lnTo>
                  <a:pt x="223" y="69"/>
                </a:lnTo>
                <a:lnTo>
                  <a:pt x="226" y="68"/>
                </a:lnTo>
                <a:lnTo>
                  <a:pt x="226" y="68"/>
                </a:lnTo>
                <a:lnTo>
                  <a:pt x="227" y="67"/>
                </a:lnTo>
                <a:lnTo>
                  <a:pt x="227" y="67"/>
                </a:lnTo>
                <a:lnTo>
                  <a:pt x="230" y="67"/>
                </a:lnTo>
                <a:lnTo>
                  <a:pt x="230" y="65"/>
                </a:lnTo>
                <a:lnTo>
                  <a:pt x="230" y="65"/>
                </a:lnTo>
                <a:lnTo>
                  <a:pt x="231" y="64"/>
                </a:lnTo>
                <a:lnTo>
                  <a:pt x="231" y="64"/>
                </a:lnTo>
                <a:lnTo>
                  <a:pt x="236" y="61"/>
                </a:lnTo>
                <a:lnTo>
                  <a:pt x="236" y="61"/>
                </a:lnTo>
                <a:lnTo>
                  <a:pt x="244" y="55"/>
                </a:lnTo>
                <a:lnTo>
                  <a:pt x="244" y="55"/>
                </a:lnTo>
                <a:lnTo>
                  <a:pt x="257" y="44"/>
                </a:lnTo>
                <a:lnTo>
                  <a:pt x="257" y="44"/>
                </a:lnTo>
                <a:lnTo>
                  <a:pt x="263" y="37"/>
                </a:lnTo>
                <a:lnTo>
                  <a:pt x="263" y="37"/>
                </a:lnTo>
                <a:lnTo>
                  <a:pt x="278" y="24"/>
                </a:lnTo>
                <a:lnTo>
                  <a:pt x="278" y="24"/>
                </a:lnTo>
                <a:lnTo>
                  <a:pt x="287" y="15"/>
                </a:lnTo>
                <a:lnTo>
                  <a:pt x="287" y="15"/>
                </a:lnTo>
                <a:lnTo>
                  <a:pt x="294" y="8"/>
                </a:lnTo>
                <a:lnTo>
                  <a:pt x="294" y="8"/>
                </a:lnTo>
                <a:lnTo>
                  <a:pt x="294" y="8"/>
                </a:lnTo>
                <a:lnTo>
                  <a:pt x="294" y="8"/>
                </a:lnTo>
                <a:lnTo>
                  <a:pt x="288" y="8"/>
                </a:lnTo>
                <a:lnTo>
                  <a:pt x="288" y="8"/>
                </a:lnTo>
                <a:lnTo>
                  <a:pt x="278" y="10"/>
                </a:lnTo>
                <a:lnTo>
                  <a:pt x="278" y="10"/>
                </a:lnTo>
                <a:lnTo>
                  <a:pt x="275" y="13"/>
                </a:lnTo>
                <a:lnTo>
                  <a:pt x="275" y="13"/>
                </a:lnTo>
                <a:lnTo>
                  <a:pt x="271" y="15"/>
                </a:lnTo>
                <a:lnTo>
                  <a:pt x="271" y="15"/>
                </a:lnTo>
                <a:lnTo>
                  <a:pt x="263" y="22"/>
                </a:lnTo>
                <a:lnTo>
                  <a:pt x="263" y="22"/>
                </a:lnTo>
                <a:lnTo>
                  <a:pt x="257" y="28"/>
                </a:lnTo>
                <a:lnTo>
                  <a:pt x="257" y="28"/>
                </a:lnTo>
                <a:lnTo>
                  <a:pt x="251" y="32"/>
                </a:lnTo>
                <a:lnTo>
                  <a:pt x="251" y="32"/>
                </a:lnTo>
                <a:lnTo>
                  <a:pt x="246" y="40"/>
                </a:lnTo>
                <a:lnTo>
                  <a:pt x="246" y="40"/>
                </a:lnTo>
                <a:lnTo>
                  <a:pt x="230" y="52"/>
                </a:lnTo>
                <a:lnTo>
                  <a:pt x="230" y="52"/>
                </a:lnTo>
                <a:lnTo>
                  <a:pt x="211" y="69"/>
                </a:lnTo>
                <a:lnTo>
                  <a:pt x="211" y="69"/>
                </a:lnTo>
                <a:lnTo>
                  <a:pt x="210" y="71"/>
                </a:lnTo>
                <a:lnTo>
                  <a:pt x="210" y="71"/>
                </a:lnTo>
                <a:close/>
                <a:moveTo>
                  <a:pt x="132" y="254"/>
                </a:moveTo>
                <a:lnTo>
                  <a:pt x="132" y="254"/>
                </a:lnTo>
                <a:lnTo>
                  <a:pt x="135" y="254"/>
                </a:lnTo>
                <a:lnTo>
                  <a:pt x="135" y="254"/>
                </a:lnTo>
                <a:lnTo>
                  <a:pt x="136" y="254"/>
                </a:lnTo>
                <a:lnTo>
                  <a:pt x="139" y="256"/>
                </a:lnTo>
                <a:lnTo>
                  <a:pt x="139" y="256"/>
                </a:lnTo>
                <a:lnTo>
                  <a:pt x="140" y="257"/>
                </a:lnTo>
                <a:lnTo>
                  <a:pt x="140" y="257"/>
                </a:lnTo>
                <a:lnTo>
                  <a:pt x="142" y="258"/>
                </a:lnTo>
                <a:lnTo>
                  <a:pt x="142" y="258"/>
                </a:lnTo>
                <a:lnTo>
                  <a:pt x="146" y="263"/>
                </a:lnTo>
                <a:lnTo>
                  <a:pt x="146" y="263"/>
                </a:lnTo>
                <a:lnTo>
                  <a:pt x="149" y="267"/>
                </a:lnTo>
                <a:lnTo>
                  <a:pt x="149" y="267"/>
                </a:lnTo>
                <a:lnTo>
                  <a:pt x="152" y="268"/>
                </a:lnTo>
                <a:lnTo>
                  <a:pt x="152" y="268"/>
                </a:lnTo>
                <a:lnTo>
                  <a:pt x="157" y="270"/>
                </a:lnTo>
                <a:lnTo>
                  <a:pt x="165" y="270"/>
                </a:lnTo>
                <a:lnTo>
                  <a:pt x="165" y="270"/>
                </a:lnTo>
                <a:lnTo>
                  <a:pt x="170" y="268"/>
                </a:lnTo>
                <a:lnTo>
                  <a:pt x="176" y="267"/>
                </a:lnTo>
                <a:lnTo>
                  <a:pt x="176" y="267"/>
                </a:lnTo>
                <a:lnTo>
                  <a:pt x="184" y="261"/>
                </a:lnTo>
                <a:lnTo>
                  <a:pt x="184" y="261"/>
                </a:lnTo>
                <a:lnTo>
                  <a:pt x="186" y="260"/>
                </a:lnTo>
                <a:lnTo>
                  <a:pt x="186" y="260"/>
                </a:lnTo>
                <a:lnTo>
                  <a:pt x="175" y="261"/>
                </a:lnTo>
                <a:lnTo>
                  <a:pt x="175" y="261"/>
                </a:lnTo>
                <a:lnTo>
                  <a:pt x="169" y="261"/>
                </a:lnTo>
                <a:lnTo>
                  <a:pt x="163" y="261"/>
                </a:lnTo>
                <a:lnTo>
                  <a:pt x="163" y="261"/>
                </a:lnTo>
                <a:lnTo>
                  <a:pt x="159" y="260"/>
                </a:lnTo>
                <a:lnTo>
                  <a:pt x="156" y="257"/>
                </a:lnTo>
                <a:lnTo>
                  <a:pt x="156" y="257"/>
                </a:lnTo>
                <a:lnTo>
                  <a:pt x="152" y="253"/>
                </a:lnTo>
                <a:lnTo>
                  <a:pt x="152" y="253"/>
                </a:lnTo>
                <a:lnTo>
                  <a:pt x="146" y="250"/>
                </a:lnTo>
                <a:lnTo>
                  <a:pt x="140" y="248"/>
                </a:lnTo>
                <a:lnTo>
                  <a:pt x="140" y="248"/>
                </a:lnTo>
                <a:lnTo>
                  <a:pt x="138" y="250"/>
                </a:lnTo>
                <a:lnTo>
                  <a:pt x="138" y="250"/>
                </a:lnTo>
                <a:lnTo>
                  <a:pt x="132" y="254"/>
                </a:lnTo>
                <a:lnTo>
                  <a:pt x="132" y="254"/>
                </a:lnTo>
                <a:lnTo>
                  <a:pt x="132" y="254"/>
                </a:lnTo>
                <a:lnTo>
                  <a:pt x="132" y="254"/>
                </a:lnTo>
                <a:close/>
                <a:moveTo>
                  <a:pt x="254" y="89"/>
                </a:moveTo>
                <a:lnTo>
                  <a:pt x="254" y="89"/>
                </a:lnTo>
                <a:lnTo>
                  <a:pt x="257" y="88"/>
                </a:lnTo>
                <a:lnTo>
                  <a:pt x="257" y="88"/>
                </a:lnTo>
                <a:lnTo>
                  <a:pt x="258" y="86"/>
                </a:lnTo>
                <a:lnTo>
                  <a:pt x="258" y="86"/>
                </a:lnTo>
                <a:lnTo>
                  <a:pt x="260" y="86"/>
                </a:lnTo>
                <a:lnTo>
                  <a:pt x="260" y="86"/>
                </a:lnTo>
                <a:lnTo>
                  <a:pt x="260" y="86"/>
                </a:lnTo>
                <a:lnTo>
                  <a:pt x="260" y="85"/>
                </a:lnTo>
                <a:lnTo>
                  <a:pt x="258" y="85"/>
                </a:lnTo>
                <a:lnTo>
                  <a:pt x="258" y="85"/>
                </a:lnTo>
                <a:lnTo>
                  <a:pt x="250" y="81"/>
                </a:lnTo>
                <a:lnTo>
                  <a:pt x="250" y="81"/>
                </a:lnTo>
                <a:lnTo>
                  <a:pt x="241" y="76"/>
                </a:lnTo>
                <a:lnTo>
                  <a:pt x="241" y="76"/>
                </a:lnTo>
                <a:lnTo>
                  <a:pt x="236" y="74"/>
                </a:lnTo>
                <a:lnTo>
                  <a:pt x="236" y="74"/>
                </a:lnTo>
                <a:lnTo>
                  <a:pt x="230" y="72"/>
                </a:lnTo>
                <a:lnTo>
                  <a:pt x="230" y="72"/>
                </a:lnTo>
                <a:lnTo>
                  <a:pt x="229" y="72"/>
                </a:lnTo>
                <a:lnTo>
                  <a:pt x="229" y="72"/>
                </a:lnTo>
                <a:lnTo>
                  <a:pt x="220" y="75"/>
                </a:lnTo>
                <a:lnTo>
                  <a:pt x="220" y="75"/>
                </a:lnTo>
                <a:lnTo>
                  <a:pt x="219" y="75"/>
                </a:lnTo>
                <a:lnTo>
                  <a:pt x="219" y="75"/>
                </a:lnTo>
                <a:lnTo>
                  <a:pt x="219" y="75"/>
                </a:lnTo>
                <a:lnTo>
                  <a:pt x="219" y="75"/>
                </a:lnTo>
                <a:lnTo>
                  <a:pt x="224" y="78"/>
                </a:lnTo>
                <a:lnTo>
                  <a:pt x="224" y="78"/>
                </a:lnTo>
                <a:lnTo>
                  <a:pt x="231" y="81"/>
                </a:lnTo>
                <a:lnTo>
                  <a:pt x="231" y="81"/>
                </a:lnTo>
                <a:lnTo>
                  <a:pt x="244" y="85"/>
                </a:lnTo>
                <a:lnTo>
                  <a:pt x="244" y="85"/>
                </a:lnTo>
                <a:lnTo>
                  <a:pt x="250" y="88"/>
                </a:lnTo>
                <a:lnTo>
                  <a:pt x="250" y="88"/>
                </a:lnTo>
                <a:lnTo>
                  <a:pt x="253" y="89"/>
                </a:lnTo>
                <a:lnTo>
                  <a:pt x="253" y="89"/>
                </a:lnTo>
                <a:lnTo>
                  <a:pt x="254" y="89"/>
                </a:lnTo>
                <a:lnTo>
                  <a:pt x="254" y="89"/>
                </a:lnTo>
                <a:lnTo>
                  <a:pt x="254" y="89"/>
                </a:lnTo>
                <a:lnTo>
                  <a:pt x="254" y="89"/>
                </a:lnTo>
                <a:close/>
                <a:moveTo>
                  <a:pt x="294" y="106"/>
                </a:moveTo>
                <a:lnTo>
                  <a:pt x="294" y="106"/>
                </a:lnTo>
                <a:lnTo>
                  <a:pt x="297" y="108"/>
                </a:lnTo>
                <a:lnTo>
                  <a:pt x="297" y="108"/>
                </a:lnTo>
                <a:lnTo>
                  <a:pt x="301" y="108"/>
                </a:lnTo>
                <a:lnTo>
                  <a:pt x="301" y="108"/>
                </a:lnTo>
                <a:lnTo>
                  <a:pt x="310" y="111"/>
                </a:lnTo>
                <a:lnTo>
                  <a:pt x="310" y="111"/>
                </a:lnTo>
                <a:lnTo>
                  <a:pt x="312" y="111"/>
                </a:lnTo>
                <a:lnTo>
                  <a:pt x="314" y="109"/>
                </a:lnTo>
                <a:lnTo>
                  <a:pt x="314" y="109"/>
                </a:lnTo>
                <a:lnTo>
                  <a:pt x="322" y="103"/>
                </a:lnTo>
                <a:lnTo>
                  <a:pt x="322" y="103"/>
                </a:lnTo>
                <a:lnTo>
                  <a:pt x="324" y="103"/>
                </a:lnTo>
                <a:lnTo>
                  <a:pt x="324" y="103"/>
                </a:lnTo>
                <a:lnTo>
                  <a:pt x="324" y="103"/>
                </a:lnTo>
                <a:lnTo>
                  <a:pt x="324" y="103"/>
                </a:lnTo>
                <a:lnTo>
                  <a:pt x="315" y="101"/>
                </a:lnTo>
                <a:lnTo>
                  <a:pt x="315" y="101"/>
                </a:lnTo>
                <a:lnTo>
                  <a:pt x="307" y="99"/>
                </a:lnTo>
                <a:lnTo>
                  <a:pt x="298" y="96"/>
                </a:lnTo>
                <a:lnTo>
                  <a:pt x="298" y="96"/>
                </a:lnTo>
                <a:lnTo>
                  <a:pt x="298" y="96"/>
                </a:lnTo>
                <a:lnTo>
                  <a:pt x="298" y="96"/>
                </a:lnTo>
                <a:lnTo>
                  <a:pt x="294" y="106"/>
                </a:lnTo>
                <a:lnTo>
                  <a:pt x="294" y="106"/>
                </a:lnTo>
                <a:close/>
                <a:moveTo>
                  <a:pt x="84" y="314"/>
                </a:moveTo>
                <a:lnTo>
                  <a:pt x="84" y="314"/>
                </a:lnTo>
                <a:lnTo>
                  <a:pt x="82" y="314"/>
                </a:lnTo>
                <a:lnTo>
                  <a:pt x="82" y="314"/>
                </a:lnTo>
                <a:lnTo>
                  <a:pt x="81" y="325"/>
                </a:lnTo>
                <a:lnTo>
                  <a:pt x="81" y="325"/>
                </a:lnTo>
                <a:lnTo>
                  <a:pt x="81" y="325"/>
                </a:lnTo>
                <a:lnTo>
                  <a:pt x="81" y="325"/>
                </a:lnTo>
                <a:lnTo>
                  <a:pt x="82" y="329"/>
                </a:lnTo>
                <a:lnTo>
                  <a:pt x="82" y="329"/>
                </a:lnTo>
                <a:lnTo>
                  <a:pt x="82" y="328"/>
                </a:lnTo>
                <a:lnTo>
                  <a:pt x="82" y="328"/>
                </a:lnTo>
                <a:lnTo>
                  <a:pt x="85" y="318"/>
                </a:lnTo>
                <a:lnTo>
                  <a:pt x="85" y="318"/>
                </a:lnTo>
                <a:lnTo>
                  <a:pt x="85" y="317"/>
                </a:lnTo>
                <a:lnTo>
                  <a:pt x="85" y="317"/>
                </a:lnTo>
                <a:lnTo>
                  <a:pt x="84" y="314"/>
                </a:lnTo>
                <a:lnTo>
                  <a:pt x="84" y="314"/>
                </a:lnTo>
                <a:close/>
                <a:moveTo>
                  <a:pt x="250" y="116"/>
                </a:moveTo>
                <a:lnTo>
                  <a:pt x="250" y="116"/>
                </a:lnTo>
                <a:lnTo>
                  <a:pt x="248" y="118"/>
                </a:lnTo>
                <a:lnTo>
                  <a:pt x="248" y="118"/>
                </a:lnTo>
                <a:lnTo>
                  <a:pt x="244" y="129"/>
                </a:lnTo>
                <a:lnTo>
                  <a:pt x="244" y="129"/>
                </a:lnTo>
                <a:lnTo>
                  <a:pt x="237" y="143"/>
                </a:lnTo>
                <a:lnTo>
                  <a:pt x="237" y="143"/>
                </a:lnTo>
                <a:lnTo>
                  <a:pt x="237" y="145"/>
                </a:lnTo>
                <a:lnTo>
                  <a:pt x="237" y="145"/>
                </a:lnTo>
                <a:lnTo>
                  <a:pt x="237" y="145"/>
                </a:lnTo>
                <a:lnTo>
                  <a:pt x="237" y="145"/>
                </a:lnTo>
                <a:lnTo>
                  <a:pt x="251" y="118"/>
                </a:lnTo>
                <a:lnTo>
                  <a:pt x="251" y="118"/>
                </a:lnTo>
                <a:lnTo>
                  <a:pt x="250" y="116"/>
                </a:lnTo>
                <a:lnTo>
                  <a:pt x="250" y="116"/>
                </a:lnTo>
                <a:close/>
                <a:moveTo>
                  <a:pt x="136" y="260"/>
                </a:moveTo>
                <a:lnTo>
                  <a:pt x="136" y="260"/>
                </a:lnTo>
                <a:lnTo>
                  <a:pt x="138" y="263"/>
                </a:lnTo>
                <a:lnTo>
                  <a:pt x="138" y="263"/>
                </a:lnTo>
                <a:lnTo>
                  <a:pt x="140" y="267"/>
                </a:lnTo>
                <a:lnTo>
                  <a:pt x="140" y="267"/>
                </a:lnTo>
                <a:lnTo>
                  <a:pt x="145" y="270"/>
                </a:lnTo>
                <a:lnTo>
                  <a:pt x="150" y="273"/>
                </a:lnTo>
                <a:lnTo>
                  <a:pt x="150" y="273"/>
                </a:lnTo>
                <a:lnTo>
                  <a:pt x="150" y="273"/>
                </a:lnTo>
                <a:lnTo>
                  <a:pt x="150" y="273"/>
                </a:lnTo>
                <a:lnTo>
                  <a:pt x="149" y="270"/>
                </a:lnTo>
                <a:lnTo>
                  <a:pt x="149" y="270"/>
                </a:lnTo>
                <a:lnTo>
                  <a:pt x="145" y="268"/>
                </a:lnTo>
                <a:lnTo>
                  <a:pt x="142" y="265"/>
                </a:lnTo>
                <a:lnTo>
                  <a:pt x="142" y="265"/>
                </a:lnTo>
                <a:lnTo>
                  <a:pt x="140" y="261"/>
                </a:lnTo>
                <a:lnTo>
                  <a:pt x="140" y="261"/>
                </a:lnTo>
                <a:lnTo>
                  <a:pt x="139" y="260"/>
                </a:lnTo>
                <a:lnTo>
                  <a:pt x="139" y="260"/>
                </a:lnTo>
                <a:lnTo>
                  <a:pt x="136" y="260"/>
                </a:lnTo>
                <a:lnTo>
                  <a:pt x="136" y="260"/>
                </a:lnTo>
                <a:close/>
                <a:moveTo>
                  <a:pt x="51" y="324"/>
                </a:moveTo>
                <a:lnTo>
                  <a:pt x="51" y="324"/>
                </a:lnTo>
                <a:lnTo>
                  <a:pt x="51" y="321"/>
                </a:lnTo>
                <a:lnTo>
                  <a:pt x="51" y="321"/>
                </a:lnTo>
                <a:lnTo>
                  <a:pt x="51" y="319"/>
                </a:lnTo>
                <a:lnTo>
                  <a:pt x="51" y="319"/>
                </a:lnTo>
                <a:lnTo>
                  <a:pt x="48" y="315"/>
                </a:lnTo>
                <a:lnTo>
                  <a:pt x="48" y="315"/>
                </a:lnTo>
                <a:lnTo>
                  <a:pt x="48" y="314"/>
                </a:lnTo>
                <a:lnTo>
                  <a:pt x="48" y="314"/>
                </a:lnTo>
                <a:lnTo>
                  <a:pt x="47" y="315"/>
                </a:lnTo>
                <a:lnTo>
                  <a:pt x="47" y="315"/>
                </a:lnTo>
                <a:lnTo>
                  <a:pt x="47" y="318"/>
                </a:lnTo>
                <a:lnTo>
                  <a:pt x="47" y="318"/>
                </a:lnTo>
                <a:lnTo>
                  <a:pt x="49" y="322"/>
                </a:lnTo>
                <a:lnTo>
                  <a:pt x="49" y="322"/>
                </a:lnTo>
                <a:lnTo>
                  <a:pt x="51" y="324"/>
                </a:lnTo>
                <a:lnTo>
                  <a:pt x="51" y="324"/>
                </a:lnTo>
                <a:close/>
                <a:moveTo>
                  <a:pt x="74" y="271"/>
                </a:moveTo>
                <a:lnTo>
                  <a:pt x="74" y="271"/>
                </a:lnTo>
                <a:lnTo>
                  <a:pt x="76" y="268"/>
                </a:lnTo>
                <a:lnTo>
                  <a:pt x="76" y="268"/>
                </a:lnTo>
                <a:lnTo>
                  <a:pt x="78" y="267"/>
                </a:lnTo>
                <a:lnTo>
                  <a:pt x="78" y="267"/>
                </a:lnTo>
                <a:lnTo>
                  <a:pt x="78" y="265"/>
                </a:lnTo>
                <a:lnTo>
                  <a:pt x="78" y="265"/>
                </a:lnTo>
                <a:lnTo>
                  <a:pt x="75" y="263"/>
                </a:lnTo>
                <a:lnTo>
                  <a:pt x="75" y="263"/>
                </a:lnTo>
                <a:lnTo>
                  <a:pt x="74" y="267"/>
                </a:lnTo>
                <a:lnTo>
                  <a:pt x="74" y="267"/>
                </a:lnTo>
                <a:lnTo>
                  <a:pt x="74" y="271"/>
                </a:lnTo>
                <a:lnTo>
                  <a:pt x="74" y="271"/>
                </a:lnTo>
                <a:close/>
                <a:moveTo>
                  <a:pt x="271" y="123"/>
                </a:moveTo>
                <a:lnTo>
                  <a:pt x="271" y="123"/>
                </a:lnTo>
                <a:lnTo>
                  <a:pt x="265" y="125"/>
                </a:lnTo>
                <a:lnTo>
                  <a:pt x="265" y="125"/>
                </a:lnTo>
                <a:lnTo>
                  <a:pt x="265" y="126"/>
                </a:lnTo>
                <a:lnTo>
                  <a:pt x="265" y="126"/>
                </a:lnTo>
                <a:lnTo>
                  <a:pt x="267" y="129"/>
                </a:lnTo>
                <a:lnTo>
                  <a:pt x="267" y="129"/>
                </a:lnTo>
                <a:lnTo>
                  <a:pt x="270" y="128"/>
                </a:lnTo>
                <a:lnTo>
                  <a:pt x="270" y="128"/>
                </a:lnTo>
                <a:lnTo>
                  <a:pt x="271" y="128"/>
                </a:lnTo>
                <a:lnTo>
                  <a:pt x="271" y="128"/>
                </a:lnTo>
                <a:lnTo>
                  <a:pt x="271" y="123"/>
                </a:lnTo>
                <a:lnTo>
                  <a:pt x="271" y="123"/>
                </a:lnTo>
                <a:close/>
                <a:moveTo>
                  <a:pt x="292" y="35"/>
                </a:moveTo>
                <a:lnTo>
                  <a:pt x="292" y="35"/>
                </a:lnTo>
                <a:lnTo>
                  <a:pt x="294" y="35"/>
                </a:lnTo>
                <a:lnTo>
                  <a:pt x="294" y="35"/>
                </a:lnTo>
                <a:lnTo>
                  <a:pt x="298" y="30"/>
                </a:lnTo>
                <a:lnTo>
                  <a:pt x="298" y="30"/>
                </a:lnTo>
                <a:lnTo>
                  <a:pt x="300" y="28"/>
                </a:lnTo>
                <a:lnTo>
                  <a:pt x="300" y="28"/>
                </a:lnTo>
                <a:lnTo>
                  <a:pt x="294" y="31"/>
                </a:lnTo>
                <a:lnTo>
                  <a:pt x="294" y="31"/>
                </a:lnTo>
                <a:lnTo>
                  <a:pt x="294" y="31"/>
                </a:lnTo>
                <a:lnTo>
                  <a:pt x="294" y="31"/>
                </a:lnTo>
                <a:lnTo>
                  <a:pt x="291" y="34"/>
                </a:lnTo>
                <a:lnTo>
                  <a:pt x="291" y="34"/>
                </a:lnTo>
                <a:lnTo>
                  <a:pt x="292" y="35"/>
                </a:lnTo>
                <a:lnTo>
                  <a:pt x="292" y="35"/>
                </a:lnTo>
                <a:close/>
                <a:moveTo>
                  <a:pt x="281" y="103"/>
                </a:moveTo>
                <a:lnTo>
                  <a:pt x="281" y="103"/>
                </a:lnTo>
                <a:lnTo>
                  <a:pt x="281" y="103"/>
                </a:lnTo>
                <a:lnTo>
                  <a:pt x="281" y="103"/>
                </a:lnTo>
                <a:lnTo>
                  <a:pt x="277" y="105"/>
                </a:lnTo>
                <a:lnTo>
                  <a:pt x="277" y="105"/>
                </a:lnTo>
                <a:lnTo>
                  <a:pt x="275" y="106"/>
                </a:lnTo>
                <a:lnTo>
                  <a:pt x="275" y="106"/>
                </a:lnTo>
                <a:lnTo>
                  <a:pt x="273" y="109"/>
                </a:lnTo>
                <a:lnTo>
                  <a:pt x="273" y="109"/>
                </a:lnTo>
                <a:lnTo>
                  <a:pt x="273" y="109"/>
                </a:lnTo>
                <a:lnTo>
                  <a:pt x="273" y="109"/>
                </a:lnTo>
                <a:lnTo>
                  <a:pt x="278" y="108"/>
                </a:lnTo>
                <a:lnTo>
                  <a:pt x="278" y="108"/>
                </a:lnTo>
                <a:lnTo>
                  <a:pt x="278" y="108"/>
                </a:lnTo>
                <a:lnTo>
                  <a:pt x="278" y="108"/>
                </a:lnTo>
                <a:lnTo>
                  <a:pt x="281" y="103"/>
                </a:lnTo>
                <a:lnTo>
                  <a:pt x="281" y="103"/>
                </a:lnTo>
                <a:close/>
                <a:moveTo>
                  <a:pt x="96" y="322"/>
                </a:moveTo>
                <a:lnTo>
                  <a:pt x="96" y="322"/>
                </a:lnTo>
                <a:lnTo>
                  <a:pt x="94" y="329"/>
                </a:lnTo>
                <a:lnTo>
                  <a:pt x="94" y="329"/>
                </a:lnTo>
                <a:lnTo>
                  <a:pt x="91" y="338"/>
                </a:lnTo>
                <a:lnTo>
                  <a:pt x="91" y="338"/>
                </a:lnTo>
                <a:lnTo>
                  <a:pt x="89" y="341"/>
                </a:lnTo>
                <a:lnTo>
                  <a:pt x="89" y="341"/>
                </a:lnTo>
                <a:lnTo>
                  <a:pt x="92" y="337"/>
                </a:lnTo>
                <a:lnTo>
                  <a:pt x="92" y="337"/>
                </a:lnTo>
                <a:lnTo>
                  <a:pt x="94" y="332"/>
                </a:lnTo>
                <a:lnTo>
                  <a:pt x="94" y="332"/>
                </a:lnTo>
                <a:lnTo>
                  <a:pt x="98" y="324"/>
                </a:lnTo>
                <a:lnTo>
                  <a:pt x="98" y="324"/>
                </a:lnTo>
                <a:lnTo>
                  <a:pt x="96" y="322"/>
                </a:lnTo>
                <a:lnTo>
                  <a:pt x="96" y="322"/>
                </a:lnTo>
                <a:close/>
                <a:moveTo>
                  <a:pt x="74" y="254"/>
                </a:moveTo>
                <a:lnTo>
                  <a:pt x="74" y="254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4" y="246"/>
                </a:lnTo>
                <a:lnTo>
                  <a:pt x="74" y="246"/>
                </a:lnTo>
                <a:lnTo>
                  <a:pt x="72" y="246"/>
                </a:lnTo>
                <a:lnTo>
                  <a:pt x="72" y="246"/>
                </a:lnTo>
                <a:lnTo>
                  <a:pt x="71" y="250"/>
                </a:lnTo>
                <a:lnTo>
                  <a:pt x="71" y="250"/>
                </a:lnTo>
                <a:lnTo>
                  <a:pt x="71" y="251"/>
                </a:lnTo>
                <a:lnTo>
                  <a:pt x="71" y="251"/>
                </a:lnTo>
                <a:lnTo>
                  <a:pt x="74" y="254"/>
                </a:lnTo>
                <a:lnTo>
                  <a:pt x="74" y="254"/>
                </a:lnTo>
                <a:close/>
                <a:moveTo>
                  <a:pt x="81" y="206"/>
                </a:moveTo>
                <a:lnTo>
                  <a:pt x="81" y="206"/>
                </a:lnTo>
                <a:lnTo>
                  <a:pt x="81" y="206"/>
                </a:lnTo>
                <a:lnTo>
                  <a:pt x="81" y="206"/>
                </a:lnTo>
                <a:lnTo>
                  <a:pt x="76" y="211"/>
                </a:lnTo>
                <a:lnTo>
                  <a:pt x="76" y="211"/>
                </a:lnTo>
                <a:lnTo>
                  <a:pt x="75" y="213"/>
                </a:lnTo>
                <a:lnTo>
                  <a:pt x="76" y="216"/>
                </a:lnTo>
                <a:lnTo>
                  <a:pt x="76" y="216"/>
                </a:lnTo>
                <a:lnTo>
                  <a:pt x="76" y="216"/>
                </a:lnTo>
                <a:lnTo>
                  <a:pt x="76" y="216"/>
                </a:lnTo>
                <a:lnTo>
                  <a:pt x="81" y="210"/>
                </a:lnTo>
                <a:lnTo>
                  <a:pt x="81" y="210"/>
                </a:lnTo>
                <a:lnTo>
                  <a:pt x="81" y="209"/>
                </a:lnTo>
                <a:lnTo>
                  <a:pt x="81" y="209"/>
                </a:lnTo>
                <a:lnTo>
                  <a:pt x="81" y="206"/>
                </a:lnTo>
                <a:lnTo>
                  <a:pt x="81" y="206"/>
                </a:lnTo>
                <a:close/>
                <a:moveTo>
                  <a:pt x="31" y="327"/>
                </a:moveTo>
                <a:lnTo>
                  <a:pt x="31" y="327"/>
                </a:lnTo>
                <a:lnTo>
                  <a:pt x="31" y="327"/>
                </a:lnTo>
                <a:lnTo>
                  <a:pt x="31" y="327"/>
                </a:lnTo>
                <a:lnTo>
                  <a:pt x="30" y="332"/>
                </a:lnTo>
                <a:lnTo>
                  <a:pt x="30" y="332"/>
                </a:lnTo>
                <a:lnTo>
                  <a:pt x="30" y="332"/>
                </a:lnTo>
                <a:lnTo>
                  <a:pt x="30" y="332"/>
                </a:lnTo>
                <a:lnTo>
                  <a:pt x="34" y="335"/>
                </a:lnTo>
                <a:lnTo>
                  <a:pt x="34" y="335"/>
                </a:lnTo>
                <a:lnTo>
                  <a:pt x="34" y="331"/>
                </a:lnTo>
                <a:lnTo>
                  <a:pt x="34" y="331"/>
                </a:lnTo>
                <a:lnTo>
                  <a:pt x="34" y="331"/>
                </a:lnTo>
                <a:lnTo>
                  <a:pt x="34" y="331"/>
                </a:lnTo>
                <a:lnTo>
                  <a:pt x="31" y="327"/>
                </a:lnTo>
                <a:lnTo>
                  <a:pt x="31" y="327"/>
                </a:lnTo>
                <a:close/>
                <a:moveTo>
                  <a:pt x="307" y="10"/>
                </a:moveTo>
                <a:lnTo>
                  <a:pt x="307" y="10"/>
                </a:lnTo>
                <a:lnTo>
                  <a:pt x="307" y="10"/>
                </a:lnTo>
                <a:lnTo>
                  <a:pt x="308" y="11"/>
                </a:lnTo>
                <a:lnTo>
                  <a:pt x="308" y="11"/>
                </a:lnTo>
                <a:lnTo>
                  <a:pt x="311" y="20"/>
                </a:lnTo>
                <a:lnTo>
                  <a:pt x="311" y="20"/>
                </a:lnTo>
                <a:lnTo>
                  <a:pt x="311" y="22"/>
                </a:lnTo>
                <a:lnTo>
                  <a:pt x="311" y="22"/>
                </a:lnTo>
                <a:lnTo>
                  <a:pt x="310" y="13"/>
                </a:lnTo>
                <a:lnTo>
                  <a:pt x="307" y="5"/>
                </a:lnTo>
                <a:lnTo>
                  <a:pt x="307" y="5"/>
                </a:lnTo>
                <a:lnTo>
                  <a:pt x="305" y="7"/>
                </a:lnTo>
                <a:lnTo>
                  <a:pt x="304" y="7"/>
                </a:lnTo>
                <a:lnTo>
                  <a:pt x="304" y="7"/>
                </a:lnTo>
                <a:lnTo>
                  <a:pt x="307" y="10"/>
                </a:lnTo>
                <a:lnTo>
                  <a:pt x="307" y="10"/>
                </a:lnTo>
                <a:close/>
                <a:moveTo>
                  <a:pt x="106" y="250"/>
                </a:moveTo>
                <a:lnTo>
                  <a:pt x="106" y="250"/>
                </a:lnTo>
                <a:lnTo>
                  <a:pt x="105" y="251"/>
                </a:lnTo>
                <a:lnTo>
                  <a:pt x="105" y="251"/>
                </a:lnTo>
                <a:lnTo>
                  <a:pt x="103" y="258"/>
                </a:lnTo>
                <a:lnTo>
                  <a:pt x="103" y="258"/>
                </a:lnTo>
                <a:lnTo>
                  <a:pt x="103" y="260"/>
                </a:lnTo>
                <a:lnTo>
                  <a:pt x="103" y="260"/>
                </a:lnTo>
                <a:lnTo>
                  <a:pt x="106" y="257"/>
                </a:lnTo>
                <a:lnTo>
                  <a:pt x="106" y="257"/>
                </a:lnTo>
                <a:lnTo>
                  <a:pt x="108" y="254"/>
                </a:lnTo>
                <a:lnTo>
                  <a:pt x="108" y="254"/>
                </a:lnTo>
                <a:lnTo>
                  <a:pt x="108" y="253"/>
                </a:lnTo>
                <a:lnTo>
                  <a:pt x="108" y="253"/>
                </a:lnTo>
                <a:lnTo>
                  <a:pt x="106" y="250"/>
                </a:lnTo>
                <a:lnTo>
                  <a:pt x="106" y="250"/>
                </a:lnTo>
                <a:close/>
                <a:moveTo>
                  <a:pt x="112" y="251"/>
                </a:moveTo>
                <a:lnTo>
                  <a:pt x="112" y="251"/>
                </a:lnTo>
                <a:lnTo>
                  <a:pt x="112" y="251"/>
                </a:lnTo>
                <a:lnTo>
                  <a:pt x="112" y="251"/>
                </a:lnTo>
                <a:lnTo>
                  <a:pt x="115" y="248"/>
                </a:lnTo>
                <a:lnTo>
                  <a:pt x="115" y="248"/>
                </a:lnTo>
                <a:lnTo>
                  <a:pt x="116" y="247"/>
                </a:lnTo>
                <a:lnTo>
                  <a:pt x="116" y="246"/>
                </a:lnTo>
                <a:lnTo>
                  <a:pt x="116" y="246"/>
                </a:lnTo>
                <a:lnTo>
                  <a:pt x="116" y="246"/>
                </a:lnTo>
                <a:lnTo>
                  <a:pt x="116" y="246"/>
                </a:lnTo>
                <a:lnTo>
                  <a:pt x="116" y="243"/>
                </a:lnTo>
                <a:lnTo>
                  <a:pt x="115" y="241"/>
                </a:lnTo>
                <a:lnTo>
                  <a:pt x="115" y="241"/>
                </a:lnTo>
                <a:lnTo>
                  <a:pt x="112" y="251"/>
                </a:lnTo>
                <a:lnTo>
                  <a:pt x="112" y="251"/>
                </a:lnTo>
                <a:close/>
                <a:moveTo>
                  <a:pt x="300" y="3"/>
                </a:moveTo>
                <a:lnTo>
                  <a:pt x="300" y="3"/>
                </a:lnTo>
                <a:lnTo>
                  <a:pt x="281" y="7"/>
                </a:lnTo>
                <a:lnTo>
                  <a:pt x="281" y="7"/>
                </a:lnTo>
                <a:lnTo>
                  <a:pt x="283" y="7"/>
                </a:lnTo>
                <a:lnTo>
                  <a:pt x="283" y="7"/>
                </a:lnTo>
                <a:lnTo>
                  <a:pt x="295" y="5"/>
                </a:lnTo>
                <a:lnTo>
                  <a:pt x="295" y="5"/>
                </a:lnTo>
                <a:lnTo>
                  <a:pt x="297" y="4"/>
                </a:lnTo>
                <a:lnTo>
                  <a:pt x="300" y="3"/>
                </a:lnTo>
                <a:lnTo>
                  <a:pt x="300" y="3"/>
                </a:lnTo>
                <a:close/>
                <a:moveTo>
                  <a:pt x="122" y="248"/>
                </a:moveTo>
                <a:lnTo>
                  <a:pt x="122" y="248"/>
                </a:lnTo>
                <a:lnTo>
                  <a:pt x="128" y="246"/>
                </a:lnTo>
                <a:lnTo>
                  <a:pt x="128" y="246"/>
                </a:lnTo>
                <a:lnTo>
                  <a:pt x="126" y="243"/>
                </a:lnTo>
                <a:lnTo>
                  <a:pt x="126" y="243"/>
                </a:lnTo>
                <a:lnTo>
                  <a:pt x="122" y="246"/>
                </a:lnTo>
                <a:lnTo>
                  <a:pt x="122" y="246"/>
                </a:lnTo>
                <a:lnTo>
                  <a:pt x="122" y="248"/>
                </a:lnTo>
                <a:lnTo>
                  <a:pt x="122" y="248"/>
                </a:lnTo>
                <a:close/>
                <a:moveTo>
                  <a:pt x="274" y="113"/>
                </a:moveTo>
                <a:lnTo>
                  <a:pt x="274" y="113"/>
                </a:lnTo>
                <a:lnTo>
                  <a:pt x="271" y="115"/>
                </a:lnTo>
                <a:lnTo>
                  <a:pt x="271" y="115"/>
                </a:lnTo>
                <a:lnTo>
                  <a:pt x="270" y="116"/>
                </a:lnTo>
                <a:lnTo>
                  <a:pt x="270" y="116"/>
                </a:lnTo>
                <a:lnTo>
                  <a:pt x="268" y="119"/>
                </a:lnTo>
                <a:lnTo>
                  <a:pt x="268" y="119"/>
                </a:lnTo>
                <a:lnTo>
                  <a:pt x="268" y="121"/>
                </a:lnTo>
                <a:lnTo>
                  <a:pt x="268" y="121"/>
                </a:lnTo>
                <a:lnTo>
                  <a:pt x="271" y="119"/>
                </a:lnTo>
                <a:lnTo>
                  <a:pt x="271" y="119"/>
                </a:lnTo>
                <a:lnTo>
                  <a:pt x="271" y="118"/>
                </a:lnTo>
                <a:lnTo>
                  <a:pt x="271" y="118"/>
                </a:lnTo>
                <a:lnTo>
                  <a:pt x="271" y="116"/>
                </a:lnTo>
                <a:lnTo>
                  <a:pt x="271" y="116"/>
                </a:lnTo>
                <a:lnTo>
                  <a:pt x="273" y="116"/>
                </a:lnTo>
                <a:lnTo>
                  <a:pt x="274" y="116"/>
                </a:lnTo>
                <a:lnTo>
                  <a:pt x="274" y="116"/>
                </a:lnTo>
                <a:lnTo>
                  <a:pt x="274" y="116"/>
                </a:lnTo>
                <a:lnTo>
                  <a:pt x="274" y="116"/>
                </a:lnTo>
                <a:lnTo>
                  <a:pt x="274" y="113"/>
                </a:lnTo>
                <a:lnTo>
                  <a:pt x="274" y="113"/>
                </a:lnTo>
                <a:close/>
                <a:moveTo>
                  <a:pt x="129" y="248"/>
                </a:moveTo>
                <a:lnTo>
                  <a:pt x="129" y="248"/>
                </a:lnTo>
                <a:lnTo>
                  <a:pt x="128" y="250"/>
                </a:lnTo>
                <a:lnTo>
                  <a:pt x="128" y="250"/>
                </a:lnTo>
                <a:lnTo>
                  <a:pt x="123" y="253"/>
                </a:lnTo>
                <a:lnTo>
                  <a:pt x="123" y="253"/>
                </a:lnTo>
                <a:lnTo>
                  <a:pt x="121" y="256"/>
                </a:lnTo>
                <a:lnTo>
                  <a:pt x="121" y="257"/>
                </a:lnTo>
                <a:lnTo>
                  <a:pt x="121" y="257"/>
                </a:lnTo>
                <a:lnTo>
                  <a:pt x="119" y="260"/>
                </a:lnTo>
                <a:lnTo>
                  <a:pt x="119" y="260"/>
                </a:lnTo>
                <a:lnTo>
                  <a:pt x="123" y="254"/>
                </a:lnTo>
                <a:lnTo>
                  <a:pt x="123" y="254"/>
                </a:lnTo>
                <a:lnTo>
                  <a:pt x="123" y="254"/>
                </a:lnTo>
                <a:lnTo>
                  <a:pt x="123" y="254"/>
                </a:lnTo>
                <a:lnTo>
                  <a:pt x="125" y="253"/>
                </a:lnTo>
                <a:lnTo>
                  <a:pt x="125" y="253"/>
                </a:lnTo>
                <a:lnTo>
                  <a:pt x="128" y="251"/>
                </a:lnTo>
                <a:lnTo>
                  <a:pt x="129" y="248"/>
                </a:lnTo>
                <a:lnTo>
                  <a:pt x="129" y="248"/>
                </a:lnTo>
                <a:close/>
                <a:moveTo>
                  <a:pt x="59" y="291"/>
                </a:moveTo>
                <a:lnTo>
                  <a:pt x="59" y="291"/>
                </a:lnTo>
                <a:lnTo>
                  <a:pt x="59" y="291"/>
                </a:lnTo>
                <a:lnTo>
                  <a:pt x="59" y="291"/>
                </a:lnTo>
                <a:lnTo>
                  <a:pt x="59" y="297"/>
                </a:lnTo>
                <a:lnTo>
                  <a:pt x="59" y="297"/>
                </a:lnTo>
                <a:lnTo>
                  <a:pt x="59" y="297"/>
                </a:lnTo>
                <a:lnTo>
                  <a:pt x="59" y="297"/>
                </a:lnTo>
                <a:lnTo>
                  <a:pt x="61" y="300"/>
                </a:lnTo>
                <a:lnTo>
                  <a:pt x="61" y="300"/>
                </a:lnTo>
                <a:lnTo>
                  <a:pt x="62" y="295"/>
                </a:lnTo>
                <a:lnTo>
                  <a:pt x="62" y="295"/>
                </a:lnTo>
                <a:lnTo>
                  <a:pt x="62" y="295"/>
                </a:lnTo>
                <a:lnTo>
                  <a:pt x="62" y="295"/>
                </a:lnTo>
                <a:lnTo>
                  <a:pt x="59" y="291"/>
                </a:lnTo>
                <a:lnTo>
                  <a:pt x="59" y="291"/>
                </a:lnTo>
                <a:close/>
                <a:moveTo>
                  <a:pt x="88" y="261"/>
                </a:moveTo>
                <a:lnTo>
                  <a:pt x="88" y="261"/>
                </a:lnTo>
                <a:lnTo>
                  <a:pt x="85" y="265"/>
                </a:lnTo>
                <a:lnTo>
                  <a:pt x="85" y="265"/>
                </a:lnTo>
                <a:lnTo>
                  <a:pt x="88" y="271"/>
                </a:lnTo>
                <a:lnTo>
                  <a:pt x="88" y="271"/>
                </a:lnTo>
                <a:lnTo>
                  <a:pt x="88" y="270"/>
                </a:lnTo>
                <a:lnTo>
                  <a:pt x="88" y="270"/>
                </a:lnTo>
                <a:lnTo>
                  <a:pt x="88" y="264"/>
                </a:lnTo>
                <a:lnTo>
                  <a:pt x="88" y="264"/>
                </a:lnTo>
                <a:lnTo>
                  <a:pt x="88" y="261"/>
                </a:lnTo>
                <a:lnTo>
                  <a:pt x="88" y="261"/>
                </a:lnTo>
                <a:close/>
                <a:moveTo>
                  <a:pt x="92" y="175"/>
                </a:moveTo>
                <a:lnTo>
                  <a:pt x="92" y="175"/>
                </a:lnTo>
                <a:lnTo>
                  <a:pt x="92" y="175"/>
                </a:lnTo>
                <a:lnTo>
                  <a:pt x="92" y="175"/>
                </a:lnTo>
                <a:lnTo>
                  <a:pt x="108" y="169"/>
                </a:lnTo>
                <a:lnTo>
                  <a:pt x="108" y="169"/>
                </a:lnTo>
                <a:lnTo>
                  <a:pt x="103" y="169"/>
                </a:lnTo>
                <a:lnTo>
                  <a:pt x="99" y="170"/>
                </a:lnTo>
                <a:lnTo>
                  <a:pt x="92" y="175"/>
                </a:lnTo>
                <a:lnTo>
                  <a:pt x="92" y="175"/>
                </a:lnTo>
                <a:close/>
                <a:moveTo>
                  <a:pt x="92" y="220"/>
                </a:moveTo>
                <a:lnTo>
                  <a:pt x="92" y="220"/>
                </a:lnTo>
                <a:lnTo>
                  <a:pt x="89" y="226"/>
                </a:lnTo>
                <a:lnTo>
                  <a:pt x="89" y="226"/>
                </a:lnTo>
                <a:lnTo>
                  <a:pt x="89" y="227"/>
                </a:lnTo>
                <a:lnTo>
                  <a:pt x="89" y="229"/>
                </a:lnTo>
                <a:lnTo>
                  <a:pt x="89" y="229"/>
                </a:lnTo>
                <a:lnTo>
                  <a:pt x="94" y="223"/>
                </a:lnTo>
                <a:lnTo>
                  <a:pt x="94" y="223"/>
                </a:lnTo>
                <a:lnTo>
                  <a:pt x="92" y="220"/>
                </a:lnTo>
                <a:lnTo>
                  <a:pt x="92" y="220"/>
                </a:lnTo>
                <a:close/>
                <a:moveTo>
                  <a:pt x="247" y="187"/>
                </a:moveTo>
                <a:lnTo>
                  <a:pt x="247" y="187"/>
                </a:lnTo>
                <a:lnTo>
                  <a:pt x="246" y="190"/>
                </a:lnTo>
                <a:lnTo>
                  <a:pt x="246" y="190"/>
                </a:lnTo>
                <a:lnTo>
                  <a:pt x="244" y="194"/>
                </a:lnTo>
                <a:lnTo>
                  <a:pt x="244" y="194"/>
                </a:lnTo>
                <a:lnTo>
                  <a:pt x="243" y="196"/>
                </a:lnTo>
                <a:lnTo>
                  <a:pt x="244" y="197"/>
                </a:lnTo>
                <a:lnTo>
                  <a:pt x="244" y="197"/>
                </a:lnTo>
                <a:lnTo>
                  <a:pt x="248" y="189"/>
                </a:lnTo>
                <a:lnTo>
                  <a:pt x="248" y="189"/>
                </a:lnTo>
                <a:lnTo>
                  <a:pt x="247" y="187"/>
                </a:lnTo>
                <a:lnTo>
                  <a:pt x="247" y="187"/>
                </a:lnTo>
                <a:close/>
                <a:moveTo>
                  <a:pt x="115" y="209"/>
                </a:moveTo>
                <a:lnTo>
                  <a:pt x="115" y="209"/>
                </a:lnTo>
                <a:lnTo>
                  <a:pt x="119" y="204"/>
                </a:lnTo>
                <a:lnTo>
                  <a:pt x="119" y="204"/>
                </a:lnTo>
                <a:lnTo>
                  <a:pt x="119" y="204"/>
                </a:lnTo>
                <a:lnTo>
                  <a:pt x="119" y="204"/>
                </a:lnTo>
                <a:lnTo>
                  <a:pt x="119" y="202"/>
                </a:lnTo>
                <a:lnTo>
                  <a:pt x="119" y="202"/>
                </a:lnTo>
                <a:lnTo>
                  <a:pt x="115" y="206"/>
                </a:lnTo>
                <a:lnTo>
                  <a:pt x="115" y="206"/>
                </a:lnTo>
                <a:lnTo>
                  <a:pt x="115" y="209"/>
                </a:lnTo>
                <a:lnTo>
                  <a:pt x="115" y="209"/>
                </a:lnTo>
                <a:close/>
                <a:moveTo>
                  <a:pt x="103" y="187"/>
                </a:moveTo>
                <a:lnTo>
                  <a:pt x="103" y="187"/>
                </a:lnTo>
                <a:lnTo>
                  <a:pt x="103" y="187"/>
                </a:lnTo>
                <a:lnTo>
                  <a:pt x="103" y="187"/>
                </a:lnTo>
                <a:lnTo>
                  <a:pt x="102" y="187"/>
                </a:lnTo>
                <a:lnTo>
                  <a:pt x="102" y="187"/>
                </a:lnTo>
                <a:lnTo>
                  <a:pt x="99" y="192"/>
                </a:lnTo>
                <a:lnTo>
                  <a:pt x="99" y="192"/>
                </a:lnTo>
                <a:lnTo>
                  <a:pt x="92" y="199"/>
                </a:lnTo>
                <a:lnTo>
                  <a:pt x="92" y="199"/>
                </a:lnTo>
                <a:lnTo>
                  <a:pt x="92" y="200"/>
                </a:lnTo>
                <a:lnTo>
                  <a:pt x="92" y="200"/>
                </a:lnTo>
                <a:lnTo>
                  <a:pt x="92" y="200"/>
                </a:lnTo>
                <a:lnTo>
                  <a:pt x="92" y="200"/>
                </a:lnTo>
                <a:lnTo>
                  <a:pt x="103" y="187"/>
                </a:lnTo>
                <a:lnTo>
                  <a:pt x="103" y="187"/>
                </a:lnTo>
                <a:close/>
                <a:moveTo>
                  <a:pt x="271" y="143"/>
                </a:moveTo>
                <a:lnTo>
                  <a:pt x="271" y="143"/>
                </a:lnTo>
                <a:lnTo>
                  <a:pt x="270" y="143"/>
                </a:lnTo>
                <a:lnTo>
                  <a:pt x="270" y="143"/>
                </a:lnTo>
                <a:lnTo>
                  <a:pt x="268" y="145"/>
                </a:lnTo>
                <a:lnTo>
                  <a:pt x="268" y="145"/>
                </a:lnTo>
                <a:lnTo>
                  <a:pt x="268" y="146"/>
                </a:lnTo>
                <a:lnTo>
                  <a:pt x="268" y="146"/>
                </a:lnTo>
                <a:lnTo>
                  <a:pt x="265" y="150"/>
                </a:lnTo>
                <a:lnTo>
                  <a:pt x="265" y="150"/>
                </a:lnTo>
                <a:lnTo>
                  <a:pt x="265" y="152"/>
                </a:lnTo>
                <a:lnTo>
                  <a:pt x="265" y="152"/>
                </a:lnTo>
                <a:lnTo>
                  <a:pt x="271" y="145"/>
                </a:lnTo>
                <a:lnTo>
                  <a:pt x="271" y="145"/>
                </a:lnTo>
                <a:lnTo>
                  <a:pt x="271" y="143"/>
                </a:lnTo>
                <a:lnTo>
                  <a:pt x="271" y="143"/>
                </a:lnTo>
                <a:close/>
                <a:moveTo>
                  <a:pt x="85" y="281"/>
                </a:moveTo>
                <a:lnTo>
                  <a:pt x="85" y="281"/>
                </a:lnTo>
                <a:lnTo>
                  <a:pt x="85" y="280"/>
                </a:lnTo>
                <a:lnTo>
                  <a:pt x="85" y="278"/>
                </a:lnTo>
                <a:lnTo>
                  <a:pt x="85" y="278"/>
                </a:lnTo>
                <a:lnTo>
                  <a:pt x="85" y="275"/>
                </a:lnTo>
                <a:lnTo>
                  <a:pt x="85" y="275"/>
                </a:lnTo>
                <a:lnTo>
                  <a:pt x="82" y="273"/>
                </a:lnTo>
                <a:lnTo>
                  <a:pt x="82" y="273"/>
                </a:lnTo>
                <a:lnTo>
                  <a:pt x="82" y="277"/>
                </a:lnTo>
                <a:lnTo>
                  <a:pt x="82" y="277"/>
                </a:lnTo>
                <a:lnTo>
                  <a:pt x="82" y="278"/>
                </a:lnTo>
                <a:lnTo>
                  <a:pt x="82" y="278"/>
                </a:lnTo>
                <a:lnTo>
                  <a:pt x="85" y="281"/>
                </a:lnTo>
                <a:lnTo>
                  <a:pt x="85" y="281"/>
                </a:lnTo>
                <a:close/>
                <a:moveTo>
                  <a:pt x="85" y="204"/>
                </a:moveTo>
                <a:lnTo>
                  <a:pt x="85" y="204"/>
                </a:lnTo>
                <a:lnTo>
                  <a:pt x="86" y="202"/>
                </a:lnTo>
                <a:lnTo>
                  <a:pt x="86" y="202"/>
                </a:lnTo>
                <a:lnTo>
                  <a:pt x="88" y="199"/>
                </a:lnTo>
                <a:lnTo>
                  <a:pt x="88" y="199"/>
                </a:lnTo>
                <a:lnTo>
                  <a:pt x="89" y="196"/>
                </a:lnTo>
                <a:lnTo>
                  <a:pt x="89" y="196"/>
                </a:lnTo>
                <a:lnTo>
                  <a:pt x="89" y="196"/>
                </a:lnTo>
                <a:lnTo>
                  <a:pt x="89" y="196"/>
                </a:lnTo>
                <a:lnTo>
                  <a:pt x="84" y="203"/>
                </a:lnTo>
                <a:lnTo>
                  <a:pt x="84" y="203"/>
                </a:lnTo>
                <a:lnTo>
                  <a:pt x="85" y="204"/>
                </a:lnTo>
                <a:lnTo>
                  <a:pt x="85" y="204"/>
                </a:lnTo>
                <a:close/>
                <a:moveTo>
                  <a:pt x="170" y="256"/>
                </a:moveTo>
                <a:lnTo>
                  <a:pt x="170" y="256"/>
                </a:lnTo>
                <a:lnTo>
                  <a:pt x="165" y="254"/>
                </a:lnTo>
                <a:lnTo>
                  <a:pt x="165" y="254"/>
                </a:lnTo>
                <a:lnTo>
                  <a:pt x="157" y="251"/>
                </a:lnTo>
                <a:lnTo>
                  <a:pt x="157" y="251"/>
                </a:lnTo>
                <a:lnTo>
                  <a:pt x="157" y="253"/>
                </a:lnTo>
                <a:lnTo>
                  <a:pt x="157" y="253"/>
                </a:lnTo>
                <a:lnTo>
                  <a:pt x="163" y="256"/>
                </a:lnTo>
                <a:lnTo>
                  <a:pt x="163" y="256"/>
                </a:lnTo>
                <a:lnTo>
                  <a:pt x="167" y="256"/>
                </a:lnTo>
                <a:lnTo>
                  <a:pt x="170" y="256"/>
                </a:lnTo>
                <a:lnTo>
                  <a:pt x="170" y="256"/>
                </a:lnTo>
                <a:close/>
                <a:moveTo>
                  <a:pt x="89" y="216"/>
                </a:moveTo>
                <a:lnTo>
                  <a:pt x="89" y="216"/>
                </a:lnTo>
                <a:lnTo>
                  <a:pt x="88" y="213"/>
                </a:lnTo>
                <a:lnTo>
                  <a:pt x="88" y="213"/>
                </a:lnTo>
                <a:lnTo>
                  <a:pt x="86" y="214"/>
                </a:lnTo>
                <a:lnTo>
                  <a:pt x="86" y="214"/>
                </a:lnTo>
                <a:lnTo>
                  <a:pt x="85" y="216"/>
                </a:lnTo>
                <a:lnTo>
                  <a:pt x="85" y="216"/>
                </a:lnTo>
                <a:lnTo>
                  <a:pt x="86" y="219"/>
                </a:lnTo>
                <a:lnTo>
                  <a:pt x="86" y="219"/>
                </a:lnTo>
                <a:lnTo>
                  <a:pt x="86" y="219"/>
                </a:lnTo>
                <a:lnTo>
                  <a:pt x="86" y="219"/>
                </a:lnTo>
                <a:lnTo>
                  <a:pt x="89" y="216"/>
                </a:lnTo>
                <a:lnTo>
                  <a:pt x="89" y="216"/>
                </a:lnTo>
                <a:close/>
                <a:moveTo>
                  <a:pt x="108" y="224"/>
                </a:moveTo>
                <a:lnTo>
                  <a:pt x="108" y="224"/>
                </a:lnTo>
                <a:lnTo>
                  <a:pt x="106" y="221"/>
                </a:lnTo>
                <a:lnTo>
                  <a:pt x="106" y="221"/>
                </a:lnTo>
                <a:lnTo>
                  <a:pt x="103" y="224"/>
                </a:lnTo>
                <a:lnTo>
                  <a:pt x="103" y="229"/>
                </a:lnTo>
                <a:lnTo>
                  <a:pt x="103" y="229"/>
                </a:lnTo>
                <a:lnTo>
                  <a:pt x="108" y="224"/>
                </a:lnTo>
                <a:lnTo>
                  <a:pt x="108" y="224"/>
                </a:lnTo>
                <a:close/>
                <a:moveTo>
                  <a:pt x="265" y="157"/>
                </a:moveTo>
                <a:lnTo>
                  <a:pt x="265" y="157"/>
                </a:lnTo>
                <a:lnTo>
                  <a:pt x="264" y="157"/>
                </a:lnTo>
                <a:lnTo>
                  <a:pt x="263" y="159"/>
                </a:lnTo>
                <a:lnTo>
                  <a:pt x="263" y="159"/>
                </a:lnTo>
                <a:lnTo>
                  <a:pt x="263" y="159"/>
                </a:lnTo>
                <a:lnTo>
                  <a:pt x="261" y="160"/>
                </a:lnTo>
                <a:lnTo>
                  <a:pt x="261" y="160"/>
                </a:lnTo>
                <a:lnTo>
                  <a:pt x="261" y="160"/>
                </a:lnTo>
                <a:lnTo>
                  <a:pt x="261" y="160"/>
                </a:lnTo>
                <a:lnTo>
                  <a:pt x="260" y="163"/>
                </a:lnTo>
                <a:lnTo>
                  <a:pt x="260" y="166"/>
                </a:lnTo>
                <a:lnTo>
                  <a:pt x="260" y="166"/>
                </a:lnTo>
                <a:lnTo>
                  <a:pt x="265" y="157"/>
                </a:lnTo>
                <a:lnTo>
                  <a:pt x="265" y="157"/>
                </a:lnTo>
                <a:close/>
                <a:moveTo>
                  <a:pt x="86" y="298"/>
                </a:moveTo>
                <a:lnTo>
                  <a:pt x="86" y="298"/>
                </a:lnTo>
                <a:lnTo>
                  <a:pt x="85" y="305"/>
                </a:lnTo>
                <a:lnTo>
                  <a:pt x="85" y="305"/>
                </a:lnTo>
                <a:lnTo>
                  <a:pt x="85" y="305"/>
                </a:lnTo>
                <a:lnTo>
                  <a:pt x="85" y="305"/>
                </a:lnTo>
                <a:lnTo>
                  <a:pt x="86" y="307"/>
                </a:lnTo>
                <a:lnTo>
                  <a:pt x="86" y="307"/>
                </a:lnTo>
                <a:lnTo>
                  <a:pt x="88" y="301"/>
                </a:lnTo>
                <a:lnTo>
                  <a:pt x="88" y="301"/>
                </a:lnTo>
                <a:lnTo>
                  <a:pt x="86" y="300"/>
                </a:lnTo>
                <a:lnTo>
                  <a:pt x="86" y="298"/>
                </a:lnTo>
                <a:lnTo>
                  <a:pt x="86" y="298"/>
                </a:lnTo>
                <a:close/>
                <a:moveTo>
                  <a:pt x="109" y="231"/>
                </a:moveTo>
                <a:lnTo>
                  <a:pt x="109" y="231"/>
                </a:lnTo>
                <a:lnTo>
                  <a:pt x="109" y="231"/>
                </a:lnTo>
                <a:lnTo>
                  <a:pt x="109" y="231"/>
                </a:lnTo>
                <a:lnTo>
                  <a:pt x="106" y="236"/>
                </a:lnTo>
                <a:lnTo>
                  <a:pt x="106" y="236"/>
                </a:lnTo>
                <a:lnTo>
                  <a:pt x="106" y="237"/>
                </a:lnTo>
                <a:lnTo>
                  <a:pt x="108" y="240"/>
                </a:lnTo>
                <a:lnTo>
                  <a:pt x="108" y="240"/>
                </a:lnTo>
                <a:lnTo>
                  <a:pt x="109" y="237"/>
                </a:lnTo>
                <a:lnTo>
                  <a:pt x="109" y="237"/>
                </a:lnTo>
                <a:lnTo>
                  <a:pt x="109" y="236"/>
                </a:lnTo>
                <a:lnTo>
                  <a:pt x="109" y="236"/>
                </a:lnTo>
                <a:lnTo>
                  <a:pt x="109" y="231"/>
                </a:lnTo>
                <a:lnTo>
                  <a:pt x="109" y="231"/>
                </a:lnTo>
                <a:close/>
                <a:moveTo>
                  <a:pt x="268" y="91"/>
                </a:moveTo>
                <a:lnTo>
                  <a:pt x="268" y="91"/>
                </a:lnTo>
                <a:lnTo>
                  <a:pt x="270" y="91"/>
                </a:lnTo>
                <a:lnTo>
                  <a:pt x="270" y="91"/>
                </a:lnTo>
                <a:lnTo>
                  <a:pt x="277" y="86"/>
                </a:lnTo>
                <a:lnTo>
                  <a:pt x="277" y="86"/>
                </a:lnTo>
                <a:lnTo>
                  <a:pt x="277" y="86"/>
                </a:lnTo>
                <a:lnTo>
                  <a:pt x="277" y="86"/>
                </a:lnTo>
                <a:lnTo>
                  <a:pt x="275" y="86"/>
                </a:lnTo>
                <a:lnTo>
                  <a:pt x="275" y="86"/>
                </a:lnTo>
                <a:lnTo>
                  <a:pt x="271" y="88"/>
                </a:lnTo>
                <a:lnTo>
                  <a:pt x="271" y="88"/>
                </a:lnTo>
                <a:lnTo>
                  <a:pt x="271" y="88"/>
                </a:lnTo>
                <a:lnTo>
                  <a:pt x="271" y="88"/>
                </a:lnTo>
                <a:lnTo>
                  <a:pt x="270" y="89"/>
                </a:lnTo>
                <a:lnTo>
                  <a:pt x="268" y="89"/>
                </a:lnTo>
                <a:lnTo>
                  <a:pt x="268" y="89"/>
                </a:lnTo>
                <a:lnTo>
                  <a:pt x="268" y="91"/>
                </a:lnTo>
                <a:lnTo>
                  <a:pt x="268" y="91"/>
                </a:lnTo>
                <a:close/>
                <a:moveTo>
                  <a:pt x="71" y="261"/>
                </a:moveTo>
                <a:lnTo>
                  <a:pt x="71" y="261"/>
                </a:lnTo>
                <a:lnTo>
                  <a:pt x="72" y="257"/>
                </a:lnTo>
                <a:lnTo>
                  <a:pt x="72" y="257"/>
                </a:lnTo>
                <a:lnTo>
                  <a:pt x="72" y="257"/>
                </a:lnTo>
                <a:lnTo>
                  <a:pt x="72" y="257"/>
                </a:lnTo>
                <a:lnTo>
                  <a:pt x="71" y="254"/>
                </a:lnTo>
                <a:lnTo>
                  <a:pt x="71" y="254"/>
                </a:lnTo>
                <a:lnTo>
                  <a:pt x="69" y="257"/>
                </a:lnTo>
                <a:lnTo>
                  <a:pt x="69" y="260"/>
                </a:lnTo>
                <a:lnTo>
                  <a:pt x="71" y="261"/>
                </a:lnTo>
                <a:lnTo>
                  <a:pt x="71" y="261"/>
                </a:lnTo>
                <a:close/>
                <a:moveTo>
                  <a:pt x="176" y="258"/>
                </a:moveTo>
                <a:lnTo>
                  <a:pt x="176" y="258"/>
                </a:lnTo>
                <a:lnTo>
                  <a:pt x="184" y="257"/>
                </a:lnTo>
                <a:lnTo>
                  <a:pt x="190" y="256"/>
                </a:lnTo>
                <a:lnTo>
                  <a:pt x="193" y="254"/>
                </a:lnTo>
                <a:lnTo>
                  <a:pt x="193" y="254"/>
                </a:lnTo>
                <a:lnTo>
                  <a:pt x="176" y="258"/>
                </a:lnTo>
                <a:lnTo>
                  <a:pt x="176" y="258"/>
                </a:lnTo>
                <a:close/>
                <a:moveTo>
                  <a:pt x="116" y="211"/>
                </a:moveTo>
                <a:lnTo>
                  <a:pt x="116" y="211"/>
                </a:lnTo>
                <a:lnTo>
                  <a:pt x="118" y="214"/>
                </a:lnTo>
                <a:lnTo>
                  <a:pt x="118" y="214"/>
                </a:lnTo>
                <a:lnTo>
                  <a:pt x="119" y="211"/>
                </a:lnTo>
                <a:lnTo>
                  <a:pt x="121" y="207"/>
                </a:lnTo>
                <a:lnTo>
                  <a:pt x="121" y="207"/>
                </a:lnTo>
                <a:lnTo>
                  <a:pt x="121" y="207"/>
                </a:lnTo>
                <a:lnTo>
                  <a:pt x="121" y="207"/>
                </a:lnTo>
                <a:lnTo>
                  <a:pt x="116" y="211"/>
                </a:lnTo>
                <a:lnTo>
                  <a:pt x="116" y="211"/>
                </a:lnTo>
                <a:close/>
                <a:moveTo>
                  <a:pt x="125" y="194"/>
                </a:moveTo>
                <a:lnTo>
                  <a:pt x="125" y="194"/>
                </a:lnTo>
                <a:lnTo>
                  <a:pt x="123" y="196"/>
                </a:lnTo>
                <a:lnTo>
                  <a:pt x="123" y="196"/>
                </a:lnTo>
                <a:lnTo>
                  <a:pt x="123" y="197"/>
                </a:lnTo>
                <a:lnTo>
                  <a:pt x="123" y="197"/>
                </a:lnTo>
                <a:lnTo>
                  <a:pt x="125" y="202"/>
                </a:lnTo>
                <a:lnTo>
                  <a:pt x="125" y="202"/>
                </a:lnTo>
                <a:lnTo>
                  <a:pt x="126" y="199"/>
                </a:lnTo>
                <a:lnTo>
                  <a:pt x="125" y="194"/>
                </a:lnTo>
                <a:lnTo>
                  <a:pt x="125" y="194"/>
                </a:lnTo>
                <a:close/>
                <a:moveTo>
                  <a:pt x="148" y="233"/>
                </a:moveTo>
                <a:lnTo>
                  <a:pt x="148" y="233"/>
                </a:lnTo>
                <a:lnTo>
                  <a:pt x="146" y="229"/>
                </a:lnTo>
                <a:lnTo>
                  <a:pt x="146" y="229"/>
                </a:lnTo>
                <a:lnTo>
                  <a:pt x="143" y="224"/>
                </a:lnTo>
                <a:lnTo>
                  <a:pt x="143" y="224"/>
                </a:lnTo>
                <a:lnTo>
                  <a:pt x="145" y="230"/>
                </a:lnTo>
                <a:lnTo>
                  <a:pt x="145" y="230"/>
                </a:lnTo>
                <a:lnTo>
                  <a:pt x="145" y="230"/>
                </a:lnTo>
                <a:lnTo>
                  <a:pt x="145" y="230"/>
                </a:lnTo>
                <a:lnTo>
                  <a:pt x="146" y="233"/>
                </a:lnTo>
                <a:lnTo>
                  <a:pt x="146" y="233"/>
                </a:lnTo>
                <a:lnTo>
                  <a:pt x="148" y="233"/>
                </a:lnTo>
                <a:lnTo>
                  <a:pt x="148" y="233"/>
                </a:lnTo>
                <a:close/>
                <a:moveTo>
                  <a:pt x="101" y="202"/>
                </a:moveTo>
                <a:lnTo>
                  <a:pt x="101" y="202"/>
                </a:lnTo>
                <a:lnTo>
                  <a:pt x="102" y="203"/>
                </a:lnTo>
                <a:lnTo>
                  <a:pt x="102" y="203"/>
                </a:lnTo>
                <a:lnTo>
                  <a:pt x="106" y="199"/>
                </a:lnTo>
                <a:lnTo>
                  <a:pt x="106" y="199"/>
                </a:lnTo>
                <a:lnTo>
                  <a:pt x="106" y="197"/>
                </a:lnTo>
                <a:lnTo>
                  <a:pt x="106" y="197"/>
                </a:lnTo>
                <a:lnTo>
                  <a:pt x="101" y="202"/>
                </a:lnTo>
                <a:lnTo>
                  <a:pt x="101" y="202"/>
                </a:lnTo>
                <a:close/>
                <a:moveTo>
                  <a:pt x="49" y="297"/>
                </a:moveTo>
                <a:lnTo>
                  <a:pt x="49" y="297"/>
                </a:lnTo>
                <a:lnTo>
                  <a:pt x="49" y="297"/>
                </a:lnTo>
                <a:lnTo>
                  <a:pt x="49" y="297"/>
                </a:lnTo>
                <a:lnTo>
                  <a:pt x="51" y="295"/>
                </a:lnTo>
                <a:lnTo>
                  <a:pt x="51" y="295"/>
                </a:lnTo>
                <a:lnTo>
                  <a:pt x="51" y="292"/>
                </a:lnTo>
                <a:lnTo>
                  <a:pt x="51" y="292"/>
                </a:lnTo>
                <a:lnTo>
                  <a:pt x="51" y="291"/>
                </a:lnTo>
                <a:lnTo>
                  <a:pt x="51" y="291"/>
                </a:lnTo>
                <a:lnTo>
                  <a:pt x="48" y="292"/>
                </a:lnTo>
                <a:lnTo>
                  <a:pt x="48" y="292"/>
                </a:lnTo>
                <a:lnTo>
                  <a:pt x="48" y="295"/>
                </a:lnTo>
                <a:lnTo>
                  <a:pt x="48" y="295"/>
                </a:lnTo>
                <a:lnTo>
                  <a:pt x="49" y="297"/>
                </a:lnTo>
                <a:lnTo>
                  <a:pt x="49" y="297"/>
                </a:lnTo>
                <a:close/>
                <a:moveTo>
                  <a:pt x="136" y="238"/>
                </a:moveTo>
                <a:lnTo>
                  <a:pt x="136" y="238"/>
                </a:lnTo>
                <a:lnTo>
                  <a:pt x="136" y="238"/>
                </a:lnTo>
                <a:lnTo>
                  <a:pt x="136" y="238"/>
                </a:lnTo>
                <a:lnTo>
                  <a:pt x="139" y="238"/>
                </a:lnTo>
                <a:lnTo>
                  <a:pt x="139" y="238"/>
                </a:lnTo>
                <a:lnTo>
                  <a:pt x="142" y="237"/>
                </a:lnTo>
                <a:lnTo>
                  <a:pt x="142" y="237"/>
                </a:lnTo>
                <a:lnTo>
                  <a:pt x="142" y="236"/>
                </a:lnTo>
                <a:lnTo>
                  <a:pt x="142" y="236"/>
                </a:lnTo>
                <a:lnTo>
                  <a:pt x="140" y="234"/>
                </a:lnTo>
                <a:lnTo>
                  <a:pt x="139" y="234"/>
                </a:lnTo>
                <a:lnTo>
                  <a:pt x="139" y="234"/>
                </a:lnTo>
                <a:lnTo>
                  <a:pt x="139" y="236"/>
                </a:lnTo>
                <a:lnTo>
                  <a:pt x="139" y="236"/>
                </a:lnTo>
                <a:lnTo>
                  <a:pt x="138" y="238"/>
                </a:lnTo>
                <a:lnTo>
                  <a:pt x="138" y="238"/>
                </a:lnTo>
                <a:lnTo>
                  <a:pt x="136" y="238"/>
                </a:lnTo>
                <a:lnTo>
                  <a:pt x="136" y="238"/>
                </a:lnTo>
                <a:close/>
                <a:moveTo>
                  <a:pt x="44" y="291"/>
                </a:moveTo>
                <a:lnTo>
                  <a:pt x="44" y="291"/>
                </a:lnTo>
                <a:lnTo>
                  <a:pt x="47" y="291"/>
                </a:lnTo>
                <a:lnTo>
                  <a:pt x="47" y="290"/>
                </a:lnTo>
                <a:lnTo>
                  <a:pt x="47" y="290"/>
                </a:lnTo>
                <a:lnTo>
                  <a:pt x="48" y="284"/>
                </a:lnTo>
                <a:lnTo>
                  <a:pt x="48" y="284"/>
                </a:lnTo>
                <a:lnTo>
                  <a:pt x="47" y="283"/>
                </a:lnTo>
                <a:lnTo>
                  <a:pt x="47" y="283"/>
                </a:lnTo>
                <a:lnTo>
                  <a:pt x="44" y="291"/>
                </a:lnTo>
                <a:lnTo>
                  <a:pt x="44" y="291"/>
                </a:lnTo>
                <a:close/>
                <a:moveTo>
                  <a:pt x="91" y="290"/>
                </a:moveTo>
                <a:lnTo>
                  <a:pt x="91" y="290"/>
                </a:lnTo>
                <a:lnTo>
                  <a:pt x="91" y="290"/>
                </a:lnTo>
                <a:lnTo>
                  <a:pt x="91" y="290"/>
                </a:lnTo>
                <a:lnTo>
                  <a:pt x="91" y="297"/>
                </a:lnTo>
                <a:lnTo>
                  <a:pt x="91" y="297"/>
                </a:lnTo>
                <a:lnTo>
                  <a:pt x="92" y="297"/>
                </a:lnTo>
                <a:lnTo>
                  <a:pt x="92" y="297"/>
                </a:lnTo>
                <a:lnTo>
                  <a:pt x="92" y="292"/>
                </a:lnTo>
                <a:lnTo>
                  <a:pt x="92" y="292"/>
                </a:lnTo>
                <a:lnTo>
                  <a:pt x="92" y="292"/>
                </a:lnTo>
                <a:lnTo>
                  <a:pt x="92" y="292"/>
                </a:lnTo>
                <a:lnTo>
                  <a:pt x="91" y="290"/>
                </a:lnTo>
                <a:lnTo>
                  <a:pt x="91" y="290"/>
                </a:lnTo>
                <a:close/>
                <a:moveTo>
                  <a:pt x="64" y="292"/>
                </a:moveTo>
                <a:lnTo>
                  <a:pt x="64" y="292"/>
                </a:lnTo>
                <a:lnTo>
                  <a:pt x="64" y="292"/>
                </a:lnTo>
                <a:lnTo>
                  <a:pt x="64" y="292"/>
                </a:lnTo>
                <a:lnTo>
                  <a:pt x="64" y="290"/>
                </a:lnTo>
                <a:lnTo>
                  <a:pt x="64" y="290"/>
                </a:lnTo>
                <a:lnTo>
                  <a:pt x="64" y="290"/>
                </a:lnTo>
                <a:lnTo>
                  <a:pt x="64" y="290"/>
                </a:lnTo>
                <a:lnTo>
                  <a:pt x="64" y="288"/>
                </a:lnTo>
                <a:lnTo>
                  <a:pt x="64" y="287"/>
                </a:lnTo>
                <a:lnTo>
                  <a:pt x="64" y="287"/>
                </a:lnTo>
                <a:lnTo>
                  <a:pt x="62" y="285"/>
                </a:lnTo>
                <a:lnTo>
                  <a:pt x="62" y="285"/>
                </a:lnTo>
                <a:lnTo>
                  <a:pt x="62" y="287"/>
                </a:lnTo>
                <a:lnTo>
                  <a:pt x="62" y="287"/>
                </a:lnTo>
                <a:lnTo>
                  <a:pt x="62" y="288"/>
                </a:lnTo>
                <a:lnTo>
                  <a:pt x="62" y="288"/>
                </a:lnTo>
                <a:lnTo>
                  <a:pt x="64" y="292"/>
                </a:lnTo>
                <a:lnTo>
                  <a:pt x="64" y="292"/>
                </a:lnTo>
                <a:close/>
                <a:moveTo>
                  <a:pt x="280" y="40"/>
                </a:moveTo>
                <a:lnTo>
                  <a:pt x="280" y="40"/>
                </a:lnTo>
                <a:lnTo>
                  <a:pt x="283" y="38"/>
                </a:lnTo>
                <a:lnTo>
                  <a:pt x="283" y="38"/>
                </a:lnTo>
                <a:lnTo>
                  <a:pt x="285" y="34"/>
                </a:lnTo>
                <a:lnTo>
                  <a:pt x="285" y="34"/>
                </a:lnTo>
                <a:lnTo>
                  <a:pt x="287" y="34"/>
                </a:lnTo>
                <a:lnTo>
                  <a:pt x="287" y="34"/>
                </a:lnTo>
                <a:lnTo>
                  <a:pt x="283" y="35"/>
                </a:lnTo>
                <a:lnTo>
                  <a:pt x="280" y="40"/>
                </a:lnTo>
                <a:lnTo>
                  <a:pt x="280" y="40"/>
                </a:lnTo>
                <a:close/>
                <a:moveTo>
                  <a:pt x="82" y="258"/>
                </a:moveTo>
                <a:lnTo>
                  <a:pt x="82" y="258"/>
                </a:lnTo>
                <a:lnTo>
                  <a:pt x="82" y="258"/>
                </a:lnTo>
                <a:lnTo>
                  <a:pt x="82" y="258"/>
                </a:lnTo>
                <a:lnTo>
                  <a:pt x="84" y="256"/>
                </a:lnTo>
                <a:lnTo>
                  <a:pt x="84" y="256"/>
                </a:lnTo>
                <a:lnTo>
                  <a:pt x="84" y="254"/>
                </a:lnTo>
                <a:lnTo>
                  <a:pt x="84" y="254"/>
                </a:lnTo>
                <a:lnTo>
                  <a:pt x="82" y="253"/>
                </a:lnTo>
                <a:lnTo>
                  <a:pt x="82" y="253"/>
                </a:lnTo>
                <a:lnTo>
                  <a:pt x="81" y="256"/>
                </a:lnTo>
                <a:lnTo>
                  <a:pt x="81" y="256"/>
                </a:lnTo>
                <a:lnTo>
                  <a:pt x="81" y="256"/>
                </a:lnTo>
                <a:lnTo>
                  <a:pt x="81" y="256"/>
                </a:lnTo>
                <a:lnTo>
                  <a:pt x="82" y="258"/>
                </a:lnTo>
                <a:lnTo>
                  <a:pt x="82" y="258"/>
                </a:lnTo>
                <a:close/>
                <a:moveTo>
                  <a:pt x="329" y="82"/>
                </a:moveTo>
                <a:lnTo>
                  <a:pt x="329" y="82"/>
                </a:lnTo>
                <a:lnTo>
                  <a:pt x="329" y="84"/>
                </a:lnTo>
                <a:lnTo>
                  <a:pt x="329" y="84"/>
                </a:lnTo>
                <a:lnTo>
                  <a:pt x="332" y="96"/>
                </a:lnTo>
                <a:lnTo>
                  <a:pt x="332" y="96"/>
                </a:lnTo>
                <a:lnTo>
                  <a:pt x="334" y="96"/>
                </a:lnTo>
                <a:lnTo>
                  <a:pt x="334" y="96"/>
                </a:lnTo>
                <a:lnTo>
                  <a:pt x="332" y="89"/>
                </a:lnTo>
                <a:lnTo>
                  <a:pt x="329" y="82"/>
                </a:lnTo>
                <a:lnTo>
                  <a:pt x="329" y="82"/>
                </a:lnTo>
                <a:close/>
                <a:moveTo>
                  <a:pt x="95" y="210"/>
                </a:moveTo>
                <a:lnTo>
                  <a:pt x="95" y="210"/>
                </a:lnTo>
                <a:lnTo>
                  <a:pt x="96" y="207"/>
                </a:lnTo>
                <a:lnTo>
                  <a:pt x="96" y="204"/>
                </a:lnTo>
                <a:lnTo>
                  <a:pt x="96" y="204"/>
                </a:lnTo>
                <a:lnTo>
                  <a:pt x="94" y="207"/>
                </a:lnTo>
                <a:lnTo>
                  <a:pt x="94" y="209"/>
                </a:lnTo>
                <a:lnTo>
                  <a:pt x="94" y="209"/>
                </a:lnTo>
                <a:lnTo>
                  <a:pt x="95" y="210"/>
                </a:lnTo>
                <a:lnTo>
                  <a:pt x="95" y="210"/>
                </a:lnTo>
                <a:close/>
                <a:moveTo>
                  <a:pt x="41" y="308"/>
                </a:moveTo>
                <a:lnTo>
                  <a:pt x="41" y="308"/>
                </a:lnTo>
                <a:lnTo>
                  <a:pt x="40" y="314"/>
                </a:lnTo>
                <a:lnTo>
                  <a:pt x="40" y="314"/>
                </a:lnTo>
                <a:lnTo>
                  <a:pt x="40" y="315"/>
                </a:lnTo>
                <a:lnTo>
                  <a:pt x="40" y="317"/>
                </a:lnTo>
                <a:lnTo>
                  <a:pt x="40" y="317"/>
                </a:lnTo>
                <a:lnTo>
                  <a:pt x="41" y="312"/>
                </a:lnTo>
                <a:lnTo>
                  <a:pt x="41" y="312"/>
                </a:lnTo>
                <a:lnTo>
                  <a:pt x="41" y="311"/>
                </a:lnTo>
                <a:lnTo>
                  <a:pt x="41" y="308"/>
                </a:lnTo>
                <a:lnTo>
                  <a:pt x="41" y="308"/>
                </a:lnTo>
                <a:close/>
                <a:moveTo>
                  <a:pt x="79" y="241"/>
                </a:moveTo>
                <a:lnTo>
                  <a:pt x="79" y="241"/>
                </a:lnTo>
                <a:lnTo>
                  <a:pt x="79" y="240"/>
                </a:lnTo>
                <a:lnTo>
                  <a:pt x="79" y="240"/>
                </a:lnTo>
                <a:lnTo>
                  <a:pt x="79" y="238"/>
                </a:lnTo>
                <a:lnTo>
                  <a:pt x="79" y="238"/>
                </a:lnTo>
                <a:lnTo>
                  <a:pt x="78" y="236"/>
                </a:lnTo>
                <a:lnTo>
                  <a:pt x="78" y="236"/>
                </a:lnTo>
                <a:lnTo>
                  <a:pt x="76" y="237"/>
                </a:lnTo>
                <a:lnTo>
                  <a:pt x="76" y="237"/>
                </a:lnTo>
                <a:lnTo>
                  <a:pt x="76" y="238"/>
                </a:lnTo>
                <a:lnTo>
                  <a:pt x="76" y="238"/>
                </a:lnTo>
                <a:lnTo>
                  <a:pt x="79" y="241"/>
                </a:lnTo>
                <a:lnTo>
                  <a:pt x="79" y="241"/>
                </a:lnTo>
                <a:close/>
                <a:moveTo>
                  <a:pt x="101" y="275"/>
                </a:moveTo>
                <a:lnTo>
                  <a:pt x="101" y="275"/>
                </a:lnTo>
                <a:lnTo>
                  <a:pt x="103" y="270"/>
                </a:lnTo>
                <a:lnTo>
                  <a:pt x="103" y="270"/>
                </a:lnTo>
                <a:lnTo>
                  <a:pt x="102" y="270"/>
                </a:lnTo>
                <a:lnTo>
                  <a:pt x="102" y="270"/>
                </a:lnTo>
                <a:lnTo>
                  <a:pt x="99" y="273"/>
                </a:lnTo>
                <a:lnTo>
                  <a:pt x="99" y="273"/>
                </a:lnTo>
                <a:lnTo>
                  <a:pt x="101" y="275"/>
                </a:lnTo>
                <a:lnTo>
                  <a:pt x="101" y="275"/>
                </a:lnTo>
                <a:close/>
                <a:moveTo>
                  <a:pt x="319" y="59"/>
                </a:moveTo>
                <a:lnTo>
                  <a:pt x="319" y="59"/>
                </a:lnTo>
                <a:lnTo>
                  <a:pt x="317" y="52"/>
                </a:lnTo>
                <a:lnTo>
                  <a:pt x="317" y="52"/>
                </a:lnTo>
                <a:lnTo>
                  <a:pt x="317" y="52"/>
                </a:lnTo>
                <a:lnTo>
                  <a:pt x="317" y="52"/>
                </a:lnTo>
                <a:lnTo>
                  <a:pt x="318" y="61"/>
                </a:lnTo>
                <a:lnTo>
                  <a:pt x="318" y="61"/>
                </a:lnTo>
                <a:lnTo>
                  <a:pt x="319" y="59"/>
                </a:lnTo>
                <a:lnTo>
                  <a:pt x="319" y="59"/>
                </a:lnTo>
                <a:close/>
                <a:moveTo>
                  <a:pt x="297" y="22"/>
                </a:moveTo>
                <a:lnTo>
                  <a:pt x="297" y="22"/>
                </a:lnTo>
                <a:lnTo>
                  <a:pt x="295" y="22"/>
                </a:lnTo>
                <a:lnTo>
                  <a:pt x="295" y="22"/>
                </a:lnTo>
                <a:lnTo>
                  <a:pt x="292" y="24"/>
                </a:lnTo>
                <a:lnTo>
                  <a:pt x="292" y="24"/>
                </a:lnTo>
                <a:lnTo>
                  <a:pt x="290" y="27"/>
                </a:lnTo>
                <a:lnTo>
                  <a:pt x="290" y="27"/>
                </a:lnTo>
                <a:lnTo>
                  <a:pt x="294" y="25"/>
                </a:lnTo>
                <a:lnTo>
                  <a:pt x="294" y="25"/>
                </a:lnTo>
                <a:lnTo>
                  <a:pt x="294" y="25"/>
                </a:lnTo>
                <a:lnTo>
                  <a:pt x="294" y="25"/>
                </a:lnTo>
                <a:lnTo>
                  <a:pt x="297" y="22"/>
                </a:lnTo>
                <a:lnTo>
                  <a:pt x="297" y="22"/>
                </a:lnTo>
                <a:close/>
                <a:moveTo>
                  <a:pt x="69" y="226"/>
                </a:moveTo>
                <a:lnTo>
                  <a:pt x="69" y="226"/>
                </a:lnTo>
                <a:lnTo>
                  <a:pt x="72" y="221"/>
                </a:lnTo>
                <a:lnTo>
                  <a:pt x="72" y="221"/>
                </a:lnTo>
                <a:lnTo>
                  <a:pt x="74" y="220"/>
                </a:lnTo>
                <a:lnTo>
                  <a:pt x="72" y="219"/>
                </a:lnTo>
                <a:lnTo>
                  <a:pt x="72" y="219"/>
                </a:lnTo>
                <a:lnTo>
                  <a:pt x="71" y="221"/>
                </a:lnTo>
                <a:lnTo>
                  <a:pt x="69" y="226"/>
                </a:lnTo>
                <a:lnTo>
                  <a:pt x="69" y="226"/>
                </a:lnTo>
                <a:close/>
                <a:moveTo>
                  <a:pt x="297" y="47"/>
                </a:moveTo>
                <a:lnTo>
                  <a:pt x="297" y="47"/>
                </a:lnTo>
                <a:lnTo>
                  <a:pt x="298" y="48"/>
                </a:lnTo>
                <a:lnTo>
                  <a:pt x="298" y="48"/>
                </a:lnTo>
                <a:lnTo>
                  <a:pt x="300" y="47"/>
                </a:lnTo>
                <a:lnTo>
                  <a:pt x="300" y="47"/>
                </a:lnTo>
                <a:lnTo>
                  <a:pt x="301" y="45"/>
                </a:lnTo>
                <a:lnTo>
                  <a:pt x="300" y="44"/>
                </a:lnTo>
                <a:lnTo>
                  <a:pt x="300" y="44"/>
                </a:lnTo>
                <a:lnTo>
                  <a:pt x="298" y="45"/>
                </a:lnTo>
                <a:lnTo>
                  <a:pt x="297" y="47"/>
                </a:lnTo>
                <a:lnTo>
                  <a:pt x="297" y="47"/>
                </a:lnTo>
                <a:close/>
                <a:moveTo>
                  <a:pt x="76" y="247"/>
                </a:moveTo>
                <a:lnTo>
                  <a:pt x="76" y="247"/>
                </a:lnTo>
                <a:lnTo>
                  <a:pt x="78" y="246"/>
                </a:lnTo>
                <a:lnTo>
                  <a:pt x="78" y="246"/>
                </a:lnTo>
                <a:lnTo>
                  <a:pt x="78" y="244"/>
                </a:lnTo>
                <a:lnTo>
                  <a:pt x="78" y="244"/>
                </a:lnTo>
                <a:lnTo>
                  <a:pt x="75" y="240"/>
                </a:lnTo>
                <a:lnTo>
                  <a:pt x="75" y="240"/>
                </a:lnTo>
                <a:lnTo>
                  <a:pt x="75" y="240"/>
                </a:lnTo>
                <a:lnTo>
                  <a:pt x="75" y="240"/>
                </a:lnTo>
                <a:lnTo>
                  <a:pt x="75" y="241"/>
                </a:lnTo>
                <a:lnTo>
                  <a:pt x="75" y="241"/>
                </a:lnTo>
                <a:lnTo>
                  <a:pt x="76" y="247"/>
                </a:lnTo>
                <a:lnTo>
                  <a:pt x="76" y="247"/>
                </a:lnTo>
                <a:close/>
                <a:moveTo>
                  <a:pt x="302" y="18"/>
                </a:moveTo>
                <a:lnTo>
                  <a:pt x="302" y="18"/>
                </a:lnTo>
                <a:lnTo>
                  <a:pt x="301" y="20"/>
                </a:lnTo>
                <a:lnTo>
                  <a:pt x="301" y="21"/>
                </a:lnTo>
                <a:lnTo>
                  <a:pt x="301" y="21"/>
                </a:lnTo>
                <a:lnTo>
                  <a:pt x="301" y="24"/>
                </a:lnTo>
                <a:lnTo>
                  <a:pt x="301" y="24"/>
                </a:lnTo>
                <a:lnTo>
                  <a:pt x="302" y="22"/>
                </a:lnTo>
                <a:lnTo>
                  <a:pt x="302" y="22"/>
                </a:lnTo>
                <a:lnTo>
                  <a:pt x="302" y="18"/>
                </a:lnTo>
                <a:lnTo>
                  <a:pt x="302" y="18"/>
                </a:lnTo>
                <a:close/>
                <a:moveTo>
                  <a:pt x="277" y="84"/>
                </a:moveTo>
                <a:lnTo>
                  <a:pt x="277" y="84"/>
                </a:lnTo>
                <a:lnTo>
                  <a:pt x="274" y="79"/>
                </a:lnTo>
                <a:lnTo>
                  <a:pt x="274" y="79"/>
                </a:lnTo>
                <a:lnTo>
                  <a:pt x="273" y="82"/>
                </a:lnTo>
                <a:lnTo>
                  <a:pt x="273" y="82"/>
                </a:lnTo>
                <a:lnTo>
                  <a:pt x="274" y="84"/>
                </a:lnTo>
                <a:lnTo>
                  <a:pt x="274" y="84"/>
                </a:lnTo>
                <a:lnTo>
                  <a:pt x="277" y="84"/>
                </a:lnTo>
                <a:lnTo>
                  <a:pt x="277" y="84"/>
                </a:lnTo>
                <a:close/>
                <a:moveTo>
                  <a:pt x="278" y="139"/>
                </a:moveTo>
                <a:lnTo>
                  <a:pt x="278" y="139"/>
                </a:lnTo>
                <a:lnTo>
                  <a:pt x="283" y="130"/>
                </a:lnTo>
                <a:lnTo>
                  <a:pt x="287" y="122"/>
                </a:lnTo>
                <a:lnTo>
                  <a:pt x="287" y="122"/>
                </a:lnTo>
                <a:lnTo>
                  <a:pt x="278" y="139"/>
                </a:lnTo>
                <a:lnTo>
                  <a:pt x="278" y="139"/>
                </a:lnTo>
                <a:close/>
                <a:moveTo>
                  <a:pt x="280" y="31"/>
                </a:moveTo>
                <a:lnTo>
                  <a:pt x="280" y="31"/>
                </a:lnTo>
                <a:lnTo>
                  <a:pt x="277" y="32"/>
                </a:lnTo>
                <a:lnTo>
                  <a:pt x="275" y="32"/>
                </a:lnTo>
                <a:lnTo>
                  <a:pt x="275" y="32"/>
                </a:lnTo>
                <a:lnTo>
                  <a:pt x="273" y="35"/>
                </a:lnTo>
                <a:lnTo>
                  <a:pt x="273" y="35"/>
                </a:lnTo>
                <a:lnTo>
                  <a:pt x="273" y="37"/>
                </a:lnTo>
                <a:lnTo>
                  <a:pt x="273" y="37"/>
                </a:lnTo>
                <a:lnTo>
                  <a:pt x="275" y="34"/>
                </a:lnTo>
                <a:lnTo>
                  <a:pt x="280" y="31"/>
                </a:lnTo>
                <a:lnTo>
                  <a:pt x="280" y="31"/>
                </a:lnTo>
                <a:close/>
                <a:moveTo>
                  <a:pt x="98" y="261"/>
                </a:moveTo>
                <a:lnTo>
                  <a:pt x="98" y="261"/>
                </a:lnTo>
                <a:lnTo>
                  <a:pt x="98" y="261"/>
                </a:lnTo>
                <a:lnTo>
                  <a:pt x="98" y="261"/>
                </a:lnTo>
                <a:lnTo>
                  <a:pt x="98" y="264"/>
                </a:lnTo>
                <a:lnTo>
                  <a:pt x="98" y="267"/>
                </a:lnTo>
                <a:lnTo>
                  <a:pt x="98" y="267"/>
                </a:lnTo>
                <a:lnTo>
                  <a:pt x="99" y="265"/>
                </a:lnTo>
                <a:lnTo>
                  <a:pt x="99" y="265"/>
                </a:lnTo>
                <a:lnTo>
                  <a:pt x="99" y="264"/>
                </a:lnTo>
                <a:lnTo>
                  <a:pt x="99" y="264"/>
                </a:lnTo>
                <a:lnTo>
                  <a:pt x="98" y="261"/>
                </a:lnTo>
                <a:lnTo>
                  <a:pt x="98" y="261"/>
                </a:lnTo>
                <a:close/>
                <a:moveTo>
                  <a:pt x="108" y="275"/>
                </a:moveTo>
                <a:lnTo>
                  <a:pt x="108" y="275"/>
                </a:lnTo>
                <a:lnTo>
                  <a:pt x="109" y="275"/>
                </a:lnTo>
                <a:lnTo>
                  <a:pt x="109" y="275"/>
                </a:lnTo>
                <a:lnTo>
                  <a:pt x="112" y="268"/>
                </a:lnTo>
                <a:lnTo>
                  <a:pt x="112" y="268"/>
                </a:lnTo>
                <a:lnTo>
                  <a:pt x="109" y="268"/>
                </a:lnTo>
                <a:lnTo>
                  <a:pt x="109" y="268"/>
                </a:lnTo>
                <a:lnTo>
                  <a:pt x="109" y="270"/>
                </a:lnTo>
                <a:lnTo>
                  <a:pt x="109" y="271"/>
                </a:lnTo>
                <a:lnTo>
                  <a:pt x="109" y="271"/>
                </a:lnTo>
                <a:lnTo>
                  <a:pt x="108" y="274"/>
                </a:lnTo>
                <a:lnTo>
                  <a:pt x="108" y="274"/>
                </a:lnTo>
                <a:lnTo>
                  <a:pt x="108" y="275"/>
                </a:lnTo>
                <a:lnTo>
                  <a:pt x="108" y="275"/>
                </a:lnTo>
                <a:close/>
                <a:moveTo>
                  <a:pt x="135" y="169"/>
                </a:moveTo>
                <a:lnTo>
                  <a:pt x="135" y="169"/>
                </a:lnTo>
                <a:lnTo>
                  <a:pt x="138" y="170"/>
                </a:lnTo>
                <a:lnTo>
                  <a:pt x="138" y="170"/>
                </a:lnTo>
                <a:lnTo>
                  <a:pt x="139" y="172"/>
                </a:lnTo>
                <a:lnTo>
                  <a:pt x="139" y="172"/>
                </a:lnTo>
                <a:lnTo>
                  <a:pt x="140" y="173"/>
                </a:lnTo>
                <a:lnTo>
                  <a:pt x="140" y="173"/>
                </a:lnTo>
                <a:lnTo>
                  <a:pt x="142" y="176"/>
                </a:lnTo>
                <a:lnTo>
                  <a:pt x="142" y="176"/>
                </a:lnTo>
                <a:lnTo>
                  <a:pt x="140" y="173"/>
                </a:lnTo>
                <a:lnTo>
                  <a:pt x="139" y="170"/>
                </a:lnTo>
                <a:lnTo>
                  <a:pt x="138" y="169"/>
                </a:lnTo>
                <a:lnTo>
                  <a:pt x="135" y="169"/>
                </a:lnTo>
                <a:lnTo>
                  <a:pt x="135" y="169"/>
                </a:lnTo>
                <a:close/>
                <a:moveTo>
                  <a:pt x="52" y="300"/>
                </a:moveTo>
                <a:lnTo>
                  <a:pt x="52" y="300"/>
                </a:lnTo>
                <a:lnTo>
                  <a:pt x="52" y="300"/>
                </a:lnTo>
                <a:lnTo>
                  <a:pt x="52" y="300"/>
                </a:lnTo>
                <a:lnTo>
                  <a:pt x="52" y="301"/>
                </a:lnTo>
                <a:lnTo>
                  <a:pt x="52" y="301"/>
                </a:lnTo>
                <a:lnTo>
                  <a:pt x="54" y="305"/>
                </a:lnTo>
                <a:lnTo>
                  <a:pt x="54" y="305"/>
                </a:lnTo>
                <a:lnTo>
                  <a:pt x="55" y="302"/>
                </a:lnTo>
                <a:lnTo>
                  <a:pt x="55" y="302"/>
                </a:lnTo>
                <a:lnTo>
                  <a:pt x="54" y="301"/>
                </a:lnTo>
                <a:lnTo>
                  <a:pt x="54" y="301"/>
                </a:lnTo>
                <a:lnTo>
                  <a:pt x="52" y="300"/>
                </a:lnTo>
                <a:lnTo>
                  <a:pt x="52" y="300"/>
                </a:lnTo>
                <a:close/>
                <a:moveTo>
                  <a:pt x="138" y="224"/>
                </a:moveTo>
                <a:lnTo>
                  <a:pt x="138" y="224"/>
                </a:lnTo>
                <a:lnTo>
                  <a:pt x="135" y="227"/>
                </a:lnTo>
                <a:lnTo>
                  <a:pt x="136" y="231"/>
                </a:lnTo>
                <a:lnTo>
                  <a:pt x="136" y="231"/>
                </a:lnTo>
                <a:lnTo>
                  <a:pt x="136" y="230"/>
                </a:lnTo>
                <a:lnTo>
                  <a:pt x="136" y="230"/>
                </a:lnTo>
                <a:lnTo>
                  <a:pt x="138" y="224"/>
                </a:lnTo>
                <a:lnTo>
                  <a:pt x="138" y="224"/>
                </a:lnTo>
                <a:close/>
                <a:moveTo>
                  <a:pt x="52" y="317"/>
                </a:moveTo>
                <a:lnTo>
                  <a:pt x="52" y="317"/>
                </a:lnTo>
                <a:lnTo>
                  <a:pt x="52" y="315"/>
                </a:lnTo>
                <a:lnTo>
                  <a:pt x="52" y="315"/>
                </a:lnTo>
                <a:lnTo>
                  <a:pt x="51" y="314"/>
                </a:lnTo>
                <a:lnTo>
                  <a:pt x="51" y="314"/>
                </a:lnTo>
                <a:lnTo>
                  <a:pt x="51" y="312"/>
                </a:lnTo>
                <a:lnTo>
                  <a:pt x="51" y="312"/>
                </a:lnTo>
                <a:lnTo>
                  <a:pt x="51" y="311"/>
                </a:lnTo>
                <a:lnTo>
                  <a:pt x="49" y="308"/>
                </a:lnTo>
                <a:lnTo>
                  <a:pt x="49" y="308"/>
                </a:lnTo>
                <a:lnTo>
                  <a:pt x="48" y="310"/>
                </a:lnTo>
                <a:lnTo>
                  <a:pt x="48" y="311"/>
                </a:lnTo>
                <a:lnTo>
                  <a:pt x="48" y="311"/>
                </a:lnTo>
                <a:lnTo>
                  <a:pt x="52" y="317"/>
                </a:lnTo>
                <a:lnTo>
                  <a:pt x="52" y="317"/>
                </a:lnTo>
                <a:close/>
                <a:moveTo>
                  <a:pt x="52" y="332"/>
                </a:moveTo>
                <a:lnTo>
                  <a:pt x="52" y="332"/>
                </a:lnTo>
                <a:lnTo>
                  <a:pt x="55" y="334"/>
                </a:lnTo>
                <a:lnTo>
                  <a:pt x="55" y="334"/>
                </a:lnTo>
                <a:lnTo>
                  <a:pt x="55" y="331"/>
                </a:lnTo>
                <a:lnTo>
                  <a:pt x="55" y="331"/>
                </a:lnTo>
                <a:lnTo>
                  <a:pt x="54" y="331"/>
                </a:lnTo>
                <a:lnTo>
                  <a:pt x="54" y="331"/>
                </a:lnTo>
                <a:lnTo>
                  <a:pt x="51" y="329"/>
                </a:lnTo>
                <a:lnTo>
                  <a:pt x="51" y="329"/>
                </a:lnTo>
                <a:lnTo>
                  <a:pt x="52" y="332"/>
                </a:lnTo>
                <a:lnTo>
                  <a:pt x="52" y="332"/>
                </a:lnTo>
                <a:close/>
                <a:moveTo>
                  <a:pt x="58" y="322"/>
                </a:moveTo>
                <a:lnTo>
                  <a:pt x="58" y="322"/>
                </a:lnTo>
                <a:lnTo>
                  <a:pt x="59" y="322"/>
                </a:lnTo>
                <a:lnTo>
                  <a:pt x="61" y="322"/>
                </a:lnTo>
                <a:lnTo>
                  <a:pt x="61" y="322"/>
                </a:lnTo>
                <a:lnTo>
                  <a:pt x="62" y="324"/>
                </a:lnTo>
                <a:lnTo>
                  <a:pt x="62" y="324"/>
                </a:lnTo>
                <a:lnTo>
                  <a:pt x="64" y="325"/>
                </a:lnTo>
                <a:lnTo>
                  <a:pt x="64" y="325"/>
                </a:lnTo>
                <a:lnTo>
                  <a:pt x="61" y="321"/>
                </a:lnTo>
                <a:lnTo>
                  <a:pt x="57" y="319"/>
                </a:lnTo>
                <a:lnTo>
                  <a:pt x="57" y="319"/>
                </a:lnTo>
                <a:lnTo>
                  <a:pt x="58" y="322"/>
                </a:lnTo>
                <a:lnTo>
                  <a:pt x="58" y="322"/>
                </a:lnTo>
                <a:close/>
                <a:moveTo>
                  <a:pt x="69" y="318"/>
                </a:moveTo>
                <a:lnTo>
                  <a:pt x="69" y="318"/>
                </a:lnTo>
                <a:lnTo>
                  <a:pt x="68" y="321"/>
                </a:lnTo>
                <a:lnTo>
                  <a:pt x="68" y="321"/>
                </a:lnTo>
                <a:lnTo>
                  <a:pt x="71" y="322"/>
                </a:lnTo>
                <a:lnTo>
                  <a:pt x="71" y="322"/>
                </a:lnTo>
                <a:lnTo>
                  <a:pt x="71" y="319"/>
                </a:lnTo>
                <a:lnTo>
                  <a:pt x="69" y="318"/>
                </a:lnTo>
                <a:lnTo>
                  <a:pt x="69" y="318"/>
                </a:lnTo>
                <a:close/>
                <a:moveTo>
                  <a:pt x="307" y="52"/>
                </a:moveTo>
                <a:lnTo>
                  <a:pt x="307" y="52"/>
                </a:lnTo>
                <a:lnTo>
                  <a:pt x="305" y="54"/>
                </a:lnTo>
                <a:lnTo>
                  <a:pt x="305" y="54"/>
                </a:lnTo>
                <a:lnTo>
                  <a:pt x="307" y="57"/>
                </a:lnTo>
                <a:lnTo>
                  <a:pt x="307" y="57"/>
                </a:lnTo>
                <a:lnTo>
                  <a:pt x="308" y="55"/>
                </a:lnTo>
                <a:lnTo>
                  <a:pt x="308" y="55"/>
                </a:lnTo>
                <a:lnTo>
                  <a:pt x="307" y="52"/>
                </a:lnTo>
                <a:lnTo>
                  <a:pt x="307" y="52"/>
                </a:lnTo>
                <a:close/>
                <a:moveTo>
                  <a:pt x="59" y="253"/>
                </a:moveTo>
                <a:lnTo>
                  <a:pt x="59" y="253"/>
                </a:lnTo>
                <a:lnTo>
                  <a:pt x="59" y="254"/>
                </a:lnTo>
                <a:lnTo>
                  <a:pt x="59" y="254"/>
                </a:lnTo>
                <a:lnTo>
                  <a:pt x="59" y="253"/>
                </a:lnTo>
                <a:lnTo>
                  <a:pt x="59" y="253"/>
                </a:lnTo>
                <a:lnTo>
                  <a:pt x="62" y="248"/>
                </a:lnTo>
                <a:lnTo>
                  <a:pt x="62" y="248"/>
                </a:lnTo>
                <a:lnTo>
                  <a:pt x="62" y="247"/>
                </a:lnTo>
                <a:lnTo>
                  <a:pt x="61" y="246"/>
                </a:lnTo>
                <a:lnTo>
                  <a:pt x="61" y="246"/>
                </a:lnTo>
                <a:lnTo>
                  <a:pt x="59" y="253"/>
                </a:lnTo>
                <a:lnTo>
                  <a:pt x="59" y="253"/>
                </a:lnTo>
                <a:close/>
                <a:moveTo>
                  <a:pt x="81" y="236"/>
                </a:moveTo>
                <a:lnTo>
                  <a:pt x="81" y="236"/>
                </a:lnTo>
                <a:lnTo>
                  <a:pt x="82" y="233"/>
                </a:lnTo>
                <a:lnTo>
                  <a:pt x="82" y="231"/>
                </a:lnTo>
                <a:lnTo>
                  <a:pt x="82" y="231"/>
                </a:lnTo>
                <a:lnTo>
                  <a:pt x="81" y="233"/>
                </a:lnTo>
                <a:lnTo>
                  <a:pt x="81" y="233"/>
                </a:lnTo>
                <a:lnTo>
                  <a:pt x="81" y="233"/>
                </a:lnTo>
                <a:lnTo>
                  <a:pt x="81" y="233"/>
                </a:lnTo>
                <a:lnTo>
                  <a:pt x="81" y="236"/>
                </a:lnTo>
                <a:lnTo>
                  <a:pt x="81" y="236"/>
                </a:lnTo>
                <a:close/>
                <a:moveTo>
                  <a:pt x="121" y="183"/>
                </a:moveTo>
                <a:lnTo>
                  <a:pt x="121" y="183"/>
                </a:lnTo>
                <a:lnTo>
                  <a:pt x="122" y="183"/>
                </a:lnTo>
                <a:lnTo>
                  <a:pt x="123" y="182"/>
                </a:lnTo>
                <a:lnTo>
                  <a:pt x="123" y="182"/>
                </a:lnTo>
                <a:lnTo>
                  <a:pt x="123" y="180"/>
                </a:lnTo>
                <a:lnTo>
                  <a:pt x="123" y="180"/>
                </a:lnTo>
                <a:lnTo>
                  <a:pt x="121" y="180"/>
                </a:lnTo>
                <a:lnTo>
                  <a:pt x="121" y="180"/>
                </a:lnTo>
                <a:lnTo>
                  <a:pt x="119" y="180"/>
                </a:lnTo>
                <a:lnTo>
                  <a:pt x="119" y="180"/>
                </a:lnTo>
                <a:lnTo>
                  <a:pt x="121" y="182"/>
                </a:lnTo>
                <a:lnTo>
                  <a:pt x="121" y="183"/>
                </a:lnTo>
                <a:lnTo>
                  <a:pt x="121" y="183"/>
                </a:lnTo>
                <a:close/>
                <a:moveTo>
                  <a:pt x="291" y="21"/>
                </a:moveTo>
                <a:lnTo>
                  <a:pt x="291" y="21"/>
                </a:lnTo>
                <a:lnTo>
                  <a:pt x="287" y="22"/>
                </a:lnTo>
                <a:lnTo>
                  <a:pt x="284" y="24"/>
                </a:lnTo>
                <a:lnTo>
                  <a:pt x="284" y="24"/>
                </a:lnTo>
                <a:lnTo>
                  <a:pt x="288" y="22"/>
                </a:lnTo>
                <a:lnTo>
                  <a:pt x="291" y="21"/>
                </a:lnTo>
                <a:lnTo>
                  <a:pt x="291" y="21"/>
                </a:lnTo>
                <a:close/>
                <a:moveTo>
                  <a:pt x="135" y="179"/>
                </a:moveTo>
                <a:lnTo>
                  <a:pt x="135" y="179"/>
                </a:lnTo>
                <a:lnTo>
                  <a:pt x="133" y="180"/>
                </a:lnTo>
                <a:lnTo>
                  <a:pt x="133" y="180"/>
                </a:lnTo>
                <a:lnTo>
                  <a:pt x="136" y="184"/>
                </a:lnTo>
                <a:lnTo>
                  <a:pt x="136" y="184"/>
                </a:lnTo>
                <a:lnTo>
                  <a:pt x="136" y="182"/>
                </a:lnTo>
                <a:lnTo>
                  <a:pt x="135" y="179"/>
                </a:lnTo>
                <a:lnTo>
                  <a:pt x="135" y="179"/>
                </a:lnTo>
                <a:close/>
                <a:moveTo>
                  <a:pt x="79" y="230"/>
                </a:moveTo>
                <a:lnTo>
                  <a:pt x="79" y="230"/>
                </a:lnTo>
                <a:lnTo>
                  <a:pt x="81" y="229"/>
                </a:lnTo>
                <a:lnTo>
                  <a:pt x="79" y="227"/>
                </a:lnTo>
                <a:lnTo>
                  <a:pt x="79" y="227"/>
                </a:lnTo>
                <a:lnTo>
                  <a:pt x="79" y="224"/>
                </a:lnTo>
                <a:lnTo>
                  <a:pt x="79" y="224"/>
                </a:lnTo>
                <a:lnTo>
                  <a:pt x="78" y="224"/>
                </a:lnTo>
                <a:lnTo>
                  <a:pt x="78" y="224"/>
                </a:lnTo>
                <a:lnTo>
                  <a:pt x="78" y="224"/>
                </a:lnTo>
                <a:lnTo>
                  <a:pt x="78" y="224"/>
                </a:lnTo>
                <a:lnTo>
                  <a:pt x="78" y="224"/>
                </a:lnTo>
                <a:lnTo>
                  <a:pt x="78" y="224"/>
                </a:lnTo>
                <a:lnTo>
                  <a:pt x="79" y="230"/>
                </a:lnTo>
                <a:lnTo>
                  <a:pt x="79" y="230"/>
                </a:lnTo>
                <a:close/>
                <a:moveTo>
                  <a:pt x="76" y="260"/>
                </a:moveTo>
                <a:lnTo>
                  <a:pt x="76" y="260"/>
                </a:lnTo>
                <a:lnTo>
                  <a:pt x="79" y="264"/>
                </a:lnTo>
                <a:lnTo>
                  <a:pt x="79" y="264"/>
                </a:lnTo>
                <a:lnTo>
                  <a:pt x="79" y="263"/>
                </a:lnTo>
                <a:lnTo>
                  <a:pt x="79" y="263"/>
                </a:lnTo>
                <a:lnTo>
                  <a:pt x="79" y="260"/>
                </a:lnTo>
                <a:lnTo>
                  <a:pt x="79" y="260"/>
                </a:lnTo>
                <a:lnTo>
                  <a:pt x="79" y="258"/>
                </a:lnTo>
                <a:lnTo>
                  <a:pt x="79" y="258"/>
                </a:lnTo>
                <a:lnTo>
                  <a:pt x="76" y="260"/>
                </a:lnTo>
                <a:lnTo>
                  <a:pt x="76" y="260"/>
                </a:lnTo>
                <a:close/>
                <a:moveTo>
                  <a:pt x="84" y="219"/>
                </a:moveTo>
                <a:lnTo>
                  <a:pt x="84" y="219"/>
                </a:lnTo>
                <a:lnTo>
                  <a:pt x="82" y="220"/>
                </a:lnTo>
                <a:lnTo>
                  <a:pt x="84" y="224"/>
                </a:lnTo>
                <a:lnTo>
                  <a:pt x="84" y="224"/>
                </a:lnTo>
                <a:lnTo>
                  <a:pt x="85" y="221"/>
                </a:lnTo>
                <a:lnTo>
                  <a:pt x="85" y="220"/>
                </a:lnTo>
                <a:lnTo>
                  <a:pt x="85" y="220"/>
                </a:lnTo>
                <a:lnTo>
                  <a:pt x="84" y="219"/>
                </a:lnTo>
                <a:lnTo>
                  <a:pt x="84" y="219"/>
                </a:lnTo>
                <a:close/>
                <a:moveTo>
                  <a:pt x="96" y="335"/>
                </a:moveTo>
                <a:lnTo>
                  <a:pt x="96" y="335"/>
                </a:lnTo>
                <a:lnTo>
                  <a:pt x="94" y="344"/>
                </a:lnTo>
                <a:lnTo>
                  <a:pt x="94" y="344"/>
                </a:lnTo>
                <a:lnTo>
                  <a:pt x="95" y="339"/>
                </a:lnTo>
                <a:lnTo>
                  <a:pt x="96" y="335"/>
                </a:lnTo>
                <a:lnTo>
                  <a:pt x="96" y="335"/>
                </a:lnTo>
                <a:close/>
                <a:moveTo>
                  <a:pt x="81" y="270"/>
                </a:moveTo>
                <a:lnTo>
                  <a:pt x="81" y="270"/>
                </a:lnTo>
                <a:lnTo>
                  <a:pt x="79" y="273"/>
                </a:lnTo>
                <a:lnTo>
                  <a:pt x="79" y="273"/>
                </a:lnTo>
                <a:lnTo>
                  <a:pt x="78" y="274"/>
                </a:lnTo>
                <a:lnTo>
                  <a:pt x="79" y="274"/>
                </a:lnTo>
                <a:lnTo>
                  <a:pt x="79" y="274"/>
                </a:lnTo>
                <a:lnTo>
                  <a:pt x="81" y="273"/>
                </a:lnTo>
                <a:lnTo>
                  <a:pt x="81" y="273"/>
                </a:lnTo>
                <a:lnTo>
                  <a:pt x="82" y="271"/>
                </a:lnTo>
                <a:lnTo>
                  <a:pt x="82" y="271"/>
                </a:lnTo>
                <a:lnTo>
                  <a:pt x="81" y="270"/>
                </a:lnTo>
                <a:lnTo>
                  <a:pt x="81" y="270"/>
                </a:lnTo>
                <a:close/>
                <a:moveTo>
                  <a:pt x="69" y="335"/>
                </a:moveTo>
                <a:lnTo>
                  <a:pt x="69" y="335"/>
                </a:lnTo>
                <a:lnTo>
                  <a:pt x="68" y="332"/>
                </a:lnTo>
                <a:lnTo>
                  <a:pt x="65" y="331"/>
                </a:lnTo>
                <a:lnTo>
                  <a:pt x="65" y="331"/>
                </a:lnTo>
                <a:lnTo>
                  <a:pt x="67" y="334"/>
                </a:lnTo>
                <a:lnTo>
                  <a:pt x="67" y="334"/>
                </a:lnTo>
                <a:lnTo>
                  <a:pt x="69" y="335"/>
                </a:lnTo>
                <a:lnTo>
                  <a:pt x="69" y="335"/>
                </a:lnTo>
                <a:close/>
                <a:moveTo>
                  <a:pt x="54" y="287"/>
                </a:moveTo>
                <a:lnTo>
                  <a:pt x="54" y="287"/>
                </a:lnTo>
                <a:lnTo>
                  <a:pt x="54" y="287"/>
                </a:lnTo>
                <a:lnTo>
                  <a:pt x="54" y="287"/>
                </a:lnTo>
                <a:lnTo>
                  <a:pt x="55" y="281"/>
                </a:lnTo>
                <a:lnTo>
                  <a:pt x="55" y="281"/>
                </a:lnTo>
                <a:lnTo>
                  <a:pt x="55" y="280"/>
                </a:lnTo>
                <a:lnTo>
                  <a:pt x="55" y="280"/>
                </a:lnTo>
                <a:lnTo>
                  <a:pt x="55" y="280"/>
                </a:lnTo>
                <a:lnTo>
                  <a:pt x="55" y="280"/>
                </a:lnTo>
                <a:lnTo>
                  <a:pt x="52" y="285"/>
                </a:lnTo>
                <a:lnTo>
                  <a:pt x="52" y="285"/>
                </a:lnTo>
                <a:lnTo>
                  <a:pt x="54" y="287"/>
                </a:lnTo>
                <a:lnTo>
                  <a:pt x="54" y="287"/>
                </a:lnTo>
                <a:close/>
                <a:moveTo>
                  <a:pt x="78" y="317"/>
                </a:moveTo>
                <a:lnTo>
                  <a:pt x="78" y="317"/>
                </a:lnTo>
                <a:lnTo>
                  <a:pt x="79" y="318"/>
                </a:lnTo>
                <a:lnTo>
                  <a:pt x="79" y="318"/>
                </a:lnTo>
                <a:lnTo>
                  <a:pt x="81" y="314"/>
                </a:lnTo>
                <a:lnTo>
                  <a:pt x="81" y="314"/>
                </a:lnTo>
                <a:lnTo>
                  <a:pt x="79" y="314"/>
                </a:lnTo>
                <a:lnTo>
                  <a:pt x="79" y="314"/>
                </a:lnTo>
                <a:lnTo>
                  <a:pt x="78" y="317"/>
                </a:lnTo>
                <a:lnTo>
                  <a:pt x="78" y="317"/>
                </a:lnTo>
                <a:close/>
                <a:moveTo>
                  <a:pt x="256" y="72"/>
                </a:moveTo>
                <a:lnTo>
                  <a:pt x="256" y="72"/>
                </a:lnTo>
                <a:lnTo>
                  <a:pt x="254" y="69"/>
                </a:lnTo>
                <a:lnTo>
                  <a:pt x="254" y="69"/>
                </a:lnTo>
                <a:lnTo>
                  <a:pt x="250" y="69"/>
                </a:lnTo>
                <a:lnTo>
                  <a:pt x="250" y="69"/>
                </a:lnTo>
                <a:lnTo>
                  <a:pt x="250" y="71"/>
                </a:lnTo>
                <a:lnTo>
                  <a:pt x="250" y="71"/>
                </a:lnTo>
                <a:lnTo>
                  <a:pt x="256" y="72"/>
                </a:lnTo>
                <a:lnTo>
                  <a:pt x="256" y="72"/>
                </a:lnTo>
                <a:close/>
                <a:moveTo>
                  <a:pt x="301" y="61"/>
                </a:moveTo>
                <a:lnTo>
                  <a:pt x="301" y="61"/>
                </a:lnTo>
                <a:lnTo>
                  <a:pt x="304" y="61"/>
                </a:lnTo>
                <a:lnTo>
                  <a:pt x="304" y="61"/>
                </a:lnTo>
                <a:lnTo>
                  <a:pt x="304" y="59"/>
                </a:lnTo>
                <a:lnTo>
                  <a:pt x="304" y="59"/>
                </a:lnTo>
                <a:lnTo>
                  <a:pt x="304" y="57"/>
                </a:lnTo>
                <a:lnTo>
                  <a:pt x="304" y="57"/>
                </a:lnTo>
                <a:lnTo>
                  <a:pt x="302" y="58"/>
                </a:lnTo>
                <a:lnTo>
                  <a:pt x="301" y="61"/>
                </a:lnTo>
                <a:lnTo>
                  <a:pt x="301" y="61"/>
                </a:lnTo>
                <a:close/>
                <a:moveTo>
                  <a:pt x="169" y="247"/>
                </a:moveTo>
                <a:lnTo>
                  <a:pt x="169" y="247"/>
                </a:lnTo>
                <a:lnTo>
                  <a:pt x="167" y="244"/>
                </a:lnTo>
                <a:lnTo>
                  <a:pt x="167" y="244"/>
                </a:lnTo>
                <a:lnTo>
                  <a:pt x="166" y="243"/>
                </a:lnTo>
                <a:lnTo>
                  <a:pt x="166" y="243"/>
                </a:lnTo>
                <a:lnTo>
                  <a:pt x="166" y="244"/>
                </a:lnTo>
                <a:lnTo>
                  <a:pt x="166" y="244"/>
                </a:lnTo>
                <a:lnTo>
                  <a:pt x="166" y="246"/>
                </a:lnTo>
                <a:lnTo>
                  <a:pt x="166" y="246"/>
                </a:lnTo>
                <a:lnTo>
                  <a:pt x="166" y="247"/>
                </a:lnTo>
                <a:lnTo>
                  <a:pt x="169" y="247"/>
                </a:lnTo>
                <a:lnTo>
                  <a:pt x="169" y="247"/>
                </a:lnTo>
                <a:close/>
                <a:moveTo>
                  <a:pt x="292" y="48"/>
                </a:moveTo>
                <a:lnTo>
                  <a:pt x="292" y="48"/>
                </a:lnTo>
                <a:lnTo>
                  <a:pt x="292" y="48"/>
                </a:lnTo>
                <a:lnTo>
                  <a:pt x="292" y="48"/>
                </a:lnTo>
                <a:lnTo>
                  <a:pt x="288" y="51"/>
                </a:lnTo>
                <a:lnTo>
                  <a:pt x="288" y="51"/>
                </a:lnTo>
                <a:lnTo>
                  <a:pt x="290" y="52"/>
                </a:lnTo>
                <a:lnTo>
                  <a:pt x="290" y="52"/>
                </a:lnTo>
                <a:lnTo>
                  <a:pt x="292" y="49"/>
                </a:lnTo>
                <a:lnTo>
                  <a:pt x="292" y="49"/>
                </a:lnTo>
                <a:lnTo>
                  <a:pt x="292" y="48"/>
                </a:lnTo>
                <a:lnTo>
                  <a:pt x="292" y="48"/>
                </a:lnTo>
                <a:close/>
                <a:moveTo>
                  <a:pt x="123" y="230"/>
                </a:moveTo>
                <a:lnTo>
                  <a:pt x="123" y="230"/>
                </a:lnTo>
                <a:lnTo>
                  <a:pt x="125" y="227"/>
                </a:lnTo>
                <a:lnTo>
                  <a:pt x="125" y="224"/>
                </a:lnTo>
                <a:lnTo>
                  <a:pt x="125" y="224"/>
                </a:lnTo>
                <a:lnTo>
                  <a:pt x="123" y="227"/>
                </a:lnTo>
                <a:lnTo>
                  <a:pt x="123" y="230"/>
                </a:lnTo>
                <a:lnTo>
                  <a:pt x="123" y="230"/>
                </a:lnTo>
                <a:close/>
                <a:moveTo>
                  <a:pt x="236" y="203"/>
                </a:moveTo>
                <a:lnTo>
                  <a:pt x="236" y="203"/>
                </a:lnTo>
                <a:lnTo>
                  <a:pt x="238" y="199"/>
                </a:lnTo>
                <a:lnTo>
                  <a:pt x="238" y="199"/>
                </a:lnTo>
                <a:lnTo>
                  <a:pt x="237" y="199"/>
                </a:lnTo>
                <a:lnTo>
                  <a:pt x="237" y="199"/>
                </a:lnTo>
                <a:lnTo>
                  <a:pt x="236" y="200"/>
                </a:lnTo>
                <a:lnTo>
                  <a:pt x="236" y="203"/>
                </a:lnTo>
                <a:lnTo>
                  <a:pt x="236" y="203"/>
                </a:lnTo>
                <a:close/>
                <a:moveTo>
                  <a:pt x="129" y="236"/>
                </a:moveTo>
                <a:lnTo>
                  <a:pt x="129" y="236"/>
                </a:lnTo>
                <a:lnTo>
                  <a:pt x="132" y="234"/>
                </a:lnTo>
                <a:lnTo>
                  <a:pt x="130" y="231"/>
                </a:lnTo>
                <a:lnTo>
                  <a:pt x="130" y="231"/>
                </a:lnTo>
                <a:lnTo>
                  <a:pt x="129" y="234"/>
                </a:lnTo>
                <a:lnTo>
                  <a:pt x="129" y="236"/>
                </a:lnTo>
                <a:lnTo>
                  <a:pt x="129" y="236"/>
                </a:lnTo>
                <a:close/>
                <a:moveTo>
                  <a:pt x="307" y="32"/>
                </a:moveTo>
                <a:lnTo>
                  <a:pt x="307" y="32"/>
                </a:lnTo>
                <a:lnTo>
                  <a:pt x="307" y="35"/>
                </a:lnTo>
                <a:lnTo>
                  <a:pt x="307" y="35"/>
                </a:lnTo>
                <a:lnTo>
                  <a:pt x="308" y="41"/>
                </a:lnTo>
                <a:lnTo>
                  <a:pt x="308" y="41"/>
                </a:lnTo>
                <a:lnTo>
                  <a:pt x="307" y="32"/>
                </a:lnTo>
                <a:lnTo>
                  <a:pt x="307" y="32"/>
                </a:lnTo>
                <a:close/>
                <a:moveTo>
                  <a:pt x="45" y="332"/>
                </a:moveTo>
                <a:lnTo>
                  <a:pt x="45" y="332"/>
                </a:lnTo>
                <a:lnTo>
                  <a:pt x="44" y="328"/>
                </a:lnTo>
                <a:lnTo>
                  <a:pt x="42" y="327"/>
                </a:lnTo>
                <a:lnTo>
                  <a:pt x="42" y="327"/>
                </a:lnTo>
                <a:lnTo>
                  <a:pt x="42" y="327"/>
                </a:lnTo>
                <a:lnTo>
                  <a:pt x="42" y="327"/>
                </a:lnTo>
                <a:lnTo>
                  <a:pt x="44" y="331"/>
                </a:lnTo>
                <a:lnTo>
                  <a:pt x="44" y="331"/>
                </a:lnTo>
                <a:lnTo>
                  <a:pt x="45" y="332"/>
                </a:lnTo>
                <a:lnTo>
                  <a:pt x="45" y="332"/>
                </a:lnTo>
                <a:close/>
                <a:moveTo>
                  <a:pt x="283" y="71"/>
                </a:moveTo>
                <a:lnTo>
                  <a:pt x="283" y="71"/>
                </a:lnTo>
                <a:lnTo>
                  <a:pt x="285" y="69"/>
                </a:lnTo>
                <a:lnTo>
                  <a:pt x="287" y="67"/>
                </a:lnTo>
                <a:lnTo>
                  <a:pt x="287" y="67"/>
                </a:lnTo>
                <a:lnTo>
                  <a:pt x="284" y="68"/>
                </a:lnTo>
                <a:lnTo>
                  <a:pt x="284" y="68"/>
                </a:lnTo>
                <a:lnTo>
                  <a:pt x="283" y="71"/>
                </a:lnTo>
                <a:lnTo>
                  <a:pt x="283" y="71"/>
                </a:lnTo>
                <a:close/>
                <a:moveTo>
                  <a:pt x="319" y="79"/>
                </a:moveTo>
                <a:lnTo>
                  <a:pt x="319" y="79"/>
                </a:lnTo>
                <a:lnTo>
                  <a:pt x="319" y="84"/>
                </a:lnTo>
                <a:lnTo>
                  <a:pt x="319" y="84"/>
                </a:lnTo>
                <a:lnTo>
                  <a:pt x="321" y="84"/>
                </a:lnTo>
                <a:lnTo>
                  <a:pt x="321" y="84"/>
                </a:lnTo>
                <a:lnTo>
                  <a:pt x="321" y="78"/>
                </a:lnTo>
                <a:lnTo>
                  <a:pt x="321" y="78"/>
                </a:lnTo>
                <a:lnTo>
                  <a:pt x="319" y="79"/>
                </a:lnTo>
                <a:lnTo>
                  <a:pt x="319" y="79"/>
                </a:lnTo>
                <a:close/>
                <a:moveTo>
                  <a:pt x="54" y="310"/>
                </a:moveTo>
                <a:lnTo>
                  <a:pt x="54" y="310"/>
                </a:lnTo>
                <a:lnTo>
                  <a:pt x="52" y="307"/>
                </a:lnTo>
                <a:lnTo>
                  <a:pt x="52" y="307"/>
                </a:lnTo>
                <a:lnTo>
                  <a:pt x="51" y="304"/>
                </a:lnTo>
                <a:lnTo>
                  <a:pt x="51" y="304"/>
                </a:lnTo>
                <a:lnTo>
                  <a:pt x="54" y="311"/>
                </a:lnTo>
                <a:lnTo>
                  <a:pt x="54" y="311"/>
                </a:lnTo>
                <a:lnTo>
                  <a:pt x="54" y="310"/>
                </a:lnTo>
                <a:lnTo>
                  <a:pt x="54" y="310"/>
                </a:lnTo>
                <a:close/>
                <a:moveTo>
                  <a:pt x="207" y="231"/>
                </a:moveTo>
                <a:lnTo>
                  <a:pt x="207" y="231"/>
                </a:lnTo>
                <a:lnTo>
                  <a:pt x="209" y="233"/>
                </a:lnTo>
                <a:lnTo>
                  <a:pt x="209" y="233"/>
                </a:lnTo>
                <a:lnTo>
                  <a:pt x="210" y="231"/>
                </a:lnTo>
                <a:lnTo>
                  <a:pt x="210" y="229"/>
                </a:lnTo>
                <a:lnTo>
                  <a:pt x="210" y="229"/>
                </a:lnTo>
                <a:lnTo>
                  <a:pt x="207" y="231"/>
                </a:lnTo>
                <a:lnTo>
                  <a:pt x="207" y="231"/>
                </a:lnTo>
                <a:close/>
                <a:moveTo>
                  <a:pt x="246" y="157"/>
                </a:moveTo>
                <a:lnTo>
                  <a:pt x="246" y="157"/>
                </a:lnTo>
                <a:lnTo>
                  <a:pt x="243" y="159"/>
                </a:lnTo>
                <a:lnTo>
                  <a:pt x="241" y="162"/>
                </a:lnTo>
                <a:lnTo>
                  <a:pt x="241" y="162"/>
                </a:lnTo>
                <a:lnTo>
                  <a:pt x="243" y="162"/>
                </a:lnTo>
                <a:lnTo>
                  <a:pt x="243" y="162"/>
                </a:lnTo>
                <a:lnTo>
                  <a:pt x="246" y="157"/>
                </a:lnTo>
                <a:lnTo>
                  <a:pt x="246" y="157"/>
                </a:lnTo>
                <a:close/>
                <a:moveTo>
                  <a:pt x="298" y="13"/>
                </a:moveTo>
                <a:lnTo>
                  <a:pt x="298" y="13"/>
                </a:lnTo>
                <a:lnTo>
                  <a:pt x="298" y="13"/>
                </a:lnTo>
                <a:lnTo>
                  <a:pt x="298" y="13"/>
                </a:lnTo>
                <a:lnTo>
                  <a:pt x="302" y="10"/>
                </a:lnTo>
                <a:lnTo>
                  <a:pt x="302" y="10"/>
                </a:lnTo>
                <a:lnTo>
                  <a:pt x="302" y="8"/>
                </a:lnTo>
                <a:lnTo>
                  <a:pt x="302" y="8"/>
                </a:lnTo>
                <a:lnTo>
                  <a:pt x="298" y="13"/>
                </a:lnTo>
                <a:lnTo>
                  <a:pt x="298" y="13"/>
                </a:lnTo>
                <a:close/>
                <a:moveTo>
                  <a:pt x="184" y="238"/>
                </a:moveTo>
                <a:lnTo>
                  <a:pt x="184" y="238"/>
                </a:lnTo>
                <a:lnTo>
                  <a:pt x="187" y="236"/>
                </a:lnTo>
                <a:lnTo>
                  <a:pt x="190" y="234"/>
                </a:lnTo>
                <a:lnTo>
                  <a:pt x="190" y="234"/>
                </a:lnTo>
                <a:lnTo>
                  <a:pt x="187" y="236"/>
                </a:lnTo>
                <a:lnTo>
                  <a:pt x="183" y="237"/>
                </a:lnTo>
                <a:lnTo>
                  <a:pt x="183" y="237"/>
                </a:lnTo>
                <a:lnTo>
                  <a:pt x="184" y="238"/>
                </a:lnTo>
                <a:lnTo>
                  <a:pt x="184" y="238"/>
                </a:lnTo>
                <a:close/>
                <a:moveTo>
                  <a:pt x="258" y="123"/>
                </a:moveTo>
                <a:lnTo>
                  <a:pt x="258" y="123"/>
                </a:lnTo>
                <a:lnTo>
                  <a:pt x="260" y="123"/>
                </a:lnTo>
                <a:lnTo>
                  <a:pt x="260" y="122"/>
                </a:lnTo>
                <a:lnTo>
                  <a:pt x="260" y="122"/>
                </a:lnTo>
                <a:lnTo>
                  <a:pt x="261" y="121"/>
                </a:lnTo>
                <a:lnTo>
                  <a:pt x="261" y="121"/>
                </a:lnTo>
                <a:lnTo>
                  <a:pt x="260" y="121"/>
                </a:lnTo>
                <a:lnTo>
                  <a:pt x="258" y="123"/>
                </a:lnTo>
                <a:lnTo>
                  <a:pt x="258" y="123"/>
                </a:lnTo>
                <a:close/>
                <a:moveTo>
                  <a:pt x="145" y="200"/>
                </a:moveTo>
                <a:lnTo>
                  <a:pt x="145" y="200"/>
                </a:lnTo>
                <a:lnTo>
                  <a:pt x="143" y="200"/>
                </a:lnTo>
                <a:lnTo>
                  <a:pt x="143" y="200"/>
                </a:lnTo>
                <a:lnTo>
                  <a:pt x="145" y="204"/>
                </a:lnTo>
                <a:lnTo>
                  <a:pt x="145" y="204"/>
                </a:lnTo>
                <a:lnTo>
                  <a:pt x="145" y="204"/>
                </a:lnTo>
                <a:lnTo>
                  <a:pt x="145" y="204"/>
                </a:lnTo>
                <a:lnTo>
                  <a:pt x="145" y="200"/>
                </a:lnTo>
                <a:lnTo>
                  <a:pt x="145" y="200"/>
                </a:lnTo>
                <a:close/>
                <a:moveTo>
                  <a:pt x="278" y="78"/>
                </a:moveTo>
                <a:lnTo>
                  <a:pt x="278" y="78"/>
                </a:lnTo>
                <a:lnTo>
                  <a:pt x="275" y="79"/>
                </a:lnTo>
                <a:lnTo>
                  <a:pt x="275" y="79"/>
                </a:lnTo>
                <a:lnTo>
                  <a:pt x="278" y="81"/>
                </a:lnTo>
                <a:lnTo>
                  <a:pt x="278" y="81"/>
                </a:lnTo>
                <a:lnTo>
                  <a:pt x="278" y="78"/>
                </a:lnTo>
                <a:lnTo>
                  <a:pt x="278" y="78"/>
                </a:lnTo>
                <a:close/>
                <a:moveTo>
                  <a:pt x="207" y="213"/>
                </a:moveTo>
                <a:lnTo>
                  <a:pt x="207" y="213"/>
                </a:lnTo>
                <a:lnTo>
                  <a:pt x="204" y="214"/>
                </a:lnTo>
                <a:lnTo>
                  <a:pt x="204" y="214"/>
                </a:lnTo>
                <a:lnTo>
                  <a:pt x="206" y="216"/>
                </a:lnTo>
                <a:lnTo>
                  <a:pt x="206" y="216"/>
                </a:lnTo>
                <a:lnTo>
                  <a:pt x="207" y="216"/>
                </a:lnTo>
                <a:lnTo>
                  <a:pt x="207" y="216"/>
                </a:lnTo>
                <a:lnTo>
                  <a:pt x="207" y="213"/>
                </a:lnTo>
                <a:lnTo>
                  <a:pt x="207" y="213"/>
                </a:lnTo>
                <a:close/>
                <a:moveTo>
                  <a:pt x="105" y="213"/>
                </a:moveTo>
                <a:lnTo>
                  <a:pt x="105" y="213"/>
                </a:lnTo>
                <a:lnTo>
                  <a:pt x="109" y="210"/>
                </a:lnTo>
                <a:lnTo>
                  <a:pt x="109" y="210"/>
                </a:lnTo>
                <a:lnTo>
                  <a:pt x="109" y="209"/>
                </a:lnTo>
                <a:lnTo>
                  <a:pt x="109" y="209"/>
                </a:lnTo>
                <a:lnTo>
                  <a:pt x="109" y="209"/>
                </a:lnTo>
                <a:lnTo>
                  <a:pt x="109" y="209"/>
                </a:lnTo>
                <a:lnTo>
                  <a:pt x="105" y="211"/>
                </a:lnTo>
                <a:lnTo>
                  <a:pt x="105" y="211"/>
                </a:lnTo>
                <a:lnTo>
                  <a:pt x="105" y="213"/>
                </a:lnTo>
                <a:lnTo>
                  <a:pt x="105" y="213"/>
                </a:lnTo>
                <a:lnTo>
                  <a:pt x="105" y="213"/>
                </a:lnTo>
                <a:close/>
                <a:moveTo>
                  <a:pt x="237" y="159"/>
                </a:moveTo>
                <a:lnTo>
                  <a:pt x="237" y="159"/>
                </a:lnTo>
                <a:lnTo>
                  <a:pt x="240" y="157"/>
                </a:lnTo>
                <a:lnTo>
                  <a:pt x="241" y="156"/>
                </a:lnTo>
                <a:lnTo>
                  <a:pt x="241" y="156"/>
                </a:lnTo>
                <a:lnTo>
                  <a:pt x="238" y="156"/>
                </a:lnTo>
                <a:lnTo>
                  <a:pt x="237" y="159"/>
                </a:lnTo>
                <a:lnTo>
                  <a:pt x="237" y="159"/>
                </a:lnTo>
                <a:close/>
                <a:moveTo>
                  <a:pt x="254" y="132"/>
                </a:moveTo>
                <a:lnTo>
                  <a:pt x="254" y="132"/>
                </a:lnTo>
                <a:lnTo>
                  <a:pt x="257" y="132"/>
                </a:lnTo>
                <a:lnTo>
                  <a:pt x="257" y="129"/>
                </a:lnTo>
                <a:lnTo>
                  <a:pt x="257" y="129"/>
                </a:lnTo>
                <a:lnTo>
                  <a:pt x="256" y="130"/>
                </a:lnTo>
                <a:lnTo>
                  <a:pt x="254" y="132"/>
                </a:lnTo>
                <a:lnTo>
                  <a:pt x="254" y="132"/>
                </a:lnTo>
                <a:close/>
                <a:moveTo>
                  <a:pt x="254" y="51"/>
                </a:moveTo>
                <a:lnTo>
                  <a:pt x="254" y="51"/>
                </a:lnTo>
                <a:lnTo>
                  <a:pt x="257" y="49"/>
                </a:lnTo>
                <a:lnTo>
                  <a:pt x="260" y="48"/>
                </a:lnTo>
                <a:lnTo>
                  <a:pt x="260" y="48"/>
                </a:lnTo>
                <a:lnTo>
                  <a:pt x="258" y="48"/>
                </a:lnTo>
                <a:lnTo>
                  <a:pt x="258" y="48"/>
                </a:lnTo>
                <a:lnTo>
                  <a:pt x="254" y="51"/>
                </a:lnTo>
                <a:lnTo>
                  <a:pt x="254" y="51"/>
                </a:lnTo>
                <a:close/>
                <a:moveTo>
                  <a:pt x="219" y="79"/>
                </a:moveTo>
                <a:lnTo>
                  <a:pt x="219" y="79"/>
                </a:lnTo>
                <a:lnTo>
                  <a:pt x="227" y="82"/>
                </a:lnTo>
                <a:lnTo>
                  <a:pt x="227" y="82"/>
                </a:lnTo>
                <a:lnTo>
                  <a:pt x="219" y="79"/>
                </a:lnTo>
                <a:lnTo>
                  <a:pt x="219" y="79"/>
                </a:lnTo>
                <a:close/>
                <a:moveTo>
                  <a:pt x="265" y="54"/>
                </a:moveTo>
                <a:lnTo>
                  <a:pt x="265" y="54"/>
                </a:lnTo>
                <a:lnTo>
                  <a:pt x="267" y="52"/>
                </a:lnTo>
                <a:lnTo>
                  <a:pt x="267" y="52"/>
                </a:lnTo>
                <a:lnTo>
                  <a:pt x="270" y="48"/>
                </a:lnTo>
                <a:lnTo>
                  <a:pt x="270" y="48"/>
                </a:lnTo>
                <a:lnTo>
                  <a:pt x="270" y="48"/>
                </a:lnTo>
                <a:lnTo>
                  <a:pt x="270" y="48"/>
                </a:lnTo>
                <a:lnTo>
                  <a:pt x="270" y="48"/>
                </a:lnTo>
                <a:lnTo>
                  <a:pt x="270" y="48"/>
                </a:lnTo>
                <a:lnTo>
                  <a:pt x="265" y="54"/>
                </a:lnTo>
                <a:lnTo>
                  <a:pt x="265" y="54"/>
                </a:lnTo>
                <a:close/>
                <a:moveTo>
                  <a:pt x="68" y="246"/>
                </a:moveTo>
                <a:lnTo>
                  <a:pt x="68" y="246"/>
                </a:lnTo>
                <a:lnTo>
                  <a:pt x="71" y="240"/>
                </a:lnTo>
                <a:lnTo>
                  <a:pt x="71" y="240"/>
                </a:lnTo>
                <a:lnTo>
                  <a:pt x="71" y="238"/>
                </a:lnTo>
                <a:lnTo>
                  <a:pt x="71" y="238"/>
                </a:lnTo>
                <a:lnTo>
                  <a:pt x="69" y="243"/>
                </a:lnTo>
                <a:lnTo>
                  <a:pt x="68" y="246"/>
                </a:lnTo>
                <a:lnTo>
                  <a:pt x="68" y="246"/>
                </a:lnTo>
                <a:close/>
                <a:moveTo>
                  <a:pt x="122" y="234"/>
                </a:moveTo>
                <a:lnTo>
                  <a:pt x="122" y="234"/>
                </a:lnTo>
                <a:lnTo>
                  <a:pt x="122" y="236"/>
                </a:lnTo>
                <a:lnTo>
                  <a:pt x="121" y="238"/>
                </a:lnTo>
                <a:lnTo>
                  <a:pt x="121" y="238"/>
                </a:lnTo>
                <a:lnTo>
                  <a:pt x="122" y="236"/>
                </a:lnTo>
                <a:lnTo>
                  <a:pt x="122" y="234"/>
                </a:lnTo>
                <a:lnTo>
                  <a:pt x="122" y="234"/>
                </a:lnTo>
                <a:close/>
                <a:moveTo>
                  <a:pt x="142" y="183"/>
                </a:moveTo>
                <a:lnTo>
                  <a:pt x="142" y="183"/>
                </a:lnTo>
                <a:lnTo>
                  <a:pt x="140" y="179"/>
                </a:lnTo>
                <a:lnTo>
                  <a:pt x="139" y="176"/>
                </a:lnTo>
                <a:lnTo>
                  <a:pt x="139" y="176"/>
                </a:lnTo>
                <a:lnTo>
                  <a:pt x="140" y="179"/>
                </a:lnTo>
                <a:lnTo>
                  <a:pt x="142" y="183"/>
                </a:lnTo>
                <a:lnTo>
                  <a:pt x="142" y="183"/>
                </a:lnTo>
                <a:close/>
                <a:moveTo>
                  <a:pt x="217" y="216"/>
                </a:moveTo>
                <a:lnTo>
                  <a:pt x="217" y="216"/>
                </a:lnTo>
                <a:lnTo>
                  <a:pt x="214" y="219"/>
                </a:lnTo>
                <a:lnTo>
                  <a:pt x="214" y="219"/>
                </a:lnTo>
                <a:lnTo>
                  <a:pt x="214" y="220"/>
                </a:lnTo>
                <a:lnTo>
                  <a:pt x="214" y="220"/>
                </a:lnTo>
                <a:lnTo>
                  <a:pt x="214" y="220"/>
                </a:lnTo>
                <a:lnTo>
                  <a:pt x="216" y="219"/>
                </a:lnTo>
                <a:lnTo>
                  <a:pt x="217" y="216"/>
                </a:lnTo>
                <a:lnTo>
                  <a:pt x="217" y="216"/>
                </a:lnTo>
                <a:close/>
                <a:moveTo>
                  <a:pt x="267" y="74"/>
                </a:moveTo>
                <a:lnTo>
                  <a:pt x="267" y="74"/>
                </a:lnTo>
                <a:lnTo>
                  <a:pt x="268" y="75"/>
                </a:lnTo>
                <a:lnTo>
                  <a:pt x="268" y="75"/>
                </a:lnTo>
                <a:lnTo>
                  <a:pt x="270" y="76"/>
                </a:lnTo>
                <a:lnTo>
                  <a:pt x="270" y="76"/>
                </a:lnTo>
                <a:lnTo>
                  <a:pt x="271" y="76"/>
                </a:lnTo>
                <a:lnTo>
                  <a:pt x="271" y="76"/>
                </a:lnTo>
                <a:lnTo>
                  <a:pt x="268" y="72"/>
                </a:lnTo>
                <a:lnTo>
                  <a:pt x="268" y="72"/>
                </a:lnTo>
                <a:lnTo>
                  <a:pt x="267" y="74"/>
                </a:lnTo>
                <a:lnTo>
                  <a:pt x="267" y="74"/>
                </a:lnTo>
                <a:close/>
                <a:moveTo>
                  <a:pt x="281" y="98"/>
                </a:moveTo>
                <a:lnTo>
                  <a:pt x="281" y="98"/>
                </a:lnTo>
                <a:lnTo>
                  <a:pt x="278" y="99"/>
                </a:lnTo>
                <a:lnTo>
                  <a:pt x="278" y="99"/>
                </a:lnTo>
                <a:lnTo>
                  <a:pt x="277" y="101"/>
                </a:lnTo>
                <a:lnTo>
                  <a:pt x="277" y="101"/>
                </a:lnTo>
                <a:lnTo>
                  <a:pt x="280" y="99"/>
                </a:lnTo>
                <a:lnTo>
                  <a:pt x="280" y="99"/>
                </a:lnTo>
                <a:lnTo>
                  <a:pt x="281" y="99"/>
                </a:lnTo>
                <a:lnTo>
                  <a:pt x="281" y="98"/>
                </a:lnTo>
                <a:lnTo>
                  <a:pt x="281" y="98"/>
                </a:lnTo>
                <a:close/>
                <a:moveTo>
                  <a:pt x="224" y="206"/>
                </a:moveTo>
                <a:lnTo>
                  <a:pt x="224" y="206"/>
                </a:lnTo>
                <a:lnTo>
                  <a:pt x="224" y="206"/>
                </a:lnTo>
                <a:lnTo>
                  <a:pt x="224" y="206"/>
                </a:lnTo>
                <a:lnTo>
                  <a:pt x="220" y="210"/>
                </a:lnTo>
                <a:lnTo>
                  <a:pt x="220" y="210"/>
                </a:lnTo>
                <a:lnTo>
                  <a:pt x="221" y="210"/>
                </a:lnTo>
                <a:lnTo>
                  <a:pt x="221" y="210"/>
                </a:lnTo>
                <a:lnTo>
                  <a:pt x="224" y="206"/>
                </a:lnTo>
                <a:lnTo>
                  <a:pt x="224" y="206"/>
                </a:lnTo>
                <a:close/>
                <a:moveTo>
                  <a:pt x="312" y="68"/>
                </a:moveTo>
                <a:lnTo>
                  <a:pt x="312" y="68"/>
                </a:lnTo>
                <a:lnTo>
                  <a:pt x="312" y="67"/>
                </a:lnTo>
                <a:lnTo>
                  <a:pt x="312" y="67"/>
                </a:lnTo>
                <a:lnTo>
                  <a:pt x="312" y="65"/>
                </a:lnTo>
                <a:lnTo>
                  <a:pt x="312" y="65"/>
                </a:lnTo>
                <a:lnTo>
                  <a:pt x="311" y="68"/>
                </a:lnTo>
                <a:lnTo>
                  <a:pt x="311" y="68"/>
                </a:lnTo>
                <a:lnTo>
                  <a:pt x="312" y="68"/>
                </a:lnTo>
                <a:lnTo>
                  <a:pt x="312" y="68"/>
                </a:lnTo>
                <a:close/>
                <a:moveTo>
                  <a:pt x="180" y="251"/>
                </a:moveTo>
                <a:lnTo>
                  <a:pt x="180" y="251"/>
                </a:lnTo>
                <a:lnTo>
                  <a:pt x="184" y="250"/>
                </a:lnTo>
                <a:lnTo>
                  <a:pt x="184" y="250"/>
                </a:lnTo>
                <a:lnTo>
                  <a:pt x="184" y="250"/>
                </a:lnTo>
                <a:lnTo>
                  <a:pt x="184" y="250"/>
                </a:lnTo>
                <a:lnTo>
                  <a:pt x="184" y="248"/>
                </a:lnTo>
                <a:lnTo>
                  <a:pt x="184" y="248"/>
                </a:lnTo>
                <a:lnTo>
                  <a:pt x="180" y="251"/>
                </a:lnTo>
                <a:lnTo>
                  <a:pt x="180" y="251"/>
                </a:lnTo>
                <a:close/>
                <a:moveTo>
                  <a:pt x="268" y="41"/>
                </a:moveTo>
                <a:lnTo>
                  <a:pt x="268" y="41"/>
                </a:lnTo>
                <a:lnTo>
                  <a:pt x="265" y="42"/>
                </a:lnTo>
                <a:lnTo>
                  <a:pt x="264" y="44"/>
                </a:lnTo>
                <a:lnTo>
                  <a:pt x="264" y="44"/>
                </a:lnTo>
                <a:lnTo>
                  <a:pt x="267" y="42"/>
                </a:lnTo>
                <a:lnTo>
                  <a:pt x="268" y="41"/>
                </a:lnTo>
                <a:lnTo>
                  <a:pt x="268" y="41"/>
                </a:lnTo>
                <a:close/>
                <a:moveTo>
                  <a:pt x="304" y="92"/>
                </a:moveTo>
                <a:lnTo>
                  <a:pt x="304" y="92"/>
                </a:lnTo>
                <a:lnTo>
                  <a:pt x="300" y="91"/>
                </a:lnTo>
                <a:lnTo>
                  <a:pt x="300" y="91"/>
                </a:lnTo>
                <a:lnTo>
                  <a:pt x="300" y="91"/>
                </a:lnTo>
                <a:lnTo>
                  <a:pt x="300" y="91"/>
                </a:lnTo>
                <a:lnTo>
                  <a:pt x="304" y="92"/>
                </a:lnTo>
                <a:lnTo>
                  <a:pt x="304" y="92"/>
                </a:lnTo>
                <a:lnTo>
                  <a:pt x="304" y="92"/>
                </a:lnTo>
                <a:lnTo>
                  <a:pt x="304" y="92"/>
                </a:lnTo>
                <a:close/>
                <a:moveTo>
                  <a:pt x="324" y="98"/>
                </a:moveTo>
                <a:lnTo>
                  <a:pt x="324" y="98"/>
                </a:lnTo>
                <a:lnTo>
                  <a:pt x="322" y="96"/>
                </a:lnTo>
                <a:lnTo>
                  <a:pt x="322" y="96"/>
                </a:lnTo>
                <a:lnTo>
                  <a:pt x="318" y="95"/>
                </a:lnTo>
                <a:lnTo>
                  <a:pt x="318" y="95"/>
                </a:lnTo>
                <a:lnTo>
                  <a:pt x="317" y="95"/>
                </a:lnTo>
                <a:lnTo>
                  <a:pt x="317" y="95"/>
                </a:lnTo>
                <a:lnTo>
                  <a:pt x="317" y="95"/>
                </a:lnTo>
                <a:lnTo>
                  <a:pt x="317" y="95"/>
                </a:lnTo>
                <a:lnTo>
                  <a:pt x="324" y="98"/>
                </a:lnTo>
                <a:lnTo>
                  <a:pt x="324" y="98"/>
                </a:lnTo>
                <a:close/>
                <a:moveTo>
                  <a:pt x="302" y="112"/>
                </a:moveTo>
                <a:lnTo>
                  <a:pt x="302" y="112"/>
                </a:lnTo>
                <a:lnTo>
                  <a:pt x="298" y="111"/>
                </a:lnTo>
                <a:lnTo>
                  <a:pt x="294" y="111"/>
                </a:lnTo>
                <a:lnTo>
                  <a:pt x="294" y="111"/>
                </a:lnTo>
                <a:lnTo>
                  <a:pt x="302" y="112"/>
                </a:lnTo>
                <a:lnTo>
                  <a:pt x="302" y="112"/>
                </a:lnTo>
                <a:close/>
                <a:moveTo>
                  <a:pt x="76" y="227"/>
                </a:moveTo>
                <a:lnTo>
                  <a:pt x="76" y="227"/>
                </a:lnTo>
                <a:lnTo>
                  <a:pt x="75" y="227"/>
                </a:lnTo>
                <a:lnTo>
                  <a:pt x="75" y="227"/>
                </a:lnTo>
                <a:lnTo>
                  <a:pt x="74" y="231"/>
                </a:lnTo>
                <a:lnTo>
                  <a:pt x="74" y="231"/>
                </a:lnTo>
                <a:lnTo>
                  <a:pt x="74" y="231"/>
                </a:lnTo>
                <a:lnTo>
                  <a:pt x="74" y="231"/>
                </a:lnTo>
                <a:lnTo>
                  <a:pt x="75" y="230"/>
                </a:lnTo>
                <a:lnTo>
                  <a:pt x="76" y="229"/>
                </a:lnTo>
                <a:lnTo>
                  <a:pt x="76" y="229"/>
                </a:lnTo>
                <a:lnTo>
                  <a:pt x="76" y="227"/>
                </a:lnTo>
                <a:lnTo>
                  <a:pt x="76" y="227"/>
                </a:lnTo>
                <a:close/>
                <a:moveTo>
                  <a:pt x="128" y="210"/>
                </a:moveTo>
                <a:lnTo>
                  <a:pt x="128" y="210"/>
                </a:lnTo>
                <a:lnTo>
                  <a:pt x="128" y="206"/>
                </a:lnTo>
                <a:lnTo>
                  <a:pt x="128" y="206"/>
                </a:lnTo>
                <a:lnTo>
                  <a:pt x="126" y="207"/>
                </a:lnTo>
                <a:lnTo>
                  <a:pt x="126" y="207"/>
                </a:lnTo>
                <a:lnTo>
                  <a:pt x="126" y="209"/>
                </a:lnTo>
                <a:lnTo>
                  <a:pt x="126" y="209"/>
                </a:lnTo>
                <a:lnTo>
                  <a:pt x="128" y="210"/>
                </a:lnTo>
                <a:lnTo>
                  <a:pt x="128" y="210"/>
                </a:lnTo>
                <a:close/>
                <a:moveTo>
                  <a:pt x="27" y="359"/>
                </a:moveTo>
                <a:lnTo>
                  <a:pt x="27" y="359"/>
                </a:lnTo>
                <a:lnTo>
                  <a:pt x="18" y="356"/>
                </a:lnTo>
                <a:lnTo>
                  <a:pt x="18" y="356"/>
                </a:lnTo>
                <a:lnTo>
                  <a:pt x="22" y="358"/>
                </a:lnTo>
                <a:lnTo>
                  <a:pt x="27" y="359"/>
                </a:lnTo>
                <a:lnTo>
                  <a:pt x="27" y="359"/>
                </a:lnTo>
                <a:close/>
                <a:moveTo>
                  <a:pt x="209" y="209"/>
                </a:moveTo>
                <a:lnTo>
                  <a:pt x="209" y="209"/>
                </a:lnTo>
                <a:lnTo>
                  <a:pt x="206" y="210"/>
                </a:lnTo>
                <a:lnTo>
                  <a:pt x="204" y="211"/>
                </a:lnTo>
                <a:lnTo>
                  <a:pt x="204" y="211"/>
                </a:lnTo>
                <a:lnTo>
                  <a:pt x="207" y="210"/>
                </a:lnTo>
                <a:lnTo>
                  <a:pt x="209" y="209"/>
                </a:lnTo>
                <a:lnTo>
                  <a:pt x="209" y="209"/>
                </a:lnTo>
                <a:close/>
                <a:moveTo>
                  <a:pt x="103" y="214"/>
                </a:moveTo>
                <a:lnTo>
                  <a:pt x="103" y="214"/>
                </a:lnTo>
                <a:lnTo>
                  <a:pt x="102" y="216"/>
                </a:lnTo>
                <a:lnTo>
                  <a:pt x="102" y="216"/>
                </a:lnTo>
                <a:lnTo>
                  <a:pt x="102" y="217"/>
                </a:lnTo>
                <a:lnTo>
                  <a:pt x="102" y="217"/>
                </a:lnTo>
                <a:lnTo>
                  <a:pt x="103" y="216"/>
                </a:lnTo>
                <a:lnTo>
                  <a:pt x="103" y="216"/>
                </a:lnTo>
                <a:lnTo>
                  <a:pt x="103" y="216"/>
                </a:lnTo>
                <a:lnTo>
                  <a:pt x="103" y="214"/>
                </a:lnTo>
                <a:lnTo>
                  <a:pt x="103" y="214"/>
                </a:lnTo>
                <a:close/>
                <a:moveTo>
                  <a:pt x="314" y="76"/>
                </a:moveTo>
                <a:lnTo>
                  <a:pt x="314" y="76"/>
                </a:lnTo>
                <a:lnTo>
                  <a:pt x="315" y="75"/>
                </a:lnTo>
                <a:lnTo>
                  <a:pt x="314" y="74"/>
                </a:lnTo>
                <a:lnTo>
                  <a:pt x="314" y="74"/>
                </a:lnTo>
                <a:lnTo>
                  <a:pt x="314" y="75"/>
                </a:lnTo>
                <a:lnTo>
                  <a:pt x="314" y="76"/>
                </a:lnTo>
                <a:lnTo>
                  <a:pt x="314" y="76"/>
                </a:lnTo>
                <a:close/>
                <a:moveTo>
                  <a:pt x="86" y="346"/>
                </a:moveTo>
                <a:lnTo>
                  <a:pt x="86" y="346"/>
                </a:lnTo>
                <a:lnTo>
                  <a:pt x="89" y="346"/>
                </a:lnTo>
                <a:lnTo>
                  <a:pt x="89" y="346"/>
                </a:lnTo>
                <a:lnTo>
                  <a:pt x="91" y="344"/>
                </a:lnTo>
                <a:lnTo>
                  <a:pt x="91" y="344"/>
                </a:lnTo>
                <a:lnTo>
                  <a:pt x="86" y="346"/>
                </a:lnTo>
                <a:lnTo>
                  <a:pt x="86" y="346"/>
                </a:lnTo>
                <a:close/>
                <a:moveTo>
                  <a:pt x="102" y="248"/>
                </a:moveTo>
                <a:lnTo>
                  <a:pt x="102" y="248"/>
                </a:lnTo>
                <a:lnTo>
                  <a:pt x="102" y="247"/>
                </a:lnTo>
                <a:lnTo>
                  <a:pt x="102" y="244"/>
                </a:lnTo>
                <a:lnTo>
                  <a:pt x="102" y="244"/>
                </a:lnTo>
                <a:lnTo>
                  <a:pt x="102" y="247"/>
                </a:lnTo>
                <a:lnTo>
                  <a:pt x="102" y="248"/>
                </a:lnTo>
                <a:lnTo>
                  <a:pt x="102" y="248"/>
                </a:lnTo>
                <a:close/>
                <a:moveTo>
                  <a:pt x="102" y="230"/>
                </a:moveTo>
                <a:lnTo>
                  <a:pt x="102" y="230"/>
                </a:lnTo>
                <a:lnTo>
                  <a:pt x="101" y="231"/>
                </a:lnTo>
                <a:lnTo>
                  <a:pt x="101" y="233"/>
                </a:lnTo>
                <a:lnTo>
                  <a:pt x="101" y="233"/>
                </a:lnTo>
                <a:lnTo>
                  <a:pt x="102" y="231"/>
                </a:lnTo>
                <a:lnTo>
                  <a:pt x="102" y="230"/>
                </a:lnTo>
                <a:lnTo>
                  <a:pt x="102" y="230"/>
                </a:lnTo>
                <a:close/>
                <a:moveTo>
                  <a:pt x="298" y="82"/>
                </a:moveTo>
                <a:lnTo>
                  <a:pt x="298" y="82"/>
                </a:lnTo>
                <a:lnTo>
                  <a:pt x="295" y="84"/>
                </a:lnTo>
                <a:lnTo>
                  <a:pt x="295" y="84"/>
                </a:lnTo>
                <a:lnTo>
                  <a:pt x="292" y="84"/>
                </a:lnTo>
                <a:lnTo>
                  <a:pt x="292" y="84"/>
                </a:lnTo>
                <a:lnTo>
                  <a:pt x="294" y="84"/>
                </a:lnTo>
                <a:lnTo>
                  <a:pt x="294" y="84"/>
                </a:lnTo>
                <a:lnTo>
                  <a:pt x="297" y="84"/>
                </a:lnTo>
                <a:lnTo>
                  <a:pt x="297" y="84"/>
                </a:lnTo>
                <a:lnTo>
                  <a:pt x="297" y="84"/>
                </a:lnTo>
                <a:lnTo>
                  <a:pt x="298" y="82"/>
                </a:lnTo>
                <a:lnTo>
                  <a:pt x="298" y="82"/>
                </a:lnTo>
                <a:close/>
                <a:moveTo>
                  <a:pt x="65" y="302"/>
                </a:moveTo>
                <a:lnTo>
                  <a:pt x="65" y="302"/>
                </a:lnTo>
                <a:lnTo>
                  <a:pt x="65" y="301"/>
                </a:lnTo>
                <a:lnTo>
                  <a:pt x="64" y="300"/>
                </a:lnTo>
                <a:lnTo>
                  <a:pt x="64" y="300"/>
                </a:lnTo>
                <a:lnTo>
                  <a:pt x="64" y="302"/>
                </a:lnTo>
                <a:lnTo>
                  <a:pt x="64" y="302"/>
                </a:lnTo>
                <a:lnTo>
                  <a:pt x="65" y="302"/>
                </a:lnTo>
                <a:lnTo>
                  <a:pt x="65" y="302"/>
                </a:lnTo>
                <a:close/>
                <a:moveTo>
                  <a:pt x="224" y="184"/>
                </a:moveTo>
                <a:lnTo>
                  <a:pt x="224" y="184"/>
                </a:lnTo>
                <a:lnTo>
                  <a:pt x="227" y="183"/>
                </a:lnTo>
                <a:lnTo>
                  <a:pt x="227" y="182"/>
                </a:lnTo>
                <a:lnTo>
                  <a:pt x="227" y="182"/>
                </a:lnTo>
                <a:lnTo>
                  <a:pt x="226" y="183"/>
                </a:lnTo>
                <a:lnTo>
                  <a:pt x="224" y="184"/>
                </a:lnTo>
                <a:lnTo>
                  <a:pt x="224" y="184"/>
                </a:lnTo>
                <a:close/>
                <a:moveTo>
                  <a:pt x="47" y="327"/>
                </a:moveTo>
                <a:lnTo>
                  <a:pt x="47" y="327"/>
                </a:lnTo>
                <a:lnTo>
                  <a:pt x="48" y="329"/>
                </a:lnTo>
                <a:lnTo>
                  <a:pt x="48" y="331"/>
                </a:lnTo>
                <a:lnTo>
                  <a:pt x="48" y="331"/>
                </a:lnTo>
                <a:lnTo>
                  <a:pt x="48" y="328"/>
                </a:lnTo>
                <a:lnTo>
                  <a:pt x="47" y="327"/>
                </a:lnTo>
                <a:lnTo>
                  <a:pt x="47" y="327"/>
                </a:lnTo>
                <a:close/>
                <a:moveTo>
                  <a:pt x="314" y="84"/>
                </a:moveTo>
                <a:lnTo>
                  <a:pt x="314" y="84"/>
                </a:lnTo>
                <a:lnTo>
                  <a:pt x="311" y="85"/>
                </a:lnTo>
                <a:lnTo>
                  <a:pt x="311" y="85"/>
                </a:lnTo>
                <a:lnTo>
                  <a:pt x="312" y="85"/>
                </a:lnTo>
                <a:lnTo>
                  <a:pt x="314" y="85"/>
                </a:lnTo>
                <a:lnTo>
                  <a:pt x="314" y="85"/>
                </a:lnTo>
                <a:lnTo>
                  <a:pt x="314" y="84"/>
                </a:lnTo>
                <a:lnTo>
                  <a:pt x="314" y="84"/>
                </a:lnTo>
                <a:close/>
                <a:moveTo>
                  <a:pt x="76" y="334"/>
                </a:moveTo>
                <a:lnTo>
                  <a:pt x="76" y="334"/>
                </a:lnTo>
                <a:lnTo>
                  <a:pt x="76" y="332"/>
                </a:lnTo>
                <a:lnTo>
                  <a:pt x="76" y="332"/>
                </a:lnTo>
                <a:lnTo>
                  <a:pt x="75" y="332"/>
                </a:lnTo>
                <a:lnTo>
                  <a:pt x="75" y="332"/>
                </a:lnTo>
                <a:lnTo>
                  <a:pt x="74" y="332"/>
                </a:lnTo>
                <a:lnTo>
                  <a:pt x="74" y="332"/>
                </a:lnTo>
                <a:lnTo>
                  <a:pt x="74" y="332"/>
                </a:lnTo>
                <a:lnTo>
                  <a:pt x="74" y="332"/>
                </a:lnTo>
                <a:lnTo>
                  <a:pt x="76" y="334"/>
                </a:lnTo>
                <a:lnTo>
                  <a:pt x="76" y="334"/>
                </a:lnTo>
                <a:close/>
                <a:moveTo>
                  <a:pt x="219" y="194"/>
                </a:moveTo>
                <a:lnTo>
                  <a:pt x="219" y="194"/>
                </a:lnTo>
                <a:lnTo>
                  <a:pt x="220" y="194"/>
                </a:lnTo>
                <a:lnTo>
                  <a:pt x="221" y="192"/>
                </a:lnTo>
                <a:lnTo>
                  <a:pt x="221" y="192"/>
                </a:lnTo>
                <a:lnTo>
                  <a:pt x="220" y="193"/>
                </a:lnTo>
                <a:lnTo>
                  <a:pt x="219" y="194"/>
                </a:lnTo>
                <a:lnTo>
                  <a:pt x="219" y="194"/>
                </a:lnTo>
                <a:close/>
                <a:moveTo>
                  <a:pt x="81" y="283"/>
                </a:moveTo>
                <a:lnTo>
                  <a:pt x="81" y="283"/>
                </a:lnTo>
                <a:lnTo>
                  <a:pt x="82" y="287"/>
                </a:lnTo>
                <a:lnTo>
                  <a:pt x="82" y="287"/>
                </a:lnTo>
                <a:lnTo>
                  <a:pt x="84" y="285"/>
                </a:lnTo>
                <a:lnTo>
                  <a:pt x="82" y="285"/>
                </a:lnTo>
                <a:lnTo>
                  <a:pt x="82" y="285"/>
                </a:lnTo>
                <a:lnTo>
                  <a:pt x="81" y="283"/>
                </a:lnTo>
                <a:lnTo>
                  <a:pt x="81" y="283"/>
                </a:lnTo>
                <a:close/>
                <a:moveTo>
                  <a:pt x="177" y="251"/>
                </a:moveTo>
                <a:lnTo>
                  <a:pt x="177" y="251"/>
                </a:lnTo>
                <a:lnTo>
                  <a:pt x="173" y="251"/>
                </a:lnTo>
                <a:lnTo>
                  <a:pt x="173" y="251"/>
                </a:lnTo>
                <a:lnTo>
                  <a:pt x="175" y="253"/>
                </a:lnTo>
                <a:lnTo>
                  <a:pt x="176" y="251"/>
                </a:lnTo>
                <a:lnTo>
                  <a:pt x="176" y="251"/>
                </a:lnTo>
                <a:lnTo>
                  <a:pt x="177" y="251"/>
                </a:lnTo>
                <a:lnTo>
                  <a:pt x="177" y="251"/>
                </a:lnTo>
                <a:close/>
                <a:moveTo>
                  <a:pt x="115" y="213"/>
                </a:moveTo>
                <a:lnTo>
                  <a:pt x="115" y="213"/>
                </a:lnTo>
                <a:lnTo>
                  <a:pt x="113" y="214"/>
                </a:lnTo>
                <a:lnTo>
                  <a:pt x="113" y="216"/>
                </a:lnTo>
                <a:lnTo>
                  <a:pt x="113" y="216"/>
                </a:lnTo>
                <a:lnTo>
                  <a:pt x="115" y="214"/>
                </a:lnTo>
                <a:lnTo>
                  <a:pt x="115" y="213"/>
                </a:lnTo>
                <a:lnTo>
                  <a:pt x="115" y="213"/>
                </a:lnTo>
                <a:close/>
                <a:moveTo>
                  <a:pt x="37" y="321"/>
                </a:moveTo>
                <a:lnTo>
                  <a:pt x="37" y="321"/>
                </a:lnTo>
                <a:lnTo>
                  <a:pt x="37" y="322"/>
                </a:lnTo>
                <a:lnTo>
                  <a:pt x="38" y="324"/>
                </a:lnTo>
                <a:lnTo>
                  <a:pt x="38" y="324"/>
                </a:lnTo>
                <a:lnTo>
                  <a:pt x="38" y="322"/>
                </a:lnTo>
                <a:lnTo>
                  <a:pt x="37" y="321"/>
                </a:lnTo>
                <a:lnTo>
                  <a:pt x="37" y="321"/>
                </a:lnTo>
                <a:close/>
                <a:moveTo>
                  <a:pt x="85" y="226"/>
                </a:moveTo>
                <a:lnTo>
                  <a:pt x="85" y="226"/>
                </a:lnTo>
                <a:lnTo>
                  <a:pt x="85" y="227"/>
                </a:lnTo>
                <a:lnTo>
                  <a:pt x="85" y="229"/>
                </a:lnTo>
                <a:lnTo>
                  <a:pt x="85" y="229"/>
                </a:lnTo>
                <a:lnTo>
                  <a:pt x="86" y="227"/>
                </a:lnTo>
                <a:lnTo>
                  <a:pt x="85" y="226"/>
                </a:lnTo>
                <a:lnTo>
                  <a:pt x="85" y="226"/>
                </a:lnTo>
                <a:close/>
                <a:moveTo>
                  <a:pt x="285" y="31"/>
                </a:moveTo>
                <a:lnTo>
                  <a:pt x="285" y="31"/>
                </a:lnTo>
                <a:lnTo>
                  <a:pt x="291" y="30"/>
                </a:lnTo>
                <a:lnTo>
                  <a:pt x="291" y="30"/>
                </a:lnTo>
                <a:lnTo>
                  <a:pt x="290" y="28"/>
                </a:lnTo>
                <a:lnTo>
                  <a:pt x="290" y="28"/>
                </a:lnTo>
                <a:lnTo>
                  <a:pt x="288" y="30"/>
                </a:lnTo>
                <a:lnTo>
                  <a:pt x="285" y="31"/>
                </a:lnTo>
                <a:lnTo>
                  <a:pt x="285" y="31"/>
                </a:lnTo>
                <a:close/>
                <a:moveTo>
                  <a:pt x="300" y="76"/>
                </a:moveTo>
                <a:lnTo>
                  <a:pt x="300" y="76"/>
                </a:lnTo>
                <a:lnTo>
                  <a:pt x="297" y="78"/>
                </a:lnTo>
                <a:lnTo>
                  <a:pt x="297" y="78"/>
                </a:lnTo>
                <a:lnTo>
                  <a:pt x="300" y="79"/>
                </a:lnTo>
                <a:lnTo>
                  <a:pt x="300" y="79"/>
                </a:lnTo>
                <a:lnTo>
                  <a:pt x="300" y="78"/>
                </a:lnTo>
                <a:lnTo>
                  <a:pt x="300" y="76"/>
                </a:lnTo>
                <a:lnTo>
                  <a:pt x="300" y="76"/>
                </a:lnTo>
                <a:close/>
                <a:moveTo>
                  <a:pt x="79" y="298"/>
                </a:moveTo>
                <a:lnTo>
                  <a:pt x="79" y="298"/>
                </a:lnTo>
                <a:lnTo>
                  <a:pt x="81" y="295"/>
                </a:lnTo>
                <a:lnTo>
                  <a:pt x="81" y="295"/>
                </a:lnTo>
                <a:lnTo>
                  <a:pt x="79" y="295"/>
                </a:lnTo>
                <a:lnTo>
                  <a:pt x="79" y="295"/>
                </a:lnTo>
                <a:lnTo>
                  <a:pt x="79" y="297"/>
                </a:lnTo>
                <a:lnTo>
                  <a:pt x="79" y="298"/>
                </a:lnTo>
                <a:lnTo>
                  <a:pt x="79" y="298"/>
                </a:lnTo>
                <a:close/>
                <a:moveTo>
                  <a:pt x="101" y="284"/>
                </a:moveTo>
                <a:lnTo>
                  <a:pt x="101" y="284"/>
                </a:lnTo>
                <a:lnTo>
                  <a:pt x="101" y="285"/>
                </a:lnTo>
                <a:lnTo>
                  <a:pt x="101" y="285"/>
                </a:lnTo>
                <a:lnTo>
                  <a:pt x="102" y="285"/>
                </a:lnTo>
                <a:lnTo>
                  <a:pt x="102" y="285"/>
                </a:lnTo>
                <a:lnTo>
                  <a:pt x="102" y="284"/>
                </a:lnTo>
                <a:lnTo>
                  <a:pt x="102" y="284"/>
                </a:lnTo>
                <a:lnTo>
                  <a:pt x="102" y="284"/>
                </a:lnTo>
                <a:lnTo>
                  <a:pt x="102" y="284"/>
                </a:lnTo>
                <a:lnTo>
                  <a:pt x="101" y="284"/>
                </a:lnTo>
                <a:lnTo>
                  <a:pt x="101" y="284"/>
                </a:lnTo>
                <a:close/>
                <a:moveTo>
                  <a:pt x="192" y="246"/>
                </a:moveTo>
                <a:lnTo>
                  <a:pt x="192" y="246"/>
                </a:lnTo>
                <a:lnTo>
                  <a:pt x="190" y="247"/>
                </a:lnTo>
                <a:lnTo>
                  <a:pt x="190" y="248"/>
                </a:lnTo>
                <a:lnTo>
                  <a:pt x="190" y="248"/>
                </a:lnTo>
                <a:lnTo>
                  <a:pt x="192" y="247"/>
                </a:lnTo>
                <a:lnTo>
                  <a:pt x="192" y="246"/>
                </a:lnTo>
                <a:lnTo>
                  <a:pt x="192" y="246"/>
                </a:lnTo>
                <a:close/>
                <a:moveTo>
                  <a:pt x="68" y="338"/>
                </a:moveTo>
                <a:lnTo>
                  <a:pt x="68" y="338"/>
                </a:lnTo>
                <a:lnTo>
                  <a:pt x="71" y="339"/>
                </a:lnTo>
                <a:lnTo>
                  <a:pt x="72" y="339"/>
                </a:lnTo>
                <a:lnTo>
                  <a:pt x="72" y="339"/>
                </a:lnTo>
                <a:lnTo>
                  <a:pt x="71" y="338"/>
                </a:lnTo>
                <a:lnTo>
                  <a:pt x="68" y="338"/>
                </a:lnTo>
                <a:lnTo>
                  <a:pt x="68" y="338"/>
                </a:lnTo>
                <a:close/>
                <a:moveTo>
                  <a:pt x="112" y="209"/>
                </a:moveTo>
                <a:lnTo>
                  <a:pt x="112" y="209"/>
                </a:lnTo>
                <a:lnTo>
                  <a:pt x="112" y="210"/>
                </a:lnTo>
                <a:lnTo>
                  <a:pt x="112" y="211"/>
                </a:lnTo>
                <a:lnTo>
                  <a:pt x="112" y="211"/>
                </a:lnTo>
                <a:lnTo>
                  <a:pt x="113" y="210"/>
                </a:lnTo>
                <a:lnTo>
                  <a:pt x="113" y="210"/>
                </a:lnTo>
                <a:lnTo>
                  <a:pt x="113" y="209"/>
                </a:lnTo>
                <a:lnTo>
                  <a:pt x="113" y="209"/>
                </a:lnTo>
                <a:lnTo>
                  <a:pt x="112" y="209"/>
                </a:lnTo>
                <a:lnTo>
                  <a:pt x="112" y="209"/>
                </a:lnTo>
                <a:close/>
                <a:moveTo>
                  <a:pt x="132" y="177"/>
                </a:moveTo>
                <a:lnTo>
                  <a:pt x="132" y="177"/>
                </a:lnTo>
                <a:lnTo>
                  <a:pt x="133" y="176"/>
                </a:lnTo>
                <a:lnTo>
                  <a:pt x="133" y="175"/>
                </a:lnTo>
                <a:lnTo>
                  <a:pt x="133" y="175"/>
                </a:lnTo>
                <a:lnTo>
                  <a:pt x="132" y="177"/>
                </a:lnTo>
                <a:lnTo>
                  <a:pt x="132" y="177"/>
                </a:lnTo>
                <a:close/>
                <a:moveTo>
                  <a:pt x="180" y="237"/>
                </a:moveTo>
                <a:lnTo>
                  <a:pt x="180" y="237"/>
                </a:lnTo>
                <a:lnTo>
                  <a:pt x="179" y="237"/>
                </a:lnTo>
                <a:lnTo>
                  <a:pt x="179" y="237"/>
                </a:lnTo>
                <a:lnTo>
                  <a:pt x="177" y="237"/>
                </a:lnTo>
                <a:lnTo>
                  <a:pt x="177" y="237"/>
                </a:lnTo>
                <a:lnTo>
                  <a:pt x="179" y="238"/>
                </a:lnTo>
                <a:lnTo>
                  <a:pt x="180" y="238"/>
                </a:lnTo>
                <a:lnTo>
                  <a:pt x="180" y="238"/>
                </a:lnTo>
                <a:lnTo>
                  <a:pt x="180" y="237"/>
                </a:lnTo>
                <a:lnTo>
                  <a:pt x="180" y="237"/>
                </a:lnTo>
                <a:close/>
                <a:moveTo>
                  <a:pt x="133" y="216"/>
                </a:moveTo>
                <a:lnTo>
                  <a:pt x="133" y="216"/>
                </a:lnTo>
                <a:lnTo>
                  <a:pt x="133" y="217"/>
                </a:lnTo>
                <a:lnTo>
                  <a:pt x="133" y="220"/>
                </a:lnTo>
                <a:lnTo>
                  <a:pt x="133" y="220"/>
                </a:lnTo>
                <a:lnTo>
                  <a:pt x="133" y="216"/>
                </a:lnTo>
                <a:lnTo>
                  <a:pt x="133" y="216"/>
                </a:lnTo>
                <a:close/>
                <a:moveTo>
                  <a:pt x="318" y="84"/>
                </a:moveTo>
                <a:lnTo>
                  <a:pt x="318" y="84"/>
                </a:lnTo>
                <a:lnTo>
                  <a:pt x="317" y="82"/>
                </a:lnTo>
                <a:lnTo>
                  <a:pt x="317" y="82"/>
                </a:lnTo>
                <a:lnTo>
                  <a:pt x="317" y="82"/>
                </a:lnTo>
                <a:lnTo>
                  <a:pt x="317" y="82"/>
                </a:lnTo>
                <a:lnTo>
                  <a:pt x="317" y="85"/>
                </a:lnTo>
                <a:lnTo>
                  <a:pt x="317" y="85"/>
                </a:lnTo>
                <a:lnTo>
                  <a:pt x="318" y="84"/>
                </a:lnTo>
                <a:lnTo>
                  <a:pt x="318" y="84"/>
                </a:lnTo>
                <a:close/>
                <a:moveTo>
                  <a:pt x="202" y="244"/>
                </a:moveTo>
                <a:lnTo>
                  <a:pt x="202" y="244"/>
                </a:lnTo>
                <a:lnTo>
                  <a:pt x="203" y="243"/>
                </a:lnTo>
                <a:lnTo>
                  <a:pt x="203" y="243"/>
                </a:lnTo>
                <a:lnTo>
                  <a:pt x="203" y="241"/>
                </a:lnTo>
                <a:lnTo>
                  <a:pt x="203" y="241"/>
                </a:lnTo>
                <a:lnTo>
                  <a:pt x="202" y="243"/>
                </a:lnTo>
                <a:lnTo>
                  <a:pt x="202" y="244"/>
                </a:lnTo>
                <a:lnTo>
                  <a:pt x="202" y="244"/>
                </a:lnTo>
                <a:close/>
                <a:moveTo>
                  <a:pt x="67" y="284"/>
                </a:moveTo>
                <a:lnTo>
                  <a:pt x="67" y="284"/>
                </a:lnTo>
                <a:lnTo>
                  <a:pt x="67" y="283"/>
                </a:lnTo>
                <a:lnTo>
                  <a:pt x="65" y="281"/>
                </a:lnTo>
                <a:lnTo>
                  <a:pt x="65" y="281"/>
                </a:lnTo>
                <a:lnTo>
                  <a:pt x="65" y="283"/>
                </a:lnTo>
                <a:lnTo>
                  <a:pt x="65" y="283"/>
                </a:lnTo>
                <a:lnTo>
                  <a:pt x="67" y="284"/>
                </a:lnTo>
                <a:lnTo>
                  <a:pt x="67" y="284"/>
                </a:lnTo>
                <a:close/>
                <a:moveTo>
                  <a:pt x="34" y="318"/>
                </a:moveTo>
                <a:lnTo>
                  <a:pt x="34" y="318"/>
                </a:lnTo>
                <a:lnTo>
                  <a:pt x="34" y="318"/>
                </a:lnTo>
                <a:lnTo>
                  <a:pt x="34" y="318"/>
                </a:lnTo>
                <a:lnTo>
                  <a:pt x="34" y="314"/>
                </a:lnTo>
                <a:lnTo>
                  <a:pt x="34" y="314"/>
                </a:lnTo>
                <a:lnTo>
                  <a:pt x="34" y="315"/>
                </a:lnTo>
                <a:lnTo>
                  <a:pt x="34" y="318"/>
                </a:lnTo>
                <a:lnTo>
                  <a:pt x="34" y="318"/>
                </a:lnTo>
                <a:close/>
                <a:moveTo>
                  <a:pt x="106" y="216"/>
                </a:moveTo>
                <a:lnTo>
                  <a:pt x="106" y="216"/>
                </a:lnTo>
                <a:lnTo>
                  <a:pt x="106" y="216"/>
                </a:lnTo>
                <a:lnTo>
                  <a:pt x="106" y="216"/>
                </a:lnTo>
                <a:lnTo>
                  <a:pt x="109" y="213"/>
                </a:lnTo>
                <a:lnTo>
                  <a:pt x="109" y="213"/>
                </a:lnTo>
                <a:lnTo>
                  <a:pt x="109" y="213"/>
                </a:lnTo>
                <a:lnTo>
                  <a:pt x="109" y="213"/>
                </a:lnTo>
                <a:lnTo>
                  <a:pt x="106" y="216"/>
                </a:lnTo>
                <a:lnTo>
                  <a:pt x="106" y="216"/>
                </a:lnTo>
                <a:close/>
                <a:moveTo>
                  <a:pt x="129" y="170"/>
                </a:moveTo>
                <a:lnTo>
                  <a:pt x="129" y="170"/>
                </a:lnTo>
                <a:lnTo>
                  <a:pt x="126" y="170"/>
                </a:lnTo>
                <a:lnTo>
                  <a:pt x="123" y="170"/>
                </a:lnTo>
                <a:lnTo>
                  <a:pt x="123" y="170"/>
                </a:lnTo>
                <a:lnTo>
                  <a:pt x="129" y="170"/>
                </a:lnTo>
                <a:lnTo>
                  <a:pt x="129" y="170"/>
                </a:lnTo>
                <a:close/>
                <a:moveTo>
                  <a:pt x="237" y="162"/>
                </a:moveTo>
                <a:lnTo>
                  <a:pt x="237" y="162"/>
                </a:lnTo>
                <a:lnTo>
                  <a:pt x="236" y="163"/>
                </a:lnTo>
                <a:lnTo>
                  <a:pt x="234" y="165"/>
                </a:lnTo>
                <a:lnTo>
                  <a:pt x="234" y="165"/>
                </a:lnTo>
                <a:lnTo>
                  <a:pt x="236" y="163"/>
                </a:lnTo>
                <a:lnTo>
                  <a:pt x="237" y="162"/>
                </a:lnTo>
                <a:lnTo>
                  <a:pt x="237" y="162"/>
                </a:lnTo>
                <a:close/>
                <a:moveTo>
                  <a:pt x="47" y="307"/>
                </a:moveTo>
                <a:lnTo>
                  <a:pt x="47" y="307"/>
                </a:lnTo>
                <a:lnTo>
                  <a:pt x="48" y="304"/>
                </a:lnTo>
                <a:lnTo>
                  <a:pt x="47" y="302"/>
                </a:lnTo>
                <a:lnTo>
                  <a:pt x="47" y="302"/>
                </a:lnTo>
                <a:lnTo>
                  <a:pt x="47" y="307"/>
                </a:lnTo>
                <a:lnTo>
                  <a:pt x="47" y="307"/>
                </a:lnTo>
                <a:close/>
                <a:moveTo>
                  <a:pt x="253" y="184"/>
                </a:moveTo>
                <a:lnTo>
                  <a:pt x="253" y="184"/>
                </a:lnTo>
                <a:lnTo>
                  <a:pt x="253" y="184"/>
                </a:lnTo>
                <a:lnTo>
                  <a:pt x="253" y="184"/>
                </a:lnTo>
                <a:lnTo>
                  <a:pt x="254" y="182"/>
                </a:lnTo>
                <a:lnTo>
                  <a:pt x="254" y="182"/>
                </a:lnTo>
                <a:lnTo>
                  <a:pt x="253" y="182"/>
                </a:lnTo>
                <a:lnTo>
                  <a:pt x="253" y="182"/>
                </a:lnTo>
                <a:lnTo>
                  <a:pt x="253" y="184"/>
                </a:lnTo>
                <a:lnTo>
                  <a:pt x="253" y="184"/>
                </a:lnTo>
                <a:close/>
                <a:moveTo>
                  <a:pt x="118" y="172"/>
                </a:moveTo>
                <a:lnTo>
                  <a:pt x="118" y="172"/>
                </a:lnTo>
                <a:lnTo>
                  <a:pt x="121" y="172"/>
                </a:lnTo>
                <a:lnTo>
                  <a:pt x="122" y="170"/>
                </a:lnTo>
                <a:lnTo>
                  <a:pt x="122" y="170"/>
                </a:lnTo>
                <a:lnTo>
                  <a:pt x="118" y="172"/>
                </a:lnTo>
                <a:lnTo>
                  <a:pt x="118" y="172"/>
                </a:lnTo>
                <a:close/>
                <a:moveTo>
                  <a:pt x="105" y="277"/>
                </a:moveTo>
                <a:lnTo>
                  <a:pt x="105" y="277"/>
                </a:lnTo>
                <a:lnTo>
                  <a:pt x="103" y="280"/>
                </a:lnTo>
                <a:lnTo>
                  <a:pt x="103" y="281"/>
                </a:lnTo>
                <a:lnTo>
                  <a:pt x="103" y="281"/>
                </a:lnTo>
                <a:lnTo>
                  <a:pt x="105" y="277"/>
                </a:lnTo>
                <a:lnTo>
                  <a:pt x="105" y="277"/>
                </a:lnTo>
                <a:close/>
                <a:moveTo>
                  <a:pt x="68" y="265"/>
                </a:moveTo>
                <a:lnTo>
                  <a:pt x="68" y="265"/>
                </a:lnTo>
                <a:lnTo>
                  <a:pt x="68" y="264"/>
                </a:lnTo>
                <a:lnTo>
                  <a:pt x="68" y="263"/>
                </a:lnTo>
                <a:lnTo>
                  <a:pt x="68" y="263"/>
                </a:lnTo>
                <a:lnTo>
                  <a:pt x="68" y="264"/>
                </a:lnTo>
                <a:lnTo>
                  <a:pt x="68" y="265"/>
                </a:lnTo>
                <a:lnTo>
                  <a:pt x="68" y="265"/>
                </a:lnTo>
                <a:close/>
                <a:moveTo>
                  <a:pt x="312" y="91"/>
                </a:moveTo>
                <a:lnTo>
                  <a:pt x="312" y="91"/>
                </a:lnTo>
                <a:lnTo>
                  <a:pt x="315" y="91"/>
                </a:lnTo>
                <a:lnTo>
                  <a:pt x="315" y="91"/>
                </a:lnTo>
                <a:lnTo>
                  <a:pt x="314" y="89"/>
                </a:lnTo>
                <a:lnTo>
                  <a:pt x="312" y="91"/>
                </a:lnTo>
                <a:lnTo>
                  <a:pt x="312" y="91"/>
                </a:lnTo>
                <a:close/>
                <a:moveTo>
                  <a:pt x="261" y="82"/>
                </a:moveTo>
                <a:lnTo>
                  <a:pt x="261" y="82"/>
                </a:lnTo>
                <a:lnTo>
                  <a:pt x="263" y="84"/>
                </a:lnTo>
                <a:lnTo>
                  <a:pt x="265" y="84"/>
                </a:lnTo>
                <a:lnTo>
                  <a:pt x="265" y="84"/>
                </a:lnTo>
                <a:lnTo>
                  <a:pt x="261" y="82"/>
                </a:lnTo>
                <a:lnTo>
                  <a:pt x="261" y="82"/>
                </a:lnTo>
                <a:close/>
                <a:moveTo>
                  <a:pt x="271" y="74"/>
                </a:moveTo>
                <a:lnTo>
                  <a:pt x="271" y="74"/>
                </a:lnTo>
                <a:lnTo>
                  <a:pt x="271" y="71"/>
                </a:lnTo>
                <a:lnTo>
                  <a:pt x="271" y="71"/>
                </a:lnTo>
                <a:lnTo>
                  <a:pt x="270" y="71"/>
                </a:lnTo>
                <a:lnTo>
                  <a:pt x="270" y="71"/>
                </a:lnTo>
                <a:lnTo>
                  <a:pt x="271" y="74"/>
                </a:lnTo>
                <a:lnTo>
                  <a:pt x="271" y="74"/>
                </a:lnTo>
                <a:close/>
                <a:moveTo>
                  <a:pt x="287" y="105"/>
                </a:moveTo>
                <a:lnTo>
                  <a:pt x="287" y="105"/>
                </a:lnTo>
                <a:lnTo>
                  <a:pt x="287" y="106"/>
                </a:lnTo>
                <a:lnTo>
                  <a:pt x="287" y="106"/>
                </a:lnTo>
                <a:lnTo>
                  <a:pt x="288" y="103"/>
                </a:lnTo>
                <a:lnTo>
                  <a:pt x="288" y="103"/>
                </a:lnTo>
                <a:lnTo>
                  <a:pt x="288" y="103"/>
                </a:lnTo>
                <a:lnTo>
                  <a:pt x="288" y="103"/>
                </a:lnTo>
                <a:lnTo>
                  <a:pt x="287" y="105"/>
                </a:lnTo>
                <a:lnTo>
                  <a:pt x="287" y="105"/>
                </a:lnTo>
                <a:close/>
                <a:moveTo>
                  <a:pt x="265" y="135"/>
                </a:moveTo>
                <a:lnTo>
                  <a:pt x="265" y="135"/>
                </a:lnTo>
                <a:lnTo>
                  <a:pt x="264" y="138"/>
                </a:lnTo>
                <a:lnTo>
                  <a:pt x="264" y="138"/>
                </a:lnTo>
                <a:lnTo>
                  <a:pt x="265" y="136"/>
                </a:lnTo>
                <a:lnTo>
                  <a:pt x="265" y="135"/>
                </a:lnTo>
                <a:lnTo>
                  <a:pt x="265" y="135"/>
                </a:lnTo>
                <a:close/>
                <a:moveTo>
                  <a:pt x="103" y="236"/>
                </a:moveTo>
                <a:lnTo>
                  <a:pt x="103" y="236"/>
                </a:lnTo>
                <a:lnTo>
                  <a:pt x="102" y="236"/>
                </a:lnTo>
                <a:lnTo>
                  <a:pt x="103" y="237"/>
                </a:lnTo>
                <a:lnTo>
                  <a:pt x="103" y="237"/>
                </a:lnTo>
                <a:lnTo>
                  <a:pt x="103" y="237"/>
                </a:lnTo>
                <a:lnTo>
                  <a:pt x="103" y="236"/>
                </a:lnTo>
                <a:lnTo>
                  <a:pt x="103" y="236"/>
                </a:lnTo>
                <a:close/>
                <a:moveTo>
                  <a:pt x="57" y="292"/>
                </a:moveTo>
                <a:lnTo>
                  <a:pt x="57" y="292"/>
                </a:lnTo>
                <a:lnTo>
                  <a:pt x="57" y="288"/>
                </a:lnTo>
                <a:lnTo>
                  <a:pt x="57" y="288"/>
                </a:lnTo>
                <a:lnTo>
                  <a:pt x="55" y="291"/>
                </a:lnTo>
                <a:lnTo>
                  <a:pt x="57" y="292"/>
                </a:lnTo>
                <a:lnTo>
                  <a:pt x="57" y="292"/>
                </a:lnTo>
                <a:close/>
                <a:moveTo>
                  <a:pt x="92" y="288"/>
                </a:moveTo>
                <a:lnTo>
                  <a:pt x="92" y="288"/>
                </a:lnTo>
                <a:lnTo>
                  <a:pt x="92" y="288"/>
                </a:lnTo>
                <a:lnTo>
                  <a:pt x="92" y="288"/>
                </a:lnTo>
                <a:lnTo>
                  <a:pt x="91" y="284"/>
                </a:lnTo>
                <a:lnTo>
                  <a:pt x="91" y="284"/>
                </a:lnTo>
                <a:lnTo>
                  <a:pt x="91" y="287"/>
                </a:lnTo>
                <a:lnTo>
                  <a:pt x="92" y="288"/>
                </a:lnTo>
                <a:lnTo>
                  <a:pt x="92" y="288"/>
                </a:lnTo>
                <a:close/>
                <a:moveTo>
                  <a:pt x="122" y="190"/>
                </a:moveTo>
                <a:lnTo>
                  <a:pt x="122" y="190"/>
                </a:lnTo>
                <a:lnTo>
                  <a:pt x="123" y="189"/>
                </a:lnTo>
                <a:lnTo>
                  <a:pt x="123" y="189"/>
                </a:lnTo>
                <a:lnTo>
                  <a:pt x="121" y="187"/>
                </a:lnTo>
                <a:lnTo>
                  <a:pt x="121" y="187"/>
                </a:lnTo>
                <a:lnTo>
                  <a:pt x="122" y="190"/>
                </a:lnTo>
                <a:lnTo>
                  <a:pt x="122" y="190"/>
                </a:lnTo>
                <a:close/>
                <a:moveTo>
                  <a:pt x="101" y="241"/>
                </a:moveTo>
                <a:lnTo>
                  <a:pt x="101" y="241"/>
                </a:lnTo>
                <a:lnTo>
                  <a:pt x="102" y="240"/>
                </a:lnTo>
                <a:lnTo>
                  <a:pt x="101" y="240"/>
                </a:lnTo>
                <a:lnTo>
                  <a:pt x="101" y="240"/>
                </a:lnTo>
                <a:lnTo>
                  <a:pt x="101" y="241"/>
                </a:lnTo>
                <a:lnTo>
                  <a:pt x="101" y="241"/>
                </a:lnTo>
                <a:close/>
                <a:moveTo>
                  <a:pt x="61" y="264"/>
                </a:moveTo>
                <a:lnTo>
                  <a:pt x="61" y="264"/>
                </a:lnTo>
                <a:lnTo>
                  <a:pt x="61" y="267"/>
                </a:lnTo>
                <a:lnTo>
                  <a:pt x="61" y="267"/>
                </a:lnTo>
                <a:lnTo>
                  <a:pt x="62" y="265"/>
                </a:lnTo>
                <a:lnTo>
                  <a:pt x="61" y="264"/>
                </a:lnTo>
                <a:lnTo>
                  <a:pt x="61" y="264"/>
                </a:lnTo>
                <a:close/>
                <a:moveTo>
                  <a:pt x="67" y="270"/>
                </a:moveTo>
                <a:lnTo>
                  <a:pt x="67" y="270"/>
                </a:lnTo>
                <a:lnTo>
                  <a:pt x="67" y="268"/>
                </a:lnTo>
                <a:lnTo>
                  <a:pt x="67" y="267"/>
                </a:lnTo>
                <a:lnTo>
                  <a:pt x="67" y="267"/>
                </a:lnTo>
                <a:lnTo>
                  <a:pt x="67" y="268"/>
                </a:lnTo>
                <a:lnTo>
                  <a:pt x="67" y="270"/>
                </a:lnTo>
                <a:lnTo>
                  <a:pt x="67" y="270"/>
                </a:lnTo>
                <a:close/>
                <a:moveTo>
                  <a:pt x="59" y="315"/>
                </a:moveTo>
                <a:lnTo>
                  <a:pt x="59" y="315"/>
                </a:lnTo>
                <a:lnTo>
                  <a:pt x="62" y="317"/>
                </a:lnTo>
                <a:lnTo>
                  <a:pt x="62" y="317"/>
                </a:lnTo>
                <a:lnTo>
                  <a:pt x="62" y="315"/>
                </a:lnTo>
                <a:lnTo>
                  <a:pt x="59" y="315"/>
                </a:lnTo>
                <a:lnTo>
                  <a:pt x="59" y="315"/>
                </a:lnTo>
                <a:close/>
                <a:moveTo>
                  <a:pt x="274" y="136"/>
                </a:moveTo>
                <a:lnTo>
                  <a:pt x="274" y="136"/>
                </a:lnTo>
                <a:lnTo>
                  <a:pt x="273" y="138"/>
                </a:lnTo>
                <a:lnTo>
                  <a:pt x="273" y="139"/>
                </a:lnTo>
                <a:lnTo>
                  <a:pt x="273" y="139"/>
                </a:lnTo>
                <a:lnTo>
                  <a:pt x="274" y="136"/>
                </a:lnTo>
                <a:lnTo>
                  <a:pt x="274" y="136"/>
                </a:lnTo>
                <a:close/>
                <a:moveTo>
                  <a:pt x="88" y="291"/>
                </a:moveTo>
                <a:lnTo>
                  <a:pt x="88" y="291"/>
                </a:lnTo>
                <a:lnTo>
                  <a:pt x="88" y="294"/>
                </a:lnTo>
                <a:lnTo>
                  <a:pt x="88" y="295"/>
                </a:lnTo>
                <a:lnTo>
                  <a:pt x="88" y="295"/>
                </a:lnTo>
                <a:lnTo>
                  <a:pt x="88" y="291"/>
                </a:lnTo>
                <a:lnTo>
                  <a:pt x="88" y="291"/>
                </a:lnTo>
                <a:close/>
                <a:moveTo>
                  <a:pt x="304" y="49"/>
                </a:moveTo>
                <a:lnTo>
                  <a:pt x="304" y="49"/>
                </a:lnTo>
                <a:lnTo>
                  <a:pt x="305" y="48"/>
                </a:lnTo>
                <a:lnTo>
                  <a:pt x="304" y="47"/>
                </a:lnTo>
                <a:lnTo>
                  <a:pt x="304" y="47"/>
                </a:lnTo>
                <a:lnTo>
                  <a:pt x="304" y="49"/>
                </a:lnTo>
                <a:lnTo>
                  <a:pt x="304" y="49"/>
                </a:lnTo>
                <a:close/>
                <a:moveTo>
                  <a:pt x="273" y="94"/>
                </a:moveTo>
                <a:lnTo>
                  <a:pt x="273" y="94"/>
                </a:lnTo>
                <a:lnTo>
                  <a:pt x="274" y="91"/>
                </a:lnTo>
                <a:lnTo>
                  <a:pt x="274" y="91"/>
                </a:lnTo>
                <a:lnTo>
                  <a:pt x="273" y="92"/>
                </a:lnTo>
                <a:lnTo>
                  <a:pt x="273" y="94"/>
                </a:lnTo>
                <a:lnTo>
                  <a:pt x="273" y="94"/>
                </a:lnTo>
                <a:close/>
                <a:moveTo>
                  <a:pt x="88" y="230"/>
                </a:moveTo>
                <a:lnTo>
                  <a:pt x="88" y="230"/>
                </a:lnTo>
                <a:lnTo>
                  <a:pt x="86" y="231"/>
                </a:lnTo>
                <a:lnTo>
                  <a:pt x="86" y="233"/>
                </a:lnTo>
                <a:lnTo>
                  <a:pt x="86" y="233"/>
                </a:lnTo>
                <a:lnTo>
                  <a:pt x="88" y="231"/>
                </a:lnTo>
                <a:lnTo>
                  <a:pt x="88" y="230"/>
                </a:lnTo>
                <a:lnTo>
                  <a:pt x="88" y="230"/>
                </a:lnTo>
                <a:close/>
                <a:moveTo>
                  <a:pt x="76" y="234"/>
                </a:moveTo>
                <a:lnTo>
                  <a:pt x="76" y="234"/>
                </a:lnTo>
                <a:lnTo>
                  <a:pt x="78" y="233"/>
                </a:lnTo>
                <a:lnTo>
                  <a:pt x="76" y="231"/>
                </a:lnTo>
                <a:lnTo>
                  <a:pt x="76" y="231"/>
                </a:lnTo>
                <a:lnTo>
                  <a:pt x="76" y="234"/>
                </a:lnTo>
                <a:lnTo>
                  <a:pt x="76" y="234"/>
                </a:lnTo>
                <a:close/>
                <a:moveTo>
                  <a:pt x="231" y="170"/>
                </a:moveTo>
                <a:lnTo>
                  <a:pt x="231" y="170"/>
                </a:lnTo>
                <a:lnTo>
                  <a:pt x="233" y="167"/>
                </a:lnTo>
                <a:lnTo>
                  <a:pt x="233" y="167"/>
                </a:lnTo>
                <a:lnTo>
                  <a:pt x="231" y="169"/>
                </a:lnTo>
                <a:lnTo>
                  <a:pt x="231" y="170"/>
                </a:lnTo>
                <a:lnTo>
                  <a:pt x="231" y="170"/>
                </a:lnTo>
                <a:close/>
                <a:moveTo>
                  <a:pt x="111" y="219"/>
                </a:moveTo>
                <a:lnTo>
                  <a:pt x="111" y="219"/>
                </a:lnTo>
                <a:lnTo>
                  <a:pt x="111" y="219"/>
                </a:lnTo>
                <a:lnTo>
                  <a:pt x="111" y="219"/>
                </a:lnTo>
                <a:lnTo>
                  <a:pt x="108" y="220"/>
                </a:lnTo>
                <a:lnTo>
                  <a:pt x="108" y="220"/>
                </a:lnTo>
                <a:lnTo>
                  <a:pt x="109" y="221"/>
                </a:lnTo>
                <a:lnTo>
                  <a:pt x="109" y="221"/>
                </a:lnTo>
                <a:lnTo>
                  <a:pt x="111" y="219"/>
                </a:lnTo>
                <a:lnTo>
                  <a:pt x="111" y="219"/>
                </a:lnTo>
                <a:close/>
                <a:moveTo>
                  <a:pt x="295" y="58"/>
                </a:moveTo>
                <a:lnTo>
                  <a:pt x="295" y="58"/>
                </a:lnTo>
                <a:lnTo>
                  <a:pt x="294" y="61"/>
                </a:lnTo>
                <a:lnTo>
                  <a:pt x="294" y="61"/>
                </a:lnTo>
                <a:lnTo>
                  <a:pt x="294" y="61"/>
                </a:lnTo>
                <a:lnTo>
                  <a:pt x="294" y="61"/>
                </a:lnTo>
                <a:lnTo>
                  <a:pt x="295" y="59"/>
                </a:lnTo>
                <a:lnTo>
                  <a:pt x="295" y="59"/>
                </a:lnTo>
                <a:lnTo>
                  <a:pt x="295" y="58"/>
                </a:lnTo>
                <a:lnTo>
                  <a:pt x="295" y="58"/>
                </a:lnTo>
                <a:close/>
                <a:moveTo>
                  <a:pt x="267" y="67"/>
                </a:moveTo>
                <a:lnTo>
                  <a:pt x="267" y="67"/>
                </a:lnTo>
                <a:lnTo>
                  <a:pt x="267" y="64"/>
                </a:lnTo>
                <a:lnTo>
                  <a:pt x="267" y="64"/>
                </a:lnTo>
                <a:lnTo>
                  <a:pt x="265" y="67"/>
                </a:lnTo>
                <a:lnTo>
                  <a:pt x="265" y="67"/>
                </a:lnTo>
                <a:lnTo>
                  <a:pt x="267" y="67"/>
                </a:lnTo>
                <a:lnTo>
                  <a:pt x="267" y="67"/>
                </a:lnTo>
                <a:close/>
                <a:moveTo>
                  <a:pt x="91" y="300"/>
                </a:moveTo>
                <a:lnTo>
                  <a:pt x="91" y="300"/>
                </a:lnTo>
                <a:lnTo>
                  <a:pt x="89" y="298"/>
                </a:lnTo>
                <a:lnTo>
                  <a:pt x="89" y="298"/>
                </a:lnTo>
                <a:lnTo>
                  <a:pt x="91" y="301"/>
                </a:lnTo>
                <a:lnTo>
                  <a:pt x="91" y="301"/>
                </a:lnTo>
                <a:lnTo>
                  <a:pt x="91" y="300"/>
                </a:lnTo>
                <a:lnTo>
                  <a:pt x="91" y="300"/>
                </a:lnTo>
                <a:close/>
                <a:moveTo>
                  <a:pt x="111" y="183"/>
                </a:moveTo>
                <a:lnTo>
                  <a:pt x="111" y="183"/>
                </a:lnTo>
                <a:lnTo>
                  <a:pt x="111" y="183"/>
                </a:lnTo>
                <a:lnTo>
                  <a:pt x="111" y="183"/>
                </a:lnTo>
                <a:lnTo>
                  <a:pt x="113" y="182"/>
                </a:lnTo>
                <a:lnTo>
                  <a:pt x="113" y="182"/>
                </a:lnTo>
                <a:lnTo>
                  <a:pt x="113" y="182"/>
                </a:lnTo>
                <a:lnTo>
                  <a:pt x="113" y="182"/>
                </a:lnTo>
                <a:lnTo>
                  <a:pt x="111" y="183"/>
                </a:lnTo>
                <a:lnTo>
                  <a:pt x="111" y="183"/>
                </a:lnTo>
                <a:close/>
                <a:moveTo>
                  <a:pt x="155" y="237"/>
                </a:moveTo>
                <a:lnTo>
                  <a:pt x="155" y="237"/>
                </a:lnTo>
                <a:lnTo>
                  <a:pt x="153" y="237"/>
                </a:lnTo>
                <a:lnTo>
                  <a:pt x="153" y="237"/>
                </a:lnTo>
                <a:lnTo>
                  <a:pt x="155" y="238"/>
                </a:lnTo>
                <a:lnTo>
                  <a:pt x="155" y="238"/>
                </a:lnTo>
                <a:lnTo>
                  <a:pt x="155" y="237"/>
                </a:lnTo>
                <a:lnTo>
                  <a:pt x="155" y="237"/>
                </a:lnTo>
                <a:close/>
                <a:moveTo>
                  <a:pt x="95" y="236"/>
                </a:moveTo>
                <a:lnTo>
                  <a:pt x="95" y="236"/>
                </a:lnTo>
                <a:lnTo>
                  <a:pt x="94" y="237"/>
                </a:lnTo>
                <a:lnTo>
                  <a:pt x="94" y="238"/>
                </a:lnTo>
                <a:lnTo>
                  <a:pt x="94" y="238"/>
                </a:lnTo>
                <a:lnTo>
                  <a:pt x="95" y="236"/>
                </a:lnTo>
                <a:lnTo>
                  <a:pt x="95" y="236"/>
                </a:lnTo>
                <a:close/>
                <a:moveTo>
                  <a:pt x="75" y="283"/>
                </a:moveTo>
                <a:lnTo>
                  <a:pt x="75" y="283"/>
                </a:lnTo>
                <a:lnTo>
                  <a:pt x="74" y="284"/>
                </a:lnTo>
                <a:lnTo>
                  <a:pt x="75" y="284"/>
                </a:lnTo>
                <a:lnTo>
                  <a:pt x="75" y="284"/>
                </a:lnTo>
                <a:lnTo>
                  <a:pt x="75" y="283"/>
                </a:lnTo>
                <a:lnTo>
                  <a:pt x="75" y="283"/>
                </a:lnTo>
                <a:lnTo>
                  <a:pt x="75" y="283"/>
                </a:lnTo>
                <a:close/>
                <a:moveTo>
                  <a:pt x="61" y="308"/>
                </a:moveTo>
                <a:lnTo>
                  <a:pt x="61" y="308"/>
                </a:lnTo>
                <a:lnTo>
                  <a:pt x="64" y="308"/>
                </a:lnTo>
                <a:lnTo>
                  <a:pt x="64" y="308"/>
                </a:lnTo>
                <a:lnTo>
                  <a:pt x="64" y="308"/>
                </a:lnTo>
                <a:lnTo>
                  <a:pt x="64" y="308"/>
                </a:lnTo>
                <a:lnTo>
                  <a:pt x="62" y="307"/>
                </a:lnTo>
                <a:lnTo>
                  <a:pt x="62" y="307"/>
                </a:lnTo>
                <a:lnTo>
                  <a:pt x="61" y="308"/>
                </a:lnTo>
                <a:lnTo>
                  <a:pt x="61" y="308"/>
                </a:lnTo>
                <a:close/>
                <a:moveTo>
                  <a:pt x="84" y="337"/>
                </a:moveTo>
                <a:lnTo>
                  <a:pt x="84" y="337"/>
                </a:lnTo>
                <a:lnTo>
                  <a:pt x="84" y="334"/>
                </a:lnTo>
                <a:lnTo>
                  <a:pt x="84" y="334"/>
                </a:lnTo>
                <a:lnTo>
                  <a:pt x="84" y="335"/>
                </a:lnTo>
                <a:lnTo>
                  <a:pt x="84" y="335"/>
                </a:lnTo>
                <a:lnTo>
                  <a:pt x="84" y="337"/>
                </a:lnTo>
                <a:lnTo>
                  <a:pt x="84" y="337"/>
                </a:lnTo>
                <a:close/>
                <a:moveTo>
                  <a:pt x="307" y="81"/>
                </a:moveTo>
                <a:lnTo>
                  <a:pt x="307" y="81"/>
                </a:lnTo>
                <a:lnTo>
                  <a:pt x="305" y="81"/>
                </a:lnTo>
                <a:lnTo>
                  <a:pt x="304" y="82"/>
                </a:lnTo>
                <a:lnTo>
                  <a:pt x="304" y="82"/>
                </a:lnTo>
                <a:lnTo>
                  <a:pt x="307" y="81"/>
                </a:lnTo>
                <a:lnTo>
                  <a:pt x="307" y="81"/>
                </a:lnTo>
                <a:close/>
                <a:moveTo>
                  <a:pt x="318" y="42"/>
                </a:moveTo>
                <a:lnTo>
                  <a:pt x="318" y="42"/>
                </a:lnTo>
                <a:lnTo>
                  <a:pt x="318" y="42"/>
                </a:lnTo>
                <a:lnTo>
                  <a:pt x="318" y="42"/>
                </a:lnTo>
                <a:lnTo>
                  <a:pt x="319" y="47"/>
                </a:lnTo>
                <a:lnTo>
                  <a:pt x="319" y="47"/>
                </a:lnTo>
                <a:lnTo>
                  <a:pt x="319" y="47"/>
                </a:lnTo>
                <a:lnTo>
                  <a:pt x="319" y="47"/>
                </a:lnTo>
                <a:lnTo>
                  <a:pt x="318" y="42"/>
                </a:lnTo>
                <a:lnTo>
                  <a:pt x="318" y="42"/>
                </a:lnTo>
                <a:close/>
                <a:moveTo>
                  <a:pt x="240" y="184"/>
                </a:moveTo>
                <a:lnTo>
                  <a:pt x="240" y="184"/>
                </a:lnTo>
                <a:lnTo>
                  <a:pt x="238" y="186"/>
                </a:lnTo>
                <a:lnTo>
                  <a:pt x="238" y="187"/>
                </a:lnTo>
                <a:lnTo>
                  <a:pt x="238" y="187"/>
                </a:lnTo>
                <a:lnTo>
                  <a:pt x="240" y="184"/>
                </a:lnTo>
                <a:lnTo>
                  <a:pt x="240" y="184"/>
                </a:lnTo>
                <a:close/>
                <a:moveTo>
                  <a:pt x="79" y="291"/>
                </a:moveTo>
                <a:lnTo>
                  <a:pt x="79" y="291"/>
                </a:lnTo>
                <a:lnTo>
                  <a:pt x="79" y="292"/>
                </a:lnTo>
                <a:lnTo>
                  <a:pt x="81" y="292"/>
                </a:lnTo>
                <a:lnTo>
                  <a:pt x="81" y="292"/>
                </a:lnTo>
                <a:lnTo>
                  <a:pt x="81" y="292"/>
                </a:lnTo>
                <a:lnTo>
                  <a:pt x="79" y="291"/>
                </a:lnTo>
                <a:lnTo>
                  <a:pt x="79" y="291"/>
                </a:lnTo>
                <a:close/>
                <a:moveTo>
                  <a:pt x="57" y="307"/>
                </a:moveTo>
                <a:lnTo>
                  <a:pt x="57" y="307"/>
                </a:lnTo>
                <a:lnTo>
                  <a:pt x="57" y="308"/>
                </a:lnTo>
                <a:lnTo>
                  <a:pt x="57" y="308"/>
                </a:lnTo>
                <a:lnTo>
                  <a:pt x="58" y="308"/>
                </a:lnTo>
                <a:lnTo>
                  <a:pt x="57" y="307"/>
                </a:lnTo>
                <a:lnTo>
                  <a:pt x="57" y="307"/>
                </a:lnTo>
                <a:close/>
                <a:moveTo>
                  <a:pt x="98" y="244"/>
                </a:moveTo>
                <a:lnTo>
                  <a:pt x="98" y="244"/>
                </a:lnTo>
                <a:lnTo>
                  <a:pt x="96" y="246"/>
                </a:lnTo>
                <a:lnTo>
                  <a:pt x="96" y="247"/>
                </a:lnTo>
                <a:lnTo>
                  <a:pt x="96" y="247"/>
                </a:lnTo>
                <a:lnTo>
                  <a:pt x="98" y="244"/>
                </a:lnTo>
                <a:lnTo>
                  <a:pt x="98" y="244"/>
                </a:lnTo>
                <a:close/>
                <a:moveTo>
                  <a:pt x="210" y="236"/>
                </a:moveTo>
                <a:lnTo>
                  <a:pt x="210" y="236"/>
                </a:lnTo>
                <a:lnTo>
                  <a:pt x="210" y="236"/>
                </a:lnTo>
                <a:lnTo>
                  <a:pt x="210" y="236"/>
                </a:lnTo>
                <a:lnTo>
                  <a:pt x="209" y="236"/>
                </a:lnTo>
                <a:lnTo>
                  <a:pt x="209" y="236"/>
                </a:lnTo>
                <a:lnTo>
                  <a:pt x="210" y="237"/>
                </a:lnTo>
                <a:lnTo>
                  <a:pt x="210" y="237"/>
                </a:lnTo>
                <a:lnTo>
                  <a:pt x="210" y="237"/>
                </a:lnTo>
                <a:lnTo>
                  <a:pt x="210" y="237"/>
                </a:lnTo>
                <a:lnTo>
                  <a:pt x="210" y="236"/>
                </a:lnTo>
                <a:lnTo>
                  <a:pt x="210" y="236"/>
                </a:lnTo>
                <a:close/>
                <a:moveTo>
                  <a:pt x="119" y="250"/>
                </a:moveTo>
                <a:lnTo>
                  <a:pt x="119" y="250"/>
                </a:lnTo>
                <a:lnTo>
                  <a:pt x="118" y="253"/>
                </a:lnTo>
                <a:lnTo>
                  <a:pt x="118" y="253"/>
                </a:lnTo>
                <a:lnTo>
                  <a:pt x="119" y="251"/>
                </a:lnTo>
                <a:lnTo>
                  <a:pt x="119" y="250"/>
                </a:lnTo>
                <a:lnTo>
                  <a:pt x="119" y="250"/>
                </a:lnTo>
                <a:close/>
                <a:moveTo>
                  <a:pt x="119" y="234"/>
                </a:moveTo>
                <a:lnTo>
                  <a:pt x="119" y="234"/>
                </a:lnTo>
                <a:lnTo>
                  <a:pt x="119" y="230"/>
                </a:lnTo>
                <a:lnTo>
                  <a:pt x="119" y="230"/>
                </a:lnTo>
                <a:lnTo>
                  <a:pt x="119" y="231"/>
                </a:lnTo>
                <a:lnTo>
                  <a:pt x="119" y="234"/>
                </a:lnTo>
                <a:lnTo>
                  <a:pt x="119" y="234"/>
                </a:lnTo>
                <a:close/>
                <a:moveTo>
                  <a:pt x="290" y="62"/>
                </a:moveTo>
                <a:lnTo>
                  <a:pt x="290" y="62"/>
                </a:lnTo>
                <a:lnTo>
                  <a:pt x="291" y="61"/>
                </a:lnTo>
                <a:lnTo>
                  <a:pt x="290" y="61"/>
                </a:lnTo>
                <a:lnTo>
                  <a:pt x="290" y="61"/>
                </a:lnTo>
                <a:lnTo>
                  <a:pt x="290" y="61"/>
                </a:lnTo>
                <a:lnTo>
                  <a:pt x="290" y="62"/>
                </a:lnTo>
                <a:lnTo>
                  <a:pt x="290" y="62"/>
                </a:lnTo>
                <a:close/>
                <a:moveTo>
                  <a:pt x="256" y="57"/>
                </a:moveTo>
                <a:lnTo>
                  <a:pt x="256" y="57"/>
                </a:lnTo>
                <a:lnTo>
                  <a:pt x="257" y="55"/>
                </a:lnTo>
                <a:lnTo>
                  <a:pt x="258" y="55"/>
                </a:lnTo>
                <a:lnTo>
                  <a:pt x="258" y="55"/>
                </a:lnTo>
                <a:lnTo>
                  <a:pt x="258" y="54"/>
                </a:lnTo>
                <a:lnTo>
                  <a:pt x="258" y="54"/>
                </a:lnTo>
                <a:lnTo>
                  <a:pt x="256" y="57"/>
                </a:lnTo>
                <a:lnTo>
                  <a:pt x="256" y="57"/>
                </a:lnTo>
                <a:close/>
                <a:moveTo>
                  <a:pt x="275" y="145"/>
                </a:moveTo>
                <a:lnTo>
                  <a:pt x="275" y="145"/>
                </a:lnTo>
                <a:lnTo>
                  <a:pt x="275" y="145"/>
                </a:lnTo>
                <a:lnTo>
                  <a:pt x="275" y="145"/>
                </a:lnTo>
                <a:lnTo>
                  <a:pt x="277" y="140"/>
                </a:lnTo>
                <a:lnTo>
                  <a:pt x="277" y="140"/>
                </a:lnTo>
                <a:lnTo>
                  <a:pt x="277" y="140"/>
                </a:lnTo>
                <a:lnTo>
                  <a:pt x="277" y="140"/>
                </a:lnTo>
                <a:lnTo>
                  <a:pt x="275" y="145"/>
                </a:lnTo>
                <a:lnTo>
                  <a:pt x="275" y="145"/>
                </a:lnTo>
                <a:close/>
                <a:moveTo>
                  <a:pt x="297" y="40"/>
                </a:moveTo>
                <a:lnTo>
                  <a:pt x="297" y="40"/>
                </a:lnTo>
                <a:lnTo>
                  <a:pt x="297" y="40"/>
                </a:lnTo>
                <a:lnTo>
                  <a:pt x="297" y="40"/>
                </a:lnTo>
                <a:lnTo>
                  <a:pt x="298" y="37"/>
                </a:lnTo>
                <a:lnTo>
                  <a:pt x="298" y="37"/>
                </a:lnTo>
                <a:lnTo>
                  <a:pt x="298" y="37"/>
                </a:lnTo>
                <a:lnTo>
                  <a:pt x="298" y="37"/>
                </a:lnTo>
                <a:lnTo>
                  <a:pt x="297" y="40"/>
                </a:lnTo>
                <a:lnTo>
                  <a:pt x="297" y="40"/>
                </a:lnTo>
                <a:close/>
                <a:moveTo>
                  <a:pt x="133" y="257"/>
                </a:moveTo>
                <a:lnTo>
                  <a:pt x="133" y="257"/>
                </a:lnTo>
                <a:lnTo>
                  <a:pt x="135" y="257"/>
                </a:lnTo>
                <a:lnTo>
                  <a:pt x="136" y="257"/>
                </a:lnTo>
                <a:lnTo>
                  <a:pt x="136" y="257"/>
                </a:lnTo>
                <a:lnTo>
                  <a:pt x="135" y="257"/>
                </a:lnTo>
                <a:lnTo>
                  <a:pt x="133" y="257"/>
                </a:lnTo>
                <a:lnTo>
                  <a:pt x="133" y="257"/>
                </a:lnTo>
                <a:close/>
                <a:moveTo>
                  <a:pt x="65" y="297"/>
                </a:moveTo>
                <a:lnTo>
                  <a:pt x="65" y="297"/>
                </a:lnTo>
                <a:lnTo>
                  <a:pt x="65" y="297"/>
                </a:lnTo>
                <a:lnTo>
                  <a:pt x="65" y="297"/>
                </a:lnTo>
                <a:lnTo>
                  <a:pt x="67" y="294"/>
                </a:lnTo>
                <a:lnTo>
                  <a:pt x="67" y="294"/>
                </a:lnTo>
                <a:lnTo>
                  <a:pt x="65" y="297"/>
                </a:lnTo>
                <a:lnTo>
                  <a:pt x="65" y="297"/>
                </a:lnTo>
                <a:close/>
                <a:moveTo>
                  <a:pt x="308" y="89"/>
                </a:moveTo>
                <a:lnTo>
                  <a:pt x="308" y="89"/>
                </a:lnTo>
                <a:lnTo>
                  <a:pt x="307" y="89"/>
                </a:lnTo>
                <a:lnTo>
                  <a:pt x="307" y="89"/>
                </a:lnTo>
                <a:lnTo>
                  <a:pt x="308" y="89"/>
                </a:lnTo>
                <a:lnTo>
                  <a:pt x="308" y="89"/>
                </a:lnTo>
                <a:lnTo>
                  <a:pt x="308" y="89"/>
                </a:lnTo>
                <a:close/>
                <a:moveTo>
                  <a:pt x="128" y="224"/>
                </a:moveTo>
                <a:lnTo>
                  <a:pt x="128" y="224"/>
                </a:lnTo>
                <a:lnTo>
                  <a:pt x="128" y="223"/>
                </a:lnTo>
                <a:lnTo>
                  <a:pt x="128" y="221"/>
                </a:lnTo>
                <a:lnTo>
                  <a:pt x="128" y="221"/>
                </a:lnTo>
                <a:lnTo>
                  <a:pt x="128" y="224"/>
                </a:lnTo>
                <a:lnTo>
                  <a:pt x="128" y="224"/>
                </a:lnTo>
                <a:close/>
                <a:moveTo>
                  <a:pt x="170" y="247"/>
                </a:moveTo>
                <a:lnTo>
                  <a:pt x="170" y="247"/>
                </a:lnTo>
                <a:lnTo>
                  <a:pt x="172" y="246"/>
                </a:lnTo>
                <a:lnTo>
                  <a:pt x="172" y="246"/>
                </a:lnTo>
                <a:lnTo>
                  <a:pt x="170" y="246"/>
                </a:lnTo>
                <a:lnTo>
                  <a:pt x="170" y="246"/>
                </a:lnTo>
                <a:lnTo>
                  <a:pt x="170" y="247"/>
                </a:lnTo>
                <a:lnTo>
                  <a:pt x="170" y="247"/>
                </a:lnTo>
                <a:close/>
                <a:moveTo>
                  <a:pt x="247" y="68"/>
                </a:moveTo>
                <a:lnTo>
                  <a:pt x="247" y="68"/>
                </a:lnTo>
                <a:lnTo>
                  <a:pt x="248" y="68"/>
                </a:lnTo>
                <a:lnTo>
                  <a:pt x="248" y="68"/>
                </a:lnTo>
                <a:lnTo>
                  <a:pt x="250" y="68"/>
                </a:lnTo>
                <a:lnTo>
                  <a:pt x="250" y="68"/>
                </a:lnTo>
                <a:lnTo>
                  <a:pt x="250" y="67"/>
                </a:lnTo>
                <a:lnTo>
                  <a:pt x="250" y="67"/>
                </a:lnTo>
                <a:lnTo>
                  <a:pt x="247" y="68"/>
                </a:lnTo>
                <a:lnTo>
                  <a:pt x="247" y="68"/>
                </a:lnTo>
                <a:close/>
                <a:moveTo>
                  <a:pt x="64" y="274"/>
                </a:moveTo>
                <a:lnTo>
                  <a:pt x="64" y="274"/>
                </a:lnTo>
                <a:lnTo>
                  <a:pt x="65" y="274"/>
                </a:lnTo>
                <a:lnTo>
                  <a:pt x="65" y="273"/>
                </a:lnTo>
                <a:lnTo>
                  <a:pt x="65" y="273"/>
                </a:lnTo>
                <a:lnTo>
                  <a:pt x="64" y="274"/>
                </a:lnTo>
                <a:lnTo>
                  <a:pt x="64" y="274"/>
                </a:lnTo>
                <a:close/>
                <a:moveTo>
                  <a:pt x="261" y="116"/>
                </a:moveTo>
                <a:lnTo>
                  <a:pt x="261" y="116"/>
                </a:lnTo>
                <a:lnTo>
                  <a:pt x="263" y="116"/>
                </a:lnTo>
                <a:lnTo>
                  <a:pt x="263" y="115"/>
                </a:lnTo>
                <a:lnTo>
                  <a:pt x="263" y="115"/>
                </a:lnTo>
                <a:lnTo>
                  <a:pt x="261" y="116"/>
                </a:lnTo>
                <a:lnTo>
                  <a:pt x="261" y="116"/>
                </a:lnTo>
                <a:lnTo>
                  <a:pt x="261" y="116"/>
                </a:lnTo>
                <a:close/>
                <a:moveTo>
                  <a:pt x="71" y="315"/>
                </a:moveTo>
                <a:lnTo>
                  <a:pt x="71" y="315"/>
                </a:lnTo>
                <a:lnTo>
                  <a:pt x="71" y="314"/>
                </a:lnTo>
                <a:lnTo>
                  <a:pt x="71" y="314"/>
                </a:lnTo>
                <a:lnTo>
                  <a:pt x="71" y="314"/>
                </a:lnTo>
                <a:lnTo>
                  <a:pt x="71" y="315"/>
                </a:lnTo>
                <a:lnTo>
                  <a:pt x="71" y="315"/>
                </a:lnTo>
                <a:close/>
                <a:moveTo>
                  <a:pt x="54" y="335"/>
                </a:moveTo>
                <a:lnTo>
                  <a:pt x="54" y="335"/>
                </a:lnTo>
                <a:lnTo>
                  <a:pt x="54" y="337"/>
                </a:lnTo>
                <a:lnTo>
                  <a:pt x="54" y="337"/>
                </a:lnTo>
                <a:lnTo>
                  <a:pt x="55" y="337"/>
                </a:lnTo>
                <a:lnTo>
                  <a:pt x="55" y="337"/>
                </a:lnTo>
                <a:lnTo>
                  <a:pt x="55" y="337"/>
                </a:lnTo>
                <a:lnTo>
                  <a:pt x="55" y="337"/>
                </a:lnTo>
                <a:lnTo>
                  <a:pt x="54" y="335"/>
                </a:lnTo>
                <a:lnTo>
                  <a:pt x="54" y="335"/>
                </a:lnTo>
                <a:close/>
                <a:moveTo>
                  <a:pt x="291" y="92"/>
                </a:moveTo>
                <a:lnTo>
                  <a:pt x="291" y="92"/>
                </a:lnTo>
                <a:lnTo>
                  <a:pt x="291" y="94"/>
                </a:lnTo>
                <a:lnTo>
                  <a:pt x="291" y="94"/>
                </a:lnTo>
                <a:lnTo>
                  <a:pt x="292" y="92"/>
                </a:lnTo>
                <a:lnTo>
                  <a:pt x="292" y="92"/>
                </a:lnTo>
                <a:lnTo>
                  <a:pt x="291" y="92"/>
                </a:lnTo>
                <a:lnTo>
                  <a:pt x="291" y="92"/>
                </a:lnTo>
                <a:close/>
                <a:moveTo>
                  <a:pt x="281" y="91"/>
                </a:moveTo>
                <a:lnTo>
                  <a:pt x="281" y="91"/>
                </a:lnTo>
                <a:lnTo>
                  <a:pt x="281" y="91"/>
                </a:lnTo>
                <a:lnTo>
                  <a:pt x="281" y="91"/>
                </a:lnTo>
                <a:lnTo>
                  <a:pt x="283" y="89"/>
                </a:lnTo>
                <a:lnTo>
                  <a:pt x="283" y="89"/>
                </a:lnTo>
                <a:lnTo>
                  <a:pt x="283" y="89"/>
                </a:lnTo>
                <a:lnTo>
                  <a:pt x="283" y="89"/>
                </a:lnTo>
                <a:lnTo>
                  <a:pt x="281" y="91"/>
                </a:lnTo>
                <a:lnTo>
                  <a:pt x="281" y="91"/>
                </a:lnTo>
                <a:close/>
                <a:moveTo>
                  <a:pt x="67" y="327"/>
                </a:moveTo>
                <a:lnTo>
                  <a:pt x="67" y="327"/>
                </a:lnTo>
                <a:lnTo>
                  <a:pt x="67" y="325"/>
                </a:lnTo>
                <a:lnTo>
                  <a:pt x="65" y="324"/>
                </a:lnTo>
                <a:lnTo>
                  <a:pt x="65" y="324"/>
                </a:lnTo>
                <a:lnTo>
                  <a:pt x="67" y="327"/>
                </a:lnTo>
                <a:lnTo>
                  <a:pt x="67" y="327"/>
                </a:lnTo>
                <a:close/>
                <a:moveTo>
                  <a:pt x="85" y="342"/>
                </a:moveTo>
                <a:lnTo>
                  <a:pt x="85" y="342"/>
                </a:lnTo>
                <a:lnTo>
                  <a:pt x="85" y="344"/>
                </a:lnTo>
                <a:lnTo>
                  <a:pt x="85" y="344"/>
                </a:lnTo>
                <a:lnTo>
                  <a:pt x="86" y="344"/>
                </a:lnTo>
                <a:lnTo>
                  <a:pt x="86" y="344"/>
                </a:lnTo>
                <a:lnTo>
                  <a:pt x="85" y="342"/>
                </a:lnTo>
                <a:lnTo>
                  <a:pt x="85" y="342"/>
                </a:lnTo>
                <a:close/>
                <a:moveTo>
                  <a:pt x="214" y="234"/>
                </a:moveTo>
                <a:lnTo>
                  <a:pt x="214" y="234"/>
                </a:lnTo>
                <a:lnTo>
                  <a:pt x="213" y="236"/>
                </a:lnTo>
                <a:lnTo>
                  <a:pt x="213" y="237"/>
                </a:lnTo>
                <a:lnTo>
                  <a:pt x="213" y="237"/>
                </a:lnTo>
                <a:lnTo>
                  <a:pt x="214" y="234"/>
                </a:lnTo>
                <a:lnTo>
                  <a:pt x="214" y="234"/>
                </a:lnTo>
                <a:close/>
                <a:moveTo>
                  <a:pt x="126" y="236"/>
                </a:moveTo>
                <a:lnTo>
                  <a:pt x="126" y="236"/>
                </a:lnTo>
                <a:lnTo>
                  <a:pt x="126" y="237"/>
                </a:lnTo>
                <a:lnTo>
                  <a:pt x="128" y="238"/>
                </a:lnTo>
                <a:lnTo>
                  <a:pt x="128" y="238"/>
                </a:lnTo>
                <a:lnTo>
                  <a:pt x="126" y="236"/>
                </a:lnTo>
                <a:lnTo>
                  <a:pt x="126" y="236"/>
                </a:lnTo>
                <a:close/>
                <a:moveTo>
                  <a:pt x="216" y="203"/>
                </a:moveTo>
                <a:lnTo>
                  <a:pt x="216" y="203"/>
                </a:lnTo>
                <a:lnTo>
                  <a:pt x="214" y="203"/>
                </a:lnTo>
                <a:lnTo>
                  <a:pt x="214" y="204"/>
                </a:lnTo>
                <a:lnTo>
                  <a:pt x="214" y="204"/>
                </a:lnTo>
                <a:lnTo>
                  <a:pt x="214" y="203"/>
                </a:lnTo>
                <a:lnTo>
                  <a:pt x="216" y="203"/>
                </a:lnTo>
                <a:lnTo>
                  <a:pt x="216" y="203"/>
                </a:lnTo>
                <a:close/>
                <a:moveTo>
                  <a:pt x="59" y="337"/>
                </a:moveTo>
                <a:lnTo>
                  <a:pt x="59" y="337"/>
                </a:lnTo>
                <a:lnTo>
                  <a:pt x="58" y="337"/>
                </a:lnTo>
                <a:lnTo>
                  <a:pt x="58" y="337"/>
                </a:lnTo>
                <a:lnTo>
                  <a:pt x="61" y="337"/>
                </a:lnTo>
                <a:lnTo>
                  <a:pt x="61" y="337"/>
                </a:lnTo>
                <a:lnTo>
                  <a:pt x="59" y="337"/>
                </a:lnTo>
                <a:lnTo>
                  <a:pt x="59" y="337"/>
                </a:lnTo>
                <a:close/>
                <a:moveTo>
                  <a:pt x="64" y="311"/>
                </a:moveTo>
                <a:lnTo>
                  <a:pt x="64" y="311"/>
                </a:lnTo>
                <a:lnTo>
                  <a:pt x="62" y="311"/>
                </a:lnTo>
                <a:lnTo>
                  <a:pt x="62" y="311"/>
                </a:lnTo>
                <a:lnTo>
                  <a:pt x="64" y="312"/>
                </a:lnTo>
                <a:lnTo>
                  <a:pt x="64" y="312"/>
                </a:lnTo>
                <a:lnTo>
                  <a:pt x="64" y="311"/>
                </a:lnTo>
                <a:lnTo>
                  <a:pt x="64" y="311"/>
                </a:lnTo>
                <a:close/>
                <a:moveTo>
                  <a:pt x="223" y="189"/>
                </a:moveTo>
                <a:lnTo>
                  <a:pt x="223" y="189"/>
                </a:lnTo>
                <a:lnTo>
                  <a:pt x="224" y="187"/>
                </a:lnTo>
                <a:lnTo>
                  <a:pt x="224" y="187"/>
                </a:lnTo>
                <a:lnTo>
                  <a:pt x="224" y="187"/>
                </a:lnTo>
                <a:lnTo>
                  <a:pt x="224" y="187"/>
                </a:lnTo>
                <a:lnTo>
                  <a:pt x="223" y="187"/>
                </a:lnTo>
                <a:lnTo>
                  <a:pt x="223" y="189"/>
                </a:lnTo>
                <a:lnTo>
                  <a:pt x="223" y="189"/>
                </a:lnTo>
                <a:close/>
                <a:moveTo>
                  <a:pt x="143" y="243"/>
                </a:moveTo>
                <a:lnTo>
                  <a:pt x="143" y="243"/>
                </a:lnTo>
                <a:lnTo>
                  <a:pt x="142" y="241"/>
                </a:lnTo>
                <a:lnTo>
                  <a:pt x="142" y="243"/>
                </a:lnTo>
                <a:lnTo>
                  <a:pt x="142" y="243"/>
                </a:lnTo>
                <a:lnTo>
                  <a:pt x="143" y="243"/>
                </a:lnTo>
                <a:lnTo>
                  <a:pt x="143" y="243"/>
                </a:lnTo>
                <a:close/>
                <a:moveTo>
                  <a:pt x="236" y="71"/>
                </a:moveTo>
                <a:lnTo>
                  <a:pt x="236" y="71"/>
                </a:lnTo>
                <a:lnTo>
                  <a:pt x="236" y="69"/>
                </a:lnTo>
                <a:lnTo>
                  <a:pt x="234" y="69"/>
                </a:lnTo>
                <a:lnTo>
                  <a:pt x="234" y="69"/>
                </a:lnTo>
                <a:lnTo>
                  <a:pt x="236" y="71"/>
                </a:lnTo>
                <a:lnTo>
                  <a:pt x="236" y="71"/>
                </a:lnTo>
                <a:close/>
                <a:moveTo>
                  <a:pt x="246" y="152"/>
                </a:moveTo>
                <a:lnTo>
                  <a:pt x="246" y="152"/>
                </a:lnTo>
                <a:lnTo>
                  <a:pt x="246" y="152"/>
                </a:lnTo>
                <a:lnTo>
                  <a:pt x="246" y="152"/>
                </a:lnTo>
                <a:lnTo>
                  <a:pt x="247" y="149"/>
                </a:lnTo>
                <a:lnTo>
                  <a:pt x="247" y="149"/>
                </a:lnTo>
                <a:lnTo>
                  <a:pt x="246" y="150"/>
                </a:lnTo>
                <a:lnTo>
                  <a:pt x="246" y="152"/>
                </a:lnTo>
                <a:lnTo>
                  <a:pt x="246" y="152"/>
                </a:lnTo>
                <a:close/>
                <a:moveTo>
                  <a:pt x="149" y="244"/>
                </a:moveTo>
                <a:lnTo>
                  <a:pt x="149" y="244"/>
                </a:lnTo>
                <a:lnTo>
                  <a:pt x="148" y="244"/>
                </a:lnTo>
                <a:lnTo>
                  <a:pt x="146" y="244"/>
                </a:lnTo>
                <a:lnTo>
                  <a:pt x="146" y="244"/>
                </a:lnTo>
                <a:lnTo>
                  <a:pt x="149" y="244"/>
                </a:lnTo>
                <a:lnTo>
                  <a:pt x="149" y="244"/>
                </a:lnTo>
                <a:close/>
                <a:moveTo>
                  <a:pt x="65" y="241"/>
                </a:moveTo>
                <a:lnTo>
                  <a:pt x="65" y="241"/>
                </a:lnTo>
                <a:lnTo>
                  <a:pt x="65" y="240"/>
                </a:lnTo>
                <a:lnTo>
                  <a:pt x="64" y="240"/>
                </a:lnTo>
                <a:lnTo>
                  <a:pt x="64" y="240"/>
                </a:lnTo>
                <a:lnTo>
                  <a:pt x="64" y="240"/>
                </a:lnTo>
                <a:lnTo>
                  <a:pt x="65" y="241"/>
                </a:lnTo>
                <a:lnTo>
                  <a:pt x="65" y="241"/>
                </a:lnTo>
                <a:close/>
                <a:moveTo>
                  <a:pt x="99" y="206"/>
                </a:moveTo>
                <a:lnTo>
                  <a:pt x="99" y="206"/>
                </a:lnTo>
                <a:lnTo>
                  <a:pt x="99" y="206"/>
                </a:lnTo>
                <a:lnTo>
                  <a:pt x="99" y="206"/>
                </a:lnTo>
                <a:lnTo>
                  <a:pt x="98" y="203"/>
                </a:lnTo>
                <a:lnTo>
                  <a:pt x="98" y="203"/>
                </a:lnTo>
                <a:lnTo>
                  <a:pt x="99" y="206"/>
                </a:lnTo>
                <a:lnTo>
                  <a:pt x="99" y="206"/>
                </a:lnTo>
                <a:close/>
                <a:moveTo>
                  <a:pt x="224" y="213"/>
                </a:moveTo>
                <a:lnTo>
                  <a:pt x="224" y="213"/>
                </a:lnTo>
                <a:lnTo>
                  <a:pt x="223" y="213"/>
                </a:lnTo>
                <a:lnTo>
                  <a:pt x="223" y="214"/>
                </a:lnTo>
                <a:lnTo>
                  <a:pt x="223" y="214"/>
                </a:lnTo>
                <a:lnTo>
                  <a:pt x="224" y="213"/>
                </a:lnTo>
                <a:lnTo>
                  <a:pt x="224" y="213"/>
                </a:lnTo>
                <a:close/>
                <a:moveTo>
                  <a:pt x="254" y="76"/>
                </a:moveTo>
                <a:lnTo>
                  <a:pt x="254" y="76"/>
                </a:lnTo>
                <a:lnTo>
                  <a:pt x="253" y="76"/>
                </a:lnTo>
                <a:lnTo>
                  <a:pt x="251" y="76"/>
                </a:lnTo>
                <a:lnTo>
                  <a:pt x="251" y="76"/>
                </a:lnTo>
                <a:lnTo>
                  <a:pt x="254" y="76"/>
                </a:lnTo>
                <a:lnTo>
                  <a:pt x="254" y="76"/>
                </a:lnTo>
                <a:close/>
                <a:moveTo>
                  <a:pt x="264" y="79"/>
                </a:moveTo>
                <a:lnTo>
                  <a:pt x="264" y="79"/>
                </a:lnTo>
                <a:lnTo>
                  <a:pt x="263" y="76"/>
                </a:lnTo>
                <a:lnTo>
                  <a:pt x="263" y="76"/>
                </a:lnTo>
                <a:lnTo>
                  <a:pt x="264" y="79"/>
                </a:lnTo>
                <a:lnTo>
                  <a:pt x="264" y="79"/>
                </a:lnTo>
                <a:close/>
                <a:moveTo>
                  <a:pt x="290" y="81"/>
                </a:moveTo>
                <a:lnTo>
                  <a:pt x="290" y="81"/>
                </a:lnTo>
                <a:lnTo>
                  <a:pt x="288" y="81"/>
                </a:lnTo>
                <a:lnTo>
                  <a:pt x="288" y="81"/>
                </a:lnTo>
                <a:lnTo>
                  <a:pt x="288" y="82"/>
                </a:lnTo>
                <a:lnTo>
                  <a:pt x="288" y="82"/>
                </a:lnTo>
                <a:lnTo>
                  <a:pt x="290" y="81"/>
                </a:lnTo>
                <a:lnTo>
                  <a:pt x="290" y="81"/>
                </a:lnTo>
                <a:close/>
                <a:moveTo>
                  <a:pt x="49" y="278"/>
                </a:moveTo>
                <a:lnTo>
                  <a:pt x="49" y="278"/>
                </a:lnTo>
                <a:lnTo>
                  <a:pt x="48" y="281"/>
                </a:lnTo>
                <a:lnTo>
                  <a:pt x="48" y="281"/>
                </a:lnTo>
                <a:lnTo>
                  <a:pt x="49" y="278"/>
                </a:lnTo>
                <a:lnTo>
                  <a:pt x="49" y="278"/>
                </a:lnTo>
                <a:close/>
                <a:moveTo>
                  <a:pt x="159" y="244"/>
                </a:moveTo>
                <a:lnTo>
                  <a:pt x="159" y="244"/>
                </a:lnTo>
                <a:lnTo>
                  <a:pt x="160" y="246"/>
                </a:lnTo>
                <a:lnTo>
                  <a:pt x="160" y="246"/>
                </a:lnTo>
                <a:lnTo>
                  <a:pt x="160" y="244"/>
                </a:lnTo>
                <a:lnTo>
                  <a:pt x="159" y="244"/>
                </a:lnTo>
                <a:lnTo>
                  <a:pt x="159" y="244"/>
                </a:lnTo>
                <a:close/>
                <a:moveTo>
                  <a:pt x="182" y="246"/>
                </a:moveTo>
                <a:lnTo>
                  <a:pt x="182" y="246"/>
                </a:lnTo>
                <a:lnTo>
                  <a:pt x="183" y="246"/>
                </a:lnTo>
                <a:lnTo>
                  <a:pt x="183" y="246"/>
                </a:lnTo>
                <a:lnTo>
                  <a:pt x="182" y="246"/>
                </a:lnTo>
                <a:lnTo>
                  <a:pt x="182" y="246"/>
                </a:lnTo>
                <a:close/>
                <a:moveTo>
                  <a:pt x="219" y="197"/>
                </a:moveTo>
                <a:lnTo>
                  <a:pt x="219" y="197"/>
                </a:lnTo>
                <a:lnTo>
                  <a:pt x="219" y="197"/>
                </a:lnTo>
                <a:lnTo>
                  <a:pt x="219" y="197"/>
                </a:lnTo>
                <a:lnTo>
                  <a:pt x="217" y="197"/>
                </a:lnTo>
                <a:lnTo>
                  <a:pt x="217" y="199"/>
                </a:lnTo>
                <a:lnTo>
                  <a:pt x="217" y="199"/>
                </a:lnTo>
                <a:lnTo>
                  <a:pt x="219" y="197"/>
                </a:lnTo>
                <a:lnTo>
                  <a:pt x="219" y="197"/>
                </a:lnTo>
                <a:close/>
                <a:moveTo>
                  <a:pt x="85" y="329"/>
                </a:moveTo>
                <a:lnTo>
                  <a:pt x="85" y="329"/>
                </a:lnTo>
                <a:lnTo>
                  <a:pt x="86" y="331"/>
                </a:lnTo>
                <a:lnTo>
                  <a:pt x="86" y="331"/>
                </a:lnTo>
                <a:lnTo>
                  <a:pt x="86" y="329"/>
                </a:lnTo>
                <a:lnTo>
                  <a:pt x="86" y="329"/>
                </a:lnTo>
                <a:lnTo>
                  <a:pt x="85" y="329"/>
                </a:lnTo>
                <a:lnTo>
                  <a:pt x="85" y="329"/>
                </a:lnTo>
                <a:close/>
                <a:moveTo>
                  <a:pt x="271" y="68"/>
                </a:moveTo>
                <a:lnTo>
                  <a:pt x="271" y="68"/>
                </a:lnTo>
                <a:lnTo>
                  <a:pt x="273" y="68"/>
                </a:lnTo>
                <a:lnTo>
                  <a:pt x="273" y="67"/>
                </a:lnTo>
                <a:lnTo>
                  <a:pt x="273" y="67"/>
                </a:lnTo>
                <a:lnTo>
                  <a:pt x="273" y="67"/>
                </a:lnTo>
                <a:lnTo>
                  <a:pt x="273" y="67"/>
                </a:lnTo>
                <a:lnTo>
                  <a:pt x="271" y="68"/>
                </a:lnTo>
                <a:lnTo>
                  <a:pt x="271" y="68"/>
                </a:lnTo>
                <a:close/>
                <a:moveTo>
                  <a:pt x="115" y="221"/>
                </a:moveTo>
                <a:lnTo>
                  <a:pt x="115" y="221"/>
                </a:lnTo>
                <a:lnTo>
                  <a:pt x="116" y="221"/>
                </a:lnTo>
                <a:lnTo>
                  <a:pt x="116" y="220"/>
                </a:lnTo>
                <a:lnTo>
                  <a:pt x="116" y="220"/>
                </a:lnTo>
                <a:lnTo>
                  <a:pt x="115" y="221"/>
                </a:lnTo>
                <a:lnTo>
                  <a:pt x="115" y="221"/>
                </a:lnTo>
                <a:close/>
                <a:moveTo>
                  <a:pt x="58" y="254"/>
                </a:moveTo>
                <a:lnTo>
                  <a:pt x="58" y="254"/>
                </a:lnTo>
                <a:lnTo>
                  <a:pt x="58" y="257"/>
                </a:lnTo>
                <a:lnTo>
                  <a:pt x="58" y="257"/>
                </a:lnTo>
                <a:lnTo>
                  <a:pt x="58" y="257"/>
                </a:lnTo>
                <a:lnTo>
                  <a:pt x="58" y="257"/>
                </a:lnTo>
                <a:lnTo>
                  <a:pt x="58" y="254"/>
                </a:lnTo>
                <a:lnTo>
                  <a:pt x="58" y="254"/>
                </a:lnTo>
                <a:close/>
                <a:moveTo>
                  <a:pt x="71" y="297"/>
                </a:moveTo>
                <a:lnTo>
                  <a:pt x="71" y="297"/>
                </a:lnTo>
                <a:lnTo>
                  <a:pt x="71" y="295"/>
                </a:lnTo>
                <a:lnTo>
                  <a:pt x="71" y="295"/>
                </a:lnTo>
                <a:lnTo>
                  <a:pt x="69" y="298"/>
                </a:lnTo>
                <a:lnTo>
                  <a:pt x="69" y="298"/>
                </a:lnTo>
                <a:lnTo>
                  <a:pt x="71" y="297"/>
                </a:lnTo>
                <a:lnTo>
                  <a:pt x="71" y="297"/>
                </a:lnTo>
                <a:close/>
                <a:moveTo>
                  <a:pt x="281" y="76"/>
                </a:moveTo>
                <a:lnTo>
                  <a:pt x="281" y="76"/>
                </a:lnTo>
                <a:lnTo>
                  <a:pt x="283" y="78"/>
                </a:lnTo>
                <a:lnTo>
                  <a:pt x="283" y="78"/>
                </a:lnTo>
                <a:lnTo>
                  <a:pt x="283" y="78"/>
                </a:lnTo>
                <a:lnTo>
                  <a:pt x="281" y="76"/>
                </a:lnTo>
                <a:lnTo>
                  <a:pt x="281" y="76"/>
                </a:lnTo>
                <a:close/>
                <a:moveTo>
                  <a:pt x="143" y="240"/>
                </a:moveTo>
                <a:lnTo>
                  <a:pt x="143" y="240"/>
                </a:lnTo>
                <a:lnTo>
                  <a:pt x="145" y="240"/>
                </a:lnTo>
                <a:lnTo>
                  <a:pt x="145" y="240"/>
                </a:lnTo>
                <a:lnTo>
                  <a:pt x="145" y="240"/>
                </a:lnTo>
                <a:lnTo>
                  <a:pt x="145" y="240"/>
                </a:lnTo>
                <a:lnTo>
                  <a:pt x="145" y="238"/>
                </a:lnTo>
                <a:lnTo>
                  <a:pt x="143" y="240"/>
                </a:lnTo>
                <a:lnTo>
                  <a:pt x="143" y="240"/>
                </a:lnTo>
                <a:close/>
                <a:moveTo>
                  <a:pt x="99" y="236"/>
                </a:move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lnTo>
                  <a:pt x="99" y="236"/>
                </a:lnTo>
                <a:close/>
                <a:moveTo>
                  <a:pt x="204" y="234"/>
                </a:moveTo>
                <a:lnTo>
                  <a:pt x="204" y="234"/>
                </a:lnTo>
                <a:lnTo>
                  <a:pt x="204" y="234"/>
                </a:lnTo>
                <a:lnTo>
                  <a:pt x="204" y="234"/>
                </a:lnTo>
                <a:lnTo>
                  <a:pt x="206" y="234"/>
                </a:lnTo>
                <a:lnTo>
                  <a:pt x="206" y="234"/>
                </a:lnTo>
                <a:lnTo>
                  <a:pt x="206" y="233"/>
                </a:lnTo>
                <a:lnTo>
                  <a:pt x="206" y="233"/>
                </a:lnTo>
                <a:lnTo>
                  <a:pt x="204" y="234"/>
                </a:lnTo>
                <a:lnTo>
                  <a:pt x="204" y="234"/>
                </a:lnTo>
                <a:close/>
                <a:moveTo>
                  <a:pt x="112" y="196"/>
                </a:moveTo>
                <a:lnTo>
                  <a:pt x="112" y="196"/>
                </a:lnTo>
                <a:lnTo>
                  <a:pt x="112" y="197"/>
                </a:lnTo>
                <a:lnTo>
                  <a:pt x="112" y="197"/>
                </a:lnTo>
                <a:lnTo>
                  <a:pt x="113" y="196"/>
                </a:lnTo>
                <a:lnTo>
                  <a:pt x="113" y="196"/>
                </a:lnTo>
                <a:lnTo>
                  <a:pt x="113" y="194"/>
                </a:lnTo>
                <a:lnTo>
                  <a:pt x="113" y="194"/>
                </a:lnTo>
                <a:lnTo>
                  <a:pt x="112" y="196"/>
                </a:lnTo>
                <a:lnTo>
                  <a:pt x="112" y="196"/>
                </a:lnTo>
                <a:close/>
                <a:moveTo>
                  <a:pt x="264" y="74"/>
                </a:moveTo>
                <a:lnTo>
                  <a:pt x="264" y="74"/>
                </a:lnTo>
                <a:lnTo>
                  <a:pt x="264" y="74"/>
                </a:lnTo>
                <a:lnTo>
                  <a:pt x="263" y="74"/>
                </a:lnTo>
                <a:lnTo>
                  <a:pt x="263" y="74"/>
                </a:lnTo>
                <a:lnTo>
                  <a:pt x="264" y="74"/>
                </a:lnTo>
                <a:lnTo>
                  <a:pt x="264" y="74"/>
                </a:lnTo>
                <a:close/>
                <a:moveTo>
                  <a:pt x="268" y="132"/>
                </a:moveTo>
                <a:lnTo>
                  <a:pt x="268" y="132"/>
                </a:lnTo>
                <a:lnTo>
                  <a:pt x="268" y="132"/>
                </a:lnTo>
                <a:lnTo>
                  <a:pt x="268" y="132"/>
                </a:lnTo>
                <a:lnTo>
                  <a:pt x="267" y="133"/>
                </a:lnTo>
                <a:lnTo>
                  <a:pt x="267" y="133"/>
                </a:lnTo>
                <a:lnTo>
                  <a:pt x="267" y="133"/>
                </a:lnTo>
                <a:lnTo>
                  <a:pt x="267" y="133"/>
                </a:lnTo>
                <a:lnTo>
                  <a:pt x="268" y="132"/>
                </a:lnTo>
                <a:lnTo>
                  <a:pt x="268" y="132"/>
                </a:lnTo>
                <a:close/>
                <a:moveTo>
                  <a:pt x="261" y="130"/>
                </a:moveTo>
                <a:lnTo>
                  <a:pt x="261" y="130"/>
                </a:lnTo>
                <a:lnTo>
                  <a:pt x="263" y="129"/>
                </a:lnTo>
                <a:lnTo>
                  <a:pt x="263" y="129"/>
                </a:lnTo>
                <a:lnTo>
                  <a:pt x="261" y="130"/>
                </a:lnTo>
                <a:lnTo>
                  <a:pt x="261" y="130"/>
                </a:lnTo>
                <a:close/>
                <a:moveTo>
                  <a:pt x="129" y="229"/>
                </a:moveTo>
                <a:lnTo>
                  <a:pt x="129" y="229"/>
                </a:lnTo>
                <a:lnTo>
                  <a:pt x="128" y="230"/>
                </a:lnTo>
                <a:lnTo>
                  <a:pt x="128" y="230"/>
                </a:lnTo>
                <a:lnTo>
                  <a:pt x="129" y="230"/>
                </a:lnTo>
                <a:lnTo>
                  <a:pt x="129" y="229"/>
                </a:lnTo>
                <a:lnTo>
                  <a:pt x="129" y="229"/>
                </a:lnTo>
                <a:close/>
                <a:moveTo>
                  <a:pt x="231" y="71"/>
                </a:moveTo>
                <a:lnTo>
                  <a:pt x="231" y="71"/>
                </a:lnTo>
                <a:lnTo>
                  <a:pt x="231" y="71"/>
                </a:lnTo>
                <a:lnTo>
                  <a:pt x="231" y="71"/>
                </a:lnTo>
                <a:lnTo>
                  <a:pt x="231" y="69"/>
                </a:lnTo>
                <a:lnTo>
                  <a:pt x="231" y="69"/>
                </a:lnTo>
                <a:lnTo>
                  <a:pt x="231" y="71"/>
                </a:lnTo>
                <a:lnTo>
                  <a:pt x="231" y="71"/>
                </a:lnTo>
                <a:lnTo>
                  <a:pt x="231" y="71"/>
                </a:lnTo>
                <a:close/>
                <a:moveTo>
                  <a:pt x="79" y="335"/>
                </a:moveTo>
                <a:lnTo>
                  <a:pt x="79" y="335"/>
                </a:lnTo>
                <a:lnTo>
                  <a:pt x="81" y="335"/>
                </a:lnTo>
                <a:lnTo>
                  <a:pt x="81" y="335"/>
                </a:lnTo>
                <a:lnTo>
                  <a:pt x="81" y="334"/>
                </a:lnTo>
                <a:lnTo>
                  <a:pt x="81" y="334"/>
                </a:lnTo>
                <a:lnTo>
                  <a:pt x="79" y="335"/>
                </a:lnTo>
                <a:lnTo>
                  <a:pt x="79" y="335"/>
                </a:lnTo>
                <a:close/>
                <a:moveTo>
                  <a:pt x="72" y="328"/>
                </a:moveTo>
                <a:lnTo>
                  <a:pt x="72" y="328"/>
                </a:lnTo>
                <a:lnTo>
                  <a:pt x="71" y="327"/>
                </a:lnTo>
                <a:lnTo>
                  <a:pt x="71" y="327"/>
                </a:lnTo>
                <a:lnTo>
                  <a:pt x="71" y="327"/>
                </a:lnTo>
                <a:lnTo>
                  <a:pt x="71" y="327"/>
                </a:lnTo>
                <a:lnTo>
                  <a:pt x="72" y="328"/>
                </a:lnTo>
                <a:lnTo>
                  <a:pt x="72" y="328"/>
                </a:lnTo>
                <a:close/>
                <a:moveTo>
                  <a:pt x="301" y="88"/>
                </a:moveTo>
                <a:lnTo>
                  <a:pt x="301" y="88"/>
                </a:lnTo>
                <a:lnTo>
                  <a:pt x="300" y="88"/>
                </a:lnTo>
                <a:lnTo>
                  <a:pt x="300" y="88"/>
                </a:lnTo>
                <a:lnTo>
                  <a:pt x="301" y="88"/>
                </a:lnTo>
                <a:lnTo>
                  <a:pt x="301" y="88"/>
                </a:lnTo>
                <a:close/>
                <a:moveTo>
                  <a:pt x="264" y="112"/>
                </a:moveTo>
                <a:lnTo>
                  <a:pt x="264" y="112"/>
                </a:lnTo>
                <a:lnTo>
                  <a:pt x="264" y="111"/>
                </a:lnTo>
                <a:lnTo>
                  <a:pt x="264" y="111"/>
                </a:lnTo>
                <a:lnTo>
                  <a:pt x="264" y="112"/>
                </a:lnTo>
                <a:lnTo>
                  <a:pt x="264" y="112"/>
                </a:lnTo>
                <a:close/>
                <a:moveTo>
                  <a:pt x="261" y="143"/>
                </a:moveTo>
                <a:lnTo>
                  <a:pt x="261" y="143"/>
                </a:lnTo>
                <a:lnTo>
                  <a:pt x="263" y="143"/>
                </a:lnTo>
                <a:lnTo>
                  <a:pt x="263" y="143"/>
                </a:lnTo>
                <a:lnTo>
                  <a:pt x="261" y="143"/>
                </a:lnTo>
                <a:lnTo>
                  <a:pt x="261" y="143"/>
                </a:lnTo>
                <a:lnTo>
                  <a:pt x="261" y="143"/>
                </a:lnTo>
                <a:close/>
                <a:moveTo>
                  <a:pt x="82" y="302"/>
                </a:moveTo>
                <a:lnTo>
                  <a:pt x="82" y="302"/>
                </a:lnTo>
                <a:lnTo>
                  <a:pt x="82" y="302"/>
                </a:lnTo>
                <a:lnTo>
                  <a:pt x="82" y="302"/>
                </a:lnTo>
                <a:lnTo>
                  <a:pt x="84" y="301"/>
                </a:lnTo>
                <a:lnTo>
                  <a:pt x="84" y="301"/>
                </a:lnTo>
                <a:lnTo>
                  <a:pt x="82" y="301"/>
                </a:lnTo>
                <a:lnTo>
                  <a:pt x="82" y="301"/>
                </a:lnTo>
                <a:lnTo>
                  <a:pt x="82" y="302"/>
                </a:lnTo>
                <a:lnTo>
                  <a:pt x="82" y="302"/>
                </a:lnTo>
                <a:close/>
                <a:moveTo>
                  <a:pt x="89" y="304"/>
                </a:moveTo>
                <a:lnTo>
                  <a:pt x="89" y="304"/>
                </a:lnTo>
                <a:lnTo>
                  <a:pt x="89" y="305"/>
                </a:lnTo>
                <a:lnTo>
                  <a:pt x="89" y="305"/>
                </a:lnTo>
                <a:lnTo>
                  <a:pt x="89" y="305"/>
                </a:lnTo>
                <a:lnTo>
                  <a:pt x="89" y="304"/>
                </a:lnTo>
                <a:lnTo>
                  <a:pt x="89" y="304"/>
                </a:lnTo>
                <a:close/>
                <a:moveTo>
                  <a:pt x="153" y="233"/>
                </a:moveTo>
                <a:lnTo>
                  <a:pt x="153" y="233"/>
                </a:lnTo>
                <a:lnTo>
                  <a:pt x="153" y="234"/>
                </a:lnTo>
                <a:lnTo>
                  <a:pt x="155" y="234"/>
                </a:lnTo>
                <a:lnTo>
                  <a:pt x="155" y="234"/>
                </a:lnTo>
                <a:lnTo>
                  <a:pt x="153" y="233"/>
                </a:lnTo>
                <a:lnTo>
                  <a:pt x="153" y="233"/>
                </a:lnTo>
                <a:close/>
                <a:moveTo>
                  <a:pt x="298" y="57"/>
                </a:moveTo>
                <a:lnTo>
                  <a:pt x="298" y="57"/>
                </a:lnTo>
                <a:lnTo>
                  <a:pt x="300" y="55"/>
                </a:lnTo>
                <a:lnTo>
                  <a:pt x="300" y="55"/>
                </a:lnTo>
                <a:lnTo>
                  <a:pt x="300" y="55"/>
                </a:lnTo>
                <a:lnTo>
                  <a:pt x="298" y="57"/>
                </a:lnTo>
                <a:lnTo>
                  <a:pt x="298" y="57"/>
                </a:lnTo>
                <a:close/>
                <a:moveTo>
                  <a:pt x="112" y="256"/>
                </a:moveTo>
                <a:lnTo>
                  <a:pt x="112" y="256"/>
                </a:lnTo>
                <a:lnTo>
                  <a:pt x="113" y="254"/>
                </a:lnTo>
                <a:lnTo>
                  <a:pt x="113" y="254"/>
                </a:lnTo>
                <a:lnTo>
                  <a:pt x="112" y="254"/>
                </a:lnTo>
                <a:lnTo>
                  <a:pt x="112" y="256"/>
                </a:lnTo>
                <a:lnTo>
                  <a:pt x="112" y="256"/>
                </a:lnTo>
                <a:close/>
                <a:moveTo>
                  <a:pt x="78" y="322"/>
                </a:moveTo>
                <a:lnTo>
                  <a:pt x="78" y="322"/>
                </a:lnTo>
                <a:lnTo>
                  <a:pt x="79" y="321"/>
                </a:lnTo>
                <a:lnTo>
                  <a:pt x="78" y="321"/>
                </a:lnTo>
                <a:lnTo>
                  <a:pt x="78" y="321"/>
                </a:lnTo>
                <a:lnTo>
                  <a:pt x="78" y="322"/>
                </a:lnTo>
                <a:lnTo>
                  <a:pt x="78" y="322"/>
                </a:lnTo>
                <a:close/>
                <a:moveTo>
                  <a:pt x="274" y="146"/>
                </a:moveTo>
                <a:lnTo>
                  <a:pt x="274" y="146"/>
                </a:lnTo>
                <a:lnTo>
                  <a:pt x="274" y="148"/>
                </a:lnTo>
                <a:lnTo>
                  <a:pt x="274" y="148"/>
                </a:lnTo>
                <a:lnTo>
                  <a:pt x="275" y="145"/>
                </a:lnTo>
                <a:lnTo>
                  <a:pt x="275" y="145"/>
                </a:lnTo>
                <a:lnTo>
                  <a:pt x="275" y="145"/>
                </a:lnTo>
                <a:lnTo>
                  <a:pt x="275" y="145"/>
                </a:lnTo>
                <a:lnTo>
                  <a:pt x="274" y="146"/>
                </a:lnTo>
                <a:lnTo>
                  <a:pt x="274" y="146"/>
                </a:lnTo>
                <a:close/>
                <a:moveTo>
                  <a:pt x="271" y="64"/>
                </a:moveTo>
                <a:lnTo>
                  <a:pt x="271" y="64"/>
                </a:lnTo>
                <a:lnTo>
                  <a:pt x="271" y="64"/>
                </a:lnTo>
                <a:lnTo>
                  <a:pt x="271" y="64"/>
                </a:lnTo>
                <a:lnTo>
                  <a:pt x="270" y="65"/>
                </a:lnTo>
                <a:lnTo>
                  <a:pt x="270" y="65"/>
                </a:lnTo>
                <a:lnTo>
                  <a:pt x="271" y="64"/>
                </a:lnTo>
                <a:lnTo>
                  <a:pt x="271" y="64"/>
                </a:lnTo>
                <a:close/>
                <a:moveTo>
                  <a:pt x="72" y="234"/>
                </a:moveTo>
                <a:lnTo>
                  <a:pt x="72" y="234"/>
                </a:lnTo>
                <a:lnTo>
                  <a:pt x="72" y="234"/>
                </a:lnTo>
                <a:lnTo>
                  <a:pt x="72" y="234"/>
                </a:lnTo>
                <a:lnTo>
                  <a:pt x="72" y="236"/>
                </a:lnTo>
                <a:lnTo>
                  <a:pt x="72" y="236"/>
                </a:lnTo>
                <a:lnTo>
                  <a:pt x="72" y="236"/>
                </a:lnTo>
                <a:lnTo>
                  <a:pt x="72" y="236"/>
                </a:lnTo>
                <a:lnTo>
                  <a:pt x="72" y="234"/>
                </a:lnTo>
                <a:lnTo>
                  <a:pt x="72" y="234"/>
                </a:lnTo>
                <a:close/>
                <a:moveTo>
                  <a:pt x="169" y="237"/>
                </a:moveTo>
                <a:lnTo>
                  <a:pt x="169" y="237"/>
                </a:lnTo>
                <a:lnTo>
                  <a:pt x="169" y="237"/>
                </a:lnTo>
                <a:lnTo>
                  <a:pt x="169" y="237"/>
                </a:lnTo>
                <a:lnTo>
                  <a:pt x="167" y="236"/>
                </a:lnTo>
                <a:lnTo>
                  <a:pt x="167" y="236"/>
                </a:lnTo>
                <a:lnTo>
                  <a:pt x="167" y="237"/>
                </a:lnTo>
                <a:lnTo>
                  <a:pt x="167" y="237"/>
                </a:lnTo>
                <a:lnTo>
                  <a:pt x="169" y="237"/>
                </a:lnTo>
                <a:lnTo>
                  <a:pt x="169" y="237"/>
                </a:lnTo>
                <a:close/>
                <a:moveTo>
                  <a:pt x="237" y="192"/>
                </a:moveTo>
                <a:lnTo>
                  <a:pt x="237" y="192"/>
                </a:lnTo>
                <a:lnTo>
                  <a:pt x="237" y="192"/>
                </a:lnTo>
                <a:lnTo>
                  <a:pt x="237" y="192"/>
                </a:lnTo>
                <a:lnTo>
                  <a:pt x="236" y="193"/>
                </a:lnTo>
                <a:lnTo>
                  <a:pt x="236" y="193"/>
                </a:lnTo>
                <a:lnTo>
                  <a:pt x="236" y="193"/>
                </a:lnTo>
                <a:lnTo>
                  <a:pt x="236" y="193"/>
                </a:lnTo>
                <a:lnTo>
                  <a:pt x="237" y="192"/>
                </a:lnTo>
                <a:lnTo>
                  <a:pt x="237" y="192"/>
                </a:lnTo>
                <a:close/>
                <a:moveTo>
                  <a:pt x="40" y="295"/>
                </a:moveTo>
                <a:lnTo>
                  <a:pt x="40" y="295"/>
                </a:lnTo>
                <a:lnTo>
                  <a:pt x="40" y="297"/>
                </a:lnTo>
                <a:lnTo>
                  <a:pt x="40" y="297"/>
                </a:lnTo>
                <a:lnTo>
                  <a:pt x="40" y="297"/>
                </a:lnTo>
                <a:lnTo>
                  <a:pt x="40" y="295"/>
                </a:lnTo>
                <a:lnTo>
                  <a:pt x="40" y="295"/>
                </a:lnTo>
                <a:lnTo>
                  <a:pt x="40" y="295"/>
                </a:lnTo>
                <a:lnTo>
                  <a:pt x="40" y="295"/>
                </a:lnTo>
                <a:close/>
                <a:moveTo>
                  <a:pt x="109" y="244"/>
                </a:moveTo>
                <a:lnTo>
                  <a:pt x="109" y="244"/>
                </a:lnTo>
                <a:lnTo>
                  <a:pt x="109" y="246"/>
                </a:lnTo>
                <a:lnTo>
                  <a:pt x="109" y="246"/>
                </a:lnTo>
                <a:lnTo>
                  <a:pt x="109" y="244"/>
                </a:lnTo>
                <a:lnTo>
                  <a:pt x="109" y="244"/>
                </a:lnTo>
                <a:close/>
                <a:moveTo>
                  <a:pt x="260" y="58"/>
                </a:moveTo>
                <a:lnTo>
                  <a:pt x="260" y="58"/>
                </a:lnTo>
                <a:lnTo>
                  <a:pt x="261" y="57"/>
                </a:lnTo>
                <a:lnTo>
                  <a:pt x="261" y="57"/>
                </a:lnTo>
                <a:lnTo>
                  <a:pt x="260" y="58"/>
                </a:lnTo>
                <a:lnTo>
                  <a:pt x="260" y="58"/>
                </a:lnTo>
                <a:close/>
                <a:moveTo>
                  <a:pt x="244" y="148"/>
                </a:moveTo>
                <a:lnTo>
                  <a:pt x="244" y="148"/>
                </a:lnTo>
                <a:lnTo>
                  <a:pt x="243" y="148"/>
                </a:lnTo>
                <a:lnTo>
                  <a:pt x="243" y="148"/>
                </a:lnTo>
                <a:lnTo>
                  <a:pt x="243" y="149"/>
                </a:lnTo>
                <a:lnTo>
                  <a:pt x="243" y="149"/>
                </a:lnTo>
                <a:lnTo>
                  <a:pt x="243" y="149"/>
                </a:lnTo>
                <a:lnTo>
                  <a:pt x="243" y="149"/>
                </a:lnTo>
                <a:lnTo>
                  <a:pt x="244" y="148"/>
                </a:lnTo>
                <a:lnTo>
                  <a:pt x="244" y="148"/>
                </a:lnTo>
                <a:close/>
                <a:moveTo>
                  <a:pt x="85" y="236"/>
                </a:moveTo>
                <a:lnTo>
                  <a:pt x="85" y="236"/>
                </a:lnTo>
                <a:lnTo>
                  <a:pt x="84" y="237"/>
                </a:lnTo>
                <a:lnTo>
                  <a:pt x="84" y="237"/>
                </a:lnTo>
                <a:lnTo>
                  <a:pt x="85" y="237"/>
                </a:lnTo>
                <a:lnTo>
                  <a:pt x="85" y="236"/>
                </a:lnTo>
                <a:lnTo>
                  <a:pt x="85" y="236"/>
                </a:lnTo>
                <a:close/>
                <a:moveTo>
                  <a:pt x="318" y="86"/>
                </a:moveTo>
                <a:lnTo>
                  <a:pt x="318" y="86"/>
                </a:lnTo>
                <a:lnTo>
                  <a:pt x="318" y="88"/>
                </a:lnTo>
                <a:lnTo>
                  <a:pt x="318" y="88"/>
                </a:lnTo>
                <a:lnTo>
                  <a:pt x="319" y="88"/>
                </a:lnTo>
                <a:lnTo>
                  <a:pt x="319" y="88"/>
                </a:lnTo>
                <a:lnTo>
                  <a:pt x="318" y="86"/>
                </a:lnTo>
                <a:lnTo>
                  <a:pt x="318" y="86"/>
                </a:lnTo>
                <a:close/>
                <a:moveTo>
                  <a:pt x="302" y="15"/>
                </a:moveTo>
                <a:lnTo>
                  <a:pt x="302" y="15"/>
                </a:lnTo>
                <a:lnTo>
                  <a:pt x="302" y="15"/>
                </a:lnTo>
                <a:lnTo>
                  <a:pt x="302" y="15"/>
                </a:lnTo>
                <a:lnTo>
                  <a:pt x="301" y="15"/>
                </a:lnTo>
                <a:lnTo>
                  <a:pt x="301" y="15"/>
                </a:lnTo>
                <a:lnTo>
                  <a:pt x="301" y="15"/>
                </a:lnTo>
                <a:lnTo>
                  <a:pt x="301" y="15"/>
                </a:lnTo>
                <a:lnTo>
                  <a:pt x="302" y="15"/>
                </a:lnTo>
                <a:lnTo>
                  <a:pt x="302" y="15"/>
                </a:lnTo>
                <a:close/>
                <a:moveTo>
                  <a:pt x="150" y="243"/>
                </a:moveTo>
                <a:lnTo>
                  <a:pt x="150" y="243"/>
                </a:lnTo>
                <a:lnTo>
                  <a:pt x="152" y="244"/>
                </a:lnTo>
                <a:lnTo>
                  <a:pt x="152" y="244"/>
                </a:lnTo>
                <a:lnTo>
                  <a:pt x="152" y="243"/>
                </a:lnTo>
                <a:lnTo>
                  <a:pt x="150" y="243"/>
                </a:lnTo>
                <a:lnTo>
                  <a:pt x="150" y="243"/>
                </a:lnTo>
                <a:close/>
                <a:moveTo>
                  <a:pt x="109" y="258"/>
                </a:moveTo>
                <a:lnTo>
                  <a:pt x="109" y="258"/>
                </a:lnTo>
                <a:lnTo>
                  <a:pt x="109" y="260"/>
                </a:lnTo>
                <a:lnTo>
                  <a:pt x="109" y="260"/>
                </a:lnTo>
                <a:lnTo>
                  <a:pt x="109" y="260"/>
                </a:lnTo>
                <a:lnTo>
                  <a:pt x="109" y="258"/>
                </a:lnTo>
                <a:lnTo>
                  <a:pt x="109" y="258"/>
                </a:lnTo>
                <a:close/>
                <a:moveTo>
                  <a:pt x="285" y="82"/>
                </a:move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lnTo>
                  <a:pt x="285" y="82"/>
                </a:lnTo>
                <a:close/>
                <a:moveTo>
                  <a:pt x="72" y="278"/>
                </a:moveTo>
                <a:lnTo>
                  <a:pt x="72" y="278"/>
                </a:lnTo>
                <a:lnTo>
                  <a:pt x="72" y="278"/>
                </a:lnTo>
                <a:lnTo>
                  <a:pt x="72" y="278"/>
                </a:lnTo>
                <a:lnTo>
                  <a:pt x="72" y="278"/>
                </a:lnTo>
                <a:lnTo>
                  <a:pt x="72" y="278"/>
                </a:lnTo>
                <a:close/>
                <a:moveTo>
                  <a:pt x="65" y="338"/>
                </a:moveTo>
                <a:lnTo>
                  <a:pt x="65" y="338"/>
                </a:lnTo>
                <a:lnTo>
                  <a:pt x="64" y="338"/>
                </a:lnTo>
                <a:lnTo>
                  <a:pt x="64" y="338"/>
                </a:lnTo>
                <a:lnTo>
                  <a:pt x="65" y="338"/>
                </a:lnTo>
                <a:lnTo>
                  <a:pt x="65" y="338"/>
                </a:lnTo>
                <a:close/>
                <a:moveTo>
                  <a:pt x="238" y="72"/>
                </a:moveTo>
                <a:lnTo>
                  <a:pt x="238" y="72"/>
                </a:lnTo>
                <a:lnTo>
                  <a:pt x="238" y="72"/>
                </a:lnTo>
                <a:lnTo>
                  <a:pt x="238" y="72"/>
                </a:lnTo>
                <a:lnTo>
                  <a:pt x="237" y="71"/>
                </a:lnTo>
                <a:lnTo>
                  <a:pt x="237" y="71"/>
                </a:lnTo>
                <a:lnTo>
                  <a:pt x="237" y="72"/>
                </a:lnTo>
                <a:lnTo>
                  <a:pt x="237" y="72"/>
                </a:lnTo>
                <a:lnTo>
                  <a:pt x="238" y="72"/>
                </a:lnTo>
                <a:lnTo>
                  <a:pt x="238" y="72"/>
                </a:lnTo>
                <a:close/>
                <a:moveTo>
                  <a:pt x="301" y="51"/>
                </a:moveTo>
                <a:lnTo>
                  <a:pt x="301" y="51"/>
                </a:lnTo>
                <a:lnTo>
                  <a:pt x="302" y="51"/>
                </a:lnTo>
                <a:lnTo>
                  <a:pt x="302" y="49"/>
                </a:lnTo>
                <a:lnTo>
                  <a:pt x="302" y="49"/>
                </a:lnTo>
                <a:lnTo>
                  <a:pt x="301" y="51"/>
                </a:lnTo>
                <a:lnTo>
                  <a:pt x="301" y="51"/>
                </a:lnTo>
                <a:close/>
                <a:moveTo>
                  <a:pt x="45" y="334"/>
                </a:moveTo>
                <a:lnTo>
                  <a:pt x="45" y="334"/>
                </a:lnTo>
                <a:lnTo>
                  <a:pt x="45" y="334"/>
                </a:lnTo>
                <a:lnTo>
                  <a:pt x="45" y="334"/>
                </a:lnTo>
                <a:lnTo>
                  <a:pt x="45" y="335"/>
                </a:lnTo>
                <a:lnTo>
                  <a:pt x="45" y="335"/>
                </a:lnTo>
                <a:lnTo>
                  <a:pt x="45" y="334"/>
                </a:lnTo>
                <a:lnTo>
                  <a:pt x="45" y="334"/>
                </a:lnTo>
                <a:close/>
                <a:moveTo>
                  <a:pt x="308" y="76"/>
                </a:move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lnTo>
                  <a:pt x="308" y="76"/>
                </a:lnTo>
                <a:close/>
                <a:moveTo>
                  <a:pt x="256" y="173"/>
                </a:moveTo>
                <a:lnTo>
                  <a:pt x="256" y="173"/>
                </a:lnTo>
                <a:lnTo>
                  <a:pt x="256" y="173"/>
                </a:lnTo>
                <a:lnTo>
                  <a:pt x="256" y="173"/>
                </a:lnTo>
                <a:lnTo>
                  <a:pt x="256" y="175"/>
                </a:lnTo>
                <a:lnTo>
                  <a:pt x="256" y="175"/>
                </a:lnTo>
                <a:lnTo>
                  <a:pt x="256" y="175"/>
                </a:lnTo>
                <a:lnTo>
                  <a:pt x="256" y="175"/>
                </a:lnTo>
                <a:lnTo>
                  <a:pt x="256" y="173"/>
                </a:lnTo>
                <a:lnTo>
                  <a:pt x="256" y="173"/>
                </a:lnTo>
                <a:close/>
                <a:moveTo>
                  <a:pt x="40" y="328"/>
                </a:moveTo>
                <a:lnTo>
                  <a:pt x="40" y="328"/>
                </a:lnTo>
                <a:lnTo>
                  <a:pt x="41" y="328"/>
                </a:lnTo>
                <a:lnTo>
                  <a:pt x="41" y="328"/>
                </a:lnTo>
                <a:lnTo>
                  <a:pt x="40" y="328"/>
                </a:lnTo>
                <a:lnTo>
                  <a:pt x="40" y="328"/>
                </a:lnTo>
                <a:lnTo>
                  <a:pt x="40" y="328"/>
                </a:lnTo>
                <a:lnTo>
                  <a:pt x="40" y="328"/>
                </a:lnTo>
                <a:lnTo>
                  <a:pt x="40" y="328"/>
                </a:lnTo>
                <a:lnTo>
                  <a:pt x="40" y="328"/>
                </a:lnTo>
                <a:close/>
                <a:moveTo>
                  <a:pt x="85" y="250"/>
                </a:moveTo>
                <a:lnTo>
                  <a:pt x="85" y="250"/>
                </a:lnTo>
                <a:lnTo>
                  <a:pt x="84" y="250"/>
                </a:lnTo>
                <a:lnTo>
                  <a:pt x="85" y="251"/>
                </a:lnTo>
                <a:lnTo>
                  <a:pt x="85" y="251"/>
                </a:lnTo>
                <a:lnTo>
                  <a:pt x="85" y="250"/>
                </a:lnTo>
                <a:lnTo>
                  <a:pt x="85" y="250"/>
                </a:lnTo>
                <a:close/>
                <a:moveTo>
                  <a:pt x="116" y="226"/>
                </a:moveTo>
                <a:lnTo>
                  <a:pt x="116" y="226"/>
                </a:lnTo>
                <a:lnTo>
                  <a:pt x="116" y="226"/>
                </a:lnTo>
                <a:lnTo>
                  <a:pt x="116" y="226"/>
                </a:lnTo>
                <a:lnTo>
                  <a:pt x="116" y="226"/>
                </a:lnTo>
                <a:lnTo>
                  <a:pt x="116" y="226"/>
                </a:lnTo>
                <a:lnTo>
                  <a:pt x="116" y="226"/>
                </a:lnTo>
                <a:close/>
                <a:moveTo>
                  <a:pt x="79" y="221"/>
                </a:moveTo>
                <a:lnTo>
                  <a:pt x="79" y="221"/>
                </a:lnTo>
                <a:lnTo>
                  <a:pt x="81" y="221"/>
                </a:lnTo>
                <a:lnTo>
                  <a:pt x="81" y="221"/>
                </a:lnTo>
                <a:lnTo>
                  <a:pt x="81" y="221"/>
                </a:lnTo>
                <a:lnTo>
                  <a:pt x="81" y="221"/>
                </a:lnTo>
                <a:lnTo>
                  <a:pt x="79" y="221"/>
                </a:lnTo>
                <a:lnTo>
                  <a:pt x="79" y="221"/>
                </a:lnTo>
                <a:lnTo>
                  <a:pt x="79" y="221"/>
                </a:lnTo>
                <a:lnTo>
                  <a:pt x="79" y="221"/>
                </a:lnTo>
                <a:close/>
                <a:moveTo>
                  <a:pt x="61" y="283"/>
                </a:moveTo>
                <a:lnTo>
                  <a:pt x="61" y="283"/>
                </a:lnTo>
                <a:lnTo>
                  <a:pt x="61" y="283"/>
                </a:lnTo>
                <a:lnTo>
                  <a:pt x="61" y="283"/>
                </a:lnTo>
                <a:lnTo>
                  <a:pt x="61" y="284"/>
                </a:lnTo>
                <a:lnTo>
                  <a:pt x="61" y="284"/>
                </a:lnTo>
                <a:lnTo>
                  <a:pt x="61" y="284"/>
                </a:lnTo>
                <a:lnTo>
                  <a:pt x="61" y="284"/>
                </a:lnTo>
                <a:lnTo>
                  <a:pt x="61" y="283"/>
                </a:lnTo>
                <a:lnTo>
                  <a:pt x="61" y="283"/>
                </a:lnTo>
                <a:close/>
                <a:moveTo>
                  <a:pt x="160" y="236"/>
                </a:moveTo>
                <a:lnTo>
                  <a:pt x="160" y="236"/>
                </a:lnTo>
                <a:lnTo>
                  <a:pt x="160" y="236"/>
                </a:lnTo>
                <a:lnTo>
                  <a:pt x="160" y="236"/>
                </a:lnTo>
                <a:lnTo>
                  <a:pt x="160" y="234"/>
                </a:lnTo>
                <a:lnTo>
                  <a:pt x="160" y="234"/>
                </a:lnTo>
                <a:lnTo>
                  <a:pt x="160" y="236"/>
                </a:lnTo>
                <a:lnTo>
                  <a:pt x="160" y="236"/>
                </a:lnTo>
                <a:lnTo>
                  <a:pt x="160" y="236"/>
                </a:lnTo>
                <a:lnTo>
                  <a:pt x="160" y="236"/>
                </a:lnTo>
                <a:close/>
                <a:moveTo>
                  <a:pt x="229" y="177"/>
                </a:moveTo>
                <a:lnTo>
                  <a:pt x="229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29" y="177"/>
                </a:lnTo>
                <a:lnTo>
                  <a:pt x="229" y="177"/>
                </a:lnTo>
                <a:close/>
                <a:moveTo>
                  <a:pt x="290" y="89"/>
                </a:move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lnTo>
                  <a:pt x="290" y="89"/>
                </a:lnTo>
                <a:close/>
                <a:moveTo>
                  <a:pt x="112" y="206"/>
                </a:moveTo>
                <a:lnTo>
                  <a:pt x="112" y="206"/>
                </a:lnTo>
                <a:lnTo>
                  <a:pt x="112" y="206"/>
                </a:lnTo>
                <a:lnTo>
                  <a:pt x="112" y="206"/>
                </a:lnTo>
                <a:lnTo>
                  <a:pt x="111" y="206"/>
                </a:lnTo>
                <a:lnTo>
                  <a:pt x="111" y="206"/>
                </a:lnTo>
                <a:lnTo>
                  <a:pt x="111" y="207"/>
                </a:lnTo>
                <a:lnTo>
                  <a:pt x="111" y="207"/>
                </a:lnTo>
                <a:lnTo>
                  <a:pt x="112" y="206"/>
                </a:lnTo>
                <a:lnTo>
                  <a:pt x="112" y="206"/>
                </a:lnTo>
                <a:close/>
                <a:moveTo>
                  <a:pt x="334" y="101"/>
                </a:moveTo>
                <a:lnTo>
                  <a:pt x="334" y="101"/>
                </a:lnTo>
                <a:lnTo>
                  <a:pt x="334" y="101"/>
                </a:lnTo>
                <a:lnTo>
                  <a:pt x="334" y="101"/>
                </a:lnTo>
                <a:lnTo>
                  <a:pt x="334" y="99"/>
                </a:lnTo>
                <a:lnTo>
                  <a:pt x="334" y="99"/>
                </a:lnTo>
                <a:lnTo>
                  <a:pt x="334" y="99"/>
                </a:lnTo>
                <a:lnTo>
                  <a:pt x="334" y="99"/>
                </a:lnTo>
                <a:lnTo>
                  <a:pt x="334" y="101"/>
                </a:lnTo>
                <a:lnTo>
                  <a:pt x="334" y="101"/>
                </a:lnTo>
                <a:close/>
                <a:moveTo>
                  <a:pt x="75" y="183"/>
                </a:move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6" y="183"/>
                </a:lnTo>
                <a:lnTo>
                  <a:pt x="76" y="183"/>
                </a:lnTo>
                <a:lnTo>
                  <a:pt x="76" y="182"/>
                </a:lnTo>
                <a:lnTo>
                  <a:pt x="76" y="182"/>
                </a:lnTo>
                <a:lnTo>
                  <a:pt x="75" y="183"/>
                </a:lnTo>
                <a:lnTo>
                  <a:pt x="75" y="183"/>
                </a:lnTo>
                <a:close/>
                <a:moveTo>
                  <a:pt x="72" y="186"/>
                </a:moveTo>
                <a:lnTo>
                  <a:pt x="72" y="186"/>
                </a:lnTo>
                <a:lnTo>
                  <a:pt x="72" y="186"/>
                </a:lnTo>
                <a:lnTo>
                  <a:pt x="72" y="186"/>
                </a:lnTo>
                <a:lnTo>
                  <a:pt x="72" y="184"/>
                </a:lnTo>
                <a:lnTo>
                  <a:pt x="72" y="184"/>
                </a:lnTo>
                <a:lnTo>
                  <a:pt x="72" y="186"/>
                </a:lnTo>
                <a:lnTo>
                  <a:pt x="72" y="18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Freeform 47"/>
          <p:cNvSpPr>
            <a:spLocks noEditPoints="1"/>
          </p:cNvSpPr>
          <p:nvPr/>
        </p:nvSpPr>
        <p:spPr bwMode="auto">
          <a:xfrm>
            <a:off x="4153953" y="5164996"/>
            <a:ext cx="193540" cy="333373"/>
          </a:xfrm>
          <a:custGeom>
            <a:avLst/>
            <a:gdLst>
              <a:gd name="T0" fmla="*/ 3 w 110"/>
              <a:gd name="T1" fmla="*/ 194 h 197"/>
              <a:gd name="T2" fmla="*/ 2 w 110"/>
              <a:gd name="T3" fmla="*/ 187 h 197"/>
              <a:gd name="T4" fmla="*/ 49 w 110"/>
              <a:gd name="T5" fmla="*/ 84 h 197"/>
              <a:gd name="T6" fmla="*/ 25 w 110"/>
              <a:gd name="T7" fmla="*/ 5 h 197"/>
              <a:gd name="T8" fmla="*/ 73 w 110"/>
              <a:gd name="T9" fmla="*/ 0 h 197"/>
              <a:gd name="T10" fmla="*/ 107 w 110"/>
              <a:gd name="T11" fmla="*/ 100 h 197"/>
              <a:gd name="T12" fmla="*/ 83 w 110"/>
              <a:gd name="T13" fmla="*/ 158 h 197"/>
              <a:gd name="T14" fmla="*/ 47 w 110"/>
              <a:gd name="T15" fmla="*/ 197 h 197"/>
              <a:gd name="T16" fmla="*/ 59 w 110"/>
              <a:gd name="T17" fmla="*/ 12 h 197"/>
              <a:gd name="T18" fmla="*/ 39 w 110"/>
              <a:gd name="T19" fmla="*/ 182 h 197"/>
              <a:gd name="T20" fmla="*/ 52 w 110"/>
              <a:gd name="T21" fmla="*/ 74 h 197"/>
              <a:gd name="T22" fmla="*/ 73 w 110"/>
              <a:gd name="T23" fmla="*/ 15 h 197"/>
              <a:gd name="T24" fmla="*/ 66 w 110"/>
              <a:gd name="T25" fmla="*/ 22 h 197"/>
              <a:gd name="T26" fmla="*/ 39 w 110"/>
              <a:gd name="T27" fmla="*/ 164 h 197"/>
              <a:gd name="T28" fmla="*/ 73 w 110"/>
              <a:gd name="T29" fmla="*/ 3 h 197"/>
              <a:gd name="T30" fmla="*/ 36 w 110"/>
              <a:gd name="T31" fmla="*/ 178 h 197"/>
              <a:gd name="T32" fmla="*/ 98 w 110"/>
              <a:gd name="T33" fmla="*/ 117 h 197"/>
              <a:gd name="T34" fmla="*/ 90 w 110"/>
              <a:gd name="T35" fmla="*/ 125 h 197"/>
              <a:gd name="T36" fmla="*/ 94 w 110"/>
              <a:gd name="T37" fmla="*/ 74 h 197"/>
              <a:gd name="T38" fmla="*/ 66 w 110"/>
              <a:gd name="T39" fmla="*/ 29 h 197"/>
              <a:gd name="T40" fmla="*/ 63 w 110"/>
              <a:gd name="T41" fmla="*/ 133 h 197"/>
              <a:gd name="T42" fmla="*/ 93 w 110"/>
              <a:gd name="T43" fmla="*/ 116 h 197"/>
              <a:gd name="T44" fmla="*/ 76 w 110"/>
              <a:gd name="T45" fmla="*/ 134 h 197"/>
              <a:gd name="T46" fmla="*/ 77 w 110"/>
              <a:gd name="T47" fmla="*/ 125 h 197"/>
              <a:gd name="T48" fmla="*/ 94 w 110"/>
              <a:gd name="T49" fmla="*/ 110 h 197"/>
              <a:gd name="T50" fmla="*/ 43 w 110"/>
              <a:gd name="T51" fmla="*/ 157 h 197"/>
              <a:gd name="T52" fmla="*/ 61 w 110"/>
              <a:gd name="T53" fmla="*/ 50 h 197"/>
              <a:gd name="T54" fmla="*/ 56 w 110"/>
              <a:gd name="T55" fmla="*/ 118 h 197"/>
              <a:gd name="T56" fmla="*/ 56 w 110"/>
              <a:gd name="T57" fmla="*/ 23 h 197"/>
              <a:gd name="T58" fmla="*/ 56 w 110"/>
              <a:gd name="T59" fmla="*/ 148 h 197"/>
              <a:gd name="T60" fmla="*/ 63 w 110"/>
              <a:gd name="T61" fmla="*/ 151 h 197"/>
              <a:gd name="T62" fmla="*/ 69 w 110"/>
              <a:gd name="T63" fmla="*/ 127 h 197"/>
              <a:gd name="T64" fmla="*/ 70 w 110"/>
              <a:gd name="T65" fmla="*/ 22 h 197"/>
              <a:gd name="T66" fmla="*/ 67 w 110"/>
              <a:gd name="T67" fmla="*/ 66 h 197"/>
              <a:gd name="T68" fmla="*/ 103 w 110"/>
              <a:gd name="T69" fmla="*/ 103 h 197"/>
              <a:gd name="T70" fmla="*/ 71 w 110"/>
              <a:gd name="T71" fmla="*/ 26 h 197"/>
              <a:gd name="T72" fmla="*/ 83 w 110"/>
              <a:gd name="T73" fmla="*/ 76 h 197"/>
              <a:gd name="T74" fmla="*/ 87 w 110"/>
              <a:gd name="T75" fmla="*/ 59 h 197"/>
              <a:gd name="T76" fmla="*/ 84 w 110"/>
              <a:gd name="T77" fmla="*/ 121 h 197"/>
              <a:gd name="T78" fmla="*/ 76 w 110"/>
              <a:gd name="T79" fmla="*/ 43 h 197"/>
              <a:gd name="T80" fmla="*/ 54 w 110"/>
              <a:gd name="T81" fmla="*/ 39 h 197"/>
              <a:gd name="T82" fmla="*/ 74 w 110"/>
              <a:gd name="T83" fmla="*/ 36 h 197"/>
              <a:gd name="T84" fmla="*/ 70 w 110"/>
              <a:gd name="T85" fmla="*/ 36 h 197"/>
              <a:gd name="T86" fmla="*/ 44 w 110"/>
              <a:gd name="T87" fmla="*/ 182 h 197"/>
              <a:gd name="T88" fmla="*/ 57 w 110"/>
              <a:gd name="T89" fmla="*/ 42 h 197"/>
              <a:gd name="T90" fmla="*/ 71 w 110"/>
              <a:gd name="T91" fmla="*/ 140 h 197"/>
              <a:gd name="T92" fmla="*/ 97 w 110"/>
              <a:gd name="T93" fmla="*/ 106 h 197"/>
              <a:gd name="T94" fmla="*/ 54 w 110"/>
              <a:gd name="T95" fmla="*/ 29 h 197"/>
              <a:gd name="T96" fmla="*/ 93 w 110"/>
              <a:gd name="T97" fmla="*/ 96 h 197"/>
              <a:gd name="T98" fmla="*/ 34 w 110"/>
              <a:gd name="T99" fmla="*/ 10 h 197"/>
              <a:gd name="T100" fmla="*/ 63 w 110"/>
              <a:gd name="T101" fmla="*/ 44 h 197"/>
              <a:gd name="T102" fmla="*/ 57 w 110"/>
              <a:gd name="T103" fmla="*/ 46 h 197"/>
              <a:gd name="T104" fmla="*/ 67 w 110"/>
              <a:gd name="T105" fmla="*/ 79 h 197"/>
              <a:gd name="T106" fmla="*/ 88 w 110"/>
              <a:gd name="T107" fmla="*/ 106 h 197"/>
              <a:gd name="T108" fmla="*/ 67 w 110"/>
              <a:gd name="T109" fmla="*/ 49 h 197"/>
              <a:gd name="T110" fmla="*/ 50 w 110"/>
              <a:gd name="T111" fmla="*/ 32 h 197"/>
              <a:gd name="T112" fmla="*/ 47 w 110"/>
              <a:gd name="T113" fmla="*/ 26 h 197"/>
              <a:gd name="T114" fmla="*/ 66 w 110"/>
              <a:gd name="T115" fmla="*/ 152 h 197"/>
              <a:gd name="T116" fmla="*/ 67 w 110"/>
              <a:gd name="T117" fmla="*/ 113 h 197"/>
              <a:gd name="T118" fmla="*/ 67 w 110"/>
              <a:gd name="T119" fmla="*/ 73 h 197"/>
              <a:gd name="T120" fmla="*/ 59 w 110"/>
              <a:gd name="T121" fmla="*/ 162 h 197"/>
              <a:gd name="T122" fmla="*/ 71 w 110"/>
              <a:gd name="T123" fmla="*/ 49 h 197"/>
              <a:gd name="T124" fmla="*/ 46 w 110"/>
              <a:gd name="T125" fmla="*/ 147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0" h="197">
                <a:moveTo>
                  <a:pt x="49" y="194"/>
                </a:moveTo>
                <a:lnTo>
                  <a:pt x="49" y="194"/>
                </a:lnTo>
                <a:lnTo>
                  <a:pt x="46" y="194"/>
                </a:lnTo>
                <a:lnTo>
                  <a:pt x="43" y="192"/>
                </a:lnTo>
                <a:lnTo>
                  <a:pt x="43" y="192"/>
                </a:lnTo>
                <a:lnTo>
                  <a:pt x="34" y="194"/>
                </a:lnTo>
                <a:lnTo>
                  <a:pt x="34" y="194"/>
                </a:lnTo>
                <a:lnTo>
                  <a:pt x="23" y="194"/>
                </a:lnTo>
                <a:lnTo>
                  <a:pt x="23" y="194"/>
                </a:lnTo>
                <a:lnTo>
                  <a:pt x="10" y="194"/>
                </a:lnTo>
                <a:lnTo>
                  <a:pt x="10" y="194"/>
                </a:lnTo>
                <a:lnTo>
                  <a:pt x="7" y="194"/>
                </a:lnTo>
                <a:lnTo>
                  <a:pt x="7" y="194"/>
                </a:lnTo>
                <a:lnTo>
                  <a:pt x="6" y="194"/>
                </a:lnTo>
                <a:lnTo>
                  <a:pt x="6" y="194"/>
                </a:lnTo>
                <a:lnTo>
                  <a:pt x="3" y="194"/>
                </a:lnTo>
                <a:lnTo>
                  <a:pt x="3" y="194"/>
                </a:lnTo>
                <a:lnTo>
                  <a:pt x="2" y="192"/>
                </a:lnTo>
                <a:lnTo>
                  <a:pt x="3" y="191"/>
                </a:lnTo>
                <a:lnTo>
                  <a:pt x="3" y="191"/>
                </a:lnTo>
                <a:lnTo>
                  <a:pt x="3" y="189"/>
                </a:lnTo>
                <a:lnTo>
                  <a:pt x="3" y="189"/>
                </a:lnTo>
                <a:lnTo>
                  <a:pt x="5" y="189"/>
                </a:lnTo>
                <a:lnTo>
                  <a:pt x="5" y="189"/>
                </a:lnTo>
                <a:lnTo>
                  <a:pt x="3" y="189"/>
                </a:lnTo>
                <a:lnTo>
                  <a:pt x="3" y="189"/>
                </a:lnTo>
                <a:lnTo>
                  <a:pt x="2" y="189"/>
                </a:lnTo>
                <a:lnTo>
                  <a:pt x="2" y="189"/>
                </a:lnTo>
                <a:lnTo>
                  <a:pt x="2" y="189"/>
                </a:lnTo>
                <a:lnTo>
                  <a:pt x="0" y="188"/>
                </a:lnTo>
                <a:lnTo>
                  <a:pt x="2" y="187"/>
                </a:lnTo>
                <a:lnTo>
                  <a:pt x="2" y="187"/>
                </a:lnTo>
                <a:lnTo>
                  <a:pt x="12" y="170"/>
                </a:lnTo>
                <a:lnTo>
                  <a:pt x="12" y="170"/>
                </a:lnTo>
                <a:lnTo>
                  <a:pt x="26" y="151"/>
                </a:lnTo>
                <a:lnTo>
                  <a:pt x="42" y="134"/>
                </a:lnTo>
                <a:lnTo>
                  <a:pt x="42" y="134"/>
                </a:lnTo>
                <a:lnTo>
                  <a:pt x="43" y="131"/>
                </a:lnTo>
                <a:lnTo>
                  <a:pt x="43" y="131"/>
                </a:lnTo>
                <a:lnTo>
                  <a:pt x="53" y="116"/>
                </a:lnTo>
                <a:lnTo>
                  <a:pt x="53" y="116"/>
                </a:lnTo>
                <a:lnTo>
                  <a:pt x="54" y="114"/>
                </a:lnTo>
                <a:lnTo>
                  <a:pt x="56" y="111"/>
                </a:lnTo>
                <a:lnTo>
                  <a:pt x="56" y="111"/>
                </a:lnTo>
                <a:lnTo>
                  <a:pt x="54" y="104"/>
                </a:lnTo>
                <a:lnTo>
                  <a:pt x="53" y="97"/>
                </a:lnTo>
                <a:lnTo>
                  <a:pt x="53" y="97"/>
                </a:lnTo>
                <a:lnTo>
                  <a:pt x="49" y="84"/>
                </a:lnTo>
                <a:lnTo>
                  <a:pt x="46" y="73"/>
                </a:lnTo>
                <a:lnTo>
                  <a:pt x="46" y="73"/>
                </a:lnTo>
                <a:lnTo>
                  <a:pt x="40" y="46"/>
                </a:lnTo>
                <a:lnTo>
                  <a:pt x="40" y="46"/>
                </a:lnTo>
                <a:lnTo>
                  <a:pt x="39" y="39"/>
                </a:lnTo>
                <a:lnTo>
                  <a:pt x="39" y="39"/>
                </a:lnTo>
                <a:lnTo>
                  <a:pt x="30" y="12"/>
                </a:lnTo>
                <a:lnTo>
                  <a:pt x="30" y="12"/>
                </a:lnTo>
                <a:lnTo>
                  <a:pt x="29" y="9"/>
                </a:lnTo>
                <a:lnTo>
                  <a:pt x="29" y="9"/>
                </a:lnTo>
                <a:lnTo>
                  <a:pt x="29" y="8"/>
                </a:lnTo>
                <a:lnTo>
                  <a:pt x="29" y="8"/>
                </a:lnTo>
                <a:lnTo>
                  <a:pt x="27" y="8"/>
                </a:lnTo>
                <a:lnTo>
                  <a:pt x="27" y="8"/>
                </a:lnTo>
                <a:lnTo>
                  <a:pt x="26" y="6"/>
                </a:lnTo>
                <a:lnTo>
                  <a:pt x="25" y="5"/>
                </a:lnTo>
                <a:lnTo>
                  <a:pt x="25" y="5"/>
                </a:lnTo>
                <a:lnTo>
                  <a:pt x="26" y="3"/>
                </a:lnTo>
                <a:lnTo>
                  <a:pt x="26" y="2"/>
                </a:lnTo>
                <a:lnTo>
                  <a:pt x="26" y="2"/>
                </a:lnTo>
                <a:lnTo>
                  <a:pt x="30" y="2"/>
                </a:lnTo>
                <a:lnTo>
                  <a:pt x="33" y="3"/>
                </a:lnTo>
                <a:lnTo>
                  <a:pt x="33" y="3"/>
                </a:lnTo>
                <a:lnTo>
                  <a:pt x="36" y="3"/>
                </a:lnTo>
                <a:lnTo>
                  <a:pt x="36" y="3"/>
                </a:lnTo>
                <a:lnTo>
                  <a:pt x="36" y="3"/>
                </a:lnTo>
                <a:lnTo>
                  <a:pt x="36" y="3"/>
                </a:lnTo>
                <a:lnTo>
                  <a:pt x="37" y="2"/>
                </a:lnTo>
                <a:lnTo>
                  <a:pt x="39" y="2"/>
                </a:lnTo>
                <a:lnTo>
                  <a:pt x="39" y="2"/>
                </a:lnTo>
                <a:lnTo>
                  <a:pt x="56" y="0"/>
                </a:lnTo>
                <a:lnTo>
                  <a:pt x="73" y="0"/>
                </a:lnTo>
                <a:lnTo>
                  <a:pt x="73" y="0"/>
                </a:lnTo>
                <a:lnTo>
                  <a:pt x="77" y="0"/>
                </a:lnTo>
                <a:lnTo>
                  <a:pt x="77" y="0"/>
                </a:lnTo>
                <a:lnTo>
                  <a:pt x="79" y="2"/>
                </a:lnTo>
                <a:lnTo>
                  <a:pt x="79" y="2"/>
                </a:lnTo>
                <a:lnTo>
                  <a:pt x="80" y="3"/>
                </a:lnTo>
                <a:lnTo>
                  <a:pt x="80" y="3"/>
                </a:lnTo>
                <a:lnTo>
                  <a:pt x="86" y="19"/>
                </a:lnTo>
                <a:lnTo>
                  <a:pt x="86" y="19"/>
                </a:lnTo>
                <a:lnTo>
                  <a:pt x="94" y="52"/>
                </a:lnTo>
                <a:lnTo>
                  <a:pt x="94" y="52"/>
                </a:lnTo>
                <a:lnTo>
                  <a:pt x="103" y="86"/>
                </a:lnTo>
                <a:lnTo>
                  <a:pt x="103" y="86"/>
                </a:lnTo>
                <a:lnTo>
                  <a:pt x="106" y="98"/>
                </a:lnTo>
                <a:lnTo>
                  <a:pt x="106" y="98"/>
                </a:lnTo>
                <a:lnTo>
                  <a:pt x="107" y="100"/>
                </a:lnTo>
                <a:lnTo>
                  <a:pt x="107" y="100"/>
                </a:lnTo>
                <a:lnTo>
                  <a:pt x="107" y="101"/>
                </a:lnTo>
                <a:lnTo>
                  <a:pt x="107" y="101"/>
                </a:lnTo>
                <a:lnTo>
                  <a:pt x="107" y="104"/>
                </a:lnTo>
                <a:lnTo>
                  <a:pt x="107" y="104"/>
                </a:lnTo>
                <a:lnTo>
                  <a:pt x="110" y="114"/>
                </a:lnTo>
                <a:lnTo>
                  <a:pt x="110" y="114"/>
                </a:lnTo>
                <a:lnTo>
                  <a:pt x="110" y="117"/>
                </a:lnTo>
                <a:lnTo>
                  <a:pt x="108" y="118"/>
                </a:lnTo>
                <a:lnTo>
                  <a:pt x="108" y="118"/>
                </a:lnTo>
                <a:lnTo>
                  <a:pt x="106" y="121"/>
                </a:lnTo>
                <a:lnTo>
                  <a:pt x="106" y="121"/>
                </a:lnTo>
                <a:lnTo>
                  <a:pt x="101" y="128"/>
                </a:lnTo>
                <a:lnTo>
                  <a:pt x="101" y="128"/>
                </a:lnTo>
                <a:lnTo>
                  <a:pt x="93" y="144"/>
                </a:lnTo>
                <a:lnTo>
                  <a:pt x="83" y="158"/>
                </a:lnTo>
                <a:lnTo>
                  <a:pt x="83" y="158"/>
                </a:lnTo>
                <a:lnTo>
                  <a:pt x="77" y="165"/>
                </a:lnTo>
                <a:lnTo>
                  <a:pt x="70" y="172"/>
                </a:lnTo>
                <a:lnTo>
                  <a:pt x="70" y="172"/>
                </a:lnTo>
                <a:lnTo>
                  <a:pt x="69" y="174"/>
                </a:lnTo>
                <a:lnTo>
                  <a:pt x="69" y="174"/>
                </a:lnTo>
                <a:lnTo>
                  <a:pt x="66" y="175"/>
                </a:lnTo>
                <a:lnTo>
                  <a:pt x="64" y="178"/>
                </a:lnTo>
                <a:lnTo>
                  <a:pt x="64" y="178"/>
                </a:lnTo>
                <a:lnTo>
                  <a:pt x="53" y="192"/>
                </a:lnTo>
                <a:lnTo>
                  <a:pt x="53" y="192"/>
                </a:lnTo>
                <a:lnTo>
                  <a:pt x="50" y="197"/>
                </a:lnTo>
                <a:lnTo>
                  <a:pt x="50" y="197"/>
                </a:lnTo>
                <a:lnTo>
                  <a:pt x="50" y="197"/>
                </a:lnTo>
                <a:lnTo>
                  <a:pt x="50" y="197"/>
                </a:lnTo>
                <a:lnTo>
                  <a:pt x="47" y="197"/>
                </a:lnTo>
                <a:lnTo>
                  <a:pt x="47" y="197"/>
                </a:lnTo>
                <a:lnTo>
                  <a:pt x="47" y="195"/>
                </a:lnTo>
                <a:lnTo>
                  <a:pt x="47" y="195"/>
                </a:lnTo>
                <a:lnTo>
                  <a:pt x="49" y="194"/>
                </a:lnTo>
                <a:lnTo>
                  <a:pt x="49" y="194"/>
                </a:lnTo>
                <a:close/>
                <a:moveTo>
                  <a:pt x="47" y="12"/>
                </a:moveTo>
                <a:lnTo>
                  <a:pt x="47" y="12"/>
                </a:lnTo>
                <a:lnTo>
                  <a:pt x="47" y="13"/>
                </a:lnTo>
                <a:lnTo>
                  <a:pt x="47" y="13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9" y="12"/>
                </a:lnTo>
                <a:lnTo>
                  <a:pt x="59" y="12"/>
                </a:lnTo>
                <a:lnTo>
                  <a:pt x="59" y="12"/>
                </a:lnTo>
                <a:lnTo>
                  <a:pt x="59" y="12"/>
                </a:lnTo>
                <a:lnTo>
                  <a:pt x="61" y="9"/>
                </a:lnTo>
                <a:lnTo>
                  <a:pt x="61" y="9"/>
                </a:lnTo>
                <a:lnTo>
                  <a:pt x="47" y="12"/>
                </a:lnTo>
                <a:lnTo>
                  <a:pt x="47" y="12"/>
                </a:lnTo>
                <a:close/>
                <a:moveTo>
                  <a:pt x="39" y="181"/>
                </a:moveTo>
                <a:lnTo>
                  <a:pt x="39" y="181"/>
                </a:lnTo>
                <a:lnTo>
                  <a:pt x="25" y="178"/>
                </a:lnTo>
                <a:lnTo>
                  <a:pt x="25" y="178"/>
                </a:lnTo>
                <a:lnTo>
                  <a:pt x="27" y="179"/>
                </a:lnTo>
                <a:lnTo>
                  <a:pt x="27" y="179"/>
                </a:lnTo>
                <a:lnTo>
                  <a:pt x="36" y="182"/>
                </a:lnTo>
                <a:lnTo>
                  <a:pt x="36" y="182"/>
                </a:lnTo>
                <a:lnTo>
                  <a:pt x="37" y="182"/>
                </a:lnTo>
                <a:lnTo>
                  <a:pt x="39" y="182"/>
                </a:lnTo>
                <a:lnTo>
                  <a:pt x="39" y="182"/>
                </a:lnTo>
                <a:lnTo>
                  <a:pt x="39" y="181"/>
                </a:lnTo>
                <a:lnTo>
                  <a:pt x="39" y="181"/>
                </a:lnTo>
                <a:close/>
                <a:moveTo>
                  <a:pt x="60" y="17"/>
                </a:moveTo>
                <a:lnTo>
                  <a:pt x="60" y="17"/>
                </a:lnTo>
                <a:lnTo>
                  <a:pt x="70" y="16"/>
                </a:lnTo>
                <a:lnTo>
                  <a:pt x="70" y="16"/>
                </a:lnTo>
                <a:lnTo>
                  <a:pt x="69" y="15"/>
                </a:lnTo>
                <a:lnTo>
                  <a:pt x="69" y="15"/>
                </a:lnTo>
                <a:lnTo>
                  <a:pt x="69" y="15"/>
                </a:lnTo>
                <a:lnTo>
                  <a:pt x="61" y="15"/>
                </a:lnTo>
                <a:lnTo>
                  <a:pt x="61" y="15"/>
                </a:lnTo>
                <a:lnTo>
                  <a:pt x="60" y="16"/>
                </a:lnTo>
                <a:lnTo>
                  <a:pt x="60" y="17"/>
                </a:lnTo>
                <a:lnTo>
                  <a:pt x="60" y="17"/>
                </a:lnTo>
                <a:close/>
                <a:moveTo>
                  <a:pt x="52" y="74"/>
                </a:moveTo>
                <a:lnTo>
                  <a:pt x="52" y="74"/>
                </a:lnTo>
                <a:lnTo>
                  <a:pt x="52" y="74"/>
                </a:lnTo>
                <a:lnTo>
                  <a:pt x="52" y="74"/>
                </a:lnTo>
                <a:lnTo>
                  <a:pt x="56" y="90"/>
                </a:lnTo>
                <a:lnTo>
                  <a:pt x="56" y="90"/>
                </a:lnTo>
                <a:lnTo>
                  <a:pt x="59" y="98"/>
                </a:lnTo>
                <a:lnTo>
                  <a:pt x="59" y="98"/>
                </a:lnTo>
                <a:lnTo>
                  <a:pt x="52" y="74"/>
                </a:lnTo>
                <a:lnTo>
                  <a:pt x="52" y="74"/>
                </a:lnTo>
                <a:close/>
                <a:moveTo>
                  <a:pt x="69" y="9"/>
                </a:moveTo>
                <a:lnTo>
                  <a:pt x="69" y="9"/>
                </a:lnTo>
                <a:lnTo>
                  <a:pt x="70" y="10"/>
                </a:lnTo>
                <a:lnTo>
                  <a:pt x="71" y="12"/>
                </a:lnTo>
                <a:lnTo>
                  <a:pt x="71" y="12"/>
                </a:lnTo>
                <a:lnTo>
                  <a:pt x="73" y="12"/>
                </a:lnTo>
                <a:lnTo>
                  <a:pt x="73" y="15"/>
                </a:lnTo>
                <a:lnTo>
                  <a:pt x="73" y="15"/>
                </a:lnTo>
                <a:lnTo>
                  <a:pt x="73" y="15"/>
                </a:lnTo>
                <a:lnTo>
                  <a:pt x="73" y="15"/>
                </a:lnTo>
                <a:lnTo>
                  <a:pt x="73" y="16"/>
                </a:lnTo>
                <a:lnTo>
                  <a:pt x="73" y="16"/>
                </a:lnTo>
                <a:lnTo>
                  <a:pt x="76" y="16"/>
                </a:lnTo>
                <a:lnTo>
                  <a:pt x="76" y="16"/>
                </a:lnTo>
                <a:lnTo>
                  <a:pt x="73" y="9"/>
                </a:lnTo>
                <a:lnTo>
                  <a:pt x="73" y="9"/>
                </a:lnTo>
                <a:lnTo>
                  <a:pt x="69" y="9"/>
                </a:lnTo>
                <a:lnTo>
                  <a:pt x="69" y="9"/>
                </a:lnTo>
                <a:close/>
                <a:moveTo>
                  <a:pt x="60" y="23"/>
                </a:moveTo>
                <a:lnTo>
                  <a:pt x="60" y="23"/>
                </a:lnTo>
                <a:lnTo>
                  <a:pt x="66" y="23"/>
                </a:lnTo>
                <a:lnTo>
                  <a:pt x="66" y="23"/>
                </a:lnTo>
                <a:lnTo>
                  <a:pt x="66" y="22"/>
                </a:lnTo>
                <a:lnTo>
                  <a:pt x="66" y="22"/>
                </a:lnTo>
                <a:lnTo>
                  <a:pt x="66" y="20"/>
                </a:lnTo>
                <a:lnTo>
                  <a:pt x="66" y="20"/>
                </a:lnTo>
                <a:lnTo>
                  <a:pt x="60" y="22"/>
                </a:lnTo>
                <a:lnTo>
                  <a:pt x="60" y="22"/>
                </a:lnTo>
                <a:lnTo>
                  <a:pt x="60" y="23"/>
                </a:lnTo>
                <a:lnTo>
                  <a:pt x="60" y="23"/>
                </a:lnTo>
                <a:close/>
                <a:moveTo>
                  <a:pt x="36" y="162"/>
                </a:moveTo>
                <a:lnTo>
                  <a:pt x="36" y="162"/>
                </a:lnTo>
                <a:lnTo>
                  <a:pt x="33" y="167"/>
                </a:lnTo>
                <a:lnTo>
                  <a:pt x="33" y="167"/>
                </a:lnTo>
                <a:lnTo>
                  <a:pt x="37" y="168"/>
                </a:lnTo>
                <a:lnTo>
                  <a:pt x="37" y="168"/>
                </a:lnTo>
                <a:lnTo>
                  <a:pt x="39" y="165"/>
                </a:lnTo>
                <a:lnTo>
                  <a:pt x="39" y="165"/>
                </a:lnTo>
                <a:lnTo>
                  <a:pt x="39" y="164"/>
                </a:lnTo>
                <a:lnTo>
                  <a:pt x="39" y="164"/>
                </a:lnTo>
                <a:lnTo>
                  <a:pt x="36" y="162"/>
                </a:lnTo>
                <a:lnTo>
                  <a:pt x="36" y="162"/>
                </a:lnTo>
                <a:close/>
                <a:moveTo>
                  <a:pt x="15" y="185"/>
                </a:moveTo>
                <a:lnTo>
                  <a:pt x="15" y="185"/>
                </a:lnTo>
                <a:lnTo>
                  <a:pt x="19" y="187"/>
                </a:lnTo>
                <a:lnTo>
                  <a:pt x="22" y="185"/>
                </a:lnTo>
                <a:lnTo>
                  <a:pt x="22" y="185"/>
                </a:lnTo>
                <a:lnTo>
                  <a:pt x="16" y="184"/>
                </a:lnTo>
                <a:lnTo>
                  <a:pt x="16" y="184"/>
                </a:lnTo>
                <a:lnTo>
                  <a:pt x="15" y="185"/>
                </a:lnTo>
                <a:lnTo>
                  <a:pt x="15" y="185"/>
                </a:lnTo>
                <a:close/>
                <a:moveTo>
                  <a:pt x="79" y="15"/>
                </a:moveTo>
                <a:lnTo>
                  <a:pt x="79" y="15"/>
                </a:lnTo>
                <a:lnTo>
                  <a:pt x="76" y="3"/>
                </a:lnTo>
                <a:lnTo>
                  <a:pt x="76" y="3"/>
                </a:lnTo>
                <a:lnTo>
                  <a:pt x="73" y="3"/>
                </a:lnTo>
                <a:lnTo>
                  <a:pt x="73" y="3"/>
                </a:lnTo>
                <a:lnTo>
                  <a:pt x="74" y="5"/>
                </a:lnTo>
                <a:lnTo>
                  <a:pt x="76" y="6"/>
                </a:lnTo>
                <a:lnTo>
                  <a:pt x="76" y="6"/>
                </a:lnTo>
                <a:lnTo>
                  <a:pt x="76" y="6"/>
                </a:lnTo>
                <a:lnTo>
                  <a:pt x="76" y="8"/>
                </a:lnTo>
                <a:lnTo>
                  <a:pt x="76" y="8"/>
                </a:lnTo>
                <a:lnTo>
                  <a:pt x="76" y="9"/>
                </a:lnTo>
                <a:lnTo>
                  <a:pt x="76" y="9"/>
                </a:lnTo>
                <a:lnTo>
                  <a:pt x="79" y="15"/>
                </a:lnTo>
                <a:lnTo>
                  <a:pt x="79" y="15"/>
                </a:lnTo>
                <a:close/>
                <a:moveTo>
                  <a:pt x="23" y="175"/>
                </a:moveTo>
                <a:lnTo>
                  <a:pt x="23" y="175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36" y="178"/>
                </a:lnTo>
                <a:lnTo>
                  <a:pt x="25" y="174"/>
                </a:lnTo>
                <a:lnTo>
                  <a:pt x="25" y="174"/>
                </a:lnTo>
                <a:lnTo>
                  <a:pt x="23" y="175"/>
                </a:lnTo>
                <a:lnTo>
                  <a:pt x="23" y="175"/>
                </a:lnTo>
                <a:close/>
                <a:moveTo>
                  <a:pt x="94" y="130"/>
                </a:moveTo>
                <a:lnTo>
                  <a:pt x="94" y="130"/>
                </a:lnTo>
                <a:lnTo>
                  <a:pt x="94" y="130"/>
                </a:lnTo>
                <a:lnTo>
                  <a:pt x="94" y="130"/>
                </a:lnTo>
                <a:lnTo>
                  <a:pt x="98" y="124"/>
                </a:lnTo>
                <a:lnTo>
                  <a:pt x="101" y="120"/>
                </a:lnTo>
                <a:lnTo>
                  <a:pt x="101" y="120"/>
                </a:lnTo>
                <a:lnTo>
                  <a:pt x="100" y="117"/>
                </a:lnTo>
                <a:lnTo>
                  <a:pt x="100" y="117"/>
                </a:lnTo>
                <a:lnTo>
                  <a:pt x="98" y="117"/>
                </a:lnTo>
                <a:lnTo>
                  <a:pt x="98" y="117"/>
                </a:lnTo>
                <a:lnTo>
                  <a:pt x="100" y="118"/>
                </a:lnTo>
                <a:lnTo>
                  <a:pt x="100" y="121"/>
                </a:lnTo>
                <a:lnTo>
                  <a:pt x="100" y="121"/>
                </a:lnTo>
                <a:lnTo>
                  <a:pt x="97" y="125"/>
                </a:lnTo>
                <a:lnTo>
                  <a:pt x="97" y="125"/>
                </a:lnTo>
                <a:lnTo>
                  <a:pt x="94" y="130"/>
                </a:lnTo>
                <a:lnTo>
                  <a:pt x="94" y="130"/>
                </a:lnTo>
                <a:close/>
                <a:moveTo>
                  <a:pt x="100" y="91"/>
                </a:moveTo>
                <a:lnTo>
                  <a:pt x="100" y="91"/>
                </a:lnTo>
                <a:lnTo>
                  <a:pt x="100" y="100"/>
                </a:lnTo>
                <a:lnTo>
                  <a:pt x="100" y="100"/>
                </a:lnTo>
                <a:lnTo>
                  <a:pt x="101" y="100"/>
                </a:lnTo>
                <a:lnTo>
                  <a:pt x="101" y="100"/>
                </a:lnTo>
                <a:lnTo>
                  <a:pt x="100" y="91"/>
                </a:lnTo>
                <a:lnTo>
                  <a:pt x="100" y="91"/>
                </a:lnTo>
                <a:close/>
                <a:moveTo>
                  <a:pt x="90" y="125"/>
                </a:moveTo>
                <a:lnTo>
                  <a:pt x="90" y="125"/>
                </a:lnTo>
                <a:lnTo>
                  <a:pt x="91" y="125"/>
                </a:lnTo>
                <a:lnTo>
                  <a:pt x="91" y="125"/>
                </a:lnTo>
                <a:lnTo>
                  <a:pt x="96" y="121"/>
                </a:lnTo>
                <a:lnTo>
                  <a:pt x="96" y="121"/>
                </a:lnTo>
                <a:lnTo>
                  <a:pt x="91" y="121"/>
                </a:lnTo>
                <a:lnTo>
                  <a:pt x="91" y="121"/>
                </a:lnTo>
                <a:lnTo>
                  <a:pt x="90" y="125"/>
                </a:lnTo>
                <a:lnTo>
                  <a:pt x="90" y="125"/>
                </a:lnTo>
                <a:close/>
                <a:moveTo>
                  <a:pt x="90" y="71"/>
                </a:moveTo>
                <a:lnTo>
                  <a:pt x="90" y="71"/>
                </a:lnTo>
                <a:lnTo>
                  <a:pt x="91" y="74"/>
                </a:lnTo>
                <a:lnTo>
                  <a:pt x="91" y="74"/>
                </a:lnTo>
                <a:lnTo>
                  <a:pt x="93" y="74"/>
                </a:lnTo>
                <a:lnTo>
                  <a:pt x="93" y="74"/>
                </a:lnTo>
                <a:lnTo>
                  <a:pt x="94" y="74"/>
                </a:lnTo>
                <a:lnTo>
                  <a:pt x="94" y="74"/>
                </a:lnTo>
                <a:lnTo>
                  <a:pt x="93" y="71"/>
                </a:lnTo>
                <a:lnTo>
                  <a:pt x="93" y="71"/>
                </a:lnTo>
                <a:lnTo>
                  <a:pt x="90" y="71"/>
                </a:lnTo>
                <a:lnTo>
                  <a:pt x="90" y="71"/>
                </a:lnTo>
                <a:close/>
                <a:moveTo>
                  <a:pt x="12" y="181"/>
                </a:moveTo>
                <a:lnTo>
                  <a:pt x="12" y="181"/>
                </a:lnTo>
                <a:lnTo>
                  <a:pt x="10" y="184"/>
                </a:lnTo>
                <a:lnTo>
                  <a:pt x="10" y="185"/>
                </a:lnTo>
                <a:lnTo>
                  <a:pt x="10" y="185"/>
                </a:lnTo>
                <a:lnTo>
                  <a:pt x="13" y="182"/>
                </a:lnTo>
                <a:lnTo>
                  <a:pt x="13" y="182"/>
                </a:lnTo>
                <a:lnTo>
                  <a:pt x="12" y="181"/>
                </a:lnTo>
                <a:lnTo>
                  <a:pt x="12" y="181"/>
                </a:lnTo>
                <a:close/>
                <a:moveTo>
                  <a:pt x="66" y="29"/>
                </a:moveTo>
                <a:lnTo>
                  <a:pt x="66" y="29"/>
                </a:lnTo>
                <a:lnTo>
                  <a:pt x="66" y="26"/>
                </a:lnTo>
                <a:lnTo>
                  <a:pt x="66" y="26"/>
                </a:lnTo>
                <a:lnTo>
                  <a:pt x="61" y="27"/>
                </a:lnTo>
                <a:lnTo>
                  <a:pt x="61" y="27"/>
                </a:lnTo>
                <a:lnTo>
                  <a:pt x="61" y="29"/>
                </a:lnTo>
                <a:lnTo>
                  <a:pt x="61" y="29"/>
                </a:lnTo>
                <a:lnTo>
                  <a:pt x="66" y="29"/>
                </a:lnTo>
                <a:lnTo>
                  <a:pt x="66" y="29"/>
                </a:lnTo>
                <a:close/>
                <a:moveTo>
                  <a:pt x="67" y="135"/>
                </a:moveTo>
                <a:lnTo>
                  <a:pt x="67" y="135"/>
                </a:lnTo>
                <a:lnTo>
                  <a:pt x="69" y="133"/>
                </a:lnTo>
                <a:lnTo>
                  <a:pt x="69" y="133"/>
                </a:lnTo>
                <a:lnTo>
                  <a:pt x="64" y="133"/>
                </a:lnTo>
                <a:lnTo>
                  <a:pt x="64" y="133"/>
                </a:lnTo>
                <a:lnTo>
                  <a:pt x="63" y="133"/>
                </a:lnTo>
                <a:lnTo>
                  <a:pt x="63" y="133"/>
                </a:lnTo>
                <a:lnTo>
                  <a:pt x="67" y="135"/>
                </a:lnTo>
                <a:lnTo>
                  <a:pt x="67" y="135"/>
                </a:lnTo>
                <a:close/>
                <a:moveTo>
                  <a:pt x="17" y="178"/>
                </a:moveTo>
                <a:lnTo>
                  <a:pt x="17" y="178"/>
                </a:lnTo>
                <a:lnTo>
                  <a:pt x="16" y="175"/>
                </a:lnTo>
                <a:lnTo>
                  <a:pt x="16" y="175"/>
                </a:lnTo>
                <a:lnTo>
                  <a:pt x="13" y="178"/>
                </a:lnTo>
                <a:lnTo>
                  <a:pt x="13" y="178"/>
                </a:lnTo>
                <a:lnTo>
                  <a:pt x="16" y="179"/>
                </a:lnTo>
                <a:lnTo>
                  <a:pt x="17" y="178"/>
                </a:lnTo>
                <a:lnTo>
                  <a:pt x="17" y="178"/>
                </a:lnTo>
                <a:close/>
                <a:moveTo>
                  <a:pt x="98" y="117"/>
                </a:moveTo>
                <a:lnTo>
                  <a:pt x="98" y="117"/>
                </a:lnTo>
                <a:lnTo>
                  <a:pt x="97" y="116"/>
                </a:lnTo>
                <a:lnTo>
                  <a:pt x="97" y="116"/>
                </a:lnTo>
                <a:lnTo>
                  <a:pt x="93" y="116"/>
                </a:lnTo>
                <a:lnTo>
                  <a:pt x="93" y="116"/>
                </a:lnTo>
                <a:lnTo>
                  <a:pt x="93" y="116"/>
                </a:lnTo>
                <a:lnTo>
                  <a:pt x="93" y="116"/>
                </a:lnTo>
                <a:lnTo>
                  <a:pt x="93" y="117"/>
                </a:lnTo>
                <a:lnTo>
                  <a:pt x="93" y="117"/>
                </a:lnTo>
                <a:lnTo>
                  <a:pt x="98" y="117"/>
                </a:lnTo>
                <a:lnTo>
                  <a:pt x="98" y="117"/>
                </a:lnTo>
                <a:close/>
                <a:moveTo>
                  <a:pt x="76" y="134"/>
                </a:moveTo>
                <a:lnTo>
                  <a:pt x="76" y="134"/>
                </a:lnTo>
                <a:lnTo>
                  <a:pt x="73" y="134"/>
                </a:lnTo>
                <a:lnTo>
                  <a:pt x="73" y="137"/>
                </a:lnTo>
                <a:lnTo>
                  <a:pt x="73" y="137"/>
                </a:lnTo>
                <a:lnTo>
                  <a:pt x="74" y="137"/>
                </a:lnTo>
                <a:lnTo>
                  <a:pt x="74" y="137"/>
                </a:lnTo>
                <a:lnTo>
                  <a:pt x="76" y="134"/>
                </a:lnTo>
                <a:lnTo>
                  <a:pt x="76" y="134"/>
                </a:lnTo>
                <a:close/>
                <a:moveTo>
                  <a:pt x="76" y="162"/>
                </a:moveTo>
                <a:lnTo>
                  <a:pt x="76" y="162"/>
                </a:lnTo>
                <a:lnTo>
                  <a:pt x="81" y="155"/>
                </a:lnTo>
                <a:lnTo>
                  <a:pt x="84" y="150"/>
                </a:lnTo>
                <a:lnTo>
                  <a:pt x="84" y="150"/>
                </a:lnTo>
                <a:lnTo>
                  <a:pt x="76" y="162"/>
                </a:lnTo>
                <a:lnTo>
                  <a:pt x="76" y="162"/>
                </a:lnTo>
                <a:close/>
                <a:moveTo>
                  <a:pt x="77" y="125"/>
                </a:moveTo>
                <a:lnTo>
                  <a:pt x="77" y="125"/>
                </a:lnTo>
                <a:lnTo>
                  <a:pt x="77" y="124"/>
                </a:lnTo>
                <a:lnTo>
                  <a:pt x="77" y="124"/>
                </a:lnTo>
                <a:lnTo>
                  <a:pt x="70" y="123"/>
                </a:lnTo>
                <a:lnTo>
                  <a:pt x="70" y="123"/>
                </a:lnTo>
                <a:lnTo>
                  <a:pt x="70" y="124"/>
                </a:lnTo>
                <a:lnTo>
                  <a:pt x="70" y="124"/>
                </a:lnTo>
                <a:lnTo>
                  <a:pt x="77" y="125"/>
                </a:lnTo>
                <a:lnTo>
                  <a:pt x="77" y="125"/>
                </a:lnTo>
                <a:close/>
                <a:moveTo>
                  <a:pt x="61" y="137"/>
                </a:moveTo>
                <a:lnTo>
                  <a:pt x="61" y="137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6" y="137"/>
                </a:lnTo>
                <a:lnTo>
                  <a:pt x="66" y="137"/>
                </a:lnTo>
                <a:lnTo>
                  <a:pt x="61" y="135"/>
                </a:lnTo>
                <a:lnTo>
                  <a:pt x="61" y="135"/>
                </a:lnTo>
                <a:lnTo>
                  <a:pt x="61" y="137"/>
                </a:lnTo>
                <a:lnTo>
                  <a:pt x="61" y="137"/>
                </a:lnTo>
                <a:close/>
                <a:moveTo>
                  <a:pt x="97" y="110"/>
                </a:moveTo>
                <a:lnTo>
                  <a:pt x="97" y="110"/>
                </a:lnTo>
                <a:lnTo>
                  <a:pt x="94" y="110"/>
                </a:lnTo>
                <a:lnTo>
                  <a:pt x="94" y="110"/>
                </a:lnTo>
                <a:lnTo>
                  <a:pt x="94" y="111"/>
                </a:lnTo>
                <a:lnTo>
                  <a:pt x="94" y="111"/>
                </a:lnTo>
                <a:lnTo>
                  <a:pt x="97" y="111"/>
                </a:lnTo>
                <a:lnTo>
                  <a:pt x="97" y="111"/>
                </a:lnTo>
                <a:lnTo>
                  <a:pt x="97" y="110"/>
                </a:lnTo>
                <a:lnTo>
                  <a:pt x="97" y="110"/>
                </a:lnTo>
                <a:close/>
                <a:moveTo>
                  <a:pt x="43" y="157"/>
                </a:moveTo>
                <a:lnTo>
                  <a:pt x="43" y="157"/>
                </a:lnTo>
                <a:lnTo>
                  <a:pt x="42" y="157"/>
                </a:lnTo>
                <a:lnTo>
                  <a:pt x="42" y="157"/>
                </a:lnTo>
                <a:lnTo>
                  <a:pt x="40" y="160"/>
                </a:lnTo>
                <a:lnTo>
                  <a:pt x="40" y="160"/>
                </a:lnTo>
                <a:lnTo>
                  <a:pt x="42" y="160"/>
                </a:lnTo>
                <a:lnTo>
                  <a:pt x="42" y="160"/>
                </a:lnTo>
                <a:lnTo>
                  <a:pt x="43" y="157"/>
                </a:lnTo>
                <a:lnTo>
                  <a:pt x="43" y="157"/>
                </a:lnTo>
                <a:close/>
                <a:moveTo>
                  <a:pt x="44" y="167"/>
                </a:moveTo>
                <a:lnTo>
                  <a:pt x="44" y="167"/>
                </a:lnTo>
                <a:lnTo>
                  <a:pt x="43" y="170"/>
                </a:lnTo>
                <a:lnTo>
                  <a:pt x="43" y="170"/>
                </a:lnTo>
                <a:lnTo>
                  <a:pt x="46" y="170"/>
                </a:lnTo>
                <a:lnTo>
                  <a:pt x="46" y="170"/>
                </a:lnTo>
                <a:lnTo>
                  <a:pt x="46" y="168"/>
                </a:lnTo>
                <a:lnTo>
                  <a:pt x="46" y="168"/>
                </a:lnTo>
                <a:lnTo>
                  <a:pt x="44" y="167"/>
                </a:lnTo>
                <a:lnTo>
                  <a:pt x="44" y="167"/>
                </a:lnTo>
                <a:close/>
                <a:moveTo>
                  <a:pt x="64" y="52"/>
                </a:moveTo>
                <a:lnTo>
                  <a:pt x="64" y="52"/>
                </a:lnTo>
                <a:lnTo>
                  <a:pt x="63" y="49"/>
                </a:lnTo>
                <a:lnTo>
                  <a:pt x="63" y="49"/>
                </a:lnTo>
                <a:lnTo>
                  <a:pt x="61" y="50"/>
                </a:lnTo>
                <a:lnTo>
                  <a:pt x="61" y="50"/>
                </a:lnTo>
                <a:lnTo>
                  <a:pt x="61" y="52"/>
                </a:lnTo>
                <a:lnTo>
                  <a:pt x="61" y="52"/>
                </a:lnTo>
                <a:lnTo>
                  <a:pt x="64" y="52"/>
                </a:lnTo>
                <a:lnTo>
                  <a:pt x="64" y="52"/>
                </a:lnTo>
                <a:close/>
                <a:moveTo>
                  <a:pt x="32" y="171"/>
                </a:moveTo>
                <a:lnTo>
                  <a:pt x="32" y="171"/>
                </a:lnTo>
                <a:lnTo>
                  <a:pt x="32" y="171"/>
                </a:lnTo>
                <a:lnTo>
                  <a:pt x="32" y="171"/>
                </a:lnTo>
                <a:lnTo>
                  <a:pt x="27" y="170"/>
                </a:lnTo>
                <a:lnTo>
                  <a:pt x="27" y="170"/>
                </a:lnTo>
                <a:lnTo>
                  <a:pt x="27" y="171"/>
                </a:lnTo>
                <a:lnTo>
                  <a:pt x="27" y="171"/>
                </a:lnTo>
                <a:lnTo>
                  <a:pt x="32" y="171"/>
                </a:lnTo>
                <a:lnTo>
                  <a:pt x="32" y="171"/>
                </a:lnTo>
                <a:close/>
                <a:moveTo>
                  <a:pt x="56" y="118"/>
                </a:moveTo>
                <a:lnTo>
                  <a:pt x="56" y="118"/>
                </a:lnTo>
                <a:lnTo>
                  <a:pt x="60" y="116"/>
                </a:lnTo>
                <a:lnTo>
                  <a:pt x="60" y="116"/>
                </a:lnTo>
                <a:lnTo>
                  <a:pt x="59" y="116"/>
                </a:lnTo>
                <a:lnTo>
                  <a:pt x="57" y="117"/>
                </a:lnTo>
                <a:lnTo>
                  <a:pt x="56" y="118"/>
                </a:lnTo>
                <a:lnTo>
                  <a:pt x="56" y="118"/>
                </a:lnTo>
                <a:close/>
                <a:moveTo>
                  <a:pt x="44" y="172"/>
                </a:moveTo>
                <a:lnTo>
                  <a:pt x="44" y="172"/>
                </a:lnTo>
                <a:lnTo>
                  <a:pt x="42" y="172"/>
                </a:lnTo>
                <a:lnTo>
                  <a:pt x="40" y="172"/>
                </a:lnTo>
                <a:lnTo>
                  <a:pt x="40" y="172"/>
                </a:lnTo>
                <a:lnTo>
                  <a:pt x="43" y="174"/>
                </a:lnTo>
                <a:lnTo>
                  <a:pt x="43" y="174"/>
                </a:lnTo>
                <a:lnTo>
                  <a:pt x="44" y="172"/>
                </a:lnTo>
                <a:lnTo>
                  <a:pt x="44" y="172"/>
                </a:lnTo>
                <a:close/>
                <a:moveTo>
                  <a:pt x="56" y="23"/>
                </a:moveTo>
                <a:lnTo>
                  <a:pt x="56" y="23"/>
                </a:lnTo>
                <a:lnTo>
                  <a:pt x="56" y="22"/>
                </a:lnTo>
                <a:lnTo>
                  <a:pt x="54" y="22"/>
                </a:lnTo>
                <a:lnTo>
                  <a:pt x="54" y="22"/>
                </a:lnTo>
                <a:lnTo>
                  <a:pt x="53" y="23"/>
                </a:lnTo>
                <a:lnTo>
                  <a:pt x="53" y="23"/>
                </a:lnTo>
                <a:lnTo>
                  <a:pt x="53" y="23"/>
                </a:lnTo>
                <a:lnTo>
                  <a:pt x="56" y="23"/>
                </a:lnTo>
                <a:lnTo>
                  <a:pt x="56" y="23"/>
                </a:lnTo>
                <a:close/>
                <a:moveTo>
                  <a:pt x="56" y="148"/>
                </a:moveTo>
                <a:lnTo>
                  <a:pt x="56" y="148"/>
                </a:lnTo>
                <a:lnTo>
                  <a:pt x="54" y="148"/>
                </a:lnTo>
                <a:lnTo>
                  <a:pt x="54" y="148"/>
                </a:lnTo>
                <a:lnTo>
                  <a:pt x="53" y="151"/>
                </a:lnTo>
                <a:lnTo>
                  <a:pt x="53" y="151"/>
                </a:lnTo>
                <a:lnTo>
                  <a:pt x="56" y="148"/>
                </a:lnTo>
                <a:lnTo>
                  <a:pt x="56" y="148"/>
                </a:lnTo>
                <a:close/>
                <a:moveTo>
                  <a:pt x="42" y="10"/>
                </a:moveTo>
                <a:lnTo>
                  <a:pt x="42" y="10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2" y="9"/>
                </a:lnTo>
                <a:lnTo>
                  <a:pt x="42" y="9"/>
                </a:lnTo>
                <a:lnTo>
                  <a:pt x="42" y="10"/>
                </a:lnTo>
                <a:lnTo>
                  <a:pt x="42" y="10"/>
                </a:lnTo>
                <a:close/>
                <a:moveTo>
                  <a:pt x="60" y="154"/>
                </a:moveTo>
                <a:lnTo>
                  <a:pt x="60" y="154"/>
                </a:lnTo>
                <a:lnTo>
                  <a:pt x="61" y="152"/>
                </a:lnTo>
                <a:lnTo>
                  <a:pt x="63" y="151"/>
                </a:lnTo>
                <a:lnTo>
                  <a:pt x="63" y="151"/>
                </a:lnTo>
                <a:lnTo>
                  <a:pt x="61" y="151"/>
                </a:lnTo>
                <a:lnTo>
                  <a:pt x="61" y="151"/>
                </a:lnTo>
                <a:lnTo>
                  <a:pt x="60" y="154"/>
                </a:lnTo>
                <a:lnTo>
                  <a:pt x="60" y="154"/>
                </a:lnTo>
                <a:close/>
                <a:moveTo>
                  <a:pt x="87" y="63"/>
                </a:moveTo>
                <a:lnTo>
                  <a:pt x="87" y="63"/>
                </a:lnTo>
                <a:lnTo>
                  <a:pt x="88" y="64"/>
                </a:lnTo>
                <a:lnTo>
                  <a:pt x="88" y="64"/>
                </a:lnTo>
                <a:lnTo>
                  <a:pt x="90" y="64"/>
                </a:lnTo>
                <a:lnTo>
                  <a:pt x="90" y="64"/>
                </a:lnTo>
                <a:lnTo>
                  <a:pt x="90" y="62"/>
                </a:lnTo>
                <a:lnTo>
                  <a:pt x="90" y="62"/>
                </a:lnTo>
                <a:lnTo>
                  <a:pt x="87" y="63"/>
                </a:lnTo>
                <a:lnTo>
                  <a:pt x="87" y="63"/>
                </a:lnTo>
                <a:close/>
                <a:moveTo>
                  <a:pt x="69" y="127"/>
                </a:moveTo>
                <a:lnTo>
                  <a:pt x="69" y="127"/>
                </a:lnTo>
                <a:lnTo>
                  <a:pt x="69" y="128"/>
                </a:lnTo>
                <a:lnTo>
                  <a:pt x="69" y="128"/>
                </a:lnTo>
                <a:lnTo>
                  <a:pt x="73" y="128"/>
                </a:lnTo>
                <a:lnTo>
                  <a:pt x="73" y="128"/>
                </a:lnTo>
                <a:lnTo>
                  <a:pt x="74" y="128"/>
                </a:lnTo>
                <a:lnTo>
                  <a:pt x="74" y="128"/>
                </a:lnTo>
                <a:lnTo>
                  <a:pt x="70" y="127"/>
                </a:lnTo>
                <a:lnTo>
                  <a:pt x="70" y="127"/>
                </a:lnTo>
                <a:lnTo>
                  <a:pt x="69" y="127"/>
                </a:lnTo>
                <a:lnTo>
                  <a:pt x="69" y="127"/>
                </a:lnTo>
                <a:close/>
                <a:moveTo>
                  <a:pt x="71" y="22"/>
                </a:moveTo>
                <a:lnTo>
                  <a:pt x="71" y="22"/>
                </a:lnTo>
                <a:lnTo>
                  <a:pt x="71" y="20"/>
                </a:lnTo>
                <a:lnTo>
                  <a:pt x="70" y="20"/>
                </a:lnTo>
                <a:lnTo>
                  <a:pt x="70" y="20"/>
                </a:lnTo>
                <a:lnTo>
                  <a:pt x="70" y="22"/>
                </a:lnTo>
                <a:lnTo>
                  <a:pt x="71" y="22"/>
                </a:lnTo>
                <a:lnTo>
                  <a:pt x="71" y="22"/>
                </a:lnTo>
                <a:close/>
                <a:moveTo>
                  <a:pt x="88" y="69"/>
                </a:moveTo>
                <a:lnTo>
                  <a:pt x="88" y="69"/>
                </a:lnTo>
                <a:lnTo>
                  <a:pt x="91" y="69"/>
                </a:lnTo>
                <a:lnTo>
                  <a:pt x="91" y="69"/>
                </a:lnTo>
                <a:lnTo>
                  <a:pt x="91" y="67"/>
                </a:lnTo>
                <a:lnTo>
                  <a:pt x="91" y="67"/>
                </a:lnTo>
                <a:lnTo>
                  <a:pt x="88" y="67"/>
                </a:lnTo>
                <a:lnTo>
                  <a:pt x="88" y="67"/>
                </a:lnTo>
                <a:lnTo>
                  <a:pt x="88" y="69"/>
                </a:lnTo>
                <a:lnTo>
                  <a:pt x="88" y="69"/>
                </a:lnTo>
                <a:close/>
                <a:moveTo>
                  <a:pt x="63" y="67"/>
                </a:moveTo>
                <a:lnTo>
                  <a:pt x="63" y="67"/>
                </a:lnTo>
                <a:lnTo>
                  <a:pt x="67" y="66"/>
                </a:lnTo>
                <a:lnTo>
                  <a:pt x="67" y="66"/>
                </a:lnTo>
                <a:lnTo>
                  <a:pt x="63" y="67"/>
                </a:lnTo>
                <a:lnTo>
                  <a:pt x="63" y="67"/>
                </a:lnTo>
                <a:close/>
                <a:moveTo>
                  <a:pt x="60" y="143"/>
                </a:moveTo>
                <a:lnTo>
                  <a:pt x="60" y="143"/>
                </a:lnTo>
                <a:lnTo>
                  <a:pt x="59" y="143"/>
                </a:lnTo>
                <a:lnTo>
                  <a:pt x="59" y="143"/>
                </a:lnTo>
                <a:lnTo>
                  <a:pt x="57" y="144"/>
                </a:lnTo>
                <a:lnTo>
                  <a:pt x="57" y="144"/>
                </a:lnTo>
                <a:lnTo>
                  <a:pt x="59" y="144"/>
                </a:lnTo>
                <a:lnTo>
                  <a:pt x="60" y="143"/>
                </a:lnTo>
                <a:lnTo>
                  <a:pt x="60" y="143"/>
                </a:lnTo>
                <a:close/>
                <a:moveTo>
                  <a:pt x="101" y="106"/>
                </a:moveTo>
                <a:lnTo>
                  <a:pt x="101" y="106"/>
                </a:lnTo>
                <a:lnTo>
                  <a:pt x="101" y="106"/>
                </a:lnTo>
                <a:lnTo>
                  <a:pt x="101" y="106"/>
                </a:lnTo>
                <a:lnTo>
                  <a:pt x="103" y="103"/>
                </a:lnTo>
                <a:lnTo>
                  <a:pt x="103" y="103"/>
                </a:lnTo>
                <a:lnTo>
                  <a:pt x="100" y="103"/>
                </a:lnTo>
                <a:lnTo>
                  <a:pt x="100" y="103"/>
                </a:lnTo>
                <a:lnTo>
                  <a:pt x="101" y="106"/>
                </a:lnTo>
                <a:lnTo>
                  <a:pt x="101" y="106"/>
                </a:lnTo>
                <a:close/>
                <a:moveTo>
                  <a:pt x="90" y="110"/>
                </a:moveTo>
                <a:lnTo>
                  <a:pt x="90" y="110"/>
                </a:lnTo>
                <a:lnTo>
                  <a:pt x="88" y="110"/>
                </a:lnTo>
                <a:lnTo>
                  <a:pt x="88" y="110"/>
                </a:lnTo>
                <a:lnTo>
                  <a:pt x="88" y="111"/>
                </a:lnTo>
                <a:lnTo>
                  <a:pt x="88" y="111"/>
                </a:lnTo>
                <a:lnTo>
                  <a:pt x="91" y="111"/>
                </a:lnTo>
                <a:lnTo>
                  <a:pt x="91" y="111"/>
                </a:lnTo>
                <a:lnTo>
                  <a:pt x="90" y="110"/>
                </a:lnTo>
                <a:lnTo>
                  <a:pt x="90" y="110"/>
                </a:lnTo>
                <a:close/>
                <a:moveTo>
                  <a:pt x="71" y="26"/>
                </a:moveTo>
                <a:lnTo>
                  <a:pt x="71" y="26"/>
                </a:lnTo>
                <a:lnTo>
                  <a:pt x="71" y="27"/>
                </a:lnTo>
                <a:lnTo>
                  <a:pt x="73" y="27"/>
                </a:lnTo>
                <a:lnTo>
                  <a:pt x="73" y="27"/>
                </a:lnTo>
                <a:lnTo>
                  <a:pt x="73" y="26"/>
                </a:lnTo>
                <a:lnTo>
                  <a:pt x="71" y="26"/>
                </a:lnTo>
                <a:lnTo>
                  <a:pt x="71" y="26"/>
                </a:lnTo>
                <a:close/>
                <a:moveTo>
                  <a:pt x="83" y="76"/>
                </a:moveTo>
                <a:lnTo>
                  <a:pt x="83" y="76"/>
                </a:lnTo>
                <a:lnTo>
                  <a:pt x="83" y="74"/>
                </a:lnTo>
                <a:lnTo>
                  <a:pt x="83" y="74"/>
                </a:lnTo>
                <a:lnTo>
                  <a:pt x="81" y="74"/>
                </a:lnTo>
                <a:lnTo>
                  <a:pt x="81" y="74"/>
                </a:lnTo>
                <a:lnTo>
                  <a:pt x="81" y="77"/>
                </a:lnTo>
                <a:lnTo>
                  <a:pt x="81" y="77"/>
                </a:lnTo>
                <a:lnTo>
                  <a:pt x="83" y="76"/>
                </a:lnTo>
                <a:lnTo>
                  <a:pt x="83" y="76"/>
                </a:lnTo>
                <a:close/>
                <a:moveTo>
                  <a:pt x="61" y="57"/>
                </a:moveTo>
                <a:lnTo>
                  <a:pt x="61" y="57"/>
                </a:lnTo>
                <a:lnTo>
                  <a:pt x="66" y="57"/>
                </a:lnTo>
                <a:lnTo>
                  <a:pt x="66" y="57"/>
                </a:lnTo>
                <a:lnTo>
                  <a:pt x="64" y="56"/>
                </a:lnTo>
                <a:lnTo>
                  <a:pt x="64" y="56"/>
                </a:lnTo>
                <a:lnTo>
                  <a:pt x="61" y="57"/>
                </a:lnTo>
                <a:lnTo>
                  <a:pt x="61" y="57"/>
                </a:lnTo>
                <a:close/>
                <a:moveTo>
                  <a:pt x="88" y="59"/>
                </a:moveTo>
                <a:lnTo>
                  <a:pt x="88" y="59"/>
                </a:lnTo>
                <a:lnTo>
                  <a:pt x="88" y="57"/>
                </a:lnTo>
                <a:lnTo>
                  <a:pt x="88" y="57"/>
                </a:lnTo>
                <a:lnTo>
                  <a:pt x="87" y="57"/>
                </a:lnTo>
                <a:lnTo>
                  <a:pt x="87" y="57"/>
                </a:lnTo>
                <a:lnTo>
                  <a:pt x="87" y="59"/>
                </a:lnTo>
                <a:lnTo>
                  <a:pt x="87" y="59"/>
                </a:lnTo>
                <a:lnTo>
                  <a:pt x="88" y="59"/>
                </a:lnTo>
                <a:lnTo>
                  <a:pt x="88" y="59"/>
                </a:lnTo>
                <a:lnTo>
                  <a:pt x="88" y="59"/>
                </a:lnTo>
                <a:lnTo>
                  <a:pt x="88" y="59"/>
                </a:lnTo>
                <a:close/>
                <a:moveTo>
                  <a:pt x="67" y="62"/>
                </a:moveTo>
                <a:lnTo>
                  <a:pt x="67" y="62"/>
                </a:lnTo>
                <a:lnTo>
                  <a:pt x="63" y="63"/>
                </a:lnTo>
                <a:lnTo>
                  <a:pt x="63" y="63"/>
                </a:lnTo>
                <a:lnTo>
                  <a:pt x="66" y="63"/>
                </a:lnTo>
                <a:lnTo>
                  <a:pt x="67" y="62"/>
                </a:lnTo>
                <a:lnTo>
                  <a:pt x="67" y="62"/>
                </a:lnTo>
                <a:close/>
                <a:moveTo>
                  <a:pt x="84" y="123"/>
                </a:moveTo>
                <a:lnTo>
                  <a:pt x="84" y="123"/>
                </a:lnTo>
                <a:lnTo>
                  <a:pt x="84" y="121"/>
                </a:lnTo>
                <a:lnTo>
                  <a:pt x="84" y="121"/>
                </a:lnTo>
                <a:lnTo>
                  <a:pt x="83" y="121"/>
                </a:lnTo>
                <a:lnTo>
                  <a:pt x="83" y="121"/>
                </a:lnTo>
                <a:lnTo>
                  <a:pt x="83" y="121"/>
                </a:lnTo>
                <a:lnTo>
                  <a:pt x="83" y="121"/>
                </a:lnTo>
                <a:lnTo>
                  <a:pt x="83" y="123"/>
                </a:lnTo>
                <a:lnTo>
                  <a:pt x="83" y="123"/>
                </a:lnTo>
                <a:lnTo>
                  <a:pt x="84" y="123"/>
                </a:lnTo>
                <a:lnTo>
                  <a:pt x="84" y="123"/>
                </a:lnTo>
                <a:close/>
                <a:moveTo>
                  <a:pt x="76" y="42"/>
                </a:move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2"/>
                </a:lnTo>
                <a:lnTo>
                  <a:pt x="76" y="42"/>
                </a:lnTo>
                <a:close/>
                <a:moveTo>
                  <a:pt x="86" y="49"/>
                </a:moveTo>
                <a:lnTo>
                  <a:pt x="86" y="49"/>
                </a:lnTo>
                <a:lnTo>
                  <a:pt x="86" y="47"/>
                </a:lnTo>
                <a:lnTo>
                  <a:pt x="86" y="47"/>
                </a:lnTo>
                <a:lnTo>
                  <a:pt x="86" y="46"/>
                </a:lnTo>
                <a:lnTo>
                  <a:pt x="84" y="46"/>
                </a:lnTo>
                <a:lnTo>
                  <a:pt x="84" y="46"/>
                </a:lnTo>
                <a:lnTo>
                  <a:pt x="84" y="47"/>
                </a:lnTo>
                <a:lnTo>
                  <a:pt x="86" y="49"/>
                </a:lnTo>
                <a:lnTo>
                  <a:pt x="86" y="49"/>
                </a:lnTo>
                <a:close/>
                <a:moveTo>
                  <a:pt x="54" y="39"/>
                </a:moveTo>
                <a:lnTo>
                  <a:pt x="54" y="39"/>
                </a:lnTo>
                <a:lnTo>
                  <a:pt x="57" y="39"/>
                </a:lnTo>
                <a:lnTo>
                  <a:pt x="57" y="39"/>
                </a:lnTo>
                <a:lnTo>
                  <a:pt x="57" y="37"/>
                </a:lnTo>
                <a:lnTo>
                  <a:pt x="57" y="37"/>
                </a:lnTo>
                <a:lnTo>
                  <a:pt x="56" y="37"/>
                </a:lnTo>
                <a:lnTo>
                  <a:pt x="54" y="39"/>
                </a:lnTo>
                <a:lnTo>
                  <a:pt x="54" y="39"/>
                </a:lnTo>
                <a:close/>
                <a:moveTo>
                  <a:pt x="74" y="36"/>
                </a:move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7"/>
                </a:lnTo>
                <a:lnTo>
                  <a:pt x="76" y="37"/>
                </a:lnTo>
                <a:lnTo>
                  <a:pt x="76" y="37"/>
                </a:lnTo>
                <a:lnTo>
                  <a:pt x="74" y="36"/>
                </a:lnTo>
                <a:lnTo>
                  <a:pt x="74" y="36"/>
                </a:lnTo>
                <a:close/>
                <a:moveTo>
                  <a:pt x="86" y="54"/>
                </a:moveTo>
                <a:lnTo>
                  <a:pt x="86" y="54"/>
                </a:lnTo>
                <a:lnTo>
                  <a:pt x="87" y="54"/>
                </a:lnTo>
                <a:lnTo>
                  <a:pt x="87" y="54"/>
                </a:lnTo>
                <a:lnTo>
                  <a:pt x="87" y="52"/>
                </a:lnTo>
                <a:lnTo>
                  <a:pt x="87" y="52"/>
                </a:lnTo>
                <a:lnTo>
                  <a:pt x="86" y="53"/>
                </a:lnTo>
                <a:lnTo>
                  <a:pt x="86" y="54"/>
                </a:lnTo>
                <a:lnTo>
                  <a:pt x="86" y="54"/>
                </a:lnTo>
                <a:close/>
                <a:moveTo>
                  <a:pt x="86" y="94"/>
                </a:moveTo>
                <a:lnTo>
                  <a:pt x="86" y="94"/>
                </a:lnTo>
                <a:lnTo>
                  <a:pt x="86" y="98"/>
                </a:lnTo>
                <a:lnTo>
                  <a:pt x="86" y="98"/>
                </a:lnTo>
                <a:lnTo>
                  <a:pt x="86" y="94"/>
                </a:lnTo>
                <a:lnTo>
                  <a:pt x="86" y="94"/>
                </a:lnTo>
                <a:close/>
                <a:moveTo>
                  <a:pt x="70" y="36"/>
                </a:moveTo>
                <a:lnTo>
                  <a:pt x="70" y="36"/>
                </a:lnTo>
                <a:lnTo>
                  <a:pt x="70" y="37"/>
                </a:lnTo>
                <a:lnTo>
                  <a:pt x="71" y="37"/>
                </a:lnTo>
                <a:lnTo>
                  <a:pt x="71" y="37"/>
                </a:lnTo>
                <a:lnTo>
                  <a:pt x="71" y="37"/>
                </a:lnTo>
                <a:lnTo>
                  <a:pt x="70" y="36"/>
                </a:lnTo>
                <a:lnTo>
                  <a:pt x="70" y="36"/>
                </a:lnTo>
                <a:close/>
                <a:moveTo>
                  <a:pt x="44" y="182"/>
                </a:moveTo>
                <a:lnTo>
                  <a:pt x="44" y="182"/>
                </a:lnTo>
                <a:lnTo>
                  <a:pt x="42" y="184"/>
                </a:lnTo>
                <a:lnTo>
                  <a:pt x="42" y="184"/>
                </a:lnTo>
                <a:lnTo>
                  <a:pt x="42" y="184"/>
                </a:lnTo>
                <a:lnTo>
                  <a:pt x="42" y="184"/>
                </a:lnTo>
                <a:lnTo>
                  <a:pt x="43" y="184"/>
                </a:lnTo>
                <a:lnTo>
                  <a:pt x="44" y="182"/>
                </a:lnTo>
                <a:lnTo>
                  <a:pt x="44" y="182"/>
                </a:lnTo>
                <a:close/>
                <a:moveTo>
                  <a:pt x="66" y="43"/>
                </a:moveTo>
                <a:lnTo>
                  <a:pt x="66" y="43"/>
                </a:lnTo>
                <a:lnTo>
                  <a:pt x="66" y="44"/>
                </a:lnTo>
                <a:lnTo>
                  <a:pt x="67" y="44"/>
                </a:lnTo>
                <a:lnTo>
                  <a:pt x="67" y="44"/>
                </a:lnTo>
                <a:lnTo>
                  <a:pt x="67" y="43"/>
                </a:lnTo>
                <a:lnTo>
                  <a:pt x="67" y="43"/>
                </a:lnTo>
                <a:lnTo>
                  <a:pt x="66" y="43"/>
                </a:lnTo>
                <a:lnTo>
                  <a:pt x="66" y="43"/>
                </a:lnTo>
                <a:close/>
                <a:moveTo>
                  <a:pt x="56" y="42"/>
                </a:moveTo>
                <a:lnTo>
                  <a:pt x="56" y="42"/>
                </a:lnTo>
                <a:lnTo>
                  <a:pt x="56" y="43"/>
                </a:lnTo>
                <a:lnTo>
                  <a:pt x="56" y="43"/>
                </a:lnTo>
                <a:lnTo>
                  <a:pt x="57" y="43"/>
                </a:lnTo>
                <a:lnTo>
                  <a:pt x="57" y="42"/>
                </a:lnTo>
                <a:lnTo>
                  <a:pt x="57" y="42"/>
                </a:lnTo>
                <a:lnTo>
                  <a:pt x="56" y="42"/>
                </a:lnTo>
                <a:lnTo>
                  <a:pt x="56" y="42"/>
                </a:lnTo>
                <a:close/>
                <a:moveTo>
                  <a:pt x="50" y="161"/>
                </a:moveTo>
                <a:lnTo>
                  <a:pt x="50" y="161"/>
                </a:lnTo>
                <a:lnTo>
                  <a:pt x="50" y="161"/>
                </a:lnTo>
                <a:lnTo>
                  <a:pt x="49" y="162"/>
                </a:lnTo>
                <a:lnTo>
                  <a:pt x="49" y="162"/>
                </a:lnTo>
                <a:lnTo>
                  <a:pt x="50" y="162"/>
                </a:lnTo>
                <a:lnTo>
                  <a:pt x="50" y="161"/>
                </a:lnTo>
                <a:lnTo>
                  <a:pt x="50" y="161"/>
                </a:lnTo>
                <a:close/>
                <a:moveTo>
                  <a:pt x="71" y="140"/>
                </a:moveTo>
                <a:lnTo>
                  <a:pt x="71" y="140"/>
                </a:lnTo>
                <a:lnTo>
                  <a:pt x="70" y="138"/>
                </a:lnTo>
                <a:lnTo>
                  <a:pt x="70" y="140"/>
                </a:lnTo>
                <a:lnTo>
                  <a:pt x="70" y="140"/>
                </a:lnTo>
                <a:lnTo>
                  <a:pt x="71" y="140"/>
                </a:lnTo>
                <a:lnTo>
                  <a:pt x="71" y="140"/>
                </a:lnTo>
                <a:close/>
                <a:moveTo>
                  <a:pt x="69" y="158"/>
                </a:moveTo>
                <a:lnTo>
                  <a:pt x="69" y="158"/>
                </a:lnTo>
                <a:lnTo>
                  <a:pt x="66" y="161"/>
                </a:lnTo>
                <a:lnTo>
                  <a:pt x="66" y="161"/>
                </a:lnTo>
                <a:lnTo>
                  <a:pt x="69" y="158"/>
                </a:lnTo>
                <a:lnTo>
                  <a:pt x="69" y="158"/>
                </a:lnTo>
                <a:close/>
                <a:moveTo>
                  <a:pt x="97" y="106"/>
                </a:moveTo>
                <a:lnTo>
                  <a:pt x="97" y="106"/>
                </a:lnTo>
                <a:lnTo>
                  <a:pt x="96" y="104"/>
                </a:lnTo>
                <a:lnTo>
                  <a:pt x="96" y="104"/>
                </a:lnTo>
                <a:lnTo>
                  <a:pt x="96" y="104"/>
                </a:lnTo>
                <a:lnTo>
                  <a:pt x="96" y="104"/>
                </a:lnTo>
                <a:lnTo>
                  <a:pt x="96" y="106"/>
                </a:lnTo>
                <a:lnTo>
                  <a:pt x="96" y="106"/>
                </a:lnTo>
                <a:lnTo>
                  <a:pt x="97" y="106"/>
                </a:lnTo>
                <a:lnTo>
                  <a:pt x="97" y="106"/>
                </a:lnTo>
                <a:close/>
                <a:moveTo>
                  <a:pt x="86" y="86"/>
                </a:moveTo>
                <a:lnTo>
                  <a:pt x="86" y="86"/>
                </a:lnTo>
                <a:lnTo>
                  <a:pt x="86" y="86"/>
                </a:lnTo>
                <a:lnTo>
                  <a:pt x="86" y="84"/>
                </a:lnTo>
                <a:lnTo>
                  <a:pt x="86" y="84"/>
                </a:lnTo>
                <a:lnTo>
                  <a:pt x="84" y="86"/>
                </a:lnTo>
                <a:lnTo>
                  <a:pt x="86" y="86"/>
                </a:lnTo>
                <a:lnTo>
                  <a:pt x="86" y="86"/>
                </a:lnTo>
                <a:close/>
                <a:moveTo>
                  <a:pt x="57" y="29"/>
                </a:moveTo>
                <a:lnTo>
                  <a:pt x="57" y="29"/>
                </a:lnTo>
                <a:lnTo>
                  <a:pt x="57" y="29"/>
                </a:lnTo>
                <a:lnTo>
                  <a:pt x="57" y="29"/>
                </a:lnTo>
                <a:lnTo>
                  <a:pt x="54" y="29"/>
                </a:lnTo>
                <a:lnTo>
                  <a:pt x="54" y="29"/>
                </a:lnTo>
                <a:lnTo>
                  <a:pt x="54" y="29"/>
                </a:lnTo>
                <a:lnTo>
                  <a:pt x="54" y="29"/>
                </a:lnTo>
                <a:lnTo>
                  <a:pt x="57" y="29"/>
                </a:lnTo>
                <a:lnTo>
                  <a:pt x="57" y="29"/>
                </a:lnTo>
                <a:close/>
                <a:moveTo>
                  <a:pt x="50" y="184"/>
                </a:moveTo>
                <a:lnTo>
                  <a:pt x="50" y="184"/>
                </a:lnTo>
                <a:lnTo>
                  <a:pt x="49" y="182"/>
                </a:lnTo>
                <a:lnTo>
                  <a:pt x="49" y="184"/>
                </a:lnTo>
                <a:lnTo>
                  <a:pt x="49" y="184"/>
                </a:lnTo>
                <a:lnTo>
                  <a:pt x="50" y="184"/>
                </a:lnTo>
                <a:lnTo>
                  <a:pt x="50" y="184"/>
                </a:lnTo>
                <a:close/>
                <a:moveTo>
                  <a:pt x="93" y="93"/>
                </a:move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6"/>
                </a:lnTo>
                <a:lnTo>
                  <a:pt x="93" y="96"/>
                </a:lnTo>
                <a:lnTo>
                  <a:pt x="93" y="96"/>
                </a:lnTo>
                <a:lnTo>
                  <a:pt x="93" y="96"/>
                </a:lnTo>
                <a:lnTo>
                  <a:pt x="93" y="93"/>
                </a:lnTo>
                <a:lnTo>
                  <a:pt x="93" y="93"/>
                </a:lnTo>
                <a:close/>
                <a:moveTo>
                  <a:pt x="64" y="37"/>
                </a:moveTo>
                <a:lnTo>
                  <a:pt x="64" y="37"/>
                </a:lnTo>
                <a:lnTo>
                  <a:pt x="64" y="39"/>
                </a:lnTo>
                <a:lnTo>
                  <a:pt x="66" y="39"/>
                </a:lnTo>
                <a:lnTo>
                  <a:pt x="66" y="39"/>
                </a:lnTo>
                <a:lnTo>
                  <a:pt x="64" y="37"/>
                </a:lnTo>
                <a:lnTo>
                  <a:pt x="64" y="37"/>
                </a:lnTo>
                <a:lnTo>
                  <a:pt x="64" y="37"/>
                </a:lnTo>
                <a:close/>
                <a:moveTo>
                  <a:pt x="34" y="13"/>
                </a:moveTo>
                <a:lnTo>
                  <a:pt x="34" y="13"/>
                </a:lnTo>
                <a:lnTo>
                  <a:pt x="34" y="10"/>
                </a:lnTo>
                <a:lnTo>
                  <a:pt x="34" y="10"/>
                </a:lnTo>
                <a:lnTo>
                  <a:pt x="34" y="10"/>
                </a:lnTo>
                <a:lnTo>
                  <a:pt x="34" y="13"/>
                </a:lnTo>
                <a:lnTo>
                  <a:pt x="34" y="13"/>
                </a:lnTo>
                <a:close/>
                <a:moveTo>
                  <a:pt x="77" y="128"/>
                </a:moveTo>
                <a:lnTo>
                  <a:pt x="77" y="128"/>
                </a:lnTo>
                <a:lnTo>
                  <a:pt x="77" y="130"/>
                </a:lnTo>
                <a:lnTo>
                  <a:pt x="77" y="130"/>
                </a:lnTo>
                <a:lnTo>
                  <a:pt x="79" y="130"/>
                </a:lnTo>
                <a:lnTo>
                  <a:pt x="79" y="130"/>
                </a:lnTo>
                <a:lnTo>
                  <a:pt x="77" y="128"/>
                </a:lnTo>
                <a:lnTo>
                  <a:pt x="77" y="128"/>
                </a:lnTo>
                <a:close/>
                <a:moveTo>
                  <a:pt x="61" y="46"/>
                </a:moveTo>
                <a:lnTo>
                  <a:pt x="61" y="46"/>
                </a:lnTo>
                <a:lnTo>
                  <a:pt x="63" y="46"/>
                </a:lnTo>
                <a:lnTo>
                  <a:pt x="63" y="46"/>
                </a:lnTo>
                <a:lnTo>
                  <a:pt x="63" y="44"/>
                </a:lnTo>
                <a:lnTo>
                  <a:pt x="61" y="44"/>
                </a:lnTo>
                <a:lnTo>
                  <a:pt x="61" y="44"/>
                </a:lnTo>
                <a:lnTo>
                  <a:pt x="61" y="46"/>
                </a:lnTo>
                <a:lnTo>
                  <a:pt x="61" y="46"/>
                </a:lnTo>
                <a:close/>
                <a:moveTo>
                  <a:pt x="94" y="77"/>
                </a:moveTo>
                <a:lnTo>
                  <a:pt x="94" y="77"/>
                </a:lnTo>
                <a:lnTo>
                  <a:pt x="93" y="79"/>
                </a:lnTo>
                <a:lnTo>
                  <a:pt x="93" y="79"/>
                </a:lnTo>
                <a:lnTo>
                  <a:pt x="94" y="79"/>
                </a:lnTo>
                <a:lnTo>
                  <a:pt x="94" y="79"/>
                </a:lnTo>
                <a:lnTo>
                  <a:pt x="94" y="79"/>
                </a:lnTo>
                <a:lnTo>
                  <a:pt x="94" y="77"/>
                </a:lnTo>
                <a:lnTo>
                  <a:pt x="94" y="77"/>
                </a:lnTo>
                <a:close/>
                <a:moveTo>
                  <a:pt x="59" y="46"/>
                </a:moveTo>
                <a:lnTo>
                  <a:pt x="59" y="46"/>
                </a:lnTo>
                <a:lnTo>
                  <a:pt x="57" y="46"/>
                </a:lnTo>
                <a:lnTo>
                  <a:pt x="56" y="46"/>
                </a:lnTo>
                <a:lnTo>
                  <a:pt x="56" y="46"/>
                </a:lnTo>
                <a:lnTo>
                  <a:pt x="57" y="46"/>
                </a:lnTo>
                <a:lnTo>
                  <a:pt x="59" y="46"/>
                </a:lnTo>
                <a:lnTo>
                  <a:pt x="59" y="46"/>
                </a:lnTo>
                <a:close/>
                <a:moveTo>
                  <a:pt x="88" y="116"/>
                </a:moveTo>
                <a:lnTo>
                  <a:pt x="88" y="116"/>
                </a:lnTo>
                <a:lnTo>
                  <a:pt x="90" y="116"/>
                </a:lnTo>
                <a:lnTo>
                  <a:pt x="90" y="116"/>
                </a:lnTo>
                <a:lnTo>
                  <a:pt x="90" y="116"/>
                </a:lnTo>
                <a:lnTo>
                  <a:pt x="88" y="116"/>
                </a:lnTo>
                <a:lnTo>
                  <a:pt x="88" y="116"/>
                </a:lnTo>
                <a:lnTo>
                  <a:pt x="88" y="116"/>
                </a:lnTo>
                <a:close/>
                <a:moveTo>
                  <a:pt x="66" y="79"/>
                </a:moveTo>
                <a:lnTo>
                  <a:pt x="66" y="79"/>
                </a:lnTo>
                <a:lnTo>
                  <a:pt x="67" y="79"/>
                </a:lnTo>
                <a:lnTo>
                  <a:pt x="67" y="77"/>
                </a:lnTo>
                <a:lnTo>
                  <a:pt x="67" y="77"/>
                </a:lnTo>
                <a:lnTo>
                  <a:pt x="66" y="79"/>
                </a:lnTo>
                <a:lnTo>
                  <a:pt x="66" y="79"/>
                </a:lnTo>
                <a:close/>
                <a:moveTo>
                  <a:pt x="71" y="54"/>
                </a:moveTo>
                <a:lnTo>
                  <a:pt x="71" y="54"/>
                </a:lnTo>
                <a:lnTo>
                  <a:pt x="71" y="54"/>
                </a:lnTo>
                <a:lnTo>
                  <a:pt x="71" y="56"/>
                </a:lnTo>
                <a:lnTo>
                  <a:pt x="71" y="56"/>
                </a:lnTo>
                <a:lnTo>
                  <a:pt x="71" y="54"/>
                </a:lnTo>
                <a:lnTo>
                  <a:pt x="71" y="54"/>
                </a:lnTo>
                <a:close/>
                <a:moveTo>
                  <a:pt x="90" y="104"/>
                </a:moveTo>
                <a:lnTo>
                  <a:pt x="90" y="104"/>
                </a:lnTo>
                <a:lnTo>
                  <a:pt x="88" y="104"/>
                </a:lnTo>
                <a:lnTo>
                  <a:pt x="88" y="104"/>
                </a:lnTo>
                <a:lnTo>
                  <a:pt x="88" y="106"/>
                </a:lnTo>
                <a:lnTo>
                  <a:pt x="90" y="107"/>
                </a:lnTo>
                <a:lnTo>
                  <a:pt x="90" y="107"/>
                </a:lnTo>
                <a:lnTo>
                  <a:pt x="90" y="104"/>
                </a:lnTo>
                <a:lnTo>
                  <a:pt x="90" y="104"/>
                </a:lnTo>
                <a:close/>
                <a:moveTo>
                  <a:pt x="74" y="97"/>
                </a:moveTo>
                <a:lnTo>
                  <a:pt x="74" y="97"/>
                </a:lnTo>
                <a:lnTo>
                  <a:pt x="73" y="97"/>
                </a:lnTo>
                <a:lnTo>
                  <a:pt x="73" y="97"/>
                </a:lnTo>
                <a:lnTo>
                  <a:pt x="73" y="98"/>
                </a:lnTo>
                <a:lnTo>
                  <a:pt x="74" y="98"/>
                </a:lnTo>
                <a:lnTo>
                  <a:pt x="74" y="98"/>
                </a:lnTo>
                <a:lnTo>
                  <a:pt x="74" y="97"/>
                </a:lnTo>
                <a:lnTo>
                  <a:pt x="74" y="97"/>
                </a:lnTo>
                <a:close/>
                <a:moveTo>
                  <a:pt x="67" y="50"/>
                </a:moveTo>
                <a:lnTo>
                  <a:pt x="67" y="50"/>
                </a:lnTo>
                <a:lnTo>
                  <a:pt x="67" y="49"/>
                </a:lnTo>
                <a:lnTo>
                  <a:pt x="67" y="49"/>
                </a:lnTo>
                <a:lnTo>
                  <a:pt x="67" y="49"/>
                </a:lnTo>
                <a:lnTo>
                  <a:pt x="67" y="49"/>
                </a:lnTo>
                <a:lnTo>
                  <a:pt x="67" y="50"/>
                </a:lnTo>
                <a:lnTo>
                  <a:pt x="67" y="50"/>
                </a:lnTo>
                <a:lnTo>
                  <a:pt x="67" y="50"/>
                </a:lnTo>
                <a:close/>
                <a:moveTo>
                  <a:pt x="106" y="114"/>
                </a:moveTo>
                <a:lnTo>
                  <a:pt x="106" y="114"/>
                </a:lnTo>
                <a:lnTo>
                  <a:pt x="104" y="114"/>
                </a:lnTo>
                <a:lnTo>
                  <a:pt x="104" y="116"/>
                </a:lnTo>
                <a:lnTo>
                  <a:pt x="104" y="116"/>
                </a:lnTo>
                <a:lnTo>
                  <a:pt x="106" y="114"/>
                </a:lnTo>
                <a:lnTo>
                  <a:pt x="106" y="114"/>
                </a:lnTo>
                <a:close/>
                <a:moveTo>
                  <a:pt x="50" y="33"/>
                </a:moveTo>
                <a:lnTo>
                  <a:pt x="50" y="33"/>
                </a:lnTo>
                <a:lnTo>
                  <a:pt x="50" y="32"/>
                </a:lnTo>
                <a:lnTo>
                  <a:pt x="50" y="32"/>
                </a:lnTo>
                <a:lnTo>
                  <a:pt x="49" y="32"/>
                </a:lnTo>
                <a:lnTo>
                  <a:pt x="49" y="32"/>
                </a:lnTo>
                <a:lnTo>
                  <a:pt x="49" y="33"/>
                </a:lnTo>
                <a:lnTo>
                  <a:pt x="49" y="33"/>
                </a:lnTo>
                <a:lnTo>
                  <a:pt x="50" y="33"/>
                </a:lnTo>
                <a:lnTo>
                  <a:pt x="50" y="33"/>
                </a:lnTo>
                <a:close/>
                <a:moveTo>
                  <a:pt x="63" y="157"/>
                </a:moveTo>
                <a:lnTo>
                  <a:pt x="63" y="157"/>
                </a:lnTo>
                <a:lnTo>
                  <a:pt x="61" y="158"/>
                </a:lnTo>
                <a:lnTo>
                  <a:pt x="61" y="158"/>
                </a:lnTo>
                <a:lnTo>
                  <a:pt x="61" y="158"/>
                </a:lnTo>
                <a:lnTo>
                  <a:pt x="63" y="157"/>
                </a:lnTo>
                <a:lnTo>
                  <a:pt x="63" y="157"/>
                </a:lnTo>
                <a:close/>
                <a:moveTo>
                  <a:pt x="47" y="26"/>
                </a:moveTo>
                <a:lnTo>
                  <a:pt x="47" y="26"/>
                </a:lnTo>
                <a:lnTo>
                  <a:pt x="49" y="26"/>
                </a:lnTo>
                <a:lnTo>
                  <a:pt x="49" y="26"/>
                </a:lnTo>
                <a:lnTo>
                  <a:pt x="47" y="26"/>
                </a:lnTo>
                <a:lnTo>
                  <a:pt x="47" y="26"/>
                </a:lnTo>
                <a:close/>
                <a:moveTo>
                  <a:pt x="22" y="181"/>
                </a:moveTo>
                <a:lnTo>
                  <a:pt x="22" y="181"/>
                </a:lnTo>
                <a:lnTo>
                  <a:pt x="20" y="179"/>
                </a:lnTo>
                <a:lnTo>
                  <a:pt x="19" y="179"/>
                </a:lnTo>
                <a:lnTo>
                  <a:pt x="19" y="179"/>
                </a:lnTo>
                <a:lnTo>
                  <a:pt x="22" y="181"/>
                </a:lnTo>
                <a:lnTo>
                  <a:pt x="22" y="181"/>
                </a:lnTo>
                <a:close/>
                <a:moveTo>
                  <a:pt x="64" y="154"/>
                </a:moveTo>
                <a:lnTo>
                  <a:pt x="64" y="154"/>
                </a:lnTo>
                <a:lnTo>
                  <a:pt x="64" y="154"/>
                </a:lnTo>
                <a:lnTo>
                  <a:pt x="66" y="152"/>
                </a:lnTo>
                <a:lnTo>
                  <a:pt x="66" y="152"/>
                </a:lnTo>
                <a:lnTo>
                  <a:pt x="64" y="154"/>
                </a:lnTo>
                <a:lnTo>
                  <a:pt x="64" y="154"/>
                </a:lnTo>
                <a:close/>
                <a:moveTo>
                  <a:pt x="91" y="86"/>
                </a:moveTo>
                <a:lnTo>
                  <a:pt x="91" y="86"/>
                </a:lnTo>
                <a:lnTo>
                  <a:pt x="93" y="84"/>
                </a:lnTo>
                <a:lnTo>
                  <a:pt x="93" y="84"/>
                </a:lnTo>
                <a:lnTo>
                  <a:pt x="91" y="84"/>
                </a:lnTo>
                <a:lnTo>
                  <a:pt x="91" y="84"/>
                </a:lnTo>
                <a:lnTo>
                  <a:pt x="91" y="84"/>
                </a:lnTo>
                <a:lnTo>
                  <a:pt x="91" y="84"/>
                </a:lnTo>
                <a:lnTo>
                  <a:pt x="91" y="86"/>
                </a:lnTo>
                <a:lnTo>
                  <a:pt x="91" y="86"/>
                </a:lnTo>
                <a:close/>
                <a:moveTo>
                  <a:pt x="67" y="113"/>
                </a:moveTo>
                <a:lnTo>
                  <a:pt x="67" y="113"/>
                </a:lnTo>
                <a:lnTo>
                  <a:pt x="67" y="113"/>
                </a:lnTo>
                <a:lnTo>
                  <a:pt x="67" y="113"/>
                </a:lnTo>
                <a:lnTo>
                  <a:pt x="67" y="111"/>
                </a:lnTo>
                <a:lnTo>
                  <a:pt x="66" y="111"/>
                </a:lnTo>
                <a:lnTo>
                  <a:pt x="66" y="111"/>
                </a:lnTo>
                <a:lnTo>
                  <a:pt x="67" y="113"/>
                </a:lnTo>
                <a:lnTo>
                  <a:pt x="67" y="113"/>
                </a:lnTo>
                <a:close/>
                <a:moveTo>
                  <a:pt x="44" y="16"/>
                </a:moveTo>
                <a:lnTo>
                  <a:pt x="44" y="16"/>
                </a:lnTo>
                <a:lnTo>
                  <a:pt x="44" y="16"/>
                </a:lnTo>
                <a:lnTo>
                  <a:pt x="46" y="16"/>
                </a:lnTo>
                <a:lnTo>
                  <a:pt x="46" y="16"/>
                </a:lnTo>
                <a:lnTo>
                  <a:pt x="46" y="16"/>
                </a:lnTo>
                <a:lnTo>
                  <a:pt x="46" y="16"/>
                </a:lnTo>
                <a:lnTo>
                  <a:pt x="44" y="16"/>
                </a:lnTo>
                <a:lnTo>
                  <a:pt x="44" y="16"/>
                </a:lnTo>
                <a:close/>
                <a:moveTo>
                  <a:pt x="67" y="73"/>
                </a:moveTo>
                <a:lnTo>
                  <a:pt x="67" y="73"/>
                </a:lnTo>
                <a:lnTo>
                  <a:pt x="67" y="71"/>
                </a:lnTo>
                <a:lnTo>
                  <a:pt x="67" y="71"/>
                </a:lnTo>
                <a:lnTo>
                  <a:pt x="67" y="71"/>
                </a:lnTo>
                <a:lnTo>
                  <a:pt x="67" y="71"/>
                </a:lnTo>
                <a:lnTo>
                  <a:pt x="66" y="73"/>
                </a:lnTo>
                <a:lnTo>
                  <a:pt x="66" y="73"/>
                </a:lnTo>
                <a:lnTo>
                  <a:pt x="67" y="73"/>
                </a:lnTo>
                <a:lnTo>
                  <a:pt x="67" y="73"/>
                </a:lnTo>
                <a:lnTo>
                  <a:pt x="67" y="73"/>
                </a:lnTo>
                <a:lnTo>
                  <a:pt x="67" y="73"/>
                </a:lnTo>
                <a:close/>
                <a:moveTo>
                  <a:pt x="60" y="162"/>
                </a:moveTo>
                <a:lnTo>
                  <a:pt x="60" y="162"/>
                </a:lnTo>
                <a:lnTo>
                  <a:pt x="59" y="161"/>
                </a:lnTo>
                <a:lnTo>
                  <a:pt x="59" y="161"/>
                </a:lnTo>
                <a:lnTo>
                  <a:pt x="59" y="162"/>
                </a:lnTo>
                <a:lnTo>
                  <a:pt x="59" y="162"/>
                </a:lnTo>
                <a:lnTo>
                  <a:pt x="59" y="162"/>
                </a:lnTo>
                <a:lnTo>
                  <a:pt x="59" y="162"/>
                </a:lnTo>
                <a:lnTo>
                  <a:pt x="60" y="162"/>
                </a:lnTo>
                <a:lnTo>
                  <a:pt x="60" y="162"/>
                </a:lnTo>
                <a:close/>
                <a:moveTo>
                  <a:pt x="84" y="90"/>
                </a:moveTo>
                <a:lnTo>
                  <a:pt x="84" y="90"/>
                </a:lnTo>
                <a:lnTo>
                  <a:pt x="86" y="90"/>
                </a:lnTo>
                <a:lnTo>
                  <a:pt x="86" y="90"/>
                </a:lnTo>
                <a:lnTo>
                  <a:pt x="86" y="90"/>
                </a:lnTo>
                <a:lnTo>
                  <a:pt x="86" y="90"/>
                </a:lnTo>
                <a:lnTo>
                  <a:pt x="86" y="90"/>
                </a:lnTo>
                <a:lnTo>
                  <a:pt x="86" y="90"/>
                </a:lnTo>
                <a:lnTo>
                  <a:pt x="84" y="90"/>
                </a:lnTo>
                <a:lnTo>
                  <a:pt x="84" y="90"/>
                </a:lnTo>
                <a:close/>
                <a:moveTo>
                  <a:pt x="71" y="49"/>
                </a:moveTo>
                <a:lnTo>
                  <a:pt x="71" y="49"/>
                </a:lnTo>
                <a:lnTo>
                  <a:pt x="71" y="49"/>
                </a:lnTo>
                <a:lnTo>
                  <a:pt x="71" y="49"/>
                </a:lnTo>
                <a:lnTo>
                  <a:pt x="71" y="50"/>
                </a:lnTo>
                <a:lnTo>
                  <a:pt x="71" y="50"/>
                </a:lnTo>
                <a:lnTo>
                  <a:pt x="71" y="50"/>
                </a:lnTo>
                <a:lnTo>
                  <a:pt x="71" y="50"/>
                </a:lnTo>
                <a:lnTo>
                  <a:pt x="71" y="49"/>
                </a:lnTo>
                <a:lnTo>
                  <a:pt x="71" y="49"/>
                </a:lnTo>
                <a:close/>
                <a:moveTo>
                  <a:pt x="46" y="147"/>
                </a:move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lnTo>
                  <a:pt x="46" y="1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48"/>
          <p:cNvSpPr>
            <a:spLocks noEditPoints="1"/>
          </p:cNvSpPr>
          <p:nvPr/>
        </p:nvSpPr>
        <p:spPr bwMode="auto">
          <a:xfrm>
            <a:off x="3839012" y="5164996"/>
            <a:ext cx="193540" cy="318142"/>
          </a:xfrm>
          <a:custGeom>
            <a:avLst/>
            <a:gdLst>
              <a:gd name="T0" fmla="*/ 51 w 110"/>
              <a:gd name="T1" fmla="*/ 184 h 188"/>
              <a:gd name="T2" fmla="*/ 13 w 110"/>
              <a:gd name="T3" fmla="*/ 187 h 188"/>
              <a:gd name="T4" fmla="*/ 36 w 110"/>
              <a:gd name="T5" fmla="*/ 130 h 188"/>
              <a:gd name="T6" fmla="*/ 51 w 110"/>
              <a:gd name="T7" fmla="*/ 103 h 188"/>
              <a:gd name="T8" fmla="*/ 51 w 110"/>
              <a:gd name="T9" fmla="*/ 100 h 188"/>
              <a:gd name="T10" fmla="*/ 17 w 110"/>
              <a:gd name="T11" fmla="*/ 12 h 188"/>
              <a:gd name="T12" fmla="*/ 26 w 110"/>
              <a:gd name="T13" fmla="*/ 2 h 188"/>
              <a:gd name="T14" fmla="*/ 67 w 110"/>
              <a:gd name="T15" fmla="*/ 5 h 188"/>
              <a:gd name="T16" fmla="*/ 83 w 110"/>
              <a:gd name="T17" fmla="*/ 26 h 188"/>
              <a:gd name="T18" fmla="*/ 94 w 110"/>
              <a:gd name="T19" fmla="*/ 128 h 188"/>
              <a:gd name="T20" fmla="*/ 59 w 110"/>
              <a:gd name="T21" fmla="*/ 19 h 188"/>
              <a:gd name="T22" fmla="*/ 54 w 110"/>
              <a:gd name="T23" fmla="*/ 168 h 188"/>
              <a:gd name="T24" fmla="*/ 64 w 110"/>
              <a:gd name="T25" fmla="*/ 152 h 188"/>
              <a:gd name="T26" fmla="*/ 54 w 110"/>
              <a:gd name="T27" fmla="*/ 168 h 188"/>
              <a:gd name="T28" fmla="*/ 50 w 110"/>
              <a:gd name="T29" fmla="*/ 36 h 188"/>
              <a:gd name="T30" fmla="*/ 60 w 110"/>
              <a:gd name="T31" fmla="*/ 177 h 188"/>
              <a:gd name="T32" fmla="*/ 98 w 110"/>
              <a:gd name="T33" fmla="*/ 108 h 188"/>
              <a:gd name="T34" fmla="*/ 49 w 110"/>
              <a:gd name="T35" fmla="*/ 8 h 188"/>
              <a:gd name="T36" fmla="*/ 67 w 110"/>
              <a:gd name="T37" fmla="*/ 56 h 188"/>
              <a:gd name="T38" fmla="*/ 54 w 110"/>
              <a:gd name="T39" fmla="*/ 125 h 188"/>
              <a:gd name="T40" fmla="*/ 105 w 110"/>
              <a:gd name="T41" fmla="*/ 100 h 188"/>
              <a:gd name="T42" fmla="*/ 101 w 110"/>
              <a:gd name="T43" fmla="*/ 104 h 188"/>
              <a:gd name="T44" fmla="*/ 69 w 110"/>
              <a:gd name="T45" fmla="*/ 111 h 188"/>
              <a:gd name="T46" fmla="*/ 90 w 110"/>
              <a:gd name="T47" fmla="*/ 106 h 188"/>
              <a:gd name="T48" fmla="*/ 20 w 110"/>
              <a:gd name="T49" fmla="*/ 175 h 188"/>
              <a:gd name="T50" fmla="*/ 49 w 110"/>
              <a:gd name="T51" fmla="*/ 49 h 188"/>
              <a:gd name="T52" fmla="*/ 43 w 110"/>
              <a:gd name="T53" fmla="*/ 158 h 188"/>
              <a:gd name="T54" fmla="*/ 42 w 110"/>
              <a:gd name="T55" fmla="*/ 20 h 188"/>
              <a:gd name="T56" fmla="*/ 16 w 110"/>
              <a:gd name="T57" fmla="*/ 172 h 188"/>
              <a:gd name="T58" fmla="*/ 87 w 110"/>
              <a:gd name="T59" fmla="*/ 93 h 188"/>
              <a:gd name="T60" fmla="*/ 87 w 110"/>
              <a:gd name="T61" fmla="*/ 100 h 188"/>
              <a:gd name="T62" fmla="*/ 47 w 110"/>
              <a:gd name="T63" fmla="*/ 175 h 188"/>
              <a:gd name="T64" fmla="*/ 71 w 110"/>
              <a:gd name="T65" fmla="*/ 125 h 188"/>
              <a:gd name="T66" fmla="*/ 56 w 110"/>
              <a:gd name="T67" fmla="*/ 44 h 188"/>
              <a:gd name="T68" fmla="*/ 69 w 110"/>
              <a:gd name="T69" fmla="*/ 37 h 188"/>
              <a:gd name="T70" fmla="*/ 46 w 110"/>
              <a:gd name="T71" fmla="*/ 154 h 188"/>
              <a:gd name="T72" fmla="*/ 53 w 110"/>
              <a:gd name="T73" fmla="*/ 86 h 188"/>
              <a:gd name="T74" fmla="*/ 80 w 110"/>
              <a:gd name="T75" fmla="*/ 54 h 188"/>
              <a:gd name="T76" fmla="*/ 66 w 110"/>
              <a:gd name="T77" fmla="*/ 15 h 188"/>
              <a:gd name="T78" fmla="*/ 74 w 110"/>
              <a:gd name="T79" fmla="*/ 35 h 188"/>
              <a:gd name="T80" fmla="*/ 56 w 110"/>
              <a:gd name="T81" fmla="*/ 174 h 188"/>
              <a:gd name="T82" fmla="*/ 43 w 110"/>
              <a:gd name="T83" fmla="*/ 44 h 188"/>
              <a:gd name="T84" fmla="*/ 51 w 110"/>
              <a:gd name="T85" fmla="*/ 158 h 188"/>
              <a:gd name="T86" fmla="*/ 64 w 110"/>
              <a:gd name="T87" fmla="*/ 43 h 188"/>
              <a:gd name="T88" fmla="*/ 63 w 110"/>
              <a:gd name="T89" fmla="*/ 141 h 188"/>
              <a:gd name="T90" fmla="*/ 27 w 110"/>
              <a:gd name="T91" fmla="*/ 12 h 188"/>
              <a:gd name="T92" fmla="*/ 34 w 110"/>
              <a:gd name="T93" fmla="*/ 170 h 188"/>
              <a:gd name="T94" fmla="*/ 37 w 110"/>
              <a:gd name="T95" fmla="*/ 40 h 188"/>
              <a:gd name="T96" fmla="*/ 33 w 110"/>
              <a:gd name="T97" fmla="*/ 16 h 188"/>
              <a:gd name="T98" fmla="*/ 76 w 110"/>
              <a:gd name="T99" fmla="*/ 42 h 188"/>
              <a:gd name="T100" fmla="*/ 47 w 110"/>
              <a:gd name="T101" fmla="*/ 33 h 188"/>
              <a:gd name="T102" fmla="*/ 59 w 110"/>
              <a:gd name="T103" fmla="*/ 13 h 188"/>
              <a:gd name="T104" fmla="*/ 47 w 110"/>
              <a:gd name="T105" fmla="*/ 165 h 188"/>
              <a:gd name="T106" fmla="*/ 73 w 110"/>
              <a:gd name="T107" fmla="*/ 86 h 188"/>
              <a:gd name="T108" fmla="*/ 36 w 110"/>
              <a:gd name="T109" fmla="*/ 164 h 188"/>
              <a:gd name="T110" fmla="*/ 60 w 110"/>
              <a:gd name="T111" fmla="*/ 50 h 188"/>
              <a:gd name="T112" fmla="*/ 37 w 110"/>
              <a:gd name="T113" fmla="*/ 23 h 188"/>
              <a:gd name="T114" fmla="*/ 61 w 110"/>
              <a:gd name="T115" fmla="*/ 86 h 188"/>
              <a:gd name="T116" fmla="*/ 39 w 110"/>
              <a:gd name="T117" fmla="*/ 171 h 188"/>
              <a:gd name="T118" fmla="*/ 26 w 110"/>
              <a:gd name="T119" fmla="*/ 9 h 188"/>
              <a:gd name="T120" fmla="*/ 70 w 110"/>
              <a:gd name="T121" fmla="*/ 17 h 188"/>
              <a:gd name="T122" fmla="*/ 73 w 110"/>
              <a:gd name="T123" fmla="*/ 81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0" h="188">
                <a:moveTo>
                  <a:pt x="63" y="178"/>
                </a:moveTo>
                <a:lnTo>
                  <a:pt x="63" y="178"/>
                </a:lnTo>
                <a:lnTo>
                  <a:pt x="67" y="178"/>
                </a:lnTo>
                <a:lnTo>
                  <a:pt x="67" y="178"/>
                </a:lnTo>
                <a:lnTo>
                  <a:pt x="70" y="178"/>
                </a:lnTo>
                <a:lnTo>
                  <a:pt x="70" y="178"/>
                </a:lnTo>
                <a:lnTo>
                  <a:pt x="71" y="179"/>
                </a:lnTo>
                <a:lnTo>
                  <a:pt x="71" y="179"/>
                </a:lnTo>
                <a:lnTo>
                  <a:pt x="70" y="181"/>
                </a:lnTo>
                <a:lnTo>
                  <a:pt x="70" y="181"/>
                </a:lnTo>
                <a:lnTo>
                  <a:pt x="66" y="181"/>
                </a:lnTo>
                <a:lnTo>
                  <a:pt x="66" y="181"/>
                </a:lnTo>
                <a:lnTo>
                  <a:pt x="53" y="182"/>
                </a:lnTo>
                <a:lnTo>
                  <a:pt x="53" y="182"/>
                </a:lnTo>
                <a:lnTo>
                  <a:pt x="51" y="184"/>
                </a:lnTo>
                <a:lnTo>
                  <a:pt x="51" y="184"/>
                </a:lnTo>
                <a:lnTo>
                  <a:pt x="49" y="184"/>
                </a:lnTo>
                <a:lnTo>
                  <a:pt x="47" y="184"/>
                </a:lnTo>
                <a:lnTo>
                  <a:pt x="47" y="184"/>
                </a:lnTo>
                <a:lnTo>
                  <a:pt x="46" y="184"/>
                </a:lnTo>
                <a:lnTo>
                  <a:pt x="46" y="184"/>
                </a:lnTo>
                <a:lnTo>
                  <a:pt x="32" y="185"/>
                </a:lnTo>
                <a:lnTo>
                  <a:pt x="32" y="185"/>
                </a:lnTo>
                <a:lnTo>
                  <a:pt x="22" y="187"/>
                </a:lnTo>
                <a:lnTo>
                  <a:pt x="22" y="187"/>
                </a:lnTo>
                <a:lnTo>
                  <a:pt x="19" y="188"/>
                </a:lnTo>
                <a:lnTo>
                  <a:pt x="19" y="188"/>
                </a:lnTo>
                <a:lnTo>
                  <a:pt x="17" y="188"/>
                </a:lnTo>
                <a:lnTo>
                  <a:pt x="15" y="188"/>
                </a:lnTo>
                <a:lnTo>
                  <a:pt x="15" y="188"/>
                </a:lnTo>
                <a:lnTo>
                  <a:pt x="13" y="187"/>
                </a:lnTo>
                <a:lnTo>
                  <a:pt x="13" y="187"/>
                </a:lnTo>
                <a:lnTo>
                  <a:pt x="7" y="187"/>
                </a:lnTo>
                <a:lnTo>
                  <a:pt x="7" y="187"/>
                </a:lnTo>
                <a:lnTo>
                  <a:pt x="5" y="185"/>
                </a:lnTo>
                <a:lnTo>
                  <a:pt x="5" y="185"/>
                </a:lnTo>
                <a:lnTo>
                  <a:pt x="3" y="185"/>
                </a:lnTo>
                <a:lnTo>
                  <a:pt x="3" y="185"/>
                </a:lnTo>
                <a:lnTo>
                  <a:pt x="2" y="185"/>
                </a:lnTo>
                <a:lnTo>
                  <a:pt x="0" y="184"/>
                </a:lnTo>
                <a:lnTo>
                  <a:pt x="0" y="184"/>
                </a:lnTo>
                <a:lnTo>
                  <a:pt x="2" y="182"/>
                </a:lnTo>
                <a:lnTo>
                  <a:pt x="2" y="182"/>
                </a:lnTo>
                <a:lnTo>
                  <a:pt x="7" y="174"/>
                </a:lnTo>
                <a:lnTo>
                  <a:pt x="7" y="174"/>
                </a:lnTo>
                <a:lnTo>
                  <a:pt x="26" y="147"/>
                </a:lnTo>
                <a:lnTo>
                  <a:pt x="26" y="147"/>
                </a:lnTo>
                <a:lnTo>
                  <a:pt x="36" y="130"/>
                </a:lnTo>
                <a:lnTo>
                  <a:pt x="36" y="130"/>
                </a:lnTo>
                <a:lnTo>
                  <a:pt x="43" y="118"/>
                </a:lnTo>
                <a:lnTo>
                  <a:pt x="43" y="118"/>
                </a:lnTo>
                <a:lnTo>
                  <a:pt x="50" y="108"/>
                </a:lnTo>
                <a:lnTo>
                  <a:pt x="50" y="108"/>
                </a:lnTo>
                <a:lnTo>
                  <a:pt x="49" y="107"/>
                </a:lnTo>
                <a:lnTo>
                  <a:pt x="49" y="107"/>
                </a:lnTo>
                <a:lnTo>
                  <a:pt x="47" y="107"/>
                </a:lnTo>
                <a:lnTo>
                  <a:pt x="47" y="106"/>
                </a:lnTo>
                <a:lnTo>
                  <a:pt x="47" y="106"/>
                </a:lnTo>
                <a:lnTo>
                  <a:pt x="47" y="104"/>
                </a:lnTo>
                <a:lnTo>
                  <a:pt x="49" y="103"/>
                </a:lnTo>
                <a:lnTo>
                  <a:pt x="49" y="103"/>
                </a:lnTo>
                <a:lnTo>
                  <a:pt x="50" y="101"/>
                </a:lnTo>
                <a:lnTo>
                  <a:pt x="51" y="103"/>
                </a:lnTo>
                <a:lnTo>
                  <a:pt x="51" y="103"/>
                </a:lnTo>
                <a:lnTo>
                  <a:pt x="53" y="103"/>
                </a:lnTo>
                <a:lnTo>
                  <a:pt x="53" y="103"/>
                </a:lnTo>
                <a:lnTo>
                  <a:pt x="53" y="106"/>
                </a:lnTo>
                <a:lnTo>
                  <a:pt x="53" y="106"/>
                </a:lnTo>
                <a:lnTo>
                  <a:pt x="54" y="108"/>
                </a:lnTo>
                <a:lnTo>
                  <a:pt x="54" y="108"/>
                </a:lnTo>
                <a:lnTo>
                  <a:pt x="57" y="104"/>
                </a:lnTo>
                <a:lnTo>
                  <a:pt x="57" y="104"/>
                </a:lnTo>
                <a:lnTo>
                  <a:pt x="56" y="104"/>
                </a:lnTo>
                <a:lnTo>
                  <a:pt x="56" y="104"/>
                </a:lnTo>
                <a:lnTo>
                  <a:pt x="56" y="104"/>
                </a:lnTo>
                <a:lnTo>
                  <a:pt x="54" y="103"/>
                </a:lnTo>
                <a:lnTo>
                  <a:pt x="54" y="103"/>
                </a:lnTo>
                <a:lnTo>
                  <a:pt x="53" y="101"/>
                </a:lnTo>
                <a:lnTo>
                  <a:pt x="53" y="101"/>
                </a:lnTo>
                <a:lnTo>
                  <a:pt x="51" y="100"/>
                </a:lnTo>
                <a:lnTo>
                  <a:pt x="51" y="100"/>
                </a:lnTo>
                <a:lnTo>
                  <a:pt x="49" y="87"/>
                </a:lnTo>
                <a:lnTo>
                  <a:pt x="49" y="87"/>
                </a:lnTo>
                <a:lnTo>
                  <a:pt x="46" y="76"/>
                </a:lnTo>
                <a:lnTo>
                  <a:pt x="42" y="66"/>
                </a:lnTo>
                <a:lnTo>
                  <a:pt x="42" y="66"/>
                </a:lnTo>
                <a:lnTo>
                  <a:pt x="39" y="56"/>
                </a:lnTo>
                <a:lnTo>
                  <a:pt x="39" y="56"/>
                </a:lnTo>
                <a:lnTo>
                  <a:pt x="33" y="43"/>
                </a:lnTo>
                <a:lnTo>
                  <a:pt x="33" y="43"/>
                </a:lnTo>
                <a:lnTo>
                  <a:pt x="26" y="29"/>
                </a:lnTo>
                <a:lnTo>
                  <a:pt x="19" y="15"/>
                </a:lnTo>
                <a:lnTo>
                  <a:pt x="19" y="15"/>
                </a:lnTo>
                <a:lnTo>
                  <a:pt x="19" y="13"/>
                </a:lnTo>
                <a:lnTo>
                  <a:pt x="19" y="13"/>
                </a:lnTo>
                <a:lnTo>
                  <a:pt x="17" y="12"/>
                </a:lnTo>
                <a:lnTo>
                  <a:pt x="17" y="9"/>
                </a:lnTo>
                <a:lnTo>
                  <a:pt x="17" y="9"/>
                </a:lnTo>
                <a:lnTo>
                  <a:pt x="17" y="9"/>
                </a:lnTo>
                <a:lnTo>
                  <a:pt x="17" y="9"/>
                </a:lnTo>
                <a:lnTo>
                  <a:pt x="16" y="6"/>
                </a:lnTo>
                <a:lnTo>
                  <a:pt x="16" y="6"/>
                </a:lnTo>
                <a:lnTo>
                  <a:pt x="17" y="3"/>
                </a:lnTo>
                <a:lnTo>
                  <a:pt x="17" y="3"/>
                </a:lnTo>
                <a:lnTo>
                  <a:pt x="19" y="2"/>
                </a:lnTo>
                <a:lnTo>
                  <a:pt x="19" y="2"/>
                </a:lnTo>
                <a:lnTo>
                  <a:pt x="22" y="2"/>
                </a:lnTo>
                <a:lnTo>
                  <a:pt x="22" y="2"/>
                </a:lnTo>
                <a:lnTo>
                  <a:pt x="23" y="2"/>
                </a:lnTo>
                <a:lnTo>
                  <a:pt x="24" y="2"/>
                </a:lnTo>
                <a:lnTo>
                  <a:pt x="24" y="2"/>
                </a:lnTo>
                <a:lnTo>
                  <a:pt x="26" y="2"/>
                </a:lnTo>
                <a:lnTo>
                  <a:pt x="26" y="2"/>
                </a:lnTo>
                <a:lnTo>
                  <a:pt x="59" y="2"/>
                </a:lnTo>
                <a:lnTo>
                  <a:pt x="59" y="2"/>
                </a:lnTo>
                <a:lnTo>
                  <a:pt x="67" y="0"/>
                </a:lnTo>
                <a:lnTo>
                  <a:pt x="67" y="0"/>
                </a:lnTo>
                <a:lnTo>
                  <a:pt x="70" y="0"/>
                </a:lnTo>
                <a:lnTo>
                  <a:pt x="70" y="0"/>
                </a:lnTo>
                <a:lnTo>
                  <a:pt x="71" y="2"/>
                </a:lnTo>
                <a:lnTo>
                  <a:pt x="71" y="2"/>
                </a:lnTo>
                <a:lnTo>
                  <a:pt x="71" y="2"/>
                </a:lnTo>
                <a:lnTo>
                  <a:pt x="71" y="3"/>
                </a:lnTo>
                <a:lnTo>
                  <a:pt x="70" y="3"/>
                </a:lnTo>
                <a:lnTo>
                  <a:pt x="70" y="3"/>
                </a:lnTo>
                <a:lnTo>
                  <a:pt x="69" y="5"/>
                </a:lnTo>
                <a:lnTo>
                  <a:pt x="69" y="5"/>
                </a:lnTo>
                <a:lnTo>
                  <a:pt x="67" y="5"/>
                </a:lnTo>
                <a:lnTo>
                  <a:pt x="67" y="5"/>
                </a:lnTo>
                <a:lnTo>
                  <a:pt x="73" y="6"/>
                </a:lnTo>
                <a:lnTo>
                  <a:pt x="73" y="6"/>
                </a:lnTo>
                <a:lnTo>
                  <a:pt x="74" y="6"/>
                </a:lnTo>
                <a:lnTo>
                  <a:pt x="74" y="8"/>
                </a:lnTo>
                <a:lnTo>
                  <a:pt x="74" y="8"/>
                </a:lnTo>
                <a:lnTo>
                  <a:pt x="76" y="10"/>
                </a:lnTo>
                <a:lnTo>
                  <a:pt x="76" y="10"/>
                </a:lnTo>
                <a:lnTo>
                  <a:pt x="76" y="12"/>
                </a:lnTo>
                <a:lnTo>
                  <a:pt x="76" y="12"/>
                </a:lnTo>
                <a:lnTo>
                  <a:pt x="76" y="13"/>
                </a:lnTo>
                <a:lnTo>
                  <a:pt x="76" y="13"/>
                </a:lnTo>
                <a:lnTo>
                  <a:pt x="76" y="13"/>
                </a:lnTo>
                <a:lnTo>
                  <a:pt x="78" y="19"/>
                </a:lnTo>
                <a:lnTo>
                  <a:pt x="78" y="19"/>
                </a:lnTo>
                <a:lnTo>
                  <a:pt x="83" y="26"/>
                </a:lnTo>
                <a:lnTo>
                  <a:pt x="86" y="35"/>
                </a:lnTo>
                <a:lnTo>
                  <a:pt x="86" y="35"/>
                </a:lnTo>
                <a:lnTo>
                  <a:pt x="87" y="39"/>
                </a:lnTo>
                <a:lnTo>
                  <a:pt x="87" y="39"/>
                </a:lnTo>
                <a:lnTo>
                  <a:pt x="93" y="62"/>
                </a:lnTo>
                <a:lnTo>
                  <a:pt x="93" y="62"/>
                </a:lnTo>
                <a:lnTo>
                  <a:pt x="97" y="71"/>
                </a:lnTo>
                <a:lnTo>
                  <a:pt x="97" y="71"/>
                </a:lnTo>
                <a:lnTo>
                  <a:pt x="105" y="90"/>
                </a:lnTo>
                <a:lnTo>
                  <a:pt x="105" y="90"/>
                </a:lnTo>
                <a:lnTo>
                  <a:pt x="110" y="101"/>
                </a:lnTo>
                <a:lnTo>
                  <a:pt x="110" y="101"/>
                </a:lnTo>
                <a:lnTo>
                  <a:pt x="108" y="104"/>
                </a:lnTo>
                <a:lnTo>
                  <a:pt x="108" y="104"/>
                </a:lnTo>
                <a:lnTo>
                  <a:pt x="101" y="117"/>
                </a:lnTo>
                <a:lnTo>
                  <a:pt x="94" y="128"/>
                </a:lnTo>
                <a:lnTo>
                  <a:pt x="94" y="128"/>
                </a:lnTo>
                <a:lnTo>
                  <a:pt x="87" y="140"/>
                </a:lnTo>
                <a:lnTo>
                  <a:pt x="87" y="140"/>
                </a:lnTo>
                <a:lnTo>
                  <a:pt x="84" y="144"/>
                </a:lnTo>
                <a:lnTo>
                  <a:pt x="84" y="144"/>
                </a:lnTo>
                <a:lnTo>
                  <a:pt x="74" y="162"/>
                </a:lnTo>
                <a:lnTo>
                  <a:pt x="74" y="162"/>
                </a:lnTo>
                <a:lnTo>
                  <a:pt x="63" y="178"/>
                </a:lnTo>
                <a:lnTo>
                  <a:pt x="63" y="178"/>
                </a:lnTo>
                <a:lnTo>
                  <a:pt x="63" y="178"/>
                </a:lnTo>
                <a:lnTo>
                  <a:pt x="63" y="178"/>
                </a:lnTo>
                <a:close/>
                <a:moveTo>
                  <a:pt x="63" y="17"/>
                </a:moveTo>
                <a:lnTo>
                  <a:pt x="63" y="17"/>
                </a:lnTo>
                <a:lnTo>
                  <a:pt x="60" y="17"/>
                </a:lnTo>
                <a:lnTo>
                  <a:pt x="60" y="17"/>
                </a:lnTo>
                <a:lnTo>
                  <a:pt x="59" y="19"/>
                </a:lnTo>
                <a:lnTo>
                  <a:pt x="59" y="19"/>
                </a:lnTo>
                <a:lnTo>
                  <a:pt x="51" y="26"/>
                </a:lnTo>
                <a:lnTo>
                  <a:pt x="51" y="26"/>
                </a:lnTo>
                <a:lnTo>
                  <a:pt x="51" y="26"/>
                </a:lnTo>
                <a:lnTo>
                  <a:pt x="51" y="26"/>
                </a:lnTo>
                <a:lnTo>
                  <a:pt x="61" y="19"/>
                </a:lnTo>
                <a:lnTo>
                  <a:pt x="61" y="19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close/>
                <a:moveTo>
                  <a:pt x="54" y="168"/>
                </a:moveTo>
                <a:lnTo>
                  <a:pt x="54" y="168"/>
                </a:lnTo>
                <a:lnTo>
                  <a:pt x="54" y="168"/>
                </a:lnTo>
                <a:lnTo>
                  <a:pt x="54" y="168"/>
                </a:lnTo>
                <a:lnTo>
                  <a:pt x="56" y="167"/>
                </a:lnTo>
                <a:lnTo>
                  <a:pt x="56" y="167"/>
                </a:lnTo>
                <a:lnTo>
                  <a:pt x="60" y="162"/>
                </a:lnTo>
                <a:lnTo>
                  <a:pt x="60" y="162"/>
                </a:lnTo>
                <a:lnTo>
                  <a:pt x="69" y="150"/>
                </a:lnTo>
                <a:lnTo>
                  <a:pt x="77" y="137"/>
                </a:lnTo>
                <a:lnTo>
                  <a:pt x="77" y="137"/>
                </a:lnTo>
                <a:lnTo>
                  <a:pt x="77" y="135"/>
                </a:lnTo>
                <a:lnTo>
                  <a:pt x="77" y="135"/>
                </a:lnTo>
                <a:lnTo>
                  <a:pt x="77" y="137"/>
                </a:lnTo>
                <a:lnTo>
                  <a:pt x="77" y="137"/>
                </a:lnTo>
                <a:lnTo>
                  <a:pt x="66" y="150"/>
                </a:lnTo>
                <a:lnTo>
                  <a:pt x="66" y="150"/>
                </a:lnTo>
                <a:lnTo>
                  <a:pt x="64" y="152"/>
                </a:lnTo>
                <a:lnTo>
                  <a:pt x="64" y="152"/>
                </a:lnTo>
                <a:lnTo>
                  <a:pt x="63" y="154"/>
                </a:lnTo>
                <a:lnTo>
                  <a:pt x="63" y="154"/>
                </a:lnTo>
                <a:lnTo>
                  <a:pt x="61" y="155"/>
                </a:lnTo>
                <a:lnTo>
                  <a:pt x="61" y="155"/>
                </a:lnTo>
                <a:lnTo>
                  <a:pt x="59" y="160"/>
                </a:lnTo>
                <a:lnTo>
                  <a:pt x="59" y="160"/>
                </a:lnTo>
                <a:lnTo>
                  <a:pt x="59" y="161"/>
                </a:lnTo>
                <a:lnTo>
                  <a:pt x="59" y="161"/>
                </a:lnTo>
                <a:lnTo>
                  <a:pt x="59" y="162"/>
                </a:lnTo>
                <a:lnTo>
                  <a:pt x="57" y="162"/>
                </a:lnTo>
                <a:lnTo>
                  <a:pt x="57" y="162"/>
                </a:lnTo>
                <a:lnTo>
                  <a:pt x="56" y="164"/>
                </a:lnTo>
                <a:lnTo>
                  <a:pt x="56" y="164"/>
                </a:lnTo>
                <a:lnTo>
                  <a:pt x="54" y="168"/>
                </a:lnTo>
                <a:lnTo>
                  <a:pt x="54" y="168"/>
                </a:lnTo>
                <a:close/>
                <a:moveTo>
                  <a:pt x="50" y="36"/>
                </a:moveTo>
                <a:lnTo>
                  <a:pt x="50" y="36"/>
                </a:lnTo>
                <a:lnTo>
                  <a:pt x="51" y="35"/>
                </a:lnTo>
                <a:lnTo>
                  <a:pt x="51" y="35"/>
                </a:lnTo>
                <a:lnTo>
                  <a:pt x="57" y="30"/>
                </a:lnTo>
                <a:lnTo>
                  <a:pt x="57" y="30"/>
                </a:lnTo>
                <a:lnTo>
                  <a:pt x="69" y="22"/>
                </a:lnTo>
                <a:lnTo>
                  <a:pt x="69" y="22"/>
                </a:lnTo>
                <a:lnTo>
                  <a:pt x="69" y="22"/>
                </a:lnTo>
                <a:lnTo>
                  <a:pt x="69" y="20"/>
                </a:lnTo>
                <a:lnTo>
                  <a:pt x="69" y="20"/>
                </a:lnTo>
                <a:lnTo>
                  <a:pt x="67" y="19"/>
                </a:lnTo>
                <a:lnTo>
                  <a:pt x="67" y="19"/>
                </a:lnTo>
                <a:lnTo>
                  <a:pt x="59" y="27"/>
                </a:lnTo>
                <a:lnTo>
                  <a:pt x="50" y="36"/>
                </a:lnTo>
                <a:lnTo>
                  <a:pt x="50" y="36"/>
                </a:lnTo>
                <a:close/>
                <a:moveTo>
                  <a:pt x="54" y="42"/>
                </a:moveTo>
                <a:lnTo>
                  <a:pt x="54" y="42"/>
                </a:lnTo>
                <a:lnTo>
                  <a:pt x="56" y="40"/>
                </a:lnTo>
                <a:lnTo>
                  <a:pt x="56" y="40"/>
                </a:lnTo>
                <a:lnTo>
                  <a:pt x="69" y="30"/>
                </a:lnTo>
                <a:lnTo>
                  <a:pt x="69" y="30"/>
                </a:lnTo>
                <a:lnTo>
                  <a:pt x="69" y="30"/>
                </a:lnTo>
                <a:lnTo>
                  <a:pt x="69" y="30"/>
                </a:lnTo>
                <a:lnTo>
                  <a:pt x="69" y="27"/>
                </a:lnTo>
                <a:lnTo>
                  <a:pt x="69" y="27"/>
                </a:lnTo>
                <a:lnTo>
                  <a:pt x="54" y="40"/>
                </a:lnTo>
                <a:lnTo>
                  <a:pt x="54" y="40"/>
                </a:lnTo>
                <a:lnTo>
                  <a:pt x="54" y="42"/>
                </a:lnTo>
                <a:lnTo>
                  <a:pt x="54" y="42"/>
                </a:lnTo>
                <a:close/>
                <a:moveTo>
                  <a:pt x="60" y="177"/>
                </a:moveTo>
                <a:lnTo>
                  <a:pt x="60" y="177"/>
                </a:lnTo>
                <a:lnTo>
                  <a:pt x="66" y="168"/>
                </a:lnTo>
                <a:lnTo>
                  <a:pt x="71" y="160"/>
                </a:lnTo>
                <a:lnTo>
                  <a:pt x="71" y="160"/>
                </a:lnTo>
                <a:lnTo>
                  <a:pt x="71" y="160"/>
                </a:lnTo>
                <a:lnTo>
                  <a:pt x="71" y="160"/>
                </a:lnTo>
                <a:lnTo>
                  <a:pt x="61" y="172"/>
                </a:lnTo>
                <a:lnTo>
                  <a:pt x="61" y="172"/>
                </a:lnTo>
                <a:lnTo>
                  <a:pt x="60" y="175"/>
                </a:lnTo>
                <a:lnTo>
                  <a:pt x="60" y="175"/>
                </a:lnTo>
                <a:lnTo>
                  <a:pt x="59" y="177"/>
                </a:lnTo>
                <a:lnTo>
                  <a:pt x="60" y="177"/>
                </a:lnTo>
                <a:lnTo>
                  <a:pt x="60" y="177"/>
                </a:lnTo>
                <a:close/>
                <a:moveTo>
                  <a:pt x="100" y="108"/>
                </a:moveTo>
                <a:lnTo>
                  <a:pt x="100" y="108"/>
                </a:lnTo>
                <a:lnTo>
                  <a:pt x="98" y="108"/>
                </a:lnTo>
                <a:lnTo>
                  <a:pt x="98" y="108"/>
                </a:lnTo>
                <a:lnTo>
                  <a:pt x="90" y="120"/>
                </a:lnTo>
                <a:lnTo>
                  <a:pt x="90" y="120"/>
                </a:lnTo>
                <a:lnTo>
                  <a:pt x="90" y="121"/>
                </a:lnTo>
                <a:lnTo>
                  <a:pt x="88" y="124"/>
                </a:lnTo>
                <a:lnTo>
                  <a:pt x="88" y="124"/>
                </a:lnTo>
                <a:lnTo>
                  <a:pt x="94" y="116"/>
                </a:lnTo>
                <a:lnTo>
                  <a:pt x="100" y="108"/>
                </a:lnTo>
                <a:lnTo>
                  <a:pt x="100" y="108"/>
                </a:lnTo>
                <a:close/>
                <a:moveTo>
                  <a:pt x="49" y="8"/>
                </a:moveTo>
                <a:lnTo>
                  <a:pt x="49" y="8"/>
                </a:lnTo>
                <a:lnTo>
                  <a:pt x="69" y="9"/>
                </a:lnTo>
                <a:lnTo>
                  <a:pt x="69" y="9"/>
                </a:lnTo>
                <a:lnTo>
                  <a:pt x="66" y="8"/>
                </a:lnTo>
                <a:lnTo>
                  <a:pt x="60" y="6"/>
                </a:lnTo>
                <a:lnTo>
                  <a:pt x="54" y="6"/>
                </a:lnTo>
                <a:lnTo>
                  <a:pt x="49" y="8"/>
                </a:lnTo>
                <a:lnTo>
                  <a:pt x="49" y="8"/>
                </a:lnTo>
                <a:close/>
                <a:moveTo>
                  <a:pt x="47" y="148"/>
                </a:moveTo>
                <a:lnTo>
                  <a:pt x="47" y="148"/>
                </a:lnTo>
                <a:lnTo>
                  <a:pt x="49" y="148"/>
                </a:lnTo>
                <a:lnTo>
                  <a:pt x="49" y="148"/>
                </a:lnTo>
                <a:lnTo>
                  <a:pt x="50" y="148"/>
                </a:lnTo>
                <a:lnTo>
                  <a:pt x="50" y="147"/>
                </a:lnTo>
                <a:lnTo>
                  <a:pt x="50" y="147"/>
                </a:lnTo>
                <a:lnTo>
                  <a:pt x="53" y="144"/>
                </a:lnTo>
                <a:lnTo>
                  <a:pt x="53" y="144"/>
                </a:lnTo>
                <a:lnTo>
                  <a:pt x="54" y="141"/>
                </a:lnTo>
                <a:lnTo>
                  <a:pt x="56" y="138"/>
                </a:lnTo>
                <a:lnTo>
                  <a:pt x="56" y="138"/>
                </a:lnTo>
                <a:lnTo>
                  <a:pt x="47" y="148"/>
                </a:lnTo>
                <a:lnTo>
                  <a:pt x="47" y="148"/>
                </a:lnTo>
                <a:close/>
                <a:moveTo>
                  <a:pt x="67" y="56"/>
                </a:moveTo>
                <a:lnTo>
                  <a:pt x="67" y="56"/>
                </a:lnTo>
                <a:lnTo>
                  <a:pt x="61" y="60"/>
                </a:lnTo>
                <a:lnTo>
                  <a:pt x="61" y="60"/>
                </a:lnTo>
                <a:lnTo>
                  <a:pt x="63" y="63"/>
                </a:lnTo>
                <a:lnTo>
                  <a:pt x="63" y="63"/>
                </a:lnTo>
                <a:lnTo>
                  <a:pt x="69" y="59"/>
                </a:lnTo>
                <a:lnTo>
                  <a:pt x="69" y="59"/>
                </a:lnTo>
                <a:lnTo>
                  <a:pt x="67" y="56"/>
                </a:lnTo>
                <a:lnTo>
                  <a:pt x="67" y="56"/>
                </a:lnTo>
                <a:close/>
                <a:moveTo>
                  <a:pt x="63" y="114"/>
                </a:moveTo>
                <a:lnTo>
                  <a:pt x="63" y="114"/>
                </a:lnTo>
                <a:lnTo>
                  <a:pt x="63" y="114"/>
                </a:lnTo>
                <a:lnTo>
                  <a:pt x="63" y="114"/>
                </a:lnTo>
                <a:lnTo>
                  <a:pt x="61" y="114"/>
                </a:lnTo>
                <a:lnTo>
                  <a:pt x="61" y="114"/>
                </a:lnTo>
                <a:lnTo>
                  <a:pt x="54" y="125"/>
                </a:lnTo>
                <a:lnTo>
                  <a:pt x="54" y="125"/>
                </a:lnTo>
                <a:lnTo>
                  <a:pt x="53" y="127"/>
                </a:lnTo>
                <a:lnTo>
                  <a:pt x="53" y="127"/>
                </a:lnTo>
                <a:lnTo>
                  <a:pt x="57" y="124"/>
                </a:lnTo>
                <a:lnTo>
                  <a:pt x="57" y="124"/>
                </a:lnTo>
                <a:lnTo>
                  <a:pt x="60" y="121"/>
                </a:lnTo>
                <a:lnTo>
                  <a:pt x="61" y="117"/>
                </a:lnTo>
                <a:lnTo>
                  <a:pt x="61" y="117"/>
                </a:lnTo>
                <a:lnTo>
                  <a:pt x="63" y="114"/>
                </a:lnTo>
                <a:lnTo>
                  <a:pt x="63" y="114"/>
                </a:lnTo>
                <a:close/>
                <a:moveTo>
                  <a:pt x="104" y="104"/>
                </a:moveTo>
                <a:lnTo>
                  <a:pt x="104" y="104"/>
                </a:lnTo>
                <a:lnTo>
                  <a:pt x="105" y="103"/>
                </a:lnTo>
                <a:lnTo>
                  <a:pt x="105" y="103"/>
                </a:lnTo>
                <a:lnTo>
                  <a:pt x="105" y="101"/>
                </a:lnTo>
                <a:lnTo>
                  <a:pt x="105" y="100"/>
                </a:lnTo>
                <a:lnTo>
                  <a:pt x="105" y="100"/>
                </a:lnTo>
                <a:lnTo>
                  <a:pt x="104" y="97"/>
                </a:lnTo>
                <a:lnTo>
                  <a:pt x="104" y="97"/>
                </a:lnTo>
                <a:lnTo>
                  <a:pt x="104" y="96"/>
                </a:lnTo>
                <a:lnTo>
                  <a:pt x="104" y="96"/>
                </a:lnTo>
                <a:lnTo>
                  <a:pt x="103" y="97"/>
                </a:lnTo>
                <a:lnTo>
                  <a:pt x="103" y="97"/>
                </a:lnTo>
                <a:lnTo>
                  <a:pt x="104" y="98"/>
                </a:lnTo>
                <a:lnTo>
                  <a:pt x="104" y="98"/>
                </a:lnTo>
                <a:lnTo>
                  <a:pt x="104" y="100"/>
                </a:lnTo>
                <a:lnTo>
                  <a:pt x="103" y="100"/>
                </a:lnTo>
                <a:lnTo>
                  <a:pt x="103" y="100"/>
                </a:lnTo>
                <a:lnTo>
                  <a:pt x="101" y="101"/>
                </a:lnTo>
                <a:lnTo>
                  <a:pt x="101" y="101"/>
                </a:lnTo>
                <a:lnTo>
                  <a:pt x="101" y="104"/>
                </a:lnTo>
                <a:lnTo>
                  <a:pt x="101" y="104"/>
                </a:lnTo>
                <a:lnTo>
                  <a:pt x="104" y="104"/>
                </a:lnTo>
                <a:lnTo>
                  <a:pt x="104" y="104"/>
                </a:lnTo>
                <a:close/>
                <a:moveTo>
                  <a:pt x="69" y="111"/>
                </a:moveTo>
                <a:lnTo>
                  <a:pt x="69" y="111"/>
                </a:lnTo>
                <a:lnTo>
                  <a:pt x="70" y="111"/>
                </a:lnTo>
                <a:lnTo>
                  <a:pt x="70" y="111"/>
                </a:lnTo>
                <a:lnTo>
                  <a:pt x="77" y="106"/>
                </a:lnTo>
                <a:lnTo>
                  <a:pt x="77" y="106"/>
                </a:lnTo>
                <a:lnTo>
                  <a:pt x="76" y="104"/>
                </a:lnTo>
                <a:lnTo>
                  <a:pt x="76" y="104"/>
                </a:lnTo>
                <a:lnTo>
                  <a:pt x="70" y="108"/>
                </a:lnTo>
                <a:lnTo>
                  <a:pt x="70" y="108"/>
                </a:lnTo>
                <a:lnTo>
                  <a:pt x="70" y="108"/>
                </a:lnTo>
                <a:lnTo>
                  <a:pt x="70" y="108"/>
                </a:lnTo>
                <a:lnTo>
                  <a:pt x="69" y="111"/>
                </a:lnTo>
                <a:lnTo>
                  <a:pt x="69" y="111"/>
                </a:lnTo>
                <a:close/>
                <a:moveTo>
                  <a:pt x="20" y="161"/>
                </a:moveTo>
                <a:lnTo>
                  <a:pt x="20" y="161"/>
                </a:lnTo>
                <a:lnTo>
                  <a:pt x="26" y="154"/>
                </a:lnTo>
                <a:lnTo>
                  <a:pt x="32" y="145"/>
                </a:lnTo>
                <a:lnTo>
                  <a:pt x="32" y="145"/>
                </a:lnTo>
                <a:lnTo>
                  <a:pt x="30" y="145"/>
                </a:lnTo>
                <a:lnTo>
                  <a:pt x="30" y="147"/>
                </a:lnTo>
                <a:lnTo>
                  <a:pt x="30" y="147"/>
                </a:lnTo>
                <a:lnTo>
                  <a:pt x="22" y="160"/>
                </a:lnTo>
                <a:lnTo>
                  <a:pt x="22" y="160"/>
                </a:lnTo>
                <a:lnTo>
                  <a:pt x="20" y="161"/>
                </a:lnTo>
                <a:lnTo>
                  <a:pt x="20" y="161"/>
                </a:lnTo>
                <a:close/>
                <a:moveTo>
                  <a:pt x="83" y="113"/>
                </a:moveTo>
                <a:lnTo>
                  <a:pt x="83" y="113"/>
                </a:lnTo>
                <a:lnTo>
                  <a:pt x="90" y="106"/>
                </a:lnTo>
                <a:lnTo>
                  <a:pt x="90" y="106"/>
                </a:lnTo>
                <a:lnTo>
                  <a:pt x="90" y="104"/>
                </a:lnTo>
                <a:lnTo>
                  <a:pt x="90" y="104"/>
                </a:lnTo>
                <a:lnTo>
                  <a:pt x="86" y="108"/>
                </a:lnTo>
                <a:lnTo>
                  <a:pt x="84" y="110"/>
                </a:lnTo>
                <a:lnTo>
                  <a:pt x="83" y="113"/>
                </a:lnTo>
                <a:lnTo>
                  <a:pt x="83" y="113"/>
                </a:lnTo>
                <a:close/>
                <a:moveTo>
                  <a:pt x="27" y="165"/>
                </a:moveTo>
                <a:lnTo>
                  <a:pt x="27" y="165"/>
                </a:lnTo>
                <a:lnTo>
                  <a:pt x="27" y="164"/>
                </a:lnTo>
                <a:lnTo>
                  <a:pt x="27" y="164"/>
                </a:lnTo>
                <a:lnTo>
                  <a:pt x="22" y="172"/>
                </a:lnTo>
                <a:lnTo>
                  <a:pt x="22" y="172"/>
                </a:lnTo>
                <a:lnTo>
                  <a:pt x="19" y="177"/>
                </a:lnTo>
                <a:lnTo>
                  <a:pt x="19" y="177"/>
                </a:lnTo>
                <a:lnTo>
                  <a:pt x="20" y="177"/>
                </a:lnTo>
                <a:lnTo>
                  <a:pt x="20" y="175"/>
                </a:lnTo>
                <a:lnTo>
                  <a:pt x="20" y="175"/>
                </a:lnTo>
                <a:lnTo>
                  <a:pt x="22" y="174"/>
                </a:lnTo>
                <a:lnTo>
                  <a:pt x="22" y="174"/>
                </a:lnTo>
                <a:lnTo>
                  <a:pt x="23" y="174"/>
                </a:lnTo>
                <a:lnTo>
                  <a:pt x="23" y="174"/>
                </a:lnTo>
                <a:lnTo>
                  <a:pt x="27" y="165"/>
                </a:lnTo>
                <a:lnTo>
                  <a:pt x="27" y="165"/>
                </a:lnTo>
                <a:lnTo>
                  <a:pt x="27" y="165"/>
                </a:lnTo>
                <a:lnTo>
                  <a:pt x="27" y="165"/>
                </a:lnTo>
                <a:close/>
                <a:moveTo>
                  <a:pt x="46" y="52"/>
                </a:moveTo>
                <a:lnTo>
                  <a:pt x="46" y="52"/>
                </a:lnTo>
                <a:lnTo>
                  <a:pt x="47" y="54"/>
                </a:lnTo>
                <a:lnTo>
                  <a:pt x="47" y="54"/>
                </a:lnTo>
                <a:lnTo>
                  <a:pt x="50" y="52"/>
                </a:lnTo>
                <a:lnTo>
                  <a:pt x="50" y="52"/>
                </a:lnTo>
                <a:lnTo>
                  <a:pt x="49" y="49"/>
                </a:lnTo>
                <a:lnTo>
                  <a:pt x="49" y="49"/>
                </a:lnTo>
                <a:lnTo>
                  <a:pt x="46" y="52"/>
                </a:lnTo>
                <a:lnTo>
                  <a:pt x="46" y="52"/>
                </a:lnTo>
                <a:close/>
                <a:moveTo>
                  <a:pt x="78" y="50"/>
                </a:moveTo>
                <a:lnTo>
                  <a:pt x="78" y="50"/>
                </a:lnTo>
                <a:lnTo>
                  <a:pt x="77" y="46"/>
                </a:lnTo>
                <a:lnTo>
                  <a:pt x="77" y="46"/>
                </a:lnTo>
                <a:lnTo>
                  <a:pt x="76" y="47"/>
                </a:lnTo>
                <a:lnTo>
                  <a:pt x="76" y="47"/>
                </a:lnTo>
                <a:lnTo>
                  <a:pt x="76" y="47"/>
                </a:lnTo>
                <a:lnTo>
                  <a:pt x="77" y="52"/>
                </a:lnTo>
                <a:lnTo>
                  <a:pt x="77" y="52"/>
                </a:lnTo>
                <a:lnTo>
                  <a:pt x="78" y="50"/>
                </a:lnTo>
                <a:lnTo>
                  <a:pt x="78" y="50"/>
                </a:lnTo>
                <a:close/>
                <a:moveTo>
                  <a:pt x="43" y="158"/>
                </a:moveTo>
                <a:lnTo>
                  <a:pt x="43" y="158"/>
                </a:lnTo>
                <a:lnTo>
                  <a:pt x="40" y="157"/>
                </a:lnTo>
                <a:lnTo>
                  <a:pt x="40" y="157"/>
                </a:lnTo>
                <a:lnTo>
                  <a:pt x="37" y="161"/>
                </a:lnTo>
                <a:lnTo>
                  <a:pt x="37" y="161"/>
                </a:lnTo>
                <a:lnTo>
                  <a:pt x="42" y="160"/>
                </a:lnTo>
                <a:lnTo>
                  <a:pt x="43" y="158"/>
                </a:lnTo>
                <a:lnTo>
                  <a:pt x="43" y="158"/>
                </a:lnTo>
                <a:close/>
                <a:moveTo>
                  <a:pt x="42" y="20"/>
                </a:moveTo>
                <a:lnTo>
                  <a:pt x="42" y="20"/>
                </a:lnTo>
                <a:lnTo>
                  <a:pt x="43" y="20"/>
                </a:lnTo>
                <a:lnTo>
                  <a:pt x="43" y="20"/>
                </a:lnTo>
                <a:lnTo>
                  <a:pt x="49" y="15"/>
                </a:lnTo>
                <a:lnTo>
                  <a:pt x="49" y="15"/>
                </a:lnTo>
                <a:lnTo>
                  <a:pt x="46" y="15"/>
                </a:lnTo>
                <a:lnTo>
                  <a:pt x="46" y="15"/>
                </a:lnTo>
                <a:lnTo>
                  <a:pt x="42" y="20"/>
                </a:lnTo>
                <a:lnTo>
                  <a:pt x="42" y="20"/>
                </a:lnTo>
                <a:close/>
                <a:moveTo>
                  <a:pt x="9" y="179"/>
                </a:moveTo>
                <a:lnTo>
                  <a:pt x="9" y="179"/>
                </a:lnTo>
                <a:lnTo>
                  <a:pt x="10" y="179"/>
                </a:lnTo>
                <a:lnTo>
                  <a:pt x="10" y="179"/>
                </a:lnTo>
                <a:lnTo>
                  <a:pt x="12" y="179"/>
                </a:lnTo>
                <a:lnTo>
                  <a:pt x="12" y="179"/>
                </a:lnTo>
                <a:lnTo>
                  <a:pt x="12" y="177"/>
                </a:lnTo>
                <a:lnTo>
                  <a:pt x="13" y="175"/>
                </a:lnTo>
                <a:lnTo>
                  <a:pt x="13" y="175"/>
                </a:lnTo>
                <a:lnTo>
                  <a:pt x="15" y="172"/>
                </a:lnTo>
                <a:lnTo>
                  <a:pt x="15" y="172"/>
                </a:lnTo>
                <a:lnTo>
                  <a:pt x="16" y="172"/>
                </a:lnTo>
                <a:lnTo>
                  <a:pt x="16" y="172"/>
                </a:lnTo>
                <a:lnTo>
                  <a:pt x="16" y="172"/>
                </a:lnTo>
                <a:lnTo>
                  <a:pt x="16" y="172"/>
                </a:lnTo>
                <a:lnTo>
                  <a:pt x="9" y="179"/>
                </a:lnTo>
                <a:lnTo>
                  <a:pt x="9" y="179"/>
                </a:lnTo>
                <a:close/>
                <a:moveTo>
                  <a:pt x="44" y="35"/>
                </a:moveTo>
                <a:lnTo>
                  <a:pt x="44" y="35"/>
                </a:lnTo>
                <a:lnTo>
                  <a:pt x="40" y="37"/>
                </a:lnTo>
                <a:lnTo>
                  <a:pt x="40" y="37"/>
                </a:lnTo>
                <a:lnTo>
                  <a:pt x="42" y="40"/>
                </a:lnTo>
                <a:lnTo>
                  <a:pt x="42" y="40"/>
                </a:lnTo>
                <a:lnTo>
                  <a:pt x="44" y="37"/>
                </a:lnTo>
                <a:lnTo>
                  <a:pt x="44" y="37"/>
                </a:lnTo>
                <a:lnTo>
                  <a:pt x="44" y="36"/>
                </a:lnTo>
                <a:lnTo>
                  <a:pt x="44" y="35"/>
                </a:lnTo>
                <a:lnTo>
                  <a:pt x="44" y="35"/>
                </a:lnTo>
                <a:close/>
                <a:moveTo>
                  <a:pt x="81" y="96"/>
                </a:moveTo>
                <a:lnTo>
                  <a:pt x="81" y="96"/>
                </a:lnTo>
                <a:lnTo>
                  <a:pt x="87" y="93"/>
                </a:lnTo>
                <a:lnTo>
                  <a:pt x="87" y="93"/>
                </a:lnTo>
                <a:lnTo>
                  <a:pt x="86" y="91"/>
                </a:lnTo>
                <a:lnTo>
                  <a:pt x="86" y="91"/>
                </a:lnTo>
                <a:lnTo>
                  <a:pt x="83" y="93"/>
                </a:lnTo>
                <a:lnTo>
                  <a:pt x="83" y="93"/>
                </a:lnTo>
                <a:lnTo>
                  <a:pt x="81" y="94"/>
                </a:lnTo>
                <a:lnTo>
                  <a:pt x="81" y="96"/>
                </a:lnTo>
                <a:lnTo>
                  <a:pt x="81" y="96"/>
                </a:lnTo>
                <a:close/>
                <a:moveTo>
                  <a:pt x="87" y="103"/>
                </a:moveTo>
                <a:lnTo>
                  <a:pt x="87" y="103"/>
                </a:lnTo>
                <a:lnTo>
                  <a:pt x="90" y="100"/>
                </a:lnTo>
                <a:lnTo>
                  <a:pt x="90" y="100"/>
                </a:lnTo>
                <a:lnTo>
                  <a:pt x="88" y="98"/>
                </a:lnTo>
                <a:lnTo>
                  <a:pt x="88" y="98"/>
                </a:lnTo>
                <a:lnTo>
                  <a:pt x="87" y="100"/>
                </a:lnTo>
                <a:lnTo>
                  <a:pt x="87" y="100"/>
                </a:lnTo>
                <a:lnTo>
                  <a:pt x="87" y="103"/>
                </a:lnTo>
                <a:lnTo>
                  <a:pt x="87" y="103"/>
                </a:lnTo>
                <a:close/>
                <a:moveTo>
                  <a:pt x="76" y="87"/>
                </a:moveTo>
                <a:lnTo>
                  <a:pt x="76" y="87"/>
                </a:lnTo>
                <a:lnTo>
                  <a:pt x="74" y="90"/>
                </a:lnTo>
                <a:lnTo>
                  <a:pt x="74" y="90"/>
                </a:lnTo>
                <a:lnTo>
                  <a:pt x="73" y="90"/>
                </a:lnTo>
                <a:lnTo>
                  <a:pt x="73" y="93"/>
                </a:lnTo>
                <a:lnTo>
                  <a:pt x="73" y="93"/>
                </a:lnTo>
                <a:lnTo>
                  <a:pt x="77" y="90"/>
                </a:lnTo>
                <a:lnTo>
                  <a:pt x="77" y="90"/>
                </a:lnTo>
                <a:lnTo>
                  <a:pt x="76" y="87"/>
                </a:lnTo>
                <a:lnTo>
                  <a:pt x="76" y="87"/>
                </a:lnTo>
                <a:close/>
                <a:moveTo>
                  <a:pt x="51" y="171"/>
                </a:moveTo>
                <a:lnTo>
                  <a:pt x="51" y="171"/>
                </a:lnTo>
                <a:lnTo>
                  <a:pt x="47" y="175"/>
                </a:lnTo>
                <a:lnTo>
                  <a:pt x="47" y="175"/>
                </a:lnTo>
                <a:lnTo>
                  <a:pt x="47" y="177"/>
                </a:lnTo>
                <a:lnTo>
                  <a:pt x="49" y="177"/>
                </a:lnTo>
                <a:lnTo>
                  <a:pt x="49" y="177"/>
                </a:lnTo>
                <a:lnTo>
                  <a:pt x="51" y="174"/>
                </a:lnTo>
                <a:lnTo>
                  <a:pt x="51" y="174"/>
                </a:lnTo>
                <a:lnTo>
                  <a:pt x="51" y="172"/>
                </a:lnTo>
                <a:lnTo>
                  <a:pt x="51" y="171"/>
                </a:lnTo>
                <a:lnTo>
                  <a:pt x="51" y="171"/>
                </a:lnTo>
                <a:close/>
                <a:moveTo>
                  <a:pt x="71" y="125"/>
                </a:moveTo>
                <a:lnTo>
                  <a:pt x="71" y="125"/>
                </a:lnTo>
                <a:lnTo>
                  <a:pt x="74" y="117"/>
                </a:lnTo>
                <a:lnTo>
                  <a:pt x="74" y="117"/>
                </a:lnTo>
                <a:lnTo>
                  <a:pt x="70" y="124"/>
                </a:lnTo>
                <a:lnTo>
                  <a:pt x="70" y="124"/>
                </a:lnTo>
                <a:lnTo>
                  <a:pt x="71" y="125"/>
                </a:lnTo>
                <a:lnTo>
                  <a:pt x="71" y="125"/>
                </a:lnTo>
                <a:close/>
                <a:moveTo>
                  <a:pt x="33" y="37"/>
                </a:moveTo>
                <a:lnTo>
                  <a:pt x="33" y="37"/>
                </a:lnTo>
                <a:lnTo>
                  <a:pt x="30" y="30"/>
                </a:lnTo>
                <a:lnTo>
                  <a:pt x="26" y="25"/>
                </a:lnTo>
                <a:lnTo>
                  <a:pt x="26" y="25"/>
                </a:lnTo>
                <a:lnTo>
                  <a:pt x="33" y="37"/>
                </a:lnTo>
                <a:lnTo>
                  <a:pt x="33" y="37"/>
                </a:lnTo>
                <a:close/>
                <a:moveTo>
                  <a:pt x="56" y="46"/>
                </a:moveTo>
                <a:lnTo>
                  <a:pt x="56" y="46"/>
                </a:lnTo>
                <a:lnTo>
                  <a:pt x="59" y="43"/>
                </a:lnTo>
                <a:lnTo>
                  <a:pt x="59" y="43"/>
                </a:lnTo>
                <a:lnTo>
                  <a:pt x="61" y="40"/>
                </a:lnTo>
                <a:lnTo>
                  <a:pt x="61" y="40"/>
                </a:lnTo>
                <a:lnTo>
                  <a:pt x="56" y="44"/>
                </a:lnTo>
                <a:lnTo>
                  <a:pt x="56" y="44"/>
                </a:lnTo>
                <a:lnTo>
                  <a:pt x="56" y="46"/>
                </a:lnTo>
                <a:lnTo>
                  <a:pt x="56" y="46"/>
                </a:lnTo>
                <a:close/>
                <a:moveTo>
                  <a:pt x="69" y="70"/>
                </a:moveTo>
                <a:lnTo>
                  <a:pt x="69" y="70"/>
                </a:lnTo>
                <a:lnTo>
                  <a:pt x="66" y="71"/>
                </a:lnTo>
                <a:lnTo>
                  <a:pt x="66" y="71"/>
                </a:lnTo>
                <a:lnTo>
                  <a:pt x="66" y="73"/>
                </a:lnTo>
                <a:lnTo>
                  <a:pt x="66" y="73"/>
                </a:lnTo>
                <a:lnTo>
                  <a:pt x="67" y="71"/>
                </a:lnTo>
                <a:lnTo>
                  <a:pt x="67" y="71"/>
                </a:lnTo>
                <a:lnTo>
                  <a:pt x="69" y="71"/>
                </a:lnTo>
                <a:lnTo>
                  <a:pt x="69" y="70"/>
                </a:lnTo>
                <a:lnTo>
                  <a:pt x="69" y="70"/>
                </a:lnTo>
                <a:close/>
                <a:moveTo>
                  <a:pt x="70" y="36"/>
                </a:moveTo>
                <a:lnTo>
                  <a:pt x="70" y="36"/>
                </a:lnTo>
                <a:lnTo>
                  <a:pt x="69" y="37"/>
                </a:lnTo>
                <a:lnTo>
                  <a:pt x="69" y="37"/>
                </a:lnTo>
                <a:lnTo>
                  <a:pt x="67" y="39"/>
                </a:lnTo>
                <a:lnTo>
                  <a:pt x="67" y="39"/>
                </a:lnTo>
                <a:lnTo>
                  <a:pt x="69" y="40"/>
                </a:lnTo>
                <a:lnTo>
                  <a:pt x="69" y="40"/>
                </a:lnTo>
                <a:lnTo>
                  <a:pt x="70" y="39"/>
                </a:lnTo>
                <a:lnTo>
                  <a:pt x="70" y="36"/>
                </a:lnTo>
                <a:lnTo>
                  <a:pt x="70" y="36"/>
                </a:lnTo>
                <a:close/>
                <a:moveTo>
                  <a:pt x="46" y="154"/>
                </a:moveTo>
                <a:lnTo>
                  <a:pt x="46" y="154"/>
                </a:lnTo>
                <a:lnTo>
                  <a:pt x="44" y="154"/>
                </a:lnTo>
                <a:lnTo>
                  <a:pt x="42" y="154"/>
                </a:lnTo>
                <a:lnTo>
                  <a:pt x="42" y="154"/>
                </a:lnTo>
                <a:lnTo>
                  <a:pt x="44" y="155"/>
                </a:lnTo>
                <a:lnTo>
                  <a:pt x="44" y="155"/>
                </a:lnTo>
                <a:lnTo>
                  <a:pt x="46" y="154"/>
                </a:lnTo>
                <a:lnTo>
                  <a:pt x="46" y="154"/>
                </a:lnTo>
                <a:close/>
                <a:moveTo>
                  <a:pt x="39" y="13"/>
                </a:moveTo>
                <a:lnTo>
                  <a:pt x="39" y="13"/>
                </a:lnTo>
                <a:lnTo>
                  <a:pt x="37" y="13"/>
                </a:lnTo>
                <a:lnTo>
                  <a:pt x="37" y="13"/>
                </a:lnTo>
                <a:lnTo>
                  <a:pt x="40" y="16"/>
                </a:lnTo>
                <a:lnTo>
                  <a:pt x="40" y="16"/>
                </a:lnTo>
                <a:lnTo>
                  <a:pt x="43" y="13"/>
                </a:lnTo>
                <a:lnTo>
                  <a:pt x="43" y="13"/>
                </a:lnTo>
                <a:lnTo>
                  <a:pt x="39" y="13"/>
                </a:lnTo>
                <a:lnTo>
                  <a:pt x="39" y="13"/>
                </a:lnTo>
                <a:close/>
                <a:moveTo>
                  <a:pt x="49" y="76"/>
                </a:moveTo>
                <a:lnTo>
                  <a:pt x="49" y="76"/>
                </a:lnTo>
                <a:lnTo>
                  <a:pt x="49" y="76"/>
                </a:lnTo>
                <a:lnTo>
                  <a:pt x="49" y="76"/>
                </a:lnTo>
                <a:lnTo>
                  <a:pt x="53" y="86"/>
                </a:lnTo>
                <a:lnTo>
                  <a:pt x="53" y="86"/>
                </a:lnTo>
                <a:lnTo>
                  <a:pt x="49" y="76"/>
                </a:lnTo>
                <a:lnTo>
                  <a:pt x="49" y="76"/>
                </a:lnTo>
                <a:close/>
                <a:moveTo>
                  <a:pt x="87" y="84"/>
                </a:moveTo>
                <a:lnTo>
                  <a:pt x="87" y="84"/>
                </a:lnTo>
                <a:lnTo>
                  <a:pt x="88" y="83"/>
                </a:lnTo>
                <a:lnTo>
                  <a:pt x="88" y="83"/>
                </a:lnTo>
                <a:lnTo>
                  <a:pt x="87" y="79"/>
                </a:lnTo>
                <a:lnTo>
                  <a:pt x="87" y="79"/>
                </a:lnTo>
                <a:lnTo>
                  <a:pt x="86" y="80"/>
                </a:lnTo>
                <a:lnTo>
                  <a:pt x="86" y="80"/>
                </a:lnTo>
                <a:lnTo>
                  <a:pt x="87" y="84"/>
                </a:lnTo>
                <a:lnTo>
                  <a:pt x="87" y="84"/>
                </a:lnTo>
                <a:close/>
                <a:moveTo>
                  <a:pt x="81" y="57"/>
                </a:moveTo>
                <a:lnTo>
                  <a:pt x="81" y="57"/>
                </a:lnTo>
                <a:lnTo>
                  <a:pt x="80" y="54"/>
                </a:lnTo>
                <a:lnTo>
                  <a:pt x="80" y="54"/>
                </a:lnTo>
                <a:lnTo>
                  <a:pt x="78" y="56"/>
                </a:lnTo>
                <a:lnTo>
                  <a:pt x="78" y="59"/>
                </a:lnTo>
                <a:lnTo>
                  <a:pt x="78" y="59"/>
                </a:lnTo>
                <a:lnTo>
                  <a:pt x="81" y="57"/>
                </a:lnTo>
                <a:lnTo>
                  <a:pt x="81" y="57"/>
                </a:lnTo>
                <a:close/>
                <a:moveTo>
                  <a:pt x="67" y="13"/>
                </a:moveTo>
                <a:lnTo>
                  <a:pt x="67" y="13"/>
                </a:lnTo>
                <a:lnTo>
                  <a:pt x="67" y="13"/>
                </a:lnTo>
                <a:lnTo>
                  <a:pt x="66" y="13"/>
                </a:lnTo>
                <a:lnTo>
                  <a:pt x="66" y="13"/>
                </a:lnTo>
                <a:lnTo>
                  <a:pt x="64" y="13"/>
                </a:lnTo>
                <a:lnTo>
                  <a:pt x="64" y="15"/>
                </a:lnTo>
                <a:lnTo>
                  <a:pt x="64" y="15"/>
                </a:lnTo>
                <a:lnTo>
                  <a:pt x="66" y="15"/>
                </a:lnTo>
                <a:lnTo>
                  <a:pt x="66" y="15"/>
                </a:lnTo>
                <a:lnTo>
                  <a:pt x="67" y="13"/>
                </a:lnTo>
                <a:lnTo>
                  <a:pt x="67" y="13"/>
                </a:lnTo>
                <a:close/>
                <a:moveTo>
                  <a:pt x="66" y="104"/>
                </a:moveTo>
                <a:lnTo>
                  <a:pt x="66" y="104"/>
                </a:lnTo>
                <a:lnTo>
                  <a:pt x="67" y="103"/>
                </a:lnTo>
                <a:lnTo>
                  <a:pt x="67" y="103"/>
                </a:lnTo>
                <a:lnTo>
                  <a:pt x="66" y="100"/>
                </a:lnTo>
                <a:lnTo>
                  <a:pt x="66" y="100"/>
                </a:lnTo>
                <a:lnTo>
                  <a:pt x="64" y="103"/>
                </a:lnTo>
                <a:lnTo>
                  <a:pt x="66" y="104"/>
                </a:lnTo>
                <a:lnTo>
                  <a:pt x="66" y="104"/>
                </a:lnTo>
                <a:close/>
                <a:moveTo>
                  <a:pt x="73" y="36"/>
                </a:moveTo>
                <a:lnTo>
                  <a:pt x="73" y="36"/>
                </a:lnTo>
                <a:lnTo>
                  <a:pt x="74" y="36"/>
                </a:lnTo>
                <a:lnTo>
                  <a:pt x="74" y="35"/>
                </a:lnTo>
                <a:lnTo>
                  <a:pt x="74" y="35"/>
                </a:lnTo>
                <a:lnTo>
                  <a:pt x="74" y="33"/>
                </a:lnTo>
                <a:lnTo>
                  <a:pt x="74" y="33"/>
                </a:lnTo>
                <a:lnTo>
                  <a:pt x="73" y="33"/>
                </a:lnTo>
                <a:lnTo>
                  <a:pt x="73" y="35"/>
                </a:lnTo>
                <a:lnTo>
                  <a:pt x="73" y="36"/>
                </a:lnTo>
                <a:lnTo>
                  <a:pt x="73" y="36"/>
                </a:lnTo>
                <a:close/>
                <a:moveTo>
                  <a:pt x="78" y="77"/>
                </a:moveTo>
                <a:lnTo>
                  <a:pt x="78" y="77"/>
                </a:lnTo>
                <a:lnTo>
                  <a:pt x="78" y="76"/>
                </a:lnTo>
                <a:lnTo>
                  <a:pt x="78" y="76"/>
                </a:lnTo>
                <a:lnTo>
                  <a:pt x="77" y="77"/>
                </a:lnTo>
                <a:lnTo>
                  <a:pt x="77" y="79"/>
                </a:lnTo>
                <a:lnTo>
                  <a:pt x="77" y="79"/>
                </a:lnTo>
                <a:lnTo>
                  <a:pt x="78" y="77"/>
                </a:lnTo>
                <a:lnTo>
                  <a:pt x="78" y="77"/>
                </a:lnTo>
                <a:close/>
                <a:moveTo>
                  <a:pt x="56" y="174"/>
                </a:moveTo>
                <a:lnTo>
                  <a:pt x="56" y="174"/>
                </a:lnTo>
                <a:lnTo>
                  <a:pt x="53" y="175"/>
                </a:lnTo>
                <a:lnTo>
                  <a:pt x="53" y="178"/>
                </a:lnTo>
                <a:lnTo>
                  <a:pt x="53" y="178"/>
                </a:lnTo>
                <a:lnTo>
                  <a:pt x="53" y="178"/>
                </a:lnTo>
                <a:lnTo>
                  <a:pt x="53" y="178"/>
                </a:lnTo>
                <a:lnTo>
                  <a:pt x="56" y="174"/>
                </a:lnTo>
                <a:lnTo>
                  <a:pt x="56" y="174"/>
                </a:lnTo>
                <a:close/>
                <a:moveTo>
                  <a:pt x="43" y="44"/>
                </a:moveTo>
                <a:lnTo>
                  <a:pt x="43" y="44"/>
                </a:lnTo>
                <a:lnTo>
                  <a:pt x="44" y="46"/>
                </a:lnTo>
                <a:lnTo>
                  <a:pt x="44" y="46"/>
                </a:lnTo>
                <a:lnTo>
                  <a:pt x="47" y="43"/>
                </a:lnTo>
                <a:lnTo>
                  <a:pt x="47" y="43"/>
                </a:lnTo>
                <a:lnTo>
                  <a:pt x="43" y="44"/>
                </a:lnTo>
                <a:lnTo>
                  <a:pt x="43" y="44"/>
                </a:lnTo>
                <a:close/>
                <a:moveTo>
                  <a:pt x="73" y="54"/>
                </a:moveTo>
                <a:lnTo>
                  <a:pt x="73" y="54"/>
                </a:lnTo>
                <a:lnTo>
                  <a:pt x="74" y="54"/>
                </a:lnTo>
                <a:lnTo>
                  <a:pt x="74" y="54"/>
                </a:lnTo>
                <a:lnTo>
                  <a:pt x="73" y="50"/>
                </a:lnTo>
                <a:lnTo>
                  <a:pt x="73" y="50"/>
                </a:lnTo>
                <a:lnTo>
                  <a:pt x="71" y="52"/>
                </a:lnTo>
                <a:lnTo>
                  <a:pt x="71" y="52"/>
                </a:lnTo>
                <a:lnTo>
                  <a:pt x="73" y="54"/>
                </a:lnTo>
                <a:lnTo>
                  <a:pt x="73" y="54"/>
                </a:lnTo>
                <a:close/>
                <a:moveTo>
                  <a:pt x="54" y="154"/>
                </a:moveTo>
                <a:lnTo>
                  <a:pt x="54" y="154"/>
                </a:lnTo>
                <a:lnTo>
                  <a:pt x="53" y="154"/>
                </a:lnTo>
                <a:lnTo>
                  <a:pt x="53" y="154"/>
                </a:lnTo>
                <a:lnTo>
                  <a:pt x="51" y="158"/>
                </a:lnTo>
                <a:lnTo>
                  <a:pt x="51" y="158"/>
                </a:lnTo>
                <a:lnTo>
                  <a:pt x="54" y="154"/>
                </a:lnTo>
                <a:lnTo>
                  <a:pt x="54" y="154"/>
                </a:lnTo>
                <a:close/>
                <a:moveTo>
                  <a:pt x="81" y="63"/>
                </a:moveTo>
                <a:lnTo>
                  <a:pt x="81" y="63"/>
                </a:lnTo>
                <a:lnTo>
                  <a:pt x="81" y="64"/>
                </a:lnTo>
                <a:lnTo>
                  <a:pt x="81" y="67"/>
                </a:lnTo>
                <a:lnTo>
                  <a:pt x="81" y="67"/>
                </a:lnTo>
                <a:lnTo>
                  <a:pt x="83" y="66"/>
                </a:lnTo>
                <a:lnTo>
                  <a:pt x="81" y="63"/>
                </a:lnTo>
                <a:lnTo>
                  <a:pt x="81" y="63"/>
                </a:lnTo>
                <a:close/>
                <a:moveTo>
                  <a:pt x="64" y="42"/>
                </a:moveTo>
                <a:lnTo>
                  <a:pt x="64" y="42"/>
                </a:lnTo>
                <a:lnTo>
                  <a:pt x="60" y="46"/>
                </a:lnTo>
                <a:lnTo>
                  <a:pt x="60" y="46"/>
                </a:lnTo>
                <a:lnTo>
                  <a:pt x="64" y="43"/>
                </a:lnTo>
                <a:lnTo>
                  <a:pt x="64" y="43"/>
                </a:lnTo>
                <a:lnTo>
                  <a:pt x="64" y="42"/>
                </a:lnTo>
                <a:lnTo>
                  <a:pt x="64" y="42"/>
                </a:lnTo>
                <a:close/>
                <a:moveTo>
                  <a:pt x="84" y="71"/>
                </a:moveTo>
                <a:lnTo>
                  <a:pt x="84" y="71"/>
                </a:lnTo>
                <a:lnTo>
                  <a:pt x="83" y="73"/>
                </a:lnTo>
                <a:lnTo>
                  <a:pt x="84" y="74"/>
                </a:lnTo>
                <a:lnTo>
                  <a:pt x="84" y="74"/>
                </a:lnTo>
                <a:lnTo>
                  <a:pt x="84" y="73"/>
                </a:lnTo>
                <a:lnTo>
                  <a:pt x="84" y="73"/>
                </a:lnTo>
                <a:lnTo>
                  <a:pt x="84" y="71"/>
                </a:lnTo>
                <a:lnTo>
                  <a:pt x="84" y="71"/>
                </a:lnTo>
                <a:close/>
                <a:moveTo>
                  <a:pt x="66" y="137"/>
                </a:moveTo>
                <a:lnTo>
                  <a:pt x="66" y="137"/>
                </a:lnTo>
                <a:lnTo>
                  <a:pt x="63" y="138"/>
                </a:lnTo>
                <a:lnTo>
                  <a:pt x="63" y="141"/>
                </a:lnTo>
                <a:lnTo>
                  <a:pt x="63" y="141"/>
                </a:lnTo>
                <a:lnTo>
                  <a:pt x="66" y="137"/>
                </a:lnTo>
                <a:lnTo>
                  <a:pt x="66" y="137"/>
                </a:lnTo>
                <a:close/>
                <a:moveTo>
                  <a:pt x="63" y="94"/>
                </a:moveTo>
                <a:lnTo>
                  <a:pt x="63" y="94"/>
                </a:lnTo>
                <a:lnTo>
                  <a:pt x="64" y="93"/>
                </a:lnTo>
                <a:lnTo>
                  <a:pt x="63" y="91"/>
                </a:lnTo>
                <a:lnTo>
                  <a:pt x="63" y="91"/>
                </a:lnTo>
                <a:lnTo>
                  <a:pt x="63" y="93"/>
                </a:lnTo>
                <a:lnTo>
                  <a:pt x="63" y="94"/>
                </a:lnTo>
                <a:lnTo>
                  <a:pt x="63" y="94"/>
                </a:lnTo>
                <a:close/>
                <a:moveTo>
                  <a:pt x="29" y="15"/>
                </a:moveTo>
                <a:lnTo>
                  <a:pt x="29" y="15"/>
                </a:lnTo>
                <a:lnTo>
                  <a:pt x="30" y="13"/>
                </a:lnTo>
                <a:lnTo>
                  <a:pt x="30" y="12"/>
                </a:lnTo>
                <a:lnTo>
                  <a:pt x="30" y="12"/>
                </a:lnTo>
                <a:lnTo>
                  <a:pt x="27" y="12"/>
                </a:lnTo>
                <a:lnTo>
                  <a:pt x="27" y="12"/>
                </a:lnTo>
                <a:lnTo>
                  <a:pt x="29" y="15"/>
                </a:lnTo>
                <a:lnTo>
                  <a:pt x="29" y="15"/>
                </a:lnTo>
                <a:close/>
                <a:moveTo>
                  <a:pt x="78" y="89"/>
                </a:moveTo>
                <a:lnTo>
                  <a:pt x="78" y="89"/>
                </a:lnTo>
                <a:lnTo>
                  <a:pt x="80" y="84"/>
                </a:lnTo>
                <a:lnTo>
                  <a:pt x="80" y="84"/>
                </a:lnTo>
                <a:lnTo>
                  <a:pt x="78" y="86"/>
                </a:lnTo>
                <a:lnTo>
                  <a:pt x="78" y="89"/>
                </a:lnTo>
                <a:lnTo>
                  <a:pt x="78" y="89"/>
                </a:lnTo>
                <a:close/>
                <a:moveTo>
                  <a:pt x="34" y="170"/>
                </a:moveTo>
                <a:lnTo>
                  <a:pt x="34" y="170"/>
                </a:lnTo>
                <a:lnTo>
                  <a:pt x="32" y="172"/>
                </a:lnTo>
                <a:lnTo>
                  <a:pt x="32" y="172"/>
                </a:lnTo>
                <a:lnTo>
                  <a:pt x="33" y="172"/>
                </a:lnTo>
                <a:lnTo>
                  <a:pt x="34" y="170"/>
                </a:lnTo>
                <a:lnTo>
                  <a:pt x="34" y="170"/>
                </a:lnTo>
                <a:close/>
                <a:moveTo>
                  <a:pt x="67" y="89"/>
                </a:moveTo>
                <a:lnTo>
                  <a:pt x="67" y="89"/>
                </a:lnTo>
                <a:lnTo>
                  <a:pt x="66" y="90"/>
                </a:lnTo>
                <a:lnTo>
                  <a:pt x="67" y="91"/>
                </a:lnTo>
                <a:lnTo>
                  <a:pt x="67" y="91"/>
                </a:lnTo>
                <a:lnTo>
                  <a:pt x="67" y="90"/>
                </a:lnTo>
                <a:lnTo>
                  <a:pt x="67" y="89"/>
                </a:lnTo>
                <a:lnTo>
                  <a:pt x="67" y="89"/>
                </a:lnTo>
                <a:close/>
                <a:moveTo>
                  <a:pt x="36" y="35"/>
                </a:moveTo>
                <a:lnTo>
                  <a:pt x="36" y="35"/>
                </a:lnTo>
                <a:lnTo>
                  <a:pt x="36" y="35"/>
                </a:lnTo>
                <a:lnTo>
                  <a:pt x="36" y="35"/>
                </a:lnTo>
                <a:lnTo>
                  <a:pt x="37" y="40"/>
                </a:lnTo>
                <a:lnTo>
                  <a:pt x="37" y="40"/>
                </a:lnTo>
                <a:lnTo>
                  <a:pt x="37" y="40"/>
                </a:lnTo>
                <a:lnTo>
                  <a:pt x="37" y="40"/>
                </a:lnTo>
                <a:lnTo>
                  <a:pt x="36" y="35"/>
                </a:lnTo>
                <a:lnTo>
                  <a:pt x="36" y="35"/>
                </a:lnTo>
                <a:close/>
                <a:moveTo>
                  <a:pt x="90" y="91"/>
                </a:moveTo>
                <a:lnTo>
                  <a:pt x="90" y="91"/>
                </a:lnTo>
                <a:lnTo>
                  <a:pt x="90" y="90"/>
                </a:lnTo>
                <a:lnTo>
                  <a:pt x="90" y="90"/>
                </a:lnTo>
                <a:lnTo>
                  <a:pt x="90" y="87"/>
                </a:lnTo>
                <a:lnTo>
                  <a:pt x="90" y="87"/>
                </a:lnTo>
                <a:lnTo>
                  <a:pt x="90" y="90"/>
                </a:lnTo>
                <a:lnTo>
                  <a:pt x="90" y="91"/>
                </a:lnTo>
                <a:lnTo>
                  <a:pt x="90" y="91"/>
                </a:lnTo>
                <a:close/>
                <a:moveTo>
                  <a:pt x="33" y="16"/>
                </a:moveTo>
                <a:lnTo>
                  <a:pt x="33" y="16"/>
                </a:lnTo>
                <a:lnTo>
                  <a:pt x="33" y="16"/>
                </a:lnTo>
                <a:lnTo>
                  <a:pt x="33" y="16"/>
                </a:lnTo>
                <a:lnTo>
                  <a:pt x="36" y="15"/>
                </a:lnTo>
                <a:lnTo>
                  <a:pt x="36" y="15"/>
                </a:lnTo>
                <a:lnTo>
                  <a:pt x="34" y="13"/>
                </a:lnTo>
                <a:lnTo>
                  <a:pt x="34" y="13"/>
                </a:lnTo>
                <a:lnTo>
                  <a:pt x="34" y="13"/>
                </a:lnTo>
                <a:lnTo>
                  <a:pt x="33" y="16"/>
                </a:lnTo>
                <a:lnTo>
                  <a:pt x="33" y="16"/>
                </a:lnTo>
                <a:close/>
                <a:moveTo>
                  <a:pt x="76" y="40"/>
                </a:moveTo>
                <a:lnTo>
                  <a:pt x="76" y="40"/>
                </a:lnTo>
                <a:lnTo>
                  <a:pt x="74" y="42"/>
                </a:lnTo>
                <a:lnTo>
                  <a:pt x="74" y="43"/>
                </a:lnTo>
                <a:lnTo>
                  <a:pt x="74" y="43"/>
                </a:ln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2"/>
                </a:lnTo>
                <a:lnTo>
                  <a:pt x="76" y="40"/>
                </a:lnTo>
                <a:lnTo>
                  <a:pt x="76" y="40"/>
                </a:lnTo>
                <a:close/>
                <a:moveTo>
                  <a:pt x="76" y="69"/>
                </a:moveTo>
                <a:lnTo>
                  <a:pt x="76" y="69"/>
                </a:lnTo>
                <a:lnTo>
                  <a:pt x="74" y="70"/>
                </a:lnTo>
                <a:lnTo>
                  <a:pt x="74" y="71"/>
                </a:lnTo>
                <a:lnTo>
                  <a:pt x="74" y="71"/>
                </a:lnTo>
                <a:lnTo>
                  <a:pt x="76" y="70"/>
                </a:lnTo>
                <a:lnTo>
                  <a:pt x="76" y="69"/>
                </a:lnTo>
                <a:lnTo>
                  <a:pt x="76" y="69"/>
                </a:lnTo>
                <a:close/>
                <a:moveTo>
                  <a:pt x="47" y="33"/>
                </a:moveTo>
                <a:lnTo>
                  <a:pt x="47" y="33"/>
                </a:lnTo>
                <a:lnTo>
                  <a:pt x="50" y="32"/>
                </a:lnTo>
                <a:lnTo>
                  <a:pt x="50" y="32"/>
                </a:lnTo>
                <a:lnTo>
                  <a:pt x="47" y="33"/>
                </a:lnTo>
                <a:lnTo>
                  <a:pt x="47" y="33"/>
                </a:lnTo>
                <a:close/>
                <a:moveTo>
                  <a:pt x="77" y="94"/>
                </a:moveTo>
                <a:lnTo>
                  <a:pt x="77" y="94"/>
                </a:lnTo>
                <a:lnTo>
                  <a:pt x="77" y="94"/>
                </a:lnTo>
                <a:lnTo>
                  <a:pt x="77" y="94"/>
                </a:lnTo>
                <a:lnTo>
                  <a:pt x="76" y="94"/>
                </a:lnTo>
                <a:lnTo>
                  <a:pt x="76" y="96"/>
                </a:lnTo>
                <a:lnTo>
                  <a:pt x="76" y="96"/>
                </a:lnTo>
                <a:lnTo>
                  <a:pt x="77" y="94"/>
                </a:lnTo>
                <a:lnTo>
                  <a:pt x="77" y="94"/>
                </a:lnTo>
                <a:close/>
                <a:moveTo>
                  <a:pt x="56" y="13"/>
                </a:moveTo>
                <a:lnTo>
                  <a:pt x="56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9" y="13"/>
                </a:lnTo>
                <a:lnTo>
                  <a:pt x="59" y="13"/>
                </a:lnTo>
                <a:lnTo>
                  <a:pt x="56" y="13"/>
                </a:lnTo>
                <a:lnTo>
                  <a:pt x="56" y="13"/>
                </a:lnTo>
                <a:close/>
                <a:moveTo>
                  <a:pt x="42" y="175"/>
                </a:moveTo>
                <a:lnTo>
                  <a:pt x="42" y="175"/>
                </a:lnTo>
                <a:lnTo>
                  <a:pt x="46" y="175"/>
                </a:lnTo>
                <a:lnTo>
                  <a:pt x="46" y="175"/>
                </a:lnTo>
                <a:lnTo>
                  <a:pt x="44" y="174"/>
                </a:lnTo>
                <a:lnTo>
                  <a:pt x="42" y="175"/>
                </a:lnTo>
                <a:lnTo>
                  <a:pt x="42" y="175"/>
                </a:lnTo>
                <a:close/>
                <a:moveTo>
                  <a:pt x="47" y="165"/>
                </a:moveTo>
                <a:lnTo>
                  <a:pt x="47" y="165"/>
                </a:lnTo>
                <a:lnTo>
                  <a:pt x="49" y="165"/>
                </a:lnTo>
                <a:lnTo>
                  <a:pt x="49" y="164"/>
                </a:lnTo>
                <a:lnTo>
                  <a:pt x="49" y="164"/>
                </a:lnTo>
                <a:lnTo>
                  <a:pt x="47" y="164"/>
                </a:lnTo>
                <a:lnTo>
                  <a:pt x="47" y="165"/>
                </a:lnTo>
                <a:lnTo>
                  <a:pt x="47" y="165"/>
                </a:lnTo>
                <a:close/>
                <a:moveTo>
                  <a:pt x="77" y="100"/>
                </a:moveTo>
                <a:lnTo>
                  <a:pt x="77" y="100"/>
                </a:lnTo>
                <a:lnTo>
                  <a:pt x="78" y="98"/>
                </a:lnTo>
                <a:lnTo>
                  <a:pt x="78" y="97"/>
                </a:lnTo>
                <a:lnTo>
                  <a:pt x="78" y="97"/>
                </a:lnTo>
                <a:lnTo>
                  <a:pt x="77" y="98"/>
                </a:lnTo>
                <a:lnTo>
                  <a:pt x="77" y="100"/>
                </a:lnTo>
                <a:lnTo>
                  <a:pt x="77" y="100"/>
                </a:lnTo>
                <a:close/>
                <a:moveTo>
                  <a:pt x="73" y="86"/>
                </a:moveTo>
                <a:lnTo>
                  <a:pt x="73" y="86"/>
                </a:lnTo>
                <a:lnTo>
                  <a:pt x="74" y="86"/>
                </a:lnTo>
                <a:lnTo>
                  <a:pt x="74" y="84"/>
                </a:lnTo>
                <a:lnTo>
                  <a:pt x="74" y="84"/>
                </a:lnTo>
                <a:lnTo>
                  <a:pt x="73" y="84"/>
                </a:lnTo>
                <a:lnTo>
                  <a:pt x="73" y="86"/>
                </a:lnTo>
                <a:lnTo>
                  <a:pt x="73" y="86"/>
                </a:lnTo>
                <a:close/>
                <a:moveTo>
                  <a:pt x="42" y="30"/>
                </a:moveTo>
                <a:lnTo>
                  <a:pt x="42" y="30"/>
                </a:lnTo>
                <a:lnTo>
                  <a:pt x="42" y="30"/>
                </a:lnTo>
                <a:lnTo>
                  <a:pt x="42" y="30"/>
                </a:lnTo>
                <a:lnTo>
                  <a:pt x="39" y="33"/>
                </a:lnTo>
                <a:lnTo>
                  <a:pt x="39" y="33"/>
                </a:lnTo>
                <a:lnTo>
                  <a:pt x="39" y="33"/>
                </a:lnTo>
                <a:lnTo>
                  <a:pt x="39" y="33"/>
                </a:lnTo>
                <a:lnTo>
                  <a:pt x="42" y="30"/>
                </a:lnTo>
                <a:lnTo>
                  <a:pt x="42" y="30"/>
                </a:lnTo>
                <a:close/>
                <a:moveTo>
                  <a:pt x="37" y="164"/>
                </a:moveTo>
                <a:lnTo>
                  <a:pt x="37" y="164"/>
                </a:lnTo>
                <a:lnTo>
                  <a:pt x="37" y="164"/>
                </a:lnTo>
                <a:lnTo>
                  <a:pt x="37" y="164"/>
                </a:lnTo>
                <a:lnTo>
                  <a:pt x="36" y="164"/>
                </a:lnTo>
                <a:lnTo>
                  <a:pt x="36" y="164"/>
                </a:lnTo>
                <a:lnTo>
                  <a:pt x="36" y="164"/>
                </a:lnTo>
                <a:lnTo>
                  <a:pt x="36" y="164"/>
                </a:lnTo>
                <a:lnTo>
                  <a:pt x="36" y="165"/>
                </a:lnTo>
                <a:lnTo>
                  <a:pt x="36" y="165"/>
                </a:lnTo>
                <a:lnTo>
                  <a:pt x="37" y="164"/>
                </a:lnTo>
                <a:lnTo>
                  <a:pt x="37" y="164"/>
                </a:lnTo>
                <a:close/>
                <a:moveTo>
                  <a:pt x="53" y="47"/>
                </a:moveTo>
                <a:lnTo>
                  <a:pt x="53" y="47"/>
                </a:lnTo>
                <a:lnTo>
                  <a:pt x="51" y="47"/>
                </a:lnTo>
                <a:lnTo>
                  <a:pt x="51" y="47"/>
                </a:lnTo>
                <a:lnTo>
                  <a:pt x="53" y="49"/>
                </a:lnTo>
                <a:lnTo>
                  <a:pt x="53" y="49"/>
                </a:lnTo>
                <a:lnTo>
                  <a:pt x="53" y="47"/>
                </a:lnTo>
                <a:lnTo>
                  <a:pt x="53" y="47"/>
                </a:lnTo>
                <a:close/>
                <a:moveTo>
                  <a:pt x="60" y="50"/>
                </a:moveTo>
                <a:lnTo>
                  <a:pt x="60" y="50"/>
                </a:lnTo>
                <a:lnTo>
                  <a:pt x="60" y="50"/>
                </a:lnTo>
                <a:lnTo>
                  <a:pt x="60" y="50"/>
                </a:lnTo>
                <a:lnTo>
                  <a:pt x="59" y="52"/>
                </a:lnTo>
                <a:lnTo>
                  <a:pt x="59" y="52"/>
                </a:lnTo>
                <a:lnTo>
                  <a:pt x="59" y="52"/>
                </a:lnTo>
                <a:lnTo>
                  <a:pt x="60" y="50"/>
                </a:lnTo>
                <a:lnTo>
                  <a:pt x="60" y="50"/>
                </a:lnTo>
                <a:close/>
                <a:moveTo>
                  <a:pt x="37" y="23"/>
                </a:moveTo>
                <a:lnTo>
                  <a:pt x="37" y="23"/>
                </a:lnTo>
                <a:lnTo>
                  <a:pt x="36" y="23"/>
                </a:lnTo>
                <a:lnTo>
                  <a:pt x="36" y="23"/>
                </a:lnTo>
                <a:lnTo>
                  <a:pt x="36" y="25"/>
                </a:lnTo>
                <a:lnTo>
                  <a:pt x="36" y="25"/>
                </a:lnTo>
                <a:lnTo>
                  <a:pt x="36" y="25"/>
                </a:lnTo>
                <a:lnTo>
                  <a:pt x="37" y="23"/>
                </a:lnTo>
                <a:lnTo>
                  <a:pt x="37" y="23"/>
                </a:lnTo>
                <a:close/>
                <a:moveTo>
                  <a:pt x="69" y="81"/>
                </a:moveTo>
                <a:lnTo>
                  <a:pt x="69" y="81"/>
                </a:lnTo>
                <a:lnTo>
                  <a:pt x="69" y="80"/>
                </a:lnTo>
                <a:lnTo>
                  <a:pt x="69" y="80"/>
                </a:lnTo>
                <a:lnTo>
                  <a:pt x="69" y="81"/>
                </a:lnTo>
                <a:lnTo>
                  <a:pt x="69" y="81"/>
                </a:lnTo>
                <a:close/>
                <a:moveTo>
                  <a:pt x="61" y="86"/>
                </a:moveTo>
                <a:lnTo>
                  <a:pt x="61" y="86"/>
                </a:lnTo>
                <a:lnTo>
                  <a:pt x="61" y="86"/>
                </a:lnTo>
                <a:lnTo>
                  <a:pt x="61" y="86"/>
                </a:lnTo>
                <a:lnTo>
                  <a:pt x="61" y="84"/>
                </a:lnTo>
                <a:lnTo>
                  <a:pt x="61" y="84"/>
                </a:lnTo>
                <a:lnTo>
                  <a:pt x="61" y="84"/>
                </a:lnTo>
                <a:lnTo>
                  <a:pt x="61" y="84"/>
                </a:lnTo>
                <a:lnTo>
                  <a:pt x="61" y="86"/>
                </a:lnTo>
                <a:lnTo>
                  <a:pt x="61" y="86"/>
                </a:lnTo>
                <a:close/>
                <a:moveTo>
                  <a:pt x="83" y="87"/>
                </a:moveTo>
                <a:lnTo>
                  <a:pt x="83" y="87"/>
                </a:lnTo>
                <a:lnTo>
                  <a:pt x="83" y="86"/>
                </a:lnTo>
                <a:lnTo>
                  <a:pt x="83" y="86"/>
                </a:lnTo>
                <a:lnTo>
                  <a:pt x="83" y="86"/>
                </a:lnTo>
                <a:lnTo>
                  <a:pt x="83" y="87"/>
                </a:lnTo>
                <a:lnTo>
                  <a:pt x="83" y="87"/>
                </a:lnTo>
                <a:close/>
                <a:moveTo>
                  <a:pt x="39" y="171"/>
                </a:move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40" y="171"/>
                </a:lnTo>
                <a:lnTo>
                  <a:pt x="40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lnTo>
                  <a:pt x="39" y="171"/>
                </a:lnTo>
                <a:close/>
                <a:moveTo>
                  <a:pt x="39" y="29"/>
                </a:moveTo>
                <a:lnTo>
                  <a:pt x="39" y="29"/>
                </a:lnTo>
                <a:lnTo>
                  <a:pt x="39" y="29"/>
                </a:lnTo>
                <a:lnTo>
                  <a:pt x="39" y="29"/>
                </a:lnTo>
                <a:lnTo>
                  <a:pt x="37" y="29"/>
                </a:lnTo>
                <a:lnTo>
                  <a:pt x="37" y="29"/>
                </a:lnTo>
                <a:lnTo>
                  <a:pt x="39" y="29"/>
                </a:lnTo>
                <a:lnTo>
                  <a:pt x="39" y="29"/>
                </a:lnTo>
                <a:lnTo>
                  <a:pt x="39" y="29"/>
                </a:lnTo>
                <a:lnTo>
                  <a:pt x="39" y="29"/>
                </a:lnTo>
                <a:close/>
                <a:moveTo>
                  <a:pt x="24" y="9"/>
                </a:moveTo>
                <a:lnTo>
                  <a:pt x="24" y="9"/>
                </a:lnTo>
                <a:lnTo>
                  <a:pt x="26" y="9"/>
                </a:lnTo>
                <a:lnTo>
                  <a:pt x="26" y="9"/>
                </a:lnTo>
                <a:lnTo>
                  <a:pt x="26" y="9"/>
                </a:lnTo>
                <a:lnTo>
                  <a:pt x="26" y="9"/>
                </a:lnTo>
                <a:lnTo>
                  <a:pt x="26" y="9"/>
                </a:lnTo>
                <a:lnTo>
                  <a:pt x="26" y="9"/>
                </a:lnTo>
                <a:lnTo>
                  <a:pt x="24" y="9"/>
                </a:lnTo>
                <a:lnTo>
                  <a:pt x="24" y="9"/>
                </a:lnTo>
                <a:close/>
                <a:moveTo>
                  <a:pt x="70" y="17"/>
                </a:moveTo>
                <a:lnTo>
                  <a:pt x="70" y="17"/>
                </a:lnTo>
                <a:lnTo>
                  <a:pt x="70" y="16"/>
                </a:ln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close/>
                <a:moveTo>
                  <a:pt x="76" y="59"/>
                </a:moveTo>
                <a:lnTo>
                  <a:pt x="76" y="59"/>
                </a:lnTo>
                <a:lnTo>
                  <a:pt x="74" y="59"/>
                </a:lnTo>
                <a:lnTo>
                  <a:pt x="74" y="59"/>
                </a:lnTo>
                <a:lnTo>
                  <a:pt x="76" y="60"/>
                </a:lnTo>
                <a:lnTo>
                  <a:pt x="76" y="60"/>
                </a:lnTo>
                <a:lnTo>
                  <a:pt x="76" y="60"/>
                </a:lnTo>
                <a:lnTo>
                  <a:pt x="76" y="60"/>
                </a:lnTo>
                <a:lnTo>
                  <a:pt x="76" y="59"/>
                </a:lnTo>
                <a:lnTo>
                  <a:pt x="76" y="59"/>
                </a:lnTo>
                <a:close/>
                <a:moveTo>
                  <a:pt x="74" y="80"/>
                </a:moveTo>
                <a:lnTo>
                  <a:pt x="74" y="80"/>
                </a:lnTo>
                <a:lnTo>
                  <a:pt x="73" y="80"/>
                </a:lnTo>
                <a:lnTo>
                  <a:pt x="73" y="80"/>
                </a:lnTo>
                <a:lnTo>
                  <a:pt x="73" y="81"/>
                </a:lnTo>
                <a:lnTo>
                  <a:pt x="73" y="81"/>
                </a:lnTo>
                <a:lnTo>
                  <a:pt x="73" y="81"/>
                </a:lnTo>
                <a:lnTo>
                  <a:pt x="73" y="81"/>
                </a:lnTo>
                <a:lnTo>
                  <a:pt x="74" y="80"/>
                </a:lnTo>
                <a:lnTo>
                  <a:pt x="74" y="80"/>
                </a:lnTo>
                <a:close/>
                <a:moveTo>
                  <a:pt x="71" y="116"/>
                </a:moveTo>
                <a:lnTo>
                  <a:pt x="71" y="116"/>
                </a:lnTo>
                <a:lnTo>
                  <a:pt x="71" y="114"/>
                </a:lnTo>
                <a:lnTo>
                  <a:pt x="71" y="114"/>
                </a:lnTo>
                <a:lnTo>
                  <a:pt x="70" y="116"/>
                </a:lnTo>
                <a:lnTo>
                  <a:pt x="70" y="116"/>
                </a:lnTo>
                <a:lnTo>
                  <a:pt x="71" y="116"/>
                </a:lnTo>
                <a:lnTo>
                  <a:pt x="71" y="116"/>
                </a:lnTo>
                <a:lnTo>
                  <a:pt x="71" y="116"/>
                </a:lnTo>
                <a:lnTo>
                  <a:pt x="71" y="11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49"/>
          <p:cNvSpPr>
            <a:spLocks noEditPoints="1"/>
          </p:cNvSpPr>
          <p:nvPr/>
        </p:nvSpPr>
        <p:spPr bwMode="auto">
          <a:xfrm>
            <a:off x="3678901" y="5173458"/>
            <a:ext cx="195300" cy="311373"/>
          </a:xfrm>
          <a:custGeom>
            <a:avLst/>
            <a:gdLst>
              <a:gd name="T0" fmla="*/ 67 w 111"/>
              <a:gd name="T1" fmla="*/ 182 h 184"/>
              <a:gd name="T2" fmla="*/ 53 w 111"/>
              <a:gd name="T3" fmla="*/ 183 h 184"/>
              <a:gd name="T4" fmla="*/ 13 w 111"/>
              <a:gd name="T5" fmla="*/ 180 h 184"/>
              <a:gd name="T6" fmla="*/ 5 w 111"/>
              <a:gd name="T7" fmla="*/ 170 h 184"/>
              <a:gd name="T8" fmla="*/ 32 w 111"/>
              <a:gd name="T9" fmla="*/ 133 h 184"/>
              <a:gd name="T10" fmla="*/ 53 w 111"/>
              <a:gd name="T11" fmla="*/ 105 h 184"/>
              <a:gd name="T12" fmla="*/ 54 w 111"/>
              <a:gd name="T13" fmla="*/ 98 h 184"/>
              <a:gd name="T14" fmla="*/ 37 w 111"/>
              <a:gd name="T15" fmla="*/ 52 h 184"/>
              <a:gd name="T16" fmla="*/ 29 w 111"/>
              <a:gd name="T17" fmla="*/ 30 h 184"/>
              <a:gd name="T18" fmla="*/ 22 w 111"/>
              <a:gd name="T19" fmla="*/ 18 h 184"/>
              <a:gd name="T20" fmla="*/ 22 w 111"/>
              <a:gd name="T21" fmla="*/ 0 h 184"/>
              <a:gd name="T22" fmla="*/ 69 w 111"/>
              <a:gd name="T23" fmla="*/ 1 h 184"/>
              <a:gd name="T24" fmla="*/ 84 w 111"/>
              <a:gd name="T25" fmla="*/ 28 h 184"/>
              <a:gd name="T26" fmla="*/ 94 w 111"/>
              <a:gd name="T27" fmla="*/ 57 h 184"/>
              <a:gd name="T28" fmla="*/ 110 w 111"/>
              <a:gd name="T29" fmla="*/ 103 h 184"/>
              <a:gd name="T30" fmla="*/ 76 w 111"/>
              <a:gd name="T31" fmla="*/ 153 h 184"/>
              <a:gd name="T32" fmla="*/ 60 w 111"/>
              <a:gd name="T33" fmla="*/ 174 h 184"/>
              <a:gd name="T34" fmla="*/ 59 w 111"/>
              <a:gd name="T35" fmla="*/ 149 h 184"/>
              <a:gd name="T36" fmla="*/ 15 w 111"/>
              <a:gd name="T37" fmla="*/ 169 h 184"/>
              <a:gd name="T38" fmla="*/ 26 w 111"/>
              <a:gd name="T39" fmla="*/ 176 h 184"/>
              <a:gd name="T40" fmla="*/ 32 w 111"/>
              <a:gd name="T41" fmla="*/ 173 h 184"/>
              <a:gd name="T42" fmla="*/ 63 w 111"/>
              <a:gd name="T43" fmla="*/ 163 h 184"/>
              <a:gd name="T44" fmla="*/ 43 w 111"/>
              <a:gd name="T45" fmla="*/ 145 h 184"/>
              <a:gd name="T46" fmla="*/ 26 w 111"/>
              <a:gd name="T47" fmla="*/ 153 h 184"/>
              <a:gd name="T48" fmla="*/ 71 w 111"/>
              <a:gd name="T49" fmla="*/ 139 h 184"/>
              <a:gd name="T50" fmla="*/ 103 w 111"/>
              <a:gd name="T51" fmla="*/ 105 h 184"/>
              <a:gd name="T52" fmla="*/ 54 w 111"/>
              <a:gd name="T53" fmla="*/ 128 h 184"/>
              <a:gd name="T54" fmla="*/ 36 w 111"/>
              <a:gd name="T55" fmla="*/ 145 h 184"/>
              <a:gd name="T56" fmla="*/ 96 w 111"/>
              <a:gd name="T57" fmla="*/ 116 h 184"/>
              <a:gd name="T58" fmla="*/ 53 w 111"/>
              <a:gd name="T59" fmla="*/ 57 h 184"/>
              <a:gd name="T60" fmla="*/ 53 w 111"/>
              <a:gd name="T61" fmla="*/ 115 h 184"/>
              <a:gd name="T62" fmla="*/ 96 w 111"/>
              <a:gd name="T63" fmla="*/ 105 h 184"/>
              <a:gd name="T64" fmla="*/ 61 w 111"/>
              <a:gd name="T65" fmla="*/ 111 h 184"/>
              <a:gd name="T66" fmla="*/ 53 w 111"/>
              <a:gd name="T67" fmla="*/ 115 h 184"/>
              <a:gd name="T68" fmla="*/ 70 w 111"/>
              <a:gd name="T69" fmla="*/ 18 h 184"/>
              <a:gd name="T70" fmla="*/ 42 w 111"/>
              <a:gd name="T71" fmla="*/ 45 h 184"/>
              <a:gd name="T72" fmla="*/ 93 w 111"/>
              <a:gd name="T73" fmla="*/ 93 h 184"/>
              <a:gd name="T74" fmla="*/ 61 w 111"/>
              <a:gd name="T75" fmla="*/ 98 h 184"/>
              <a:gd name="T76" fmla="*/ 57 w 111"/>
              <a:gd name="T77" fmla="*/ 109 h 184"/>
              <a:gd name="T78" fmla="*/ 60 w 111"/>
              <a:gd name="T79" fmla="*/ 38 h 184"/>
              <a:gd name="T80" fmla="*/ 76 w 111"/>
              <a:gd name="T81" fmla="*/ 41 h 184"/>
              <a:gd name="T82" fmla="*/ 90 w 111"/>
              <a:gd name="T83" fmla="*/ 65 h 184"/>
              <a:gd name="T84" fmla="*/ 57 w 111"/>
              <a:gd name="T85" fmla="*/ 72 h 184"/>
              <a:gd name="T86" fmla="*/ 73 w 111"/>
              <a:gd name="T87" fmla="*/ 89 h 184"/>
              <a:gd name="T88" fmla="*/ 61 w 111"/>
              <a:gd name="T89" fmla="*/ 85 h 184"/>
              <a:gd name="T90" fmla="*/ 39 w 111"/>
              <a:gd name="T91" fmla="*/ 31 h 184"/>
              <a:gd name="T92" fmla="*/ 59 w 111"/>
              <a:gd name="T93" fmla="*/ 12 h 184"/>
              <a:gd name="T94" fmla="*/ 36 w 111"/>
              <a:gd name="T95" fmla="*/ 21 h 184"/>
              <a:gd name="T96" fmla="*/ 49 w 111"/>
              <a:gd name="T97" fmla="*/ 8 h 184"/>
              <a:gd name="T98" fmla="*/ 60 w 111"/>
              <a:gd name="T99" fmla="*/ 166 h 184"/>
              <a:gd name="T100" fmla="*/ 34 w 111"/>
              <a:gd name="T101" fmla="*/ 176 h 184"/>
              <a:gd name="T102" fmla="*/ 60 w 111"/>
              <a:gd name="T103" fmla="*/ 166 h 184"/>
              <a:gd name="T104" fmla="*/ 26 w 111"/>
              <a:gd name="T105" fmla="*/ 10 h 184"/>
              <a:gd name="T106" fmla="*/ 70 w 111"/>
              <a:gd name="T107" fmla="*/ 5 h 184"/>
              <a:gd name="T108" fmla="*/ 57 w 111"/>
              <a:gd name="T109" fmla="*/ 82 h 184"/>
              <a:gd name="T110" fmla="*/ 53 w 111"/>
              <a:gd name="T111" fmla="*/ 76 h 184"/>
              <a:gd name="T112" fmla="*/ 10 w 111"/>
              <a:gd name="T113" fmla="*/ 169 h 184"/>
              <a:gd name="T114" fmla="*/ 56 w 111"/>
              <a:gd name="T115" fmla="*/ 89 h 184"/>
              <a:gd name="T116" fmla="*/ 74 w 111"/>
              <a:gd name="T117" fmla="*/ 17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1" h="184">
                <a:moveTo>
                  <a:pt x="57" y="177"/>
                </a:moveTo>
                <a:lnTo>
                  <a:pt x="57" y="177"/>
                </a:lnTo>
                <a:lnTo>
                  <a:pt x="60" y="177"/>
                </a:lnTo>
                <a:lnTo>
                  <a:pt x="60" y="177"/>
                </a:lnTo>
                <a:lnTo>
                  <a:pt x="66" y="179"/>
                </a:lnTo>
                <a:lnTo>
                  <a:pt x="66" y="179"/>
                </a:lnTo>
                <a:lnTo>
                  <a:pt x="67" y="179"/>
                </a:lnTo>
                <a:lnTo>
                  <a:pt x="67" y="179"/>
                </a:lnTo>
                <a:lnTo>
                  <a:pt x="67" y="180"/>
                </a:lnTo>
                <a:lnTo>
                  <a:pt x="67" y="180"/>
                </a:lnTo>
                <a:lnTo>
                  <a:pt x="67" y="182"/>
                </a:lnTo>
                <a:lnTo>
                  <a:pt x="67" y="182"/>
                </a:lnTo>
                <a:lnTo>
                  <a:pt x="64" y="182"/>
                </a:lnTo>
                <a:lnTo>
                  <a:pt x="64" y="182"/>
                </a:lnTo>
                <a:lnTo>
                  <a:pt x="60" y="182"/>
                </a:lnTo>
                <a:lnTo>
                  <a:pt x="60" y="182"/>
                </a:lnTo>
                <a:lnTo>
                  <a:pt x="59" y="182"/>
                </a:lnTo>
                <a:lnTo>
                  <a:pt x="59" y="182"/>
                </a:lnTo>
                <a:lnTo>
                  <a:pt x="57" y="184"/>
                </a:lnTo>
                <a:lnTo>
                  <a:pt x="54" y="184"/>
                </a:lnTo>
                <a:lnTo>
                  <a:pt x="54" y="184"/>
                </a:lnTo>
                <a:lnTo>
                  <a:pt x="53" y="183"/>
                </a:lnTo>
                <a:lnTo>
                  <a:pt x="52" y="182"/>
                </a:lnTo>
                <a:lnTo>
                  <a:pt x="52" y="182"/>
                </a:lnTo>
                <a:lnTo>
                  <a:pt x="30" y="180"/>
                </a:lnTo>
                <a:lnTo>
                  <a:pt x="30" y="180"/>
                </a:lnTo>
                <a:lnTo>
                  <a:pt x="20" y="182"/>
                </a:lnTo>
                <a:lnTo>
                  <a:pt x="20" y="182"/>
                </a:lnTo>
                <a:lnTo>
                  <a:pt x="16" y="182"/>
                </a:lnTo>
                <a:lnTo>
                  <a:pt x="16" y="182"/>
                </a:lnTo>
                <a:lnTo>
                  <a:pt x="15" y="182"/>
                </a:lnTo>
                <a:lnTo>
                  <a:pt x="13" y="180"/>
                </a:lnTo>
                <a:lnTo>
                  <a:pt x="13" y="180"/>
                </a:lnTo>
                <a:lnTo>
                  <a:pt x="12" y="180"/>
                </a:lnTo>
                <a:lnTo>
                  <a:pt x="12" y="180"/>
                </a:lnTo>
                <a:lnTo>
                  <a:pt x="5" y="179"/>
                </a:lnTo>
                <a:lnTo>
                  <a:pt x="5" y="179"/>
                </a:lnTo>
                <a:lnTo>
                  <a:pt x="2" y="179"/>
                </a:lnTo>
                <a:lnTo>
                  <a:pt x="0" y="177"/>
                </a:lnTo>
                <a:lnTo>
                  <a:pt x="0" y="176"/>
                </a:lnTo>
                <a:lnTo>
                  <a:pt x="2" y="173"/>
                </a:lnTo>
                <a:lnTo>
                  <a:pt x="2" y="173"/>
                </a:lnTo>
                <a:lnTo>
                  <a:pt x="5" y="170"/>
                </a:lnTo>
                <a:lnTo>
                  <a:pt x="5" y="170"/>
                </a:lnTo>
                <a:lnTo>
                  <a:pt x="10" y="165"/>
                </a:lnTo>
                <a:lnTo>
                  <a:pt x="10" y="165"/>
                </a:lnTo>
                <a:lnTo>
                  <a:pt x="16" y="156"/>
                </a:lnTo>
                <a:lnTo>
                  <a:pt x="16" y="156"/>
                </a:lnTo>
                <a:lnTo>
                  <a:pt x="22" y="146"/>
                </a:lnTo>
                <a:lnTo>
                  <a:pt x="30" y="136"/>
                </a:lnTo>
                <a:lnTo>
                  <a:pt x="30" y="136"/>
                </a:lnTo>
                <a:lnTo>
                  <a:pt x="32" y="135"/>
                </a:lnTo>
                <a:lnTo>
                  <a:pt x="32" y="135"/>
                </a:lnTo>
                <a:lnTo>
                  <a:pt x="32" y="133"/>
                </a:lnTo>
                <a:lnTo>
                  <a:pt x="32" y="133"/>
                </a:lnTo>
                <a:lnTo>
                  <a:pt x="36" y="129"/>
                </a:lnTo>
                <a:lnTo>
                  <a:pt x="36" y="129"/>
                </a:lnTo>
                <a:lnTo>
                  <a:pt x="47" y="115"/>
                </a:lnTo>
                <a:lnTo>
                  <a:pt x="47" y="115"/>
                </a:lnTo>
                <a:lnTo>
                  <a:pt x="52" y="108"/>
                </a:lnTo>
                <a:lnTo>
                  <a:pt x="52" y="108"/>
                </a:lnTo>
                <a:lnTo>
                  <a:pt x="52" y="106"/>
                </a:lnTo>
                <a:lnTo>
                  <a:pt x="52" y="106"/>
                </a:lnTo>
                <a:lnTo>
                  <a:pt x="52" y="106"/>
                </a:lnTo>
                <a:lnTo>
                  <a:pt x="53" y="105"/>
                </a:lnTo>
                <a:lnTo>
                  <a:pt x="53" y="105"/>
                </a:lnTo>
                <a:lnTo>
                  <a:pt x="54" y="103"/>
                </a:lnTo>
                <a:lnTo>
                  <a:pt x="54" y="103"/>
                </a:lnTo>
                <a:lnTo>
                  <a:pt x="53" y="103"/>
                </a:lnTo>
                <a:lnTo>
                  <a:pt x="53" y="103"/>
                </a:lnTo>
                <a:lnTo>
                  <a:pt x="52" y="102"/>
                </a:lnTo>
                <a:lnTo>
                  <a:pt x="52" y="99"/>
                </a:lnTo>
                <a:lnTo>
                  <a:pt x="52" y="99"/>
                </a:lnTo>
                <a:lnTo>
                  <a:pt x="52" y="98"/>
                </a:lnTo>
                <a:lnTo>
                  <a:pt x="53" y="98"/>
                </a:lnTo>
                <a:lnTo>
                  <a:pt x="53" y="98"/>
                </a:lnTo>
                <a:lnTo>
                  <a:pt x="54" y="98"/>
                </a:lnTo>
                <a:lnTo>
                  <a:pt x="54" y="98"/>
                </a:lnTo>
                <a:lnTo>
                  <a:pt x="53" y="95"/>
                </a:lnTo>
                <a:lnTo>
                  <a:pt x="53" y="93"/>
                </a:lnTo>
                <a:lnTo>
                  <a:pt x="53" y="93"/>
                </a:lnTo>
                <a:lnTo>
                  <a:pt x="52" y="92"/>
                </a:lnTo>
                <a:lnTo>
                  <a:pt x="52" y="92"/>
                </a:lnTo>
                <a:lnTo>
                  <a:pt x="49" y="82"/>
                </a:lnTo>
                <a:lnTo>
                  <a:pt x="49" y="82"/>
                </a:lnTo>
                <a:lnTo>
                  <a:pt x="46" y="72"/>
                </a:lnTo>
                <a:lnTo>
                  <a:pt x="46" y="72"/>
                </a:lnTo>
                <a:lnTo>
                  <a:pt x="37" y="52"/>
                </a:lnTo>
                <a:lnTo>
                  <a:pt x="37" y="52"/>
                </a:lnTo>
                <a:lnTo>
                  <a:pt x="36" y="49"/>
                </a:lnTo>
                <a:lnTo>
                  <a:pt x="36" y="49"/>
                </a:lnTo>
                <a:lnTo>
                  <a:pt x="34" y="48"/>
                </a:lnTo>
                <a:lnTo>
                  <a:pt x="34" y="47"/>
                </a:lnTo>
                <a:lnTo>
                  <a:pt x="34" y="47"/>
                </a:lnTo>
                <a:lnTo>
                  <a:pt x="34" y="44"/>
                </a:lnTo>
                <a:lnTo>
                  <a:pt x="34" y="44"/>
                </a:lnTo>
                <a:lnTo>
                  <a:pt x="30" y="32"/>
                </a:lnTo>
                <a:lnTo>
                  <a:pt x="30" y="32"/>
                </a:lnTo>
                <a:lnTo>
                  <a:pt x="29" y="30"/>
                </a:lnTo>
                <a:lnTo>
                  <a:pt x="29" y="30"/>
                </a:lnTo>
                <a:lnTo>
                  <a:pt x="27" y="28"/>
                </a:lnTo>
                <a:lnTo>
                  <a:pt x="27" y="27"/>
                </a:lnTo>
                <a:lnTo>
                  <a:pt x="27" y="27"/>
                </a:lnTo>
                <a:lnTo>
                  <a:pt x="27" y="24"/>
                </a:lnTo>
                <a:lnTo>
                  <a:pt x="27" y="24"/>
                </a:lnTo>
                <a:lnTo>
                  <a:pt x="26" y="20"/>
                </a:lnTo>
                <a:lnTo>
                  <a:pt x="26" y="20"/>
                </a:lnTo>
                <a:lnTo>
                  <a:pt x="23" y="20"/>
                </a:lnTo>
                <a:lnTo>
                  <a:pt x="22" y="18"/>
                </a:lnTo>
                <a:lnTo>
                  <a:pt x="22" y="18"/>
                </a:lnTo>
                <a:lnTo>
                  <a:pt x="22" y="17"/>
                </a:lnTo>
                <a:lnTo>
                  <a:pt x="23" y="15"/>
                </a:lnTo>
                <a:lnTo>
                  <a:pt x="23" y="15"/>
                </a:lnTo>
                <a:lnTo>
                  <a:pt x="19" y="7"/>
                </a:lnTo>
                <a:lnTo>
                  <a:pt x="19" y="7"/>
                </a:lnTo>
                <a:lnTo>
                  <a:pt x="17" y="3"/>
                </a:lnTo>
                <a:lnTo>
                  <a:pt x="17" y="3"/>
                </a:lnTo>
                <a:lnTo>
                  <a:pt x="17" y="1"/>
                </a:lnTo>
                <a:lnTo>
                  <a:pt x="19" y="0"/>
                </a:lnTo>
                <a:lnTo>
                  <a:pt x="19" y="0"/>
                </a:lnTo>
                <a:lnTo>
                  <a:pt x="22" y="0"/>
                </a:lnTo>
                <a:lnTo>
                  <a:pt x="22" y="0"/>
                </a:lnTo>
                <a:lnTo>
                  <a:pt x="43" y="0"/>
                </a:lnTo>
                <a:lnTo>
                  <a:pt x="43" y="0"/>
                </a:lnTo>
                <a:lnTo>
                  <a:pt x="53" y="1"/>
                </a:lnTo>
                <a:lnTo>
                  <a:pt x="53" y="1"/>
                </a:lnTo>
                <a:lnTo>
                  <a:pt x="63" y="1"/>
                </a:lnTo>
                <a:lnTo>
                  <a:pt x="63" y="1"/>
                </a:lnTo>
                <a:lnTo>
                  <a:pt x="64" y="1"/>
                </a:lnTo>
                <a:lnTo>
                  <a:pt x="64" y="1"/>
                </a:lnTo>
                <a:lnTo>
                  <a:pt x="66" y="0"/>
                </a:lnTo>
                <a:lnTo>
                  <a:pt x="69" y="1"/>
                </a:lnTo>
                <a:lnTo>
                  <a:pt x="69" y="1"/>
                </a:lnTo>
                <a:lnTo>
                  <a:pt x="70" y="1"/>
                </a:lnTo>
                <a:lnTo>
                  <a:pt x="70" y="1"/>
                </a:lnTo>
                <a:lnTo>
                  <a:pt x="74" y="1"/>
                </a:lnTo>
                <a:lnTo>
                  <a:pt x="74" y="1"/>
                </a:lnTo>
                <a:lnTo>
                  <a:pt x="76" y="3"/>
                </a:lnTo>
                <a:lnTo>
                  <a:pt x="77" y="4"/>
                </a:lnTo>
                <a:lnTo>
                  <a:pt x="77" y="4"/>
                </a:lnTo>
                <a:lnTo>
                  <a:pt x="79" y="8"/>
                </a:lnTo>
                <a:lnTo>
                  <a:pt x="79" y="8"/>
                </a:lnTo>
                <a:lnTo>
                  <a:pt x="84" y="28"/>
                </a:lnTo>
                <a:lnTo>
                  <a:pt x="84" y="28"/>
                </a:lnTo>
                <a:lnTo>
                  <a:pt x="86" y="37"/>
                </a:lnTo>
                <a:lnTo>
                  <a:pt x="86" y="37"/>
                </a:lnTo>
                <a:lnTo>
                  <a:pt x="91" y="49"/>
                </a:lnTo>
                <a:lnTo>
                  <a:pt x="91" y="49"/>
                </a:lnTo>
                <a:lnTo>
                  <a:pt x="91" y="51"/>
                </a:lnTo>
                <a:lnTo>
                  <a:pt x="91" y="51"/>
                </a:lnTo>
                <a:lnTo>
                  <a:pt x="93" y="52"/>
                </a:lnTo>
                <a:lnTo>
                  <a:pt x="93" y="55"/>
                </a:lnTo>
                <a:lnTo>
                  <a:pt x="93" y="55"/>
                </a:lnTo>
                <a:lnTo>
                  <a:pt x="94" y="57"/>
                </a:lnTo>
                <a:lnTo>
                  <a:pt x="94" y="57"/>
                </a:lnTo>
                <a:lnTo>
                  <a:pt x="101" y="72"/>
                </a:lnTo>
                <a:lnTo>
                  <a:pt x="108" y="91"/>
                </a:lnTo>
                <a:lnTo>
                  <a:pt x="108" y="91"/>
                </a:lnTo>
                <a:lnTo>
                  <a:pt x="110" y="93"/>
                </a:lnTo>
                <a:lnTo>
                  <a:pt x="110" y="93"/>
                </a:lnTo>
                <a:lnTo>
                  <a:pt x="111" y="99"/>
                </a:lnTo>
                <a:lnTo>
                  <a:pt x="111" y="99"/>
                </a:lnTo>
                <a:lnTo>
                  <a:pt x="111" y="101"/>
                </a:lnTo>
                <a:lnTo>
                  <a:pt x="111" y="101"/>
                </a:lnTo>
                <a:lnTo>
                  <a:pt x="110" y="103"/>
                </a:lnTo>
                <a:lnTo>
                  <a:pt x="111" y="106"/>
                </a:lnTo>
                <a:lnTo>
                  <a:pt x="111" y="106"/>
                </a:lnTo>
                <a:lnTo>
                  <a:pt x="110" y="108"/>
                </a:lnTo>
                <a:lnTo>
                  <a:pt x="110" y="108"/>
                </a:lnTo>
                <a:lnTo>
                  <a:pt x="106" y="112"/>
                </a:lnTo>
                <a:lnTo>
                  <a:pt x="106" y="112"/>
                </a:lnTo>
                <a:lnTo>
                  <a:pt x="94" y="125"/>
                </a:lnTo>
                <a:lnTo>
                  <a:pt x="94" y="125"/>
                </a:lnTo>
                <a:lnTo>
                  <a:pt x="90" y="133"/>
                </a:lnTo>
                <a:lnTo>
                  <a:pt x="90" y="133"/>
                </a:lnTo>
                <a:lnTo>
                  <a:pt x="76" y="153"/>
                </a:lnTo>
                <a:lnTo>
                  <a:pt x="76" y="153"/>
                </a:lnTo>
                <a:lnTo>
                  <a:pt x="76" y="155"/>
                </a:lnTo>
                <a:lnTo>
                  <a:pt x="76" y="155"/>
                </a:lnTo>
                <a:lnTo>
                  <a:pt x="70" y="163"/>
                </a:lnTo>
                <a:lnTo>
                  <a:pt x="64" y="172"/>
                </a:lnTo>
                <a:lnTo>
                  <a:pt x="64" y="172"/>
                </a:lnTo>
                <a:lnTo>
                  <a:pt x="63" y="174"/>
                </a:lnTo>
                <a:lnTo>
                  <a:pt x="60" y="174"/>
                </a:lnTo>
                <a:lnTo>
                  <a:pt x="60" y="174"/>
                </a:lnTo>
                <a:lnTo>
                  <a:pt x="60" y="174"/>
                </a:lnTo>
                <a:lnTo>
                  <a:pt x="60" y="174"/>
                </a:lnTo>
                <a:lnTo>
                  <a:pt x="57" y="177"/>
                </a:lnTo>
                <a:lnTo>
                  <a:pt x="57" y="177"/>
                </a:lnTo>
                <a:lnTo>
                  <a:pt x="57" y="177"/>
                </a:lnTo>
                <a:lnTo>
                  <a:pt x="57" y="177"/>
                </a:lnTo>
                <a:close/>
                <a:moveTo>
                  <a:pt x="77" y="142"/>
                </a:moveTo>
                <a:lnTo>
                  <a:pt x="77" y="142"/>
                </a:lnTo>
                <a:lnTo>
                  <a:pt x="76" y="142"/>
                </a:lnTo>
                <a:lnTo>
                  <a:pt x="76" y="142"/>
                </a:lnTo>
                <a:lnTo>
                  <a:pt x="71" y="143"/>
                </a:lnTo>
                <a:lnTo>
                  <a:pt x="71" y="143"/>
                </a:lnTo>
                <a:lnTo>
                  <a:pt x="59" y="149"/>
                </a:lnTo>
                <a:lnTo>
                  <a:pt x="59" y="149"/>
                </a:lnTo>
                <a:lnTo>
                  <a:pt x="36" y="160"/>
                </a:lnTo>
                <a:lnTo>
                  <a:pt x="36" y="160"/>
                </a:lnTo>
                <a:lnTo>
                  <a:pt x="23" y="166"/>
                </a:lnTo>
                <a:lnTo>
                  <a:pt x="23" y="166"/>
                </a:lnTo>
                <a:lnTo>
                  <a:pt x="20" y="167"/>
                </a:lnTo>
                <a:lnTo>
                  <a:pt x="19" y="169"/>
                </a:lnTo>
                <a:lnTo>
                  <a:pt x="19" y="169"/>
                </a:lnTo>
                <a:lnTo>
                  <a:pt x="17" y="169"/>
                </a:lnTo>
                <a:lnTo>
                  <a:pt x="17" y="169"/>
                </a:lnTo>
                <a:lnTo>
                  <a:pt x="15" y="169"/>
                </a:lnTo>
                <a:lnTo>
                  <a:pt x="15" y="169"/>
                </a:lnTo>
                <a:lnTo>
                  <a:pt x="15" y="170"/>
                </a:lnTo>
                <a:lnTo>
                  <a:pt x="15" y="170"/>
                </a:lnTo>
                <a:lnTo>
                  <a:pt x="13" y="172"/>
                </a:lnTo>
                <a:lnTo>
                  <a:pt x="13" y="172"/>
                </a:lnTo>
                <a:lnTo>
                  <a:pt x="12" y="173"/>
                </a:lnTo>
                <a:lnTo>
                  <a:pt x="10" y="176"/>
                </a:lnTo>
                <a:lnTo>
                  <a:pt x="10" y="176"/>
                </a:lnTo>
                <a:lnTo>
                  <a:pt x="17" y="176"/>
                </a:lnTo>
                <a:lnTo>
                  <a:pt x="26" y="176"/>
                </a:lnTo>
                <a:lnTo>
                  <a:pt x="26" y="176"/>
                </a:lnTo>
                <a:lnTo>
                  <a:pt x="25" y="174"/>
                </a:lnTo>
                <a:lnTo>
                  <a:pt x="26" y="173"/>
                </a:lnTo>
                <a:lnTo>
                  <a:pt x="26" y="173"/>
                </a:lnTo>
                <a:lnTo>
                  <a:pt x="29" y="172"/>
                </a:lnTo>
                <a:lnTo>
                  <a:pt x="29" y="172"/>
                </a:lnTo>
                <a:lnTo>
                  <a:pt x="29" y="172"/>
                </a:lnTo>
                <a:lnTo>
                  <a:pt x="29" y="173"/>
                </a:lnTo>
                <a:lnTo>
                  <a:pt x="29" y="173"/>
                </a:lnTo>
                <a:lnTo>
                  <a:pt x="30" y="173"/>
                </a:lnTo>
                <a:lnTo>
                  <a:pt x="32" y="173"/>
                </a:lnTo>
                <a:lnTo>
                  <a:pt x="32" y="173"/>
                </a:lnTo>
                <a:lnTo>
                  <a:pt x="34" y="173"/>
                </a:lnTo>
                <a:lnTo>
                  <a:pt x="34" y="173"/>
                </a:lnTo>
                <a:lnTo>
                  <a:pt x="47" y="166"/>
                </a:lnTo>
                <a:lnTo>
                  <a:pt x="47" y="166"/>
                </a:lnTo>
                <a:lnTo>
                  <a:pt x="57" y="160"/>
                </a:lnTo>
                <a:lnTo>
                  <a:pt x="57" y="160"/>
                </a:lnTo>
                <a:lnTo>
                  <a:pt x="60" y="160"/>
                </a:lnTo>
                <a:lnTo>
                  <a:pt x="61" y="162"/>
                </a:lnTo>
                <a:lnTo>
                  <a:pt x="61" y="162"/>
                </a:lnTo>
                <a:lnTo>
                  <a:pt x="63" y="163"/>
                </a:lnTo>
                <a:lnTo>
                  <a:pt x="63" y="163"/>
                </a:lnTo>
                <a:lnTo>
                  <a:pt x="77" y="142"/>
                </a:lnTo>
                <a:lnTo>
                  <a:pt x="77" y="142"/>
                </a:lnTo>
                <a:close/>
                <a:moveTo>
                  <a:pt x="93" y="120"/>
                </a:moveTo>
                <a:lnTo>
                  <a:pt x="93" y="120"/>
                </a:lnTo>
                <a:lnTo>
                  <a:pt x="93" y="120"/>
                </a:lnTo>
                <a:lnTo>
                  <a:pt x="93" y="120"/>
                </a:lnTo>
                <a:lnTo>
                  <a:pt x="84" y="123"/>
                </a:lnTo>
                <a:lnTo>
                  <a:pt x="84" y="123"/>
                </a:lnTo>
                <a:lnTo>
                  <a:pt x="63" y="135"/>
                </a:lnTo>
                <a:lnTo>
                  <a:pt x="63" y="135"/>
                </a:lnTo>
                <a:lnTo>
                  <a:pt x="43" y="145"/>
                </a:lnTo>
                <a:lnTo>
                  <a:pt x="43" y="145"/>
                </a:lnTo>
                <a:lnTo>
                  <a:pt x="30" y="150"/>
                </a:lnTo>
                <a:lnTo>
                  <a:pt x="30" y="150"/>
                </a:lnTo>
                <a:lnTo>
                  <a:pt x="29" y="152"/>
                </a:lnTo>
                <a:lnTo>
                  <a:pt x="29" y="152"/>
                </a:lnTo>
                <a:lnTo>
                  <a:pt x="29" y="153"/>
                </a:lnTo>
                <a:lnTo>
                  <a:pt x="29" y="153"/>
                </a:lnTo>
                <a:lnTo>
                  <a:pt x="27" y="153"/>
                </a:lnTo>
                <a:lnTo>
                  <a:pt x="27" y="153"/>
                </a:lnTo>
                <a:lnTo>
                  <a:pt x="26" y="153"/>
                </a:lnTo>
                <a:lnTo>
                  <a:pt x="26" y="153"/>
                </a:lnTo>
                <a:lnTo>
                  <a:pt x="19" y="162"/>
                </a:lnTo>
                <a:lnTo>
                  <a:pt x="19" y="162"/>
                </a:lnTo>
                <a:lnTo>
                  <a:pt x="19" y="163"/>
                </a:lnTo>
                <a:lnTo>
                  <a:pt x="19" y="163"/>
                </a:lnTo>
                <a:lnTo>
                  <a:pt x="22" y="163"/>
                </a:lnTo>
                <a:lnTo>
                  <a:pt x="22" y="163"/>
                </a:lnTo>
                <a:lnTo>
                  <a:pt x="29" y="160"/>
                </a:lnTo>
                <a:lnTo>
                  <a:pt x="29" y="160"/>
                </a:lnTo>
                <a:lnTo>
                  <a:pt x="61" y="145"/>
                </a:lnTo>
                <a:lnTo>
                  <a:pt x="61" y="145"/>
                </a:lnTo>
                <a:lnTo>
                  <a:pt x="71" y="139"/>
                </a:lnTo>
                <a:lnTo>
                  <a:pt x="71" y="139"/>
                </a:lnTo>
                <a:lnTo>
                  <a:pt x="77" y="136"/>
                </a:lnTo>
                <a:lnTo>
                  <a:pt x="77" y="136"/>
                </a:lnTo>
                <a:lnTo>
                  <a:pt x="79" y="135"/>
                </a:lnTo>
                <a:lnTo>
                  <a:pt x="80" y="136"/>
                </a:lnTo>
                <a:lnTo>
                  <a:pt x="80" y="136"/>
                </a:lnTo>
                <a:lnTo>
                  <a:pt x="81" y="138"/>
                </a:lnTo>
                <a:lnTo>
                  <a:pt x="81" y="138"/>
                </a:lnTo>
                <a:lnTo>
                  <a:pt x="93" y="120"/>
                </a:lnTo>
                <a:lnTo>
                  <a:pt x="93" y="120"/>
                </a:lnTo>
                <a:close/>
                <a:moveTo>
                  <a:pt x="103" y="105"/>
                </a:moveTo>
                <a:lnTo>
                  <a:pt x="103" y="105"/>
                </a:lnTo>
                <a:lnTo>
                  <a:pt x="103" y="105"/>
                </a:lnTo>
                <a:lnTo>
                  <a:pt x="103" y="105"/>
                </a:lnTo>
                <a:lnTo>
                  <a:pt x="103" y="105"/>
                </a:lnTo>
                <a:lnTo>
                  <a:pt x="103" y="105"/>
                </a:lnTo>
                <a:lnTo>
                  <a:pt x="94" y="108"/>
                </a:lnTo>
                <a:lnTo>
                  <a:pt x="94" y="108"/>
                </a:lnTo>
                <a:lnTo>
                  <a:pt x="88" y="111"/>
                </a:lnTo>
                <a:lnTo>
                  <a:pt x="88" y="111"/>
                </a:lnTo>
                <a:lnTo>
                  <a:pt x="71" y="119"/>
                </a:lnTo>
                <a:lnTo>
                  <a:pt x="54" y="128"/>
                </a:lnTo>
                <a:lnTo>
                  <a:pt x="54" y="128"/>
                </a:lnTo>
                <a:lnTo>
                  <a:pt x="40" y="135"/>
                </a:lnTo>
                <a:lnTo>
                  <a:pt x="40" y="135"/>
                </a:lnTo>
                <a:lnTo>
                  <a:pt x="39" y="138"/>
                </a:lnTo>
                <a:lnTo>
                  <a:pt x="39" y="138"/>
                </a:lnTo>
                <a:lnTo>
                  <a:pt x="32" y="146"/>
                </a:lnTo>
                <a:lnTo>
                  <a:pt x="32" y="146"/>
                </a:lnTo>
                <a:lnTo>
                  <a:pt x="32" y="146"/>
                </a:lnTo>
                <a:lnTo>
                  <a:pt x="32" y="146"/>
                </a:lnTo>
                <a:lnTo>
                  <a:pt x="36" y="145"/>
                </a:lnTo>
                <a:lnTo>
                  <a:pt x="36" y="145"/>
                </a:lnTo>
                <a:lnTo>
                  <a:pt x="57" y="135"/>
                </a:lnTo>
                <a:lnTo>
                  <a:pt x="57" y="135"/>
                </a:lnTo>
                <a:lnTo>
                  <a:pt x="80" y="123"/>
                </a:lnTo>
                <a:lnTo>
                  <a:pt x="80" y="123"/>
                </a:lnTo>
                <a:lnTo>
                  <a:pt x="86" y="119"/>
                </a:lnTo>
                <a:lnTo>
                  <a:pt x="91" y="115"/>
                </a:lnTo>
                <a:lnTo>
                  <a:pt x="91" y="115"/>
                </a:lnTo>
                <a:lnTo>
                  <a:pt x="93" y="113"/>
                </a:lnTo>
                <a:lnTo>
                  <a:pt x="96" y="115"/>
                </a:lnTo>
                <a:lnTo>
                  <a:pt x="96" y="115"/>
                </a:lnTo>
                <a:lnTo>
                  <a:pt x="96" y="116"/>
                </a:lnTo>
                <a:lnTo>
                  <a:pt x="96" y="116"/>
                </a:lnTo>
                <a:lnTo>
                  <a:pt x="103" y="105"/>
                </a:lnTo>
                <a:lnTo>
                  <a:pt x="103" y="105"/>
                </a:lnTo>
                <a:close/>
                <a:moveTo>
                  <a:pt x="81" y="42"/>
                </a:moveTo>
                <a:lnTo>
                  <a:pt x="81" y="42"/>
                </a:lnTo>
                <a:lnTo>
                  <a:pt x="81" y="42"/>
                </a:lnTo>
                <a:lnTo>
                  <a:pt x="81" y="42"/>
                </a:lnTo>
                <a:lnTo>
                  <a:pt x="77" y="44"/>
                </a:lnTo>
                <a:lnTo>
                  <a:pt x="73" y="47"/>
                </a:lnTo>
                <a:lnTo>
                  <a:pt x="73" y="47"/>
                </a:lnTo>
                <a:lnTo>
                  <a:pt x="53" y="57"/>
                </a:lnTo>
                <a:lnTo>
                  <a:pt x="53" y="57"/>
                </a:lnTo>
                <a:lnTo>
                  <a:pt x="49" y="58"/>
                </a:lnTo>
                <a:lnTo>
                  <a:pt x="49" y="58"/>
                </a:lnTo>
                <a:lnTo>
                  <a:pt x="54" y="71"/>
                </a:lnTo>
                <a:lnTo>
                  <a:pt x="54" y="71"/>
                </a:lnTo>
                <a:lnTo>
                  <a:pt x="71" y="62"/>
                </a:lnTo>
                <a:lnTo>
                  <a:pt x="86" y="52"/>
                </a:lnTo>
                <a:lnTo>
                  <a:pt x="86" y="52"/>
                </a:lnTo>
                <a:lnTo>
                  <a:pt x="81" y="42"/>
                </a:lnTo>
                <a:lnTo>
                  <a:pt x="81" y="42"/>
                </a:lnTo>
                <a:close/>
                <a:moveTo>
                  <a:pt x="53" y="115"/>
                </a:moveTo>
                <a:lnTo>
                  <a:pt x="53" y="115"/>
                </a:lnTo>
                <a:lnTo>
                  <a:pt x="49" y="122"/>
                </a:lnTo>
                <a:lnTo>
                  <a:pt x="49" y="122"/>
                </a:lnTo>
                <a:lnTo>
                  <a:pt x="44" y="130"/>
                </a:lnTo>
                <a:lnTo>
                  <a:pt x="44" y="130"/>
                </a:lnTo>
                <a:lnTo>
                  <a:pt x="53" y="125"/>
                </a:lnTo>
                <a:lnTo>
                  <a:pt x="53" y="125"/>
                </a:lnTo>
                <a:lnTo>
                  <a:pt x="77" y="113"/>
                </a:lnTo>
                <a:lnTo>
                  <a:pt x="77" y="113"/>
                </a:lnTo>
                <a:lnTo>
                  <a:pt x="96" y="105"/>
                </a:lnTo>
                <a:lnTo>
                  <a:pt x="96" y="105"/>
                </a:lnTo>
                <a:lnTo>
                  <a:pt x="104" y="99"/>
                </a:lnTo>
                <a:lnTo>
                  <a:pt x="104" y="99"/>
                </a:lnTo>
                <a:lnTo>
                  <a:pt x="101" y="93"/>
                </a:lnTo>
                <a:lnTo>
                  <a:pt x="101" y="93"/>
                </a:lnTo>
                <a:lnTo>
                  <a:pt x="100" y="95"/>
                </a:lnTo>
                <a:lnTo>
                  <a:pt x="100" y="95"/>
                </a:lnTo>
                <a:lnTo>
                  <a:pt x="90" y="99"/>
                </a:lnTo>
                <a:lnTo>
                  <a:pt x="90" y="99"/>
                </a:lnTo>
                <a:lnTo>
                  <a:pt x="67" y="109"/>
                </a:lnTo>
                <a:lnTo>
                  <a:pt x="67" y="109"/>
                </a:lnTo>
                <a:lnTo>
                  <a:pt x="61" y="111"/>
                </a:lnTo>
                <a:lnTo>
                  <a:pt x="61" y="111"/>
                </a:lnTo>
                <a:lnTo>
                  <a:pt x="59" y="112"/>
                </a:lnTo>
                <a:lnTo>
                  <a:pt x="59" y="112"/>
                </a:lnTo>
                <a:lnTo>
                  <a:pt x="59" y="113"/>
                </a:lnTo>
                <a:lnTo>
                  <a:pt x="59" y="113"/>
                </a:lnTo>
                <a:lnTo>
                  <a:pt x="59" y="115"/>
                </a:lnTo>
                <a:lnTo>
                  <a:pt x="59" y="115"/>
                </a:lnTo>
                <a:lnTo>
                  <a:pt x="57" y="116"/>
                </a:lnTo>
                <a:lnTo>
                  <a:pt x="54" y="116"/>
                </a:lnTo>
                <a:lnTo>
                  <a:pt x="54" y="116"/>
                </a:lnTo>
                <a:lnTo>
                  <a:pt x="53" y="115"/>
                </a:lnTo>
                <a:lnTo>
                  <a:pt x="53" y="115"/>
                </a:lnTo>
                <a:close/>
                <a:moveTo>
                  <a:pt x="42" y="45"/>
                </a:moveTo>
                <a:lnTo>
                  <a:pt x="42" y="45"/>
                </a:lnTo>
                <a:lnTo>
                  <a:pt x="46" y="42"/>
                </a:lnTo>
                <a:lnTo>
                  <a:pt x="46" y="42"/>
                </a:lnTo>
                <a:lnTo>
                  <a:pt x="73" y="28"/>
                </a:lnTo>
                <a:lnTo>
                  <a:pt x="73" y="28"/>
                </a:lnTo>
                <a:lnTo>
                  <a:pt x="74" y="27"/>
                </a:lnTo>
                <a:lnTo>
                  <a:pt x="74" y="27"/>
                </a:lnTo>
                <a:lnTo>
                  <a:pt x="70" y="18"/>
                </a:lnTo>
                <a:lnTo>
                  <a:pt x="70" y="18"/>
                </a:lnTo>
                <a:lnTo>
                  <a:pt x="66" y="20"/>
                </a:lnTo>
                <a:lnTo>
                  <a:pt x="66" y="20"/>
                </a:lnTo>
                <a:lnTo>
                  <a:pt x="54" y="25"/>
                </a:lnTo>
                <a:lnTo>
                  <a:pt x="54" y="25"/>
                </a:lnTo>
                <a:lnTo>
                  <a:pt x="47" y="30"/>
                </a:lnTo>
                <a:lnTo>
                  <a:pt x="39" y="34"/>
                </a:lnTo>
                <a:lnTo>
                  <a:pt x="39" y="34"/>
                </a:lnTo>
                <a:lnTo>
                  <a:pt x="37" y="35"/>
                </a:lnTo>
                <a:lnTo>
                  <a:pt x="37" y="35"/>
                </a:lnTo>
                <a:lnTo>
                  <a:pt x="42" y="45"/>
                </a:lnTo>
                <a:lnTo>
                  <a:pt x="42" y="45"/>
                </a:lnTo>
                <a:close/>
                <a:moveTo>
                  <a:pt x="57" y="109"/>
                </a:moveTo>
                <a:lnTo>
                  <a:pt x="57" y="109"/>
                </a:lnTo>
                <a:lnTo>
                  <a:pt x="57" y="109"/>
                </a:lnTo>
                <a:lnTo>
                  <a:pt x="57" y="109"/>
                </a:lnTo>
                <a:lnTo>
                  <a:pt x="60" y="109"/>
                </a:lnTo>
                <a:lnTo>
                  <a:pt x="60" y="109"/>
                </a:lnTo>
                <a:lnTo>
                  <a:pt x="66" y="105"/>
                </a:lnTo>
                <a:lnTo>
                  <a:pt x="66" y="105"/>
                </a:lnTo>
                <a:lnTo>
                  <a:pt x="87" y="96"/>
                </a:lnTo>
                <a:lnTo>
                  <a:pt x="87" y="96"/>
                </a:lnTo>
                <a:lnTo>
                  <a:pt x="93" y="93"/>
                </a:lnTo>
                <a:lnTo>
                  <a:pt x="97" y="91"/>
                </a:lnTo>
                <a:lnTo>
                  <a:pt x="97" y="91"/>
                </a:lnTo>
                <a:lnTo>
                  <a:pt x="100" y="88"/>
                </a:lnTo>
                <a:lnTo>
                  <a:pt x="100" y="88"/>
                </a:lnTo>
                <a:lnTo>
                  <a:pt x="97" y="82"/>
                </a:lnTo>
                <a:lnTo>
                  <a:pt x="97" y="82"/>
                </a:lnTo>
                <a:lnTo>
                  <a:pt x="96" y="84"/>
                </a:lnTo>
                <a:lnTo>
                  <a:pt x="96" y="84"/>
                </a:lnTo>
                <a:lnTo>
                  <a:pt x="84" y="88"/>
                </a:lnTo>
                <a:lnTo>
                  <a:pt x="84" y="88"/>
                </a:lnTo>
                <a:lnTo>
                  <a:pt x="61" y="98"/>
                </a:lnTo>
                <a:lnTo>
                  <a:pt x="61" y="98"/>
                </a:lnTo>
                <a:lnTo>
                  <a:pt x="60" y="99"/>
                </a:lnTo>
                <a:lnTo>
                  <a:pt x="60" y="102"/>
                </a:lnTo>
                <a:lnTo>
                  <a:pt x="60" y="102"/>
                </a:lnTo>
                <a:lnTo>
                  <a:pt x="61" y="103"/>
                </a:lnTo>
                <a:lnTo>
                  <a:pt x="60" y="105"/>
                </a:lnTo>
                <a:lnTo>
                  <a:pt x="60" y="105"/>
                </a:lnTo>
                <a:lnTo>
                  <a:pt x="59" y="108"/>
                </a:lnTo>
                <a:lnTo>
                  <a:pt x="59" y="108"/>
                </a:lnTo>
                <a:lnTo>
                  <a:pt x="57" y="109"/>
                </a:lnTo>
                <a:lnTo>
                  <a:pt x="57" y="109"/>
                </a:lnTo>
                <a:close/>
                <a:moveTo>
                  <a:pt x="80" y="38"/>
                </a:moveTo>
                <a:lnTo>
                  <a:pt x="80" y="38"/>
                </a:lnTo>
                <a:lnTo>
                  <a:pt x="77" y="32"/>
                </a:lnTo>
                <a:lnTo>
                  <a:pt x="77" y="32"/>
                </a:lnTo>
                <a:lnTo>
                  <a:pt x="76" y="31"/>
                </a:lnTo>
                <a:lnTo>
                  <a:pt x="74" y="31"/>
                </a:lnTo>
                <a:lnTo>
                  <a:pt x="74" y="31"/>
                </a:lnTo>
                <a:lnTo>
                  <a:pt x="73" y="31"/>
                </a:lnTo>
                <a:lnTo>
                  <a:pt x="73" y="31"/>
                </a:lnTo>
                <a:lnTo>
                  <a:pt x="60" y="38"/>
                </a:lnTo>
                <a:lnTo>
                  <a:pt x="60" y="38"/>
                </a:lnTo>
                <a:lnTo>
                  <a:pt x="43" y="48"/>
                </a:lnTo>
                <a:lnTo>
                  <a:pt x="43" y="48"/>
                </a:lnTo>
                <a:lnTo>
                  <a:pt x="43" y="48"/>
                </a:lnTo>
                <a:lnTo>
                  <a:pt x="43" y="48"/>
                </a:lnTo>
                <a:lnTo>
                  <a:pt x="46" y="55"/>
                </a:lnTo>
                <a:lnTo>
                  <a:pt x="46" y="55"/>
                </a:lnTo>
                <a:lnTo>
                  <a:pt x="47" y="55"/>
                </a:lnTo>
                <a:lnTo>
                  <a:pt x="47" y="55"/>
                </a:lnTo>
                <a:lnTo>
                  <a:pt x="60" y="49"/>
                </a:lnTo>
                <a:lnTo>
                  <a:pt x="60" y="49"/>
                </a:lnTo>
                <a:lnTo>
                  <a:pt x="76" y="41"/>
                </a:lnTo>
                <a:lnTo>
                  <a:pt x="76" y="41"/>
                </a:lnTo>
                <a:lnTo>
                  <a:pt x="80" y="38"/>
                </a:lnTo>
                <a:lnTo>
                  <a:pt x="80" y="38"/>
                </a:lnTo>
                <a:close/>
                <a:moveTo>
                  <a:pt x="60" y="82"/>
                </a:moveTo>
                <a:lnTo>
                  <a:pt x="60" y="82"/>
                </a:lnTo>
                <a:lnTo>
                  <a:pt x="63" y="81"/>
                </a:lnTo>
                <a:lnTo>
                  <a:pt x="63" y="81"/>
                </a:lnTo>
                <a:lnTo>
                  <a:pt x="80" y="72"/>
                </a:lnTo>
                <a:lnTo>
                  <a:pt x="80" y="72"/>
                </a:lnTo>
                <a:lnTo>
                  <a:pt x="84" y="69"/>
                </a:lnTo>
                <a:lnTo>
                  <a:pt x="90" y="65"/>
                </a:lnTo>
                <a:lnTo>
                  <a:pt x="90" y="65"/>
                </a:lnTo>
                <a:lnTo>
                  <a:pt x="90" y="65"/>
                </a:lnTo>
                <a:lnTo>
                  <a:pt x="90" y="65"/>
                </a:lnTo>
                <a:lnTo>
                  <a:pt x="87" y="57"/>
                </a:lnTo>
                <a:lnTo>
                  <a:pt x="87" y="57"/>
                </a:lnTo>
                <a:lnTo>
                  <a:pt x="86" y="58"/>
                </a:lnTo>
                <a:lnTo>
                  <a:pt x="86" y="58"/>
                </a:lnTo>
                <a:lnTo>
                  <a:pt x="80" y="59"/>
                </a:lnTo>
                <a:lnTo>
                  <a:pt x="76" y="62"/>
                </a:lnTo>
                <a:lnTo>
                  <a:pt x="76" y="62"/>
                </a:lnTo>
                <a:lnTo>
                  <a:pt x="57" y="72"/>
                </a:lnTo>
                <a:lnTo>
                  <a:pt x="57" y="72"/>
                </a:lnTo>
                <a:lnTo>
                  <a:pt x="56" y="74"/>
                </a:lnTo>
                <a:lnTo>
                  <a:pt x="56" y="74"/>
                </a:lnTo>
                <a:lnTo>
                  <a:pt x="60" y="82"/>
                </a:lnTo>
                <a:lnTo>
                  <a:pt x="60" y="82"/>
                </a:lnTo>
                <a:close/>
                <a:moveTo>
                  <a:pt x="60" y="95"/>
                </a:moveTo>
                <a:lnTo>
                  <a:pt x="60" y="95"/>
                </a:lnTo>
                <a:lnTo>
                  <a:pt x="61" y="95"/>
                </a:lnTo>
                <a:lnTo>
                  <a:pt x="61" y="95"/>
                </a:lnTo>
                <a:lnTo>
                  <a:pt x="73" y="89"/>
                </a:lnTo>
                <a:lnTo>
                  <a:pt x="73" y="89"/>
                </a:lnTo>
                <a:lnTo>
                  <a:pt x="83" y="85"/>
                </a:lnTo>
                <a:lnTo>
                  <a:pt x="94" y="78"/>
                </a:lnTo>
                <a:lnTo>
                  <a:pt x="94" y="78"/>
                </a:lnTo>
                <a:lnTo>
                  <a:pt x="94" y="76"/>
                </a:lnTo>
                <a:lnTo>
                  <a:pt x="94" y="76"/>
                </a:lnTo>
                <a:lnTo>
                  <a:pt x="93" y="71"/>
                </a:lnTo>
                <a:lnTo>
                  <a:pt x="93" y="71"/>
                </a:lnTo>
                <a:lnTo>
                  <a:pt x="83" y="74"/>
                </a:lnTo>
                <a:lnTo>
                  <a:pt x="83" y="74"/>
                </a:lnTo>
                <a:lnTo>
                  <a:pt x="61" y="85"/>
                </a:lnTo>
                <a:lnTo>
                  <a:pt x="61" y="85"/>
                </a:lnTo>
                <a:lnTo>
                  <a:pt x="61" y="85"/>
                </a:lnTo>
                <a:lnTo>
                  <a:pt x="61" y="85"/>
                </a:lnTo>
                <a:lnTo>
                  <a:pt x="60" y="95"/>
                </a:lnTo>
                <a:lnTo>
                  <a:pt x="60" y="95"/>
                </a:lnTo>
                <a:close/>
                <a:moveTo>
                  <a:pt x="34" y="27"/>
                </a:moveTo>
                <a:lnTo>
                  <a:pt x="34" y="27"/>
                </a:lnTo>
                <a:lnTo>
                  <a:pt x="36" y="28"/>
                </a:lnTo>
                <a:lnTo>
                  <a:pt x="36" y="28"/>
                </a:lnTo>
                <a:lnTo>
                  <a:pt x="37" y="30"/>
                </a:lnTo>
                <a:lnTo>
                  <a:pt x="39" y="31"/>
                </a:lnTo>
                <a:lnTo>
                  <a:pt x="39" y="31"/>
                </a:lnTo>
                <a:lnTo>
                  <a:pt x="42" y="30"/>
                </a:lnTo>
                <a:lnTo>
                  <a:pt x="42" y="30"/>
                </a:lnTo>
                <a:lnTo>
                  <a:pt x="52" y="24"/>
                </a:lnTo>
                <a:lnTo>
                  <a:pt x="52" y="24"/>
                </a:lnTo>
                <a:lnTo>
                  <a:pt x="61" y="18"/>
                </a:lnTo>
                <a:lnTo>
                  <a:pt x="61" y="18"/>
                </a:lnTo>
                <a:lnTo>
                  <a:pt x="67" y="15"/>
                </a:lnTo>
                <a:lnTo>
                  <a:pt x="67" y="15"/>
                </a:lnTo>
                <a:lnTo>
                  <a:pt x="66" y="10"/>
                </a:lnTo>
                <a:lnTo>
                  <a:pt x="66" y="10"/>
                </a:lnTo>
                <a:lnTo>
                  <a:pt x="59" y="12"/>
                </a:lnTo>
                <a:lnTo>
                  <a:pt x="59" y="12"/>
                </a:lnTo>
                <a:lnTo>
                  <a:pt x="47" y="18"/>
                </a:lnTo>
                <a:lnTo>
                  <a:pt x="36" y="25"/>
                </a:lnTo>
                <a:lnTo>
                  <a:pt x="36" y="25"/>
                </a:lnTo>
                <a:lnTo>
                  <a:pt x="34" y="27"/>
                </a:lnTo>
                <a:lnTo>
                  <a:pt x="34" y="27"/>
                </a:lnTo>
                <a:close/>
                <a:moveTo>
                  <a:pt x="33" y="24"/>
                </a:moveTo>
                <a:lnTo>
                  <a:pt x="33" y="24"/>
                </a:lnTo>
                <a:lnTo>
                  <a:pt x="33" y="24"/>
                </a:lnTo>
                <a:lnTo>
                  <a:pt x="33" y="24"/>
                </a:lnTo>
                <a:lnTo>
                  <a:pt x="36" y="21"/>
                </a:lnTo>
                <a:lnTo>
                  <a:pt x="36" y="21"/>
                </a:lnTo>
                <a:lnTo>
                  <a:pt x="47" y="14"/>
                </a:lnTo>
                <a:lnTo>
                  <a:pt x="59" y="8"/>
                </a:lnTo>
                <a:lnTo>
                  <a:pt x="59" y="8"/>
                </a:lnTo>
                <a:lnTo>
                  <a:pt x="63" y="5"/>
                </a:lnTo>
                <a:lnTo>
                  <a:pt x="63" y="5"/>
                </a:lnTo>
                <a:lnTo>
                  <a:pt x="49" y="5"/>
                </a:lnTo>
                <a:lnTo>
                  <a:pt x="49" y="5"/>
                </a:lnTo>
                <a:lnTo>
                  <a:pt x="49" y="5"/>
                </a:lnTo>
                <a:lnTo>
                  <a:pt x="49" y="5"/>
                </a:lnTo>
                <a:lnTo>
                  <a:pt x="49" y="8"/>
                </a:lnTo>
                <a:lnTo>
                  <a:pt x="46" y="10"/>
                </a:lnTo>
                <a:lnTo>
                  <a:pt x="46" y="10"/>
                </a:lnTo>
                <a:lnTo>
                  <a:pt x="42" y="11"/>
                </a:lnTo>
                <a:lnTo>
                  <a:pt x="42" y="11"/>
                </a:lnTo>
                <a:lnTo>
                  <a:pt x="34" y="14"/>
                </a:lnTo>
                <a:lnTo>
                  <a:pt x="34" y="14"/>
                </a:lnTo>
                <a:lnTo>
                  <a:pt x="29" y="17"/>
                </a:lnTo>
                <a:lnTo>
                  <a:pt x="29" y="17"/>
                </a:lnTo>
                <a:lnTo>
                  <a:pt x="33" y="24"/>
                </a:lnTo>
                <a:lnTo>
                  <a:pt x="33" y="24"/>
                </a:lnTo>
                <a:close/>
                <a:moveTo>
                  <a:pt x="60" y="166"/>
                </a:moveTo>
                <a:lnTo>
                  <a:pt x="60" y="166"/>
                </a:lnTo>
                <a:lnTo>
                  <a:pt x="60" y="166"/>
                </a:lnTo>
                <a:lnTo>
                  <a:pt x="60" y="166"/>
                </a:lnTo>
                <a:lnTo>
                  <a:pt x="50" y="169"/>
                </a:lnTo>
                <a:lnTo>
                  <a:pt x="42" y="173"/>
                </a:lnTo>
                <a:lnTo>
                  <a:pt x="42" y="173"/>
                </a:lnTo>
                <a:lnTo>
                  <a:pt x="34" y="176"/>
                </a:lnTo>
                <a:lnTo>
                  <a:pt x="34" y="176"/>
                </a:lnTo>
                <a:lnTo>
                  <a:pt x="34" y="176"/>
                </a:lnTo>
                <a:lnTo>
                  <a:pt x="34" y="176"/>
                </a:lnTo>
                <a:lnTo>
                  <a:pt x="34" y="176"/>
                </a:lnTo>
                <a:lnTo>
                  <a:pt x="34" y="176"/>
                </a:lnTo>
                <a:lnTo>
                  <a:pt x="47" y="177"/>
                </a:lnTo>
                <a:lnTo>
                  <a:pt x="47" y="177"/>
                </a:lnTo>
                <a:lnTo>
                  <a:pt x="50" y="177"/>
                </a:lnTo>
                <a:lnTo>
                  <a:pt x="50" y="177"/>
                </a:lnTo>
                <a:lnTo>
                  <a:pt x="53" y="177"/>
                </a:lnTo>
                <a:lnTo>
                  <a:pt x="53" y="176"/>
                </a:lnTo>
                <a:lnTo>
                  <a:pt x="53" y="176"/>
                </a:lnTo>
                <a:lnTo>
                  <a:pt x="60" y="167"/>
                </a:lnTo>
                <a:lnTo>
                  <a:pt x="60" y="167"/>
                </a:lnTo>
                <a:lnTo>
                  <a:pt x="60" y="166"/>
                </a:lnTo>
                <a:lnTo>
                  <a:pt x="60" y="166"/>
                </a:lnTo>
                <a:close/>
                <a:moveTo>
                  <a:pt x="43" y="7"/>
                </a:moveTo>
                <a:lnTo>
                  <a:pt x="43" y="7"/>
                </a:lnTo>
                <a:lnTo>
                  <a:pt x="43" y="5"/>
                </a:lnTo>
                <a:lnTo>
                  <a:pt x="43" y="5"/>
                </a:lnTo>
                <a:lnTo>
                  <a:pt x="26" y="7"/>
                </a:lnTo>
                <a:lnTo>
                  <a:pt x="26" y="7"/>
                </a:lnTo>
                <a:lnTo>
                  <a:pt x="25" y="8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7" y="14"/>
                </a:lnTo>
                <a:lnTo>
                  <a:pt x="27" y="14"/>
                </a:lnTo>
                <a:lnTo>
                  <a:pt x="40" y="8"/>
                </a:lnTo>
                <a:lnTo>
                  <a:pt x="40" y="8"/>
                </a:lnTo>
                <a:lnTo>
                  <a:pt x="43" y="7"/>
                </a:lnTo>
                <a:lnTo>
                  <a:pt x="43" y="7"/>
                </a:lnTo>
                <a:close/>
                <a:moveTo>
                  <a:pt x="73" y="12"/>
                </a:moveTo>
                <a:lnTo>
                  <a:pt x="73" y="12"/>
                </a:lnTo>
                <a:lnTo>
                  <a:pt x="70" y="5"/>
                </a:lnTo>
                <a:lnTo>
                  <a:pt x="70" y="5"/>
                </a:lnTo>
                <a:lnTo>
                  <a:pt x="69" y="5"/>
                </a:lnTo>
                <a:lnTo>
                  <a:pt x="69" y="5"/>
                </a:lnTo>
                <a:lnTo>
                  <a:pt x="70" y="7"/>
                </a:lnTo>
                <a:lnTo>
                  <a:pt x="69" y="10"/>
                </a:lnTo>
                <a:lnTo>
                  <a:pt x="69" y="10"/>
                </a:lnTo>
                <a:lnTo>
                  <a:pt x="70" y="12"/>
                </a:lnTo>
                <a:lnTo>
                  <a:pt x="70" y="12"/>
                </a:lnTo>
                <a:lnTo>
                  <a:pt x="73" y="12"/>
                </a:lnTo>
                <a:lnTo>
                  <a:pt x="73" y="12"/>
                </a:lnTo>
                <a:close/>
                <a:moveTo>
                  <a:pt x="57" y="82"/>
                </a:moveTo>
                <a:lnTo>
                  <a:pt x="57" y="82"/>
                </a:lnTo>
                <a:lnTo>
                  <a:pt x="57" y="82"/>
                </a:lnTo>
                <a:lnTo>
                  <a:pt x="57" y="82"/>
                </a:lnTo>
                <a:lnTo>
                  <a:pt x="56" y="78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lnTo>
                  <a:pt x="53" y="76"/>
                </a:lnTo>
                <a:lnTo>
                  <a:pt x="53" y="76"/>
                </a:lnTo>
                <a:lnTo>
                  <a:pt x="54" y="82"/>
                </a:lnTo>
                <a:lnTo>
                  <a:pt x="54" y="82"/>
                </a:lnTo>
                <a:lnTo>
                  <a:pt x="56" y="81"/>
                </a:lnTo>
                <a:lnTo>
                  <a:pt x="56" y="81"/>
                </a:lnTo>
                <a:lnTo>
                  <a:pt x="57" y="82"/>
                </a:lnTo>
                <a:lnTo>
                  <a:pt x="57" y="82"/>
                </a:lnTo>
                <a:close/>
                <a:moveTo>
                  <a:pt x="6" y="177"/>
                </a:moveTo>
                <a:lnTo>
                  <a:pt x="6" y="177"/>
                </a:lnTo>
                <a:lnTo>
                  <a:pt x="7" y="173"/>
                </a:lnTo>
                <a:lnTo>
                  <a:pt x="10" y="169"/>
                </a:lnTo>
                <a:lnTo>
                  <a:pt x="10" y="169"/>
                </a:lnTo>
                <a:lnTo>
                  <a:pt x="3" y="176"/>
                </a:lnTo>
                <a:lnTo>
                  <a:pt x="3" y="176"/>
                </a:lnTo>
                <a:lnTo>
                  <a:pt x="6" y="177"/>
                </a:lnTo>
                <a:lnTo>
                  <a:pt x="6" y="177"/>
                </a:lnTo>
                <a:close/>
                <a:moveTo>
                  <a:pt x="57" y="93"/>
                </a:moveTo>
                <a:lnTo>
                  <a:pt x="57" y="93"/>
                </a:lnTo>
                <a:lnTo>
                  <a:pt x="57" y="86"/>
                </a:lnTo>
                <a:lnTo>
                  <a:pt x="57" y="86"/>
                </a:lnTo>
                <a:lnTo>
                  <a:pt x="56" y="88"/>
                </a:lnTo>
                <a:lnTo>
                  <a:pt x="56" y="89"/>
                </a:lnTo>
                <a:lnTo>
                  <a:pt x="56" y="89"/>
                </a:lnTo>
                <a:lnTo>
                  <a:pt x="57" y="93"/>
                </a:lnTo>
                <a:lnTo>
                  <a:pt x="57" y="93"/>
                </a:lnTo>
                <a:close/>
                <a:moveTo>
                  <a:pt x="74" y="17"/>
                </a:moveTo>
                <a:lnTo>
                  <a:pt x="74" y="17"/>
                </a:lnTo>
                <a:lnTo>
                  <a:pt x="73" y="18"/>
                </a:lnTo>
                <a:lnTo>
                  <a:pt x="73" y="18"/>
                </a:lnTo>
                <a:lnTo>
                  <a:pt x="74" y="21"/>
                </a:lnTo>
                <a:lnTo>
                  <a:pt x="74" y="21"/>
                </a:lnTo>
                <a:lnTo>
                  <a:pt x="76" y="21"/>
                </a:lnTo>
                <a:lnTo>
                  <a:pt x="76" y="21"/>
                </a:lnTo>
                <a:lnTo>
                  <a:pt x="74" y="17"/>
                </a:lnTo>
                <a:lnTo>
                  <a:pt x="74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7" name="Freeform 50"/>
          <p:cNvSpPr>
            <a:spLocks noEditPoints="1"/>
          </p:cNvSpPr>
          <p:nvPr/>
        </p:nvSpPr>
        <p:spPr bwMode="auto">
          <a:xfrm>
            <a:off x="3999121" y="5163304"/>
            <a:ext cx="193540" cy="326604"/>
          </a:xfrm>
          <a:custGeom>
            <a:avLst/>
            <a:gdLst>
              <a:gd name="T0" fmla="*/ 2 w 110"/>
              <a:gd name="T1" fmla="*/ 185 h 193"/>
              <a:gd name="T2" fmla="*/ 54 w 110"/>
              <a:gd name="T3" fmla="*/ 107 h 193"/>
              <a:gd name="T4" fmla="*/ 53 w 110"/>
              <a:gd name="T5" fmla="*/ 98 h 193"/>
              <a:gd name="T6" fmla="*/ 50 w 110"/>
              <a:gd name="T7" fmla="*/ 87 h 193"/>
              <a:gd name="T8" fmla="*/ 39 w 110"/>
              <a:gd name="T9" fmla="*/ 51 h 193"/>
              <a:gd name="T10" fmla="*/ 30 w 110"/>
              <a:gd name="T11" fmla="*/ 26 h 193"/>
              <a:gd name="T12" fmla="*/ 22 w 110"/>
              <a:gd name="T13" fmla="*/ 6 h 193"/>
              <a:gd name="T14" fmla="*/ 34 w 110"/>
              <a:gd name="T15" fmla="*/ 4 h 193"/>
              <a:gd name="T16" fmla="*/ 74 w 110"/>
              <a:gd name="T17" fmla="*/ 4 h 193"/>
              <a:gd name="T18" fmla="*/ 80 w 110"/>
              <a:gd name="T19" fmla="*/ 11 h 193"/>
              <a:gd name="T20" fmla="*/ 98 w 110"/>
              <a:gd name="T21" fmla="*/ 67 h 193"/>
              <a:gd name="T22" fmla="*/ 110 w 110"/>
              <a:gd name="T23" fmla="*/ 111 h 193"/>
              <a:gd name="T24" fmla="*/ 77 w 110"/>
              <a:gd name="T25" fmla="*/ 153 h 193"/>
              <a:gd name="T26" fmla="*/ 56 w 110"/>
              <a:gd name="T27" fmla="*/ 186 h 193"/>
              <a:gd name="T28" fmla="*/ 9 w 110"/>
              <a:gd name="T29" fmla="*/ 193 h 193"/>
              <a:gd name="T30" fmla="*/ 9 w 110"/>
              <a:gd name="T31" fmla="*/ 179 h 193"/>
              <a:gd name="T32" fmla="*/ 46 w 110"/>
              <a:gd name="T33" fmla="*/ 183 h 193"/>
              <a:gd name="T34" fmla="*/ 22 w 110"/>
              <a:gd name="T35" fmla="*/ 188 h 193"/>
              <a:gd name="T36" fmla="*/ 49 w 110"/>
              <a:gd name="T37" fmla="*/ 189 h 193"/>
              <a:gd name="T38" fmla="*/ 61 w 110"/>
              <a:gd name="T39" fmla="*/ 158 h 193"/>
              <a:gd name="T40" fmla="*/ 20 w 110"/>
              <a:gd name="T41" fmla="*/ 169 h 193"/>
              <a:gd name="T42" fmla="*/ 33 w 110"/>
              <a:gd name="T43" fmla="*/ 165 h 193"/>
              <a:gd name="T44" fmla="*/ 76 w 110"/>
              <a:gd name="T45" fmla="*/ 148 h 193"/>
              <a:gd name="T46" fmla="*/ 60 w 110"/>
              <a:gd name="T47" fmla="*/ 142 h 193"/>
              <a:gd name="T48" fmla="*/ 10 w 110"/>
              <a:gd name="T49" fmla="*/ 179 h 193"/>
              <a:gd name="T50" fmla="*/ 68 w 110"/>
              <a:gd name="T51" fmla="*/ 33 h 193"/>
              <a:gd name="T52" fmla="*/ 46 w 110"/>
              <a:gd name="T53" fmla="*/ 55 h 193"/>
              <a:gd name="T54" fmla="*/ 76 w 110"/>
              <a:gd name="T55" fmla="*/ 38 h 193"/>
              <a:gd name="T56" fmla="*/ 80 w 110"/>
              <a:gd name="T57" fmla="*/ 43 h 193"/>
              <a:gd name="T58" fmla="*/ 49 w 110"/>
              <a:gd name="T59" fmla="*/ 60 h 193"/>
              <a:gd name="T60" fmla="*/ 71 w 110"/>
              <a:gd name="T61" fmla="*/ 53 h 193"/>
              <a:gd name="T62" fmla="*/ 33 w 110"/>
              <a:gd name="T63" fmla="*/ 151 h 193"/>
              <a:gd name="T64" fmla="*/ 87 w 110"/>
              <a:gd name="T65" fmla="*/ 129 h 193"/>
              <a:gd name="T66" fmla="*/ 73 w 110"/>
              <a:gd name="T67" fmla="*/ 124 h 193"/>
              <a:gd name="T68" fmla="*/ 30 w 110"/>
              <a:gd name="T69" fmla="*/ 149 h 193"/>
              <a:gd name="T70" fmla="*/ 67 w 110"/>
              <a:gd name="T71" fmla="*/ 114 h 193"/>
              <a:gd name="T72" fmla="*/ 44 w 110"/>
              <a:gd name="T73" fmla="*/ 134 h 193"/>
              <a:gd name="T74" fmla="*/ 101 w 110"/>
              <a:gd name="T75" fmla="*/ 108 h 193"/>
              <a:gd name="T76" fmla="*/ 78 w 110"/>
              <a:gd name="T77" fmla="*/ 104 h 193"/>
              <a:gd name="T78" fmla="*/ 73 w 110"/>
              <a:gd name="T79" fmla="*/ 95 h 193"/>
              <a:gd name="T80" fmla="*/ 57 w 110"/>
              <a:gd name="T81" fmla="*/ 112 h 193"/>
              <a:gd name="T82" fmla="*/ 54 w 110"/>
              <a:gd name="T83" fmla="*/ 77 h 193"/>
              <a:gd name="T84" fmla="*/ 90 w 110"/>
              <a:gd name="T85" fmla="*/ 58 h 193"/>
              <a:gd name="T86" fmla="*/ 50 w 110"/>
              <a:gd name="T87" fmla="*/ 68 h 193"/>
              <a:gd name="T88" fmla="*/ 53 w 110"/>
              <a:gd name="T89" fmla="*/ 40 h 193"/>
              <a:gd name="T90" fmla="*/ 77 w 110"/>
              <a:gd name="T91" fmla="*/ 16 h 193"/>
              <a:gd name="T92" fmla="*/ 56 w 110"/>
              <a:gd name="T93" fmla="*/ 91 h 193"/>
              <a:gd name="T94" fmla="*/ 59 w 110"/>
              <a:gd name="T95" fmla="*/ 99 h 193"/>
              <a:gd name="T96" fmla="*/ 95 w 110"/>
              <a:gd name="T97" fmla="*/ 80 h 193"/>
              <a:gd name="T98" fmla="*/ 59 w 110"/>
              <a:gd name="T99" fmla="*/ 90 h 193"/>
              <a:gd name="T100" fmla="*/ 88 w 110"/>
              <a:gd name="T101" fmla="*/ 64 h 193"/>
              <a:gd name="T102" fmla="*/ 56 w 110"/>
              <a:gd name="T103" fmla="*/ 88 h 193"/>
              <a:gd name="T104" fmla="*/ 93 w 110"/>
              <a:gd name="T105" fmla="*/ 68 h 193"/>
              <a:gd name="T106" fmla="*/ 37 w 110"/>
              <a:gd name="T107" fmla="*/ 27 h 193"/>
              <a:gd name="T108" fmla="*/ 41 w 110"/>
              <a:gd name="T109" fmla="*/ 31 h 193"/>
              <a:gd name="T110" fmla="*/ 76 w 110"/>
              <a:gd name="T111" fmla="*/ 9 h 193"/>
              <a:gd name="T112" fmla="*/ 59 w 110"/>
              <a:gd name="T113" fmla="*/ 9 h 193"/>
              <a:gd name="T114" fmla="*/ 34 w 110"/>
              <a:gd name="T115" fmla="*/ 20 h 193"/>
              <a:gd name="T116" fmla="*/ 41 w 110"/>
              <a:gd name="T117" fmla="*/ 10 h 193"/>
              <a:gd name="T118" fmla="*/ 33 w 110"/>
              <a:gd name="T119" fmla="*/ 7 h 193"/>
              <a:gd name="T120" fmla="*/ 41 w 110"/>
              <a:gd name="T121" fmla="*/ 10 h 193"/>
              <a:gd name="T122" fmla="*/ 105 w 110"/>
              <a:gd name="T123" fmla="*/ 111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0" h="193">
                <a:moveTo>
                  <a:pt x="6" y="189"/>
                </a:moveTo>
                <a:lnTo>
                  <a:pt x="6" y="189"/>
                </a:lnTo>
                <a:lnTo>
                  <a:pt x="3" y="189"/>
                </a:lnTo>
                <a:lnTo>
                  <a:pt x="3" y="189"/>
                </a:lnTo>
                <a:lnTo>
                  <a:pt x="2" y="188"/>
                </a:lnTo>
                <a:lnTo>
                  <a:pt x="2" y="188"/>
                </a:lnTo>
                <a:lnTo>
                  <a:pt x="0" y="188"/>
                </a:lnTo>
                <a:lnTo>
                  <a:pt x="0" y="186"/>
                </a:lnTo>
                <a:lnTo>
                  <a:pt x="0" y="186"/>
                </a:lnTo>
                <a:lnTo>
                  <a:pt x="2" y="185"/>
                </a:lnTo>
                <a:lnTo>
                  <a:pt x="2" y="185"/>
                </a:lnTo>
                <a:lnTo>
                  <a:pt x="9" y="175"/>
                </a:lnTo>
                <a:lnTo>
                  <a:pt x="9" y="175"/>
                </a:lnTo>
                <a:lnTo>
                  <a:pt x="22" y="153"/>
                </a:lnTo>
                <a:lnTo>
                  <a:pt x="22" y="153"/>
                </a:lnTo>
                <a:lnTo>
                  <a:pt x="33" y="136"/>
                </a:lnTo>
                <a:lnTo>
                  <a:pt x="33" y="136"/>
                </a:lnTo>
                <a:lnTo>
                  <a:pt x="47" y="115"/>
                </a:lnTo>
                <a:lnTo>
                  <a:pt x="47" y="115"/>
                </a:lnTo>
                <a:lnTo>
                  <a:pt x="54" y="107"/>
                </a:lnTo>
                <a:lnTo>
                  <a:pt x="54" y="107"/>
                </a:lnTo>
                <a:lnTo>
                  <a:pt x="56" y="105"/>
                </a:lnTo>
                <a:lnTo>
                  <a:pt x="56" y="105"/>
                </a:lnTo>
                <a:lnTo>
                  <a:pt x="54" y="105"/>
                </a:lnTo>
                <a:lnTo>
                  <a:pt x="54" y="105"/>
                </a:lnTo>
                <a:lnTo>
                  <a:pt x="53" y="102"/>
                </a:lnTo>
                <a:lnTo>
                  <a:pt x="53" y="99"/>
                </a:lnTo>
                <a:lnTo>
                  <a:pt x="53" y="99"/>
                </a:lnTo>
                <a:lnTo>
                  <a:pt x="53" y="98"/>
                </a:lnTo>
                <a:lnTo>
                  <a:pt x="53" y="98"/>
                </a:lnTo>
                <a:lnTo>
                  <a:pt x="53" y="95"/>
                </a:lnTo>
                <a:lnTo>
                  <a:pt x="53" y="95"/>
                </a:lnTo>
                <a:lnTo>
                  <a:pt x="51" y="94"/>
                </a:lnTo>
                <a:lnTo>
                  <a:pt x="50" y="92"/>
                </a:lnTo>
                <a:lnTo>
                  <a:pt x="50" y="92"/>
                </a:lnTo>
                <a:lnTo>
                  <a:pt x="50" y="91"/>
                </a:lnTo>
                <a:lnTo>
                  <a:pt x="50" y="88"/>
                </a:lnTo>
                <a:lnTo>
                  <a:pt x="50" y="88"/>
                </a:lnTo>
                <a:lnTo>
                  <a:pt x="50" y="87"/>
                </a:lnTo>
                <a:lnTo>
                  <a:pt x="50" y="87"/>
                </a:lnTo>
                <a:lnTo>
                  <a:pt x="44" y="72"/>
                </a:lnTo>
                <a:lnTo>
                  <a:pt x="44" y="72"/>
                </a:lnTo>
                <a:lnTo>
                  <a:pt x="44" y="71"/>
                </a:lnTo>
                <a:lnTo>
                  <a:pt x="44" y="71"/>
                </a:lnTo>
                <a:lnTo>
                  <a:pt x="43" y="68"/>
                </a:lnTo>
                <a:lnTo>
                  <a:pt x="43" y="67"/>
                </a:lnTo>
                <a:lnTo>
                  <a:pt x="43" y="67"/>
                </a:lnTo>
                <a:lnTo>
                  <a:pt x="43" y="65"/>
                </a:lnTo>
                <a:lnTo>
                  <a:pt x="43" y="65"/>
                </a:lnTo>
                <a:lnTo>
                  <a:pt x="39" y="51"/>
                </a:lnTo>
                <a:lnTo>
                  <a:pt x="34" y="37"/>
                </a:lnTo>
                <a:lnTo>
                  <a:pt x="34" y="37"/>
                </a:lnTo>
                <a:lnTo>
                  <a:pt x="33" y="33"/>
                </a:lnTo>
                <a:lnTo>
                  <a:pt x="33" y="33"/>
                </a:lnTo>
                <a:lnTo>
                  <a:pt x="32" y="31"/>
                </a:lnTo>
                <a:lnTo>
                  <a:pt x="32" y="31"/>
                </a:lnTo>
                <a:lnTo>
                  <a:pt x="30" y="30"/>
                </a:lnTo>
                <a:lnTo>
                  <a:pt x="30" y="27"/>
                </a:lnTo>
                <a:lnTo>
                  <a:pt x="30" y="27"/>
                </a:lnTo>
                <a:lnTo>
                  <a:pt x="30" y="26"/>
                </a:lnTo>
                <a:lnTo>
                  <a:pt x="30" y="26"/>
                </a:lnTo>
                <a:lnTo>
                  <a:pt x="26" y="11"/>
                </a:lnTo>
                <a:lnTo>
                  <a:pt x="26" y="11"/>
                </a:lnTo>
                <a:lnTo>
                  <a:pt x="24" y="11"/>
                </a:lnTo>
                <a:lnTo>
                  <a:pt x="23" y="10"/>
                </a:lnTo>
                <a:lnTo>
                  <a:pt x="23" y="10"/>
                </a:lnTo>
                <a:lnTo>
                  <a:pt x="22" y="9"/>
                </a:lnTo>
                <a:lnTo>
                  <a:pt x="23" y="6"/>
                </a:lnTo>
                <a:lnTo>
                  <a:pt x="23" y="6"/>
                </a:lnTo>
                <a:lnTo>
                  <a:pt x="22" y="6"/>
                </a:lnTo>
                <a:lnTo>
                  <a:pt x="22" y="6"/>
                </a:lnTo>
                <a:lnTo>
                  <a:pt x="22" y="3"/>
                </a:lnTo>
                <a:lnTo>
                  <a:pt x="24" y="0"/>
                </a:lnTo>
                <a:lnTo>
                  <a:pt x="24" y="0"/>
                </a:lnTo>
                <a:lnTo>
                  <a:pt x="26" y="0"/>
                </a:lnTo>
                <a:lnTo>
                  <a:pt x="26" y="1"/>
                </a:lnTo>
                <a:lnTo>
                  <a:pt x="26" y="1"/>
                </a:lnTo>
                <a:lnTo>
                  <a:pt x="29" y="3"/>
                </a:lnTo>
                <a:lnTo>
                  <a:pt x="29" y="3"/>
                </a:lnTo>
                <a:lnTo>
                  <a:pt x="34" y="4"/>
                </a:lnTo>
                <a:lnTo>
                  <a:pt x="34" y="4"/>
                </a:lnTo>
                <a:lnTo>
                  <a:pt x="63" y="4"/>
                </a:lnTo>
                <a:lnTo>
                  <a:pt x="63" y="4"/>
                </a:lnTo>
                <a:lnTo>
                  <a:pt x="64" y="4"/>
                </a:lnTo>
                <a:lnTo>
                  <a:pt x="66" y="6"/>
                </a:lnTo>
                <a:lnTo>
                  <a:pt x="66" y="6"/>
                </a:lnTo>
                <a:lnTo>
                  <a:pt x="67" y="6"/>
                </a:lnTo>
                <a:lnTo>
                  <a:pt x="67" y="6"/>
                </a:lnTo>
                <a:lnTo>
                  <a:pt x="74" y="4"/>
                </a:lnTo>
                <a:lnTo>
                  <a:pt x="74" y="4"/>
                </a:lnTo>
                <a:lnTo>
                  <a:pt x="77" y="6"/>
                </a:lnTo>
                <a:lnTo>
                  <a:pt x="78" y="9"/>
                </a:lnTo>
                <a:lnTo>
                  <a:pt x="78" y="9"/>
                </a:lnTo>
                <a:lnTo>
                  <a:pt x="80" y="14"/>
                </a:lnTo>
                <a:lnTo>
                  <a:pt x="80" y="14"/>
                </a:lnTo>
                <a:lnTo>
                  <a:pt x="80" y="16"/>
                </a:lnTo>
                <a:lnTo>
                  <a:pt x="80" y="16"/>
                </a:lnTo>
                <a:lnTo>
                  <a:pt x="80" y="14"/>
                </a:lnTo>
                <a:lnTo>
                  <a:pt x="80" y="14"/>
                </a:lnTo>
                <a:lnTo>
                  <a:pt x="80" y="11"/>
                </a:lnTo>
                <a:lnTo>
                  <a:pt x="80" y="11"/>
                </a:lnTo>
                <a:lnTo>
                  <a:pt x="81" y="10"/>
                </a:lnTo>
                <a:lnTo>
                  <a:pt x="81" y="10"/>
                </a:lnTo>
                <a:lnTo>
                  <a:pt x="83" y="11"/>
                </a:lnTo>
                <a:lnTo>
                  <a:pt x="83" y="11"/>
                </a:lnTo>
                <a:lnTo>
                  <a:pt x="83" y="13"/>
                </a:lnTo>
                <a:lnTo>
                  <a:pt x="83" y="13"/>
                </a:lnTo>
                <a:lnTo>
                  <a:pt x="90" y="34"/>
                </a:lnTo>
                <a:lnTo>
                  <a:pt x="90" y="34"/>
                </a:lnTo>
                <a:lnTo>
                  <a:pt x="98" y="67"/>
                </a:lnTo>
                <a:lnTo>
                  <a:pt x="98" y="67"/>
                </a:lnTo>
                <a:lnTo>
                  <a:pt x="101" y="81"/>
                </a:lnTo>
                <a:lnTo>
                  <a:pt x="101" y="81"/>
                </a:lnTo>
                <a:lnTo>
                  <a:pt x="107" y="98"/>
                </a:lnTo>
                <a:lnTo>
                  <a:pt x="107" y="98"/>
                </a:lnTo>
                <a:lnTo>
                  <a:pt x="108" y="105"/>
                </a:lnTo>
                <a:lnTo>
                  <a:pt x="108" y="105"/>
                </a:lnTo>
                <a:lnTo>
                  <a:pt x="110" y="107"/>
                </a:lnTo>
                <a:lnTo>
                  <a:pt x="110" y="107"/>
                </a:lnTo>
                <a:lnTo>
                  <a:pt x="110" y="111"/>
                </a:lnTo>
                <a:lnTo>
                  <a:pt x="107" y="115"/>
                </a:lnTo>
                <a:lnTo>
                  <a:pt x="107" y="115"/>
                </a:lnTo>
                <a:lnTo>
                  <a:pt x="101" y="122"/>
                </a:lnTo>
                <a:lnTo>
                  <a:pt x="101" y="122"/>
                </a:lnTo>
                <a:lnTo>
                  <a:pt x="90" y="136"/>
                </a:lnTo>
                <a:lnTo>
                  <a:pt x="90" y="136"/>
                </a:lnTo>
                <a:lnTo>
                  <a:pt x="78" y="152"/>
                </a:lnTo>
                <a:lnTo>
                  <a:pt x="78" y="152"/>
                </a:lnTo>
                <a:lnTo>
                  <a:pt x="77" y="153"/>
                </a:lnTo>
                <a:lnTo>
                  <a:pt x="77" y="153"/>
                </a:lnTo>
                <a:lnTo>
                  <a:pt x="76" y="155"/>
                </a:lnTo>
                <a:lnTo>
                  <a:pt x="76" y="155"/>
                </a:lnTo>
                <a:lnTo>
                  <a:pt x="74" y="156"/>
                </a:lnTo>
                <a:lnTo>
                  <a:pt x="74" y="156"/>
                </a:lnTo>
                <a:lnTo>
                  <a:pt x="68" y="165"/>
                </a:lnTo>
                <a:lnTo>
                  <a:pt x="64" y="173"/>
                </a:lnTo>
                <a:lnTo>
                  <a:pt x="64" y="173"/>
                </a:lnTo>
                <a:lnTo>
                  <a:pt x="60" y="180"/>
                </a:lnTo>
                <a:lnTo>
                  <a:pt x="56" y="186"/>
                </a:lnTo>
                <a:lnTo>
                  <a:pt x="56" y="186"/>
                </a:lnTo>
                <a:lnTo>
                  <a:pt x="51" y="190"/>
                </a:lnTo>
                <a:lnTo>
                  <a:pt x="47" y="192"/>
                </a:lnTo>
                <a:lnTo>
                  <a:pt x="47" y="192"/>
                </a:lnTo>
                <a:lnTo>
                  <a:pt x="37" y="192"/>
                </a:lnTo>
                <a:lnTo>
                  <a:pt x="37" y="192"/>
                </a:lnTo>
                <a:lnTo>
                  <a:pt x="32" y="192"/>
                </a:lnTo>
                <a:lnTo>
                  <a:pt x="32" y="192"/>
                </a:lnTo>
                <a:lnTo>
                  <a:pt x="14" y="192"/>
                </a:lnTo>
                <a:lnTo>
                  <a:pt x="14" y="192"/>
                </a:lnTo>
                <a:lnTo>
                  <a:pt x="9" y="193"/>
                </a:lnTo>
                <a:lnTo>
                  <a:pt x="9" y="193"/>
                </a:lnTo>
                <a:lnTo>
                  <a:pt x="7" y="192"/>
                </a:lnTo>
                <a:lnTo>
                  <a:pt x="6" y="189"/>
                </a:lnTo>
                <a:lnTo>
                  <a:pt x="6" y="189"/>
                </a:lnTo>
                <a:lnTo>
                  <a:pt x="6" y="189"/>
                </a:lnTo>
                <a:lnTo>
                  <a:pt x="6" y="189"/>
                </a:lnTo>
                <a:close/>
                <a:moveTo>
                  <a:pt x="10" y="179"/>
                </a:moveTo>
                <a:lnTo>
                  <a:pt x="10" y="179"/>
                </a:lnTo>
                <a:lnTo>
                  <a:pt x="9" y="179"/>
                </a:lnTo>
                <a:lnTo>
                  <a:pt x="9" y="179"/>
                </a:lnTo>
                <a:lnTo>
                  <a:pt x="5" y="186"/>
                </a:lnTo>
                <a:lnTo>
                  <a:pt x="5" y="186"/>
                </a:lnTo>
                <a:lnTo>
                  <a:pt x="6" y="186"/>
                </a:lnTo>
                <a:lnTo>
                  <a:pt x="6" y="186"/>
                </a:lnTo>
                <a:lnTo>
                  <a:pt x="17" y="185"/>
                </a:lnTo>
                <a:lnTo>
                  <a:pt x="17" y="185"/>
                </a:lnTo>
                <a:lnTo>
                  <a:pt x="43" y="180"/>
                </a:lnTo>
                <a:lnTo>
                  <a:pt x="43" y="180"/>
                </a:lnTo>
                <a:lnTo>
                  <a:pt x="44" y="182"/>
                </a:lnTo>
                <a:lnTo>
                  <a:pt x="46" y="183"/>
                </a:lnTo>
                <a:lnTo>
                  <a:pt x="46" y="183"/>
                </a:lnTo>
                <a:lnTo>
                  <a:pt x="46" y="186"/>
                </a:lnTo>
                <a:lnTo>
                  <a:pt x="43" y="188"/>
                </a:lnTo>
                <a:lnTo>
                  <a:pt x="43" y="188"/>
                </a:lnTo>
                <a:lnTo>
                  <a:pt x="41" y="188"/>
                </a:lnTo>
                <a:lnTo>
                  <a:pt x="41" y="188"/>
                </a:lnTo>
                <a:lnTo>
                  <a:pt x="29" y="186"/>
                </a:lnTo>
                <a:lnTo>
                  <a:pt x="29" y="186"/>
                </a:lnTo>
                <a:lnTo>
                  <a:pt x="22" y="188"/>
                </a:lnTo>
                <a:lnTo>
                  <a:pt x="22" y="188"/>
                </a:lnTo>
                <a:lnTo>
                  <a:pt x="22" y="188"/>
                </a:lnTo>
                <a:lnTo>
                  <a:pt x="22" y="188"/>
                </a:lnTo>
                <a:lnTo>
                  <a:pt x="30" y="189"/>
                </a:lnTo>
                <a:lnTo>
                  <a:pt x="30" y="189"/>
                </a:lnTo>
                <a:lnTo>
                  <a:pt x="33" y="189"/>
                </a:lnTo>
                <a:lnTo>
                  <a:pt x="33" y="189"/>
                </a:lnTo>
                <a:lnTo>
                  <a:pt x="44" y="189"/>
                </a:lnTo>
                <a:lnTo>
                  <a:pt x="44" y="189"/>
                </a:lnTo>
                <a:lnTo>
                  <a:pt x="49" y="189"/>
                </a:lnTo>
                <a:lnTo>
                  <a:pt x="49" y="189"/>
                </a:lnTo>
                <a:lnTo>
                  <a:pt x="50" y="188"/>
                </a:lnTo>
                <a:lnTo>
                  <a:pt x="50" y="188"/>
                </a:lnTo>
                <a:lnTo>
                  <a:pt x="51" y="183"/>
                </a:lnTo>
                <a:lnTo>
                  <a:pt x="51" y="183"/>
                </a:lnTo>
                <a:lnTo>
                  <a:pt x="60" y="171"/>
                </a:lnTo>
                <a:lnTo>
                  <a:pt x="68" y="158"/>
                </a:lnTo>
                <a:lnTo>
                  <a:pt x="68" y="158"/>
                </a:lnTo>
                <a:lnTo>
                  <a:pt x="68" y="156"/>
                </a:lnTo>
                <a:lnTo>
                  <a:pt x="68" y="156"/>
                </a:lnTo>
                <a:lnTo>
                  <a:pt x="61" y="158"/>
                </a:lnTo>
                <a:lnTo>
                  <a:pt x="61" y="158"/>
                </a:lnTo>
                <a:lnTo>
                  <a:pt x="37" y="166"/>
                </a:lnTo>
                <a:lnTo>
                  <a:pt x="37" y="166"/>
                </a:lnTo>
                <a:lnTo>
                  <a:pt x="27" y="171"/>
                </a:lnTo>
                <a:lnTo>
                  <a:pt x="27" y="171"/>
                </a:lnTo>
                <a:lnTo>
                  <a:pt x="24" y="171"/>
                </a:lnTo>
                <a:lnTo>
                  <a:pt x="23" y="172"/>
                </a:lnTo>
                <a:lnTo>
                  <a:pt x="23" y="172"/>
                </a:lnTo>
                <a:lnTo>
                  <a:pt x="20" y="171"/>
                </a:lnTo>
                <a:lnTo>
                  <a:pt x="20" y="169"/>
                </a:lnTo>
                <a:lnTo>
                  <a:pt x="20" y="169"/>
                </a:lnTo>
                <a:lnTo>
                  <a:pt x="20" y="168"/>
                </a:lnTo>
                <a:lnTo>
                  <a:pt x="23" y="166"/>
                </a:lnTo>
                <a:lnTo>
                  <a:pt x="23" y="166"/>
                </a:lnTo>
                <a:lnTo>
                  <a:pt x="23" y="166"/>
                </a:lnTo>
                <a:lnTo>
                  <a:pt x="23" y="166"/>
                </a:lnTo>
                <a:lnTo>
                  <a:pt x="24" y="168"/>
                </a:lnTo>
                <a:lnTo>
                  <a:pt x="26" y="168"/>
                </a:lnTo>
                <a:lnTo>
                  <a:pt x="26" y="168"/>
                </a:lnTo>
                <a:lnTo>
                  <a:pt x="33" y="165"/>
                </a:lnTo>
                <a:lnTo>
                  <a:pt x="33" y="165"/>
                </a:lnTo>
                <a:lnTo>
                  <a:pt x="46" y="159"/>
                </a:lnTo>
                <a:lnTo>
                  <a:pt x="60" y="155"/>
                </a:lnTo>
                <a:lnTo>
                  <a:pt x="60" y="155"/>
                </a:lnTo>
                <a:lnTo>
                  <a:pt x="61" y="155"/>
                </a:lnTo>
                <a:lnTo>
                  <a:pt x="61" y="155"/>
                </a:lnTo>
                <a:lnTo>
                  <a:pt x="73" y="149"/>
                </a:lnTo>
                <a:lnTo>
                  <a:pt x="73" y="149"/>
                </a:lnTo>
                <a:lnTo>
                  <a:pt x="76" y="148"/>
                </a:lnTo>
                <a:lnTo>
                  <a:pt x="76" y="148"/>
                </a:lnTo>
                <a:lnTo>
                  <a:pt x="84" y="135"/>
                </a:lnTo>
                <a:lnTo>
                  <a:pt x="84" y="135"/>
                </a:lnTo>
                <a:lnTo>
                  <a:pt x="84" y="134"/>
                </a:lnTo>
                <a:lnTo>
                  <a:pt x="84" y="134"/>
                </a:lnTo>
                <a:lnTo>
                  <a:pt x="84" y="132"/>
                </a:lnTo>
                <a:lnTo>
                  <a:pt x="84" y="132"/>
                </a:lnTo>
                <a:lnTo>
                  <a:pt x="81" y="134"/>
                </a:lnTo>
                <a:lnTo>
                  <a:pt x="81" y="134"/>
                </a:lnTo>
                <a:lnTo>
                  <a:pt x="60" y="142"/>
                </a:lnTo>
                <a:lnTo>
                  <a:pt x="60" y="142"/>
                </a:lnTo>
                <a:lnTo>
                  <a:pt x="40" y="151"/>
                </a:lnTo>
                <a:lnTo>
                  <a:pt x="40" y="151"/>
                </a:lnTo>
                <a:lnTo>
                  <a:pt x="33" y="153"/>
                </a:lnTo>
                <a:lnTo>
                  <a:pt x="26" y="155"/>
                </a:lnTo>
                <a:lnTo>
                  <a:pt x="26" y="155"/>
                </a:lnTo>
                <a:lnTo>
                  <a:pt x="20" y="163"/>
                </a:lnTo>
                <a:lnTo>
                  <a:pt x="20" y="163"/>
                </a:lnTo>
                <a:lnTo>
                  <a:pt x="10" y="178"/>
                </a:lnTo>
                <a:lnTo>
                  <a:pt x="10" y="178"/>
                </a:lnTo>
                <a:lnTo>
                  <a:pt x="10" y="179"/>
                </a:lnTo>
                <a:lnTo>
                  <a:pt x="10" y="179"/>
                </a:lnTo>
                <a:close/>
                <a:moveTo>
                  <a:pt x="87" y="44"/>
                </a:moveTo>
                <a:lnTo>
                  <a:pt x="87" y="44"/>
                </a:lnTo>
                <a:lnTo>
                  <a:pt x="81" y="28"/>
                </a:lnTo>
                <a:lnTo>
                  <a:pt x="81" y="28"/>
                </a:lnTo>
                <a:lnTo>
                  <a:pt x="78" y="28"/>
                </a:lnTo>
                <a:lnTo>
                  <a:pt x="78" y="28"/>
                </a:lnTo>
                <a:lnTo>
                  <a:pt x="77" y="28"/>
                </a:lnTo>
                <a:lnTo>
                  <a:pt x="77" y="28"/>
                </a:lnTo>
                <a:lnTo>
                  <a:pt x="68" y="33"/>
                </a:lnTo>
                <a:lnTo>
                  <a:pt x="68" y="33"/>
                </a:lnTo>
                <a:lnTo>
                  <a:pt x="53" y="43"/>
                </a:lnTo>
                <a:lnTo>
                  <a:pt x="53" y="43"/>
                </a:lnTo>
                <a:lnTo>
                  <a:pt x="46" y="45"/>
                </a:lnTo>
                <a:lnTo>
                  <a:pt x="46" y="45"/>
                </a:lnTo>
                <a:lnTo>
                  <a:pt x="44" y="47"/>
                </a:lnTo>
                <a:lnTo>
                  <a:pt x="44" y="47"/>
                </a:lnTo>
                <a:lnTo>
                  <a:pt x="44" y="48"/>
                </a:lnTo>
                <a:lnTo>
                  <a:pt x="44" y="48"/>
                </a:lnTo>
                <a:lnTo>
                  <a:pt x="46" y="55"/>
                </a:lnTo>
                <a:lnTo>
                  <a:pt x="46" y="55"/>
                </a:lnTo>
                <a:lnTo>
                  <a:pt x="49" y="55"/>
                </a:lnTo>
                <a:lnTo>
                  <a:pt x="49" y="55"/>
                </a:lnTo>
                <a:lnTo>
                  <a:pt x="50" y="55"/>
                </a:lnTo>
                <a:lnTo>
                  <a:pt x="50" y="55"/>
                </a:lnTo>
                <a:lnTo>
                  <a:pt x="56" y="51"/>
                </a:lnTo>
                <a:lnTo>
                  <a:pt x="56" y="51"/>
                </a:lnTo>
                <a:lnTo>
                  <a:pt x="67" y="44"/>
                </a:lnTo>
                <a:lnTo>
                  <a:pt x="67" y="44"/>
                </a:lnTo>
                <a:lnTo>
                  <a:pt x="76" y="38"/>
                </a:lnTo>
                <a:lnTo>
                  <a:pt x="76" y="38"/>
                </a:lnTo>
                <a:lnTo>
                  <a:pt x="77" y="37"/>
                </a:lnTo>
                <a:lnTo>
                  <a:pt x="77" y="37"/>
                </a:lnTo>
                <a:lnTo>
                  <a:pt x="78" y="37"/>
                </a:lnTo>
                <a:lnTo>
                  <a:pt x="80" y="38"/>
                </a:lnTo>
                <a:lnTo>
                  <a:pt x="80" y="38"/>
                </a:lnTo>
                <a:lnTo>
                  <a:pt x="81" y="40"/>
                </a:lnTo>
                <a:lnTo>
                  <a:pt x="81" y="41"/>
                </a:lnTo>
                <a:lnTo>
                  <a:pt x="81" y="41"/>
                </a:lnTo>
                <a:lnTo>
                  <a:pt x="80" y="43"/>
                </a:lnTo>
                <a:lnTo>
                  <a:pt x="78" y="43"/>
                </a:lnTo>
                <a:lnTo>
                  <a:pt x="78" y="43"/>
                </a:lnTo>
                <a:lnTo>
                  <a:pt x="71" y="45"/>
                </a:lnTo>
                <a:lnTo>
                  <a:pt x="71" y="45"/>
                </a:lnTo>
                <a:lnTo>
                  <a:pt x="63" y="51"/>
                </a:lnTo>
                <a:lnTo>
                  <a:pt x="63" y="51"/>
                </a:lnTo>
                <a:lnTo>
                  <a:pt x="51" y="58"/>
                </a:lnTo>
                <a:lnTo>
                  <a:pt x="51" y="58"/>
                </a:lnTo>
                <a:lnTo>
                  <a:pt x="49" y="60"/>
                </a:lnTo>
                <a:lnTo>
                  <a:pt x="49" y="60"/>
                </a:lnTo>
                <a:lnTo>
                  <a:pt x="49" y="61"/>
                </a:lnTo>
                <a:lnTo>
                  <a:pt x="47" y="61"/>
                </a:lnTo>
                <a:lnTo>
                  <a:pt x="47" y="61"/>
                </a:lnTo>
                <a:lnTo>
                  <a:pt x="49" y="65"/>
                </a:lnTo>
                <a:lnTo>
                  <a:pt x="49" y="65"/>
                </a:lnTo>
                <a:lnTo>
                  <a:pt x="51" y="65"/>
                </a:lnTo>
                <a:lnTo>
                  <a:pt x="51" y="65"/>
                </a:lnTo>
                <a:lnTo>
                  <a:pt x="60" y="60"/>
                </a:lnTo>
                <a:lnTo>
                  <a:pt x="60" y="60"/>
                </a:lnTo>
                <a:lnTo>
                  <a:pt x="71" y="53"/>
                </a:lnTo>
                <a:lnTo>
                  <a:pt x="83" y="45"/>
                </a:lnTo>
                <a:lnTo>
                  <a:pt x="83" y="45"/>
                </a:lnTo>
                <a:lnTo>
                  <a:pt x="84" y="44"/>
                </a:lnTo>
                <a:lnTo>
                  <a:pt x="87" y="44"/>
                </a:lnTo>
                <a:lnTo>
                  <a:pt x="87" y="44"/>
                </a:lnTo>
                <a:close/>
                <a:moveTo>
                  <a:pt x="30" y="149"/>
                </a:moveTo>
                <a:lnTo>
                  <a:pt x="30" y="149"/>
                </a:lnTo>
                <a:lnTo>
                  <a:pt x="32" y="151"/>
                </a:lnTo>
                <a:lnTo>
                  <a:pt x="33" y="151"/>
                </a:lnTo>
                <a:lnTo>
                  <a:pt x="33" y="151"/>
                </a:lnTo>
                <a:lnTo>
                  <a:pt x="39" y="148"/>
                </a:lnTo>
                <a:lnTo>
                  <a:pt x="39" y="148"/>
                </a:lnTo>
                <a:lnTo>
                  <a:pt x="59" y="139"/>
                </a:lnTo>
                <a:lnTo>
                  <a:pt x="59" y="139"/>
                </a:lnTo>
                <a:lnTo>
                  <a:pt x="73" y="132"/>
                </a:lnTo>
                <a:lnTo>
                  <a:pt x="73" y="132"/>
                </a:lnTo>
                <a:lnTo>
                  <a:pt x="81" y="128"/>
                </a:lnTo>
                <a:lnTo>
                  <a:pt x="81" y="128"/>
                </a:lnTo>
                <a:lnTo>
                  <a:pt x="84" y="126"/>
                </a:lnTo>
                <a:lnTo>
                  <a:pt x="87" y="129"/>
                </a:lnTo>
                <a:lnTo>
                  <a:pt x="87" y="129"/>
                </a:lnTo>
                <a:lnTo>
                  <a:pt x="87" y="129"/>
                </a:lnTo>
                <a:lnTo>
                  <a:pt x="87" y="129"/>
                </a:lnTo>
                <a:lnTo>
                  <a:pt x="97" y="114"/>
                </a:lnTo>
                <a:lnTo>
                  <a:pt x="97" y="114"/>
                </a:lnTo>
                <a:lnTo>
                  <a:pt x="95" y="114"/>
                </a:lnTo>
                <a:lnTo>
                  <a:pt x="95" y="114"/>
                </a:lnTo>
                <a:lnTo>
                  <a:pt x="90" y="117"/>
                </a:lnTo>
                <a:lnTo>
                  <a:pt x="90" y="117"/>
                </a:lnTo>
                <a:lnTo>
                  <a:pt x="73" y="124"/>
                </a:lnTo>
                <a:lnTo>
                  <a:pt x="73" y="124"/>
                </a:lnTo>
                <a:lnTo>
                  <a:pt x="53" y="132"/>
                </a:lnTo>
                <a:lnTo>
                  <a:pt x="53" y="132"/>
                </a:lnTo>
                <a:lnTo>
                  <a:pt x="46" y="136"/>
                </a:lnTo>
                <a:lnTo>
                  <a:pt x="46" y="136"/>
                </a:lnTo>
                <a:lnTo>
                  <a:pt x="40" y="138"/>
                </a:lnTo>
                <a:lnTo>
                  <a:pt x="40" y="138"/>
                </a:lnTo>
                <a:lnTo>
                  <a:pt x="37" y="139"/>
                </a:lnTo>
                <a:lnTo>
                  <a:pt x="37" y="139"/>
                </a:lnTo>
                <a:lnTo>
                  <a:pt x="30" y="149"/>
                </a:lnTo>
                <a:lnTo>
                  <a:pt x="30" y="149"/>
                </a:lnTo>
                <a:close/>
                <a:moveTo>
                  <a:pt x="104" y="107"/>
                </a:moveTo>
                <a:lnTo>
                  <a:pt x="104" y="107"/>
                </a:lnTo>
                <a:lnTo>
                  <a:pt x="101" y="98"/>
                </a:lnTo>
                <a:lnTo>
                  <a:pt x="101" y="98"/>
                </a:lnTo>
                <a:lnTo>
                  <a:pt x="98" y="99"/>
                </a:lnTo>
                <a:lnTo>
                  <a:pt x="98" y="99"/>
                </a:lnTo>
                <a:lnTo>
                  <a:pt x="77" y="108"/>
                </a:lnTo>
                <a:lnTo>
                  <a:pt x="77" y="108"/>
                </a:lnTo>
                <a:lnTo>
                  <a:pt x="67" y="114"/>
                </a:lnTo>
                <a:lnTo>
                  <a:pt x="56" y="118"/>
                </a:lnTo>
                <a:lnTo>
                  <a:pt x="56" y="118"/>
                </a:lnTo>
                <a:lnTo>
                  <a:pt x="53" y="119"/>
                </a:lnTo>
                <a:lnTo>
                  <a:pt x="53" y="119"/>
                </a:lnTo>
                <a:lnTo>
                  <a:pt x="43" y="132"/>
                </a:lnTo>
                <a:lnTo>
                  <a:pt x="43" y="132"/>
                </a:lnTo>
                <a:lnTo>
                  <a:pt x="41" y="134"/>
                </a:lnTo>
                <a:lnTo>
                  <a:pt x="41" y="134"/>
                </a:lnTo>
                <a:lnTo>
                  <a:pt x="44" y="134"/>
                </a:lnTo>
                <a:lnTo>
                  <a:pt x="44" y="134"/>
                </a:lnTo>
                <a:lnTo>
                  <a:pt x="49" y="132"/>
                </a:lnTo>
                <a:lnTo>
                  <a:pt x="49" y="132"/>
                </a:lnTo>
                <a:lnTo>
                  <a:pt x="76" y="119"/>
                </a:lnTo>
                <a:lnTo>
                  <a:pt x="76" y="119"/>
                </a:lnTo>
                <a:lnTo>
                  <a:pt x="86" y="114"/>
                </a:lnTo>
                <a:lnTo>
                  <a:pt x="86" y="114"/>
                </a:lnTo>
                <a:lnTo>
                  <a:pt x="97" y="108"/>
                </a:lnTo>
                <a:lnTo>
                  <a:pt x="97" y="108"/>
                </a:lnTo>
                <a:lnTo>
                  <a:pt x="100" y="107"/>
                </a:lnTo>
                <a:lnTo>
                  <a:pt x="101" y="108"/>
                </a:lnTo>
                <a:lnTo>
                  <a:pt x="101" y="108"/>
                </a:lnTo>
                <a:lnTo>
                  <a:pt x="103" y="108"/>
                </a:lnTo>
                <a:lnTo>
                  <a:pt x="103" y="108"/>
                </a:lnTo>
                <a:lnTo>
                  <a:pt x="104" y="107"/>
                </a:lnTo>
                <a:lnTo>
                  <a:pt x="104" y="107"/>
                </a:lnTo>
                <a:close/>
                <a:moveTo>
                  <a:pt x="57" y="114"/>
                </a:moveTo>
                <a:lnTo>
                  <a:pt x="57" y="114"/>
                </a:lnTo>
                <a:lnTo>
                  <a:pt x="57" y="114"/>
                </a:lnTo>
                <a:lnTo>
                  <a:pt x="57" y="114"/>
                </a:lnTo>
                <a:lnTo>
                  <a:pt x="78" y="104"/>
                </a:lnTo>
                <a:lnTo>
                  <a:pt x="100" y="92"/>
                </a:lnTo>
                <a:lnTo>
                  <a:pt x="100" y="92"/>
                </a:lnTo>
                <a:lnTo>
                  <a:pt x="97" y="85"/>
                </a:lnTo>
                <a:lnTo>
                  <a:pt x="97" y="85"/>
                </a:lnTo>
                <a:lnTo>
                  <a:pt x="90" y="90"/>
                </a:lnTo>
                <a:lnTo>
                  <a:pt x="90" y="90"/>
                </a:lnTo>
                <a:lnTo>
                  <a:pt x="81" y="92"/>
                </a:lnTo>
                <a:lnTo>
                  <a:pt x="81" y="92"/>
                </a:lnTo>
                <a:lnTo>
                  <a:pt x="73" y="95"/>
                </a:lnTo>
                <a:lnTo>
                  <a:pt x="73" y="95"/>
                </a:lnTo>
                <a:lnTo>
                  <a:pt x="66" y="99"/>
                </a:lnTo>
                <a:lnTo>
                  <a:pt x="66" y="99"/>
                </a:lnTo>
                <a:lnTo>
                  <a:pt x="59" y="102"/>
                </a:lnTo>
                <a:lnTo>
                  <a:pt x="59" y="102"/>
                </a:lnTo>
                <a:lnTo>
                  <a:pt x="59" y="105"/>
                </a:lnTo>
                <a:lnTo>
                  <a:pt x="59" y="105"/>
                </a:lnTo>
                <a:lnTo>
                  <a:pt x="57" y="108"/>
                </a:lnTo>
                <a:lnTo>
                  <a:pt x="57" y="108"/>
                </a:lnTo>
                <a:lnTo>
                  <a:pt x="59" y="109"/>
                </a:lnTo>
                <a:lnTo>
                  <a:pt x="57" y="112"/>
                </a:lnTo>
                <a:lnTo>
                  <a:pt x="57" y="112"/>
                </a:lnTo>
                <a:lnTo>
                  <a:pt x="57" y="114"/>
                </a:lnTo>
                <a:lnTo>
                  <a:pt x="57" y="114"/>
                </a:lnTo>
                <a:close/>
                <a:moveTo>
                  <a:pt x="50" y="68"/>
                </a:moveTo>
                <a:lnTo>
                  <a:pt x="50" y="68"/>
                </a:lnTo>
                <a:lnTo>
                  <a:pt x="51" y="75"/>
                </a:lnTo>
                <a:lnTo>
                  <a:pt x="51" y="75"/>
                </a:lnTo>
                <a:lnTo>
                  <a:pt x="53" y="77"/>
                </a:lnTo>
                <a:lnTo>
                  <a:pt x="53" y="77"/>
                </a:lnTo>
                <a:lnTo>
                  <a:pt x="54" y="77"/>
                </a:lnTo>
                <a:lnTo>
                  <a:pt x="57" y="77"/>
                </a:lnTo>
                <a:lnTo>
                  <a:pt x="57" y="77"/>
                </a:lnTo>
                <a:lnTo>
                  <a:pt x="61" y="75"/>
                </a:lnTo>
                <a:lnTo>
                  <a:pt x="61" y="75"/>
                </a:lnTo>
                <a:lnTo>
                  <a:pt x="78" y="65"/>
                </a:lnTo>
                <a:lnTo>
                  <a:pt x="78" y="65"/>
                </a:lnTo>
                <a:lnTo>
                  <a:pt x="88" y="58"/>
                </a:lnTo>
                <a:lnTo>
                  <a:pt x="88" y="58"/>
                </a:lnTo>
                <a:lnTo>
                  <a:pt x="90" y="58"/>
                </a:lnTo>
                <a:lnTo>
                  <a:pt x="90" y="58"/>
                </a:lnTo>
                <a:lnTo>
                  <a:pt x="87" y="50"/>
                </a:lnTo>
                <a:lnTo>
                  <a:pt x="87" y="50"/>
                </a:lnTo>
                <a:lnTo>
                  <a:pt x="84" y="51"/>
                </a:lnTo>
                <a:lnTo>
                  <a:pt x="84" y="51"/>
                </a:lnTo>
                <a:lnTo>
                  <a:pt x="77" y="54"/>
                </a:lnTo>
                <a:lnTo>
                  <a:pt x="70" y="58"/>
                </a:lnTo>
                <a:lnTo>
                  <a:pt x="70" y="58"/>
                </a:lnTo>
                <a:lnTo>
                  <a:pt x="60" y="64"/>
                </a:lnTo>
                <a:lnTo>
                  <a:pt x="50" y="68"/>
                </a:lnTo>
                <a:lnTo>
                  <a:pt x="50" y="68"/>
                </a:lnTo>
                <a:close/>
                <a:moveTo>
                  <a:pt x="39" y="36"/>
                </a:moveTo>
                <a:lnTo>
                  <a:pt x="39" y="36"/>
                </a:lnTo>
                <a:lnTo>
                  <a:pt x="41" y="41"/>
                </a:lnTo>
                <a:lnTo>
                  <a:pt x="41" y="41"/>
                </a:lnTo>
                <a:lnTo>
                  <a:pt x="43" y="43"/>
                </a:lnTo>
                <a:lnTo>
                  <a:pt x="44" y="43"/>
                </a:lnTo>
                <a:lnTo>
                  <a:pt x="44" y="43"/>
                </a:lnTo>
                <a:lnTo>
                  <a:pt x="46" y="43"/>
                </a:lnTo>
                <a:lnTo>
                  <a:pt x="46" y="43"/>
                </a:lnTo>
                <a:lnTo>
                  <a:pt x="53" y="40"/>
                </a:lnTo>
                <a:lnTo>
                  <a:pt x="53" y="40"/>
                </a:lnTo>
                <a:lnTo>
                  <a:pt x="64" y="33"/>
                </a:lnTo>
                <a:lnTo>
                  <a:pt x="64" y="33"/>
                </a:lnTo>
                <a:lnTo>
                  <a:pt x="70" y="28"/>
                </a:lnTo>
                <a:lnTo>
                  <a:pt x="76" y="24"/>
                </a:lnTo>
                <a:lnTo>
                  <a:pt x="76" y="24"/>
                </a:lnTo>
                <a:lnTo>
                  <a:pt x="78" y="21"/>
                </a:lnTo>
                <a:lnTo>
                  <a:pt x="78" y="21"/>
                </a:lnTo>
                <a:lnTo>
                  <a:pt x="77" y="16"/>
                </a:lnTo>
                <a:lnTo>
                  <a:pt x="77" y="16"/>
                </a:lnTo>
                <a:lnTo>
                  <a:pt x="74" y="17"/>
                </a:lnTo>
                <a:lnTo>
                  <a:pt x="74" y="17"/>
                </a:lnTo>
                <a:lnTo>
                  <a:pt x="64" y="23"/>
                </a:lnTo>
                <a:lnTo>
                  <a:pt x="64" y="23"/>
                </a:lnTo>
                <a:lnTo>
                  <a:pt x="51" y="30"/>
                </a:lnTo>
                <a:lnTo>
                  <a:pt x="51" y="30"/>
                </a:lnTo>
                <a:lnTo>
                  <a:pt x="46" y="33"/>
                </a:lnTo>
                <a:lnTo>
                  <a:pt x="39" y="36"/>
                </a:lnTo>
                <a:lnTo>
                  <a:pt x="39" y="36"/>
                </a:lnTo>
                <a:close/>
                <a:moveTo>
                  <a:pt x="56" y="91"/>
                </a:moveTo>
                <a:lnTo>
                  <a:pt x="56" y="91"/>
                </a:lnTo>
                <a:lnTo>
                  <a:pt x="57" y="95"/>
                </a:lnTo>
                <a:lnTo>
                  <a:pt x="57" y="95"/>
                </a:lnTo>
                <a:lnTo>
                  <a:pt x="57" y="98"/>
                </a:lnTo>
                <a:lnTo>
                  <a:pt x="57" y="98"/>
                </a:lnTo>
                <a:lnTo>
                  <a:pt x="57" y="98"/>
                </a:lnTo>
                <a:lnTo>
                  <a:pt x="57" y="99"/>
                </a:lnTo>
                <a:lnTo>
                  <a:pt x="57" y="99"/>
                </a:lnTo>
                <a:lnTo>
                  <a:pt x="59" y="99"/>
                </a:lnTo>
                <a:lnTo>
                  <a:pt x="59" y="99"/>
                </a:lnTo>
                <a:lnTo>
                  <a:pt x="59" y="98"/>
                </a:lnTo>
                <a:lnTo>
                  <a:pt x="59" y="98"/>
                </a:lnTo>
                <a:lnTo>
                  <a:pt x="74" y="92"/>
                </a:lnTo>
                <a:lnTo>
                  <a:pt x="74" y="92"/>
                </a:lnTo>
                <a:lnTo>
                  <a:pt x="86" y="87"/>
                </a:lnTo>
                <a:lnTo>
                  <a:pt x="86" y="87"/>
                </a:lnTo>
                <a:lnTo>
                  <a:pt x="94" y="81"/>
                </a:lnTo>
                <a:lnTo>
                  <a:pt x="94" y="81"/>
                </a:lnTo>
                <a:lnTo>
                  <a:pt x="95" y="80"/>
                </a:lnTo>
                <a:lnTo>
                  <a:pt x="95" y="80"/>
                </a:lnTo>
                <a:lnTo>
                  <a:pt x="94" y="74"/>
                </a:lnTo>
                <a:lnTo>
                  <a:pt x="94" y="74"/>
                </a:lnTo>
                <a:lnTo>
                  <a:pt x="93" y="74"/>
                </a:lnTo>
                <a:lnTo>
                  <a:pt x="93" y="74"/>
                </a:lnTo>
                <a:lnTo>
                  <a:pt x="80" y="80"/>
                </a:lnTo>
                <a:lnTo>
                  <a:pt x="80" y="80"/>
                </a:lnTo>
                <a:lnTo>
                  <a:pt x="70" y="85"/>
                </a:lnTo>
                <a:lnTo>
                  <a:pt x="70" y="85"/>
                </a:lnTo>
                <a:lnTo>
                  <a:pt x="64" y="88"/>
                </a:lnTo>
                <a:lnTo>
                  <a:pt x="59" y="90"/>
                </a:lnTo>
                <a:lnTo>
                  <a:pt x="59" y="90"/>
                </a:lnTo>
                <a:lnTo>
                  <a:pt x="56" y="91"/>
                </a:lnTo>
                <a:lnTo>
                  <a:pt x="56" y="91"/>
                </a:lnTo>
                <a:close/>
                <a:moveTo>
                  <a:pt x="93" y="68"/>
                </a:moveTo>
                <a:lnTo>
                  <a:pt x="93" y="68"/>
                </a:lnTo>
                <a:lnTo>
                  <a:pt x="91" y="65"/>
                </a:lnTo>
                <a:lnTo>
                  <a:pt x="91" y="65"/>
                </a:lnTo>
                <a:lnTo>
                  <a:pt x="90" y="64"/>
                </a:lnTo>
                <a:lnTo>
                  <a:pt x="90" y="64"/>
                </a:lnTo>
                <a:lnTo>
                  <a:pt x="88" y="64"/>
                </a:lnTo>
                <a:lnTo>
                  <a:pt x="88" y="64"/>
                </a:lnTo>
                <a:lnTo>
                  <a:pt x="80" y="68"/>
                </a:lnTo>
                <a:lnTo>
                  <a:pt x="80" y="68"/>
                </a:lnTo>
                <a:lnTo>
                  <a:pt x="71" y="72"/>
                </a:lnTo>
                <a:lnTo>
                  <a:pt x="71" y="72"/>
                </a:lnTo>
                <a:lnTo>
                  <a:pt x="57" y="80"/>
                </a:lnTo>
                <a:lnTo>
                  <a:pt x="57" y="80"/>
                </a:lnTo>
                <a:lnTo>
                  <a:pt x="54" y="82"/>
                </a:lnTo>
                <a:lnTo>
                  <a:pt x="54" y="82"/>
                </a:lnTo>
                <a:lnTo>
                  <a:pt x="56" y="88"/>
                </a:lnTo>
                <a:lnTo>
                  <a:pt x="56" y="88"/>
                </a:lnTo>
                <a:lnTo>
                  <a:pt x="57" y="87"/>
                </a:lnTo>
                <a:lnTo>
                  <a:pt x="57" y="87"/>
                </a:lnTo>
                <a:lnTo>
                  <a:pt x="61" y="85"/>
                </a:lnTo>
                <a:lnTo>
                  <a:pt x="61" y="85"/>
                </a:lnTo>
                <a:lnTo>
                  <a:pt x="74" y="80"/>
                </a:lnTo>
                <a:lnTo>
                  <a:pt x="74" y="80"/>
                </a:lnTo>
                <a:lnTo>
                  <a:pt x="91" y="68"/>
                </a:lnTo>
                <a:lnTo>
                  <a:pt x="91" y="68"/>
                </a:lnTo>
                <a:lnTo>
                  <a:pt x="93" y="68"/>
                </a:lnTo>
                <a:lnTo>
                  <a:pt x="93" y="68"/>
                </a:lnTo>
                <a:close/>
                <a:moveTo>
                  <a:pt x="64" y="9"/>
                </a:moveTo>
                <a:lnTo>
                  <a:pt x="64" y="9"/>
                </a:lnTo>
                <a:lnTo>
                  <a:pt x="64" y="11"/>
                </a:lnTo>
                <a:lnTo>
                  <a:pt x="61" y="13"/>
                </a:lnTo>
                <a:lnTo>
                  <a:pt x="61" y="13"/>
                </a:lnTo>
                <a:lnTo>
                  <a:pt x="50" y="18"/>
                </a:lnTo>
                <a:lnTo>
                  <a:pt x="50" y="18"/>
                </a:lnTo>
                <a:lnTo>
                  <a:pt x="37" y="27"/>
                </a:lnTo>
                <a:lnTo>
                  <a:pt x="37" y="27"/>
                </a:lnTo>
                <a:lnTo>
                  <a:pt x="36" y="27"/>
                </a:lnTo>
                <a:lnTo>
                  <a:pt x="36" y="27"/>
                </a:lnTo>
                <a:lnTo>
                  <a:pt x="36" y="28"/>
                </a:lnTo>
                <a:lnTo>
                  <a:pt x="36" y="28"/>
                </a:lnTo>
                <a:lnTo>
                  <a:pt x="37" y="30"/>
                </a:lnTo>
                <a:lnTo>
                  <a:pt x="37" y="30"/>
                </a:lnTo>
                <a:lnTo>
                  <a:pt x="39" y="31"/>
                </a:lnTo>
                <a:lnTo>
                  <a:pt x="40" y="31"/>
                </a:lnTo>
                <a:lnTo>
                  <a:pt x="40" y="31"/>
                </a:lnTo>
                <a:lnTo>
                  <a:pt x="41" y="31"/>
                </a:lnTo>
                <a:lnTo>
                  <a:pt x="41" y="31"/>
                </a:lnTo>
                <a:lnTo>
                  <a:pt x="50" y="27"/>
                </a:lnTo>
                <a:lnTo>
                  <a:pt x="50" y="27"/>
                </a:lnTo>
                <a:lnTo>
                  <a:pt x="60" y="21"/>
                </a:lnTo>
                <a:lnTo>
                  <a:pt x="68" y="16"/>
                </a:lnTo>
                <a:lnTo>
                  <a:pt x="68" y="16"/>
                </a:lnTo>
                <a:lnTo>
                  <a:pt x="71" y="11"/>
                </a:lnTo>
                <a:lnTo>
                  <a:pt x="76" y="10"/>
                </a:lnTo>
                <a:lnTo>
                  <a:pt x="76" y="10"/>
                </a:lnTo>
                <a:lnTo>
                  <a:pt x="76" y="9"/>
                </a:lnTo>
                <a:lnTo>
                  <a:pt x="76" y="9"/>
                </a:lnTo>
                <a:lnTo>
                  <a:pt x="64" y="9"/>
                </a:lnTo>
                <a:lnTo>
                  <a:pt x="64" y="9"/>
                </a:lnTo>
                <a:close/>
                <a:moveTo>
                  <a:pt x="36" y="26"/>
                </a:moveTo>
                <a:lnTo>
                  <a:pt x="36" y="26"/>
                </a:lnTo>
                <a:lnTo>
                  <a:pt x="47" y="17"/>
                </a:lnTo>
                <a:lnTo>
                  <a:pt x="59" y="9"/>
                </a:lnTo>
                <a:lnTo>
                  <a:pt x="59" y="9"/>
                </a:lnTo>
                <a:lnTo>
                  <a:pt x="59" y="9"/>
                </a:lnTo>
                <a:lnTo>
                  <a:pt x="59" y="9"/>
                </a:lnTo>
                <a:lnTo>
                  <a:pt x="49" y="9"/>
                </a:lnTo>
                <a:lnTo>
                  <a:pt x="49" y="9"/>
                </a:lnTo>
                <a:lnTo>
                  <a:pt x="49" y="11"/>
                </a:lnTo>
                <a:lnTo>
                  <a:pt x="46" y="13"/>
                </a:lnTo>
                <a:lnTo>
                  <a:pt x="46" y="13"/>
                </a:lnTo>
                <a:lnTo>
                  <a:pt x="41" y="14"/>
                </a:lnTo>
                <a:lnTo>
                  <a:pt x="41" y="14"/>
                </a:lnTo>
                <a:lnTo>
                  <a:pt x="34" y="18"/>
                </a:lnTo>
                <a:lnTo>
                  <a:pt x="34" y="18"/>
                </a:lnTo>
                <a:lnTo>
                  <a:pt x="34" y="20"/>
                </a:lnTo>
                <a:lnTo>
                  <a:pt x="34" y="20"/>
                </a:lnTo>
                <a:lnTo>
                  <a:pt x="36" y="20"/>
                </a:lnTo>
                <a:lnTo>
                  <a:pt x="36" y="20"/>
                </a:lnTo>
                <a:lnTo>
                  <a:pt x="34" y="23"/>
                </a:lnTo>
                <a:lnTo>
                  <a:pt x="34" y="23"/>
                </a:lnTo>
                <a:lnTo>
                  <a:pt x="36" y="26"/>
                </a:lnTo>
                <a:lnTo>
                  <a:pt x="36" y="26"/>
                </a:lnTo>
                <a:close/>
                <a:moveTo>
                  <a:pt x="41" y="10"/>
                </a:moveTo>
                <a:lnTo>
                  <a:pt x="41" y="10"/>
                </a:lnTo>
                <a:lnTo>
                  <a:pt x="41" y="10"/>
                </a:lnTo>
                <a:lnTo>
                  <a:pt x="41" y="10"/>
                </a:lnTo>
                <a:lnTo>
                  <a:pt x="37" y="10"/>
                </a:lnTo>
                <a:lnTo>
                  <a:pt x="37" y="10"/>
                </a:lnTo>
                <a:lnTo>
                  <a:pt x="33" y="10"/>
                </a:lnTo>
                <a:lnTo>
                  <a:pt x="33" y="10"/>
                </a:lnTo>
                <a:lnTo>
                  <a:pt x="32" y="10"/>
                </a:lnTo>
                <a:lnTo>
                  <a:pt x="32" y="9"/>
                </a:lnTo>
                <a:lnTo>
                  <a:pt x="32" y="9"/>
                </a:lnTo>
                <a:lnTo>
                  <a:pt x="33" y="7"/>
                </a:lnTo>
                <a:lnTo>
                  <a:pt x="33" y="7"/>
                </a:lnTo>
                <a:lnTo>
                  <a:pt x="27" y="6"/>
                </a:lnTo>
                <a:lnTo>
                  <a:pt x="27" y="6"/>
                </a:lnTo>
                <a:lnTo>
                  <a:pt x="27" y="6"/>
                </a:lnTo>
                <a:lnTo>
                  <a:pt x="27" y="6"/>
                </a:lnTo>
                <a:lnTo>
                  <a:pt x="29" y="9"/>
                </a:lnTo>
                <a:lnTo>
                  <a:pt x="30" y="11"/>
                </a:lnTo>
                <a:lnTo>
                  <a:pt x="33" y="17"/>
                </a:lnTo>
                <a:lnTo>
                  <a:pt x="33" y="17"/>
                </a:lnTo>
                <a:lnTo>
                  <a:pt x="37" y="13"/>
                </a:lnTo>
                <a:lnTo>
                  <a:pt x="41" y="10"/>
                </a:lnTo>
                <a:lnTo>
                  <a:pt x="41" y="10"/>
                </a:lnTo>
                <a:close/>
                <a:moveTo>
                  <a:pt x="98" y="118"/>
                </a:moveTo>
                <a:lnTo>
                  <a:pt x="98" y="118"/>
                </a:lnTo>
                <a:lnTo>
                  <a:pt x="94" y="125"/>
                </a:lnTo>
                <a:lnTo>
                  <a:pt x="90" y="131"/>
                </a:lnTo>
                <a:lnTo>
                  <a:pt x="90" y="131"/>
                </a:lnTo>
                <a:lnTo>
                  <a:pt x="94" y="125"/>
                </a:lnTo>
                <a:lnTo>
                  <a:pt x="98" y="118"/>
                </a:lnTo>
                <a:lnTo>
                  <a:pt x="98" y="118"/>
                </a:lnTo>
                <a:close/>
                <a:moveTo>
                  <a:pt x="105" y="111"/>
                </a:moveTo>
                <a:lnTo>
                  <a:pt x="105" y="111"/>
                </a:lnTo>
                <a:lnTo>
                  <a:pt x="105" y="111"/>
                </a:lnTo>
                <a:lnTo>
                  <a:pt x="105" y="111"/>
                </a:lnTo>
                <a:lnTo>
                  <a:pt x="107" y="111"/>
                </a:lnTo>
                <a:lnTo>
                  <a:pt x="107" y="111"/>
                </a:lnTo>
                <a:lnTo>
                  <a:pt x="107" y="111"/>
                </a:lnTo>
                <a:lnTo>
                  <a:pt x="107" y="111"/>
                </a:lnTo>
                <a:lnTo>
                  <a:pt x="105" y="111"/>
                </a:lnTo>
                <a:lnTo>
                  <a:pt x="105" y="1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8" name="Freeform 51"/>
          <p:cNvSpPr/>
          <p:nvPr/>
        </p:nvSpPr>
        <p:spPr bwMode="auto">
          <a:xfrm>
            <a:off x="4014957" y="5444217"/>
            <a:ext cx="87973" cy="28769"/>
          </a:xfrm>
          <a:custGeom>
            <a:avLst/>
            <a:gdLst>
              <a:gd name="T0" fmla="*/ 1 w 50"/>
              <a:gd name="T1" fmla="*/ 13 h 17"/>
              <a:gd name="T2" fmla="*/ 1 w 50"/>
              <a:gd name="T3" fmla="*/ 13 h 17"/>
              <a:gd name="T4" fmla="*/ 3 w 50"/>
              <a:gd name="T5" fmla="*/ 12 h 17"/>
              <a:gd name="T6" fmla="*/ 4 w 50"/>
              <a:gd name="T7" fmla="*/ 13 h 17"/>
              <a:gd name="T8" fmla="*/ 4 w 50"/>
              <a:gd name="T9" fmla="*/ 13 h 17"/>
              <a:gd name="T10" fmla="*/ 4 w 50"/>
              <a:gd name="T11" fmla="*/ 13 h 17"/>
              <a:gd name="T12" fmla="*/ 4 w 50"/>
              <a:gd name="T13" fmla="*/ 13 h 17"/>
              <a:gd name="T14" fmla="*/ 5 w 50"/>
              <a:gd name="T15" fmla="*/ 14 h 17"/>
              <a:gd name="T16" fmla="*/ 7 w 50"/>
              <a:gd name="T17" fmla="*/ 14 h 17"/>
              <a:gd name="T18" fmla="*/ 7 w 50"/>
              <a:gd name="T19" fmla="*/ 14 h 17"/>
              <a:gd name="T20" fmla="*/ 13 w 50"/>
              <a:gd name="T21" fmla="*/ 14 h 17"/>
              <a:gd name="T22" fmla="*/ 13 w 50"/>
              <a:gd name="T23" fmla="*/ 14 h 17"/>
              <a:gd name="T24" fmla="*/ 23 w 50"/>
              <a:gd name="T25" fmla="*/ 12 h 17"/>
              <a:gd name="T26" fmla="*/ 31 w 50"/>
              <a:gd name="T27" fmla="*/ 7 h 17"/>
              <a:gd name="T28" fmla="*/ 31 w 50"/>
              <a:gd name="T29" fmla="*/ 7 h 17"/>
              <a:gd name="T30" fmla="*/ 44 w 50"/>
              <a:gd name="T31" fmla="*/ 0 h 17"/>
              <a:gd name="T32" fmla="*/ 44 w 50"/>
              <a:gd name="T33" fmla="*/ 0 h 17"/>
              <a:gd name="T34" fmla="*/ 45 w 50"/>
              <a:gd name="T35" fmla="*/ 0 h 17"/>
              <a:gd name="T36" fmla="*/ 45 w 50"/>
              <a:gd name="T37" fmla="*/ 0 h 17"/>
              <a:gd name="T38" fmla="*/ 48 w 50"/>
              <a:gd name="T39" fmla="*/ 0 h 17"/>
              <a:gd name="T40" fmla="*/ 50 w 50"/>
              <a:gd name="T41" fmla="*/ 2 h 17"/>
              <a:gd name="T42" fmla="*/ 50 w 50"/>
              <a:gd name="T43" fmla="*/ 2 h 17"/>
              <a:gd name="T44" fmla="*/ 50 w 50"/>
              <a:gd name="T45" fmla="*/ 3 h 17"/>
              <a:gd name="T46" fmla="*/ 48 w 50"/>
              <a:gd name="T47" fmla="*/ 6 h 17"/>
              <a:gd name="T48" fmla="*/ 48 w 50"/>
              <a:gd name="T49" fmla="*/ 6 h 17"/>
              <a:gd name="T50" fmla="*/ 47 w 50"/>
              <a:gd name="T51" fmla="*/ 6 h 17"/>
              <a:gd name="T52" fmla="*/ 47 w 50"/>
              <a:gd name="T53" fmla="*/ 6 h 17"/>
              <a:gd name="T54" fmla="*/ 31 w 50"/>
              <a:gd name="T55" fmla="*/ 12 h 17"/>
              <a:gd name="T56" fmla="*/ 31 w 50"/>
              <a:gd name="T57" fmla="*/ 12 h 17"/>
              <a:gd name="T58" fmla="*/ 18 w 50"/>
              <a:gd name="T59" fmla="*/ 16 h 17"/>
              <a:gd name="T60" fmla="*/ 18 w 50"/>
              <a:gd name="T61" fmla="*/ 16 h 17"/>
              <a:gd name="T62" fmla="*/ 10 w 50"/>
              <a:gd name="T63" fmla="*/ 17 h 17"/>
              <a:gd name="T64" fmla="*/ 10 w 50"/>
              <a:gd name="T65" fmla="*/ 17 h 17"/>
              <a:gd name="T66" fmla="*/ 1 w 50"/>
              <a:gd name="T67" fmla="*/ 17 h 17"/>
              <a:gd name="T68" fmla="*/ 1 w 50"/>
              <a:gd name="T69" fmla="*/ 17 h 17"/>
              <a:gd name="T70" fmla="*/ 1 w 50"/>
              <a:gd name="T71" fmla="*/ 17 h 17"/>
              <a:gd name="T72" fmla="*/ 1 w 50"/>
              <a:gd name="T73" fmla="*/ 17 h 17"/>
              <a:gd name="T74" fmla="*/ 0 w 50"/>
              <a:gd name="T75" fmla="*/ 16 h 17"/>
              <a:gd name="T76" fmla="*/ 0 w 50"/>
              <a:gd name="T77" fmla="*/ 13 h 17"/>
              <a:gd name="T78" fmla="*/ 0 w 50"/>
              <a:gd name="T79" fmla="*/ 13 h 17"/>
              <a:gd name="T80" fmla="*/ 1 w 50"/>
              <a:gd name="T81" fmla="*/ 13 h 17"/>
              <a:gd name="T82" fmla="*/ 1 w 50"/>
              <a:gd name="T83" fmla="*/ 1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0" h="17">
                <a:moveTo>
                  <a:pt x="1" y="13"/>
                </a:moveTo>
                <a:lnTo>
                  <a:pt x="1" y="13"/>
                </a:lnTo>
                <a:lnTo>
                  <a:pt x="3" y="12"/>
                </a:lnTo>
                <a:lnTo>
                  <a:pt x="4" y="13"/>
                </a:lnTo>
                <a:lnTo>
                  <a:pt x="4" y="13"/>
                </a:lnTo>
                <a:lnTo>
                  <a:pt x="4" y="13"/>
                </a:lnTo>
                <a:lnTo>
                  <a:pt x="4" y="13"/>
                </a:lnTo>
                <a:lnTo>
                  <a:pt x="5" y="14"/>
                </a:lnTo>
                <a:lnTo>
                  <a:pt x="7" y="14"/>
                </a:lnTo>
                <a:lnTo>
                  <a:pt x="7" y="14"/>
                </a:lnTo>
                <a:lnTo>
                  <a:pt x="13" y="14"/>
                </a:lnTo>
                <a:lnTo>
                  <a:pt x="13" y="14"/>
                </a:lnTo>
                <a:lnTo>
                  <a:pt x="23" y="12"/>
                </a:lnTo>
                <a:lnTo>
                  <a:pt x="31" y="7"/>
                </a:lnTo>
                <a:lnTo>
                  <a:pt x="31" y="7"/>
                </a:lnTo>
                <a:lnTo>
                  <a:pt x="44" y="0"/>
                </a:lnTo>
                <a:lnTo>
                  <a:pt x="44" y="0"/>
                </a:lnTo>
                <a:lnTo>
                  <a:pt x="45" y="0"/>
                </a:lnTo>
                <a:lnTo>
                  <a:pt x="45" y="0"/>
                </a:lnTo>
                <a:lnTo>
                  <a:pt x="48" y="0"/>
                </a:lnTo>
                <a:lnTo>
                  <a:pt x="50" y="2"/>
                </a:lnTo>
                <a:lnTo>
                  <a:pt x="50" y="2"/>
                </a:lnTo>
                <a:lnTo>
                  <a:pt x="50" y="3"/>
                </a:lnTo>
                <a:lnTo>
                  <a:pt x="48" y="6"/>
                </a:lnTo>
                <a:lnTo>
                  <a:pt x="48" y="6"/>
                </a:lnTo>
                <a:lnTo>
                  <a:pt x="47" y="6"/>
                </a:lnTo>
                <a:lnTo>
                  <a:pt x="47" y="6"/>
                </a:lnTo>
                <a:lnTo>
                  <a:pt x="31" y="12"/>
                </a:lnTo>
                <a:lnTo>
                  <a:pt x="31" y="12"/>
                </a:lnTo>
                <a:lnTo>
                  <a:pt x="18" y="16"/>
                </a:lnTo>
                <a:lnTo>
                  <a:pt x="18" y="16"/>
                </a:lnTo>
                <a:lnTo>
                  <a:pt x="10" y="17"/>
                </a:lnTo>
                <a:lnTo>
                  <a:pt x="10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0" y="16"/>
                </a:lnTo>
                <a:lnTo>
                  <a:pt x="0" y="13"/>
                </a:lnTo>
                <a:lnTo>
                  <a:pt x="0" y="13"/>
                </a:lnTo>
                <a:lnTo>
                  <a:pt x="1" y="13"/>
                </a:lnTo>
                <a:lnTo>
                  <a:pt x="1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9" name="Freeform 52"/>
          <p:cNvSpPr>
            <a:spLocks noEditPoints="1"/>
          </p:cNvSpPr>
          <p:nvPr/>
        </p:nvSpPr>
        <p:spPr bwMode="auto">
          <a:xfrm>
            <a:off x="3346366" y="3660590"/>
            <a:ext cx="285031" cy="401063"/>
          </a:xfrm>
          <a:custGeom>
            <a:avLst/>
            <a:gdLst>
              <a:gd name="T0" fmla="*/ 130 w 162"/>
              <a:gd name="T1" fmla="*/ 222 h 237"/>
              <a:gd name="T2" fmla="*/ 20 w 162"/>
              <a:gd name="T3" fmla="*/ 204 h 237"/>
              <a:gd name="T4" fmla="*/ 53 w 162"/>
              <a:gd name="T5" fmla="*/ 183 h 237"/>
              <a:gd name="T6" fmla="*/ 121 w 162"/>
              <a:gd name="T7" fmla="*/ 179 h 237"/>
              <a:gd name="T8" fmla="*/ 79 w 162"/>
              <a:gd name="T9" fmla="*/ 156 h 237"/>
              <a:gd name="T10" fmla="*/ 74 w 162"/>
              <a:gd name="T11" fmla="*/ 118 h 237"/>
              <a:gd name="T12" fmla="*/ 49 w 162"/>
              <a:gd name="T13" fmla="*/ 42 h 237"/>
              <a:gd name="T14" fmla="*/ 0 w 162"/>
              <a:gd name="T15" fmla="*/ 50 h 237"/>
              <a:gd name="T16" fmla="*/ 135 w 162"/>
              <a:gd name="T17" fmla="*/ 15 h 237"/>
              <a:gd name="T18" fmla="*/ 60 w 162"/>
              <a:gd name="T19" fmla="*/ 202 h 237"/>
              <a:gd name="T20" fmla="*/ 49 w 162"/>
              <a:gd name="T21" fmla="*/ 212 h 237"/>
              <a:gd name="T22" fmla="*/ 114 w 162"/>
              <a:gd name="T23" fmla="*/ 65 h 237"/>
              <a:gd name="T24" fmla="*/ 140 w 162"/>
              <a:gd name="T25" fmla="*/ 25 h 237"/>
              <a:gd name="T26" fmla="*/ 60 w 162"/>
              <a:gd name="T27" fmla="*/ 193 h 237"/>
              <a:gd name="T28" fmla="*/ 29 w 162"/>
              <a:gd name="T29" fmla="*/ 229 h 237"/>
              <a:gd name="T30" fmla="*/ 87 w 162"/>
              <a:gd name="T31" fmla="*/ 123 h 237"/>
              <a:gd name="T32" fmla="*/ 34 w 162"/>
              <a:gd name="T33" fmla="*/ 202 h 237"/>
              <a:gd name="T34" fmla="*/ 134 w 162"/>
              <a:gd name="T35" fmla="*/ 57 h 237"/>
              <a:gd name="T36" fmla="*/ 91 w 162"/>
              <a:gd name="T37" fmla="*/ 126 h 237"/>
              <a:gd name="T38" fmla="*/ 61 w 162"/>
              <a:gd name="T39" fmla="*/ 222 h 237"/>
              <a:gd name="T40" fmla="*/ 84 w 162"/>
              <a:gd name="T41" fmla="*/ 223 h 237"/>
              <a:gd name="T42" fmla="*/ 73 w 162"/>
              <a:gd name="T43" fmla="*/ 226 h 237"/>
              <a:gd name="T44" fmla="*/ 125 w 162"/>
              <a:gd name="T45" fmla="*/ 125 h 237"/>
              <a:gd name="T46" fmla="*/ 140 w 162"/>
              <a:gd name="T47" fmla="*/ 77 h 237"/>
              <a:gd name="T48" fmla="*/ 135 w 162"/>
              <a:gd name="T49" fmla="*/ 68 h 237"/>
              <a:gd name="T50" fmla="*/ 110 w 162"/>
              <a:gd name="T51" fmla="*/ 204 h 237"/>
              <a:gd name="T52" fmla="*/ 94 w 162"/>
              <a:gd name="T53" fmla="*/ 27 h 237"/>
              <a:gd name="T54" fmla="*/ 123 w 162"/>
              <a:gd name="T55" fmla="*/ 18 h 237"/>
              <a:gd name="T56" fmla="*/ 12 w 162"/>
              <a:gd name="T57" fmla="*/ 54 h 237"/>
              <a:gd name="T58" fmla="*/ 150 w 162"/>
              <a:gd name="T59" fmla="*/ 168 h 237"/>
              <a:gd name="T60" fmla="*/ 108 w 162"/>
              <a:gd name="T61" fmla="*/ 81 h 237"/>
              <a:gd name="T62" fmla="*/ 30 w 162"/>
              <a:gd name="T63" fmla="*/ 50 h 237"/>
              <a:gd name="T64" fmla="*/ 140 w 162"/>
              <a:gd name="T65" fmla="*/ 189 h 237"/>
              <a:gd name="T66" fmla="*/ 127 w 162"/>
              <a:gd name="T67" fmla="*/ 87 h 237"/>
              <a:gd name="T68" fmla="*/ 34 w 162"/>
              <a:gd name="T69" fmla="*/ 220 h 237"/>
              <a:gd name="T70" fmla="*/ 145 w 162"/>
              <a:gd name="T71" fmla="*/ 159 h 237"/>
              <a:gd name="T72" fmla="*/ 103 w 162"/>
              <a:gd name="T73" fmla="*/ 135 h 237"/>
              <a:gd name="T74" fmla="*/ 131 w 162"/>
              <a:gd name="T75" fmla="*/ 96 h 237"/>
              <a:gd name="T76" fmla="*/ 100 w 162"/>
              <a:gd name="T77" fmla="*/ 8 h 237"/>
              <a:gd name="T78" fmla="*/ 88 w 162"/>
              <a:gd name="T79" fmla="*/ 17 h 237"/>
              <a:gd name="T80" fmla="*/ 27 w 162"/>
              <a:gd name="T81" fmla="*/ 55 h 237"/>
              <a:gd name="T82" fmla="*/ 124 w 162"/>
              <a:gd name="T83" fmla="*/ 69 h 237"/>
              <a:gd name="T84" fmla="*/ 150 w 162"/>
              <a:gd name="T85" fmla="*/ 156 h 237"/>
              <a:gd name="T86" fmla="*/ 148 w 162"/>
              <a:gd name="T87" fmla="*/ 148 h 237"/>
              <a:gd name="T88" fmla="*/ 111 w 162"/>
              <a:gd name="T89" fmla="*/ 98 h 237"/>
              <a:gd name="T90" fmla="*/ 110 w 162"/>
              <a:gd name="T91" fmla="*/ 104 h 237"/>
              <a:gd name="T92" fmla="*/ 69 w 162"/>
              <a:gd name="T93" fmla="*/ 213 h 237"/>
              <a:gd name="T94" fmla="*/ 22 w 162"/>
              <a:gd name="T95" fmla="*/ 209 h 237"/>
              <a:gd name="T96" fmla="*/ 91 w 162"/>
              <a:gd name="T97" fmla="*/ 207 h 237"/>
              <a:gd name="T98" fmla="*/ 101 w 162"/>
              <a:gd name="T99" fmla="*/ 104 h 237"/>
              <a:gd name="T100" fmla="*/ 42 w 162"/>
              <a:gd name="T101" fmla="*/ 34 h 237"/>
              <a:gd name="T102" fmla="*/ 40 w 162"/>
              <a:gd name="T103" fmla="*/ 17 h 237"/>
              <a:gd name="T104" fmla="*/ 47 w 162"/>
              <a:gd name="T105" fmla="*/ 31 h 237"/>
              <a:gd name="T106" fmla="*/ 124 w 162"/>
              <a:gd name="T107" fmla="*/ 79 h 237"/>
              <a:gd name="T108" fmla="*/ 137 w 162"/>
              <a:gd name="T109" fmla="*/ 160 h 237"/>
              <a:gd name="T110" fmla="*/ 20 w 162"/>
              <a:gd name="T111" fmla="*/ 42 h 237"/>
              <a:gd name="T112" fmla="*/ 5 w 162"/>
              <a:gd name="T113" fmla="*/ 48 h 237"/>
              <a:gd name="T114" fmla="*/ 47 w 162"/>
              <a:gd name="T115" fmla="*/ 21 h 237"/>
              <a:gd name="T116" fmla="*/ 32 w 162"/>
              <a:gd name="T117" fmla="*/ 52 h 237"/>
              <a:gd name="T118" fmla="*/ 111 w 162"/>
              <a:gd name="T119" fmla="*/ 8 h 237"/>
              <a:gd name="T120" fmla="*/ 37 w 162"/>
              <a:gd name="T121" fmla="*/ 55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62" h="237">
                <a:moveTo>
                  <a:pt x="114" y="121"/>
                </a:moveTo>
                <a:lnTo>
                  <a:pt x="114" y="121"/>
                </a:lnTo>
                <a:lnTo>
                  <a:pt x="121" y="121"/>
                </a:lnTo>
                <a:lnTo>
                  <a:pt x="121" y="121"/>
                </a:lnTo>
                <a:lnTo>
                  <a:pt x="131" y="122"/>
                </a:lnTo>
                <a:lnTo>
                  <a:pt x="131" y="122"/>
                </a:lnTo>
                <a:lnTo>
                  <a:pt x="137" y="125"/>
                </a:lnTo>
                <a:lnTo>
                  <a:pt x="144" y="129"/>
                </a:lnTo>
                <a:lnTo>
                  <a:pt x="148" y="133"/>
                </a:lnTo>
                <a:lnTo>
                  <a:pt x="154" y="139"/>
                </a:lnTo>
                <a:lnTo>
                  <a:pt x="154" y="139"/>
                </a:lnTo>
                <a:lnTo>
                  <a:pt x="157" y="146"/>
                </a:lnTo>
                <a:lnTo>
                  <a:pt x="160" y="152"/>
                </a:lnTo>
                <a:lnTo>
                  <a:pt x="161" y="159"/>
                </a:lnTo>
                <a:lnTo>
                  <a:pt x="162" y="166"/>
                </a:lnTo>
                <a:lnTo>
                  <a:pt x="162" y="166"/>
                </a:lnTo>
                <a:lnTo>
                  <a:pt x="162" y="176"/>
                </a:lnTo>
                <a:lnTo>
                  <a:pt x="158" y="186"/>
                </a:lnTo>
                <a:lnTo>
                  <a:pt x="158" y="186"/>
                </a:lnTo>
                <a:lnTo>
                  <a:pt x="158" y="187"/>
                </a:lnTo>
                <a:lnTo>
                  <a:pt x="158" y="187"/>
                </a:lnTo>
                <a:lnTo>
                  <a:pt x="155" y="195"/>
                </a:lnTo>
                <a:lnTo>
                  <a:pt x="151" y="203"/>
                </a:lnTo>
                <a:lnTo>
                  <a:pt x="151" y="203"/>
                </a:lnTo>
                <a:lnTo>
                  <a:pt x="145" y="210"/>
                </a:lnTo>
                <a:lnTo>
                  <a:pt x="145" y="210"/>
                </a:lnTo>
                <a:lnTo>
                  <a:pt x="138" y="216"/>
                </a:lnTo>
                <a:lnTo>
                  <a:pt x="130" y="222"/>
                </a:lnTo>
                <a:lnTo>
                  <a:pt x="130" y="222"/>
                </a:lnTo>
                <a:lnTo>
                  <a:pt x="114" y="229"/>
                </a:lnTo>
                <a:lnTo>
                  <a:pt x="114" y="229"/>
                </a:lnTo>
                <a:lnTo>
                  <a:pt x="104" y="233"/>
                </a:lnTo>
                <a:lnTo>
                  <a:pt x="104" y="233"/>
                </a:lnTo>
                <a:lnTo>
                  <a:pt x="96" y="236"/>
                </a:lnTo>
                <a:lnTo>
                  <a:pt x="87" y="236"/>
                </a:lnTo>
                <a:lnTo>
                  <a:pt x="87" y="236"/>
                </a:lnTo>
                <a:lnTo>
                  <a:pt x="60" y="237"/>
                </a:lnTo>
                <a:lnTo>
                  <a:pt x="60" y="237"/>
                </a:lnTo>
                <a:lnTo>
                  <a:pt x="46" y="237"/>
                </a:lnTo>
                <a:lnTo>
                  <a:pt x="32" y="233"/>
                </a:lnTo>
                <a:lnTo>
                  <a:pt x="32" y="233"/>
                </a:lnTo>
                <a:lnTo>
                  <a:pt x="26" y="230"/>
                </a:lnTo>
                <a:lnTo>
                  <a:pt x="19" y="226"/>
                </a:lnTo>
                <a:lnTo>
                  <a:pt x="19" y="226"/>
                </a:lnTo>
                <a:lnTo>
                  <a:pt x="19" y="224"/>
                </a:lnTo>
                <a:lnTo>
                  <a:pt x="19" y="224"/>
                </a:lnTo>
                <a:lnTo>
                  <a:pt x="17" y="222"/>
                </a:lnTo>
                <a:lnTo>
                  <a:pt x="16" y="220"/>
                </a:lnTo>
                <a:lnTo>
                  <a:pt x="16" y="217"/>
                </a:lnTo>
                <a:lnTo>
                  <a:pt x="17" y="214"/>
                </a:lnTo>
                <a:lnTo>
                  <a:pt x="17" y="214"/>
                </a:lnTo>
                <a:lnTo>
                  <a:pt x="19" y="213"/>
                </a:lnTo>
                <a:lnTo>
                  <a:pt x="19" y="213"/>
                </a:lnTo>
                <a:lnTo>
                  <a:pt x="19" y="209"/>
                </a:lnTo>
                <a:lnTo>
                  <a:pt x="20" y="204"/>
                </a:lnTo>
                <a:lnTo>
                  <a:pt x="20" y="204"/>
                </a:lnTo>
                <a:lnTo>
                  <a:pt x="26" y="196"/>
                </a:lnTo>
                <a:lnTo>
                  <a:pt x="26" y="196"/>
                </a:lnTo>
                <a:lnTo>
                  <a:pt x="36" y="185"/>
                </a:lnTo>
                <a:lnTo>
                  <a:pt x="36" y="185"/>
                </a:lnTo>
                <a:lnTo>
                  <a:pt x="39" y="182"/>
                </a:lnTo>
                <a:lnTo>
                  <a:pt x="39" y="182"/>
                </a:lnTo>
                <a:lnTo>
                  <a:pt x="42" y="176"/>
                </a:lnTo>
                <a:lnTo>
                  <a:pt x="42" y="176"/>
                </a:lnTo>
                <a:lnTo>
                  <a:pt x="42" y="175"/>
                </a:lnTo>
                <a:lnTo>
                  <a:pt x="42" y="175"/>
                </a:lnTo>
                <a:lnTo>
                  <a:pt x="44" y="173"/>
                </a:lnTo>
                <a:lnTo>
                  <a:pt x="47" y="175"/>
                </a:lnTo>
                <a:lnTo>
                  <a:pt x="47" y="175"/>
                </a:lnTo>
                <a:lnTo>
                  <a:pt x="50" y="173"/>
                </a:lnTo>
                <a:lnTo>
                  <a:pt x="50" y="173"/>
                </a:lnTo>
                <a:lnTo>
                  <a:pt x="52" y="172"/>
                </a:lnTo>
                <a:lnTo>
                  <a:pt x="53" y="173"/>
                </a:lnTo>
                <a:lnTo>
                  <a:pt x="53" y="173"/>
                </a:lnTo>
                <a:lnTo>
                  <a:pt x="53" y="176"/>
                </a:lnTo>
                <a:lnTo>
                  <a:pt x="53" y="176"/>
                </a:lnTo>
                <a:lnTo>
                  <a:pt x="52" y="177"/>
                </a:lnTo>
                <a:lnTo>
                  <a:pt x="52" y="177"/>
                </a:lnTo>
                <a:lnTo>
                  <a:pt x="53" y="180"/>
                </a:lnTo>
                <a:lnTo>
                  <a:pt x="53" y="180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3" y="183"/>
                </a:lnTo>
                <a:lnTo>
                  <a:pt x="54" y="182"/>
                </a:lnTo>
                <a:lnTo>
                  <a:pt x="54" y="182"/>
                </a:lnTo>
                <a:lnTo>
                  <a:pt x="54" y="175"/>
                </a:lnTo>
                <a:lnTo>
                  <a:pt x="54" y="175"/>
                </a:lnTo>
                <a:lnTo>
                  <a:pt x="54" y="173"/>
                </a:lnTo>
                <a:lnTo>
                  <a:pt x="54" y="173"/>
                </a:lnTo>
                <a:lnTo>
                  <a:pt x="56" y="172"/>
                </a:lnTo>
                <a:lnTo>
                  <a:pt x="56" y="172"/>
                </a:lnTo>
                <a:lnTo>
                  <a:pt x="59" y="173"/>
                </a:lnTo>
                <a:lnTo>
                  <a:pt x="59" y="173"/>
                </a:lnTo>
                <a:lnTo>
                  <a:pt x="59" y="176"/>
                </a:lnTo>
                <a:lnTo>
                  <a:pt x="59" y="176"/>
                </a:lnTo>
                <a:lnTo>
                  <a:pt x="63" y="183"/>
                </a:lnTo>
                <a:lnTo>
                  <a:pt x="67" y="190"/>
                </a:lnTo>
                <a:lnTo>
                  <a:pt x="74" y="195"/>
                </a:lnTo>
                <a:lnTo>
                  <a:pt x="81" y="197"/>
                </a:lnTo>
                <a:lnTo>
                  <a:pt x="81" y="197"/>
                </a:lnTo>
                <a:lnTo>
                  <a:pt x="86" y="199"/>
                </a:lnTo>
                <a:lnTo>
                  <a:pt x="91" y="197"/>
                </a:lnTo>
                <a:lnTo>
                  <a:pt x="91" y="197"/>
                </a:lnTo>
                <a:lnTo>
                  <a:pt x="100" y="196"/>
                </a:lnTo>
                <a:lnTo>
                  <a:pt x="108" y="193"/>
                </a:lnTo>
                <a:lnTo>
                  <a:pt x="108" y="193"/>
                </a:lnTo>
                <a:lnTo>
                  <a:pt x="113" y="192"/>
                </a:lnTo>
                <a:lnTo>
                  <a:pt x="113" y="192"/>
                </a:lnTo>
                <a:lnTo>
                  <a:pt x="115" y="187"/>
                </a:lnTo>
                <a:lnTo>
                  <a:pt x="115" y="187"/>
                </a:lnTo>
                <a:lnTo>
                  <a:pt x="121" y="179"/>
                </a:lnTo>
                <a:lnTo>
                  <a:pt x="124" y="170"/>
                </a:lnTo>
                <a:lnTo>
                  <a:pt x="124" y="170"/>
                </a:lnTo>
                <a:lnTo>
                  <a:pt x="123" y="166"/>
                </a:lnTo>
                <a:lnTo>
                  <a:pt x="123" y="163"/>
                </a:lnTo>
                <a:lnTo>
                  <a:pt x="123" y="163"/>
                </a:lnTo>
                <a:lnTo>
                  <a:pt x="120" y="158"/>
                </a:lnTo>
                <a:lnTo>
                  <a:pt x="117" y="153"/>
                </a:lnTo>
                <a:lnTo>
                  <a:pt x="113" y="150"/>
                </a:lnTo>
                <a:lnTo>
                  <a:pt x="108" y="148"/>
                </a:lnTo>
                <a:lnTo>
                  <a:pt x="108" y="148"/>
                </a:lnTo>
                <a:lnTo>
                  <a:pt x="107" y="146"/>
                </a:lnTo>
                <a:lnTo>
                  <a:pt x="107" y="146"/>
                </a:lnTo>
                <a:lnTo>
                  <a:pt x="97" y="146"/>
                </a:lnTo>
                <a:lnTo>
                  <a:pt x="87" y="145"/>
                </a:lnTo>
                <a:lnTo>
                  <a:pt x="87" y="145"/>
                </a:lnTo>
                <a:lnTo>
                  <a:pt x="83" y="146"/>
                </a:lnTo>
                <a:lnTo>
                  <a:pt x="83" y="146"/>
                </a:lnTo>
                <a:lnTo>
                  <a:pt x="83" y="148"/>
                </a:lnTo>
                <a:lnTo>
                  <a:pt x="83" y="148"/>
                </a:lnTo>
                <a:lnTo>
                  <a:pt x="80" y="150"/>
                </a:lnTo>
                <a:lnTo>
                  <a:pt x="80" y="150"/>
                </a:lnTo>
                <a:lnTo>
                  <a:pt x="79" y="150"/>
                </a:lnTo>
                <a:lnTo>
                  <a:pt x="79" y="150"/>
                </a:lnTo>
                <a:lnTo>
                  <a:pt x="80" y="153"/>
                </a:lnTo>
                <a:lnTo>
                  <a:pt x="80" y="153"/>
                </a:lnTo>
                <a:lnTo>
                  <a:pt x="80" y="155"/>
                </a:lnTo>
                <a:lnTo>
                  <a:pt x="79" y="156"/>
                </a:lnTo>
                <a:lnTo>
                  <a:pt x="79" y="156"/>
                </a:lnTo>
                <a:lnTo>
                  <a:pt x="79" y="156"/>
                </a:lnTo>
                <a:lnTo>
                  <a:pt x="77" y="155"/>
                </a:lnTo>
                <a:lnTo>
                  <a:pt x="77" y="155"/>
                </a:lnTo>
                <a:lnTo>
                  <a:pt x="76" y="155"/>
                </a:lnTo>
                <a:lnTo>
                  <a:pt x="76" y="155"/>
                </a:lnTo>
                <a:lnTo>
                  <a:pt x="71" y="145"/>
                </a:lnTo>
                <a:lnTo>
                  <a:pt x="66" y="138"/>
                </a:lnTo>
                <a:lnTo>
                  <a:pt x="66" y="138"/>
                </a:lnTo>
                <a:lnTo>
                  <a:pt x="63" y="132"/>
                </a:lnTo>
                <a:lnTo>
                  <a:pt x="63" y="132"/>
                </a:lnTo>
                <a:lnTo>
                  <a:pt x="61" y="131"/>
                </a:lnTo>
                <a:lnTo>
                  <a:pt x="63" y="128"/>
                </a:lnTo>
                <a:lnTo>
                  <a:pt x="63" y="128"/>
                </a:lnTo>
                <a:lnTo>
                  <a:pt x="61" y="128"/>
                </a:lnTo>
                <a:lnTo>
                  <a:pt x="61" y="128"/>
                </a:lnTo>
                <a:lnTo>
                  <a:pt x="61" y="125"/>
                </a:lnTo>
                <a:lnTo>
                  <a:pt x="63" y="123"/>
                </a:lnTo>
                <a:lnTo>
                  <a:pt x="63" y="123"/>
                </a:lnTo>
                <a:lnTo>
                  <a:pt x="66" y="122"/>
                </a:lnTo>
                <a:lnTo>
                  <a:pt x="69" y="122"/>
                </a:lnTo>
                <a:lnTo>
                  <a:pt x="69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19"/>
                </a:lnTo>
                <a:lnTo>
                  <a:pt x="73" y="118"/>
                </a:lnTo>
                <a:lnTo>
                  <a:pt x="73" y="118"/>
                </a:lnTo>
                <a:lnTo>
                  <a:pt x="74" y="118"/>
                </a:lnTo>
                <a:lnTo>
                  <a:pt x="74" y="118"/>
                </a:lnTo>
                <a:lnTo>
                  <a:pt x="80" y="114"/>
                </a:lnTo>
                <a:lnTo>
                  <a:pt x="80" y="114"/>
                </a:lnTo>
                <a:lnTo>
                  <a:pt x="91" y="102"/>
                </a:lnTo>
                <a:lnTo>
                  <a:pt x="91" y="102"/>
                </a:lnTo>
                <a:lnTo>
                  <a:pt x="93" y="101"/>
                </a:lnTo>
                <a:lnTo>
                  <a:pt x="93" y="101"/>
                </a:lnTo>
                <a:lnTo>
                  <a:pt x="98" y="91"/>
                </a:lnTo>
                <a:lnTo>
                  <a:pt x="103" y="81"/>
                </a:lnTo>
                <a:lnTo>
                  <a:pt x="103" y="81"/>
                </a:lnTo>
                <a:lnTo>
                  <a:pt x="104" y="72"/>
                </a:lnTo>
                <a:lnTo>
                  <a:pt x="106" y="65"/>
                </a:lnTo>
                <a:lnTo>
                  <a:pt x="106" y="65"/>
                </a:lnTo>
                <a:lnTo>
                  <a:pt x="104" y="58"/>
                </a:lnTo>
                <a:lnTo>
                  <a:pt x="100" y="51"/>
                </a:lnTo>
                <a:lnTo>
                  <a:pt x="100" y="51"/>
                </a:lnTo>
                <a:lnTo>
                  <a:pt x="94" y="45"/>
                </a:lnTo>
                <a:lnTo>
                  <a:pt x="88" y="40"/>
                </a:lnTo>
                <a:lnTo>
                  <a:pt x="88" y="40"/>
                </a:lnTo>
                <a:lnTo>
                  <a:pt x="81" y="37"/>
                </a:lnTo>
                <a:lnTo>
                  <a:pt x="74" y="35"/>
                </a:lnTo>
                <a:lnTo>
                  <a:pt x="74" y="35"/>
                </a:lnTo>
                <a:lnTo>
                  <a:pt x="71" y="35"/>
                </a:lnTo>
                <a:lnTo>
                  <a:pt x="71" y="35"/>
                </a:lnTo>
                <a:lnTo>
                  <a:pt x="67" y="35"/>
                </a:lnTo>
                <a:lnTo>
                  <a:pt x="61" y="37"/>
                </a:lnTo>
                <a:lnTo>
                  <a:pt x="54" y="40"/>
                </a:lnTo>
                <a:lnTo>
                  <a:pt x="54" y="40"/>
                </a:lnTo>
                <a:lnTo>
                  <a:pt x="49" y="42"/>
                </a:lnTo>
                <a:lnTo>
                  <a:pt x="44" y="48"/>
                </a:lnTo>
                <a:lnTo>
                  <a:pt x="44" y="48"/>
                </a:lnTo>
                <a:lnTo>
                  <a:pt x="37" y="62"/>
                </a:lnTo>
                <a:lnTo>
                  <a:pt x="37" y="62"/>
                </a:lnTo>
                <a:lnTo>
                  <a:pt x="37" y="64"/>
                </a:lnTo>
                <a:lnTo>
                  <a:pt x="37" y="64"/>
                </a:lnTo>
                <a:lnTo>
                  <a:pt x="39" y="65"/>
                </a:lnTo>
                <a:lnTo>
                  <a:pt x="37" y="67"/>
                </a:lnTo>
                <a:lnTo>
                  <a:pt x="37" y="67"/>
                </a:lnTo>
                <a:lnTo>
                  <a:pt x="36" y="68"/>
                </a:lnTo>
                <a:lnTo>
                  <a:pt x="34" y="68"/>
                </a:lnTo>
                <a:lnTo>
                  <a:pt x="34" y="68"/>
                </a:lnTo>
                <a:lnTo>
                  <a:pt x="33" y="69"/>
                </a:lnTo>
                <a:lnTo>
                  <a:pt x="33" y="69"/>
                </a:lnTo>
                <a:lnTo>
                  <a:pt x="30" y="71"/>
                </a:lnTo>
                <a:lnTo>
                  <a:pt x="30" y="71"/>
                </a:lnTo>
                <a:lnTo>
                  <a:pt x="29" y="71"/>
                </a:lnTo>
                <a:lnTo>
                  <a:pt x="27" y="69"/>
                </a:lnTo>
                <a:lnTo>
                  <a:pt x="27" y="69"/>
                </a:lnTo>
                <a:lnTo>
                  <a:pt x="27" y="68"/>
                </a:lnTo>
                <a:lnTo>
                  <a:pt x="27" y="68"/>
                </a:lnTo>
                <a:lnTo>
                  <a:pt x="20" y="65"/>
                </a:lnTo>
                <a:lnTo>
                  <a:pt x="20" y="65"/>
                </a:lnTo>
                <a:lnTo>
                  <a:pt x="12" y="61"/>
                </a:lnTo>
                <a:lnTo>
                  <a:pt x="7" y="58"/>
                </a:lnTo>
                <a:lnTo>
                  <a:pt x="3" y="55"/>
                </a:lnTo>
                <a:lnTo>
                  <a:pt x="3" y="55"/>
                </a:lnTo>
                <a:lnTo>
                  <a:pt x="0" y="50"/>
                </a:lnTo>
                <a:lnTo>
                  <a:pt x="0" y="50"/>
                </a:lnTo>
                <a:lnTo>
                  <a:pt x="0" y="47"/>
                </a:lnTo>
                <a:lnTo>
                  <a:pt x="2" y="42"/>
                </a:lnTo>
                <a:lnTo>
                  <a:pt x="2" y="42"/>
                </a:lnTo>
                <a:lnTo>
                  <a:pt x="3" y="40"/>
                </a:lnTo>
                <a:lnTo>
                  <a:pt x="3" y="40"/>
                </a:lnTo>
                <a:lnTo>
                  <a:pt x="6" y="34"/>
                </a:lnTo>
                <a:lnTo>
                  <a:pt x="6" y="34"/>
                </a:lnTo>
                <a:lnTo>
                  <a:pt x="13" y="27"/>
                </a:lnTo>
                <a:lnTo>
                  <a:pt x="22" y="21"/>
                </a:lnTo>
                <a:lnTo>
                  <a:pt x="22" y="21"/>
                </a:lnTo>
                <a:lnTo>
                  <a:pt x="36" y="13"/>
                </a:lnTo>
                <a:lnTo>
                  <a:pt x="36" y="13"/>
                </a:lnTo>
                <a:lnTo>
                  <a:pt x="47" y="6"/>
                </a:lnTo>
                <a:lnTo>
                  <a:pt x="61" y="1"/>
                </a:lnTo>
                <a:lnTo>
                  <a:pt x="61" y="1"/>
                </a:lnTo>
                <a:lnTo>
                  <a:pt x="74" y="0"/>
                </a:lnTo>
                <a:lnTo>
                  <a:pt x="74" y="0"/>
                </a:lnTo>
                <a:lnTo>
                  <a:pt x="90" y="0"/>
                </a:lnTo>
                <a:lnTo>
                  <a:pt x="90" y="0"/>
                </a:lnTo>
                <a:lnTo>
                  <a:pt x="97" y="0"/>
                </a:lnTo>
                <a:lnTo>
                  <a:pt x="97" y="0"/>
                </a:lnTo>
                <a:lnTo>
                  <a:pt x="111" y="3"/>
                </a:lnTo>
                <a:lnTo>
                  <a:pt x="111" y="3"/>
                </a:lnTo>
                <a:lnTo>
                  <a:pt x="118" y="4"/>
                </a:lnTo>
                <a:lnTo>
                  <a:pt x="124" y="7"/>
                </a:lnTo>
                <a:lnTo>
                  <a:pt x="130" y="11"/>
                </a:lnTo>
                <a:lnTo>
                  <a:pt x="135" y="15"/>
                </a:lnTo>
                <a:lnTo>
                  <a:pt x="135" y="15"/>
                </a:lnTo>
                <a:lnTo>
                  <a:pt x="142" y="24"/>
                </a:lnTo>
                <a:lnTo>
                  <a:pt x="147" y="35"/>
                </a:lnTo>
                <a:lnTo>
                  <a:pt x="147" y="35"/>
                </a:lnTo>
                <a:lnTo>
                  <a:pt x="150" y="48"/>
                </a:lnTo>
                <a:lnTo>
                  <a:pt x="150" y="61"/>
                </a:lnTo>
                <a:lnTo>
                  <a:pt x="150" y="61"/>
                </a:lnTo>
                <a:lnTo>
                  <a:pt x="147" y="74"/>
                </a:lnTo>
                <a:lnTo>
                  <a:pt x="147" y="74"/>
                </a:lnTo>
                <a:lnTo>
                  <a:pt x="140" y="89"/>
                </a:lnTo>
                <a:lnTo>
                  <a:pt x="131" y="105"/>
                </a:lnTo>
                <a:lnTo>
                  <a:pt x="131" y="105"/>
                </a:lnTo>
                <a:lnTo>
                  <a:pt x="124" y="114"/>
                </a:lnTo>
                <a:lnTo>
                  <a:pt x="115" y="121"/>
                </a:lnTo>
                <a:lnTo>
                  <a:pt x="115" y="121"/>
                </a:lnTo>
                <a:lnTo>
                  <a:pt x="114" y="121"/>
                </a:lnTo>
                <a:lnTo>
                  <a:pt x="114" y="121"/>
                </a:lnTo>
                <a:lnTo>
                  <a:pt x="114" y="121"/>
                </a:lnTo>
                <a:lnTo>
                  <a:pt x="114" y="121"/>
                </a:lnTo>
                <a:close/>
                <a:moveTo>
                  <a:pt x="53" y="212"/>
                </a:moveTo>
                <a:lnTo>
                  <a:pt x="53" y="212"/>
                </a:lnTo>
                <a:lnTo>
                  <a:pt x="53" y="210"/>
                </a:lnTo>
                <a:lnTo>
                  <a:pt x="53" y="210"/>
                </a:lnTo>
                <a:lnTo>
                  <a:pt x="57" y="206"/>
                </a:lnTo>
                <a:lnTo>
                  <a:pt x="57" y="206"/>
                </a:lnTo>
                <a:lnTo>
                  <a:pt x="61" y="202"/>
                </a:lnTo>
                <a:lnTo>
                  <a:pt x="61" y="202"/>
                </a:lnTo>
                <a:lnTo>
                  <a:pt x="60" y="202"/>
                </a:lnTo>
                <a:lnTo>
                  <a:pt x="60" y="202"/>
                </a:lnTo>
                <a:lnTo>
                  <a:pt x="59" y="202"/>
                </a:lnTo>
                <a:lnTo>
                  <a:pt x="59" y="202"/>
                </a:lnTo>
                <a:lnTo>
                  <a:pt x="53" y="210"/>
                </a:lnTo>
                <a:lnTo>
                  <a:pt x="53" y="210"/>
                </a:lnTo>
                <a:lnTo>
                  <a:pt x="53" y="212"/>
                </a:lnTo>
                <a:lnTo>
                  <a:pt x="53" y="212"/>
                </a:lnTo>
                <a:lnTo>
                  <a:pt x="52" y="213"/>
                </a:lnTo>
                <a:lnTo>
                  <a:pt x="52" y="213"/>
                </a:lnTo>
                <a:lnTo>
                  <a:pt x="52" y="213"/>
                </a:lnTo>
                <a:lnTo>
                  <a:pt x="52" y="213"/>
                </a:lnTo>
                <a:lnTo>
                  <a:pt x="53" y="212"/>
                </a:lnTo>
                <a:lnTo>
                  <a:pt x="53" y="212"/>
                </a:lnTo>
                <a:close/>
                <a:moveTo>
                  <a:pt x="49" y="212"/>
                </a:moveTo>
                <a:lnTo>
                  <a:pt x="49" y="212"/>
                </a:lnTo>
                <a:lnTo>
                  <a:pt x="47" y="212"/>
                </a:lnTo>
                <a:lnTo>
                  <a:pt x="47" y="212"/>
                </a:lnTo>
                <a:lnTo>
                  <a:pt x="40" y="220"/>
                </a:lnTo>
                <a:lnTo>
                  <a:pt x="40" y="220"/>
                </a:lnTo>
                <a:lnTo>
                  <a:pt x="39" y="222"/>
                </a:lnTo>
                <a:lnTo>
                  <a:pt x="39" y="222"/>
                </a:lnTo>
                <a:lnTo>
                  <a:pt x="42" y="222"/>
                </a:lnTo>
                <a:lnTo>
                  <a:pt x="42" y="220"/>
                </a:lnTo>
                <a:lnTo>
                  <a:pt x="42" y="220"/>
                </a:lnTo>
                <a:lnTo>
                  <a:pt x="47" y="213"/>
                </a:lnTo>
                <a:lnTo>
                  <a:pt x="47" y="213"/>
                </a:lnTo>
                <a:lnTo>
                  <a:pt x="49" y="212"/>
                </a:lnTo>
                <a:lnTo>
                  <a:pt x="49" y="212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2"/>
                </a:lnTo>
                <a:lnTo>
                  <a:pt x="49" y="212"/>
                </a:lnTo>
                <a:close/>
                <a:moveTo>
                  <a:pt x="110" y="48"/>
                </a:moveTo>
                <a:lnTo>
                  <a:pt x="110" y="48"/>
                </a:lnTo>
                <a:lnTo>
                  <a:pt x="110" y="45"/>
                </a:lnTo>
                <a:lnTo>
                  <a:pt x="111" y="44"/>
                </a:lnTo>
                <a:lnTo>
                  <a:pt x="111" y="44"/>
                </a:lnTo>
                <a:lnTo>
                  <a:pt x="114" y="40"/>
                </a:lnTo>
                <a:lnTo>
                  <a:pt x="114" y="40"/>
                </a:lnTo>
                <a:lnTo>
                  <a:pt x="113" y="40"/>
                </a:lnTo>
                <a:lnTo>
                  <a:pt x="113" y="40"/>
                </a:lnTo>
                <a:lnTo>
                  <a:pt x="113" y="38"/>
                </a:lnTo>
                <a:lnTo>
                  <a:pt x="113" y="38"/>
                </a:lnTo>
                <a:lnTo>
                  <a:pt x="107" y="44"/>
                </a:lnTo>
                <a:lnTo>
                  <a:pt x="107" y="44"/>
                </a:lnTo>
                <a:lnTo>
                  <a:pt x="111" y="48"/>
                </a:lnTo>
                <a:lnTo>
                  <a:pt x="111" y="48"/>
                </a:lnTo>
                <a:lnTo>
                  <a:pt x="111" y="48"/>
                </a:lnTo>
                <a:lnTo>
                  <a:pt x="111" y="48"/>
                </a:lnTo>
                <a:lnTo>
                  <a:pt x="114" y="55"/>
                </a:lnTo>
                <a:lnTo>
                  <a:pt x="114" y="62"/>
                </a:lnTo>
                <a:lnTo>
                  <a:pt x="114" y="62"/>
                </a:lnTo>
                <a:lnTo>
                  <a:pt x="114" y="65"/>
                </a:lnTo>
                <a:lnTo>
                  <a:pt x="114" y="65"/>
                </a:lnTo>
                <a:lnTo>
                  <a:pt x="118" y="62"/>
                </a:lnTo>
                <a:lnTo>
                  <a:pt x="118" y="62"/>
                </a:lnTo>
                <a:lnTo>
                  <a:pt x="118" y="60"/>
                </a:lnTo>
                <a:lnTo>
                  <a:pt x="118" y="57"/>
                </a:lnTo>
                <a:lnTo>
                  <a:pt x="118" y="57"/>
                </a:lnTo>
                <a:lnTo>
                  <a:pt x="117" y="55"/>
                </a:lnTo>
                <a:lnTo>
                  <a:pt x="117" y="54"/>
                </a:lnTo>
                <a:lnTo>
                  <a:pt x="117" y="54"/>
                </a:lnTo>
                <a:lnTo>
                  <a:pt x="118" y="51"/>
                </a:lnTo>
                <a:lnTo>
                  <a:pt x="117" y="47"/>
                </a:lnTo>
                <a:lnTo>
                  <a:pt x="117" y="47"/>
                </a:lnTo>
                <a:lnTo>
                  <a:pt x="117" y="47"/>
                </a:lnTo>
                <a:lnTo>
                  <a:pt x="117" y="47"/>
                </a:lnTo>
                <a:lnTo>
                  <a:pt x="114" y="48"/>
                </a:lnTo>
                <a:lnTo>
                  <a:pt x="113" y="48"/>
                </a:lnTo>
                <a:lnTo>
                  <a:pt x="110" y="48"/>
                </a:lnTo>
                <a:lnTo>
                  <a:pt x="110" y="48"/>
                </a:lnTo>
                <a:close/>
                <a:moveTo>
                  <a:pt x="147" y="61"/>
                </a:moveTo>
                <a:lnTo>
                  <a:pt x="147" y="61"/>
                </a:lnTo>
                <a:lnTo>
                  <a:pt x="147" y="61"/>
                </a:lnTo>
                <a:lnTo>
                  <a:pt x="147" y="61"/>
                </a:lnTo>
                <a:lnTo>
                  <a:pt x="147" y="57"/>
                </a:lnTo>
                <a:lnTo>
                  <a:pt x="147" y="57"/>
                </a:lnTo>
                <a:lnTo>
                  <a:pt x="145" y="42"/>
                </a:lnTo>
                <a:lnTo>
                  <a:pt x="145" y="42"/>
                </a:lnTo>
                <a:lnTo>
                  <a:pt x="142" y="33"/>
                </a:lnTo>
                <a:lnTo>
                  <a:pt x="142" y="33"/>
                </a:lnTo>
                <a:lnTo>
                  <a:pt x="140" y="25"/>
                </a:lnTo>
                <a:lnTo>
                  <a:pt x="135" y="20"/>
                </a:lnTo>
                <a:lnTo>
                  <a:pt x="130" y="15"/>
                </a:lnTo>
                <a:lnTo>
                  <a:pt x="124" y="11"/>
                </a:lnTo>
                <a:lnTo>
                  <a:pt x="124" y="11"/>
                </a:lnTo>
                <a:lnTo>
                  <a:pt x="123" y="10"/>
                </a:lnTo>
                <a:lnTo>
                  <a:pt x="123" y="10"/>
                </a:lnTo>
                <a:lnTo>
                  <a:pt x="128" y="15"/>
                </a:lnTo>
                <a:lnTo>
                  <a:pt x="131" y="20"/>
                </a:lnTo>
                <a:lnTo>
                  <a:pt x="131" y="20"/>
                </a:lnTo>
                <a:lnTo>
                  <a:pt x="137" y="28"/>
                </a:lnTo>
                <a:lnTo>
                  <a:pt x="137" y="28"/>
                </a:lnTo>
                <a:lnTo>
                  <a:pt x="142" y="37"/>
                </a:lnTo>
                <a:lnTo>
                  <a:pt x="145" y="47"/>
                </a:lnTo>
                <a:lnTo>
                  <a:pt x="145" y="47"/>
                </a:lnTo>
                <a:lnTo>
                  <a:pt x="147" y="61"/>
                </a:lnTo>
                <a:lnTo>
                  <a:pt x="147" y="61"/>
                </a:lnTo>
                <a:close/>
                <a:moveTo>
                  <a:pt x="83" y="202"/>
                </a:moveTo>
                <a:lnTo>
                  <a:pt x="83" y="202"/>
                </a:lnTo>
                <a:lnTo>
                  <a:pt x="74" y="199"/>
                </a:lnTo>
                <a:lnTo>
                  <a:pt x="67" y="195"/>
                </a:lnTo>
                <a:lnTo>
                  <a:pt x="61" y="189"/>
                </a:lnTo>
                <a:lnTo>
                  <a:pt x="57" y="182"/>
                </a:lnTo>
                <a:lnTo>
                  <a:pt x="57" y="182"/>
                </a:lnTo>
                <a:lnTo>
                  <a:pt x="57" y="189"/>
                </a:lnTo>
                <a:lnTo>
                  <a:pt x="57" y="189"/>
                </a:lnTo>
                <a:lnTo>
                  <a:pt x="59" y="192"/>
                </a:lnTo>
                <a:lnTo>
                  <a:pt x="60" y="193"/>
                </a:lnTo>
                <a:lnTo>
                  <a:pt x="60" y="193"/>
                </a:lnTo>
                <a:lnTo>
                  <a:pt x="61" y="195"/>
                </a:lnTo>
                <a:lnTo>
                  <a:pt x="61" y="195"/>
                </a:lnTo>
                <a:lnTo>
                  <a:pt x="63" y="196"/>
                </a:lnTo>
                <a:lnTo>
                  <a:pt x="64" y="196"/>
                </a:lnTo>
                <a:lnTo>
                  <a:pt x="64" y="196"/>
                </a:lnTo>
                <a:lnTo>
                  <a:pt x="67" y="197"/>
                </a:lnTo>
                <a:lnTo>
                  <a:pt x="67" y="197"/>
                </a:lnTo>
                <a:lnTo>
                  <a:pt x="69" y="199"/>
                </a:lnTo>
                <a:lnTo>
                  <a:pt x="69" y="199"/>
                </a:lnTo>
                <a:lnTo>
                  <a:pt x="73" y="200"/>
                </a:lnTo>
                <a:lnTo>
                  <a:pt x="73" y="200"/>
                </a:lnTo>
                <a:lnTo>
                  <a:pt x="83" y="202"/>
                </a:lnTo>
                <a:lnTo>
                  <a:pt x="83" y="202"/>
                </a:lnTo>
                <a:close/>
                <a:moveTo>
                  <a:pt x="49" y="234"/>
                </a:moveTo>
                <a:lnTo>
                  <a:pt x="49" y="234"/>
                </a:lnTo>
                <a:lnTo>
                  <a:pt x="34" y="227"/>
                </a:lnTo>
                <a:lnTo>
                  <a:pt x="34" y="227"/>
                </a:lnTo>
                <a:lnTo>
                  <a:pt x="29" y="224"/>
                </a:lnTo>
                <a:lnTo>
                  <a:pt x="23" y="219"/>
                </a:lnTo>
                <a:lnTo>
                  <a:pt x="23" y="219"/>
                </a:lnTo>
                <a:lnTo>
                  <a:pt x="22" y="220"/>
                </a:lnTo>
                <a:lnTo>
                  <a:pt x="20" y="219"/>
                </a:lnTo>
                <a:lnTo>
                  <a:pt x="20" y="219"/>
                </a:lnTo>
                <a:lnTo>
                  <a:pt x="19" y="220"/>
                </a:lnTo>
                <a:lnTo>
                  <a:pt x="20" y="222"/>
                </a:lnTo>
                <a:lnTo>
                  <a:pt x="20" y="222"/>
                </a:lnTo>
                <a:lnTo>
                  <a:pt x="25" y="224"/>
                </a:lnTo>
                <a:lnTo>
                  <a:pt x="29" y="229"/>
                </a:lnTo>
                <a:lnTo>
                  <a:pt x="29" y="229"/>
                </a:lnTo>
                <a:lnTo>
                  <a:pt x="36" y="231"/>
                </a:lnTo>
                <a:lnTo>
                  <a:pt x="44" y="233"/>
                </a:lnTo>
                <a:lnTo>
                  <a:pt x="44" y="233"/>
                </a:lnTo>
                <a:lnTo>
                  <a:pt x="49" y="234"/>
                </a:lnTo>
                <a:lnTo>
                  <a:pt x="49" y="234"/>
                </a:lnTo>
                <a:close/>
                <a:moveTo>
                  <a:pt x="107" y="55"/>
                </a:moveTo>
                <a:lnTo>
                  <a:pt x="107" y="55"/>
                </a:lnTo>
                <a:lnTo>
                  <a:pt x="107" y="54"/>
                </a:lnTo>
                <a:lnTo>
                  <a:pt x="107" y="54"/>
                </a:lnTo>
                <a:lnTo>
                  <a:pt x="106" y="48"/>
                </a:lnTo>
                <a:lnTo>
                  <a:pt x="103" y="44"/>
                </a:lnTo>
                <a:lnTo>
                  <a:pt x="100" y="41"/>
                </a:lnTo>
                <a:lnTo>
                  <a:pt x="94" y="38"/>
                </a:lnTo>
                <a:lnTo>
                  <a:pt x="94" y="38"/>
                </a:lnTo>
                <a:lnTo>
                  <a:pt x="86" y="35"/>
                </a:lnTo>
                <a:lnTo>
                  <a:pt x="86" y="35"/>
                </a:lnTo>
                <a:lnTo>
                  <a:pt x="80" y="34"/>
                </a:lnTo>
                <a:lnTo>
                  <a:pt x="80" y="34"/>
                </a:lnTo>
                <a:lnTo>
                  <a:pt x="80" y="34"/>
                </a:lnTo>
                <a:lnTo>
                  <a:pt x="80" y="34"/>
                </a:lnTo>
                <a:lnTo>
                  <a:pt x="88" y="37"/>
                </a:lnTo>
                <a:lnTo>
                  <a:pt x="96" y="42"/>
                </a:lnTo>
                <a:lnTo>
                  <a:pt x="96" y="42"/>
                </a:lnTo>
                <a:lnTo>
                  <a:pt x="101" y="48"/>
                </a:lnTo>
                <a:lnTo>
                  <a:pt x="107" y="55"/>
                </a:lnTo>
                <a:lnTo>
                  <a:pt x="107" y="55"/>
                </a:lnTo>
                <a:close/>
                <a:moveTo>
                  <a:pt x="87" y="123"/>
                </a:moveTo>
                <a:lnTo>
                  <a:pt x="87" y="123"/>
                </a:lnTo>
                <a:lnTo>
                  <a:pt x="90" y="123"/>
                </a:lnTo>
                <a:lnTo>
                  <a:pt x="93" y="122"/>
                </a:lnTo>
                <a:lnTo>
                  <a:pt x="93" y="122"/>
                </a:lnTo>
                <a:lnTo>
                  <a:pt x="91" y="121"/>
                </a:lnTo>
                <a:lnTo>
                  <a:pt x="93" y="118"/>
                </a:lnTo>
                <a:lnTo>
                  <a:pt x="93" y="118"/>
                </a:lnTo>
                <a:lnTo>
                  <a:pt x="94" y="116"/>
                </a:lnTo>
                <a:lnTo>
                  <a:pt x="94" y="116"/>
                </a:lnTo>
                <a:lnTo>
                  <a:pt x="103" y="111"/>
                </a:lnTo>
                <a:lnTo>
                  <a:pt x="103" y="111"/>
                </a:lnTo>
                <a:lnTo>
                  <a:pt x="104" y="111"/>
                </a:lnTo>
                <a:lnTo>
                  <a:pt x="104" y="111"/>
                </a:lnTo>
                <a:lnTo>
                  <a:pt x="103" y="111"/>
                </a:lnTo>
                <a:lnTo>
                  <a:pt x="103" y="111"/>
                </a:lnTo>
                <a:lnTo>
                  <a:pt x="98" y="112"/>
                </a:lnTo>
                <a:lnTo>
                  <a:pt x="98" y="112"/>
                </a:lnTo>
                <a:lnTo>
                  <a:pt x="97" y="112"/>
                </a:lnTo>
                <a:lnTo>
                  <a:pt x="94" y="112"/>
                </a:lnTo>
                <a:lnTo>
                  <a:pt x="94" y="112"/>
                </a:lnTo>
                <a:lnTo>
                  <a:pt x="86" y="118"/>
                </a:lnTo>
                <a:lnTo>
                  <a:pt x="86" y="118"/>
                </a:lnTo>
                <a:lnTo>
                  <a:pt x="88" y="121"/>
                </a:lnTo>
                <a:lnTo>
                  <a:pt x="87" y="123"/>
                </a:lnTo>
                <a:lnTo>
                  <a:pt x="87" y="123"/>
                </a:lnTo>
                <a:close/>
                <a:moveTo>
                  <a:pt x="34" y="202"/>
                </a:moveTo>
                <a:lnTo>
                  <a:pt x="34" y="202"/>
                </a:lnTo>
                <a:lnTo>
                  <a:pt x="34" y="202"/>
                </a:lnTo>
                <a:lnTo>
                  <a:pt x="34" y="202"/>
                </a:lnTo>
                <a:lnTo>
                  <a:pt x="50" y="187"/>
                </a:lnTo>
                <a:lnTo>
                  <a:pt x="50" y="187"/>
                </a:lnTo>
                <a:lnTo>
                  <a:pt x="49" y="185"/>
                </a:lnTo>
                <a:lnTo>
                  <a:pt x="49" y="185"/>
                </a:lnTo>
                <a:lnTo>
                  <a:pt x="40" y="193"/>
                </a:lnTo>
                <a:lnTo>
                  <a:pt x="34" y="202"/>
                </a:lnTo>
                <a:lnTo>
                  <a:pt x="34" y="202"/>
                </a:lnTo>
                <a:close/>
                <a:moveTo>
                  <a:pt x="128" y="25"/>
                </a:moveTo>
                <a:lnTo>
                  <a:pt x="128" y="25"/>
                </a:lnTo>
                <a:lnTo>
                  <a:pt x="128" y="25"/>
                </a:lnTo>
                <a:lnTo>
                  <a:pt x="128" y="25"/>
                </a:lnTo>
                <a:lnTo>
                  <a:pt x="118" y="40"/>
                </a:lnTo>
                <a:lnTo>
                  <a:pt x="118" y="40"/>
                </a:lnTo>
                <a:lnTo>
                  <a:pt x="118" y="41"/>
                </a:lnTo>
                <a:lnTo>
                  <a:pt x="118" y="41"/>
                </a:lnTo>
                <a:lnTo>
                  <a:pt x="118" y="41"/>
                </a:lnTo>
                <a:lnTo>
                  <a:pt x="118" y="41"/>
                </a:lnTo>
                <a:lnTo>
                  <a:pt x="131" y="31"/>
                </a:lnTo>
                <a:lnTo>
                  <a:pt x="131" y="31"/>
                </a:lnTo>
                <a:lnTo>
                  <a:pt x="128" y="25"/>
                </a:lnTo>
                <a:lnTo>
                  <a:pt x="128" y="25"/>
                </a:lnTo>
                <a:close/>
                <a:moveTo>
                  <a:pt x="124" y="62"/>
                </a:moveTo>
                <a:lnTo>
                  <a:pt x="124" y="62"/>
                </a:lnTo>
                <a:lnTo>
                  <a:pt x="125" y="62"/>
                </a:lnTo>
                <a:lnTo>
                  <a:pt x="125" y="62"/>
                </a:lnTo>
                <a:lnTo>
                  <a:pt x="134" y="57"/>
                </a:lnTo>
                <a:lnTo>
                  <a:pt x="134" y="57"/>
                </a:lnTo>
                <a:lnTo>
                  <a:pt x="137" y="55"/>
                </a:lnTo>
                <a:lnTo>
                  <a:pt x="137" y="52"/>
                </a:lnTo>
                <a:lnTo>
                  <a:pt x="137" y="52"/>
                </a:lnTo>
                <a:lnTo>
                  <a:pt x="135" y="50"/>
                </a:lnTo>
                <a:lnTo>
                  <a:pt x="135" y="50"/>
                </a:lnTo>
                <a:lnTo>
                  <a:pt x="124" y="61"/>
                </a:lnTo>
                <a:lnTo>
                  <a:pt x="124" y="61"/>
                </a:lnTo>
                <a:lnTo>
                  <a:pt x="124" y="62"/>
                </a:lnTo>
                <a:lnTo>
                  <a:pt x="124" y="62"/>
                </a:lnTo>
                <a:close/>
                <a:moveTo>
                  <a:pt x="115" y="14"/>
                </a:moveTo>
                <a:lnTo>
                  <a:pt x="115" y="14"/>
                </a:lnTo>
                <a:lnTo>
                  <a:pt x="107" y="28"/>
                </a:lnTo>
                <a:lnTo>
                  <a:pt x="107" y="28"/>
                </a:lnTo>
                <a:lnTo>
                  <a:pt x="108" y="28"/>
                </a:lnTo>
                <a:lnTo>
                  <a:pt x="108" y="27"/>
                </a:lnTo>
                <a:lnTo>
                  <a:pt x="108" y="27"/>
                </a:lnTo>
                <a:lnTo>
                  <a:pt x="120" y="17"/>
                </a:lnTo>
                <a:lnTo>
                  <a:pt x="120" y="17"/>
                </a:lnTo>
                <a:lnTo>
                  <a:pt x="118" y="15"/>
                </a:lnTo>
                <a:lnTo>
                  <a:pt x="118" y="15"/>
                </a:lnTo>
                <a:lnTo>
                  <a:pt x="115" y="14"/>
                </a:lnTo>
                <a:lnTo>
                  <a:pt x="115" y="14"/>
                </a:lnTo>
                <a:close/>
                <a:moveTo>
                  <a:pt x="98" y="123"/>
                </a:moveTo>
                <a:lnTo>
                  <a:pt x="98" y="123"/>
                </a:lnTo>
                <a:lnTo>
                  <a:pt x="97" y="123"/>
                </a:lnTo>
                <a:lnTo>
                  <a:pt x="97" y="123"/>
                </a:lnTo>
                <a:lnTo>
                  <a:pt x="91" y="126"/>
                </a:lnTo>
                <a:lnTo>
                  <a:pt x="91" y="126"/>
                </a:lnTo>
                <a:lnTo>
                  <a:pt x="90" y="128"/>
                </a:lnTo>
                <a:lnTo>
                  <a:pt x="90" y="128"/>
                </a:lnTo>
                <a:lnTo>
                  <a:pt x="84" y="133"/>
                </a:lnTo>
                <a:lnTo>
                  <a:pt x="84" y="133"/>
                </a:lnTo>
                <a:lnTo>
                  <a:pt x="81" y="136"/>
                </a:lnTo>
                <a:lnTo>
                  <a:pt x="81" y="136"/>
                </a:lnTo>
                <a:lnTo>
                  <a:pt x="83" y="136"/>
                </a:lnTo>
                <a:lnTo>
                  <a:pt x="83" y="136"/>
                </a:lnTo>
                <a:lnTo>
                  <a:pt x="88" y="133"/>
                </a:lnTo>
                <a:lnTo>
                  <a:pt x="88" y="133"/>
                </a:lnTo>
                <a:lnTo>
                  <a:pt x="91" y="132"/>
                </a:lnTo>
                <a:lnTo>
                  <a:pt x="91" y="132"/>
                </a:lnTo>
                <a:lnTo>
                  <a:pt x="93" y="133"/>
                </a:lnTo>
                <a:lnTo>
                  <a:pt x="93" y="133"/>
                </a:lnTo>
                <a:lnTo>
                  <a:pt x="94" y="133"/>
                </a:lnTo>
                <a:lnTo>
                  <a:pt x="94" y="133"/>
                </a:lnTo>
                <a:lnTo>
                  <a:pt x="94" y="132"/>
                </a:lnTo>
                <a:lnTo>
                  <a:pt x="94" y="132"/>
                </a:lnTo>
                <a:lnTo>
                  <a:pt x="93" y="129"/>
                </a:lnTo>
                <a:lnTo>
                  <a:pt x="94" y="126"/>
                </a:lnTo>
                <a:lnTo>
                  <a:pt x="94" y="126"/>
                </a:lnTo>
                <a:lnTo>
                  <a:pt x="98" y="123"/>
                </a:lnTo>
                <a:lnTo>
                  <a:pt x="98" y="123"/>
                </a:lnTo>
                <a:close/>
                <a:moveTo>
                  <a:pt x="52" y="229"/>
                </a:moveTo>
                <a:lnTo>
                  <a:pt x="52" y="229"/>
                </a:lnTo>
                <a:lnTo>
                  <a:pt x="57" y="229"/>
                </a:lnTo>
                <a:lnTo>
                  <a:pt x="57" y="229"/>
                </a:lnTo>
                <a:lnTo>
                  <a:pt x="61" y="222"/>
                </a:lnTo>
                <a:lnTo>
                  <a:pt x="61" y="222"/>
                </a:lnTo>
                <a:lnTo>
                  <a:pt x="64" y="214"/>
                </a:lnTo>
                <a:lnTo>
                  <a:pt x="64" y="214"/>
                </a:lnTo>
                <a:lnTo>
                  <a:pt x="64" y="213"/>
                </a:lnTo>
                <a:lnTo>
                  <a:pt x="64" y="213"/>
                </a:lnTo>
                <a:lnTo>
                  <a:pt x="59" y="222"/>
                </a:lnTo>
                <a:lnTo>
                  <a:pt x="52" y="229"/>
                </a:lnTo>
                <a:lnTo>
                  <a:pt x="52" y="229"/>
                </a:lnTo>
                <a:close/>
                <a:moveTo>
                  <a:pt x="64" y="230"/>
                </a:moveTo>
                <a:lnTo>
                  <a:pt x="64" y="230"/>
                </a:lnTo>
                <a:lnTo>
                  <a:pt x="66" y="229"/>
                </a:lnTo>
                <a:lnTo>
                  <a:pt x="66" y="227"/>
                </a:lnTo>
                <a:lnTo>
                  <a:pt x="69" y="227"/>
                </a:lnTo>
                <a:lnTo>
                  <a:pt x="69" y="227"/>
                </a:lnTo>
                <a:lnTo>
                  <a:pt x="69" y="224"/>
                </a:lnTo>
                <a:lnTo>
                  <a:pt x="69" y="224"/>
                </a:lnTo>
                <a:lnTo>
                  <a:pt x="74" y="213"/>
                </a:lnTo>
                <a:lnTo>
                  <a:pt x="74" y="213"/>
                </a:lnTo>
                <a:lnTo>
                  <a:pt x="76" y="212"/>
                </a:lnTo>
                <a:lnTo>
                  <a:pt x="76" y="212"/>
                </a:lnTo>
                <a:lnTo>
                  <a:pt x="74" y="212"/>
                </a:lnTo>
                <a:lnTo>
                  <a:pt x="74" y="212"/>
                </a:lnTo>
                <a:lnTo>
                  <a:pt x="61" y="230"/>
                </a:lnTo>
                <a:lnTo>
                  <a:pt x="61" y="230"/>
                </a:lnTo>
                <a:lnTo>
                  <a:pt x="64" y="230"/>
                </a:lnTo>
                <a:lnTo>
                  <a:pt x="64" y="230"/>
                </a:lnTo>
                <a:close/>
                <a:moveTo>
                  <a:pt x="84" y="223"/>
                </a:moveTo>
                <a:lnTo>
                  <a:pt x="84" y="223"/>
                </a:lnTo>
                <a:lnTo>
                  <a:pt x="84" y="223"/>
                </a:lnTo>
                <a:lnTo>
                  <a:pt x="84" y="223"/>
                </a:lnTo>
                <a:lnTo>
                  <a:pt x="88" y="223"/>
                </a:lnTo>
                <a:lnTo>
                  <a:pt x="88" y="223"/>
                </a:lnTo>
                <a:lnTo>
                  <a:pt x="90" y="220"/>
                </a:lnTo>
                <a:lnTo>
                  <a:pt x="90" y="220"/>
                </a:lnTo>
                <a:lnTo>
                  <a:pt x="96" y="209"/>
                </a:lnTo>
                <a:lnTo>
                  <a:pt x="96" y="209"/>
                </a:lnTo>
                <a:lnTo>
                  <a:pt x="96" y="207"/>
                </a:lnTo>
                <a:lnTo>
                  <a:pt x="96" y="207"/>
                </a:lnTo>
                <a:lnTo>
                  <a:pt x="96" y="207"/>
                </a:lnTo>
                <a:lnTo>
                  <a:pt x="96" y="207"/>
                </a:lnTo>
                <a:lnTo>
                  <a:pt x="84" y="223"/>
                </a:lnTo>
                <a:lnTo>
                  <a:pt x="84" y="223"/>
                </a:lnTo>
                <a:close/>
                <a:moveTo>
                  <a:pt x="73" y="226"/>
                </a:moveTo>
                <a:lnTo>
                  <a:pt x="73" y="226"/>
                </a:lnTo>
                <a:lnTo>
                  <a:pt x="77" y="224"/>
                </a:lnTo>
                <a:lnTo>
                  <a:pt x="77" y="224"/>
                </a:lnTo>
                <a:lnTo>
                  <a:pt x="79" y="223"/>
                </a:lnTo>
                <a:lnTo>
                  <a:pt x="79" y="223"/>
                </a:lnTo>
                <a:lnTo>
                  <a:pt x="84" y="212"/>
                </a:lnTo>
                <a:lnTo>
                  <a:pt x="84" y="212"/>
                </a:lnTo>
                <a:lnTo>
                  <a:pt x="84" y="210"/>
                </a:lnTo>
                <a:lnTo>
                  <a:pt x="84" y="210"/>
                </a:lnTo>
                <a:lnTo>
                  <a:pt x="84" y="210"/>
                </a:lnTo>
                <a:lnTo>
                  <a:pt x="84" y="210"/>
                </a:lnTo>
                <a:lnTo>
                  <a:pt x="73" y="226"/>
                </a:lnTo>
                <a:lnTo>
                  <a:pt x="73" y="226"/>
                </a:lnTo>
                <a:close/>
                <a:moveTo>
                  <a:pt x="115" y="142"/>
                </a:moveTo>
                <a:lnTo>
                  <a:pt x="115" y="142"/>
                </a:lnTo>
                <a:lnTo>
                  <a:pt x="117" y="142"/>
                </a:lnTo>
                <a:lnTo>
                  <a:pt x="117" y="142"/>
                </a:lnTo>
                <a:lnTo>
                  <a:pt x="118" y="142"/>
                </a:lnTo>
                <a:lnTo>
                  <a:pt x="120" y="141"/>
                </a:lnTo>
                <a:lnTo>
                  <a:pt x="120" y="141"/>
                </a:lnTo>
                <a:lnTo>
                  <a:pt x="124" y="139"/>
                </a:lnTo>
                <a:lnTo>
                  <a:pt x="124" y="139"/>
                </a:lnTo>
                <a:lnTo>
                  <a:pt x="128" y="138"/>
                </a:lnTo>
                <a:lnTo>
                  <a:pt x="128" y="138"/>
                </a:lnTo>
                <a:lnTo>
                  <a:pt x="131" y="136"/>
                </a:lnTo>
                <a:lnTo>
                  <a:pt x="131" y="136"/>
                </a:lnTo>
                <a:lnTo>
                  <a:pt x="127" y="132"/>
                </a:lnTo>
                <a:lnTo>
                  <a:pt x="127" y="132"/>
                </a:lnTo>
                <a:lnTo>
                  <a:pt x="115" y="142"/>
                </a:lnTo>
                <a:lnTo>
                  <a:pt x="115" y="142"/>
                </a:lnTo>
                <a:close/>
                <a:moveTo>
                  <a:pt x="124" y="51"/>
                </a:moveTo>
                <a:lnTo>
                  <a:pt x="124" y="51"/>
                </a:lnTo>
                <a:lnTo>
                  <a:pt x="124" y="51"/>
                </a:lnTo>
                <a:lnTo>
                  <a:pt x="124" y="51"/>
                </a:lnTo>
                <a:lnTo>
                  <a:pt x="135" y="42"/>
                </a:lnTo>
                <a:lnTo>
                  <a:pt x="135" y="42"/>
                </a:lnTo>
                <a:lnTo>
                  <a:pt x="134" y="37"/>
                </a:lnTo>
                <a:lnTo>
                  <a:pt x="134" y="37"/>
                </a:lnTo>
                <a:lnTo>
                  <a:pt x="124" y="51"/>
                </a:lnTo>
                <a:lnTo>
                  <a:pt x="124" y="51"/>
                </a:lnTo>
                <a:close/>
                <a:moveTo>
                  <a:pt x="125" y="125"/>
                </a:moveTo>
                <a:lnTo>
                  <a:pt x="125" y="125"/>
                </a:lnTo>
                <a:lnTo>
                  <a:pt x="127" y="126"/>
                </a:lnTo>
                <a:lnTo>
                  <a:pt x="127" y="126"/>
                </a:lnTo>
                <a:lnTo>
                  <a:pt x="137" y="131"/>
                </a:lnTo>
                <a:lnTo>
                  <a:pt x="144" y="136"/>
                </a:lnTo>
                <a:lnTo>
                  <a:pt x="144" y="136"/>
                </a:lnTo>
                <a:lnTo>
                  <a:pt x="145" y="138"/>
                </a:lnTo>
                <a:lnTo>
                  <a:pt x="145" y="138"/>
                </a:lnTo>
                <a:lnTo>
                  <a:pt x="151" y="143"/>
                </a:lnTo>
                <a:lnTo>
                  <a:pt x="151" y="143"/>
                </a:lnTo>
                <a:lnTo>
                  <a:pt x="152" y="145"/>
                </a:lnTo>
                <a:lnTo>
                  <a:pt x="152" y="145"/>
                </a:lnTo>
                <a:lnTo>
                  <a:pt x="148" y="138"/>
                </a:lnTo>
                <a:lnTo>
                  <a:pt x="141" y="131"/>
                </a:lnTo>
                <a:lnTo>
                  <a:pt x="133" y="128"/>
                </a:lnTo>
                <a:lnTo>
                  <a:pt x="125" y="125"/>
                </a:lnTo>
                <a:lnTo>
                  <a:pt x="125" y="125"/>
                </a:lnTo>
                <a:close/>
                <a:moveTo>
                  <a:pt x="141" y="42"/>
                </a:moveTo>
                <a:lnTo>
                  <a:pt x="141" y="42"/>
                </a:lnTo>
                <a:lnTo>
                  <a:pt x="140" y="45"/>
                </a:lnTo>
                <a:lnTo>
                  <a:pt x="140" y="47"/>
                </a:lnTo>
                <a:lnTo>
                  <a:pt x="140" y="47"/>
                </a:lnTo>
                <a:lnTo>
                  <a:pt x="141" y="61"/>
                </a:lnTo>
                <a:lnTo>
                  <a:pt x="141" y="61"/>
                </a:lnTo>
                <a:lnTo>
                  <a:pt x="141" y="71"/>
                </a:lnTo>
                <a:lnTo>
                  <a:pt x="141" y="71"/>
                </a:lnTo>
                <a:lnTo>
                  <a:pt x="140" y="77"/>
                </a:lnTo>
                <a:lnTo>
                  <a:pt x="140" y="77"/>
                </a:lnTo>
                <a:lnTo>
                  <a:pt x="142" y="68"/>
                </a:lnTo>
                <a:lnTo>
                  <a:pt x="142" y="60"/>
                </a:lnTo>
                <a:lnTo>
                  <a:pt x="142" y="51"/>
                </a:lnTo>
                <a:lnTo>
                  <a:pt x="141" y="42"/>
                </a:lnTo>
                <a:lnTo>
                  <a:pt x="141" y="42"/>
                </a:lnTo>
                <a:close/>
                <a:moveTo>
                  <a:pt x="145" y="179"/>
                </a:moveTo>
                <a:lnTo>
                  <a:pt x="145" y="179"/>
                </a:lnTo>
                <a:lnTo>
                  <a:pt x="133" y="186"/>
                </a:lnTo>
                <a:lnTo>
                  <a:pt x="133" y="186"/>
                </a:lnTo>
                <a:lnTo>
                  <a:pt x="144" y="185"/>
                </a:lnTo>
                <a:lnTo>
                  <a:pt x="144" y="185"/>
                </a:lnTo>
                <a:lnTo>
                  <a:pt x="144" y="183"/>
                </a:lnTo>
                <a:lnTo>
                  <a:pt x="144" y="183"/>
                </a:lnTo>
                <a:lnTo>
                  <a:pt x="145" y="182"/>
                </a:lnTo>
                <a:lnTo>
                  <a:pt x="145" y="179"/>
                </a:lnTo>
                <a:lnTo>
                  <a:pt x="145" y="179"/>
                </a:lnTo>
                <a:close/>
                <a:moveTo>
                  <a:pt x="135" y="62"/>
                </a:moveTo>
                <a:lnTo>
                  <a:pt x="135" y="62"/>
                </a:lnTo>
                <a:lnTo>
                  <a:pt x="124" y="74"/>
                </a:lnTo>
                <a:lnTo>
                  <a:pt x="124" y="74"/>
                </a:lnTo>
                <a:lnTo>
                  <a:pt x="124" y="74"/>
                </a:lnTo>
                <a:lnTo>
                  <a:pt x="124" y="74"/>
                </a:lnTo>
                <a:lnTo>
                  <a:pt x="124" y="74"/>
                </a:lnTo>
                <a:lnTo>
                  <a:pt x="124" y="74"/>
                </a:lnTo>
                <a:lnTo>
                  <a:pt x="134" y="69"/>
                </a:lnTo>
                <a:lnTo>
                  <a:pt x="134" y="69"/>
                </a:lnTo>
                <a:lnTo>
                  <a:pt x="135" y="68"/>
                </a:lnTo>
                <a:lnTo>
                  <a:pt x="135" y="68"/>
                </a:lnTo>
                <a:lnTo>
                  <a:pt x="135" y="62"/>
                </a:lnTo>
                <a:lnTo>
                  <a:pt x="135" y="62"/>
                </a:lnTo>
                <a:close/>
                <a:moveTo>
                  <a:pt x="67" y="20"/>
                </a:moveTo>
                <a:lnTo>
                  <a:pt x="67" y="20"/>
                </a:lnTo>
                <a:lnTo>
                  <a:pt x="67" y="20"/>
                </a:lnTo>
                <a:lnTo>
                  <a:pt x="67" y="20"/>
                </a:lnTo>
                <a:lnTo>
                  <a:pt x="73" y="7"/>
                </a:lnTo>
                <a:lnTo>
                  <a:pt x="73" y="7"/>
                </a:lnTo>
                <a:lnTo>
                  <a:pt x="67" y="8"/>
                </a:lnTo>
                <a:lnTo>
                  <a:pt x="67" y="8"/>
                </a:lnTo>
                <a:lnTo>
                  <a:pt x="67" y="20"/>
                </a:lnTo>
                <a:lnTo>
                  <a:pt x="67" y="20"/>
                </a:lnTo>
                <a:close/>
                <a:moveTo>
                  <a:pt x="74" y="23"/>
                </a:moveTo>
                <a:lnTo>
                  <a:pt x="74" y="23"/>
                </a:lnTo>
                <a:lnTo>
                  <a:pt x="76" y="10"/>
                </a:lnTo>
                <a:lnTo>
                  <a:pt x="76" y="10"/>
                </a:lnTo>
                <a:lnTo>
                  <a:pt x="76" y="10"/>
                </a:lnTo>
                <a:lnTo>
                  <a:pt x="76" y="10"/>
                </a:lnTo>
                <a:lnTo>
                  <a:pt x="70" y="24"/>
                </a:lnTo>
                <a:lnTo>
                  <a:pt x="70" y="24"/>
                </a:lnTo>
                <a:lnTo>
                  <a:pt x="74" y="23"/>
                </a:lnTo>
                <a:lnTo>
                  <a:pt x="74" y="23"/>
                </a:lnTo>
                <a:close/>
                <a:moveTo>
                  <a:pt x="107" y="202"/>
                </a:moveTo>
                <a:lnTo>
                  <a:pt x="107" y="202"/>
                </a:lnTo>
                <a:lnTo>
                  <a:pt x="107" y="207"/>
                </a:lnTo>
                <a:lnTo>
                  <a:pt x="104" y="212"/>
                </a:lnTo>
                <a:lnTo>
                  <a:pt x="104" y="212"/>
                </a:lnTo>
                <a:lnTo>
                  <a:pt x="110" y="204"/>
                </a:lnTo>
                <a:lnTo>
                  <a:pt x="115" y="199"/>
                </a:lnTo>
                <a:lnTo>
                  <a:pt x="115" y="199"/>
                </a:lnTo>
                <a:lnTo>
                  <a:pt x="115" y="197"/>
                </a:lnTo>
                <a:lnTo>
                  <a:pt x="115" y="197"/>
                </a:lnTo>
                <a:lnTo>
                  <a:pt x="115" y="197"/>
                </a:lnTo>
                <a:lnTo>
                  <a:pt x="115" y="197"/>
                </a:lnTo>
                <a:lnTo>
                  <a:pt x="115" y="197"/>
                </a:lnTo>
                <a:lnTo>
                  <a:pt x="115" y="197"/>
                </a:lnTo>
                <a:lnTo>
                  <a:pt x="107" y="202"/>
                </a:lnTo>
                <a:lnTo>
                  <a:pt x="107" y="202"/>
                </a:lnTo>
                <a:close/>
                <a:moveTo>
                  <a:pt x="15" y="34"/>
                </a:moveTo>
                <a:lnTo>
                  <a:pt x="15" y="34"/>
                </a:lnTo>
                <a:lnTo>
                  <a:pt x="6" y="41"/>
                </a:lnTo>
                <a:lnTo>
                  <a:pt x="6" y="41"/>
                </a:lnTo>
                <a:lnTo>
                  <a:pt x="6" y="42"/>
                </a:lnTo>
                <a:lnTo>
                  <a:pt x="6" y="42"/>
                </a:lnTo>
                <a:lnTo>
                  <a:pt x="7" y="44"/>
                </a:lnTo>
                <a:lnTo>
                  <a:pt x="9" y="47"/>
                </a:lnTo>
                <a:lnTo>
                  <a:pt x="9" y="47"/>
                </a:lnTo>
                <a:lnTo>
                  <a:pt x="10" y="42"/>
                </a:lnTo>
                <a:lnTo>
                  <a:pt x="10" y="42"/>
                </a:lnTo>
                <a:lnTo>
                  <a:pt x="10" y="40"/>
                </a:lnTo>
                <a:lnTo>
                  <a:pt x="10" y="40"/>
                </a:lnTo>
                <a:lnTo>
                  <a:pt x="13" y="35"/>
                </a:lnTo>
                <a:lnTo>
                  <a:pt x="13" y="35"/>
                </a:lnTo>
                <a:lnTo>
                  <a:pt x="15" y="34"/>
                </a:lnTo>
                <a:lnTo>
                  <a:pt x="15" y="34"/>
                </a:lnTo>
                <a:close/>
                <a:moveTo>
                  <a:pt x="94" y="27"/>
                </a:moveTo>
                <a:lnTo>
                  <a:pt x="94" y="27"/>
                </a:lnTo>
                <a:lnTo>
                  <a:pt x="94" y="25"/>
                </a:lnTo>
                <a:lnTo>
                  <a:pt x="94" y="25"/>
                </a:lnTo>
                <a:lnTo>
                  <a:pt x="91" y="30"/>
                </a:lnTo>
                <a:lnTo>
                  <a:pt x="91" y="30"/>
                </a:lnTo>
                <a:lnTo>
                  <a:pt x="98" y="35"/>
                </a:lnTo>
                <a:lnTo>
                  <a:pt x="98" y="35"/>
                </a:lnTo>
                <a:lnTo>
                  <a:pt x="103" y="28"/>
                </a:lnTo>
                <a:lnTo>
                  <a:pt x="103" y="28"/>
                </a:lnTo>
                <a:lnTo>
                  <a:pt x="101" y="28"/>
                </a:lnTo>
                <a:lnTo>
                  <a:pt x="101" y="28"/>
                </a:lnTo>
                <a:lnTo>
                  <a:pt x="97" y="31"/>
                </a:lnTo>
                <a:lnTo>
                  <a:pt x="97" y="31"/>
                </a:lnTo>
                <a:lnTo>
                  <a:pt x="96" y="31"/>
                </a:lnTo>
                <a:lnTo>
                  <a:pt x="94" y="31"/>
                </a:lnTo>
                <a:lnTo>
                  <a:pt x="94" y="31"/>
                </a:lnTo>
                <a:lnTo>
                  <a:pt x="94" y="30"/>
                </a:lnTo>
                <a:lnTo>
                  <a:pt x="94" y="28"/>
                </a:lnTo>
                <a:lnTo>
                  <a:pt x="94" y="28"/>
                </a:lnTo>
                <a:lnTo>
                  <a:pt x="94" y="27"/>
                </a:lnTo>
                <a:lnTo>
                  <a:pt x="94" y="27"/>
                </a:lnTo>
                <a:close/>
                <a:moveTo>
                  <a:pt x="123" y="18"/>
                </a:moveTo>
                <a:lnTo>
                  <a:pt x="123" y="18"/>
                </a:lnTo>
                <a:lnTo>
                  <a:pt x="113" y="33"/>
                </a:lnTo>
                <a:lnTo>
                  <a:pt x="113" y="33"/>
                </a:lnTo>
                <a:lnTo>
                  <a:pt x="125" y="21"/>
                </a:lnTo>
                <a:lnTo>
                  <a:pt x="125" y="21"/>
                </a:lnTo>
                <a:lnTo>
                  <a:pt x="123" y="18"/>
                </a:lnTo>
                <a:lnTo>
                  <a:pt x="123" y="18"/>
                </a:lnTo>
                <a:close/>
                <a:moveTo>
                  <a:pt x="87" y="8"/>
                </a:moveTo>
                <a:lnTo>
                  <a:pt x="87" y="8"/>
                </a:lnTo>
                <a:lnTo>
                  <a:pt x="84" y="14"/>
                </a:lnTo>
                <a:lnTo>
                  <a:pt x="80" y="23"/>
                </a:lnTo>
                <a:lnTo>
                  <a:pt x="80" y="23"/>
                </a:lnTo>
                <a:lnTo>
                  <a:pt x="83" y="21"/>
                </a:lnTo>
                <a:lnTo>
                  <a:pt x="83" y="21"/>
                </a:lnTo>
                <a:lnTo>
                  <a:pt x="87" y="8"/>
                </a:lnTo>
                <a:lnTo>
                  <a:pt x="87" y="8"/>
                </a:lnTo>
                <a:close/>
                <a:moveTo>
                  <a:pt x="107" y="11"/>
                </a:moveTo>
                <a:lnTo>
                  <a:pt x="107" y="11"/>
                </a:lnTo>
                <a:lnTo>
                  <a:pt x="100" y="24"/>
                </a:lnTo>
                <a:lnTo>
                  <a:pt x="100" y="24"/>
                </a:lnTo>
                <a:lnTo>
                  <a:pt x="111" y="13"/>
                </a:lnTo>
                <a:lnTo>
                  <a:pt x="111" y="13"/>
                </a:lnTo>
                <a:lnTo>
                  <a:pt x="108" y="11"/>
                </a:lnTo>
                <a:lnTo>
                  <a:pt x="108" y="11"/>
                </a:lnTo>
                <a:lnTo>
                  <a:pt x="107" y="11"/>
                </a:lnTo>
                <a:lnTo>
                  <a:pt x="107" y="11"/>
                </a:lnTo>
                <a:close/>
                <a:moveTo>
                  <a:pt x="7" y="54"/>
                </a:moveTo>
                <a:lnTo>
                  <a:pt x="7" y="54"/>
                </a:lnTo>
                <a:lnTo>
                  <a:pt x="15" y="60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12" y="54"/>
                </a:lnTo>
                <a:lnTo>
                  <a:pt x="12" y="54"/>
                </a:lnTo>
                <a:lnTo>
                  <a:pt x="9" y="54"/>
                </a:lnTo>
                <a:lnTo>
                  <a:pt x="9" y="54"/>
                </a:lnTo>
                <a:lnTo>
                  <a:pt x="7" y="54"/>
                </a:lnTo>
                <a:lnTo>
                  <a:pt x="7" y="54"/>
                </a:lnTo>
                <a:close/>
                <a:moveTo>
                  <a:pt x="125" y="176"/>
                </a:moveTo>
                <a:lnTo>
                  <a:pt x="125" y="176"/>
                </a:lnTo>
                <a:lnTo>
                  <a:pt x="127" y="173"/>
                </a:lnTo>
                <a:lnTo>
                  <a:pt x="128" y="169"/>
                </a:lnTo>
                <a:lnTo>
                  <a:pt x="128" y="169"/>
                </a:lnTo>
                <a:lnTo>
                  <a:pt x="127" y="160"/>
                </a:lnTo>
                <a:lnTo>
                  <a:pt x="127" y="160"/>
                </a:lnTo>
                <a:lnTo>
                  <a:pt x="124" y="156"/>
                </a:lnTo>
                <a:lnTo>
                  <a:pt x="120" y="152"/>
                </a:lnTo>
                <a:lnTo>
                  <a:pt x="120" y="152"/>
                </a:lnTo>
                <a:lnTo>
                  <a:pt x="120" y="150"/>
                </a:lnTo>
                <a:lnTo>
                  <a:pt x="120" y="150"/>
                </a:lnTo>
                <a:lnTo>
                  <a:pt x="124" y="158"/>
                </a:lnTo>
                <a:lnTo>
                  <a:pt x="125" y="163"/>
                </a:lnTo>
                <a:lnTo>
                  <a:pt x="127" y="170"/>
                </a:lnTo>
                <a:lnTo>
                  <a:pt x="125" y="176"/>
                </a:lnTo>
                <a:lnTo>
                  <a:pt x="125" y="176"/>
                </a:lnTo>
                <a:close/>
                <a:moveTo>
                  <a:pt x="152" y="165"/>
                </a:moveTo>
                <a:lnTo>
                  <a:pt x="152" y="165"/>
                </a:lnTo>
                <a:lnTo>
                  <a:pt x="151" y="166"/>
                </a:lnTo>
                <a:lnTo>
                  <a:pt x="151" y="166"/>
                </a:lnTo>
                <a:lnTo>
                  <a:pt x="150" y="168"/>
                </a:lnTo>
                <a:lnTo>
                  <a:pt x="150" y="168"/>
                </a:lnTo>
                <a:lnTo>
                  <a:pt x="150" y="168"/>
                </a:lnTo>
                <a:lnTo>
                  <a:pt x="150" y="172"/>
                </a:lnTo>
                <a:lnTo>
                  <a:pt x="150" y="172"/>
                </a:lnTo>
                <a:lnTo>
                  <a:pt x="150" y="173"/>
                </a:lnTo>
                <a:lnTo>
                  <a:pt x="150" y="173"/>
                </a:lnTo>
                <a:lnTo>
                  <a:pt x="151" y="175"/>
                </a:lnTo>
                <a:lnTo>
                  <a:pt x="150" y="176"/>
                </a:lnTo>
                <a:lnTo>
                  <a:pt x="150" y="176"/>
                </a:lnTo>
                <a:lnTo>
                  <a:pt x="150" y="177"/>
                </a:lnTo>
                <a:lnTo>
                  <a:pt x="150" y="179"/>
                </a:lnTo>
                <a:lnTo>
                  <a:pt x="150" y="179"/>
                </a:lnTo>
                <a:lnTo>
                  <a:pt x="152" y="173"/>
                </a:lnTo>
                <a:lnTo>
                  <a:pt x="152" y="173"/>
                </a:lnTo>
                <a:lnTo>
                  <a:pt x="152" y="173"/>
                </a:lnTo>
                <a:lnTo>
                  <a:pt x="152" y="173"/>
                </a:lnTo>
                <a:lnTo>
                  <a:pt x="152" y="165"/>
                </a:lnTo>
                <a:lnTo>
                  <a:pt x="152" y="165"/>
                </a:lnTo>
                <a:close/>
                <a:moveTo>
                  <a:pt x="141" y="145"/>
                </a:moveTo>
                <a:lnTo>
                  <a:pt x="141" y="145"/>
                </a:lnTo>
                <a:lnTo>
                  <a:pt x="131" y="152"/>
                </a:lnTo>
                <a:lnTo>
                  <a:pt x="131" y="152"/>
                </a:lnTo>
                <a:lnTo>
                  <a:pt x="137" y="150"/>
                </a:lnTo>
                <a:lnTo>
                  <a:pt x="142" y="148"/>
                </a:lnTo>
                <a:lnTo>
                  <a:pt x="142" y="148"/>
                </a:lnTo>
                <a:lnTo>
                  <a:pt x="141" y="145"/>
                </a:lnTo>
                <a:lnTo>
                  <a:pt x="141" y="145"/>
                </a:lnTo>
                <a:close/>
                <a:moveTo>
                  <a:pt x="108" y="81"/>
                </a:moveTo>
                <a:lnTo>
                  <a:pt x="108" y="81"/>
                </a:lnTo>
                <a:lnTo>
                  <a:pt x="101" y="94"/>
                </a:lnTo>
                <a:lnTo>
                  <a:pt x="101" y="94"/>
                </a:lnTo>
                <a:lnTo>
                  <a:pt x="94" y="106"/>
                </a:lnTo>
                <a:lnTo>
                  <a:pt x="94" y="106"/>
                </a:lnTo>
                <a:lnTo>
                  <a:pt x="96" y="105"/>
                </a:lnTo>
                <a:lnTo>
                  <a:pt x="96" y="105"/>
                </a:lnTo>
                <a:lnTo>
                  <a:pt x="100" y="99"/>
                </a:lnTo>
                <a:lnTo>
                  <a:pt x="104" y="94"/>
                </a:lnTo>
                <a:lnTo>
                  <a:pt x="104" y="94"/>
                </a:lnTo>
                <a:lnTo>
                  <a:pt x="107" y="88"/>
                </a:lnTo>
                <a:lnTo>
                  <a:pt x="108" y="81"/>
                </a:lnTo>
                <a:lnTo>
                  <a:pt x="108" y="81"/>
                </a:lnTo>
                <a:close/>
                <a:moveTo>
                  <a:pt x="46" y="209"/>
                </a:moveTo>
                <a:lnTo>
                  <a:pt x="46" y="209"/>
                </a:lnTo>
                <a:lnTo>
                  <a:pt x="46" y="209"/>
                </a:lnTo>
                <a:lnTo>
                  <a:pt x="46" y="209"/>
                </a:lnTo>
                <a:lnTo>
                  <a:pt x="56" y="196"/>
                </a:lnTo>
                <a:lnTo>
                  <a:pt x="56" y="196"/>
                </a:lnTo>
                <a:lnTo>
                  <a:pt x="54" y="193"/>
                </a:lnTo>
                <a:lnTo>
                  <a:pt x="54" y="193"/>
                </a:lnTo>
                <a:lnTo>
                  <a:pt x="46" y="209"/>
                </a:lnTo>
                <a:lnTo>
                  <a:pt x="46" y="209"/>
                </a:lnTo>
                <a:close/>
                <a:moveTo>
                  <a:pt x="23" y="45"/>
                </a:moveTo>
                <a:lnTo>
                  <a:pt x="23" y="45"/>
                </a:lnTo>
                <a:lnTo>
                  <a:pt x="29" y="51"/>
                </a:lnTo>
                <a:lnTo>
                  <a:pt x="29" y="51"/>
                </a:lnTo>
                <a:lnTo>
                  <a:pt x="30" y="50"/>
                </a:lnTo>
                <a:lnTo>
                  <a:pt x="30" y="50"/>
                </a:lnTo>
                <a:lnTo>
                  <a:pt x="27" y="44"/>
                </a:lnTo>
                <a:lnTo>
                  <a:pt x="27" y="44"/>
                </a:lnTo>
                <a:lnTo>
                  <a:pt x="26" y="44"/>
                </a:lnTo>
                <a:lnTo>
                  <a:pt x="26" y="44"/>
                </a:lnTo>
                <a:lnTo>
                  <a:pt x="23" y="45"/>
                </a:lnTo>
                <a:lnTo>
                  <a:pt x="23" y="45"/>
                </a:lnTo>
                <a:close/>
                <a:moveTo>
                  <a:pt x="121" y="47"/>
                </a:moveTo>
                <a:lnTo>
                  <a:pt x="121" y="47"/>
                </a:lnTo>
                <a:lnTo>
                  <a:pt x="128" y="37"/>
                </a:lnTo>
                <a:lnTo>
                  <a:pt x="128" y="37"/>
                </a:lnTo>
                <a:lnTo>
                  <a:pt x="120" y="44"/>
                </a:lnTo>
                <a:lnTo>
                  <a:pt x="120" y="44"/>
                </a:lnTo>
                <a:lnTo>
                  <a:pt x="121" y="47"/>
                </a:lnTo>
                <a:lnTo>
                  <a:pt x="121" y="47"/>
                </a:lnTo>
                <a:close/>
                <a:moveTo>
                  <a:pt x="133" y="192"/>
                </a:moveTo>
                <a:lnTo>
                  <a:pt x="133" y="192"/>
                </a:lnTo>
                <a:lnTo>
                  <a:pt x="133" y="195"/>
                </a:lnTo>
                <a:lnTo>
                  <a:pt x="133" y="195"/>
                </a:lnTo>
                <a:lnTo>
                  <a:pt x="133" y="197"/>
                </a:lnTo>
                <a:lnTo>
                  <a:pt x="133" y="197"/>
                </a:lnTo>
                <a:lnTo>
                  <a:pt x="134" y="196"/>
                </a:lnTo>
                <a:lnTo>
                  <a:pt x="134" y="196"/>
                </a:lnTo>
                <a:lnTo>
                  <a:pt x="135" y="195"/>
                </a:lnTo>
                <a:lnTo>
                  <a:pt x="137" y="193"/>
                </a:lnTo>
                <a:lnTo>
                  <a:pt x="137" y="193"/>
                </a:lnTo>
                <a:lnTo>
                  <a:pt x="137" y="193"/>
                </a:lnTo>
                <a:lnTo>
                  <a:pt x="137" y="193"/>
                </a:lnTo>
                <a:lnTo>
                  <a:pt x="140" y="189"/>
                </a:lnTo>
                <a:lnTo>
                  <a:pt x="140" y="189"/>
                </a:lnTo>
                <a:lnTo>
                  <a:pt x="140" y="189"/>
                </a:lnTo>
                <a:lnTo>
                  <a:pt x="140" y="189"/>
                </a:lnTo>
                <a:lnTo>
                  <a:pt x="133" y="192"/>
                </a:lnTo>
                <a:lnTo>
                  <a:pt x="133" y="192"/>
                </a:lnTo>
                <a:close/>
                <a:moveTo>
                  <a:pt x="54" y="219"/>
                </a:moveTo>
                <a:lnTo>
                  <a:pt x="54" y="219"/>
                </a:lnTo>
                <a:lnTo>
                  <a:pt x="54" y="220"/>
                </a:lnTo>
                <a:lnTo>
                  <a:pt x="54" y="220"/>
                </a:lnTo>
                <a:lnTo>
                  <a:pt x="67" y="204"/>
                </a:lnTo>
                <a:lnTo>
                  <a:pt x="67" y="204"/>
                </a:lnTo>
                <a:lnTo>
                  <a:pt x="66" y="204"/>
                </a:lnTo>
                <a:lnTo>
                  <a:pt x="66" y="204"/>
                </a:lnTo>
                <a:lnTo>
                  <a:pt x="54" y="219"/>
                </a:lnTo>
                <a:lnTo>
                  <a:pt x="54" y="219"/>
                </a:lnTo>
                <a:close/>
                <a:moveTo>
                  <a:pt x="120" y="129"/>
                </a:moveTo>
                <a:lnTo>
                  <a:pt x="120" y="129"/>
                </a:lnTo>
                <a:lnTo>
                  <a:pt x="110" y="138"/>
                </a:lnTo>
                <a:lnTo>
                  <a:pt x="110" y="138"/>
                </a:lnTo>
                <a:lnTo>
                  <a:pt x="110" y="138"/>
                </a:lnTo>
                <a:lnTo>
                  <a:pt x="110" y="138"/>
                </a:lnTo>
                <a:lnTo>
                  <a:pt x="123" y="131"/>
                </a:lnTo>
                <a:lnTo>
                  <a:pt x="123" y="131"/>
                </a:lnTo>
                <a:lnTo>
                  <a:pt x="123" y="131"/>
                </a:lnTo>
                <a:lnTo>
                  <a:pt x="123" y="131"/>
                </a:lnTo>
                <a:lnTo>
                  <a:pt x="120" y="129"/>
                </a:lnTo>
                <a:lnTo>
                  <a:pt x="120" y="129"/>
                </a:lnTo>
                <a:close/>
                <a:moveTo>
                  <a:pt x="127" y="87"/>
                </a:moveTo>
                <a:lnTo>
                  <a:pt x="127" y="87"/>
                </a:lnTo>
                <a:lnTo>
                  <a:pt x="130" y="79"/>
                </a:lnTo>
                <a:lnTo>
                  <a:pt x="130" y="79"/>
                </a:lnTo>
                <a:lnTo>
                  <a:pt x="125" y="82"/>
                </a:lnTo>
                <a:lnTo>
                  <a:pt x="125" y="82"/>
                </a:lnTo>
                <a:lnTo>
                  <a:pt x="124" y="85"/>
                </a:lnTo>
                <a:lnTo>
                  <a:pt x="123" y="87"/>
                </a:lnTo>
                <a:lnTo>
                  <a:pt x="123" y="87"/>
                </a:lnTo>
                <a:lnTo>
                  <a:pt x="127" y="87"/>
                </a:lnTo>
                <a:lnTo>
                  <a:pt x="127" y="87"/>
                </a:lnTo>
                <a:close/>
                <a:moveTo>
                  <a:pt x="147" y="169"/>
                </a:moveTo>
                <a:lnTo>
                  <a:pt x="147" y="169"/>
                </a:lnTo>
                <a:lnTo>
                  <a:pt x="138" y="175"/>
                </a:lnTo>
                <a:lnTo>
                  <a:pt x="138" y="175"/>
                </a:lnTo>
                <a:lnTo>
                  <a:pt x="147" y="173"/>
                </a:lnTo>
                <a:lnTo>
                  <a:pt x="147" y="173"/>
                </a:lnTo>
                <a:lnTo>
                  <a:pt x="147" y="169"/>
                </a:lnTo>
                <a:lnTo>
                  <a:pt x="147" y="169"/>
                </a:lnTo>
                <a:close/>
                <a:moveTo>
                  <a:pt x="96" y="141"/>
                </a:moveTo>
                <a:lnTo>
                  <a:pt x="96" y="141"/>
                </a:lnTo>
                <a:lnTo>
                  <a:pt x="97" y="136"/>
                </a:lnTo>
                <a:lnTo>
                  <a:pt x="100" y="133"/>
                </a:lnTo>
                <a:lnTo>
                  <a:pt x="100" y="133"/>
                </a:lnTo>
                <a:lnTo>
                  <a:pt x="88" y="141"/>
                </a:lnTo>
                <a:lnTo>
                  <a:pt x="88" y="141"/>
                </a:lnTo>
                <a:lnTo>
                  <a:pt x="96" y="141"/>
                </a:lnTo>
                <a:lnTo>
                  <a:pt x="96" y="141"/>
                </a:lnTo>
                <a:close/>
                <a:moveTo>
                  <a:pt x="34" y="220"/>
                </a:moveTo>
                <a:lnTo>
                  <a:pt x="34" y="220"/>
                </a:lnTo>
                <a:lnTo>
                  <a:pt x="42" y="209"/>
                </a:lnTo>
                <a:lnTo>
                  <a:pt x="42" y="209"/>
                </a:lnTo>
                <a:lnTo>
                  <a:pt x="42" y="209"/>
                </a:lnTo>
                <a:lnTo>
                  <a:pt x="42" y="209"/>
                </a:lnTo>
                <a:lnTo>
                  <a:pt x="33" y="217"/>
                </a:lnTo>
                <a:lnTo>
                  <a:pt x="33" y="217"/>
                </a:lnTo>
                <a:lnTo>
                  <a:pt x="34" y="220"/>
                </a:lnTo>
                <a:lnTo>
                  <a:pt x="34" y="220"/>
                </a:lnTo>
                <a:close/>
                <a:moveTo>
                  <a:pt x="79" y="17"/>
                </a:moveTo>
                <a:lnTo>
                  <a:pt x="79" y="17"/>
                </a:lnTo>
                <a:lnTo>
                  <a:pt x="79" y="17"/>
                </a:lnTo>
                <a:lnTo>
                  <a:pt x="79" y="17"/>
                </a:lnTo>
                <a:lnTo>
                  <a:pt x="83" y="7"/>
                </a:lnTo>
                <a:lnTo>
                  <a:pt x="83" y="7"/>
                </a:lnTo>
                <a:lnTo>
                  <a:pt x="80" y="7"/>
                </a:lnTo>
                <a:lnTo>
                  <a:pt x="80" y="7"/>
                </a:lnTo>
                <a:lnTo>
                  <a:pt x="79" y="17"/>
                </a:lnTo>
                <a:lnTo>
                  <a:pt x="79" y="17"/>
                </a:lnTo>
                <a:close/>
                <a:moveTo>
                  <a:pt x="145" y="159"/>
                </a:moveTo>
                <a:lnTo>
                  <a:pt x="145" y="159"/>
                </a:lnTo>
                <a:lnTo>
                  <a:pt x="137" y="165"/>
                </a:lnTo>
                <a:lnTo>
                  <a:pt x="137" y="165"/>
                </a:lnTo>
                <a:lnTo>
                  <a:pt x="137" y="166"/>
                </a:lnTo>
                <a:lnTo>
                  <a:pt x="137" y="166"/>
                </a:lnTo>
                <a:lnTo>
                  <a:pt x="145" y="162"/>
                </a:lnTo>
                <a:lnTo>
                  <a:pt x="145" y="162"/>
                </a:lnTo>
                <a:lnTo>
                  <a:pt x="145" y="159"/>
                </a:lnTo>
                <a:lnTo>
                  <a:pt x="145" y="159"/>
                </a:lnTo>
                <a:close/>
                <a:moveTo>
                  <a:pt x="94" y="220"/>
                </a:moveTo>
                <a:lnTo>
                  <a:pt x="94" y="220"/>
                </a:lnTo>
                <a:lnTo>
                  <a:pt x="96" y="220"/>
                </a:lnTo>
                <a:lnTo>
                  <a:pt x="96" y="220"/>
                </a:lnTo>
                <a:lnTo>
                  <a:pt x="97" y="220"/>
                </a:lnTo>
                <a:lnTo>
                  <a:pt x="98" y="219"/>
                </a:lnTo>
                <a:lnTo>
                  <a:pt x="98" y="219"/>
                </a:lnTo>
                <a:lnTo>
                  <a:pt x="100" y="214"/>
                </a:lnTo>
                <a:lnTo>
                  <a:pt x="100" y="214"/>
                </a:lnTo>
                <a:lnTo>
                  <a:pt x="103" y="209"/>
                </a:lnTo>
                <a:lnTo>
                  <a:pt x="103" y="209"/>
                </a:lnTo>
                <a:lnTo>
                  <a:pt x="101" y="209"/>
                </a:lnTo>
                <a:lnTo>
                  <a:pt x="101" y="209"/>
                </a:lnTo>
                <a:lnTo>
                  <a:pt x="94" y="220"/>
                </a:lnTo>
                <a:lnTo>
                  <a:pt x="94" y="220"/>
                </a:lnTo>
                <a:close/>
                <a:moveTo>
                  <a:pt x="103" y="135"/>
                </a:moveTo>
                <a:lnTo>
                  <a:pt x="103" y="135"/>
                </a:lnTo>
                <a:lnTo>
                  <a:pt x="103" y="136"/>
                </a:lnTo>
                <a:lnTo>
                  <a:pt x="103" y="136"/>
                </a:lnTo>
                <a:lnTo>
                  <a:pt x="113" y="129"/>
                </a:lnTo>
                <a:lnTo>
                  <a:pt x="113" y="129"/>
                </a:lnTo>
                <a:lnTo>
                  <a:pt x="108" y="129"/>
                </a:lnTo>
                <a:lnTo>
                  <a:pt x="108" y="129"/>
                </a:lnTo>
                <a:lnTo>
                  <a:pt x="107" y="131"/>
                </a:lnTo>
                <a:lnTo>
                  <a:pt x="107" y="131"/>
                </a:lnTo>
                <a:lnTo>
                  <a:pt x="103" y="135"/>
                </a:lnTo>
                <a:lnTo>
                  <a:pt x="103" y="135"/>
                </a:lnTo>
                <a:close/>
                <a:moveTo>
                  <a:pt x="87" y="28"/>
                </a:moveTo>
                <a:lnTo>
                  <a:pt x="87" y="28"/>
                </a:lnTo>
                <a:lnTo>
                  <a:pt x="88" y="25"/>
                </a:lnTo>
                <a:lnTo>
                  <a:pt x="88" y="25"/>
                </a:lnTo>
                <a:lnTo>
                  <a:pt x="87" y="25"/>
                </a:lnTo>
                <a:lnTo>
                  <a:pt x="87" y="25"/>
                </a:lnTo>
                <a:lnTo>
                  <a:pt x="86" y="27"/>
                </a:lnTo>
                <a:lnTo>
                  <a:pt x="86" y="27"/>
                </a:lnTo>
                <a:lnTo>
                  <a:pt x="84" y="28"/>
                </a:lnTo>
                <a:lnTo>
                  <a:pt x="83" y="25"/>
                </a:lnTo>
                <a:lnTo>
                  <a:pt x="83" y="25"/>
                </a:lnTo>
                <a:lnTo>
                  <a:pt x="79" y="25"/>
                </a:lnTo>
                <a:lnTo>
                  <a:pt x="79" y="28"/>
                </a:lnTo>
                <a:lnTo>
                  <a:pt x="79" y="28"/>
                </a:lnTo>
                <a:lnTo>
                  <a:pt x="87" y="28"/>
                </a:lnTo>
                <a:lnTo>
                  <a:pt x="87" y="28"/>
                </a:lnTo>
                <a:close/>
                <a:moveTo>
                  <a:pt x="115" y="71"/>
                </a:moveTo>
                <a:lnTo>
                  <a:pt x="115" y="71"/>
                </a:lnTo>
                <a:lnTo>
                  <a:pt x="114" y="78"/>
                </a:lnTo>
                <a:lnTo>
                  <a:pt x="114" y="78"/>
                </a:lnTo>
                <a:lnTo>
                  <a:pt x="113" y="84"/>
                </a:lnTo>
                <a:lnTo>
                  <a:pt x="113" y="84"/>
                </a:lnTo>
                <a:lnTo>
                  <a:pt x="115" y="77"/>
                </a:lnTo>
                <a:lnTo>
                  <a:pt x="118" y="69"/>
                </a:lnTo>
                <a:lnTo>
                  <a:pt x="118" y="69"/>
                </a:lnTo>
                <a:lnTo>
                  <a:pt x="115" y="71"/>
                </a:lnTo>
                <a:lnTo>
                  <a:pt x="115" y="71"/>
                </a:lnTo>
                <a:close/>
                <a:moveTo>
                  <a:pt x="131" y="96"/>
                </a:moveTo>
                <a:lnTo>
                  <a:pt x="131" y="96"/>
                </a:lnTo>
                <a:lnTo>
                  <a:pt x="118" y="112"/>
                </a:lnTo>
                <a:lnTo>
                  <a:pt x="118" y="112"/>
                </a:lnTo>
                <a:lnTo>
                  <a:pt x="125" y="105"/>
                </a:lnTo>
                <a:lnTo>
                  <a:pt x="131" y="96"/>
                </a:lnTo>
                <a:lnTo>
                  <a:pt x="131" y="96"/>
                </a:lnTo>
                <a:close/>
                <a:moveTo>
                  <a:pt x="123" y="206"/>
                </a:moveTo>
                <a:lnTo>
                  <a:pt x="123" y="206"/>
                </a:lnTo>
                <a:lnTo>
                  <a:pt x="118" y="212"/>
                </a:lnTo>
                <a:lnTo>
                  <a:pt x="118" y="212"/>
                </a:lnTo>
                <a:lnTo>
                  <a:pt x="118" y="212"/>
                </a:lnTo>
                <a:lnTo>
                  <a:pt x="118" y="212"/>
                </a:lnTo>
                <a:lnTo>
                  <a:pt x="124" y="209"/>
                </a:lnTo>
                <a:lnTo>
                  <a:pt x="124" y="209"/>
                </a:lnTo>
                <a:lnTo>
                  <a:pt x="125" y="207"/>
                </a:lnTo>
                <a:lnTo>
                  <a:pt x="125" y="207"/>
                </a:lnTo>
                <a:lnTo>
                  <a:pt x="123" y="206"/>
                </a:lnTo>
                <a:lnTo>
                  <a:pt x="123" y="206"/>
                </a:lnTo>
                <a:close/>
                <a:moveTo>
                  <a:pt x="100" y="8"/>
                </a:moveTo>
                <a:lnTo>
                  <a:pt x="100" y="8"/>
                </a:lnTo>
                <a:lnTo>
                  <a:pt x="96" y="18"/>
                </a:lnTo>
                <a:lnTo>
                  <a:pt x="96" y="18"/>
                </a:lnTo>
                <a:lnTo>
                  <a:pt x="96" y="18"/>
                </a:lnTo>
                <a:lnTo>
                  <a:pt x="96" y="18"/>
                </a:lnTo>
                <a:lnTo>
                  <a:pt x="103" y="10"/>
                </a:lnTo>
                <a:lnTo>
                  <a:pt x="103" y="10"/>
                </a:lnTo>
                <a:lnTo>
                  <a:pt x="100" y="8"/>
                </a:lnTo>
                <a:lnTo>
                  <a:pt x="100" y="8"/>
                </a:lnTo>
                <a:close/>
                <a:moveTo>
                  <a:pt x="124" y="148"/>
                </a:moveTo>
                <a:lnTo>
                  <a:pt x="124" y="148"/>
                </a:lnTo>
                <a:lnTo>
                  <a:pt x="125" y="143"/>
                </a:lnTo>
                <a:lnTo>
                  <a:pt x="128" y="141"/>
                </a:lnTo>
                <a:lnTo>
                  <a:pt x="128" y="141"/>
                </a:lnTo>
                <a:lnTo>
                  <a:pt x="120" y="145"/>
                </a:lnTo>
                <a:lnTo>
                  <a:pt x="120" y="145"/>
                </a:lnTo>
                <a:lnTo>
                  <a:pt x="124" y="148"/>
                </a:lnTo>
                <a:lnTo>
                  <a:pt x="124" y="148"/>
                </a:lnTo>
                <a:close/>
                <a:moveTo>
                  <a:pt x="106" y="217"/>
                </a:moveTo>
                <a:lnTo>
                  <a:pt x="106" y="217"/>
                </a:lnTo>
                <a:lnTo>
                  <a:pt x="108" y="216"/>
                </a:lnTo>
                <a:lnTo>
                  <a:pt x="110" y="213"/>
                </a:lnTo>
                <a:lnTo>
                  <a:pt x="110" y="213"/>
                </a:lnTo>
                <a:lnTo>
                  <a:pt x="111" y="210"/>
                </a:lnTo>
                <a:lnTo>
                  <a:pt x="111" y="210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13" y="207"/>
                </a:lnTo>
                <a:lnTo>
                  <a:pt x="106" y="217"/>
                </a:lnTo>
                <a:lnTo>
                  <a:pt x="106" y="217"/>
                </a:lnTo>
                <a:close/>
                <a:moveTo>
                  <a:pt x="91" y="8"/>
                </a:moveTo>
                <a:lnTo>
                  <a:pt x="91" y="8"/>
                </a:lnTo>
                <a:lnTo>
                  <a:pt x="88" y="17"/>
                </a:lnTo>
                <a:lnTo>
                  <a:pt x="88" y="17"/>
                </a:lnTo>
                <a:lnTo>
                  <a:pt x="88" y="17"/>
                </a:lnTo>
                <a:lnTo>
                  <a:pt x="88" y="17"/>
                </a:lnTo>
                <a:lnTo>
                  <a:pt x="94" y="8"/>
                </a:lnTo>
                <a:lnTo>
                  <a:pt x="94" y="8"/>
                </a:lnTo>
                <a:lnTo>
                  <a:pt x="91" y="8"/>
                </a:lnTo>
                <a:lnTo>
                  <a:pt x="91" y="8"/>
                </a:lnTo>
                <a:close/>
                <a:moveTo>
                  <a:pt x="63" y="15"/>
                </a:moveTo>
                <a:lnTo>
                  <a:pt x="63" y="15"/>
                </a:lnTo>
                <a:lnTo>
                  <a:pt x="61" y="25"/>
                </a:lnTo>
                <a:lnTo>
                  <a:pt x="61" y="25"/>
                </a:lnTo>
                <a:lnTo>
                  <a:pt x="64" y="25"/>
                </a:lnTo>
                <a:lnTo>
                  <a:pt x="64" y="25"/>
                </a:lnTo>
                <a:lnTo>
                  <a:pt x="63" y="15"/>
                </a:lnTo>
                <a:lnTo>
                  <a:pt x="63" y="15"/>
                </a:lnTo>
                <a:close/>
                <a:moveTo>
                  <a:pt x="108" y="33"/>
                </a:moveTo>
                <a:lnTo>
                  <a:pt x="108" y="33"/>
                </a:lnTo>
                <a:lnTo>
                  <a:pt x="103" y="38"/>
                </a:lnTo>
                <a:lnTo>
                  <a:pt x="103" y="38"/>
                </a:lnTo>
                <a:lnTo>
                  <a:pt x="104" y="40"/>
                </a:lnTo>
                <a:lnTo>
                  <a:pt x="104" y="40"/>
                </a:lnTo>
                <a:lnTo>
                  <a:pt x="107" y="35"/>
                </a:lnTo>
                <a:lnTo>
                  <a:pt x="108" y="33"/>
                </a:lnTo>
                <a:lnTo>
                  <a:pt x="108" y="33"/>
                </a:lnTo>
                <a:close/>
                <a:moveTo>
                  <a:pt x="20" y="52"/>
                </a:moveTo>
                <a:lnTo>
                  <a:pt x="20" y="52"/>
                </a:lnTo>
                <a:lnTo>
                  <a:pt x="27" y="57"/>
                </a:lnTo>
                <a:lnTo>
                  <a:pt x="27" y="57"/>
                </a:lnTo>
                <a:lnTo>
                  <a:pt x="27" y="57"/>
                </a:lnTo>
                <a:lnTo>
                  <a:pt x="27" y="57"/>
                </a:lnTo>
                <a:lnTo>
                  <a:pt x="27" y="55"/>
                </a:lnTo>
                <a:lnTo>
                  <a:pt x="27" y="55"/>
                </a:lnTo>
                <a:lnTo>
                  <a:pt x="23" y="51"/>
                </a:lnTo>
                <a:lnTo>
                  <a:pt x="23" y="51"/>
                </a:lnTo>
                <a:lnTo>
                  <a:pt x="20" y="52"/>
                </a:lnTo>
                <a:lnTo>
                  <a:pt x="20" y="52"/>
                </a:lnTo>
                <a:close/>
                <a:moveTo>
                  <a:pt x="34" y="207"/>
                </a:moveTo>
                <a:lnTo>
                  <a:pt x="34" y="207"/>
                </a:lnTo>
                <a:lnTo>
                  <a:pt x="34" y="206"/>
                </a:lnTo>
                <a:lnTo>
                  <a:pt x="34" y="206"/>
                </a:lnTo>
                <a:lnTo>
                  <a:pt x="27" y="214"/>
                </a:lnTo>
                <a:lnTo>
                  <a:pt x="27" y="214"/>
                </a:lnTo>
                <a:lnTo>
                  <a:pt x="30" y="214"/>
                </a:lnTo>
                <a:lnTo>
                  <a:pt x="30" y="214"/>
                </a:lnTo>
                <a:lnTo>
                  <a:pt x="34" y="207"/>
                </a:lnTo>
                <a:lnTo>
                  <a:pt x="34" y="207"/>
                </a:lnTo>
                <a:close/>
                <a:moveTo>
                  <a:pt x="103" y="226"/>
                </a:moveTo>
                <a:lnTo>
                  <a:pt x="103" y="226"/>
                </a:lnTo>
                <a:lnTo>
                  <a:pt x="103" y="226"/>
                </a:lnTo>
                <a:lnTo>
                  <a:pt x="103" y="226"/>
                </a:lnTo>
                <a:lnTo>
                  <a:pt x="110" y="224"/>
                </a:lnTo>
                <a:lnTo>
                  <a:pt x="117" y="222"/>
                </a:lnTo>
                <a:lnTo>
                  <a:pt x="117" y="222"/>
                </a:lnTo>
                <a:lnTo>
                  <a:pt x="115" y="220"/>
                </a:lnTo>
                <a:lnTo>
                  <a:pt x="115" y="220"/>
                </a:lnTo>
                <a:lnTo>
                  <a:pt x="103" y="226"/>
                </a:lnTo>
                <a:lnTo>
                  <a:pt x="103" y="226"/>
                </a:lnTo>
                <a:close/>
                <a:moveTo>
                  <a:pt x="124" y="69"/>
                </a:moveTo>
                <a:lnTo>
                  <a:pt x="124" y="69"/>
                </a:lnTo>
                <a:lnTo>
                  <a:pt x="124" y="69"/>
                </a:lnTo>
                <a:lnTo>
                  <a:pt x="124" y="69"/>
                </a:lnTo>
                <a:lnTo>
                  <a:pt x="131" y="62"/>
                </a:lnTo>
                <a:lnTo>
                  <a:pt x="131" y="62"/>
                </a:lnTo>
                <a:lnTo>
                  <a:pt x="131" y="62"/>
                </a:lnTo>
                <a:lnTo>
                  <a:pt x="131" y="62"/>
                </a:lnTo>
                <a:lnTo>
                  <a:pt x="125" y="65"/>
                </a:lnTo>
                <a:lnTo>
                  <a:pt x="125" y="65"/>
                </a:lnTo>
                <a:lnTo>
                  <a:pt x="124" y="67"/>
                </a:lnTo>
                <a:lnTo>
                  <a:pt x="124" y="68"/>
                </a:lnTo>
                <a:lnTo>
                  <a:pt x="124" y="68"/>
                </a:lnTo>
                <a:lnTo>
                  <a:pt x="124" y="69"/>
                </a:lnTo>
                <a:lnTo>
                  <a:pt x="124" y="69"/>
                </a:lnTo>
                <a:close/>
                <a:moveTo>
                  <a:pt x="19" y="35"/>
                </a:moveTo>
                <a:lnTo>
                  <a:pt x="19" y="35"/>
                </a:lnTo>
                <a:lnTo>
                  <a:pt x="19" y="35"/>
                </a:lnTo>
                <a:lnTo>
                  <a:pt x="19" y="35"/>
                </a:lnTo>
                <a:lnTo>
                  <a:pt x="30" y="24"/>
                </a:lnTo>
                <a:lnTo>
                  <a:pt x="30" y="24"/>
                </a:lnTo>
                <a:lnTo>
                  <a:pt x="30" y="24"/>
                </a:lnTo>
                <a:lnTo>
                  <a:pt x="30" y="24"/>
                </a:lnTo>
                <a:lnTo>
                  <a:pt x="23" y="30"/>
                </a:lnTo>
                <a:lnTo>
                  <a:pt x="19" y="35"/>
                </a:lnTo>
                <a:lnTo>
                  <a:pt x="19" y="35"/>
                </a:lnTo>
                <a:close/>
                <a:moveTo>
                  <a:pt x="151" y="160"/>
                </a:moveTo>
                <a:lnTo>
                  <a:pt x="151" y="160"/>
                </a:lnTo>
                <a:lnTo>
                  <a:pt x="150" y="156"/>
                </a:lnTo>
                <a:lnTo>
                  <a:pt x="150" y="156"/>
                </a:lnTo>
                <a:lnTo>
                  <a:pt x="148" y="156"/>
                </a:lnTo>
                <a:lnTo>
                  <a:pt x="148" y="156"/>
                </a:lnTo>
                <a:lnTo>
                  <a:pt x="150" y="162"/>
                </a:lnTo>
                <a:lnTo>
                  <a:pt x="150" y="162"/>
                </a:lnTo>
                <a:lnTo>
                  <a:pt x="151" y="160"/>
                </a:lnTo>
                <a:lnTo>
                  <a:pt x="151" y="160"/>
                </a:lnTo>
                <a:close/>
                <a:moveTo>
                  <a:pt x="140" y="41"/>
                </a:moveTo>
                <a:lnTo>
                  <a:pt x="140" y="41"/>
                </a:lnTo>
                <a:lnTo>
                  <a:pt x="138" y="35"/>
                </a:lnTo>
                <a:lnTo>
                  <a:pt x="135" y="31"/>
                </a:lnTo>
                <a:lnTo>
                  <a:pt x="135" y="31"/>
                </a:lnTo>
                <a:lnTo>
                  <a:pt x="138" y="41"/>
                </a:lnTo>
                <a:lnTo>
                  <a:pt x="138" y="41"/>
                </a:lnTo>
                <a:lnTo>
                  <a:pt x="140" y="41"/>
                </a:lnTo>
                <a:lnTo>
                  <a:pt x="140" y="41"/>
                </a:lnTo>
                <a:close/>
                <a:moveTo>
                  <a:pt x="50" y="220"/>
                </a:moveTo>
                <a:lnTo>
                  <a:pt x="50" y="220"/>
                </a:lnTo>
                <a:lnTo>
                  <a:pt x="50" y="220"/>
                </a:lnTo>
                <a:lnTo>
                  <a:pt x="50" y="220"/>
                </a:lnTo>
                <a:lnTo>
                  <a:pt x="44" y="226"/>
                </a:lnTo>
                <a:lnTo>
                  <a:pt x="44" y="226"/>
                </a:lnTo>
                <a:lnTo>
                  <a:pt x="47" y="226"/>
                </a:lnTo>
                <a:lnTo>
                  <a:pt x="47" y="226"/>
                </a:lnTo>
                <a:lnTo>
                  <a:pt x="50" y="220"/>
                </a:lnTo>
                <a:lnTo>
                  <a:pt x="50" y="220"/>
                </a:lnTo>
                <a:close/>
                <a:moveTo>
                  <a:pt x="150" y="152"/>
                </a:moveTo>
                <a:lnTo>
                  <a:pt x="150" y="152"/>
                </a:lnTo>
                <a:lnTo>
                  <a:pt x="148" y="148"/>
                </a:lnTo>
                <a:lnTo>
                  <a:pt x="145" y="145"/>
                </a:lnTo>
                <a:lnTo>
                  <a:pt x="145" y="145"/>
                </a:lnTo>
                <a:lnTo>
                  <a:pt x="147" y="148"/>
                </a:lnTo>
                <a:lnTo>
                  <a:pt x="147" y="148"/>
                </a:lnTo>
                <a:lnTo>
                  <a:pt x="147" y="149"/>
                </a:lnTo>
                <a:lnTo>
                  <a:pt x="147" y="149"/>
                </a:lnTo>
                <a:lnTo>
                  <a:pt x="147" y="152"/>
                </a:lnTo>
                <a:lnTo>
                  <a:pt x="148" y="153"/>
                </a:lnTo>
                <a:lnTo>
                  <a:pt x="148" y="153"/>
                </a:lnTo>
                <a:lnTo>
                  <a:pt x="150" y="152"/>
                </a:lnTo>
                <a:lnTo>
                  <a:pt x="150" y="152"/>
                </a:lnTo>
                <a:close/>
                <a:moveTo>
                  <a:pt x="135" y="139"/>
                </a:moveTo>
                <a:lnTo>
                  <a:pt x="135" y="139"/>
                </a:lnTo>
                <a:lnTo>
                  <a:pt x="131" y="143"/>
                </a:lnTo>
                <a:lnTo>
                  <a:pt x="131" y="143"/>
                </a:lnTo>
                <a:lnTo>
                  <a:pt x="131" y="143"/>
                </a:lnTo>
                <a:lnTo>
                  <a:pt x="131" y="143"/>
                </a:lnTo>
                <a:lnTo>
                  <a:pt x="138" y="141"/>
                </a:lnTo>
                <a:lnTo>
                  <a:pt x="138" y="141"/>
                </a:lnTo>
                <a:lnTo>
                  <a:pt x="135" y="139"/>
                </a:lnTo>
                <a:lnTo>
                  <a:pt x="135" y="139"/>
                </a:lnTo>
                <a:close/>
                <a:moveTo>
                  <a:pt x="118" y="92"/>
                </a:moveTo>
                <a:lnTo>
                  <a:pt x="118" y="92"/>
                </a:lnTo>
                <a:lnTo>
                  <a:pt x="118" y="92"/>
                </a:lnTo>
                <a:lnTo>
                  <a:pt x="118" y="92"/>
                </a:lnTo>
                <a:lnTo>
                  <a:pt x="114" y="95"/>
                </a:lnTo>
                <a:lnTo>
                  <a:pt x="113" y="96"/>
                </a:lnTo>
                <a:lnTo>
                  <a:pt x="111" y="98"/>
                </a:lnTo>
                <a:lnTo>
                  <a:pt x="111" y="98"/>
                </a:lnTo>
                <a:lnTo>
                  <a:pt x="118" y="92"/>
                </a:lnTo>
                <a:lnTo>
                  <a:pt x="118" y="92"/>
                </a:lnTo>
                <a:close/>
                <a:moveTo>
                  <a:pt x="56" y="17"/>
                </a:moveTo>
                <a:lnTo>
                  <a:pt x="56" y="17"/>
                </a:lnTo>
                <a:lnTo>
                  <a:pt x="56" y="11"/>
                </a:lnTo>
                <a:lnTo>
                  <a:pt x="56" y="11"/>
                </a:lnTo>
                <a:lnTo>
                  <a:pt x="54" y="11"/>
                </a:lnTo>
                <a:lnTo>
                  <a:pt x="54" y="11"/>
                </a:lnTo>
                <a:lnTo>
                  <a:pt x="54" y="14"/>
                </a:lnTo>
                <a:lnTo>
                  <a:pt x="54" y="14"/>
                </a:lnTo>
                <a:lnTo>
                  <a:pt x="53" y="15"/>
                </a:lnTo>
                <a:lnTo>
                  <a:pt x="53" y="15"/>
                </a:lnTo>
                <a:lnTo>
                  <a:pt x="54" y="17"/>
                </a:lnTo>
                <a:lnTo>
                  <a:pt x="54" y="17"/>
                </a:lnTo>
                <a:lnTo>
                  <a:pt x="56" y="17"/>
                </a:lnTo>
                <a:lnTo>
                  <a:pt x="56" y="17"/>
                </a:lnTo>
                <a:close/>
                <a:moveTo>
                  <a:pt x="110" y="104"/>
                </a:moveTo>
                <a:lnTo>
                  <a:pt x="110" y="104"/>
                </a:lnTo>
                <a:lnTo>
                  <a:pt x="110" y="104"/>
                </a:lnTo>
                <a:lnTo>
                  <a:pt x="110" y="104"/>
                </a:lnTo>
                <a:lnTo>
                  <a:pt x="114" y="102"/>
                </a:lnTo>
                <a:lnTo>
                  <a:pt x="114" y="102"/>
                </a:lnTo>
                <a:lnTo>
                  <a:pt x="115" y="101"/>
                </a:lnTo>
                <a:lnTo>
                  <a:pt x="117" y="98"/>
                </a:lnTo>
                <a:lnTo>
                  <a:pt x="117" y="98"/>
                </a:lnTo>
                <a:lnTo>
                  <a:pt x="110" y="104"/>
                </a:lnTo>
                <a:lnTo>
                  <a:pt x="110" y="104"/>
                </a:lnTo>
                <a:close/>
                <a:moveTo>
                  <a:pt x="128" y="150"/>
                </a:moveTo>
                <a:lnTo>
                  <a:pt x="128" y="150"/>
                </a:lnTo>
                <a:lnTo>
                  <a:pt x="133" y="146"/>
                </a:lnTo>
                <a:lnTo>
                  <a:pt x="133" y="146"/>
                </a:lnTo>
                <a:lnTo>
                  <a:pt x="133" y="146"/>
                </a:lnTo>
                <a:lnTo>
                  <a:pt x="133" y="146"/>
                </a:lnTo>
                <a:lnTo>
                  <a:pt x="127" y="149"/>
                </a:lnTo>
                <a:lnTo>
                  <a:pt x="127" y="149"/>
                </a:lnTo>
                <a:lnTo>
                  <a:pt x="128" y="150"/>
                </a:lnTo>
                <a:lnTo>
                  <a:pt x="128" y="150"/>
                </a:lnTo>
                <a:close/>
                <a:moveTo>
                  <a:pt x="137" y="156"/>
                </a:moveTo>
                <a:lnTo>
                  <a:pt x="137" y="156"/>
                </a:lnTo>
                <a:lnTo>
                  <a:pt x="137" y="158"/>
                </a:lnTo>
                <a:lnTo>
                  <a:pt x="137" y="158"/>
                </a:lnTo>
                <a:lnTo>
                  <a:pt x="144" y="155"/>
                </a:lnTo>
                <a:lnTo>
                  <a:pt x="144" y="155"/>
                </a:lnTo>
                <a:lnTo>
                  <a:pt x="144" y="152"/>
                </a:lnTo>
                <a:lnTo>
                  <a:pt x="144" y="152"/>
                </a:lnTo>
                <a:lnTo>
                  <a:pt x="137" y="156"/>
                </a:lnTo>
                <a:lnTo>
                  <a:pt x="137" y="156"/>
                </a:lnTo>
                <a:close/>
                <a:moveTo>
                  <a:pt x="69" y="213"/>
                </a:moveTo>
                <a:lnTo>
                  <a:pt x="69" y="213"/>
                </a:lnTo>
                <a:lnTo>
                  <a:pt x="71" y="210"/>
                </a:lnTo>
                <a:lnTo>
                  <a:pt x="73" y="207"/>
                </a:lnTo>
                <a:lnTo>
                  <a:pt x="73" y="207"/>
                </a:lnTo>
                <a:lnTo>
                  <a:pt x="71" y="207"/>
                </a:lnTo>
                <a:lnTo>
                  <a:pt x="71" y="207"/>
                </a:lnTo>
                <a:lnTo>
                  <a:pt x="69" y="213"/>
                </a:lnTo>
                <a:lnTo>
                  <a:pt x="69" y="213"/>
                </a:lnTo>
                <a:close/>
                <a:moveTo>
                  <a:pt x="135" y="172"/>
                </a:moveTo>
                <a:lnTo>
                  <a:pt x="135" y="172"/>
                </a:lnTo>
                <a:lnTo>
                  <a:pt x="141" y="168"/>
                </a:lnTo>
                <a:lnTo>
                  <a:pt x="141" y="168"/>
                </a:lnTo>
                <a:lnTo>
                  <a:pt x="141" y="168"/>
                </a:lnTo>
                <a:lnTo>
                  <a:pt x="141" y="168"/>
                </a:lnTo>
                <a:lnTo>
                  <a:pt x="135" y="169"/>
                </a:lnTo>
                <a:lnTo>
                  <a:pt x="135" y="169"/>
                </a:lnTo>
                <a:lnTo>
                  <a:pt x="135" y="172"/>
                </a:lnTo>
                <a:lnTo>
                  <a:pt x="135" y="172"/>
                </a:lnTo>
                <a:close/>
                <a:moveTo>
                  <a:pt x="74" y="27"/>
                </a:moveTo>
                <a:lnTo>
                  <a:pt x="74" y="27"/>
                </a:lnTo>
                <a:lnTo>
                  <a:pt x="69" y="27"/>
                </a:lnTo>
                <a:lnTo>
                  <a:pt x="69" y="27"/>
                </a:lnTo>
                <a:lnTo>
                  <a:pt x="69" y="28"/>
                </a:lnTo>
                <a:lnTo>
                  <a:pt x="69" y="28"/>
                </a:lnTo>
                <a:lnTo>
                  <a:pt x="74" y="28"/>
                </a:lnTo>
                <a:lnTo>
                  <a:pt x="74" y="28"/>
                </a:lnTo>
                <a:lnTo>
                  <a:pt x="74" y="27"/>
                </a:lnTo>
                <a:lnTo>
                  <a:pt x="74" y="27"/>
                </a:lnTo>
                <a:close/>
                <a:moveTo>
                  <a:pt x="22" y="209"/>
                </a:moveTo>
                <a:lnTo>
                  <a:pt x="22" y="209"/>
                </a:lnTo>
                <a:lnTo>
                  <a:pt x="27" y="199"/>
                </a:lnTo>
                <a:lnTo>
                  <a:pt x="27" y="199"/>
                </a:lnTo>
                <a:lnTo>
                  <a:pt x="25" y="203"/>
                </a:lnTo>
                <a:lnTo>
                  <a:pt x="22" y="209"/>
                </a:lnTo>
                <a:lnTo>
                  <a:pt x="22" y="209"/>
                </a:lnTo>
                <a:close/>
                <a:moveTo>
                  <a:pt x="100" y="4"/>
                </a:moveTo>
                <a:lnTo>
                  <a:pt x="100" y="4"/>
                </a:lnTo>
                <a:lnTo>
                  <a:pt x="101" y="6"/>
                </a:lnTo>
                <a:lnTo>
                  <a:pt x="101" y="6"/>
                </a:lnTo>
                <a:lnTo>
                  <a:pt x="104" y="7"/>
                </a:lnTo>
                <a:lnTo>
                  <a:pt x="104" y="7"/>
                </a:lnTo>
                <a:lnTo>
                  <a:pt x="106" y="6"/>
                </a:lnTo>
                <a:lnTo>
                  <a:pt x="106" y="6"/>
                </a:lnTo>
                <a:lnTo>
                  <a:pt x="100" y="4"/>
                </a:lnTo>
                <a:lnTo>
                  <a:pt x="100" y="4"/>
                </a:lnTo>
                <a:close/>
                <a:moveTo>
                  <a:pt x="79" y="135"/>
                </a:moveTo>
                <a:lnTo>
                  <a:pt x="79" y="135"/>
                </a:lnTo>
                <a:lnTo>
                  <a:pt x="80" y="133"/>
                </a:lnTo>
                <a:lnTo>
                  <a:pt x="80" y="133"/>
                </a:lnTo>
                <a:lnTo>
                  <a:pt x="81" y="131"/>
                </a:lnTo>
                <a:lnTo>
                  <a:pt x="81" y="131"/>
                </a:lnTo>
                <a:lnTo>
                  <a:pt x="81" y="131"/>
                </a:lnTo>
                <a:lnTo>
                  <a:pt x="81" y="131"/>
                </a:lnTo>
                <a:lnTo>
                  <a:pt x="77" y="132"/>
                </a:lnTo>
                <a:lnTo>
                  <a:pt x="77" y="132"/>
                </a:lnTo>
                <a:lnTo>
                  <a:pt x="79" y="135"/>
                </a:lnTo>
                <a:lnTo>
                  <a:pt x="79" y="135"/>
                </a:lnTo>
                <a:close/>
                <a:moveTo>
                  <a:pt x="87" y="212"/>
                </a:moveTo>
                <a:lnTo>
                  <a:pt x="87" y="212"/>
                </a:lnTo>
                <a:lnTo>
                  <a:pt x="87" y="212"/>
                </a:lnTo>
                <a:lnTo>
                  <a:pt x="87" y="212"/>
                </a:lnTo>
                <a:lnTo>
                  <a:pt x="91" y="207"/>
                </a:lnTo>
                <a:lnTo>
                  <a:pt x="91" y="207"/>
                </a:lnTo>
                <a:lnTo>
                  <a:pt x="88" y="207"/>
                </a:lnTo>
                <a:lnTo>
                  <a:pt x="88" y="207"/>
                </a:lnTo>
                <a:lnTo>
                  <a:pt x="87" y="212"/>
                </a:lnTo>
                <a:lnTo>
                  <a:pt x="87" y="212"/>
                </a:lnTo>
                <a:close/>
                <a:moveTo>
                  <a:pt x="135" y="180"/>
                </a:moveTo>
                <a:lnTo>
                  <a:pt x="135" y="180"/>
                </a:lnTo>
                <a:lnTo>
                  <a:pt x="140" y="179"/>
                </a:lnTo>
                <a:lnTo>
                  <a:pt x="140" y="179"/>
                </a:lnTo>
                <a:lnTo>
                  <a:pt x="140" y="177"/>
                </a:lnTo>
                <a:lnTo>
                  <a:pt x="140" y="177"/>
                </a:lnTo>
                <a:lnTo>
                  <a:pt x="135" y="177"/>
                </a:lnTo>
                <a:lnTo>
                  <a:pt x="135" y="177"/>
                </a:lnTo>
                <a:lnTo>
                  <a:pt x="135" y="180"/>
                </a:lnTo>
                <a:lnTo>
                  <a:pt x="135" y="180"/>
                </a:lnTo>
                <a:close/>
                <a:moveTo>
                  <a:pt x="91" y="4"/>
                </a:moveTo>
                <a:lnTo>
                  <a:pt x="91" y="4"/>
                </a:lnTo>
                <a:lnTo>
                  <a:pt x="91" y="4"/>
                </a:lnTo>
                <a:lnTo>
                  <a:pt x="91" y="4"/>
                </a:lnTo>
                <a:lnTo>
                  <a:pt x="97" y="6"/>
                </a:lnTo>
                <a:lnTo>
                  <a:pt x="97" y="6"/>
                </a:lnTo>
                <a:lnTo>
                  <a:pt x="97" y="4"/>
                </a:lnTo>
                <a:lnTo>
                  <a:pt x="97" y="4"/>
                </a:lnTo>
                <a:lnTo>
                  <a:pt x="97" y="4"/>
                </a:lnTo>
                <a:lnTo>
                  <a:pt x="97" y="4"/>
                </a:lnTo>
                <a:lnTo>
                  <a:pt x="91" y="4"/>
                </a:lnTo>
                <a:lnTo>
                  <a:pt x="91" y="4"/>
                </a:lnTo>
                <a:close/>
                <a:moveTo>
                  <a:pt x="101" y="104"/>
                </a:moveTo>
                <a:lnTo>
                  <a:pt x="101" y="104"/>
                </a:lnTo>
                <a:lnTo>
                  <a:pt x="101" y="105"/>
                </a:lnTo>
                <a:lnTo>
                  <a:pt x="101" y="105"/>
                </a:lnTo>
                <a:lnTo>
                  <a:pt x="103" y="104"/>
                </a:lnTo>
                <a:lnTo>
                  <a:pt x="103" y="104"/>
                </a:lnTo>
                <a:lnTo>
                  <a:pt x="106" y="99"/>
                </a:lnTo>
                <a:lnTo>
                  <a:pt x="106" y="99"/>
                </a:lnTo>
                <a:lnTo>
                  <a:pt x="107" y="98"/>
                </a:lnTo>
                <a:lnTo>
                  <a:pt x="107" y="98"/>
                </a:lnTo>
                <a:lnTo>
                  <a:pt x="106" y="98"/>
                </a:lnTo>
                <a:lnTo>
                  <a:pt x="106" y="98"/>
                </a:lnTo>
                <a:lnTo>
                  <a:pt x="101" y="104"/>
                </a:lnTo>
                <a:lnTo>
                  <a:pt x="101" y="104"/>
                </a:lnTo>
                <a:close/>
                <a:moveTo>
                  <a:pt x="33" y="41"/>
                </a:moveTo>
                <a:lnTo>
                  <a:pt x="33" y="41"/>
                </a:lnTo>
                <a:lnTo>
                  <a:pt x="34" y="41"/>
                </a:lnTo>
                <a:lnTo>
                  <a:pt x="34" y="41"/>
                </a:lnTo>
                <a:lnTo>
                  <a:pt x="36" y="42"/>
                </a:lnTo>
                <a:lnTo>
                  <a:pt x="36" y="42"/>
                </a:lnTo>
                <a:lnTo>
                  <a:pt x="36" y="42"/>
                </a:lnTo>
                <a:lnTo>
                  <a:pt x="36" y="40"/>
                </a:lnTo>
                <a:lnTo>
                  <a:pt x="36" y="40"/>
                </a:lnTo>
                <a:lnTo>
                  <a:pt x="33" y="41"/>
                </a:lnTo>
                <a:lnTo>
                  <a:pt x="33" y="41"/>
                </a:lnTo>
                <a:close/>
                <a:moveTo>
                  <a:pt x="40" y="31"/>
                </a:moveTo>
                <a:lnTo>
                  <a:pt x="40" y="31"/>
                </a:lnTo>
                <a:lnTo>
                  <a:pt x="40" y="33"/>
                </a:lnTo>
                <a:lnTo>
                  <a:pt x="42" y="34"/>
                </a:lnTo>
                <a:lnTo>
                  <a:pt x="42" y="34"/>
                </a:lnTo>
                <a:lnTo>
                  <a:pt x="42" y="30"/>
                </a:lnTo>
                <a:lnTo>
                  <a:pt x="42" y="30"/>
                </a:lnTo>
                <a:lnTo>
                  <a:pt x="40" y="31"/>
                </a:lnTo>
                <a:lnTo>
                  <a:pt x="40" y="31"/>
                </a:lnTo>
                <a:close/>
                <a:moveTo>
                  <a:pt x="60" y="10"/>
                </a:moveTo>
                <a:lnTo>
                  <a:pt x="60" y="10"/>
                </a:lnTo>
                <a:lnTo>
                  <a:pt x="60" y="10"/>
                </a:lnTo>
                <a:lnTo>
                  <a:pt x="59" y="11"/>
                </a:lnTo>
                <a:lnTo>
                  <a:pt x="59" y="11"/>
                </a:lnTo>
                <a:lnTo>
                  <a:pt x="60" y="14"/>
                </a:lnTo>
                <a:lnTo>
                  <a:pt x="60" y="14"/>
                </a:lnTo>
                <a:lnTo>
                  <a:pt x="60" y="14"/>
                </a:lnTo>
                <a:lnTo>
                  <a:pt x="60" y="14"/>
                </a:lnTo>
                <a:lnTo>
                  <a:pt x="60" y="10"/>
                </a:lnTo>
                <a:lnTo>
                  <a:pt x="60" y="10"/>
                </a:lnTo>
                <a:close/>
                <a:moveTo>
                  <a:pt x="114" y="112"/>
                </a:moveTo>
                <a:lnTo>
                  <a:pt x="114" y="112"/>
                </a:lnTo>
                <a:lnTo>
                  <a:pt x="113" y="111"/>
                </a:lnTo>
                <a:lnTo>
                  <a:pt x="113" y="111"/>
                </a:lnTo>
                <a:lnTo>
                  <a:pt x="108" y="115"/>
                </a:lnTo>
                <a:lnTo>
                  <a:pt x="108" y="115"/>
                </a:lnTo>
                <a:lnTo>
                  <a:pt x="110" y="116"/>
                </a:lnTo>
                <a:lnTo>
                  <a:pt x="110" y="116"/>
                </a:lnTo>
                <a:lnTo>
                  <a:pt x="114" y="112"/>
                </a:lnTo>
                <a:lnTo>
                  <a:pt x="114" y="112"/>
                </a:lnTo>
                <a:close/>
                <a:moveTo>
                  <a:pt x="33" y="21"/>
                </a:moveTo>
                <a:lnTo>
                  <a:pt x="33" y="21"/>
                </a:lnTo>
                <a:lnTo>
                  <a:pt x="40" y="17"/>
                </a:lnTo>
                <a:lnTo>
                  <a:pt x="40" y="17"/>
                </a:lnTo>
                <a:lnTo>
                  <a:pt x="36" y="20"/>
                </a:lnTo>
                <a:lnTo>
                  <a:pt x="33" y="21"/>
                </a:lnTo>
                <a:lnTo>
                  <a:pt x="33" y="21"/>
                </a:lnTo>
                <a:close/>
                <a:moveTo>
                  <a:pt x="123" y="57"/>
                </a:moveTo>
                <a:lnTo>
                  <a:pt x="123" y="57"/>
                </a:lnTo>
                <a:lnTo>
                  <a:pt x="127" y="52"/>
                </a:lnTo>
                <a:lnTo>
                  <a:pt x="127" y="52"/>
                </a:lnTo>
                <a:lnTo>
                  <a:pt x="124" y="55"/>
                </a:lnTo>
                <a:lnTo>
                  <a:pt x="124" y="55"/>
                </a:lnTo>
                <a:lnTo>
                  <a:pt x="123" y="55"/>
                </a:lnTo>
                <a:lnTo>
                  <a:pt x="123" y="57"/>
                </a:lnTo>
                <a:lnTo>
                  <a:pt x="123" y="57"/>
                </a:lnTo>
                <a:close/>
                <a:moveTo>
                  <a:pt x="76" y="146"/>
                </a:moveTo>
                <a:lnTo>
                  <a:pt x="76" y="146"/>
                </a:lnTo>
                <a:lnTo>
                  <a:pt x="76" y="143"/>
                </a:lnTo>
                <a:lnTo>
                  <a:pt x="74" y="141"/>
                </a:lnTo>
                <a:lnTo>
                  <a:pt x="74" y="141"/>
                </a:lnTo>
                <a:lnTo>
                  <a:pt x="76" y="146"/>
                </a:lnTo>
                <a:lnTo>
                  <a:pt x="76" y="146"/>
                </a:lnTo>
                <a:close/>
                <a:moveTo>
                  <a:pt x="46" y="28"/>
                </a:moveTo>
                <a:lnTo>
                  <a:pt x="46" y="28"/>
                </a:lnTo>
                <a:lnTo>
                  <a:pt x="44" y="28"/>
                </a:lnTo>
                <a:lnTo>
                  <a:pt x="44" y="28"/>
                </a:lnTo>
                <a:lnTo>
                  <a:pt x="46" y="33"/>
                </a:lnTo>
                <a:lnTo>
                  <a:pt x="46" y="33"/>
                </a:lnTo>
                <a:lnTo>
                  <a:pt x="47" y="31"/>
                </a:lnTo>
                <a:lnTo>
                  <a:pt x="47" y="31"/>
                </a:lnTo>
                <a:lnTo>
                  <a:pt x="46" y="28"/>
                </a:lnTo>
                <a:lnTo>
                  <a:pt x="46" y="28"/>
                </a:lnTo>
                <a:close/>
                <a:moveTo>
                  <a:pt x="34" y="37"/>
                </a:moveTo>
                <a:lnTo>
                  <a:pt x="34" y="37"/>
                </a:lnTo>
                <a:lnTo>
                  <a:pt x="34" y="35"/>
                </a:lnTo>
                <a:lnTo>
                  <a:pt x="34" y="35"/>
                </a:lnTo>
                <a:lnTo>
                  <a:pt x="33" y="37"/>
                </a:lnTo>
                <a:lnTo>
                  <a:pt x="32" y="38"/>
                </a:lnTo>
                <a:lnTo>
                  <a:pt x="32" y="38"/>
                </a:lnTo>
                <a:lnTo>
                  <a:pt x="34" y="37"/>
                </a:lnTo>
                <a:lnTo>
                  <a:pt x="34" y="37"/>
                </a:lnTo>
                <a:close/>
                <a:moveTo>
                  <a:pt x="56" y="21"/>
                </a:moveTo>
                <a:lnTo>
                  <a:pt x="56" y="21"/>
                </a:lnTo>
                <a:lnTo>
                  <a:pt x="54" y="21"/>
                </a:lnTo>
                <a:lnTo>
                  <a:pt x="56" y="24"/>
                </a:lnTo>
                <a:lnTo>
                  <a:pt x="56" y="24"/>
                </a:lnTo>
                <a:lnTo>
                  <a:pt x="56" y="21"/>
                </a:lnTo>
                <a:lnTo>
                  <a:pt x="56" y="21"/>
                </a:lnTo>
                <a:close/>
                <a:moveTo>
                  <a:pt x="115" y="37"/>
                </a:moveTo>
                <a:lnTo>
                  <a:pt x="115" y="37"/>
                </a:lnTo>
                <a:lnTo>
                  <a:pt x="118" y="33"/>
                </a:lnTo>
                <a:lnTo>
                  <a:pt x="118" y="33"/>
                </a:lnTo>
                <a:lnTo>
                  <a:pt x="115" y="35"/>
                </a:lnTo>
                <a:lnTo>
                  <a:pt x="115" y="37"/>
                </a:lnTo>
                <a:lnTo>
                  <a:pt x="115" y="37"/>
                </a:lnTo>
                <a:close/>
                <a:moveTo>
                  <a:pt x="124" y="79"/>
                </a:moveTo>
                <a:lnTo>
                  <a:pt x="124" y="79"/>
                </a:lnTo>
                <a:lnTo>
                  <a:pt x="124" y="79"/>
                </a:lnTo>
                <a:lnTo>
                  <a:pt x="124" y="79"/>
                </a:lnTo>
                <a:lnTo>
                  <a:pt x="127" y="77"/>
                </a:lnTo>
                <a:lnTo>
                  <a:pt x="127" y="77"/>
                </a:lnTo>
                <a:lnTo>
                  <a:pt x="125" y="78"/>
                </a:lnTo>
                <a:lnTo>
                  <a:pt x="124" y="79"/>
                </a:lnTo>
                <a:lnTo>
                  <a:pt x="124" y="79"/>
                </a:lnTo>
                <a:close/>
                <a:moveTo>
                  <a:pt x="77" y="125"/>
                </a:moveTo>
                <a:lnTo>
                  <a:pt x="77" y="125"/>
                </a:lnTo>
                <a:lnTo>
                  <a:pt x="80" y="125"/>
                </a:lnTo>
                <a:lnTo>
                  <a:pt x="83" y="123"/>
                </a:lnTo>
                <a:lnTo>
                  <a:pt x="83" y="123"/>
                </a:lnTo>
                <a:lnTo>
                  <a:pt x="77" y="125"/>
                </a:lnTo>
                <a:lnTo>
                  <a:pt x="77" y="125"/>
                </a:lnTo>
                <a:close/>
                <a:moveTo>
                  <a:pt x="158" y="163"/>
                </a:moveTo>
                <a:lnTo>
                  <a:pt x="158" y="163"/>
                </a:lnTo>
                <a:lnTo>
                  <a:pt x="158" y="163"/>
                </a:lnTo>
                <a:lnTo>
                  <a:pt x="158" y="163"/>
                </a:lnTo>
                <a:lnTo>
                  <a:pt x="158" y="166"/>
                </a:lnTo>
                <a:lnTo>
                  <a:pt x="158" y="166"/>
                </a:lnTo>
                <a:lnTo>
                  <a:pt x="160" y="169"/>
                </a:lnTo>
                <a:lnTo>
                  <a:pt x="160" y="169"/>
                </a:lnTo>
                <a:lnTo>
                  <a:pt x="160" y="169"/>
                </a:lnTo>
                <a:lnTo>
                  <a:pt x="160" y="169"/>
                </a:lnTo>
                <a:lnTo>
                  <a:pt x="158" y="163"/>
                </a:lnTo>
                <a:lnTo>
                  <a:pt x="158" y="163"/>
                </a:lnTo>
                <a:close/>
                <a:moveTo>
                  <a:pt x="137" y="162"/>
                </a:moveTo>
                <a:lnTo>
                  <a:pt x="137" y="162"/>
                </a:lnTo>
                <a:lnTo>
                  <a:pt x="137" y="160"/>
                </a:lnTo>
                <a:lnTo>
                  <a:pt x="137" y="160"/>
                </a:lnTo>
                <a:lnTo>
                  <a:pt x="133" y="162"/>
                </a:lnTo>
                <a:lnTo>
                  <a:pt x="133" y="162"/>
                </a:lnTo>
                <a:lnTo>
                  <a:pt x="134" y="163"/>
                </a:lnTo>
                <a:lnTo>
                  <a:pt x="134" y="163"/>
                </a:lnTo>
                <a:lnTo>
                  <a:pt x="137" y="162"/>
                </a:lnTo>
                <a:lnTo>
                  <a:pt x="137" y="162"/>
                </a:lnTo>
                <a:close/>
                <a:moveTo>
                  <a:pt x="123" y="94"/>
                </a:moveTo>
                <a:lnTo>
                  <a:pt x="123" y="94"/>
                </a:lnTo>
                <a:lnTo>
                  <a:pt x="121" y="95"/>
                </a:lnTo>
                <a:lnTo>
                  <a:pt x="121" y="96"/>
                </a:lnTo>
                <a:lnTo>
                  <a:pt x="121" y="96"/>
                </a:lnTo>
                <a:lnTo>
                  <a:pt x="123" y="94"/>
                </a:lnTo>
                <a:lnTo>
                  <a:pt x="123" y="94"/>
                </a:lnTo>
                <a:close/>
                <a:moveTo>
                  <a:pt x="120" y="87"/>
                </a:moveTo>
                <a:lnTo>
                  <a:pt x="120" y="87"/>
                </a:lnTo>
                <a:lnTo>
                  <a:pt x="115" y="89"/>
                </a:lnTo>
                <a:lnTo>
                  <a:pt x="115" y="89"/>
                </a:lnTo>
                <a:lnTo>
                  <a:pt x="118" y="88"/>
                </a:lnTo>
                <a:lnTo>
                  <a:pt x="120" y="87"/>
                </a:lnTo>
                <a:lnTo>
                  <a:pt x="120" y="87"/>
                </a:lnTo>
                <a:close/>
                <a:moveTo>
                  <a:pt x="22" y="40"/>
                </a:moveTo>
                <a:lnTo>
                  <a:pt x="22" y="40"/>
                </a:lnTo>
                <a:lnTo>
                  <a:pt x="22" y="40"/>
                </a:lnTo>
                <a:lnTo>
                  <a:pt x="22" y="40"/>
                </a:lnTo>
                <a:lnTo>
                  <a:pt x="19" y="41"/>
                </a:lnTo>
                <a:lnTo>
                  <a:pt x="19" y="41"/>
                </a:lnTo>
                <a:lnTo>
                  <a:pt x="20" y="42"/>
                </a:lnTo>
                <a:lnTo>
                  <a:pt x="20" y="42"/>
                </a:lnTo>
                <a:lnTo>
                  <a:pt x="22" y="40"/>
                </a:lnTo>
                <a:lnTo>
                  <a:pt x="22" y="40"/>
                </a:lnTo>
                <a:close/>
                <a:moveTo>
                  <a:pt x="103" y="25"/>
                </a:moveTo>
                <a:lnTo>
                  <a:pt x="103" y="25"/>
                </a:lnTo>
                <a:lnTo>
                  <a:pt x="104" y="25"/>
                </a:lnTo>
                <a:lnTo>
                  <a:pt x="106" y="24"/>
                </a:lnTo>
                <a:lnTo>
                  <a:pt x="106" y="24"/>
                </a:lnTo>
                <a:lnTo>
                  <a:pt x="106" y="23"/>
                </a:lnTo>
                <a:lnTo>
                  <a:pt x="106" y="23"/>
                </a:lnTo>
                <a:lnTo>
                  <a:pt x="103" y="25"/>
                </a:lnTo>
                <a:lnTo>
                  <a:pt x="103" y="25"/>
                </a:lnTo>
                <a:close/>
                <a:moveTo>
                  <a:pt x="53" y="30"/>
                </a:moveTo>
                <a:lnTo>
                  <a:pt x="53" y="30"/>
                </a:lnTo>
                <a:lnTo>
                  <a:pt x="53" y="28"/>
                </a:lnTo>
                <a:lnTo>
                  <a:pt x="52" y="25"/>
                </a:lnTo>
                <a:lnTo>
                  <a:pt x="52" y="25"/>
                </a:lnTo>
                <a:lnTo>
                  <a:pt x="53" y="30"/>
                </a:lnTo>
                <a:lnTo>
                  <a:pt x="53" y="30"/>
                </a:lnTo>
                <a:close/>
                <a:moveTo>
                  <a:pt x="5" y="48"/>
                </a:moveTo>
                <a:lnTo>
                  <a:pt x="5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5" y="51"/>
                </a:lnTo>
                <a:lnTo>
                  <a:pt x="5" y="51"/>
                </a:lnTo>
                <a:lnTo>
                  <a:pt x="5" y="48"/>
                </a:lnTo>
                <a:lnTo>
                  <a:pt x="5" y="48"/>
                </a:lnTo>
                <a:close/>
                <a:moveTo>
                  <a:pt x="101" y="116"/>
                </a:moveTo>
                <a:lnTo>
                  <a:pt x="101" y="116"/>
                </a:lnTo>
                <a:lnTo>
                  <a:pt x="101" y="116"/>
                </a:lnTo>
                <a:lnTo>
                  <a:pt x="101" y="116"/>
                </a:lnTo>
                <a:lnTo>
                  <a:pt x="98" y="119"/>
                </a:lnTo>
                <a:lnTo>
                  <a:pt x="98" y="119"/>
                </a:lnTo>
                <a:lnTo>
                  <a:pt x="100" y="118"/>
                </a:lnTo>
                <a:lnTo>
                  <a:pt x="101" y="116"/>
                </a:lnTo>
                <a:lnTo>
                  <a:pt x="101" y="116"/>
                </a:lnTo>
                <a:close/>
                <a:moveTo>
                  <a:pt x="40" y="38"/>
                </a:moveTo>
                <a:lnTo>
                  <a:pt x="40" y="38"/>
                </a:lnTo>
                <a:lnTo>
                  <a:pt x="40" y="38"/>
                </a:lnTo>
                <a:lnTo>
                  <a:pt x="39" y="38"/>
                </a:lnTo>
                <a:lnTo>
                  <a:pt x="39" y="38"/>
                </a:lnTo>
                <a:lnTo>
                  <a:pt x="39" y="40"/>
                </a:lnTo>
                <a:lnTo>
                  <a:pt x="39" y="40"/>
                </a:lnTo>
                <a:lnTo>
                  <a:pt x="39" y="40"/>
                </a:lnTo>
                <a:lnTo>
                  <a:pt x="40" y="38"/>
                </a:lnTo>
                <a:lnTo>
                  <a:pt x="40" y="38"/>
                </a:lnTo>
                <a:close/>
                <a:moveTo>
                  <a:pt x="91" y="202"/>
                </a:moveTo>
                <a:lnTo>
                  <a:pt x="91" y="202"/>
                </a:lnTo>
                <a:lnTo>
                  <a:pt x="87" y="202"/>
                </a:lnTo>
                <a:lnTo>
                  <a:pt x="87" y="202"/>
                </a:lnTo>
                <a:lnTo>
                  <a:pt x="88" y="202"/>
                </a:lnTo>
                <a:lnTo>
                  <a:pt x="91" y="202"/>
                </a:lnTo>
                <a:lnTo>
                  <a:pt x="91" y="202"/>
                </a:lnTo>
                <a:close/>
                <a:moveTo>
                  <a:pt x="47" y="21"/>
                </a:moveTo>
                <a:lnTo>
                  <a:pt x="47" y="21"/>
                </a:lnTo>
                <a:lnTo>
                  <a:pt x="49" y="20"/>
                </a:lnTo>
                <a:lnTo>
                  <a:pt x="49" y="20"/>
                </a:lnTo>
                <a:lnTo>
                  <a:pt x="49" y="20"/>
                </a:lnTo>
                <a:lnTo>
                  <a:pt x="47" y="20"/>
                </a:lnTo>
                <a:lnTo>
                  <a:pt x="47" y="21"/>
                </a:lnTo>
                <a:lnTo>
                  <a:pt x="47" y="21"/>
                </a:lnTo>
                <a:close/>
                <a:moveTo>
                  <a:pt x="36" y="50"/>
                </a:moveTo>
                <a:lnTo>
                  <a:pt x="36" y="50"/>
                </a:lnTo>
                <a:lnTo>
                  <a:pt x="36" y="48"/>
                </a:lnTo>
                <a:lnTo>
                  <a:pt x="34" y="48"/>
                </a:lnTo>
                <a:lnTo>
                  <a:pt x="34" y="48"/>
                </a:lnTo>
                <a:lnTo>
                  <a:pt x="34" y="50"/>
                </a:lnTo>
                <a:lnTo>
                  <a:pt x="34" y="51"/>
                </a:lnTo>
                <a:lnTo>
                  <a:pt x="34" y="51"/>
                </a:lnTo>
                <a:lnTo>
                  <a:pt x="36" y="50"/>
                </a:lnTo>
                <a:lnTo>
                  <a:pt x="36" y="50"/>
                </a:lnTo>
                <a:close/>
                <a:moveTo>
                  <a:pt x="32" y="52"/>
                </a:moveTo>
                <a:lnTo>
                  <a:pt x="32" y="52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2"/>
                </a:lnTo>
                <a:lnTo>
                  <a:pt x="32" y="52"/>
                </a:lnTo>
                <a:close/>
                <a:moveTo>
                  <a:pt x="120" y="204"/>
                </a:moveTo>
                <a:lnTo>
                  <a:pt x="120" y="204"/>
                </a:lnTo>
                <a:lnTo>
                  <a:pt x="118" y="204"/>
                </a:lnTo>
                <a:lnTo>
                  <a:pt x="117" y="206"/>
                </a:lnTo>
                <a:lnTo>
                  <a:pt x="117" y="206"/>
                </a:lnTo>
                <a:lnTo>
                  <a:pt x="120" y="204"/>
                </a:lnTo>
                <a:lnTo>
                  <a:pt x="120" y="204"/>
                </a:lnTo>
                <a:close/>
                <a:moveTo>
                  <a:pt x="32" y="44"/>
                </a:moveTo>
                <a:lnTo>
                  <a:pt x="32" y="44"/>
                </a:lnTo>
                <a:lnTo>
                  <a:pt x="32" y="47"/>
                </a:lnTo>
                <a:lnTo>
                  <a:pt x="32" y="47"/>
                </a:lnTo>
                <a:lnTo>
                  <a:pt x="33" y="45"/>
                </a:lnTo>
                <a:lnTo>
                  <a:pt x="32" y="44"/>
                </a:lnTo>
                <a:lnTo>
                  <a:pt x="32" y="44"/>
                </a:lnTo>
                <a:close/>
                <a:moveTo>
                  <a:pt x="100" y="207"/>
                </a:moveTo>
                <a:lnTo>
                  <a:pt x="100" y="207"/>
                </a:lnTo>
                <a:lnTo>
                  <a:pt x="101" y="204"/>
                </a:lnTo>
                <a:lnTo>
                  <a:pt x="101" y="204"/>
                </a:lnTo>
                <a:lnTo>
                  <a:pt x="100" y="204"/>
                </a:lnTo>
                <a:lnTo>
                  <a:pt x="100" y="207"/>
                </a:lnTo>
                <a:lnTo>
                  <a:pt x="100" y="207"/>
                </a:lnTo>
                <a:close/>
                <a:moveTo>
                  <a:pt x="111" y="8"/>
                </a:moveTo>
                <a:lnTo>
                  <a:pt x="111" y="8"/>
                </a:lnTo>
                <a:lnTo>
                  <a:pt x="108" y="7"/>
                </a:lnTo>
                <a:lnTo>
                  <a:pt x="108" y="7"/>
                </a:lnTo>
                <a:lnTo>
                  <a:pt x="108" y="7"/>
                </a:lnTo>
                <a:lnTo>
                  <a:pt x="108" y="7"/>
                </a:lnTo>
                <a:lnTo>
                  <a:pt x="111" y="8"/>
                </a:lnTo>
                <a:lnTo>
                  <a:pt x="111" y="8"/>
                </a:lnTo>
                <a:close/>
                <a:moveTo>
                  <a:pt x="120" y="82"/>
                </a:moveTo>
                <a:lnTo>
                  <a:pt x="120" y="82"/>
                </a:lnTo>
                <a:lnTo>
                  <a:pt x="120" y="82"/>
                </a:lnTo>
                <a:lnTo>
                  <a:pt x="120" y="81"/>
                </a:lnTo>
                <a:lnTo>
                  <a:pt x="120" y="81"/>
                </a:lnTo>
                <a:lnTo>
                  <a:pt x="120" y="82"/>
                </a:lnTo>
                <a:lnTo>
                  <a:pt x="120" y="82"/>
                </a:lnTo>
                <a:close/>
                <a:moveTo>
                  <a:pt x="49" y="27"/>
                </a:moveTo>
                <a:lnTo>
                  <a:pt x="49" y="27"/>
                </a:lnTo>
                <a:lnTo>
                  <a:pt x="49" y="25"/>
                </a:lnTo>
                <a:lnTo>
                  <a:pt x="49" y="25"/>
                </a:lnTo>
                <a:lnTo>
                  <a:pt x="49" y="25"/>
                </a:lnTo>
                <a:lnTo>
                  <a:pt x="49" y="27"/>
                </a:lnTo>
                <a:lnTo>
                  <a:pt x="49" y="27"/>
                </a:lnTo>
                <a:close/>
                <a:moveTo>
                  <a:pt x="125" y="196"/>
                </a:moveTo>
                <a:lnTo>
                  <a:pt x="125" y="196"/>
                </a:lnTo>
                <a:lnTo>
                  <a:pt x="125" y="195"/>
                </a:lnTo>
                <a:lnTo>
                  <a:pt x="125" y="195"/>
                </a:lnTo>
                <a:lnTo>
                  <a:pt x="124" y="196"/>
                </a:lnTo>
                <a:lnTo>
                  <a:pt x="124" y="196"/>
                </a:lnTo>
                <a:lnTo>
                  <a:pt x="124" y="196"/>
                </a:lnTo>
                <a:lnTo>
                  <a:pt x="124" y="196"/>
                </a:lnTo>
                <a:lnTo>
                  <a:pt x="125" y="196"/>
                </a:lnTo>
                <a:lnTo>
                  <a:pt x="125" y="196"/>
                </a:lnTo>
                <a:close/>
                <a:moveTo>
                  <a:pt x="37" y="52"/>
                </a:moveTo>
                <a:lnTo>
                  <a:pt x="37" y="52"/>
                </a:lnTo>
                <a:lnTo>
                  <a:pt x="37" y="55"/>
                </a:lnTo>
                <a:lnTo>
                  <a:pt x="37" y="55"/>
                </a:lnTo>
                <a:lnTo>
                  <a:pt x="37" y="52"/>
                </a:lnTo>
                <a:lnTo>
                  <a:pt x="37" y="52"/>
                </a:lnTo>
                <a:close/>
                <a:moveTo>
                  <a:pt x="81" y="209"/>
                </a:moveTo>
                <a:lnTo>
                  <a:pt x="81" y="209"/>
                </a:lnTo>
                <a:lnTo>
                  <a:pt x="80" y="209"/>
                </a:lnTo>
                <a:lnTo>
                  <a:pt x="80" y="210"/>
                </a:lnTo>
                <a:lnTo>
                  <a:pt x="80" y="210"/>
                </a:lnTo>
                <a:lnTo>
                  <a:pt x="81" y="209"/>
                </a:lnTo>
                <a:lnTo>
                  <a:pt x="81" y="209"/>
                </a:lnTo>
                <a:close/>
                <a:moveTo>
                  <a:pt x="103" y="141"/>
                </a:moveTo>
                <a:lnTo>
                  <a:pt x="103" y="141"/>
                </a:lnTo>
                <a:lnTo>
                  <a:pt x="103" y="141"/>
                </a:lnTo>
                <a:lnTo>
                  <a:pt x="103" y="141"/>
                </a:lnTo>
                <a:lnTo>
                  <a:pt x="103" y="141"/>
                </a:lnTo>
                <a:lnTo>
                  <a:pt x="103" y="141"/>
                </a:lnTo>
                <a:lnTo>
                  <a:pt x="103" y="139"/>
                </a:lnTo>
                <a:lnTo>
                  <a:pt x="103" y="139"/>
                </a:lnTo>
                <a:lnTo>
                  <a:pt x="103" y="141"/>
                </a:lnTo>
                <a:lnTo>
                  <a:pt x="103" y="14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0" name="Freeform 53"/>
          <p:cNvSpPr>
            <a:spLocks noEditPoints="1"/>
          </p:cNvSpPr>
          <p:nvPr/>
        </p:nvSpPr>
        <p:spPr bwMode="auto">
          <a:xfrm>
            <a:off x="3200331" y="3833199"/>
            <a:ext cx="175945" cy="355372"/>
          </a:xfrm>
          <a:custGeom>
            <a:avLst/>
            <a:gdLst>
              <a:gd name="T0" fmla="*/ 42 w 100"/>
              <a:gd name="T1" fmla="*/ 198 h 210"/>
              <a:gd name="T2" fmla="*/ 9 w 100"/>
              <a:gd name="T3" fmla="*/ 210 h 210"/>
              <a:gd name="T4" fmla="*/ 4 w 100"/>
              <a:gd name="T5" fmla="*/ 158 h 210"/>
              <a:gd name="T6" fmla="*/ 12 w 100"/>
              <a:gd name="T7" fmla="*/ 0 h 210"/>
              <a:gd name="T8" fmla="*/ 41 w 100"/>
              <a:gd name="T9" fmla="*/ 4 h 210"/>
              <a:gd name="T10" fmla="*/ 96 w 100"/>
              <a:gd name="T11" fmla="*/ 29 h 210"/>
              <a:gd name="T12" fmla="*/ 49 w 100"/>
              <a:gd name="T13" fmla="*/ 104 h 210"/>
              <a:gd name="T14" fmla="*/ 52 w 100"/>
              <a:gd name="T15" fmla="*/ 7 h 210"/>
              <a:gd name="T16" fmla="*/ 66 w 100"/>
              <a:gd name="T17" fmla="*/ 63 h 210"/>
              <a:gd name="T18" fmla="*/ 44 w 100"/>
              <a:gd name="T19" fmla="*/ 37 h 210"/>
              <a:gd name="T20" fmla="*/ 61 w 100"/>
              <a:gd name="T21" fmla="*/ 100 h 210"/>
              <a:gd name="T22" fmla="*/ 76 w 100"/>
              <a:gd name="T23" fmla="*/ 90 h 210"/>
              <a:gd name="T24" fmla="*/ 18 w 100"/>
              <a:gd name="T25" fmla="*/ 164 h 210"/>
              <a:gd name="T26" fmla="*/ 61 w 100"/>
              <a:gd name="T27" fmla="*/ 68 h 210"/>
              <a:gd name="T28" fmla="*/ 11 w 100"/>
              <a:gd name="T29" fmla="*/ 67 h 210"/>
              <a:gd name="T30" fmla="*/ 73 w 100"/>
              <a:gd name="T31" fmla="*/ 71 h 210"/>
              <a:gd name="T32" fmla="*/ 61 w 100"/>
              <a:gd name="T33" fmla="*/ 91 h 210"/>
              <a:gd name="T34" fmla="*/ 72 w 100"/>
              <a:gd name="T35" fmla="*/ 66 h 210"/>
              <a:gd name="T36" fmla="*/ 35 w 100"/>
              <a:gd name="T37" fmla="*/ 33 h 210"/>
              <a:gd name="T38" fmla="*/ 31 w 100"/>
              <a:gd name="T39" fmla="*/ 195 h 210"/>
              <a:gd name="T40" fmla="*/ 12 w 100"/>
              <a:gd name="T41" fmla="*/ 26 h 210"/>
              <a:gd name="T42" fmla="*/ 31 w 100"/>
              <a:gd name="T43" fmla="*/ 98 h 210"/>
              <a:gd name="T44" fmla="*/ 27 w 100"/>
              <a:gd name="T45" fmla="*/ 139 h 210"/>
              <a:gd name="T46" fmla="*/ 22 w 100"/>
              <a:gd name="T47" fmla="*/ 95 h 210"/>
              <a:gd name="T48" fmla="*/ 24 w 100"/>
              <a:gd name="T49" fmla="*/ 94 h 210"/>
              <a:gd name="T50" fmla="*/ 24 w 100"/>
              <a:gd name="T51" fmla="*/ 114 h 210"/>
              <a:gd name="T52" fmla="*/ 82 w 100"/>
              <a:gd name="T53" fmla="*/ 37 h 210"/>
              <a:gd name="T54" fmla="*/ 28 w 100"/>
              <a:gd name="T55" fmla="*/ 179 h 210"/>
              <a:gd name="T56" fmla="*/ 83 w 100"/>
              <a:gd name="T57" fmla="*/ 50 h 210"/>
              <a:gd name="T58" fmla="*/ 63 w 100"/>
              <a:gd name="T59" fmla="*/ 17 h 210"/>
              <a:gd name="T60" fmla="*/ 29 w 100"/>
              <a:gd name="T61" fmla="*/ 161 h 210"/>
              <a:gd name="T62" fmla="*/ 61 w 100"/>
              <a:gd name="T63" fmla="*/ 13 h 210"/>
              <a:gd name="T64" fmla="*/ 32 w 100"/>
              <a:gd name="T65" fmla="*/ 78 h 210"/>
              <a:gd name="T66" fmla="*/ 14 w 100"/>
              <a:gd name="T67" fmla="*/ 6 h 210"/>
              <a:gd name="T68" fmla="*/ 78 w 100"/>
              <a:gd name="T69" fmla="*/ 50 h 210"/>
              <a:gd name="T70" fmla="*/ 27 w 100"/>
              <a:gd name="T71" fmla="*/ 51 h 210"/>
              <a:gd name="T72" fmla="*/ 39 w 100"/>
              <a:gd name="T73" fmla="*/ 81 h 210"/>
              <a:gd name="T74" fmla="*/ 25 w 100"/>
              <a:gd name="T75" fmla="*/ 149 h 210"/>
              <a:gd name="T76" fmla="*/ 83 w 100"/>
              <a:gd name="T77" fmla="*/ 43 h 210"/>
              <a:gd name="T78" fmla="*/ 11 w 100"/>
              <a:gd name="T79" fmla="*/ 51 h 210"/>
              <a:gd name="T80" fmla="*/ 25 w 100"/>
              <a:gd name="T81" fmla="*/ 132 h 210"/>
              <a:gd name="T82" fmla="*/ 36 w 100"/>
              <a:gd name="T83" fmla="*/ 97 h 210"/>
              <a:gd name="T84" fmla="*/ 21 w 100"/>
              <a:gd name="T85" fmla="*/ 63 h 210"/>
              <a:gd name="T86" fmla="*/ 12 w 100"/>
              <a:gd name="T87" fmla="*/ 16 h 210"/>
              <a:gd name="T88" fmla="*/ 48 w 100"/>
              <a:gd name="T89" fmla="*/ 23 h 210"/>
              <a:gd name="T90" fmla="*/ 61 w 100"/>
              <a:gd name="T91" fmla="*/ 85 h 210"/>
              <a:gd name="T92" fmla="*/ 52 w 100"/>
              <a:gd name="T93" fmla="*/ 74 h 210"/>
              <a:gd name="T94" fmla="*/ 15 w 100"/>
              <a:gd name="T95" fmla="*/ 48 h 210"/>
              <a:gd name="T96" fmla="*/ 17 w 100"/>
              <a:gd name="T97" fmla="*/ 33 h 210"/>
              <a:gd name="T98" fmla="*/ 12 w 100"/>
              <a:gd name="T99" fmla="*/ 199 h 210"/>
              <a:gd name="T100" fmla="*/ 51 w 100"/>
              <a:gd name="T101" fmla="*/ 91 h 210"/>
              <a:gd name="T102" fmla="*/ 21 w 100"/>
              <a:gd name="T103" fmla="*/ 41 h 210"/>
              <a:gd name="T104" fmla="*/ 44 w 100"/>
              <a:gd name="T105" fmla="*/ 14 h 210"/>
              <a:gd name="T106" fmla="*/ 29 w 100"/>
              <a:gd name="T107" fmla="*/ 66 h 210"/>
              <a:gd name="T108" fmla="*/ 24 w 100"/>
              <a:gd name="T109" fmla="*/ 88 h 210"/>
              <a:gd name="T110" fmla="*/ 17 w 100"/>
              <a:gd name="T111" fmla="*/ 87 h 210"/>
              <a:gd name="T112" fmla="*/ 17 w 100"/>
              <a:gd name="T113" fmla="*/ 105 h 210"/>
              <a:gd name="T114" fmla="*/ 89 w 100"/>
              <a:gd name="T115" fmla="*/ 33 h 210"/>
              <a:gd name="T116" fmla="*/ 24 w 100"/>
              <a:gd name="T117" fmla="*/ 128 h 210"/>
              <a:gd name="T118" fmla="*/ 22 w 100"/>
              <a:gd name="T119" fmla="*/ 23 h 210"/>
              <a:gd name="T120" fmla="*/ 34 w 100"/>
              <a:gd name="T121" fmla="*/ 107 h 210"/>
              <a:gd name="T122" fmla="*/ 27 w 100"/>
              <a:gd name="T123" fmla="*/ 60 h 210"/>
              <a:gd name="T124" fmla="*/ 35 w 100"/>
              <a:gd name="T125" fmla="*/ 102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0" h="210">
                <a:moveTo>
                  <a:pt x="38" y="102"/>
                </a:moveTo>
                <a:lnTo>
                  <a:pt x="38" y="102"/>
                </a:lnTo>
                <a:lnTo>
                  <a:pt x="36" y="112"/>
                </a:lnTo>
                <a:lnTo>
                  <a:pt x="36" y="112"/>
                </a:lnTo>
                <a:lnTo>
                  <a:pt x="36" y="159"/>
                </a:lnTo>
                <a:lnTo>
                  <a:pt x="36" y="159"/>
                </a:lnTo>
                <a:lnTo>
                  <a:pt x="38" y="181"/>
                </a:lnTo>
                <a:lnTo>
                  <a:pt x="38" y="181"/>
                </a:lnTo>
                <a:lnTo>
                  <a:pt x="38" y="191"/>
                </a:lnTo>
                <a:lnTo>
                  <a:pt x="38" y="191"/>
                </a:lnTo>
                <a:lnTo>
                  <a:pt x="38" y="192"/>
                </a:lnTo>
                <a:lnTo>
                  <a:pt x="38" y="192"/>
                </a:lnTo>
                <a:lnTo>
                  <a:pt x="39" y="192"/>
                </a:lnTo>
                <a:lnTo>
                  <a:pt x="39" y="192"/>
                </a:lnTo>
                <a:lnTo>
                  <a:pt x="41" y="193"/>
                </a:lnTo>
                <a:lnTo>
                  <a:pt x="42" y="193"/>
                </a:lnTo>
                <a:lnTo>
                  <a:pt x="42" y="195"/>
                </a:lnTo>
                <a:lnTo>
                  <a:pt x="42" y="198"/>
                </a:lnTo>
                <a:lnTo>
                  <a:pt x="42" y="198"/>
                </a:lnTo>
                <a:lnTo>
                  <a:pt x="41" y="202"/>
                </a:lnTo>
                <a:lnTo>
                  <a:pt x="41" y="202"/>
                </a:lnTo>
                <a:lnTo>
                  <a:pt x="39" y="203"/>
                </a:lnTo>
                <a:lnTo>
                  <a:pt x="38" y="205"/>
                </a:lnTo>
                <a:lnTo>
                  <a:pt x="38" y="205"/>
                </a:lnTo>
                <a:lnTo>
                  <a:pt x="35" y="205"/>
                </a:lnTo>
                <a:lnTo>
                  <a:pt x="35" y="205"/>
                </a:lnTo>
                <a:lnTo>
                  <a:pt x="17" y="206"/>
                </a:lnTo>
                <a:lnTo>
                  <a:pt x="17" y="206"/>
                </a:lnTo>
                <a:lnTo>
                  <a:pt x="17" y="206"/>
                </a:lnTo>
                <a:lnTo>
                  <a:pt x="17" y="206"/>
                </a:lnTo>
                <a:lnTo>
                  <a:pt x="12" y="209"/>
                </a:lnTo>
                <a:lnTo>
                  <a:pt x="9" y="206"/>
                </a:lnTo>
                <a:lnTo>
                  <a:pt x="9" y="206"/>
                </a:lnTo>
                <a:lnTo>
                  <a:pt x="9" y="209"/>
                </a:lnTo>
                <a:lnTo>
                  <a:pt x="9" y="209"/>
                </a:lnTo>
                <a:lnTo>
                  <a:pt x="9" y="210"/>
                </a:lnTo>
                <a:lnTo>
                  <a:pt x="9" y="210"/>
                </a:lnTo>
                <a:lnTo>
                  <a:pt x="8" y="210"/>
                </a:lnTo>
                <a:lnTo>
                  <a:pt x="8" y="210"/>
                </a:lnTo>
                <a:lnTo>
                  <a:pt x="7" y="210"/>
                </a:lnTo>
                <a:lnTo>
                  <a:pt x="7" y="210"/>
                </a:lnTo>
                <a:lnTo>
                  <a:pt x="5" y="209"/>
                </a:lnTo>
                <a:lnTo>
                  <a:pt x="5" y="209"/>
                </a:lnTo>
                <a:lnTo>
                  <a:pt x="5" y="203"/>
                </a:lnTo>
                <a:lnTo>
                  <a:pt x="4" y="198"/>
                </a:lnTo>
                <a:lnTo>
                  <a:pt x="4" y="198"/>
                </a:lnTo>
                <a:lnTo>
                  <a:pt x="4" y="198"/>
                </a:lnTo>
                <a:lnTo>
                  <a:pt x="4" y="198"/>
                </a:lnTo>
                <a:lnTo>
                  <a:pt x="4" y="192"/>
                </a:lnTo>
                <a:lnTo>
                  <a:pt x="4" y="192"/>
                </a:lnTo>
                <a:lnTo>
                  <a:pt x="4" y="186"/>
                </a:lnTo>
                <a:lnTo>
                  <a:pt x="4" y="186"/>
                </a:lnTo>
                <a:lnTo>
                  <a:pt x="4" y="158"/>
                </a:lnTo>
                <a:lnTo>
                  <a:pt x="4" y="158"/>
                </a:lnTo>
                <a:lnTo>
                  <a:pt x="2" y="111"/>
                </a:lnTo>
                <a:lnTo>
                  <a:pt x="2" y="111"/>
                </a:lnTo>
                <a:lnTo>
                  <a:pt x="2" y="41"/>
                </a:lnTo>
                <a:lnTo>
                  <a:pt x="2" y="41"/>
                </a:lnTo>
                <a:lnTo>
                  <a:pt x="1" y="26"/>
                </a:lnTo>
                <a:lnTo>
                  <a:pt x="0" y="9"/>
                </a:lnTo>
                <a:lnTo>
                  <a:pt x="0" y="9"/>
                </a:lnTo>
                <a:lnTo>
                  <a:pt x="0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0" y="4"/>
                </a:lnTo>
                <a:lnTo>
                  <a:pt x="0" y="4"/>
                </a:lnTo>
                <a:lnTo>
                  <a:pt x="2" y="2"/>
                </a:lnTo>
                <a:lnTo>
                  <a:pt x="2" y="2"/>
                </a:lnTo>
                <a:lnTo>
                  <a:pt x="8" y="2"/>
                </a:lnTo>
                <a:lnTo>
                  <a:pt x="8" y="2"/>
                </a:lnTo>
                <a:lnTo>
                  <a:pt x="12" y="0"/>
                </a:lnTo>
                <a:lnTo>
                  <a:pt x="12" y="0"/>
                </a:lnTo>
                <a:lnTo>
                  <a:pt x="24" y="0"/>
                </a:lnTo>
                <a:lnTo>
                  <a:pt x="24" y="0"/>
                </a:lnTo>
                <a:lnTo>
                  <a:pt x="25" y="0"/>
                </a:lnTo>
                <a:lnTo>
                  <a:pt x="27" y="2"/>
                </a:lnTo>
                <a:lnTo>
                  <a:pt x="27" y="2"/>
                </a:lnTo>
                <a:lnTo>
                  <a:pt x="28" y="2"/>
                </a:lnTo>
                <a:lnTo>
                  <a:pt x="28" y="2"/>
                </a:lnTo>
                <a:lnTo>
                  <a:pt x="29" y="3"/>
                </a:lnTo>
                <a:lnTo>
                  <a:pt x="29" y="6"/>
                </a:lnTo>
                <a:lnTo>
                  <a:pt x="29" y="6"/>
                </a:lnTo>
                <a:lnTo>
                  <a:pt x="29" y="10"/>
                </a:lnTo>
                <a:lnTo>
                  <a:pt x="29" y="10"/>
                </a:lnTo>
                <a:lnTo>
                  <a:pt x="29" y="12"/>
                </a:lnTo>
                <a:lnTo>
                  <a:pt x="29" y="12"/>
                </a:lnTo>
                <a:lnTo>
                  <a:pt x="41" y="6"/>
                </a:lnTo>
                <a:lnTo>
                  <a:pt x="41" y="6"/>
                </a:lnTo>
                <a:lnTo>
                  <a:pt x="41" y="4"/>
                </a:lnTo>
                <a:lnTo>
                  <a:pt x="42" y="3"/>
                </a:lnTo>
                <a:lnTo>
                  <a:pt x="42" y="3"/>
                </a:lnTo>
                <a:lnTo>
                  <a:pt x="44" y="3"/>
                </a:lnTo>
                <a:lnTo>
                  <a:pt x="46" y="4"/>
                </a:lnTo>
                <a:lnTo>
                  <a:pt x="46" y="4"/>
                </a:lnTo>
                <a:lnTo>
                  <a:pt x="51" y="3"/>
                </a:lnTo>
                <a:lnTo>
                  <a:pt x="51" y="3"/>
                </a:lnTo>
                <a:lnTo>
                  <a:pt x="59" y="2"/>
                </a:lnTo>
                <a:lnTo>
                  <a:pt x="59" y="2"/>
                </a:lnTo>
                <a:lnTo>
                  <a:pt x="68" y="3"/>
                </a:lnTo>
                <a:lnTo>
                  <a:pt x="68" y="3"/>
                </a:lnTo>
                <a:lnTo>
                  <a:pt x="73" y="4"/>
                </a:lnTo>
                <a:lnTo>
                  <a:pt x="79" y="7"/>
                </a:lnTo>
                <a:lnTo>
                  <a:pt x="79" y="7"/>
                </a:lnTo>
                <a:lnTo>
                  <a:pt x="85" y="12"/>
                </a:lnTo>
                <a:lnTo>
                  <a:pt x="89" y="17"/>
                </a:lnTo>
                <a:lnTo>
                  <a:pt x="93" y="23"/>
                </a:lnTo>
                <a:lnTo>
                  <a:pt x="96" y="29"/>
                </a:lnTo>
                <a:lnTo>
                  <a:pt x="96" y="29"/>
                </a:lnTo>
                <a:lnTo>
                  <a:pt x="99" y="37"/>
                </a:lnTo>
                <a:lnTo>
                  <a:pt x="100" y="46"/>
                </a:lnTo>
                <a:lnTo>
                  <a:pt x="100" y="46"/>
                </a:lnTo>
                <a:lnTo>
                  <a:pt x="99" y="57"/>
                </a:lnTo>
                <a:lnTo>
                  <a:pt x="98" y="68"/>
                </a:lnTo>
                <a:lnTo>
                  <a:pt x="98" y="68"/>
                </a:lnTo>
                <a:lnTo>
                  <a:pt x="95" y="75"/>
                </a:lnTo>
                <a:lnTo>
                  <a:pt x="92" y="83"/>
                </a:lnTo>
                <a:lnTo>
                  <a:pt x="86" y="88"/>
                </a:lnTo>
                <a:lnTo>
                  <a:pt x="82" y="94"/>
                </a:lnTo>
                <a:lnTo>
                  <a:pt x="82" y="94"/>
                </a:lnTo>
                <a:lnTo>
                  <a:pt x="73" y="100"/>
                </a:lnTo>
                <a:lnTo>
                  <a:pt x="63" y="102"/>
                </a:lnTo>
                <a:lnTo>
                  <a:pt x="63" y="102"/>
                </a:lnTo>
                <a:lnTo>
                  <a:pt x="56" y="104"/>
                </a:lnTo>
                <a:lnTo>
                  <a:pt x="56" y="104"/>
                </a:lnTo>
                <a:lnTo>
                  <a:pt x="49" y="104"/>
                </a:lnTo>
                <a:lnTo>
                  <a:pt x="49" y="104"/>
                </a:lnTo>
                <a:lnTo>
                  <a:pt x="46" y="104"/>
                </a:lnTo>
                <a:lnTo>
                  <a:pt x="46" y="104"/>
                </a:lnTo>
                <a:lnTo>
                  <a:pt x="45" y="104"/>
                </a:lnTo>
                <a:lnTo>
                  <a:pt x="45" y="104"/>
                </a:lnTo>
                <a:lnTo>
                  <a:pt x="38" y="102"/>
                </a:lnTo>
                <a:lnTo>
                  <a:pt x="38" y="102"/>
                </a:lnTo>
                <a:close/>
                <a:moveTo>
                  <a:pt x="51" y="7"/>
                </a:moveTo>
                <a:lnTo>
                  <a:pt x="51" y="7"/>
                </a:lnTo>
                <a:lnTo>
                  <a:pt x="54" y="9"/>
                </a:lnTo>
                <a:lnTo>
                  <a:pt x="54" y="10"/>
                </a:lnTo>
                <a:lnTo>
                  <a:pt x="54" y="10"/>
                </a:lnTo>
                <a:lnTo>
                  <a:pt x="58" y="9"/>
                </a:lnTo>
                <a:lnTo>
                  <a:pt x="58" y="9"/>
                </a:lnTo>
                <a:lnTo>
                  <a:pt x="56" y="7"/>
                </a:lnTo>
                <a:lnTo>
                  <a:pt x="56" y="7"/>
                </a:lnTo>
                <a:lnTo>
                  <a:pt x="54" y="7"/>
                </a:lnTo>
                <a:lnTo>
                  <a:pt x="52" y="7"/>
                </a:lnTo>
                <a:lnTo>
                  <a:pt x="52" y="7"/>
                </a:lnTo>
                <a:lnTo>
                  <a:pt x="49" y="7"/>
                </a:lnTo>
                <a:lnTo>
                  <a:pt x="48" y="9"/>
                </a:lnTo>
                <a:lnTo>
                  <a:pt x="48" y="9"/>
                </a:lnTo>
                <a:lnTo>
                  <a:pt x="49" y="10"/>
                </a:lnTo>
                <a:lnTo>
                  <a:pt x="49" y="10"/>
                </a:lnTo>
                <a:lnTo>
                  <a:pt x="51" y="7"/>
                </a:lnTo>
                <a:lnTo>
                  <a:pt x="51" y="7"/>
                </a:lnTo>
                <a:close/>
                <a:moveTo>
                  <a:pt x="35" y="67"/>
                </a:moveTo>
                <a:lnTo>
                  <a:pt x="35" y="67"/>
                </a:lnTo>
                <a:lnTo>
                  <a:pt x="38" y="66"/>
                </a:lnTo>
                <a:lnTo>
                  <a:pt x="39" y="66"/>
                </a:lnTo>
                <a:lnTo>
                  <a:pt x="39" y="66"/>
                </a:lnTo>
                <a:lnTo>
                  <a:pt x="49" y="67"/>
                </a:lnTo>
                <a:lnTo>
                  <a:pt x="58" y="66"/>
                </a:lnTo>
                <a:lnTo>
                  <a:pt x="58" y="66"/>
                </a:lnTo>
                <a:lnTo>
                  <a:pt x="66" y="63"/>
                </a:lnTo>
                <a:lnTo>
                  <a:pt x="66" y="63"/>
                </a:lnTo>
                <a:lnTo>
                  <a:pt x="69" y="60"/>
                </a:lnTo>
                <a:lnTo>
                  <a:pt x="71" y="57"/>
                </a:lnTo>
                <a:lnTo>
                  <a:pt x="71" y="57"/>
                </a:lnTo>
                <a:lnTo>
                  <a:pt x="73" y="53"/>
                </a:lnTo>
                <a:lnTo>
                  <a:pt x="73" y="47"/>
                </a:lnTo>
                <a:lnTo>
                  <a:pt x="73" y="47"/>
                </a:lnTo>
                <a:lnTo>
                  <a:pt x="73" y="41"/>
                </a:lnTo>
                <a:lnTo>
                  <a:pt x="71" y="36"/>
                </a:lnTo>
                <a:lnTo>
                  <a:pt x="71" y="36"/>
                </a:lnTo>
                <a:lnTo>
                  <a:pt x="69" y="34"/>
                </a:lnTo>
                <a:lnTo>
                  <a:pt x="66" y="33"/>
                </a:lnTo>
                <a:lnTo>
                  <a:pt x="66" y="33"/>
                </a:lnTo>
                <a:lnTo>
                  <a:pt x="62" y="33"/>
                </a:lnTo>
                <a:lnTo>
                  <a:pt x="62" y="33"/>
                </a:lnTo>
                <a:lnTo>
                  <a:pt x="54" y="33"/>
                </a:lnTo>
                <a:lnTo>
                  <a:pt x="54" y="33"/>
                </a:lnTo>
                <a:lnTo>
                  <a:pt x="48" y="34"/>
                </a:lnTo>
                <a:lnTo>
                  <a:pt x="44" y="37"/>
                </a:lnTo>
                <a:lnTo>
                  <a:pt x="39" y="40"/>
                </a:lnTo>
                <a:lnTo>
                  <a:pt x="35" y="43"/>
                </a:lnTo>
                <a:lnTo>
                  <a:pt x="35" y="43"/>
                </a:lnTo>
                <a:lnTo>
                  <a:pt x="35" y="44"/>
                </a:lnTo>
                <a:lnTo>
                  <a:pt x="35" y="44"/>
                </a:lnTo>
                <a:lnTo>
                  <a:pt x="32" y="44"/>
                </a:lnTo>
                <a:lnTo>
                  <a:pt x="32" y="44"/>
                </a:lnTo>
                <a:lnTo>
                  <a:pt x="34" y="56"/>
                </a:lnTo>
                <a:lnTo>
                  <a:pt x="35" y="67"/>
                </a:lnTo>
                <a:lnTo>
                  <a:pt x="35" y="67"/>
                </a:lnTo>
                <a:close/>
                <a:moveTo>
                  <a:pt x="56" y="100"/>
                </a:moveTo>
                <a:lnTo>
                  <a:pt x="56" y="100"/>
                </a:lnTo>
                <a:lnTo>
                  <a:pt x="56" y="100"/>
                </a:lnTo>
                <a:lnTo>
                  <a:pt x="56" y="100"/>
                </a:lnTo>
                <a:lnTo>
                  <a:pt x="58" y="101"/>
                </a:lnTo>
                <a:lnTo>
                  <a:pt x="58" y="101"/>
                </a:lnTo>
                <a:lnTo>
                  <a:pt x="61" y="100"/>
                </a:lnTo>
                <a:lnTo>
                  <a:pt x="61" y="100"/>
                </a:lnTo>
                <a:lnTo>
                  <a:pt x="65" y="98"/>
                </a:lnTo>
                <a:lnTo>
                  <a:pt x="71" y="97"/>
                </a:lnTo>
                <a:lnTo>
                  <a:pt x="79" y="91"/>
                </a:lnTo>
                <a:lnTo>
                  <a:pt x="79" y="91"/>
                </a:lnTo>
                <a:lnTo>
                  <a:pt x="86" y="84"/>
                </a:lnTo>
                <a:lnTo>
                  <a:pt x="90" y="77"/>
                </a:lnTo>
                <a:lnTo>
                  <a:pt x="93" y="68"/>
                </a:lnTo>
                <a:lnTo>
                  <a:pt x="96" y="60"/>
                </a:lnTo>
                <a:lnTo>
                  <a:pt x="96" y="60"/>
                </a:lnTo>
                <a:lnTo>
                  <a:pt x="96" y="58"/>
                </a:lnTo>
                <a:lnTo>
                  <a:pt x="96" y="58"/>
                </a:lnTo>
                <a:lnTo>
                  <a:pt x="90" y="68"/>
                </a:lnTo>
                <a:lnTo>
                  <a:pt x="90" y="68"/>
                </a:lnTo>
                <a:lnTo>
                  <a:pt x="90" y="70"/>
                </a:lnTo>
                <a:lnTo>
                  <a:pt x="90" y="70"/>
                </a:lnTo>
                <a:lnTo>
                  <a:pt x="85" y="80"/>
                </a:lnTo>
                <a:lnTo>
                  <a:pt x="76" y="90"/>
                </a:lnTo>
                <a:lnTo>
                  <a:pt x="76" y="90"/>
                </a:lnTo>
                <a:lnTo>
                  <a:pt x="69" y="95"/>
                </a:lnTo>
                <a:lnTo>
                  <a:pt x="59" y="100"/>
                </a:lnTo>
                <a:lnTo>
                  <a:pt x="59" y="100"/>
                </a:lnTo>
                <a:lnTo>
                  <a:pt x="56" y="100"/>
                </a:lnTo>
                <a:lnTo>
                  <a:pt x="56" y="100"/>
                </a:lnTo>
                <a:close/>
                <a:moveTo>
                  <a:pt x="15" y="182"/>
                </a:moveTo>
                <a:lnTo>
                  <a:pt x="15" y="182"/>
                </a:lnTo>
                <a:lnTo>
                  <a:pt x="18" y="179"/>
                </a:lnTo>
                <a:lnTo>
                  <a:pt x="18" y="175"/>
                </a:lnTo>
                <a:lnTo>
                  <a:pt x="18" y="175"/>
                </a:lnTo>
                <a:lnTo>
                  <a:pt x="17" y="174"/>
                </a:lnTo>
                <a:lnTo>
                  <a:pt x="17" y="171"/>
                </a:lnTo>
                <a:lnTo>
                  <a:pt x="17" y="171"/>
                </a:lnTo>
                <a:lnTo>
                  <a:pt x="17" y="169"/>
                </a:lnTo>
                <a:lnTo>
                  <a:pt x="17" y="169"/>
                </a:lnTo>
                <a:lnTo>
                  <a:pt x="18" y="166"/>
                </a:lnTo>
                <a:lnTo>
                  <a:pt x="18" y="164"/>
                </a:lnTo>
                <a:lnTo>
                  <a:pt x="18" y="164"/>
                </a:lnTo>
                <a:lnTo>
                  <a:pt x="15" y="165"/>
                </a:lnTo>
                <a:lnTo>
                  <a:pt x="15" y="165"/>
                </a:lnTo>
                <a:lnTo>
                  <a:pt x="15" y="182"/>
                </a:lnTo>
                <a:lnTo>
                  <a:pt x="15" y="182"/>
                </a:lnTo>
                <a:close/>
                <a:moveTo>
                  <a:pt x="39" y="73"/>
                </a:moveTo>
                <a:lnTo>
                  <a:pt x="39" y="73"/>
                </a:lnTo>
                <a:lnTo>
                  <a:pt x="41" y="74"/>
                </a:lnTo>
                <a:lnTo>
                  <a:pt x="41" y="74"/>
                </a:lnTo>
                <a:lnTo>
                  <a:pt x="42" y="74"/>
                </a:lnTo>
                <a:lnTo>
                  <a:pt x="42" y="74"/>
                </a:lnTo>
                <a:lnTo>
                  <a:pt x="54" y="70"/>
                </a:lnTo>
                <a:lnTo>
                  <a:pt x="65" y="67"/>
                </a:lnTo>
                <a:lnTo>
                  <a:pt x="65" y="67"/>
                </a:lnTo>
                <a:lnTo>
                  <a:pt x="68" y="67"/>
                </a:lnTo>
                <a:lnTo>
                  <a:pt x="68" y="66"/>
                </a:lnTo>
                <a:lnTo>
                  <a:pt x="68" y="66"/>
                </a:lnTo>
                <a:lnTo>
                  <a:pt x="61" y="68"/>
                </a:lnTo>
                <a:lnTo>
                  <a:pt x="61" y="68"/>
                </a:lnTo>
                <a:lnTo>
                  <a:pt x="45" y="71"/>
                </a:lnTo>
                <a:lnTo>
                  <a:pt x="45" y="71"/>
                </a:lnTo>
                <a:lnTo>
                  <a:pt x="39" y="73"/>
                </a:lnTo>
                <a:lnTo>
                  <a:pt x="39" y="73"/>
                </a:lnTo>
                <a:close/>
                <a:moveTo>
                  <a:pt x="9" y="81"/>
                </a:moveTo>
                <a:lnTo>
                  <a:pt x="9" y="81"/>
                </a:lnTo>
                <a:lnTo>
                  <a:pt x="9" y="81"/>
                </a:lnTo>
                <a:lnTo>
                  <a:pt x="9" y="81"/>
                </a:lnTo>
                <a:lnTo>
                  <a:pt x="11" y="78"/>
                </a:lnTo>
                <a:lnTo>
                  <a:pt x="11" y="78"/>
                </a:lnTo>
                <a:lnTo>
                  <a:pt x="12" y="73"/>
                </a:lnTo>
                <a:lnTo>
                  <a:pt x="12" y="73"/>
                </a:lnTo>
                <a:lnTo>
                  <a:pt x="11" y="73"/>
                </a:lnTo>
                <a:lnTo>
                  <a:pt x="11" y="73"/>
                </a:lnTo>
                <a:lnTo>
                  <a:pt x="9" y="71"/>
                </a:lnTo>
                <a:lnTo>
                  <a:pt x="9" y="68"/>
                </a:lnTo>
                <a:lnTo>
                  <a:pt x="9" y="68"/>
                </a:lnTo>
                <a:lnTo>
                  <a:pt x="11" y="67"/>
                </a:lnTo>
                <a:lnTo>
                  <a:pt x="11" y="67"/>
                </a:lnTo>
                <a:lnTo>
                  <a:pt x="12" y="66"/>
                </a:lnTo>
                <a:lnTo>
                  <a:pt x="12" y="66"/>
                </a:lnTo>
                <a:lnTo>
                  <a:pt x="11" y="63"/>
                </a:lnTo>
                <a:lnTo>
                  <a:pt x="11" y="63"/>
                </a:lnTo>
                <a:lnTo>
                  <a:pt x="9" y="63"/>
                </a:lnTo>
                <a:lnTo>
                  <a:pt x="9" y="63"/>
                </a:lnTo>
                <a:lnTo>
                  <a:pt x="9" y="81"/>
                </a:lnTo>
                <a:lnTo>
                  <a:pt x="9" y="81"/>
                </a:lnTo>
                <a:close/>
                <a:moveTo>
                  <a:pt x="69" y="81"/>
                </a:moveTo>
                <a:lnTo>
                  <a:pt x="69" y="81"/>
                </a:lnTo>
                <a:lnTo>
                  <a:pt x="72" y="80"/>
                </a:lnTo>
                <a:lnTo>
                  <a:pt x="75" y="77"/>
                </a:lnTo>
                <a:lnTo>
                  <a:pt x="79" y="70"/>
                </a:lnTo>
                <a:lnTo>
                  <a:pt x="79" y="70"/>
                </a:lnTo>
                <a:lnTo>
                  <a:pt x="76" y="68"/>
                </a:lnTo>
                <a:lnTo>
                  <a:pt x="76" y="68"/>
                </a:lnTo>
                <a:lnTo>
                  <a:pt x="73" y="71"/>
                </a:lnTo>
                <a:lnTo>
                  <a:pt x="72" y="73"/>
                </a:lnTo>
                <a:lnTo>
                  <a:pt x="72" y="73"/>
                </a:lnTo>
                <a:lnTo>
                  <a:pt x="73" y="73"/>
                </a:lnTo>
                <a:lnTo>
                  <a:pt x="73" y="73"/>
                </a:lnTo>
                <a:lnTo>
                  <a:pt x="75" y="74"/>
                </a:lnTo>
                <a:lnTo>
                  <a:pt x="75" y="74"/>
                </a:lnTo>
                <a:lnTo>
                  <a:pt x="75" y="75"/>
                </a:lnTo>
                <a:lnTo>
                  <a:pt x="75" y="75"/>
                </a:lnTo>
                <a:lnTo>
                  <a:pt x="73" y="77"/>
                </a:lnTo>
                <a:lnTo>
                  <a:pt x="73" y="77"/>
                </a:lnTo>
                <a:lnTo>
                  <a:pt x="71" y="78"/>
                </a:lnTo>
                <a:lnTo>
                  <a:pt x="71" y="78"/>
                </a:lnTo>
                <a:lnTo>
                  <a:pt x="69" y="81"/>
                </a:lnTo>
                <a:lnTo>
                  <a:pt x="69" y="81"/>
                </a:lnTo>
                <a:close/>
                <a:moveTo>
                  <a:pt x="62" y="91"/>
                </a:moveTo>
                <a:lnTo>
                  <a:pt x="62" y="91"/>
                </a:lnTo>
                <a:lnTo>
                  <a:pt x="61" y="91"/>
                </a:lnTo>
                <a:lnTo>
                  <a:pt x="61" y="91"/>
                </a:lnTo>
                <a:lnTo>
                  <a:pt x="54" y="94"/>
                </a:lnTo>
                <a:lnTo>
                  <a:pt x="45" y="95"/>
                </a:lnTo>
                <a:lnTo>
                  <a:pt x="45" y="95"/>
                </a:lnTo>
                <a:lnTo>
                  <a:pt x="44" y="95"/>
                </a:lnTo>
                <a:lnTo>
                  <a:pt x="42" y="97"/>
                </a:lnTo>
                <a:lnTo>
                  <a:pt x="42" y="97"/>
                </a:lnTo>
                <a:lnTo>
                  <a:pt x="52" y="95"/>
                </a:lnTo>
                <a:lnTo>
                  <a:pt x="62" y="91"/>
                </a:lnTo>
                <a:lnTo>
                  <a:pt x="62" y="91"/>
                </a:lnTo>
                <a:close/>
                <a:moveTo>
                  <a:pt x="73" y="67"/>
                </a:moveTo>
                <a:lnTo>
                  <a:pt x="73" y="67"/>
                </a:lnTo>
                <a:lnTo>
                  <a:pt x="76" y="61"/>
                </a:lnTo>
                <a:lnTo>
                  <a:pt x="79" y="57"/>
                </a:lnTo>
                <a:lnTo>
                  <a:pt x="79" y="57"/>
                </a:lnTo>
                <a:lnTo>
                  <a:pt x="76" y="56"/>
                </a:lnTo>
                <a:lnTo>
                  <a:pt x="76" y="56"/>
                </a:lnTo>
                <a:lnTo>
                  <a:pt x="72" y="66"/>
                </a:lnTo>
                <a:lnTo>
                  <a:pt x="72" y="66"/>
                </a:lnTo>
                <a:lnTo>
                  <a:pt x="73" y="67"/>
                </a:lnTo>
                <a:lnTo>
                  <a:pt x="73" y="67"/>
                </a:lnTo>
                <a:close/>
                <a:moveTo>
                  <a:pt x="35" y="84"/>
                </a:moveTo>
                <a:lnTo>
                  <a:pt x="35" y="84"/>
                </a:lnTo>
                <a:lnTo>
                  <a:pt x="34" y="91"/>
                </a:lnTo>
                <a:lnTo>
                  <a:pt x="34" y="91"/>
                </a:lnTo>
                <a:lnTo>
                  <a:pt x="34" y="93"/>
                </a:lnTo>
                <a:lnTo>
                  <a:pt x="34" y="93"/>
                </a:lnTo>
                <a:lnTo>
                  <a:pt x="39" y="87"/>
                </a:lnTo>
                <a:lnTo>
                  <a:pt x="39" y="87"/>
                </a:lnTo>
                <a:lnTo>
                  <a:pt x="36" y="85"/>
                </a:lnTo>
                <a:lnTo>
                  <a:pt x="35" y="84"/>
                </a:lnTo>
                <a:lnTo>
                  <a:pt x="35" y="84"/>
                </a:lnTo>
                <a:close/>
                <a:moveTo>
                  <a:pt x="31" y="40"/>
                </a:moveTo>
                <a:lnTo>
                  <a:pt x="31" y="40"/>
                </a:lnTo>
                <a:lnTo>
                  <a:pt x="32" y="39"/>
                </a:lnTo>
                <a:lnTo>
                  <a:pt x="32" y="39"/>
                </a:lnTo>
                <a:lnTo>
                  <a:pt x="35" y="33"/>
                </a:lnTo>
                <a:lnTo>
                  <a:pt x="39" y="29"/>
                </a:lnTo>
                <a:lnTo>
                  <a:pt x="39" y="29"/>
                </a:lnTo>
                <a:lnTo>
                  <a:pt x="42" y="26"/>
                </a:lnTo>
                <a:lnTo>
                  <a:pt x="42" y="26"/>
                </a:lnTo>
                <a:lnTo>
                  <a:pt x="41" y="26"/>
                </a:lnTo>
                <a:lnTo>
                  <a:pt x="41" y="26"/>
                </a:lnTo>
                <a:lnTo>
                  <a:pt x="32" y="36"/>
                </a:lnTo>
                <a:lnTo>
                  <a:pt x="32" y="36"/>
                </a:lnTo>
                <a:lnTo>
                  <a:pt x="29" y="37"/>
                </a:lnTo>
                <a:lnTo>
                  <a:pt x="27" y="39"/>
                </a:lnTo>
                <a:lnTo>
                  <a:pt x="27" y="39"/>
                </a:lnTo>
                <a:lnTo>
                  <a:pt x="27" y="39"/>
                </a:lnTo>
                <a:lnTo>
                  <a:pt x="27" y="39"/>
                </a:lnTo>
                <a:lnTo>
                  <a:pt x="29" y="39"/>
                </a:lnTo>
                <a:lnTo>
                  <a:pt x="31" y="40"/>
                </a:lnTo>
                <a:lnTo>
                  <a:pt x="31" y="40"/>
                </a:lnTo>
                <a:close/>
                <a:moveTo>
                  <a:pt x="31" y="195"/>
                </a:moveTo>
                <a:lnTo>
                  <a:pt x="31" y="195"/>
                </a:lnTo>
                <a:lnTo>
                  <a:pt x="29" y="191"/>
                </a:lnTo>
                <a:lnTo>
                  <a:pt x="28" y="188"/>
                </a:lnTo>
                <a:lnTo>
                  <a:pt x="28" y="188"/>
                </a:lnTo>
                <a:lnTo>
                  <a:pt x="25" y="191"/>
                </a:lnTo>
                <a:lnTo>
                  <a:pt x="25" y="193"/>
                </a:lnTo>
                <a:lnTo>
                  <a:pt x="25" y="193"/>
                </a:lnTo>
                <a:lnTo>
                  <a:pt x="28" y="193"/>
                </a:lnTo>
                <a:lnTo>
                  <a:pt x="31" y="195"/>
                </a:lnTo>
                <a:lnTo>
                  <a:pt x="31" y="195"/>
                </a:lnTo>
                <a:close/>
                <a:moveTo>
                  <a:pt x="9" y="31"/>
                </a:moveTo>
                <a:lnTo>
                  <a:pt x="9" y="31"/>
                </a:lnTo>
                <a:lnTo>
                  <a:pt x="12" y="29"/>
                </a:lnTo>
                <a:lnTo>
                  <a:pt x="12" y="29"/>
                </a:lnTo>
                <a:lnTo>
                  <a:pt x="14" y="26"/>
                </a:lnTo>
                <a:lnTo>
                  <a:pt x="14" y="26"/>
                </a:lnTo>
                <a:lnTo>
                  <a:pt x="17" y="24"/>
                </a:lnTo>
                <a:lnTo>
                  <a:pt x="17" y="24"/>
                </a:lnTo>
                <a:lnTo>
                  <a:pt x="12" y="26"/>
                </a:lnTo>
                <a:lnTo>
                  <a:pt x="9" y="26"/>
                </a:lnTo>
                <a:lnTo>
                  <a:pt x="9" y="26"/>
                </a:lnTo>
                <a:lnTo>
                  <a:pt x="9" y="31"/>
                </a:lnTo>
                <a:lnTo>
                  <a:pt x="9" y="31"/>
                </a:lnTo>
                <a:close/>
                <a:moveTo>
                  <a:pt x="31" y="95"/>
                </a:moveTo>
                <a:lnTo>
                  <a:pt x="31" y="95"/>
                </a:lnTo>
                <a:lnTo>
                  <a:pt x="31" y="95"/>
                </a:lnTo>
                <a:lnTo>
                  <a:pt x="31" y="95"/>
                </a:lnTo>
                <a:lnTo>
                  <a:pt x="27" y="100"/>
                </a:lnTo>
                <a:lnTo>
                  <a:pt x="27" y="100"/>
                </a:lnTo>
                <a:lnTo>
                  <a:pt x="27" y="101"/>
                </a:lnTo>
                <a:lnTo>
                  <a:pt x="27" y="101"/>
                </a:lnTo>
                <a:lnTo>
                  <a:pt x="27" y="104"/>
                </a:lnTo>
                <a:lnTo>
                  <a:pt x="27" y="104"/>
                </a:lnTo>
                <a:lnTo>
                  <a:pt x="29" y="102"/>
                </a:lnTo>
                <a:lnTo>
                  <a:pt x="29" y="101"/>
                </a:lnTo>
                <a:lnTo>
                  <a:pt x="29" y="101"/>
                </a:lnTo>
                <a:lnTo>
                  <a:pt x="31" y="98"/>
                </a:lnTo>
                <a:lnTo>
                  <a:pt x="31" y="98"/>
                </a:lnTo>
                <a:lnTo>
                  <a:pt x="31" y="95"/>
                </a:lnTo>
                <a:lnTo>
                  <a:pt x="31" y="95"/>
                </a:lnTo>
                <a:close/>
                <a:moveTo>
                  <a:pt x="27" y="135"/>
                </a:moveTo>
                <a:lnTo>
                  <a:pt x="27" y="135"/>
                </a:lnTo>
                <a:lnTo>
                  <a:pt x="27" y="135"/>
                </a:lnTo>
                <a:lnTo>
                  <a:pt x="27" y="135"/>
                </a:lnTo>
                <a:lnTo>
                  <a:pt x="24" y="139"/>
                </a:lnTo>
                <a:lnTo>
                  <a:pt x="24" y="139"/>
                </a:lnTo>
                <a:lnTo>
                  <a:pt x="21" y="142"/>
                </a:lnTo>
                <a:lnTo>
                  <a:pt x="21" y="142"/>
                </a:lnTo>
                <a:lnTo>
                  <a:pt x="22" y="144"/>
                </a:lnTo>
                <a:lnTo>
                  <a:pt x="24" y="142"/>
                </a:lnTo>
                <a:lnTo>
                  <a:pt x="24" y="142"/>
                </a:lnTo>
                <a:lnTo>
                  <a:pt x="27" y="141"/>
                </a:lnTo>
                <a:lnTo>
                  <a:pt x="27" y="141"/>
                </a:lnTo>
                <a:lnTo>
                  <a:pt x="27" y="139"/>
                </a:lnTo>
                <a:lnTo>
                  <a:pt x="27" y="139"/>
                </a:lnTo>
                <a:lnTo>
                  <a:pt x="27" y="135"/>
                </a:lnTo>
                <a:lnTo>
                  <a:pt x="27" y="135"/>
                </a:lnTo>
                <a:close/>
                <a:moveTo>
                  <a:pt x="19" y="189"/>
                </a:moveTo>
                <a:lnTo>
                  <a:pt x="19" y="189"/>
                </a:lnTo>
                <a:lnTo>
                  <a:pt x="17" y="192"/>
                </a:lnTo>
                <a:lnTo>
                  <a:pt x="17" y="192"/>
                </a:lnTo>
                <a:lnTo>
                  <a:pt x="17" y="198"/>
                </a:lnTo>
                <a:lnTo>
                  <a:pt x="17" y="198"/>
                </a:lnTo>
                <a:lnTo>
                  <a:pt x="17" y="198"/>
                </a:lnTo>
                <a:lnTo>
                  <a:pt x="18" y="198"/>
                </a:lnTo>
                <a:lnTo>
                  <a:pt x="18" y="198"/>
                </a:lnTo>
                <a:lnTo>
                  <a:pt x="18" y="195"/>
                </a:lnTo>
                <a:lnTo>
                  <a:pt x="19" y="193"/>
                </a:lnTo>
                <a:lnTo>
                  <a:pt x="19" y="193"/>
                </a:lnTo>
                <a:lnTo>
                  <a:pt x="19" y="192"/>
                </a:lnTo>
                <a:lnTo>
                  <a:pt x="19" y="189"/>
                </a:lnTo>
                <a:lnTo>
                  <a:pt x="19" y="189"/>
                </a:lnTo>
                <a:close/>
                <a:moveTo>
                  <a:pt x="22" y="95"/>
                </a:moveTo>
                <a:lnTo>
                  <a:pt x="22" y="95"/>
                </a:lnTo>
                <a:lnTo>
                  <a:pt x="24" y="95"/>
                </a:lnTo>
                <a:lnTo>
                  <a:pt x="24" y="95"/>
                </a:lnTo>
                <a:lnTo>
                  <a:pt x="29" y="91"/>
                </a:lnTo>
                <a:lnTo>
                  <a:pt x="29" y="91"/>
                </a:lnTo>
                <a:lnTo>
                  <a:pt x="29" y="91"/>
                </a:lnTo>
                <a:lnTo>
                  <a:pt x="29" y="91"/>
                </a:lnTo>
                <a:lnTo>
                  <a:pt x="31" y="87"/>
                </a:lnTo>
                <a:lnTo>
                  <a:pt x="31" y="87"/>
                </a:lnTo>
                <a:lnTo>
                  <a:pt x="28" y="88"/>
                </a:lnTo>
                <a:lnTo>
                  <a:pt x="28" y="91"/>
                </a:lnTo>
                <a:lnTo>
                  <a:pt x="28" y="91"/>
                </a:lnTo>
                <a:lnTo>
                  <a:pt x="27" y="93"/>
                </a:lnTo>
                <a:lnTo>
                  <a:pt x="27" y="93"/>
                </a:lnTo>
                <a:lnTo>
                  <a:pt x="27" y="93"/>
                </a:lnTo>
                <a:lnTo>
                  <a:pt x="25" y="93"/>
                </a:lnTo>
                <a:lnTo>
                  <a:pt x="24" y="94"/>
                </a:lnTo>
                <a:lnTo>
                  <a:pt x="24" y="94"/>
                </a:lnTo>
                <a:lnTo>
                  <a:pt x="22" y="94"/>
                </a:lnTo>
                <a:lnTo>
                  <a:pt x="22" y="95"/>
                </a:lnTo>
                <a:lnTo>
                  <a:pt x="22" y="95"/>
                </a:lnTo>
                <a:close/>
                <a:moveTo>
                  <a:pt x="11" y="37"/>
                </a:moveTo>
                <a:lnTo>
                  <a:pt x="11" y="37"/>
                </a:lnTo>
                <a:lnTo>
                  <a:pt x="12" y="41"/>
                </a:lnTo>
                <a:lnTo>
                  <a:pt x="12" y="41"/>
                </a:lnTo>
                <a:lnTo>
                  <a:pt x="15" y="40"/>
                </a:lnTo>
                <a:lnTo>
                  <a:pt x="15" y="40"/>
                </a:lnTo>
                <a:lnTo>
                  <a:pt x="17" y="39"/>
                </a:lnTo>
                <a:lnTo>
                  <a:pt x="15" y="36"/>
                </a:lnTo>
                <a:lnTo>
                  <a:pt x="15" y="36"/>
                </a:lnTo>
                <a:lnTo>
                  <a:pt x="11" y="37"/>
                </a:lnTo>
                <a:lnTo>
                  <a:pt x="11" y="37"/>
                </a:lnTo>
                <a:close/>
                <a:moveTo>
                  <a:pt x="25" y="115"/>
                </a:moveTo>
                <a:lnTo>
                  <a:pt x="25" y="115"/>
                </a:lnTo>
                <a:lnTo>
                  <a:pt x="24" y="114"/>
                </a:lnTo>
                <a:lnTo>
                  <a:pt x="24" y="114"/>
                </a:lnTo>
                <a:lnTo>
                  <a:pt x="22" y="117"/>
                </a:lnTo>
                <a:lnTo>
                  <a:pt x="22" y="117"/>
                </a:lnTo>
                <a:lnTo>
                  <a:pt x="21" y="118"/>
                </a:lnTo>
                <a:lnTo>
                  <a:pt x="21" y="121"/>
                </a:lnTo>
                <a:lnTo>
                  <a:pt x="21" y="121"/>
                </a:lnTo>
                <a:lnTo>
                  <a:pt x="25" y="118"/>
                </a:lnTo>
                <a:lnTo>
                  <a:pt x="25" y="118"/>
                </a:lnTo>
                <a:lnTo>
                  <a:pt x="25" y="115"/>
                </a:lnTo>
                <a:lnTo>
                  <a:pt x="25" y="115"/>
                </a:lnTo>
                <a:close/>
                <a:moveTo>
                  <a:pt x="86" y="37"/>
                </a:moveTo>
                <a:lnTo>
                  <a:pt x="86" y="37"/>
                </a:lnTo>
                <a:lnTo>
                  <a:pt x="85" y="33"/>
                </a:lnTo>
                <a:lnTo>
                  <a:pt x="85" y="33"/>
                </a:lnTo>
                <a:lnTo>
                  <a:pt x="85" y="34"/>
                </a:lnTo>
                <a:lnTo>
                  <a:pt x="85" y="34"/>
                </a:lnTo>
                <a:lnTo>
                  <a:pt x="83" y="36"/>
                </a:lnTo>
                <a:lnTo>
                  <a:pt x="83" y="36"/>
                </a:lnTo>
                <a:lnTo>
                  <a:pt x="82" y="37"/>
                </a:lnTo>
                <a:lnTo>
                  <a:pt x="82" y="37"/>
                </a:lnTo>
                <a:lnTo>
                  <a:pt x="82" y="39"/>
                </a:lnTo>
                <a:lnTo>
                  <a:pt x="82" y="39"/>
                </a:lnTo>
                <a:lnTo>
                  <a:pt x="86" y="37"/>
                </a:lnTo>
                <a:lnTo>
                  <a:pt x="86" y="37"/>
                </a:lnTo>
                <a:close/>
                <a:moveTo>
                  <a:pt x="28" y="179"/>
                </a:moveTo>
                <a:lnTo>
                  <a:pt x="28" y="179"/>
                </a:lnTo>
                <a:lnTo>
                  <a:pt x="29" y="178"/>
                </a:lnTo>
                <a:lnTo>
                  <a:pt x="29" y="178"/>
                </a:lnTo>
                <a:lnTo>
                  <a:pt x="29" y="178"/>
                </a:lnTo>
                <a:lnTo>
                  <a:pt x="29" y="175"/>
                </a:lnTo>
                <a:lnTo>
                  <a:pt x="29" y="175"/>
                </a:lnTo>
                <a:lnTo>
                  <a:pt x="29" y="172"/>
                </a:lnTo>
                <a:lnTo>
                  <a:pt x="29" y="172"/>
                </a:lnTo>
                <a:lnTo>
                  <a:pt x="27" y="175"/>
                </a:lnTo>
                <a:lnTo>
                  <a:pt x="28" y="178"/>
                </a:lnTo>
                <a:lnTo>
                  <a:pt x="28" y="178"/>
                </a:lnTo>
                <a:lnTo>
                  <a:pt x="28" y="179"/>
                </a:lnTo>
                <a:lnTo>
                  <a:pt x="28" y="179"/>
                </a:lnTo>
                <a:close/>
                <a:moveTo>
                  <a:pt x="81" y="61"/>
                </a:moveTo>
                <a:lnTo>
                  <a:pt x="81" y="61"/>
                </a:lnTo>
                <a:lnTo>
                  <a:pt x="83" y="58"/>
                </a:lnTo>
                <a:lnTo>
                  <a:pt x="86" y="54"/>
                </a:lnTo>
                <a:lnTo>
                  <a:pt x="86" y="54"/>
                </a:lnTo>
                <a:lnTo>
                  <a:pt x="82" y="56"/>
                </a:lnTo>
                <a:lnTo>
                  <a:pt x="82" y="56"/>
                </a:lnTo>
                <a:lnTo>
                  <a:pt x="82" y="57"/>
                </a:lnTo>
                <a:lnTo>
                  <a:pt x="82" y="57"/>
                </a:lnTo>
                <a:lnTo>
                  <a:pt x="81" y="61"/>
                </a:lnTo>
                <a:lnTo>
                  <a:pt x="81" y="61"/>
                </a:lnTo>
                <a:close/>
                <a:moveTo>
                  <a:pt x="86" y="51"/>
                </a:moveTo>
                <a:lnTo>
                  <a:pt x="86" y="51"/>
                </a:lnTo>
                <a:lnTo>
                  <a:pt x="86" y="47"/>
                </a:lnTo>
                <a:lnTo>
                  <a:pt x="86" y="47"/>
                </a:lnTo>
                <a:lnTo>
                  <a:pt x="83" y="50"/>
                </a:lnTo>
                <a:lnTo>
                  <a:pt x="83" y="50"/>
                </a:lnTo>
                <a:lnTo>
                  <a:pt x="83" y="51"/>
                </a:lnTo>
                <a:lnTo>
                  <a:pt x="83" y="53"/>
                </a:lnTo>
                <a:lnTo>
                  <a:pt x="83" y="53"/>
                </a:lnTo>
                <a:lnTo>
                  <a:pt x="86" y="51"/>
                </a:lnTo>
                <a:lnTo>
                  <a:pt x="86" y="51"/>
                </a:lnTo>
                <a:close/>
                <a:moveTo>
                  <a:pt x="63" y="17"/>
                </a:moveTo>
                <a:lnTo>
                  <a:pt x="63" y="17"/>
                </a:lnTo>
                <a:lnTo>
                  <a:pt x="63" y="17"/>
                </a:lnTo>
                <a:lnTo>
                  <a:pt x="63" y="17"/>
                </a:lnTo>
                <a:lnTo>
                  <a:pt x="61" y="17"/>
                </a:lnTo>
                <a:lnTo>
                  <a:pt x="61" y="17"/>
                </a:lnTo>
                <a:lnTo>
                  <a:pt x="59" y="17"/>
                </a:lnTo>
                <a:lnTo>
                  <a:pt x="59" y="17"/>
                </a:lnTo>
                <a:lnTo>
                  <a:pt x="58" y="20"/>
                </a:lnTo>
                <a:lnTo>
                  <a:pt x="58" y="20"/>
                </a:lnTo>
                <a:lnTo>
                  <a:pt x="61" y="20"/>
                </a:lnTo>
                <a:lnTo>
                  <a:pt x="63" y="17"/>
                </a:lnTo>
                <a:lnTo>
                  <a:pt x="63" y="17"/>
                </a:lnTo>
                <a:close/>
                <a:moveTo>
                  <a:pt x="18" y="90"/>
                </a:moveTo>
                <a:lnTo>
                  <a:pt x="18" y="90"/>
                </a:lnTo>
                <a:lnTo>
                  <a:pt x="17" y="91"/>
                </a:lnTo>
                <a:lnTo>
                  <a:pt x="17" y="91"/>
                </a:lnTo>
                <a:lnTo>
                  <a:pt x="17" y="91"/>
                </a:lnTo>
                <a:lnTo>
                  <a:pt x="17" y="91"/>
                </a:lnTo>
                <a:lnTo>
                  <a:pt x="17" y="95"/>
                </a:lnTo>
                <a:lnTo>
                  <a:pt x="17" y="95"/>
                </a:lnTo>
                <a:lnTo>
                  <a:pt x="18" y="93"/>
                </a:lnTo>
                <a:lnTo>
                  <a:pt x="18" y="90"/>
                </a:lnTo>
                <a:lnTo>
                  <a:pt x="18" y="90"/>
                </a:lnTo>
                <a:close/>
                <a:moveTo>
                  <a:pt x="27" y="168"/>
                </a:moveTo>
                <a:lnTo>
                  <a:pt x="27" y="168"/>
                </a:lnTo>
                <a:lnTo>
                  <a:pt x="28" y="166"/>
                </a:lnTo>
                <a:lnTo>
                  <a:pt x="29" y="165"/>
                </a:lnTo>
                <a:lnTo>
                  <a:pt x="29" y="165"/>
                </a:lnTo>
                <a:lnTo>
                  <a:pt x="29" y="161"/>
                </a:lnTo>
                <a:lnTo>
                  <a:pt x="29" y="161"/>
                </a:lnTo>
                <a:lnTo>
                  <a:pt x="28" y="161"/>
                </a:lnTo>
                <a:lnTo>
                  <a:pt x="28" y="161"/>
                </a:lnTo>
                <a:lnTo>
                  <a:pt x="28" y="162"/>
                </a:lnTo>
                <a:lnTo>
                  <a:pt x="28" y="162"/>
                </a:lnTo>
                <a:lnTo>
                  <a:pt x="27" y="168"/>
                </a:lnTo>
                <a:lnTo>
                  <a:pt x="27" y="168"/>
                </a:lnTo>
                <a:close/>
                <a:moveTo>
                  <a:pt x="22" y="50"/>
                </a:moveTo>
                <a:lnTo>
                  <a:pt x="22" y="50"/>
                </a:lnTo>
                <a:lnTo>
                  <a:pt x="19" y="51"/>
                </a:lnTo>
                <a:lnTo>
                  <a:pt x="19" y="54"/>
                </a:lnTo>
                <a:lnTo>
                  <a:pt x="19" y="54"/>
                </a:lnTo>
                <a:lnTo>
                  <a:pt x="21" y="54"/>
                </a:lnTo>
                <a:lnTo>
                  <a:pt x="22" y="51"/>
                </a:lnTo>
                <a:lnTo>
                  <a:pt x="22" y="51"/>
                </a:lnTo>
                <a:lnTo>
                  <a:pt x="22" y="50"/>
                </a:lnTo>
                <a:lnTo>
                  <a:pt x="22" y="50"/>
                </a:lnTo>
                <a:close/>
                <a:moveTo>
                  <a:pt x="61" y="13"/>
                </a:moveTo>
                <a:lnTo>
                  <a:pt x="61" y="13"/>
                </a:lnTo>
                <a:lnTo>
                  <a:pt x="61" y="13"/>
                </a:lnTo>
                <a:lnTo>
                  <a:pt x="61" y="13"/>
                </a:lnTo>
                <a:lnTo>
                  <a:pt x="66" y="14"/>
                </a:lnTo>
                <a:lnTo>
                  <a:pt x="66" y="14"/>
                </a:lnTo>
                <a:lnTo>
                  <a:pt x="68" y="13"/>
                </a:lnTo>
                <a:lnTo>
                  <a:pt x="68" y="13"/>
                </a:lnTo>
                <a:lnTo>
                  <a:pt x="65" y="12"/>
                </a:lnTo>
                <a:lnTo>
                  <a:pt x="61" y="13"/>
                </a:lnTo>
                <a:lnTo>
                  <a:pt x="61" y="13"/>
                </a:lnTo>
                <a:close/>
                <a:moveTo>
                  <a:pt x="32" y="74"/>
                </a:moveTo>
                <a:lnTo>
                  <a:pt x="32" y="74"/>
                </a:lnTo>
                <a:lnTo>
                  <a:pt x="29" y="74"/>
                </a:lnTo>
                <a:lnTo>
                  <a:pt x="29" y="74"/>
                </a:lnTo>
                <a:lnTo>
                  <a:pt x="29" y="75"/>
                </a:lnTo>
                <a:lnTo>
                  <a:pt x="31" y="77"/>
                </a:lnTo>
                <a:lnTo>
                  <a:pt x="31" y="77"/>
                </a:lnTo>
                <a:lnTo>
                  <a:pt x="32" y="78"/>
                </a:lnTo>
                <a:lnTo>
                  <a:pt x="32" y="78"/>
                </a:lnTo>
                <a:lnTo>
                  <a:pt x="34" y="75"/>
                </a:lnTo>
                <a:lnTo>
                  <a:pt x="32" y="74"/>
                </a:lnTo>
                <a:lnTo>
                  <a:pt x="32" y="74"/>
                </a:lnTo>
                <a:close/>
                <a:moveTo>
                  <a:pt x="15" y="156"/>
                </a:moveTo>
                <a:lnTo>
                  <a:pt x="15" y="156"/>
                </a:lnTo>
                <a:lnTo>
                  <a:pt x="17" y="154"/>
                </a:lnTo>
                <a:lnTo>
                  <a:pt x="18" y="151"/>
                </a:lnTo>
                <a:lnTo>
                  <a:pt x="18" y="151"/>
                </a:lnTo>
                <a:lnTo>
                  <a:pt x="15" y="152"/>
                </a:lnTo>
                <a:lnTo>
                  <a:pt x="15" y="152"/>
                </a:lnTo>
                <a:lnTo>
                  <a:pt x="15" y="154"/>
                </a:lnTo>
                <a:lnTo>
                  <a:pt x="15" y="154"/>
                </a:lnTo>
                <a:lnTo>
                  <a:pt x="15" y="156"/>
                </a:lnTo>
                <a:lnTo>
                  <a:pt x="15" y="156"/>
                </a:lnTo>
                <a:close/>
                <a:moveTo>
                  <a:pt x="14" y="6"/>
                </a:moveTo>
                <a:lnTo>
                  <a:pt x="14" y="6"/>
                </a:lnTo>
                <a:lnTo>
                  <a:pt x="14" y="6"/>
                </a:lnTo>
                <a:lnTo>
                  <a:pt x="14" y="6"/>
                </a:lnTo>
                <a:lnTo>
                  <a:pt x="11" y="6"/>
                </a:lnTo>
                <a:lnTo>
                  <a:pt x="11" y="6"/>
                </a:lnTo>
                <a:lnTo>
                  <a:pt x="9" y="6"/>
                </a:lnTo>
                <a:lnTo>
                  <a:pt x="9" y="9"/>
                </a:lnTo>
                <a:lnTo>
                  <a:pt x="9" y="9"/>
                </a:lnTo>
                <a:lnTo>
                  <a:pt x="11" y="9"/>
                </a:lnTo>
                <a:lnTo>
                  <a:pt x="11" y="9"/>
                </a:lnTo>
                <a:lnTo>
                  <a:pt x="14" y="6"/>
                </a:lnTo>
                <a:lnTo>
                  <a:pt x="14" y="6"/>
                </a:lnTo>
                <a:close/>
                <a:moveTo>
                  <a:pt x="95" y="44"/>
                </a:moveTo>
                <a:lnTo>
                  <a:pt x="95" y="44"/>
                </a:lnTo>
                <a:lnTo>
                  <a:pt x="93" y="48"/>
                </a:lnTo>
                <a:lnTo>
                  <a:pt x="95" y="54"/>
                </a:lnTo>
                <a:lnTo>
                  <a:pt x="95" y="54"/>
                </a:lnTo>
                <a:lnTo>
                  <a:pt x="95" y="48"/>
                </a:lnTo>
                <a:lnTo>
                  <a:pt x="95" y="44"/>
                </a:lnTo>
                <a:lnTo>
                  <a:pt x="95" y="44"/>
                </a:lnTo>
                <a:close/>
                <a:moveTo>
                  <a:pt x="78" y="50"/>
                </a:moveTo>
                <a:lnTo>
                  <a:pt x="78" y="50"/>
                </a:lnTo>
                <a:lnTo>
                  <a:pt x="78" y="51"/>
                </a:lnTo>
                <a:lnTo>
                  <a:pt x="78" y="51"/>
                </a:lnTo>
                <a:lnTo>
                  <a:pt x="81" y="48"/>
                </a:lnTo>
                <a:lnTo>
                  <a:pt x="81" y="48"/>
                </a:lnTo>
                <a:lnTo>
                  <a:pt x="79" y="44"/>
                </a:lnTo>
                <a:lnTo>
                  <a:pt x="79" y="44"/>
                </a:lnTo>
                <a:lnTo>
                  <a:pt x="79" y="44"/>
                </a:lnTo>
                <a:lnTo>
                  <a:pt x="79" y="44"/>
                </a:lnTo>
                <a:lnTo>
                  <a:pt x="78" y="50"/>
                </a:lnTo>
                <a:lnTo>
                  <a:pt x="78" y="50"/>
                </a:lnTo>
                <a:close/>
                <a:moveTo>
                  <a:pt x="27" y="44"/>
                </a:moveTo>
                <a:lnTo>
                  <a:pt x="27" y="44"/>
                </a:lnTo>
                <a:lnTo>
                  <a:pt x="25" y="46"/>
                </a:lnTo>
                <a:lnTo>
                  <a:pt x="25" y="46"/>
                </a:lnTo>
                <a:lnTo>
                  <a:pt x="25" y="51"/>
                </a:lnTo>
                <a:lnTo>
                  <a:pt x="25" y="51"/>
                </a:lnTo>
                <a:lnTo>
                  <a:pt x="27" y="51"/>
                </a:lnTo>
                <a:lnTo>
                  <a:pt x="27" y="51"/>
                </a:lnTo>
                <a:lnTo>
                  <a:pt x="27" y="50"/>
                </a:lnTo>
                <a:lnTo>
                  <a:pt x="27" y="50"/>
                </a:lnTo>
                <a:lnTo>
                  <a:pt x="27" y="47"/>
                </a:lnTo>
                <a:lnTo>
                  <a:pt x="27" y="44"/>
                </a:lnTo>
                <a:lnTo>
                  <a:pt x="27" y="44"/>
                </a:lnTo>
                <a:close/>
                <a:moveTo>
                  <a:pt x="28" y="110"/>
                </a:moveTo>
                <a:lnTo>
                  <a:pt x="28" y="110"/>
                </a:lnTo>
                <a:lnTo>
                  <a:pt x="28" y="111"/>
                </a:lnTo>
                <a:lnTo>
                  <a:pt x="28" y="111"/>
                </a:lnTo>
                <a:lnTo>
                  <a:pt x="28" y="117"/>
                </a:lnTo>
                <a:lnTo>
                  <a:pt x="28" y="117"/>
                </a:lnTo>
                <a:lnTo>
                  <a:pt x="29" y="115"/>
                </a:lnTo>
                <a:lnTo>
                  <a:pt x="29" y="115"/>
                </a:lnTo>
                <a:lnTo>
                  <a:pt x="29" y="112"/>
                </a:lnTo>
                <a:lnTo>
                  <a:pt x="28" y="110"/>
                </a:lnTo>
                <a:lnTo>
                  <a:pt x="28" y="110"/>
                </a:lnTo>
                <a:close/>
                <a:moveTo>
                  <a:pt x="39" y="81"/>
                </a:moveTo>
                <a:lnTo>
                  <a:pt x="39" y="81"/>
                </a:lnTo>
                <a:lnTo>
                  <a:pt x="41" y="81"/>
                </a:lnTo>
                <a:lnTo>
                  <a:pt x="41" y="81"/>
                </a:lnTo>
                <a:lnTo>
                  <a:pt x="48" y="83"/>
                </a:lnTo>
                <a:lnTo>
                  <a:pt x="48" y="83"/>
                </a:lnTo>
                <a:lnTo>
                  <a:pt x="48" y="83"/>
                </a:lnTo>
                <a:lnTo>
                  <a:pt x="49" y="83"/>
                </a:lnTo>
                <a:lnTo>
                  <a:pt x="49" y="83"/>
                </a:lnTo>
                <a:lnTo>
                  <a:pt x="48" y="81"/>
                </a:lnTo>
                <a:lnTo>
                  <a:pt x="48" y="81"/>
                </a:lnTo>
                <a:lnTo>
                  <a:pt x="41" y="80"/>
                </a:lnTo>
                <a:lnTo>
                  <a:pt x="41" y="80"/>
                </a:lnTo>
                <a:lnTo>
                  <a:pt x="39" y="81"/>
                </a:lnTo>
                <a:lnTo>
                  <a:pt x="39" y="81"/>
                </a:lnTo>
                <a:close/>
                <a:moveTo>
                  <a:pt x="24" y="156"/>
                </a:moveTo>
                <a:lnTo>
                  <a:pt x="24" y="156"/>
                </a:lnTo>
                <a:lnTo>
                  <a:pt x="25" y="154"/>
                </a:lnTo>
                <a:lnTo>
                  <a:pt x="25" y="149"/>
                </a:lnTo>
                <a:lnTo>
                  <a:pt x="25" y="149"/>
                </a:lnTo>
                <a:lnTo>
                  <a:pt x="24" y="151"/>
                </a:lnTo>
                <a:lnTo>
                  <a:pt x="24" y="151"/>
                </a:lnTo>
                <a:lnTo>
                  <a:pt x="24" y="156"/>
                </a:lnTo>
                <a:lnTo>
                  <a:pt x="24" y="156"/>
                </a:lnTo>
                <a:close/>
                <a:moveTo>
                  <a:pt x="24" y="10"/>
                </a:moveTo>
                <a:lnTo>
                  <a:pt x="24" y="10"/>
                </a:lnTo>
                <a:lnTo>
                  <a:pt x="22" y="6"/>
                </a:lnTo>
                <a:lnTo>
                  <a:pt x="22" y="6"/>
                </a:lnTo>
                <a:lnTo>
                  <a:pt x="22" y="7"/>
                </a:lnTo>
                <a:lnTo>
                  <a:pt x="19" y="7"/>
                </a:lnTo>
                <a:lnTo>
                  <a:pt x="19" y="7"/>
                </a:lnTo>
                <a:lnTo>
                  <a:pt x="22" y="9"/>
                </a:lnTo>
                <a:lnTo>
                  <a:pt x="24" y="10"/>
                </a:lnTo>
                <a:lnTo>
                  <a:pt x="24" y="10"/>
                </a:lnTo>
                <a:close/>
                <a:moveTo>
                  <a:pt x="86" y="41"/>
                </a:moveTo>
                <a:lnTo>
                  <a:pt x="86" y="41"/>
                </a:lnTo>
                <a:lnTo>
                  <a:pt x="83" y="43"/>
                </a:lnTo>
                <a:lnTo>
                  <a:pt x="83" y="43"/>
                </a:lnTo>
                <a:lnTo>
                  <a:pt x="83" y="46"/>
                </a:lnTo>
                <a:lnTo>
                  <a:pt x="83" y="46"/>
                </a:lnTo>
                <a:lnTo>
                  <a:pt x="85" y="44"/>
                </a:lnTo>
                <a:lnTo>
                  <a:pt x="86" y="41"/>
                </a:lnTo>
                <a:lnTo>
                  <a:pt x="86" y="41"/>
                </a:lnTo>
                <a:close/>
                <a:moveTo>
                  <a:pt x="12" y="21"/>
                </a:moveTo>
                <a:lnTo>
                  <a:pt x="12" y="21"/>
                </a:lnTo>
                <a:lnTo>
                  <a:pt x="15" y="20"/>
                </a:lnTo>
                <a:lnTo>
                  <a:pt x="15" y="17"/>
                </a:lnTo>
                <a:lnTo>
                  <a:pt x="15" y="17"/>
                </a:lnTo>
                <a:lnTo>
                  <a:pt x="12" y="21"/>
                </a:lnTo>
                <a:lnTo>
                  <a:pt x="12" y="21"/>
                </a:lnTo>
                <a:close/>
                <a:moveTo>
                  <a:pt x="9" y="57"/>
                </a:moveTo>
                <a:lnTo>
                  <a:pt x="9" y="57"/>
                </a:lnTo>
                <a:lnTo>
                  <a:pt x="11" y="56"/>
                </a:lnTo>
                <a:lnTo>
                  <a:pt x="11" y="54"/>
                </a:lnTo>
                <a:lnTo>
                  <a:pt x="11" y="51"/>
                </a:lnTo>
                <a:lnTo>
                  <a:pt x="11" y="51"/>
                </a:lnTo>
                <a:lnTo>
                  <a:pt x="9" y="51"/>
                </a:lnTo>
                <a:lnTo>
                  <a:pt x="9" y="51"/>
                </a:lnTo>
                <a:lnTo>
                  <a:pt x="9" y="57"/>
                </a:lnTo>
                <a:lnTo>
                  <a:pt x="9" y="57"/>
                </a:lnTo>
                <a:close/>
                <a:moveTo>
                  <a:pt x="11" y="155"/>
                </a:moveTo>
                <a:lnTo>
                  <a:pt x="11" y="155"/>
                </a:lnTo>
                <a:lnTo>
                  <a:pt x="9" y="164"/>
                </a:lnTo>
                <a:lnTo>
                  <a:pt x="9" y="164"/>
                </a:lnTo>
                <a:lnTo>
                  <a:pt x="11" y="162"/>
                </a:lnTo>
                <a:lnTo>
                  <a:pt x="11" y="161"/>
                </a:lnTo>
                <a:lnTo>
                  <a:pt x="11" y="161"/>
                </a:lnTo>
                <a:lnTo>
                  <a:pt x="11" y="155"/>
                </a:lnTo>
                <a:lnTo>
                  <a:pt x="11" y="155"/>
                </a:lnTo>
                <a:close/>
                <a:moveTo>
                  <a:pt x="25" y="132"/>
                </a:moveTo>
                <a:lnTo>
                  <a:pt x="25" y="132"/>
                </a:lnTo>
                <a:lnTo>
                  <a:pt x="25" y="132"/>
                </a:lnTo>
                <a:lnTo>
                  <a:pt x="25" y="132"/>
                </a:lnTo>
                <a:lnTo>
                  <a:pt x="22" y="134"/>
                </a:lnTo>
                <a:lnTo>
                  <a:pt x="22" y="134"/>
                </a:lnTo>
                <a:lnTo>
                  <a:pt x="21" y="135"/>
                </a:lnTo>
                <a:lnTo>
                  <a:pt x="21" y="137"/>
                </a:lnTo>
                <a:lnTo>
                  <a:pt x="21" y="137"/>
                </a:lnTo>
                <a:lnTo>
                  <a:pt x="25" y="132"/>
                </a:lnTo>
                <a:lnTo>
                  <a:pt x="25" y="132"/>
                </a:lnTo>
                <a:close/>
                <a:moveTo>
                  <a:pt x="56" y="83"/>
                </a:moveTo>
                <a:lnTo>
                  <a:pt x="56" y="83"/>
                </a:lnTo>
                <a:lnTo>
                  <a:pt x="59" y="81"/>
                </a:lnTo>
                <a:lnTo>
                  <a:pt x="61" y="78"/>
                </a:lnTo>
                <a:lnTo>
                  <a:pt x="61" y="78"/>
                </a:lnTo>
                <a:lnTo>
                  <a:pt x="58" y="80"/>
                </a:lnTo>
                <a:lnTo>
                  <a:pt x="58" y="80"/>
                </a:lnTo>
                <a:lnTo>
                  <a:pt x="56" y="81"/>
                </a:lnTo>
                <a:lnTo>
                  <a:pt x="56" y="83"/>
                </a:lnTo>
                <a:lnTo>
                  <a:pt x="56" y="83"/>
                </a:lnTo>
                <a:close/>
                <a:moveTo>
                  <a:pt x="36" y="97"/>
                </a:moveTo>
                <a:lnTo>
                  <a:pt x="36" y="97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5"/>
                </a:lnTo>
                <a:lnTo>
                  <a:pt x="36" y="94"/>
                </a:lnTo>
                <a:lnTo>
                  <a:pt x="36" y="94"/>
                </a:lnTo>
                <a:lnTo>
                  <a:pt x="35" y="95"/>
                </a:lnTo>
                <a:lnTo>
                  <a:pt x="35" y="95"/>
                </a:lnTo>
                <a:lnTo>
                  <a:pt x="34" y="97"/>
                </a:lnTo>
                <a:lnTo>
                  <a:pt x="34" y="97"/>
                </a:lnTo>
                <a:lnTo>
                  <a:pt x="36" y="97"/>
                </a:lnTo>
                <a:lnTo>
                  <a:pt x="36" y="97"/>
                </a:lnTo>
                <a:close/>
                <a:moveTo>
                  <a:pt x="19" y="67"/>
                </a:moveTo>
                <a:lnTo>
                  <a:pt x="19" y="67"/>
                </a:lnTo>
                <a:lnTo>
                  <a:pt x="21" y="66"/>
                </a:lnTo>
                <a:lnTo>
                  <a:pt x="21" y="63"/>
                </a:lnTo>
                <a:lnTo>
                  <a:pt x="21" y="63"/>
                </a:lnTo>
                <a:lnTo>
                  <a:pt x="19" y="64"/>
                </a:lnTo>
                <a:lnTo>
                  <a:pt x="19" y="67"/>
                </a:lnTo>
                <a:lnTo>
                  <a:pt x="19" y="67"/>
                </a:lnTo>
                <a:close/>
                <a:moveTo>
                  <a:pt x="9" y="83"/>
                </a:moveTo>
                <a:lnTo>
                  <a:pt x="9" y="83"/>
                </a:lnTo>
                <a:lnTo>
                  <a:pt x="9" y="83"/>
                </a:lnTo>
                <a:lnTo>
                  <a:pt x="9" y="83"/>
                </a:lnTo>
                <a:lnTo>
                  <a:pt x="9" y="90"/>
                </a:lnTo>
                <a:lnTo>
                  <a:pt x="9" y="90"/>
                </a:lnTo>
                <a:lnTo>
                  <a:pt x="11" y="84"/>
                </a:lnTo>
                <a:lnTo>
                  <a:pt x="11" y="84"/>
                </a:lnTo>
                <a:lnTo>
                  <a:pt x="9" y="83"/>
                </a:lnTo>
                <a:lnTo>
                  <a:pt x="9" y="83"/>
                </a:lnTo>
                <a:close/>
                <a:moveTo>
                  <a:pt x="9" y="20"/>
                </a:moveTo>
                <a:lnTo>
                  <a:pt x="9" y="20"/>
                </a:lnTo>
                <a:lnTo>
                  <a:pt x="9" y="20"/>
                </a:lnTo>
                <a:lnTo>
                  <a:pt x="9" y="20"/>
                </a:lnTo>
                <a:lnTo>
                  <a:pt x="12" y="16"/>
                </a:lnTo>
                <a:lnTo>
                  <a:pt x="12" y="16"/>
                </a:lnTo>
                <a:lnTo>
                  <a:pt x="12" y="16"/>
                </a:lnTo>
                <a:lnTo>
                  <a:pt x="12" y="16"/>
                </a:lnTo>
                <a:lnTo>
                  <a:pt x="9" y="17"/>
                </a:lnTo>
                <a:lnTo>
                  <a:pt x="9" y="17"/>
                </a:lnTo>
                <a:lnTo>
                  <a:pt x="9" y="20"/>
                </a:lnTo>
                <a:lnTo>
                  <a:pt x="9" y="20"/>
                </a:lnTo>
                <a:close/>
                <a:moveTo>
                  <a:pt x="48" y="23"/>
                </a:moveTo>
                <a:lnTo>
                  <a:pt x="48" y="23"/>
                </a:lnTo>
                <a:lnTo>
                  <a:pt x="48" y="23"/>
                </a:lnTo>
                <a:lnTo>
                  <a:pt x="48" y="23"/>
                </a:lnTo>
                <a:lnTo>
                  <a:pt x="52" y="19"/>
                </a:lnTo>
                <a:lnTo>
                  <a:pt x="52" y="19"/>
                </a:lnTo>
                <a:lnTo>
                  <a:pt x="52" y="17"/>
                </a:lnTo>
                <a:lnTo>
                  <a:pt x="52" y="17"/>
                </a:lnTo>
                <a:lnTo>
                  <a:pt x="49" y="19"/>
                </a:lnTo>
                <a:lnTo>
                  <a:pt x="49" y="19"/>
                </a:lnTo>
                <a:lnTo>
                  <a:pt x="48" y="23"/>
                </a:lnTo>
                <a:lnTo>
                  <a:pt x="48" y="23"/>
                </a:lnTo>
                <a:close/>
                <a:moveTo>
                  <a:pt x="19" y="183"/>
                </a:moveTo>
                <a:lnTo>
                  <a:pt x="19" y="183"/>
                </a:lnTo>
                <a:lnTo>
                  <a:pt x="17" y="188"/>
                </a:lnTo>
                <a:lnTo>
                  <a:pt x="17" y="188"/>
                </a:lnTo>
                <a:lnTo>
                  <a:pt x="17" y="188"/>
                </a:lnTo>
                <a:lnTo>
                  <a:pt x="17" y="188"/>
                </a:lnTo>
                <a:lnTo>
                  <a:pt x="18" y="186"/>
                </a:lnTo>
                <a:lnTo>
                  <a:pt x="18" y="186"/>
                </a:lnTo>
                <a:lnTo>
                  <a:pt x="19" y="185"/>
                </a:lnTo>
                <a:lnTo>
                  <a:pt x="19" y="183"/>
                </a:lnTo>
                <a:lnTo>
                  <a:pt x="19" y="183"/>
                </a:lnTo>
                <a:close/>
                <a:moveTo>
                  <a:pt x="65" y="83"/>
                </a:moveTo>
                <a:lnTo>
                  <a:pt x="65" y="83"/>
                </a:lnTo>
                <a:lnTo>
                  <a:pt x="65" y="83"/>
                </a:lnTo>
                <a:lnTo>
                  <a:pt x="65" y="83"/>
                </a:lnTo>
                <a:lnTo>
                  <a:pt x="61" y="85"/>
                </a:lnTo>
                <a:lnTo>
                  <a:pt x="61" y="85"/>
                </a:lnTo>
                <a:lnTo>
                  <a:pt x="62" y="85"/>
                </a:lnTo>
                <a:lnTo>
                  <a:pt x="65" y="84"/>
                </a:lnTo>
                <a:lnTo>
                  <a:pt x="65" y="84"/>
                </a:lnTo>
                <a:lnTo>
                  <a:pt x="65" y="83"/>
                </a:lnTo>
                <a:lnTo>
                  <a:pt x="65" y="83"/>
                </a:lnTo>
                <a:close/>
                <a:moveTo>
                  <a:pt x="82" y="23"/>
                </a:moveTo>
                <a:lnTo>
                  <a:pt x="82" y="23"/>
                </a:lnTo>
                <a:lnTo>
                  <a:pt x="82" y="24"/>
                </a:lnTo>
                <a:lnTo>
                  <a:pt x="82" y="24"/>
                </a:lnTo>
                <a:lnTo>
                  <a:pt x="82" y="26"/>
                </a:lnTo>
                <a:lnTo>
                  <a:pt x="82" y="29"/>
                </a:lnTo>
                <a:lnTo>
                  <a:pt x="82" y="29"/>
                </a:lnTo>
                <a:lnTo>
                  <a:pt x="83" y="27"/>
                </a:lnTo>
                <a:lnTo>
                  <a:pt x="83" y="27"/>
                </a:lnTo>
                <a:lnTo>
                  <a:pt x="83" y="27"/>
                </a:lnTo>
                <a:lnTo>
                  <a:pt x="82" y="23"/>
                </a:lnTo>
                <a:lnTo>
                  <a:pt x="82" y="23"/>
                </a:lnTo>
                <a:close/>
                <a:moveTo>
                  <a:pt x="52" y="74"/>
                </a:moveTo>
                <a:lnTo>
                  <a:pt x="52" y="74"/>
                </a:lnTo>
                <a:lnTo>
                  <a:pt x="52" y="75"/>
                </a:lnTo>
                <a:lnTo>
                  <a:pt x="52" y="75"/>
                </a:lnTo>
                <a:lnTo>
                  <a:pt x="56" y="74"/>
                </a:lnTo>
                <a:lnTo>
                  <a:pt x="59" y="73"/>
                </a:lnTo>
                <a:lnTo>
                  <a:pt x="59" y="73"/>
                </a:lnTo>
                <a:lnTo>
                  <a:pt x="52" y="74"/>
                </a:lnTo>
                <a:lnTo>
                  <a:pt x="52" y="74"/>
                </a:lnTo>
                <a:close/>
                <a:moveTo>
                  <a:pt x="19" y="74"/>
                </a:moveTo>
                <a:lnTo>
                  <a:pt x="19" y="74"/>
                </a:lnTo>
                <a:lnTo>
                  <a:pt x="17" y="78"/>
                </a:lnTo>
                <a:lnTo>
                  <a:pt x="17" y="78"/>
                </a:lnTo>
                <a:lnTo>
                  <a:pt x="19" y="77"/>
                </a:lnTo>
                <a:lnTo>
                  <a:pt x="19" y="77"/>
                </a:lnTo>
                <a:lnTo>
                  <a:pt x="19" y="77"/>
                </a:lnTo>
                <a:lnTo>
                  <a:pt x="19" y="74"/>
                </a:lnTo>
                <a:lnTo>
                  <a:pt x="19" y="74"/>
                </a:lnTo>
                <a:close/>
                <a:moveTo>
                  <a:pt x="15" y="48"/>
                </a:moveTo>
                <a:lnTo>
                  <a:pt x="15" y="48"/>
                </a:lnTo>
                <a:lnTo>
                  <a:pt x="14" y="50"/>
                </a:lnTo>
                <a:lnTo>
                  <a:pt x="14" y="50"/>
                </a:lnTo>
                <a:lnTo>
                  <a:pt x="14" y="53"/>
                </a:lnTo>
                <a:lnTo>
                  <a:pt x="14" y="53"/>
                </a:lnTo>
                <a:lnTo>
                  <a:pt x="15" y="51"/>
                </a:lnTo>
                <a:lnTo>
                  <a:pt x="15" y="48"/>
                </a:lnTo>
                <a:lnTo>
                  <a:pt x="15" y="48"/>
                </a:lnTo>
                <a:close/>
                <a:moveTo>
                  <a:pt x="71" y="21"/>
                </a:moveTo>
                <a:lnTo>
                  <a:pt x="71" y="21"/>
                </a:lnTo>
                <a:lnTo>
                  <a:pt x="72" y="23"/>
                </a:lnTo>
                <a:lnTo>
                  <a:pt x="73" y="21"/>
                </a:lnTo>
                <a:lnTo>
                  <a:pt x="73" y="21"/>
                </a:lnTo>
                <a:lnTo>
                  <a:pt x="71" y="20"/>
                </a:lnTo>
                <a:lnTo>
                  <a:pt x="71" y="20"/>
                </a:lnTo>
                <a:lnTo>
                  <a:pt x="71" y="21"/>
                </a:lnTo>
                <a:lnTo>
                  <a:pt x="71" y="21"/>
                </a:lnTo>
                <a:close/>
                <a:moveTo>
                  <a:pt x="17" y="33"/>
                </a:moveTo>
                <a:lnTo>
                  <a:pt x="17" y="33"/>
                </a:lnTo>
                <a:lnTo>
                  <a:pt x="17" y="30"/>
                </a:lnTo>
                <a:lnTo>
                  <a:pt x="17" y="30"/>
                </a:lnTo>
                <a:lnTo>
                  <a:pt x="15" y="30"/>
                </a:lnTo>
                <a:lnTo>
                  <a:pt x="15" y="30"/>
                </a:lnTo>
                <a:lnTo>
                  <a:pt x="14" y="33"/>
                </a:lnTo>
                <a:lnTo>
                  <a:pt x="14" y="33"/>
                </a:lnTo>
                <a:lnTo>
                  <a:pt x="14" y="33"/>
                </a:lnTo>
                <a:lnTo>
                  <a:pt x="14" y="33"/>
                </a:lnTo>
                <a:lnTo>
                  <a:pt x="17" y="33"/>
                </a:lnTo>
                <a:lnTo>
                  <a:pt x="17" y="33"/>
                </a:lnTo>
                <a:close/>
                <a:moveTo>
                  <a:pt x="11" y="193"/>
                </a:moveTo>
                <a:lnTo>
                  <a:pt x="11" y="193"/>
                </a:lnTo>
                <a:lnTo>
                  <a:pt x="11" y="196"/>
                </a:lnTo>
                <a:lnTo>
                  <a:pt x="11" y="196"/>
                </a:lnTo>
                <a:lnTo>
                  <a:pt x="12" y="199"/>
                </a:lnTo>
                <a:lnTo>
                  <a:pt x="12" y="199"/>
                </a:lnTo>
                <a:lnTo>
                  <a:pt x="12" y="199"/>
                </a:lnTo>
                <a:lnTo>
                  <a:pt x="12" y="199"/>
                </a:lnTo>
                <a:lnTo>
                  <a:pt x="11" y="193"/>
                </a:lnTo>
                <a:lnTo>
                  <a:pt x="11" y="193"/>
                </a:lnTo>
                <a:close/>
                <a:moveTo>
                  <a:pt x="12" y="46"/>
                </a:moveTo>
                <a:lnTo>
                  <a:pt x="12" y="46"/>
                </a:lnTo>
                <a:lnTo>
                  <a:pt x="15" y="46"/>
                </a:lnTo>
                <a:lnTo>
                  <a:pt x="15" y="43"/>
                </a:lnTo>
                <a:lnTo>
                  <a:pt x="15" y="43"/>
                </a:lnTo>
                <a:lnTo>
                  <a:pt x="12" y="46"/>
                </a:lnTo>
                <a:lnTo>
                  <a:pt x="12" y="46"/>
                </a:lnTo>
                <a:close/>
                <a:moveTo>
                  <a:pt x="46" y="91"/>
                </a:moveTo>
                <a:lnTo>
                  <a:pt x="46" y="91"/>
                </a:lnTo>
                <a:lnTo>
                  <a:pt x="49" y="91"/>
                </a:lnTo>
                <a:lnTo>
                  <a:pt x="49" y="91"/>
                </a:lnTo>
                <a:lnTo>
                  <a:pt x="51" y="91"/>
                </a:lnTo>
                <a:lnTo>
                  <a:pt x="51" y="91"/>
                </a:lnTo>
                <a:lnTo>
                  <a:pt x="51" y="91"/>
                </a:lnTo>
                <a:lnTo>
                  <a:pt x="51" y="91"/>
                </a:lnTo>
                <a:lnTo>
                  <a:pt x="48" y="90"/>
                </a:lnTo>
                <a:lnTo>
                  <a:pt x="48" y="91"/>
                </a:lnTo>
                <a:lnTo>
                  <a:pt x="46" y="91"/>
                </a:lnTo>
                <a:lnTo>
                  <a:pt x="46" y="91"/>
                </a:lnTo>
                <a:close/>
                <a:moveTo>
                  <a:pt x="31" y="31"/>
                </a:moveTo>
                <a:lnTo>
                  <a:pt x="31" y="31"/>
                </a:lnTo>
                <a:lnTo>
                  <a:pt x="32" y="31"/>
                </a:lnTo>
                <a:lnTo>
                  <a:pt x="32" y="31"/>
                </a:lnTo>
                <a:lnTo>
                  <a:pt x="36" y="27"/>
                </a:lnTo>
                <a:lnTo>
                  <a:pt x="36" y="27"/>
                </a:lnTo>
                <a:lnTo>
                  <a:pt x="36" y="26"/>
                </a:lnTo>
                <a:lnTo>
                  <a:pt x="36" y="26"/>
                </a:lnTo>
                <a:lnTo>
                  <a:pt x="31" y="31"/>
                </a:lnTo>
                <a:lnTo>
                  <a:pt x="31" y="31"/>
                </a:lnTo>
                <a:close/>
                <a:moveTo>
                  <a:pt x="19" y="43"/>
                </a:moveTo>
                <a:lnTo>
                  <a:pt x="19" y="43"/>
                </a:lnTo>
                <a:lnTo>
                  <a:pt x="21" y="41"/>
                </a:lnTo>
                <a:lnTo>
                  <a:pt x="21" y="41"/>
                </a:lnTo>
                <a:lnTo>
                  <a:pt x="19" y="40"/>
                </a:lnTo>
                <a:lnTo>
                  <a:pt x="19" y="40"/>
                </a:lnTo>
                <a:lnTo>
                  <a:pt x="19" y="43"/>
                </a:lnTo>
                <a:lnTo>
                  <a:pt x="19" y="43"/>
                </a:lnTo>
                <a:close/>
                <a:moveTo>
                  <a:pt x="18" y="114"/>
                </a:moveTo>
                <a:lnTo>
                  <a:pt x="18" y="114"/>
                </a:lnTo>
                <a:lnTo>
                  <a:pt x="17" y="115"/>
                </a:lnTo>
                <a:lnTo>
                  <a:pt x="17" y="118"/>
                </a:lnTo>
                <a:lnTo>
                  <a:pt x="17" y="118"/>
                </a:lnTo>
                <a:lnTo>
                  <a:pt x="18" y="117"/>
                </a:lnTo>
                <a:lnTo>
                  <a:pt x="18" y="114"/>
                </a:lnTo>
                <a:lnTo>
                  <a:pt x="18" y="114"/>
                </a:lnTo>
                <a:close/>
                <a:moveTo>
                  <a:pt x="44" y="14"/>
                </a:moveTo>
                <a:lnTo>
                  <a:pt x="44" y="14"/>
                </a:lnTo>
                <a:lnTo>
                  <a:pt x="41" y="14"/>
                </a:lnTo>
                <a:lnTo>
                  <a:pt x="39" y="16"/>
                </a:lnTo>
                <a:lnTo>
                  <a:pt x="39" y="16"/>
                </a:lnTo>
                <a:lnTo>
                  <a:pt x="44" y="14"/>
                </a:lnTo>
                <a:lnTo>
                  <a:pt x="44" y="14"/>
                </a:lnTo>
                <a:close/>
                <a:moveTo>
                  <a:pt x="22" y="84"/>
                </a:moveTo>
                <a:lnTo>
                  <a:pt x="22" y="84"/>
                </a:lnTo>
                <a:lnTo>
                  <a:pt x="24" y="83"/>
                </a:lnTo>
                <a:lnTo>
                  <a:pt x="24" y="80"/>
                </a:lnTo>
                <a:lnTo>
                  <a:pt x="24" y="80"/>
                </a:lnTo>
                <a:lnTo>
                  <a:pt x="22" y="81"/>
                </a:lnTo>
                <a:lnTo>
                  <a:pt x="22" y="84"/>
                </a:lnTo>
                <a:lnTo>
                  <a:pt x="22" y="84"/>
                </a:lnTo>
                <a:close/>
                <a:moveTo>
                  <a:pt x="24" y="124"/>
                </a:moveTo>
                <a:lnTo>
                  <a:pt x="24" y="124"/>
                </a:lnTo>
                <a:lnTo>
                  <a:pt x="21" y="125"/>
                </a:lnTo>
                <a:lnTo>
                  <a:pt x="21" y="127"/>
                </a:lnTo>
                <a:lnTo>
                  <a:pt x="21" y="127"/>
                </a:lnTo>
                <a:lnTo>
                  <a:pt x="24" y="124"/>
                </a:lnTo>
                <a:lnTo>
                  <a:pt x="24" y="124"/>
                </a:lnTo>
                <a:close/>
                <a:moveTo>
                  <a:pt x="29" y="66"/>
                </a:moveTo>
                <a:lnTo>
                  <a:pt x="29" y="66"/>
                </a:lnTo>
                <a:lnTo>
                  <a:pt x="29" y="71"/>
                </a:lnTo>
                <a:lnTo>
                  <a:pt x="29" y="71"/>
                </a:lnTo>
                <a:lnTo>
                  <a:pt x="29" y="70"/>
                </a:lnTo>
                <a:lnTo>
                  <a:pt x="29" y="66"/>
                </a:lnTo>
                <a:lnTo>
                  <a:pt x="29" y="66"/>
                </a:lnTo>
                <a:close/>
                <a:moveTo>
                  <a:pt x="90" y="44"/>
                </a:moveTo>
                <a:lnTo>
                  <a:pt x="90" y="44"/>
                </a:lnTo>
                <a:lnTo>
                  <a:pt x="90" y="44"/>
                </a:lnTo>
                <a:lnTo>
                  <a:pt x="90" y="44"/>
                </a:lnTo>
                <a:lnTo>
                  <a:pt x="90" y="48"/>
                </a:lnTo>
                <a:lnTo>
                  <a:pt x="90" y="48"/>
                </a:lnTo>
                <a:lnTo>
                  <a:pt x="90" y="48"/>
                </a:lnTo>
                <a:lnTo>
                  <a:pt x="90" y="48"/>
                </a:lnTo>
                <a:lnTo>
                  <a:pt x="90" y="44"/>
                </a:lnTo>
                <a:lnTo>
                  <a:pt x="90" y="44"/>
                </a:lnTo>
                <a:close/>
                <a:moveTo>
                  <a:pt x="22" y="90"/>
                </a:moveTo>
                <a:lnTo>
                  <a:pt x="22" y="90"/>
                </a:lnTo>
                <a:lnTo>
                  <a:pt x="24" y="88"/>
                </a:lnTo>
                <a:lnTo>
                  <a:pt x="24" y="87"/>
                </a:lnTo>
                <a:lnTo>
                  <a:pt x="24" y="87"/>
                </a:lnTo>
                <a:lnTo>
                  <a:pt x="22" y="88"/>
                </a:lnTo>
                <a:lnTo>
                  <a:pt x="22" y="90"/>
                </a:lnTo>
                <a:lnTo>
                  <a:pt x="22" y="90"/>
                </a:lnTo>
                <a:close/>
                <a:moveTo>
                  <a:pt x="15" y="161"/>
                </a:moveTo>
                <a:lnTo>
                  <a:pt x="15" y="161"/>
                </a:lnTo>
                <a:lnTo>
                  <a:pt x="18" y="161"/>
                </a:lnTo>
                <a:lnTo>
                  <a:pt x="18" y="158"/>
                </a:lnTo>
                <a:lnTo>
                  <a:pt x="18" y="158"/>
                </a:lnTo>
                <a:lnTo>
                  <a:pt x="17" y="159"/>
                </a:lnTo>
                <a:lnTo>
                  <a:pt x="17" y="159"/>
                </a:lnTo>
                <a:lnTo>
                  <a:pt x="15" y="161"/>
                </a:lnTo>
                <a:lnTo>
                  <a:pt x="15" y="161"/>
                </a:lnTo>
                <a:close/>
                <a:moveTo>
                  <a:pt x="19" y="84"/>
                </a:moveTo>
                <a:lnTo>
                  <a:pt x="19" y="84"/>
                </a:lnTo>
                <a:lnTo>
                  <a:pt x="17" y="87"/>
                </a:lnTo>
                <a:lnTo>
                  <a:pt x="17" y="87"/>
                </a:lnTo>
                <a:lnTo>
                  <a:pt x="17" y="87"/>
                </a:lnTo>
                <a:lnTo>
                  <a:pt x="17" y="87"/>
                </a:lnTo>
                <a:lnTo>
                  <a:pt x="18" y="87"/>
                </a:lnTo>
                <a:lnTo>
                  <a:pt x="19" y="84"/>
                </a:lnTo>
                <a:lnTo>
                  <a:pt x="19" y="84"/>
                </a:lnTo>
                <a:close/>
                <a:moveTo>
                  <a:pt x="65" y="20"/>
                </a:moveTo>
                <a:lnTo>
                  <a:pt x="65" y="20"/>
                </a:lnTo>
                <a:lnTo>
                  <a:pt x="68" y="20"/>
                </a:lnTo>
                <a:lnTo>
                  <a:pt x="68" y="19"/>
                </a:lnTo>
                <a:lnTo>
                  <a:pt x="68" y="19"/>
                </a:lnTo>
                <a:lnTo>
                  <a:pt x="68" y="19"/>
                </a:lnTo>
                <a:lnTo>
                  <a:pt x="68" y="19"/>
                </a:lnTo>
                <a:lnTo>
                  <a:pt x="65" y="20"/>
                </a:lnTo>
                <a:lnTo>
                  <a:pt x="65" y="20"/>
                </a:lnTo>
                <a:close/>
                <a:moveTo>
                  <a:pt x="18" y="102"/>
                </a:moveTo>
                <a:lnTo>
                  <a:pt x="18" y="102"/>
                </a:lnTo>
                <a:lnTo>
                  <a:pt x="17" y="104"/>
                </a:lnTo>
                <a:lnTo>
                  <a:pt x="17" y="105"/>
                </a:lnTo>
                <a:lnTo>
                  <a:pt x="17" y="105"/>
                </a:lnTo>
                <a:lnTo>
                  <a:pt x="18" y="102"/>
                </a:lnTo>
                <a:lnTo>
                  <a:pt x="18" y="102"/>
                </a:lnTo>
                <a:close/>
                <a:moveTo>
                  <a:pt x="9" y="95"/>
                </a:moveTo>
                <a:lnTo>
                  <a:pt x="9" y="95"/>
                </a:lnTo>
                <a:lnTo>
                  <a:pt x="11" y="94"/>
                </a:lnTo>
                <a:lnTo>
                  <a:pt x="9" y="93"/>
                </a:lnTo>
                <a:lnTo>
                  <a:pt x="9" y="93"/>
                </a:lnTo>
                <a:lnTo>
                  <a:pt x="9" y="95"/>
                </a:lnTo>
                <a:lnTo>
                  <a:pt x="9" y="95"/>
                </a:lnTo>
                <a:close/>
                <a:moveTo>
                  <a:pt x="65" y="23"/>
                </a:moveTo>
                <a:lnTo>
                  <a:pt x="65" y="23"/>
                </a:lnTo>
                <a:lnTo>
                  <a:pt x="62" y="23"/>
                </a:lnTo>
                <a:lnTo>
                  <a:pt x="62" y="23"/>
                </a:lnTo>
                <a:lnTo>
                  <a:pt x="63" y="24"/>
                </a:lnTo>
                <a:lnTo>
                  <a:pt x="65" y="23"/>
                </a:lnTo>
                <a:lnTo>
                  <a:pt x="65" y="23"/>
                </a:lnTo>
                <a:close/>
                <a:moveTo>
                  <a:pt x="89" y="33"/>
                </a:moveTo>
                <a:lnTo>
                  <a:pt x="89" y="33"/>
                </a:lnTo>
                <a:lnTo>
                  <a:pt x="89" y="36"/>
                </a:lnTo>
                <a:lnTo>
                  <a:pt x="89" y="36"/>
                </a:lnTo>
                <a:lnTo>
                  <a:pt x="89" y="34"/>
                </a:lnTo>
                <a:lnTo>
                  <a:pt x="89" y="33"/>
                </a:lnTo>
                <a:lnTo>
                  <a:pt x="89" y="33"/>
                </a:lnTo>
                <a:close/>
                <a:moveTo>
                  <a:pt x="15" y="60"/>
                </a:moveTo>
                <a:lnTo>
                  <a:pt x="15" y="60"/>
                </a:lnTo>
                <a:lnTo>
                  <a:pt x="15" y="61"/>
                </a:lnTo>
                <a:lnTo>
                  <a:pt x="15" y="63"/>
                </a:lnTo>
                <a:lnTo>
                  <a:pt x="15" y="63"/>
                </a:lnTo>
                <a:lnTo>
                  <a:pt x="15" y="61"/>
                </a:lnTo>
                <a:lnTo>
                  <a:pt x="15" y="60"/>
                </a:lnTo>
                <a:lnTo>
                  <a:pt x="15" y="60"/>
                </a:lnTo>
                <a:close/>
                <a:moveTo>
                  <a:pt x="25" y="125"/>
                </a:moveTo>
                <a:lnTo>
                  <a:pt x="25" y="125"/>
                </a:lnTo>
                <a:lnTo>
                  <a:pt x="24" y="128"/>
                </a:lnTo>
                <a:lnTo>
                  <a:pt x="24" y="128"/>
                </a:lnTo>
                <a:lnTo>
                  <a:pt x="25" y="128"/>
                </a:lnTo>
                <a:lnTo>
                  <a:pt x="25" y="125"/>
                </a:lnTo>
                <a:lnTo>
                  <a:pt x="25" y="125"/>
                </a:lnTo>
                <a:close/>
                <a:moveTo>
                  <a:pt x="71" y="24"/>
                </a:moveTo>
                <a:lnTo>
                  <a:pt x="71" y="24"/>
                </a:lnTo>
                <a:lnTo>
                  <a:pt x="68" y="24"/>
                </a:lnTo>
                <a:lnTo>
                  <a:pt x="68" y="24"/>
                </a:lnTo>
                <a:lnTo>
                  <a:pt x="68" y="26"/>
                </a:lnTo>
                <a:lnTo>
                  <a:pt x="68" y="26"/>
                </a:lnTo>
                <a:lnTo>
                  <a:pt x="69" y="26"/>
                </a:lnTo>
                <a:lnTo>
                  <a:pt x="71" y="24"/>
                </a:lnTo>
                <a:lnTo>
                  <a:pt x="71" y="24"/>
                </a:lnTo>
                <a:close/>
                <a:moveTo>
                  <a:pt x="22" y="23"/>
                </a:moveTo>
                <a:lnTo>
                  <a:pt x="22" y="23"/>
                </a:lnTo>
                <a:lnTo>
                  <a:pt x="22" y="26"/>
                </a:lnTo>
                <a:lnTo>
                  <a:pt x="22" y="29"/>
                </a:lnTo>
                <a:lnTo>
                  <a:pt x="22" y="29"/>
                </a:lnTo>
                <a:lnTo>
                  <a:pt x="22" y="23"/>
                </a:lnTo>
                <a:lnTo>
                  <a:pt x="22" y="23"/>
                </a:lnTo>
                <a:close/>
                <a:moveTo>
                  <a:pt x="22" y="107"/>
                </a:moveTo>
                <a:lnTo>
                  <a:pt x="22" y="107"/>
                </a:lnTo>
                <a:lnTo>
                  <a:pt x="24" y="105"/>
                </a:lnTo>
                <a:lnTo>
                  <a:pt x="24" y="104"/>
                </a:lnTo>
                <a:lnTo>
                  <a:pt x="24" y="104"/>
                </a:lnTo>
                <a:lnTo>
                  <a:pt x="22" y="107"/>
                </a:lnTo>
                <a:lnTo>
                  <a:pt x="22" y="107"/>
                </a:lnTo>
                <a:close/>
                <a:moveTo>
                  <a:pt x="17" y="111"/>
                </a:moveTo>
                <a:lnTo>
                  <a:pt x="17" y="111"/>
                </a:lnTo>
                <a:lnTo>
                  <a:pt x="17" y="111"/>
                </a:lnTo>
                <a:lnTo>
                  <a:pt x="17" y="111"/>
                </a:lnTo>
                <a:lnTo>
                  <a:pt x="18" y="110"/>
                </a:lnTo>
                <a:lnTo>
                  <a:pt x="18" y="110"/>
                </a:lnTo>
                <a:lnTo>
                  <a:pt x="18" y="110"/>
                </a:lnTo>
                <a:lnTo>
                  <a:pt x="17" y="111"/>
                </a:lnTo>
                <a:lnTo>
                  <a:pt x="17" y="111"/>
                </a:lnTo>
                <a:close/>
                <a:moveTo>
                  <a:pt x="34" y="107"/>
                </a:moveTo>
                <a:lnTo>
                  <a:pt x="34" y="107"/>
                </a:lnTo>
                <a:lnTo>
                  <a:pt x="34" y="107"/>
                </a:lnTo>
                <a:lnTo>
                  <a:pt x="34" y="107"/>
                </a:lnTo>
                <a:lnTo>
                  <a:pt x="34" y="104"/>
                </a:lnTo>
                <a:lnTo>
                  <a:pt x="34" y="104"/>
                </a:lnTo>
                <a:lnTo>
                  <a:pt x="34" y="104"/>
                </a:lnTo>
                <a:lnTo>
                  <a:pt x="34" y="104"/>
                </a:lnTo>
                <a:lnTo>
                  <a:pt x="34" y="107"/>
                </a:lnTo>
                <a:lnTo>
                  <a:pt x="34" y="107"/>
                </a:lnTo>
                <a:close/>
                <a:moveTo>
                  <a:pt x="27" y="60"/>
                </a:moveTo>
                <a:lnTo>
                  <a:pt x="27" y="60"/>
                </a:lnTo>
                <a:lnTo>
                  <a:pt x="27" y="60"/>
                </a:lnTo>
                <a:lnTo>
                  <a:pt x="27" y="60"/>
                </a:lnTo>
                <a:lnTo>
                  <a:pt x="27" y="57"/>
                </a:lnTo>
                <a:lnTo>
                  <a:pt x="27" y="57"/>
                </a:lnTo>
                <a:lnTo>
                  <a:pt x="27" y="57"/>
                </a:lnTo>
                <a:lnTo>
                  <a:pt x="27" y="57"/>
                </a:lnTo>
                <a:lnTo>
                  <a:pt x="27" y="60"/>
                </a:lnTo>
                <a:lnTo>
                  <a:pt x="27" y="60"/>
                </a:lnTo>
                <a:close/>
                <a:moveTo>
                  <a:pt x="68" y="75"/>
                </a:moveTo>
                <a:lnTo>
                  <a:pt x="68" y="75"/>
                </a:lnTo>
                <a:lnTo>
                  <a:pt x="68" y="75"/>
                </a:lnTo>
                <a:lnTo>
                  <a:pt x="68" y="75"/>
                </a:lnTo>
                <a:lnTo>
                  <a:pt x="66" y="77"/>
                </a:lnTo>
                <a:lnTo>
                  <a:pt x="66" y="77"/>
                </a:lnTo>
                <a:lnTo>
                  <a:pt x="66" y="77"/>
                </a:lnTo>
                <a:lnTo>
                  <a:pt x="66" y="77"/>
                </a:lnTo>
                <a:lnTo>
                  <a:pt x="68" y="75"/>
                </a:lnTo>
                <a:lnTo>
                  <a:pt x="68" y="75"/>
                </a:lnTo>
                <a:close/>
                <a:moveTo>
                  <a:pt x="35" y="101"/>
                </a:moveTo>
                <a:lnTo>
                  <a:pt x="35" y="101"/>
                </a:lnTo>
                <a:lnTo>
                  <a:pt x="34" y="101"/>
                </a:lnTo>
                <a:lnTo>
                  <a:pt x="34" y="101"/>
                </a:lnTo>
                <a:lnTo>
                  <a:pt x="34" y="102"/>
                </a:lnTo>
                <a:lnTo>
                  <a:pt x="34" y="102"/>
                </a:lnTo>
                <a:lnTo>
                  <a:pt x="35" y="102"/>
                </a:lnTo>
                <a:lnTo>
                  <a:pt x="35" y="102"/>
                </a:lnTo>
                <a:lnTo>
                  <a:pt x="35" y="101"/>
                </a:lnTo>
                <a:lnTo>
                  <a:pt x="35" y="101"/>
                </a:lnTo>
                <a:close/>
                <a:moveTo>
                  <a:pt x="52" y="84"/>
                </a:moveTo>
                <a:lnTo>
                  <a:pt x="52" y="84"/>
                </a:lnTo>
                <a:lnTo>
                  <a:pt x="54" y="83"/>
                </a:lnTo>
                <a:lnTo>
                  <a:pt x="54" y="83"/>
                </a:lnTo>
                <a:lnTo>
                  <a:pt x="54" y="83"/>
                </a:lnTo>
                <a:lnTo>
                  <a:pt x="52" y="83"/>
                </a:lnTo>
                <a:lnTo>
                  <a:pt x="52" y="83"/>
                </a:lnTo>
                <a:lnTo>
                  <a:pt x="52" y="84"/>
                </a:lnTo>
                <a:lnTo>
                  <a:pt x="52" y="8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1" name="Freeform 54"/>
          <p:cNvSpPr>
            <a:spLocks noEditPoints="1"/>
          </p:cNvSpPr>
          <p:nvPr/>
        </p:nvSpPr>
        <p:spPr bwMode="auto">
          <a:xfrm>
            <a:off x="2941692" y="3839968"/>
            <a:ext cx="235766" cy="186147"/>
          </a:xfrm>
          <a:custGeom>
            <a:avLst/>
            <a:gdLst>
              <a:gd name="T0" fmla="*/ 33 w 134"/>
              <a:gd name="T1" fmla="*/ 60 h 110"/>
              <a:gd name="T2" fmla="*/ 30 w 134"/>
              <a:gd name="T3" fmla="*/ 104 h 110"/>
              <a:gd name="T4" fmla="*/ 2 w 134"/>
              <a:gd name="T5" fmla="*/ 91 h 110"/>
              <a:gd name="T6" fmla="*/ 6 w 134"/>
              <a:gd name="T7" fmla="*/ 2 h 110"/>
              <a:gd name="T8" fmla="*/ 31 w 134"/>
              <a:gd name="T9" fmla="*/ 2 h 110"/>
              <a:gd name="T10" fmla="*/ 47 w 134"/>
              <a:gd name="T11" fmla="*/ 10 h 110"/>
              <a:gd name="T12" fmla="*/ 95 w 134"/>
              <a:gd name="T13" fmla="*/ 3 h 110"/>
              <a:gd name="T14" fmla="*/ 134 w 134"/>
              <a:gd name="T15" fmla="*/ 73 h 110"/>
              <a:gd name="T16" fmla="*/ 124 w 134"/>
              <a:gd name="T17" fmla="*/ 107 h 110"/>
              <a:gd name="T18" fmla="*/ 101 w 134"/>
              <a:gd name="T19" fmla="*/ 50 h 110"/>
              <a:gd name="T20" fmla="*/ 83 w 134"/>
              <a:gd name="T21" fmla="*/ 91 h 110"/>
              <a:gd name="T22" fmla="*/ 74 w 134"/>
              <a:gd name="T23" fmla="*/ 104 h 110"/>
              <a:gd name="T24" fmla="*/ 57 w 134"/>
              <a:gd name="T25" fmla="*/ 90 h 110"/>
              <a:gd name="T26" fmla="*/ 117 w 134"/>
              <a:gd name="T27" fmla="*/ 70 h 110"/>
              <a:gd name="T28" fmla="*/ 14 w 134"/>
              <a:gd name="T29" fmla="*/ 32 h 110"/>
              <a:gd name="T30" fmla="*/ 78 w 134"/>
              <a:gd name="T31" fmla="*/ 19 h 110"/>
              <a:gd name="T32" fmla="*/ 74 w 134"/>
              <a:gd name="T33" fmla="*/ 16 h 110"/>
              <a:gd name="T34" fmla="*/ 75 w 134"/>
              <a:gd name="T35" fmla="*/ 87 h 110"/>
              <a:gd name="T36" fmla="*/ 107 w 134"/>
              <a:gd name="T37" fmla="*/ 53 h 110"/>
              <a:gd name="T38" fmla="*/ 102 w 134"/>
              <a:gd name="T39" fmla="*/ 23 h 110"/>
              <a:gd name="T40" fmla="*/ 111 w 134"/>
              <a:gd name="T41" fmla="*/ 100 h 110"/>
              <a:gd name="T42" fmla="*/ 108 w 134"/>
              <a:gd name="T43" fmla="*/ 84 h 110"/>
              <a:gd name="T44" fmla="*/ 19 w 134"/>
              <a:gd name="T45" fmla="*/ 39 h 110"/>
              <a:gd name="T46" fmla="*/ 112 w 134"/>
              <a:gd name="T47" fmla="*/ 46 h 110"/>
              <a:gd name="T48" fmla="*/ 118 w 134"/>
              <a:gd name="T49" fmla="*/ 26 h 110"/>
              <a:gd name="T50" fmla="*/ 102 w 134"/>
              <a:gd name="T51" fmla="*/ 27 h 110"/>
              <a:gd name="T52" fmla="*/ 21 w 134"/>
              <a:gd name="T53" fmla="*/ 81 h 110"/>
              <a:gd name="T54" fmla="*/ 24 w 134"/>
              <a:gd name="T55" fmla="*/ 9 h 110"/>
              <a:gd name="T56" fmla="*/ 57 w 134"/>
              <a:gd name="T57" fmla="*/ 20 h 110"/>
              <a:gd name="T58" fmla="*/ 10 w 134"/>
              <a:gd name="T59" fmla="*/ 32 h 110"/>
              <a:gd name="T60" fmla="*/ 66 w 134"/>
              <a:gd name="T61" fmla="*/ 30 h 110"/>
              <a:gd name="T62" fmla="*/ 19 w 134"/>
              <a:gd name="T63" fmla="*/ 96 h 110"/>
              <a:gd name="T64" fmla="*/ 102 w 134"/>
              <a:gd name="T65" fmla="*/ 9 h 110"/>
              <a:gd name="T66" fmla="*/ 102 w 134"/>
              <a:gd name="T67" fmla="*/ 9 h 110"/>
              <a:gd name="T68" fmla="*/ 97 w 134"/>
              <a:gd name="T69" fmla="*/ 25 h 110"/>
              <a:gd name="T70" fmla="*/ 127 w 134"/>
              <a:gd name="T71" fmla="*/ 50 h 110"/>
              <a:gd name="T72" fmla="*/ 111 w 134"/>
              <a:gd name="T73" fmla="*/ 42 h 110"/>
              <a:gd name="T74" fmla="*/ 125 w 134"/>
              <a:gd name="T75" fmla="*/ 97 h 110"/>
              <a:gd name="T76" fmla="*/ 61 w 134"/>
              <a:gd name="T77" fmla="*/ 12 h 110"/>
              <a:gd name="T78" fmla="*/ 4 w 134"/>
              <a:gd name="T79" fmla="*/ 98 h 110"/>
              <a:gd name="T80" fmla="*/ 20 w 134"/>
              <a:gd name="T81" fmla="*/ 77 h 110"/>
              <a:gd name="T82" fmla="*/ 14 w 134"/>
              <a:gd name="T83" fmla="*/ 37 h 110"/>
              <a:gd name="T84" fmla="*/ 68 w 134"/>
              <a:gd name="T85" fmla="*/ 8 h 110"/>
              <a:gd name="T86" fmla="*/ 78 w 134"/>
              <a:gd name="T87" fmla="*/ 56 h 110"/>
              <a:gd name="T88" fmla="*/ 111 w 134"/>
              <a:gd name="T89" fmla="*/ 56 h 110"/>
              <a:gd name="T90" fmla="*/ 64 w 134"/>
              <a:gd name="T91" fmla="*/ 37 h 110"/>
              <a:gd name="T92" fmla="*/ 40 w 134"/>
              <a:gd name="T93" fmla="*/ 26 h 110"/>
              <a:gd name="T94" fmla="*/ 77 w 134"/>
              <a:gd name="T95" fmla="*/ 73 h 110"/>
              <a:gd name="T96" fmla="*/ 102 w 134"/>
              <a:gd name="T97" fmla="*/ 44 h 110"/>
              <a:gd name="T98" fmla="*/ 63 w 134"/>
              <a:gd name="T99" fmla="*/ 25 h 110"/>
              <a:gd name="T100" fmla="*/ 14 w 134"/>
              <a:gd name="T101" fmla="*/ 91 h 110"/>
              <a:gd name="T102" fmla="*/ 74 w 134"/>
              <a:gd name="T103" fmla="*/ 40 h 110"/>
              <a:gd name="T104" fmla="*/ 127 w 134"/>
              <a:gd name="T105" fmla="*/ 30 h 110"/>
              <a:gd name="T106" fmla="*/ 118 w 134"/>
              <a:gd name="T107" fmla="*/ 47 h 110"/>
              <a:gd name="T108" fmla="*/ 105 w 134"/>
              <a:gd name="T109" fmla="*/ 35 h 110"/>
              <a:gd name="T110" fmla="*/ 16 w 134"/>
              <a:gd name="T111" fmla="*/ 59 h 110"/>
              <a:gd name="T112" fmla="*/ 33 w 134"/>
              <a:gd name="T113" fmla="*/ 100 h 110"/>
              <a:gd name="T114" fmla="*/ 73 w 134"/>
              <a:gd name="T115" fmla="*/ 101 h 110"/>
              <a:gd name="T116" fmla="*/ 108 w 134"/>
              <a:gd name="T117" fmla="*/ 5 h 110"/>
              <a:gd name="T118" fmla="*/ 120 w 134"/>
              <a:gd name="T119" fmla="*/ 59 h 110"/>
              <a:gd name="T120" fmla="*/ 33 w 134"/>
              <a:gd name="T121" fmla="*/ 44 h 110"/>
              <a:gd name="T122" fmla="*/ 129 w 134"/>
              <a:gd name="T123" fmla="*/ 100 h 110"/>
              <a:gd name="T124" fmla="*/ 114 w 134"/>
              <a:gd name="T125" fmla="*/ 86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4" h="110">
                <a:moveTo>
                  <a:pt x="56" y="46"/>
                </a:moveTo>
                <a:lnTo>
                  <a:pt x="56" y="46"/>
                </a:lnTo>
                <a:lnTo>
                  <a:pt x="51" y="44"/>
                </a:lnTo>
                <a:lnTo>
                  <a:pt x="50" y="42"/>
                </a:lnTo>
                <a:lnTo>
                  <a:pt x="50" y="42"/>
                </a:lnTo>
                <a:lnTo>
                  <a:pt x="43" y="43"/>
                </a:lnTo>
                <a:lnTo>
                  <a:pt x="43" y="43"/>
                </a:lnTo>
                <a:lnTo>
                  <a:pt x="39" y="44"/>
                </a:lnTo>
                <a:lnTo>
                  <a:pt x="39" y="44"/>
                </a:lnTo>
                <a:lnTo>
                  <a:pt x="34" y="49"/>
                </a:lnTo>
                <a:lnTo>
                  <a:pt x="31" y="53"/>
                </a:lnTo>
                <a:lnTo>
                  <a:pt x="31" y="53"/>
                </a:lnTo>
                <a:lnTo>
                  <a:pt x="31" y="54"/>
                </a:lnTo>
                <a:lnTo>
                  <a:pt x="31" y="56"/>
                </a:lnTo>
                <a:lnTo>
                  <a:pt x="31" y="56"/>
                </a:lnTo>
                <a:lnTo>
                  <a:pt x="33" y="57"/>
                </a:lnTo>
                <a:lnTo>
                  <a:pt x="33" y="60"/>
                </a:lnTo>
                <a:lnTo>
                  <a:pt x="33" y="60"/>
                </a:lnTo>
                <a:lnTo>
                  <a:pt x="31" y="63"/>
                </a:lnTo>
                <a:lnTo>
                  <a:pt x="31" y="63"/>
                </a:lnTo>
                <a:lnTo>
                  <a:pt x="31" y="73"/>
                </a:lnTo>
                <a:lnTo>
                  <a:pt x="33" y="81"/>
                </a:lnTo>
                <a:lnTo>
                  <a:pt x="33" y="81"/>
                </a:lnTo>
                <a:lnTo>
                  <a:pt x="34" y="93"/>
                </a:lnTo>
                <a:lnTo>
                  <a:pt x="34" y="93"/>
                </a:lnTo>
                <a:lnTo>
                  <a:pt x="37" y="101"/>
                </a:lnTo>
                <a:lnTo>
                  <a:pt x="37" y="101"/>
                </a:lnTo>
                <a:lnTo>
                  <a:pt x="36" y="104"/>
                </a:lnTo>
                <a:lnTo>
                  <a:pt x="34" y="104"/>
                </a:lnTo>
                <a:lnTo>
                  <a:pt x="34" y="104"/>
                </a:lnTo>
                <a:lnTo>
                  <a:pt x="31" y="104"/>
                </a:lnTo>
                <a:lnTo>
                  <a:pt x="31" y="104"/>
                </a:lnTo>
                <a:lnTo>
                  <a:pt x="30" y="104"/>
                </a:lnTo>
                <a:lnTo>
                  <a:pt x="30" y="104"/>
                </a:lnTo>
                <a:lnTo>
                  <a:pt x="29" y="106"/>
                </a:lnTo>
                <a:lnTo>
                  <a:pt x="29" y="106"/>
                </a:lnTo>
                <a:lnTo>
                  <a:pt x="29" y="108"/>
                </a:lnTo>
                <a:lnTo>
                  <a:pt x="26" y="108"/>
                </a:lnTo>
                <a:lnTo>
                  <a:pt x="26" y="108"/>
                </a:lnTo>
                <a:lnTo>
                  <a:pt x="21" y="110"/>
                </a:lnTo>
                <a:lnTo>
                  <a:pt x="21" y="110"/>
                </a:lnTo>
                <a:lnTo>
                  <a:pt x="9" y="110"/>
                </a:lnTo>
                <a:lnTo>
                  <a:pt x="9" y="110"/>
                </a:lnTo>
                <a:lnTo>
                  <a:pt x="3" y="110"/>
                </a:lnTo>
                <a:lnTo>
                  <a:pt x="3" y="110"/>
                </a:lnTo>
                <a:lnTo>
                  <a:pt x="2" y="108"/>
                </a:lnTo>
                <a:lnTo>
                  <a:pt x="2" y="107"/>
                </a:lnTo>
                <a:lnTo>
                  <a:pt x="2" y="107"/>
                </a:lnTo>
                <a:lnTo>
                  <a:pt x="2" y="106"/>
                </a:lnTo>
                <a:lnTo>
                  <a:pt x="2" y="106"/>
                </a:lnTo>
                <a:lnTo>
                  <a:pt x="2" y="91"/>
                </a:lnTo>
                <a:lnTo>
                  <a:pt x="2" y="91"/>
                </a:lnTo>
                <a:lnTo>
                  <a:pt x="3" y="86"/>
                </a:lnTo>
                <a:lnTo>
                  <a:pt x="3" y="86"/>
                </a:lnTo>
                <a:lnTo>
                  <a:pt x="3" y="16"/>
                </a:lnTo>
                <a:lnTo>
                  <a:pt x="3" y="16"/>
                </a:lnTo>
                <a:lnTo>
                  <a:pt x="2" y="13"/>
                </a:lnTo>
                <a:lnTo>
                  <a:pt x="2" y="13"/>
                </a:lnTo>
                <a:lnTo>
                  <a:pt x="2" y="12"/>
                </a:lnTo>
                <a:lnTo>
                  <a:pt x="2" y="12"/>
                </a:lnTo>
                <a:lnTo>
                  <a:pt x="3" y="9"/>
                </a:lnTo>
                <a:lnTo>
                  <a:pt x="2" y="5"/>
                </a:lnTo>
                <a:lnTo>
                  <a:pt x="2" y="5"/>
                </a:lnTo>
                <a:lnTo>
                  <a:pt x="0" y="3"/>
                </a:lnTo>
                <a:lnTo>
                  <a:pt x="0" y="3"/>
                </a:lnTo>
                <a:lnTo>
                  <a:pt x="3" y="0"/>
                </a:lnTo>
                <a:lnTo>
                  <a:pt x="6" y="2"/>
                </a:lnTo>
                <a:lnTo>
                  <a:pt x="6" y="2"/>
                </a:lnTo>
                <a:lnTo>
                  <a:pt x="7" y="3"/>
                </a:lnTo>
                <a:lnTo>
                  <a:pt x="7" y="3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3" y="2"/>
                </a:lnTo>
                <a:lnTo>
                  <a:pt x="14" y="2"/>
                </a:lnTo>
                <a:lnTo>
                  <a:pt x="14" y="2"/>
                </a:lnTo>
                <a:lnTo>
                  <a:pt x="17" y="2"/>
                </a:lnTo>
                <a:lnTo>
                  <a:pt x="17" y="2"/>
                </a:lnTo>
                <a:lnTo>
                  <a:pt x="26" y="2"/>
                </a:lnTo>
                <a:lnTo>
                  <a:pt x="26" y="2"/>
                </a:lnTo>
                <a:lnTo>
                  <a:pt x="30" y="2"/>
                </a:lnTo>
                <a:lnTo>
                  <a:pt x="30" y="2"/>
                </a:lnTo>
                <a:lnTo>
                  <a:pt x="31" y="2"/>
                </a:lnTo>
                <a:lnTo>
                  <a:pt x="31" y="2"/>
                </a:lnTo>
                <a:lnTo>
                  <a:pt x="34" y="2"/>
                </a:lnTo>
                <a:lnTo>
                  <a:pt x="34" y="3"/>
                </a:lnTo>
                <a:lnTo>
                  <a:pt x="34" y="3"/>
                </a:lnTo>
                <a:lnTo>
                  <a:pt x="36" y="10"/>
                </a:lnTo>
                <a:lnTo>
                  <a:pt x="36" y="10"/>
                </a:lnTo>
                <a:lnTo>
                  <a:pt x="37" y="20"/>
                </a:lnTo>
                <a:lnTo>
                  <a:pt x="37" y="20"/>
                </a:lnTo>
                <a:lnTo>
                  <a:pt x="37" y="20"/>
                </a:lnTo>
                <a:lnTo>
                  <a:pt x="37" y="20"/>
                </a:lnTo>
                <a:lnTo>
                  <a:pt x="40" y="17"/>
                </a:lnTo>
                <a:lnTo>
                  <a:pt x="40" y="17"/>
                </a:lnTo>
                <a:lnTo>
                  <a:pt x="43" y="13"/>
                </a:lnTo>
                <a:lnTo>
                  <a:pt x="43" y="13"/>
                </a:lnTo>
                <a:lnTo>
                  <a:pt x="44" y="12"/>
                </a:lnTo>
                <a:lnTo>
                  <a:pt x="44" y="12"/>
                </a:lnTo>
                <a:lnTo>
                  <a:pt x="47" y="10"/>
                </a:lnTo>
                <a:lnTo>
                  <a:pt x="47" y="10"/>
                </a:lnTo>
                <a:lnTo>
                  <a:pt x="53" y="6"/>
                </a:lnTo>
                <a:lnTo>
                  <a:pt x="60" y="3"/>
                </a:lnTo>
                <a:lnTo>
                  <a:pt x="60" y="3"/>
                </a:lnTo>
                <a:lnTo>
                  <a:pt x="67" y="3"/>
                </a:lnTo>
                <a:lnTo>
                  <a:pt x="73" y="5"/>
                </a:lnTo>
                <a:lnTo>
                  <a:pt x="73" y="5"/>
                </a:lnTo>
                <a:lnTo>
                  <a:pt x="77" y="8"/>
                </a:lnTo>
                <a:lnTo>
                  <a:pt x="80" y="12"/>
                </a:lnTo>
                <a:lnTo>
                  <a:pt x="80" y="12"/>
                </a:lnTo>
                <a:lnTo>
                  <a:pt x="83" y="19"/>
                </a:lnTo>
                <a:lnTo>
                  <a:pt x="83" y="19"/>
                </a:lnTo>
                <a:lnTo>
                  <a:pt x="84" y="16"/>
                </a:lnTo>
                <a:lnTo>
                  <a:pt x="84" y="16"/>
                </a:lnTo>
                <a:lnTo>
                  <a:pt x="87" y="12"/>
                </a:lnTo>
                <a:lnTo>
                  <a:pt x="90" y="8"/>
                </a:lnTo>
                <a:lnTo>
                  <a:pt x="90" y="8"/>
                </a:lnTo>
                <a:lnTo>
                  <a:pt x="95" y="3"/>
                </a:lnTo>
                <a:lnTo>
                  <a:pt x="101" y="2"/>
                </a:lnTo>
                <a:lnTo>
                  <a:pt x="101" y="2"/>
                </a:lnTo>
                <a:lnTo>
                  <a:pt x="107" y="0"/>
                </a:lnTo>
                <a:lnTo>
                  <a:pt x="112" y="2"/>
                </a:lnTo>
                <a:lnTo>
                  <a:pt x="118" y="5"/>
                </a:lnTo>
                <a:lnTo>
                  <a:pt x="122" y="9"/>
                </a:lnTo>
                <a:lnTo>
                  <a:pt x="122" y="9"/>
                </a:lnTo>
                <a:lnTo>
                  <a:pt x="127" y="15"/>
                </a:lnTo>
                <a:lnTo>
                  <a:pt x="128" y="22"/>
                </a:lnTo>
                <a:lnTo>
                  <a:pt x="128" y="22"/>
                </a:lnTo>
                <a:lnTo>
                  <a:pt x="129" y="25"/>
                </a:lnTo>
                <a:lnTo>
                  <a:pt x="129" y="25"/>
                </a:lnTo>
                <a:lnTo>
                  <a:pt x="131" y="32"/>
                </a:lnTo>
                <a:lnTo>
                  <a:pt x="132" y="40"/>
                </a:lnTo>
                <a:lnTo>
                  <a:pt x="132" y="40"/>
                </a:lnTo>
                <a:lnTo>
                  <a:pt x="134" y="57"/>
                </a:lnTo>
                <a:lnTo>
                  <a:pt x="134" y="73"/>
                </a:lnTo>
                <a:lnTo>
                  <a:pt x="134" y="73"/>
                </a:lnTo>
                <a:lnTo>
                  <a:pt x="134" y="79"/>
                </a:lnTo>
                <a:lnTo>
                  <a:pt x="134" y="79"/>
                </a:lnTo>
                <a:lnTo>
                  <a:pt x="134" y="100"/>
                </a:lnTo>
                <a:lnTo>
                  <a:pt x="134" y="100"/>
                </a:lnTo>
                <a:lnTo>
                  <a:pt x="132" y="103"/>
                </a:lnTo>
                <a:lnTo>
                  <a:pt x="131" y="103"/>
                </a:lnTo>
                <a:lnTo>
                  <a:pt x="131" y="103"/>
                </a:lnTo>
                <a:lnTo>
                  <a:pt x="128" y="104"/>
                </a:lnTo>
                <a:lnTo>
                  <a:pt x="128" y="104"/>
                </a:lnTo>
                <a:lnTo>
                  <a:pt x="127" y="104"/>
                </a:lnTo>
                <a:lnTo>
                  <a:pt x="127" y="104"/>
                </a:lnTo>
                <a:lnTo>
                  <a:pt x="127" y="104"/>
                </a:lnTo>
                <a:lnTo>
                  <a:pt x="127" y="104"/>
                </a:lnTo>
                <a:lnTo>
                  <a:pt x="125" y="106"/>
                </a:lnTo>
                <a:lnTo>
                  <a:pt x="124" y="107"/>
                </a:lnTo>
                <a:lnTo>
                  <a:pt x="124" y="107"/>
                </a:lnTo>
                <a:lnTo>
                  <a:pt x="114" y="107"/>
                </a:lnTo>
                <a:lnTo>
                  <a:pt x="114" y="107"/>
                </a:lnTo>
                <a:lnTo>
                  <a:pt x="104" y="106"/>
                </a:lnTo>
                <a:lnTo>
                  <a:pt x="104" y="106"/>
                </a:lnTo>
                <a:lnTo>
                  <a:pt x="102" y="106"/>
                </a:lnTo>
                <a:lnTo>
                  <a:pt x="102" y="106"/>
                </a:lnTo>
                <a:lnTo>
                  <a:pt x="101" y="104"/>
                </a:lnTo>
                <a:lnTo>
                  <a:pt x="100" y="103"/>
                </a:lnTo>
                <a:lnTo>
                  <a:pt x="100" y="103"/>
                </a:lnTo>
                <a:lnTo>
                  <a:pt x="101" y="94"/>
                </a:lnTo>
                <a:lnTo>
                  <a:pt x="101" y="84"/>
                </a:lnTo>
                <a:lnTo>
                  <a:pt x="101" y="84"/>
                </a:lnTo>
                <a:lnTo>
                  <a:pt x="102" y="69"/>
                </a:lnTo>
                <a:lnTo>
                  <a:pt x="102" y="69"/>
                </a:lnTo>
                <a:lnTo>
                  <a:pt x="102" y="56"/>
                </a:lnTo>
                <a:lnTo>
                  <a:pt x="102" y="56"/>
                </a:lnTo>
                <a:lnTo>
                  <a:pt x="101" y="50"/>
                </a:lnTo>
                <a:lnTo>
                  <a:pt x="98" y="44"/>
                </a:lnTo>
                <a:lnTo>
                  <a:pt x="98" y="44"/>
                </a:lnTo>
                <a:lnTo>
                  <a:pt x="95" y="43"/>
                </a:lnTo>
                <a:lnTo>
                  <a:pt x="93" y="43"/>
                </a:lnTo>
                <a:lnTo>
                  <a:pt x="93" y="43"/>
                </a:lnTo>
                <a:lnTo>
                  <a:pt x="91" y="44"/>
                </a:lnTo>
                <a:lnTo>
                  <a:pt x="91" y="44"/>
                </a:lnTo>
                <a:lnTo>
                  <a:pt x="87" y="50"/>
                </a:lnTo>
                <a:lnTo>
                  <a:pt x="84" y="54"/>
                </a:lnTo>
                <a:lnTo>
                  <a:pt x="84" y="57"/>
                </a:lnTo>
                <a:lnTo>
                  <a:pt x="84" y="57"/>
                </a:lnTo>
                <a:lnTo>
                  <a:pt x="83" y="70"/>
                </a:lnTo>
                <a:lnTo>
                  <a:pt x="83" y="70"/>
                </a:lnTo>
                <a:lnTo>
                  <a:pt x="81" y="77"/>
                </a:lnTo>
                <a:lnTo>
                  <a:pt x="83" y="84"/>
                </a:lnTo>
                <a:lnTo>
                  <a:pt x="83" y="84"/>
                </a:lnTo>
                <a:lnTo>
                  <a:pt x="83" y="91"/>
                </a:lnTo>
                <a:lnTo>
                  <a:pt x="83" y="91"/>
                </a:lnTo>
                <a:lnTo>
                  <a:pt x="83" y="93"/>
                </a:lnTo>
                <a:lnTo>
                  <a:pt x="83" y="93"/>
                </a:lnTo>
                <a:lnTo>
                  <a:pt x="83" y="96"/>
                </a:lnTo>
                <a:lnTo>
                  <a:pt x="83" y="98"/>
                </a:lnTo>
                <a:lnTo>
                  <a:pt x="83" y="98"/>
                </a:lnTo>
                <a:lnTo>
                  <a:pt x="83" y="100"/>
                </a:lnTo>
                <a:lnTo>
                  <a:pt x="83" y="101"/>
                </a:lnTo>
                <a:lnTo>
                  <a:pt x="83" y="101"/>
                </a:lnTo>
                <a:lnTo>
                  <a:pt x="81" y="103"/>
                </a:lnTo>
                <a:lnTo>
                  <a:pt x="80" y="103"/>
                </a:lnTo>
                <a:lnTo>
                  <a:pt x="80" y="103"/>
                </a:lnTo>
                <a:lnTo>
                  <a:pt x="78" y="103"/>
                </a:lnTo>
                <a:lnTo>
                  <a:pt x="78" y="103"/>
                </a:lnTo>
                <a:lnTo>
                  <a:pt x="75" y="104"/>
                </a:lnTo>
                <a:lnTo>
                  <a:pt x="74" y="104"/>
                </a:lnTo>
                <a:lnTo>
                  <a:pt x="74" y="104"/>
                </a:lnTo>
                <a:lnTo>
                  <a:pt x="63" y="104"/>
                </a:lnTo>
                <a:lnTo>
                  <a:pt x="63" y="104"/>
                </a:lnTo>
                <a:lnTo>
                  <a:pt x="63" y="104"/>
                </a:lnTo>
                <a:lnTo>
                  <a:pt x="63" y="104"/>
                </a:lnTo>
                <a:lnTo>
                  <a:pt x="58" y="103"/>
                </a:lnTo>
                <a:lnTo>
                  <a:pt x="58" y="100"/>
                </a:lnTo>
                <a:lnTo>
                  <a:pt x="58" y="100"/>
                </a:lnTo>
                <a:lnTo>
                  <a:pt x="58" y="100"/>
                </a:lnTo>
                <a:lnTo>
                  <a:pt x="58" y="100"/>
                </a:lnTo>
                <a:lnTo>
                  <a:pt x="57" y="100"/>
                </a:lnTo>
                <a:lnTo>
                  <a:pt x="56" y="100"/>
                </a:lnTo>
                <a:lnTo>
                  <a:pt x="56" y="100"/>
                </a:lnTo>
                <a:lnTo>
                  <a:pt x="54" y="100"/>
                </a:lnTo>
                <a:lnTo>
                  <a:pt x="54" y="98"/>
                </a:lnTo>
                <a:lnTo>
                  <a:pt x="54" y="98"/>
                </a:lnTo>
                <a:lnTo>
                  <a:pt x="57" y="90"/>
                </a:lnTo>
                <a:lnTo>
                  <a:pt x="57" y="90"/>
                </a:lnTo>
                <a:lnTo>
                  <a:pt x="57" y="87"/>
                </a:lnTo>
                <a:lnTo>
                  <a:pt x="57" y="87"/>
                </a:lnTo>
                <a:lnTo>
                  <a:pt x="57" y="50"/>
                </a:lnTo>
                <a:lnTo>
                  <a:pt x="57" y="50"/>
                </a:lnTo>
                <a:lnTo>
                  <a:pt x="57" y="47"/>
                </a:lnTo>
                <a:lnTo>
                  <a:pt x="56" y="46"/>
                </a:lnTo>
                <a:lnTo>
                  <a:pt x="56" y="46"/>
                </a:lnTo>
                <a:close/>
                <a:moveTo>
                  <a:pt x="112" y="69"/>
                </a:moveTo>
                <a:lnTo>
                  <a:pt x="112" y="69"/>
                </a:lnTo>
                <a:lnTo>
                  <a:pt x="111" y="69"/>
                </a:lnTo>
                <a:lnTo>
                  <a:pt x="111" y="69"/>
                </a:lnTo>
                <a:lnTo>
                  <a:pt x="111" y="77"/>
                </a:lnTo>
                <a:lnTo>
                  <a:pt x="111" y="77"/>
                </a:lnTo>
                <a:lnTo>
                  <a:pt x="117" y="71"/>
                </a:lnTo>
                <a:lnTo>
                  <a:pt x="117" y="71"/>
                </a:lnTo>
                <a:lnTo>
                  <a:pt x="117" y="70"/>
                </a:lnTo>
                <a:lnTo>
                  <a:pt x="117" y="70"/>
                </a:lnTo>
                <a:lnTo>
                  <a:pt x="114" y="70"/>
                </a:lnTo>
                <a:lnTo>
                  <a:pt x="112" y="69"/>
                </a:lnTo>
                <a:lnTo>
                  <a:pt x="112" y="69"/>
                </a:lnTo>
                <a:lnTo>
                  <a:pt x="112" y="67"/>
                </a:lnTo>
                <a:lnTo>
                  <a:pt x="112" y="67"/>
                </a:lnTo>
                <a:lnTo>
                  <a:pt x="115" y="64"/>
                </a:lnTo>
                <a:lnTo>
                  <a:pt x="115" y="64"/>
                </a:lnTo>
                <a:lnTo>
                  <a:pt x="115" y="62"/>
                </a:lnTo>
                <a:lnTo>
                  <a:pt x="115" y="60"/>
                </a:lnTo>
                <a:lnTo>
                  <a:pt x="115" y="60"/>
                </a:lnTo>
                <a:lnTo>
                  <a:pt x="112" y="62"/>
                </a:lnTo>
                <a:lnTo>
                  <a:pt x="112" y="62"/>
                </a:lnTo>
                <a:lnTo>
                  <a:pt x="112" y="64"/>
                </a:lnTo>
                <a:lnTo>
                  <a:pt x="112" y="64"/>
                </a:lnTo>
                <a:lnTo>
                  <a:pt x="112" y="69"/>
                </a:lnTo>
                <a:lnTo>
                  <a:pt x="112" y="69"/>
                </a:lnTo>
                <a:close/>
                <a:moveTo>
                  <a:pt x="14" y="32"/>
                </a:moveTo>
                <a:lnTo>
                  <a:pt x="14" y="32"/>
                </a:lnTo>
                <a:lnTo>
                  <a:pt x="14" y="33"/>
                </a:lnTo>
                <a:lnTo>
                  <a:pt x="14" y="33"/>
                </a:lnTo>
                <a:lnTo>
                  <a:pt x="29" y="20"/>
                </a:lnTo>
                <a:lnTo>
                  <a:pt x="29" y="20"/>
                </a:lnTo>
                <a:lnTo>
                  <a:pt x="29" y="17"/>
                </a:lnTo>
                <a:lnTo>
                  <a:pt x="29" y="17"/>
                </a:lnTo>
                <a:lnTo>
                  <a:pt x="27" y="15"/>
                </a:lnTo>
                <a:lnTo>
                  <a:pt x="27" y="15"/>
                </a:lnTo>
                <a:lnTo>
                  <a:pt x="27" y="15"/>
                </a:lnTo>
                <a:lnTo>
                  <a:pt x="27" y="15"/>
                </a:lnTo>
                <a:lnTo>
                  <a:pt x="14" y="32"/>
                </a:lnTo>
                <a:lnTo>
                  <a:pt x="14" y="32"/>
                </a:lnTo>
                <a:close/>
                <a:moveTo>
                  <a:pt x="75" y="23"/>
                </a:moveTo>
                <a:lnTo>
                  <a:pt x="75" y="23"/>
                </a:lnTo>
                <a:lnTo>
                  <a:pt x="78" y="22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7" y="15"/>
                </a:lnTo>
                <a:lnTo>
                  <a:pt x="77" y="15"/>
                </a:lnTo>
                <a:lnTo>
                  <a:pt x="75" y="12"/>
                </a:lnTo>
                <a:lnTo>
                  <a:pt x="71" y="12"/>
                </a:lnTo>
                <a:lnTo>
                  <a:pt x="71" y="12"/>
                </a:lnTo>
                <a:lnTo>
                  <a:pt x="70" y="15"/>
                </a:lnTo>
                <a:lnTo>
                  <a:pt x="70" y="15"/>
                </a:lnTo>
                <a:lnTo>
                  <a:pt x="71" y="16"/>
                </a:lnTo>
                <a:lnTo>
                  <a:pt x="71" y="16"/>
                </a:lnTo>
                <a:lnTo>
                  <a:pt x="73" y="17"/>
                </a:lnTo>
                <a:lnTo>
                  <a:pt x="73" y="17"/>
                </a:lnTo>
                <a:lnTo>
                  <a:pt x="73" y="16"/>
                </a:lnTo>
                <a:lnTo>
                  <a:pt x="73" y="16"/>
                </a:lnTo>
                <a:lnTo>
                  <a:pt x="74" y="16"/>
                </a:lnTo>
                <a:lnTo>
                  <a:pt x="75" y="16"/>
                </a:lnTo>
                <a:lnTo>
                  <a:pt x="75" y="16"/>
                </a:lnTo>
                <a:lnTo>
                  <a:pt x="75" y="17"/>
                </a:lnTo>
                <a:lnTo>
                  <a:pt x="75" y="19"/>
                </a:lnTo>
                <a:lnTo>
                  <a:pt x="75" y="19"/>
                </a:lnTo>
                <a:lnTo>
                  <a:pt x="74" y="20"/>
                </a:lnTo>
                <a:lnTo>
                  <a:pt x="74" y="20"/>
                </a:lnTo>
                <a:lnTo>
                  <a:pt x="75" y="23"/>
                </a:lnTo>
                <a:lnTo>
                  <a:pt x="75" y="23"/>
                </a:lnTo>
                <a:close/>
                <a:moveTo>
                  <a:pt x="70" y="97"/>
                </a:moveTo>
                <a:lnTo>
                  <a:pt x="70" y="97"/>
                </a:lnTo>
                <a:lnTo>
                  <a:pt x="77" y="97"/>
                </a:lnTo>
                <a:lnTo>
                  <a:pt x="77" y="97"/>
                </a:lnTo>
                <a:lnTo>
                  <a:pt x="77" y="84"/>
                </a:lnTo>
                <a:lnTo>
                  <a:pt x="77" y="84"/>
                </a:lnTo>
                <a:lnTo>
                  <a:pt x="75" y="86"/>
                </a:lnTo>
                <a:lnTo>
                  <a:pt x="75" y="87"/>
                </a:lnTo>
                <a:lnTo>
                  <a:pt x="75" y="87"/>
                </a:lnTo>
                <a:lnTo>
                  <a:pt x="75" y="91"/>
                </a:lnTo>
                <a:lnTo>
                  <a:pt x="75" y="91"/>
                </a:lnTo>
                <a:lnTo>
                  <a:pt x="74" y="93"/>
                </a:lnTo>
                <a:lnTo>
                  <a:pt x="74" y="93"/>
                </a:lnTo>
                <a:lnTo>
                  <a:pt x="74" y="93"/>
                </a:lnTo>
                <a:lnTo>
                  <a:pt x="73" y="93"/>
                </a:lnTo>
                <a:lnTo>
                  <a:pt x="73" y="91"/>
                </a:lnTo>
                <a:lnTo>
                  <a:pt x="73" y="91"/>
                </a:lnTo>
                <a:lnTo>
                  <a:pt x="71" y="90"/>
                </a:lnTo>
                <a:lnTo>
                  <a:pt x="71" y="90"/>
                </a:lnTo>
                <a:lnTo>
                  <a:pt x="71" y="91"/>
                </a:lnTo>
                <a:lnTo>
                  <a:pt x="71" y="91"/>
                </a:lnTo>
                <a:lnTo>
                  <a:pt x="73" y="94"/>
                </a:lnTo>
                <a:lnTo>
                  <a:pt x="70" y="97"/>
                </a:lnTo>
                <a:lnTo>
                  <a:pt x="70" y="97"/>
                </a:lnTo>
                <a:close/>
                <a:moveTo>
                  <a:pt x="107" y="53"/>
                </a:moveTo>
                <a:lnTo>
                  <a:pt x="107" y="53"/>
                </a:lnTo>
                <a:lnTo>
                  <a:pt x="107" y="54"/>
                </a:lnTo>
                <a:lnTo>
                  <a:pt x="107" y="54"/>
                </a:lnTo>
                <a:lnTo>
                  <a:pt x="107" y="54"/>
                </a:lnTo>
                <a:lnTo>
                  <a:pt x="107" y="56"/>
                </a:lnTo>
                <a:lnTo>
                  <a:pt x="107" y="56"/>
                </a:lnTo>
                <a:lnTo>
                  <a:pt x="107" y="66"/>
                </a:lnTo>
                <a:lnTo>
                  <a:pt x="107" y="74"/>
                </a:lnTo>
                <a:lnTo>
                  <a:pt x="107" y="74"/>
                </a:lnTo>
                <a:lnTo>
                  <a:pt x="105" y="79"/>
                </a:lnTo>
                <a:lnTo>
                  <a:pt x="105" y="79"/>
                </a:lnTo>
                <a:lnTo>
                  <a:pt x="108" y="66"/>
                </a:lnTo>
                <a:lnTo>
                  <a:pt x="108" y="60"/>
                </a:lnTo>
                <a:lnTo>
                  <a:pt x="107" y="53"/>
                </a:lnTo>
                <a:lnTo>
                  <a:pt x="107" y="53"/>
                </a:lnTo>
                <a:close/>
                <a:moveTo>
                  <a:pt x="102" y="23"/>
                </a:moveTo>
                <a:lnTo>
                  <a:pt x="102" y="23"/>
                </a:lnTo>
                <a:lnTo>
                  <a:pt x="111" y="16"/>
                </a:lnTo>
                <a:lnTo>
                  <a:pt x="111" y="16"/>
                </a:lnTo>
                <a:lnTo>
                  <a:pt x="108" y="15"/>
                </a:lnTo>
                <a:lnTo>
                  <a:pt x="108" y="15"/>
                </a:lnTo>
                <a:lnTo>
                  <a:pt x="105" y="16"/>
                </a:lnTo>
                <a:lnTo>
                  <a:pt x="105" y="16"/>
                </a:lnTo>
                <a:lnTo>
                  <a:pt x="104" y="17"/>
                </a:lnTo>
                <a:lnTo>
                  <a:pt x="104" y="19"/>
                </a:lnTo>
                <a:lnTo>
                  <a:pt x="104" y="19"/>
                </a:lnTo>
                <a:lnTo>
                  <a:pt x="104" y="20"/>
                </a:lnTo>
                <a:lnTo>
                  <a:pt x="101" y="22"/>
                </a:lnTo>
                <a:lnTo>
                  <a:pt x="101" y="22"/>
                </a:lnTo>
                <a:lnTo>
                  <a:pt x="101" y="23"/>
                </a:lnTo>
                <a:lnTo>
                  <a:pt x="101" y="23"/>
                </a:lnTo>
                <a:lnTo>
                  <a:pt x="102" y="23"/>
                </a:lnTo>
                <a:lnTo>
                  <a:pt x="102" y="23"/>
                </a:lnTo>
                <a:close/>
                <a:moveTo>
                  <a:pt x="111" y="100"/>
                </a:moveTo>
                <a:lnTo>
                  <a:pt x="111" y="100"/>
                </a:lnTo>
                <a:lnTo>
                  <a:pt x="111" y="98"/>
                </a:lnTo>
                <a:lnTo>
                  <a:pt x="111" y="98"/>
                </a:lnTo>
                <a:lnTo>
                  <a:pt x="110" y="98"/>
                </a:lnTo>
                <a:lnTo>
                  <a:pt x="110" y="98"/>
                </a:lnTo>
                <a:lnTo>
                  <a:pt x="108" y="97"/>
                </a:lnTo>
                <a:lnTo>
                  <a:pt x="108" y="96"/>
                </a:lnTo>
                <a:lnTo>
                  <a:pt x="108" y="96"/>
                </a:lnTo>
                <a:lnTo>
                  <a:pt x="107" y="94"/>
                </a:lnTo>
                <a:lnTo>
                  <a:pt x="107" y="94"/>
                </a:lnTo>
                <a:lnTo>
                  <a:pt x="108" y="93"/>
                </a:lnTo>
                <a:lnTo>
                  <a:pt x="108" y="93"/>
                </a:lnTo>
                <a:lnTo>
                  <a:pt x="110" y="84"/>
                </a:lnTo>
                <a:lnTo>
                  <a:pt x="110" y="84"/>
                </a:lnTo>
                <a:lnTo>
                  <a:pt x="110" y="84"/>
                </a:lnTo>
                <a:lnTo>
                  <a:pt x="108" y="84"/>
                </a:lnTo>
                <a:lnTo>
                  <a:pt x="108" y="84"/>
                </a:lnTo>
                <a:lnTo>
                  <a:pt x="105" y="96"/>
                </a:lnTo>
                <a:lnTo>
                  <a:pt x="105" y="96"/>
                </a:lnTo>
                <a:lnTo>
                  <a:pt x="105" y="98"/>
                </a:lnTo>
                <a:lnTo>
                  <a:pt x="105" y="98"/>
                </a:lnTo>
                <a:lnTo>
                  <a:pt x="111" y="100"/>
                </a:lnTo>
                <a:lnTo>
                  <a:pt x="111" y="100"/>
                </a:lnTo>
                <a:close/>
                <a:moveTo>
                  <a:pt x="31" y="10"/>
                </a:moveTo>
                <a:lnTo>
                  <a:pt x="31" y="10"/>
                </a:lnTo>
                <a:lnTo>
                  <a:pt x="31" y="17"/>
                </a:lnTo>
                <a:lnTo>
                  <a:pt x="33" y="26"/>
                </a:lnTo>
                <a:lnTo>
                  <a:pt x="33" y="26"/>
                </a:lnTo>
                <a:lnTo>
                  <a:pt x="33" y="25"/>
                </a:lnTo>
                <a:lnTo>
                  <a:pt x="34" y="25"/>
                </a:lnTo>
                <a:lnTo>
                  <a:pt x="34" y="25"/>
                </a:lnTo>
                <a:lnTo>
                  <a:pt x="31" y="10"/>
                </a:lnTo>
                <a:lnTo>
                  <a:pt x="31" y="10"/>
                </a:lnTo>
                <a:close/>
                <a:moveTo>
                  <a:pt x="19" y="39"/>
                </a:moveTo>
                <a:lnTo>
                  <a:pt x="19" y="39"/>
                </a:lnTo>
                <a:lnTo>
                  <a:pt x="19" y="40"/>
                </a:lnTo>
                <a:lnTo>
                  <a:pt x="19" y="40"/>
                </a:lnTo>
                <a:lnTo>
                  <a:pt x="30" y="30"/>
                </a:lnTo>
                <a:lnTo>
                  <a:pt x="30" y="30"/>
                </a:lnTo>
                <a:lnTo>
                  <a:pt x="30" y="29"/>
                </a:lnTo>
                <a:lnTo>
                  <a:pt x="30" y="29"/>
                </a:lnTo>
                <a:lnTo>
                  <a:pt x="29" y="27"/>
                </a:lnTo>
                <a:lnTo>
                  <a:pt x="29" y="27"/>
                </a:lnTo>
                <a:lnTo>
                  <a:pt x="19" y="39"/>
                </a:lnTo>
                <a:lnTo>
                  <a:pt x="19" y="39"/>
                </a:lnTo>
                <a:close/>
                <a:moveTo>
                  <a:pt x="121" y="37"/>
                </a:moveTo>
                <a:lnTo>
                  <a:pt x="121" y="37"/>
                </a:lnTo>
                <a:lnTo>
                  <a:pt x="120" y="37"/>
                </a:lnTo>
                <a:lnTo>
                  <a:pt x="120" y="37"/>
                </a:lnTo>
                <a:lnTo>
                  <a:pt x="112" y="46"/>
                </a:lnTo>
                <a:lnTo>
                  <a:pt x="112" y="46"/>
                </a:lnTo>
                <a:lnTo>
                  <a:pt x="114" y="46"/>
                </a:lnTo>
                <a:lnTo>
                  <a:pt x="114" y="46"/>
                </a:lnTo>
                <a:lnTo>
                  <a:pt x="121" y="43"/>
                </a:lnTo>
                <a:lnTo>
                  <a:pt x="121" y="43"/>
                </a:lnTo>
                <a:lnTo>
                  <a:pt x="121" y="37"/>
                </a:lnTo>
                <a:lnTo>
                  <a:pt x="121" y="37"/>
                </a:lnTo>
                <a:close/>
                <a:moveTo>
                  <a:pt x="117" y="22"/>
                </a:moveTo>
                <a:lnTo>
                  <a:pt x="117" y="22"/>
                </a:lnTo>
                <a:lnTo>
                  <a:pt x="115" y="19"/>
                </a:lnTo>
                <a:lnTo>
                  <a:pt x="115" y="19"/>
                </a:lnTo>
                <a:lnTo>
                  <a:pt x="107" y="27"/>
                </a:lnTo>
                <a:lnTo>
                  <a:pt x="107" y="27"/>
                </a:lnTo>
                <a:lnTo>
                  <a:pt x="107" y="29"/>
                </a:lnTo>
                <a:lnTo>
                  <a:pt x="107" y="29"/>
                </a:lnTo>
                <a:lnTo>
                  <a:pt x="117" y="22"/>
                </a:lnTo>
                <a:lnTo>
                  <a:pt x="117" y="22"/>
                </a:lnTo>
                <a:close/>
                <a:moveTo>
                  <a:pt x="118" y="26"/>
                </a:moveTo>
                <a:lnTo>
                  <a:pt x="118" y="26"/>
                </a:lnTo>
                <a:lnTo>
                  <a:pt x="114" y="32"/>
                </a:lnTo>
                <a:lnTo>
                  <a:pt x="110" y="36"/>
                </a:lnTo>
                <a:lnTo>
                  <a:pt x="110" y="36"/>
                </a:lnTo>
                <a:lnTo>
                  <a:pt x="111" y="36"/>
                </a:lnTo>
                <a:lnTo>
                  <a:pt x="111" y="36"/>
                </a:lnTo>
                <a:lnTo>
                  <a:pt x="118" y="32"/>
                </a:lnTo>
                <a:lnTo>
                  <a:pt x="118" y="32"/>
                </a:lnTo>
                <a:lnTo>
                  <a:pt x="120" y="30"/>
                </a:lnTo>
                <a:lnTo>
                  <a:pt x="118" y="27"/>
                </a:lnTo>
                <a:lnTo>
                  <a:pt x="118" y="27"/>
                </a:lnTo>
                <a:lnTo>
                  <a:pt x="118" y="26"/>
                </a:lnTo>
                <a:lnTo>
                  <a:pt x="118" y="26"/>
                </a:lnTo>
                <a:close/>
                <a:moveTo>
                  <a:pt x="102" y="29"/>
                </a:moveTo>
                <a:lnTo>
                  <a:pt x="102" y="29"/>
                </a:lnTo>
                <a:lnTo>
                  <a:pt x="102" y="27"/>
                </a:lnTo>
                <a:lnTo>
                  <a:pt x="102" y="27"/>
                </a:lnTo>
                <a:lnTo>
                  <a:pt x="101" y="29"/>
                </a:lnTo>
                <a:lnTo>
                  <a:pt x="101" y="29"/>
                </a:lnTo>
                <a:lnTo>
                  <a:pt x="95" y="33"/>
                </a:lnTo>
                <a:lnTo>
                  <a:pt x="95" y="33"/>
                </a:lnTo>
                <a:lnTo>
                  <a:pt x="93" y="37"/>
                </a:lnTo>
                <a:lnTo>
                  <a:pt x="93" y="37"/>
                </a:lnTo>
                <a:lnTo>
                  <a:pt x="94" y="37"/>
                </a:lnTo>
                <a:lnTo>
                  <a:pt x="94" y="37"/>
                </a:lnTo>
                <a:lnTo>
                  <a:pt x="95" y="36"/>
                </a:lnTo>
                <a:lnTo>
                  <a:pt x="97" y="36"/>
                </a:lnTo>
                <a:lnTo>
                  <a:pt x="97" y="36"/>
                </a:lnTo>
                <a:lnTo>
                  <a:pt x="101" y="29"/>
                </a:lnTo>
                <a:lnTo>
                  <a:pt x="101" y="29"/>
                </a:lnTo>
                <a:lnTo>
                  <a:pt x="102" y="29"/>
                </a:lnTo>
                <a:lnTo>
                  <a:pt x="102" y="29"/>
                </a:lnTo>
                <a:close/>
                <a:moveTo>
                  <a:pt x="21" y="81"/>
                </a:moveTo>
                <a:lnTo>
                  <a:pt x="21" y="81"/>
                </a:lnTo>
                <a:lnTo>
                  <a:pt x="21" y="81"/>
                </a:lnTo>
                <a:lnTo>
                  <a:pt x="21" y="81"/>
                </a:lnTo>
                <a:lnTo>
                  <a:pt x="19" y="86"/>
                </a:lnTo>
                <a:lnTo>
                  <a:pt x="19" y="86"/>
                </a:lnTo>
                <a:lnTo>
                  <a:pt x="19" y="91"/>
                </a:lnTo>
                <a:lnTo>
                  <a:pt x="19" y="91"/>
                </a:lnTo>
                <a:lnTo>
                  <a:pt x="21" y="89"/>
                </a:lnTo>
                <a:lnTo>
                  <a:pt x="21" y="89"/>
                </a:lnTo>
                <a:lnTo>
                  <a:pt x="21" y="89"/>
                </a:lnTo>
                <a:lnTo>
                  <a:pt x="21" y="89"/>
                </a:lnTo>
                <a:lnTo>
                  <a:pt x="21" y="81"/>
                </a:lnTo>
                <a:lnTo>
                  <a:pt x="21" y="81"/>
                </a:lnTo>
                <a:close/>
                <a:moveTo>
                  <a:pt x="26" y="6"/>
                </a:moveTo>
                <a:lnTo>
                  <a:pt x="26" y="6"/>
                </a:lnTo>
                <a:lnTo>
                  <a:pt x="26" y="8"/>
                </a:lnTo>
                <a:lnTo>
                  <a:pt x="24" y="9"/>
                </a:lnTo>
                <a:lnTo>
                  <a:pt x="24" y="9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21" y="13"/>
                </a:lnTo>
                <a:lnTo>
                  <a:pt x="27" y="10"/>
                </a:lnTo>
                <a:lnTo>
                  <a:pt x="27" y="10"/>
                </a:lnTo>
                <a:lnTo>
                  <a:pt x="26" y="6"/>
                </a:lnTo>
                <a:lnTo>
                  <a:pt x="26" y="6"/>
                </a:lnTo>
                <a:close/>
                <a:moveTo>
                  <a:pt x="56" y="17"/>
                </a:moveTo>
                <a:lnTo>
                  <a:pt x="56" y="17"/>
                </a:lnTo>
                <a:lnTo>
                  <a:pt x="50" y="25"/>
                </a:lnTo>
                <a:lnTo>
                  <a:pt x="50" y="25"/>
                </a:lnTo>
                <a:lnTo>
                  <a:pt x="51" y="26"/>
                </a:lnTo>
                <a:lnTo>
                  <a:pt x="51" y="25"/>
                </a:lnTo>
                <a:lnTo>
                  <a:pt x="51" y="25"/>
                </a:lnTo>
                <a:lnTo>
                  <a:pt x="57" y="20"/>
                </a:lnTo>
                <a:lnTo>
                  <a:pt x="57" y="20"/>
                </a:lnTo>
                <a:lnTo>
                  <a:pt x="58" y="19"/>
                </a:lnTo>
                <a:lnTo>
                  <a:pt x="58" y="19"/>
                </a:lnTo>
                <a:lnTo>
                  <a:pt x="56" y="17"/>
                </a:lnTo>
                <a:lnTo>
                  <a:pt x="56" y="17"/>
                </a:lnTo>
                <a:close/>
                <a:moveTo>
                  <a:pt x="10" y="32"/>
                </a:moveTo>
                <a:lnTo>
                  <a:pt x="10" y="32"/>
                </a:lnTo>
                <a:lnTo>
                  <a:pt x="10" y="32"/>
                </a:lnTo>
                <a:lnTo>
                  <a:pt x="10" y="32"/>
                </a:lnTo>
                <a:lnTo>
                  <a:pt x="17" y="23"/>
                </a:lnTo>
                <a:lnTo>
                  <a:pt x="17" y="23"/>
                </a:lnTo>
                <a:lnTo>
                  <a:pt x="10" y="27"/>
                </a:lnTo>
                <a:lnTo>
                  <a:pt x="10" y="27"/>
                </a:lnTo>
                <a:lnTo>
                  <a:pt x="10" y="29"/>
                </a:lnTo>
                <a:lnTo>
                  <a:pt x="10" y="29"/>
                </a:lnTo>
                <a:lnTo>
                  <a:pt x="10" y="32"/>
                </a:lnTo>
                <a:lnTo>
                  <a:pt x="10" y="32"/>
                </a:lnTo>
                <a:close/>
                <a:moveTo>
                  <a:pt x="21" y="101"/>
                </a:moveTo>
                <a:lnTo>
                  <a:pt x="21" y="101"/>
                </a:lnTo>
                <a:lnTo>
                  <a:pt x="26" y="101"/>
                </a:lnTo>
                <a:lnTo>
                  <a:pt x="26" y="101"/>
                </a:lnTo>
                <a:lnTo>
                  <a:pt x="26" y="94"/>
                </a:lnTo>
                <a:lnTo>
                  <a:pt x="26" y="94"/>
                </a:lnTo>
                <a:lnTo>
                  <a:pt x="21" y="101"/>
                </a:lnTo>
                <a:lnTo>
                  <a:pt x="21" y="101"/>
                </a:lnTo>
                <a:close/>
                <a:moveTo>
                  <a:pt x="70" y="29"/>
                </a:moveTo>
                <a:lnTo>
                  <a:pt x="70" y="29"/>
                </a:lnTo>
                <a:lnTo>
                  <a:pt x="70" y="27"/>
                </a:lnTo>
                <a:lnTo>
                  <a:pt x="70" y="27"/>
                </a:lnTo>
                <a:lnTo>
                  <a:pt x="68" y="27"/>
                </a:lnTo>
                <a:lnTo>
                  <a:pt x="68" y="27"/>
                </a:lnTo>
                <a:lnTo>
                  <a:pt x="67" y="29"/>
                </a:lnTo>
                <a:lnTo>
                  <a:pt x="66" y="30"/>
                </a:lnTo>
                <a:lnTo>
                  <a:pt x="66" y="30"/>
                </a:lnTo>
                <a:lnTo>
                  <a:pt x="61" y="35"/>
                </a:lnTo>
                <a:lnTo>
                  <a:pt x="61" y="35"/>
                </a:lnTo>
                <a:lnTo>
                  <a:pt x="61" y="35"/>
                </a:lnTo>
                <a:lnTo>
                  <a:pt x="61" y="35"/>
                </a:lnTo>
                <a:lnTo>
                  <a:pt x="61" y="35"/>
                </a:lnTo>
                <a:lnTo>
                  <a:pt x="61" y="35"/>
                </a:lnTo>
                <a:lnTo>
                  <a:pt x="70" y="29"/>
                </a:lnTo>
                <a:lnTo>
                  <a:pt x="70" y="29"/>
                </a:lnTo>
                <a:close/>
                <a:moveTo>
                  <a:pt x="12" y="100"/>
                </a:moveTo>
                <a:lnTo>
                  <a:pt x="12" y="100"/>
                </a:lnTo>
                <a:lnTo>
                  <a:pt x="13" y="101"/>
                </a:lnTo>
                <a:lnTo>
                  <a:pt x="13" y="101"/>
                </a:lnTo>
                <a:lnTo>
                  <a:pt x="14" y="101"/>
                </a:lnTo>
                <a:lnTo>
                  <a:pt x="16" y="100"/>
                </a:lnTo>
                <a:lnTo>
                  <a:pt x="16" y="100"/>
                </a:lnTo>
                <a:lnTo>
                  <a:pt x="19" y="96"/>
                </a:lnTo>
                <a:lnTo>
                  <a:pt x="19" y="96"/>
                </a:lnTo>
                <a:lnTo>
                  <a:pt x="20" y="94"/>
                </a:lnTo>
                <a:lnTo>
                  <a:pt x="20" y="94"/>
                </a:lnTo>
                <a:lnTo>
                  <a:pt x="20" y="94"/>
                </a:lnTo>
                <a:lnTo>
                  <a:pt x="20" y="94"/>
                </a:lnTo>
                <a:lnTo>
                  <a:pt x="12" y="100"/>
                </a:lnTo>
                <a:lnTo>
                  <a:pt x="12" y="100"/>
                </a:lnTo>
                <a:close/>
                <a:moveTo>
                  <a:pt x="73" y="52"/>
                </a:moveTo>
                <a:lnTo>
                  <a:pt x="73" y="52"/>
                </a:lnTo>
                <a:lnTo>
                  <a:pt x="70" y="52"/>
                </a:lnTo>
                <a:lnTo>
                  <a:pt x="67" y="52"/>
                </a:lnTo>
                <a:lnTo>
                  <a:pt x="67" y="52"/>
                </a:lnTo>
                <a:lnTo>
                  <a:pt x="67" y="57"/>
                </a:lnTo>
                <a:lnTo>
                  <a:pt x="67" y="57"/>
                </a:lnTo>
                <a:lnTo>
                  <a:pt x="73" y="52"/>
                </a:lnTo>
                <a:lnTo>
                  <a:pt x="73" y="52"/>
                </a:lnTo>
                <a:close/>
                <a:moveTo>
                  <a:pt x="102" y="9"/>
                </a:moveTo>
                <a:lnTo>
                  <a:pt x="102" y="9"/>
                </a:lnTo>
                <a:lnTo>
                  <a:pt x="105" y="10"/>
                </a:lnTo>
                <a:lnTo>
                  <a:pt x="108" y="9"/>
                </a:lnTo>
                <a:lnTo>
                  <a:pt x="108" y="9"/>
                </a:lnTo>
                <a:lnTo>
                  <a:pt x="110" y="9"/>
                </a:lnTo>
                <a:lnTo>
                  <a:pt x="111" y="9"/>
                </a:lnTo>
                <a:lnTo>
                  <a:pt x="111" y="9"/>
                </a:lnTo>
                <a:lnTo>
                  <a:pt x="112" y="9"/>
                </a:lnTo>
                <a:lnTo>
                  <a:pt x="112" y="9"/>
                </a:lnTo>
                <a:lnTo>
                  <a:pt x="112" y="9"/>
                </a:lnTo>
                <a:lnTo>
                  <a:pt x="112" y="9"/>
                </a:lnTo>
                <a:lnTo>
                  <a:pt x="105" y="8"/>
                </a:lnTo>
                <a:lnTo>
                  <a:pt x="105" y="8"/>
                </a:lnTo>
                <a:lnTo>
                  <a:pt x="105" y="8"/>
                </a:lnTo>
                <a:lnTo>
                  <a:pt x="105" y="8"/>
                </a:lnTo>
                <a:lnTo>
                  <a:pt x="104" y="9"/>
                </a:lnTo>
                <a:lnTo>
                  <a:pt x="102" y="9"/>
                </a:lnTo>
                <a:lnTo>
                  <a:pt x="102" y="9"/>
                </a:lnTo>
                <a:close/>
                <a:moveTo>
                  <a:pt x="124" y="71"/>
                </a:moveTo>
                <a:lnTo>
                  <a:pt x="124" y="71"/>
                </a:lnTo>
                <a:lnTo>
                  <a:pt x="125" y="71"/>
                </a:lnTo>
                <a:lnTo>
                  <a:pt x="127" y="70"/>
                </a:lnTo>
                <a:lnTo>
                  <a:pt x="127" y="70"/>
                </a:lnTo>
                <a:lnTo>
                  <a:pt x="127" y="66"/>
                </a:lnTo>
                <a:lnTo>
                  <a:pt x="127" y="66"/>
                </a:lnTo>
                <a:lnTo>
                  <a:pt x="124" y="69"/>
                </a:lnTo>
                <a:lnTo>
                  <a:pt x="124" y="71"/>
                </a:lnTo>
                <a:lnTo>
                  <a:pt x="124" y="71"/>
                </a:lnTo>
                <a:close/>
                <a:moveTo>
                  <a:pt x="93" y="30"/>
                </a:moveTo>
                <a:lnTo>
                  <a:pt x="93" y="30"/>
                </a:lnTo>
                <a:lnTo>
                  <a:pt x="93" y="30"/>
                </a:lnTo>
                <a:lnTo>
                  <a:pt x="93" y="30"/>
                </a:lnTo>
                <a:lnTo>
                  <a:pt x="100" y="26"/>
                </a:lnTo>
                <a:lnTo>
                  <a:pt x="100" y="26"/>
                </a:lnTo>
                <a:lnTo>
                  <a:pt x="97" y="25"/>
                </a:lnTo>
                <a:lnTo>
                  <a:pt x="97" y="25"/>
                </a:lnTo>
                <a:lnTo>
                  <a:pt x="93" y="30"/>
                </a:lnTo>
                <a:lnTo>
                  <a:pt x="93" y="30"/>
                </a:lnTo>
                <a:close/>
                <a:moveTo>
                  <a:pt x="124" y="62"/>
                </a:moveTo>
                <a:lnTo>
                  <a:pt x="124" y="62"/>
                </a:lnTo>
                <a:lnTo>
                  <a:pt x="127" y="60"/>
                </a:lnTo>
                <a:lnTo>
                  <a:pt x="127" y="60"/>
                </a:lnTo>
                <a:lnTo>
                  <a:pt x="127" y="59"/>
                </a:lnTo>
                <a:lnTo>
                  <a:pt x="127" y="59"/>
                </a:lnTo>
                <a:lnTo>
                  <a:pt x="127" y="56"/>
                </a:lnTo>
                <a:lnTo>
                  <a:pt x="127" y="56"/>
                </a:lnTo>
                <a:lnTo>
                  <a:pt x="124" y="57"/>
                </a:lnTo>
                <a:lnTo>
                  <a:pt x="124" y="59"/>
                </a:lnTo>
                <a:lnTo>
                  <a:pt x="124" y="62"/>
                </a:lnTo>
                <a:lnTo>
                  <a:pt x="124" y="62"/>
                </a:lnTo>
                <a:close/>
                <a:moveTo>
                  <a:pt x="127" y="50"/>
                </a:moveTo>
                <a:lnTo>
                  <a:pt x="127" y="50"/>
                </a:lnTo>
                <a:lnTo>
                  <a:pt x="125" y="44"/>
                </a:lnTo>
                <a:lnTo>
                  <a:pt x="125" y="44"/>
                </a:lnTo>
                <a:lnTo>
                  <a:pt x="124" y="47"/>
                </a:lnTo>
                <a:lnTo>
                  <a:pt x="124" y="50"/>
                </a:lnTo>
                <a:lnTo>
                  <a:pt x="124" y="50"/>
                </a:lnTo>
                <a:lnTo>
                  <a:pt x="127" y="50"/>
                </a:lnTo>
                <a:lnTo>
                  <a:pt x="127" y="50"/>
                </a:lnTo>
                <a:close/>
                <a:moveTo>
                  <a:pt x="117" y="36"/>
                </a:moveTo>
                <a:lnTo>
                  <a:pt x="117" y="36"/>
                </a:lnTo>
                <a:lnTo>
                  <a:pt x="117" y="36"/>
                </a:lnTo>
                <a:lnTo>
                  <a:pt x="117" y="36"/>
                </a:lnTo>
                <a:lnTo>
                  <a:pt x="111" y="39"/>
                </a:lnTo>
                <a:lnTo>
                  <a:pt x="111" y="39"/>
                </a:lnTo>
                <a:lnTo>
                  <a:pt x="111" y="40"/>
                </a:lnTo>
                <a:lnTo>
                  <a:pt x="111" y="40"/>
                </a:lnTo>
                <a:lnTo>
                  <a:pt x="111" y="42"/>
                </a:lnTo>
                <a:lnTo>
                  <a:pt x="111" y="42"/>
                </a:lnTo>
                <a:lnTo>
                  <a:pt x="117" y="36"/>
                </a:lnTo>
                <a:lnTo>
                  <a:pt x="117" y="36"/>
                </a:lnTo>
                <a:close/>
                <a:moveTo>
                  <a:pt x="77" y="33"/>
                </a:moveTo>
                <a:lnTo>
                  <a:pt x="77" y="33"/>
                </a:lnTo>
                <a:lnTo>
                  <a:pt x="83" y="29"/>
                </a:lnTo>
                <a:lnTo>
                  <a:pt x="83" y="29"/>
                </a:lnTo>
                <a:lnTo>
                  <a:pt x="81" y="29"/>
                </a:lnTo>
                <a:lnTo>
                  <a:pt x="81" y="29"/>
                </a:lnTo>
                <a:lnTo>
                  <a:pt x="80" y="30"/>
                </a:lnTo>
                <a:lnTo>
                  <a:pt x="77" y="30"/>
                </a:lnTo>
                <a:lnTo>
                  <a:pt x="77" y="30"/>
                </a:lnTo>
                <a:lnTo>
                  <a:pt x="77" y="33"/>
                </a:lnTo>
                <a:lnTo>
                  <a:pt x="77" y="33"/>
                </a:lnTo>
                <a:close/>
                <a:moveTo>
                  <a:pt x="129" y="93"/>
                </a:moveTo>
                <a:lnTo>
                  <a:pt x="129" y="93"/>
                </a:lnTo>
                <a:lnTo>
                  <a:pt x="127" y="94"/>
                </a:lnTo>
                <a:lnTo>
                  <a:pt x="125" y="97"/>
                </a:lnTo>
                <a:lnTo>
                  <a:pt x="125" y="97"/>
                </a:lnTo>
                <a:lnTo>
                  <a:pt x="127" y="97"/>
                </a:lnTo>
                <a:lnTo>
                  <a:pt x="128" y="97"/>
                </a:lnTo>
                <a:lnTo>
                  <a:pt x="128" y="97"/>
                </a:lnTo>
                <a:lnTo>
                  <a:pt x="129" y="96"/>
                </a:lnTo>
                <a:lnTo>
                  <a:pt x="129" y="93"/>
                </a:lnTo>
                <a:lnTo>
                  <a:pt x="129" y="93"/>
                </a:lnTo>
                <a:close/>
                <a:moveTo>
                  <a:pt x="94" y="17"/>
                </a:moveTo>
                <a:lnTo>
                  <a:pt x="94" y="17"/>
                </a:lnTo>
                <a:lnTo>
                  <a:pt x="88" y="25"/>
                </a:lnTo>
                <a:lnTo>
                  <a:pt x="88" y="25"/>
                </a:lnTo>
                <a:lnTo>
                  <a:pt x="91" y="22"/>
                </a:lnTo>
                <a:lnTo>
                  <a:pt x="94" y="17"/>
                </a:lnTo>
                <a:lnTo>
                  <a:pt x="94" y="17"/>
                </a:lnTo>
                <a:close/>
                <a:moveTo>
                  <a:pt x="64" y="13"/>
                </a:moveTo>
                <a:lnTo>
                  <a:pt x="64" y="13"/>
                </a:lnTo>
                <a:lnTo>
                  <a:pt x="61" y="12"/>
                </a:lnTo>
                <a:lnTo>
                  <a:pt x="60" y="13"/>
                </a:lnTo>
                <a:lnTo>
                  <a:pt x="60" y="13"/>
                </a:lnTo>
                <a:lnTo>
                  <a:pt x="58" y="13"/>
                </a:lnTo>
                <a:lnTo>
                  <a:pt x="58" y="13"/>
                </a:lnTo>
                <a:lnTo>
                  <a:pt x="63" y="15"/>
                </a:lnTo>
                <a:lnTo>
                  <a:pt x="63" y="15"/>
                </a:lnTo>
                <a:lnTo>
                  <a:pt x="64" y="13"/>
                </a:lnTo>
                <a:lnTo>
                  <a:pt x="64" y="13"/>
                </a:lnTo>
                <a:close/>
                <a:moveTo>
                  <a:pt x="7" y="107"/>
                </a:moveTo>
                <a:lnTo>
                  <a:pt x="7" y="107"/>
                </a:lnTo>
                <a:lnTo>
                  <a:pt x="6" y="106"/>
                </a:lnTo>
                <a:lnTo>
                  <a:pt x="6" y="106"/>
                </a:lnTo>
                <a:lnTo>
                  <a:pt x="6" y="103"/>
                </a:lnTo>
                <a:lnTo>
                  <a:pt x="6" y="100"/>
                </a:lnTo>
                <a:lnTo>
                  <a:pt x="6" y="100"/>
                </a:lnTo>
                <a:lnTo>
                  <a:pt x="6" y="98"/>
                </a:lnTo>
                <a:lnTo>
                  <a:pt x="4" y="98"/>
                </a:lnTo>
                <a:lnTo>
                  <a:pt x="4" y="98"/>
                </a:lnTo>
                <a:lnTo>
                  <a:pt x="4" y="107"/>
                </a:lnTo>
                <a:lnTo>
                  <a:pt x="4" y="107"/>
                </a:lnTo>
                <a:lnTo>
                  <a:pt x="7" y="107"/>
                </a:lnTo>
                <a:lnTo>
                  <a:pt x="7" y="107"/>
                </a:lnTo>
                <a:close/>
                <a:moveTo>
                  <a:pt x="63" y="46"/>
                </a:moveTo>
                <a:lnTo>
                  <a:pt x="63" y="46"/>
                </a:lnTo>
                <a:lnTo>
                  <a:pt x="63" y="42"/>
                </a:lnTo>
                <a:lnTo>
                  <a:pt x="61" y="40"/>
                </a:lnTo>
                <a:lnTo>
                  <a:pt x="61" y="40"/>
                </a:lnTo>
                <a:lnTo>
                  <a:pt x="60" y="40"/>
                </a:lnTo>
                <a:lnTo>
                  <a:pt x="60" y="40"/>
                </a:lnTo>
                <a:lnTo>
                  <a:pt x="60" y="40"/>
                </a:lnTo>
                <a:lnTo>
                  <a:pt x="63" y="46"/>
                </a:lnTo>
                <a:lnTo>
                  <a:pt x="63" y="46"/>
                </a:lnTo>
                <a:close/>
                <a:moveTo>
                  <a:pt x="20" y="77"/>
                </a:moveTo>
                <a:lnTo>
                  <a:pt x="20" y="77"/>
                </a:lnTo>
                <a:lnTo>
                  <a:pt x="21" y="76"/>
                </a:lnTo>
                <a:lnTo>
                  <a:pt x="21" y="74"/>
                </a:lnTo>
                <a:lnTo>
                  <a:pt x="21" y="74"/>
                </a:lnTo>
                <a:lnTo>
                  <a:pt x="21" y="71"/>
                </a:lnTo>
                <a:lnTo>
                  <a:pt x="21" y="71"/>
                </a:lnTo>
                <a:lnTo>
                  <a:pt x="20" y="71"/>
                </a:lnTo>
                <a:lnTo>
                  <a:pt x="20" y="70"/>
                </a:lnTo>
                <a:lnTo>
                  <a:pt x="20" y="70"/>
                </a:lnTo>
                <a:lnTo>
                  <a:pt x="20" y="77"/>
                </a:lnTo>
                <a:lnTo>
                  <a:pt x="20" y="77"/>
                </a:lnTo>
                <a:close/>
                <a:moveTo>
                  <a:pt x="20" y="33"/>
                </a:moveTo>
                <a:lnTo>
                  <a:pt x="20" y="33"/>
                </a:lnTo>
                <a:lnTo>
                  <a:pt x="20" y="33"/>
                </a:lnTo>
                <a:lnTo>
                  <a:pt x="20" y="33"/>
                </a:lnTo>
                <a:lnTo>
                  <a:pt x="16" y="36"/>
                </a:lnTo>
                <a:lnTo>
                  <a:pt x="16" y="36"/>
                </a:lnTo>
                <a:lnTo>
                  <a:pt x="14" y="37"/>
                </a:lnTo>
                <a:lnTo>
                  <a:pt x="14" y="39"/>
                </a:lnTo>
                <a:lnTo>
                  <a:pt x="14" y="39"/>
                </a:lnTo>
                <a:lnTo>
                  <a:pt x="20" y="33"/>
                </a:lnTo>
                <a:lnTo>
                  <a:pt x="20" y="33"/>
                </a:lnTo>
                <a:close/>
                <a:moveTo>
                  <a:pt x="19" y="6"/>
                </a:moveTo>
                <a:lnTo>
                  <a:pt x="19" y="6"/>
                </a:lnTo>
                <a:lnTo>
                  <a:pt x="17" y="8"/>
                </a:lnTo>
                <a:lnTo>
                  <a:pt x="16" y="10"/>
                </a:lnTo>
                <a:lnTo>
                  <a:pt x="16" y="10"/>
                </a:lnTo>
                <a:lnTo>
                  <a:pt x="19" y="8"/>
                </a:lnTo>
                <a:lnTo>
                  <a:pt x="19" y="8"/>
                </a:lnTo>
                <a:lnTo>
                  <a:pt x="21" y="6"/>
                </a:lnTo>
                <a:lnTo>
                  <a:pt x="21" y="6"/>
                </a:lnTo>
                <a:lnTo>
                  <a:pt x="19" y="6"/>
                </a:lnTo>
                <a:lnTo>
                  <a:pt x="19" y="6"/>
                </a:lnTo>
                <a:close/>
                <a:moveTo>
                  <a:pt x="68" y="8"/>
                </a:moveTo>
                <a:lnTo>
                  <a:pt x="68" y="8"/>
                </a:lnTo>
                <a:lnTo>
                  <a:pt x="68" y="8"/>
                </a:lnTo>
                <a:lnTo>
                  <a:pt x="68" y="8"/>
                </a:lnTo>
                <a:lnTo>
                  <a:pt x="61" y="8"/>
                </a:lnTo>
                <a:lnTo>
                  <a:pt x="58" y="8"/>
                </a:lnTo>
                <a:lnTo>
                  <a:pt x="54" y="9"/>
                </a:lnTo>
                <a:lnTo>
                  <a:pt x="54" y="9"/>
                </a:lnTo>
                <a:lnTo>
                  <a:pt x="61" y="8"/>
                </a:lnTo>
                <a:lnTo>
                  <a:pt x="61" y="8"/>
                </a:lnTo>
                <a:lnTo>
                  <a:pt x="68" y="8"/>
                </a:lnTo>
                <a:lnTo>
                  <a:pt x="68" y="8"/>
                </a:lnTo>
                <a:close/>
                <a:moveTo>
                  <a:pt x="81" y="49"/>
                </a:moveTo>
                <a:lnTo>
                  <a:pt x="81" y="49"/>
                </a:lnTo>
                <a:lnTo>
                  <a:pt x="81" y="49"/>
                </a:lnTo>
                <a:lnTo>
                  <a:pt x="81" y="49"/>
                </a:lnTo>
                <a:lnTo>
                  <a:pt x="80" y="50"/>
                </a:lnTo>
                <a:lnTo>
                  <a:pt x="80" y="50"/>
                </a:lnTo>
                <a:lnTo>
                  <a:pt x="78" y="56"/>
                </a:lnTo>
                <a:lnTo>
                  <a:pt x="78" y="56"/>
                </a:lnTo>
                <a:lnTo>
                  <a:pt x="78" y="56"/>
                </a:lnTo>
                <a:lnTo>
                  <a:pt x="78" y="56"/>
                </a:lnTo>
                <a:lnTo>
                  <a:pt x="81" y="49"/>
                </a:lnTo>
                <a:lnTo>
                  <a:pt x="81" y="49"/>
                </a:lnTo>
                <a:close/>
                <a:moveTo>
                  <a:pt x="20" y="106"/>
                </a:moveTo>
                <a:lnTo>
                  <a:pt x="20" y="106"/>
                </a:lnTo>
                <a:lnTo>
                  <a:pt x="20" y="107"/>
                </a:lnTo>
                <a:lnTo>
                  <a:pt x="20" y="107"/>
                </a:lnTo>
                <a:lnTo>
                  <a:pt x="23" y="106"/>
                </a:lnTo>
                <a:lnTo>
                  <a:pt x="26" y="106"/>
                </a:lnTo>
                <a:lnTo>
                  <a:pt x="26" y="106"/>
                </a:lnTo>
                <a:lnTo>
                  <a:pt x="20" y="106"/>
                </a:lnTo>
                <a:lnTo>
                  <a:pt x="20" y="106"/>
                </a:lnTo>
                <a:lnTo>
                  <a:pt x="20" y="106"/>
                </a:lnTo>
                <a:lnTo>
                  <a:pt x="20" y="106"/>
                </a:lnTo>
                <a:close/>
                <a:moveTo>
                  <a:pt x="111" y="56"/>
                </a:moveTo>
                <a:lnTo>
                  <a:pt x="111" y="56"/>
                </a:lnTo>
                <a:lnTo>
                  <a:pt x="114" y="53"/>
                </a:lnTo>
                <a:lnTo>
                  <a:pt x="114" y="53"/>
                </a:lnTo>
                <a:lnTo>
                  <a:pt x="112" y="52"/>
                </a:lnTo>
                <a:lnTo>
                  <a:pt x="112" y="52"/>
                </a:lnTo>
                <a:lnTo>
                  <a:pt x="111" y="52"/>
                </a:lnTo>
                <a:lnTo>
                  <a:pt x="111" y="53"/>
                </a:lnTo>
                <a:lnTo>
                  <a:pt x="111" y="53"/>
                </a:lnTo>
                <a:lnTo>
                  <a:pt x="111" y="56"/>
                </a:lnTo>
                <a:lnTo>
                  <a:pt x="111" y="56"/>
                </a:lnTo>
                <a:close/>
                <a:moveTo>
                  <a:pt x="64" y="37"/>
                </a:moveTo>
                <a:lnTo>
                  <a:pt x="64" y="37"/>
                </a:lnTo>
                <a:lnTo>
                  <a:pt x="66" y="37"/>
                </a:lnTo>
                <a:lnTo>
                  <a:pt x="66" y="37"/>
                </a:lnTo>
                <a:lnTo>
                  <a:pt x="70" y="33"/>
                </a:lnTo>
                <a:lnTo>
                  <a:pt x="70" y="33"/>
                </a:lnTo>
                <a:lnTo>
                  <a:pt x="64" y="37"/>
                </a:lnTo>
                <a:lnTo>
                  <a:pt x="64" y="37"/>
                </a:lnTo>
                <a:close/>
                <a:moveTo>
                  <a:pt x="74" y="33"/>
                </a:moveTo>
                <a:lnTo>
                  <a:pt x="74" y="33"/>
                </a:lnTo>
                <a:lnTo>
                  <a:pt x="70" y="39"/>
                </a:lnTo>
                <a:lnTo>
                  <a:pt x="70" y="39"/>
                </a:lnTo>
                <a:lnTo>
                  <a:pt x="70" y="39"/>
                </a:lnTo>
                <a:lnTo>
                  <a:pt x="70" y="39"/>
                </a:lnTo>
                <a:lnTo>
                  <a:pt x="73" y="37"/>
                </a:lnTo>
                <a:lnTo>
                  <a:pt x="73" y="37"/>
                </a:lnTo>
                <a:lnTo>
                  <a:pt x="74" y="36"/>
                </a:lnTo>
                <a:lnTo>
                  <a:pt x="74" y="33"/>
                </a:lnTo>
                <a:lnTo>
                  <a:pt x="74" y="33"/>
                </a:lnTo>
                <a:close/>
                <a:moveTo>
                  <a:pt x="36" y="32"/>
                </a:moveTo>
                <a:lnTo>
                  <a:pt x="36" y="32"/>
                </a:lnTo>
                <a:lnTo>
                  <a:pt x="40" y="27"/>
                </a:lnTo>
                <a:lnTo>
                  <a:pt x="40" y="27"/>
                </a:lnTo>
                <a:lnTo>
                  <a:pt x="40" y="26"/>
                </a:lnTo>
                <a:lnTo>
                  <a:pt x="40" y="26"/>
                </a:lnTo>
                <a:lnTo>
                  <a:pt x="39" y="29"/>
                </a:lnTo>
                <a:lnTo>
                  <a:pt x="36" y="32"/>
                </a:lnTo>
                <a:lnTo>
                  <a:pt x="36" y="32"/>
                </a:lnTo>
                <a:close/>
                <a:moveTo>
                  <a:pt x="14" y="50"/>
                </a:moveTo>
                <a:lnTo>
                  <a:pt x="14" y="50"/>
                </a:lnTo>
                <a:lnTo>
                  <a:pt x="19" y="44"/>
                </a:lnTo>
                <a:lnTo>
                  <a:pt x="19" y="44"/>
                </a:lnTo>
                <a:lnTo>
                  <a:pt x="16" y="47"/>
                </a:lnTo>
                <a:lnTo>
                  <a:pt x="16" y="47"/>
                </a:lnTo>
                <a:lnTo>
                  <a:pt x="14" y="49"/>
                </a:lnTo>
                <a:lnTo>
                  <a:pt x="14" y="50"/>
                </a:lnTo>
                <a:lnTo>
                  <a:pt x="14" y="50"/>
                </a:lnTo>
                <a:close/>
                <a:moveTo>
                  <a:pt x="77" y="81"/>
                </a:moveTo>
                <a:lnTo>
                  <a:pt x="77" y="81"/>
                </a:lnTo>
                <a:lnTo>
                  <a:pt x="77" y="73"/>
                </a:lnTo>
                <a:lnTo>
                  <a:pt x="77" y="73"/>
                </a:lnTo>
                <a:lnTo>
                  <a:pt x="75" y="80"/>
                </a:lnTo>
                <a:lnTo>
                  <a:pt x="75" y="80"/>
                </a:lnTo>
                <a:lnTo>
                  <a:pt x="75" y="81"/>
                </a:lnTo>
                <a:lnTo>
                  <a:pt x="77" y="81"/>
                </a:lnTo>
                <a:lnTo>
                  <a:pt x="77" y="81"/>
                </a:lnTo>
                <a:close/>
                <a:moveTo>
                  <a:pt x="102" y="44"/>
                </a:moveTo>
                <a:lnTo>
                  <a:pt x="102" y="44"/>
                </a:lnTo>
                <a:lnTo>
                  <a:pt x="102" y="44"/>
                </a:lnTo>
                <a:lnTo>
                  <a:pt x="102" y="44"/>
                </a:lnTo>
                <a:lnTo>
                  <a:pt x="105" y="49"/>
                </a:lnTo>
                <a:lnTo>
                  <a:pt x="105" y="49"/>
                </a:lnTo>
                <a:lnTo>
                  <a:pt x="105" y="49"/>
                </a:lnTo>
                <a:lnTo>
                  <a:pt x="105" y="47"/>
                </a:lnTo>
                <a:lnTo>
                  <a:pt x="105" y="47"/>
                </a:lnTo>
                <a:lnTo>
                  <a:pt x="104" y="46"/>
                </a:lnTo>
                <a:lnTo>
                  <a:pt x="102" y="44"/>
                </a:lnTo>
                <a:lnTo>
                  <a:pt x="102" y="44"/>
                </a:lnTo>
                <a:close/>
                <a:moveTo>
                  <a:pt x="117" y="54"/>
                </a:moveTo>
                <a:lnTo>
                  <a:pt x="117" y="54"/>
                </a:lnTo>
                <a:lnTo>
                  <a:pt x="120" y="53"/>
                </a:lnTo>
                <a:lnTo>
                  <a:pt x="120" y="53"/>
                </a:lnTo>
                <a:lnTo>
                  <a:pt x="121" y="53"/>
                </a:lnTo>
                <a:lnTo>
                  <a:pt x="121" y="50"/>
                </a:lnTo>
                <a:lnTo>
                  <a:pt x="121" y="50"/>
                </a:lnTo>
                <a:lnTo>
                  <a:pt x="118" y="53"/>
                </a:lnTo>
                <a:lnTo>
                  <a:pt x="117" y="54"/>
                </a:lnTo>
                <a:lnTo>
                  <a:pt x="117" y="54"/>
                </a:lnTo>
                <a:close/>
                <a:moveTo>
                  <a:pt x="66" y="23"/>
                </a:moveTo>
                <a:lnTo>
                  <a:pt x="66" y="23"/>
                </a:lnTo>
                <a:lnTo>
                  <a:pt x="63" y="22"/>
                </a:lnTo>
                <a:lnTo>
                  <a:pt x="63" y="22"/>
                </a:lnTo>
                <a:lnTo>
                  <a:pt x="61" y="25"/>
                </a:lnTo>
                <a:lnTo>
                  <a:pt x="61" y="25"/>
                </a:lnTo>
                <a:lnTo>
                  <a:pt x="63" y="25"/>
                </a:lnTo>
                <a:lnTo>
                  <a:pt x="66" y="23"/>
                </a:lnTo>
                <a:lnTo>
                  <a:pt x="66" y="23"/>
                </a:lnTo>
                <a:close/>
                <a:moveTo>
                  <a:pt x="9" y="67"/>
                </a:moveTo>
                <a:lnTo>
                  <a:pt x="9" y="67"/>
                </a:lnTo>
                <a:lnTo>
                  <a:pt x="10" y="64"/>
                </a:lnTo>
                <a:lnTo>
                  <a:pt x="9" y="62"/>
                </a:lnTo>
                <a:lnTo>
                  <a:pt x="9" y="62"/>
                </a:lnTo>
                <a:lnTo>
                  <a:pt x="9" y="67"/>
                </a:lnTo>
                <a:lnTo>
                  <a:pt x="9" y="67"/>
                </a:lnTo>
                <a:close/>
                <a:moveTo>
                  <a:pt x="9" y="57"/>
                </a:moveTo>
                <a:lnTo>
                  <a:pt x="9" y="57"/>
                </a:lnTo>
                <a:lnTo>
                  <a:pt x="10" y="54"/>
                </a:lnTo>
                <a:lnTo>
                  <a:pt x="9" y="50"/>
                </a:lnTo>
                <a:lnTo>
                  <a:pt x="9" y="50"/>
                </a:lnTo>
                <a:lnTo>
                  <a:pt x="9" y="57"/>
                </a:lnTo>
                <a:lnTo>
                  <a:pt x="9" y="57"/>
                </a:lnTo>
                <a:close/>
                <a:moveTo>
                  <a:pt x="14" y="91"/>
                </a:moveTo>
                <a:lnTo>
                  <a:pt x="14" y="91"/>
                </a:lnTo>
                <a:lnTo>
                  <a:pt x="13" y="96"/>
                </a:lnTo>
                <a:lnTo>
                  <a:pt x="13" y="96"/>
                </a:lnTo>
                <a:lnTo>
                  <a:pt x="16" y="94"/>
                </a:lnTo>
                <a:lnTo>
                  <a:pt x="16" y="94"/>
                </a:lnTo>
                <a:lnTo>
                  <a:pt x="14" y="91"/>
                </a:lnTo>
                <a:lnTo>
                  <a:pt x="14" y="91"/>
                </a:lnTo>
                <a:close/>
                <a:moveTo>
                  <a:pt x="111" y="96"/>
                </a:moveTo>
                <a:lnTo>
                  <a:pt x="111" y="96"/>
                </a:lnTo>
                <a:lnTo>
                  <a:pt x="114" y="96"/>
                </a:lnTo>
                <a:lnTo>
                  <a:pt x="114" y="96"/>
                </a:lnTo>
                <a:lnTo>
                  <a:pt x="114" y="94"/>
                </a:lnTo>
                <a:lnTo>
                  <a:pt x="114" y="94"/>
                </a:lnTo>
                <a:lnTo>
                  <a:pt x="111" y="96"/>
                </a:lnTo>
                <a:lnTo>
                  <a:pt x="111" y="96"/>
                </a:lnTo>
                <a:close/>
                <a:moveTo>
                  <a:pt x="74" y="40"/>
                </a:moveTo>
                <a:lnTo>
                  <a:pt x="74" y="40"/>
                </a:lnTo>
                <a:lnTo>
                  <a:pt x="70" y="43"/>
                </a:lnTo>
                <a:lnTo>
                  <a:pt x="70" y="43"/>
                </a:lnTo>
                <a:lnTo>
                  <a:pt x="71" y="43"/>
                </a:lnTo>
                <a:lnTo>
                  <a:pt x="71" y="43"/>
                </a:lnTo>
                <a:lnTo>
                  <a:pt x="73" y="42"/>
                </a:lnTo>
                <a:lnTo>
                  <a:pt x="74" y="40"/>
                </a:lnTo>
                <a:lnTo>
                  <a:pt x="74" y="40"/>
                </a:lnTo>
                <a:close/>
                <a:moveTo>
                  <a:pt x="127" y="30"/>
                </a:moveTo>
                <a:lnTo>
                  <a:pt x="127" y="30"/>
                </a:lnTo>
                <a:lnTo>
                  <a:pt x="127" y="30"/>
                </a:lnTo>
                <a:lnTo>
                  <a:pt x="127" y="30"/>
                </a:lnTo>
                <a:lnTo>
                  <a:pt x="127" y="36"/>
                </a:lnTo>
                <a:lnTo>
                  <a:pt x="127" y="36"/>
                </a:lnTo>
                <a:lnTo>
                  <a:pt x="128" y="36"/>
                </a:lnTo>
                <a:lnTo>
                  <a:pt x="128" y="36"/>
                </a:lnTo>
                <a:lnTo>
                  <a:pt x="127" y="30"/>
                </a:lnTo>
                <a:lnTo>
                  <a:pt x="127" y="30"/>
                </a:lnTo>
                <a:close/>
                <a:moveTo>
                  <a:pt x="120" y="87"/>
                </a:moveTo>
                <a:lnTo>
                  <a:pt x="120" y="87"/>
                </a:lnTo>
                <a:lnTo>
                  <a:pt x="120" y="86"/>
                </a:lnTo>
                <a:lnTo>
                  <a:pt x="120" y="84"/>
                </a:lnTo>
                <a:lnTo>
                  <a:pt x="120" y="84"/>
                </a:lnTo>
                <a:lnTo>
                  <a:pt x="120" y="86"/>
                </a:lnTo>
                <a:lnTo>
                  <a:pt x="120" y="87"/>
                </a:lnTo>
                <a:lnTo>
                  <a:pt x="120" y="87"/>
                </a:lnTo>
                <a:close/>
                <a:moveTo>
                  <a:pt x="71" y="83"/>
                </a:moveTo>
                <a:lnTo>
                  <a:pt x="71" y="83"/>
                </a:lnTo>
                <a:lnTo>
                  <a:pt x="73" y="80"/>
                </a:lnTo>
                <a:lnTo>
                  <a:pt x="71" y="79"/>
                </a:lnTo>
                <a:lnTo>
                  <a:pt x="71" y="79"/>
                </a:lnTo>
                <a:lnTo>
                  <a:pt x="71" y="83"/>
                </a:lnTo>
                <a:lnTo>
                  <a:pt x="71" y="83"/>
                </a:lnTo>
                <a:close/>
                <a:moveTo>
                  <a:pt x="118" y="47"/>
                </a:moveTo>
                <a:lnTo>
                  <a:pt x="118" y="47"/>
                </a:lnTo>
                <a:lnTo>
                  <a:pt x="118" y="47"/>
                </a:lnTo>
                <a:lnTo>
                  <a:pt x="118" y="47"/>
                </a:lnTo>
                <a:lnTo>
                  <a:pt x="115" y="49"/>
                </a:lnTo>
                <a:lnTo>
                  <a:pt x="115" y="49"/>
                </a:lnTo>
                <a:lnTo>
                  <a:pt x="115" y="50"/>
                </a:lnTo>
                <a:lnTo>
                  <a:pt x="117" y="50"/>
                </a:lnTo>
                <a:lnTo>
                  <a:pt x="117" y="50"/>
                </a:lnTo>
                <a:lnTo>
                  <a:pt x="118" y="47"/>
                </a:lnTo>
                <a:lnTo>
                  <a:pt x="118" y="47"/>
                </a:lnTo>
                <a:close/>
                <a:moveTo>
                  <a:pt x="105" y="35"/>
                </a:moveTo>
                <a:lnTo>
                  <a:pt x="105" y="35"/>
                </a:lnTo>
                <a:lnTo>
                  <a:pt x="104" y="36"/>
                </a:lnTo>
                <a:lnTo>
                  <a:pt x="102" y="37"/>
                </a:lnTo>
                <a:lnTo>
                  <a:pt x="102" y="37"/>
                </a:lnTo>
                <a:lnTo>
                  <a:pt x="104" y="37"/>
                </a:lnTo>
                <a:lnTo>
                  <a:pt x="105" y="35"/>
                </a:lnTo>
                <a:lnTo>
                  <a:pt x="105" y="35"/>
                </a:lnTo>
                <a:close/>
                <a:moveTo>
                  <a:pt x="78" y="40"/>
                </a:moveTo>
                <a:lnTo>
                  <a:pt x="78" y="40"/>
                </a:lnTo>
                <a:lnTo>
                  <a:pt x="77" y="42"/>
                </a:lnTo>
                <a:lnTo>
                  <a:pt x="77" y="43"/>
                </a:lnTo>
                <a:lnTo>
                  <a:pt x="77" y="43"/>
                </a:lnTo>
                <a:lnTo>
                  <a:pt x="78" y="43"/>
                </a:lnTo>
                <a:lnTo>
                  <a:pt x="78" y="40"/>
                </a:lnTo>
                <a:lnTo>
                  <a:pt x="78" y="40"/>
                </a:lnTo>
                <a:close/>
                <a:moveTo>
                  <a:pt x="13" y="79"/>
                </a:moveTo>
                <a:lnTo>
                  <a:pt x="13" y="79"/>
                </a:lnTo>
                <a:lnTo>
                  <a:pt x="13" y="81"/>
                </a:lnTo>
                <a:lnTo>
                  <a:pt x="13" y="83"/>
                </a:lnTo>
                <a:lnTo>
                  <a:pt x="13" y="83"/>
                </a:lnTo>
                <a:lnTo>
                  <a:pt x="14" y="81"/>
                </a:lnTo>
                <a:lnTo>
                  <a:pt x="13" y="79"/>
                </a:lnTo>
                <a:lnTo>
                  <a:pt x="13" y="79"/>
                </a:lnTo>
                <a:close/>
                <a:moveTo>
                  <a:pt x="16" y="59"/>
                </a:moveTo>
                <a:lnTo>
                  <a:pt x="16" y="59"/>
                </a:lnTo>
                <a:lnTo>
                  <a:pt x="17" y="56"/>
                </a:lnTo>
                <a:lnTo>
                  <a:pt x="17" y="56"/>
                </a:lnTo>
                <a:lnTo>
                  <a:pt x="16" y="57"/>
                </a:lnTo>
                <a:lnTo>
                  <a:pt x="16" y="59"/>
                </a:lnTo>
                <a:lnTo>
                  <a:pt x="16" y="59"/>
                </a:lnTo>
                <a:close/>
                <a:moveTo>
                  <a:pt x="66" y="19"/>
                </a:moveTo>
                <a:lnTo>
                  <a:pt x="66" y="19"/>
                </a:lnTo>
                <a:lnTo>
                  <a:pt x="67" y="20"/>
                </a:lnTo>
                <a:lnTo>
                  <a:pt x="68" y="20"/>
                </a:lnTo>
                <a:lnTo>
                  <a:pt x="68" y="20"/>
                </a:lnTo>
                <a:lnTo>
                  <a:pt x="67" y="19"/>
                </a:lnTo>
                <a:lnTo>
                  <a:pt x="66" y="19"/>
                </a:lnTo>
                <a:lnTo>
                  <a:pt x="66" y="19"/>
                </a:lnTo>
                <a:close/>
                <a:moveTo>
                  <a:pt x="33" y="98"/>
                </a:moveTo>
                <a:lnTo>
                  <a:pt x="33" y="98"/>
                </a:lnTo>
                <a:lnTo>
                  <a:pt x="33" y="100"/>
                </a:lnTo>
                <a:lnTo>
                  <a:pt x="33" y="101"/>
                </a:lnTo>
                <a:lnTo>
                  <a:pt x="33" y="101"/>
                </a:lnTo>
                <a:lnTo>
                  <a:pt x="33" y="98"/>
                </a:lnTo>
                <a:lnTo>
                  <a:pt x="33" y="98"/>
                </a:lnTo>
                <a:close/>
                <a:moveTo>
                  <a:pt x="10" y="40"/>
                </a:moveTo>
                <a:lnTo>
                  <a:pt x="10" y="40"/>
                </a:lnTo>
                <a:lnTo>
                  <a:pt x="10" y="44"/>
                </a:lnTo>
                <a:lnTo>
                  <a:pt x="10" y="44"/>
                </a:lnTo>
                <a:lnTo>
                  <a:pt x="10" y="40"/>
                </a:lnTo>
                <a:lnTo>
                  <a:pt x="10" y="40"/>
                </a:lnTo>
                <a:close/>
                <a:moveTo>
                  <a:pt x="75" y="100"/>
                </a:moveTo>
                <a:lnTo>
                  <a:pt x="75" y="100"/>
                </a:lnTo>
                <a:lnTo>
                  <a:pt x="75" y="100"/>
                </a:lnTo>
                <a:lnTo>
                  <a:pt x="75" y="100"/>
                </a:lnTo>
                <a:lnTo>
                  <a:pt x="73" y="100"/>
                </a:lnTo>
                <a:lnTo>
                  <a:pt x="73" y="100"/>
                </a:lnTo>
                <a:lnTo>
                  <a:pt x="73" y="101"/>
                </a:lnTo>
                <a:lnTo>
                  <a:pt x="73" y="101"/>
                </a:lnTo>
                <a:lnTo>
                  <a:pt x="75" y="100"/>
                </a:lnTo>
                <a:lnTo>
                  <a:pt x="75" y="100"/>
                </a:lnTo>
                <a:close/>
                <a:moveTo>
                  <a:pt x="124" y="83"/>
                </a:moveTo>
                <a:lnTo>
                  <a:pt x="124" y="83"/>
                </a:lnTo>
                <a:lnTo>
                  <a:pt x="124" y="81"/>
                </a:lnTo>
                <a:lnTo>
                  <a:pt x="124" y="79"/>
                </a:lnTo>
                <a:lnTo>
                  <a:pt x="124" y="79"/>
                </a:lnTo>
                <a:lnTo>
                  <a:pt x="124" y="81"/>
                </a:lnTo>
                <a:lnTo>
                  <a:pt x="124" y="83"/>
                </a:lnTo>
                <a:lnTo>
                  <a:pt x="124" y="83"/>
                </a:lnTo>
                <a:close/>
                <a:moveTo>
                  <a:pt x="105" y="3"/>
                </a:moveTo>
                <a:lnTo>
                  <a:pt x="105" y="3"/>
                </a:lnTo>
                <a:lnTo>
                  <a:pt x="105" y="5"/>
                </a:lnTo>
                <a:lnTo>
                  <a:pt x="105" y="5"/>
                </a:lnTo>
                <a:lnTo>
                  <a:pt x="108" y="5"/>
                </a:lnTo>
                <a:lnTo>
                  <a:pt x="108" y="5"/>
                </a:lnTo>
                <a:lnTo>
                  <a:pt x="108" y="5"/>
                </a:lnTo>
                <a:lnTo>
                  <a:pt x="108" y="5"/>
                </a:lnTo>
                <a:lnTo>
                  <a:pt x="105" y="3"/>
                </a:lnTo>
                <a:lnTo>
                  <a:pt x="105" y="3"/>
                </a:lnTo>
                <a:close/>
                <a:moveTo>
                  <a:pt x="121" y="94"/>
                </a:moveTo>
                <a:lnTo>
                  <a:pt x="121" y="94"/>
                </a:lnTo>
                <a:lnTo>
                  <a:pt x="120" y="96"/>
                </a:lnTo>
                <a:lnTo>
                  <a:pt x="120" y="96"/>
                </a:lnTo>
                <a:lnTo>
                  <a:pt x="121" y="96"/>
                </a:lnTo>
                <a:lnTo>
                  <a:pt x="121" y="96"/>
                </a:lnTo>
                <a:lnTo>
                  <a:pt x="121" y="94"/>
                </a:lnTo>
                <a:lnTo>
                  <a:pt x="121" y="94"/>
                </a:lnTo>
                <a:close/>
                <a:moveTo>
                  <a:pt x="121" y="57"/>
                </a:moveTo>
                <a:lnTo>
                  <a:pt x="121" y="57"/>
                </a:lnTo>
                <a:lnTo>
                  <a:pt x="118" y="57"/>
                </a:lnTo>
                <a:lnTo>
                  <a:pt x="120" y="59"/>
                </a:lnTo>
                <a:lnTo>
                  <a:pt x="120" y="59"/>
                </a:lnTo>
                <a:lnTo>
                  <a:pt x="121" y="57"/>
                </a:lnTo>
                <a:lnTo>
                  <a:pt x="121" y="57"/>
                </a:lnTo>
                <a:close/>
                <a:moveTo>
                  <a:pt x="14" y="87"/>
                </a:moveTo>
                <a:lnTo>
                  <a:pt x="14" y="87"/>
                </a:lnTo>
                <a:lnTo>
                  <a:pt x="13" y="87"/>
                </a:lnTo>
                <a:lnTo>
                  <a:pt x="13" y="89"/>
                </a:lnTo>
                <a:lnTo>
                  <a:pt x="13" y="89"/>
                </a:lnTo>
                <a:lnTo>
                  <a:pt x="14" y="87"/>
                </a:lnTo>
                <a:lnTo>
                  <a:pt x="14" y="87"/>
                </a:lnTo>
                <a:close/>
                <a:moveTo>
                  <a:pt x="83" y="42"/>
                </a:moveTo>
                <a:lnTo>
                  <a:pt x="83" y="42"/>
                </a:lnTo>
                <a:lnTo>
                  <a:pt x="84" y="40"/>
                </a:lnTo>
                <a:lnTo>
                  <a:pt x="84" y="39"/>
                </a:lnTo>
                <a:lnTo>
                  <a:pt x="84" y="39"/>
                </a:lnTo>
                <a:lnTo>
                  <a:pt x="83" y="42"/>
                </a:lnTo>
                <a:lnTo>
                  <a:pt x="83" y="42"/>
                </a:lnTo>
                <a:close/>
                <a:moveTo>
                  <a:pt x="33" y="44"/>
                </a:moveTo>
                <a:lnTo>
                  <a:pt x="33" y="44"/>
                </a:lnTo>
                <a:lnTo>
                  <a:pt x="31" y="44"/>
                </a:lnTo>
                <a:lnTo>
                  <a:pt x="31" y="46"/>
                </a:lnTo>
                <a:lnTo>
                  <a:pt x="31" y="46"/>
                </a:lnTo>
                <a:lnTo>
                  <a:pt x="33" y="44"/>
                </a:lnTo>
                <a:lnTo>
                  <a:pt x="33" y="44"/>
                </a:lnTo>
                <a:close/>
                <a:moveTo>
                  <a:pt x="23" y="44"/>
                </a:moveTo>
                <a:lnTo>
                  <a:pt x="23" y="44"/>
                </a:lnTo>
                <a:lnTo>
                  <a:pt x="23" y="46"/>
                </a:lnTo>
                <a:lnTo>
                  <a:pt x="23" y="46"/>
                </a:lnTo>
                <a:lnTo>
                  <a:pt x="23" y="46"/>
                </a:lnTo>
                <a:lnTo>
                  <a:pt x="23" y="46"/>
                </a:lnTo>
                <a:lnTo>
                  <a:pt x="23" y="46"/>
                </a:lnTo>
                <a:lnTo>
                  <a:pt x="23" y="44"/>
                </a:lnTo>
                <a:lnTo>
                  <a:pt x="23" y="44"/>
                </a:lnTo>
                <a:close/>
                <a:moveTo>
                  <a:pt x="129" y="100"/>
                </a:moveTo>
                <a:lnTo>
                  <a:pt x="129" y="100"/>
                </a:lnTo>
                <a:lnTo>
                  <a:pt x="129" y="100"/>
                </a:lnTo>
                <a:lnTo>
                  <a:pt x="129" y="100"/>
                </a:lnTo>
                <a:lnTo>
                  <a:pt x="128" y="100"/>
                </a:lnTo>
                <a:lnTo>
                  <a:pt x="128" y="100"/>
                </a:lnTo>
                <a:lnTo>
                  <a:pt x="128" y="100"/>
                </a:lnTo>
                <a:lnTo>
                  <a:pt x="128" y="100"/>
                </a:lnTo>
                <a:lnTo>
                  <a:pt x="129" y="100"/>
                </a:lnTo>
                <a:lnTo>
                  <a:pt x="129" y="100"/>
                </a:lnTo>
                <a:close/>
                <a:moveTo>
                  <a:pt x="121" y="63"/>
                </a:moveTo>
                <a:lnTo>
                  <a:pt x="121" y="63"/>
                </a:lnTo>
                <a:lnTo>
                  <a:pt x="120" y="63"/>
                </a:lnTo>
                <a:lnTo>
                  <a:pt x="120" y="63"/>
                </a:lnTo>
                <a:lnTo>
                  <a:pt x="121" y="63"/>
                </a:lnTo>
                <a:lnTo>
                  <a:pt x="121" y="63"/>
                </a:lnTo>
                <a:lnTo>
                  <a:pt x="121" y="63"/>
                </a:lnTo>
                <a:close/>
                <a:moveTo>
                  <a:pt x="114" y="86"/>
                </a:moveTo>
                <a:lnTo>
                  <a:pt x="114" y="86"/>
                </a:lnTo>
                <a:lnTo>
                  <a:pt x="114" y="86"/>
                </a:lnTo>
                <a:lnTo>
                  <a:pt x="114" y="86"/>
                </a:lnTo>
                <a:lnTo>
                  <a:pt x="114" y="84"/>
                </a:lnTo>
                <a:lnTo>
                  <a:pt x="114" y="84"/>
                </a:lnTo>
                <a:lnTo>
                  <a:pt x="114" y="84"/>
                </a:lnTo>
                <a:lnTo>
                  <a:pt x="114" y="84"/>
                </a:lnTo>
                <a:lnTo>
                  <a:pt x="114" y="86"/>
                </a:lnTo>
                <a:lnTo>
                  <a:pt x="114" y="8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2" name="Freeform 55"/>
          <p:cNvSpPr>
            <a:spLocks noEditPoints="1"/>
          </p:cNvSpPr>
          <p:nvPr/>
        </p:nvSpPr>
        <p:spPr bwMode="auto">
          <a:xfrm>
            <a:off x="2232633" y="2296640"/>
            <a:ext cx="673870" cy="468753"/>
          </a:xfrm>
          <a:custGeom>
            <a:avLst/>
            <a:gdLst>
              <a:gd name="T0" fmla="*/ 54 w 383"/>
              <a:gd name="T1" fmla="*/ 272 h 277"/>
              <a:gd name="T2" fmla="*/ 10 w 383"/>
              <a:gd name="T3" fmla="*/ 105 h 277"/>
              <a:gd name="T4" fmla="*/ 170 w 383"/>
              <a:gd name="T5" fmla="*/ 46 h 277"/>
              <a:gd name="T6" fmla="*/ 311 w 383"/>
              <a:gd name="T7" fmla="*/ 91 h 277"/>
              <a:gd name="T8" fmla="*/ 264 w 383"/>
              <a:gd name="T9" fmla="*/ 253 h 277"/>
              <a:gd name="T10" fmla="*/ 180 w 383"/>
              <a:gd name="T11" fmla="*/ 185 h 277"/>
              <a:gd name="T12" fmla="*/ 179 w 383"/>
              <a:gd name="T13" fmla="*/ 176 h 277"/>
              <a:gd name="T14" fmla="*/ 193 w 383"/>
              <a:gd name="T15" fmla="*/ 115 h 277"/>
              <a:gd name="T16" fmla="*/ 214 w 383"/>
              <a:gd name="T17" fmla="*/ 90 h 277"/>
              <a:gd name="T18" fmla="*/ 181 w 383"/>
              <a:gd name="T19" fmla="*/ 92 h 277"/>
              <a:gd name="T20" fmla="*/ 216 w 383"/>
              <a:gd name="T21" fmla="*/ 161 h 277"/>
              <a:gd name="T22" fmla="*/ 206 w 383"/>
              <a:gd name="T23" fmla="*/ 73 h 277"/>
              <a:gd name="T24" fmla="*/ 78 w 383"/>
              <a:gd name="T25" fmla="*/ 20 h 277"/>
              <a:gd name="T26" fmla="*/ 41 w 383"/>
              <a:gd name="T27" fmla="*/ 71 h 277"/>
              <a:gd name="T28" fmla="*/ 248 w 383"/>
              <a:gd name="T29" fmla="*/ 154 h 277"/>
              <a:gd name="T30" fmla="*/ 240 w 383"/>
              <a:gd name="T31" fmla="*/ 192 h 277"/>
              <a:gd name="T32" fmla="*/ 120 w 383"/>
              <a:gd name="T33" fmla="*/ 162 h 277"/>
              <a:gd name="T34" fmla="*/ 76 w 383"/>
              <a:gd name="T35" fmla="*/ 203 h 277"/>
              <a:gd name="T36" fmla="*/ 315 w 383"/>
              <a:gd name="T37" fmla="*/ 98 h 277"/>
              <a:gd name="T38" fmla="*/ 201 w 383"/>
              <a:gd name="T39" fmla="*/ 216 h 277"/>
              <a:gd name="T40" fmla="*/ 247 w 383"/>
              <a:gd name="T41" fmla="*/ 240 h 277"/>
              <a:gd name="T42" fmla="*/ 311 w 383"/>
              <a:gd name="T43" fmla="*/ 134 h 277"/>
              <a:gd name="T44" fmla="*/ 172 w 383"/>
              <a:gd name="T45" fmla="*/ 85 h 277"/>
              <a:gd name="T46" fmla="*/ 146 w 383"/>
              <a:gd name="T47" fmla="*/ 154 h 277"/>
              <a:gd name="T48" fmla="*/ 139 w 383"/>
              <a:gd name="T49" fmla="*/ 121 h 277"/>
              <a:gd name="T50" fmla="*/ 184 w 383"/>
              <a:gd name="T51" fmla="*/ 206 h 277"/>
              <a:gd name="T52" fmla="*/ 106 w 383"/>
              <a:gd name="T53" fmla="*/ 118 h 277"/>
              <a:gd name="T54" fmla="*/ 79 w 383"/>
              <a:gd name="T55" fmla="*/ 101 h 277"/>
              <a:gd name="T56" fmla="*/ 78 w 383"/>
              <a:gd name="T57" fmla="*/ 165 h 277"/>
              <a:gd name="T58" fmla="*/ 12 w 383"/>
              <a:gd name="T59" fmla="*/ 19 h 277"/>
              <a:gd name="T60" fmla="*/ 24 w 383"/>
              <a:gd name="T61" fmla="*/ 179 h 277"/>
              <a:gd name="T62" fmla="*/ 79 w 383"/>
              <a:gd name="T63" fmla="*/ 37 h 277"/>
              <a:gd name="T64" fmla="*/ 119 w 383"/>
              <a:gd name="T65" fmla="*/ 112 h 277"/>
              <a:gd name="T66" fmla="*/ 56 w 383"/>
              <a:gd name="T67" fmla="*/ 266 h 277"/>
              <a:gd name="T68" fmla="*/ 254 w 383"/>
              <a:gd name="T69" fmla="*/ 98 h 277"/>
              <a:gd name="T70" fmla="*/ 56 w 383"/>
              <a:gd name="T71" fmla="*/ 14 h 277"/>
              <a:gd name="T72" fmla="*/ 248 w 383"/>
              <a:gd name="T73" fmla="*/ 263 h 277"/>
              <a:gd name="T74" fmla="*/ 190 w 383"/>
              <a:gd name="T75" fmla="*/ 179 h 277"/>
              <a:gd name="T76" fmla="*/ 108 w 383"/>
              <a:gd name="T77" fmla="*/ 155 h 277"/>
              <a:gd name="T78" fmla="*/ 191 w 383"/>
              <a:gd name="T79" fmla="*/ 232 h 277"/>
              <a:gd name="T80" fmla="*/ 27 w 383"/>
              <a:gd name="T81" fmla="*/ 20 h 277"/>
              <a:gd name="T82" fmla="*/ 251 w 383"/>
              <a:gd name="T83" fmla="*/ 182 h 277"/>
              <a:gd name="T84" fmla="*/ 343 w 383"/>
              <a:gd name="T85" fmla="*/ 91 h 277"/>
              <a:gd name="T86" fmla="*/ 237 w 383"/>
              <a:gd name="T87" fmla="*/ 223 h 277"/>
              <a:gd name="T88" fmla="*/ 38 w 383"/>
              <a:gd name="T89" fmla="*/ 202 h 277"/>
              <a:gd name="T90" fmla="*/ 183 w 383"/>
              <a:gd name="T91" fmla="*/ 41 h 277"/>
              <a:gd name="T92" fmla="*/ 208 w 383"/>
              <a:gd name="T93" fmla="*/ 13 h 277"/>
              <a:gd name="T94" fmla="*/ 56 w 383"/>
              <a:gd name="T95" fmla="*/ 70 h 277"/>
              <a:gd name="T96" fmla="*/ 82 w 383"/>
              <a:gd name="T97" fmla="*/ 253 h 277"/>
              <a:gd name="T98" fmla="*/ 82 w 383"/>
              <a:gd name="T99" fmla="*/ 78 h 277"/>
              <a:gd name="T100" fmla="*/ 255 w 383"/>
              <a:gd name="T101" fmla="*/ 233 h 277"/>
              <a:gd name="T102" fmla="*/ 132 w 383"/>
              <a:gd name="T103" fmla="*/ 183 h 277"/>
              <a:gd name="T104" fmla="*/ 343 w 383"/>
              <a:gd name="T105" fmla="*/ 179 h 277"/>
              <a:gd name="T106" fmla="*/ 237 w 383"/>
              <a:gd name="T107" fmla="*/ 9 h 277"/>
              <a:gd name="T108" fmla="*/ 66 w 383"/>
              <a:gd name="T109" fmla="*/ 252 h 277"/>
              <a:gd name="T110" fmla="*/ 95 w 383"/>
              <a:gd name="T111" fmla="*/ 156 h 277"/>
              <a:gd name="T112" fmla="*/ 240 w 383"/>
              <a:gd name="T113" fmla="*/ 222 h 277"/>
              <a:gd name="T114" fmla="*/ 237 w 383"/>
              <a:gd name="T115" fmla="*/ 97 h 277"/>
              <a:gd name="T116" fmla="*/ 226 w 383"/>
              <a:gd name="T117" fmla="*/ 105 h 277"/>
              <a:gd name="T118" fmla="*/ 91 w 383"/>
              <a:gd name="T119" fmla="*/ 227 h 277"/>
              <a:gd name="T120" fmla="*/ 213 w 383"/>
              <a:gd name="T121" fmla="*/ 9 h 277"/>
              <a:gd name="T122" fmla="*/ 98 w 383"/>
              <a:gd name="T123" fmla="*/ 215 h 277"/>
              <a:gd name="T124" fmla="*/ 322 w 383"/>
              <a:gd name="T125" fmla="*/ 168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" h="277">
                <a:moveTo>
                  <a:pt x="201" y="273"/>
                </a:moveTo>
                <a:lnTo>
                  <a:pt x="201" y="273"/>
                </a:lnTo>
                <a:lnTo>
                  <a:pt x="200" y="273"/>
                </a:lnTo>
                <a:lnTo>
                  <a:pt x="200" y="273"/>
                </a:lnTo>
                <a:lnTo>
                  <a:pt x="179" y="273"/>
                </a:lnTo>
                <a:lnTo>
                  <a:pt x="179" y="273"/>
                </a:lnTo>
                <a:lnTo>
                  <a:pt x="179" y="273"/>
                </a:lnTo>
                <a:lnTo>
                  <a:pt x="179" y="273"/>
                </a:lnTo>
                <a:lnTo>
                  <a:pt x="176" y="273"/>
                </a:lnTo>
                <a:lnTo>
                  <a:pt x="174" y="270"/>
                </a:lnTo>
                <a:lnTo>
                  <a:pt x="174" y="270"/>
                </a:lnTo>
                <a:lnTo>
                  <a:pt x="174" y="266"/>
                </a:lnTo>
                <a:lnTo>
                  <a:pt x="174" y="266"/>
                </a:lnTo>
                <a:lnTo>
                  <a:pt x="173" y="264"/>
                </a:lnTo>
                <a:lnTo>
                  <a:pt x="173" y="264"/>
                </a:lnTo>
                <a:lnTo>
                  <a:pt x="172" y="263"/>
                </a:lnTo>
                <a:lnTo>
                  <a:pt x="172" y="262"/>
                </a:lnTo>
                <a:lnTo>
                  <a:pt x="172" y="262"/>
                </a:lnTo>
                <a:lnTo>
                  <a:pt x="173" y="260"/>
                </a:lnTo>
                <a:lnTo>
                  <a:pt x="173" y="260"/>
                </a:lnTo>
                <a:lnTo>
                  <a:pt x="173" y="256"/>
                </a:lnTo>
                <a:lnTo>
                  <a:pt x="173" y="252"/>
                </a:lnTo>
                <a:lnTo>
                  <a:pt x="173" y="252"/>
                </a:lnTo>
                <a:lnTo>
                  <a:pt x="173" y="239"/>
                </a:lnTo>
                <a:lnTo>
                  <a:pt x="173" y="239"/>
                </a:lnTo>
                <a:lnTo>
                  <a:pt x="173" y="230"/>
                </a:lnTo>
                <a:lnTo>
                  <a:pt x="170" y="222"/>
                </a:lnTo>
                <a:lnTo>
                  <a:pt x="170" y="222"/>
                </a:lnTo>
                <a:lnTo>
                  <a:pt x="166" y="215"/>
                </a:lnTo>
                <a:lnTo>
                  <a:pt x="160" y="209"/>
                </a:lnTo>
                <a:lnTo>
                  <a:pt x="160" y="209"/>
                </a:lnTo>
                <a:lnTo>
                  <a:pt x="154" y="206"/>
                </a:lnTo>
                <a:lnTo>
                  <a:pt x="149" y="203"/>
                </a:lnTo>
                <a:lnTo>
                  <a:pt x="149" y="203"/>
                </a:lnTo>
                <a:lnTo>
                  <a:pt x="139" y="203"/>
                </a:lnTo>
                <a:lnTo>
                  <a:pt x="139" y="203"/>
                </a:lnTo>
                <a:lnTo>
                  <a:pt x="120" y="205"/>
                </a:lnTo>
                <a:lnTo>
                  <a:pt x="120" y="205"/>
                </a:lnTo>
                <a:lnTo>
                  <a:pt x="113" y="206"/>
                </a:lnTo>
                <a:lnTo>
                  <a:pt x="108" y="209"/>
                </a:lnTo>
                <a:lnTo>
                  <a:pt x="108" y="209"/>
                </a:lnTo>
                <a:lnTo>
                  <a:pt x="106" y="210"/>
                </a:lnTo>
                <a:lnTo>
                  <a:pt x="106" y="210"/>
                </a:lnTo>
                <a:lnTo>
                  <a:pt x="99" y="220"/>
                </a:lnTo>
                <a:lnTo>
                  <a:pt x="96" y="232"/>
                </a:lnTo>
                <a:lnTo>
                  <a:pt x="96" y="232"/>
                </a:lnTo>
                <a:lnTo>
                  <a:pt x="96" y="236"/>
                </a:lnTo>
                <a:lnTo>
                  <a:pt x="96" y="236"/>
                </a:lnTo>
                <a:lnTo>
                  <a:pt x="96" y="247"/>
                </a:lnTo>
                <a:lnTo>
                  <a:pt x="98" y="257"/>
                </a:lnTo>
                <a:lnTo>
                  <a:pt x="98" y="257"/>
                </a:lnTo>
                <a:lnTo>
                  <a:pt x="98" y="257"/>
                </a:lnTo>
                <a:lnTo>
                  <a:pt x="98" y="257"/>
                </a:lnTo>
                <a:lnTo>
                  <a:pt x="99" y="260"/>
                </a:lnTo>
                <a:lnTo>
                  <a:pt x="96" y="262"/>
                </a:lnTo>
                <a:lnTo>
                  <a:pt x="96" y="262"/>
                </a:lnTo>
                <a:lnTo>
                  <a:pt x="96" y="263"/>
                </a:lnTo>
                <a:lnTo>
                  <a:pt x="96" y="263"/>
                </a:lnTo>
                <a:lnTo>
                  <a:pt x="98" y="264"/>
                </a:lnTo>
                <a:lnTo>
                  <a:pt x="98" y="264"/>
                </a:lnTo>
                <a:lnTo>
                  <a:pt x="98" y="267"/>
                </a:lnTo>
                <a:lnTo>
                  <a:pt x="96" y="267"/>
                </a:lnTo>
                <a:lnTo>
                  <a:pt x="96" y="267"/>
                </a:lnTo>
                <a:lnTo>
                  <a:pt x="88" y="269"/>
                </a:lnTo>
                <a:lnTo>
                  <a:pt x="88" y="269"/>
                </a:lnTo>
                <a:lnTo>
                  <a:pt x="62" y="269"/>
                </a:lnTo>
                <a:lnTo>
                  <a:pt x="62" y="269"/>
                </a:lnTo>
                <a:lnTo>
                  <a:pt x="58" y="269"/>
                </a:lnTo>
                <a:lnTo>
                  <a:pt x="58" y="269"/>
                </a:lnTo>
                <a:lnTo>
                  <a:pt x="56" y="270"/>
                </a:lnTo>
                <a:lnTo>
                  <a:pt x="56" y="270"/>
                </a:lnTo>
                <a:lnTo>
                  <a:pt x="55" y="272"/>
                </a:lnTo>
                <a:lnTo>
                  <a:pt x="54" y="272"/>
                </a:lnTo>
                <a:lnTo>
                  <a:pt x="54" y="272"/>
                </a:lnTo>
                <a:lnTo>
                  <a:pt x="42" y="269"/>
                </a:lnTo>
                <a:lnTo>
                  <a:pt x="42" y="269"/>
                </a:lnTo>
                <a:lnTo>
                  <a:pt x="39" y="269"/>
                </a:lnTo>
                <a:lnTo>
                  <a:pt x="39" y="269"/>
                </a:lnTo>
                <a:lnTo>
                  <a:pt x="21" y="269"/>
                </a:lnTo>
                <a:lnTo>
                  <a:pt x="21" y="269"/>
                </a:lnTo>
                <a:lnTo>
                  <a:pt x="18" y="269"/>
                </a:lnTo>
                <a:lnTo>
                  <a:pt x="15" y="267"/>
                </a:lnTo>
                <a:lnTo>
                  <a:pt x="15" y="267"/>
                </a:lnTo>
                <a:lnTo>
                  <a:pt x="15" y="266"/>
                </a:lnTo>
                <a:lnTo>
                  <a:pt x="15" y="266"/>
                </a:lnTo>
                <a:lnTo>
                  <a:pt x="8" y="264"/>
                </a:lnTo>
                <a:lnTo>
                  <a:pt x="8" y="264"/>
                </a:lnTo>
                <a:lnTo>
                  <a:pt x="5" y="263"/>
                </a:lnTo>
                <a:lnTo>
                  <a:pt x="5" y="260"/>
                </a:lnTo>
                <a:lnTo>
                  <a:pt x="5" y="260"/>
                </a:lnTo>
                <a:lnTo>
                  <a:pt x="5" y="236"/>
                </a:lnTo>
                <a:lnTo>
                  <a:pt x="5" y="236"/>
                </a:lnTo>
                <a:lnTo>
                  <a:pt x="5" y="232"/>
                </a:lnTo>
                <a:lnTo>
                  <a:pt x="4" y="227"/>
                </a:lnTo>
                <a:lnTo>
                  <a:pt x="4" y="227"/>
                </a:lnTo>
                <a:lnTo>
                  <a:pt x="4" y="226"/>
                </a:lnTo>
                <a:lnTo>
                  <a:pt x="5" y="225"/>
                </a:lnTo>
                <a:lnTo>
                  <a:pt x="5" y="225"/>
                </a:lnTo>
                <a:lnTo>
                  <a:pt x="5" y="225"/>
                </a:lnTo>
                <a:lnTo>
                  <a:pt x="5" y="225"/>
                </a:lnTo>
                <a:lnTo>
                  <a:pt x="5" y="222"/>
                </a:lnTo>
                <a:lnTo>
                  <a:pt x="5" y="222"/>
                </a:lnTo>
                <a:lnTo>
                  <a:pt x="5" y="172"/>
                </a:lnTo>
                <a:lnTo>
                  <a:pt x="5" y="172"/>
                </a:lnTo>
                <a:lnTo>
                  <a:pt x="7" y="168"/>
                </a:lnTo>
                <a:lnTo>
                  <a:pt x="11" y="166"/>
                </a:lnTo>
                <a:lnTo>
                  <a:pt x="11" y="166"/>
                </a:lnTo>
                <a:lnTo>
                  <a:pt x="18" y="166"/>
                </a:lnTo>
                <a:lnTo>
                  <a:pt x="18" y="166"/>
                </a:lnTo>
                <a:lnTo>
                  <a:pt x="19" y="166"/>
                </a:lnTo>
                <a:lnTo>
                  <a:pt x="19" y="166"/>
                </a:lnTo>
                <a:lnTo>
                  <a:pt x="21" y="166"/>
                </a:lnTo>
                <a:lnTo>
                  <a:pt x="21" y="166"/>
                </a:lnTo>
                <a:lnTo>
                  <a:pt x="32" y="168"/>
                </a:lnTo>
                <a:lnTo>
                  <a:pt x="32" y="168"/>
                </a:lnTo>
                <a:lnTo>
                  <a:pt x="48" y="171"/>
                </a:lnTo>
                <a:lnTo>
                  <a:pt x="48" y="171"/>
                </a:lnTo>
                <a:lnTo>
                  <a:pt x="58" y="169"/>
                </a:lnTo>
                <a:lnTo>
                  <a:pt x="68" y="165"/>
                </a:lnTo>
                <a:lnTo>
                  <a:pt x="68" y="165"/>
                </a:lnTo>
                <a:lnTo>
                  <a:pt x="76" y="159"/>
                </a:lnTo>
                <a:lnTo>
                  <a:pt x="76" y="159"/>
                </a:lnTo>
                <a:lnTo>
                  <a:pt x="79" y="156"/>
                </a:lnTo>
                <a:lnTo>
                  <a:pt x="79" y="156"/>
                </a:lnTo>
                <a:lnTo>
                  <a:pt x="83" y="146"/>
                </a:lnTo>
                <a:lnTo>
                  <a:pt x="85" y="137"/>
                </a:lnTo>
                <a:lnTo>
                  <a:pt x="85" y="137"/>
                </a:lnTo>
                <a:lnTo>
                  <a:pt x="85" y="128"/>
                </a:lnTo>
                <a:lnTo>
                  <a:pt x="83" y="121"/>
                </a:lnTo>
                <a:lnTo>
                  <a:pt x="83" y="121"/>
                </a:lnTo>
                <a:lnTo>
                  <a:pt x="82" y="115"/>
                </a:lnTo>
                <a:lnTo>
                  <a:pt x="79" y="110"/>
                </a:lnTo>
                <a:lnTo>
                  <a:pt x="73" y="100"/>
                </a:lnTo>
                <a:lnTo>
                  <a:pt x="73" y="100"/>
                </a:lnTo>
                <a:lnTo>
                  <a:pt x="71" y="98"/>
                </a:lnTo>
                <a:lnTo>
                  <a:pt x="71" y="98"/>
                </a:lnTo>
                <a:lnTo>
                  <a:pt x="58" y="97"/>
                </a:lnTo>
                <a:lnTo>
                  <a:pt x="58" y="97"/>
                </a:lnTo>
                <a:lnTo>
                  <a:pt x="45" y="95"/>
                </a:lnTo>
                <a:lnTo>
                  <a:pt x="45" y="95"/>
                </a:lnTo>
                <a:lnTo>
                  <a:pt x="34" y="97"/>
                </a:lnTo>
                <a:lnTo>
                  <a:pt x="24" y="100"/>
                </a:lnTo>
                <a:lnTo>
                  <a:pt x="24" y="100"/>
                </a:lnTo>
                <a:lnTo>
                  <a:pt x="11" y="104"/>
                </a:lnTo>
                <a:lnTo>
                  <a:pt x="11" y="104"/>
                </a:lnTo>
                <a:lnTo>
                  <a:pt x="10" y="105"/>
                </a:lnTo>
                <a:lnTo>
                  <a:pt x="10" y="105"/>
                </a:lnTo>
                <a:lnTo>
                  <a:pt x="7" y="105"/>
                </a:lnTo>
                <a:lnTo>
                  <a:pt x="5" y="104"/>
                </a:lnTo>
                <a:lnTo>
                  <a:pt x="5" y="104"/>
                </a:lnTo>
                <a:lnTo>
                  <a:pt x="5" y="101"/>
                </a:lnTo>
                <a:lnTo>
                  <a:pt x="4" y="97"/>
                </a:lnTo>
                <a:lnTo>
                  <a:pt x="4" y="97"/>
                </a:lnTo>
                <a:lnTo>
                  <a:pt x="2" y="88"/>
                </a:lnTo>
                <a:lnTo>
                  <a:pt x="2" y="88"/>
                </a:lnTo>
                <a:lnTo>
                  <a:pt x="2" y="78"/>
                </a:lnTo>
                <a:lnTo>
                  <a:pt x="2" y="78"/>
                </a:lnTo>
                <a:lnTo>
                  <a:pt x="0" y="75"/>
                </a:lnTo>
                <a:lnTo>
                  <a:pt x="0" y="73"/>
                </a:lnTo>
                <a:lnTo>
                  <a:pt x="0" y="73"/>
                </a:lnTo>
                <a:lnTo>
                  <a:pt x="1" y="60"/>
                </a:lnTo>
                <a:lnTo>
                  <a:pt x="1" y="60"/>
                </a:lnTo>
                <a:lnTo>
                  <a:pt x="1" y="36"/>
                </a:lnTo>
                <a:lnTo>
                  <a:pt x="1" y="36"/>
                </a:lnTo>
                <a:lnTo>
                  <a:pt x="1" y="21"/>
                </a:lnTo>
                <a:lnTo>
                  <a:pt x="1" y="21"/>
                </a:lnTo>
                <a:lnTo>
                  <a:pt x="2" y="16"/>
                </a:lnTo>
                <a:lnTo>
                  <a:pt x="4" y="11"/>
                </a:lnTo>
                <a:lnTo>
                  <a:pt x="4" y="11"/>
                </a:lnTo>
                <a:lnTo>
                  <a:pt x="5" y="9"/>
                </a:lnTo>
                <a:lnTo>
                  <a:pt x="5" y="9"/>
                </a:lnTo>
                <a:lnTo>
                  <a:pt x="7" y="7"/>
                </a:lnTo>
                <a:lnTo>
                  <a:pt x="8" y="7"/>
                </a:lnTo>
                <a:lnTo>
                  <a:pt x="8" y="7"/>
                </a:lnTo>
                <a:lnTo>
                  <a:pt x="11" y="7"/>
                </a:lnTo>
                <a:lnTo>
                  <a:pt x="11" y="7"/>
                </a:lnTo>
                <a:lnTo>
                  <a:pt x="18" y="9"/>
                </a:lnTo>
                <a:lnTo>
                  <a:pt x="18" y="9"/>
                </a:lnTo>
                <a:lnTo>
                  <a:pt x="45" y="9"/>
                </a:lnTo>
                <a:lnTo>
                  <a:pt x="45" y="9"/>
                </a:lnTo>
                <a:lnTo>
                  <a:pt x="59" y="7"/>
                </a:lnTo>
                <a:lnTo>
                  <a:pt x="59" y="7"/>
                </a:lnTo>
                <a:lnTo>
                  <a:pt x="78" y="4"/>
                </a:lnTo>
                <a:lnTo>
                  <a:pt x="78" y="4"/>
                </a:lnTo>
                <a:lnTo>
                  <a:pt x="86" y="2"/>
                </a:lnTo>
                <a:lnTo>
                  <a:pt x="86" y="2"/>
                </a:lnTo>
                <a:lnTo>
                  <a:pt x="88" y="0"/>
                </a:lnTo>
                <a:lnTo>
                  <a:pt x="89" y="0"/>
                </a:lnTo>
                <a:lnTo>
                  <a:pt x="89" y="0"/>
                </a:lnTo>
                <a:lnTo>
                  <a:pt x="91" y="2"/>
                </a:lnTo>
                <a:lnTo>
                  <a:pt x="91" y="4"/>
                </a:lnTo>
                <a:lnTo>
                  <a:pt x="91" y="4"/>
                </a:lnTo>
                <a:lnTo>
                  <a:pt x="89" y="14"/>
                </a:lnTo>
                <a:lnTo>
                  <a:pt x="89" y="14"/>
                </a:lnTo>
                <a:lnTo>
                  <a:pt x="89" y="29"/>
                </a:lnTo>
                <a:lnTo>
                  <a:pt x="89" y="29"/>
                </a:lnTo>
                <a:lnTo>
                  <a:pt x="89" y="38"/>
                </a:lnTo>
                <a:lnTo>
                  <a:pt x="89" y="38"/>
                </a:lnTo>
                <a:lnTo>
                  <a:pt x="91" y="48"/>
                </a:lnTo>
                <a:lnTo>
                  <a:pt x="95" y="57"/>
                </a:lnTo>
                <a:lnTo>
                  <a:pt x="100" y="64"/>
                </a:lnTo>
                <a:lnTo>
                  <a:pt x="109" y="70"/>
                </a:lnTo>
                <a:lnTo>
                  <a:pt x="109" y="70"/>
                </a:lnTo>
                <a:lnTo>
                  <a:pt x="112" y="71"/>
                </a:lnTo>
                <a:lnTo>
                  <a:pt x="115" y="73"/>
                </a:lnTo>
                <a:lnTo>
                  <a:pt x="115" y="73"/>
                </a:lnTo>
                <a:lnTo>
                  <a:pt x="123" y="74"/>
                </a:lnTo>
                <a:lnTo>
                  <a:pt x="130" y="74"/>
                </a:lnTo>
                <a:lnTo>
                  <a:pt x="130" y="74"/>
                </a:lnTo>
                <a:lnTo>
                  <a:pt x="140" y="74"/>
                </a:lnTo>
                <a:lnTo>
                  <a:pt x="150" y="70"/>
                </a:lnTo>
                <a:lnTo>
                  <a:pt x="150" y="70"/>
                </a:lnTo>
                <a:lnTo>
                  <a:pt x="160" y="65"/>
                </a:lnTo>
                <a:lnTo>
                  <a:pt x="160" y="65"/>
                </a:lnTo>
                <a:lnTo>
                  <a:pt x="163" y="63"/>
                </a:lnTo>
                <a:lnTo>
                  <a:pt x="163" y="63"/>
                </a:lnTo>
                <a:lnTo>
                  <a:pt x="167" y="54"/>
                </a:lnTo>
                <a:lnTo>
                  <a:pt x="170" y="46"/>
                </a:lnTo>
                <a:lnTo>
                  <a:pt x="170" y="46"/>
                </a:lnTo>
                <a:lnTo>
                  <a:pt x="172" y="36"/>
                </a:lnTo>
                <a:lnTo>
                  <a:pt x="172" y="36"/>
                </a:lnTo>
                <a:lnTo>
                  <a:pt x="172" y="30"/>
                </a:lnTo>
                <a:lnTo>
                  <a:pt x="170" y="23"/>
                </a:lnTo>
                <a:lnTo>
                  <a:pt x="170" y="23"/>
                </a:lnTo>
                <a:lnTo>
                  <a:pt x="164" y="13"/>
                </a:lnTo>
                <a:lnTo>
                  <a:pt x="164" y="13"/>
                </a:lnTo>
                <a:lnTo>
                  <a:pt x="163" y="9"/>
                </a:lnTo>
                <a:lnTo>
                  <a:pt x="163" y="9"/>
                </a:lnTo>
                <a:lnTo>
                  <a:pt x="163" y="6"/>
                </a:lnTo>
                <a:lnTo>
                  <a:pt x="164" y="4"/>
                </a:lnTo>
                <a:lnTo>
                  <a:pt x="164" y="4"/>
                </a:lnTo>
                <a:lnTo>
                  <a:pt x="166" y="4"/>
                </a:lnTo>
                <a:lnTo>
                  <a:pt x="166" y="4"/>
                </a:lnTo>
                <a:lnTo>
                  <a:pt x="167" y="3"/>
                </a:lnTo>
                <a:lnTo>
                  <a:pt x="169" y="2"/>
                </a:lnTo>
                <a:lnTo>
                  <a:pt x="169" y="2"/>
                </a:lnTo>
                <a:lnTo>
                  <a:pt x="174" y="2"/>
                </a:lnTo>
                <a:lnTo>
                  <a:pt x="174" y="2"/>
                </a:lnTo>
                <a:lnTo>
                  <a:pt x="189" y="2"/>
                </a:lnTo>
                <a:lnTo>
                  <a:pt x="204" y="3"/>
                </a:lnTo>
                <a:lnTo>
                  <a:pt x="204" y="3"/>
                </a:lnTo>
                <a:lnTo>
                  <a:pt x="218" y="4"/>
                </a:lnTo>
                <a:lnTo>
                  <a:pt x="218" y="4"/>
                </a:lnTo>
                <a:lnTo>
                  <a:pt x="245" y="4"/>
                </a:lnTo>
                <a:lnTo>
                  <a:pt x="245" y="4"/>
                </a:lnTo>
                <a:lnTo>
                  <a:pt x="251" y="4"/>
                </a:lnTo>
                <a:lnTo>
                  <a:pt x="251" y="4"/>
                </a:lnTo>
                <a:lnTo>
                  <a:pt x="257" y="4"/>
                </a:lnTo>
                <a:lnTo>
                  <a:pt x="257" y="4"/>
                </a:lnTo>
                <a:lnTo>
                  <a:pt x="258" y="6"/>
                </a:lnTo>
                <a:lnTo>
                  <a:pt x="260" y="9"/>
                </a:lnTo>
                <a:lnTo>
                  <a:pt x="260" y="9"/>
                </a:lnTo>
                <a:lnTo>
                  <a:pt x="258" y="14"/>
                </a:lnTo>
                <a:lnTo>
                  <a:pt x="258" y="14"/>
                </a:lnTo>
                <a:lnTo>
                  <a:pt x="254" y="29"/>
                </a:lnTo>
                <a:lnTo>
                  <a:pt x="254" y="29"/>
                </a:lnTo>
                <a:lnTo>
                  <a:pt x="253" y="37"/>
                </a:lnTo>
                <a:lnTo>
                  <a:pt x="251" y="47"/>
                </a:lnTo>
                <a:lnTo>
                  <a:pt x="251" y="47"/>
                </a:lnTo>
                <a:lnTo>
                  <a:pt x="251" y="64"/>
                </a:lnTo>
                <a:lnTo>
                  <a:pt x="251" y="64"/>
                </a:lnTo>
                <a:lnTo>
                  <a:pt x="253" y="68"/>
                </a:lnTo>
                <a:lnTo>
                  <a:pt x="253" y="68"/>
                </a:lnTo>
                <a:lnTo>
                  <a:pt x="253" y="70"/>
                </a:lnTo>
                <a:lnTo>
                  <a:pt x="251" y="71"/>
                </a:lnTo>
                <a:lnTo>
                  <a:pt x="251" y="71"/>
                </a:lnTo>
                <a:lnTo>
                  <a:pt x="251" y="74"/>
                </a:lnTo>
                <a:lnTo>
                  <a:pt x="251" y="74"/>
                </a:lnTo>
                <a:lnTo>
                  <a:pt x="253" y="83"/>
                </a:lnTo>
                <a:lnTo>
                  <a:pt x="255" y="92"/>
                </a:lnTo>
                <a:lnTo>
                  <a:pt x="255" y="92"/>
                </a:lnTo>
                <a:lnTo>
                  <a:pt x="257" y="94"/>
                </a:lnTo>
                <a:lnTo>
                  <a:pt x="257" y="94"/>
                </a:lnTo>
                <a:lnTo>
                  <a:pt x="260" y="94"/>
                </a:lnTo>
                <a:lnTo>
                  <a:pt x="260" y="95"/>
                </a:lnTo>
                <a:lnTo>
                  <a:pt x="260" y="95"/>
                </a:lnTo>
                <a:lnTo>
                  <a:pt x="261" y="98"/>
                </a:lnTo>
                <a:lnTo>
                  <a:pt x="261" y="98"/>
                </a:lnTo>
                <a:lnTo>
                  <a:pt x="272" y="104"/>
                </a:lnTo>
                <a:lnTo>
                  <a:pt x="278" y="107"/>
                </a:lnTo>
                <a:lnTo>
                  <a:pt x="285" y="108"/>
                </a:lnTo>
                <a:lnTo>
                  <a:pt x="285" y="108"/>
                </a:lnTo>
                <a:lnTo>
                  <a:pt x="289" y="108"/>
                </a:lnTo>
                <a:lnTo>
                  <a:pt x="289" y="108"/>
                </a:lnTo>
                <a:lnTo>
                  <a:pt x="292" y="108"/>
                </a:lnTo>
                <a:lnTo>
                  <a:pt x="294" y="107"/>
                </a:lnTo>
                <a:lnTo>
                  <a:pt x="294" y="107"/>
                </a:lnTo>
                <a:lnTo>
                  <a:pt x="302" y="100"/>
                </a:lnTo>
                <a:lnTo>
                  <a:pt x="302" y="100"/>
                </a:lnTo>
                <a:lnTo>
                  <a:pt x="307" y="95"/>
                </a:lnTo>
                <a:lnTo>
                  <a:pt x="307" y="95"/>
                </a:lnTo>
                <a:lnTo>
                  <a:pt x="311" y="91"/>
                </a:lnTo>
                <a:lnTo>
                  <a:pt x="316" y="85"/>
                </a:lnTo>
                <a:lnTo>
                  <a:pt x="316" y="85"/>
                </a:lnTo>
                <a:lnTo>
                  <a:pt x="316" y="85"/>
                </a:lnTo>
                <a:lnTo>
                  <a:pt x="316" y="85"/>
                </a:lnTo>
                <a:lnTo>
                  <a:pt x="325" y="80"/>
                </a:lnTo>
                <a:lnTo>
                  <a:pt x="335" y="77"/>
                </a:lnTo>
                <a:lnTo>
                  <a:pt x="335" y="77"/>
                </a:lnTo>
                <a:lnTo>
                  <a:pt x="342" y="75"/>
                </a:lnTo>
                <a:lnTo>
                  <a:pt x="351" y="77"/>
                </a:lnTo>
                <a:lnTo>
                  <a:pt x="351" y="77"/>
                </a:lnTo>
                <a:lnTo>
                  <a:pt x="358" y="80"/>
                </a:lnTo>
                <a:lnTo>
                  <a:pt x="358" y="80"/>
                </a:lnTo>
                <a:lnTo>
                  <a:pt x="363" y="83"/>
                </a:lnTo>
                <a:lnTo>
                  <a:pt x="363" y="83"/>
                </a:lnTo>
                <a:lnTo>
                  <a:pt x="370" y="90"/>
                </a:lnTo>
                <a:lnTo>
                  <a:pt x="376" y="97"/>
                </a:lnTo>
                <a:lnTo>
                  <a:pt x="379" y="104"/>
                </a:lnTo>
                <a:lnTo>
                  <a:pt x="382" y="114"/>
                </a:lnTo>
                <a:lnTo>
                  <a:pt x="382" y="114"/>
                </a:lnTo>
                <a:lnTo>
                  <a:pt x="383" y="125"/>
                </a:lnTo>
                <a:lnTo>
                  <a:pt x="383" y="125"/>
                </a:lnTo>
                <a:lnTo>
                  <a:pt x="383" y="146"/>
                </a:lnTo>
                <a:lnTo>
                  <a:pt x="383" y="146"/>
                </a:lnTo>
                <a:lnTo>
                  <a:pt x="382" y="155"/>
                </a:lnTo>
                <a:lnTo>
                  <a:pt x="379" y="164"/>
                </a:lnTo>
                <a:lnTo>
                  <a:pt x="379" y="164"/>
                </a:lnTo>
                <a:lnTo>
                  <a:pt x="378" y="166"/>
                </a:lnTo>
                <a:lnTo>
                  <a:pt x="378" y="166"/>
                </a:lnTo>
                <a:lnTo>
                  <a:pt x="375" y="175"/>
                </a:lnTo>
                <a:lnTo>
                  <a:pt x="370" y="182"/>
                </a:lnTo>
                <a:lnTo>
                  <a:pt x="370" y="182"/>
                </a:lnTo>
                <a:lnTo>
                  <a:pt x="368" y="186"/>
                </a:lnTo>
                <a:lnTo>
                  <a:pt x="363" y="191"/>
                </a:lnTo>
                <a:lnTo>
                  <a:pt x="359" y="192"/>
                </a:lnTo>
                <a:lnTo>
                  <a:pt x="353" y="195"/>
                </a:lnTo>
                <a:lnTo>
                  <a:pt x="353" y="195"/>
                </a:lnTo>
                <a:lnTo>
                  <a:pt x="341" y="196"/>
                </a:lnTo>
                <a:lnTo>
                  <a:pt x="341" y="196"/>
                </a:lnTo>
                <a:lnTo>
                  <a:pt x="335" y="196"/>
                </a:lnTo>
                <a:lnTo>
                  <a:pt x="331" y="196"/>
                </a:lnTo>
                <a:lnTo>
                  <a:pt x="331" y="196"/>
                </a:lnTo>
                <a:lnTo>
                  <a:pt x="329" y="196"/>
                </a:lnTo>
                <a:lnTo>
                  <a:pt x="329" y="196"/>
                </a:lnTo>
                <a:lnTo>
                  <a:pt x="318" y="192"/>
                </a:lnTo>
                <a:lnTo>
                  <a:pt x="318" y="192"/>
                </a:lnTo>
                <a:lnTo>
                  <a:pt x="314" y="191"/>
                </a:lnTo>
                <a:lnTo>
                  <a:pt x="309" y="189"/>
                </a:lnTo>
                <a:lnTo>
                  <a:pt x="309" y="189"/>
                </a:lnTo>
                <a:lnTo>
                  <a:pt x="299" y="181"/>
                </a:lnTo>
                <a:lnTo>
                  <a:pt x="299" y="181"/>
                </a:lnTo>
                <a:lnTo>
                  <a:pt x="291" y="175"/>
                </a:lnTo>
                <a:lnTo>
                  <a:pt x="282" y="172"/>
                </a:lnTo>
                <a:lnTo>
                  <a:pt x="282" y="172"/>
                </a:lnTo>
                <a:lnTo>
                  <a:pt x="274" y="171"/>
                </a:lnTo>
                <a:lnTo>
                  <a:pt x="274" y="171"/>
                </a:lnTo>
                <a:lnTo>
                  <a:pt x="272" y="172"/>
                </a:lnTo>
                <a:lnTo>
                  <a:pt x="272" y="172"/>
                </a:lnTo>
                <a:lnTo>
                  <a:pt x="270" y="176"/>
                </a:lnTo>
                <a:lnTo>
                  <a:pt x="267" y="181"/>
                </a:lnTo>
                <a:lnTo>
                  <a:pt x="267" y="181"/>
                </a:lnTo>
                <a:lnTo>
                  <a:pt x="264" y="189"/>
                </a:lnTo>
                <a:lnTo>
                  <a:pt x="262" y="198"/>
                </a:lnTo>
                <a:lnTo>
                  <a:pt x="262" y="198"/>
                </a:lnTo>
                <a:lnTo>
                  <a:pt x="261" y="219"/>
                </a:lnTo>
                <a:lnTo>
                  <a:pt x="261" y="219"/>
                </a:lnTo>
                <a:lnTo>
                  <a:pt x="262" y="225"/>
                </a:lnTo>
                <a:lnTo>
                  <a:pt x="262" y="225"/>
                </a:lnTo>
                <a:lnTo>
                  <a:pt x="262" y="236"/>
                </a:lnTo>
                <a:lnTo>
                  <a:pt x="262" y="246"/>
                </a:lnTo>
                <a:lnTo>
                  <a:pt x="262" y="246"/>
                </a:lnTo>
                <a:lnTo>
                  <a:pt x="264" y="249"/>
                </a:lnTo>
                <a:lnTo>
                  <a:pt x="264" y="249"/>
                </a:lnTo>
                <a:lnTo>
                  <a:pt x="264" y="253"/>
                </a:lnTo>
                <a:lnTo>
                  <a:pt x="264" y="257"/>
                </a:lnTo>
                <a:lnTo>
                  <a:pt x="264" y="257"/>
                </a:lnTo>
                <a:lnTo>
                  <a:pt x="260" y="264"/>
                </a:lnTo>
                <a:lnTo>
                  <a:pt x="257" y="267"/>
                </a:lnTo>
                <a:lnTo>
                  <a:pt x="254" y="269"/>
                </a:lnTo>
                <a:lnTo>
                  <a:pt x="254" y="269"/>
                </a:lnTo>
                <a:lnTo>
                  <a:pt x="241" y="272"/>
                </a:lnTo>
                <a:lnTo>
                  <a:pt x="241" y="272"/>
                </a:lnTo>
                <a:lnTo>
                  <a:pt x="227" y="273"/>
                </a:lnTo>
                <a:lnTo>
                  <a:pt x="227" y="273"/>
                </a:lnTo>
                <a:lnTo>
                  <a:pt x="214" y="274"/>
                </a:lnTo>
                <a:lnTo>
                  <a:pt x="214" y="274"/>
                </a:lnTo>
                <a:lnTo>
                  <a:pt x="210" y="274"/>
                </a:lnTo>
                <a:lnTo>
                  <a:pt x="206" y="277"/>
                </a:lnTo>
                <a:lnTo>
                  <a:pt x="206" y="277"/>
                </a:lnTo>
                <a:lnTo>
                  <a:pt x="204" y="277"/>
                </a:lnTo>
                <a:lnTo>
                  <a:pt x="203" y="276"/>
                </a:lnTo>
                <a:lnTo>
                  <a:pt x="203" y="276"/>
                </a:lnTo>
                <a:lnTo>
                  <a:pt x="201" y="273"/>
                </a:lnTo>
                <a:lnTo>
                  <a:pt x="201" y="273"/>
                </a:lnTo>
                <a:close/>
                <a:moveTo>
                  <a:pt x="137" y="193"/>
                </a:moveTo>
                <a:lnTo>
                  <a:pt x="137" y="193"/>
                </a:lnTo>
                <a:lnTo>
                  <a:pt x="140" y="193"/>
                </a:lnTo>
                <a:lnTo>
                  <a:pt x="140" y="193"/>
                </a:lnTo>
                <a:lnTo>
                  <a:pt x="140" y="192"/>
                </a:lnTo>
                <a:lnTo>
                  <a:pt x="140" y="192"/>
                </a:lnTo>
                <a:lnTo>
                  <a:pt x="137" y="193"/>
                </a:lnTo>
                <a:lnTo>
                  <a:pt x="137" y="193"/>
                </a:lnTo>
                <a:lnTo>
                  <a:pt x="137" y="192"/>
                </a:lnTo>
                <a:lnTo>
                  <a:pt x="137" y="192"/>
                </a:lnTo>
                <a:lnTo>
                  <a:pt x="129" y="192"/>
                </a:lnTo>
                <a:lnTo>
                  <a:pt x="129" y="192"/>
                </a:lnTo>
                <a:lnTo>
                  <a:pt x="126" y="193"/>
                </a:lnTo>
                <a:lnTo>
                  <a:pt x="126" y="193"/>
                </a:lnTo>
                <a:lnTo>
                  <a:pt x="125" y="193"/>
                </a:lnTo>
                <a:lnTo>
                  <a:pt x="125" y="193"/>
                </a:lnTo>
                <a:lnTo>
                  <a:pt x="125" y="195"/>
                </a:lnTo>
                <a:lnTo>
                  <a:pt x="125" y="195"/>
                </a:lnTo>
                <a:lnTo>
                  <a:pt x="127" y="193"/>
                </a:lnTo>
                <a:lnTo>
                  <a:pt x="127" y="193"/>
                </a:lnTo>
                <a:lnTo>
                  <a:pt x="132" y="193"/>
                </a:lnTo>
                <a:lnTo>
                  <a:pt x="137" y="193"/>
                </a:lnTo>
                <a:lnTo>
                  <a:pt x="137" y="193"/>
                </a:lnTo>
                <a:close/>
                <a:moveTo>
                  <a:pt x="142" y="186"/>
                </a:moveTo>
                <a:lnTo>
                  <a:pt x="142" y="186"/>
                </a:lnTo>
                <a:lnTo>
                  <a:pt x="142" y="186"/>
                </a:lnTo>
                <a:lnTo>
                  <a:pt x="142" y="186"/>
                </a:lnTo>
                <a:lnTo>
                  <a:pt x="152" y="186"/>
                </a:lnTo>
                <a:lnTo>
                  <a:pt x="152" y="186"/>
                </a:lnTo>
                <a:lnTo>
                  <a:pt x="162" y="189"/>
                </a:lnTo>
                <a:lnTo>
                  <a:pt x="170" y="193"/>
                </a:lnTo>
                <a:lnTo>
                  <a:pt x="170" y="193"/>
                </a:lnTo>
                <a:lnTo>
                  <a:pt x="172" y="193"/>
                </a:lnTo>
                <a:lnTo>
                  <a:pt x="172" y="193"/>
                </a:lnTo>
                <a:lnTo>
                  <a:pt x="174" y="186"/>
                </a:lnTo>
                <a:lnTo>
                  <a:pt x="174" y="186"/>
                </a:lnTo>
                <a:lnTo>
                  <a:pt x="176" y="182"/>
                </a:lnTo>
                <a:lnTo>
                  <a:pt x="176" y="182"/>
                </a:lnTo>
                <a:lnTo>
                  <a:pt x="176" y="181"/>
                </a:lnTo>
                <a:lnTo>
                  <a:pt x="176" y="181"/>
                </a:lnTo>
                <a:lnTo>
                  <a:pt x="177" y="179"/>
                </a:lnTo>
                <a:lnTo>
                  <a:pt x="179" y="179"/>
                </a:lnTo>
                <a:lnTo>
                  <a:pt x="179" y="179"/>
                </a:lnTo>
                <a:lnTo>
                  <a:pt x="180" y="179"/>
                </a:lnTo>
                <a:lnTo>
                  <a:pt x="181" y="181"/>
                </a:lnTo>
                <a:lnTo>
                  <a:pt x="181" y="181"/>
                </a:lnTo>
                <a:lnTo>
                  <a:pt x="181" y="182"/>
                </a:lnTo>
                <a:lnTo>
                  <a:pt x="181" y="182"/>
                </a:lnTo>
                <a:lnTo>
                  <a:pt x="181" y="183"/>
                </a:lnTo>
                <a:lnTo>
                  <a:pt x="181" y="185"/>
                </a:lnTo>
                <a:lnTo>
                  <a:pt x="181" y="185"/>
                </a:lnTo>
                <a:lnTo>
                  <a:pt x="180" y="185"/>
                </a:lnTo>
                <a:lnTo>
                  <a:pt x="180" y="185"/>
                </a:lnTo>
                <a:lnTo>
                  <a:pt x="179" y="186"/>
                </a:lnTo>
                <a:lnTo>
                  <a:pt x="179" y="186"/>
                </a:lnTo>
                <a:lnTo>
                  <a:pt x="176" y="191"/>
                </a:lnTo>
                <a:lnTo>
                  <a:pt x="176" y="191"/>
                </a:lnTo>
                <a:lnTo>
                  <a:pt x="177" y="192"/>
                </a:lnTo>
                <a:lnTo>
                  <a:pt x="177" y="192"/>
                </a:lnTo>
                <a:lnTo>
                  <a:pt x="177" y="191"/>
                </a:lnTo>
                <a:lnTo>
                  <a:pt x="177" y="191"/>
                </a:lnTo>
                <a:lnTo>
                  <a:pt x="181" y="185"/>
                </a:lnTo>
                <a:lnTo>
                  <a:pt x="181" y="185"/>
                </a:lnTo>
                <a:lnTo>
                  <a:pt x="191" y="173"/>
                </a:lnTo>
                <a:lnTo>
                  <a:pt x="191" y="173"/>
                </a:lnTo>
                <a:lnTo>
                  <a:pt x="193" y="171"/>
                </a:lnTo>
                <a:lnTo>
                  <a:pt x="193" y="171"/>
                </a:lnTo>
                <a:lnTo>
                  <a:pt x="194" y="171"/>
                </a:lnTo>
                <a:lnTo>
                  <a:pt x="194" y="171"/>
                </a:lnTo>
                <a:lnTo>
                  <a:pt x="196" y="172"/>
                </a:lnTo>
                <a:lnTo>
                  <a:pt x="196" y="172"/>
                </a:lnTo>
                <a:lnTo>
                  <a:pt x="196" y="173"/>
                </a:lnTo>
                <a:lnTo>
                  <a:pt x="196" y="173"/>
                </a:lnTo>
                <a:lnTo>
                  <a:pt x="194" y="178"/>
                </a:lnTo>
                <a:lnTo>
                  <a:pt x="194" y="178"/>
                </a:lnTo>
                <a:lnTo>
                  <a:pt x="190" y="192"/>
                </a:lnTo>
                <a:lnTo>
                  <a:pt x="190" y="192"/>
                </a:lnTo>
                <a:lnTo>
                  <a:pt x="189" y="195"/>
                </a:lnTo>
                <a:lnTo>
                  <a:pt x="189" y="195"/>
                </a:lnTo>
                <a:lnTo>
                  <a:pt x="189" y="195"/>
                </a:lnTo>
                <a:lnTo>
                  <a:pt x="189" y="195"/>
                </a:lnTo>
                <a:lnTo>
                  <a:pt x="204" y="171"/>
                </a:lnTo>
                <a:lnTo>
                  <a:pt x="204" y="171"/>
                </a:lnTo>
                <a:lnTo>
                  <a:pt x="204" y="172"/>
                </a:lnTo>
                <a:lnTo>
                  <a:pt x="204" y="172"/>
                </a:lnTo>
                <a:lnTo>
                  <a:pt x="201" y="171"/>
                </a:lnTo>
                <a:lnTo>
                  <a:pt x="200" y="171"/>
                </a:lnTo>
                <a:lnTo>
                  <a:pt x="200" y="169"/>
                </a:lnTo>
                <a:lnTo>
                  <a:pt x="200" y="166"/>
                </a:lnTo>
                <a:lnTo>
                  <a:pt x="200" y="166"/>
                </a:lnTo>
                <a:lnTo>
                  <a:pt x="200" y="166"/>
                </a:lnTo>
                <a:lnTo>
                  <a:pt x="200" y="166"/>
                </a:lnTo>
                <a:lnTo>
                  <a:pt x="207" y="145"/>
                </a:lnTo>
                <a:lnTo>
                  <a:pt x="207" y="145"/>
                </a:lnTo>
                <a:lnTo>
                  <a:pt x="211" y="134"/>
                </a:lnTo>
                <a:lnTo>
                  <a:pt x="211" y="134"/>
                </a:lnTo>
                <a:lnTo>
                  <a:pt x="208" y="132"/>
                </a:lnTo>
                <a:lnTo>
                  <a:pt x="208" y="132"/>
                </a:lnTo>
                <a:lnTo>
                  <a:pt x="208" y="134"/>
                </a:lnTo>
                <a:lnTo>
                  <a:pt x="208" y="134"/>
                </a:lnTo>
                <a:lnTo>
                  <a:pt x="201" y="151"/>
                </a:lnTo>
                <a:lnTo>
                  <a:pt x="194" y="168"/>
                </a:lnTo>
                <a:lnTo>
                  <a:pt x="194" y="168"/>
                </a:lnTo>
                <a:lnTo>
                  <a:pt x="194" y="169"/>
                </a:lnTo>
                <a:lnTo>
                  <a:pt x="194" y="169"/>
                </a:lnTo>
                <a:lnTo>
                  <a:pt x="191" y="169"/>
                </a:lnTo>
                <a:lnTo>
                  <a:pt x="191" y="169"/>
                </a:lnTo>
                <a:lnTo>
                  <a:pt x="191" y="168"/>
                </a:lnTo>
                <a:lnTo>
                  <a:pt x="191" y="168"/>
                </a:lnTo>
                <a:lnTo>
                  <a:pt x="191" y="166"/>
                </a:lnTo>
                <a:lnTo>
                  <a:pt x="191" y="166"/>
                </a:lnTo>
                <a:lnTo>
                  <a:pt x="194" y="158"/>
                </a:lnTo>
                <a:lnTo>
                  <a:pt x="194" y="158"/>
                </a:lnTo>
                <a:lnTo>
                  <a:pt x="199" y="142"/>
                </a:lnTo>
                <a:lnTo>
                  <a:pt x="201" y="127"/>
                </a:lnTo>
                <a:lnTo>
                  <a:pt x="201" y="127"/>
                </a:lnTo>
                <a:lnTo>
                  <a:pt x="201" y="124"/>
                </a:lnTo>
                <a:lnTo>
                  <a:pt x="201" y="124"/>
                </a:lnTo>
                <a:lnTo>
                  <a:pt x="201" y="124"/>
                </a:lnTo>
                <a:lnTo>
                  <a:pt x="201" y="124"/>
                </a:lnTo>
                <a:lnTo>
                  <a:pt x="193" y="141"/>
                </a:lnTo>
                <a:lnTo>
                  <a:pt x="186" y="158"/>
                </a:lnTo>
                <a:lnTo>
                  <a:pt x="186" y="158"/>
                </a:lnTo>
                <a:lnTo>
                  <a:pt x="180" y="175"/>
                </a:lnTo>
                <a:lnTo>
                  <a:pt x="180" y="175"/>
                </a:lnTo>
                <a:lnTo>
                  <a:pt x="179" y="176"/>
                </a:lnTo>
                <a:lnTo>
                  <a:pt x="177" y="176"/>
                </a:lnTo>
                <a:lnTo>
                  <a:pt x="177" y="176"/>
                </a:lnTo>
                <a:lnTo>
                  <a:pt x="176" y="175"/>
                </a:lnTo>
                <a:lnTo>
                  <a:pt x="177" y="173"/>
                </a:lnTo>
                <a:lnTo>
                  <a:pt x="177" y="173"/>
                </a:lnTo>
                <a:lnTo>
                  <a:pt x="179" y="168"/>
                </a:lnTo>
                <a:lnTo>
                  <a:pt x="179" y="168"/>
                </a:lnTo>
                <a:lnTo>
                  <a:pt x="189" y="128"/>
                </a:lnTo>
                <a:lnTo>
                  <a:pt x="189" y="128"/>
                </a:lnTo>
                <a:lnTo>
                  <a:pt x="190" y="122"/>
                </a:lnTo>
                <a:lnTo>
                  <a:pt x="190" y="122"/>
                </a:lnTo>
                <a:lnTo>
                  <a:pt x="189" y="122"/>
                </a:lnTo>
                <a:lnTo>
                  <a:pt x="189" y="122"/>
                </a:lnTo>
                <a:lnTo>
                  <a:pt x="187" y="128"/>
                </a:lnTo>
                <a:lnTo>
                  <a:pt x="187" y="128"/>
                </a:lnTo>
                <a:lnTo>
                  <a:pt x="177" y="149"/>
                </a:lnTo>
                <a:lnTo>
                  <a:pt x="170" y="171"/>
                </a:lnTo>
                <a:lnTo>
                  <a:pt x="170" y="171"/>
                </a:lnTo>
                <a:lnTo>
                  <a:pt x="166" y="183"/>
                </a:lnTo>
                <a:lnTo>
                  <a:pt x="166" y="183"/>
                </a:lnTo>
                <a:lnTo>
                  <a:pt x="166" y="185"/>
                </a:lnTo>
                <a:lnTo>
                  <a:pt x="166" y="185"/>
                </a:lnTo>
                <a:lnTo>
                  <a:pt x="163" y="186"/>
                </a:lnTo>
                <a:lnTo>
                  <a:pt x="163" y="186"/>
                </a:lnTo>
                <a:lnTo>
                  <a:pt x="162" y="185"/>
                </a:lnTo>
                <a:lnTo>
                  <a:pt x="162" y="185"/>
                </a:lnTo>
                <a:lnTo>
                  <a:pt x="163" y="183"/>
                </a:lnTo>
                <a:lnTo>
                  <a:pt x="163" y="183"/>
                </a:lnTo>
                <a:lnTo>
                  <a:pt x="164" y="173"/>
                </a:lnTo>
                <a:lnTo>
                  <a:pt x="164" y="173"/>
                </a:lnTo>
                <a:lnTo>
                  <a:pt x="170" y="142"/>
                </a:lnTo>
                <a:lnTo>
                  <a:pt x="170" y="142"/>
                </a:lnTo>
                <a:lnTo>
                  <a:pt x="170" y="138"/>
                </a:lnTo>
                <a:lnTo>
                  <a:pt x="170" y="138"/>
                </a:lnTo>
                <a:lnTo>
                  <a:pt x="169" y="139"/>
                </a:lnTo>
                <a:lnTo>
                  <a:pt x="169" y="139"/>
                </a:lnTo>
                <a:lnTo>
                  <a:pt x="163" y="155"/>
                </a:lnTo>
                <a:lnTo>
                  <a:pt x="163" y="155"/>
                </a:lnTo>
                <a:lnTo>
                  <a:pt x="154" y="183"/>
                </a:lnTo>
                <a:lnTo>
                  <a:pt x="154" y="183"/>
                </a:lnTo>
                <a:lnTo>
                  <a:pt x="154" y="185"/>
                </a:lnTo>
                <a:lnTo>
                  <a:pt x="154" y="185"/>
                </a:lnTo>
                <a:lnTo>
                  <a:pt x="153" y="186"/>
                </a:lnTo>
                <a:lnTo>
                  <a:pt x="153" y="186"/>
                </a:lnTo>
                <a:lnTo>
                  <a:pt x="152" y="185"/>
                </a:lnTo>
                <a:lnTo>
                  <a:pt x="152" y="185"/>
                </a:lnTo>
                <a:lnTo>
                  <a:pt x="152" y="182"/>
                </a:lnTo>
                <a:lnTo>
                  <a:pt x="152" y="182"/>
                </a:lnTo>
                <a:lnTo>
                  <a:pt x="153" y="155"/>
                </a:lnTo>
                <a:lnTo>
                  <a:pt x="153" y="155"/>
                </a:lnTo>
                <a:lnTo>
                  <a:pt x="153" y="152"/>
                </a:lnTo>
                <a:lnTo>
                  <a:pt x="153" y="152"/>
                </a:lnTo>
                <a:lnTo>
                  <a:pt x="150" y="154"/>
                </a:lnTo>
                <a:lnTo>
                  <a:pt x="150" y="155"/>
                </a:lnTo>
                <a:lnTo>
                  <a:pt x="150" y="155"/>
                </a:lnTo>
                <a:lnTo>
                  <a:pt x="142" y="183"/>
                </a:lnTo>
                <a:lnTo>
                  <a:pt x="142" y="183"/>
                </a:lnTo>
                <a:lnTo>
                  <a:pt x="142" y="186"/>
                </a:lnTo>
                <a:lnTo>
                  <a:pt x="142" y="186"/>
                </a:lnTo>
                <a:close/>
                <a:moveTo>
                  <a:pt x="183" y="128"/>
                </a:moveTo>
                <a:lnTo>
                  <a:pt x="183" y="128"/>
                </a:lnTo>
                <a:lnTo>
                  <a:pt x="184" y="127"/>
                </a:lnTo>
                <a:lnTo>
                  <a:pt x="184" y="127"/>
                </a:lnTo>
                <a:lnTo>
                  <a:pt x="189" y="117"/>
                </a:lnTo>
                <a:lnTo>
                  <a:pt x="189" y="117"/>
                </a:lnTo>
                <a:lnTo>
                  <a:pt x="190" y="115"/>
                </a:lnTo>
                <a:lnTo>
                  <a:pt x="190" y="115"/>
                </a:lnTo>
                <a:lnTo>
                  <a:pt x="190" y="114"/>
                </a:lnTo>
                <a:lnTo>
                  <a:pt x="191" y="114"/>
                </a:lnTo>
                <a:lnTo>
                  <a:pt x="191" y="114"/>
                </a:lnTo>
                <a:lnTo>
                  <a:pt x="193" y="114"/>
                </a:lnTo>
                <a:lnTo>
                  <a:pt x="193" y="115"/>
                </a:lnTo>
                <a:lnTo>
                  <a:pt x="193" y="115"/>
                </a:lnTo>
                <a:lnTo>
                  <a:pt x="193" y="119"/>
                </a:lnTo>
                <a:lnTo>
                  <a:pt x="193" y="119"/>
                </a:lnTo>
                <a:lnTo>
                  <a:pt x="190" y="138"/>
                </a:lnTo>
                <a:lnTo>
                  <a:pt x="190" y="138"/>
                </a:lnTo>
                <a:lnTo>
                  <a:pt x="189" y="142"/>
                </a:lnTo>
                <a:lnTo>
                  <a:pt x="189" y="142"/>
                </a:lnTo>
                <a:lnTo>
                  <a:pt x="190" y="139"/>
                </a:lnTo>
                <a:lnTo>
                  <a:pt x="190" y="139"/>
                </a:lnTo>
                <a:lnTo>
                  <a:pt x="193" y="135"/>
                </a:lnTo>
                <a:lnTo>
                  <a:pt x="193" y="135"/>
                </a:lnTo>
                <a:lnTo>
                  <a:pt x="199" y="122"/>
                </a:lnTo>
                <a:lnTo>
                  <a:pt x="199" y="122"/>
                </a:lnTo>
                <a:lnTo>
                  <a:pt x="201" y="118"/>
                </a:lnTo>
                <a:lnTo>
                  <a:pt x="201" y="118"/>
                </a:lnTo>
                <a:lnTo>
                  <a:pt x="203" y="118"/>
                </a:lnTo>
                <a:lnTo>
                  <a:pt x="204" y="118"/>
                </a:lnTo>
                <a:lnTo>
                  <a:pt x="204" y="118"/>
                </a:lnTo>
                <a:lnTo>
                  <a:pt x="204" y="119"/>
                </a:lnTo>
                <a:lnTo>
                  <a:pt x="206" y="121"/>
                </a:lnTo>
                <a:lnTo>
                  <a:pt x="206" y="121"/>
                </a:lnTo>
                <a:lnTo>
                  <a:pt x="206" y="122"/>
                </a:lnTo>
                <a:lnTo>
                  <a:pt x="206" y="122"/>
                </a:lnTo>
                <a:lnTo>
                  <a:pt x="204" y="131"/>
                </a:lnTo>
                <a:lnTo>
                  <a:pt x="204" y="131"/>
                </a:lnTo>
                <a:lnTo>
                  <a:pt x="203" y="137"/>
                </a:lnTo>
                <a:lnTo>
                  <a:pt x="203" y="137"/>
                </a:lnTo>
                <a:lnTo>
                  <a:pt x="204" y="135"/>
                </a:lnTo>
                <a:lnTo>
                  <a:pt x="204" y="135"/>
                </a:lnTo>
                <a:lnTo>
                  <a:pt x="207" y="128"/>
                </a:lnTo>
                <a:lnTo>
                  <a:pt x="207" y="128"/>
                </a:lnTo>
                <a:lnTo>
                  <a:pt x="211" y="118"/>
                </a:lnTo>
                <a:lnTo>
                  <a:pt x="211" y="118"/>
                </a:lnTo>
                <a:lnTo>
                  <a:pt x="214" y="115"/>
                </a:lnTo>
                <a:lnTo>
                  <a:pt x="214" y="115"/>
                </a:lnTo>
                <a:lnTo>
                  <a:pt x="216" y="115"/>
                </a:lnTo>
                <a:lnTo>
                  <a:pt x="217" y="115"/>
                </a:lnTo>
                <a:lnTo>
                  <a:pt x="217" y="115"/>
                </a:lnTo>
                <a:lnTo>
                  <a:pt x="218" y="117"/>
                </a:lnTo>
                <a:lnTo>
                  <a:pt x="218" y="117"/>
                </a:lnTo>
                <a:lnTo>
                  <a:pt x="223" y="110"/>
                </a:lnTo>
                <a:lnTo>
                  <a:pt x="223" y="110"/>
                </a:lnTo>
                <a:lnTo>
                  <a:pt x="221" y="110"/>
                </a:lnTo>
                <a:lnTo>
                  <a:pt x="221" y="110"/>
                </a:lnTo>
                <a:lnTo>
                  <a:pt x="218" y="110"/>
                </a:lnTo>
                <a:lnTo>
                  <a:pt x="217" y="110"/>
                </a:lnTo>
                <a:lnTo>
                  <a:pt x="217" y="110"/>
                </a:lnTo>
                <a:lnTo>
                  <a:pt x="217" y="107"/>
                </a:lnTo>
                <a:lnTo>
                  <a:pt x="217" y="105"/>
                </a:lnTo>
                <a:lnTo>
                  <a:pt x="217" y="105"/>
                </a:lnTo>
                <a:lnTo>
                  <a:pt x="218" y="104"/>
                </a:lnTo>
                <a:lnTo>
                  <a:pt x="218" y="104"/>
                </a:lnTo>
                <a:lnTo>
                  <a:pt x="227" y="92"/>
                </a:lnTo>
                <a:lnTo>
                  <a:pt x="227" y="92"/>
                </a:lnTo>
                <a:lnTo>
                  <a:pt x="227" y="90"/>
                </a:lnTo>
                <a:lnTo>
                  <a:pt x="227" y="87"/>
                </a:lnTo>
                <a:lnTo>
                  <a:pt x="227" y="87"/>
                </a:lnTo>
                <a:lnTo>
                  <a:pt x="224" y="90"/>
                </a:lnTo>
                <a:lnTo>
                  <a:pt x="224" y="90"/>
                </a:lnTo>
                <a:lnTo>
                  <a:pt x="221" y="91"/>
                </a:lnTo>
                <a:lnTo>
                  <a:pt x="220" y="91"/>
                </a:lnTo>
                <a:lnTo>
                  <a:pt x="220" y="91"/>
                </a:lnTo>
                <a:lnTo>
                  <a:pt x="218" y="94"/>
                </a:lnTo>
                <a:lnTo>
                  <a:pt x="218" y="94"/>
                </a:lnTo>
                <a:lnTo>
                  <a:pt x="217" y="97"/>
                </a:lnTo>
                <a:lnTo>
                  <a:pt x="217" y="97"/>
                </a:lnTo>
                <a:lnTo>
                  <a:pt x="214" y="100"/>
                </a:lnTo>
                <a:lnTo>
                  <a:pt x="211" y="98"/>
                </a:lnTo>
                <a:lnTo>
                  <a:pt x="211" y="98"/>
                </a:lnTo>
                <a:lnTo>
                  <a:pt x="210" y="97"/>
                </a:lnTo>
                <a:lnTo>
                  <a:pt x="211" y="94"/>
                </a:lnTo>
                <a:lnTo>
                  <a:pt x="211" y="94"/>
                </a:lnTo>
                <a:lnTo>
                  <a:pt x="214" y="90"/>
                </a:lnTo>
                <a:lnTo>
                  <a:pt x="214" y="90"/>
                </a:lnTo>
                <a:lnTo>
                  <a:pt x="214" y="88"/>
                </a:lnTo>
                <a:lnTo>
                  <a:pt x="214" y="88"/>
                </a:lnTo>
                <a:lnTo>
                  <a:pt x="213" y="88"/>
                </a:lnTo>
                <a:lnTo>
                  <a:pt x="213" y="88"/>
                </a:lnTo>
                <a:lnTo>
                  <a:pt x="207" y="94"/>
                </a:lnTo>
                <a:lnTo>
                  <a:pt x="200" y="100"/>
                </a:lnTo>
                <a:lnTo>
                  <a:pt x="200" y="100"/>
                </a:lnTo>
                <a:lnTo>
                  <a:pt x="196" y="105"/>
                </a:lnTo>
                <a:lnTo>
                  <a:pt x="196" y="105"/>
                </a:lnTo>
                <a:lnTo>
                  <a:pt x="190" y="110"/>
                </a:lnTo>
                <a:lnTo>
                  <a:pt x="190" y="110"/>
                </a:lnTo>
                <a:lnTo>
                  <a:pt x="172" y="125"/>
                </a:lnTo>
                <a:lnTo>
                  <a:pt x="172" y="125"/>
                </a:lnTo>
                <a:lnTo>
                  <a:pt x="156" y="138"/>
                </a:lnTo>
                <a:lnTo>
                  <a:pt x="156" y="138"/>
                </a:lnTo>
                <a:lnTo>
                  <a:pt x="154" y="141"/>
                </a:lnTo>
                <a:lnTo>
                  <a:pt x="154" y="141"/>
                </a:lnTo>
                <a:lnTo>
                  <a:pt x="156" y="139"/>
                </a:lnTo>
                <a:lnTo>
                  <a:pt x="156" y="139"/>
                </a:lnTo>
                <a:lnTo>
                  <a:pt x="172" y="129"/>
                </a:lnTo>
                <a:lnTo>
                  <a:pt x="172" y="129"/>
                </a:lnTo>
                <a:lnTo>
                  <a:pt x="177" y="128"/>
                </a:lnTo>
                <a:lnTo>
                  <a:pt x="177" y="128"/>
                </a:lnTo>
                <a:lnTo>
                  <a:pt x="180" y="127"/>
                </a:lnTo>
                <a:lnTo>
                  <a:pt x="183" y="128"/>
                </a:lnTo>
                <a:lnTo>
                  <a:pt x="183" y="128"/>
                </a:lnTo>
                <a:close/>
                <a:moveTo>
                  <a:pt x="216" y="68"/>
                </a:moveTo>
                <a:lnTo>
                  <a:pt x="216" y="68"/>
                </a:lnTo>
                <a:lnTo>
                  <a:pt x="216" y="68"/>
                </a:lnTo>
                <a:lnTo>
                  <a:pt x="216" y="68"/>
                </a:lnTo>
                <a:lnTo>
                  <a:pt x="216" y="70"/>
                </a:lnTo>
                <a:lnTo>
                  <a:pt x="216" y="70"/>
                </a:lnTo>
                <a:lnTo>
                  <a:pt x="207" y="75"/>
                </a:lnTo>
                <a:lnTo>
                  <a:pt x="199" y="83"/>
                </a:lnTo>
                <a:lnTo>
                  <a:pt x="199" y="83"/>
                </a:lnTo>
                <a:lnTo>
                  <a:pt x="190" y="91"/>
                </a:lnTo>
                <a:lnTo>
                  <a:pt x="190" y="91"/>
                </a:lnTo>
                <a:lnTo>
                  <a:pt x="187" y="92"/>
                </a:lnTo>
                <a:lnTo>
                  <a:pt x="187" y="92"/>
                </a:lnTo>
                <a:lnTo>
                  <a:pt x="186" y="92"/>
                </a:lnTo>
                <a:lnTo>
                  <a:pt x="186" y="92"/>
                </a:lnTo>
                <a:lnTo>
                  <a:pt x="184" y="91"/>
                </a:lnTo>
                <a:lnTo>
                  <a:pt x="184" y="91"/>
                </a:lnTo>
                <a:lnTo>
                  <a:pt x="186" y="88"/>
                </a:lnTo>
                <a:lnTo>
                  <a:pt x="186" y="88"/>
                </a:lnTo>
                <a:lnTo>
                  <a:pt x="193" y="75"/>
                </a:lnTo>
                <a:lnTo>
                  <a:pt x="193" y="75"/>
                </a:lnTo>
                <a:lnTo>
                  <a:pt x="197" y="67"/>
                </a:lnTo>
                <a:lnTo>
                  <a:pt x="197" y="67"/>
                </a:lnTo>
                <a:lnTo>
                  <a:pt x="199" y="65"/>
                </a:lnTo>
                <a:lnTo>
                  <a:pt x="199" y="65"/>
                </a:lnTo>
                <a:lnTo>
                  <a:pt x="196" y="67"/>
                </a:lnTo>
                <a:lnTo>
                  <a:pt x="196" y="67"/>
                </a:lnTo>
                <a:lnTo>
                  <a:pt x="177" y="85"/>
                </a:lnTo>
                <a:lnTo>
                  <a:pt x="177" y="85"/>
                </a:lnTo>
                <a:lnTo>
                  <a:pt x="179" y="87"/>
                </a:lnTo>
                <a:lnTo>
                  <a:pt x="177" y="90"/>
                </a:lnTo>
                <a:lnTo>
                  <a:pt x="177" y="90"/>
                </a:lnTo>
                <a:lnTo>
                  <a:pt x="176" y="90"/>
                </a:lnTo>
                <a:lnTo>
                  <a:pt x="176" y="90"/>
                </a:lnTo>
                <a:lnTo>
                  <a:pt x="172" y="92"/>
                </a:lnTo>
                <a:lnTo>
                  <a:pt x="172" y="92"/>
                </a:lnTo>
                <a:lnTo>
                  <a:pt x="160" y="101"/>
                </a:lnTo>
                <a:lnTo>
                  <a:pt x="147" y="110"/>
                </a:lnTo>
                <a:lnTo>
                  <a:pt x="147" y="110"/>
                </a:lnTo>
                <a:lnTo>
                  <a:pt x="146" y="111"/>
                </a:lnTo>
                <a:lnTo>
                  <a:pt x="146" y="111"/>
                </a:lnTo>
                <a:lnTo>
                  <a:pt x="147" y="111"/>
                </a:lnTo>
                <a:lnTo>
                  <a:pt x="147" y="111"/>
                </a:lnTo>
                <a:lnTo>
                  <a:pt x="154" y="108"/>
                </a:lnTo>
                <a:lnTo>
                  <a:pt x="154" y="108"/>
                </a:lnTo>
                <a:lnTo>
                  <a:pt x="181" y="92"/>
                </a:lnTo>
                <a:lnTo>
                  <a:pt x="181" y="92"/>
                </a:lnTo>
                <a:lnTo>
                  <a:pt x="181" y="92"/>
                </a:lnTo>
                <a:lnTo>
                  <a:pt x="181" y="92"/>
                </a:lnTo>
                <a:lnTo>
                  <a:pt x="184" y="92"/>
                </a:lnTo>
                <a:lnTo>
                  <a:pt x="184" y="92"/>
                </a:lnTo>
                <a:lnTo>
                  <a:pt x="184" y="94"/>
                </a:lnTo>
                <a:lnTo>
                  <a:pt x="184" y="94"/>
                </a:lnTo>
                <a:lnTo>
                  <a:pt x="183" y="95"/>
                </a:lnTo>
                <a:lnTo>
                  <a:pt x="183" y="95"/>
                </a:lnTo>
                <a:lnTo>
                  <a:pt x="173" y="102"/>
                </a:lnTo>
                <a:lnTo>
                  <a:pt x="173" y="102"/>
                </a:lnTo>
                <a:lnTo>
                  <a:pt x="160" y="111"/>
                </a:lnTo>
                <a:lnTo>
                  <a:pt x="149" y="121"/>
                </a:lnTo>
                <a:lnTo>
                  <a:pt x="149" y="121"/>
                </a:lnTo>
                <a:lnTo>
                  <a:pt x="147" y="122"/>
                </a:lnTo>
                <a:lnTo>
                  <a:pt x="147" y="122"/>
                </a:lnTo>
                <a:lnTo>
                  <a:pt x="147" y="124"/>
                </a:lnTo>
                <a:lnTo>
                  <a:pt x="147" y="124"/>
                </a:lnTo>
                <a:lnTo>
                  <a:pt x="150" y="124"/>
                </a:lnTo>
                <a:lnTo>
                  <a:pt x="150" y="124"/>
                </a:lnTo>
                <a:lnTo>
                  <a:pt x="157" y="119"/>
                </a:lnTo>
                <a:lnTo>
                  <a:pt x="157" y="119"/>
                </a:lnTo>
                <a:lnTo>
                  <a:pt x="190" y="104"/>
                </a:lnTo>
                <a:lnTo>
                  <a:pt x="190" y="104"/>
                </a:lnTo>
                <a:lnTo>
                  <a:pt x="194" y="101"/>
                </a:lnTo>
                <a:lnTo>
                  <a:pt x="194" y="101"/>
                </a:lnTo>
                <a:lnTo>
                  <a:pt x="197" y="95"/>
                </a:lnTo>
                <a:lnTo>
                  <a:pt x="197" y="95"/>
                </a:lnTo>
                <a:lnTo>
                  <a:pt x="216" y="71"/>
                </a:lnTo>
                <a:lnTo>
                  <a:pt x="216" y="71"/>
                </a:lnTo>
                <a:lnTo>
                  <a:pt x="216" y="68"/>
                </a:lnTo>
                <a:lnTo>
                  <a:pt x="216" y="68"/>
                </a:lnTo>
                <a:close/>
                <a:moveTo>
                  <a:pt x="247" y="117"/>
                </a:moveTo>
                <a:lnTo>
                  <a:pt x="247" y="117"/>
                </a:lnTo>
                <a:lnTo>
                  <a:pt x="245" y="117"/>
                </a:lnTo>
                <a:lnTo>
                  <a:pt x="245" y="117"/>
                </a:lnTo>
                <a:lnTo>
                  <a:pt x="245" y="117"/>
                </a:lnTo>
                <a:lnTo>
                  <a:pt x="245" y="117"/>
                </a:lnTo>
                <a:lnTo>
                  <a:pt x="224" y="138"/>
                </a:lnTo>
                <a:lnTo>
                  <a:pt x="224" y="138"/>
                </a:lnTo>
                <a:lnTo>
                  <a:pt x="220" y="141"/>
                </a:lnTo>
                <a:lnTo>
                  <a:pt x="220" y="141"/>
                </a:lnTo>
                <a:lnTo>
                  <a:pt x="218" y="142"/>
                </a:lnTo>
                <a:lnTo>
                  <a:pt x="218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39"/>
                </a:lnTo>
                <a:lnTo>
                  <a:pt x="217" y="139"/>
                </a:lnTo>
                <a:lnTo>
                  <a:pt x="217" y="138"/>
                </a:lnTo>
                <a:lnTo>
                  <a:pt x="217" y="138"/>
                </a:lnTo>
                <a:lnTo>
                  <a:pt x="220" y="134"/>
                </a:lnTo>
                <a:lnTo>
                  <a:pt x="220" y="134"/>
                </a:lnTo>
                <a:lnTo>
                  <a:pt x="237" y="110"/>
                </a:lnTo>
                <a:lnTo>
                  <a:pt x="237" y="110"/>
                </a:lnTo>
                <a:lnTo>
                  <a:pt x="238" y="110"/>
                </a:lnTo>
                <a:lnTo>
                  <a:pt x="238" y="110"/>
                </a:lnTo>
                <a:lnTo>
                  <a:pt x="237" y="110"/>
                </a:lnTo>
                <a:lnTo>
                  <a:pt x="237" y="110"/>
                </a:lnTo>
                <a:lnTo>
                  <a:pt x="217" y="129"/>
                </a:lnTo>
                <a:lnTo>
                  <a:pt x="217" y="129"/>
                </a:lnTo>
                <a:lnTo>
                  <a:pt x="217" y="131"/>
                </a:lnTo>
                <a:lnTo>
                  <a:pt x="217" y="131"/>
                </a:lnTo>
                <a:lnTo>
                  <a:pt x="213" y="149"/>
                </a:lnTo>
                <a:lnTo>
                  <a:pt x="207" y="168"/>
                </a:lnTo>
                <a:lnTo>
                  <a:pt x="207" y="168"/>
                </a:lnTo>
                <a:lnTo>
                  <a:pt x="207" y="169"/>
                </a:lnTo>
                <a:lnTo>
                  <a:pt x="207" y="169"/>
                </a:lnTo>
                <a:lnTo>
                  <a:pt x="208" y="166"/>
                </a:lnTo>
                <a:lnTo>
                  <a:pt x="208" y="166"/>
                </a:lnTo>
                <a:lnTo>
                  <a:pt x="211" y="162"/>
                </a:lnTo>
                <a:lnTo>
                  <a:pt x="211" y="162"/>
                </a:lnTo>
                <a:lnTo>
                  <a:pt x="213" y="161"/>
                </a:lnTo>
                <a:lnTo>
                  <a:pt x="213" y="161"/>
                </a:lnTo>
                <a:lnTo>
                  <a:pt x="216" y="161"/>
                </a:lnTo>
                <a:lnTo>
                  <a:pt x="216" y="161"/>
                </a:lnTo>
                <a:lnTo>
                  <a:pt x="217" y="162"/>
                </a:lnTo>
                <a:lnTo>
                  <a:pt x="217" y="162"/>
                </a:lnTo>
                <a:lnTo>
                  <a:pt x="216" y="165"/>
                </a:lnTo>
                <a:lnTo>
                  <a:pt x="216" y="165"/>
                </a:lnTo>
                <a:lnTo>
                  <a:pt x="208" y="182"/>
                </a:lnTo>
                <a:lnTo>
                  <a:pt x="208" y="182"/>
                </a:lnTo>
                <a:lnTo>
                  <a:pt x="207" y="183"/>
                </a:lnTo>
                <a:lnTo>
                  <a:pt x="207" y="183"/>
                </a:lnTo>
                <a:lnTo>
                  <a:pt x="208" y="182"/>
                </a:lnTo>
                <a:lnTo>
                  <a:pt x="208" y="182"/>
                </a:lnTo>
                <a:lnTo>
                  <a:pt x="218" y="169"/>
                </a:lnTo>
                <a:lnTo>
                  <a:pt x="218" y="169"/>
                </a:lnTo>
                <a:lnTo>
                  <a:pt x="230" y="156"/>
                </a:lnTo>
                <a:lnTo>
                  <a:pt x="230" y="156"/>
                </a:lnTo>
                <a:lnTo>
                  <a:pt x="231" y="154"/>
                </a:lnTo>
                <a:lnTo>
                  <a:pt x="234" y="155"/>
                </a:lnTo>
                <a:lnTo>
                  <a:pt x="234" y="155"/>
                </a:lnTo>
                <a:lnTo>
                  <a:pt x="235" y="154"/>
                </a:lnTo>
                <a:lnTo>
                  <a:pt x="235" y="154"/>
                </a:lnTo>
                <a:lnTo>
                  <a:pt x="251" y="132"/>
                </a:lnTo>
                <a:lnTo>
                  <a:pt x="251" y="132"/>
                </a:lnTo>
                <a:lnTo>
                  <a:pt x="260" y="119"/>
                </a:lnTo>
                <a:lnTo>
                  <a:pt x="260" y="119"/>
                </a:lnTo>
                <a:lnTo>
                  <a:pt x="260" y="118"/>
                </a:lnTo>
                <a:lnTo>
                  <a:pt x="260" y="118"/>
                </a:lnTo>
                <a:lnTo>
                  <a:pt x="255" y="122"/>
                </a:lnTo>
                <a:lnTo>
                  <a:pt x="255" y="122"/>
                </a:lnTo>
                <a:lnTo>
                  <a:pt x="227" y="149"/>
                </a:lnTo>
                <a:lnTo>
                  <a:pt x="227" y="149"/>
                </a:lnTo>
                <a:lnTo>
                  <a:pt x="224" y="154"/>
                </a:lnTo>
                <a:lnTo>
                  <a:pt x="224" y="154"/>
                </a:lnTo>
                <a:lnTo>
                  <a:pt x="223" y="155"/>
                </a:lnTo>
                <a:lnTo>
                  <a:pt x="221" y="154"/>
                </a:lnTo>
                <a:lnTo>
                  <a:pt x="221" y="154"/>
                </a:lnTo>
                <a:lnTo>
                  <a:pt x="221" y="154"/>
                </a:lnTo>
                <a:lnTo>
                  <a:pt x="221" y="151"/>
                </a:lnTo>
                <a:lnTo>
                  <a:pt x="221" y="151"/>
                </a:lnTo>
                <a:lnTo>
                  <a:pt x="223" y="149"/>
                </a:lnTo>
                <a:lnTo>
                  <a:pt x="223" y="149"/>
                </a:lnTo>
                <a:lnTo>
                  <a:pt x="226" y="146"/>
                </a:lnTo>
                <a:lnTo>
                  <a:pt x="226" y="146"/>
                </a:lnTo>
                <a:lnTo>
                  <a:pt x="235" y="134"/>
                </a:lnTo>
                <a:lnTo>
                  <a:pt x="244" y="119"/>
                </a:lnTo>
                <a:lnTo>
                  <a:pt x="244" y="119"/>
                </a:lnTo>
                <a:lnTo>
                  <a:pt x="247" y="117"/>
                </a:lnTo>
                <a:lnTo>
                  <a:pt x="247" y="117"/>
                </a:lnTo>
                <a:close/>
                <a:moveTo>
                  <a:pt x="181" y="77"/>
                </a:moveTo>
                <a:lnTo>
                  <a:pt x="181" y="77"/>
                </a:lnTo>
                <a:lnTo>
                  <a:pt x="181" y="77"/>
                </a:lnTo>
                <a:lnTo>
                  <a:pt x="181" y="77"/>
                </a:lnTo>
                <a:lnTo>
                  <a:pt x="183" y="75"/>
                </a:lnTo>
                <a:lnTo>
                  <a:pt x="183" y="75"/>
                </a:lnTo>
                <a:lnTo>
                  <a:pt x="191" y="65"/>
                </a:lnTo>
                <a:lnTo>
                  <a:pt x="191" y="65"/>
                </a:lnTo>
                <a:lnTo>
                  <a:pt x="196" y="63"/>
                </a:lnTo>
                <a:lnTo>
                  <a:pt x="196" y="63"/>
                </a:lnTo>
                <a:lnTo>
                  <a:pt x="200" y="61"/>
                </a:lnTo>
                <a:lnTo>
                  <a:pt x="200" y="61"/>
                </a:lnTo>
                <a:lnTo>
                  <a:pt x="201" y="61"/>
                </a:lnTo>
                <a:lnTo>
                  <a:pt x="201" y="64"/>
                </a:lnTo>
                <a:lnTo>
                  <a:pt x="201" y="64"/>
                </a:lnTo>
                <a:lnTo>
                  <a:pt x="201" y="67"/>
                </a:lnTo>
                <a:lnTo>
                  <a:pt x="201" y="67"/>
                </a:lnTo>
                <a:lnTo>
                  <a:pt x="197" y="75"/>
                </a:lnTo>
                <a:lnTo>
                  <a:pt x="197" y="75"/>
                </a:lnTo>
                <a:lnTo>
                  <a:pt x="191" y="84"/>
                </a:lnTo>
                <a:lnTo>
                  <a:pt x="191" y="84"/>
                </a:lnTo>
                <a:lnTo>
                  <a:pt x="191" y="85"/>
                </a:lnTo>
                <a:lnTo>
                  <a:pt x="191" y="85"/>
                </a:lnTo>
                <a:lnTo>
                  <a:pt x="193" y="84"/>
                </a:lnTo>
                <a:lnTo>
                  <a:pt x="193" y="84"/>
                </a:lnTo>
                <a:lnTo>
                  <a:pt x="206" y="73"/>
                </a:lnTo>
                <a:lnTo>
                  <a:pt x="218" y="63"/>
                </a:lnTo>
                <a:lnTo>
                  <a:pt x="218" y="63"/>
                </a:lnTo>
                <a:lnTo>
                  <a:pt x="221" y="61"/>
                </a:lnTo>
                <a:lnTo>
                  <a:pt x="221" y="61"/>
                </a:lnTo>
                <a:lnTo>
                  <a:pt x="223" y="60"/>
                </a:lnTo>
                <a:lnTo>
                  <a:pt x="224" y="58"/>
                </a:lnTo>
                <a:lnTo>
                  <a:pt x="224" y="58"/>
                </a:lnTo>
                <a:lnTo>
                  <a:pt x="226" y="56"/>
                </a:lnTo>
                <a:lnTo>
                  <a:pt x="226" y="56"/>
                </a:lnTo>
                <a:lnTo>
                  <a:pt x="228" y="53"/>
                </a:lnTo>
                <a:lnTo>
                  <a:pt x="228" y="48"/>
                </a:lnTo>
                <a:lnTo>
                  <a:pt x="228" y="48"/>
                </a:lnTo>
                <a:lnTo>
                  <a:pt x="228" y="46"/>
                </a:lnTo>
                <a:lnTo>
                  <a:pt x="228" y="46"/>
                </a:lnTo>
                <a:lnTo>
                  <a:pt x="230" y="43"/>
                </a:lnTo>
                <a:lnTo>
                  <a:pt x="230" y="43"/>
                </a:lnTo>
                <a:lnTo>
                  <a:pt x="228" y="43"/>
                </a:lnTo>
                <a:lnTo>
                  <a:pt x="228" y="43"/>
                </a:lnTo>
                <a:lnTo>
                  <a:pt x="228" y="43"/>
                </a:lnTo>
                <a:lnTo>
                  <a:pt x="228" y="43"/>
                </a:lnTo>
                <a:lnTo>
                  <a:pt x="224" y="48"/>
                </a:lnTo>
                <a:lnTo>
                  <a:pt x="224" y="48"/>
                </a:lnTo>
                <a:lnTo>
                  <a:pt x="223" y="50"/>
                </a:lnTo>
                <a:lnTo>
                  <a:pt x="223" y="50"/>
                </a:lnTo>
                <a:lnTo>
                  <a:pt x="221" y="50"/>
                </a:lnTo>
                <a:lnTo>
                  <a:pt x="220" y="48"/>
                </a:lnTo>
                <a:lnTo>
                  <a:pt x="220" y="48"/>
                </a:lnTo>
                <a:lnTo>
                  <a:pt x="220" y="46"/>
                </a:lnTo>
                <a:lnTo>
                  <a:pt x="220" y="46"/>
                </a:lnTo>
                <a:lnTo>
                  <a:pt x="223" y="43"/>
                </a:lnTo>
                <a:lnTo>
                  <a:pt x="223" y="43"/>
                </a:lnTo>
                <a:lnTo>
                  <a:pt x="233" y="26"/>
                </a:lnTo>
                <a:lnTo>
                  <a:pt x="233" y="26"/>
                </a:lnTo>
                <a:lnTo>
                  <a:pt x="233" y="24"/>
                </a:lnTo>
                <a:lnTo>
                  <a:pt x="233" y="24"/>
                </a:lnTo>
                <a:lnTo>
                  <a:pt x="233" y="24"/>
                </a:lnTo>
                <a:lnTo>
                  <a:pt x="233" y="24"/>
                </a:lnTo>
                <a:lnTo>
                  <a:pt x="231" y="26"/>
                </a:lnTo>
                <a:lnTo>
                  <a:pt x="231" y="26"/>
                </a:lnTo>
                <a:lnTo>
                  <a:pt x="213" y="47"/>
                </a:lnTo>
                <a:lnTo>
                  <a:pt x="213" y="47"/>
                </a:lnTo>
                <a:lnTo>
                  <a:pt x="210" y="50"/>
                </a:lnTo>
                <a:lnTo>
                  <a:pt x="210" y="50"/>
                </a:lnTo>
                <a:lnTo>
                  <a:pt x="208" y="50"/>
                </a:lnTo>
                <a:lnTo>
                  <a:pt x="207" y="50"/>
                </a:lnTo>
                <a:lnTo>
                  <a:pt x="207" y="50"/>
                </a:lnTo>
                <a:lnTo>
                  <a:pt x="207" y="48"/>
                </a:lnTo>
                <a:lnTo>
                  <a:pt x="207" y="47"/>
                </a:lnTo>
                <a:lnTo>
                  <a:pt x="207" y="47"/>
                </a:lnTo>
                <a:lnTo>
                  <a:pt x="208" y="44"/>
                </a:lnTo>
                <a:lnTo>
                  <a:pt x="208" y="44"/>
                </a:lnTo>
                <a:lnTo>
                  <a:pt x="221" y="24"/>
                </a:lnTo>
                <a:lnTo>
                  <a:pt x="221" y="24"/>
                </a:lnTo>
                <a:lnTo>
                  <a:pt x="221" y="23"/>
                </a:lnTo>
                <a:lnTo>
                  <a:pt x="221" y="23"/>
                </a:lnTo>
                <a:lnTo>
                  <a:pt x="221" y="23"/>
                </a:lnTo>
                <a:lnTo>
                  <a:pt x="221" y="23"/>
                </a:lnTo>
                <a:lnTo>
                  <a:pt x="207" y="41"/>
                </a:lnTo>
                <a:lnTo>
                  <a:pt x="207" y="41"/>
                </a:lnTo>
                <a:lnTo>
                  <a:pt x="201" y="47"/>
                </a:lnTo>
                <a:lnTo>
                  <a:pt x="201" y="47"/>
                </a:lnTo>
                <a:lnTo>
                  <a:pt x="199" y="50"/>
                </a:lnTo>
                <a:lnTo>
                  <a:pt x="199" y="50"/>
                </a:lnTo>
                <a:lnTo>
                  <a:pt x="197" y="51"/>
                </a:lnTo>
                <a:lnTo>
                  <a:pt x="197" y="51"/>
                </a:lnTo>
                <a:lnTo>
                  <a:pt x="181" y="74"/>
                </a:lnTo>
                <a:lnTo>
                  <a:pt x="181" y="74"/>
                </a:lnTo>
                <a:lnTo>
                  <a:pt x="181" y="77"/>
                </a:lnTo>
                <a:lnTo>
                  <a:pt x="181" y="77"/>
                </a:lnTo>
                <a:close/>
                <a:moveTo>
                  <a:pt x="78" y="20"/>
                </a:moveTo>
                <a:lnTo>
                  <a:pt x="78" y="20"/>
                </a:lnTo>
                <a:lnTo>
                  <a:pt x="78" y="20"/>
                </a:lnTo>
                <a:lnTo>
                  <a:pt x="78" y="20"/>
                </a:lnTo>
                <a:lnTo>
                  <a:pt x="78" y="21"/>
                </a:lnTo>
                <a:lnTo>
                  <a:pt x="78" y="21"/>
                </a:lnTo>
                <a:lnTo>
                  <a:pt x="64" y="43"/>
                </a:lnTo>
                <a:lnTo>
                  <a:pt x="64" y="43"/>
                </a:lnTo>
                <a:lnTo>
                  <a:pt x="59" y="47"/>
                </a:lnTo>
                <a:lnTo>
                  <a:pt x="59" y="47"/>
                </a:lnTo>
                <a:lnTo>
                  <a:pt x="58" y="48"/>
                </a:lnTo>
                <a:lnTo>
                  <a:pt x="58" y="48"/>
                </a:lnTo>
                <a:lnTo>
                  <a:pt x="56" y="48"/>
                </a:lnTo>
                <a:lnTo>
                  <a:pt x="56" y="48"/>
                </a:lnTo>
                <a:lnTo>
                  <a:pt x="55" y="47"/>
                </a:lnTo>
                <a:lnTo>
                  <a:pt x="55" y="47"/>
                </a:lnTo>
                <a:lnTo>
                  <a:pt x="56" y="44"/>
                </a:lnTo>
                <a:lnTo>
                  <a:pt x="56" y="44"/>
                </a:lnTo>
                <a:lnTo>
                  <a:pt x="62" y="29"/>
                </a:lnTo>
                <a:lnTo>
                  <a:pt x="62" y="29"/>
                </a:lnTo>
                <a:lnTo>
                  <a:pt x="68" y="17"/>
                </a:lnTo>
                <a:lnTo>
                  <a:pt x="68" y="17"/>
                </a:lnTo>
                <a:lnTo>
                  <a:pt x="68" y="17"/>
                </a:lnTo>
                <a:lnTo>
                  <a:pt x="68" y="17"/>
                </a:lnTo>
                <a:lnTo>
                  <a:pt x="68" y="17"/>
                </a:lnTo>
                <a:lnTo>
                  <a:pt x="68" y="17"/>
                </a:lnTo>
                <a:lnTo>
                  <a:pt x="59" y="27"/>
                </a:lnTo>
                <a:lnTo>
                  <a:pt x="59" y="27"/>
                </a:lnTo>
                <a:lnTo>
                  <a:pt x="46" y="46"/>
                </a:lnTo>
                <a:lnTo>
                  <a:pt x="46" y="46"/>
                </a:lnTo>
                <a:lnTo>
                  <a:pt x="42" y="51"/>
                </a:lnTo>
                <a:lnTo>
                  <a:pt x="42" y="51"/>
                </a:lnTo>
                <a:lnTo>
                  <a:pt x="41" y="51"/>
                </a:lnTo>
                <a:lnTo>
                  <a:pt x="39" y="51"/>
                </a:lnTo>
                <a:lnTo>
                  <a:pt x="39" y="51"/>
                </a:lnTo>
                <a:lnTo>
                  <a:pt x="39" y="51"/>
                </a:lnTo>
                <a:lnTo>
                  <a:pt x="39" y="50"/>
                </a:lnTo>
                <a:lnTo>
                  <a:pt x="39" y="50"/>
                </a:lnTo>
                <a:lnTo>
                  <a:pt x="39" y="47"/>
                </a:lnTo>
                <a:lnTo>
                  <a:pt x="39" y="47"/>
                </a:lnTo>
                <a:lnTo>
                  <a:pt x="48" y="26"/>
                </a:lnTo>
                <a:lnTo>
                  <a:pt x="48" y="26"/>
                </a:lnTo>
                <a:lnTo>
                  <a:pt x="49" y="23"/>
                </a:lnTo>
                <a:lnTo>
                  <a:pt x="49" y="23"/>
                </a:lnTo>
                <a:lnTo>
                  <a:pt x="48" y="26"/>
                </a:lnTo>
                <a:lnTo>
                  <a:pt x="48" y="26"/>
                </a:lnTo>
                <a:lnTo>
                  <a:pt x="32" y="47"/>
                </a:lnTo>
                <a:lnTo>
                  <a:pt x="32" y="47"/>
                </a:lnTo>
                <a:lnTo>
                  <a:pt x="32" y="48"/>
                </a:lnTo>
                <a:lnTo>
                  <a:pt x="32" y="48"/>
                </a:lnTo>
                <a:lnTo>
                  <a:pt x="29" y="56"/>
                </a:lnTo>
                <a:lnTo>
                  <a:pt x="29" y="56"/>
                </a:lnTo>
                <a:lnTo>
                  <a:pt x="22" y="73"/>
                </a:lnTo>
                <a:lnTo>
                  <a:pt x="22" y="73"/>
                </a:lnTo>
                <a:lnTo>
                  <a:pt x="22" y="74"/>
                </a:lnTo>
                <a:lnTo>
                  <a:pt x="22" y="74"/>
                </a:lnTo>
                <a:lnTo>
                  <a:pt x="24" y="74"/>
                </a:lnTo>
                <a:lnTo>
                  <a:pt x="24" y="74"/>
                </a:lnTo>
                <a:lnTo>
                  <a:pt x="27" y="74"/>
                </a:lnTo>
                <a:lnTo>
                  <a:pt x="28" y="73"/>
                </a:lnTo>
                <a:lnTo>
                  <a:pt x="28" y="73"/>
                </a:lnTo>
                <a:lnTo>
                  <a:pt x="41" y="54"/>
                </a:lnTo>
                <a:lnTo>
                  <a:pt x="41" y="54"/>
                </a:lnTo>
                <a:lnTo>
                  <a:pt x="46" y="47"/>
                </a:lnTo>
                <a:lnTo>
                  <a:pt x="46" y="47"/>
                </a:lnTo>
                <a:lnTo>
                  <a:pt x="48" y="46"/>
                </a:lnTo>
                <a:lnTo>
                  <a:pt x="48" y="46"/>
                </a:lnTo>
                <a:lnTo>
                  <a:pt x="51" y="44"/>
                </a:lnTo>
                <a:lnTo>
                  <a:pt x="51" y="44"/>
                </a:lnTo>
                <a:lnTo>
                  <a:pt x="51" y="47"/>
                </a:lnTo>
                <a:lnTo>
                  <a:pt x="51" y="47"/>
                </a:lnTo>
                <a:lnTo>
                  <a:pt x="51" y="48"/>
                </a:lnTo>
                <a:lnTo>
                  <a:pt x="51" y="48"/>
                </a:lnTo>
                <a:lnTo>
                  <a:pt x="48" y="54"/>
                </a:lnTo>
                <a:lnTo>
                  <a:pt x="48" y="54"/>
                </a:lnTo>
                <a:lnTo>
                  <a:pt x="41" y="71"/>
                </a:lnTo>
                <a:lnTo>
                  <a:pt x="41" y="71"/>
                </a:lnTo>
                <a:lnTo>
                  <a:pt x="41" y="73"/>
                </a:lnTo>
                <a:lnTo>
                  <a:pt x="41" y="73"/>
                </a:lnTo>
                <a:lnTo>
                  <a:pt x="44" y="73"/>
                </a:lnTo>
                <a:lnTo>
                  <a:pt x="45" y="70"/>
                </a:lnTo>
                <a:lnTo>
                  <a:pt x="45" y="70"/>
                </a:lnTo>
                <a:lnTo>
                  <a:pt x="61" y="51"/>
                </a:lnTo>
                <a:lnTo>
                  <a:pt x="61" y="51"/>
                </a:lnTo>
                <a:lnTo>
                  <a:pt x="64" y="50"/>
                </a:lnTo>
                <a:lnTo>
                  <a:pt x="64" y="50"/>
                </a:lnTo>
                <a:lnTo>
                  <a:pt x="65" y="48"/>
                </a:lnTo>
                <a:lnTo>
                  <a:pt x="66" y="48"/>
                </a:lnTo>
                <a:lnTo>
                  <a:pt x="66" y="48"/>
                </a:lnTo>
                <a:lnTo>
                  <a:pt x="66" y="50"/>
                </a:lnTo>
                <a:lnTo>
                  <a:pt x="66" y="50"/>
                </a:lnTo>
                <a:lnTo>
                  <a:pt x="78" y="20"/>
                </a:lnTo>
                <a:lnTo>
                  <a:pt x="78" y="20"/>
                </a:lnTo>
                <a:close/>
                <a:moveTo>
                  <a:pt x="237" y="189"/>
                </a:moveTo>
                <a:lnTo>
                  <a:pt x="237" y="189"/>
                </a:lnTo>
                <a:lnTo>
                  <a:pt x="237" y="191"/>
                </a:lnTo>
                <a:lnTo>
                  <a:pt x="237" y="191"/>
                </a:lnTo>
                <a:lnTo>
                  <a:pt x="238" y="189"/>
                </a:lnTo>
                <a:lnTo>
                  <a:pt x="238" y="189"/>
                </a:lnTo>
                <a:lnTo>
                  <a:pt x="244" y="179"/>
                </a:lnTo>
                <a:lnTo>
                  <a:pt x="244" y="179"/>
                </a:lnTo>
                <a:lnTo>
                  <a:pt x="247" y="176"/>
                </a:lnTo>
                <a:lnTo>
                  <a:pt x="247" y="176"/>
                </a:lnTo>
                <a:lnTo>
                  <a:pt x="250" y="171"/>
                </a:lnTo>
                <a:lnTo>
                  <a:pt x="254" y="164"/>
                </a:lnTo>
                <a:lnTo>
                  <a:pt x="254" y="164"/>
                </a:lnTo>
                <a:lnTo>
                  <a:pt x="260" y="158"/>
                </a:lnTo>
                <a:lnTo>
                  <a:pt x="260" y="158"/>
                </a:lnTo>
                <a:lnTo>
                  <a:pt x="264" y="154"/>
                </a:lnTo>
                <a:lnTo>
                  <a:pt x="264" y="154"/>
                </a:lnTo>
                <a:lnTo>
                  <a:pt x="265" y="152"/>
                </a:lnTo>
                <a:lnTo>
                  <a:pt x="265" y="152"/>
                </a:lnTo>
                <a:lnTo>
                  <a:pt x="268" y="134"/>
                </a:lnTo>
                <a:lnTo>
                  <a:pt x="268" y="134"/>
                </a:lnTo>
                <a:lnTo>
                  <a:pt x="270" y="127"/>
                </a:lnTo>
                <a:lnTo>
                  <a:pt x="270" y="119"/>
                </a:lnTo>
                <a:lnTo>
                  <a:pt x="270" y="119"/>
                </a:lnTo>
                <a:lnTo>
                  <a:pt x="271" y="118"/>
                </a:lnTo>
                <a:lnTo>
                  <a:pt x="271" y="118"/>
                </a:lnTo>
                <a:lnTo>
                  <a:pt x="272" y="117"/>
                </a:lnTo>
                <a:lnTo>
                  <a:pt x="272" y="117"/>
                </a:lnTo>
                <a:lnTo>
                  <a:pt x="265" y="114"/>
                </a:lnTo>
                <a:lnTo>
                  <a:pt x="265" y="114"/>
                </a:lnTo>
                <a:lnTo>
                  <a:pt x="260" y="124"/>
                </a:lnTo>
                <a:lnTo>
                  <a:pt x="254" y="134"/>
                </a:lnTo>
                <a:lnTo>
                  <a:pt x="254" y="134"/>
                </a:lnTo>
                <a:lnTo>
                  <a:pt x="255" y="132"/>
                </a:lnTo>
                <a:lnTo>
                  <a:pt x="255" y="132"/>
                </a:lnTo>
                <a:lnTo>
                  <a:pt x="261" y="127"/>
                </a:lnTo>
                <a:lnTo>
                  <a:pt x="261" y="127"/>
                </a:lnTo>
                <a:lnTo>
                  <a:pt x="264" y="125"/>
                </a:lnTo>
                <a:lnTo>
                  <a:pt x="264" y="125"/>
                </a:lnTo>
                <a:lnTo>
                  <a:pt x="267" y="127"/>
                </a:lnTo>
                <a:lnTo>
                  <a:pt x="267" y="128"/>
                </a:lnTo>
                <a:lnTo>
                  <a:pt x="267" y="128"/>
                </a:lnTo>
                <a:lnTo>
                  <a:pt x="267" y="131"/>
                </a:lnTo>
                <a:lnTo>
                  <a:pt x="267" y="131"/>
                </a:lnTo>
                <a:lnTo>
                  <a:pt x="265" y="134"/>
                </a:lnTo>
                <a:lnTo>
                  <a:pt x="265" y="134"/>
                </a:lnTo>
                <a:lnTo>
                  <a:pt x="260" y="145"/>
                </a:lnTo>
                <a:lnTo>
                  <a:pt x="254" y="156"/>
                </a:lnTo>
                <a:lnTo>
                  <a:pt x="254" y="156"/>
                </a:lnTo>
                <a:lnTo>
                  <a:pt x="254" y="158"/>
                </a:lnTo>
                <a:lnTo>
                  <a:pt x="254" y="158"/>
                </a:lnTo>
                <a:lnTo>
                  <a:pt x="251" y="159"/>
                </a:lnTo>
                <a:lnTo>
                  <a:pt x="248" y="158"/>
                </a:lnTo>
                <a:lnTo>
                  <a:pt x="248" y="158"/>
                </a:lnTo>
                <a:lnTo>
                  <a:pt x="247" y="156"/>
                </a:lnTo>
                <a:lnTo>
                  <a:pt x="248" y="154"/>
                </a:lnTo>
                <a:lnTo>
                  <a:pt x="248" y="154"/>
                </a:lnTo>
                <a:lnTo>
                  <a:pt x="248" y="152"/>
                </a:lnTo>
                <a:lnTo>
                  <a:pt x="248" y="152"/>
                </a:lnTo>
                <a:lnTo>
                  <a:pt x="260" y="135"/>
                </a:lnTo>
                <a:lnTo>
                  <a:pt x="260" y="135"/>
                </a:lnTo>
                <a:lnTo>
                  <a:pt x="260" y="134"/>
                </a:lnTo>
                <a:lnTo>
                  <a:pt x="260" y="134"/>
                </a:lnTo>
                <a:lnTo>
                  <a:pt x="260" y="132"/>
                </a:lnTo>
                <a:lnTo>
                  <a:pt x="260" y="132"/>
                </a:lnTo>
                <a:lnTo>
                  <a:pt x="255" y="137"/>
                </a:lnTo>
                <a:lnTo>
                  <a:pt x="255" y="137"/>
                </a:lnTo>
                <a:lnTo>
                  <a:pt x="238" y="156"/>
                </a:lnTo>
                <a:lnTo>
                  <a:pt x="238" y="156"/>
                </a:lnTo>
                <a:lnTo>
                  <a:pt x="235" y="158"/>
                </a:lnTo>
                <a:lnTo>
                  <a:pt x="235" y="158"/>
                </a:lnTo>
                <a:lnTo>
                  <a:pt x="226" y="182"/>
                </a:lnTo>
                <a:lnTo>
                  <a:pt x="226" y="182"/>
                </a:lnTo>
                <a:lnTo>
                  <a:pt x="227" y="181"/>
                </a:lnTo>
                <a:lnTo>
                  <a:pt x="227" y="181"/>
                </a:lnTo>
                <a:lnTo>
                  <a:pt x="243" y="161"/>
                </a:lnTo>
                <a:lnTo>
                  <a:pt x="243" y="161"/>
                </a:lnTo>
                <a:lnTo>
                  <a:pt x="244" y="159"/>
                </a:lnTo>
                <a:lnTo>
                  <a:pt x="244" y="159"/>
                </a:lnTo>
                <a:lnTo>
                  <a:pt x="245" y="158"/>
                </a:lnTo>
                <a:lnTo>
                  <a:pt x="247" y="158"/>
                </a:lnTo>
                <a:lnTo>
                  <a:pt x="247" y="158"/>
                </a:lnTo>
                <a:lnTo>
                  <a:pt x="248" y="159"/>
                </a:lnTo>
                <a:lnTo>
                  <a:pt x="248" y="161"/>
                </a:lnTo>
                <a:lnTo>
                  <a:pt x="248" y="161"/>
                </a:lnTo>
                <a:lnTo>
                  <a:pt x="248" y="164"/>
                </a:lnTo>
                <a:lnTo>
                  <a:pt x="248" y="164"/>
                </a:lnTo>
                <a:lnTo>
                  <a:pt x="247" y="166"/>
                </a:lnTo>
                <a:lnTo>
                  <a:pt x="247" y="166"/>
                </a:lnTo>
                <a:lnTo>
                  <a:pt x="237" y="188"/>
                </a:lnTo>
                <a:lnTo>
                  <a:pt x="237" y="188"/>
                </a:lnTo>
                <a:lnTo>
                  <a:pt x="237" y="189"/>
                </a:lnTo>
                <a:lnTo>
                  <a:pt x="237" y="189"/>
                </a:lnTo>
                <a:close/>
                <a:moveTo>
                  <a:pt x="203" y="232"/>
                </a:moveTo>
                <a:lnTo>
                  <a:pt x="203" y="232"/>
                </a:lnTo>
                <a:lnTo>
                  <a:pt x="203" y="232"/>
                </a:lnTo>
                <a:lnTo>
                  <a:pt x="203" y="232"/>
                </a:lnTo>
                <a:lnTo>
                  <a:pt x="204" y="230"/>
                </a:lnTo>
                <a:lnTo>
                  <a:pt x="204" y="230"/>
                </a:lnTo>
                <a:lnTo>
                  <a:pt x="223" y="208"/>
                </a:lnTo>
                <a:lnTo>
                  <a:pt x="223" y="208"/>
                </a:lnTo>
                <a:lnTo>
                  <a:pt x="226" y="205"/>
                </a:lnTo>
                <a:lnTo>
                  <a:pt x="226" y="205"/>
                </a:lnTo>
                <a:lnTo>
                  <a:pt x="227" y="205"/>
                </a:lnTo>
                <a:lnTo>
                  <a:pt x="228" y="205"/>
                </a:lnTo>
                <a:lnTo>
                  <a:pt x="228" y="205"/>
                </a:lnTo>
                <a:lnTo>
                  <a:pt x="228" y="206"/>
                </a:lnTo>
                <a:lnTo>
                  <a:pt x="228" y="208"/>
                </a:lnTo>
                <a:lnTo>
                  <a:pt x="228" y="208"/>
                </a:lnTo>
                <a:lnTo>
                  <a:pt x="227" y="210"/>
                </a:lnTo>
                <a:lnTo>
                  <a:pt x="227" y="210"/>
                </a:lnTo>
                <a:lnTo>
                  <a:pt x="211" y="235"/>
                </a:lnTo>
                <a:lnTo>
                  <a:pt x="211" y="235"/>
                </a:lnTo>
                <a:lnTo>
                  <a:pt x="211" y="237"/>
                </a:lnTo>
                <a:lnTo>
                  <a:pt x="211" y="237"/>
                </a:lnTo>
                <a:lnTo>
                  <a:pt x="213" y="236"/>
                </a:lnTo>
                <a:lnTo>
                  <a:pt x="213" y="236"/>
                </a:lnTo>
                <a:lnTo>
                  <a:pt x="217" y="230"/>
                </a:lnTo>
                <a:lnTo>
                  <a:pt x="217" y="230"/>
                </a:lnTo>
                <a:lnTo>
                  <a:pt x="233" y="212"/>
                </a:lnTo>
                <a:lnTo>
                  <a:pt x="233" y="212"/>
                </a:lnTo>
                <a:lnTo>
                  <a:pt x="235" y="210"/>
                </a:lnTo>
                <a:lnTo>
                  <a:pt x="235" y="210"/>
                </a:lnTo>
                <a:lnTo>
                  <a:pt x="237" y="209"/>
                </a:lnTo>
                <a:lnTo>
                  <a:pt x="237" y="209"/>
                </a:lnTo>
                <a:lnTo>
                  <a:pt x="238" y="200"/>
                </a:lnTo>
                <a:lnTo>
                  <a:pt x="238" y="200"/>
                </a:lnTo>
                <a:lnTo>
                  <a:pt x="241" y="191"/>
                </a:lnTo>
                <a:lnTo>
                  <a:pt x="241" y="191"/>
                </a:lnTo>
                <a:lnTo>
                  <a:pt x="240" y="192"/>
                </a:lnTo>
                <a:lnTo>
                  <a:pt x="240" y="192"/>
                </a:lnTo>
                <a:lnTo>
                  <a:pt x="234" y="199"/>
                </a:lnTo>
                <a:lnTo>
                  <a:pt x="234" y="199"/>
                </a:lnTo>
                <a:lnTo>
                  <a:pt x="233" y="200"/>
                </a:lnTo>
                <a:lnTo>
                  <a:pt x="233" y="200"/>
                </a:lnTo>
                <a:lnTo>
                  <a:pt x="230" y="202"/>
                </a:lnTo>
                <a:lnTo>
                  <a:pt x="230" y="202"/>
                </a:lnTo>
                <a:lnTo>
                  <a:pt x="230" y="200"/>
                </a:lnTo>
                <a:lnTo>
                  <a:pt x="230" y="199"/>
                </a:lnTo>
                <a:lnTo>
                  <a:pt x="230" y="199"/>
                </a:lnTo>
                <a:lnTo>
                  <a:pt x="230" y="198"/>
                </a:lnTo>
                <a:lnTo>
                  <a:pt x="230" y="198"/>
                </a:lnTo>
                <a:lnTo>
                  <a:pt x="231" y="193"/>
                </a:lnTo>
                <a:lnTo>
                  <a:pt x="231" y="193"/>
                </a:lnTo>
                <a:lnTo>
                  <a:pt x="243" y="166"/>
                </a:lnTo>
                <a:lnTo>
                  <a:pt x="243" y="166"/>
                </a:lnTo>
                <a:lnTo>
                  <a:pt x="244" y="165"/>
                </a:lnTo>
                <a:lnTo>
                  <a:pt x="244" y="165"/>
                </a:lnTo>
                <a:lnTo>
                  <a:pt x="228" y="183"/>
                </a:lnTo>
                <a:lnTo>
                  <a:pt x="216" y="202"/>
                </a:lnTo>
                <a:lnTo>
                  <a:pt x="216" y="202"/>
                </a:lnTo>
                <a:lnTo>
                  <a:pt x="218" y="202"/>
                </a:lnTo>
                <a:lnTo>
                  <a:pt x="217" y="205"/>
                </a:lnTo>
                <a:lnTo>
                  <a:pt x="217" y="205"/>
                </a:lnTo>
                <a:lnTo>
                  <a:pt x="216" y="209"/>
                </a:lnTo>
                <a:lnTo>
                  <a:pt x="216" y="209"/>
                </a:lnTo>
                <a:lnTo>
                  <a:pt x="204" y="230"/>
                </a:lnTo>
                <a:lnTo>
                  <a:pt x="204" y="230"/>
                </a:lnTo>
                <a:lnTo>
                  <a:pt x="203" y="232"/>
                </a:lnTo>
                <a:lnTo>
                  <a:pt x="203" y="232"/>
                </a:lnTo>
                <a:close/>
                <a:moveTo>
                  <a:pt x="343" y="101"/>
                </a:moveTo>
                <a:lnTo>
                  <a:pt x="343" y="101"/>
                </a:lnTo>
                <a:lnTo>
                  <a:pt x="332" y="132"/>
                </a:lnTo>
                <a:lnTo>
                  <a:pt x="322" y="165"/>
                </a:lnTo>
                <a:lnTo>
                  <a:pt x="322" y="165"/>
                </a:lnTo>
                <a:lnTo>
                  <a:pt x="324" y="165"/>
                </a:lnTo>
                <a:lnTo>
                  <a:pt x="324" y="165"/>
                </a:lnTo>
                <a:lnTo>
                  <a:pt x="331" y="166"/>
                </a:lnTo>
                <a:lnTo>
                  <a:pt x="331" y="166"/>
                </a:lnTo>
                <a:lnTo>
                  <a:pt x="332" y="166"/>
                </a:lnTo>
                <a:lnTo>
                  <a:pt x="335" y="165"/>
                </a:lnTo>
                <a:lnTo>
                  <a:pt x="335" y="165"/>
                </a:lnTo>
                <a:lnTo>
                  <a:pt x="336" y="164"/>
                </a:lnTo>
                <a:lnTo>
                  <a:pt x="336" y="164"/>
                </a:lnTo>
                <a:lnTo>
                  <a:pt x="338" y="146"/>
                </a:lnTo>
                <a:lnTo>
                  <a:pt x="338" y="146"/>
                </a:lnTo>
                <a:lnTo>
                  <a:pt x="345" y="105"/>
                </a:lnTo>
                <a:lnTo>
                  <a:pt x="345" y="105"/>
                </a:lnTo>
                <a:lnTo>
                  <a:pt x="345" y="101"/>
                </a:lnTo>
                <a:lnTo>
                  <a:pt x="345" y="101"/>
                </a:lnTo>
                <a:lnTo>
                  <a:pt x="343" y="101"/>
                </a:lnTo>
                <a:lnTo>
                  <a:pt x="343" y="101"/>
                </a:lnTo>
                <a:close/>
                <a:moveTo>
                  <a:pt x="126" y="179"/>
                </a:moveTo>
                <a:lnTo>
                  <a:pt x="126" y="179"/>
                </a:lnTo>
                <a:lnTo>
                  <a:pt x="129" y="165"/>
                </a:lnTo>
                <a:lnTo>
                  <a:pt x="133" y="152"/>
                </a:lnTo>
                <a:lnTo>
                  <a:pt x="133" y="152"/>
                </a:lnTo>
                <a:lnTo>
                  <a:pt x="130" y="146"/>
                </a:lnTo>
                <a:lnTo>
                  <a:pt x="130" y="146"/>
                </a:lnTo>
                <a:lnTo>
                  <a:pt x="127" y="134"/>
                </a:lnTo>
                <a:lnTo>
                  <a:pt x="127" y="134"/>
                </a:lnTo>
                <a:lnTo>
                  <a:pt x="127" y="132"/>
                </a:lnTo>
                <a:lnTo>
                  <a:pt x="127" y="132"/>
                </a:lnTo>
                <a:lnTo>
                  <a:pt x="126" y="134"/>
                </a:lnTo>
                <a:lnTo>
                  <a:pt x="126" y="134"/>
                </a:lnTo>
                <a:lnTo>
                  <a:pt x="125" y="154"/>
                </a:lnTo>
                <a:lnTo>
                  <a:pt x="125" y="154"/>
                </a:lnTo>
                <a:lnTo>
                  <a:pt x="123" y="161"/>
                </a:lnTo>
                <a:lnTo>
                  <a:pt x="123" y="161"/>
                </a:lnTo>
                <a:lnTo>
                  <a:pt x="123" y="162"/>
                </a:lnTo>
                <a:lnTo>
                  <a:pt x="122" y="162"/>
                </a:lnTo>
                <a:lnTo>
                  <a:pt x="122" y="162"/>
                </a:lnTo>
                <a:lnTo>
                  <a:pt x="120" y="162"/>
                </a:lnTo>
                <a:lnTo>
                  <a:pt x="119" y="161"/>
                </a:lnTo>
                <a:lnTo>
                  <a:pt x="119" y="161"/>
                </a:lnTo>
                <a:lnTo>
                  <a:pt x="118" y="158"/>
                </a:lnTo>
                <a:lnTo>
                  <a:pt x="118" y="158"/>
                </a:lnTo>
                <a:lnTo>
                  <a:pt x="115" y="148"/>
                </a:lnTo>
                <a:lnTo>
                  <a:pt x="115" y="148"/>
                </a:lnTo>
                <a:lnTo>
                  <a:pt x="113" y="138"/>
                </a:lnTo>
                <a:lnTo>
                  <a:pt x="113" y="138"/>
                </a:lnTo>
                <a:lnTo>
                  <a:pt x="113" y="141"/>
                </a:lnTo>
                <a:lnTo>
                  <a:pt x="113" y="141"/>
                </a:lnTo>
                <a:lnTo>
                  <a:pt x="112" y="155"/>
                </a:lnTo>
                <a:lnTo>
                  <a:pt x="112" y="155"/>
                </a:lnTo>
                <a:lnTo>
                  <a:pt x="109" y="171"/>
                </a:lnTo>
                <a:lnTo>
                  <a:pt x="109" y="171"/>
                </a:lnTo>
                <a:lnTo>
                  <a:pt x="108" y="172"/>
                </a:lnTo>
                <a:lnTo>
                  <a:pt x="106" y="175"/>
                </a:lnTo>
                <a:lnTo>
                  <a:pt x="106" y="175"/>
                </a:lnTo>
                <a:lnTo>
                  <a:pt x="108" y="183"/>
                </a:lnTo>
                <a:lnTo>
                  <a:pt x="108" y="183"/>
                </a:lnTo>
                <a:lnTo>
                  <a:pt x="110" y="182"/>
                </a:lnTo>
                <a:lnTo>
                  <a:pt x="110" y="182"/>
                </a:lnTo>
                <a:lnTo>
                  <a:pt x="112" y="181"/>
                </a:lnTo>
                <a:lnTo>
                  <a:pt x="112" y="181"/>
                </a:lnTo>
                <a:lnTo>
                  <a:pt x="113" y="176"/>
                </a:lnTo>
                <a:lnTo>
                  <a:pt x="113" y="176"/>
                </a:lnTo>
                <a:lnTo>
                  <a:pt x="116" y="165"/>
                </a:lnTo>
                <a:lnTo>
                  <a:pt x="116" y="165"/>
                </a:lnTo>
                <a:lnTo>
                  <a:pt x="116" y="164"/>
                </a:lnTo>
                <a:lnTo>
                  <a:pt x="118" y="162"/>
                </a:lnTo>
                <a:lnTo>
                  <a:pt x="118" y="162"/>
                </a:lnTo>
                <a:lnTo>
                  <a:pt x="119" y="164"/>
                </a:lnTo>
                <a:lnTo>
                  <a:pt x="120" y="165"/>
                </a:lnTo>
                <a:lnTo>
                  <a:pt x="120" y="165"/>
                </a:lnTo>
                <a:lnTo>
                  <a:pt x="122" y="172"/>
                </a:lnTo>
                <a:lnTo>
                  <a:pt x="122" y="172"/>
                </a:lnTo>
                <a:lnTo>
                  <a:pt x="122" y="179"/>
                </a:lnTo>
                <a:lnTo>
                  <a:pt x="122" y="179"/>
                </a:lnTo>
                <a:lnTo>
                  <a:pt x="126" y="179"/>
                </a:lnTo>
                <a:lnTo>
                  <a:pt x="126" y="179"/>
                </a:lnTo>
                <a:close/>
                <a:moveTo>
                  <a:pt x="73" y="250"/>
                </a:moveTo>
                <a:lnTo>
                  <a:pt x="73" y="250"/>
                </a:lnTo>
                <a:lnTo>
                  <a:pt x="73" y="250"/>
                </a:lnTo>
                <a:lnTo>
                  <a:pt x="73" y="250"/>
                </a:lnTo>
                <a:lnTo>
                  <a:pt x="73" y="249"/>
                </a:lnTo>
                <a:lnTo>
                  <a:pt x="73" y="249"/>
                </a:lnTo>
                <a:lnTo>
                  <a:pt x="73" y="218"/>
                </a:lnTo>
                <a:lnTo>
                  <a:pt x="73" y="218"/>
                </a:lnTo>
                <a:lnTo>
                  <a:pt x="73" y="199"/>
                </a:lnTo>
                <a:lnTo>
                  <a:pt x="73" y="199"/>
                </a:lnTo>
                <a:lnTo>
                  <a:pt x="73" y="198"/>
                </a:lnTo>
                <a:lnTo>
                  <a:pt x="75" y="196"/>
                </a:lnTo>
                <a:lnTo>
                  <a:pt x="75" y="196"/>
                </a:lnTo>
                <a:lnTo>
                  <a:pt x="76" y="198"/>
                </a:lnTo>
                <a:lnTo>
                  <a:pt x="76" y="199"/>
                </a:lnTo>
                <a:lnTo>
                  <a:pt x="76" y="199"/>
                </a:lnTo>
                <a:lnTo>
                  <a:pt x="76" y="206"/>
                </a:lnTo>
                <a:lnTo>
                  <a:pt x="76" y="206"/>
                </a:lnTo>
                <a:lnTo>
                  <a:pt x="79" y="223"/>
                </a:lnTo>
                <a:lnTo>
                  <a:pt x="79" y="223"/>
                </a:lnTo>
                <a:lnTo>
                  <a:pt x="79" y="226"/>
                </a:lnTo>
                <a:lnTo>
                  <a:pt x="79" y="226"/>
                </a:lnTo>
                <a:lnTo>
                  <a:pt x="82" y="212"/>
                </a:lnTo>
                <a:lnTo>
                  <a:pt x="82" y="199"/>
                </a:lnTo>
                <a:lnTo>
                  <a:pt x="82" y="199"/>
                </a:lnTo>
                <a:lnTo>
                  <a:pt x="81" y="205"/>
                </a:lnTo>
                <a:lnTo>
                  <a:pt x="81" y="205"/>
                </a:lnTo>
                <a:lnTo>
                  <a:pt x="81" y="206"/>
                </a:lnTo>
                <a:lnTo>
                  <a:pt x="81" y="206"/>
                </a:lnTo>
                <a:lnTo>
                  <a:pt x="79" y="208"/>
                </a:lnTo>
                <a:lnTo>
                  <a:pt x="78" y="206"/>
                </a:lnTo>
                <a:lnTo>
                  <a:pt x="78" y="206"/>
                </a:lnTo>
                <a:lnTo>
                  <a:pt x="76" y="203"/>
                </a:lnTo>
                <a:lnTo>
                  <a:pt x="76" y="203"/>
                </a:lnTo>
                <a:lnTo>
                  <a:pt x="76" y="195"/>
                </a:lnTo>
                <a:lnTo>
                  <a:pt x="76" y="195"/>
                </a:lnTo>
                <a:lnTo>
                  <a:pt x="76" y="178"/>
                </a:lnTo>
                <a:lnTo>
                  <a:pt x="76" y="178"/>
                </a:lnTo>
                <a:lnTo>
                  <a:pt x="75" y="175"/>
                </a:lnTo>
                <a:lnTo>
                  <a:pt x="75" y="175"/>
                </a:lnTo>
                <a:lnTo>
                  <a:pt x="75" y="175"/>
                </a:lnTo>
                <a:lnTo>
                  <a:pt x="73" y="176"/>
                </a:lnTo>
                <a:lnTo>
                  <a:pt x="73" y="176"/>
                </a:lnTo>
                <a:lnTo>
                  <a:pt x="72" y="179"/>
                </a:lnTo>
                <a:lnTo>
                  <a:pt x="72" y="179"/>
                </a:lnTo>
                <a:lnTo>
                  <a:pt x="69" y="192"/>
                </a:lnTo>
                <a:lnTo>
                  <a:pt x="66" y="205"/>
                </a:lnTo>
                <a:lnTo>
                  <a:pt x="66" y="205"/>
                </a:lnTo>
                <a:lnTo>
                  <a:pt x="66" y="208"/>
                </a:lnTo>
                <a:lnTo>
                  <a:pt x="66" y="208"/>
                </a:lnTo>
                <a:lnTo>
                  <a:pt x="66" y="212"/>
                </a:lnTo>
                <a:lnTo>
                  <a:pt x="66" y="212"/>
                </a:lnTo>
                <a:lnTo>
                  <a:pt x="71" y="233"/>
                </a:lnTo>
                <a:lnTo>
                  <a:pt x="71" y="233"/>
                </a:lnTo>
                <a:lnTo>
                  <a:pt x="73" y="249"/>
                </a:lnTo>
                <a:lnTo>
                  <a:pt x="73" y="249"/>
                </a:lnTo>
                <a:lnTo>
                  <a:pt x="73" y="250"/>
                </a:lnTo>
                <a:lnTo>
                  <a:pt x="73" y="250"/>
                </a:lnTo>
                <a:close/>
                <a:moveTo>
                  <a:pt x="315" y="100"/>
                </a:moveTo>
                <a:lnTo>
                  <a:pt x="315" y="100"/>
                </a:lnTo>
                <a:lnTo>
                  <a:pt x="316" y="101"/>
                </a:lnTo>
                <a:lnTo>
                  <a:pt x="316" y="102"/>
                </a:lnTo>
                <a:lnTo>
                  <a:pt x="316" y="102"/>
                </a:lnTo>
                <a:lnTo>
                  <a:pt x="316" y="105"/>
                </a:lnTo>
                <a:lnTo>
                  <a:pt x="316" y="105"/>
                </a:lnTo>
                <a:lnTo>
                  <a:pt x="315" y="118"/>
                </a:lnTo>
                <a:lnTo>
                  <a:pt x="315" y="118"/>
                </a:lnTo>
                <a:lnTo>
                  <a:pt x="312" y="142"/>
                </a:lnTo>
                <a:lnTo>
                  <a:pt x="312" y="142"/>
                </a:lnTo>
                <a:lnTo>
                  <a:pt x="312" y="148"/>
                </a:lnTo>
                <a:lnTo>
                  <a:pt x="312" y="148"/>
                </a:lnTo>
                <a:lnTo>
                  <a:pt x="322" y="112"/>
                </a:lnTo>
                <a:lnTo>
                  <a:pt x="322" y="112"/>
                </a:lnTo>
                <a:lnTo>
                  <a:pt x="321" y="111"/>
                </a:lnTo>
                <a:lnTo>
                  <a:pt x="319" y="110"/>
                </a:lnTo>
                <a:lnTo>
                  <a:pt x="319" y="110"/>
                </a:lnTo>
                <a:lnTo>
                  <a:pt x="321" y="108"/>
                </a:lnTo>
                <a:lnTo>
                  <a:pt x="321" y="108"/>
                </a:lnTo>
                <a:lnTo>
                  <a:pt x="321" y="108"/>
                </a:lnTo>
                <a:lnTo>
                  <a:pt x="322" y="107"/>
                </a:lnTo>
                <a:lnTo>
                  <a:pt x="322" y="107"/>
                </a:lnTo>
                <a:lnTo>
                  <a:pt x="324" y="107"/>
                </a:lnTo>
                <a:lnTo>
                  <a:pt x="324" y="107"/>
                </a:lnTo>
                <a:lnTo>
                  <a:pt x="324" y="104"/>
                </a:lnTo>
                <a:lnTo>
                  <a:pt x="324" y="100"/>
                </a:lnTo>
                <a:lnTo>
                  <a:pt x="324" y="100"/>
                </a:lnTo>
                <a:lnTo>
                  <a:pt x="325" y="98"/>
                </a:lnTo>
                <a:lnTo>
                  <a:pt x="325" y="98"/>
                </a:lnTo>
                <a:lnTo>
                  <a:pt x="326" y="95"/>
                </a:lnTo>
                <a:lnTo>
                  <a:pt x="326" y="95"/>
                </a:lnTo>
                <a:lnTo>
                  <a:pt x="328" y="92"/>
                </a:lnTo>
                <a:lnTo>
                  <a:pt x="329" y="94"/>
                </a:lnTo>
                <a:lnTo>
                  <a:pt x="329" y="94"/>
                </a:lnTo>
                <a:lnTo>
                  <a:pt x="336" y="90"/>
                </a:lnTo>
                <a:lnTo>
                  <a:pt x="341" y="88"/>
                </a:lnTo>
                <a:lnTo>
                  <a:pt x="345" y="88"/>
                </a:lnTo>
                <a:lnTo>
                  <a:pt x="345" y="88"/>
                </a:lnTo>
                <a:lnTo>
                  <a:pt x="346" y="84"/>
                </a:lnTo>
                <a:lnTo>
                  <a:pt x="346" y="84"/>
                </a:lnTo>
                <a:lnTo>
                  <a:pt x="346" y="83"/>
                </a:lnTo>
                <a:lnTo>
                  <a:pt x="346" y="83"/>
                </a:lnTo>
                <a:lnTo>
                  <a:pt x="339" y="83"/>
                </a:lnTo>
                <a:lnTo>
                  <a:pt x="339" y="83"/>
                </a:lnTo>
                <a:lnTo>
                  <a:pt x="331" y="84"/>
                </a:lnTo>
                <a:lnTo>
                  <a:pt x="325" y="88"/>
                </a:lnTo>
                <a:lnTo>
                  <a:pt x="325" y="88"/>
                </a:lnTo>
                <a:lnTo>
                  <a:pt x="315" y="98"/>
                </a:lnTo>
                <a:lnTo>
                  <a:pt x="315" y="98"/>
                </a:lnTo>
                <a:lnTo>
                  <a:pt x="315" y="100"/>
                </a:lnTo>
                <a:lnTo>
                  <a:pt x="315" y="100"/>
                </a:lnTo>
                <a:close/>
                <a:moveTo>
                  <a:pt x="127" y="198"/>
                </a:moveTo>
                <a:lnTo>
                  <a:pt x="127" y="198"/>
                </a:lnTo>
                <a:lnTo>
                  <a:pt x="135" y="198"/>
                </a:lnTo>
                <a:lnTo>
                  <a:pt x="135" y="198"/>
                </a:lnTo>
                <a:lnTo>
                  <a:pt x="140" y="198"/>
                </a:lnTo>
                <a:lnTo>
                  <a:pt x="146" y="199"/>
                </a:lnTo>
                <a:lnTo>
                  <a:pt x="146" y="199"/>
                </a:lnTo>
                <a:lnTo>
                  <a:pt x="154" y="202"/>
                </a:lnTo>
                <a:lnTo>
                  <a:pt x="154" y="202"/>
                </a:lnTo>
                <a:lnTo>
                  <a:pt x="159" y="205"/>
                </a:lnTo>
                <a:lnTo>
                  <a:pt x="163" y="208"/>
                </a:lnTo>
                <a:lnTo>
                  <a:pt x="163" y="208"/>
                </a:lnTo>
                <a:lnTo>
                  <a:pt x="170" y="216"/>
                </a:lnTo>
                <a:lnTo>
                  <a:pt x="176" y="225"/>
                </a:lnTo>
                <a:lnTo>
                  <a:pt x="176" y="225"/>
                </a:lnTo>
                <a:lnTo>
                  <a:pt x="176" y="227"/>
                </a:lnTo>
                <a:lnTo>
                  <a:pt x="176" y="227"/>
                </a:lnTo>
                <a:lnTo>
                  <a:pt x="177" y="236"/>
                </a:lnTo>
                <a:lnTo>
                  <a:pt x="177" y="236"/>
                </a:lnTo>
                <a:lnTo>
                  <a:pt x="179" y="254"/>
                </a:lnTo>
                <a:lnTo>
                  <a:pt x="179" y="254"/>
                </a:lnTo>
                <a:lnTo>
                  <a:pt x="179" y="256"/>
                </a:lnTo>
                <a:lnTo>
                  <a:pt x="179" y="256"/>
                </a:lnTo>
                <a:lnTo>
                  <a:pt x="179" y="256"/>
                </a:lnTo>
                <a:lnTo>
                  <a:pt x="179" y="256"/>
                </a:lnTo>
                <a:lnTo>
                  <a:pt x="179" y="254"/>
                </a:lnTo>
                <a:lnTo>
                  <a:pt x="179" y="254"/>
                </a:lnTo>
                <a:lnTo>
                  <a:pt x="181" y="250"/>
                </a:lnTo>
                <a:lnTo>
                  <a:pt x="181" y="246"/>
                </a:lnTo>
                <a:lnTo>
                  <a:pt x="181" y="246"/>
                </a:lnTo>
                <a:lnTo>
                  <a:pt x="183" y="240"/>
                </a:lnTo>
                <a:lnTo>
                  <a:pt x="183" y="240"/>
                </a:lnTo>
                <a:lnTo>
                  <a:pt x="183" y="230"/>
                </a:lnTo>
                <a:lnTo>
                  <a:pt x="183" y="230"/>
                </a:lnTo>
                <a:lnTo>
                  <a:pt x="180" y="222"/>
                </a:lnTo>
                <a:lnTo>
                  <a:pt x="176" y="213"/>
                </a:lnTo>
                <a:lnTo>
                  <a:pt x="176" y="213"/>
                </a:lnTo>
                <a:lnTo>
                  <a:pt x="169" y="206"/>
                </a:lnTo>
                <a:lnTo>
                  <a:pt x="166" y="203"/>
                </a:lnTo>
                <a:lnTo>
                  <a:pt x="160" y="200"/>
                </a:lnTo>
                <a:lnTo>
                  <a:pt x="160" y="200"/>
                </a:lnTo>
                <a:lnTo>
                  <a:pt x="153" y="198"/>
                </a:lnTo>
                <a:lnTo>
                  <a:pt x="153" y="198"/>
                </a:lnTo>
                <a:lnTo>
                  <a:pt x="145" y="196"/>
                </a:lnTo>
                <a:lnTo>
                  <a:pt x="135" y="196"/>
                </a:lnTo>
                <a:lnTo>
                  <a:pt x="135" y="196"/>
                </a:lnTo>
                <a:lnTo>
                  <a:pt x="127" y="198"/>
                </a:lnTo>
                <a:lnTo>
                  <a:pt x="127" y="198"/>
                </a:lnTo>
                <a:close/>
                <a:moveTo>
                  <a:pt x="197" y="213"/>
                </a:moveTo>
                <a:lnTo>
                  <a:pt x="197" y="213"/>
                </a:lnTo>
                <a:lnTo>
                  <a:pt x="199" y="213"/>
                </a:lnTo>
                <a:lnTo>
                  <a:pt x="199" y="213"/>
                </a:lnTo>
                <a:lnTo>
                  <a:pt x="204" y="205"/>
                </a:lnTo>
                <a:lnTo>
                  <a:pt x="204" y="205"/>
                </a:lnTo>
                <a:lnTo>
                  <a:pt x="204" y="203"/>
                </a:lnTo>
                <a:lnTo>
                  <a:pt x="204" y="203"/>
                </a:lnTo>
                <a:lnTo>
                  <a:pt x="204" y="200"/>
                </a:lnTo>
                <a:lnTo>
                  <a:pt x="207" y="199"/>
                </a:lnTo>
                <a:lnTo>
                  <a:pt x="207" y="199"/>
                </a:lnTo>
                <a:lnTo>
                  <a:pt x="208" y="199"/>
                </a:lnTo>
                <a:lnTo>
                  <a:pt x="210" y="200"/>
                </a:lnTo>
                <a:lnTo>
                  <a:pt x="210" y="200"/>
                </a:lnTo>
                <a:lnTo>
                  <a:pt x="210" y="202"/>
                </a:lnTo>
                <a:lnTo>
                  <a:pt x="210" y="203"/>
                </a:lnTo>
                <a:lnTo>
                  <a:pt x="210" y="203"/>
                </a:lnTo>
                <a:lnTo>
                  <a:pt x="206" y="209"/>
                </a:lnTo>
                <a:lnTo>
                  <a:pt x="206" y="209"/>
                </a:lnTo>
                <a:lnTo>
                  <a:pt x="201" y="216"/>
                </a:lnTo>
                <a:lnTo>
                  <a:pt x="201" y="216"/>
                </a:lnTo>
                <a:lnTo>
                  <a:pt x="201" y="216"/>
                </a:lnTo>
                <a:lnTo>
                  <a:pt x="201" y="216"/>
                </a:lnTo>
                <a:lnTo>
                  <a:pt x="203" y="215"/>
                </a:lnTo>
                <a:lnTo>
                  <a:pt x="203" y="215"/>
                </a:lnTo>
                <a:lnTo>
                  <a:pt x="207" y="209"/>
                </a:lnTo>
                <a:lnTo>
                  <a:pt x="207" y="209"/>
                </a:lnTo>
                <a:lnTo>
                  <a:pt x="208" y="208"/>
                </a:lnTo>
                <a:lnTo>
                  <a:pt x="210" y="205"/>
                </a:lnTo>
                <a:lnTo>
                  <a:pt x="210" y="205"/>
                </a:lnTo>
                <a:lnTo>
                  <a:pt x="210" y="205"/>
                </a:lnTo>
                <a:lnTo>
                  <a:pt x="210" y="205"/>
                </a:lnTo>
                <a:lnTo>
                  <a:pt x="218" y="189"/>
                </a:lnTo>
                <a:lnTo>
                  <a:pt x="218" y="189"/>
                </a:lnTo>
                <a:lnTo>
                  <a:pt x="230" y="162"/>
                </a:lnTo>
                <a:lnTo>
                  <a:pt x="230" y="162"/>
                </a:lnTo>
                <a:lnTo>
                  <a:pt x="231" y="161"/>
                </a:lnTo>
                <a:lnTo>
                  <a:pt x="231" y="161"/>
                </a:lnTo>
                <a:lnTo>
                  <a:pt x="230" y="162"/>
                </a:lnTo>
                <a:lnTo>
                  <a:pt x="230" y="162"/>
                </a:lnTo>
                <a:lnTo>
                  <a:pt x="220" y="173"/>
                </a:lnTo>
                <a:lnTo>
                  <a:pt x="220" y="173"/>
                </a:lnTo>
                <a:lnTo>
                  <a:pt x="200" y="202"/>
                </a:lnTo>
                <a:lnTo>
                  <a:pt x="200" y="202"/>
                </a:lnTo>
                <a:lnTo>
                  <a:pt x="197" y="205"/>
                </a:lnTo>
                <a:lnTo>
                  <a:pt x="197" y="205"/>
                </a:lnTo>
                <a:lnTo>
                  <a:pt x="197" y="206"/>
                </a:lnTo>
                <a:lnTo>
                  <a:pt x="197" y="206"/>
                </a:lnTo>
                <a:lnTo>
                  <a:pt x="197" y="213"/>
                </a:lnTo>
                <a:lnTo>
                  <a:pt x="197" y="213"/>
                </a:lnTo>
                <a:close/>
                <a:moveTo>
                  <a:pt x="247" y="237"/>
                </a:moveTo>
                <a:lnTo>
                  <a:pt x="247" y="237"/>
                </a:lnTo>
                <a:lnTo>
                  <a:pt x="238" y="245"/>
                </a:lnTo>
                <a:lnTo>
                  <a:pt x="238" y="245"/>
                </a:lnTo>
                <a:lnTo>
                  <a:pt x="231" y="253"/>
                </a:lnTo>
                <a:lnTo>
                  <a:pt x="231" y="253"/>
                </a:lnTo>
                <a:lnTo>
                  <a:pt x="230" y="254"/>
                </a:lnTo>
                <a:lnTo>
                  <a:pt x="230" y="254"/>
                </a:lnTo>
                <a:lnTo>
                  <a:pt x="228" y="256"/>
                </a:lnTo>
                <a:lnTo>
                  <a:pt x="227" y="256"/>
                </a:lnTo>
                <a:lnTo>
                  <a:pt x="227" y="256"/>
                </a:lnTo>
                <a:lnTo>
                  <a:pt x="227" y="254"/>
                </a:lnTo>
                <a:lnTo>
                  <a:pt x="227" y="253"/>
                </a:lnTo>
                <a:lnTo>
                  <a:pt x="227" y="253"/>
                </a:lnTo>
                <a:lnTo>
                  <a:pt x="228" y="250"/>
                </a:lnTo>
                <a:lnTo>
                  <a:pt x="228" y="250"/>
                </a:lnTo>
                <a:lnTo>
                  <a:pt x="235" y="235"/>
                </a:lnTo>
                <a:lnTo>
                  <a:pt x="235" y="235"/>
                </a:lnTo>
                <a:lnTo>
                  <a:pt x="237" y="233"/>
                </a:lnTo>
                <a:lnTo>
                  <a:pt x="237" y="230"/>
                </a:lnTo>
                <a:lnTo>
                  <a:pt x="237" y="230"/>
                </a:lnTo>
                <a:lnTo>
                  <a:pt x="235" y="232"/>
                </a:lnTo>
                <a:lnTo>
                  <a:pt x="235" y="232"/>
                </a:lnTo>
                <a:lnTo>
                  <a:pt x="214" y="256"/>
                </a:lnTo>
                <a:lnTo>
                  <a:pt x="214" y="256"/>
                </a:lnTo>
                <a:lnTo>
                  <a:pt x="214" y="256"/>
                </a:lnTo>
                <a:lnTo>
                  <a:pt x="214" y="256"/>
                </a:lnTo>
                <a:lnTo>
                  <a:pt x="214" y="257"/>
                </a:lnTo>
                <a:lnTo>
                  <a:pt x="214" y="257"/>
                </a:lnTo>
                <a:lnTo>
                  <a:pt x="216" y="257"/>
                </a:lnTo>
                <a:lnTo>
                  <a:pt x="216" y="257"/>
                </a:lnTo>
                <a:lnTo>
                  <a:pt x="231" y="257"/>
                </a:lnTo>
                <a:lnTo>
                  <a:pt x="231" y="257"/>
                </a:lnTo>
                <a:lnTo>
                  <a:pt x="234" y="257"/>
                </a:lnTo>
                <a:lnTo>
                  <a:pt x="235" y="260"/>
                </a:lnTo>
                <a:lnTo>
                  <a:pt x="235" y="260"/>
                </a:lnTo>
                <a:lnTo>
                  <a:pt x="235" y="260"/>
                </a:lnTo>
                <a:lnTo>
                  <a:pt x="235" y="260"/>
                </a:lnTo>
                <a:lnTo>
                  <a:pt x="240" y="259"/>
                </a:lnTo>
                <a:lnTo>
                  <a:pt x="240" y="259"/>
                </a:lnTo>
                <a:lnTo>
                  <a:pt x="241" y="256"/>
                </a:lnTo>
                <a:lnTo>
                  <a:pt x="241" y="256"/>
                </a:lnTo>
                <a:lnTo>
                  <a:pt x="247" y="242"/>
                </a:lnTo>
                <a:lnTo>
                  <a:pt x="247" y="242"/>
                </a:lnTo>
                <a:lnTo>
                  <a:pt x="247" y="240"/>
                </a:lnTo>
                <a:lnTo>
                  <a:pt x="247" y="240"/>
                </a:lnTo>
                <a:lnTo>
                  <a:pt x="247" y="237"/>
                </a:lnTo>
                <a:lnTo>
                  <a:pt x="247" y="237"/>
                </a:lnTo>
                <a:close/>
                <a:moveTo>
                  <a:pt x="11" y="171"/>
                </a:moveTo>
                <a:lnTo>
                  <a:pt x="11" y="171"/>
                </a:lnTo>
                <a:lnTo>
                  <a:pt x="11" y="172"/>
                </a:lnTo>
                <a:lnTo>
                  <a:pt x="11" y="172"/>
                </a:lnTo>
                <a:lnTo>
                  <a:pt x="11" y="183"/>
                </a:lnTo>
                <a:lnTo>
                  <a:pt x="11" y="183"/>
                </a:lnTo>
                <a:lnTo>
                  <a:pt x="12" y="213"/>
                </a:lnTo>
                <a:lnTo>
                  <a:pt x="12" y="213"/>
                </a:lnTo>
                <a:lnTo>
                  <a:pt x="14" y="247"/>
                </a:lnTo>
                <a:lnTo>
                  <a:pt x="14" y="247"/>
                </a:lnTo>
                <a:lnTo>
                  <a:pt x="14" y="253"/>
                </a:lnTo>
                <a:lnTo>
                  <a:pt x="14" y="253"/>
                </a:lnTo>
                <a:lnTo>
                  <a:pt x="14" y="252"/>
                </a:lnTo>
                <a:lnTo>
                  <a:pt x="14" y="252"/>
                </a:lnTo>
                <a:lnTo>
                  <a:pt x="18" y="227"/>
                </a:lnTo>
                <a:lnTo>
                  <a:pt x="18" y="227"/>
                </a:lnTo>
                <a:lnTo>
                  <a:pt x="19" y="212"/>
                </a:lnTo>
                <a:lnTo>
                  <a:pt x="19" y="212"/>
                </a:lnTo>
                <a:lnTo>
                  <a:pt x="21" y="209"/>
                </a:lnTo>
                <a:lnTo>
                  <a:pt x="21" y="209"/>
                </a:lnTo>
                <a:lnTo>
                  <a:pt x="21" y="208"/>
                </a:lnTo>
                <a:lnTo>
                  <a:pt x="21" y="208"/>
                </a:lnTo>
                <a:lnTo>
                  <a:pt x="21" y="199"/>
                </a:lnTo>
                <a:lnTo>
                  <a:pt x="21" y="199"/>
                </a:lnTo>
                <a:lnTo>
                  <a:pt x="21" y="193"/>
                </a:lnTo>
                <a:lnTo>
                  <a:pt x="21" y="193"/>
                </a:lnTo>
                <a:lnTo>
                  <a:pt x="21" y="195"/>
                </a:lnTo>
                <a:lnTo>
                  <a:pt x="21" y="195"/>
                </a:lnTo>
                <a:lnTo>
                  <a:pt x="21" y="199"/>
                </a:lnTo>
                <a:lnTo>
                  <a:pt x="21" y="199"/>
                </a:lnTo>
                <a:lnTo>
                  <a:pt x="18" y="212"/>
                </a:lnTo>
                <a:lnTo>
                  <a:pt x="17" y="226"/>
                </a:lnTo>
                <a:lnTo>
                  <a:pt x="17" y="226"/>
                </a:lnTo>
                <a:lnTo>
                  <a:pt x="17" y="226"/>
                </a:lnTo>
                <a:lnTo>
                  <a:pt x="17" y="226"/>
                </a:lnTo>
                <a:lnTo>
                  <a:pt x="15" y="227"/>
                </a:lnTo>
                <a:lnTo>
                  <a:pt x="15" y="227"/>
                </a:lnTo>
                <a:lnTo>
                  <a:pt x="15" y="227"/>
                </a:lnTo>
                <a:lnTo>
                  <a:pt x="14" y="226"/>
                </a:lnTo>
                <a:lnTo>
                  <a:pt x="14" y="226"/>
                </a:lnTo>
                <a:lnTo>
                  <a:pt x="14" y="223"/>
                </a:lnTo>
                <a:lnTo>
                  <a:pt x="14" y="223"/>
                </a:lnTo>
                <a:lnTo>
                  <a:pt x="15" y="208"/>
                </a:lnTo>
                <a:lnTo>
                  <a:pt x="15" y="208"/>
                </a:lnTo>
                <a:lnTo>
                  <a:pt x="15" y="185"/>
                </a:lnTo>
                <a:lnTo>
                  <a:pt x="15" y="185"/>
                </a:lnTo>
                <a:lnTo>
                  <a:pt x="15" y="178"/>
                </a:lnTo>
                <a:lnTo>
                  <a:pt x="15" y="178"/>
                </a:lnTo>
                <a:lnTo>
                  <a:pt x="17" y="176"/>
                </a:lnTo>
                <a:lnTo>
                  <a:pt x="18" y="175"/>
                </a:lnTo>
                <a:lnTo>
                  <a:pt x="18" y="175"/>
                </a:lnTo>
                <a:lnTo>
                  <a:pt x="19" y="175"/>
                </a:lnTo>
                <a:lnTo>
                  <a:pt x="19" y="175"/>
                </a:lnTo>
                <a:lnTo>
                  <a:pt x="11" y="171"/>
                </a:lnTo>
                <a:lnTo>
                  <a:pt x="11" y="171"/>
                </a:lnTo>
                <a:close/>
                <a:moveTo>
                  <a:pt x="312" y="107"/>
                </a:moveTo>
                <a:lnTo>
                  <a:pt x="312" y="107"/>
                </a:lnTo>
                <a:lnTo>
                  <a:pt x="304" y="132"/>
                </a:lnTo>
                <a:lnTo>
                  <a:pt x="297" y="156"/>
                </a:lnTo>
                <a:lnTo>
                  <a:pt x="297" y="156"/>
                </a:lnTo>
                <a:lnTo>
                  <a:pt x="299" y="156"/>
                </a:lnTo>
                <a:lnTo>
                  <a:pt x="301" y="158"/>
                </a:lnTo>
                <a:lnTo>
                  <a:pt x="301" y="158"/>
                </a:lnTo>
                <a:lnTo>
                  <a:pt x="302" y="158"/>
                </a:lnTo>
                <a:lnTo>
                  <a:pt x="302" y="158"/>
                </a:lnTo>
                <a:lnTo>
                  <a:pt x="307" y="159"/>
                </a:lnTo>
                <a:lnTo>
                  <a:pt x="307" y="159"/>
                </a:lnTo>
                <a:lnTo>
                  <a:pt x="308" y="159"/>
                </a:lnTo>
                <a:lnTo>
                  <a:pt x="308" y="159"/>
                </a:lnTo>
                <a:lnTo>
                  <a:pt x="311" y="134"/>
                </a:lnTo>
                <a:lnTo>
                  <a:pt x="312" y="107"/>
                </a:lnTo>
                <a:lnTo>
                  <a:pt x="312" y="107"/>
                </a:lnTo>
                <a:close/>
                <a:moveTo>
                  <a:pt x="42" y="245"/>
                </a:moveTo>
                <a:lnTo>
                  <a:pt x="42" y="245"/>
                </a:lnTo>
                <a:lnTo>
                  <a:pt x="42" y="245"/>
                </a:lnTo>
                <a:lnTo>
                  <a:pt x="42" y="245"/>
                </a:lnTo>
                <a:lnTo>
                  <a:pt x="42" y="242"/>
                </a:lnTo>
                <a:lnTo>
                  <a:pt x="42" y="242"/>
                </a:lnTo>
                <a:lnTo>
                  <a:pt x="46" y="225"/>
                </a:lnTo>
                <a:lnTo>
                  <a:pt x="46" y="225"/>
                </a:lnTo>
                <a:lnTo>
                  <a:pt x="48" y="212"/>
                </a:lnTo>
                <a:lnTo>
                  <a:pt x="49" y="199"/>
                </a:lnTo>
                <a:lnTo>
                  <a:pt x="49" y="199"/>
                </a:lnTo>
                <a:lnTo>
                  <a:pt x="49" y="198"/>
                </a:lnTo>
                <a:lnTo>
                  <a:pt x="49" y="198"/>
                </a:lnTo>
                <a:lnTo>
                  <a:pt x="49" y="181"/>
                </a:lnTo>
                <a:lnTo>
                  <a:pt x="49" y="181"/>
                </a:lnTo>
                <a:lnTo>
                  <a:pt x="49" y="179"/>
                </a:lnTo>
                <a:lnTo>
                  <a:pt x="49" y="179"/>
                </a:lnTo>
                <a:lnTo>
                  <a:pt x="48" y="181"/>
                </a:lnTo>
                <a:lnTo>
                  <a:pt x="48" y="181"/>
                </a:lnTo>
                <a:lnTo>
                  <a:pt x="48" y="181"/>
                </a:lnTo>
                <a:lnTo>
                  <a:pt x="45" y="189"/>
                </a:lnTo>
                <a:lnTo>
                  <a:pt x="45" y="189"/>
                </a:lnTo>
                <a:lnTo>
                  <a:pt x="39" y="212"/>
                </a:lnTo>
                <a:lnTo>
                  <a:pt x="39" y="212"/>
                </a:lnTo>
                <a:lnTo>
                  <a:pt x="39" y="213"/>
                </a:lnTo>
                <a:lnTo>
                  <a:pt x="39" y="213"/>
                </a:lnTo>
                <a:lnTo>
                  <a:pt x="41" y="216"/>
                </a:lnTo>
                <a:lnTo>
                  <a:pt x="41" y="216"/>
                </a:lnTo>
                <a:lnTo>
                  <a:pt x="41" y="222"/>
                </a:lnTo>
                <a:lnTo>
                  <a:pt x="41" y="222"/>
                </a:lnTo>
                <a:lnTo>
                  <a:pt x="41" y="242"/>
                </a:lnTo>
                <a:lnTo>
                  <a:pt x="41" y="242"/>
                </a:lnTo>
                <a:lnTo>
                  <a:pt x="42" y="245"/>
                </a:lnTo>
                <a:lnTo>
                  <a:pt x="42" y="245"/>
                </a:lnTo>
                <a:close/>
                <a:moveTo>
                  <a:pt x="196" y="47"/>
                </a:moveTo>
                <a:lnTo>
                  <a:pt x="196" y="47"/>
                </a:lnTo>
                <a:lnTo>
                  <a:pt x="196" y="46"/>
                </a:lnTo>
                <a:lnTo>
                  <a:pt x="196" y="46"/>
                </a:lnTo>
                <a:lnTo>
                  <a:pt x="189" y="54"/>
                </a:lnTo>
                <a:lnTo>
                  <a:pt x="189" y="54"/>
                </a:lnTo>
                <a:lnTo>
                  <a:pt x="186" y="57"/>
                </a:lnTo>
                <a:lnTo>
                  <a:pt x="186" y="57"/>
                </a:lnTo>
                <a:lnTo>
                  <a:pt x="183" y="65"/>
                </a:lnTo>
                <a:lnTo>
                  <a:pt x="177" y="73"/>
                </a:lnTo>
                <a:lnTo>
                  <a:pt x="172" y="78"/>
                </a:lnTo>
                <a:lnTo>
                  <a:pt x="164" y="84"/>
                </a:lnTo>
                <a:lnTo>
                  <a:pt x="164" y="84"/>
                </a:lnTo>
                <a:lnTo>
                  <a:pt x="162" y="85"/>
                </a:lnTo>
                <a:lnTo>
                  <a:pt x="162" y="85"/>
                </a:lnTo>
                <a:lnTo>
                  <a:pt x="160" y="87"/>
                </a:lnTo>
                <a:lnTo>
                  <a:pt x="160" y="87"/>
                </a:lnTo>
                <a:lnTo>
                  <a:pt x="157" y="87"/>
                </a:lnTo>
                <a:lnTo>
                  <a:pt x="157" y="87"/>
                </a:lnTo>
                <a:lnTo>
                  <a:pt x="152" y="90"/>
                </a:lnTo>
                <a:lnTo>
                  <a:pt x="152" y="90"/>
                </a:lnTo>
                <a:lnTo>
                  <a:pt x="150" y="91"/>
                </a:lnTo>
                <a:lnTo>
                  <a:pt x="150" y="91"/>
                </a:lnTo>
                <a:lnTo>
                  <a:pt x="140" y="100"/>
                </a:lnTo>
                <a:lnTo>
                  <a:pt x="140" y="100"/>
                </a:lnTo>
                <a:lnTo>
                  <a:pt x="139" y="101"/>
                </a:lnTo>
                <a:lnTo>
                  <a:pt x="139" y="101"/>
                </a:lnTo>
                <a:lnTo>
                  <a:pt x="142" y="101"/>
                </a:lnTo>
                <a:lnTo>
                  <a:pt x="142" y="101"/>
                </a:lnTo>
                <a:lnTo>
                  <a:pt x="147" y="100"/>
                </a:lnTo>
                <a:lnTo>
                  <a:pt x="147" y="100"/>
                </a:lnTo>
                <a:lnTo>
                  <a:pt x="159" y="94"/>
                </a:lnTo>
                <a:lnTo>
                  <a:pt x="169" y="90"/>
                </a:lnTo>
                <a:lnTo>
                  <a:pt x="169" y="90"/>
                </a:lnTo>
                <a:lnTo>
                  <a:pt x="173" y="88"/>
                </a:lnTo>
                <a:lnTo>
                  <a:pt x="173" y="88"/>
                </a:lnTo>
                <a:lnTo>
                  <a:pt x="172" y="85"/>
                </a:lnTo>
                <a:lnTo>
                  <a:pt x="173" y="84"/>
                </a:lnTo>
                <a:lnTo>
                  <a:pt x="173" y="84"/>
                </a:lnTo>
                <a:lnTo>
                  <a:pt x="174" y="80"/>
                </a:lnTo>
                <a:lnTo>
                  <a:pt x="174" y="80"/>
                </a:lnTo>
                <a:lnTo>
                  <a:pt x="196" y="48"/>
                </a:lnTo>
                <a:lnTo>
                  <a:pt x="196" y="48"/>
                </a:lnTo>
                <a:lnTo>
                  <a:pt x="196" y="47"/>
                </a:lnTo>
                <a:lnTo>
                  <a:pt x="196" y="47"/>
                </a:lnTo>
                <a:close/>
                <a:moveTo>
                  <a:pt x="59" y="185"/>
                </a:moveTo>
                <a:lnTo>
                  <a:pt x="59" y="185"/>
                </a:lnTo>
                <a:lnTo>
                  <a:pt x="59" y="185"/>
                </a:lnTo>
                <a:lnTo>
                  <a:pt x="59" y="185"/>
                </a:lnTo>
                <a:lnTo>
                  <a:pt x="59" y="186"/>
                </a:lnTo>
                <a:lnTo>
                  <a:pt x="59" y="186"/>
                </a:lnTo>
                <a:lnTo>
                  <a:pt x="54" y="208"/>
                </a:lnTo>
                <a:lnTo>
                  <a:pt x="54" y="208"/>
                </a:lnTo>
                <a:lnTo>
                  <a:pt x="54" y="210"/>
                </a:lnTo>
                <a:lnTo>
                  <a:pt x="54" y="210"/>
                </a:lnTo>
                <a:lnTo>
                  <a:pt x="55" y="240"/>
                </a:lnTo>
                <a:lnTo>
                  <a:pt x="55" y="240"/>
                </a:lnTo>
                <a:lnTo>
                  <a:pt x="56" y="246"/>
                </a:lnTo>
                <a:lnTo>
                  <a:pt x="56" y="246"/>
                </a:lnTo>
                <a:lnTo>
                  <a:pt x="56" y="247"/>
                </a:lnTo>
                <a:lnTo>
                  <a:pt x="58" y="247"/>
                </a:lnTo>
                <a:lnTo>
                  <a:pt x="58" y="247"/>
                </a:lnTo>
                <a:lnTo>
                  <a:pt x="58" y="246"/>
                </a:lnTo>
                <a:lnTo>
                  <a:pt x="58" y="246"/>
                </a:lnTo>
                <a:lnTo>
                  <a:pt x="59" y="229"/>
                </a:lnTo>
                <a:lnTo>
                  <a:pt x="59" y="229"/>
                </a:lnTo>
                <a:lnTo>
                  <a:pt x="61" y="219"/>
                </a:lnTo>
                <a:lnTo>
                  <a:pt x="61" y="209"/>
                </a:lnTo>
                <a:lnTo>
                  <a:pt x="61" y="209"/>
                </a:lnTo>
                <a:lnTo>
                  <a:pt x="61" y="191"/>
                </a:lnTo>
                <a:lnTo>
                  <a:pt x="61" y="191"/>
                </a:lnTo>
                <a:lnTo>
                  <a:pt x="59" y="185"/>
                </a:lnTo>
                <a:lnTo>
                  <a:pt x="59" y="185"/>
                </a:lnTo>
                <a:close/>
                <a:moveTo>
                  <a:pt x="35" y="186"/>
                </a:moveTo>
                <a:lnTo>
                  <a:pt x="35" y="186"/>
                </a:lnTo>
                <a:lnTo>
                  <a:pt x="35" y="186"/>
                </a:lnTo>
                <a:lnTo>
                  <a:pt x="35" y="186"/>
                </a:lnTo>
                <a:lnTo>
                  <a:pt x="27" y="219"/>
                </a:lnTo>
                <a:lnTo>
                  <a:pt x="27" y="219"/>
                </a:lnTo>
                <a:lnTo>
                  <a:pt x="27" y="220"/>
                </a:lnTo>
                <a:lnTo>
                  <a:pt x="28" y="223"/>
                </a:lnTo>
                <a:lnTo>
                  <a:pt x="28" y="223"/>
                </a:lnTo>
                <a:lnTo>
                  <a:pt x="28" y="227"/>
                </a:lnTo>
                <a:lnTo>
                  <a:pt x="28" y="227"/>
                </a:lnTo>
                <a:lnTo>
                  <a:pt x="28" y="246"/>
                </a:lnTo>
                <a:lnTo>
                  <a:pt x="28" y="246"/>
                </a:lnTo>
                <a:lnTo>
                  <a:pt x="28" y="249"/>
                </a:lnTo>
                <a:lnTo>
                  <a:pt x="28" y="249"/>
                </a:lnTo>
                <a:lnTo>
                  <a:pt x="29" y="249"/>
                </a:lnTo>
                <a:lnTo>
                  <a:pt x="29" y="249"/>
                </a:lnTo>
                <a:lnTo>
                  <a:pt x="31" y="243"/>
                </a:lnTo>
                <a:lnTo>
                  <a:pt x="31" y="243"/>
                </a:lnTo>
                <a:lnTo>
                  <a:pt x="35" y="222"/>
                </a:lnTo>
                <a:lnTo>
                  <a:pt x="35" y="222"/>
                </a:lnTo>
                <a:lnTo>
                  <a:pt x="34" y="220"/>
                </a:lnTo>
                <a:lnTo>
                  <a:pt x="34" y="220"/>
                </a:lnTo>
                <a:lnTo>
                  <a:pt x="34" y="218"/>
                </a:lnTo>
                <a:lnTo>
                  <a:pt x="34" y="218"/>
                </a:lnTo>
                <a:lnTo>
                  <a:pt x="35" y="198"/>
                </a:lnTo>
                <a:lnTo>
                  <a:pt x="35" y="198"/>
                </a:lnTo>
                <a:lnTo>
                  <a:pt x="35" y="186"/>
                </a:lnTo>
                <a:lnTo>
                  <a:pt x="35" y="186"/>
                </a:lnTo>
                <a:close/>
                <a:moveTo>
                  <a:pt x="139" y="178"/>
                </a:moveTo>
                <a:lnTo>
                  <a:pt x="139" y="178"/>
                </a:lnTo>
                <a:lnTo>
                  <a:pt x="140" y="178"/>
                </a:lnTo>
                <a:lnTo>
                  <a:pt x="140" y="178"/>
                </a:lnTo>
                <a:lnTo>
                  <a:pt x="140" y="176"/>
                </a:lnTo>
                <a:lnTo>
                  <a:pt x="140" y="176"/>
                </a:lnTo>
                <a:lnTo>
                  <a:pt x="146" y="154"/>
                </a:lnTo>
                <a:lnTo>
                  <a:pt x="146" y="154"/>
                </a:lnTo>
                <a:lnTo>
                  <a:pt x="147" y="152"/>
                </a:lnTo>
                <a:lnTo>
                  <a:pt x="146" y="151"/>
                </a:lnTo>
                <a:lnTo>
                  <a:pt x="146" y="151"/>
                </a:lnTo>
                <a:lnTo>
                  <a:pt x="146" y="149"/>
                </a:lnTo>
                <a:lnTo>
                  <a:pt x="146" y="149"/>
                </a:lnTo>
                <a:lnTo>
                  <a:pt x="146" y="139"/>
                </a:lnTo>
                <a:lnTo>
                  <a:pt x="145" y="129"/>
                </a:lnTo>
                <a:lnTo>
                  <a:pt x="145" y="129"/>
                </a:lnTo>
                <a:lnTo>
                  <a:pt x="145" y="129"/>
                </a:lnTo>
                <a:lnTo>
                  <a:pt x="145" y="129"/>
                </a:lnTo>
                <a:lnTo>
                  <a:pt x="140" y="128"/>
                </a:lnTo>
                <a:lnTo>
                  <a:pt x="140" y="128"/>
                </a:lnTo>
                <a:lnTo>
                  <a:pt x="139" y="139"/>
                </a:lnTo>
                <a:lnTo>
                  <a:pt x="139" y="139"/>
                </a:lnTo>
                <a:lnTo>
                  <a:pt x="137" y="149"/>
                </a:lnTo>
                <a:lnTo>
                  <a:pt x="137" y="149"/>
                </a:lnTo>
                <a:lnTo>
                  <a:pt x="137" y="152"/>
                </a:lnTo>
                <a:lnTo>
                  <a:pt x="137" y="152"/>
                </a:lnTo>
                <a:lnTo>
                  <a:pt x="137" y="155"/>
                </a:lnTo>
                <a:lnTo>
                  <a:pt x="137" y="155"/>
                </a:lnTo>
                <a:lnTo>
                  <a:pt x="139" y="169"/>
                </a:lnTo>
                <a:lnTo>
                  <a:pt x="139" y="169"/>
                </a:lnTo>
                <a:lnTo>
                  <a:pt x="139" y="178"/>
                </a:lnTo>
                <a:lnTo>
                  <a:pt x="139" y="178"/>
                </a:lnTo>
                <a:close/>
                <a:moveTo>
                  <a:pt x="35" y="23"/>
                </a:moveTo>
                <a:lnTo>
                  <a:pt x="35" y="23"/>
                </a:lnTo>
                <a:lnTo>
                  <a:pt x="35" y="23"/>
                </a:lnTo>
                <a:lnTo>
                  <a:pt x="35" y="23"/>
                </a:lnTo>
                <a:lnTo>
                  <a:pt x="34" y="24"/>
                </a:lnTo>
                <a:lnTo>
                  <a:pt x="34" y="24"/>
                </a:lnTo>
                <a:lnTo>
                  <a:pt x="24" y="38"/>
                </a:lnTo>
                <a:lnTo>
                  <a:pt x="24" y="38"/>
                </a:lnTo>
                <a:lnTo>
                  <a:pt x="24" y="40"/>
                </a:lnTo>
                <a:lnTo>
                  <a:pt x="24" y="40"/>
                </a:lnTo>
                <a:lnTo>
                  <a:pt x="22" y="40"/>
                </a:lnTo>
                <a:lnTo>
                  <a:pt x="22" y="40"/>
                </a:lnTo>
                <a:lnTo>
                  <a:pt x="21" y="43"/>
                </a:lnTo>
                <a:lnTo>
                  <a:pt x="21" y="43"/>
                </a:lnTo>
                <a:lnTo>
                  <a:pt x="15" y="57"/>
                </a:lnTo>
                <a:lnTo>
                  <a:pt x="12" y="73"/>
                </a:lnTo>
                <a:lnTo>
                  <a:pt x="12" y="73"/>
                </a:lnTo>
                <a:lnTo>
                  <a:pt x="11" y="74"/>
                </a:lnTo>
                <a:lnTo>
                  <a:pt x="11" y="74"/>
                </a:lnTo>
                <a:lnTo>
                  <a:pt x="14" y="73"/>
                </a:lnTo>
                <a:lnTo>
                  <a:pt x="14" y="73"/>
                </a:lnTo>
                <a:lnTo>
                  <a:pt x="22" y="58"/>
                </a:lnTo>
                <a:lnTo>
                  <a:pt x="22" y="58"/>
                </a:lnTo>
                <a:lnTo>
                  <a:pt x="25" y="53"/>
                </a:lnTo>
                <a:lnTo>
                  <a:pt x="25" y="53"/>
                </a:lnTo>
                <a:lnTo>
                  <a:pt x="34" y="27"/>
                </a:lnTo>
                <a:lnTo>
                  <a:pt x="34" y="27"/>
                </a:lnTo>
                <a:lnTo>
                  <a:pt x="35" y="23"/>
                </a:lnTo>
                <a:lnTo>
                  <a:pt x="35" y="23"/>
                </a:lnTo>
                <a:close/>
                <a:moveTo>
                  <a:pt x="137" y="104"/>
                </a:moveTo>
                <a:lnTo>
                  <a:pt x="137" y="104"/>
                </a:lnTo>
                <a:lnTo>
                  <a:pt x="136" y="105"/>
                </a:lnTo>
                <a:lnTo>
                  <a:pt x="136" y="105"/>
                </a:lnTo>
                <a:lnTo>
                  <a:pt x="132" y="125"/>
                </a:lnTo>
                <a:lnTo>
                  <a:pt x="132" y="125"/>
                </a:lnTo>
                <a:lnTo>
                  <a:pt x="130" y="128"/>
                </a:lnTo>
                <a:lnTo>
                  <a:pt x="130" y="128"/>
                </a:lnTo>
                <a:lnTo>
                  <a:pt x="130" y="129"/>
                </a:lnTo>
                <a:lnTo>
                  <a:pt x="130" y="131"/>
                </a:lnTo>
                <a:lnTo>
                  <a:pt x="130" y="131"/>
                </a:lnTo>
                <a:lnTo>
                  <a:pt x="130" y="134"/>
                </a:lnTo>
                <a:lnTo>
                  <a:pt x="130" y="134"/>
                </a:lnTo>
                <a:lnTo>
                  <a:pt x="133" y="145"/>
                </a:lnTo>
                <a:lnTo>
                  <a:pt x="133" y="145"/>
                </a:lnTo>
                <a:lnTo>
                  <a:pt x="135" y="146"/>
                </a:lnTo>
                <a:lnTo>
                  <a:pt x="135" y="146"/>
                </a:lnTo>
                <a:lnTo>
                  <a:pt x="135" y="145"/>
                </a:lnTo>
                <a:lnTo>
                  <a:pt x="135" y="145"/>
                </a:lnTo>
                <a:lnTo>
                  <a:pt x="139" y="121"/>
                </a:lnTo>
                <a:lnTo>
                  <a:pt x="139" y="121"/>
                </a:lnTo>
                <a:lnTo>
                  <a:pt x="139" y="114"/>
                </a:lnTo>
                <a:lnTo>
                  <a:pt x="139" y="114"/>
                </a:lnTo>
                <a:lnTo>
                  <a:pt x="140" y="112"/>
                </a:lnTo>
                <a:lnTo>
                  <a:pt x="142" y="111"/>
                </a:lnTo>
                <a:lnTo>
                  <a:pt x="142" y="111"/>
                </a:lnTo>
                <a:lnTo>
                  <a:pt x="143" y="110"/>
                </a:lnTo>
                <a:lnTo>
                  <a:pt x="143" y="110"/>
                </a:lnTo>
                <a:lnTo>
                  <a:pt x="153" y="101"/>
                </a:lnTo>
                <a:lnTo>
                  <a:pt x="153" y="101"/>
                </a:lnTo>
                <a:lnTo>
                  <a:pt x="154" y="100"/>
                </a:lnTo>
                <a:lnTo>
                  <a:pt x="154" y="100"/>
                </a:lnTo>
                <a:lnTo>
                  <a:pt x="149" y="102"/>
                </a:lnTo>
                <a:lnTo>
                  <a:pt x="149" y="102"/>
                </a:lnTo>
                <a:lnTo>
                  <a:pt x="143" y="104"/>
                </a:lnTo>
                <a:lnTo>
                  <a:pt x="137" y="104"/>
                </a:lnTo>
                <a:lnTo>
                  <a:pt x="137" y="104"/>
                </a:lnTo>
                <a:close/>
                <a:moveTo>
                  <a:pt x="361" y="105"/>
                </a:moveTo>
                <a:lnTo>
                  <a:pt x="361" y="105"/>
                </a:lnTo>
                <a:lnTo>
                  <a:pt x="353" y="134"/>
                </a:lnTo>
                <a:lnTo>
                  <a:pt x="349" y="162"/>
                </a:lnTo>
                <a:lnTo>
                  <a:pt x="349" y="162"/>
                </a:lnTo>
                <a:lnTo>
                  <a:pt x="351" y="161"/>
                </a:lnTo>
                <a:lnTo>
                  <a:pt x="351" y="161"/>
                </a:lnTo>
                <a:lnTo>
                  <a:pt x="351" y="161"/>
                </a:lnTo>
                <a:lnTo>
                  <a:pt x="355" y="145"/>
                </a:lnTo>
                <a:lnTo>
                  <a:pt x="355" y="145"/>
                </a:lnTo>
                <a:lnTo>
                  <a:pt x="365" y="114"/>
                </a:lnTo>
                <a:lnTo>
                  <a:pt x="365" y="114"/>
                </a:lnTo>
                <a:lnTo>
                  <a:pt x="366" y="110"/>
                </a:lnTo>
                <a:lnTo>
                  <a:pt x="366" y="110"/>
                </a:lnTo>
                <a:lnTo>
                  <a:pt x="366" y="108"/>
                </a:lnTo>
                <a:lnTo>
                  <a:pt x="366" y="108"/>
                </a:lnTo>
                <a:lnTo>
                  <a:pt x="363" y="108"/>
                </a:lnTo>
                <a:lnTo>
                  <a:pt x="363" y="108"/>
                </a:lnTo>
                <a:lnTo>
                  <a:pt x="361" y="105"/>
                </a:lnTo>
                <a:lnTo>
                  <a:pt x="361" y="105"/>
                </a:lnTo>
                <a:close/>
                <a:moveTo>
                  <a:pt x="248" y="100"/>
                </a:moveTo>
                <a:lnTo>
                  <a:pt x="248" y="100"/>
                </a:lnTo>
                <a:lnTo>
                  <a:pt x="230" y="127"/>
                </a:lnTo>
                <a:lnTo>
                  <a:pt x="230" y="127"/>
                </a:lnTo>
                <a:lnTo>
                  <a:pt x="231" y="127"/>
                </a:lnTo>
                <a:lnTo>
                  <a:pt x="231" y="127"/>
                </a:lnTo>
                <a:lnTo>
                  <a:pt x="245" y="112"/>
                </a:lnTo>
                <a:lnTo>
                  <a:pt x="245" y="112"/>
                </a:lnTo>
                <a:lnTo>
                  <a:pt x="248" y="110"/>
                </a:lnTo>
                <a:lnTo>
                  <a:pt x="248" y="110"/>
                </a:lnTo>
                <a:lnTo>
                  <a:pt x="250" y="110"/>
                </a:lnTo>
                <a:lnTo>
                  <a:pt x="251" y="110"/>
                </a:lnTo>
                <a:lnTo>
                  <a:pt x="251" y="110"/>
                </a:lnTo>
                <a:lnTo>
                  <a:pt x="253" y="111"/>
                </a:lnTo>
                <a:lnTo>
                  <a:pt x="253" y="112"/>
                </a:lnTo>
                <a:lnTo>
                  <a:pt x="253" y="112"/>
                </a:lnTo>
                <a:lnTo>
                  <a:pt x="250" y="115"/>
                </a:lnTo>
                <a:lnTo>
                  <a:pt x="250" y="115"/>
                </a:lnTo>
                <a:lnTo>
                  <a:pt x="241" y="131"/>
                </a:lnTo>
                <a:lnTo>
                  <a:pt x="241" y="131"/>
                </a:lnTo>
                <a:lnTo>
                  <a:pt x="240" y="132"/>
                </a:lnTo>
                <a:lnTo>
                  <a:pt x="240" y="132"/>
                </a:lnTo>
                <a:lnTo>
                  <a:pt x="251" y="122"/>
                </a:lnTo>
                <a:lnTo>
                  <a:pt x="262" y="112"/>
                </a:lnTo>
                <a:lnTo>
                  <a:pt x="262" y="112"/>
                </a:lnTo>
                <a:lnTo>
                  <a:pt x="255" y="107"/>
                </a:lnTo>
                <a:lnTo>
                  <a:pt x="248" y="100"/>
                </a:lnTo>
                <a:lnTo>
                  <a:pt x="248" y="100"/>
                </a:lnTo>
                <a:close/>
                <a:moveTo>
                  <a:pt x="196" y="200"/>
                </a:moveTo>
                <a:lnTo>
                  <a:pt x="196" y="200"/>
                </a:lnTo>
                <a:lnTo>
                  <a:pt x="203" y="186"/>
                </a:lnTo>
                <a:lnTo>
                  <a:pt x="210" y="171"/>
                </a:lnTo>
                <a:lnTo>
                  <a:pt x="210" y="171"/>
                </a:lnTo>
                <a:lnTo>
                  <a:pt x="197" y="188"/>
                </a:lnTo>
                <a:lnTo>
                  <a:pt x="184" y="206"/>
                </a:lnTo>
                <a:lnTo>
                  <a:pt x="184" y="206"/>
                </a:lnTo>
                <a:lnTo>
                  <a:pt x="189" y="215"/>
                </a:lnTo>
                <a:lnTo>
                  <a:pt x="189" y="215"/>
                </a:lnTo>
                <a:lnTo>
                  <a:pt x="191" y="219"/>
                </a:lnTo>
                <a:lnTo>
                  <a:pt x="191" y="223"/>
                </a:lnTo>
                <a:lnTo>
                  <a:pt x="191" y="223"/>
                </a:lnTo>
                <a:lnTo>
                  <a:pt x="194" y="219"/>
                </a:lnTo>
                <a:lnTo>
                  <a:pt x="194" y="219"/>
                </a:lnTo>
                <a:lnTo>
                  <a:pt x="196" y="218"/>
                </a:lnTo>
                <a:lnTo>
                  <a:pt x="196" y="218"/>
                </a:lnTo>
                <a:lnTo>
                  <a:pt x="194" y="210"/>
                </a:lnTo>
                <a:lnTo>
                  <a:pt x="191" y="203"/>
                </a:lnTo>
                <a:lnTo>
                  <a:pt x="191" y="203"/>
                </a:lnTo>
                <a:lnTo>
                  <a:pt x="191" y="202"/>
                </a:lnTo>
                <a:lnTo>
                  <a:pt x="191" y="202"/>
                </a:lnTo>
                <a:lnTo>
                  <a:pt x="193" y="200"/>
                </a:lnTo>
                <a:lnTo>
                  <a:pt x="194" y="200"/>
                </a:lnTo>
                <a:lnTo>
                  <a:pt x="194" y="200"/>
                </a:lnTo>
                <a:lnTo>
                  <a:pt x="196" y="200"/>
                </a:lnTo>
                <a:lnTo>
                  <a:pt x="196" y="200"/>
                </a:lnTo>
                <a:close/>
                <a:moveTo>
                  <a:pt x="339" y="102"/>
                </a:moveTo>
                <a:lnTo>
                  <a:pt x="339" y="102"/>
                </a:lnTo>
                <a:lnTo>
                  <a:pt x="334" y="104"/>
                </a:lnTo>
                <a:lnTo>
                  <a:pt x="329" y="107"/>
                </a:lnTo>
                <a:lnTo>
                  <a:pt x="329" y="107"/>
                </a:lnTo>
                <a:lnTo>
                  <a:pt x="328" y="108"/>
                </a:lnTo>
                <a:lnTo>
                  <a:pt x="328" y="108"/>
                </a:lnTo>
                <a:lnTo>
                  <a:pt x="321" y="152"/>
                </a:lnTo>
                <a:lnTo>
                  <a:pt x="321" y="152"/>
                </a:lnTo>
                <a:lnTo>
                  <a:pt x="321" y="156"/>
                </a:lnTo>
                <a:lnTo>
                  <a:pt x="321" y="156"/>
                </a:lnTo>
                <a:lnTo>
                  <a:pt x="329" y="129"/>
                </a:lnTo>
                <a:lnTo>
                  <a:pt x="339" y="102"/>
                </a:lnTo>
                <a:lnTo>
                  <a:pt x="339" y="102"/>
                </a:lnTo>
                <a:close/>
                <a:moveTo>
                  <a:pt x="110" y="138"/>
                </a:moveTo>
                <a:lnTo>
                  <a:pt x="110" y="138"/>
                </a:lnTo>
                <a:lnTo>
                  <a:pt x="110" y="135"/>
                </a:lnTo>
                <a:lnTo>
                  <a:pt x="110" y="135"/>
                </a:lnTo>
                <a:lnTo>
                  <a:pt x="112" y="131"/>
                </a:lnTo>
                <a:lnTo>
                  <a:pt x="112" y="131"/>
                </a:lnTo>
                <a:lnTo>
                  <a:pt x="112" y="129"/>
                </a:lnTo>
                <a:lnTo>
                  <a:pt x="112" y="129"/>
                </a:lnTo>
                <a:lnTo>
                  <a:pt x="113" y="128"/>
                </a:lnTo>
                <a:lnTo>
                  <a:pt x="113" y="128"/>
                </a:lnTo>
                <a:lnTo>
                  <a:pt x="115" y="129"/>
                </a:lnTo>
                <a:lnTo>
                  <a:pt x="115" y="129"/>
                </a:lnTo>
                <a:lnTo>
                  <a:pt x="116" y="131"/>
                </a:lnTo>
                <a:lnTo>
                  <a:pt x="116" y="131"/>
                </a:lnTo>
                <a:lnTo>
                  <a:pt x="118" y="139"/>
                </a:lnTo>
                <a:lnTo>
                  <a:pt x="118" y="139"/>
                </a:lnTo>
                <a:lnTo>
                  <a:pt x="120" y="155"/>
                </a:lnTo>
                <a:lnTo>
                  <a:pt x="120" y="155"/>
                </a:lnTo>
                <a:lnTo>
                  <a:pt x="120" y="156"/>
                </a:lnTo>
                <a:lnTo>
                  <a:pt x="120" y="156"/>
                </a:lnTo>
                <a:lnTo>
                  <a:pt x="122" y="156"/>
                </a:lnTo>
                <a:lnTo>
                  <a:pt x="122" y="156"/>
                </a:lnTo>
                <a:lnTo>
                  <a:pt x="122" y="146"/>
                </a:lnTo>
                <a:lnTo>
                  <a:pt x="122" y="146"/>
                </a:lnTo>
                <a:lnTo>
                  <a:pt x="120" y="145"/>
                </a:lnTo>
                <a:lnTo>
                  <a:pt x="120" y="144"/>
                </a:lnTo>
                <a:lnTo>
                  <a:pt x="120" y="144"/>
                </a:lnTo>
                <a:lnTo>
                  <a:pt x="119" y="141"/>
                </a:lnTo>
                <a:lnTo>
                  <a:pt x="119" y="141"/>
                </a:lnTo>
                <a:lnTo>
                  <a:pt x="118" y="124"/>
                </a:lnTo>
                <a:lnTo>
                  <a:pt x="118" y="124"/>
                </a:lnTo>
                <a:lnTo>
                  <a:pt x="116" y="112"/>
                </a:lnTo>
                <a:lnTo>
                  <a:pt x="116" y="112"/>
                </a:lnTo>
                <a:lnTo>
                  <a:pt x="116" y="111"/>
                </a:lnTo>
                <a:lnTo>
                  <a:pt x="116" y="111"/>
                </a:lnTo>
                <a:lnTo>
                  <a:pt x="112" y="117"/>
                </a:lnTo>
                <a:lnTo>
                  <a:pt x="112" y="117"/>
                </a:lnTo>
                <a:lnTo>
                  <a:pt x="109" y="118"/>
                </a:lnTo>
                <a:lnTo>
                  <a:pt x="106" y="118"/>
                </a:lnTo>
                <a:lnTo>
                  <a:pt x="106" y="118"/>
                </a:lnTo>
                <a:lnTo>
                  <a:pt x="106" y="121"/>
                </a:lnTo>
                <a:lnTo>
                  <a:pt x="106" y="125"/>
                </a:lnTo>
                <a:lnTo>
                  <a:pt x="106" y="125"/>
                </a:lnTo>
                <a:lnTo>
                  <a:pt x="108" y="129"/>
                </a:lnTo>
                <a:lnTo>
                  <a:pt x="108" y="129"/>
                </a:lnTo>
                <a:lnTo>
                  <a:pt x="110" y="138"/>
                </a:lnTo>
                <a:lnTo>
                  <a:pt x="110" y="138"/>
                </a:lnTo>
                <a:close/>
                <a:moveTo>
                  <a:pt x="311" y="102"/>
                </a:moveTo>
                <a:lnTo>
                  <a:pt x="311" y="102"/>
                </a:lnTo>
                <a:lnTo>
                  <a:pt x="297" y="112"/>
                </a:lnTo>
                <a:lnTo>
                  <a:pt x="297" y="112"/>
                </a:lnTo>
                <a:lnTo>
                  <a:pt x="298" y="117"/>
                </a:lnTo>
                <a:lnTo>
                  <a:pt x="298" y="117"/>
                </a:lnTo>
                <a:lnTo>
                  <a:pt x="297" y="122"/>
                </a:lnTo>
                <a:lnTo>
                  <a:pt x="297" y="122"/>
                </a:lnTo>
                <a:lnTo>
                  <a:pt x="295" y="148"/>
                </a:lnTo>
                <a:lnTo>
                  <a:pt x="295" y="148"/>
                </a:lnTo>
                <a:lnTo>
                  <a:pt x="295" y="149"/>
                </a:lnTo>
                <a:lnTo>
                  <a:pt x="295" y="149"/>
                </a:lnTo>
                <a:lnTo>
                  <a:pt x="302" y="127"/>
                </a:lnTo>
                <a:lnTo>
                  <a:pt x="311" y="102"/>
                </a:lnTo>
                <a:lnTo>
                  <a:pt x="311" y="102"/>
                </a:lnTo>
                <a:close/>
                <a:moveTo>
                  <a:pt x="348" y="101"/>
                </a:moveTo>
                <a:lnTo>
                  <a:pt x="348" y="101"/>
                </a:lnTo>
                <a:lnTo>
                  <a:pt x="345" y="127"/>
                </a:lnTo>
                <a:lnTo>
                  <a:pt x="341" y="151"/>
                </a:lnTo>
                <a:lnTo>
                  <a:pt x="341" y="151"/>
                </a:lnTo>
                <a:lnTo>
                  <a:pt x="356" y="102"/>
                </a:lnTo>
                <a:lnTo>
                  <a:pt x="356" y="102"/>
                </a:lnTo>
                <a:lnTo>
                  <a:pt x="348" y="101"/>
                </a:lnTo>
                <a:lnTo>
                  <a:pt x="348" y="101"/>
                </a:lnTo>
                <a:close/>
                <a:moveTo>
                  <a:pt x="292" y="115"/>
                </a:moveTo>
                <a:lnTo>
                  <a:pt x="292" y="115"/>
                </a:lnTo>
                <a:lnTo>
                  <a:pt x="287" y="118"/>
                </a:lnTo>
                <a:lnTo>
                  <a:pt x="275" y="117"/>
                </a:lnTo>
                <a:lnTo>
                  <a:pt x="275" y="117"/>
                </a:lnTo>
                <a:lnTo>
                  <a:pt x="275" y="118"/>
                </a:lnTo>
                <a:lnTo>
                  <a:pt x="275" y="118"/>
                </a:lnTo>
                <a:lnTo>
                  <a:pt x="277" y="119"/>
                </a:lnTo>
                <a:lnTo>
                  <a:pt x="275" y="121"/>
                </a:lnTo>
                <a:lnTo>
                  <a:pt x="275" y="121"/>
                </a:lnTo>
                <a:lnTo>
                  <a:pt x="275" y="122"/>
                </a:lnTo>
                <a:lnTo>
                  <a:pt x="275" y="122"/>
                </a:lnTo>
                <a:lnTo>
                  <a:pt x="271" y="137"/>
                </a:lnTo>
                <a:lnTo>
                  <a:pt x="268" y="149"/>
                </a:lnTo>
                <a:lnTo>
                  <a:pt x="268" y="149"/>
                </a:lnTo>
                <a:lnTo>
                  <a:pt x="268" y="149"/>
                </a:lnTo>
                <a:lnTo>
                  <a:pt x="268" y="149"/>
                </a:lnTo>
                <a:lnTo>
                  <a:pt x="270" y="148"/>
                </a:lnTo>
                <a:lnTo>
                  <a:pt x="270" y="148"/>
                </a:lnTo>
                <a:lnTo>
                  <a:pt x="278" y="124"/>
                </a:lnTo>
                <a:lnTo>
                  <a:pt x="278" y="124"/>
                </a:lnTo>
                <a:lnTo>
                  <a:pt x="280" y="122"/>
                </a:lnTo>
                <a:lnTo>
                  <a:pt x="280" y="122"/>
                </a:lnTo>
                <a:lnTo>
                  <a:pt x="280" y="121"/>
                </a:lnTo>
                <a:lnTo>
                  <a:pt x="280" y="121"/>
                </a:lnTo>
                <a:lnTo>
                  <a:pt x="281" y="119"/>
                </a:lnTo>
                <a:lnTo>
                  <a:pt x="282" y="119"/>
                </a:lnTo>
                <a:lnTo>
                  <a:pt x="282" y="119"/>
                </a:lnTo>
                <a:lnTo>
                  <a:pt x="284" y="121"/>
                </a:lnTo>
                <a:lnTo>
                  <a:pt x="284" y="122"/>
                </a:lnTo>
                <a:lnTo>
                  <a:pt x="284" y="122"/>
                </a:lnTo>
                <a:lnTo>
                  <a:pt x="284" y="127"/>
                </a:lnTo>
                <a:lnTo>
                  <a:pt x="284" y="127"/>
                </a:lnTo>
                <a:lnTo>
                  <a:pt x="284" y="139"/>
                </a:lnTo>
                <a:lnTo>
                  <a:pt x="284" y="139"/>
                </a:lnTo>
                <a:lnTo>
                  <a:pt x="282" y="148"/>
                </a:lnTo>
                <a:lnTo>
                  <a:pt x="282" y="148"/>
                </a:lnTo>
                <a:lnTo>
                  <a:pt x="282" y="148"/>
                </a:lnTo>
                <a:lnTo>
                  <a:pt x="282" y="148"/>
                </a:lnTo>
                <a:lnTo>
                  <a:pt x="292" y="115"/>
                </a:lnTo>
                <a:lnTo>
                  <a:pt x="292" y="115"/>
                </a:lnTo>
                <a:close/>
                <a:moveTo>
                  <a:pt x="79" y="101"/>
                </a:moveTo>
                <a:lnTo>
                  <a:pt x="79" y="101"/>
                </a:lnTo>
                <a:lnTo>
                  <a:pt x="85" y="112"/>
                </a:lnTo>
                <a:lnTo>
                  <a:pt x="88" y="125"/>
                </a:lnTo>
                <a:lnTo>
                  <a:pt x="88" y="137"/>
                </a:lnTo>
                <a:lnTo>
                  <a:pt x="86" y="149"/>
                </a:lnTo>
                <a:lnTo>
                  <a:pt x="86" y="149"/>
                </a:lnTo>
                <a:lnTo>
                  <a:pt x="89" y="144"/>
                </a:lnTo>
                <a:lnTo>
                  <a:pt x="89" y="144"/>
                </a:lnTo>
                <a:lnTo>
                  <a:pt x="92" y="137"/>
                </a:lnTo>
                <a:lnTo>
                  <a:pt x="93" y="127"/>
                </a:lnTo>
                <a:lnTo>
                  <a:pt x="93" y="127"/>
                </a:lnTo>
                <a:lnTo>
                  <a:pt x="93" y="122"/>
                </a:lnTo>
                <a:lnTo>
                  <a:pt x="92" y="118"/>
                </a:lnTo>
                <a:lnTo>
                  <a:pt x="89" y="108"/>
                </a:lnTo>
                <a:lnTo>
                  <a:pt x="89" y="108"/>
                </a:lnTo>
                <a:lnTo>
                  <a:pt x="85" y="104"/>
                </a:lnTo>
                <a:lnTo>
                  <a:pt x="79" y="101"/>
                </a:lnTo>
                <a:lnTo>
                  <a:pt x="79" y="101"/>
                </a:lnTo>
                <a:close/>
                <a:moveTo>
                  <a:pt x="122" y="81"/>
                </a:moveTo>
                <a:lnTo>
                  <a:pt x="122" y="81"/>
                </a:lnTo>
                <a:lnTo>
                  <a:pt x="119" y="90"/>
                </a:lnTo>
                <a:lnTo>
                  <a:pt x="119" y="90"/>
                </a:lnTo>
                <a:lnTo>
                  <a:pt x="116" y="100"/>
                </a:lnTo>
                <a:lnTo>
                  <a:pt x="116" y="100"/>
                </a:lnTo>
                <a:lnTo>
                  <a:pt x="115" y="101"/>
                </a:lnTo>
                <a:lnTo>
                  <a:pt x="115" y="101"/>
                </a:lnTo>
                <a:lnTo>
                  <a:pt x="118" y="104"/>
                </a:lnTo>
                <a:lnTo>
                  <a:pt x="118" y="104"/>
                </a:lnTo>
                <a:lnTo>
                  <a:pt x="133" y="88"/>
                </a:lnTo>
                <a:lnTo>
                  <a:pt x="133" y="88"/>
                </a:lnTo>
                <a:lnTo>
                  <a:pt x="132" y="85"/>
                </a:lnTo>
                <a:lnTo>
                  <a:pt x="133" y="84"/>
                </a:lnTo>
                <a:lnTo>
                  <a:pt x="133" y="84"/>
                </a:lnTo>
                <a:lnTo>
                  <a:pt x="136" y="81"/>
                </a:lnTo>
                <a:lnTo>
                  <a:pt x="136" y="81"/>
                </a:lnTo>
                <a:lnTo>
                  <a:pt x="129" y="83"/>
                </a:lnTo>
                <a:lnTo>
                  <a:pt x="129" y="83"/>
                </a:lnTo>
                <a:lnTo>
                  <a:pt x="122" y="81"/>
                </a:lnTo>
                <a:lnTo>
                  <a:pt x="122" y="81"/>
                </a:lnTo>
                <a:close/>
                <a:moveTo>
                  <a:pt x="59" y="70"/>
                </a:moveTo>
                <a:lnTo>
                  <a:pt x="59" y="70"/>
                </a:lnTo>
                <a:lnTo>
                  <a:pt x="66" y="70"/>
                </a:lnTo>
                <a:lnTo>
                  <a:pt x="66" y="70"/>
                </a:lnTo>
                <a:lnTo>
                  <a:pt x="68" y="70"/>
                </a:lnTo>
                <a:lnTo>
                  <a:pt x="68" y="70"/>
                </a:lnTo>
                <a:lnTo>
                  <a:pt x="72" y="65"/>
                </a:lnTo>
                <a:lnTo>
                  <a:pt x="73" y="60"/>
                </a:lnTo>
                <a:lnTo>
                  <a:pt x="73" y="60"/>
                </a:lnTo>
                <a:lnTo>
                  <a:pt x="79" y="44"/>
                </a:lnTo>
                <a:lnTo>
                  <a:pt x="79" y="44"/>
                </a:lnTo>
                <a:lnTo>
                  <a:pt x="79" y="41"/>
                </a:lnTo>
                <a:lnTo>
                  <a:pt x="79" y="41"/>
                </a:lnTo>
                <a:lnTo>
                  <a:pt x="78" y="44"/>
                </a:lnTo>
                <a:lnTo>
                  <a:pt x="78" y="44"/>
                </a:lnTo>
                <a:lnTo>
                  <a:pt x="69" y="53"/>
                </a:lnTo>
                <a:lnTo>
                  <a:pt x="69" y="53"/>
                </a:lnTo>
                <a:lnTo>
                  <a:pt x="68" y="54"/>
                </a:lnTo>
                <a:lnTo>
                  <a:pt x="66" y="54"/>
                </a:lnTo>
                <a:lnTo>
                  <a:pt x="66" y="54"/>
                </a:lnTo>
                <a:lnTo>
                  <a:pt x="59" y="70"/>
                </a:lnTo>
                <a:lnTo>
                  <a:pt x="59" y="70"/>
                </a:lnTo>
                <a:close/>
                <a:moveTo>
                  <a:pt x="99" y="118"/>
                </a:moveTo>
                <a:lnTo>
                  <a:pt x="99" y="118"/>
                </a:lnTo>
                <a:lnTo>
                  <a:pt x="99" y="122"/>
                </a:lnTo>
                <a:lnTo>
                  <a:pt x="99" y="122"/>
                </a:lnTo>
                <a:lnTo>
                  <a:pt x="98" y="129"/>
                </a:lnTo>
                <a:lnTo>
                  <a:pt x="96" y="138"/>
                </a:lnTo>
                <a:lnTo>
                  <a:pt x="96" y="138"/>
                </a:lnTo>
                <a:lnTo>
                  <a:pt x="93" y="145"/>
                </a:lnTo>
                <a:lnTo>
                  <a:pt x="89" y="151"/>
                </a:lnTo>
                <a:lnTo>
                  <a:pt x="89" y="151"/>
                </a:lnTo>
                <a:lnTo>
                  <a:pt x="83" y="158"/>
                </a:lnTo>
                <a:lnTo>
                  <a:pt x="78" y="165"/>
                </a:lnTo>
                <a:lnTo>
                  <a:pt x="78" y="165"/>
                </a:lnTo>
                <a:lnTo>
                  <a:pt x="75" y="166"/>
                </a:lnTo>
                <a:lnTo>
                  <a:pt x="75" y="166"/>
                </a:lnTo>
                <a:lnTo>
                  <a:pt x="78" y="169"/>
                </a:lnTo>
                <a:lnTo>
                  <a:pt x="78" y="169"/>
                </a:lnTo>
                <a:lnTo>
                  <a:pt x="81" y="168"/>
                </a:lnTo>
                <a:lnTo>
                  <a:pt x="81" y="168"/>
                </a:lnTo>
                <a:lnTo>
                  <a:pt x="89" y="159"/>
                </a:lnTo>
                <a:lnTo>
                  <a:pt x="89" y="159"/>
                </a:lnTo>
                <a:lnTo>
                  <a:pt x="92" y="155"/>
                </a:lnTo>
                <a:lnTo>
                  <a:pt x="96" y="149"/>
                </a:lnTo>
                <a:lnTo>
                  <a:pt x="96" y="149"/>
                </a:lnTo>
                <a:lnTo>
                  <a:pt x="96" y="146"/>
                </a:lnTo>
                <a:lnTo>
                  <a:pt x="96" y="146"/>
                </a:lnTo>
                <a:lnTo>
                  <a:pt x="98" y="144"/>
                </a:lnTo>
                <a:lnTo>
                  <a:pt x="99" y="141"/>
                </a:lnTo>
                <a:lnTo>
                  <a:pt x="99" y="141"/>
                </a:lnTo>
                <a:lnTo>
                  <a:pt x="99" y="141"/>
                </a:lnTo>
                <a:lnTo>
                  <a:pt x="99" y="141"/>
                </a:lnTo>
                <a:lnTo>
                  <a:pt x="100" y="127"/>
                </a:lnTo>
                <a:lnTo>
                  <a:pt x="100" y="127"/>
                </a:lnTo>
                <a:lnTo>
                  <a:pt x="99" y="118"/>
                </a:lnTo>
                <a:lnTo>
                  <a:pt x="99" y="118"/>
                </a:lnTo>
                <a:close/>
                <a:moveTo>
                  <a:pt x="183" y="111"/>
                </a:moveTo>
                <a:lnTo>
                  <a:pt x="183" y="111"/>
                </a:lnTo>
                <a:lnTo>
                  <a:pt x="183" y="111"/>
                </a:lnTo>
                <a:lnTo>
                  <a:pt x="183" y="111"/>
                </a:lnTo>
                <a:lnTo>
                  <a:pt x="166" y="119"/>
                </a:lnTo>
                <a:lnTo>
                  <a:pt x="166" y="119"/>
                </a:lnTo>
                <a:lnTo>
                  <a:pt x="149" y="128"/>
                </a:lnTo>
                <a:lnTo>
                  <a:pt x="149" y="128"/>
                </a:lnTo>
                <a:lnTo>
                  <a:pt x="152" y="138"/>
                </a:lnTo>
                <a:lnTo>
                  <a:pt x="152" y="138"/>
                </a:lnTo>
                <a:lnTo>
                  <a:pt x="183" y="111"/>
                </a:lnTo>
                <a:lnTo>
                  <a:pt x="183" y="111"/>
                </a:lnTo>
                <a:close/>
                <a:moveTo>
                  <a:pt x="11" y="16"/>
                </a:moveTo>
                <a:lnTo>
                  <a:pt x="11" y="16"/>
                </a:lnTo>
                <a:lnTo>
                  <a:pt x="10" y="17"/>
                </a:lnTo>
                <a:lnTo>
                  <a:pt x="8" y="19"/>
                </a:lnTo>
                <a:lnTo>
                  <a:pt x="8" y="19"/>
                </a:lnTo>
                <a:lnTo>
                  <a:pt x="8" y="21"/>
                </a:lnTo>
                <a:lnTo>
                  <a:pt x="8" y="21"/>
                </a:lnTo>
                <a:lnTo>
                  <a:pt x="10" y="41"/>
                </a:lnTo>
                <a:lnTo>
                  <a:pt x="10" y="41"/>
                </a:lnTo>
                <a:lnTo>
                  <a:pt x="10" y="61"/>
                </a:lnTo>
                <a:lnTo>
                  <a:pt x="10" y="61"/>
                </a:lnTo>
                <a:lnTo>
                  <a:pt x="11" y="63"/>
                </a:lnTo>
                <a:lnTo>
                  <a:pt x="11" y="63"/>
                </a:lnTo>
                <a:lnTo>
                  <a:pt x="11" y="61"/>
                </a:lnTo>
                <a:lnTo>
                  <a:pt x="11" y="61"/>
                </a:lnTo>
                <a:lnTo>
                  <a:pt x="15" y="48"/>
                </a:lnTo>
                <a:lnTo>
                  <a:pt x="15" y="48"/>
                </a:lnTo>
                <a:lnTo>
                  <a:pt x="17" y="43"/>
                </a:lnTo>
                <a:lnTo>
                  <a:pt x="17" y="38"/>
                </a:lnTo>
                <a:lnTo>
                  <a:pt x="17" y="38"/>
                </a:lnTo>
                <a:lnTo>
                  <a:pt x="18" y="37"/>
                </a:lnTo>
                <a:lnTo>
                  <a:pt x="18" y="37"/>
                </a:lnTo>
                <a:lnTo>
                  <a:pt x="18" y="34"/>
                </a:lnTo>
                <a:lnTo>
                  <a:pt x="19" y="31"/>
                </a:lnTo>
                <a:lnTo>
                  <a:pt x="19" y="31"/>
                </a:lnTo>
                <a:lnTo>
                  <a:pt x="18" y="33"/>
                </a:lnTo>
                <a:lnTo>
                  <a:pt x="18" y="33"/>
                </a:lnTo>
                <a:lnTo>
                  <a:pt x="14" y="40"/>
                </a:lnTo>
                <a:lnTo>
                  <a:pt x="14" y="40"/>
                </a:lnTo>
                <a:lnTo>
                  <a:pt x="12" y="41"/>
                </a:lnTo>
                <a:lnTo>
                  <a:pt x="12" y="41"/>
                </a:lnTo>
                <a:lnTo>
                  <a:pt x="11" y="41"/>
                </a:lnTo>
                <a:lnTo>
                  <a:pt x="11" y="41"/>
                </a:lnTo>
                <a:lnTo>
                  <a:pt x="10" y="40"/>
                </a:lnTo>
                <a:lnTo>
                  <a:pt x="10" y="40"/>
                </a:lnTo>
                <a:lnTo>
                  <a:pt x="11" y="37"/>
                </a:lnTo>
                <a:lnTo>
                  <a:pt x="11" y="37"/>
                </a:lnTo>
                <a:lnTo>
                  <a:pt x="12" y="19"/>
                </a:lnTo>
                <a:lnTo>
                  <a:pt x="12" y="19"/>
                </a:lnTo>
                <a:lnTo>
                  <a:pt x="11" y="16"/>
                </a:lnTo>
                <a:lnTo>
                  <a:pt x="11" y="16"/>
                </a:lnTo>
                <a:close/>
                <a:moveTo>
                  <a:pt x="299" y="165"/>
                </a:moveTo>
                <a:lnTo>
                  <a:pt x="299" y="165"/>
                </a:lnTo>
                <a:lnTo>
                  <a:pt x="305" y="169"/>
                </a:lnTo>
                <a:lnTo>
                  <a:pt x="311" y="175"/>
                </a:lnTo>
                <a:lnTo>
                  <a:pt x="311" y="175"/>
                </a:lnTo>
                <a:lnTo>
                  <a:pt x="316" y="179"/>
                </a:lnTo>
                <a:lnTo>
                  <a:pt x="324" y="182"/>
                </a:lnTo>
                <a:lnTo>
                  <a:pt x="324" y="182"/>
                </a:lnTo>
                <a:lnTo>
                  <a:pt x="322" y="179"/>
                </a:lnTo>
                <a:lnTo>
                  <a:pt x="322" y="176"/>
                </a:lnTo>
                <a:lnTo>
                  <a:pt x="322" y="176"/>
                </a:lnTo>
                <a:lnTo>
                  <a:pt x="319" y="173"/>
                </a:lnTo>
                <a:lnTo>
                  <a:pt x="319" y="173"/>
                </a:lnTo>
                <a:lnTo>
                  <a:pt x="319" y="175"/>
                </a:lnTo>
                <a:lnTo>
                  <a:pt x="319" y="175"/>
                </a:lnTo>
                <a:lnTo>
                  <a:pt x="318" y="176"/>
                </a:lnTo>
                <a:lnTo>
                  <a:pt x="316" y="176"/>
                </a:lnTo>
                <a:lnTo>
                  <a:pt x="316" y="176"/>
                </a:lnTo>
                <a:lnTo>
                  <a:pt x="315" y="175"/>
                </a:lnTo>
                <a:lnTo>
                  <a:pt x="315" y="173"/>
                </a:lnTo>
                <a:lnTo>
                  <a:pt x="315" y="173"/>
                </a:lnTo>
                <a:lnTo>
                  <a:pt x="315" y="171"/>
                </a:lnTo>
                <a:lnTo>
                  <a:pt x="315" y="171"/>
                </a:lnTo>
                <a:lnTo>
                  <a:pt x="316" y="165"/>
                </a:lnTo>
                <a:lnTo>
                  <a:pt x="316" y="165"/>
                </a:lnTo>
                <a:lnTo>
                  <a:pt x="308" y="164"/>
                </a:lnTo>
                <a:lnTo>
                  <a:pt x="299" y="162"/>
                </a:lnTo>
                <a:lnTo>
                  <a:pt x="299" y="162"/>
                </a:lnTo>
                <a:lnTo>
                  <a:pt x="299" y="165"/>
                </a:lnTo>
                <a:lnTo>
                  <a:pt x="299" y="165"/>
                </a:lnTo>
                <a:close/>
                <a:moveTo>
                  <a:pt x="140" y="189"/>
                </a:moveTo>
                <a:lnTo>
                  <a:pt x="140" y="189"/>
                </a:lnTo>
                <a:lnTo>
                  <a:pt x="142" y="189"/>
                </a:lnTo>
                <a:lnTo>
                  <a:pt x="142" y="189"/>
                </a:lnTo>
                <a:lnTo>
                  <a:pt x="143" y="189"/>
                </a:lnTo>
                <a:lnTo>
                  <a:pt x="143" y="189"/>
                </a:lnTo>
                <a:lnTo>
                  <a:pt x="152" y="192"/>
                </a:lnTo>
                <a:lnTo>
                  <a:pt x="159" y="195"/>
                </a:lnTo>
                <a:lnTo>
                  <a:pt x="159" y="195"/>
                </a:lnTo>
                <a:lnTo>
                  <a:pt x="177" y="208"/>
                </a:lnTo>
                <a:lnTo>
                  <a:pt x="177" y="208"/>
                </a:lnTo>
                <a:lnTo>
                  <a:pt x="177" y="208"/>
                </a:lnTo>
                <a:lnTo>
                  <a:pt x="177" y="208"/>
                </a:lnTo>
                <a:lnTo>
                  <a:pt x="183" y="215"/>
                </a:lnTo>
                <a:lnTo>
                  <a:pt x="187" y="225"/>
                </a:lnTo>
                <a:lnTo>
                  <a:pt x="187" y="225"/>
                </a:lnTo>
                <a:lnTo>
                  <a:pt x="189" y="229"/>
                </a:lnTo>
                <a:lnTo>
                  <a:pt x="189" y="229"/>
                </a:lnTo>
                <a:lnTo>
                  <a:pt x="187" y="219"/>
                </a:lnTo>
                <a:lnTo>
                  <a:pt x="184" y="212"/>
                </a:lnTo>
                <a:lnTo>
                  <a:pt x="184" y="212"/>
                </a:lnTo>
                <a:lnTo>
                  <a:pt x="180" y="205"/>
                </a:lnTo>
                <a:lnTo>
                  <a:pt x="180" y="205"/>
                </a:lnTo>
                <a:lnTo>
                  <a:pt x="176" y="200"/>
                </a:lnTo>
                <a:lnTo>
                  <a:pt x="170" y="196"/>
                </a:lnTo>
                <a:lnTo>
                  <a:pt x="170" y="196"/>
                </a:lnTo>
                <a:lnTo>
                  <a:pt x="163" y="193"/>
                </a:lnTo>
                <a:lnTo>
                  <a:pt x="156" y="191"/>
                </a:lnTo>
                <a:lnTo>
                  <a:pt x="149" y="189"/>
                </a:lnTo>
                <a:lnTo>
                  <a:pt x="140" y="189"/>
                </a:lnTo>
                <a:lnTo>
                  <a:pt x="140" y="189"/>
                </a:lnTo>
                <a:close/>
                <a:moveTo>
                  <a:pt x="34" y="179"/>
                </a:moveTo>
                <a:lnTo>
                  <a:pt x="34" y="179"/>
                </a:lnTo>
                <a:lnTo>
                  <a:pt x="21" y="175"/>
                </a:lnTo>
                <a:lnTo>
                  <a:pt x="21" y="175"/>
                </a:lnTo>
                <a:lnTo>
                  <a:pt x="22" y="176"/>
                </a:lnTo>
                <a:lnTo>
                  <a:pt x="22" y="176"/>
                </a:lnTo>
                <a:lnTo>
                  <a:pt x="24" y="178"/>
                </a:lnTo>
                <a:lnTo>
                  <a:pt x="24" y="178"/>
                </a:lnTo>
                <a:lnTo>
                  <a:pt x="24" y="179"/>
                </a:lnTo>
                <a:lnTo>
                  <a:pt x="24" y="179"/>
                </a:lnTo>
                <a:lnTo>
                  <a:pt x="24" y="182"/>
                </a:lnTo>
                <a:lnTo>
                  <a:pt x="24" y="182"/>
                </a:lnTo>
                <a:lnTo>
                  <a:pt x="25" y="206"/>
                </a:lnTo>
                <a:lnTo>
                  <a:pt x="25" y="206"/>
                </a:lnTo>
                <a:lnTo>
                  <a:pt x="25" y="208"/>
                </a:lnTo>
                <a:lnTo>
                  <a:pt x="25" y="208"/>
                </a:lnTo>
                <a:lnTo>
                  <a:pt x="25" y="209"/>
                </a:lnTo>
                <a:lnTo>
                  <a:pt x="25" y="209"/>
                </a:lnTo>
                <a:lnTo>
                  <a:pt x="34" y="179"/>
                </a:lnTo>
                <a:lnTo>
                  <a:pt x="34" y="179"/>
                </a:lnTo>
                <a:close/>
                <a:moveTo>
                  <a:pt x="179" y="16"/>
                </a:moveTo>
                <a:lnTo>
                  <a:pt x="179" y="16"/>
                </a:lnTo>
                <a:lnTo>
                  <a:pt x="181" y="13"/>
                </a:lnTo>
                <a:lnTo>
                  <a:pt x="181" y="13"/>
                </a:lnTo>
                <a:lnTo>
                  <a:pt x="184" y="10"/>
                </a:lnTo>
                <a:lnTo>
                  <a:pt x="184" y="10"/>
                </a:lnTo>
                <a:lnTo>
                  <a:pt x="186" y="9"/>
                </a:lnTo>
                <a:lnTo>
                  <a:pt x="187" y="9"/>
                </a:lnTo>
                <a:lnTo>
                  <a:pt x="187" y="9"/>
                </a:lnTo>
                <a:lnTo>
                  <a:pt x="187" y="10"/>
                </a:lnTo>
                <a:lnTo>
                  <a:pt x="187" y="11"/>
                </a:lnTo>
                <a:lnTo>
                  <a:pt x="187" y="11"/>
                </a:lnTo>
                <a:lnTo>
                  <a:pt x="187" y="14"/>
                </a:lnTo>
                <a:lnTo>
                  <a:pt x="187" y="14"/>
                </a:lnTo>
                <a:lnTo>
                  <a:pt x="187" y="17"/>
                </a:lnTo>
                <a:lnTo>
                  <a:pt x="187" y="17"/>
                </a:lnTo>
                <a:lnTo>
                  <a:pt x="189" y="21"/>
                </a:lnTo>
                <a:lnTo>
                  <a:pt x="189" y="21"/>
                </a:lnTo>
                <a:lnTo>
                  <a:pt x="201" y="7"/>
                </a:lnTo>
                <a:lnTo>
                  <a:pt x="201" y="7"/>
                </a:lnTo>
                <a:lnTo>
                  <a:pt x="187" y="7"/>
                </a:lnTo>
                <a:lnTo>
                  <a:pt x="172" y="7"/>
                </a:lnTo>
                <a:lnTo>
                  <a:pt x="172" y="7"/>
                </a:lnTo>
                <a:lnTo>
                  <a:pt x="173" y="9"/>
                </a:lnTo>
                <a:lnTo>
                  <a:pt x="173" y="9"/>
                </a:lnTo>
                <a:lnTo>
                  <a:pt x="174" y="9"/>
                </a:lnTo>
                <a:lnTo>
                  <a:pt x="176" y="10"/>
                </a:lnTo>
                <a:lnTo>
                  <a:pt x="176" y="10"/>
                </a:lnTo>
                <a:lnTo>
                  <a:pt x="176" y="10"/>
                </a:lnTo>
                <a:lnTo>
                  <a:pt x="176" y="10"/>
                </a:lnTo>
                <a:lnTo>
                  <a:pt x="179" y="13"/>
                </a:lnTo>
                <a:lnTo>
                  <a:pt x="179" y="13"/>
                </a:lnTo>
                <a:lnTo>
                  <a:pt x="179" y="16"/>
                </a:lnTo>
                <a:lnTo>
                  <a:pt x="179" y="16"/>
                </a:lnTo>
                <a:close/>
                <a:moveTo>
                  <a:pt x="62" y="37"/>
                </a:moveTo>
                <a:lnTo>
                  <a:pt x="62" y="37"/>
                </a:lnTo>
                <a:lnTo>
                  <a:pt x="62" y="37"/>
                </a:lnTo>
                <a:lnTo>
                  <a:pt x="62" y="37"/>
                </a:lnTo>
                <a:lnTo>
                  <a:pt x="64" y="34"/>
                </a:lnTo>
                <a:lnTo>
                  <a:pt x="64" y="34"/>
                </a:lnTo>
                <a:lnTo>
                  <a:pt x="78" y="16"/>
                </a:lnTo>
                <a:lnTo>
                  <a:pt x="78" y="16"/>
                </a:lnTo>
                <a:lnTo>
                  <a:pt x="79" y="13"/>
                </a:lnTo>
                <a:lnTo>
                  <a:pt x="79" y="13"/>
                </a:lnTo>
                <a:lnTo>
                  <a:pt x="81" y="11"/>
                </a:lnTo>
                <a:lnTo>
                  <a:pt x="82" y="11"/>
                </a:lnTo>
                <a:lnTo>
                  <a:pt x="82" y="11"/>
                </a:lnTo>
                <a:lnTo>
                  <a:pt x="83" y="13"/>
                </a:lnTo>
                <a:lnTo>
                  <a:pt x="83" y="14"/>
                </a:lnTo>
                <a:lnTo>
                  <a:pt x="83" y="14"/>
                </a:lnTo>
                <a:lnTo>
                  <a:pt x="83" y="16"/>
                </a:lnTo>
                <a:lnTo>
                  <a:pt x="83" y="16"/>
                </a:lnTo>
                <a:lnTo>
                  <a:pt x="81" y="23"/>
                </a:lnTo>
                <a:lnTo>
                  <a:pt x="81" y="23"/>
                </a:lnTo>
                <a:lnTo>
                  <a:pt x="72" y="44"/>
                </a:lnTo>
                <a:lnTo>
                  <a:pt x="72" y="44"/>
                </a:lnTo>
                <a:lnTo>
                  <a:pt x="72" y="46"/>
                </a:lnTo>
                <a:lnTo>
                  <a:pt x="72" y="46"/>
                </a:lnTo>
                <a:lnTo>
                  <a:pt x="72" y="46"/>
                </a:lnTo>
                <a:lnTo>
                  <a:pt x="72" y="46"/>
                </a:lnTo>
                <a:lnTo>
                  <a:pt x="79" y="37"/>
                </a:lnTo>
                <a:lnTo>
                  <a:pt x="79" y="37"/>
                </a:lnTo>
                <a:lnTo>
                  <a:pt x="81" y="36"/>
                </a:lnTo>
                <a:lnTo>
                  <a:pt x="81" y="36"/>
                </a:lnTo>
                <a:lnTo>
                  <a:pt x="79" y="34"/>
                </a:lnTo>
                <a:lnTo>
                  <a:pt x="79" y="34"/>
                </a:lnTo>
                <a:lnTo>
                  <a:pt x="79" y="33"/>
                </a:lnTo>
                <a:lnTo>
                  <a:pt x="79" y="33"/>
                </a:lnTo>
                <a:lnTo>
                  <a:pt x="81" y="30"/>
                </a:lnTo>
                <a:lnTo>
                  <a:pt x="81" y="30"/>
                </a:lnTo>
                <a:lnTo>
                  <a:pt x="81" y="30"/>
                </a:lnTo>
                <a:lnTo>
                  <a:pt x="81" y="30"/>
                </a:lnTo>
                <a:lnTo>
                  <a:pt x="85" y="16"/>
                </a:lnTo>
                <a:lnTo>
                  <a:pt x="85" y="16"/>
                </a:lnTo>
                <a:lnTo>
                  <a:pt x="86" y="9"/>
                </a:lnTo>
                <a:lnTo>
                  <a:pt x="86" y="9"/>
                </a:lnTo>
                <a:lnTo>
                  <a:pt x="75" y="11"/>
                </a:lnTo>
                <a:lnTo>
                  <a:pt x="75" y="11"/>
                </a:lnTo>
                <a:lnTo>
                  <a:pt x="62" y="37"/>
                </a:lnTo>
                <a:lnTo>
                  <a:pt x="62" y="37"/>
                </a:lnTo>
                <a:close/>
                <a:moveTo>
                  <a:pt x="278" y="162"/>
                </a:moveTo>
                <a:lnTo>
                  <a:pt x="278" y="162"/>
                </a:lnTo>
                <a:lnTo>
                  <a:pt x="278" y="156"/>
                </a:lnTo>
                <a:lnTo>
                  <a:pt x="278" y="156"/>
                </a:lnTo>
                <a:lnTo>
                  <a:pt x="274" y="156"/>
                </a:lnTo>
                <a:lnTo>
                  <a:pt x="271" y="158"/>
                </a:lnTo>
                <a:lnTo>
                  <a:pt x="271" y="158"/>
                </a:lnTo>
                <a:lnTo>
                  <a:pt x="270" y="159"/>
                </a:lnTo>
                <a:lnTo>
                  <a:pt x="270" y="159"/>
                </a:lnTo>
                <a:lnTo>
                  <a:pt x="267" y="164"/>
                </a:lnTo>
                <a:lnTo>
                  <a:pt x="267" y="164"/>
                </a:lnTo>
                <a:lnTo>
                  <a:pt x="265" y="165"/>
                </a:lnTo>
                <a:lnTo>
                  <a:pt x="262" y="164"/>
                </a:lnTo>
                <a:lnTo>
                  <a:pt x="262" y="164"/>
                </a:lnTo>
                <a:lnTo>
                  <a:pt x="262" y="164"/>
                </a:lnTo>
                <a:lnTo>
                  <a:pt x="262" y="164"/>
                </a:lnTo>
                <a:lnTo>
                  <a:pt x="260" y="168"/>
                </a:lnTo>
                <a:lnTo>
                  <a:pt x="258" y="172"/>
                </a:lnTo>
                <a:lnTo>
                  <a:pt x="258" y="172"/>
                </a:lnTo>
                <a:lnTo>
                  <a:pt x="257" y="182"/>
                </a:lnTo>
                <a:lnTo>
                  <a:pt x="257" y="182"/>
                </a:lnTo>
                <a:lnTo>
                  <a:pt x="255" y="182"/>
                </a:lnTo>
                <a:lnTo>
                  <a:pt x="255" y="182"/>
                </a:lnTo>
                <a:lnTo>
                  <a:pt x="257" y="182"/>
                </a:lnTo>
                <a:lnTo>
                  <a:pt x="257" y="182"/>
                </a:lnTo>
                <a:lnTo>
                  <a:pt x="257" y="181"/>
                </a:lnTo>
                <a:lnTo>
                  <a:pt x="257" y="181"/>
                </a:lnTo>
                <a:lnTo>
                  <a:pt x="261" y="175"/>
                </a:lnTo>
                <a:lnTo>
                  <a:pt x="267" y="169"/>
                </a:lnTo>
                <a:lnTo>
                  <a:pt x="267" y="169"/>
                </a:lnTo>
                <a:lnTo>
                  <a:pt x="268" y="169"/>
                </a:lnTo>
                <a:lnTo>
                  <a:pt x="268" y="169"/>
                </a:lnTo>
                <a:lnTo>
                  <a:pt x="272" y="165"/>
                </a:lnTo>
                <a:lnTo>
                  <a:pt x="278" y="162"/>
                </a:lnTo>
                <a:lnTo>
                  <a:pt x="278" y="162"/>
                </a:lnTo>
                <a:close/>
                <a:moveTo>
                  <a:pt x="119" y="112"/>
                </a:moveTo>
                <a:lnTo>
                  <a:pt x="119" y="112"/>
                </a:lnTo>
                <a:lnTo>
                  <a:pt x="122" y="110"/>
                </a:lnTo>
                <a:lnTo>
                  <a:pt x="125" y="110"/>
                </a:lnTo>
                <a:lnTo>
                  <a:pt x="125" y="110"/>
                </a:lnTo>
                <a:lnTo>
                  <a:pt x="126" y="110"/>
                </a:lnTo>
                <a:lnTo>
                  <a:pt x="129" y="112"/>
                </a:lnTo>
                <a:lnTo>
                  <a:pt x="129" y="112"/>
                </a:lnTo>
                <a:lnTo>
                  <a:pt x="133" y="100"/>
                </a:lnTo>
                <a:lnTo>
                  <a:pt x="137" y="88"/>
                </a:lnTo>
                <a:lnTo>
                  <a:pt x="137" y="88"/>
                </a:lnTo>
                <a:lnTo>
                  <a:pt x="136" y="90"/>
                </a:lnTo>
                <a:lnTo>
                  <a:pt x="136" y="90"/>
                </a:lnTo>
                <a:lnTo>
                  <a:pt x="126" y="100"/>
                </a:lnTo>
                <a:lnTo>
                  <a:pt x="126" y="100"/>
                </a:lnTo>
                <a:lnTo>
                  <a:pt x="119" y="108"/>
                </a:lnTo>
                <a:lnTo>
                  <a:pt x="119" y="108"/>
                </a:lnTo>
                <a:lnTo>
                  <a:pt x="119" y="110"/>
                </a:lnTo>
                <a:lnTo>
                  <a:pt x="119" y="110"/>
                </a:lnTo>
                <a:lnTo>
                  <a:pt x="119" y="112"/>
                </a:lnTo>
                <a:lnTo>
                  <a:pt x="119" y="112"/>
                </a:lnTo>
                <a:close/>
                <a:moveTo>
                  <a:pt x="65" y="216"/>
                </a:moveTo>
                <a:lnTo>
                  <a:pt x="65" y="216"/>
                </a:lnTo>
                <a:lnTo>
                  <a:pt x="64" y="216"/>
                </a:lnTo>
                <a:lnTo>
                  <a:pt x="64" y="216"/>
                </a:lnTo>
                <a:lnTo>
                  <a:pt x="61" y="247"/>
                </a:lnTo>
                <a:lnTo>
                  <a:pt x="61" y="247"/>
                </a:lnTo>
                <a:lnTo>
                  <a:pt x="69" y="249"/>
                </a:lnTo>
                <a:lnTo>
                  <a:pt x="69" y="249"/>
                </a:lnTo>
                <a:lnTo>
                  <a:pt x="65" y="216"/>
                </a:lnTo>
                <a:lnTo>
                  <a:pt x="65" y="216"/>
                </a:lnTo>
                <a:close/>
                <a:moveTo>
                  <a:pt x="230" y="220"/>
                </a:moveTo>
                <a:lnTo>
                  <a:pt x="230" y="220"/>
                </a:lnTo>
                <a:lnTo>
                  <a:pt x="218" y="233"/>
                </a:lnTo>
                <a:lnTo>
                  <a:pt x="206" y="250"/>
                </a:lnTo>
                <a:lnTo>
                  <a:pt x="206" y="250"/>
                </a:lnTo>
                <a:lnTo>
                  <a:pt x="206" y="250"/>
                </a:lnTo>
                <a:lnTo>
                  <a:pt x="206" y="250"/>
                </a:lnTo>
                <a:lnTo>
                  <a:pt x="208" y="250"/>
                </a:lnTo>
                <a:lnTo>
                  <a:pt x="210" y="250"/>
                </a:lnTo>
                <a:lnTo>
                  <a:pt x="211" y="252"/>
                </a:lnTo>
                <a:lnTo>
                  <a:pt x="211" y="252"/>
                </a:lnTo>
                <a:lnTo>
                  <a:pt x="221" y="236"/>
                </a:lnTo>
                <a:lnTo>
                  <a:pt x="230" y="220"/>
                </a:lnTo>
                <a:lnTo>
                  <a:pt x="230" y="220"/>
                </a:lnTo>
                <a:close/>
                <a:moveTo>
                  <a:pt x="210" y="19"/>
                </a:moveTo>
                <a:lnTo>
                  <a:pt x="210" y="19"/>
                </a:lnTo>
                <a:lnTo>
                  <a:pt x="210" y="19"/>
                </a:lnTo>
                <a:lnTo>
                  <a:pt x="210" y="19"/>
                </a:lnTo>
                <a:lnTo>
                  <a:pt x="208" y="20"/>
                </a:lnTo>
                <a:lnTo>
                  <a:pt x="208" y="20"/>
                </a:lnTo>
                <a:lnTo>
                  <a:pt x="200" y="30"/>
                </a:lnTo>
                <a:lnTo>
                  <a:pt x="200" y="30"/>
                </a:lnTo>
                <a:lnTo>
                  <a:pt x="194" y="36"/>
                </a:lnTo>
                <a:lnTo>
                  <a:pt x="194" y="36"/>
                </a:lnTo>
                <a:lnTo>
                  <a:pt x="193" y="37"/>
                </a:lnTo>
                <a:lnTo>
                  <a:pt x="190" y="36"/>
                </a:lnTo>
                <a:lnTo>
                  <a:pt x="190" y="36"/>
                </a:lnTo>
                <a:lnTo>
                  <a:pt x="189" y="37"/>
                </a:lnTo>
                <a:lnTo>
                  <a:pt x="189" y="40"/>
                </a:lnTo>
                <a:lnTo>
                  <a:pt x="189" y="40"/>
                </a:lnTo>
                <a:lnTo>
                  <a:pt x="189" y="48"/>
                </a:lnTo>
                <a:lnTo>
                  <a:pt x="189" y="48"/>
                </a:lnTo>
                <a:lnTo>
                  <a:pt x="189" y="48"/>
                </a:lnTo>
                <a:lnTo>
                  <a:pt x="189" y="48"/>
                </a:lnTo>
                <a:lnTo>
                  <a:pt x="190" y="48"/>
                </a:lnTo>
                <a:lnTo>
                  <a:pt x="190" y="48"/>
                </a:lnTo>
                <a:lnTo>
                  <a:pt x="200" y="37"/>
                </a:lnTo>
                <a:lnTo>
                  <a:pt x="200" y="37"/>
                </a:lnTo>
                <a:lnTo>
                  <a:pt x="201" y="36"/>
                </a:lnTo>
                <a:lnTo>
                  <a:pt x="201" y="36"/>
                </a:lnTo>
                <a:lnTo>
                  <a:pt x="208" y="20"/>
                </a:lnTo>
                <a:lnTo>
                  <a:pt x="208" y="20"/>
                </a:lnTo>
                <a:lnTo>
                  <a:pt x="210" y="19"/>
                </a:lnTo>
                <a:lnTo>
                  <a:pt x="210" y="19"/>
                </a:lnTo>
                <a:close/>
                <a:moveTo>
                  <a:pt x="32" y="41"/>
                </a:moveTo>
                <a:lnTo>
                  <a:pt x="32" y="41"/>
                </a:lnTo>
                <a:lnTo>
                  <a:pt x="34" y="41"/>
                </a:lnTo>
                <a:lnTo>
                  <a:pt x="34" y="41"/>
                </a:lnTo>
                <a:lnTo>
                  <a:pt x="51" y="14"/>
                </a:lnTo>
                <a:lnTo>
                  <a:pt x="51" y="14"/>
                </a:lnTo>
                <a:lnTo>
                  <a:pt x="41" y="14"/>
                </a:lnTo>
                <a:lnTo>
                  <a:pt x="41" y="14"/>
                </a:lnTo>
                <a:lnTo>
                  <a:pt x="39" y="21"/>
                </a:lnTo>
                <a:lnTo>
                  <a:pt x="39" y="21"/>
                </a:lnTo>
                <a:lnTo>
                  <a:pt x="34" y="38"/>
                </a:lnTo>
                <a:lnTo>
                  <a:pt x="34" y="38"/>
                </a:lnTo>
                <a:lnTo>
                  <a:pt x="32" y="41"/>
                </a:lnTo>
                <a:lnTo>
                  <a:pt x="32" y="41"/>
                </a:lnTo>
                <a:close/>
                <a:moveTo>
                  <a:pt x="54" y="266"/>
                </a:moveTo>
                <a:lnTo>
                  <a:pt x="54" y="266"/>
                </a:lnTo>
                <a:lnTo>
                  <a:pt x="56" y="266"/>
                </a:lnTo>
                <a:lnTo>
                  <a:pt x="56" y="266"/>
                </a:lnTo>
                <a:lnTo>
                  <a:pt x="79" y="266"/>
                </a:lnTo>
                <a:lnTo>
                  <a:pt x="79" y="266"/>
                </a:lnTo>
                <a:lnTo>
                  <a:pt x="92" y="266"/>
                </a:lnTo>
                <a:lnTo>
                  <a:pt x="92" y="266"/>
                </a:lnTo>
                <a:lnTo>
                  <a:pt x="93" y="264"/>
                </a:lnTo>
                <a:lnTo>
                  <a:pt x="93" y="264"/>
                </a:lnTo>
                <a:lnTo>
                  <a:pt x="92" y="263"/>
                </a:lnTo>
                <a:lnTo>
                  <a:pt x="92" y="263"/>
                </a:lnTo>
                <a:lnTo>
                  <a:pt x="54" y="263"/>
                </a:lnTo>
                <a:lnTo>
                  <a:pt x="54" y="263"/>
                </a:lnTo>
                <a:lnTo>
                  <a:pt x="54" y="266"/>
                </a:lnTo>
                <a:lnTo>
                  <a:pt x="54" y="266"/>
                </a:lnTo>
                <a:close/>
                <a:moveTo>
                  <a:pt x="294" y="122"/>
                </a:moveTo>
                <a:lnTo>
                  <a:pt x="294" y="122"/>
                </a:lnTo>
                <a:lnTo>
                  <a:pt x="294" y="122"/>
                </a:lnTo>
                <a:lnTo>
                  <a:pt x="294" y="122"/>
                </a:lnTo>
                <a:lnTo>
                  <a:pt x="284" y="155"/>
                </a:lnTo>
                <a:lnTo>
                  <a:pt x="284" y="155"/>
                </a:lnTo>
                <a:lnTo>
                  <a:pt x="291" y="158"/>
                </a:lnTo>
                <a:lnTo>
                  <a:pt x="291" y="158"/>
                </a:lnTo>
                <a:lnTo>
                  <a:pt x="294" y="122"/>
                </a:lnTo>
                <a:lnTo>
                  <a:pt x="294" y="122"/>
                </a:lnTo>
                <a:close/>
                <a:moveTo>
                  <a:pt x="361" y="159"/>
                </a:moveTo>
                <a:lnTo>
                  <a:pt x="361" y="159"/>
                </a:lnTo>
                <a:lnTo>
                  <a:pt x="361" y="159"/>
                </a:lnTo>
                <a:lnTo>
                  <a:pt x="361" y="159"/>
                </a:lnTo>
                <a:lnTo>
                  <a:pt x="353" y="164"/>
                </a:lnTo>
                <a:lnTo>
                  <a:pt x="353" y="164"/>
                </a:lnTo>
                <a:lnTo>
                  <a:pt x="352" y="165"/>
                </a:lnTo>
                <a:lnTo>
                  <a:pt x="352" y="165"/>
                </a:lnTo>
                <a:lnTo>
                  <a:pt x="349" y="173"/>
                </a:lnTo>
                <a:lnTo>
                  <a:pt x="349" y="173"/>
                </a:lnTo>
                <a:lnTo>
                  <a:pt x="351" y="175"/>
                </a:lnTo>
                <a:lnTo>
                  <a:pt x="351" y="175"/>
                </a:lnTo>
                <a:lnTo>
                  <a:pt x="351" y="176"/>
                </a:lnTo>
                <a:lnTo>
                  <a:pt x="349" y="178"/>
                </a:lnTo>
                <a:lnTo>
                  <a:pt x="349" y="178"/>
                </a:lnTo>
                <a:lnTo>
                  <a:pt x="349" y="179"/>
                </a:lnTo>
                <a:lnTo>
                  <a:pt x="349" y="179"/>
                </a:lnTo>
                <a:lnTo>
                  <a:pt x="348" y="179"/>
                </a:lnTo>
                <a:lnTo>
                  <a:pt x="348" y="179"/>
                </a:lnTo>
                <a:lnTo>
                  <a:pt x="351" y="182"/>
                </a:lnTo>
                <a:lnTo>
                  <a:pt x="351" y="182"/>
                </a:lnTo>
                <a:lnTo>
                  <a:pt x="352" y="181"/>
                </a:lnTo>
                <a:lnTo>
                  <a:pt x="352" y="181"/>
                </a:lnTo>
                <a:lnTo>
                  <a:pt x="358" y="173"/>
                </a:lnTo>
                <a:lnTo>
                  <a:pt x="358" y="173"/>
                </a:lnTo>
                <a:lnTo>
                  <a:pt x="359" y="172"/>
                </a:lnTo>
                <a:lnTo>
                  <a:pt x="359" y="171"/>
                </a:lnTo>
                <a:lnTo>
                  <a:pt x="359" y="171"/>
                </a:lnTo>
                <a:lnTo>
                  <a:pt x="359" y="169"/>
                </a:lnTo>
                <a:lnTo>
                  <a:pt x="359" y="169"/>
                </a:lnTo>
                <a:lnTo>
                  <a:pt x="361" y="166"/>
                </a:lnTo>
                <a:lnTo>
                  <a:pt x="361" y="164"/>
                </a:lnTo>
                <a:lnTo>
                  <a:pt x="361" y="164"/>
                </a:lnTo>
                <a:lnTo>
                  <a:pt x="361" y="159"/>
                </a:lnTo>
                <a:lnTo>
                  <a:pt x="361" y="159"/>
                </a:lnTo>
                <a:close/>
                <a:moveTo>
                  <a:pt x="284" y="114"/>
                </a:moveTo>
                <a:lnTo>
                  <a:pt x="284" y="114"/>
                </a:lnTo>
                <a:lnTo>
                  <a:pt x="281" y="114"/>
                </a:lnTo>
                <a:lnTo>
                  <a:pt x="281" y="114"/>
                </a:lnTo>
                <a:lnTo>
                  <a:pt x="275" y="112"/>
                </a:lnTo>
                <a:lnTo>
                  <a:pt x="271" y="111"/>
                </a:lnTo>
                <a:lnTo>
                  <a:pt x="271" y="111"/>
                </a:lnTo>
                <a:lnTo>
                  <a:pt x="264" y="107"/>
                </a:lnTo>
                <a:lnTo>
                  <a:pt x="257" y="101"/>
                </a:lnTo>
                <a:lnTo>
                  <a:pt x="257" y="101"/>
                </a:lnTo>
                <a:lnTo>
                  <a:pt x="255" y="100"/>
                </a:lnTo>
                <a:lnTo>
                  <a:pt x="255" y="100"/>
                </a:lnTo>
                <a:lnTo>
                  <a:pt x="254" y="100"/>
                </a:lnTo>
                <a:lnTo>
                  <a:pt x="254" y="100"/>
                </a:lnTo>
                <a:lnTo>
                  <a:pt x="254" y="98"/>
                </a:lnTo>
                <a:lnTo>
                  <a:pt x="254" y="98"/>
                </a:lnTo>
                <a:lnTo>
                  <a:pt x="253" y="95"/>
                </a:lnTo>
                <a:lnTo>
                  <a:pt x="253" y="94"/>
                </a:lnTo>
                <a:lnTo>
                  <a:pt x="253" y="94"/>
                </a:lnTo>
                <a:lnTo>
                  <a:pt x="247" y="87"/>
                </a:lnTo>
                <a:lnTo>
                  <a:pt x="244" y="78"/>
                </a:lnTo>
                <a:lnTo>
                  <a:pt x="244" y="78"/>
                </a:lnTo>
                <a:lnTo>
                  <a:pt x="244" y="73"/>
                </a:lnTo>
                <a:lnTo>
                  <a:pt x="244" y="73"/>
                </a:lnTo>
                <a:lnTo>
                  <a:pt x="245" y="57"/>
                </a:lnTo>
                <a:lnTo>
                  <a:pt x="247" y="41"/>
                </a:lnTo>
                <a:lnTo>
                  <a:pt x="247" y="41"/>
                </a:lnTo>
                <a:lnTo>
                  <a:pt x="247" y="38"/>
                </a:lnTo>
                <a:lnTo>
                  <a:pt x="247" y="38"/>
                </a:lnTo>
                <a:lnTo>
                  <a:pt x="247" y="38"/>
                </a:lnTo>
                <a:lnTo>
                  <a:pt x="247" y="38"/>
                </a:lnTo>
                <a:lnTo>
                  <a:pt x="247" y="41"/>
                </a:lnTo>
                <a:lnTo>
                  <a:pt x="247" y="41"/>
                </a:lnTo>
                <a:lnTo>
                  <a:pt x="245" y="46"/>
                </a:lnTo>
                <a:lnTo>
                  <a:pt x="245" y="50"/>
                </a:lnTo>
                <a:lnTo>
                  <a:pt x="245" y="50"/>
                </a:lnTo>
                <a:lnTo>
                  <a:pt x="245" y="51"/>
                </a:lnTo>
                <a:lnTo>
                  <a:pt x="245" y="51"/>
                </a:lnTo>
                <a:lnTo>
                  <a:pt x="244" y="54"/>
                </a:lnTo>
                <a:lnTo>
                  <a:pt x="244" y="54"/>
                </a:lnTo>
                <a:lnTo>
                  <a:pt x="243" y="64"/>
                </a:lnTo>
                <a:lnTo>
                  <a:pt x="243" y="74"/>
                </a:lnTo>
                <a:lnTo>
                  <a:pt x="243" y="74"/>
                </a:lnTo>
                <a:lnTo>
                  <a:pt x="244" y="81"/>
                </a:lnTo>
                <a:lnTo>
                  <a:pt x="245" y="88"/>
                </a:lnTo>
                <a:lnTo>
                  <a:pt x="245" y="88"/>
                </a:lnTo>
                <a:lnTo>
                  <a:pt x="248" y="94"/>
                </a:lnTo>
                <a:lnTo>
                  <a:pt x="253" y="98"/>
                </a:lnTo>
                <a:lnTo>
                  <a:pt x="261" y="108"/>
                </a:lnTo>
                <a:lnTo>
                  <a:pt x="261" y="108"/>
                </a:lnTo>
                <a:lnTo>
                  <a:pt x="267" y="111"/>
                </a:lnTo>
                <a:lnTo>
                  <a:pt x="271" y="112"/>
                </a:lnTo>
                <a:lnTo>
                  <a:pt x="271" y="112"/>
                </a:lnTo>
                <a:lnTo>
                  <a:pt x="277" y="114"/>
                </a:lnTo>
                <a:lnTo>
                  <a:pt x="284" y="114"/>
                </a:lnTo>
                <a:lnTo>
                  <a:pt x="284" y="114"/>
                </a:lnTo>
                <a:close/>
                <a:moveTo>
                  <a:pt x="220" y="70"/>
                </a:moveTo>
                <a:lnTo>
                  <a:pt x="220" y="70"/>
                </a:lnTo>
                <a:lnTo>
                  <a:pt x="206" y="90"/>
                </a:lnTo>
                <a:lnTo>
                  <a:pt x="206" y="90"/>
                </a:lnTo>
                <a:lnTo>
                  <a:pt x="208" y="87"/>
                </a:lnTo>
                <a:lnTo>
                  <a:pt x="208" y="87"/>
                </a:lnTo>
                <a:lnTo>
                  <a:pt x="217" y="80"/>
                </a:lnTo>
                <a:lnTo>
                  <a:pt x="217" y="80"/>
                </a:lnTo>
                <a:lnTo>
                  <a:pt x="218" y="80"/>
                </a:lnTo>
                <a:lnTo>
                  <a:pt x="220" y="78"/>
                </a:lnTo>
                <a:lnTo>
                  <a:pt x="221" y="80"/>
                </a:lnTo>
                <a:lnTo>
                  <a:pt x="223" y="81"/>
                </a:lnTo>
                <a:lnTo>
                  <a:pt x="223" y="81"/>
                </a:lnTo>
                <a:lnTo>
                  <a:pt x="223" y="81"/>
                </a:lnTo>
                <a:lnTo>
                  <a:pt x="223" y="81"/>
                </a:lnTo>
                <a:lnTo>
                  <a:pt x="226" y="77"/>
                </a:lnTo>
                <a:lnTo>
                  <a:pt x="226" y="77"/>
                </a:lnTo>
                <a:lnTo>
                  <a:pt x="227" y="75"/>
                </a:lnTo>
                <a:lnTo>
                  <a:pt x="227" y="75"/>
                </a:lnTo>
                <a:lnTo>
                  <a:pt x="227" y="68"/>
                </a:lnTo>
                <a:lnTo>
                  <a:pt x="227" y="68"/>
                </a:lnTo>
                <a:lnTo>
                  <a:pt x="227" y="68"/>
                </a:lnTo>
                <a:lnTo>
                  <a:pt x="227" y="68"/>
                </a:lnTo>
                <a:lnTo>
                  <a:pt x="223" y="71"/>
                </a:lnTo>
                <a:lnTo>
                  <a:pt x="223" y="71"/>
                </a:lnTo>
                <a:lnTo>
                  <a:pt x="221" y="71"/>
                </a:lnTo>
                <a:lnTo>
                  <a:pt x="220" y="70"/>
                </a:lnTo>
                <a:lnTo>
                  <a:pt x="220" y="70"/>
                </a:lnTo>
                <a:close/>
                <a:moveTo>
                  <a:pt x="46" y="38"/>
                </a:moveTo>
                <a:lnTo>
                  <a:pt x="46" y="38"/>
                </a:lnTo>
                <a:lnTo>
                  <a:pt x="66" y="13"/>
                </a:lnTo>
                <a:lnTo>
                  <a:pt x="66" y="13"/>
                </a:lnTo>
                <a:lnTo>
                  <a:pt x="56" y="14"/>
                </a:lnTo>
                <a:lnTo>
                  <a:pt x="56" y="14"/>
                </a:lnTo>
                <a:lnTo>
                  <a:pt x="52" y="26"/>
                </a:lnTo>
                <a:lnTo>
                  <a:pt x="46" y="38"/>
                </a:lnTo>
                <a:lnTo>
                  <a:pt x="46" y="38"/>
                </a:lnTo>
                <a:close/>
                <a:moveTo>
                  <a:pt x="73" y="74"/>
                </a:moveTo>
                <a:lnTo>
                  <a:pt x="73" y="74"/>
                </a:lnTo>
                <a:lnTo>
                  <a:pt x="71" y="74"/>
                </a:lnTo>
                <a:lnTo>
                  <a:pt x="71" y="74"/>
                </a:lnTo>
                <a:lnTo>
                  <a:pt x="69" y="74"/>
                </a:lnTo>
                <a:lnTo>
                  <a:pt x="68" y="75"/>
                </a:lnTo>
                <a:lnTo>
                  <a:pt x="68" y="75"/>
                </a:lnTo>
                <a:lnTo>
                  <a:pt x="59" y="84"/>
                </a:lnTo>
                <a:lnTo>
                  <a:pt x="59" y="84"/>
                </a:lnTo>
                <a:lnTo>
                  <a:pt x="58" y="84"/>
                </a:lnTo>
                <a:lnTo>
                  <a:pt x="58" y="84"/>
                </a:lnTo>
                <a:lnTo>
                  <a:pt x="64" y="87"/>
                </a:lnTo>
                <a:lnTo>
                  <a:pt x="71" y="88"/>
                </a:lnTo>
                <a:lnTo>
                  <a:pt x="71" y="88"/>
                </a:lnTo>
                <a:lnTo>
                  <a:pt x="69" y="87"/>
                </a:lnTo>
                <a:lnTo>
                  <a:pt x="68" y="85"/>
                </a:lnTo>
                <a:lnTo>
                  <a:pt x="68" y="85"/>
                </a:lnTo>
                <a:lnTo>
                  <a:pt x="69" y="84"/>
                </a:lnTo>
                <a:lnTo>
                  <a:pt x="71" y="84"/>
                </a:lnTo>
                <a:lnTo>
                  <a:pt x="71" y="84"/>
                </a:lnTo>
                <a:lnTo>
                  <a:pt x="73" y="74"/>
                </a:lnTo>
                <a:lnTo>
                  <a:pt x="73" y="74"/>
                </a:lnTo>
                <a:close/>
                <a:moveTo>
                  <a:pt x="156" y="144"/>
                </a:moveTo>
                <a:lnTo>
                  <a:pt x="156" y="144"/>
                </a:lnTo>
                <a:lnTo>
                  <a:pt x="156" y="156"/>
                </a:lnTo>
                <a:lnTo>
                  <a:pt x="156" y="169"/>
                </a:lnTo>
                <a:lnTo>
                  <a:pt x="156" y="169"/>
                </a:lnTo>
                <a:lnTo>
                  <a:pt x="164" y="139"/>
                </a:lnTo>
                <a:lnTo>
                  <a:pt x="164" y="139"/>
                </a:lnTo>
                <a:lnTo>
                  <a:pt x="156" y="144"/>
                </a:lnTo>
                <a:lnTo>
                  <a:pt x="156" y="144"/>
                </a:lnTo>
                <a:close/>
                <a:moveTo>
                  <a:pt x="271" y="154"/>
                </a:moveTo>
                <a:lnTo>
                  <a:pt x="271" y="154"/>
                </a:lnTo>
                <a:lnTo>
                  <a:pt x="278" y="154"/>
                </a:lnTo>
                <a:lnTo>
                  <a:pt x="278" y="154"/>
                </a:lnTo>
                <a:lnTo>
                  <a:pt x="281" y="127"/>
                </a:lnTo>
                <a:lnTo>
                  <a:pt x="281" y="127"/>
                </a:lnTo>
                <a:lnTo>
                  <a:pt x="271" y="154"/>
                </a:lnTo>
                <a:lnTo>
                  <a:pt x="271" y="154"/>
                </a:lnTo>
                <a:close/>
                <a:moveTo>
                  <a:pt x="224" y="13"/>
                </a:moveTo>
                <a:lnTo>
                  <a:pt x="224" y="13"/>
                </a:lnTo>
                <a:lnTo>
                  <a:pt x="216" y="13"/>
                </a:lnTo>
                <a:lnTo>
                  <a:pt x="216" y="13"/>
                </a:lnTo>
                <a:lnTo>
                  <a:pt x="216" y="14"/>
                </a:lnTo>
                <a:lnTo>
                  <a:pt x="216" y="14"/>
                </a:lnTo>
                <a:lnTo>
                  <a:pt x="206" y="34"/>
                </a:lnTo>
                <a:lnTo>
                  <a:pt x="206" y="34"/>
                </a:lnTo>
                <a:lnTo>
                  <a:pt x="206" y="36"/>
                </a:lnTo>
                <a:lnTo>
                  <a:pt x="206" y="36"/>
                </a:lnTo>
                <a:lnTo>
                  <a:pt x="206" y="37"/>
                </a:lnTo>
                <a:lnTo>
                  <a:pt x="206" y="37"/>
                </a:lnTo>
                <a:lnTo>
                  <a:pt x="224" y="13"/>
                </a:lnTo>
                <a:lnTo>
                  <a:pt x="224" y="13"/>
                </a:lnTo>
                <a:close/>
                <a:moveTo>
                  <a:pt x="180" y="269"/>
                </a:moveTo>
                <a:lnTo>
                  <a:pt x="180" y="269"/>
                </a:lnTo>
                <a:lnTo>
                  <a:pt x="180" y="270"/>
                </a:lnTo>
                <a:lnTo>
                  <a:pt x="180" y="270"/>
                </a:lnTo>
                <a:lnTo>
                  <a:pt x="181" y="270"/>
                </a:lnTo>
                <a:lnTo>
                  <a:pt x="181" y="270"/>
                </a:lnTo>
                <a:lnTo>
                  <a:pt x="190" y="270"/>
                </a:lnTo>
                <a:lnTo>
                  <a:pt x="190" y="270"/>
                </a:lnTo>
                <a:lnTo>
                  <a:pt x="211" y="270"/>
                </a:lnTo>
                <a:lnTo>
                  <a:pt x="231" y="269"/>
                </a:lnTo>
                <a:lnTo>
                  <a:pt x="231" y="269"/>
                </a:lnTo>
                <a:lnTo>
                  <a:pt x="240" y="267"/>
                </a:lnTo>
                <a:lnTo>
                  <a:pt x="248" y="266"/>
                </a:lnTo>
                <a:lnTo>
                  <a:pt x="248" y="266"/>
                </a:lnTo>
                <a:lnTo>
                  <a:pt x="248" y="263"/>
                </a:lnTo>
                <a:lnTo>
                  <a:pt x="248" y="263"/>
                </a:lnTo>
                <a:lnTo>
                  <a:pt x="248" y="263"/>
                </a:lnTo>
                <a:lnTo>
                  <a:pt x="248" y="263"/>
                </a:lnTo>
                <a:lnTo>
                  <a:pt x="247" y="263"/>
                </a:lnTo>
                <a:lnTo>
                  <a:pt x="247" y="263"/>
                </a:lnTo>
                <a:lnTo>
                  <a:pt x="230" y="267"/>
                </a:lnTo>
                <a:lnTo>
                  <a:pt x="214" y="269"/>
                </a:lnTo>
                <a:lnTo>
                  <a:pt x="214" y="269"/>
                </a:lnTo>
                <a:lnTo>
                  <a:pt x="181" y="269"/>
                </a:lnTo>
                <a:lnTo>
                  <a:pt x="181" y="269"/>
                </a:lnTo>
                <a:lnTo>
                  <a:pt x="180" y="269"/>
                </a:lnTo>
                <a:lnTo>
                  <a:pt x="180" y="269"/>
                </a:lnTo>
                <a:close/>
                <a:moveTo>
                  <a:pt x="92" y="100"/>
                </a:moveTo>
                <a:lnTo>
                  <a:pt x="92" y="100"/>
                </a:lnTo>
                <a:lnTo>
                  <a:pt x="96" y="104"/>
                </a:lnTo>
                <a:lnTo>
                  <a:pt x="96" y="104"/>
                </a:lnTo>
                <a:lnTo>
                  <a:pt x="100" y="110"/>
                </a:lnTo>
                <a:lnTo>
                  <a:pt x="100" y="110"/>
                </a:lnTo>
                <a:lnTo>
                  <a:pt x="103" y="117"/>
                </a:lnTo>
                <a:lnTo>
                  <a:pt x="103" y="117"/>
                </a:lnTo>
                <a:lnTo>
                  <a:pt x="106" y="101"/>
                </a:lnTo>
                <a:lnTo>
                  <a:pt x="106" y="101"/>
                </a:lnTo>
                <a:lnTo>
                  <a:pt x="105" y="102"/>
                </a:lnTo>
                <a:lnTo>
                  <a:pt x="105" y="102"/>
                </a:lnTo>
                <a:lnTo>
                  <a:pt x="103" y="104"/>
                </a:lnTo>
                <a:lnTo>
                  <a:pt x="103" y="104"/>
                </a:lnTo>
                <a:lnTo>
                  <a:pt x="102" y="105"/>
                </a:lnTo>
                <a:lnTo>
                  <a:pt x="100" y="105"/>
                </a:lnTo>
                <a:lnTo>
                  <a:pt x="100" y="105"/>
                </a:lnTo>
                <a:lnTo>
                  <a:pt x="99" y="104"/>
                </a:lnTo>
                <a:lnTo>
                  <a:pt x="99" y="102"/>
                </a:lnTo>
                <a:lnTo>
                  <a:pt x="99" y="102"/>
                </a:lnTo>
                <a:lnTo>
                  <a:pt x="99" y="100"/>
                </a:lnTo>
                <a:lnTo>
                  <a:pt x="99" y="100"/>
                </a:lnTo>
                <a:lnTo>
                  <a:pt x="100" y="95"/>
                </a:lnTo>
                <a:lnTo>
                  <a:pt x="100" y="95"/>
                </a:lnTo>
                <a:lnTo>
                  <a:pt x="98" y="97"/>
                </a:lnTo>
                <a:lnTo>
                  <a:pt x="96" y="97"/>
                </a:lnTo>
                <a:lnTo>
                  <a:pt x="96" y="97"/>
                </a:lnTo>
                <a:lnTo>
                  <a:pt x="93" y="97"/>
                </a:lnTo>
                <a:lnTo>
                  <a:pt x="92" y="98"/>
                </a:lnTo>
                <a:lnTo>
                  <a:pt x="92" y="98"/>
                </a:lnTo>
                <a:lnTo>
                  <a:pt x="92" y="100"/>
                </a:lnTo>
                <a:lnTo>
                  <a:pt x="92" y="100"/>
                </a:lnTo>
                <a:close/>
                <a:moveTo>
                  <a:pt x="52" y="84"/>
                </a:moveTo>
                <a:lnTo>
                  <a:pt x="52" y="84"/>
                </a:lnTo>
                <a:lnTo>
                  <a:pt x="55" y="74"/>
                </a:lnTo>
                <a:lnTo>
                  <a:pt x="55" y="74"/>
                </a:lnTo>
                <a:lnTo>
                  <a:pt x="54" y="74"/>
                </a:lnTo>
                <a:lnTo>
                  <a:pt x="54" y="74"/>
                </a:lnTo>
                <a:lnTo>
                  <a:pt x="46" y="75"/>
                </a:lnTo>
                <a:lnTo>
                  <a:pt x="46" y="75"/>
                </a:lnTo>
                <a:lnTo>
                  <a:pt x="45" y="75"/>
                </a:lnTo>
                <a:lnTo>
                  <a:pt x="45" y="75"/>
                </a:lnTo>
                <a:lnTo>
                  <a:pt x="39" y="83"/>
                </a:lnTo>
                <a:lnTo>
                  <a:pt x="39" y="83"/>
                </a:lnTo>
                <a:lnTo>
                  <a:pt x="38" y="84"/>
                </a:lnTo>
                <a:lnTo>
                  <a:pt x="38" y="84"/>
                </a:lnTo>
                <a:lnTo>
                  <a:pt x="45" y="84"/>
                </a:lnTo>
                <a:lnTo>
                  <a:pt x="52" y="84"/>
                </a:lnTo>
                <a:lnTo>
                  <a:pt x="52" y="84"/>
                </a:lnTo>
                <a:close/>
                <a:moveTo>
                  <a:pt x="51" y="220"/>
                </a:moveTo>
                <a:lnTo>
                  <a:pt x="51" y="220"/>
                </a:lnTo>
                <a:lnTo>
                  <a:pt x="51" y="220"/>
                </a:lnTo>
                <a:lnTo>
                  <a:pt x="51" y="220"/>
                </a:lnTo>
                <a:lnTo>
                  <a:pt x="45" y="247"/>
                </a:lnTo>
                <a:lnTo>
                  <a:pt x="45" y="247"/>
                </a:lnTo>
                <a:lnTo>
                  <a:pt x="52" y="247"/>
                </a:lnTo>
                <a:lnTo>
                  <a:pt x="52" y="247"/>
                </a:lnTo>
                <a:lnTo>
                  <a:pt x="51" y="220"/>
                </a:lnTo>
                <a:lnTo>
                  <a:pt x="51" y="220"/>
                </a:lnTo>
                <a:close/>
                <a:moveTo>
                  <a:pt x="181" y="202"/>
                </a:moveTo>
                <a:lnTo>
                  <a:pt x="181" y="202"/>
                </a:lnTo>
                <a:lnTo>
                  <a:pt x="190" y="179"/>
                </a:lnTo>
                <a:lnTo>
                  <a:pt x="190" y="179"/>
                </a:lnTo>
                <a:lnTo>
                  <a:pt x="183" y="188"/>
                </a:lnTo>
                <a:lnTo>
                  <a:pt x="176" y="196"/>
                </a:lnTo>
                <a:lnTo>
                  <a:pt x="176" y="196"/>
                </a:lnTo>
                <a:lnTo>
                  <a:pt x="181" y="202"/>
                </a:lnTo>
                <a:lnTo>
                  <a:pt x="181" y="202"/>
                </a:lnTo>
                <a:close/>
                <a:moveTo>
                  <a:pt x="96" y="208"/>
                </a:moveTo>
                <a:lnTo>
                  <a:pt x="96" y="208"/>
                </a:lnTo>
                <a:lnTo>
                  <a:pt x="98" y="208"/>
                </a:lnTo>
                <a:lnTo>
                  <a:pt x="98" y="208"/>
                </a:lnTo>
                <a:lnTo>
                  <a:pt x="98" y="206"/>
                </a:lnTo>
                <a:lnTo>
                  <a:pt x="98" y="206"/>
                </a:lnTo>
                <a:lnTo>
                  <a:pt x="105" y="199"/>
                </a:lnTo>
                <a:lnTo>
                  <a:pt x="105" y="199"/>
                </a:lnTo>
                <a:lnTo>
                  <a:pt x="106" y="198"/>
                </a:lnTo>
                <a:lnTo>
                  <a:pt x="106" y="198"/>
                </a:lnTo>
                <a:lnTo>
                  <a:pt x="105" y="192"/>
                </a:lnTo>
                <a:lnTo>
                  <a:pt x="105" y="192"/>
                </a:lnTo>
                <a:lnTo>
                  <a:pt x="105" y="188"/>
                </a:lnTo>
                <a:lnTo>
                  <a:pt x="105" y="188"/>
                </a:lnTo>
                <a:lnTo>
                  <a:pt x="99" y="191"/>
                </a:lnTo>
                <a:lnTo>
                  <a:pt x="99" y="191"/>
                </a:lnTo>
                <a:lnTo>
                  <a:pt x="99" y="192"/>
                </a:lnTo>
                <a:lnTo>
                  <a:pt x="99" y="192"/>
                </a:lnTo>
                <a:lnTo>
                  <a:pt x="98" y="199"/>
                </a:lnTo>
                <a:lnTo>
                  <a:pt x="98" y="199"/>
                </a:lnTo>
                <a:lnTo>
                  <a:pt x="96" y="208"/>
                </a:lnTo>
                <a:lnTo>
                  <a:pt x="96" y="208"/>
                </a:lnTo>
                <a:close/>
                <a:moveTo>
                  <a:pt x="365" y="124"/>
                </a:moveTo>
                <a:lnTo>
                  <a:pt x="365" y="124"/>
                </a:lnTo>
                <a:lnTo>
                  <a:pt x="365" y="124"/>
                </a:lnTo>
                <a:lnTo>
                  <a:pt x="365" y="124"/>
                </a:lnTo>
                <a:lnTo>
                  <a:pt x="355" y="158"/>
                </a:lnTo>
                <a:lnTo>
                  <a:pt x="355" y="158"/>
                </a:lnTo>
                <a:lnTo>
                  <a:pt x="355" y="158"/>
                </a:lnTo>
                <a:lnTo>
                  <a:pt x="355" y="158"/>
                </a:lnTo>
                <a:lnTo>
                  <a:pt x="358" y="155"/>
                </a:lnTo>
                <a:lnTo>
                  <a:pt x="358" y="155"/>
                </a:lnTo>
                <a:lnTo>
                  <a:pt x="359" y="152"/>
                </a:lnTo>
                <a:lnTo>
                  <a:pt x="362" y="152"/>
                </a:lnTo>
                <a:lnTo>
                  <a:pt x="362" y="152"/>
                </a:lnTo>
                <a:lnTo>
                  <a:pt x="365" y="124"/>
                </a:lnTo>
                <a:lnTo>
                  <a:pt x="365" y="124"/>
                </a:lnTo>
                <a:close/>
                <a:moveTo>
                  <a:pt x="217" y="124"/>
                </a:moveTo>
                <a:lnTo>
                  <a:pt x="217" y="124"/>
                </a:lnTo>
                <a:lnTo>
                  <a:pt x="218" y="124"/>
                </a:lnTo>
                <a:lnTo>
                  <a:pt x="218" y="124"/>
                </a:lnTo>
                <a:lnTo>
                  <a:pt x="237" y="107"/>
                </a:lnTo>
                <a:lnTo>
                  <a:pt x="237" y="107"/>
                </a:lnTo>
                <a:lnTo>
                  <a:pt x="233" y="101"/>
                </a:lnTo>
                <a:lnTo>
                  <a:pt x="233" y="101"/>
                </a:lnTo>
                <a:lnTo>
                  <a:pt x="231" y="104"/>
                </a:lnTo>
                <a:lnTo>
                  <a:pt x="231" y="104"/>
                </a:lnTo>
                <a:lnTo>
                  <a:pt x="224" y="112"/>
                </a:lnTo>
                <a:lnTo>
                  <a:pt x="218" y="121"/>
                </a:lnTo>
                <a:lnTo>
                  <a:pt x="218" y="121"/>
                </a:lnTo>
                <a:lnTo>
                  <a:pt x="217" y="124"/>
                </a:lnTo>
                <a:lnTo>
                  <a:pt x="217" y="124"/>
                </a:lnTo>
                <a:close/>
                <a:moveTo>
                  <a:pt x="105" y="131"/>
                </a:moveTo>
                <a:lnTo>
                  <a:pt x="105" y="131"/>
                </a:lnTo>
                <a:lnTo>
                  <a:pt x="105" y="131"/>
                </a:lnTo>
                <a:lnTo>
                  <a:pt x="105" y="131"/>
                </a:lnTo>
                <a:lnTo>
                  <a:pt x="103" y="141"/>
                </a:lnTo>
                <a:lnTo>
                  <a:pt x="103" y="152"/>
                </a:lnTo>
                <a:lnTo>
                  <a:pt x="103" y="152"/>
                </a:lnTo>
                <a:lnTo>
                  <a:pt x="105" y="161"/>
                </a:lnTo>
                <a:lnTo>
                  <a:pt x="105" y="161"/>
                </a:lnTo>
                <a:lnTo>
                  <a:pt x="105" y="162"/>
                </a:lnTo>
                <a:lnTo>
                  <a:pt x="105" y="162"/>
                </a:lnTo>
                <a:lnTo>
                  <a:pt x="106" y="161"/>
                </a:lnTo>
                <a:lnTo>
                  <a:pt x="106" y="161"/>
                </a:lnTo>
                <a:lnTo>
                  <a:pt x="108" y="155"/>
                </a:lnTo>
                <a:lnTo>
                  <a:pt x="108" y="155"/>
                </a:lnTo>
                <a:lnTo>
                  <a:pt x="108" y="146"/>
                </a:lnTo>
                <a:lnTo>
                  <a:pt x="106" y="137"/>
                </a:lnTo>
                <a:lnTo>
                  <a:pt x="106" y="137"/>
                </a:lnTo>
                <a:lnTo>
                  <a:pt x="105" y="131"/>
                </a:lnTo>
                <a:lnTo>
                  <a:pt x="105" y="131"/>
                </a:lnTo>
                <a:close/>
                <a:moveTo>
                  <a:pt x="105" y="75"/>
                </a:moveTo>
                <a:lnTo>
                  <a:pt x="105" y="75"/>
                </a:lnTo>
                <a:lnTo>
                  <a:pt x="100" y="73"/>
                </a:lnTo>
                <a:lnTo>
                  <a:pt x="100" y="73"/>
                </a:lnTo>
                <a:lnTo>
                  <a:pt x="95" y="68"/>
                </a:lnTo>
                <a:lnTo>
                  <a:pt x="95" y="68"/>
                </a:lnTo>
                <a:lnTo>
                  <a:pt x="91" y="64"/>
                </a:lnTo>
                <a:lnTo>
                  <a:pt x="91" y="64"/>
                </a:lnTo>
                <a:lnTo>
                  <a:pt x="88" y="73"/>
                </a:lnTo>
                <a:lnTo>
                  <a:pt x="88" y="73"/>
                </a:lnTo>
                <a:lnTo>
                  <a:pt x="89" y="71"/>
                </a:lnTo>
                <a:lnTo>
                  <a:pt x="89" y="71"/>
                </a:lnTo>
                <a:lnTo>
                  <a:pt x="92" y="71"/>
                </a:lnTo>
                <a:lnTo>
                  <a:pt x="93" y="73"/>
                </a:lnTo>
                <a:lnTo>
                  <a:pt x="93" y="73"/>
                </a:lnTo>
                <a:lnTo>
                  <a:pt x="93" y="75"/>
                </a:lnTo>
                <a:lnTo>
                  <a:pt x="93" y="75"/>
                </a:lnTo>
                <a:lnTo>
                  <a:pt x="93" y="77"/>
                </a:lnTo>
                <a:lnTo>
                  <a:pt x="93" y="77"/>
                </a:lnTo>
                <a:lnTo>
                  <a:pt x="95" y="75"/>
                </a:lnTo>
                <a:lnTo>
                  <a:pt x="95" y="75"/>
                </a:lnTo>
                <a:lnTo>
                  <a:pt x="98" y="75"/>
                </a:lnTo>
                <a:lnTo>
                  <a:pt x="99" y="78"/>
                </a:lnTo>
                <a:lnTo>
                  <a:pt x="99" y="78"/>
                </a:lnTo>
                <a:lnTo>
                  <a:pt x="100" y="80"/>
                </a:lnTo>
                <a:lnTo>
                  <a:pt x="100" y="80"/>
                </a:lnTo>
                <a:lnTo>
                  <a:pt x="100" y="83"/>
                </a:lnTo>
                <a:lnTo>
                  <a:pt x="100" y="83"/>
                </a:lnTo>
                <a:lnTo>
                  <a:pt x="105" y="75"/>
                </a:lnTo>
                <a:lnTo>
                  <a:pt x="105" y="75"/>
                </a:lnTo>
                <a:close/>
                <a:moveTo>
                  <a:pt x="135" y="156"/>
                </a:moveTo>
                <a:lnTo>
                  <a:pt x="135" y="156"/>
                </a:lnTo>
                <a:lnTo>
                  <a:pt x="129" y="178"/>
                </a:lnTo>
                <a:lnTo>
                  <a:pt x="129" y="178"/>
                </a:lnTo>
                <a:lnTo>
                  <a:pt x="136" y="179"/>
                </a:lnTo>
                <a:lnTo>
                  <a:pt x="136" y="179"/>
                </a:lnTo>
                <a:lnTo>
                  <a:pt x="136" y="168"/>
                </a:lnTo>
                <a:lnTo>
                  <a:pt x="135" y="156"/>
                </a:lnTo>
                <a:lnTo>
                  <a:pt x="135" y="156"/>
                </a:lnTo>
                <a:close/>
                <a:moveTo>
                  <a:pt x="79" y="172"/>
                </a:moveTo>
                <a:lnTo>
                  <a:pt x="79" y="172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6" y="166"/>
                </a:lnTo>
                <a:lnTo>
                  <a:pt x="86" y="166"/>
                </a:lnTo>
                <a:lnTo>
                  <a:pt x="79" y="172"/>
                </a:lnTo>
                <a:lnTo>
                  <a:pt x="79" y="172"/>
                </a:lnTo>
                <a:close/>
                <a:moveTo>
                  <a:pt x="187" y="253"/>
                </a:moveTo>
                <a:lnTo>
                  <a:pt x="187" y="253"/>
                </a:lnTo>
                <a:lnTo>
                  <a:pt x="187" y="253"/>
                </a:lnTo>
                <a:lnTo>
                  <a:pt x="187" y="253"/>
                </a:lnTo>
                <a:lnTo>
                  <a:pt x="187" y="252"/>
                </a:lnTo>
                <a:lnTo>
                  <a:pt x="187" y="252"/>
                </a:lnTo>
                <a:lnTo>
                  <a:pt x="194" y="239"/>
                </a:lnTo>
                <a:lnTo>
                  <a:pt x="194" y="239"/>
                </a:lnTo>
                <a:lnTo>
                  <a:pt x="197" y="235"/>
                </a:lnTo>
                <a:lnTo>
                  <a:pt x="197" y="230"/>
                </a:lnTo>
                <a:lnTo>
                  <a:pt x="197" y="230"/>
                </a:lnTo>
                <a:lnTo>
                  <a:pt x="197" y="229"/>
                </a:lnTo>
                <a:lnTo>
                  <a:pt x="197" y="229"/>
                </a:lnTo>
                <a:lnTo>
                  <a:pt x="196" y="226"/>
                </a:lnTo>
                <a:lnTo>
                  <a:pt x="196" y="226"/>
                </a:lnTo>
                <a:lnTo>
                  <a:pt x="196" y="227"/>
                </a:lnTo>
                <a:lnTo>
                  <a:pt x="196" y="227"/>
                </a:lnTo>
                <a:lnTo>
                  <a:pt x="191" y="232"/>
                </a:lnTo>
                <a:lnTo>
                  <a:pt x="191" y="232"/>
                </a:lnTo>
                <a:lnTo>
                  <a:pt x="191" y="233"/>
                </a:lnTo>
                <a:lnTo>
                  <a:pt x="191" y="233"/>
                </a:lnTo>
                <a:lnTo>
                  <a:pt x="190" y="242"/>
                </a:lnTo>
                <a:lnTo>
                  <a:pt x="190" y="242"/>
                </a:lnTo>
                <a:lnTo>
                  <a:pt x="187" y="253"/>
                </a:lnTo>
                <a:lnTo>
                  <a:pt x="187" y="253"/>
                </a:lnTo>
                <a:close/>
                <a:moveTo>
                  <a:pt x="316" y="162"/>
                </a:moveTo>
                <a:lnTo>
                  <a:pt x="316" y="162"/>
                </a:lnTo>
                <a:lnTo>
                  <a:pt x="318" y="151"/>
                </a:lnTo>
                <a:lnTo>
                  <a:pt x="318" y="151"/>
                </a:lnTo>
                <a:lnTo>
                  <a:pt x="321" y="138"/>
                </a:lnTo>
                <a:lnTo>
                  <a:pt x="321" y="138"/>
                </a:lnTo>
                <a:lnTo>
                  <a:pt x="322" y="125"/>
                </a:lnTo>
                <a:lnTo>
                  <a:pt x="322" y="125"/>
                </a:lnTo>
                <a:lnTo>
                  <a:pt x="312" y="161"/>
                </a:lnTo>
                <a:lnTo>
                  <a:pt x="312" y="161"/>
                </a:lnTo>
                <a:lnTo>
                  <a:pt x="316" y="162"/>
                </a:lnTo>
                <a:lnTo>
                  <a:pt x="316" y="162"/>
                </a:lnTo>
                <a:close/>
                <a:moveTo>
                  <a:pt x="17" y="259"/>
                </a:moveTo>
                <a:lnTo>
                  <a:pt x="17" y="259"/>
                </a:lnTo>
                <a:lnTo>
                  <a:pt x="17" y="259"/>
                </a:lnTo>
                <a:lnTo>
                  <a:pt x="17" y="259"/>
                </a:lnTo>
                <a:lnTo>
                  <a:pt x="34" y="259"/>
                </a:lnTo>
                <a:lnTo>
                  <a:pt x="34" y="259"/>
                </a:lnTo>
                <a:lnTo>
                  <a:pt x="35" y="259"/>
                </a:lnTo>
                <a:lnTo>
                  <a:pt x="35" y="259"/>
                </a:lnTo>
                <a:lnTo>
                  <a:pt x="45" y="257"/>
                </a:lnTo>
                <a:lnTo>
                  <a:pt x="45" y="257"/>
                </a:lnTo>
                <a:lnTo>
                  <a:pt x="46" y="256"/>
                </a:lnTo>
                <a:lnTo>
                  <a:pt x="46" y="256"/>
                </a:lnTo>
                <a:lnTo>
                  <a:pt x="31" y="256"/>
                </a:lnTo>
                <a:lnTo>
                  <a:pt x="31" y="256"/>
                </a:lnTo>
                <a:lnTo>
                  <a:pt x="31" y="257"/>
                </a:lnTo>
                <a:lnTo>
                  <a:pt x="31" y="257"/>
                </a:lnTo>
                <a:lnTo>
                  <a:pt x="28" y="259"/>
                </a:lnTo>
                <a:lnTo>
                  <a:pt x="27" y="257"/>
                </a:lnTo>
                <a:lnTo>
                  <a:pt x="27" y="257"/>
                </a:lnTo>
                <a:lnTo>
                  <a:pt x="25" y="254"/>
                </a:lnTo>
                <a:lnTo>
                  <a:pt x="25" y="254"/>
                </a:lnTo>
                <a:lnTo>
                  <a:pt x="21" y="254"/>
                </a:lnTo>
                <a:lnTo>
                  <a:pt x="18" y="253"/>
                </a:lnTo>
                <a:lnTo>
                  <a:pt x="18" y="253"/>
                </a:lnTo>
                <a:lnTo>
                  <a:pt x="17" y="259"/>
                </a:lnTo>
                <a:lnTo>
                  <a:pt x="17" y="259"/>
                </a:lnTo>
                <a:close/>
                <a:moveTo>
                  <a:pt x="91" y="166"/>
                </a:moveTo>
                <a:lnTo>
                  <a:pt x="91" y="166"/>
                </a:lnTo>
                <a:lnTo>
                  <a:pt x="88" y="178"/>
                </a:lnTo>
                <a:lnTo>
                  <a:pt x="85" y="186"/>
                </a:lnTo>
                <a:lnTo>
                  <a:pt x="85" y="186"/>
                </a:lnTo>
                <a:lnTo>
                  <a:pt x="88" y="186"/>
                </a:lnTo>
                <a:lnTo>
                  <a:pt x="89" y="189"/>
                </a:lnTo>
                <a:lnTo>
                  <a:pt x="89" y="189"/>
                </a:lnTo>
                <a:lnTo>
                  <a:pt x="89" y="191"/>
                </a:lnTo>
                <a:lnTo>
                  <a:pt x="89" y="191"/>
                </a:lnTo>
                <a:lnTo>
                  <a:pt x="91" y="193"/>
                </a:lnTo>
                <a:lnTo>
                  <a:pt x="91" y="193"/>
                </a:lnTo>
                <a:lnTo>
                  <a:pt x="92" y="192"/>
                </a:lnTo>
                <a:lnTo>
                  <a:pt x="92" y="192"/>
                </a:lnTo>
                <a:lnTo>
                  <a:pt x="92" y="189"/>
                </a:lnTo>
                <a:lnTo>
                  <a:pt x="92" y="189"/>
                </a:lnTo>
                <a:lnTo>
                  <a:pt x="92" y="186"/>
                </a:lnTo>
                <a:lnTo>
                  <a:pt x="92" y="186"/>
                </a:lnTo>
                <a:lnTo>
                  <a:pt x="91" y="169"/>
                </a:lnTo>
                <a:lnTo>
                  <a:pt x="91" y="169"/>
                </a:lnTo>
                <a:lnTo>
                  <a:pt x="91" y="166"/>
                </a:lnTo>
                <a:lnTo>
                  <a:pt x="91" y="166"/>
                </a:lnTo>
                <a:close/>
                <a:moveTo>
                  <a:pt x="27" y="16"/>
                </a:moveTo>
                <a:lnTo>
                  <a:pt x="27" y="16"/>
                </a:lnTo>
                <a:lnTo>
                  <a:pt x="27" y="16"/>
                </a:lnTo>
                <a:lnTo>
                  <a:pt x="27" y="16"/>
                </a:lnTo>
                <a:lnTo>
                  <a:pt x="27" y="17"/>
                </a:lnTo>
                <a:lnTo>
                  <a:pt x="27" y="20"/>
                </a:lnTo>
                <a:lnTo>
                  <a:pt x="27" y="20"/>
                </a:lnTo>
                <a:lnTo>
                  <a:pt x="22" y="33"/>
                </a:lnTo>
                <a:lnTo>
                  <a:pt x="22" y="33"/>
                </a:lnTo>
                <a:lnTo>
                  <a:pt x="22" y="34"/>
                </a:lnTo>
                <a:lnTo>
                  <a:pt x="22" y="34"/>
                </a:lnTo>
                <a:lnTo>
                  <a:pt x="22" y="34"/>
                </a:lnTo>
                <a:lnTo>
                  <a:pt x="22" y="34"/>
                </a:lnTo>
                <a:lnTo>
                  <a:pt x="35" y="16"/>
                </a:lnTo>
                <a:lnTo>
                  <a:pt x="35" y="16"/>
                </a:lnTo>
                <a:lnTo>
                  <a:pt x="37" y="14"/>
                </a:lnTo>
                <a:lnTo>
                  <a:pt x="37" y="14"/>
                </a:lnTo>
                <a:lnTo>
                  <a:pt x="27" y="16"/>
                </a:lnTo>
                <a:lnTo>
                  <a:pt x="27" y="16"/>
                </a:lnTo>
                <a:close/>
                <a:moveTo>
                  <a:pt x="170" y="159"/>
                </a:moveTo>
                <a:lnTo>
                  <a:pt x="170" y="159"/>
                </a:lnTo>
                <a:lnTo>
                  <a:pt x="170" y="159"/>
                </a:lnTo>
                <a:lnTo>
                  <a:pt x="170" y="159"/>
                </a:lnTo>
                <a:lnTo>
                  <a:pt x="180" y="134"/>
                </a:lnTo>
                <a:lnTo>
                  <a:pt x="180" y="134"/>
                </a:lnTo>
                <a:lnTo>
                  <a:pt x="179" y="134"/>
                </a:lnTo>
                <a:lnTo>
                  <a:pt x="176" y="134"/>
                </a:lnTo>
                <a:lnTo>
                  <a:pt x="176" y="134"/>
                </a:lnTo>
                <a:lnTo>
                  <a:pt x="174" y="135"/>
                </a:lnTo>
                <a:lnTo>
                  <a:pt x="174" y="135"/>
                </a:lnTo>
                <a:lnTo>
                  <a:pt x="173" y="137"/>
                </a:lnTo>
                <a:lnTo>
                  <a:pt x="173" y="137"/>
                </a:lnTo>
                <a:lnTo>
                  <a:pt x="170" y="156"/>
                </a:lnTo>
                <a:lnTo>
                  <a:pt x="170" y="156"/>
                </a:lnTo>
                <a:lnTo>
                  <a:pt x="170" y="159"/>
                </a:lnTo>
                <a:lnTo>
                  <a:pt x="170" y="159"/>
                </a:lnTo>
                <a:close/>
                <a:moveTo>
                  <a:pt x="19" y="90"/>
                </a:moveTo>
                <a:lnTo>
                  <a:pt x="19" y="90"/>
                </a:lnTo>
                <a:lnTo>
                  <a:pt x="19" y="90"/>
                </a:lnTo>
                <a:lnTo>
                  <a:pt x="19" y="90"/>
                </a:lnTo>
                <a:lnTo>
                  <a:pt x="31" y="85"/>
                </a:lnTo>
                <a:lnTo>
                  <a:pt x="31" y="85"/>
                </a:lnTo>
                <a:lnTo>
                  <a:pt x="32" y="85"/>
                </a:lnTo>
                <a:lnTo>
                  <a:pt x="32" y="85"/>
                </a:lnTo>
                <a:lnTo>
                  <a:pt x="34" y="80"/>
                </a:lnTo>
                <a:lnTo>
                  <a:pt x="34" y="80"/>
                </a:lnTo>
                <a:lnTo>
                  <a:pt x="35" y="77"/>
                </a:lnTo>
                <a:lnTo>
                  <a:pt x="35" y="77"/>
                </a:lnTo>
                <a:lnTo>
                  <a:pt x="29" y="78"/>
                </a:lnTo>
                <a:lnTo>
                  <a:pt x="29" y="78"/>
                </a:lnTo>
                <a:lnTo>
                  <a:pt x="27" y="78"/>
                </a:lnTo>
                <a:lnTo>
                  <a:pt x="27" y="78"/>
                </a:lnTo>
                <a:lnTo>
                  <a:pt x="24" y="84"/>
                </a:lnTo>
                <a:lnTo>
                  <a:pt x="24" y="84"/>
                </a:lnTo>
                <a:lnTo>
                  <a:pt x="19" y="90"/>
                </a:lnTo>
                <a:lnTo>
                  <a:pt x="19" y="90"/>
                </a:lnTo>
                <a:close/>
                <a:moveTo>
                  <a:pt x="217" y="36"/>
                </a:moveTo>
                <a:lnTo>
                  <a:pt x="217" y="36"/>
                </a:lnTo>
                <a:lnTo>
                  <a:pt x="217" y="37"/>
                </a:lnTo>
                <a:lnTo>
                  <a:pt x="217" y="37"/>
                </a:lnTo>
                <a:lnTo>
                  <a:pt x="237" y="14"/>
                </a:lnTo>
                <a:lnTo>
                  <a:pt x="237" y="14"/>
                </a:lnTo>
                <a:lnTo>
                  <a:pt x="231" y="13"/>
                </a:lnTo>
                <a:lnTo>
                  <a:pt x="231" y="13"/>
                </a:lnTo>
                <a:lnTo>
                  <a:pt x="217" y="36"/>
                </a:lnTo>
                <a:lnTo>
                  <a:pt x="217" y="36"/>
                </a:lnTo>
                <a:close/>
                <a:moveTo>
                  <a:pt x="251" y="178"/>
                </a:moveTo>
                <a:lnTo>
                  <a:pt x="251" y="178"/>
                </a:lnTo>
                <a:lnTo>
                  <a:pt x="247" y="182"/>
                </a:lnTo>
                <a:lnTo>
                  <a:pt x="247" y="182"/>
                </a:lnTo>
                <a:lnTo>
                  <a:pt x="244" y="193"/>
                </a:lnTo>
                <a:lnTo>
                  <a:pt x="241" y="203"/>
                </a:lnTo>
                <a:lnTo>
                  <a:pt x="241" y="203"/>
                </a:lnTo>
                <a:lnTo>
                  <a:pt x="241" y="206"/>
                </a:lnTo>
                <a:lnTo>
                  <a:pt x="241" y="206"/>
                </a:lnTo>
                <a:lnTo>
                  <a:pt x="241" y="206"/>
                </a:lnTo>
                <a:lnTo>
                  <a:pt x="241" y="206"/>
                </a:lnTo>
                <a:lnTo>
                  <a:pt x="251" y="183"/>
                </a:lnTo>
                <a:lnTo>
                  <a:pt x="251" y="183"/>
                </a:lnTo>
                <a:lnTo>
                  <a:pt x="251" y="182"/>
                </a:lnTo>
                <a:lnTo>
                  <a:pt x="251" y="182"/>
                </a:lnTo>
                <a:lnTo>
                  <a:pt x="251" y="179"/>
                </a:lnTo>
                <a:lnTo>
                  <a:pt x="251" y="179"/>
                </a:lnTo>
                <a:lnTo>
                  <a:pt x="251" y="178"/>
                </a:lnTo>
                <a:lnTo>
                  <a:pt x="251" y="178"/>
                </a:lnTo>
                <a:close/>
                <a:moveTo>
                  <a:pt x="25" y="229"/>
                </a:moveTo>
                <a:lnTo>
                  <a:pt x="25" y="229"/>
                </a:lnTo>
                <a:lnTo>
                  <a:pt x="24" y="229"/>
                </a:lnTo>
                <a:lnTo>
                  <a:pt x="24" y="229"/>
                </a:lnTo>
                <a:lnTo>
                  <a:pt x="18" y="250"/>
                </a:lnTo>
                <a:lnTo>
                  <a:pt x="18" y="250"/>
                </a:lnTo>
                <a:lnTo>
                  <a:pt x="25" y="249"/>
                </a:lnTo>
                <a:lnTo>
                  <a:pt x="25" y="249"/>
                </a:lnTo>
                <a:lnTo>
                  <a:pt x="25" y="229"/>
                </a:lnTo>
                <a:lnTo>
                  <a:pt x="25" y="229"/>
                </a:lnTo>
                <a:close/>
                <a:moveTo>
                  <a:pt x="14" y="33"/>
                </a:moveTo>
                <a:lnTo>
                  <a:pt x="14" y="33"/>
                </a:lnTo>
                <a:lnTo>
                  <a:pt x="14" y="33"/>
                </a:lnTo>
                <a:lnTo>
                  <a:pt x="14" y="33"/>
                </a:lnTo>
                <a:lnTo>
                  <a:pt x="19" y="24"/>
                </a:lnTo>
                <a:lnTo>
                  <a:pt x="19" y="24"/>
                </a:lnTo>
                <a:lnTo>
                  <a:pt x="24" y="16"/>
                </a:lnTo>
                <a:lnTo>
                  <a:pt x="24" y="16"/>
                </a:lnTo>
                <a:lnTo>
                  <a:pt x="24" y="16"/>
                </a:lnTo>
                <a:lnTo>
                  <a:pt x="24" y="16"/>
                </a:lnTo>
                <a:lnTo>
                  <a:pt x="18" y="16"/>
                </a:lnTo>
                <a:lnTo>
                  <a:pt x="18" y="16"/>
                </a:lnTo>
                <a:lnTo>
                  <a:pt x="17" y="17"/>
                </a:lnTo>
                <a:lnTo>
                  <a:pt x="17" y="17"/>
                </a:lnTo>
                <a:lnTo>
                  <a:pt x="15" y="21"/>
                </a:lnTo>
                <a:lnTo>
                  <a:pt x="15" y="21"/>
                </a:lnTo>
                <a:lnTo>
                  <a:pt x="15" y="27"/>
                </a:lnTo>
                <a:lnTo>
                  <a:pt x="15" y="27"/>
                </a:lnTo>
                <a:lnTo>
                  <a:pt x="14" y="33"/>
                </a:lnTo>
                <a:lnTo>
                  <a:pt x="14" y="33"/>
                </a:lnTo>
                <a:close/>
                <a:moveTo>
                  <a:pt x="285" y="166"/>
                </a:moveTo>
                <a:lnTo>
                  <a:pt x="285" y="166"/>
                </a:lnTo>
                <a:lnTo>
                  <a:pt x="285" y="166"/>
                </a:lnTo>
                <a:lnTo>
                  <a:pt x="285" y="166"/>
                </a:lnTo>
                <a:lnTo>
                  <a:pt x="287" y="166"/>
                </a:lnTo>
                <a:lnTo>
                  <a:pt x="287" y="166"/>
                </a:lnTo>
                <a:lnTo>
                  <a:pt x="294" y="171"/>
                </a:lnTo>
                <a:lnTo>
                  <a:pt x="294" y="171"/>
                </a:lnTo>
                <a:lnTo>
                  <a:pt x="301" y="176"/>
                </a:lnTo>
                <a:lnTo>
                  <a:pt x="301" y="176"/>
                </a:lnTo>
                <a:lnTo>
                  <a:pt x="307" y="182"/>
                </a:lnTo>
                <a:lnTo>
                  <a:pt x="307" y="182"/>
                </a:lnTo>
                <a:lnTo>
                  <a:pt x="312" y="186"/>
                </a:lnTo>
                <a:lnTo>
                  <a:pt x="312" y="186"/>
                </a:lnTo>
                <a:lnTo>
                  <a:pt x="314" y="188"/>
                </a:lnTo>
                <a:lnTo>
                  <a:pt x="314" y="188"/>
                </a:lnTo>
                <a:lnTo>
                  <a:pt x="305" y="175"/>
                </a:lnTo>
                <a:lnTo>
                  <a:pt x="305" y="175"/>
                </a:lnTo>
                <a:lnTo>
                  <a:pt x="301" y="172"/>
                </a:lnTo>
                <a:lnTo>
                  <a:pt x="297" y="169"/>
                </a:lnTo>
                <a:lnTo>
                  <a:pt x="297" y="169"/>
                </a:lnTo>
                <a:lnTo>
                  <a:pt x="294" y="169"/>
                </a:lnTo>
                <a:lnTo>
                  <a:pt x="294" y="169"/>
                </a:lnTo>
                <a:lnTo>
                  <a:pt x="292" y="168"/>
                </a:lnTo>
                <a:lnTo>
                  <a:pt x="292" y="168"/>
                </a:lnTo>
                <a:lnTo>
                  <a:pt x="288" y="166"/>
                </a:lnTo>
                <a:lnTo>
                  <a:pt x="285" y="166"/>
                </a:lnTo>
                <a:lnTo>
                  <a:pt x="285" y="166"/>
                </a:lnTo>
                <a:close/>
                <a:moveTo>
                  <a:pt x="329" y="102"/>
                </a:moveTo>
                <a:lnTo>
                  <a:pt x="329" y="102"/>
                </a:lnTo>
                <a:lnTo>
                  <a:pt x="339" y="100"/>
                </a:lnTo>
                <a:lnTo>
                  <a:pt x="339" y="100"/>
                </a:lnTo>
                <a:lnTo>
                  <a:pt x="341" y="98"/>
                </a:lnTo>
                <a:lnTo>
                  <a:pt x="341" y="98"/>
                </a:lnTo>
                <a:lnTo>
                  <a:pt x="342" y="94"/>
                </a:lnTo>
                <a:lnTo>
                  <a:pt x="342" y="94"/>
                </a:lnTo>
                <a:lnTo>
                  <a:pt x="343" y="91"/>
                </a:lnTo>
                <a:lnTo>
                  <a:pt x="343" y="91"/>
                </a:lnTo>
                <a:lnTo>
                  <a:pt x="342" y="91"/>
                </a:lnTo>
                <a:lnTo>
                  <a:pt x="342" y="91"/>
                </a:lnTo>
                <a:lnTo>
                  <a:pt x="336" y="94"/>
                </a:lnTo>
                <a:lnTo>
                  <a:pt x="336" y="94"/>
                </a:lnTo>
                <a:lnTo>
                  <a:pt x="331" y="100"/>
                </a:lnTo>
                <a:lnTo>
                  <a:pt x="331" y="100"/>
                </a:lnTo>
                <a:lnTo>
                  <a:pt x="329" y="101"/>
                </a:lnTo>
                <a:lnTo>
                  <a:pt x="329" y="102"/>
                </a:lnTo>
                <a:lnTo>
                  <a:pt x="329" y="102"/>
                </a:lnTo>
                <a:close/>
                <a:moveTo>
                  <a:pt x="217" y="220"/>
                </a:moveTo>
                <a:lnTo>
                  <a:pt x="217" y="220"/>
                </a:lnTo>
                <a:lnTo>
                  <a:pt x="216" y="222"/>
                </a:lnTo>
                <a:lnTo>
                  <a:pt x="216" y="222"/>
                </a:lnTo>
                <a:lnTo>
                  <a:pt x="203" y="237"/>
                </a:lnTo>
                <a:lnTo>
                  <a:pt x="203" y="237"/>
                </a:lnTo>
                <a:lnTo>
                  <a:pt x="200" y="242"/>
                </a:lnTo>
                <a:lnTo>
                  <a:pt x="200" y="245"/>
                </a:lnTo>
                <a:lnTo>
                  <a:pt x="200" y="245"/>
                </a:lnTo>
                <a:lnTo>
                  <a:pt x="199" y="249"/>
                </a:lnTo>
                <a:lnTo>
                  <a:pt x="199" y="249"/>
                </a:lnTo>
                <a:lnTo>
                  <a:pt x="208" y="235"/>
                </a:lnTo>
                <a:lnTo>
                  <a:pt x="217" y="220"/>
                </a:lnTo>
                <a:lnTo>
                  <a:pt x="217" y="220"/>
                </a:lnTo>
                <a:close/>
                <a:moveTo>
                  <a:pt x="376" y="131"/>
                </a:moveTo>
                <a:lnTo>
                  <a:pt x="376" y="131"/>
                </a:lnTo>
                <a:lnTo>
                  <a:pt x="376" y="128"/>
                </a:lnTo>
                <a:lnTo>
                  <a:pt x="376" y="128"/>
                </a:lnTo>
                <a:lnTo>
                  <a:pt x="375" y="124"/>
                </a:lnTo>
                <a:lnTo>
                  <a:pt x="375" y="124"/>
                </a:lnTo>
                <a:lnTo>
                  <a:pt x="373" y="115"/>
                </a:lnTo>
                <a:lnTo>
                  <a:pt x="370" y="107"/>
                </a:lnTo>
                <a:lnTo>
                  <a:pt x="370" y="107"/>
                </a:lnTo>
                <a:lnTo>
                  <a:pt x="369" y="105"/>
                </a:lnTo>
                <a:lnTo>
                  <a:pt x="369" y="105"/>
                </a:lnTo>
                <a:lnTo>
                  <a:pt x="370" y="119"/>
                </a:lnTo>
                <a:lnTo>
                  <a:pt x="370" y="119"/>
                </a:lnTo>
                <a:lnTo>
                  <a:pt x="372" y="132"/>
                </a:lnTo>
                <a:lnTo>
                  <a:pt x="372" y="132"/>
                </a:lnTo>
                <a:lnTo>
                  <a:pt x="373" y="131"/>
                </a:lnTo>
                <a:lnTo>
                  <a:pt x="376" y="131"/>
                </a:lnTo>
                <a:lnTo>
                  <a:pt x="376" y="131"/>
                </a:lnTo>
                <a:close/>
                <a:moveTo>
                  <a:pt x="196" y="247"/>
                </a:moveTo>
                <a:lnTo>
                  <a:pt x="196" y="247"/>
                </a:lnTo>
                <a:lnTo>
                  <a:pt x="196" y="247"/>
                </a:lnTo>
                <a:lnTo>
                  <a:pt x="196" y="247"/>
                </a:lnTo>
                <a:lnTo>
                  <a:pt x="196" y="247"/>
                </a:lnTo>
                <a:lnTo>
                  <a:pt x="196" y="247"/>
                </a:lnTo>
                <a:lnTo>
                  <a:pt x="186" y="260"/>
                </a:lnTo>
                <a:lnTo>
                  <a:pt x="186" y="260"/>
                </a:lnTo>
                <a:lnTo>
                  <a:pt x="184" y="262"/>
                </a:lnTo>
                <a:lnTo>
                  <a:pt x="183" y="262"/>
                </a:lnTo>
                <a:lnTo>
                  <a:pt x="183" y="262"/>
                </a:lnTo>
                <a:lnTo>
                  <a:pt x="181" y="266"/>
                </a:lnTo>
                <a:lnTo>
                  <a:pt x="181" y="266"/>
                </a:lnTo>
                <a:lnTo>
                  <a:pt x="189" y="264"/>
                </a:lnTo>
                <a:lnTo>
                  <a:pt x="189" y="264"/>
                </a:lnTo>
                <a:lnTo>
                  <a:pt x="190" y="259"/>
                </a:lnTo>
                <a:lnTo>
                  <a:pt x="194" y="254"/>
                </a:lnTo>
                <a:lnTo>
                  <a:pt x="194" y="254"/>
                </a:lnTo>
                <a:lnTo>
                  <a:pt x="194" y="254"/>
                </a:lnTo>
                <a:lnTo>
                  <a:pt x="194" y="254"/>
                </a:lnTo>
                <a:lnTo>
                  <a:pt x="196" y="247"/>
                </a:lnTo>
                <a:lnTo>
                  <a:pt x="196" y="247"/>
                </a:lnTo>
                <a:close/>
                <a:moveTo>
                  <a:pt x="223" y="242"/>
                </a:moveTo>
                <a:lnTo>
                  <a:pt x="223" y="242"/>
                </a:lnTo>
                <a:lnTo>
                  <a:pt x="223" y="242"/>
                </a:lnTo>
                <a:lnTo>
                  <a:pt x="223" y="242"/>
                </a:lnTo>
                <a:lnTo>
                  <a:pt x="224" y="240"/>
                </a:lnTo>
                <a:lnTo>
                  <a:pt x="224" y="240"/>
                </a:lnTo>
                <a:lnTo>
                  <a:pt x="234" y="227"/>
                </a:lnTo>
                <a:lnTo>
                  <a:pt x="234" y="227"/>
                </a:lnTo>
                <a:lnTo>
                  <a:pt x="235" y="226"/>
                </a:lnTo>
                <a:lnTo>
                  <a:pt x="237" y="223"/>
                </a:lnTo>
                <a:lnTo>
                  <a:pt x="237" y="223"/>
                </a:lnTo>
                <a:lnTo>
                  <a:pt x="237" y="218"/>
                </a:lnTo>
                <a:lnTo>
                  <a:pt x="237" y="218"/>
                </a:lnTo>
                <a:lnTo>
                  <a:pt x="237" y="215"/>
                </a:lnTo>
                <a:lnTo>
                  <a:pt x="237" y="215"/>
                </a:lnTo>
                <a:lnTo>
                  <a:pt x="223" y="242"/>
                </a:lnTo>
                <a:lnTo>
                  <a:pt x="223" y="242"/>
                </a:lnTo>
                <a:close/>
                <a:moveTo>
                  <a:pt x="89" y="203"/>
                </a:moveTo>
                <a:lnTo>
                  <a:pt x="89" y="203"/>
                </a:lnTo>
                <a:lnTo>
                  <a:pt x="88" y="203"/>
                </a:lnTo>
                <a:lnTo>
                  <a:pt x="88" y="203"/>
                </a:lnTo>
                <a:lnTo>
                  <a:pt x="86" y="208"/>
                </a:lnTo>
                <a:lnTo>
                  <a:pt x="85" y="213"/>
                </a:lnTo>
                <a:lnTo>
                  <a:pt x="85" y="225"/>
                </a:lnTo>
                <a:lnTo>
                  <a:pt x="85" y="225"/>
                </a:lnTo>
                <a:lnTo>
                  <a:pt x="88" y="219"/>
                </a:lnTo>
                <a:lnTo>
                  <a:pt x="88" y="219"/>
                </a:lnTo>
                <a:lnTo>
                  <a:pt x="89" y="218"/>
                </a:lnTo>
                <a:lnTo>
                  <a:pt x="89" y="218"/>
                </a:lnTo>
                <a:lnTo>
                  <a:pt x="91" y="213"/>
                </a:lnTo>
                <a:lnTo>
                  <a:pt x="91" y="210"/>
                </a:lnTo>
                <a:lnTo>
                  <a:pt x="91" y="210"/>
                </a:lnTo>
                <a:lnTo>
                  <a:pt x="89" y="203"/>
                </a:lnTo>
                <a:lnTo>
                  <a:pt x="89" y="203"/>
                </a:lnTo>
                <a:close/>
                <a:moveTo>
                  <a:pt x="103" y="98"/>
                </a:moveTo>
                <a:lnTo>
                  <a:pt x="103" y="98"/>
                </a:lnTo>
                <a:lnTo>
                  <a:pt x="103" y="98"/>
                </a:lnTo>
                <a:lnTo>
                  <a:pt x="103" y="98"/>
                </a:lnTo>
                <a:lnTo>
                  <a:pt x="116" y="81"/>
                </a:lnTo>
                <a:lnTo>
                  <a:pt x="116" y="81"/>
                </a:lnTo>
                <a:lnTo>
                  <a:pt x="110" y="78"/>
                </a:lnTo>
                <a:lnTo>
                  <a:pt x="110" y="78"/>
                </a:lnTo>
                <a:lnTo>
                  <a:pt x="103" y="98"/>
                </a:lnTo>
                <a:lnTo>
                  <a:pt x="103" y="98"/>
                </a:lnTo>
                <a:close/>
                <a:moveTo>
                  <a:pt x="200" y="257"/>
                </a:moveTo>
                <a:lnTo>
                  <a:pt x="200" y="257"/>
                </a:lnTo>
                <a:lnTo>
                  <a:pt x="196" y="262"/>
                </a:lnTo>
                <a:lnTo>
                  <a:pt x="194" y="264"/>
                </a:lnTo>
                <a:lnTo>
                  <a:pt x="194" y="264"/>
                </a:lnTo>
                <a:lnTo>
                  <a:pt x="218" y="263"/>
                </a:lnTo>
                <a:lnTo>
                  <a:pt x="218" y="263"/>
                </a:lnTo>
                <a:lnTo>
                  <a:pt x="217" y="262"/>
                </a:lnTo>
                <a:lnTo>
                  <a:pt x="217" y="262"/>
                </a:lnTo>
                <a:lnTo>
                  <a:pt x="213" y="262"/>
                </a:lnTo>
                <a:lnTo>
                  <a:pt x="213" y="262"/>
                </a:lnTo>
                <a:lnTo>
                  <a:pt x="211" y="262"/>
                </a:lnTo>
                <a:lnTo>
                  <a:pt x="210" y="262"/>
                </a:lnTo>
                <a:lnTo>
                  <a:pt x="210" y="262"/>
                </a:lnTo>
                <a:lnTo>
                  <a:pt x="208" y="262"/>
                </a:lnTo>
                <a:lnTo>
                  <a:pt x="207" y="260"/>
                </a:lnTo>
                <a:lnTo>
                  <a:pt x="207" y="260"/>
                </a:lnTo>
                <a:lnTo>
                  <a:pt x="207" y="260"/>
                </a:lnTo>
                <a:lnTo>
                  <a:pt x="207" y="260"/>
                </a:lnTo>
                <a:lnTo>
                  <a:pt x="200" y="257"/>
                </a:lnTo>
                <a:lnTo>
                  <a:pt x="200" y="257"/>
                </a:lnTo>
                <a:close/>
                <a:moveTo>
                  <a:pt x="346" y="161"/>
                </a:moveTo>
                <a:lnTo>
                  <a:pt x="346" y="161"/>
                </a:lnTo>
                <a:lnTo>
                  <a:pt x="352" y="129"/>
                </a:lnTo>
                <a:lnTo>
                  <a:pt x="352" y="129"/>
                </a:lnTo>
                <a:lnTo>
                  <a:pt x="346" y="144"/>
                </a:lnTo>
                <a:lnTo>
                  <a:pt x="342" y="159"/>
                </a:lnTo>
                <a:lnTo>
                  <a:pt x="342" y="159"/>
                </a:lnTo>
                <a:lnTo>
                  <a:pt x="346" y="161"/>
                </a:lnTo>
                <a:lnTo>
                  <a:pt x="346" y="161"/>
                </a:lnTo>
                <a:close/>
                <a:moveTo>
                  <a:pt x="38" y="202"/>
                </a:moveTo>
                <a:lnTo>
                  <a:pt x="38" y="202"/>
                </a:lnTo>
                <a:lnTo>
                  <a:pt x="38" y="202"/>
                </a:lnTo>
                <a:lnTo>
                  <a:pt x="38" y="202"/>
                </a:lnTo>
                <a:lnTo>
                  <a:pt x="45" y="179"/>
                </a:lnTo>
                <a:lnTo>
                  <a:pt x="45" y="179"/>
                </a:lnTo>
                <a:lnTo>
                  <a:pt x="39" y="179"/>
                </a:lnTo>
                <a:lnTo>
                  <a:pt x="39" y="179"/>
                </a:lnTo>
                <a:lnTo>
                  <a:pt x="38" y="202"/>
                </a:lnTo>
                <a:lnTo>
                  <a:pt x="38" y="202"/>
                </a:lnTo>
                <a:close/>
                <a:moveTo>
                  <a:pt x="167" y="73"/>
                </a:moveTo>
                <a:lnTo>
                  <a:pt x="167" y="73"/>
                </a:lnTo>
                <a:lnTo>
                  <a:pt x="167" y="74"/>
                </a:lnTo>
                <a:lnTo>
                  <a:pt x="167" y="74"/>
                </a:lnTo>
                <a:lnTo>
                  <a:pt x="169" y="73"/>
                </a:lnTo>
                <a:lnTo>
                  <a:pt x="169" y="73"/>
                </a:lnTo>
                <a:lnTo>
                  <a:pt x="183" y="56"/>
                </a:lnTo>
                <a:lnTo>
                  <a:pt x="183" y="56"/>
                </a:lnTo>
                <a:lnTo>
                  <a:pt x="184" y="54"/>
                </a:lnTo>
                <a:lnTo>
                  <a:pt x="186" y="51"/>
                </a:lnTo>
                <a:lnTo>
                  <a:pt x="186" y="51"/>
                </a:lnTo>
                <a:lnTo>
                  <a:pt x="186" y="43"/>
                </a:lnTo>
                <a:lnTo>
                  <a:pt x="186" y="43"/>
                </a:lnTo>
                <a:lnTo>
                  <a:pt x="186" y="43"/>
                </a:lnTo>
                <a:lnTo>
                  <a:pt x="186" y="43"/>
                </a:lnTo>
                <a:lnTo>
                  <a:pt x="180" y="50"/>
                </a:lnTo>
                <a:lnTo>
                  <a:pt x="180" y="50"/>
                </a:lnTo>
                <a:lnTo>
                  <a:pt x="180" y="51"/>
                </a:lnTo>
                <a:lnTo>
                  <a:pt x="180" y="51"/>
                </a:lnTo>
                <a:lnTo>
                  <a:pt x="180" y="53"/>
                </a:lnTo>
                <a:lnTo>
                  <a:pt x="180" y="56"/>
                </a:lnTo>
                <a:lnTo>
                  <a:pt x="180" y="56"/>
                </a:lnTo>
                <a:lnTo>
                  <a:pt x="176" y="63"/>
                </a:lnTo>
                <a:lnTo>
                  <a:pt x="169" y="71"/>
                </a:lnTo>
                <a:lnTo>
                  <a:pt x="169" y="71"/>
                </a:lnTo>
                <a:lnTo>
                  <a:pt x="167" y="73"/>
                </a:lnTo>
                <a:lnTo>
                  <a:pt x="167" y="73"/>
                </a:lnTo>
                <a:close/>
                <a:moveTo>
                  <a:pt x="96" y="189"/>
                </a:moveTo>
                <a:lnTo>
                  <a:pt x="96" y="189"/>
                </a:lnTo>
                <a:lnTo>
                  <a:pt x="96" y="189"/>
                </a:lnTo>
                <a:lnTo>
                  <a:pt x="96" y="189"/>
                </a:lnTo>
                <a:lnTo>
                  <a:pt x="98" y="183"/>
                </a:lnTo>
                <a:lnTo>
                  <a:pt x="98" y="183"/>
                </a:lnTo>
                <a:lnTo>
                  <a:pt x="99" y="172"/>
                </a:lnTo>
                <a:lnTo>
                  <a:pt x="99" y="172"/>
                </a:lnTo>
                <a:lnTo>
                  <a:pt x="100" y="169"/>
                </a:lnTo>
                <a:lnTo>
                  <a:pt x="102" y="168"/>
                </a:lnTo>
                <a:lnTo>
                  <a:pt x="102" y="168"/>
                </a:lnTo>
                <a:lnTo>
                  <a:pt x="99" y="152"/>
                </a:lnTo>
                <a:lnTo>
                  <a:pt x="99" y="152"/>
                </a:lnTo>
                <a:lnTo>
                  <a:pt x="99" y="152"/>
                </a:lnTo>
                <a:lnTo>
                  <a:pt x="99" y="152"/>
                </a:lnTo>
                <a:lnTo>
                  <a:pt x="96" y="189"/>
                </a:lnTo>
                <a:lnTo>
                  <a:pt x="96" y="189"/>
                </a:lnTo>
                <a:close/>
                <a:moveTo>
                  <a:pt x="62" y="179"/>
                </a:moveTo>
                <a:lnTo>
                  <a:pt x="62" y="179"/>
                </a:lnTo>
                <a:lnTo>
                  <a:pt x="64" y="188"/>
                </a:lnTo>
                <a:lnTo>
                  <a:pt x="64" y="198"/>
                </a:lnTo>
                <a:lnTo>
                  <a:pt x="64" y="198"/>
                </a:lnTo>
                <a:lnTo>
                  <a:pt x="69" y="179"/>
                </a:lnTo>
                <a:lnTo>
                  <a:pt x="69" y="179"/>
                </a:lnTo>
                <a:lnTo>
                  <a:pt x="69" y="178"/>
                </a:lnTo>
                <a:lnTo>
                  <a:pt x="69" y="178"/>
                </a:lnTo>
                <a:lnTo>
                  <a:pt x="69" y="176"/>
                </a:lnTo>
                <a:lnTo>
                  <a:pt x="69" y="176"/>
                </a:lnTo>
                <a:lnTo>
                  <a:pt x="69" y="176"/>
                </a:lnTo>
                <a:lnTo>
                  <a:pt x="69" y="176"/>
                </a:lnTo>
                <a:lnTo>
                  <a:pt x="62" y="179"/>
                </a:lnTo>
                <a:lnTo>
                  <a:pt x="62" y="179"/>
                </a:lnTo>
                <a:close/>
                <a:moveTo>
                  <a:pt x="186" y="30"/>
                </a:moveTo>
                <a:lnTo>
                  <a:pt x="186" y="30"/>
                </a:lnTo>
                <a:lnTo>
                  <a:pt x="183" y="31"/>
                </a:lnTo>
                <a:lnTo>
                  <a:pt x="180" y="31"/>
                </a:lnTo>
                <a:lnTo>
                  <a:pt x="180" y="31"/>
                </a:lnTo>
                <a:lnTo>
                  <a:pt x="179" y="40"/>
                </a:lnTo>
                <a:lnTo>
                  <a:pt x="179" y="40"/>
                </a:lnTo>
                <a:lnTo>
                  <a:pt x="177" y="48"/>
                </a:lnTo>
                <a:lnTo>
                  <a:pt x="177" y="48"/>
                </a:lnTo>
                <a:lnTo>
                  <a:pt x="179" y="47"/>
                </a:lnTo>
                <a:lnTo>
                  <a:pt x="179" y="47"/>
                </a:lnTo>
                <a:lnTo>
                  <a:pt x="183" y="41"/>
                </a:lnTo>
                <a:lnTo>
                  <a:pt x="183" y="41"/>
                </a:lnTo>
                <a:lnTo>
                  <a:pt x="186" y="36"/>
                </a:lnTo>
                <a:lnTo>
                  <a:pt x="186" y="30"/>
                </a:lnTo>
                <a:lnTo>
                  <a:pt x="186" y="30"/>
                </a:lnTo>
                <a:lnTo>
                  <a:pt x="186" y="30"/>
                </a:lnTo>
                <a:lnTo>
                  <a:pt x="186" y="30"/>
                </a:lnTo>
                <a:close/>
                <a:moveTo>
                  <a:pt x="314" y="181"/>
                </a:moveTo>
                <a:lnTo>
                  <a:pt x="314" y="181"/>
                </a:lnTo>
                <a:lnTo>
                  <a:pt x="315" y="183"/>
                </a:lnTo>
                <a:lnTo>
                  <a:pt x="315" y="183"/>
                </a:lnTo>
                <a:lnTo>
                  <a:pt x="318" y="186"/>
                </a:lnTo>
                <a:lnTo>
                  <a:pt x="324" y="189"/>
                </a:lnTo>
                <a:lnTo>
                  <a:pt x="324" y="189"/>
                </a:lnTo>
                <a:lnTo>
                  <a:pt x="325" y="191"/>
                </a:lnTo>
                <a:lnTo>
                  <a:pt x="325" y="191"/>
                </a:lnTo>
                <a:lnTo>
                  <a:pt x="338" y="189"/>
                </a:lnTo>
                <a:lnTo>
                  <a:pt x="338" y="189"/>
                </a:lnTo>
                <a:lnTo>
                  <a:pt x="339" y="188"/>
                </a:lnTo>
                <a:lnTo>
                  <a:pt x="339" y="188"/>
                </a:lnTo>
                <a:lnTo>
                  <a:pt x="332" y="188"/>
                </a:lnTo>
                <a:lnTo>
                  <a:pt x="325" y="186"/>
                </a:lnTo>
                <a:lnTo>
                  <a:pt x="319" y="183"/>
                </a:lnTo>
                <a:lnTo>
                  <a:pt x="314" y="181"/>
                </a:lnTo>
                <a:lnTo>
                  <a:pt x="314" y="181"/>
                </a:lnTo>
                <a:close/>
                <a:moveTo>
                  <a:pt x="164" y="67"/>
                </a:moveTo>
                <a:lnTo>
                  <a:pt x="164" y="67"/>
                </a:lnTo>
                <a:lnTo>
                  <a:pt x="156" y="74"/>
                </a:lnTo>
                <a:lnTo>
                  <a:pt x="146" y="78"/>
                </a:lnTo>
                <a:lnTo>
                  <a:pt x="146" y="78"/>
                </a:lnTo>
                <a:lnTo>
                  <a:pt x="146" y="80"/>
                </a:lnTo>
                <a:lnTo>
                  <a:pt x="146" y="80"/>
                </a:lnTo>
                <a:lnTo>
                  <a:pt x="147" y="80"/>
                </a:lnTo>
                <a:lnTo>
                  <a:pt x="147" y="80"/>
                </a:lnTo>
                <a:lnTo>
                  <a:pt x="159" y="75"/>
                </a:lnTo>
                <a:lnTo>
                  <a:pt x="159" y="75"/>
                </a:lnTo>
                <a:lnTo>
                  <a:pt x="160" y="75"/>
                </a:lnTo>
                <a:lnTo>
                  <a:pt x="160" y="75"/>
                </a:lnTo>
                <a:lnTo>
                  <a:pt x="164" y="70"/>
                </a:lnTo>
                <a:lnTo>
                  <a:pt x="164" y="70"/>
                </a:lnTo>
                <a:lnTo>
                  <a:pt x="164" y="67"/>
                </a:lnTo>
                <a:lnTo>
                  <a:pt x="164" y="67"/>
                </a:lnTo>
                <a:close/>
                <a:moveTo>
                  <a:pt x="38" y="226"/>
                </a:moveTo>
                <a:lnTo>
                  <a:pt x="38" y="226"/>
                </a:lnTo>
                <a:lnTo>
                  <a:pt x="37" y="226"/>
                </a:lnTo>
                <a:lnTo>
                  <a:pt x="37" y="226"/>
                </a:lnTo>
                <a:lnTo>
                  <a:pt x="34" y="249"/>
                </a:lnTo>
                <a:lnTo>
                  <a:pt x="34" y="249"/>
                </a:lnTo>
                <a:lnTo>
                  <a:pt x="38" y="247"/>
                </a:lnTo>
                <a:lnTo>
                  <a:pt x="38" y="247"/>
                </a:lnTo>
                <a:lnTo>
                  <a:pt x="38" y="226"/>
                </a:lnTo>
                <a:lnTo>
                  <a:pt x="38" y="226"/>
                </a:lnTo>
                <a:close/>
                <a:moveTo>
                  <a:pt x="363" y="98"/>
                </a:moveTo>
                <a:lnTo>
                  <a:pt x="363" y="98"/>
                </a:lnTo>
                <a:lnTo>
                  <a:pt x="362" y="92"/>
                </a:lnTo>
                <a:lnTo>
                  <a:pt x="362" y="92"/>
                </a:lnTo>
                <a:lnTo>
                  <a:pt x="358" y="90"/>
                </a:lnTo>
                <a:lnTo>
                  <a:pt x="355" y="87"/>
                </a:lnTo>
                <a:lnTo>
                  <a:pt x="355" y="87"/>
                </a:lnTo>
                <a:lnTo>
                  <a:pt x="351" y="85"/>
                </a:lnTo>
                <a:lnTo>
                  <a:pt x="351" y="85"/>
                </a:lnTo>
                <a:lnTo>
                  <a:pt x="351" y="90"/>
                </a:lnTo>
                <a:lnTo>
                  <a:pt x="351" y="90"/>
                </a:lnTo>
                <a:lnTo>
                  <a:pt x="358" y="94"/>
                </a:lnTo>
                <a:lnTo>
                  <a:pt x="363" y="98"/>
                </a:lnTo>
                <a:lnTo>
                  <a:pt x="363" y="98"/>
                </a:lnTo>
                <a:close/>
                <a:moveTo>
                  <a:pt x="196" y="30"/>
                </a:moveTo>
                <a:lnTo>
                  <a:pt x="196" y="30"/>
                </a:lnTo>
                <a:lnTo>
                  <a:pt x="196" y="30"/>
                </a:lnTo>
                <a:lnTo>
                  <a:pt x="196" y="30"/>
                </a:lnTo>
                <a:lnTo>
                  <a:pt x="208" y="14"/>
                </a:lnTo>
                <a:lnTo>
                  <a:pt x="208" y="14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8" y="13"/>
                </a:lnTo>
                <a:lnTo>
                  <a:pt x="204" y="13"/>
                </a:lnTo>
                <a:lnTo>
                  <a:pt x="204" y="13"/>
                </a:lnTo>
                <a:lnTo>
                  <a:pt x="196" y="30"/>
                </a:lnTo>
                <a:lnTo>
                  <a:pt x="196" y="30"/>
                </a:lnTo>
                <a:close/>
                <a:moveTo>
                  <a:pt x="153" y="81"/>
                </a:moveTo>
                <a:lnTo>
                  <a:pt x="153" y="81"/>
                </a:lnTo>
                <a:lnTo>
                  <a:pt x="153" y="81"/>
                </a:lnTo>
                <a:lnTo>
                  <a:pt x="153" y="81"/>
                </a:lnTo>
                <a:lnTo>
                  <a:pt x="142" y="85"/>
                </a:lnTo>
                <a:lnTo>
                  <a:pt x="142" y="85"/>
                </a:lnTo>
                <a:lnTo>
                  <a:pt x="140" y="94"/>
                </a:lnTo>
                <a:lnTo>
                  <a:pt x="140" y="94"/>
                </a:lnTo>
                <a:lnTo>
                  <a:pt x="147" y="88"/>
                </a:lnTo>
                <a:lnTo>
                  <a:pt x="147" y="88"/>
                </a:lnTo>
                <a:lnTo>
                  <a:pt x="147" y="88"/>
                </a:lnTo>
                <a:lnTo>
                  <a:pt x="147" y="88"/>
                </a:lnTo>
                <a:lnTo>
                  <a:pt x="149" y="85"/>
                </a:lnTo>
                <a:lnTo>
                  <a:pt x="149" y="85"/>
                </a:lnTo>
                <a:lnTo>
                  <a:pt x="153" y="81"/>
                </a:lnTo>
                <a:lnTo>
                  <a:pt x="153" y="81"/>
                </a:lnTo>
                <a:close/>
                <a:moveTo>
                  <a:pt x="21" y="68"/>
                </a:moveTo>
                <a:lnTo>
                  <a:pt x="21" y="68"/>
                </a:lnTo>
                <a:lnTo>
                  <a:pt x="21" y="68"/>
                </a:lnTo>
                <a:lnTo>
                  <a:pt x="21" y="68"/>
                </a:lnTo>
                <a:lnTo>
                  <a:pt x="18" y="71"/>
                </a:lnTo>
                <a:lnTo>
                  <a:pt x="18" y="71"/>
                </a:lnTo>
                <a:lnTo>
                  <a:pt x="12" y="78"/>
                </a:lnTo>
                <a:lnTo>
                  <a:pt x="12" y="78"/>
                </a:lnTo>
                <a:lnTo>
                  <a:pt x="11" y="80"/>
                </a:lnTo>
                <a:lnTo>
                  <a:pt x="11" y="80"/>
                </a:lnTo>
                <a:lnTo>
                  <a:pt x="12" y="85"/>
                </a:lnTo>
                <a:lnTo>
                  <a:pt x="12" y="85"/>
                </a:lnTo>
                <a:lnTo>
                  <a:pt x="14" y="91"/>
                </a:lnTo>
                <a:lnTo>
                  <a:pt x="14" y="91"/>
                </a:lnTo>
                <a:lnTo>
                  <a:pt x="14" y="92"/>
                </a:lnTo>
                <a:lnTo>
                  <a:pt x="15" y="92"/>
                </a:lnTo>
                <a:lnTo>
                  <a:pt x="15" y="92"/>
                </a:lnTo>
                <a:lnTo>
                  <a:pt x="14" y="90"/>
                </a:lnTo>
                <a:lnTo>
                  <a:pt x="14" y="88"/>
                </a:lnTo>
                <a:lnTo>
                  <a:pt x="14" y="88"/>
                </a:lnTo>
                <a:lnTo>
                  <a:pt x="17" y="80"/>
                </a:lnTo>
                <a:lnTo>
                  <a:pt x="17" y="80"/>
                </a:lnTo>
                <a:lnTo>
                  <a:pt x="17" y="78"/>
                </a:lnTo>
                <a:lnTo>
                  <a:pt x="17" y="78"/>
                </a:lnTo>
                <a:lnTo>
                  <a:pt x="18" y="75"/>
                </a:lnTo>
                <a:lnTo>
                  <a:pt x="18" y="75"/>
                </a:lnTo>
                <a:lnTo>
                  <a:pt x="18" y="74"/>
                </a:lnTo>
                <a:lnTo>
                  <a:pt x="18" y="74"/>
                </a:lnTo>
                <a:lnTo>
                  <a:pt x="21" y="68"/>
                </a:lnTo>
                <a:lnTo>
                  <a:pt x="21" y="68"/>
                </a:lnTo>
                <a:close/>
                <a:moveTo>
                  <a:pt x="45" y="54"/>
                </a:moveTo>
                <a:lnTo>
                  <a:pt x="45" y="54"/>
                </a:lnTo>
                <a:lnTo>
                  <a:pt x="37" y="64"/>
                </a:lnTo>
                <a:lnTo>
                  <a:pt x="31" y="74"/>
                </a:lnTo>
                <a:lnTo>
                  <a:pt x="31" y="74"/>
                </a:lnTo>
                <a:lnTo>
                  <a:pt x="35" y="74"/>
                </a:lnTo>
                <a:lnTo>
                  <a:pt x="35" y="74"/>
                </a:lnTo>
                <a:lnTo>
                  <a:pt x="37" y="73"/>
                </a:lnTo>
                <a:lnTo>
                  <a:pt x="37" y="73"/>
                </a:lnTo>
                <a:lnTo>
                  <a:pt x="44" y="56"/>
                </a:lnTo>
                <a:lnTo>
                  <a:pt x="44" y="56"/>
                </a:lnTo>
                <a:lnTo>
                  <a:pt x="45" y="54"/>
                </a:lnTo>
                <a:lnTo>
                  <a:pt x="45" y="54"/>
                </a:lnTo>
                <a:close/>
                <a:moveTo>
                  <a:pt x="49" y="71"/>
                </a:moveTo>
                <a:lnTo>
                  <a:pt x="49" y="71"/>
                </a:lnTo>
                <a:lnTo>
                  <a:pt x="49" y="71"/>
                </a:lnTo>
                <a:lnTo>
                  <a:pt x="49" y="71"/>
                </a:lnTo>
                <a:lnTo>
                  <a:pt x="55" y="71"/>
                </a:lnTo>
                <a:lnTo>
                  <a:pt x="55" y="71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61" y="57"/>
                </a:lnTo>
                <a:lnTo>
                  <a:pt x="61" y="57"/>
                </a:lnTo>
                <a:lnTo>
                  <a:pt x="62" y="56"/>
                </a:lnTo>
                <a:lnTo>
                  <a:pt x="62" y="56"/>
                </a:lnTo>
                <a:lnTo>
                  <a:pt x="62" y="56"/>
                </a:lnTo>
                <a:lnTo>
                  <a:pt x="62" y="56"/>
                </a:lnTo>
                <a:lnTo>
                  <a:pt x="49" y="71"/>
                </a:lnTo>
                <a:lnTo>
                  <a:pt x="49" y="71"/>
                </a:lnTo>
                <a:close/>
                <a:moveTo>
                  <a:pt x="78" y="73"/>
                </a:moveTo>
                <a:lnTo>
                  <a:pt x="78" y="73"/>
                </a:lnTo>
                <a:lnTo>
                  <a:pt x="83" y="75"/>
                </a:lnTo>
                <a:lnTo>
                  <a:pt x="83" y="75"/>
                </a:lnTo>
                <a:lnTo>
                  <a:pt x="88" y="63"/>
                </a:lnTo>
                <a:lnTo>
                  <a:pt x="88" y="63"/>
                </a:lnTo>
                <a:lnTo>
                  <a:pt x="86" y="63"/>
                </a:lnTo>
                <a:lnTo>
                  <a:pt x="86" y="63"/>
                </a:lnTo>
                <a:lnTo>
                  <a:pt x="81" y="68"/>
                </a:lnTo>
                <a:lnTo>
                  <a:pt x="81" y="68"/>
                </a:lnTo>
                <a:lnTo>
                  <a:pt x="79" y="68"/>
                </a:lnTo>
                <a:lnTo>
                  <a:pt x="79" y="68"/>
                </a:lnTo>
                <a:lnTo>
                  <a:pt x="78" y="73"/>
                </a:lnTo>
                <a:lnTo>
                  <a:pt x="78" y="73"/>
                </a:lnTo>
                <a:close/>
                <a:moveTo>
                  <a:pt x="81" y="50"/>
                </a:moveTo>
                <a:lnTo>
                  <a:pt x="81" y="50"/>
                </a:lnTo>
                <a:lnTo>
                  <a:pt x="79" y="56"/>
                </a:lnTo>
                <a:lnTo>
                  <a:pt x="79" y="56"/>
                </a:lnTo>
                <a:lnTo>
                  <a:pt x="78" y="60"/>
                </a:lnTo>
                <a:lnTo>
                  <a:pt x="78" y="60"/>
                </a:lnTo>
                <a:lnTo>
                  <a:pt x="79" y="60"/>
                </a:lnTo>
                <a:lnTo>
                  <a:pt x="81" y="60"/>
                </a:lnTo>
                <a:lnTo>
                  <a:pt x="81" y="60"/>
                </a:lnTo>
                <a:lnTo>
                  <a:pt x="82" y="63"/>
                </a:lnTo>
                <a:lnTo>
                  <a:pt x="82" y="63"/>
                </a:lnTo>
                <a:lnTo>
                  <a:pt x="86" y="60"/>
                </a:lnTo>
                <a:lnTo>
                  <a:pt x="86" y="60"/>
                </a:lnTo>
                <a:lnTo>
                  <a:pt x="81" y="50"/>
                </a:lnTo>
                <a:lnTo>
                  <a:pt x="81" y="50"/>
                </a:lnTo>
                <a:close/>
                <a:moveTo>
                  <a:pt x="238" y="237"/>
                </a:moveTo>
                <a:lnTo>
                  <a:pt x="238" y="237"/>
                </a:lnTo>
                <a:lnTo>
                  <a:pt x="234" y="245"/>
                </a:lnTo>
                <a:lnTo>
                  <a:pt x="234" y="245"/>
                </a:lnTo>
                <a:lnTo>
                  <a:pt x="234" y="245"/>
                </a:lnTo>
                <a:lnTo>
                  <a:pt x="234" y="245"/>
                </a:lnTo>
                <a:lnTo>
                  <a:pt x="245" y="233"/>
                </a:lnTo>
                <a:lnTo>
                  <a:pt x="245" y="233"/>
                </a:lnTo>
                <a:lnTo>
                  <a:pt x="247" y="230"/>
                </a:lnTo>
                <a:lnTo>
                  <a:pt x="247" y="230"/>
                </a:lnTo>
                <a:lnTo>
                  <a:pt x="247" y="223"/>
                </a:lnTo>
                <a:lnTo>
                  <a:pt x="247" y="223"/>
                </a:lnTo>
                <a:lnTo>
                  <a:pt x="247" y="222"/>
                </a:lnTo>
                <a:lnTo>
                  <a:pt x="247" y="222"/>
                </a:lnTo>
                <a:lnTo>
                  <a:pt x="244" y="226"/>
                </a:lnTo>
                <a:lnTo>
                  <a:pt x="244" y="226"/>
                </a:lnTo>
                <a:lnTo>
                  <a:pt x="243" y="230"/>
                </a:lnTo>
                <a:lnTo>
                  <a:pt x="241" y="233"/>
                </a:lnTo>
                <a:lnTo>
                  <a:pt x="241" y="233"/>
                </a:lnTo>
                <a:lnTo>
                  <a:pt x="241" y="235"/>
                </a:lnTo>
                <a:lnTo>
                  <a:pt x="241" y="235"/>
                </a:lnTo>
                <a:lnTo>
                  <a:pt x="241" y="237"/>
                </a:lnTo>
                <a:lnTo>
                  <a:pt x="238" y="237"/>
                </a:lnTo>
                <a:lnTo>
                  <a:pt x="238" y="237"/>
                </a:lnTo>
                <a:close/>
                <a:moveTo>
                  <a:pt x="78" y="235"/>
                </a:moveTo>
                <a:lnTo>
                  <a:pt x="78" y="235"/>
                </a:lnTo>
                <a:lnTo>
                  <a:pt x="76" y="252"/>
                </a:lnTo>
                <a:lnTo>
                  <a:pt x="76" y="252"/>
                </a:lnTo>
                <a:lnTo>
                  <a:pt x="78" y="252"/>
                </a:lnTo>
                <a:lnTo>
                  <a:pt x="78" y="252"/>
                </a:lnTo>
                <a:lnTo>
                  <a:pt x="82" y="256"/>
                </a:lnTo>
                <a:lnTo>
                  <a:pt x="82" y="256"/>
                </a:lnTo>
                <a:lnTo>
                  <a:pt x="82" y="253"/>
                </a:lnTo>
                <a:lnTo>
                  <a:pt x="82" y="253"/>
                </a:lnTo>
                <a:lnTo>
                  <a:pt x="81" y="247"/>
                </a:lnTo>
                <a:lnTo>
                  <a:pt x="79" y="242"/>
                </a:lnTo>
                <a:lnTo>
                  <a:pt x="79" y="242"/>
                </a:lnTo>
                <a:lnTo>
                  <a:pt x="79" y="237"/>
                </a:lnTo>
                <a:lnTo>
                  <a:pt x="78" y="235"/>
                </a:lnTo>
                <a:lnTo>
                  <a:pt x="78" y="235"/>
                </a:lnTo>
                <a:close/>
                <a:moveTo>
                  <a:pt x="349" y="100"/>
                </a:moveTo>
                <a:lnTo>
                  <a:pt x="349" y="100"/>
                </a:lnTo>
                <a:lnTo>
                  <a:pt x="356" y="101"/>
                </a:lnTo>
                <a:lnTo>
                  <a:pt x="356" y="101"/>
                </a:lnTo>
                <a:lnTo>
                  <a:pt x="358" y="97"/>
                </a:lnTo>
                <a:lnTo>
                  <a:pt x="358" y="97"/>
                </a:lnTo>
                <a:lnTo>
                  <a:pt x="355" y="94"/>
                </a:lnTo>
                <a:lnTo>
                  <a:pt x="351" y="92"/>
                </a:lnTo>
                <a:lnTo>
                  <a:pt x="351" y="92"/>
                </a:lnTo>
                <a:lnTo>
                  <a:pt x="349" y="100"/>
                </a:lnTo>
                <a:lnTo>
                  <a:pt x="349" y="100"/>
                </a:lnTo>
                <a:close/>
                <a:moveTo>
                  <a:pt x="113" y="195"/>
                </a:moveTo>
                <a:lnTo>
                  <a:pt x="113" y="195"/>
                </a:lnTo>
                <a:lnTo>
                  <a:pt x="119" y="191"/>
                </a:lnTo>
                <a:lnTo>
                  <a:pt x="119" y="191"/>
                </a:lnTo>
                <a:lnTo>
                  <a:pt x="119" y="183"/>
                </a:lnTo>
                <a:lnTo>
                  <a:pt x="119" y="183"/>
                </a:lnTo>
                <a:lnTo>
                  <a:pt x="116" y="183"/>
                </a:lnTo>
                <a:lnTo>
                  <a:pt x="116" y="183"/>
                </a:lnTo>
                <a:lnTo>
                  <a:pt x="115" y="183"/>
                </a:lnTo>
                <a:lnTo>
                  <a:pt x="115" y="185"/>
                </a:lnTo>
                <a:lnTo>
                  <a:pt x="115" y="185"/>
                </a:lnTo>
                <a:lnTo>
                  <a:pt x="113" y="192"/>
                </a:lnTo>
                <a:lnTo>
                  <a:pt x="113" y="192"/>
                </a:lnTo>
                <a:lnTo>
                  <a:pt x="113" y="195"/>
                </a:lnTo>
                <a:lnTo>
                  <a:pt x="113" y="195"/>
                </a:lnTo>
                <a:close/>
                <a:moveTo>
                  <a:pt x="248" y="215"/>
                </a:moveTo>
                <a:lnTo>
                  <a:pt x="248" y="215"/>
                </a:lnTo>
                <a:lnTo>
                  <a:pt x="251" y="205"/>
                </a:lnTo>
                <a:lnTo>
                  <a:pt x="253" y="193"/>
                </a:lnTo>
                <a:lnTo>
                  <a:pt x="253" y="193"/>
                </a:lnTo>
                <a:lnTo>
                  <a:pt x="253" y="195"/>
                </a:lnTo>
                <a:lnTo>
                  <a:pt x="253" y="195"/>
                </a:lnTo>
                <a:lnTo>
                  <a:pt x="247" y="210"/>
                </a:lnTo>
                <a:lnTo>
                  <a:pt x="247" y="210"/>
                </a:lnTo>
                <a:lnTo>
                  <a:pt x="247" y="212"/>
                </a:lnTo>
                <a:lnTo>
                  <a:pt x="247" y="212"/>
                </a:lnTo>
                <a:lnTo>
                  <a:pt x="245" y="213"/>
                </a:lnTo>
                <a:lnTo>
                  <a:pt x="245" y="216"/>
                </a:lnTo>
                <a:lnTo>
                  <a:pt x="245" y="216"/>
                </a:lnTo>
                <a:lnTo>
                  <a:pt x="247" y="215"/>
                </a:lnTo>
                <a:lnTo>
                  <a:pt x="248" y="215"/>
                </a:lnTo>
                <a:lnTo>
                  <a:pt x="248" y="215"/>
                </a:lnTo>
                <a:close/>
                <a:moveTo>
                  <a:pt x="200" y="229"/>
                </a:moveTo>
                <a:lnTo>
                  <a:pt x="200" y="229"/>
                </a:lnTo>
                <a:lnTo>
                  <a:pt x="200" y="229"/>
                </a:lnTo>
                <a:lnTo>
                  <a:pt x="200" y="229"/>
                </a:lnTo>
                <a:lnTo>
                  <a:pt x="210" y="212"/>
                </a:lnTo>
                <a:lnTo>
                  <a:pt x="210" y="212"/>
                </a:lnTo>
                <a:lnTo>
                  <a:pt x="210" y="212"/>
                </a:lnTo>
                <a:lnTo>
                  <a:pt x="210" y="212"/>
                </a:lnTo>
                <a:lnTo>
                  <a:pt x="200" y="222"/>
                </a:lnTo>
                <a:lnTo>
                  <a:pt x="200" y="222"/>
                </a:lnTo>
                <a:lnTo>
                  <a:pt x="200" y="223"/>
                </a:lnTo>
                <a:lnTo>
                  <a:pt x="200" y="223"/>
                </a:lnTo>
                <a:lnTo>
                  <a:pt x="200" y="229"/>
                </a:lnTo>
                <a:lnTo>
                  <a:pt x="200" y="229"/>
                </a:lnTo>
                <a:close/>
                <a:moveTo>
                  <a:pt x="78" y="75"/>
                </a:moveTo>
                <a:lnTo>
                  <a:pt x="78" y="75"/>
                </a:lnTo>
                <a:lnTo>
                  <a:pt x="75" y="85"/>
                </a:lnTo>
                <a:lnTo>
                  <a:pt x="75" y="85"/>
                </a:lnTo>
                <a:lnTo>
                  <a:pt x="76" y="87"/>
                </a:lnTo>
                <a:lnTo>
                  <a:pt x="76" y="87"/>
                </a:lnTo>
                <a:lnTo>
                  <a:pt x="81" y="83"/>
                </a:lnTo>
                <a:lnTo>
                  <a:pt x="81" y="81"/>
                </a:lnTo>
                <a:lnTo>
                  <a:pt x="82" y="78"/>
                </a:lnTo>
                <a:lnTo>
                  <a:pt x="82" y="78"/>
                </a:lnTo>
                <a:lnTo>
                  <a:pt x="78" y="75"/>
                </a:lnTo>
                <a:lnTo>
                  <a:pt x="78" y="75"/>
                </a:lnTo>
                <a:close/>
                <a:moveTo>
                  <a:pt x="54" y="179"/>
                </a:moveTo>
                <a:lnTo>
                  <a:pt x="54" y="179"/>
                </a:lnTo>
                <a:lnTo>
                  <a:pt x="52" y="198"/>
                </a:lnTo>
                <a:lnTo>
                  <a:pt x="52" y="198"/>
                </a:lnTo>
                <a:lnTo>
                  <a:pt x="52" y="198"/>
                </a:lnTo>
                <a:lnTo>
                  <a:pt x="52" y="198"/>
                </a:lnTo>
                <a:lnTo>
                  <a:pt x="58" y="179"/>
                </a:lnTo>
                <a:lnTo>
                  <a:pt x="58" y="179"/>
                </a:lnTo>
                <a:lnTo>
                  <a:pt x="54" y="179"/>
                </a:lnTo>
                <a:lnTo>
                  <a:pt x="54" y="179"/>
                </a:lnTo>
                <a:close/>
                <a:moveTo>
                  <a:pt x="375" y="164"/>
                </a:moveTo>
                <a:lnTo>
                  <a:pt x="375" y="164"/>
                </a:lnTo>
                <a:lnTo>
                  <a:pt x="375" y="164"/>
                </a:lnTo>
                <a:lnTo>
                  <a:pt x="375" y="164"/>
                </a:lnTo>
                <a:lnTo>
                  <a:pt x="369" y="171"/>
                </a:lnTo>
                <a:lnTo>
                  <a:pt x="369" y="171"/>
                </a:lnTo>
                <a:lnTo>
                  <a:pt x="362" y="179"/>
                </a:lnTo>
                <a:lnTo>
                  <a:pt x="353" y="183"/>
                </a:lnTo>
                <a:lnTo>
                  <a:pt x="353" y="183"/>
                </a:lnTo>
                <a:lnTo>
                  <a:pt x="348" y="188"/>
                </a:lnTo>
                <a:lnTo>
                  <a:pt x="348" y="188"/>
                </a:lnTo>
                <a:lnTo>
                  <a:pt x="348" y="188"/>
                </a:lnTo>
                <a:lnTo>
                  <a:pt x="348" y="188"/>
                </a:lnTo>
                <a:lnTo>
                  <a:pt x="356" y="185"/>
                </a:lnTo>
                <a:lnTo>
                  <a:pt x="363" y="179"/>
                </a:lnTo>
                <a:lnTo>
                  <a:pt x="363" y="179"/>
                </a:lnTo>
                <a:lnTo>
                  <a:pt x="369" y="172"/>
                </a:lnTo>
                <a:lnTo>
                  <a:pt x="373" y="165"/>
                </a:lnTo>
                <a:lnTo>
                  <a:pt x="373" y="165"/>
                </a:lnTo>
                <a:lnTo>
                  <a:pt x="375" y="164"/>
                </a:lnTo>
                <a:lnTo>
                  <a:pt x="375" y="164"/>
                </a:lnTo>
                <a:close/>
                <a:moveTo>
                  <a:pt x="54" y="250"/>
                </a:moveTo>
                <a:lnTo>
                  <a:pt x="54" y="250"/>
                </a:lnTo>
                <a:lnTo>
                  <a:pt x="45" y="250"/>
                </a:lnTo>
                <a:lnTo>
                  <a:pt x="45" y="250"/>
                </a:lnTo>
                <a:lnTo>
                  <a:pt x="44" y="252"/>
                </a:lnTo>
                <a:lnTo>
                  <a:pt x="44" y="252"/>
                </a:lnTo>
                <a:lnTo>
                  <a:pt x="42" y="252"/>
                </a:lnTo>
                <a:lnTo>
                  <a:pt x="41" y="252"/>
                </a:lnTo>
                <a:lnTo>
                  <a:pt x="41" y="252"/>
                </a:lnTo>
                <a:lnTo>
                  <a:pt x="39" y="250"/>
                </a:lnTo>
                <a:lnTo>
                  <a:pt x="39" y="250"/>
                </a:lnTo>
                <a:lnTo>
                  <a:pt x="34" y="252"/>
                </a:lnTo>
                <a:lnTo>
                  <a:pt x="34" y="252"/>
                </a:lnTo>
                <a:lnTo>
                  <a:pt x="32" y="252"/>
                </a:lnTo>
                <a:lnTo>
                  <a:pt x="32" y="252"/>
                </a:lnTo>
                <a:lnTo>
                  <a:pt x="32" y="252"/>
                </a:lnTo>
                <a:lnTo>
                  <a:pt x="32" y="252"/>
                </a:lnTo>
                <a:lnTo>
                  <a:pt x="54" y="253"/>
                </a:lnTo>
                <a:lnTo>
                  <a:pt x="54" y="253"/>
                </a:lnTo>
                <a:lnTo>
                  <a:pt x="54" y="250"/>
                </a:lnTo>
                <a:lnTo>
                  <a:pt x="54" y="250"/>
                </a:lnTo>
                <a:close/>
                <a:moveTo>
                  <a:pt x="189" y="30"/>
                </a:moveTo>
                <a:lnTo>
                  <a:pt x="189" y="30"/>
                </a:lnTo>
                <a:lnTo>
                  <a:pt x="190" y="30"/>
                </a:lnTo>
                <a:lnTo>
                  <a:pt x="190" y="30"/>
                </a:lnTo>
                <a:lnTo>
                  <a:pt x="191" y="29"/>
                </a:lnTo>
                <a:lnTo>
                  <a:pt x="191" y="29"/>
                </a:lnTo>
                <a:lnTo>
                  <a:pt x="193" y="27"/>
                </a:lnTo>
                <a:lnTo>
                  <a:pt x="193" y="27"/>
                </a:lnTo>
                <a:lnTo>
                  <a:pt x="199" y="17"/>
                </a:lnTo>
                <a:lnTo>
                  <a:pt x="199" y="17"/>
                </a:lnTo>
                <a:lnTo>
                  <a:pt x="199" y="16"/>
                </a:lnTo>
                <a:lnTo>
                  <a:pt x="199" y="16"/>
                </a:lnTo>
                <a:lnTo>
                  <a:pt x="189" y="26"/>
                </a:lnTo>
                <a:lnTo>
                  <a:pt x="189" y="26"/>
                </a:lnTo>
                <a:lnTo>
                  <a:pt x="189" y="27"/>
                </a:lnTo>
                <a:lnTo>
                  <a:pt x="189" y="27"/>
                </a:lnTo>
                <a:lnTo>
                  <a:pt x="189" y="30"/>
                </a:lnTo>
                <a:lnTo>
                  <a:pt x="189" y="30"/>
                </a:lnTo>
                <a:close/>
                <a:moveTo>
                  <a:pt x="255" y="233"/>
                </a:moveTo>
                <a:lnTo>
                  <a:pt x="255" y="233"/>
                </a:lnTo>
                <a:lnTo>
                  <a:pt x="254" y="235"/>
                </a:lnTo>
                <a:lnTo>
                  <a:pt x="254" y="235"/>
                </a:lnTo>
                <a:lnTo>
                  <a:pt x="253" y="242"/>
                </a:lnTo>
                <a:lnTo>
                  <a:pt x="253" y="242"/>
                </a:lnTo>
                <a:lnTo>
                  <a:pt x="251" y="246"/>
                </a:lnTo>
                <a:lnTo>
                  <a:pt x="253" y="250"/>
                </a:lnTo>
                <a:lnTo>
                  <a:pt x="253" y="250"/>
                </a:lnTo>
                <a:lnTo>
                  <a:pt x="254" y="247"/>
                </a:lnTo>
                <a:lnTo>
                  <a:pt x="255" y="243"/>
                </a:lnTo>
                <a:lnTo>
                  <a:pt x="255" y="237"/>
                </a:lnTo>
                <a:lnTo>
                  <a:pt x="255" y="233"/>
                </a:lnTo>
                <a:lnTo>
                  <a:pt x="255" y="233"/>
                </a:lnTo>
                <a:close/>
                <a:moveTo>
                  <a:pt x="95" y="110"/>
                </a:moveTo>
                <a:lnTo>
                  <a:pt x="95" y="110"/>
                </a:lnTo>
                <a:lnTo>
                  <a:pt x="95" y="110"/>
                </a:lnTo>
                <a:lnTo>
                  <a:pt x="95" y="110"/>
                </a:lnTo>
                <a:lnTo>
                  <a:pt x="92" y="105"/>
                </a:lnTo>
                <a:lnTo>
                  <a:pt x="88" y="101"/>
                </a:lnTo>
                <a:lnTo>
                  <a:pt x="88" y="101"/>
                </a:lnTo>
                <a:lnTo>
                  <a:pt x="86" y="100"/>
                </a:lnTo>
                <a:lnTo>
                  <a:pt x="85" y="98"/>
                </a:lnTo>
                <a:lnTo>
                  <a:pt x="85" y="98"/>
                </a:lnTo>
                <a:lnTo>
                  <a:pt x="75" y="94"/>
                </a:lnTo>
                <a:lnTo>
                  <a:pt x="75" y="94"/>
                </a:lnTo>
                <a:lnTo>
                  <a:pt x="73" y="95"/>
                </a:lnTo>
                <a:lnTo>
                  <a:pt x="73" y="95"/>
                </a:lnTo>
                <a:lnTo>
                  <a:pt x="88" y="102"/>
                </a:lnTo>
                <a:lnTo>
                  <a:pt x="95" y="110"/>
                </a:lnTo>
                <a:lnTo>
                  <a:pt x="95" y="110"/>
                </a:lnTo>
                <a:close/>
                <a:moveTo>
                  <a:pt x="240" y="43"/>
                </a:moveTo>
                <a:lnTo>
                  <a:pt x="240" y="43"/>
                </a:lnTo>
                <a:lnTo>
                  <a:pt x="240" y="48"/>
                </a:lnTo>
                <a:lnTo>
                  <a:pt x="240" y="48"/>
                </a:lnTo>
                <a:lnTo>
                  <a:pt x="241" y="47"/>
                </a:lnTo>
                <a:lnTo>
                  <a:pt x="243" y="47"/>
                </a:lnTo>
                <a:lnTo>
                  <a:pt x="243" y="47"/>
                </a:lnTo>
                <a:lnTo>
                  <a:pt x="244" y="37"/>
                </a:lnTo>
                <a:lnTo>
                  <a:pt x="247" y="29"/>
                </a:lnTo>
                <a:lnTo>
                  <a:pt x="247" y="29"/>
                </a:lnTo>
                <a:lnTo>
                  <a:pt x="247" y="24"/>
                </a:lnTo>
                <a:lnTo>
                  <a:pt x="247" y="20"/>
                </a:lnTo>
                <a:lnTo>
                  <a:pt x="247" y="20"/>
                </a:lnTo>
                <a:lnTo>
                  <a:pt x="247" y="21"/>
                </a:lnTo>
                <a:lnTo>
                  <a:pt x="247" y="21"/>
                </a:lnTo>
                <a:lnTo>
                  <a:pt x="247" y="23"/>
                </a:lnTo>
                <a:lnTo>
                  <a:pt x="247" y="26"/>
                </a:lnTo>
                <a:lnTo>
                  <a:pt x="247" y="26"/>
                </a:lnTo>
                <a:lnTo>
                  <a:pt x="244" y="34"/>
                </a:lnTo>
                <a:lnTo>
                  <a:pt x="244" y="34"/>
                </a:lnTo>
                <a:lnTo>
                  <a:pt x="243" y="38"/>
                </a:lnTo>
                <a:lnTo>
                  <a:pt x="243" y="38"/>
                </a:lnTo>
                <a:lnTo>
                  <a:pt x="241" y="41"/>
                </a:lnTo>
                <a:lnTo>
                  <a:pt x="240" y="43"/>
                </a:lnTo>
                <a:lnTo>
                  <a:pt x="240" y="43"/>
                </a:lnTo>
                <a:close/>
                <a:moveTo>
                  <a:pt x="5" y="71"/>
                </a:moveTo>
                <a:lnTo>
                  <a:pt x="5" y="71"/>
                </a:lnTo>
                <a:lnTo>
                  <a:pt x="5" y="71"/>
                </a:lnTo>
                <a:lnTo>
                  <a:pt x="5" y="71"/>
                </a:lnTo>
                <a:lnTo>
                  <a:pt x="5" y="56"/>
                </a:lnTo>
                <a:lnTo>
                  <a:pt x="5" y="38"/>
                </a:lnTo>
                <a:lnTo>
                  <a:pt x="5" y="38"/>
                </a:lnTo>
                <a:lnTo>
                  <a:pt x="4" y="43"/>
                </a:lnTo>
                <a:lnTo>
                  <a:pt x="4" y="43"/>
                </a:lnTo>
                <a:lnTo>
                  <a:pt x="5" y="65"/>
                </a:lnTo>
                <a:lnTo>
                  <a:pt x="5" y="65"/>
                </a:lnTo>
                <a:lnTo>
                  <a:pt x="5" y="71"/>
                </a:lnTo>
                <a:lnTo>
                  <a:pt x="5" y="71"/>
                </a:lnTo>
                <a:close/>
                <a:moveTo>
                  <a:pt x="126" y="189"/>
                </a:moveTo>
                <a:lnTo>
                  <a:pt x="126" y="189"/>
                </a:lnTo>
                <a:lnTo>
                  <a:pt x="136" y="186"/>
                </a:lnTo>
                <a:lnTo>
                  <a:pt x="136" y="186"/>
                </a:lnTo>
                <a:lnTo>
                  <a:pt x="132" y="183"/>
                </a:lnTo>
                <a:lnTo>
                  <a:pt x="127" y="182"/>
                </a:lnTo>
                <a:lnTo>
                  <a:pt x="127" y="182"/>
                </a:lnTo>
                <a:lnTo>
                  <a:pt x="126" y="189"/>
                </a:lnTo>
                <a:lnTo>
                  <a:pt x="126" y="189"/>
                </a:lnTo>
                <a:close/>
                <a:moveTo>
                  <a:pt x="123" y="132"/>
                </a:moveTo>
                <a:lnTo>
                  <a:pt x="123" y="132"/>
                </a:lnTo>
                <a:lnTo>
                  <a:pt x="123" y="132"/>
                </a:lnTo>
                <a:lnTo>
                  <a:pt x="123" y="132"/>
                </a:lnTo>
                <a:lnTo>
                  <a:pt x="123" y="131"/>
                </a:lnTo>
                <a:lnTo>
                  <a:pt x="123" y="131"/>
                </a:lnTo>
                <a:lnTo>
                  <a:pt x="125" y="125"/>
                </a:lnTo>
                <a:lnTo>
                  <a:pt x="125" y="125"/>
                </a:lnTo>
                <a:lnTo>
                  <a:pt x="125" y="124"/>
                </a:lnTo>
                <a:lnTo>
                  <a:pt x="126" y="121"/>
                </a:lnTo>
                <a:lnTo>
                  <a:pt x="126" y="121"/>
                </a:lnTo>
                <a:lnTo>
                  <a:pt x="123" y="115"/>
                </a:lnTo>
                <a:lnTo>
                  <a:pt x="123" y="115"/>
                </a:lnTo>
                <a:lnTo>
                  <a:pt x="122" y="119"/>
                </a:lnTo>
                <a:lnTo>
                  <a:pt x="122" y="122"/>
                </a:lnTo>
                <a:lnTo>
                  <a:pt x="122" y="122"/>
                </a:lnTo>
                <a:lnTo>
                  <a:pt x="123" y="132"/>
                </a:lnTo>
                <a:lnTo>
                  <a:pt x="123" y="132"/>
                </a:lnTo>
                <a:close/>
                <a:moveTo>
                  <a:pt x="247" y="97"/>
                </a:moveTo>
                <a:lnTo>
                  <a:pt x="247" y="97"/>
                </a:lnTo>
                <a:lnTo>
                  <a:pt x="244" y="91"/>
                </a:lnTo>
                <a:lnTo>
                  <a:pt x="244" y="91"/>
                </a:lnTo>
                <a:lnTo>
                  <a:pt x="243" y="92"/>
                </a:lnTo>
                <a:lnTo>
                  <a:pt x="241" y="94"/>
                </a:lnTo>
                <a:lnTo>
                  <a:pt x="241" y="94"/>
                </a:lnTo>
                <a:lnTo>
                  <a:pt x="240" y="94"/>
                </a:lnTo>
                <a:lnTo>
                  <a:pt x="240" y="95"/>
                </a:lnTo>
                <a:lnTo>
                  <a:pt x="240" y="95"/>
                </a:lnTo>
                <a:lnTo>
                  <a:pt x="241" y="101"/>
                </a:lnTo>
                <a:lnTo>
                  <a:pt x="241" y="101"/>
                </a:lnTo>
                <a:lnTo>
                  <a:pt x="247" y="97"/>
                </a:lnTo>
                <a:lnTo>
                  <a:pt x="247" y="97"/>
                </a:lnTo>
                <a:close/>
                <a:moveTo>
                  <a:pt x="322" y="171"/>
                </a:moveTo>
                <a:lnTo>
                  <a:pt x="322" y="171"/>
                </a:lnTo>
                <a:lnTo>
                  <a:pt x="324" y="173"/>
                </a:lnTo>
                <a:lnTo>
                  <a:pt x="324" y="173"/>
                </a:lnTo>
                <a:lnTo>
                  <a:pt x="326" y="173"/>
                </a:lnTo>
                <a:lnTo>
                  <a:pt x="326" y="173"/>
                </a:lnTo>
                <a:lnTo>
                  <a:pt x="329" y="172"/>
                </a:lnTo>
                <a:lnTo>
                  <a:pt x="334" y="172"/>
                </a:lnTo>
                <a:lnTo>
                  <a:pt x="334" y="172"/>
                </a:lnTo>
                <a:lnTo>
                  <a:pt x="336" y="172"/>
                </a:lnTo>
                <a:lnTo>
                  <a:pt x="336" y="172"/>
                </a:lnTo>
                <a:lnTo>
                  <a:pt x="335" y="169"/>
                </a:lnTo>
                <a:lnTo>
                  <a:pt x="335" y="169"/>
                </a:lnTo>
                <a:lnTo>
                  <a:pt x="322" y="171"/>
                </a:lnTo>
                <a:lnTo>
                  <a:pt x="322" y="171"/>
                </a:lnTo>
                <a:close/>
                <a:moveTo>
                  <a:pt x="37" y="91"/>
                </a:moveTo>
                <a:lnTo>
                  <a:pt x="37" y="91"/>
                </a:lnTo>
                <a:lnTo>
                  <a:pt x="51" y="91"/>
                </a:lnTo>
                <a:lnTo>
                  <a:pt x="65" y="92"/>
                </a:lnTo>
                <a:lnTo>
                  <a:pt x="65" y="92"/>
                </a:lnTo>
                <a:lnTo>
                  <a:pt x="62" y="91"/>
                </a:lnTo>
                <a:lnTo>
                  <a:pt x="61" y="90"/>
                </a:lnTo>
                <a:lnTo>
                  <a:pt x="61" y="90"/>
                </a:lnTo>
                <a:lnTo>
                  <a:pt x="44" y="90"/>
                </a:lnTo>
                <a:lnTo>
                  <a:pt x="44" y="90"/>
                </a:lnTo>
                <a:lnTo>
                  <a:pt x="37" y="91"/>
                </a:lnTo>
                <a:lnTo>
                  <a:pt x="37" y="91"/>
                </a:lnTo>
                <a:close/>
                <a:moveTo>
                  <a:pt x="325" y="178"/>
                </a:moveTo>
                <a:lnTo>
                  <a:pt x="325" y="178"/>
                </a:lnTo>
                <a:lnTo>
                  <a:pt x="329" y="181"/>
                </a:lnTo>
                <a:lnTo>
                  <a:pt x="329" y="181"/>
                </a:lnTo>
                <a:lnTo>
                  <a:pt x="341" y="181"/>
                </a:lnTo>
                <a:lnTo>
                  <a:pt x="341" y="181"/>
                </a:lnTo>
                <a:lnTo>
                  <a:pt x="343" y="181"/>
                </a:lnTo>
                <a:lnTo>
                  <a:pt x="343" y="181"/>
                </a:lnTo>
                <a:lnTo>
                  <a:pt x="343" y="179"/>
                </a:lnTo>
                <a:lnTo>
                  <a:pt x="343" y="179"/>
                </a:lnTo>
                <a:lnTo>
                  <a:pt x="336" y="179"/>
                </a:lnTo>
                <a:lnTo>
                  <a:pt x="336" y="179"/>
                </a:lnTo>
                <a:lnTo>
                  <a:pt x="328" y="178"/>
                </a:lnTo>
                <a:lnTo>
                  <a:pt x="328" y="178"/>
                </a:lnTo>
                <a:lnTo>
                  <a:pt x="326" y="178"/>
                </a:lnTo>
                <a:lnTo>
                  <a:pt x="325" y="178"/>
                </a:lnTo>
                <a:lnTo>
                  <a:pt x="325" y="178"/>
                </a:lnTo>
                <a:close/>
                <a:moveTo>
                  <a:pt x="105" y="185"/>
                </a:moveTo>
                <a:lnTo>
                  <a:pt x="105" y="185"/>
                </a:lnTo>
                <a:lnTo>
                  <a:pt x="102" y="175"/>
                </a:lnTo>
                <a:lnTo>
                  <a:pt x="102" y="175"/>
                </a:lnTo>
                <a:lnTo>
                  <a:pt x="100" y="186"/>
                </a:lnTo>
                <a:lnTo>
                  <a:pt x="100" y="186"/>
                </a:lnTo>
                <a:lnTo>
                  <a:pt x="100" y="186"/>
                </a:lnTo>
                <a:lnTo>
                  <a:pt x="100" y="186"/>
                </a:lnTo>
                <a:lnTo>
                  <a:pt x="105" y="185"/>
                </a:lnTo>
                <a:lnTo>
                  <a:pt x="105" y="185"/>
                </a:lnTo>
                <a:close/>
                <a:moveTo>
                  <a:pt x="348" y="192"/>
                </a:moveTo>
                <a:lnTo>
                  <a:pt x="348" y="192"/>
                </a:lnTo>
                <a:lnTo>
                  <a:pt x="355" y="191"/>
                </a:lnTo>
                <a:lnTo>
                  <a:pt x="361" y="188"/>
                </a:lnTo>
                <a:lnTo>
                  <a:pt x="365" y="183"/>
                </a:lnTo>
                <a:lnTo>
                  <a:pt x="368" y="179"/>
                </a:lnTo>
                <a:lnTo>
                  <a:pt x="368" y="179"/>
                </a:lnTo>
                <a:lnTo>
                  <a:pt x="363" y="183"/>
                </a:lnTo>
                <a:lnTo>
                  <a:pt x="359" y="188"/>
                </a:lnTo>
                <a:lnTo>
                  <a:pt x="348" y="192"/>
                </a:lnTo>
                <a:lnTo>
                  <a:pt x="348" y="192"/>
                </a:lnTo>
                <a:close/>
                <a:moveTo>
                  <a:pt x="56" y="81"/>
                </a:moveTo>
                <a:lnTo>
                  <a:pt x="56" y="81"/>
                </a:lnTo>
                <a:lnTo>
                  <a:pt x="61" y="77"/>
                </a:lnTo>
                <a:lnTo>
                  <a:pt x="65" y="73"/>
                </a:lnTo>
                <a:lnTo>
                  <a:pt x="65" y="73"/>
                </a:lnTo>
                <a:lnTo>
                  <a:pt x="58" y="74"/>
                </a:lnTo>
                <a:lnTo>
                  <a:pt x="58" y="74"/>
                </a:lnTo>
                <a:lnTo>
                  <a:pt x="56" y="81"/>
                </a:lnTo>
                <a:lnTo>
                  <a:pt x="56" y="81"/>
                </a:lnTo>
                <a:close/>
                <a:moveTo>
                  <a:pt x="89" y="91"/>
                </a:moveTo>
                <a:lnTo>
                  <a:pt x="89" y="91"/>
                </a:lnTo>
                <a:lnTo>
                  <a:pt x="92" y="92"/>
                </a:lnTo>
                <a:lnTo>
                  <a:pt x="95" y="91"/>
                </a:lnTo>
                <a:lnTo>
                  <a:pt x="95" y="91"/>
                </a:lnTo>
                <a:lnTo>
                  <a:pt x="95" y="90"/>
                </a:lnTo>
                <a:lnTo>
                  <a:pt x="95" y="90"/>
                </a:lnTo>
                <a:lnTo>
                  <a:pt x="91" y="85"/>
                </a:lnTo>
                <a:lnTo>
                  <a:pt x="91" y="85"/>
                </a:lnTo>
                <a:lnTo>
                  <a:pt x="89" y="91"/>
                </a:lnTo>
                <a:lnTo>
                  <a:pt x="89" y="91"/>
                </a:lnTo>
                <a:close/>
                <a:moveTo>
                  <a:pt x="366" y="149"/>
                </a:moveTo>
                <a:lnTo>
                  <a:pt x="366" y="149"/>
                </a:lnTo>
                <a:lnTo>
                  <a:pt x="368" y="145"/>
                </a:lnTo>
                <a:lnTo>
                  <a:pt x="369" y="139"/>
                </a:lnTo>
                <a:lnTo>
                  <a:pt x="369" y="139"/>
                </a:lnTo>
                <a:lnTo>
                  <a:pt x="369" y="128"/>
                </a:lnTo>
                <a:lnTo>
                  <a:pt x="369" y="128"/>
                </a:lnTo>
                <a:lnTo>
                  <a:pt x="368" y="128"/>
                </a:lnTo>
                <a:lnTo>
                  <a:pt x="368" y="128"/>
                </a:lnTo>
                <a:lnTo>
                  <a:pt x="366" y="149"/>
                </a:lnTo>
                <a:lnTo>
                  <a:pt x="366" y="149"/>
                </a:lnTo>
                <a:close/>
                <a:moveTo>
                  <a:pt x="379" y="124"/>
                </a:moveTo>
                <a:lnTo>
                  <a:pt x="379" y="124"/>
                </a:lnTo>
                <a:lnTo>
                  <a:pt x="379" y="117"/>
                </a:lnTo>
                <a:lnTo>
                  <a:pt x="378" y="110"/>
                </a:lnTo>
                <a:lnTo>
                  <a:pt x="375" y="102"/>
                </a:lnTo>
                <a:lnTo>
                  <a:pt x="372" y="97"/>
                </a:lnTo>
                <a:lnTo>
                  <a:pt x="372" y="97"/>
                </a:lnTo>
                <a:lnTo>
                  <a:pt x="376" y="110"/>
                </a:lnTo>
                <a:lnTo>
                  <a:pt x="379" y="124"/>
                </a:lnTo>
                <a:lnTo>
                  <a:pt x="379" y="124"/>
                </a:lnTo>
                <a:close/>
                <a:moveTo>
                  <a:pt x="217" y="10"/>
                </a:moveTo>
                <a:lnTo>
                  <a:pt x="217" y="10"/>
                </a:lnTo>
                <a:lnTo>
                  <a:pt x="227" y="10"/>
                </a:lnTo>
                <a:lnTo>
                  <a:pt x="237" y="9"/>
                </a:lnTo>
                <a:lnTo>
                  <a:pt x="237" y="9"/>
                </a:lnTo>
                <a:lnTo>
                  <a:pt x="218" y="9"/>
                </a:lnTo>
                <a:lnTo>
                  <a:pt x="218" y="9"/>
                </a:lnTo>
                <a:lnTo>
                  <a:pt x="217" y="10"/>
                </a:lnTo>
                <a:lnTo>
                  <a:pt x="217" y="10"/>
                </a:lnTo>
                <a:close/>
                <a:moveTo>
                  <a:pt x="93" y="208"/>
                </a:moveTo>
                <a:lnTo>
                  <a:pt x="93" y="208"/>
                </a:lnTo>
                <a:lnTo>
                  <a:pt x="93" y="208"/>
                </a:lnTo>
                <a:lnTo>
                  <a:pt x="93" y="208"/>
                </a:lnTo>
                <a:lnTo>
                  <a:pt x="95" y="195"/>
                </a:lnTo>
                <a:lnTo>
                  <a:pt x="95" y="195"/>
                </a:lnTo>
                <a:lnTo>
                  <a:pt x="92" y="198"/>
                </a:lnTo>
                <a:lnTo>
                  <a:pt x="92" y="198"/>
                </a:lnTo>
                <a:lnTo>
                  <a:pt x="92" y="199"/>
                </a:lnTo>
                <a:lnTo>
                  <a:pt x="92" y="199"/>
                </a:lnTo>
                <a:lnTo>
                  <a:pt x="92" y="203"/>
                </a:lnTo>
                <a:lnTo>
                  <a:pt x="92" y="203"/>
                </a:lnTo>
                <a:lnTo>
                  <a:pt x="93" y="208"/>
                </a:lnTo>
                <a:lnTo>
                  <a:pt x="93" y="208"/>
                </a:lnTo>
                <a:close/>
                <a:moveTo>
                  <a:pt x="369" y="165"/>
                </a:moveTo>
                <a:lnTo>
                  <a:pt x="369" y="165"/>
                </a:lnTo>
                <a:lnTo>
                  <a:pt x="375" y="155"/>
                </a:lnTo>
                <a:lnTo>
                  <a:pt x="376" y="149"/>
                </a:lnTo>
                <a:lnTo>
                  <a:pt x="376" y="142"/>
                </a:lnTo>
                <a:lnTo>
                  <a:pt x="376" y="142"/>
                </a:lnTo>
                <a:lnTo>
                  <a:pt x="373" y="154"/>
                </a:lnTo>
                <a:lnTo>
                  <a:pt x="369" y="165"/>
                </a:lnTo>
                <a:lnTo>
                  <a:pt x="369" y="165"/>
                </a:lnTo>
                <a:close/>
                <a:moveTo>
                  <a:pt x="345" y="172"/>
                </a:moveTo>
                <a:lnTo>
                  <a:pt x="345" y="172"/>
                </a:lnTo>
                <a:lnTo>
                  <a:pt x="345" y="168"/>
                </a:lnTo>
                <a:lnTo>
                  <a:pt x="345" y="168"/>
                </a:lnTo>
                <a:lnTo>
                  <a:pt x="339" y="169"/>
                </a:lnTo>
                <a:lnTo>
                  <a:pt x="339" y="169"/>
                </a:lnTo>
                <a:lnTo>
                  <a:pt x="338" y="172"/>
                </a:lnTo>
                <a:lnTo>
                  <a:pt x="338" y="172"/>
                </a:lnTo>
                <a:lnTo>
                  <a:pt x="345" y="172"/>
                </a:lnTo>
                <a:lnTo>
                  <a:pt x="345" y="172"/>
                </a:lnTo>
                <a:close/>
                <a:moveTo>
                  <a:pt x="106" y="81"/>
                </a:moveTo>
                <a:lnTo>
                  <a:pt x="106" y="81"/>
                </a:lnTo>
                <a:lnTo>
                  <a:pt x="105" y="81"/>
                </a:lnTo>
                <a:lnTo>
                  <a:pt x="105" y="81"/>
                </a:lnTo>
                <a:lnTo>
                  <a:pt x="99" y="90"/>
                </a:lnTo>
                <a:lnTo>
                  <a:pt x="99" y="90"/>
                </a:lnTo>
                <a:lnTo>
                  <a:pt x="102" y="94"/>
                </a:lnTo>
                <a:lnTo>
                  <a:pt x="102" y="94"/>
                </a:lnTo>
                <a:lnTo>
                  <a:pt x="106" y="81"/>
                </a:lnTo>
                <a:lnTo>
                  <a:pt x="106" y="81"/>
                </a:lnTo>
                <a:close/>
                <a:moveTo>
                  <a:pt x="118" y="85"/>
                </a:moveTo>
                <a:lnTo>
                  <a:pt x="118" y="85"/>
                </a:lnTo>
                <a:lnTo>
                  <a:pt x="118" y="85"/>
                </a:lnTo>
                <a:lnTo>
                  <a:pt x="118" y="85"/>
                </a:lnTo>
                <a:lnTo>
                  <a:pt x="110" y="95"/>
                </a:lnTo>
                <a:lnTo>
                  <a:pt x="110" y="95"/>
                </a:lnTo>
                <a:lnTo>
                  <a:pt x="113" y="97"/>
                </a:lnTo>
                <a:lnTo>
                  <a:pt x="113" y="97"/>
                </a:lnTo>
                <a:lnTo>
                  <a:pt x="118" y="85"/>
                </a:lnTo>
                <a:lnTo>
                  <a:pt x="118" y="85"/>
                </a:lnTo>
                <a:close/>
                <a:moveTo>
                  <a:pt x="257" y="202"/>
                </a:moveTo>
                <a:lnTo>
                  <a:pt x="257" y="202"/>
                </a:lnTo>
                <a:lnTo>
                  <a:pt x="254" y="212"/>
                </a:lnTo>
                <a:lnTo>
                  <a:pt x="254" y="218"/>
                </a:lnTo>
                <a:lnTo>
                  <a:pt x="255" y="222"/>
                </a:lnTo>
                <a:lnTo>
                  <a:pt x="255" y="222"/>
                </a:lnTo>
                <a:lnTo>
                  <a:pt x="257" y="202"/>
                </a:lnTo>
                <a:lnTo>
                  <a:pt x="257" y="202"/>
                </a:lnTo>
                <a:close/>
                <a:moveTo>
                  <a:pt x="61" y="252"/>
                </a:moveTo>
                <a:lnTo>
                  <a:pt x="61" y="252"/>
                </a:lnTo>
                <a:lnTo>
                  <a:pt x="59" y="253"/>
                </a:lnTo>
                <a:lnTo>
                  <a:pt x="59" y="253"/>
                </a:lnTo>
                <a:lnTo>
                  <a:pt x="71" y="253"/>
                </a:lnTo>
                <a:lnTo>
                  <a:pt x="71" y="253"/>
                </a:lnTo>
                <a:lnTo>
                  <a:pt x="66" y="252"/>
                </a:lnTo>
                <a:lnTo>
                  <a:pt x="61" y="252"/>
                </a:lnTo>
                <a:lnTo>
                  <a:pt x="61" y="252"/>
                </a:lnTo>
                <a:close/>
                <a:moveTo>
                  <a:pt x="88" y="85"/>
                </a:moveTo>
                <a:lnTo>
                  <a:pt x="88" y="85"/>
                </a:lnTo>
                <a:lnTo>
                  <a:pt x="85" y="87"/>
                </a:lnTo>
                <a:lnTo>
                  <a:pt x="82" y="87"/>
                </a:lnTo>
                <a:lnTo>
                  <a:pt x="81" y="87"/>
                </a:lnTo>
                <a:lnTo>
                  <a:pt x="81" y="87"/>
                </a:lnTo>
                <a:lnTo>
                  <a:pt x="79" y="88"/>
                </a:lnTo>
                <a:lnTo>
                  <a:pt x="79" y="88"/>
                </a:lnTo>
                <a:lnTo>
                  <a:pt x="86" y="91"/>
                </a:lnTo>
                <a:lnTo>
                  <a:pt x="86" y="91"/>
                </a:lnTo>
                <a:lnTo>
                  <a:pt x="88" y="85"/>
                </a:lnTo>
                <a:lnTo>
                  <a:pt x="88" y="85"/>
                </a:lnTo>
                <a:close/>
                <a:moveTo>
                  <a:pt x="108" y="186"/>
                </a:moveTo>
                <a:lnTo>
                  <a:pt x="108" y="186"/>
                </a:lnTo>
                <a:lnTo>
                  <a:pt x="109" y="196"/>
                </a:lnTo>
                <a:lnTo>
                  <a:pt x="109" y="196"/>
                </a:lnTo>
                <a:lnTo>
                  <a:pt x="109" y="196"/>
                </a:lnTo>
                <a:lnTo>
                  <a:pt x="109" y="196"/>
                </a:lnTo>
                <a:lnTo>
                  <a:pt x="112" y="185"/>
                </a:lnTo>
                <a:lnTo>
                  <a:pt x="112" y="185"/>
                </a:lnTo>
                <a:lnTo>
                  <a:pt x="108" y="186"/>
                </a:lnTo>
                <a:lnTo>
                  <a:pt x="108" y="186"/>
                </a:lnTo>
                <a:close/>
                <a:moveTo>
                  <a:pt x="230" y="80"/>
                </a:moveTo>
                <a:lnTo>
                  <a:pt x="230" y="80"/>
                </a:lnTo>
                <a:lnTo>
                  <a:pt x="234" y="77"/>
                </a:lnTo>
                <a:lnTo>
                  <a:pt x="234" y="77"/>
                </a:lnTo>
                <a:lnTo>
                  <a:pt x="234" y="75"/>
                </a:lnTo>
                <a:lnTo>
                  <a:pt x="234" y="75"/>
                </a:lnTo>
                <a:lnTo>
                  <a:pt x="234" y="74"/>
                </a:lnTo>
                <a:lnTo>
                  <a:pt x="234" y="74"/>
                </a:lnTo>
                <a:lnTo>
                  <a:pt x="233" y="71"/>
                </a:lnTo>
                <a:lnTo>
                  <a:pt x="233" y="71"/>
                </a:lnTo>
                <a:lnTo>
                  <a:pt x="231" y="75"/>
                </a:lnTo>
                <a:lnTo>
                  <a:pt x="231" y="75"/>
                </a:lnTo>
                <a:lnTo>
                  <a:pt x="230" y="77"/>
                </a:lnTo>
                <a:lnTo>
                  <a:pt x="230" y="80"/>
                </a:lnTo>
                <a:lnTo>
                  <a:pt x="230" y="80"/>
                </a:lnTo>
                <a:close/>
                <a:moveTo>
                  <a:pt x="282" y="161"/>
                </a:moveTo>
                <a:lnTo>
                  <a:pt x="282" y="161"/>
                </a:lnTo>
                <a:lnTo>
                  <a:pt x="291" y="161"/>
                </a:lnTo>
                <a:lnTo>
                  <a:pt x="291" y="161"/>
                </a:lnTo>
                <a:lnTo>
                  <a:pt x="287" y="159"/>
                </a:lnTo>
                <a:lnTo>
                  <a:pt x="284" y="158"/>
                </a:lnTo>
                <a:lnTo>
                  <a:pt x="284" y="158"/>
                </a:lnTo>
                <a:lnTo>
                  <a:pt x="282" y="161"/>
                </a:lnTo>
                <a:lnTo>
                  <a:pt x="282" y="161"/>
                </a:lnTo>
                <a:close/>
                <a:moveTo>
                  <a:pt x="85" y="236"/>
                </a:moveTo>
                <a:lnTo>
                  <a:pt x="85" y="236"/>
                </a:lnTo>
                <a:lnTo>
                  <a:pt x="83" y="239"/>
                </a:lnTo>
                <a:lnTo>
                  <a:pt x="83" y="239"/>
                </a:lnTo>
                <a:lnTo>
                  <a:pt x="83" y="243"/>
                </a:lnTo>
                <a:lnTo>
                  <a:pt x="83" y="247"/>
                </a:lnTo>
                <a:lnTo>
                  <a:pt x="83" y="247"/>
                </a:lnTo>
                <a:lnTo>
                  <a:pt x="85" y="242"/>
                </a:lnTo>
                <a:lnTo>
                  <a:pt x="85" y="236"/>
                </a:lnTo>
                <a:lnTo>
                  <a:pt x="85" y="236"/>
                </a:lnTo>
                <a:close/>
                <a:moveTo>
                  <a:pt x="89" y="230"/>
                </a:moveTo>
                <a:lnTo>
                  <a:pt x="89" y="230"/>
                </a:lnTo>
                <a:lnTo>
                  <a:pt x="89" y="237"/>
                </a:lnTo>
                <a:lnTo>
                  <a:pt x="89" y="237"/>
                </a:lnTo>
                <a:lnTo>
                  <a:pt x="89" y="245"/>
                </a:lnTo>
                <a:lnTo>
                  <a:pt x="91" y="250"/>
                </a:lnTo>
                <a:lnTo>
                  <a:pt x="91" y="250"/>
                </a:lnTo>
                <a:lnTo>
                  <a:pt x="89" y="240"/>
                </a:lnTo>
                <a:lnTo>
                  <a:pt x="89" y="230"/>
                </a:lnTo>
                <a:lnTo>
                  <a:pt x="89" y="230"/>
                </a:lnTo>
                <a:close/>
                <a:moveTo>
                  <a:pt x="93" y="171"/>
                </a:moveTo>
                <a:lnTo>
                  <a:pt x="93" y="171"/>
                </a:lnTo>
                <a:lnTo>
                  <a:pt x="95" y="171"/>
                </a:lnTo>
                <a:lnTo>
                  <a:pt x="95" y="171"/>
                </a:lnTo>
                <a:lnTo>
                  <a:pt x="95" y="156"/>
                </a:lnTo>
                <a:lnTo>
                  <a:pt x="95" y="156"/>
                </a:lnTo>
                <a:lnTo>
                  <a:pt x="93" y="159"/>
                </a:lnTo>
                <a:lnTo>
                  <a:pt x="93" y="162"/>
                </a:lnTo>
                <a:lnTo>
                  <a:pt x="93" y="162"/>
                </a:lnTo>
                <a:lnTo>
                  <a:pt x="93" y="165"/>
                </a:lnTo>
                <a:lnTo>
                  <a:pt x="93" y="165"/>
                </a:lnTo>
                <a:lnTo>
                  <a:pt x="93" y="171"/>
                </a:lnTo>
                <a:lnTo>
                  <a:pt x="93" y="171"/>
                </a:lnTo>
                <a:close/>
                <a:moveTo>
                  <a:pt x="230" y="70"/>
                </a:moveTo>
                <a:lnTo>
                  <a:pt x="230" y="70"/>
                </a:lnTo>
                <a:lnTo>
                  <a:pt x="230" y="70"/>
                </a:lnTo>
                <a:lnTo>
                  <a:pt x="230" y="70"/>
                </a:lnTo>
                <a:lnTo>
                  <a:pt x="233" y="65"/>
                </a:lnTo>
                <a:lnTo>
                  <a:pt x="233" y="64"/>
                </a:lnTo>
                <a:lnTo>
                  <a:pt x="233" y="61"/>
                </a:lnTo>
                <a:lnTo>
                  <a:pt x="233" y="61"/>
                </a:lnTo>
                <a:lnTo>
                  <a:pt x="231" y="63"/>
                </a:lnTo>
                <a:lnTo>
                  <a:pt x="231" y="63"/>
                </a:lnTo>
                <a:lnTo>
                  <a:pt x="230" y="64"/>
                </a:lnTo>
                <a:lnTo>
                  <a:pt x="230" y="64"/>
                </a:lnTo>
                <a:lnTo>
                  <a:pt x="230" y="70"/>
                </a:lnTo>
                <a:lnTo>
                  <a:pt x="230" y="70"/>
                </a:lnTo>
                <a:close/>
                <a:moveTo>
                  <a:pt x="240" y="23"/>
                </a:moveTo>
                <a:lnTo>
                  <a:pt x="240" y="23"/>
                </a:lnTo>
                <a:lnTo>
                  <a:pt x="241" y="20"/>
                </a:lnTo>
                <a:lnTo>
                  <a:pt x="241" y="20"/>
                </a:lnTo>
                <a:lnTo>
                  <a:pt x="244" y="13"/>
                </a:lnTo>
                <a:lnTo>
                  <a:pt x="244" y="13"/>
                </a:lnTo>
                <a:lnTo>
                  <a:pt x="244" y="11"/>
                </a:lnTo>
                <a:lnTo>
                  <a:pt x="244" y="11"/>
                </a:lnTo>
                <a:lnTo>
                  <a:pt x="244" y="11"/>
                </a:lnTo>
                <a:lnTo>
                  <a:pt x="244" y="13"/>
                </a:lnTo>
                <a:lnTo>
                  <a:pt x="243" y="14"/>
                </a:lnTo>
                <a:lnTo>
                  <a:pt x="243" y="14"/>
                </a:lnTo>
                <a:lnTo>
                  <a:pt x="243" y="14"/>
                </a:lnTo>
                <a:lnTo>
                  <a:pt x="243" y="14"/>
                </a:lnTo>
                <a:lnTo>
                  <a:pt x="238" y="21"/>
                </a:lnTo>
                <a:lnTo>
                  <a:pt x="238" y="21"/>
                </a:lnTo>
                <a:lnTo>
                  <a:pt x="240" y="23"/>
                </a:lnTo>
                <a:lnTo>
                  <a:pt x="240" y="23"/>
                </a:lnTo>
                <a:close/>
                <a:moveTo>
                  <a:pt x="253" y="262"/>
                </a:moveTo>
                <a:lnTo>
                  <a:pt x="253" y="262"/>
                </a:lnTo>
                <a:lnTo>
                  <a:pt x="253" y="264"/>
                </a:lnTo>
                <a:lnTo>
                  <a:pt x="253" y="264"/>
                </a:lnTo>
                <a:lnTo>
                  <a:pt x="258" y="262"/>
                </a:lnTo>
                <a:lnTo>
                  <a:pt x="258" y="262"/>
                </a:lnTo>
                <a:lnTo>
                  <a:pt x="258" y="260"/>
                </a:lnTo>
                <a:lnTo>
                  <a:pt x="258" y="259"/>
                </a:lnTo>
                <a:lnTo>
                  <a:pt x="258" y="259"/>
                </a:lnTo>
                <a:lnTo>
                  <a:pt x="253" y="262"/>
                </a:lnTo>
                <a:lnTo>
                  <a:pt x="253" y="262"/>
                </a:lnTo>
                <a:close/>
                <a:moveTo>
                  <a:pt x="119" y="179"/>
                </a:moveTo>
                <a:lnTo>
                  <a:pt x="119" y="179"/>
                </a:lnTo>
                <a:lnTo>
                  <a:pt x="118" y="171"/>
                </a:lnTo>
                <a:lnTo>
                  <a:pt x="118" y="171"/>
                </a:lnTo>
                <a:lnTo>
                  <a:pt x="115" y="181"/>
                </a:lnTo>
                <a:lnTo>
                  <a:pt x="115" y="181"/>
                </a:lnTo>
                <a:lnTo>
                  <a:pt x="119" y="179"/>
                </a:lnTo>
                <a:lnTo>
                  <a:pt x="119" y="179"/>
                </a:lnTo>
                <a:close/>
                <a:moveTo>
                  <a:pt x="146" y="118"/>
                </a:moveTo>
                <a:lnTo>
                  <a:pt x="146" y="118"/>
                </a:lnTo>
                <a:lnTo>
                  <a:pt x="153" y="112"/>
                </a:lnTo>
                <a:lnTo>
                  <a:pt x="153" y="112"/>
                </a:lnTo>
                <a:lnTo>
                  <a:pt x="153" y="112"/>
                </a:lnTo>
                <a:lnTo>
                  <a:pt x="153" y="112"/>
                </a:lnTo>
                <a:lnTo>
                  <a:pt x="145" y="115"/>
                </a:lnTo>
                <a:lnTo>
                  <a:pt x="145" y="115"/>
                </a:lnTo>
                <a:lnTo>
                  <a:pt x="146" y="118"/>
                </a:lnTo>
                <a:lnTo>
                  <a:pt x="146" y="118"/>
                </a:lnTo>
                <a:close/>
                <a:moveTo>
                  <a:pt x="241" y="210"/>
                </a:moveTo>
                <a:lnTo>
                  <a:pt x="241" y="210"/>
                </a:lnTo>
                <a:lnTo>
                  <a:pt x="240" y="222"/>
                </a:lnTo>
                <a:lnTo>
                  <a:pt x="240" y="222"/>
                </a:lnTo>
                <a:lnTo>
                  <a:pt x="241" y="220"/>
                </a:lnTo>
                <a:lnTo>
                  <a:pt x="241" y="220"/>
                </a:lnTo>
                <a:lnTo>
                  <a:pt x="243" y="213"/>
                </a:lnTo>
                <a:lnTo>
                  <a:pt x="243" y="213"/>
                </a:lnTo>
                <a:lnTo>
                  <a:pt x="241" y="212"/>
                </a:lnTo>
                <a:lnTo>
                  <a:pt x="241" y="212"/>
                </a:lnTo>
                <a:lnTo>
                  <a:pt x="241" y="210"/>
                </a:lnTo>
                <a:lnTo>
                  <a:pt x="241" y="210"/>
                </a:lnTo>
                <a:close/>
                <a:moveTo>
                  <a:pt x="233" y="95"/>
                </a:moveTo>
                <a:lnTo>
                  <a:pt x="233" y="95"/>
                </a:lnTo>
                <a:lnTo>
                  <a:pt x="235" y="91"/>
                </a:lnTo>
                <a:lnTo>
                  <a:pt x="235" y="90"/>
                </a:lnTo>
                <a:lnTo>
                  <a:pt x="235" y="87"/>
                </a:lnTo>
                <a:lnTo>
                  <a:pt x="235" y="87"/>
                </a:lnTo>
                <a:lnTo>
                  <a:pt x="233" y="92"/>
                </a:lnTo>
                <a:lnTo>
                  <a:pt x="233" y="92"/>
                </a:lnTo>
                <a:lnTo>
                  <a:pt x="233" y="94"/>
                </a:lnTo>
                <a:lnTo>
                  <a:pt x="233" y="95"/>
                </a:lnTo>
                <a:lnTo>
                  <a:pt x="233" y="95"/>
                </a:lnTo>
                <a:close/>
                <a:moveTo>
                  <a:pt x="62" y="175"/>
                </a:moveTo>
                <a:lnTo>
                  <a:pt x="62" y="175"/>
                </a:lnTo>
                <a:lnTo>
                  <a:pt x="62" y="175"/>
                </a:lnTo>
                <a:lnTo>
                  <a:pt x="62" y="175"/>
                </a:lnTo>
                <a:lnTo>
                  <a:pt x="69" y="173"/>
                </a:lnTo>
                <a:lnTo>
                  <a:pt x="69" y="173"/>
                </a:lnTo>
                <a:lnTo>
                  <a:pt x="71" y="172"/>
                </a:lnTo>
                <a:lnTo>
                  <a:pt x="72" y="169"/>
                </a:lnTo>
                <a:lnTo>
                  <a:pt x="72" y="169"/>
                </a:lnTo>
                <a:lnTo>
                  <a:pt x="62" y="175"/>
                </a:lnTo>
                <a:lnTo>
                  <a:pt x="62" y="175"/>
                </a:lnTo>
                <a:close/>
                <a:moveTo>
                  <a:pt x="110" y="111"/>
                </a:moveTo>
                <a:lnTo>
                  <a:pt x="110" y="111"/>
                </a:lnTo>
                <a:lnTo>
                  <a:pt x="110" y="112"/>
                </a:lnTo>
                <a:lnTo>
                  <a:pt x="110" y="112"/>
                </a:lnTo>
                <a:lnTo>
                  <a:pt x="115" y="108"/>
                </a:lnTo>
                <a:lnTo>
                  <a:pt x="115" y="108"/>
                </a:lnTo>
                <a:lnTo>
                  <a:pt x="115" y="107"/>
                </a:lnTo>
                <a:lnTo>
                  <a:pt x="115" y="107"/>
                </a:lnTo>
                <a:lnTo>
                  <a:pt x="113" y="105"/>
                </a:lnTo>
                <a:lnTo>
                  <a:pt x="113" y="105"/>
                </a:lnTo>
                <a:lnTo>
                  <a:pt x="113" y="105"/>
                </a:lnTo>
                <a:lnTo>
                  <a:pt x="113" y="105"/>
                </a:lnTo>
                <a:lnTo>
                  <a:pt x="110" y="111"/>
                </a:lnTo>
                <a:lnTo>
                  <a:pt x="110" y="111"/>
                </a:lnTo>
                <a:close/>
                <a:moveTo>
                  <a:pt x="122" y="182"/>
                </a:moveTo>
                <a:lnTo>
                  <a:pt x="122" y="182"/>
                </a:lnTo>
                <a:lnTo>
                  <a:pt x="122" y="189"/>
                </a:lnTo>
                <a:lnTo>
                  <a:pt x="122" y="189"/>
                </a:lnTo>
                <a:lnTo>
                  <a:pt x="123" y="189"/>
                </a:lnTo>
                <a:lnTo>
                  <a:pt x="123" y="189"/>
                </a:lnTo>
                <a:lnTo>
                  <a:pt x="125" y="182"/>
                </a:lnTo>
                <a:lnTo>
                  <a:pt x="125" y="182"/>
                </a:lnTo>
                <a:lnTo>
                  <a:pt x="122" y="182"/>
                </a:lnTo>
                <a:lnTo>
                  <a:pt x="122" y="182"/>
                </a:lnTo>
                <a:close/>
                <a:moveTo>
                  <a:pt x="89" y="257"/>
                </a:moveTo>
                <a:lnTo>
                  <a:pt x="89" y="257"/>
                </a:lnTo>
                <a:lnTo>
                  <a:pt x="89" y="257"/>
                </a:lnTo>
                <a:lnTo>
                  <a:pt x="89" y="257"/>
                </a:lnTo>
                <a:lnTo>
                  <a:pt x="88" y="253"/>
                </a:lnTo>
                <a:lnTo>
                  <a:pt x="88" y="253"/>
                </a:lnTo>
                <a:lnTo>
                  <a:pt x="86" y="250"/>
                </a:lnTo>
                <a:lnTo>
                  <a:pt x="86" y="250"/>
                </a:lnTo>
                <a:lnTo>
                  <a:pt x="86" y="250"/>
                </a:lnTo>
                <a:lnTo>
                  <a:pt x="86" y="250"/>
                </a:lnTo>
                <a:lnTo>
                  <a:pt x="85" y="256"/>
                </a:lnTo>
                <a:lnTo>
                  <a:pt x="85" y="256"/>
                </a:lnTo>
                <a:lnTo>
                  <a:pt x="89" y="257"/>
                </a:lnTo>
                <a:lnTo>
                  <a:pt x="89" y="257"/>
                </a:lnTo>
                <a:close/>
                <a:moveTo>
                  <a:pt x="235" y="100"/>
                </a:moveTo>
                <a:lnTo>
                  <a:pt x="235" y="100"/>
                </a:lnTo>
                <a:lnTo>
                  <a:pt x="238" y="104"/>
                </a:lnTo>
                <a:lnTo>
                  <a:pt x="238" y="104"/>
                </a:lnTo>
                <a:lnTo>
                  <a:pt x="237" y="97"/>
                </a:lnTo>
                <a:lnTo>
                  <a:pt x="237" y="97"/>
                </a:lnTo>
                <a:lnTo>
                  <a:pt x="235" y="100"/>
                </a:lnTo>
                <a:lnTo>
                  <a:pt x="235" y="100"/>
                </a:lnTo>
                <a:close/>
                <a:moveTo>
                  <a:pt x="231" y="58"/>
                </a:moveTo>
                <a:lnTo>
                  <a:pt x="231" y="58"/>
                </a:lnTo>
                <a:lnTo>
                  <a:pt x="233" y="56"/>
                </a:lnTo>
                <a:lnTo>
                  <a:pt x="233" y="51"/>
                </a:lnTo>
                <a:lnTo>
                  <a:pt x="233" y="51"/>
                </a:lnTo>
                <a:lnTo>
                  <a:pt x="231" y="54"/>
                </a:lnTo>
                <a:lnTo>
                  <a:pt x="231" y="58"/>
                </a:lnTo>
                <a:lnTo>
                  <a:pt x="231" y="58"/>
                </a:lnTo>
                <a:close/>
                <a:moveTo>
                  <a:pt x="24" y="92"/>
                </a:moveTo>
                <a:lnTo>
                  <a:pt x="24" y="92"/>
                </a:lnTo>
                <a:lnTo>
                  <a:pt x="24" y="92"/>
                </a:lnTo>
                <a:lnTo>
                  <a:pt x="24" y="92"/>
                </a:lnTo>
                <a:lnTo>
                  <a:pt x="17" y="95"/>
                </a:lnTo>
                <a:lnTo>
                  <a:pt x="17" y="95"/>
                </a:lnTo>
                <a:lnTo>
                  <a:pt x="14" y="95"/>
                </a:lnTo>
                <a:lnTo>
                  <a:pt x="14" y="95"/>
                </a:lnTo>
                <a:lnTo>
                  <a:pt x="15" y="97"/>
                </a:lnTo>
                <a:lnTo>
                  <a:pt x="15" y="97"/>
                </a:lnTo>
                <a:lnTo>
                  <a:pt x="24" y="92"/>
                </a:lnTo>
                <a:lnTo>
                  <a:pt x="24" y="92"/>
                </a:lnTo>
                <a:close/>
                <a:moveTo>
                  <a:pt x="109" y="107"/>
                </a:moveTo>
                <a:lnTo>
                  <a:pt x="109" y="107"/>
                </a:lnTo>
                <a:lnTo>
                  <a:pt x="109" y="108"/>
                </a:lnTo>
                <a:lnTo>
                  <a:pt x="109" y="108"/>
                </a:lnTo>
                <a:lnTo>
                  <a:pt x="110" y="101"/>
                </a:lnTo>
                <a:lnTo>
                  <a:pt x="110" y="101"/>
                </a:lnTo>
                <a:lnTo>
                  <a:pt x="110" y="100"/>
                </a:lnTo>
                <a:lnTo>
                  <a:pt x="110" y="100"/>
                </a:lnTo>
                <a:lnTo>
                  <a:pt x="110" y="100"/>
                </a:lnTo>
                <a:lnTo>
                  <a:pt x="109" y="107"/>
                </a:lnTo>
                <a:lnTo>
                  <a:pt x="109" y="107"/>
                </a:lnTo>
                <a:close/>
                <a:moveTo>
                  <a:pt x="204" y="256"/>
                </a:moveTo>
                <a:lnTo>
                  <a:pt x="204" y="256"/>
                </a:lnTo>
                <a:lnTo>
                  <a:pt x="204" y="256"/>
                </a:lnTo>
                <a:lnTo>
                  <a:pt x="204" y="256"/>
                </a:lnTo>
                <a:lnTo>
                  <a:pt x="207" y="256"/>
                </a:lnTo>
                <a:lnTo>
                  <a:pt x="207" y="256"/>
                </a:lnTo>
                <a:lnTo>
                  <a:pt x="208" y="256"/>
                </a:lnTo>
                <a:lnTo>
                  <a:pt x="210" y="254"/>
                </a:lnTo>
                <a:lnTo>
                  <a:pt x="210" y="254"/>
                </a:lnTo>
                <a:lnTo>
                  <a:pt x="210" y="253"/>
                </a:lnTo>
                <a:lnTo>
                  <a:pt x="210" y="253"/>
                </a:lnTo>
                <a:lnTo>
                  <a:pt x="204" y="256"/>
                </a:lnTo>
                <a:lnTo>
                  <a:pt x="204" y="256"/>
                </a:lnTo>
                <a:close/>
                <a:moveTo>
                  <a:pt x="19" y="81"/>
                </a:moveTo>
                <a:lnTo>
                  <a:pt x="19" y="81"/>
                </a:lnTo>
                <a:lnTo>
                  <a:pt x="18" y="85"/>
                </a:lnTo>
                <a:lnTo>
                  <a:pt x="18" y="85"/>
                </a:lnTo>
                <a:lnTo>
                  <a:pt x="18" y="85"/>
                </a:lnTo>
                <a:lnTo>
                  <a:pt x="18" y="85"/>
                </a:lnTo>
                <a:lnTo>
                  <a:pt x="22" y="80"/>
                </a:lnTo>
                <a:lnTo>
                  <a:pt x="22" y="80"/>
                </a:lnTo>
                <a:lnTo>
                  <a:pt x="22" y="80"/>
                </a:lnTo>
                <a:lnTo>
                  <a:pt x="22" y="80"/>
                </a:lnTo>
                <a:lnTo>
                  <a:pt x="21" y="81"/>
                </a:lnTo>
                <a:lnTo>
                  <a:pt x="21" y="81"/>
                </a:lnTo>
                <a:lnTo>
                  <a:pt x="19" y="81"/>
                </a:lnTo>
                <a:lnTo>
                  <a:pt x="19" y="81"/>
                </a:lnTo>
                <a:close/>
                <a:moveTo>
                  <a:pt x="361" y="102"/>
                </a:moveTo>
                <a:lnTo>
                  <a:pt x="361" y="102"/>
                </a:lnTo>
                <a:lnTo>
                  <a:pt x="365" y="104"/>
                </a:lnTo>
                <a:lnTo>
                  <a:pt x="365" y="104"/>
                </a:lnTo>
                <a:lnTo>
                  <a:pt x="363" y="101"/>
                </a:lnTo>
                <a:lnTo>
                  <a:pt x="362" y="100"/>
                </a:lnTo>
                <a:lnTo>
                  <a:pt x="362" y="100"/>
                </a:lnTo>
                <a:lnTo>
                  <a:pt x="361" y="102"/>
                </a:lnTo>
                <a:lnTo>
                  <a:pt x="361" y="102"/>
                </a:lnTo>
                <a:close/>
                <a:moveTo>
                  <a:pt x="226" y="105"/>
                </a:moveTo>
                <a:lnTo>
                  <a:pt x="226" y="105"/>
                </a:lnTo>
                <a:lnTo>
                  <a:pt x="226" y="105"/>
                </a:lnTo>
                <a:lnTo>
                  <a:pt x="226" y="105"/>
                </a:lnTo>
                <a:lnTo>
                  <a:pt x="230" y="98"/>
                </a:lnTo>
                <a:lnTo>
                  <a:pt x="230" y="98"/>
                </a:lnTo>
                <a:lnTo>
                  <a:pt x="231" y="98"/>
                </a:lnTo>
                <a:lnTo>
                  <a:pt x="230" y="97"/>
                </a:lnTo>
                <a:lnTo>
                  <a:pt x="230" y="97"/>
                </a:lnTo>
                <a:lnTo>
                  <a:pt x="226" y="105"/>
                </a:lnTo>
                <a:lnTo>
                  <a:pt x="226" y="105"/>
                </a:lnTo>
                <a:close/>
                <a:moveTo>
                  <a:pt x="18" y="189"/>
                </a:moveTo>
                <a:lnTo>
                  <a:pt x="18" y="189"/>
                </a:lnTo>
                <a:lnTo>
                  <a:pt x="18" y="189"/>
                </a:lnTo>
                <a:lnTo>
                  <a:pt x="18" y="189"/>
                </a:lnTo>
                <a:lnTo>
                  <a:pt x="19" y="181"/>
                </a:lnTo>
                <a:lnTo>
                  <a:pt x="19" y="181"/>
                </a:lnTo>
                <a:lnTo>
                  <a:pt x="19" y="181"/>
                </a:lnTo>
                <a:lnTo>
                  <a:pt x="18" y="182"/>
                </a:lnTo>
                <a:lnTo>
                  <a:pt x="18" y="182"/>
                </a:lnTo>
                <a:lnTo>
                  <a:pt x="18" y="189"/>
                </a:lnTo>
                <a:lnTo>
                  <a:pt x="18" y="189"/>
                </a:lnTo>
                <a:close/>
                <a:moveTo>
                  <a:pt x="332" y="175"/>
                </a:moveTo>
                <a:lnTo>
                  <a:pt x="332" y="175"/>
                </a:lnTo>
                <a:lnTo>
                  <a:pt x="338" y="176"/>
                </a:lnTo>
                <a:lnTo>
                  <a:pt x="342" y="176"/>
                </a:lnTo>
                <a:lnTo>
                  <a:pt x="342" y="176"/>
                </a:lnTo>
                <a:lnTo>
                  <a:pt x="332" y="175"/>
                </a:lnTo>
                <a:lnTo>
                  <a:pt x="332" y="175"/>
                </a:lnTo>
                <a:close/>
                <a:moveTo>
                  <a:pt x="88" y="54"/>
                </a:moveTo>
                <a:lnTo>
                  <a:pt x="88" y="54"/>
                </a:lnTo>
                <a:lnTo>
                  <a:pt x="83" y="46"/>
                </a:lnTo>
                <a:lnTo>
                  <a:pt x="83" y="46"/>
                </a:lnTo>
                <a:lnTo>
                  <a:pt x="85" y="50"/>
                </a:lnTo>
                <a:lnTo>
                  <a:pt x="88" y="54"/>
                </a:lnTo>
                <a:lnTo>
                  <a:pt x="88" y="54"/>
                </a:lnTo>
                <a:close/>
                <a:moveTo>
                  <a:pt x="345" y="100"/>
                </a:moveTo>
                <a:lnTo>
                  <a:pt x="345" y="100"/>
                </a:lnTo>
                <a:lnTo>
                  <a:pt x="346" y="97"/>
                </a:lnTo>
                <a:lnTo>
                  <a:pt x="346" y="97"/>
                </a:lnTo>
                <a:lnTo>
                  <a:pt x="346" y="94"/>
                </a:lnTo>
                <a:lnTo>
                  <a:pt x="346" y="94"/>
                </a:lnTo>
                <a:lnTo>
                  <a:pt x="343" y="100"/>
                </a:lnTo>
                <a:lnTo>
                  <a:pt x="343" y="100"/>
                </a:lnTo>
                <a:lnTo>
                  <a:pt x="345" y="100"/>
                </a:lnTo>
                <a:lnTo>
                  <a:pt x="345" y="100"/>
                </a:lnTo>
                <a:close/>
                <a:moveTo>
                  <a:pt x="86" y="199"/>
                </a:moveTo>
                <a:lnTo>
                  <a:pt x="86" y="199"/>
                </a:lnTo>
                <a:lnTo>
                  <a:pt x="88" y="196"/>
                </a:lnTo>
                <a:lnTo>
                  <a:pt x="86" y="193"/>
                </a:lnTo>
                <a:lnTo>
                  <a:pt x="86" y="193"/>
                </a:lnTo>
                <a:lnTo>
                  <a:pt x="86" y="199"/>
                </a:lnTo>
                <a:lnTo>
                  <a:pt x="86" y="199"/>
                </a:lnTo>
                <a:close/>
                <a:moveTo>
                  <a:pt x="180" y="23"/>
                </a:moveTo>
                <a:lnTo>
                  <a:pt x="180" y="23"/>
                </a:lnTo>
                <a:lnTo>
                  <a:pt x="181" y="20"/>
                </a:lnTo>
                <a:lnTo>
                  <a:pt x="180" y="19"/>
                </a:lnTo>
                <a:lnTo>
                  <a:pt x="180" y="19"/>
                </a:lnTo>
                <a:lnTo>
                  <a:pt x="180" y="20"/>
                </a:lnTo>
                <a:lnTo>
                  <a:pt x="180" y="23"/>
                </a:lnTo>
                <a:lnTo>
                  <a:pt x="180" y="23"/>
                </a:lnTo>
                <a:close/>
                <a:moveTo>
                  <a:pt x="250" y="7"/>
                </a:moveTo>
                <a:lnTo>
                  <a:pt x="250" y="7"/>
                </a:lnTo>
                <a:lnTo>
                  <a:pt x="251" y="13"/>
                </a:lnTo>
                <a:lnTo>
                  <a:pt x="251" y="13"/>
                </a:lnTo>
                <a:lnTo>
                  <a:pt x="251" y="13"/>
                </a:lnTo>
                <a:lnTo>
                  <a:pt x="251" y="13"/>
                </a:lnTo>
                <a:lnTo>
                  <a:pt x="253" y="7"/>
                </a:lnTo>
                <a:lnTo>
                  <a:pt x="253" y="7"/>
                </a:lnTo>
                <a:lnTo>
                  <a:pt x="250" y="7"/>
                </a:lnTo>
                <a:lnTo>
                  <a:pt x="250" y="7"/>
                </a:lnTo>
                <a:close/>
                <a:moveTo>
                  <a:pt x="92" y="220"/>
                </a:moveTo>
                <a:lnTo>
                  <a:pt x="92" y="220"/>
                </a:lnTo>
                <a:lnTo>
                  <a:pt x="91" y="223"/>
                </a:lnTo>
                <a:lnTo>
                  <a:pt x="91" y="225"/>
                </a:lnTo>
                <a:lnTo>
                  <a:pt x="91" y="227"/>
                </a:lnTo>
                <a:lnTo>
                  <a:pt x="91" y="227"/>
                </a:lnTo>
                <a:lnTo>
                  <a:pt x="92" y="220"/>
                </a:lnTo>
                <a:lnTo>
                  <a:pt x="92" y="220"/>
                </a:lnTo>
                <a:close/>
                <a:moveTo>
                  <a:pt x="183" y="27"/>
                </a:moveTo>
                <a:lnTo>
                  <a:pt x="183" y="27"/>
                </a:lnTo>
                <a:lnTo>
                  <a:pt x="183" y="27"/>
                </a:lnTo>
                <a:lnTo>
                  <a:pt x="183" y="27"/>
                </a:lnTo>
                <a:lnTo>
                  <a:pt x="184" y="26"/>
                </a:lnTo>
                <a:lnTo>
                  <a:pt x="184" y="26"/>
                </a:lnTo>
                <a:lnTo>
                  <a:pt x="184" y="23"/>
                </a:lnTo>
                <a:lnTo>
                  <a:pt x="184" y="23"/>
                </a:lnTo>
                <a:lnTo>
                  <a:pt x="183" y="23"/>
                </a:lnTo>
                <a:lnTo>
                  <a:pt x="183" y="23"/>
                </a:lnTo>
                <a:lnTo>
                  <a:pt x="183" y="27"/>
                </a:lnTo>
                <a:lnTo>
                  <a:pt x="183" y="27"/>
                </a:lnTo>
                <a:close/>
                <a:moveTo>
                  <a:pt x="233" y="44"/>
                </a:moveTo>
                <a:lnTo>
                  <a:pt x="233" y="44"/>
                </a:lnTo>
                <a:lnTo>
                  <a:pt x="234" y="40"/>
                </a:lnTo>
                <a:lnTo>
                  <a:pt x="234" y="37"/>
                </a:lnTo>
                <a:lnTo>
                  <a:pt x="234" y="37"/>
                </a:lnTo>
                <a:lnTo>
                  <a:pt x="233" y="40"/>
                </a:lnTo>
                <a:lnTo>
                  <a:pt x="233" y="44"/>
                </a:lnTo>
                <a:lnTo>
                  <a:pt x="233" y="44"/>
                </a:lnTo>
                <a:close/>
                <a:moveTo>
                  <a:pt x="41" y="75"/>
                </a:moveTo>
                <a:lnTo>
                  <a:pt x="41" y="75"/>
                </a:lnTo>
                <a:lnTo>
                  <a:pt x="38" y="77"/>
                </a:lnTo>
                <a:lnTo>
                  <a:pt x="38" y="80"/>
                </a:lnTo>
                <a:lnTo>
                  <a:pt x="38" y="80"/>
                </a:lnTo>
                <a:lnTo>
                  <a:pt x="41" y="75"/>
                </a:lnTo>
                <a:lnTo>
                  <a:pt x="41" y="75"/>
                </a:lnTo>
                <a:close/>
                <a:moveTo>
                  <a:pt x="31" y="173"/>
                </a:moveTo>
                <a:lnTo>
                  <a:pt x="31" y="173"/>
                </a:lnTo>
                <a:lnTo>
                  <a:pt x="34" y="175"/>
                </a:lnTo>
                <a:lnTo>
                  <a:pt x="37" y="175"/>
                </a:lnTo>
                <a:lnTo>
                  <a:pt x="37" y="175"/>
                </a:lnTo>
                <a:lnTo>
                  <a:pt x="31" y="173"/>
                </a:lnTo>
                <a:lnTo>
                  <a:pt x="31" y="173"/>
                </a:lnTo>
                <a:close/>
                <a:moveTo>
                  <a:pt x="10" y="95"/>
                </a:moveTo>
                <a:lnTo>
                  <a:pt x="10" y="95"/>
                </a:lnTo>
                <a:lnTo>
                  <a:pt x="11" y="94"/>
                </a:lnTo>
                <a:lnTo>
                  <a:pt x="11" y="94"/>
                </a:lnTo>
                <a:lnTo>
                  <a:pt x="10" y="90"/>
                </a:lnTo>
                <a:lnTo>
                  <a:pt x="10" y="90"/>
                </a:lnTo>
                <a:lnTo>
                  <a:pt x="10" y="90"/>
                </a:lnTo>
                <a:lnTo>
                  <a:pt x="10" y="90"/>
                </a:lnTo>
                <a:lnTo>
                  <a:pt x="10" y="95"/>
                </a:lnTo>
                <a:lnTo>
                  <a:pt x="10" y="95"/>
                </a:lnTo>
                <a:close/>
                <a:moveTo>
                  <a:pt x="88" y="81"/>
                </a:moveTo>
                <a:lnTo>
                  <a:pt x="88" y="81"/>
                </a:lnTo>
                <a:lnTo>
                  <a:pt x="86" y="81"/>
                </a:lnTo>
                <a:lnTo>
                  <a:pt x="86" y="81"/>
                </a:lnTo>
                <a:lnTo>
                  <a:pt x="83" y="83"/>
                </a:lnTo>
                <a:lnTo>
                  <a:pt x="83" y="83"/>
                </a:lnTo>
                <a:lnTo>
                  <a:pt x="85" y="84"/>
                </a:lnTo>
                <a:lnTo>
                  <a:pt x="85" y="84"/>
                </a:lnTo>
                <a:lnTo>
                  <a:pt x="88" y="81"/>
                </a:lnTo>
                <a:lnTo>
                  <a:pt x="88" y="81"/>
                </a:lnTo>
                <a:close/>
                <a:moveTo>
                  <a:pt x="72" y="71"/>
                </a:moveTo>
                <a:lnTo>
                  <a:pt x="72" y="71"/>
                </a:lnTo>
                <a:lnTo>
                  <a:pt x="75" y="71"/>
                </a:lnTo>
                <a:lnTo>
                  <a:pt x="75" y="71"/>
                </a:lnTo>
                <a:lnTo>
                  <a:pt x="75" y="71"/>
                </a:lnTo>
                <a:lnTo>
                  <a:pt x="75" y="71"/>
                </a:lnTo>
                <a:lnTo>
                  <a:pt x="75" y="71"/>
                </a:lnTo>
                <a:lnTo>
                  <a:pt x="72" y="70"/>
                </a:lnTo>
                <a:lnTo>
                  <a:pt x="72" y="70"/>
                </a:lnTo>
                <a:lnTo>
                  <a:pt x="72" y="71"/>
                </a:lnTo>
                <a:lnTo>
                  <a:pt x="72" y="71"/>
                </a:lnTo>
                <a:close/>
                <a:moveTo>
                  <a:pt x="210" y="9"/>
                </a:moveTo>
                <a:lnTo>
                  <a:pt x="210" y="9"/>
                </a:lnTo>
                <a:lnTo>
                  <a:pt x="211" y="10"/>
                </a:lnTo>
                <a:lnTo>
                  <a:pt x="213" y="9"/>
                </a:lnTo>
                <a:lnTo>
                  <a:pt x="213" y="9"/>
                </a:lnTo>
                <a:lnTo>
                  <a:pt x="210" y="9"/>
                </a:lnTo>
                <a:lnTo>
                  <a:pt x="210" y="9"/>
                </a:lnTo>
                <a:close/>
                <a:moveTo>
                  <a:pt x="231" y="85"/>
                </a:moveTo>
                <a:lnTo>
                  <a:pt x="231" y="85"/>
                </a:lnTo>
                <a:lnTo>
                  <a:pt x="233" y="83"/>
                </a:lnTo>
                <a:lnTo>
                  <a:pt x="233" y="83"/>
                </a:lnTo>
                <a:lnTo>
                  <a:pt x="231" y="84"/>
                </a:lnTo>
                <a:lnTo>
                  <a:pt x="231" y="85"/>
                </a:lnTo>
                <a:lnTo>
                  <a:pt x="231" y="85"/>
                </a:lnTo>
                <a:close/>
                <a:moveTo>
                  <a:pt x="8" y="257"/>
                </a:moveTo>
                <a:lnTo>
                  <a:pt x="8" y="257"/>
                </a:lnTo>
                <a:lnTo>
                  <a:pt x="8" y="260"/>
                </a:lnTo>
                <a:lnTo>
                  <a:pt x="10" y="262"/>
                </a:lnTo>
                <a:lnTo>
                  <a:pt x="10" y="262"/>
                </a:lnTo>
                <a:lnTo>
                  <a:pt x="8" y="257"/>
                </a:lnTo>
                <a:lnTo>
                  <a:pt x="8" y="257"/>
                </a:lnTo>
                <a:close/>
                <a:moveTo>
                  <a:pt x="5" y="77"/>
                </a:moveTo>
                <a:lnTo>
                  <a:pt x="5" y="77"/>
                </a:lnTo>
                <a:lnTo>
                  <a:pt x="5" y="80"/>
                </a:lnTo>
                <a:lnTo>
                  <a:pt x="5" y="83"/>
                </a:lnTo>
                <a:lnTo>
                  <a:pt x="5" y="83"/>
                </a:lnTo>
                <a:lnTo>
                  <a:pt x="5" y="77"/>
                </a:lnTo>
                <a:lnTo>
                  <a:pt x="5" y="77"/>
                </a:lnTo>
                <a:close/>
                <a:moveTo>
                  <a:pt x="142" y="119"/>
                </a:moveTo>
                <a:lnTo>
                  <a:pt x="142" y="119"/>
                </a:lnTo>
                <a:lnTo>
                  <a:pt x="142" y="122"/>
                </a:lnTo>
                <a:lnTo>
                  <a:pt x="142" y="122"/>
                </a:lnTo>
                <a:lnTo>
                  <a:pt x="142" y="121"/>
                </a:lnTo>
                <a:lnTo>
                  <a:pt x="142" y="119"/>
                </a:lnTo>
                <a:lnTo>
                  <a:pt x="142" y="119"/>
                </a:lnTo>
                <a:close/>
                <a:moveTo>
                  <a:pt x="91" y="75"/>
                </a:moveTo>
                <a:lnTo>
                  <a:pt x="91" y="75"/>
                </a:lnTo>
                <a:lnTo>
                  <a:pt x="88" y="78"/>
                </a:lnTo>
                <a:lnTo>
                  <a:pt x="88" y="78"/>
                </a:lnTo>
                <a:lnTo>
                  <a:pt x="89" y="78"/>
                </a:lnTo>
                <a:lnTo>
                  <a:pt x="89" y="78"/>
                </a:lnTo>
                <a:lnTo>
                  <a:pt x="91" y="77"/>
                </a:lnTo>
                <a:lnTo>
                  <a:pt x="91" y="77"/>
                </a:lnTo>
                <a:lnTo>
                  <a:pt x="91" y="75"/>
                </a:lnTo>
                <a:lnTo>
                  <a:pt x="91" y="75"/>
                </a:lnTo>
                <a:close/>
                <a:moveTo>
                  <a:pt x="11" y="97"/>
                </a:moveTo>
                <a:lnTo>
                  <a:pt x="11" y="97"/>
                </a:lnTo>
                <a:lnTo>
                  <a:pt x="11" y="98"/>
                </a:lnTo>
                <a:lnTo>
                  <a:pt x="11" y="100"/>
                </a:lnTo>
                <a:lnTo>
                  <a:pt x="11" y="100"/>
                </a:lnTo>
                <a:lnTo>
                  <a:pt x="12" y="100"/>
                </a:lnTo>
                <a:lnTo>
                  <a:pt x="12" y="100"/>
                </a:lnTo>
                <a:lnTo>
                  <a:pt x="11" y="97"/>
                </a:lnTo>
                <a:lnTo>
                  <a:pt x="11" y="97"/>
                </a:lnTo>
                <a:close/>
                <a:moveTo>
                  <a:pt x="38" y="175"/>
                </a:moveTo>
                <a:lnTo>
                  <a:pt x="38" y="175"/>
                </a:lnTo>
                <a:lnTo>
                  <a:pt x="39" y="175"/>
                </a:lnTo>
                <a:lnTo>
                  <a:pt x="42" y="175"/>
                </a:lnTo>
                <a:lnTo>
                  <a:pt x="42" y="175"/>
                </a:lnTo>
                <a:lnTo>
                  <a:pt x="38" y="175"/>
                </a:lnTo>
                <a:lnTo>
                  <a:pt x="38" y="175"/>
                </a:lnTo>
                <a:close/>
                <a:moveTo>
                  <a:pt x="260" y="183"/>
                </a:moveTo>
                <a:lnTo>
                  <a:pt x="260" y="183"/>
                </a:lnTo>
                <a:lnTo>
                  <a:pt x="260" y="185"/>
                </a:lnTo>
                <a:lnTo>
                  <a:pt x="260" y="186"/>
                </a:lnTo>
                <a:lnTo>
                  <a:pt x="260" y="186"/>
                </a:lnTo>
                <a:lnTo>
                  <a:pt x="260" y="183"/>
                </a:lnTo>
                <a:lnTo>
                  <a:pt x="260" y="183"/>
                </a:lnTo>
                <a:close/>
                <a:moveTo>
                  <a:pt x="248" y="254"/>
                </a:moveTo>
                <a:lnTo>
                  <a:pt x="248" y="254"/>
                </a:lnTo>
                <a:lnTo>
                  <a:pt x="247" y="256"/>
                </a:lnTo>
                <a:lnTo>
                  <a:pt x="247" y="256"/>
                </a:lnTo>
                <a:lnTo>
                  <a:pt x="248" y="256"/>
                </a:lnTo>
                <a:lnTo>
                  <a:pt x="248" y="254"/>
                </a:lnTo>
                <a:lnTo>
                  <a:pt x="248" y="254"/>
                </a:lnTo>
                <a:close/>
                <a:moveTo>
                  <a:pt x="96" y="219"/>
                </a:moveTo>
                <a:lnTo>
                  <a:pt x="96" y="219"/>
                </a:lnTo>
                <a:lnTo>
                  <a:pt x="98" y="215"/>
                </a:lnTo>
                <a:lnTo>
                  <a:pt x="98" y="215"/>
                </a:lnTo>
                <a:lnTo>
                  <a:pt x="96" y="216"/>
                </a:lnTo>
                <a:lnTo>
                  <a:pt x="96" y="219"/>
                </a:lnTo>
                <a:lnTo>
                  <a:pt x="96" y="219"/>
                </a:lnTo>
                <a:close/>
                <a:moveTo>
                  <a:pt x="106" y="168"/>
                </a:moveTo>
                <a:lnTo>
                  <a:pt x="106" y="168"/>
                </a:lnTo>
                <a:lnTo>
                  <a:pt x="106" y="165"/>
                </a:lnTo>
                <a:lnTo>
                  <a:pt x="106" y="165"/>
                </a:lnTo>
                <a:lnTo>
                  <a:pt x="105" y="166"/>
                </a:lnTo>
                <a:lnTo>
                  <a:pt x="106" y="168"/>
                </a:lnTo>
                <a:lnTo>
                  <a:pt x="106" y="168"/>
                </a:lnTo>
                <a:close/>
                <a:moveTo>
                  <a:pt x="227" y="61"/>
                </a:moveTo>
                <a:lnTo>
                  <a:pt x="227" y="61"/>
                </a:lnTo>
                <a:lnTo>
                  <a:pt x="227" y="61"/>
                </a:lnTo>
                <a:lnTo>
                  <a:pt x="227" y="61"/>
                </a:lnTo>
                <a:lnTo>
                  <a:pt x="226" y="63"/>
                </a:lnTo>
                <a:lnTo>
                  <a:pt x="226" y="63"/>
                </a:lnTo>
                <a:lnTo>
                  <a:pt x="226" y="63"/>
                </a:lnTo>
                <a:lnTo>
                  <a:pt x="226" y="63"/>
                </a:lnTo>
                <a:lnTo>
                  <a:pt x="227" y="61"/>
                </a:lnTo>
                <a:lnTo>
                  <a:pt x="227" y="61"/>
                </a:lnTo>
                <a:close/>
                <a:moveTo>
                  <a:pt x="79" y="259"/>
                </a:moveTo>
                <a:lnTo>
                  <a:pt x="79" y="259"/>
                </a:lnTo>
                <a:lnTo>
                  <a:pt x="79" y="259"/>
                </a:lnTo>
                <a:lnTo>
                  <a:pt x="79" y="259"/>
                </a:lnTo>
                <a:lnTo>
                  <a:pt x="75" y="259"/>
                </a:lnTo>
                <a:lnTo>
                  <a:pt x="75" y="259"/>
                </a:lnTo>
                <a:lnTo>
                  <a:pt x="75" y="259"/>
                </a:lnTo>
                <a:lnTo>
                  <a:pt x="75" y="259"/>
                </a:lnTo>
                <a:lnTo>
                  <a:pt x="79" y="259"/>
                </a:lnTo>
                <a:lnTo>
                  <a:pt x="79" y="259"/>
                </a:lnTo>
                <a:close/>
                <a:moveTo>
                  <a:pt x="78" y="64"/>
                </a:moveTo>
                <a:lnTo>
                  <a:pt x="78" y="64"/>
                </a:lnTo>
                <a:lnTo>
                  <a:pt x="76" y="67"/>
                </a:lnTo>
                <a:lnTo>
                  <a:pt x="76" y="67"/>
                </a:lnTo>
                <a:lnTo>
                  <a:pt x="76" y="65"/>
                </a:lnTo>
                <a:lnTo>
                  <a:pt x="78" y="64"/>
                </a:lnTo>
                <a:lnTo>
                  <a:pt x="78" y="64"/>
                </a:lnTo>
                <a:close/>
                <a:moveTo>
                  <a:pt x="95" y="81"/>
                </a:moveTo>
                <a:lnTo>
                  <a:pt x="95" y="81"/>
                </a:lnTo>
                <a:lnTo>
                  <a:pt x="93" y="83"/>
                </a:lnTo>
                <a:lnTo>
                  <a:pt x="93" y="83"/>
                </a:lnTo>
                <a:lnTo>
                  <a:pt x="93" y="83"/>
                </a:lnTo>
                <a:lnTo>
                  <a:pt x="93" y="83"/>
                </a:lnTo>
                <a:lnTo>
                  <a:pt x="95" y="81"/>
                </a:lnTo>
                <a:lnTo>
                  <a:pt x="95" y="81"/>
                </a:lnTo>
                <a:close/>
                <a:moveTo>
                  <a:pt x="207" y="10"/>
                </a:moveTo>
                <a:lnTo>
                  <a:pt x="207" y="10"/>
                </a:lnTo>
                <a:lnTo>
                  <a:pt x="206" y="9"/>
                </a:lnTo>
                <a:lnTo>
                  <a:pt x="206" y="9"/>
                </a:lnTo>
                <a:lnTo>
                  <a:pt x="206" y="10"/>
                </a:lnTo>
                <a:lnTo>
                  <a:pt x="206" y="10"/>
                </a:lnTo>
                <a:lnTo>
                  <a:pt x="207" y="10"/>
                </a:lnTo>
                <a:lnTo>
                  <a:pt x="207" y="10"/>
                </a:lnTo>
                <a:close/>
                <a:moveTo>
                  <a:pt x="91" y="95"/>
                </a:moveTo>
                <a:lnTo>
                  <a:pt x="91" y="95"/>
                </a:lnTo>
                <a:lnTo>
                  <a:pt x="89" y="95"/>
                </a:lnTo>
                <a:lnTo>
                  <a:pt x="89" y="95"/>
                </a:lnTo>
                <a:lnTo>
                  <a:pt x="89" y="95"/>
                </a:lnTo>
                <a:lnTo>
                  <a:pt x="89" y="97"/>
                </a:lnTo>
                <a:lnTo>
                  <a:pt x="89" y="97"/>
                </a:lnTo>
                <a:lnTo>
                  <a:pt x="91" y="95"/>
                </a:lnTo>
                <a:lnTo>
                  <a:pt x="91" y="95"/>
                </a:lnTo>
                <a:close/>
                <a:moveTo>
                  <a:pt x="226" y="84"/>
                </a:moveTo>
                <a:lnTo>
                  <a:pt x="226" y="84"/>
                </a:lnTo>
                <a:lnTo>
                  <a:pt x="226" y="84"/>
                </a:lnTo>
                <a:lnTo>
                  <a:pt x="226" y="84"/>
                </a:lnTo>
                <a:lnTo>
                  <a:pt x="227" y="84"/>
                </a:lnTo>
                <a:lnTo>
                  <a:pt x="227" y="83"/>
                </a:lnTo>
                <a:lnTo>
                  <a:pt x="227" y="83"/>
                </a:lnTo>
                <a:lnTo>
                  <a:pt x="226" y="84"/>
                </a:lnTo>
                <a:lnTo>
                  <a:pt x="226" y="84"/>
                </a:lnTo>
                <a:close/>
                <a:moveTo>
                  <a:pt x="322" y="168"/>
                </a:move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lnTo>
                  <a:pt x="322" y="168"/>
                </a:lnTo>
                <a:close/>
                <a:moveTo>
                  <a:pt x="96" y="85"/>
                </a:moveTo>
                <a:lnTo>
                  <a:pt x="96" y="85"/>
                </a:lnTo>
                <a:lnTo>
                  <a:pt x="98" y="87"/>
                </a:lnTo>
                <a:lnTo>
                  <a:pt x="98" y="85"/>
                </a:lnTo>
                <a:lnTo>
                  <a:pt x="98" y="85"/>
                </a:lnTo>
                <a:lnTo>
                  <a:pt x="96" y="85"/>
                </a:lnTo>
                <a:lnTo>
                  <a:pt x="96" y="8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3" name="Freeform 56"/>
          <p:cNvSpPr>
            <a:spLocks noEditPoints="1"/>
          </p:cNvSpPr>
          <p:nvPr/>
        </p:nvSpPr>
        <p:spPr bwMode="auto">
          <a:xfrm>
            <a:off x="5867658" y="1538514"/>
            <a:ext cx="666832" cy="580441"/>
          </a:xfrm>
          <a:custGeom>
            <a:avLst/>
            <a:gdLst>
              <a:gd name="T0" fmla="*/ 338 w 379"/>
              <a:gd name="T1" fmla="*/ 330 h 343"/>
              <a:gd name="T2" fmla="*/ 260 w 379"/>
              <a:gd name="T3" fmla="*/ 326 h 343"/>
              <a:gd name="T4" fmla="*/ 180 w 379"/>
              <a:gd name="T5" fmla="*/ 275 h 343"/>
              <a:gd name="T6" fmla="*/ 57 w 379"/>
              <a:gd name="T7" fmla="*/ 297 h 343"/>
              <a:gd name="T8" fmla="*/ 23 w 379"/>
              <a:gd name="T9" fmla="*/ 273 h 343"/>
              <a:gd name="T10" fmla="*/ 62 w 379"/>
              <a:gd name="T11" fmla="*/ 234 h 343"/>
              <a:gd name="T12" fmla="*/ 4 w 379"/>
              <a:gd name="T13" fmla="*/ 111 h 343"/>
              <a:gd name="T14" fmla="*/ 172 w 379"/>
              <a:gd name="T15" fmla="*/ 22 h 343"/>
              <a:gd name="T16" fmla="*/ 359 w 379"/>
              <a:gd name="T17" fmla="*/ 59 h 343"/>
              <a:gd name="T18" fmla="*/ 325 w 379"/>
              <a:gd name="T19" fmla="*/ 241 h 343"/>
              <a:gd name="T20" fmla="*/ 8 w 379"/>
              <a:gd name="T21" fmla="*/ 128 h 343"/>
              <a:gd name="T22" fmla="*/ 145 w 379"/>
              <a:gd name="T23" fmla="*/ 262 h 343"/>
              <a:gd name="T24" fmla="*/ 119 w 379"/>
              <a:gd name="T25" fmla="*/ 251 h 343"/>
              <a:gd name="T26" fmla="*/ 261 w 379"/>
              <a:gd name="T27" fmla="*/ 178 h 343"/>
              <a:gd name="T28" fmla="*/ 106 w 379"/>
              <a:gd name="T29" fmla="*/ 36 h 343"/>
              <a:gd name="T30" fmla="*/ 51 w 379"/>
              <a:gd name="T31" fmla="*/ 64 h 343"/>
              <a:gd name="T32" fmla="*/ 10 w 379"/>
              <a:gd name="T33" fmla="*/ 151 h 343"/>
              <a:gd name="T34" fmla="*/ 91 w 379"/>
              <a:gd name="T35" fmla="*/ 232 h 343"/>
              <a:gd name="T36" fmla="*/ 75 w 379"/>
              <a:gd name="T37" fmla="*/ 280 h 343"/>
              <a:gd name="T38" fmla="*/ 302 w 379"/>
              <a:gd name="T39" fmla="*/ 305 h 343"/>
              <a:gd name="T40" fmla="*/ 311 w 379"/>
              <a:gd name="T41" fmla="*/ 229 h 343"/>
              <a:gd name="T42" fmla="*/ 351 w 379"/>
              <a:gd name="T43" fmla="*/ 66 h 343"/>
              <a:gd name="T44" fmla="*/ 210 w 379"/>
              <a:gd name="T45" fmla="*/ 23 h 343"/>
              <a:gd name="T46" fmla="*/ 226 w 379"/>
              <a:gd name="T47" fmla="*/ 22 h 343"/>
              <a:gd name="T48" fmla="*/ 231 w 379"/>
              <a:gd name="T49" fmla="*/ 30 h 343"/>
              <a:gd name="T50" fmla="*/ 216 w 379"/>
              <a:gd name="T51" fmla="*/ 53 h 343"/>
              <a:gd name="T52" fmla="*/ 217 w 379"/>
              <a:gd name="T53" fmla="*/ 57 h 343"/>
              <a:gd name="T54" fmla="*/ 244 w 379"/>
              <a:gd name="T55" fmla="*/ 57 h 343"/>
              <a:gd name="T56" fmla="*/ 291 w 379"/>
              <a:gd name="T57" fmla="*/ 57 h 343"/>
              <a:gd name="T58" fmla="*/ 281 w 379"/>
              <a:gd name="T59" fmla="*/ 73 h 343"/>
              <a:gd name="T60" fmla="*/ 248 w 379"/>
              <a:gd name="T61" fmla="*/ 91 h 343"/>
              <a:gd name="T62" fmla="*/ 260 w 379"/>
              <a:gd name="T63" fmla="*/ 103 h 343"/>
              <a:gd name="T64" fmla="*/ 264 w 379"/>
              <a:gd name="T65" fmla="*/ 118 h 343"/>
              <a:gd name="T66" fmla="*/ 273 w 379"/>
              <a:gd name="T67" fmla="*/ 135 h 343"/>
              <a:gd name="T68" fmla="*/ 295 w 379"/>
              <a:gd name="T69" fmla="*/ 144 h 343"/>
              <a:gd name="T70" fmla="*/ 302 w 379"/>
              <a:gd name="T71" fmla="*/ 174 h 343"/>
              <a:gd name="T72" fmla="*/ 294 w 379"/>
              <a:gd name="T73" fmla="*/ 192 h 343"/>
              <a:gd name="T74" fmla="*/ 284 w 379"/>
              <a:gd name="T75" fmla="*/ 214 h 343"/>
              <a:gd name="T76" fmla="*/ 264 w 379"/>
              <a:gd name="T77" fmla="*/ 228 h 343"/>
              <a:gd name="T78" fmla="*/ 207 w 379"/>
              <a:gd name="T79" fmla="*/ 262 h 343"/>
              <a:gd name="T80" fmla="*/ 236 w 379"/>
              <a:gd name="T81" fmla="*/ 272 h 343"/>
              <a:gd name="T82" fmla="*/ 320 w 379"/>
              <a:gd name="T83" fmla="*/ 329 h 343"/>
              <a:gd name="T84" fmla="*/ 344 w 379"/>
              <a:gd name="T85" fmla="*/ 215 h 343"/>
              <a:gd name="T86" fmla="*/ 375 w 379"/>
              <a:gd name="T87" fmla="*/ 107 h 343"/>
              <a:gd name="T88" fmla="*/ 72 w 379"/>
              <a:gd name="T89" fmla="*/ 286 h 343"/>
              <a:gd name="T90" fmla="*/ 270 w 379"/>
              <a:gd name="T91" fmla="*/ 6 h 343"/>
              <a:gd name="T92" fmla="*/ 352 w 379"/>
              <a:gd name="T93" fmla="*/ 52 h 343"/>
              <a:gd name="T94" fmla="*/ 256 w 379"/>
              <a:gd name="T95" fmla="*/ 316 h 343"/>
              <a:gd name="T96" fmla="*/ 314 w 379"/>
              <a:gd name="T97" fmla="*/ 23 h 343"/>
              <a:gd name="T98" fmla="*/ 44 w 379"/>
              <a:gd name="T99" fmla="*/ 276 h 343"/>
              <a:gd name="T100" fmla="*/ 202 w 379"/>
              <a:gd name="T101" fmla="*/ 262 h 343"/>
              <a:gd name="T102" fmla="*/ 308 w 379"/>
              <a:gd name="T103" fmla="*/ 333 h 343"/>
              <a:gd name="T104" fmla="*/ 18 w 379"/>
              <a:gd name="T105" fmla="*/ 280 h 343"/>
              <a:gd name="T106" fmla="*/ 253 w 379"/>
              <a:gd name="T107" fmla="*/ 305 h 343"/>
              <a:gd name="T108" fmla="*/ 310 w 379"/>
              <a:gd name="T109" fmla="*/ 242 h 343"/>
              <a:gd name="T110" fmla="*/ 177 w 379"/>
              <a:gd name="T111" fmla="*/ 269 h 343"/>
              <a:gd name="T112" fmla="*/ 266 w 379"/>
              <a:gd name="T113" fmla="*/ 140 h 343"/>
              <a:gd name="T114" fmla="*/ 118 w 379"/>
              <a:gd name="T115" fmla="*/ 32 h 343"/>
              <a:gd name="T116" fmla="*/ 291 w 379"/>
              <a:gd name="T117" fmla="*/ 246 h 343"/>
              <a:gd name="T118" fmla="*/ 334 w 379"/>
              <a:gd name="T119" fmla="*/ 332 h 343"/>
              <a:gd name="T120" fmla="*/ 5 w 379"/>
              <a:gd name="T121" fmla="*/ 285 h 343"/>
              <a:gd name="T122" fmla="*/ 8 w 379"/>
              <a:gd name="T123" fmla="*/ 130 h 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9" h="343">
                <a:moveTo>
                  <a:pt x="290" y="249"/>
                </a:moveTo>
                <a:lnTo>
                  <a:pt x="290" y="249"/>
                </a:lnTo>
                <a:lnTo>
                  <a:pt x="290" y="253"/>
                </a:lnTo>
                <a:lnTo>
                  <a:pt x="290" y="253"/>
                </a:lnTo>
                <a:lnTo>
                  <a:pt x="293" y="263"/>
                </a:lnTo>
                <a:lnTo>
                  <a:pt x="293" y="263"/>
                </a:lnTo>
                <a:lnTo>
                  <a:pt x="295" y="272"/>
                </a:lnTo>
                <a:lnTo>
                  <a:pt x="300" y="279"/>
                </a:lnTo>
                <a:lnTo>
                  <a:pt x="307" y="295"/>
                </a:lnTo>
                <a:lnTo>
                  <a:pt x="307" y="295"/>
                </a:lnTo>
                <a:lnTo>
                  <a:pt x="312" y="302"/>
                </a:lnTo>
                <a:lnTo>
                  <a:pt x="312" y="302"/>
                </a:lnTo>
                <a:lnTo>
                  <a:pt x="321" y="312"/>
                </a:lnTo>
                <a:lnTo>
                  <a:pt x="332" y="320"/>
                </a:lnTo>
                <a:lnTo>
                  <a:pt x="332" y="320"/>
                </a:lnTo>
                <a:lnTo>
                  <a:pt x="341" y="324"/>
                </a:lnTo>
                <a:lnTo>
                  <a:pt x="341" y="324"/>
                </a:lnTo>
                <a:lnTo>
                  <a:pt x="342" y="326"/>
                </a:lnTo>
                <a:lnTo>
                  <a:pt x="342" y="327"/>
                </a:lnTo>
                <a:lnTo>
                  <a:pt x="342" y="327"/>
                </a:lnTo>
                <a:lnTo>
                  <a:pt x="342" y="329"/>
                </a:lnTo>
                <a:lnTo>
                  <a:pt x="341" y="329"/>
                </a:lnTo>
                <a:lnTo>
                  <a:pt x="341" y="329"/>
                </a:lnTo>
                <a:lnTo>
                  <a:pt x="338" y="330"/>
                </a:lnTo>
                <a:lnTo>
                  <a:pt x="338" y="330"/>
                </a:lnTo>
                <a:lnTo>
                  <a:pt x="339" y="332"/>
                </a:lnTo>
                <a:lnTo>
                  <a:pt x="339" y="332"/>
                </a:lnTo>
                <a:lnTo>
                  <a:pt x="341" y="334"/>
                </a:lnTo>
                <a:lnTo>
                  <a:pt x="339" y="336"/>
                </a:lnTo>
                <a:lnTo>
                  <a:pt x="339" y="336"/>
                </a:lnTo>
                <a:lnTo>
                  <a:pt x="338" y="337"/>
                </a:lnTo>
                <a:lnTo>
                  <a:pt x="338" y="337"/>
                </a:lnTo>
                <a:lnTo>
                  <a:pt x="335" y="337"/>
                </a:lnTo>
                <a:lnTo>
                  <a:pt x="334" y="339"/>
                </a:lnTo>
                <a:lnTo>
                  <a:pt x="334" y="339"/>
                </a:lnTo>
                <a:lnTo>
                  <a:pt x="332" y="342"/>
                </a:lnTo>
                <a:lnTo>
                  <a:pt x="329" y="342"/>
                </a:lnTo>
                <a:lnTo>
                  <a:pt x="329" y="342"/>
                </a:lnTo>
                <a:lnTo>
                  <a:pt x="321" y="343"/>
                </a:lnTo>
                <a:lnTo>
                  <a:pt x="321" y="343"/>
                </a:lnTo>
                <a:lnTo>
                  <a:pt x="305" y="342"/>
                </a:lnTo>
                <a:lnTo>
                  <a:pt x="288" y="339"/>
                </a:lnTo>
                <a:lnTo>
                  <a:pt x="288" y="339"/>
                </a:lnTo>
                <a:lnTo>
                  <a:pt x="274" y="334"/>
                </a:lnTo>
                <a:lnTo>
                  <a:pt x="274" y="334"/>
                </a:lnTo>
                <a:lnTo>
                  <a:pt x="267" y="332"/>
                </a:lnTo>
                <a:lnTo>
                  <a:pt x="260" y="326"/>
                </a:lnTo>
                <a:lnTo>
                  <a:pt x="260" y="326"/>
                </a:lnTo>
                <a:lnTo>
                  <a:pt x="251" y="319"/>
                </a:lnTo>
                <a:lnTo>
                  <a:pt x="251" y="319"/>
                </a:lnTo>
                <a:lnTo>
                  <a:pt x="246" y="315"/>
                </a:lnTo>
                <a:lnTo>
                  <a:pt x="241" y="309"/>
                </a:lnTo>
                <a:lnTo>
                  <a:pt x="237" y="303"/>
                </a:lnTo>
                <a:lnTo>
                  <a:pt x="234" y="296"/>
                </a:lnTo>
                <a:lnTo>
                  <a:pt x="234" y="296"/>
                </a:lnTo>
                <a:lnTo>
                  <a:pt x="231" y="292"/>
                </a:lnTo>
                <a:lnTo>
                  <a:pt x="229" y="288"/>
                </a:lnTo>
                <a:lnTo>
                  <a:pt x="229" y="288"/>
                </a:lnTo>
                <a:lnTo>
                  <a:pt x="227" y="286"/>
                </a:lnTo>
                <a:lnTo>
                  <a:pt x="227" y="285"/>
                </a:lnTo>
                <a:lnTo>
                  <a:pt x="227" y="285"/>
                </a:lnTo>
                <a:lnTo>
                  <a:pt x="226" y="282"/>
                </a:lnTo>
                <a:lnTo>
                  <a:pt x="226" y="282"/>
                </a:lnTo>
                <a:lnTo>
                  <a:pt x="219" y="282"/>
                </a:lnTo>
                <a:lnTo>
                  <a:pt x="219" y="282"/>
                </a:lnTo>
                <a:lnTo>
                  <a:pt x="210" y="283"/>
                </a:lnTo>
                <a:lnTo>
                  <a:pt x="200" y="282"/>
                </a:lnTo>
                <a:lnTo>
                  <a:pt x="200" y="282"/>
                </a:lnTo>
                <a:lnTo>
                  <a:pt x="192" y="279"/>
                </a:lnTo>
                <a:lnTo>
                  <a:pt x="192" y="279"/>
                </a:lnTo>
                <a:lnTo>
                  <a:pt x="180" y="275"/>
                </a:lnTo>
                <a:lnTo>
                  <a:pt x="180" y="275"/>
                </a:lnTo>
                <a:lnTo>
                  <a:pt x="176" y="272"/>
                </a:lnTo>
                <a:lnTo>
                  <a:pt x="176" y="272"/>
                </a:lnTo>
                <a:lnTo>
                  <a:pt x="172" y="269"/>
                </a:lnTo>
                <a:lnTo>
                  <a:pt x="172" y="269"/>
                </a:lnTo>
                <a:lnTo>
                  <a:pt x="170" y="268"/>
                </a:lnTo>
                <a:lnTo>
                  <a:pt x="167" y="268"/>
                </a:lnTo>
                <a:lnTo>
                  <a:pt x="167" y="268"/>
                </a:lnTo>
                <a:lnTo>
                  <a:pt x="149" y="268"/>
                </a:lnTo>
                <a:lnTo>
                  <a:pt x="149" y="268"/>
                </a:lnTo>
                <a:lnTo>
                  <a:pt x="139" y="266"/>
                </a:lnTo>
                <a:lnTo>
                  <a:pt x="128" y="265"/>
                </a:lnTo>
                <a:lnTo>
                  <a:pt x="128" y="265"/>
                </a:lnTo>
                <a:lnTo>
                  <a:pt x="122" y="263"/>
                </a:lnTo>
                <a:lnTo>
                  <a:pt x="122" y="263"/>
                </a:lnTo>
                <a:lnTo>
                  <a:pt x="121" y="265"/>
                </a:lnTo>
                <a:lnTo>
                  <a:pt x="121" y="265"/>
                </a:lnTo>
                <a:lnTo>
                  <a:pt x="102" y="280"/>
                </a:lnTo>
                <a:lnTo>
                  <a:pt x="102" y="280"/>
                </a:lnTo>
                <a:lnTo>
                  <a:pt x="91" y="288"/>
                </a:lnTo>
                <a:lnTo>
                  <a:pt x="78" y="292"/>
                </a:lnTo>
                <a:lnTo>
                  <a:pt x="78" y="292"/>
                </a:lnTo>
                <a:lnTo>
                  <a:pt x="68" y="296"/>
                </a:lnTo>
                <a:lnTo>
                  <a:pt x="57" y="297"/>
                </a:lnTo>
                <a:lnTo>
                  <a:pt x="57" y="297"/>
                </a:lnTo>
                <a:lnTo>
                  <a:pt x="47" y="299"/>
                </a:lnTo>
                <a:lnTo>
                  <a:pt x="47" y="299"/>
                </a:lnTo>
                <a:lnTo>
                  <a:pt x="28" y="299"/>
                </a:lnTo>
                <a:lnTo>
                  <a:pt x="28" y="299"/>
                </a:lnTo>
                <a:lnTo>
                  <a:pt x="21" y="297"/>
                </a:lnTo>
                <a:lnTo>
                  <a:pt x="21" y="297"/>
                </a:lnTo>
                <a:lnTo>
                  <a:pt x="20" y="297"/>
                </a:lnTo>
                <a:lnTo>
                  <a:pt x="20" y="297"/>
                </a:lnTo>
                <a:lnTo>
                  <a:pt x="18" y="296"/>
                </a:lnTo>
                <a:lnTo>
                  <a:pt x="17" y="293"/>
                </a:lnTo>
                <a:lnTo>
                  <a:pt x="17" y="293"/>
                </a:lnTo>
                <a:lnTo>
                  <a:pt x="7" y="289"/>
                </a:lnTo>
                <a:lnTo>
                  <a:pt x="7" y="289"/>
                </a:lnTo>
                <a:lnTo>
                  <a:pt x="3" y="288"/>
                </a:lnTo>
                <a:lnTo>
                  <a:pt x="3" y="288"/>
                </a:lnTo>
                <a:lnTo>
                  <a:pt x="0" y="285"/>
                </a:lnTo>
                <a:lnTo>
                  <a:pt x="0" y="285"/>
                </a:lnTo>
                <a:lnTo>
                  <a:pt x="0" y="283"/>
                </a:lnTo>
                <a:lnTo>
                  <a:pt x="0" y="282"/>
                </a:lnTo>
                <a:lnTo>
                  <a:pt x="0" y="282"/>
                </a:lnTo>
                <a:lnTo>
                  <a:pt x="3" y="280"/>
                </a:lnTo>
                <a:lnTo>
                  <a:pt x="3" y="280"/>
                </a:lnTo>
                <a:lnTo>
                  <a:pt x="13" y="276"/>
                </a:lnTo>
                <a:lnTo>
                  <a:pt x="23" y="273"/>
                </a:lnTo>
                <a:lnTo>
                  <a:pt x="23" y="273"/>
                </a:lnTo>
                <a:lnTo>
                  <a:pt x="25" y="273"/>
                </a:lnTo>
                <a:lnTo>
                  <a:pt x="25" y="273"/>
                </a:lnTo>
                <a:lnTo>
                  <a:pt x="42" y="263"/>
                </a:lnTo>
                <a:lnTo>
                  <a:pt x="42" y="263"/>
                </a:lnTo>
                <a:lnTo>
                  <a:pt x="57" y="253"/>
                </a:lnTo>
                <a:lnTo>
                  <a:pt x="57" y="253"/>
                </a:lnTo>
                <a:lnTo>
                  <a:pt x="67" y="246"/>
                </a:lnTo>
                <a:lnTo>
                  <a:pt x="67" y="246"/>
                </a:lnTo>
                <a:lnTo>
                  <a:pt x="74" y="242"/>
                </a:lnTo>
                <a:lnTo>
                  <a:pt x="74" y="242"/>
                </a:lnTo>
                <a:lnTo>
                  <a:pt x="75" y="241"/>
                </a:lnTo>
                <a:lnTo>
                  <a:pt x="75" y="239"/>
                </a:lnTo>
                <a:lnTo>
                  <a:pt x="75" y="239"/>
                </a:lnTo>
                <a:lnTo>
                  <a:pt x="75" y="235"/>
                </a:lnTo>
                <a:lnTo>
                  <a:pt x="75" y="235"/>
                </a:lnTo>
                <a:lnTo>
                  <a:pt x="69" y="234"/>
                </a:lnTo>
                <a:lnTo>
                  <a:pt x="69" y="234"/>
                </a:lnTo>
                <a:lnTo>
                  <a:pt x="67" y="234"/>
                </a:lnTo>
                <a:lnTo>
                  <a:pt x="67" y="234"/>
                </a:lnTo>
                <a:lnTo>
                  <a:pt x="65" y="232"/>
                </a:lnTo>
                <a:lnTo>
                  <a:pt x="64" y="234"/>
                </a:lnTo>
                <a:lnTo>
                  <a:pt x="64" y="234"/>
                </a:lnTo>
                <a:lnTo>
                  <a:pt x="62" y="234"/>
                </a:lnTo>
                <a:lnTo>
                  <a:pt x="61" y="232"/>
                </a:lnTo>
                <a:lnTo>
                  <a:pt x="61" y="232"/>
                </a:lnTo>
                <a:lnTo>
                  <a:pt x="54" y="226"/>
                </a:lnTo>
                <a:lnTo>
                  <a:pt x="54" y="226"/>
                </a:lnTo>
                <a:lnTo>
                  <a:pt x="50" y="224"/>
                </a:lnTo>
                <a:lnTo>
                  <a:pt x="50" y="224"/>
                </a:lnTo>
                <a:lnTo>
                  <a:pt x="37" y="215"/>
                </a:lnTo>
                <a:lnTo>
                  <a:pt x="37" y="215"/>
                </a:lnTo>
                <a:lnTo>
                  <a:pt x="32" y="212"/>
                </a:lnTo>
                <a:lnTo>
                  <a:pt x="32" y="212"/>
                </a:lnTo>
                <a:lnTo>
                  <a:pt x="25" y="207"/>
                </a:lnTo>
                <a:lnTo>
                  <a:pt x="20" y="199"/>
                </a:lnTo>
                <a:lnTo>
                  <a:pt x="14" y="192"/>
                </a:lnTo>
                <a:lnTo>
                  <a:pt x="10" y="184"/>
                </a:lnTo>
                <a:lnTo>
                  <a:pt x="10" y="184"/>
                </a:lnTo>
                <a:lnTo>
                  <a:pt x="4" y="171"/>
                </a:lnTo>
                <a:lnTo>
                  <a:pt x="1" y="158"/>
                </a:lnTo>
                <a:lnTo>
                  <a:pt x="1" y="158"/>
                </a:lnTo>
                <a:lnTo>
                  <a:pt x="0" y="148"/>
                </a:lnTo>
                <a:lnTo>
                  <a:pt x="0" y="137"/>
                </a:lnTo>
                <a:lnTo>
                  <a:pt x="0" y="137"/>
                </a:lnTo>
                <a:lnTo>
                  <a:pt x="1" y="124"/>
                </a:lnTo>
                <a:lnTo>
                  <a:pt x="4" y="111"/>
                </a:lnTo>
                <a:lnTo>
                  <a:pt x="4" y="111"/>
                </a:lnTo>
                <a:lnTo>
                  <a:pt x="8" y="97"/>
                </a:lnTo>
                <a:lnTo>
                  <a:pt x="14" y="84"/>
                </a:lnTo>
                <a:lnTo>
                  <a:pt x="14" y="84"/>
                </a:lnTo>
                <a:lnTo>
                  <a:pt x="24" y="70"/>
                </a:lnTo>
                <a:lnTo>
                  <a:pt x="37" y="57"/>
                </a:lnTo>
                <a:lnTo>
                  <a:pt x="37" y="57"/>
                </a:lnTo>
                <a:lnTo>
                  <a:pt x="45" y="50"/>
                </a:lnTo>
                <a:lnTo>
                  <a:pt x="55" y="45"/>
                </a:lnTo>
                <a:lnTo>
                  <a:pt x="65" y="39"/>
                </a:lnTo>
                <a:lnTo>
                  <a:pt x="77" y="35"/>
                </a:lnTo>
                <a:lnTo>
                  <a:pt x="77" y="35"/>
                </a:lnTo>
                <a:lnTo>
                  <a:pt x="89" y="30"/>
                </a:lnTo>
                <a:lnTo>
                  <a:pt x="102" y="26"/>
                </a:lnTo>
                <a:lnTo>
                  <a:pt x="102" y="26"/>
                </a:lnTo>
                <a:lnTo>
                  <a:pt x="115" y="26"/>
                </a:lnTo>
                <a:lnTo>
                  <a:pt x="128" y="26"/>
                </a:lnTo>
                <a:lnTo>
                  <a:pt x="128" y="26"/>
                </a:lnTo>
                <a:lnTo>
                  <a:pt x="143" y="27"/>
                </a:lnTo>
                <a:lnTo>
                  <a:pt x="159" y="30"/>
                </a:lnTo>
                <a:lnTo>
                  <a:pt x="159" y="30"/>
                </a:lnTo>
                <a:lnTo>
                  <a:pt x="162" y="29"/>
                </a:lnTo>
                <a:lnTo>
                  <a:pt x="162" y="29"/>
                </a:lnTo>
                <a:lnTo>
                  <a:pt x="166" y="25"/>
                </a:lnTo>
                <a:lnTo>
                  <a:pt x="172" y="22"/>
                </a:lnTo>
                <a:lnTo>
                  <a:pt x="172" y="22"/>
                </a:lnTo>
                <a:lnTo>
                  <a:pt x="185" y="16"/>
                </a:lnTo>
                <a:lnTo>
                  <a:pt x="197" y="10"/>
                </a:lnTo>
                <a:lnTo>
                  <a:pt x="210" y="6"/>
                </a:lnTo>
                <a:lnTo>
                  <a:pt x="224" y="3"/>
                </a:lnTo>
                <a:lnTo>
                  <a:pt x="224" y="3"/>
                </a:lnTo>
                <a:lnTo>
                  <a:pt x="239" y="2"/>
                </a:lnTo>
                <a:lnTo>
                  <a:pt x="254" y="0"/>
                </a:lnTo>
                <a:lnTo>
                  <a:pt x="254" y="0"/>
                </a:lnTo>
                <a:lnTo>
                  <a:pt x="267" y="2"/>
                </a:lnTo>
                <a:lnTo>
                  <a:pt x="280" y="5"/>
                </a:lnTo>
                <a:lnTo>
                  <a:pt x="280" y="5"/>
                </a:lnTo>
                <a:lnTo>
                  <a:pt x="293" y="8"/>
                </a:lnTo>
                <a:lnTo>
                  <a:pt x="293" y="8"/>
                </a:lnTo>
                <a:lnTo>
                  <a:pt x="305" y="10"/>
                </a:lnTo>
                <a:lnTo>
                  <a:pt x="318" y="15"/>
                </a:lnTo>
                <a:lnTo>
                  <a:pt x="329" y="22"/>
                </a:lnTo>
                <a:lnTo>
                  <a:pt x="339" y="30"/>
                </a:lnTo>
                <a:lnTo>
                  <a:pt x="339" y="30"/>
                </a:lnTo>
                <a:lnTo>
                  <a:pt x="342" y="33"/>
                </a:lnTo>
                <a:lnTo>
                  <a:pt x="342" y="33"/>
                </a:lnTo>
                <a:lnTo>
                  <a:pt x="348" y="39"/>
                </a:lnTo>
                <a:lnTo>
                  <a:pt x="352" y="46"/>
                </a:lnTo>
                <a:lnTo>
                  <a:pt x="359" y="59"/>
                </a:lnTo>
                <a:lnTo>
                  <a:pt x="359" y="59"/>
                </a:lnTo>
                <a:lnTo>
                  <a:pt x="361" y="63"/>
                </a:lnTo>
                <a:lnTo>
                  <a:pt x="361" y="63"/>
                </a:lnTo>
                <a:lnTo>
                  <a:pt x="366" y="70"/>
                </a:lnTo>
                <a:lnTo>
                  <a:pt x="371" y="79"/>
                </a:lnTo>
                <a:lnTo>
                  <a:pt x="374" y="87"/>
                </a:lnTo>
                <a:lnTo>
                  <a:pt x="376" y="96"/>
                </a:lnTo>
                <a:lnTo>
                  <a:pt x="376" y="96"/>
                </a:lnTo>
                <a:lnTo>
                  <a:pt x="379" y="111"/>
                </a:lnTo>
                <a:lnTo>
                  <a:pt x="379" y="128"/>
                </a:lnTo>
                <a:lnTo>
                  <a:pt x="379" y="128"/>
                </a:lnTo>
                <a:lnTo>
                  <a:pt x="378" y="145"/>
                </a:lnTo>
                <a:lnTo>
                  <a:pt x="378" y="145"/>
                </a:lnTo>
                <a:lnTo>
                  <a:pt x="375" y="162"/>
                </a:lnTo>
                <a:lnTo>
                  <a:pt x="371" y="178"/>
                </a:lnTo>
                <a:lnTo>
                  <a:pt x="371" y="178"/>
                </a:lnTo>
                <a:lnTo>
                  <a:pt x="362" y="197"/>
                </a:lnTo>
                <a:lnTo>
                  <a:pt x="352" y="214"/>
                </a:lnTo>
                <a:lnTo>
                  <a:pt x="352" y="214"/>
                </a:lnTo>
                <a:lnTo>
                  <a:pt x="342" y="226"/>
                </a:lnTo>
                <a:lnTo>
                  <a:pt x="342" y="226"/>
                </a:lnTo>
                <a:lnTo>
                  <a:pt x="335" y="234"/>
                </a:lnTo>
                <a:lnTo>
                  <a:pt x="335" y="234"/>
                </a:lnTo>
                <a:lnTo>
                  <a:pt x="325" y="241"/>
                </a:lnTo>
                <a:lnTo>
                  <a:pt x="314" y="246"/>
                </a:lnTo>
                <a:lnTo>
                  <a:pt x="314" y="246"/>
                </a:lnTo>
                <a:lnTo>
                  <a:pt x="308" y="248"/>
                </a:lnTo>
                <a:lnTo>
                  <a:pt x="302" y="249"/>
                </a:lnTo>
                <a:lnTo>
                  <a:pt x="302" y="249"/>
                </a:lnTo>
                <a:lnTo>
                  <a:pt x="293" y="249"/>
                </a:lnTo>
                <a:lnTo>
                  <a:pt x="293" y="249"/>
                </a:lnTo>
                <a:lnTo>
                  <a:pt x="290" y="249"/>
                </a:lnTo>
                <a:lnTo>
                  <a:pt x="290" y="249"/>
                </a:lnTo>
                <a:close/>
                <a:moveTo>
                  <a:pt x="8" y="126"/>
                </a:moveTo>
                <a:lnTo>
                  <a:pt x="8" y="126"/>
                </a:lnTo>
                <a:lnTo>
                  <a:pt x="10" y="124"/>
                </a:lnTo>
                <a:lnTo>
                  <a:pt x="10" y="124"/>
                </a:lnTo>
                <a:lnTo>
                  <a:pt x="11" y="117"/>
                </a:lnTo>
                <a:lnTo>
                  <a:pt x="11" y="117"/>
                </a:lnTo>
                <a:lnTo>
                  <a:pt x="11" y="114"/>
                </a:lnTo>
                <a:lnTo>
                  <a:pt x="11" y="114"/>
                </a:lnTo>
                <a:lnTo>
                  <a:pt x="10" y="117"/>
                </a:lnTo>
                <a:lnTo>
                  <a:pt x="10" y="117"/>
                </a:lnTo>
                <a:lnTo>
                  <a:pt x="8" y="126"/>
                </a:lnTo>
                <a:lnTo>
                  <a:pt x="8" y="126"/>
                </a:lnTo>
                <a:lnTo>
                  <a:pt x="8" y="128"/>
                </a:lnTo>
                <a:lnTo>
                  <a:pt x="8" y="128"/>
                </a:lnTo>
                <a:lnTo>
                  <a:pt x="8" y="128"/>
                </a:lnTo>
                <a:lnTo>
                  <a:pt x="8" y="128"/>
                </a:lnTo>
                <a:lnTo>
                  <a:pt x="8" y="126"/>
                </a:lnTo>
                <a:lnTo>
                  <a:pt x="8" y="126"/>
                </a:lnTo>
                <a:close/>
                <a:moveTo>
                  <a:pt x="300" y="289"/>
                </a:moveTo>
                <a:lnTo>
                  <a:pt x="300" y="289"/>
                </a:lnTo>
                <a:lnTo>
                  <a:pt x="301" y="290"/>
                </a:lnTo>
                <a:lnTo>
                  <a:pt x="301" y="290"/>
                </a:lnTo>
                <a:lnTo>
                  <a:pt x="301" y="290"/>
                </a:lnTo>
                <a:lnTo>
                  <a:pt x="301" y="290"/>
                </a:lnTo>
                <a:lnTo>
                  <a:pt x="300" y="289"/>
                </a:lnTo>
                <a:lnTo>
                  <a:pt x="300" y="289"/>
                </a:lnTo>
                <a:lnTo>
                  <a:pt x="300" y="288"/>
                </a:lnTo>
                <a:lnTo>
                  <a:pt x="300" y="288"/>
                </a:lnTo>
                <a:lnTo>
                  <a:pt x="294" y="276"/>
                </a:lnTo>
                <a:lnTo>
                  <a:pt x="294" y="276"/>
                </a:lnTo>
                <a:lnTo>
                  <a:pt x="294" y="279"/>
                </a:lnTo>
                <a:lnTo>
                  <a:pt x="294" y="279"/>
                </a:lnTo>
                <a:lnTo>
                  <a:pt x="300" y="288"/>
                </a:lnTo>
                <a:lnTo>
                  <a:pt x="300" y="288"/>
                </a:lnTo>
                <a:lnTo>
                  <a:pt x="300" y="289"/>
                </a:lnTo>
                <a:lnTo>
                  <a:pt x="300" y="289"/>
                </a:lnTo>
                <a:close/>
                <a:moveTo>
                  <a:pt x="143" y="262"/>
                </a:moveTo>
                <a:lnTo>
                  <a:pt x="143" y="262"/>
                </a:lnTo>
                <a:lnTo>
                  <a:pt x="145" y="262"/>
                </a:lnTo>
                <a:lnTo>
                  <a:pt x="145" y="262"/>
                </a:lnTo>
                <a:lnTo>
                  <a:pt x="145" y="262"/>
                </a:lnTo>
                <a:lnTo>
                  <a:pt x="145" y="262"/>
                </a:lnTo>
                <a:lnTo>
                  <a:pt x="143" y="262"/>
                </a:lnTo>
                <a:lnTo>
                  <a:pt x="143" y="262"/>
                </a:lnTo>
                <a:lnTo>
                  <a:pt x="142" y="262"/>
                </a:lnTo>
                <a:lnTo>
                  <a:pt x="142" y="262"/>
                </a:lnTo>
                <a:lnTo>
                  <a:pt x="136" y="261"/>
                </a:lnTo>
                <a:lnTo>
                  <a:pt x="136" y="261"/>
                </a:lnTo>
                <a:lnTo>
                  <a:pt x="123" y="259"/>
                </a:lnTo>
                <a:lnTo>
                  <a:pt x="123" y="259"/>
                </a:lnTo>
                <a:lnTo>
                  <a:pt x="122" y="259"/>
                </a:lnTo>
                <a:lnTo>
                  <a:pt x="122" y="259"/>
                </a:lnTo>
                <a:lnTo>
                  <a:pt x="122" y="259"/>
                </a:lnTo>
                <a:lnTo>
                  <a:pt x="123" y="259"/>
                </a:lnTo>
                <a:lnTo>
                  <a:pt x="123" y="259"/>
                </a:lnTo>
                <a:lnTo>
                  <a:pt x="128" y="261"/>
                </a:lnTo>
                <a:lnTo>
                  <a:pt x="132" y="262"/>
                </a:lnTo>
                <a:lnTo>
                  <a:pt x="132" y="262"/>
                </a:lnTo>
                <a:lnTo>
                  <a:pt x="143" y="262"/>
                </a:lnTo>
                <a:lnTo>
                  <a:pt x="143" y="262"/>
                </a:lnTo>
                <a:close/>
                <a:moveTo>
                  <a:pt x="119" y="249"/>
                </a:moveTo>
                <a:lnTo>
                  <a:pt x="119" y="249"/>
                </a:lnTo>
                <a:lnTo>
                  <a:pt x="119" y="251"/>
                </a:lnTo>
                <a:lnTo>
                  <a:pt x="121" y="252"/>
                </a:lnTo>
                <a:lnTo>
                  <a:pt x="121" y="252"/>
                </a:lnTo>
                <a:lnTo>
                  <a:pt x="128" y="255"/>
                </a:lnTo>
                <a:lnTo>
                  <a:pt x="135" y="256"/>
                </a:lnTo>
                <a:lnTo>
                  <a:pt x="135" y="256"/>
                </a:lnTo>
                <a:lnTo>
                  <a:pt x="162" y="259"/>
                </a:lnTo>
                <a:lnTo>
                  <a:pt x="162" y="259"/>
                </a:lnTo>
                <a:lnTo>
                  <a:pt x="173" y="259"/>
                </a:lnTo>
                <a:lnTo>
                  <a:pt x="185" y="259"/>
                </a:lnTo>
                <a:lnTo>
                  <a:pt x="185" y="259"/>
                </a:lnTo>
                <a:lnTo>
                  <a:pt x="200" y="255"/>
                </a:lnTo>
                <a:lnTo>
                  <a:pt x="216" y="248"/>
                </a:lnTo>
                <a:lnTo>
                  <a:pt x="216" y="248"/>
                </a:lnTo>
                <a:lnTo>
                  <a:pt x="233" y="238"/>
                </a:lnTo>
                <a:lnTo>
                  <a:pt x="233" y="238"/>
                </a:lnTo>
                <a:lnTo>
                  <a:pt x="237" y="232"/>
                </a:lnTo>
                <a:lnTo>
                  <a:pt x="237" y="232"/>
                </a:lnTo>
                <a:lnTo>
                  <a:pt x="243" y="225"/>
                </a:lnTo>
                <a:lnTo>
                  <a:pt x="248" y="218"/>
                </a:lnTo>
                <a:lnTo>
                  <a:pt x="253" y="209"/>
                </a:lnTo>
                <a:lnTo>
                  <a:pt x="256" y="201"/>
                </a:lnTo>
                <a:lnTo>
                  <a:pt x="256" y="201"/>
                </a:lnTo>
                <a:lnTo>
                  <a:pt x="258" y="189"/>
                </a:lnTo>
                <a:lnTo>
                  <a:pt x="261" y="178"/>
                </a:lnTo>
                <a:lnTo>
                  <a:pt x="261" y="178"/>
                </a:lnTo>
                <a:lnTo>
                  <a:pt x="261" y="153"/>
                </a:lnTo>
                <a:lnTo>
                  <a:pt x="261" y="153"/>
                </a:lnTo>
                <a:lnTo>
                  <a:pt x="261" y="140"/>
                </a:lnTo>
                <a:lnTo>
                  <a:pt x="261" y="140"/>
                </a:lnTo>
                <a:lnTo>
                  <a:pt x="258" y="130"/>
                </a:lnTo>
                <a:lnTo>
                  <a:pt x="254" y="120"/>
                </a:lnTo>
                <a:lnTo>
                  <a:pt x="254" y="120"/>
                </a:lnTo>
                <a:lnTo>
                  <a:pt x="244" y="101"/>
                </a:lnTo>
                <a:lnTo>
                  <a:pt x="233" y="86"/>
                </a:lnTo>
                <a:lnTo>
                  <a:pt x="233" y="86"/>
                </a:lnTo>
                <a:lnTo>
                  <a:pt x="223" y="74"/>
                </a:lnTo>
                <a:lnTo>
                  <a:pt x="210" y="64"/>
                </a:lnTo>
                <a:lnTo>
                  <a:pt x="210" y="64"/>
                </a:lnTo>
                <a:lnTo>
                  <a:pt x="197" y="56"/>
                </a:lnTo>
                <a:lnTo>
                  <a:pt x="185" y="49"/>
                </a:lnTo>
                <a:lnTo>
                  <a:pt x="185" y="49"/>
                </a:lnTo>
                <a:lnTo>
                  <a:pt x="175" y="45"/>
                </a:lnTo>
                <a:lnTo>
                  <a:pt x="175" y="45"/>
                </a:lnTo>
                <a:lnTo>
                  <a:pt x="155" y="39"/>
                </a:lnTo>
                <a:lnTo>
                  <a:pt x="133" y="36"/>
                </a:lnTo>
                <a:lnTo>
                  <a:pt x="133" y="36"/>
                </a:lnTo>
                <a:lnTo>
                  <a:pt x="106" y="36"/>
                </a:lnTo>
                <a:lnTo>
                  <a:pt x="106" y="36"/>
                </a:lnTo>
                <a:lnTo>
                  <a:pt x="99" y="36"/>
                </a:lnTo>
                <a:lnTo>
                  <a:pt x="91" y="37"/>
                </a:lnTo>
                <a:lnTo>
                  <a:pt x="91" y="37"/>
                </a:lnTo>
                <a:lnTo>
                  <a:pt x="89" y="39"/>
                </a:lnTo>
                <a:lnTo>
                  <a:pt x="89" y="39"/>
                </a:lnTo>
                <a:lnTo>
                  <a:pt x="92" y="39"/>
                </a:lnTo>
                <a:lnTo>
                  <a:pt x="92" y="39"/>
                </a:lnTo>
                <a:lnTo>
                  <a:pt x="95" y="39"/>
                </a:lnTo>
                <a:lnTo>
                  <a:pt x="96" y="40"/>
                </a:lnTo>
                <a:lnTo>
                  <a:pt x="96" y="40"/>
                </a:lnTo>
                <a:lnTo>
                  <a:pt x="96" y="42"/>
                </a:lnTo>
                <a:lnTo>
                  <a:pt x="95" y="43"/>
                </a:lnTo>
                <a:lnTo>
                  <a:pt x="92" y="45"/>
                </a:lnTo>
                <a:lnTo>
                  <a:pt x="92" y="45"/>
                </a:lnTo>
                <a:lnTo>
                  <a:pt x="84" y="45"/>
                </a:lnTo>
                <a:lnTo>
                  <a:pt x="84" y="45"/>
                </a:lnTo>
                <a:lnTo>
                  <a:pt x="75" y="45"/>
                </a:lnTo>
                <a:lnTo>
                  <a:pt x="68" y="49"/>
                </a:lnTo>
                <a:lnTo>
                  <a:pt x="68" y="49"/>
                </a:lnTo>
                <a:lnTo>
                  <a:pt x="61" y="54"/>
                </a:lnTo>
                <a:lnTo>
                  <a:pt x="54" y="62"/>
                </a:lnTo>
                <a:lnTo>
                  <a:pt x="54" y="62"/>
                </a:lnTo>
                <a:lnTo>
                  <a:pt x="51" y="64"/>
                </a:lnTo>
                <a:lnTo>
                  <a:pt x="51" y="64"/>
                </a:lnTo>
                <a:lnTo>
                  <a:pt x="48" y="64"/>
                </a:lnTo>
                <a:lnTo>
                  <a:pt x="48" y="64"/>
                </a:lnTo>
                <a:lnTo>
                  <a:pt x="47" y="64"/>
                </a:lnTo>
                <a:lnTo>
                  <a:pt x="45" y="63"/>
                </a:lnTo>
                <a:lnTo>
                  <a:pt x="45" y="63"/>
                </a:lnTo>
                <a:lnTo>
                  <a:pt x="45" y="62"/>
                </a:lnTo>
                <a:lnTo>
                  <a:pt x="47" y="59"/>
                </a:lnTo>
                <a:lnTo>
                  <a:pt x="47" y="59"/>
                </a:lnTo>
                <a:lnTo>
                  <a:pt x="50" y="56"/>
                </a:lnTo>
                <a:lnTo>
                  <a:pt x="50" y="56"/>
                </a:lnTo>
                <a:lnTo>
                  <a:pt x="48" y="57"/>
                </a:lnTo>
                <a:lnTo>
                  <a:pt x="48" y="57"/>
                </a:lnTo>
                <a:lnTo>
                  <a:pt x="38" y="66"/>
                </a:lnTo>
                <a:lnTo>
                  <a:pt x="38" y="66"/>
                </a:lnTo>
                <a:lnTo>
                  <a:pt x="30" y="77"/>
                </a:lnTo>
                <a:lnTo>
                  <a:pt x="23" y="90"/>
                </a:lnTo>
                <a:lnTo>
                  <a:pt x="23" y="90"/>
                </a:lnTo>
                <a:lnTo>
                  <a:pt x="18" y="103"/>
                </a:lnTo>
                <a:lnTo>
                  <a:pt x="14" y="116"/>
                </a:lnTo>
                <a:lnTo>
                  <a:pt x="14" y="116"/>
                </a:lnTo>
                <a:lnTo>
                  <a:pt x="11" y="130"/>
                </a:lnTo>
                <a:lnTo>
                  <a:pt x="11" y="143"/>
                </a:lnTo>
                <a:lnTo>
                  <a:pt x="11" y="143"/>
                </a:lnTo>
                <a:lnTo>
                  <a:pt x="10" y="151"/>
                </a:lnTo>
                <a:lnTo>
                  <a:pt x="11" y="160"/>
                </a:lnTo>
                <a:lnTo>
                  <a:pt x="11" y="160"/>
                </a:lnTo>
                <a:lnTo>
                  <a:pt x="13" y="168"/>
                </a:lnTo>
                <a:lnTo>
                  <a:pt x="15" y="175"/>
                </a:lnTo>
                <a:lnTo>
                  <a:pt x="15" y="175"/>
                </a:lnTo>
                <a:lnTo>
                  <a:pt x="20" y="182"/>
                </a:lnTo>
                <a:lnTo>
                  <a:pt x="24" y="189"/>
                </a:lnTo>
                <a:lnTo>
                  <a:pt x="24" y="189"/>
                </a:lnTo>
                <a:lnTo>
                  <a:pt x="32" y="199"/>
                </a:lnTo>
                <a:lnTo>
                  <a:pt x="41" y="209"/>
                </a:lnTo>
                <a:lnTo>
                  <a:pt x="41" y="209"/>
                </a:lnTo>
                <a:lnTo>
                  <a:pt x="50" y="218"/>
                </a:lnTo>
                <a:lnTo>
                  <a:pt x="50" y="218"/>
                </a:lnTo>
                <a:lnTo>
                  <a:pt x="57" y="222"/>
                </a:lnTo>
                <a:lnTo>
                  <a:pt x="57" y="222"/>
                </a:lnTo>
                <a:lnTo>
                  <a:pt x="75" y="228"/>
                </a:lnTo>
                <a:lnTo>
                  <a:pt x="75" y="228"/>
                </a:lnTo>
                <a:lnTo>
                  <a:pt x="85" y="229"/>
                </a:lnTo>
                <a:lnTo>
                  <a:pt x="85" y="229"/>
                </a:lnTo>
                <a:lnTo>
                  <a:pt x="88" y="232"/>
                </a:lnTo>
                <a:lnTo>
                  <a:pt x="88" y="232"/>
                </a:lnTo>
                <a:lnTo>
                  <a:pt x="89" y="232"/>
                </a:lnTo>
                <a:lnTo>
                  <a:pt x="91" y="232"/>
                </a:lnTo>
                <a:lnTo>
                  <a:pt x="91" y="232"/>
                </a:lnTo>
                <a:lnTo>
                  <a:pt x="91" y="234"/>
                </a:lnTo>
                <a:lnTo>
                  <a:pt x="91" y="235"/>
                </a:lnTo>
                <a:lnTo>
                  <a:pt x="91" y="235"/>
                </a:lnTo>
                <a:lnTo>
                  <a:pt x="89" y="238"/>
                </a:lnTo>
                <a:lnTo>
                  <a:pt x="89" y="238"/>
                </a:lnTo>
                <a:lnTo>
                  <a:pt x="82" y="248"/>
                </a:lnTo>
                <a:lnTo>
                  <a:pt x="72" y="256"/>
                </a:lnTo>
                <a:lnTo>
                  <a:pt x="72" y="256"/>
                </a:lnTo>
                <a:lnTo>
                  <a:pt x="68" y="261"/>
                </a:lnTo>
                <a:lnTo>
                  <a:pt x="68" y="261"/>
                </a:lnTo>
                <a:lnTo>
                  <a:pt x="64" y="266"/>
                </a:lnTo>
                <a:lnTo>
                  <a:pt x="59" y="270"/>
                </a:lnTo>
                <a:lnTo>
                  <a:pt x="59" y="270"/>
                </a:lnTo>
                <a:lnTo>
                  <a:pt x="48" y="280"/>
                </a:lnTo>
                <a:lnTo>
                  <a:pt x="35" y="288"/>
                </a:lnTo>
                <a:lnTo>
                  <a:pt x="35" y="288"/>
                </a:lnTo>
                <a:lnTo>
                  <a:pt x="34" y="289"/>
                </a:lnTo>
                <a:lnTo>
                  <a:pt x="34" y="289"/>
                </a:lnTo>
                <a:lnTo>
                  <a:pt x="35" y="289"/>
                </a:lnTo>
                <a:lnTo>
                  <a:pt x="35" y="289"/>
                </a:lnTo>
                <a:lnTo>
                  <a:pt x="48" y="288"/>
                </a:lnTo>
                <a:lnTo>
                  <a:pt x="59" y="286"/>
                </a:lnTo>
                <a:lnTo>
                  <a:pt x="59" y="286"/>
                </a:lnTo>
                <a:lnTo>
                  <a:pt x="75" y="280"/>
                </a:lnTo>
                <a:lnTo>
                  <a:pt x="92" y="275"/>
                </a:lnTo>
                <a:lnTo>
                  <a:pt x="92" y="275"/>
                </a:lnTo>
                <a:lnTo>
                  <a:pt x="98" y="272"/>
                </a:lnTo>
                <a:lnTo>
                  <a:pt x="102" y="268"/>
                </a:lnTo>
                <a:lnTo>
                  <a:pt x="102" y="268"/>
                </a:lnTo>
                <a:lnTo>
                  <a:pt x="111" y="258"/>
                </a:lnTo>
                <a:lnTo>
                  <a:pt x="111" y="258"/>
                </a:lnTo>
                <a:lnTo>
                  <a:pt x="111" y="256"/>
                </a:lnTo>
                <a:lnTo>
                  <a:pt x="111" y="256"/>
                </a:lnTo>
                <a:lnTo>
                  <a:pt x="111" y="255"/>
                </a:lnTo>
                <a:lnTo>
                  <a:pt x="112" y="253"/>
                </a:lnTo>
                <a:lnTo>
                  <a:pt x="112" y="253"/>
                </a:lnTo>
                <a:lnTo>
                  <a:pt x="113" y="252"/>
                </a:lnTo>
                <a:lnTo>
                  <a:pt x="113" y="252"/>
                </a:lnTo>
                <a:lnTo>
                  <a:pt x="115" y="249"/>
                </a:lnTo>
                <a:lnTo>
                  <a:pt x="119" y="249"/>
                </a:lnTo>
                <a:lnTo>
                  <a:pt x="119" y="249"/>
                </a:lnTo>
                <a:close/>
                <a:moveTo>
                  <a:pt x="321" y="329"/>
                </a:moveTo>
                <a:lnTo>
                  <a:pt x="321" y="329"/>
                </a:lnTo>
                <a:lnTo>
                  <a:pt x="320" y="327"/>
                </a:lnTo>
                <a:lnTo>
                  <a:pt x="320" y="327"/>
                </a:lnTo>
                <a:lnTo>
                  <a:pt x="311" y="317"/>
                </a:lnTo>
                <a:lnTo>
                  <a:pt x="302" y="305"/>
                </a:lnTo>
                <a:lnTo>
                  <a:pt x="302" y="305"/>
                </a:lnTo>
                <a:lnTo>
                  <a:pt x="298" y="297"/>
                </a:lnTo>
                <a:lnTo>
                  <a:pt x="298" y="297"/>
                </a:lnTo>
                <a:lnTo>
                  <a:pt x="297" y="296"/>
                </a:lnTo>
                <a:lnTo>
                  <a:pt x="297" y="296"/>
                </a:lnTo>
                <a:lnTo>
                  <a:pt x="295" y="293"/>
                </a:lnTo>
                <a:lnTo>
                  <a:pt x="295" y="293"/>
                </a:lnTo>
                <a:lnTo>
                  <a:pt x="291" y="283"/>
                </a:lnTo>
                <a:lnTo>
                  <a:pt x="287" y="272"/>
                </a:lnTo>
                <a:lnTo>
                  <a:pt x="287" y="272"/>
                </a:lnTo>
                <a:lnTo>
                  <a:pt x="284" y="259"/>
                </a:lnTo>
                <a:lnTo>
                  <a:pt x="283" y="246"/>
                </a:lnTo>
                <a:lnTo>
                  <a:pt x="283" y="246"/>
                </a:lnTo>
                <a:lnTo>
                  <a:pt x="283" y="239"/>
                </a:lnTo>
                <a:lnTo>
                  <a:pt x="283" y="239"/>
                </a:lnTo>
                <a:lnTo>
                  <a:pt x="283" y="238"/>
                </a:lnTo>
                <a:lnTo>
                  <a:pt x="284" y="236"/>
                </a:lnTo>
                <a:lnTo>
                  <a:pt x="285" y="236"/>
                </a:lnTo>
                <a:lnTo>
                  <a:pt x="287" y="238"/>
                </a:lnTo>
                <a:lnTo>
                  <a:pt x="287" y="238"/>
                </a:lnTo>
                <a:lnTo>
                  <a:pt x="290" y="238"/>
                </a:lnTo>
                <a:lnTo>
                  <a:pt x="290" y="238"/>
                </a:lnTo>
                <a:lnTo>
                  <a:pt x="302" y="234"/>
                </a:lnTo>
                <a:lnTo>
                  <a:pt x="302" y="234"/>
                </a:lnTo>
                <a:lnTo>
                  <a:pt x="311" y="229"/>
                </a:lnTo>
                <a:lnTo>
                  <a:pt x="320" y="225"/>
                </a:lnTo>
                <a:lnTo>
                  <a:pt x="327" y="219"/>
                </a:lnTo>
                <a:lnTo>
                  <a:pt x="334" y="212"/>
                </a:lnTo>
                <a:lnTo>
                  <a:pt x="334" y="212"/>
                </a:lnTo>
                <a:lnTo>
                  <a:pt x="341" y="204"/>
                </a:lnTo>
                <a:lnTo>
                  <a:pt x="347" y="195"/>
                </a:lnTo>
                <a:lnTo>
                  <a:pt x="347" y="195"/>
                </a:lnTo>
                <a:lnTo>
                  <a:pt x="354" y="182"/>
                </a:lnTo>
                <a:lnTo>
                  <a:pt x="354" y="182"/>
                </a:lnTo>
                <a:lnTo>
                  <a:pt x="361" y="167"/>
                </a:lnTo>
                <a:lnTo>
                  <a:pt x="365" y="150"/>
                </a:lnTo>
                <a:lnTo>
                  <a:pt x="365" y="150"/>
                </a:lnTo>
                <a:lnTo>
                  <a:pt x="366" y="143"/>
                </a:lnTo>
                <a:lnTo>
                  <a:pt x="366" y="135"/>
                </a:lnTo>
                <a:lnTo>
                  <a:pt x="366" y="135"/>
                </a:lnTo>
                <a:lnTo>
                  <a:pt x="366" y="127"/>
                </a:lnTo>
                <a:lnTo>
                  <a:pt x="366" y="127"/>
                </a:lnTo>
                <a:lnTo>
                  <a:pt x="365" y="110"/>
                </a:lnTo>
                <a:lnTo>
                  <a:pt x="364" y="94"/>
                </a:lnTo>
                <a:lnTo>
                  <a:pt x="364" y="94"/>
                </a:lnTo>
                <a:lnTo>
                  <a:pt x="358" y="80"/>
                </a:lnTo>
                <a:lnTo>
                  <a:pt x="355" y="73"/>
                </a:lnTo>
                <a:lnTo>
                  <a:pt x="351" y="66"/>
                </a:lnTo>
                <a:lnTo>
                  <a:pt x="351" y="66"/>
                </a:lnTo>
                <a:lnTo>
                  <a:pt x="341" y="53"/>
                </a:lnTo>
                <a:lnTo>
                  <a:pt x="341" y="53"/>
                </a:lnTo>
                <a:lnTo>
                  <a:pt x="329" y="42"/>
                </a:lnTo>
                <a:lnTo>
                  <a:pt x="317" y="32"/>
                </a:lnTo>
                <a:lnTo>
                  <a:pt x="317" y="32"/>
                </a:lnTo>
                <a:lnTo>
                  <a:pt x="314" y="30"/>
                </a:lnTo>
                <a:lnTo>
                  <a:pt x="314" y="30"/>
                </a:lnTo>
                <a:lnTo>
                  <a:pt x="300" y="23"/>
                </a:lnTo>
                <a:lnTo>
                  <a:pt x="284" y="18"/>
                </a:lnTo>
                <a:lnTo>
                  <a:pt x="284" y="18"/>
                </a:lnTo>
                <a:lnTo>
                  <a:pt x="278" y="16"/>
                </a:lnTo>
                <a:lnTo>
                  <a:pt x="273" y="15"/>
                </a:lnTo>
                <a:lnTo>
                  <a:pt x="273" y="15"/>
                </a:lnTo>
                <a:lnTo>
                  <a:pt x="250" y="13"/>
                </a:lnTo>
                <a:lnTo>
                  <a:pt x="250" y="13"/>
                </a:lnTo>
                <a:lnTo>
                  <a:pt x="234" y="15"/>
                </a:lnTo>
                <a:lnTo>
                  <a:pt x="220" y="16"/>
                </a:lnTo>
                <a:lnTo>
                  <a:pt x="220" y="16"/>
                </a:lnTo>
                <a:lnTo>
                  <a:pt x="213" y="18"/>
                </a:lnTo>
                <a:lnTo>
                  <a:pt x="213" y="18"/>
                </a:lnTo>
                <a:lnTo>
                  <a:pt x="214" y="22"/>
                </a:lnTo>
                <a:lnTo>
                  <a:pt x="212" y="23"/>
                </a:lnTo>
                <a:lnTo>
                  <a:pt x="212" y="23"/>
                </a:lnTo>
                <a:lnTo>
                  <a:pt x="210" y="23"/>
                </a:lnTo>
                <a:lnTo>
                  <a:pt x="210" y="23"/>
                </a:lnTo>
                <a:lnTo>
                  <a:pt x="202" y="27"/>
                </a:lnTo>
                <a:lnTo>
                  <a:pt x="193" y="32"/>
                </a:lnTo>
                <a:lnTo>
                  <a:pt x="193" y="32"/>
                </a:lnTo>
                <a:lnTo>
                  <a:pt x="182" y="36"/>
                </a:lnTo>
                <a:lnTo>
                  <a:pt x="182" y="36"/>
                </a:lnTo>
                <a:lnTo>
                  <a:pt x="187" y="39"/>
                </a:lnTo>
                <a:lnTo>
                  <a:pt x="187" y="39"/>
                </a:lnTo>
                <a:lnTo>
                  <a:pt x="189" y="39"/>
                </a:lnTo>
                <a:lnTo>
                  <a:pt x="192" y="39"/>
                </a:lnTo>
                <a:lnTo>
                  <a:pt x="192" y="39"/>
                </a:lnTo>
                <a:lnTo>
                  <a:pt x="193" y="39"/>
                </a:lnTo>
                <a:lnTo>
                  <a:pt x="196" y="37"/>
                </a:lnTo>
                <a:lnTo>
                  <a:pt x="196" y="37"/>
                </a:lnTo>
                <a:lnTo>
                  <a:pt x="207" y="32"/>
                </a:lnTo>
                <a:lnTo>
                  <a:pt x="207" y="32"/>
                </a:lnTo>
                <a:lnTo>
                  <a:pt x="213" y="29"/>
                </a:lnTo>
                <a:lnTo>
                  <a:pt x="219" y="25"/>
                </a:lnTo>
                <a:lnTo>
                  <a:pt x="219" y="25"/>
                </a:lnTo>
                <a:lnTo>
                  <a:pt x="223" y="22"/>
                </a:lnTo>
                <a:lnTo>
                  <a:pt x="223" y="22"/>
                </a:lnTo>
                <a:lnTo>
                  <a:pt x="224" y="22"/>
                </a:lnTo>
                <a:lnTo>
                  <a:pt x="226" y="22"/>
                </a:lnTo>
                <a:lnTo>
                  <a:pt x="226" y="22"/>
                </a:lnTo>
                <a:lnTo>
                  <a:pt x="227" y="23"/>
                </a:lnTo>
                <a:lnTo>
                  <a:pt x="227" y="25"/>
                </a:lnTo>
                <a:lnTo>
                  <a:pt x="227" y="25"/>
                </a:lnTo>
                <a:lnTo>
                  <a:pt x="226" y="26"/>
                </a:lnTo>
                <a:lnTo>
                  <a:pt x="224" y="27"/>
                </a:lnTo>
                <a:lnTo>
                  <a:pt x="224" y="27"/>
                </a:lnTo>
                <a:lnTo>
                  <a:pt x="223" y="27"/>
                </a:lnTo>
                <a:lnTo>
                  <a:pt x="223" y="27"/>
                </a:lnTo>
                <a:lnTo>
                  <a:pt x="216" y="30"/>
                </a:lnTo>
                <a:lnTo>
                  <a:pt x="216" y="30"/>
                </a:lnTo>
                <a:lnTo>
                  <a:pt x="196" y="42"/>
                </a:lnTo>
                <a:lnTo>
                  <a:pt x="196" y="42"/>
                </a:lnTo>
                <a:lnTo>
                  <a:pt x="194" y="42"/>
                </a:lnTo>
                <a:lnTo>
                  <a:pt x="194" y="42"/>
                </a:lnTo>
                <a:lnTo>
                  <a:pt x="199" y="45"/>
                </a:lnTo>
                <a:lnTo>
                  <a:pt x="199" y="45"/>
                </a:lnTo>
                <a:lnTo>
                  <a:pt x="202" y="45"/>
                </a:lnTo>
                <a:lnTo>
                  <a:pt x="204" y="45"/>
                </a:lnTo>
                <a:lnTo>
                  <a:pt x="204" y="45"/>
                </a:lnTo>
                <a:lnTo>
                  <a:pt x="209" y="42"/>
                </a:lnTo>
                <a:lnTo>
                  <a:pt x="209" y="42"/>
                </a:lnTo>
                <a:lnTo>
                  <a:pt x="224" y="35"/>
                </a:lnTo>
                <a:lnTo>
                  <a:pt x="224" y="35"/>
                </a:lnTo>
                <a:lnTo>
                  <a:pt x="231" y="30"/>
                </a:lnTo>
                <a:lnTo>
                  <a:pt x="231" y="30"/>
                </a:lnTo>
                <a:lnTo>
                  <a:pt x="243" y="25"/>
                </a:lnTo>
                <a:lnTo>
                  <a:pt x="243" y="25"/>
                </a:lnTo>
                <a:lnTo>
                  <a:pt x="244" y="23"/>
                </a:lnTo>
                <a:lnTo>
                  <a:pt x="246" y="23"/>
                </a:lnTo>
                <a:lnTo>
                  <a:pt x="246" y="23"/>
                </a:lnTo>
                <a:lnTo>
                  <a:pt x="247" y="25"/>
                </a:lnTo>
                <a:lnTo>
                  <a:pt x="247" y="27"/>
                </a:lnTo>
                <a:lnTo>
                  <a:pt x="247" y="27"/>
                </a:lnTo>
                <a:lnTo>
                  <a:pt x="247" y="29"/>
                </a:lnTo>
                <a:lnTo>
                  <a:pt x="246" y="29"/>
                </a:lnTo>
                <a:lnTo>
                  <a:pt x="246" y="29"/>
                </a:lnTo>
                <a:lnTo>
                  <a:pt x="243" y="30"/>
                </a:lnTo>
                <a:lnTo>
                  <a:pt x="243" y="30"/>
                </a:lnTo>
                <a:lnTo>
                  <a:pt x="226" y="37"/>
                </a:lnTo>
                <a:lnTo>
                  <a:pt x="210" y="45"/>
                </a:lnTo>
                <a:lnTo>
                  <a:pt x="210" y="45"/>
                </a:lnTo>
                <a:lnTo>
                  <a:pt x="204" y="47"/>
                </a:lnTo>
                <a:lnTo>
                  <a:pt x="204" y="47"/>
                </a:lnTo>
                <a:lnTo>
                  <a:pt x="206" y="47"/>
                </a:lnTo>
                <a:lnTo>
                  <a:pt x="206" y="47"/>
                </a:lnTo>
                <a:lnTo>
                  <a:pt x="213" y="53"/>
                </a:lnTo>
                <a:lnTo>
                  <a:pt x="213" y="53"/>
                </a:lnTo>
                <a:lnTo>
                  <a:pt x="216" y="53"/>
                </a:lnTo>
                <a:lnTo>
                  <a:pt x="216" y="53"/>
                </a:lnTo>
                <a:lnTo>
                  <a:pt x="223" y="50"/>
                </a:lnTo>
                <a:lnTo>
                  <a:pt x="223" y="50"/>
                </a:lnTo>
                <a:lnTo>
                  <a:pt x="240" y="42"/>
                </a:lnTo>
                <a:lnTo>
                  <a:pt x="257" y="33"/>
                </a:lnTo>
                <a:lnTo>
                  <a:pt x="257" y="33"/>
                </a:lnTo>
                <a:lnTo>
                  <a:pt x="260" y="30"/>
                </a:lnTo>
                <a:lnTo>
                  <a:pt x="260" y="30"/>
                </a:lnTo>
                <a:lnTo>
                  <a:pt x="263" y="30"/>
                </a:lnTo>
                <a:lnTo>
                  <a:pt x="264" y="32"/>
                </a:lnTo>
                <a:lnTo>
                  <a:pt x="264" y="32"/>
                </a:lnTo>
                <a:lnTo>
                  <a:pt x="264" y="35"/>
                </a:lnTo>
                <a:lnTo>
                  <a:pt x="263" y="36"/>
                </a:lnTo>
                <a:lnTo>
                  <a:pt x="263" y="36"/>
                </a:lnTo>
                <a:lnTo>
                  <a:pt x="261" y="36"/>
                </a:lnTo>
                <a:lnTo>
                  <a:pt x="261" y="36"/>
                </a:lnTo>
                <a:lnTo>
                  <a:pt x="244" y="43"/>
                </a:lnTo>
                <a:lnTo>
                  <a:pt x="244" y="43"/>
                </a:lnTo>
                <a:lnTo>
                  <a:pt x="227" y="52"/>
                </a:lnTo>
                <a:lnTo>
                  <a:pt x="227" y="52"/>
                </a:lnTo>
                <a:lnTo>
                  <a:pt x="217" y="56"/>
                </a:lnTo>
                <a:lnTo>
                  <a:pt x="217" y="56"/>
                </a:lnTo>
                <a:lnTo>
                  <a:pt x="217" y="57"/>
                </a:lnTo>
                <a:lnTo>
                  <a:pt x="217" y="57"/>
                </a:lnTo>
                <a:lnTo>
                  <a:pt x="223" y="62"/>
                </a:lnTo>
                <a:lnTo>
                  <a:pt x="223" y="62"/>
                </a:lnTo>
                <a:lnTo>
                  <a:pt x="224" y="63"/>
                </a:lnTo>
                <a:lnTo>
                  <a:pt x="226" y="62"/>
                </a:lnTo>
                <a:lnTo>
                  <a:pt x="226" y="62"/>
                </a:lnTo>
                <a:lnTo>
                  <a:pt x="233" y="59"/>
                </a:lnTo>
                <a:lnTo>
                  <a:pt x="233" y="59"/>
                </a:lnTo>
                <a:lnTo>
                  <a:pt x="254" y="50"/>
                </a:lnTo>
                <a:lnTo>
                  <a:pt x="274" y="40"/>
                </a:lnTo>
                <a:lnTo>
                  <a:pt x="274" y="40"/>
                </a:lnTo>
                <a:lnTo>
                  <a:pt x="277" y="39"/>
                </a:lnTo>
                <a:lnTo>
                  <a:pt x="277" y="39"/>
                </a:lnTo>
                <a:lnTo>
                  <a:pt x="280" y="39"/>
                </a:lnTo>
                <a:lnTo>
                  <a:pt x="281" y="42"/>
                </a:lnTo>
                <a:lnTo>
                  <a:pt x="281" y="42"/>
                </a:lnTo>
                <a:lnTo>
                  <a:pt x="280" y="43"/>
                </a:lnTo>
                <a:lnTo>
                  <a:pt x="278" y="45"/>
                </a:lnTo>
                <a:lnTo>
                  <a:pt x="278" y="45"/>
                </a:lnTo>
                <a:lnTo>
                  <a:pt x="278" y="45"/>
                </a:lnTo>
                <a:lnTo>
                  <a:pt x="278" y="45"/>
                </a:lnTo>
                <a:lnTo>
                  <a:pt x="271" y="47"/>
                </a:lnTo>
                <a:lnTo>
                  <a:pt x="271" y="47"/>
                </a:lnTo>
                <a:lnTo>
                  <a:pt x="244" y="57"/>
                </a:lnTo>
                <a:lnTo>
                  <a:pt x="244" y="57"/>
                </a:lnTo>
                <a:lnTo>
                  <a:pt x="229" y="63"/>
                </a:lnTo>
                <a:lnTo>
                  <a:pt x="229" y="63"/>
                </a:lnTo>
                <a:lnTo>
                  <a:pt x="226" y="64"/>
                </a:lnTo>
                <a:lnTo>
                  <a:pt x="226" y="64"/>
                </a:lnTo>
                <a:lnTo>
                  <a:pt x="227" y="66"/>
                </a:lnTo>
                <a:lnTo>
                  <a:pt x="227" y="66"/>
                </a:lnTo>
                <a:lnTo>
                  <a:pt x="236" y="74"/>
                </a:lnTo>
                <a:lnTo>
                  <a:pt x="236" y="74"/>
                </a:lnTo>
                <a:lnTo>
                  <a:pt x="239" y="77"/>
                </a:lnTo>
                <a:lnTo>
                  <a:pt x="241" y="76"/>
                </a:lnTo>
                <a:lnTo>
                  <a:pt x="241" y="76"/>
                </a:lnTo>
                <a:lnTo>
                  <a:pt x="243" y="76"/>
                </a:lnTo>
                <a:lnTo>
                  <a:pt x="243" y="76"/>
                </a:lnTo>
                <a:lnTo>
                  <a:pt x="268" y="63"/>
                </a:lnTo>
                <a:lnTo>
                  <a:pt x="268" y="63"/>
                </a:lnTo>
                <a:lnTo>
                  <a:pt x="275" y="60"/>
                </a:lnTo>
                <a:lnTo>
                  <a:pt x="275" y="60"/>
                </a:lnTo>
                <a:lnTo>
                  <a:pt x="287" y="54"/>
                </a:lnTo>
                <a:lnTo>
                  <a:pt x="287" y="54"/>
                </a:lnTo>
                <a:lnTo>
                  <a:pt x="288" y="54"/>
                </a:lnTo>
                <a:lnTo>
                  <a:pt x="290" y="54"/>
                </a:lnTo>
                <a:lnTo>
                  <a:pt x="290" y="54"/>
                </a:lnTo>
                <a:lnTo>
                  <a:pt x="291" y="56"/>
                </a:lnTo>
                <a:lnTo>
                  <a:pt x="291" y="57"/>
                </a:lnTo>
                <a:lnTo>
                  <a:pt x="291" y="57"/>
                </a:lnTo>
                <a:lnTo>
                  <a:pt x="290" y="59"/>
                </a:lnTo>
                <a:lnTo>
                  <a:pt x="288" y="59"/>
                </a:lnTo>
                <a:lnTo>
                  <a:pt x="288" y="59"/>
                </a:lnTo>
                <a:lnTo>
                  <a:pt x="284" y="60"/>
                </a:lnTo>
                <a:lnTo>
                  <a:pt x="284" y="60"/>
                </a:lnTo>
                <a:lnTo>
                  <a:pt x="268" y="66"/>
                </a:lnTo>
                <a:lnTo>
                  <a:pt x="268" y="66"/>
                </a:lnTo>
                <a:lnTo>
                  <a:pt x="244" y="77"/>
                </a:lnTo>
                <a:lnTo>
                  <a:pt x="244" y="77"/>
                </a:lnTo>
                <a:lnTo>
                  <a:pt x="240" y="80"/>
                </a:lnTo>
                <a:lnTo>
                  <a:pt x="240" y="80"/>
                </a:lnTo>
                <a:lnTo>
                  <a:pt x="241" y="81"/>
                </a:lnTo>
                <a:lnTo>
                  <a:pt x="241" y="81"/>
                </a:lnTo>
                <a:lnTo>
                  <a:pt x="246" y="86"/>
                </a:lnTo>
                <a:lnTo>
                  <a:pt x="246" y="86"/>
                </a:lnTo>
                <a:lnTo>
                  <a:pt x="247" y="89"/>
                </a:lnTo>
                <a:lnTo>
                  <a:pt x="248" y="87"/>
                </a:lnTo>
                <a:lnTo>
                  <a:pt x="248" y="87"/>
                </a:lnTo>
                <a:lnTo>
                  <a:pt x="250" y="87"/>
                </a:lnTo>
                <a:lnTo>
                  <a:pt x="250" y="87"/>
                </a:lnTo>
                <a:lnTo>
                  <a:pt x="280" y="74"/>
                </a:lnTo>
                <a:lnTo>
                  <a:pt x="280" y="74"/>
                </a:lnTo>
                <a:lnTo>
                  <a:pt x="281" y="73"/>
                </a:lnTo>
                <a:lnTo>
                  <a:pt x="281" y="73"/>
                </a:lnTo>
                <a:lnTo>
                  <a:pt x="293" y="67"/>
                </a:lnTo>
                <a:lnTo>
                  <a:pt x="293" y="67"/>
                </a:lnTo>
                <a:lnTo>
                  <a:pt x="295" y="66"/>
                </a:lnTo>
                <a:lnTo>
                  <a:pt x="295" y="66"/>
                </a:lnTo>
                <a:lnTo>
                  <a:pt x="297" y="66"/>
                </a:lnTo>
                <a:lnTo>
                  <a:pt x="298" y="66"/>
                </a:lnTo>
                <a:lnTo>
                  <a:pt x="298" y="66"/>
                </a:lnTo>
                <a:lnTo>
                  <a:pt x="300" y="67"/>
                </a:lnTo>
                <a:lnTo>
                  <a:pt x="300" y="69"/>
                </a:lnTo>
                <a:lnTo>
                  <a:pt x="300" y="69"/>
                </a:lnTo>
                <a:lnTo>
                  <a:pt x="298" y="70"/>
                </a:lnTo>
                <a:lnTo>
                  <a:pt x="297" y="72"/>
                </a:lnTo>
                <a:lnTo>
                  <a:pt x="297" y="72"/>
                </a:lnTo>
                <a:lnTo>
                  <a:pt x="294" y="72"/>
                </a:lnTo>
                <a:lnTo>
                  <a:pt x="294" y="72"/>
                </a:lnTo>
                <a:lnTo>
                  <a:pt x="283" y="76"/>
                </a:lnTo>
                <a:lnTo>
                  <a:pt x="283" y="76"/>
                </a:lnTo>
                <a:lnTo>
                  <a:pt x="271" y="81"/>
                </a:lnTo>
                <a:lnTo>
                  <a:pt x="271" y="81"/>
                </a:lnTo>
                <a:lnTo>
                  <a:pt x="250" y="90"/>
                </a:lnTo>
                <a:lnTo>
                  <a:pt x="250" y="90"/>
                </a:lnTo>
                <a:lnTo>
                  <a:pt x="248" y="91"/>
                </a:lnTo>
                <a:lnTo>
                  <a:pt x="248" y="91"/>
                </a:lnTo>
                <a:lnTo>
                  <a:pt x="254" y="100"/>
                </a:lnTo>
                <a:lnTo>
                  <a:pt x="254" y="100"/>
                </a:lnTo>
                <a:lnTo>
                  <a:pt x="256" y="101"/>
                </a:lnTo>
                <a:lnTo>
                  <a:pt x="256" y="101"/>
                </a:lnTo>
                <a:lnTo>
                  <a:pt x="261" y="100"/>
                </a:lnTo>
                <a:lnTo>
                  <a:pt x="261" y="100"/>
                </a:lnTo>
                <a:lnTo>
                  <a:pt x="280" y="91"/>
                </a:lnTo>
                <a:lnTo>
                  <a:pt x="280" y="91"/>
                </a:lnTo>
                <a:lnTo>
                  <a:pt x="301" y="81"/>
                </a:lnTo>
                <a:lnTo>
                  <a:pt x="301" y="81"/>
                </a:lnTo>
                <a:lnTo>
                  <a:pt x="307" y="80"/>
                </a:lnTo>
                <a:lnTo>
                  <a:pt x="307" y="80"/>
                </a:lnTo>
                <a:lnTo>
                  <a:pt x="308" y="80"/>
                </a:lnTo>
                <a:lnTo>
                  <a:pt x="310" y="81"/>
                </a:lnTo>
                <a:lnTo>
                  <a:pt x="310" y="81"/>
                </a:lnTo>
                <a:lnTo>
                  <a:pt x="310" y="83"/>
                </a:lnTo>
                <a:lnTo>
                  <a:pt x="308" y="84"/>
                </a:lnTo>
                <a:lnTo>
                  <a:pt x="308" y="84"/>
                </a:lnTo>
                <a:lnTo>
                  <a:pt x="302" y="86"/>
                </a:lnTo>
                <a:lnTo>
                  <a:pt x="302" y="86"/>
                </a:lnTo>
                <a:lnTo>
                  <a:pt x="290" y="90"/>
                </a:lnTo>
                <a:lnTo>
                  <a:pt x="277" y="96"/>
                </a:lnTo>
                <a:lnTo>
                  <a:pt x="277" y="96"/>
                </a:lnTo>
                <a:lnTo>
                  <a:pt x="260" y="103"/>
                </a:lnTo>
                <a:lnTo>
                  <a:pt x="260" y="103"/>
                </a:lnTo>
                <a:lnTo>
                  <a:pt x="257" y="106"/>
                </a:lnTo>
                <a:lnTo>
                  <a:pt x="257" y="106"/>
                </a:lnTo>
                <a:lnTo>
                  <a:pt x="263" y="117"/>
                </a:lnTo>
                <a:lnTo>
                  <a:pt x="263" y="117"/>
                </a:lnTo>
                <a:lnTo>
                  <a:pt x="266" y="116"/>
                </a:lnTo>
                <a:lnTo>
                  <a:pt x="266" y="116"/>
                </a:lnTo>
                <a:lnTo>
                  <a:pt x="288" y="106"/>
                </a:lnTo>
                <a:lnTo>
                  <a:pt x="288" y="106"/>
                </a:lnTo>
                <a:lnTo>
                  <a:pt x="301" y="100"/>
                </a:lnTo>
                <a:lnTo>
                  <a:pt x="301" y="100"/>
                </a:lnTo>
                <a:lnTo>
                  <a:pt x="314" y="93"/>
                </a:lnTo>
                <a:lnTo>
                  <a:pt x="314" y="93"/>
                </a:lnTo>
                <a:lnTo>
                  <a:pt x="317" y="93"/>
                </a:lnTo>
                <a:lnTo>
                  <a:pt x="318" y="94"/>
                </a:lnTo>
                <a:lnTo>
                  <a:pt x="318" y="94"/>
                </a:lnTo>
                <a:lnTo>
                  <a:pt x="318" y="97"/>
                </a:lnTo>
                <a:lnTo>
                  <a:pt x="317" y="99"/>
                </a:lnTo>
                <a:lnTo>
                  <a:pt x="317" y="99"/>
                </a:lnTo>
                <a:lnTo>
                  <a:pt x="315" y="99"/>
                </a:lnTo>
                <a:lnTo>
                  <a:pt x="315" y="99"/>
                </a:lnTo>
                <a:lnTo>
                  <a:pt x="298" y="104"/>
                </a:lnTo>
                <a:lnTo>
                  <a:pt x="298" y="104"/>
                </a:lnTo>
                <a:lnTo>
                  <a:pt x="264" y="118"/>
                </a:lnTo>
                <a:lnTo>
                  <a:pt x="264" y="118"/>
                </a:lnTo>
                <a:lnTo>
                  <a:pt x="263" y="120"/>
                </a:lnTo>
                <a:lnTo>
                  <a:pt x="263" y="120"/>
                </a:lnTo>
                <a:lnTo>
                  <a:pt x="268" y="134"/>
                </a:lnTo>
                <a:lnTo>
                  <a:pt x="268" y="134"/>
                </a:lnTo>
                <a:lnTo>
                  <a:pt x="271" y="133"/>
                </a:lnTo>
                <a:lnTo>
                  <a:pt x="271" y="133"/>
                </a:lnTo>
                <a:lnTo>
                  <a:pt x="290" y="126"/>
                </a:lnTo>
                <a:lnTo>
                  <a:pt x="290" y="126"/>
                </a:lnTo>
                <a:lnTo>
                  <a:pt x="308" y="117"/>
                </a:lnTo>
                <a:lnTo>
                  <a:pt x="308" y="117"/>
                </a:lnTo>
                <a:lnTo>
                  <a:pt x="311" y="114"/>
                </a:lnTo>
                <a:lnTo>
                  <a:pt x="311" y="114"/>
                </a:lnTo>
                <a:lnTo>
                  <a:pt x="314" y="114"/>
                </a:lnTo>
                <a:lnTo>
                  <a:pt x="315" y="116"/>
                </a:lnTo>
                <a:lnTo>
                  <a:pt x="315" y="116"/>
                </a:lnTo>
                <a:lnTo>
                  <a:pt x="315" y="118"/>
                </a:lnTo>
                <a:lnTo>
                  <a:pt x="314" y="120"/>
                </a:lnTo>
                <a:lnTo>
                  <a:pt x="314" y="120"/>
                </a:lnTo>
                <a:lnTo>
                  <a:pt x="312" y="120"/>
                </a:lnTo>
                <a:lnTo>
                  <a:pt x="312" y="120"/>
                </a:lnTo>
                <a:lnTo>
                  <a:pt x="297" y="124"/>
                </a:lnTo>
                <a:lnTo>
                  <a:pt x="297" y="124"/>
                </a:lnTo>
                <a:lnTo>
                  <a:pt x="273" y="135"/>
                </a:lnTo>
                <a:lnTo>
                  <a:pt x="273" y="135"/>
                </a:lnTo>
                <a:lnTo>
                  <a:pt x="270" y="137"/>
                </a:lnTo>
                <a:lnTo>
                  <a:pt x="270" y="137"/>
                </a:lnTo>
                <a:lnTo>
                  <a:pt x="274" y="151"/>
                </a:lnTo>
                <a:lnTo>
                  <a:pt x="274" y="151"/>
                </a:lnTo>
                <a:lnTo>
                  <a:pt x="274" y="151"/>
                </a:lnTo>
                <a:lnTo>
                  <a:pt x="274" y="151"/>
                </a:lnTo>
                <a:lnTo>
                  <a:pt x="284" y="145"/>
                </a:lnTo>
                <a:lnTo>
                  <a:pt x="284" y="145"/>
                </a:lnTo>
                <a:lnTo>
                  <a:pt x="298" y="140"/>
                </a:lnTo>
                <a:lnTo>
                  <a:pt x="310" y="133"/>
                </a:lnTo>
                <a:lnTo>
                  <a:pt x="310" y="133"/>
                </a:lnTo>
                <a:lnTo>
                  <a:pt x="312" y="133"/>
                </a:lnTo>
                <a:lnTo>
                  <a:pt x="312" y="133"/>
                </a:lnTo>
                <a:lnTo>
                  <a:pt x="314" y="131"/>
                </a:lnTo>
                <a:lnTo>
                  <a:pt x="315" y="133"/>
                </a:lnTo>
                <a:lnTo>
                  <a:pt x="315" y="133"/>
                </a:lnTo>
                <a:lnTo>
                  <a:pt x="315" y="135"/>
                </a:lnTo>
                <a:lnTo>
                  <a:pt x="314" y="137"/>
                </a:lnTo>
                <a:lnTo>
                  <a:pt x="314" y="137"/>
                </a:lnTo>
                <a:lnTo>
                  <a:pt x="314" y="137"/>
                </a:lnTo>
                <a:lnTo>
                  <a:pt x="314" y="137"/>
                </a:lnTo>
                <a:lnTo>
                  <a:pt x="295" y="144"/>
                </a:lnTo>
                <a:lnTo>
                  <a:pt x="295" y="144"/>
                </a:lnTo>
                <a:lnTo>
                  <a:pt x="275" y="153"/>
                </a:lnTo>
                <a:lnTo>
                  <a:pt x="275" y="153"/>
                </a:lnTo>
                <a:lnTo>
                  <a:pt x="274" y="154"/>
                </a:lnTo>
                <a:lnTo>
                  <a:pt x="274" y="154"/>
                </a:lnTo>
                <a:lnTo>
                  <a:pt x="274" y="168"/>
                </a:lnTo>
                <a:lnTo>
                  <a:pt x="273" y="182"/>
                </a:lnTo>
                <a:lnTo>
                  <a:pt x="273" y="182"/>
                </a:lnTo>
                <a:lnTo>
                  <a:pt x="274" y="182"/>
                </a:lnTo>
                <a:lnTo>
                  <a:pt x="274" y="182"/>
                </a:lnTo>
                <a:lnTo>
                  <a:pt x="278" y="181"/>
                </a:lnTo>
                <a:lnTo>
                  <a:pt x="278" y="181"/>
                </a:lnTo>
                <a:lnTo>
                  <a:pt x="285" y="177"/>
                </a:lnTo>
                <a:lnTo>
                  <a:pt x="294" y="174"/>
                </a:lnTo>
                <a:lnTo>
                  <a:pt x="294" y="174"/>
                </a:lnTo>
                <a:lnTo>
                  <a:pt x="301" y="168"/>
                </a:lnTo>
                <a:lnTo>
                  <a:pt x="301" y="168"/>
                </a:lnTo>
                <a:lnTo>
                  <a:pt x="304" y="167"/>
                </a:lnTo>
                <a:lnTo>
                  <a:pt x="305" y="168"/>
                </a:lnTo>
                <a:lnTo>
                  <a:pt x="305" y="168"/>
                </a:lnTo>
                <a:lnTo>
                  <a:pt x="305" y="171"/>
                </a:lnTo>
                <a:lnTo>
                  <a:pt x="304" y="172"/>
                </a:lnTo>
                <a:lnTo>
                  <a:pt x="304" y="172"/>
                </a:lnTo>
                <a:lnTo>
                  <a:pt x="302" y="174"/>
                </a:lnTo>
                <a:lnTo>
                  <a:pt x="302" y="174"/>
                </a:lnTo>
                <a:lnTo>
                  <a:pt x="290" y="178"/>
                </a:lnTo>
                <a:lnTo>
                  <a:pt x="290" y="178"/>
                </a:lnTo>
                <a:lnTo>
                  <a:pt x="280" y="182"/>
                </a:lnTo>
                <a:lnTo>
                  <a:pt x="280" y="182"/>
                </a:lnTo>
                <a:lnTo>
                  <a:pt x="273" y="185"/>
                </a:lnTo>
                <a:lnTo>
                  <a:pt x="273" y="185"/>
                </a:lnTo>
                <a:lnTo>
                  <a:pt x="267" y="201"/>
                </a:lnTo>
                <a:lnTo>
                  <a:pt x="267" y="201"/>
                </a:lnTo>
                <a:lnTo>
                  <a:pt x="270" y="199"/>
                </a:lnTo>
                <a:lnTo>
                  <a:pt x="270" y="199"/>
                </a:lnTo>
                <a:lnTo>
                  <a:pt x="281" y="195"/>
                </a:lnTo>
                <a:lnTo>
                  <a:pt x="291" y="188"/>
                </a:lnTo>
                <a:lnTo>
                  <a:pt x="291" y="188"/>
                </a:lnTo>
                <a:lnTo>
                  <a:pt x="293" y="188"/>
                </a:lnTo>
                <a:lnTo>
                  <a:pt x="293" y="188"/>
                </a:lnTo>
                <a:lnTo>
                  <a:pt x="294" y="187"/>
                </a:lnTo>
                <a:lnTo>
                  <a:pt x="295" y="188"/>
                </a:lnTo>
                <a:lnTo>
                  <a:pt x="295" y="188"/>
                </a:lnTo>
                <a:lnTo>
                  <a:pt x="297" y="189"/>
                </a:lnTo>
                <a:lnTo>
                  <a:pt x="297" y="191"/>
                </a:lnTo>
                <a:lnTo>
                  <a:pt x="297" y="191"/>
                </a:lnTo>
                <a:lnTo>
                  <a:pt x="295" y="192"/>
                </a:lnTo>
                <a:lnTo>
                  <a:pt x="294" y="192"/>
                </a:lnTo>
                <a:lnTo>
                  <a:pt x="294" y="192"/>
                </a:lnTo>
                <a:lnTo>
                  <a:pt x="290" y="194"/>
                </a:lnTo>
                <a:lnTo>
                  <a:pt x="285" y="195"/>
                </a:lnTo>
                <a:lnTo>
                  <a:pt x="285" y="195"/>
                </a:lnTo>
                <a:lnTo>
                  <a:pt x="266" y="205"/>
                </a:lnTo>
                <a:lnTo>
                  <a:pt x="266" y="205"/>
                </a:lnTo>
                <a:lnTo>
                  <a:pt x="264" y="207"/>
                </a:lnTo>
                <a:lnTo>
                  <a:pt x="264" y="207"/>
                </a:lnTo>
                <a:lnTo>
                  <a:pt x="257" y="219"/>
                </a:lnTo>
                <a:lnTo>
                  <a:pt x="257" y="219"/>
                </a:lnTo>
                <a:lnTo>
                  <a:pt x="257" y="221"/>
                </a:lnTo>
                <a:lnTo>
                  <a:pt x="257" y="221"/>
                </a:lnTo>
                <a:lnTo>
                  <a:pt x="257" y="221"/>
                </a:lnTo>
                <a:lnTo>
                  <a:pt x="257" y="221"/>
                </a:lnTo>
                <a:lnTo>
                  <a:pt x="273" y="215"/>
                </a:lnTo>
                <a:lnTo>
                  <a:pt x="273" y="215"/>
                </a:lnTo>
                <a:lnTo>
                  <a:pt x="278" y="212"/>
                </a:lnTo>
                <a:lnTo>
                  <a:pt x="283" y="209"/>
                </a:lnTo>
                <a:lnTo>
                  <a:pt x="283" y="209"/>
                </a:lnTo>
                <a:lnTo>
                  <a:pt x="284" y="208"/>
                </a:lnTo>
                <a:lnTo>
                  <a:pt x="285" y="209"/>
                </a:lnTo>
                <a:lnTo>
                  <a:pt x="285" y="209"/>
                </a:lnTo>
                <a:lnTo>
                  <a:pt x="287" y="212"/>
                </a:lnTo>
                <a:lnTo>
                  <a:pt x="284" y="214"/>
                </a:lnTo>
                <a:lnTo>
                  <a:pt x="284" y="214"/>
                </a:lnTo>
                <a:lnTo>
                  <a:pt x="277" y="216"/>
                </a:lnTo>
                <a:lnTo>
                  <a:pt x="277" y="216"/>
                </a:lnTo>
                <a:lnTo>
                  <a:pt x="257" y="224"/>
                </a:lnTo>
                <a:lnTo>
                  <a:pt x="257" y="224"/>
                </a:lnTo>
                <a:lnTo>
                  <a:pt x="256" y="224"/>
                </a:lnTo>
                <a:lnTo>
                  <a:pt x="254" y="225"/>
                </a:lnTo>
                <a:lnTo>
                  <a:pt x="254" y="225"/>
                </a:lnTo>
                <a:lnTo>
                  <a:pt x="253" y="226"/>
                </a:lnTo>
                <a:lnTo>
                  <a:pt x="253" y="226"/>
                </a:lnTo>
                <a:lnTo>
                  <a:pt x="253" y="226"/>
                </a:lnTo>
                <a:lnTo>
                  <a:pt x="253" y="226"/>
                </a:lnTo>
                <a:lnTo>
                  <a:pt x="246" y="235"/>
                </a:lnTo>
                <a:lnTo>
                  <a:pt x="239" y="241"/>
                </a:lnTo>
                <a:lnTo>
                  <a:pt x="239" y="241"/>
                </a:lnTo>
                <a:lnTo>
                  <a:pt x="239" y="242"/>
                </a:lnTo>
                <a:lnTo>
                  <a:pt x="239" y="242"/>
                </a:lnTo>
                <a:lnTo>
                  <a:pt x="240" y="242"/>
                </a:lnTo>
                <a:lnTo>
                  <a:pt x="240" y="242"/>
                </a:lnTo>
                <a:lnTo>
                  <a:pt x="246" y="239"/>
                </a:lnTo>
                <a:lnTo>
                  <a:pt x="246" y="239"/>
                </a:lnTo>
                <a:lnTo>
                  <a:pt x="254" y="235"/>
                </a:lnTo>
                <a:lnTo>
                  <a:pt x="261" y="229"/>
                </a:lnTo>
                <a:lnTo>
                  <a:pt x="261" y="229"/>
                </a:lnTo>
                <a:lnTo>
                  <a:pt x="264" y="228"/>
                </a:lnTo>
                <a:lnTo>
                  <a:pt x="264" y="228"/>
                </a:lnTo>
                <a:lnTo>
                  <a:pt x="266" y="228"/>
                </a:lnTo>
                <a:lnTo>
                  <a:pt x="267" y="228"/>
                </a:lnTo>
                <a:lnTo>
                  <a:pt x="267" y="228"/>
                </a:lnTo>
                <a:lnTo>
                  <a:pt x="267" y="229"/>
                </a:lnTo>
                <a:lnTo>
                  <a:pt x="267" y="231"/>
                </a:lnTo>
                <a:lnTo>
                  <a:pt x="267" y="231"/>
                </a:lnTo>
                <a:lnTo>
                  <a:pt x="267" y="232"/>
                </a:lnTo>
                <a:lnTo>
                  <a:pt x="266" y="234"/>
                </a:lnTo>
                <a:lnTo>
                  <a:pt x="266" y="234"/>
                </a:lnTo>
                <a:lnTo>
                  <a:pt x="258" y="235"/>
                </a:lnTo>
                <a:lnTo>
                  <a:pt x="253" y="238"/>
                </a:lnTo>
                <a:lnTo>
                  <a:pt x="253" y="238"/>
                </a:lnTo>
                <a:lnTo>
                  <a:pt x="241" y="243"/>
                </a:lnTo>
                <a:lnTo>
                  <a:pt x="241" y="243"/>
                </a:lnTo>
                <a:lnTo>
                  <a:pt x="236" y="246"/>
                </a:lnTo>
                <a:lnTo>
                  <a:pt x="236" y="246"/>
                </a:lnTo>
                <a:lnTo>
                  <a:pt x="233" y="245"/>
                </a:lnTo>
                <a:lnTo>
                  <a:pt x="233" y="245"/>
                </a:lnTo>
                <a:lnTo>
                  <a:pt x="221" y="253"/>
                </a:lnTo>
                <a:lnTo>
                  <a:pt x="209" y="259"/>
                </a:lnTo>
                <a:lnTo>
                  <a:pt x="209" y="259"/>
                </a:lnTo>
                <a:lnTo>
                  <a:pt x="209" y="261"/>
                </a:lnTo>
                <a:lnTo>
                  <a:pt x="207" y="262"/>
                </a:lnTo>
                <a:lnTo>
                  <a:pt x="207" y="262"/>
                </a:lnTo>
                <a:lnTo>
                  <a:pt x="206" y="262"/>
                </a:lnTo>
                <a:lnTo>
                  <a:pt x="206" y="262"/>
                </a:lnTo>
                <a:lnTo>
                  <a:pt x="202" y="265"/>
                </a:lnTo>
                <a:lnTo>
                  <a:pt x="199" y="268"/>
                </a:lnTo>
                <a:lnTo>
                  <a:pt x="199" y="268"/>
                </a:lnTo>
                <a:lnTo>
                  <a:pt x="197" y="269"/>
                </a:lnTo>
                <a:lnTo>
                  <a:pt x="197" y="270"/>
                </a:lnTo>
                <a:lnTo>
                  <a:pt x="197" y="270"/>
                </a:lnTo>
                <a:lnTo>
                  <a:pt x="197" y="270"/>
                </a:lnTo>
                <a:lnTo>
                  <a:pt x="197" y="270"/>
                </a:lnTo>
                <a:lnTo>
                  <a:pt x="197" y="272"/>
                </a:lnTo>
                <a:lnTo>
                  <a:pt x="197" y="272"/>
                </a:lnTo>
                <a:lnTo>
                  <a:pt x="203" y="275"/>
                </a:lnTo>
                <a:lnTo>
                  <a:pt x="203" y="275"/>
                </a:lnTo>
                <a:lnTo>
                  <a:pt x="209" y="275"/>
                </a:lnTo>
                <a:lnTo>
                  <a:pt x="214" y="276"/>
                </a:lnTo>
                <a:lnTo>
                  <a:pt x="214" y="276"/>
                </a:lnTo>
                <a:lnTo>
                  <a:pt x="220" y="276"/>
                </a:lnTo>
                <a:lnTo>
                  <a:pt x="220" y="276"/>
                </a:lnTo>
                <a:lnTo>
                  <a:pt x="223" y="275"/>
                </a:lnTo>
                <a:lnTo>
                  <a:pt x="223" y="275"/>
                </a:lnTo>
                <a:lnTo>
                  <a:pt x="236" y="272"/>
                </a:lnTo>
                <a:lnTo>
                  <a:pt x="236" y="272"/>
                </a:lnTo>
                <a:lnTo>
                  <a:pt x="239" y="272"/>
                </a:lnTo>
                <a:lnTo>
                  <a:pt x="240" y="275"/>
                </a:lnTo>
                <a:lnTo>
                  <a:pt x="240" y="275"/>
                </a:lnTo>
                <a:lnTo>
                  <a:pt x="240" y="275"/>
                </a:lnTo>
                <a:lnTo>
                  <a:pt x="240" y="275"/>
                </a:lnTo>
                <a:lnTo>
                  <a:pt x="241" y="276"/>
                </a:lnTo>
                <a:lnTo>
                  <a:pt x="241" y="276"/>
                </a:lnTo>
                <a:lnTo>
                  <a:pt x="243" y="279"/>
                </a:lnTo>
                <a:lnTo>
                  <a:pt x="243" y="279"/>
                </a:lnTo>
                <a:lnTo>
                  <a:pt x="246" y="286"/>
                </a:lnTo>
                <a:lnTo>
                  <a:pt x="246" y="286"/>
                </a:lnTo>
                <a:lnTo>
                  <a:pt x="251" y="296"/>
                </a:lnTo>
                <a:lnTo>
                  <a:pt x="256" y="305"/>
                </a:lnTo>
                <a:lnTo>
                  <a:pt x="256" y="305"/>
                </a:lnTo>
                <a:lnTo>
                  <a:pt x="263" y="312"/>
                </a:lnTo>
                <a:lnTo>
                  <a:pt x="270" y="319"/>
                </a:lnTo>
                <a:lnTo>
                  <a:pt x="278" y="323"/>
                </a:lnTo>
                <a:lnTo>
                  <a:pt x="287" y="327"/>
                </a:lnTo>
                <a:lnTo>
                  <a:pt x="287" y="327"/>
                </a:lnTo>
                <a:lnTo>
                  <a:pt x="293" y="329"/>
                </a:lnTo>
                <a:lnTo>
                  <a:pt x="298" y="330"/>
                </a:lnTo>
                <a:lnTo>
                  <a:pt x="298" y="330"/>
                </a:lnTo>
                <a:lnTo>
                  <a:pt x="320" y="329"/>
                </a:lnTo>
                <a:lnTo>
                  <a:pt x="320" y="329"/>
                </a:lnTo>
                <a:lnTo>
                  <a:pt x="321" y="329"/>
                </a:lnTo>
                <a:lnTo>
                  <a:pt x="321" y="329"/>
                </a:lnTo>
                <a:close/>
                <a:moveTo>
                  <a:pt x="366" y="77"/>
                </a:moveTo>
                <a:lnTo>
                  <a:pt x="366" y="77"/>
                </a:lnTo>
                <a:lnTo>
                  <a:pt x="366" y="77"/>
                </a:lnTo>
                <a:lnTo>
                  <a:pt x="366" y="77"/>
                </a:lnTo>
                <a:lnTo>
                  <a:pt x="368" y="81"/>
                </a:lnTo>
                <a:lnTo>
                  <a:pt x="368" y="81"/>
                </a:lnTo>
                <a:lnTo>
                  <a:pt x="371" y="96"/>
                </a:lnTo>
                <a:lnTo>
                  <a:pt x="371" y="96"/>
                </a:lnTo>
                <a:lnTo>
                  <a:pt x="372" y="113"/>
                </a:lnTo>
                <a:lnTo>
                  <a:pt x="372" y="113"/>
                </a:lnTo>
                <a:lnTo>
                  <a:pt x="374" y="131"/>
                </a:lnTo>
                <a:lnTo>
                  <a:pt x="374" y="131"/>
                </a:lnTo>
                <a:lnTo>
                  <a:pt x="374" y="144"/>
                </a:lnTo>
                <a:lnTo>
                  <a:pt x="374" y="144"/>
                </a:lnTo>
                <a:lnTo>
                  <a:pt x="372" y="154"/>
                </a:lnTo>
                <a:lnTo>
                  <a:pt x="369" y="164"/>
                </a:lnTo>
                <a:lnTo>
                  <a:pt x="366" y="174"/>
                </a:lnTo>
                <a:lnTo>
                  <a:pt x="362" y="182"/>
                </a:lnTo>
                <a:lnTo>
                  <a:pt x="362" y="182"/>
                </a:lnTo>
                <a:lnTo>
                  <a:pt x="354" y="199"/>
                </a:lnTo>
                <a:lnTo>
                  <a:pt x="344" y="215"/>
                </a:lnTo>
                <a:lnTo>
                  <a:pt x="344" y="215"/>
                </a:lnTo>
                <a:lnTo>
                  <a:pt x="338" y="224"/>
                </a:lnTo>
                <a:lnTo>
                  <a:pt x="329" y="232"/>
                </a:lnTo>
                <a:lnTo>
                  <a:pt x="329" y="232"/>
                </a:lnTo>
                <a:lnTo>
                  <a:pt x="322" y="238"/>
                </a:lnTo>
                <a:lnTo>
                  <a:pt x="322" y="238"/>
                </a:lnTo>
                <a:lnTo>
                  <a:pt x="320" y="241"/>
                </a:lnTo>
                <a:lnTo>
                  <a:pt x="320" y="241"/>
                </a:lnTo>
                <a:lnTo>
                  <a:pt x="321" y="241"/>
                </a:lnTo>
                <a:lnTo>
                  <a:pt x="321" y="241"/>
                </a:lnTo>
                <a:lnTo>
                  <a:pt x="327" y="236"/>
                </a:lnTo>
                <a:lnTo>
                  <a:pt x="332" y="231"/>
                </a:lnTo>
                <a:lnTo>
                  <a:pt x="332" y="231"/>
                </a:lnTo>
                <a:lnTo>
                  <a:pt x="344" y="219"/>
                </a:lnTo>
                <a:lnTo>
                  <a:pt x="354" y="205"/>
                </a:lnTo>
                <a:lnTo>
                  <a:pt x="354" y="205"/>
                </a:lnTo>
                <a:lnTo>
                  <a:pt x="362" y="189"/>
                </a:lnTo>
                <a:lnTo>
                  <a:pt x="369" y="172"/>
                </a:lnTo>
                <a:lnTo>
                  <a:pt x="369" y="172"/>
                </a:lnTo>
                <a:lnTo>
                  <a:pt x="374" y="155"/>
                </a:lnTo>
                <a:lnTo>
                  <a:pt x="375" y="137"/>
                </a:lnTo>
                <a:lnTo>
                  <a:pt x="375" y="137"/>
                </a:lnTo>
                <a:lnTo>
                  <a:pt x="376" y="121"/>
                </a:lnTo>
                <a:lnTo>
                  <a:pt x="375" y="107"/>
                </a:lnTo>
                <a:lnTo>
                  <a:pt x="375" y="107"/>
                </a:lnTo>
                <a:lnTo>
                  <a:pt x="372" y="93"/>
                </a:lnTo>
                <a:lnTo>
                  <a:pt x="368" y="80"/>
                </a:lnTo>
                <a:lnTo>
                  <a:pt x="368" y="80"/>
                </a:lnTo>
                <a:lnTo>
                  <a:pt x="366" y="77"/>
                </a:lnTo>
                <a:lnTo>
                  <a:pt x="366" y="77"/>
                </a:lnTo>
                <a:close/>
                <a:moveTo>
                  <a:pt x="27" y="292"/>
                </a:moveTo>
                <a:lnTo>
                  <a:pt x="27" y="292"/>
                </a:lnTo>
                <a:lnTo>
                  <a:pt x="27" y="292"/>
                </a:lnTo>
                <a:lnTo>
                  <a:pt x="27" y="292"/>
                </a:lnTo>
                <a:lnTo>
                  <a:pt x="31" y="293"/>
                </a:lnTo>
                <a:lnTo>
                  <a:pt x="31" y="293"/>
                </a:lnTo>
                <a:lnTo>
                  <a:pt x="44" y="293"/>
                </a:lnTo>
                <a:lnTo>
                  <a:pt x="55" y="293"/>
                </a:lnTo>
                <a:lnTo>
                  <a:pt x="55" y="293"/>
                </a:lnTo>
                <a:lnTo>
                  <a:pt x="65" y="292"/>
                </a:lnTo>
                <a:lnTo>
                  <a:pt x="65" y="292"/>
                </a:lnTo>
                <a:lnTo>
                  <a:pt x="77" y="288"/>
                </a:lnTo>
                <a:lnTo>
                  <a:pt x="88" y="280"/>
                </a:lnTo>
                <a:lnTo>
                  <a:pt x="88" y="280"/>
                </a:lnTo>
                <a:lnTo>
                  <a:pt x="89" y="280"/>
                </a:lnTo>
                <a:lnTo>
                  <a:pt x="89" y="280"/>
                </a:lnTo>
                <a:lnTo>
                  <a:pt x="84" y="282"/>
                </a:lnTo>
                <a:lnTo>
                  <a:pt x="84" y="282"/>
                </a:lnTo>
                <a:lnTo>
                  <a:pt x="72" y="286"/>
                </a:lnTo>
                <a:lnTo>
                  <a:pt x="59" y="289"/>
                </a:lnTo>
                <a:lnTo>
                  <a:pt x="59" y="289"/>
                </a:lnTo>
                <a:lnTo>
                  <a:pt x="48" y="292"/>
                </a:lnTo>
                <a:lnTo>
                  <a:pt x="37" y="292"/>
                </a:lnTo>
                <a:lnTo>
                  <a:pt x="37" y="292"/>
                </a:lnTo>
                <a:lnTo>
                  <a:pt x="30" y="292"/>
                </a:lnTo>
                <a:lnTo>
                  <a:pt x="30" y="292"/>
                </a:lnTo>
                <a:lnTo>
                  <a:pt x="27" y="292"/>
                </a:lnTo>
                <a:lnTo>
                  <a:pt x="27" y="292"/>
                </a:lnTo>
                <a:close/>
                <a:moveTo>
                  <a:pt x="194" y="15"/>
                </a:moveTo>
                <a:lnTo>
                  <a:pt x="194" y="15"/>
                </a:lnTo>
                <a:lnTo>
                  <a:pt x="200" y="13"/>
                </a:lnTo>
                <a:lnTo>
                  <a:pt x="200" y="13"/>
                </a:lnTo>
                <a:lnTo>
                  <a:pt x="214" y="10"/>
                </a:lnTo>
                <a:lnTo>
                  <a:pt x="229" y="9"/>
                </a:lnTo>
                <a:lnTo>
                  <a:pt x="229" y="9"/>
                </a:lnTo>
                <a:lnTo>
                  <a:pt x="236" y="9"/>
                </a:lnTo>
                <a:lnTo>
                  <a:pt x="236" y="9"/>
                </a:lnTo>
                <a:lnTo>
                  <a:pt x="253" y="6"/>
                </a:lnTo>
                <a:lnTo>
                  <a:pt x="253" y="6"/>
                </a:lnTo>
                <a:lnTo>
                  <a:pt x="268" y="6"/>
                </a:lnTo>
                <a:lnTo>
                  <a:pt x="268" y="6"/>
                </a:lnTo>
                <a:lnTo>
                  <a:pt x="270" y="6"/>
                </a:lnTo>
                <a:lnTo>
                  <a:pt x="270" y="6"/>
                </a:lnTo>
                <a:lnTo>
                  <a:pt x="264" y="5"/>
                </a:lnTo>
                <a:lnTo>
                  <a:pt x="257" y="5"/>
                </a:lnTo>
                <a:lnTo>
                  <a:pt x="257" y="5"/>
                </a:lnTo>
                <a:lnTo>
                  <a:pt x="243" y="5"/>
                </a:lnTo>
                <a:lnTo>
                  <a:pt x="243" y="5"/>
                </a:lnTo>
                <a:lnTo>
                  <a:pt x="226" y="6"/>
                </a:lnTo>
                <a:lnTo>
                  <a:pt x="209" y="10"/>
                </a:lnTo>
                <a:lnTo>
                  <a:pt x="209" y="10"/>
                </a:lnTo>
                <a:lnTo>
                  <a:pt x="194" y="15"/>
                </a:lnTo>
                <a:lnTo>
                  <a:pt x="194" y="15"/>
                </a:lnTo>
                <a:close/>
                <a:moveTo>
                  <a:pt x="304" y="13"/>
                </a:moveTo>
                <a:lnTo>
                  <a:pt x="304" y="13"/>
                </a:lnTo>
                <a:lnTo>
                  <a:pt x="305" y="13"/>
                </a:lnTo>
                <a:lnTo>
                  <a:pt x="305" y="13"/>
                </a:lnTo>
                <a:lnTo>
                  <a:pt x="312" y="19"/>
                </a:lnTo>
                <a:lnTo>
                  <a:pt x="312" y="19"/>
                </a:lnTo>
                <a:lnTo>
                  <a:pt x="331" y="32"/>
                </a:lnTo>
                <a:lnTo>
                  <a:pt x="339" y="39"/>
                </a:lnTo>
                <a:lnTo>
                  <a:pt x="347" y="46"/>
                </a:lnTo>
                <a:lnTo>
                  <a:pt x="347" y="46"/>
                </a:lnTo>
                <a:lnTo>
                  <a:pt x="352" y="52"/>
                </a:lnTo>
                <a:lnTo>
                  <a:pt x="352" y="52"/>
                </a:lnTo>
                <a:lnTo>
                  <a:pt x="352" y="52"/>
                </a:lnTo>
                <a:lnTo>
                  <a:pt x="352" y="52"/>
                </a:lnTo>
                <a:lnTo>
                  <a:pt x="348" y="45"/>
                </a:lnTo>
                <a:lnTo>
                  <a:pt x="342" y="39"/>
                </a:lnTo>
                <a:lnTo>
                  <a:pt x="331" y="27"/>
                </a:lnTo>
                <a:lnTo>
                  <a:pt x="331" y="27"/>
                </a:lnTo>
                <a:lnTo>
                  <a:pt x="318" y="19"/>
                </a:lnTo>
                <a:lnTo>
                  <a:pt x="311" y="16"/>
                </a:lnTo>
                <a:lnTo>
                  <a:pt x="304" y="13"/>
                </a:lnTo>
                <a:lnTo>
                  <a:pt x="304" y="13"/>
                </a:lnTo>
                <a:close/>
                <a:moveTo>
                  <a:pt x="173" y="33"/>
                </a:moveTo>
                <a:lnTo>
                  <a:pt x="173" y="33"/>
                </a:lnTo>
                <a:lnTo>
                  <a:pt x="177" y="35"/>
                </a:lnTo>
                <a:lnTo>
                  <a:pt x="177" y="35"/>
                </a:lnTo>
                <a:lnTo>
                  <a:pt x="180" y="35"/>
                </a:lnTo>
                <a:lnTo>
                  <a:pt x="180" y="35"/>
                </a:lnTo>
                <a:lnTo>
                  <a:pt x="193" y="27"/>
                </a:lnTo>
                <a:lnTo>
                  <a:pt x="207" y="20"/>
                </a:lnTo>
                <a:lnTo>
                  <a:pt x="207" y="20"/>
                </a:lnTo>
                <a:lnTo>
                  <a:pt x="207" y="19"/>
                </a:lnTo>
                <a:lnTo>
                  <a:pt x="207" y="19"/>
                </a:lnTo>
                <a:lnTo>
                  <a:pt x="190" y="25"/>
                </a:lnTo>
                <a:lnTo>
                  <a:pt x="173" y="33"/>
                </a:lnTo>
                <a:lnTo>
                  <a:pt x="173" y="33"/>
                </a:lnTo>
                <a:close/>
                <a:moveTo>
                  <a:pt x="256" y="316"/>
                </a:moveTo>
                <a:lnTo>
                  <a:pt x="256" y="316"/>
                </a:lnTo>
                <a:lnTo>
                  <a:pt x="256" y="316"/>
                </a:lnTo>
                <a:lnTo>
                  <a:pt x="256" y="316"/>
                </a:lnTo>
                <a:lnTo>
                  <a:pt x="250" y="307"/>
                </a:lnTo>
                <a:lnTo>
                  <a:pt x="244" y="299"/>
                </a:lnTo>
                <a:lnTo>
                  <a:pt x="244" y="299"/>
                </a:lnTo>
                <a:lnTo>
                  <a:pt x="240" y="289"/>
                </a:lnTo>
                <a:lnTo>
                  <a:pt x="237" y="278"/>
                </a:lnTo>
                <a:lnTo>
                  <a:pt x="237" y="278"/>
                </a:lnTo>
                <a:lnTo>
                  <a:pt x="234" y="279"/>
                </a:lnTo>
                <a:lnTo>
                  <a:pt x="234" y="279"/>
                </a:lnTo>
                <a:lnTo>
                  <a:pt x="234" y="282"/>
                </a:lnTo>
                <a:lnTo>
                  <a:pt x="234" y="282"/>
                </a:lnTo>
                <a:lnTo>
                  <a:pt x="234" y="285"/>
                </a:lnTo>
                <a:lnTo>
                  <a:pt x="234" y="285"/>
                </a:lnTo>
                <a:lnTo>
                  <a:pt x="236" y="288"/>
                </a:lnTo>
                <a:lnTo>
                  <a:pt x="236" y="288"/>
                </a:lnTo>
                <a:lnTo>
                  <a:pt x="243" y="300"/>
                </a:lnTo>
                <a:lnTo>
                  <a:pt x="251" y="312"/>
                </a:lnTo>
                <a:lnTo>
                  <a:pt x="251" y="312"/>
                </a:lnTo>
                <a:lnTo>
                  <a:pt x="256" y="316"/>
                </a:lnTo>
                <a:lnTo>
                  <a:pt x="256" y="316"/>
                </a:lnTo>
                <a:close/>
                <a:moveTo>
                  <a:pt x="314" y="23"/>
                </a:moveTo>
                <a:lnTo>
                  <a:pt x="314" y="23"/>
                </a:lnTo>
                <a:lnTo>
                  <a:pt x="314" y="23"/>
                </a:lnTo>
                <a:lnTo>
                  <a:pt x="314" y="23"/>
                </a:lnTo>
                <a:lnTo>
                  <a:pt x="300" y="15"/>
                </a:lnTo>
                <a:lnTo>
                  <a:pt x="287" y="9"/>
                </a:lnTo>
                <a:lnTo>
                  <a:pt x="287" y="9"/>
                </a:lnTo>
                <a:lnTo>
                  <a:pt x="284" y="9"/>
                </a:lnTo>
                <a:lnTo>
                  <a:pt x="284" y="9"/>
                </a:lnTo>
                <a:lnTo>
                  <a:pt x="273" y="9"/>
                </a:lnTo>
                <a:lnTo>
                  <a:pt x="273" y="9"/>
                </a:lnTo>
                <a:lnTo>
                  <a:pt x="271" y="9"/>
                </a:lnTo>
                <a:lnTo>
                  <a:pt x="271" y="9"/>
                </a:lnTo>
                <a:lnTo>
                  <a:pt x="284" y="12"/>
                </a:lnTo>
                <a:lnTo>
                  <a:pt x="284" y="12"/>
                </a:lnTo>
                <a:lnTo>
                  <a:pt x="297" y="16"/>
                </a:lnTo>
                <a:lnTo>
                  <a:pt x="310" y="22"/>
                </a:lnTo>
                <a:lnTo>
                  <a:pt x="310" y="22"/>
                </a:lnTo>
                <a:lnTo>
                  <a:pt x="314" y="23"/>
                </a:lnTo>
                <a:lnTo>
                  <a:pt x="314" y="23"/>
                </a:lnTo>
                <a:close/>
                <a:moveTo>
                  <a:pt x="59" y="268"/>
                </a:moveTo>
                <a:lnTo>
                  <a:pt x="59" y="268"/>
                </a:lnTo>
                <a:lnTo>
                  <a:pt x="58" y="266"/>
                </a:lnTo>
                <a:lnTo>
                  <a:pt x="58" y="266"/>
                </a:lnTo>
                <a:lnTo>
                  <a:pt x="58" y="268"/>
                </a:lnTo>
                <a:lnTo>
                  <a:pt x="58" y="268"/>
                </a:lnTo>
                <a:lnTo>
                  <a:pt x="44" y="276"/>
                </a:lnTo>
                <a:lnTo>
                  <a:pt x="44" y="276"/>
                </a:lnTo>
                <a:lnTo>
                  <a:pt x="34" y="282"/>
                </a:lnTo>
                <a:lnTo>
                  <a:pt x="23" y="286"/>
                </a:lnTo>
                <a:lnTo>
                  <a:pt x="23" y="286"/>
                </a:lnTo>
                <a:lnTo>
                  <a:pt x="21" y="288"/>
                </a:lnTo>
                <a:lnTo>
                  <a:pt x="21" y="288"/>
                </a:lnTo>
                <a:lnTo>
                  <a:pt x="27" y="288"/>
                </a:lnTo>
                <a:lnTo>
                  <a:pt x="27" y="288"/>
                </a:lnTo>
                <a:lnTo>
                  <a:pt x="28" y="288"/>
                </a:lnTo>
                <a:lnTo>
                  <a:pt x="28" y="288"/>
                </a:lnTo>
                <a:lnTo>
                  <a:pt x="44" y="279"/>
                </a:lnTo>
                <a:lnTo>
                  <a:pt x="51" y="273"/>
                </a:lnTo>
                <a:lnTo>
                  <a:pt x="58" y="268"/>
                </a:lnTo>
                <a:lnTo>
                  <a:pt x="58" y="268"/>
                </a:lnTo>
                <a:lnTo>
                  <a:pt x="59" y="268"/>
                </a:lnTo>
                <a:lnTo>
                  <a:pt x="59" y="268"/>
                </a:lnTo>
                <a:close/>
                <a:moveTo>
                  <a:pt x="194" y="270"/>
                </a:moveTo>
                <a:lnTo>
                  <a:pt x="194" y="270"/>
                </a:lnTo>
                <a:lnTo>
                  <a:pt x="196" y="268"/>
                </a:lnTo>
                <a:lnTo>
                  <a:pt x="196" y="268"/>
                </a:lnTo>
                <a:lnTo>
                  <a:pt x="196" y="268"/>
                </a:lnTo>
                <a:lnTo>
                  <a:pt x="196" y="268"/>
                </a:lnTo>
                <a:lnTo>
                  <a:pt x="202" y="262"/>
                </a:lnTo>
                <a:lnTo>
                  <a:pt x="202" y="262"/>
                </a:lnTo>
                <a:lnTo>
                  <a:pt x="203" y="261"/>
                </a:lnTo>
                <a:lnTo>
                  <a:pt x="203" y="261"/>
                </a:lnTo>
                <a:lnTo>
                  <a:pt x="203" y="261"/>
                </a:lnTo>
                <a:lnTo>
                  <a:pt x="203" y="261"/>
                </a:lnTo>
                <a:lnTo>
                  <a:pt x="187" y="265"/>
                </a:lnTo>
                <a:lnTo>
                  <a:pt x="187" y="265"/>
                </a:lnTo>
                <a:lnTo>
                  <a:pt x="183" y="266"/>
                </a:lnTo>
                <a:lnTo>
                  <a:pt x="183" y="266"/>
                </a:lnTo>
                <a:lnTo>
                  <a:pt x="183" y="268"/>
                </a:lnTo>
                <a:lnTo>
                  <a:pt x="185" y="268"/>
                </a:lnTo>
                <a:lnTo>
                  <a:pt x="185" y="268"/>
                </a:lnTo>
                <a:lnTo>
                  <a:pt x="187" y="266"/>
                </a:lnTo>
                <a:lnTo>
                  <a:pt x="190" y="268"/>
                </a:lnTo>
                <a:lnTo>
                  <a:pt x="190" y="268"/>
                </a:lnTo>
                <a:lnTo>
                  <a:pt x="194" y="270"/>
                </a:lnTo>
                <a:lnTo>
                  <a:pt x="194" y="270"/>
                </a:lnTo>
                <a:close/>
                <a:moveTo>
                  <a:pt x="328" y="334"/>
                </a:moveTo>
                <a:lnTo>
                  <a:pt x="328" y="334"/>
                </a:lnTo>
                <a:lnTo>
                  <a:pt x="325" y="333"/>
                </a:lnTo>
                <a:lnTo>
                  <a:pt x="325" y="333"/>
                </a:lnTo>
                <a:lnTo>
                  <a:pt x="324" y="332"/>
                </a:lnTo>
                <a:lnTo>
                  <a:pt x="322" y="332"/>
                </a:lnTo>
                <a:lnTo>
                  <a:pt x="322" y="332"/>
                </a:lnTo>
                <a:lnTo>
                  <a:pt x="308" y="333"/>
                </a:lnTo>
                <a:lnTo>
                  <a:pt x="308" y="333"/>
                </a:lnTo>
                <a:lnTo>
                  <a:pt x="300" y="333"/>
                </a:lnTo>
                <a:lnTo>
                  <a:pt x="300" y="333"/>
                </a:lnTo>
                <a:lnTo>
                  <a:pt x="305" y="334"/>
                </a:lnTo>
                <a:lnTo>
                  <a:pt x="312" y="334"/>
                </a:lnTo>
                <a:lnTo>
                  <a:pt x="328" y="334"/>
                </a:lnTo>
                <a:lnTo>
                  <a:pt x="328" y="334"/>
                </a:lnTo>
                <a:close/>
                <a:moveTo>
                  <a:pt x="334" y="42"/>
                </a:moveTo>
                <a:lnTo>
                  <a:pt x="334" y="42"/>
                </a:lnTo>
                <a:lnTo>
                  <a:pt x="347" y="54"/>
                </a:lnTo>
                <a:lnTo>
                  <a:pt x="347" y="54"/>
                </a:lnTo>
                <a:lnTo>
                  <a:pt x="356" y="70"/>
                </a:lnTo>
                <a:lnTo>
                  <a:pt x="356" y="70"/>
                </a:lnTo>
                <a:lnTo>
                  <a:pt x="354" y="63"/>
                </a:lnTo>
                <a:lnTo>
                  <a:pt x="348" y="54"/>
                </a:lnTo>
                <a:lnTo>
                  <a:pt x="341" y="46"/>
                </a:lnTo>
                <a:lnTo>
                  <a:pt x="334" y="42"/>
                </a:lnTo>
                <a:lnTo>
                  <a:pt x="334" y="42"/>
                </a:lnTo>
                <a:close/>
                <a:moveTo>
                  <a:pt x="8" y="282"/>
                </a:moveTo>
                <a:lnTo>
                  <a:pt x="8" y="282"/>
                </a:lnTo>
                <a:lnTo>
                  <a:pt x="10" y="283"/>
                </a:lnTo>
                <a:lnTo>
                  <a:pt x="11" y="283"/>
                </a:lnTo>
                <a:lnTo>
                  <a:pt x="11" y="283"/>
                </a:lnTo>
                <a:lnTo>
                  <a:pt x="18" y="280"/>
                </a:lnTo>
                <a:lnTo>
                  <a:pt x="18" y="280"/>
                </a:lnTo>
                <a:lnTo>
                  <a:pt x="32" y="275"/>
                </a:lnTo>
                <a:lnTo>
                  <a:pt x="32" y="275"/>
                </a:lnTo>
                <a:lnTo>
                  <a:pt x="34" y="275"/>
                </a:lnTo>
                <a:lnTo>
                  <a:pt x="34" y="275"/>
                </a:lnTo>
                <a:lnTo>
                  <a:pt x="34" y="273"/>
                </a:lnTo>
                <a:lnTo>
                  <a:pt x="34" y="273"/>
                </a:lnTo>
                <a:lnTo>
                  <a:pt x="20" y="279"/>
                </a:lnTo>
                <a:lnTo>
                  <a:pt x="20" y="279"/>
                </a:lnTo>
                <a:lnTo>
                  <a:pt x="8" y="282"/>
                </a:lnTo>
                <a:lnTo>
                  <a:pt x="8" y="282"/>
                </a:lnTo>
                <a:close/>
                <a:moveTo>
                  <a:pt x="243" y="286"/>
                </a:moveTo>
                <a:lnTo>
                  <a:pt x="243" y="286"/>
                </a:lnTo>
                <a:lnTo>
                  <a:pt x="246" y="296"/>
                </a:lnTo>
                <a:lnTo>
                  <a:pt x="253" y="306"/>
                </a:lnTo>
                <a:lnTo>
                  <a:pt x="260" y="316"/>
                </a:lnTo>
                <a:lnTo>
                  <a:pt x="264" y="319"/>
                </a:lnTo>
                <a:lnTo>
                  <a:pt x="267" y="320"/>
                </a:lnTo>
                <a:lnTo>
                  <a:pt x="267" y="320"/>
                </a:lnTo>
                <a:lnTo>
                  <a:pt x="266" y="319"/>
                </a:lnTo>
                <a:lnTo>
                  <a:pt x="266" y="319"/>
                </a:lnTo>
                <a:lnTo>
                  <a:pt x="258" y="313"/>
                </a:lnTo>
                <a:lnTo>
                  <a:pt x="253" y="305"/>
                </a:lnTo>
                <a:lnTo>
                  <a:pt x="253" y="305"/>
                </a:lnTo>
                <a:lnTo>
                  <a:pt x="244" y="289"/>
                </a:lnTo>
                <a:lnTo>
                  <a:pt x="244" y="289"/>
                </a:lnTo>
                <a:lnTo>
                  <a:pt x="243" y="286"/>
                </a:lnTo>
                <a:lnTo>
                  <a:pt x="243" y="286"/>
                </a:lnTo>
                <a:close/>
                <a:moveTo>
                  <a:pt x="48" y="263"/>
                </a:moveTo>
                <a:lnTo>
                  <a:pt x="48" y="263"/>
                </a:lnTo>
                <a:lnTo>
                  <a:pt x="59" y="258"/>
                </a:lnTo>
                <a:lnTo>
                  <a:pt x="68" y="251"/>
                </a:lnTo>
                <a:lnTo>
                  <a:pt x="68" y="251"/>
                </a:lnTo>
                <a:lnTo>
                  <a:pt x="58" y="256"/>
                </a:lnTo>
                <a:lnTo>
                  <a:pt x="48" y="263"/>
                </a:lnTo>
                <a:lnTo>
                  <a:pt x="48" y="263"/>
                </a:lnTo>
                <a:close/>
                <a:moveTo>
                  <a:pt x="318" y="238"/>
                </a:moveTo>
                <a:lnTo>
                  <a:pt x="318" y="238"/>
                </a:lnTo>
                <a:lnTo>
                  <a:pt x="317" y="238"/>
                </a:lnTo>
                <a:lnTo>
                  <a:pt x="317" y="238"/>
                </a:lnTo>
                <a:lnTo>
                  <a:pt x="308" y="241"/>
                </a:lnTo>
                <a:lnTo>
                  <a:pt x="308" y="241"/>
                </a:lnTo>
                <a:lnTo>
                  <a:pt x="304" y="241"/>
                </a:lnTo>
                <a:lnTo>
                  <a:pt x="304" y="241"/>
                </a:lnTo>
                <a:lnTo>
                  <a:pt x="300" y="242"/>
                </a:lnTo>
                <a:lnTo>
                  <a:pt x="300" y="242"/>
                </a:lnTo>
                <a:lnTo>
                  <a:pt x="304" y="242"/>
                </a:lnTo>
                <a:lnTo>
                  <a:pt x="310" y="242"/>
                </a:lnTo>
                <a:lnTo>
                  <a:pt x="318" y="238"/>
                </a:lnTo>
                <a:lnTo>
                  <a:pt x="318" y="238"/>
                </a:lnTo>
                <a:close/>
                <a:moveTo>
                  <a:pt x="24" y="195"/>
                </a:moveTo>
                <a:lnTo>
                  <a:pt x="24" y="195"/>
                </a:lnTo>
                <a:lnTo>
                  <a:pt x="24" y="195"/>
                </a:lnTo>
                <a:lnTo>
                  <a:pt x="24" y="195"/>
                </a:lnTo>
                <a:lnTo>
                  <a:pt x="25" y="197"/>
                </a:lnTo>
                <a:lnTo>
                  <a:pt x="25" y="197"/>
                </a:lnTo>
                <a:lnTo>
                  <a:pt x="30" y="202"/>
                </a:lnTo>
                <a:lnTo>
                  <a:pt x="30" y="202"/>
                </a:lnTo>
                <a:lnTo>
                  <a:pt x="38" y="211"/>
                </a:lnTo>
                <a:lnTo>
                  <a:pt x="38" y="211"/>
                </a:lnTo>
                <a:lnTo>
                  <a:pt x="38" y="211"/>
                </a:lnTo>
                <a:lnTo>
                  <a:pt x="38" y="211"/>
                </a:lnTo>
                <a:lnTo>
                  <a:pt x="38" y="211"/>
                </a:lnTo>
                <a:lnTo>
                  <a:pt x="38" y="211"/>
                </a:lnTo>
                <a:lnTo>
                  <a:pt x="24" y="195"/>
                </a:lnTo>
                <a:lnTo>
                  <a:pt x="24" y="195"/>
                </a:lnTo>
                <a:close/>
                <a:moveTo>
                  <a:pt x="190" y="275"/>
                </a:moveTo>
                <a:lnTo>
                  <a:pt x="190" y="275"/>
                </a:lnTo>
                <a:lnTo>
                  <a:pt x="179" y="269"/>
                </a:lnTo>
                <a:lnTo>
                  <a:pt x="179" y="269"/>
                </a:lnTo>
                <a:lnTo>
                  <a:pt x="177" y="269"/>
                </a:lnTo>
                <a:lnTo>
                  <a:pt x="177" y="269"/>
                </a:lnTo>
                <a:lnTo>
                  <a:pt x="183" y="272"/>
                </a:lnTo>
                <a:lnTo>
                  <a:pt x="190" y="275"/>
                </a:lnTo>
                <a:lnTo>
                  <a:pt x="190" y="275"/>
                </a:lnTo>
                <a:close/>
                <a:moveTo>
                  <a:pt x="298" y="238"/>
                </a:moveTo>
                <a:lnTo>
                  <a:pt x="298" y="238"/>
                </a:lnTo>
                <a:lnTo>
                  <a:pt x="300" y="238"/>
                </a:lnTo>
                <a:lnTo>
                  <a:pt x="300" y="238"/>
                </a:lnTo>
                <a:lnTo>
                  <a:pt x="302" y="238"/>
                </a:lnTo>
                <a:lnTo>
                  <a:pt x="302" y="238"/>
                </a:lnTo>
                <a:lnTo>
                  <a:pt x="312" y="232"/>
                </a:lnTo>
                <a:lnTo>
                  <a:pt x="312" y="232"/>
                </a:lnTo>
                <a:lnTo>
                  <a:pt x="314" y="232"/>
                </a:lnTo>
                <a:lnTo>
                  <a:pt x="314" y="232"/>
                </a:lnTo>
                <a:lnTo>
                  <a:pt x="298" y="238"/>
                </a:lnTo>
                <a:lnTo>
                  <a:pt x="298" y="238"/>
                </a:lnTo>
                <a:close/>
                <a:moveTo>
                  <a:pt x="266" y="140"/>
                </a:moveTo>
                <a:lnTo>
                  <a:pt x="266" y="140"/>
                </a:lnTo>
                <a:lnTo>
                  <a:pt x="267" y="153"/>
                </a:lnTo>
                <a:lnTo>
                  <a:pt x="267" y="153"/>
                </a:lnTo>
                <a:lnTo>
                  <a:pt x="268" y="153"/>
                </a:lnTo>
                <a:lnTo>
                  <a:pt x="268" y="153"/>
                </a:lnTo>
                <a:lnTo>
                  <a:pt x="267" y="147"/>
                </a:lnTo>
                <a:lnTo>
                  <a:pt x="266" y="140"/>
                </a:lnTo>
                <a:lnTo>
                  <a:pt x="266" y="140"/>
                </a:lnTo>
                <a:close/>
                <a:moveTo>
                  <a:pt x="271" y="171"/>
                </a:moveTo>
                <a:lnTo>
                  <a:pt x="271" y="171"/>
                </a:lnTo>
                <a:lnTo>
                  <a:pt x="270" y="171"/>
                </a:lnTo>
                <a:lnTo>
                  <a:pt x="270" y="171"/>
                </a:lnTo>
                <a:lnTo>
                  <a:pt x="268" y="182"/>
                </a:lnTo>
                <a:lnTo>
                  <a:pt x="268" y="182"/>
                </a:lnTo>
                <a:lnTo>
                  <a:pt x="270" y="182"/>
                </a:lnTo>
                <a:lnTo>
                  <a:pt x="270" y="182"/>
                </a:lnTo>
                <a:lnTo>
                  <a:pt x="271" y="171"/>
                </a:lnTo>
                <a:lnTo>
                  <a:pt x="271" y="171"/>
                </a:lnTo>
                <a:close/>
                <a:moveTo>
                  <a:pt x="332" y="324"/>
                </a:moveTo>
                <a:lnTo>
                  <a:pt x="332" y="324"/>
                </a:lnTo>
                <a:lnTo>
                  <a:pt x="332" y="324"/>
                </a:lnTo>
                <a:lnTo>
                  <a:pt x="332" y="324"/>
                </a:lnTo>
                <a:lnTo>
                  <a:pt x="335" y="327"/>
                </a:lnTo>
                <a:lnTo>
                  <a:pt x="335" y="327"/>
                </a:lnTo>
                <a:lnTo>
                  <a:pt x="337" y="326"/>
                </a:lnTo>
                <a:lnTo>
                  <a:pt x="337" y="326"/>
                </a:lnTo>
                <a:lnTo>
                  <a:pt x="332" y="324"/>
                </a:lnTo>
                <a:lnTo>
                  <a:pt x="332" y="324"/>
                </a:lnTo>
                <a:close/>
                <a:moveTo>
                  <a:pt x="118" y="33"/>
                </a:moveTo>
                <a:lnTo>
                  <a:pt x="118" y="33"/>
                </a:lnTo>
                <a:lnTo>
                  <a:pt x="118" y="32"/>
                </a:lnTo>
                <a:lnTo>
                  <a:pt x="118" y="32"/>
                </a:lnTo>
                <a:lnTo>
                  <a:pt x="109" y="33"/>
                </a:lnTo>
                <a:lnTo>
                  <a:pt x="109" y="33"/>
                </a:lnTo>
                <a:lnTo>
                  <a:pt x="118" y="33"/>
                </a:lnTo>
                <a:lnTo>
                  <a:pt x="118" y="33"/>
                </a:lnTo>
                <a:close/>
                <a:moveTo>
                  <a:pt x="82" y="234"/>
                </a:moveTo>
                <a:lnTo>
                  <a:pt x="82" y="234"/>
                </a:lnTo>
                <a:lnTo>
                  <a:pt x="82" y="232"/>
                </a:lnTo>
                <a:lnTo>
                  <a:pt x="82" y="232"/>
                </a:lnTo>
                <a:lnTo>
                  <a:pt x="78" y="232"/>
                </a:lnTo>
                <a:lnTo>
                  <a:pt x="78" y="232"/>
                </a:lnTo>
                <a:lnTo>
                  <a:pt x="78" y="232"/>
                </a:lnTo>
                <a:lnTo>
                  <a:pt x="78" y="232"/>
                </a:lnTo>
                <a:lnTo>
                  <a:pt x="79" y="232"/>
                </a:lnTo>
                <a:lnTo>
                  <a:pt x="79" y="232"/>
                </a:lnTo>
                <a:lnTo>
                  <a:pt x="81" y="234"/>
                </a:lnTo>
                <a:lnTo>
                  <a:pt x="82" y="234"/>
                </a:lnTo>
                <a:lnTo>
                  <a:pt x="82" y="234"/>
                </a:lnTo>
                <a:close/>
                <a:moveTo>
                  <a:pt x="291" y="246"/>
                </a:moveTo>
                <a:lnTo>
                  <a:pt x="291" y="246"/>
                </a:lnTo>
                <a:lnTo>
                  <a:pt x="295" y="245"/>
                </a:lnTo>
                <a:lnTo>
                  <a:pt x="295" y="245"/>
                </a:lnTo>
                <a:lnTo>
                  <a:pt x="293" y="245"/>
                </a:lnTo>
                <a:lnTo>
                  <a:pt x="291" y="246"/>
                </a:lnTo>
                <a:lnTo>
                  <a:pt x="291" y="246"/>
                </a:lnTo>
                <a:close/>
                <a:moveTo>
                  <a:pt x="182" y="25"/>
                </a:moveTo>
                <a:lnTo>
                  <a:pt x="182" y="25"/>
                </a:lnTo>
                <a:lnTo>
                  <a:pt x="182" y="25"/>
                </a:lnTo>
                <a:lnTo>
                  <a:pt x="182" y="25"/>
                </a:lnTo>
                <a:lnTo>
                  <a:pt x="190" y="22"/>
                </a:lnTo>
                <a:lnTo>
                  <a:pt x="190" y="22"/>
                </a:lnTo>
                <a:lnTo>
                  <a:pt x="189" y="22"/>
                </a:lnTo>
                <a:lnTo>
                  <a:pt x="189" y="22"/>
                </a:lnTo>
                <a:lnTo>
                  <a:pt x="182" y="25"/>
                </a:lnTo>
                <a:lnTo>
                  <a:pt x="182" y="25"/>
                </a:lnTo>
                <a:close/>
                <a:moveTo>
                  <a:pt x="267" y="188"/>
                </a:moveTo>
                <a:lnTo>
                  <a:pt x="267" y="188"/>
                </a:lnTo>
                <a:lnTo>
                  <a:pt x="266" y="194"/>
                </a:lnTo>
                <a:lnTo>
                  <a:pt x="266" y="194"/>
                </a:lnTo>
                <a:lnTo>
                  <a:pt x="267" y="191"/>
                </a:lnTo>
                <a:lnTo>
                  <a:pt x="267" y="188"/>
                </a:lnTo>
                <a:lnTo>
                  <a:pt x="267" y="188"/>
                </a:lnTo>
                <a:close/>
                <a:moveTo>
                  <a:pt x="332" y="332"/>
                </a:moveTo>
                <a:lnTo>
                  <a:pt x="332" y="332"/>
                </a:lnTo>
                <a:lnTo>
                  <a:pt x="334" y="333"/>
                </a:lnTo>
                <a:lnTo>
                  <a:pt x="334" y="333"/>
                </a:lnTo>
                <a:lnTo>
                  <a:pt x="334" y="332"/>
                </a:lnTo>
                <a:lnTo>
                  <a:pt x="334" y="332"/>
                </a:lnTo>
                <a:lnTo>
                  <a:pt x="334" y="332"/>
                </a:lnTo>
                <a:lnTo>
                  <a:pt x="332" y="330"/>
                </a:lnTo>
                <a:lnTo>
                  <a:pt x="332" y="332"/>
                </a:lnTo>
                <a:lnTo>
                  <a:pt x="332" y="332"/>
                </a:lnTo>
                <a:close/>
                <a:moveTo>
                  <a:pt x="15" y="289"/>
                </a:moveTo>
                <a:lnTo>
                  <a:pt x="15" y="289"/>
                </a:lnTo>
                <a:lnTo>
                  <a:pt x="15" y="289"/>
                </a:lnTo>
                <a:lnTo>
                  <a:pt x="15" y="289"/>
                </a:lnTo>
                <a:lnTo>
                  <a:pt x="21" y="290"/>
                </a:lnTo>
                <a:lnTo>
                  <a:pt x="21" y="290"/>
                </a:lnTo>
                <a:lnTo>
                  <a:pt x="21" y="290"/>
                </a:lnTo>
                <a:lnTo>
                  <a:pt x="21" y="290"/>
                </a:lnTo>
                <a:lnTo>
                  <a:pt x="15" y="289"/>
                </a:lnTo>
                <a:lnTo>
                  <a:pt x="15" y="289"/>
                </a:lnTo>
                <a:close/>
                <a:moveTo>
                  <a:pt x="325" y="324"/>
                </a:moveTo>
                <a:lnTo>
                  <a:pt x="325" y="324"/>
                </a:lnTo>
                <a:lnTo>
                  <a:pt x="328" y="327"/>
                </a:lnTo>
                <a:lnTo>
                  <a:pt x="328" y="327"/>
                </a:lnTo>
                <a:lnTo>
                  <a:pt x="328" y="327"/>
                </a:lnTo>
                <a:lnTo>
                  <a:pt x="328" y="327"/>
                </a:lnTo>
                <a:lnTo>
                  <a:pt x="325" y="324"/>
                </a:lnTo>
                <a:lnTo>
                  <a:pt x="325" y="324"/>
                </a:lnTo>
                <a:close/>
                <a:moveTo>
                  <a:pt x="3" y="283"/>
                </a:moveTo>
                <a:lnTo>
                  <a:pt x="3" y="283"/>
                </a:lnTo>
                <a:lnTo>
                  <a:pt x="5" y="285"/>
                </a:lnTo>
                <a:lnTo>
                  <a:pt x="5" y="285"/>
                </a:lnTo>
                <a:lnTo>
                  <a:pt x="5" y="285"/>
                </a:lnTo>
                <a:lnTo>
                  <a:pt x="5" y="285"/>
                </a:lnTo>
                <a:lnTo>
                  <a:pt x="5" y="283"/>
                </a:lnTo>
                <a:lnTo>
                  <a:pt x="3" y="283"/>
                </a:lnTo>
                <a:lnTo>
                  <a:pt x="3" y="283"/>
                </a:lnTo>
                <a:close/>
                <a:moveTo>
                  <a:pt x="182" y="40"/>
                </a:moveTo>
                <a:lnTo>
                  <a:pt x="182" y="40"/>
                </a:lnTo>
                <a:lnTo>
                  <a:pt x="182" y="40"/>
                </a:lnTo>
                <a:lnTo>
                  <a:pt x="182" y="40"/>
                </a:lnTo>
                <a:lnTo>
                  <a:pt x="179" y="39"/>
                </a:lnTo>
                <a:lnTo>
                  <a:pt x="179" y="39"/>
                </a:lnTo>
                <a:lnTo>
                  <a:pt x="179" y="39"/>
                </a:lnTo>
                <a:lnTo>
                  <a:pt x="179" y="39"/>
                </a:lnTo>
                <a:lnTo>
                  <a:pt x="182" y="40"/>
                </a:lnTo>
                <a:lnTo>
                  <a:pt x="182" y="40"/>
                </a:lnTo>
                <a:close/>
                <a:moveTo>
                  <a:pt x="79" y="238"/>
                </a:moveTo>
                <a:lnTo>
                  <a:pt x="79" y="238"/>
                </a:lnTo>
                <a:lnTo>
                  <a:pt x="79" y="236"/>
                </a:lnTo>
                <a:lnTo>
                  <a:pt x="79" y="236"/>
                </a:lnTo>
                <a:lnTo>
                  <a:pt x="79" y="236"/>
                </a:lnTo>
                <a:lnTo>
                  <a:pt x="79" y="238"/>
                </a:lnTo>
                <a:lnTo>
                  <a:pt x="79" y="238"/>
                </a:lnTo>
                <a:close/>
                <a:moveTo>
                  <a:pt x="8" y="130"/>
                </a:moveTo>
                <a:lnTo>
                  <a:pt x="8" y="130"/>
                </a:lnTo>
                <a:lnTo>
                  <a:pt x="8" y="130"/>
                </a:lnTo>
                <a:lnTo>
                  <a:pt x="8" y="130"/>
                </a:lnTo>
                <a:lnTo>
                  <a:pt x="8" y="131"/>
                </a:lnTo>
                <a:lnTo>
                  <a:pt x="8" y="131"/>
                </a:lnTo>
                <a:lnTo>
                  <a:pt x="8" y="131"/>
                </a:lnTo>
                <a:lnTo>
                  <a:pt x="8" y="131"/>
                </a:lnTo>
                <a:lnTo>
                  <a:pt x="8" y="130"/>
                </a:lnTo>
                <a:lnTo>
                  <a:pt x="8" y="13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4" name="Freeform 57"/>
          <p:cNvSpPr/>
          <p:nvPr/>
        </p:nvSpPr>
        <p:spPr bwMode="auto">
          <a:xfrm>
            <a:off x="5920441" y="1675585"/>
            <a:ext cx="114365" cy="219992"/>
          </a:xfrm>
          <a:custGeom>
            <a:avLst/>
            <a:gdLst>
              <a:gd name="T0" fmla="*/ 0 w 65"/>
              <a:gd name="T1" fmla="*/ 57 h 130"/>
              <a:gd name="T2" fmla="*/ 1 w 65"/>
              <a:gd name="T3" fmla="*/ 37 h 130"/>
              <a:gd name="T4" fmla="*/ 5 w 65"/>
              <a:gd name="T5" fmla="*/ 25 h 130"/>
              <a:gd name="T6" fmla="*/ 11 w 65"/>
              <a:gd name="T7" fmla="*/ 13 h 130"/>
              <a:gd name="T8" fmla="*/ 18 w 65"/>
              <a:gd name="T9" fmla="*/ 2 h 130"/>
              <a:gd name="T10" fmla="*/ 21 w 65"/>
              <a:gd name="T11" fmla="*/ 0 h 130"/>
              <a:gd name="T12" fmla="*/ 22 w 65"/>
              <a:gd name="T13" fmla="*/ 2 h 130"/>
              <a:gd name="T14" fmla="*/ 24 w 65"/>
              <a:gd name="T15" fmla="*/ 6 h 130"/>
              <a:gd name="T16" fmla="*/ 22 w 65"/>
              <a:gd name="T17" fmla="*/ 6 h 130"/>
              <a:gd name="T18" fmla="*/ 20 w 65"/>
              <a:gd name="T19" fmla="*/ 8 h 130"/>
              <a:gd name="T20" fmla="*/ 17 w 65"/>
              <a:gd name="T21" fmla="*/ 10 h 130"/>
              <a:gd name="T22" fmla="*/ 14 w 65"/>
              <a:gd name="T23" fmla="*/ 15 h 130"/>
              <a:gd name="T24" fmla="*/ 4 w 65"/>
              <a:gd name="T25" fmla="*/ 37 h 130"/>
              <a:gd name="T26" fmla="*/ 2 w 65"/>
              <a:gd name="T27" fmla="*/ 49 h 130"/>
              <a:gd name="T28" fmla="*/ 2 w 65"/>
              <a:gd name="T29" fmla="*/ 62 h 130"/>
              <a:gd name="T30" fmla="*/ 8 w 65"/>
              <a:gd name="T31" fmla="*/ 81 h 130"/>
              <a:gd name="T32" fmla="*/ 17 w 65"/>
              <a:gd name="T33" fmla="*/ 96 h 130"/>
              <a:gd name="T34" fmla="*/ 28 w 65"/>
              <a:gd name="T35" fmla="*/ 108 h 130"/>
              <a:gd name="T36" fmla="*/ 45 w 65"/>
              <a:gd name="T37" fmla="*/ 118 h 130"/>
              <a:gd name="T38" fmla="*/ 61 w 65"/>
              <a:gd name="T39" fmla="*/ 123 h 130"/>
              <a:gd name="T40" fmla="*/ 64 w 65"/>
              <a:gd name="T41" fmla="*/ 124 h 130"/>
              <a:gd name="T42" fmla="*/ 65 w 65"/>
              <a:gd name="T43" fmla="*/ 126 h 130"/>
              <a:gd name="T44" fmla="*/ 65 w 65"/>
              <a:gd name="T45" fmla="*/ 128 h 130"/>
              <a:gd name="T46" fmla="*/ 61 w 65"/>
              <a:gd name="T47" fmla="*/ 130 h 130"/>
              <a:gd name="T48" fmla="*/ 59 w 65"/>
              <a:gd name="T49" fmla="*/ 130 h 130"/>
              <a:gd name="T50" fmla="*/ 49 w 65"/>
              <a:gd name="T51" fmla="*/ 126 h 130"/>
              <a:gd name="T52" fmla="*/ 38 w 65"/>
              <a:gd name="T53" fmla="*/ 120 h 130"/>
              <a:gd name="T54" fmla="*/ 28 w 65"/>
              <a:gd name="T55" fmla="*/ 113 h 130"/>
              <a:gd name="T56" fmla="*/ 14 w 65"/>
              <a:gd name="T57" fmla="*/ 96 h 130"/>
              <a:gd name="T58" fmla="*/ 2 w 65"/>
              <a:gd name="T59" fmla="*/ 76 h 130"/>
              <a:gd name="T60" fmla="*/ 0 w 65"/>
              <a:gd name="T61" fmla="*/ 66 h 130"/>
              <a:gd name="T62" fmla="*/ 0 w 65"/>
              <a:gd name="T63" fmla="*/ 5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65" h="130">
                <a:moveTo>
                  <a:pt x="0" y="57"/>
                </a:moveTo>
                <a:lnTo>
                  <a:pt x="0" y="57"/>
                </a:lnTo>
                <a:lnTo>
                  <a:pt x="0" y="47"/>
                </a:lnTo>
                <a:lnTo>
                  <a:pt x="1" y="37"/>
                </a:lnTo>
                <a:lnTo>
                  <a:pt x="1" y="37"/>
                </a:lnTo>
                <a:lnTo>
                  <a:pt x="5" y="25"/>
                </a:lnTo>
                <a:lnTo>
                  <a:pt x="11" y="13"/>
                </a:lnTo>
                <a:lnTo>
                  <a:pt x="11" y="13"/>
                </a:lnTo>
                <a:lnTo>
                  <a:pt x="14" y="8"/>
                </a:lnTo>
                <a:lnTo>
                  <a:pt x="18" y="2"/>
                </a:lnTo>
                <a:lnTo>
                  <a:pt x="18" y="2"/>
                </a:lnTo>
                <a:lnTo>
                  <a:pt x="21" y="0"/>
                </a:lnTo>
                <a:lnTo>
                  <a:pt x="22" y="2"/>
                </a:lnTo>
                <a:lnTo>
                  <a:pt x="22" y="2"/>
                </a:lnTo>
                <a:lnTo>
                  <a:pt x="24" y="3"/>
                </a:lnTo>
                <a:lnTo>
                  <a:pt x="24" y="6"/>
                </a:lnTo>
                <a:lnTo>
                  <a:pt x="24" y="6"/>
                </a:lnTo>
                <a:lnTo>
                  <a:pt x="22" y="6"/>
                </a:lnTo>
                <a:lnTo>
                  <a:pt x="22" y="6"/>
                </a:lnTo>
                <a:lnTo>
                  <a:pt x="20" y="8"/>
                </a:lnTo>
                <a:lnTo>
                  <a:pt x="17" y="10"/>
                </a:lnTo>
                <a:lnTo>
                  <a:pt x="17" y="10"/>
                </a:lnTo>
                <a:lnTo>
                  <a:pt x="14" y="15"/>
                </a:lnTo>
                <a:lnTo>
                  <a:pt x="14" y="15"/>
                </a:lnTo>
                <a:lnTo>
                  <a:pt x="8" y="26"/>
                </a:lnTo>
                <a:lnTo>
                  <a:pt x="4" y="37"/>
                </a:lnTo>
                <a:lnTo>
                  <a:pt x="4" y="37"/>
                </a:lnTo>
                <a:lnTo>
                  <a:pt x="2" y="49"/>
                </a:lnTo>
                <a:lnTo>
                  <a:pt x="2" y="62"/>
                </a:lnTo>
                <a:lnTo>
                  <a:pt x="2" y="62"/>
                </a:lnTo>
                <a:lnTo>
                  <a:pt x="4" y="72"/>
                </a:lnTo>
                <a:lnTo>
                  <a:pt x="8" y="81"/>
                </a:lnTo>
                <a:lnTo>
                  <a:pt x="8" y="81"/>
                </a:lnTo>
                <a:lnTo>
                  <a:pt x="17" y="96"/>
                </a:lnTo>
                <a:lnTo>
                  <a:pt x="28" y="108"/>
                </a:lnTo>
                <a:lnTo>
                  <a:pt x="28" y="108"/>
                </a:lnTo>
                <a:lnTo>
                  <a:pt x="37" y="114"/>
                </a:lnTo>
                <a:lnTo>
                  <a:pt x="45" y="118"/>
                </a:lnTo>
                <a:lnTo>
                  <a:pt x="45" y="118"/>
                </a:lnTo>
                <a:lnTo>
                  <a:pt x="61" y="123"/>
                </a:lnTo>
                <a:lnTo>
                  <a:pt x="61" y="123"/>
                </a:lnTo>
                <a:lnTo>
                  <a:pt x="64" y="124"/>
                </a:lnTo>
                <a:lnTo>
                  <a:pt x="64" y="124"/>
                </a:lnTo>
                <a:lnTo>
                  <a:pt x="65" y="126"/>
                </a:lnTo>
                <a:lnTo>
                  <a:pt x="65" y="128"/>
                </a:lnTo>
                <a:lnTo>
                  <a:pt x="65" y="128"/>
                </a:lnTo>
                <a:lnTo>
                  <a:pt x="64" y="130"/>
                </a:lnTo>
                <a:lnTo>
                  <a:pt x="61" y="130"/>
                </a:lnTo>
                <a:lnTo>
                  <a:pt x="61" y="130"/>
                </a:lnTo>
                <a:lnTo>
                  <a:pt x="59" y="130"/>
                </a:lnTo>
                <a:lnTo>
                  <a:pt x="59" y="130"/>
                </a:lnTo>
                <a:lnTo>
                  <a:pt x="49" y="126"/>
                </a:lnTo>
                <a:lnTo>
                  <a:pt x="49" y="126"/>
                </a:lnTo>
                <a:lnTo>
                  <a:pt x="38" y="120"/>
                </a:lnTo>
                <a:lnTo>
                  <a:pt x="28" y="113"/>
                </a:lnTo>
                <a:lnTo>
                  <a:pt x="28" y="113"/>
                </a:lnTo>
                <a:lnTo>
                  <a:pt x="21" y="104"/>
                </a:lnTo>
                <a:lnTo>
                  <a:pt x="14" y="96"/>
                </a:lnTo>
                <a:lnTo>
                  <a:pt x="7" y="86"/>
                </a:lnTo>
                <a:lnTo>
                  <a:pt x="2" y="76"/>
                </a:lnTo>
                <a:lnTo>
                  <a:pt x="2" y="76"/>
                </a:lnTo>
                <a:lnTo>
                  <a:pt x="0" y="66"/>
                </a:lnTo>
                <a:lnTo>
                  <a:pt x="0" y="57"/>
                </a:lnTo>
                <a:lnTo>
                  <a:pt x="0" y="5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5" name="Freeform 58"/>
          <p:cNvSpPr/>
          <p:nvPr/>
        </p:nvSpPr>
        <p:spPr bwMode="auto">
          <a:xfrm>
            <a:off x="6106943" y="1809273"/>
            <a:ext cx="195300" cy="137072"/>
          </a:xfrm>
          <a:custGeom>
            <a:avLst/>
            <a:gdLst>
              <a:gd name="T0" fmla="*/ 17 w 111"/>
              <a:gd name="T1" fmla="*/ 79 h 81"/>
              <a:gd name="T2" fmla="*/ 7 w 111"/>
              <a:gd name="T3" fmla="*/ 81 h 81"/>
              <a:gd name="T4" fmla="*/ 4 w 111"/>
              <a:gd name="T5" fmla="*/ 81 h 81"/>
              <a:gd name="T6" fmla="*/ 2 w 111"/>
              <a:gd name="T7" fmla="*/ 79 h 81"/>
              <a:gd name="T8" fmla="*/ 0 w 111"/>
              <a:gd name="T9" fmla="*/ 78 h 81"/>
              <a:gd name="T10" fmla="*/ 2 w 111"/>
              <a:gd name="T11" fmla="*/ 75 h 81"/>
              <a:gd name="T12" fmla="*/ 4 w 111"/>
              <a:gd name="T13" fmla="*/ 74 h 81"/>
              <a:gd name="T14" fmla="*/ 4 w 111"/>
              <a:gd name="T15" fmla="*/ 75 h 81"/>
              <a:gd name="T16" fmla="*/ 7 w 111"/>
              <a:gd name="T17" fmla="*/ 75 h 81"/>
              <a:gd name="T18" fmla="*/ 9 w 111"/>
              <a:gd name="T19" fmla="*/ 76 h 81"/>
              <a:gd name="T20" fmla="*/ 23 w 111"/>
              <a:gd name="T21" fmla="*/ 76 h 81"/>
              <a:gd name="T22" fmla="*/ 36 w 111"/>
              <a:gd name="T23" fmla="*/ 75 h 81"/>
              <a:gd name="T24" fmla="*/ 50 w 111"/>
              <a:gd name="T25" fmla="*/ 72 h 81"/>
              <a:gd name="T26" fmla="*/ 70 w 111"/>
              <a:gd name="T27" fmla="*/ 62 h 81"/>
              <a:gd name="T28" fmla="*/ 78 w 111"/>
              <a:gd name="T29" fmla="*/ 55 h 81"/>
              <a:gd name="T30" fmla="*/ 85 w 111"/>
              <a:gd name="T31" fmla="*/ 48 h 81"/>
              <a:gd name="T32" fmla="*/ 98 w 111"/>
              <a:gd name="T33" fmla="*/ 27 h 81"/>
              <a:gd name="T34" fmla="*/ 101 w 111"/>
              <a:gd name="T35" fmla="*/ 17 h 81"/>
              <a:gd name="T36" fmla="*/ 104 w 111"/>
              <a:gd name="T37" fmla="*/ 7 h 81"/>
              <a:gd name="T38" fmla="*/ 105 w 111"/>
              <a:gd name="T39" fmla="*/ 2 h 81"/>
              <a:gd name="T40" fmla="*/ 108 w 111"/>
              <a:gd name="T41" fmla="*/ 0 h 81"/>
              <a:gd name="T42" fmla="*/ 111 w 111"/>
              <a:gd name="T43" fmla="*/ 1 h 81"/>
              <a:gd name="T44" fmla="*/ 111 w 111"/>
              <a:gd name="T45" fmla="*/ 4 h 81"/>
              <a:gd name="T46" fmla="*/ 110 w 111"/>
              <a:gd name="T47" fmla="*/ 10 h 81"/>
              <a:gd name="T48" fmla="*/ 95 w 111"/>
              <a:gd name="T49" fmla="*/ 39 h 81"/>
              <a:gd name="T50" fmla="*/ 88 w 111"/>
              <a:gd name="T51" fmla="*/ 49 h 81"/>
              <a:gd name="T52" fmla="*/ 80 w 111"/>
              <a:gd name="T53" fmla="*/ 59 h 81"/>
              <a:gd name="T54" fmla="*/ 67 w 111"/>
              <a:gd name="T55" fmla="*/ 68 h 81"/>
              <a:gd name="T56" fmla="*/ 53 w 111"/>
              <a:gd name="T57" fmla="*/ 75 h 81"/>
              <a:gd name="T58" fmla="*/ 26 w 111"/>
              <a:gd name="T59" fmla="*/ 79 h 81"/>
              <a:gd name="T60" fmla="*/ 17 w 111"/>
              <a:gd name="T61" fmla="*/ 79 h 81"/>
              <a:gd name="T62" fmla="*/ 17 w 111"/>
              <a:gd name="T63" fmla="*/ 79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1" h="81">
                <a:moveTo>
                  <a:pt x="17" y="79"/>
                </a:moveTo>
                <a:lnTo>
                  <a:pt x="17" y="79"/>
                </a:lnTo>
                <a:lnTo>
                  <a:pt x="7" y="81"/>
                </a:lnTo>
                <a:lnTo>
                  <a:pt x="7" y="81"/>
                </a:lnTo>
                <a:lnTo>
                  <a:pt x="4" y="81"/>
                </a:lnTo>
                <a:lnTo>
                  <a:pt x="4" y="81"/>
                </a:lnTo>
                <a:lnTo>
                  <a:pt x="3" y="81"/>
                </a:lnTo>
                <a:lnTo>
                  <a:pt x="2" y="79"/>
                </a:lnTo>
                <a:lnTo>
                  <a:pt x="2" y="79"/>
                </a:lnTo>
                <a:lnTo>
                  <a:pt x="0" y="78"/>
                </a:lnTo>
                <a:lnTo>
                  <a:pt x="2" y="75"/>
                </a:lnTo>
                <a:lnTo>
                  <a:pt x="2" y="75"/>
                </a:lnTo>
                <a:lnTo>
                  <a:pt x="3" y="75"/>
                </a:lnTo>
                <a:lnTo>
                  <a:pt x="4" y="74"/>
                </a:lnTo>
                <a:lnTo>
                  <a:pt x="4" y="74"/>
                </a:lnTo>
                <a:lnTo>
                  <a:pt x="4" y="75"/>
                </a:lnTo>
                <a:lnTo>
                  <a:pt x="4" y="75"/>
                </a:lnTo>
                <a:lnTo>
                  <a:pt x="7" y="75"/>
                </a:lnTo>
                <a:lnTo>
                  <a:pt x="9" y="76"/>
                </a:lnTo>
                <a:lnTo>
                  <a:pt x="9" y="76"/>
                </a:lnTo>
                <a:lnTo>
                  <a:pt x="16" y="76"/>
                </a:lnTo>
                <a:lnTo>
                  <a:pt x="23" y="76"/>
                </a:lnTo>
                <a:lnTo>
                  <a:pt x="23" y="76"/>
                </a:lnTo>
                <a:lnTo>
                  <a:pt x="36" y="75"/>
                </a:lnTo>
                <a:lnTo>
                  <a:pt x="50" y="72"/>
                </a:lnTo>
                <a:lnTo>
                  <a:pt x="50" y="72"/>
                </a:lnTo>
                <a:lnTo>
                  <a:pt x="60" y="68"/>
                </a:lnTo>
                <a:lnTo>
                  <a:pt x="70" y="62"/>
                </a:lnTo>
                <a:lnTo>
                  <a:pt x="70" y="62"/>
                </a:lnTo>
                <a:lnTo>
                  <a:pt x="78" y="55"/>
                </a:lnTo>
                <a:lnTo>
                  <a:pt x="85" y="48"/>
                </a:lnTo>
                <a:lnTo>
                  <a:pt x="85" y="48"/>
                </a:lnTo>
                <a:lnTo>
                  <a:pt x="93" y="38"/>
                </a:lnTo>
                <a:lnTo>
                  <a:pt x="98" y="27"/>
                </a:lnTo>
                <a:lnTo>
                  <a:pt x="98" y="27"/>
                </a:lnTo>
                <a:lnTo>
                  <a:pt x="101" y="17"/>
                </a:lnTo>
                <a:lnTo>
                  <a:pt x="104" y="7"/>
                </a:lnTo>
                <a:lnTo>
                  <a:pt x="104" y="7"/>
                </a:lnTo>
                <a:lnTo>
                  <a:pt x="105" y="2"/>
                </a:lnTo>
                <a:lnTo>
                  <a:pt x="105" y="2"/>
                </a:lnTo>
                <a:lnTo>
                  <a:pt x="105" y="0"/>
                </a:lnTo>
                <a:lnTo>
                  <a:pt x="108" y="0"/>
                </a:lnTo>
                <a:lnTo>
                  <a:pt x="108" y="0"/>
                </a:lnTo>
                <a:lnTo>
                  <a:pt x="111" y="1"/>
                </a:lnTo>
                <a:lnTo>
                  <a:pt x="111" y="4"/>
                </a:lnTo>
                <a:lnTo>
                  <a:pt x="111" y="4"/>
                </a:lnTo>
                <a:lnTo>
                  <a:pt x="110" y="10"/>
                </a:lnTo>
                <a:lnTo>
                  <a:pt x="110" y="10"/>
                </a:lnTo>
                <a:lnTo>
                  <a:pt x="103" y="25"/>
                </a:lnTo>
                <a:lnTo>
                  <a:pt x="95" y="39"/>
                </a:lnTo>
                <a:lnTo>
                  <a:pt x="95" y="39"/>
                </a:lnTo>
                <a:lnTo>
                  <a:pt x="88" y="49"/>
                </a:lnTo>
                <a:lnTo>
                  <a:pt x="80" y="59"/>
                </a:lnTo>
                <a:lnTo>
                  <a:pt x="80" y="59"/>
                </a:lnTo>
                <a:lnTo>
                  <a:pt x="74" y="64"/>
                </a:lnTo>
                <a:lnTo>
                  <a:pt x="67" y="68"/>
                </a:lnTo>
                <a:lnTo>
                  <a:pt x="53" y="75"/>
                </a:lnTo>
                <a:lnTo>
                  <a:pt x="53" y="75"/>
                </a:lnTo>
                <a:lnTo>
                  <a:pt x="39" y="78"/>
                </a:lnTo>
                <a:lnTo>
                  <a:pt x="26" y="79"/>
                </a:lnTo>
                <a:lnTo>
                  <a:pt x="26" y="79"/>
                </a:lnTo>
                <a:lnTo>
                  <a:pt x="17" y="79"/>
                </a:lnTo>
                <a:lnTo>
                  <a:pt x="17" y="79"/>
                </a:lnTo>
                <a:lnTo>
                  <a:pt x="17" y="79"/>
                </a:lnTo>
                <a:lnTo>
                  <a:pt x="17" y="7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59"/>
          <p:cNvSpPr/>
          <p:nvPr/>
        </p:nvSpPr>
        <p:spPr bwMode="auto">
          <a:xfrm>
            <a:off x="5964428" y="1792351"/>
            <a:ext cx="40468" cy="50767"/>
          </a:xfrm>
          <a:custGeom>
            <a:avLst/>
            <a:gdLst>
              <a:gd name="T0" fmla="*/ 23 w 23"/>
              <a:gd name="T1" fmla="*/ 27 h 30"/>
              <a:gd name="T2" fmla="*/ 23 w 23"/>
              <a:gd name="T3" fmla="*/ 27 h 30"/>
              <a:gd name="T4" fmla="*/ 22 w 23"/>
              <a:gd name="T5" fmla="*/ 30 h 30"/>
              <a:gd name="T6" fmla="*/ 19 w 23"/>
              <a:gd name="T7" fmla="*/ 30 h 30"/>
              <a:gd name="T8" fmla="*/ 19 w 23"/>
              <a:gd name="T9" fmla="*/ 30 h 30"/>
              <a:gd name="T10" fmla="*/ 14 w 23"/>
              <a:gd name="T11" fmla="*/ 25 h 30"/>
              <a:gd name="T12" fmla="*/ 10 w 23"/>
              <a:gd name="T13" fmla="*/ 22 h 30"/>
              <a:gd name="T14" fmla="*/ 10 w 23"/>
              <a:gd name="T15" fmla="*/ 22 h 30"/>
              <a:gd name="T16" fmla="*/ 6 w 23"/>
              <a:gd name="T17" fmla="*/ 17 h 30"/>
              <a:gd name="T18" fmla="*/ 6 w 23"/>
              <a:gd name="T19" fmla="*/ 17 h 30"/>
              <a:gd name="T20" fmla="*/ 3 w 23"/>
              <a:gd name="T21" fmla="*/ 12 h 30"/>
              <a:gd name="T22" fmla="*/ 2 w 23"/>
              <a:gd name="T23" fmla="*/ 7 h 30"/>
              <a:gd name="T24" fmla="*/ 2 w 23"/>
              <a:gd name="T25" fmla="*/ 7 h 30"/>
              <a:gd name="T26" fmla="*/ 0 w 23"/>
              <a:gd name="T27" fmla="*/ 4 h 30"/>
              <a:gd name="T28" fmla="*/ 0 w 23"/>
              <a:gd name="T29" fmla="*/ 4 h 30"/>
              <a:gd name="T30" fmla="*/ 0 w 23"/>
              <a:gd name="T31" fmla="*/ 1 h 30"/>
              <a:gd name="T32" fmla="*/ 0 w 23"/>
              <a:gd name="T33" fmla="*/ 1 h 30"/>
              <a:gd name="T34" fmla="*/ 2 w 23"/>
              <a:gd name="T35" fmla="*/ 0 h 30"/>
              <a:gd name="T36" fmla="*/ 4 w 23"/>
              <a:gd name="T37" fmla="*/ 1 h 30"/>
              <a:gd name="T38" fmla="*/ 4 w 23"/>
              <a:gd name="T39" fmla="*/ 1 h 30"/>
              <a:gd name="T40" fmla="*/ 4 w 23"/>
              <a:gd name="T41" fmla="*/ 3 h 30"/>
              <a:gd name="T42" fmla="*/ 4 w 23"/>
              <a:gd name="T43" fmla="*/ 4 h 30"/>
              <a:gd name="T44" fmla="*/ 4 w 23"/>
              <a:gd name="T45" fmla="*/ 4 h 30"/>
              <a:gd name="T46" fmla="*/ 4 w 23"/>
              <a:gd name="T47" fmla="*/ 5 h 30"/>
              <a:gd name="T48" fmla="*/ 4 w 23"/>
              <a:gd name="T49" fmla="*/ 8 h 30"/>
              <a:gd name="T50" fmla="*/ 4 w 23"/>
              <a:gd name="T51" fmla="*/ 8 h 30"/>
              <a:gd name="T52" fmla="*/ 6 w 23"/>
              <a:gd name="T53" fmla="*/ 12 h 30"/>
              <a:gd name="T54" fmla="*/ 6 w 23"/>
              <a:gd name="T55" fmla="*/ 12 h 30"/>
              <a:gd name="T56" fmla="*/ 9 w 23"/>
              <a:gd name="T57" fmla="*/ 17 h 30"/>
              <a:gd name="T58" fmla="*/ 14 w 23"/>
              <a:gd name="T59" fmla="*/ 21 h 30"/>
              <a:gd name="T60" fmla="*/ 14 w 23"/>
              <a:gd name="T61" fmla="*/ 21 h 30"/>
              <a:gd name="T62" fmla="*/ 22 w 23"/>
              <a:gd name="T63" fmla="*/ 24 h 30"/>
              <a:gd name="T64" fmla="*/ 22 w 23"/>
              <a:gd name="T65" fmla="*/ 24 h 30"/>
              <a:gd name="T66" fmla="*/ 23 w 23"/>
              <a:gd name="T67" fmla="*/ 25 h 30"/>
              <a:gd name="T68" fmla="*/ 23 w 23"/>
              <a:gd name="T69" fmla="*/ 27 h 30"/>
              <a:gd name="T70" fmla="*/ 23 w 23"/>
              <a:gd name="T71" fmla="*/ 27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3" h="30">
                <a:moveTo>
                  <a:pt x="23" y="27"/>
                </a:moveTo>
                <a:lnTo>
                  <a:pt x="23" y="27"/>
                </a:lnTo>
                <a:lnTo>
                  <a:pt x="22" y="30"/>
                </a:lnTo>
                <a:lnTo>
                  <a:pt x="19" y="30"/>
                </a:lnTo>
                <a:lnTo>
                  <a:pt x="19" y="30"/>
                </a:lnTo>
                <a:lnTo>
                  <a:pt x="14" y="25"/>
                </a:lnTo>
                <a:lnTo>
                  <a:pt x="10" y="22"/>
                </a:lnTo>
                <a:lnTo>
                  <a:pt x="10" y="22"/>
                </a:lnTo>
                <a:lnTo>
                  <a:pt x="6" y="17"/>
                </a:lnTo>
                <a:lnTo>
                  <a:pt x="6" y="17"/>
                </a:lnTo>
                <a:lnTo>
                  <a:pt x="3" y="12"/>
                </a:lnTo>
                <a:lnTo>
                  <a:pt x="2" y="7"/>
                </a:lnTo>
                <a:lnTo>
                  <a:pt x="2" y="7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4" y="1"/>
                </a:lnTo>
                <a:lnTo>
                  <a:pt x="4" y="1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4" y="5"/>
                </a:lnTo>
                <a:lnTo>
                  <a:pt x="4" y="8"/>
                </a:lnTo>
                <a:lnTo>
                  <a:pt x="4" y="8"/>
                </a:lnTo>
                <a:lnTo>
                  <a:pt x="6" y="12"/>
                </a:lnTo>
                <a:lnTo>
                  <a:pt x="6" y="12"/>
                </a:lnTo>
                <a:lnTo>
                  <a:pt x="9" y="17"/>
                </a:lnTo>
                <a:lnTo>
                  <a:pt x="14" y="21"/>
                </a:lnTo>
                <a:lnTo>
                  <a:pt x="14" y="21"/>
                </a:lnTo>
                <a:lnTo>
                  <a:pt x="22" y="24"/>
                </a:lnTo>
                <a:lnTo>
                  <a:pt x="22" y="24"/>
                </a:lnTo>
                <a:lnTo>
                  <a:pt x="23" y="25"/>
                </a:lnTo>
                <a:lnTo>
                  <a:pt x="23" y="27"/>
                </a:lnTo>
                <a:lnTo>
                  <a:pt x="23" y="2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7" name="Freeform 60"/>
          <p:cNvSpPr/>
          <p:nvPr/>
        </p:nvSpPr>
        <p:spPr bwMode="auto">
          <a:xfrm>
            <a:off x="6351507" y="1788966"/>
            <a:ext cx="73897" cy="33845"/>
          </a:xfrm>
          <a:custGeom>
            <a:avLst/>
            <a:gdLst>
              <a:gd name="T0" fmla="*/ 5 w 42"/>
              <a:gd name="T1" fmla="*/ 20 h 20"/>
              <a:gd name="T2" fmla="*/ 5 w 42"/>
              <a:gd name="T3" fmla="*/ 20 h 20"/>
              <a:gd name="T4" fmla="*/ 2 w 42"/>
              <a:gd name="T5" fmla="*/ 20 h 20"/>
              <a:gd name="T6" fmla="*/ 0 w 42"/>
              <a:gd name="T7" fmla="*/ 19 h 20"/>
              <a:gd name="T8" fmla="*/ 0 w 42"/>
              <a:gd name="T9" fmla="*/ 19 h 20"/>
              <a:gd name="T10" fmla="*/ 0 w 42"/>
              <a:gd name="T11" fmla="*/ 17 h 20"/>
              <a:gd name="T12" fmla="*/ 0 w 42"/>
              <a:gd name="T13" fmla="*/ 16 h 20"/>
              <a:gd name="T14" fmla="*/ 0 w 42"/>
              <a:gd name="T15" fmla="*/ 16 h 20"/>
              <a:gd name="T16" fmla="*/ 0 w 42"/>
              <a:gd name="T17" fmla="*/ 16 h 20"/>
              <a:gd name="T18" fmla="*/ 2 w 42"/>
              <a:gd name="T19" fmla="*/ 14 h 20"/>
              <a:gd name="T20" fmla="*/ 2 w 42"/>
              <a:gd name="T21" fmla="*/ 14 h 20"/>
              <a:gd name="T22" fmla="*/ 6 w 42"/>
              <a:gd name="T23" fmla="*/ 14 h 20"/>
              <a:gd name="T24" fmla="*/ 9 w 42"/>
              <a:gd name="T25" fmla="*/ 13 h 20"/>
              <a:gd name="T26" fmla="*/ 9 w 42"/>
              <a:gd name="T27" fmla="*/ 13 h 20"/>
              <a:gd name="T28" fmla="*/ 29 w 42"/>
              <a:gd name="T29" fmla="*/ 5 h 20"/>
              <a:gd name="T30" fmla="*/ 29 w 42"/>
              <a:gd name="T31" fmla="*/ 5 h 20"/>
              <a:gd name="T32" fmla="*/ 36 w 42"/>
              <a:gd name="T33" fmla="*/ 0 h 20"/>
              <a:gd name="T34" fmla="*/ 36 w 42"/>
              <a:gd name="T35" fmla="*/ 0 h 20"/>
              <a:gd name="T36" fmla="*/ 39 w 42"/>
              <a:gd name="T37" fmla="*/ 0 h 20"/>
              <a:gd name="T38" fmla="*/ 39 w 42"/>
              <a:gd name="T39" fmla="*/ 0 h 20"/>
              <a:gd name="T40" fmla="*/ 40 w 42"/>
              <a:gd name="T41" fmla="*/ 0 h 20"/>
              <a:gd name="T42" fmla="*/ 42 w 42"/>
              <a:gd name="T43" fmla="*/ 2 h 20"/>
              <a:gd name="T44" fmla="*/ 42 w 42"/>
              <a:gd name="T45" fmla="*/ 2 h 20"/>
              <a:gd name="T46" fmla="*/ 42 w 42"/>
              <a:gd name="T47" fmla="*/ 3 h 20"/>
              <a:gd name="T48" fmla="*/ 40 w 42"/>
              <a:gd name="T49" fmla="*/ 5 h 20"/>
              <a:gd name="T50" fmla="*/ 40 w 42"/>
              <a:gd name="T51" fmla="*/ 5 h 20"/>
              <a:gd name="T52" fmla="*/ 39 w 42"/>
              <a:gd name="T53" fmla="*/ 6 h 20"/>
              <a:gd name="T54" fmla="*/ 37 w 42"/>
              <a:gd name="T55" fmla="*/ 6 h 20"/>
              <a:gd name="T56" fmla="*/ 37 w 42"/>
              <a:gd name="T57" fmla="*/ 6 h 20"/>
              <a:gd name="T58" fmla="*/ 36 w 42"/>
              <a:gd name="T59" fmla="*/ 5 h 20"/>
              <a:gd name="T60" fmla="*/ 36 w 42"/>
              <a:gd name="T61" fmla="*/ 5 h 20"/>
              <a:gd name="T62" fmla="*/ 29 w 42"/>
              <a:gd name="T63" fmla="*/ 7 h 20"/>
              <a:gd name="T64" fmla="*/ 29 w 42"/>
              <a:gd name="T65" fmla="*/ 7 h 20"/>
              <a:gd name="T66" fmla="*/ 12 w 42"/>
              <a:gd name="T67" fmla="*/ 14 h 20"/>
              <a:gd name="T68" fmla="*/ 12 w 42"/>
              <a:gd name="T69" fmla="*/ 14 h 20"/>
              <a:gd name="T70" fmla="*/ 6 w 42"/>
              <a:gd name="T71" fmla="*/ 17 h 20"/>
              <a:gd name="T72" fmla="*/ 6 w 42"/>
              <a:gd name="T73" fmla="*/ 17 h 20"/>
              <a:gd name="T74" fmla="*/ 5 w 42"/>
              <a:gd name="T75" fmla="*/ 19 h 20"/>
              <a:gd name="T76" fmla="*/ 5 w 42"/>
              <a:gd name="T77" fmla="*/ 20 h 20"/>
              <a:gd name="T78" fmla="*/ 5 w 42"/>
              <a:gd name="T79" fmla="*/ 2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2" h="20">
                <a:moveTo>
                  <a:pt x="5" y="20"/>
                </a:moveTo>
                <a:lnTo>
                  <a:pt x="5" y="20"/>
                </a:lnTo>
                <a:lnTo>
                  <a:pt x="2" y="20"/>
                </a:lnTo>
                <a:lnTo>
                  <a:pt x="0" y="19"/>
                </a:lnTo>
                <a:lnTo>
                  <a:pt x="0" y="19"/>
                </a:lnTo>
                <a:lnTo>
                  <a:pt x="0" y="17"/>
                </a:lnTo>
                <a:lnTo>
                  <a:pt x="0" y="16"/>
                </a:lnTo>
                <a:lnTo>
                  <a:pt x="0" y="16"/>
                </a:lnTo>
                <a:lnTo>
                  <a:pt x="0" y="16"/>
                </a:lnTo>
                <a:lnTo>
                  <a:pt x="2" y="14"/>
                </a:lnTo>
                <a:lnTo>
                  <a:pt x="2" y="14"/>
                </a:lnTo>
                <a:lnTo>
                  <a:pt x="6" y="14"/>
                </a:lnTo>
                <a:lnTo>
                  <a:pt x="9" y="13"/>
                </a:lnTo>
                <a:lnTo>
                  <a:pt x="9" y="13"/>
                </a:lnTo>
                <a:lnTo>
                  <a:pt x="29" y="5"/>
                </a:lnTo>
                <a:lnTo>
                  <a:pt x="29" y="5"/>
                </a:lnTo>
                <a:lnTo>
                  <a:pt x="36" y="0"/>
                </a:lnTo>
                <a:lnTo>
                  <a:pt x="36" y="0"/>
                </a:lnTo>
                <a:lnTo>
                  <a:pt x="39" y="0"/>
                </a:lnTo>
                <a:lnTo>
                  <a:pt x="39" y="0"/>
                </a:lnTo>
                <a:lnTo>
                  <a:pt x="40" y="0"/>
                </a:lnTo>
                <a:lnTo>
                  <a:pt x="42" y="2"/>
                </a:lnTo>
                <a:lnTo>
                  <a:pt x="42" y="2"/>
                </a:lnTo>
                <a:lnTo>
                  <a:pt x="42" y="3"/>
                </a:lnTo>
                <a:lnTo>
                  <a:pt x="40" y="5"/>
                </a:lnTo>
                <a:lnTo>
                  <a:pt x="40" y="5"/>
                </a:lnTo>
                <a:lnTo>
                  <a:pt x="39" y="6"/>
                </a:lnTo>
                <a:lnTo>
                  <a:pt x="37" y="6"/>
                </a:lnTo>
                <a:lnTo>
                  <a:pt x="37" y="6"/>
                </a:lnTo>
                <a:lnTo>
                  <a:pt x="36" y="5"/>
                </a:lnTo>
                <a:lnTo>
                  <a:pt x="36" y="5"/>
                </a:lnTo>
                <a:lnTo>
                  <a:pt x="29" y="7"/>
                </a:lnTo>
                <a:lnTo>
                  <a:pt x="29" y="7"/>
                </a:lnTo>
                <a:lnTo>
                  <a:pt x="12" y="14"/>
                </a:lnTo>
                <a:lnTo>
                  <a:pt x="12" y="14"/>
                </a:lnTo>
                <a:lnTo>
                  <a:pt x="6" y="17"/>
                </a:lnTo>
                <a:lnTo>
                  <a:pt x="6" y="17"/>
                </a:lnTo>
                <a:lnTo>
                  <a:pt x="5" y="19"/>
                </a:lnTo>
                <a:lnTo>
                  <a:pt x="5" y="20"/>
                </a:lnTo>
                <a:lnTo>
                  <a:pt x="5" y="2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8" name="Freeform 61"/>
          <p:cNvSpPr/>
          <p:nvPr/>
        </p:nvSpPr>
        <p:spPr bwMode="auto">
          <a:xfrm>
            <a:off x="6242421" y="1958191"/>
            <a:ext cx="61581" cy="28769"/>
          </a:xfrm>
          <a:custGeom>
            <a:avLst/>
            <a:gdLst>
              <a:gd name="T0" fmla="*/ 1 w 35"/>
              <a:gd name="T1" fmla="*/ 17 h 17"/>
              <a:gd name="T2" fmla="*/ 1 w 35"/>
              <a:gd name="T3" fmla="*/ 17 h 17"/>
              <a:gd name="T4" fmla="*/ 0 w 35"/>
              <a:gd name="T5" fmla="*/ 15 h 17"/>
              <a:gd name="T6" fmla="*/ 0 w 35"/>
              <a:gd name="T7" fmla="*/ 14 h 17"/>
              <a:gd name="T8" fmla="*/ 0 w 35"/>
              <a:gd name="T9" fmla="*/ 14 h 17"/>
              <a:gd name="T10" fmla="*/ 0 w 35"/>
              <a:gd name="T11" fmla="*/ 13 h 17"/>
              <a:gd name="T12" fmla="*/ 3 w 35"/>
              <a:gd name="T13" fmla="*/ 11 h 17"/>
              <a:gd name="T14" fmla="*/ 3 w 35"/>
              <a:gd name="T15" fmla="*/ 11 h 17"/>
              <a:gd name="T16" fmla="*/ 4 w 35"/>
              <a:gd name="T17" fmla="*/ 13 h 17"/>
              <a:gd name="T18" fmla="*/ 6 w 35"/>
              <a:gd name="T19" fmla="*/ 13 h 17"/>
              <a:gd name="T20" fmla="*/ 6 w 35"/>
              <a:gd name="T21" fmla="*/ 13 h 17"/>
              <a:gd name="T22" fmla="*/ 24 w 35"/>
              <a:gd name="T23" fmla="*/ 5 h 17"/>
              <a:gd name="T24" fmla="*/ 24 w 35"/>
              <a:gd name="T25" fmla="*/ 5 h 17"/>
              <a:gd name="T26" fmla="*/ 28 w 35"/>
              <a:gd name="T27" fmla="*/ 4 h 17"/>
              <a:gd name="T28" fmla="*/ 31 w 35"/>
              <a:gd name="T29" fmla="*/ 0 h 17"/>
              <a:gd name="T30" fmla="*/ 31 w 35"/>
              <a:gd name="T31" fmla="*/ 0 h 17"/>
              <a:gd name="T32" fmla="*/ 33 w 35"/>
              <a:gd name="T33" fmla="*/ 0 h 17"/>
              <a:gd name="T34" fmla="*/ 35 w 35"/>
              <a:gd name="T35" fmla="*/ 0 h 17"/>
              <a:gd name="T36" fmla="*/ 35 w 35"/>
              <a:gd name="T37" fmla="*/ 0 h 17"/>
              <a:gd name="T38" fmla="*/ 35 w 35"/>
              <a:gd name="T39" fmla="*/ 1 h 17"/>
              <a:gd name="T40" fmla="*/ 35 w 35"/>
              <a:gd name="T41" fmla="*/ 4 h 17"/>
              <a:gd name="T42" fmla="*/ 35 w 35"/>
              <a:gd name="T43" fmla="*/ 4 h 17"/>
              <a:gd name="T44" fmla="*/ 34 w 35"/>
              <a:gd name="T45" fmla="*/ 4 h 17"/>
              <a:gd name="T46" fmla="*/ 34 w 35"/>
              <a:gd name="T47" fmla="*/ 4 h 17"/>
              <a:gd name="T48" fmla="*/ 33 w 35"/>
              <a:gd name="T49" fmla="*/ 5 h 17"/>
              <a:gd name="T50" fmla="*/ 33 w 35"/>
              <a:gd name="T51" fmla="*/ 5 h 17"/>
              <a:gd name="T52" fmla="*/ 20 w 35"/>
              <a:gd name="T53" fmla="*/ 11 h 17"/>
              <a:gd name="T54" fmla="*/ 7 w 35"/>
              <a:gd name="T55" fmla="*/ 15 h 17"/>
              <a:gd name="T56" fmla="*/ 7 w 35"/>
              <a:gd name="T57" fmla="*/ 15 h 17"/>
              <a:gd name="T58" fmla="*/ 1 w 35"/>
              <a:gd name="T59" fmla="*/ 17 h 17"/>
              <a:gd name="T60" fmla="*/ 1 w 35"/>
              <a:gd name="T61" fmla="*/ 17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5" h="17">
                <a:moveTo>
                  <a:pt x="1" y="17"/>
                </a:moveTo>
                <a:lnTo>
                  <a:pt x="1" y="17"/>
                </a:lnTo>
                <a:lnTo>
                  <a:pt x="0" y="15"/>
                </a:lnTo>
                <a:lnTo>
                  <a:pt x="0" y="14"/>
                </a:lnTo>
                <a:lnTo>
                  <a:pt x="0" y="14"/>
                </a:lnTo>
                <a:lnTo>
                  <a:pt x="0" y="13"/>
                </a:lnTo>
                <a:lnTo>
                  <a:pt x="3" y="11"/>
                </a:lnTo>
                <a:lnTo>
                  <a:pt x="3" y="11"/>
                </a:lnTo>
                <a:lnTo>
                  <a:pt x="4" y="13"/>
                </a:lnTo>
                <a:lnTo>
                  <a:pt x="6" y="13"/>
                </a:lnTo>
                <a:lnTo>
                  <a:pt x="6" y="13"/>
                </a:lnTo>
                <a:lnTo>
                  <a:pt x="24" y="5"/>
                </a:lnTo>
                <a:lnTo>
                  <a:pt x="24" y="5"/>
                </a:lnTo>
                <a:lnTo>
                  <a:pt x="28" y="4"/>
                </a:lnTo>
                <a:lnTo>
                  <a:pt x="31" y="0"/>
                </a:lnTo>
                <a:lnTo>
                  <a:pt x="31" y="0"/>
                </a:lnTo>
                <a:lnTo>
                  <a:pt x="33" y="0"/>
                </a:lnTo>
                <a:lnTo>
                  <a:pt x="35" y="0"/>
                </a:lnTo>
                <a:lnTo>
                  <a:pt x="35" y="0"/>
                </a:lnTo>
                <a:lnTo>
                  <a:pt x="35" y="1"/>
                </a:lnTo>
                <a:lnTo>
                  <a:pt x="35" y="4"/>
                </a:lnTo>
                <a:lnTo>
                  <a:pt x="35" y="4"/>
                </a:lnTo>
                <a:lnTo>
                  <a:pt x="34" y="4"/>
                </a:lnTo>
                <a:lnTo>
                  <a:pt x="34" y="4"/>
                </a:lnTo>
                <a:lnTo>
                  <a:pt x="33" y="5"/>
                </a:lnTo>
                <a:lnTo>
                  <a:pt x="33" y="5"/>
                </a:lnTo>
                <a:lnTo>
                  <a:pt x="20" y="11"/>
                </a:lnTo>
                <a:lnTo>
                  <a:pt x="7" y="15"/>
                </a:lnTo>
                <a:lnTo>
                  <a:pt x="7" y="15"/>
                </a:lnTo>
                <a:lnTo>
                  <a:pt x="1" y="17"/>
                </a:lnTo>
                <a:lnTo>
                  <a:pt x="1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9" name="Freeform 62"/>
          <p:cNvSpPr>
            <a:spLocks noEditPoints="1"/>
          </p:cNvSpPr>
          <p:nvPr/>
        </p:nvSpPr>
        <p:spPr bwMode="auto">
          <a:xfrm>
            <a:off x="3108839" y="1706046"/>
            <a:ext cx="445142" cy="412908"/>
          </a:xfrm>
          <a:custGeom>
            <a:avLst/>
            <a:gdLst>
              <a:gd name="T0" fmla="*/ 130 w 253"/>
              <a:gd name="T1" fmla="*/ 7 h 244"/>
              <a:gd name="T2" fmla="*/ 252 w 253"/>
              <a:gd name="T3" fmla="*/ 85 h 244"/>
              <a:gd name="T4" fmla="*/ 130 w 253"/>
              <a:gd name="T5" fmla="*/ 241 h 244"/>
              <a:gd name="T6" fmla="*/ 7 w 253"/>
              <a:gd name="T7" fmla="*/ 142 h 244"/>
              <a:gd name="T8" fmla="*/ 114 w 253"/>
              <a:gd name="T9" fmla="*/ 73 h 244"/>
              <a:gd name="T10" fmla="*/ 191 w 253"/>
              <a:gd name="T11" fmla="*/ 45 h 244"/>
              <a:gd name="T12" fmla="*/ 133 w 253"/>
              <a:gd name="T13" fmla="*/ 163 h 244"/>
              <a:gd name="T14" fmla="*/ 103 w 253"/>
              <a:gd name="T15" fmla="*/ 135 h 244"/>
              <a:gd name="T16" fmla="*/ 98 w 253"/>
              <a:gd name="T17" fmla="*/ 133 h 244"/>
              <a:gd name="T18" fmla="*/ 164 w 253"/>
              <a:gd name="T19" fmla="*/ 92 h 244"/>
              <a:gd name="T20" fmla="*/ 187 w 253"/>
              <a:gd name="T21" fmla="*/ 189 h 244"/>
              <a:gd name="T22" fmla="*/ 189 w 253"/>
              <a:gd name="T23" fmla="*/ 171 h 244"/>
              <a:gd name="T24" fmla="*/ 131 w 253"/>
              <a:gd name="T25" fmla="*/ 18 h 244"/>
              <a:gd name="T26" fmla="*/ 168 w 253"/>
              <a:gd name="T27" fmla="*/ 9 h 244"/>
              <a:gd name="T28" fmla="*/ 60 w 253"/>
              <a:gd name="T29" fmla="*/ 79 h 244"/>
              <a:gd name="T30" fmla="*/ 47 w 253"/>
              <a:gd name="T31" fmla="*/ 100 h 244"/>
              <a:gd name="T32" fmla="*/ 158 w 253"/>
              <a:gd name="T33" fmla="*/ 117 h 244"/>
              <a:gd name="T34" fmla="*/ 111 w 253"/>
              <a:gd name="T35" fmla="*/ 15 h 244"/>
              <a:gd name="T36" fmla="*/ 96 w 253"/>
              <a:gd name="T37" fmla="*/ 34 h 244"/>
              <a:gd name="T38" fmla="*/ 19 w 253"/>
              <a:gd name="T39" fmla="*/ 117 h 244"/>
              <a:gd name="T40" fmla="*/ 131 w 253"/>
              <a:gd name="T41" fmla="*/ 186 h 244"/>
              <a:gd name="T42" fmla="*/ 206 w 253"/>
              <a:gd name="T43" fmla="*/ 109 h 244"/>
              <a:gd name="T44" fmla="*/ 33 w 253"/>
              <a:gd name="T45" fmla="*/ 92 h 244"/>
              <a:gd name="T46" fmla="*/ 61 w 253"/>
              <a:gd name="T47" fmla="*/ 51 h 244"/>
              <a:gd name="T48" fmla="*/ 187 w 253"/>
              <a:gd name="T49" fmla="*/ 18 h 244"/>
              <a:gd name="T50" fmla="*/ 185 w 253"/>
              <a:gd name="T51" fmla="*/ 38 h 244"/>
              <a:gd name="T52" fmla="*/ 43 w 253"/>
              <a:gd name="T53" fmla="*/ 98 h 244"/>
              <a:gd name="T54" fmla="*/ 124 w 253"/>
              <a:gd name="T55" fmla="*/ 73 h 244"/>
              <a:gd name="T56" fmla="*/ 215 w 253"/>
              <a:gd name="T57" fmla="*/ 132 h 244"/>
              <a:gd name="T58" fmla="*/ 231 w 253"/>
              <a:gd name="T59" fmla="*/ 86 h 244"/>
              <a:gd name="T60" fmla="*/ 225 w 253"/>
              <a:gd name="T61" fmla="*/ 162 h 244"/>
              <a:gd name="T62" fmla="*/ 246 w 253"/>
              <a:gd name="T63" fmla="*/ 81 h 244"/>
              <a:gd name="T64" fmla="*/ 223 w 253"/>
              <a:gd name="T65" fmla="*/ 166 h 244"/>
              <a:gd name="T66" fmla="*/ 57 w 253"/>
              <a:gd name="T67" fmla="*/ 35 h 244"/>
              <a:gd name="T68" fmla="*/ 73 w 253"/>
              <a:gd name="T69" fmla="*/ 208 h 244"/>
              <a:gd name="T70" fmla="*/ 30 w 253"/>
              <a:gd name="T71" fmla="*/ 159 h 244"/>
              <a:gd name="T72" fmla="*/ 12 w 253"/>
              <a:gd name="T73" fmla="*/ 99 h 244"/>
              <a:gd name="T74" fmla="*/ 20 w 253"/>
              <a:gd name="T75" fmla="*/ 69 h 244"/>
              <a:gd name="T76" fmla="*/ 44 w 253"/>
              <a:gd name="T77" fmla="*/ 176 h 244"/>
              <a:gd name="T78" fmla="*/ 144 w 253"/>
              <a:gd name="T79" fmla="*/ 213 h 244"/>
              <a:gd name="T80" fmla="*/ 104 w 253"/>
              <a:gd name="T81" fmla="*/ 162 h 244"/>
              <a:gd name="T82" fmla="*/ 162 w 253"/>
              <a:gd name="T83" fmla="*/ 191 h 244"/>
              <a:gd name="T84" fmla="*/ 94 w 253"/>
              <a:gd name="T85" fmla="*/ 224 h 244"/>
              <a:gd name="T86" fmla="*/ 235 w 253"/>
              <a:gd name="T87" fmla="*/ 75 h 244"/>
              <a:gd name="T88" fmla="*/ 182 w 253"/>
              <a:gd name="T89" fmla="*/ 201 h 244"/>
              <a:gd name="T90" fmla="*/ 168 w 253"/>
              <a:gd name="T91" fmla="*/ 207 h 244"/>
              <a:gd name="T92" fmla="*/ 191 w 253"/>
              <a:gd name="T93" fmla="*/ 90 h 244"/>
              <a:gd name="T94" fmla="*/ 52 w 253"/>
              <a:gd name="T95" fmla="*/ 61 h 244"/>
              <a:gd name="T96" fmla="*/ 59 w 253"/>
              <a:gd name="T97" fmla="*/ 71 h 244"/>
              <a:gd name="T98" fmla="*/ 44 w 253"/>
              <a:gd name="T99" fmla="*/ 85 h 244"/>
              <a:gd name="T100" fmla="*/ 47 w 253"/>
              <a:gd name="T101" fmla="*/ 210 h 244"/>
              <a:gd name="T102" fmla="*/ 39 w 253"/>
              <a:gd name="T103" fmla="*/ 191 h 244"/>
              <a:gd name="T104" fmla="*/ 121 w 253"/>
              <a:gd name="T105" fmla="*/ 231 h 244"/>
              <a:gd name="T106" fmla="*/ 13 w 253"/>
              <a:gd name="T107" fmla="*/ 149 h 244"/>
              <a:gd name="T108" fmla="*/ 27 w 253"/>
              <a:gd name="T109" fmla="*/ 194 h 244"/>
              <a:gd name="T110" fmla="*/ 161 w 253"/>
              <a:gd name="T111" fmla="*/ 55 h 244"/>
              <a:gd name="T112" fmla="*/ 142 w 253"/>
              <a:gd name="T113" fmla="*/ 54 h 244"/>
              <a:gd name="T114" fmla="*/ 98 w 253"/>
              <a:gd name="T115" fmla="*/ 200 h 244"/>
              <a:gd name="T116" fmla="*/ 235 w 253"/>
              <a:gd name="T117" fmla="*/ 126 h 244"/>
              <a:gd name="T118" fmla="*/ 26 w 253"/>
              <a:gd name="T119" fmla="*/ 51 h 244"/>
              <a:gd name="T120" fmla="*/ 211 w 253"/>
              <a:gd name="T121" fmla="*/ 96 h 244"/>
              <a:gd name="T122" fmla="*/ 118 w 253"/>
              <a:gd name="T123" fmla="*/ 36 h 244"/>
              <a:gd name="T124" fmla="*/ 125 w 253"/>
              <a:gd name="T125" fmla="*/ 217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3" h="244">
                <a:moveTo>
                  <a:pt x="6" y="105"/>
                </a:moveTo>
                <a:lnTo>
                  <a:pt x="6" y="105"/>
                </a:lnTo>
                <a:lnTo>
                  <a:pt x="3" y="99"/>
                </a:lnTo>
                <a:lnTo>
                  <a:pt x="2" y="93"/>
                </a:lnTo>
                <a:lnTo>
                  <a:pt x="2" y="93"/>
                </a:lnTo>
                <a:lnTo>
                  <a:pt x="2" y="92"/>
                </a:lnTo>
                <a:lnTo>
                  <a:pt x="2" y="92"/>
                </a:lnTo>
                <a:lnTo>
                  <a:pt x="0" y="85"/>
                </a:lnTo>
                <a:lnTo>
                  <a:pt x="2" y="76"/>
                </a:lnTo>
                <a:lnTo>
                  <a:pt x="2" y="76"/>
                </a:lnTo>
                <a:lnTo>
                  <a:pt x="3" y="69"/>
                </a:lnTo>
                <a:lnTo>
                  <a:pt x="7" y="62"/>
                </a:lnTo>
                <a:lnTo>
                  <a:pt x="12" y="56"/>
                </a:lnTo>
                <a:lnTo>
                  <a:pt x="19" y="54"/>
                </a:lnTo>
                <a:lnTo>
                  <a:pt x="19" y="54"/>
                </a:lnTo>
                <a:lnTo>
                  <a:pt x="20" y="52"/>
                </a:lnTo>
                <a:lnTo>
                  <a:pt x="20" y="52"/>
                </a:lnTo>
                <a:lnTo>
                  <a:pt x="20" y="52"/>
                </a:lnTo>
                <a:lnTo>
                  <a:pt x="20" y="52"/>
                </a:lnTo>
                <a:lnTo>
                  <a:pt x="19" y="48"/>
                </a:lnTo>
                <a:lnTo>
                  <a:pt x="19" y="44"/>
                </a:lnTo>
                <a:lnTo>
                  <a:pt x="19" y="44"/>
                </a:lnTo>
                <a:lnTo>
                  <a:pt x="20" y="36"/>
                </a:lnTo>
                <a:lnTo>
                  <a:pt x="20" y="36"/>
                </a:lnTo>
                <a:lnTo>
                  <a:pt x="22" y="31"/>
                </a:lnTo>
                <a:lnTo>
                  <a:pt x="25" y="25"/>
                </a:lnTo>
                <a:lnTo>
                  <a:pt x="25" y="25"/>
                </a:lnTo>
                <a:lnTo>
                  <a:pt x="30" y="21"/>
                </a:lnTo>
                <a:lnTo>
                  <a:pt x="36" y="17"/>
                </a:lnTo>
                <a:lnTo>
                  <a:pt x="42" y="14"/>
                </a:lnTo>
                <a:lnTo>
                  <a:pt x="49" y="12"/>
                </a:lnTo>
                <a:lnTo>
                  <a:pt x="49" y="12"/>
                </a:lnTo>
                <a:lnTo>
                  <a:pt x="54" y="12"/>
                </a:lnTo>
                <a:lnTo>
                  <a:pt x="54" y="12"/>
                </a:lnTo>
                <a:lnTo>
                  <a:pt x="61" y="11"/>
                </a:lnTo>
                <a:lnTo>
                  <a:pt x="61" y="11"/>
                </a:lnTo>
                <a:lnTo>
                  <a:pt x="64" y="11"/>
                </a:lnTo>
                <a:lnTo>
                  <a:pt x="66" y="9"/>
                </a:lnTo>
                <a:lnTo>
                  <a:pt x="66" y="9"/>
                </a:lnTo>
                <a:lnTo>
                  <a:pt x="69" y="7"/>
                </a:lnTo>
                <a:lnTo>
                  <a:pt x="73" y="4"/>
                </a:lnTo>
                <a:lnTo>
                  <a:pt x="73" y="4"/>
                </a:lnTo>
                <a:lnTo>
                  <a:pt x="84" y="1"/>
                </a:lnTo>
                <a:lnTo>
                  <a:pt x="94" y="0"/>
                </a:lnTo>
                <a:lnTo>
                  <a:pt x="94" y="0"/>
                </a:lnTo>
                <a:lnTo>
                  <a:pt x="103" y="1"/>
                </a:lnTo>
                <a:lnTo>
                  <a:pt x="110" y="2"/>
                </a:lnTo>
                <a:lnTo>
                  <a:pt x="110" y="2"/>
                </a:lnTo>
                <a:lnTo>
                  <a:pt x="117" y="5"/>
                </a:lnTo>
                <a:lnTo>
                  <a:pt x="123" y="9"/>
                </a:lnTo>
                <a:lnTo>
                  <a:pt x="123" y="9"/>
                </a:lnTo>
                <a:lnTo>
                  <a:pt x="124" y="11"/>
                </a:lnTo>
                <a:lnTo>
                  <a:pt x="124" y="11"/>
                </a:lnTo>
                <a:lnTo>
                  <a:pt x="124" y="11"/>
                </a:lnTo>
                <a:lnTo>
                  <a:pt x="124" y="11"/>
                </a:lnTo>
                <a:lnTo>
                  <a:pt x="125" y="11"/>
                </a:lnTo>
                <a:lnTo>
                  <a:pt x="125" y="11"/>
                </a:lnTo>
                <a:lnTo>
                  <a:pt x="130" y="7"/>
                </a:lnTo>
                <a:lnTo>
                  <a:pt x="135" y="4"/>
                </a:lnTo>
                <a:lnTo>
                  <a:pt x="141" y="2"/>
                </a:lnTo>
                <a:lnTo>
                  <a:pt x="147" y="1"/>
                </a:lnTo>
                <a:lnTo>
                  <a:pt x="147" y="1"/>
                </a:lnTo>
                <a:lnTo>
                  <a:pt x="158" y="1"/>
                </a:lnTo>
                <a:lnTo>
                  <a:pt x="158" y="1"/>
                </a:lnTo>
                <a:lnTo>
                  <a:pt x="161" y="2"/>
                </a:lnTo>
                <a:lnTo>
                  <a:pt x="165" y="4"/>
                </a:lnTo>
                <a:lnTo>
                  <a:pt x="165" y="4"/>
                </a:lnTo>
                <a:lnTo>
                  <a:pt x="167" y="4"/>
                </a:lnTo>
                <a:lnTo>
                  <a:pt x="167" y="4"/>
                </a:lnTo>
                <a:lnTo>
                  <a:pt x="174" y="7"/>
                </a:lnTo>
                <a:lnTo>
                  <a:pt x="179" y="9"/>
                </a:lnTo>
                <a:lnTo>
                  <a:pt x="179" y="9"/>
                </a:lnTo>
                <a:lnTo>
                  <a:pt x="182" y="11"/>
                </a:lnTo>
                <a:lnTo>
                  <a:pt x="185" y="9"/>
                </a:lnTo>
                <a:lnTo>
                  <a:pt x="185" y="9"/>
                </a:lnTo>
                <a:lnTo>
                  <a:pt x="188" y="8"/>
                </a:lnTo>
                <a:lnTo>
                  <a:pt x="192" y="8"/>
                </a:lnTo>
                <a:lnTo>
                  <a:pt x="192" y="8"/>
                </a:lnTo>
                <a:lnTo>
                  <a:pt x="199" y="8"/>
                </a:lnTo>
                <a:lnTo>
                  <a:pt x="206" y="9"/>
                </a:lnTo>
                <a:lnTo>
                  <a:pt x="206" y="9"/>
                </a:lnTo>
                <a:lnTo>
                  <a:pt x="208" y="9"/>
                </a:lnTo>
                <a:lnTo>
                  <a:pt x="208" y="9"/>
                </a:lnTo>
                <a:lnTo>
                  <a:pt x="215" y="11"/>
                </a:lnTo>
                <a:lnTo>
                  <a:pt x="222" y="14"/>
                </a:lnTo>
                <a:lnTo>
                  <a:pt x="222" y="14"/>
                </a:lnTo>
                <a:lnTo>
                  <a:pt x="225" y="17"/>
                </a:lnTo>
                <a:lnTo>
                  <a:pt x="228" y="21"/>
                </a:lnTo>
                <a:lnTo>
                  <a:pt x="231" y="24"/>
                </a:lnTo>
                <a:lnTo>
                  <a:pt x="232" y="28"/>
                </a:lnTo>
                <a:lnTo>
                  <a:pt x="232" y="28"/>
                </a:lnTo>
                <a:lnTo>
                  <a:pt x="232" y="35"/>
                </a:lnTo>
                <a:lnTo>
                  <a:pt x="232" y="35"/>
                </a:lnTo>
                <a:lnTo>
                  <a:pt x="232" y="36"/>
                </a:lnTo>
                <a:lnTo>
                  <a:pt x="233" y="38"/>
                </a:lnTo>
                <a:lnTo>
                  <a:pt x="233" y="38"/>
                </a:lnTo>
                <a:lnTo>
                  <a:pt x="238" y="42"/>
                </a:lnTo>
                <a:lnTo>
                  <a:pt x="241" y="48"/>
                </a:lnTo>
                <a:lnTo>
                  <a:pt x="241" y="48"/>
                </a:lnTo>
                <a:lnTo>
                  <a:pt x="243" y="58"/>
                </a:lnTo>
                <a:lnTo>
                  <a:pt x="243" y="58"/>
                </a:lnTo>
                <a:lnTo>
                  <a:pt x="243" y="63"/>
                </a:lnTo>
                <a:lnTo>
                  <a:pt x="243" y="63"/>
                </a:lnTo>
                <a:lnTo>
                  <a:pt x="245" y="66"/>
                </a:lnTo>
                <a:lnTo>
                  <a:pt x="245" y="66"/>
                </a:lnTo>
                <a:lnTo>
                  <a:pt x="245" y="66"/>
                </a:lnTo>
                <a:lnTo>
                  <a:pt x="245" y="66"/>
                </a:lnTo>
                <a:lnTo>
                  <a:pt x="245" y="68"/>
                </a:lnTo>
                <a:lnTo>
                  <a:pt x="245" y="68"/>
                </a:lnTo>
                <a:lnTo>
                  <a:pt x="245" y="69"/>
                </a:lnTo>
                <a:lnTo>
                  <a:pt x="245" y="69"/>
                </a:lnTo>
                <a:lnTo>
                  <a:pt x="249" y="76"/>
                </a:lnTo>
                <a:lnTo>
                  <a:pt x="249" y="76"/>
                </a:lnTo>
                <a:lnTo>
                  <a:pt x="250" y="81"/>
                </a:lnTo>
                <a:lnTo>
                  <a:pt x="252" y="85"/>
                </a:lnTo>
                <a:lnTo>
                  <a:pt x="252" y="85"/>
                </a:lnTo>
                <a:lnTo>
                  <a:pt x="253" y="92"/>
                </a:lnTo>
                <a:lnTo>
                  <a:pt x="253" y="99"/>
                </a:lnTo>
                <a:lnTo>
                  <a:pt x="253" y="99"/>
                </a:lnTo>
                <a:lnTo>
                  <a:pt x="252" y="102"/>
                </a:lnTo>
                <a:lnTo>
                  <a:pt x="252" y="102"/>
                </a:lnTo>
                <a:lnTo>
                  <a:pt x="249" y="109"/>
                </a:lnTo>
                <a:lnTo>
                  <a:pt x="249" y="109"/>
                </a:lnTo>
                <a:lnTo>
                  <a:pt x="245" y="116"/>
                </a:lnTo>
                <a:lnTo>
                  <a:pt x="241" y="122"/>
                </a:lnTo>
                <a:lnTo>
                  <a:pt x="241" y="122"/>
                </a:lnTo>
                <a:lnTo>
                  <a:pt x="239" y="123"/>
                </a:lnTo>
                <a:lnTo>
                  <a:pt x="239" y="123"/>
                </a:lnTo>
                <a:lnTo>
                  <a:pt x="239" y="125"/>
                </a:lnTo>
                <a:lnTo>
                  <a:pt x="239" y="125"/>
                </a:lnTo>
                <a:lnTo>
                  <a:pt x="242" y="132"/>
                </a:lnTo>
                <a:lnTo>
                  <a:pt x="243" y="139"/>
                </a:lnTo>
                <a:lnTo>
                  <a:pt x="243" y="139"/>
                </a:lnTo>
                <a:lnTo>
                  <a:pt x="243" y="149"/>
                </a:lnTo>
                <a:lnTo>
                  <a:pt x="243" y="149"/>
                </a:lnTo>
                <a:lnTo>
                  <a:pt x="239" y="162"/>
                </a:lnTo>
                <a:lnTo>
                  <a:pt x="238" y="167"/>
                </a:lnTo>
                <a:lnTo>
                  <a:pt x="233" y="171"/>
                </a:lnTo>
                <a:lnTo>
                  <a:pt x="233" y="171"/>
                </a:lnTo>
                <a:lnTo>
                  <a:pt x="231" y="176"/>
                </a:lnTo>
                <a:lnTo>
                  <a:pt x="226" y="177"/>
                </a:lnTo>
                <a:lnTo>
                  <a:pt x="226" y="177"/>
                </a:lnTo>
                <a:lnTo>
                  <a:pt x="221" y="180"/>
                </a:lnTo>
                <a:lnTo>
                  <a:pt x="221" y="180"/>
                </a:lnTo>
                <a:lnTo>
                  <a:pt x="215" y="183"/>
                </a:lnTo>
                <a:lnTo>
                  <a:pt x="215" y="183"/>
                </a:lnTo>
                <a:lnTo>
                  <a:pt x="215" y="184"/>
                </a:lnTo>
                <a:lnTo>
                  <a:pt x="215" y="184"/>
                </a:lnTo>
                <a:lnTo>
                  <a:pt x="216" y="189"/>
                </a:lnTo>
                <a:lnTo>
                  <a:pt x="216" y="193"/>
                </a:lnTo>
                <a:lnTo>
                  <a:pt x="216" y="193"/>
                </a:lnTo>
                <a:lnTo>
                  <a:pt x="215" y="200"/>
                </a:lnTo>
                <a:lnTo>
                  <a:pt x="215" y="200"/>
                </a:lnTo>
                <a:lnTo>
                  <a:pt x="211" y="208"/>
                </a:lnTo>
                <a:lnTo>
                  <a:pt x="205" y="214"/>
                </a:lnTo>
                <a:lnTo>
                  <a:pt x="205" y="214"/>
                </a:lnTo>
                <a:lnTo>
                  <a:pt x="196" y="218"/>
                </a:lnTo>
                <a:lnTo>
                  <a:pt x="196" y="218"/>
                </a:lnTo>
                <a:lnTo>
                  <a:pt x="189" y="221"/>
                </a:lnTo>
                <a:lnTo>
                  <a:pt x="189" y="221"/>
                </a:lnTo>
                <a:lnTo>
                  <a:pt x="182" y="224"/>
                </a:lnTo>
                <a:lnTo>
                  <a:pt x="175" y="224"/>
                </a:lnTo>
                <a:lnTo>
                  <a:pt x="175" y="224"/>
                </a:lnTo>
                <a:lnTo>
                  <a:pt x="171" y="223"/>
                </a:lnTo>
                <a:lnTo>
                  <a:pt x="171" y="223"/>
                </a:lnTo>
                <a:lnTo>
                  <a:pt x="164" y="228"/>
                </a:lnTo>
                <a:lnTo>
                  <a:pt x="155" y="233"/>
                </a:lnTo>
                <a:lnTo>
                  <a:pt x="147" y="234"/>
                </a:lnTo>
                <a:lnTo>
                  <a:pt x="138" y="234"/>
                </a:lnTo>
                <a:lnTo>
                  <a:pt x="138" y="234"/>
                </a:lnTo>
                <a:lnTo>
                  <a:pt x="135" y="237"/>
                </a:lnTo>
                <a:lnTo>
                  <a:pt x="135" y="237"/>
                </a:lnTo>
                <a:lnTo>
                  <a:pt x="133" y="240"/>
                </a:lnTo>
                <a:lnTo>
                  <a:pt x="130" y="241"/>
                </a:lnTo>
                <a:lnTo>
                  <a:pt x="130" y="241"/>
                </a:lnTo>
                <a:lnTo>
                  <a:pt x="124" y="243"/>
                </a:lnTo>
                <a:lnTo>
                  <a:pt x="124" y="243"/>
                </a:lnTo>
                <a:lnTo>
                  <a:pt x="121" y="244"/>
                </a:lnTo>
                <a:lnTo>
                  <a:pt x="121" y="244"/>
                </a:lnTo>
                <a:lnTo>
                  <a:pt x="110" y="243"/>
                </a:lnTo>
                <a:lnTo>
                  <a:pt x="106" y="241"/>
                </a:lnTo>
                <a:lnTo>
                  <a:pt x="101" y="240"/>
                </a:lnTo>
                <a:lnTo>
                  <a:pt x="101" y="240"/>
                </a:lnTo>
                <a:lnTo>
                  <a:pt x="97" y="237"/>
                </a:lnTo>
                <a:lnTo>
                  <a:pt x="96" y="234"/>
                </a:lnTo>
                <a:lnTo>
                  <a:pt x="96" y="234"/>
                </a:lnTo>
                <a:lnTo>
                  <a:pt x="90" y="234"/>
                </a:lnTo>
                <a:lnTo>
                  <a:pt x="90" y="234"/>
                </a:lnTo>
                <a:lnTo>
                  <a:pt x="81" y="234"/>
                </a:lnTo>
                <a:lnTo>
                  <a:pt x="74" y="230"/>
                </a:lnTo>
                <a:lnTo>
                  <a:pt x="74" y="230"/>
                </a:lnTo>
                <a:lnTo>
                  <a:pt x="71" y="228"/>
                </a:lnTo>
                <a:lnTo>
                  <a:pt x="71" y="228"/>
                </a:lnTo>
                <a:lnTo>
                  <a:pt x="66" y="223"/>
                </a:lnTo>
                <a:lnTo>
                  <a:pt x="61" y="217"/>
                </a:lnTo>
                <a:lnTo>
                  <a:pt x="61" y="217"/>
                </a:lnTo>
                <a:lnTo>
                  <a:pt x="60" y="213"/>
                </a:lnTo>
                <a:lnTo>
                  <a:pt x="60" y="213"/>
                </a:lnTo>
                <a:lnTo>
                  <a:pt x="56" y="214"/>
                </a:lnTo>
                <a:lnTo>
                  <a:pt x="56" y="214"/>
                </a:lnTo>
                <a:lnTo>
                  <a:pt x="54" y="216"/>
                </a:lnTo>
                <a:lnTo>
                  <a:pt x="54" y="216"/>
                </a:lnTo>
                <a:lnTo>
                  <a:pt x="53" y="217"/>
                </a:lnTo>
                <a:lnTo>
                  <a:pt x="52" y="217"/>
                </a:lnTo>
                <a:lnTo>
                  <a:pt x="52" y="217"/>
                </a:lnTo>
                <a:lnTo>
                  <a:pt x="44" y="216"/>
                </a:lnTo>
                <a:lnTo>
                  <a:pt x="39" y="213"/>
                </a:lnTo>
                <a:lnTo>
                  <a:pt x="39" y="213"/>
                </a:lnTo>
                <a:lnTo>
                  <a:pt x="32" y="207"/>
                </a:lnTo>
                <a:lnTo>
                  <a:pt x="32" y="207"/>
                </a:lnTo>
                <a:lnTo>
                  <a:pt x="27" y="203"/>
                </a:lnTo>
                <a:lnTo>
                  <a:pt x="26" y="198"/>
                </a:lnTo>
                <a:lnTo>
                  <a:pt x="25" y="194"/>
                </a:lnTo>
                <a:lnTo>
                  <a:pt x="23" y="190"/>
                </a:lnTo>
                <a:lnTo>
                  <a:pt x="23" y="190"/>
                </a:lnTo>
                <a:lnTo>
                  <a:pt x="23" y="184"/>
                </a:lnTo>
                <a:lnTo>
                  <a:pt x="23" y="184"/>
                </a:lnTo>
                <a:lnTo>
                  <a:pt x="23" y="184"/>
                </a:lnTo>
                <a:lnTo>
                  <a:pt x="23" y="184"/>
                </a:lnTo>
                <a:lnTo>
                  <a:pt x="16" y="180"/>
                </a:lnTo>
                <a:lnTo>
                  <a:pt x="10" y="173"/>
                </a:lnTo>
                <a:lnTo>
                  <a:pt x="10" y="173"/>
                </a:lnTo>
                <a:lnTo>
                  <a:pt x="9" y="170"/>
                </a:lnTo>
                <a:lnTo>
                  <a:pt x="7" y="166"/>
                </a:lnTo>
                <a:lnTo>
                  <a:pt x="7" y="166"/>
                </a:lnTo>
                <a:lnTo>
                  <a:pt x="9" y="153"/>
                </a:lnTo>
                <a:lnTo>
                  <a:pt x="9" y="153"/>
                </a:lnTo>
                <a:lnTo>
                  <a:pt x="9" y="146"/>
                </a:lnTo>
                <a:lnTo>
                  <a:pt x="9" y="146"/>
                </a:lnTo>
                <a:lnTo>
                  <a:pt x="9" y="144"/>
                </a:lnTo>
                <a:lnTo>
                  <a:pt x="9" y="144"/>
                </a:lnTo>
                <a:lnTo>
                  <a:pt x="7" y="142"/>
                </a:lnTo>
                <a:lnTo>
                  <a:pt x="6" y="139"/>
                </a:lnTo>
                <a:lnTo>
                  <a:pt x="6" y="139"/>
                </a:lnTo>
                <a:lnTo>
                  <a:pt x="3" y="133"/>
                </a:lnTo>
                <a:lnTo>
                  <a:pt x="3" y="126"/>
                </a:lnTo>
                <a:lnTo>
                  <a:pt x="3" y="126"/>
                </a:lnTo>
                <a:lnTo>
                  <a:pt x="3" y="116"/>
                </a:lnTo>
                <a:lnTo>
                  <a:pt x="3" y="116"/>
                </a:lnTo>
                <a:lnTo>
                  <a:pt x="5" y="110"/>
                </a:lnTo>
                <a:lnTo>
                  <a:pt x="6" y="105"/>
                </a:lnTo>
                <a:lnTo>
                  <a:pt x="6" y="105"/>
                </a:lnTo>
                <a:close/>
                <a:moveTo>
                  <a:pt x="107" y="71"/>
                </a:moveTo>
                <a:lnTo>
                  <a:pt x="107" y="71"/>
                </a:lnTo>
                <a:lnTo>
                  <a:pt x="103" y="71"/>
                </a:lnTo>
                <a:lnTo>
                  <a:pt x="103" y="71"/>
                </a:lnTo>
                <a:lnTo>
                  <a:pt x="100" y="72"/>
                </a:lnTo>
                <a:lnTo>
                  <a:pt x="97" y="73"/>
                </a:lnTo>
                <a:lnTo>
                  <a:pt x="97" y="73"/>
                </a:lnTo>
                <a:lnTo>
                  <a:pt x="91" y="78"/>
                </a:lnTo>
                <a:lnTo>
                  <a:pt x="91" y="78"/>
                </a:lnTo>
                <a:lnTo>
                  <a:pt x="91" y="81"/>
                </a:lnTo>
                <a:lnTo>
                  <a:pt x="91" y="81"/>
                </a:lnTo>
                <a:lnTo>
                  <a:pt x="91" y="85"/>
                </a:lnTo>
                <a:lnTo>
                  <a:pt x="91" y="85"/>
                </a:lnTo>
                <a:lnTo>
                  <a:pt x="90" y="92"/>
                </a:lnTo>
                <a:lnTo>
                  <a:pt x="90" y="92"/>
                </a:lnTo>
                <a:lnTo>
                  <a:pt x="88" y="93"/>
                </a:lnTo>
                <a:lnTo>
                  <a:pt x="90" y="95"/>
                </a:lnTo>
                <a:lnTo>
                  <a:pt x="90" y="95"/>
                </a:lnTo>
                <a:lnTo>
                  <a:pt x="88" y="96"/>
                </a:lnTo>
                <a:lnTo>
                  <a:pt x="88" y="96"/>
                </a:lnTo>
                <a:lnTo>
                  <a:pt x="88" y="102"/>
                </a:lnTo>
                <a:lnTo>
                  <a:pt x="88" y="102"/>
                </a:lnTo>
                <a:lnTo>
                  <a:pt x="88" y="105"/>
                </a:lnTo>
                <a:lnTo>
                  <a:pt x="88" y="105"/>
                </a:lnTo>
                <a:lnTo>
                  <a:pt x="90" y="108"/>
                </a:lnTo>
                <a:lnTo>
                  <a:pt x="91" y="110"/>
                </a:lnTo>
                <a:lnTo>
                  <a:pt x="94" y="112"/>
                </a:lnTo>
                <a:lnTo>
                  <a:pt x="98" y="113"/>
                </a:lnTo>
                <a:lnTo>
                  <a:pt x="98" y="113"/>
                </a:lnTo>
                <a:lnTo>
                  <a:pt x="106" y="115"/>
                </a:lnTo>
                <a:lnTo>
                  <a:pt x="106" y="115"/>
                </a:lnTo>
                <a:lnTo>
                  <a:pt x="113" y="115"/>
                </a:lnTo>
                <a:lnTo>
                  <a:pt x="118" y="110"/>
                </a:lnTo>
                <a:lnTo>
                  <a:pt x="118" y="110"/>
                </a:lnTo>
                <a:lnTo>
                  <a:pt x="124" y="106"/>
                </a:lnTo>
                <a:lnTo>
                  <a:pt x="124" y="106"/>
                </a:lnTo>
                <a:lnTo>
                  <a:pt x="127" y="102"/>
                </a:lnTo>
                <a:lnTo>
                  <a:pt x="130" y="98"/>
                </a:lnTo>
                <a:lnTo>
                  <a:pt x="131" y="92"/>
                </a:lnTo>
                <a:lnTo>
                  <a:pt x="130" y="86"/>
                </a:lnTo>
                <a:lnTo>
                  <a:pt x="130" y="86"/>
                </a:lnTo>
                <a:lnTo>
                  <a:pt x="128" y="82"/>
                </a:lnTo>
                <a:lnTo>
                  <a:pt x="125" y="78"/>
                </a:lnTo>
                <a:lnTo>
                  <a:pt x="123" y="75"/>
                </a:lnTo>
                <a:lnTo>
                  <a:pt x="117" y="73"/>
                </a:lnTo>
                <a:lnTo>
                  <a:pt x="117" y="73"/>
                </a:lnTo>
                <a:lnTo>
                  <a:pt x="114" y="73"/>
                </a:lnTo>
                <a:lnTo>
                  <a:pt x="114" y="73"/>
                </a:lnTo>
                <a:lnTo>
                  <a:pt x="110" y="73"/>
                </a:lnTo>
                <a:lnTo>
                  <a:pt x="106" y="75"/>
                </a:lnTo>
                <a:lnTo>
                  <a:pt x="106" y="75"/>
                </a:lnTo>
                <a:lnTo>
                  <a:pt x="103" y="79"/>
                </a:lnTo>
                <a:lnTo>
                  <a:pt x="100" y="83"/>
                </a:lnTo>
                <a:lnTo>
                  <a:pt x="98" y="88"/>
                </a:lnTo>
                <a:lnTo>
                  <a:pt x="97" y="93"/>
                </a:lnTo>
                <a:lnTo>
                  <a:pt x="97" y="93"/>
                </a:lnTo>
                <a:lnTo>
                  <a:pt x="98" y="96"/>
                </a:lnTo>
                <a:lnTo>
                  <a:pt x="100" y="98"/>
                </a:lnTo>
                <a:lnTo>
                  <a:pt x="100" y="98"/>
                </a:lnTo>
                <a:lnTo>
                  <a:pt x="104" y="99"/>
                </a:lnTo>
                <a:lnTo>
                  <a:pt x="108" y="99"/>
                </a:lnTo>
                <a:lnTo>
                  <a:pt x="113" y="99"/>
                </a:lnTo>
                <a:lnTo>
                  <a:pt x="115" y="96"/>
                </a:lnTo>
                <a:lnTo>
                  <a:pt x="115" y="96"/>
                </a:lnTo>
                <a:lnTo>
                  <a:pt x="117" y="95"/>
                </a:lnTo>
                <a:lnTo>
                  <a:pt x="117" y="92"/>
                </a:lnTo>
                <a:lnTo>
                  <a:pt x="117" y="92"/>
                </a:lnTo>
                <a:lnTo>
                  <a:pt x="117" y="90"/>
                </a:lnTo>
                <a:lnTo>
                  <a:pt x="120" y="89"/>
                </a:lnTo>
                <a:lnTo>
                  <a:pt x="120" y="89"/>
                </a:lnTo>
                <a:lnTo>
                  <a:pt x="121" y="89"/>
                </a:lnTo>
                <a:lnTo>
                  <a:pt x="123" y="90"/>
                </a:lnTo>
                <a:lnTo>
                  <a:pt x="123" y="90"/>
                </a:lnTo>
                <a:lnTo>
                  <a:pt x="124" y="93"/>
                </a:lnTo>
                <a:lnTo>
                  <a:pt x="123" y="96"/>
                </a:lnTo>
                <a:lnTo>
                  <a:pt x="123" y="96"/>
                </a:lnTo>
                <a:lnTo>
                  <a:pt x="118" y="99"/>
                </a:lnTo>
                <a:lnTo>
                  <a:pt x="114" y="102"/>
                </a:lnTo>
                <a:lnTo>
                  <a:pt x="114" y="102"/>
                </a:lnTo>
                <a:lnTo>
                  <a:pt x="107" y="103"/>
                </a:lnTo>
                <a:lnTo>
                  <a:pt x="101" y="102"/>
                </a:lnTo>
                <a:lnTo>
                  <a:pt x="101" y="102"/>
                </a:lnTo>
                <a:lnTo>
                  <a:pt x="98" y="100"/>
                </a:lnTo>
                <a:lnTo>
                  <a:pt x="96" y="98"/>
                </a:lnTo>
                <a:lnTo>
                  <a:pt x="94" y="95"/>
                </a:lnTo>
                <a:lnTo>
                  <a:pt x="94" y="92"/>
                </a:lnTo>
                <a:lnTo>
                  <a:pt x="94" y="92"/>
                </a:lnTo>
                <a:lnTo>
                  <a:pt x="96" y="86"/>
                </a:lnTo>
                <a:lnTo>
                  <a:pt x="97" y="82"/>
                </a:lnTo>
                <a:lnTo>
                  <a:pt x="97" y="82"/>
                </a:lnTo>
                <a:lnTo>
                  <a:pt x="100" y="76"/>
                </a:lnTo>
                <a:lnTo>
                  <a:pt x="107" y="72"/>
                </a:lnTo>
                <a:lnTo>
                  <a:pt x="107" y="72"/>
                </a:lnTo>
                <a:lnTo>
                  <a:pt x="107" y="71"/>
                </a:lnTo>
                <a:lnTo>
                  <a:pt x="107" y="71"/>
                </a:lnTo>
                <a:close/>
                <a:moveTo>
                  <a:pt x="215" y="42"/>
                </a:moveTo>
                <a:lnTo>
                  <a:pt x="215" y="42"/>
                </a:lnTo>
                <a:lnTo>
                  <a:pt x="209" y="39"/>
                </a:lnTo>
                <a:lnTo>
                  <a:pt x="204" y="39"/>
                </a:lnTo>
                <a:lnTo>
                  <a:pt x="204" y="39"/>
                </a:lnTo>
                <a:lnTo>
                  <a:pt x="202" y="41"/>
                </a:lnTo>
                <a:lnTo>
                  <a:pt x="202" y="41"/>
                </a:lnTo>
                <a:lnTo>
                  <a:pt x="199" y="41"/>
                </a:lnTo>
                <a:lnTo>
                  <a:pt x="198" y="41"/>
                </a:lnTo>
                <a:lnTo>
                  <a:pt x="198" y="41"/>
                </a:lnTo>
                <a:lnTo>
                  <a:pt x="191" y="45"/>
                </a:lnTo>
                <a:lnTo>
                  <a:pt x="185" y="49"/>
                </a:lnTo>
                <a:lnTo>
                  <a:pt x="185" y="49"/>
                </a:lnTo>
                <a:lnTo>
                  <a:pt x="182" y="55"/>
                </a:lnTo>
                <a:lnTo>
                  <a:pt x="181" y="61"/>
                </a:lnTo>
                <a:lnTo>
                  <a:pt x="181" y="61"/>
                </a:lnTo>
                <a:lnTo>
                  <a:pt x="181" y="62"/>
                </a:lnTo>
                <a:lnTo>
                  <a:pt x="182" y="63"/>
                </a:lnTo>
                <a:lnTo>
                  <a:pt x="182" y="63"/>
                </a:lnTo>
                <a:lnTo>
                  <a:pt x="189" y="69"/>
                </a:lnTo>
                <a:lnTo>
                  <a:pt x="194" y="76"/>
                </a:lnTo>
                <a:lnTo>
                  <a:pt x="194" y="76"/>
                </a:lnTo>
                <a:lnTo>
                  <a:pt x="195" y="78"/>
                </a:lnTo>
                <a:lnTo>
                  <a:pt x="195" y="78"/>
                </a:lnTo>
                <a:lnTo>
                  <a:pt x="196" y="79"/>
                </a:lnTo>
                <a:lnTo>
                  <a:pt x="196" y="79"/>
                </a:lnTo>
                <a:lnTo>
                  <a:pt x="196" y="82"/>
                </a:lnTo>
                <a:lnTo>
                  <a:pt x="199" y="83"/>
                </a:lnTo>
                <a:lnTo>
                  <a:pt x="199" y="83"/>
                </a:lnTo>
                <a:lnTo>
                  <a:pt x="205" y="83"/>
                </a:lnTo>
                <a:lnTo>
                  <a:pt x="209" y="83"/>
                </a:lnTo>
                <a:lnTo>
                  <a:pt x="209" y="83"/>
                </a:lnTo>
                <a:lnTo>
                  <a:pt x="215" y="81"/>
                </a:lnTo>
                <a:lnTo>
                  <a:pt x="219" y="78"/>
                </a:lnTo>
                <a:lnTo>
                  <a:pt x="226" y="69"/>
                </a:lnTo>
                <a:lnTo>
                  <a:pt x="226" y="69"/>
                </a:lnTo>
                <a:lnTo>
                  <a:pt x="228" y="66"/>
                </a:lnTo>
                <a:lnTo>
                  <a:pt x="228" y="66"/>
                </a:lnTo>
                <a:lnTo>
                  <a:pt x="228" y="58"/>
                </a:lnTo>
                <a:lnTo>
                  <a:pt x="228" y="58"/>
                </a:lnTo>
                <a:lnTo>
                  <a:pt x="226" y="54"/>
                </a:lnTo>
                <a:lnTo>
                  <a:pt x="225" y="49"/>
                </a:lnTo>
                <a:lnTo>
                  <a:pt x="225" y="49"/>
                </a:lnTo>
                <a:lnTo>
                  <a:pt x="222" y="46"/>
                </a:lnTo>
                <a:lnTo>
                  <a:pt x="219" y="48"/>
                </a:lnTo>
                <a:lnTo>
                  <a:pt x="219" y="48"/>
                </a:lnTo>
                <a:lnTo>
                  <a:pt x="216" y="48"/>
                </a:lnTo>
                <a:lnTo>
                  <a:pt x="215" y="46"/>
                </a:lnTo>
                <a:lnTo>
                  <a:pt x="215" y="46"/>
                </a:lnTo>
                <a:lnTo>
                  <a:pt x="214" y="45"/>
                </a:lnTo>
                <a:lnTo>
                  <a:pt x="215" y="44"/>
                </a:lnTo>
                <a:lnTo>
                  <a:pt x="215" y="44"/>
                </a:lnTo>
                <a:lnTo>
                  <a:pt x="215" y="42"/>
                </a:lnTo>
                <a:lnTo>
                  <a:pt x="215" y="42"/>
                </a:lnTo>
                <a:close/>
                <a:moveTo>
                  <a:pt x="125" y="139"/>
                </a:moveTo>
                <a:lnTo>
                  <a:pt x="125" y="139"/>
                </a:lnTo>
                <a:lnTo>
                  <a:pt x="125" y="139"/>
                </a:lnTo>
                <a:lnTo>
                  <a:pt x="125" y="139"/>
                </a:lnTo>
                <a:lnTo>
                  <a:pt x="125" y="144"/>
                </a:lnTo>
                <a:lnTo>
                  <a:pt x="124" y="150"/>
                </a:lnTo>
                <a:lnTo>
                  <a:pt x="124" y="150"/>
                </a:lnTo>
                <a:lnTo>
                  <a:pt x="124" y="153"/>
                </a:lnTo>
                <a:lnTo>
                  <a:pt x="124" y="156"/>
                </a:lnTo>
                <a:lnTo>
                  <a:pt x="124" y="156"/>
                </a:lnTo>
                <a:lnTo>
                  <a:pt x="127" y="160"/>
                </a:lnTo>
                <a:lnTo>
                  <a:pt x="131" y="163"/>
                </a:lnTo>
                <a:lnTo>
                  <a:pt x="131" y="163"/>
                </a:lnTo>
                <a:lnTo>
                  <a:pt x="133" y="163"/>
                </a:lnTo>
                <a:lnTo>
                  <a:pt x="133" y="163"/>
                </a:lnTo>
                <a:lnTo>
                  <a:pt x="141" y="166"/>
                </a:lnTo>
                <a:lnTo>
                  <a:pt x="150" y="166"/>
                </a:lnTo>
                <a:lnTo>
                  <a:pt x="150" y="166"/>
                </a:lnTo>
                <a:lnTo>
                  <a:pt x="151" y="166"/>
                </a:lnTo>
                <a:lnTo>
                  <a:pt x="151" y="166"/>
                </a:lnTo>
                <a:lnTo>
                  <a:pt x="158" y="162"/>
                </a:lnTo>
                <a:lnTo>
                  <a:pt x="164" y="157"/>
                </a:lnTo>
                <a:lnTo>
                  <a:pt x="164" y="157"/>
                </a:lnTo>
                <a:lnTo>
                  <a:pt x="165" y="154"/>
                </a:lnTo>
                <a:lnTo>
                  <a:pt x="165" y="154"/>
                </a:lnTo>
                <a:lnTo>
                  <a:pt x="165" y="153"/>
                </a:lnTo>
                <a:lnTo>
                  <a:pt x="165" y="153"/>
                </a:lnTo>
                <a:lnTo>
                  <a:pt x="168" y="149"/>
                </a:lnTo>
                <a:lnTo>
                  <a:pt x="171" y="144"/>
                </a:lnTo>
                <a:lnTo>
                  <a:pt x="171" y="144"/>
                </a:lnTo>
                <a:lnTo>
                  <a:pt x="171" y="143"/>
                </a:lnTo>
                <a:lnTo>
                  <a:pt x="171" y="143"/>
                </a:lnTo>
                <a:lnTo>
                  <a:pt x="169" y="140"/>
                </a:lnTo>
                <a:lnTo>
                  <a:pt x="169" y="140"/>
                </a:lnTo>
                <a:lnTo>
                  <a:pt x="169" y="139"/>
                </a:lnTo>
                <a:lnTo>
                  <a:pt x="169" y="139"/>
                </a:lnTo>
                <a:lnTo>
                  <a:pt x="168" y="136"/>
                </a:lnTo>
                <a:lnTo>
                  <a:pt x="168" y="136"/>
                </a:lnTo>
                <a:lnTo>
                  <a:pt x="168" y="130"/>
                </a:lnTo>
                <a:lnTo>
                  <a:pt x="168" y="130"/>
                </a:lnTo>
                <a:lnTo>
                  <a:pt x="167" y="129"/>
                </a:lnTo>
                <a:lnTo>
                  <a:pt x="165" y="126"/>
                </a:lnTo>
                <a:lnTo>
                  <a:pt x="165" y="126"/>
                </a:lnTo>
                <a:lnTo>
                  <a:pt x="164" y="126"/>
                </a:lnTo>
                <a:lnTo>
                  <a:pt x="164" y="126"/>
                </a:lnTo>
                <a:lnTo>
                  <a:pt x="162" y="126"/>
                </a:lnTo>
                <a:lnTo>
                  <a:pt x="161" y="126"/>
                </a:lnTo>
                <a:lnTo>
                  <a:pt x="161" y="126"/>
                </a:lnTo>
                <a:lnTo>
                  <a:pt x="160" y="125"/>
                </a:lnTo>
                <a:lnTo>
                  <a:pt x="160" y="125"/>
                </a:lnTo>
                <a:lnTo>
                  <a:pt x="147" y="123"/>
                </a:lnTo>
                <a:lnTo>
                  <a:pt x="147" y="123"/>
                </a:lnTo>
                <a:lnTo>
                  <a:pt x="145" y="123"/>
                </a:lnTo>
                <a:lnTo>
                  <a:pt x="145" y="123"/>
                </a:lnTo>
                <a:lnTo>
                  <a:pt x="144" y="123"/>
                </a:lnTo>
                <a:lnTo>
                  <a:pt x="144" y="123"/>
                </a:lnTo>
                <a:lnTo>
                  <a:pt x="141" y="122"/>
                </a:lnTo>
                <a:lnTo>
                  <a:pt x="138" y="122"/>
                </a:lnTo>
                <a:lnTo>
                  <a:pt x="138" y="122"/>
                </a:lnTo>
                <a:lnTo>
                  <a:pt x="138" y="122"/>
                </a:lnTo>
                <a:lnTo>
                  <a:pt x="138" y="122"/>
                </a:lnTo>
                <a:lnTo>
                  <a:pt x="134" y="125"/>
                </a:lnTo>
                <a:lnTo>
                  <a:pt x="131" y="127"/>
                </a:lnTo>
                <a:lnTo>
                  <a:pt x="131" y="127"/>
                </a:lnTo>
                <a:lnTo>
                  <a:pt x="130" y="135"/>
                </a:lnTo>
                <a:lnTo>
                  <a:pt x="130" y="135"/>
                </a:lnTo>
                <a:lnTo>
                  <a:pt x="128" y="137"/>
                </a:lnTo>
                <a:lnTo>
                  <a:pt x="125" y="139"/>
                </a:lnTo>
                <a:lnTo>
                  <a:pt x="125" y="139"/>
                </a:lnTo>
                <a:close/>
                <a:moveTo>
                  <a:pt x="101" y="132"/>
                </a:moveTo>
                <a:lnTo>
                  <a:pt x="101" y="132"/>
                </a:lnTo>
                <a:lnTo>
                  <a:pt x="103" y="135"/>
                </a:lnTo>
                <a:lnTo>
                  <a:pt x="103" y="135"/>
                </a:lnTo>
                <a:lnTo>
                  <a:pt x="104" y="137"/>
                </a:lnTo>
                <a:lnTo>
                  <a:pt x="104" y="137"/>
                </a:lnTo>
                <a:lnTo>
                  <a:pt x="101" y="143"/>
                </a:lnTo>
                <a:lnTo>
                  <a:pt x="97" y="147"/>
                </a:lnTo>
                <a:lnTo>
                  <a:pt x="97" y="147"/>
                </a:lnTo>
                <a:lnTo>
                  <a:pt x="93" y="150"/>
                </a:lnTo>
                <a:lnTo>
                  <a:pt x="87" y="150"/>
                </a:lnTo>
                <a:lnTo>
                  <a:pt x="83" y="150"/>
                </a:lnTo>
                <a:lnTo>
                  <a:pt x="77" y="149"/>
                </a:lnTo>
                <a:lnTo>
                  <a:pt x="77" y="149"/>
                </a:lnTo>
                <a:lnTo>
                  <a:pt x="74" y="147"/>
                </a:lnTo>
                <a:lnTo>
                  <a:pt x="73" y="144"/>
                </a:lnTo>
                <a:lnTo>
                  <a:pt x="74" y="142"/>
                </a:lnTo>
                <a:lnTo>
                  <a:pt x="76" y="139"/>
                </a:lnTo>
                <a:lnTo>
                  <a:pt x="76" y="139"/>
                </a:lnTo>
                <a:lnTo>
                  <a:pt x="80" y="136"/>
                </a:lnTo>
                <a:lnTo>
                  <a:pt x="84" y="135"/>
                </a:lnTo>
                <a:lnTo>
                  <a:pt x="84" y="135"/>
                </a:lnTo>
                <a:lnTo>
                  <a:pt x="88" y="135"/>
                </a:lnTo>
                <a:lnTo>
                  <a:pt x="94" y="135"/>
                </a:lnTo>
                <a:lnTo>
                  <a:pt x="94" y="135"/>
                </a:lnTo>
                <a:lnTo>
                  <a:pt x="96" y="135"/>
                </a:lnTo>
                <a:lnTo>
                  <a:pt x="98" y="136"/>
                </a:lnTo>
                <a:lnTo>
                  <a:pt x="98" y="136"/>
                </a:lnTo>
                <a:lnTo>
                  <a:pt x="100" y="137"/>
                </a:lnTo>
                <a:lnTo>
                  <a:pt x="100" y="137"/>
                </a:lnTo>
                <a:lnTo>
                  <a:pt x="100" y="139"/>
                </a:lnTo>
                <a:lnTo>
                  <a:pt x="97" y="140"/>
                </a:lnTo>
                <a:lnTo>
                  <a:pt x="97" y="140"/>
                </a:lnTo>
                <a:lnTo>
                  <a:pt x="96" y="140"/>
                </a:lnTo>
                <a:lnTo>
                  <a:pt x="94" y="139"/>
                </a:lnTo>
                <a:lnTo>
                  <a:pt x="94" y="139"/>
                </a:lnTo>
                <a:lnTo>
                  <a:pt x="94" y="137"/>
                </a:lnTo>
                <a:lnTo>
                  <a:pt x="94" y="137"/>
                </a:lnTo>
                <a:lnTo>
                  <a:pt x="93" y="137"/>
                </a:lnTo>
                <a:lnTo>
                  <a:pt x="93" y="137"/>
                </a:lnTo>
                <a:lnTo>
                  <a:pt x="86" y="137"/>
                </a:lnTo>
                <a:lnTo>
                  <a:pt x="86" y="137"/>
                </a:lnTo>
                <a:lnTo>
                  <a:pt x="81" y="139"/>
                </a:lnTo>
                <a:lnTo>
                  <a:pt x="79" y="140"/>
                </a:lnTo>
                <a:lnTo>
                  <a:pt x="79" y="140"/>
                </a:lnTo>
                <a:lnTo>
                  <a:pt x="77" y="143"/>
                </a:lnTo>
                <a:lnTo>
                  <a:pt x="77" y="143"/>
                </a:lnTo>
                <a:lnTo>
                  <a:pt x="76" y="144"/>
                </a:lnTo>
                <a:lnTo>
                  <a:pt x="77" y="144"/>
                </a:lnTo>
                <a:lnTo>
                  <a:pt x="77" y="144"/>
                </a:lnTo>
                <a:lnTo>
                  <a:pt x="80" y="146"/>
                </a:lnTo>
                <a:lnTo>
                  <a:pt x="80" y="146"/>
                </a:lnTo>
                <a:lnTo>
                  <a:pt x="87" y="147"/>
                </a:lnTo>
                <a:lnTo>
                  <a:pt x="91" y="147"/>
                </a:lnTo>
                <a:lnTo>
                  <a:pt x="96" y="146"/>
                </a:lnTo>
                <a:lnTo>
                  <a:pt x="96" y="146"/>
                </a:lnTo>
                <a:lnTo>
                  <a:pt x="98" y="142"/>
                </a:lnTo>
                <a:lnTo>
                  <a:pt x="101" y="137"/>
                </a:lnTo>
                <a:lnTo>
                  <a:pt x="101" y="137"/>
                </a:lnTo>
                <a:lnTo>
                  <a:pt x="100" y="136"/>
                </a:lnTo>
                <a:lnTo>
                  <a:pt x="100" y="136"/>
                </a:lnTo>
                <a:lnTo>
                  <a:pt x="98" y="133"/>
                </a:lnTo>
                <a:lnTo>
                  <a:pt x="97" y="133"/>
                </a:lnTo>
                <a:lnTo>
                  <a:pt x="97" y="133"/>
                </a:lnTo>
                <a:lnTo>
                  <a:pt x="91" y="132"/>
                </a:lnTo>
                <a:lnTo>
                  <a:pt x="86" y="130"/>
                </a:lnTo>
                <a:lnTo>
                  <a:pt x="86" y="130"/>
                </a:lnTo>
                <a:lnTo>
                  <a:pt x="83" y="130"/>
                </a:lnTo>
                <a:lnTo>
                  <a:pt x="79" y="132"/>
                </a:lnTo>
                <a:lnTo>
                  <a:pt x="79" y="132"/>
                </a:lnTo>
                <a:lnTo>
                  <a:pt x="76" y="133"/>
                </a:lnTo>
                <a:lnTo>
                  <a:pt x="76" y="133"/>
                </a:lnTo>
                <a:lnTo>
                  <a:pt x="71" y="135"/>
                </a:lnTo>
                <a:lnTo>
                  <a:pt x="67" y="137"/>
                </a:lnTo>
                <a:lnTo>
                  <a:pt x="67" y="137"/>
                </a:lnTo>
                <a:lnTo>
                  <a:pt x="66" y="139"/>
                </a:lnTo>
                <a:lnTo>
                  <a:pt x="66" y="139"/>
                </a:lnTo>
                <a:lnTo>
                  <a:pt x="63" y="144"/>
                </a:lnTo>
                <a:lnTo>
                  <a:pt x="63" y="144"/>
                </a:lnTo>
                <a:lnTo>
                  <a:pt x="61" y="147"/>
                </a:lnTo>
                <a:lnTo>
                  <a:pt x="63" y="150"/>
                </a:lnTo>
                <a:lnTo>
                  <a:pt x="63" y="150"/>
                </a:lnTo>
                <a:lnTo>
                  <a:pt x="66" y="154"/>
                </a:lnTo>
                <a:lnTo>
                  <a:pt x="66" y="154"/>
                </a:lnTo>
                <a:lnTo>
                  <a:pt x="71" y="159"/>
                </a:lnTo>
                <a:lnTo>
                  <a:pt x="77" y="160"/>
                </a:lnTo>
                <a:lnTo>
                  <a:pt x="83" y="162"/>
                </a:lnTo>
                <a:lnTo>
                  <a:pt x="90" y="163"/>
                </a:lnTo>
                <a:lnTo>
                  <a:pt x="90" y="163"/>
                </a:lnTo>
                <a:lnTo>
                  <a:pt x="97" y="162"/>
                </a:lnTo>
                <a:lnTo>
                  <a:pt x="106" y="159"/>
                </a:lnTo>
                <a:lnTo>
                  <a:pt x="106" y="159"/>
                </a:lnTo>
                <a:lnTo>
                  <a:pt x="111" y="154"/>
                </a:lnTo>
                <a:lnTo>
                  <a:pt x="114" y="149"/>
                </a:lnTo>
                <a:lnTo>
                  <a:pt x="114" y="149"/>
                </a:lnTo>
                <a:lnTo>
                  <a:pt x="115" y="144"/>
                </a:lnTo>
                <a:lnTo>
                  <a:pt x="115" y="142"/>
                </a:lnTo>
                <a:lnTo>
                  <a:pt x="115" y="137"/>
                </a:lnTo>
                <a:lnTo>
                  <a:pt x="113" y="135"/>
                </a:lnTo>
                <a:lnTo>
                  <a:pt x="113" y="135"/>
                </a:lnTo>
                <a:lnTo>
                  <a:pt x="107" y="132"/>
                </a:lnTo>
                <a:lnTo>
                  <a:pt x="101" y="132"/>
                </a:lnTo>
                <a:lnTo>
                  <a:pt x="101" y="132"/>
                </a:lnTo>
                <a:close/>
                <a:moveTo>
                  <a:pt x="148" y="86"/>
                </a:moveTo>
                <a:lnTo>
                  <a:pt x="148" y="86"/>
                </a:lnTo>
                <a:lnTo>
                  <a:pt x="150" y="86"/>
                </a:lnTo>
                <a:lnTo>
                  <a:pt x="150" y="86"/>
                </a:lnTo>
                <a:lnTo>
                  <a:pt x="152" y="88"/>
                </a:lnTo>
                <a:lnTo>
                  <a:pt x="152" y="88"/>
                </a:lnTo>
                <a:lnTo>
                  <a:pt x="152" y="89"/>
                </a:lnTo>
                <a:lnTo>
                  <a:pt x="152" y="89"/>
                </a:lnTo>
                <a:lnTo>
                  <a:pt x="152" y="89"/>
                </a:lnTo>
                <a:lnTo>
                  <a:pt x="152" y="92"/>
                </a:lnTo>
                <a:lnTo>
                  <a:pt x="152" y="92"/>
                </a:lnTo>
                <a:lnTo>
                  <a:pt x="152" y="92"/>
                </a:lnTo>
                <a:lnTo>
                  <a:pt x="155" y="93"/>
                </a:lnTo>
                <a:lnTo>
                  <a:pt x="155" y="93"/>
                </a:lnTo>
                <a:lnTo>
                  <a:pt x="160" y="93"/>
                </a:lnTo>
                <a:lnTo>
                  <a:pt x="164" y="92"/>
                </a:lnTo>
                <a:lnTo>
                  <a:pt x="164" y="92"/>
                </a:lnTo>
                <a:lnTo>
                  <a:pt x="167" y="89"/>
                </a:lnTo>
                <a:lnTo>
                  <a:pt x="167" y="85"/>
                </a:lnTo>
                <a:lnTo>
                  <a:pt x="167" y="85"/>
                </a:lnTo>
                <a:lnTo>
                  <a:pt x="167" y="83"/>
                </a:lnTo>
                <a:lnTo>
                  <a:pt x="169" y="82"/>
                </a:lnTo>
                <a:lnTo>
                  <a:pt x="169" y="82"/>
                </a:lnTo>
                <a:lnTo>
                  <a:pt x="171" y="82"/>
                </a:lnTo>
                <a:lnTo>
                  <a:pt x="172" y="83"/>
                </a:lnTo>
                <a:lnTo>
                  <a:pt x="172" y="83"/>
                </a:lnTo>
                <a:lnTo>
                  <a:pt x="174" y="86"/>
                </a:lnTo>
                <a:lnTo>
                  <a:pt x="172" y="88"/>
                </a:lnTo>
                <a:lnTo>
                  <a:pt x="172" y="88"/>
                </a:lnTo>
                <a:lnTo>
                  <a:pt x="165" y="95"/>
                </a:lnTo>
                <a:lnTo>
                  <a:pt x="165" y="95"/>
                </a:lnTo>
                <a:lnTo>
                  <a:pt x="162" y="96"/>
                </a:lnTo>
                <a:lnTo>
                  <a:pt x="162" y="96"/>
                </a:lnTo>
                <a:lnTo>
                  <a:pt x="158" y="98"/>
                </a:lnTo>
                <a:lnTo>
                  <a:pt x="155" y="98"/>
                </a:lnTo>
                <a:lnTo>
                  <a:pt x="152" y="96"/>
                </a:lnTo>
                <a:lnTo>
                  <a:pt x="150" y="93"/>
                </a:lnTo>
                <a:lnTo>
                  <a:pt x="150" y="93"/>
                </a:lnTo>
                <a:lnTo>
                  <a:pt x="148" y="92"/>
                </a:lnTo>
                <a:lnTo>
                  <a:pt x="148" y="92"/>
                </a:lnTo>
                <a:lnTo>
                  <a:pt x="148" y="100"/>
                </a:lnTo>
                <a:lnTo>
                  <a:pt x="148" y="100"/>
                </a:lnTo>
                <a:lnTo>
                  <a:pt x="150" y="100"/>
                </a:lnTo>
                <a:lnTo>
                  <a:pt x="151" y="102"/>
                </a:lnTo>
                <a:lnTo>
                  <a:pt x="151" y="102"/>
                </a:lnTo>
                <a:lnTo>
                  <a:pt x="152" y="105"/>
                </a:lnTo>
                <a:lnTo>
                  <a:pt x="157" y="105"/>
                </a:lnTo>
                <a:lnTo>
                  <a:pt x="157" y="105"/>
                </a:lnTo>
                <a:lnTo>
                  <a:pt x="164" y="105"/>
                </a:lnTo>
                <a:lnTo>
                  <a:pt x="171" y="102"/>
                </a:lnTo>
                <a:lnTo>
                  <a:pt x="171" y="102"/>
                </a:lnTo>
                <a:lnTo>
                  <a:pt x="174" y="100"/>
                </a:lnTo>
                <a:lnTo>
                  <a:pt x="177" y="98"/>
                </a:lnTo>
                <a:lnTo>
                  <a:pt x="178" y="93"/>
                </a:lnTo>
                <a:lnTo>
                  <a:pt x="178" y="89"/>
                </a:lnTo>
                <a:lnTo>
                  <a:pt x="178" y="89"/>
                </a:lnTo>
                <a:lnTo>
                  <a:pt x="177" y="82"/>
                </a:lnTo>
                <a:lnTo>
                  <a:pt x="177" y="82"/>
                </a:lnTo>
                <a:lnTo>
                  <a:pt x="172" y="76"/>
                </a:lnTo>
                <a:lnTo>
                  <a:pt x="169" y="73"/>
                </a:lnTo>
                <a:lnTo>
                  <a:pt x="167" y="72"/>
                </a:lnTo>
                <a:lnTo>
                  <a:pt x="167" y="72"/>
                </a:lnTo>
                <a:lnTo>
                  <a:pt x="162" y="72"/>
                </a:lnTo>
                <a:lnTo>
                  <a:pt x="160" y="72"/>
                </a:lnTo>
                <a:lnTo>
                  <a:pt x="160" y="72"/>
                </a:lnTo>
                <a:lnTo>
                  <a:pt x="152" y="73"/>
                </a:lnTo>
                <a:lnTo>
                  <a:pt x="145" y="78"/>
                </a:lnTo>
                <a:lnTo>
                  <a:pt x="145" y="78"/>
                </a:lnTo>
                <a:lnTo>
                  <a:pt x="144" y="78"/>
                </a:lnTo>
                <a:lnTo>
                  <a:pt x="144" y="78"/>
                </a:lnTo>
                <a:lnTo>
                  <a:pt x="148" y="86"/>
                </a:lnTo>
                <a:lnTo>
                  <a:pt x="148" y="86"/>
                </a:lnTo>
                <a:close/>
                <a:moveTo>
                  <a:pt x="187" y="189"/>
                </a:moveTo>
                <a:lnTo>
                  <a:pt x="187" y="189"/>
                </a:lnTo>
                <a:lnTo>
                  <a:pt x="187" y="189"/>
                </a:lnTo>
                <a:lnTo>
                  <a:pt x="187" y="189"/>
                </a:lnTo>
                <a:lnTo>
                  <a:pt x="188" y="187"/>
                </a:lnTo>
                <a:lnTo>
                  <a:pt x="188" y="187"/>
                </a:lnTo>
                <a:lnTo>
                  <a:pt x="191" y="181"/>
                </a:lnTo>
                <a:lnTo>
                  <a:pt x="194" y="176"/>
                </a:lnTo>
                <a:lnTo>
                  <a:pt x="195" y="169"/>
                </a:lnTo>
                <a:lnTo>
                  <a:pt x="196" y="163"/>
                </a:lnTo>
                <a:lnTo>
                  <a:pt x="196" y="163"/>
                </a:lnTo>
                <a:lnTo>
                  <a:pt x="195" y="160"/>
                </a:lnTo>
                <a:lnTo>
                  <a:pt x="194" y="157"/>
                </a:lnTo>
                <a:lnTo>
                  <a:pt x="194" y="157"/>
                </a:lnTo>
                <a:lnTo>
                  <a:pt x="194" y="157"/>
                </a:lnTo>
                <a:lnTo>
                  <a:pt x="194" y="157"/>
                </a:lnTo>
                <a:lnTo>
                  <a:pt x="194" y="156"/>
                </a:lnTo>
                <a:lnTo>
                  <a:pt x="194" y="156"/>
                </a:lnTo>
                <a:lnTo>
                  <a:pt x="192" y="157"/>
                </a:lnTo>
                <a:lnTo>
                  <a:pt x="192" y="157"/>
                </a:lnTo>
                <a:lnTo>
                  <a:pt x="192" y="157"/>
                </a:lnTo>
                <a:lnTo>
                  <a:pt x="192" y="157"/>
                </a:lnTo>
                <a:lnTo>
                  <a:pt x="194" y="159"/>
                </a:lnTo>
                <a:lnTo>
                  <a:pt x="194" y="162"/>
                </a:lnTo>
                <a:lnTo>
                  <a:pt x="192" y="163"/>
                </a:lnTo>
                <a:lnTo>
                  <a:pt x="191" y="163"/>
                </a:lnTo>
                <a:lnTo>
                  <a:pt x="191" y="163"/>
                </a:lnTo>
                <a:lnTo>
                  <a:pt x="189" y="163"/>
                </a:lnTo>
                <a:lnTo>
                  <a:pt x="189" y="163"/>
                </a:lnTo>
                <a:lnTo>
                  <a:pt x="187" y="162"/>
                </a:lnTo>
                <a:lnTo>
                  <a:pt x="184" y="162"/>
                </a:lnTo>
                <a:lnTo>
                  <a:pt x="184" y="162"/>
                </a:lnTo>
                <a:lnTo>
                  <a:pt x="177" y="163"/>
                </a:lnTo>
                <a:lnTo>
                  <a:pt x="171" y="167"/>
                </a:lnTo>
                <a:lnTo>
                  <a:pt x="171" y="167"/>
                </a:lnTo>
                <a:lnTo>
                  <a:pt x="168" y="171"/>
                </a:lnTo>
                <a:lnTo>
                  <a:pt x="168" y="176"/>
                </a:lnTo>
                <a:lnTo>
                  <a:pt x="168" y="176"/>
                </a:lnTo>
                <a:lnTo>
                  <a:pt x="168" y="177"/>
                </a:lnTo>
                <a:lnTo>
                  <a:pt x="169" y="180"/>
                </a:lnTo>
                <a:lnTo>
                  <a:pt x="169" y="180"/>
                </a:lnTo>
                <a:lnTo>
                  <a:pt x="174" y="181"/>
                </a:lnTo>
                <a:lnTo>
                  <a:pt x="178" y="181"/>
                </a:lnTo>
                <a:lnTo>
                  <a:pt x="178" y="181"/>
                </a:lnTo>
                <a:lnTo>
                  <a:pt x="184" y="179"/>
                </a:lnTo>
                <a:lnTo>
                  <a:pt x="187" y="173"/>
                </a:lnTo>
                <a:lnTo>
                  <a:pt x="187" y="173"/>
                </a:lnTo>
                <a:lnTo>
                  <a:pt x="187" y="171"/>
                </a:lnTo>
                <a:lnTo>
                  <a:pt x="187" y="171"/>
                </a:lnTo>
                <a:lnTo>
                  <a:pt x="184" y="169"/>
                </a:lnTo>
                <a:lnTo>
                  <a:pt x="184" y="169"/>
                </a:lnTo>
                <a:lnTo>
                  <a:pt x="185" y="166"/>
                </a:lnTo>
                <a:lnTo>
                  <a:pt x="185" y="164"/>
                </a:lnTo>
                <a:lnTo>
                  <a:pt x="185" y="164"/>
                </a:lnTo>
                <a:lnTo>
                  <a:pt x="188" y="164"/>
                </a:lnTo>
                <a:lnTo>
                  <a:pt x="189" y="166"/>
                </a:lnTo>
                <a:lnTo>
                  <a:pt x="189" y="166"/>
                </a:lnTo>
                <a:lnTo>
                  <a:pt x="189" y="166"/>
                </a:lnTo>
                <a:lnTo>
                  <a:pt x="189" y="169"/>
                </a:lnTo>
                <a:lnTo>
                  <a:pt x="189" y="169"/>
                </a:lnTo>
                <a:lnTo>
                  <a:pt x="189" y="171"/>
                </a:lnTo>
                <a:lnTo>
                  <a:pt x="189" y="171"/>
                </a:lnTo>
                <a:lnTo>
                  <a:pt x="187" y="177"/>
                </a:lnTo>
                <a:lnTo>
                  <a:pt x="182" y="183"/>
                </a:lnTo>
                <a:lnTo>
                  <a:pt x="179" y="184"/>
                </a:lnTo>
                <a:lnTo>
                  <a:pt x="177" y="184"/>
                </a:lnTo>
                <a:lnTo>
                  <a:pt x="172" y="184"/>
                </a:lnTo>
                <a:lnTo>
                  <a:pt x="168" y="183"/>
                </a:lnTo>
                <a:lnTo>
                  <a:pt x="168" y="183"/>
                </a:lnTo>
                <a:lnTo>
                  <a:pt x="165" y="180"/>
                </a:lnTo>
                <a:lnTo>
                  <a:pt x="164" y="176"/>
                </a:lnTo>
                <a:lnTo>
                  <a:pt x="164" y="176"/>
                </a:lnTo>
                <a:lnTo>
                  <a:pt x="165" y="171"/>
                </a:lnTo>
                <a:lnTo>
                  <a:pt x="167" y="167"/>
                </a:lnTo>
                <a:lnTo>
                  <a:pt x="167" y="167"/>
                </a:lnTo>
                <a:lnTo>
                  <a:pt x="171" y="164"/>
                </a:lnTo>
                <a:lnTo>
                  <a:pt x="175" y="162"/>
                </a:lnTo>
                <a:lnTo>
                  <a:pt x="179" y="159"/>
                </a:lnTo>
                <a:lnTo>
                  <a:pt x="184" y="159"/>
                </a:lnTo>
                <a:lnTo>
                  <a:pt x="184" y="159"/>
                </a:lnTo>
                <a:lnTo>
                  <a:pt x="191" y="157"/>
                </a:lnTo>
                <a:lnTo>
                  <a:pt x="191" y="157"/>
                </a:lnTo>
                <a:lnTo>
                  <a:pt x="175" y="156"/>
                </a:lnTo>
                <a:lnTo>
                  <a:pt x="175" y="156"/>
                </a:lnTo>
                <a:lnTo>
                  <a:pt x="172" y="160"/>
                </a:lnTo>
                <a:lnTo>
                  <a:pt x="169" y="163"/>
                </a:lnTo>
                <a:lnTo>
                  <a:pt x="162" y="169"/>
                </a:lnTo>
                <a:lnTo>
                  <a:pt x="162" y="169"/>
                </a:lnTo>
                <a:lnTo>
                  <a:pt x="162" y="171"/>
                </a:lnTo>
                <a:lnTo>
                  <a:pt x="161" y="171"/>
                </a:lnTo>
                <a:lnTo>
                  <a:pt x="161" y="171"/>
                </a:lnTo>
                <a:lnTo>
                  <a:pt x="160" y="174"/>
                </a:lnTo>
                <a:lnTo>
                  <a:pt x="160" y="174"/>
                </a:lnTo>
                <a:lnTo>
                  <a:pt x="158" y="179"/>
                </a:lnTo>
                <a:lnTo>
                  <a:pt x="158" y="183"/>
                </a:lnTo>
                <a:lnTo>
                  <a:pt x="158" y="183"/>
                </a:lnTo>
                <a:lnTo>
                  <a:pt x="160" y="187"/>
                </a:lnTo>
                <a:lnTo>
                  <a:pt x="160" y="187"/>
                </a:lnTo>
                <a:lnTo>
                  <a:pt x="165" y="190"/>
                </a:lnTo>
                <a:lnTo>
                  <a:pt x="172" y="191"/>
                </a:lnTo>
                <a:lnTo>
                  <a:pt x="172" y="191"/>
                </a:lnTo>
                <a:lnTo>
                  <a:pt x="177" y="191"/>
                </a:lnTo>
                <a:lnTo>
                  <a:pt x="179" y="189"/>
                </a:lnTo>
                <a:lnTo>
                  <a:pt x="179" y="189"/>
                </a:lnTo>
                <a:lnTo>
                  <a:pt x="181" y="187"/>
                </a:lnTo>
                <a:lnTo>
                  <a:pt x="181" y="187"/>
                </a:lnTo>
                <a:lnTo>
                  <a:pt x="184" y="186"/>
                </a:lnTo>
                <a:lnTo>
                  <a:pt x="185" y="187"/>
                </a:lnTo>
                <a:lnTo>
                  <a:pt x="185" y="187"/>
                </a:lnTo>
                <a:lnTo>
                  <a:pt x="187" y="189"/>
                </a:lnTo>
                <a:lnTo>
                  <a:pt x="187" y="189"/>
                </a:lnTo>
                <a:close/>
                <a:moveTo>
                  <a:pt x="152" y="9"/>
                </a:moveTo>
                <a:lnTo>
                  <a:pt x="152" y="9"/>
                </a:lnTo>
                <a:lnTo>
                  <a:pt x="144" y="8"/>
                </a:lnTo>
                <a:lnTo>
                  <a:pt x="144" y="8"/>
                </a:lnTo>
                <a:lnTo>
                  <a:pt x="140" y="9"/>
                </a:lnTo>
                <a:lnTo>
                  <a:pt x="137" y="11"/>
                </a:lnTo>
                <a:lnTo>
                  <a:pt x="134" y="14"/>
                </a:lnTo>
                <a:lnTo>
                  <a:pt x="131" y="18"/>
                </a:lnTo>
                <a:lnTo>
                  <a:pt x="131" y="18"/>
                </a:lnTo>
                <a:lnTo>
                  <a:pt x="130" y="21"/>
                </a:lnTo>
                <a:lnTo>
                  <a:pt x="130" y="25"/>
                </a:lnTo>
                <a:lnTo>
                  <a:pt x="130" y="25"/>
                </a:lnTo>
                <a:lnTo>
                  <a:pt x="130" y="28"/>
                </a:lnTo>
                <a:lnTo>
                  <a:pt x="133" y="31"/>
                </a:lnTo>
                <a:lnTo>
                  <a:pt x="133" y="31"/>
                </a:lnTo>
                <a:lnTo>
                  <a:pt x="135" y="32"/>
                </a:lnTo>
                <a:lnTo>
                  <a:pt x="138" y="34"/>
                </a:lnTo>
                <a:lnTo>
                  <a:pt x="138" y="34"/>
                </a:lnTo>
                <a:lnTo>
                  <a:pt x="145" y="35"/>
                </a:lnTo>
                <a:lnTo>
                  <a:pt x="145" y="35"/>
                </a:lnTo>
                <a:lnTo>
                  <a:pt x="151" y="35"/>
                </a:lnTo>
                <a:lnTo>
                  <a:pt x="152" y="34"/>
                </a:lnTo>
                <a:lnTo>
                  <a:pt x="155" y="31"/>
                </a:lnTo>
                <a:lnTo>
                  <a:pt x="155" y="31"/>
                </a:lnTo>
                <a:lnTo>
                  <a:pt x="157" y="29"/>
                </a:lnTo>
                <a:lnTo>
                  <a:pt x="157" y="29"/>
                </a:lnTo>
                <a:lnTo>
                  <a:pt x="158" y="29"/>
                </a:lnTo>
                <a:lnTo>
                  <a:pt x="160" y="31"/>
                </a:lnTo>
                <a:lnTo>
                  <a:pt x="160" y="31"/>
                </a:lnTo>
                <a:lnTo>
                  <a:pt x="161" y="34"/>
                </a:lnTo>
                <a:lnTo>
                  <a:pt x="160" y="35"/>
                </a:lnTo>
                <a:lnTo>
                  <a:pt x="160" y="35"/>
                </a:lnTo>
                <a:lnTo>
                  <a:pt x="154" y="38"/>
                </a:lnTo>
                <a:lnTo>
                  <a:pt x="148" y="38"/>
                </a:lnTo>
                <a:lnTo>
                  <a:pt x="148" y="38"/>
                </a:lnTo>
                <a:lnTo>
                  <a:pt x="142" y="38"/>
                </a:lnTo>
                <a:lnTo>
                  <a:pt x="142" y="38"/>
                </a:lnTo>
                <a:lnTo>
                  <a:pt x="137" y="36"/>
                </a:lnTo>
                <a:lnTo>
                  <a:pt x="137" y="36"/>
                </a:lnTo>
                <a:lnTo>
                  <a:pt x="131" y="34"/>
                </a:lnTo>
                <a:lnTo>
                  <a:pt x="128" y="32"/>
                </a:lnTo>
                <a:lnTo>
                  <a:pt x="127" y="29"/>
                </a:lnTo>
                <a:lnTo>
                  <a:pt x="127" y="29"/>
                </a:lnTo>
                <a:lnTo>
                  <a:pt x="127" y="28"/>
                </a:lnTo>
                <a:lnTo>
                  <a:pt x="127" y="28"/>
                </a:lnTo>
                <a:lnTo>
                  <a:pt x="124" y="34"/>
                </a:lnTo>
                <a:lnTo>
                  <a:pt x="124" y="34"/>
                </a:lnTo>
                <a:lnTo>
                  <a:pt x="128" y="39"/>
                </a:lnTo>
                <a:lnTo>
                  <a:pt x="128" y="39"/>
                </a:lnTo>
                <a:lnTo>
                  <a:pt x="133" y="41"/>
                </a:lnTo>
                <a:lnTo>
                  <a:pt x="133" y="41"/>
                </a:lnTo>
                <a:lnTo>
                  <a:pt x="141" y="42"/>
                </a:lnTo>
                <a:lnTo>
                  <a:pt x="151" y="42"/>
                </a:lnTo>
                <a:lnTo>
                  <a:pt x="151" y="42"/>
                </a:lnTo>
                <a:lnTo>
                  <a:pt x="157" y="41"/>
                </a:lnTo>
                <a:lnTo>
                  <a:pt x="162" y="38"/>
                </a:lnTo>
                <a:lnTo>
                  <a:pt x="162" y="38"/>
                </a:lnTo>
                <a:lnTo>
                  <a:pt x="164" y="35"/>
                </a:lnTo>
                <a:lnTo>
                  <a:pt x="165" y="35"/>
                </a:lnTo>
                <a:lnTo>
                  <a:pt x="165" y="35"/>
                </a:lnTo>
                <a:lnTo>
                  <a:pt x="167" y="29"/>
                </a:lnTo>
                <a:lnTo>
                  <a:pt x="169" y="25"/>
                </a:lnTo>
                <a:lnTo>
                  <a:pt x="175" y="18"/>
                </a:lnTo>
                <a:lnTo>
                  <a:pt x="175" y="18"/>
                </a:lnTo>
                <a:lnTo>
                  <a:pt x="172" y="12"/>
                </a:lnTo>
                <a:lnTo>
                  <a:pt x="168" y="9"/>
                </a:lnTo>
                <a:lnTo>
                  <a:pt x="168" y="9"/>
                </a:lnTo>
                <a:lnTo>
                  <a:pt x="164" y="7"/>
                </a:lnTo>
                <a:lnTo>
                  <a:pt x="160" y="7"/>
                </a:lnTo>
                <a:lnTo>
                  <a:pt x="160" y="7"/>
                </a:lnTo>
                <a:lnTo>
                  <a:pt x="151" y="5"/>
                </a:lnTo>
                <a:lnTo>
                  <a:pt x="151" y="5"/>
                </a:lnTo>
                <a:lnTo>
                  <a:pt x="150" y="5"/>
                </a:lnTo>
                <a:lnTo>
                  <a:pt x="150" y="5"/>
                </a:lnTo>
                <a:lnTo>
                  <a:pt x="152" y="7"/>
                </a:lnTo>
                <a:lnTo>
                  <a:pt x="152" y="7"/>
                </a:lnTo>
                <a:lnTo>
                  <a:pt x="157" y="7"/>
                </a:lnTo>
                <a:lnTo>
                  <a:pt x="161" y="9"/>
                </a:lnTo>
                <a:lnTo>
                  <a:pt x="161" y="9"/>
                </a:lnTo>
                <a:lnTo>
                  <a:pt x="162" y="11"/>
                </a:lnTo>
                <a:lnTo>
                  <a:pt x="164" y="12"/>
                </a:lnTo>
                <a:lnTo>
                  <a:pt x="164" y="15"/>
                </a:lnTo>
                <a:lnTo>
                  <a:pt x="164" y="18"/>
                </a:lnTo>
                <a:lnTo>
                  <a:pt x="164" y="18"/>
                </a:lnTo>
                <a:lnTo>
                  <a:pt x="161" y="21"/>
                </a:lnTo>
                <a:lnTo>
                  <a:pt x="158" y="24"/>
                </a:lnTo>
                <a:lnTo>
                  <a:pt x="158" y="24"/>
                </a:lnTo>
                <a:lnTo>
                  <a:pt x="154" y="27"/>
                </a:lnTo>
                <a:lnTo>
                  <a:pt x="148" y="28"/>
                </a:lnTo>
                <a:lnTo>
                  <a:pt x="144" y="28"/>
                </a:lnTo>
                <a:lnTo>
                  <a:pt x="138" y="27"/>
                </a:lnTo>
                <a:lnTo>
                  <a:pt x="138" y="27"/>
                </a:lnTo>
                <a:lnTo>
                  <a:pt x="135" y="25"/>
                </a:lnTo>
                <a:lnTo>
                  <a:pt x="135" y="25"/>
                </a:lnTo>
                <a:lnTo>
                  <a:pt x="133" y="22"/>
                </a:lnTo>
                <a:lnTo>
                  <a:pt x="133" y="19"/>
                </a:lnTo>
                <a:lnTo>
                  <a:pt x="133" y="19"/>
                </a:lnTo>
                <a:lnTo>
                  <a:pt x="134" y="17"/>
                </a:lnTo>
                <a:lnTo>
                  <a:pt x="137" y="15"/>
                </a:lnTo>
                <a:lnTo>
                  <a:pt x="137" y="15"/>
                </a:lnTo>
                <a:lnTo>
                  <a:pt x="142" y="12"/>
                </a:lnTo>
                <a:lnTo>
                  <a:pt x="150" y="11"/>
                </a:lnTo>
                <a:lnTo>
                  <a:pt x="150" y="11"/>
                </a:lnTo>
                <a:lnTo>
                  <a:pt x="152" y="9"/>
                </a:lnTo>
                <a:lnTo>
                  <a:pt x="152" y="9"/>
                </a:lnTo>
                <a:close/>
                <a:moveTo>
                  <a:pt x="76" y="92"/>
                </a:moveTo>
                <a:lnTo>
                  <a:pt x="76" y="92"/>
                </a:lnTo>
                <a:lnTo>
                  <a:pt x="74" y="93"/>
                </a:lnTo>
                <a:lnTo>
                  <a:pt x="74" y="93"/>
                </a:lnTo>
                <a:lnTo>
                  <a:pt x="70" y="96"/>
                </a:lnTo>
                <a:lnTo>
                  <a:pt x="66" y="98"/>
                </a:lnTo>
                <a:lnTo>
                  <a:pt x="66" y="98"/>
                </a:lnTo>
                <a:lnTo>
                  <a:pt x="60" y="99"/>
                </a:lnTo>
                <a:lnTo>
                  <a:pt x="54" y="98"/>
                </a:lnTo>
                <a:lnTo>
                  <a:pt x="54" y="98"/>
                </a:lnTo>
                <a:lnTo>
                  <a:pt x="52" y="95"/>
                </a:lnTo>
                <a:lnTo>
                  <a:pt x="52" y="90"/>
                </a:lnTo>
                <a:lnTo>
                  <a:pt x="52" y="90"/>
                </a:lnTo>
                <a:lnTo>
                  <a:pt x="52" y="86"/>
                </a:lnTo>
                <a:lnTo>
                  <a:pt x="52" y="86"/>
                </a:lnTo>
                <a:lnTo>
                  <a:pt x="54" y="83"/>
                </a:lnTo>
                <a:lnTo>
                  <a:pt x="57" y="81"/>
                </a:lnTo>
                <a:lnTo>
                  <a:pt x="57" y="81"/>
                </a:lnTo>
                <a:lnTo>
                  <a:pt x="60" y="79"/>
                </a:lnTo>
                <a:lnTo>
                  <a:pt x="63" y="78"/>
                </a:lnTo>
                <a:lnTo>
                  <a:pt x="69" y="78"/>
                </a:lnTo>
                <a:lnTo>
                  <a:pt x="69" y="78"/>
                </a:lnTo>
                <a:lnTo>
                  <a:pt x="70" y="78"/>
                </a:lnTo>
                <a:lnTo>
                  <a:pt x="70" y="78"/>
                </a:lnTo>
                <a:lnTo>
                  <a:pt x="71" y="79"/>
                </a:lnTo>
                <a:lnTo>
                  <a:pt x="71" y="81"/>
                </a:lnTo>
                <a:lnTo>
                  <a:pt x="71" y="81"/>
                </a:lnTo>
                <a:lnTo>
                  <a:pt x="70" y="83"/>
                </a:lnTo>
                <a:lnTo>
                  <a:pt x="67" y="83"/>
                </a:lnTo>
                <a:lnTo>
                  <a:pt x="67" y="83"/>
                </a:lnTo>
                <a:lnTo>
                  <a:pt x="66" y="83"/>
                </a:lnTo>
                <a:lnTo>
                  <a:pt x="66" y="82"/>
                </a:lnTo>
                <a:lnTo>
                  <a:pt x="66" y="82"/>
                </a:lnTo>
                <a:lnTo>
                  <a:pt x="64" y="82"/>
                </a:lnTo>
                <a:lnTo>
                  <a:pt x="64" y="82"/>
                </a:lnTo>
                <a:lnTo>
                  <a:pt x="61" y="82"/>
                </a:lnTo>
                <a:lnTo>
                  <a:pt x="61" y="82"/>
                </a:lnTo>
                <a:lnTo>
                  <a:pt x="57" y="85"/>
                </a:lnTo>
                <a:lnTo>
                  <a:pt x="54" y="89"/>
                </a:lnTo>
                <a:lnTo>
                  <a:pt x="54" y="89"/>
                </a:lnTo>
                <a:lnTo>
                  <a:pt x="54" y="92"/>
                </a:lnTo>
                <a:lnTo>
                  <a:pt x="57" y="95"/>
                </a:lnTo>
                <a:lnTo>
                  <a:pt x="57" y="95"/>
                </a:lnTo>
                <a:lnTo>
                  <a:pt x="60" y="96"/>
                </a:lnTo>
                <a:lnTo>
                  <a:pt x="64" y="95"/>
                </a:lnTo>
                <a:lnTo>
                  <a:pt x="64" y="95"/>
                </a:lnTo>
                <a:lnTo>
                  <a:pt x="69" y="93"/>
                </a:lnTo>
                <a:lnTo>
                  <a:pt x="73" y="90"/>
                </a:lnTo>
                <a:lnTo>
                  <a:pt x="73" y="90"/>
                </a:lnTo>
                <a:lnTo>
                  <a:pt x="76" y="88"/>
                </a:lnTo>
                <a:lnTo>
                  <a:pt x="77" y="82"/>
                </a:lnTo>
                <a:lnTo>
                  <a:pt x="77" y="82"/>
                </a:lnTo>
                <a:lnTo>
                  <a:pt x="77" y="81"/>
                </a:lnTo>
                <a:lnTo>
                  <a:pt x="77" y="81"/>
                </a:lnTo>
                <a:lnTo>
                  <a:pt x="76" y="78"/>
                </a:lnTo>
                <a:lnTo>
                  <a:pt x="73" y="75"/>
                </a:lnTo>
                <a:lnTo>
                  <a:pt x="73" y="75"/>
                </a:lnTo>
                <a:lnTo>
                  <a:pt x="66" y="75"/>
                </a:lnTo>
                <a:lnTo>
                  <a:pt x="66" y="75"/>
                </a:lnTo>
                <a:lnTo>
                  <a:pt x="64" y="75"/>
                </a:lnTo>
                <a:lnTo>
                  <a:pt x="64" y="75"/>
                </a:lnTo>
                <a:lnTo>
                  <a:pt x="60" y="78"/>
                </a:lnTo>
                <a:lnTo>
                  <a:pt x="60" y="78"/>
                </a:lnTo>
                <a:lnTo>
                  <a:pt x="59" y="79"/>
                </a:lnTo>
                <a:lnTo>
                  <a:pt x="56" y="78"/>
                </a:lnTo>
                <a:lnTo>
                  <a:pt x="56" y="78"/>
                </a:lnTo>
                <a:lnTo>
                  <a:pt x="56" y="76"/>
                </a:lnTo>
                <a:lnTo>
                  <a:pt x="56" y="76"/>
                </a:lnTo>
                <a:lnTo>
                  <a:pt x="52" y="79"/>
                </a:lnTo>
                <a:lnTo>
                  <a:pt x="50" y="82"/>
                </a:lnTo>
                <a:lnTo>
                  <a:pt x="50" y="82"/>
                </a:lnTo>
                <a:lnTo>
                  <a:pt x="47" y="88"/>
                </a:lnTo>
                <a:lnTo>
                  <a:pt x="47" y="93"/>
                </a:lnTo>
                <a:lnTo>
                  <a:pt x="47" y="93"/>
                </a:lnTo>
                <a:lnTo>
                  <a:pt x="47" y="96"/>
                </a:lnTo>
                <a:lnTo>
                  <a:pt x="47" y="100"/>
                </a:lnTo>
                <a:lnTo>
                  <a:pt x="47" y="100"/>
                </a:lnTo>
                <a:lnTo>
                  <a:pt x="50" y="105"/>
                </a:lnTo>
                <a:lnTo>
                  <a:pt x="53" y="108"/>
                </a:lnTo>
                <a:lnTo>
                  <a:pt x="57" y="109"/>
                </a:lnTo>
                <a:lnTo>
                  <a:pt x="61" y="110"/>
                </a:lnTo>
                <a:lnTo>
                  <a:pt x="61" y="110"/>
                </a:lnTo>
                <a:lnTo>
                  <a:pt x="69" y="110"/>
                </a:lnTo>
                <a:lnTo>
                  <a:pt x="76" y="106"/>
                </a:lnTo>
                <a:lnTo>
                  <a:pt x="76" y="106"/>
                </a:lnTo>
                <a:lnTo>
                  <a:pt x="74" y="99"/>
                </a:lnTo>
                <a:lnTo>
                  <a:pt x="76" y="92"/>
                </a:lnTo>
                <a:lnTo>
                  <a:pt x="76" y="92"/>
                </a:lnTo>
                <a:close/>
                <a:moveTo>
                  <a:pt x="142" y="76"/>
                </a:moveTo>
                <a:lnTo>
                  <a:pt x="142" y="76"/>
                </a:lnTo>
                <a:lnTo>
                  <a:pt x="142" y="76"/>
                </a:lnTo>
                <a:lnTo>
                  <a:pt x="142" y="76"/>
                </a:lnTo>
                <a:lnTo>
                  <a:pt x="144" y="75"/>
                </a:lnTo>
                <a:lnTo>
                  <a:pt x="144" y="75"/>
                </a:lnTo>
                <a:lnTo>
                  <a:pt x="150" y="72"/>
                </a:lnTo>
                <a:lnTo>
                  <a:pt x="157" y="69"/>
                </a:lnTo>
                <a:lnTo>
                  <a:pt x="157" y="69"/>
                </a:lnTo>
                <a:lnTo>
                  <a:pt x="162" y="69"/>
                </a:lnTo>
                <a:lnTo>
                  <a:pt x="162" y="69"/>
                </a:lnTo>
                <a:lnTo>
                  <a:pt x="167" y="69"/>
                </a:lnTo>
                <a:lnTo>
                  <a:pt x="171" y="71"/>
                </a:lnTo>
                <a:lnTo>
                  <a:pt x="174" y="73"/>
                </a:lnTo>
                <a:lnTo>
                  <a:pt x="177" y="76"/>
                </a:lnTo>
                <a:lnTo>
                  <a:pt x="177" y="76"/>
                </a:lnTo>
                <a:lnTo>
                  <a:pt x="179" y="81"/>
                </a:lnTo>
                <a:lnTo>
                  <a:pt x="181" y="86"/>
                </a:lnTo>
                <a:lnTo>
                  <a:pt x="181" y="86"/>
                </a:lnTo>
                <a:lnTo>
                  <a:pt x="182" y="89"/>
                </a:lnTo>
                <a:lnTo>
                  <a:pt x="181" y="93"/>
                </a:lnTo>
                <a:lnTo>
                  <a:pt x="181" y="93"/>
                </a:lnTo>
                <a:lnTo>
                  <a:pt x="179" y="96"/>
                </a:lnTo>
                <a:lnTo>
                  <a:pt x="178" y="100"/>
                </a:lnTo>
                <a:lnTo>
                  <a:pt x="175" y="103"/>
                </a:lnTo>
                <a:lnTo>
                  <a:pt x="171" y="106"/>
                </a:lnTo>
                <a:lnTo>
                  <a:pt x="171" y="106"/>
                </a:lnTo>
                <a:lnTo>
                  <a:pt x="165" y="108"/>
                </a:lnTo>
                <a:lnTo>
                  <a:pt x="160" y="108"/>
                </a:lnTo>
                <a:lnTo>
                  <a:pt x="160" y="108"/>
                </a:lnTo>
                <a:lnTo>
                  <a:pt x="155" y="108"/>
                </a:lnTo>
                <a:lnTo>
                  <a:pt x="151" y="106"/>
                </a:lnTo>
                <a:lnTo>
                  <a:pt x="151" y="106"/>
                </a:lnTo>
                <a:lnTo>
                  <a:pt x="150" y="106"/>
                </a:lnTo>
                <a:lnTo>
                  <a:pt x="150" y="106"/>
                </a:lnTo>
                <a:lnTo>
                  <a:pt x="148" y="108"/>
                </a:lnTo>
                <a:lnTo>
                  <a:pt x="145" y="106"/>
                </a:lnTo>
                <a:lnTo>
                  <a:pt x="145" y="106"/>
                </a:lnTo>
                <a:lnTo>
                  <a:pt x="142" y="112"/>
                </a:lnTo>
                <a:lnTo>
                  <a:pt x="142" y="112"/>
                </a:lnTo>
                <a:lnTo>
                  <a:pt x="144" y="113"/>
                </a:lnTo>
                <a:lnTo>
                  <a:pt x="144" y="113"/>
                </a:lnTo>
                <a:lnTo>
                  <a:pt x="145" y="115"/>
                </a:lnTo>
                <a:lnTo>
                  <a:pt x="147" y="116"/>
                </a:lnTo>
                <a:lnTo>
                  <a:pt x="147" y="116"/>
                </a:lnTo>
                <a:lnTo>
                  <a:pt x="158" y="117"/>
                </a:lnTo>
                <a:lnTo>
                  <a:pt x="158" y="117"/>
                </a:lnTo>
                <a:lnTo>
                  <a:pt x="161" y="117"/>
                </a:lnTo>
                <a:lnTo>
                  <a:pt x="165" y="117"/>
                </a:lnTo>
                <a:lnTo>
                  <a:pt x="165" y="117"/>
                </a:lnTo>
                <a:lnTo>
                  <a:pt x="171" y="115"/>
                </a:lnTo>
                <a:lnTo>
                  <a:pt x="177" y="110"/>
                </a:lnTo>
                <a:lnTo>
                  <a:pt x="181" y="106"/>
                </a:lnTo>
                <a:lnTo>
                  <a:pt x="184" y="100"/>
                </a:lnTo>
                <a:lnTo>
                  <a:pt x="184" y="100"/>
                </a:lnTo>
                <a:lnTo>
                  <a:pt x="185" y="96"/>
                </a:lnTo>
                <a:lnTo>
                  <a:pt x="185" y="92"/>
                </a:lnTo>
                <a:lnTo>
                  <a:pt x="185" y="92"/>
                </a:lnTo>
                <a:lnTo>
                  <a:pt x="185" y="85"/>
                </a:lnTo>
                <a:lnTo>
                  <a:pt x="185" y="85"/>
                </a:lnTo>
                <a:lnTo>
                  <a:pt x="185" y="78"/>
                </a:lnTo>
                <a:lnTo>
                  <a:pt x="182" y="72"/>
                </a:lnTo>
                <a:lnTo>
                  <a:pt x="182" y="72"/>
                </a:lnTo>
                <a:lnTo>
                  <a:pt x="181" y="69"/>
                </a:lnTo>
                <a:lnTo>
                  <a:pt x="181" y="69"/>
                </a:lnTo>
                <a:lnTo>
                  <a:pt x="172" y="66"/>
                </a:lnTo>
                <a:lnTo>
                  <a:pt x="162" y="65"/>
                </a:lnTo>
                <a:lnTo>
                  <a:pt x="162" y="65"/>
                </a:lnTo>
                <a:lnTo>
                  <a:pt x="158" y="65"/>
                </a:lnTo>
                <a:lnTo>
                  <a:pt x="158" y="65"/>
                </a:lnTo>
                <a:lnTo>
                  <a:pt x="151" y="66"/>
                </a:lnTo>
                <a:lnTo>
                  <a:pt x="145" y="68"/>
                </a:lnTo>
                <a:lnTo>
                  <a:pt x="145" y="68"/>
                </a:lnTo>
                <a:lnTo>
                  <a:pt x="142" y="69"/>
                </a:lnTo>
                <a:lnTo>
                  <a:pt x="140" y="72"/>
                </a:lnTo>
                <a:lnTo>
                  <a:pt x="140" y="72"/>
                </a:lnTo>
                <a:lnTo>
                  <a:pt x="142" y="76"/>
                </a:lnTo>
                <a:lnTo>
                  <a:pt x="142" y="76"/>
                </a:lnTo>
                <a:close/>
                <a:moveTo>
                  <a:pt x="83" y="32"/>
                </a:moveTo>
                <a:lnTo>
                  <a:pt x="83" y="32"/>
                </a:lnTo>
                <a:lnTo>
                  <a:pt x="81" y="41"/>
                </a:lnTo>
                <a:lnTo>
                  <a:pt x="81" y="41"/>
                </a:lnTo>
                <a:lnTo>
                  <a:pt x="81" y="41"/>
                </a:lnTo>
                <a:lnTo>
                  <a:pt x="81" y="41"/>
                </a:lnTo>
                <a:lnTo>
                  <a:pt x="96" y="42"/>
                </a:lnTo>
                <a:lnTo>
                  <a:pt x="96" y="42"/>
                </a:lnTo>
                <a:lnTo>
                  <a:pt x="101" y="41"/>
                </a:lnTo>
                <a:lnTo>
                  <a:pt x="108" y="39"/>
                </a:lnTo>
                <a:lnTo>
                  <a:pt x="108" y="39"/>
                </a:lnTo>
                <a:lnTo>
                  <a:pt x="110" y="38"/>
                </a:lnTo>
                <a:lnTo>
                  <a:pt x="110" y="38"/>
                </a:lnTo>
                <a:lnTo>
                  <a:pt x="115" y="34"/>
                </a:lnTo>
                <a:lnTo>
                  <a:pt x="118" y="28"/>
                </a:lnTo>
                <a:lnTo>
                  <a:pt x="118" y="28"/>
                </a:lnTo>
                <a:lnTo>
                  <a:pt x="120" y="22"/>
                </a:lnTo>
                <a:lnTo>
                  <a:pt x="118" y="19"/>
                </a:lnTo>
                <a:lnTo>
                  <a:pt x="117" y="17"/>
                </a:lnTo>
                <a:lnTo>
                  <a:pt x="117" y="17"/>
                </a:lnTo>
                <a:lnTo>
                  <a:pt x="111" y="9"/>
                </a:lnTo>
                <a:lnTo>
                  <a:pt x="111" y="9"/>
                </a:lnTo>
                <a:lnTo>
                  <a:pt x="110" y="9"/>
                </a:lnTo>
                <a:lnTo>
                  <a:pt x="110" y="9"/>
                </a:lnTo>
                <a:lnTo>
                  <a:pt x="111" y="12"/>
                </a:lnTo>
                <a:lnTo>
                  <a:pt x="111" y="15"/>
                </a:lnTo>
                <a:lnTo>
                  <a:pt x="111" y="15"/>
                </a:lnTo>
                <a:lnTo>
                  <a:pt x="108" y="19"/>
                </a:lnTo>
                <a:lnTo>
                  <a:pt x="108" y="19"/>
                </a:lnTo>
                <a:lnTo>
                  <a:pt x="103" y="22"/>
                </a:lnTo>
                <a:lnTo>
                  <a:pt x="98" y="25"/>
                </a:lnTo>
                <a:lnTo>
                  <a:pt x="93" y="24"/>
                </a:lnTo>
                <a:lnTo>
                  <a:pt x="87" y="22"/>
                </a:lnTo>
                <a:lnTo>
                  <a:pt x="87" y="22"/>
                </a:lnTo>
                <a:lnTo>
                  <a:pt x="86" y="22"/>
                </a:lnTo>
                <a:lnTo>
                  <a:pt x="86" y="22"/>
                </a:lnTo>
                <a:lnTo>
                  <a:pt x="84" y="21"/>
                </a:lnTo>
                <a:lnTo>
                  <a:pt x="84" y="18"/>
                </a:lnTo>
                <a:lnTo>
                  <a:pt x="84" y="18"/>
                </a:lnTo>
                <a:lnTo>
                  <a:pt x="86" y="14"/>
                </a:lnTo>
                <a:lnTo>
                  <a:pt x="87" y="11"/>
                </a:lnTo>
                <a:lnTo>
                  <a:pt x="87" y="11"/>
                </a:lnTo>
                <a:lnTo>
                  <a:pt x="93" y="8"/>
                </a:lnTo>
                <a:lnTo>
                  <a:pt x="93" y="8"/>
                </a:lnTo>
                <a:lnTo>
                  <a:pt x="96" y="7"/>
                </a:lnTo>
                <a:lnTo>
                  <a:pt x="96" y="7"/>
                </a:lnTo>
                <a:lnTo>
                  <a:pt x="94" y="7"/>
                </a:lnTo>
                <a:lnTo>
                  <a:pt x="94" y="7"/>
                </a:lnTo>
                <a:lnTo>
                  <a:pt x="86" y="7"/>
                </a:lnTo>
                <a:lnTo>
                  <a:pt x="86" y="7"/>
                </a:lnTo>
                <a:lnTo>
                  <a:pt x="80" y="9"/>
                </a:lnTo>
                <a:lnTo>
                  <a:pt x="77" y="14"/>
                </a:lnTo>
                <a:lnTo>
                  <a:pt x="77" y="14"/>
                </a:lnTo>
                <a:lnTo>
                  <a:pt x="77" y="17"/>
                </a:lnTo>
                <a:lnTo>
                  <a:pt x="77" y="17"/>
                </a:lnTo>
                <a:lnTo>
                  <a:pt x="77" y="19"/>
                </a:lnTo>
                <a:lnTo>
                  <a:pt x="79" y="21"/>
                </a:lnTo>
                <a:lnTo>
                  <a:pt x="79" y="21"/>
                </a:lnTo>
                <a:lnTo>
                  <a:pt x="81" y="24"/>
                </a:lnTo>
                <a:lnTo>
                  <a:pt x="83" y="28"/>
                </a:lnTo>
                <a:lnTo>
                  <a:pt x="83" y="28"/>
                </a:lnTo>
                <a:lnTo>
                  <a:pt x="83" y="28"/>
                </a:lnTo>
                <a:lnTo>
                  <a:pt x="84" y="29"/>
                </a:lnTo>
                <a:lnTo>
                  <a:pt x="84" y="29"/>
                </a:lnTo>
                <a:lnTo>
                  <a:pt x="91" y="31"/>
                </a:lnTo>
                <a:lnTo>
                  <a:pt x="98" y="31"/>
                </a:lnTo>
                <a:lnTo>
                  <a:pt x="98" y="31"/>
                </a:lnTo>
                <a:lnTo>
                  <a:pt x="104" y="29"/>
                </a:lnTo>
                <a:lnTo>
                  <a:pt x="104" y="29"/>
                </a:lnTo>
                <a:lnTo>
                  <a:pt x="108" y="27"/>
                </a:lnTo>
                <a:lnTo>
                  <a:pt x="111" y="24"/>
                </a:lnTo>
                <a:lnTo>
                  <a:pt x="111" y="24"/>
                </a:lnTo>
                <a:lnTo>
                  <a:pt x="113" y="21"/>
                </a:lnTo>
                <a:lnTo>
                  <a:pt x="115" y="22"/>
                </a:lnTo>
                <a:lnTo>
                  <a:pt x="115" y="22"/>
                </a:lnTo>
                <a:lnTo>
                  <a:pt x="117" y="25"/>
                </a:lnTo>
                <a:lnTo>
                  <a:pt x="115" y="27"/>
                </a:lnTo>
                <a:lnTo>
                  <a:pt x="115" y="27"/>
                </a:lnTo>
                <a:lnTo>
                  <a:pt x="113" y="29"/>
                </a:lnTo>
                <a:lnTo>
                  <a:pt x="107" y="32"/>
                </a:lnTo>
                <a:lnTo>
                  <a:pt x="107" y="32"/>
                </a:lnTo>
                <a:lnTo>
                  <a:pt x="101" y="34"/>
                </a:lnTo>
                <a:lnTo>
                  <a:pt x="101" y="34"/>
                </a:lnTo>
                <a:lnTo>
                  <a:pt x="96" y="34"/>
                </a:lnTo>
                <a:lnTo>
                  <a:pt x="96" y="34"/>
                </a:lnTo>
                <a:lnTo>
                  <a:pt x="83" y="32"/>
                </a:lnTo>
                <a:lnTo>
                  <a:pt x="83" y="32"/>
                </a:lnTo>
                <a:close/>
                <a:moveTo>
                  <a:pt x="26" y="115"/>
                </a:moveTo>
                <a:lnTo>
                  <a:pt x="26" y="115"/>
                </a:lnTo>
                <a:lnTo>
                  <a:pt x="26" y="115"/>
                </a:lnTo>
                <a:lnTo>
                  <a:pt x="26" y="115"/>
                </a:lnTo>
                <a:lnTo>
                  <a:pt x="23" y="115"/>
                </a:lnTo>
                <a:lnTo>
                  <a:pt x="23" y="115"/>
                </a:lnTo>
                <a:lnTo>
                  <a:pt x="19" y="115"/>
                </a:lnTo>
                <a:lnTo>
                  <a:pt x="17" y="116"/>
                </a:lnTo>
                <a:lnTo>
                  <a:pt x="15" y="119"/>
                </a:lnTo>
                <a:lnTo>
                  <a:pt x="13" y="120"/>
                </a:lnTo>
                <a:lnTo>
                  <a:pt x="13" y="120"/>
                </a:lnTo>
                <a:lnTo>
                  <a:pt x="12" y="127"/>
                </a:lnTo>
                <a:lnTo>
                  <a:pt x="12" y="127"/>
                </a:lnTo>
                <a:lnTo>
                  <a:pt x="12" y="130"/>
                </a:lnTo>
                <a:lnTo>
                  <a:pt x="12" y="132"/>
                </a:lnTo>
                <a:lnTo>
                  <a:pt x="12" y="132"/>
                </a:lnTo>
                <a:lnTo>
                  <a:pt x="16" y="139"/>
                </a:lnTo>
                <a:lnTo>
                  <a:pt x="20" y="144"/>
                </a:lnTo>
                <a:lnTo>
                  <a:pt x="20" y="144"/>
                </a:lnTo>
                <a:lnTo>
                  <a:pt x="23" y="146"/>
                </a:lnTo>
                <a:lnTo>
                  <a:pt x="27" y="147"/>
                </a:lnTo>
                <a:lnTo>
                  <a:pt x="27" y="147"/>
                </a:lnTo>
                <a:lnTo>
                  <a:pt x="33" y="150"/>
                </a:lnTo>
                <a:lnTo>
                  <a:pt x="40" y="150"/>
                </a:lnTo>
                <a:lnTo>
                  <a:pt x="40" y="150"/>
                </a:lnTo>
                <a:lnTo>
                  <a:pt x="47" y="147"/>
                </a:lnTo>
                <a:lnTo>
                  <a:pt x="53" y="143"/>
                </a:lnTo>
                <a:lnTo>
                  <a:pt x="53" y="143"/>
                </a:lnTo>
                <a:lnTo>
                  <a:pt x="54" y="140"/>
                </a:lnTo>
                <a:lnTo>
                  <a:pt x="54" y="137"/>
                </a:lnTo>
                <a:lnTo>
                  <a:pt x="54" y="135"/>
                </a:lnTo>
                <a:lnTo>
                  <a:pt x="52" y="132"/>
                </a:lnTo>
                <a:lnTo>
                  <a:pt x="52" y="132"/>
                </a:lnTo>
                <a:lnTo>
                  <a:pt x="50" y="130"/>
                </a:lnTo>
                <a:lnTo>
                  <a:pt x="50" y="130"/>
                </a:lnTo>
                <a:lnTo>
                  <a:pt x="49" y="129"/>
                </a:lnTo>
                <a:lnTo>
                  <a:pt x="49" y="129"/>
                </a:lnTo>
                <a:lnTo>
                  <a:pt x="49" y="127"/>
                </a:lnTo>
                <a:lnTo>
                  <a:pt x="49" y="127"/>
                </a:lnTo>
                <a:lnTo>
                  <a:pt x="44" y="125"/>
                </a:lnTo>
                <a:lnTo>
                  <a:pt x="44" y="125"/>
                </a:lnTo>
                <a:lnTo>
                  <a:pt x="44" y="127"/>
                </a:lnTo>
                <a:lnTo>
                  <a:pt x="44" y="127"/>
                </a:lnTo>
                <a:lnTo>
                  <a:pt x="43" y="130"/>
                </a:lnTo>
                <a:lnTo>
                  <a:pt x="40" y="133"/>
                </a:lnTo>
                <a:lnTo>
                  <a:pt x="37" y="136"/>
                </a:lnTo>
                <a:lnTo>
                  <a:pt x="34" y="136"/>
                </a:lnTo>
                <a:lnTo>
                  <a:pt x="34" y="136"/>
                </a:lnTo>
                <a:lnTo>
                  <a:pt x="26" y="135"/>
                </a:lnTo>
                <a:lnTo>
                  <a:pt x="26" y="135"/>
                </a:lnTo>
                <a:lnTo>
                  <a:pt x="22" y="133"/>
                </a:lnTo>
                <a:lnTo>
                  <a:pt x="19" y="130"/>
                </a:lnTo>
                <a:lnTo>
                  <a:pt x="19" y="130"/>
                </a:lnTo>
                <a:lnTo>
                  <a:pt x="17" y="126"/>
                </a:lnTo>
                <a:lnTo>
                  <a:pt x="17" y="122"/>
                </a:lnTo>
                <a:lnTo>
                  <a:pt x="19" y="117"/>
                </a:lnTo>
                <a:lnTo>
                  <a:pt x="23" y="116"/>
                </a:lnTo>
                <a:lnTo>
                  <a:pt x="23" y="116"/>
                </a:lnTo>
                <a:lnTo>
                  <a:pt x="26" y="115"/>
                </a:lnTo>
                <a:lnTo>
                  <a:pt x="26" y="115"/>
                </a:lnTo>
                <a:close/>
                <a:moveTo>
                  <a:pt x="114" y="170"/>
                </a:moveTo>
                <a:lnTo>
                  <a:pt x="114" y="170"/>
                </a:lnTo>
                <a:lnTo>
                  <a:pt x="110" y="171"/>
                </a:lnTo>
                <a:lnTo>
                  <a:pt x="106" y="173"/>
                </a:lnTo>
                <a:lnTo>
                  <a:pt x="103" y="174"/>
                </a:lnTo>
                <a:lnTo>
                  <a:pt x="100" y="179"/>
                </a:lnTo>
                <a:lnTo>
                  <a:pt x="100" y="179"/>
                </a:lnTo>
                <a:lnTo>
                  <a:pt x="97" y="181"/>
                </a:lnTo>
                <a:lnTo>
                  <a:pt x="97" y="186"/>
                </a:lnTo>
                <a:lnTo>
                  <a:pt x="97" y="186"/>
                </a:lnTo>
                <a:lnTo>
                  <a:pt x="97" y="191"/>
                </a:lnTo>
                <a:lnTo>
                  <a:pt x="97" y="191"/>
                </a:lnTo>
                <a:lnTo>
                  <a:pt x="98" y="194"/>
                </a:lnTo>
                <a:lnTo>
                  <a:pt x="101" y="198"/>
                </a:lnTo>
                <a:lnTo>
                  <a:pt x="101" y="198"/>
                </a:lnTo>
                <a:lnTo>
                  <a:pt x="107" y="201"/>
                </a:lnTo>
                <a:lnTo>
                  <a:pt x="111" y="204"/>
                </a:lnTo>
                <a:lnTo>
                  <a:pt x="117" y="204"/>
                </a:lnTo>
                <a:lnTo>
                  <a:pt x="124" y="204"/>
                </a:lnTo>
                <a:lnTo>
                  <a:pt x="124" y="204"/>
                </a:lnTo>
                <a:lnTo>
                  <a:pt x="128" y="203"/>
                </a:lnTo>
                <a:lnTo>
                  <a:pt x="133" y="200"/>
                </a:lnTo>
                <a:lnTo>
                  <a:pt x="135" y="197"/>
                </a:lnTo>
                <a:lnTo>
                  <a:pt x="137" y="193"/>
                </a:lnTo>
                <a:lnTo>
                  <a:pt x="137" y="193"/>
                </a:lnTo>
                <a:lnTo>
                  <a:pt x="140" y="186"/>
                </a:lnTo>
                <a:lnTo>
                  <a:pt x="138" y="181"/>
                </a:lnTo>
                <a:lnTo>
                  <a:pt x="137" y="177"/>
                </a:lnTo>
                <a:lnTo>
                  <a:pt x="137" y="177"/>
                </a:lnTo>
                <a:lnTo>
                  <a:pt x="135" y="174"/>
                </a:lnTo>
                <a:lnTo>
                  <a:pt x="135" y="174"/>
                </a:lnTo>
                <a:lnTo>
                  <a:pt x="133" y="171"/>
                </a:lnTo>
                <a:lnTo>
                  <a:pt x="130" y="170"/>
                </a:lnTo>
                <a:lnTo>
                  <a:pt x="130" y="170"/>
                </a:lnTo>
                <a:lnTo>
                  <a:pt x="125" y="167"/>
                </a:lnTo>
                <a:lnTo>
                  <a:pt x="125" y="167"/>
                </a:lnTo>
                <a:lnTo>
                  <a:pt x="121" y="166"/>
                </a:lnTo>
                <a:lnTo>
                  <a:pt x="121" y="166"/>
                </a:lnTo>
                <a:lnTo>
                  <a:pt x="114" y="166"/>
                </a:lnTo>
                <a:lnTo>
                  <a:pt x="114" y="166"/>
                </a:lnTo>
                <a:lnTo>
                  <a:pt x="113" y="166"/>
                </a:lnTo>
                <a:lnTo>
                  <a:pt x="113" y="167"/>
                </a:lnTo>
                <a:lnTo>
                  <a:pt x="113" y="167"/>
                </a:lnTo>
                <a:lnTo>
                  <a:pt x="114" y="167"/>
                </a:lnTo>
                <a:lnTo>
                  <a:pt x="114" y="167"/>
                </a:lnTo>
                <a:lnTo>
                  <a:pt x="123" y="169"/>
                </a:lnTo>
                <a:lnTo>
                  <a:pt x="123" y="169"/>
                </a:lnTo>
                <a:lnTo>
                  <a:pt x="128" y="171"/>
                </a:lnTo>
                <a:lnTo>
                  <a:pt x="131" y="174"/>
                </a:lnTo>
                <a:lnTo>
                  <a:pt x="133" y="177"/>
                </a:lnTo>
                <a:lnTo>
                  <a:pt x="133" y="177"/>
                </a:lnTo>
                <a:lnTo>
                  <a:pt x="133" y="181"/>
                </a:lnTo>
                <a:lnTo>
                  <a:pt x="131" y="186"/>
                </a:lnTo>
                <a:lnTo>
                  <a:pt x="131" y="186"/>
                </a:lnTo>
                <a:lnTo>
                  <a:pt x="130" y="190"/>
                </a:lnTo>
                <a:lnTo>
                  <a:pt x="125" y="191"/>
                </a:lnTo>
                <a:lnTo>
                  <a:pt x="125" y="191"/>
                </a:lnTo>
                <a:lnTo>
                  <a:pt x="120" y="194"/>
                </a:lnTo>
                <a:lnTo>
                  <a:pt x="114" y="194"/>
                </a:lnTo>
                <a:lnTo>
                  <a:pt x="114" y="194"/>
                </a:lnTo>
                <a:lnTo>
                  <a:pt x="108" y="193"/>
                </a:lnTo>
                <a:lnTo>
                  <a:pt x="104" y="190"/>
                </a:lnTo>
                <a:lnTo>
                  <a:pt x="104" y="190"/>
                </a:lnTo>
                <a:lnTo>
                  <a:pt x="101" y="187"/>
                </a:lnTo>
                <a:lnTo>
                  <a:pt x="101" y="183"/>
                </a:lnTo>
                <a:lnTo>
                  <a:pt x="101" y="183"/>
                </a:lnTo>
                <a:lnTo>
                  <a:pt x="103" y="177"/>
                </a:lnTo>
                <a:lnTo>
                  <a:pt x="106" y="174"/>
                </a:lnTo>
                <a:lnTo>
                  <a:pt x="108" y="173"/>
                </a:lnTo>
                <a:lnTo>
                  <a:pt x="108" y="173"/>
                </a:lnTo>
                <a:lnTo>
                  <a:pt x="114" y="170"/>
                </a:lnTo>
                <a:lnTo>
                  <a:pt x="114" y="170"/>
                </a:lnTo>
                <a:close/>
                <a:moveTo>
                  <a:pt x="202" y="116"/>
                </a:moveTo>
                <a:lnTo>
                  <a:pt x="202" y="116"/>
                </a:lnTo>
                <a:lnTo>
                  <a:pt x="201" y="115"/>
                </a:lnTo>
                <a:lnTo>
                  <a:pt x="199" y="115"/>
                </a:lnTo>
                <a:lnTo>
                  <a:pt x="199" y="115"/>
                </a:lnTo>
                <a:lnTo>
                  <a:pt x="194" y="115"/>
                </a:lnTo>
                <a:lnTo>
                  <a:pt x="191" y="116"/>
                </a:lnTo>
                <a:lnTo>
                  <a:pt x="191" y="116"/>
                </a:lnTo>
                <a:lnTo>
                  <a:pt x="185" y="119"/>
                </a:lnTo>
                <a:lnTo>
                  <a:pt x="184" y="125"/>
                </a:lnTo>
                <a:lnTo>
                  <a:pt x="184" y="125"/>
                </a:lnTo>
                <a:lnTo>
                  <a:pt x="184" y="129"/>
                </a:lnTo>
                <a:lnTo>
                  <a:pt x="187" y="132"/>
                </a:lnTo>
                <a:lnTo>
                  <a:pt x="187" y="132"/>
                </a:lnTo>
                <a:lnTo>
                  <a:pt x="187" y="132"/>
                </a:lnTo>
                <a:lnTo>
                  <a:pt x="187" y="132"/>
                </a:lnTo>
                <a:lnTo>
                  <a:pt x="188" y="133"/>
                </a:lnTo>
                <a:lnTo>
                  <a:pt x="188" y="135"/>
                </a:lnTo>
                <a:lnTo>
                  <a:pt x="188" y="135"/>
                </a:lnTo>
                <a:lnTo>
                  <a:pt x="187" y="136"/>
                </a:lnTo>
                <a:lnTo>
                  <a:pt x="185" y="137"/>
                </a:lnTo>
                <a:lnTo>
                  <a:pt x="185" y="137"/>
                </a:lnTo>
                <a:lnTo>
                  <a:pt x="184" y="137"/>
                </a:lnTo>
                <a:lnTo>
                  <a:pt x="184" y="137"/>
                </a:lnTo>
                <a:lnTo>
                  <a:pt x="184" y="139"/>
                </a:lnTo>
                <a:lnTo>
                  <a:pt x="185" y="139"/>
                </a:lnTo>
                <a:lnTo>
                  <a:pt x="185" y="139"/>
                </a:lnTo>
                <a:lnTo>
                  <a:pt x="189" y="140"/>
                </a:lnTo>
                <a:lnTo>
                  <a:pt x="194" y="140"/>
                </a:lnTo>
                <a:lnTo>
                  <a:pt x="199" y="139"/>
                </a:lnTo>
                <a:lnTo>
                  <a:pt x="204" y="136"/>
                </a:lnTo>
                <a:lnTo>
                  <a:pt x="204" y="136"/>
                </a:lnTo>
                <a:lnTo>
                  <a:pt x="208" y="130"/>
                </a:lnTo>
                <a:lnTo>
                  <a:pt x="211" y="123"/>
                </a:lnTo>
                <a:lnTo>
                  <a:pt x="211" y="123"/>
                </a:lnTo>
                <a:lnTo>
                  <a:pt x="212" y="119"/>
                </a:lnTo>
                <a:lnTo>
                  <a:pt x="212" y="115"/>
                </a:lnTo>
                <a:lnTo>
                  <a:pt x="212" y="115"/>
                </a:lnTo>
                <a:lnTo>
                  <a:pt x="209" y="110"/>
                </a:lnTo>
                <a:lnTo>
                  <a:pt x="206" y="109"/>
                </a:lnTo>
                <a:lnTo>
                  <a:pt x="206" y="109"/>
                </a:lnTo>
                <a:lnTo>
                  <a:pt x="205" y="110"/>
                </a:lnTo>
                <a:lnTo>
                  <a:pt x="205" y="110"/>
                </a:lnTo>
                <a:lnTo>
                  <a:pt x="206" y="113"/>
                </a:lnTo>
                <a:lnTo>
                  <a:pt x="206" y="115"/>
                </a:lnTo>
                <a:lnTo>
                  <a:pt x="206" y="115"/>
                </a:lnTo>
                <a:lnTo>
                  <a:pt x="205" y="116"/>
                </a:lnTo>
                <a:lnTo>
                  <a:pt x="202" y="116"/>
                </a:lnTo>
                <a:lnTo>
                  <a:pt x="202" y="116"/>
                </a:lnTo>
                <a:close/>
                <a:moveTo>
                  <a:pt x="37" y="79"/>
                </a:moveTo>
                <a:lnTo>
                  <a:pt x="37" y="79"/>
                </a:lnTo>
                <a:lnTo>
                  <a:pt x="33" y="82"/>
                </a:lnTo>
                <a:lnTo>
                  <a:pt x="33" y="82"/>
                </a:lnTo>
                <a:lnTo>
                  <a:pt x="27" y="82"/>
                </a:lnTo>
                <a:lnTo>
                  <a:pt x="22" y="82"/>
                </a:lnTo>
                <a:lnTo>
                  <a:pt x="22" y="82"/>
                </a:lnTo>
                <a:lnTo>
                  <a:pt x="17" y="79"/>
                </a:lnTo>
                <a:lnTo>
                  <a:pt x="17" y="79"/>
                </a:lnTo>
                <a:lnTo>
                  <a:pt x="16" y="78"/>
                </a:lnTo>
                <a:lnTo>
                  <a:pt x="16" y="75"/>
                </a:lnTo>
                <a:lnTo>
                  <a:pt x="16" y="75"/>
                </a:lnTo>
                <a:lnTo>
                  <a:pt x="17" y="69"/>
                </a:lnTo>
                <a:lnTo>
                  <a:pt x="17" y="69"/>
                </a:lnTo>
                <a:lnTo>
                  <a:pt x="19" y="66"/>
                </a:lnTo>
                <a:lnTo>
                  <a:pt x="22" y="65"/>
                </a:lnTo>
                <a:lnTo>
                  <a:pt x="25" y="63"/>
                </a:lnTo>
                <a:lnTo>
                  <a:pt x="27" y="63"/>
                </a:lnTo>
                <a:lnTo>
                  <a:pt x="27" y="63"/>
                </a:lnTo>
                <a:lnTo>
                  <a:pt x="33" y="65"/>
                </a:lnTo>
                <a:lnTo>
                  <a:pt x="39" y="66"/>
                </a:lnTo>
                <a:lnTo>
                  <a:pt x="39" y="66"/>
                </a:lnTo>
                <a:lnTo>
                  <a:pt x="40" y="66"/>
                </a:lnTo>
                <a:lnTo>
                  <a:pt x="40" y="66"/>
                </a:lnTo>
                <a:lnTo>
                  <a:pt x="39" y="63"/>
                </a:lnTo>
                <a:lnTo>
                  <a:pt x="37" y="61"/>
                </a:lnTo>
                <a:lnTo>
                  <a:pt x="36" y="59"/>
                </a:lnTo>
                <a:lnTo>
                  <a:pt x="33" y="58"/>
                </a:lnTo>
                <a:lnTo>
                  <a:pt x="33" y="58"/>
                </a:lnTo>
                <a:lnTo>
                  <a:pt x="29" y="56"/>
                </a:lnTo>
                <a:lnTo>
                  <a:pt x="25" y="58"/>
                </a:lnTo>
                <a:lnTo>
                  <a:pt x="20" y="59"/>
                </a:lnTo>
                <a:lnTo>
                  <a:pt x="16" y="62"/>
                </a:lnTo>
                <a:lnTo>
                  <a:pt x="16" y="62"/>
                </a:lnTo>
                <a:lnTo>
                  <a:pt x="13" y="65"/>
                </a:lnTo>
                <a:lnTo>
                  <a:pt x="12" y="68"/>
                </a:lnTo>
                <a:lnTo>
                  <a:pt x="9" y="76"/>
                </a:lnTo>
                <a:lnTo>
                  <a:pt x="9" y="76"/>
                </a:lnTo>
                <a:lnTo>
                  <a:pt x="9" y="82"/>
                </a:lnTo>
                <a:lnTo>
                  <a:pt x="12" y="88"/>
                </a:lnTo>
                <a:lnTo>
                  <a:pt x="16" y="92"/>
                </a:lnTo>
                <a:lnTo>
                  <a:pt x="20" y="95"/>
                </a:lnTo>
                <a:lnTo>
                  <a:pt x="20" y="95"/>
                </a:lnTo>
                <a:lnTo>
                  <a:pt x="26" y="95"/>
                </a:lnTo>
                <a:lnTo>
                  <a:pt x="26" y="95"/>
                </a:lnTo>
                <a:lnTo>
                  <a:pt x="30" y="95"/>
                </a:lnTo>
                <a:lnTo>
                  <a:pt x="30" y="95"/>
                </a:lnTo>
                <a:lnTo>
                  <a:pt x="33" y="92"/>
                </a:lnTo>
                <a:lnTo>
                  <a:pt x="33" y="92"/>
                </a:lnTo>
                <a:lnTo>
                  <a:pt x="34" y="86"/>
                </a:lnTo>
                <a:lnTo>
                  <a:pt x="37" y="81"/>
                </a:lnTo>
                <a:lnTo>
                  <a:pt x="37" y="81"/>
                </a:lnTo>
                <a:lnTo>
                  <a:pt x="37" y="79"/>
                </a:lnTo>
                <a:lnTo>
                  <a:pt x="37" y="79"/>
                </a:lnTo>
                <a:close/>
                <a:moveTo>
                  <a:pt x="43" y="22"/>
                </a:moveTo>
                <a:lnTo>
                  <a:pt x="43" y="22"/>
                </a:lnTo>
                <a:lnTo>
                  <a:pt x="43" y="22"/>
                </a:lnTo>
                <a:lnTo>
                  <a:pt x="43" y="22"/>
                </a:lnTo>
                <a:lnTo>
                  <a:pt x="39" y="24"/>
                </a:lnTo>
                <a:lnTo>
                  <a:pt x="34" y="27"/>
                </a:lnTo>
                <a:lnTo>
                  <a:pt x="34" y="27"/>
                </a:lnTo>
                <a:lnTo>
                  <a:pt x="32" y="34"/>
                </a:lnTo>
                <a:lnTo>
                  <a:pt x="30" y="41"/>
                </a:lnTo>
                <a:lnTo>
                  <a:pt x="30" y="41"/>
                </a:lnTo>
                <a:lnTo>
                  <a:pt x="30" y="42"/>
                </a:lnTo>
                <a:lnTo>
                  <a:pt x="32" y="45"/>
                </a:lnTo>
                <a:lnTo>
                  <a:pt x="32" y="45"/>
                </a:lnTo>
                <a:lnTo>
                  <a:pt x="36" y="46"/>
                </a:lnTo>
                <a:lnTo>
                  <a:pt x="36" y="46"/>
                </a:lnTo>
                <a:lnTo>
                  <a:pt x="42" y="48"/>
                </a:lnTo>
                <a:lnTo>
                  <a:pt x="47" y="48"/>
                </a:lnTo>
                <a:lnTo>
                  <a:pt x="47" y="48"/>
                </a:lnTo>
                <a:lnTo>
                  <a:pt x="54" y="46"/>
                </a:lnTo>
                <a:lnTo>
                  <a:pt x="60" y="44"/>
                </a:lnTo>
                <a:lnTo>
                  <a:pt x="60" y="44"/>
                </a:lnTo>
                <a:lnTo>
                  <a:pt x="63" y="41"/>
                </a:lnTo>
                <a:lnTo>
                  <a:pt x="64" y="39"/>
                </a:lnTo>
                <a:lnTo>
                  <a:pt x="66" y="34"/>
                </a:lnTo>
                <a:lnTo>
                  <a:pt x="66" y="34"/>
                </a:lnTo>
                <a:lnTo>
                  <a:pt x="66" y="31"/>
                </a:lnTo>
                <a:lnTo>
                  <a:pt x="66" y="31"/>
                </a:lnTo>
                <a:lnTo>
                  <a:pt x="66" y="29"/>
                </a:lnTo>
                <a:lnTo>
                  <a:pt x="66" y="29"/>
                </a:lnTo>
                <a:lnTo>
                  <a:pt x="66" y="28"/>
                </a:lnTo>
                <a:lnTo>
                  <a:pt x="69" y="28"/>
                </a:lnTo>
                <a:lnTo>
                  <a:pt x="69" y="28"/>
                </a:lnTo>
                <a:lnTo>
                  <a:pt x="70" y="28"/>
                </a:lnTo>
                <a:lnTo>
                  <a:pt x="71" y="31"/>
                </a:lnTo>
                <a:lnTo>
                  <a:pt x="71" y="31"/>
                </a:lnTo>
                <a:lnTo>
                  <a:pt x="70" y="36"/>
                </a:lnTo>
                <a:lnTo>
                  <a:pt x="70" y="36"/>
                </a:lnTo>
                <a:lnTo>
                  <a:pt x="67" y="42"/>
                </a:lnTo>
                <a:lnTo>
                  <a:pt x="61" y="46"/>
                </a:lnTo>
                <a:lnTo>
                  <a:pt x="56" y="49"/>
                </a:lnTo>
                <a:lnTo>
                  <a:pt x="50" y="51"/>
                </a:lnTo>
                <a:lnTo>
                  <a:pt x="50" y="51"/>
                </a:lnTo>
                <a:lnTo>
                  <a:pt x="47" y="51"/>
                </a:lnTo>
                <a:lnTo>
                  <a:pt x="47" y="51"/>
                </a:lnTo>
                <a:lnTo>
                  <a:pt x="53" y="54"/>
                </a:lnTo>
                <a:lnTo>
                  <a:pt x="53" y="54"/>
                </a:lnTo>
                <a:lnTo>
                  <a:pt x="56" y="54"/>
                </a:lnTo>
                <a:lnTo>
                  <a:pt x="57" y="52"/>
                </a:lnTo>
                <a:lnTo>
                  <a:pt x="57" y="52"/>
                </a:lnTo>
                <a:lnTo>
                  <a:pt x="59" y="51"/>
                </a:lnTo>
                <a:lnTo>
                  <a:pt x="59" y="51"/>
                </a:lnTo>
                <a:lnTo>
                  <a:pt x="60" y="52"/>
                </a:lnTo>
                <a:lnTo>
                  <a:pt x="61" y="51"/>
                </a:lnTo>
                <a:lnTo>
                  <a:pt x="61" y="51"/>
                </a:lnTo>
                <a:lnTo>
                  <a:pt x="67" y="46"/>
                </a:lnTo>
                <a:lnTo>
                  <a:pt x="67" y="46"/>
                </a:lnTo>
                <a:lnTo>
                  <a:pt x="73" y="39"/>
                </a:lnTo>
                <a:lnTo>
                  <a:pt x="74" y="36"/>
                </a:lnTo>
                <a:lnTo>
                  <a:pt x="76" y="32"/>
                </a:lnTo>
                <a:lnTo>
                  <a:pt x="76" y="32"/>
                </a:lnTo>
                <a:lnTo>
                  <a:pt x="74" y="28"/>
                </a:lnTo>
                <a:lnTo>
                  <a:pt x="71" y="24"/>
                </a:lnTo>
                <a:lnTo>
                  <a:pt x="71" y="24"/>
                </a:lnTo>
                <a:lnTo>
                  <a:pt x="66" y="21"/>
                </a:lnTo>
                <a:lnTo>
                  <a:pt x="57" y="19"/>
                </a:lnTo>
                <a:lnTo>
                  <a:pt x="57" y="19"/>
                </a:lnTo>
                <a:lnTo>
                  <a:pt x="63" y="22"/>
                </a:lnTo>
                <a:lnTo>
                  <a:pt x="63" y="22"/>
                </a:lnTo>
                <a:lnTo>
                  <a:pt x="64" y="24"/>
                </a:lnTo>
                <a:lnTo>
                  <a:pt x="64" y="27"/>
                </a:lnTo>
                <a:lnTo>
                  <a:pt x="64" y="27"/>
                </a:lnTo>
                <a:lnTo>
                  <a:pt x="63" y="34"/>
                </a:lnTo>
                <a:lnTo>
                  <a:pt x="59" y="38"/>
                </a:lnTo>
                <a:lnTo>
                  <a:pt x="59" y="38"/>
                </a:lnTo>
                <a:lnTo>
                  <a:pt x="53" y="41"/>
                </a:lnTo>
                <a:lnTo>
                  <a:pt x="46" y="41"/>
                </a:lnTo>
                <a:lnTo>
                  <a:pt x="46" y="41"/>
                </a:lnTo>
                <a:lnTo>
                  <a:pt x="39" y="38"/>
                </a:lnTo>
                <a:lnTo>
                  <a:pt x="39" y="38"/>
                </a:lnTo>
                <a:lnTo>
                  <a:pt x="37" y="36"/>
                </a:lnTo>
                <a:lnTo>
                  <a:pt x="36" y="34"/>
                </a:lnTo>
                <a:lnTo>
                  <a:pt x="36" y="32"/>
                </a:lnTo>
                <a:lnTo>
                  <a:pt x="37" y="29"/>
                </a:lnTo>
                <a:lnTo>
                  <a:pt x="37" y="29"/>
                </a:lnTo>
                <a:lnTo>
                  <a:pt x="40" y="25"/>
                </a:lnTo>
                <a:lnTo>
                  <a:pt x="40" y="25"/>
                </a:lnTo>
                <a:lnTo>
                  <a:pt x="43" y="22"/>
                </a:lnTo>
                <a:lnTo>
                  <a:pt x="43" y="22"/>
                </a:lnTo>
                <a:close/>
                <a:moveTo>
                  <a:pt x="208" y="14"/>
                </a:moveTo>
                <a:lnTo>
                  <a:pt x="208" y="14"/>
                </a:lnTo>
                <a:lnTo>
                  <a:pt x="212" y="17"/>
                </a:lnTo>
                <a:lnTo>
                  <a:pt x="212" y="17"/>
                </a:lnTo>
                <a:lnTo>
                  <a:pt x="215" y="19"/>
                </a:lnTo>
                <a:lnTo>
                  <a:pt x="215" y="22"/>
                </a:lnTo>
                <a:lnTo>
                  <a:pt x="215" y="22"/>
                </a:lnTo>
                <a:lnTo>
                  <a:pt x="214" y="25"/>
                </a:lnTo>
                <a:lnTo>
                  <a:pt x="211" y="27"/>
                </a:lnTo>
                <a:lnTo>
                  <a:pt x="211" y="27"/>
                </a:lnTo>
                <a:lnTo>
                  <a:pt x="205" y="31"/>
                </a:lnTo>
                <a:lnTo>
                  <a:pt x="199" y="32"/>
                </a:lnTo>
                <a:lnTo>
                  <a:pt x="194" y="34"/>
                </a:lnTo>
                <a:lnTo>
                  <a:pt x="188" y="32"/>
                </a:lnTo>
                <a:lnTo>
                  <a:pt x="188" y="32"/>
                </a:lnTo>
                <a:lnTo>
                  <a:pt x="184" y="31"/>
                </a:lnTo>
                <a:lnTo>
                  <a:pt x="184" y="31"/>
                </a:lnTo>
                <a:lnTo>
                  <a:pt x="181" y="28"/>
                </a:lnTo>
                <a:lnTo>
                  <a:pt x="181" y="25"/>
                </a:lnTo>
                <a:lnTo>
                  <a:pt x="181" y="25"/>
                </a:lnTo>
                <a:lnTo>
                  <a:pt x="182" y="21"/>
                </a:lnTo>
                <a:lnTo>
                  <a:pt x="187" y="18"/>
                </a:lnTo>
                <a:lnTo>
                  <a:pt x="187" y="18"/>
                </a:lnTo>
                <a:lnTo>
                  <a:pt x="192" y="17"/>
                </a:lnTo>
                <a:lnTo>
                  <a:pt x="192" y="17"/>
                </a:lnTo>
                <a:lnTo>
                  <a:pt x="204" y="18"/>
                </a:lnTo>
                <a:lnTo>
                  <a:pt x="204" y="18"/>
                </a:lnTo>
                <a:lnTo>
                  <a:pt x="206" y="18"/>
                </a:lnTo>
                <a:lnTo>
                  <a:pt x="206" y="18"/>
                </a:lnTo>
                <a:lnTo>
                  <a:pt x="208" y="19"/>
                </a:lnTo>
                <a:lnTo>
                  <a:pt x="208" y="22"/>
                </a:lnTo>
                <a:lnTo>
                  <a:pt x="208" y="22"/>
                </a:lnTo>
                <a:lnTo>
                  <a:pt x="206" y="24"/>
                </a:lnTo>
                <a:lnTo>
                  <a:pt x="205" y="24"/>
                </a:lnTo>
                <a:lnTo>
                  <a:pt x="205" y="24"/>
                </a:lnTo>
                <a:lnTo>
                  <a:pt x="204" y="24"/>
                </a:lnTo>
                <a:lnTo>
                  <a:pt x="202" y="22"/>
                </a:lnTo>
                <a:lnTo>
                  <a:pt x="202" y="22"/>
                </a:lnTo>
                <a:lnTo>
                  <a:pt x="202" y="22"/>
                </a:lnTo>
                <a:lnTo>
                  <a:pt x="202" y="22"/>
                </a:lnTo>
                <a:lnTo>
                  <a:pt x="199" y="21"/>
                </a:lnTo>
                <a:lnTo>
                  <a:pt x="199" y="21"/>
                </a:lnTo>
                <a:lnTo>
                  <a:pt x="189" y="21"/>
                </a:lnTo>
                <a:lnTo>
                  <a:pt x="189" y="21"/>
                </a:lnTo>
                <a:lnTo>
                  <a:pt x="187" y="21"/>
                </a:lnTo>
                <a:lnTo>
                  <a:pt x="184" y="25"/>
                </a:lnTo>
                <a:lnTo>
                  <a:pt x="184" y="25"/>
                </a:lnTo>
                <a:lnTo>
                  <a:pt x="184" y="27"/>
                </a:lnTo>
                <a:lnTo>
                  <a:pt x="185" y="28"/>
                </a:lnTo>
                <a:lnTo>
                  <a:pt x="185" y="28"/>
                </a:lnTo>
                <a:lnTo>
                  <a:pt x="188" y="29"/>
                </a:lnTo>
                <a:lnTo>
                  <a:pt x="188" y="29"/>
                </a:lnTo>
                <a:lnTo>
                  <a:pt x="194" y="31"/>
                </a:lnTo>
                <a:lnTo>
                  <a:pt x="198" y="29"/>
                </a:lnTo>
                <a:lnTo>
                  <a:pt x="202" y="28"/>
                </a:lnTo>
                <a:lnTo>
                  <a:pt x="206" y="27"/>
                </a:lnTo>
                <a:lnTo>
                  <a:pt x="206" y="27"/>
                </a:lnTo>
                <a:lnTo>
                  <a:pt x="211" y="22"/>
                </a:lnTo>
                <a:lnTo>
                  <a:pt x="211" y="22"/>
                </a:lnTo>
                <a:lnTo>
                  <a:pt x="212" y="19"/>
                </a:lnTo>
                <a:lnTo>
                  <a:pt x="209" y="18"/>
                </a:lnTo>
                <a:lnTo>
                  <a:pt x="209" y="18"/>
                </a:lnTo>
                <a:lnTo>
                  <a:pt x="204" y="17"/>
                </a:lnTo>
                <a:lnTo>
                  <a:pt x="196" y="15"/>
                </a:lnTo>
                <a:lnTo>
                  <a:pt x="196" y="15"/>
                </a:lnTo>
                <a:lnTo>
                  <a:pt x="189" y="17"/>
                </a:lnTo>
                <a:lnTo>
                  <a:pt x="184" y="19"/>
                </a:lnTo>
                <a:lnTo>
                  <a:pt x="184" y="19"/>
                </a:lnTo>
                <a:lnTo>
                  <a:pt x="179" y="21"/>
                </a:lnTo>
                <a:lnTo>
                  <a:pt x="177" y="25"/>
                </a:lnTo>
                <a:lnTo>
                  <a:pt x="177" y="25"/>
                </a:lnTo>
                <a:lnTo>
                  <a:pt x="177" y="29"/>
                </a:lnTo>
                <a:lnTo>
                  <a:pt x="175" y="34"/>
                </a:lnTo>
                <a:lnTo>
                  <a:pt x="175" y="34"/>
                </a:lnTo>
                <a:lnTo>
                  <a:pt x="177" y="36"/>
                </a:lnTo>
                <a:lnTo>
                  <a:pt x="178" y="38"/>
                </a:lnTo>
                <a:lnTo>
                  <a:pt x="178" y="38"/>
                </a:lnTo>
                <a:lnTo>
                  <a:pt x="181" y="38"/>
                </a:lnTo>
                <a:lnTo>
                  <a:pt x="181" y="38"/>
                </a:lnTo>
                <a:lnTo>
                  <a:pt x="184" y="39"/>
                </a:lnTo>
                <a:lnTo>
                  <a:pt x="185" y="38"/>
                </a:lnTo>
                <a:lnTo>
                  <a:pt x="185" y="38"/>
                </a:lnTo>
                <a:lnTo>
                  <a:pt x="192" y="35"/>
                </a:lnTo>
                <a:lnTo>
                  <a:pt x="201" y="34"/>
                </a:lnTo>
                <a:lnTo>
                  <a:pt x="201" y="34"/>
                </a:lnTo>
                <a:lnTo>
                  <a:pt x="211" y="32"/>
                </a:lnTo>
                <a:lnTo>
                  <a:pt x="211" y="32"/>
                </a:lnTo>
                <a:lnTo>
                  <a:pt x="214" y="32"/>
                </a:lnTo>
                <a:lnTo>
                  <a:pt x="214" y="32"/>
                </a:lnTo>
                <a:lnTo>
                  <a:pt x="218" y="31"/>
                </a:lnTo>
                <a:lnTo>
                  <a:pt x="218" y="31"/>
                </a:lnTo>
                <a:lnTo>
                  <a:pt x="219" y="28"/>
                </a:lnTo>
                <a:lnTo>
                  <a:pt x="221" y="25"/>
                </a:lnTo>
                <a:lnTo>
                  <a:pt x="221" y="25"/>
                </a:lnTo>
                <a:lnTo>
                  <a:pt x="219" y="24"/>
                </a:lnTo>
                <a:lnTo>
                  <a:pt x="219" y="24"/>
                </a:lnTo>
                <a:lnTo>
                  <a:pt x="219" y="22"/>
                </a:lnTo>
                <a:lnTo>
                  <a:pt x="219" y="21"/>
                </a:lnTo>
                <a:lnTo>
                  <a:pt x="219" y="21"/>
                </a:lnTo>
                <a:lnTo>
                  <a:pt x="221" y="21"/>
                </a:lnTo>
                <a:lnTo>
                  <a:pt x="221" y="21"/>
                </a:lnTo>
                <a:lnTo>
                  <a:pt x="215" y="17"/>
                </a:lnTo>
                <a:lnTo>
                  <a:pt x="212" y="15"/>
                </a:lnTo>
                <a:lnTo>
                  <a:pt x="208" y="14"/>
                </a:lnTo>
                <a:lnTo>
                  <a:pt x="208" y="14"/>
                </a:lnTo>
                <a:close/>
                <a:moveTo>
                  <a:pt x="43" y="98"/>
                </a:moveTo>
                <a:lnTo>
                  <a:pt x="43" y="98"/>
                </a:lnTo>
                <a:lnTo>
                  <a:pt x="43" y="108"/>
                </a:lnTo>
                <a:lnTo>
                  <a:pt x="43" y="108"/>
                </a:lnTo>
                <a:lnTo>
                  <a:pt x="44" y="113"/>
                </a:lnTo>
                <a:lnTo>
                  <a:pt x="47" y="119"/>
                </a:lnTo>
                <a:lnTo>
                  <a:pt x="52" y="123"/>
                </a:lnTo>
                <a:lnTo>
                  <a:pt x="59" y="126"/>
                </a:lnTo>
                <a:lnTo>
                  <a:pt x="59" y="126"/>
                </a:lnTo>
                <a:lnTo>
                  <a:pt x="61" y="126"/>
                </a:lnTo>
                <a:lnTo>
                  <a:pt x="61" y="126"/>
                </a:lnTo>
                <a:lnTo>
                  <a:pt x="63" y="126"/>
                </a:lnTo>
                <a:lnTo>
                  <a:pt x="63" y="126"/>
                </a:lnTo>
                <a:lnTo>
                  <a:pt x="67" y="126"/>
                </a:lnTo>
                <a:lnTo>
                  <a:pt x="67" y="126"/>
                </a:lnTo>
                <a:lnTo>
                  <a:pt x="74" y="127"/>
                </a:lnTo>
                <a:lnTo>
                  <a:pt x="74" y="127"/>
                </a:lnTo>
                <a:lnTo>
                  <a:pt x="77" y="126"/>
                </a:lnTo>
                <a:lnTo>
                  <a:pt x="80" y="125"/>
                </a:lnTo>
                <a:lnTo>
                  <a:pt x="81" y="123"/>
                </a:lnTo>
                <a:lnTo>
                  <a:pt x="83" y="120"/>
                </a:lnTo>
                <a:lnTo>
                  <a:pt x="83" y="120"/>
                </a:lnTo>
                <a:lnTo>
                  <a:pt x="80" y="116"/>
                </a:lnTo>
                <a:lnTo>
                  <a:pt x="80" y="116"/>
                </a:lnTo>
                <a:lnTo>
                  <a:pt x="76" y="110"/>
                </a:lnTo>
                <a:lnTo>
                  <a:pt x="76" y="110"/>
                </a:lnTo>
                <a:lnTo>
                  <a:pt x="70" y="113"/>
                </a:lnTo>
                <a:lnTo>
                  <a:pt x="66" y="113"/>
                </a:lnTo>
                <a:lnTo>
                  <a:pt x="60" y="113"/>
                </a:lnTo>
                <a:lnTo>
                  <a:pt x="56" y="112"/>
                </a:lnTo>
                <a:lnTo>
                  <a:pt x="52" y="110"/>
                </a:lnTo>
                <a:lnTo>
                  <a:pt x="49" y="106"/>
                </a:lnTo>
                <a:lnTo>
                  <a:pt x="46" y="102"/>
                </a:lnTo>
                <a:lnTo>
                  <a:pt x="43" y="98"/>
                </a:lnTo>
                <a:lnTo>
                  <a:pt x="43" y="98"/>
                </a:lnTo>
                <a:close/>
                <a:moveTo>
                  <a:pt x="94" y="119"/>
                </a:moveTo>
                <a:lnTo>
                  <a:pt x="94" y="119"/>
                </a:lnTo>
                <a:lnTo>
                  <a:pt x="100" y="120"/>
                </a:lnTo>
                <a:lnTo>
                  <a:pt x="100" y="120"/>
                </a:lnTo>
                <a:lnTo>
                  <a:pt x="106" y="122"/>
                </a:lnTo>
                <a:lnTo>
                  <a:pt x="110" y="120"/>
                </a:lnTo>
                <a:lnTo>
                  <a:pt x="110" y="120"/>
                </a:lnTo>
                <a:lnTo>
                  <a:pt x="111" y="120"/>
                </a:lnTo>
                <a:lnTo>
                  <a:pt x="113" y="120"/>
                </a:lnTo>
                <a:lnTo>
                  <a:pt x="113" y="120"/>
                </a:lnTo>
                <a:lnTo>
                  <a:pt x="114" y="122"/>
                </a:lnTo>
                <a:lnTo>
                  <a:pt x="117" y="120"/>
                </a:lnTo>
                <a:lnTo>
                  <a:pt x="117" y="120"/>
                </a:lnTo>
                <a:lnTo>
                  <a:pt x="118" y="120"/>
                </a:lnTo>
                <a:lnTo>
                  <a:pt x="118" y="120"/>
                </a:lnTo>
                <a:lnTo>
                  <a:pt x="120" y="120"/>
                </a:lnTo>
                <a:lnTo>
                  <a:pt x="120" y="120"/>
                </a:lnTo>
                <a:lnTo>
                  <a:pt x="125" y="117"/>
                </a:lnTo>
                <a:lnTo>
                  <a:pt x="130" y="112"/>
                </a:lnTo>
                <a:lnTo>
                  <a:pt x="130" y="112"/>
                </a:lnTo>
                <a:lnTo>
                  <a:pt x="131" y="109"/>
                </a:lnTo>
                <a:lnTo>
                  <a:pt x="131" y="109"/>
                </a:lnTo>
                <a:lnTo>
                  <a:pt x="133" y="108"/>
                </a:lnTo>
                <a:lnTo>
                  <a:pt x="135" y="108"/>
                </a:lnTo>
                <a:lnTo>
                  <a:pt x="135" y="108"/>
                </a:lnTo>
                <a:lnTo>
                  <a:pt x="135" y="108"/>
                </a:lnTo>
                <a:lnTo>
                  <a:pt x="135" y="108"/>
                </a:lnTo>
                <a:lnTo>
                  <a:pt x="137" y="106"/>
                </a:lnTo>
                <a:lnTo>
                  <a:pt x="137" y="106"/>
                </a:lnTo>
                <a:lnTo>
                  <a:pt x="140" y="99"/>
                </a:lnTo>
                <a:lnTo>
                  <a:pt x="141" y="89"/>
                </a:lnTo>
                <a:lnTo>
                  <a:pt x="141" y="89"/>
                </a:lnTo>
                <a:lnTo>
                  <a:pt x="140" y="86"/>
                </a:lnTo>
                <a:lnTo>
                  <a:pt x="140" y="86"/>
                </a:lnTo>
                <a:lnTo>
                  <a:pt x="140" y="85"/>
                </a:lnTo>
                <a:lnTo>
                  <a:pt x="140" y="85"/>
                </a:lnTo>
                <a:lnTo>
                  <a:pt x="137" y="83"/>
                </a:lnTo>
                <a:lnTo>
                  <a:pt x="138" y="81"/>
                </a:lnTo>
                <a:lnTo>
                  <a:pt x="138" y="81"/>
                </a:lnTo>
                <a:lnTo>
                  <a:pt x="134" y="76"/>
                </a:lnTo>
                <a:lnTo>
                  <a:pt x="134" y="76"/>
                </a:lnTo>
                <a:lnTo>
                  <a:pt x="131" y="75"/>
                </a:lnTo>
                <a:lnTo>
                  <a:pt x="131" y="75"/>
                </a:lnTo>
                <a:lnTo>
                  <a:pt x="130" y="73"/>
                </a:lnTo>
                <a:lnTo>
                  <a:pt x="130" y="73"/>
                </a:lnTo>
                <a:lnTo>
                  <a:pt x="128" y="72"/>
                </a:lnTo>
                <a:lnTo>
                  <a:pt x="128" y="72"/>
                </a:lnTo>
                <a:lnTo>
                  <a:pt x="124" y="69"/>
                </a:lnTo>
                <a:lnTo>
                  <a:pt x="118" y="66"/>
                </a:lnTo>
                <a:lnTo>
                  <a:pt x="118" y="66"/>
                </a:lnTo>
                <a:lnTo>
                  <a:pt x="117" y="66"/>
                </a:lnTo>
                <a:lnTo>
                  <a:pt x="117" y="66"/>
                </a:lnTo>
                <a:lnTo>
                  <a:pt x="117" y="71"/>
                </a:lnTo>
                <a:lnTo>
                  <a:pt x="117" y="71"/>
                </a:lnTo>
                <a:lnTo>
                  <a:pt x="120" y="71"/>
                </a:lnTo>
                <a:lnTo>
                  <a:pt x="120" y="71"/>
                </a:lnTo>
                <a:lnTo>
                  <a:pt x="124" y="73"/>
                </a:lnTo>
                <a:lnTo>
                  <a:pt x="127" y="75"/>
                </a:lnTo>
                <a:lnTo>
                  <a:pt x="130" y="79"/>
                </a:lnTo>
                <a:lnTo>
                  <a:pt x="133" y="83"/>
                </a:lnTo>
                <a:lnTo>
                  <a:pt x="133" y="83"/>
                </a:lnTo>
                <a:lnTo>
                  <a:pt x="134" y="90"/>
                </a:lnTo>
                <a:lnTo>
                  <a:pt x="133" y="98"/>
                </a:lnTo>
                <a:lnTo>
                  <a:pt x="133" y="98"/>
                </a:lnTo>
                <a:lnTo>
                  <a:pt x="131" y="102"/>
                </a:lnTo>
                <a:lnTo>
                  <a:pt x="128" y="106"/>
                </a:lnTo>
                <a:lnTo>
                  <a:pt x="128" y="106"/>
                </a:lnTo>
                <a:lnTo>
                  <a:pt x="121" y="113"/>
                </a:lnTo>
                <a:lnTo>
                  <a:pt x="121" y="113"/>
                </a:lnTo>
                <a:lnTo>
                  <a:pt x="118" y="115"/>
                </a:lnTo>
                <a:lnTo>
                  <a:pt x="114" y="117"/>
                </a:lnTo>
                <a:lnTo>
                  <a:pt x="108" y="117"/>
                </a:lnTo>
                <a:lnTo>
                  <a:pt x="104" y="117"/>
                </a:lnTo>
                <a:lnTo>
                  <a:pt x="104" y="117"/>
                </a:lnTo>
                <a:lnTo>
                  <a:pt x="96" y="116"/>
                </a:lnTo>
                <a:lnTo>
                  <a:pt x="96" y="116"/>
                </a:lnTo>
                <a:lnTo>
                  <a:pt x="94" y="119"/>
                </a:lnTo>
                <a:lnTo>
                  <a:pt x="94" y="119"/>
                </a:lnTo>
                <a:close/>
                <a:moveTo>
                  <a:pt x="208" y="105"/>
                </a:moveTo>
                <a:lnTo>
                  <a:pt x="208" y="105"/>
                </a:lnTo>
                <a:lnTo>
                  <a:pt x="211" y="106"/>
                </a:lnTo>
                <a:lnTo>
                  <a:pt x="212" y="109"/>
                </a:lnTo>
                <a:lnTo>
                  <a:pt x="212" y="109"/>
                </a:lnTo>
                <a:lnTo>
                  <a:pt x="214" y="112"/>
                </a:lnTo>
                <a:lnTo>
                  <a:pt x="215" y="116"/>
                </a:lnTo>
                <a:lnTo>
                  <a:pt x="215" y="116"/>
                </a:lnTo>
                <a:lnTo>
                  <a:pt x="214" y="123"/>
                </a:lnTo>
                <a:lnTo>
                  <a:pt x="214" y="123"/>
                </a:lnTo>
                <a:lnTo>
                  <a:pt x="211" y="132"/>
                </a:lnTo>
                <a:lnTo>
                  <a:pt x="208" y="136"/>
                </a:lnTo>
                <a:lnTo>
                  <a:pt x="204" y="139"/>
                </a:lnTo>
                <a:lnTo>
                  <a:pt x="204" y="139"/>
                </a:lnTo>
                <a:lnTo>
                  <a:pt x="201" y="142"/>
                </a:lnTo>
                <a:lnTo>
                  <a:pt x="196" y="143"/>
                </a:lnTo>
                <a:lnTo>
                  <a:pt x="192" y="143"/>
                </a:lnTo>
                <a:lnTo>
                  <a:pt x="188" y="143"/>
                </a:lnTo>
                <a:lnTo>
                  <a:pt x="188" y="143"/>
                </a:lnTo>
                <a:lnTo>
                  <a:pt x="182" y="142"/>
                </a:lnTo>
                <a:lnTo>
                  <a:pt x="178" y="137"/>
                </a:lnTo>
                <a:lnTo>
                  <a:pt x="178" y="137"/>
                </a:lnTo>
                <a:lnTo>
                  <a:pt x="178" y="137"/>
                </a:lnTo>
                <a:lnTo>
                  <a:pt x="178" y="137"/>
                </a:lnTo>
                <a:lnTo>
                  <a:pt x="178" y="143"/>
                </a:lnTo>
                <a:lnTo>
                  <a:pt x="178" y="150"/>
                </a:lnTo>
                <a:lnTo>
                  <a:pt x="178" y="150"/>
                </a:lnTo>
                <a:lnTo>
                  <a:pt x="181" y="150"/>
                </a:lnTo>
                <a:lnTo>
                  <a:pt x="181" y="150"/>
                </a:lnTo>
                <a:lnTo>
                  <a:pt x="187" y="152"/>
                </a:lnTo>
                <a:lnTo>
                  <a:pt x="192" y="152"/>
                </a:lnTo>
                <a:lnTo>
                  <a:pt x="198" y="150"/>
                </a:lnTo>
                <a:lnTo>
                  <a:pt x="202" y="146"/>
                </a:lnTo>
                <a:lnTo>
                  <a:pt x="202" y="146"/>
                </a:lnTo>
                <a:lnTo>
                  <a:pt x="209" y="139"/>
                </a:lnTo>
                <a:lnTo>
                  <a:pt x="209" y="139"/>
                </a:lnTo>
                <a:lnTo>
                  <a:pt x="215" y="132"/>
                </a:lnTo>
                <a:lnTo>
                  <a:pt x="219" y="125"/>
                </a:lnTo>
                <a:lnTo>
                  <a:pt x="219" y="125"/>
                </a:lnTo>
                <a:lnTo>
                  <a:pt x="221" y="117"/>
                </a:lnTo>
                <a:lnTo>
                  <a:pt x="219" y="112"/>
                </a:lnTo>
                <a:lnTo>
                  <a:pt x="219" y="112"/>
                </a:lnTo>
                <a:lnTo>
                  <a:pt x="219" y="110"/>
                </a:lnTo>
                <a:lnTo>
                  <a:pt x="219" y="110"/>
                </a:lnTo>
                <a:lnTo>
                  <a:pt x="216" y="112"/>
                </a:lnTo>
                <a:lnTo>
                  <a:pt x="214" y="109"/>
                </a:lnTo>
                <a:lnTo>
                  <a:pt x="214" y="109"/>
                </a:lnTo>
                <a:lnTo>
                  <a:pt x="214" y="103"/>
                </a:lnTo>
                <a:lnTo>
                  <a:pt x="214" y="103"/>
                </a:lnTo>
                <a:lnTo>
                  <a:pt x="211" y="102"/>
                </a:lnTo>
                <a:lnTo>
                  <a:pt x="208" y="100"/>
                </a:lnTo>
                <a:lnTo>
                  <a:pt x="208" y="100"/>
                </a:lnTo>
                <a:lnTo>
                  <a:pt x="208" y="102"/>
                </a:lnTo>
                <a:lnTo>
                  <a:pt x="208" y="105"/>
                </a:lnTo>
                <a:lnTo>
                  <a:pt x="208" y="105"/>
                </a:lnTo>
                <a:close/>
                <a:moveTo>
                  <a:pt x="120" y="176"/>
                </a:moveTo>
                <a:lnTo>
                  <a:pt x="120" y="176"/>
                </a:lnTo>
                <a:lnTo>
                  <a:pt x="120" y="174"/>
                </a:lnTo>
                <a:lnTo>
                  <a:pt x="118" y="174"/>
                </a:lnTo>
                <a:lnTo>
                  <a:pt x="118" y="174"/>
                </a:lnTo>
                <a:lnTo>
                  <a:pt x="114" y="173"/>
                </a:lnTo>
                <a:lnTo>
                  <a:pt x="114" y="173"/>
                </a:lnTo>
                <a:lnTo>
                  <a:pt x="111" y="174"/>
                </a:lnTo>
                <a:lnTo>
                  <a:pt x="107" y="176"/>
                </a:lnTo>
                <a:lnTo>
                  <a:pt x="106" y="179"/>
                </a:lnTo>
                <a:lnTo>
                  <a:pt x="104" y="183"/>
                </a:lnTo>
                <a:lnTo>
                  <a:pt x="104" y="183"/>
                </a:lnTo>
                <a:lnTo>
                  <a:pt x="104" y="186"/>
                </a:lnTo>
                <a:lnTo>
                  <a:pt x="106" y="187"/>
                </a:lnTo>
                <a:lnTo>
                  <a:pt x="106" y="187"/>
                </a:lnTo>
                <a:lnTo>
                  <a:pt x="110" y="190"/>
                </a:lnTo>
                <a:lnTo>
                  <a:pt x="110" y="190"/>
                </a:lnTo>
                <a:lnTo>
                  <a:pt x="117" y="191"/>
                </a:lnTo>
                <a:lnTo>
                  <a:pt x="117" y="191"/>
                </a:lnTo>
                <a:lnTo>
                  <a:pt x="120" y="191"/>
                </a:lnTo>
                <a:lnTo>
                  <a:pt x="124" y="190"/>
                </a:lnTo>
                <a:lnTo>
                  <a:pt x="124" y="190"/>
                </a:lnTo>
                <a:lnTo>
                  <a:pt x="127" y="187"/>
                </a:lnTo>
                <a:lnTo>
                  <a:pt x="128" y="184"/>
                </a:lnTo>
                <a:lnTo>
                  <a:pt x="128" y="184"/>
                </a:lnTo>
                <a:lnTo>
                  <a:pt x="130" y="181"/>
                </a:lnTo>
                <a:lnTo>
                  <a:pt x="130" y="181"/>
                </a:lnTo>
                <a:lnTo>
                  <a:pt x="130" y="179"/>
                </a:lnTo>
                <a:lnTo>
                  <a:pt x="128" y="176"/>
                </a:lnTo>
                <a:lnTo>
                  <a:pt x="127" y="174"/>
                </a:lnTo>
                <a:lnTo>
                  <a:pt x="124" y="173"/>
                </a:lnTo>
                <a:lnTo>
                  <a:pt x="124" y="173"/>
                </a:lnTo>
                <a:lnTo>
                  <a:pt x="123" y="176"/>
                </a:lnTo>
                <a:lnTo>
                  <a:pt x="120" y="176"/>
                </a:lnTo>
                <a:lnTo>
                  <a:pt x="120" y="176"/>
                </a:lnTo>
                <a:close/>
                <a:moveTo>
                  <a:pt x="235" y="81"/>
                </a:moveTo>
                <a:lnTo>
                  <a:pt x="235" y="81"/>
                </a:lnTo>
                <a:lnTo>
                  <a:pt x="231" y="85"/>
                </a:lnTo>
                <a:lnTo>
                  <a:pt x="231" y="85"/>
                </a:lnTo>
                <a:lnTo>
                  <a:pt x="231" y="86"/>
                </a:lnTo>
                <a:lnTo>
                  <a:pt x="231" y="88"/>
                </a:lnTo>
                <a:lnTo>
                  <a:pt x="231" y="88"/>
                </a:lnTo>
                <a:lnTo>
                  <a:pt x="232" y="90"/>
                </a:lnTo>
                <a:lnTo>
                  <a:pt x="232" y="93"/>
                </a:lnTo>
                <a:lnTo>
                  <a:pt x="232" y="93"/>
                </a:lnTo>
                <a:lnTo>
                  <a:pt x="231" y="100"/>
                </a:lnTo>
                <a:lnTo>
                  <a:pt x="231" y="100"/>
                </a:lnTo>
                <a:lnTo>
                  <a:pt x="231" y="102"/>
                </a:lnTo>
                <a:lnTo>
                  <a:pt x="231" y="102"/>
                </a:lnTo>
                <a:lnTo>
                  <a:pt x="229" y="102"/>
                </a:lnTo>
                <a:lnTo>
                  <a:pt x="228" y="102"/>
                </a:lnTo>
                <a:lnTo>
                  <a:pt x="228" y="102"/>
                </a:lnTo>
                <a:lnTo>
                  <a:pt x="226" y="100"/>
                </a:lnTo>
                <a:lnTo>
                  <a:pt x="226" y="99"/>
                </a:lnTo>
                <a:lnTo>
                  <a:pt x="226" y="99"/>
                </a:lnTo>
                <a:lnTo>
                  <a:pt x="228" y="99"/>
                </a:lnTo>
                <a:lnTo>
                  <a:pt x="228" y="99"/>
                </a:lnTo>
                <a:lnTo>
                  <a:pt x="229" y="96"/>
                </a:lnTo>
                <a:lnTo>
                  <a:pt x="229" y="96"/>
                </a:lnTo>
                <a:lnTo>
                  <a:pt x="231" y="92"/>
                </a:lnTo>
                <a:lnTo>
                  <a:pt x="229" y="89"/>
                </a:lnTo>
                <a:lnTo>
                  <a:pt x="229" y="89"/>
                </a:lnTo>
                <a:lnTo>
                  <a:pt x="228" y="89"/>
                </a:lnTo>
                <a:lnTo>
                  <a:pt x="228" y="89"/>
                </a:lnTo>
                <a:lnTo>
                  <a:pt x="216" y="96"/>
                </a:lnTo>
                <a:lnTo>
                  <a:pt x="216" y="96"/>
                </a:lnTo>
                <a:lnTo>
                  <a:pt x="222" y="103"/>
                </a:lnTo>
                <a:lnTo>
                  <a:pt x="226" y="110"/>
                </a:lnTo>
                <a:lnTo>
                  <a:pt x="226" y="110"/>
                </a:lnTo>
                <a:lnTo>
                  <a:pt x="232" y="108"/>
                </a:lnTo>
                <a:lnTo>
                  <a:pt x="232" y="108"/>
                </a:lnTo>
                <a:lnTo>
                  <a:pt x="235" y="105"/>
                </a:lnTo>
                <a:lnTo>
                  <a:pt x="238" y="102"/>
                </a:lnTo>
                <a:lnTo>
                  <a:pt x="239" y="99"/>
                </a:lnTo>
                <a:lnTo>
                  <a:pt x="239" y="95"/>
                </a:lnTo>
                <a:lnTo>
                  <a:pt x="239" y="95"/>
                </a:lnTo>
                <a:lnTo>
                  <a:pt x="239" y="89"/>
                </a:lnTo>
                <a:lnTo>
                  <a:pt x="239" y="89"/>
                </a:lnTo>
                <a:lnTo>
                  <a:pt x="238" y="85"/>
                </a:lnTo>
                <a:lnTo>
                  <a:pt x="235" y="81"/>
                </a:lnTo>
                <a:lnTo>
                  <a:pt x="235" y="81"/>
                </a:lnTo>
                <a:close/>
                <a:moveTo>
                  <a:pt x="208" y="152"/>
                </a:moveTo>
                <a:lnTo>
                  <a:pt x="208" y="152"/>
                </a:lnTo>
                <a:lnTo>
                  <a:pt x="209" y="153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57"/>
                </a:lnTo>
                <a:lnTo>
                  <a:pt x="209" y="159"/>
                </a:lnTo>
                <a:lnTo>
                  <a:pt x="209" y="159"/>
                </a:lnTo>
                <a:lnTo>
                  <a:pt x="211" y="160"/>
                </a:lnTo>
                <a:lnTo>
                  <a:pt x="211" y="160"/>
                </a:lnTo>
                <a:lnTo>
                  <a:pt x="214" y="162"/>
                </a:lnTo>
                <a:lnTo>
                  <a:pt x="218" y="163"/>
                </a:lnTo>
                <a:lnTo>
                  <a:pt x="218" y="163"/>
                </a:lnTo>
                <a:lnTo>
                  <a:pt x="221" y="163"/>
                </a:lnTo>
                <a:lnTo>
                  <a:pt x="225" y="162"/>
                </a:lnTo>
                <a:lnTo>
                  <a:pt x="228" y="159"/>
                </a:lnTo>
                <a:lnTo>
                  <a:pt x="229" y="156"/>
                </a:lnTo>
                <a:lnTo>
                  <a:pt x="229" y="156"/>
                </a:lnTo>
                <a:lnTo>
                  <a:pt x="229" y="153"/>
                </a:lnTo>
                <a:lnTo>
                  <a:pt x="229" y="153"/>
                </a:lnTo>
                <a:lnTo>
                  <a:pt x="228" y="152"/>
                </a:lnTo>
                <a:lnTo>
                  <a:pt x="225" y="152"/>
                </a:lnTo>
                <a:lnTo>
                  <a:pt x="225" y="152"/>
                </a:lnTo>
                <a:lnTo>
                  <a:pt x="223" y="152"/>
                </a:lnTo>
                <a:lnTo>
                  <a:pt x="222" y="153"/>
                </a:lnTo>
                <a:lnTo>
                  <a:pt x="222" y="153"/>
                </a:lnTo>
                <a:lnTo>
                  <a:pt x="221" y="154"/>
                </a:lnTo>
                <a:lnTo>
                  <a:pt x="218" y="154"/>
                </a:lnTo>
                <a:lnTo>
                  <a:pt x="218" y="154"/>
                </a:lnTo>
                <a:lnTo>
                  <a:pt x="216" y="153"/>
                </a:lnTo>
                <a:lnTo>
                  <a:pt x="216" y="152"/>
                </a:lnTo>
                <a:lnTo>
                  <a:pt x="216" y="152"/>
                </a:lnTo>
                <a:lnTo>
                  <a:pt x="215" y="150"/>
                </a:lnTo>
                <a:lnTo>
                  <a:pt x="216" y="149"/>
                </a:lnTo>
                <a:lnTo>
                  <a:pt x="216" y="149"/>
                </a:lnTo>
                <a:lnTo>
                  <a:pt x="219" y="147"/>
                </a:lnTo>
                <a:lnTo>
                  <a:pt x="223" y="147"/>
                </a:lnTo>
                <a:lnTo>
                  <a:pt x="223" y="147"/>
                </a:lnTo>
                <a:lnTo>
                  <a:pt x="228" y="149"/>
                </a:lnTo>
                <a:lnTo>
                  <a:pt x="232" y="152"/>
                </a:lnTo>
                <a:lnTo>
                  <a:pt x="232" y="152"/>
                </a:lnTo>
                <a:lnTo>
                  <a:pt x="232" y="147"/>
                </a:lnTo>
                <a:lnTo>
                  <a:pt x="232" y="147"/>
                </a:lnTo>
                <a:lnTo>
                  <a:pt x="231" y="143"/>
                </a:lnTo>
                <a:lnTo>
                  <a:pt x="229" y="139"/>
                </a:lnTo>
                <a:lnTo>
                  <a:pt x="229" y="139"/>
                </a:lnTo>
                <a:lnTo>
                  <a:pt x="228" y="137"/>
                </a:lnTo>
                <a:lnTo>
                  <a:pt x="226" y="137"/>
                </a:lnTo>
                <a:lnTo>
                  <a:pt x="226" y="137"/>
                </a:lnTo>
                <a:lnTo>
                  <a:pt x="225" y="139"/>
                </a:lnTo>
                <a:lnTo>
                  <a:pt x="223" y="137"/>
                </a:lnTo>
                <a:lnTo>
                  <a:pt x="223" y="137"/>
                </a:lnTo>
                <a:lnTo>
                  <a:pt x="221" y="142"/>
                </a:lnTo>
                <a:lnTo>
                  <a:pt x="216" y="146"/>
                </a:lnTo>
                <a:lnTo>
                  <a:pt x="208" y="152"/>
                </a:lnTo>
                <a:lnTo>
                  <a:pt x="208" y="152"/>
                </a:lnTo>
                <a:close/>
                <a:moveTo>
                  <a:pt x="228" y="117"/>
                </a:moveTo>
                <a:lnTo>
                  <a:pt x="228" y="117"/>
                </a:lnTo>
                <a:lnTo>
                  <a:pt x="232" y="116"/>
                </a:lnTo>
                <a:lnTo>
                  <a:pt x="232" y="116"/>
                </a:lnTo>
                <a:lnTo>
                  <a:pt x="239" y="113"/>
                </a:lnTo>
                <a:lnTo>
                  <a:pt x="242" y="110"/>
                </a:lnTo>
                <a:lnTo>
                  <a:pt x="245" y="108"/>
                </a:lnTo>
                <a:lnTo>
                  <a:pt x="245" y="108"/>
                </a:lnTo>
                <a:lnTo>
                  <a:pt x="248" y="103"/>
                </a:lnTo>
                <a:lnTo>
                  <a:pt x="248" y="103"/>
                </a:lnTo>
                <a:lnTo>
                  <a:pt x="248" y="100"/>
                </a:lnTo>
                <a:lnTo>
                  <a:pt x="249" y="96"/>
                </a:lnTo>
                <a:lnTo>
                  <a:pt x="249" y="96"/>
                </a:lnTo>
                <a:lnTo>
                  <a:pt x="248" y="89"/>
                </a:lnTo>
                <a:lnTo>
                  <a:pt x="248" y="89"/>
                </a:lnTo>
                <a:lnTo>
                  <a:pt x="248" y="85"/>
                </a:lnTo>
                <a:lnTo>
                  <a:pt x="246" y="81"/>
                </a:lnTo>
                <a:lnTo>
                  <a:pt x="246" y="81"/>
                </a:lnTo>
                <a:lnTo>
                  <a:pt x="242" y="73"/>
                </a:lnTo>
                <a:lnTo>
                  <a:pt x="242" y="73"/>
                </a:lnTo>
                <a:lnTo>
                  <a:pt x="241" y="73"/>
                </a:lnTo>
                <a:lnTo>
                  <a:pt x="241" y="73"/>
                </a:lnTo>
                <a:lnTo>
                  <a:pt x="238" y="79"/>
                </a:lnTo>
                <a:lnTo>
                  <a:pt x="238" y="79"/>
                </a:lnTo>
                <a:lnTo>
                  <a:pt x="241" y="83"/>
                </a:lnTo>
                <a:lnTo>
                  <a:pt x="242" y="89"/>
                </a:lnTo>
                <a:lnTo>
                  <a:pt x="242" y="89"/>
                </a:lnTo>
                <a:lnTo>
                  <a:pt x="242" y="98"/>
                </a:lnTo>
                <a:lnTo>
                  <a:pt x="242" y="98"/>
                </a:lnTo>
                <a:lnTo>
                  <a:pt x="242" y="99"/>
                </a:lnTo>
                <a:lnTo>
                  <a:pt x="242" y="99"/>
                </a:lnTo>
                <a:lnTo>
                  <a:pt x="239" y="106"/>
                </a:lnTo>
                <a:lnTo>
                  <a:pt x="233" y="112"/>
                </a:lnTo>
                <a:lnTo>
                  <a:pt x="233" y="112"/>
                </a:lnTo>
                <a:lnTo>
                  <a:pt x="228" y="116"/>
                </a:lnTo>
                <a:lnTo>
                  <a:pt x="228" y="116"/>
                </a:lnTo>
                <a:lnTo>
                  <a:pt x="228" y="116"/>
                </a:lnTo>
                <a:lnTo>
                  <a:pt x="228" y="117"/>
                </a:lnTo>
                <a:lnTo>
                  <a:pt x="228" y="117"/>
                </a:lnTo>
                <a:close/>
                <a:moveTo>
                  <a:pt x="225" y="132"/>
                </a:moveTo>
                <a:lnTo>
                  <a:pt x="225" y="132"/>
                </a:lnTo>
                <a:lnTo>
                  <a:pt x="226" y="133"/>
                </a:lnTo>
                <a:lnTo>
                  <a:pt x="226" y="133"/>
                </a:lnTo>
                <a:lnTo>
                  <a:pt x="231" y="136"/>
                </a:lnTo>
                <a:lnTo>
                  <a:pt x="233" y="140"/>
                </a:lnTo>
                <a:lnTo>
                  <a:pt x="233" y="140"/>
                </a:lnTo>
                <a:lnTo>
                  <a:pt x="235" y="147"/>
                </a:lnTo>
                <a:lnTo>
                  <a:pt x="235" y="154"/>
                </a:lnTo>
                <a:lnTo>
                  <a:pt x="235" y="154"/>
                </a:lnTo>
                <a:lnTo>
                  <a:pt x="233" y="160"/>
                </a:lnTo>
                <a:lnTo>
                  <a:pt x="231" y="164"/>
                </a:lnTo>
                <a:lnTo>
                  <a:pt x="226" y="167"/>
                </a:lnTo>
                <a:lnTo>
                  <a:pt x="222" y="170"/>
                </a:lnTo>
                <a:lnTo>
                  <a:pt x="222" y="170"/>
                </a:lnTo>
                <a:lnTo>
                  <a:pt x="211" y="174"/>
                </a:lnTo>
                <a:lnTo>
                  <a:pt x="211" y="174"/>
                </a:lnTo>
                <a:lnTo>
                  <a:pt x="209" y="174"/>
                </a:lnTo>
                <a:lnTo>
                  <a:pt x="209" y="174"/>
                </a:lnTo>
                <a:lnTo>
                  <a:pt x="206" y="173"/>
                </a:lnTo>
                <a:lnTo>
                  <a:pt x="206" y="171"/>
                </a:lnTo>
                <a:lnTo>
                  <a:pt x="206" y="171"/>
                </a:lnTo>
                <a:lnTo>
                  <a:pt x="206" y="170"/>
                </a:lnTo>
                <a:lnTo>
                  <a:pt x="208" y="169"/>
                </a:lnTo>
                <a:lnTo>
                  <a:pt x="208" y="169"/>
                </a:lnTo>
                <a:lnTo>
                  <a:pt x="209" y="167"/>
                </a:lnTo>
                <a:lnTo>
                  <a:pt x="211" y="167"/>
                </a:lnTo>
                <a:lnTo>
                  <a:pt x="211" y="167"/>
                </a:lnTo>
                <a:lnTo>
                  <a:pt x="214" y="169"/>
                </a:lnTo>
                <a:lnTo>
                  <a:pt x="214" y="169"/>
                </a:lnTo>
                <a:lnTo>
                  <a:pt x="218" y="169"/>
                </a:lnTo>
                <a:lnTo>
                  <a:pt x="218" y="169"/>
                </a:lnTo>
                <a:lnTo>
                  <a:pt x="221" y="167"/>
                </a:lnTo>
                <a:lnTo>
                  <a:pt x="225" y="166"/>
                </a:lnTo>
                <a:lnTo>
                  <a:pt x="225" y="166"/>
                </a:lnTo>
                <a:lnTo>
                  <a:pt x="223" y="166"/>
                </a:lnTo>
                <a:lnTo>
                  <a:pt x="223" y="166"/>
                </a:lnTo>
                <a:lnTo>
                  <a:pt x="219" y="166"/>
                </a:lnTo>
                <a:lnTo>
                  <a:pt x="215" y="166"/>
                </a:lnTo>
                <a:lnTo>
                  <a:pt x="215" y="166"/>
                </a:lnTo>
                <a:lnTo>
                  <a:pt x="209" y="163"/>
                </a:lnTo>
                <a:lnTo>
                  <a:pt x="206" y="159"/>
                </a:lnTo>
                <a:lnTo>
                  <a:pt x="206" y="159"/>
                </a:lnTo>
                <a:lnTo>
                  <a:pt x="205" y="156"/>
                </a:lnTo>
                <a:lnTo>
                  <a:pt x="205" y="156"/>
                </a:lnTo>
                <a:lnTo>
                  <a:pt x="204" y="156"/>
                </a:lnTo>
                <a:lnTo>
                  <a:pt x="204" y="156"/>
                </a:lnTo>
                <a:lnTo>
                  <a:pt x="204" y="164"/>
                </a:lnTo>
                <a:lnTo>
                  <a:pt x="204" y="164"/>
                </a:lnTo>
                <a:lnTo>
                  <a:pt x="204" y="174"/>
                </a:lnTo>
                <a:lnTo>
                  <a:pt x="204" y="174"/>
                </a:lnTo>
                <a:lnTo>
                  <a:pt x="205" y="174"/>
                </a:lnTo>
                <a:lnTo>
                  <a:pt x="205" y="174"/>
                </a:lnTo>
                <a:lnTo>
                  <a:pt x="211" y="174"/>
                </a:lnTo>
                <a:lnTo>
                  <a:pt x="215" y="174"/>
                </a:lnTo>
                <a:lnTo>
                  <a:pt x="215" y="174"/>
                </a:lnTo>
                <a:lnTo>
                  <a:pt x="221" y="173"/>
                </a:lnTo>
                <a:lnTo>
                  <a:pt x="225" y="171"/>
                </a:lnTo>
                <a:lnTo>
                  <a:pt x="225" y="171"/>
                </a:lnTo>
                <a:lnTo>
                  <a:pt x="229" y="169"/>
                </a:lnTo>
                <a:lnTo>
                  <a:pt x="229" y="169"/>
                </a:lnTo>
                <a:lnTo>
                  <a:pt x="233" y="163"/>
                </a:lnTo>
                <a:lnTo>
                  <a:pt x="233" y="163"/>
                </a:lnTo>
                <a:lnTo>
                  <a:pt x="236" y="159"/>
                </a:lnTo>
                <a:lnTo>
                  <a:pt x="236" y="153"/>
                </a:lnTo>
                <a:lnTo>
                  <a:pt x="236" y="153"/>
                </a:lnTo>
                <a:lnTo>
                  <a:pt x="236" y="146"/>
                </a:lnTo>
                <a:lnTo>
                  <a:pt x="235" y="140"/>
                </a:lnTo>
                <a:lnTo>
                  <a:pt x="231" y="127"/>
                </a:lnTo>
                <a:lnTo>
                  <a:pt x="231" y="127"/>
                </a:lnTo>
                <a:lnTo>
                  <a:pt x="226" y="129"/>
                </a:lnTo>
                <a:lnTo>
                  <a:pt x="226" y="129"/>
                </a:lnTo>
                <a:lnTo>
                  <a:pt x="226" y="132"/>
                </a:lnTo>
                <a:lnTo>
                  <a:pt x="226" y="132"/>
                </a:lnTo>
                <a:lnTo>
                  <a:pt x="225" y="132"/>
                </a:lnTo>
                <a:lnTo>
                  <a:pt x="225" y="132"/>
                </a:lnTo>
                <a:close/>
                <a:moveTo>
                  <a:pt x="52" y="22"/>
                </a:moveTo>
                <a:lnTo>
                  <a:pt x="52" y="22"/>
                </a:lnTo>
                <a:lnTo>
                  <a:pt x="52" y="24"/>
                </a:lnTo>
                <a:lnTo>
                  <a:pt x="52" y="24"/>
                </a:lnTo>
                <a:lnTo>
                  <a:pt x="50" y="25"/>
                </a:lnTo>
                <a:lnTo>
                  <a:pt x="49" y="25"/>
                </a:lnTo>
                <a:lnTo>
                  <a:pt x="49" y="25"/>
                </a:lnTo>
                <a:lnTo>
                  <a:pt x="43" y="27"/>
                </a:lnTo>
                <a:lnTo>
                  <a:pt x="40" y="29"/>
                </a:lnTo>
                <a:lnTo>
                  <a:pt x="40" y="29"/>
                </a:lnTo>
                <a:lnTo>
                  <a:pt x="39" y="34"/>
                </a:lnTo>
                <a:lnTo>
                  <a:pt x="42" y="36"/>
                </a:lnTo>
                <a:lnTo>
                  <a:pt x="42" y="36"/>
                </a:lnTo>
                <a:lnTo>
                  <a:pt x="47" y="38"/>
                </a:lnTo>
                <a:lnTo>
                  <a:pt x="50" y="38"/>
                </a:lnTo>
                <a:lnTo>
                  <a:pt x="54" y="36"/>
                </a:lnTo>
                <a:lnTo>
                  <a:pt x="54" y="36"/>
                </a:lnTo>
                <a:lnTo>
                  <a:pt x="57" y="35"/>
                </a:lnTo>
                <a:lnTo>
                  <a:pt x="60" y="34"/>
                </a:lnTo>
                <a:lnTo>
                  <a:pt x="61" y="28"/>
                </a:lnTo>
                <a:lnTo>
                  <a:pt x="61" y="28"/>
                </a:lnTo>
                <a:lnTo>
                  <a:pt x="61" y="25"/>
                </a:lnTo>
                <a:lnTo>
                  <a:pt x="61" y="25"/>
                </a:lnTo>
                <a:lnTo>
                  <a:pt x="59" y="24"/>
                </a:lnTo>
                <a:lnTo>
                  <a:pt x="59" y="24"/>
                </a:lnTo>
                <a:lnTo>
                  <a:pt x="52" y="22"/>
                </a:lnTo>
                <a:lnTo>
                  <a:pt x="52" y="22"/>
                </a:lnTo>
                <a:close/>
                <a:moveTo>
                  <a:pt x="79" y="174"/>
                </a:moveTo>
                <a:lnTo>
                  <a:pt x="79" y="174"/>
                </a:lnTo>
                <a:lnTo>
                  <a:pt x="70" y="171"/>
                </a:lnTo>
                <a:lnTo>
                  <a:pt x="70" y="171"/>
                </a:lnTo>
                <a:lnTo>
                  <a:pt x="67" y="176"/>
                </a:lnTo>
                <a:lnTo>
                  <a:pt x="63" y="179"/>
                </a:lnTo>
                <a:lnTo>
                  <a:pt x="63" y="179"/>
                </a:lnTo>
                <a:lnTo>
                  <a:pt x="59" y="181"/>
                </a:lnTo>
                <a:lnTo>
                  <a:pt x="54" y="181"/>
                </a:lnTo>
                <a:lnTo>
                  <a:pt x="50" y="181"/>
                </a:lnTo>
                <a:lnTo>
                  <a:pt x="46" y="181"/>
                </a:lnTo>
                <a:lnTo>
                  <a:pt x="46" y="181"/>
                </a:lnTo>
                <a:lnTo>
                  <a:pt x="44" y="181"/>
                </a:lnTo>
                <a:lnTo>
                  <a:pt x="44" y="181"/>
                </a:lnTo>
                <a:lnTo>
                  <a:pt x="47" y="187"/>
                </a:lnTo>
                <a:lnTo>
                  <a:pt x="47" y="187"/>
                </a:lnTo>
                <a:lnTo>
                  <a:pt x="49" y="190"/>
                </a:lnTo>
                <a:lnTo>
                  <a:pt x="53" y="190"/>
                </a:lnTo>
                <a:lnTo>
                  <a:pt x="53" y="190"/>
                </a:lnTo>
                <a:lnTo>
                  <a:pt x="63" y="187"/>
                </a:lnTo>
                <a:lnTo>
                  <a:pt x="73" y="181"/>
                </a:lnTo>
                <a:lnTo>
                  <a:pt x="73" y="181"/>
                </a:lnTo>
                <a:lnTo>
                  <a:pt x="76" y="177"/>
                </a:lnTo>
                <a:lnTo>
                  <a:pt x="76" y="177"/>
                </a:lnTo>
                <a:lnTo>
                  <a:pt x="79" y="174"/>
                </a:lnTo>
                <a:lnTo>
                  <a:pt x="79" y="174"/>
                </a:lnTo>
                <a:close/>
                <a:moveTo>
                  <a:pt x="84" y="198"/>
                </a:moveTo>
                <a:lnTo>
                  <a:pt x="84" y="198"/>
                </a:lnTo>
                <a:lnTo>
                  <a:pt x="86" y="200"/>
                </a:lnTo>
                <a:lnTo>
                  <a:pt x="86" y="200"/>
                </a:lnTo>
                <a:lnTo>
                  <a:pt x="88" y="200"/>
                </a:lnTo>
                <a:lnTo>
                  <a:pt x="90" y="201"/>
                </a:lnTo>
                <a:lnTo>
                  <a:pt x="90" y="201"/>
                </a:lnTo>
                <a:lnTo>
                  <a:pt x="93" y="204"/>
                </a:lnTo>
                <a:lnTo>
                  <a:pt x="94" y="206"/>
                </a:lnTo>
                <a:lnTo>
                  <a:pt x="94" y="208"/>
                </a:lnTo>
                <a:lnTo>
                  <a:pt x="93" y="211"/>
                </a:lnTo>
                <a:lnTo>
                  <a:pt x="93" y="211"/>
                </a:lnTo>
                <a:lnTo>
                  <a:pt x="91" y="213"/>
                </a:lnTo>
                <a:lnTo>
                  <a:pt x="91" y="213"/>
                </a:lnTo>
                <a:lnTo>
                  <a:pt x="88" y="216"/>
                </a:lnTo>
                <a:lnTo>
                  <a:pt x="83" y="217"/>
                </a:lnTo>
                <a:lnTo>
                  <a:pt x="83" y="217"/>
                </a:lnTo>
                <a:lnTo>
                  <a:pt x="79" y="217"/>
                </a:lnTo>
                <a:lnTo>
                  <a:pt x="76" y="214"/>
                </a:lnTo>
                <a:lnTo>
                  <a:pt x="76" y="214"/>
                </a:lnTo>
                <a:lnTo>
                  <a:pt x="73" y="211"/>
                </a:lnTo>
                <a:lnTo>
                  <a:pt x="73" y="208"/>
                </a:lnTo>
                <a:lnTo>
                  <a:pt x="73" y="208"/>
                </a:lnTo>
                <a:lnTo>
                  <a:pt x="76" y="206"/>
                </a:lnTo>
                <a:lnTo>
                  <a:pt x="79" y="203"/>
                </a:lnTo>
                <a:lnTo>
                  <a:pt x="79" y="203"/>
                </a:lnTo>
                <a:lnTo>
                  <a:pt x="81" y="201"/>
                </a:lnTo>
                <a:lnTo>
                  <a:pt x="81" y="201"/>
                </a:lnTo>
                <a:lnTo>
                  <a:pt x="80" y="201"/>
                </a:lnTo>
                <a:lnTo>
                  <a:pt x="79" y="201"/>
                </a:lnTo>
                <a:lnTo>
                  <a:pt x="79" y="201"/>
                </a:lnTo>
                <a:lnTo>
                  <a:pt x="71" y="204"/>
                </a:lnTo>
                <a:lnTo>
                  <a:pt x="71" y="204"/>
                </a:lnTo>
                <a:lnTo>
                  <a:pt x="69" y="204"/>
                </a:lnTo>
                <a:lnTo>
                  <a:pt x="67" y="207"/>
                </a:lnTo>
                <a:lnTo>
                  <a:pt x="67" y="207"/>
                </a:lnTo>
                <a:lnTo>
                  <a:pt x="67" y="210"/>
                </a:lnTo>
                <a:lnTo>
                  <a:pt x="67" y="210"/>
                </a:lnTo>
                <a:lnTo>
                  <a:pt x="67" y="213"/>
                </a:lnTo>
                <a:lnTo>
                  <a:pt x="69" y="214"/>
                </a:lnTo>
                <a:lnTo>
                  <a:pt x="69" y="214"/>
                </a:lnTo>
                <a:lnTo>
                  <a:pt x="73" y="218"/>
                </a:lnTo>
                <a:lnTo>
                  <a:pt x="73" y="218"/>
                </a:lnTo>
                <a:lnTo>
                  <a:pt x="80" y="220"/>
                </a:lnTo>
                <a:lnTo>
                  <a:pt x="88" y="220"/>
                </a:lnTo>
                <a:lnTo>
                  <a:pt x="88" y="220"/>
                </a:lnTo>
                <a:lnTo>
                  <a:pt x="93" y="220"/>
                </a:lnTo>
                <a:lnTo>
                  <a:pt x="93" y="220"/>
                </a:lnTo>
                <a:lnTo>
                  <a:pt x="96" y="218"/>
                </a:lnTo>
                <a:lnTo>
                  <a:pt x="98" y="214"/>
                </a:lnTo>
                <a:lnTo>
                  <a:pt x="98" y="214"/>
                </a:lnTo>
                <a:lnTo>
                  <a:pt x="97" y="211"/>
                </a:lnTo>
                <a:lnTo>
                  <a:pt x="97" y="211"/>
                </a:lnTo>
                <a:lnTo>
                  <a:pt x="97" y="208"/>
                </a:lnTo>
                <a:lnTo>
                  <a:pt x="97" y="208"/>
                </a:lnTo>
                <a:lnTo>
                  <a:pt x="98" y="208"/>
                </a:lnTo>
                <a:lnTo>
                  <a:pt x="98" y="208"/>
                </a:lnTo>
                <a:lnTo>
                  <a:pt x="93" y="203"/>
                </a:lnTo>
                <a:lnTo>
                  <a:pt x="88" y="197"/>
                </a:lnTo>
                <a:lnTo>
                  <a:pt x="88" y="197"/>
                </a:lnTo>
                <a:lnTo>
                  <a:pt x="84" y="198"/>
                </a:lnTo>
                <a:lnTo>
                  <a:pt x="84" y="198"/>
                </a:lnTo>
                <a:close/>
                <a:moveTo>
                  <a:pt x="17" y="166"/>
                </a:moveTo>
                <a:lnTo>
                  <a:pt x="17" y="166"/>
                </a:lnTo>
                <a:lnTo>
                  <a:pt x="17" y="169"/>
                </a:lnTo>
                <a:lnTo>
                  <a:pt x="20" y="171"/>
                </a:lnTo>
                <a:lnTo>
                  <a:pt x="20" y="171"/>
                </a:lnTo>
                <a:lnTo>
                  <a:pt x="26" y="173"/>
                </a:lnTo>
                <a:lnTo>
                  <a:pt x="26" y="173"/>
                </a:lnTo>
                <a:lnTo>
                  <a:pt x="30" y="173"/>
                </a:lnTo>
                <a:lnTo>
                  <a:pt x="30" y="173"/>
                </a:lnTo>
                <a:lnTo>
                  <a:pt x="33" y="171"/>
                </a:lnTo>
                <a:lnTo>
                  <a:pt x="34" y="167"/>
                </a:lnTo>
                <a:lnTo>
                  <a:pt x="34" y="167"/>
                </a:lnTo>
                <a:lnTo>
                  <a:pt x="34" y="166"/>
                </a:lnTo>
                <a:lnTo>
                  <a:pt x="34" y="166"/>
                </a:lnTo>
                <a:lnTo>
                  <a:pt x="34" y="163"/>
                </a:lnTo>
                <a:lnTo>
                  <a:pt x="32" y="160"/>
                </a:lnTo>
                <a:lnTo>
                  <a:pt x="32" y="160"/>
                </a:lnTo>
                <a:lnTo>
                  <a:pt x="30" y="159"/>
                </a:lnTo>
                <a:lnTo>
                  <a:pt x="30" y="159"/>
                </a:lnTo>
                <a:lnTo>
                  <a:pt x="29" y="157"/>
                </a:lnTo>
                <a:lnTo>
                  <a:pt x="29" y="157"/>
                </a:lnTo>
                <a:lnTo>
                  <a:pt x="25" y="157"/>
                </a:lnTo>
                <a:lnTo>
                  <a:pt x="25" y="157"/>
                </a:lnTo>
                <a:lnTo>
                  <a:pt x="22" y="156"/>
                </a:lnTo>
                <a:lnTo>
                  <a:pt x="22" y="156"/>
                </a:lnTo>
                <a:lnTo>
                  <a:pt x="20" y="157"/>
                </a:lnTo>
                <a:lnTo>
                  <a:pt x="19" y="159"/>
                </a:lnTo>
                <a:lnTo>
                  <a:pt x="19" y="159"/>
                </a:lnTo>
                <a:lnTo>
                  <a:pt x="17" y="162"/>
                </a:lnTo>
                <a:lnTo>
                  <a:pt x="17" y="166"/>
                </a:lnTo>
                <a:lnTo>
                  <a:pt x="17" y="166"/>
                </a:lnTo>
                <a:close/>
                <a:moveTo>
                  <a:pt x="32" y="116"/>
                </a:moveTo>
                <a:lnTo>
                  <a:pt x="32" y="116"/>
                </a:lnTo>
                <a:lnTo>
                  <a:pt x="36" y="120"/>
                </a:lnTo>
                <a:lnTo>
                  <a:pt x="36" y="120"/>
                </a:lnTo>
                <a:lnTo>
                  <a:pt x="40" y="125"/>
                </a:lnTo>
                <a:lnTo>
                  <a:pt x="40" y="125"/>
                </a:lnTo>
                <a:lnTo>
                  <a:pt x="40" y="126"/>
                </a:lnTo>
                <a:lnTo>
                  <a:pt x="40" y="126"/>
                </a:lnTo>
                <a:lnTo>
                  <a:pt x="39" y="129"/>
                </a:lnTo>
                <a:lnTo>
                  <a:pt x="36" y="129"/>
                </a:lnTo>
                <a:lnTo>
                  <a:pt x="36" y="129"/>
                </a:lnTo>
                <a:lnTo>
                  <a:pt x="34" y="127"/>
                </a:lnTo>
                <a:lnTo>
                  <a:pt x="34" y="125"/>
                </a:lnTo>
                <a:lnTo>
                  <a:pt x="34" y="125"/>
                </a:lnTo>
                <a:lnTo>
                  <a:pt x="34" y="123"/>
                </a:lnTo>
                <a:lnTo>
                  <a:pt x="33" y="122"/>
                </a:lnTo>
                <a:lnTo>
                  <a:pt x="33" y="122"/>
                </a:lnTo>
                <a:lnTo>
                  <a:pt x="29" y="119"/>
                </a:lnTo>
                <a:lnTo>
                  <a:pt x="25" y="119"/>
                </a:lnTo>
                <a:lnTo>
                  <a:pt x="25" y="119"/>
                </a:lnTo>
                <a:lnTo>
                  <a:pt x="22" y="120"/>
                </a:lnTo>
                <a:lnTo>
                  <a:pt x="20" y="122"/>
                </a:lnTo>
                <a:lnTo>
                  <a:pt x="20" y="122"/>
                </a:lnTo>
                <a:lnTo>
                  <a:pt x="20" y="126"/>
                </a:lnTo>
                <a:lnTo>
                  <a:pt x="22" y="129"/>
                </a:lnTo>
                <a:lnTo>
                  <a:pt x="22" y="129"/>
                </a:lnTo>
                <a:lnTo>
                  <a:pt x="25" y="132"/>
                </a:lnTo>
                <a:lnTo>
                  <a:pt x="27" y="133"/>
                </a:lnTo>
                <a:lnTo>
                  <a:pt x="32" y="133"/>
                </a:lnTo>
                <a:lnTo>
                  <a:pt x="36" y="133"/>
                </a:lnTo>
                <a:lnTo>
                  <a:pt x="36" y="133"/>
                </a:lnTo>
                <a:lnTo>
                  <a:pt x="39" y="132"/>
                </a:lnTo>
                <a:lnTo>
                  <a:pt x="40" y="130"/>
                </a:lnTo>
                <a:lnTo>
                  <a:pt x="42" y="127"/>
                </a:lnTo>
                <a:lnTo>
                  <a:pt x="40" y="125"/>
                </a:lnTo>
                <a:lnTo>
                  <a:pt x="40" y="125"/>
                </a:lnTo>
                <a:lnTo>
                  <a:pt x="39" y="122"/>
                </a:lnTo>
                <a:lnTo>
                  <a:pt x="37" y="119"/>
                </a:lnTo>
                <a:lnTo>
                  <a:pt x="32" y="116"/>
                </a:lnTo>
                <a:lnTo>
                  <a:pt x="32" y="116"/>
                </a:lnTo>
                <a:close/>
                <a:moveTo>
                  <a:pt x="7" y="86"/>
                </a:moveTo>
                <a:lnTo>
                  <a:pt x="7" y="86"/>
                </a:lnTo>
                <a:lnTo>
                  <a:pt x="9" y="93"/>
                </a:lnTo>
                <a:lnTo>
                  <a:pt x="9" y="93"/>
                </a:lnTo>
                <a:lnTo>
                  <a:pt x="12" y="99"/>
                </a:lnTo>
                <a:lnTo>
                  <a:pt x="12" y="99"/>
                </a:lnTo>
                <a:lnTo>
                  <a:pt x="17" y="103"/>
                </a:lnTo>
                <a:lnTo>
                  <a:pt x="17" y="103"/>
                </a:lnTo>
                <a:lnTo>
                  <a:pt x="30" y="110"/>
                </a:lnTo>
                <a:lnTo>
                  <a:pt x="30" y="110"/>
                </a:lnTo>
                <a:lnTo>
                  <a:pt x="33" y="110"/>
                </a:lnTo>
                <a:lnTo>
                  <a:pt x="33" y="110"/>
                </a:lnTo>
                <a:lnTo>
                  <a:pt x="32" y="103"/>
                </a:lnTo>
                <a:lnTo>
                  <a:pt x="32" y="98"/>
                </a:lnTo>
                <a:lnTo>
                  <a:pt x="32" y="98"/>
                </a:lnTo>
                <a:lnTo>
                  <a:pt x="25" y="98"/>
                </a:lnTo>
                <a:lnTo>
                  <a:pt x="17" y="96"/>
                </a:lnTo>
                <a:lnTo>
                  <a:pt x="12" y="92"/>
                </a:lnTo>
                <a:lnTo>
                  <a:pt x="7" y="86"/>
                </a:lnTo>
                <a:lnTo>
                  <a:pt x="7" y="86"/>
                </a:lnTo>
                <a:close/>
                <a:moveTo>
                  <a:pt x="161" y="15"/>
                </a:moveTo>
                <a:lnTo>
                  <a:pt x="161" y="15"/>
                </a:lnTo>
                <a:lnTo>
                  <a:pt x="160" y="15"/>
                </a:lnTo>
                <a:lnTo>
                  <a:pt x="157" y="15"/>
                </a:lnTo>
                <a:lnTo>
                  <a:pt x="157" y="15"/>
                </a:lnTo>
                <a:lnTo>
                  <a:pt x="151" y="14"/>
                </a:lnTo>
                <a:lnTo>
                  <a:pt x="151" y="14"/>
                </a:lnTo>
                <a:lnTo>
                  <a:pt x="144" y="15"/>
                </a:lnTo>
                <a:lnTo>
                  <a:pt x="138" y="18"/>
                </a:lnTo>
                <a:lnTo>
                  <a:pt x="138" y="18"/>
                </a:lnTo>
                <a:lnTo>
                  <a:pt x="135" y="21"/>
                </a:lnTo>
                <a:lnTo>
                  <a:pt x="135" y="21"/>
                </a:lnTo>
                <a:lnTo>
                  <a:pt x="135" y="22"/>
                </a:lnTo>
                <a:lnTo>
                  <a:pt x="137" y="22"/>
                </a:lnTo>
                <a:lnTo>
                  <a:pt x="137" y="22"/>
                </a:lnTo>
                <a:lnTo>
                  <a:pt x="138" y="24"/>
                </a:lnTo>
                <a:lnTo>
                  <a:pt x="138" y="24"/>
                </a:lnTo>
                <a:lnTo>
                  <a:pt x="142" y="25"/>
                </a:lnTo>
                <a:lnTo>
                  <a:pt x="142" y="25"/>
                </a:lnTo>
                <a:lnTo>
                  <a:pt x="150" y="24"/>
                </a:lnTo>
                <a:lnTo>
                  <a:pt x="157" y="21"/>
                </a:lnTo>
                <a:lnTo>
                  <a:pt x="157" y="21"/>
                </a:lnTo>
                <a:lnTo>
                  <a:pt x="160" y="18"/>
                </a:lnTo>
                <a:lnTo>
                  <a:pt x="161" y="15"/>
                </a:lnTo>
                <a:lnTo>
                  <a:pt x="161" y="15"/>
                </a:lnTo>
                <a:close/>
                <a:moveTo>
                  <a:pt x="39" y="71"/>
                </a:moveTo>
                <a:lnTo>
                  <a:pt x="39" y="71"/>
                </a:lnTo>
                <a:lnTo>
                  <a:pt x="39" y="71"/>
                </a:lnTo>
                <a:lnTo>
                  <a:pt x="39" y="71"/>
                </a:lnTo>
                <a:lnTo>
                  <a:pt x="37" y="71"/>
                </a:lnTo>
                <a:lnTo>
                  <a:pt x="37" y="71"/>
                </a:lnTo>
                <a:lnTo>
                  <a:pt x="36" y="71"/>
                </a:lnTo>
                <a:lnTo>
                  <a:pt x="34" y="71"/>
                </a:lnTo>
                <a:lnTo>
                  <a:pt x="34" y="71"/>
                </a:lnTo>
                <a:lnTo>
                  <a:pt x="33" y="69"/>
                </a:lnTo>
                <a:lnTo>
                  <a:pt x="33" y="69"/>
                </a:lnTo>
                <a:lnTo>
                  <a:pt x="33" y="68"/>
                </a:lnTo>
                <a:lnTo>
                  <a:pt x="32" y="66"/>
                </a:lnTo>
                <a:lnTo>
                  <a:pt x="32" y="66"/>
                </a:lnTo>
                <a:lnTo>
                  <a:pt x="26" y="66"/>
                </a:lnTo>
                <a:lnTo>
                  <a:pt x="26" y="66"/>
                </a:lnTo>
                <a:lnTo>
                  <a:pt x="23" y="68"/>
                </a:lnTo>
                <a:lnTo>
                  <a:pt x="20" y="69"/>
                </a:lnTo>
                <a:lnTo>
                  <a:pt x="20" y="69"/>
                </a:lnTo>
                <a:lnTo>
                  <a:pt x="19" y="75"/>
                </a:lnTo>
                <a:lnTo>
                  <a:pt x="19" y="75"/>
                </a:lnTo>
                <a:lnTo>
                  <a:pt x="19" y="76"/>
                </a:lnTo>
                <a:lnTo>
                  <a:pt x="20" y="78"/>
                </a:lnTo>
                <a:lnTo>
                  <a:pt x="20" y="78"/>
                </a:lnTo>
                <a:lnTo>
                  <a:pt x="26" y="79"/>
                </a:lnTo>
                <a:lnTo>
                  <a:pt x="32" y="79"/>
                </a:lnTo>
                <a:lnTo>
                  <a:pt x="32" y="79"/>
                </a:lnTo>
                <a:lnTo>
                  <a:pt x="34" y="78"/>
                </a:lnTo>
                <a:lnTo>
                  <a:pt x="37" y="73"/>
                </a:lnTo>
                <a:lnTo>
                  <a:pt x="37" y="73"/>
                </a:lnTo>
                <a:lnTo>
                  <a:pt x="39" y="71"/>
                </a:lnTo>
                <a:lnTo>
                  <a:pt x="39" y="71"/>
                </a:lnTo>
                <a:close/>
                <a:moveTo>
                  <a:pt x="104" y="8"/>
                </a:moveTo>
                <a:lnTo>
                  <a:pt x="104" y="8"/>
                </a:lnTo>
                <a:lnTo>
                  <a:pt x="104" y="9"/>
                </a:lnTo>
                <a:lnTo>
                  <a:pt x="104" y="9"/>
                </a:lnTo>
                <a:lnTo>
                  <a:pt x="103" y="11"/>
                </a:lnTo>
                <a:lnTo>
                  <a:pt x="100" y="11"/>
                </a:lnTo>
                <a:lnTo>
                  <a:pt x="100" y="11"/>
                </a:lnTo>
                <a:lnTo>
                  <a:pt x="97" y="11"/>
                </a:lnTo>
                <a:lnTo>
                  <a:pt x="97" y="11"/>
                </a:lnTo>
                <a:lnTo>
                  <a:pt x="93" y="11"/>
                </a:lnTo>
                <a:lnTo>
                  <a:pt x="90" y="14"/>
                </a:lnTo>
                <a:lnTo>
                  <a:pt x="90" y="14"/>
                </a:lnTo>
                <a:lnTo>
                  <a:pt x="87" y="17"/>
                </a:lnTo>
                <a:lnTo>
                  <a:pt x="87" y="17"/>
                </a:lnTo>
                <a:lnTo>
                  <a:pt x="87" y="19"/>
                </a:lnTo>
                <a:lnTo>
                  <a:pt x="88" y="21"/>
                </a:lnTo>
                <a:lnTo>
                  <a:pt x="88" y="21"/>
                </a:lnTo>
                <a:lnTo>
                  <a:pt x="93" y="21"/>
                </a:lnTo>
                <a:lnTo>
                  <a:pt x="96" y="21"/>
                </a:lnTo>
                <a:lnTo>
                  <a:pt x="100" y="21"/>
                </a:lnTo>
                <a:lnTo>
                  <a:pt x="104" y="19"/>
                </a:lnTo>
                <a:lnTo>
                  <a:pt x="104" y="19"/>
                </a:lnTo>
                <a:lnTo>
                  <a:pt x="106" y="17"/>
                </a:lnTo>
                <a:lnTo>
                  <a:pt x="107" y="15"/>
                </a:lnTo>
                <a:lnTo>
                  <a:pt x="107" y="15"/>
                </a:lnTo>
                <a:lnTo>
                  <a:pt x="108" y="12"/>
                </a:lnTo>
                <a:lnTo>
                  <a:pt x="107" y="11"/>
                </a:lnTo>
                <a:lnTo>
                  <a:pt x="107" y="11"/>
                </a:lnTo>
                <a:lnTo>
                  <a:pt x="104" y="8"/>
                </a:lnTo>
                <a:lnTo>
                  <a:pt x="104" y="8"/>
                </a:lnTo>
                <a:close/>
                <a:moveTo>
                  <a:pt x="66" y="169"/>
                </a:moveTo>
                <a:lnTo>
                  <a:pt x="66" y="169"/>
                </a:lnTo>
                <a:lnTo>
                  <a:pt x="66" y="170"/>
                </a:lnTo>
                <a:lnTo>
                  <a:pt x="66" y="170"/>
                </a:lnTo>
                <a:lnTo>
                  <a:pt x="64" y="170"/>
                </a:lnTo>
                <a:lnTo>
                  <a:pt x="61" y="170"/>
                </a:lnTo>
                <a:lnTo>
                  <a:pt x="61" y="170"/>
                </a:lnTo>
                <a:lnTo>
                  <a:pt x="59" y="169"/>
                </a:lnTo>
                <a:lnTo>
                  <a:pt x="56" y="169"/>
                </a:lnTo>
                <a:lnTo>
                  <a:pt x="56" y="169"/>
                </a:lnTo>
                <a:lnTo>
                  <a:pt x="49" y="171"/>
                </a:lnTo>
                <a:lnTo>
                  <a:pt x="49" y="171"/>
                </a:lnTo>
                <a:lnTo>
                  <a:pt x="46" y="173"/>
                </a:lnTo>
                <a:lnTo>
                  <a:pt x="44" y="176"/>
                </a:lnTo>
                <a:lnTo>
                  <a:pt x="44" y="176"/>
                </a:lnTo>
                <a:lnTo>
                  <a:pt x="44" y="177"/>
                </a:lnTo>
                <a:lnTo>
                  <a:pt x="46" y="179"/>
                </a:lnTo>
                <a:lnTo>
                  <a:pt x="46" y="179"/>
                </a:lnTo>
                <a:lnTo>
                  <a:pt x="49" y="179"/>
                </a:lnTo>
                <a:lnTo>
                  <a:pt x="49" y="179"/>
                </a:lnTo>
                <a:lnTo>
                  <a:pt x="57" y="179"/>
                </a:lnTo>
                <a:lnTo>
                  <a:pt x="63" y="176"/>
                </a:lnTo>
                <a:lnTo>
                  <a:pt x="63" y="176"/>
                </a:lnTo>
                <a:lnTo>
                  <a:pt x="66" y="173"/>
                </a:lnTo>
                <a:lnTo>
                  <a:pt x="67" y="170"/>
                </a:lnTo>
                <a:lnTo>
                  <a:pt x="67" y="170"/>
                </a:lnTo>
                <a:lnTo>
                  <a:pt x="67" y="170"/>
                </a:lnTo>
                <a:lnTo>
                  <a:pt x="66" y="169"/>
                </a:lnTo>
                <a:lnTo>
                  <a:pt x="66" y="169"/>
                </a:lnTo>
                <a:close/>
                <a:moveTo>
                  <a:pt x="195" y="193"/>
                </a:moveTo>
                <a:lnTo>
                  <a:pt x="195" y="193"/>
                </a:lnTo>
                <a:lnTo>
                  <a:pt x="196" y="193"/>
                </a:lnTo>
                <a:lnTo>
                  <a:pt x="196" y="193"/>
                </a:lnTo>
                <a:lnTo>
                  <a:pt x="196" y="196"/>
                </a:lnTo>
                <a:lnTo>
                  <a:pt x="196" y="197"/>
                </a:lnTo>
                <a:lnTo>
                  <a:pt x="196" y="197"/>
                </a:lnTo>
                <a:lnTo>
                  <a:pt x="195" y="198"/>
                </a:lnTo>
                <a:lnTo>
                  <a:pt x="194" y="198"/>
                </a:lnTo>
                <a:lnTo>
                  <a:pt x="194" y="198"/>
                </a:lnTo>
                <a:lnTo>
                  <a:pt x="192" y="198"/>
                </a:lnTo>
                <a:lnTo>
                  <a:pt x="192" y="198"/>
                </a:lnTo>
                <a:lnTo>
                  <a:pt x="187" y="201"/>
                </a:lnTo>
                <a:lnTo>
                  <a:pt x="184" y="206"/>
                </a:lnTo>
                <a:lnTo>
                  <a:pt x="184" y="206"/>
                </a:lnTo>
                <a:lnTo>
                  <a:pt x="184" y="207"/>
                </a:lnTo>
                <a:lnTo>
                  <a:pt x="185" y="208"/>
                </a:lnTo>
                <a:lnTo>
                  <a:pt x="185" y="208"/>
                </a:lnTo>
                <a:lnTo>
                  <a:pt x="189" y="208"/>
                </a:lnTo>
                <a:lnTo>
                  <a:pt x="189" y="208"/>
                </a:lnTo>
                <a:lnTo>
                  <a:pt x="194" y="207"/>
                </a:lnTo>
                <a:lnTo>
                  <a:pt x="198" y="204"/>
                </a:lnTo>
                <a:lnTo>
                  <a:pt x="198" y="204"/>
                </a:lnTo>
                <a:lnTo>
                  <a:pt x="201" y="201"/>
                </a:lnTo>
                <a:lnTo>
                  <a:pt x="202" y="197"/>
                </a:lnTo>
                <a:lnTo>
                  <a:pt x="202" y="197"/>
                </a:lnTo>
                <a:lnTo>
                  <a:pt x="202" y="194"/>
                </a:lnTo>
                <a:lnTo>
                  <a:pt x="201" y="191"/>
                </a:lnTo>
                <a:lnTo>
                  <a:pt x="201" y="191"/>
                </a:lnTo>
                <a:lnTo>
                  <a:pt x="198" y="190"/>
                </a:lnTo>
                <a:lnTo>
                  <a:pt x="195" y="191"/>
                </a:lnTo>
                <a:lnTo>
                  <a:pt x="195" y="191"/>
                </a:lnTo>
                <a:lnTo>
                  <a:pt x="195" y="193"/>
                </a:lnTo>
                <a:lnTo>
                  <a:pt x="195" y="193"/>
                </a:lnTo>
                <a:close/>
                <a:moveTo>
                  <a:pt x="162" y="210"/>
                </a:moveTo>
                <a:lnTo>
                  <a:pt x="162" y="210"/>
                </a:lnTo>
                <a:lnTo>
                  <a:pt x="160" y="210"/>
                </a:lnTo>
                <a:lnTo>
                  <a:pt x="160" y="210"/>
                </a:lnTo>
                <a:lnTo>
                  <a:pt x="157" y="208"/>
                </a:lnTo>
                <a:lnTo>
                  <a:pt x="154" y="207"/>
                </a:lnTo>
                <a:lnTo>
                  <a:pt x="154" y="207"/>
                </a:lnTo>
                <a:lnTo>
                  <a:pt x="150" y="208"/>
                </a:lnTo>
                <a:lnTo>
                  <a:pt x="147" y="210"/>
                </a:lnTo>
                <a:lnTo>
                  <a:pt x="144" y="213"/>
                </a:lnTo>
                <a:lnTo>
                  <a:pt x="142" y="217"/>
                </a:lnTo>
                <a:lnTo>
                  <a:pt x="142" y="217"/>
                </a:lnTo>
                <a:lnTo>
                  <a:pt x="144" y="218"/>
                </a:lnTo>
                <a:lnTo>
                  <a:pt x="144" y="218"/>
                </a:lnTo>
                <a:lnTo>
                  <a:pt x="144" y="218"/>
                </a:lnTo>
                <a:lnTo>
                  <a:pt x="147" y="220"/>
                </a:lnTo>
                <a:lnTo>
                  <a:pt x="150" y="220"/>
                </a:lnTo>
                <a:lnTo>
                  <a:pt x="150" y="220"/>
                </a:lnTo>
                <a:lnTo>
                  <a:pt x="157" y="217"/>
                </a:lnTo>
                <a:lnTo>
                  <a:pt x="161" y="213"/>
                </a:lnTo>
                <a:lnTo>
                  <a:pt x="161" y="213"/>
                </a:lnTo>
                <a:lnTo>
                  <a:pt x="162" y="210"/>
                </a:lnTo>
                <a:lnTo>
                  <a:pt x="162" y="210"/>
                </a:lnTo>
                <a:close/>
                <a:moveTo>
                  <a:pt x="162" y="203"/>
                </a:moveTo>
                <a:lnTo>
                  <a:pt x="162" y="203"/>
                </a:lnTo>
                <a:lnTo>
                  <a:pt x="162" y="203"/>
                </a:lnTo>
                <a:lnTo>
                  <a:pt x="162" y="203"/>
                </a:lnTo>
                <a:lnTo>
                  <a:pt x="155" y="201"/>
                </a:lnTo>
                <a:lnTo>
                  <a:pt x="155" y="201"/>
                </a:lnTo>
                <a:lnTo>
                  <a:pt x="151" y="201"/>
                </a:lnTo>
                <a:lnTo>
                  <a:pt x="145" y="203"/>
                </a:lnTo>
                <a:lnTo>
                  <a:pt x="145" y="203"/>
                </a:lnTo>
                <a:lnTo>
                  <a:pt x="142" y="204"/>
                </a:lnTo>
                <a:lnTo>
                  <a:pt x="142" y="204"/>
                </a:lnTo>
                <a:lnTo>
                  <a:pt x="135" y="208"/>
                </a:lnTo>
                <a:lnTo>
                  <a:pt x="135" y="208"/>
                </a:lnTo>
                <a:lnTo>
                  <a:pt x="134" y="211"/>
                </a:lnTo>
                <a:lnTo>
                  <a:pt x="134" y="211"/>
                </a:lnTo>
                <a:lnTo>
                  <a:pt x="133" y="214"/>
                </a:lnTo>
                <a:lnTo>
                  <a:pt x="133" y="214"/>
                </a:lnTo>
                <a:lnTo>
                  <a:pt x="133" y="217"/>
                </a:lnTo>
                <a:lnTo>
                  <a:pt x="134" y="220"/>
                </a:lnTo>
                <a:lnTo>
                  <a:pt x="134" y="220"/>
                </a:lnTo>
                <a:lnTo>
                  <a:pt x="140" y="221"/>
                </a:lnTo>
                <a:lnTo>
                  <a:pt x="144" y="223"/>
                </a:lnTo>
                <a:lnTo>
                  <a:pt x="144" y="223"/>
                </a:lnTo>
                <a:lnTo>
                  <a:pt x="142" y="221"/>
                </a:lnTo>
                <a:lnTo>
                  <a:pt x="142" y="221"/>
                </a:lnTo>
                <a:lnTo>
                  <a:pt x="141" y="220"/>
                </a:lnTo>
                <a:lnTo>
                  <a:pt x="140" y="217"/>
                </a:lnTo>
                <a:lnTo>
                  <a:pt x="140" y="217"/>
                </a:lnTo>
                <a:lnTo>
                  <a:pt x="142" y="210"/>
                </a:lnTo>
                <a:lnTo>
                  <a:pt x="144" y="208"/>
                </a:lnTo>
                <a:lnTo>
                  <a:pt x="147" y="206"/>
                </a:lnTo>
                <a:lnTo>
                  <a:pt x="147" y="206"/>
                </a:lnTo>
                <a:lnTo>
                  <a:pt x="150" y="204"/>
                </a:lnTo>
                <a:lnTo>
                  <a:pt x="154" y="204"/>
                </a:lnTo>
                <a:lnTo>
                  <a:pt x="154" y="204"/>
                </a:lnTo>
                <a:lnTo>
                  <a:pt x="162" y="204"/>
                </a:lnTo>
                <a:lnTo>
                  <a:pt x="162" y="204"/>
                </a:lnTo>
                <a:lnTo>
                  <a:pt x="162" y="203"/>
                </a:lnTo>
                <a:lnTo>
                  <a:pt x="162" y="203"/>
                </a:lnTo>
                <a:close/>
                <a:moveTo>
                  <a:pt x="107" y="162"/>
                </a:moveTo>
                <a:lnTo>
                  <a:pt x="107" y="162"/>
                </a:lnTo>
                <a:lnTo>
                  <a:pt x="106" y="162"/>
                </a:lnTo>
                <a:lnTo>
                  <a:pt x="106" y="162"/>
                </a:lnTo>
                <a:lnTo>
                  <a:pt x="104" y="162"/>
                </a:lnTo>
                <a:lnTo>
                  <a:pt x="104" y="162"/>
                </a:lnTo>
                <a:lnTo>
                  <a:pt x="97" y="164"/>
                </a:lnTo>
                <a:lnTo>
                  <a:pt x="88" y="166"/>
                </a:lnTo>
                <a:lnTo>
                  <a:pt x="88" y="166"/>
                </a:lnTo>
                <a:lnTo>
                  <a:pt x="79" y="164"/>
                </a:lnTo>
                <a:lnTo>
                  <a:pt x="70" y="162"/>
                </a:lnTo>
                <a:lnTo>
                  <a:pt x="70" y="162"/>
                </a:lnTo>
                <a:lnTo>
                  <a:pt x="64" y="157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6"/>
                </a:lnTo>
                <a:lnTo>
                  <a:pt x="61" y="157"/>
                </a:lnTo>
                <a:lnTo>
                  <a:pt x="61" y="157"/>
                </a:lnTo>
                <a:lnTo>
                  <a:pt x="69" y="163"/>
                </a:lnTo>
                <a:lnTo>
                  <a:pt x="69" y="163"/>
                </a:lnTo>
                <a:lnTo>
                  <a:pt x="76" y="167"/>
                </a:lnTo>
                <a:lnTo>
                  <a:pt x="84" y="169"/>
                </a:lnTo>
                <a:lnTo>
                  <a:pt x="84" y="169"/>
                </a:lnTo>
                <a:lnTo>
                  <a:pt x="90" y="169"/>
                </a:lnTo>
                <a:lnTo>
                  <a:pt x="96" y="167"/>
                </a:lnTo>
                <a:lnTo>
                  <a:pt x="101" y="164"/>
                </a:lnTo>
                <a:lnTo>
                  <a:pt x="107" y="162"/>
                </a:lnTo>
                <a:lnTo>
                  <a:pt x="107" y="162"/>
                </a:lnTo>
                <a:close/>
                <a:moveTo>
                  <a:pt x="34" y="196"/>
                </a:moveTo>
                <a:lnTo>
                  <a:pt x="34" y="196"/>
                </a:lnTo>
                <a:lnTo>
                  <a:pt x="34" y="197"/>
                </a:lnTo>
                <a:lnTo>
                  <a:pt x="34" y="200"/>
                </a:lnTo>
                <a:lnTo>
                  <a:pt x="34" y="200"/>
                </a:lnTo>
                <a:lnTo>
                  <a:pt x="40" y="204"/>
                </a:lnTo>
                <a:lnTo>
                  <a:pt x="47" y="207"/>
                </a:lnTo>
                <a:lnTo>
                  <a:pt x="47" y="207"/>
                </a:lnTo>
                <a:lnTo>
                  <a:pt x="50" y="207"/>
                </a:lnTo>
                <a:lnTo>
                  <a:pt x="50" y="207"/>
                </a:lnTo>
                <a:lnTo>
                  <a:pt x="52" y="206"/>
                </a:lnTo>
                <a:lnTo>
                  <a:pt x="52" y="203"/>
                </a:lnTo>
                <a:lnTo>
                  <a:pt x="52" y="203"/>
                </a:lnTo>
                <a:lnTo>
                  <a:pt x="49" y="201"/>
                </a:lnTo>
                <a:lnTo>
                  <a:pt x="49" y="201"/>
                </a:lnTo>
                <a:lnTo>
                  <a:pt x="43" y="198"/>
                </a:lnTo>
                <a:lnTo>
                  <a:pt x="43" y="198"/>
                </a:lnTo>
                <a:lnTo>
                  <a:pt x="42" y="197"/>
                </a:lnTo>
                <a:lnTo>
                  <a:pt x="40" y="196"/>
                </a:lnTo>
                <a:lnTo>
                  <a:pt x="40" y="196"/>
                </a:lnTo>
                <a:lnTo>
                  <a:pt x="40" y="194"/>
                </a:lnTo>
                <a:lnTo>
                  <a:pt x="40" y="194"/>
                </a:lnTo>
                <a:lnTo>
                  <a:pt x="40" y="194"/>
                </a:lnTo>
                <a:lnTo>
                  <a:pt x="37" y="196"/>
                </a:lnTo>
                <a:lnTo>
                  <a:pt x="34" y="196"/>
                </a:lnTo>
                <a:lnTo>
                  <a:pt x="34" y="196"/>
                </a:lnTo>
                <a:close/>
                <a:moveTo>
                  <a:pt x="175" y="196"/>
                </a:moveTo>
                <a:lnTo>
                  <a:pt x="175" y="196"/>
                </a:lnTo>
                <a:lnTo>
                  <a:pt x="175" y="196"/>
                </a:lnTo>
                <a:lnTo>
                  <a:pt x="175" y="196"/>
                </a:lnTo>
                <a:lnTo>
                  <a:pt x="174" y="194"/>
                </a:lnTo>
                <a:lnTo>
                  <a:pt x="174" y="194"/>
                </a:lnTo>
                <a:lnTo>
                  <a:pt x="168" y="194"/>
                </a:lnTo>
                <a:lnTo>
                  <a:pt x="162" y="191"/>
                </a:lnTo>
                <a:lnTo>
                  <a:pt x="162" y="191"/>
                </a:lnTo>
                <a:lnTo>
                  <a:pt x="158" y="189"/>
                </a:lnTo>
                <a:lnTo>
                  <a:pt x="155" y="186"/>
                </a:lnTo>
                <a:lnTo>
                  <a:pt x="155" y="183"/>
                </a:lnTo>
                <a:lnTo>
                  <a:pt x="155" y="179"/>
                </a:lnTo>
                <a:lnTo>
                  <a:pt x="155" y="179"/>
                </a:lnTo>
                <a:lnTo>
                  <a:pt x="155" y="171"/>
                </a:lnTo>
                <a:lnTo>
                  <a:pt x="155" y="171"/>
                </a:lnTo>
                <a:lnTo>
                  <a:pt x="151" y="171"/>
                </a:lnTo>
                <a:lnTo>
                  <a:pt x="151" y="171"/>
                </a:lnTo>
                <a:lnTo>
                  <a:pt x="152" y="174"/>
                </a:lnTo>
                <a:lnTo>
                  <a:pt x="152" y="174"/>
                </a:lnTo>
                <a:lnTo>
                  <a:pt x="152" y="180"/>
                </a:lnTo>
                <a:lnTo>
                  <a:pt x="152" y="187"/>
                </a:lnTo>
                <a:lnTo>
                  <a:pt x="152" y="187"/>
                </a:lnTo>
                <a:lnTo>
                  <a:pt x="152" y="190"/>
                </a:lnTo>
                <a:lnTo>
                  <a:pt x="152" y="190"/>
                </a:lnTo>
                <a:lnTo>
                  <a:pt x="154" y="193"/>
                </a:lnTo>
                <a:lnTo>
                  <a:pt x="158" y="194"/>
                </a:lnTo>
                <a:lnTo>
                  <a:pt x="158" y="194"/>
                </a:lnTo>
                <a:lnTo>
                  <a:pt x="165" y="196"/>
                </a:lnTo>
                <a:lnTo>
                  <a:pt x="174" y="196"/>
                </a:lnTo>
                <a:lnTo>
                  <a:pt x="174" y="196"/>
                </a:lnTo>
                <a:lnTo>
                  <a:pt x="175" y="196"/>
                </a:lnTo>
                <a:lnTo>
                  <a:pt x="175" y="196"/>
                </a:lnTo>
                <a:close/>
                <a:moveTo>
                  <a:pt x="90" y="206"/>
                </a:moveTo>
                <a:lnTo>
                  <a:pt x="90" y="206"/>
                </a:lnTo>
                <a:lnTo>
                  <a:pt x="87" y="206"/>
                </a:lnTo>
                <a:lnTo>
                  <a:pt x="86" y="206"/>
                </a:lnTo>
                <a:lnTo>
                  <a:pt x="86" y="206"/>
                </a:lnTo>
                <a:lnTo>
                  <a:pt x="84" y="206"/>
                </a:lnTo>
                <a:lnTo>
                  <a:pt x="84" y="206"/>
                </a:lnTo>
                <a:lnTo>
                  <a:pt x="79" y="206"/>
                </a:lnTo>
                <a:lnTo>
                  <a:pt x="76" y="210"/>
                </a:lnTo>
                <a:lnTo>
                  <a:pt x="76" y="210"/>
                </a:lnTo>
                <a:lnTo>
                  <a:pt x="76" y="211"/>
                </a:lnTo>
                <a:lnTo>
                  <a:pt x="77" y="213"/>
                </a:lnTo>
                <a:lnTo>
                  <a:pt x="77" y="213"/>
                </a:lnTo>
                <a:lnTo>
                  <a:pt x="81" y="214"/>
                </a:lnTo>
                <a:lnTo>
                  <a:pt x="81" y="214"/>
                </a:lnTo>
                <a:lnTo>
                  <a:pt x="84" y="214"/>
                </a:lnTo>
                <a:lnTo>
                  <a:pt x="87" y="213"/>
                </a:lnTo>
                <a:lnTo>
                  <a:pt x="90" y="210"/>
                </a:lnTo>
                <a:lnTo>
                  <a:pt x="90" y="208"/>
                </a:lnTo>
                <a:lnTo>
                  <a:pt x="90" y="208"/>
                </a:lnTo>
                <a:lnTo>
                  <a:pt x="90" y="207"/>
                </a:lnTo>
                <a:lnTo>
                  <a:pt x="90" y="206"/>
                </a:lnTo>
                <a:lnTo>
                  <a:pt x="90" y="206"/>
                </a:lnTo>
                <a:close/>
                <a:moveTo>
                  <a:pt x="73" y="221"/>
                </a:moveTo>
                <a:lnTo>
                  <a:pt x="73" y="221"/>
                </a:lnTo>
                <a:lnTo>
                  <a:pt x="73" y="221"/>
                </a:lnTo>
                <a:lnTo>
                  <a:pt x="73" y="221"/>
                </a:lnTo>
                <a:lnTo>
                  <a:pt x="76" y="223"/>
                </a:lnTo>
                <a:lnTo>
                  <a:pt x="76" y="223"/>
                </a:lnTo>
                <a:lnTo>
                  <a:pt x="83" y="224"/>
                </a:lnTo>
                <a:lnTo>
                  <a:pt x="90" y="225"/>
                </a:lnTo>
                <a:lnTo>
                  <a:pt x="90" y="225"/>
                </a:lnTo>
                <a:lnTo>
                  <a:pt x="94" y="224"/>
                </a:lnTo>
                <a:lnTo>
                  <a:pt x="94" y="224"/>
                </a:lnTo>
                <a:lnTo>
                  <a:pt x="103" y="221"/>
                </a:lnTo>
                <a:lnTo>
                  <a:pt x="106" y="218"/>
                </a:lnTo>
                <a:lnTo>
                  <a:pt x="108" y="214"/>
                </a:lnTo>
                <a:lnTo>
                  <a:pt x="108" y="214"/>
                </a:lnTo>
                <a:lnTo>
                  <a:pt x="108" y="213"/>
                </a:lnTo>
                <a:lnTo>
                  <a:pt x="108" y="213"/>
                </a:lnTo>
                <a:lnTo>
                  <a:pt x="104" y="211"/>
                </a:lnTo>
                <a:lnTo>
                  <a:pt x="104" y="211"/>
                </a:lnTo>
                <a:lnTo>
                  <a:pt x="103" y="214"/>
                </a:lnTo>
                <a:lnTo>
                  <a:pt x="103" y="214"/>
                </a:lnTo>
                <a:lnTo>
                  <a:pt x="101" y="218"/>
                </a:lnTo>
                <a:lnTo>
                  <a:pt x="98" y="220"/>
                </a:lnTo>
                <a:lnTo>
                  <a:pt x="91" y="223"/>
                </a:lnTo>
                <a:lnTo>
                  <a:pt x="91" y="223"/>
                </a:lnTo>
                <a:lnTo>
                  <a:pt x="86" y="223"/>
                </a:lnTo>
                <a:lnTo>
                  <a:pt x="80" y="223"/>
                </a:lnTo>
                <a:lnTo>
                  <a:pt x="80" y="223"/>
                </a:lnTo>
                <a:lnTo>
                  <a:pt x="73" y="221"/>
                </a:lnTo>
                <a:lnTo>
                  <a:pt x="73" y="221"/>
                </a:lnTo>
                <a:close/>
                <a:moveTo>
                  <a:pt x="235" y="75"/>
                </a:moveTo>
                <a:lnTo>
                  <a:pt x="235" y="75"/>
                </a:lnTo>
                <a:lnTo>
                  <a:pt x="235" y="73"/>
                </a:lnTo>
                <a:lnTo>
                  <a:pt x="235" y="73"/>
                </a:lnTo>
                <a:lnTo>
                  <a:pt x="238" y="65"/>
                </a:lnTo>
                <a:lnTo>
                  <a:pt x="239" y="56"/>
                </a:lnTo>
                <a:lnTo>
                  <a:pt x="239" y="56"/>
                </a:lnTo>
                <a:lnTo>
                  <a:pt x="238" y="51"/>
                </a:lnTo>
                <a:lnTo>
                  <a:pt x="238" y="51"/>
                </a:lnTo>
                <a:lnTo>
                  <a:pt x="233" y="45"/>
                </a:lnTo>
                <a:lnTo>
                  <a:pt x="233" y="45"/>
                </a:lnTo>
                <a:lnTo>
                  <a:pt x="228" y="41"/>
                </a:lnTo>
                <a:lnTo>
                  <a:pt x="221" y="38"/>
                </a:lnTo>
                <a:lnTo>
                  <a:pt x="221" y="38"/>
                </a:lnTo>
                <a:lnTo>
                  <a:pt x="216" y="38"/>
                </a:lnTo>
                <a:lnTo>
                  <a:pt x="216" y="38"/>
                </a:lnTo>
                <a:lnTo>
                  <a:pt x="219" y="39"/>
                </a:lnTo>
                <a:lnTo>
                  <a:pt x="219" y="39"/>
                </a:lnTo>
                <a:lnTo>
                  <a:pt x="222" y="41"/>
                </a:lnTo>
                <a:lnTo>
                  <a:pt x="222" y="41"/>
                </a:lnTo>
                <a:lnTo>
                  <a:pt x="228" y="42"/>
                </a:lnTo>
                <a:lnTo>
                  <a:pt x="228" y="42"/>
                </a:lnTo>
                <a:lnTo>
                  <a:pt x="232" y="45"/>
                </a:lnTo>
                <a:lnTo>
                  <a:pt x="235" y="49"/>
                </a:lnTo>
                <a:lnTo>
                  <a:pt x="235" y="49"/>
                </a:lnTo>
                <a:lnTo>
                  <a:pt x="235" y="51"/>
                </a:lnTo>
                <a:lnTo>
                  <a:pt x="235" y="51"/>
                </a:lnTo>
                <a:lnTo>
                  <a:pt x="236" y="52"/>
                </a:lnTo>
                <a:lnTo>
                  <a:pt x="236" y="54"/>
                </a:lnTo>
                <a:lnTo>
                  <a:pt x="236" y="54"/>
                </a:lnTo>
                <a:lnTo>
                  <a:pt x="236" y="59"/>
                </a:lnTo>
                <a:lnTo>
                  <a:pt x="236" y="59"/>
                </a:lnTo>
                <a:lnTo>
                  <a:pt x="236" y="66"/>
                </a:lnTo>
                <a:lnTo>
                  <a:pt x="233" y="72"/>
                </a:lnTo>
                <a:lnTo>
                  <a:pt x="233" y="72"/>
                </a:lnTo>
                <a:lnTo>
                  <a:pt x="232" y="73"/>
                </a:lnTo>
                <a:lnTo>
                  <a:pt x="232" y="73"/>
                </a:lnTo>
                <a:lnTo>
                  <a:pt x="235" y="75"/>
                </a:lnTo>
                <a:lnTo>
                  <a:pt x="235" y="75"/>
                </a:lnTo>
                <a:close/>
                <a:moveTo>
                  <a:pt x="172" y="123"/>
                </a:moveTo>
                <a:lnTo>
                  <a:pt x="172" y="123"/>
                </a:lnTo>
                <a:lnTo>
                  <a:pt x="178" y="135"/>
                </a:lnTo>
                <a:lnTo>
                  <a:pt x="178" y="135"/>
                </a:lnTo>
                <a:lnTo>
                  <a:pt x="181" y="132"/>
                </a:lnTo>
                <a:lnTo>
                  <a:pt x="181" y="132"/>
                </a:lnTo>
                <a:lnTo>
                  <a:pt x="181" y="125"/>
                </a:lnTo>
                <a:lnTo>
                  <a:pt x="184" y="117"/>
                </a:lnTo>
                <a:lnTo>
                  <a:pt x="184" y="117"/>
                </a:lnTo>
                <a:lnTo>
                  <a:pt x="184" y="116"/>
                </a:lnTo>
                <a:lnTo>
                  <a:pt x="182" y="116"/>
                </a:lnTo>
                <a:lnTo>
                  <a:pt x="182" y="116"/>
                </a:lnTo>
                <a:lnTo>
                  <a:pt x="178" y="119"/>
                </a:lnTo>
                <a:lnTo>
                  <a:pt x="178" y="119"/>
                </a:lnTo>
                <a:lnTo>
                  <a:pt x="172" y="123"/>
                </a:lnTo>
                <a:lnTo>
                  <a:pt x="172" y="123"/>
                </a:lnTo>
                <a:close/>
                <a:moveTo>
                  <a:pt x="117" y="228"/>
                </a:moveTo>
                <a:lnTo>
                  <a:pt x="117" y="228"/>
                </a:lnTo>
                <a:lnTo>
                  <a:pt x="118" y="225"/>
                </a:lnTo>
                <a:lnTo>
                  <a:pt x="121" y="224"/>
                </a:lnTo>
                <a:lnTo>
                  <a:pt x="121" y="224"/>
                </a:lnTo>
                <a:lnTo>
                  <a:pt x="120" y="221"/>
                </a:lnTo>
                <a:lnTo>
                  <a:pt x="120" y="221"/>
                </a:lnTo>
                <a:lnTo>
                  <a:pt x="120" y="218"/>
                </a:lnTo>
                <a:lnTo>
                  <a:pt x="117" y="220"/>
                </a:lnTo>
                <a:lnTo>
                  <a:pt x="117" y="220"/>
                </a:lnTo>
                <a:lnTo>
                  <a:pt x="117" y="220"/>
                </a:lnTo>
                <a:lnTo>
                  <a:pt x="117" y="220"/>
                </a:lnTo>
                <a:lnTo>
                  <a:pt x="113" y="220"/>
                </a:lnTo>
                <a:lnTo>
                  <a:pt x="110" y="224"/>
                </a:lnTo>
                <a:lnTo>
                  <a:pt x="110" y="224"/>
                </a:lnTo>
                <a:lnTo>
                  <a:pt x="110" y="225"/>
                </a:lnTo>
                <a:lnTo>
                  <a:pt x="110" y="225"/>
                </a:lnTo>
                <a:lnTo>
                  <a:pt x="110" y="227"/>
                </a:lnTo>
                <a:lnTo>
                  <a:pt x="111" y="228"/>
                </a:lnTo>
                <a:lnTo>
                  <a:pt x="111" y="228"/>
                </a:lnTo>
                <a:lnTo>
                  <a:pt x="114" y="228"/>
                </a:lnTo>
                <a:lnTo>
                  <a:pt x="117" y="228"/>
                </a:lnTo>
                <a:lnTo>
                  <a:pt x="117" y="228"/>
                </a:lnTo>
                <a:close/>
                <a:moveTo>
                  <a:pt x="199" y="207"/>
                </a:moveTo>
                <a:lnTo>
                  <a:pt x="199" y="207"/>
                </a:lnTo>
                <a:lnTo>
                  <a:pt x="199" y="207"/>
                </a:lnTo>
                <a:lnTo>
                  <a:pt x="199" y="207"/>
                </a:lnTo>
                <a:lnTo>
                  <a:pt x="198" y="207"/>
                </a:lnTo>
                <a:lnTo>
                  <a:pt x="198" y="207"/>
                </a:lnTo>
                <a:lnTo>
                  <a:pt x="194" y="210"/>
                </a:lnTo>
                <a:lnTo>
                  <a:pt x="194" y="210"/>
                </a:lnTo>
                <a:lnTo>
                  <a:pt x="189" y="211"/>
                </a:lnTo>
                <a:lnTo>
                  <a:pt x="184" y="211"/>
                </a:lnTo>
                <a:lnTo>
                  <a:pt x="184" y="211"/>
                </a:lnTo>
                <a:lnTo>
                  <a:pt x="181" y="208"/>
                </a:lnTo>
                <a:lnTo>
                  <a:pt x="181" y="206"/>
                </a:lnTo>
                <a:lnTo>
                  <a:pt x="181" y="206"/>
                </a:lnTo>
                <a:lnTo>
                  <a:pt x="182" y="203"/>
                </a:lnTo>
                <a:lnTo>
                  <a:pt x="182" y="203"/>
                </a:lnTo>
                <a:lnTo>
                  <a:pt x="182" y="201"/>
                </a:lnTo>
                <a:lnTo>
                  <a:pt x="182" y="201"/>
                </a:lnTo>
                <a:lnTo>
                  <a:pt x="179" y="201"/>
                </a:lnTo>
                <a:lnTo>
                  <a:pt x="178" y="204"/>
                </a:lnTo>
                <a:lnTo>
                  <a:pt x="178" y="204"/>
                </a:lnTo>
                <a:lnTo>
                  <a:pt x="177" y="207"/>
                </a:lnTo>
                <a:lnTo>
                  <a:pt x="177" y="207"/>
                </a:lnTo>
                <a:lnTo>
                  <a:pt x="177" y="210"/>
                </a:lnTo>
                <a:lnTo>
                  <a:pt x="179" y="213"/>
                </a:lnTo>
                <a:lnTo>
                  <a:pt x="179" y="213"/>
                </a:lnTo>
                <a:lnTo>
                  <a:pt x="184" y="214"/>
                </a:lnTo>
                <a:lnTo>
                  <a:pt x="189" y="214"/>
                </a:lnTo>
                <a:lnTo>
                  <a:pt x="189" y="214"/>
                </a:lnTo>
                <a:lnTo>
                  <a:pt x="192" y="213"/>
                </a:lnTo>
                <a:lnTo>
                  <a:pt x="195" y="211"/>
                </a:lnTo>
                <a:lnTo>
                  <a:pt x="199" y="207"/>
                </a:lnTo>
                <a:lnTo>
                  <a:pt x="199" y="207"/>
                </a:lnTo>
                <a:close/>
                <a:moveTo>
                  <a:pt x="205" y="103"/>
                </a:moveTo>
                <a:lnTo>
                  <a:pt x="205" y="103"/>
                </a:lnTo>
                <a:lnTo>
                  <a:pt x="204" y="103"/>
                </a:lnTo>
                <a:lnTo>
                  <a:pt x="204" y="103"/>
                </a:lnTo>
                <a:lnTo>
                  <a:pt x="199" y="103"/>
                </a:lnTo>
                <a:lnTo>
                  <a:pt x="195" y="103"/>
                </a:lnTo>
                <a:lnTo>
                  <a:pt x="195" y="103"/>
                </a:lnTo>
                <a:lnTo>
                  <a:pt x="194" y="106"/>
                </a:lnTo>
                <a:lnTo>
                  <a:pt x="194" y="106"/>
                </a:lnTo>
                <a:lnTo>
                  <a:pt x="191" y="110"/>
                </a:lnTo>
                <a:lnTo>
                  <a:pt x="191" y="110"/>
                </a:lnTo>
                <a:lnTo>
                  <a:pt x="189" y="113"/>
                </a:lnTo>
                <a:lnTo>
                  <a:pt x="189" y="113"/>
                </a:lnTo>
                <a:lnTo>
                  <a:pt x="195" y="112"/>
                </a:lnTo>
                <a:lnTo>
                  <a:pt x="201" y="110"/>
                </a:lnTo>
                <a:lnTo>
                  <a:pt x="201" y="110"/>
                </a:lnTo>
                <a:lnTo>
                  <a:pt x="201" y="110"/>
                </a:lnTo>
                <a:lnTo>
                  <a:pt x="201" y="110"/>
                </a:lnTo>
                <a:lnTo>
                  <a:pt x="199" y="108"/>
                </a:lnTo>
                <a:lnTo>
                  <a:pt x="202" y="106"/>
                </a:lnTo>
                <a:lnTo>
                  <a:pt x="202" y="106"/>
                </a:lnTo>
                <a:lnTo>
                  <a:pt x="205" y="103"/>
                </a:lnTo>
                <a:lnTo>
                  <a:pt x="205" y="103"/>
                </a:lnTo>
                <a:close/>
                <a:moveTo>
                  <a:pt x="147" y="225"/>
                </a:moveTo>
                <a:lnTo>
                  <a:pt x="147" y="225"/>
                </a:lnTo>
                <a:lnTo>
                  <a:pt x="147" y="225"/>
                </a:lnTo>
                <a:lnTo>
                  <a:pt x="147" y="225"/>
                </a:lnTo>
                <a:lnTo>
                  <a:pt x="154" y="227"/>
                </a:lnTo>
                <a:lnTo>
                  <a:pt x="154" y="227"/>
                </a:lnTo>
                <a:lnTo>
                  <a:pt x="160" y="225"/>
                </a:lnTo>
                <a:lnTo>
                  <a:pt x="164" y="223"/>
                </a:lnTo>
                <a:lnTo>
                  <a:pt x="164" y="223"/>
                </a:lnTo>
                <a:lnTo>
                  <a:pt x="165" y="220"/>
                </a:lnTo>
                <a:lnTo>
                  <a:pt x="165" y="220"/>
                </a:lnTo>
                <a:lnTo>
                  <a:pt x="168" y="216"/>
                </a:lnTo>
                <a:lnTo>
                  <a:pt x="169" y="211"/>
                </a:lnTo>
                <a:lnTo>
                  <a:pt x="169" y="211"/>
                </a:lnTo>
                <a:lnTo>
                  <a:pt x="172" y="203"/>
                </a:lnTo>
                <a:lnTo>
                  <a:pt x="172" y="203"/>
                </a:lnTo>
                <a:lnTo>
                  <a:pt x="167" y="203"/>
                </a:lnTo>
                <a:lnTo>
                  <a:pt x="167" y="203"/>
                </a:lnTo>
                <a:lnTo>
                  <a:pt x="167" y="206"/>
                </a:lnTo>
                <a:lnTo>
                  <a:pt x="168" y="207"/>
                </a:lnTo>
                <a:lnTo>
                  <a:pt x="168" y="207"/>
                </a:lnTo>
                <a:lnTo>
                  <a:pt x="168" y="210"/>
                </a:lnTo>
                <a:lnTo>
                  <a:pt x="168" y="210"/>
                </a:lnTo>
                <a:lnTo>
                  <a:pt x="167" y="216"/>
                </a:lnTo>
                <a:lnTo>
                  <a:pt x="162" y="221"/>
                </a:lnTo>
                <a:lnTo>
                  <a:pt x="162" y="221"/>
                </a:lnTo>
                <a:lnTo>
                  <a:pt x="155" y="224"/>
                </a:lnTo>
                <a:lnTo>
                  <a:pt x="152" y="225"/>
                </a:lnTo>
                <a:lnTo>
                  <a:pt x="148" y="225"/>
                </a:lnTo>
                <a:lnTo>
                  <a:pt x="148" y="225"/>
                </a:lnTo>
                <a:lnTo>
                  <a:pt x="147" y="225"/>
                </a:lnTo>
                <a:lnTo>
                  <a:pt x="147" y="225"/>
                </a:lnTo>
                <a:close/>
                <a:moveTo>
                  <a:pt x="42" y="173"/>
                </a:moveTo>
                <a:lnTo>
                  <a:pt x="42" y="173"/>
                </a:lnTo>
                <a:lnTo>
                  <a:pt x="43" y="173"/>
                </a:lnTo>
                <a:lnTo>
                  <a:pt x="43" y="173"/>
                </a:lnTo>
                <a:lnTo>
                  <a:pt x="46" y="170"/>
                </a:lnTo>
                <a:lnTo>
                  <a:pt x="49" y="167"/>
                </a:lnTo>
                <a:lnTo>
                  <a:pt x="49" y="167"/>
                </a:lnTo>
                <a:lnTo>
                  <a:pt x="53" y="166"/>
                </a:lnTo>
                <a:lnTo>
                  <a:pt x="57" y="166"/>
                </a:lnTo>
                <a:lnTo>
                  <a:pt x="57" y="166"/>
                </a:lnTo>
                <a:lnTo>
                  <a:pt x="60" y="164"/>
                </a:lnTo>
                <a:lnTo>
                  <a:pt x="60" y="164"/>
                </a:lnTo>
                <a:lnTo>
                  <a:pt x="59" y="163"/>
                </a:lnTo>
                <a:lnTo>
                  <a:pt x="57" y="163"/>
                </a:lnTo>
                <a:lnTo>
                  <a:pt x="57" y="163"/>
                </a:lnTo>
                <a:lnTo>
                  <a:pt x="52" y="163"/>
                </a:lnTo>
                <a:lnTo>
                  <a:pt x="47" y="163"/>
                </a:lnTo>
                <a:lnTo>
                  <a:pt x="47" y="163"/>
                </a:lnTo>
                <a:lnTo>
                  <a:pt x="44" y="166"/>
                </a:lnTo>
                <a:lnTo>
                  <a:pt x="43" y="170"/>
                </a:lnTo>
                <a:lnTo>
                  <a:pt x="43" y="170"/>
                </a:lnTo>
                <a:lnTo>
                  <a:pt x="42" y="173"/>
                </a:lnTo>
                <a:lnTo>
                  <a:pt x="42" y="173"/>
                </a:lnTo>
                <a:close/>
                <a:moveTo>
                  <a:pt x="187" y="75"/>
                </a:moveTo>
                <a:lnTo>
                  <a:pt x="187" y="75"/>
                </a:lnTo>
                <a:lnTo>
                  <a:pt x="187" y="75"/>
                </a:lnTo>
                <a:lnTo>
                  <a:pt x="187" y="75"/>
                </a:lnTo>
                <a:lnTo>
                  <a:pt x="188" y="83"/>
                </a:lnTo>
                <a:lnTo>
                  <a:pt x="188" y="93"/>
                </a:lnTo>
                <a:lnTo>
                  <a:pt x="188" y="93"/>
                </a:lnTo>
                <a:lnTo>
                  <a:pt x="188" y="98"/>
                </a:lnTo>
                <a:lnTo>
                  <a:pt x="188" y="98"/>
                </a:lnTo>
                <a:lnTo>
                  <a:pt x="185" y="106"/>
                </a:lnTo>
                <a:lnTo>
                  <a:pt x="179" y="112"/>
                </a:lnTo>
                <a:lnTo>
                  <a:pt x="179" y="112"/>
                </a:lnTo>
                <a:lnTo>
                  <a:pt x="175" y="116"/>
                </a:lnTo>
                <a:lnTo>
                  <a:pt x="175" y="116"/>
                </a:lnTo>
                <a:lnTo>
                  <a:pt x="177" y="115"/>
                </a:lnTo>
                <a:lnTo>
                  <a:pt x="177" y="115"/>
                </a:lnTo>
                <a:lnTo>
                  <a:pt x="181" y="112"/>
                </a:lnTo>
                <a:lnTo>
                  <a:pt x="181" y="112"/>
                </a:lnTo>
                <a:lnTo>
                  <a:pt x="187" y="105"/>
                </a:lnTo>
                <a:lnTo>
                  <a:pt x="189" y="100"/>
                </a:lnTo>
                <a:lnTo>
                  <a:pt x="189" y="96"/>
                </a:lnTo>
                <a:lnTo>
                  <a:pt x="189" y="96"/>
                </a:lnTo>
                <a:lnTo>
                  <a:pt x="191" y="90"/>
                </a:lnTo>
                <a:lnTo>
                  <a:pt x="191" y="90"/>
                </a:lnTo>
                <a:lnTo>
                  <a:pt x="191" y="83"/>
                </a:lnTo>
                <a:lnTo>
                  <a:pt x="188" y="76"/>
                </a:lnTo>
                <a:lnTo>
                  <a:pt x="188" y="76"/>
                </a:lnTo>
                <a:lnTo>
                  <a:pt x="187" y="75"/>
                </a:lnTo>
                <a:lnTo>
                  <a:pt x="187" y="75"/>
                </a:lnTo>
                <a:close/>
                <a:moveTo>
                  <a:pt x="222" y="22"/>
                </a:moveTo>
                <a:lnTo>
                  <a:pt x="222" y="22"/>
                </a:lnTo>
                <a:lnTo>
                  <a:pt x="222" y="25"/>
                </a:lnTo>
                <a:lnTo>
                  <a:pt x="222" y="28"/>
                </a:lnTo>
                <a:lnTo>
                  <a:pt x="222" y="28"/>
                </a:lnTo>
                <a:lnTo>
                  <a:pt x="218" y="34"/>
                </a:lnTo>
                <a:lnTo>
                  <a:pt x="218" y="34"/>
                </a:lnTo>
                <a:lnTo>
                  <a:pt x="222" y="35"/>
                </a:lnTo>
                <a:lnTo>
                  <a:pt x="222" y="35"/>
                </a:lnTo>
                <a:lnTo>
                  <a:pt x="226" y="35"/>
                </a:lnTo>
                <a:lnTo>
                  <a:pt x="226" y="35"/>
                </a:lnTo>
                <a:lnTo>
                  <a:pt x="228" y="32"/>
                </a:lnTo>
                <a:lnTo>
                  <a:pt x="226" y="28"/>
                </a:lnTo>
                <a:lnTo>
                  <a:pt x="225" y="25"/>
                </a:lnTo>
                <a:lnTo>
                  <a:pt x="222" y="22"/>
                </a:lnTo>
                <a:lnTo>
                  <a:pt x="222" y="22"/>
                </a:lnTo>
                <a:close/>
                <a:moveTo>
                  <a:pt x="39" y="54"/>
                </a:moveTo>
                <a:lnTo>
                  <a:pt x="39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2" y="54"/>
                </a:lnTo>
                <a:lnTo>
                  <a:pt x="34" y="55"/>
                </a:lnTo>
                <a:lnTo>
                  <a:pt x="34" y="55"/>
                </a:lnTo>
                <a:lnTo>
                  <a:pt x="37" y="56"/>
                </a:lnTo>
                <a:lnTo>
                  <a:pt x="40" y="59"/>
                </a:lnTo>
                <a:lnTo>
                  <a:pt x="42" y="62"/>
                </a:lnTo>
                <a:lnTo>
                  <a:pt x="43" y="65"/>
                </a:lnTo>
                <a:lnTo>
                  <a:pt x="43" y="65"/>
                </a:lnTo>
                <a:lnTo>
                  <a:pt x="42" y="69"/>
                </a:lnTo>
                <a:lnTo>
                  <a:pt x="42" y="69"/>
                </a:lnTo>
                <a:lnTo>
                  <a:pt x="40" y="75"/>
                </a:lnTo>
                <a:lnTo>
                  <a:pt x="40" y="75"/>
                </a:lnTo>
                <a:lnTo>
                  <a:pt x="44" y="72"/>
                </a:lnTo>
                <a:lnTo>
                  <a:pt x="44" y="72"/>
                </a:lnTo>
                <a:lnTo>
                  <a:pt x="43" y="71"/>
                </a:lnTo>
                <a:lnTo>
                  <a:pt x="44" y="69"/>
                </a:lnTo>
                <a:lnTo>
                  <a:pt x="44" y="69"/>
                </a:lnTo>
                <a:lnTo>
                  <a:pt x="44" y="66"/>
                </a:lnTo>
                <a:lnTo>
                  <a:pt x="44" y="66"/>
                </a:lnTo>
                <a:lnTo>
                  <a:pt x="44" y="62"/>
                </a:lnTo>
                <a:lnTo>
                  <a:pt x="43" y="56"/>
                </a:lnTo>
                <a:lnTo>
                  <a:pt x="43" y="56"/>
                </a:lnTo>
                <a:lnTo>
                  <a:pt x="40" y="55"/>
                </a:lnTo>
                <a:lnTo>
                  <a:pt x="40" y="55"/>
                </a:lnTo>
                <a:lnTo>
                  <a:pt x="39" y="55"/>
                </a:lnTo>
                <a:lnTo>
                  <a:pt x="39" y="54"/>
                </a:lnTo>
                <a:lnTo>
                  <a:pt x="39" y="54"/>
                </a:lnTo>
                <a:close/>
                <a:moveTo>
                  <a:pt x="53" y="65"/>
                </a:moveTo>
                <a:lnTo>
                  <a:pt x="53" y="65"/>
                </a:lnTo>
                <a:lnTo>
                  <a:pt x="52" y="61"/>
                </a:lnTo>
                <a:lnTo>
                  <a:pt x="52" y="61"/>
                </a:lnTo>
                <a:lnTo>
                  <a:pt x="50" y="58"/>
                </a:lnTo>
                <a:lnTo>
                  <a:pt x="49" y="55"/>
                </a:lnTo>
                <a:lnTo>
                  <a:pt x="46" y="55"/>
                </a:lnTo>
                <a:lnTo>
                  <a:pt x="43" y="54"/>
                </a:lnTo>
                <a:lnTo>
                  <a:pt x="43" y="54"/>
                </a:lnTo>
                <a:lnTo>
                  <a:pt x="46" y="58"/>
                </a:lnTo>
                <a:lnTo>
                  <a:pt x="47" y="61"/>
                </a:lnTo>
                <a:lnTo>
                  <a:pt x="47" y="68"/>
                </a:lnTo>
                <a:lnTo>
                  <a:pt x="47" y="68"/>
                </a:lnTo>
                <a:lnTo>
                  <a:pt x="53" y="65"/>
                </a:lnTo>
                <a:lnTo>
                  <a:pt x="53" y="65"/>
                </a:lnTo>
                <a:close/>
                <a:moveTo>
                  <a:pt x="66" y="193"/>
                </a:moveTo>
                <a:lnTo>
                  <a:pt x="66" y="193"/>
                </a:lnTo>
                <a:lnTo>
                  <a:pt x="70" y="191"/>
                </a:lnTo>
                <a:lnTo>
                  <a:pt x="74" y="190"/>
                </a:lnTo>
                <a:lnTo>
                  <a:pt x="74" y="190"/>
                </a:lnTo>
                <a:lnTo>
                  <a:pt x="79" y="187"/>
                </a:lnTo>
                <a:lnTo>
                  <a:pt x="81" y="183"/>
                </a:lnTo>
                <a:lnTo>
                  <a:pt x="81" y="183"/>
                </a:lnTo>
                <a:lnTo>
                  <a:pt x="84" y="180"/>
                </a:lnTo>
                <a:lnTo>
                  <a:pt x="84" y="180"/>
                </a:lnTo>
                <a:lnTo>
                  <a:pt x="84" y="176"/>
                </a:lnTo>
                <a:lnTo>
                  <a:pt x="84" y="176"/>
                </a:lnTo>
                <a:lnTo>
                  <a:pt x="80" y="176"/>
                </a:lnTo>
                <a:lnTo>
                  <a:pt x="80" y="176"/>
                </a:lnTo>
                <a:lnTo>
                  <a:pt x="80" y="177"/>
                </a:lnTo>
                <a:lnTo>
                  <a:pt x="80" y="179"/>
                </a:lnTo>
                <a:lnTo>
                  <a:pt x="80" y="179"/>
                </a:lnTo>
                <a:lnTo>
                  <a:pt x="76" y="186"/>
                </a:lnTo>
                <a:lnTo>
                  <a:pt x="70" y="190"/>
                </a:lnTo>
                <a:lnTo>
                  <a:pt x="70" y="190"/>
                </a:lnTo>
                <a:lnTo>
                  <a:pt x="66" y="193"/>
                </a:lnTo>
                <a:lnTo>
                  <a:pt x="66" y="193"/>
                </a:lnTo>
                <a:close/>
                <a:moveTo>
                  <a:pt x="42" y="163"/>
                </a:moveTo>
                <a:lnTo>
                  <a:pt x="42" y="163"/>
                </a:lnTo>
                <a:lnTo>
                  <a:pt x="44" y="162"/>
                </a:lnTo>
                <a:lnTo>
                  <a:pt x="49" y="160"/>
                </a:lnTo>
                <a:lnTo>
                  <a:pt x="56" y="160"/>
                </a:lnTo>
                <a:lnTo>
                  <a:pt x="56" y="160"/>
                </a:lnTo>
                <a:lnTo>
                  <a:pt x="53" y="153"/>
                </a:lnTo>
                <a:lnTo>
                  <a:pt x="53" y="153"/>
                </a:lnTo>
                <a:lnTo>
                  <a:pt x="43" y="159"/>
                </a:lnTo>
                <a:lnTo>
                  <a:pt x="43" y="159"/>
                </a:lnTo>
                <a:lnTo>
                  <a:pt x="43" y="162"/>
                </a:lnTo>
                <a:lnTo>
                  <a:pt x="42" y="163"/>
                </a:lnTo>
                <a:lnTo>
                  <a:pt x="42" y="163"/>
                </a:lnTo>
                <a:close/>
                <a:moveTo>
                  <a:pt x="88" y="71"/>
                </a:moveTo>
                <a:lnTo>
                  <a:pt x="88" y="71"/>
                </a:lnTo>
                <a:lnTo>
                  <a:pt x="87" y="68"/>
                </a:lnTo>
                <a:lnTo>
                  <a:pt x="84" y="66"/>
                </a:lnTo>
                <a:lnTo>
                  <a:pt x="84" y="66"/>
                </a:lnTo>
                <a:lnTo>
                  <a:pt x="80" y="66"/>
                </a:lnTo>
                <a:lnTo>
                  <a:pt x="80" y="66"/>
                </a:lnTo>
                <a:lnTo>
                  <a:pt x="74" y="66"/>
                </a:lnTo>
                <a:lnTo>
                  <a:pt x="69" y="66"/>
                </a:lnTo>
                <a:lnTo>
                  <a:pt x="64" y="68"/>
                </a:lnTo>
                <a:lnTo>
                  <a:pt x="59" y="71"/>
                </a:lnTo>
                <a:lnTo>
                  <a:pt x="59" y="71"/>
                </a:lnTo>
                <a:lnTo>
                  <a:pt x="57" y="72"/>
                </a:lnTo>
                <a:lnTo>
                  <a:pt x="57" y="72"/>
                </a:lnTo>
                <a:lnTo>
                  <a:pt x="57" y="72"/>
                </a:lnTo>
                <a:lnTo>
                  <a:pt x="57" y="72"/>
                </a:lnTo>
                <a:lnTo>
                  <a:pt x="59" y="71"/>
                </a:lnTo>
                <a:lnTo>
                  <a:pt x="59" y="71"/>
                </a:lnTo>
                <a:lnTo>
                  <a:pt x="67" y="68"/>
                </a:lnTo>
                <a:lnTo>
                  <a:pt x="71" y="68"/>
                </a:lnTo>
                <a:lnTo>
                  <a:pt x="76" y="68"/>
                </a:lnTo>
                <a:lnTo>
                  <a:pt x="76" y="68"/>
                </a:lnTo>
                <a:lnTo>
                  <a:pt x="81" y="69"/>
                </a:lnTo>
                <a:lnTo>
                  <a:pt x="86" y="72"/>
                </a:lnTo>
                <a:lnTo>
                  <a:pt x="86" y="72"/>
                </a:lnTo>
                <a:lnTo>
                  <a:pt x="87" y="72"/>
                </a:lnTo>
                <a:lnTo>
                  <a:pt x="87" y="72"/>
                </a:lnTo>
                <a:lnTo>
                  <a:pt x="88" y="71"/>
                </a:lnTo>
                <a:lnTo>
                  <a:pt x="88" y="71"/>
                </a:lnTo>
                <a:close/>
                <a:moveTo>
                  <a:pt x="206" y="147"/>
                </a:moveTo>
                <a:lnTo>
                  <a:pt x="206" y="147"/>
                </a:lnTo>
                <a:lnTo>
                  <a:pt x="212" y="143"/>
                </a:lnTo>
                <a:lnTo>
                  <a:pt x="218" y="137"/>
                </a:lnTo>
                <a:lnTo>
                  <a:pt x="218" y="137"/>
                </a:lnTo>
                <a:lnTo>
                  <a:pt x="221" y="133"/>
                </a:lnTo>
                <a:lnTo>
                  <a:pt x="222" y="129"/>
                </a:lnTo>
                <a:lnTo>
                  <a:pt x="222" y="129"/>
                </a:lnTo>
                <a:lnTo>
                  <a:pt x="221" y="127"/>
                </a:lnTo>
                <a:lnTo>
                  <a:pt x="221" y="127"/>
                </a:lnTo>
                <a:lnTo>
                  <a:pt x="214" y="137"/>
                </a:lnTo>
                <a:lnTo>
                  <a:pt x="206" y="147"/>
                </a:lnTo>
                <a:lnTo>
                  <a:pt x="206" y="147"/>
                </a:lnTo>
                <a:close/>
                <a:moveTo>
                  <a:pt x="84" y="75"/>
                </a:moveTo>
                <a:lnTo>
                  <a:pt x="84" y="75"/>
                </a:lnTo>
                <a:lnTo>
                  <a:pt x="81" y="72"/>
                </a:lnTo>
                <a:lnTo>
                  <a:pt x="77" y="71"/>
                </a:lnTo>
                <a:lnTo>
                  <a:pt x="74" y="71"/>
                </a:lnTo>
                <a:lnTo>
                  <a:pt x="71" y="72"/>
                </a:lnTo>
                <a:lnTo>
                  <a:pt x="71" y="72"/>
                </a:lnTo>
                <a:lnTo>
                  <a:pt x="79" y="75"/>
                </a:lnTo>
                <a:lnTo>
                  <a:pt x="80" y="79"/>
                </a:lnTo>
                <a:lnTo>
                  <a:pt x="80" y="79"/>
                </a:lnTo>
                <a:lnTo>
                  <a:pt x="84" y="75"/>
                </a:lnTo>
                <a:lnTo>
                  <a:pt x="84" y="75"/>
                </a:lnTo>
                <a:close/>
                <a:moveTo>
                  <a:pt x="60" y="66"/>
                </a:moveTo>
                <a:lnTo>
                  <a:pt x="60" y="66"/>
                </a:lnTo>
                <a:lnTo>
                  <a:pt x="57" y="66"/>
                </a:lnTo>
                <a:lnTo>
                  <a:pt x="57" y="66"/>
                </a:lnTo>
                <a:lnTo>
                  <a:pt x="54" y="68"/>
                </a:lnTo>
                <a:lnTo>
                  <a:pt x="54" y="68"/>
                </a:lnTo>
                <a:lnTo>
                  <a:pt x="50" y="71"/>
                </a:lnTo>
                <a:lnTo>
                  <a:pt x="47" y="75"/>
                </a:lnTo>
                <a:lnTo>
                  <a:pt x="42" y="86"/>
                </a:lnTo>
                <a:lnTo>
                  <a:pt x="42" y="86"/>
                </a:lnTo>
                <a:lnTo>
                  <a:pt x="42" y="86"/>
                </a:lnTo>
                <a:lnTo>
                  <a:pt x="42" y="86"/>
                </a:lnTo>
                <a:lnTo>
                  <a:pt x="43" y="86"/>
                </a:lnTo>
                <a:lnTo>
                  <a:pt x="43" y="86"/>
                </a:lnTo>
                <a:lnTo>
                  <a:pt x="44" y="85"/>
                </a:lnTo>
                <a:lnTo>
                  <a:pt x="44" y="85"/>
                </a:lnTo>
                <a:lnTo>
                  <a:pt x="50" y="75"/>
                </a:lnTo>
                <a:lnTo>
                  <a:pt x="54" y="71"/>
                </a:lnTo>
                <a:lnTo>
                  <a:pt x="59" y="68"/>
                </a:lnTo>
                <a:lnTo>
                  <a:pt x="59" y="68"/>
                </a:lnTo>
                <a:lnTo>
                  <a:pt x="60" y="66"/>
                </a:lnTo>
                <a:lnTo>
                  <a:pt x="60" y="66"/>
                </a:lnTo>
                <a:close/>
                <a:moveTo>
                  <a:pt x="131" y="233"/>
                </a:moveTo>
                <a:lnTo>
                  <a:pt x="131" y="233"/>
                </a:lnTo>
                <a:lnTo>
                  <a:pt x="125" y="230"/>
                </a:lnTo>
                <a:lnTo>
                  <a:pt x="125" y="230"/>
                </a:lnTo>
                <a:lnTo>
                  <a:pt x="123" y="234"/>
                </a:lnTo>
                <a:lnTo>
                  <a:pt x="118" y="237"/>
                </a:lnTo>
                <a:lnTo>
                  <a:pt x="118" y="237"/>
                </a:lnTo>
                <a:lnTo>
                  <a:pt x="123" y="237"/>
                </a:lnTo>
                <a:lnTo>
                  <a:pt x="123" y="237"/>
                </a:lnTo>
                <a:lnTo>
                  <a:pt x="125" y="235"/>
                </a:lnTo>
                <a:lnTo>
                  <a:pt x="127" y="235"/>
                </a:lnTo>
                <a:lnTo>
                  <a:pt x="131" y="233"/>
                </a:lnTo>
                <a:lnTo>
                  <a:pt x="131" y="233"/>
                </a:lnTo>
                <a:close/>
                <a:moveTo>
                  <a:pt x="209" y="86"/>
                </a:moveTo>
                <a:lnTo>
                  <a:pt x="209" y="86"/>
                </a:lnTo>
                <a:lnTo>
                  <a:pt x="202" y="86"/>
                </a:lnTo>
                <a:lnTo>
                  <a:pt x="196" y="85"/>
                </a:lnTo>
                <a:lnTo>
                  <a:pt x="196" y="85"/>
                </a:lnTo>
                <a:lnTo>
                  <a:pt x="196" y="89"/>
                </a:lnTo>
                <a:lnTo>
                  <a:pt x="196" y="89"/>
                </a:lnTo>
                <a:lnTo>
                  <a:pt x="202" y="89"/>
                </a:lnTo>
                <a:lnTo>
                  <a:pt x="202" y="89"/>
                </a:lnTo>
                <a:lnTo>
                  <a:pt x="206" y="89"/>
                </a:lnTo>
                <a:lnTo>
                  <a:pt x="206" y="89"/>
                </a:lnTo>
                <a:lnTo>
                  <a:pt x="209" y="88"/>
                </a:lnTo>
                <a:lnTo>
                  <a:pt x="209" y="88"/>
                </a:lnTo>
                <a:lnTo>
                  <a:pt x="209" y="86"/>
                </a:lnTo>
                <a:lnTo>
                  <a:pt x="209" y="86"/>
                </a:lnTo>
                <a:close/>
                <a:moveTo>
                  <a:pt x="69" y="196"/>
                </a:moveTo>
                <a:lnTo>
                  <a:pt x="69" y="196"/>
                </a:lnTo>
                <a:lnTo>
                  <a:pt x="77" y="194"/>
                </a:lnTo>
                <a:lnTo>
                  <a:pt x="86" y="190"/>
                </a:lnTo>
                <a:lnTo>
                  <a:pt x="86" y="190"/>
                </a:lnTo>
                <a:lnTo>
                  <a:pt x="86" y="187"/>
                </a:lnTo>
                <a:lnTo>
                  <a:pt x="86" y="187"/>
                </a:lnTo>
                <a:lnTo>
                  <a:pt x="77" y="193"/>
                </a:lnTo>
                <a:lnTo>
                  <a:pt x="69" y="196"/>
                </a:lnTo>
                <a:lnTo>
                  <a:pt x="69" y="196"/>
                </a:lnTo>
                <a:close/>
                <a:moveTo>
                  <a:pt x="23" y="176"/>
                </a:moveTo>
                <a:lnTo>
                  <a:pt x="23" y="176"/>
                </a:lnTo>
                <a:lnTo>
                  <a:pt x="25" y="177"/>
                </a:lnTo>
                <a:lnTo>
                  <a:pt x="27" y="179"/>
                </a:lnTo>
                <a:lnTo>
                  <a:pt x="32" y="179"/>
                </a:lnTo>
                <a:lnTo>
                  <a:pt x="34" y="177"/>
                </a:lnTo>
                <a:lnTo>
                  <a:pt x="34" y="177"/>
                </a:lnTo>
                <a:lnTo>
                  <a:pt x="33" y="174"/>
                </a:lnTo>
                <a:lnTo>
                  <a:pt x="33" y="174"/>
                </a:lnTo>
                <a:lnTo>
                  <a:pt x="29" y="176"/>
                </a:lnTo>
                <a:lnTo>
                  <a:pt x="23" y="176"/>
                </a:lnTo>
                <a:lnTo>
                  <a:pt x="23" y="176"/>
                </a:lnTo>
                <a:close/>
                <a:moveTo>
                  <a:pt x="47" y="210"/>
                </a:moveTo>
                <a:lnTo>
                  <a:pt x="47" y="210"/>
                </a:lnTo>
                <a:lnTo>
                  <a:pt x="50" y="210"/>
                </a:lnTo>
                <a:lnTo>
                  <a:pt x="53" y="210"/>
                </a:lnTo>
                <a:lnTo>
                  <a:pt x="59" y="208"/>
                </a:lnTo>
                <a:lnTo>
                  <a:pt x="59" y="208"/>
                </a:lnTo>
                <a:lnTo>
                  <a:pt x="59" y="204"/>
                </a:lnTo>
                <a:lnTo>
                  <a:pt x="59" y="204"/>
                </a:lnTo>
                <a:lnTo>
                  <a:pt x="56" y="203"/>
                </a:lnTo>
                <a:lnTo>
                  <a:pt x="56" y="203"/>
                </a:lnTo>
                <a:lnTo>
                  <a:pt x="54" y="206"/>
                </a:lnTo>
                <a:lnTo>
                  <a:pt x="53" y="208"/>
                </a:lnTo>
                <a:lnTo>
                  <a:pt x="50" y="210"/>
                </a:lnTo>
                <a:lnTo>
                  <a:pt x="47" y="210"/>
                </a:lnTo>
                <a:lnTo>
                  <a:pt x="47" y="210"/>
                </a:lnTo>
                <a:close/>
                <a:moveTo>
                  <a:pt x="124" y="132"/>
                </a:moveTo>
                <a:lnTo>
                  <a:pt x="124" y="132"/>
                </a:lnTo>
                <a:lnTo>
                  <a:pt x="131" y="123"/>
                </a:lnTo>
                <a:lnTo>
                  <a:pt x="131" y="123"/>
                </a:lnTo>
                <a:lnTo>
                  <a:pt x="123" y="127"/>
                </a:lnTo>
                <a:lnTo>
                  <a:pt x="123" y="127"/>
                </a:lnTo>
                <a:lnTo>
                  <a:pt x="124" y="132"/>
                </a:lnTo>
                <a:lnTo>
                  <a:pt x="124" y="132"/>
                </a:lnTo>
                <a:close/>
                <a:moveTo>
                  <a:pt x="231" y="59"/>
                </a:moveTo>
                <a:lnTo>
                  <a:pt x="231" y="59"/>
                </a:lnTo>
                <a:lnTo>
                  <a:pt x="231" y="58"/>
                </a:lnTo>
                <a:lnTo>
                  <a:pt x="231" y="55"/>
                </a:lnTo>
                <a:lnTo>
                  <a:pt x="231" y="55"/>
                </a:lnTo>
                <a:lnTo>
                  <a:pt x="231" y="52"/>
                </a:lnTo>
                <a:lnTo>
                  <a:pt x="231" y="52"/>
                </a:lnTo>
                <a:lnTo>
                  <a:pt x="231" y="51"/>
                </a:lnTo>
                <a:lnTo>
                  <a:pt x="231" y="51"/>
                </a:lnTo>
                <a:lnTo>
                  <a:pt x="231" y="48"/>
                </a:lnTo>
                <a:lnTo>
                  <a:pt x="228" y="46"/>
                </a:lnTo>
                <a:lnTo>
                  <a:pt x="228" y="46"/>
                </a:lnTo>
                <a:lnTo>
                  <a:pt x="226" y="46"/>
                </a:lnTo>
                <a:lnTo>
                  <a:pt x="226" y="46"/>
                </a:lnTo>
                <a:lnTo>
                  <a:pt x="229" y="52"/>
                </a:lnTo>
                <a:lnTo>
                  <a:pt x="231" y="59"/>
                </a:lnTo>
                <a:lnTo>
                  <a:pt x="231" y="59"/>
                </a:lnTo>
                <a:close/>
                <a:moveTo>
                  <a:pt x="178" y="42"/>
                </a:moveTo>
                <a:lnTo>
                  <a:pt x="178" y="42"/>
                </a:lnTo>
                <a:lnTo>
                  <a:pt x="174" y="38"/>
                </a:lnTo>
                <a:lnTo>
                  <a:pt x="174" y="38"/>
                </a:lnTo>
                <a:lnTo>
                  <a:pt x="174" y="46"/>
                </a:lnTo>
                <a:lnTo>
                  <a:pt x="174" y="46"/>
                </a:lnTo>
                <a:lnTo>
                  <a:pt x="178" y="42"/>
                </a:lnTo>
                <a:lnTo>
                  <a:pt x="178" y="42"/>
                </a:lnTo>
                <a:close/>
                <a:moveTo>
                  <a:pt x="88" y="82"/>
                </a:moveTo>
                <a:lnTo>
                  <a:pt x="88" y="82"/>
                </a:lnTo>
                <a:lnTo>
                  <a:pt x="86" y="88"/>
                </a:lnTo>
                <a:lnTo>
                  <a:pt x="84" y="93"/>
                </a:lnTo>
                <a:lnTo>
                  <a:pt x="84" y="93"/>
                </a:lnTo>
                <a:lnTo>
                  <a:pt x="86" y="93"/>
                </a:lnTo>
                <a:lnTo>
                  <a:pt x="86" y="92"/>
                </a:lnTo>
                <a:lnTo>
                  <a:pt x="86" y="92"/>
                </a:lnTo>
                <a:lnTo>
                  <a:pt x="87" y="88"/>
                </a:lnTo>
                <a:lnTo>
                  <a:pt x="88" y="82"/>
                </a:lnTo>
                <a:lnTo>
                  <a:pt x="88" y="82"/>
                </a:lnTo>
                <a:close/>
                <a:moveTo>
                  <a:pt x="39" y="191"/>
                </a:moveTo>
                <a:lnTo>
                  <a:pt x="39" y="191"/>
                </a:lnTo>
                <a:lnTo>
                  <a:pt x="36" y="187"/>
                </a:lnTo>
                <a:lnTo>
                  <a:pt x="36" y="187"/>
                </a:lnTo>
                <a:lnTo>
                  <a:pt x="36" y="187"/>
                </a:lnTo>
                <a:lnTo>
                  <a:pt x="36" y="187"/>
                </a:lnTo>
                <a:lnTo>
                  <a:pt x="30" y="186"/>
                </a:lnTo>
                <a:lnTo>
                  <a:pt x="30" y="186"/>
                </a:lnTo>
                <a:lnTo>
                  <a:pt x="32" y="191"/>
                </a:lnTo>
                <a:lnTo>
                  <a:pt x="32" y="191"/>
                </a:lnTo>
                <a:lnTo>
                  <a:pt x="34" y="190"/>
                </a:lnTo>
                <a:lnTo>
                  <a:pt x="39" y="191"/>
                </a:lnTo>
                <a:lnTo>
                  <a:pt x="39" y="191"/>
                </a:lnTo>
                <a:close/>
                <a:moveTo>
                  <a:pt x="138" y="173"/>
                </a:moveTo>
                <a:lnTo>
                  <a:pt x="138" y="173"/>
                </a:lnTo>
                <a:lnTo>
                  <a:pt x="138" y="173"/>
                </a:lnTo>
                <a:lnTo>
                  <a:pt x="138" y="173"/>
                </a:lnTo>
                <a:lnTo>
                  <a:pt x="141" y="177"/>
                </a:lnTo>
                <a:lnTo>
                  <a:pt x="142" y="183"/>
                </a:lnTo>
                <a:lnTo>
                  <a:pt x="142" y="183"/>
                </a:lnTo>
                <a:lnTo>
                  <a:pt x="142" y="177"/>
                </a:lnTo>
                <a:lnTo>
                  <a:pt x="141" y="173"/>
                </a:lnTo>
                <a:lnTo>
                  <a:pt x="141" y="173"/>
                </a:lnTo>
                <a:lnTo>
                  <a:pt x="138" y="173"/>
                </a:lnTo>
                <a:lnTo>
                  <a:pt x="138" y="173"/>
                </a:lnTo>
                <a:close/>
                <a:moveTo>
                  <a:pt x="223" y="86"/>
                </a:moveTo>
                <a:lnTo>
                  <a:pt x="223" y="86"/>
                </a:lnTo>
                <a:lnTo>
                  <a:pt x="231" y="81"/>
                </a:lnTo>
                <a:lnTo>
                  <a:pt x="231" y="81"/>
                </a:lnTo>
                <a:lnTo>
                  <a:pt x="229" y="78"/>
                </a:lnTo>
                <a:lnTo>
                  <a:pt x="229" y="78"/>
                </a:lnTo>
                <a:lnTo>
                  <a:pt x="223" y="86"/>
                </a:lnTo>
                <a:lnTo>
                  <a:pt x="223" y="86"/>
                </a:lnTo>
                <a:close/>
                <a:moveTo>
                  <a:pt x="202" y="183"/>
                </a:moveTo>
                <a:lnTo>
                  <a:pt x="202" y="183"/>
                </a:lnTo>
                <a:lnTo>
                  <a:pt x="202" y="180"/>
                </a:lnTo>
                <a:lnTo>
                  <a:pt x="202" y="180"/>
                </a:lnTo>
                <a:lnTo>
                  <a:pt x="201" y="183"/>
                </a:lnTo>
                <a:lnTo>
                  <a:pt x="201" y="183"/>
                </a:lnTo>
                <a:lnTo>
                  <a:pt x="199" y="187"/>
                </a:lnTo>
                <a:lnTo>
                  <a:pt x="199" y="187"/>
                </a:lnTo>
                <a:lnTo>
                  <a:pt x="202" y="189"/>
                </a:lnTo>
                <a:lnTo>
                  <a:pt x="202" y="189"/>
                </a:lnTo>
                <a:lnTo>
                  <a:pt x="204" y="191"/>
                </a:lnTo>
                <a:lnTo>
                  <a:pt x="204" y="191"/>
                </a:lnTo>
                <a:lnTo>
                  <a:pt x="204" y="189"/>
                </a:lnTo>
                <a:lnTo>
                  <a:pt x="202" y="187"/>
                </a:lnTo>
                <a:lnTo>
                  <a:pt x="202" y="187"/>
                </a:lnTo>
                <a:lnTo>
                  <a:pt x="201" y="186"/>
                </a:lnTo>
                <a:lnTo>
                  <a:pt x="202" y="183"/>
                </a:lnTo>
                <a:lnTo>
                  <a:pt x="202" y="183"/>
                </a:lnTo>
                <a:lnTo>
                  <a:pt x="202" y="183"/>
                </a:lnTo>
                <a:lnTo>
                  <a:pt x="202" y="183"/>
                </a:lnTo>
                <a:close/>
                <a:moveTo>
                  <a:pt x="110" y="231"/>
                </a:moveTo>
                <a:lnTo>
                  <a:pt x="110" y="231"/>
                </a:lnTo>
                <a:lnTo>
                  <a:pt x="111" y="233"/>
                </a:lnTo>
                <a:lnTo>
                  <a:pt x="115" y="234"/>
                </a:lnTo>
                <a:lnTo>
                  <a:pt x="118" y="233"/>
                </a:lnTo>
                <a:lnTo>
                  <a:pt x="121" y="231"/>
                </a:lnTo>
                <a:lnTo>
                  <a:pt x="121" y="231"/>
                </a:lnTo>
                <a:lnTo>
                  <a:pt x="118" y="231"/>
                </a:lnTo>
                <a:lnTo>
                  <a:pt x="118" y="231"/>
                </a:lnTo>
                <a:lnTo>
                  <a:pt x="114" y="231"/>
                </a:lnTo>
                <a:lnTo>
                  <a:pt x="111" y="231"/>
                </a:lnTo>
                <a:lnTo>
                  <a:pt x="111" y="231"/>
                </a:lnTo>
                <a:lnTo>
                  <a:pt x="110" y="231"/>
                </a:lnTo>
                <a:lnTo>
                  <a:pt x="110" y="231"/>
                </a:lnTo>
                <a:close/>
                <a:moveTo>
                  <a:pt x="104" y="68"/>
                </a:moveTo>
                <a:lnTo>
                  <a:pt x="104" y="68"/>
                </a:lnTo>
                <a:lnTo>
                  <a:pt x="111" y="68"/>
                </a:lnTo>
                <a:lnTo>
                  <a:pt x="111" y="68"/>
                </a:lnTo>
                <a:lnTo>
                  <a:pt x="113" y="68"/>
                </a:lnTo>
                <a:lnTo>
                  <a:pt x="114" y="66"/>
                </a:lnTo>
                <a:lnTo>
                  <a:pt x="114" y="66"/>
                </a:lnTo>
                <a:lnTo>
                  <a:pt x="108" y="66"/>
                </a:lnTo>
                <a:lnTo>
                  <a:pt x="104" y="68"/>
                </a:lnTo>
                <a:lnTo>
                  <a:pt x="104" y="68"/>
                </a:lnTo>
                <a:close/>
                <a:moveTo>
                  <a:pt x="233" y="62"/>
                </a:moveTo>
                <a:lnTo>
                  <a:pt x="233" y="62"/>
                </a:lnTo>
                <a:lnTo>
                  <a:pt x="232" y="66"/>
                </a:lnTo>
                <a:lnTo>
                  <a:pt x="229" y="72"/>
                </a:lnTo>
                <a:lnTo>
                  <a:pt x="229" y="72"/>
                </a:lnTo>
                <a:lnTo>
                  <a:pt x="233" y="66"/>
                </a:lnTo>
                <a:lnTo>
                  <a:pt x="233" y="62"/>
                </a:lnTo>
                <a:lnTo>
                  <a:pt x="233" y="62"/>
                </a:lnTo>
                <a:close/>
                <a:moveTo>
                  <a:pt x="118" y="137"/>
                </a:moveTo>
                <a:lnTo>
                  <a:pt x="118" y="137"/>
                </a:lnTo>
                <a:lnTo>
                  <a:pt x="118" y="135"/>
                </a:lnTo>
                <a:lnTo>
                  <a:pt x="117" y="132"/>
                </a:lnTo>
                <a:lnTo>
                  <a:pt x="114" y="130"/>
                </a:lnTo>
                <a:lnTo>
                  <a:pt x="111" y="130"/>
                </a:lnTo>
                <a:lnTo>
                  <a:pt x="111" y="130"/>
                </a:lnTo>
                <a:lnTo>
                  <a:pt x="115" y="133"/>
                </a:lnTo>
                <a:lnTo>
                  <a:pt x="118" y="137"/>
                </a:lnTo>
                <a:lnTo>
                  <a:pt x="118" y="137"/>
                </a:lnTo>
                <a:close/>
                <a:moveTo>
                  <a:pt x="15" y="110"/>
                </a:moveTo>
                <a:lnTo>
                  <a:pt x="15" y="110"/>
                </a:lnTo>
                <a:lnTo>
                  <a:pt x="13" y="115"/>
                </a:lnTo>
                <a:lnTo>
                  <a:pt x="12" y="117"/>
                </a:lnTo>
                <a:lnTo>
                  <a:pt x="12" y="117"/>
                </a:lnTo>
                <a:lnTo>
                  <a:pt x="15" y="115"/>
                </a:lnTo>
                <a:lnTo>
                  <a:pt x="15" y="115"/>
                </a:lnTo>
                <a:lnTo>
                  <a:pt x="19" y="112"/>
                </a:lnTo>
                <a:lnTo>
                  <a:pt x="19" y="112"/>
                </a:lnTo>
                <a:lnTo>
                  <a:pt x="15" y="110"/>
                </a:lnTo>
                <a:lnTo>
                  <a:pt x="15" y="110"/>
                </a:lnTo>
                <a:close/>
                <a:moveTo>
                  <a:pt x="29" y="45"/>
                </a:moveTo>
                <a:lnTo>
                  <a:pt x="29" y="45"/>
                </a:lnTo>
                <a:lnTo>
                  <a:pt x="29" y="48"/>
                </a:lnTo>
                <a:lnTo>
                  <a:pt x="29" y="49"/>
                </a:lnTo>
                <a:lnTo>
                  <a:pt x="29" y="49"/>
                </a:lnTo>
                <a:lnTo>
                  <a:pt x="34" y="49"/>
                </a:lnTo>
                <a:lnTo>
                  <a:pt x="34" y="49"/>
                </a:lnTo>
                <a:lnTo>
                  <a:pt x="32" y="48"/>
                </a:lnTo>
                <a:lnTo>
                  <a:pt x="29" y="45"/>
                </a:lnTo>
                <a:lnTo>
                  <a:pt x="29" y="45"/>
                </a:lnTo>
                <a:close/>
                <a:moveTo>
                  <a:pt x="13" y="149"/>
                </a:moveTo>
                <a:lnTo>
                  <a:pt x="13" y="149"/>
                </a:lnTo>
                <a:lnTo>
                  <a:pt x="13" y="156"/>
                </a:lnTo>
                <a:lnTo>
                  <a:pt x="13" y="156"/>
                </a:lnTo>
                <a:lnTo>
                  <a:pt x="16" y="152"/>
                </a:lnTo>
                <a:lnTo>
                  <a:pt x="16" y="152"/>
                </a:lnTo>
                <a:lnTo>
                  <a:pt x="13" y="149"/>
                </a:lnTo>
                <a:lnTo>
                  <a:pt x="13" y="149"/>
                </a:lnTo>
                <a:close/>
                <a:moveTo>
                  <a:pt x="198" y="93"/>
                </a:moveTo>
                <a:lnTo>
                  <a:pt x="198" y="93"/>
                </a:lnTo>
                <a:lnTo>
                  <a:pt x="196" y="96"/>
                </a:lnTo>
                <a:lnTo>
                  <a:pt x="196" y="96"/>
                </a:lnTo>
                <a:lnTo>
                  <a:pt x="202" y="95"/>
                </a:lnTo>
                <a:lnTo>
                  <a:pt x="202" y="95"/>
                </a:lnTo>
                <a:lnTo>
                  <a:pt x="198" y="93"/>
                </a:lnTo>
                <a:lnTo>
                  <a:pt x="198" y="93"/>
                </a:lnTo>
                <a:close/>
                <a:moveTo>
                  <a:pt x="150" y="223"/>
                </a:moveTo>
                <a:lnTo>
                  <a:pt x="150" y="223"/>
                </a:lnTo>
                <a:lnTo>
                  <a:pt x="155" y="221"/>
                </a:lnTo>
                <a:lnTo>
                  <a:pt x="160" y="218"/>
                </a:lnTo>
                <a:lnTo>
                  <a:pt x="160" y="218"/>
                </a:lnTo>
                <a:lnTo>
                  <a:pt x="150" y="223"/>
                </a:lnTo>
                <a:lnTo>
                  <a:pt x="150" y="223"/>
                </a:lnTo>
                <a:close/>
                <a:moveTo>
                  <a:pt x="138" y="49"/>
                </a:moveTo>
                <a:lnTo>
                  <a:pt x="138" y="49"/>
                </a:lnTo>
                <a:lnTo>
                  <a:pt x="135" y="49"/>
                </a:lnTo>
                <a:lnTo>
                  <a:pt x="133" y="52"/>
                </a:lnTo>
                <a:lnTo>
                  <a:pt x="133" y="52"/>
                </a:lnTo>
                <a:lnTo>
                  <a:pt x="135" y="52"/>
                </a:lnTo>
                <a:lnTo>
                  <a:pt x="138" y="49"/>
                </a:lnTo>
                <a:lnTo>
                  <a:pt x="138" y="49"/>
                </a:lnTo>
                <a:close/>
                <a:moveTo>
                  <a:pt x="43" y="187"/>
                </a:moveTo>
                <a:lnTo>
                  <a:pt x="43" y="187"/>
                </a:lnTo>
                <a:lnTo>
                  <a:pt x="40" y="179"/>
                </a:lnTo>
                <a:lnTo>
                  <a:pt x="40" y="179"/>
                </a:lnTo>
                <a:lnTo>
                  <a:pt x="40" y="184"/>
                </a:lnTo>
                <a:lnTo>
                  <a:pt x="43" y="187"/>
                </a:lnTo>
                <a:lnTo>
                  <a:pt x="43" y="187"/>
                </a:lnTo>
                <a:close/>
                <a:moveTo>
                  <a:pt x="147" y="55"/>
                </a:moveTo>
                <a:lnTo>
                  <a:pt x="147" y="55"/>
                </a:lnTo>
                <a:lnTo>
                  <a:pt x="150" y="54"/>
                </a:lnTo>
                <a:lnTo>
                  <a:pt x="154" y="51"/>
                </a:lnTo>
                <a:lnTo>
                  <a:pt x="154" y="51"/>
                </a:lnTo>
                <a:lnTo>
                  <a:pt x="152" y="51"/>
                </a:lnTo>
                <a:lnTo>
                  <a:pt x="151" y="51"/>
                </a:lnTo>
                <a:lnTo>
                  <a:pt x="151" y="51"/>
                </a:lnTo>
                <a:lnTo>
                  <a:pt x="147" y="55"/>
                </a:lnTo>
                <a:lnTo>
                  <a:pt x="147" y="55"/>
                </a:lnTo>
                <a:close/>
                <a:moveTo>
                  <a:pt x="53" y="193"/>
                </a:moveTo>
                <a:lnTo>
                  <a:pt x="53" y="193"/>
                </a:lnTo>
                <a:lnTo>
                  <a:pt x="53" y="193"/>
                </a:lnTo>
                <a:lnTo>
                  <a:pt x="53" y="193"/>
                </a:lnTo>
                <a:lnTo>
                  <a:pt x="59" y="194"/>
                </a:lnTo>
                <a:lnTo>
                  <a:pt x="59" y="194"/>
                </a:lnTo>
                <a:lnTo>
                  <a:pt x="59" y="191"/>
                </a:lnTo>
                <a:lnTo>
                  <a:pt x="59" y="191"/>
                </a:lnTo>
                <a:lnTo>
                  <a:pt x="53" y="193"/>
                </a:lnTo>
                <a:lnTo>
                  <a:pt x="53" y="193"/>
                </a:lnTo>
                <a:close/>
                <a:moveTo>
                  <a:pt x="27" y="194"/>
                </a:moveTo>
                <a:lnTo>
                  <a:pt x="27" y="194"/>
                </a:lnTo>
                <a:lnTo>
                  <a:pt x="27" y="194"/>
                </a:lnTo>
                <a:lnTo>
                  <a:pt x="27" y="194"/>
                </a:lnTo>
                <a:lnTo>
                  <a:pt x="27" y="189"/>
                </a:lnTo>
                <a:lnTo>
                  <a:pt x="27" y="189"/>
                </a:lnTo>
                <a:lnTo>
                  <a:pt x="29" y="186"/>
                </a:lnTo>
                <a:lnTo>
                  <a:pt x="29" y="186"/>
                </a:lnTo>
                <a:lnTo>
                  <a:pt x="29" y="186"/>
                </a:lnTo>
                <a:lnTo>
                  <a:pt x="29" y="186"/>
                </a:lnTo>
                <a:lnTo>
                  <a:pt x="26" y="186"/>
                </a:lnTo>
                <a:lnTo>
                  <a:pt x="26" y="186"/>
                </a:lnTo>
                <a:lnTo>
                  <a:pt x="26" y="190"/>
                </a:lnTo>
                <a:lnTo>
                  <a:pt x="27" y="194"/>
                </a:lnTo>
                <a:lnTo>
                  <a:pt x="27" y="194"/>
                </a:lnTo>
                <a:close/>
                <a:moveTo>
                  <a:pt x="178" y="15"/>
                </a:moveTo>
                <a:lnTo>
                  <a:pt x="178" y="15"/>
                </a:lnTo>
                <a:lnTo>
                  <a:pt x="178" y="14"/>
                </a:lnTo>
                <a:lnTo>
                  <a:pt x="178" y="12"/>
                </a:lnTo>
                <a:lnTo>
                  <a:pt x="174" y="9"/>
                </a:lnTo>
                <a:lnTo>
                  <a:pt x="174" y="9"/>
                </a:lnTo>
                <a:lnTo>
                  <a:pt x="178" y="15"/>
                </a:lnTo>
                <a:lnTo>
                  <a:pt x="178" y="15"/>
                </a:lnTo>
                <a:close/>
                <a:moveTo>
                  <a:pt x="94" y="181"/>
                </a:moveTo>
                <a:lnTo>
                  <a:pt x="94" y="181"/>
                </a:lnTo>
                <a:lnTo>
                  <a:pt x="98" y="174"/>
                </a:lnTo>
                <a:lnTo>
                  <a:pt x="98" y="174"/>
                </a:lnTo>
                <a:lnTo>
                  <a:pt x="94" y="177"/>
                </a:lnTo>
                <a:lnTo>
                  <a:pt x="94" y="181"/>
                </a:lnTo>
                <a:lnTo>
                  <a:pt x="94" y="181"/>
                </a:lnTo>
                <a:close/>
                <a:moveTo>
                  <a:pt x="121" y="15"/>
                </a:moveTo>
                <a:lnTo>
                  <a:pt x="121" y="15"/>
                </a:lnTo>
                <a:lnTo>
                  <a:pt x="123" y="14"/>
                </a:lnTo>
                <a:lnTo>
                  <a:pt x="123" y="14"/>
                </a:lnTo>
                <a:lnTo>
                  <a:pt x="123" y="14"/>
                </a:lnTo>
                <a:lnTo>
                  <a:pt x="118" y="9"/>
                </a:lnTo>
                <a:lnTo>
                  <a:pt x="118" y="9"/>
                </a:lnTo>
                <a:lnTo>
                  <a:pt x="121" y="15"/>
                </a:lnTo>
                <a:lnTo>
                  <a:pt x="121" y="15"/>
                </a:lnTo>
                <a:close/>
                <a:moveTo>
                  <a:pt x="127" y="225"/>
                </a:moveTo>
                <a:lnTo>
                  <a:pt x="127" y="225"/>
                </a:lnTo>
                <a:lnTo>
                  <a:pt x="127" y="225"/>
                </a:lnTo>
                <a:lnTo>
                  <a:pt x="127" y="225"/>
                </a:lnTo>
                <a:lnTo>
                  <a:pt x="133" y="228"/>
                </a:lnTo>
                <a:lnTo>
                  <a:pt x="133" y="228"/>
                </a:lnTo>
                <a:lnTo>
                  <a:pt x="128" y="225"/>
                </a:lnTo>
                <a:lnTo>
                  <a:pt x="128" y="225"/>
                </a:lnTo>
                <a:lnTo>
                  <a:pt x="127" y="225"/>
                </a:lnTo>
                <a:lnTo>
                  <a:pt x="127" y="225"/>
                </a:lnTo>
                <a:close/>
                <a:moveTo>
                  <a:pt x="158" y="56"/>
                </a:moveTo>
                <a:lnTo>
                  <a:pt x="158" y="56"/>
                </a:lnTo>
                <a:lnTo>
                  <a:pt x="158" y="56"/>
                </a:lnTo>
                <a:lnTo>
                  <a:pt x="158" y="56"/>
                </a:lnTo>
                <a:lnTo>
                  <a:pt x="160" y="56"/>
                </a:lnTo>
                <a:lnTo>
                  <a:pt x="160" y="56"/>
                </a:lnTo>
                <a:lnTo>
                  <a:pt x="162" y="56"/>
                </a:lnTo>
                <a:lnTo>
                  <a:pt x="164" y="55"/>
                </a:lnTo>
                <a:lnTo>
                  <a:pt x="164" y="55"/>
                </a:lnTo>
                <a:lnTo>
                  <a:pt x="161" y="55"/>
                </a:lnTo>
                <a:lnTo>
                  <a:pt x="158" y="56"/>
                </a:lnTo>
                <a:lnTo>
                  <a:pt x="158" y="56"/>
                </a:lnTo>
                <a:close/>
                <a:moveTo>
                  <a:pt x="123" y="29"/>
                </a:moveTo>
                <a:lnTo>
                  <a:pt x="123" y="29"/>
                </a:lnTo>
                <a:lnTo>
                  <a:pt x="124" y="25"/>
                </a:lnTo>
                <a:lnTo>
                  <a:pt x="124" y="22"/>
                </a:lnTo>
                <a:lnTo>
                  <a:pt x="124" y="22"/>
                </a:lnTo>
                <a:lnTo>
                  <a:pt x="124" y="25"/>
                </a:lnTo>
                <a:lnTo>
                  <a:pt x="123" y="29"/>
                </a:lnTo>
                <a:lnTo>
                  <a:pt x="123" y="29"/>
                </a:lnTo>
                <a:close/>
                <a:moveTo>
                  <a:pt x="147" y="230"/>
                </a:moveTo>
                <a:lnTo>
                  <a:pt x="147" y="230"/>
                </a:lnTo>
                <a:lnTo>
                  <a:pt x="140" y="228"/>
                </a:lnTo>
                <a:lnTo>
                  <a:pt x="140" y="228"/>
                </a:lnTo>
                <a:lnTo>
                  <a:pt x="142" y="230"/>
                </a:lnTo>
                <a:lnTo>
                  <a:pt x="147" y="230"/>
                </a:lnTo>
                <a:lnTo>
                  <a:pt x="147" y="230"/>
                </a:lnTo>
                <a:close/>
                <a:moveTo>
                  <a:pt x="117" y="54"/>
                </a:moveTo>
                <a:lnTo>
                  <a:pt x="117" y="54"/>
                </a:lnTo>
                <a:lnTo>
                  <a:pt x="117" y="52"/>
                </a:lnTo>
                <a:lnTo>
                  <a:pt x="117" y="52"/>
                </a:lnTo>
                <a:lnTo>
                  <a:pt x="115" y="52"/>
                </a:lnTo>
                <a:lnTo>
                  <a:pt x="115" y="52"/>
                </a:lnTo>
                <a:lnTo>
                  <a:pt x="113" y="56"/>
                </a:lnTo>
                <a:lnTo>
                  <a:pt x="113" y="56"/>
                </a:lnTo>
                <a:lnTo>
                  <a:pt x="117" y="54"/>
                </a:lnTo>
                <a:lnTo>
                  <a:pt x="117" y="54"/>
                </a:lnTo>
                <a:close/>
                <a:moveTo>
                  <a:pt x="127" y="213"/>
                </a:moveTo>
                <a:lnTo>
                  <a:pt x="127" y="213"/>
                </a:lnTo>
                <a:lnTo>
                  <a:pt x="130" y="217"/>
                </a:lnTo>
                <a:lnTo>
                  <a:pt x="130" y="217"/>
                </a:lnTo>
                <a:lnTo>
                  <a:pt x="130" y="213"/>
                </a:lnTo>
                <a:lnTo>
                  <a:pt x="130" y="213"/>
                </a:lnTo>
                <a:lnTo>
                  <a:pt x="127" y="213"/>
                </a:lnTo>
                <a:lnTo>
                  <a:pt x="127" y="213"/>
                </a:lnTo>
                <a:close/>
                <a:moveTo>
                  <a:pt x="162" y="46"/>
                </a:moveTo>
                <a:lnTo>
                  <a:pt x="162" y="46"/>
                </a:lnTo>
                <a:lnTo>
                  <a:pt x="162" y="48"/>
                </a:lnTo>
                <a:lnTo>
                  <a:pt x="162" y="48"/>
                </a:lnTo>
                <a:lnTo>
                  <a:pt x="167" y="46"/>
                </a:lnTo>
                <a:lnTo>
                  <a:pt x="167" y="46"/>
                </a:lnTo>
                <a:lnTo>
                  <a:pt x="165" y="45"/>
                </a:lnTo>
                <a:lnTo>
                  <a:pt x="165" y="45"/>
                </a:lnTo>
                <a:lnTo>
                  <a:pt x="162" y="46"/>
                </a:lnTo>
                <a:lnTo>
                  <a:pt x="162" y="46"/>
                </a:lnTo>
                <a:close/>
                <a:moveTo>
                  <a:pt x="151" y="198"/>
                </a:moveTo>
                <a:lnTo>
                  <a:pt x="151" y="198"/>
                </a:lnTo>
                <a:lnTo>
                  <a:pt x="151" y="198"/>
                </a:lnTo>
                <a:lnTo>
                  <a:pt x="151" y="198"/>
                </a:lnTo>
                <a:lnTo>
                  <a:pt x="148" y="197"/>
                </a:lnTo>
                <a:lnTo>
                  <a:pt x="148" y="197"/>
                </a:lnTo>
                <a:lnTo>
                  <a:pt x="147" y="198"/>
                </a:lnTo>
                <a:lnTo>
                  <a:pt x="147" y="198"/>
                </a:lnTo>
                <a:lnTo>
                  <a:pt x="151" y="198"/>
                </a:lnTo>
                <a:lnTo>
                  <a:pt x="151" y="198"/>
                </a:lnTo>
                <a:close/>
                <a:moveTo>
                  <a:pt x="141" y="54"/>
                </a:moveTo>
                <a:lnTo>
                  <a:pt x="141" y="54"/>
                </a:lnTo>
                <a:lnTo>
                  <a:pt x="142" y="54"/>
                </a:lnTo>
                <a:lnTo>
                  <a:pt x="142" y="54"/>
                </a:lnTo>
                <a:lnTo>
                  <a:pt x="145" y="51"/>
                </a:lnTo>
                <a:lnTo>
                  <a:pt x="145" y="51"/>
                </a:lnTo>
                <a:lnTo>
                  <a:pt x="144" y="51"/>
                </a:lnTo>
                <a:lnTo>
                  <a:pt x="144" y="51"/>
                </a:lnTo>
                <a:lnTo>
                  <a:pt x="141" y="54"/>
                </a:lnTo>
                <a:lnTo>
                  <a:pt x="141" y="54"/>
                </a:lnTo>
                <a:close/>
                <a:moveTo>
                  <a:pt x="84" y="4"/>
                </a:moveTo>
                <a:lnTo>
                  <a:pt x="84" y="4"/>
                </a:lnTo>
                <a:lnTo>
                  <a:pt x="81" y="4"/>
                </a:lnTo>
                <a:lnTo>
                  <a:pt x="77" y="5"/>
                </a:lnTo>
                <a:lnTo>
                  <a:pt x="77" y="5"/>
                </a:lnTo>
                <a:lnTo>
                  <a:pt x="84" y="4"/>
                </a:lnTo>
                <a:lnTo>
                  <a:pt x="84" y="4"/>
                </a:lnTo>
                <a:close/>
                <a:moveTo>
                  <a:pt x="117" y="156"/>
                </a:moveTo>
                <a:lnTo>
                  <a:pt x="117" y="156"/>
                </a:lnTo>
                <a:lnTo>
                  <a:pt x="114" y="159"/>
                </a:lnTo>
                <a:lnTo>
                  <a:pt x="114" y="159"/>
                </a:lnTo>
                <a:lnTo>
                  <a:pt x="115" y="159"/>
                </a:lnTo>
                <a:lnTo>
                  <a:pt x="115" y="159"/>
                </a:lnTo>
                <a:lnTo>
                  <a:pt x="117" y="157"/>
                </a:lnTo>
                <a:lnTo>
                  <a:pt x="117" y="156"/>
                </a:lnTo>
                <a:lnTo>
                  <a:pt x="117" y="156"/>
                </a:lnTo>
                <a:close/>
                <a:moveTo>
                  <a:pt x="241" y="117"/>
                </a:moveTo>
                <a:lnTo>
                  <a:pt x="241" y="117"/>
                </a:lnTo>
                <a:lnTo>
                  <a:pt x="241" y="117"/>
                </a:lnTo>
                <a:lnTo>
                  <a:pt x="241" y="117"/>
                </a:lnTo>
                <a:lnTo>
                  <a:pt x="238" y="119"/>
                </a:lnTo>
                <a:lnTo>
                  <a:pt x="236" y="122"/>
                </a:lnTo>
                <a:lnTo>
                  <a:pt x="236" y="122"/>
                </a:lnTo>
                <a:lnTo>
                  <a:pt x="241" y="117"/>
                </a:lnTo>
                <a:lnTo>
                  <a:pt x="241" y="117"/>
                </a:lnTo>
                <a:close/>
                <a:moveTo>
                  <a:pt x="106" y="49"/>
                </a:moveTo>
                <a:lnTo>
                  <a:pt x="106" y="49"/>
                </a:lnTo>
                <a:lnTo>
                  <a:pt x="106" y="49"/>
                </a:lnTo>
                <a:lnTo>
                  <a:pt x="106" y="49"/>
                </a:lnTo>
                <a:lnTo>
                  <a:pt x="108" y="48"/>
                </a:lnTo>
                <a:lnTo>
                  <a:pt x="110" y="45"/>
                </a:lnTo>
                <a:lnTo>
                  <a:pt x="110" y="45"/>
                </a:lnTo>
                <a:lnTo>
                  <a:pt x="110" y="45"/>
                </a:lnTo>
                <a:lnTo>
                  <a:pt x="110" y="45"/>
                </a:lnTo>
                <a:lnTo>
                  <a:pt x="106" y="49"/>
                </a:lnTo>
                <a:lnTo>
                  <a:pt x="106" y="49"/>
                </a:lnTo>
                <a:close/>
                <a:moveTo>
                  <a:pt x="90" y="61"/>
                </a:moveTo>
                <a:lnTo>
                  <a:pt x="90" y="61"/>
                </a:lnTo>
                <a:lnTo>
                  <a:pt x="88" y="61"/>
                </a:lnTo>
                <a:lnTo>
                  <a:pt x="87" y="62"/>
                </a:lnTo>
                <a:lnTo>
                  <a:pt x="87" y="62"/>
                </a:lnTo>
                <a:lnTo>
                  <a:pt x="88" y="63"/>
                </a:lnTo>
                <a:lnTo>
                  <a:pt x="88" y="63"/>
                </a:lnTo>
                <a:lnTo>
                  <a:pt x="90" y="61"/>
                </a:lnTo>
                <a:lnTo>
                  <a:pt x="90" y="61"/>
                </a:lnTo>
                <a:close/>
                <a:moveTo>
                  <a:pt x="98" y="200"/>
                </a:moveTo>
                <a:lnTo>
                  <a:pt x="98" y="200"/>
                </a:lnTo>
                <a:lnTo>
                  <a:pt x="94" y="196"/>
                </a:lnTo>
                <a:lnTo>
                  <a:pt x="94" y="196"/>
                </a:lnTo>
                <a:lnTo>
                  <a:pt x="96" y="198"/>
                </a:lnTo>
                <a:lnTo>
                  <a:pt x="98" y="200"/>
                </a:lnTo>
                <a:lnTo>
                  <a:pt x="98" y="200"/>
                </a:lnTo>
                <a:close/>
                <a:moveTo>
                  <a:pt x="142" y="100"/>
                </a:moveTo>
                <a:lnTo>
                  <a:pt x="142" y="100"/>
                </a:lnTo>
                <a:lnTo>
                  <a:pt x="142" y="96"/>
                </a:lnTo>
                <a:lnTo>
                  <a:pt x="144" y="93"/>
                </a:lnTo>
                <a:lnTo>
                  <a:pt x="144" y="93"/>
                </a:lnTo>
                <a:lnTo>
                  <a:pt x="142" y="100"/>
                </a:lnTo>
                <a:lnTo>
                  <a:pt x="142" y="100"/>
                </a:lnTo>
                <a:close/>
                <a:moveTo>
                  <a:pt x="97" y="51"/>
                </a:moveTo>
                <a:lnTo>
                  <a:pt x="97" y="51"/>
                </a:lnTo>
                <a:lnTo>
                  <a:pt x="94" y="51"/>
                </a:lnTo>
                <a:lnTo>
                  <a:pt x="93" y="54"/>
                </a:lnTo>
                <a:lnTo>
                  <a:pt x="93" y="54"/>
                </a:lnTo>
                <a:lnTo>
                  <a:pt x="97" y="51"/>
                </a:lnTo>
                <a:lnTo>
                  <a:pt x="97" y="51"/>
                </a:lnTo>
                <a:close/>
                <a:moveTo>
                  <a:pt x="40" y="95"/>
                </a:moveTo>
                <a:lnTo>
                  <a:pt x="40" y="95"/>
                </a:lnTo>
                <a:lnTo>
                  <a:pt x="40" y="95"/>
                </a:lnTo>
                <a:lnTo>
                  <a:pt x="40" y="95"/>
                </a:lnTo>
                <a:lnTo>
                  <a:pt x="40" y="98"/>
                </a:lnTo>
                <a:lnTo>
                  <a:pt x="40" y="100"/>
                </a:lnTo>
                <a:lnTo>
                  <a:pt x="40" y="100"/>
                </a:lnTo>
                <a:lnTo>
                  <a:pt x="40" y="95"/>
                </a:lnTo>
                <a:lnTo>
                  <a:pt x="40" y="95"/>
                </a:lnTo>
                <a:close/>
                <a:moveTo>
                  <a:pt x="174" y="58"/>
                </a:moveTo>
                <a:lnTo>
                  <a:pt x="174" y="58"/>
                </a:lnTo>
                <a:lnTo>
                  <a:pt x="175" y="55"/>
                </a:lnTo>
                <a:lnTo>
                  <a:pt x="175" y="55"/>
                </a:lnTo>
                <a:lnTo>
                  <a:pt x="172" y="56"/>
                </a:lnTo>
                <a:lnTo>
                  <a:pt x="172" y="56"/>
                </a:lnTo>
                <a:lnTo>
                  <a:pt x="174" y="58"/>
                </a:lnTo>
                <a:lnTo>
                  <a:pt x="174" y="58"/>
                </a:lnTo>
                <a:close/>
                <a:moveTo>
                  <a:pt x="111" y="49"/>
                </a:moveTo>
                <a:lnTo>
                  <a:pt x="111" y="49"/>
                </a:lnTo>
                <a:lnTo>
                  <a:pt x="108" y="52"/>
                </a:lnTo>
                <a:lnTo>
                  <a:pt x="108" y="52"/>
                </a:lnTo>
                <a:lnTo>
                  <a:pt x="110" y="51"/>
                </a:lnTo>
                <a:lnTo>
                  <a:pt x="111" y="49"/>
                </a:lnTo>
                <a:lnTo>
                  <a:pt x="111" y="49"/>
                </a:lnTo>
                <a:close/>
                <a:moveTo>
                  <a:pt x="80" y="34"/>
                </a:moveTo>
                <a:lnTo>
                  <a:pt x="80" y="34"/>
                </a:lnTo>
                <a:lnTo>
                  <a:pt x="80" y="32"/>
                </a:lnTo>
                <a:lnTo>
                  <a:pt x="79" y="31"/>
                </a:lnTo>
                <a:lnTo>
                  <a:pt x="79" y="31"/>
                </a:lnTo>
                <a:lnTo>
                  <a:pt x="80" y="34"/>
                </a:lnTo>
                <a:lnTo>
                  <a:pt x="80" y="34"/>
                </a:lnTo>
                <a:close/>
                <a:moveTo>
                  <a:pt x="222" y="79"/>
                </a:moveTo>
                <a:lnTo>
                  <a:pt x="222" y="79"/>
                </a:lnTo>
                <a:lnTo>
                  <a:pt x="223" y="78"/>
                </a:lnTo>
                <a:lnTo>
                  <a:pt x="225" y="76"/>
                </a:lnTo>
                <a:lnTo>
                  <a:pt x="225" y="76"/>
                </a:lnTo>
                <a:lnTo>
                  <a:pt x="222" y="79"/>
                </a:lnTo>
                <a:lnTo>
                  <a:pt x="222" y="79"/>
                </a:lnTo>
                <a:close/>
                <a:moveTo>
                  <a:pt x="236" y="129"/>
                </a:moveTo>
                <a:lnTo>
                  <a:pt x="236" y="129"/>
                </a:lnTo>
                <a:lnTo>
                  <a:pt x="236" y="127"/>
                </a:lnTo>
                <a:lnTo>
                  <a:pt x="235" y="126"/>
                </a:lnTo>
                <a:lnTo>
                  <a:pt x="235" y="126"/>
                </a:lnTo>
                <a:lnTo>
                  <a:pt x="236" y="129"/>
                </a:lnTo>
                <a:lnTo>
                  <a:pt x="236" y="129"/>
                </a:lnTo>
                <a:close/>
                <a:moveTo>
                  <a:pt x="64" y="204"/>
                </a:moveTo>
                <a:lnTo>
                  <a:pt x="64" y="204"/>
                </a:lnTo>
                <a:lnTo>
                  <a:pt x="64" y="207"/>
                </a:lnTo>
                <a:lnTo>
                  <a:pt x="64" y="207"/>
                </a:lnTo>
                <a:lnTo>
                  <a:pt x="64" y="207"/>
                </a:lnTo>
                <a:lnTo>
                  <a:pt x="64" y="207"/>
                </a:lnTo>
                <a:lnTo>
                  <a:pt x="66" y="204"/>
                </a:lnTo>
                <a:lnTo>
                  <a:pt x="66" y="204"/>
                </a:lnTo>
                <a:lnTo>
                  <a:pt x="64" y="204"/>
                </a:lnTo>
                <a:lnTo>
                  <a:pt x="64" y="204"/>
                </a:lnTo>
                <a:close/>
                <a:moveTo>
                  <a:pt x="128" y="15"/>
                </a:moveTo>
                <a:lnTo>
                  <a:pt x="128" y="15"/>
                </a:lnTo>
                <a:lnTo>
                  <a:pt x="127" y="17"/>
                </a:lnTo>
                <a:lnTo>
                  <a:pt x="128" y="18"/>
                </a:lnTo>
                <a:lnTo>
                  <a:pt x="128" y="18"/>
                </a:lnTo>
                <a:lnTo>
                  <a:pt x="128" y="15"/>
                </a:lnTo>
                <a:lnTo>
                  <a:pt x="128" y="15"/>
                </a:lnTo>
                <a:close/>
                <a:moveTo>
                  <a:pt x="167" y="49"/>
                </a:moveTo>
                <a:lnTo>
                  <a:pt x="167" y="49"/>
                </a:lnTo>
                <a:lnTo>
                  <a:pt x="167" y="52"/>
                </a:lnTo>
                <a:lnTo>
                  <a:pt x="167" y="52"/>
                </a:lnTo>
                <a:lnTo>
                  <a:pt x="168" y="51"/>
                </a:lnTo>
                <a:lnTo>
                  <a:pt x="167" y="49"/>
                </a:lnTo>
                <a:lnTo>
                  <a:pt x="167" y="49"/>
                </a:lnTo>
                <a:close/>
                <a:moveTo>
                  <a:pt x="211" y="189"/>
                </a:moveTo>
                <a:lnTo>
                  <a:pt x="211" y="189"/>
                </a:lnTo>
                <a:lnTo>
                  <a:pt x="211" y="189"/>
                </a:lnTo>
                <a:lnTo>
                  <a:pt x="211" y="189"/>
                </a:lnTo>
                <a:lnTo>
                  <a:pt x="211" y="191"/>
                </a:lnTo>
                <a:lnTo>
                  <a:pt x="211" y="191"/>
                </a:lnTo>
                <a:lnTo>
                  <a:pt x="211" y="191"/>
                </a:lnTo>
                <a:lnTo>
                  <a:pt x="211" y="191"/>
                </a:lnTo>
                <a:lnTo>
                  <a:pt x="211" y="189"/>
                </a:lnTo>
                <a:lnTo>
                  <a:pt x="211" y="189"/>
                </a:lnTo>
                <a:close/>
                <a:moveTo>
                  <a:pt x="214" y="93"/>
                </a:moveTo>
                <a:lnTo>
                  <a:pt x="214" y="93"/>
                </a:lnTo>
                <a:lnTo>
                  <a:pt x="214" y="95"/>
                </a:lnTo>
                <a:lnTo>
                  <a:pt x="214" y="95"/>
                </a:lnTo>
                <a:lnTo>
                  <a:pt x="215" y="93"/>
                </a:lnTo>
                <a:lnTo>
                  <a:pt x="216" y="93"/>
                </a:lnTo>
                <a:lnTo>
                  <a:pt x="216" y="93"/>
                </a:lnTo>
                <a:lnTo>
                  <a:pt x="214" y="93"/>
                </a:lnTo>
                <a:lnTo>
                  <a:pt x="214" y="93"/>
                </a:lnTo>
                <a:close/>
                <a:moveTo>
                  <a:pt x="111" y="163"/>
                </a:moveTo>
                <a:lnTo>
                  <a:pt x="111" y="163"/>
                </a:lnTo>
                <a:lnTo>
                  <a:pt x="110" y="162"/>
                </a:lnTo>
                <a:lnTo>
                  <a:pt x="110" y="162"/>
                </a:lnTo>
                <a:lnTo>
                  <a:pt x="108" y="164"/>
                </a:lnTo>
                <a:lnTo>
                  <a:pt x="108" y="164"/>
                </a:lnTo>
                <a:lnTo>
                  <a:pt x="110" y="163"/>
                </a:lnTo>
                <a:lnTo>
                  <a:pt x="111" y="163"/>
                </a:lnTo>
                <a:lnTo>
                  <a:pt x="111" y="163"/>
                </a:lnTo>
                <a:close/>
                <a:moveTo>
                  <a:pt x="25" y="48"/>
                </a:moveTo>
                <a:lnTo>
                  <a:pt x="25" y="48"/>
                </a:lnTo>
                <a:lnTo>
                  <a:pt x="25" y="49"/>
                </a:lnTo>
                <a:lnTo>
                  <a:pt x="26" y="51"/>
                </a:lnTo>
                <a:lnTo>
                  <a:pt x="26" y="51"/>
                </a:lnTo>
                <a:lnTo>
                  <a:pt x="26" y="49"/>
                </a:lnTo>
                <a:lnTo>
                  <a:pt x="25" y="48"/>
                </a:lnTo>
                <a:lnTo>
                  <a:pt x="25" y="48"/>
                </a:lnTo>
                <a:close/>
                <a:moveTo>
                  <a:pt x="98" y="48"/>
                </a:moveTo>
                <a:lnTo>
                  <a:pt x="98" y="48"/>
                </a:lnTo>
                <a:lnTo>
                  <a:pt x="100" y="48"/>
                </a:lnTo>
                <a:lnTo>
                  <a:pt x="101" y="48"/>
                </a:lnTo>
                <a:lnTo>
                  <a:pt x="101" y="48"/>
                </a:lnTo>
                <a:lnTo>
                  <a:pt x="98" y="48"/>
                </a:lnTo>
                <a:lnTo>
                  <a:pt x="98" y="48"/>
                </a:lnTo>
                <a:close/>
                <a:moveTo>
                  <a:pt x="174" y="214"/>
                </a:moveTo>
                <a:lnTo>
                  <a:pt x="174" y="214"/>
                </a:lnTo>
                <a:lnTo>
                  <a:pt x="177" y="214"/>
                </a:lnTo>
                <a:lnTo>
                  <a:pt x="177" y="214"/>
                </a:lnTo>
                <a:lnTo>
                  <a:pt x="175" y="213"/>
                </a:lnTo>
                <a:lnTo>
                  <a:pt x="175" y="213"/>
                </a:lnTo>
                <a:lnTo>
                  <a:pt x="174" y="214"/>
                </a:lnTo>
                <a:lnTo>
                  <a:pt x="174" y="214"/>
                </a:lnTo>
                <a:close/>
                <a:moveTo>
                  <a:pt x="17" y="149"/>
                </a:moveTo>
                <a:lnTo>
                  <a:pt x="17" y="149"/>
                </a:lnTo>
                <a:lnTo>
                  <a:pt x="19" y="150"/>
                </a:lnTo>
                <a:lnTo>
                  <a:pt x="20" y="150"/>
                </a:lnTo>
                <a:lnTo>
                  <a:pt x="20" y="150"/>
                </a:lnTo>
                <a:lnTo>
                  <a:pt x="17" y="149"/>
                </a:lnTo>
                <a:lnTo>
                  <a:pt x="17" y="149"/>
                </a:lnTo>
                <a:close/>
                <a:moveTo>
                  <a:pt x="74" y="17"/>
                </a:moveTo>
                <a:lnTo>
                  <a:pt x="74" y="17"/>
                </a:lnTo>
                <a:lnTo>
                  <a:pt x="74" y="14"/>
                </a:lnTo>
                <a:lnTo>
                  <a:pt x="74" y="14"/>
                </a:lnTo>
                <a:lnTo>
                  <a:pt x="74" y="15"/>
                </a:lnTo>
                <a:lnTo>
                  <a:pt x="74" y="17"/>
                </a:lnTo>
                <a:lnTo>
                  <a:pt x="74" y="17"/>
                </a:lnTo>
                <a:close/>
                <a:moveTo>
                  <a:pt x="70" y="12"/>
                </a:moveTo>
                <a:lnTo>
                  <a:pt x="70" y="12"/>
                </a:lnTo>
                <a:lnTo>
                  <a:pt x="71" y="12"/>
                </a:lnTo>
                <a:lnTo>
                  <a:pt x="73" y="11"/>
                </a:lnTo>
                <a:lnTo>
                  <a:pt x="73" y="11"/>
                </a:lnTo>
                <a:lnTo>
                  <a:pt x="70" y="12"/>
                </a:lnTo>
                <a:lnTo>
                  <a:pt x="70" y="12"/>
                </a:lnTo>
                <a:close/>
                <a:moveTo>
                  <a:pt x="91" y="228"/>
                </a:moveTo>
                <a:lnTo>
                  <a:pt x="91" y="228"/>
                </a:lnTo>
                <a:lnTo>
                  <a:pt x="91" y="228"/>
                </a:lnTo>
                <a:lnTo>
                  <a:pt x="91" y="228"/>
                </a:lnTo>
                <a:lnTo>
                  <a:pt x="88" y="230"/>
                </a:lnTo>
                <a:lnTo>
                  <a:pt x="88" y="230"/>
                </a:lnTo>
                <a:lnTo>
                  <a:pt x="88" y="230"/>
                </a:lnTo>
                <a:lnTo>
                  <a:pt x="88" y="230"/>
                </a:lnTo>
                <a:lnTo>
                  <a:pt x="91" y="228"/>
                </a:lnTo>
                <a:lnTo>
                  <a:pt x="91" y="228"/>
                </a:lnTo>
                <a:close/>
                <a:moveTo>
                  <a:pt x="211" y="96"/>
                </a:moveTo>
                <a:lnTo>
                  <a:pt x="211" y="96"/>
                </a:lnTo>
                <a:lnTo>
                  <a:pt x="211" y="96"/>
                </a:lnTo>
                <a:lnTo>
                  <a:pt x="211" y="96"/>
                </a:lnTo>
                <a:lnTo>
                  <a:pt x="208" y="96"/>
                </a:lnTo>
                <a:lnTo>
                  <a:pt x="208" y="96"/>
                </a:lnTo>
                <a:lnTo>
                  <a:pt x="211" y="96"/>
                </a:lnTo>
                <a:lnTo>
                  <a:pt x="211" y="96"/>
                </a:lnTo>
                <a:close/>
                <a:moveTo>
                  <a:pt x="81" y="48"/>
                </a:moveTo>
                <a:lnTo>
                  <a:pt x="81" y="48"/>
                </a:lnTo>
                <a:lnTo>
                  <a:pt x="81" y="48"/>
                </a:lnTo>
                <a:lnTo>
                  <a:pt x="81" y="48"/>
                </a:lnTo>
                <a:lnTo>
                  <a:pt x="83" y="48"/>
                </a:lnTo>
                <a:lnTo>
                  <a:pt x="83" y="48"/>
                </a:lnTo>
                <a:lnTo>
                  <a:pt x="83" y="48"/>
                </a:lnTo>
                <a:lnTo>
                  <a:pt x="83" y="48"/>
                </a:lnTo>
                <a:lnTo>
                  <a:pt x="81" y="48"/>
                </a:lnTo>
                <a:lnTo>
                  <a:pt x="81" y="48"/>
                </a:lnTo>
                <a:close/>
                <a:moveTo>
                  <a:pt x="59" y="132"/>
                </a:moveTo>
                <a:lnTo>
                  <a:pt x="59" y="132"/>
                </a:lnTo>
                <a:lnTo>
                  <a:pt x="60" y="130"/>
                </a:lnTo>
                <a:lnTo>
                  <a:pt x="60" y="130"/>
                </a:lnTo>
                <a:lnTo>
                  <a:pt x="59" y="130"/>
                </a:lnTo>
                <a:lnTo>
                  <a:pt x="59" y="130"/>
                </a:lnTo>
                <a:lnTo>
                  <a:pt x="59" y="132"/>
                </a:lnTo>
                <a:lnTo>
                  <a:pt x="59" y="132"/>
                </a:lnTo>
                <a:close/>
                <a:moveTo>
                  <a:pt x="118" y="214"/>
                </a:moveTo>
                <a:lnTo>
                  <a:pt x="118" y="214"/>
                </a:lnTo>
                <a:lnTo>
                  <a:pt x="118" y="216"/>
                </a:lnTo>
                <a:lnTo>
                  <a:pt x="120" y="216"/>
                </a:lnTo>
                <a:lnTo>
                  <a:pt x="120" y="216"/>
                </a:lnTo>
                <a:lnTo>
                  <a:pt x="120" y="214"/>
                </a:lnTo>
                <a:lnTo>
                  <a:pt x="120" y="214"/>
                </a:lnTo>
                <a:lnTo>
                  <a:pt x="118" y="214"/>
                </a:lnTo>
                <a:lnTo>
                  <a:pt x="118" y="214"/>
                </a:lnTo>
                <a:close/>
                <a:moveTo>
                  <a:pt x="86" y="54"/>
                </a:moveTo>
                <a:lnTo>
                  <a:pt x="86" y="54"/>
                </a:lnTo>
                <a:lnTo>
                  <a:pt x="87" y="54"/>
                </a:lnTo>
                <a:lnTo>
                  <a:pt x="88" y="54"/>
                </a:lnTo>
                <a:lnTo>
                  <a:pt x="88" y="54"/>
                </a:lnTo>
                <a:lnTo>
                  <a:pt x="86" y="54"/>
                </a:lnTo>
                <a:lnTo>
                  <a:pt x="86" y="54"/>
                </a:lnTo>
                <a:close/>
                <a:moveTo>
                  <a:pt x="84" y="102"/>
                </a:moveTo>
                <a:lnTo>
                  <a:pt x="84" y="102"/>
                </a:lnTo>
                <a:lnTo>
                  <a:pt x="84" y="103"/>
                </a:lnTo>
                <a:lnTo>
                  <a:pt x="84" y="103"/>
                </a:lnTo>
                <a:lnTo>
                  <a:pt x="84" y="103"/>
                </a:lnTo>
                <a:lnTo>
                  <a:pt x="84" y="105"/>
                </a:lnTo>
                <a:lnTo>
                  <a:pt x="84" y="105"/>
                </a:lnTo>
                <a:lnTo>
                  <a:pt x="84" y="102"/>
                </a:lnTo>
                <a:lnTo>
                  <a:pt x="84" y="102"/>
                </a:lnTo>
                <a:close/>
                <a:moveTo>
                  <a:pt x="124" y="214"/>
                </a:moveTo>
                <a:lnTo>
                  <a:pt x="124" y="214"/>
                </a:lnTo>
                <a:lnTo>
                  <a:pt x="125" y="216"/>
                </a:lnTo>
                <a:lnTo>
                  <a:pt x="125" y="216"/>
                </a:lnTo>
                <a:lnTo>
                  <a:pt x="124" y="214"/>
                </a:lnTo>
                <a:lnTo>
                  <a:pt x="124" y="214"/>
                </a:lnTo>
                <a:lnTo>
                  <a:pt x="124" y="214"/>
                </a:lnTo>
                <a:close/>
                <a:moveTo>
                  <a:pt x="120" y="35"/>
                </a:moveTo>
                <a:lnTo>
                  <a:pt x="120" y="35"/>
                </a:lnTo>
                <a:lnTo>
                  <a:pt x="120" y="35"/>
                </a:lnTo>
                <a:lnTo>
                  <a:pt x="120" y="35"/>
                </a:lnTo>
                <a:lnTo>
                  <a:pt x="118" y="36"/>
                </a:lnTo>
                <a:lnTo>
                  <a:pt x="118" y="36"/>
                </a:lnTo>
                <a:lnTo>
                  <a:pt x="118" y="36"/>
                </a:lnTo>
                <a:lnTo>
                  <a:pt x="118" y="36"/>
                </a:lnTo>
                <a:lnTo>
                  <a:pt x="120" y="35"/>
                </a:lnTo>
                <a:lnTo>
                  <a:pt x="120" y="35"/>
                </a:lnTo>
                <a:close/>
                <a:moveTo>
                  <a:pt x="103" y="227"/>
                </a:moveTo>
                <a:lnTo>
                  <a:pt x="103" y="227"/>
                </a:lnTo>
                <a:lnTo>
                  <a:pt x="103" y="227"/>
                </a:lnTo>
                <a:lnTo>
                  <a:pt x="103" y="227"/>
                </a:lnTo>
                <a:lnTo>
                  <a:pt x="104" y="225"/>
                </a:lnTo>
                <a:lnTo>
                  <a:pt x="104" y="225"/>
                </a:lnTo>
                <a:lnTo>
                  <a:pt x="104" y="225"/>
                </a:lnTo>
                <a:lnTo>
                  <a:pt x="104" y="225"/>
                </a:lnTo>
                <a:lnTo>
                  <a:pt x="103" y="227"/>
                </a:lnTo>
                <a:lnTo>
                  <a:pt x="103" y="227"/>
                </a:lnTo>
                <a:close/>
                <a:moveTo>
                  <a:pt x="165" y="160"/>
                </a:moveTo>
                <a:lnTo>
                  <a:pt x="165" y="160"/>
                </a:lnTo>
                <a:lnTo>
                  <a:pt x="165" y="160"/>
                </a:lnTo>
                <a:lnTo>
                  <a:pt x="165" y="160"/>
                </a:lnTo>
                <a:lnTo>
                  <a:pt x="167" y="159"/>
                </a:lnTo>
                <a:lnTo>
                  <a:pt x="167" y="159"/>
                </a:lnTo>
                <a:lnTo>
                  <a:pt x="167" y="159"/>
                </a:lnTo>
                <a:lnTo>
                  <a:pt x="167" y="159"/>
                </a:lnTo>
                <a:lnTo>
                  <a:pt x="165" y="160"/>
                </a:lnTo>
                <a:lnTo>
                  <a:pt x="165" y="160"/>
                </a:lnTo>
                <a:close/>
                <a:moveTo>
                  <a:pt x="63" y="198"/>
                </a:moveTo>
                <a:lnTo>
                  <a:pt x="63" y="198"/>
                </a:lnTo>
                <a:lnTo>
                  <a:pt x="63" y="198"/>
                </a:lnTo>
                <a:lnTo>
                  <a:pt x="63" y="198"/>
                </a:lnTo>
                <a:lnTo>
                  <a:pt x="64" y="198"/>
                </a:lnTo>
                <a:lnTo>
                  <a:pt x="64" y="198"/>
                </a:lnTo>
                <a:lnTo>
                  <a:pt x="64" y="198"/>
                </a:lnTo>
                <a:lnTo>
                  <a:pt x="64" y="198"/>
                </a:lnTo>
                <a:lnTo>
                  <a:pt x="63" y="198"/>
                </a:lnTo>
                <a:lnTo>
                  <a:pt x="63" y="198"/>
                </a:lnTo>
                <a:close/>
                <a:moveTo>
                  <a:pt x="71" y="56"/>
                </a:move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1" y="56"/>
                </a:lnTo>
                <a:lnTo>
                  <a:pt x="71" y="56"/>
                </a:lnTo>
                <a:close/>
                <a:moveTo>
                  <a:pt x="137" y="65"/>
                </a:moveTo>
                <a:lnTo>
                  <a:pt x="137" y="65"/>
                </a:lnTo>
                <a:lnTo>
                  <a:pt x="137" y="63"/>
                </a:lnTo>
                <a:lnTo>
                  <a:pt x="137" y="63"/>
                </a:lnTo>
                <a:lnTo>
                  <a:pt x="137" y="63"/>
                </a:lnTo>
                <a:lnTo>
                  <a:pt x="137" y="63"/>
                </a:lnTo>
                <a:lnTo>
                  <a:pt x="137" y="65"/>
                </a:lnTo>
                <a:lnTo>
                  <a:pt x="137" y="65"/>
                </a:lnTo>
                <a:lnTo>
                  <a:pt x="137" y="65"/>
                </a:lnTo>
                <a:lnTo>
                  <a:pt x="137" y="65"/>
                </a:lnTo>
                <a:close/>
                <a:moveTo>
                  <a:pt x="125" y="217"/>
                </a:move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lnTo>
                  <a:pt x="125" y="217"/>
                </a:lnTo>
                <a:close/>
                <a:moveTo>
                  <a:pt x="59" y="198"/>
                </a:move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lnTo>
                  <a:pt x="59" y="19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0" name="Freeform 63"/>
          <p:cNvSpPr>
            <a:spLocks noEditPoints="1"/>
          </p:cNvSpPr>
          <p:nvPr/>
        </p:nvSpPr>
        <p:spPr bwMode="auto">
          <a:xfrm>
            <a:off x="2957527" y="1555436"/>
            <a:ext cx="679148" cy="431523"/>
          </a:xfrm>
          <a:custGeom>
            <a:avLst/>
            <a:gdLst>
              <a:gd name="T0" fmla="*/ 118 w 386"/>
              <a:gd name="T1" fmla="*/ 3 h 255"/>
              <a:gd name="T2" fmla="*/ 263 w 386"/>
              <a:gd name="T3" fmla="*/ 3 h 255"/>
              <a:gd name="T4" fmla="*/ 257 w 386"/>
              <a:gd name="T5" fmla="*/ 37 h 255"/>
              <a:gd name="T6" fmla="*/ 371 w 386"/>
              <a:gd name="T7" fmla="*/ 206 h 255"/>
              <a:gd name="T8" fmla="*/ 358 w 386"/>
              <a:gd name="T9" fmla="*/ 214 h 255"/>
              <a:gd name="T10" fmla="*/ 186 w 386"/>
              <a:gd name="T11" fmla="*/ 73 h 255"/>
              <a:gd name="T12" fmla="*/ 338 w 386"/>
              <a:gd name="T13" fmla="*/ 70 h 255"/>
              <a:gd name="T14" fmla="*/ 355 w 386"/>
              <a:gd name="T15" fmla="*/ 98 h 255"/>
              <a:gd name="T16" fmla="*/ 103 w 386"/>
              <a:gd name="T17" fmla="*/ 62 h 255"/>
              <a:gd name="T18" fmla="*/ 82 w 386"/>
              <a:gd name="T19" fmla="*/ 59 h 255"/>
              <a:gd name="T20" fmla="*/ 58 w 386"/>
              <a:gd name="T21" fmla="*/ 66 h 255"/>
              <a:gd name="T22" fmla="*/ 321 w 386"/>
              <a:gd name="T23" fmla="*/ 59 h 255"/>
              <a:gd name="T24" fmla="*/ 365 w 386"/>
              <a:gd name="T25" fmla="*/ 70 h 255"/>
              <a:gd name="T26" fmla="*/ 371 w 386"/>
              <a:gd name="T27" fmla="*/ 86 h 255"/>
              <a:gd name="T28" fmla="*/ 159 w 386"/>
              <a:gd name="T29" fmla="*/ 47 h 255"/>
              <a:gd name="T30" fmla="*/ 157 w 386"/>
              <a:gd name="T31" fmla="*/ 49 h 255"/>
              <a:gd name="T32" fmla="*/ 373 w 386"/>
              <a:gd name="T33" fmla="*/ 128 h 255"/>
              <a:gd name="T34" fmla="*/ 338 w 386"/>
              <a:gd name="T35" fmla="*/ 108 h 255"/>
              <a:gd name="T36" fmla="*/ 147 w 386"/>
              <a:gd name="T37" fmla="*/ 40 h 255"/>
              <a:gd name="T38" fmla="*/ 176 w 386"/>
              <a:gd name="T39" fmla="*/ 59 h 255"/>
              <a:gd name="T40" fmla="*/ 129 w 386"/>
              <a:gd name="T41" fmla="*/ 39 h 255"/>
              <a:gd name="T42" fmla="*/ 153 w 386"/>
              <a:gd name="T43" fmla="*/ 13 h 255"/>
              <a:gd name="T44" fmla="*/ 336 w 386"/>
              <a:gd name="T45" fmla="*/ 36 h 255"/>
              <a:gd name="T46" fmla="*/ 319 w 386"/>
              <a:gd name="T47" fmla="*/ 66 h 255"/>
              <a:gd name="T48" fmla="*/ 115 w 386"/>
              <a:gd name="T49" fmla="*/ 29 h 255"/>
              <a:gd name="T50" fmla="*/ 365 w 386"/>
              <a:gd name="T51" fmla="*/ 144 h 255"/>
              <a:gd name="T52" fmla="*/ 317 w 386"/>
              <a:gd name="T53" fmla="*/ 32 h 255"/>
              <a:gd name="T54" fmla="*/ 119 w 386"/>
              <a:gd name="T55" fmla="*/ 13 h 255"/>
              <a:gd name="T56" fmla="*/ 174 w 386"/>
              <a:gd name="T57" fmla="*/ 54 h 255"/>
              <a:gd name="T58" fmla="*/ 142 w 386"/>
              <a:gd name="T59" fmla="*/ 36 h 255"/>
              <a:gd name="T60" fmla="*/ 62 w 386"/>
              <a:gd name="T61" fmla="*/ 43 h 255"/>
              <a:gd name="T62" fmla="*/ 106 w 386"/>
              <a:gd name="T63" fmla="*/ 40 h 255"/>
              <a:gd name="T64" fmla="*/ 96 w 386"/>
              <a:gd name="T65" fmla="*/ 42 h 255"/>
              <a:gd name="T66" fmla="*/ 176 w 386"/>
              <a:gd name="T67" fmla="*/ 49 h 255"/>
              <a:gd name="T68" fmla="*/ 328 w 386"/>
              <a:gd name="T69" fmla="*/ 46 h 255"/>
              <a:gd name="T70" fmla="*/ 167 w 386"/>
              <a:gd name="T71" fmla="*/ 35 h 255"/>
              <a:gd name="T72" fmla="*/ 373 w 386"/>
              <a:gd name="T73" fmla="*/ 178 h 255"/>
              <a:gd name="T74" fmla="*/ 138 w 386"/>
              <a:gd name="T75" fmla="*/ 36 h 255"/>
              <a:gd name="T76" fmla="*/ 106 w 386"/>
              <a:gd name="T77" fmla="*/ 20 h 255"/>
              <a:gd name="T78" fmla="*/ 78 w 386"/>
              <a:gd name="T79" fmla="*/ 37 h 255"/>
              <a:gd name="T80" fmla="*/ 184 w 386"/>
              <a:gd name="T81" fmla="*/ 36 h 255"/>
              <a:gd name="T82" fmla="*/ 292 w 386"/>
              <a:gd name="T83" fmla="*/ 59 h 255"/>
              <a:gd name="T84" fmla="*/ 351 w 386"/>
              <a:gd name="T85" fmla="*/ 62 h 255"/>
              <a:gd name="T86" fmla="*/ 108 w 386"/>
              <a:gd name="T87" fmla="*/ 13 h 255"/>
              <a:gd name="T88" fmla="*/ 51 w 386"/>
              <a:gd name="T89" fmla="*/ 66 h 255"/>
              <a:gd name="T90" fmla="*/ 85 w 386"/>
              <a:gd name="T91" fmla="*/ 19 h 255"/>
              <a:gd name="T92" fmla="*/ 336 w 386"/>
              <a:gd name="T93" fmla="*/ 56 h 255"/>
              <a:gd name="T94" fmla="*/ 153 w 386"/>
              <a:gd name="T95" fmla="*/ 63 h 255"/>
              <a:gd name="T96" fmla="*/ 118 w 386"/>
              <a:gd name="T97" fmla="*/ 66 h 255"/>
              <a:gd name="T98" fmla="*/ 373 w 386"/>
              <a:gd name="T99" fmla="*/ 113 h 255"/>
              <a:gd name="T100" fmla="*/ 305 w 386"/>
              <a:gd name="T101" fmla="*/ 32 h 255"/>
              <a:gd name="T102" fmla="*/ 58 w 386"/>
              <a:gd name="T103" fmla="*/ 54 h 255"/>
              <a:gd name="T104" fmla="*/ 324 w 386"/>
              <a:gd name="T105" fmla="*/ 103 h 255"/>
              <a:gd name="T106" fmla="*/ 344 w 386"/>
              <a:gd name="T107" fmla="*/ 63 h 255"/>
              <a:gd name="T108" fmla="*/ 346 w 386"/>
              <a:gd name="T109" fmla="*/ 66 h 255"/>
              <a:gd name="T110" fmla="*/ 277 w 386"/>
              <a:gd name="T111" fmla="*/ 57 h 255"/>
              <a:gd name="T112" fmla="*/ 199 w 386"/>
              <a:gd name="T113" fmla="*/ 35 h 255"/>
              <a:gd name="T114" fmla="*/ 270 w 386"/>
              <a:gd name="T115" fmla="*/ 42 h 255"/>
              <a:gd name="T116" fmla="*/ 288 w 386"/>
              <a:gd name="T117" fmla="*/ 40 h 255"/>
              <a:gd name="T118" fmla="*/ 366 w 386"/>
              <a:gd name="T119" fmla="*/ 128 h 255"/>
              <a:gd name="T120" fmla="*/ 291 w 386"/>
              <a:gd name="T121" fmla="*/ 44 h 255"/>
              <a:gd name="T122" fmla="*/ 362 w 386"/>
              <a:gd name="T123" fmla="*/ 87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86" h="255">
                <a:moveTo>
                  <a:pt x="10" y="91"/>
                </a:moveTo>
                <a:lnTo>
                  <a:pt x="10" y="91"/>
                </a:lnTo>
                <a:lnTo>
                  <a:pt x="3" y="94"/>
                </a:lnTo>
                <a:lnTo>
                  <a:pt x="3" y="94"/>
                </a:lnTo>
                <a:lnTo>
                  <a:pt x="1" y="94"/>
                </a:lnTo>
                <a:lnTo>
                  <a:pt x="1" y="94"/>
                </a:lnTo>
                <a:lnTo>
                  <a:pt x="0" y="94"/>
                </a:lnTo>
                <a:lnTo>
                  <a:pt x="0" y="94"/>
                </a:lnTo>
                <a:lnTo>
                  <a:pt x="0" y="91"/>
                </a:lnTo>
                <a:lnTo>
                  <a:pt x="0" y="91"/>
                </a:lnTo>
                <a:lnTo>
                  <a:pt x="1" y="89"/>
                </a:lnTo>
                <a:lnTo>
                  <a:pt x="1" y="89"/>
                </a:lnTo>
                <a:lnTo>
                  <a:pt x="14" y="76"/>
                </a:lnTo>
                <a:lnTo>
                  <a:pt x="24" y="62"/>
                </a:lnTo>
                <a:lnTo>
                  <a:pt x="24" y="62"/>
                </a:lnTo>
                <a:lnTo>
                  <a:pt x="34" y="50"/>
                </a:lnTo>
                <a:lnTo>
                  <a:pt x="44" y="39"/>
                </a:lnTo>
                <a:lnTo>
                  <a:pt x="44" y="39"/>
                </a:lnTo>
                <a:lnTo>
                  <a:pt x="45" y="39"/>
                </a:lnTo>
                <a:lnTo>
                  <a:pt x="45" y="39"/>
                </a:lnTo>
                <a:lnTo>
                  <a:pt x="48" y="36"/>
                </a:lnTo>
                <a:lnTo>
                  <a:pt x="52" y="33"/>
                </a:lnTo>
                <a:lnTo>
                  <a:pt x="52" y="33"/>
                </a:lnTo>
                <a:lnTo>
                  <a:pt x="59" y="26"/>
                </a:lnTo>
                <a:lnTo>
                  <a:pt x="59" y="26"/>
                </a:lnTo>
                <a:lnTo>
                  <a:pt x="66" y="20"/>
                </a:lnTo>
                <a:lnTo>
                  <a:pt x="66" y="20"/>
                </a:lnTo>
                <a:lnTo>
                  <a:pt x="78" y="13"/>
                </a:lnTo>
                <a:lnTo>
                  <a:pt x="91" y="8"/>
                </a:lnTo>
                <a:lnTo>
                  <a:pt x="91" y="8"/>
                </a:lnTo>
                <a:lnTo>
                  <a:pt x="103" y="5"/>
                </a:lnTo>
                <a:lnTo>
                  <a:pt x="118" y="3"/>
                </a:lnTo>
                <a:lnTo>
                  <a:pt x="118" y="3"/>
                </a:lnTo>
                <a:lnTo>
                  <a:pt x="140" y="5"/>
                </a:lnTo>
                <a:lnTo>
                  <a:pt x="140" y="5"/>
                </a:lnTo>
                <a:lnTo>
                  <a:pt x="156" y="8"/>
                </a:lnTo>
                <a:lnTo>
                  <a:pt x="170" y="12"/>
                </a:lnTo>
                <a:lnTo>
                  <a:pt x="170" y="12"/>
                </a:lnTo>
                <a:lnTo>
                  <a:pt x="183" y="17"/>
                </a:lnTo>
                <a:lnTo>
                  <a:pt x="194" y="26"/>
                </a:lnTo>
                <a:lnTo>
                  <a:pt x="194" y="26"/>
                </a:lnTo>
                <a:lnTo>
                  <a:pt x="200" y="32"/>
                </a:lnTo>
                <a:lnTo>
                  <a:pt x="200" y="32"/>
                </a:lnTo>
                <a:lnTo>
                  <a:pt x="214" y="44"/>
                </a:lnTo>
                <a:lnTo>
                  <a:pt x="214" y="44"/>
                </a:lnTo>
                <a:lnTo>
                  <a:pt x="220" y="49"/>
                </a:lnTo>
                <a:lnTo>
                  <a:pt x="226" y="50"/>
                </a:lnTo>
                <a:lnTo>
                  <a:pt x="226" y="50"/>
                </a:lnTo>
                <a:lnTo>
                  <a:pt x="228" y="52"/>
                </a:lnTo>
                <a:lnTo>
                  <a:pt x="228" y="52"/>
                </a:lnTo>
                <a:lnTo>
                  <a:pt x="230" y="50"/>
                </a:lnTo>
                <a:lnTo>
                  <a:pt x="230" y="50"/>
                </a:lnTo>
                <a:lnTo>
                  <a:pt x="230" y="50"/>
                </a:lnTo>
                <a:lnTo>
                  <a:pt x="231" y="47"/>
                </a:lnTo>
                <a:lnTo>
                  <a:pt x="231" y="47"/>
                </a:lnTo>
                <a:lnTo>
                  <a:pt x="233" y="40"/>
                </a:lnTo>
                <a:lnTo>
                  <a:pt x="236" y="35"/>
                </a:lnTo>
                <a:lnTo>
                  <a:pt x="236" y="35"/>
                </a:lnTo>
                <a:lnTo>
                  <a:pt x="241" y="25"/>
                </a:lnTo>
                <a:lnTo>
                  <a:pt x="247" y="16"/>
                </a:lnTo>
                <a:lnTo>
                  <a:pt x="247" y="16"/>
                </a:lnTo>
                <a:lnTo>
                  <a:pt x="251" y="12"/>
                </a:lnTo>
                <a:lnTo>
                  <a:pt x="255" y="8"/>
                </a:lnTo>
                <a:lnTo>
                  <a:pt x="255" y="8"/>
                </a:lnTo>
                <a:lnTo>
                  <a:pt x="263" y="3"/>
                </a:lnTo>
                <a:lnTo>
                  <a:pt x="263" y="3"/>
                </a:lnTo>
                <a:lnTo>
                  <a:pt x="264" y="2"/>
                </a:lnTo>
                <a:lnTo>
                  <a:pt x="267" y="3"/>
                </a:lnTo>
                <a:lnTo>
                  <a:pt x="267" y="3"/>
                </a:lnTo>
                <a:lnTo>
                  <a:pt x="271" y="0"/>
                </a:lnTo>
                <a:lnTo>
                  <a:pt x="271" y="0"/>
                </a:lnTo>
                <a:lnTo>
                  <a:pt x="273" y="0"/>
                </a:lnTo>
                <a:lnTo>
                  <a:pt x="274" y="0"/>
                </a:lnTo>
                <a:lnTo>
                  <a:pt x="274" y="0"/>
                </a:lnTo>
                <a:lnTo>
                  <a:pt x="275" y="0"/>
                </a:lnTo>
                <a:lnTo>
                  <a:pt x="277" y="2"/>
                </a:lnTo>
                <a:lnTo>
                  <a:pt x="277" y="2"/>
                </a:lnTo>
                <a:lnTo>
                  <a:pt x="275" y="3"/>
                </a:lnTo>
                <a:lnTo>
                  <a:pt x="275" y="3"/>
                </a:lnTo>
                <a:lnTo>
                  <a:pt x="275" y="5"/>
                </a:lnTo>
                <a:lnTo>
                  <a:pt x="275" y="5"/>
                </a:lnTo>
                <a:lnTo>
                  <a:pt x="273" y="6"/>
                </a:lnTo>
                <a:lnTo>
                  <a:pt x="273" y="6"/>
                </a:lnTo>
                <a:lnTo>
                  <a:pt x="271" y="8"/>
                </a:lnTo>
                <a:lnTo>
                  <a:pt x="271" y="8"/>
                </a:lnTo>
                <a:lnTo>
                  <a:pt x="268" y="9"/>
                </a:lnTo>
                <a:lnTo>
                  <a:pt x="268" y="9"/>
                </a:lnTo>
                <a:lnTo>
                  <a:pt x="263" y="15"/>
                </a:lnTo>
                <a:lnTo>
                  <a:pt x="263" y="15"/>
                </a:lnTo>
                <a:lnTo>
                  <a:pt x="253" y="25"/>
                </a:lnTo>
                <a:lnTo>
                  <a:pt x="253" y="25"/>
                </a:lnTo>
                <a:lnTo>
                  <a:pt x="247" y="32"/>
                </a:lnTo>
                <a:lnTo>
                  <a:pt x="244" y="40"/>
                </a:lnTo>
                <a:lnTo>
                  <a:pt x="244" y="40"/>
                </a:lnTo>
                <a:lnTo>
                  <a:pt x="243" y="44"/>
                </a:lnTo>
                <a:lnTo>
                  <a:pt x="243" y="44"/>
                </a:lnTo>
                <a:lnTo>
                  <a:pt x="243" y="44"/>
                </a:lnTo>
                <a:lnTo>
                  <a:pt x="243" y="44"/>
                </a:lnTo>
                <a:lnTo>
                  <a:pt x="257" y="37"/>
                </a:lnTo>
                <a:lnTo>
                  <a:pt x="257" y="37"/>
                </a:lnTo>
                <a:lnTo>
                  <a:pt x="268" y="32"/>
                </a:lnTo>
                <a:lnTo>
                  <a:pt x="268" y="32"/>
                </a:lnTo>
                <a:lnTo>
                  <a:pt x="285" y="26"/>
                </a:lnTo>
                <a:lnTo>
                  <a:pt x="294" y="25"/>
                </a:lnTo>
                <a:lnTo>
                  <a:pt x="302" y="25"/>
                </a:lnTo>
                <a:lnTo>
                  <a:pt x="302" y="25"/>
                </a:lnTo>
                <a:lnTo>
                  <a:pt x="312" y="23"/>
                </a:lnTo>
                <a:lnTo>
                  <a:pt x="312" y="23"/>
                </a:lnTo>
                <a:lnTo>
                  <a:pt x="322" y="25"/>
                </a:lnTo>
                <a:lnTo>
                  <a:pt x="332" y="27"/>
                </a:lnTo>
                <a:lnTo>
                  <a:pt x="332" y="27"/>
                </a:lnTo>
                <a:lnTo>
                  <a:pt x="345" y="35"/>
                </a:lnTo>
                <a:lnTo>
                  <a:pt x="351" y="39"/>
                </a:lnTo>
                <a:lnTo>
                  <a:pt x="355" y="43"/>
                </a:lnTo>
                <a:lnTo>
                  <a:pt x="355" y="43"/>
                </a:lnTo>
                <a:lnTo>
                  <a:pt x="362" y="52"/>
                </a:lnTo>
                <a:lnTo>
                  <a:pt x="368" y="62"/>
                </a:lnTo>
                <a:lnTo>
                  <a:pt x="368" y="62"/>
                </a:lnTo>
                <a:lnTo>
                  <a:pt x="371" y="67"/>
                </a:lnTo>
                <a:lnTo>
                  <a:pt x="371" y="67"/>
                </a:lnTo>
                <a:lnTo>
                  <a:pt x="376" y="83"/>
                </a:lnTo>
                <a:lnTo>
                  <a:pt x="382" y="98"/>
                </a:lnTo>
                <a:lnTo>
                  <a:pt x="382" y="98"/>
                </a:lnTo>
                <a:lnTo>
                  <a:pt x="385" y="117"/>
                </a:lnTo>
                <a:lnTo>
                  <a:pt x="386" y="134"/>
                </a:lnTo>
                <a:lnTo>
                  <a:pt x="386" y="134"/>
                </a:lnTo>
                <a:lnTo>
                  <a:pt x="385" y="152"/>
                </a:lnTo>
                <a:lnTo>
                  <a:pt x="385" y="152"/>
                </a:lnTo>
                <a:lnTo>
                  <a:pt x="383" y="162"/>
                </a:lnTo>
                <a:lnTo>
                  <a:pt x="381" y="174"/>
                </a:lnTo>
                <a:lnTo>
                  <a:pt x="381" y="174"/>
                </a:lnTo>
                <a:lnTo>
                  <a:pt x="371" y="206"/>
                </a:lnTo>
                <a:lnTo>
                  <a:pt x="371" y="206"/>
                </a:lnTo>
                <a:lnTo>
                  <a:pt x="368" y="221"/>
                </a:lnTo>
                <a:lnTo>
                  <a:pt x="368" y="221"/>
                </a:lnTo>
                <a:lnTo>
                  <a:pt x="368" y="228"/>
                </a:lnTo>
                <a:lnTo>
                  <a:pt x="368" y="228"/>
                </a:lnTo>
                <a:lnTo>
                  <a:pt x="368" y="232"/>
                </a:lnTo>
                <a:lnTo>
                  <a:pt x="368" y="232"/>
                </a:lnTo>
                <a:lnTo>
                  <a:pt x="368" y="233"/>
                </a:lnTo>
                <a:lnTo>
                  <a:pt x="368" y="233"/>
                </a:lnTo>
                <a:lnTo>
                  <a:pt x="368" y="241"/>
                </a:lnTo>
                <a:lnTo>
                  <a:pt x="368" y="248"/>
                </a:lnTo>
                <a:lnTo>
                  <a:pt x="368" y="248"/>
                </a:lnTo>
                <a:lnTo>
                  <a:pt x="368" y="249"/>
                </a:lnTo>
                <a:lnTo>
                  <a:pt x="369" y="249"/>
                </a:lnTo>
                <a:lnTo>
                  <a:pt x="369" y="249"/>
                </a:lnTo>
                <a:lnTo>
                  <a:pt x="371" y="251"/>
                </a:lnTo>
                <a:lnTo>
                  <a:pt x="371" y="252"/>
                </a:lnTo>
                <a:lnTo>
                  <a:pt x="371" y="252"/>
                </a:lnTo>
                <a:lnTo>
                  <a:pt x="369" y="255"/>
                </a:lnTo>
                <a:lnTo>
                  <a:pt x="366" y="255"/>
                </a:lnTo>
                <a:lnTo>
                  <a:pt x="366" y="255"/>
                </a:lnTo>
                <a:lnTo>
                  <a:pt x="365" y="253"/>
                </a:lnTo>
                <a:lnTo>
                  <a:pt x="365" y="253"/>
                </a:lnTo>
                <a:lnTo>
                  <a:pt x="362" y="252"/>
                </a:lnTo>
                <a:lnTo>
                  <a:pt x="362" y="251"/>
                </a:lnTo>
                <a:lnTo>
                  <a:pt x="362" y="251"/>
                </a:lnTo>
                <a:lnTo>
                  <a:pt x="361" y="241"/>
                </a:lnTo>
                <a:lnTo>
                  <a:pt x="361" y="241"/>
                </a:lnTo>
                <a:lnTo>
                  <a:pt x="361" y="239"/>
                </a:lnTo>
                <a:lnTo>
                  <a:pt x="361" y="239"/>
                </a:lnTo>
                <a:lnTo>
                  <a:pt x="359" y="226"/>
                </a:lnTo>
                <a:lnTo>
                  <a:pt x="358" y="214"/>
                </a:lnTo>
                <a:lnTo>
                  <a:pt x="358" y="214"/>
                </a:lnTo>
                <a:lnTo>
                  <a:pt x="356" y="194"/>
                </a:lnTo>
                <a:lnTo>
                  <a:pt x="356" y="194"/>
                </a:lnTo>
                <a:lnTo>
                  <a:pt x="355" y="174"/>
                </a:lnTo>
                <a:lnTo>
                  <a:pt x="351" y="154"/>
                </a:lnTo>
                <a:lnTo>
                  <a:pt x="351" y="154"/>
                </a:lnTo>
                <a:lnTo>
                  <a:pt x="348" y="145"/>
                </a:lnTo>
                <a:lnTo>
                  <a:pt x="345" y="135"/>
                </a:lnTo>
                <a:lnTo>
                  <a:pt x="345" y="135"/>
                </a:lnTo>
                <a:lnTo>
                  <a:pt x="341" y="128"/>
                </a:lnTo>
                <a:lnTo>
                  <a:pt x="335" y="121"/>
                </a:lnTo>
                <a:lnTo>
                  <a:pt x="335" y="121"/>
                </a:lnTo>
                <a:lnTo>
                  <a:pt x="315" y="97"/>
                </a:lnTo>
                <a:lnTo>
                  <a:pt x="315" y="97"/>
                </a:lnTo>
                <a:lnTo>
                  <a:pt x="305" y="86"/>
                </a:lnTo>
                <a:lnTo>
                  <a:pt x="305" y="86"/>
                </a:lnTo>
                <a:lnTo>
                  <a:pt x="301" y="83"/>
                </a:lnTo>
                <a:lnTo>
                  <a:pt x="297" y="80"/>
                </a:lnTo>
                <a:lnTo>
                  <a:pt x="297" y="80"/>
                </a:lnTo>
                <a:lnTo>
                  <a:pt x="297" y="80"/>
                </a:lnTo>
                <a:lnTo>
                  <a:pt x="297" y="80"/>
                </a:lnTo>
                <a:lnTo>
                  <a:pt x="287" y="76"/>
                </a:lnTo>
                <a:lnTo>
                  <a:pt x="277" y="73"/>
                </a:lnTo>
                <a:lnTo>
                  <a:pt x="277" y="73"/>
                </a:lnTo>
                <a:lnTo>
                  <a:pt x="261" y="70"/>
                </a:lnTo>
                <a:lnTo>
                  <a:pt x="246" y="70"/>
                </a:lnTo>
                <a:lnTo>
                  <a:pt x="246" y="70"/>
                </a:lnTo>
                <a:lnTo>
                  <a:pt x="228" y="69"/>
                </a:lnTo>
                <a:lnTo>
                  <a:pt x="228" y="69"/>
                </a:lnTo>
                <a:lnTo>
                  <a:pt x="206" y="69"/>
                </a:lnTo>
                <a:lnTo>
                  <a:pt x="206" y="69"/>
                </a:lnTo>
                <a:lnTo>
                  <a:pt x="201" y="69"/>
                </a:lnTo>
                <a:lnTo>
                  <a:pt x="201" y="69"/>
                </a:lnTo>
                <a:lnTo>
                  <a:pt x="186" y="73"/>
                </a:lnTo>
                <a:lnTo>
                  <a:pt x="170" y="74"/>
                </a:lnTo>
                <a:lnTo>
                  <a:pt x="170" y="74"/>
                </a:lnTo>
                <a:lnTo>
                  <a:pt x="140" y="74"/>
                </a:lnTo>
                <a:lnTo>
                  <a:pt x="140" y="74"/>
                </a:lnTo>
                <a:lnTo>
                  <a:pt x="103" y="73"/>
                </a:lnTo>
                <a:lnTo>
                  <a:pt x="103" y="73"/>
                </a:lnTo>
                <a:lnTo>
                  <a:pt x="71" y="73"/>
                </a:lnTo>
                <a:lnTo>
                  <a:pt x="71" y="73"/>
                </a:lnTo>
                <a:lnTo>
                  <a:pt x="61" y="74"/>
                </a:lnTo>
                <a:lnTo>
                  <a:pt x="52" y="76"/>
                </a:lnTo>
                <a:lnTo>
                  <a:pt x="34" y="83"/>
                </a:lnTo>
                <a:lnTo>
                  <a:pt x="34" y="83"/>
                </a:lnTo>
                <a:lnTo>
                  <a:pt x="24" y="87"/>
                </a:lnTo>
                <a:lnTo>
                  <a:pt x="24" y="87"/>
                </a:lnTo>
                <a:lnTo>
                  <a:pt x="14" y="93"/>
                </a:lnTo>
                <a:lnTo>
                  <a:pt x="14" y="93"/>
                </a:lnTo>
                <a:lnTo>
                  <a:pt x="12" y="93"/>
                </a:lnTo>
                <a:lnTo>
                  <a:pt x="10" y="91"/>
                </a:lnTo>
                <a:lnTo>
                  <a:pt x="10" y="91"/>
                </a:lnTo>
                <a:close/>
                <a:moveTo>
                  <a:pt x="346" y="74"/>
                </a:moveTo>
                <a:lnTo>
                  <a:pt x="346" y="74"/>
                </a:lnTo>
                <a:lnTo>
                  <a:pt x="346" y="73"/>
                </a:lnTo>
                <a:lnTo>
                  <a:pt x="346" y="73"/>
                </a:lnTo>
                <a:lnTo>
                  <a:pt x="338" y="64"/>
                </a:lnTo>
                <a:lnTo>
                  <a:pt x="338" y="64"/>
                </a:lnTo>
                <a:lnTo>
                  <a:pt x="336" y="63"/>
                </a:lnTo>
                <a:lnTo>
                  <a:pt x="336" y="63"/>
                </a:lnTo>
                <a:lnTo>
                  <a:pt x="336" y="66"/>
                </a:lnTo>
                <a:lnTo>
                  <a:pt x="336" y="66"/>
                </a:lnTo>
                <a:lnTo>
                  <a:pt x="336" y="67"/>
                </a:lnTo>
                <a:lnTo>
                  <a:pt x="336" y="67"/>
                </a:lnTo>
                <a:lnTo>
                  <a:pt x="338" y="69"/>
                </a:lnTo>
                <a:lnTo>
                  <a:pt x="338" y="70"/>
                </a:lnTo>
                <a:lnTo>
                  <a:pt x="338" y="70"/>
                </a:lnTo>
                <a:lnTo>
                  <a:pt x="339" y="87"/>
                </a:lnTo>
                <a:lnTo>
                  <a:pt x="339" y="87"/>
                </a:lnTo>
                <a:lnTo>
                  <a:pt x="339" y="89"/>
                </a:lnTo>
                <a:lnTo>
                  <a:pt x="339" y="89"/>
                </a:lnTo>
                <a:lnTo>
                  <a:pt x="342" y="79"/>
                </a:lnTo>
                <a:lnTo>
                  <a:pt x="342" y="79"/>
                </a:lnTo>
                <a:lnTo>
                  <a:pt x="344" y="74"/>
                </a:lnTo>
                <a:lnTo>
                  <a:pt x="344" y="74"/>
                </a:lnTo>
                <a:lnTo>
                  <a:pt x="345" y="73"/>
                </a:lnTo>
                <a:lnTo>
                  <a:pt x="346" y="74"/>
                </a:lnTo>
                <a:lnTo>
                  <a:pt x="346" y="74"/>
                </a:lnTo>
                <a:lnTo>
                  <a:pt x="346" y="74"/>
                </a:lnTo>
                <a:lnTo>
                  <a:pt x="346" y="74"/>
                </a:lnTo>
                <a:lnTo>
                  <a:pt x="348" y="84"/>
                </a:lnTo>
                <a:lnTo>
                  <a:pt x="348" y="94"/>
                </a:lnTo>
                <a:lnTo>
                  <a:pt x="348" y="94"/>
                </a:lnTo>
                <a:lnTo>
                  <a:pt x="349" y="90"/>
                </a:lnTo>
                <a:lnTo>
                  <a:pt x="349" y="90"/>
                </a:lnTo>
                <a:lnTo>
                  <a:pt x="351" y="87"/>
                </a:lnTo>
                <a:lnTo>
                  <a:pt x="351" y="87"/>
                </a:lnTo>
                <a:lnTo>
                  <a:pt x="351" y="87"/>
                </a:lnTo>
                <a:lnTo>
                  <a:pt x="352" y="89"/>
                </a:lnTo>
                <a:lnTo>
                  <a:pt x="354" y="90"/>
                </a:lnTo>
                <a:lnTo>
                  <a:pt x="354" y="90"/>
                </a:lnTo>
                <a:lnTo>
                  <a:pt x="354" y="100"/>
                </a:lnTo>
                <a:lnTo>
                  <a:pt x="354" y="100"/>
                </a:lnTo>
                <a:lnTo>
                  <a:pt x="354" y="100"/>
                </a:lnTo>
                <a:lnTo>
                  <a:pt x="354" y="100"/>
                </a:lnTo>
                <a:lnTo>
                  <a:pt x="354" y="100"/>
                </a:lnTo>
                <a:lnTo>
                  <a:pt x="354" y="100"/>
                </a:lnTo>
                <a:lnTo>
                  <a:pt x="355" y="98"/>
                </a:lnTo>
                <a:lnTo>
                  <a:pt x="355" y="98"/>
                </a:lnTo>
                <a:lnTo>
                  <a:pt x="356" y="100"/>
                </a:lnTo>
                <a:lnTo>
                  <a:pt x="356" y="100"/>
                </a:lnTo>
                <a:lnTo>
                  <a:pt x="358" y="101"/>
                </a:lnTo>
                <a:lnTo>
                  <a:pt x="358" y="101"/>
                </a:lnTo>
                <a:lnTo>
                  <a:pt x="358" y="111"/>
                </a:lnTo>
                <a:lnTo>
                  <a:pt x="358" y="111"/>
                </a:lnTo>
                <a:lnTo>
                  <a:pt x="358" y="113"/>
                </a:lnTo>
                <a:lnTo>
                  <a:pt x="358" y="113"/>
                </a:lnTo>
                <a:lnTo>
                  <a:pt x="359" y="111"/>
                </a:lnTo>
                <a:lnTo>
                  <a:pt x="362" y="108"/>
                </a:lnTo>
                <a:lnTo>
                  <a:pt x="362" y="108"/>
                </a:lnTo>
                <a:lnTo>
                  <a:pt x="361" y="107"/>
                </a:lnTo>
                <a:lnTo>
                  <a:pt x="361" y="107"/>
                </a:lnTo>
                <a:lnTo>
                  <a:pt x="356" y="91"/>
                </a:lnTo>
                <a:lnTo>
                  <a:pt x="356" y="91"/>
                </a:lnTo>
                <a:lnTo>
                  <a:pt x="352" y="83"/>
                </a:lnTo>
                <a:lnTo>
                  <a:pt x="348" y="76"/>
                </a:lnTo>
                <a:lnTo>
                  <a:pt x="348" y="76"/>
                </a:lnTo>
                <a:lnTo>
                  <a:pt x="346" y="74"/>
                </a:lnTo>
                <a:lnTo>
                  <a:pt x="346" y="74"/>
                </a:lnTo>
                <a:close/>
                <a:moveTo>
                  <a:pt x="58" y="66"/>
                </a:moveTo>
                <a:lnTo>
                  <a:pt x="58" y="66"/>
                </a:lnTo>
                <a:lnTo>
                  <a:pt x="108" y="64"/>
                </a:lnTo>
                <a:lnTo>
                  <a:pt x="108" y="64"/>
                </a:lnTo>
                <a:lnTo>
                  <a:pt x="111" y="62"/>
                </a:lnTo>
                <a:lnTo>
                  <a:pt x="111" y="62"/>
                </a:lnTo>
                <a:lnTo>
                  <a:pt x="120" y="50"/>
                </a:lnTo>
                <a:lnTo>
                  <a:pt x="120" y="50"/>
                </a:lnTo>
                <a:lnTo>
                  <a:pt x="120" y="49"/>
                </a:lnTo>
                <a:lnTo>
                  <a:pt x="120" y="49"/>
                </a:lnTo>
                <a:lnTo>
                  <a:pt x="116" y="52"/>
                </a:lnTo>
                <a:lnTo>
                  <a:pt x="116" y="52"/>
                </a:lnTo>
                <a:lnTo>
                  <a:pt x="103" y="62"/>
                </a:lnTo>
                <a:lnTo>
                  <a:pt x="103" y="62"/>
                </a:lnTo>
                <a:lnTo>
                  <a:pt x="99" y="64"/>
                </a:lnTo>
                <a:lnTo>
                  <a:pt x="99" y="64"/>
                </a:lnTo>
                <a:lnTo>
                  <a:pt x="98" y="64"/>
                </a:lnTo>
                <a:lnTo>
                  <a:pt x="96" y="64"/>
                </a:lnTo>
                <a:lnTo>
                  <a:pt x="96" y="64"/>
                </a:lnTo>
                <a:lnTo>
                  <a:pt x="96" y="63"/>
                </a:lnTo>
                <a:lnTo>
                  <a:pt x="96" y="62"/>
                </a:lnTo>
                <a:lnTo>
                  <a:pt x="96" y="62"/>
                </a:lnTo>
                <a:lnTo>
                  <a:pt x="98" y="59"/>
                </a:lnTo>
                <a:lnTo>
                  <a:pt x="98" y="59"/>
                </a:lnTo>
                <a:lnTo>
                  <a:pt x="106" y="49"/>
                </a:lnTo>
                <a:lnTo>
                  <a:pt x="106" y="49"/>
                </a:lnTo>
                <a:lnTo>
                  <a:pt x="108" y="47"/>
                </a:lnTo>
                <a:lnTo>
                  <a:pt x="108" y="47"/>
                </a:lnTo>
                <a:lnTo>
                  <a:pt x="102" y="52"/>
                </a:lnTo>
                <a:lnTo>
                  <a:pt x="102" y="52"/>
                </a:lnTo>
                <a:lnTo>
                  <a:pt x="93" y="59"/>
                </a:lnTo>
                <a:lnTo>
                  <a:pt x="93" y="59"/>
                </a:lnTo>
                <a:lnTo>
                  <a:pt x="91" y="60"/>
                </a:lnTo>
                <a:lnTo>
                  <a:pt x="91" y="60"/>
                </a:lnTo>
                <a:lnTo>
                  <a:pt x="89" y="59"/>
                </a:lnTo>
                <a:lnTo>
                  <a:pt x="89" y="57"/>
                </a:lnTo>
                <a:lnTo>
                  <a:pt x="89" y="57"/>
                </a:lnTo>
                <a:lnTo>
                  <a:pt x="91" y="56"/>
                </a:lnTo>
                <a:lnTo>
                  <a:pt x="91" y="56"/>
                </a:lnTo>
                <a:lnTo>
                  <a:pt x="95" y="49"/>
                </a:lnTo>
                <a:lnTo>
                  <a:pt x="95" y="49"/>
                </a:lnTo>
                <a:lnTo>
                  <a:pt x="96" y="47"/>
                </a:lnTo>
                <a:lnTo>
                  <a:pt x="96" y="47"/>
                </a:lnTo>
                <a:lnTo>
                  <a:pt x="95" y="49"/>
                </a:lnTo>
                <a:lnTo>
                  <a:pt x="95" y="49"/>
                </a:lnTo>
                <a:lnTo>
                  <a:pt x="82" y="59"/>
                </a:lnTo>
                <a:lnTo>
                  <a:pt x="82" y="59"/>
                </a:lnTo>
                <a:lnTo>
                  <a:pt x="79" y="62"/>
                </a:lnTo>
                <a:lnTo>
                  <a:pt x="79" y="62"/>
                </a:lnTo>
                <a:lnTo>
                  <a:pt x="78" y="62"/>
                </a:lnTo>
                <a:lnTo>
                  <a:pt x="76" y="62"/>
                </a:lnTo>
                <a:lnTo>
                  <a:pt x="76" y="62"/>
                </a:lnTo>
                <a:lnTo>
                  <a:pt x="76" y="60"/>
                </a:lnTo>
                <a:lnTo>
                  <a:pt x="76" y="59"/>
                </a:lnTo>
                <a:lnTo>
                  <a:pt x="76" y="59"/>
                </a:lnTo>
                <a:lnTo>
                  <a:pt x="76" y="57"/>
                </a:lnTo>
                <a:lnTo>
                  <a:pt x="76" y="57"/>
                </a:lnTo>
                <a:lnTo>
                  <a:pt x="79" y="53"/>
                </a:lnTo>
                <a:lnTo>
                  <a:pt x="79" y="53"/>
                </a:lnTo>
                <a:lnTo>
                  <a:pt x="79" y="52"/>
                </a:lnTo>
                <a:lnTo>
                  <a:pt x="79" y="52"/>
                </a:lnTo>
                <a:lnTo>
                  <a:pt x="78" y="54"/>
                </a:lnTo>
                <a:lnTo>
                  <a:pt x="78" y="54"/>
                </a:lnTo>
                <a:lnTo>
                  <a:pt x="71" y="60"/>
                </a:lnTo>
                <a:lnTo>
                  <a:pt x="71" y="60"/>
                </a:lnTo>
                <a:lnTo>
                  <a:pt x="68" y="62"/>
                </a:lnTo>
                <a:lnTo>
                  <a:pt x="68" y="62"/>
                </a:lnTo>
                <a:lnTo>
                  <a:pt x="66" y="62"/>
                </a:lnTo>
                <a:lnTo>
                  <a:pt x="66" y="62"/>
                </a:lnTo>
                <a:lnTo>
                  <a:pt x="66" y="60"/>
                </a:lnTo>
                <a:lnTo>
                  <a:pt x="66" y="60"/>
                </a:lnTo>
                <a:lnTo>
                  <a:pt x="66" y="59"/>
                </a:lnTo>
                <a:lnTo>
                  <a:pt x="66" y="59"/>
                </a:lnTo>
                <a:lnTo>
                  <a:pt x="69" y="53"/>
                </a:lnTo>
                <a:lnTo>
                  <a:pt x="69" y="53"/>
                </a:lnTo>
                <a:lnTo>
                  <a:pt x="69" y="53"/>
                </a:lnTo>
                <a:lnTo>
                  <a:pt x="69" y="53"/>
                </a:lnTo>
                <a:lnTo>
                  <a:pt x="58" y="66"/>
                </a:lnTo>
                <a:lnTo>
                  <a:pt x="58" y="66"/>
                </a:lnTo>
                <a:close/>
                <a:moveTo>
                  <a:pt x="334" y="60"/>
                </a:moveTo>
                <a:lnTo>
                  <a:pt x="334" y="60"/>
                </a:lnTo>
                <a:lnTo>
                  <a:pt x="327" y="56"/>
                </a:lnTo>
                <a:lnTo>
                  <a:pt x="319" y="52"/>
                </a:lnTo>
                <a:lnTo>
                  <a:pt x="311" y="49"/>
                </a:lnTo>
                <a:lnTo>
                  <a:pt x="302" y="47"/>
                </a:lnTo>
                <a:lnTo>
                  <a:pt x="302" y="47"/>
                </a:lnTo>
                <a:lnTo>
                  <a:pt x="307" y="64"/>
                </a:lnTo>
                <a:lnTo>
                  <a:pt x="307" y="64"/>
                </a:lnTo>
                <a:lnTo>
                  <a:pt x="307" y="59"/>
                </a:lnTo>
                <a:lnTo>
                  <a:pt x="307" y="59"/>
                </a:lnTo>
                <a:lnTo>
                  <a:pt x="308" y="54"/>
                </a:lnTo>
                <a:lnTo>
                  <a:pt x="308" y="54"/>
                </a:lnTo>
                <a:lnTo>
                  <a:pt x="308" y="53"/>
                </a:lnTo>
                <a:lnTo>
                  <a:pt x="309" y="53"/>
                </a:lnTo>
                <a:lnTo>
                  <a:pt x="309" y="53"/>
                </a:lnTo>
                <a:lnTo>
                  <a:pt x="311" y="53"/>
                </a:lnTo>
                <a:lnTo>
                  <a:pt x="311" y="54"/>
                </a:lnTo>
                <a:lnTo>
                  <a:pt x="311" y="54"/>
                </a:lnTo>
                <a:lnTo>
                  <a:pt x="312" y="56"/>
                </a:lnTo>
                <a:lnTo>
                  <a:pt x="312" y="56"/>
                </a:lnTo>
                <a:lnTo>
                  <a:pt x="314" y="64"/>
                </a:lnTo>
                <a:lnTo>
                  <a:pt x="314" y="64"/>
                </a:lnTo>
                <a:lnTo>
                  <a:pt x="315" y="73"/>
                </a:lnTo>
                <a:lnTo>
                  <a:pt x="315" y="73"/>
                </a:lnTo>
                <a:lnTo>
                  <a:pt x="317" y="71"/>
                </a:lnTo>
                <a:lnTo>
                  <a:pt x="317" y="71"/>
                </a:lnTo>
                <a:lnTo>
                  <a:pt x="318" y="60"/>
                </a:lnTo>
                <a:lnTo>
                  <a:pt x="318" y="60"/>
                </a:lnTo>
                <a:lnTo>
                  <a:pt x="318" y="59"/>
                </a:lnTo>
                <a:lnTo>
                  <a:pt x="318" y="59"/>
                </a:lnTo>
                <a:lnTo>
                  <a:pt x="319" y="57"/>
                </a:lnTo>
                <a:lnTo>
                  <a:pt x="321" y="59"/>
                </a:lnTo>
                <a:lnTo>
                  <a:pt x="321" y="59"/>
                </a:lnTo>
                <a:lnTo>
                  <a:pt x="322" y="60"/>
                </a:lnTo>
                <a:lnTo>
                  <a:pt x="322" y="60"/>
                </a:lnTo>
                <a:lnTo>
                  <a:pt x="324" y="67"/>
                </a:lnTo>
                <a:lnTo>
                  <a:pt x="324" y="67"/>
                </a:lnTo>
                <a:lnTo>
                  <a:pt x="325" y="87"/>
                </a:lnTo>
                <a:lnTo>
                  <a:pt x="325" y="87"/>
                </a:lnTo>
                <a:lnTo>
                  <a:pt x="327" y="89"/>
                </a:lnTo>
                <a:lnTo>
                  <a:pt x="327" y="89"/>
                </a:lnTo>
                <a:lnTo>
                  <a:pt x="327" y="87"/>
                </a:lnTo>
                <a:lnTo>
                  <a:pt x="327" y="87"/>
                </a:lnTo>
                <a:lnTo>
                  <a:pt x="328" y="77"/>
                </a:lnTo>
                <a:lnTo>
                  <a:pt x="331" y="67"/>
                </a:lnTo>
                <a:lnTo>
                  <a:pt x="331" y="67"/>
                </a:lnTo>
                <a:lnTo>
                  <a:pt x="334" y="60"/>
                </a:lnTo>
                <a:lnTo>
                  <a:pt x="334" y="60"/>
                </a:lnTo>
                <a:close/>
                <a:moveTo>
                  <a:pt x="375" y="98"/>
                </a:moveTo>
                <a:lnTo>
                  <a:pt x="375" y="98"/>
                </a:lnTo>
                <a:lnTo>
                  <a:pt x="373" y="90"/>
                </a:lnTo>
                <a:lnTo>
                  <a:pt x="371" y="80"/>
                </a:lnTo>
                <a:lnTo>
                  <a:pt x="368" y="71"/>
                </a:lnTo>
                <a:lnTo>
                  <a:pt x="362" y="63"/>
                </a:lnTo>
                <a:lnTo>
                  <a:pt x="362" y="63"/>
                </a:lnTo>
                <a:lnTo>
                  <a:pt x="352" y="69"/>
                </a:lnTo>
                <a:lnTo>
                  <a:pt x="352" y="69"/>
                </a:lnTo>
                <a:lnTo>
                  <a:pt x="355" y="69"/>
                </a:lnTo>
                <a:lnTo>
                  <a:pt x="355" y="69"/>
                </a:lnTo>
                <a:lnTo>
                  <a:pt x="362" y="67"/>
                </a:lnTo>
                <a:lnTo>
                  <a:pt x="362" y="67"/>
                </a:lnTo>
                <a:lnTo>
                  <a:pt x="363" y="67"/>
                </a:lnTo>
                <a:lnTo>
                  <a:pt x="363" y="67"/>
                </a:lnTo>
                <a:lnTo>
                  <a:pt x="365" y="69"/>
                </a:lnTo>
                <a:lnTo>
                  <a:pt x="365" y="70"/>
                </a:lnTo>
                <a:lnTo>
                  <a:pt x="365" y="70"/>
                </a:lnTo>
                <a:lnTo>
                  <a:pt x="362" y="71"/>
                </a:lnTo>
                <a:lnTo>
                  <a:pt x="362" y="71"/>
                </a:lnTo>
                <a:lnTo>
                  <a:pt x="358" y="74"/>
                </a:lnTo>
                <a:lnTo>
                  <a:pt x="358" y="74"/>
                </a:lnTo>
                <a:lnTo>
                  <a:pt x="356" y="74"/>
                </a:lnTo>
                <a:lnTo>
                  <a:pt x="356" y="74"/>
                </a:lnTo>
                <a:lnTo>
                  <a:pt x="363" y="74"/>
                </a:lnTo>
                <a:lnTo>
                  <a:pt x="363" y="74"/>
                </a:lnTo>
                <a:lnTo>
                  <a:pt x="365" y="74"/>
                </a:lnTo>
                <a:lnTo>
                  <a:pt x="365" y="74"/>
                </a:lnTo>
                <a:lnTo>
                  <a:pt x="366" y="74"/>
                </a:lnTo>
                <a:lnTo>
                  <a:pt x="368" y="76"/>
                </a:lnTo>
                <a:lnTo>
                  <a:pt x="368" y="76"/>
                </a:lnTo>
                <a:lnTo>
                  <a:pt x="368" y="77"/>
                </a:lnTo>
                <a:lnTo>
                  <a:pt x="366" y="77"/>
                </a:lnTo>
                <a:lnTo>
                  <a:pt x="366" y="77"/>
                </a:lnTo>
                <a:lnTo>
                  <a:pt x="366" y="79"/>
                </a:lnTo>
                <a:lnTo>
                  <a:pt x="366" y="79"/>
                </a:lnTo>
                <a:lnTo>
                  <a:pt x="361" y="81"/>
                </a:lnTo>
                <a:lnTo>
                  <a:pt x="361" y="81"/>
                </a:lnTo>
                <a:lnTo>
                  <a:pt x="359" y="83"/>
                </a:lnTo>
                <a:lnTo>
                  <a:pt x="359" y="83"/>
                </a:lnTo>
                <a:lnTo>
                  <a:pt x="359" y="84"/>
                </a:lnTo>
                <a:lnTo>
                  <a:pt x="361" y="84"/>
                </a:lnTo>
                <a:lnTo>
                  <a:pt x="361" y="84"/>
                </a:lnTo>
                <a:lnTo>
                  <a:pt x="368" y="84"/>
                </a:lnTo>
                <a:lnTo>
                  <a:pt x="368" y="84"/>
                </a:lnTo>
                <a:lnTo>
                  <a:pt x="369" y="84"/>
                </a:lnTo>
                <a:lnTo>
                  <a:pt x="369" y="84"/>
                </a:lnTo>
                <a:lnTo>
                  <a:pt x="371" y="86"/>
                </a:lnTo>
                <a:lnTo>
                  <a:pt x="371" y="86"/>
                </a:lnTo>
                <a:lnTo>
                  <a:pt x="371" y="86"/>
                </a:lnTo>
                <a:lnTo>
                  <a:pt x="369" y="87"/>
                </a:lnTo>
                <a:lnTo>
                  <a:pt x="369" y="87"/>
                </a:lnTo>
                <a:lnTo>
                  <a:pt x="368" y="89"/>
                </a:lnTo>
                <a:lnTo>
                  <a:pt x="368" y="89"/>
                </a:lnTo>
                <a:lnTo>
                  <a:pt x="365" y="90"/>
                </a:lnTo>
                <a:lnTo>
                  <a:pt x="365" y="90"/>
                </a:lnTo>
                <a:lnTo>
                  <a:pt x="363" y="91"/>
                </a:lnTo>
                <a:lnTo>
                  <a:pt x="363" y="91"/>
                </a:lnTo>
                <a:lnTo>
                  <a:pt x="368" y="91"/>
                </a:lnTo>
                <a:lnTo>
                  <a:pt x="368" y="91"/>
                </a:lnTo>
                <a:lnTo>
                  <a:pt x="372" y="91"/>
                </a:lnTo>
                <a:lnTo>
                  <a:pt x="372" y="91"/>
                </a:lnTo>
                <a:lnTo>
                  <a:pt x="373" y="91"/>
                </a:lnTo>
                <a:lnTo>
                  <a:pt x="373" y="93"/>
                </a:lnTo>
                <a:lnTo>
                  <a:pt x="373" y="93"/>
                </a:lnTo>
                <a:lnTo>
                  <a:pt x="373" y="94"/>
                </a:lnTo>
                <a:lnTo>
                  <a:pt x="373" y="94"/>
                </a:lnTo>
                <a:lnTo>
                  <a:pt x="372" y="94"/>
                </a:lnTo>
                <a:lnTo>
                  <a:pt x="372" y="94"/>
                </a:lnTo>
                <a:lnTo>
                  <a:pt x="368" y="97"/>
                </a:lnTo>
                <a:lnTo>
                  <a:pt x="368" y="97"/>
                </a:lnTo>
                <a:lnTo>
                  <a:pt x="366" y="98"/>
                </a:lnTo>
                <a:lnTo>
                  <a:pt x="366" y="98"/>
                </a:lnTo>
                <a:lnTo>
                  <a:pt x="366" y="98"/>
                </a:lnTo>
                <a:lnTo>
                  <a:pt x="366" y="98"/>
                </a:lnTo>
                <a:lnTo>
                  <a:pt x="375" y="98"/>
                </a:lnTo>
                <a:lnTo>
                  <a:pt x="375" y="98"/>
                </a:lnTo>
                <a:close/>
                <a:moveTo>
                  <a:pt x="160" y="47"/>
                </a:moveTo>
                <a:lnTo>
                  <a:pt x="160" y="47"/>
                </a:lnTo>
                <a:lnTo>
                  <a:pt x="159" y="46"/>
                </a:lnTo>
                <a:lnTo>
                  <a:pt x="159" y="46"/>
                </a:lnTo>
                <a:lnTo>
                  <a:pt x="159" y="47"/>
                </a:lnTo>
                <a:lnTo>
                  <a:pt x="159" y="47"/>
                </a:lnTo>
                <a:lnTo>
                  <a:pt x="143" y="57"/>
                </a:lnTo>
                <a:lnTo>
                  <a:pt x="143" y="57"/>
                </a:lnTo>
                <a:lnTo>
                  <a:pt x="133" y="64"/>
                </a:lnTo>
                <a:lnTo>
                  <a:pt x="133" y="64"/>
                </a:lnTo>
                <a:lnTo>
                  <a:pt x="130" y="67"/>
                </a:lnTo>
                <a:lnTo>
                  <a:pt x="130" y="67"/>
                </a:lnTo>
                <a:lnTo>
                  <a:pt x="129" y="67"/>
                </a:lnTo>
                <a:lnTo>
                  <a:pt x="128" y="66"/>
                </a:lnTo>
                <a:lnTo>
                  <a:pt x="128" y="66"/>
                </a:lnTo>
                <a:lnTo>
                  <a:pt x="128" y="64"/>
                </a:lnTo>
                <a:lnTo>
                  <a:pt x="128" y="64"/>
                </a:lnTo>
                <a:lnTo>
                  <a:pt x="128" y="64"/>
                </a:lnTo>
                <a:lnTo>
                  <a:pt x="129" y="62"/>
                </a:lnTo>
                <a:lnTo>
                  <a:pt x="129" y="62"/>
                </a:lnTo>
                <a:lnTo>
                  <a:pt x="139" y="52"/>
                </a:lnTo>
                <a:lnTo>
                  <a:pt x="139" y="52"/>
                </a:lnTo>
                <a:lnTo>
                  <a:pt x="140" y="50"/>
                </a:lnTo>
                <a:lnTo>
                  <a:pt x="140" y="50"/>
                </a:lnTo>
                <a:lnTo>
                  <a:pt x="140" y="50"/>
                </a:lnTo>
                <a:lnTo>
                  <a:pt x="140" y="50"/>
                </a:lnTo>
                <a:lnTo>
                  <a:pt x="130" y="59"/>
                </a:lnTo>
                <a:lnTo>
                  <a:pt x="119" y="66"/>
                </a:lnTo>
                <a:lnTo>
                  <a:pt x="119" y="66"/>
                </a:lnTo>
                <a:lnTo>
                  <a:pt x="130" y="67"/>
                </a:lnTo>
                <a:lnTo>
                  <a:pt x="142" y="67"/>
                </a:lnTo>
                <a:lnTo>
                  <a:pt x="142" y="67"/>
                </a:lnTo>
                <a:lnTo>
                  <a:pt x="143" y="66"/>
                </a:lnTo>
                <a:lnTo>
                  <a:pt x="143" y="63"/>
                </a:lnTo>
                <a:lnTo>
                  <a:pt x="143" y="63"/>
                </a:lnTo>
                <a:lnTo>
                  <a:pt x="147" y="60"/>
                </a:lnTo>
                <a:lnTo>
                  <a:pt x="147" y="60"/>
                </a:lnTo>
                <a:lnTo>
                  <a:pt x="157" y="49"/>
                </a:lnTo>
                <a:lnTo>
                  <a:pt x="157" y="49"/>
                </a:lnTo>
                <a:lnTo>
                  <a:pt x="160" y="47"/>
                </a:lnTo>
                <a:lnTo>
                  <a:pt x="160" y="47"/>
                </a:lnTo>
                <a:close/>
                <a:moveTo>
                  <a:pt x="371" y="134"/>
                </a:moveTo>
                <a:lnTo>
                  <a:pt x="371" y="134"/>
                </a:lnTo>
                <a:lnTo>
                  <a:pt x="373" y="134"/>
                </a:lnTo>
                <a:lnTo>
                  <a:pt x="373" y="134"/>
                </a:lnTo>
                <a:lnTo>
                  <a:pt x="375" y="135"/>
                </a:lnTo>
                <a:lnTo>
                  <a:pt x="375" y="138"/>
                </a:lnTo>
                <a:lnTo>
                  <a:pt x="375" y="138"/>
                </a:lnTo>
                <a:lnTo>
                  <a:pt x="372" y="141"/>
                </a:lnTo>
                <a:lnTo>
                  <a:pt x="372" y="141"/>
                </a:lnTo>
                <a:lnTo>
                  <a:pt x="371" y="143"/>
                </a:lnTo>
                <a:lnTo>
                  <a:pt x="371" y="143"/>
                </a:lnTo>
                <a:lnTo>
                  <a:pt x="371" y="145"/>
                </a:lnTo>
                <a:lnTo>
                  <a:pt x="371" y="145"/>
                </a:lnTo>
                <a:lnTo>
                  <a:pt x="375" y="147"/>
                </a:lnTo>
                <a:lnTo>
                  <a:pt x="375" y="147"/>
                </a:lnTo>
                <a:lnTo>
                  <a:pt x="375" y="147"/>
                </a:lnTo>
                <a:lnTo>
                  <a:pt x="376" y="148"/>
                </a:lnTo>
                <a:lnTo>
                  <a:pt x="376" y="148"/>
                </a:lnTo>
                <a:lnTo>
                  <a:pt x="375" y="150"/>
                </a:lnTo>
                <a:lnTo>
                  <a:pt x="375" y="150"/>
                </a:lnTo>
                <a:lnTo>
                  <a:pt x="372" y="151"/>
                </a:lnTo>
                <a:lnTo>
                  <a:pt x="372" y="151"/>
                </a:lnTo>
                <a:lnTo>
                  <a:pt x="371" y="152"/>
                </a:lnTo>
                <a:lnTo>
                  <a:pt x="371" y="155"/>
                </a:lnTo>
                <a:lnTo>
                  <a:pt x="371" y="155"/>
                </a:lnTo>
                <a:lnTo>
                  <a:pt x="378" y="155"/>
                </a:lnTo>
                <a:lnTo>
                  <a:pt x="378" y="155"/>
                </a:lnTo>
                <a:lnTo>
                  <a:pt x="379" y="141"/>
                </a:lnTo>
                <a:lnTo>
                  <a:pt x="378" y="125"/>
                </a:lnTo>
                <a:lnTo>
                  <a:pt x="378" y="125"/>
                </a:lnTo>
                <a:lnTo>
                  <a:pt x="373" y="128"/>
                </a:lnTo>
                <a:lnTo>
                  <a:pt x="373" y="128"/>
                </a:lnTo>
                <a:lnTo>
                  <a:pt x="371" y="131"/>
                </a:lnTo>
                <a:lnTo>
                  <a:pt x="371" y="133"/>
                </a:lnTo>
                <a:lnTo>
                  <a:pt x="371" y="133"/>
                </a:lnTo>
                <a:lnTo>
                  <a:pt x="371" y="134"/>
                </a:lnTo>
                <a:lnTo>
                  <a:pt x="371" y="134"/>
                </a:lnTo>
                <a:close/>
                <a:moveTo>
                  <a:pt x="334" y="69"/>
                </a:moveTo>
                <a:lnTo>
                  <a:pt x="334" y="69"/>
                </a:lnTo>
                <a:lnTo>
                  <a:pt x="334" y="69"/>
                </a:lnTo>
                <a:lnTo>
                  <a:pt x="334" y="69"/>
                </a:lnTo>
                <a:lnTo>
                  <a:pt x="334" y="70"/>
                </a:lnTo>
                <a:lnTo>
                  <a:pt x="334" y="70"/>
                </a:lnTo>
                <a:lnTo>
                  <a:pt x="331" y="81"/>
                </a:lnTo>
                <a:lnTo>
                  <a:pt x="331" y="81"/>
                </a:lnTo>
                <a:lnTo>
                  <a:pt x="329" y="90"/>
                </a:lnTo>
                <a:lnTo>
                  <a:pt x="327" y="97"/>
                </a:lnTo>
                <a:lnTo>
                  <a:pt x="327" y="97"/>
                </a:lnTo>
                <a:lnTo>
                  <a:pt x="335" y="106"/>
                </a:lnTo>
                <a:lnTo>
                  <a:pt x="335" y="106"/>
                </a:lnTo>
                <a:lnTo>
                  <a:pt x="335" y="101"/>
                </a:lnTo>
                <a:lnTo>
                  <a:pt x="335" y="101"/>
                </a:lnTo>
                <a:lnTo>
                  <a:pt x="334" y="100"/>
                </a:lnTo>
                <a:lnTo>
                  <a:pt x="334" y="98"/>
                </a:lnTo>
                <a:lnTo>
                  <a:pt x="334" y="98"/>
                </a:lnTo>
                <a:lnTo>
                  <a:pt x="334" y="80"/>
                </a:lnTo>
                <a:lnTo>
                  <a:pt x="334" y="80"/>
                </a:lnTo>
                <a:lnTo>
                  <a:pt x="334" y="69"/>
                </a:lnTo>
                <a:lnTo>
                  <a:pt x="334" y="69"/>
                </a:lnTo>
                <a:close/>
                <a:moveTo>
                  <a:pt x="344" y="81"/>
                </a:moveTo>
                <a:lnTo>
                  <a:pt x="344" y="81"/>
                </a:lnTo>
                <a:lnTo>
                  <a:pt x="344" y="83"/>
                </a:lnTo>
                <a:lnTo>
                  <a:pt x="344" y="83"/>
                </a:lnTo>
                <a:lnTo>
                  <a:pt x="338" y="108"/>
                </a:lnTo>
                <a:lnTo>
                  <a:pt x="338" y="108"/>
                </a:lnTo>
                <a:lnTo>
                  <a:pt x="339" y="111"/>
                </a:lnTo>
                <a:lnTo>
                  <a:pt x="339" y="111"/>
                </a:lnTo>
                <a:lnTo>
                  <a:pt x="342" y="116"/>
                </a:lnTo>
                <a:lnTo>
                  <a:pt x="342" y="116"/>
                </a:lnTo>
                <a:lnTo>
                  <a:pt x="344" y="117"/>
                </a:lnTo>
                <a:lnTo>
                  <a:pt x="344" y="117"/>
                </a:lnTo>
                <a:lnTo>
                  <a:pt x="344" y="98"/>
                </a:lnTo>
                <a:lnTo>
                  <a:pt x="344" y="81"/>
                </a:lnTo>
                <a:lnTo>
                  <a:pt x="344" y="81"/>
                </a:lnTo>
                <a:close/>
                <a:moveTo>
                  <a:pt x="116" y="59"/>
                </a:moveTo>
                <a:lnTo>
                  <a:pt x="116" y="59"/>
                </a:lnTo>
                <a:lnTo>
                  <a:pt x="116" y="59"/>
                </a:lnTo>
                <a:lnTo>
                  <a:pt x="116" y="59"/>
                </a:lnTo>
                <a:lnTo>
                  <a:pt x="118" y="59"/>
                </a:lnTo>
                <a:lnTo>
                  <a:pt x="118" y="59"/>
                </a:lnTo>
                <a:lnTo>
                  <a:pt x="138" y="42"/>
                </a:lnTo>
                <a:lnTo>
                  <a:pt x="138" y="42"/>
                </a:lnTo>
                <a:lnTo>
                  <a:pt x="139" y="40"/>
                </a:lnTo>
                <a:lnTo>
                  <a:pt x="139" y="40"/>
                </a:lnTo>
                <a:lnTo>
                  <a:pt x="140" y="40"/>
                </a:lnTo>
                <a:lnTo>
                  <a:pt x="140" y="40"/>
                </a:lnTo>
                <a:lnTo>
                  <a:pt x="142" y="42"/>
                </a:lnTo>
                <a:lnTo>
                  <a:pt x="142" y="42"/>
                </a:lnTo>
                <a:lnTo>
                  <a:pt x="140" y="43"/>
                </a:lnTo>
                <a:lnTo>
                  <a:pt x="140" y="43"/>
                </a:lnTo>
                <a:lnTo>
                  <a:pt x="132" y="52"/>
                </a:lnTo>
                <a:lnTo>
                  <a:pt x="132" y="52"/>
                </a:lnTo>
                <a:lnTo>
                  <a:pt x="129" y="54"/>
                </a:lnTo>
                <a:lnTo>
                  <a:pt x="129" y="54"/>
                </a:lnTo>
                <a:lnTo>
                  <a:pt x="129" y="56"/>
                </a:lnTo>
                <a:lnTo>
                  <a:pt x="129" y="56"/>
                </a:lnTo>
                <a:lnTo>
                  <a:pt x="147" y="40"/>
                </a:lnTo>
                <a:lnTo>
                  <a:pt x="147" y="40"/>
                </a:lnTo>
                <a:lnTo>
                  <a:pt x="147" y="40"/>
                </a:lnTo>
                <a:lnTo>
                  <a:pt x="147" y="40"/>
                </a:lnTo>
                <a:lnTo>
                  <a:pt x="130" y="39"/>
                </a:lnTo>
                <a:lnTo>
                  <a:pt x="130" y="39"/>
                </a:lnTo>
                <a:lnTo>
                  <a:pt x="132" y="42"/>
                </a:lnTo>
                <a:lnTo>
                  <a:pt x="130" y="43"/>
                </a:lnTo>
                <a:lnTo>
                  <a:pt x="130" y="43"/>
                </a:lnTo>
                <a:lnTo>
                  <a:pt x="129" y="44"/>
                </a:lnTo>
                <a:lnTo>
                  <a:pt x="129" y="44"/>
                </a:lnTo>
                <a:lnTo>
                  <a:pt x="118" y="57"/>
                </a:lnTo>
                <a:lnTo>
                  <a:pt x="118" y="57"/>
                </a:lnTo>
                <a:lnTo>
                  <a:pt x="116" y="59"/>
                </a:lnTo>
                <a:lnTo>
                  <a:pt x="116" y="59"/>
                </a:lnTo>
                <a:close/>
                <a:moveTo>
                  <a:pt x="184" y="63"/>
                </a:moveTo>
                <a:lnTo>
                  <a:pt x="184" y="63"/>
                </a:lnTo>
                <a:lnTo>
                  <a:pt x="190" y="62"/>
                </a:lnTo>
                <a:lnTo>
                  <a:pt x="190" y="62"/>
                </a:lnTo>
                <a:lnTo>
                  <a:pt x="194" y="59"/>
                </a:lnTo>
                <a:lnTo>
                  <a:pt x="194" y="59"/>
                </a:lnTo>
                <a:lnTo>
                  <a:pt x="197" y="57"/>
                </a:lnTo>
                <a:lnTo>
                  <a:pt x="199" y="59"/>
                </a:lnTo>
                <a:lnTo>
                  <a:pt x="199" y="59"/>
                </a:lnTo>
                <a:lnTo>
                  <a:pt x="200" y="57"/>
                </a:lnTo>
                <a:lnTo>
                  <a:pt x="200" y="57"/>
                </a:lnTo>
                <a:lnTo>
                  <a:pt x="201" y="57"/>
                </a:lnTo>
                <a:lnTo>
                  <a:pt x="201" y="57"/>
                </a:lnTo>
                <a:lnTo>
                  <a:pt x="184" y="52"/>
                </a:lnTo>
                <a:lnTo>
                  <a:pt x="184" y="52"/>
                </a:lnTo>
                <a:lnTo>
                  <a:pt x="179" y="56"/>
                </a:lnTo>
                <a:lnTo>
                  <a:pt x="179" y="56"/>
                </a:lnTo>
                <a:lnTo>
                  <a:pt x="176" y="59"/>
                </a:lnTo>
                <a:lnTo>
                  <a:pt x="176" y="59"/>
                </a:lnTo>
                <a:lnTo>
                  <a:pt x="172" y="63"/>
                </a:lnTo>
                <a:lnTo>
                  <a:pt x="172" y="63"/>
                </a:lnTo>
                <a:lnTo>
                  <a:pt x="176" y="62"/>
                </a:lnTo>
                <a:lnTo>
                  <a:pt x="176" y="62"/>
                </a:lnTo>
                <a:lnTo>
                  <a:pt x="184" y="56"/>
                </a:lnTo>
                <a:lnTo>
                  <a:pt x="184" y="56"/>
                </a:lnTo>
                <a:lnTo>
                  <a:pt x="187" y="54"/>
                </a:lnTo>
                <a:lnTo>
                  <a:pt x="187" y="54"/>
                </a:lnTo>
                <a:lnTo>
                  <a:pt x="189" y="54"/>
                </a:lnTo>
                <a:lnTo>
                  <a:pt x="189" y="54"/>
                </a:lnTo>
                <a:lnTo>
                  <a:pt x="189" y="54"/>
                </a:lnTo>
                <a:lnTo>
                  <a:pt x="190" y="56"/>
                </a:lnTo>
                <a:lnTo>
                  <a:pt x="189" y="57"/>
                </a:lnTo>
                <a:lnTo>
                  <a:pt x="189" y="57"/>
                </a:lnTo>
                <a:lnTo>
                  <a:pt x="187" y="59"/>
                </a:lnTo>
                <a:lnTo>
                  <a:pt x="187" y="59"/>
                </a:lnTo>
                <a:lnTo>
                  <a:pt x="184" y="63"/>
                </a:lnTo>
                <a:lnTo>
                  <a:pt x="184" y="63"/>
                </a:lnTo>
                <a:close/>
                <a:moveTo>
                  <a:pt x="129" y="39"/>
                </a:moveTo>
                <a:lnTo>
                  <a:pt x="129" y="39"/>
                </a:lnTo>
                <a:lnTo>
                  <a:pt x="120" y="39"/>
                </a:lnTo>
                <a:lnTo>
                  <a:pt x="120" y="39"/>
                </a:lnTo>
                <a:lnTo>
                  <a:pt x="118" y="40"/>
                </a:lnTo>
                <a:lnTo>
                  <a:pt x="118" y="40"/>
                </a:lnTo>
                <a:lnTo>
                  <a:pt x="111" y="49"/>
                </a:lnTo>
                <a:lnTo>
                  <a:pt x="111" y="49"/>
                </a:lnTo>
                <a:lnTo>
                  <a:pt x="103" y="57"/>
                </a:lnTo>
                <a:lnTo>
                  <a:pt x="103" y="57"/>
                </a:lnTo>
                <a:lnTo>
                  <a:pt x="102" y="59"/>
                </a:lnTo>
                <a:lnTo>
                  <a:pt x="102" y="59"/>
                </a:lnTo>
                <a:lnTo>
                  <a:pt x="103" y="59"/>
                </a:lnTo>
                <a:lnTo>
                  <a:pt x="103" y="59"/>
                </a:lnTo>
                <a:lnTo>
                  <a:pt x="129" y="39"/>
                </a:lnTo>
                <a:lnTo>
                  <a:pt x="129" y="39"/>
                </a:lnTo>
                <a:close/>
                <a:moveTo>
                  <a:pt x="129" y="13"/>
                </a:moveTo>
                <a:lnTo>
                  <a:pt x="129" y="13"/>
                </a:lnTo>
                <a:lnTo>
                  <a:pt x="133" y="19"/>
                </a:lnTo>
                <a:lnTo>
                  <a:pt x="133" y="19"/>
                </a:lnTo>
                <a:lnTo>
                  <a:pt x="138" y="29"/>
                </a:lnTo>
                <a:lnTo>
                  <a:pt x="138" y="29"/>
                </a:lnTo>
                <a:lnTo>
                  <a:pt x="139" y="30"/>
                </a:lnTo>
                <a:lnTo>
                  <a:pt x="139" y="30"/>
                </a:lnTo>
                <a:lnTo>
                  <a:pt x="139" y="30"/>
                </a:lnTo>
                <a:lnTo>
                  <a:pt x="139" y="30"/>
                </a:lnTo>
                <a:lnTo>
                  <a:pt x="140" y="15"/>
                </a:lnTo>
                <a:lnTo>
                  <a:pt x="140" y="15"/>
                </a:lnTo>
                <a:lnTo>
                  <a:pt x="129" y="13"/>
                </a:lnTo>
                <a:lnTo>
                  <a:pt x="129" y="13"/>
                </a:lnTo>
                <a:close/>
                <a:moveTo>
                  <a:pt x="49" y="42"/>
                </a:moveTo>
                <a:lnTo>
                  <a:pt x="49" y="42"/>
                </a:lnTo>
                <a:lnTo>
                  <a:pt x="48" y="43"/>
                </a:lnTo>
                <a:lnTo>
                  <a:pt x="48" y="43"/>
                </a:lnTo>
                <a:lnTo>
                  <a:pt x="41" y="49"/>
                </a:lnTo>
                <a:lnTo>
                  <a:pt x="34" y="57"/>
                </a:lnTo>
                <a:lnTo>
                  <a:pt x="34" y="57"/>
                </a:lnTo>
                <a:lnTo>
                  <a:pt x="17" y="77"/>
                </a:lnTo>
                <a:lnTo>
                  <a:pt x="17" y="77"/>
                </a:lnTo>
                <a:lnTo>
                  <a:pt x="17" y="77"/>
                </a:lnTo>
                <a:lnTo>
                  <a:pt x="17" y="77"/>
                </a:lnTo>
                <a:lnTo>
                  <a:pt x="27" y="69"/>
                </a:lnTo>
                <a:lnTo>
                  <a:pt x="34" y="60"/>
                </a:lnTo>
                <a:lnTo>
                  <a:pt x="49" y="42"/>
                </a:lnTo>
                <a:lnTo>
                  <a:pt x="49" y="42"/>
                </a:lnTo>
                <a:close/>
                <a:moveTo>
                  <a:pt x="138" y="10"/>
                </a:moveTo>
                <a:lnTo>
                  <a:pt x="138" y="10"/>
                </a:lnTo>
                <a:lnTo>
                  <a:pt x="153" y="13"/>
                </a:lnTo>
                <a:lnTo>
                  <a:pt x="153" y="13"/>
                </a:lnTo>
                <a:lnTo>
                  <a:pt x="153" y="13"/>
                </a:lnTo>
                <a:lnTo>
                  <a:pt x="153" y="13"/>
                </a:lnTo>
                <a:lnTo>
                  <a:pt x="155" y="13"/>
                </a:lnTo>
                <a:lnTo>
                  <a:pt x="156" y="15"/>
                </a:lnTo>
                <a:lnTo>
                  <a:pt x="156" y="15"/>
                </a:lnTo>
                <a:lnTo>
                  <a:pt x="157" y="15"/>
                </a:lnTo>
                <a:lnTo>
                  <a:pt x="157" y="15"/>
                </a:lnTo>
                <a:lnTo>
                  <a:pt x="163" y="16"/>
                </a:lnTo>
                <a:lnTo>
                  <a:pt x="163" y="16"/>
                </a:lnTo>
                <a:lnTo>
                  <a:pt x="166" y="16"/>
                </a:lnTo>
                <a:lnTo>
                  <a:pt x="167" y="17"/>
                </a:lnTo>
                <a:lnTo>
                  <a:pt x="167" y="17"/>
                </a:lnTo>
                <a:lnTo>
                  <a:pt x="169" y="19"/>
                </a:lnTo>
                <a:lnTo>
                  <a:pt x="169" y="19"/>
                </a:lnTo>
                <a:lnTo>
                  <a:pt x="177" y="23"/>
                </a:lnTo>
                <a:lnTo>
                  <a:pt x="177" y="23"/>
                </a:lnTo>
                <a:lnTo>
                  <a:pt x="182" y="25"/>
                </a:lnTo>
                <a:lnTo>
                  <a:pt x="182" y="25"/>
                </a:lnTo>
                <a:lnTo>
                  <a:pt x="174" y="19"/>
                </a:lnTo>
                <a:lnTo>
                  <a:pt x="174" y="19"/>
                </a:lnTo>
                <a:lnTo>
                  <a:pt x="165" y="15"/>
                </a:lnTo>
                <a:lnTo>
                  <a:pt x="155" y="10"/>
                </a:lnTo>
                <a:lnTo>
                  <a:pt x="155" y="10"/>
                </a:lnTo>
                <a:lnTo>
                  <a:pt x="152" y="10"/>
                </a:lnTo>
                <a:lnTo>
                  <a:pt x="152" y="10"/>
                </a:lnTo>
                <a:lnTo>
                  <a:pt x="145" y="10"/>
                </a:lnTo>
                <a:lnTo>
                  <a:pt x="138" y="10"/>
                </a:lnTo>
                <a:lnTo>
                  <a:pt x="138" y="10"/>
                </a:lnTo>
                <a:close/>
                <a:moveTo>
                  <a:pt x="336" y="36"/>
                </a:moveTo>
                <a:lnTo>
                  <a:pt x="336" y="36"/>
                </a:lnTo>
                <a:lnTo>
                  <a:pt x="336" y="36"/>
                </a:lnTo>
                <a:lnTo>
                  <a:pt x="336" y="36"/>
                </a:lnTo>
                <a:lnTo>
                  <a:pt x="329" y="33"/>
                </a:lnTo>
                <a:lnTo>
                  <a:pt x="322" y="32"/>
                </a:lnTo>
                <a:lnTo>
                  <a:pt x="322" y="32"/>
                </a:lnTo>
                <a:lnTo>
                  <a:pt x="321" y="32"/>
                </a:lnTo>
                <a:lnTo>
                  <a:pt x="321" y="32"/>
                </a:lnTo>
                <a:lnTo>
                  <a:pt x="314" y="37"/>
                </a:lnTo>
                <a:lnTo>
                  <a:pt x="314" y="37"/>
                </a:lnTo>
                <a:lnTo>
                  <a:pt x="312" y="39"/>
                </a:lnTo>
                <a:lnTo>
                  <a:pt x="312" y="39"/>
                </a:lnTo>
                <a:lnTo>
                  <a:pt x="315" y="39"/>
                </a:lnTo>
                <a:lnTo>
                  <a:pt x="315" y="39"/>
                </a:lnTo>
                <a:lnTo>
                  <a:pt x="322" y="36"/>
                </a:lnTo>
                <a:lnTo>
                  <a:pt x="322" y="36"/>
                </a:lnTo>
                <a:lnTo>
                  <a:pt x="327" y="35"/>
                </a:lnTo>
                <a:lnTo>
                  <a:pt x="327" y="35"/>
                </a:lnTo>
                <a:lnTo>
                  <a:pt x="328" y="35"/>
                </a:lnTo>
                <a:lnTo>
                  <a:pt x="329" y="36"/>
                </a:lnTo>
                <a:lnTo>
                  <a:pt x="329" y="36"/>
                </a:lnTo>
                <a:lnTo>
                  <a:pt x="329" y="36"/>
                </a:lnTo>
                <a:lnTo>
                  <a:pt x="328" y="37"/>
                </a:lnTo>
                <a:lnTo>
                  <a:pt x="328" y="37"/>
                </a:lnTo>
                <a:lnTo>
                  <a:pt x="324" y="40"/>
                </a:lnTo>
                <a:lnTo>
                  <a:pt x="324" y="40"/>
                </a:lnTo>
                <a:lnTo>
                  <a:pt x="322" y="42"/>
                </a:lnTo>
                <a:lnTo>
                  <a:pt x="322" y="42"/>
                </a:lnTo>
                <a:lnTo>
                  <a:pt x="322" y="42"/>
                </a:lnTo>
                <a:lnTo>
                  <a:pt x="322" y="42"/>
                </a:lnTo>
                <a:lnTo>
                  <a:pt x="336" y="36"/>
                </a:lnTo>
                <a:lnTo>
                  <a:pt x="336" y="36"/>
                </a:lnTo>
                <a:close/>
                <a:moveTo>
                  <a:pt x="321" y="66"/>
                </a:moveTo>
                <a:lnTo>
                  <a:pt x="321" y="66"/>
                </a:lnTo>
                <a:lnTo>
                  <a:pt x="319" y="66"/>
                </a:lnTo>
                <a:lnTo>
                  <a:pt x="319" y="66"/>
                </a:lnTo>
                <a:lnTo>
                  <a:pt x="319" y="66"/>
                </a:lnTo>
                <a:lnTo>
                  <a:pt x="319" y="66"/>
                </a:lnTo>
                <a:lnTo>
                  <a:pt x="318" y="86"/>
                </a:lnTo>
                <a:lnTo>
                  <a:pt x="318" y="86"/>
                </a:lnTo>
                <a:lnTo>
                  <a:pt x="318" y="87"/>
                </a:lnTo>
                <a:lnTo>
                  <a:pt x="318" y="87"/>
                </a:lnTo>
                <a:lnTo>
                  <a:pt x="322" y="91"/>
                </a:lnTo>
                <a:lnTo>
                  <a:pt x="322" y="91"/>
                </a:lnTo>
                <a:lnTo>
                  <a:pt x="324" y="93"/>
                </a:lnTo>
                <a:lnTo>
                  <a:pt x="324" y="93"/>
                </a:lnTo>
                <a:lnTo>
                  <a:pt x="322" y="79"/>
                </a:lnTo>
                <a:lnTo>
                  <a:pt x="321" y="66"/>
                </a:lnTo>
                <a:lnTo>
                  <a:pt x="321" y="66"/>
                </a:lnTo>
                <a:close/>
                <a:moveTo>
                  <a:pt x="300" y="52"/>
                </a:moveTo>
                <a:lnTo>
                  <a:pt x="300" y="52"/>
                </a:lnTo>
                <a:lnTo>
                  <a:pt x="298" y="71"/>
                </a:lnTo>
                <a:lnTo>
                  <a:pt x="298" y="71"/>
                </a:lnTo>
                <a:lnTo>
                  <a:pt x="305" y="76"/>
                </a:lnTo>
                <a:lnTo>
                  <a:pt x="305" y="76"/>
                </a:lnTo>
                <a:lnTo>
                  <a:pt x="302" y="63"/>
                </a:lnTo>
                <a:lnTo>
                  <a:pt x="300" y="52"/>
                </a:lnTo>
                <a:lnTo>
                  <a:pt x="300" y="52"/>
                </a:lnTo>
                <a:close/>
                <a:moveTo>
                  <a:pt x="108" y="16"/>
                </a:moveTo>
                <a:lnTo>
                  <a:pt x="108" y="16"/>
                </a:lnTo>
                <a:lnTo>
                  <a:pt x="113" y="30"/>
                </a:lnTo>
                <a:lnTo>
                  <a:pt x="113" y="30"/>
                </a:lnTo>
                <a:lnTo>
                  <a:pt x="113" y="30"/>
                </a:lnTo>
                <a:lnTo>
                  <a:pt x="113" y="30"/>
                </a:lnTo>
                <a:lnTo>
                  <a:pt x="115" y="30"/>
                </a:lnTo>
                <a:lnTo>
                  <a:pt x="115" y="30"/>
                </a:lnTo>
                <a:lnTo>
                  <a:pt x="115" y="30"/>
                </a:lnTo>
                <a:lnTo>
                  <a:pt x="115" y="30"/>
                </a:lnTo>
                <a:lnTo>
                  <a:pt x="115" y="29"/>
                </a:lnTo>
                <a:lnTo>
                  <a:pt x="115" y="29"/>
                </a:lnTo>
                <a:lnTo>
                  <a:pt x="115" y="15"/>
                </a:lnTo>
                <a:lnTo>
                  <a:pt x="115" y="15"/>
                </a:lnTo>
                <a:lnTo>
                  <a:pt x="115" y="13"/>
                </a:lnTo>
                <a:lnTo>
                  <a:pt x="115" y="13"/>
                </a:lnTo>
                <a:lnTo>
                  <a:pt x="108" y="16"/>
                </a:lnTo>
                <a:lnTo>
                  <a:pt x="108" y="16"/>
                </a:lnTo>
                <a:close/>
                <a:moveTo>
                  <a:pt x="136" y="59"/>
                </a:moveTo>
                <a:lnTo>
                  <a:pt x="136" y="59"/>
                </a:lnTo>
                <a:lnTo>
                  <a:pt x="138" y="59"/>
                </a:lnTo>
                <a:lnTo>
                  <a:pt x="138" y="59"/>
                </a:ln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53" y="42"/>
                </a:lnTo>
                <a:lnTo>
                  <a:pt x="153" y="42"/>
                </a:lnTo>
                <a:lnTo>
                  <a:pt x="136" y="59"/>
                </a:lnTo>
                <a:lnTo>
                  <a:pt x="136" y="59"/>
                </a:lnTo>
                <a:close/>
                <a:moveTo>
                  <a:pt x="361" y="128"/>
                </a:moveTo>
                <a:lnTo>
                  <a:pt x="361" y="128"/>
                </a:lnTo>
                <a:lnTo>
                  <a:pt x="362" y="130"/>
                </a:lnTo>
                <a:lnTo>
                  <a:pt x="362" y="133"/>
                </a:lnTo>
                <a:lnTo>
                  <a:pt x="362" y="133"/>
                </a:lnTo>
                <a:lnTo>
                  <a:pt x="362" y="141"/>
                </a:lnTo>
                <a:lnTo>
                  <a:pt x="362" y="141"/>
                </a:lnTo>
                <a:lnTo>
                  <a:pt x="361" y="148"/>
                </a:lnTo>
                <a:lnTo>
                  <a:pt x="361" y="148"/>
                </a:lnTo>
                <a:lnTo>
                  <a:pt x="363" y="145"/>
                </a:lnTo>
                <a:lnTo>
                  <a:pt x="363" y="145"/>
                </a:lnTo>
                <a:lnTo>
                  <a:pt x="365" y="144"/>
                </a:lnTo>
                <a:lnTo>
                  <a:pt x="365" y="143"/>
                </a:lnTo>
                <a:lnTo>
                  <a:pt x="365" y="143"/>
                </a:lnTo>
                <a:lnTo>
                  <a:pt x="365" y="135"/>
                </a:lnTo>
                <a:lnTo>
                  <a:pt x="365" y="135"/>
                </a:lnTo>
                <a:lnTo>
                  <a:pt x="363" y="133"/>
                </a:lnTo>
                <a:lnTo>
                  <a:pt x="363" y="133"/>
                </a:lnTo>
                <a:lnTo>
                  <a:pt x="363" y="125"/>
                </a:lnTo>
                <a:lnTo>
                  <a:pt x="363" y="125"/>
                </a:lnTo>
                <a:lnTo>
                  <a:pt x="363" y="123"/>
                </a:lnTo>
                <a:lnTo>
                  <a:pt x="363" y="123"/>
                </a:lnTo>
                <a:lnTo>
                  <a:pt x="363" y="120"/>
                </a:lnTo>
                <a:lnTo>
                  <a:pt x="363" y="120"/>
                </a:lnTo>
                <a:lnTo>
                  <a:pt x="363" y="118"/>
                </a:lnTo>
                <a:lnTo>
                  <a:pt x="363" y="118"/>
                </a:lnTo>
                <a:lnTo>
                  <a:pt x="362" y="118"/>
                </a:lnTo>
                <a:lnTo>
                  <a:pt x="362" y="118"/>
                </a:lnTo>
                <a:lnTo>
                  <a:pt x="361" y="128"/>
                </a:lnTo>
                <a:lnTo>
                  <a:pt x="361" y="128"/>
                </a:lnTo>
                <a:close/>
                <a:moveTo>
                  <a:pt x="297" y="40"/>
                </a:moveTo>
                <a:lnTo>
                  <a:pt x="297" y="40"/>
                </a:lnTo>
                <a:lnTo>
                  <a:pt x="297" y="42"/>
                </a:lnTo>
                <a:lnTo>
                  <a:pt x="297" y="42"/>
                </a:lnTo>
                <a:lnTo>
                  <a:pt x="308" y="42"/>
                </a:lnTo>
                <a:lnTo>
                  <a:pt x="308" y="42"/>
                </a:lnTo>
                <a:lnTo>
                  <a:pt x="307" y="40"/>
                </a:lnTo>
                <a:lnTo>
                  <a:pt x="308" y="39"/>
                </a:lnTo>
                <a:lnTo>
                  <a:pt x="308" y="39"/>
                </a:lnTo>
                <a:lnTo>
                  <a:pt x="314" y="35"/>
                </a:lnTo>
                <a:lnTo>
                  <a:pt x="314" y="35"/>
                </a:lnTo>
                <a:lnTo>
                  <a:pt x="317" y="32"/>
                </a:lnTo>
                <a:lnTo>
                  <a:pt x="317" y="32"/>
                </a:lnTo>
                <a:lnTo>
                  <a:pt x="317" y="32"/>
                </a:lnTo>
                <a:lnTo>
                  <a:pt x="317" y="32"/>
                </a:lnTo>
                <a:lnTo>
                  <a:pt x="307" y="36"/>
                </a:lnTo>
                <a:lnTo>
                  <a:pt x="297" y="40"/>
                </a:lnTo>
                <a:lnTo>
                  <a:pt x="297" y="40"/>
                </a:lnTo>
                <a:close/>
                <a:moveTo>
                  <a:pt x="174" y="37"/>
                </a:moveTo>
                <a:lnTo>
                  <a:pt x="174" y="37"/>
                </a:lnTo>
                <a:lnTo>
                  <a:pt x="189" y="42"/>
                </a:lnTo>
                <a:lnTo>
                  <a:pt x="189" y="42"/>
                </a:lnTo>
                <a:lnTo>
                  <a:pt x="190" y="42"/>
                </a:lnTo>
                <a:lnTo>
                  <a:pt x="190" y="42"/>
                </a:lnTo>
                <a:lnTo>
                  <a:pt x="187" y="36"/>
                </a:lnTo>
                <a:lnTo>
                  <a:pt x="187" y="36"/>
                </a:lnTo>
                <a:lnTo>
                  <a:pt x="186" y="37"/>
                </a:lnTo>
                <a:lnTo>
                  <a:pt x="186" y="37"/>
                </a:lnTo>
                <a:lnTo>
                  <a:pt x="184" y="39"/>
                </a:lnTo>
                <a:lnTo>
                  <a:pt x="182" y="37"/>
                </a:lnTo>
                <a:lnTo>
                  <a:pt x="182" y="37"/>
                </a:lnTo>
                <a:lnTo>
                  <a:pt x="180" y="36"/>
                </a:lnTo>
                <a:lnTo>
                  <a:pt x="180" y="36"/>
                </a:lnTo>
                <a:lnTo>
                  <a:pt x="177" y="29"/>
                </a:lnTo>
                <a:lnTo>
                  <a:pt x="177" y="29"/>
                </a:lnTo>
                <a:lnTo>
                  <a:pt x="176" y="27"/>
                </a:lnTo>
                <a:lnTo>
                  <a:pt x="176" y="27"/>
                </a:lnTo>
                <a:lnTo>
                  <a:pt x="176" y="27"/>
                </a:lnTo>
                <a:lnTo>
                  <a:pt x="176" y="27"/>
                </a:lnTo>
                <a:lnTo>
                  <a:pt x="174" y="37"/>
                </a:lnTo>
                <a:lnTo>
                  <a:pt x="174" y="37"/>
                </a:lnTo>
                <a:close/>
                <a:moveTo>
                  <a:pt x="126" y="29"/>
                </a:moveTo>
                <a:lnTo>
                  <a:pt x="126" y="29"/>
                </a:lnTo>
                <a:lnTo>
                  <a:pt x="126" y="29"/>
                </a:lnTo>
                <a:lnTo>
                  <a:pt x="126" y="29"/>
                </a:lnTo>
                <a:lnTo>
                  <a:pt x="126" y="13"/>
                </a:lnTo>
                <a:lnTo>
                  <a:pt x="126" y="13"/>
                </a:lnTo>
                <a:lnTo>
                  <a:pt x="119" y="13"/>
                </a:lnTo>
                <a:lnTo>
                  <a:pt x="119" y="13"/>
                </a:lnTo>
                <a:lnTo>
                  <a:pt x="126" y="29"/>
                </a:lnTo>
                <a:lnTo>
                  <a:pt x="126" y="29"/>
                </a:lnTo>
                <a:close/>
                <a:moveTo>
                  <a:pt x="309" y="60"/>
                </a:moveTo>
                <a:lnTo>
                  <a:pt x="309" y="60"/>
                </a:lnTo>
                <a:lnTo>
                  <a:pt x="308" y="79"/>
                </a:lnTo>
                <a:lnTo>
                  <a:pt x="308" y="79"/>
                </a:lnTo>
                <a:lnTo>
                  <a:pt x="311" y="81"/>
                </a:lnTo>
                <a:lnTo>
                  <a:pt x="311" y="81"/>
                </a:lnTo>
                <a:lnTo>
                  <a:pt x="314" y="83"/>
                </a:lnTo>
                <a:lnTo>
                  <a:pt x="314" y="83"/>
                </a:lnTo>
                <a:lnTo>
                  <a:pt x="312" y="71"/>
                </a:lnTo>
                <a:lnTo>
                  <a:pt x="309" y="60"/>
                </a:lnTo>
                <a:lnTo>
                  <a:pt x="309" y="60"/>
                </a:lnTo>
                <a:close/>
                <a:moveTo>
                  <a:pt x="153" y="16"/>
                </a:moveTo>
                <a:lnTo>
                  <a:pt x="153" y="16"/>
                </a:lnTo>
                <a:lnTo>
                  <a:pt x="145" y="15"/>
                </a:lnTo>
                <a:lnTo>
                  <a:pt x="145" y="15"/>
                </a:lnTo>
                <a:lnTo>
                  <a:pt x="152" y="30"/>
                </a:lnTo>
                <a:lnTo>
                  <a:pt x="152" y="30"/>
                </a:lnTo>
                <a:lnTo>
                  <a:pt x="153" y="23"/>
                </a:lnTo>
                <a:lnTo>
                  <a:pt x="153" y="16"/>
                </a:lnTo>
                <a:lnTo>
                  <a:pt x="153" y="16"/>
                </a:lnTo>
                <a:close/>
                <a:moveTo>
                  <a:pt x="156" y="69"/>
                </a:moveTo>
                <a:lnTo>
                  <a:pt x="156" y="69"/>
                </a:lnTo>
                <a:lnTo>
                  <a:pt x="166" y="67"/>
                </a:lnTo>
                <a:lnTo>
                  <a:pt x="166" y="67"/>
                </a:lnTo>
                <a:lnTo>
                  <a:pt x="166" y="64"/>
                </a:lnTo>
                <a:lnTo>
                  <a:pt x="167" y="63"/>
                </a:lnTo>
                <a:lnTo>
                  <a:pt x="167" y="63"/>
                </a:lnTo>
                <a:lnTo>
                  <a:pt x="174" y="56"/>
                </a:lnTo>
                <a:lnTo>
                  <a:pt x="174" y="56"/>
                </a:lnTo>
                <a:lnTo>
                  <a:pt x="174" y="54"/>
                </a:lnTo>
                <a:lnTo>
                  <a:pt x="174" y="54"/>
                </a:lnTo>
                <a:lnTo>
                  <a:pt x="174" y="54"/>
                </a:lnTo>
                <a:lnTo>
                  <a:pt x="174" y="54"/>
                </a:lnTo>
                <a:lnTo>
                  <a:pt x="156" y="69"/>
                </a:lnTo>
                <a:lnTo>
                  <a:pt x="156" y="69"/>
                </a:lnTo>
                <a:close/>
                <a:moveTo>
                  <a:pt x="349" y="100"/>
                </a:moveTo>
                <a:lnTo>
                  <a:pt x="349" y="100"/>
                </a:lnTo>
                <a:lnTo>
                  <a:pt x="346" y="118"/>
                </a:lnTo>
                <a:lnTo>
                  <a:pt x="346" y="118"/>
                </a:lnTo>
                <a:lnTo>
                  <a:pt x="345" y="121"/>
                </a:lnTo>
                <a:lnTo>
                  <a:pt x="345" y="121"/>
                </a:lnTo>
                <a:lnTo>
                  <a:pt x="348" y="125"/>
                </a:lnTo>
                <a:lnTo>
                  <a:pt x="348" y="125"/>
                </a:lnTo>
                <a:lnTo>
                  <a:pt x="348" y="125"/>
                </a:lnTo>
                <a:lnTo>
                  <a:pt x="348" y="125"/>
                </a:lnTo>
                <a:lnTo>
                  <a:pt x="349" y="100"/>
                </a:lnTo>
                <a:lnTo>
                  <a:pt x="349" y="100"/>
                </a:lnTo>
                <a:close/>
                <a:moveTo>
                  <a:pt x="162" y="39"/>
                </a:moveTo>
                <a:lnTo>
                  <a:pt x="162" y="39"/>
                </a:lnTo>
                <a:lnTo>
                  <a:pt x="160" y="36"/>
                </a:lnTo>
                <a:lnTo>
                  <a:pt x="159" y="36"/>
                </a:lnTo>
                <a:lnTo>
                  <a:pt x="159" y="36"/>
                </a:lnTo>
                <a:lnTo>
                  <a:pt x="156" y="36"/>
                </a:lnTo>
                <a:lnTo>
                  <a:pt x="156" y="36"/>
                </a:lnTo>
                <a:lnTo>
                  <a:pt x="153" y="36"/>
                </a:lnTo>
                <a:lnTo>
                  <a:pt x="153" y="36"/>
                </a:lnTo>
                <a:lnTo>
                  <a:pt x="152" y="35"/>
                </a:lnTo>
                <a:lnTo>
                  <a:pt x="152" y="35"/>
                </a:lnTo>
                <a:lnTo>
                  <a:pt x="150" y="35"/>
                </a:lnTo>
                <a:lnTo>
                  <a:pt x="150" y="35"/>
                </a:lnTo>
                <a:lnTo>
                  <a:pt x="142" y="33"/>
                </a:lnTo>
                <a:lnTo>
                  <a:pt x="142" y="33"/>
                </a:lnTo>
                <a:lnTo>
                  <a:pt x="142" y="36"/>
                </a:lnTo>
                <a:lnTo>
                  <a:pt x="142" y="36"/>
                </a:lnTo>
                <a:lnTo>
                  <a:pt x="162" y="39"/>
                </a:lnTo>
                <a:lnTo>
                  <a:pt x="162" y="39"/>
                </a:lnTo>
                <a:close/>
                <a:moveTo>
                  <a:pt x="378" y="114"/>
                </a:moveTo>
                <a:lnTo>
                  <a:pt x="378" y="114"/>
                </a:lnTo>
                <a:lnTo>
                  <a:pt x="369" y="118"/>
                </a:lnTo>
                <a:lnTo>
                  <a:pt x="369" y="118"/>
                </a:lnTo>
                <a:lnTo>
                  <a:pt x="371" y="121"/>
                </a:lnTo>
                <a:lnTo>
                  <a:pt x="371" y="121"/>
                </a:lnTo>
                <a:lnTo>
                  <a:pt x="375" y="121"/>
                </a:lnTo>
                <a:lnTo>
                  <a:pt x="378" y="123"/>
                </a:lnTo>
                <a:lnTo>
                  <a:pt x="378" y="123"/>
                </a:lnTo>
                <a:lnTo>
                  <a:pt x="378" y="114"/>
                </a:lnTo>
                <a:lnTo>
                  <a:pt x="378" y="114"/>
                </a:lnTo>
                <a:close/>
                <a:moveTo>
                  <a:pt x="355" y="54"/>
                </a:moveTo>
                <a:lnTo>
                  <a:pt x="355" y="54"/>
                </a:lnTo>
                <a:lnTo>
                  <a:pt x="352" y="50"/>
                </a:lnTo>
                <a:lnTo>
                  <a:pt x="352" y="50"/>
                </a:lnTo>
                <a:lnTo>
                  <a:pt x="339" y="57"/>
                </a:lnTo>
                <a:lnTo>
                  <a:pt x="339" y="57"/>
                </a:lnTo>
                <a:lnTo>
                  <a:pt x="339" y="59"/>
                </a:lnTo>
                <a:lnTo>
                  <a:pt x="339" y="59"/>
                </a:lnTo>
                <a:lnTo>
                  <a:pt x="348" y="56"/>
                </a:lnTo>
                <a:lnTo>
                  <a:pt x="348" y="56"/>
                </a:lnTo>
                <a:lnTo>
                  <a:pt x="355" y="54"/>
                </a:lnTo>
                <a:lnTo>
                  <a:pt x="355" y="54"/>
                </a:lnTo>
                <a:close/>
                <a:moveTo>
                  <a:pt x="69" y="36"/>
                </a:moveTo>
                <a:lnTo>
                  <a:pt x="69" y="36"/>
                </a:lnTo>
                <a:lnTo>
                  <a:pt x="65" y="39"/>
                </a:lnTo>
                <a:lnTo>
                  <a:pt x="65" y="39"/>
                </a:lnTo>
                <a:lnTo>
                  <a:pt x="64" y="42"/>
                </a:lnTo>
                <a:lnTo>
                  <a:pt x="64" y="42"/>
                </a:lnTo>
                <a:lnTo>
                  <a:pt x="62" y="43"/>
                </a:lnTo>
                <a:lnTo>
                  <a:pt x="62" y="43"/>
                </a:lnTo>
                <a:lnTo>
                  <a:pt x="59" y="43"/>
                </a:lnTo>
                <a:lnTo>
                  <a:pt x="59" y="43"/>
                </a:lnTo>
                <a:lnTo>
                  <a:pt x="51" y="50"/>
                </a:lnTo>
                <a:lnTo>
                  <a:pt x="51" y="50"/>
                </a:lnTo>
                <a:lnTo>
                  <a:pt x="61" y="44"/>
                </a:lnTo>
                <a:lnTo>
                  <a:pt x="71" y="40"/>
                </a:lnTo>
                <a:lnTo>
                  <a:pt x="71" y="40"/>
                </a:lnTo>
                <a:lnTo>
                  <a:pt x="69" y="39"/>
                </a:lnTo>
                <a:lnTo>
                  <a:pt x="69" y="36"/>
                </a:lnTo>
                <a:lnTo>
                  <a:pt x="69" y="36"/>
                </a:lnTo>
                <a:close/>
                <a:moveTo>
                  <a:pt x="142" y="30"/>
                </a:moveTo>
                <a:lnTo>
                  <a:pt x="142" y="30"/>
                </a:lnTo>
                <a:lnTo>
                  <a:pt x="149" y="32"/>
                </a:lnTo>
                <a:lnTo>
                  <a:pt x="149" y="32"/>
                </a:lnTo>
                <a:lnTo>
                  <a:pt x="146" y="25"/>
                </a:lnTo>
                <a:lnTo>
                  <a:pt x="143" y="19"/>
                </a:lnTo>
                <a:lnTo>
                  <a:pt x="143" y="19"/>
                </a:lnTo>
                <a:lnTo>
                  <a:pt x="142" y="30"/>
                </a:lnTo>
                <a:lnTo>
                  <a:pt x="142" y="30"/>
                </a:lnTo>
                <a:close/>
                <a:moveTo>
                  <a:pt x="355" y="108"/>
                </a:moveTo>
                <a:lnTo>
                  <a:pt x="355" y="108"/>
                </a:lnTo>
                <a:lnTo>
                  <a:pt x="355" y="108"/>
                </a:lnTo>
                <a:lnTo>
                  <a:pt x="355" y="108"/>
                </a:lnTo>
                <a:lnTo>
                  <a:pt x="352" y="120"/>
                </a:lnTo>
                <a:lnTo>
                  <a:pt x="351" y="130"/>
                </a:lnTo>
                <a:lnTo>
                  <a:pt x="351" y="130"/>
                </a:lnTo>
                <a:lnTo>
                  <a:pt x="352" y="133"/>
                </a:lnTo>
                <a:lnTo>
                  <a:pt x="352" y="133"/>
                </a:lnTo>
                <a:lnTo>
                  <a:pt x="354" y="121"/>
                </a:lnTo>
                <a:lnTo>
                  <a:pt x="355" y="108"/>
                </a:lnTo>
                <a:lnTo>
                  <a:pt x="355" y="108"/>
                </a:lnTo>
                <a:close/>
                <a:moveTo>
                  <a:pt x="106" y="40"/>
                </a:moveTo>
                <a:lnTo>
                  <a:pt x="106" y="40"/>
                </a:lnTo>
                <a:lnTo>
                  <a:pt x="103" y="43"/>
                </a:lnTo>
                <a:lnTo>
                  <a:pt x="103" y="43"/>
                </a:lnTo>
                <a:lnTo>
                  <a:pt x="96" y="52"/>
                </a:lnTo>
                <a:lnTo>
                  <a:pt x="96" y="52"/>
                </a:lnTo>
                <a:lnTo>
                  <a:pt x="96" y="53"/>
                </a:lnTo>
                <a:lnTo>
                  <a:pt x="96" y="53"/>
                </a:lnTo>
                <a:lnTo>
                  <a:pt x="96" y="53"/>
                </a:lnTo>
                <a:lnTo>
                  <a:pt x="96" y="53"/>
                </a:lnTo>
                <a:lnTo>
                  <a:pt x="112" y="40"/>
                </a:lnTo>
                <a:lnTo>
                  <a:pt x="112" y="40"/>
                </a:lnTo>
                <a:lnTo>
                  <a:pt x="112" y="39"/>
                </a:lnTo>
                <a:lnTo>
                  <a:pt x="112" y="39"/>
                </a:lnTo>
                <a:lnTo>
                  <a:pt x="106" y="40"/>
                </a:lnTo>
                <a:lnTo>
                  <a:pt x="106" y="40"/>
                </a:lnTo>
                <a:close/>
                <a:moveTo>
                  <a:pt x="103" y="17"/>
                </a:moveTo>
                <a:lnTo>
                  <a:pt x="103" y="17"/>
                </a:lnTo>
                <a:lnTo>
                  <a:pt x="98" y="20"/>
                </a:lnTo>
                <a:lnTo>
                  <a:pt x="98" y="20"/>
                </a:lnTo>
                <a:lnTo>
                  <a:pt x="99" y="26"/>
                </a:lnTo>
                <a:lnTo>
                  <a:pt x="102" y="33"/>
                </a:lnTo>
                <a:lnTo>
                  <a:pt x="102" y="33"/>
                </a:lnTo>
                <a:lnTo>
                  <a:pt x="102" y="33"/>
                </a:lnTo>
                <a:lnTo>
                  <a:pt x="102" y="33"/>
                </a:lnTo>
                <a:lnTo>
                  <a:pt x="103" y="17"/>
                </a:lnTo>
                <a:lnTo>
                  <a:pt x="103" y="17"/>
                </a:lnTo>
                <a:close/>
                <a:moveTo>
                  <a:pt x="82" y="54"/>
                </a:moveTo>
                <a:lnTo>
                  <a:pt x="82" y="54"/>
                </a:lnTo>
                <a:lnTo>
                  <a:pt x="82" y="54"/>
                </a:lnTo>
                <a:lnTo>
                  <a:pt x="82" y="54"/>
                </a:lnTo>
                <a:lnTo>
                  <a:pt x="99" y="40"/>
                </a:lnTo>
                <a:lnTo>
                  <a:pt x="99" y="40"/>
                </a:lnTo>
                <a:lnTo>
                  <a:pt x="96" y="42"/>
                </a:lnTo>
                <a:lnTo>
                  <a:pt x="96" y="42"/>
                </a:lnTo>
                <a:lnTo>
                  <a:pt x="92" y="42"/>
                </a:lnTo>
                <a:lnTo>
                  <a:pt x="89" y="46"/>
                </a:lnTo>
                <a:lnTo>
                  <a:pt x="89" y="46"/>
                </a:lnTo>
                <a:lnTo>
                  <a:pt x="82" y="54"/>
                </a:lnTo>
                <a:lnTo>
                  <a:pt x="82" y="54"/>
                </a:lnTo>
                <a:close/>
                <a:moveTo>
                  <a:pt x="150" y="60"/>
                </a:moveTo>
                <a:lnTo>
                  <a:pt x="150" y="60"/>
                </a:lnTo>
                <a:lnTo>
                  <a:pt x="150" y="62"/>
                </a:lnTo>
                <a:lnTo>
                  <a:pt x="150" y="62"/>
                </a:lnTo>
                <a:lnTo>
                  <a:pt x="169" y="46"/>
                </a:lnTo>
                <a:lnTo>
                  <a:pt x="169" y="46"/>
                </a:lnTo>
                <a:lnTo>
                  <a:pt x="166" y="46"/>
                </a:lnTo>
                <a:lnTo>
                  <a:pt x="166" y="46"/>
                </a:lnTo>
                <a:lnTo>
                  <a:pt x="165" y="46"/>
                </a:lnTo>
                <a:lnTo>
                  <a:pt x="165" y="46"/>
                </a:lnTo>
                <a:lnTo>
                  <a:pt x="155" y="56"/>
                </a:lnTo>
                <a:lnTo>
                  <a:pt x="155" y="56"/>
                </a:lnTo>
                <a:lnTo>
                  <a:pt x="150" y="60"/>
                </a:lnTo>
                <a:lnTo>
                  <a:pt x="150" y="60"/>
                </a:lnTo>
                <a:close/>
                <a:moveTo>
                  <a:pt x="159" y="62"/>
                </a:moveTo>
                <a:lnTo>
                  <a:pt x="159" y="62"/>
                </a:lnTo>
                <a:lnTo>
                  <a:pt x="159" y="63"/>
                </a:lnTo>
                <a:lnTo>
                  <a:pt x="159" y="63"/>
                </a:lnTo>
                <a:lnTo>
                  <a:pt x="160" y="62"/>
                </a:lnTo>
                <a:lnTo>
                  <a:pt x="160" y="62"/>
                </a:lnTo>
                <a:lnTo>
                  <a:pt x="177" y="49"/>
                </a:lnTo>
                <a:lnTo>
                  <a:pt x="177" y="49"/>
                </a:lnTo>
                <a:lnTo>
                  <a:pt x="177" y="49"/>
                </a:lnTo>
                <a:lnTo>
                  <a:pt x="177" y="49"/>
                </a:lnTo>
                <a:lnTo>
                  <a:pt x="177" y="49"/>
                </a:lnTo>
                <a:lnTo>
                  <a:pt x="177" y="49"/>
                </a:lnTo>
                <a:lnTo>
                  <a:pt x="176" y="49"/>
                </a:lnTo>
                <a:lnTo>
                  <a:pt x="176" y="49"/>
                </a:lnTo>
                <a:lnTo>
                  <a:pt x="173" y="49"/>
                </a:lnTo>
                <a:lnTo>
                  <a:pt x="173" y="49"/>
                </a:lnTo>
                <a:lnTo>
                  <a:pt x="160" y="62"/>
                </a:lnTo>
                <a:lnTo>
                  <a:pt x="160" y="62"/>
                </a:lnTo>
                <a:lnTo>
                  <a:pt x="159" y="62"/>
                </a:lnTo>
                <a:lnTo>
                  <a:pt x="159" y="62"/>
                </a:lnTo>
                <a:close/>
                <a:moveTo>
                  <a:pt x="292" y="47"/>
                </a:moveTo>
                <a:lnTo>
                  <a:pt x="292" y="47"/>
                </a:lnTo>
                <a:lnTo>
                  <a:pt x="297" y="62"/>
                </a:lnTo>
                <a:lnTo>
                  <a:pt x="297" y="62"/>
                </a:lnTo>
                <a:lnTo>
                  <a:pt x="297" y="47"/>
                </a:lnTo>
                <a:lnTo>
                  <a:pt x="297" y="47"/>
                </a:lnTo>
                <a:lnTo>
                  <a:pt x="292" y="47"/>
                </a:lnTo>
                <a:lnTo>
                  <a:pt x="292" y="47"/>
                </a:lnTo>
                <a:close/>
                <a:moveTo>
                  <a:pt x="282" y="47"/>
                </a:moveTo>
                <a:lnTo>
                  <a:pt x="282" y="47"/>
                </a:lnTo>
                <a:lnTo>
                  <a:pt x="280" y="49"/>
                </a:lnTo>
                <a:lnTo>
                  <a:pt x="280" y="49"/>
                </a:lnTo>
                <a:lnTo>
                  <a:pt x="278" y="49"/>
                </a:lnTo>
                <a:lnTo>
                  <a:pt x="278" y="49"/>
                </a:lnTo>
                <a:lnTo>
                  <a:pt x="277" y="50"/>
                </a:lnTo>
                <a:lnTo>
                  <a:pt x="277" y="50"/>
                </a:lnTo>
                <a:lnTo>
                  <a:pt x="281" y="60"/>
                </a:lnTo>
                <a:lnTo>
                  <a:pt x="281" y="60"/>
                </a:lnTo>
                <a:lnTo>
                  <a:pt x="281" y="60"/>
                </a:lnTo>
                <a:lnTo>
                  <a:pt x="281" y="60"/>
                </a:lnTo>
                <a:lnTo>
                  <a:pt x="282" y="47"/>
                </a:lnTo>
                <a:lnTo>
                  <a:pt x="282" y="47"/>
                </a:lnTo>
                <a:close/>
                <a:moveTo>
                  <a:pt x="341" y="39"/>
                </a:moveTo>
                <a:lnTo>
                  <a:pt x="341" y="39"/>
                </a:lnTo>
                <a:lnTo>
                  <a:pt x="328" y="46"/>
                </a:lnTo>
                <a:lnTo>
                  <a:pt x="328" y="46"/>
                </a:lnTo>
                <a:lnTo>
                  <a:pt x="328" y="47"/>
                </a:lnTo>
                <a:lnTo>
                  <a:pt x="328" y="47"/>
                </a:lnTo>
                <a:lnTo>
                  <a:pt x="345" y="42"/>
                </a:lnTo>
                <a:lnTo>
                  <a:pt x="345" y="42"/>
                </a:lnTo>
                <a:lnTo>
                  <a:pt x="341" y="39"/>
                </a:lnTo>
                <a:lnTo>
                  <a:pt x="341" y="39"/>
                </a:lnTo>
                <a:close/>
                <a:moveTo>
                  <a:pt x="89" y="23"/>
                </a:moveTo>
                <a:lnTo>
                  <a:pt x="89" y="23"/>
                </a:lnTo>
                <a:lnTo>
                  <a:pt x="91" y="35"/>
                </a:lnTo>
                <a:lnTo>
                  <a:pt x="91" y="35"/>
                </a:lnTo>
                <a:lnTo>
                  <a:pt x="92" y="35"/>
                </a:lnTo>
                <a:lnTo>
                  <a:pt x="92" y="33"/>
                </a:lnTo>
                <a:lnTo>
                  <a:pt x="92" y="33"/>
                </a:lnTo>
                <a:lnTo>
                  <a:pt x="93" y="23"/>
                </a:lnTo>
                <a:lnTo>
                  <a:pt x="93" y="23"/>
                </a:lnTo>
                <a:lnTo>
                  <a:pt x="93" y="22"/>
                </a:lnTo>
                <a:lnTo>
                  <a:pt x="93" y="22"/>
                </a:lnTo>
                <a:lnTo>
                  <a:pt x="89" y="23"/>
                </a:lnTo>
                <a:lnTo>
                  <a:pt x="89" y="23"/>
                </a:lnTo>
                <a:close/>
                <a:moveTo>
                  <a:pt x="123" y="30"/>
                </a:moveTo>
                <a:lnTo>
                  <a:pt x="123" y="30"/>
                </a:lnTo>
                <a:lnTo>
                  <a:pt x="119" y="19"/>
                </a:lnTo>
                <a:lnTo>
                  <a:pt x="119" y="19"/>
                </a:lnTo>
                <a:lnTo>
                  <a:pt x="118" y="19"/>
                </a:lnTo>
                <a:lnTo>
                  <a:pt x="118" y="19"/>
                </a:lnTo>
                <a:lnTo>
                  <a:pt x="118" y="30"/>
                </a:lnTo>
                <a:lnTo>
                  <a:pt x="118" y="30"/>
                </a:lnTo>
                <a:lnTo>
                  <a:pt x="123" y="30"/>
                </a:lnTo>
                <a:lnTo>
                  <a:pt x="123" y="30"/>
                </a:lnTo>
                <a:close/>
                <a:moveTo>
                  <a:pt x="165" y="35"/>
                </a:moveTo>
                <a:lnTo>
                  <a:pt x="165" y="35"/>
                </a:lnTo>
                <a:lnTo>
                  <a:pt x="167" y="35"/>
                </a:lnTo>
                <a:lnTo>
                  <a:pt x="167" y="35"/>
                </a:lnTo>
                <a:lnTo>
                  <a:pt x="170" y="36"/>
                </a:lnTo>
                <a:lnTo>
                  <a:pt x="170" y="36"/>
                </a:lnTo>
                <a:lnTo>
                  <a:pt x="169" y="29"/>
                </a:lnTo>
                <a:lnTo>
                  <a:pt x="166" y="23"/>
                </a:lnTo>
                <a:lnTo>
                  <a:pt x="166" y="23"/>
                </a:lnTo>
                <a:lnTo>
                  <a:pt x="165" y="35"/>
                </a:lnTo>
                <a:lnTo>
                  <a:pt x="165" y="35"/>
                </a:lnTo>
                <a:close/>
                <a:moveTo>
                  <a:pt x="237" y="63"/>
                </a:moveTo>
                <a:lnTo>
                  <a:pt x="237" y="63"/>
                </a:lnTo>
                <a:lnTo>
                  <a:pt x="238" y="63"/>
                </a:lnTo>
                <a:lnTo>
                  <a:pt x="238" y="63"/>
                </a:lnTo>
                <a:lnTo>
                  <a:pt x="243" y="63"/>
                </a:lnTo>
                <a:lnTo>
                  <a:pt x="247" y="63"/>
                </a:lnTo>
                <a:lnTo>
                  <a:pt x="247" y="63"/>
                </a:lnTo>
                <a:lnTo>
                  <a:pt x="247" y="63"/>
                </a:lnTo>
                <a:lnTo>
                  <a:pt x="247" y="63"/>
                </a:lnTo>
                <a:lnTo>
                  <a:pt x="253" y="64"/>
                </a:lnTo>
                <a:lnTo>
                  <a:pt x="253" y="64"/>
                </a:lnTo>
                <a:lnTo>
                  <a:pt x="255" y="64"/>
                </a:lnTo>
                <a:lnTo>
                  <a:pt x="255" y="64"/>
                </a:lnTo>
                <a:lnTo>
                  <a:pt x="254" y="63"/>
                </a:lnTo>
                <a:lnTo>
                  <a:pt x="254" y="63"/>
                </a:lnTo>
                <a:lnTo>
                  <a:pt x="254" y="63"/>
                </a:lnTo>
                <a:lnTo>
                  <a:pt x="241" y="60"/>
                </a:lnTo>
                <a:lnTo>
                  <a:pt x="241" y="60"/>
                </a:lnTo>
                <a:lnTo>
                  <a:pt x="237" y="62"/>
                </a:lnTo>
                <a:lnTo>
                  <a:pt x="237" y="62"/>
                </a:lnTo>
                <a:lnTo>
                  <a:pt x="237" y="63"/>
                </a:lnTo>
                <a:lnTo>
                  <a:pt x="237" y="63"/>
                </a:lnTo>
                <a:close/>
                <a:moveTo>
                  <a:pt x="375" y="178"/>
                </a:moveTo>
                <a:lnTo>
                  <a:pt x="375" y="178"/>
                </a:lnTo>
                <a:lnTo>
                  <a:pt x="373" y="178"/>
                </a:lnTo>
                <a:lnTo>
                  <a:pt x="373" y="178"/>
                </a:lnTo>
                <a:lnTo>
                  <a:pt x="371" y="182"/>
                </a:lnTo>
                <a:lnTo>
                  <a:pt x="371" y="182"/>
                </a:lnTo>
                <a:lnTo>
                  <a:pt x="371" y="184"/>
                </a:lnTo>
                <a:lnTo>
                  <a:pt x="371" y="184"/>
                </a:lnTo>
                <a:lnTo>
                  <a:pt x="369" y="198"/>
                </a:lnTo>
                <a:lnTo>
                  <a:pt x="369" y="198"/>
                </a:lnTo>
                <a:lnTo>
                  <a:pt x="368" y="202"/>
                </a:lnTo>
                <a:lnTo>
                  <a:pt x="368" y="202"/>
                </a:lnTo>
                <a:lnTo>
                  <a:pt x="369" y="202"/>
                </a:lnTo>
                <a:lnTo>
                  <a:pt x="369" y="202"/>
                </a:lnTo>
                <a:lnTo>
                  <a:pt x="375" y="178"/>
                </a:lnTo>
                <a:lnTo>
                  <a:pt x="375" y="178"/>
                </a:lnTo>
                <a:close/>
                <a:moveTo>
                  <a:pt x="138" y="36"/>
                </a:moveTo>
                <a:lnTo>
                  <a:pt x="138" y="36"/>
                </a:lnTo>
                <a:lnTo>
                  <a:pt x="136" y="33"/>
                </a:lnTo>
                <a:lnTo>
                  <a:pt x="135" y="33"/>
                </a:lnTo>
                <a:lnTo>
                  <a:pt x="135" y="33"/>
                </a:lnTo>
                <a:lnTo>
                  <a:pt x="130" y="33"/>
                </a:lnTo>
                <a:lnTo>
                  <a:pt x="130" y="33"/>
                </a:lnTo>
                <a:lnTo>
                  <a:pt x="129" y="35"/>
                </a:lnTo>
                <a:lnTo>
                  <a:pt x="129" y="35"/>
                </a:lnTo>
                <a:lnTo>
                  <a:pt x="128" y="35"/>
                </a:lnTo>
                <a:lnTo>
                  <a:pt x="125" y="35"/>
                </a:lnTo>
                <a:lnTo>
                  <a:pt x="125" y="35"/>
                </a:lnTo>
                <a:lnTo>
                  <a:pt x="125" y="33"/>
                </a:lnTo>
                <a:lnTo>
                  <a:pt x="125" y="33"/>
                </a:lnTo>
                <a:lnTo>
                  <a:pt x="119" y="33"/>
                </a:lnTo>
                <a:lnTo>
                  <a:pt x="119" y="33"/>
                </a:lnTo>
                <a:lnTo>
                  <a:pt x="118" y="35"/>
                </a:lnTo>
                <a:lnTo>
                  <a:pt x="118" y="35"/>
                </a:lnTo>
                <a:lnTo>
                  <a:pt x="118" y="35"/>
                </a:lnTo>
                <a:lnTo>
                  <a:pt x="118" y="35"/>
                </a:lnTo>
                <a:lnTo>
                  <a:pt x="138" y="36"/>
                </a:lnTo>
                <a:lnTo>
                  <a:pt x="138" y="36"/>
                </a:lnTo>
                <a:close/>
                <a:moveTo>
                  <a:pt x="371" y="168"/>
                </a:moveTo>
                <a:lnTo>
                  <a:pt x="371" y="168"/>
                </a:lnTo>
                <a:lnTo>
                  <a:pt x="375" y="170"/>
                </a:lnTo>
                <a:lnTo>
                  <a:pt x="375" y="170"/>
                </a:lnTo>
                <a:lnTo>
                  <a:pt x="376" y="160"/>
                </a:lnTo>
                <a:lnTo>
                  <a:pt x="376" y="160"/>
                </a:lnTo>
                <a:lnTo>
                  <a:pt x="372" y="164"/>
                </a:lnTo>
                <a:lnTo>
                  <a:pt x="372" y="164"/>
                </a:lnTo>
                <a:lnTo>
                  <a:pt x="371" y="165"/>
                </a:lnTo>
                <a:lnTo>
                  <a:pt x="371" y="165"/>
                </a:lnTo>
                <a:lnTo>
                  <a:pt x="371" y="168"/>
                </a:lnTo>
                <a:lnTo>
                  <a:pt x="371" y="168"/>
                </a:lnTo>
                <a:close/>
                <a:moveTo>
                  <a:pt x="159" y="17"/>
                </a:moveTo>
                <a:lnTo>
                  <a:pt x="159" y="17"/>
                </a:lnTo>
                <a:lnTo>
                  <a:pt x="157" y="19"/>
                </a:lnTo>
                <a:lnTo>
                  <a:pt x="157" y="19"/>
                </a:lnTo>
                <a:lnTo>
                  <a:pt x="162" y="32"/>
                </a:lnTo>
                <a:lnTo>
                  <a:pt x="162" y="32"/>
                </a:lnTo>
                <a:lnTo>
                  <a:pt x="162" y="32"/>
                </a:lnTo>
                <a:lnTo>
                  <a:pt x="162" y="32"/>
                </a:lnTo>
                <a:lnTo>
                  <a:pt x="163" y="20"/>
                </a:lnTo>
                <a:lnTo>
                  <a:pt x="163" y="20"/>
                </a:lnTo>
                <a:lnTo>
                  <a:pt x="159" y="17"/>
                </a:lnTo>
                <a:lnTo>
                  <a:pt x="159" y="17"/>
                </a:lnTo>
                <a:close/>
                <a:moveTo>
                  <a:pt x="105" y="32"/>
                </a:moveTo>
                <a:lnTo>
                  <a:pt x="105" y="32"/>
                </a:lnTo>
                <a:lnTo>
                  <a:pt x="111" y="32"/>
                </a:lnTo>
                <a:lnTo>
                  <a:pt x="111" y="32"/>
                </a:lnTo>
                <a:lnTo>
                  <a:pt x="106" y="20"/>
                </a:lnTo>
                <a:lnTo>
                  <a:pt x="106" y="20"/>
                </a:lnTo>
                <a:lnTo>
                  <a:pt x="106" y="20"/>
                </a:lnTo>
                <a:lnTo>
                  <a:pt x="106" y="20"/>
                </a:lnTo>
                <a:lnTo>
                  <a:pt x="105" y="32"/>
                </a:lnTo>
                <a:lnTo>
                  <a:pt x="105" y="32"/>
                </a:lnTo>
                <a:close/>
                <a:moveTo>
                  <a:pt x="376" y="103"/>
                </a:moveTo>
                <a:lnTo>
                  <a:pt x="376" y="103"/>
                </a:lnTo>
                <a:lnTo>
                  <a:pt x="369" y="107"/>
                </a:lnTo>
                <a:lnTo>
                  <a:pt x="369" y="107"/>
                </a:lnTo>
                <a:lnTo>
                  <a:pt x="368" y="108"/>
                </a:lnTo>
                <a:lnTo>
                  <a:pt x="368" y="108"/>
                </a:lnTo>
                <a:lnTo>
                  <a:pt x="368" y="108"/>
                </a:lnTo>
                <a:lnTo>
                  <a:pt x="376" y="108"/>
                </a:lnTo>
                <a:lnTo>
                  <a:pt x="376" y="108"/>
                </a:lnTo>
                <a:lnTo>
                  <a:pt x="376" y="103"/>
                </a:lnTo>
                <a:lnTo>
                  <a:pt x="376" y="103"/>
                </a:lnTo>
                <a:close/>
                <a:moveTo>
                  <a:pt x="130" y="20"/>
                </a:moveTo>
                <a:lnTo>
                  <a:pt x="130" y="20"/>
                </a:lnTo>
                <a:lnTo>
                  <a:pt x="129" y="20"/>
                </a:lnTo>
                <a:lnTo>
                  <a:pt x="129" y="20"/>
                </a:lnTo>
                <a:lnTo>
                  <a:pt x="129" y="30"/>
                </a:lnTo>
                <a:lnTo>
                  <a:pt x="129" y="30"/>
                </a:lnTo>
                <a:lnTo>
                  <a:pt x="135" y="30"/>
                </a:lnTo>
                <a:lnTo>
                  <a:pt x="135" y="30"/>
                </a:lnTo>
                <a:lnTo>
                  <a:pt x="130" y="20"/>
                </a:lnTo>
                <a:lnTo>
                  <a:pt x="130" y="20"/>
                </a:lnTo>
                <a:close/>
                <a:moveTo>
                  <a:pt x="78" y="37"/>
                </a:moveTo>
                <a:lnTo>
                  <a:pt x="78" y="37"/>
                </a:lnTo>
                <a:lnTo>
                  <a:pt x="78" y="30"/>
                </a:lnTo>
                <a:lnTo>
                  <a:pt x="78" y="30"/>
                </a:lnTo>
                <a:lnTo>
                  <a:pt x="75" y="32"/>
                </a:lnTo>
                <a:lnTo>
                  <a:pt x="75" y="32"/>
                </a:lnTo>
                <a:lnTo>
                  <a:pt x="72" y="39"/>
                </a:lnTo>
                <a:lnTo>
                  <a:pt x="72" y="39"/>
                </a:lnTo>
                <a:lnTo>
                  <a:pt x="78" y="37"/>
                </a:lnTo>
                <a:lnTo>
                  <a:pt x="78" y="37"/>
                </a:lnTo>
                <a:close/>
                <a:moveTo>
                  <a:pt x="359" y="133"/>
                </a:moveTo>
                <a:lnTo>
                  <a:pt x="359" y="133"/>
                </a:lnTo>
                <a:lnTo>
                  <a:pt x="359" y="133"/>
                </a:lnTo>
                <a:lnTo>
                  <a:pt x="359" y="133"/>
                </a:lnTo>
                <a:lnTo>
                  <a:pt x="359" y="133"/>
                </a:lnTo>
                <a:lnTo>
                  <a:pt x="359" y="133"/>
                </a:lnTo>
                <a:lnTo>
                  <a:pt x="356" y="141"/>
                </a:lnTo>
                <a:lnTo>
                  <a:pt x="356" y="141"/>
                </a:lnTo>
                <a:lnTo>
                  <a:pt x="356" y="143"/>
                </a:lnTo>
                <a:lnTo>
                  <a:pt x="356" y="143"/>
                </a:lnTo>
                <a:lnTo>
                  <a:pt x="358" y="147"/>
                </a:lnTo>
                <a:lnTo>
                  <a:pt x="358" y="147"/>
                </a:lnTo>
                <a:lnTo>
                  <a:pt x="358" y="147"/>
                </a:lnTo>
                <a:lnTo>
                  <a:pt x="358" y="147"/>
                </a:lnTo>
                <a:lnTo>
                  <a:pt x="359" y="140"/>
                </a:lnTo>
                <a:lnTo>
                  <a:pt x="359" y="133"/>
                </a:lnTo>
                <a:lnTo>
                  <a:pt x="359" y="133"/>
                </a:lnTo>
                <a:close/>
                <a:moveTo>
                  <a:pt x="336" y="50"/>
                </a:moveTo>
                <a:lnTo>
                  <a:pt x="336" y="50"/>
                </a:lnTo>
                <a:lnTo>
                  <a:pt x="336" y="52"/>
                </a:lnTo>
                <a:lnTo>
                  <a:pt x="336" y="52"/>
                </a:lnTo>
                <a:lnTo>
                  <a:pt x="349" y="47"/>
                </a:lnTo>
                <a:lnTo>
                  <a:pt x="349" y="47"/>
                </a:lnTo>
                <a:lnTo>
                  <a:pt x="346" y="44"/>
                </a:lnTo>
                <a:lnTo>
                  <a:pt x="346" y="44"/>
                </a:lnTo>
                <a:lnTo>
                  <a:pt x="336" y="50"/>
                </a:lnTo>
                <a:lnTo>
                  <a:pt x="336" y="50"/>
                </a:lnTo>
                <a:close/>
                <a:moveTo>
                  <a:pt x="186" y="32"/>
                </a:moveTo>
                <a:lnTo>
                  <a:pt x="186" y="32"/>
                </a:lnTo>
                <a:lnTo>
                  <a:pt x="180" y="27"/>
                </a:lnTo>
                <a:lnTo>
                  <a:pt x="180" y="27"/>
                </a:lnTo>
                <a:lnTo>
                  <a:pt x="182" y="32"/>
                </a:lnTo>
                <a:lnTo>
                  <a:pt x="184" y="36"/>
                </a:lnTo>
                <a:lnTo>
                  <a:pt x="184" y="36"/>
                </a:lnTo>
                <a:lnTo>
                  <a:pt x="186" y="32"/>
                </a:lnTo>
                <a:lnTo>
                  <a:pt x="186" y="32"/>
                </a:lnTo>
                <a:close/>
                <a:moveTo>
                  <a:pt x="381" y="114"/>
                </a:moveTo>
                <a:lnTo>
                  <a:pt x="381" y="114"/>
                </a:lnTo>
                <a:lnTo>
                  <a:pt x="382" y="144"/>
                </a:lnTo>
                <a:lnTo>
                  <a:pt x="382" y="144"/>
                </a:lnTo>
                <a:lnTo>
                  <a:pt x="382" y="128"/>
                </a:lnTo>
                <a:lnTo>
                  <a:pt x="381" y="114"/>
                </a:lnTo>
                <a:lnTo>
                  <a:pt x="381" y="114"/>
                </a:lnTo>
                <a:close/>
                <a:moveTo>
                  <a:pt x="363" y="150"/>
                </a:moveTo>
                <a:lnTo>
                  <a:pt x="363" y="150"/>
                </a:lnTo>
                <a:lnTo>
                  <a:pt x="363" y="151"/>
                </a:lnTo>
                <a:lnTo>
                  <a:pt x="363" y="151"/>
                </a:lnTo>
                <a:lnTo>
                  <a:pt x="361" y="155"/>
                </a:lnTo>
                <a:lnTo>
                  <a:pt x="361" y="155"/>
                </a:lnTo>
                <a:lnTo>
                  <a:pt x="361" y="157"/>
                </a:lnTo>
                <a:lnTo>
                  <a:pt x="361" y="157"/>
                </a:lnTo>
                <a:lnTo>
                  <a:pt x="361" y="162"/>
                </a:lnTo>
                <a:lnTo>
                  <a:pt x="361" y="162"/>
                </a:lnTo>
                <a:lnTo>
                  <a:pt x="363" y="157"/>
                </a:lnTo>
                <a:lnTo>
                  <a:pt x="363" y="150"/>
                </a:lnTo>
                <a:lnTo>
                  <a:pt x="363" y="150"/>
                </a:lnTo>
                <a:close/>
                <a:moveTo>
                  <a:pt x="292" y="59"/>
                </a:moveTo>
                <a:lnTo>
                  <a:pt x="292" y="59"/>
                </a:lnTo>
                <a:lnTo>
                  <a:pt x="291" y="59"/>
                </a:lnTo>
                <a:lnTo>
                  <a:pt x="291" y="59"/>
                </a:lnTo>
                <a:lnTo>
                  <a:pt x="291" y="67"/>
                </a:lnTo>
                <a:lnTo>
                  <a:pt x="291" y="67"/>
                </a:lnTo>
                <a:lnTo>
                  <a:pt x="294" y="70"/>
                </a:lnTo>
                <a:lnTo>
                  <a:pt x="294" y="70"/>
                </a:lnTo>
                <a:lnTo>
                  <a:pt x="292" y="59"/>
                </a:lnTo>
                <a:lnTo>
                  <a:pt x="292" y="59"/>
                </a:lnTo>
                <a:close/>
                <a:moveTo>
                  <a:pt x="159" y="33"/>
                </a:moveTo>
                <a:lnTo>
                  <a:pt x="159" y="33"/>
                </a:lnTo>
                <a:lnTo>
                  <a:pt x="156" y="23"/>
                </a:lnTo>
                <a:lnTo>
                  <a:pt x="156" y="23"/>
                </a:lnTo>
                <a:lnTo>
                  <a:pt x="156" y="32"/>
                </a:lnTo>
                <a:lnTo>
                  <a:pt x="156" y="32"/>
                </a:lnTo>
                <a:lnTo>
                  <a:pt x="159" y="33"/>
                </a:lnTo>
                <a:lnTo>
                  <a:pt x="159" y="33"/>
                </a:lnTo>
                <a:close/>
                <a:moveTo>
                  <a:pt x="203" y="53"/>
                </a:moveTo>
                <a:lnTo>
                  <a:pt x="203" y="53"/>
                </a:lnTo>
                <a:lnTo>
                  <a:pt x="203" y="52"/>
                </a:lnTo>
                <a:lnTo>
                  <a:pt x="203" y="52"/>
                </a:lnTo>
                <a:lnTo>
                  <a:pt x="203" y="50"/>
                </a:lnTo>
                <a:lnTo>
                  <a:pt x="201" y="49"/>
                </a:lnTo>
                <a:lnTo>
                  <a:pt x="201" y="49"/>
                </a:lnTo>
                <a:lnTo>
                  <a:pt x="197" y="49"/>
                </a:lnTo>
                <a:lnTo>
                  <a:pt x="197" y="49"/>
                </a:lnTo>
                <a:lnTo>
                  <a:pt x="196" y="50"/>
                </a:lnTo>
                <a:lnTo>
                  <a:pt x="196" y="50"/>
                </a:lnTo>
                <a:lnTo>
                  <a:pt x="203" y="53"/>
                </a:lnTo>
                <a:lnTo>
                  <a:pt x="203" y="53"/>
                </a:lnTo>
                <a:close/>
                <a:moveTo>
                  <a:pt x="361" y="60"/>
                </a:moveTo>
                <a:lnTo>
                  <a:pt x="361" y="60"/>
                </a:lnTo>
                <a:lnTo>
                  <a:pt x="358" y="57"/>
                </a:lnTo>
                <a:lnTo>
                  <a:pt x="358" y="57"/>
                </a:lnTo>
                <a:lnTo>
                  <a:pt x="355" y="59"/>
                </a:lnTo>
                <a:lnTo>
                  <a:pt x="355" y="59"/>
                </a:lnTo>
                <a:lnTo>
                  <a:pt x="351" y="62"/>
                </a:lnTo>
                <a:lnTo>
                  <a:pt x="351" y="62"/>
                </a:lnTo>
                <a:lnTo>
                  <a:pt x="351" y="62"/>
                </a:lnTo>
                <a:lnTo>
                  <a:pt x="351" y="62"/>
                </a:lnTo>
                <a:lnTo>
                  <a:pt x="351" y="62"/>
                </a:lnTo>
                <a:lnTo>
                  <a:pt x="351" y="62"/>
                </a:lnTo>
                <a:lnTo>
                  <a:pt x="361" y="60"/>
                </a:lnTo>
                <a:lnTo>
                  <a:pt x="361" y="60"/>
                </a:lnTo>
                <a:close/>
                <a:moveTo>
                  <a:pt x="285" y="47"/>
                </a:moveTo>
                <a:lnTo>
                  <a:pt x="285" y="47"/>
                </a:lnTo>
                <a:lnTo>
                  <a:pt x="288" y="59"/>
                </a:lnTo>
                <a:lnTo>
                  <a:pt x="288" y="59"/>
                </a:lnTo>
                <a:lnTo>
                  <a:pt x="288" y="59"/>
                </a:lnTo>
                <a:lnTo>
                  <a:pt x="288" y="59"/>
                </a:lnTo>
                <a:lnTo>
                  <a:pt x="288" y="47"/>
                </a:lnTo>
                <a:lnTo>
                  <a:pt x="288" y="47"/>
                </a:lnTo>
                <a:lnTo>
                  <a:pt x="285" y="47"/>
                </a:lnTo>
                <a:lnTo>
                  <a:pt x="285" y="47"/>
                </a:lnTo>
                <a:close/>
                <a:moveTo>
                  <a:pt x="42" y="71"/>
                </a:moveTo>
                <a:lnTo>
                  <a:pt x="42" y="71"/>
                </a:lnTo>
                <a:lnTo>
                  <a:pt x="35" y="73"/>
                </a:lnTo>
                <a:lnTo>
                  <a:pt x="28" y="76"/>
                </a:lnTo>
                <a:lnTo>
                  <a:pt x="28" y="76"/>
                </a:lnTo>
                <a:lnTo>
                  <a:pt x="25" y="79"/>
                </a:lnTo>
                <a:lnTo>
                  <a:pt x="25" y="79"/>
                </a:lnTo>
                <a:lnTo>
                  <a:pt x="42" y="71"/>
                </a:lnTo>
                <a:lnTo>
                  <a:pt x="42" y="71"/>
                </a:lnTo>
                <a:close/>
                <a:moveTo>
                  <a:pt x="95" y="35"/>
                </a:moveTo>
                <a:lnTo>
                  <a:pt x="95" y="35"/>
                </a:lnTo>
                <a:lnTo>
                  <a:pt x="99" y="33"/>
                </a:lnTo>
                <a:lnTo>
                  <a:pt x="99" y="33"/>
                </a:lnTo>
                <a:lnTo>
                  <a:pt x="96" y="26"/>
                </a:lnTo>
                <a:lnTo>
                  <a:pt x="96" y="26"/>
                </a:lnTo>
                <a:lnTo>
                  <a:pt x="96" y="26"/>
                </a:lnTo>
                <a:lnTo>
                  <a:pt x="96" y="26"/>
                </a:lnTo>
                <a:lnTo>
                  <a:pt x="95" y="35"/>
                </a:lnTo>
                <a:lnTo>
                  <a:pt x="95" y="35"/>
                </a:lnTo>
                <a:close/>
                <a:moveTo>
                  <a:pt x="108" y="13"/>
                </a:moveTo>
                <a:lnTo>
                  <a:pt x="108" y="13"/>
                </a:lnTo>
                <a:lnTo>
                  <a:pt x="102" y="13"/>
                </a:lnTo>
                <a:lnTo>
                  <a:pt x="96" y="15"/>
                </a:lnTo>
                <a:lnTo>
                  <a:pt x="96" y="15"/>
                </a:lnTo>
                <a:lnTo>
                  <a:pt x="98" y="16"/>
                </a:lnTo>
                <a:lnTo>
                  <a:pt x="98" y="16"/>
                </a:lnTo>
                <a:lnTo>
                  <a:pt x="108" y="13"/>
                </a:lnTo>
                <a:lnTo>
                  <a:pt x="108" y="13"/>
                </a:lnTo>
                <a:close/>
                <a:moveTo>
                  <a:pt x="89" y="20"/>
                </a:moveTo>
                <a:lnTo>
                  <a:pt x="89" y="20"/>
                </a:lnTo>
                <a:lnTo>
                  <a:pt x="91" y="19"/>
                </a:lnTo>
                <a:lnTo>
                  <a:pt x="91" y="19"/>
                </a:lnTo>
                <a:lnTo>
                  <a:pt x="93" y="17"/>
                </a:lnTo>
                <a:lnTo>
                  <a:pt x="93" y="16"/>
                </a:lnTo>
                <a:lnTo>
                  <a:pt x="93" y="16"/>
                </a:lnTo>
                <a:lnTo>
                  <a:pt x="93" y="16"/>
                </a:lnTo>
                <a:lnTo>
                  <a:pt x="93" y="16"/>
                </a:lnTo>
                <a:lnTo>
                  <a:pt x="88" y="17"/>
                </a:lnTo>
                <a:lnTo>
                  <a:pt x="88" y="17"/>
                </a:lnTo>
                <a:lnTo>
                  <a:pt x="89" y="20"/>
                </a:lnTo>
                <a:lnTo>
                  <a:pt x="89" y="20"/>
                </a:lnTo>
                <a:close/>
                <a:moveTo>
                  <a:pt x="55" y="66"/>
                </a:moveTo>
                <a:lnTo>
                  <a:pt x="55" y="66"/>
                </a:lnTo>
                <a:lnTo>
                  <a:pt x="55" y="64"/>
                </a:lnTo>
                <a:lnTo>
                  <a:pt x="57" y="63"/>
                </a:lnTo>
                <a:lnTo>
                  <a:pt x="57" y="63"/>
                </a:lnTo>
                <a:lnTo>
                  <a:pt x="58" y="60"/>
                </a:lnTo>
                <a:lnTo>
                  <a:pt x="58" y="60"/>
                </a:lnTo>
                <a:lnTo>
                  <a:pt x="59" y="59"/>
                </a:lnTo>
                <a:lnTo>
                  <a:pt x="59" y="59"/>
                </a:lnTo>
                <a:lnTo>
                  <a:pt x="59" y="59"/>
                </a:lnTo>
                <a:lnTo>
                  <a:pt x="59" y="59"/>
                </a:lnTo>
                <a:lnTo>
                  <a:pt x="51" y="66"/>
                </a:lnTo>
                <a:lnTo>
                  <a:pt x="51" y="66"/>
                </a:lnTo>
                <a:lnTo>
                  <a:pt x="55" y="66"/>
                </a:lnTo>
                <a:lnTo>
                  <a:pt x="55" y="66"/>
                </a:lnTo>
                <a:close/>
                <a:moveTo>
                  <a:pt x="81" y="36"/>
                </a:moveTo>
                <a:lnTo>
                  <a:pt x="81" y="36"/>
                </a:lnTo>
                <a:lnTo>
                  <a:pt x="82" y="36"/>
                </a:lnTo>
                <a:lnTo>
                  <a:pt x="82" y="36"/>
                </a:lnTo>
                <a:lnTo>
                  <a:pt x="84" y="26"/>
                </a:lnTo>
                <a:lnTo>
                  <a:pt x="84" y="26"/>
                </a:lnTo>
                <a:lnTo>
                  <a:pt x="81" y="27"/>
                </a:lnTo>
                <a:lnTo>
                  <a:pt x="81" y="27"/>
                </a:lnTo>
                <a:lnTo>
                  <a:pt x="81" y="29"/>
                </a:lnTo>
                <a:lnTo>
                  <a:pt x="81" y="29"/>
                </a:lnTo>
                <a:lnTo>
                  <a:pt x="81" y="36"/>
                </a:lnTo>
                <a:lnTo>
                  <a:pt x="81" y="36"/>
                </a:lnTo>
                <a:close/>
                <a:moveTo>
                  <a:pt x="194" y="36"/>
                </a:moveTo>
                <a:lnTo>
                  <a:pt x="194" y="36"/>
                </a:lnTo>
                <a:lnTo>
                  <a:pt x="194" y="36"/>
                </a:lnTo>
                <a:lnTo>
                  <a:pt x="194" y="36"/>
                </a:lnTo>
                <a:lnTo>
                  <a:pt x="197" y="44"/>
                </a:lnTo>
                <a:lnTo>
                  <a:pt x="197" y="44"/>
                </a:lnTo>
                <a:lnTo>
                  <a:pt x="199" y="44"/>
                </a:lnTo>
                <a:lnTo>
                  <a:pt x="199" y="44"/>
                </a:lnTo>
                <a:lnTo>
                  <a:pt x="200" y="46"/>
                </a:lnTo>
                <a:lnTo>
                  <a:pt x="200" y="46"/>
                </a:lnTo>
                <a:lnTo>
                  <a:pt x="200" y="44"/>
                </a:lnTo>
                <a:lnTo>
                  <a:pt x="200" y="44"/>
                </a:lnTo>
                <a:lnTo>
                  <a:pt x="194" y="36"/>
                </a:lnTo>
                <a:lnTo>
                  <a:pt x="194" y="36"/>
                </a:lnTo>
                <a:close/>
                <a:moveTo>
                  <a:pt x="81" y="25"/>
                </a:moveTo>
                <a:lnTo>
                  <a:pt x="81" y="25"/>
                </a:lnTo>
                <a:lnTo>
                  <a:pt x="84" y="23"/>
                </a:lnTo>
                <a:lnTo>
                  <a:pt x="85" y="19"/>
                </a:lnTo>
                <a:lnTo>
                  <a:pt x="85" y="19"/>
                </a:lnTo>
                <a:lnTo>
                  <a:pt x="81" y="22"/>
                </a:lnTo>
                <a:lnTo>
                  <a:pt x="81" y="22"/>
                </a:lnTo>
                <a:lnTo>
                  <a:pt x="81" y="25"/>
                </a:lnTo>
                <a:lnTo>
                  <a:pt x="81" y="25"/>
                </a:lnTo>
                <a:close/>
                <a:moveTo>
                  <a:pt x="75" y="52"/>
                </a:moveTo>
                <a:lnTo>
                  <a:pt x="75" y="52"/>
                </a:lnTo>
                <a:lnTo>
                  <a:pt x="84" y="44"/>
                </a:lnTo>
                <a:lnTo>
                  <a:pt x="84" y="44"/>
                </a:lnTo>
                <a:lnTo>
                  <a:pt x="79" y="46"/>
                </a:lnTo>
                <a:lnTo>
                  <a:pt x="79" y="46"/>
                </a:lnTo>
                <a:lnTo>
                  <a:pt x="75" y="52"/>
                </a:lnTo>
                <a:lnTo>
                  <a:pt x="75" y="52"/>
                </a:lnTo>
                <a:close/>
                <a:moveTo>
                  <a:pt x="284" y="33"/>
                </a:moveTo>
                <a:lnTo>
                  <a:pt x="284" y="33"/>
                </a:lnTo>
                <a:lnTo>
                  <a:pt x="284" y="33"/>
                </a:lnTo>
                <a:lnTo>
                  <a:pt x="284" y="33"/>
                </a:lnTo>
                <a:lnTo>
                  <a:pt x="281" y="35"/>
                </a:lnTo>
                <a:lnTo>
                  <a:pt x="281" y="35"/>
                </a:lnTo>
                <a:lnTo>
                  <a:pt x="280" y="35"/>
                </a:lnTo>
                <a:lnTo>
                  <a:pt x="280" y="35"/>
                </a:lnTo>
                <a:lnTo>
                  <a:pt x="275" y="39"/>
                </a:lnTo>
                <a:lnTo>
                  <a:pt x="275" y="39"/>
                </a:lnTo>
                <a:lnTo>
                  <a:pt x="275" y="39"/>
                </a:lnTo>
                <a:lnTo>
                  <a:pt x="275" y="39"/>
                </a:lnTo>
                <a:lnTo>
                  <a:pt x="284" y="33"/>
                </a:lnTo>
                <a:lnTo>
                  <a:pt x="284" y="33"/>
                </a:lnTo>
                <a:close/>
                <a:moveTo>
                  <a:pt x="344" y="53"/>
                </a:moveTo>
                <a:lnTo>
                  <a:pt x="344" y="53"/>
                </a:lnTo>
                <a:lnTo>
                  <a:pt x="342" y="52"/>
                </a:lnTo>
                <a:lnTo>
                  <a:pt x="342" y="52"/>
                </a:lnTo>
                <a:lnTo>
                  <a:pt x="334" y="54"/>
                </a:lnTo>
                <a:lnTo>
                  <a:pt x="334" y="54"/>
                </a:lnTo>
                <a:lnTo>
                  <a:pt x="336" y="56"/>
                </a:lnTo>
                <a:lnTo>
                  <a:pt x="336" y="56"/>
                </a:lnTo>
                <a:lnTo>
                  <a:pt x="344" y="53"/>
                </a:lnTo>
                <a:lnTo>
                  <a:pt x="344" y="53"/>
                </a:lnTo>
                <a:close/>
                <a:moveTo>
                  <a:pt x="169" y="22"/>
                </a:moveTo>
                <a:lnTo>
                  <a:pt x="169" y="22"/>
                </a:lnTo>
                <a:lnTo>
                  <a:pt x="172" y="30"/>
                </a:lnTo>
                <a:lnTo>
                  <a:pt x="172" y="30"/>
                </a:lnTo>
                <a:lnTo>
                  <a:pt x="172" y="30"/>
                </a:lnTo>
                <a:lnTo>
                  <a:pt x="172" y="30"/>
                </a:lnTo>
                <a:lnTo>
                  <a:pt x="173" y="23"/>
                </a:lnTo>
                <a:lnTo>
                  <a:pt x="173" y="23"/>
                </a:lnTo>
                <a:lnTo>
                  <a:pt x="170" y="23"/>
                </a:lnTo>
                <a:lnTo>
                  <a:pt x="170" y="23"/>
                </a:lnTo>
                <a:lnTo>
                  <a:pt x="169" y="22"/>
                </a:lnTo>
                <a:lnTo>
                  <a:pt x="169" y="22"/>
                </a:lnTo>
                <a:close/>
                <a:moveTo>
                  <a:pt x="194" y="66"/>
                </a:moveTo>
                <a:lnTo>
                  <a:pt x="194" y="66"/>
                </a:lnTo>
                <a:lnTo>
                  <a:pt x="194" y="66"/>
                </a:lnTo>
                <a:lnTo>
                  <a:pt x="194" y="66"/>
                </a:lnTo>
                <a:lnTo>
                  <a:pt x="201" y="64"/>
                </a:lnTo>
                <a:lnTo>
                  <a:pt x="201" y="64"/>
                </a:lnTo>
                <a:lnTo>
                  <a:pt x="201" y="62"/>
                </a:lnTo>
                <a:lnTo>
                  <a:pt x="201" y="62"/>
                </a:lnTo>
                <a:lnTo>
                  <a:pt x="194" y="66"/>
                </a:lnTo>
                <a:lnTo>
                  <a:pt x="194" y="66"/>
                </a:lnTo>
                <a:close/>
                <a:moveTo>
                  <a:pt x="146" y="67"/>
                </a:moveTo>
                <a:lnTo>
                  <a:pt x="146" y="67"/>
                </a:lnTo>
                <a:lnTo>
                  <a:pt x="146" y="67"/>
                </a:lnTo>
                <a:lnTo>
                  <a:pt x="146" y="67"/>
                </a:lnTo>
                <a:lnTo>
                  <a:pt x="152" y="67"/>
                </a:lnTo>
                <a:lnTo>
                  <a:pt x="152" y="67"/>
                </a:lnTo>
                <a:lnTo>
                  <a:pt x="152" y="66"/>
                </a:lnTo>
                <a:lnTo>
                  <a:pt x="153" y="63"/>
                </a:lnTo>
                <a:lnTo>
                  <a:pt x="153" y="63"/>
                </a:lnTo>
                <a:lnTo>
                  <a:pt x="146" y="67"/>
                </a:lnTo>
                <a:lnTo>
                  <a:pt x="146" y="67"/>
                </a:lnTo>
                <a:close/>
                <a:moveTo>
                  <a:pt x="128" y="8"/>
                </a:moveTo>
                <a:lnTo>
                  <a:pt x="128" y="8"/>
                </a:lnTo>
                <a:lnTo>
                  <a:pt x="122" y="8"/>
                </a:lnTo>
                <a:lnTo>
                  <a:pt x="115" y="9"/>
                </a:lnTo>
                <a:lnTo>
                  <a:pt x="115" y="9"/>
                </a:lnTo>
                <a:lnTo>
                  <a:pt x="122" y="9"/>
                </a:lnTo>
                <a:lnTo>
                  <a:pt x="128" y="8"/>
                </a:lnTo>
                <a:lnTo>
                  <a:pt x="128" y="8"/>
                </a:lnTo>
                <a:close/>
                <a:moveTo>
                  <a:pt x="88" y="36"/>
                </a:moveTo>
                <a:lnTo>
                  <a:pt x="88" y="36"/>
                </a:lnTo>
                <a:lnTo>
                  <a:pt x="86" y="29"/>
                </a:lnTo>
                <a:lnTo>
                  <a:pt x="86" y="29"/>
                </a:lnTo>
                <a:lnTo>
                  <a:pt x="86" y="29"/>
                </a:lnTo>
                <a:lnTo>
                  <a:pt x="86" y="29"/>
                </a:lnTo>
                <a:lnTo>
                  <a:pt x="85" y="36"/>
                </a:lnTo>
                <a:lnTo>
                  <a:pt x="85" y="36"/>
                </a:lnTo>
                <a:lnTo>
                  <a:pt x="88" y="36"/>
                </a:lnTo>
                <a:lnTo>
                  <a:pt x="88" y="36"/>
                </a:lnTo>
                <a:close/>
                <a:moveTo>
                  <a:pt x="372" y="103"/>
                </a:moveTo>
                <a:lnTo>
                  <a:pt x="372" y="103"/>
                </a:lnTo>
                <a:lnTo>
                  <a:pt x="372" y="101"/>
                </a:lnTo>
                <a:lnTo>
                  <a:pt x="372" y="101"/>
                </a:lnTo>
                <a:lnTo>
                  <a:pt x="366" y="101"/>
                </a:lnTo>
                <a:lnTo>
                  <a:pt x="366" y="101"/>
                </a:lnTo>
                <a:lnTo>
                  <a:pt x="368" y="104"/>
                </a:lnTo>
                <a:lnTo>
                  <a:pt x="368" y="104"/>
                </a:lnTo>
                <a:lnTo>
                  <a:pt x="372" y="103"/>
                </a:lnTo>
                <a:lnTo>
                  <a:pt x="372" y="103"/>
                </a:lnTo>
                <a:close/>
                <a:moveTo>
                  <a:pt x="118" y="66"/>
                </a:moveTo>
                <a:lnTo>
                  <a:pt x="118" y="66"/>
                </a:lnTo>
                <a:lnTo>
                  <a:pt x="119" y="66"/>
                </a:lnTo>
                <a:lnTo>
                  <a:pt x="119" y="66"/>
                </a:lnTo>
                <a:lnTo>
                  <a:pt x="118" y="64"/>
                </a:lnTo>
                <a:lnTo>
                  <a:pt x="118" y="62"/>
                </a:lnTo>
                <a:lnTo>
                  <a:pt x="118" y="62"/>
                </a:lnTo>
                <a:lnTo>
                  <a:pt x="113" y="66"/>
                </a:lnTo>
                <a:lnTo>
                  <a:pt x="113" y="66"/>
                </a:lnTo>
                <a:lnTo>
                  <a:pt x="113" y="66"/>
                </a:lnTo>
                <a:lnTo>
                  <a:pt x="113" y="66"/>
                </a:lnTo>
                <a:lnTo>
                  <a:pt x="118" y="66"/>
                </a:lnTo>
                <a:lnTo>
                  <a:pt x="118" y="66"/>
                </a:lnTo>
                <a:close/>
                <a:moveTo>
                  <a:pt x="203" y="43"/>
                </a:moveTo>
                <a:lnTo>
                  <a:pt x="203" y="43"/>
                </a:lnTo>
                <a:lnTo>
                  <a:pt x="206" y="46"/>
                </a:lnTo>
                <a:lnTo>
                  <a:pt x="210" y="49"/>
                </a:lnTo>
                <a:lnTo>
                  <a:pt x="210" y="49"/>
                </a:lnTo>
                <a:lnTo>
                  <a:pt x="203" y="43"/>
                </a:lnTo>
                <a:lnTo>
                  <a:pt x="203" y="43"/>
                </a:lnTo>
                <a:close/>
                <a:moveTo>
                  <a:pt x="172" y="40"/>
                </a:moveTo>
                <a:lnTo>
                  <a:pt x="172" y="40"/>
                </a:lnTo>
                <a:lnTo>
                  <a:pt x="172" y="39"/>
                </a:lnTo>
                <a:lnTo>
                  <a:pt x="172" y="39"/>
                </a:lnTo>
                <a:lnTo>
                  <a:pt x="165" y="37"/>
                </a:lnTo>
                <a:lnTo>
                  <a:pt x="165" y="37"/>
                </a:lnTo>
                <a:lnTo>
                  <a:pt x="163" y="39"/>
                </a:lnTo>
                <a:lnTo>
                  <a:pt x="163" y="39"/>
                </a:lnTo>
                <a:lnTo>
                  <a:pt x="172" y="40"/>
                </a:lnTo>
                <a:lnTo>
                  <a:pt x="172" y="40"/>
                </a:lnTo>
                <a:close/>
                <a:moveTo>
                  <a:pt x="369" y="113"/>
                </a:moveTo>
                <a:lnTo>
                  <a:pt x="369" y="113"/>
                </a:lnTo>
                <a:lnTo>
                  <a:pt x="369" y="116"/>
                </a:lnTo>
                <a:lnTo>
                  <a:pt x="369" y="116"/>
                </a:lnTo>
                <a:lnTo>
                  <a:pt x="373" y="113"/>
                </a:lnTo>
                <a:lnTo>
                  <a:pt x="373" y="113"/>
                </a:lnTo>
                <a:lnTo>
                  <a:pt x="373" y="113"/>
                </a:lnTo>
                <a:lnTo>
                  <a:pt x="373" y="113"/>
                </a:lnTo>
                <a:lnTo>
                  <a:pt x="369" y="113"/>
                </a:lnTo>
                <a:lnTo>
                  <a:pt x="369" y="113"/>
                </a:lnTo>
                <a:close/>
                <a:moveTo>
                  <a:pt x="278" y="67"/>
                </a:moveTo>
                <a:lnTo>
                  <a:pt x="278" y="67"/>
                </a:lnTo>
                <a:lnTo>
                  <a:pt x="271" y="64"/>
                </a:lnTo>
                <a:lnTo>
                  <a:pt x="264" y="63"/>
                </a:lnTo>
                <a:lnTo>
                  <a:pt x="264" y="63"/>
                </a:lnTo>
                <a:lnTo>
                  <a:pt x="264" y="63"/>
                </a:lnTo>
                <a:lnTo>
                  <a:pt x="264" y="63"/>
                </a:lnTo>
                <a:lnTo>
                  <a:pt x="278" y="67"/>
                </a:lnTo>
                <a:lnTo>
                  <a:pt x="278" y="67"/>
                </a:lnTo>
                <a:close/>
                <a:moveTo>
                  <a:pt x="311" y="43"/>
                </a:moveTo>
                <a:lnTo>
                  <a:pt x="311" y="43"/>
                </a:lnTo>
                <a:lnTo>
                  <a:pt x="314" y="43"/>
                </a:lnTo>
                <a:lnTo>
                  <a:pt x="314" y="43"/>
                </a:lnTo>
                <a:lnTo>
                  <a:pt x="314" y="43"/>
                </a:lnTo>
                <a:lnTo>
                  <a:pt x="314" y="43"/>
                </a:lnTo>
                <a:lnTo>
                  <a:pt x="318" y="40"/>
                </a:lnTo>
                <a:lnTo>
                  <a:pt x="318" y="40"/>
                </a:lnTo>
                <a:lnTo>
                  <a:pt x="311" y="43"/>
                </a:lnTo>
                <a:lnTo>
                  <a:pt x="311" y="43"/>
                </a:lnTo>
                <a:close/>
                <a:moveTo>
                  <a:pt x="302" y="35"/>
                </a:moveTo>
                <a:lnTo>
                  <a:pt x="302" y="35"/>
                </a:lnTo>
                <a:lnTo>
                  <a:pt x="302" y="35"/>
                </a:lnTo>
                <a:lnTo>
                  <a:pt x="302" y="35"/>
                </a:lnTo>
                <a:lnTo>
                  <a:pt x="308" y="32"/>
                </a:lnTo>
                <a:lnTo>
                  <a:pt x="308" y="32"/>
                </a:lnTo>
                <a:lnTo>
                  <a:pt x="305" y="32"/>
                </a:lnTo>
                <a:lnTo>
                  <a:pt x="305" y="32"/>
                </a:lnTo>
                <a:lnTo>
                  <a:pt x="305" y="32"/>
                </a:lnTo>
                <a:lnTo>
                  <a:pt x="305" y="32"/>
                </a:lnTo>
                <a:lnTo>
                  <a:pt x="302" y="35"/>
                </a:lnTo>
                <a:lnTo>
                  <a:pt x="302" y="35"/>
                </a:lnTo>
                <a:close/>
                <a:moveTo>
                  <a:pt x="64" y="36"/>
                </a:moveTo>
                <a:lnTo>
                  <a:pt x="64" y="36"/>
                </a:lnTo>
                <a:lnTo>
                  <a:pt x="66" y="29"/>
                </a:lnTo>
                <a:lnTo>
                  <a:pt x="66" y="29"/>
                </a:lnTo>
                <a:lnTo>
                  <a:pt x="64" y="32"/>
                </a:lnTo>
                <a:lnTo>
                  <a:pt x="64" y="36"/>
                </a:lnTo>
                <a:lnTo>
                  <a:pt x="64" y="36"/>
                </a:lnTo>
                <a:close/>
                <a:moveTo>
                  <a:pt x="285" y="59"/>
                </a:moveTo>
                <a:lnTo>
                  <a:pt x="285" y="59"/>
                </a:lnTo>
                <a:lnTo>
                  <a:pt x="285" y="59"/>
                </a:lnTo>
                <a:lnTo>
                  <a:pt x="285" y="59"/>
                </a:lnTo>
                <a:lnTo>
                  <a:pt x="284" y="64"/>
                </a:lnTo>
                <a:lnTo>
                  <a:pt x="284" y="64"/>
                </a:lnTo>
                <a:lnTo>
                  <a:pt x="287" y="66"/>
                </a:lnTo>
                <a:lnTo>
                  <a:pt x="287" y="66"/>
                </a:lnTo>
                <a:lnTo>
                  <a:pt x="285" y="59"/>
                </a:lnTo>
                <a:lnTo>
                  <a:pt x="285" y="59"/>
                </a:lnTo>
                <a:close/>
                <a:moveTo>
                  <a:pt x="186" y="46"/>
                </a:moveTo>
                <a:lnTo>
                  <a:pt x="186" y="46"/>
                </a:lnTo>
                <a:lnTo>
                  <a:pt x="186" y="46"/>
                </a:lnTo>
                <a:lnTo>
                  <a:pt x="186" y="46"/>
                </a:lnTo>
                <a:lnTo>
                  <a:pt x="192" y="49"/>
                </a:lnTo>
                <a:lnTo>
                  <a:pt x="192" y="49"/>
                </a:lnTo>
                <a:lnTo>
                  <a:pt x="192" y="47"/>
                </a:lnTo>
                <a:lnTo>
                  <a:pt x="190" y="46"/>
                </a:lnTo>
                <a:lnTo>
                  <a:pt x="190" y="46"/>
                </a:lnTo>
                <a:lnTo>
                  <a:pt x="186" y="46"/>
                </a:lnTo>
                <a:lnTo>
                  <a:pt x="186" y="46"/>
                </a:lnTo>
                <a:close/>
                <a:moveTo>
                  <a:pt x="58" y="54"/>
                </a:moveTo>
                <a:lnTo>
                  <a:pt x="58" y="54"/>
                </a:lnTo>
                <a:lnTo>
                  <a:pt x="55" y="56"/>
                </a:lnTo>
                <a:lnTo>
                  <a:pt x="54" y="59"/>
                </a:lnTo>
                <a:lnTo>
                  <a:pt x="54" y="59"/>
                </a:lnTo>
                <a:lnTo>
                  <a:pt x="58" y="54"/>
                </a:lnTo>
                <a:lnTo>
                  <a:pt x="58" y="54"/>
                </a:lnTo>
                <a:close/>
                <a:moveTo>
                  <a:pt x="257" y="53"/>
                </a:moveTo>
                <a:lnTo>
                  <a:pt x="257" y="53"/>
                </a:lnTo>
                <a:lnTo>
                  <a:pt x="251" y="53"/>
                </a:lnTo>
                <a:lnTo>
                  <a:pt x="251" y="53"/>
                </a:lnTo>
                <a:lnTo>
                  <a:pt x="251" y="54"/>
                </a:lnTo>
                <a:lnTo>
                  <a:pt x="251" y="54"/>
                </a:lnTo>
                <a:lnTo>
                  <a:pt x="255" y="54"/>
                </a:lnTo>
                <a:lnTo>
                  <a:pt x="255" y="54"/>
                </a:lnTo>
                <a:lnTo>
                  <a:pt x="257" y="53"/>
                </a:lnTo>
                <a:lnTo>
                  <a:pt x="257" y="53"/>
                </a:lnTo>
                <a:close/>
                <a:moveTo>
                  <a:pt x="332" y="49"/>
                </a:moveTo>
                <a:lnTo>
                  <a:pt x="332" y="49"/>
                </a:lnTo>
                <a:lnTo>
                  <a:pt x="332" y="49"/>
                </a:lnTo>
                <a:lnTo>
                  <a:pt x="332" y="49"/>
                </a:lnTo>
                <a:lnTo>
                  <a:pt x="328" y="50"/>
                </a:lnTo>
                <a:lnTo>
                  <a:pt x="328" y="50"/>
                </a:lnTo>
                <a:lnTo>
                  <a:pt x="329" y="52"/>
                </a:lnTo>
                <a:lnTo>
                  <a:pt x="329" y="52"/>
                </a:lnTo>
                <a:lnTo>
                  <a:pt x="332" y="49"/>
                </a:lnTo>
                <a:lnTo>
                  <a:pt x="332" y="49"/>
                </a:lnTo>
                <a:close/>
                <a:moveTo>
                  <a:pt x="324" y="103"/>
                </a:moveTo>
                <a:lnTo>
                  <a:pt x="324" y="103"/>
                </a:lnTo>
                <a:lnTo>
                  <a:pt x="324" y="103"/>
                </a:lnTo>
                <a:lnTo>
                  <a:pt x="324" y="103"/>
                </a:lnTo>
                <a:lnTo>
                  <a:pt x="322" y="100"/>
                </a:lnTo>
                <a:lnTo>
                  <a:pt x="319" y="97"/>
                </a:lnTo>
                <a:lnTo>
                  <a:pt x="319" y="97"/>
                </a:lnTo>
                <a:lnTo>
                  <a:pt x="324" y="103"/>
                </a:lnTo>
                <a:lnTo>
                  <a:pt x="324" y="103"/>
                </a:lnTo>
                <a:close/>
                <a:moveTo>
                  <a:pt x="88" y="12"/>
                </a:moveTo>
                <a:lnTo>
                  <a:pt x="88" y="12"/>
                </a:lnTo>
                <a:lnTo>
                  <a:pt x="79" y="16"/>
                </a:lnTo>
                <a:lnTo>
                  <a:pt x="79" y="16"/>
                </a:lnTo>
                <a:lnTo>
                  <a:pt x="82" y="16"/>
                </a:lnTo>
                <a:lnTo>
                  <a:pt x="82" y="16"/>
                </a:lnTo>
                <a:lnTo>
                  <a:pt x="88" y="12"/>
                </a:lnTo>
                <a:lnTo>
                  <a:pt x="88" y="12"/>
                </a:lnTo>
                <a:close/>
                <a:moveTo>
                  <a:pt x="355" y="71"/>
                </a:moveTo>
                <a:lnTo>
                  <a:pt x="355" y="71"/>
                </a:lnTo>
                <a:lnTo>
                  <a:pt x="351" y="71"/>
                </a:lnTo>
                <a:lnTo>
                  <a:pt x="351" y="71"/>
                </a:lnTo>
                <a:lnTo>
                  <a:pt x="354" y="74"/>
                </a:lnTo>
                <a:lnTo>
                  <a:pt x="354" y="74"/>
                </a:lnTo>
                <a:lnTo>
                  <a:pt x="355" y="71"/>
                </a:lnTo>
                <a:lnTo>
                  <a:pt x="355" y="71"/>
                </a:lnTo>
                <a:close/>
                <a:moveTo>
                  <a:pt x="264" y="54"/>
                </a:moveTo>
                <a:lnTo>
                  <a:pt x="264" y="54"/>
                </a:lnTo>
                <a:lnTo>
                  <a:pt x="261" y="56"/>
                </a:lnTo>
                <a:lnTo>
                  <a:pt x="261" y="56"/>
                </a:lnTo>
                <a:lnTo>
                  <a:pt x="265" y="57"/>
                </a:lnTo>
                <a:lnTo>
                  <a:pt x="265" y="57"/>
                </a:lnTo>
                <a:lnTo>
                  <a:pt x="264" y="54"/>
                </a:lnTo>
                <a:lnTo>
                  <a:pt x="264" y="54"/>
                </a:lnTo>
                <a:close/>
                <a:moveTo>
                  <a:pt x="346" y="60"/>
                </a:moveTo>
                <a:lnTo>
                  <a:pt x="346" y="60"/>
                </a:lnTo>
                <a:lnTo>
                  <a:pt x="346" y="60"/>
                </a:lnTo>
                <a:lnTo>
                  <a:pt x="346" y="60"/>
                </a:lnTo>
                <a:lnTo>
                  <a:pt x="342" y="62"/>
                </a:lnTo>
                <a:lnTo>
                  <a:pt x="342" y="62"/>
                </a:lnTo>
                <a:lnTo>
                  <a:pt x="344" y="63"/>
                </a:lnTo>
                <a:lnTo>
                  <a:pt x="344" y="63"/>
                </a:lnTo>
                <a:lnTo>
                  <a:pt x="346" y="60"/>
                </a:lnTo>
                <a:lnTo>
                  <a:pt x="346" y="60"/>
                </a:lnTo>
                <a:close/>
                <a:moveTo>
                  <a:pt x="176" y="64"/>
                </a:moveTo>
                <a:lnTo>
                  <a:pt x="176" y="64"/>
                </a:lnTo>
                <a:lnTo>
                  <a:pt x="179" y="64"/>
                </a:lnTo>
                <a:lnTo>
                  <a:pt x="180" y="62"/>
                </a:lnTo>
                <a:lnTo>
                  <a:pt x="180" y="62"/>
                </a:lnTo>
                <a:lnTo>
                  <a:pt x="176" y="64"/>
                </a:lnTo>
                <a:lnTo>
                  <a:pt x="176" y="64"/>
                </a:lnTo>
                <a:close/>
                <a:moveTo>
                  <a:pt x="358" y="80"/>
                </a:moveTo>
                <a:lnTo>
                  <a:pt x="358" y="80"/>
                </a:lnTo>
                <a:lnTo>
                  <a:pt x="361" y="79"/>
                </a:lnTo>
                <a:lnTo>
                  <a:pt x="361" y="79"/>
                </a:lnTo>
                <a:lnTo>
                  <a:pt x="356" y="79"/>
                </a:lnTo>
                <a:lnTo>
                  <a:pt x="356" y="79"/>
                </a:lnTo>
                <a:lnTo>
                  <a:pt x="356" y="79"/>
                </a:lnTo>
                <a:lnTo>
                  <a:pt x="356" y="79"/>
                </a:lnTo>
                <a:lnTo>
                  <a:pt x="358" y="80"/>
                </a:lnTo>
                <a:lnTo>
                  <a:pt x="358" y="80"/>
                </a:lnTo>
                <a:close/>
                <a:moveTo>
                  <a:pt x="277" y="42"/>
                </a:moveTo>
                <a:lnTo>
                  <a:pt x="277" y="42"/>
                </a:lnTo>
                <a:lnTo>
                  <a:pt x="280" y="40"/>
                </a:lnTo>
                <a:lnTo>
                  <a:pt x="282" y="39"/>
                </a:lnTo>
                <a:lnTo>
                  <a:pt x="282" y="39"/>
                </a:lnTo>
                <a:lnTo>
                  <a:pt x="277" y="42"/>
                </a:lnTo>
                <a:lnTo>
                  <a:pt x="277" y="42"/>
                </a:lnTo>
                <a:close/>
                <a:moveTo>
                  <a:pt x="348" y="67"/>
                </a:moveTo>
                <a:lnTo>
                  <a:pt x="348" y="67"/>
                </a:lnTo>
                <a:lnTo>
                  <a:pt x="351" y="66"/>
                </a:lnTo>
                <a:lnTo>
                  <a:pt x="351" y="66"/>
                </a:lnTo>
                <a:lnTo>
                  <a:pt x="351" y="64"/>
                </a:lnTo>
                <a:lnTo>
                  <a:pt x="351" y="64"/>
                </a:lnTo>
                <a:lnTo>
                  <a:pt x="346" y="66"/>
                </a:lnTo>
                <a:lnTo>
                  <a:pt x="346" y="66"/>
                </a:lnTo>
                <a:lnTo>
                  <a:pt x="348" y="67"/>
                </a:lnTo>
                <a:lnTo>
                  <a:pt x="348" y="67"/>
                </a:lnTo>
                <a:close/>
                <a:moveTo>
                  <a:pt x="371" y="161"/>
                </a:moveTo>
                <a:lnTo>
                  <a:pt x="371" y="161"/>
                </a:lnTo>
                <a:lnTo>
                  <a:pt x="373" y="158"/>
                </a:lnTo>
                <a:lnTo>
                  <a:pt x="373" y="158"/>
                </a:lnTo>
                <a:lnTo>
                  <a:pt x="371" y="158"/>
                </a:lnTo>
                <a:lnTo>
                  <a:pt x="371" y="158"/>
                </a:lnTo>
                <a:lnTo>
                  <a:pt x="371" y="161"/>
                </a:lnTo>
                <a:lnTo>
                  <a:pt x="371" y="161"/>
                </a:lnTo>
                <a:close/>
                <a:moveTo>
                  <a:pt x="72" y="29"/>
                </a:moveTo>
                <a:lnTo>
                  <a:pt x="72" y="29"/>
                </a:lnTo>
                <a:lnTo>
                  <a:pt x="74" y="27"/>
                </a:lnTo>
                <a:lnTo>
                  <a:pt x="75" y="25"/>
                </a:lnTo>
                <a:lnTo>
                  <a:pt x="75" y="25"/>
                </a:lnTo>
                <a:lnTo>
                  <a:pt x="74" y="26"/>
                </a:lnTo>
                <a:lnTo>
                  <a:pt x="72" y="29"/>
                </a:lnTo>
                <a:lnTo>
                  <a:pt x="72" y="29"/>
                </a:lnTo>
                <a:close/>
                <a:moveTo>
                  <a:pt x="228" y="57"/>
                </a:moveTo>
                <a:lnTo>
                  <a:pt x="228" y="57"/>
                </a:lnTo>
                <a:lnTo>
                  <a:pt x="227" y="57"/>
                </a:lnTo>
                <a:lnTo>
                  <a:pt x="227" y="57"/>
                </a:lnTo>
                <a:lnTo>
                  <a:pt x="226" y="60"/>
                </a:lnTo>
                <a:lnTo>
                  <a:pt x="226" y="60"/>
                </a:lnTo>
                <a:lnTo>
                  <a:pt x="226" y="60"/>
                </a:lnTo>
                <a:lnTo>
                  <a:pt x="226" y="60"/>
                </a:lnTo>
                <a:lnTo>
                  <a:pt x="228" y="57"/>
                </a:lnTo>
                <a:lnTo>
                  <a:pt x="228" y="57"/>
                </a:lnTo>
                <a:close/>
                <a:moveTo>
                  <a:pt x="278" y="62"/>
                </a:moveTo>
                <a:lnTo>
                  <a:pt x="278" y="62"/>
                </a:lnTo>
                <a:lnTo>
                  <a:pt x="277" y="57"/>
                </a:lnTo>
                <a:lnTo>
                  <a:pt x="277" y="57"/>
                </a:lnTo>
                <a:lnTo>
                  <a:pt x="277" y="57"/>
                </a:lnTo>
                <a:lnTo>
                  <a:pt x="277" y="57"/>
                </a:lnTo>
                <a:lnTo>
                  <a:pt x="277" y="60"/>
                </a:lnTo>
                <a:lnTo>
                  <a:pt x="277" y="60"/>
                </a:lnTo>
                <a:lnTo>
                  <a:pt x="278" y="62"/>
                </a:lnTo>
                <a:lnTo>
                  <a:pt x="278" y="62"/>
                </a:lnTo>
                <a:close/>
                <a:moveTo>
                  <a:pt x="371" y="171"/>
                </a:moveTo>
                <a:lnTo>
                  <a:pt x="371" y="171"/>
                </a:lnTo>
                <a:lnTo>
                  <a:pt x="371" y="174"/>
                </a:lnTo>
                <a:lnTo>
                  <a:pt x="371" y="174"/>
                </a:lnTo>
                <a:lnTo>
                  <a:pt x="371" y="174"/>
                </a:lnTo>
                <a:lnTo>
                  <a:pt x="371" y="174"/>
                </a:lnTo>
                <a:lnTo>
                  <a:pt x="372" y="172"/>
                </a:lnTo>
                <a:lnTo>
                  <a:pt x="372" y="172"/>
                </a:lnTo>
                <a:lnTo>
                  <a:pt x="371" y="171"/>
                </a:lnTo>
                <a:lnTo>
                  <a:pt x="371" y="171"/>
                </a:lnTo>
                <a:close/>
                <a:moveTo>
                  <a:pt x="365" y="164"/>
                </a:moveTo>
                <a:lnTo>
                  <a:pt x="365" y="164"/>
                </a:lnTo>
                <a:lnTo>
                  <a:pt x="365" y="164"/>
                </a:lnTo>
                <a:lnTo>
                  <a:pt x="365" y="164"/>
                </a:lnTo>
                <a:lnTo>
                  <a:pt x="363" y="167"/>
                </a:lnTo>
                <a:lnTo>
                  <a:pt x="363" y="168"/>
                </a:lnTo>
                <a:lnTo>
                  <a:pt x="365" y="168"/>
                </a:lnTo>
                <a:lnTo>
                  <a:pt x="365" y="168"/>
                </a:lnTo>
                <a:lnTo>
                  <a:pt x="365" y="164"/>
                </a:lnTo>
                <a:lnTo>
                  <a:pt x="365" y="164"/>
                </a:lnTo>
                <a:close/>
                <a:moveTo>
                  <a:pt x="194" y="32"/>
                </a:moveTo>
                <a:lnTo>
                  <a:pt x="194" y="32"/>
                </a:lnTo>
                <a:lnTo>
                  <a:pt x="194" y="32"/>
                </a:lnTo>
                <a:lnTo>
                  <a:pt x="194" y="32"/>
                </a:lnTo>
                <a:lnTo>
                  <a:pt x="196" y="33"/>
                </a:lnTo>
                <a:lnTo>
                  <a:pt x="199" y="35"/>
                </a:lnTo>
                <a:lnTo>
                  <a:pt x="199" y="35"/>
                </a:lnTo>
                <a:lnTo>
                  <a:pt x="194" y="32"/>
                </a:lnTo>
                <a:lnTo>
                  <a:pt x="194" y="32"/>
                </a:lnTo>
                <a:close/>
                <a:moveTo>
                  <a:pt x="47" y="64"/>
                </a:moveTo>
                <a:lnTo>
                  <a:pt x="47" y="64"/>
                </a:lnTo>
                <a:lnTo>
                  <a:pt x="44" y="67"/>
                </a:lnTo>
                <a:lnTo>
                  <a:pt x="44" y="67"/>
                </a:lnTo>
                <a:lnTo>
                  <a:pt x="44" y="67"/>
                </a:lnTo>
                <a:lnTo>
                  <a:pt x="44" y="67"/>
                </a:lnTo>
                <a:lnTo>
                  <a:pt x="47" y="67"/>
                </a:lnTo>
                <a:lnTo>
                  <a:pt x="47" y="67"/>
                </a:lnTo>
                <a:lnTo>
                  <a:pt x="47" y="64"/>
                </a:lnTo>
                <a:lnTo>
                  <a:pt x="47" y="64"/>
                </a:lnTo>
                <a:close/>
                <a:moveTo>
                  <a:pt x="371" y="127"/>
                </a:moveTo>
                <a:lnTo>
                  <a:pt x="371" y="127"/>
                </a:lnTo>
                <a:lnTo>
                  <a:pt x="373" y="125"/>
                </a:lnTo>
                <a:lnTo>
                  <a:pt x="373" y="125"/>
                </a:lnTo>
                <a:lnTo>
                  <a:pt x="373" y="124"/>
                </a:lnTo>
                <a:lnTo>
                  <a:pt x="373" y="124"/>
                </a:lnTo>
                <a:lnTo>
                  <a:pt x="371" y="124"/>
                </a:lnTo>
                <a:lnTo>
                  <a:pt x="371" y="124"/>
                </a:lnTo>
                <a:lnTo>
                  <a:pt x="371" y="127"/>
                </a:lnTo>
                <a:lnTo>
                  <a:pt x="371" y="127"/>
                </a:lnTo>
                <a:close/>
                <a:moveTo>
                  <a:pt x="297" y="32"/>
                </a:moveTo>
                <a:lnTo>
                  <a:pt x="297" y="32"/>
                </a:lnTo>
                <a:lnTo>
                  <a:pt x="294" y="32"/>
                </a:lnTo>
                <a:lnTo>
                  <a:pt x="292" y="35"/>
                </a:lnTo>
                <a:lnTo>
                  <a:pt x="292" y="35"/>
                </a:lnTo>
                <a:lnTo>
                  <a:pt x="297" y="32"/>
                </a:lnTo>
                <a:lnTo>
                  <a:pt x="297" y="32"/>
                </a:lnTo>
                <a:close/>
                <a:moveTo>
                  <a:pt x="268" y="43"/>
                </a:moveTo>
                <a:lnTo>
                  <a:pt x="268" y="43"/>
                </a:lnTo>
                <a:lnTo>
                  <a:pt x="270" y="42"/>
                </a:lnTo>
                <a:lnTo>
                  <a:pt x="270" y="42"/>
                </a:lnTo>
                <a:lnTo>
                  <a:pt x="270" y="42"/>
                </a:lnTo>
                <a:lnTo>
                  <a:pt x="270" y="42"/>
                </a:lnTo>
                <a:lnTo>
                  <a:pt x="267" y="43"/>
                </a:lnTo>
                <a:lnTo>
                  <a:pt x="267" y="43"/>
                </a:lnTo>
                <a:lnTo>
                  <a:pt x="267" y="43"/>
                </a:lnTo>
                <a:lnTo>
                  <a:pt x="267" y="43"/>
                </a:lnTo>
                <a:lnTo>
                  <a:pt x="268" y="43"/>
                </a:lnTo>
                <a:lnTo>
                  <a:pt x="268" y="43"/>
                </a:lnTo>
                <a:close/>
                <a:moveTo>
                  <a:pt x="273" y="54"/>
                </a:moveTo>
                <a:lnTo>
                  <a:pt x="273" y="54"/>
                </a:lnTo>
                <a:lnTo>
                  <a:pt x="274" y="54"/>
                </a:lnTo>
                <a:lnTo>
                  <a:pt x="274" y="54"/>
                </a:lnTo>
                <a:lnTo>
                  <a:pt x="274" y="53"/>
                </a:lnTo>
                <a:lnTo>
                  <a:pt x="274" y="53"/>
                </a:lnTo>
                <a:lnTo>
                  <a:pt x="274" y="52"/>
                </a:lnTo>
                <a:lnTo>
                  <a:pt x="274" y="52"/>
                </a:lnTo>
                <a:lnTo>
                  <a:pt x="273" y="52"/>
                </a:lnTo>
                <a:lnTo>
                  <a:pt x="273" y="52"/>
                </a:lnTo>
                <a:lnTo>
                  <a:pt x="273" y="54"/>
                </a:lnTo>
                <a:lnTo>
                  <a:pt x="273" y="54"/>
                </a:lnTo>
                <a:close/>
                <a:moveTo>
                  <a:pt x="321" y="46"/>
                </a:moveTo>
                <a:lnTo>
                  <a:pt x="321" y="46"/>
                </a:lnTo>
                <a:lnTo>
                  <a:pt x="322" y="46"/>
                </a:lnTo>
                <a:lnTo>
                  <a:pt x="324" y="44"/>
                </a:lnTo>
                <a:lnTo>
                  <a:pt x="324" y="44"/>
                </a:lnTo>
                <a:lnTo>
                  <a:pt x="321" y="46"/>
                </a:lnTo>
                <a:lnTo>
                  <a:pt x="321" y="46"/>
                </a:lnTo>
                <a:close/>
                <a:moveTo>
                  <a:pt x="291" y="40"/>
                </a:moveTo>
                <a:lnTo>
                  <a:pt x="291" y="40"/>
                </a:lnTo>
                <a:lnTo>
                  <a:pt x="291" y="39"/>
                </a:lnTo>
                <a:lnTo>
                  <a:pt x="291" y="39"/>
                </a:lnTo>
                <a:lnTo>
                  <a:pt x="288" y="40"/>
                </a:lnTo>
                <a:lnTo>
                  <a:pt x="288" y="40"/>
                </a:lnTo>
                <a:lnTo>
                  <a:pt x="291" y="40"/>
                </a:lnTo>
                <a:lnTo>
                  <a:pt x="291" y="40"/>
                </a:lnTo>
                <a:close/>
                <a:moveTo>
                  <a:pt x="356" y="127"/>
                </a:moveTo>
                <a:lnTo>
                  <a:pt x="356" y="127"/>
                </a:lnTo>
                <a:lnTo>
                  <a:pt x="358" y="127"/>
                </a:lnTo>
                <a:lnTo>
                  <a:pt x="358" y="127"/>
                </a:lnTo>
                <a:lnTo>
                  <a:pt x="358" y="123"/>
                </a:lnTo>
                <a:lnTo>
                  <a:pt x="358" y="123"/>
                </a:lnTo>
                <a:lnTo>
                  <a:pt x="358" y="123"/>
                </a:lnTo>
                <a:lnTo>
                  <a:pt x="358" y="123"/>
                </a:lnTo>
                <a:lnTo>
                  <a:pt x="356" y="127"/>
                </a:lnTo>
                <a:lnTo>
                  <a:pt x="356" y="127"/>
                </a:lnTo>
                <a:close/>
                <a:moveTo>
                  <a:pt x="366" y="113"/>
                </a:moveTo>
                <a:lnTo>
                  <a:pt x="366" y="113"/>
                </a:lnTo>
                <a:lnTo>
                  <a:pt x="365" y="113"/>
                </a:lnTo>
                <a:lnTo>
                  <a:pt x="365" y="113"/>
                </a:lnTo>
                <a:lnTo>
                  <a:pt x="366" y="117"/>
                </a:lnTo>
                <a:lnTo>
                  <a:pt x="366" y="117"/>
                </a:lnTo>
                <a:lnTo>
                  <a:pt x="366" y="117"/>
                </a:lnTo>
                <a:lnTo>
                  <a:pt x="366" y="117"/>
                </a:lnTo>
                <a:lnTo>
                  <a:pt x="366" y="113"/>
                </a:lnTo>
                <a:lnTo>
                  <a:pt x="366" y="113"/>
                </a:lnTo>
                <a:close/>
                <a:moveTo>
                  <a:pt x="51" y="46"/>
                </a:moveTo>
                <a:lnTo>
                  <a:pt x="51" y="46"/>
                </a:lnTo>
                <a:lnTo>
                  <a:pt x="51" y="46"/>
                </a:lnTo>
                <a:lnTo>
                  <a:pt x="51" y="46"/>
                </a:lnTo>
                <a:lnTo>
                  <a:pt x="51" y="46"/>
                </a:lnTo>
                <a:lnTo>
                  <a:pt x="52" y="44"/>
                </a:lnTo>
                <a:lnTo>
                  <a:pt x="52" y="44"/>
                </a:lnTo>
                <a:lnTo>
                  <a:pt x="51" y="46"/>
                </a:lnTo>
                <a:lnTo>
                  <a:pt x="51" y="46"/>
                </a:lnTo>
                <a:close/>
                <a:moveTo>
                  <a:pt x="366" y="128"/>
                </a:moveTo>
                <a:lnTo>
                  <a:pt x="366" y="128"/>
                </a:lnTo>
                <a:lnTo>
                  <a:pt x="368" y="124"/>
                </a:lnTo>
                <a:lnTo>
                  <a:pt x="368" y="124"/>
                </a:lnTo>
                <a:lnTo>
                  <a:pt x="366" y="124"/>
                </a:lnTo>
                <a:lnTo>
                  <a:pt x="366" y="124"/>
                </a:lnTo>
                <a:lnTo>
                  <a:pt x="366" y="128"/>
                </a:lnTo>
                <a:lnTo>
                  <a:pt x="366" y="128"/>
                </a:lnTo>
                <a:close/>
                <a:moveTo>
                  <a:pt x="285" y="44"/>
                </a:moveTo>
                <a:lnTo>
                  <a:pt x="285" y="44"/>
                </a:lnTo>
                <a:lnTo>
                  <a:pt x="285" y="44"/>
                </a:lnTo>
                <a:lnTo>
                  <a:pt x="285" y="44"/>
                </a:lnTo>
                <a:lnTo>
                  <a:pt x="290" y="44"/>
                </a:lnTo>
                <a:lnTo>
                  <a:pt x="290" y="44"/>
                </a:lnTo>
                <a:lnTo>
                  <a:pt x="290" y="44"/>
                </a:lnTo>
                <a:lnTo>
                  <a:pt x="290" y="44"/>
                </a:lnTo>
                <a:lnTo>
                  <a:pt x="285" y="44"/>
                </a:lnTo>
                <a:lnTo>
                  <a:pt x="285" y="44"/>
                </a:lnTo>
                <a:close/>
                <a:moveTo>
                  <a:pt x="270" y="59"/>
                </a:moveTo>
                <a:lnTo>
                  <a:pt x="270" y="59"/>
                </a:lnTo>
                <a:lnTo>
                  <a:pt x="271" y="59"/>
                </a:lnTo>
                <a:lnTo>
                  <a:pt x="271" y="59"/>
                </a:lnTo>
                <a:lnTo>
                  <a:pt x="270" y="57"/>
                </a:lnTo>
                <a:lnTo>
                  <a:pt x="270" y="57"/>
                </a:lnTo>
                <a:lnTo>
                  <a:pt x="270" y="59"/>
                </a:lnTo>
                <a:lnTo>
                  <a:pt x="270" y="59"/>
                </a:lnTo>
                <a:close/>
                <a:moveTo>
                  <a:pt x="291" y="44"/>
                </a:moveTo>
                <a:lnTo>
                  <a:pt x="291" y="44"/>
                </a:lnTo>
                <a:lnTo>
                  <a:pt x="291" y="44"/>
                </a:lnTo>
                <a:lnTo>
                  <a:pt x="291" y="44"/>
                </a:lnTo>
                <a:lnTo>
                  <a:pt x="294" y="44"/>
                </a:lnTo>
                <a:lnTo>
                  <a:pt x="294" y="44"/>
                </a:lnTo>
                <a:lnTo>
                  <a:pt x="294" y="44"/>
                </a:lnTo>
                <a:lnTo>
                  <a:pt x="294" y="44"/>
                </a:lnTo>
                <a:lnTo>
                  <a:pt x="291" y="44"/>
                </a:lnTo>
                <a:lnTo>
                  <a:pt x="291" y="44"/>
                </a:lnTo>
                <a:close/>
                <a:moveTo>
                  <a:pt x="210" y="53"/>
                </a:moveTo>
                <a:lnTo>
                  <a:pt x="210" y="53"/>
                </a:lnTo>
                <a:lnTo>
                  <a:pt x="209" y="53"/>
                </a:lnTo>
                <a:lnTo>
                  <a:pt x="209" y="53"/>
                </a:lnTo>
                <a:lnTo>
                  <a:pt x="209" y="53"/>
                </a:lnTo>
                <a:lnTo>
                  <a:pt x="210" y="53"/>
                </a:lnTo>
                <a:lnTo>
                  <a:pt x="210" y="53"/>
                </a:lnTo>
                <a:close/>
                <a:moveTo>
                  <a:pt x="365" y="191"/>
                </a:moveTo>
                <a:lnTo>
                  <a:pt x="365" y="191"/>
                </a:lnTo>
                <a:lnTo>
                  <a:pt x="365" y="191"/>
                </a:lnTo>
                <a:lnTo>
                  <a:pt x="365" y="191"/>
                </a:lnTo>
                <a:lnTo>
                  <a:pt x="365" y="192"/>
                </a:lnTo>
                <a:lnTo>
                  <a:pt x="365" y="192"/>
                </a:lnTo>
                <a:lnTo>
                  <a:pt x="365" y="192"/>
                </a:lnTo>
                <a:lnTo>
                  <a:pt x="365" y="192"/>
                </a:lnTo>
                <a:lnTo>
                  <a:pt x="365" y="191"/>
                </a:lnTo>
                <a:lnTo>
                  <a:pt x="365" y="191"/>
                </a:lnTo>
                <a:close/>
                <a:moveTo>
                  <a:pt x="39" y="69"/>
                </a:moveTo>
                <a:lnTo>
                  <a:pt x="39" y="69"/>
                </a:lnTo>
                <a:lnTo>
                  <a:pt x="39" y="67"/>
                </a:lnTo>
                <a:lnTo>
                  <a:pt x="39" y="67"/>
                </a:lnTo>
                <a:lnTo>
                  <a:pt x="38" y="69"/>
                </a:lnTo>
                <a:lnTo>
                  <a:pt x="38" y="69"/>
                </a:lnTo>
                <a:lnTo>
                  <a:pt x="39" y="69"/>
                </a:lnTo>
                <a:lnTo>
                  <a:pt x="39" y="69"/>
                </a:lnTo>
                <a:close/>
                <a:moveTo>
                  <a:pt x="362" y="87"/>
                </a:moveTo>
                <a:lnTo>
                  <a:pt x="362" y="87"/>
                </a:lnTo>
                <a:lnTo>
                  <a:pt x="362" y="89"/>
                </a:lnTo>
                <a:lnTo>
                  <a:pt x="362" y="89"/>
                </a:lnTo>
                <a:lnTo>
                  <a:pt x="363" y="87"/>
                </a:lnTo>
                <a:lnTo>
                  <a:pt x="363" y="87"/>
                </a:lnTo>
                <a:lnTo>
                  <a:pt x="362" y="87"/>
                </a:lnTo>
                <a:lnTo>
                  <a:pt x="362" y="87"/>
                </a:lnTo>
                <a:close/>
                <a:moveTo>
                  <a:pt x="365" y="94"/>
                </a:moveTo>
                <a:lnTo>
                  <a:pt x="365" y="94"/>
                </a:lnTo>
                <a:lnTo>
                  <a:pt x="365" y="94"/>
                </a:lnTo>
                <a:lnTo>
                  <a:pt x="365" y="94"/>
                </a:lnTo>
                <a:lnTo>
                  <a:pt x="363" y="94"/>
                </a:lnTo>
                <a:lnTo>
                  <a:pt x="363" y="94"/>
                </a:lnTo>
                <a:lnTo>
                  <a:pt x="365" y="96"/>
                </a:lnTo>
                <a:lnTo>
                  <a:pt x="365" y="96"/>
                </a:lnTo>
                <a:lnTo>
                  <a:pt x="365" y="94"/>
                </a:lnTo>
                <a:lnTo>
                  <a:pt x="365" y="9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1" name="Freeform 64"/>
          <p:cNvSpPr/>
          <p:nvPr/>
        </p:nvSpPr>
        <p:spPr bwMode="auto">
          <a:xfrm>
            <a:off x="3437857" y="1782197"/>
            <a:ext cx="56302" cy="47383"/>
          </a:xfrm>
          <a:custGeom>
            <a:avLst/>
            <a:gdLst>
              <a:gd name="T0" fmla="*/ 32 w 32"/>
              <a:gd name="T1" fmla="*/ 13 h 28"/>
              <a:gd name="T2" fmla="*/ 32 w 32"/>
              <a:gd name="T3" fmla="*/ 13 h 28"/>
              <a:gd name="T4" fmla="*/ 31 w 32"/>
              <a:gd name="T5" fmla="*/ 18 h 28"/>
              <a:gd name="T6" fmla="*/ 29 w 32"/>
              <a:gd name="T7" fmla="*/ 21 h 28"/>
              <a:gd name="T8" fmla="*/ 25 w 32"/>
              <a:gd name="T9" fmla="*/ 26 h 28"/>
              <a:gd name="T10" fmla="*/ 21 w 32"/>
              <a:gd name="T11" fmla="*/ 27 h 28"/>
              <a:gd name="T12" fmla="*/ 21 w 32"/>
              <a:gd name="T13" fmla="*/ 27 h 28"/>
              <a:gd name="T14" fmla="*/ 17 w 32"/>
              <a:gd name="T15" fmla="*/ 28 h 28"/>
              <a:gd name="T16" fmla="*/ 17 w 32"/>
              <a:gd name="T17" fmla="*/ 28 h 28"/>
              <a:gd name="T18" fmla="*/ 12 w 32"/>
              <a:gd name="T19" fmla="*/ 28 h 28"/>
              <a:gd name="T20" fmla="*/ 9 w 32"/>
              <a:gd name="T21" fmla="*/ 27 h 28"/>
              <a:gd name="T22" fmla="*/ 4 w 32"/>
              <a:gd name="T23" fmla="*/ 23 h 28"/>
              <a:gd name="T24" fmla="*/ 4 w 32"/>
              <a:gd name="T25" fmla="*/ 23 h 28"/>
              <a:gd name="T26" fmla="*/ 1 w 32"/>
              <a:gd name="T27" fmla="*/ 18 h 28"/>
              <a:gd name="T28" fmla="*/ 0 w 32"/>
              <a:gd name="T29" fmla="*/ 13 h 28"/>
              <a:gd name="T30" fmla="*/ 0 w 32"/>
              <a:gd name="T31" fmla="*/ 13 h 28"/>
              <a:gd name="T32" fmla="*/ 1 w 32"/>
              <a:gd name="T33" fmla="*/ 10 h 28"/>
              <a:gd name="T34" fmla="*/ 1 w 32"/>
              <a:gd name="T35" fmla="*/ 10 h 28"/>
              <a:gd name="T36" fmla="*/ 2 w 32"/>
              <a:gd name="T37" fmla="*/ 9 h 28"/>
              <a:gd name="T38" fmla="*/ 5 w 32"/>
              <a:gd name="T39" fmla="*/ 9 h 28"/>
              <a:gd name="T40" fmla="*/ 5 w 32"/>
              <a:gd name="T41" fmla="*/ 9 h 28"/>
              <a:gd name="T42" fmla="*/ 7 w 32"/>
              <a:gd name="T43" fmla="*/ 11 h 28"/>
              <a:gd name="T44" fmla="*/ 5 w 32"/>
              <a:gd name="T45" fmla="*/ 13 h 28"/>
              <a:gd name="T46" fmla="*/ 5 w 32"/>
              <a:gd name="T47" fmla="*/ 13 h 28"/>
              <a:gd name="T48" fmla="*/ 5 w 32"/>
              <a:gd name="T49" fmla="*/ 14 h 28"/>
              <a:gd name="T50" fmla="*/ 5 w 32"/>
              <a:gd name="T51" fmla="*/ 14 h 28"/>
              <a:gd name="T52" fmla="*/ 5 w 32"/>
              <a:gd name="T53" fmla="*/ 18 h 28"/>
              <a:gd name="T54" fmla="*/ 8 w 32"/>
              <a:gd name="T55" fmla="*/ 23 h 28"/>
              <a:gd name="T56" fmla="*/ 8 w 32"/>
              <a:gd name="T57" fmla="*/ 23 h 28"/>
              <a:gd name="T58" fmla="*/ 12 w 32"/>
              <a:gd name="T59" fmla="*/ 24 h 28"/>
              <a:gd name="T60" fmla="*/ 17 w 32"/>
              <a:gd name="T61" fmla="*/ 26 h 28"/>
              <a:gd name="T62" fmla="*/ 21 w 32"/>
              <a:gd name="T63" fmla="*/ 24 h 28"/>
              <a:gd name="T64" fmla="*/ 24 w 32"/>
              <a:gd name="T65" fmla="*/ 23 h 28"/>
              <a:gd name="T66" fmla="*/ 24 w 32"/>
              <a:gd name="T67" fmla="*/ 23 h 28"/>
              <a:gd name="T68" fmla="*/ 27 w 32"/>
              <a:gd name="T69" fmla="*/ 18 h 28"/>
              <a:gd name="T70" fmla="*/ 28 w 32"/>
              <a:gd name="T71" fmla="*/ 16 h 28"/>
              <a:gd name="T72" fmla="*/ 28 w 32"/>
              <a:gd name="T73" fmla="*/ 11 h 28"/>
              <a:gd name="T74" fmla="*/ 27 w 32"/>
              <a:gd name="T75" fmla="*/ 7 h 28"/>
              <a:gd name="T76" fmla="*/ 27 w 32"/>
              <a:gd name="T77" fmla="*/ 7 h 28"/>
              <a:gd name="T78" fmla="*/ 24 w 32"/>
              <a:gd name="T79" fmla="*/ 4 h 28"/>
              <a:gd name="T80" fmla="*/ 21 w 32"/>
              <a:gd name="T81" fmla="*/ 4 h 28"/>
              <a:gd name="T82" fmla="*/ 21 w 32"/>
              <a:gd name="T83" fmla="*/ 4 h 28"/>
              <a:gd name="T84" fmla="*/ 18 w 32"/>
              <a:gd name="T85" fmla="*/ 6 h 28"/>
              <a:gd name="T86" fmla="*/ 18 w 32"/>
              <a:gd name="T87" fmla="*/ 6 h 28"/>
              <a:gd name="T88" fmla="*/ 17 w 32"/>
              <a:gd name="T89" fmla="*/ 6 h 28"/>
              <a:gd name="T90" fmla="*/ 15 w 32"/>
              <a:gd name="T91" fmla="*/ 6 h 28"/>
              <a:gd name="T92" fmla="*/ 15 w 32"/>
              <a:gd name="T93" fmla="*/ 6 h 28"/>
              <a:gd name="T94" fmla="*/ 14 w 32"/>
              <a:gd name="T95" fmla="*/ 3 h 28"/>
              <a:gd name="T96" fmla="*/ 14 w 32"/>
              <a:gd name="T97" fmla="*/ 1 h 28"/>
              <a:gd name="T98" fmla="*/ 14 w 32"/>
              <a:gd name="T99" fmla="*/ 1 h 28"/>
              <a:gd name="T100" fmla="*/ 15 w 32"/>
              <a:gd name="T101" fmla="*/ 0 h 28"/>
              <a:gd name="T102" fmla="*/ 17 w 32"/>
              <a:gd name="T103" fmla="*/ 0 h 28"/>
              <a:gd name="T104" fmla="*/ 17 w 32"/>
              <a:gd name="T105" fmla="*/ 0 h 28"/>
              <a:gd name="T106" fmla="*/ 22 w 32"/>
              <a:gd name="T107" fmla="*/ 1 h 28"/>
              <a:gd name="T108" fmla="*/ 22 w 32"/>
              <a:gd name="T109" fmla="*/ 1 h 28"/>
              <a:gd name="T110" fmla="*/ 27 w 32"/>
              <a:gd name="T111" fmla="*/ 3 h 28"/>
              <a:gd name="T112" fmla="*/ 29 w 32"/>
              <a:gd name="T113" fmla="*/ 4 h 28"/>
              <a:gd name="T114" fmla="*/ 31 w 32"/>
              <a:gd name="T115" fmla="*/ 7 h 28"/>
              <a:gd name="T116" fmla="*/ 31 w 32"/>
              <a:gd name="T117" fmla="*/ 11 h 28"/>
              <a:gd name="T118" fmla="*/ 31 w 32"/>
              <a:gd name="T119" fmla="*/ 11 h 28"/>
              <a:gd name="T120" fmla="*/ 32 w 32"/>
              <a:gd name="T121" fmla="*/ 13 h 28"/>
              <a:gd name="T122" fmla="*/ 32 w 32"/>
              <a:gd name="T123" fmla="*/ 13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2" h="28">
                <a:moveTo>
                  <a:pt x="32" y="13"/>
                </a:moveTo>
                <a:lnTo>
                  <a:pt x="32" y="13"/>
                </a:lnTo>
                <a:lnTo>
                  <a:pt x="31" y="18"/>
                </a:lnTo>
                <a:lnTo>
                  <a:pt x="29" y="21"/>
                </a:lnTo>
                <a:lnTo>
                  <a:pt x="25" y="26"/>
                </a:lnTo>
                <a:lnTo>
                  <a:pt x="21" y="27"/>
                </a:lnTo>
                <a:lnTo>
                  <a:pt x="21" y="27"/>
                </a:lnTo>
                <a:lnTo>
                  <a:pt x="17" y="28"/>
                </a:lnTo>
                <a:lnTo>
                  <a:pt x="17" y="28"/>
                </a:lnTo>
                <a:lnTo>
                  <a:pt x="12" y="28"/>
                </a:lnTo>
                <a:lnTo>
                  <a:pt x="9" y="27"/>
                </a:lnTo>
                <a:lnTo>
                  <a:pt x="4" y="23"/>
                </a:lnTo>
                <a:lnTo>
                  <a:pt x="4" y="23"/>
                </a:lnTo>
                <a:lnTo>
                  <a:pt x="1" y="18"/>
                </a:lnTo>
                <a:lnTo>
                  <a:pt x="0" y="13"/>
                </a:lnTo>
                <a:lnTo>
                  <a:pt x="0" y="13"/>
                </a:lnTo>
                <a:lnTo>
                  <a:pt x="1" y="10"/>
                </a:lnTo>
                <a:lnTo>
                  <a:pt x="1" y="10"/>
                </a:lnTo>
                <a:lnTo>
                  <a:pt x="2" y="9"/>
                </a:lnTo>
                <a:lnTo>
                  <a:pt x="5" y="9"/>
                </a:lnTo>
                <a:lnTo>
                  <a:pt x="5" y="9"/>
                </a:lnTo>
                <a:lnTo>
                  <a:pt x="7" y="11"/>
                </a:lnTo>
                <a:lnTo>
                  <a:pt x="5" y="13"/>
                </a:lnTo>
                <a:lnTo>
                  <a:pt x="5" y="13"/>
                </a:lnTo>
                <a:lnTo>
                  <a:pt x="5" y="14"/>
                </a:lnTo>
                <a:lnTo>
                  <a:pt x="5" y="14"/>
                </a:lnTo>
                <a:lnTo>
                  <a:pt x="5" y="18"/>
                </a:lnTo>
                <a:lnTo>
                  <a:pt x="8" y="23"/>
                </a:lnTo>
                <a:lnTo>
                  <a:pt x="8" y="23"/>
                </a:lnTo>
                <a:lnTo>
                  <a:pt x="12" y="24"/>
                </a:lnTo>
                <a:lnTo>
                  <a:pt x="17" y="26"/>
                </a:lnTo>
                <a:lnTo>
                  <a:pt x="21" y="24"/>
                </a:lnTo>
                <a:lnTo>
                  <a:pt x="24" y="23"/>
                </a:lnTo>
                <a:lnTo>
                  <a:pt x="24" y="23"/>
                </a:lnTo>
                <a:lnTo>
                  <a:pt x="27" y="18"/>
                </a:lnTo>
                <a:lnTo>
                  <a:pt x="28" y="16"/>
                </a:lnTo>
                <a:lnTo>
                  <a:pt x="28" y="11"/>
                </a:lnTo>
                <a:lnTo>
                  <a:pt x="27" y="7"/>
                </a:lnTo>
                <a:lnTo>
                  <a:pt x="27" y="7"/>
                </a:lnTo>
                <a:lnTo>
                  <a:pt x="24" y="4"/>
                </a:lnTo>
                <a:lnTo>
                  <a:pt x="21" y="4"/>
                </a:lnTo>
                <a:lnTo>
                  <a:pt x="21" y="4"/>
                </a:lnTo>
                <a:lnTo>
                  <a:pt x="18" y="6"/>
                </a:lnTo>
                <a:lnTo>
                  <a:pt x="18" y="6"/>
                </a:lnTo>
                <a:lnTo>
                  <a:pt x="17" y="6"/>
                </a:lnTo>
                <a:lnTo>
                  <a:pt x="15" y="6"/>
                </a:lnTo>
                <a:lnTo>
                  <a:pt x="15" y="6"/>
                </a:lnTo>
                <a:lnTo>
                  <a:pt x="14" y="3"/>
                </a:lnTo>
                <a:lnTo>
                  <a:pt x="14" y="1"/>
                </a:lnTo>
                <a:lnTo>
                  <a:pt x="14" y="1"/>
                </a:lnTo>
                <a:lnTo>
                  <a:pt x="15" y="0"/>
                </a:lnTo>
                <a:lnTo>
                  <a:pt x="17" y="0"/>
                </a:lnTo>
                <a:lnTo>
                  <a:pt x="17" y="0"/>
                </a:lnTo>
                <a:lnTo>
                  <a:pt x="22" y="1"/>
                </a:lnTo>
                <a:lnTo>
                  <a:pt x="22" y="1"/>
                </a:lnTo>
                <a:lnTo>
                  <a:pt x="27" y="3"/>
                </a:lnTo>
                <a:lnTo>
                  <a:pt x="29" y="4"/>
                </a:lnTo>
                <a:lnTo>
                  <a:pt x="31" y="7"/>
                </a:lnTo>
                <a:lnTo>
                  <a:pt x="31" y="11"/>
                </a:lnTo>
                <a:lnTo>
                  <a:pt x="31" y="11"/>
                </a:lnTo>
                <a:lnTo>
                  <a:pt x="32" y="13"/>
                </a:lnTo>
                <a:lnTo>
                  <a:pt x="32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2" name="Freeform 65"/>
          <p:cNvSpPr/>
          <p:nvPr/>
        </p:nvSpPr>
        <p:spPr bwMode="auto">
          <a:xfrm>
            <a:off x="3327011" y="1919268"/>
            <a:ext cx="65100" cy="57536"/>
          </a:xfrm>
          <a:custGeom>
            <a:avLst/>
            <a:gdLst>
              <a:gd name="T0" fmla="*/ 18 w 37"/>
              <a:gd name="T1" fmla="*/ 18 h 34"/>
              <a:gd name="T2" fmla="*/ 21 w 37"/>
              <a:gd name="T3" fmla="*/ 14 h 34"/>
              <a:gd name="T4" fmla="*/ 26 w 37"/>
              <a:gd name="T5" fmla="*/ 11 h 34"/>
              <a:gd name="T6" fmla="*/ 28 w 37"/>
              <a:gd name="T7" fmla="*/ 7 h 34"/>
              <a:gd name="T8" fmla="*/ 28 w 37"/>
              <a:gd name="T9" fmla="*/ 6 h 34"/>
              <a:gd name="T10" fmla="*/ 30 w 37"/>
              <a:gd name="T11" fmla="*/ 3 h 34"/>
              <a:gd name="T12" fmla="*/ 30 w 37"/>
              <a:gd name="T13" fmla="*/ 1 h 34"/>
              <a:gd name="T14" fmla="*/ 31 w 37"/>
              <a:gd name="T15" fmla="*/ 0 h 34"/>
              <a:gd name="T16" fmla="*/ 31 w 37"/>
              <a:gd name="T17" fmla="*/ 0 h 34"/>
              <a:gd name="T18" fmla="*/ 37 w 37"/>
              <a:gd name="T19" fmla="*/ 3 h 34"/>
              <a:gd name="T20" fmla="*/ 37 w 37"/>
              <a:gd name="T21" fmla="*/ 6 h 34"/>
              <a:gd name="T22" fmla="*/ 37 w 37"/>
              <a:gd name="T23" fmla="*/ 13 h 34"/>
              <a:gd name="T24" fmla="*/ 34 w 37"/>
              <a:gd name="T25" fmla="*/ 23 h 34"/>
              <a:gd name="T26" fmla="*/ 30 w 37"/>
              <a:gd name="T27" fmla="*/ 28 h 34"/>
              <a:gd name="T28" fmla="*/ 23 w 37"/>
              <a:gd name="T29" fmla="*/ 33 h 34"/>
              <a:gd name="T30" fmla="*/ 14 w 37"/>
              <a:gd name="T31" fmla="*/ 34 h 34"/>
              <a:gd name="T32" fmla="*/ 7 w 37"/>
              <a:gd name="T33" fmla="*/ 33 h 34"/>
              <a:gd name="T34" fmla="*/ 1 w 37"/>
              <a:gd name="T35" fmla="*/ 28 h 34"/>
              <a:gd name="T36" fmla="*/ 0 w 37"/>
              <a:gd name="T37" fmla="*/ 27 h 34"/>
              <a:gd name="T38" fmla="*/ 4 w 37"/>
              <a:gd name="T39" fmla="*/ 24 h 34"/>
              <a:gd name="T40" fmla="*/ 6 w 37"/>
              <a:gd name="T41" fmla="*/ 26 h 34"/>
              <a:gd name="T42" fmla="*/ 7 w 37"/>
              <a:gd name="T43" fmla="*/ 28 h 34"/>
              <a:gd name="T44" fmla="*/ 9 w 37"/>
              <a:gd name="T45" fmla="*/ 30 h 34"/>
              <a:gd name="T46" fmla="*/ 18 w 37"/>
              <a:gd name="T47" fmla="*/ 31 h 34"/>
              <a:gd name="T48" fmla="*/ 28 w 37"/>
              <a:gd name="T49" fmla="*/ 26 h 34"/>
              <a:gd name="T50" fmla="*/ 31 w 37"/>
              <a:gd name="T51" fmla="*/ 21 h 34"/>
              <a:gd name="T52" fmla="*/ 34 w 37"/>
              <a:gd name="T53" fmla="*/ 16 h 34"/>
              <a:gd name="T54" fmla="*/ 34 w 37"/>
              <a:gd name="T55" fmla="*/ 11 h 34"/>
              <a:gd name="T56" fmla="*/ 34 w 37"/>
              <a:gd name="T57" fmla="*/ 7 h 34"/>
              <a:gd name="T58" fmla="*/ 33 w 37"/>
              <a:gd name="T59" fmla="*/ 7 h 34"/>
              <a:gd name="T60" fmla="*/ 33 w 37"/>
              <a:gd name="T61" fmla="*/ 9 h 34"/>
              <a:gd name="T62" fmla="*/ 31 w 37"/>
              <a:gd name="T63" fmla="*/ 11 h 34"/>
              <a:gd name="T64" fmla="*/ 30 w 37"/>
              <a:gd name="T65" fmla="*/ 16 h 34"/>
              <a:gd name="T66" fmla="*/ 23 w 37"/>
              <a:gd name="T67" fmla="*/ 20 h 34"/>
              <a:gd name="T68" fmla="*/ 16 w 37"/>
              <a:gd name="T69" fmla="*/ 20 h 34"/>
              <a:gd name="T70" fmla="*/ 7 w 37"/>
              <a:gd name="T71" fmla="*/ 17 h 34"/>
              <a:gd name="T72" fmla="*/ 6 w 37"/>
              <a:gd name="T73" fmla="*/ 16 h 34"/>
              <a:gd name="T74" fmla="*/ 6 w 37"/>
              <a:gd name="T75" fmla="*/ 14 h 34"/>
              <a:gd name="T76" fmla="*/ 7 w 37"/>
              <a:gd name="T77" fmla="*/ 13 h 34"/>
              <a:gd name="T78" fmla="*/ 11 w 37"/>
              <a:gd name="T79" fmla="*/ 11 h 34"/>
              <a:gd name="T80" fmla="*/ 11 w 37"/>
              <a:gd name="T81" fmla="*/ 13 h 34"/>
              <a:gd name="T82" fmla="*/ 13 w 37"/>
              <a:gd name="T83" fmla="*/ 16 h 34"/>
              <a:gd name="T84" fmla="*/ 16 w 37"/>
              <a:gd name="T85" fmla="*/ 17 h 34"/>
              <a:gd name="T86" fmla="*/ 18 w 37"/>
              <a:gd name="T87" fmla="*/ 18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7" h="34">
                <a:moveTo>
                  <a:pt x="18" y="18"/>
                </a:moveTo>
                <a:lnTo>
                  <a:pt x="18" y="18"/>
                </a:lnTo>
                <a:lnTo>
                  <a:pt x="20" y="16"/>
                </a:lnTo>
                <a:lnTo>
                  <a:pt x="21" y="14"/>
                </a:lnTo>
                <a:lnTo>
                  <a:pt x="21" y="14"/>
                </a:lnTo>
                <a:lnTo>
                  <a:pt x="26" y="11"/>
                </a:lnTo>
                <a:lnTo>
                  <a:pt x="28" y="7"/>
                </a:lnTo>
                <a:lnTo>
                  <a:pt x="28" y="7"/>
                </a:lnTo>
                <a:lnTo>
                  <a:pt x="28" y="7"/>
                </a:lnTo>
                <a:lnTo>
                  <a:pt x="28" y="6"/>
                </a:lnTo>
                <a:lnTo>
                  <a:pt x="28" y="6"/>
                </a:lnTo>
                <a:lnTo>
                  <a:pt x="30" y="3"/>
                </a:lnTo>
                <a:lnTo>
                  <a:pt x="30" y="3"/>
                </a:lnTo>
                <a:lnTo>
                  <a:pt x="30" y="1"/>
                </a:lnTo>
                <a:lnTo>
                  <a:pt x="30" y="1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4" y="0"/>
                </a:lnTo>
                <a:lnTo>
                  <a:pt x="37" y="3"/>
                </a:lnTo>
                <a:lnTo>
                  <a:pt x="37" y="3"/>
                </a:lnTo>
                <a:lnTo>
                  <a:pt x="37" y="6"/>
                </a:lnTo>
                <a:lnTo>
                  <a:pt x="37" y="6"/>
                </a:lnTo>
                <a:lnTo>
                  <a:pt x="37" y="13"/>
                </a:lnTo>
                <a:lnTo>
                  <a:pt x="37" y="18"/>
                </a:lnTo>
                <a:lnTo>
                  <a:pt x="34" y="23"/>
                </a:lnTo>
                <a:lnTo>
                  <a:pt x="30" y="28"/>
                </a:lnTo>
                <a:lnTo>
                  <a:pt x="30" y="28"/>
                </a:lnTo>
                <a:lnTo>
                  <a:pt x="27" y="31"/>
                </a:lnTo>
                <a:lnTo>
                  <a:pt x="23" y="33"/>
                </a:lnTo>
                <a:lnTo>
                  <a:pt x="18" y="34"/>
                </a:lnTo>
                <a:lnTo>
                  <a:pt x="14" y="34"/>
                </a:lnTo>
                <a:lnTo>
                  <a:pt x="14" y="34"/>
                </a:lnTo>
                <a:lnTo>
                  <a:pt x="7" y="33"/>
                </a:lnTo>
                <a:lnTo>
                  <a:pt x="1" y="28"/>
                </a:lnTo>
                <a:lnTo>
                  <a:pt x="1" y="28"/>
                </a:lnTo>
                <a:lnTo>
                  <a:pt x="0" y="27"/>
                </a:lnTo>
                <a:lnTo>
                  <a:pt x="0" y="27"/>
                </a:lnTo>
                <a:lnTo>
                  <a:pt x="1" y="24"/>
                </a:lnTo>
                <a:lnTo>
                  <a:pt x="4" y="24"/>
                </a:lnTo>
                <a:lnTo>
                  <a:pt x="4" y="24"/>
                </a:lnTo>
                <a:lnTo>
                  <a:pt x="6" y="26"/>
                </a:lnTo>
                <a:lnTo>
                  <a:pt x="6" y="26"/>
                </a:lnTo>
                <a:lnTo>
                  <a:pt x="7" y="28"/>
                </a:lnTo>
                <a:lnTo>
                  <a:pt x="9" y="30"/>
                </a:lnTo>
                <a:lnTo>
                  <a:pt x="9" y="30"/>
                </a:lnTo>
                <a:lnTo>
                  <a:pt x="14" y="31"/>
                </a:lnTo>
                <a:lnTo>
                  <a:pt x="18" y="31"/>
                </a:lnTo>
                <a:lnTo>
                  <a:pt x="24" y="30"/>
                </a:lnTo>
                <a:lnTo>
                  <a:pt x="28" y="26"/>
                </a:lnTo>
                <a:lnTo>
                  <a:pt x="28" y="26"/>
                </a:lnTo>
                <a:lnTo>
                  <a:pt x="31" y="21"/>
                </a:lnTo>
                <a:lnTo>
                  <a:pt x="34" y="16"/>
                </a:lnTo>
                <a:lnTo>
                  <a:pt x="34" y="16"/>
                </a:lnTo>
                <a:lnTo>
                  <a:pt x="34" y="11"/>
                </a:lnTo>
                <a:lnTo>
                  <a:pt x="34" y="11"/>
                </a:lnTo>
                <a:lnTo>
                  <a:pt x="34" y="10"/>
                </a:lnTo>
                <a:lnTo>
                  <a:pt x="34" y="7"/>
                </a:lnTo>
                <a:lnTo>
                  <a:pt x="34" y="7"/>
                </a:lnTo>
                <a:lnTo>
                  <a:pt x="33" y="7"/>
                </a:lnTo>
                <a:lnTo>
                  <a:pt x="33" y="9"/>
                </a:lnTo>
                <a:lnTo>
                  <a:pt x="33" y="9"/>
                </a:lnTo>
                <a:lnTo>
                  <a:pt x="31" y="11"/>
                </a:lnTo>
                <a:lnTo>
                  <a:pt x="31" y="11"/>
                </a:lnTo>
                <a:lnTo>
                  <a:pt x="30" y="16"/>
                </a:lnTo>
                <a:lnTo>
                  <a:pt x="30" y="16"/>
                </a:lnTo>
                <a:lnTo>
                  <a:pt x="27" y="18"/>
                </a:lnTo>
                <a:lnTo>
                  <a:pt x="23" y="20"/>
                </a:lnTo>
                <a:lnTo>
                  <a:pt x="18" y="21"/>
                </a:lnTo>
                <a:lnTo>
                  <a:pt x="16" y="20"/>
                </a:lnTo>
                <a:lnTo>
                  <a:pt x="16" y="20"/>
                </a:lnTo>
                <a:lnTo>
                  <a:pt x="7" y="17"/>
                </a:lnTo>
                <a:lnTo>
                  <a:pt x="7" y="17"/>
                </a:lnTo>
                <a:lnTo>
                  <a:pt x="6" y="16"/>
                </a:lnTo>
                <a:lnTo>
                  <a:pt x="6" y="16"/>
                </a:lnTo>
                <a:lnTo>
                  <a:pt x="6" y="14"/>
                </a:lnTo>
                <a:lnTo>
                  <a:pt x="7" y="13"/>
                </a:lnTo>
                <a:lnTo>
                  <a:pt x="7" y="13"/>
                </a:lnTo>
                <a:lnTo>
                  <a:pt x="9" y="11"/>
                </a:lnTo>
                <a:lnTo>
                  <a:pt x="11" y="11"/>
                </a:lnTo>
                <a:lnTo>
                  <a:pt x="11" y="11"/>
                </a:lnTo>
                <a:lnTo>
                  <a:pt x="11" y="13"/>
                </a:lnTo>
                <a:lnTo>
                  <a:pt x="11" y="13"/>
                </a:lnTo>
                <a:lnTo>
                  <a:pt x="13" y="16"/>
                </a:lnTo>
                <a:lnTo>
                  <a:pt x="16" y="17"/>
                </a:lnTo>
                <a:lnTo>
                  <a:pt x="16" y="17"/>
                </a:lnTo>
                <a:lnTo>
                  <a:pt x="18" y="18"/>
                </a:lnTo>
                <a:lnTo>
                  <a:pt x="18" y="1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3" name="Freeform 66"/>
          <p:cNvSpPr>
            <a:spLocks noEditPoints="1"/>
          </p:cNvSpPr>
          <p:nvPr/>
        </p:nvSpPr>
        <p:spPr bwMode="auto">
          <a:xfrm>
            <a:off x="6594311" y="2256026"/>
            <a:ext cx="670351" cy="560134"/>
          </a:xfrm>
          <a:custGeom>
            <a:avLst/>
            <a:gdLst>
              <a:gd name="T0" fmla="*/ 30 w 381"/>
              <a:gd name="T1" fmla="*/ 27 h 331"/>
              <a:gd name="T2" fmla="*/ 115 w 381"/>
              <a:gd name="T3" fmla="*/ 20 h 331"/>
              <a:gd name="T4" fmla="*/ 206 w 381"/>
              <a:gd name="T5" fmla="*/ 6 h 331"/>
              <a:gd name="T6" fmla="*/ 371 w 381"/>
              <a:gd name="T7" fmla="*/ 4 h 331"/>
              <a:gd name="T8" fmla="*/ 378 w 381"/>
              <a:gd name="T9" fmla="*/ 254 h 331"/>
              <a:gd name="T10" fmla="*/ 222 w 381"/>
              <a:gd name="T11" fmla="*/ 324 h 331"/>
              <a:gd name="T12" fmla="*/ 23 w 381"/>
              <a:gd name="T13" fmla="*/ 321 h 331"/>
              <a:gd name="T14" fmla="*/ 2 w 381"/>
              <a:gd name="T15" fmla="*/ 222 h 331"/>
              <a:gd name="T16" fmla="*/ 12 w 381"/>
              <a:gd name="T17" fmla="*/ 80 h 331"/>
              <a:gd name="T18" fmla="*/ 44 w 381"/>
              <a:gd name="T19" fmla="*/ 166 h 331"/>
              <a:gd name="T20" fmla="*/ 50 w 381"/>
              <a:gd name="T21" fmla="*/ 188 h 331"/>
              <a:gd name="T22" fmla="*/ 56 w 381"/>
              <a:gd name="T23" fmla="*/ 213 h 331"/>
              <a:gd name="T24" fmla="*/ 29 w 381"/>
              <a:gd name="T25" fmla="*/ 283 h 331"/>
              <a:gd name="T26" fmla="*/ 59 w 381"/>
              <a:gd name="T27" fmla="*/ 246 h 331"/>
              <a:gd name="T28" fmla="*/ 44 w 381"/>
              <a:gd name="T29" fmla="*/ 304 h 331"/>
              <a:gd name="T30" fmla="*/ 78 w 381"/>
              <a:gd name="T31" fmla="*/ 261 h 331"/>
              <a:gd name="T32" fmla="*/ 94 w 381"/>
              <a:gd name="T33" fmla="*/ 271 h 331"/>
              <a:gd name="T34" fmla="*/ 120 w 381"/>
              <a:gd name="T35" fmla="*/ 274 h 331"/>
              <a:gd name="T36" fmla="*/ 103 w 381"/>
              <a:gd name="T37" fmla="*/ 311 h 331"/>
              <a:gd name="T38" fmla="*/ 130 w 381"/>
              <a:gd name="T39" fmla="*/ 304 h 331"/>
              <a:gd name="T40" fmla="*/ 172 w 381"/>
              <a:gd name="T41" fmla="*/ 281 h 331"/>
              <a:gd name="T42" fmla="*/ 192 w 381"/>
              <a:gd name="T43" fmla="*/ 284 h 331"/>
              <a:gd name="T44" fmla="*/ 185 w 381"/>
              <a:gd name="T45" fmla="*/ 308 h 331"/>
              <a:gd name="T46" fmla="*/ 218 w 381"/>
              <a:gd name="T47" fmla="*/ 283 h 331"/>
              <a:gd name="T48" fmla="*/ 242 w 381"/>
              <a:gd name="T49" fmla="*/ 274 h 331"/>
              <a:gd name="T50" fmla="*/ 304 w 381"/>
              <a:gd name="T51" fmla="*/ 301 h 331"/>
              <a:gd name="T52" fmla="*/ 363 w 381"/>
              <a:gd name="T53" fmla="*/ 239 h 331"/>
              <a:gd name="T54" fmla="*/ 351 w 381"/>
              <a:gd name="T55" fmla="*/ 11 h 331"/>
              <a:gd name="T56" fmla="*/ 283 w 381"/>
              <a:gd name="T57" fmla="*/ 51 h 331"/>
              <a:gd name="T58" fmla="*/ 161 w 381"/>
              <a:gd name="T59" fmla="*/ 16 h 331"/>
              <a:gd name="T60" fmla="*/ 124 w 381"/>
              <a:gd name="T61" fmla="*/ 72 h 331"/>
              <a:gd name="T62" fmla="*/ 13 w 381"/>
              <a:gd name="T63" fmla="*/ 119 h 331"/>
              <a:gd name="T64" fmla="*/ 56 w 381"/>
              <a:gd name="T65" fmla="*/ 318 h 331"/>
              <a:gd name="T66" fmla="*/ 117 w 381"/>
              <a:gd name="T67" fmla="*/ 325 h 331"/>
              <a:gd name="T68" fmla="*/ 161 w 381"/>
              <a:gd name="T69" fmla="*/ 324 h 331"/>
              <a:gd name="T70" fmla="*/ 80 w 381"/>
              <a:gd name="T71" fmla="*/ 74 h 331"/>
              <a:gd name="T72" fmla="*/ 98 w 381"/>
              <a:gd name="T73" fmla="*/ 67 h 331"/>
              <a:gd name="T74" fmla="*/ 36 w 381"/>
              <a:gd name="T75" fmla="*/ 75 h 331"/>
              <a:gd name="T76" fmla="*/ 368 w 381"/>
              <a:gd name="T77" fmla="*/ 163 h 331"/>
              <a:gd name="T78" fmla="*/ 67 w 381"/>
              <a:gd name="T79" fmla="*/ 54 h 331"/>
              <a:gd name="T80" fmla="*/ 101 w 381"/>
              <a:gd name="T81" fmla="*/ 30 h 331"/>
              <a:gd name="T82" fmla="*/ 80 w 381"/>
              <a:gd name="T83" fmla="*/ 290 h 331"/>
              <a:gd name="T84" fmla="*/ 205 w 381"/>
              <a:gd name="T85" fmla="*/ 311 h 331"/>
              <a:gd name="T86" fmla="*/ 24 w 381"/>
              <a:gd name="T87" fmla="*/ 223 h 331"/>
              <a:gd name="T88" fmla="*/ 69 w 381"/>
              <a:gd name="T89" fmla="*/ 67 h 331"/>
              <a:gd name="T90" fmla="*/ 59 w 381"/>
              <a:gd name="T91" fmla="*/ 61 h 331"/>
              <a:gd name="T92" fmla="*/ 6 w 381"/>
              <a:gd name="T93" fmla="*/ 250 h 331"/>
              <a:gd name="T94" fmla="*/ 124 w 381"/>
              <a:gd name="T95" fmla="*/ 30 h 331"/>
              <a:gd name="T96" fmla="*/ 49 w 381"/>
              <a:gd name="T97" fmla="*/ 51 h 331"/>
              <a:gd name="T98" fmla="*/ 360 w 381"/>
              <a:gd name="T99" fmla="*/ 7 h 331"/>
              <a:gd name="T100" fmla="*/ 107 w 381"/>
              <a:gd name="T101" fmla="*/ 43 h 331"/>
              <a:gd name="T102" fmla="*/ 5 w 381"/>
              <a:gd name="T103" fmla="*/ 206 h 331"/>
              <a:gd name="T104" fmla="*/ 47 w 381"/>
              <a:gd name="T105" fmla="*/ 65 h 331"/>
              <a:gd name="T106" fmla="*/ 46 w 381"/>
              <a:gd name="T107" fmla="*/ 30 h 331"/>
              <a:gd name="T108" fmla="*/ 39 w 381"/>
              <a:gd name="T109" fmla="*/ 51 h 331"/>
              <a:gd name="T110" fmla="*/ 125 w 381"/>
              <a:gd name="T111" fmla="*/ 318 h 331"/>
              <a:gd name="T112" fmla="*/ 13 w 381"/>
              <a:gd name="T113" fmla="*/ 264 h 331"/>
              <a:gd name="T114" fmla="*/ 23 w 381"/>
              <a:gd name="T115" fmla="*/ 310 h 331"/>
              <a:gd name="T116" fmla="*/ 37 w 381"/>
              <a:gd name="T117" fmla="*/ 325 h 331"/>
              <a:gd name="T118" fmla="*/ 323 w 381"/>
              <a:gd name="T119" fmla="*/ 7 h 331"/>
              <a:gd name="T120" fmla="*/ 16 w 381"/>
              <a:gd name="T121" fmla="*/ 305 h 331"/>
              <a:gd name="T122" fmla="*/ 32 w 381"/>
              <a:gd name="T123" fmla="*/ 31 h 331"/>
              <a:gd name="T124" fmla="*/ 287 w 381"/>
              <a:gd name="T125" fmla="*/ 307 h 3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1" h="331">
                <a:moveTo>
                  <a:pt x="12" y="80"/>
                </a:moveTo>
                <a:lnTo>
                  <a:pt x="12" y="80"/>
                </a:lnTo>
                <a:lnTo>
                  <a:pt x="24" y="77"/>
                </a:lnTo>
                <a:lnTo>
                  <a:pt x="24" y="77"/>
                </a:lnTo>
                <a:lnTo>
                  <a:pt x="26" y="72"/>
                </a:lnTo>
                <a:lnTo>
                  <a:pt x="26" y="72"/>
                </a:lnTo>
                <a:lnTo>
                  <a:pt x="26" y="67"/>
                </a:lnTo>
                <a:lnTo>
                  <a:pt x="26" y="61"/>
                </a:lnTo>
                <a:lnTo>
                  <a:pt x="26" y="61"/>
                </a:lnTo>
                <a:lnTo>
                  <a:pt x="26" y="60"/>
                </a:lnTo>
                <a:lnTo>
                  <a:pt x="26" y="60"/>
                </a:lnTo>
                <a:lnTo>
                  <a:pt x="24" y="58"/>
                </a:lnTo>
                <a:lnTo>
                  <a:pt x="26" y="57"/>
                </a:lnTo>
                <a:lnTo>
                  <a:pt x="26" y="57"/>
                </a:lnTo>
                <a:lnTo>
                  <a:pt x="26" y="51"/>
                </a:lnTo>
                <a:lnTo>
                  <a:pt x="26" y="45"/>
                </a:lnTo>
                <a:lnTo>
                  <a:pt x="26" y="45"/>
                </a:lnTo>
                <a:lnTo>
                  <a:pt x="26" y="31"/>
                </a:lnTo>
                <a:lnTo>
                  <a:pt x="26" y="31"/>
                </a:lnTo>
                <a:lnTo>
                  <a:pt x="27" y="28"/>
                </a:lnTo>
                <a:lnTo>
                  <a:pt x="30" y="27"/>
                </a:lnTo>
                <a:lnTo>
                  <a:pt x="30" y="27"/>
                </a:lnTo>
                <a:lnTo>
                  <a:pt x="32" y="27"/>
                </a:lnTo>
                <a:lnTo>
                  <a:pt x="32" y="27"/>
                </a:lnTo>
                <a:lnTo>
                  <a:pt x="36" y="26"/>
                </a:lnTo>
                <a:lnTo>
                  <a:pt x="36" y="26"/>
                </a:lnTo>
                <a:lnTo>
                  <a:pt x="40" y="24"/>
                </a:lnTo>
                <a:lnTo>
                  <a:pt x="40" y="24"/>
                </a:lnTo>
                <a:lnTo>
                  <a:pt x="53" y="24"/>
                </a:lnTo>
                <a:lnTo>
                  <a:pt x="53" y="24"/>
                </a:lnTo>
                <a:lnTo>
                  <a:pt x="59" y="26"/>
                </a:lnTo>
                <a:lnTo>
                  <a:pt x="59" y="26"/>
                </a:lnTo>
                <a:lnTo>
                  <a:pt x="77" y="24"/>
                </a:lnTo>
                <a:lnTo>
                  <a:pt x="77" y="24"/>
                </a:lnTo>
                <a:lnTo>
                  <a:pt x="78" y="24"/>
                </a:lnTo>
                <a:lnTo>
                  <a:pt x="78" y="24"/>
                </a:lnTo>
                <a:lnTo>
                  <a:pt x="78" y="24"/>
                </a:lnTo>
                <a:lnTo>
                  <a:pt x="78" y="24"/>
                </a:lnTo>
                <a:lnTo>
                  <a:pt x="81" y="23"/>
                </a:lnTo>
                <a:lnTo>
                  <a:pt x="83" y="24"/>
                </a:lnTo>
                <a:lnTo>
                  <a:pt x="83" y="24"/>
                </a:lnTo>
                <a:lnTo>
                  <a:pt x="88" y="23"/>
                </a:lnTo>
                <a:lnTo>
                  <a:pt x="88" y="23"/>
                </a:lnTo>
                <a:lnTo>
                  <a:pt x="115" y="20"/>
                </a:lnTo>
                <a:lnTo>
                  <a:pt x="115" y="20"/>
                </a:lnTo>
                <a:lnTo>
                  <a:pt x="123" y="20"/>
                </a:lnTo>
                <a:lnTo>
                  <a:pt x="128" y="20"/>
                </a:lnTo>
                <a:lnTo>
                  <a:pt x="128" y="20"/>
                </a:lnTo>
                <a:lnTo>
                  <a:pt x="132" y="20"/>
                </a:lnTo>
                <a:lnTo>
                  <a:pt x="132" y="20"/>
                </a:lnTo>
                <a:lnTo>
                  <a:pt x="135" y="17"/>
                </a:lnTo>
                <a:lnTo>
                  <a:pt x="135" y="17"/>
                </a:lnTo>
                <a:lnTo>
                  <a:pt x="137" y="13"/>
                </a:lnTo>
                <a:lnTo>
                  <a:pt x="137" y="10"/>
                </a:lnTo>
                <a:lnTo>
                  <a:pt x="137" y="10"/>
                </a:lnTo>
                <a:lnTo>
                  <a:pt x="138" y="8"/>
                </a:lnTo>
                <a:lnTo>
                  <a:pt x="140" y="7"/>
                </a:lnTo>
                <a:lnTo>
                  <a:pt x="140" y="7"/>
                </a:lnTo>
                <a:lnTo>
                  <a:pt x="144" y="7"/>
                </a:lnTo>
                <a:lnTo>
                  <a:pt x="144" y="7"/>
                </a:lnTo>
                <a:lnTo>
                  <a:pt x="152" y="7"/>
                </a:lnTo>
                <a:lnTo>
                  <a:pt x="152" y="7"/>
                </a:lnTo>
                <a:lnTo>
                  <a:pt x="178" y="7"/>
                </a:lnTo>
                <a:lnTo>
                  <a:pt x="178" y="7"/>
                </a:lnTo>
                <a:lnTo>
                  <a:pt x="206" y="6"/>
                </a:lnTo>
                <a:lnTo>
                  <a:pt x="206" y="6"/>
                </a:lnTo>
                <a:lnTo>
                  <a:pt x="236" y="4"/>
                </a:lnTo>
                <a:lnTo>
                  <a:pt x="236" y="4"/>
                </a:lnTo>
                <a:lnTo>
                  <a:pt x="266" y="3"/>
                </a:lnTo>
                <a:lnTo>
                  <a:pt x="266" y="3"/>
                </a:lnTo>
                <a:lnTo>
                  <a:pt x="280" y="1"/>
                </a:lnTo>
                <a:lnTo>
                  <a:pt x="280" y="1"/>
                </a:lnTo>
                <a:lnTo>
                  <a:pt x="302" y="0"/>
                </a:lnTo>
                <a:lnTo>
                  <a:pt x="324" y="0"/>
                </a:lnTo>
                <a:lnTo>
                  <a:pt x="324" y="0"/>
                </a:lnTo>
                <a:lnTo>
                  <a:pt x="343" y="1"/>
                </a:lnTo>
                <a:lnTo>
                  <a:pt x="343" y="1"/>
                </a:lnTo>
                <a:lnTo>
                  <a:pt x="353" y="0"/>
                </a:lnTo>
                <a:lnTo>
                  <a:pt x="353" y="0"/>
                </a:lnTo>
                <a:lnTo>
                  <a:pt x="364" y="0"/>
                </a:lnTo>
                <a:lnTo>
                  <a:pt x="364" y="0"/>
                </a:lnTo>
                <a:lnTo>
                  <a:pt x="367" y="0"/>
                </a:lnTo>
                <a:lnTo>
                  <a:pt x="370" y="1"/>
                </a:lnTo>
                <a:lnTo>
                  <a:pt x="370" y="1"/>
                </a:lnTo>
                <a:lnTo>
                  <a:pt x="371" y="3"/>
                </a:lnTo>
                <a:lnTo>
                  <a:pt x="371" y="3"/>
                </a:lnTo>
                <a:lnTo>
                  <a:pt x="371" y="4"/>
                </a:lnTo>
                <a:lnTo>
                  <a:pt x="371" y="4"/>
                </a:lnTo>
                <a:lnTo>
                  <a:pt x="373" y="8"/>
                </a:lnTo>
                <a:lnTo>
                  <a:pt x="373" y="8"/>
                </a:lnTo>
                <a:lnTo>
                  <a:pt x="374" y="10"/>
                </a:lnTo>
                <a:lnTo>
                  <a:pt x="374" y="10"/>
                </a:lnTo>
                <a:lnTo>
                  <a:pt x="377" y="16"/>
                </a:lnTo>
                <a:lnTo>
                  <a:pt x="377" y="21"/>
                </a:lnTo>
                <a:lnTo>
                  <a:pt x="377" y="21"/>
                </a:lnTo>
                <a:lnTo>
                  <a:pt x="377" y="37"/>
                </a:lnTo>
                <a:lnTo>
                  <a:pt x="377" y="37"/>
                </a:lnTo>
                <a:lnTo>
                  <a:pt x="375" y="53"/>
                </a:lnTo>
                <a:lnTo>
                  <a:pt x="375" y="53"/>
                </a:lnTo>
                <a:lnTo>
                  <a:pt x="375" y="98"/>
                </a:lnTo>
                <a:lnTo>
                  <a:pt x="375" y="98"/>
                </a:lnTo>
                <a:lnTo>
                  <a:pt x="375" y="197"/>
                </a:lnTo>
                <a:lnTo>
                  <a:pt x="375" y="197"/>
                </a:lnTo>
                <a:lnTo>
                  <a:pt x="375" y="215"/>
                </a:lnTo>
                <a:lnTo>
                  <a:pt x="375" y="215"/>
                </a:lnTo>
                <a:lnTo>
                  <a:pt x="377" y="229"/>
                </a:lnTo>
                <a:lnTo>
                  <a:pt x="378" y="242"/>
                </a:lnTo>
                <a:lnTo>
                  <a:pt x="378" y="242"/>
                </a:lnTo>
                <a:lnTo>
                  <a:pt x="378" y="254"/>
                </a:lnTo>
                <a:lnTo>
                  <a:pt x="378" y="254"/>
                </a:lnTo>
                <a:lnTo>
                  <a:pt x="378" y="259"/>
                </a:lnTo>
                <a:lnTo>
                  <a:pt x="378" y="259"/>
                </a:lnTo>
                <a:lnTo>
                  <a:pt x="381" y="273"/>
                </a:lnTo>
                <a:lnTo>
                  <a:pt x="381" y="287"/>
                </a:lnTo>
                <a:lnTo>
                  <a:pt x="381" y="287"/>
                </a:lnTo>
                <a:lnTo>
                  <a:pt x="381" y="293"/>
                </a:lnTo>
                <a:lnTo>
                  <a:pt x="378" y="298"/>
                </a:lnTo>
                <a:lnTo>
                  <a:pt x="374" y="301"/>
                </a:lnTo>
                <a:lnTo>
                  <a:pt x="370" y="304"/>
                </a:lnTo>
                <a:lnTo>
                  <a:pt x="370" y="304"/>
                </a:lnTo>
                <a:lnTo>
                  <a:pt x="357" y="308"/>
                </a:lnTo>
                <a:lnTo>
                  <a:pt x="357" y="308"/>
                </a:lnTo>
                <a:lnTo>
                  <a:pt x="330" y="313"/>
                </a:lnTo>
                <a:lnTo>
                  <a:pt x="330" y="313"/>
                </a:lnTo>
                <a:lnTo>
                  <a:pt x="300" y="317"/>
                </a:lnTo>
                <a:lnTo>
                  <a:pt x="300" y="317"/>
                </a:lnTo>
                <a:lnTo>
                  <a:pt x="273" y="320"/>
                </a:lnTo>
                <a:lnTo>
                  <a:pt x="273" y="320"/>
                </a:lnTo>
                <a:lnTo>
                  <a:pt x="250" y="323"/>
                </a:lnTo>
                <a:lnTo>
                  <a:pt x="250" y="323"/>
                </a:lnTo>
                <a:lnTo>
                  <a:pt x="222" y="324"/>
                </a:lnTo>
                <a:lnTo>
                  <a:pt x="222" y="324"/>
                </a:lnTo>
                <a:lnTo>
                  <a:pt x="194" y="327"/>
                </a:lnTo>
                <a:lnTo>
                  <a:pt x="194" y="327"/>
                </a:lnTo>
                <a:lnTo>
                  <a:pt x="177" y="327"/>
                </a:lnTo>
                <a:lnTo>
                  <a:pt x="177" y="327"/>
                </a:lnTo>
                <a:lnTo>
                  <a:pt x="135" y="330"/>
                </a:lnTo>
                <a:lnTo>
                  <a:pt x="135" y="330"/>
                </a:lnTo>
                <a:lnTo>
                  <a:pt x="104" y="331"/>
                </a:lnTo>
                <a:lnTo>
                  <a:pt x="73" y="331"/>
                </a:lnTo>
                <a:lnTo>
                  <a:pt x="73" y="331"/>
                </a:lnTo>
                <a:lnTo>
                  <a:pt x="47" y="331"/>
                </a:lnTo>
                <a:lnTo>
                  <a:pt x="47" y="331"/>
                </a:lnTo>
                <a:lnTo>
                  <a:pt x="36" y="330"/>
                </a:lnTo>
                <a:lnTo>
                  <a:pt x="36" y="330"/>
                </a:lnTo>
                <a:lnTo>
                  <a:pt x="32" y="327"/>
                </a:lnTo>
                <a:lnTo>
                  <a:pt x="29" y="324"/>
                </a:lnTo>
                <a:lnTo>
                  <a:pt x="29" y="324"/>
                </a:lnTo>
                <a:lnTo>
                  <a:pt x="27" y="323"/>
                </a:lnTo>
                <a:lnTo>
                  <a:pt x="27" y="323"/>
                </a:lnTo>
                <a:lnTo>
                  <a:pt x="23" y="320"/>
                </a:lnTo>
                <a:lnTo>
                  <a:pt x="23" y="320"/>
                </a:lnTo>
                <a:lnTo>
                  <a:pt x="23" y="321"/>
                </a:lnTo>
                <a:lnTo>
                  <a:pt x="23" y="321"/>
                </a:lnTo>
                <a:lnTo>
                  <a:pt x="22" y="323"/>
                </a:lnTo>
                <a:lnTo>
                  <a:pt x="20" y="323"/>
                </a:lnTo>
                <a:lnTo>
                  <a:pt x="20" y="323"/>
                </a:lnTo>
                <a:lnTo>
                  <a:pt x="20" y="323"/>
                </a:lnTo>
                <a:lnTo>
                  <a:pt x="19" y="321"/>
                </a:lnTo>
                <a:lnTo>
                  <a:pt x="19" y="321"/>
                </a:lnTo>
                <a:lnTo>
                  <a:pt x="19" y="318"/>
                </a:lnTo>
                <a:lnTo>
                  <a:pt x="19" y="318"/>
                </a:lnTo>
                <a:lnTo>
                  <a:pt x="16" y="314"/>
                </a:lnTo>
                <a:lnTo>
                  <a:pt x="16" y="314"/>
                </a:lnTo>
                <a:lnTo>
                  <a:pt x="12" y="308"/>
                </a:lnTo>
                <a:lnTo>
                  <a:pt x="10" y="300"/>
                </a:lnTo>
                <a:lnTo>
                  <a:pt x="10" y="300"/>
                </a:lnTo>
                <a:lnTo>
                  <a:pt x="7" y="288"/>
                </a:lnTo>
                <a:lnTo>
                  <a:pt x="7" y="288"/>
                </a:lnTo>
                <a:lnTo>
                  <a:pt x="5" y="277"/>
                </a:lnTo>
                <a:lnTo>
                  <a:pt x="3" y="266"/>
                </a:lnTo>
                <a:lnTo>
                  <a:pt x="3" y="266"/>
                </a:lnTo>
                <a:lnTo>
                  <a:pt x="2" y="229"/>
                </a:lnTo>
                <a:lnTo>
                  <a:pt x="2" y="229"/>
                </a:lnTo>
                <a:lnTo>
                  <a:pt x="2" y="222"/>
                </a:lnTo>
                <a:lnTo>
                  <a:pt x="2" y="222"/>
                </a:lnTo>
                <a:lnTo>
                  <a:pt x="2" y="115"/>
                </a:lnTo>
                <a:lnTo>
                  <a:pt x="2" y="115"/>
                </a:lnTo>
                <a:lnTo>
                  <a:pt x="2" y="105"/>
                </a:lnTo>
                <a:lnTo>
                  <a:pt x="2" y="105"/>
                </a:lnTo>
                <a:lnTo>
                  <a:pt x="0" y="101"/>
                </a:lnTo>
                <a:lnTo>
                  <a:pt x="0" y="101"/>
                </a:lnTo>
                <a:lnTo>
                  <a:pt x="2" y="98"/>
                </a:lnTo>
                <a:lnTo>
                  <a:pt x="2" y="98"/>
                </a:lnTo>
                <a:lnTo>
                  <a:pt x="2" y="97"/>
                </a:lnTo>
                <a:lnTo>
                  <a:pt x="2" y="97"/>
                </a:lnTo>
                <a:lnTo>
                  <a:pt x="3" y="85"/>
                </a:lnTo>
                <a:lnTo>
                  <a:pt x="3" y="85"/>
                </a:lnTo>
                <a:lnTo>
                  <a:pt x="3" y="84"/>
                </a:lnTo>
                <a:lnTo>
                  <a:pt x="3" y="84"/>
                </a:lnTo>
                <a:lnTo>
                  <a:pt x="5" y="81"/>
                </a:lnTo>
                <a:lnTo>
                  <a:pt x="6" y="80"/>
                </a:lnTo>
                <a:lnTo>
                  <a:pt x="6" y="80"/>
                </a:lnTo>
                <a:lnTo>
                  <a:pt x="7" y="78"/>
                </a:lnTo>
                <a:lnTo>
                  <a:pt x="7" y="78"/>
                </a:lnTo>
                <a:lnTo>
                  <a:pt x="7" y="78"/>
                </a:lnTo>
                <a:lnTo>
                  <a:pt x="12" y="80"/>
                </a:lnTo>
                <a:lnTo>
                  <a:pt x="12" y="80"/>
                </a:lnTo>
                <a:close/>
                <a:moveTo>
                  <a:pt x="22" y="196"/>
                </a:moveTo>
                <a:lnTo>
                  <a:pt x="22" y="196"/>
                </a:lnTo>
                <a:lnTo>
                  <a:pt x="22" y="196"/>
                </a:lnTo>
                <a:lnTo>
                  <a:pt x="22" y="196"/>
                </a:lnTo>
                <a:lnTo>
                  <a:pt x="23" y="195"/>
                </a:lnTo>
                <a:lnTo>
                  <a:pt x="23" y="195"/>
                </a:lnTo>
                <a:lnTo>
                  <a:pt x="32" y="178"/>
                </a:lnTo>
                <a:lnTo>
                  <a:pt x="32" y="178"/>
                </a:lnTo>
                <a:lnTo>
                  <a:pt x="43" y="158"/>
                </a:lnTo>
                <a:lnTo>
                  <a:pt x="43" y="158"/>
                </a:lnTo>
                <a:lnTo>
                  <a:pt x="44" y="155"/>
                </a:lnTo>
                <a:lnTo>
                  <a:pt x="44" y="155"/>
                </a:lnTo>
                <a:lnTo>
                  <a:pt x="46" y="153"/>
                </a:lnTo>
                <a:lnTo>
                  <a:pt x="49" y="153"/>
                </a:lnTo>
                <a:lnTo>
                  <a:pt x="49" y="153"/>
                </a:lnTo>
                <a:lnTo>
                  <a:pt x="50" y="155"/>
                </a:lnTo>
                <a:lnTo>
                  <a:pt x="51" y="156"/>
                </a:lnTo>
                <a:lnTo>
                  <a:pt x="51" y="156"/>
                </a:lnTo>
                <a:lnTo>
                  <a:pt x="51" y="158"/>
                </a:lnTo>
                <a:lnTo>
                  <a:pt x="50" y="161"/>
                </a:lnTo>
                <a:lnTo>
                  <a:pt x="50" y="161"/>
                </a:lnTo>
                <a:lnTo>
                  <a:pt x="44" y="166"/>
                </a:lnTo>
                <a:lnTo>
                  <a:pt x="39" y="173"/>
                </a:lnTo>
                <a:lnTo>
                  <a:pt x="39" y="173"/>
                </a:lnTo>
                <a:lnTo>
                  <a:pt x="32" y="185"/>
                </a:lnTo>
                <a:lnTo>
                  <a:pt x="26" y="196"/>
                </a:lnTo>
                <a:lnTo>
                  <a:pt x="26" y="196"/>
                </a:lnTo>
                <a:lnTo>
                  <a:pt x="23" y="200"/>
                </a:lnTo>
                <a:lnTo>
                  <a:pt x="23" y="200"/>
                </a:lnTo>
                <a:lnTo>
                  <a:pt x="23" y="202"/>
                </a:lnTo>
                <a:lnTo>
                  <a:pt x="23" y="202"/>
                </a:lnTo>
                <a:lnTo>
                  <a:pt x="26" y="200"/>
                </a:lnTo>
                <a:lnTo>
                  <a:pt x="26" y="200"/>
                </a:lnTo>
                <a:lnTo>
                  <a:pt x="33" y="196"/>
                </a:lnTo>
                <a:lnTo>
                  <a:pt x="33" y="196"/>
                </a:lnTo>
                <a:lnTo>
                  <a:pt x="44" y="186"/>
                </a:lnTo>
                <a:lnTo>
                  <a:pt x="44" y="186"/>
                </a:lnTo>
                <a:lnTo>
                  <a:pt x="47" y="185"/>
                </a:lnTo>
                <a:lnTo>
                  <a:pt x="47" y="185"/>
                </a:lnTo>
                <a:lnTo>
                  <a:pt x="49" y="185"/>
                </a:lnTo>
                <a:lnTo>
                  <a:pt x="50" y="186"/>
                </a:lnTo>
                <a:lnTo>
                  <a:pt x="50" y="186"/>
                </a:lnTo>
                <a:lnTo>
                  <a:pt x="50" y="188"/>
                </a:lnTo>
                <a:lnTo>
                  <a:pt x="50" y="188"/>
                </a:lnTo>
                <a:lnTo>
                  <a:pt x="49" y="190"/>
                </a:lnTo>
                <a:lnTo>
                  <a:pt x="49" y="190"/>
                </a:lnTo>
                <a:lnTo>
                  <a:pt x="42" y="202"/>
                </a:lnTo>
                <a:lnTo>
                  <a:pt x="42" y="202"/>
                </a:lnTo>
                <a:lnTo>
                  <a:pt x="34" y="213"/>
                </a:lnTo>
                <a:lnTo>
                  <a:pt x="27" y="224"/>
                </a:lnTo>
                <a:lnTo>
                  <a:pt x="27" y="224"/>
                </a:lnTo>
                <a:lnTo>
                  <a:pt x="26" y="229"/>
                </a:lnTo>
                <a:lnTo>
                  <a:pt x="26" y="229"/>
                </a:lnTo>
                <a:lnTo>
                  <a:pt x="26" y="230"/>
                </a:lnTo>
                <a:lnTo>
                  <a:pt x="26" y="232"/>
                </a:lnTo>
                <a:lnTo>
                  <a:pt x="26" y="232"/>
                </a:lnTo>
                <a:lnTo>
                  <a:pt x="27" y="230"/>
                </a:lnTo>
                <a:lnTo>
                  <a:pt x="27" y="230"/>
                </a:lnTo>
                <a:lnTo>
                  <a:pt x="46" y="215"/>
                </a:lnTo>
                <a:lnTo>
                  <a:pt x="46" y="215"/>
                </a:lnTo>
                <a:lnTo>
                  <a:pt x="50" y="212"/>
                </a:lnTo>
                <a:lnTo>
                  <a:pt x="50" y="212"/>
                </a:lnTo>
                <a:lnTo>
                  <a:pt x="53" y="210"/>
                </a:lnTo>
                <a:lnTo>
                  <a:pt x="53" y="210"/>
                </a:lnTo>
                <a:lnTo>
                  <a:pt x="54" y="210"/>
                </a:lnTo>
                <a:lnTo>
                  <a:pt x="56" y="213"/>
                </a:lnTo>
                <a:lnTo>
                  <a:pt x="56" y="213"/>
                </a:lnTo>
                <a:lnTo>
                  <a:pt x="56" y="215"/>
                </a:lnTo>
                <a:lnTo>
                  <a:pt x="56" y="215"/>
                </a:lnTo>
                <a:lnTo>
                  <a:pt x="53" y="220"/>
                </a:lnTo>
                <a:lnTo>
                  <a:pt x="53" y="220"/>
                </a:lnTo>
                <a:lnTo>
                  <a:pt x="43" y="234"/>
                </a:lnTo>
                <a:lnTo>
                  <a:pt x="43" y="234"/>
                </a:lnTo>
                <a:lnTo>
                  <a:pt x="36" y="246"/>
                </a:lnTo>
                <a:lnTo>
                  <a:pt x="29" y="259"/>
                </a:lnTo>
                <a:lnTo>
                  <a:pt x="29" y="259"/>
                </a:lnTo>
                <a:lnTo>
                  <a:pt x="29" y="261"/>
                </a:lnTo>
                <a:lnTo>
                  <a:pt x="29" y="264"/>
                </a:lnTo>
                <a:lnTo>
                  <a:pt x="29" y="264"/>
                </a:lnTo>
                <a:lnTo>
                  <a:pt x="29" y="264"/>
                </a:lnTo>
                <a:lnTo>
                  <a:pt x="29" y="264"/>
                </a:lnTo>
                <a:lnTo>
                  <a:pt x="32" y="267"/>
                </a:lnTo>
                <a:lnTo>
                  <a:pt x="30" y="270"/>
                </a:lnTo>
                <a:lnTo>
                  <a:pt x="30" y="270"/>
                </a:lnTo>
                <a:lnTo>
                  <a:pt x="29" y="273"/>
                </a:lnTo>
                <a:lnTo>
                  <a:pt x="29" y="273"/>
                </a:lnTo>
                <a:lnTo>
                  <a:pt x="29" y="283"/>
                </a:lnTo>
                <a:lnTo>
                  <a:pt x="29" y="283"/>
                </a:lnTo>
                <a:lnTo>
                  <a:pt x="29" y="284"/>
                </a:lnTo>
                <a:lnTo>
                  <a:pt x="29" y="284"/>
                </a:lnTo>
                <a:lnTo>
                  <a:pt x="30" y="284"/>
                </a:lnTo>
                <a:lnTo>
                  <a:pt x="30" y="284"/>
                </a:lnTo>
                <a:lnTo>
                  <a:pt x="30" y="283"/>
                </a:lnTo>
                <a:lnTo>
                  <a:pt x="30" y="283"/>
                </a:lnTo>
                <a:lnTo>
                  <a:pt x="43" y="263"/>
                </a:lnTo>
                <a:lnTo>
                  <a:pt x="56" y="244"/>
                </a:lnTo>
                <a:lnTo>
                  <a:pt x="56" y="244"/>
                </a:lnTo>
                <a:lnTo>
                  <a:pt x="61" y="234"/>
                </a:lnTo>
                <a:lnTo>
                  <a:pt x="61" y="234"/>
                </a:lnTo>
                <a:lnTo>
                  <a:pt x="63" y="233"/>
                </a:lnTo>
                <a:lnTo>
                  <a:pt x="64" y="233"/>
                </a:lnTo>
                <a:lnTo>
                  <a:pt x="64" y="233"/>
                </a:lnTo>
                <a:lnTo>
                  <a:pt x="66" y="233"/>
                </a:lnTo>
                <a:lnTo>
                  <a:pt x="67" y="234"/>
                </a:lnTo>
                <a:lnTo>
                  <a:pt x="67" y="234"/>
                </a:lnTo>
                <a:lnTo>
                  <a:pt x="67" y="236"/>
                </a:lnTo>
                <a:lnTo>
                  <a:pt x="66" y="237"/>
                </a:lnTo>
                <a:lnTo>
                  <a:pt x="66" y="237"/>
                </a:lnTo>
                <a:lnTo>
                  <a:pt x="59" y="246"/>
                </a:lnTo>
                <a:lnTo>
                  <a:pt x="59" y="246"/>
                </a:lnTo>
                <a:lnTo>
                  <a:pt x="40" y="271"/>
                </a:lnTo>
                <a:lnTo>
                  <a:pt x="40" y="271"/>
                </a:lnTo>
                <a:lnTo>
                  <a:pt x="34" y="281"/>
                </a:lnTo>
                <a:lnTo>
                  <a:pt x="30" y="291"/>
                </a:lnTo>
                <a:lnTo>
                  <a:pt x="30" y="291"/>
                </a:lnTo>
                <a:lnTo>
                  <a:pt x="30" y="294"/>
                </a:lnTo>
                <a:lnTo>
                  <a:pt x="30" y="294"/>
                </a:lnTo>
                <a:lnTo>
                  <a:pt x="30" y="307"/>
                </a:lnTo>
                <a:lnTo>
                  <a:pt x="30" y="307"/>
                </a:lnTo>
                <a:lnTo>
                  <a:pt x="30" y="308"/>
                </a:lnTo>
                <a:lnTo>
                  <a:pt x="33" y="310"/>
                </a:lnTo>
                <a:lnTo>
                  <a:pt x="33" y="310"/>
                </a:lnTo>
                <a:lnTo>
                  <a:pt x="34" y="311"/>
                </a:lnTo>
                <a:lnTo>
                  <a:pt x="34" y="311"/>
                </a:lnTo>
                <a:lnTo>
                  <a:pt x="36" y="311"/>
                </a:lnTo>
                <a:lnTo>
                  <a:pt x="36" y="311"/>
                </a:lnTo>
                <a:lnTo>
                  <a:pt x="37" y="310"/>
                </a:lnTo>
                <a:lnTo>
                  <a:pt x="40" y="311"/>
                </a:lnTo>
                <a:lnTo>
                  <a:pt x="40" y="311"/>
                </a:lnTo>
                <a:lnTo>
                  <a:pt x="43" y="311"/>
                </a:lnTo>
                <a:lnTo>
                  <a:pt x="43" y="311"/>
                </a:lnTo>
                <a:lnTo>
                  <a:pt x="44" y="304"/>
                </a:lnTo>
                <a:lnTo>
                  <a:pt x="47" y="298"/>
                </a:lnTo>
                <a:lnTo>
                  <a:pt x="47" y="298"/>
                </a:lnTo>
                <a:lnTo>
                  <a:pt x="60" y="278"/>
                </a:lnTo>
                <a:lnTo>
                  <a:pt x="74" y="259"/>
                </a:lnTo>
                <a:lnTo>
                  <a:pt x="74" y="259"/>
                </a:lnTo>
                <a:lnTo>
                  <a:pt x="80" y="253"/>
                </a:lnTo>
                <a:lnTo>
                  <a:pt x="80" y="253"/>
                </a:lnTo>
                <a:lnTo>
                  <a:pt x="80" y="250"/>
                </a:lnTo>
                <a:lnTo>
                  <a:pt x="80" y="250"/>
                </a:lnTo>
                <a:lnTo>
                  <a:pt x="80" y="249"/>
                </a:lnTo>
                <a:lnTo>
                  <a:pt x="80" y="247"/>
                </a:lnTo>
                <a:lnTo>
                  <a:pt x="81" y="246"/>
                </a:lnTo>
                <a:lnTo>
                  <a:pt x="84" y="246"/>
                </a:lnTo>
                <a:lnTo>
                  <a:pt x="84" y="246"/>
                </a:lnTo>
                <a:lnTo>
                  <a:pt x="86" y="247"/>
                </a:lnTo>
                <a:lnTo>
                  <a:pt x="87" y="247"/>
                </a:lnTo>
                <a:lnTo>
                  <a:pt x="87" y="250"/>
                </a:lnTo>
                <a:lnTo>
                  <a:pt x="87" y="251"/>
                </a:lnTo>
                <a:lnTo>
                  <a:pt x="87" y="251"/>
                </a:lnTo>
                <a:lnTo>
                  <a:pt x="84" y="254"/>
                </a:lnTo>
                <a:lnTo>
                  <a:pt x="84" y="254"/>
                </a:lnTo>
                <a:lnTo>
                  <a:pt x="78" y="261"/>
                </a:lnTo>
                <a:lnTo>
                  <a:pt x="78" y="261"/>
                </a:lnTo>
                <a:lnTo>
                  <a:pt x="67" y="276"/>
                </a:lnTo>
                <a:lnTo>
                  <a:pt x="57" y="290"/>
                </a:lnTo>
                <a:lnTo>
                  <a:pt x="57" y="290"/>
                </a:lnTo>
                <a:lnTo>
                  <a:pt x="51" y="298"/>
                </a:lnTo>
                <a:lnTo>
                  <a:pt x="47" y="308"/>
                </a:lnTo>
                <a:lnTo>
                  <a:pt x="47" y="308"/>
                </a:lnTo>
                <a:lnTo>
                  <a:pt x="47" y="310"/>
                </a:lnTo>
                <a:lnTo>
                  <a:pt x="47" y="310"/>
                </a:lnTo>
                <a:lnTo>
                  <a:pt x="47" y="310"/>
                </a:lnTo>
                <a:lnTo>
                  <a:pt x="47" y="310"/>
                </a:lnTo>
                <a:lnTo>
                  <a:pt x="50" y="307"/>
                </a:lnTo>
                <a:lnTo>
                  <a:pt x="50" y="307"/>
                </a:lnTo>
                <a:lnTo>
                  <a:pt x="70" y="290"/>
                </a:lnTo>
                <a:lnTo>
                  <a:pt x="70" y="290"/>
                </a:lnTo>
                <a:lnTo>
                  <a:pt x="88" y="273"/>
                </a:lnTo>
                <a:lnTo>
                  <a:pt x="88" y="273"/>
                </a:lnTo>
                <a:lnTo>
                  <a:pt x="91" y="271"/>
                </a:lnTo>
                <a:lnTo>
                  <a:pt x="91" y="271"/>
                </a:lnTo>
                <a:lnTo>
                  <a:pt x="93" y="271"/>
                </a:lnTo>
                <a:lnTo>
                  <a:pt x="94" y="271"/>
                </a:lnTo>
                <a:lnTo>
                  <a:pt x="94" y="271"/>
                </a:lnTo>
                <a:lnTo>
                  <a:pt x="94" y="273"/>
                </a:lnTo>
                <a:lnTo>
                  <a:pt x="94" y="274"/>
                </a:lnTo>
                <a:lnTo>
                  <a:pt x="94" y="274"/>
                </a:lnTo>
                <a:lnTo>
                  <a:pt x="94" y="277"/>
                </a:lnTo>
                <a:lnTo>
                  <a:pt x="94" y="277"/>
                </a:lnTo>
                <a:lnTo>
                  <a:pt x="86" y="288"/>
                </a:lnTo>
                <a:lnTo>
                  <a:pt x="86" y="288"/>
                </a:lnTo>
                <a:lnTo>
                  <a:pt x="80" y="298"/>
                </a:lnTo>
                <a:lnTo>
                  <a:pt x="76" y="308"/>
                </a:lnTo>
                <a:lnTo>
                  <a:pt x="76" y="308"/>
                </a:lnTo>
                <a:lnTo>
                  <a:pt x="74" y="311"/>
                </a:lnTo>
                <a:lnTo>
                  <a:pt x="74" y="311"/>
                </a:lnTo>
                <a:lnTo>
                  <a:pt x="94" y="311"/>
                </a:lnTo>
                <a:lnTo>
                  <a:pt x="94" y="311"/>
                </a:lnTo>
                <a:lnTo>
                  <a:pt x="98" y="304"/>
                </a:lnTo>
                <a:lnTo>
                  <a:pt x="98" y="304"/>
                </a:lnTo>
                <a:lnTo>
                  <a:pt x="105" y="294"/>
                </a:lnTo>
                <a:lnTo>
                  <a:pt x="113" y="284"/>
                </a:lnTo>
                <a:lnTo>
                  <a:pt x="113" y="284"/>
                </a:lnTo>
                <a:lnTo>
                  <a:pt x="118" y="277"/>
                </a:lnTo>
                <a:lnTo>
                  <a:pt x="118" y="277"/>
                </a:lnTo>
                <a:lnTo>
                  <a:pt x="120" y="274"/>
                </a:lnTo>
                <a:lnTo>
                  <a:pt x="121" y="270"/>
                </a:lnTo>
                <a:lnTo>
                  <a:pt x="121" y="270"/>
                </a:lnTo>
                <a:lnTo>
                  <a:pt x="123" y="269"/>
                </a:lnTo>
                <a:lnTo>
                  <a:pt x="124" y="269"/>
                </a:lnTo>
                <a:lnTo>
                  <a:pt x="124" y="269"/>
                </a:lnTo>
                <a:lnTo>
                  <a:pt x="125" y="269"/>
                </a:lnTo>
                <a:lnTo>
                  <a:pt x="127" y="270"/>
                </a:lnTo>
                <a:lnTo>
                  <a:pt x="127" y="270"/>
                </a:lnTo>
                <a:lnTo>
                  <a:pt x="127" y="271"/>
                </a:lnTo>
                <a:lnTo>
                  <a:pt x="125" y="273"/>
                </a:lnTo>
                <a:lnTo>
                  <a:pt x="125" y="273"/>
                </a:lnTo>
                <a:lnTo>
                  <a:pt x="125" y="274"/>
                </a:lnTo>
                <a:lnTo>
                  <a:pt x="125" y="274"/>
                </a:lnTo>
                <a:lnTo>
                  <a:pt x="120" y="280"/>
                </a:lnTo>
                <a:lnTo>
                  <a:pt x="115" y="286"/>
                </a:lnTo>
                <a:lnTo>
                  <a:pt x="115" y="286"/>
                </a:lnTo>
                <a:lnTo>
                  <a:pt x="108" y="294"/>
                </a:lnTo>
                <a:lnTo>
                  <a:pt x="103" y="304"/>
                </a:lnTo>
                <a:lnTo>
                  <a:pt x="103" y="304"/>
                </a:lnTo>
                <a:lnTo>
                  <a:pt x="100" y="310"/>
                </a:lnTo>
                <a:lnTo>
                  <a:pt x="100" y="310"/>
                </a:lnTo>
                <a:lnTo>
                  <a:pt x="103" y="311"/>
                </a:lnTo>
                <a:lnTo>
                  <a:pt x="104" y="311"/>
                </a:lnTo>
                <a:lnTo>
                  <a:pt x="104" y="311"/>
                </a:lnTo>
                <a:lnTo>
                  <a:pt x="120" y="311"/>
                </a:lnTo>
                <a:lnTo>
                  <a:pt x="120" y="311"/>
                </a:lnTo>
                <a:lnTo>
                  <a:pt x="123" y="311"/>
                </a:lnTo>
                <a:lnTo>
                  <a:pt x="123" y="311"/>
                </a:lnTo>
                <a:lnTo>
                  <a:pt x="141" y="281"/>
                </a:lnTo>
                <a:lnTo>
                  <a:pt x="141" y="281"/>
                </a:lnTo>
                <a:lnTo>
                  <a:pt x="141" y="280"/>
                </a:lnTo>
                <a:lnTo>
                  <a:pt x="141" y="280"/>
                </a:lnTo>
                <a:lnTo>
                  <a:pt x="140" y="278"/>
                </a:lnTo>
                <a:lnTo>
                  <a:pt x="141" y="277"/>
                </a:lnTo>
                <a:lnTo>
                  <a:pt x="141" y="277"/>
                </a:lnTo>
                <a:lnTo>
                  <a:pt x="142" y="276"/>
                </a:lnTo>
                <a:lnTo>
                  <a:pt x="144" y="276"/>
                </a:lnTo>
                <a:lnTo>
                  <a:pt x="144" y="276"/>
                </a:lnTo>
                <a:lnTo>
                  <a:pt x="145" y="277"/>
                </a:lnTo>
                <a:lnTo>
                  <a:pt x="145" y="278"/>
                </a:lnTo>
                <a:lnTo>
                  <a:pt x="145" y="278"/>
                </a:lnTo>
                <a:lnTo>
                  <a:pt x="141" y="286"/>
                </a:lnTo>
                <a:lnTo>
                  <a:pt x="141" y="286"/>
                </a:lnTo>
                <a:lnTo>
                  <a:pt x="130" y="304"/>
                </a:lnTo>
                <a:lnTo>
                  <a:pt x="130" y="304"/>
                </a:lnTo>
                <a:lnTo>
                  <a:pt x="127" y="310"/>
                </a:lnTo>
                <a:lnTo>
                  <a:pt x="127" y="310"/>
                </a:lnTo>
                <a:lnTo>
                  <a:pt x="127" y="311"/>
                </a:lnTo>
                <a:lnTo>
                  <a:pt x="127" y="311"/>
                </a:lnTo>
                <a:lnTo>
                  <a:pt x="138" y="313"/>
                </a:lnTo>
                <a:lnTo>
                  <a:pt x="150" y="311"/>
                </a:lnTo>
                <a:lnTo>
                  <a:pt x="150" y="311"/>
                </a:lnTo>
                <a:lnTo>
                  <a:pt x="151" y="308"/>
                </a:lnTo>
                <a:lnTo>
                  <a:pt x="151" y="308"/>
                </a:lnTo>
                <a:lnTo>
                  <a:pt x="155" y="300"/>
                </a:lnTo>
                <a:lnTo>
                  <a:pt x="155" y="300"/>
                </a:lnTo>
                <a:lnTo>
                  <a:pt x="161" y="291"/>
                </a:lnTo>
                <a:lnTo>
                  <a:pt x="167" y="284"/>
                </a:lnTo>
                <a:lnTo>
                  <a:pt x="167" y="284"/>
                </a:lnTo>
                <a:lnTo>
                  <a:pt x="168" y="280"/>
                </a:lnTo>
                <a:lnTo>
                  <a:pt x="168" y="280"/>
                </a:lnTo>
                <a:lnTo>
                  <a:pt x="168" y="280"/>
                </a:lnTo>
                <a:lnTo>
                  <a:pt x="169" y="278"/>
                </a:lnTo>
                <a:lnTo>
                  <a:pt x="169" y="278"/>
                </a:lnTo>
                <a:lnTo>
                  <a:pt x="171" y="280"/>
                </a:lnTo>
                <a:lnTo>
                  <a:pt x="172" y="281"/>
                </a:lnTo>
                <a:lnTo>
                  <a:pt x="172" y="281"/>
                </a:lnTo>
                <a:lnTo>
                  <a:pt x="172" y="283"/>
                </a:lnTo>
                <a:lnTo>
                  <a:pt x="171" y="284"/>
                </a:lnTo>
                <a:lnTo>
                  <a:pt x="171" y="284"/>
                </a:lnTo>
                <a:lnTo>
                  <a:pt x="167" y="287"/>
                </a:lnTo>
                <a:lnTo>
                  <a:pt x="167" y="287"/>
                </a:lnTo>
                <a:lnTo>
                  <a:pt x="162" y="294"/>
                </a:lnTo>
                <a:lnTo>
                  <a:pt x="158" y="303"/>
                </a:lnTo>
                <a:lnTo>
                  <a:pt x="158" y="303"/>
                </a:lnTo>
                <a:lnTo>
                  <a:pt x="157" y="305"/>
                </a:lnTo>
                <a:lnTo>
                  <a:pt x="155" y="310"/>
                </a:lnTo>
                <a:lnTo>
                  <a:pt x="155" y="310"/>
                </a:lnTo>
                <a:lnTo>
                  <a:pt x="155" y="311"/>
                </a:lnTo>
                <a:lnTo>
                  <a:pt x="155" y="311"/>
                </a:lnTo>
                <a:lnTo>
                  <a:pt x="181" y="308"/>
                </a:lnTo>
                <a:lnTo>
                  <a:pt x="181" y="308"/>
                </a:lnTo>
                <a:lnTo>
                  <a:pt x="179" y="305"/>
                </a:lnTo>
                <a:lnTo>
                  <a:pt x="181" y="304"/>
                </a:lnTo>
                <a:lnTo>
                  <a:pt x="181" y="304"/>
                </a:lnTo>
                <a:lnTo>
                  <a:pt x="182" y="301"/>
                </a:lnTo>
                <a:lnTo>
                  <a:pt x="182" y="301"/>
                </a:lnTo>
                <a:lnTo>
                  <a:pt x="192" y="284"/>
                </a:lnTo>
                <a:lnTo>
                  <a:pt x="192" y="284"/>
                </a:lnTo>
                <a:lnTo>
                  <a:pt x="195" y="278"/>
                </a:lnTo>
                <a:lnTo>
                  <a:pt x="195" y="278"/>
                </a:lnTo>
                <a:lnTo>
                  <a:pt x="195" y="277"/>
                </a:lnTo>
                <a:lnTo>
                  <a:pt x="196" y="277"/>
                </a:lnTo>
                <a:lnTo>
                  <a:pt x="196" y="277"/>
                </a:lnTo>
                <a:lnTo>
                  <a:pt x="198" y="277"/>
                </a:lnTo>
                <a:lnTo>
                  <a:pt x="199" y="278"/>
                </a:lnTo>
                <a:lnTo>
                  <a:pt x="199" y="278"/>
                </a:lnTo>
                <a:lnTo>
                  <a:pt x="199" y="278"/>
                </a:lnTo>
                <a:lnTo>
                  <a:pt x="198" y="280"/>
                </a:lnTo>
                <a:lnTo>
                  <a:pt x="198" y="280"/>
                </a:lnTo>
                <a:lnTo>
                  <a:pt x="194" y="286"/>
                </a:lnTo>
                <a:lnTo>
                  <a:pt x="194" y="286"/>
                </a:lnTo>
                <a:lnTo>
                  <a:pt x="185" y="301"/>
                </a:lnTo>
                <a:lnTo>
                  <a:pt x="185" y="301"/>
                </a:lnTo>
                <a:lnTo>
                  <a:pt x="184" y="304"/>
                </a:lnTo>
                <a:lnTo>
                  <a:pt x="184" y="304"/>
                </a:lnTo>
                <a:lnTo>
                  <a:pt x="184" y="304"/>
                </a:lnTo>
                <a:lnTo>
                  <a:pt x="184" y="304"/>
                </a:lnTo>
                <a:lnTo>
                  <a:pt x="185" y="307"/>
                </a:lnTo>
                <a:lnTo>
                  <a:pt x="185" y="308"/>
                </a:lnTo>
                <a:lnTo>
                  <a:pt x="185" y="308"/>
                </a:lnTo>
                <a:lnTo>
                  <a:pt x="198" y="307"/>
                </a:lnTo>
                <a:lnTo>
                  <a:pt x="198" y="307"/>
                </a:lnTo>
                <a:lnTo>
                  <a:pt x="201" y="307"/>
                </a:lnTo>
                <a:lnTo>
                  <a:pt x="202" y="305"/>
                </a:lnTo>
                <a:lnTo>
                  <a:pt x="202" y="305"/>
                </a:lnTo>
                <a:lnTo>
                  <a:pt x="209" y="291"/>
                </a:lnTo>
                <a:lnTo>
                  <a:pt x="209" y="291"/>
                </a:lnTo>
                <a:lnTo>
                  <a:pt x="215" y="281"/>
                </a:lnTo>
                <a:lnTo>
                  <a:pt x="215" y="281"/>
                </a:lnTo>
                <a:lnTo>
                  <a:pt x="216" y="280"/>
                </a:lnTo>
                <a:lnTo>
                  <a:pt x="216" y="278"/>
                </a:lnTo>
                <a:lnTo>
                  <a:pt x="216" y="278"/>
                </a:lnTo>
                <a:lnTo>
                  <a:pt x="216" y="277"/>
                </a:lnTo>
                <a:lnTo>
                  <a:pt x="216" y="277"/>
                </a:lnTo>
                <a:lnTo>
                  <a:pt x="218" y="276"/>
                </a:lnTo>
                <a:lnTo>
                  <a:pt x="221" y="277"/>
                </a:lnTo>
                <a:lnTo>
                  <a:pt x="221" y="277"/>
                </a:lnTo>
                <a:lnTo>
                  <a:pt x="221" y="278"/>
                </a:lnTo>
                <a:lnTo>
                  <a:pt x="221" y="280"/>
                </a:lnTo>
                <a:lnTo>
                  <a:pt x="221" y="280"/>
                </a:lnTo>
                <a:lnTo>
                  <a:pt x="218" y="283"/>
                </a:lnTo>
                <a:lnTo>
                  <a:pt x="218" y="283"/>
                </a:lnTo>
                <a:lnTo>
                  <a:pt x="212" y="291"/>
                </a:lnTo>
                <a:lnTo>
                  <a:pt x="206" y="301"/>
                </a:lnTo>
                <a:lnTo>
                  <a:pt x="206" y="301"/>
                </a:lnTo>
                <a:lnTo>
                  <a:pt x="205" y="307"/>
                </a:lnTo>
                <a:lnTo>
                  <a:pt x="205" y="307"/>
                </a:lnTo>
                <a:lnTo>
                  <a:pt x="228" y="305"/>
                </a:lnTo>
                <a:lnTo>
                  <a:pt x="228" y="305"/>
                </a:lnTo>
                <a:lnTo>
                  <a:pt x="231" y="300"/>
                </a:lnTo>
                <a:lnTo>
                  <a:pt x="231" y="300"/>
                </a:lnTo>
                <a:lnTo>
                  <a:pt x="235" y="294"/>
                </a:lnTo>
                <a:lnTo>
                  <a:pt x="235" y="294"/>
                </a:lnTo>
                <a:lnTo>
                  <a:pt x="242" y="280"/>
                </a:lnTo>
                <a:lnTo>
                  <a:pt x="242" y="280"/>
                </a:lnTo>
                <a:lnTo>
                  <a:pt x="243" y="278"/>
                </a:lnTo>
                <a:lnTo>
                  <a:pt x="243" y="278"/>
                </a:lnTo>
                <a:lnTo>
                  <a:pt x="243" y="277"/>
                </a:lnTo>
                <a:lnTo>
                  <a:pt x="242" y="276"/>
                </a:lnTo>
                <a:lnTo>
                  <a:pt x="242" y="276"/>
                </a:lnTo>
                <a:lnTo>
                  <a:pt x="242" y="276"/>
                </a:lnTo>
                <a:lnTo>
                  <a:pt x="242" y="274"/>
                </a:lnTo>
                <a:lnTo>
                  <a:pt x="242" y="274"/>
                </a:lnTo>
                <a:lnTo>
                  <a:pt x="245" y="273"/>
                </a:lnTo>
                <a:lnTo>
                  <a:pt x="246" y="273"/>
                </a:lnTo>
                <a:lnTo>
                  <a:pt x="246" y="273"/>
                </a:lnTo>
                <a:lnTo>
                  <a:pt x="248" y="274"/>
                </a:lnTo>
                <a:lnTo>
                  <a:pt x="248" y="276"/>
                </a:lnTo>
                <a:lnTo>
                  <a:pt x="248" y="276"/>
                </a:lnTo>
                <a:lnTo>
                  <a:pt x="245" y="280"/>
                </a:lnTo>
                <a:lnTo>
                  <a:pt x="245" y="280"/>
                </a:lnTo>
                <a:lnTo>
                  <a:pt x="239" y="291"/>
                </a:lnTo>
                <a:lnTo>
                  <a:pt x="239" y="291"/>
                </a:lnTo>
                <a:lnTo>
                  <a:pt x="236" y="297"/>
                </a:lnTo>
                <a:lnTo>
                  <a:pt x="233" y="303"/>
                </a:lnTo>
                <a:lnTo>
                  <a:pt x="233" y="303"/>
                </a:lnTo>
                <a:lnTo>
                  <a:pt x="233" y="305"/>
                </a:lnTo>
                <a:lnTo>
                  <a:pt x="233" y="305"/>
                </a:lnTo>
                <a:lnTo>
                  <a:pt x="235" y="305"/>
                </a:lnTo>
                <a:lnTo>
                  <a:pt x="235" y="305"/>
                </a:lnTo>
                <a:lnTo>
                  <a:pt x="255" y="304"/>
                </a:lnTo>
                <a:lnTo>
                  <a:pt x="255" y="304"/>
                </a:lnTo>
                <a:lnTo>
                  <a:pt x="289" y="303"/>
                </a:lnTo>
                <a:lnTo>
                  <a:pt x="289" y="303"/>
                </a:lnTo>
                <a:lnTo>
                  <a:pt x="304" y="301"/>
                </a:lnTo>
                <a:lnTo>
                  <a:pt x="304" y="301"/>
                </a:lnTo>
                <a:lnTo>
                  <a:pt x="334" y="300"/>
                </a:lnTo>
                <a:lnTo>
                  <a:pt x="334" y="300"/>
                </a:lnTo>
                <a:lnTo>
                  <a:pt x="346" y="300"/>
                </a:lnTo>
                <a:lnTo>
                  <a:pt x="346" y="300"/>
                </a:lnTo>
                <a:lnTo>
                  <a:pt x="356" y="297"/>
                </a:lnTo>
                <a:lnTo>
                  <a:pt x="356" y="297"/>
                </a:lnTo>
                <a:lnTo>
                  <a:pt x="358" y="296"/>
                </a:lnTo>
                <a:lnTo>
                  <a:pt x="358" y="294"/>
                </a:lnTo>
                <a:lnTo>
                  <a:pt x="358" y="294"/>
                </a:lnTo>
                <a:lnTo>
                  <a:pt x="358" y="288"/>
                </a:lnTo>
                <a:lnTo>
                  <a:pt x="358" y="288"/>
                </a:lnTo>
                <a:lnTo>
                  <a:pt x="360" y="287"/>
                </a:lnTo>
                <a:lnTo>
                  <a:pt x="361" y="287"/>
                </a:lnTo>
                <a:lnTo>
                  <a:pt x="361" y="287"/>
                </a:lnTo>
                <a:lnTo>
                  <a:pt x="363" y="287"/>
                </a:lnTo>
                <a:lnTo>
                  <a:pt x="363" y="287"/>
                </a:lnTo>
                <a:lnTo>
                  <a:pt x="363" y="283"/>
                </a:lnTo>
                <a:lnTo>
                  <a:pt x="363" y="283"/>
                </a:lnTo>
                <a:lnTo>
                  <a:pt x="364" y="266"/>
                </a:lnTo>
                <a:lnTo>
                  <a:pt x="364" y="266"/>
                </a:lnTo>
                <a:lnTo>
                  <a:pt x="363" y="239"/>
                </a:lnTo>
                <a:lnTo>
                  <a:pt x="363" y="239"/>
                </a:lnTo>
                <a:lnTo>
                  <a:pt x="361" y="202"/>
                </a:lnTo>
                <a:lnTo>
                  <a:pt x="361" y="202"/>
                </a:lnTo>
                <a:lnTo>
                  <a:pt x="361" y="180"/>
                </a:lnTo>
                <a:lnTo>
                  <a:pt x="363" y="159"/>
                </a:lnTo>
                <a:lnTo>
                  <a:pt x="363" y="159"/>
                </a:lnTo>
                <a:lnTo>
                  <a:pt x="364" y="142"/>
                </a:lnTo>
                <a:lnTo>
                  <a:pt x="364" y="142"/>
                </a:lnTo>
                <a:lnTo>
                  <a:pt x="364" y="111"/>
                </a:lnTo>
                <a:lnTo>
                  <a:pt x="366" y="78"/>
                </a:lnTo>
                <a:lnTo>
                  <a:pt x="366" y="78"/>
                </a:lnTo>
                <a:lnTo>
                  <a:pt x="367" y="53"/>
                </a:lnTo>
                <a:lnTo>
                  <a:pt x="367" y="53"/>
                </a:lnTo>
                <a:lnTo>
                  <a:pt x="368" y="43"/>
                </a:lnTo>
                <a:lnTo>
                  <a:pt x="368" y="34"/>
                </a:lnTo>
                <a:lnTo>
                  <a:pt x="368" y="34"/>
                </a:lnTo>
                <a:lnTo>
                  <a:pt x="367" y="27"/>
                </a:lnTo>
                <a:lnTo>
                  <a:pt x="364" y="21"/>
                </a:lnTo>
                <a:lnTo>
                  <a:pt x="360" y="16"/>
                </a:lnTo>
                <a:lnTo>
                  <a:pt x="354" y="11"/>
                </a:lnTo>
                <a:lnTo>
                  <a:pt x="354" y="11"/>
                </a:lnTo>
                <a:lnTo>
                  <a:pt x="351" y="11"/>
                </a:lnTo>
                <a:lnTo>
                  <a:pt x="351" y="11"/>
                </a:lnTo>
                <a:lnTo>
                  <a:pt x="323" y="11"/>
                </a:lnTo>
                <a:lnTo>
                  <a:pt x="323" y="11"/>
                </a:lnTo>
                <a:lnTo>
                  <a:pt x="316" y="11"/>
                </a:lnTo>
                <a:lnTo>
                  <a:pt x="316" y="11"/>
                </a:lnTo>
                <a:lnTo>
                  <a:pt x="316" y="13"/>
                </a:lnTo>
                <a:lnTo>
                  <a:pt x="314" y="14"/>
                </a:lnTo>
                <a:lnTo>
                  <a:pt x="314" y="14"/>
                </a:lnTo>
                <a:lnTo>
                  <a:pt x="310" y="18"/>
                </a:lnTo>
                <a:lnTo>
                  <a:pt x="310" y="18"/>
                </a:lnTo>
                <a:lnTo>
                  <a:pt x="297" y="34"/>
                </a:lnTo>
                <a:lnTo>
                  <a:pt x="297" y="34"/>
                </a:lnTo>
                <a:lnTo>
                  <a:pt x="293" y="40"/>
                </a:lnTo>
                <a:lnTo>
                  <a:pt x="293" y="40"/>
                </a:lnTo>
                <a:lnTo>
                  <a:pt x="290" y="45"/>
                </a:lnTo>
                <a:lnTo>
                  <a:pt x="287" y="53"/>
                </a:lnTo>
                <a:lnTo>
                  <a:pt x="287" y="53"/>
                </a:lnTo>
                <a:lnTo>
                  <a:pt x="287" y="54"/>
                </a:lnTo>
                <a:lnTo>
                  <a:pt x="285" y="54"/>
                </a:lnTo>
                <a:lnTo>
                  <a:pt x="285" y="54"/>
                </a:lnTo>
                <a:lnTo>
                  <a:pt x="283" y="53"/>
                </a:lnTo>
                <a:lnTo>
                  <a:pt x="283" y="51"/>
                </a:lnTo>
                <a:lnTo>
                  <a:pt x="283" y="51"/>
                </a:lnTo>
                <a:lnTo>
                  <a:pt x="285" y="48"/>
                </a:lnTo>
                <a:lnTo>
                  <a:pt x="285" y="48"/>
                </a:lnTo>
                <a:lnTo>
                  <a:pt x="297" y="30"/>
                </a:lnTo>
                <a:lnTo>
                  <a:pt x="297" y="30"/>
                </a:lnTo>
                <a:lnTo>
                  <a:pt x="309" y="17"/>
                </a:lnTo>
                <a:lnTo>
                  <a:pt x="309" y="17"/>
                </a:lnTo>
                <a:lnTo>
                  <a:pt x="312" y="11"/>
                </a:lnTo>
                <a:lnTo>
                  <a:pt x="312" y="11"/>
                </a:lnTo>
                <a:lnTo>
                  <a:pt x="306" y="11"/>
                </a:lnTo>
                <a:lnTo>
                  <a:pt x="306" y="11"/>
                </a:lnTo>
                <a:lnTo>
                  <a:pt x="262" y="13"/>
                </a:lnTo>
                <a:lnTo>
                  <a:pt x="262" y="13"/>
                </a:lnTo>
                <a:lnTo>
                  <a:pt x="223" y="14"/>
                </a:lnTo>
                <a:lnTo>
                  <a:pt x="223" y="14"/>
                </a:lnTo>
                <a:lnTo>
                  <a:pt x="196" y="14"/>
                </a:lnTo>
                <a:lnTo>
                  <a:pt x="196" y="14"/>
                </a:lnTo>
                <a:lnTo>
                  <a:pt x="167" y="17"/>
                </a:lnTo>
                <a:lnTo>
                  <a:pt x="167" y="17"/>
                </a:lnTo>
                <a:lnTo>
                  <a:pt x="164" y="16"/>
                </a:lnTo>
                <a:lnTo>
                  <a:pt x="164" y="16"/>
                </a:lnTo>
                <a:lnTo>
                  <a:pt x="161" y="16"/>
                </a:lnTo>
                <a:lnTo>
                  <a:pt x="161" y="16"/>
                </a:lnTo>
                <a:lnTo>
                  <a:pt x="154" y="17"/>
                </a:lnTo>
                <a:lnTo>
                  <a:pt x="154" y="17"/>
                </a:lnTo>
                <a:lnTo>
                  <a:pt x="152" y="17"/>
                </a:lnTo>
                <a:lnTo>
                  <a:pt x="151" y="18"/>
                </a:lnTo>
                <a:lnTo>
                  <a:pt x="151" y="18"/>
                </a:lnTo>
                <a:lnTo>
                  <a:pt x="151" y="20"/>
                </a:lnTo>
                <a:lnTo>
                  <a:pt x="151" y="20"/>
                </a:lnTo>
                <a:lnTo>
                  <a:pt x="135" y="48"/>
                </a:lnTo>
                <a:lnTo>
                  <a:pt x="135" y="48"/>
                </a:lnTo>
                <a:lnTo>
                  <a:pt x="135" y="54"/>
                </a:lnTo>
                <a:lnTo>
                  <a:pt x="135" y="54"/>
                </a:lnTo>
                <a:lnTo>
                  <a:pt x="134" y="61"/>
                </a:lnTo>
                <a:lnTo>
                  <a:pt x="134" y="61"/>
                </a:lnTo>
                <a:lnTo>
                  <a:pt x="132" y="64"/>
                </a:lnTo>
                <a:lnTo>
                  <a:pt x="130" y="67"/>
                </a:lnTo>
                <a:lnTo>
                  <a:pt x="130" y="67"/>
                </a:lnTo>
                <a:lnTo>
                  <a:pt x="128" y="68"/>
                </a:lnTo>
                <a:lnTo>
                  <a:pt x="128" y="68"/>
                </a:lnTo>
                <a:lnTo>
                  <a:pt x="127" y="68"/>
                </a:lnTo>
                <a:lnTo>
                  <a:pt x="127" y="68"/>
                </a:lnTo>
                <a:lnTo>
                  <a:pt x="124" y="72"/>
                </a:lnTo>
                <a:lnTo>
                  <a:pt x="121" y="74"/>
                </a:lnTo>
                <a:lnTo>
                  <a:pt x="121" y="74"/>
                </a:lnTo>
                <a:lnTo>
                  <a:pt x="120" y="77"/>
                </a:lnTo>
                <a:lnTo>
                  <a:pt x="118" y="77"/>
                </a:lnTo>
                <a:lnTo>
                  <a:pt x="118" y="77"/>
                </a:lnTo>
                <a:lnTo>
                  <a:pt x="115" y="78"/>
                </a:lnTo>
                <a:lnTo>
                  <a:pt x="115" y="78"/>
                </a:lnTo>
                <a:lnTo>
                  <a:pt x="93" y="81"/>
                </a:lnTo>
                <a:lnTo>
                  <a:pt x="93" y="81"/>
                </a:lnTo>
                <a:lnTo>
                  <a:pt x="73" y="84"/>
                </a:lnTo>
                <a:lnTo>
                  <a:pt x="73" y="84"/>
                </a:lnTo>
                <a:lnTo>
                  <a:pt x="40" y="88"/>
                </a:lnTo>
                <a:lnTo>
                  <a:pt x="40" y="88"/>
                </a:lnTo>
                <a:lnTo>
                  <a:pt x="27" y="89"/>
                </a:lnTo>
                <a:lnTo>
                  <a:pt x="15" y="89"/>
                </a:lnTo>
                <a:lnTo>
                  <a:pt x="15" y="89"/>
                </a:lnTo>
                <a:lnTo>
                  <a:pt x="13" y="89"/>
                </a:lnTo>
                <a:lnTo>
                  <a:pt x="13" y="89"/>
                </a:lnTo>
                <a:lnTo>
                  <a:pt x="12" y="94"/>
                </a:lnTo>
                <a:lnTo>
                  <a:pt x="12" y="94"/>
                </a:lnTo>
                <a:lnTo>
                  <a:pt x="13" y="119"/>
                </a:lnTo>
                <a:lnTo>
                  <a:pt x="13" y="119"/>
                </a:lnTo>
                <a:lnTo>
                  <a:pt x="15" y="138"/>
                </a:lnTo>
                <a:lnTo>
                  <a:pt x="15" y="138"/>
                </a:lnTo>
                <a:lnTo>
                  <a:pt x="16" y="165"/>
                </a:lnTo>
                <a:lnTo>
                  <a:pt x="16" y="165"/>
                </a:lnTo>
                <a:lnTo>
                  <a:pt x="16" y="168"/>
                </a:lnTo>
                <a:lnTo>
                  <a:pt x="16" y="168"/>
                </a:lnTo>
                <a:lnTo>
                  <a:pt x="20" y="189"/>
                </a:lnTo>
                <a:lnTo>
                  <a:pt x="20" y="189"/>
                </a:lnTo>
                <a:lnTo>
                  <a:pt x="22" y="196"/>
                </a:lnTo>
                <a:lnTo>
                  <a:pt x="22" y="196"/>
                </a:lnTo>
                <a:close/>
                <a:moveTo>
                  <a:pt x="155" y="321"/>
                </a:moveTo>
                <a:lnTo>
                  <a:pt x="155" y="321"/>
                </a:lnTo>
                <a:lnTo>
                  <a:pt x="155" y="321"/>
                </a:lnTo>
                <a:lnTo>
                  <a:pt x="155" y="321"/>
                </a:lnTo>
                <a:lnTo>
                  <a:pt x="151" y="321"/>
                </a:lnTo>
                <a:lnTo>
                  <a:pt x="151" y="321"/>
                </a:lnTo>
                <a:lnTo>
                  <a:pt x="107" y="321"/>
                </a:lnTo>
                <a:lnTo>
                  <a:pt x="107" y="321"/>
                </a:lnTo>
                <a:lnTo>
                  <a:pt x="81" y="320"/>
                </a:lnTo>
                <a:lnTo>
                  <a:pt x="81" y="320"/>
                </a:lnTo>
                <a:lnTo>
                  <a:pt x="56" y="318"/>
                </a:lnTo>
                <a:lnTo>
                  <a:pt x="56" y="318"/>
                </a:lnTo>
                <a:lnTo>
                  <a:pt x="47" y="317"/>
                </a:lnTo>
                <a:lnTo>
                  <a:pt x="37" y="318"/>
                </a:lnTo>
                <a:lnTo>
                  <a:pt x="37" y="318"/>
                </a:lnTo>
                <a:lnTo>
                  <a:pt x="36" y="318"/>
                </a:lnTo>
                <a:lnTo>
                  <a:pt x="34" y="317"/>
                </a:lnTo>
                <a:lnTo>
                  <a:pt x="34" y="317"/>
                </a:lnTo>
                <a:lnTo>
                  <a:pt x="33" y="315"/>
                </a:lnTo>
                <a:lnTo>
                  <a:pt x="32" y="315"/>
                </a:lnTo>
                <a:lnTo>
                  <a:pt x="32" y="315"/>
                </a:lnTo>
                <a:lnTo>
                  <a:pt x="32" y="317"/>
                </a:lnTo>
                <a:lnTo>
                  <a:pt x="32" y="317"/>
                </a:lnTo>
                <a:lnTo>
                  <a:pt x="32" y="320"/>
                </a:lnTo>
                <a:lnTo>
                  <a:pt x="34" y="320"/>
                </a:lnTo>
                <a:lnTo>
                  <a:pt x="34" y="320"/>
                </a:lnTo>
                <a:lnTo>
                  <a:pt x="51" y="323"/>
                </a:lnTo>
                <a:lnTo>
                  <a:pt x="51" y="323"/>
                </a:lnTo>
                <a:lnTo>
                  <a:pt x="71" y="325"/>
                </a:lnTo>
                <a:lnTo>
                  <a:pt x="90" y="327"/>
                </a:lnTo>
                <a:lnTo>
                  <a:pt x="90" y="327"/>
                </a:lnTo>
                <a:lnTo>
                  <a:pt x="104" y="327"/>
                </a:lnTo>
                <a:lnTo>
                  <a:pt x="117" y="325"/>
                </a:lnTo>
                <a:lnTo>
                  <a:pt x="117" y="325"/>
                </a:lnTo>
                <a:lnTo>
                  <a:pt x="142" y="323"/>
                </a:lnTo>
                <a:lnTo>
                  <a:pt x="142" y="323"/>
                </a:lnTo>
                <a:lnTo>
                  <a:pt x="155" y="321"/>
                </a:lnTo>
                <a:lnTo>
                  <a:pt x="155" y="321"/>
                </a:lnTo>
                <a:close/>
                <a:moveTo>
                  <a:pt x="314" y="311"/>
                </a:moveTo>
                <a:lnTo>
                  <a:pt x="314" y="311"/>
                </a:lnTo>
                <a:lnTo>
                  <a:pt x="314" y="310"/>
                </a:lnTo>
                <a:lnTo>
                  <a:pt x="314" y="310"/>
                </a:lnTo>
                <a:lnTo>
                  <a:pt x="313" y="310"/>
                </a:lnTo>
                <a:lnTo>
                  <a:pt x="313" y="310"/>
                </a:lnTo>
                <a:lnTo>
                  <a:pt x="290" y="311"/>
                </a:lnTo>
                <a:lnTo>
                  <a:pt x="290" y="311"/>
                </a:lnTo>
                <a:lnTo>
                  <a:pt x="259" y="314"/>
                </a:lnTo>
                <a:lnTo>
                  <a:pt x="259" y="314"/>
                </a:lnTo>
                <a:lnTo>
                  <a:pt x="232" y="315"/>
                </a:lnTo>
                <a:lnTo>
                  <a:pt x="232" y="315"/>
                </a:lnTo>
                <a:lnTo>
                  <a:pt x="211" y="318"/>
                </a:lnTo>
                <a:lnTo>
                  <a:pt x="211" y="318"/>
                </a:lnTo>
                <a:lnTo>
                  <a:pt x="174" y="323"/>
                </a:lnTo>
                <a:lnTo>
                  <a:pt x="174" y="323"/>
                </a:lnTo>
                <a:lnTo>
                  <a:pt x="161" y="324"/>
                </a:lnTo>
                <a:lnTo>
                  <a:pt x="161" y="324"/>
                </a:lnTo>
                <a:lnTo>
                  <a:pt x="162" y="324"/>
                </a:lnTo>
                <a:lnTo>
                  <a:pt x="162" y="324"/>
                </a:lnTo>
                <a:lnTo>
                  <a:pt x="205" y="323"/>
                </a:lnTo>
                <a:lnTo>
                  <a:pt x="205" y="323"/>
                </a:lnTo>
                <a:lnTo>
                  <a:pt x="219" y="321"/>
                </a:lnTo>
                <a:lnTo>
                  <a:pt x="219" y="321"/>
                </a:lnTo>
                <a:lnTo>
                  <a:pt x="248" y="318"/>
                </a:lnTo>
                <a:lnTo>
                  <a:pt x="248" y="318"/>
                </a:lnTo>
                <a:lnTo>
                  <a:pt x="275" y="315"/>
                </a:lnTo>
                <a:lnTo>
                  <a:pt x="275" y="315"/>
                </a:lnTo>
                <a:lnTo>
                  <a:pt x="304" y="313"/>
                </a:lnTo>
                <a:lnTo>
                  <a:pt x="304" y="313"/>
                </a:lnTo>
                <a:lnTo>
                  <a:pt x="314" y="311"/>
                </a:lnTo>
                <a:lnTo>
                  <a:pt x="314" y="311"/>
                </a:lnTo>
                <a:close/>
                <a:moveTo>
                  <a:pt x="36" y="77"/>
                </a:moveTo>
                <a:lnTo>
                  <a:pt x="36" y="77"/>
                </a:lnTo>
                <a:lnTo>
                  <a:pt x="36" y="77"/>
                </a:lnTo>
                <a:lnTo>
                  <a:pt x="36" y="77"/>
                </a:lnTo>
                <a:lnTo>
                  <a:pt x="73" y="74"/>
                </a:lnTo>
                <a:lnTo>
                  <a:pt x="73" y="74"/>
                </a:lnTo>
                <a:lnTo>
                  <a:pt x="80" y="74"/>
                </a:lnTo>
                <a:lnTo>
                  <a:pt x="80" y="74"/>
                </a:lnTo>
                <a:lnTo>
                  <a:pt x="104" y="70"/>
                </a:lnTo>
                <a:lnTo>
                  <a:pt x="104" y="70"/>
                </a:lnTo>
                <a:lnTo>
                  <a:pt x="107" y="68"/>
                </a:lnTo>
                <a:lnTo>
                  <a:pt x="107" y="68"/>
                </a:lnTo>
                <a:lnTo>
                  <a:pt x="115" y="54"/>
                </a:lnTo>
                <a:lnTo>
                  <a:pt x="115" y="54"/>
                </a:lnTo>
                <a:lnTo>
                  <a:pt x="115" y="53"/>
                </a:lnTo>
                <a:lnTo>
                  <a:pt x="115" y="53"/>
                </a:lnTo>
                <a:lnTo>
                  <a:pt x="114" y="51"/>
                </a:lnTo>
                <a:lnTo>
                  <a:pt x="115" y="48"/>
                </a:lnTo>
                <a:lnTo>
                  <a:pt x="115" y="48"/>
                </a:lnTo>
                <a:lnTo>
                  <a:pt x="117" y="45"/>
                </a:lnTo>
                <a:lnTo>
                  <a:pt x="117" y="45"/>
                </a:lnTo>
                <a:lnTo>
                  <a:pt x="117" y="45"/>
                </a:lnTo>
                <a:lnTo>
                  <a:pt x="117" y="45"/>
                </a:lnTo>
                <a:lnTo>
                  <a:pt x="103" y="64"/>
                </a:lnTo>
                <a:lnTo>
                  <a:pt x="103" y="64"/>
                </a:lnTo>
                <a:lnTo>
                  <a:pt x="103" y="64"/>
                </a:lnTo>
                <a:lnTo>
                  <a:pt x="103" y="64"/>
                </a:lnTo>
                <a:lnTo>
                  <a:pt x="101" y="67"/>
                </a:lnTo>
                <a:lnTo>
                  <a:pt x="98" y="67"/>
                </a:lnTo>
                <a:lnTo>
                  <a:pt x="98" y="67"/>
                </a:lnTo>
                <a:lnTo>
                  <a:pt x="77" y="68"/>
                </a:lnTo>
                <a:lnTo>
                  <a:pt x="77" y="68"/>
                </a:lnTo>
                <a:lnTo>
                  <a:pt x="74" y="70"/>
                </a:lnTo>
                <a:lnTo>
                  <a:pt x="74" y="70"/>
                </a:lnTo>
                <a:lnTo>
                  <a:pt x="71" y="72"/>
                </a:lnTo>
                <a:lnTo>
                  <a:pt x="71" y="72"/>
                </a:lnTo>
                <a:lnTo>
                  <a:pt x="70" y="74"/>
                </a:lnTo>
                <a:lnTo>
                  <a:pt x="69" y="71"/>
                </a:lnTo>
                <a:lnTo>
                  <a:pt x="69" y="71"/>
                </a:lnTo>
                <a:lnTo>
                  <a:pt x="69" y="70"/>
                </a:lnTo>
                <a:lnTo>
                  <a:pt x="69" y="70"/>
                </a:lnTo>
                <a:lnTo>
                  <a:pt x="67" y="70"/>
                </a:lnTo>
                <a:lnTo>
                  <a:pt x="67" y="70"/>
                </a:lnTo>
                <a:lnTo>
                  <a:pt x="67" y="70"/>
                </a:lnTo>
                <a:lnTo>
                  <a:pt x="67" y="70"/>
                </a:lnTo>
                <a:lnTo>
                  <a:pt x="53" y="72"/>
                </a:lnTo>
                <a:lnTo>
                  <a:pt x="40" y="72"/>
                </a:lnTo>
                <a:lnTo>
                  <a:pt x="40" y="72"/>
                </a:lnTo>
                <a:lnTo>
                  <a:pt x="37" y="74"/>
                </a:lnTo>
                <a:lnTo>
                  <a:pt x="37" y="74"/>
                </a:lnTo>
                <a:lnTo>
                  <a:pt x="36" y="75"/>
                </a:lnTo>
                <a:lnTo>
                  <a:pt x="36" y="75"/>
                </a:lnTo>
                <a:lnTo>
                  <a:pt x="36" y="77"/>
                </a:lnTo>
                <a:lnTo>
                  <a:pt x="36" y="77"/>
                </a:lnTo>
                <a:close/>
                <a:moveTo>
                  <a:pt x="366" y="297"/>
                </a:moveTo>
                <a:lnTo>
                  <a:pt x="366" y="297"/>
                </a:lnTo>
                <a:lnTo>
                  <a:pt x="367" y="294"/>
                </a:lnTo>
                <a:lnTo>
                  <a:pt x="367" y="294"/>
                </a:lnTo>
                <a:lnTo>
                  <a:pt x="370" y="286"/>
                </a:lnTo>
                <a:lnTo>
                  <a:pt x="370" y="286"/>
                </a:lnTo>
                <a:lnTo>
                  <a:pt x="371" y="280"/>
                </a:lnTo>
                <a:lnTo>
                  <a:pt x="371" y="280"/>
                </a:lnTo>
                <a:lnTo>
                  <a:pt x="371" y="242"/>
                </a:lnTo>
                <a:lnTo>
                  <a:pt x="371" y="242"/>
                </a:lnTo>
                <a:lnTo>
                  <a:pt x="371" y="236"/>
                </a:lnTo>
                <a:lnTo>
                  <a:pt x="371" y="236"/>
                </a:lnTo>
                <a:lnTo>
                  <a:pt x="370" y="223"/>
                </a:lnTo>
                <a:lnTo>
                  <a:pt x="368" y="209"/>
                </a:lnTo>
                <a:lnTo>
                  <a:pt x="368" y="209"/>
                </a:lnTo>
                <a:lnTo>
                  <a:pt x="368" y="186"/>
                </a:lnTo>
                <a:lnTo>
                  <a:pt x="368" y="186"/>
                </a:lnTo>
                <a:lnTo>
                  <a:pt x="368" y="175"/>
                </a:lnTo>
                <a:lnTo>
                  <a:pt x="368" y="163"/>
                </a:lnTo>
                <a:lnTo>
                  <a:pt x="368" y="163"/>
                </a:lnTo>
                <a:lnTo>
                  <a:pt x="367" y="155"/>
                </a:lnTo>
                <a:lnTo>
                  <a:pt x="367" y="155"/>
                </a:lnTo>
                <a:lnTo>
                  <a:pt x="367" y="158"/>
                </a:lnTo>
                <a:lnTo>
                  <a:pt x="367" y="158"/>
                </a:lnTo>
                <a:lnTo>
                  <a:pt x="367" y="227"/>
                </a:lnTo>
                <a:lnTo>
                  <a:pt x="367" y="227"/>
                </a:lnTo>
                <a:lnTo>
                  <a:pt x="367" y="243"/>
                </a:lnTo>
                <a:lnTo>
                  <a:pt x="367" y="243"/>
                </a:lnTo>
                <a:lnTo>
                  <a:pt x="368" y="257"/>
                </a:lnTo>
                <a:lnTo>
                  <a:pt x="368" y="257"/>
                </a:lnTo>
                <a:lnTo>
                  <a:pt x="367" y="288"/>
                </a:lnTo>
                <a:lnTo>
                  <a:pt x="367" y="288"/>
                </a:lnTo>
                <a:lnTo>
                  <a:pt x="367" y="290"/>
                </a:lnTo>
                <a:lnTo>
                  <a:pt x="367" y="290"/>
                </a:lnTo>
                <a:lnTo>
                  <a:pt x="366" y="293"/>
                </a:lnTo>
                <a:lnTo>
                  <a:pt x="366" y="297"/>
                </a:lnTo>
                <a:lnTo>
                  <a:pt x="366" y="297"/>
                </a:lnTo>
                <a:close/>
                <a:moveTo>
                  <a:pt x="67" y="55"/>
                </a:moveTo>
                <a:lnTo>
                  <a:pt x="67" y="55"/>
                </a:lnTo>
                <a:lnTo>
                  <a:pt x="67" y="55"/>
                </a:lnTo>
                <a:lnTo>
                  <a:pt x="67" y="55"/>
                </a:lnTo>
                <a:lnTo>
                  <a:pt x="67" y="54"/>
                </a:lnTo>
                <a:lnTo>
                  <a:pt x="67" y="54"/>
                </a:lnTo>
                <a:lnTo>
                  <a:pt x="78" y="43"/>
                </a:lnTo>
                <a:lnTo>
                  <a:pt x="78" y="43"/>
                </a:lnTo>
                <a:lnTo>
                  <a:pt x="87" y="33"/>
                </a:lnTo>
                <a:lnTo>
                  <a:pt x="87" y="33"/>
                </a:lnTo>
                <a:lnTo>
                  <a:pt x="90" y="30"/>
                </a:lnTo>
                <a:lnTo>
                  <a:pt x="90" y="30"/>
                </a:lnTo>
                <a:lnTo>
                  <a:pt x="91" y="30"/>
                </a:lnTo>
                <a:lnTo>
                  <a:pt x="91" y="30"/>
                </a:lnTo>
                <a:lnTo>
                  <a:pt x="91" y="30"/>
                </a:lnTo>
                <a:lnTo>
                  <a:pt x="93" y="31"/>
                </a:lnTo>
                <a:lnTo>
                  <a:pt x="93" y="33"/>
                </a:lnTo>
                <a:lnTo>
                  <a:pt x="93" y="33"/>
                </a:lnTo>
                <a:lnTo>
                  <a:pt x="91" y="34"/>
                </a:lnTo>
                <a:lnTo>
                  <a:pt x="91" y="34"/>
                </a:lnTo>
                <a:lnTo>
                  <a:pt x="87" y="43"/>
                </a:lnTo>
                <a:lnTo>
                  <a:pt x="87" y="43"/>
                </a:lnTo>
                <a:lnTo>
                  <a:pt x="78" y="58"/>
                </a:lnTo>
                <a:lnTo>
                  <a:pt x="78" y="58"/>
                </a:lnTo>
                <a:lnTo>
                  <a:pt x="77" y="60"/>
                </a:lnTo>
                <a:lnTo>
                  <a:pt x="77" y="60"/>
                </a:lnTo>
                <a:lnTo>
                  <a:pt x="101" y="30"/>
                </a:lnTo>
                <a:lnTo>
                  <a:pt x="101" y="30"/>
                </a:lnTo>
                <a:lnTo>
                  <a:pt x="91" y="28"/>
                </a:lnTo>
                <a:lnTo>
                  <a:pt x="81" y="30"/>
                </a:lnTo>
                <a:lnTo>
                  <a:pt x="81" y="30"/>
                </a:lnTo>
                <a:lnTo>
                  <a:pt x="67" y="55"/>
                </a:lnTo>
                <a:lnTo>
                  <a:pt x="67" y="55"/>
                </a:lnTo>
                <a:close/>
                <a:moveTo>
                  <a:pt x="87" y="281"/>
                </a:moveTo>
                <a:lnTo>
                  <a:pt x="87" y="281"/>
                </a:lnTo>
                <a:lnTo>
                  <a:pt x="86" y="281"/>
                </a:lnTo>
                <a:lnTo>
                  <a:pt x="86" y="281"/>
                </a:lnTo>
                <a:lnTo>
                  <a:pt x="69" y="296"/>
                </a:lnTo>
                <a:lnTo>
                  <a:pt x="50" y="313"/>
                </a:lnTo>
                <a:lnTo>
                  <a:pt x="50" y="313"/>
                </a:lnTo>
                <a:lnTo>
                  <a:pt x="50" y="313"/>
                </a:lnTo>
                <a:lnTo>
                  <a:pt x="50" y="313"/>
                </a:lnTo>
                <a:lnTo>
                  <a:pt x="67" y="313"/>
                </a:lnTo>
                <a:lnTo>
                  <a:pt x="67" y="313"/>
                </a:lnTo>
                <a:lnTo>
                  <a:pt x="67" y="308"/>
                </a:lnTo>
                <a:lnTo>
                  <a:pt x="69" y="307"/>
                </a:lnTo>
                <a:lnTo>
                  <a:pt x="69" y="307"/>
                </a:lnTo>
                <a:lnTo>
                  <a:pt x="80" y="290"/>
                </a:lnTo>
                <a:lnTo>
                  <a:pt x="80" y="290"/>
                </a:lnTo>
                <a:lnTo>
                  <a:pt x="87" y="281"/>
                </a:lnTo>
                <a:lnTo>
                  <a:pt x="87" y="281"/>
                </a:lnTo>
                <a:close/>
                <a:moveTo>
                  <a:pt x="29" y="251"/>
                </a:moveTo>
                <a:lnTo>
                  <a:pt x="29" y="251"/>
                </a:lnTo>
                <a:lnTo>
                  <a:pt x="50" y="217"/>
                </a:lnTo>
                <a:lnTo>
                  <a:pt x="50" y="217"/>
                </a:lnTo>
                <a:lnTo>
                  <a:pt x="26" y="236"/>
                </a:lnTo>
                <a:lnTo>
                  <a:pt x="26" y="236"/>
                </a:lnTo>
                <a:lnTo>
                  <a:pt x="29" y="251"/>
                </a:lnTo>
                <a:lnTo>
                  <a:pt x="29" y="251"/>
                </a:lnTo>
                <a:close/>
                <a:moveTo>
                  <a:pt x="283" y="307"/>
                </a:moveTo>
                <a:lnTo>
                  <a:pt x="283" y="307"/>
                </a:lnTo>
                <a:lnTo>
                  <a:pt x="283" y="307"/>
                </a:lnTo>
                <a:lnTo>
                  <a:pt x="283" y="307"/>
                </a:lnTo>
                <a:lnTo>
                  <a:pt x="279" y="307"/>
                </a:lnTo>
                <a:lnTo>
                  <a:pt x="279" y="307"/>
                </a:lnTo>
                <a:lnTo>
                  <a:pt x="255" y="308"/>
                </a:lnTo>
                <a:lnTo>
                  <a:pt x="255" y="308"/>
                </a:lnTo>
                <a:lnTo>
                  <a:pt x="206" y="310"/>
                </a:lnTo>
                <a:lnTo>
                  <a:pt x="206" y="310"/>
                </a:lnTo>
                <a:lnTo>
                  <a:pt x="205" y="311"/>
                </a:lnTo>
                <a:lnTo>
                  <a:pt x="205" y="311"/>
                </a:lnTo>
                <a:lnTo>
                  <a:pt x="202" y="313"/>
                </a:lnTo>
                <a:lnTo>
                  <a:pt x="201" y="311"/>
                </a:lnTo>
                <a:lnTo>
                  <a:pt x="201" y="311"/>
                </a:lnTo>
                <a:lnTo>
                  <a:pt x="198" y="311"/>
                </a:lnTo>
                <a:lnTo>
                  <a:pt x="198" y="311"/>
                </a:lnTo>
                <a:lnTo>
                  <a:pt x="178" y="313"/>
                </a:lnTo>
                <a:lnTo>
                  <a:pt x="178" y="313"/>
                </a:lnTo>
                <a:lnTo>
                  <a:pt x="171" y="314"/>
                </a:lnTo>
                <a:lnTo>
                  <a:pt x="171" y="314"/>
                </a:lnTo>
                <a:lnTo>
                  <a:pt x="181" y="314"/>
                </a:lnTo>
                <a:lnTo>
                  <a:pt x="181" y="314"/>
                </a:lnTo>
                <a:lnTo>
                  <a:pt x="201" y="314"/>
                </a:lnTo>
                <a:lnTo>
                  <a:pt x="201" y="314"/>
                </a:lnTo>
                <a:lnTo>
                  <a:pt x="235" y="311"/>
                </a:lnTo>
                <a:lnTo>
                  <a:pt x="235" y="311"/>
                </a:lnTo>
                <a:lnTo>
                  <a:pt x="262" y="308"/>
                </a:lnTo>
                <a:lnTo>
                  <a:pt x="262" y="308"/>
                </a:lnTo>
                <a:lnTo>
                  <a:pt x="283" y="307"/>
                </a:lnTo>
                <a:lnTo>
                  <a:pt x="283" y="307"/>
                </a:lnTo>
                <a:close/>
                <a:moveTo>
                  <a:pt x="24" y="223"/>
                </a:moveTo>
                <a:lnTo>
                  <a:pt x="24" y="223"/>
                </a:lnTo>
                <a:lnTo>
                  <a:pt x="24" y="223"/>
                </a:lnTo>
                <a:lnTo>
                  <a:pt x="24" y="223"/>
                </a:lnTo>
                <a:lnTo>
                  <a:pt x="26" y="220"/>
                </a:lnTo>
                <a:lnTo>
                  <a:pt x="26" y="220"/>
                </a:lnTo>
                <a:lnTo>
                  <a:pt x="33" y="209"/>
                </a:lnTo>
                <a:lnTo>
                  <a:pt x="33" y="209"/>
                </a:lnTo>
                <a:lnTo>
                  <a:pt x="43" y="195"/>
                </a:lnTo>
                <a:lnTo>
                  <a:pt x="43" y="195"/>
                </a:lnTo>
                <a:lnTo>
                  <a:pt x="43" y="192"/>
                </a:lnTo>
                <a:lnTo>
                  <a:pt x="43" y="192"/>
                </a:lnTo>
                <a:lnTo>
                  <a:pt x="42" y="193"/>
                </a:lnTo>
                <a:lnTo>
                  <a:pt x="42" y="193"/>
                </a:lnTo>
                <a:lnTo>
                  <a:pt x="29" y="203"/>
                </a:lnTo>
                <a:lnTo>
                  <a:pt x="29" y="203"/>
                </a:lnTo>
                <a:lnTo>
                  <a:pt x="22" y="207"/>
                </a:lnTo>
                <a:lnTo>
                  <a:pt x="22" y="207"/>
                </a:lnTo>
                <a:lnTo>
                  <a:pt x="24" y="223"/>
                </a:lnTo>
                <a:lnTo>
                  <a:pt x="24" y="223"/>
                </a:lnTo>
                <a:close/>
                <a:moveTo>
                  <a:pt x="50" y="70"/>
                </a:moveTo>
                <a:lnTo>
                  <a:pt x="50" y="70"/>
                </a:lnTo>
                <a:lnTo>
                  <a:pt x="51" y="70"/>
                </a:lnTo>
                <a:lnTo>
                  <a:pt x="51" y="70"/>
                </a:lnTo>
                <a:lnTo>
                  <a:pt x="69" y="67"/>
                </a:lnTo>
                <a:lnTo>
                  <a:pt x="69" y="67"/>
                </a:lnTo>
                <a:lnTo>
                  <a:pt x="70" y="67"/>
                </a:lnTo>
                <a:lnTo>
                  <a:pt x="71" y="65"/>
                </a:lnTo>
                <a:lnTo>
                  <a:pt x="71" y="65"/>
                </a:lnTo>
                <a:lnTo>
                  <a:pt x="81" y="45"/>
                </a:lnTo>
                <a:lnTo>
                  <a:pt x="81" y="45"/>
                </a:lnTo>
                <a:lnTo>
                  <a:pt x="83" y="44"/>
                </a:lnTo>
                <a:lnTo>
                  <a:pt x="83" y="44"/>
                </a:lnTo>
                <a:lnTo>
                  <a:pt x="81" y="45"/>
                </a:lnTo>
                <a:lnTo>
                  <a:pt x="81" y="45"/>
                </a:lnTo>
                <a:lnTo>
                  <a:pt x="64" y="64"/>
                </a:lnTo>
                <a:lnTo>
                  <a:pt x="64" y="64"/>
                </a:lnTo>
                <a:lnTo>
                  <a:pt x="60" y="67"/>
                </a:lnTo>
                <a:lnTo>
                  <a:pt x="60" y="67"/>
                </a:lnTo>
                <a:lnTo>
                  <a:pt x="59" y="68"/>
                </a:lnTo>
                <a:lnTo>
                  <a:pt x="57" y="67"/>
                </a:lnTo>
                <a:lnTo>
                  <a:pt x="57" y="67"/>
                </a:lnTo>
                <a:lnTo>
                  <a:pt x="57" y="67"/>
                </a:lnTo>
                <a:lnTo>
                  <a:pt x="57" y="65"/>
                </a:lnTo>
                <a:lnTo>
                  <a:pt x="57" y="65"/>
                </a:lnTo>
                <a:lnTo>
                  <a:pt x="59" y="61"/>
                </a:lnTo>
                <a:lnTo>
                  <a:pt x="59" y="61"/>
                </a:lnTo>
                <a:lnTo>
                  <a:pt x="66" y="48"/>
                </a:lnTo>
                <a:lnTo>
                  <a:pt x="66" y="48"/>
                </a:lnTo>
                <a:lnTo>
                  <a:pt x="67" y="47"/>
                </a:lnTo>
                <a:lnTo>
                  <a:pt x="67" y="47"/>
                </a:lnTo>
                <a:lnTo>
                  <a:pt x="67" y="45"/>
                </a:lnTo>
                <a:lnTo>
                  <a:pt x="67" y="45"/>
                </a:lnTo>
                <a:lnTo>
                  <a:pt x="50" y="70"/>
                </a:lnTo>
                <a:lnTo>
                  <a:pt x="50" y="70"/>
                </a:lnTo>
                <a:close/>
                <a:moveTo>
                  <a:pt x="6" y="250"/>
                </a:moveTo>
                <a:lnTo>
                  <a:pt x="6" y="250"/>
                </a:lnTo>
                <a:lnTo>
                  <a:pt x="6" y="251"/>
                </a:lnTo>
                <a:lnTo>
                  <a:pt x="6" y="251"/>
                </a:lnTo>
                <a:lnTo>
                  <a:pt x="7" y="264"/>
                </a:lnTo>
                <a:lnTo>
                  <a:pt x="7" y="264"/>
                </a:lnTo>
                <a:lnTo>
                  <a:pt x="9" y="280"/>
                </a:lnTo>
                <a:lnTo>
                  <a:pt x="9" y="280"/>
                </a:lnTo>
                <a:lnTo>
                  <a:pt x="9" y="281"/>
                </a:lnTo>
                <a:lnTo>
                  <a:pt x="9" y="281"/>
                </a:lnTo>
                <a:lnTo>
                  <a:pt x="10" y="251"/>
                </a:lnTo>
                <a:lnTo>
                  <a:pt x="10" y="251"/>
                </a:lnTo>
                <a:lnTo>
                  <a:pt x="6" y="250"/>
                </a:lnTo>
                <a:lnTo>
                  <a:pt x="6" y="250"/>
                </a:lnTo>
                <a:close/>
                <a:moveTo>
                  <a:pt x="113" y="30"/>
                </a:moveTo>
                <a:lnTo>
                  <a:pt x="113" y="30"/>
                </a:lnTo>
                <a:lnTo>
                  <a:pt x="108" y="30"/>
                </a:lnTo>
                <a:lnTo>
                  <a:pt x="108" y="30"/>
                </a:lnTo>
                <a:lnTo>
                  <a:pt x="107" y="30"/>
                </a:lnTo>
                <a:lnTo>
                  <a:pt x="105" y="31"/>
                </a:lnTo>
                <a:lnTo>
                  <a:pt x="105" y="31"/>
                </a:lnTo>
                <a:lnTo>
                  <a:pt x="94" y="53"/>
                </a:lnTo>
                <a:lnTo>
                  <a:pt x="94" y="53"/>
                </a:lnTo>
                <a:lnTo>
                  <a:pt x="93" y="54"/>
                </a:lnTo>
                <a:lnTo>
                  <a:pt x="93" y="54"/>
                </a:lnTo>
                <a:lnTo>
                  <a:pt x="93" y="54"/>
                </a:lnTo>
                <a:lnTo>
                  <a:pt x="93" y="54"/>
                </a:lnTo>
                <a:lnTo>
                  <a:pt x="113" y="30"/>
                </a:lnTo>
                <a:lnTo>
                  <a:pt x="113" y="30"/>
                </a:lnTo>
                <a:close/>
                <a:moveTo>
                  <a:pt x="108" y="50"/>
                </a:moveTo>
                <a:lnTo>
                  <a:pt x="108" y="50"/>
                </a:lnTo>
                <a:lnTo>
                  <a:pt x="108" y="50"/>
                </a:lnTo>
                <a:lnTo>
                  <a:pt x="108" y="50"/>
                </a:lnTo>
                <a:lnTo>
                  <a:pt x="110" y="48"/>
                </a:lnTo>
                <a:lnTo>
                  <a:pt x="110" y="48"/>
                </a:lnTo>
                <a:lnTo>
                  <a:pt x="124" y="30"/>
                </a:lnTo>
                <a:lnTo>
                  <a:pt x="124" y="30"/>
                </a:lnTo>
                <a:lnTo>
                  <a:pt x="125" y="28"/>
                </a:lnTo>
                <a:lnTo>
                  <a:pt x="125" y="28"/>
                </a:lnTo>
                <a:lnTo>
                  <a:pt x="127" y="28"/>
                </a:lnTo>
                <a:lnTo>
                  <a:pt x="128" y="28"/>
                </a:lnTo>
                <a:lnTo>
                  <a:pt x="128" y="28"/>
                </a:lnTo>
                <a:lnTo>
                  <a:pt x="130" y="28"/>
                </a:lnTo>
                <a:lnTo>
                  <a:pt x="130" y="28"/>
                </a:lnTo>
                <a:lnTo>
                  <a:pt x="130" y="27"/>
                </a:lnTo>
                <a:lnTo>
                  <a:pt x="130" y="27"/>
                </a:lnTo>
                <a:lnTo>
                  <a:pt x="123" y="27"/>
                </a:lnTo>
                <a:lnTo>
                  <a:pt x="123" y="27"/>
                </a:lnTo>
                <a:lnTo>
                  <a:pt x="121" y="28"/>
                </a:lnTo>
                <a:lnTo>
                  <a:pt x="120" y="30"/>
                </a:lnTo>
                <a:lnTo>
                  <a:pt x="120" y="30"/>
                </a:lnTo>
                <a:lnTo>
                  <a:pt x="118" y="31"/>
                </a:lnTo>
                <a:lnTo>
                  <a:pt x="118" y="31"/>
                </a:lnTo>
                <a:lnTo>
                  <a:pt x="108" y="48"/>
                </a:lnTo>
                <a:lnTo>
                  <a:pt x="108" y="48"/>
                </a:lnTo>
                <a:lnTo>
                  <a:pt x="108" y="50"/>
                </a:lnTo>
                <a:lnTo>
                  <a:pt x="108" y="50"/>
                </a:lnTo>
                <a:close/>
                <a:moveTo>
                  <a:pt x="49" y="51"/>
                </a:moveTo>
                <a:lnTo>
                  <a:pt x="49" y="51"/>
                </a:lnTo>
                <a:lnTo>
                  <a:pt x="64" y="30"/>
                </a:lnTo>
                <a:lnTo>
                  <a:pt x="64" y="30"/>
                </a:lnTo>
                <a:lnTo>
                  <a:pt x="60" y="30"/>
                </a:lnTo>
                <a:lnTo>
                  <a:pt x="60" y="30"/>
                </a:lnTo>
                <a:lnTo>
                  <a:pt x="59" y="30"/>
                </a:lnTo>
                <a:lnTo>
                  <a:pt x="57" y="31"/>
                </a:lnTo>
                <a:lnTo>
                  <a:pt x="57" y="31"/>
                </a:lnTo>
                <a:lnTo>
                  <a:pt x="49" y="50"/>
                </a:lnTo>
                <a:lnTo>
                  <a:pt x="49" y="50"/>
                </a:lnTo>
                <a:lnTo>
                  <a:pt x="49" y="51"/>
                </a:lnTo>
                <a:lnTo>
                  <a:pt x="49" y="51"/>
                </a:lnTo>
                <a:close/>
                <a:moveTo>
                  <a:pt x="368" y="21"/>
                </a:moveTo>
                <a:lnTo>
                  <a:pt x="368" y="21"/>
                </a:lnTo>
                <a:lnTo>
                  <a:pt x="368" y="21"/>
                </a:lnTo>
                <a:lnTo>
                  <a:pt x="368" y="21"/>
                </a:lnTo>
                <a:lnTo>
                  <a:pt x="368" y="16"/>
                </a:lnTo>
                <a:lnTo>
                  <a:pt x="367" y="10"/>
                </a:lnTo>
                <a:lnTo>
                  <a:pt x="367" y="10"/>
                </a:lnTo>
                <a:lnTo>
                  <a:pt x="367" y="10"/>
                </a:lnTo>
                <a:lnTo>
                  <a:pt x="367" y="10"/>
                </a:lnTo>
                <a:lnTo>
                  <a:pt x="360" y="7"/>
                </a:lnTo>
                <a:lnTo>
                  <a:pt x="360" y="7"/>
                </a:lnTo>
                <a:lnTo>
                  <a:pt x="360" y="10"/>
                </a:lnTo>
                <a:lnTo>
                  <a:pt x="360" y="10"/>
                </a:lnTo>
                <a:lnTo>
                  <a:pt x="360" y="11"/>
                </a:lnTo>
                <a:lnTo>
                  <a:pt x="360" y="11"/>
                </a:lnTo>
                <a:lnTo>
                  <a:pt x="364" y="16"/>
                </a:lnTo>
                <a:lnTo>
                  <a:pt x="368" y="21"/>
                </a:lnTo>
                <a:lnTo>
                  <a:pt x="368" y="21"/>
                </a:lnTo>
                <a:close/>
                <a:moveTo>
                  <a:pt x="93" y="61"/>
                </a:moveTo>
                <a:lnTo>
                  <a:pt x="93" y="61"/>
                </a:lnTo>
                <a:lnTo>
                  <a:pt x="93" y="61"/>
                </a:lnTo>
                <a:lnTo>
                  <a:pt x="93" y="61"/>
                </a:lnTo>
                <a:lnTo>
                  <a:pt x="97" y="61"/>
                </a:lnTo>
                <a:lnTo>
                  <a:pt x="97" y="61"/>
                </a:lnTo>
                <a:lnTo>
                  <a:pt x="100" y="60"/>
                </a:lnTo>
                <a:lnTo>
                  <a:pt x="100" y="60"/>
                </a:lnTo>
                <a:lnTo>
                  <a:pt x="107" y="44"/>
                </a:lnTo>
                <a:lnTo>
                  <a:pt x="107" y="44"/>
                </a:lnTo>
                <a:lnTo>
                  <a:pt x="108" y="43"/>
                </a:lnTo>
                <a:lnTo>
                  <a:pt x="108" y="43"/>
                </a:lnTo>
                <a:lnTo>
                  <a:pt x="107" y="43"/>
                </a:lnTo>
                <a:lnTo>
                  <a:pt x="107" y="43"/>
                </a:lnTo>
                <a:lnTo>
                  <a:pt x="93" y="61"/>
                </a:lnTo>
                <a:lnTo>
                  <a:pt x="93" y="61"/>
                </a:lnTo>
                <a:close/>
                <a:moveTo>
                  <a:pt x="19" y="300"/>
                </a:moveTo>
                <a:lnTo>
                  <a:pt x="19" y="300"/>
                </a:lnTo>
                <a:lnTo>
                  <a:pt x="19" y="296"/>
                </a:lnTo>
                <a:lnTo>
                  <a:pt x="19" y="296"/>
                </a:lnTo>
                <a:lnTo>
                  <a:pt x="19" y="287"/>
                </a:lnTo>
                <a:lnTo>
                  <a:pt x="19" y="287"/>
                </a:lnTo>
                <a:lnTo>
                  <a:pt x="19" y="246"/>
                </a:lnTo>
                <a:lnTo>
                  <a:pt x="19" y="246"/>
                </a:lnTo>
                <a:lnTo>
                  <a:pt x="17" y="243"/>
                </a:lnTo>
                <a:lnTo>
                  <a:pt x="17" y="243"/>
                </a:lnTo>
                <a:lnTo>
                  <a:pt x="17" y="240"/>
                </a:lnTo>
                <a:lnTo>
                  <a:pt x="17" y="240"/>
                </a:lnTo>
                <a:lnTo>
                  <a:pt x="17" y="270"/>
                </a:lnTo>
                <a:lnTo>
                  <a:pt x="19" y="300"/>
                </a:lnTo>
                <a:lnTo>
                  <a:pt x="19" y="300"/>
                </a:lnTo>
                <a:close/>
                <a:moveTo>
                  <a:pt x="6" y="138"/>
                </a:moveTo>
                <a:lnTo>
                  <a:pt x="6" y="138"/>
                </a:lnTo>
                <a:lnTo>
                  <a:pt x="5" y="136"/>
                </a:lnTo>
                <a:lnTo>
                  <a:pt x="5" y="136"/>
                </a:lnTo>
                <a:lnTo>
                  <a:pt x="5" y="206"/>
                </a:lnTo>
                <a:lnTo>
                  <a:pt x="5" y="206"/>
                </a:lnTo>
                <a:lnTo>
                  <a:pt x="6" y="196"/>
                </a:lnTo>
                <a:lnTo>
                  <a:pt x="6" y="196"/>
                </a:lnTo>
                <a:lnTo>
                  <a:pt x="6" y="142"/>
                </a:lnTo>
                <a:lnTo>
                  <a:pt x="6" y="142"/>
                </a:lnTo>
                <a:lnTo>
                  <a:pt x="6" y="138"/>
                </a:lnTo>
                <a:lnTo>
                  <a:pt x="6" y="138"/>
                </a:lnTo>
                <a:close/>
                <a:moveTo>
                  <a:pt x="59" y="50"/>
                </a:moveTo>
                <a:lnTo>
                  <a:pt x="59" y="50"/>
                </a:lnTo>
                <a:lnTo>
                  <a:pt x="60" y="50"/>
                </a:lnTo>
                <a:lnTo>
                  <a:pt x="60" y="50"/>
                </a:lnTo>
                <a:lnTo>
                  <a:pt x="74" y="30"/>
                </a:lnTo>
                <a:lnTo>
                  <a:pt x="74" y="30"/>
                </a:lnTo>
                <a:lnTo>
                  <a:pt x="70" y="30"/>
                </a:lnTo>
                <a:lnTo>
                  <a:pt x="70" y="30"/>
                </a:lnTo>
                <a:lnTo>
                  <a:pt x="59" y="50"/>
                </a:lnTo>
                <a:lnTo>
                  <a:pt x="59" y="50"/>
                </a:lnTo>
                <a:close/>
                <a:moveTo>
                  <a:pt x="40" y="70"/>
                </a:moveTo>
                <a:lnTo>
                  <a:pt x="40" y="70"/>
                </a:lnTo>
                <a:lnTo>
                  <a:pt x="46" y="70"/>
                </a:lnTo>
                <a:lnTo>
                  <a:pt x="46" y="70"/>
                </a:lnTo>
                <a:lnTo>
                  <a:pt x="47" y="65"/>
                </a:lnTo>
                <a:lnTo>
                  <a:pt x="47" y="65"/>
                </a:lnTo>
                <a:lnTo>
                  <a:pt x="54" y="51"/>
                </a:lnTo>
                <a:lnTo>
                  <a:pt x="54" y="51"/>
                </a:lnTo>
                <a:lnTo>
                  <a:pt x="54" y="50"/>
                </a:lnTo>
                <a:lnTo>
                  <a:pt x="54" y="50"/>
                </a:lnTo>
                <a:lnTo>
                  <a:pt x="54" y="50"/>
                </a:lnTo>
                <a:lnTo>
                  <a:pt x="54" y="50"/>
                </a:lnTo>
                <a:lnTo>
                  <a:pt x="40" y="70"/>
                </a:lnTo>
                <a:lnTo>
                  <a:pt x="40" y="70"/>
                </a:lnTo>
                <a:close/>
                <a:moveTo>
                  <a:pt x="377" y="274"/>
                </a:moveTo>
                <a:lnTo>
                  <a:pt x="377" y="274"/>
                </a:lnTo>
                <a:lnTo>
                  <a:pt x="375" y="286"/>
                </a:lnTo>
                <a:lnTo>
                  <a:pt x="375" y="296"/>
                </a:lnTo>
                <a:lnTo>
                  <a:pt x="375" y="296"/>
                </a:lnTo>
                <a:lnTo>
                  <a:pt x="377" y="294"/>
                </a:lnTo>
                <a:lnTo>
                  <a:pt x="377" y="294"/>
                </a:lnTo>
                <a:lnTo>
                  <a:pt x="377" y="291"/>
                </a:lnTo>
                <a:lnTo>
                  <a:pt x="378" y="287"/>
                </a:lnTo>
                <a:lnTo>
                  <a:pt x="378" y="287"/>
                </a:lnTo>
                <a:lnTo>
                  <a:pt x="377" y="274"/>
                </a:lnTo>
                <a:lnTo>
                  <a:pt x="377" y="274"/>
                </a:lnTo>
                <a:close/>
                <a:moveTo>
                  <a:pt x="46" y="30"/>
                </a:moveTo>
                <a:lnTo>
                  <a:pt x="46" y="30"/>
                </a:lnTo>
                <a:lnTo>
                  <a:pt x="43" y="30"/>
                </a:lnTo>
                <a:lnTo>
                  <a:pt x="42" y="31"/>
                </a:lnTo>
                <a:lnTo>
                  <a:pt x="42" y="31"/>
                </a:lnTo>
                <a:lnTo>
                  <a:pt x="40" y="33"/>
                </a:lnTo>
                <a:lnTo>
                  <a:pt x="40" y="33"/>
                </a:lnTo>
                <a:lnTo>
                  <a:pt x="39" y="34"/>
                </a:lnTo>
                <a:lnTo>
                  <a:pt x="39" y="34"/>
                </a:lnTo>
                <a:lnTo>
                  <a:pt x="36" y="40"/>
                </a:lnTo>
                <a:lnTo>
                  <a:pt x="36" y="40"/>
                </a:lnTo>
                <a:lnTo>
                  <a:pt x="36" y="43"/>
                </a:lnTo>
                <a:lnTo>
                  <a:pt x="36" y="43"/>
                </a:lnTo>
                <a:lnTo>
                  <a:pt x="46" y="30"/>
                </a:lnTo>
                <a:lnTo>
                  <a:pt x="46" y="30"/>
                </a:lnTo>
                <a:close/>
                <a:moveTo>
                  <a:pt x="50" y="30"/>
                </a:moveTo>
                <a:lnTo>
                  <a:pt x="50" y="30"/>
                </a:lnTo>
                <a:lnTo>
                  <a:pt x="49" y="33"/>
                </a:lnTo>
                <a:lnTo>
                  <a:pt x="49" y="33"/>
                </a:lnTo>
                <a:lnTo>
                  <a:pt x="40" y="50"/>
                </a:lnTo>
                <a:lnTo>
                  <a:pt x="40" y="50"/>
                </a:lnTo>
                <a:lnTo>
                  <a:pt x="39" y="51"/>
                </a:lnTo>
                <a:lnTo>
                  <a:pt x="39" y="51"/>
                </a:lnTo>
                <a:lnTo>
                  <a:pt x="40" y="51"/>
                </a:lnTo>
                <a:lnTo>
                  <a:pt x="40" y="51"/>
                </a:lnTo>
                <a:lnTo>
                  <a:pt x="53" y="30"/>
                </a:lnTo>
                <a:lnTo>
                  <a:pt x="53" y="30"/>
                </a:lnTo>
                <a:lnTo>
                  <a:pt x="50" y="30"/>
                </a:lnTo>
                <a:lnTo>
                  <a:pt x="50" y="30"/>
                </a:lnTo>
                <a:close/>
                <a:moveTo>
                  <a:pt x="157" y="317"/>
                </a:moveTo>
                <a:lnTo>
                  <a:pt x="157" y="317"/>
                </a:lnTo>
                <a:lnTo>
                  <a:pt x="157" y="317"/>
                </a:lnTo>
                <a:lnTo>
                  <a:pt x="157" y="317"/>
                </a:lnTo>
                <a:lnTo>
                  <a:pt x="151" y="317"/>
                </a:lnTo>
                <a:lnTo>
                  <a:pt x="151" y="317"/>
                </a:lnTo>
                <a:lnTo>
                  <a:pt x="144" y="315"/>
                </a:lnTo>
                <a:lnTo>
                  <a:pt x="144" y="315"/>
                </a:lnTo>
                <a:lnTo>
                  <a:pt x="138" y="317"/>
                </a:lnTo>
                <a:lnTo>
                  <a:pt x="138" y="317"/>
                </a:lnTo>
                <a:lnTo>
                  <a:pt x="132" y="317"/>
                </a:lnTo>
                <a:lnTo>
                  <a:pt x="132" y="317"/>
                </a:lnTo>
                <a:lnTo>
                  <a:pt x="125" y="317"/>
                </a:lnTo>
                <a:lnTo>
                  <a:pt x="125" y="317"/>
                </a:lnTo>
                <a:lnTo>
                  <a:pt x="125" y="318"/>
                </a:lnTo>
                <a:lnTo>
                  <a:pt x="125" y="318"/>
                </a:lnTo>
                <a:lnTo>
                  <a:pt x="157" y="317"/>
                </a:lnTo>
                <a:lnTo>
                  <a:pt x="157" y="317"/>
                </a:lnTo>
                <a:close/>
                <a:moveTo>
                  <a:pt x="44" y="53"/>
                </a:moveTo>
                <a:lnTo>
                  <a:pt x="44" y="53"/>
                </a:lnTo>
                <a:lnTo>
                  <a:pt x="43" y="51"/>
                </a:lnTo>
                <a:lnTo>
                  <a:pt x="43" y="51"/>
                </a:lnTo>
                <a:lnTo>
                  <a:pt x="37" y="61"/>
                </a:lnTo>
                <a:lnTo>
                  <a:pt x="37" y="61"/>
                </a:lnTo>
                <a:lnTo>
                  <a:pt x="36" y="64"/>
                </a:lnTo>
                <a:lnTo>
                  <a:pt x="36" y="68"/>
                </a:lnTo>
                <a:lnTo>
                  <a:pt x="36" y="68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42" y="55"/>
                </a:lnTo>
                <a:lnTo>
                  <a:pt x="42" y="55"/>
                </a:lnTo>
                <a:lnTo>
                  <a:pt x="44" y="53"/>
                </a:lnTo>
                <a:lnTo>
                  <a:pt x="44" y="53"/>
                </a:lnTo>
                <a:close/>
                <a:moveTo>
                  <a:pt x="13" y="264"/>
                </a:moveTo>
                <a:lnTo>
                  <a:pt x="13" y="264"/>
                </a:lnTo>
                <a:lnTo>
                  <a:pt x="13" y="264"/>
                </a:lnTo>
                <a:lnTo>
                  <a:pt x="13" y="264"/>
                </a:lnTo>
                <a:lnTo>
                  <a:pt x="13" y="286"/>
                </a:lnTo>
                <a:lnTo>
                  <a:pt x="13" y="286"/>
                </a:lnTo>
                <a:lnTo>
                  <a:pt x="13" y="291"/>
                </a:lnTo>
                <a:lnTo>
                  <a:pt x="13" y="291"/>
                </a:lnTo>
                <a:lnTo>
                  <a:pt x="15" y="296"/>
                </a:lnTo>
                <a:lnTo>
                  <a:pt x="15" y="296"/>
                </a:lnTo>
                <a:lnTo>
                  <a:pt x="13" y="264"/>
                </a:lnTo>
                <a:lnTo>
                  <a:pt x="13" y="264"/>
                </a:lnTo>
                <a:close/>
                <a:moveTo>
                  <a:pt x="84" y="64"/>
                </a:moveTo>
                <a:lnTo>
                  <a:pt x="84" y="64"/>
                </a:lnTo>
                <a:lnTo>
                  <a:pt x="90" y="53"/>
                </a:lnTo>
                <a:lnTo>
                  <a:pt x="90" y="53"/>
                </a:lnTo>
                <a:lnTo>
                  <a:pt x="88" y="53"/>
                </a:lnTo>
                <a:lnTo>
                  <a:pt x="88" y="53"/>
                </a:lnTo>
                <a:lnTo>
                  <a:pt x="80" y="64"/>
                </a:lnTo>
                <a:lnTo>
                  <a:pt x="80" y="64"/>
                </a:lnTo>
                <a:lnTo>
                  <a:pt x="80" y="65"/>
                </a:lnTo>
                <a:lnTo>
                  <a:pt x="80" y="65"/>
                </a:lnTo>
                <a:lnTo>
                  <a:pt x="84" y="64"/>
                </a:lnTo>
                <a:lnTo>
                  <a:pt x="84" y="64"/>
                </a:lnTo>
                <a:close/>
                <a:moveTo>
                  <a:pt x="23" y="310"/>
                </a:moveTo>
                <a:lnTo>
                  <a:pt x="23" y="310"/>
                </a:lnTo>
                <a:lnTo>
                  <a:pt x="23" y="315"/>
                </a:lnTo>
                <a:lnTo>
                  <a:pt x="23" y="315"/>
                </a:lnTo>
                <a:lnTo>
                  <a:pt x="23" y="315"/>
                </a:lnTo>
                <a:lnTo>
                  <a:pt x="23" y="315"/>
                </a:lnTo>
                <a:lnTo>
                  <a:pt x="27" y="318"/>
                </a:lnTo>
                <a:lnTo>
                  <a:pt x="27" y="318"/>
                </a:lnTo>
                <a:lnTo>
                  <a:pt x="27" y="313"/>
                </a:lnTo>
                <a:lnTo>
                  <a:pt x="26" y="311"/>
                </a:lnTo>
                <a:lnTo>
                  <a:pt x="23" y="310"/>
                </a:lnTo>
                <a:lnTo>
                  <a:pt x="23" y="310"/>
                </a:lnTo>
                <a:close/>
                <a:moveTo>
                  <a:pt x="370" y="75"/>
                </a:moveTo>
                <a:lnTo>
                  <a:pt x="370" y="75"/>
                </a:lnTo>
                <a:lnTo>
                  <a:pt x="368" y="88"/>
                </a:lnTo>
                <a:lnTo>
                  <a:pt x="368" y="98"/>
                </a:lnTo>
                <a:lnTo>
                  <a:pt x="368" y="98"/>
                </a:lnTo>
                <a:lnTo>
                  <a:pt x="370" y="87"/>
                </a:lnTo>
                <a:lnTo>
                  <a:pt x="370" y="75"/>
                </a:lnTo>
                <a:lnTo>
                  <a:pt x="370" y="75"/>
                </a:lnTo>
                <a:close/>
                <a:moveTo>
                  <a:pt x="33" y="324"/>
                </a:moveTo>
                <a:lnTo>
                  <a:pt x="33" y="324"/>
                </a:lnTo>
                <a:lnTo>
                  <a:pt x="34" y="325"/>
                </a:lnTo>
                <a:lnTo>
                  <a:pt x="37" y="325"/>
                </a:lnTo>
                <a:lnTo>
                  <a:pt x="37" y="325"/>
                </a:lnTo>
                <a:lnTo>
                  <a:pt x="42" y="327"/>
                </a:lnTo>
                <a:lnTo>
                  <a:pt x="42" y="327"/>
                </a:lnTo>
                <a:lnTo>
                  <a:pt x="50" y="327"/>
                </a:lnTo>
                <a:lnTo>
                  <a:pt x="50" y="327"/>
                </a:lnTo>
                <a:lnTo>
                  <a:pt x="50" y="327"/>
                </a:lnTo>
                <a:lnTo>
                  <a:pt x="50" y="327"/>
                </a:lnTo>
                <a:lnTo>
                  <a:pt x="33" y="324"/>
                </a:lnTo>
                <a:lnTo>
                  <a:pt x="33" y="324"/>
                </a:lnTo>
                <a:close/>
                <a:moveTo>
                  <a:pt x="121" y="318"/>
                </a:moveTo>
                <a:lnTo>
                  <a:pt x="121" y="318"/>
                </a:lnTo>
                <a:lnTo>
                  <a:pt x="121" y="317"/>
                </a:lnTo>
                <a:lnTo>
                  <a:pt x="121" y="317"/>
                </a:lnTo>
                <a:lnTo>
                  <a:pt x="101" y="318"/>
                </a:lnTo>
                <a:lnTo>
                  <a:pt x="101" y="318"/>
                </a:lnTo>
                <a:lnTo>
                  <a:pt x="101" y="318"/>
                </a:lnTo>
                <a:lnTo>
                  <a:pt x="101" y="318"/>
                </a:lnTo>
                <a:lnTo>
                  <a:pt x="121" y="318"/>
                </a:lnTo>
                <a:lnTo>
                  <a:pt x="121" y="318"/>
                </a:lnTo>
                <a:close/>
                <a:moveTo>
                  <a:pt x="316" y="6"/>
                </a:moveTo>
                <a:lnTo>
                  <a:pt x="316" y="6"/>
                </a:lnTo>
                <a:lnTo>
                  <a:pt x="323" y="7"/>
                </a:lnTo>
                <a:lnTo>
                  <a:pt x="330" y="6"/>
                </a:lnTo>
                <a:lnTo>
                  <a:pt x="330" y="6"/>
                </a:lnTo>
                <a:lnTo>
                  <a:pt x="323" y="6"/>
                </a:lnTo>
                <a:lnTo>
                  <a:pt x="316" y="6"/>
                </a:lnTo>
                <a:lnTo>
                  <a:pt x="316" y="6"/>
                </a:lnTo>
                <a:close/>
                <a:moveTo>
                  <a:pt x="13" y="195"/>
                </a:moveTo>
                <a:lnTo>
                  <a:pt x="13" y="195"/>
                </a:lnTo>
                <a:lnTo>
                  <a:pt x="13" y="215"/>
                </a:lnTo>
                <a:lnTo>
                  <a:pt x="13" y="215"/>
                </a:lnTo>
                <a:lnTo>
                  <a:pt x="13" y="205"/>
                </a:lnTo>
                <a:lnTo>
                  <a:pt x="13" y="195"/>
                </a:lnTo>
                <a:lnTo>
                  <a:pt x="13" y="195"/>
                </a:lnTo>
                <a:close/>
                <a:moveTo>
                  <a:pt x="131" y="58"/>
                </a:moveTo>
                <a:lnTo>
                  <a:pt x="131" y="58"/>
                </a:lnTo>
                <a:lnTo>
                  <a:pt x="128" y="64"/>
                </a:lnTo>
                <a:lnTo>
                  <a:pt x="128" y="64"/>
                </a:lnTo>
                <a:lnTo>
                  <a:pt x="131" y="61"/>
                </a:lnTo>
                <a:lnTo>
                  <a:pt x="131" y="58"/>
                </a:lnTo>
                <a:lnTo>
                  <a:pt x="131" y="58"/>
                </a:lnTo>
                <a:close/>
                <a:moveTo>
                  <a:pt x="15" y="301"/>
                </a:moveTo>
                <a:lnTo>
                  <a:pt x="15" y="301"/>
                </a:lnTo>
                <a:lnTo>
                  <a:pt x="16" y="305"/>
                </a:lnTo>
                <a:lnTo>
                  <a:pt x="16" y="305"/>
                </a:lnTo>
                <a:lnTo>
                  <a:pt x="16" y="303"/>
                </a:lnTo>
                <a:lnTo>
                  <a:pt x="15" y="301"/>
                </a:lnTo>
                <a:lnTo>
                  <a:pt x="15" y="301"/>
                </a:lnTo>
                <a:close/>
                <a:moveTo>
                  <a:pt x="24" y="304"/>
                </a:moveTo>
                <a:lnTo>
                  <a:pt x="24" y="304"/>
                </a:lnTo>
                <a:lnTo>
                  <a:pt x="24" y="303"/>
                </a:lnTo>
                <a:lnTo>
                  <a:pt x="23" y="301"/>
                </a:lnTo>
                <a:lnTo>
                  <a:pt x="23" y="301"/>
                </a:lnTo>
                <a:lnTo>
                  <a:pt x="23" y="304"/>
                </a:lnTo>
                <a:lnTo>
                  <a:pt x="24" y="304"/>
                </a:lnTo>
                <a:lnTo>
                  <a:pt x="24" y="304"/>
                </a:lnTo>
                <a:close/>
                <a:moveTo>
                  <a:pt x="32" y="31"/>
                </a:moveTo>
                <a:lnTo>
                  <a:pt x="32" y="31"/>
                </a:lnTo>
                <a:lnTo>
                  <a:pt x="32" y="31"/>
                </a:lnTo>
                <a:lnTo>
                  <a:pt x="32" y="31"/>
                </a:lnTo>
                <a:lnTo>
                  <a:pt x="32" y="34"/>
                </a:lnTo>
                <a:lnTo>
                  <a:pt x="32" y="34"/>
                </a:lnTo>
                <a:lnTo>
                  <a:pt x="32" y="34"/>
                </a:lnTo>
                <a:lnTo>
                  <a:pt x="32" y="34"/>
                </a:lnTo>
                <a:lnTo>
                  <a:pt x="32" y="31"/>
                </a:lnTo>
                <a:lnTo>
                  <a:pt x="32" y="31"/>
                </a:lnTo>
                <a:close/>
                <a:moveTo>
                  <a:pt x="135" y="33"/>
                </a:moveTo>
                <a:lnTo>
                  <a:pt x="135" y="33"/>
                </a:lnTo>
                <a:lnTo>
                  <a:pt x="134" y="33"/>
                </a:lnTo>
                <a:lnTo>
                  <a:pt x="134" y="34"/>
                </a:lnTo>
                <a:lnTo>
                  <a:pt x="134" y="34"/>
                </a:lnTo>
                <a:lnTo>
                  <a:pt x="135" y="33"/>
                </a:lnTo>
                <a:lnTo>
                  <a:pt x="135" y="33"/>
                </a:lnTo>
                <a:close/>
                <a:moveTo>
                  <a:pt x="145" y="18"/>
                </a:moveTo>
                <a:lnTo>
                  <a:pt x="145" y="18"/>
                </a:lnTo>
                <a:lnTo>
                  <a:pt x="145" y="18"/>
                </a:lnTo>
                <a:lnTo>
                  <a:pt x="145" y="18"/>
                </a:lnTo>
                <a:lnTo>
                  <a:pt x="144" y="20"/>
                </a:lnTo>
                <a:lnTo>
                  <a:pt x="144" y="21"/>
                </a:lnTo>
                <a:lnTo>
                  <a:pt x="144" y="21"/>
                </a:lnTo>
                <a:lnTo>
                  <a:pt x="145" y="18"/>
                </a:lnTo>
                <a:lnTo>
                  <a:pt x="145" y="18"/>
                </a:lnTo>
                <a:close/>
                <a:moveTo>
                  <a:pt x="286" y="307"/>
                </a:moveTo>
                <a:lnTo>
                  <a:pt x="286" y="307"/>
                </a:lnTo>
                <a:lnTo>
                  <a:pt x="286" y="307"/>
                </a:lnTo>
                <a:lnTo>
                  <a:pt x="286" y="307"/>
                </a:lnTo>
                <a:lnTo>
                  <a:pt x="287" y="307"/>
                </a:lnTo>
                <a:lnTo>
                  <a:pt x="287" y="307"/>
                </a:lnTo>
                <a:lnTo>
                  <a:pt x="287" y="307"/>
                </a:lnTo>
                <a:lnTo>
                  <a:pt x="287" y="307"/>
                </a:lnTo>
                <a:lnTo>
                  <a:pt x="286" y="307"/>
                </a:lnTo>
                <a:lnTo>
                  <a:pt x="286" y="307"/>
                </a:lnTo>
                <a:close/>
                <a:moveTo>
                  <a:pt x="130" y="43"/>
                </a:moveTo>
                <a:lnTo>
                  <a:pt x="130" y="43"/>
                </a:lnTo>
                <a:lnTo>
                  <a:pt x="130" y="43"/>
                </a:lnTo>
                <a:lnTo>
                  <a:pt x="130" y="43"/>
                </a:lnTo>
                <a:lnTo>
                  <a:pt x="130" y="44"/>
                </a:lnTo>
                <a:lnTo>
                  <a:pt x="130" y="44"/>
                </a:lnTo>
                <a:lnTo>
                  <a:pt x="130" y="44"/>
                </a:lnTo>
                <a:lnTo>
                  <a:pt x="130" y="44"/>
                </a:lnTo>
                <a:lnTo>
                  <a:pt x="130" y="43"/>
                </a:lnTo>
                <a:lnTo>
                  <a:pt x="130" y="4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4" name="Freeform 67"/>
          <p:cNvSpPr>
            <a:spLocks noEditPoints="1"/>
          </p:cNvSpPr>
          <p:nvPr/>
        </p:nvSpPr>
        <p:spPr bwMode="auto">
          <a:xfrm>
            <a:off x="6754421" y="2360945"/>
            <a:ext cx="360688" cy="350295"/>
          </a:xfrm>
          <a:custGeom>
            <a:avLst/>
            <a:gdLst>
              <a:gd name="T0" fmla="*/ 178 w 205"/>
              <a:gd name="T1" fmla="*/ 154 h 207"/>
              <a:gd name="T2" fmla="*/ 181 w 205"/>
              <a:gd name="T3" fmla="*/ 161 h 207"/>
              <a:gd name="T4" fmla="*/ 145 w 205"/>
              <a:gd name="T5" fmla="*/ 194 h 207"/>
              <a:gd name="T6" fmla="*/ 103 w 205"/>
              <a:gd name="T7" fmla="*/ 205 h 207"/>
              <a:gd name="T8" fmla="*/ 36 w 205"/>
              <a:gd name="T9" fmla="*/ 187 h 207"/>
              <a:gd name="T10" fmla="*/ 3 w 205"/>
              <a:gd name="T11" fmla="*/ 131 h 207"/>
              <a:gd name="T12" fmla="*/ 3 w 205"/>
              <a:gd name="T13" fmla="*/ 70 h 207"/>
              <a:gd name="T14" fmla="*/ 51 w 205"/>
              <a:gd name="T15" fmla="*/ 13 h 207"/>
              <a:gd name="T16" fmla="*/ 118 w 205"/>
              <a:gd name="T17" fmla="*/ 0 h 207"/>
              <a:gd name="T18" fmla="*/ 167 w 205"/>
              <a:gd name="T19" fmla="*/ 18 h 207"/>
              <a:gd name="T20" fmla="*/ 194 w 205"/>
              <a:gd name="T21" fmla="*/ 40 h 207"/>
              <a:gd name="T22" fmla="*/ 205 w 205"/>
              <a:gd name="T23" fmla="*/ 77 h 207"/>
              <a:gd name="T24" fmla="*/ 179 w 205"/>
              <a:gd name="T25" fmla="*/ 120 h 207"/>
              <a:gd name="T26" fmla="*/ 140 w 205"/>
              <a:gd name="T27" fmla="*/ 134 h 207"/>
              <a:gd name="T28" fmla="*/ 120 w 205"/>
              <a:gd name="T29" fmla="*/ 116 h 207"/>
              <a:gd name="T30" fmla="*/ 101 w 205"/>
              <a:gd name="T31" fmla="*/ 127 h 207"/>
              <a:gd name="T32" fmla="*/ 74 w 205"/>
              <a:gd name="T33" fmla="*/ 131 h 207"/>
              <a:gd name="T34" fmla="*/ 60 w 205"/>
              <a:gd name="T35" fmla="*/ 107 h 207"/>
              <a:gd name="T36" fmla="*/ 91 w 205"/>
              <a:gd name="T37" fmla="*/ 66 h 207"/>
              <a:gd name="T38" fmla="*/ 115 w 205"/>
              <a:gd name="T39" fmla="*/ 64 h 207"/>
              <a:gd name="T40" fmla="*/ 128 w 205"/>
              <a:gd name="T41" fmla="*/ 67 h 207"/>
              <a:gd name="T42" fmla="*/ 131 w 205"/>
              <a:gd name="T43" fmla="*/ 74 h 207"/>
              <a:gd name="T44" fmla="*/ 128 w 205"/>
              <a:gd name="T45" fmla="*/ 90 h 207"/>
              <a:gd name="T46" fmla="*/ 141 w 205"/>
              <a:gd name="T47" fmla="*/ 117 h 207"/>
              <a:gd name="T48" fmla="*/ 174 w 205"/>
              <a:gd name="T49" fmla="*/ 116 h 207"/>
              <a:gd name="T50" fmla="*/ 189 w 205"/>
              <a:gd name="T51" fmla="*/ 73 h 207"/>
              <a:gd name="T52" fmla="*/ 162 w 205"/>
              <a:gd name="T53" fmla="*/ 30 h 207"/>
              <a:gd name="T54" fmla="*/ 93 w 205"/>
              <a:gd name="T55" fmla="*/ 16 h 207"/>
              <a:gd name="T56" fmla="*/ 32 w 205"/>
              <a:gd name="T57" fmla="*/ 59 h 207"/>
              <a:gd name="T58" fmla="*/ 13 w 205"/>
              <a:gd name="T59" fmla="*/ 127 h 207"/>
              <a:gd name="T60" fmla="*/ 32 w 205"/>
              <a:gd name="T61" fmla="*/ 171 h 207"/>
              <a:gd name="T62" fmla="*/ 64 w 205"/>
              <a:gd name="T63" fmla="*/ 191 h 207"/>
              <a:gd name="T64" fmla="*/ 144 w 205"/>
              <a:gd name="T65" fmla="*/ 180 h 207"/>
              <a:gd name="T66" fmla="*/ 158 w 205"/>
              <a:gd name="T67" fmla="*/ 168 h 207"/>
              <a:gd name="T68" fmla="*/ 175 w 205"/>
              <a:gd name="T69" fmla="*/ 153 h 207"/>
              <a:gd name="T70" fmla="*/ 164 w 205"/>
              <a:gd name="T71" fmla="*/ 170 h 207"/>
              <a:gd name="T72" fmla="*/ 105 w 205"/>
              <a:gd name="T73" fmla="*/ 73 h 207"/>
              <a:gd name="T74" fmla="*/ 80 w 205"/>
              <a:gd name="T75" fmla="*/ 89 h 207"/>
              <a:gd name="T76" fmla="*/ 90 w 205"/>
              <a:gd name="T77" fmla="*/ 120 h 207"/>
              <a:gd name="T78" fmla="*/ 115 w 205"/>
              <a:gd name="T79" fmla="*/ 97 h 207"/>
              <a:gd name="T80" fmla="*/ 6 w 205"/>
              <a:gd name="T81" fmla="*/ 117 h 207"/>
              <a:gd name="T82" fmla="*/ 16 w 205"/>
              <a:gd name="T83" fmla="*/ 62 h 207"/>
              <a:gd name="T84" fmla="*/ 60 w 205"/>
              <a:gd name="T85" fmla="*/ 18 h 207"/>
              <a:gd name="T86" fmla="*/ 121 w 205"/>
              <a:gd name="T87" fmla="*/ 6 h 207"/>
              <a:gd name="T88" fmla="*/ 76 w 205"/>
              <a:gd name="T89" fmla="*/ 8 h 207"/>
              <a:gd name="T90" fmla="*/ 13 w 205"/>
              <a:gd name="T91" fmla="*/ 56 h 207"/>
              <a:gd name="T92" fmla="*/ 5 w 205"/>
              <a:gd name="T93" fmla="*/ 99 h 207"/>
              <a:gd name="T94" fmla="*/ 137 w 205"/>
              <a:gd name="T95" fmla="*/ 12 h 207"/>
              <a:gd name="T96" fmla="*/ 148 w 205"/>
              <a:gd name="T97" fmla="*/ 18 h 207"/>
              <a:gd name="T98" fmla="*/ 73 w 205"/>
              <a:gd name="T99" fmla="*/ 195 h 207"/>
              <a:gd name="T100" fmla="*/ 111 w 205"/>
              <a:gd name="T101" fmla="*/ 194 h 207"/>
              <a:gd name="T102" fmla="*/ 71 w 205"/>
              <a:gd name="T103" fmla="*/ 100 h 207"/>
              <a:gd name="T104" fmla="*/ 157 w 205"/>
              <a:gd name="T105" fmla="*/ 178 h 207"/>
              <a:gd name="T106" fmla="*/ 145 w 205"/>
              <a:gd name="T107" fmla="*/ 189 h 207"/>
              <a:gd name="T108" fmla="*/ 202 w 205"/>
              <a:gd name="T109" fmla="*/ 72 h 207"/>
              <a:gd name="T110" fmla="*/ 76 w 205"/>
              <a:gd name="T111" fmla="*/ 201 h 207"/>
              <a:gd name="T112" fmla="*/ 130 w 205"/>
              <a:gd name="T113" fmla="*/ 124 h 207"/>
              <a:gd name="T114" fmla="*/ 67 w 205"/>
              <a:gd name="T115" fmla="*/ 116 h 207"/>
              <a:gd name="T116" fmla="*/ 76 w 205"/>
              <a:gd name="T117" fmla="*/ 128 h 207"/>
              <a:gd name="T118" fmla="*/ 189 w 205"/>
              <a:gd name="T119" fmla="*/ 42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05" h="207">
                <a:moveTo>
                  <a:pt x="161" y="177"/>
                </a:moveTo>
                <a:lnTo>
                  <a:pt x="161" y="177"/>
                </a:lnTo>
                <a:lnTo>
                  <a:pt x="162" y="175"/>
                </a:lnTo>
                <a:lnTo>
                  <a:pt x="162" y="175"/>
                </a:lnTo>
                <a:lnTo>
                  <a:pt x="169" y="167"/>
                </a:lnTo>
                <a:lnTo>
                  <a:pt x="176" y="157"/>
                </a:lnTo>
                <a:lnTo>
                  <a:pt x="176" y="157"/>
                </a:lnTo>
                <a:lnTo>
                  <a:pt x="178" y="154"/>
                </a:lnTo>
                <a:lnTo>
                  <a:pt x="178" y="154"/>
                </a:lnTo>
                <a:lnTo>
                  <a:pt x="179" y="154"/>
                </a:lnTo>
                <a:lnTo>
                  <a:pt x="181" y="154"/>
                </a:lnTo>
                <a:lnTo>
                  <a:pt x="181" y="154"/>
                </a:lnTo>
                <a:lnTo>
                  <a:pt x="181" y="154"/>
                </a:lnTo>
                <a:lnTo>
                  <a:pt x="182" y="155"/>
                </a:lnTo>
                <a:lnTo>
                  <a:pt x="182" y="155"/>
                </a:lnTo>
                <a:lnTo>
                  <a:pt x="181" y="161"/>
                </a:lnTo>
                <a:lnTo>
                  <a:pt x="181" y="161"/>
                </a:lnTo>
                <a:lnTo>
                  <a:pt x="176" y="170"/>
                </a:lnTo>
                <a:lnTo>
                  <a:pt x="171" y="177"/>
                </a:lnTo>
                <a:lnTo>
                  <a:pt x="171" y="177"/>
                </a:lnTo>
                <a:lnTo>
                  <a:pt x="164" y="182"/>
                </a:lnTo>
                <a:lnTo>
                  <a:pt x="157" y="187"/>
                </a:lnTo>
                <a:lnTo>
                  <a:pt x="157" y="187"/>
                </a:lnTo>
                <a:lnTo>
                  <a:pt x="145" y="194"/>
                </a:lnTo>
                <a:lnTo>
                  <a:pt x="145" y="194"/>
                </a:lnTo>
                <a:lnTo>
                  <a:pt x="138" y="198"/>
                </a:lnTo>
                <a:lnTo>
                  <a:pt x="130" y="201"/>
                </a:lnTo>
                <a:lnTo>
                  <a:pt x="121" y="202"/>
                </a:lnTo>
                <a:lnTo>
                  <a:pt x="113" y="204"/>
                </a:lnTo>
                <a:lnTo>
                  <a:pt x="113" y="204"/>
                </a:lnTo>
                <a:lnTo>
                  <a:pt x="103" y="205"/>
                </a:lnTo>
                <a:lnTo>
                  <a:pt x="103" y="205"/>
                </a:lnTo>
                <a:lnTo>
                  <a:pt x="93" y="207"/>
                </a:lnTo>
                <a:lnTo>
                  <a:pt x="81" y="207"/>
                </a:lnTo>
                <a:lnTo>
                  <a:pt x="81" y="207"/>
                </a:lnTo>
                <a:lnTo>
                  <a:pt x="74" y="205"/>
                </a:lnTo>
                <a:lnTo>
                  <a:pt x="66" y="202"/>
                </a:lnTo>
                <a:lnTo>
                  <a:pt x="66" y="202"/>
                </a:lnTo>
                <a:lnTo>
                  <a:pt x="50" y="195"/>
                </a:lnTo>
                <a:lnTo>
                  <a:pt x="36" y="187"/>
                </a:lnTo>
                <a:lnTo>
                  <a:pt x="36" y="187"/>
                </a:lnTo>
                <a:lnTo>
                  <a:pt x="29" y="181"/>
                </a:lnTo>
                <a:lnTo>
                  <a:pt x="23" y="174"/>
                </a:lnTo>
                <a:lnTo>
                  <a:pt x="23" y="174"/>
                </a:lnTo>
                <a:lnTo>
                  <a:pt x="16" y="164"/>
                </a:lnTo>
                <a:lnTo>
                  <a:pt x="12" y="154"/>
                </a:lnTo>
                <a:lnTo>
                  <a:pt x="7" y="143"/>
                </a:lnTo>
                <a:lnTo>
                  <a:pt x="3" y="131"/>
                </a:lnTo>
                <a:lnTo>
                  <a:pt x="3" y="131"/>
                </a:lnTo>
                <a:lnTo>
                  <a:pt x="2" y="116"/>
                </a:lnTo>
                <a:lnTo>
                  <a:pt x="0" y="101"/>
                </a:lnTo>
                <a:lnTo>
                  <a:pt x="0" y="101"/>
                </a:lnTo>
                <a:lnTo>
                  <a:pt x="0" y="93"/>
                </a:lnTo>
                <a:lnTo>
                  <a:pt x="0" y="93"/>
                </a:lnTo>
                <a:lnTo>
                  <a:pt x="0" y="81"/>
                </a:lnTo>
                <a:lnTo>
                  <a:pt x="3" y="70"/>
                </a:lnTo>
                <a:lnTo>
                  <a:pt x="7" y="59"/>
                </a:lnTo>
                <a:lnTo>
                  <a:pt x="14" y="49"/>
                </a:lnTo>
                <a:lnTo>
                  <a:pt x="14" y="49"/>
                </a:lnTo>
                <a:lnTo>
                  <a:pt x="24" y="37"/>
                </a:lnTo>
                <a:lnTo>
                  <a:pt x="34" y="27"/>
                </a:lnTo>
                <a:lnTo>
                  <a:pt x="34" y="27"/>
                </a:lnTo>
                <a:lnTo>
                  <a:pt x="43" y="20"/>
                </a:lnTo>
                <a:lnTo>
                  <a:pt x="51" y="13"/>
                </a:lnTo>
                <a:lnTo>
                  <a:pt x="51" y="13"/>
                </a:lnTo>
                <a:lnTo>
                  <a:pt x="67" y="8"/>
                </a:lnTo>
                <a:lnTo>
                  <a:pt x="83" y="3"/>
                </a:lnTo>
                <a:lnTo>
                  <a:pt x="83" y="3"/>
                </a:lnTo>
                <a:lnTo>
                  <a:pt x="93" y="2"/>
                </a:lnTo>
                <a:lnTo>
                  <a:pt x="103" y="0"/>
                </a:lnTo>
                <a:lnTo>
                  <a:pt x="103" y="0"/>
                </a:lnTo>
                <a:lnTo>
                  <a:pt x="118" y="0"/>
                </a:lnTo>
                <a:lnTo>
                  <a:pt x="134" y="5"/>
                </a:lnTo>
                <a:lnTo>
                  <a:pt x="134" y="5"/>
                </a:lnTo>
                <a:lnTo>
                  <a:pt x="148" y="8"/>
                </a:lnTo>
                <a:lnTo>
                  <a:pt x="148" y="8"/>
                </a:lnTo>
                <a:lnTo>
                  <a:pt x="155" y="10"/>
                </a:lnTo>
                <a:lnTo>
                  <a:pt x="162" y="15"/>
                </a:lnTo>
                <a:lnTo>
                  <a:pt x="162" y="15"/>
                </a:lnTo>
                <a:lnTo>
                  <a:pt x="167" y="18"/>
                </a:lnTo>
                <a:lnTo>
                  <a:pt x="167" y="18"/>
                </a:lnTo>
                <a:lnTo>
                  <a:pt x="176" y="22"/>
                </a:lnTo>
                <a:lnTo>
                  <a:pt x="185" y="29"/>
                </a:lnTo>
                <a:lnTo>
                  <a:pt x="185" y="29"/>
                </a:lnTo>
                <a:lnTo>
                  <a:pt x="188" y="33"/>
                </a:lnTo>
                <a:lnTo>
                  <a:pt x="188" y="33"/>
                </a:lnTo>
                <a:lnTo>
                  <a:pt x="194" y="40"/>
                </a:lnTo>
                <a:lnTo>
                  <a:pt x="194" y="40"/>
                </a:lnTo>
                <a:lnTo>
                  <a:pt x="198" y="45"/>
                </a:lnTo>
                <a:lnTo>
                  <a:pt x="201" y="52"/>
                </a:lnTo>
                <a:lnTo>
                  <a:pt x="203" y="57"/>
                </a:lnTo>
                <a:lnTo>
                  <a:pt x="205" y="64"/>
                </a:lnTo>
                <a:lnTo>
                  <a:pt x="205" y="64"/>
                </a:lnTo>
                <a:lnTo>
                  <a:pt x="205" y="70"/>
                </a:lnTo>
                <a:lnTo>
                  <a:pt x="205" y="77"/>
                </a:lnTo>
                <a:lnTo>
                  <a:pt x="205" y="77"/>
                </a:lnTo>
                <a:lnTo>
                  <a:pt x="201" y="90"/>
                </a:lnTo>
                <a:lnTo>
                  <a:pt x="195" y="101"/>
                </a:lnTo>
                <a:lnTo>
                  <a:pt x="195" y="101"/>
                </a:lnTo>
                <a:lnTo>
                  <a:pt x="189" y="110"/>
                </a:lnTo>
                <a:lnTo>
                  <a:pt x="182" y="117"/>
                </a:lnTo>
                <a:lnTo>
                  <a:pt x="182" y="117"/>
                </a:lnTo>
                <a:lnTo>
                  <a:pt x="179" y="120"/>
                </a:lnTo>
                <a:lnTo>
                  <a:pt x="179" y="120"/>
                </a:lnTo>
                <a:lnTo>
                  <a:pt x="169" y="127"/>
                </a:lnTo>
                <a:lnTo>
                  <a:pt x="169" y="127"/>
                </a:lnTo>
                <a:lnTo>
                  <a:pt x="165" y="130"/>
                </a:lnTo>
                <a:lnTo>
                  <a:pt x="165" y="130"/>
                </a:lnTo>
                <a:lnTo>
                  <a:pt x="157" y="133"/>
                </a:lnTo>
                <a:lnTo>
                  <a:pt x="147" y="134"/>
                </a:lnTo>
                <a:lnTo>
                  <a:pt x="147" y="134"/>
                </a:lnTo>
                <a:lnTo>
                  <a:pt x="140" y="134"/>
                </a:lnTo>
                <a:lnTo>
                  <a:pt x="131" y="131"/>
                </a:lnTo>
                <a:lnTo>
                  <a:pt x="131" y="131"/>
                </a:lnTo>
                <a:lnTo>
                  <a:pt x="131" y="130"/>
                </a:lnTo>
                <a:lnTo>
                  <a:pt x="131" y="130"/>
                </a:lnTo>
                <a:lnTo>
                  <a:pt x="127" y="127"/>
                </a:lnTo>
                <a:lnTo>
                  <a:pt x="124" y="124"/>
                </a:lnTo>
                <a:lnTo>
                  <a:pt x="121" y="120"/>
                </a:lnTo>
                <a:lnTo>
                  <a:pt x="120" y="116"/>
                </a:lnTo>
                <a:lnTo>
                  <a:pt x="120" y="116"/>
                </a:lnTo>
                <a:lnTo>
                  <a:pt x="118" y="113"/>
                </a:lnTo>
                <a:lnTo>
                  <a:pt x="118" y="113"/>
                </a:lnTo>
                <a:lnTo>
                  <a:pt x="117" y="113"/>
                </a:lnTo>
                <a:lnTo>
                  <a:pt x="117" y="113"/>
                </a:lnTo>
                <a:lnTo>
                  <a:pt x="113" y="118"/>
                </a:lnTo>
                <a:lnTo>
                  <a:pt x="107" y="123"/>
                </a:lnTo>
                <a:lnTo>
                  <a:pt x="101" y="127"/>
                </a:lnTo>
                <a:lnTo>
                  <a:pt x="94" y="130"/>
                </a:lnTo>
                <a:lnTo>
                  <a:pt x="94" y="130"/>
                </a:lnTo>
                <a:lnTo>
                  <a:pt x="91" y="131"/>
                </a:lnTo>
                <a:lnTo>
                  <a:pt x="91" y="131"/>
                </a:lnTo>
                <a:lnTo>
                  <a:pt x="84" y="133"/>
                </a:lnTo>
                <a:lnTo>
                  <a:pt x="78" y="133"/>
                </a:lnTo>
                <a:lnTo>
                  <a:pt x="78" y="133"/>
                </a:lnTo>
                <a:lnTo>
                  <a:pt x="74" y="131"/>
                </a:lnTo>
                <a:lnTo>
                  <a:pt x="70" y="128"/>
                </a:lnTo>
                <a:lnTo>
                  <a:pt x="67" y="126"/>
                </a:lnTo>
                <a:lnTo>
                  <a:pt x="66" y="121"/>
                </a:lnTo>
                <a:lnTo>
                  <a:pt x="66" y="121"/>
                </a:lnTo>
                <a:lnTo>
                  <a:pt x="63" y="118"/>
                </a:lnTo>
                <a:lnTo>
                  <a:pt x="63" y="118"/>
                </a:lnTo>
                <a:lnTo>
                  <a:pt x="61" y="113"/>
                </a:lnTo>
                <a:lnTo>
                  <a:pt x="60" y="107"/>
                </a:lnTo>
                <a:lnTo>
                  <a:pt x="60" y="107"/>
                </a:lnTo>
                <a:lnTo>
                  <a:pt x="63" y="94"/>
                </a:lnTo>
                <a:lnTo>
                  <a:pt x="63" y="94"/>
                </a:lnTo>
                <a:lnTo>
                  <a:pt x="67" y="86"/>
                </a:lnTo>
                <a:lnTo>
                  <a:pt x="74" y="77"/>
                </a:lnTo>
                <a:lnTo>
                  <a:pt x="74" y="77"/>
                </a:lnTo>
                <a:lnTo>
                  <a:pt x="81" y="70"/>
                </a:lnTo>
                <a:lnTo>
                  <a:pt x="91" y="66"/>
                </a:lnTo>
                <a:lnTo>
                  <a:pt x="91" y="66"/>
                </a:lnTo>
                <a:lnTo>
                  <a:pt x="95" y="63"/>
                </a:lnTo>
                <a:lnTo>
                  <a:pt x="101" y="63"/>
                </a:lnTo>
                <a:lnTo>
                  <a:pt x="105" y="63"/>
                </a:lnTo>
                <a:lnTo>
                  <a:pt x="111" y="64"/>
                </a:lnTo>
                <a:lnTo>
                  <a:pt x="111" y="64"/>
                </a:lnTo>
                <a:lnTo>
                  <a:pt x="115" y="64"/>
                </a:lnTo>
                <a:lnTo>
                  <a:pt x="115" y="64"/>
                </a:lnTo>
                <a:lnTo>
                  <a:pt x="122" y="67"/>
                </a:lnTo>
                <a:lnTo>
                  <a:pt x="122" y="67"/>
                </a:lnTo>
                <a:lnTo>
                  <a:pt x="125" y="67"/>
                </a:lnTo>
                <a:lnTo>
                  <a:pt x="125" y="67"/>
                </a:lnTo>
                <a:lnTo>
                  <a:pt x="127" y="67"/>
                </a:lnTo>
                <a:lnTo>
                  <a:pt x="127" y="67"/>
                </a:lnTo>
                <a:lnTo>
                  <a:pt x="128" y="67"/>
                </a:lnTo>
                <a:lnTo>
                  <a:pt x="128" y="67"/>
                </a:lnTo>
                <a:lnTo>
                  <a:pt x="130" y="66"/>
                </a:lnTo>
                <a:lnTo>
                  <a:pt x="131" y="67"/>
                </a:lnTo>
                <a:lnTo>
                  <a:pt x="131" y="67"/>
                </a:lnTo>
                <a:lnTo>
                  <a:pt x="131" y="70"/>
                </a:lnTo>
                <a:lnTo>
                  <a:pt x="131" y="70"/>
                </a:lnTo>
                <a:lnTo>
                  <a:pt x="131" y="72"/>
                </a:lnTo>
                <a:lnTo>
                  <a:pt x="131" y="72"/>
                </a:lnTo>
                <a:lnTo>
                  <a:pt x="131" y="74"/>
                </a:lnTo>
                <a:lnTo>
                  <a:pt x="132" y="77"/>
                </a:lnTo>
                <a:lnTo>
                  <a:pt x="132" y="77"/>
                </a:lnTo>
                <a:lnTo>
                  <a:pt x="132" y="81"/>
                </a:lnTo>
                <a:lnTo>
                  <a:pt x="132" y="81"/>
                </a:lnTo>
                <a:lnTo>
                  <a:pt x="132" y="84"/>
                </a:lnTo>
                <a:lnTo>
                  <a:pt x="130" y="84"/>
                </a:lnTo>
                <a:lnTo>
                  <a:pt x="130" y="84"/>
                </a:lnTo>
                <a:lnTo>
                  <a:pt x="128" y="90"/>
                </a:lnTo>
                <a:lnTo>
                  <a:pt x="128" y="90"/>
                </a:lnTo>
                <a:lnTo>
                  <a:pt x="128" y="100"/>
                </a:lnTo>
                <a:lnTo>
                  <a:pt x="128" y="100"/>
                </a:lnTo>
                <a:lnTo>
                  <a:pt x="130" y="106"/>
                </a:lnTo>
                <a:lnTo>
                  <a:pt x="132" y="111"/>
                </a:lnTo>
                <a:lnTo>
                  <a:pt x="132" y="111"/>
                </a:lnTo>
                <a:lnTo>
                  <a:pt x="137" y="116"/>
                </a:lnTo>
                <a:lnTo>
                  <a:pt x="141" y="117"/>
                </a:lnTo>
                <a:lnTo>
                  <a:pt x="141" y="117"/>
                </a:lnTo>
                <a:lnTo>
                  <a:pt x="151" y="120"/>
                </a:lnTo>
                <a:lnTo>
                  <a:pt x="161" y="121"/>
                </a:lnTo>
                <a:lnTo>
                  <a:pt x="161" y="121"/>
                </a:lnTo>
                <a:lnTo>
                  <a:pt x="165" y="120"/>
                </a:lnTo>
                <a:lnTo>
                  <a:pt x="165" y="120"/>
                </a:lnTo>
                <a:lnTo>
                  <a:pt x="174" y="116"/>
                </a:lnTo>
                <a:lnTo>
                  <a:pt x="174" y="116"/>
                </a:lnTo>
                <a:lnTo>
                  <a:pt x="176" y="113"/>
                </a:lnTo>
                <a:lnTo>
                  <a:pt x="181" y="108"/>
                </a:lnTo>
                <a:lnTo>
                  <a:pt x="185" y="100"/>
                </a:lnTo>
                <a:lnTo>
                  <a:pt x="185" y="100"/>
                </a:lnTo>
                <a:lnTo>
                  <a:pt x="189" y="87"/>
                </a:lnTo>
                <a:lnTo>
                  <a:pt x="191" y="80"/>
                </a:lnTo>
                <a:lnTo>
                  <a:pt x="189" y="73"/>
                </a:lnTo>
                <a:lnTo>
                  <a:pt x="189" y="73"/>
                </a:lnTo>
                <a:lnTo>
                  <a:pt x="188" y="60"/>
                </a:lnTo>
                <a:lnTo>
                  <a:pt x="188" y="60"/>
                </a:lnTo>
                <a:lnTo>
                  <a:pt x="186" y="53"/>
                </a:lnTo>
                <a:lnTo>
                  <a:pt x="182" y="46"/>
                </a:lnTo>
                <a:lnTo>
                  <a:pt x="182" y="46"/>
                </a:lnTo>
                <a:lnTo>
                  <a:pt x="176" y="40"/>
                </a:lnTo>
                <a:lnTo>
                  <a:pt x="169" y="35"/>
                </a:lnTo>
                <a:lnTo>
                  <a:pt x="162" y="30"/>
                </a:lnTo>
                <a:lnTo>
                  <a:pt x="155" y="27"/>
                </a:lnTo>
                <a:lnTo>
                  <a:pt x="155" y="27"/>
                </a:lnTo>
                <a:lnTo>
                  <a:pt x="138" y="22"/>
                </a:lnTo>
                <a:lnTo>
                  <a:pt x="121" y="18"/>
                </a:lnTo>
                <a:lnTo>
                  <a:pt x="121" y="18"/>
                </a:lnTo>
                <a:lnTo>
                  <a:pt x="103" y="16"/>
                </a:lnTo>
                <a:lnTo>
                  <a:pt x="103" y="16"/>
                </a:lnTo>
                <a:lnTo>
                  <a:pt x="93" y="16"/>
                </a:lnTo>
                <a:lnTo>
                  <a:pt x="83" y="19"/>
                </a:lnTo>
                <a:lnTo>
                  <a:pt x="74" y="22"/>
                </a:lnTo>
                <a:lnTo>
                  <a:pt x="66" y="26"/>
                </a:lnTo>
                <a:lnTo>
                  <a:pt x="66" y="26"/>
                </a:lnTo>
                <a:lnTo>
                  <a:pt x="54" y="33"/>
                </a:lnTo>
                <a:lnTo>
                  <a:pt x="46" y="40"/>
                </a:lnTo>
                <a:lnTo>
                  <a:pt x="39" y="49"/>
                </a:lnTo>
                <a:lnTo>
                  <a:pt x="32" y="59"/>
                </a:lnTo>
                <a:lnTo>
                  <a:pt x="32" y="59"/>
                </a:lnTo>
                <a:lnTo>
                  <a:pt x="24" y="70"/>
                </a:lnTo>
                <a:lnTo>
                  <a:pt x="20" y="81"/>
                </a:lnTo>
                <a:lnTo>
                  <a:pt x="20" y="81"/>
                </a:lnTo>
                <a:lnTo>
                  <a:pt x="14" y="99"/>
                </a:lnTo>
                <a:lnTo>
                  <a:pt x="12" y="117"/>
                </a:lnTo>
                <a:lnTo>
                  <a:pt x="12" y="117"/>
                </a:lnTo>
                <a:lnTo>
                  <a:pt x="13" y="127"/>
                </a:lnTo>
                <a:lnTo>
                  <a:pt x="13" y="127"/>
                </a:lnTo>
                <a:lnTo>
                  <a:pt x="14" y="135"/>
                </a:lnTo>
                <a:lnTo>
                  <a:pt x="16" y="144"/>
                </a:lnTo>
                <a:lnTo>
                  <a:pt x="16" y="144"/>
                </a:lnTo>
                <a:lnTo>
                  <a:pt x="20" y="155"/>
                </a:lnTo>
                <a:lnTo>
                  <a:pt x="27" y="165"/>
                </a:lnTo>
                <a:lnTo>
                  <a:pt x="27" y="165"/>
                </a:lnTo>
                <a:lnTo>
                  <a:pt x="32" y="171"/>
                </a:lnTo>
                <a:lnTo>
                  <a:pt x="36" y="175"/>
                </a:lnTo>
                <a:lnTo>
                  <a:pt x="47" y="184"/>
                </a:lnTo>
                <a:lnTo>
                  <a:pt x="47" y="184"/>
                </a:lnTo>
                <a:lnTo>
                  <a:pt x="51" y="187"/>
                </a:lnTo>
                <a:lnTo>
                  <a:pt x="51" y="187"/>
                </a:lnTo>
                <a:lnTo>
                  <a:pt x="59" y="189"/>
                </a:lnTo>
                <a:lnTo>
                  <a:pt x="64" y="191"/>
                </a:lnTo>
                <a:lnTo>
                  <a:pt x="64" y="191"/>
                </a:lnTo>
                <a:lnTo>
                  <a:pt x="74" y="191"/>
                </a:lnTo>
                <a:lnTo>
                  <a:pt x="84" y="191"/>
                </a:lnTo>
                <a:lnTo>
                  <a:pt x="84" y="191"/>
                </a:lnTo>
                <a:lnTo>
                  <a:pt x="105" y="189"/>
                </a:lnTo>
                <a:lnTo>
                  <a:pt x="105" y="189"/>
                </a:lnTo>
                <a:lnTo>
                  <a:pt x="115" y="188"/>
                </a:lnTo>
                <a:lnTo>
                  <a:pt x="125" y="185"/>
                </a:lnTo>
                <a:lnTo>
                  <a:pt x="144" y="180"/>
                </a:lnTo>
                <a:lnTo>
                  <a:pt x="144" y="180"/>
                </a:lnTo>
                <a:lnTo>
                  <a:pt x="149" y="177"/>
                </a:lnTo>
                <a:lnTo>
                  <a:pt x="154" y="172"/>
                </a:lnTo>
                <a:lnTo>
                  <a:pt x="154" y="172"/>
                </a:lnTo>
                <a:lnTo>
                  <a:pt x="157" y="170"/>
                </a:lnTo>
                <a:lnTo>
                  <a:pt x="157" y="170"/>
                </a:lnTo>
                <a:lnTo>
                  <a:pt x="158" y="168"/>
                </a:lnTo>
                <a:lnTo>
                  <a:pt x="158" y="168"/>
                </a:lnTo>
                <a:lnTo>
                  <a:pt x="169" y="154"/>
                </a:lnTo>
                <a:lnTo>
                  <a:pt x="169" y="154"/>
                </a:lnTo>
                <a:lnTo>
                  <a:pt x="171" y="151"/>
                </a:lnTo>
                <a:lnTo>
                  <a:pt x="171" y="151"/>
                </a:lnTo>
                <a:lnTo>
                  <a:pt x="174" y="151"/>
                </a:lnTo>
                <a:lnTo>
                  <a:pt x="174" y="151"/>
                </a:lnTo>
                <a:lnTo>
                  <a:pt x="175" y="151"/>
                </a:lnTo>
                <a:lnTo>
                  <a:pt x="175" y="153"/>
                </a:lnTo>
                <a:lnTo>
                  <a:pt x="175" y="153"/>
                </a:lnTo>
                <a:lnTo>
                  <a:pt x="175" y="155"/>
                </a:lnTo>
                <a:lnTo>
                  <a:pt x="174" y="158"/>
                </a:lnTo>
                <a:lnTo>
                  <a:pt x="174" y="158"/>
                </a:lnTo>
                <a:lnTo>
                  <a:pt x="168" y="167"/>
                </a:lnTo>
                <a:lnTo>
                  <a:pt x="168" y="167"/>
                </a:lnTo>
                <a:lnTo>
                  <a:pt x="164" y="170"/>
                </a:lnTo>
                <a:lnTo>
                  <a:pt x="164" y="170"/>
                </a:lnTo>
                <a:lnTo>
                  <a:pt x="162" y="172"/>
                </a:lnTo>
                <a:lnTo>
                  <a:pt x="161" y="177"/>
                </a:lnTo>
                <a:lnTo>
                  <a:pt x="161" y="177"/>
                </a:lnTo>
                <a:close/>
                <a:moveTo>
                  <a:pt x="120" y="76"/>
                </a:moveTo>
                <a:lnTo>
                  <a:pt x="120" y="76"/>
                </a:lnTo>
                <a:lnTo>
                  <a:pt x="113" y="73"/>
                </a:lnTo>
                <a:lnTo>
                  <a:pt x="113" y="73"/>
                </a:lnTo>
                <a:lnTo>
                  <a:pt x="105" y="73"/>
                </a:lnTo>
                <a:lnTo>
                  <a:pt x="100" y="73"/>
                </a:lnTo>
                <a:lnTo>
                  <a:pt x="100" y="73"/>
                </a:lnTo>
                <a:lnTo>
                  <a:pt x="95" y="74"/>
                </a:lnTo>
                <a:lnTo>
                  <a:pt x="91" y="77"/>
                </a:lnTo>
                <a:lnTo>
                  <a:pt x="91" y="77"/>
                </a:lnTo>
                <a:lnTo>
                  <a:pt x="86" y="83"/>
                </a:lnTo>
                <a:lnTo>
                  <a:pt x="80" y="89"/>
                </a:lnTo>
                <a:lnTo>
                  <a:pt x="80" y="89"/>
                </a:lnTo>
                <a:lnTo>
                  <a:pt x="76" y="100"/>
                </a:lnTo>
                <a:lnTo>
                  <a:pt x="74" y="111"/>
                </a:lnTo>
                <a:lnTo>
                  <a:pt x="74" y="111"/>
                </a:lnTo>
                <a:lnTo>
                  <a:pt x="74" y="113"/>
                </a:lnTo>
                <a:lnTo>
                  <a:pt x="76" y="114"/>
                </a:lnTo>
                <a:lnTo>
                  <a:pt x="76" y="114"/>
                </a:lnTo>
                <a:lnTo>
                  <a:pt x="83" y="118"/>
                </a:lnTo>
                <a:lnTo>
                  <a:pt x="90" y="120"/>
                </a:lnTo>
                <a:lnTo>
                  <a:pt x="97" y="118"/>
                </a:lnTo>
                <a:lnTo>
                  <a:pt x="104" y="116"/>
                </a:lnTo>
                <a:lnTo>
                  <a:pt x="104" y="116"/>
                </a:lnTo>
                <a:lnTo>
                  <a:pt x="105" y="114"/>
                </a:lnTo>
                <a:lnTo>
                  <a:pt x="105" y="114"/>
                </a:lnTo>
                <a:lnTo>
                  <a:pt x="111" y="106"/>
                </a:lnTo>
                <a:lnTo>
                  <a:pt x="115" y="97"/>
                </a:lnTo>
                <a:lnTo>
                  <a:pt x="115" y="97"/>
                </a:lnTo>
                <a:lnTo>
                  <a:pt x="117" y="94"/>
                </a:lnTo>
                <a:lnTo>
                  <a:pt x="117" y="94"/>
                </a:lnTo>
                <a:lnTo>
                  <a:pt x="117" y="84"/>
                </a:lnTo>
                <a:lnTo>
                  <a:pt x="117" y="84"/>
                </a:lnTo>
                <a:lnTo>
                  <a:pt x="120" y="76"/>
                </a:lnTo>
                <a:lnTo>
                  <a:pt x="120" y="76"/>
                </a:lnTo>
                <a:close/>
                <a:moveTo>
                  <a:pt x="6" y="117"/>
                </a:moveTo>
                <a:lnTo>
                  <a:pt x="6" y="117"/>
                </a:lnTo>
                <a:lnTo>
                  <a:pt x="6" y="117"/>
                </a:lnTo>
                <a:lnTo>
                  <a:pt x="6" y="117"/>
                </a:lnTo>
                <a:lnTo>
                  <a:pt x="7" y="97"/>
                </a:lnTo>
                <a:lnTo>
                  <a:pt x="7" y="97"/>
                </a:lnTo>
                <a:lnTo>
                  <a:pt x="7" y="87"/>
                </a:lnTo>
                <a:lnTo>
                  <a:pt x="10" y="79"/>
                </a:lnTo>
                <a:lnTo>
                  <a:pt x="16" y="62"/>
                </a:lnTo>
                <a:lnTo>
                  <a:pt x="16" y="62"/>
                </a:lnTo>
                <a:lnTo>
                  <a:pt x="20" y="53"/>
                </a:lnTo>
                <a:lnTo>
                  <a:pt x="20" y="53"/>
                </a:lnTo>
                <a:lnTo>
                  <a:pt x="29" y="43"/>
                </a:lnTo>
                <a:lnTo>
                  <a:pt x="39" y="33"/>
                </a:lnTo>
                <a:lnTo>
                  <a:pt x="39" y="33"/>
                </a:lnTo>
                <a:lnTo>
                  <a:pt x="49" y="25"/>
                </a:lnTo>
                <a:lnTo>
                  <a:pt x="60" y="18"/>
                </a:lnTo>
                <a:lnTo>
                  <a:pt x="60" y="18"/>
                </a:lnTo>
                <a:lnTo>
                  <a:pt x="73" y="12"/>
                </a:lnTo>
                <a:lnTo>
                  <a:pt x="87" y="8"/>
                </a:lnTo>
                <a:lnTo>
                  <a:pt x="87" y="8"/>
                </a:lnTo>
                <a:lnTo>
                  <a:pt x="101" y="6"/>
                </a:lnTo>
                <a:lnTo>
                  <a:pt x="115" y="6"/>
                </a:lnTo>
                <a:lnTo>
                  <a:pt x="115" y="6"/>
                </a:lnTo>
                <a:lnTo>
                  <a:pt x="121" y="6"/>
                </a:lnTo>
                <a:lnTo>
                  <a:pt x="121" y="6"/>
                </a:lnTo>
                <a:lnTo>
                  <a:pt x="122" y="6"/>
                </a:lnTo>
                <a:lnTo>
                  <a:pt x="122" y="6"/>
                </a:lnTo>
                <a:lnTo>
                  <a:pt x="113" y="5"/>
                </a:lnTo>
                <a:lnTo>
                  <a:pt x="103" y="5"/>
                </a:lnTo>
                <a:lnTo>
                  <a:pt x="103" y="5"/>
                </a:lnTo>
                <a:lnTo>
                  <a:pt x="88" y="6"/>
                </a:lnTo>
                <a:lnTo>
                  <a:pt x="88" y="6"/>
                </a:lnTo>
                <a:lnTo>
                  <a:pt x="76" y="8"/>
                </a:lnTo>
                <a:lnTo>
                  <a:pt x="63" y="12"/>
                </a:lnTo>
                <a:lnTo>
                  <a:pt x="51" y="19"/>
                </a:lnTo>
                <a:lnTo>
                  <a:pt x="41" y="26"/>
                </a:lnTo>
                <a:lnTo>
                  <a:pt x="41" y="26"/>
                </a:lnTo>
                <a:lnTo>
                  <a:pt x="29" y="39"/>
                </a:lnTo>
                <a:lnTo>
                  <a:pt x="29" y="39"/>
                </a:lnTo>
                <a:lnTo>
                  <a:pt x="20" y="47"/>
                </a:lnTo>
                <a:lnTo>
                  <a:pt x="13" y="56"/>
                </a:lnTo>
                <a:lnTo>
                  <a:pt x="13" y="56"/>
                </a:lnTo>
                <a:lnTo>
                  <a:pt x="10" y="63"/>
                </a:lnTo>
                <a:lnTo>
                  <a:pt x="7" y="70"/>
                </a:lnTo>
                <a:lnTo>
                  <a:pt x="6" y="77"/>
                </a:lnTo>
                <a:lnTo>
                  <a:pt x="5" y="84"/>
                </a:lnTo>
                <a:lnTo>
                  <a:pt x="5" y="84"/>
                </a:lnTo>
                <a:lnTo>
                  <a:pt x="5" y="99"/>
                </a:lnTo>
                <a:lnTo>
                  <a:pt x="5" y="99"/>
                </a:lnTo>
                <a:lnTo>
                  <a:pt x="6" y="117"/>
                </a:lnTo>
                <a:lnTo>
                  <a:pt x="6" y="117"/>
                </a:lnTo>
                <a:close/>
                <a:moveTo>
                  <a:pt x="164" y="22"/>
                </a:moveTo>
                <a:lnTo>
                  <a:pt x="164" y="22"/>
                </a:lnTo>
                <a:lnTo>
                  <a:pt x="159" y="20"/>
                </a:lnTo>
                <a:lnTo>
                  <a:pt x="152" y="18"/>
                </a:lnTo>
                <a:lnTo>
                  <a:pt x="137" y="12"/>
                </a:lnTo>
                <a:lnTo>
                  <a:pt x="137" y="12"/>
                </a:lnTo>
                <a:lnTo>
                  <a:pt x="128" y="10"/>
                </a:lnTo>
                <a:lnTo>
                  <a:pt x="118" y="10"/>
                </a:lnTo>
                <a:lnTo>
                  <a:pt x="110" y="10"/>
                </a:lnTo>
                <a:lnTo>
                  <a:pt x="100" y="12"/>
                </a:lnTo>
                <a:lnTo>
                  <a:pt x="100" y="12"/>
                </a:lnTo>
                <a:lnTo>
                  <a:pt x="117" y="12"/>
                </a:lnTo>
                <a:lnTo>
                  <a:pt x="132" y="15"/>
                </a:lnTo>
                <a:lnTo>
                  <a:pt x="148" y="18"/>
                </a:lnTo>
                <a:lnTo>
                  <a:pt x="164" y="22"/>
                </a:lnTo>
                <a:lnTo>
                  <a:pt x="164" y="22"/>
                </a:lnTo>
                <a:close/>
                <a:moveTo>
                  <a:pt x="121" y="191"/>
                </a:moveTo>
                <a:lnTo>
                  <a:pt x="121" y="191"/>
                </a:lnTo>
                <a:lnTo>
                  <a:pt x="95" y="194"/>
                </a:lnTo>
                <a:lnTo>
                  <a:pt x="70" y="195"/>
                </a:lnTo>
                <a:lnTo>
                  <a:pt x="70" y="195"/>
                </a:lnTo>
                <a:lnTo>
                  <a:pt x="73" y="195"/>
                </a:lnTo>
                <a:lnTo>
                  <a:pt x="73" y="195"/>
                </a:lnTo>
                <a:lnTo>
                  <a:pt x="86" y="197"/>
                </a:lnTo>
                <a:lnTo>
                  <a:pt x="86" y="197"/>
                </a:lnTo>
                <a:lnTo>
                  <a:pt x="98" y="197"/>
                </a:lnTo>
                <a:lnTo>
                  <a:pt x="104" y="197"/>
                </a:lnTo>
                <a:lnTo>
                  <a:pt x="110" y="194"/>
                </a:lnTo>
                <a:lnTo>
                  <a:pt x="110" y="194"/>
                </a:lnTo>
                <a:lnTo>
                  <a:pt x="111" y="194"/>
                </a:lnTo>
                <a:lnTo>
                  <a:pt x="111" y="194"/>
                </a:lnTo>
                <a:lnTo>
                  <a:pt x="121" y="191"/>
                </a:lnTo>
                <a:lnTo>
                  <a:pt x="121" y="191"/>
                </a:lnTo>
                <a:close/>
                <a:moveTo>
                  <a:pt x="80" y="84"/>
                </a:moveTo>
                <a:lnTo>
                  <a:pt x="80" y="84"/>
                </a:lnTo>
                <a:lnTo>
                  <a:pt x="74" y="89"/>
                </a:lnTo>
                <a:lnTo>
                  <a:pt x="71" y="94"/>
                </a:lnTo>
                <a:lnTo>
                  <a:pt x="71" y="100"/>
                </a:lnTo>
                <a:lnTo>
                  <a:pt x="71" y="106"/>
                </a:lnTo>
                <a:lnTo>
                  <a:pt x="71" y="106"/>
                </a:lnTo>
                <a:lnTo>
                  <a:pt x="74" y="94"/>
                </a:lnTo>
                <a:lnTo>
                  <a:pt x="80" y="84"/>
                </a:lnTo>
                <a:lnTo>
                  <a:pt x="80" y="84"/>
                </a:lnTo>
                <a:close/>
                <a:moveTo>
                  <a:pt x="159" y="177"/>
                </a:moveTo>
                <a:lnTo>
                  <a:pt x="159" y="177"/>
                </a:lnTo>
                <a:lnTo>
                  <a:pt x="157" y="178"/>
                </a:lnTo>
                <a:lnTo>
                  <a:pt x="157" y="178"/>
                </a:lnTo>
                <a:lnTo>
                  <a:pt x="151" y="182"/>
                </a:lnTo>
                <a:lnTo>
                  <a:pt x="151" y="182"/>
                </a:lnTo>
                <a:lnTo>
                  <a:pt x="141" y="189"/>
                </a:lnTo>
                <a:lnTo>
                  <a:pt x="141" y="189"/>
                </a:lnTo>
                <a:lnTo>
                  <a:pt x="140" y="191"/>
                </a:lnTo>
                <a:lnTo>
                  <a:pt x="140" y="191"/>
                </a:lnTo>
                <a:lnTo>
                  <a:pt x="145" y="189"/>
                </a:lnTo>
                <a:lnTo>
                  <a:pt x="151" y="185"/>
                </a:lnTo>
                <a:lnTo>
                  <a:pt x="155" y="181"/>
                </a:lnTo>
                <a:lnTo>
                  <a:pt x="159" y="177"/>
                </a:lnTo>
                <a:lnTo>
                  <a:pt x="159" y="177"/>
                </a:lnTo>
                <a:close/>
                <a:moveTo>
                  <a:pt x="198" y="54"/>
                </a:moveTo>
                <a:lnTo>
                  <a:pt x="198" y="54"/>
                </a:lnTo>
                <a:lnTo>
                  <a:pt x="199" y="63"/>
                </a:lnTo>
                <a:lnTo>
                  <a:pt x="202" y="72"/>
                </a:lnTo>
                <a:lnTo>
                  <a:pt x="202" y="72"/>
                </a:lnTo>
                <a:lnTo>
                  <a:pt x="201" y="63"/>
                </a:lnTo>
                <a:lnTo>
                  <a:pt x="198" y="54"/>
                </a:lnTo>
                <a:lnTo>
                  <a:pt x="198" y="54"/>
                </a:lnTo>
                <a:close/>
                <a:moveTo>
                  <a:pt x="88" y="202"/>
                </a:moveTo>
                <a:lnTo>
                  <a:pt x="88" y="202"/>
                </a:lnTo>
                <a:lnTo>
                  <a:pt x="76" y="201"/>
                </a:lnTo>
                <a:lnTo>
                  <a:pt x="76" y="201"/>
                </a:lnTo>
                <a:lnTo>
                  <a:pt x="63" y="198"/>
                </a:lnTo>
                <a:lnTo>
                  <a:pt x="63" y="198"/>
                </a:lnTo>
                <a:lnTo>
                  <a:pt x="76" y="201"/>
                </a:lnTo>
                <a:lnTo>
                  <a:pt x="88" y="202"/>
                </a:lnTo>
                <a:lnTo>
                  <a:pt x="88" y="202"/>
                </a:lnTo>
                <a:close/>
                <a:moveTo>
                  <a:pt x="127" y="118"/>
                </a:moveTo>
                <a:lnTo>
                  <a:pt x="127" y="118"/>
                </a:lnTo>
                <a:lnTo>
                  <a:pt x="130" y="124"/>
                </a:lnTo>
                <a:lnTo>
                  <a:pt x="132" y="127"/>
                </a:lnTo>
                <a:lnTo>
                  <a:pt x="134" y="127"/>
                </a:lnTo>
                <a:lnTo>
                  <a:pt x="134" y="127"/>
                </a:lnTo>
                <a:lnTo>
                  <a:pt x="130" y="123"/>
                </a:lnTo>
                <a:lnTo>
                  <a:pt x="127" y="118"/>
                </a:lnTo>
                <a:lnTo>
                  <a:pt x="127" y="118"/>
                </a:lnTo>
                <a:close/>
                <a:moveTo>
                  <a:pt x="67" y="116"/>
                </a:moveTo>
                <a:lnTo>
                  <a:pt x="67" y="116"/>
                </a:lnTo>
                <a:lnTo>
                  <a:pt x="68" y="118"/>
                </a:lnTo>
                <a:lnTo>
                  <a:pt x="73" y="121"/>
                </a:lnTo>
                <a:lnTo>
                  <a:pt x="73" y="121"/>
                </a:lnTo>
                <a:lnTo>
                  <a:pt x="67" y="116"/>
                </a:lnTo>
                <a:lnTo>
                  <a:pt x="67" y="116"/>
                </a:lnTo>
                <a:close/>
                <a:moveTo>
                  <a:pt x="73" y="126"/>
                </a:moveTo>
                <a:lnTo>
                  <a:pt x="73" y="126"/>
                </a:lnTo>
                <a:lnTo>
                  <a:pt x="76" y="128"/>
                </a:lnTo>
                <a:lnTo>
                  <a:pt x="80" y="128"/>
                </a:lnTo>
                <a:lnTo>
                  <a:pt x="80" y="128"/>
                </a:lnTo>
                <a:lnTo>
                  <a:pt x="77" y="127"/>
                </a:lnTo>
                <a:lnTo>
                  <a:pt x="73" y="126"/>
                </a:lnTo>
                <a:lnTo>
                  <a:pt x="73" y="126"/>
                </a:lnTo>
                <a:close/>
                <a:moveTo>
                  <a:pt x="186" y="39"/>
                </a:moveTo>
                <a:lnTo>
                  <a:pt x="186" y="39"/>
                </a:lnTo>
                <a:lnTo>
                  <a:pt x="189" y="42"/>
                </a:lnTo>
                <a:lnTo>
                  <a:pt x="189" y="42"/>
                </a:lnTo>
                <a:lnTo>
                  <a:pt x="189" y="42"/>
                </a:lnTo>
                <a:lnTo>
                  <a:pt x="189" y="42"/>
                </a:lnTo>
                <a:lnTo>
                  <a:pt x="188" y="39"/>
                </a:lnTo>
                <a:lnTo>
                  <a:pt x="186" y="39"/>
                </a:lnTo>
                <a:lnTo>
                  <a:pt x="186" y="3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5" name="Freeform 68"/>
          <p:cNvSpPr/>
          <p:nvPr/>
        </p:nvSpPr>
        <p:spPr bwMode="auto">
          <a:xfrm>
            <a:off x="7157335" y="2284794"/>
            <a:ext cx="72138" cy="96459"/>
          </a:xfrm>
          <a:custGeom>
            <a:avLst/>
            <a:gdLst>
              <a:gd name="T0" fmla="*/ 41 w 41"/>
              <a:gd name="T1" fmla="*/ 3 h 57"/>
              <a:gd name="T2" fmla="*/ 41 w 41"/>
              <a:gd name="T3" fmla="*/ 3 h 57"/>
              <a:gd name="T4" fmla="*/ 40 w 41"/>
              <a:gd name="T5" fmla="*/ 4 h 57"/>
              <a:gd name="T6" fmla="*/ 40 w 41"/>
              <a:gd name="T7" fmla="*/ 4 h 57"/>
              <a:gd name="T8" fmla="*/ 33 w 41"/>
              <a:gd name="T9" fmla="*/ 13 h 57"/>
              <a:gd name="T10" fmla="*/ 26 w 41"/>
              <a:gd name="T11" fmla="*/ 21 h 57"/>
              <a:gd name="T12" fmla="*/ 26 w 41"/>
              <a:gd name="T13" fmla="*/ 21 h 57"/>
              <a:gd name="T14" fmla="*/ 11 w 41"/>
              <a:gd name="T15" fmla="*/ 41 h 57"/>
              <a:gd name="T16" fmla="*/ 11 w 41"/>
              <a:gd name="T17" fmla="*/ 41 h 57"/>
              <a:gd name="T18" fmla="*/ 6 w 41"/>
              <a:gd name="T19" fmla="*/ 53 h 57"/>
              <a:gd name="T20" fmla="*/ 6 w 41"/>
              <a:gd name="T21" fmla="*/ 53 h 57"/>
              <a:gd name="T22" fmla="*/ 4 w 41"/>
              <a:gd name="T23" fmla="*/ 54 h 57"/>
              <a:gd name="T24" fmla="*/ 4 w 41"/>
              <a:gd name="T25" fmla="*/ 54 h 57"/>
              <a:gd name="T26" fmla="*/ 3 w 41"/>
              <a:gd name="T27" fmla="*/ 57 h 57"/>
              <a:gd name="T28" fmla="*/ 1 w 41"/>
              <a:gd name="T29" fmla="*/ 57 h 57"/>
              <a:gd name="T30" fmla="*/ 1 w 41"/>
              <a:gd name="T31" fmla="*/ 57 h 57"/>
              <a:gd name="T32" fmla="*/ 0 w 41"/>
              <a:gd name="T33" fmla="*/ 55 h 57"/>
              <a:gd name="T34" fmla="*/ 0 w 41"/>
              <a:gd name="T35" fmla="*/ 53 h 57"/>
              <a:gd name="T36" fmla="*/ 0 w 41"/>
              <a:gd name="T37" fmla="*/ 53 h 57"/>
              <a:gd name="T38" fmla="*/ 1 w 41"/>
              <a:gd name="T39" fmla="*/ 51 h 57"/>
              <a:gd name="T40" fmla="*/ 1 w 41"/>
              <a:gd name="T41" fmla="*/ 51 h 57"/>
              <a:gd name="T42" fmla="*/ 16 w 41"/>
              <a:gd name="T43" fmla="*/ 30 h 57"/>
              <a:gd name="T44" fmla="*/ 31 w 41"/>
              <a:gd name="T45" fmla="*/ 10 h 57"/>
              <a:gd name="T46" fmla="*/ 31 w 41"/>
              <a:gd name="T47" fmla="*/ 10 h 57"/>
              <a:gd name="T48" fmla="*/ 36 w 41"/>
              <a:gd name="T49" fmla="*/ 1 h 57"/>
              <a:gd name="T50" fmla="*/ 36 w 41"/>
              <a:gd name="T51" fmla="*/ 1 h 57"/>
              <a:gd name="T52" fmla="*/ 37 w 41"/>
              <a:gd name="T53" fmla="*/ 0 h 57"/>
              <a:gd name="T54" fmla="*/ 38 w 41"/>
              <a:gd name="T55" fmla="*/ 0 h 57"/>
              <a:gd name="T56" fmla="*/ 38 w 41"/>
              <a:gd name="T57" fmla="*/ 0 h 57"/>
              <a:gd name="T58" fmla="*/ 40 w 41"/>
              <a:gd name="T59" fmla="*/ 1 h 57"/>
              <a:gd name="T60" fmla="*/ 41 w 41"/>
              <a:gd name="T61" fmla="*/ 3 h 57"/>
              <a:gd name="T62" fmla="*/ 41 w 41"/>
              <a:gd name="T63" fmla="*/ 3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1" h="57">
                <a:moveTo>
                  <a:pt x="41" y="3"/>
                </a:moveTo>
                <a:lnTo>
                  <a:pt x="41" y="3"/>
                </a:lnTo>
                <a:lnTo>
                  <a:pt x="40" y="4"/>
                </a:lnTo>
                <a:lnTo>
                  <a:pt x="40" y="4"/>
                </a:lnTo>
                <a:lnTo>
                  <a:pt x="33" y="13"/>
                </a:lnTo>
                <a:lnTo>
                  <a:pt x="26" y="21"/>
                </a:lnTo>
                <a:lnTo>
                  <a:pt x="26" y="21"/>
                </a:lnTo>
                <a:lnTo>
                  <a:pt x="11" y="41"/>
                </a:lnTo>
                <a:lnTo>
                  <a:pt x="11" y="41"/>
                </a:lnTo>
                <a:lnTo>
                  <a:pt x="6" y="53"/>
                </a:lnTo>
                <a:lnTo>
                  <a:pt x="6" y="53"/>
                </a:lnTo>
                <a:lnTo>
                  <a:pt x="4" y="54"/>
                </a:lnTo>
                <a:lnTo>
                  <a:pt x="4" y="54"/>
                </a:lnTo>
                <a:lnTo>
                  <a:pt x="3" y="57"/>
                </a:lnTo>
                <a:lnTo>
                  <a:pt x="1" y="57"/>
                </a:lnTo>
                <a:lnTo>
                  <a:pt x="1" y="57"/>
                </a:lnTo>
                <a:lnTo>
                  <a:pt x="0" y="55"/>
                </a:lnTo>
                <a:lnTo>
                  <a:pt x="0" y="53"/>
                </a:lnTo>
                <a:lnTo>
                  <a:pt x="0" y="53"/>
                </a:lnTo>
                <a:lnTo>
                  <a:pt x="1" y="51"/>
                </a:lnTo>
                <a:lnTo>
                  <a:pt x="1" y="51"/>
                </a:lnTo>
                <a:lnTo>
                  <a:pt x="16" y="30"/>
                </a:lnTo>
                <a:lnTo>
                  <a:pt x="31" y="10"/>
                </a:lnTo>
                <a:lnTo>
                  <a:pt x="31" y="10"/>
                </a:lnTo>
                <a:lnTo>
                  <a:pt x="36" y="1"/>
                </a:lnTo>
                <a:lnTo>
                  <a:pt x="36" y="1"/>
                </a:lnTo>
                <a:lnTo>
                  <a:pt x="37" y="0"/>
                </a:lnTo>
                <a:lnTo>
                  <a:pt x="38" y="0"/>
                </a:lnTo>
                <a:lnTo>
                  <a:pt x="38" y="0"/>
                </a:lnTo>
                <a:lnTo>
                  <a:pt x="40" y="1"/>
                </a:lnTo>
                <a:lnTo>
                  <a:pt x="41" y="3"/>
                </a:lnTo>
                <a:lnTo>
                  <a:pt x="41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6" name="Freeform 69"/>
          <p:cNvSpPr/>
          <p:nvPr/>
        </p:nvSpPr>
        <p:spPr bwMode="auto">
          <a:xfrm>
            <a:off x="7127424" y="2274640"/>
            <a:ext cx="70378" cy="82921"/>
          </a:xfrm>
          <a:custGeom>
            <a:avLst/>
            <a:gdLst>
              <a:gd name="T0" fmla="*/ 40 w 40"/>
              <a:gd name="T1" fmla="*/ 3 h 49"/>
              <a:gd name="T2" fmla="*/ 40 w 40"/>
              <a:gd name="T3" fmla="*/ 3 h 49"/>
              <a:gd name="T4" fmla="*/ 38 w 40"/>
              <a:gd name="T5" fmla="*/ 6 h 49"/>
              <a:gd name="T6" fmla="*/ 38 w 40"/>
              <a:gd name="T7" fmla="*/ 6 h 49"/>
              <a:gd name="T8" fmla="*/ 31 w 40"/>
              <a:gd name="T9" fmla="*/ 10 h 49"/>
              <a:gd name="T10" fmla="*/ 31 w 40"/>
              <a:gd name="T11" fmla="*/ 10 h 49"/>
              <a:gd name="T12" fmla="*/ 23 w 40"/>
              <a:gd name="T13" fmla="*/ 20 h 49"/>
              <a:gd name="T14" fmla="*/ 14 w 40"/>
              <a:gd name="T15" fmla="*/ 29 h 49"/>
              <a:gd name="T16" fmla="*/ 14 w 40"/>
              <a:gd name="T17" fmla="*/ 29 h 49"/>
              <a:gd name="T18" fmla="*/ 10 w 40"/>
              <a:gd name="T19" fmla="*/ 36 h 49"/>
              <a:gd name="T20" fmla="*/ 6 w 40"/>
              <a:gd name="T21" fmla="*/ 44 h 49"/>
              <a:gd name="T22" fmla="*/ 6 w 40"/>
              <a:gd name="T23" fmla="*/ 44 h 49"/>
              <a:gd name="T24" fmla="*/ 4 w 40"/>
              <a:gd name="T25" fmla="*/ 47 h 49"/>
              <a:gd name="T26" fmla="*/ 4 w 40"/>
              <a:gd name="T27" fmla="*/ 47 h 49"/>
              <a:gd name="T28" fmla="*/ 4 w 40"/>
              <a:gd name="T29" fmla="*/ 49 h 49"/>
              <a:gd name="T30" fmla="*/ 1 w 40"/>
              <a:gd name="T31" fmla="*/ 49 h 49"/>
              <a:gd name="T32" fmla="*/ 1 w 40"/>
              <a:gd name="T33" fmla="*/ 49 h 49"/>
              <a:gd name="T34" fmla="*/ 0 w 40"/>
              <a:gd name="T35" fmla="*/ 47 h 49"/>
              <a:gd name="T36" fmla="*/ 0 w 40"/>
              <a:gd name="T37" fmla="*/ 47 h 49"/>
              <a:gd name="T38" fmla="*/ 0 w 40"/>
              <a:gd name="T39" fmla="*/ 46 h 49"/>
              <a:gd name="T40" fmla="*/ 0 w 40"/>
              <a:gd name="T41" fmla="*/ 44 h 49"/>
              <a:gd name="T42" fmla="*/ 0 w 40"/>
              <a:gd name="T43" fmla="*/ 44 h 49"/>
              <a:gd name="T44" fmla="*/ 6 w 40"/>
              <a:gd name="T45" fmla="*/ 37 h 49"/>
              <a:gd name="T46" fmla="*/ 6 w 40"/>
              <a:gd name="T47" fmla="*/ 37 h 49"/>
              <a:gd name="T48" fmla="*/ 17 w 40"/>
              <a:gd name="T49" fmla="*/ 22 h 49"/>
              <a:gd name="T50" fmla="*/ 17 w 40"/>
              <a:gd name="T51" fmla="*/ 22 h 49"/>
              <a:gd name="T52" fmla="*/ 27 w 40"/>
              <a:gd name="T53" fmla="*/ 12 h 49"/>
              <a:gd name="T54" fmla="*/ 27 w 40"/>
              <a:gd name="T55" fmla="*/ 12 h 49"/>
              <a:gd name="T56" fmla="*/ 34 w 40"/>
              <a:gd name="T57" fmla="*/ 2 h 49"/>
              <a:gd name="T58" fmla="*/ 34 w 40"/>
              <a:gd name="T59" fmla="*/ 2 h 49"/>
              <a:gd name="T60" fmla="*/ 36 w 40"/>
              <a:gd name="T61" fmla="*/ 0 h 49"/>
              <a:gd name="T62" fmla="*/ 37 w 40"/>
              <a:gd name="T63" fmla="*/ 0 h 49"/>
              <a:gd name="T64" fmla="*/ 37 w 40"/>
              <a:gd name="T65" fmla="*/ 0 h 49"/>
              <a:gd name="T66" fmla="*/ 38 w 40"/>
              <a:gd name="T67" fmla="*/ 2 h 49"/>
              <a:gd name="T68" fmla="*/ 40 w 40"/>
              <a:gd name="T69" fmla="*/ 3 h 49"/>
              <a:gd name="T70" fmla="*/ 40 w 40"/>
              <a:gd name="T71" fmla="*/ 3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" h="49">
                <a:moveTo>
                  <a:pt x="40" y="3"/>
                </a:moveTo>
                <a:lnTo>
                  <a:pt x="40" y="3"/>
                </a:lnTo>
                <a:lnTo>
                  <a:pt x="38" y="6"/>
                </a:lnTo>
                <a:lnTo>
                  <a:pt x="38" y="6"/>
                </a:lnTo>
                <a:lnTo>
                  <a:pt x="31" y="10"/>
                </a:lnTo>
                <a:lnTo>
                  <a:pt x="31" y="10"/>
                </a:lnTo>
                <a:lnTo>
                  <a:pt x="23" y="20"/>
                </a:lnTo>
                <a:lnTo>
                  <a:pt x="14" y="29"/>
                </a:lnTo>
                <a:lnTo>
                  <a:pt x="14" y="29"/>
                </a:lnTo>
                <a:lnTo>
                  <a:pt x="10" y="36"/>
                </a:lnTo>
                <a:lnTo>
                  <a:pt x="6" y="44"/>
                </a:lnTo>
                <a:lnTo>
                  <a:pt x="6" y="44"/>
                </a:lnTo>
                <a:lnTo>
                  <a:pt x="4" y="47"/>
                </a:lnTo>
                <a:lnTo>
                  <a:pt x="4" y="47"/>
                </a:lnTo>
                <a:lnTo>
                  <a:pt x="4" y="49"/>
                </a:lnTo>
                <a:lnTo>
                  <a:pt x="1" y="49"/>
                </a:lnTo>
                <a:lnTo>
                  <a:pt x="1" y="49"/>
                </a:lnTo>
                <a:lnTo>
                  <a:pt x="0" y="47"/>
                </a:lnTo>
                <a:lnTo>
                  <a:pt x="0" y="47"/>
                </a:lnTo>
                <a:lnTo>
                  <a:pt x="0" y="46"/>
                </a:lnTo>
                <a:lnTo>
                  <a:pt x="0" y="44"/>
                </a:lnTo>
                <a:lnTo>
                  <a:pt x="0" y="44"/>
                </a:lnTo>
                <a:lnTo>
                  <a:pt x="6" y="37"/>
                </a:lnTo>
                <a:lnTo>
                  <a:pt x="6" y="37"/>
                </a:lnTo>
                <a:lnTo>
                  <a:pt x="17" y="22"/>
                </a:lnTo>
                <a:lnTo>
                  <a:pt x="17" y="22"/>
                </a:lnTo>
                <a:lnTo>
                  <a:pt x="27" y="12"/>
                </a:lnTo>
                <a:lnTo>
                  <a:pt x="27" y="12"/>
                </a:lnTo>
                <a:lnTo>
                  <a:pt x="34" y="2"/>
                </a:lnTo>
                <a:lnTo>
                  <a:pt x="34" y="2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8" y="2"/>
                </a:lnTo>
                <a:lnTo>
                  <a:pt x="40" y="3"/>
                </a:lnTo>
                <a:lnTo>
                  <a:pt x="40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Freeform 70"/>
          <p:cNvSpPr/>
          <p:nvPr/>
        </p:nvSpPr>
        <p:spPr bwMode="auto">
          <a:xfrm>
            <a:off x="7176689" y="2328792"/>
            <a:ext cx="61581" cy="76152"/>
          </a:xfrm>
          <a:custGeom>
            <a:avLst/>
            <a:gdLst>
              <a:gd name="T0" fmla="*/ 0 w 35"/>
              <a:gd name="T1" fmla="*/ 42 h 45"/>
              <a:gd name="T2" fmla="*/ 0 w 35"/>
              <a:gd name="T3" fmla="*/ 42 h 45"/>
              <a:gd name="T4" fmla="*/ 2 w 35"/>
              <a:gd name="T5" fmla="*/ 41 h 45"/>
              <a:gd name="T6" fmla="*/ 2 w 35"/>
              <a:gd name="T7" fmla="*/ 41 h 45"/>
              <a:gd name="T8" fmla="*/ 6 w 35"/>
              <a:gd name="T9" fmla="*/ 35 h 45"/>
              <a:gd name="T10" fmla="*/ 6 w 35"/>
              <a:gd name="T11" fmla="*/ 35 h 45"/>
              <a:gd name="T12" fmla="*/ 12 w 35"/>
              <a:gd name="T13" fmla="*/ 29 h 45"/>
              <a:gd name="T14" fmla="*/ 12 w 35"/>
              <a:gd name="T15" fmla="*/ 29 h 45"/>
              <a:gd name="T16" fmla="*/ 27 w 35"/>
              <a:gd name="T17" fmla="*/ 10 h 45"/>
              <a:gd name="T18" fmla="*/ 27 w 35"/>
              <a:gd name="T19" fmla="*/ 10 h 45"/>
              <a:gd name="T20" fmla="*/ 29 w 35"/>
              <a:gd name="T21" fmla="*/ 5 h 45"/>
              <a:gd name="T22" fmla="*/ 30 w 35"/>
              <a:gd name="T23" fmla="*/ 1 h 45"/>
              <a:gd name="T24" fmla="*/ 30 w 35"/>
              <a:gd name="T25" fmla="*/ 1 h 45"/>
              <a:gd name="T26" fmla="*/ 30 w 35"/>
              <a:gd name="T27" fmla="*/ 0 h 45"/>
              <a:gd name="T28" fmla="*/ 32 w 35"/>
              <a:gd name="T29" fmla="*/ 0 h 45"/>
              <a:gd name="T30" fmla="*/ 32 w 35"/>
              <a:gd name="T31" fmla="*/ 0 h 45"/>
              <a:gd name="T32" fmla="*/ 33 w 35"/>
              <a:gd name="T33" fmla="*/ 0 h 45"/>
              <a:gd name="T34" fmla="*/ 35 w 35"/>
              <a:gd name="T35" fmla="*/ 1 h 45"/>
              <a:gd name="T36" fmla="*/ 35 w 35"/>
              <a:gd name="T37" fmla="*/ 1 h 45"/>
              <a:gd name="T38" fmla="*/ 35 w 35"/>
              <a:gd name="T39" fmla="*/ 1 h 45"/>
              <a:gd name="T40" fmla="*/ 35 w 35"/>
              <a:gd name="T41" fmla="*/ 2 h 45"/>
              <a:gd name="T42" fmla="*/ 35 w 35"/>
              <a:gd name="T43" fmla="*/ 2 h 45"/>
              <a:gd name="T44" fmla="*/ 19 w 35"/>
              <a:gd name="T45" fmla="*/ 25 h 45"/>
              <a:gd name="T46" fmla="*/ 19 w 35"/>
              <a:gd name="T47" fmla="*/ 25 h 45"/>
              <a:gd name="T48" fmla="*/ 9 w 35"/>
              <a:gd name="T49" fmla="*/ 38 h 45"/>
              <a:gd name="T50" fmla="*/ 9 w 35"/>
              <a:gd name="T51" fmla="*/ 38 h 45"/>
              <a:gd name="T52" fmla="*/ 5 w 35"/>
              <a:gd name="T53" fmla="*/ 44 h 45"/>
              <a:gd name="T54" fmla="*/ 5 w 35"/>
              <a:gd name="T55" fmla="*/ 44 h 45"/>
              <a:gd name="T56" fmla="*/ 3 w 35"/>
              <a:gd name="T57" fmla="*/ 45 h 45"/>
              <a:gd name="T58" fmla="*/ 2 w 35"/>
              <a:gd name="T59" fmla="*/ 45 h 45"/>
              <a:gd name="T60" fmla="*/ 2 w 35"/>
              <a:gd name="T61" fmla="*/ 45 h 45"/>
              <a:gd name="T62" fmla="*/ 0 w 35"/>
              <a:gd name="T63" fmla="*/ 44 h 45"/>
              <a:gd name="T64" fmla="*/ 0 w 35"/>
              <a:gd name="T65" fmla="*/ 42 h 45"/>
              <a:gd name="T66" fmla="*/ 0 w 35"/>
              <a:gd name="T67" fmla="*/ 4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5" h="45">
                <a:moveTo>
                  <a:pt x="0" y="42"/>
                </a:moveTo>
                <a:lnTo>
                  <a:pt x="0" y="42"/>
                </a:lnTo>
                <a:lnTo>
                  <a:pt x="2" y="41"/>
                </a:lnTo>
                <a:lnTo>
                  <a:pt x="2" y="41"/>
                </a:lnTo>
                <a:lnTo>
                  <a:pt x="6" y="35"/>
                </a:lnTo>
                <a:lnTo>
                  <a:pt x="6" y="35"/>
                </a:lnTo>
                <a:lnTo>
                  <a:pt x="12" y="29"/>
                </a:lnTo>
                <a:lnTo>
                  <a:pt x="12" y="29"/>
                </a:lnTo>
                <a:lnTo>
                  <a:pt x="27" y="10"/>
                </a:lnTo>
                <a:lnTo>
                  <a:pt x="27" y="10"/>
                </a:lnTo>
                <a:lnTo>
                  <a:pt x="29" y="5"/>
                </a:lnTo>
                <a:lnTo>
                  <a:pt x="30" y="1"/>
                </a:lnTo>
                <a:lnTo>
                  <a:pt x="30" y="1"/>
                </a:lnTo>
                <a:lnTo>
                  <a:pt x="30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5" y="1"/>
                </a:lnTo>
                <a:lnTo>
                  <a:pt x="35" y="1"/>
                </a:lnTo>
                <a:lnTo>
                  <a:pt x="35" y="1"/>
                </a:lnTo>
                <a:lnTo>
                  <a:pt x="35" y="2"/>
                </a:lnTo>
                <a:lnTo>
                  <a:pt x="35" y="2"/>
                </a:lnTo>
                <a:lnTo>
                  <a:pt x="19" y="25"/>
                </a:lnTo>
                <a:lnTo>
                  <a:pt x="19" y="25"/>
                </a:lnTo>
                <a:lnTo>
                  <a:pt x="9" y="38"/>
                </a:lnTo>
                <a:lnTo>
                  <a:pt x="9" y="38"/>
                </a:lnTo>
                <a:lnTo>
                  <a:pt x="5" y="44"/>
                </a:lnTo>
                <a:lnTo>
                  <a:pt x="5" y="44"/>
                </a:lnTo>
                <a:lnTo>
                  <a:pt x="3" y="45"/>
                </a:lnTo>
                <a:lnTo>
                  <a:pt x="2" y="45"/>
                </a:lnTo>
                <a:lnTo>
                  <a:pt x="2" y="45"/>
                </a:lnTo>
                <a:lnTo>
                  <a:pt x="0" y="44"/>
                </a:lnTo>
                <a:lnTo>
                  <a:pt x="0" y="42"/>
                </a:lnTo>
                <a:lnTo>
                  <a:pt x="0" y="4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Freeform 71"/>
          <p:cNvSpPr/>
          <p:nvPr/>
        </p:nvSpPr>
        <p:spPr bwMode="auto">
          <a:xfrm>
            <a:off x="7115108" y="2694317"/>
            <a:ext cx="31670" cy="64305"/>
          </a:xfrm>
          <a:custGeom>
            <a:avLst/>
            <a:gdLst>
              <a:gd name="T0" fmla="*/ 13 w 18"/>
              <a:gd name="T1" fmla="*/ 2 h 38"/>
              <a:gd name="T2" fmla="*/ 13 w 18"/>
              <a:gd name="T3" fmla="*/ 2 h 38"/>
              <a:gd name="T4" fmla="*/ 16 w 18"/>
              <a:gd name="T5" fmla="*/ 0 h 38"/>
              <a:gd name="T6" fmla="*/ 17 w 18"/>
              <a:gd name="T7" fmla="*/ 0 h 38"/>
              <a:gd name="T8" fmla="*/ 18 w 18"/>
              <a:gd name="T9" fmla="*/ 1 h 38"/>
              <a:gd name="T10" fmla="*/ 18 w 18"/>
              <a:gd name="T11" fmla="*/ 1 h 38"/>
              <a:gd name="T12" fmla="*/ 18 w 18"/>
              <a:gd name="T13" fmla="*/ 2 h 38"/>
              <a:gd name="T14" fmla="*/ 18 w 18"/>
              <a:gd name="T15" fmla="*/ 4 h 38"/>
              <a:gd name="T16" fmla="*/ 18 w 18"/>
              <a:gd name="T17" fmla="*/ 4 h 38"/>
              <a:gd name="T18" fmla="*/ 13 w 18"/>
              <a:gd name="T19" fmla="*/ 15 h 38"/>
              <a:gd name="T20" fmla="*/ 6 w 18"/>
              <a:gd name="T21" fmla="*/ 28 h 38"/>
              <a:gd name="T22" fmla="*/ 6 w 18"/>
              <a:gd name="T23" fmla="*/ 28 h 38"/>
              <a:gd name="T24" fmla="*/ 6 w 18"/>
              <a:gd name="T25" fmla="*/ 31 h 38"/>
              <a:gd name="T26" fmla="*/ 6 w 18"/>
              <a:gd name="T27" fmla="*/ 31 h 38"/>
              <a:gd name="T28" fmla="*/ 6 w 18"/>
              <a:gd name="T29" fmla="*/ 32 h 38"/>
              <a:gd name="T30" fmla="*/ 6 w 18"/>
              <a:gd name="T31" fmla="*/ 32 h 38"/>
              <a:gd name="T32" fmla="*/ 6 w 18"/>
              <a:gd name="T33" fmla="*/ 32 h 38"/>
              <a:gd name="T34" fmla="*/ 7 w 18"/>
              <a:gd name="T35" fmla="*/ 35 h 38"/>
              <a:gd name="T36" fmla="*/ 6 w 18"/>
              <a:gd name="T37" fmla="*/ 37 h 38"/>
              <a:gd name="T38" fmla="*/ 6 w 18"/>
              <a:gd name="T39" fmla="*/ 37 h 38"/>
              <a:gd name="T40" fmla="*/ 3 w 18"/>
              <a:gd name="T41" fmla="*/ 38 h 38"/>
              <a:gd name="T42" fmla="*/ 1 w 18"/>
              <a:gd name="T43" fmla="*/ 37 h 38"/>
              <a:gd name="T44" fmla="*/ 1 w 18"/>
              <a:gd name="T45" fmla="*/ 37 h 38"/>
              <a:gd name="T46" fmla="*/ 0 w 18"/>
              <a:gd name="T47" fmla="*/ 35 h 38"/>
              <a:gd name="T48" fmla="*/ 0 w 18"/>
              <a:gd name="T49" fmla="*/ 34 h 38"/>
              <a:gd name="T50" fmla="*/ 0 w 18"/>
              <a:gd name="T51" fmla="*/ 34 h 38"/>
              <a:gd name="T52" fmla="*/ 6 w 18"/>
              <a:gd name="T53" fmla="*/ 22 h 38"/>
              <a:gd name="T54" fmla="*/ 11 w 18"/>
              <a:gd name="T55" fmla="*/ 11 h 38"/>
              <a:gd name="T56" fmla="*/ 11 w 18"/>
              <a:gd name="T57" fmla="*/ 11 h 38"/>
              <a:gd name="T58" fmla="*/ 14 w 18"/>
              <a:gd name="T59" fmla="*/ 5 h 38"/>
              <a:gd name="T60" fmla="*/ 14 w 18"/>
              <a:gd name="T61" fmla="*/ 5 h 38"/>
              <a:gd name="T62" fmla="*/ 14 w 18"/>
              <a:gd name="T63" fmla="*/ 4 h 38"/>
              <a:gd name="T64" fmla="*/ 13 w 18"/>
              <a:gd name="T65" fmla="*/ 2 h 38"/>
              <a:gd name="T66" fmla="*/ 13 w 18"/>
              <a:gd name="T67" fmla="*/ 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8" h="38">
                <a:moveTo>
                  <a:pt x="13" y="2"/>
                </a:moveTo>
                <a:lnTo>
                  <a:pt x="13" y="2"/>
                </a:lnTo>
                <a:lnTo>
                  <a:pt x="16" y="0"/>
                </a:lnTo>
                <a:lnTo>
                  <a:pt x="17" y="0"/>
                </a:lnTo>
                <a:lnTo>
                  <a:pt x="18" y="1"/>
                </a:lnTo>
                <a:lnTo>
                  <a:pt x="18" y="1"/>
                </a:lnTo>
                <a:lnTo>
                  <a:pt x="18" y="2"/>
                </a:lnTo>
                <a:lnTo>
                  <a:pt x="18" y="4"/>
                </a:lnTo>
                <a:lnTo>
                  <a:pt x="18" y="4"/>
                </a:lnTo>
                <a:lnTo>
                  <a:pt x="13" y="15"/>
                </a:lnTo>
                <a:lnTo>
                  <a:pt x="6" y="28"/>
                </a:lnTo>
                <a:lnTo>
                  <a:pt x="6" y="28"/>
                </a:lnTo>
                <a:lnTo>
                  <a:pt x="6" y="31"/>
                </a:lnTo>
                <a:lnTo>
                  <a:pt x="6" y="31"/>
                </a:lnTo>
                <a:lnTo>
                  <a:pt x="6" y="32"/>
                </a:lnTo>
                <a:lnTo>
                  <a:pt x="6" y="32"/>
                </a:lnTo>
                <a:lnTo>
                  <a:pt x="6" y="32"/>
                </a:lnTo>
                <a:lnTo>
                  <a:pt x="7" y="35"/>
                </a:lnTo>
                <a:lnTo>
                  <a:pt x="6" y="37"/>
                </a:lnTo>
                <a:lnTo>
                  <a:pt x="6" y="37"/>
                </a:lnTo>
                <a:lnTo>
                  <a:pt x="3" y="38"/>
                </a:lnTo>
                <a:lnTo>
                  <a:pt x="1" y="37"/>
                </a:lnTo>
                <a:lnTo>
                  <a:pt x="1" y="37"/>
                </a:lnTo>
                <a:lnTo>
                  <a:pt x="0" y="35"/>
                </a:lnTo>
                <a:lnTo>
                  <a:pt x="0" y="34"/>
                </a:lnTo>
                <a:lnTo>
                  <a:pt x="0" y="34"/>
                </a:lnTo>
                <a:lnTo>
                  <a:pt x="6" y="22"/>
                </a:lnTo>
                <a:lnTo>
                  <a:pt x="11" y="11"/>
                </a:lnTo>
                <a:lnTo>
                  <a:pt x="11" y="11"/>
                </a:lnTo>
                <a:lnTo>
                  <a:pt x="14" y="5"/>
                </a:lnTo>
                <a:lnTo>
                  <a:pt x="14" y="5"/>
                </a:lnTo>
                <a:lnTo>
                  <a:pt x="14" y="4"/>
                </a:lnTo>
                <a:lnTo>
                  <a:pt x="13" y="2"/>
                </a:lnTo>
                <a:lnTo>
                  <a:pt x="13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9" name="Freeform 72"/>
          <p:cNvSpPr/>
          <p:nvPr/>
        </p:nvSpPr>
        <p:spPr bwMode="auto">
          <a:xfrm>
            <a:off x="7034174" y="2711240"/>
            <a:ext cx="38708" cy="57536"/>
          </a:xfrm>
          <a:custGeom>
            <a:avLst/>
            <a:gdLst>
              <a:gd name="T0" fmla="*/ 3 w 22"/>
              <a:gd name="T1" fmla="*/ 34 h 34"/>
              <a:gd name="T2" fmla="*/ 3 w 22"/>
              <a:gd name="T3" fmla="*/ 34 h 34"/>
              <a:gd name="T4" fmla="*/ 0 w 22"/>
              <a:gd name="T5" fmla="*/ 32 h 34"/>
              <a:gd name="T6" fmla="*/ 0 w 22"/>
              <a:gd name="T7" fmla="*/ 31 h 34"/>
              <a:gd name="T8" fmla="*/ 0 w 22"/>
              <a:gd name="T9" fmla="*/ 31 h 34"/>
              <a:gd name="T10" fmla="*/ 2 w 22"/>
              <a:gd name="T11" fmla="*/ 28 h 34"/>
              <a:gd name="T12" fmla="*/ 2 w 22"/>
              <a:gd name="T13" fmla="*/ 28 h 34"/>
              <a:gd name="T14" fmla="*/ 9 w 22"/>
              <a:gd name="T15" fmla="*/ 18 h 34"/>
              <a:gd name="T16" fmla="*/ 9 w 22"/>
              <a:gd name="T17" fmla="*/ 18 h 34"/>
              <a:gd name="T18" fmla="*/ 15 w 22"/>
              <a:gd name="T19" fmla="*/ 7 h 34"/>
              <a:gd name="T20" fmla="*/ 15 w 22"/>
              <a:gd name="T21" fmla="*/ 7 h 34"/>
              <a:gd name="T22" fmla="*/ 16 w 22"/>
              <a:gd name="T23" fmla="*/ 2 h 34"/>
              <a:gd name="T24" fmla="*/ 16 w 22"/>
              <a:gd name="T25" fmla="*/ 2 h 34"/>
              <a:gd name="T26" fmla="*/ 17 w 22"/>
              <a:gd name="T27" fmla="*/ 0 h 34"/>
              <a:gd name="T28" fmla="*/ 20 w 22"/>
              <a:gd name="T29" fmla="*/ 0 h 34"/>
              <a:gd name="T30" fmla="*/ 20 w 22"/>
              <a:gd name="T31" fmla="*/ 0 h 34"/>
              <a:gd name="T32" fmla="*/ 22 w 22"/>
              <a:gd name="T33" fmla="*/ 1 h 34"/>
              <a:gd name="T34" fmla="*/ 22 w 22"/>
              <a:gd name="T35" fmla="*/ 2 h 34"/>
              <a:gd name="T36" fmla="*/ 22 w 22"/>
              <a:gd name="T37" fmla="*/ 2 h 34"/>
              <a:gd name="T38" fmla="*/ 22 w 22"/>
              <a:gd name="T39" fmla="*/ 2 h 34"/>
              <a:gd name="T40" fmla="*/ 20 w 22"/>
              <a:gd name="T41" fmla="*/ 4 h 34"/>
              <a:gd name="T42" fmla="*/ 20 w 22"/>
              <a:gd name="T43" fmla="*/ 4 h 34"/>
              <a:gd name="T44" fmla="*/ 17 w 22"/>
              <a:gd name="T45" fmla="*/ 7 h 34"/>
              <a:gd name="T46" fmla="*/ 17 w 22"/>
              <a:gd name="T47" fmla="*/ 7 h 34"/>
              <a:gd name="T48" fmla="*/ 10 w 22"/>
              <a:gd name="T49" fmla="*/ 21 h 34"/>
              <a:gd name="T50" fmla="*/ 10 w 22"/>
              <a:gd name="T51" fmla="*/ 21 h 34"/>
              <a:gd name="T52" fmla="*/ 8 w 22"/>
              <a:gd name="T53" fmla="*/ 27 h 34"/>
              <a:gd name="T54" fmla="*/ 6 w 22"/>
              <a:gd name="T55" fmla="*/ 32 h 34"/>
              <a:gd name="T56" fmla="*/ 6 w 22"/>
              <a:gd name="T57" fmla="*/ 32 h 34"/>
              <a:gd name="T58" fmla="*/ 5 w 22"/>
              <a:gd name="T59" fmla="*/ 34 h 34"/>
              <a:gd name="T60" fmla="*/ 3 w 22"/>
              <a:gd name="T61" fmla="*/ 34 h 34"/>
              <a:gd name="T62" fmla="*/ 3 w 22"/>
              <a:gd name="T6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2" h="34">
                <a:moveTo>
                  <a:pt x="3" y="34"/>
                </a:moveTo>
                <a:lnTo>
                  <a:pt x="3" y="34"/>
                </a:lnTo>
                <a:lnTo>
                  <a:pt x="0" y="32"/>
                </a:lnTo>
                <a:lnTo>
                  <a:pt x="0" y="31"/>
                </a:lnTo>
                <a:lnTo>
                  <a:pt x="0" y="31"/>
                </a:lnTo>
                <a:lnTo>
                  <a:pt x="2" y="28"/>
                </a:lnTo>
                <a:lnTo>
                  <a:pt x="2" y="28"/>
                </a:lnTo>
                <a:lnTo>
                  <a:pt x="9" y="18"/>
                </a:lnTo>
                <a:lnTo>
                  <a:pt x="9" y="18"/>
                </a:lnTo>
                <a:lnTo>
                  <a:pt x="15" y="7"/>
                </a:lnTo>
                <a:lnTo>
                  <a:pt x="15" y="7"/>
                </a:lnTo>
                <a:lnTo>
                  <a:pt x="16" y="2"/>
                </a:lnTo>
                <a:lnTo>
                  <a:pt x="16" y="2"/>
                </a:lnTo>
                <a:lnTo>
                  <a:pt x="17" y="0"/>
                </a:lnTo>
                <a:lnTo>
                  <a:pt x="20" y="0"/>
                </a:lnTo>
                <a:lnTo>
                  <a:pt x="20" y="0"/>
                </a:lnTo>
                <a:lnTo>
                  <a:pt x="22" y="1"/>
                </a:lnTo>
                <a:lnTo>
                  <a:pt x="22" y="2"/>
                </a:lnTo>
                <a:lnTo>
                  <a:pt x="22" y="2"/>
                </a:lnTo>
                <a:lnTo>
                  <a:pt x="22" y="2"/>
                </a:lnTo>
                <a:lnTo>
                  <a:pt x="20" y="4"/>
                </a:lnTo>
                <a:lnTo>
                  <a:pt x="20" y="4"/>
                </a:lnTo>
                <a:lnTo>
                  <a:pt x="17" y="7"/>
                </a:lnTo>
                <a:lnTo>
                  <a:pt x="17" y="7"/>
                </a:lnTo>
                <a:lnTo>
                  <a:pt x="10" y="21"/>
                </a:lnTo>
                <a:lnTo>
                  <a:pt x="10" y="21"/>
                </a:lnTo>
                <a:lnTo>
                  <a:pt x="8" y="27"/>
                </a:lnTo>
                <a:lnTo>
                  <a:pt x="6" y="32"/>
                </a:lnTo>
                <a:lnTo>
                  <a:pt x="6" y="32"/>
                </a:lnTo>
                <a:lnTo>
                  <a:pt x="5" y="34"/>
                </a:lnTo>
                <a:lnTo>
                  <a:pt x="3" y="34"/>
                </a:lnTo>
                <a:lnTo>
                  <a:pt x="3" y="3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0" name="Freeform 73"/>
          <p:cNvSpPr/>
          <p:nvPr/>
        </p:nvSpPr>
        <p:spPr bwMode="auto">
          <a:xfrm>
            <a:off x="7074641" y="2707855"/>
            <a:ext cx="28151" cy="55845"/>
          </a:xfrm>
          <a:custGeom>
            <a:avLst/>
            <a:gdLst>
              <a:gd name="T0" fmla="*/ 13 w 16"/>
              <a:gd name="T1" fmla="*/ 4 h 33"/>
              <a:gd name="T2" fmla="*/ 13 w 16"/>
              <a:gd name="T3" fmla="*/ 4 h 33"/>
              <a:gd name="T4" fmla="*/ 12 w 16"/>
              <a:gd name="T5" fmla="*/ 4 h 33"/>
              <a:gd name="T6" fmla="*/ 12 w 16"/>
              <a:gd name="T7" fmla="*/ 3 h 33"/>
              <a:gd name="T8" fmla="*/ 12 w 16"/>
              <a:gd name="T9" fmla="*/ 3 h 33"/>
              <a:gd name="T10" fmla="*/ 13 w 16"/>
              <a:gd name="T11" fmla="*/ 0 h 33"/>
              <a:gd name="T12" fmla="*/ 16 w 16"/>
              <a:gd name="T13" fmla="*/ 2 h 33"/>
              <a:gd name="T14" fmla="*/ 16 w 16"/>
              <a:gd name="T15" fmla="*/ 2 h 33"/>
              <a:gd name="T16" fmla="*/ 16 w 16"/>
              <a:gd name="T17" fmla="*/ 2 h 33"/>
              <a:gd name="T18" fmla="*/ 16 w 16"/>
              <a:gd name="T19" fmla="*/ 2 h 33"/>
              <a:gd name="T20" fmla="*/ 16 w 16"/>
              <a:gd name="T21" fmla="*/ 4 h 33"/>
              <a:gd name="T22" fmla="*/ 14 w 16"/>
              <a:gd name="T23" fmla="*/ 7 h 33"/>
              <a:gd name="T24" fmla="*/ 14 w 16"/>
              <a:gd name="T25" fmla="*/ 7 h 33"/>
              <a:gd name="T26" fmla="*/ 9 w 16"/>
              <a:gd name="T27" fmla="*/ 19 h 33"/>
              <a:gd name="T28" fmla="*/ 9 w 16"/>
              <a:gd name="T29" fmla="*/ 19 h 33"/>
              <a:gd name="T30" fmla="*/ 6 w 16"/>
              <a:gd name="T31" fmla="*/ 27 h 33"/>
              <a:gd name="T32" fmla="*/ 6 w 16"/>
              <a:gd name="T33" fmla="*/ 27 h 33"/>
              <a:gd name="T34" fmla="*/ 4 w 16"/>
              <a:gd name="T35" fmla="*/ 30 h 33"/>
              <a:gd name="T36" fmla="*/ 4 w 16"/>
              <a:gd name="T37" fmla="*/ 30 h 33"/>
              <a:gd name="T38" fmla="*/ 4 w 16"/>
              <a:gd name="T39" fmla="*/ 31 h 33"/>
              <a:gd name="T40" fmla="*/ 3 w 16"/>
              <a:gd name="T41" fmla="*/ 33 h 33"/>
              <a:gd name="T42" fmla="*/ 3 w 16"/>
              <a:gd name="T43" fmla="*/ 33 h 33"/>
              <a:gd name="T44" fmla="*/ 2 w 16"/>
              <a:gd name="T45" fmla="*/ 33 h 33"/>
              <a:gd name="T46" fmla="*/ 0 w 16"/>
              <a:gd name="T47" fmla="*/ 33 h 33"/>
              <a:gd name="T48" fmla="*/ 0 w 16"/>
              <a:gd name="T49" fmla="*/ 33 h 33"/>
              <a:gd name="T50" fmla="*/ 0 w 16"/>
              <a:gd name="T51" fmla="*/ 31 h 33"/>
              <a:gd name="T52" fmla="*/ 0 w 16"/>
              <a:gd name="T53" fmla="*/ 30 h 33"/>
              <a:gd name="T54" fmla="*/ 0 w 16"/>
              <a:gd name="T55" fmla="*/ 30 h 33"/>
              <a:gd name="T56" fmla="*/ 2 w 16"/>
              <a:gd name="T57" fmla="*/ 26 h 33"/>
              <a:gd name="T58" fmla="*/ 2 w 16"/>
              <a:gd name="T59" fmla="*/ 26 h 33"/>
              <a:gd name="T60" fmla="*/ 6 w 16"/>
              <a:gd name="T61" fmla="*/ 19 h 33"/>
              <a:gd name="T62" fmla="*/ 6 w 16"/>
              <a:gd name="T63" fmla="*/ 19 h 33"/>
              <a:gd name="T64" fmla="*/ 12 w 16"/>
              <a:gd name="T65" fmla="*/ 6 h 33"/>
              <a:gd name="T66" fmla="*/ 12 w 16"/>
              <a:gd name="T67" fmla="*/ 6 h 33"/>
              <a:gd name="T68" fmla="*/ 13 w 16"/>
              <a:gd name="T69" fmla="*/ 4 h 33"/>
              <a:gd name="T70" fmla="*/ 13 w 16"/>
              <a:gd name="T71" fmla="*/ 4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" h="33">
                <a:moveTo>
                  <a:pt x="13" y="4"/>
                </a:moveTo>
                <a:lnTo>
                  <a:pt x="13" y="4"/>
                </a:lnTo>
                <a:lnTo>
                  <a:pt x="12" y="4"/>
                </a:lnTo>
                <a:lnTo>
                  <a:pt x="12" y="3"/>
                </a:lnTo>
                <a:lnTo>
                  <a:pt x="12" y="3"/>
                </a:lnTo>
                <a:lnTo>
                  <a:pt x="13" y="0"/>
                </a:lnTo>
                <a:lnTo>
                  <a:pt x="16" y="2"/>
                </a:lnTo>
                <a:lnTo>
                  <a:pt x="16" y="2"/>
                </a:lnTo>
                <a:lnTo>
                  <a:pt x="16" y="2"/>
                </a:lnTo>
                <a:lnTo>
                  <a:pt x="16" y="2"/>
                </a:lnTo>
                <a:lnTo>
                  <a:pt x="16" y="4"/>
                </a:lnTo>
                <a:lnTo>
                  <a:pt x="14" y="7"/>
                </a:lnTo>
                <a:lnTo>
                  <a:pt x="14" y="7"/>
                </a:lnTo>
                <a:lnTo>
                  <a:pt x="9" y="19"/>
                </a:lnTo>
                <a:lnTo>
                  <a:pt x="9" y="19"/>
                </a:lnTo>
                <a:lnTo>
                  <a:pt x="6" y="27"/>
                </a:lnTo>
                <a:lnTo>
                  <a:pt x="6" y="27"/>
                </a:lnTo>
                <a:lnTo>
                  <a:pt x="4" y="30"/>
                </a:lnTo>
                <a:lnTo>
                  <a:pt x="4" y="30"/>
                </a:lnTo>
                <a:lnTo>
                  <a:pt x="4" y="31"/>
                </a:lnTo>
                <a:lnTo>
                  <a:pt x="3" y="33"/>
                </a:lnTo>
                <a:lnTo>
                  <a:pt x="3" y="33"/>
                </a:lnTo>
                <a:lnTo>
                  <a:pt x="2" y="33"/>
                </a:lnTo>
                <a:lnTo>
                  <a:pt x="0" y="33"/>
                </a:lnTo>
                <a:lnTo>
                  <a:pt x="0" y="33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2" y="26"/>
                </a:lnTo>
                <a:lnTo>
                  <a:pt x="2" y="26"/>
                </a:lnTo>
                <a:lnTo>
                  <a:pt x="6" y="19"/>
                </a:lnTo>
                <a:lnTo>
                  <a:pt x="6" y="19"/>
                </a:lnTo>
                <a:lnTo>
                  <a:pt x="12" y="6"/>
                </a:lnTo>
                <a:lnTo>
                  <a:pt x="12" y="6"/>
                </a:lnTo>
                <a:lnTo>
                  <a:pt x="13" y="4"/>
                </a:lnTo>
                <a:lnTo>
                  <a:pt x="13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1" name="Freeform 74"/>
          <p:cNvSpPr/>
          <p:nvPr/>
        </p:nvSpPr>
        <p:spPr bwMode="auto">
          <a:xfrm>
            <a:off x="7190764" y="2377868"/>
            <a:ext cx="43987" cy="55845"/>
          </a:xfrm>
          <a:custGeom>
            <a:avLst/>
            <a:gdLst>
              <a:gd name="T0" fmla="*/ 2 w 25"/>
              <a:gd name="T1" fmla="*/ 33 h 33"/>
              <a:gd name="T2" fmla="*/ 2 w 25"/>
              <a:gd name="T3" fmla="*/ 33 h 33"/>
              <a:gd name="T4" fmla="*/ 0 w 25"/>
              <a:gd name="T5" fmla="*/ 32 h 33"/>
              <a:gd name="T6" fmla="*/ 0 w 25"/>
              <a:gd name="T7" fmla="*/ 32 h 33"/>
              <a:gd name="T8" fmla="*/ 0 w 25"/>
              <a:gd name="T9" fmla="*/ 30 h 33"/>
              <a:gd name="T10" fmla="*/ 0 w 25"/>
              <a:gd name="T11" fmla="*/ 30 h 33"/>
              <a:gd name="T12" fmla="*/ 1 w 25"/>
              <a:gd name="T13" fmla="*/ 27 h 33"/>
              <a:gd name="T14" fmla="*/ 1 w 25"/>
              <a:gd name="T15" fmla="*/ 27 h 33"/>
              <a:gd name="T16" fmla="*/ 9 w 25"/>
              <a:gd name="T17" fmla="*/ 17 h 33"/>
              <a:gd name="T18" fmla="*/ 18 w 25"/>
              <a:gd name="T19" fmla="*/ 8 h 33"/>
              <a:gd name="T20" fmla="*/ 18 w 25"/>
              <a:gd name="T21" fmla="*/ 8 h 33"/>
              <a:gd name="T22" fmla="*/ 19 w 25"/>
              <a:gd name="T23" fmla="*/ 5 h 33"/>
              <a:gd name="T24" fmla="*/ 19 w 25"/>
              <a:gd name="T25" fmla="*/ 2 h 33"/>
              <a:gd name="T26" fmla="*/ 19 w 25"/>
              <a:gd name="T27" fmla="*/ 2 h 33"/>
              <a:gd name="T28" fmla="*/ 21 w 25"/>
              <a:gd name="T29" fmla="*/ 0 h 33"/>
              <a:gd name="T30" fmla="*/ 21 w 25"/>
              <a:gd name="T31" fmla="*/ 0 h 33"/>
              <a:gd name="T32" fmla="*/ 21 w 25"/>
              <a:gd name="T33" fmla="*/ 0 h 33"/>
              <a:gd name="T34" fmla="*/ 22 w 25"/>
              <a:gd name="T35" fmla="*/ 0 h 33"/>
              <a:gd name="T36" fmla="*/ 24 w 25"/>
              <a:gd name="T37" fmla="*/ 2 h 33"/>
              <a:gd name="T38" fmla="*/ 24 w 25"/>
              <a:gd name="T39" fmla="*/ 2 h 33"/>
              <a:gd name="T40" fmla="*/ 25 w 25"/>
              <a:gd name="T41" fmla="*/ 2 h 33"/>
              <a:gd name="T42" fmla="*/ 24 w 25"/>
              <a:gd name="T43" fmla="*/ 3 h 33"/>
              <a:gd name="T44" fmla="*/ 24 w 25"/>
              <a:gd name="T45" fmla="*/ 3 h 33"/>
              <a:gd name="T46" fmla="*/ 11 w 25"/>
              <a:gd name="T47" fmla="*/ 20 h 33"/>
              <a:gd name="T48" fmla="*/ 11 w 25"/>
              <a:gd name="T49" fmla="*/ 20 h 33"/>
              <a:gd name="T50" fmla="*/ 7 w 25"/>
              <a:gd name="T51" fmla="*/ 26 h 33"/>
              <a:gd name="T52" fmla="*/ 4 w 25"/>
              <a:gd name="T53" fmla="*/ 32 h 33"/>
              <a:gd name="T54" fmla="*/ 4 w 25"/>
              <a:gd name="T55" fmla="*/ 32 h 33"/>
              <a:gd name="T56" fmla="*/ 4 w 25"/>
              <a:gd name="T57" fmla="*/ 33 h 33"/>
              <a:gd name="T58" fmla="*/ 2 w 25"/>
              <a:gd name="T59" fmla="*/ 33 h 33"/>
              <a:gd name="T60" fmla="*/ 2 w 25"/>
              <a:gd name="T61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5" h="33">
                <a:moveTo>
                  <a:pt x="2" y="33"/>
                </a:moveTo>
                <a:lnTo>
                  <a:pt x="2" y="33"/>
                </a:lnTo>
                <a:lnTo>
                  <a:pt x="0" y="32"/>
                </a:lnTo>
                <a:lnTo>
                  <a:pt x="0" y="32"/>
                </a:lnTo>
                <a:lnTo>
                  <a:pt x="0" y="30"/>
                </a:lnTo>
                <a:lnTo>
                  <a:pt x="0" y="30"/>
                </a:lnTo>
                <a:lnTo>
                  <a:pt x="1" y="27"/>
                </a:lnTo>
                <a:lnTo>
                  <a:pt x="1" y="27"/>
                </a:lnTo>
                <a:lnTo>
                  <a:pt x="9" y="17"/>
                </a:lnTo>
                <a:lnTo>
                  <a:pt x="18" y="8"/>
                </a:lnTo>
                <a:lnTo>
                  <a:pt x="18" y="8"/>
                </a:lnTo>
                <a:lnTo>
                  <a:pt x="19" y="5"/>
                </a:lnTo>
                <a:lnTo>
                  <a:pt x="19" y="2"/>
                </a:lnTo>
                <a:lnTo>
                  <a:pt x="19" y="2"/>
                </a:lnTo>
                <a:lnTo>
                  <a:pt x="21" y="0"/>
                </a:lnTo>
                <a:lnTo>
                  <a:pt x="21" y="0"/>
                </a:lnTo>
                <a:lnTo>
                  <a:pt x="21" y="0"/>
                </a:lnTo>
                <a:lnTo>
                  <a:pt x="22" y="0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4" y="3"/>
                </a:lnTo>
                <a:lnTo>
                  <a:pt x="24" y="3"/>
                </a:lnTo>
                <a:lnTo>
                  <a:pt x="11" y="20"/>
                </a:lnTo>
                <a:lnTo>
                  <a:pt x="11" y="20"/>
                </a:lnTo>
                <a:lnTo>
                  <a:pt x="7" y="26"/>
                </a:lnTo>
                <a:lnTo>
                  <a:pt x="4" y="32"/>
                </a:lnTo>
                <a:lnTo>
                  <a:pt x="4" y="32"/>
                </a:lnTo>
                <a:lnTo>
                  <a:pt x="4" y="33"/>
                </a:lnTo>
                <a:lnTo>
                  <a:pt x="2" y="33"/>
                </a:lnTo>
                <a:lnTo>
                  <a:pt x="2" y="3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2" name="Freeform 75"/>
          <p:cNvSpPr/>
          <p:nvPr/>
        </p:nvSpPr>
        <p:spPr bwMode="auto">
          <a:xfrm>
            <a:off x="7062325" y="2279717"/>
            <a:ext cx="42227" cy="50767"/>
          </a:xfrm>
          <a:custGeom>
            <a:avLst/>
            <a:gdLst>
              <a:gd name="T0" fmla="*/ 21 w 24"/>
              <a:gd name="T1" fmla="*/ 0 h 30"/>
              <a:gd name="T2" fmla="*/ 21 w 24"/>
              <a:gd name="T3" fmla="*/ 0 h 30"/>
              <a:gd name="T4" fmla="*/ 23 w 24"/>
              <a:gd name="T5" fmla="*/ 0 h 30"/>
              <a:gd name="T6" fmla="*/ 24 w 24"/>
              <a:gd name="T7" fmla="*/ 2 h 30"/>
              <a:gd name="T8" fmla="*/ 24 w 24"/>
              <a:gd name="T9" fmla="*/ 2 h 30"/>
              <a:gd name="T10" fmla="*/ 24 w 24"/>
              <a:gd name="T11" fmla="*/ 3 h 30"/>
              <a:gd name="T12" fmla="*/ 23 w 24"/>
              <a:gd name="T13" fmla="*/ 4 h 30"/>
              <a:gd name="T14" fmla="*/ 23 w 24"/>
              <a:gd name="T15" fmla="*/ 4 h 30"/>
              <a:gd name="T16" fmla="*/ 21 w 24"/>
              <a:gd name="T17" fmla="*/ 4 h 30"/>
              <a:gd name="T18" fmla="*/ 20 w 24"/>
              <a:gd name="T19" fmla="*/ 4 h 30"/>
              <a:gd name="T20" fmla="*/ 20 w 24"/>
              <a:gd name="T21" fmla="*/ 4 h 30"/>
              <a:gd name="T22" fmla="*/ 17 w 24"/>
              <a:gd name="T23" fmla="*/ 9 h 30"/>
              <a:gd name="T24" fmla="*/ 17 w 24"/>
              <a:gd name="T25" fmla="*/ 9 h 30"/>
              <a:gd name="T26" fmla="*/ 10 w 24"/>
              <a:gd name="T27" fmla="*/ 19 h 30"/>
              <a:gd name="T28" fmla="*/ 4 w 24"/>
              <a:gd name="T29" fmla="*/ 29 h 30"/>
              <a:gd name="T30" fmla="*/ 4 w 24"/>
              <a:gd name="T31" fmla="*/ 29 h 30"/>
              <a:gd name="T32" fmla="*/ 4 w 24"/>
              <a:gd name="T33" fmla="*/ 29 h 30"/>
              <a:gd name="T34" fmla="*/ 4 w 24"/>
              <a:gd name="T35" fmla="*/ 29 h 30"/>
              <a:gd name="T36" fmla="*/ 3 w 24"/>
              <a:gd name="T37" fmla="*/ 30 h 30"/>
              <a:gd name="T38" fmla="*/ 1 w 24"/>
              <a:gd name="T39" fmla="*/ 30 h 30"/>
              <a:gd name="T40" fmla="*/ 1 w 24"/>
              <a:gd name="T41" fmla="*/ 30 h 30"/>
              <a:gd name="T42" fmla="*/ 0 w 24"/>
              <a:gd name="T43" fmla="*/ 29 h 30"/>
              <a:gd name="T44" fmla="*/ 0 w 24"/>
              <a:gd name="T45" fmla="*/ 26 h 30"/>
              <a:gd name="T46" fmla="*/ 0 w 24"/>
              <a:gd name="T47" fmla="*/ 26 h 30"/>
              <a:gd name="T48" fmla="*/ 1 w 24"/>
              <a:gd name="T49" fmla="*/ 24 h 30"/>
              <a:gd name="T50" fmla="*/ 1 w 24"/>
              <a:gd name="T51" fmla="*/ 24 h 30"/>
              <a:gd name="T52" fmla="*/ 7 w 24"/>
              <a:gd name="T53" fmla="*/ 19 h 30"/>
              <a:gd name="T54" fmla="*/ 13 w 24"/>
              <a:gd name="T55" fmla="*/ 10 h 30"/>
              <a:gd name="T56" fmla="*/ 13 w 24"/>
              <a:gd name="T57" fmla="*/ 10 h 30"/>
              <a:gd name="T58" fmla="*/ 20 w 24"/>
              <a:gd name="T59" fmla="*/ 3 h 30"/>
              <a:gd name="T60" fmla="*/ 20 w 24"/>
              <a:gd name="T61" fmla="*/ 3 h 30"/>
              <a:gd name="T62" fmla="*/ 21 w 24"/>
              <a:gd name="T63" fmla="*/ 0 h 30"/>
              <a:gd name="T64" fmla="*/ 21 w 24"/>
              <a:gd name="T65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" h="30">
                <a:moveTo>
                  <a:pt x="21" y="0"/>
                </a:moveTo>
                <a:lnTo>
                  <a:pt x="21" y="0"/>
                </a:lnTo>
                <a:lnTo>
                  <a:pt x="23" y="0"/>
                </a:lnTo>
                <a:lnTo>
                  <a:pt x="24" y="2"/>
                </a:lnTo>
                <a:lnTo>
                  <a:pt x="24" y="2"/>
                </a:lnTo>
                <a:lnTo>
                  <a:pt x="24" y="3"/>
                </a:lnTo>
                <a:lnTo>
                  <a:pt x="23" y="4"/>
                </a:lnTo>
                <a:lnTo>
                  <a:pt x="23" y="4"/>
                </a:lnTo>
                <a:lnTo>
                  <a:pt x="21" y="4"/>
                </a:lnTo>
                <a:lnTo>
                  <a:pt x="20" y="4"/>
                </a:lnTo>
                <a:lnTo>
                  <a:pt x="20" y="4"/>
                </a:lnTo>
                <a:lnTo>
                  <a:pt x="17" y="9"/>
                </a:lnTo>
                <a:lnTo>
                  <a:pt x="17" y="9"/>
                </a:lnTo>
                <a:lnTo>
                  <a:pt x="10" y="19"/>
                </a:lnTo>
                <a:lnTo>
                  <a:pt x="4" y="29"/>
                </a:lnTo>
                <a:lnTo>
                  <a:pt x="4" y="29"/>
                </a:lnTo>
                <a:lnTo>
                  <a:pt x="4" y="29"/>
                </a:lnTo>
                <a:lnTo>
                  <a:pt x="4" y="29"/>
                </a:lnTo>
                <a:lnTo>
                  <a:pt x="3" y="30"/>
                </a:lnTo>
                <a:lnTo>
                  <a:pt x="1" y="30"/>
                </a:lnTo>
                <a:lnTo>
                  <a:pt x="1" y="30"/>
                </a:lnTo>
                <a:lnTo>
                  <a:pt x="0" y="29"/>
                </a:lnTo>
                <a:lnTo>
                  <a:pt x="0" y="26"/>
                </a:lnTo>
                <a:lnTo>
                  <a:pt x="0" y="26"/>
                </a:lnTo>
                <a:lnTo>
                  <a:pt x="1" y="24"/>
                </a:lnTo>
                <a:lnTo>
                  <a:pt x="1" y="24"/>
                </a:lnTo>
                <a:lnTo>
                  <a:pt x="7" y="19"/>
                </a:lnTo>
                <a:lnTo>
                  <a:pt x="13" y="10"/>
                </a:lnTo>
                <a:lnTo>
                  <a:pt x="13" y="10"/>
                </a:lnTo>
                <a:lnTo>
                  <a:pt x="20" y="3"/>
                </a:lnTo>
                <a:lnTo>
                  <a:pt x="20" y="3"/>
                </a:lnTo>
                <a:lnTo>
                  <a:pt x="21" y="0"/>
                </a:lnTo>
                <a:lnTo>
                  <a:pt x="21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3" name="Freeform 76"/>
          <p:cNvSpPr/>
          <p:nvPr/>
        </p:nvSpPr>
        <p:spPr bwMode="auto">
          <a:xfrm>
            <a:off x="7157335" y="2701086"/>
            <a:ext cx="17595" cy="45691"/>
          </a:xfrm>
          <a:custGeom>
            <a:avLst/>
            <a:gdLst>
              <a:gd name="T0" fmla="*/ 3 w 10"/>
              <a:gd name="T1" fmla="*/ 27 h 27"/>
              <a:gd name="T2" fmla="*/ 3 w 10"/>
              <a:gd name="T3" fmla="*/ 27 h 27"/>
              <a:gd name="T4" fmla="*/ 1 w 10"/>
              <a:gd name="T5" fmla="*/ 27 h 27"/>
              <a:gd name="T6" fmla="*/ 0 w 10"/>
              <a:gd name="T7" fmla="*/ 24 h 27"/>
              <a:gd name="T8" fmla="*/ 0 w 10"/>
              <a:gd name="T9" fmla="*/ 24 h 27"/>
              <a:gd name="T10" fmla="*/ 4 w 10"/>
              <a:gd name="T11" fmla="*/ 15 h 27"/>
              <a:gd name="T12" fmla="*/ 4 w 10"/>
              <a:gd name="T13" fmla="*/ 15 h 27"/>
              <a:gd name="T14" fmla="*/ 7 w 10"/>
              <a:gd name="T15" fmla="*/ 7 h 27"/>
              <a:gd name="T16" fmla="*/ 7 w 10"/>
              <a:gd name="T17" fmla="*/ 7 h 27"/>
              <a:gd name="T18" fmla="*/ 7 w 10"/>
              <a:gd name="T19" fmla="*/ 6 h 27"/>
              <a:gd name="T20" fmla="*/ 6 w 10"/>
              <a:gd name="T21" fmla="*/ 4 h 27"/>
              <a:gd name="T22" fmla="*/ 6 w 10"/>
              <a:gd name="T23" fmla="*/ 4 h 27"/>
              <a:gd name="T24" fmla="*/ 6 w 10"/>
              <a:gd name="T25" fmla="*/ 3 h 27"/>
              <a:gd name="T26" fmla="*/ 6 w 10"/>
              <a:gd name="T27" fmla="*/ 3 h 27"/>
              <a:gd name="T28" fmla="*/ 6 w 10"/>
              <a:gd name="T29" fmla="*/ 1 h 27"/>
              <a:gd name="T30" fmla="*/ 7 w 10"/>
              <a:gd name="T31" fmla="*/ 0 h 27"/>
              <a:gd name="T32" fmla="*/ 7 w 10"/>
              <a:gd name="T33" fmla="*/ 0 h 27"/>
              <a:gd name="T34" fmla="*/ 9 w 10"/>
              <a:gd name="T35" fmla="*/ 0 h 27"/>
              <a:gd name="T36" fmla="*/ 10 w 10"/>
              <a:gd name="T37" fmla="*/ 1 h 27"/>
              <a:gd name="T38" fmla="*/ 10 w 10"/>
              <a:gd name="T39" fmla="*/ 1 h 27"/>
              <a:gd name="T40" fmla="*/ 10 w 10"/>
              <a:gd name="T41" fmla="*/ 3 h 27"/>
              <a:gd name="T42" fmla="*/ 10 w 10"/>
              <a:gd name="T43" fmla="*/ 3 h 27"/>
              <a:gd name="T44" fmla="*/ 9 w 10"/>
              <a:gd name="T45" fmla="*/ 8 h 27"/>
              <a:gd name="T46" fmla="*/ 9 w 10"/>
              <a:gd name="T47" fmla="*/ 8 h 27"/>
              <a:gd name="T48" fmla="*/ 6 w 10"/>
              <a:gd name="T49" fmla="*/ 17 h 27"/>
              <a:gd name="T50" fmla="*/ 6 w 10"/>
              <a:gd name="T51" fmla="*/ 17 h 27"/>
              <a:gd name="T52" fmla="*/ 4 w 10"/>
              <a:gd name="T53" fmla="*/ 21 h 27"/>
              <a:gd name="T54" fmla="*/ 4 w 10"/>
              <a:gd name="T55" fmla="*/ 21 h 27"/>
              <a:gd name="T56" fmla="*/ 4 w 10"/>
              <a:gd name="T57" fmla="*/ 23 h 27"/>
              <a:gd name="T58" fmla="*/ 4 w 10"/>
              <a:gd name="T59" fmla="*/ 23 h 27"/>
              <a:gd name="T60" fmla="*/ 4 w 10"/>
              <a:gd name="T61" fmla="*/ 23 h 27"/>
              <a:gd name="T62" fmla="*/ 6 w 10"/>
              <a:gd name="T63" fmla="*/ 24 h 27"/>
              <a:gd name="T64" fmla="*/ 6 w 10"/>
              <a:gd name="T65" fmla="*/ 25 h 27"/>
              <a:gd name="T66" fmla="*/ 6 w 10"/>
              <a:gd name="T67" fmla="*/ 25 h 27"/>
              <a:gd name="T68" fmla="*/ 3 w 10"/>
              <a:gd name="T69" fmla="*/ 27 h 27"/>
              <a:gd name="T70" fmla="*/ 3 w 10"/>
              <a:gd name="T71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" h="27">
                <a:moveTo>
                  <a:pt x="3" y="27"/>
                </a:moveTo>
                <a:lnTo>
                  <a:pt x="3" y="27"/>
                </a:lnTo>
                <a:lnTo>
                  <a:pt x="1" y="27"/>
                </a:lnTo>
                <a:lnTo>
                  <a:pt x="0" y="24"/>
                </a:lnTo>
                <a:lnTo>
                  <a:pt x="0" y="24"/>
                </a:lnTo>
                <a:lnTo>
                  <a:pt x="4" y="15"/>
                </a:lnTo>
                <a:lnTo>
                  <a:pt x="4" y="15"/>
                </a:lnTo>
                <a:lnTo>
                  <a:pt x="7" y="7"/>
                </a:lnTo>
                <a:lnTo>
                  <a:pt x="7" y="7"/>
                </a:lnTo>
                <a:lnTo>
                  <a:pt x="7" y="6"/>
                </a:lnTo>
                <a:lnTo>
                  <a:pt x="6" y="4"/>
                </a:lnTo>
                <a:lnTo>
                  <a:pt x="6" y="4"/>
                </a:lnTo>
                <a:lnTo>
                  <a:pt x="6" y="3"/>
                </a:lnTo>
                <a:lnTo>
                  <a:pt x="6" y="3"/>
                </a:lnTo>
                <a:lnTo>
                  <a:pt x="6" y="1"/>
                </a:lnTo>
                <a:lnTo>
                  <a:pt x="7" y="0"/>
                </a:lnTo>
                <a:lnTo>
                  <a:pt x="7" y="0"/>
                </a:lnTo>
                <a:lnTo>
                  <a:pt x="9" y="0"/>
                </a:lnTo>
                <a:lnTo>
                  <a:pt x="10" y="1"/>
                </a:lnTo>
                <a:lnTo>
                  <a:pt x="10" y="1"/>
                </a:lnTo>
                <a:lnTo>
                  <a:pt x="10" y="3"/>
                </a:lnTo>
                <a:lnTo>
                  <a:pt x="10" y="3"/>
                </a:lnTo>
                <a:lnTo>
                  <a:pt x="9" y="8"/>
                </a:lnTo>
                <a:lnTo>
                  <a:pt x="9" y="8"/>
                </a:lnTo>
                <a:lnTo>
                  <a:pt x="6" y="17"/>
                </a:lnTo>
                <a:lnTo>
                  <a:pt x="6" y="17"/>
                </a:lnTo>
                <a:lnTo>
                  <a:pt x="4" y="21"/>
                </a:lnTo>
                <a:lnTo>
                  <a:pt x="4" y="21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6" y="24"/>
                </a:lnTo>
                <a:lnTo>
                  <a:pt x="6" y="25"/>
                </a:lnTo>
                <a:lnTo>
                  <a:pt x="6" y="25"/>
                </a:lnTo>
                <a:lnTo>
                  <a:pt x="3" y="27"/>
                </a:lnTo>
                <a:lnTo>
                  <a:pt x="3" y="2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4" name="Freeform 77"/>
          <p:cNvSpPr/>
          <p:nvPr/>
        </p:nvSpPr>
        <p:spPr bwMode="auto">
          <a:xfrm>
            <a:off x="6629500" y="2503094"/>
            <a:ext cx="33430" cy="49076"/>
          </a:xfrm>
          <a:custGeom>
            <a:avLst/>
            <a:gdLst>
              <a:gd name="T0" fmla="*/ 4 w 19"/>
              <a:gd name="T1" fmla="*/ 24 h 29"/>
              <a:gd name="T2" fmla="*/ 4 w 19"/>
              <a:gd name="T3" fmla="*/ 24 h 29"/>
              <a:gd name="T4" fmla="*/ 4 w 19"/>
              <a:gd name="T5" fmla="*/ 24 h 29"/>
              <a:gd name="T6" fmla="*/ 4 w 19"/>
              <a:gd name="T7" fmla="*/ 24 h 29"/>
              <a:gd name="T8" fmla="*/ 6 w 19"/>
              <a:gd name="T9" fmla="*/ 26 h 29"/>
              <a:gd name="T10" fmla="*/ 4 w 19"/>
              <a:gd name="T11" fmla="*/ 27 h 29"/>
              <a:gd name="T12" fmla="*/ 4 w 19"/>
              <a:gd name="T13" fmla="*/ 27 h 29"/>
              <a:gd name="T14" fmla="*/ 3 w 19"/>
              <a:gd name="T15" fmla="*/ 29 h 29"/>
              <a:gd name="T16" fmla="*/ 2 w 19"/>
              <a:gd name="T17" fmla="*/ 29 h 29"/>
              <a:gd name="T18" fmla="*/ 2 w 19"/>
              <a:gd name="T19" fmla="*/ 29 h 29"/>
              <a:gd name="T20" fmla="*/ 2 w 19"/>
              <a:gd name="T21" fmla="*/ 27 h 29"/>
              <a:gd name="T22" fmla="*/ 0 w 19"/>
              <a:gd name="T23" fmla="*/ 26 h 29"/>
              <a:gd name="T24" fmla="*/ 0 w 19"/>
              <a:gd name="T25" fmla="*/ 26 h 29"/>
              <a:gd name="T26" fmla="*/ 2 w 19"/>
              <a:gd name="T27" fmla="*/ 24 h 29"/>
              <a:gd name="T28" fmla="*/ 2 w 19"/>
              <a:gd name="T29" fmla="*/ 24 h 29"/>
              <a:gd name="T30" fmla="*/ 10 w 19"/>
              <a:gd name="T31" fmla="*/ 10 h 29"/>
              <a:gd name="T32" fmla="*/ 10 w 19"/>
              <a:gd name="T33" fmla="*/ 10 h 29"/>
              <a:gd name="T34" fmla="*/ 14 w 19"/>
              <a:gd name="T35" fmla="*/ 2 h 29"/>
              <a:gd name="T36" fmla="*/ 14 w 19"/>
              <a:gd name="T37" fmla="*/ 2 h 29"/>
              <a:gd name="T38" fmla="*/ 16 w 19"/>
              <a:gd name="T39" fmla="*/ 0 h 29"/>
              <a:gd name="T40" fmla="*/ 17 w 19"/>
              <a:gd name="T41" fmla="*/ 0 h 29"/>
              <a:gd name="T42" fmla="*/ 17 w 19"/>
              <a:gd name="T43" fmla="*/ 0 h 29"/>
              <a:gd name="T44" fmla="*/ 19 w 19"/>
              <a:gd name="T45" fmla="*/ 0 h 29"/>
              <a:gd name="T46" fmla="*/ 19 w 19"/>
              <a:gd name="T47" fmla="*/ 2 h 29"/>
              <a:gd name="T48" fmla="*/ 19 w 19"/>
              <a:gd name="T49" fmla="*/ 2 h 29"/>
              <a:gd name="T50" fmla="*/ 19 w 19"/>
              <a:gd name="T51" fmla="*/ 3 h 29"/>
              <a:gd name="T52" fmla="*/ 19 w 19"/>
              <a:gd name="T53" fmla="*/ 3 h 29"/>
              <a:gd name="T54" fmla="*/ 14 w 19"/>
              <a:gd name="T55" fmla="*/ 9 h 29"/>
              <a:gd name="T56" fmla="*/ 14 w 19"/>
              <a:gd name="T57" fmla="*/ 9 h 29"/>
              <a:gd name="T58" fmla="*/ 6 w 19"/>
              <a:gd name="T59" fmla="*/ 22 h 29"/>
              <a:gd name="T60" fmla="*/ 6 w 19"/>
              <a:gd name="T61" fmla="*/ 22 h 29"/>
              <a:gd name="T62" fmla="*/ 4 w 19"/>
              <a:gd name="T63" fmla="*/ 24 h 29"/>
              <a:gd name="T64" fmla="*/ 4 w 19"/>
              <a:gd name="T65" fmla="*/ 24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9" h="29">
                <a:moveTo>
                  <a:pt x="4" y="24"/>
                </a:moveTo>
                <a:lnTo>
                  <a:pt x="4" y="24"/>
                </a:lnTo>
                <a:lnTo>
                  <a:pt x="4" y="24"/>
                </a:lnTo>
                <a:lnTo>
                  <a:pt x="4" y="24"/>
                </a:lnTo>
                <a:lnTo>
                  <a:pt x="6" y="26"/>
                </a:lnTo>
                <a:lnTo>
                  <a:pt x="4" y="27"/>
                </a:lnTo>
                <a:lnTo>
                  <a:pt x="4" y="27"/>
                </a:lnTo>
                <a:lnTo>
                  <a:pt x="3" y="29"/>
                </a:lnTo>
                <a:lnTo>
                  <a:pt x="2" y="29"/>
                </a:lnTo>
                <a:lnTo>
                  <a:pt x="2" y="29"/>
                </a:lnTo>
                <a:lnTo>
                  <a:pt x="2" y="27"/>
                </a:lnTo>
                <a:lnTo>
                  <a:pt x="0" y="26"/>
                </a:lnTo>
                <a:lnTo>
                  <a:pt x="0" y="26"/>
                </a:lnTo>
                <a:lnTo>
                  <a:pt x="2" y="24"/>
                </a:lnTo>
                <a:lnTo>
                  <a:pt x="2" y="24"/>
                </a:lnTo>
                <a:lnTo>
                  <a:pt x="10" y="10"/>
                </a:lnTo>
                <a:lnTo>
                  <a:pt x="10" y="10"/>
                </a:lnTo>
                <a:lnTo>
                  <a:pt x="14" y="2"/>
                </a:lnTo>
                <a:lnTo>
                  <a:pt x="14" y="2"/>
                </a:lnTo>
                <a:lnTo>
                  <a:pt x="16" y="0"/>
                </a:lnTo>
                <a:lnTo>
                  <a:pt x="17" y="0"/>
                </a:lnTo>
                <a:lnTo>
                  <a:pt x="17" y="0"/>
                </a:lnTo>
                <a:lnTo>
                  <a:pt x="19" y="0"/>
                </a:lnTo>
                <a:lnTo>
                  <a:pt x="19" y="2"/>
                </a:lnTo>
                <a:lnTo>
                  <a:pt x="19" y="2"/>
                </a:lnTo>
                <a:lnTo>
                  <a:pt x="19" y="3"/>
                </a:lnTo>
                <a:lnTo>
                  <a:pt x="19" y="3"/>
                </a:lnTo>
                <a:lnTo>
                  <a:pt x="14" y="9"/>
                </a:lnTo>
                <a:lnTo>
                  <a:pt x="14" y="9"/>
                </a:lnTo>
                <a:lnTo>
                  <a:pt x="6" y="22"/>
                </a:lnTo>
                <a:lnTo>
                  <a:pt x="6" y="22"/>
                </a:lnTo>
                <a:lnTo>
                  <a:pt x="4" y="24"/>
                </a:lnTo>
                <a:lnTo>
                  <a:pt x="4" y="2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5" name="Freeform 78"/>
          <p:cNvSpPr/>
          <p:nvPr/>
        </p:nvSpPr>
        <p:spPr bwMode="auto">
          <a:xfrm>
            <a:off x="7203081" y="2416789"/>
            <a:ext cx="26392" cy="45691"/>
          </a:xfrm>
          <a:custGeom>
            <a:avLst/>
            <a:gdLst>
              <a:gd name="T0" fmla="*/ 14 w 15"/>
              <a:gd name="T1" fmla="*/ 2 h 27"/>
              <a:gd name="T2" fmla="*/ 14 w 15"/>
              <a:gd name="T3" fmla="*/ 2 h 27"/>
              <a:gd name="T4" fmla="*/ 12 w 15"/>
              <a:gd name="T5" fmla="*/ 2 h 27"/>
              <a:gd name="T6" fmla="*/ 12 w 15"/>
              <a:gd name="T7" fmla="*/ 2 h 27"/>
              <a:gd name="T8" fmla="*/ 12 w 15"/>
              <a:gd name="T9" fmla="*/ 2 h 27"/>
              <a:gd name="T10" fmla="*/ 12 w 15"/>
              <a:gd name="T11" fmla="*/ 2 h 27"/>
              <a:gd name="T12" fmla="*/ 12 w 15"/>
              <a:gd name="T13" fmla="*/ 0 h 27"/>
              <a:gd name="T14" fmla="*/ 12 w 15"/>
              <a:gd name="T15" fmla="*/ 0 h 27"/>
              <a:gd name="T16" fmla="*/ 14 w 15"/>
              <a:gd name="T17" fmla="*/ 0 h 27"/>
              <a:gd name="T18" fmla="*/ 14 w 15"/>
              <a:gd name="T19" fmla="*/ 0 h 27"/>
              <a:gd name="T20" fmla="*/ 15 w 15"/>
              <a:gd name="T21" fmla="*/ 2 h 27"/>
              <a:gd name="T22" fmla="*/ 15 w 15"/>
              <a:gd name="T23" fmla="*/ 3 h 27"/>
              <a:gd name="T24" fmla="*/ 15 w 15"/>
              <a:gd name="T25" fmla="*/ 3 h 27"/>
              <a:gd name="T26" fmla="*/ 14 w 15"/>
              <a:gd name="T27" fmla="*/ 6 h 27"/>
              <a:gd name="T28" fmla="*/ 14 w 15"/>
              <a:gd name="T29" fmla="*/ 6 h 27"/>
              <a:gd name="T30" fmla="*/ 10 w 15"/>
              <a:gd name="T31" fmla="*/ 16 h 27"/>
              <a:gd name="T32" fmla="*/ 10 w 15"/>
              <a:gd name="T33" fmla="*/ 16 h 27"/>
              <a:gd name="T34" fmla="*/ 2 w 15"/>
              <a:gd name="T35" fmla="*/ 26 h 27"/>
              <a:gd name="T36" fmla="*/ 2 w 15"/>
              <a:gd name="T37" fmla="*/ 26 h 27"/>
              <a:gd name="T38" fmla="*/ 2 w 15"/>
              <a:gd name="T39" fmla="*/ 27 h 27"/>
              <a:gd name="T40" fmla="*/ 1 w 15"/>
              <a:gd name="T41" fmla="*/ 27 h 27"/>
              <a:gd name="T42" fmla="*/ 1 w 15"/>
              <a:gd name="T43" fmla="*/ 27 h 27"/>
              <a:gd name="T44" fmla="*/ 0 w 15"/>
              <a:gd name="T45" fmla="*/ 26 h 27"/>
              <a:gd name="T46" fmla="*/ 1 w 15"/>
              <a:gd name="T47" fmla="*/ 24 h 27"/>
              <a:gd name="T48" fmla="*/ 1 w 15"/>
              <a:gd name="T49" fmla="*/ 24 h 27"/>
              <a:gd name="T50" fmla="*/ 7 w 15"/>
              <a:gd name="T51" fmla="*/ 16 h 27"/>
              <a:gd name="T52" fmla="*/ 7 w 15"/>
              <a:gd name="T53" fmla="*/ 16 h 27"/>
              <a:gd name="T54" fmla="*/ 14 w 15"/>
              <a:gd name="T55" fmla="*/ 6 h 27"/>
              <a:gd name="T56" fmla="*/ 14 w 15"/>
              <a:gd name="T57" fmla="*/ 6 h 27"/>
              <a:gd name="T58" fmla="*/ 14 w 15"/>
              <a:gd name="T59" fmla="*/ 2 h 27"/>
              <a:gd name="T60" fmla="*/ 14 w 15"/>
              <a:gd name="T61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5" h="27">
                <a:moveTo>
                  <a:pt x="14" y="2"/>
                </a:moveTo>
                <a:lnTo>
                  <a:pt x="14" y="2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2" y="2"/>
                </a:lnTo>
                <a:lnTo>
                  <a:pt x="12" y="0"/>
                </a:lnTo>
                <a:lnTo>
                  <a:pt x="12" y="0"/>
                </a:lnTo>
                <a:lnTo>
                  <a:pt x="14" y="0"/>
                </a:lnTo>
                <a:lnTo>
                  <a:pt x="14" y="0"/>
                </a:lnTo>
                <a:lnTo>
                  <a:pt x="15" y="2"/>
                </a:lnTo>
                <a:lnTo>
                  <a:pt x="15" y="3"/>
                </a:lnTo>
                <a:lnTo>
                  <a:pt x="15" y="3"/>
                </a:lnTo>
                <a:lnTo>
                  <a:pt x="14" y="6"/>
                </a:lnTo>
                <a:lnTo>
                  <a:pt x="14" y="6"/>
                </a:lnTo>
                <a:lnTo>
                  <a:pt x="10" y="16"/>
                </a:lnTo>
                <a:lnTo>
                  <a:pt x="10" y="16"/>
                </a:lnTo>
                <a:lnTo>
                  <a:pt x="2" y="26"/>
                </a:lnTo>
                <a:lnTo>
                  <a:pt x="2" y="26"/>
                </a:lnTo>
                <a:lnTo>
                  <a:pt x="2" y="27"/>
                </a:lnTo>
                <a:lnTo>
                  <a:pt x="1" y="27"/>
                </a:lnTo>
                <a:lnTo>
                  <a:pt x="1" y="27"/>
                </a:lnTo>
                <a:lnTo>
                  <a:pt x="0" y="26"/>
                </a:lnTo>
                <a:lnTo>
                  <a:pt x="1" y="24"/>
                </a:lnTo>
                <a:lnTo>
                  <a:pt x="1" y="24"/>
                </a:lnTo>
                <a:lnTo>
                  <a:pt x="7" y="16"/>
                </a:lnTo>
                <a:lnTo>
                  <a:pt x="7" y="16"/>
                </a:lnTo>
                <a:lnTo>
                  <a:pt x="14" y="6"/>
                </a:lnTo>
                <a:lnTo>
                  <a:pt x="14" y="6"/>
                </a:lnTo>
                <a:lnTo>
                  <a:pt x="14" y="2"/>
                </a:lnTo>
                <a:lnTo>
                  <a:pt x="14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6" name="Freeform 79"/>
          <p:cNvSpPr/>
          <p:nvPr/>
        </p:nvSpPr>
        <p:spPr bwMode="auto">
          <a:xfrm>
            <a:off x="7190764" y="2711240"/>
            <a:ext cx="8798" cy="28769"/>
          </a:xfrm>
          <a:custGeom>
            <a:avLst/>
            <a:gdLst>
              <a:gd name="T0" fmla="*/ 5 w 5"/>
              <a:gd name="T1" fmla="*/ 0 h 17"/>
              <a:gd name="T2" fmla="*/ 5 w 5"/>
              <a:gd name="T3" fmla="*/ 0 h 17"/>
              <a:gd name="T4" fmla="*/ 2 w 5"/>
              <a:gd name="T5" fmla="*/ 14 h 17"/>
              <a:gd name="T6" fmla="*/ 2 w 5"/>
              <a:gd name="T7" fmla="*/ 14 h 17"/>
              <a:gd name="T8" fmla="*/ 2 w 5"/>
              <a:gd name="T9" fmla="*/ 15 h 17"/>
              <a:gd name="T10" fmla="*/ 2 w 5"/>
              <a:gd name="T11" fmla="*/ 15 h 17"/>
              <a:gd name="T12" fmla="*/ 1 w 5"/>
              <a:gd name="T13" fmla="*/ 17 h 17"/>
              <a:gd name="T14" fmla="*/ 0 w 5"/>
              <a:gd name="T15" fmla="*/ 17 h 17"/>
              <a:gd name="T16" fmla="*/ 0 w 5"/>
              <a:gd name="T17" fmla="*/ 17 h 17"/>
              <a:gd name="T18" fmla="*/ 0 w 5"/>
              <a:gd name="T19" fmla="*/ 15 h 17"/>
              <a:gd name="T20" fmla="*/ 0 w 5"/>
              <a:gd name="T21" fmla="*/ 14 h 17"/>
              <a:gd name="T22" fmla="*/ 0 w 5"/>
              <a:gd name="T23" fmla="*/ 14 h 17"/>
              <a:gd name="T24" fmla="*/ 0 w 5"/>
              <a:gd name="T25" fmla="*/ 14 h 17"/>
              <a:gd name="T26" fmla="*/ 0 w 5"/>
              <a:gd name="T27" fmla="*/ 14 h 17"/>
              <a:gd name="T28" fmla="*/ 2 w 5"/>
              <a:gd name="T29" fmla="*/ 9 h 17"/>
              <a:gd name="T30" fmla="*/ 4 w 5"/>
              <a:gd name="T31" fmla="*/ 4 h 17"/>
              <a:gd name="T32" fmla="*/ 4 w 5"/>
              <a:gd name="T33" fmla="*/ 4 h 17"/>
              <a:gd name="T34" fmla="*/ 4 w 5"/>
              <a:gd name="T35" fmla="*/ 1 h 17"/>
              <a:gd name="T36" fmla="*/ 4 w 5"/>
              <a:gd name="T37" fmla="*/ 1 h 17"/>
              <a:gd name="T38" fmla="*/ 2 w 5"/>
              <a:gd name="T39" fmla="*/ 1 h 17"/>
              <a:gd name="T40" fmla="*/ 4 w 5"/>
              <a:gd name="T41" fmla="*/ 0 h 17"/>
              <a:gd name="T42" fmla="*/ 4 w 5"/>
              <a:gd name="T43" fmla="*/ 0 h 17"/>
              <a:gd name="T44" fmla="*/ 4 w 5"/>
              <a:gd name="T45" fmla="*/ 0 h 17"/>
              <a:gd name="T46" fmla="*/ 5 w 5"/>
              <a:gd name="T47" fmla="*/ 0 h 17"/>
              <a:gd name="T48" fmla="*/ 5 w 5"/>
              <a:gd name="T49" fmla="*/ 0 h 17"/>
              <a:gd name="T50" fmla="*/ 5 w 5"/>
              <a:gd name="T51" fmla="*/ 0 h 17"/>
              <a:gd name="T52" fmla="*/ 5 w 5"/>
              <a:gd name="T53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" h="17">
                <a:moveTo>
                  <a:pt x="5" y="0"/>
                </a:moveTo>
                <a:lnTo>
                  <a:pt x="5" y="0"/>
                </a:lnTo>
                <a:lnTo>
                  <a:pt x="2" y="14"/>
                </a:lnTo>
                <a:lnTo>
                  <a:pt x="2" y="14"/>
                </a:lnTo>
                <a:lnTo>
                  <a:pt x="2" y="15"/>
                </a:lnTo>
                <a:lnTo>
                  <a:pt x="2" y="15"/>
                </a:lnTo>
                <a:lnTo>
                  <a:pt x="1" y="17"/>
                </a:lnTo>
                <a:lnTo>
                  <a:pt x="0" y="17"/>
                </a:lnTo>
                <a:lnTo>
                  <a:pt x="0" y="17"/>
                </a:lnTo>
                <a:lnTo>
                  <a:pt x="0" y="15"/>
                </a:lnTo>
                <a:lnTo>
                  <a:pt x="0" y="14"/>
                </a:lnTo>
                <a:lnTo>
                  <a:pt x="0" y="14"/>
                </a:lnTo>
                <a:lnTo>
                  <a:pt x="0" y="14"/>
                </a:lnTo>
                <a:lnTo>
                  <a:pt x="0" y="14"/>
                </a:lnTo>
                <a:lnTo>
                  <a:pt x="2" y="9"/>
                </a:lnTo>
                <a:lnTo>
                  <a:pt x="4" y="4"/>
                </a:lnTo>
                <a:lnTo>
                  <a:pt x="4" y="4"/>
                </a:lnTo>
                <a:lnTo>
                  <a:pt x="4" y="1"/>
                </a:lnTo>
                <a:lnTo>
                  <a:pt x="4" y="1"/>
                </a:lnTo>
                <a:lnTo>
                  <a:pt x="2" y="1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5" y="0"/>
                </a:lnTo>
                <a:lnTo>
                  <a:pt x="5" y="0"/>
                </a:lnTo>
                <a:lnTo>
                  <a:pt x="5" y="0"/>
                </a:lnTo>
                <a:lnTo>
                  <a:pt x="5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7" name="Freeform 80"/>
          <p:cNvSpPr>
            <a:spLocks noEditPoints="1"/>
          </p:cNvSpPr>
          <p:nvPr/>
        </p:nvSpPr>
        <p:spPr bwMode="auto">
          <a:xfrm>
            <a:off x="6597830" y="3672435"/>
            <a:ext cx="672110" cy="507674"/>
          </a:xfrm>
          <a:custGeom>
            <a:avLst/>
            <a:gdLst>
              <a:gd name="T0" fmla="*/ 78 w 382"/>
              <a:gd name="T1" fmla="*/ 23 h 300"/>
              <a:gd name="T2" fmla="*/ 216 w 382"/>
              <a:gd name="T3" fmla="*/ 26 h 300"/>
              <a:gd name="T4" fmla="*/ 312 w 382"/>
              <a:gd name="T5" fmla="*/ 38 h 300"/>
              <a:gd name="T6" fmla="*/ 378 w 382"/>
              <a:gd name="T7" fmla="*/ 173 h 300"/>
              <a:gd name="T8" fmla="*/ 285 w 382"/>
              <a:gd name="T9" fmla="*/ 300 h 300"/>
              <a:gd name="T10" fmla="*/ 182 w 382"/>
              <a:gd name="T11" fmla="*/ 291 h 300"/>
              <a:gd name="T12" fmla="*/ 113 w 382"/>
              <a:gd name="T13" fmla="*/ 284 h 300"/>
              <a:gd name="T14" fmla="*/ 17 w 382"/>
              <a:gd name="T15" fmla="*/ 232 h 300"/>
              <a:gd name="T16" fmla="*/ 244 w 382"/>
              <a:gd name="T17" fmla="*/ 134 h 300"/>
              <a:gd name="T18" fmla="*/ 133 w 382"/>
              <a:gd name="T19" fmla="*/ 166 h 300"/>
              <a:gd name="T20" fmla="*/ 177 w 382"/>
              <a:gd name="T21" fmla="*/ 41 h 300"/>
              <a:gd name="T22" fmla="*/ 94 w 382"/>
              <a:gd name="T23" fmla="*/ 71 h 300"/>
              <a:gd name="T24" fmla="*/ 49 w 382"/>
              <a:gd name="T25" fmla="*/ 196 h 300"/>
              <a:gd name="T26" fmla="*/ 122 w 382"/>
              <a:gd name="T27" fmla="*/ 251 h 300"/>
              <a:gd name="T28" fmla="*/ 237 w 382"/>
              <a:gd name="T29" fmla="*/ 212 h 300"/>
              <a:gd name="T30" fmla="*/ 349 w 382"/>
              <a:gd name="T31" fmla="*/ 205 h 300"/>
              <a:gd name="T32" fmla="*/ 321 w 382"/>
              <a:gd name="T33" fmla="*/ 92 h 300"/>
              <a:gd name="T34" fmla="*/ 244 w 382"/>
              <a:gd name="T35" fmla="*/ 85 h 300"/>
              <a:gd name="T36" fmla="*/ 175 w 382"/>
              <a:gd name="T37" fmla="*/ 148 h 300"/>
              <a:gd name="T38" fmla="*/ 240 w 382"/>
              <a:gd name="T39" fmla="*/ 253 h 300"/>
              <a:gd name="T40" fmla="*/ 315 w 382"/>
              <a:gd name="T41" fmla="*/ 116 h 300"/>
              <a:gd name="T42" fmla="*/ 182 w 382"/>
              <a:gd name="T43" fmla="*/ 88 h 300"/>
              <a:gd name="T44" fmla="*/ 166 w 382"/>
              <a:gd name="T45" fmla="*/ 263 h 300"/>
              <a:gd name="T46" fmla="*/ 34 w 382"/>
              <a:gd name="T47" fmla="*/ 85 h 300"/>
              <a:gd name="T48" fmla="*/ 14 w 382"/>
              <a:gd name="T49" fmla="*/ 206 h 300"/>
              <a:gd name="T50" fmla="*/ 287 w 382"/>
              <a:gd name="T51" fmla="*/ 119 h 300"/>
              <a:gd name="T52" fmla="*/ 123 w 382"/>
              <a:gd name="T53" fmla="*/ 131 h 300"/>
              <a:gd name="T54" fmla="*/ 210 w 382"/>
              <a:gd name="T55" fmla="*/ 213 h 300"/>
              <a:gd name="T56" fmla="*/ 268 w 382"/>
              <a:gd name="T57" fmla="*/ 284 h 300"/>
              <a:gd name="T58" fmla="*/ 32 w 382"/>
              <a:gd name="T59" fmla="*/ 168 h 300"/>
              <a:gd name="T60" fmla="*/ 248 w 382"/>
              <a:gd name="T61" fmla="*/ 145 h 300"/>
              <a:gd name="T62" fmla="*/ 189 w 382"/>
              <a:gd name="T63" fmla="*/ 226 h 300"/>
              <a:gd name="T64" fmla="*/ 284 w 382"/>
              <a:gd name="T65" fmla="*/ 138 h 300"/>
              <a:gd name="T66" fmla="*/ 149 w 382"/>
              <a:gd name="T67" fmla="*/ 152 h 300"/>
              <a:gd name="T68" fmla="*/ 256 w 382"/>
              <a:gd name="T69" fmla="*/ 78 h 300"/>
              <a:gd name="T70" fmla="*/ 302 w 382"/>
              <a:gd name="T71" fmla="*/ 278 h 300"/>
              <a:gd name="T72" fmla="*/ 163 w 382"/>
              <a:gd name="T73" fmla="*/ 189 h 300"/>
              <a:gd name="T74" fmla="*/ 290 w 382"/>
              <a:gd name="T75" fmla="*/ 112 h 300"/>
              <a:gd name="T76" fmla="*/ 194 w 382"/>
              <a:gd name="T77" fmla="*/ 105 h 300"/>
              <a:gd name="T78" fmla="*/ 248 w 382"/>
              <a:gd name="T79" fmla="*/ 40 h 300"/>
              <a:gd name="T80" fmla="*/ 184 w 382"/>
              <a:gd name="T81" fmla="*/ 109 h 300"/>
              <a:gd name="T82" fmla="*/ 192 w 382"/>
              <a:gd name="T83" fmla="*/ 287 h 300"/>
              <a:gd name="T84" fmla="*/ 179 w 382"/>
              <a:gd name="T85" fmla="*/ 95 h 300"/>
              <a:gd name="T86" fmla="*/ 251 w 382"/>
              <a:gd name="T87" fmla="*/ 263 h 300"/>
              <a:gd name="T88" fmla="*/ 268 w 382"/>
              <a:gd name="T89" fmla="*/ 202 h 300"/>
              <a:gd name="T90" fmla="*/ 248 w 382"/>
              <a:gd name="T91" fmla="*/ 270 h 300"/>
              <a:gd name="T92" fmla="*/ 268 w 382"/>
              <a:gd name="T93" fmla="*/ 186 h 300"/>
              <a:gd name="T94" fmla="*/ 246 w 382"/>
              <a:gd name="T95" fmla="*/ 138 h 300"/>
              <a:gd name="T96" fmla="*/ 108 w 382"/>
              <a:gd name="T97" fmla="*/ 269 h 300"/>
              <a:gd name="T98" fmla="*/ 81 w 382"/>
              <a:gd name="T99" fmla="*/ 37 h 300"/>
              <a:gd name="T100" fmla="*/ 95 w 382"/>
              <a:gd name="T101" fmla="*/ 34 h 300"/>
              <a:gd name="T102" fmla="*/ 98 w 382"/>
              <a:gd name="T103" fmla="*/ 45 h 300"/>
              <a:gd name="T104" fmla="*/ 317 w 382"/>
              <a:gd name="T105" fmla="*/ 232 h 300"/>
              <a:gd name="T106" fmla="*/ 241 w 382"/>
              <a:gd name="T107" fmla="*/ 47 h 300"/>
              <a:gd name="T108" fmla="*/ 256 w 382"/>
              <a:gd name="T109" fmla="*/ 188 h 300"/>
              <a:gd name="T110" fmla="*/ 226 w 382"/>
              <a:gd name="T111" fmla="*/ 71 h 300"/>
              <a:gd name="T112" fmla="*/ 248 w 382"/>
              <a:gd name="T113" fmla="*/ 185 h 300"/>
              <a:gd name="T114" fmla="*/ 150 w 382"/>
              <a:gd name="T115" fmla="*/ 104 h 300"/>
              <a:gd name="T116" fmla="*/ 193 w 382"/>
              <a:gd name="T117" fmla="*/ 291 h 300"/>
              <a:gd name="T118" fmla="*/ 125 w 382"/>
              <a:gd name="T119" fmla="*/ 111 h 300"/>
              <a:gd name="T120" fmla="*/ 115 w 382"/>
              <a:gd name="T121" fmla="*/ 141 h 300"/>
              <a:gd name="T122" fmla="*/ 75 w 382"/>
              <a:gd name="T123" fmla="*/ 266 h 300"/>
              <a:gd name="T124" fmla="*/ 246 w 382"/>
              <a:gd name="T125" fmla="*/ 132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2" h="300">
                <a:moveTo>
                  <a:pt x="7" y="129"/>
                </a:moveTo>
                <a:lnTo>
                  <a:pt x="7" y="129"/>
                </a:lnTo>
                <a:lnTo>
                  <a:pt x="5" y="128"/>
                </a:lnTo>
                <a:lnTo>
                  <a:pt x="5" y="128"/>
                </a:lnTo>
                <a:lnTo>
                  <a:pt x="4" y="129"/>
                </a:lnTo>
                <a:lnTo>
                  <a:pt x="4" y="129"/>
                </a:lnTo>
                <a:lnTo>
                  <a:pt x="3" y="131"/>
                </a:lnTo>
                <a:lnTo>
                  <a:pt x="3" y="131"/>
                </a:lnTo>
                <a:lnTo>
                  <a:pt x="1" y="129"/>
                </a:lnTo>
                <a:lnTo>
                  <a:pt x="1" y="129"/>
                </a:lnTo>
                <a:lnTo>
                  <a:pt x="1" y="126"/>
                </a:lnTo>
                <a:lnTo>
                  <a:pt x="1" y="126"/>
                </a:lnTo>
                <a:lnTo>
                  <a:pt x="7" y="112"/>
                </a:lnTo>
                <a:lnTo>
                  <a:pt x="7" y="112"/>
                </a:lnTo>
                <a:lnTo>
                  <a:pt x="21" y="81"/>
                </a:lnTo>
                <a:lnTo>
                  <a:pt x="21" y="81"/>
                </a:lnTo>
                <a:lnTo>
                  <a:pt x="25" y="71"/>
                </a:lnTo>
                <a:lnTo>
                  <a:pt x="32" y="64"/>
                </a:lnTo>
                <a:lnTo>
                  <a:pt x="32" y="64"/>
                </a:lnTo>
                <a:lnTo>
                  <a:pt x="32" y="62"/>
                </a:lnTo>
                <a:lnTo>
                  <a:pt x="32" y="62"/>
                </a:lnTo>
                <a:lnTo>
                  <a:pt x="32" y="61"/>
                </a:lnTo>
                <a:lnTo>
                  <a:pt x="32" y="61"/>
                </a:lnTo>
                <a:lnTo>
                  <a:pt x="31" y="61"/>
                </a:lnTo>
                <a:lnTo>
                  <a:pt x="32" y="60"/>
                </a:lnTo>
                <a:lnTo>
                  <a:pt x="32" y="60"/>
                </a:lnTo>
                <a:lnTo>
                  <a:pt x="32" y="58"/>
                </a:lnTo>
                <a:lnTo>
                  <a:pt x="32" y="58"/>
                </a:lnTo>
                <a:lnTo>
                  <a:pt x="40" y="54"/>
                </a:lnTo>
                <a:lnTo>
                  <a:pt x="47" y="51"/>
                </a:lnTo>
                <a:lnTo>
                  <a:pt x="47" y="51"/>
                </a:lnTo>
                <a:lnTo>
                  <a:pt x="51" y="51"/>
                </a:lnTo>
                <a:lnTo>
                  <a:pt x="54" y="51"/>
                </a:lnTo>
                <a:lnTo>
                  <a:pt x="54" y="51"/>
                </a:lnTo>
                <a:lnTo>
                  <a:pt x="55" y="50"/>
                </a:lnTo>
                <a:lnTo>
                  <a:pt x="55" y="50"/>
                </a:lnTo>
                <a:lnTo>
                  <a:pt x="57" y="50"/>
                </a:lnTo>
                <a:lnTo>
                  <a:pt x="58" y="51"/>
                </a:lnTo>
                <a:lnTo>
                  <a:pt x="58" y="51"/>
                </a:lnTo>
                <a:lnTo>
                  <a:pt x="59" y="53"/>
                </a:lnTo>
                <a:lnTo>
                  <a:pt x="61" y="54"/>
                </a:lnTo>
                <a:lnTo>
                  <a:pt x="61" y="54"/>
                </a:lnTo>
                <a:lnTo>
                  <a:pt x="71" y="55"/>
                </a:lnTo>
                <a:lnTo>
                  <a:pt x="71" y="55"/>
                </a:lnTo>
                <a:lnTo>
                  <a:pt x="81" y="48"/>
                </a:lnTo>
                <a:lnTo>
                  <a:pt x="81" y="48"/>
                </a:lnTo>
                <a:lnTo>
                  <a:pt x="79" y="44"/>
                </a:lnTo>
                <a:lnTo>
                  <a:pt x="76" y="40"/>
                </a:lnTo>
                <a:lnTo>
                  <a:pt x="76" y="40"/>
                </a:lnTo>
                <a:lnTo>
                  <a:pt x="74" y="37"/>
                </a:lnTo>
                <a:lnTo>
                  <a:pt x="74" y="37"/>
                </a:lnTo>
                <a:lnTo>
                  <a:pt x="72" y="35"/>
                </a:lnTo>
                <a:lnTo>
                  <a:pt x="72" y="35"/>
                </a:lnTo>
                <a:lnTo>
                  <a:pt x="71" y="34"/>
                </a:lnTo>
                <a:lnTo>
                  <a:pt x="71" y="34"/>
                </a:lnTo>
                <a:lnTo>
                  <a:pt x="69" y="31"/>
                </a:lnTo>
                <a:lnTo>
                  <a:pt x="69" y="31"/>
                </a:lnTo>
                <a:lnTo>
                  <a:pt x="69" y="28"/>
                </a:lnTo>
                <a:lnTo>
                  <a:pt x="71" y="26"/>
                </a:lnTo>
                <a:lnTo>
                  <a:pt x="71" y="26"/>
                </a:lnTo>
                <a:lnTo>
                  <a:pt x="72" y="26"/>
                </a:lnTo>
                <a:lnTo>
                  <a:pt x="72" y="26"/>
                </a:lnTo>
                <a:lnTo>
                  <a:pt x="74" y="24"/>
                </a:lnTo>
                <a:lnTo>
                  <a:pt x="74" y="24"/>
                </a:lnTo>
                <a:lnTo>
                  <a:pt x="78" y="23"/>
                </a:lnTo>
                <a:lnTo>
                  <a:pt x="78" y="23"/>
                </a:lnTo>
                <a:lnTo>
                  <a:pt x="89" y="17"/>
                </a:lnTo>
                <a:lnTo>
                  <a:pt x="89" y="17"/>
                </a:lnTo>
                <a:lnTo>
                  <a:pt x="94" y="14"/>
                </a:lnTo>
                <a:lnTo>
                  <a:pt x="94" y="14"/>
                </a:lnTo>
                <a:lnTo>
                  <a:pt x="103" y="8"/>
                </a:lnTo>
                <a:lnTo>
                  <a:pt x="103" y="8"/>
                </a:lnTo>
                <a:lnTo>
                  <a:pt x="109" y="6"/>
                </a:lnTo>
                <a:lnTo>
                  <a:pt x="109" y="6"/>
                </a:lnTo>
                <a:lnTo>
                  <a:pt x="111" y="6"/>
                </a:lnTo>
                <a:lnTo>
                  <a:pt x="111" y="6"/>
                </a:lnTo>
                <a:lnTo>
                  <a:pt x="111" y="4"/>
                </a:lnTo>
                <a:lnTo>
                  <a:pt x="112" y="4"/>
                </a:lnTo>
                <a:lnTo>
                  <a:pt x="112" y="4"/>
                </a:lnTo>
                <a:lnTo>
                  <a:pt x="115" y="4"/>
                </a:lnTo>
                <a:lnTo>
                  <a:pt x="115" y="4"/>
                </a:lnTo>
                <a:lnTo>
                  <a:pt x="115" y="6"/>
                </a:lnTo>
                <a:lnTo>
                  <a:pt x="115" y="6"/>
                </a:lnTo>
                <a:lnTo>
                  <a:pt x="128" y="1"/>
                </a:lnTo>
                <a:lnTo>
                  <a:pt x="128" y="1"/>
                </a:lnTo>
                <a:lnTo>
                  <a:pt x="132" y="1"/>
                </a:lnTo>
                <a:lnTo>
                  <a:pt x="135" y="1"/>
                </a:lnTo>
                <a:lnTo>
                  <a:pt x="138" y="4"/>
                </a:lnTo>
                <a:lnTo>
                  <a:pt x="139" y="7"/>
                </a:lnTo>
                <a:lnTo>
                  <a:pt x="139" y="7"/>
                </a:lnTo>
                <a:lnTo>
                  <a:pt x="142" y="13"/>
                </a:lnTo>
                <a:lnTo>
                  <a:pt x="143" y="20"/>
                </a:lnTo>
                <a:lnTo>
                  <a:pt x="143" y="20"/>
                </a:lnTo>
                <a:lnTo>
                  <a:pt x="143" y="21"/>
                </a:lnTo>
                <a:lnTo>
                  <a:pt x="143" y="21"/>
                </a:lnTo>
                <a:lnTo>
                  <a:pt x="145" y="23"/>
                </a:lnTo>
                <a:lnTo>
                  <a:pt x="145" y="23"/>
                </a:lnTo>
                <a:lnTo>
                  <a:pt x="152" y="23"/>
                </a:lnTo>
                <a:lnTo>
                  <a:pt x="152" y="23"/>
                </a:lnTo>
                <a:lnTo>
                  <a:pt x="152" y="20"/>
                </a:lnTo>
                <a:lnTo>
                  <a:pt x="152" y="20"/>
                </a:lnTo>
                <a:lnTo>
                  <a:pt x="156" y="6"/>
                </a:lnTo>
                <a:lnTo>
                  <a:pt x="156" y="6"/>
                </a:lnTo>
                <a:lnTo>
                  <a:pt x="156" y="4"/>
                </a:lnTo>
                <a:lnTo>
                  <a:pt x="156" y="4"/>
                </a:lnTo>
                <a:lnTo>
                  <a:pt x="156" y="3"/>
                </a:lnTo>
                <a:lnTo>
                  <a:pt x="159" y="1"/>
                </a:lnTo>
                <a:lnTo>
                  <a:pt x="159" y="1"/>
                </a:lnTo>
                <a:lnTo>
                  <a:pt x="159" y="1"/>
                </a:lnTo>
                <a:lnTo>
                  <a:pt x="159" y="1"/>
                </a:lnTo>
                <a:lnTo>
                  <a:pt x="160" y="0"/>
                </a:lnTo>
                <a:lnTo>
                  <a:pt x="162" y="0"/>
                </a:lnTo>
                <a:lnTo>
                  <a:pt x="162" y="0"/>
                </a:lnTo>
                <a:lnTo>
                  <a:pt x="169" y="1"/>
                </a:lnTo>
                <a:lnTo>
                  <a:pt x="169" y="1"/>
                </a:lnTo>
                <a:lnTo>
                  <a:pt x="177" y="1"/>
                </a:lnTo>
                <a:lnTo>
                  <a:pt x="177" y="1"/>
                </a:lnTo>
                <a:lnTo>
                  <a:pt x="189" y="4"/>
                </a:lnTo>
                <a:lnTo>
                  <a:pt x="189" y="4"/>
                </a:lnTo>
                <a:lnTo>
                  <a:pt x="192" y="4"/>
                </a:lnTo>
                <a:lnTo>
                  <a:pt x="193" y="7"/>
                </a:lnTo>
                <a:lnTo>
                  <a:pt x="193" y="7"/>
                </a:lnTo>
                <a:lnTo>
                  <a:pt x="194" y="7"/>
                </a:lnTo>
                <a:lnTo>
                  <a:pt x="194" y="7"/>
                </a:lnTo>
                <a:lnTo>
                  <a:pt x="200" y="11"/>
                </a:lnTo>
                <a:lnTo>
                  <a:pt x="200" y="11"/>
                </a:lnTo>
                <a:lnTo>
                  <a:pt x="206" y="16"/>
                </a:lnTo>
                <a:lnTo>
                  <a:pt x="206" y="16"/>
                </a:lnTo>
                <a:lnTo>
                  <a:pt x="211" y="20"/>
                </a:lnTo>
                <a:lnTo>
                  <a:pt x="216" y="26"/>
                </a:lnTo>
                <a:lnTo>
                  <a:pt x="220" y="31"/>
                </a:lnTo>
                <a:lnTo>
                  <a:pt x="223" y="37"/>
                </a:lnTo>
                <a:lnTo>
                  <a:pt x="223" y="37"/>
                </a:lnTo>
                <a:lnTo>
                  <a:pt x="224" y="40"/>
                </a:lnTo>
                <a:lnTo>
                  <a:pt x="224" y="40"/>
                </a:lnTo>
                <a:lnTo>
                  <a:pt x="224" y="41"/>
                </a:lnTo>
                <a:lnTo>
                  <a:pt x="224" y="43"/>
                </a:lnTo>
                <a:lnTo>
                  <a:pt x="224" y="43"/>
                </a:lnTo>
                <a:lnTo>
                  <a:pt x="223" y="43"/>
                </a:lnTo>
                <a:lnTo>
                  <a:pt x="221" y="43"/>
                </a:lnTo>
                <a:lnTo>
                  <a:pt x="221" y="43"/>
                </a:lnTo>
                <a:lnTo>
                  <a:pt x="221" y="43"/>
                </a:lnTo>
                <a:lnTo>
                  <a:pt x="221" y="43"/>
                </a:lnTo>
                <a:lnTo>
                  <a:pt x="214" y="51"/>
                </a:lnTo>
                <a:lnTo>
                  <a:pt x="214" y="51"/>
                </a:lnTo>
                <a:lnTo>
                  <a:pt x="219" y="53"/>
                </a:lnTo>
                <a:lnTo>
                  <a:pt x="221" y="55"/>
                </a:lnTo>
                <a:lnTo>
                  <a:pt x="221" y="55"/>
                </a:lnTo>
                <a:lnTo>
                  <a:pt x="229" y="68"/>
                </a:lnTo>
                <a:lnTo>
                  <a:pt x="229" y="68"/>
                </a:lnTo>
                <a:lnTo>
                  <a:pt x="231" y="67"/>
                </a:lnTo>
                <a:lnTo>
                  <a:pt x="231" y="67"/>
                </a:lnTo>
                <a:lnTo>
                  <a:pt x="231" y="64"/>
                </a:lnTo>
                <a:lnTo>
                  <a:pt x="231" y="62"/>
                </a:lnTo>
                <a:lnTo>
                  <a:pt x="231" y="62"/>
                </a:lnTo>
                <a:lnTo>
                  <a:pt x="231" y="61"/>
                </a:lnTo>
                <a:lnTo>
                  <a:pt x="231" y="61"/>
                </a:lnTo>
                <a:lnTo>
                  <a:pt x="230" y="51"/>
                </a:lnTo>
                <a:lnTo>
                  <a:pt x="230" y="51"/>
                </a:lnTo>
                <a:lnTo>
                  <a:pt x="230" y="50"/>
                </a:lnTo>
                <a:lnTo>
                  <a:pt x="230" y="50"/>
                </a:lnTo>
                <a:lnTo>
                  <a:pt x="224" y="35"/>
                </a:lnTo>
                <a:lnTo>
                  <a:pt x="224" y="35"/>
                </a:lnTo>
                <a:lnTo>
                  <a:pt x="224" y="33"/>
                </a:lnTo>
                <a:lnTo>
                  <a:pt x="224" y="31"/>
                </a:lnTo>
                <a:lnTo>
                  <a:pt x="224" y="31"/>
                </a:lnTo>
                <a:lnTo>
                  <a:pt x="224" y="30"/>
                </a:lnTo>
                <a:lnTo>
                  <a:pt x="224" y="30"/>
                </a:lnTo>
                <a:lnTo>
                  <a:pt x="223" y="28"/>
                </a:lnTo>
                <a:lnTo>
                  <a:pt x="224" y="27"/>
                </a:lnTo>
                <a:lnTo>
                  <a:pt x="224" y="27"/>
                </a:lnTo>
                <a:lnTo>
                  <a:pt x="227" y="26"/>
                </a:lnTo>
                <a:lnTo>
                  <a:pt x="227" y="26"/>
                </a:lnTo>
                <a:lnTo>
                  <a:pt x="250" y="23"/>
                </a:lnTo>
                <a:lnTo>
                  <a:pt x="250" y="23"/>
                </a:lnTo>
                <a:lnTo>
                  <a:pt x="258" y="21"/>
                </a:lnTo>
                <a:lnTo>
                  <a:pt x="258" y="21"/>
                </a:lnTo>
                <a:lnTo>
                  <a:pt x="271" y="23"/>
                </a:lnTo>
                <a:lnTo>
                  <a:pt x="271" y="23"/>
                </a:lnTo>
                <a:lnTo>
                  <a:pt x="271" y="21"/>
                </a:lnTo>
                <a:lnTo>
                  <a:pt x="271" y="21"/>
                </a:lnTo>
                <a:lnTo>
                  <a:pt x="273" y="20"/>
                </a:lnTo>
                <a:lnTo>
                  <a:pt x="274" y="21"/>
                </a:lnTo>
                <a:lnTo>
                  <a:pt x="274" y="21"/>
                </a:lnTo>
                <a:lnTo>
                  <a:pt x="287" y="26"/>
                </a:lnTo>
                <a:lnTo>
                  <a:pt x="287" y="26"/>
                </a:lnTo>
                <a:lnTo>
                  <a:pt x="294" y="27"/>
                </a:lnTo>
                <a:lnTo>
                  <a:pt x="301" y="31"/>
                </a:lnTo>
                <a:lnTo>
                  <a:pt x="301" y="31"/>
                </a:lnTo>
                <a:lnTo>
                  <a:pt x="307" y="35"/>
                </a:lnTo>
                <a:lnTo>
                  <a:pt x="307" y="35"/>
                </a:lnTo>
                <a:lnTo>
                  <a:pt x="310" y="37"/>
                </a:lnTo>
                <a:lnTo>
                  <a:pt x="310" y="37"/>
                </a:lnTo>
                <a:lnTo>
                  <a:pt x="312" y="38"/>
                </a:lnTo>
                <a:lnTo>
                  <a:pt x="312" y="38"/>
                </a:lnTo>
                <a:lnTo>
                  <a:pt x="315" y="41"/>
                </a:lnTo>
                <a:lnTo>
                  <a:pt x="317" y="43"/>
                </a:lnTo>
                <a:lnTo>
                  <a:pt x="317" y="43"/>
                </a:lnTo>
                <a:lnTo>
                  <a:pt x="317" y="44"/>
                </a:lnTo>
                <a:lnTo>
                  <a:pt x="317" y="44"/>
                </a:lnTo>
                <a:lnTo>
                  <a:pt x="317" y="54"/>
                </a:lnTo>
                <a:lnTo>
                  <a:pt x="315" y="64"/>
                </a:lnTo>
                <a:lnTo>
                  <a:pt x="315" y="64"/>
                </a:lnTo>
                <a:lnTo>
                  <a:pt x="311" y="77"/>
                </a:lnTo>
                <a:lnTo>
                  <a:pt x="311" y="77"/>
                </a:lnTo>
                <a:lnTo>
                  <a:pt x="311" y="78"/>
                </a:lnTo>
                <a:lnTo>
                  <a:pt x="311" y="78"/>
                </a:lnTo>
                <a:lnTo>
                  <a:pt x="319" y="85"/>
                </a:lnTo>
                <a:lnTo>
                  <a:pt x="319" y="85"/>
                </a:lnTo>
                <a:lnTo>
                  <a:pt x="321" y="85"/>
                </a:lnTo>
                <a:lnTo>
                  <a:pt x="321" y="85"/>
                </a:lnTo>
                <a:lnTo>
                  <a:pt x="335" y="71"/>
                </a:lnTo>
                <a:lnTo>
                  <a:pt x="335" y="71"/>
                </a:lnTo>
                <a:lnTo>
                  <a:pt x="339" y="65"/>
                </a:lnTo>
                <a:lnTo>
                  <a:pt x="339" y="65"/>
                </a:lnTo>
                <a:lnTo>
                  <a:pt x="341" y="64"/>
                </a:lnTo>
                <a:lnTo>
                  <a:pt x="341" y="64"/>
                </a:lnTo>
                <a:lnTo>
                  <a:pt x="344" y="62"/>
                </a:lnTo>
                <a:lnTo>
                  <a:pt x="345" y="64"/>
                </a:lnTo>
                <a:lnTo>
                  <a:pt x="345" y="64"/>
                </a:lnTo>
                <a:lnTo>
                  <a:pt x="345" y="64"/>
                </a:lnTo>
                <a:lnTo>
                  <a:pt x="345" y="64"/>
                </a:lnTo>
                <a:lnTo>
                  <a:pt x="349" y="71"/>
                </a:lnTo>
                <a:lnTo>
                  <a:pt x="356" y="75"/>
                </a:lnTo>
                <a:lnTo>
                  <a:pt x="356" y="75"/>
                </a:lnTo>
                <a:lnTo>
                  <a:pt x="364" y="82"/>
                </a:lnTo>
                <a:lnTo>
                  <a:pt x="371" y="89"/>
                </a:lnTo>
                <a:lnTo>
                  <a:pt x="371" y="89"/>
                </a:lnTo>
                <a:lnTo>
                  <a:pt x="373" y="92"/>
                </a:lnTo>
                <a:lnTo>
                  <a:pt x="373" y="92"/>
                </a:lnTo>
                <a:lnTo>
                  <a:pt x="375" y="94"/>
                </a:lnTo>
                <a:lnTo>
                  <a:pt x="375" y="97"/>
                </a:lnTo>
                <a:lnTo>
                  <a:pt x="375" y="97"/>
                </a:lnTo>
                <a:lnTo>
                  <a:pt x="373" y="97"/>
                </a:lnTo>
                <a:lnTo>
                  <a:pt x="373" y="97"/>
                </a:lnTo>
                <a:lnTo>
                  <a:pt x="371" y="98"/>
                </a:lnTo>
                <a:lnTo>
                  <a:pt x="371" y="98"/>
                </a:lnTo>
                <a:lnTo>
                  <a:pt x="366" y="102"/>
                </a:lnTo>
                <a:lnTo>
                  <a:pt x="366" y="102"/>
                </a:lnTo>
                <a:lnTo>
                  <a:pt x="352" y="119"/>
                </a:lnTo>
                <a:lnTo>
                  <a:pt x="352" y="119"/>
                </a:lnTo>
                <a:lnTo>
                  <a:pt x="351" y="122"/>
                </a:lnTo>
                <a:lnTo>
                  <a:pt x="351" y="122"/>
                </a:lnTo>
                <a:lnTo>
                  <a:pt x="352" y="143"/>
                </a:lnTo>
                <a:lnTo>
                  <a:pt x="352" y="143"/>
                </a:lnTo>
                <a:lnTo>
                  <a:pt x="354" y="148"/>
                </a:lnTo>
                <a:lnTo>
                  <a:pt x="354" y="148"/>
                </a:lnTo>
                <a:lnTo>
                  <a:pt x="356" y="151"/>
                </a:lnTo>
                <a:lnTo>
                  <a:pt x="361" y="151"/>
                </a:lnTo>
                <a:lnTo>
                  <a:pt x="361" y="151"/>
                </a:lnTo>
                <a:lnTo>
                  <a:pt x="376" y="151"/>
                </a:lnTo>
                <a:lnTo>
                  <a:pt x="376" y="151"/>
                </a:lnTo>
                <a:lnTo>
                  <a:pt x="379" y="151"/>
                </a:lnTo>
                <a:lnTo>
                  <a:pt x="379" y="151"/>
                </a:lnTo>
                <a:lnTo>
                  <a:pt x="381" y="152"/>
                </a:lnTo>
                <a:lnTo>
                  <a:pt x="382" y="155"/>
                </a:lnTo>
                <a:lnTo>
                  <a:pt x="382" y="155"/>
                </a:lnTo>
                <a:lnTo>
                  <a:pt x="381" y="162"/>
                </a:lnTo>
                <a:lnTo>
                  <a:pt x="381" y="162"/>
                </a:lnTo>
                <a:lnTo>
                  <a:pt x="378" y="173"/>
                </a:lnTo>
                <a:lnTo>
                  <a:pt x="375" y="186"/>
                </a:lnTo>
                <a:lnTo>
                  <a:pt x="375" y="186"/>
                </a:lnTo>
                <a:lnTo>
                  <a:pt x="371" y="199"/>
                </a:lnTo>
                <a:lnTo>
                  <a:pt x="371" y="199"/>
                </a:lnTo>
                <a:lnTo>
                  <a:pt x="366" y="207"/>
                </a:lnTo>
                <a:lnTo>
                  <a:pt x="366" y="207"/>
                </a:lnTo>
                <a:lnTo>
                  <a:pt x="364" y="212"/>
                </a:lnTo>
                <a:lnTo>
                  <a:pt x="364" y="212"/>
                </a:lnTo>
                <a:lnTo>
                  <a:pt x="365" y="213"/>
                </a:lnTo>
                <a:lnTo>
                  <a:pt x="365" y="216"/>
                </a:lnTo>
                <a:lnTo>
                  <a:pt x="365" y="216"/>
                </a:lnTo>
                <a:lnTo>
                  <a:pt x="362" y="216"/>
                </a:lnTo>
                <a:lnTo>
                  <a:pt x="362" y="217"/>
                </a:lnTo>
                <a:lnTo>
                  <a:pt x="362" y="217"/>
                </a:lnTo>
                <a:lnTo>
                  <a:pt x="362" y="217"/>
                </a:lnTo>
                <a:lnTo>
                  <a:pt x="362" y="217"/>
                </a:lnTo>
                <a:lnTo>
                  <a:pt x="359" y="219"/>
                </a:lnTo>
                <a:lnTo>
                  <a:pt x="359" y="220"/>
                </a:lnTo>
                <a:lnTo>
                  <a:pt x="359" y="220"/>
                </a:lnTo>
                <a:lnTo>
                  <a:pt x="356" y="222"/>
                </a:lnTo>
                <a:lnTo>
                  <a:pt x="356" y="222"/>
                </a:lnTo>
                <a:lnTo>
                  <a:pt x="354" y="222"/>
                </a:lnTo>
                <a:lnTo>
                  <a:pt x="354" y="222"/>
                </a:lnTo>
                <a:lnTo>
                  <a:pt x="352" y="223"/>
                </a:lnTo>
                <a:lnTo>
                  <a:pt x="352" y="223"/>
                </a:lnTo>
                <a:lnTo>
                  <a:pt x="346" y="224"/>
                </a:lnTo>
                <a:lnTo>
                  <a:pt x="341" y="227"/>
                </a:lnTo>
                <a:lnTo>
                  <a:pt x="341" y="227"/>
                </a:lnTo>
                <a:lnTo>
                  <a:pt x="339" y="227"/>
                </a:lnTo>
                <a:lnTo>
                  <a:pt x="339" y="227"/>
                </a:lnTo>
                <a:lnTo>
                  <a:pt x="339" y="229"/>
                </a:lnTo>
                <a:lnTo>
                  <a:pt x="339" y="229"/>
                </a:lnTo>
                <a:lnTo>
                  <a:pt x="339" y="230"/>
                </a:lnTo>
                <a:lnTo>
                  <a:pt x="337" y="232"/>
                </a:lnTo>
                <a:lnTo>
                  <a:pt x="337" y="232"/>
                </a:lnTo>
                <a:lnTo>
                  <a:pt x="334" y="232"/>
                </a:lnTo>
                <a:lnTo>
                  <a:pt x="334" y="232"/>
                </a:lnTo>
                <a:lnTo>
                  <a:pt x="331" y="233"/>
                </a:lnTo>
                <a:lnTo>
                  <a:pt x="331" y="233"/>
                </a:lnTo>
                <a:lnTo>
                  <a:pt x="328" y="236"/>
                </a:lnTo>
                <a:lnTo>
                  <a:pt x="328" y="236"/>
                </a:lnTo>
                <a:lnTo>
                  <a:pt x="325" y="237"/>
                </a:lnTo>
                <a:lnTo>
                  <a:pt x="325" y="237"/>
                </a:lnTo>
                <a:lnTo>
                  <a:pt x="327" y="239"/>
                </a:lnTo>
                <a:lnTo>
                  <a:pt x="327" y="239"/>
                </a:lnTo>
                <a:lnTo>
                  <a:pt x="331" y="244"/>
                </a:lnTo>
                <a:lnTo>
                  <a:pt x="335" y="251"/>
                </a:lnTo>
                <a:lnTo>
                  <a:pt x="335" y="251"/>
                </a:lnTo>
                <a:lnTo>
                  <a:pt x="335" y="256"/>
                </a:lnTo>
                <a:lnTo>
                  <a:pt x="335" y="256"/>
                </a:lnTo>
                <a:lnTo>
                  <a:pt x="335" y="259"/>
                </a:lnTo>
                <a:lnTo>
                  <a:pt x="334" y="260"/>
                </a:lnTo>
                <a:lnTo>
                  <a:pt x="334" y="260"/>
                </a:lnTo>
                <a:lnTo>
                  <a:pt x="321" y="274"/>
                </a:lnTo>
                <a:lnTo>
                  <a:pt x="321" y="274"/>
                </a:lnTo>
                <a:lnTo>
                  <a:pt x="314" y="281"/>
                </a:lnTo>
                <a:lnTo>
                  <a:pt x="314" y="281"/>
                </a:lnTo>
                <a:lnTo>
                  <a:pt x="307" y="288"/>
                </a:lnTo>
                <a:lnTo>
                  <a:pt x="298" y="294"/>
                </a:lnTo>
                <a:lnTo>
                  <a:pt x="298" y="294"/>
                </a:lnTo>
                <a:lnTo>
                  <a:pt x="294" y="297"/>
                </a:lnTo>
                <a:lnTo>
                  <a:pt x="288" y="300"/>
                </a:lnTo>
                <a:lnTo>
                  <a:pt x="288" y="300"/>
                </a:lnTo>
                <a:lnTo>
                  <a:pt x="285" y="300"/>
                </a:lnTo>
                <a:lnTo>
                  <a:pt x="285" y="300"/>
                </a:lnTo>
                <a:lnTo>
                  <a:pt x="281" y="300"/>
                </a:lnTo>
                <a:lnTo>
                  <a:pt x="281" y="300"/>
                </a:lnTo>
                <a:lnTo>
                  <a:pt x="280" y="300"/>
                </a:lnTo>
                <a:lnTo>
                  <a:pt x="278" y="298"/>
                </a:lnTo>
                <a:lnTo>
                  <a:pt x="278" y="298"/>
                </a:lnTo>
                <a:lnTo>
                  <a:pt x="278" y="297"/>
                </a:lnTo>
                <a:lnTo>
                  <a:pt x="278" y="297"/>
                </a:lnTo>
                <a:lnTo>
                  <a:pt x="267" y="297"/>
                </a:lnTo>
                <a:lnTo>
                  <a:pt x="267" y="297"/>
                </a:lnTo>
                <a:lnTo>
                  <a:pt x="248" y="296"/>
                </a:lnTo>
                <a:lnTo>
                  <a:pt x="248" y="296"/>
                </a:lnTo>
                <a:lnTo>
                  <a:pt x="241" y="296"/>
                </a:lnTo>
                <a:lnTo>
                  <a:pt x="241" y="296"/>
                </a:lnTo>
                <a:lnTo>
                  <a:pt x="241" y="296"/>
                </a:lnTo>
                <a:lnTo>
                  <a:pt x="241" y="296"/>
                </a:lnTo>
                <a:lnTo>
                  <a:pt x="238" y="296"/>
                </a:lnTo>
                <a:lnTo>
                  <a:pt x="238" y="294"/>
                </a:lnTo>
                <a:lnTo>
                  <a:pt x="238" y="294"/>
                </a:lnTo>
                <a:lnTo>
                  <a:pt x="238" y="293"/>
                </a:lnTo>
                <a:lnTo>
                  <a:pt x="240" y="293"/>
                </a:lnTo>
                <a:lnTo>
                  <a:pt x="240" y="293"/>
                </a:lnTo>
                <a:lnTo>
                  <a:pt x="241" y="291"/>
                </a:lnTo>
                <a:lnTo>
                  <a:pt x="241" y="291"/>
                </a:lnTo>
                <a:lnTo>
                  <a:pt x="241" y="290"/>
                </a:lnTo>
                <a:lnTo>
                  <a:pt x="241" y="290"/>
                </a:lnTo>
                <a:lnTo>
                  <a:pt x="241" y="273"/>
                </a:lnTo>
                <a:lnTo>
                  <a:pt x="241" y="273"/>
                </a:lnTo>
                <a:lnTo>
                  <a:pt x="241" y="271"/>
                </a:lnTo>
                <a:lnTo>
                  <a:pt x="241" y="271"/>
                </a:lnTo>
                <a:lnTo>
                  <a:pt x="240" y="270"/>
                </a:lnTo>
                <a:lnTo>
                  <a:pt x="238" y="270"/>
                </a:lnTo>
                <a:lnTo>
                  <a:pt x="238" y="270"/>
                </a:lnTo>
                <a:lnTo>
                  <a:pt x="237" y="270"/>
                </a:lnTo>
                <a:lnTo>
                  <a:pt x="237" y="270"/>
                </a:lnTo>
                <a:lnTo>
                  <a:pt x="236" y="270"/>
                </a:lnTo>
                <a:lnTo>
                  <a:pt x="236" y="270"/>
                </a:lnTo>
                <a:lnTo>
                  <a:pt x="234" y="270"/>
                </a:lnTo>
                <a:lnTo>
                  <a:pt x="234" y="270"/>
                </a:lnTo>
                <a:lnTo>
                  <a:pt x="234" y="270"/>
                </a:lnTo>
                <a:lnTo>
                  <a:pt x="223" y="281"/>
                </a:lnTo>
                <a:lnTo>
                  <a:pt x="223" y="281"/>
                </a:lnTo>
                <a:lnTo>
                  <a:pt x="220" y="284"/>
                </a:lnTo>
                <a:lnTo>
                  <a:pt x="217" y="284"/>
                </a:lnTo>
                <a:lnTo>
                  <a:pt x="217" y="284"/>
                </a:lnTo>
                <a:lnTo>
                  <a:pt x="216" y="286"/>
                </a:lnTo>
                <a:lnTo>
                  <a:pt x="216" y="286"/>
                </a:lnTo>
                <a:lnTo>
                  <a:pt x="211" y="288"/>
                </a:lnTo>
                <a:lnTo>
                  <a:pt x="211" y="288"/>
                </a:lnTo>
                <a:lnTo>
                  <a:pt x="211" y="288"/>
                </a:lnTo>
                <a:lnTo>
                  <a:pt x="211" y="288"/>
                </a:lnTo>
                <a:lnTo>
                  <a:pt x="206" y="294"/>
                </a:lnTo>
                <a:lnTo>
                  <a:pt x="206" y="294"/>
                </a:lnTo>
                <a:lnTo>
                  <a:pt x="204" y="296"/>
                </a:lnTo>
                <a:lnTo>
                  <a:pt x="204" y="296"/>
                </a:lnTo>
                <a:lnTo>
                  <a:pt x="203" y="297"/>
                </a:lnTo>
                <a:lnTo>
                  <a:pt x="203" y="297"/>
                </a:lnTo>
                <a:lnTo>
                  <a:pt x="200" y="298"/>
                </a:lnTo>
                <a:lnTo>
                  <a:pt x="200" y="298"/>
                </a:lnTo>
                <a:lnTo>
                  <a:pt x="197" y="300"/>
                </a:lnTo>
                <a:lnTo>
                  <a:pt x="194" y="300"/>
                </a:lnTo>
                <a:lnTo>
                  <a:pt x="194" y="300"/>
                </a:lnTo>
                <a:lnTo>
                  <a:pt x="193" y="300"/>
                </a:lnTo>
                <a:lnTo>
                  <a:pt x="193" y="300"/>
                </a:lnTo>
                <a:lnTo>
                  <a:pt x="187" y="296"/>
                </a:lnTo>
                <a:lnTo>
                  <a:pt x="182" y="291"/>
                </a:lnTo>
                <a:lnTo>
                  <a:pt x="182" y="291"/>
                </a:lnTo>
                <a:lnTo>
                  <a:pt x="177" y="286"/>
                </a:lnTo>
                <a:lnTo>
                  <a:pt x="177" y="286"/>
                </a:lnTo>
                <a:lnTo>
                  <a:pt x="170" y="278"/>
                </a:lnTo>
                <a:lnTo>
                  <a:pt x="170" y="278"/>
                </a:lnTo>
                <a:lnTo>
                  <a:pt x="169" y="280"/>
                </a:lnTo>
                <a:lnTo>
                  <a:pt x="169" y="280"/>
                </a:lnTo>
                <a:lnTo>
                  <a:pt x="166" y="280"/>
                </a:lnTo>
                <a:lnTo>
                  <a:pt x="166" y="278"/>
                </a:lnTo>
                <a:lnTo>
                  <a:pt x="166" y="278"/>
                </a:lnTo>
                <a:lnTo>
                  <a:pt x="166" y="276"/>
                </a:lnTo>
                <a:lnTo>
                  <a:pt x="166" y="276"/>
                </a:lnTo>
                <a:lnTo>
                  <a:pt x="165" y="274"/>
                </a:lnTo>
                <a:lnTo>
                  <a:pt x="165" y="274"/>
                </a:lnTo>
                <a:lnTo>
                  <a:pt x="153" y="261"/>
                </a:lnTo>
                <a:lnTo>
                  <a:pt x="153" y="261"/>
                </a:lnTo>
                <a:lnTo>
                  <a:pt x="149" y="256"/>
                </a:lnTo>
                <a:lnTo>
                  <a:pt x="146" y="249"/>
                </a:lnTo>
                <a:lnTo>
                  <a:pt x="146" y="249"/>
                </a:lnTo>
                <a:lnTo>
                  <a:pt x="145" y="244"/>
                </a:lnTo>
                <a:lnTo>
                  <a:pt x="145" y="244"/>
                </a:lnTo>
                <a:lnTo>
                  <a:pt x="145" y="242"/>
                </a:lnTo>
                <a:lnTo>
                  <a:pt x="145" y="242"/>
                </a:lnTo>
                <a:lnTo>
                  <a:pt x="143" y="239"/>
                </a:lnTo>
                <a:lnTo>
                  <a:pt x="143" y="239"/>
                </a:lnTo>
                <a:lnTo>
                  <a:pt x="140" y="240"/>
                </a:lnTo>
                <a:lnTo>
                  <a:pt x="138" y="239"/>
                </a:lnTo>
                <a:lnTo>
                  <a:pt x="133" y="237"/>
                </a:lnTo>
                <a:lnTo>
                  <a:pt x="133" y="237"/>
                </a:lnTo>
                <a:lnTo>
                  <a:pt x="133" y="239"/>
                </a:lnTo>
                <a:lnTo>
                  <a:pt x="133" y="239"/>
                </a:lnTo>
                <a:lnTo>
                  <a:pt x="133" y="239"/>
                </a:lnTo>
                <a:lnTo>
                  <a:pt x="136" y="247"/>
                </a:lnTo>
                <a:lnTo>
                  <a:pt x="136" y="247"/>
                </a:lnTo>
                <a:lnTo>
                  <a:pt x="136" y="250"/>
                </a:lnTo>
                <a:lnTo>
                  <a:pt x="136" y="250"/>
                </a:lnTo>
                <a:lnTo>
                  <a:pt x="138" y="253"/>
                </a:lnTo>
                <a:lnTo>
                  <a:pt x="138" y="253"/>
                </a:lnTo>
                <a:lnTo>
                  <a:pt x="139" y="256"/>
                </a:lnTo>
                <a:lnTo>
                  <a:pt x="139" y="256"/>
                </a:lnTo>
                <a:lnTo>
                  <a:pt x="139" y="257"/>
                </a:lnTo>
                <a:lnTo>
                  <a:pt x="138" y="259"/>
                </a:lnTo>
                <a:lnTo>
                  <a:pt x="138" y="259"/>
                </a:lnTo>
                <a:lnTo>
                  <a:pt x="135" y="259"/>
                </a:lnTo>
                <a:lnTo>
                  <a:pt x="135" y="259"/>
                </a:lnTo>
                <a:lnTo>
                  <a:pt x="133" y="259"/>
                </a:lnTo>
                <a:lnTo>
                  <a:pt x="132" y="260"/>
                </a:lnTo>
                <a:lnTo>
                  <a:pt x="132" y="260"/>
                </a:lnTo>
                <a:lnTo>
                  <a:pt x="130" y="261"/>
                </a:lnTo>
                <a:lnTo>
                  <a:pt x="130" y="261"/>
                </a:lnTo>
                <a:lnTo>
                  <a:pt x="132" y="264"/>
                </a:lnTo>
                <a:lnTo>
                  <a:pt x="132" y="264"/>
                </a:lnTo>
                <a:lnTo>
                  <a:pt x="130" y="266"/>
                </a:lnTo>
                <a:lnTo>
                  <a:pt x="130" y="266"/>
                </a:lnTo>
                <a:lnTo>
                  <a:pt x="122" y="273"/>
                </a:lnTo>
                <a:lnTo>
                  <a:pt x="122" y="273"/>
                </a:lnTo>
                <a:lnTo>
                  <a:pt x="115" y="280"/>
                </a:lnTo>
                <a:lnTo>
                  <a:pt x="115" y="280"/>
                </a:lnTo>
                <a:lnTo>
                  <a:pt x="113" y="281"/>
                </a:lnTo>
                <a:lnTo>
                  <a:pt x="113" y="281"/>
                </a:lnTo>
                <a:lnTo>
                  <a:pt x="113" y="281"/>
                </a:lnTo>
                <a:lnTo>
                  <a:pt x="113" y="281"/>
                </a:lnTo>
                <a:lnTo>
                  <a:pt x="113" y="281"/>
                </a:lnTo>
                <a:lnTo>
                  <a:pt x="113" y="281"/>
                </a:lnTo>
                <a:lnTo>
                  <a:pt x="113" y="284"/>
                </a:lnTo>
                <a:lnTo>
                  <a:pt x="112" y="286"/>
                </a:lnTo>
                <a:lnTo>
                  <a:pt x="112" y="286"/>
                </a:lnTo>
                <a:lnTo>
                  <a:pt x="109" y="287"/>
                </a:lnTo>
                <a:lnTo>
                  <a:pt x="108" y="286"/>
                </a:lnTo>
                <a:lnTo>
                  <a:pt x="108" y="286"/>
                </a:lnTo>
                <a:lnTo>
                  <a:pt x="105" y="284"/>
                </a:lnTo>
                <a:lnTo>
                  <a:pt x="105" y="284"/>
                </a:lnTo>
                <a:lnTo>
                  <a:pt x="101" y="283"/>
                </a:lnTo>
                <a:lnTo>
                  <a:pt x="101" y="283"/>
                </a:lnTo>
                <a:lnTo>
                  <a:pt x="96" y="281"/>
                </a:lnTo>
                <a:lnTo>
                  <a:pt x="96" y="281"/>
                </a:lnTo>
                <a:lnTo>
                  <a:pt x="92" y="281"/>
                </a:lnTo>
                <a:lnTo>
                  <a:pt x="88" y="280"/>
                </a:lnTo>
                <a:lnTo>
                  <a:pt x="88" y="280"/>
                </a:lnTo>
                <a:lnTo>
                  <a:pt x="82" y="277"/>
                </a:lnTo>
                <a:lnTo>
                  <a:pt x="75" y="276"/>
                </a:lnTo>
                <a:lnTo>
                  <a:pt x="75" y="276"/>
                </a:lnTo>
                <a:lnTo>
                  <a:pt x="65" y="271"/>
                </a:lnTo>
                <a:lnTo>
                  <a:pt x="55" y="266"/>
                </a:lnTo>
                <a:lnTo>
                  <a:pt x="55" y="266"/>
                </a:lnTo>
                <a:lnTo>
                  <a:pt x="54" y="264"/>
                </a:lnTo>
                <a:lnTo>
                  <a:pt x="54" y="264"/>
                </a:lnTo>
                <a:lnTo>
                  <a:pt x="51" y="264"/>
                </a:lnTo>
                <a:lnTo>
                  <a:pt x="49" y="261"/>
                </a:lnTo>
                <a:lnTo>
                  <a:pt x="49" y="261"/>
                </a:lnTo>
                <a:lnTo>
                  <a:pt x="49" y="260"/>
                </a:lnTo>
                <a:lnTo>
                  <a:pt x="51" y="260"/>
                </a:lnTo>
                <a:lnTo>
                  <a:pt x="51" y="260"/>
                </a:lnTo>
                <a:lnTo>
                  <a:pt x="55" y="256"/>
                </a:lnTo>
                <a:lnTo>
                  <a:pt x="55" y="256"/>
                </a:lnTo>
                <a:lnTo>
                  <a:pt x="57" y="253"/>
                </a:lnTo>
                <a:lnTo>
                  <a:pt x="57" y="253"/>
                </a:lnTo>
                <a:lnTo>
                  <a:pt x="58" y="251"/>
                </a:lnTo>
                <a:lnTo>
                  <a:pt x="58" y="251"/>
                </a:lnTo>
                <a:lnTo>
                  <a:pt x="59" y="249"/>
                </a:lnTo>
                <a:lnTo>
                  <a:pt x="59" y="249"/>
                </a:lnTo>
                <a:lnTo>
                  <a:pt x="61" y="247"/>
                </a:lnTo>
                <a:lnTo>
                  <a:pt x="61" y="247"/>
                </a:lnTo>
                <a:lnTo>
                  <a:pt x="65" y="242"/>
                </a:lnTo>
                <a:lnTo>
                  <a:pt x="68" y="236"/>
                </a:lnTo>
                <a:lnTo>
                  <a:pt x="68" y="236"/>
                </a:lnTo>
                <a:lnTo>
                  <a:pt x="71" y="230"/>
                </a:lnTo>
                <a:lnTo>
                  <a:pt x="71" y="230"/>
                </a:lnTo>
                <a:lnTo>
                  <a:pt x="72" y="227"/>
                </a:lnTo>
                <a:lnTo>
                  <a:pt x="71" y="224"/>
                </a:lnTo>
                <a:lnTo>
                  <a:pt x="71" y="224"/>
                </a:lnTo>
                <a:lnTo>
                  <a:pt x="68" y="220"/>
                </a:lnTo>
                <a:lnTo>
                  <a:pt x="68" y="220"/>
                </a:lnTo>
                <a:lnTo>
                  <a:pt x="64" y="215"/>
                </a:lnTo>
                <a:lnTo>
                  <a:pt x="64" y="215"/>
                </a:lnTo>
                <a:lnTo>
                  <a:pt x="61" y="215"/>
                </a:lnTo>
                <a:lnTo>
                  <a:pt x="61" y="215"/>
                </a:lnTo>
                <a:lnTo>
                  <a:pt x="59" y="215"/>
                </a:lnTo>
                <a:lnTo>
                  <a:pt x="58" y="213"/>
                </a:lnTo>
                <a:lnTo>
                  <a:pt x="58" y="213"/>
                </a:lnTo>
                <a:lnTo>
                  <a:pt x="41" y="222"/>
                </a:lnTo>
                <a:lnTo>
                  <a:pt x="41" y="222"/>
                </a:lnTo>
                <a:lnTo>
                  <a:pt x="32" y="227"/>
                </a:lnTo>
                <a:lnTo>
                  <a:pt x="32" y="227"/>
                </a:lnTo>
                <a:lnTo>
                  <a:pt x="27" y="229"/>
                </a:lnTo>
                <a:lnTo>
                  <a:pt x="27" y="229"/>
                </a:lnTo>
                <a:lnTo>
                  <a:pt x="25" y="229"/>
                </a:lnTo>
                <a:lnTo>
                  <a:pt x="24" y="227"/>
                </a:lnTo>
                <a:lnTo>
                  <a:pt x="24" y="227"/>
                </a:lnTo>
                <a:lnTo>
                  <a:pt x="17" y="232"/>
                </a:lnTo>
                <a:lnTo>
                  <a:pt x="17" y="232"/>
                </a:lnTo>
                <a:lnTo>
                  <a:pt x="15" y="232"/>
                </a:lnTo>
                <a:lnTo>
                  <a:pt x="15" y="232"/>
                </a:lnTo>
                <a:lnTo>
                  <a:pt x="14" y="233"/>
                </a:lnTo>
                <a:lnTo>
                  <a:pt x="14" y="232"/>
                </a:lnTo>
                <a:lnTo>
                  <a:pt x="14" y="232"/>
                </a:lnTo>
                <a:lnTo>
                  <a:pt x="13" y="232"/>
                </a:lnTo>
                <a:lnTo>
                  <a:pt x="13" y="230"/>
                </a:lnTo>
                <a:lnTo>
                  <a:pt x="13" y="230"/>
                </a:lnTo>
                <a:lnTo>
                  <a:pt x="15" y="227"/>
                </a:lnTo>
                <a:lnTo>
                  <a:pt x="15" y="227"/>
                </a:lnTo>
                <a:lnTo>
                  <a:pt x="15" y="226"/>
                </a:lnTo>
                <a:lnTo>
                  <a:pt x="15" y="226"/>
                </a:lnTo>
                <a:lnTo>
                  <a:pt x="14" y="223"/>
                </a:lnTo>
                <a:lnTo>
                  <a:pt x="14" y="220"/>
                </a:lnTo>
                <a:lnTo>
                  <a:pt x="14" y="220"/>
                </a:lnTo>
                <a:lnTo>
                  <a:pt x="11" y="210"/>
                </a:lnTo>
                <a:lnTo>
                  <a:pt x="11" y="210"/>
                </a:lnTo>
                <a:lnTo>
                  <a:pt x="7" y="199"/>
                </a:lnTo>
                <a:lnTo>
                  <a:pt x="4" y="189"/>
                </a:lnTo>
                <a:lnTo>
                  <a:pt x="4" y="189"/>
                </a:lnTo>
                <a:lnTo>
                  <a:pt x="3" y="179"/>
                </a:lnTo>
                <a:lnTo>
                  <a:pt x="3" y="179"/>
                </a:lnTo>
                <a:lnTo>
                  <a:pt x="1" y="179"/>
                </a:lnTo>
                <a:lnTo>
                  <a:pt x="1" y="179"/>
                </a:lnTo>
                <a:lnTo>
                  <a:pt x="0" y="179"/>
                </a:lnTo>
                <a:lnTo>
                  <a:pt x="0" y="176"/>
                </a:lnTo>
                <a:lnTo>
                  <a:pt x="0" y="176"/>
                </a:lnTo>
                <a:lnTo>
                  <a:pt x="1" y="175"/>
                </a:lnTo>
                <a:lnTo>
                  <a:pt x="1" y="175"/>
                </a:lnTo>
                <a:lnTo>
                  <a:pt x="13" y="163"/>
                </a:lnTo>
                <a:lnTo>
                  <a:pt x="27" y="155"/>
                </a:lnTo>
                <a:lnTo>
                  <a:pt x="27" y="155"/>
                </a:lnTo>
                <a:lnTo>
                  <a:pt x="30" y="153"/>
                </a:lnTo>
                <a:lnTo>
                  <a:pt x="30" y="153"/>
                </a:lnTo>
                <a:lnTo>
                  <a:pt x="31" y="152"/>
                </a:lnTo>
                <a:lnTo>
                  <a:pt x="31" y="152"/>
                </a:lnTo>
                <a:lnTo>
                  <a:pt x="32" y="151"/>
                </a:lnTo>
                <a:lnTo>
                  <a:pt x="32" y="151"/>
                </a:lnTo>
                <a:lnTo>
                  <a:pt x="35" y="149"/>
                </a:lnTo>
                <a:lnTo>
                  <a:pt x="35" y="149"/>
                </a:lnTo>
                <a:lnTo>
                  <a:pt x="37" y="148"/>
                </a:lnTo>
                <a:lnTo>
                  <a:pt x="37" y="148"/>
                </a:lnTo>
                <a:lnTo>
                  <a:pt x="44" y="146"/>
                </a:lnTo>
                <a:lnTo>
                  <a:pt x="44" y="146"/>
                </a:lnTo>
                <a:lnTo>
                  <a:pt x="47" y="145"/>
                </a:lnTo>
                <a:lnTo>
                  <a:pt x="47" y="145"/>
                </a:lnTo>
                <a:lnTo>
                  <a:pt x="48" y="129"/>
                </a:lnTo>
                <a:lnTo>
                  <a:pt x="48" y="129"/>
                </a:lnTo>
                <a:lnTo>
                  <a:pt x="47" y="128"/>
                </a:lnTo>
                <a:lnTo>
                  <a:pt x="47" y="128"/>
                </a:lnTo>
                <a:lnTo>
                  <a:pt x="18" y="129"/>
                </a:lnTo>
                <a:lnTo>
                  <a:pt x="18" y="129"/>
                </a:lnTo>
                <a:lnTo>
                  <a:pt x="15" y="129"/>
                </a:lnTo>
                <a:lnTo>
                  <a:pt x="15" y="129"/>
                </a:lnTo>
                <a:lnTo>
                  <a:pt x="11" y="131"/>
                </a:lnTo>
                <a:lnTo>
                  <a:pt x="11" y="131"/>
                </a:lnTo>
                <a:lnTo>
                  <a:pt x="10" y="131"/>
                </a:lnTo>
                <a:lnTo>
                  <a:pt x="7" y="129"/>
                </a:lnTo>
                <a:lnTo>
                  <a:pt x="7" y="129"/>
                </a:lnTo>
                <a:close/>
                <a:moveTo>
                  <a:pt x="244" y="135"/>
                </a:moveTo>
                <a:lnTo>
                  <a:pt x="244" y="135"/>
                </a:lnTo>
                <a:lnTo>
                  <a:pt x="244" y="134"/>
                </a:lnTo>
                <a:lnTo>
                  <a:pt x="244" y="134"/>
                </a:lnTo>
                <a:lnTo>
                  <a:pt x="244" y="134"/>
                </a:lnTo>
                <a:lnTo>
                  <a:pt x="244" y="134"/>
                </a:lnTo>
                <a:lnTo>
                  <a:pt x="244" y="135"/>
                </a:lnTo>
                <a:lnTo>
                  <a:pt x="244" y="135"/>
                </a:lnTo>
                <a:lnTo>
                  <a:pt x="243" y="136"/>
                </a:lnTo>
                <a:lnTo>
                  <a:pt x="243" y="136"/>
                </a:lnTo>
                <a:lnTo>
                  <a:pt x="243" y="136"/>
                </a:lnTo>
                <a:lnTo>
                  <a:pt x="243" y="136"/>
                </a:lnTo>
                <a:lnTo>
                  <a:pt x="244" y="135"/>
                </a:lnTo>
                <a:lnTo>
                  <a:pt x="244" y="135"/>
                </a:lnTo>
                <a:close/>
                <a:moveTo>
                  <a:pt x="88" y="27"/>
                </a:moveTo>
                <a:lnTo>
                  <a:pt x="88" y="27"/>
                </a:lnTo>
                <a:lnTo>
                  <a:pt x="89" y="27"/>
                </a:lnTo>
                <a:lnTo>
                  <a:pt x="89" y="27"/>
                </a:lnTo>
                <a:lnTo>
                  <a:pt x="89" y="26"/>
                </a:lnTo>
                <a:lnTo>
                  <a:pt x="89" y="26"/>
                </a:lnTo>
                <a:lnTo>
                  <a:pt x="88" y="27"/>
                </a:lnTo>
                <a:lnTo>
                  <a:pt x="88" y="27"/>
                </a:lnTo>
                <a:lnTo>
                  <a:pt x="86" y="28"/>
                </a:lnTo>
                <a:lnTo>
                  <a:pt x="86" y="28"/>
                </a:lnTo>
                <a:lnTo>
                  <a:pt x="86" y="28"/>
                </a:lnTo>
                <a:lnTo>
                  <a:pt x="86" y="28"/>
                </a:lnTo>
                <a:lnTo>
                  <a:pt x="88" y="27"/>
                </a:lnTo>
                <a:lnTo>
                  <a:pt x="88" y="27"/>
                </a:lnTo>
                <a:close/>
                <a:moveTo>
                  <a:pt x="291" y="217"/>
                </a:moveTo>
                <a:lnTo>
                  <a:pt x="291" y="217"/>
                </a:lnTo>
                <a:lnTo>
                  <a:pt x="291" y="219"/>
                </a:lnTo>
                <a:lnTo>
                  <a:pt x="291" y="219"/>
                </a:lnTo>
                <a:lnTo>
                  <a:pt x="292" y="219"/>
                </a:lnTo>
                <a:lnTo>
                  <a:pt x="292" y="219"/>
                </a:lnTo>
                <a:lnTo>
                  <a:pt x="291" y="217"/>
                </a:lnTo>
                <a:lnTo>
                  <a:pt x="291" y="217"/>
                </a:lnTo>
                <a:lnTo>
                  <a:pt x="290" y="215"/>
                </a:lnTo>
                <a:lnTo>
                  <a:pt x="290" y="215"/>
                </a:lnTo>
                <a:lnTo>
                  <a:pt x="291" y="217"/>
                </a:lnTo>
                <a:lnTo>
                  <a:pt x="291" y="217"/>
                </a:lnTo>
                <a:close/>
                <a:moveTo>
                  <a:pt x="186" y="200"/>
                </a:moveTo>
                <a:lnTo>
                  <a:pt x="186" y="200"/>
                </a:lnTo>
                <a:lnTo>
                  <a:pt x="186" y="200"/>
                </a:lnTo>
                <a:lnTo>
                  <a:pt x="186" y="200"/>
                </a:lnTo>
                <a:lnTo>
                  <a:pt x="175" y="202"/>
                </a:lnTo>
                <a:lnTo>
                  <a:pt x="175" y="202"/>
                </a:lnTo>
                <a:lnTo>
                  <a:pt x="172" y="202"/>
                </a:lnTo>
                <a:lnTo>
                  <a:pt x="169" y="200"/>
                </a:lnTo>
                <a:lnTo>
                  <a:pt x="169" y="200"/>
                </a:lnTo>
                <a:lnTo>
                  <a:pt x="167" y="200"/>
                </a:lnTo>
                <a:lnTo>
                  <a:pt x="167" y="200"/>
                </a:lnTo>
                <a:lnTo>
                  <a:pt x="153" y="202"/>
                </a:lnTo>
                <a:lnTo>
                  <a:pt x="153" y="202"/>
                </a:lnTo>
                <a:lnTo>
                  <a:pt x="148" y="203"/>
                </a:lnTo>
                <a:lnTo>
                  <a:pt x="140" y="203"/>
                </a:lnTo>
                <a:lnTo>
                  <a:pt x="140" y="203"/>
                </a:lnTo>
                <a:lnTo>
                  <a:pt x="139" y="205"/>
                </a:lnTo>
                <a:lnTo>
                  <a:pt x="136" y="206"/>
                </a:lnTo>
                <a:lnTo>
                  <a:pt x="136" y="206"/>
                </a:lnTo>
                <a:lnTo>
                  <a:pt x="135" y="206"/>
                </a:lnTo>
                <a:lnTo>
                  <a:pt x="135" y="206"/>
                </a:lnTo>
                <a:lnTo>
                  <a:pt x="133" y="206"/>
                </a:lnTo>
                <a:lnTo>
                  <a:pt x="133" y="205"/>
                </a:lnTo>
                <a:lnTo>
                  <a:pt x="133" y="205"/>
                </a:lnTo>
                <a:lnTo>
                  <a:pt x="132" y="199"/>
                </a:lnTo>
                <a:lnTo>
                  <a:pt x="132" y="199"/>
                </a:lnTo>
                <a:lnTo>
                  <a:pt x="133" y="173"/>
                </a:lnTo>
                <a:lnTo>
                  <a:pt x="133" y="173"/>
                </a:lnTo>
                <a:lnTo>
                  <a:pt x="133" y="166"/>
                </a:lnTo>
                <a:lnTo>
                  <a:pt x="133" y="166"/>
                </a:lnTo>
                <a:lnTo>
                  <a:pt x="132" y="166"/>
                </a:lnTo>
                <a:lnTo>
                  <a:pt x="129" y="166"/>
                </a:lnTo>
                <a:lnTo>
                  <a:pt x="129" y="166"/>
                </a:lnTo>
                <a:lnTo>
                  <a:pt x="123" y="161"/>
                </a:lnTo>
                <a:lnTo>
                  <a:pt x="123" y="161"/>
                </a:lnTo>
                <a:lnTo>
                  <a:pt x="116" y="155"/>
                </a:lnTo>
                <a:lnTo>
                  <a:pt x="113" y="151"/>
                </a:lnTo>
                <a:lnTo>
                  <a:pt x="112" y="146"/>
                </a:lnTo>
                <a:lnTo>
                  <a:pt x="112" y="146"/>
                </a:lnTo>
                <a:lnTo>
                  <a:pt x="109" y="136"/>
                </a:lnTo>
                <a:lnTo>
                  <a:pt x="109" y="136"/>
                </a:lnTo>
                <a:lnTo>
                  <a:pt x="109" y="135"/>
                </a:lnTo>
                <a:lnTo>
                  <a:pt x="109" y="135"/>
                </a:lnTo>
                <a:lnTo>
                  <a:pt x="111" y="124"/>
                </a:lnTo>
                <a:lnTo>
                  <a:pt x="111" y="124"/>
                </a:lnTo>
                <a:lnTo>
                  <a:pt x="112" y="114"/>
                </a:lnTo>
                <a:lnTo>
                  <a:pt x="116" y="104"/>
                </a:lnTo>
                <a:lnTo>
                  <a:pt x="122" y="97"/>
                </a:lnTo>
                <a:lnTo>
                  <a:pt x="130" y="91"/>
                </a:lnTo>
                <a:lnTo>
                  <a:pt x="130" y="91"/>
                </a:lnTo>
                <a:lnTo>
                  <a:pt x="139" y="85"/>
                </a:lnTo>
                <a:lnTo>
                  <a:pt x="149" y="81"/>
                </a:lnTo>
                <a:lnTo>
                  <a:pt x="149" y="81"/>
                </a:lnTo>
                <a:lnTo>
                  <a:pt x="152" y="81"/>
                </a:lnTo>
                <a:lnTo>
                  <a:pt x="152" y="81"/>
                </a:lnTo>
                <a:lnTo>
                  <a:pt x="156" y="75"/>
                </a:lnTo>
                <a:lnTo>
                  <a:pt x="156" y="75"/>
                </a:lnTo>
                <a:lnTo>
                  <a:pt x="162" y="65"/>
                </a:lnTo>
                <a:lnTo>
                  <a:pt x="162" y="65"/>
                </a:lnTo>
                <a:lnTo>
                  <a:pt x="163" y="62"/>
                </a:lnTo>
                <a:lnTo>
                  <a:pt x="163" y="62"/>
                </a:lnTo>
                <a:lnTo>
                  <a:pt x="165" y="62"/>
                </a:lnTo>
                <a:lnTo>
                  <a:pt x="166" y="62"/>
                </a:lnTo>
                <a:lnTo>
                  <a:pt x="166" y="62"/>
                </a:lnTo>
                <a:lnTo>
                  <a:pt x="166" y="64"/>
                </a:lnTo>
                <a:lnTo>
                  <a:pt x="166" y="64"/>
                </a:lnTo>
                <a:lnTo>
                  <a:pt x="173" y="61"/>
                </a:lnTo>
                <a:lnTo>
                  <a:pt x="173" y="61"/>
                </a:lnTo>
                <a:lnTo>
                  <a:pt x="186" y="58"/>
                </a:lnTo>
                <a:lnTo>
                  <a:pt x="186" y="58"/>
                </a:lnTo>
                <a:lnTo>
                  <a:pt x="197" y="55"/>
                </a:lnTo>
                <a:lnTo>
                  <a:pt x="197" y="55"/>
                </a:lnTo>
                <a:lnTo>
                  <a:pt x="200" y="54"/>
                </a:lnTo>
                <a:lnTo>
                  <a:pt x="202" y="53"/>
                </a:lnTo>
                <a:lnTo>
                  <a:pt x="202" y="53"/>
                </a:lnTo>
                <a:lnTo>
                  <a:pt x="209" y="44"/>
                </a:lnTo>
                <a:lnTo>
                  <a:pt x="209" y="44"/>
                </a:lnTo>
                <a:lnTo>
                  <a:pt x="211" y="40"/>
                </a:lnTo>
                <a:lnTo>
                  <a:pt x="213" y="35"/>
                </a:lnTo>
                <a:lnTo>
                  <a:pt x="213" y="35"/>
                </a:lnTo>
                <a:lnTo>
                  <a:pt x="213" y="33"/>
                </a:lnTo>
                <a:lnTo>
                  <a:pt x="211" y="30"/>
                </a:lnTo>
                <a:lnTo>
                  <a:pt x="211" y="30"/>
                </a:lnTo>
                <a:lnTo>
                  <a:pt x="210" y="30"/>
                </a:lnTo>
                <a:lnTo>
                  <a:pt x="210" y="30"/>
                </a:lnTo>
                <a:lnTo>
                  <a:pt x="197" y="20"/>
                </a:lnTo>
                <a:lnTo>
                  <a:pt x="197" y="20"/>
                </a:lnTo>
                <a:lnTo>
                  <a:pt x="192" y="17"/>
                </a:lnTo>
                <a:lnTo>
                  <a:pt x="192" y="17"/>
                </a:lnTo>
                <a:lnTo>
                  <a:pt x="189" y="21"/>
                </a:lnTo>
                <a:lnTo>
                  <a:pt x="189" y="21"/>
                </a:lnTo>
                <a:lnTo>
                  <a:pt x="180" y="34"/>
                </a:lnTo>
                <a:lnTo>
                  <a:pt x="180" y="34"/>
                </a:lnTo>
                <a:lnTo>
                  <a:pt x="177" y="41"/>
                </a:lnTo>
                <a:lnTo>
                  <a:pt x="177" y="41"/>
                </a:lnTo>
                <a:lnTo>
                  <a:pt x="176" y="43"/>
                </a:lnTo>
                <a:lnTo>
                  <a:pt x="176" y="43"/>
                </a:lnTo>
                <a:lnTo>
                  <a:pt x="173" y="44"/>
                </a:lnTo>
                <a:lnTo>
                  <a:pt x="173" y="44"/>
                </a:lnTo>
                <a:lnTo>
                  <a:pt x="172" y="44"/>
                </a:lnTo>
                <a:lnTo>
                  <a:pt x="170" y="44"/>
                </a:lnTo>
                <a:lnTo>
                  <a:pt x="170" y="44"/>
                </a:lnTo>
                <a:lnTo>
                  <a:pt x="169" y="44"/>
                </a:lnTo>
                <a:lnTo>
                  <a:pt x="169" y="44"/>
                </a:lnTo>
                <a:lnTo>
                  <a:pt x="157" y="44"/>
                </a:lnTo>
                <a:lnTo>
                  <a:pt x="157" y="44"/>
                </a:lnTo>
                <a:lnTo>
                  <a:pt x="152" y="43"/>
                </a:lnTo>
                <a:lnTo>
                  <a:pt x="152" y="43"/>
                </a:lnTo>
                <a:lnTo>
                  <a:pt x="143" y="41"/>
                </a:lnTo>
                <a:lnTo>
                  <a:pt x="143" y="41"/>
                </a:lnTo>
                <a:lnTo>
                  <a:pt x="143" y="41"/>
                </a:lnTo>
                <a:lnTo>
                  <a:pt x="143" y="41"/>
                </a:lnTo>
                <a:lnTo>
                  <a:pt x="142" y="43"/>
                </a:lnTo>
                <a:lnTo>
                  <a:pt x="142" y="43"/>
                </a:lnTo>
                <a:lnTo>
                  <a:pt x="140" y="44"/>
                </a:lnTo>
                <a:lnTo>
                  <a:pt x="140" y="44"/>
                </a:lnTo>
                <a:lnTo>
                  <a:pt x="139" y="43"/>
                </a:lnTo>
                <a:lnTo>
                  <a:pt x="139" y="43"/>
                </a:lnTo>
                <a:lnTo>
                  <a:pt x="139" y="41"/>
                </a:lnTo>
                <a:lnTo>
                  <a:pt x="139" y="41"/>
                </a:lnTo>
                <a:lnTo>
                  <a:pt x="138" y="40"/>
                </a:lnTo>
                <a:lnTo>
                  <a:pt x="138" y="40"/>
                </a:lnTo>
                <a:lnTo>
                  <a:pt x="135" y="37"/>
                </a:lnTo>
                <a:lnTo>
                  <a:pt x="133" y="34"/>
                </a:lnTo>
                <a:lnTo>
                  <a:pt x="133" y="34"/>
                </a:lnTo>
                <a:lnTo>
                  <a:pt x="132" y="27"/>
                </a:lnTo>
                <a:lnTo>
                  <a:pt x="132" y="27"/>
                </a:lnTo>
                <a:lnTo>
                  <a:pt x="132" y="16"/>
                </a:lnTo>
                <a:lnTo>
                  <a:pt x="132" y="16"/>
                </a:lnTo>
                <a:lnTo>
                  <a:pt x="132" y="6"/>
                </a:lnTo>
                <a:lnTo>
                  <a:pt x="132" y="6"/>
                </a:lnTo>
                <a:lnTo>
                  <a:pt x="126" y="8"/>
                </a:lnTo>
                <a:lnTo>
                  <a:pt x="126" y="8"/>
                </a:lnTo>
                <a:lnTo>
                  <a:pt x="108" y="14"/>
                </a:lnTo>
                <a:lnTo>
                  <a:pt x="108" y="14"/>
                </a:lnTo>
                <a:lnTo>
                  <a:pt x="106" y="16"/>
                </a:lnTo>
                <a:lnTo>
                  <a:pt x="106" y="16"/>
                </a:lnTo>
                <a:lnTo>
                  <a:pt x="103" y="17"/>
                </a:lnTo>
                <a:lnTo>
                  <a:pt x="103" y="17"/>
                </a:lnTo>
                <a:lnTo>
                  <a:pt x="96" y="20"/>
                </a:lnTo>
                <a:lnTo>
                  <a:pt x="96" y="20"/>
                </a:lnTo>
                <a:lnTo>
                  <a:pt x="99" y="24"/>
                </a:lnTo>
                <a:lnTo>
                  <a:pt x="99" y="24"/>
                </a:lnTo>
                <a:lnTo>
                  <a:pt x="103" y="34"/>
                </a:lnTo>
                <a:lnTo>
                  <a:pt x="108" y="45"/>
                </a:lnTo>
                <a:lnTo>
                  <a:pt x="108" y="45"/>
                </a:lnTo>
                <a:lnTo>
                  <a:pt x="109" y="50"/>
                </a:lnTo>
                <a:lnTo>
                  <a:pt x="106" y="53"/>
                </a:lnTo>
                <a:lnTo>
                  <a:pt x="106" y="53"/>
                </a:lnTo>
                <a:lnTo>
                  <a:pt x="102" y="55"/>
                </a:lnTo>
                <a:lnTo>
                  <a:pt x="99" y="60"/>
                </a:lnTo>
                <a:lnTo>
                  <a:pt x="99" y="60"/>
                </a:lnTo>
                <a:lnTo>
                  <a:pt x="95" y="64"/>
                </a:lnTo>
                <a:lnTo>
                  <a:pt x="92" y="68"/>
                </a:lnTo>
                <a:lnTo>
                  <a:pt x="92" y="68"/>
                </a:lnTo>
                <a:lnTo>
                  <a:pt x="92" y="68"/>
                </a:lnTo>
                <a:lnTo>
                  <a:pt x="92" y="68"/>
                </a:lnTo>
                <a:lnTo>
                  <a:pt x="92" y="70"/>
                </a:lnTo>
                <a:lnTo>
                  <a:pt x="92" y="70"/>
                </a:lnTo>
                <a:lnTo>
                  <a:pt x="94" y="71"/>
                </a:lnTo>
                <a:lnTo>
                  <a:pt x="94" y="71"/>
                </a:lnTo>
                <a:lnTo>
                  <a:pt x="91" y="72"/>
                </a:lnTo>
                <a:lnTo>
                  <a:pt x="91" y="72"/>
                </a:lnTo>
                <a:lnTo>
                  <a:pt x="89" y="72"/>
                </a:lnTo>
                <a:lnTo>
                  <a:pt x="89" y="72"/>
                </a:lnTo>
                <a:lnTo>
                  <a:pt x="86" y="71"/>
                </a:lnTo>
                <a:lnTo>
                  <a:pt x="86" y="71"/>
                </a:lnTo>
                <a:lnTo>
                  <a:pt x="84" y="71"/>
                </a:lnTo>
                <a:lnTo>
                  <a:pt x="84" y="71"/>
                </a:lnTo>
                <a:lnTo>
                  <a:pt x="82" y="70"/>
                </a:lnTo>
                <a:lnTo>
                  <a:pt x="82" y="70"/>
                </a:lnTo>
                <a:lnTo>
                  <a:pt x="82" y="68"/>
                </a:lnTo>
                <a:lnTo>
                  <a:pt x="82" y="68"/>
                </a:lnTo>
                <a:lnTo>
                  <a:pt x="68" y="65"/>
                </a:lnTo>
                <a:lnTo>
                  <a:pt x="55" y="60"/>
                </a:lnTo>
                <a:lnTo>
                  <a:pt x="55" y="60"/>
                </a:lnTo>
                <a:lnTo>
                  <a:pt x="48" y="71"/>
                </a:lnTo>
                <a:lnTo>
                  <a:pt x="44" y="82"/>
                </a:lnTo>
                <a:lnTo>
                  <a:pt x="40" y="94"/>
                </a:lnTo>
                <a:lnTo>
                  <a:pt x="37" y="107"/>
                </a:lnTo>
                <a:lnTo>
                  <a:pt x="37" y="107"/>
                </a:lnTo>
                <a:lnTo>
                  <a:pt x="41" y="105"/>
                </a:lnTo>
                <a:lnTo>
                  <a:pt x="41" y="105"/>
                </a:lnTo>
                <a:lnTo>
                  <a:pt x="49" y="107"/>
                </a:lnTo>
                <a:lnTo>
                  <a:pt x="49" y="107"/>
                </a:lnTo>
                <a:lnTo>
                  <a:pt x="71" y="107"/>
                </a:lnTo>
                <a:lnTo>
                  <a:pt x="71" y="107"/>
                </a:lnTo>
                <a:lnTo>
                  <a:pt x="74" y="108"/>
                </a:lnTo>
                <a:lnTo>
                  <a:pt x="75" y="109"/>
                </a:lnTo>
                <a:lnTo>
                  <a:pt x="75" y="109"/>
                </a:lnTo>
                <a:lnTo>
                  <a:pt x="76" y="114"/>
                </a:lnTo>
                <a:lnTo>
                  <a:pt x="76" y="114"/>
                </a:lnTo>
                <a:lnTo>
                  <a:pt x="76" y="116"/>
                </a:lnTo>
                <a:lnTo>
                  <a:pt x="76" y="116"/>
                </a:lnTo>
                <a:lnTo>
                  <a:pt x="76" y="138"/>
                </a:lnTo>
                <a:lnTo>
                  <a:pt x="76" y="138"/>
                </a:lnTo>
                <a:lnTo>
                  <a:pt x="76" y="139"/>
                </a:lnTo>
                <a:lnTo>
                  <a:pt x="76" y="139"/>
                </a:lnTo>
                <a:lnTo>
                  <a:pt x="76" y="141"/>
                </a:lnTo>
                <a:lnTo>
                  <a:pt x="75" y="141"/>
                </a:lnTo>
                <a:lnTo>
                  <a:pt x="75" y="141"/>
                </a:lnTo>
                <a:lnTo>
                  <a:pt x="72" y="141"/>
                </a:lnTo>
                <a:lnTo>
                  <a:pt x="72" y="141"/>
                </a:lnTo>
                <a:lnTo>
                  <a:pt x="58" y="149"/>
                </a:lnTo>
                <a:lnTo>
                  <a:pt x="58" y="149"/>
                </a:lnTo>
                <a:lnTo>
                  <a:pt x="51" y="151"/>
                </a:lnTo>
                <a:lnTo>
                  <a:pt x="44" y="153"/>
                </a:lnTo>
                <a:lnTo>
                  <a:pt x="44" y="153"/>
                </a:lnTo>
                <a:lnTo>
                  <a:pt x="42" y="153"/>
                </a:lnTo>
                <a:lnTo>
                  <a:pt x="41" y="155"/>
                </a:lnTo>
                <a:lnTo>
                  <a:pt x="41" y="155"/>
                </a:lnTo>
                <a:lnTo>
                  <a:pt x="41" y="156"/>
                </a:lnTo>
                <a:lnTo>
                  <a:pt x="40" y="158"/>
                </a:lnTo>
                <a:lnTo>
                  <a:pt x="40" y="158"/>
                </a:lnTo>
                <a:lnTo>
                  <a:pt x="42" y="159"/>
                </a:lnTo>
                <a:lnTo>
                  <a:pt x="42" y="161"/>
                </a:lnTo>
                <a:lnTo>
                  <a:pt x="42" y="161"/>
                </a:lnTo>
                <a:lnTo>
                  <a:pt x="44" y="172"/>
                </a:lnTo>
                <a:lnTo>
                  <a:pt x="44" y="172"/>
                </a:lnTo>
                <a:lnTo>
                  <a:pt x="44" y="176"/>
                </a:lnTo>
                <a:lnTo>
                  <a:pt x="44" y="176"/>
                </a:lnTo>
                <a:lnTo>
                  <a:pt x="49" y="195"/>
                </a:lnTo>
                <a:lnTo>
                  <a:pt x="49" y="195"/>
                </a:lnTo>
                <a:lnTo>
                  <a:pt x="49" y="196"/>
                </a:lnTo>
                <a:lnTo>
                  <a:pt x="49" y="196"/>
                </a:lnTo>
                <a:lnTo>
                  <a:pt x="57" y="192"/>
                </a:lnTo>
                <a:lnTo>
                  <a:pt x="57" y="192"/>
                </a:lnTo>
                <a:lnTo>
                  <a:pt x="57" y="190"/>
                </a:lnTo>
                <a:lnTo>
                  <a:pt x="57" y="190"/>
                </a:lnTo>
                <a:lnTo>
                  <a:pt x="58" y="189"/>
                </a:lnTo>
                <a:lnTo>
                  <a:pt x="58" y="189"/>
                </a:lnTo>
                <a:lnTo>
                  <a:pt x="59" y="188"/>
                </a:lnTo>
                <a:lnTo>
                  <a:pt x="59" y="188"/>
                </a:lnTo>
                <a:lnTo>
                  <a:pt x="64" y="186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71" y="182"/>
                </a:lnTo>
                <a:lnTo>
                  <a:pt x="71" y="182"/>
                </a:lnTo>
                <a:lnTo>
                  <a:pt x="74" y="182"/>
                </a:lnTo>
                <a:lnTo>
                  <a:pt x="74" y="182"/>
                </a:lnTo>
                <a:lnTo>
                  <a:pt x="75" y="183"/>
                </a:lnTo>
                <a:lnTo>
                  <a:pt x="75" y="183"/>
                </a:lnTo>
                <a:lnTo>
                  <a:pt x="75" y="185"/>
                </a:lnTo>
                <a:lnTo>
                  <a:pt x="75" y="185"/>
                </a:lnTo>
                <a:lnTo>
                  <a:pt x="74" y="186"/>
                </a:lnTo>
                <a:lnTo>
                  <a:pt x="74" y="186"/>
                </a:lnTo>
                <a:lnTo>
                  <a:pt x="79" y="192"/>
                </a:lnTo>
                <a:lnTo>
                  <a:pt x="79" y="192"/>
                </a:lnTo>
                <a:lnTo>
                  <a:pt x="81" y="193"/>
                </a:lnTo>
                <a:lnTo>
                  <a:pt x="81" y="193"/>
                </a:lnTo>
                <a:lnTo>
                  <a:pt x="82" y="195"/>
                </a:lnTo>
                <a:lnTo>
                  <a:pt x="82" y="195"/>
                </a:lnTo>
                <a:lnTo>
                  <a:pt x="85" y="197"/>
                </a:lnTo>
                <a:lnTo>
                  <a:pt x="88" y="200"/>
                </a:lnTo>
                <a:lnTo>
                  <a:pt x="88" y="200"/>
                </a:lnTo>
                <a:lnTo>
                  <a:pt x="94" y="206"/>
                </a:lnTo>
                <a:lnTo>
                  <a:pt x="94" y="206"/>
                </a:lnTo>
                <a:lnTo>
                  <a:pt x="98" y="213"/>
                </a:lnTo>
                <a:lnTo>
                  <a:pt x="98" y="216"/>
                </a:lnTo>
                <a:lnTo>
                  <a:pt x="98" y="220"/>
                </a:lnTo>
                <a:lnTo>
                  <a:pt x="98" y="220"/>
                </a:lnTo>
                <a:lnTo>
                  <a:pt x="99" y="222"/>
                </a:lnTo>
                <a:lnTo>
                  <a:pt x="99" y="222"/>
                </a:lnTo>
                <a:lnTo>
                  <a:pt x="101" y="222"/>
                </a:lnTo>
                <a:lnTo>
                  <a:pt x="102" y="223"/>
                </a:lnTo>
                <a:lnTo>
                  <a:pt x="102" y="223"/>
                </a:lnTo>
                <a:lnTo>
                  <a:pt x="102" y="224"/>
                </a:lnTo>
                <a:lnTo>
                  <a:pt x="102" y="224"/>
                </a:lnTo>
                <a:lnTo>
                  <a:pt x="102" y="229"/>
                </a:lnTo>
                <a:lnTo>
                  <a:pt x="102" y="229"/>
                </a:lnTo>
                <a:lnTo>
                  <a:pt x="102" y="230"/>
                </a:lnTo>
                <a:lnTo>
                  <a:pt x="101" y="232"/>
                </a:lnTo>
                <a:lnTo>
                  <a:pt x="101" y="232"/>
                </a:lnTo>
                <a:lnTo>
                  <a:pt x="101" y="232"/>
                </a:lnTo>
                <a:lnTo>
                  <a:pt x="101" y="232"/>
                </a:lnTo>
                <a:lnTo>
                  <a:pt x="99" y="233"/>
                </a:lnTo>
                <a:lnTo>
                  <a:pt x="99" y="233"/>
                </a:lnTo>
                <a:lnTo>
                  <a:pt x="96" y="250"/>
                </a:lnTo>
                <a:lnTo>
                  <a:pt x="96" y="250"/>
                </a:lnTo>
                <a:lnTo>
                  <a:pt x="98" y="250"/>
                </a:lnTo>
                <a:lnTo>
                  <a:pt x="98" y="250"/>
                </a:lnTo>
                <a:lnTo>
                  <a:pt x="116" y="251"/>
                </a:lnTo>
                <a:lnTo>
                  <a:pt x="116" y="251"/>
                </a:lnTo>
                <a:lnTo>
                  <a:pt x="118" y="251"/>
                </a:lnTo>
                <a:lnTo>
                  <a:pt x="118" y="251"/>
                </a:lnTo>
                <a:lnTo>
                  <a:pt x="121" y="251"/>
                </a:lnTo>
                <a:lnTo>
                  <a:pt x="122" y="251"/>
                </a:lnTo>
                <a:lnTo>
                  <a:pt x="122" y="251"/>
                </a:lnTo>
                <a:lnTo>
                  <a:pt x="123" y="253"/>
                </a:lnTo>
                <a:lnTo>
                  <a:pt x="123" y="253"/>
                </a:lnTo>
                <a:lnTo>
                  <a:pt x="130" y="253"/>
                </a:lnTo>
                <a:lnTo>
                  <a:pt x="130" y="253"/>
                </a:lnTo>
                <a:lnTo>
                  <a:pt x="130" y="251"/>
                </a:lnTo>
                <a:lnTo>
                  <a:pt x="130" y="251"/>
                </a:lnTo>
                <a:lnTo>
                  <a:pt x="128" y="234"/>
                </a:lnTo>
                <a:lnTo>
                  <a:pt x="128" y="234"/>
                </a:lnTo>
                <a:lnTo>
                  <a:pt x="128" y="233"/>
                </a:lnTo>
                <a:lnTo>
                  <a:pt x="129" y="232"/>
                </a:lnTo>
                <a:lnTo>
                  <a:pt x="129" y="232"/>
                </a:lnTo>
                <a:lnTo>
                  <a:pt x="132" y="230"/>
                </a:lnTo>
                <a:lnTo>
                  <a:pt x="133" y="232"/>
                </a:lnTo>
                <a:lnTo>
                  <a:pt x="133" y="232"/>
                </a:lnTo>
                <a:lnTo>
                  <a:pt x="135" y="233"/>
                </a:lnTo>
                <a:lnTo>
                  <a:pt x="135" y="233"/>
                </a:lnTo>
                <a:lnTo>
                  <a:pt x="136" y="233"/>
                </a:lnTo>
                <a:lnTo>
                  <a:pt x="136" y="233"/>
                </a:lnTo>
                <a:lnTo>
                  <a:pt x="142" y="232"/>
                </a:lnTo>
                <a:lnTo>
                  <a:pt x="149" y="230"/>
                </a:lnTo>
                <a:lnTo>
                  <a:pt x="149" y="230"/>
                </a:lnTo>
                <a:lnTo>
                  <a:pt x="150" y="232"/>
                </a:lnTo>
                <a:lnTo>
                  <a:pt x="150" y="232"/>
                </a:lnTo>
                <a:lnTo>
                  <a:pt x="153" y="232"/>
                </a:lnTo>
                <a:lnTo>
                  <a:pt x="153" y="232"/>
                </a:lnTo>
                <a:lnTo>
                  <a:pt x="165" y="226"/>
                </a:lnTo>
                <a:lnTo>
                  <a:pt x="165" y="226"/>
                </a:lnTo>
                <a:lnTo>
                  <a:pt x="175" y="220"/>
                </a:lnTo>
                <a:lnTo>
                  <a:pt x="186" y="217"/>
                </a:lnTo>
                <a:lnTo>
                  <a:pt x="186" y="217"/>
                </a:lnTo>
                <a:lnTo>
                  <a:pt x="187" y="216"/>
                </a:lnTo>
                <a:lnTo>
                  <a:pt x="187" y="216"/>
                </a:lnTo>
                <a:lnTo>
                  <a:pt x="186" y="209"/>
                </a:lnTo>
                <a:lnTo>
                  <a:pt x="186" y="209"/>
                </a:lnTo>
                <a:lnTo>
                  <a:pt x="186" y="205"/>
                </a:lnTo>
                <a:lnTo>
                  <a:pt x="186" y="200"/>
                </a:lnTo>
                <a:lnTo>
                  <a:pt x="186" y="200"/>
                </a:lnTo>
                <a:close/>
                <a:moveTo>
                  <a:pt x="325" y="249"/>
                </a:moveTo>
                <a:lnTo>
                  <a:pt x="325" y="249"/>
                </a:lnTo>
                <a:lnTo>
                  <a:pt x="324" y="247"/>
                </a:lnTo>
                <a:lnTo>
                  <a:pt x="324" y="247"/>
                </a:lnTo>
                <a:lnTo>
                  <a:pt x="318" y="243"/>
                </a:lnTo>
                <a:lnTo>
                  <a:pt x="318" y="243"/>
                </a:lnTo>
                <a:lnTo>
                  <a:pt x="311" y="239"/>
                </a:lnTo>
                <a:lnTo>
                  <a:pt x="311" y="239"/>
                </a:lnTo>
                <a:lnTo>
                  <a:pt x="310" y="237"/>
                </a:lnTo>
                <a:lnTo>
                  <a:pt x="310" y="237"/>
                </a:lnTo>
                <a:lnTo>
                  <a:pt x="308" y="237"/>
                </a:lnTo>
                <a:lnTo>
                  <a:pt x="307" y="236"/>
                </a:lnTo>
                <a:lnTo>
                  <a:pt x="307" y="236"/>
                </a:lnTo>
                <a:lnTo>
                  <a:pt x="307" y="233"/>
                </a:lnTo>
                <a:lnTo>
                  <a:pt x="307" y="233"/>
                </a:lnTo>
                <a:lnTo>
                  <a:pt x="305" y="234"/>
                </a:lnTo>
                <a:lnTo>
                  <a:pt x="305" y="234"/>
                </a:lnTo>
                <a:lnTo>
                  <a:pt x="297" y="236"/>
                </a:lnTo>
                <a:lnTo>
                  <a:pt x="290" y="237"/>
                </a:lnTo>
                <a:lnTo>
                  <a:pt x="290" y="237"/>
                </a:lnTo>
                <a:lnTo>
                  <a:pt x="273" y="236"/>
                </a:lnTo>
                <a:lnTo>
                  <a:pt x="264" y="233"/>
                </a:lnTo>
                <a:lnTo>
                  <a:pt x="256" y="232"/>
                </a:lnTo>
                <a:lnTo>
                  <a:pt x="256" y="232"/>
                </a:lnTo>
                <a:lnTo>
                  <a:pt x="250" y="227"/>
                </a:lnTo>
                <a:lnTo>
                  <a:pt x="244" y="223"/>
                </a:lnTo>
                <a:lnTo>
                  <a:pt x="240" y="217"/>
                </a:lnTo>
                <a:lnTo>
                  <a:pt x="237" y="212"/>
                </a:lnTo>
                <a:lnTo>
                  <a:pt x="237" y="212"/>
                </a:lnTo>
                <a:lnTo>
                  <a:pt x="234" y="199"/>
                </a:lnTo>
                <a:lnTo>
                  <a:pt x="234" y="199"/>
                </a:lnTo>
                <a:lnTo>
                  <a:pt x="233" y="197"/>
                </a:lnTo>
                <a:lnTo>
                  <a:pt x="233" y="197"/>
                </a:lnTo>
                <a:lnTo>
                  <a:pt x="229" y="183"/>
                </a:lnTo>
                <a:lnTo>
                  <a:pt x="227" y="168"/>
                </a:lnTo>
                <a:lnTo>
                  <a:pt x="227" y="168"/>
                </a:lnTo>
                <a:lnTo>
                  <a:pt x="227" y="158"/>
                </a:lnTo>
                <a:lnTo>
                  <a:pt x="229" y="149"/>
                </a:lnTo>
                <a:lnTo>
                  <a:pt x="229" y="149"/>
                </a:lnTo>
                <a:lnTo>
                  <a:pt x="230" y="141"/>
                </a:lnTo>
                <a:lnTo>
                  <a:pt x="234" y="134"/>
                </a:lnTo>
                <a:lnTo>
                  <a:pt x="238" y="126"/>
                </a:lnTo>
                <a:lnTo>
                  <a:pt x="244" y="119"/>
                </a:lnTo>
                <a:lnTo>
                  <a:pt x="244" y="119"/>
                </a:lnTo>
                <a:lnTo>
                  <a:pt x="250" y="115"/>
                </a:lnTo>
                <a:lnTo>
                  <a:pt x="256" y="111"/>
                </a:lnTo>
                <a:lnTo>
                  <a:pt x="270" y="105"/>
                </a:lnTo>
                <a:lnTo>
                  <a:pt x="270" y="105"/>
                </a:lnTo>
                <a:lnTo>
                  <a:pt x="273" y="104"/>
                </a:lnTo>
                <a:lnTo>
                  <a:pt x="273" y="104"/>
                </a:lnTo>
                <a:lnTo>
                  <a:pt x="281" y="101"/>
                </a:lnTo>
                <a:lnTo>
                  <a:pt x="288" y="101"/>
                </a:lnTo>
                <a:lnTo>
                  <a:pt x="288" y="101"/>
                </a:lnTo>
                <a:lnTo>
                  <a:pt x="297" y="101"/>
                </a:lnTo>
                <a:lnTo>
                  <a:pt x="297" y="101"/>
                </a:lnTo>
                <a:lnTo>
                  <a:pt x="304" y="102"/>
                </a:lnTo>
                <a:lnTo>
                  <a:pt x="304" y="102"/>
                </a:lnTo>
                <a:lnTo>
                  <a:pt x="310" y="104"/>
                </a:lnTo>
                <a:lnTo>
                  <a:pt x="315" y="107"/>
                </a:lnTo>
                <a:lnTo>
                  <a:pt x="315" y="107"/>
                </a:lnTo>
                <a:lnTo>
                  <a:pt x="318" y="108"/>
                </a:lnTo>
                <a:lnTo>
                  <a:pt x="318" y="108"/>
                </a:lnTo>
                <a:lnTo>
                  <a:pt x="324" y="111"/>
                </a:lnTo>
                <a:lnTo>
                  <a:pt x="324" y="111"/>
                </a:lnTo>
                <a:lnTo>
                  <a:pt x="325" y="112"/>
                </a:lnTo>
                <a:lnTo>
                  <a:pt x="327" y="114"/>
                </a:lnTo>
                <a:lnTo>
                  <a:pt x="327" y="114"/>
                </a:lnTo>
                <a:lnTo>
                  <a:pt x="327" y="115"/>
                </a:lnTo>
                <a:lnTo>
                  <a:pt x="327" y="115"/>
                </a:lnTo>
                <a:lnTo>
                  <a:pt x="332" y="124"/>
                </a:lnTo>
                <a:lnTo>
                  <a:pt x="332" y="124"/>
                </a:lnTo>
                <a:lnTo>
                  <a:pt x="334" y="126"/>
                </a:lnTo>
                <a:lnTo>
                  <a:pt x="334" y="126"/>
                </a:lnTo>
                <a:lnTo>
                  <a:pt x="335" y="132"/>
                </a:lnTo>
                <a:lnTo>
                  <a:pt x="337" y="139"/>
                </a:lnTo>
                <a:lnTo>
                  <a:pt x="337" y="139"/>
                </a:lnTo>
                <a:lnTo>
                  <a:pt x="339" y="151"/>
                </a:lnTo>
                <a:lnTo>
                  <a:pt x="339" y="162"/>
                </a:lnTo>
                <a:lnTo>
                  <a:pt x="339" y="162"/>
                </a:lnTo>
                <a:lnTo>
                  <a:pt x="339" y="176"/>
                </a:lnTo>
                <a:lnTo>
                  <a:pt x="339" y="176"/>
                </a:lnTo>
                <a:lnTo>
                  <a:pt x="337" y="195"/>
                </a:lnTo>
                <a:lnTo>
                  <a:pt x="337" y="195"/>
                </a:lnTo>
                <a:lnTo>
                  <a:pt x="335" y="202"/>
                </a:lnTo>
                <a:lnTo>
                  <a:pt x="335" y="202"/>
                </a:lnTo>
                <a:lnTo>
                  <a:pt x="338" y="200"/>
                </a:lnTo>
                <a:lnTo>
                  <a:pt x="339" y="202"/>
                </a:lnTo>
                <a:lnTo>
                  <a:pt x="339" y="202"/>
                </a:lnTo>
                <a:lnTo>
                  <a:pt x="345" y="203"/>
                </a:lnTo>
                <a:lnTo>
                  <a:pt x="345" y="203"/>
                </a:lnTo>
                <a:lnTo>
                  <a:pt x="346" y="203"/>
                </a:lnTo>
                <a:lnTo>
                  <a:pt x="349" y="205"/>
                </a:lnTo>
                <a:lnTo>
                  <a:pt x="349" y="205"/>
                </a:lnTo>
                <a:lnTo>
                  <a:pt x="349" y="205"/>
                </a:lnTo>
                <a:lnTo>
                  <a:pt x="349" y="205"/>
                </a:lnTo>
                <a:lnTo>
                  <a:pt x="358" y="207"/>
                </a:lnTo>
                <a:lnTo>
                  <a:pt x="358" y="207"/>
                </a:lnTo>
                <a:lnTo>
                  <a:pt x="359" y="207"/>
                </a:lnTo>
                <a:lnTo>
                  <a:pt x="361" y="206"/>
                </a:lnTo>
                <a:lnTo>
                  <a:pt x="361" y="206"/>
                </a:lnTo>
                <a:lnTo>
                  <a:pt x="364" y="197"/>
                </a:lnTo>
                <a:lnTo>
                  <a:pt x="364" y="197"/>
                </a:lnTo>
                <a:lnTo>
                  <a:pt x="369" y="180"/>
                </a:lnTo>
                <a:lnTo>
                  <a:pt x="369" y="180"/>
                </a:lnTo>
                <a:lnTo>
                  <a:pt x="373" y="168"/>
                </a:lnTo>
                <a:lnTo>
                  <a:pt x="373" y="168"/>
                </a:lnTo>
                <a:lnTo>
                  <a:pt x="375" y="161"/>
                </a:lnTo>
                <a:lnTo>
                  <a:pt x="375" y="161"/>
                </a:lnTo>
                <a:lnTo>
                  <a:pt x="375" y="159"/>
                </a:lnTo>
                <a:lnTo>
                  <a:pt x="376" y="158"/>
                </a:lnTo>
                <a:lnTo>
                  <a:pt x="376" y="158"/>
                </a:lnTo>
                <a:lnTo>
                  <a:pt x="376" y="158"/>
                </a:lnTo>
                <a:lnTo>
                  <a:pt x="376" y="158"/>
                </a:lnTo>
                <a:lnTo>
                  <a:pt x="375" y="158"/>
                </a:lnTo>
                <a:lnTo>
                  <a:pt x="375" y="158"/>
                </a:lnTo>
                <a:lnTo>
                  <a:pt x="362" y="158"/>
                </a:lnTo>
                <a:lnTo>
                  <a:pt x="362" y="158"/>
                </a:lnTo>
                <a:lnTo>
                  <a:pt x="352" y="158"/>
                </a:lnTo>
                <a:lnTo>
                  <a:pt x="352" y="158"/>
                </a:lnTo>
                <a:lnTo>
                  <a:pt x="348" y="156"/>
                </a:lnTo>
                <a:lnTo>
                  <a:pt x="348" y="156"/>
                </a:lnTo>
                <a:lnTo>
                  <a:pt x="346" y="155"/>
                </a:lnTo>
                <a:lnTo>
                  <a:pt x="346" y="155"/>
                </a:lnTo>
                <a:lnTo>
                  <a:pt x="346" y="151"/>
                </a:lnTo>
                <a:lnTo>
                  <a:pt x="346" y="151"/>
                </a:lnTo>
                <a:lnTo>
                  <a:pt x="342" y="125"/>
                </a:lnTo>
                <a:lnTo>
                  <a:pt x="342" y="125"/>
                </a:lnTo>
                <a:lnTo>
                  <a:pt x="341" y="116"/>
                </a:lnTo>
                <a:lnTo>
                  <a:pt x="341" y="116"/>
                </a:lnTo>
                <a:lnTo>
                  <a:pt x="338" y="114"/>
                </a:lnTo>
                <a:lnTo>
                  <a:pt x="339" y="112"/>
                </a:lnTo>
                <a:lnTo>
                  <a:pt x="339" y="112"/>
                </a:lnTo>
                <a:lnTo>
                  <a:pt x="339" y="109"/>
                </a:lnTo>
                <a:lnTo>
                  <a:pt x="341" y="108"/>
                </a:lnTo>
                <a:lnTo>
                  <a:pt x="341" y="108"/>
                </a:lnTo>
                <a:lnTo>
                  <a:pt x="341" y="108"/>
                </a:lnTo>
                <a:lnTo>
                  <a:pt x="341" y="108"/>
                </a:lnTo>
                <a:lnTo>
                  <a:pt x="362" y="97"/>
                </a:lnTo>
                <a:lnTo>
                  <a:pt x="362" y="97"/>
                </a:lnTo>
                <a:lnTo>
                  <a:pt x="364" y="97"/>
                </a:lnTo>
                <a:lnTo>
                  <a:pt x="364" y="97"/>
                </a:lnTo>
                <a:lnTo>
                  <a:pt x="352" y="85"/>
                </a:lnTo>
                <a:lnTo>
                  <a:pt x="341" y="74"/>
                </a:lnTo>
                <a:lnTo>
                  <a:pt x="341" y="74"/>
                </a:lnTo>
                <a:lnTo>
                  <a:pt x="341" y="75"/>
                </a:lnTo>
                <a:lnTo>
                  <a:pt x="341" y="75"/>
                </a:lnTo>
                <a:lnTo>
                  <a:pt x="332" y="85"/>
                </a:lnTo>
                <a:lnTo>
                  <a:pt x="332" y="85"/>
                </a:lnTo>
                <a:lnTo>
                  <a:pt x="329" y="87"/>
                </a:lnTo>
                <a:lnTo>
                  <a:pt x="328" y="87"/>
                </a:lnTo>
                <a:lnTo>
                  <a:pt x="328" y="87"/>
                </a:lnTo>
                <a:lnTo>
                  <a:pt x="327" y="87"/>
                </a:lnTo>
                <a:lnTo>
                  <a:pt x="327" y="87"/>
                </a:lnTo>
                <a:lnTo>
                  <a:pt x="324" y="91"/>
                </a:lnTo>
                <a:lnTo>
                  <a:pt x="324" y="91"/>
                </a:lnTo>
                <a:lnTo>
                  <a:pt x="322" y="91"/>
                </a:lnTo>
                <a:lnTo>
                  <a:pt x="321" y="92"/>
                </a:lnTo>
                <a:lnTo>
                  <a:pt x="321" y="92"/>
                </a:lnTo>
                <a:lnTo>
                  <a:pt x="319" y="91"/>
                </a:lnTo>
                <a:lnTo>
                  <a:pt x="319" y="91"/>
                </a:lnTo>
                <a:lnTo>
                  <a:pt x="317" y="91"/>
                </a:lnTo>
                <a:lnTo>
                  <a:pt x="317" y="91"/>
                </a:lnTo>
                <a:lnTo>
                  <a:pt x="314" y="89"/>
                </a:lnTo>
                <a:lnTo>
                  <a:pt x="314" y="89"/>
                </a:lnTo>
                <a:lnTo>
                  <a:pt x="310" y="88"/>
                </a:lnTo>
                <a:lnTo>
                  <a:pt x="310" y="88"/>
                </a:lnTo>
                <a:lnTo>
                  <a:pt x="302" y="88"/>
                </a:lnTo>
                <a:lnTo>
                  <a:pt x="302" y="88"/>
                </a:lnTo>
                <a:lnTo>
                  <a:pt x="300" y="87"/>
                </a:lnTo>
                <a:lnTo>
                  <a:pt x="300" y="84"/>
                </a:lnTo>
                <a:lnTo>
                  <a:pt x="300" y="84"/>
                </a:lnTo>
                <a:lnTo>
                  <a:pt x="300" y="81"/>
                </a:lnTo>
                <a:lnTo>
                  <a:pt x="300" y="81"/>
                </a:lnTo>
                <a:lnTo>
                  <a:pt x="300" y="80"/>
                </a:lnTo>
                <a:lnTo>
                  <a:pt x="300" y="80"/>
                </a:lnTo>
                <a:lnTo>
                  <a:pt x="300" y="80"/>
                </a:lnTo>
                <a:lnTo>
                  <a:pt x="301" y="80"/>
                </a:lnTo>
                <a:lnTo>
                  <a:pt x="301" y="80"/>
                </a:lnTo>
                <a:lnTo>
                  <a:pt x="305" y="64"/>
                </a:lnTo>
                <a:lnTo>
                  <a:pt x="305" y="64"/>
                </a:lnTo>
                <a:lnTo>
                  <a:pt x="307" y="60"/>
                </a:lnTo>
                <a:lnTo>
                  <a:pt x="307" y="60"/>
                </a:lnTo>
                <a:lnTo>
                  <a:pt x="308" y="47"/>
                </a:lnTo>
                <a:lnTo>
                  <a:pt x="308" y="47"/>
                </a:lnTo>
                <a:lnTo>
                  <a:pt x="308" y="47"/>
                </a:lnTo>
                <a:lnTo>
                  <a:pt x="308" y="47"/>
                </a:lnTo>
                <a:lnTo>
                  <a:pt x="304" y="44"/>
                </a:lnTo>
                <a:lnTo>
                  <a:pt x="298" y="44"/>
                </a:lnTo>
                <a:lnTo>
                  <a:pt x="298" y="44"/>
                </a:lnTo>
                <a:lnTo>
                  <a:pt x="297" y="44"/>
                </a:lnTo>
                <a:lnTo>
                  <a:pt x="297" y="44"/>
                </a:lnTo>
                <a:lnTo>
                  <a:pt x="277" y="44"/>
                </a:lnTo>
                <a:lnTo>
                  <a:pt x="277" y="44"/>
                </a:lnTo>
                <a:lnTo>
                  <a:pt x="273" y="44"/>
                </a:lnTo>
                <a:lnTo>
                  <a:pt x="273" y="44"/>
                </a:lnTo>
                <a:lnTo>
                  <a:pt x="271" y="47"/>
                </a:lnTo>
                <a:lnTo>
                  <a:pt x="268" y="47"/>
                </a:lnTo>
                <a:lnTo>
                  <a:pt x="268" y="47"/>
                </a:lnTo>
                <a:lnTo>
                  <a:pt x="268" y="50"/>
                </a:lnTo>
                <a:lnTo>
                  <a:pt x="268" y="50"/>
                </a:lnTo>
                <a:lnTo>
                  <a:pt x="270" y="65"/>
                </a:lnTo>
                <a:lnTo>
                  <a:pt x="270" y="65"/>
                </a:lnTo>
                <a:lnTo>
                  <a:pt x="270" y="77"/>
                </a:lnTo>
                <a:lnTo>
                  <a:pt x="270" y="77"/>
                </a:lnTo>
                <a:lnTo>
                  <a:pt x="270" y="80"/>
                </a:lnTo>
                <a:lnTo>
                  <a:pt x="270" y="80"/>
                </a:lnTo>
                <a:lnTo>
                  <a:pt x="268" y="81"/>
                </a:lnTo>
                <a:lnTo>
                  <a:pt x="268" y="81"/>
                </a:lnTo>
                <a:lnTo>
                  <a:pt x="268" y="82"/>
                </a:lnTo>
                <a:lnTo>
                  <a:pt x="267" y="84"/>
                </a:lnTo>
                <a:lnTo>
                  <a:pt x="267" y="84"/>
                </a:lnTo>
                <a:lnTo>
                  <a:pt x="265" y="84"/>
                </a:lnTo>
                <a:lnTo>
                  <a:pt x="265" y="84"/>
                </a:lnTo>
                <a:lnTo>
                  <a:pt x="264" y="84"/>
                </a:lnTo>
                <a:lnTo>
                  <a:pt x="261" y="85"/>
                </a:lnTo>
                <a:lnTo>
                  <a:pt x="261" y="85"/>
                </a:lnTo>
                <a:lnTo>
                  <a:pt x="260" y="85"/>
                </a:lnTo>
                <a:lnTo>
                  <a:pt x="260" y="85"/>
                </a:lnTo>
                <a:lnTo>
                  <a:pt x="260" y="84"/>
                </a:lnTo>
                <a:lnTo>
                  <a:pt x="258" y="84"/>
                </a:lnTo>
                <a:lnTo>
                  <a:pt x="258" y="84"/>
                </a:lnTo>
                <a:lnTo>
                  <a:pt x="244" y="85"/>
                </a:lnTo>
                <a:lnTo>
                  <a:pt x="244" y="85"/>
                </a:lnTo>
                <a:lnTo>
                  <a:pt x="236" y="85"/>
                </a:lnTo>
                <a:lnTo>
                  <a:pt x="236" y="85"/>
                </a:lnTo>
                <a:lnTo>
                  <a:pt x="234" y="85"/>
                </a:lnTo>
                <a:lnTo>
                  <a:pt x="233" y="84"/>
                </a:lnTo>
                <a:lnTo>
                  <a:pt x="233" y="84"/>
                </a:lnTo>
                <a:lnTo>
                  <a:pt x="230" y="81"/>
                </a:lnTo>
                <a:lnTo>
                  <a:pt x="230" y="81"/>
                </a:lnTo>
                <a:lnTo>
                  <a:pt x="224" y="74"/>
                </a:lnTo>
                <a:lnTo>
                  <a:pt x="219" y="65"/>
                </a:lnTo>
                <a:lnTo>
                  <a:pt x="219" y="65"/>
                </a:lnTo>
                <a:lnTo>
                  <a:pt x="216" y="61"/>
                </a:lnTo>
                <a:lnTo>
                  <a:pt x="216" y="61"/>
                </a:lnTo>
                <a:lnTo>
                  <a:pt x="214" y="58"/>
                </a:lnTo>
                <a:lnTo>
                  <a:pt x="214" y="58"/>
                </a:lnTo>
                <a:lnTo>
                  <a:pt x="213" y="60"/>
                </a:lnTo>
                <a:lnTo>
                  <a:pt x="213" y="60"/>
                </a:lnTo>
                <a:lnTo>
                  <a:pt x="200" y="75"/>
                </a:lnTo>
                <a:lnTo>
                  <a:pt x="200" y="75"/>
                </a:lnTo>
                <a:lnTo>
                  <a:pt x="199" y="77"/>
                </a:lnTo>
                <a:lnTo>
                  <a:pt x="199" y="77"/>
                </a:lnTo>
                <a:lnTo>
                  <a:pt x="197" y="80"/>
                </a:lnTo>
                <a:lnTo>
                  <a:pt x="197" y="80"/>
                </a:lnTo>
                <a:lnTo>
                  <a:pt x="192" y="85"/>
                </a:lnTo>
                <a:lnTo>
                  <a:pt x="192" y="85"/>
                </a:lnTo>
                <a:lnTo>
                  <a:pt x="189" y="89"/>
                </a:lnTo>
                <a:lnTo>
                  <a:pt x="189" y="89"/>
                </a:lnTo>
                <a:lnTo>
                  <a:pt x="189" y="89"/>
                </a:lnTo>
                <a:lnTo>
                  <a:pt x="189" y="89"/>
                </a:lnTo>
                <a:lnTo>
                  <a:pt x="190" y="88"/>
                </a:lnTo>
                <a:lnTo>
                  <a:pt x="193" y="88"/>
                </a:lnTo>
                <a:lnTo>
                  <a:pt x="193" y="88"/>
                </a:lnTo>
                <a:lnTo>
                  <a:pt x="194" y="89"/>
                </a:lnTo>
                <a:lnTo>
                  <a:pt x="194" y="89"/>
                </a:lnTo>
                <a:lnTo>
                  <a:pt x="204" y="97"/>
                </a:lnTo>
                <a:lnTo>
                  <a:pt x="204" y="97"/>
                </a:lnTo>
                <a:lnTo>
                  <a:pt x="216" y="104"/>
                </a:lnTo>
                <a:lnTo>
                  <a:pt x="216" y="104"/>
                </a:lnTo>
                <a:lnTo>
                  <a:pt x="219" y="105"/>
                </a:lnTo>
                <a:lnTo>
                  <a:pt x="220" y="108"/>
                </a:lnTo>
                <a:lnTo>
                  <a:pt x="220" y="108"/>
                </a:lnTo>
                <a:lnTo>
                  <a:pt x="220" y="108"/>
                </a:lnTo>
                <a:lnTo>
                  <a:pt x="220" y="108"/>
                </a:lnTo>
                <a:lnTo>
                  <a:pt x="220" y="112"/>
                </a:lnTo>
                <a:lnTo>
                  <a:pt x="220" y="115"/>
                </a:lnTo>
                <a:lnTo>
                  <a:pt x="220" y="115"/>
                </a:lnTo>
                <a:lnTo>
                  <a:pt x="213" y="126"/>
                </a:lnTo>
                <a:lnTo>
                  <a:pt x="213" y="126"/>
                </a:lnTo>
                <a:lnTo>
                  <a:pt x="209" y="139"/>
                </a:lnTo>
                <a:lnTo>
                  <a:pt x="209" y="139"/>
                </a:lnTo>
                <a:lnTo>
                  <a:pt x="207" y="141"/>
                </a:lnTo>
                <a:lnTo>
                  <a:pt x="207" y="141"/>
                </a:lnTo>
                <a:lnTo>
                  <a:pt x="206" y="142"/>
                </a:lnTo>
                <a:lnTo>
                  <a:pt x="203" y="142"/>
                </a:lnTo>
                <a:lnTo>
                  <a:pt x="203" y="142"/>
                </a:lnTo>
                <a:lnTo>
                  <a:pt x="200" y="142"/>
                </a:lnTo>
                <a:lnTo>
                  <a:pt x="200" y="142"/>
                </a:lnTo>
                <a:lnTo>
                  <a:pt x="189" y="142"/>
                </a:lnTo>
                <a:lnTo>
                  <a:pt x="177" y="142"/>
                </a:lnTo>
                <a:lnTo>
                  <a:pt x="177" y="142"/>
                </a:lnTo>
                <a:lnTo>
                  <a:pt x="176" y="142"/>
                </a:lnTo>
                <a:lnTo>
                  <a:pt x="176" y="142"/>
                </a:lnTo>
                <a:lnTo>
                  <a:pt x="176" y="145"/>
                </a:lnTo>
                <a:lnTo>
                  <a:pt x="176" y="146"/>
                </a:lnTo>
                <a:lnTo>
                  <a:pt x="176" y="146"/>
                </a:lnTo>
                <a:lnTo>
                  <a:pt x="175" y="148"/>
                </a:lnTo>
                <a:lnTo>
                  <a:pt x="172" y="148"/>
                </a:lnTo>
                <a:lnTo>
                  <a:pt x="172" y="148"/>
                </a:lnTo>
                <a:lnTo>
                  <a:pt x="172" y="149"/>
                </a:lnTo>
                <a:lnTo>
                  <a:pt x="172" y="149"/>
                </a:lnTo>
                <a:lnTo>
                  <a:pt x="173" y="169"/>
                </a:lnTo>
                <a:lnTo>
                  <a:pt x="173" y="169"/>
                </a:lnTo>
                <a:lnTo>
                  <a:pt x="173" y="182"/>
                </a:lnTo>
                <a:lnTo>
                  <a:pt x="176" y="193"/>
                </a:lnTo>
                <a:lnTo>
                  <a:pt x="176" y="193"/>
                </a:lnTo>
                <a:lnTo>
                  <a:pt x="176" y="195"/>
                </a:lnTo>
                <a:lnTo>
                  <a:pt x="176" y="195"/>
                </a:lnTo>
                <a:lnTo>
                  <a:pt x="177" y="195"/>
                </a:lnTo>
                <a:lnTo>
                  <a:pt x="177" y="195"/>
                </a:lnTo>
                <a:lnTo>
                  <a:pt x="187" y="189"/>
                </a:lnTo>
                <a:lnTo>
                  <a:pt x="197" y="186"/>
                </a:lnTo>
                <a:lnTo>
                  <a:pt x="197" y="186"/>
                </a:lnTo>
                <a:lnTo>
                  <a:pt x="206" y="183"/>
                </a:lnTo>
                <a:lnTo>
                  <a:pt x="206" y="183"/>
                </a:lnTo>
                <a:lnTo>
                  <a:pt x="207" y="183"/>
                </a:lnTo>
                <a:lnTo>
                  <a:pt x="209" y="185"/>
                </a:lnTo>
                <a:lnTo>
                  <a:pt x="209" y="185"/>
                </a:lnTo>
                <a:lnTo>
                  <a:pt x="211" y="192"/>
                </a:lnTo>
                <a:lnTo>
                  <a:pt x="211" y="192"/>
                </a:lnTo>
                <a:lnTo>
                  <a:pt x="220" y="209"/>
                </a:lnTo>
                <a:lnTo>
                  <a:pt x="220" y="209"/>
                </a:lnTo>
                <a:lnTo>
                  <a:pt x="221" y="213"/>
                </a:lnTo>
                <a:lnTo>
                  <a:pt x="221" y="213"/>
                </a:lnTo>
                <a:lnTo>
                  <a:pt x="223" y="213"/>
                </a:lnTo>
                <a:lnTo>
                  <a:pt x="223" y="213"/>
                </a:lnTo>
                <a:lnTo>
                  <a:pt x="226" y="213"/>
                </a:lnTo>
                <a:lnTo>
                  <a:pt x="226" y="216"/>
                </a:lnTo>
                <a:lnTo>
                  <a:pt x="226" y="216"/>
                </a:lnTo>
                <a:lnTo>
                  <a:pt x="226" y="216"/>
                </a:lnTo>
                <a:lnTo>
                  <a:pt x="226" y="216"/>
                </a:lnTo>
                <a:lnTo>
                  <a:pt x="226" y="219"/>
                </a:lnTo>
                <a:lnTo>
                  <a:pt x="224" y="220"/>
                </a:lnTo>
                <a:lnTo>
                  <a:pt x="224" y="220"/>
                </a:lnTo>
                <a:lnTo>
                  <a:pt x="220" y="224"/>
                </a:lnTo>
                <a:lnTo>
                  <a:pt x="220" y="224"/>
                </a:lnTo>
                <a:lnTo>
                  <a:pt x="209" y="234"/>
                </a:lnTo>
                <a:lnTo>
                  <a:pt x="209" y="234"/>
                </a:lnTo>
                <a:lnTo>
                  <a:pt x="196" y="246"/>
                </a:lnTo>
                <a:lnTo>
                  <a:pt x="196" y="246"/>
                </a:lnTo>
                <a:lnTo>
                  <a:pt x="193" y="249"/>
                </a:lnTo>
                <a:lnTo>
                  <a:pt x="193" y="249"/>
                </a:lnTo>
                <a:lnTo>
                  <a:pt x="194" y="250"/>
                </a:lnTo>
                <a:lnTo>
                  <a:pt x="194" y="250"/>
                </a:lnTo>
                <a:lnTo>
                  <a:pt x="202" y="256"/>
                </a:lnTo>
                <a:lnTo>
                  <a:pt x="202" y="256"/>
                </a:lnTo>
                <a:lnTo>
                  <a:pt x="210" y="261"/>
                </a:lnTo>
                <a:lnTo>
                  <a:pt x="210" y="261"/>
                </a:lnTo>
                <a:lnTo>
                  <a:pt x="216" y="267"/>
                </a:lnTo>
                <a:lnTo>
                  <a:pt x="216" y="267"/>
                </a:lnTo>
                <a:lnTo>
                  <a:pt x="220" y="273"/>
                </a:lnTo>
                <a:lnTo>
                  <a:pt x="220" y="273"/>
                </a:lnTo>
                <a:lnTo>
                  <a:pt x="220" y="273"/>
                </a:lnTo>
                <a:lnTo>
                  <a:pt x="220" y="273"/>
                </a:lnTo>
                <a:lnTo>
                  <a:pt x="227" y="264"/>
                </a:lnTo>
                <a:lnTo>
                  <a:pt x="236" y="256"/>
                </a:lnTo>
                <a:lnTo>
                  <a:pt x="236" y="256"/>
                </a:lnTo>
                <a:lnTo>
                  <a:pt x="236" y="254"/>
                </a:lnTo>
                <a:lnTo>
                  <a:pt x="238" y="253"/>
                </a:lnTo>
                <a:lnTo>
                  <a:pt x="238" y="253"/>
                </a:lnTo>
                <a:lnTo>
                  <a:pt x="240" y="253"/>
                </a:lnTo>
                <a:lnTo>
                  <a:pt x="240" y="253"/>
                </a:lnTo>
                <a:lnTo>
                  <a:pt x="243" y="251"/>
                </a:lnTo>
                <a:lnTo>
                  <a:pt x="243" y="251"/>
                </a:lnTo>
                <a:lnTo>
                  <a:pt x="247" y="250"/>
                </a:lnTo>
                <a:lnTo>
                  <a:pt x="250" y="250"/>
                </a:lnTo>
                <a:lnTo>
                  <a:pt x="250" y="250"/>
                </a:lnTo>
                <a:lnTo>
                  <a:pt x="251" y="250"/>
                </a:lnTo>
                <a:lnTo>
                  <a:pt x="251" y="250"/>
                </a:lnTo>
                <a:lnTo>
                  <a:pt x="256" y="250"/>
                </a:lnTo>
                <a:lnTo>
                  <a:pt x="260" y="250"/>
                </a:lnTo>
                <a:lnTo>
                  <a:pt x="260" y="250"/>
                </a:lnTo>
                <a:lnTo>
                  <a:pt x="270" y="249"/>
                </a:lnTo>
                <a:lnTo>
                  <a:pt x="270" y="249"/>
                </a:lnTo>
                <a:lnTo>
                  <a:pt x="274" y="249"/>
                </a:lnTo>
                <a:lnTo>
                  <a:pt x="275" y="251"/>
                </a:lnTo>
                <a:lnTo>
                  <a:pt x="275" y="251"/>
                </a:lnTo>
                <a:lnTo>
                  <a:pt x="275" y="251"/>
                </a:lnTo>
                <a:lnTo>
                  <a:pt x="275" y="251"/>
                </a:lnTo>
                <a:lnTo>
                  <a:pt x="278" y="251"/>
                </a:lnTo>
                <a:lnTo>
                  <a:pt x="278" y="251"/>
                </a:lnTo>
                <a:lnTo>
                  <a:pt x="278" y="253"/>
                </a:lnTo>
                <a:lnTo>
                  <a:pt x="278" y="254"/>
                </a:lnTo>
                <a:lnTo>
                  <a:pt x="278" y="254"/>
                </a:lnTo>
                <a:lnTo>
                  <a:pt x="278" y="257"/>
                </a:lnTo>
                <a:lnTo>
                  <a:pt x="278" y="257"/>
                </a:lnTo>
                <a:lnTo>
                  <a:pt x="280" y="261"/>
                </a:lnTo>
                <a:lnTo>
                  <a:pt x="280" y="261"/>
                </a:lnTo>
                <a:lnTo>
                  <a:pt x="283" y="270"/>
                </a:lnTo>
                <a:lnTo>
                  <a:pt x="283" y="270"/>
                </a:lnTo>
                <a:lnTo>
                  <a:pt x="284" y="278"/>
                </a:lnTo>
                <a:lnTo>
                  <a:pt x="284" y="278"/>
                </a:lnTo>
                <a:lnTo>
                  <a:pt x="287" y="288"/>
                </a:lnTo>
                <a:lnTo>
                  <a:pt x="287" y="288"/>
                </a:lnTo>
                <a:lnTo>
                  <a:pt x="287" y="290"/>
                </a:lnTo>
                <a:lnTo>
                  <a:pt x="287" y="290"/>
                </a:lnTo>
                <a:lnTo>
                  <a:pt x="288" y="290"/>
                </a:lnTo>
                <a:lnTo>
                  <a:pt x="288" y="290"/>
                </a:lnTo>
                <a:lnTo>
                  <a:pt x="294" y="284"/>
                </a:lnTo>
                <a:lnTo>
                  <a:pt x="300" y="277"/>
                </a:lnTo>
                <a:lnTo>
                  <a:pt x="300" y="277"/>
                </a:lnTo>
                <a:lnTo>
                  <a:pt x="310" y="266"/>
                </a:lnTo>
                <a:lnTo>
                  <a:pt x="310" y="266"/>
                </a:lnTo>
                <a:lnTo>
                  <a:pt x="325" y="249"/>
                </a:lnTo>
                <a:lnTo>
                  <a:pt x="325" y="249"/>
                </a:lnTo>
                <a:close/>
                <a:moveTo>
                  <a:pt x="319" y="217"/>
                </a:moveTo>
                <a:lnTo>
                  <a:pt x="319" y="217"/>
                </a:lnTo>
                <a:lnTo>
                  <a:pt x="322" y="213"/>
                </a:lnTo>
                <a:lnTo>
                  <a:pt x="322" y="213"/>
                </a:lnTo>
                <a:lnTo>
                  <a:pt x="327" y="202"/>
                </a:lnTo>
                <a:lnTo>
                  <a:pt x="331" y="189"/>
                </a:lnTo>
                <a:lnTo>
                  <a:pt x="331" y="189"/>
                </a:lnTo>
                <a:lnTo>
                  <a:pt x="332" y="175"/>
                </a:lnTo>
                <a:lnTo>
                  <a:pt x="332" y="161"/>
                </a:lnTo>
                <a:lnTo>
                  <a:pt x="332" y="161"/>
                </a:lnTo>
                <a:lnTo>
                  <a:pt x="332" y="156"/>
                </a:lnTo>
                <a:lnTo>
                  <a:pt x="332" y="156"/>
                </a:lnTo>
                <a:lnTo>
                  <a:pt x="329" y="142"/>
                </a:lnTo>
                <a:lnTo>
                  <a:pt x="329" y="142"/>
                </a:lnTo>
                <a:lnTo>
                  <a:pt x="327" y="134"/>
                </a:lnTo>
                <a:lnTo>
                  <a:pt x="324" y="125"/>
                </a:lnTo>
                <a:lnTo>
                  <a:pt x="324" y="125"/>
                </a:lnTo>
                <a:lnTo>
                  <a:pt x="321" y="121"/>
                </a:lnTo>
                <a:lnTo>
                  <a:pt x="317" y="118"/>
                </a:lnTo>
                <a:lnTo>
                  <a:pt x="317" y="118"/>
                </a:lnTo>
                <a:lnTo>
                  <a:pt x="315" y="116"/>
                </a:lnTo>
                <a:lnTo>
                  <a:pt x="315" y="116"/>
                </a:lnTo>
                <a:lnTo>
                  <a:pt x="312" y="116"/>
                </a:lnTo>
                <a:lnTo>
                  <a:pt x="312" y="116"/>
                </a:lnTo>
                <a:lnTo>
                  <a:pt x="312" y="116"/>
                </a:lnTo>
                <a:lnTo>
                  <a:pt x="311" y="116"/>
                </a:lnTo>
                <a:lnTo>
                  <a:pt x="311" y="116"/>
                </a:lnTo>
                <a:lnTo>
                  <a:pt x="310" y="116"/>
                </a:lnTo>
                <a:lnTo>
                  <a:pt x="310" y="116"/>
                </a:lnTo>
                <a:lnTo>
                  <a:pt x="305" y="116"/>
                </a:lnTo>
                <a:lnTo>
                  <a:pt x="305" y="116"/>
                </a:lnTo>
                <a:lnTo>
                  <a:pt x="302" y="119"/>
                </a:lnTo>
                <a:lnTo>
                  <a:pt x="298" y="124"/>
                </a:lnTo>
                <a:lnTo>
                  <a:pt x="294" y="132"/>
                </a:lnTo>
                <a:lnTo>
                  <a:pt x="294" y="132"/>
                </a:lnTo>
                <a:lnTo>
                  <a:pt x="291" y="139"/>
                </a:lnTo>
                <a:lnTo>
                  <a:pt x="290" y="148"/>
                </a:lnTo>
                <a:lnTo>
                  <a:pt x="290" y="148"/>
                </a:lnTo>
                <a:lnTo>
                  <a:pt x="290" y="165"/>
                </a:lnTo>
                <a:lnTo>
                  <a:pt x="290" y="182"/>
                </a:lnTo>
                <a:lnTo>
                  <a:pt x="290" y="182"/>
                </a:lnTo>
                <a:lnTo>
                  <a:pt x="290" y="190"/>
                </a:lnTo>
                <a:lnTo>
                  <a:pt x="292" y="199"/>
                </a:lnTo>
                <a:lnTo>
                  <a:pt x="292" y="199"/>
                </a:lnTo>
                <a:lnTo>
                  <a:pt x="295" y="207"/>
                </a:lnTo>
                <a:lnTo>
                  <a:pt x="301" y="215"/>
                </a:lnTo>
                <a:lnTo>
                  <a:pt x="301" y="215"/>
                </a:lnTo>
                <a:lnTo>
                  <a:pt x="307" y="217"/>
                </a:lnTo>
                <a:lnTo>
                  <a:pt x="312" y="220"/>
                </a:lnTo>
                <a:lnTo>
                  <a:pt x="312" y="220"/>
                </a:lnTo>
                <a:lnTo>
                  <a:pt x="314" y="220"/>
                </a:lnTo>
                <a:lnTo>
                  <a:pt x="314" y="219"/>
                </a:lnTo>
                <a:lnTo>
                  <a:pt x="314" y="219"/>
                </a:lnTo>
                <a:lnTo>
                  <a:pt x="317" y="217"/>
                </a:lnTo>
                <a:lnTo>
                  <a:pt x="319" y="217"/>
                </a:lnTo>
                <a:lnTo>
                  <a:pt x="319" y="217"/>
                </a:lnTo>
                <a:close/>
                <a:moveTo>
                  <a:pt x="203" y="60"/>
                </a:moveTo>
                <a:lnTo>
                  <a:pt x="203" y="60"/>
                </a:lnTo>
                <a:lnTo>
                  <a:pt x="202" y="60"/>
                </a:lnTo>
                <a:lnTo>
                  <a:pt x="202" y="60"/>
                </a:lnTo>
                <a:lnTo>
                  <a:pt x="183" y="65"/>
                </a:lnTo>
                <a:lnTo>
                  <a:pt x="183" y="65"/>
                </a:lnTo>
                <a:lnTo>
                  <a:pt x="176" y="67"/>
                </a:lnTo>
                <a:lnTo>
                  <a:pt x="169" y="67"/>
                </a:lnTo>
                <a:lnTo>
                  <a:pt x="169" y="67"/>
                </a:lnTo>
                <a:lnTo>
                  <a:pt x="166" y="68"/>
                </a:lnTo>
                <a:lnTo>
                  <a:pt x="165" y="71"/>
                </a:lnTo>
                <a:lnTo>
                  <a:pt x="165" y="71"/>
                </a:lnTo>
                <a:lnTo>
                  <a:pt x="160" y="80"/>
                </a:lnTo>
                <a:lnTo>
                  <a:pt x="160" y="80"/>
                </a:lnTo>
                <a:lnTo>
                  <a:pt x="152" y="94"/>
                </a:lnTo>
                <a:lnTo>
                  <a:pt x="152" y="94"/>
                </a:lnTo>
                <a:lnTo>
                  <a:pt x="150" y="98"/>
                </a:lnTo>
                <a:lnTo>
                  <a:pt x="150" y="98"/>
                </a:lnTo>
                <a:lnTo>
                  <a:pt x="152" y="98"/>
                </a:lnTo>
                <a:lnTo>
                  <a:pt x="152" y="98"/>
                </a:lnTo>
                <a:lnTo>
                  <a:pt x="166" y="92"/>
                </a:lnTo>
                <a:lnTo>
                  <a:pt x="166" y="92"/>
                </a:lnTo>
                <a:lnTo>
                  <a:pt x="166" y="92"/>
                </a:lnTo>
                <a:lnTo>
                  <a:pt x="166" y="92"/>
                </a:lnTo>
                <a:lnTo>
                  <a:pt x="169" y="89"/>
                </a:lnTo>
                <a:lnTo>
                  <a:pt x="172" y="89"/>
                </a:lnTo>
                <a:lnTo>
                  <a:pt x="172" y="89"/>
                </a:lnTo>
                <a:lnTo>
                  <a:pt x="173" y="91"/>
                </a:lnTo>
                <a:lnTo>
                  <a:pt x="173" y="91"/>
                </a:lnTo>
                <a:lnTo>
                  <a:pt x="182" y="88"/>
                </a:lnTo>
                <a:lnTo>
                  <a:pt x="182" y="88"/>
                </a:lnTo>
                <a:lnTo>
                  <a:pt x="183" y="87"/>
                </a:lnTo>
                <a:lnTo>
                  <a:pt x="184" y="85"/>
                </a:lnTo>
                <a:lnTo>
                  <a:pt x="184" y="85"/>
                </a:lnTo>
                <a:lnTo>
                  <a:pt x="186" y="82"/>
                </a:lnTo>
                <a:lnTo>
                  <a:pt x="186" y="82"/>
                </a:lnTo>
                <a:lnTo>
                  <a:pt x="193" y="71"/>
                </a:lnTo>
                <a:lnTo>
                  <a:pt x="202" y="61"/>
                </a:lnTo>
                <a:lnTo>
                  <a:pt x="202" y="61"/>
                </a:lnTo>
                <a:lnTo>
                  <a:pt x="203" y="60"/>
                </a:lnTo>
                <a:lnTo>
                  <a:pt x="203" y="60"/>
                </a:lnTo>
                <a:close/>
                <a:moveTo>
                  <a:pt x="301" y="35"/>
                </a:moveTo>
                <a:lnTo>
                  <a:pt x="301" y="35"/>
                </a:lnTo>
                <a:lnTo>
                  <a:pt x="301" y="35"/>
                </a:lnTo>
                <a:lnTo>
                  <a:pt x="301" y="35"/>
                </a:lnTo>
                <a:lnTo>
                  <a:pt x="297" y="33"/>
                </a:lnTo>
                <a:lnTo>
                  <a:pt x="297" y="33"/>
                </a:lnTo>
                <a:lnTo>
                  <a:pt x="297" y="33"/>
                </a:lnTo>
                <a:lnTo>
                  <a:pt x="297" y="33"/>
                </a:lnTo>
                <a:lnTo>
                  <a:pt x="285" y="28"/>
                </a:lnTo>
                <a:lnTo>
                  <a:pt x="285" y="28"/>
                </a:lnTo>
                <a:lnTo>
                  <a:pt x="278" y="27"/>
                </a:lnTo>
                <a:lnTo>
                  <a:pt x="278" y="27"/>
                </a:lnTo>
                <a:lnTo>
                  <a:pt x="265" y="26"/>
                </a:lnTo>
                <a:lnTo>
                  <a:pt x="265" y="26"/>
                </a:lnTo>
                <a:lnTo>
                  <a:pt x="257" y="26"/>
                </a:lnTo>
                <a:lnTo>
                  <a:pt x="248" y="26"/>
                </a:lnTo>
                <a:lnTo>
                  <a:pt x="248" y="26"/>
                </a:lnTo>
                <a:lnTo>
                  <a:pt x="233" y="28"/>
                </a:lnTo>
                <a:lnTo>
                  <a:pt x="233" y="28"/>
                </a:lnTo>
                <a:lnTo>
                  <a:pt x="229" y="28"/>
                </a:lnTo>
                <a:lnTo>
                  <a:pt x="229" y="28"/>
                </a:lnTo>
                <a:lnTo>
                  <a:pt x="230" y="30"/>
                </a:lnTo>
                <a:lnTo>
                  <a:pt x="230" y="30"/>
                </a:lnTo>
                <a:lnTo>
                  <a:pt x="241" y="33"/>
                </a:lnTo>
                <a:lnTo>
                  <a:pt x="241" y="33"/>
                </a:lnTo>
                <a:lnTo>
                  <a:pt x="261" y="37"/>
                </a:lnTo>
                <a:lnTo>
                  <a:pt x="261" y="37"/>
                </a:lnTo>
                <a:lnTo>
                  <a:pt x="267" y="37"/>
                </a:lnTo>
                <a:lnTo>
                  <a:pt x="271" y="37"/>
                </a:lnTo>
                <a:lnTo>
                  <a:pt x="271" y="37"/>
                </a:lnTo>
                <a:lnTo>
                  <a:pt x="290" y="37"/>
                </a:lnTo>
                <a:lnTo>
                  <a:pt x="290" y="37"/>
                </a:lnTo>
                <a:lnTo>
                  <a:pt x="301" y="35"/>
                </a:lnTo>
                <a:lnTo>
                  <a:pt x="301" y="35"/>
                </a:lnTo>
                <a:close/>
                <a:moveTo>
                  <a:pt x="199" y="266"/>
                </a:moveTo>
                <a:lnTo>
                  <a:pt x="199" y="266"/>
                </a:lnTo>
                <a:lnTo>
                  <a:pt x="197" y="264"/>
                </a:lnTo>
                <a:lnTo>
                  <a:pt x="197" y="264"/>
                </a:lnTo>
                <a:lnTo>
                  <a:pt x="190" y="254"/>
                </a:lnTo>
                <a:lnTo>
                  <a:pt x="190" y="254"/>
                </a:lnTo>
                <a:lnTo>
                  <a:pt x="184" y="249"/>
                </a:lnTo>
                <a:lnTo>
                  <a:pt x="184" y="249"/>
                </a:lnTo>
                <a:lnTo>
                  <a:pt x="183" y="249"/>
                </a:lnTo>
                <a:lnTo>
                  <a:pt x="183" y="249"/>
                </a:lnTo>
                <a:lnTo>
                  <a:pt x="169" y="247"/>
                </a:lnTo>
                <a:lnTo>
                  <a:pt x="169" y="247"/>
                </a:lnTo>
                <a:lnTo>
                  <a:pt x="160" y="247"/>
                </a:lnTo>
                <a:lnTo>
                  <a:pt x="153" y="246"/>
                </a:lnTo>
                <a:lnTo>
                  <a:pt x="153" y="246"/>
                </a:lnTo>
                <a:lnTo>
                  <a:pt x="152" y="244"/>
                </a:lnTo>
                <a:lnTo>
                  <a:pt x="152" y="244"/>
                </a:lnTo>
                <a:lnTo>
                  <a:pt x="157" y="256"/>
                </a:lnTo>
                <a:lnTo>
                  <a:pt x="166" y="266"/>
                </a:lnTo>
                <a:lnTo>
                  <a:pt x="166" y="266"/>
                </a:lnTo>
                <a:lnTo>
                  <a:pt x="166" y="263"/>
                </a:lnTo>
                <a:lnTo>
                  <a:pt x="166" y="263"/>
                </a:lnTo>
                <a:lnTo>
                  <a:pt x="166" y="256"/>
                </a:lnTo>
                <a:lnTo>
                  <a:pt x="166" y="256"/>
                </a:lnTo>
                <a:lnTo>
                  <a:pt x="166" y="253"/>
                </a:lnTo>
                <a:lnTo>
                  <a:pt x="167" y="253"/>
                </a:lnTo>
                <a:lnTo>
                  <a:pt x="167" y="253"/>
                </a:lnTo>
                <a:lnTo>
                  <a:pt x="170" y="251"/>
                </a:lnTo>
                <a:lnTo>
                  <a:pt x="172" y="253"/>
                </a:lnTo>
                <a:lnTo>
                  <a:pt x="172" y="253"/>
                </a:lnTo>
                <a:lnTo>
                  <a:pt x="173" y="254"/>
                </a:lnTo>
                <a:lnTo>
                  <a:pt x="172" y="257"/>
                </a:lnTo>
                <a:lnTo>
                  <a:pt x="172" y="257"/>
                </a:lnTo>
                <a:lnTo>
                  <a:pt x="172" y="259"/>
                </a:lnTo>
                <a:lnTo>
                  <a:pt x="172" y="259"/>
                </a:lnTo>
                <a:lnTo>
                  <a:pt x="170" y="269"/>
                </a:lnTo>
                <a:lnTo>
                  <a:pt x="170" y="269"/>
                </a:lnTo>
                <a:lnTo>
                  <a:pt x="170" y="270"/>
                </a:lnTo>
                <a:lnTo>
                  <a:pt x="170" y="271"/>
                </a:lnTo>
                <a:lnTo>
                  <a:pt x="170" y="271"/>
                </a:lnTo>
                <a:lnTo>
                  <a:pt x="172" y="270"/>
                </a:lnTo>
                <a:lnTo>
                  <a:pt x="172" y="270"/>
                </a:lnTo>
                <a:lnTo>
                  <a:pt x="179" y="257"/>
                </a:lnTo>
                <a:lnTo>
                  <a:pt x="179" y="257"/>
                </a:lnTo>
                <a:lnTo>
                  <a:pt x="179" y="254"/>
                </a:lnTo>
                <a:lnTo>
                  <a:pt x="179" y="254"/>
                </a:lnTo>
                <a:lnTo>
                  <a:pt x="182" y="254"/>
                </a:lnTo>
                <a:lnTo>
                  <a:pt x="182" y="254"/>
                </a:lnTo>
                <a:lnTo>
                  <a:pt x="183" y="256"/>
                </a:lnTo>
                <a:lnTo>
                  <a:pt x="183" y="256"/>
                </a:lnTo>
                <a:lnTo>
                  <a:pt x="183" y="257"/>
                </a:lnTo>
                <a:lnTo>
                  <a:pt x="183" y="257"/>
                </a:lnTo>
                <a:lnTo>
                  <a:pt x="180" y="274"/>
                </a:lnTo>
                <a:lnTo>
                  <a:pt x="180" y="274"/>
                </a:lnTo>
                <a:lnTo>
                  <a:pt x="180" y="277"/>
                </a:lnTo>
                <a:lnTo>
                  <a:pt x="180" y="277"/>
                </a:lnTo>
                <a:lnTo>
                  <a:pt x="182" y="276"/>
                </a:lnTo>
                <a:lnTo>
                  <a:pt x="182" y="276"/>
                </a:lnTo>
                <a:lnTo>
                  <a:pt x="189" y="264"/>
                </a:lnTo>
                <a:lnTo>
                  <a:pt x="189" y="264"/>
                </a:lnTo>
                <a:lnTo>
                  <a:pt x="189" y="261"/>
                </a:lnTo>
                <a:lnTo>
                  <a:pt x="189" y="261"/>
                </a:lnTo>
                <a:lnTo>
                  <a:pt x="192" y="261"/>
                </a:lnTo>
                <a:lnTo>
                  <a:pt x="193" y="263"/>
                </a:lnTo>
                <a:lnTo>
                  <a:pt x="193" y="263"/>
                </a:lnTo>
                <a:lnTo>
                  <a:pt x="193" y="264"/>
                </a:lnTo>
                <a:lnTo>
                  <a:pt x="193" y="264"/>
                </a:lnTo>
                <a:lnTo>
                  <a:pt x="193" y="273"/>
                </a:lnTo>
                <a:lnTo>
                  <a:pt x="193" y="273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9" y="266"/>
                </a:lnTo>
                <a:lnTo>
                  <a:pt x="199" y="266"/>
                </a:lnTo>
                <a:close/>
                <a:moveTo>
                  <a:pt x="15" y="116"/>
                </a:moveTo>
                <a:lnTo>
                  <a:pt x="15" y="116"/>
                </a:lnTo>
                <a:lnTo>
                  <a:pt x="22" y="112"/>
                </a:lnTo>
                <a:lnTo>
                  <a:pt x="31" y="109"/>
                </a:lnTo>
                <a:lnTo>
                  <a:pt x="31" y="109"/>
                </a:lnTo>
                <a:lnTo>
                  <a:pt x="30" y="108"/>
                </a:lnTo>
                <a:lnTo>
                  <a:pt x="30" y="107"/>
                </a:lnTo>
                <a:lnTo>
                  <a:pt x="30" y="107"/>
                </a:lnTo>
                <a:lnTo>
                  <a:pt x="31" y="98"/>
                </a:lnTo>
                <a:lnTo>
                  <a:pt x="31" y="98"/>
                </a:lnTo>
                <a:lnTo>
                  <a:pt x="34" y="85"/>
                </a:lnTo>
                <a:lnTo>
                  <a:pt x="38" y="74"/>
                </a:lnTo>
                <a:lnTo>
                  <a:pt x="38" y="74"/>
                </a:lnTo>
                <a:lnTo>
                  <a:pt x="42" y="65"/>
                </a:lnTo>
                <a:lnTo>
                  <a:pt x="48" y="57"/>
                </a:lnTo>
                <a:lnTo>
                  <a:pt x="48" y="57"/>
                </a:lnTo>
                <a:lnTo>
                  <a:pt x="49" y="54"/>
                </a:lnTo>
                <a:lnTo>
                  <a:pt x="49" y="54"/>
                </a:lnTo>
                <a:lnTo>
                  <a:pt x="41" y="57"/>
                </a:lnTo>
                <a:lnTo>
                  <a:pt x="41" y="57"/>
                </a:lnTo>
                <a:lnTo>
                  <a:pt x="41" y="60"/>
                </a:lnTo>
                <a:lnTo>
                  <a:pt x="40" y="60"/>
                </a:lnTo>
                <a:lnTo>
                  <a:pt x="40" y="60"/>
                </a:lnTo>
                <a:lnTo>
                  <a:pt x="40" y="61"/>
                </a:lnTo>
                <a:lnTo>
                  <a:pt x="40" y="62"/>
                </a:lnTo>
                <a:lnTo>
                  <a:pt x="40" y="62"/>
                </a:lnTo>
                <a:lnTo>
                  <a:pt x="37" y="67"/>
                </a:lnTo>
                <a:lnTo>
                  <a:pt x="37" y="67"/>
                </a:lnTo>
                <a:lnTo>
                  <a:pt x="28" y="84"/>
                </a:lnTo>
                <a:lnTo>
                  <a:pt x="21" y="101"/>
                </a:lnTo>
                <a:lnTo>
                  <a:pt x="21" y="101"/>
                </a:lnTo>
                <a:lnTo>
                  <a:pt x="15" y="116"/>
                </a:lnTo>
                <a:lnTo>
                  <a:pt x="15" y="116"/>
                </a:lnTo>
                <a:close/>
                <a:moveTo>
                  <a:pt x="187" y="124"/>
                </a:moveTo>
                <a:lnTo>
                  <a:pt x="187" y="124"/>
                </a:lnTo>
                <a:lnTo>
                  <a:pt x="186" y="124"/>
                </a:lnTo>
                <a:lnTo>
                  <a:pt x="186" y="124"/>
                </a:lnTo>
                <a:lnTo>
                  <a:pt x="182" y="121"/>
                </a:lnTo>
                <a:lnTo>
                  <a:pt x="177" y="118"/>
                </a:lnTo>
                <a:lnTo>
                  <a:pt x="177" y="118"/>
                </a:lnTo>
                <a:lnTo>
                  <a:pt x="176" y="118"/>
                </a:lnTo>
                <a:lnTo>
                  <a:pt x="176" y="118"/>
                </a:lnTo>
                <a:lnTo>
                  <a:pt x="170" y="116"/>
                </a:lnTo>
                <a:lnTo>
                  <a:pt x="170" y="116"/>
                </a:lnTo>
                <a:lnTo>
                  <a:pt x="167" y="118"/>
                </a:lnTo>
                <a:lnTo>
                  <a:pt x="165" y="118"/>
                </a:lnTo>
                <a:lnTo>
                  <a:pt x="165" y="118"/>
                </a:lnTo>
                <a:lnTo>
                  <a:pt x="162" y="128"/>
                </a:lnTo>
                <a:lnTo>
                  <a:pt x="159" y="138"/>
                </a:lnTo>
                <a:lnTo>
                  <a:pt x="159" y="138"/>
                </a:lnTo>
                <a:lnTo>
                  <a:pt x="167" y="138"/>
                </a:lnTo>
                <a:lnTo>
                  <a:pt x="167" y="138"/>
                </a:lnTo>
                <a:lnTo>
                  <a:pt x="169" y="138"/>
                </a:lnTo>
                <a:lnTo>
                  <a:pt x="169" y="138"/>
                </a:lnTo>
                <a:lnTo>
                  <a:pt x="172" y="136"/>
                </a:lnTo>
                <a:lnTo>
                  <a:pt x="175" y="136"/>
                </a:lnTo>
                <a:lnTo>
                  <a:pt x="175" y="136"/>
                </a:lnTo>
                <a:lnTo>
                  <a:pt x="176" y="136"/>
                </a:lnTo>
                <a:lnTo>
                  <a:pt x="176" y="136"/>
                </a:lnTo>
                <a:lnTo>
                  <a:pt x="182" y="136"/>
                </a:lnTo>
                <a:lnTo>
                  <a:pt x="182" y="136"/>
                </a:lnTo>
                <a:lnTo>
                  <a:pt x="184" y="136"/>
                </a:lnTo>
                <a:lnTo>
                  <a:pt x="184" y="136"/>
                </a:lnTo>
                <a:lnTo>
                  <a:pt x="187" y="124"/>
                </a:lnTo>
                <a:lnTo>
                  <a:pt x="187" y="124"/>
                </a:lnTo>
                <a:close/>
                <a:moveTo>
                  <a:pt x="30" y="175"/>
                </a:moveTo>
                <a:lnTo>
                  <a:pt x="30" y="175"/>
                </a:lnTo>
                <a:lnTo>
                  <a:pt x="30" y="173"/>
                </a:lnTo>
                <a:lnTo>
                  <a:pt x="30" y="173"/>
                </a:lnTo>
                <a:lnTo>
                  <a:pt x="27" y="176"/>
                </a:lnTo>
                <a:lnTo>
                  <a:pt x="27" y="176"/>
                </a:lnTo>
                <a:lnTo>
                  <a:pt x="17" y="186"/>
                </a:lnTo>
                <a:lnTo>
                  <a:pt x="17" y="186"/>
                </a:lnTo>
                <a:lnTo>
                  <a:pt x="10" y="192"/>
                </a:lnTo>
                <a:lnTo>
                  <a:pt x="10" y="192"/>
                </a:lnTo>
                <a:lnTo>
                  <a:pt x="14" y="206"/>
                </a:lnTo>
                <a:lnTo>
                  <a:pt x="20" y="220"/>
                </a:lnTo>
                <a:lnTo>
                  <a:pt x="20" y="220"/>
                </a:lnTo>
                <a:lnTo>
                  <a:pt x="21" y="219"/>
                </a:lnTo>
                <a:lnTo>
                  <a:pt x="21" y="219"/>
                </a:lnTo>
                <a:lnTo>
                  <a:pt x="24" y="215"/>
                </a:lnTo>
                <a:lnTo>
                  <a:pt x="24" y="215"/>
                </a:lnTo>
                <a:lnTo>
                  <a:pt x="24" y="213"/>
                </a:lnTo>
                <a:lnTo>
                  <a:pt x="24" y="213"/>
                </a:lnTo>
                <a:lnTo>
                  <a:pt x="25" y="210"/>
                </a:lnTo>
                <a:lnTo>
                  <a:pt x="25" y="210"/>
                </a:lnTo>
                <a:lnTo>
                  <a:pt x="34" y="195"/>
                </a:lnTo>
                <a:lnTo>
                  <a:pt x="34" y="195"/>
                </a:lnTo>
                <a:lnTo>
                  <a:pt x="35" y="190"/>
                </a:lnTo>
                <a:lnTo>
                  <a:pt x="35" y="190"/>
                </a:lnTo>
                <a:lnTo>
                  <a:pt x="35" y="190"/>
                </a:lnTo>
                <a:lnTo>
                  <a:pt x="35" y="190"/>
                </a:lnTo>
                <a:lnTo>
                  <a:pt x="32" y="193"/>
                </a:lnTo>
                <a:lnTo>
                  <a:pt x="32" y="193"/>
                </a:lnTo>
                <a:lnTo>
                  <a:pt x="24" y="199"/>
                </a:lnTo>
                <a:lnTo>
                  <a:pt x="24" y="199"/>
                </a:lnTo>
                <a:lnTo>
                  <a:pt x="21" y="200"/>
                </a:lnTo>
                <a:lnTo>
                  <a:pt x="21" y="200"/>
                </a:lnTo>
                <a:lnTo>
                  <a:pt x="20" y="199"/>
                </a:lnTo>
                <a:lnTo>
                  <a:pt x="18" y="197"/>
                </a:lnTo>
                <a:lnTo>
                  <a:pt x="18" y="197"/>
                </a:lnTo>
                <a:lnTo>
                  <a:pt x="18" y="196"/>
                </a:lnTo>
                <a:lnTo>
                  <a:pt x="18" y="196"/>
                </a:lnTo>
                <a:lnTo>
                  <a:pt x="20" y="192"/>
                </a:lnTo>
                <a:lnTo>
                  <a:pt x="20" y="192"/>
                </a:lnTo>
                <a:lnTo>
                  <a:pt x="28" y="178"/>
                </a:lnTo>
                <a:lnTo>
                  <a:pt x="28" y="178"/>
                </a:lnTo>
                <a:lnTo>
                  <a:pt x="30" y="175"/>
                </a:lnTo>
                <a:lnTo>
                  <a:pt x="30" y="175"/>
                </a:lnTo>
                <a:close/>
                <a:moveTo>
                  <a:pt x="62" y="257"/>
                </a:moveTo>
                <a:lnTo>
                  <a:pt x="62" y="257"/>
                </a:lnTo>
                <a:lnTo>
                  <a:pt x="72" y="256"/>
                </a:lnTo>
                <a:lnTo>
                  <a:pt x="72" y="256"/>
                </a:lnTo>
                <a:lnTo>
                  <a:pt x="84" y="251"/>
                </a:lnTo>
                <a:lnTo>
                  <a:pt x="84" y="251"/>
                </a:lnTo>
                <a:lnTo>
                  <a:pt x="85" y="251"/>
                </a:lnTo>
                <a:lnTo>
                  <a:pt x="85" y="250"/>
                </a:lnTo>
                <a:lnTo>
                  <a:pt x="85" y="250"/>
                </a:lnTo>
                <a:lnTo>
                  <a:pt x="86" y="247"/>
                </a:lnTo>
                <a:lnTo>
                  <a:pt x="86" y="247"/>
                </a:lnTo>
                <a:lnTo>
                  <a:pt x="88" y="246"/>
                </a:lnTo>
                <a:lnTo>
                  <a:pt x="88" y="246"/>
                </a:lnTo>
                <a:lnTo>
                  <a:pt x="88" y="246"/>
                </a:lnTo>
                <a:lnTo>
                  <a:pt x="92" y="232"/>
                </a:lnTo>
                <a:lnTo>
                  <a:pt x="92" y="232"/>
                </a:lnTo>
                <a:lnTo>
                  <a:pt x="94" y="230"/>
                </a:lnTo>
                <a:lnTo>
                  <a:pt x="94" y="230"/>
                </a:lnTo>
                <a:lnTo>
                  <a:pt x="82" y="230"/>
                </a:lnTo>
                <a:lnTo>
                  <a:pt x="82" y="230"/>
                </a:lnTo>
                <a:lnTo>
                  <a:pt x="62" y="257"/>
                </a:lnTo>
                <a:lnTo>
                  <a:pt x="62" y="257"/>
                </a:lnTo>
                <a:close/>
                <a:moveTo>
                  <a:pt x="297" y="108"/>
                </a:moveTo>
                <a:lnTo>
                  <a:pt x="297" y="108"/>
                </a:lnTo>
                <a:lnTo>
                  <a:pt x="295" y="112"/>
                </a:lnTo>
                <a:lnTo>
                  <a:pt x="295" y="112"/>
                </a:lnTo>
                <a:lnTo>
                  <a:pt x="295" y="112"/>
                </a:lnTo>
                <a:lnTo>
                  <a:pt x="295" y="112"/>
                </a:lnTo>
                <a:lnTo>
                  <a:pt x="294" y="115"/>
                </a:lnTo>
                <a:lnTo>
                  <a:pt x="292" y="115"/>
                </a:lnTo>
                <a:lnTo>
                  <a:pt x="292" y="115"/>
                </a:lnTo>
                <a:lnTo>
                  <a:pt x="287" y="119"/>
                </a:lnTo>
                <a:lnTo>
                  <a:pt x="287" y="119"/>
                </a:lnTo>
                <a:lnTo>
                  <a:pt x="257" y="136"/>
                </a:lnTo>
                <a:lnTo>
                  <a:pt x="257" y="136"/>
                </a:lnTo>
                <a:lnTo>
                  <a:pt x="254" y="138"/>
                </a:lnTo>
                <a:lnTo>
                  <a:pt x="254" y="141"/>
                </a:lnTo>
                <a:lnTo>
                  <a:pt x="254" y="141"/>
                </a:lnTo>
                <a:lnTo>
                  <a:pt x="263" y="138"/>
                </a:lnTo>
                <a:lnTo>
                  <a:pt x="263" y="138"/>
                </a:lnTo>
                <a:lnTo>
                  <a:pt x="287" y="132"/>
                </a:lnTo>
                <a:lnTo>
                  <a:pt x="287" y="132"/>
                </a:lnTo>
                <a:lnTo>
                  <a:pt x="290" y="125"/>
                </a:lnTo>
                <a:lnTo>
                  <a:pt x="295" y="118"/>
                </a:lnTo>
                <a:lnTo>
                  <a:pt x="295" y="118"/>
                </a:lnTo>
                <a:lnTo>
                  <a:pt x="298" y="115"/>
                </a:lnTo>
                <a:lnTo>
                  <a:pt x="298" y="115"/>
                </a:lnTo>
                <a:lnTo>
                  <a:pt x="304" y="111"/>
                </a:lnTo>
                <a:lnTo>
                  <a:pt x="304" y="111"/>
                </a:lnTo>
                <a:lnTo>
                  <a:pt x="304" y="111"/>
                </a:lnTo>
                <a:lnTo>
                  <a:pt x="304" y="111"/>
                </a:lnTo>
                <a:lnTo>
                  <a:pt x="297" y="108"/>
                </a:lnTo>
                <a:lnTo>
                  <a:pt x="297" y="108"/>
                </a:lnTo>
                <a:close/>
                <a:moveTo>
                  <a:pt x="89" y="222"/>
                </a:moveTo>
                <a:lnTo>
                  <a:pt x="89" y="222"/>
                </a:lnTo>
                <a:lnTo>
                  <a:pt x="88" y="220"/>
                </a:lnTo>
                <a:lnTo>
                  <a:pt x="88" y="220"/>
                </a:lnTo>
                <a:lnTo>
                  <a:pt x="88" y="220"/>
                </a:lnTo>
                <a:lnTo>
                  <a:pt x="85" y="219"/>
                </a:lnTo>
                <a:lnTo>
                  <a:pt x="85" y="217"/>
                </a:lnTo>
                <a:lnTo>
                  <a:pt x="85" y="217"/>
                </a:lnTo>
                <a:lnTo>
                  <a:pt x="84" y="213"/>
                </a:lnTo>
                <a:lnTo>
                  <a:pt x="81" y="210"/>
                </a:lnTo>
                <a:lnTo>
                  <a:pt x="81" y="210"/>
                </a:lnTo>
                <a:lnTo>
                  <a:pt x="75" y="203"/>
                </a:lnTo>
                <a:lnTo>
                  <a:pt x="69" y="196"/>
                </a:lnTo>
                <a:lnTo>
                  <a:pt x="69" y="196"/>
                </a:lnTo>
                <a:lnTo>
                  <a:pt x="68" y="196"/>
                </a:lnTo>
                <a:lnTo>
                  <a:pt x="68" y="196"/>
                </a:lnTo>
                <a:lnTo>
                  <a:pt x="65" y="202"/>
                </a:lnTo>
                <a:lnTo>
                  <a:pt x="64" y="207"/>
                </a:lnTo>
                <a:lnTo>
                  <a:pt x="64" y="207"/>
                </a:lnTo>
                <a:lnTo>
                  <a:pt x="68" y="213"/>
                </a:lnTo>
                <a:lnTo>
                  <a:pt x="68" y="213"/>
                </a:lnTo>
                <a:lnTo>
                  <a:pt x="71" y="216"/>
                </a:lnTo>
                <a:lnTo>
                  <a:pt x="71" y="216"/>
                </a:lnTo>
                <a:lnTo>
                  <a:pt x="76" y="222"/>
                </a:lnTo>
                <a:lnTo>
                  <a:pt x="76" y="222"/>
                </a:lnTo>
                <a:lnTo>
                  <a:pt x="78" y="223"/>
                </a:lnTo>
                <a:lnTo>
                  <a:pt x="79" y="223"/>
                </a:lnTo>
                <a:lnTo>
                  <a:pt x="79" y="223"/>
                </a:lnTo>
                <a:lnTo>
                  <a:pt x="81" y="224"/>
                </a:lnTo>
                <a:lnTo>
                  <a:pt x="81" y="224"/>
                </a:lnTo>
                <a:lnTo>
                  <a:pt x="84" y="226"/>
                </a:lnTo>
                <a:lnTo>
                  <a:pt x="86" y="224"/>
                </a:lnTo>
                <a:lnTo>
                  <a:pt x="86" y="224"/>
                </a:lnTo>
                <a:lnTo>
                  <a:pt x="89" y="222"/>
                </a:lnTo>
                <a:lnTo>
                  <a:pt x="89" y="222"/>
                </a:lnTo>
                <a:close/>
                <a:moveTo>
                  <a:pt x="159" y="112"/>
                </a:moveTo>
                <a:lnTo>
                  <a:pt x="159" y="112"/>
                </a:lnTo>
                <a:lnTo>
                  <a:pt x="149" y="107"/>
                </a:lnTo>
                <a:lnTo>
                  <a:pt x="149" y="107"/>
                </a:lnTo>
                <a:lnTo>
                  <a:pt x="145" y="109"/>
                </a:lnTo>
                <a:lnTo>
                  <a:pt x="145" y="109"/>
                </a:lnTo>
                <a:lnTo>
                  <a:pt x="133" y="119"/>
                </a:lnTo>
                <a:lnTo>
                  <a:pt x="123" y="131"/>
                </a:lnTo>
                <a:lnTo>
                  <a:pt x="123" y="131"/>
                </a:lnTo>
                <a:lnTo>
                  <a:pt x="122" y="131"/>
                </a:lnTo>
                <a:lnTo>
                  <a:pt x="122" y="131"/>
                </a:lnTo>
                <a:lnTo>
                  <a:pt x="123" y="132"/>
                </a:lnTo>
                <a:lnTo>
                  <a:pt x="123" y="132"/>
                </a:lnTo>
                <a:lnTo>
                  <a:pt x="126" y="129"/>
                </a:lnTo>
                <a:lnTo>
                  <a:pt x="126" y="129"/>
                </a:ln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52" y="111"/>
                </a:lnTo>
                <a:lnTo>
                  <a:pt x="152" y="111"/>
                </a:lnTo>
                <a:lnTo>
                  <a:pt x="152" y="112"/>
                </a:lnTo>
                <a:lnTo>
                  <a:pt x="152" y="112"/>
                </a:lnTo>
                <a:lnTo>
                  <a:pt x="150" y="114"/>
                </a:lnTo>
                <a:lnTo>
                  <a:pt x="150" y="114"/>
                </a:lnTo>
                <a:lnTo>
                  <a:pt x="140" y="124"/>
                </a:lnTo>
                <a:lnTo>
                  <a:pt x="140" y="124"/>
                </a:lnTo>
                <a:lnTo>
                  <a:pt x="128" y="139"/>
                </a:lnTo>
                <a:lnTo>
                  <a:pt x="128" y="139"/>
                </a:lnTo>
                <a:lnTo>
                  <a:pt x="126" y="142"/>
                </a:lnTo>
                <a:lnTo>
                  <a:pt x="126" y="142"/>
                </a:lnTo>
                <a:lnTo>
                  <a:pt x="126" y="142"/>
                </a:lnTo>
                <a:lnTo>
                  <a:pt x="126" y="142"/>
                </a:lnTo>
                <a:lnTo>
                  <a:pt x="138" y="134"/>
                </a:lnTo>
                <a:lnTo>
                  <a:pt x="138" y="134"/>
                </a:lnTo>
                <a:lnTo>
                  <a:pt x="136" y="131"/>
                </a:lnTo>
                <a:lnTo>
                  <a:pt x="138" y="129"/>
                </a:lnTo>
                <a:lnTo>
                  <a:pt x="138" y="129"/>
                </a:lnTo>
                <a:lnTo>
                  <a:pt x="139" y="128"/>
                </a:lnTo>
                <a:lnTo>
                  <a:pt x="139" y="128"/>
                </a:lnTo>
                <a:lnTo>
                  <a:pt x="142" y="128"/>
                </a:lnTo>
                <a:lnTo>
                  <a:pt x="142" y="129"/>
                </a:lnTo>
                <a:lnTo>
                  <a:pt x="142" y="129"/>
                </a:lnTo>
                <a:lnTo>
                  <a:pt x="150" y="122"/>
                </a:lnTo>
                <a:lnTo>
                  <a:pt x="150" y="122"/>
                </a:lnTo>
                <a:lnTo>
                  <a:pt x="152" y="121"/>
                </a:lnTo>
                <a:lnTo>
                  <a:pt x="155" y="119"/>
                </a:lnTo>
                <a:lnTo>
                  <a:pt x="155" y="119"/>
                </a:lnTo>
                <a:lnTo>
                  <a:pt x="159" y="112"/>
                </a:lnTo>
                <a:lnTo>
                  <a:pt x="159" y="112"/>
                </a:lnTo>
                <a:close/>
                <a:moveTo>
                  <a:pt x="207" y="193"/>
                </a:moveTo>
                <a:lnTo>
                  <a:pt x="207" y="193"/>
                </a:lnTo>
                <a:lnTo>
                  <a:pt x="206" y="193"/>
                </a:lnTo>
                <a:lnTo>
                  <a:pt x="206" y="193"/>
                </a:lnTo>
                <a:lnTo>
                  <a:pt x="196" y="197"/>
                </a:lnTo>
                <a:lnTo>
                  <a:pt x="196" y="197"/>
                </a:lnTo>
                <a:lnTo>
                  <a:pt x="196" y="197"/>
                </a:lnTo>
                <a:lnTo>
                  <a:pt x="196" y="197"/>
                </a:lnTo>
                <a:lnTo>
                  <a:pt x="194" y="199"/>
                </a:lnTo>
                <a:lnTo>
                  <a:pt x="194" y="199"/>
                </a:lnTo>
                <a:lnTo>
                  <a:pt x="193" y="200"/>
                </a:lnTo>
                <a:lnTo>
                  <a:pt x="193" y="202"/>
                </a:lnTo>
                <a:lnTo>
                  <a:pt x="193" y="202"/>
                </a:lnTo>
                <a:lnTo>
                  <a:pt x="196" y="210"/>
                </a:lnTo>
                <a:lnTo>
                  <a:pt x="196" y="210"/>
                </a:lnTo>
                <a:lnTo>
                  <a:pt x="197" y="212"/>
                </a:lnTo>
                <a:lnTo>
                  <a:pt x="199" y="213"/>
                </a:lnTo>
                <a:lnTo>
                  <a:pt x="199" y="213"/>
                </a:lnTo>
                <a:lnTo>
                  <a:pt x="200" y="213"/>
                </a:lnTo>
                <a:lnTo>
                  <a:pt x="200" y="213"/>
                </a:lnTo>
                <a:lnTo>
                  <a:pt x="203" y="213"/>
                </a:lnTo>
                <a:lnTo>
                  <a:pt x="203" y="213"/>
                </a:lnTo>
                <a:lnTo>
                  <a:pt x="210" y="213"/>
                </a:lnTo>
                <a:lnTo>
                  <a:pt x="210" y="213"/>
                </a:lnTo>
                <a:lnTo>
                  <a:pt x="211" y="213"/>
                </a:lnTo>
                <a:lnTo>
                  <a:pt x="211" y="213"/>
                </a:lnTo>
                <a:lnTo>
                  <a:pt x="207" y="193"/>
                </a:lnTo>
                <a:lnTo>
                  <a:pt x="207" y="193"/>
                </a:lnTo>
                <a:close/>
                <a:moveTo>
                  <a:pt x="72" y="118"/>
                </a:moveTo>
                <a:lnTo>
                  <a:pt x="72" y="118"/>
                </a:lnTo>
                <a:lnTo>
                  <a:pt x="71" y="118"/>
                </a:lnTo>
                <a:lnTo>
                  <a:pt x="71" y="118"/>
                </a:lnTo>
                <a:lnTo>
                  <a:pt x="69" y="119"/>
                </a:lnTo>
                <a:lnTo>
                  <a:pt x="68" y="119"/>
                </a:lnTo>
                <a:lnTo>
                  <a:pt x="68" y="119"/>
                </a:lnTo>
                <a:lnTo>
                  <a:pt x="65" y="121"/>
                </a:lnTo>
                <a:lnTo>
                  <a:pt x="62" y="121"/>
                </a:lnTo>
                <a:lnTo>
                  <a:pt x="62" y="121"/>
                </a:lnTo>
                <a:lnTo>
                  <a:pt x="57" y="125"/>
                </a:lnTo>
                <a:lnTo>
                  <a:pt x="57" y="125"/>
                </a:lnTo>
                <a:lnTo>
                  <a:pt x="55" y="128"/>
                </a:lnTo>
                <a:lnTo>
                  <a:pt x="55" y="128"/>
                </a:lnTo>
                <a:lnTo>
                  <a:pt x="57" y="139"/>
                </a:lnTo>
                <a:lnTo>
                  <a:pt x="57" y="139"/>
                </a:lnTo>
                <a:lnTo>
                  <a:pt x="57" y="141"/>
                </a:lnTo>
                <a:lnTo>
                  <a:pt x="57" y="141"/>
                </a:lnTo>
                <a:lnTo>
                  <a:pt x="62" y="139"/>
                </a:lnTo>
                <a:lnTo>
                  <a:pt x="62" y="139"/>
                </a:lnTo>
                <a:lnTo>
                  <a:pt x="65" y="138"/>
                </a:lnTo>
                <a:lnTo>
                  <a:pt x="68" y="135"/>
                </a:lnTo>
                <a:lnTo>
                  <a:pt x="68" y="135"/>
                </a:lnTo>
                <a:lnTo>
                  <a:pt x="69" y="134"/>
                </a:lnTo>
                <a:lnTo>
                  <a:pt x="71" y="132"/>
                </a:lnTo>
                <a:lnTo>
                  <a:pt x="71" y="132"/>
                </a:lnTo>
                <a:lnTo>
                  <a:pt x="72" y="118"/>
                </a:lnTo>
                <a:lnTo>
                  <a:pt x="72" y="118"/>
                </a:lnTo>
                <a:close/>
                <a:moveTo>
                  <a:pt x="190" y="136"/>
                </a:moveTo>
                <a:lnTo>
                  <a:pt x="190" y="136"/>
                </a:lnTo>
                <a:lnTo>
                  <a:pt x="197" y="136"/>
                </a:lnTo>
                <a:lnTo>
                  <a:pt x="204" y="136"/>
                </a:lnTo>
                <a:lnTo>
                  <a:pt x="204" y="136"/>
                </a:lnTo>
                <a:lnTo>
                  <a:pt x="207" y="125"/>
                </a:lnTo>
                <a:lnTo>
                  <a:pt x="209" y="114"/>
                </a:lnTo>
                <a:lnTo>
                  <a:pt x="209" y="114"/>
                </a:lnTo>
                <a:lnTo>
                  <a:pt x="203" y="118"/>
                </a:lnTo>
                <a:lnTo>
                  <a:pt x="203" y="118"/>
                </a:lnTo>
                <a:lnTo>
                  <a:pt x="199" y="119"/>
                </a:lnTo>
                <a:lnTo>
                  <a:pt x="199" y="119"/>
                </a:lnTo>
                <a:lnTo>
                  <a:pt x="197" y="122"/>
                </a:lnTo>
                <a:lnTo>
                  <a:pt x="197" y="122"/>
                </a:lnTo>
                <a:lnTo>
                  <a:pt x="197" y="124"/>
                </a:lnTo>
                <a:lnTo>
                  <a:pt x="196" y="125"/>
                </a:lnTo>
                <a:lnTo>
                  <a:pt x="196" y="125"/>
                </a:lnTo>
                <a:lnTo>
                  <a:pt x="193" y="125"/>
                </a:lnTo>
                <a:lnTo>
                  <a:pt x="193" y="128"/>
                </a:lnTo>
                <a:lnTo>
                  <a:pt x="193" y="128"/>
                </a:lnTo>
                <a:lnTo>
                  <a:pt x="190" y="136"/>
                </a:lnTo>
                <a:lnTo>
                  <a:pt x="190" y="136"/>
                </a:lnTo>
                <a:close/>
                <a:moveTo>
                  <a:pt x="275" y="291"/>
                </a:moveTo>
                <a:lnTo>
                  <a:pt x="275" y="291"/>
                </a:lnTo>
                <a:lnTo>
                  <a:pt x="274" y="283"/>
                </a:lnTo>
                <a:lnTo>
                  <a:pt x="274" y="283"/>
                </a:lnTo>
                <a:lnTo>
                  <a:pt x="270" y="280"/>
                </a:lnTo>
                <a:lnTo>
                  <a:pt x="270" y="280"/>
                </a:lnTo>
                <a:lnTo>
                  <a:pt x="270" y="283"/>
                </a:lnTo>
                <a:lnTo>
                  <a:pt x="270" y="283"/>
                </a:lnTo>
                <a:lnTo>
                  <a:pt x="268" y="284"/>
                </a:lnTo>
                <a:lnTo>
                  <a:pt x="268" y="284"/>
                </a:lnTo>
                <a:lnTo>
                  <a:pt x="268" y="284"/>
                </a:lnTo>
                <a:lnTo>
                  <a:pt x="267" y="284"/>
                </a:lnTo>
                <a:lnTo>
                  <a:pt x="265" y="283"/>
                </a:lnTo>
                <a:lnTo>
                  <a:pt x="265" y="283"/>
                </a:lnTo>
                <a:lnTo>
                  <a:pt x="265" y="281"/>
                </a:lnTo>
                <a:lnTo>
                  <a:pt x="265" y="281"/>
                </a:lnTo>
                <a:lnTo>
                  <a:pt x="264" y="274"/>
                </a:lnTo>
                <a:lnTo>
                  <a:pt x="264" y="274"/>
                </a:lnTo>
                <a:lnTo>
                  <a:pt x="264" y="271"/>
                </a:lnTo>
                <a:lnTo>
                  <a:pt x="264" y="271"/>
                </a:lnTo>
                <a:lnTo>
                  <a:pt x="263" y="273"/>
                </a:lnTo>
                <a:lnTo>
                  <a:pt x="263" y="273"/>
                </a:lnTo>
                <a:lnTo>
                  <a:pt x="261" y="280"/>
                </a:lnTo>
                <a:lnTo>
                  <a:pt x="261" y="280"/>
                </a:lnTo>
                <a:lnTo>
                  <a:pt x="258" y="286"/>
                </a:lnTo>
                <a:lnTo>
                  <a:pt x="258" y="286"/>
                </a:lnTo>
                <a:lnTo>
                  <a:pt x="258" y="287"/>
                </a:lnTo>
                <a:lnTo>
                  <a:pt x="256" y="287"/>
                </a:lnTo>
                <a:lnTo>
                  <a:pt x="256" y="287"/>
                </a:lnTo>
                <a:lnTo>
                  <a:pt x="256" y="286"/>
                </a:lnTo>
                <a:lnTo>
                  <a:pt x="254" y="284"/>
                </a:lnTo>
                <a:lnTo>
                  <a:pt x="254" y="284"/>
                </a:lnTo>
                <a:lnTo>
                  <a:pt x="254" y="280"/>
                </a:lnTo>
                <a:lnTo>
                  <a:pt x="254" y="280"/>
                </a:lnTo>
                <a:lnTo>
                  <a:pt x="254" y="278"/>
                </a:lnTo>
                <a:lnTo>
                  <a:pt x="254" y="278"/>
                </a:lnTo>
                <a:lnTo>
                  <a:pt x="250" y="290"/>
                </a:lnTo>
                <a:lnTo>
                  <a:pt x="250" y="290"/>
                </a:lnTo>
                <a:lnTo>
                  <a:pt x="251" y="290"/>
                </a:lnTo>
                <a:lnTo>
                  <a:pt x="251" y="290"/>
                </a:lnTo>
                <a:lnTo>
                  <a:pt x="257" y="291"/>
                </a:lnTo>
                <a:lnTo>
                  <a:pt x="263" y="291"/>
                </a:lnTo>
                <a:lnTo>
                  <a:pt x="263" y="291"/>
                </a:lnTo>
                <a:lnTo>
                  <a:pt x="267" y="291"/>
                </a:lnTo>
                <a:lnTo>
                  <a:pt x="267" y="291"/>
                </a:lnTo>
                <a:lnTo>
                  <a:pt x="275" y="291"/>
                </a:lnTo>
                <a:lnTo>
                  <a:pt x="275" y="291"/>
                </a:lnTo>
                <a:close/>
                <a:moveTo>
                  <a:pt x="22" y="196"/>
                </a:moveTo>
                <a:lnTo>
                  <a:pt x="22" y="196"/>
                </a:lnTo>
                <a:lnTo>
                  <a:pt x="22" y="196"/>
                </a:lnTo>
                <a:lnTo>
                  <a:pt x="22" y="196"/>
                </a:lnTo>
                <a:lnTo>
                  <a:pt x="30" y="190"/>
                </a:lnTo>
                <a:lnTo>
                  <a:pt x="37" y="185"/>
                </a:lnTo>
                <a:lnTo>
                  <a:pt x="37" y="185"/>
                </a:lnTo>
                <a:lnTo>
                  <a:pt x="37" y="180"/>
                </a:lnTo>
                <a:lnTo>
                  <a:pt x="37" y="180"/>
                </a:lnTo>
                <a:lnTo>
                  <a:pt x="35" y="173"/>
                </a:lnTo>
                <a:lnTo>
                  <a:pt x="35" y="166"/>
                </a:lnTo>
                <a:lnTo>
                  <a:pt x="35" y="166"/>
                </a:lnTo>
                <a:lnTo>
                  <a:pt x="34" y="159"/>
                </a:lnTo>
                <a:lnTo>
                  <a:pt x="34" y="159"/>
                </a:lnTo>
                <a:lnTo>
                  <a:pt x="27" y="163"/>
                </a:lnTo>
                <a:lnTo>
                  <a:pt x="22" y="166"/>
                </a:lnTo>
                <a:lnTo>
                  <a:pt x="22" y="166"/>
                </a:lnTo>
                <a:lnTo>
                  <a:pt x="25" y="166"/>
                </a:lnTo>
                <a:lnTo>
                  <a:pt x="27" y="168"/>
                </a:lnTo>
                <a:lnTo>
                  <a:pt x="27" y="168"/>
                </a:lnTo>
                <a:lnTo>
                  <a:pt x="27" y="170"/>
                </a:lnTo>
                <a:lnTo>
                  <a:pt x="25" y="172"/>
                </a:lnTo>
                <a:lnTo>
                  <a:pt x="25" y="172"/>
                </a:lnTo>
                <a:lnTo>
                  <a:pt x="28" y="169"/>
                </a:lnTo>
                <a:lnTo>
                  <a:pt x="28" y="169"/>
                </a:lnTo>
                <a:lnTo>
                  <a:pt x="31" y="168"/>
                </a:lnTo>
                <a:lnTo>
                  <a:pt x="31" y="168"/>
                </a:lnTo>
                <a:lnTo>
                  <a:pt x="32" y="168"/>
                </a:lnTo>
                <a:lnTo>
                  <a:pt x="32" y="168"/>
                </a:lnTo>
                <a:lnTo>
                  <a:pt x="32" y="168"/>
                </a:lnTo>
                <a:lnTo>
                  <a:pt x="34" y="169"/>
                </a:lnTo>
                <a:lnTo>
                  <a:pt x="34" y="170"/>
                </a:lnTo>
                <a:lnTo>
                  <a:pt x="34" y="170"/>
                </a:lnTo>
                <a:lnTo>
                  <a:pt x="34" y="172"/>
                </a:lnTo>
                <a:lnTo>
                  <a:pt x="34" y="172"/>
                </a:lnTo>
                <a:lnTo>
                  <a:pt x="31" y="179"/>
                </a:lnTo>
                <a:lnTo>
                  <a:pt x="31" y="179"/>
                </a:lnTo>
                <a:lnTo>
                  <a:pt x="24" y="193"/>
                </a:lnTo>
                <a:lnTo>
                  <a:pt x="24" y="193"/>
                </a:lnTo>
                <a:lnTo>
                  <a:pt x="22" y="196"/>
                </a:lnTo>
                <a:lnTo>
                  <a:pt x="22" y="196"/>
                </a:lnTo>
                <a:close/>
                <a:moveTo>
                  <a:pt x="250" y="119"/>
                </a:moveTo>
                <a:lnTo>
                  <a:pt x="250" y="119"/>
                </a:lnTo>
                <a:lnTo>
                  <a:pt x="241" y="126"/>
                </a:lnTo>
                <a:lnTo>
                  <a:pt x="241" y="126"/>
                </a:lnTo>
                <a:lnTo>
                  <a:pt x="237" y="135"/>
                </a:lnTo>
                <a:lnTo>
                  <a:pt x="233" y="143"/>
                </a:lnTo>
                <a:lnTo>
                  <a:pt x="231" y="152"/>
                </a:lnTo>
                <a:lnTo>
                  <a:pt x="230" y="161"/>
                </a:lnTo>
                <a:lnTo>
                  <a:pt x="230" y="161"/>
                </a:lnTo>
                <a:lnTo>
                  <a:pt x="231" y="172"/>
                </a:lnTo>
                <a:lnTo>
                  <a:pt x="233" y="185"/>
                </a:lnTo>
                <a:lnTo>
                  <a:pt x="233" y="185"/>
                </a:lnTo>
                <a:lnTo>
                  <a:pt x="233" y="186"/>
                </a:lnTo>
                <a:lnTo>
                  <a:pt x="233" y="186"/>
                </a:lnTo>
                <a:lnTo>
                  <a:pt x="233" y="185"/>
                </a:lnTo>
                <a:lnTo>
                  <a:pt x="233" y="185"/>
                </a:lnTo>
                <a:lnTo>
                  <a:pt x="233" y="170"/>
                </a:lnTo>
                <a:lnTo>
                  <a:pt x="233" y="170"/>
                </a:lnTo>
                <a:lnTo>
                  <a:pt x="234" y="158"/>
                </a:lnTo>
                <a:lnTo>
                  <a:pt x="234" y="158"/>
                </a:lnTo>
                <a:lnTo>
                  <a:pt x="236" y="148"/>
                </a:lnTo>
                <a:lnTo>
                  <a:pt x="238" y="139"/>
                </a:lnTo>
                <a:lnTo>
                  <a:pt x="238" y="139"/>
                </a:lnTo>
                <a:lnTo>
                  <a:pt x="243" y="129"/>
                </a:lnTo>
                <a:lnTo>
                  <a:pt x="250" y="119"/>
                </a:lnTo>
                <a:lnTo>
                  <a:pt x="250" y="119"/>
                </a:lnTo>
                <a:lnTo>
                  <a:pt x="250" y="119"/>
                </a:lnTo>
                <a:lnTo>
                  <a:pt x="250" y="119"/>
                </a:lnTo>
                <a:close/>
                <a:moveTo>
                  <a:pt x="244" y="178"/>
                </a:moveTo>
                <a:lnTo>
                  <a:pt x="244" y="178"/>
                </a:lnTo>
                <a:lnTo>
                  <a:pt x="243" y="178"/>
                </a:lnTo>
                <a:lnTo>
                  <a:pt x="243" y="178"/>
                </a:lnTo>
                <a:lnTo>
                  <a:pt x="241" y="176"/>
                </a:lnTo>
                <a:lnTo>
                  <a:pt x="243" y="173"/>
                </a:lnTo>
                <a:lnTo>
                  <a:pt x="243" y="173"/>
                </a:lnTo>
                <a:lnTo>
                  <a:pt x="243" y="173"/>
                </a:lnTo>
                <a:lnTo>
                  <a:pt x="243" y="173"/>
                </a:lnTo>
                <a:lnTo>
                  <a:pt x="244" y="172"/>
                </a:lnTo>
                <a:lnTo>
                  <a:pt x="244" y="172"/>
                </a:lnTo>
                <a:lnTo>
                  <a:pt x="244" y="162"/>
                </a:lnTo>
                <a:lnTo>
                  <a:pt x="244" y="162"/>
                </a:lnTo>
                <a:lnTo>
                  <a:pt x="244" y="162"/>
                </a:lnTo>
                <a:lnTo>
                  <a:pt x="244" y="162"/>
                </a:lnTo>
                <a:lnTo>
                  <a:pt x="243" y="161"/>
                </a:lnTo>
                <a:lnTo>
                  <a:pt x="244" y="158"/>
                </a:lnTo>
                <a:lnTo>
                  <a:pt x="244" y="158"/>
                </a:lnTo>
                <a:lnTo>
                  <a:pt x="244" y="158"/>
                </a:lnTo>
                <a:lnTo>
                  <a:pt x="244" y="158"/>
                </a:lnTo>
                <a:lnTo>
                  <a:pt x="246" y="155"/>
                </a:lnTo>
                <a:lnTo>
                  <a:pt x="246" y="155"/>
                </a:lnTo>
                <a:lnTo>
                  <a:pt x="247" y="146"/>
                </a:lnTo>
                <a:lnTo>
                  <a:pt x="247" y="146"/>
                </a:lnTo>
                <a:lnTo>
                  <a:pt x="248" y="145"/>
                </a:lnTo>
                <a:lnTo>
                  <a:pt x="248" y="145"/>
                </a:lnTo>
                <a:lnTo>
                  <a:pt x="244" y="145"/>
                </a:lnTo>
                <a:lnTo>
                  <a:pt x="244" y="145"/>
                </a:lnTo>
                <a:lnTo>
                  <a:pt x="241" y="158"/>
                </a:lnTo>
                <a:lnTo>
                  <a:pt x="240" y="175"/>
                </a:lnTo>
                <a:lnTo>
                  <a:pt x="240" y="189"/>
                </a:lnTo>
                <a:lnTo>
                  <a:pt x="243" y="202"/>
                </a:lnTo>
                <a:lnTo>
                  <a:pt x="243" y="202"/>
                </a:lnTo>
                <a:lnTo>
                  <a:pt x="246" y="199"/>
                </a:lnTo>
                <a:lnTo>
                  <a:pt x="246" y="199"/>
                </a:lnTo>
                <a:lnTo>
                  <a:pt x="246" y="197"/>
                </a:lnTo>
                <a:lnTo>
                  <a:pt x="246" y="197"/>
                </a:lnTo>
                <a:lnTo>
                  <a:pt x="244" y="192"/>
                </a:lnTo>
                <a:lnTo>
                  <a:pt x="244" y="192"/>
                </a:lnTo>
                <a:lnTo>
                  <a:pt x="243" y="192"/>
                </a:lnTo>
                <a:lnTo>
                  <a:pt x="243" y="192"/>
                </a:lnTo>
                <a:lnTo>
                  <a:pt x="240" y="190"/>
                </a:lnTo>
                <a:lnTo>
                  <a:pt x="241" y="188"/>
                </a:lnTo>
                <a:lnTo>
                  <a:pt x="241" y="188"/>
                </a:lnTo>
                <a:lnTo>
                  <a:pt x="243" y="186"/>
                </a:lnTo>
                <a:lnTo>
                  <a:pt x="243" y="186"/>
                </a:lnTo>
                <a:lnTo>
                  <a:pt x="244" y="183"/>
                </a:lnTo>
                <a:lnTo>
                  <a:pt x="244" y="183"/>
                </a:lnTo>
                <a:lnTo>
                  <a:pt x="244" y="178"/>
                </a:lnTo>
                <a:lnTo>
                  <a:pt x="244" y="178"/>
                </a:lnTo>
                <a:close/>
                <a:moveTo>
                  <a:pt x="177" y="230"/>
                </a:moveTo>
                <a:lnTo>
                  <a:pt x="177" y="230"/>
                </a:lnTo>
                <a:lnTo>
                  <a:pt x="175" y="236"/>
                </a:lnTo>
                <a:lnTo>
                  <a:pt x="170" y="243"/>
                </a:lnTo>
                <a:lnTo>
                  <a:pt x="170" y="243"/>
                </a:lnTo>
                <a:lnTo>
                  <a:pt x="176" y="243"/>
                </a:lnTo>
                <a:lnTo>
                  <a:pt x="182" y="243"/>
                </a:lnTo>
                <a:lnTo>
                  <a:pt x="182" y="243"/>
                </a:lnTo>
                <a:lnTo>
                  <a:pt x="183" y="242"/>
                </a:lnTo>
                <a:lnTo>
                  <a:pt x="184" y="240"/>
                </a:lnTo>
                <a:lnTo>
                  <a:pt x="184" y="240"/>
                </a:lnTo>
                <a:lnTo>
                  <a:pt x="196" y="233"/>
                </a:lnTo>
                <a:lnTo>
                  <a:pt x="196" y="233"/>
                </a:lnTo>
                <a:lnTo>
                  <a:pt x="200" y="230"/>
                </a:lnTo>
                <a:lnTo>
                  <a:pt x="200" y="230"/>
                </a:lnTo>
                <a:lnTo>
                  <a:pt x="211" y="222"/>
                </a:lnTo>
                <a:lnTo>
                  <a:pt x="211" y="222"/>
                </a:lnTo>
                <a:lnTo>
                  <a:pt x="213" y="222"/>
                </a:lnTo>
                <a:lnTo>
                  <a:pt x="213" y="222"/>
                </a:lnTo>
                <a:lnTo>
                  <a:pt x="206" y="220"/>
                </a:lnTo>
                <a:lnTo>
                  <a:pt x="206" y="220"/>
                </a:lnTo>
                <a:lnTo>
                  <a:pt x="206" y="222"/>
                </a:lnTo>
                <a:lnTo>
                  <a:pt x="206" y="222"/>
                </a:lnTo>
                <a:lnTo>
                  <a:pt x="206" y="224"/>
                </a:lnTo>
                <a:lnTo>
                  <a:pt x="203" y="226"/>
                </a:lnTo>
                <a:lnTo>
                  <a:pt x="203" y="226"/>
                </a:lnTo>
                <a:lnTo>
                  <a:pt x="202" y="226"/>
                </a:lnTo>
                <a:lnTo>
                  <a:pt x="200" y="227"/>
                </a:lnTo>
                <a:lnTo>
                  <a:pt x="200" y="227"/>
                </a:lnTo>
                <a:lnTo>
                  <a:pt x="197" y="229"/>
                </a:lnTo>
                <a:lnTo>
                  <a:pt x="197" y="229"/>
                </a:lnTo>
                <a:lnTo>
                  <a:pt x="194" y="232"/>
                </a:lnTo>
                <a:lnTo>
                  <a:pt x="194" y="232"/>
                </a:lnTo>
                <a:lnTo>
                  <a:pt x="192" y="232"/>
                </a:lnTo>
                <a:lnTo>
                  <a:pt x="190" y="230"/>
                </a:lnTo>
                <a:lnTo>
                  <a:pt x="190" y="230"/>
                </a:lnTo>
                <a:lnTo>
                  <a:pt x="190" y="227"/>
                </a:lnTo>
                <a:lnTo>
                  <a:pt x="190" y="227"/>
                </a:lnTo>
                <a:lnTo>
                  <a:pt x="189" y="226"/>
                </a:lnTo>
                <a:lnTo>
                  <a:pt x="189" y="226"/>
                </a:lnTo>
                <a:lnTo>
                  <a:pt x="189" y="229"/>
                </a:lnTo>
                <a:lnTo>
                  <a:pt x="189" y="229"/>
                </a:lnTo>
                <a:lnTo>
                  <a:pt x="184" y="236"/>
                </a:lnTo>
                <a:lnTo>
                  <a:pt x="184" y="236"/>
                </a:lnTo>
                <a:lnTo>
                  <a:pt x="183" y="239"/>
                </a:lnTo>
                <a:lnTo>
                  <a:pt x="183" y="239"/>
                </a:lnTo>
                <a:lnTo>
                  <a:pt x="180" y="240"/>
                </a:lnTo>
                <a:lnTo>
                  <a:pt x="179" y="239"/>
                </a:lnTo>
                <a:lnTo>
                  <a:pt x="179" y="239"/>
                </a:lnTo>
                <a:lnTo>
                  <a:pt x="177" y="236"/>
                </a:lnTo>
                <a:lnTo>
                  <a:pt x="177" y="236"/>
                </a:lnTo>
                <a:lnTo>
                  <a:pt x="177" y="230"/>
                </a:lnTo>
                <a:lnTo>
                  <a:pt x="177" y="230"/>
                </a:lnTo>
                <a:close/>
                <a:moveTo>
                  <a:pt x="160" y="172"/>
                </a:moveTo>
                <a:lnTo>
                  <a:pt x="160" y="172"/>
                </a:lnTo>
                <a:lnTo>
                  <a:pt x="160" y="172"/>
                </a:lnTo>
                <a:lnTo>
                  <a:pt x="160" y="172"/>
                </a:lnTo>
                <a:lnTo>
                  <a:pt x="152" y="176"/>
                </a:lnTo>
                <a:lnTo>
                  <a:pt x="143" y="182"/>
                </a:lnTo>
                <a:lnTo>
                  <a:pt x="143" y="182"/>
                </a:lnTo>
                <a:lnTo>
                  <a:pt x="143" y="196"/>
                </a:lnTo>
                <a:lnTo>
                  <a:pt x="143" y="196"/>
                </a:lnTo>
                <a:lnTo>
                  <a:pt x="149" y="195"/>
                </a:lnTo>
                <a:lnTo>
                  <a:pt x="149" y="195"/>
                </a:lnTo>
                <a:lnTo>
                  <a:pt x="149" y="192"/>
                </a:lnTo>
                <a:lnTo>
                  <a:pt x="149" y="190"/>
                </a:lnTo>
                <a:lnTo>
                  <a:pt x="149" y="190"/>
                </a:lnTo>
                <a:lnTo>
                  <a:pt x="150" y="188"/>
                </a:lnTo>
                <a:lnTo>
                  <a:pt x="150" y="188"/>
                </a:lnTo>
                <a:lnTo>
                  <a:pt x="157" y="176"/>
                </a:lnTo>
                <a:lnTo>
                  <a:pt x="157" y="176"/>
                </a:lnTo>
                <a:lnTo>
                  <a:pt x="160" y="172"/>
                </a:lnTo>
                <a:lnTo>
                  <a:pt x="160" y="172"/>
                </a:lnTo>
                <a:close/>
                <a:moveTo>
                  <a:pt x="284" y="138"/>
                </a:moveTo>
                <a:lnTo>
                  <a:pt x="284" y="138"/>
                </a:lnTo>
                <a:lnTo>
                  <a:pt x="283" y="138"/>
                </a:lnTo>
                <a:lnTo>
                  <a:pt x="283" y="138"/>
                </a:lnTo>
                <a:lnTo>
                  <a:pt x="260" y="151"/>
                </a:lnTo>
                <a:lnTo>
                  <a:pt x="260" y="151"/>
                </a:lnTo>
                <a:lnTo>
                  <a:pt x="258" y="151"/>
                </a:lnTo>
                <a:lnTo>
                  <a:pt x="258" y="151"/>
                </a:lnTo>
                <a:lnTo>
                  <a:pt x="258" y="156"/>
                </a:lnTo>
                <a:lnTo>
                  <a:pt x="258" y="156"/>
                </a:lnTo>
                <a:lnTo>
                  <a:pt x="260" y="155"/>
                </a:lnTo>
                <a:lnTo>
                  <a:pt x="260" y="155"/>
                </a:lnTo>
                <a:lnTo>
                  <a:pt x="270" y="152"/>
                </a:lnTo>
                <a:lnTo>
                  <a:pt x="270" y="152"/>
                </a:lnTo>
                <a:lnTo>
                  <a:pt x="271" y="151"/>
                </a:lnTo>
                <a:lnTo>
                  <a:pt x="273" y="149"/>
                </a:lnTo>
                <a:lnTo>
                  <a:pt x="273" y="149"/>
                </a:lnTo>
                <a:lnTo>
                  <a:pt x="273" y="149"/>
                </a:lnTo>
                <a:lnTo>
                  <a:pt x="273" y="149"/>
                </a:lnTo>
                <a:lnTo>
                  <a:pt x="274" y="148"/>
                </a:lnTo>
                <a:lnTo>
                  <a:pt x="277" y="148"/>
                </a:lnTo>
                <a:lnTo>
                  <a:pt x="277" y="148"/>
                </a:lnTo>
                <a:lnTo>
                  <a:pt x="277" y="149"/>
                </a:lnTo>
                <a:lnTo>
                  <a:pt x="277" y="149"/>
                </a:lnTo>
                <a:lnTo>
                  <a:pt x="278" y="151"/>
                </a:lnTo>
                <a:lnTo>
                  <a:pt x="278" y="152"/>
                </a:lnTo>
                <a:lnTo>
                  <a:pt x="278" y="152"/>
                </a:lnTo>
                <a:lnTo>
                  <a:pt x="278" y="153"/>
                </a:lnTo>
                <a:lnTo>
                  <a:pt x="280" y="155"/>
                </a:lnTo>
                <a:lnTo>
                  <a:pt x="280" y="155"/>
                </a:lnTo>
                <a:lnTo>
                  <a:pt x="281" y="146"/>
                </a:lnTo>
                <a:lnTo>
                  <a:pt x="284" y="138"/>
                </a:lnTo>
                <a:lnTo>
                  <a:pt x="284" y="138"/>
                </a:lnTo>
                <a:close/>
                <a:moveTo>
                  <a:pt x="169" y="35"/>
                </a:moveTo>
                <a:lnTo>
                  <a:pt x="169" y="35"/>
                </a:lnTo>
                <a:lnTo>
                  <a:pt x="162" y="28"/>
                </a:lnTo>
                <a:lnTo>
                  <a:pt x="162" y="28"/>
                </a:lnTo>
                <a:lnTo>
                  <a:pt x="160" y="28"/>
                </a:lnTo>
                <a:lnTo>
                  <a:pt x="160" y="28"/>
                </a:lnTo>
                <a:lnTo>
                  <a:pt x="148" y="27"/>
                </a:lnTo>
                <a:lnTo>
                  <a:pt x="148" y="27"/>
                </a:lnTo>
                <a:lnTo>
                  <a:pt x="145" y="27"/>
                </a:lnTo>
                <a:lnTo>
                  <a:pt x="145" y="27"/>
                </a:lnTo>
                <a:lnTo>
                  <a:pt x="145" y="31"/>
                </a:lnTo>
                <a:lnTo>
                  <a:pt x="146" y="35"/>
                </a:lnTo>
                <a:lnTo>
                  <a:pt x="146" y="35"/>
                </a:lnTo>
                <a:lnTo>
                  <a:pt x="148" y="37"/>
                </a:lnTo>
                <a:lnTo>
                  <a:pt x="149" y="37"/>
                </a:lnTo>
                <a:lnTo>
                  <a:pt x="149" y="37"/>
                </a:lnTo>
                <a:lnTo>
                  <a:pt x="152" y="37"/>
                </a:lnTo>
                <a:lnTo>
                  <a:pt x="152" y="37"/>
                </a:lnTo>
                <a:lnTo>
                  <a:pt x="163" y="35"/>
                </a:lnTo>
                <a:lnTo>
                  <a:pt x="163" y="35"/>
                </a:lnTo>
                <a:lnTo>
                  <a:pt x="169" y="35"/>
                </a:lnTo>
                <a:lnTo>
                  <a:pt x="169" y="35"/>
                </a:lnTo>
                <a:close/>
                <a:moveTo>
                  <a:pt x="96" y="48"/>
                </a:moveTo>
                <a:lnTo>
                  <a:pt x="96" y="48"/>
                </a:lnTo>
                <a:lnTo>
                  <a:pt x="96" y="50"/>
                </a:lnTo>
                <a:lnTo>
                  <a:pt x="96" y="50"/>
                </a:lnTo>
                <a:lnTo>
                  <a:pt x="95" y="53"/>
                </a:lnTo>
                <a:lnTo>
                  <a:pt x="91" y="53"/>
                </a:lnTo>
                <a:lnTo>
                  <a:pt x="91" y="53"/>
                </a:lnTo>
                <a:lnTo>
                  <a:pt x="91" y="51"/>
                </a:lnTo>
                <a:lnTo>
                  <a:pt x="91" y="51"/>
                </a:lnTo>
                <a:lnTo>
                  <a:pt x="89" y="51"/>
                </a:lnTo>
                <a:lnTo>
                  <a:pt x="86" y="51"/>
                </a:lnTo>
                <a:lnTo>
                  <a:pt x="86" y="51"/>
                </a:lnTo>
                <a:lnTo>
                  <a:pt x="84" y="53"/>
                </a:lnTo>
                <a:lnTo>
                  <a:pt x="82" y="55"/>
                </a:lnTo>
                <a:lnTo>
                  <a:pt x="82" y="55"/>
                </a:lnTo>
                <a:lnTo>
                  <a:pt x="82" y="55"/>
                </a:lnTo>
                <a:lnTo>
                  <a:pt x="82" y="55"/>
                </a:lnTo>
                <a:lnTo>
                  <a:pt x="78" y="60"/>
                </a:lnTo>
                <a:lnTo>
                  <a:pt x="78" y="60"/>
                </a:lnTo>
                <a:lnTo>
                  <a:pt x="84" y="64"/>
                </a:lnTo>
                <a:lnTo>
                  <a:pt x="84" y="64"/>
                </a:lnTo>
                <a:lnTo>
                  <a:pt x="85" y="64"/>
                </a:lnTo>
                <a:lnTo>
                  <a:pt x="85" y="64"/>
                </a:lnTo>
                <a:lnTo>
                  <a:pt x="88" y="62"/>
                </a:lnTo>
                <a:lnTo>
                  <a:pt x="91" y="61"/>
                </a:lnTo>
                <a:lnTo>
                  <a:pt x="91" y="61"/>
                </a:lnTo>
                <a:lnTo>
                  <a:pt x="91" y="58"/>
                </a:lnTo>
                <a:lnTo>
                  <a:pt x="91" y="58"/>
                </a:lnTo>
                <a:lnTo>
                  <a:pt x="92" y="57"/>
                </a:lnTo>
                <a:lnTo>
                  <a:pt x="94" y="57"/>
                </a:lnTo>
                <a:lnTo>
                  <a:pt x="94" y="57"/>
                </a:lnTo>
                <a:lnTo>
                  <a:pt x="95" y="55"/>
                </a:lnTo>
                <a:lnTo>
                  <a:pt x="95" y="55"/>
                </a:lnTo>
                <a:lnTo>
                  <a:pt x="98" y="51"/>
                </a:lnTo>
                <a:lnTo>
                  <a:pt x="98" y="51"/>
                </a:lnTo>
                <a:lnTo>
                  <a:pt x="101" y="48"/>
                </a:lnTo>
                <a:lnTo>
                  <a:pt x="101" y="48"/>
                </a:lnTo>
                <a:lnTo>
                  <a:pt x="96" y="48"/>
                </a:lnTo>
                <a:lnTo>
                  <a:pt x="96" y="48"/>
                </a:lnTo>
                <a:close/>
                <a:moveTo>
                  <a:pt x="142" y="162"/>
                </a:moveTo>
                <a:lnTo>
                  <a:pt x="142" y="162"/>
                </a:lnTo>
                <a:lnTo>
                  <a:pt x="149" y="152"/>
                </a:lnTo>
                <a:lnTo>
                  <a:pt x="155" y="143"/>
                </a:lnTo>
                <a:lnTo>
                  <a:pt x="155" y="143"/>
                </a:lnTo>
                <a:lnTo>
                  <a:pt x="142" y="143"/>
                </a:lnTo>
                <a:lnTo>
                  <a:pt x="142" y="143"/>
                </a:lnTo>
                <a:lnTo>
                  <a:pt x="142" y="162"/>
                </a:lnTo>
                <a:lnTo>
                  <a:pt x="142" y="162"/>
                </a:lnTo>
                <a:close/>
                <a:moveTo>
                  <a:pt x="163" y="153"/>
                </a:moveTo>
                <a:lnTo>
                  <a:pt x="163" y="153"/>
                </a:lnTo>
                <a:lnTo>
                  <a:pt x="153" y="166"/>
                </a:lnTo>
                <a:lnTo>
                  <a:pt x="153" y="166"/>
                </a:lnTo>
                <a:lnTo>
                  <a:pt x="146" y="175"/>
                </a:lnTo>
                <a:lnTo>
                  <a:pt x="146" y="175"/>
                </a:lnTo>
                <a:lnTo>
                  <a:pt x="145" y="176"/>
                </a:lnTo>
                <a:lnTo>
                  <a:pt x="145" y="176"/>
                </a:lnTo>
                <a:lnTo>
                  <a:pt x="148" y="175"/>
                </a:lnTo>
                <a:lnTo>
                  <a:pt x="148" y="175"/>
                </a:lnTo>
                <a:lnTo>
                  <a:pt x="157" y="169"/>
                </a:lnTo>
                <a:lnTo>
                  <a:pt x="157" y="169"/>
                </a:lnTo>
                <a:lnTo>
                  <a:pt x="160" y="168"/>
                </a:lnTo>
                <a:lnTo>
                  <a:pt x="163" y="166"/>
                </a:lnTo>
                <a:lnTo>
                  <a:pt x="163" y="166"/>
                </a:lnTo>
                <a:lnTo>
                  <a:pt x="163" y="153"/>
                </a:lnTo>
                <a:lnTo>
                  <a:pt x="163" y="153"/>
                </a:lnTo>
                <a:close/>
                <a:moveTo>
                  <a:pt x="247" y="55"/>
                </a:moveTo>
                <a:lnTo>
                  <a:pt x="247" y="55"/>
                </a:lnTo>
                <a:lnTo>
                  <a:pt x="247" y="55"/>
                </a:lnTo>
                <a:lnTo>
                  <a:pt x="247" y="55"/>
                </a:lnTo>
                <a:lnTo>
                  <a:pt x="248" y="55"/>
                </a:lnTo>
                <a:lnTo>
                  <a:pt x="248" y="55"/>
                </a:lnTo>
                <a:lnTo>
                  <a:pt x="256" y="51"/>
                </a:lnTo>
                <a:lnTo>
                  <a:pt x="256" y="51"/>
                </a:lnTo>
                <a:lnTo>
                  <a:pt x="260" y="48"/>
                </a:lnTo>
                <a:lnTo>
                  <a:pt x="260" y="48"/>
                </a:lnTo>
                <a:lnTo>
                  <a:pt x="261" y="48"/>
                </a:lnTo>
                <a:lnTo>
                  <a:pt x="263" y="48"/>
                </a:lnTo>
                <a:lnTo>
                  <a:pt x="263" y="48"/>
                </a:lnTo>
                <a:lnTo>
                  <a:pt x="263" y="50"/>
                </a:lnTo>
                <a:lnTo>
                  <a:pt x="263" y="51"/>
                </a:lnTo>
                <a:lnTo>
                  <a:pt x="263" y="51"/>
                </a:lnTo>
                <a:lnTo>
                  <a:pt x="261" y="53"/>
                </a:lnTo>
                <a:lnTo>
                  <a:pt x="261" y="53"/>
                </a:lnTo>
                <a:lnTo>
                  <a:pt x="253" y="61"/>
                </a:lnTo>
                <a:lnTo>
                  <a:pt x="253" y="61"/>
                </a:lnTo>
                <a:lnTo>
                  <a:pt x="251" y="62"/>
                </a:lnTo>
                <a:lnTo>
                  <a:pt x="251" y="62"/>
                </a:lnTo>
                <a:lnTo>
                  <a:pt x="251" y="62"/>
                </a:lnTo>
                <a:lnTo>
                  <a:pt x="251" y="62"/>
                </a:lnTo>
                <a:lnTo>
                  <a:pt x="263" y="57"/>
                </a:lnTo>
                <a:lnTo>
                  <a:pt x="263" y="57"/>
                </a:lnTo>
                <a:lnTo>
                  <a:pt x="264" y="51"/>
                </a:lnTo>
                <a:lnTo>
                  <a:pt x="263" y="44"/>
                </a:lnTo>
                <a:lnTo>
                  <a:pt x="263" y="44"/>
                </a:lnTo>
                <a:lnTo>
                  <a:pt x="258" y="41"/>
                </a:lnTo>
                <a:lnTo>
                  <a:pt x="258" y="41"/>
                </a:lnTo>
                <a:lnTo>
                  <a:pt x="258" y="44"/>
                </a:lnTo>
                <a:lnTo>
                  <a:pt x="257" y="45"/>
                </a:lnTo>
                <a:lnTo>
                  <a:pt x="257" y="45"/>
                </a:lnTo>
                <a:lnTo>
                  <a:pt x="254" y="47"/>
                </a:lnTo>
                <a:lnTo>
                  <a:pt x="254" y="47"/>
                </a:lnTo>
                <a:lnTo>
                  <a:pt x="247" y="55"/>
                </a:lnTo>
                <a:lnTo>
                  <a:pt x="247" y="55"/>
                </a:lnTo>
                <a:close/>
                <a:moveTo>
                  <a:pt x="256" y="80"/>
                </a:moveTo>
                <a:lnTo>
                  <a:pt x="256" y="80"/>
                </a:lnTo>
                <a:lnTo>
                  <a:pt x="256" y="78"/>
                </a:lnTo>
                <a:lnTo>
                  <a:pt x="256" y="78"/>
                </a:lnTo>
                <a:lnTo>
                  <a:pt x="254" y="78"/>
                </a:lnTo>
                <a:lnTo>
                  <a:pt x="254" y="78"/>
                </a:lnTo>
                <a:lnTo>
                  <a:pt x="244" y="74"/>
                </a:lnTo>
                <a:lnTo>
                  <a:pt x="244" y="74"/>
                </a:lnTo>
                <a:lnTo>
                  <a:pt x="237" y="71"/>
                </a:lnTo>
                <a:lnTo>
                  <a:pt x="237" y="71"/>
                </a:lnTo>
                <a:lnTo>
                  <a:pt x="236" y="70"/>
                </a:lnTo>
                <a:lnTo>
                  <a:pt x="236" y="70"/>
                </a:lnTo>
                <a:lnTo>
                  <a:pt x="231" y="72"/>
                </a:lnTo>
                <a:lnTo>
                  <a:pt x="231" y="72"/>
                </a:lnTo>
                <a:lnTo>
                  <a:pt x="233" y="74"/>
                </a:lnTo>
                <a:lnTo>
                  <a:pt x="233" y="74"/>
                </a:lnTo>
                <a:lnTo>
                  <a:pt x="237" y="78"/>
                </a:lnTo>
                <a:lnTo>
                  <a:pt x="237" y="78"/>
                </a:lnTo>
                <a:lnTo>
                  <a:pt x="238" y="80"/>
                </a:lnTo>
                <a:lnTo>
                  <a:pt x="238" y="80"/>
                </a:lnTo>
                <a:lnTo>
                  <a:pt x="253" y="80"/>
                </a:lnTo>
                <a:lnTo>
                  <a:pt x="253" y="80"/>
                </a:lnTo>
                <a:lnTo>
                  <a:pt x="256" y="80"/>
                </a:lnTo>
                <a:lnTo>
                  <a:pt x="256" y="80"/>
                </a:lnTo>
                <a:close/>
                <a:moveTo>
                  <a:pt x="287" y="223"/>
                </a:moveTo>
                <a:lnTo>
                  <a:pt x="287" y="223"/>
                </a:lnTo>
                <a:lnTo>
                  <a:pt x="292" y="224"/>
                </a:lnTo>
                <a:lnTo>
                  <a:pt x="292" y="224"/>
                </a:lnTo>
                <a:lnTo>
                  <a:pt x="288" y="219"/>
                </a:lnTo>
                <a:lnTo>
                  <a:pt x="285" y="212"/>
                </a:lnTo>
                <a:lnTo>
                  <a:pt x="285" y="212"/>
                </a:lnTo>
                <a:lnTo>
                  <a:pt x="283" y="213"/>
                </a:lnTo>
                <a:lnTo>
                  <a:pt x="283" y="213"/>
                </a:lnTo>
                <a:lnTo>
                  <a:pt x="273" y="223"/>
                </a:lnTo>
                <a:lnTo>
                  <a:pt x="273" y="223"/>
                </a:lnTo>
                <a:lnTo>
                  <a:pt x="268" y="229"/>
                </a:lnTo>
                <a:lnTo>
                  <a:pt x="268" y="229"/>
                </a:lnTo>
                <a:lnTo>
                  <a:pt x="268" y="229"/>
                </a:lnTo>
                <a:lnTo>
                  <a:pt x="268" y="229"/>
                </a:lnTo>
                <a:lnTo>
                  <a:pt x="274" y="226"/>
                </a:lnTo>
                <a:lnTo>
                  <a:pt x="274" y="226"/>
                </a:lnTo>
                <a:lnTo>
                  <a:pt x="283" y="220"/>
                </a:lnTo>
                <a:lnTo>
                  <a:pt x="283" y="220"/>
                </a:lnTo>
                <a:lnTo>
                  <a:pt x="284" y="219"/>
                </a:lnTo>
                <a:lnTo>
                  <a:pt x="284" y="219"/>
                </a:lnTo>
                <a:lnTo>
                  <a:pt x="287" y="220"/>
                </a:lnTo>
                <a:lnTo>
                  <a:pt x="287" y="220"/>
                </a:lnTo>
                <a:lnTo>
                  <a:pt x="287" y="222"/>
                </a:lnTo>
                <a:lnTo>
                  <a:pt x="287" y="222"/>
                </a:lnTo>
                <a:lnTo>
                  <a:pt x="287" y="223"/>
                </a:lnTo>
                <a:lnTo>
                  <a:pt x="287" y="223"/>
                </a:lnTo>
                <a:close/>
                <a:moveTo>
                  <a:pt x="145" y="91"/>
                </a:moveTo>
                <a:lnTo>
                  <a:pt x="145" y="91"/>
                </a:lnTo>
                <a:lnTo>
                  <a:pt x="136" y="98"/>
                </a:lnTo>
                <a:lnTo>
                  <a:pt x="128" y="107"/>
                </a:lnTo>
                <a:lnTo>
                  <a:pt x="128" y="107"/>
                </a:lnTo>
                <a:lnTo>
                  <a:pt x="129" y="107"/>
                </a:lnTo>
                <a:lnTo>
                  <a:pt x="129" y="107"/>
                </a:lnTo>
                <a:lnTo>
                  <a:pt x="136" y="104"/>
                </a:lnTo>
                <a:lnTo>
                  <a:pt x="136" y="104"/>
                </a:lnTo>
                <a:lnTo>
                  <a:pt x="142" y="99"/>
                </a:lnTo>
                <a:lnTo>
                  <a:pt x="142" y="99"/>
                </a:lnTo>
                <a:lnTo>
                  <a:pt x="146" y="98"/>
                </a:lnTo>
                <a:lnTo>
                  <a:pt x="146" y="98"/>
                </a:lnTo>
                <a:lnTo>
                  <a:pt x="146" y="92"/>
                </a:lnTo>
                <a:lnTo>
                  <a:pt x="146" y="92"/>
                </a:lnTo>
                <a:lnTo>
                  <a:pt x="145" y="91"/>
                </a:lnTo>
                <a:lnTo>
                  <a:pt x="145" y="91"/>
                </a:lnTo>
                <a:close/>
                <a:moveTo>
                  <a:pt x="302" y="278"/>
                </a:moveTo>
                <a:lnTo>
                  <a:pt x="302" y="278"/>
                </a:lnTo>
                <a:lnTo>
                  <a:pt x="302" y="278"/>
                </a:lnTo>
                <a:lnTo>
                  <a:pt x="302" y="278"/>
                </a:lnTo>
                <a:lnTo>
                  <a:pt x="304" y="278"/>
                </a:lnTo>
                <a:lnTo>
                  <a:pt x="304" y="278"/>
                </a:lnTo>
                <a:lnTo>
                  <a:pt x="312" y="271"/>
                </a:lnTo>
                <a:lnTo>
                  <a:pt x="312" y="271"/>
                </a:lnTo>
                <a:lnTo>
                  <a:pt x="319" y="266"/>
                </a:lnTo>
                <a:lnTo>
                  <a:pt x="319" y="266"/>
                </a:lnTo>
                <a:lnTo>
                  <a:pt x="324" y="260"/>
                </a:lnTo>
                <a:lnTo>
                  <a:pt x="324" y="260"/>
                </a:lnTo>
                <a:lnTo>
                  <a:pt x="327" y="254"/>
                </a:lnTo>
                <a:lnTo>
                  <a:pt x="327" y="254"/>
                </a:lnTo>
                <a:lnTo>
                  <a:pt x="328" y="253"/>
                </a:lnTo>
                <a:lnTo>
                  <a:pt x="327" y="253"/>
                </a:lnTo>
                <a:lnTo>
                  <a:pt x="327" y="253"/>
                </a:lnTo>
                <a:lnTo>
                  <a:pt x="314" y="266"/>
                </a:lnTo>
                <a:lnTo>
                  <a:pt x="302" y="278"/>
                </a:lnTo>
                <a:lnTo>
                  <a:pt x="302" y="278"/>
                </a:lnTo>
                <a:close/>
                <a:moveTo>
                  <a:pt x="175" y="18"/>
                </a:moveTo>
                <a:lnTo>
                  <a:pt x="175" y="18"/>
                </a:lnTo>
                <a:lnTo>
                  <a:pt x="177" y="17"/>
                </a:lnTo>
                <a:lnTo>
                  <a:pt x="177" y="17"/>
                </a:lnTo>
                <a:lnTo>
                  <a:pt x="180" y="18"/>
                </a:lnTo>
                <a:lnTo>
                  <a:pt x="182" y="20"/>
                </a:lnTo>
                <a:lnTo>
                  <a:pt x="182" y="20"/>
                </a:lnTo>
                <a:lnTo>
                  <a:pt x="186" y="8"/>
                </a:lnTo>
                <a:lnTo>
                  <a:pt x="186" y="8"/>
                </a:lnTo>
                <a:lnTo>
                  <a:pt x="186" y="8"/>
                </a:lnTo>
                <a:lnTo>
                  <a:pt x="186" y="8"/>
                </a:lnTo>
                <a:lnTo>
                  <a:pt x="184" y="8"/>
                </a:lnTo>
                <a:lnTo>
                  <a:pt x="182" y="8"/>
                </a:lnTo>
                <a:lnTo>
                  <a:pt x="182" y="8"/>
                </a:lnTo>
                <a:lnTo>
                  <a:pt x="176" y="7"/>
                </a:lnTo>
                <a:lnTo>
                  <a:pt x="176" y="7"/>
                </a:lnTo>
                <a:lnTo>
                  <a:pt x="175" y="7"/>
                </a:lnTo>
                <a:lnTo>
                  <a:pt x="175" y="7"/>
                </a:lnTo>
                <a:lnTo>
                  <a:pt x="173" y="10"/>
                </a:lnTo>
                <a:lnTo>
                  <a:pt x="172" y="11"/>
                </a:lnTo>
                <a:lnTo>
                  <a:pt x="169" y="16"/>
                </a:lnTo>
                <a:lnTo>
                  <a:pt x="169" y="16"/>
                </a:lnTo>
                <a:lnTo>
                  <a:pt x="175" y="11"/>
                </a:lnTo>
                <a:lnTo>
                  <a:pt x="175" y="11"/>
                </a:lnTo>
                <a:lnTo>
                  <a:pt x="177" y="10"/>
                </a:lnTo>
                <a:lnTo>
                  <a:pt x="177" y="10"/>
                </a:lnTo>
                <a:lnTo>
                  <a:pt x="179" y="11"/>
                </a:lnTo>
                <a:lnTo>
                  <a:pt x="179" y="11"/>
                </a:lnTo>
                <a:lnTo>
                  <a:pt x="179" y="13"/>
                </a:lnTo>
                <a:lnTo>
                  <a:pt x="179" y="13"/>
                </a:lnTo>
                <a:lnTo>
                  <a:pt x="177" y="14"/>
                </a:lnTo>
                <a:lnTo>
                  <a:pt x="177" y="14"/>
                </a:lnTo>
                <a:lnTo>
                  <a:pt x="175" y="18"/>
                </a:lnTo>
                <a:lnTo>
                  <a:pt x="175" y="18"/>
                </a:lnTo>
                <a:close/>
                <a:moveTo>
                  <a:pt x="163" y="173"/>
                </a:moveTo>
                <a:lnTo>
                  <a:pt x="163" y="173"/>
                </a:lnTo>
                <a:lnTo>
                  <a:pt x="157" y="182"/>
                </a:lnTo>
                <a:lnTo>
                  <a:pt x="155" y="189"/>
                </a:lnTo>
                <a:lnTo>
                  <a:pt x="155" y="189"/>
                </a:lnTo>
                <a:lnTo>
                  <a:pt x="156" y="188"/>
                </a:lnTo>
                <a:lnTo>
                  <a:pt x="157" y="188"/>
                </a:lnTo>
                <a:lnTo>
                  <a:pt x="157" y="188"/>
                </a:lnTo>
                <a:lnTo>
                  <a:pt x="160" y="189"/>
                </a:lnTo>
                <a:lnTo>
                  <a:pt x="160" y="190"/>
                </a:lnTo>
                <a:lnTo>
                  <a:pt x="160" y="190"/>
                </a:lnTo>
                <a:lnTo>
                  <a:pt x="163" y="189"/>
                </a:lnTo>
                <a:lnTo>
                  <a:pt x="165" y="188"/>
                </a:lnTo>
                <a:lnTo>
                  <a:pt x="165" y="188"/>
                </a:lnTo>
                <a:lnTo>
                  <a:pt x="163" y="173"/>
                </a:lnTo>
                <a:lnTo>
                  <a:pt x="163" y="173"/>
                </a:lnTo>
                <a:close/>
                <a:moveTo>
                  <a:pt x="274" y="139"/>
                </a:moveTo>
                <a:lnTo>
                  <a:pt x="274" y="139"/>
                </a:lnTo>
                <a:lnTo>
                  <a:pt x="273" y="139"/>
                </a:lnTo>
                <a:lnTo>
                  <a:pt x="273" y="139"/>
                </a:lnTo>
                <a:lnTo>
                  <a:pt x="253" y="145"/>
                </a:lnTo>
                <a:lnTo>
                  <a:pt x="253" y="145"/>
                </a:lnTo>
                <a:lnTo>
                  <a:pt x="251" y="145"/>
                </a:lnTo>
                <a:lnTo>
                  <a:pt x="251" y="145"/>
                </a:lnTo>
                <a:lnTo>
                  <a:pt x="250" y="153"/>
                </a:lnTo>
                <a:lnTo>
                  <a:pt x="250" y="153"/>
                </a:lnTo>
                <a:lnTo>
                  <a:pt x="254" y="151"/>
                </a:lnTo>
                <a:lnTo>
                  <a:pt x="254" y="151"/>
                </a:lnTo>
                <a:lnTo>
                  <a:pt x="256" y="148"/>
                </a:lnTo>
                <a:lnTo>
                  <a:pt x="256" y="148"/>
                </a:lnTo>
                <a:lnTo>
                  <a:pt x="257" y="146"/>
                </a:lnTo>
                <a:lnTo>
                  <a:pt x="260" y="146"/>
                </a:lnTo>
                <a:lnTo>
                  <a:pt x="260" y="146"/>
                </a:lnTo>
                <a:lnTo>
                  <a:pt x="260" y="146"/>
                </a:lnTo>
                <a:lnTo>
                  <a:pt x="260" y="146"/>
                </a:lnTo>
                <a:lnTo>
                  <a:pt x="274" y="139"/>
                </a:lnTo>
                <a:lnTo>
                  <a:pt x="274" y="139"/>
                </a:lnTo>
                <a:close/>
                <a:moveTo>
                  <a:pt x="109" y="260"/>
                </a:moveTo>
                <a:lnTo>
                  <a:pt x="109" y="260"/>
                </a:lnTo>
                <a:lnTo>
                  <a:pt x="102" y="267"/>
                </a:lnTo>
                <a:lnTo>
                  <a:pt x="94" y="274"/>
                </a:lnTo>
                <a:lnTo>
                  <a:pt x="94" y="274"/>
                </a:lnTo>
                <a:lnTo>
                  <a:pt x="102" y="277"/>
                </a:lnTo>
                <a:lnTo>
                  <a:pt x="102" y="277"/>
                </a:lnTo>
                <a:lnTo>
                  <a:pt x="109" y="260"/>
                </a:lnTo>
                <a:lnTo>
                  <a:pt x="109" y="260"/>
                </a:lnTo>
                <a:close/>
                <a:moveTo>
                  <a:pt x="270" y="158"/>
                </a:moveTo>
                <a:lnTo>
                  <a:pt x="270" y="158"/>
                </a:lnTo>
                <a:lnTo>
                  <a:pt x="270" y="158"/>
                </a:lnTo>
                <a:lnTo>
                  <a:pt x="270" y="158"/>
                </a:lnTo>
                <a:lnTo>
                  <a:pt x="257" y="166"/>
                </a:lnTo>
                <a:lnTo>
                  <a:pt x="257" y="166"/>
                </a:lnTo>
                <a:lnTo>
                  <a:pt x="257" y="168"/>
                </a:lnTo>
                <a:lnTo>
                  <a:pt x="257" y="168"/>
                </a:lnTo>
                <a:lnTo>
                  <a:pt x="256" y="170"/>
                </a:lnTo>
                <a:lnTo>
                  <a:pt x="256" y="170"/>
                </a:lnTo>
                <a:lnTo>
                  <a:pt x="258" y="170"/>
                </a:lnTo>
                <a:lnTo>
                  <a:pt x="258" y="170"/>
                </a:lnTo>
                <a:lnTo>
                  <a:pt x="265" y="168"/>
                </a:lnTo>
                <a:lnTo>
                  <a:pt x="265" y="168"/>
                </a:lnTo>
                <a:lnTo>
                  <a:pt x="267" y="166"/>
                </a:lnTo>
                <a:lnTo>
                  <a:pt x="268" y="165"/>
                </a:lnTo>
                <a:lnTo>
                  <a:pt x="268" y="165"/>
                </a:lnTo>
                <a:lnTo>
                  <a:pt x="270" y="161"/>
                </a:lnTo>
                <a:lnTo>
                  <a:pt x="270" y="161"/>
                </a:lnTo>
                <a:lnTo>
                  <a:pt x="270" y="158"/>
                </a:lnTo>
                <a:lnTo>
                  <a:pt x="270" y="158"/>
                </a:lnTo>
                <a:close/>
                <a:moveTo>
                  <a:pt x="260" y="124"/>
                </a:moveTo>
                <a:lnTo>
                  <a:pt x="260" y="124"/>
                </a:lnTo>
                <a:lnTo>
                  <a:pt x="260" y="124"/>
                </a:lnTo>
                <a:lnTo>
                  <a:pt x="260" y="124"/>
                </a:lnTo>
                <a:lnTo>
                  <a:pt x="290" y="112"/>
                </a:lnTo>
                <a:lnTo>
                  <a:pt x="290" y="112"/>
                </a:lnTo>
                <a:lnTo>
                  <a:pt x="290" y="112"/>
                </a:lnTo>
                <a:lnTo>
                  <a:pt x="290" y="112"/>
                </a:lnTo>
                <a:lnTo>
                  <a:pt x="290" y="112"/>
                </a:lnTo>
                <a:lnTo>
                  <a:pt x="290" y="112"/>
                </a:lnTo>
                <a:lnTo>
                  <a:pt x="283" y="112"/>
                </a:lnTo>
                <a:lnTo>
                  <a:pt x="275" y="114"/>
                </a:lnTo>
                <a:lnTo>
                  <a:pt x="275" y="114"/>
                </a:lnTo>
                <a:lnTo>
                  <a:pt x="267" y="118"/>
                </a:lnTo>
                <a:lnTo>
                  <a:pt x="260" y="122"/>
                </a:lnTo>
                <a:lnTo>
                  <a:pt x="260" y="122"/>
                </a:lnTo>
                <a:lnTo>
                  <a:pt x="260" y="124"/>
                </a:lnTo>
                <a:lnTo>
                  <a:pt x="260" y="124"/>
                </a:lnTo>
                <a:close/>
                <a:moveTo>
                  <a:pt x="20" y="168"/>
                </a:moveTo>
                <a:lnTo>
                  <a:pt x="20" y="168"/>
                </a:lnTo>
                <a:lnTo>
                  <a:pt x="7" y="178"/>
                </a:lnTo>
                <a:lnTo>
                  <a:pt x="7" y="178"/>
                </a:lnTo>
                <a:lnTo>
                  <a:pt x="8" y="188"/>
                </a:lnTo>
                <a:lnTo>
                  <a:pt x="8" y="188"/>
                </a:lnTo>
                <a:lnTo>
                  <a:pt x="14" y="179"/>
                </a:lnTo>
                <a:lnTo>
                  <a:pt x="14" y="179"/>
                </a:lnTo>
                <a:lnTo>
                  <a:pt x="20" y="168"/>
                </a:lnTo>
                <a:lnTo>
                  <a:pt x="20" y="168"/>
                </a:lnTo>
                <a:close/>
                <a:moveTo>
                  <a:pt x="254" y="222"/>
                </a:moveTo>
                <a:lnTo>
                  <a:pt x="254" y="222"/>
                </a:lnTo>
                <a:lnTo>
                  <a:pt x="254" y="219"/>
                </a:lnTo>
                <a:lnTo>
                  <a:pt x="256" y="217"/>
                </a:lnTo>
                <a:lnTo>
                  <a:pt x="256" y="217"/>
                </a:lnTo>
                <a:lnTo>
                  <a:pt x="263" y="212"/>
                </a:lnTo>
                <a:lnTo>
                  <a:pt x="263" y="212"/>
                </a:lnTo>
                <a:lnTo>
                  <a:pt x="263" y="210"/>
                </a:lnTo>
                <a:lnTo>
                  <a:pt x="263" y="210"/>
                </a:lnTo>
                <a:lnTo>
                  <a:pt x="263" y="210"/>
                </a:lnTo>
                <a:lnTo>
                  <a:pt x="263" y="210"/>
                </a:lnTo>
                <a:lnTo>
                  <a:pt x="261" y="209"/>
                </a:lnTo>
                <a:lnTo>
                  <a:pt x="261" y="209"/>
                </a:lnTo>
                <a:lnTo>
                  <a:pt x="256" y="212"/>
                </a:lnTo>
                <a:lnTo>
                  <a:pt x="248" y="215"/>
                </a:lnTo>
                <a:lnTo>
                  <a:pt x="248" y="215"/>
                </a:lnTo>
                <a:lnTo>
                  <a:pt x="251" y="219"/>
                </a:lnTo>
                <a:lnTo>
                  <a:pt x="254" y="222"/>
                </a:lnTo>
                <a:lnTo>
                  <a:pt x="254" y="222"/>
                </a:lnTo>
                <a:close/>
                <a:moveTo>
                  <a:pt x="274" y="217"/>
                </a:moveTo>
                <a:lnTo>
                  <a:pt x="274" y="217"/>
                </a:lnTo>
                <a:lnTo>
                  <a:pt x="274" y="217"/>
                </a:lnTo>
                <a:lnTo>
                  <a:pt x="274" y="217"/>
                </a:lnTo>
                <a:lnTo>
                  <a:pt x="273" y="217"/>
                </a:lnTo>
                <a:lnTo>
                  <a:pt x="273" y="217"/>
                </a:lnTo>
                <a:lnTo>
                  <a:pt x="260" y="223"/>
                </a:lnTo>
                <a:lnTo>
                  <a:pt x="260" y="223"/>
                </a:lnTo>
                <a:lnTo>
                  <a:pt x="256" y="223"/>
                </a:lnTo>
                <a:lnTo>
                  <a:pt x="256" y="223"/>
                </a:lnTo>
                <a:lnTo>
                  <a:pt x="260" y="226"/>
                </a:lnTo>
                <a:lnTo>
                  <a:pt x="264" y="229"/>
                </a:lnTo>
                <a:lnTo>
                  <a:pt x="264" y="229"/>
                </a:lnTo>
                <a:lnTo>
                  <a:pt x="274" y="217"/>
                </a:lnTo>
                <a:lnTo>
                  <a:pt x="274" y="217"/>
                </a:lnTo>
                <a:close/>
                <a:moveTo>
                  <a:pt x="146" y="104"/>
                </a:moveTo>
                <a:lnTo>
                  <a:pt x="146" y="104"/>
                </a:lnTo>
                <a:lnTo>
                  <a:pt x="145" y="102"/>
                </a:lnTo>
                <a:lnTo>
                  <a:pt x="145" y="102"/>
                </a:lnTo>
                <a:lnTo>
                  <a:pt x="133" y="109"/>
                </a:lnTo>
                <a:lnTo>
                  <a:pt x="122" y="119"/>
                </a:lnTo>
                <a:lnTo>
                  <a:pt x="122" y="119"/>
                </a:lnTo>
                <a:lnTo>
                  <a:pt x="146" y="104"/>
                </a:lnTo>
                <a:lnTo>
                  <a:pt x="146" y="104"/>
                </a:lnTo>
                <a:close/>
                <a:moveTo>
                  <a:pt x="194" y="105"/>
                </a:moveTo>
                <a:lnTo>
                  <a:pt x="194" y="105"/>
                </a:lnTo>
                <a:lnTo>
                  <a:pt x="194" y="105"/>
                </a:lnTo>
                <a:lnTo>
                  <a:pt x="194" y="105"/>
                </a:lnTo>
                <a:lnTo>
                  <a:pt x="189" y="109"/>
                </a:lnTo>
                <a:lnTo>
                  <a:pt x="189" y="109"/>
                </a:lnTo>
                <a:lnTo>
                  <a:pt x="186" y="112"/>
                </a:lnTo>
                <a:lnTo>
                  <a:pt x="182" y="114"/>
                </a:lnTo>
                <a:lnTo>
                  <a:pt x="182" y="114"/>
                </a:lnTo>
                <a:lnTo>
                  <a:pt x="190" y="118"/>
                </a:lnTo>
                <a:lnTo>
                  <a:pt x="190" y="118"/>
                </a:lnTo>
                <a:lnTo>
                  <a:pt x="192" y="115"/>
                </a:lnTo>
                <a:lnTo>
                  <a:pt x="192" y="115"/>
                </a:lnTo>
                <a:lnTo>
                  <a:pt x="194" y="112"/>
                </a:lnTo>
                <a:lnTo>
                  <a:pt x="194" y="112"/>
                </a:lnTo>
                <a:lnTo>
                  <a:pt x="194" y="109"/>
                </a:lnTo>
                <a:lnTo>
                  <a:pt x="194" y="105"/>
                </a:lnTo>
                <a:lnTo>
                  <a:pt x="194" y="105"/>
                </a:lnTo>
                <a:close/>
                <a:moveTo>
                  <a:pt x="250" y="58"/>
                </a:moveTo>
                <a:lnTo>
                  <a:pt x="250" y="58"/>
                </a:lnTo>
                <a:lnTo>
                  <a:pt x="250" y="58"/>
                </a:lnTo>
                <a:lnTo>
                  <a:pt x="250" y="58"/>
                </a:lnTo>
                <a:lnTo>
                  <a:pt x="246" y="61"/>
                </a:lnTo>
                <a:lnTo>
                  <a:pt x="246" y="61"/>
                </a:lnTo>
                <a:lnTo>
                  <a:pt x="243" y="61"/>
                </a:lnTo>
                <a:lnTo>
                  <a:pt x="241" y="60"/>
                </a:lnTo>
                <a:lnTo>
                  <a:pt x="241" y="60"/>
                </a:lnTo>
                <a:lnTo>
                  <a:pt x="241" y="58"/>
                </a:lnTo>
                <a:lnTo>
                  <a:pt x="241" y="57"/>
                </a:lnTo>
                <a:lnTo>
                  <a:pt x="241" y="57"/>
                </a:lnTo>
                <a:lnTo>
                  <a:pt x="244" y="54"/>
                </a:lnTo>
                <a:lnTo>
                  <a:pt x="244" y="54"/>
                </a:lnTo>
                <a:lnTo>
                  <a:pt x="244" y="54"/>
                </a:lnTo>
                <a:lnTo>
                  <a:pt x="244" y="54"/>
                </a:lnTo>
                <a:lnTo>
                  <a:pt x="237" y="58"/>
                </a:lnTo>
                <a:lnTo>
                  <a:pt x="237" y="58"/>
                </a:lnTo>
                <a:lnTo>
                  <a:pt x="238" y="61"/>
                </a:lnTo>
                <a:lnTo>
                  <a:pt x="238" y="65"/>
                </a:lnTo>
                <a:lnTo>
                  <a:pt x="238" y="65"/>
                </a:lnTo>
                <a:lnTo>
                  <a:pt x="240" y="65"/>
                </a:lnTo>
                <a:lnTo>
                  <a:pt x="240" y="65"/>
                </a:lnTo>
                <a:lnTo>
                  <a:pt x="243" y="65"/>
                </a:lnTo>
                <a:lnTo>
                  <a:pt x="244" y="65"/>
                </a:lnTo>
                <a:lnTo>
                  <a:pt x="244" y="65"/>
                </a:lnTo>
                <a:lnTo>
                  <a:pt x="246" y="67"/>
                </a:lnTo>
                <a:lnTo>
                  <a:pt x="246" y="67"/>
                </a:lnTo>
                <a:lnTo>
                  <a:pt x="246" y="64"/>
                </a:lnTo>
                <a:lnTo>
                  <a:pt x="247" y="62"/>
                </a:lnTo>
                <a:lnTo>
                  <a:pt x="247" y="62"/>
                </a:lnTo>
                <a:lnTo>
                  <a:pt x="250" y="58"/>
                </a:lnTo>
                <a:lnTo>
                  <a:pt x="250" y="58"/>
                </a:lnTo>
                <a:close/>
                <a:moveTo>
                  <a:pt x="243" y="51"/>
                </a:moveTo>
                <a:lnTo>
                  <a:pt x="243" y="51"/>
                </a:lnTo>
                <a:lnTo>
                  <a:pt x="243" y="51"/>
                </a:lnTo>
                <a:lnTo>
                  <a:pt x="243" y="51"/>
                </a:lnTo>
                <a:lnTo>
                  <a:pt x="256" y="41"/>
                </a:lnTo>
                <a:lnTo>
                  <a:pt x="256" y="41"/>
                </a:lnTo>
                <a:lnTo>
                  <a:pt x="256" y="41"/>
                </a:lnTo>
                <a:lnTo>
                  <a:pt x="256" y="41"/>
                </a:lnTo>
                <a:lnTo>
                  <a:pt x="243" y="38"/>
                </a:lnTo>
                <a:lnTo>
                  <a:pt x="243" y="38"/>
                </a:lnTo>
                <a:lnTo>
                  <a:pt x="240" y="43"/>
                </a:lnTo>
                <a:lnTo>
                  <a:pt x="240" y="43"/>
                </a:lnTo>
                <a:lnTo>
                  <a:pt x="243" y="41"/>
                </a:lnTo>
                <a:lnTo>
                  <a:pt x="243" y="41"/>
                </a:lnTo>
                <a:lnTo>
                  <a:pt x="247" y="40"/>
                </a:lnTo>
                <a:lnTo>
                  <a:pt x="247" y="40"/>
                </a:lnTo>
                <a:lnTo>
                  <a:pt x="248" y="40"/>
                </a:lnTo>
                <a:lnTo>
                  <a:pt x="248" y="40"/>
                </a:lnTo>
                <a:lnTo>
                  <a:pt x="248" y="40"/>
                </a:lnTo>
                <a:lnTo>
                  <a:pt x="248" y="43"/>
                </a:lnTo>
                <a:lnTo>
                  <a:pt x="248" y="43"/>
                </a:lnTo>
                <a:lnTo>
                  <a:pt x="248" y="43"/>
                </a:lnTo>
                <a:lnTo>
                  <a:pt x="248" y="43"/>
                </a:lnTo>
                <a:lnTo>
                  <a:pt x="246" y="47"/>
                </a:lnTo>
                <a:lnTo>
                  <a:pt x="246" y="47"/>
                </a:lnTo>
                <a:lnTo>
                  <a:pt x="243" y="51"/>
                </a:lnTo>
                <a:lnTo>
                  <a:pt x="243" y="51"/>
                </a:lnTo>
                <a:close/>
                <a:moveTo>
                  <a:pt x="187" y="286"/>
                </a:moveTo>
                <a:lnTo>
                  <a:pt x="187" y="286"/>
                </a:lnTo>
                <a:lnTo>
                  <a:pt x="190" y="269"/>
                </a:lnTo>
                <a:lnTo>
                  <a:pt x="190" y="269"/>
                </a:lnTo>
                <a:lnTo>
                  <a:pt x="189" y="269"/>
                </a:lnTo>
                <a:lnTo>
                  <a:pt x="189" y="269"/>
                </a:lnTo>
                <a:lnTo>
                  <a:pt x="182" y="283"/>
                </a:lnTo>
                <a:lnTo>
                  <a:pt x="182" y="283"/>
                </a:lnTo>
                <a:lnTo>
                  <a:pt x="187" y="286"/>
                </a:lnTo>
                <a:lnTo>
                  <a:pt x="187" y="286"/>
                </a:lnTo>
                <a:close/>
                <a:moveTo>
                  <a:pt x="256" y="185"/>
                </a:moveTo>
                <a:lnTo>
                  <a:pt x="256" y="185"/>
                </a:lnTo>
                <a:lnTo>
                  <a:pt x="264" y="180"/>
                </a:lnTo>
                <a:lnTo>
                  <a:pt x="264" y="180"/>
                </a:lnTo>
                <a:lnTo>
                  <a:pt x="264" y="180"/>
                </a:lnTo>
                <a:lnTo>
                  <a:pt x="265" y="179"/>
                </a:lnTo>
                <a:lnTo>
                  <a:pt x="265" y="179"/>
                </a:lnTo>
                <a:lnTo>
                  <a:pt x="265" y="175"/>
                </a:lnTo>
                <a:lnTo>
                  <a:pt x="265" y="175"/>
                </a:lnTo>
                <a:lnTo>
                  <a:pt x="265" y="173"/>
                </a:lnTo>
                <a:lnTo>
                  <a:pt x="265" y="173"/>
                </a:lnTo>
                <a:lnTo>
                  <a:pt x="257" y="179"/>
                </a:lnTo>
                <a:lnTo>
                  <a:pt x="257" y="179"/>
                </a:lnTo>
                <a:lnTo>
                  <a:pt x="256" y="180"/>
                </a:lnTo>
                <a:lnTo>
                  <a:pt x="256" y="180"/>
                </a:lnTo>
                <a:lnTo>
                  <a:pt x="256" y="185"/>
                </a:lnTo>
                <a:lnTo>
                  <a:pt x="256" y="185"/>
                </a:lnTo>
                <a:close/>
                <a:moveTo>
                  <a:pt x="271" y="261"/>
                </a:moveTo>
                <a:lnTo>
                  <a:pt x="271" y="261"/>
                </a:lnTo>
                <a:lnTo>
                  <a:pt x="264" y="264"/>
                </a:lnTo>
                <a:lnTo>
                  <a:pt x="264" y="264"/>
                </a:lnTo>
                <a:lnTo>
                  <a:pt x="264" y="266"/>
                </a:lnTo>
                <a:lnTo>
                  <a:pt x="264" y="266"/>
                </a:lnTo>
                <a:lnTo>
                  <a:pt x="265" y="267"/>
                </a:lnTo>
                <a:lnTo>
                  <a:pt x="267" y="269"/>
                </a:lnTo>
                <a:lnTo>
                  <a:pt x="267" y="269"/>
                </a:lnTo>
                <a:lnTo>
                  <a:pt x="267" y="273"/>
                </a:lnTo>
                <a:lnTo>
                  <a:pt x="267" y="273"/>
                </a:lnTo>
                <a:lnTo>
                  <a:pt x="268" y="276"/>
                </a:lnTo>
                <a:lnTo>
                  <a:pt x="268" y="276"/>
                </a:lnTo>
                <a:lnTo>
                  <a:pt x="268" y="276"/>
                </a:lnTo>
                <a:lnTo>
                  <a:pt x="268" y="276"/>
                </a:lnTo>
                <a:lnTo>
                  <a:pt x="270" y="273"/>
                </a:lnTo>
                <a:lnTo>
                  <a:pt x="270" y="273"/>
                </a:lnTo>
                <a:lnTo>
                  <a:pt x="271" y="269"/>
                </a:lnTo>
                <a:lnTo>
                  <a:pt x="271" y="269"/>
                </a:lnTo>
                <a:lnTo>
                  <a:pt x="271" y="269"/>
                </a:lnTo>
                <a:lnTo>
                  <a:pt x="271" y="269"/>
                </a:lnTo>
                <a:lnTo>
                  <a:pt x="271" y="261"/>
                </a:lnTo>
                <a:lnTo>
                  <a:pt x="271" y="261"/>
                </a:lnTo>
                <a:close/>
                <a:moveTo>
                  <a:pt x="189" y="97"/>
                </a:moveTo>
                <a:lnTo>
                  <a:pt x="189" y="97"/>
                </a:lnTo>
                <a:lnTo>
                  <a:pt x="184" y="109"/>
                </a:lnTo>
                <a:lnTo>
                  <a:pt x="184" y="109"/>
                </a:lnTo>
                <a:lnTo>
                  <a:pt x="184" y="109"/>
                </a:lnTo>
                <a:lnTo>
                  <a:pt x="184" y="109"/>
                </a:lnTo>
                <a:lnTo>
                  <a:pt x="194" y="101"/>
                </a:lnTo>
                <a:lnTo>
                  <a:pt x="194" y="101"/>
                </a:lnTo>
                <a:lnTo>
                  <a:pt x="189" y="97"/>
                </a:lnTo>
                <a:lnTo>
                  <a:pt x="189" y="97"/>
                </a:lnTo>
                <a:close/>
                <a:moveTo>
                  <a:pt x="130" y="131"/>
                </a:moveTo>
                <a:lnTo>
                  <a:pt x="130" y="131"/>
                </a:lnTo>
                <a:lnTo>
                  <a:pt x="130" y="131"/>
                </a:lnTo>
                <a:lnTo>
                  <a:pt x="130" y="131"/>
                </a:lnTo>
                <a:lnTo>
                  <a:pt x="125" y="134"/>
                </a:lnTo>
                <a:lnTo>
                  <a:pt x="125" y="134"/>
                </a:lnTo>
                <a:lnTo>
                  <a:pt x="119" y="136"/>
                </a:lnTo>
                <a:lnTo>
                  <a:pt x="119" y="136"/>
                </a:lnTo>
                <a:lnTo>
                  <a:pt x="121" y="141"/>
                </a:lnTo>
                <a:lnTo>
                  <a:pt x="121" y="143"/>
                </a:lnTo>
                <a:lnTo>
                  <a:pt x="126" y="151"/>
                </a:lnTo>
                <a:lnTo>
                  <a:pt x="126" y="151"/>
                </a:lnTo>
                <a:lnTo>
                  <a:pt x="125" y="146"/>
                </a:lnTo>
                <a:lnTo>
                  <a:pt x="125" y="146"/>
                </a:lnTo>
                <a:lnTo>
                  <a:pt x="125" y="146"/>
                </a:lnTo>
                <a:lnTo>
                  <a:pt x="125" y="146"/>
                </a:lnTo>
                <a:lnTo>
                  <a:pt x="122" y="145"/>
                </a:lnTo>
                <a:lnTo>
                  <a:pt x="122" y="142"/>
                </a:lnTo>
                <a:lnTo>
                  <a:pt x="122" y="142"/>
                </a:lnTo>
                <a:lnTo>
                  <a:pt x="123" y="139"/>
                </a:lnTo>
                <a:lnTo>
                  <a:pt x="123" y="139"/>
                </a:lnTo>
                <a:lnTo>
                  <a:pt x="129" y="132"/>
                </a:lnTo>
                <a:lnTo>
                  <a:pt x="129" y="132"/>
                </a:lnTo>
                <a:lnTo>
                  <a:pt x="130" y="131"/>
                </a:lnTo>
                <a:lnTo>
                  <a:pt x="130" y="131"/>
                </a:lnTo>
                <a:close/>
                <a:moveTo>
                  <a:pt x="37" y="212"/>
                </a:moveTo>
                <a:lnTo>
                  <a:pt x="37" y="212"/>
                </a:lnTo>
                <a:lnTo>
                  <a:pt x="35" y="212"/>
                </a:lnTo>
                <a:lnTo>
                  <a:pt x="35" y="212"/>
                </a:lnTo>
                <a:lnTo>
                  <a:pt x="34" y="213"/>
                </a:lnTo>
                <a:lnTo>
                  <a:pt x="34" y="213"/>
                </a:lnTo>
                <a:lnTo>
                  <a:pt x="25" y="222"/>
                </a:lnTo>
                <a:lnTo>
                  <a:pt x="25" y="222"/>
                </a:lnTo>
                <a:lnTo>
                  <a:pt x="22" y="223"/>
                </a:lnTo>
                <a:lnTo>
                  <a:pt x="22" y="223"/>
                </a:lnTo>
                <a:lnTo>
                  <a:pt x="21" y="224"/>
                </a:lnTo>
                <a:lnTo>
                  <a:pt x="21" y="226"/>
                </a:lnTo>
                <a:lnTo>
                  <a:pt x="21" y="226"/>
                </a:lnTo>
                <a:lnTo>
                  <a:pt x="37" y="217"/>
                </a:lnTo>
                <a:lnTo>
                  <a:pt x="37" y="217"/>
                </a:lnTo>
                <a:lnTo>
                  <a:pt x="35" y="216"/>
                </a:lnTo>
                <a:lnTo>
                  <a:pt x="35" y="213"/>
                </a:lnTo>
                <a:lnTo>
                  <a:pt x="35" y="213"/>
                </a:lnTo>
                <a:lnTo>
                  <a:pt x="37" y="212"/>
                </a:lnTo>
                <a:lnTo>
                  <a:pt x="37" y="212"/>
                </a:lnTo>
                <a:close/>
                <a:moveTo>
                  <a:pt x="283" y="224"/>
                </a:moveTo>
                <a:lnTo>
                  <a:pt x="283" y="224"/>
                </a:lnTo>
                <a:lnTo>
                  <a:pt x="273" y="230"/>
                </a:lnTo>
                <a:lnTo>
                  <a:pt x="273" y="230"/>
                </a:lnTo>
                <a:lnTo>
                  <a:pt x="281" y="230"/>
                </a:lnTo>
                <a:lnTo>
                  <a:pt x="288" y="230"/>
                </a:lnTo>
                <a:lnTo>
                  <a:pt x="288" y="230"/>
                </a:lnTo>
                <a:lnTo>
                  <a:pt x="285" y="227"/>
                </a:lnTo>
                <a:lnTo>
                  <a:pt x="284" y="226"/>
                </a:lnTo>
                <a:lnTo>
                  <a:pt x="283" y="224"/>
                </a:lnTo>
                <a:lnTo>
                  <a:pt x="283" y="224"/>
                </a:lnTo>
                <a:close/>
                <a:moveTo>
                  <a:pt x="200" y="271"/>
                </a:moveTo>
                <a:lnTo>
                  <a:pt x="200" y="271"/>
                </a:lnTo>
                <a:lnTo>
                  <a:pt x="199" y="271"/>
                </a:lnTo>
                <a:lnTo>
                  <a:pt x="199" y="271"/>
                </a:lnTo>
                <a:lnTo>
                  <a:pt x="192" y="287"/>
                </a:lnTo>
                <a:lnTo>
                  <a:pt x="192" y="287"/>
                </a:lnTo>
                <a:lnTo>
                  <a:pt x="197" y="288"/>
                </a:lnTo>
                <a:lnTo>
                  <a:pt x="197" y="288"/>
                </a:lnTo>
                <a:lnTo>
                  <a:pt x="197" y="286"/>
                </a:lnTo>
                <a:lnTo>
                  <a:pt x="197" y="284"/>
                </a:lnTo>
                <a:lnTo>
                  <a:pt x="197" y="284"/>
                </a:lnTo>
                <a:lnTo>
                  <a:pt x="199" y="274"/>
                </a:lnTo>
                <a:lnTo>
                  <a:pt x="199" y="274"/>
                </a:lnTo>
                <a:lnTo>
                  <a:pt x="200" y="271"/>
                </a:lnTo>
                <a:lnTo>
                  <a:pt x="200" y="271"/>
                </a:lnTo>
                <a:close/>
                <a:moveTo>
                  <a:pt x="91" y="274"/>
                </a:moveTo>
                <a:lnTo>
                  <a:pt x="91" y="274"/>
                </a:lnTo>
                <a:lnTo>
                  <a:pt x="96" y="259"/>
                </a:lnTo>
                <a:lnTo>
                  <a:pt x="96" y="259"/>
                </a:lnTo>
                <a:lnTo>
                  <a:pt x="95" y="259"/>
                </a:lnTo>
                <a:lnTo>
                  <a:pt x="95" y="259"/>
                </a:lnTo>
                <a:lnTo>
                  <a:pt x="85" y="271"/>
                </a:lnTo>
                <a:lnTo>
                  <a:pt x="85" y="271"/>
                </a:lnTo>
                <a:lnTo>
                  <a:pt x="91" y="274"/>
                </a:lnTo>
                <a:lnTo>
                  <a:pt x="91" y="274"/>
                </a:lnTo>
                <a:close/>
                <a:moveTo>
                  <a:pt x="256" y="121"/>
                </a:moveTo>
                <a:lnTo>
                  <a:pt x="256" y="121"/>
                </a:lnTo>
                <a:lnTo>
                  <a:pt x="267" y="115"/>
                </a:lnTo>
                <a:lnTo>
                  <a:pt x="267" y="115"/>
                </a:lnTo>
                <a:lnTo>
                  <a:pt x="278" y="109"/>
                </a:lnTo>
                <a:lnTo>
                  <a:pt x="278" y="109"/>
                </a:lnTo>
                <a:lnTo>
                  <a:pt x="278" y="109"/>
                </a:lnTo>
                <a:lnTo>
                  <a:pt x="278" y="109"/>
                </a:lnTo>
                <a:lnTo>
                  <a:pt x="270" y="111"/>
                </a:lnTo>
                <a:lnTo>
                  <a:pt x="263" y="114"/>
                </a:lnTo>
                <a:lnTo>
                  <a:pt x="263" y="114"/>
                </a:lnTo>
                <a:lnTo>
                  <a:pt x="258" y="116"/>
                </a:lnTo>
                <a:lnTo>
                  <a:pt x="256" y="121"/>
                </a:lnTo>
                <a:lnTo>
                  <a:pt x="256" y="121"/>
                </a:lnTo>
                <a:close/>
                <a:moveTo>
                  <a:pt x="277" y="212"/>
                </a:moveTo>
                <a:lnTo>
                  <a:pt x="277" y="212"/>
                </a:lnTo>
                <a:lnTo>
                  <a:pt x="275" y="205"/>
                </a:lnTo>
                <a:lnTo>
                  <a:pt x="275" y="205"/>
                </a:lnTo>
                <a:lnTo>
                  <a:pt x="270" y="207"/>
                </a:lnTo>
                <a:lnTo>
                  <a:pt x="270" y="207"/>
                </a:lnTo>
                <a:lnTo>
                  <a:pt x="270" y="209"/>
                </a:lnTo>
                <a:lnTo>
                  <a:pt x="270" y="209"/>
                </a:lnTo>
                <a:lnTo>
                  <a:pt x="271" y="215"/>
                </a:lnTo>
                <a:lnTo>
                  <a:pt x="271" y="215"/>
                </a:lnTo>
                <a:lnTo>
                  <a:pt x="277" y="212"/>
                </a:lnTo>
                <a:lnTo>
                  <a:pt x="277" y="212"/>
                </a:lnTo>
                <a:close/>
                <a:moveTo>
                  <a:pt x="175" y="109"/>
                </a:moveTo>
                <a:lnTo>
                  <a:pt x="175" y="109"/>
                </a:lnTo>
                <a:lnTo>
                  <a:pt x="182" y="114"/>
                </a:lnTo>
                <a:lnTo>
                  <a:pt x="182" y="114"/>
                </a:lnTo>
                <a:lnTo>
                  <a:pt x="182" y="109"/>
                </a:lnTo>
                <a:lnTo>
                  <a:pt x="182" y="109"/>
                </a:lnTo>
                <a:lnTo>
                  <a:pt x="183" y="102"/>
                </a:lnTo>
                <a:lnTo>
                  <a:pt x="183" y="102"/>
                </a:lnTo>
                <a:lnTo>
                  <a:pt x="184" y="101"/>
                </a:lnTo>
                <a:lnTo>
                  <a:pt x="184" y="101"/>
                </a:lnTo>
                <a:lnTo>
                  <a:pt x="183" y="99"/>
                </a:lnTo>
                <a:lnTo>
                  <a:pt x="183" y="99"/>
                </a:lnTo>
                <a:lnTo>
                  <a:pt x="175" y="109"/>
                </a:lnTo>
                <a:lnTo>
                  <a:pt x="175" y="109"/>
                </a:lnTo>
                <a:close/>
                <a:moveTo>
                  <a:pt x="184" y="92"/>
                </a:moveTo>
                <a:lnTo>
                  <a:pt x="184" y="92"/>
                </a:lnTo>
                <a:lnTo>
                  <a:pt x="180" y="94"/>
                </a:lnTo>
                <a:lnTo>
                  <a:pt x="180" y="94"/>
                </a:lnTo>
                <a:lnTo>
                  <a:pt x="179" y="95"/>
                </a:lnTo>
                <a:lnTo>
                  <a:pt x="179" y="95"/>
                </a:lnTo>
                <a:lnTo>
                  <a:pt x="175" y="104"/>
                </a:lnTo>
                <a:lnTo>
                  <a:pt x="175" y="104"/>
                </a:lnTo>
                <a:lnTo>
                  <a:pt x="175" y="105"/>
                </a:lnTo>
                <a:lnTo>
                  <a:pt x="175" y="105"/>
                </a:lnTo>
                <a:lnTo>
                  <a:pt x="180" y="99"/>
                </a:lnTo>
                <a:lnTo>
                  <a:pt x="186" y="94"/>
                </a:lnTo>
                <a:lnTo>
                  <a:pt x="186" y="94"/>
                </a:lnTo>
                <a:lnTo>
                  <a:pt x="184" y="92"/>
                </a:lnTo>
                <a:lnTo>
                  <a:pt x="184" y="92"/>
                </a:lnTo>
                <a:close/>
                <a:moveTo>
                  <a:pt x="187" y="222"/>
                </a:moveTo>
                <a:lnTo>
                  <a:pt x="187" y="222"/>
                </a:lnTo>
                <a:lnTo>
                  <a:pt x="180" y="226"/>
                </a:lnTo>
                <a:lnTo>
                  <a:pt x="180" y="226"/>
                </a:lnTo>
                <a:lnTo>
                  <a:pt x="182" y="236"/>
                </a:lnTo>
                <a:lnTo>
                  <a:pt x="182" y="236"/>
                </a:lnTo>
                <a:lnTo>
                  <a:pt x="182" y="236"/>
                </a:lnTo>
                <a:lnTo>
                  <a:pt x="182" y="236"/>
                </a:lnTo>
                <a:lnTo>
                  <a:pt x="187" y="222"/>
                </a:lnTo>
                <a:lnTo>
                  <a:pt x="187" y="222"/>
                </a:lnTo>
                <a:close/>
                <a:moveTo>
                  <a:pt x="155" y="159"/>
                </a:moveTo>
                <a:lnTo>
                  <a:pt x="155" y="159"/>
                </a:lnTo>
                <a:lnTo>
                  <a:pt x="153" y="159"/>
                </a:lnTo>
                <a:lnTo>
                  <a:pt x="153" y="159"/>
                </a:lnTo>
                <a:lnTo>
                  <a:pt x="152" y="161"/>
                </a:lnTo>
                <a:lnTo>
                  <a:pt x="152" y="161"/>
                </a:lnTo>
                <a:lnTo>
                  <a:pt x="148" y="163"/>
                </a:lnTo>
                <a:lnTo>
                  <a:pt x="148" y="163"/>
                </a:lnTo>
                <a:lnTo>
                  <a:pt x="145" y="165"/>
                </a:lnTo>
                <a:lnTo>
                  <a:pt x="143" y="166"/>
                </a:lnTo>
                <a:lnTo>
                  <a:pt x="143" y="166"/>
                </a:lnTo>
                <a:lnTo>
                  <a:pt x="143" y="173"/>
                </a:lnTo>
                <a:lnTo>
                  <a:pt x="143" y="173"/>
                </a:lnTo>
                <a:lnTo>
                  <a:pt x="155" y="159"/>
                </a:lnTo>
                <a:lnTo>
                  <a:pt x="155" y="159"/>
                </a:lnTo>
                <a:close/>
                <a:moveTo>
                  <a:pt x="193" y="227"/>
                </a:moveTo>
                <a:lnTo>
                  <a:pt x="193" y="227"/>
                </a:lnTo>
                <a:lnTo>
                  <a:pt x="196" y="224"/>
                </a:lnTo>
                <a:lnTo>
                  <a:pt x="196" y="224"/>
                </a:lnTo>
                <a:lnTo>
                  <a:pt x="197" y="222"/>
                </a:lnTo>
                <a:lnTo>
                  <a:pt x="197" y="222"/>
                </a:lnTo>
                <a:lnTo>
                  <a:pt x="200" y="219"/>
                </a:lnTo>
                <a:lnTo>
                  <a:pt x="200" y="219"/>
                </a:lnTo>
                <a:lnTo>
                  <a:pt x="197" y="219"/>
                </a:lnTo>
                <a:lnTo>
                  <a:pt x="197" y="219"/>
                </a:lnTo>
                <a:lnTo>
                  <a:pt x="196" y="219"/>
                </a:lnTo>
                <a:lnTo>
                  <a:pt x="196" y="219"/>
                </a:lnTo>
                <a:lnTo>
                  <a:pt x="196" y="219"/>
                </a:lnTo>
                <a:lnTo>
                  <a:pt x="194" y="220"/>
                </a:lnTo>
                <a:lnTo>
                  <a:pt x="193" y="220"/>
                </a:lnTo>
                <a:lnTo>
                  <a:pt x="193" y="220"/>
                </a:lnTo>
                <a:lnTo>
                  <a:pt x="190" y="220"/>
                </a:lnTo>
                <a:lnTo>
                  <a:pt x="190" y="220"/>
                </a:lnTo>
                <a:lnTo>
                  <a:pt x="192" y="222"/>
                </a:lnTo>
                <a:lnTo>
                  <a:pt x="192" y="222"/>
                </a:lnTo>
                <a:lnTo>
                  <a:pt x="193" y="227"/>
                </a:lnTo>
                <a:lnTo>
                  <a:pt x="193" y="227"/>
                </a:lnTo>
                <a:close/>
                <a:moveTo>
                  <a:pt x="265" y="259"/>
                </a:moveTo>
                <a:lnTo>
                  <a:pt x="265" y="259"/>
                </a:lnTo>
                <a:lnTo>
                  <a:pt x="265" y="259"/>
                </a:lnTo>
                <a:lnTo>
                  <a:pt x="265" y="259"/>
                </a:lnTo>
                <a:lnTo>
                  <a:pt x="253" y="260"/>
                </a:lnTo>
                <a:lnTo>
                  <a:pt x="253" y="260"/>
                </a:lnTo>
                <a:lnTo>
                  <a:pt x="251" y="263"/>
                </a:lnTo>
                <a:lnTo>
                  <a:pt x="251" y="263"/>
                </a:lnTo>
                <a:lnTo>
                  <a:pt x="253" y="263"/>
                </a:lnTo>
                <a:lnTo>
                  <a:pt x="253" y="263"/>
                </a:lnTo>
                <a:lnTo>
                  <a:pt x="265" y="259"/>
                </a:lnTo>
                <a:lnTo>
                  <a:pt x="265" y="259"/>
                </a:lnTo>
                <a:close/>
                <a:moveTo>
                  <a:pt x="197" y="109"/>
                </a:moveTo>
                <a:lnTo>
                  <a:pt x="197" y="109"/>
                </a:lnTo>
                <a:lnTo>
                  <a:pt x="203" y="108"/>
                </a:lnTo>
                <a:lnTo>
                  <a:pt x="203" y="108"/>
                </a:lnTo>
                <a:lnTo>
                  <a:pt x="204" y="108"/>
                </a:lnTo>
                <a:lnTo>
                  <a:pt x="204" y="108"/>
                </a:lnTo>
                <a:lnTo>
                  <a:pt x="207" y="108"/>
                </a:lnTo>
                <a:lnTo>
                  <a:pt x="209" y="108"/>
                </a:lnTo>
                <a:lnTo>
                  <a:pt x="209" y="108"/>
                </a:lnTo>
                <a:lnTo>
                  <a:pt x="199" y="104"/>
                </a:lnTo>
                <a:lnTo>
                  <a:pt x="199" y="104"/>
                </a:lnTo>
                <a:lnTo>
                  <a:pt x="197" y="109"/>
                </a:lnTo>
                <a:lnTo>
                  <a:pt x="197" y="109"/>
                </a:lnTo>
                <a:close/>
                <a:moveTo>
                  <a:pt x="173" y="274"/>
                </a:moveTo>
                <a:lnTo>
                  <a:pt x="173" y="274"/>
                </a:lnTo>
                <a:lnTo>
                  <a:pt x="177" y="278"/>
                </a:lnTo>
                <a:lnTo>
                  <a:pt x="177" y="278"/>
                </a:lnTo>
                <a:lnTo>
                  <a:pt x="179" y="264"/>
                </a:lnTo>
                <a:lnTo>
                  <a:pt x="179" y="264"/>
                </a:lnTo>
                <a:lnTo>
                  <a:pt x="179" y="264"/>
                </a:lnTo>
                <a:lnTo>
                  <a:pt x="179" y="264"/>
                </a:lnTo>
                <a:lnTo>
                  <a:pt x="173" y="274"/>
                </a:lnTo>
                <a:lnTo>
                  <a:pt x="173" y="274"/>
                </a:lnTo>
                <a:close/>
                <a:moveTo>
                  <a:pt x="275" y="188"/>
                </a:moveTo>
                <a:lnTo>
                  <a:pt x="275" y="188"/>
                </a:lnTo>
                <a:lnTo>
                  <a:pt x="277" y="189"/>
                </a:lnTo>
                <a:lnTo>
                  <a:pt x="275" y="190"/>
                </a:lnTo>
                <a:lnTo>
                  <a:pt x="275" y="190"/>
                </a:lnTo>
                <a:lnTo>
                  <a:pt x="275" y="192"/>
                </a:lnTo>
                <a:lnTo>
                  <a:pt x="275" y="192"/>
                </a:lnTo>
                <a:lnTo>
                  <a:pt x="277" y="197"/>
                </a:lnTo>
                <a:lnTo>
                  <a:pt x="277" y="197"/>
                </a:lnTo>
                <a:lnTo>
                  <a:pt x="278" y="196"/>
                </a:lnTo>
                <a:lnTo>
                  <a:pt x="278" y="196"/>
                </a:lnTo>
                <a:lnTo>
                  <a:pt x="278" y="196"/>
                </a:lnTo>
                <a:lnTo>
                  <a:pt x="277" y="182"/>
                </a:lnTo>
                <a:lnTo>
                  <a:pt x="277" y="182"/>
                </a:lnTo>
                <a:lnTo>
                  <a:pt x="277" y="179"/>
                </a:lnTo>
                <a:lnTo>
                  <a:pt x="277" y="179"/>
                </a:lnTo>
                <a:lnTo>
                  <a:pt x="275" y="180"/>
                </a:lnTo>
                <a:lnTo>
                  <a:pt x="275" y="182"/>
                </a:lnTo>
                <a:lnTo>
                  <a:pt x="275" y="182"/>
                </a:lnTo>
                <a:lnTo>
                  <a:pt x="275" y="188"/>
                </a:lnTo>
                <a:lnTo>
                  <a:pt x="275" y="188"/>
                </a:lnTo>
                <a:close/>
                <a:moveTo>
                  <a:pt x="275" y="121"/>
                </a:moveTo>
                <a:lnTo>
                  <a:pt x="275" y="121"/>
                </a:lnTo>
                <a:lnTo>
                  <a:pt x="275" y="121"/>
                </a:lnTo>
                <a:lnTo>
                  <a:pt x="275" y="121"/>
                </a:lnTo>
                <a:lnTo>
                  <a:pt x="260" y="126"/>
                </a:lnTo>
                <a:lnTo>
                  <a:pt x="260" y="126"/>
                </a:lnTo>
                <a:lnTo>
                  <a:pt x="260" y="131"/>
                </a:lnTo>
                <a:lnTo>
                  <a:pt x="260" y="131"/>
                </a:lnTo>
                <a:lnTo>
                  <a:pt x="275" y="121"/>
                </a:lnTo>
                <a:lnTo>
                  <a:pt x="275" y="121"/>
                </a:lnTo>
                <a:close/>
                <a:moveTo>
                  <a:pt x="273" y="193"/>
                </a:moveTo>
                <a:lnTo>
                  <a:pt x="273" y="193"/>
                </a:lnTo>
                <a:lnTo>
                  <a:pt x="268" y="196"/>
                </a:lnTo>
                <a:lnTo>
                  <a:pt x="268" y="196"/>
                </a:lnTo>
                <a:lnTo>
                  <a:pt x="268" y="196"/>
                </a:lnTo>
                <a:lnTo>
                  <a:pt x="268" y="196"/>
                </a:lnTo>
                <a:lnTo>
                  <a:pt x="268" y="202"/>
                </a:lnTo>
                <a:lnTo>
                  <a:pt x="268" y="202"/>
                </a:lnTo>
                <a:lnTo>
                  <a:pt x="274" y="199"/>
                </a:lnTo>
                <a:lnTo>
                  <a:pt x="274" y="199"/>
                </a:lnTo>
                <a:lnTo>
                  <a:pt x="273" y="193"/>
                </a:lnTo>
                <a:lnTo>
                  <a:pt x="273" y="193"/>
                </a:lnTo>
                <a:close/>
                <a:moveTo>
                  <a:pt x="257" y="278"/>
                </a:moveTo>
                <a:lnTo>
                  <a:pt x="257" y="278"/>
                </a:lnTo>
                <a:lnTo>
                  <a:pt x="258" y="278"/>
                </a:lnTo>
                <a:lnTo>
                  <a:pt x="258" y="278"/>
                </a:lnTo>
                <a:lnTo>
                  <a:pt x="261" y="270"/>
                </a:lnTo>
                <a:lnTo>
                  <a:pt x="261" y="270"/>
                </a:lnTo>
                <a:lnTo>
                  <a:pt x="251" y="270"/>
                </a:lnTo>
                <a:lnTo>
                  <a:pt x="251" y="270"/>
                </a:lnTo>
                <a:lnTo>
                  <a:pt x="251" y="276"/>
                </a:lnTo>
                <a:lnTo>
                  <a:pt x="251" y="276"/>
                </a:lnTo>
                <a:lnTo>
                  <a:pt x="253" y="273"/>
                </a:lnTo>
                <a:lnTo>
                  <a:pt x="253" y="273"/>
                </a:lnTo>
                <a:lnTo>
                  <a:pt x="254" y="271"/>
                </a:lnTo>
                <a:lnTo>
                  <a:pt x="256" y="271"/>
                </a:lnTo>
                <a:lnTo>
                  <a:pt x="256" y="271"/>
                </a:lnTo>
                <a:lnTo>
                  <a:pt x="257" y="273"/>
                </a:lnTo>
                <a:lnTo>
                  <a:pt x="257" y="274"/>
                </a:lnTo>
                <a:lnTo>
                  <a:pt x="257" y="274"/>
                </a:lnTo>
                <a:lnTo>
                  <a:pt x="257" y="278"/>
                </a:lnTo>
                <a:lnTo>
                  <a:pt x="257" y="278"/>
                </a:lnTo>
                <a:close/>
                <a:moveTo>
                  <a:pt x="152" y="156"/>
                </a:moveTo>
                <a:lnTo>
                  <a:pt x="152" y="156"/>
                </a:lnTo>
                <a:lnTo>
                  <a:pt x="152" y="156"/>
                </a:lnTo>
                <a:lnTo>
                  <a:pt x="152" y="156"/>
                </a:lnTo>
                <a:lnTo>
                  <a:pt x="153" y="155"/>
                </a:lnTo>
                <a:lnTo>
                  <a:pt x="153" y="155"/>
                </a:lnTo>
                <a:lnTo>
                  <a:pt x="159" y="152"/>
                </a:lnTo>
                <a:lnTo>
                  <a:pt x="159" y="152"/>
                </a:lnTo>
                <a:lnTo>
                  <a:pt x="162" y="151"/>
                </a:lnTo>
                <a:lnTo>
                  <a:pt x="162" y="151"/>
                </a:lnTo>
                <a:lnTo>
                  <a:pt x="163" y="151"/>
                </a:lnTo>
                <a:lnTo>
                  <a:pt x="163" y="151"/>
                </a:lnTo>
                <a:lnTo>
                  <a:pt x="163" y="145"/>
                </a:lnTo>
                <a:lnTo>
                  <a:pt x="163" y="145"/>
                </a:lnTo>
                <a:lnTo>
                  <a:pt x="160" y="143"/>
                </a:lnTo>
                <a:lnTo>
                  <a:pt x="160" y="143"/>
                </a:lnTo>
                <a:lnTo>
                  <a:pt x="160" y="145"/>
                </a:lnTo>
                <a:lnTo>
                  <a:pt x="160" y="145"/>
                </a:lnTo>
                <a:lnTo>
                  <a:pt x="160" y="148"/>
                </a:lnTo>
                <a:lnTo>
                  <a:pt x="159" y="149"/>
                </a:lnTo>
                <a:lnTo>
                  <a:pt x="159" y="149"/>
                </a:lnTo>
                <a:lnTo>
                  <a:pt x="155" y="153"/>
                </a:lnTo>
                <a:lnTo>
                  <a:pt x="155" y="153"/>
                </a:lnTo>
                <a:lnTo>
                  <a:pt x="152" y="156"/>
                </a:lnTo>
                <a:lnTo>
                  <a:pt x="152" y="156"/>
                </a:lnTo>
                <a:close/>
                <a:moveTo>
                  <a:pt x="248" y="270"/>
                </a:moveTo>
                <a:lnTo>
                  <a:pt x="248" y="270"/>
                </a:lnTo>
                <a:lnTo>
                  <a:pt x="246" y="270"/>
                </a:lnTo>
                <a:lnTo>
                  <a:pt x="246" y="273"/>
                </a:lnTo>
                <a:lnTo>
                  <a:pt x="246" y="273"/>
                </a:lnTo>
                <a:lnTo>
                  <a:pt x="246" y="278"/>
                </a:lnTo>
                <a:lnTo>
                  <a:pt x="246" y="278"/>
                </a:lnTo>
                <a:lnTo>
                  <a:pt x="246" y="286"/>
                </a:lnTo>
                <a:lnTo>
                  <a:pt x="246" y="286"/>
                </a:lnTo>
                <a:lnTo>
                  <a:pt x="246" y="287"/>
                </a:lnTo>
                <a:lnTo>
                  <a:pt x="246" y="287"/>
                </a:lnTo>
                <a:lnTo>
                  <a:pt x="247" y="287"/>
                </a:lnTo>
                <a:lnTo>
                  <a:pt x="247" y="287"/>
                </a:lnTo>
                <a:lnTo>
                  <a:pt x="248" y="270"/>
                </a:lnTo>
                <a:lnTo>
                  <a:pt x="248" y="270"/>
                </a:lnTo>
                <a:close/>
                <a:moveTo>
                  <a:pt x="48" y="118"/>
                </a:moveTo>
                <a:lnTo>
                  <a:pt x="48" y="118"/>
                </a:lnTo>
                <a:lnTo>
                  <a:pt x="52" y="115"/>
                </a:lnTo>
                <a:lnTo>
                  <a:pt x="52" y="115"/>
                </a:lnTo>
                <a:lnTo>
                  <a:pt x="54" y="114"/>
                </a:lnTo>
                <a:lnTo>
                  <a:pt x="57" y="115"/>
                </a:lnTo>
                <a:lnTo>
                  <a:pt x="57" y="115"/>
                </a:lnTo>
                <a:lnTo>
                  <a:pt x="57" y="116"/>
                </a:lnTo>
                <a:lnTo>
                  <a:pt x="57" y="116"/>
                </a:lnTo>
                <a:lnTo>
                  <a:pt x="59" y="115"/>
                </a:lnTo>
                <a:lnTo>
                  <a:pt x="59" y="115"/>
                </a:lnTo>
                <a:lnTo>
                  <a:pt x="64" y="114"/>
                </a:lnTo>
                <a:lnTo>
                  <a:pt x="64" y="114"/>
                </a:lnTo>
                <a:lnTo>
                  <a:pt x="49" y="112"/>
                </a:lnTo>
                <a:lnTo>
                  <a:pt x="49" y="112"/>
                </a:lnTo>
                <a:lnTo>
                  <a:pt x="48" y="118"/>
                </a:lnTo>
                <a:lnTo>
                  <a:pt x="48" y="118"/>
                </a:lnTo>
                <a:close/>
                <a:moveTo>
                  <a:pt x="248" y="162"/>
                </a:moveTo>
                <a:lnTo>
                  <a:pt x="248" y="162"/>
                </a:lnTo>
                <a:lnTo>
                  <a:pt x="247" y="169"/>
                </a:lnTo>
                <a:lnTo>
                  <a:pt x="247" y="169"/>
                </a:lnTo>
                <a:lnTo>
                  <a:pt x="247" y="169"/>
                </a:lnTo>
                <a:lnTo>
                  <a:pt x="247" y="169"/>
                </a:lnTo>
                <a:lnTo>
                  <a:pt x="253" y="166"/>
                </a:lnTo>
                <a:lnTo>
                  <a:pt x="253" y="166"/>
                </a:lnTo>
                <a:lnTo>
                  <a:pt x="253" y="165"/>
                </a:lnTo>
                <a:lnTo>
                  <a:pt x="253" y="165"/>
                </a:lnTo>
                <a:lnTo>
                  <a:pt x="253" y="161"/>
                </a:lnTo>
                <a:lnTo>
                  <a:pt x="253" y="161"/>
                </a:lnTo>
                <a:lnTo>
                  <a:pt x="248" y="162"/>
                </a:lnTo>
                <a:lnTo>
                  <a:pt x="248" y="162"/>
                </a:lnTo>
                <a:close/>
                <a:moveTo>
                  <a:pt x="337" y="222"/>
                </a:moveTo>
                <a:lnTo>
                  <a:pt x="337" y="222"/>
                </a:lnTo>
                <a:lnTo>
                  <a:pt x="338" y="222"/>
                </a:lnTo>
                <a:lnTo>
                  <a:pt x="338" y="222"/>
                </a:lnTo>
                <a:lnTo>
                  <a:pt x="338" y="222"/>
                </a:lnTo>
                <a:lnTo>
                  <a:pt x="342" y="210"/>
                </a:lnTo>
                <a:lnTo>
                  <a:pt x="342" y="210"/>
                </a:lnTo>
                <a:lnTo>
                  <a:pt x="342" y="209"/>
                </a:lnTo>
                <a:lnTo>
                  <a:pt x="341" y="209"/>
                </a:lnTo>
                <a:lnTo>
                  <a:pt x="341" y="209"/>
                </a:lnTo>
                <a:lnTo>
                  <a:pt x="341" y="210"/>
                </a:lnTo>
                <a:lnTo>
                  <a:pt x="341" y="210"/>
                </a:lnTo>
                <a:lnTo>
                  <a:pt x="337" y="219"/>
                </a:lnTo>
                <a:lnTo>
                  <a:pt x="337" y="219"/>
                </a:lnTo>
                <a:lnTo>
                  <a:pt x="337" y="222"/>
                </a:lnTo>
                <a:lnTo>
                  <a:pt x="337" y="222"/>
                </a:lnTo>
                <a:close/>
                <a:moveTo>
                  <a:pt x="258" y="196"/>
                </a:moveTo>
                <a:lnTo>
                  <a:pt x="258" y="196"/>
                </a:lnTo>
                <a:lnTo>
                  <a:pt x="264" y="193"/>
                </a:lnTo>
                <a:lnTo>
                  <a:pt x="264" y="193"/>
                </a:lnTo>
                <a:lnTo>
                  <a:pt x="264" y="192"/>
                </a:lnTo>
                <a:lnTo>
                  <a:pt x="264" y="192"/>
                </a:lnTo>
                <a:lnTo>
                  <a:pt x="264" y="188"/>
                </a:lnTo>
                <a:lnTo>
                  <a:pt x="264" y="188"/>
                </a:lnTo>
                <a:lnTo>
                  <a:pt x="257" y="193"/>
                </a:lnTo>
                <a:lnTo>
                  <a:pt x="257" y="193"/>
                </a:lnTo>
                <a:lnTo>
                  <a:pt x="258" y="196"/>
                </a:lnTo>
                <a:lnTo>
                  <a:pt x="258" y="196"/>
                </a:lnTo>
                <a:close/>
                <a:moveTo>
                  <a:pt x="271" y="183"/>
                </a:moveTo>
                <a:lnTo>
                  <a:pt x="271" y="183"/>
                </a:lnTo>
                <a:lnTo>
                  <a:pt x="268" y="186"/>
                </a:lnTo>
                <a:lnTo>
                  <a:pt x="268" y="186"/>
                </a:lnTo>
                <a:lnTo>
                  <a:pt x="268" y="186"/>
                </a:lnTo>
                <a:lnTo>
                  <a:pt x="268" y="186"/>
                </a:lnTo>
                <a:lnTo>
                  <a:pt x="268" y="192"/>
                </a:lnTo>
                <a:lnTo>
                  <a:pt x="268" y="192"/>
                </a:lnTo>
                <a:lnTo>
                  <a:pt x="273" y="189"/>
                </a:lnTo>
                <a:lnTo>
                  <a:pt x="273" y="189"/>
                </a:lnTo>
                <a:lnTo>
                  <a:pt x="271" y="183"/>
                </a:lnTo>
                <a:lnTo>
                  <a:pt x="271" y="183"/>
                </a:lnTo>
                <a:close/>
                <a:moveTo>
                  <a:pt x="311" y="223"/>
                </a:moveTo>
                <a:lnTo>
                  <a:pt x="311" y="223"/>
                </a:lnTo>
                <a:lnTo>
                  <a:pt x="305" y="220"/>
                </a:lnTo>
                <a:lnTo>
                  <a:pt x="300" y="217"/>
                </a:lnTo>
                <a:lnTo>
                  <a:pt x="300" y="217"/>
                </a:lnTo>
                <a:lnTo>
                  <a:pt x="302" y="222"/>
                </a:lnTo>
                <a:lnTo>
                  <a:pt x="308" y="226"/>
                </a:lnTo>
                <a:lnTo>
                  <a:pt x="308" y="226"/>
                </a:lnTo>
                <a:lnTo>
                  <a:pt x="311" y="223"/>
                </a:lnTo>
                <a:lnTo>
                  <a:pt x="311" y="223"/>
                </a:lnTo>
                <a:close/>
                <a:moveTo>
                  <a:pt x="122" y="260"/>
                </a:moveTo>
                <a:lnTo>
                  <a:pt x="122" y="260"/>
                </a:lnTo>
                <a:lnTo>
                  <a:pt x="121" y="266"/>
                </a:lnTo>
                <a:lnTo>
                  <a:pt x="121" y="266"/>
                </a:lnTo>
                <a:lnTo>
                  <a:pt x="123" y="266"/>
                </a:lnTo>
                <a:lnTo>
                  <a:pt x="123" y="266"/>
                </a:lnTo>
                <a:lnTo>
                  <a:pt x="128" y="260"/>
                </a:lnTo>
                <a:lnTo>
                  <a:pt x="128" y="260"/>
                </a:lnTo>
                <a:lnTo>
                  <a:pt x="128" y="260"/>
                </a:lnTo>
                <a:lnTo>
                  <a:pt x="128" y="260"/>
                </a:lnTo>
                <a:lnTo>
                  <a:pt x="122" y="260"/>
                </a:lnTo>
                <a:lnTo>
                  <a:pt x="122" y="260"/>
                </a:lnTo>
                <a:close/>
                <a:moveTo>
                  <a:pt x="263" y="72"/>
                </a:moveTo>
                <a:lnTo>
                  <a:pt x="263" y="72"/>
                </a:lnTo>
                <a:lnTo>
                  <a:pt x="263" y="67"/>
                </a:lnTo>
                <a:lnTo>
                  <a:pt x="263" y="67"/>
                </a:lnTo>
                <a:lnTo>
                  <a:pt x="263" y="62"/>
                </a:lnTo>
                <a:lnTo>
                  <a:pt x="263" y="62"/>
                </a:lnTo>
                <a:lnTo>
                  <a:pt x="260" y="67"/>
                </a:lnTo>
                <a:lnTo>
                  <a:pt x="260" y="71"/>
                </a:lnTo>
                <a:lnTo>
                  <a:pt x="260" y="71"/>
                </a:lnTo>
                <a:lnTo>
                  <a:pt x="263" y="72"/>
                </a:lnTo>
                <a:lnTo>
                  <a:pt x="263" y="72"/>
                </a:lnTo>
                <a:close/>
                <a:moveTo>
                  <a:pt x="258" y="219"/>
                </a:moveTo>
                <a:lnTo>
                  <a:pt x="258" y="219"/>
                </a:lnTo>
                <a:lnTo>
                  <a:pt x="258" y="219"/>
                </a:lnTo>
                <a:lnTo>
                  <a:pt x="258" y="219"/>
                </a:lnTo>
                <a:lnTo>
                  <a:pt x="268" y="216"/>
                </a:lnTo>
                <a:lnTo>
                  <a:pt x="268" y="216"/>
                </a:lnTo>
                <a:lnTo>
                  <a:pt x="265" y="213"/>
                </a:lnTo>
                <a:lnTo>
                  <a:pt x="265" y="213"/>
                </a:lnTo>
                <a:lnTo>
                  <a:pt x="258" y="219"/>
                </a:lnTo>
                <a:lnTo>
                  <a:pt x="258" y="219"/>
                </a:lnTo>
                <a:close/>
                <a:moveTo>
                  <a:pt x="246" y="138"/>
                </a:moveTo>
                <a:lnTo>
                  <a:pt x="246" y="138"/>
                </a:lnTo>
                <a:lnTo>
                  <a:pt x="247" y="139"/>
                </a:lnTo>
                <a:lnTo>
                  <a:pt x="247" y="139"/>
                </a:lnTo>
                <a:lnTo>
                  <a:pt x="248" y="138"/>
                </a:lnTo>
                <a:lnTo>
                  <a:pt x="248" y="138"/>
                </a:lnTo>
                <a:lnTo>
                  <a:pt x="250" y="135"/>
                </a:lnTo>
                <a:lnTo>
                  <a:pt x="251" y="132"/>
                </a:lnTo>
                <a:lnTo>
                  <a:pt x="251" y="132"/>
                </a:lnTo>
                <a:lnTo>
                  <a:pt x="253" y="129"/>
                </a:lnTo>
                <a:lnTo>
                  <a:pt x="253" y="129"/>
                </a:lnTo>
                <a:lnTo>
                  <a:pt x="251" y="129"/>
                </a:lnTo>
                <a:lnTo>
                  <a:pt x="250" y="129"/>
                </a:lnTo>
                <a:lnTo>
                  <a:pt x="250" y="129"/>
                </a:lnTo>
                <a:lnTo>
                  <a:pt x="246" y="138"/>
                </a:lnTo>
                <a:lnTo>
                  <a:pt x="246" y="138"/>
                </a:lnTo>
                <a:close/>
                <a:moveTo>
                  <a:pt x="290" y="134"/>
                </a:moveTo>
                <a:lnTo>
                  <a:pt x="290" y="134"/>
                </a:lnTo>
                <a:lnTo>
                  <a:pt x="287" y="142"/>
                </a:lnTo>
                <a:lnTo>
                  <a:pt x="285" y="151"/>
                </a:lnTo>
                <a:lnTo>
                  <a:pt x="285" y="151"/>
                </a:lnTo>
                <a:lnTo>
                  <a:pt x="287" y="151"/>
                </a:lnTo>
                <a:lnTo>
                  <a:pt x="287" y="151"/>
                </a:lnTo>
                <a:lnTo>
                  <a:pt x="290" y="134"/>
                </a:lnTo>
                <a:lnTo>
                  <a:pt x="290" y="134"/>
                </a:lnTo>
                <a:close/>
                <a:moveTo>
                  <a:pt x="170" y="24"/>
                </a:moveTo>
                <a:lnTo>
                  <a:pt x="170" y="24"/>
                </a:lnTo>
                <a:lnTo>
                  <a:pt x="177" y="28"/>
                </a:lnTo>
                <a:lnTo>
                  <a:pt x="177" y="28"/>
                </a:lnTo>
                <a:lnTo>
                  <a:pt x="179" y="26"/>
                </a:lnTo>
                <a:lnTo>
                  <a:pt x="179" y="26"/>
                </a:lnTo>
                <a:lnTo>
                  <a:pt x="176" y="24"/>
                </a:lnTo>
                <a:lnTo>
                  <a:pt x="176" y="24"/>
                </a:lnTo>
                <a:lnTo>
                  <a:pt x="175" y="23"/>
                </a:lnTo>
                <a:lnTo>
                  <a:pt x="175" y="23"/>
                </a:lnTo>
                <a:lnTo>
                  <a:pt x="170" y="24"/>
                </a:lnTo>
                <a:lnTo>
                  <a:pt x="170" y="24"/>
                </a:lnTo>
                <a:close/>
                <a:moveTo>
                  <a:pt x="271" y="176"/>
                </a:moveTo>
                <a:lnTo>
                  <a:pt x="271" y="176"/>
                </a:lnTo>
                <a:lnTo>
                  <a:pt x="273" y="169"/>
                </a:lnTo>
                <a:lnTo>
                  <a:pt x="273" y="169"/>
                </a:lnTo>
                <a:lnTo>
                  <a:pt x="271" y="169"/>
                </a:lnTo>
                <a:lnTo>
                  <a:pt x="270" y="170"/>
                </a:lnTo>
                <a:lnTo>
                  <a:pt x="270" y="170"/>
                </a:lnTo>
                <a:lnTo>
                  <a:pt x="268" y="179"/>
                </a:lnTo>
                <a:lnTo>
                  <a:pt x="268" y="179"/>
                </a:lnTo>
                <a:lnTo>
                  <a:pt x="271" y="176"/>
                </a:lnTo>
                <a:lnTo>
                  <a:pt x="271" y="176"/>
                </a:lnTo>
                <a:close/>
                <a:moveTo>
                  <a:pt x="260" y="202"/>
                </a:moveTo>
                <a:lnTo>
                  <a:pt x="260" y="202"/>
                </a:lnTo>
                <a:lnTo>
                  <a:pt x="263" y="205"/>
                </a:lnTo>
                <a:lnTo>
                  <a:pt x="263" y="205"/>
                </a:lnTo>
                <a:lnTo>
                  <a:pt x="265" y="203"/>
                </a:lnTo>
                <a:lnTo>
                  <a:pt x="265" y="203"/>
                </a:lnTo>
                <a:lnTo>
                  <a:pt x="265" y="199"/>
                </a:lnTo>
                <a:lnTo>
                  <a:pt x="265" y="199"/>
                </a:lnTo>
                <a:lnTo>
                  <a:pt x="260" y="202"/>
                </a:lnTo>
                <a:lnTo>
                  <a:pt x="260" y="202"/>
                </a:lnTo>
                <a:close/>
                <a:moveTo>
                  <a:pt x="157" y="101"/>
                </a:moveTo>
                <a:lnTo>
                  <a:pt x="157" y="101"/>
                </a:lnTo>
                <a:lnTo>
                  <a:pt x="157" y="101"/>
                </a:lnTo>
                <a:lnTo>
                  <a:pt x="157" y="101"/>
                </a:lnTo>
                <a:lnTo>
                  <a:pt x="160" y="102"/>
                </a:lnTo>
                <a:lnTo>
                  <a:pt x="160" y="102"/>
                </a:lnTo>
                <a:lnTo>
                  <a:pt x="165" y="104"/>
                </a:lnTo>
                <a:lnTo>
                  <a:pt x="165" y="104"/>
                </a:lnTo>
                <a:lnTo>
                  <a:pt x="166" y="98"/>
                </a:lnTo>
                <a:lnTo>
                  <a:pt x="166" y="98"/>
                </a:lnTo>
                <a:lnTo>
                  <a:pt x="159" y="101"/>
                </a:lnTo>
                <a:lnTo>
                  <a:pt x="159" y="101"/>
                </a:lnTo>
                <a:lnTo>
                  <a:pt x="157" y="101"/>
                </a:lnTo>
                <a:lnTo>
                  <a:pt x="157" y="101"/>
                </a:lnTo>
                <a:close/>
                <a:moveTo>
                  <a:pt x="108" y="269"/>
                </a:moveTo>
                <a:lnTo>
                  <a:pt x="108" y="269"/>
                </a:lnTo>
                <a:lnTo>
                  <a:pt x="112" y="264"/>
                </a:lnTo>
                <a:lnTo>
                  <a:pt x="115" y="260"/>
                </a:lnTo>
                <a:lnTo>
                  <a:pt x="115" y="260"/>
                </a:lnTo>
                <a:lnTo>
                  <a:pt x="112" y="260"/>
                </a:lnTo>
                <a:lnTo>
                  <a:pt x="112" y="260"/>
                </a:lnTo>
                <a:lnTo>
                  <a:pt x="108" y="269"/>
                </a:lnTo>
                <a:lnTo>
                  <a:pt x="108" y="269"/>
                </a:lnTo>
                <a:close/>
                <a:moveTo>
                  <a:pt x="142" y="138"/>
                </a:moveTo>
                <a:lnTo>
                  <a:pt x="142" y="138"/>
                </a:lnTo>
                <a:lnTo>
                  <a:pt x="156" y="138"/>
                </a:lnTo>
                <a:lnTo>
                  <a:pt x="156" y="138"/>
                </a:lnTo>
                <a:lnTo>
                  <a:pt x="156" y="136"/>
                </a:lnTo>
                <a:lnTo>
                  <a:pt x="156" y="136"/>
                </a:lnTo>
                <a:lnTo>
                  <a:pt x="153" y="138"/>
                </a:lnTo>
                <a:lnTo>
                  <a:pt x="152" y="136"/>
                </a:lnTo>
                <a:lnTo>
                  <a:pt x="152" y="136"/>
                </a:lnTo>
                <a:lnTo>
                  <a:pt x="146" y="136"/>
                </a:lnTo>
                <a:lnTo>
                  <a:pt x="142" y="138"/>
                </a:lnTo>
                <a:lnTo>
                  <a:pt x="142" y="138"/>
                </a:lnTo>
                <a:close/>
                <a:moveTo>
                  <a:pt x="202" y="280"/>
                </a:moveTo>
                <a:lnTo>
                  <a:pt x="202" y="280"/>
                </a:lnTo>
                <a:lnTo>
                  <a:pt x="202" y="281"/>
                </a:lnTo>
                <a:lnTo>
                  <a:pt x="202" y="281"/>
                </a:lnTo>
                <a:lnTo>
                  <a:pt x="206" y="274"/>
                </a:lnTo>
                <a:lnTo>
                  <a:pt x="206" y="274"/>
                </a:lnTo>
                <a:lnTo>
                  <a:pt x="203" y="270"/>
                </a:lnTo>
                <a:lnTo>
                  <a:pt x="203" y="270"/>
                </a:lnTo>
                <a:lnTo>
                  <a:pt x="202" y="280"/>
                </a:lnTo>
                <a:lnTo>
                  <a:pt x="202" y="280"/>
                </a:lnTo>
                <a:close/>
                <a:moveTo>
                  <a:pt x="55" y="209"/>
                </a:moveTo>
                <a:lnTo>
                  <a:pt x="55" y="209"/>
                </a:lnTo>
                <a:lnTo>
                  <a:pt x="55" y="209"/>
                </a:lnTo>
                <a:lnTo>
                  <a:pt x="55" y="209"/>
                </a:lnTo>
                <a:lnTo>
                  <a:pt x="54" y="209"/>
                </a:lnTo>
                <a:lnTo>
                  <a:pt x="54" y="209"/>
                </a:lnTo>
                <a:lnTo>
                  <a:pt x="52" y="209"/>
                </a:lnTo>
                <a:lnTo>
                  <a:pt x="52" y="209"/>
                </a:lnTo>
                <a:lnTo>
                  <a:pt x="49" y="209"/>
                </a:lnTo>
                <a:lnTo>
                  <a:pt x="48" y="207"/>
                </a:lnTo>
                <a:lnTo>
                  <a:pt x="48" y="207"/>
                </a:lnTo>
                <a:lnTo>
                  <a:pt x="48" y="207"/>
                </a:lnTo>
                <a:lnTo>
                  <a:pt x="48" y="207"/>
                </a:lnTo>
                <a:lnTo>
                  <a:pt x="44" y="213"/>
                </a:lnTo>
                <a:lnTo>
                  <a:pt x="44" y="213"/>
                </a:lnTo>
                <a:lnTo>
                  <a:pt x="45" y="213"/>
                </a:lnTo>
                <a:lnTo>
                  <a:pt x="45" y="213"/>
                </a:lnTo>
                <a:lnTo>
                  <a:pt x="55" y="209"/>
                </a:lnTo>
                <a:lnTo>
                  <a:pt x="55" y="209"/>
                </a:lnTo>
                <a:close/>
                <a:moveTo>
                  <a:pt x="103" y="260"/>
                </a:moveTo>
                <a:lnTo>
                  <a:pt x="103" y="260"/>
                </a:lnTo>
                <a:lnTo>
                  <a:pt x="103" y="259"/>
                </a:lnTo>
                <a:lnTo>
                  <a:pt x="103" y="259"/>
                </a:lnTo>
                <a:lnTo>
                  <a:pt x="101" y="259"/>
                </a:lnTo>
                <a:lnTo>
                  <a:pt x="101" y="259"/>
                </a:lnTo>
                <a:lnTo>
                  <a:pt x="99" y="260"/>
                </a:lnTo>
                <a:lnTo>
                  <a:pt x="99" y="260"/>
                </a:lnTo>
                <a:lnTo>
                  <a:pt x="98" y="266"/>
                </a:lnTo>
                <a:lnTo>
                  <a:pt x="98" y="266"/>
                </a:lnTo>
                <a:lnTo>
                  <a:pt x="96" y="267"/>
                </a:lnTo>
                <a:lnTo>
                  <a:pt x="96" y="267"/>
                </a:lnTo>
                <a:lnTo>
                  <a:pt x="96" y="267"/>
                </a:lnTo>
                <a:lnTo>
                  <a:pt x="96" y="267"/>
                </a:lnTo>
                <a:lnTo>
                  <a:pt x="103" y="260"/>
                </a:lnTo>
                <a:lnTo>
                  <a:pt x="103" y="260"/>
                </a:lnTo>
                <a:close/>
                <a:moveTo>
                  <a:pt x="84" y="40"/>
                </a:moveTo>
                <a:lnTo>
                  <a:pt x="84" y="40"/>
                </a:lnTo>
                <a:lnTo>
                  <a:pt x="88" y="31"/>
                </a:lnTo>
                <a:lnTo>
                  <a:pt x="88" y="31"/>
                </a:lnTo>
                <a:lnTo>
                  <a:pt x="88" y="31"/>
                </a:lnTo>
                <a:lnTo>
                  <a:pt x="88" y="31"/>
                </a:lnTo>
                <a:lnTo>
                  <a:pt x="81" y="37"/>
                </a:lnTo>
                <a:lnTo>
                  <a:pt x="81" y="37"/>
                </a:lnTo>
                <a:lnTo>
                  <a:pt x="84" y="40"/>
                </a:lnTo>
                <a:lnTo>
                  <a:pt x="84" y="40"/>
                </a:lnTo>
                <a:close/>
                <a:moveTo>
                  <a:pt x="8" y="122"/>
                </a:moveTo>
                <a:lnTo>
                  <a:pt x="8" y="122"/>
                </a:lnTo>
                <a:lnTo>
                  <a:pt x="8" y="122"/>
                </a:lnTo>
                <a:lnTo>
                  <a:pt x="8" y="122"/>
                </a:lnTo>
                <a:lnTo>
                  <a:pt x="10" y="119"/>
                </a:lnTo>
                <a:lnTo>
                  <a:pt x="10" y="119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5"/>
                </a:lnTo>
                <a:lnTo>
                  <a:pt x="15" y="104"/>
                </a:lnTo>
                <a:lnTo>
                  <a:pt x="15" y="104"/>
                </a:lnTo>
                <a:lnTo>
                  <a:pt x="8" y="122"/>
                </a:lnTo>
                <a:lnTo>
                  <a:pt x="8" y="122"/>
                </a:lnTo>
                <a:close/>
                <a:moveTo>
                  <a:pt x="167" y="20"/>
                </a:moveTo>
                <a:lnTo>
                  <a:pt x="167" y="20"/>
                </a:lnTo>
                <a:lnTo>
                  <a:pt x="166" y="20"/>
                </a:lnTo>
                <a:lnTo>
                  <a:pt x="166" y="20"/>
                </a:lnTo>
                <a:lnTo>
                  <a:pt x="163" y="20"/>
                </a:lnTo>
                <a:lnTo>
                  <a:pt x="163" y="17"/>
                </a:lnTo>
                <a:lnTo>
                  <a:pt x="163" y="17"/>
                </a:lnTo>
                <a:lnTo>
                  <a:pt x="165" y="16"/>
                </a:lnTo>
                <a:lnTo>
                  <a:pt x="165" y="16"/>
                </a:lnTo>
                <a:lnTo>
                  <a:pt x="166" y="13"/>
                </a:lnTo>
                <a:lnTo>
                  <a:pt x="166" y="13"/>
                </a:lnTo>
                <a:lnTo>
                  <a:pt x="163" y="13"/>
                </a:lnTo>
                <a:lnTo>
                  <a:pt x="163" y="13"/>
                </a:lnTo>
                <a:lnTo>
                  <a:pt x="162" y="20"/>
                </a:lnTo>
                <a:lnTo>
                  <a:pt x="162" y="20"/>
                </a:lnTo>
                <a:lnTo>
                  <a:pt x="166" y="21"/>
                </a:lnTo>
                <a:lnTo>
                  <a:pt x="166" y="21"/>
                </a:lnTo>
                <a:lnTo>
                  <a:pt x="167" y="20"/>
                </a:lnTo>
                <a:lnTo>
                  <a:pt x="167" y="20"/>
                </a:lnTo>
                <a:close/>
                <a:moveTo>
                  <a:pt x="62" y="263"/>
                </a:moveTo>
                <a:lnTo>
                  <a:pt x="62" y="263"/>
                </a:lnTo>
                <a:lnTo>
                  <a:pt x="71" y="267"/>
                </a:lnTo>
                <a:lnTo>
                  <a:pt x="71" y="267"/>
                </a:lnTo>
                <a:lnTo>
                  <a:pt x="71" y="266"/>
                </a:lnTo>
                <a:lnTo>
                  <a:pt x="71" y="264"/>
                </a:lnTo>
                <a:lnTo>
                  <a:pt x="71" y="264"/>
                </a:lnTo>
                <a:lnTo>
                  <a:pt x="69" y="264"/>
                </a:lnTo>
                <a:lnTo>
                  <a:pt x="69" y="264"/>
                </a:lnTo>
                <a:lnTo>
                  <a:pt x="68" y="263"/>
                </a:lnTo>
                <a:lnTo>
                  <a:pt x="68" y="263"/>
                </a:lnTo>
                <a:lnTo>
                  <a:pt x="62" y="263"/>
                </a:lnTo>
                <a:lnTo>
                  <a:pt x="62" y="263"/>
                </a:lnTo>
                <a:close/>
                <a:moveTo>
                  <a:pt x="121" y="129"/>
                </a:moveTo>
                <a:lnTo>
                  <a:pt x="121" y="129"/>
                </a:lnTo>
                <a:lnTo>
                  <a:pt x="128" y="121"/>
                </a:lnTo>
                <a:lnTo>
                  <a:pt x="128" y="121"/>
                </a:lnTo>
                <a:lnTo>
                  <a:pt x="123" y="122"/>
                </a:lnTo>
                <a:lnTo>
                  <a:pt x="123" y="122"/>
                </a:lnTo>
                <a:lnTo>
                  <a:pt x="121" y="125"/>
                </a:lnTo>
                <a:lnTo>
                  <a:pt x="121" y="128"/>
                </a:lnTo>
                <a:lnTo>
                  <a:pt x="121" y="128"/>
                </a:lnTo>
                <a:lnTo>
                  <a:pt x="121" y="129"/>
                </a:lnTo>
                <a:lnTo>
                  <a:pt x="121" y="129"/>
                </a:lnTo>
                <a:close/>
                <a:moveTo>
                  <a:pt x="94" y="31"/>
                </a:moveTo>
                <a:lnTo>
                  <a:pt x="94" y="31"/>
                </a:lnTo>
                <a:lnTo>
                  <a:pt x="88" y="38"/>
                </a:lnTo>
                <a:lnTo>
                  <a:pt x="88" y="38"/>
                </a:lnTo>
                <a:lnTo>
                  <a:pt x="95" y="34"/>
                </a:lnTo>
                <a:lnTo>
                  <a:pt x="95" y="34"/>
                </a:lnTo>
                <a:lnTo>
                  <a:pt x="94" y="31"/>
                </a:lnTo>
                <a:lnTo>
                  <a:pt x="94" y="31"/>
                </a:lnTo>
                <a:close/>
                <a:moveTo>
                  <a:pt x="115" y="267"/>
                </a:moveTo>
                <a:lnTo>
                  <a:pt x="115" y="267"/>
                </a:lnTo>
                <a:lnTo>
                  <a:pt x="115" y="267"/>
                </a:lnTo>
                <a:lnTo>
                  <a:pt x="115" y="267"/>
                </a:lnTo>
                <a:lnTo>
                  <a:pt x="106" y="276"/>
                </a:lnTo>
                <a:lnTo>
                  <a:pt x="106" y="276"/>
                </a:lnTo>
                <a:lnTo>
                  <a:pt x="111" y="276"/>
                </a:lnTo>
                <a:lnTo>
                  <a:pt x="112" y="273"/>
                </a:lnTo>
                <a:lnTo>
                  <a:pt x="112" y="273"/>
                </a:lnTo>
                <a:lnTo>
                  <a:pt x="115" y="267"/>
                </a:lnTo>
                <a:lnTo>
                  <a:pt x="115" y="267"/>
                </a:lnTo>
                <a:close/>
                <a:moveTo>
                  <a:pt x="162" y="242"/>
                </a:moveTo>
                <a:lnTo>
                  <a:pt x="162" y="242"/>
                </a:lnTo>
                <a:lnTo>
                  <a:pt x="167" y="243"/>
                </a:lnTo>
                <a:lnTo>
                  <a:pt x="167" y="243"/>
                </a:lnTo>
                <a:lnTo>
                  <a:pt x="166" y="236"/>
                </a:lnTo>
                <a:lnTo>
                  <a:pt x="166" y="236"/>
                </a:lnTo>
                <a:lnTo>
                  <a:pt x="162" y="242"/>
                </a:lnTo>
                <a:lnTo>
                  <a:pt x="162" y="242"/>
                </a:lnTo>
                <a:close/>
                <a:moveTo>
                  <a:pt x="247" y="182"/>
                </a:moveTo>
                <a:lnTo>
                  <a:pt x="247" y="182"/>
                </a:lnTo>
                <a:lnTo>
                  <a:pt x="250" y="180"/>
                </a:lnTo>
                <a:lnTo>
                  <a:pt x="250" y="180"/>
                </a:lnTo>
                <a:lnTo>
                  <a:pt x="251" y="179"/>
                </a:lnTo>
                <a:lnTo>
                  <a:pt x="251" y="176"/>
                </a:lnTo>
                <a:lnTo>
                  <a:pt x="251" y="176"/>
                </a:lnTo>
                <a:lnTo>
                  <a:pt x="247" y="178"/>
                </a:lnTo>
                <a:lnTo>
                  <a:pt x="247" y="178"/>
                </a:lnTo>
                <a:lnTo>
                  <a:pt x="247" y="182"/>
                </a:lnTo>
                <a:lnTo>
                  <a:pt x="247" y="182"/>
                </a:lnTo>
                <a:close/>
                <a:moveTo>
                  <a:pt x="248" y="190"/>
                </a:moveTo>
                <a:lnTo>
                  <a:pt x="248" y="190"/>
                </a:lnTo>
                <a:lnTo>
                  <a:pt x="248" y="196"/>
                </a:lnTo>
                <a:lnTo>
                  <a:pt x="248" y="196"/>
                </a:lnTo>
                <a:lnTo>
                  <a:pt x="250" y="195"/>
                </a:lnTo>
                <a:lnTo>
                  <a:pt x="251" y="193"/>
                </a:lnTo>
                <a:lnTo>
                  <a:pt x="251" y="193"/>
                </a:lnTo>
                <a:lnTo>
                  <a:pt x="251" y="189"/>
                </a:lnTo>
                <a:lnTo>
                  <a:pt x="251" y="189"/>
                </a:lnTo>
                <a:lnTo>
                  <a:pt x="248" y="190"/>
                </a:lnTo>
                <a:lnTo>
                  <a:pt x="248" y="190"/>
                </a:lnTo>
                <a:close/>
                <a:moveTo>
                  <a:pt x="51" y="205"/>
                </a:moveTo>
                <a:lnTo>
                  <a:pt x="51" y="205"/>
                </a:lnTo>
                <a:lnTo>
                  <a:pt x="52" y="205"/>
                </a:lnTo>
                <a:lnTo>
                  <a:pt x="52" y="205"/>
                </a:lnTo>
                <a:lnTo>
                  <a:pt x="54" y="203"/>
                </a:lnTo>
                <a:lnTo>
                  <a:pt x="54" y="203"/>
                </a:lnTo>
                <a:lnTo>
                  <a:pt x="55" y="202"/>
                </a:lnTo>
                <a:lnTo>
                  <a:pt x="55" y="202"/>
                </a:lnTo>
                <a:lnTo>
                  <a:pt x="59" y="202"/>
                </a:lnTo>
                <a:lnTo>
                  <a:pt x="59" y="202"/>
                </a:lnTo>
                <a:lnTo>
                  <a:pt x="61" y="200"/>
                </a:lnTo>
                <a:lnTo>
                  <a:pt x="62" y="199"/>
                </a:lnTo>
                <a:lnTo>
                  <a:pt x="62" y="199"/>
                </a:lnTo>
                <a:lnTo>
                  <a:pt x="52" y="203"/>
                </a:lnTo>
                <a:lnTo>
                  <a:pt x="52" y="203"/>
                </a:lnTo>
                <a:lnTo>
                  <a:pt x="51" y="205"/>
                </a:lnTo>
                <a:lnTo>
                  <a:pt x="51" y="205"/>
                </a:lnTo>
                <a:close/>
                <a:moveTo>
                  <a:pt x="95" y="41"/>
                </a:moveTo>
                <a:lnTo>
                  <a:pt x="95" y="41"/>
                </a:lnTo>
                <a:lnTo>
                  <a:pt x="98" y="43"/>
                </a:lnTo>
                <a:lnTo>
                  <a:pt x="98" y="43"/>
                </a:lnTo>
                <a:lnTo>
                  <a:pt x="98" y="45"/>
                </a:lnTo>
                <a:lnTo>
                  <a:pt x="98" y="45"/>
                </a:lnTo>
                <a:lnTo>
                  <a:pt x="101" y="45"/>
                </a:lnTo>
                <a:lnTo>
                  <a:pt x="101" y="45"/>
                </a:lnTo>
                <a:lnTo>
                  <a:pt x="96" y="38"/>
                </a:lnTo>
                <a:lnTo>
                  <a:pt x="96" y="38"/>
                </a:lnTo>
                <a:lnTo>
                  <a:pt x="96" y="38"/>
                </a:lnTo>
                <a:lnTo>
                  <a:pt x="96" y="38"/>
                </a:lnTo>
                <a:lnTo>
                  <a:pt x="95" y="41"/>
                </a:lnTo>
                <a:lnTo>
                  <a:pt x="95" y="41"/>
                </a:lnTo>
                <a:close/>
                <a:moveTo>
                  <a:pt x="244" y="205"/>
                </a:moveTo>
                <a:lnTo>
                  <a:pt x="244" y="205"/>
                </a:lnTo>
                <a:lnTo>
                  <a:pt x="246" y="210"/>
                </a:lnTo>
                <a:lnTo>
                  <a:pt x="246" y="210"/>
                </a:lnTo>
                <a:lnTo>
                  <a:pt x="248" y="207"/>
                </a:lnTo>
                <a:lnTo>
                  <a:pt x="248" y="207"/>
                </a:lnTo>
                <a:lnTo>
                  <a:pt x="247" y="205"/>
                </a:lnTo>
                <a:lnTo>
                  <a:pt x="247" y="205"/>
                </a:lnTo>
                <a:lnTo>
                  <a:pt x="244" y="205"/>
                </a:lnTo>
                <a:lnTo>
                  <a:pt x="244" y="205"/>
                </a:lnTo>
                <a:close/>
                <a:moveTo>
                  <a:pt x="307" y="284"/>
                </a:moveTo>
                <a:lnTo>
                  <a:pt x="307" y="284"/>
                </a:lnTo>
                <a:lnTo>
                  <a:pt x="307" y="284"/>
                </a:lnTo>
                <a:lnTo>
                  <a:pt x="307" y="284"/>
                </a:lnTo>
                <a:lnTo>
                  <a:pt x="298" y="290"/>
                </a:lnTo>
                <a:lnTo>
                  <a:pt x="298" y="290"/>
                </a:lnTo>
                <a:lnTo>
                  <a:pt x="290" y="296"/>
                </a:lnTo>
                <a:lnTo>
                  <a:pt x="290" y="296"/>
                </a:lnTo>
                <a:lnTo>
                  <a:pt x="291" y="296"/>
                </a:lnTo>
                <a:lnTo>
                  <a:pt x="291" y="296"/>
                </a:lnTo>
                <a:lnTo>
                  <a:pt x="300" y="290"/>
                </a:lnTo>
                <a:lnTo>
                  <a:pt x="307" y="284"/>
                </a:lnTo>
                <a:lnTo>
                  <a:pt x="307" y="284"/>
                </a:lnTo>
                <a:close/>
                <a:moveTo>
                  <a:pt x="258" y="205"/>
                </a:moveTo>
                <a:lnTo>
                  <a:pt x="258" y="205"/>
                </a:lnTo>
                <a:lnTo>
                  <a:pt x="256" y="206"/>
                </a:lnTo>
                <a:lnTo>
                  <a:pt x="254" y="207"/>
                </a:lnTo>
                <a:lnTo>
                  <a:pt x="253" y="209"/>
                </a:lnTo>
                <a:lnTo>
                  <a:pt x="253" y="209"/>
                </a:lnTo>
                <a:lnTo>
                  <a:pt x="260" y="206"/>
                </a:lnTo>
                <a:lnTo>
                  <a:pt x="260" y="206"/>
                </a:lnTo>
                <a:lnTo>
                  <a:pt x="258" y="205"/>
                </a:lnTo>
                <a:lnTo>
                  <a:pt x="258" y="205"/>
                </a:lnTo>
                <a:close/>
                <a:moveTo>
                  <a:pt x="283" y="200"/>
                </a:moveTo>
                <a:lnTo>
                  <a:pt x="283" y="200"/>
                </a:lnTo>
                <a:lnTo>
                  <a:pt x="281" y="200"/>
                </a:lnTo>
                <a:lnTo>
                  <a:pt x="281" y="200"/>
                </a:lnTo>
                <a:lnTo>
                  <a:pt x="281" y="209"/>
                </a:lnTo>
                <a:lnTo>
                  <a:pt x="281" y="209"/>
                </a:lnTo>
                <a:lnTo>
                  <a:pt x="284" y="209"/>
                </a:lnTo>
                <a:lnTo>
                  <a:pt x="284" y="209"/>
                </a:lnTo>
                <a:lnTo>
                  <a:pt x="283" y="200"/>
                </a:lnTo>
                <a:lnTo>
                  <a:pt x="283" y="200"/>
                </a:lnTo>
                <a:close/>
                <a:moveTo>
                  <a:pt x="85" y="263"/>
                </a:moveTo>
                <a:lnTo>
                  <a:pt x="85" y="263"/>
                </a:lnTo>
                <a:lnTo>
                  <a:pt x="85" y="263"/>
                </a:lnTo>
                <a:lnTo>
                  <a:pt x="85" y="263"/>
                </a:lnTo>
                <a:lnTo>
                  <a:pt x="79" y="270"/>
                </a:lnTo>
                <a:lnTo>
                  <a:pt x="79" y="270"/>
                </a:lnTo>
                <a:lnTo>
                  <a:pt x="82" y="271"/>
                </a:lnTo>
                <a:lnTo>
                  <a:pt x="82" y="271"/>
                </a:lnTo>
                <a:lnTo>
                  <a:pt x="85" y="263"/>
                </a:lnTo>
                <a:lnTo>
                  <a:pt x="85" y="263"/>
                </a:lnTo>
                <a:close/>
                <a:moveTo>
                  <a:pt x="324" y="226"/>
                </a:moveTo>
                <a:lnTo>
                  <a:pt x="324" y="226"/>
                </a:lnTo>
                <a:lnTo>
                  <a:pt x="317" y="232"/>
                </a:lnTo>
                <a:lnTo>
                  <a:pt x="317" y="232"/>
                </a:lnTo>
                <a:lnTo>
                  <a:pt x="318" y="233"/>
                </a:lnTo>
                <a:lnTo>
                  <a:pt x="318" y="233"/>
                </a:lnTo>
                <a:lnTo>
                  <a:pt x="322" y="230"/>
                </a:lnTo>
                <a:lnTo>
                  <a:pt x="324" y="226"/>
                </a:lnTo>
                <a:lnTo>
                  <a:pt x="324" y="226"/>
                </a:lnTo>
                <a:close/>
                <a:moveTo>
                  <a:pt x="27" y="115"/>
                </a:moveTo>
                <a:lnTo>
                  <a:pt x="27" y="115"/>
                </a:lnTo>
                <a:lnTo>
                  <a:pt x="27" y="114"/>
                </a:lnTo>
                <a:lnTo>
                  <a:pt x="27" y="114"/>
                </a:lnTo>
                <a:lnTo>
                  <a:pt x="20" y="118"/>
                </a:lnTo>
                <a:lnTo>
                  <a:pt x="14" y="122"/>
                </a:lnTo>
                <a:lnTo>
                  <a:pt x="14" y="122"/>
                </a:lnTo>
                <a:lnTo>
                  <a:pt x="27" y="115"/>
                </a:lnTo>
                <a:lnTo>
                  <a:pt x="27" y="115"/>
                </a:lnTo>
                <a:close/>
                <a:moveTo>
                  <a:pt x="206" y="190"/>
                </a:moveTo>
                <a:lnTo>
                  <a:pt x="206" y="190"/>
                </a:lnTo>
                <a:lnTo>
                  <a:pt x="206" y="189"/>
                </a:lnTo>
                <a:lnTo>
                  <a:pt x="204" y="189"/>
                </a:lnTo>
                <a:lnTo>
                  <a:pt x="204" y="189"/>
                </a:lnTo>
                <a:lnTo>
                  <a:pt x="194" y="193"/>
                </a:lnTo>
                <a:lnTo>
                  <a:pt x="194" y="193"/>
                </a:lnTo>
                <a:lnTo>
                  <a:pt x="193" y="193"/>
                </a:lnTo>
                <a:lnTo>
                  <a:pt x="193" y="193"/>
                </a:lnTo>
                <a:lnTo>
                  <a:pt x="206" y="190"/>
                </a:lnTo>
                <a:lnTo>
                  <a:pt x="206" y="190"/>
                </a:lnTo>
                <a:close/>
                <a:moveTo>
                  <a:pt x="129" y="149"/>
                </a:moveTo>
                <a:lnTo>
                  <a:pt x="129" y="149"/>
                </a:lnTo>
                <a:lnTo>
                  <a:pt x="130" y="152"/>
                </a:lnTo>
                <a:lnTo>
                  <a:pt x="130" y="153"/>
                </a:lnTo>
                <a:lnTo>
                  <a:pt x="130" y="153"/>
                </a:lnTo>
                <a:lnTo>
                  <a:pt x="132" y="153"/>
                </a:lnTo>
                <a:lnTo>
                  <a:pt x="132" y="155"/>
                </a:lnTo>
                <a:lnTo>
                  <a:pt x="132" y="155"/>
                </a:lnTo>
                <a:lnTo>
                  <a:pt x="132" y="156"/>
                </a:lnTo>
                <a:lnTo>
                  <a:pt x="132" y="156"/>
                </a:lnTo>
                <a:lnTo>
                  <a:pt x="133" y="158"/>
                </a:lnTo>
                <a:lnTo>
                  <a:pt x="133" y="158"/>
                </a:lnTo>
                <a:lnTo>
                  <a:pt x="133" y="155"/>
                </a:lnTo>
                <a:lnTo>
                  <a:pt x="133" y="155"/>
                </a:lnTo>
                <a:lnTo>
                  <a:pt x="133" y="153"/>
                </a:lnTo>
                <a:lnTo>
                  <a:pt x="133" y="153"/>
                </a:lnTo>
                <a:lnTo>
                  <a:pt x="132" y="152"/>
                </a:lnTo>
                <a:lnTo>
                  <a:pt x="132" y="151"/>
                </a:lnTo>
                <a:lnTo>
                  <a:pt x="132" y="151"/>
                </a:lnTo>
                <a:lnTo>
                  <a:pt x="132" y="149"/>
                </a:lnTo>
                <a:lnTo>
                  <a:pt x="132" y="149"/>
                </a:lnTo>
                <a:lnTo>
                  <a:pt x="129" y="149"/>
                </a:lnTo>
                <a:lnTo>
                  <a:pt x="129" y="149"/>
                </a:lnTo>
                <a:close/>
                <a:moveTo>
                  <a:pt x="248" y="159"/>
                </a:moveTo>
                <a:lnTo>
                  <a:pt x="248" y="159"/>
                </a:lnTo>
                <a:lnTo>
                  <a:pt x="251" y="158"/>
                </a:lnTo>
                <a:lnTo>
                  <a:pt x="251" y="158"/>
                </a:lnTo>
                <a:lnTo>
                  <a:pt x="253" y="158"/>
                </a:lnTo>
                <a:lnTo>
                  <a:pt x="253" y="158"/>
                </a:lnTo>
                <a:lnTo>
                  <a:pt x="254" y="156"/>
                </a:lnTo>
                <a:lnTo>
                  <a:pt x="254" y="156"/>
                </a:lnTo>
                <a:lnTo>
                  <a:pt x="254" y="155"/>
                </a:lnTo>
                <a:lnTo>
                  <a:pt x="254" y="155"/>
                </a:lnTo>
                <a:lnTo>
                  <a:pt x="251" y="156"/>
                </a:lnTo>
                <a:lnTo>
                  <a:pt x="248" y="159"/>
                </a:lnTo>
                <a:lnTo>
                  <a:pt x="248" y="159"/>
                </a:lnTo>
                <a:close/>
                <a:moveTo>
                  <a:pt x="236" y="53"/>
                </a:moveTo>
                <a:lnTo>
                  <a:pt x="236" y="53"/>
                </a:lnTo>
                <a:lnTo>
                  <a:pt x="241" y="47"/>
                </a:lnTo>
                <a:lnTo>
                  <a:pt x="241" y="47"/>
                </a:lnTo>
                <a:lnTo>
                  <a:pt x="241" y="47"/>
                </a:lnTo>
                <a:lnTo>
                  <a:pt x="241" y="47"/>
                </a:lnTo>
                <a:lnTo>
                  <a:pt x="236" y="50"/>
                </a:lnTo>
                <a:lnTo>
                  <a:pt x="236" y="50"/>
                </a:lnTo>
                <a:lnTo>
                  <a:pt x="236" y="53"/>
                </a:lnTo>
                <a:lnTo>
                  <a:pt x="236" y="53"/>
                </a:lnTo>
                <a:close/>
                <a:moveTo>
                  <a:pt x="25" y="172"/>
                </a:moveTo>
                <a:lnTo>
                  <a:pt x="25" y="172"/>
                </a:lnTo>
                <a:lnTo>
                  <a:pt x="22" y="173"/>
                </a:lnTo>
                <a:lnTo>
                  <a:pt x="22" y="175"/>
                </a:lnTo>
                <a:lnTo>
                  <a:pt x="22" y="175"/>
                </a:lnTo>
                <a:lnTo>
                  <a:pt x="17" y="180"/>
                </a:lnTo>
                <a:lnTo>
                  <a:pt x="17" y="180"/>
                </a:lnTo>
                <a:lnTo>
                  <a:pt x="17" y="182"/>
                </a:lnTo>
                <a:lnTo>
                  <a:pt x="17" y="182"/>
                </a:lnTo>
                <a:lnTo>
                  <a:pt x="25" y="172"/>
                </a:lnTo>
                <a:lnTo>
                  <a:pt x="25" y="172"/>
                </a:lnTo>
                <a:close/>
                <a:moveTo>
                  <a:pt x="40" y="124"/>
                </a:moveTo>
                <a:lnTo>
                  <a:pt x="40" y="124"/>
                </a:lnTo>
                <a:lnTo>
                  <a:pt x="40" y="124"/>
                </a:lnTo>
                <a:lnTo>
                  <a:pt x="40" y="124"/>
                </a:lnTo>
                <a:lnTo>
                  <a:pt x="44" y="122"/>
                </a:lnTo>
                <a:lnTo>
                  <a:pt x="44" y="122"/>
                </a:lnTo>
                <a:lnTo>
                  <a:pt x="44" y="121"/>
                </a:lnTo>
                <a:lnTo>
                  <a:pt x="44" y="118"/>
                </a:lnTo>
                <a:lnTo>
                  <a:pt x="44" y="118"/>
                </a:lnTo>
                <a:lnTo>
                  <a:pt x="40" y="124"/>
                </a:lnTo>
                <a:lnTo>
                  <a:pt x="40" y="124"/>
                </a:lnTo>
                <a:close/>
                <a:moveTo>
                  <a:pt x="44" y="112"/>
                </a:moveTo>
                <a:lnTo>
                  <a:pt x="44" y="112"/>
                </a:lnTo>
                <a:lnTo>
                  <a:pt x="41" y="112"/>
                </a:lnTo>
                <a:lnTo>
                  <a:pt x="41" y="112"/>
                </a:lnTo>
                <a:lnTo>
                  <a:pt x="38" y="118"/>
                </a:lnTo>
                <a:lnTo>
                  <a:pt x="38" y="118"/>
                </a:lnTo>
                <a:lnTo>
                  <a:pt x="40" y="118"/>
                </a:lnTo>
                <a:lnTo>
                  <a:pt x="40" y="118"/>
                </a:lnTo>
                <a:lnTo>
                  <a:pt x="44" y="112"/>
                </a:lnTo>
                <a:lnTo>
                  <a:pt x="44" y="112"/>
                </a:lnTo>
                <a:close/>
                <a:moveTo>
                  <a:pt x="121" y="105"/>
                </a:moveTo>
                <a:lnTo>
                  <a:pt x="121" y="105"/>
                </a:lnTo>
                <a:lnTo>
                  <a:pt x="116" y="112"/>
                </a:lnTo>
                <a:lnTo>
                  <a:pt x="113" y="119"/>
                </a:lnTo>
                <a:lnTo>
                  <a:pt x="113" y="119"/>
                </a:lnTo>
                <a:lnTo>
                  <a:pt x="121" y="105"/>
                </a:lnTo>
                <a:lnTo>
                  <a:pt x="121" y="105"/>
                </a:lnTo>
                <a:close/>
                <a:moveTo>
                  <a:pt x="35" y="119"/>
                </a:moveTo>
                <a:lnTo>
                  <a:pt x="35" y="119"/>
                </a:lnTo>
                <a:lnTo>
                  <a:pt x="35" y="118"/>
                </a:lnTo>
                <a:lnTo>
                  <a:pt x="35" y="118"/>
                </a:lnTo>
                <a:lnTo>
                  <a:pt x="30" y="124"/>
                </a:lnTo>
                <a:lnTo>
                  <a:pt x="30" y="124"/>
                </a:lnTo>
                <a:lnTo>
                  <a:pt x="34" y="124"/>
                </a:lnTo>
                <a:lnTo>
                  <a:pt x="34" y="124"/>
                </a:lnTo>
                <a:lnTo>
                  <a:pt x="34" y="121"/>
                </a:lnTo>
                <a:lnTo>
                  <a:pt x="34" y="121"/>
                </a:lnTo>
                <a:lnTo>
                  <a:pt x="35" y="119"/>
                </a:lnTo>
                <a:lnTo>
                  <a:pt x="35" y="119"/>
                </a:lnTo>
                <a:close/>
                <a:moveTo>
                  <a:pt x="256" y="190"/>
                </a:moveTo>
                <a:lnTo>
                  <a:pt x="256" y="190"/>
                </a:lnTo>
                <a:lnTo>
                  <a:pt x="263" y="185"/>
                </a:lnTo>
                <a:lnTo>
                  <a:pt x="263" y="185"/>
                </a:lnTo>
                <a:lnTo>
                  <a:pt x="263" y="185"/>
                </a:lnTo>
                <a:lnTo>
                  <a:pt x="263" y="185"/>
                </a:lnTo>
                <a:lnTo>
                  <a:pt x="256" y="188"/>
                </a:lnTo>
                <a:lnTo>
                  <a:pt x="256" y="188"/>
                </a:lnTo>
                <a:lnTo>
                  <a:pt x="256" y="190"/>
                </a:lnTo>
                <a:lnTo>
                  <a:pt x="256" y="190"/>
                </a:lnTo>
                <a:close/>
                <a:moveTo>
                  <a:pt x="91" y="41"/>
                </a:moveTo>
                <a:lnTo>
                  <a:pt x="91" y="41"/>
                </a:lnTo>
                <a:lnTo>
                  <a:pt x="86" y="43"/>
                </a:lnTo>
                <a:lnTo>
                  <a:pt x="86" y="43"/>
                </a:lnTo>
                <a:lnTo>
                  <a:pt x="88" y="45"/>
                </a:lnTo>
                <a:lnTo>
                  <a:pt x="91" y="45"/>
                </a:lnTo>
                <a:lnTo>
                  <a:pt x="91" y="45"/>
                </a:lnTo>
                <a:lnTo>
                  <a:pt x="91" y="41"/>
                </a:lnTo>
                <a:lnTo>
                  <a:pt x="91" y="41"/>
                </a:lnTo>
                <a:close/>
                <a:moveTo>
                  <a:pt x="38" y="195"/>
                </a:moveTo>
                <a:lnTo>
                  <a:pt x="38" y="195"/>
                </a:lnTo>
                <a:lnTo>
                  <a:pt x="38" y="195"/>
                </a:lnTo>
                <a:lnTo>
                  <a:pt x="38" y="195"/>
                </a:lnTo>
                <a:lnTo>
                  <a:pt x="35" y="202"/>
                </a:lnTo>
                <a:lnTo>
                  <a:pt x="35" y="202"/>
                </a:lnTo>
                <a:lnTo>
                  <a:pt x="38" y="199"/>
                </a:lnTo>
                <a:lnTo>
                  <a:pt x="38" y="199"/>
                </a:lnTo>
                <a:lnTo>
                  <a:pt x="40" y="197"/>
                </a:lnTo>
                <a:lnTo>
                  <a:pt x="40" y="197"/>
                </a:lnTo>
                <a:lnTo>
                  <a:pt x="38" y="195"/>
                </a:lnTo>
                <a:lnTo>
                  <a:pt x="38" y="195"/>
                </a:lnTo>
                <a:close/>
                <a:moveTo>
                  <a:pt x="256" y="65"/>
                </a:moveTo>
                <a:lnTo>
                  <a:pt x="256" y="65"/>
                </a:lnTo>
                <a:lnTo>
                  <a:pt x="248" y="68"/>
                </a:lnTo>
                <a:lnTo>
                  <a:pt x="248" y="68"/>
                </a:lnTo>
                <a:lnTo>
                  <a:pt x="253" y="68"/>
                </a:lnTo>
                <a:lnTo>
                  <a:pt x="253" y="68"/>
                </a:lnTo>
                <a:lnTo>
                  <a:pt x="256" y="65"/>
                </a:lnTo>
                <a:lnTo>
                  <a:pt x="256" y="65"/>
                </a:lnTo>
                <a:close/>
                <a:moveTo>
                  <a:pt x="89" y="260"/>
                </a:moveTo>
                <a:lnTo>
                  <a:pt x="89" y="260"/>
                </a:lnTo>
                <a:lnTo>
                  <a:pt x="94" y="256"/>
                </a:lnTo>
                <a:lnTo>
                  <a:pt x="94" y="256"/>
                </a:lnTo>
                <a:lnTo>
                  <a:pt x="91" y="254"/>
                </a:lnTo>
                <a:lnTo>
                  <a:pt x="91" y="254"/>
                </a:lnTo>
                <a:lnTo>
                  <a:pt x="89" y="260"/>
                </a:lnTo>
                <a:lnTo>
                  <a:pt x="89" y="260"/>
                </a:lnTo>
                <a:close/>
                <a:moveTo>
                  <a:pt x="58" y="57"/>
                </a:moveTo>
                <a:lnTo>
                  <a:pt x="58" y="57"/>
                </a:lnTo>
                <a:lnTo>
                  <a:pt x="58" y="57"/>
                </a:lnTo>
                <a:lnTo>
                  <a:pt x="58" y="57"/>
                </a:lnTo>
                <a:lnTo>
                  <a:pt x="67" y="60"/>
                </a:lnTo>
                <a:lnTo>
                  <a:pt x="67" y="60"/>
                </a:lnTo>
                <a:lnTo>
                  <a:pt x="67" y="58"/>
                </a:lnTo>
                <a:lnTo>
                  <a:pt x="67" y="58"/>
                </a:lnTo>
                <a:lnTo>
                  <a:pt x="67" y="58"/>
                </a:lnTo>
                <a:lnTo>
                  <a:pt x="67" y="58"/>
                </a:lnTo>
                <a:lnTo>
                  <a:pt x="58" y="55"/>
                </a:lnTo>
                <a:lnTo>
                  <a:pt x="58" y="55"/>
                </a:lnTo>
                <a:lnTo>
                  <a:pt x="58" y="57"/>
                </a:lnTo>
                <a:lnTo>
                  <a:pt x="58" y="57"/>
                </a:lnTo>
                <a:close/>
                <a:moveTo>
                  <a:pt x="167" y="175"/>
                </a:moveTo>
                <a:lnTo>
                  <a:pt x="167" y="175"/>
                </a:lnTo>
                <a:lnTo>
                  <a:pt x="167" y="182"/>
                </a:lnTo>
                <a:lnTo>
                  <a:pt x="169" y="189"/>
                </a:lnTo>
                <a:lnTo>
                  <a:pt x="169" y="189"/>
                </a:lnTo>
                <a:lnTo>
                  <a:pt x="167" y="175"/>
                </a:lnTo>
                <a:lnTo>
                  <a:pt x="167" y="175"/>
                </a:lnTo>
                <a:close/>
                <a:moveTo>
                  <a:pt x="226" y="71"/>
                </a:moveTo>
                <a:lnTo>
                  <a:pt x="226" y="71"/>
                </a:lnTo>
                <a:lnTo>
                  <a:pt x="226" y="71"/>
                </a:lnTo>
                <a:lnTo>
                  <a:pt x="226" y="71"/>
                </a:lnTo>
                <a:lnTo>
                  <a:pt x="226" y="70"/>
                </a:lnTo>
                <a:lnTo>
                  <a:pt x="226" y="70"/>
                </a:lnTo>
                <a:lnTo>
                  <a:pt x="223" y="67"/>
                </a:lnTo>
                <a:lnTo>
                  <a:pt x="223" y="67"/>
                </a:lnTo>
                <a:lnTo>
                  <a:pt x="220" y="62"/>
                </a:lnTo>
                <a:lnTo>
                  <a:pt x="220" y="62"/>
                </a:lnTo>
                <a:lnTo>
                  <a:pt x="220" y="62"/>
                </a:lnTo>
                <a:lnTo>
                  <a:pt x="220" y="62"/>
                </a:lnTo>
                <a:lnTo>
                  <a:pt x="226" y="71"/>
                </a:lnTo>
                <a:lnTo>
                  <a:pt x="226" y="71"/>
                </a:lnTo>
                <a:close/>
                <a:moveTo>
                  <a:pt x="169" y="237"/>
                </a:moveTo>
                <a:lnTo>
                  <a:pt x="169" y="237"/>
                </a:lnTo>
                <a:lnTo>
                  <a:pt x="170" y="237"/>
                </a:lnTo>
                <a:lnTo>
                  <a:pt x="170" y="237"/>
                </a:lnTo>
                <a:lnTo>
                  <a:pt x="173" y="232"/>
                </a:lnTo>
                <a:lnTo>
                  <a:pt x="173" y="232"/>
                </a:lnTo>
                <a:lnTo>
                  <a:pt x="172" y="232"/>
                </a:lnTo>
                <a:lnTo>
                  <a:pt x="172" y="232"/>
                </a:lnTo>
                <a:lnTo>
                  <a:pt x="169" y="233"/>
                </a:lnTo>
                <a:lnTo>
                  <a:pt x="169" y="233"/>
                </a:lnTo>
                <a:lnTo>
                  <a:pt x="169" y="237"/>
                </a:lnTo>
                <a:lnTo>
                  <a:pt x="169" y="237"/>
                </a:lnTo>
                <a:close/>
                <a:moveTo>
                  <a:pt x="352" y="213"/>
                </a:moveTo>
                <a:lnTo>
                  <a:pt x="352" y="213"/>
                </a:lnTo>
                <a:lnTo>
                  <a:pt x="351" y="217"/>
                </a:lnTo>
                <a:lnTo>
                  <a:pt x="351" y="217"/>
                </a:lnTo>
                <a:lnTo>
                  <a:pt x="356" y="215"/>
                </a:lnTo>
                <a:lnTo>
                  <a:pt x="356" y="215"/>
                </a:lnTo>
                <a:lnTo>
                  <a:pt x="354" y="213"/>
                </a:lnTo>
                <a:lnTo>
                  <a:pt x="352" y="213"/>
                </a:lnTo>
                <a:lnTo>
                  <a:pt x="352" y="213"/>
                </a:lnTo>
                <a:close/>
                <a:moveTo>
                  <a:pt x="234" y="44"/>
                </a:moveTo>
                <a:lnTo>
                  <a:pt x="234" y="44"/>
                </a:lnTo>
                <a:lnTo>
                  <a:pt x="238" y="40"/>
                </a:lnTo>
                <a:lnTo>
                  <a:pt x="238" y="40"/>
                </a:lnTo>
                <a:lnTo>
                  <a:pt x="238" y="40"/>
                </a:lnTo>
                <a:lnTo>
                  <a:pt x="238" y="40"/>
                </a:lnTo>
                <a:lnTo>
                  <a:pt x="233" y="41"/>
                </a:lnTo>
                <a:lnTo>
                  <a:pt x="233" y="41"/>
                </a:lnTo>
                <a:lnTo>
                  <a:pt x="234" y="44"/>
                </a:lnTo>
                <a:lnTo>
                  <a:pt x="234" y="44"/>
                </a:lnTo>
                <a:close/>
                <a:moveTo>
                  <a:pt x="257" y="162"/>
                </a:moveTo>
                <a:lnTo>
                  <a:pt x="257" y="162"/>
                </a:lnTo>
                <a:lnTo>
                  <a:pt x="264" y="158"/>
                </a:lnTo>
                <a:lnTo>
                  <a:pt x="264" y="158"/>
                </a:lnTo>
                <a:lnTo>
                  <a:pt x="258" y="159"/>
                </a:lnTo>
                <a:lnTo>
                  <a:pt x="258" y="159"/>
                </a:lnTo>
                <a:lnTo>
                  <a:pt x="257" y="161"/>
                </a:lnTo>
                <a:lnTo>
                  <a:pt x="257" y="162"/>
                </a:lnTo>
                <a:lnTo>
                  <a:pt x="257" y="162"/>
                </a:lnTo>
                <a:close/>
                <a:moveTo>
                  <a:pt x="81" y="263"/>
                </a:moveTo>
                <a:lnTo>
                  <a:pt x="81" y="263"/>
                </a:lnTo>
                <a:lnTo>
                  <a:pt x="85" y="257"/>
                </a:lnTo>
                <a:lnTo>
                  <a:pt x="85" y="257"/>
                </a:lnTo>
                <a:lnTo>
                  <a:pt x="81" y="259"/>
                </a:lnTo>
                <a:lnTo>
                  <a:pt x="81" y="259"/>
                </a:lnTo>
                <a:lnTo>
                  <a:pt x="81" y="263"/>
                </a:lnTo>
                <a:lnTo>
                  <a:pt x="81" y="263"/>
                </a:lnTo>
                <a:close/>
                <a:moveTo>
                  <a:pt x="247" y="188"/>
                </a:moveTo>
                <a:lnTo>
                  <a:pt x="247" y="188"/>
                </a:lnTo>
                <a:lnTo>
                  <a:pt x="251" y="186"/>
                </a:lnTo>
                <a:lnTo>
                  <a:pt x="251" y="186"/>
                </a:lnTo>
                <a:lnTo>
                  <a:pt x="251" y="183"/>
                </a:lnTo>
                <a:lnTo>
                  <a:pt x="251" y="183"/>
                </a:lnTo>
                <a:lnTo>
                  <a:pt x="248" y="185"/>
                </a:lnTo>
                <a:lnTo>
                  <a:pt x="247" y="188"/>
                </a:lnTo>
                <a:lnTo>
                  <a:pt x="247" y="188"/>
                </a:lnTo>
                <a:close/>
                <a:moveTo>
                  <a:pt x="275" y="175"/>
                </a:moveTo>
                <a:lnTo>
                  <a:pt x="275" y="175"/>
                </a:lnTo>
                <a:lnTo>
                  <a:pt x="277" y="175"/>
                </a:lnTo>
                <a:lnTo>
                  <a:pt x="277" y="173"/>
                </a:lnTo>
                <a:lnTo>
                  <a:pt x="277" y="173"/>
                </a:lnTo>
                <a:lnTo>
                  <a:pt x="275" y="166"/>
                </a:lnTo>
                <a:lnTo>
                  <a:pt x="275" y="166"/>
                </a:lnTo>
                <a:lnTo>
                  <a:pt x="275" y="175"/>
                </a:lnTo>
                <a:lnTo>
                  <a:pt x="275" y="175"/>
                </a:lnTo>
                <a:close/>
                <a:moveTo>
                  <a:pt x="78" y="33"/>
                </a:moveTo>
                <a:lnTo>
                  <a:pt x="78" y="33"/>
                </a:lnTo>
                <a:lnTo>
                  <a:pt x="81" y="28"/>
                </a:lnTo>
                <a:lnTo>
                  <a:pt x="81" y="28"/>
                </a:lnTo>
                <a:lnTo>
                  <a:pt x="79" y="28"/>
                </a:lnTo>
                <a:lnTo>
                  <a:pt x="79" y="28"/>
                </a:lnTo>
                <a:lnTo>
                  <a:pt x="78" y="28"/>
                </a:lnTo>
                <a:lnTo>
                  <a:pt x="78" y="31"/>
                </a:lnTo>
                <a:lnTo>
                  <a:pt x="78" y="31"/>
                </a:lnTo>
                <a:lnTo>
                  <a:pt x="78" y="33"/>
                </a:lnTo>
                <a:lnTo>
                  <a:pt x="78" y="33"/>
                </a:lnTo>
                <a:close/>
                <a:moveTo>
                  <a:pt x="247" y="173"/>
                </a:moveTo>
                <a:lnTo>
                  <a:pt x="247" y="173"/>
                </a:lnTo>
                <a:lnTo>
                  <a:pt x="247" y="173"/>
                </a:lnTo>
                <a:lnTo>
                  <a:pt x="247" y="173"/>
                </a:lnTo>
                <a:lnTo>
                  <a:pt x="251" y="173"/>
                </a:lnTo>
                <a:lnTo>
                  <a:pt x="251" y="173"/>
                </a:lnTo>
                <a:lnTo>
                  <a:pt x="251" y="170"/>
                </a:lnTo>
                <a:lnTo>
                  <a:pt x="251" y="170"/>
                </a:lnTo>
                <a:lnTo>
                  <a:pt x="247" y="173"/>
                </a:lnTo>
                <a:lnTo>
                  <a:pt x="247" y="173"/>
                </a:lnTo>
                <a:close/>
                <a:moveTo>
                  <a:pt x="38" y="216"/>
                </a:moveTo>
                <a:lnTo>
                  <a:pt x="38" y="216"/>
                </a:lnTo>
                <a:lnTo>
                  <a:pt x="38" y="216"/>
                </a:lnTo>
                <a:lnTo>
                  <a:pt x="38" y="216"/>
                </a:lnTo>
                <a:lnTo>
                  <a:pt x="41" y="215"/>
                </a:lnTo>
                <a:lnTo>
                  <a:pt x="41" y="215"/>
                </a:lnTo>
                <a:lnTo>
                  <a:pt x="41" y="212"/>
                </a:lnTo>
                <a:lnTo>
                  <a:pt x="41" y="212"/>
                </a:lnTo>
                <a:lnTo>
                  <a:pt x="38" y="216"/>
                </a:lnTo>
                <a:lnTo>
                  <a:pt x="38" y="216"/>
                </a:lnTo>
                <a:close/>
                <a:moveTo>
                  <a:pt x="213" y="119"/>
                </a:moveTo>
                <a:lnTo>
                  <a:pt x="213" y="119"/>
                </a:lnTo>
                <a:lnTo>
                  <a:pt x="214" y="115"/>
                </a:lnTo>
                <a:lnTo>
                  <a:pt x="214" y="111"/>
                </a:lnTo>
                <a:lnTo>
                  <a:pt x="214" y="111"/>
                </a:lnTo>
                <a:lnTo>
                  <a:pt x="214" y="111"/>
                </a:lnTo>
                <a:lnTo>
                  <a:pt x="214" y="111"/>
                </a:lnTo>
                <a:lnTo>
                  <a:pt x="213" y="119"/>
                </a:lnTo>
                <a:lnTo>
                  <a:pt x="213" y="119"/>
                </a:lnTo>
                <a:close/>
                <a:moveTo>
                  <a:pt x="173" y="101"/>
                </a:moveTo>
                <a:lnTo>
                  <a:pt x="173" y="101"/>
                </a:lnTo>
                <a:lnTo>
                  <a:pt x="173" y="101"/>
                </a:lnTo>
                <a:lnTo>
                  <a:pt x="173" y="101"/>
                </a:lnTo>
                <a:lnTo>
                  <a:pt x="169" y="104"/>
                </a:lnTo>
                <a:lnTo>
                  <a:pt x="169" y="104"/>
                </a:lnTo>
                <a:lnTo>
                  <a:pt x="170" y="105"/>
                </a:lnTo>
                <a:lnTo>
                  <a:pt x="170" y="105"/>
                </a:lnTo>
                <a:lnTo>
                  <a:pt x="173" y="101"/>
                </a:lnTo>
                <a:lnTo>
                  <a:pt x="173" y="101"/>
                </a:lnTo>
                <a:close/>
                <a:moveTo>
                  <a:pt x="150" y="102"/>
                </a:moveTo>
                <a:lnTo>
                  <a:pt x="150" y="102"/>
                </a:lnTo>
                <a:lnTo>
                  <a:pt x="150" y="104"/>
                </a:lnTo>
                <a:lnTo>
                  <a:pt x="150" y="104"/>
                </a:lnTo>
                <a:lnTo>
                  <a:pt x="156" y="107"/>
                </a:lnTo>
                <a:lnTo>
                  <a:pt x="156" y="107"/>
                </a:lnTo>
                <a:lnTo>
                  <a:pt x="156" y="107"/>
                </a:lnTo>
                <a:lnTo>
                  <a:pt x="156" y="107"/>
                </a:lnTo>
                <a:lnTo>
                  <a:pt x="152" y="104"/>
                </a:lnTo>
                <a:lnTo>
                  <a:pt x="152" y="104"/>
                </a:lnTo>
                <a:lnTo>
                  <a:pt x="153" y="102"/>
                </a:lnTo>
                <a:lnTo>
                  <a:pt x="153" y="102"/>
                </a:lnTo>
                <a:lnTo>
                  <a:pt x="150" y="102"/>
                </a:lnTo>
                <a:lnTo>
                  <a:pt x="150" y="102"/>
                </a:lnTo>
                <a:close/>
                <a:moveTo>
                  <a:pt x="344" y="220"/>
                </a:moveTo>
                <a:lnTo>
                  <a:pt x="344" y="220"/>
                </a:lnTo>
                <a:lnTo>
                  <a:pt x="346" y="219"/>
                </a:lnTo>
                <a:lnTo>
                  <a:pt x="348" y="216"/>
                </a:lnTo>
                <a:lnTo>
                  <a:pt x="348" y="216"/>
                </a:lnTo>
                <a:lnTo>
                  <a:pt x="344" y="220"/>
                </a:lnTo>
                <a:lnTo>
                  <a:pt x="344" y="220"/>
                </a:lnTo>
                <a:close/>
                <a:moveTo>
                  <a:pt x="166" y="8"/>
                </a:moveTo>
                <a:lnTo>
                  <a:pt x="166" y="8"/>
                </a:lnTo>
                <a:lnTo>
                  <a:pt x="170" y="6"/>
                </a:lnTo>
                <a:lnTo>
                  <a:pt x="170" y="6"/>
                </a:lnTo>
                <a:lnTo>
                  <a:pt x="167" y="7"/>
                </a:lnTo>
                <a:lnTo>
                  <a:pt x="167" y="7"/>
                </a:lnTo>
                <a:lnTo>
                  <a:pt x="167" y="7"/>
                </a:lnTo>
                <a:lnTo>
                  <a:pt x="167" y="7"/>
                </a:lnTo>
                <a:lnTo>
                  <a:pt x="166" y="8"/>
                </a:lnTo>
                <a:lnTo>
                  <a:pt x="166" y="8"/>
                </a:lnTo>
                <a:close/>
                <a:moveTo>
                  <a:pt x="346" y="114"/>
                </a:moveTo>
                <a:lnTo>
                  <a:pt x="346" y="114"/>
                </a:lnTo>
                <a:lnTo>
                  <a:pt x="346" y="114"/>
                </a:lnTo>
                <a:lnTo>
                  <a:pt x="346" y="114"/>
                </a:lnTo>
                <a:lnTo>
                  <a:pt x="344" y="115"/>
                </a:lnTo>
                <a:lnTo>
                  <a:pt x="344" y="115"/>
                </a:lnTo>
                <a:lnTo>
                  <a:pt x="346" y="115"/>
                </a:lnTo>
                <a:lnTo>
                  <a:pt x="346" y="115"/>
                </a:lnTo>
                <a:lnTo>
                  <a:pt x="346" y="114"/>
                </a:lnTo>
                <a:lnTo>
                  <a:pt x="346" y="114"/>
                </a:lnTo>
                <a:close/>
                <a:moveTo>
                  <a:pt x="24" y="125"/>
                </a:moveTo>
                <a:lnTo>
                  <a:pt x="24" y="125"/>
                </a:lnTo>
                <a:lnTo>
                  <a:pt x="24" y="122"/>
                </a:lnTo>
                <a:lnTo>
                  <a:pt x="24" y="122"/>
                </a:lnTo>
                <a:lnTo>
                  <a:pt x="24" y="122"/>
                </a:lnTo>
                <a:lnTo>
                  <a:pt x="24" y="122"/>
                </a:lnTo>
                <a:lnTo>
                  <a:pt x="20" y="124"/>
                </a:lnTo>
                <a:lnTo>
                  <a:pt x="20" y="124"/>
                </a:lnTo>
                <a:lnTo>
                  <a:pt x="21" y="125"/>
                </a:lnTo>
                <a:lnTo>
                  <a:pt x="21" y="125"/>
                </a:lnTo>
                <a:lnTo>
                  <a:pt x="24" y="125"/>
                </a:lnTo>
                <a:lnTo>
                  <a:pt x="24" y="125"/>
                </a:lnTo>
                <a:close/>
                <a:moveTo>
                  <a:pt x="207" y="280"/>
                </a:moveTo>
                <a:lnTo>
                  <a:pt x="207" y="280"/>
                </a:lnTo>
                <a:lnTo>
                  <a:pt x="206" y="280"/>
                </a:lnTo>
                <a:lnTo>
                  <a:pt x="206" y="280"/>
                </a:lnTo>
                <a:lnTo>
                  <a:pt x="204" y="283"/>
                </a:lnTo>
                <a:lnTo>
                  <a:pt x="204" y="283"/>
                </a:lnTo>
                <a:lnTo>
                  <a:pt x="204" y="283"/>
                </a:lnTo>
                <a:lnTo>
                  <a:pt x="204" y="283"/>
                </a:lnTo>
                <a:lnTo>
                  <a:pt x="207" y="281"/>
                </a:lnTo>
                <a:lnTo>
                  <a:pt x="207" y="281"/>
                </a:lnTo>
                <a:lnTo>
                  <a:pt x="207" y="280"/>
                </a:lnTo>
                <a:lnTo>
                  <a:pt x="207" y="280"/>
                </a:lnTo>
                <a:close/>
                <a:moveTo>
                  <a:pt x="197" y="291"/>
                </a:moveTo>
                <a:lnTo>
                  <a:pt x="197" y="291"/>
                </a:lnTo>
                <a:lnTo>
                  <a:pt x="193" y="291"/>
                </a:lnTo>
                <a:lnTo>
                  <a:pt x="193" y="291"/>
                </a:lnTo>
                <a:lnTo>
                  <a:pt x="196" y="293"/>
                </a:lnTo>
                <a:lnTo>
                  <a:pt x="197" y="291"/>
                </a:lnTo>
                <a:lnTo>
                  <a:pt x="197" y="291"/>
                </a:lnTo>
                <a:close/>
                <a:moveTo>
                  <a:pt x="156" y="239"/>
                </a:moveTo>
                <a:lnTo>
                  <a:pt x="156" y="239"/>
                </a:lnTo>
                <a:lnTo>
                  <a:pt x="153" y="240"/>
                </a:lnTo>
                <a:lnTo>
                  <a:pt x="153" y="240"/>
                </a:lnTo>
                <a:lnTo>
                  <a:pt x="153" y="240"/>
                </a:lnTo>
                <a:lnTo>
                  <a:pt x="153" y="240"/>
                </a:lnTo>
                <a:lnTo>
                  <a:pt x="157" y="242"/>
                </a:lnTo>
                <a:lnTo>
                  <a:pt x="157" y="242"/>
                </a:lnTo>
                <a:lnTo>
                  <a:pt x="156" y="239"/>
                </a:lnTo>
                <a:lnTo>
                  <a:pt x="156" y="239"/>
                </a:lnTo>
                <a:close/>
                <a:moveTo>
                  <a:pt x="240" y="266"/>
                </a:moveTo>
                <a:lnTo>
                  <a:pt x="240" y="266"/>
                </a:lnTo>
                <a:lnTo>
                  <a:pt x="241" y="267"/>
                </a:lnTo>
                <a:lnTo>
                  <a:pt x="243" y="266"/>
                </a:lnTo>
                <a:lnTo>
                  <a:pt x="243" y="266"/>
                </a:lnTo>
                <a:lnTo>
                  <a:pt x="240" y="266"/>
                </a:lnTo>
                <a:lnTo>
                  <a:pt x="240" y="266"/>
                </a:lnTo>
                <a:close/>
                <a:moveTo>
                  <a:pt x="145" y="132"/>
                </a:moveTo>
                <a:lnTo>
                  <a:pt x="145" y="132"/>
                </a:lnTo>
                <a:lnTo>
                  <a:pt x="146" y="132"/>
                </a:lnTo>
                <a:lnTo>
                  <a:pt x="146" y="132"/>
                </a:lnTo>
                <a:lnTo>
                  <a:pt x="146" y="129"/>
                </a:lnTo>
                <a:lnTo>
                  <a:pt x="146" y="129"/>
                </a:lnTo>
                <a:lnTo>
                  <a:pt x="146" y="131"/>
                </a:lnTo>
                <a:lnTo>
                  <a:pt x="146" y="131"/>
                </a:lnTo>
                <a:lnTo>
                  <a:pt x="145" y="132"/>
                </a:lnTo>
                <a:lnTo>
                  <a:pt x="145" y="132"/>
                </a:lnTo>
                <a:close/>
                <a:moveTo>
                  <a:pt x="348" y="108"/>
                </a:moveTo>
                <a:lnTo>
                  <a:pt x="348" y="108"/>
                </a:lnTo>
                <a:lnTo>
                  <a:pt x="348" y="108"/>
                </a:lnTo>
                <a:lnTo>
                  <a:pt x="348" y="108"/>
                </a:lnTo>
                <a:lnTo>
                  <a:pt x="342" y="111"/>
                </a:lnTo>
                <a:lnTo>
                  <a:pt x="342" y="111"/>
                </a:lnTo>
                <a:lnTo>
                  <a:pt x="342" y="111"/>
                </a:lnTo>
                <a:lnTo>
                  <a:pt x="342" y="111"/>
                </a:lnTo>
                <a:lnTo>
                  <a:pt x="348" y="108"/>
                </a:lnTo>
                <a:lnTo>
                  <a:pt x="348" y="108"/>
                </a:lnTo>
                <a:close/>
                <a:moveTo>
                  <a:pt x="216" y="213"/>
                </a:moveTo>
                <a:lnTo>
                  <a:pt x="216" y="213"/>
                </a:lnTo>
                <a:lnTo>
                  <a:pt x="214" y="209"/>
                </a:lnTo>
                <a:lnTo>
                  <a:pt x="214" y="209"/>
                </a:lnTo>
                <a:lnTo>
                  <a:pt x="214" y="212"/>
                </a:lnTo>
                <a:lnTo>
                  <a:pt x="216" y="213"/>
                </a:lnTo>
                <a:lnTo>
                  <a:pt x="216" y="213"/>
                </a:lnTo>
                <a:close/>
                <a:moveTo>
                  <a:pt x="41" y="175"/>
                </a:moveTo>
                <a:lnTo>
                  <a:pt x="41" y="175"/>
                </a:lnTo>
                <a:lnTo>
                  <a:pt x="40" y="175"/>
                </a:lnTo>
                <a:lnTo>
                  <a:pt x="40" y="175"/>
                </a:lnTo>
                <a:lnTo>
                  <a:pt x="41" y="180"/>
                </a:lnTo>
                <a:lnTo>
                  <a:pt x="41" y="180"/>
                </a:lnTo>
                <a:lnTo>
                  <a:pt x="41" y="180"/>
                </a:lnTo>
                <a:lnTo>
                  <a:pt x="41" y="180"/>
                </a:lnTo>
                <a:lnTo>
                  <a:pt x="41" y="175"/>
                </a:lnTo>
                <a:lnTo>
                  <a:pt x="41" y="175"/>
                </a:lnTo>
                <a:close/>
                <a:moveTo>
                  <a:pt x="125" y="111"/>
                </a:moveTo>
                <a:lnTo>
                  <a:pt x="125" y="111"/>
                </a:lnTo>
                <a:lnTo>
                  <a:pt x="125" y="112"/>
                </a:lnTo>
                <a:lnTo>
                  <a:pt x="125" y="112"/>
                </a:lnTo>
                <a:lnTo>
                  <a:pt x="126" y="111"/>
                </a:lnTo>
                <a:lnTo>
                  <a:pt x="126" y="111"/>
                </a:lnTo>
                <a:lnTo>
                  <a:pt x="125" y="111"/>
                </a:lnTo>
                <a:lnTo>
                  <a:pt x="125" y="111"/>
                </a:lnTo>
                <a:close/>
                <a:moveTo>
                  <a:pt x="196" y="297"/>
                </a:moveTo>
                <a:lnTo>
                  <a:pt x="196" y="297"/>
                </a:lnTo>
                <a:lnTo>
                  <a:pt x="197" y="297"/>
                </a:lnTo>
                <a:lnTo>
                  <a:pt x="199" y="296"/>
                </a:lnTo>
                <a:lnTo>
                  <a:pt x="199" y="296"/>
                </a:lnTo>
                <a:lnTo>
                  <a:pt x="196" y="297"/>
                </a:lnTo>
                <a:lnTo>
                  <a:pt x="196" y="297"/>
                </a:lnTo>
                <a:close/>
                <a:moveTo>
                  <a:pt x="260" y="254"/>
                </a:moveTo>
                <a:lnTo>
                  <a:pt x="260" y="254"/>
                </a:lnTo>
                <a:lnTo>
                  <a:pt x="260" y="254"/>
                </a:lnTo>
                <a:lnTo>
                  <a:pt x="260" y="254"/>
                </a:lnTo>
                <a:lnTo>
                  <a:pt x="264" y="254"/>
                </a:lnTo>
                <a:lnTo>
                  <a:pt x="264" y="254"/>
                </a:lnTo>
                <a:lnTo>
                  <a:pt x="264" y="254"/>
                </a:lnTo>
                <a:lnTo>
                  <a:pt x="264" y="254"/>
                </a:lnTo>
                <a:lnTo>
                  <a:pt x="260" y="254"/>
                </a:lnTo>
                <a:lnTo>
                  <a:pt x="260" y="254"/>
                </a:lnTo>
                <a:close/>
                <a:moveTo>
                  <a:pt x="300" y="40"/>
                </a:moveTo>
                <a:lnTo>
                  <a:pt x="300" y="40"/>
                </a:lnTo>
                <a:lnTo>
                  <a:pt x="300" y="40"/>
                </a:lnTo>
                <a:lnTo>
                  <a:pt x="300" y="40"/>
                </a:lnTo>
                <a:lnTo>
                  <a:pt x="305" y="40"/>
                </a:lnTo>
                <a:lnTo>
                  <a:pt x="305" y="40"/>
                </a:lnTo>
                <a:lnTo>
                  <a:pt x="305" y="40"/>
                </a:lnTo>
                <a:lnTo>
                  <a:pt x="305" y="40"/>
                </a:lnTo>
                <a:lnTo>
                  <a:pt x="300" y="40"/>
                </a:lnTo>
                <a:lnTo>
                  <a:pt x="300" y="40"/>
                </a:lnTo>
                <a:close/>
                <a:moveTo>
                  <a:pt x="152" y="126"/>
                </a:moveTo>
                <a:lnTo>
                  <a:pt x="152" y="126"/>
                </a:lnTo>
                <a:lnTo>
                  <a:pt x="150" y="129"/>
                </a:lnTo>
                <a:lnTo>
                  <a:pt x="150" y="129"/>
                </a:lnTo>
                <a:lnTo>
                  <a:pt x="152" y="129"/>
                </a:lnTo>
                <a:lnTo>
                  <a:pt x="152" y="129"/>
                </a:lnTo>
                <a:lnTo>
                  <a:pt x="152" y="126"/>
                </a:lnTo>
                <a:lnTo>
                  <a:pt x="152" y="126"/>
                </a:lnTo>
                <a:close/>
                <a:moveTo>
                  <a:pt x="271" y="165"/>
                </a:moveTo>
                <a:lnTo>
                  <a:pt x="271" y="165"/>
                </a:lnTo>
                <a:lnTo>
                  <a:pt x="271" y="165"/>
                </a:lnTo>
                <a:lnTo>
                  <a:pt x="271" y="165"/>
                </a:lnTo>
                <a:lnTo>
                  <a:pt x="273" y="163"/>
                </a:lnTo>
                <a:lnTo>
                  <a:pt x="273" y="162"/>
                </a:lnTo>
                <a:lnTo>
                  <a:pt x="273" y="162"/>
                </a:lnTo>
                <a:lnTo>
                  <a:pt x="271" y="165"/>
                </a:lnTo>
                <a:lnTo>
                  <a:pt x="271" y="165"/>
                </a:lnTo>
                <a:close/>
                <a:moveTo>
                  <a:pt x="156" y="20"/>
                </a:moveTo>
                <a:lnTo>
                  <a:pt x="156" y="20"/>
                </a:lnTo>
                <a:lnTo>
                  <a:pt x="156" y="21"/>
                </a:lnTo>
                <a:lnTo>
                  <a:pt x="156" y="21"/>
                </a:lnTo>
                <a:lnTo>
                  <a:pt x="156" y="21"/>
                </a:lnTo>
                <a:lnTo>
                  <a:pt x="156" y="20"/>
                </a:lnTo>
                <a:lnTo>
                  <a:pt x="156" y="20"/>
                </a:lnTo>
                <a:close/>
                <a:moveTo>
                  <a:pt x="246" y="293"/>
                </a:moveTo>
                <a:lnTo>
                  <a:pt x="246" y="293"/>
                </a:lnTo>
                <a:lnTo>
                  <a:pt x="246" y="291"/>
                </a:lnTo>
                <a:lnTo>
                  <a:pt x="246" y="291"/>
                </a:lnTo>
                <a:lnTo>
                  <a:pt x="244" y="291"/>
                </a:lnTo>
                <a:lnTo>
                  <a:pt x="244" y="291"/>
                </a:lnTo>
                <a:lnTo>
                  <a:pt x="244" y="293"/>
                </a:lnTo>
                <a:lnTo>
                  <a:pt x="244" y="293"/>
                </a:lnTo>
                <a:lnTo>
                  <a:pt x="246" y="293"/>
                </a:lnTo>
                <a:lnTo>
                  <a:pt x="246" y="293"/>
                </a:lnTo>
                <a:close/>
                <a:moveTo>
                  <a:pt x="115" y="141"/>
                </a:moveTo>
                <a:lnTo>
                  <a:pt x="115" y="141"/>
                </a:lnTo>
                <a:lnTo>
                  <a:pt x="115" y="141"/>
                </a:lnTo>
                <a:lnTo>
                  <a:pt x="115" y="141"/>
                </a:lnTo>
                <a:lnTo>
                  <a:pt x="115" y="138"/>
                </a:lnTo>
                <a:lnTo>
                  <a:pt x="115" y="138"/>
                </a:lnTo>
                <a:lnTo>
                  <a:pt x="115" y="141"/>
                </a:lnTo>
                <a:lnTo>
                  <a:pt x="115" y="141"/>
                </a:lnTo>
                <a:close/>
                <a:moveTo>
                  <a:pt x="163" y="7"/>
                </a:moveTo>
                <a:lnTo>
                  <a:pt x="163" y="7"/>
                </a:lnTo>
                <a:lnTo>
                  <a:pt x="165" y="4"/>
                </a:lnTo>
                <a:lnTo>
                  <a:pt x="165" y="4"/>
                </a:lnTo>
                <a:lnTo>
                  <a:pt x="163" y="6"/>
                </a:lnTo>
                <a:lnTo>
                  <a:pt x="163" y="7"/>
                </a:lnTo>
                <a:lnTo>
                  <a:pt x="163" y="7"/>
                </a:lnTo>
                <a:close/>
                <a:moveTo>
                  <a:pt x="138" y="155"/>
                </a:moveTo>
                <a:lnTo>
                  <a:pt x="138" y="155"/>
                </a:lnTo>
                <a:lnTo>
                  <a:pt x="138" y="155"/>
                </a:lnTo>
                <a:lnTo>
                  <a:pt x="138" y="155"/>
                </a:lnTo>
                <a:lnTo>
                  <a:pt x="138" y="158"/>
                </a:lnTo>
                <a:lnTo>
                  <a:pt x="138" y="158"/>
                </a:lnTo>
                <a:lnTo>
                  <a:pt x="138" y="158"/>
                </a:lnTo>
                <a:lnTo>
                  <a:pt x="138" y="158"/>
                </a:lnTo>
                <a:lnTo>
                  <a:pt x="138" y="155"/>
                </a:lnTo>
                <a:lnTo>
                  <a:pt x="138" y="155"/>
                </a:lnTo>
                <a:close/>
                <a:moveTo>
                  <a:pt x="172" y="30"/>
                </a:moveTo>
                <a:lnTo>
                  <a:pt x="172" y="30"/>
                </a:lnTo>
                <a:lnTo>
                  <a:pt x="169" y="28"/>
                </a:lnTo>
                <a:lnTo>
                  <a:pt x="169" y="28"/>
                </a:lnTo>
                <a:lnTo>
                  <a:pt x="170" y="30"/>
                </a:lnTo>
                <a:lnTo>
                  <a:pt x="172" y="30"/>
                </a:lnTo>
                <a:lnTo>
                  <a:pt x="172" y="30"/>
                </a:lnTo>
                <a:close/>
                <a:moveTo>
                  <a:pt x="246" y="261"/>
                </a:moveTo>
                <a:lnTo>
                  <a:pt x="246" y="261"/>
                </a:lnTo>
                <a:lnTo>
                  <a:pt x="244" y="261"/>
                </a:lnTo>
                <a:lnTo>
                  <a:pt x="244" y="261"/>
                </a:lnTo>
                <a:lnTo>
                  <a:pt x="244" y="261"/>
                </a:lnTo>
                <a:lnTo>
                  <a:pt x="246" y="261"/>
                </a:lnTo>
                <a:lnTo>
                  <a:pt x="246" y="261"/>
                </a:lnTo>
                <a:close/>
                <a:moveTo>
                  <a:pt x="254" y="203"/>
                </a:moveTo>
                <a:lnTo>
                  <a:pt x="254" y="203"/>
                </a:lnTo>
                <a:lnTo>
                  <a:pt x="256" y="202"/>
                </a:lnTo>
                <a:lnTo>
                  <a:pt x="256" y="202"/>
                </a:lnTo>
                <a:lnTo>
                  <a:pt x="254" y="202"/>
                </a:lnTo>
                <a:lnTo>
                  <a:pt x="254" y="203"/>
                </a:lnTo>
                <a:lnTo>
                  <a:pt x="254" y="203"/>
                </a:lnTo>
                <a:close/>
                <a:moveTo>
                  <a:pt x="160" y="240"/>
                </a:moveTo>
                <a:lnTo>
                  <a:pt x="160" y="240"/>
                </a:lnTo>
                <a:lnTo>
                  <a:pt x="160" y="239"/>
                </a:lnTo>
                <a:lnTo>
                  <a:pt x="160" y="239"/>
                </a:lnTo>
                <a:lnTo>
                  <a:pt x="160" y="237"/>
                </a:lnTo>
                <a:lnTo>
                  <a:pt x="160" y="237"/>
                </a:lnTo>
                <a:lnTo>
                  <a:pt x="160" y="239"/>
                </a:lnTo>
                <a:lnTo>
                  <a:pt x="160" y="240"/>
                </a:lnTo>
                <a:lnTo>
                  <a:pt x="160" y="240"/>
                </a:lnTo>
                <a:close/>
                <a:moveTo>
                  <a:pt x="332" y="253"/>
                </a:moveTo>
                <a:lnTo>
                  <a:pt x="332" y="253"/>
                </a:lnTo>
                <a:lnTo>
                  <a:pt x="331" y="254"/>
                </a:lnTo>
                <a:lnTo>
                  <a:pt x="331" y="254"/>
                </a:lnTo>
                <a:lnTo>
                  <a:pt x="332" y="254"/>
                </a:lnTo>
                <a:lnTo>
                  <a:pt x="332" y="253"/>
                </a:lnTo>
                <a:lnTo>
                  <a:pt x="332" y="253"/>
                </a:lnTo>
                <a:close/>
                <a:moveTo>
                  <a:pt x="75" y="266"/>
                </a:moveTo>
                <a:lnTo>
                  <a:pt x="75" y="266"/>
                </a:lnTo>
                <a:lnTo>
                  <a:pt x="74" y="269"/>
                </a:lnTo>
                <a:lnTo>
                  <a:pt x="74" y="269"/>
                </a:lnTo>
                <a:lnTo>
                  <a:pt x="75" y="267"/>
                </a:lnTo>
                <a:lnTo>
                  <a:pt x="75" y="266"/>
                </a:lnTo>
                <a:lnTo>
                  <a:pt x="75" y="266"/>
                </a:lnTo>
                <a:close/>
                <a:moveTo>
                  <a:pt x="354" y="152"/>
                </a:moveTo>
                <a:lnTo>
                  <a:pt x="354" y="152"/>
                </a:lnTo>
                <a:lnTo>
                  <a:pt x="352" y="151"/>
                </a:lnTo>
                <a:lnTo>
                  <a:pt x="352" y="151"/>
                </a:lnTo>
                <a:lnTo>
                  <a:pt x="352" y="152"/>
                </a:lnTo>
                <a:lnTo>
                  <a:pt x="354" y="152"/>
                </a:lnTo>
                <a:lnTo>
                  <a:pt x="354" y="152"/>
                </a:lnTo>
                <a:close/>
                <a:moveTo>
                  <a:pt x="145" y="236"/>
                </a:moveTo>
                <a:lnTo>
                  <a:pt x="145" y="236"/>
                </a:lnTo>
                <a:lnTo>
                  <a:pt x="145" y="237"/>
                </a:lnTo>
                <a:lnTo>
                  <a:pt x="143" y="237"/>
                </a:lnTo>
                <a:lnTo>
                  <a:pt x="143" y="237"/>
                </a:lnTo>
                <a:lnTo>
                  <a:pt x="145" y="236"/>
                </a:lnTo>
                <a:lnTo>
                  <a:pt x="145" y="236"/>
                </a:lnTo>
                <a:close/>
                <a:moveTo>
                  <a:pt x="322" y="234"/>
                </a:moveTo>
                <a:lnTo>
                  <a:pt x="322" y="234"/>
                </a:lnTo>
                <a:lnTo>
                  <a:pt x="322" y="234"/>
                </a:lnTo>
                <a:lnTo>
                  <a:pt x="322" y="234"/>
                </a:lnTo>
                <a:lnTo>
                  <a:pt x="322" y="236"/>
                </a:lnTo>
                <a:lnTo>
                  <a:pt x="322" y="236"/>
                </a:lnTo>
                <a:lnTo>
                  <a:pt x="322" y="236"/>
                </a:lnTo>
                <a:lnTo>
                  <a:pt x="322" y="236"/>
                </a:lnTo>
                <a:lnTo>
                  <a:pt x="322" y="234"/>
                </a:lnTo>
                <a:lnTo>
                  <a:pt x="322" y="234"/>
                </a:lnTo>
                <a:close/>
                <a:moveTo>
                  <a:pt x="250" y="200"/>
                </a:moveTo>
                <a:lnTo>
                  <a:pt x="250" y="200"/>
                </a:lnTo>
                <a:lnTo>
                  <a:pt x="250" y="200"/>
                </a:lnTo>
                <a:lnTo>
                  <a:pt x="250" y="200"/>
                </a:lnTo>
                <a:lnTo>
                  <a:pt x="251" y="199"/>
                </a:lnTo>
                <a:lnTo>
                  <a:pt x="251" y="199"/>
                </a:lnTo>
                <a:lnTo>
                  <a:pt x="251" y="199"/>
                </a:lnTo>
                <a:lnTo>
                  <a:pt x="251" y="199"/>
                </a:lnTo>
                <a:lnTo>
                  <a:pt x="250" y="200"/>
                </a:lnTo>
                <a:lnTo>
                  <a:pt x="250" y="200"/>
                </a:lnTo>
                <a:close/>
                <a:moveTo>
                  <a:pt x="344" y="70"/>
                </a:moveTo>
                <a:lnTo>
                  <a:pt x="344" y="70"/>
                </a:lnTo>
                <a:lnTo>
                  <a:pt x="344" y="70"/>
                </a:lnTo>
                <a:lnTo>
                  <a:pt x="344" y="70"/>
                </a:lnTo>
                <a:lnTo>
                  <a:pt x="344" y="71"/>
                </a:lnTo>
                <a:lnTo>
                  <a:pt x="345" y="71"/>
                </a:lnTo>
                <a:lnTo>
                  <a:pt x="345" y="71"/>
                </a:lnTo>
                <a:lnTo>
                  <a:pt x="344" y="70"/>
                </a:lnTo>
                <a:lnTo>
                  <a:pt x="344" y="70"/>
                </a:lnTo>
                <a:close/>
                <a:moveTo>
                  <a:pt x="265" y="207"/>
                </a:move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lnTo>
                  <a:pt x="265" y="207"/>
                </a:lnTo>
                <a:close/>
                <a:moveTo>
                  <a:pt x="246" y="132"/>
                </a:moveTo>
                <a:lnTo>
                  <a:pt x="246" y="132"/>
                </a:lnTo>
                <a:lnTo>
                  <a:pt x="246" y="132"/>
                </a:lnTo>
                <a:lnTo>
                  <a:pt x="246" y="132"/>
                </a:lnTo>
                <a:lnTo>
                  <a:pt x="246" y="132"/>
                </a:lnTo>
                <a:lnTo>
                  <a:pt x="246" y="132"/>
                </a:lnTo>
                <a:lnTo>
                  <a:pt x="246" y="131"/>
                </a:lnTo>
                <a:lnTo>
                  <a:pt x="246" y="131"/>
                </a:lnTo>
                <a:lnTo>
                  <a:pt x="246" y="131"/>
                </a:lnTo>
                <a:lnTo>
                  <a:pt x="246" y="131"/>
                </a:lnTo>
                <a:lnTo>
                  <a:pt x="246" y="132"/>
                </a:lnTo>
                <a:lnTo>
                  <a:pt x="246" y="132"/>
                </a:lnTo>
                <a:close/>
                <a:moveTo>
                  <a:pt x="190" y="247"/>
                </a:move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lnTo>
                  <a:pt x="190" y="247"/>
                </a:lnTo>
                <a:close/>
                <a:moveTo>
                  <a:pt x="328" y="230"/>
                </a:moveTo>
                <a:lnTo>
                  <a:pt x="328" y="230"/>
                </a:lnTo>
                <a:lnTo>
                  <a:pt x="327" y="230"/>
                </a:lnTo>
                <a:lnTo>
                  <a:pt x="327" y="230"/>
                </a:lnTo>
                <a:lnTo>
                  <a:pt x="327" y="230"/>
                </a:lnTo>
                <a:lnTo>
                  <a:pt x="327" y="230"/>
                </a:lnTo>
                <a:lnTo>
                  <a:pt x="327" y="232"/>
                </a:lnTo>
                <a:lnTo>
                  <a:pt x="327" y="232"/>
                </a:lnTo>
                <a:lnTo>
                  <a:pt x="328" y="230"/>
                </a:lnTo>
                <a:lnTo>
                  <a:pt x="328" y="230"/>
                </a:lnTo>
                <a:close/>
                <a:moveTo>
                  <a:pt x="250" y="141"/>
                </a:moveTo>
                <a:lnTo>
                  <a:pt x="250" y="141"/>
                </a:lnTo>
                <a:lnTo>
                  <a:pt x="248" y="141"/>
                </a:lnTo>
                <a:lnTo>
                  <a:pt x="248" y="141"/>
                </a:lnTo>
                <a:lnTo>
                  <a:pt x="248" y="142"/>
                </a:lnTo>
                <a:lnTo>
                  <a:pt x="248" y="142"/>
                </a:lnTo>
                <a:lnTo>
                  <a:pt x="248" y="142"/>
                </a:lnTo>
                <a:lnTo>
                  <a:pt x="248" y="142"/>
                </a:lnTo>
                <a:lnTo>
                  <a:pt x="250" y="141"/>
                </a:lnTo>
                <a:lnTo>
                  <a:pt x="250" y="14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8" name="Freeform 81"/>
          <p:cNvSpPr/>
          <p:nvPr/>
        </p:nvSpPr>
        <p:spPr bwMode="auto">
          <a:xfrm>
            <a:off x="6772015" y="3787508"/>
            <a:ext cx="72138" cy="113381"/>
          </a:xfrm>
          <a:custGeom>
            <a:avLst/>
            <a:gdLst>
              <a:gd name="T0" fmla="*/ 0 w 41"/>
              <a:gd name="T1" fmla="*/ 60 h 67"/>
              <a:gd name="T2" fmla="*/ 0 w 41"/>
              <a:gd name="T3" fmla="*/ 60 h 67"/>
              <a:gd name="T4" fmla="*/ 3 w 41"/>
              <a:gd name="T5" fmla="*/ 50 h 67"/>
              <a:gd name="T6" fmla="*/ 3 w 41"/>
              <a:gd name="T7" fmla="*/ 50 h 67"/>
              <a:gd name="T8" fmla="*/ 4 w 41"/>
              <a:gd name="T9" fmla="*/ 36 h 67"/>
              <a:gd name="T10" fmla="*/ 4 w 41"/>
              <a:gd name="T11" fmla="*/ 36 h 67"/>
              <a:gd name="T12" fmla="*/ 7 w 41"/>
              <a:gd name="T13" fmla="*/ 27 h 67"/>
              <a:gd name="T14" fmla="*/ 13 w 41"/>
              <a:gd name="T15" fmla="*/ 19 h 67"/>
              <a:gd name="T16" fmla="*/ 13 w 41"/>
              <a:gd name="T17" fmla="*/ 19 h 67"/>
              <a:gd name="T18" fmla="*/ 19 w 41"/>
              <a:gd name="T19" fmla="*/ 13 h 67"/>
              <a:gd name="T20" fmla="*/ 24 w 41"/>
              <a:gd name="T21" fmla="*/ 7 h 67"/>
              <a:gd name="T22" fmla="*/ 24 w 41"/>
              <a:gd name="T23" fmla="*/ 7 h 67"/>
              <a:gd name="T24" fmla="*/ 37 w 41"/>
              <a:gd name="T25" fmla="*/ 0 h 67"/>
              <a:gd name="T26" fmla="*/ 37 w 41"/>
              <a:gd name="T27" fmla="*/ 0 h 67"/>
              <a:gd name="T28" fmla="*/ 39 w 41"/>
              <a:gd name="T29" fmla="*/ 0 h 67"/>
              <a:gd name="T30" fmla="*/ 41 w 41"/>
              <a:gd name="T31" fmla="*/ 0 h 67"/>
              <a:gd name="T32" fmla="*/ 41 w 41"/>
              <a:gd name="T33" fmla="*/ 0 h 67"/>
              <a:gd name="T34" fmla="*/ 41 w 41"/>
              <a:gd name="T35" fmla="*/ 3 h 67"/>
              <a:gd name="T36" fmla="*/ 41 w 41"/>
              <a:gd name="T37" fmla="*/ 4 h 67"/>
              <a:gd name="T38" fmla="*/ 41 w 41"/>
              <a:gd name="T39" fmla="*/ 4 h 67"/>
              <a:gd name="T40" fmla="*/ 40 w 41"/>
              <a:gd name="T41" fmla="*/ 6 h 67"/>
              <a:gd name="T42" fmla="*/ 39 w 41"/>
              <a:gd name="T43" fmla="*/ 6 h 67"/>
              <a:gd name="T44" fmla="*/ 39 w 41"/>
              <a:gd name="T45" fmla="*/ 6 h 67"/>
              <a:gd name="T46" fmla="*/ 33 w 41"/>
              <a:gd name="T47" fmla="*/ 7 h 67"/>
              <a:gd name="T48" fmla="*/ 29 w 41"/>
              <a:gd name="T49" fmla="*/ 10 h 67"/>
              <a:gd name="T50" fmla="*/ 29 w 41"/>
              <a:gd name="T51" fmla="*/ 10 h 67"/>
              <a:gd name="T52" fmla="*/ 23 w 41"/>
              <a:gd name="T53" fmla="*/ 13 h 67"/>
              <a:gd name="T54" fmla="*/ 19 w 41"/>
              <a:gd name="T55" fmla="*/ 17 h 67"/>
              <a:gd name="T56" fmla="*/ 14 w 41"/>
              <a:gd name="T57" fmla="*/ 21 h 67"/>
              <a:gd name="T58" fmla="*/ 12 w 41"/>
              <a:gd name="T59" fmla="*/ 26 h 67"/>
              <a:gd name="T60" fmla="*/ 12 w 41"/>
              <a:gd name="T61" fmla="*/ 26 h 67"/>
              <a:gd name="T62" fmla="*/ 9 w 41"/>
              <a:gd name="T63" fmla="*/ 33 h 67"/>
              <a:gd name="T64" fmla="*/ 7 w 41"/>
              <a:gd name="T65" fmla="*/ 40 h 67"/>
              <a:gd name="T66" fmla="*/ 7 w 41"/>
              <a:gd name="T67" fmla="*/ 40 h 67"/>
              <a:gd name="T68" fmla="*/ 6 w 41"/>
              <a:gd name="T69" fmla="*/ 48 h 67"/>
              <a:gd name="T70" fmla="*/ 6 w 41"/>
              <a:gd name="T71" fmla="*/ 56 h 67"/>
              <a:gd name="T72" fmla="*/ 6 w 41"/>
              <a:gd name="T73" fmla="*/ 56 h 67"/>
              <a:gd name="T74" fmla="*/ 6 w 41"/>
              <a:gd name="T75" fmla="*/ 60 h 67"/>
              <a:gd name="T76" fmla="*/ 6 w 41"/>
              <a:gd name="T77" fmla="*/ 60 h 67"/>
              <a:gd name="T78" fmla="*/ 7 w 41"/>
              <a:gd name="T79" fmla="*/ 61 h 67"/>
              <a:gd name="T80" fmla="*/ 7 w 41"/>
              <a:gd name="T81" fmla="*/ 61 h 67"/>
              <a:gd name="T82" fmla="*/ 7 w 41"/>
              <a:gd name="T83" fmla="*/ 63 h 67"/>
              <a:gd name="T84" fmla="*/ 7 w 41"/>
              <a:gd name="T85" fmla="*/ 66 h 67"/>
              <a:gd name="T86" fmla="*/ 7 w 41"/>
              <a:gd name="T87" fmla="*/ 66 h 67"/>
              <a:gd name="T88" fmla="*/ 6 w 41"/>
              <a:gd name="T89" fmla="*/ 67 h 67"/>
              <a:gd name="T90" fmla="*/ 4 w 41"/>
              <a:gd name="T91" fmla="*/ 67 h 67"/>
              <a:gd name="T92" fmla="*/ 4 w 41"/>
              <a:gd name="T93" fmla="*/ 67 h 67"/>
              <a:gd name="T94" fmla="*/ 3 w 41"/>
              <a:gd name="T95" fmla="*/ 66 h 67"/>
              <a:gd name="T96" fmla="*/ 2 w 41"/>
              <a:gd name="T97" fmla="*/ 64 h 67"/>
              <a:gd name="T98" fmla="*/ 2 w 41"/>
              <a:gd name="T99" fmla="*/ 64 h 67"/>
              <a:gd name="T100" fmla="*/ 0 w 41"/>
              <a:gd name="T101" fmla="*/ 60 h 67"/>
              <a:gd name="T102" fmla="*/ 0 w 41"/>
              <a:gd name="T103" fmla="*/ 60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1" h="67">
                <a:moveTo>
                  <a:pt x="0" y="60"/>
                </a:moveTo>
                <a:lnTo>
                  <a:pt x="0" y="60"/>
                </a:lnTo>
                <a:lnTo>
                  <a:pt x="3" y="50"/>
                </a:lnTo>
                <a:lnTo>
                  <a:pt x="3" y="50"/>
                </a:lnTo>
                <a:lnTo>
                  <a:pt x="4" y="36"/>
                </a:lnTo>
                <a:lnTo>
                  <a:pt x="4" y="36"/>
                </a:lnTo>
                <a:lnTo>
                  <a:pt x="7" y="27"/>
                </a:lnTo>
                <a:lnTo>
                  <a:pt x="13" y="19"/>
                </a:lnTo>
                <a:lnTo>
                  <a:pt x="13" y="19"/>
                </a:lnTo>
                <a:lnTo>
                  <a:pt x="19" y="13"/>
                </a:lnTo>
                <a:lnTo>
                  <a:pt x="24" y="7"/>
                </a:lnTo>
                <a:lnTo>
                  <a:pt x="24" y="7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41" y="0"/>
                </a:lnTo>
                <a:lnTo>
                  <a:pt x="41" y="0"/>
                </a:lnTo>
                <a:lnTo>
                  <a:pt x="41" y="3"/>
                </a:lnTo>
                <a:lnTo>
                  <a:pt x="41" y="4"/>
                </a:lnTo>
                <a:lnTo>
                  <a:pt x="41" y="4"/>
                </a:lnTo>
                <a:lnTo>
                  <a:pt x="40" y="6"/>
                </a:lnTo>
                <a:lnTo>
                  <a:pt x="39" y="6"/>
                </a:lnTo>
                <a:lnTo>
                  <a:pt x="39" y="6"/>
                </a:lnTo>
                <a:lnTo>
                  <a:pt x="33" y="7"/>
                </a:lnTo>
                <a:lnTo>
                  <a:pt x="29" y="10"/>
                </a:lnTo>
                <a:lnTo>
                  <a:pt x="29" y="10"/>
                </a:lnTo>
                <a:lnTo>
                  <a:pt x="23" y="13"/>
                </a:lnTo>
                <a:lnTo>
                  <a:pt x="19" y="17"/>
                </a:lnTo>
                <a:lnTo>
                  <a:pt x="14" y="21"/>
                </a:lnTo>
                <a:lnTo>
                  <a:pt x="12" y="26"/>
                </a:lnTo>
                <a:lnTo>
                  <a:pt x="12" y="26"/>
                </a:lnTo>
                <a:lnTo>
                  <a:pt x="9" y="33"/>
                </a:lnTo>
                <a:lnTo>
                  <a:pt x="7" y="40"/>
                </a:lnTo>
                <a:lnTo>
                  <a:pt x="7" y="40"/>
                </a:lnTo>
                <a:lnTo>
                  <a:pt x="6" y="48"/>
                </a:lnTo>
                <a:lnTo>
                  <a:pt x="6" y="56"/>
                </a:lnTo>
                <a:lnTo>
                  <a:pt x="6" y="56"/>
                </a:lnTo>
                <a:lnTo>
                  <a:pt x="6" y="60"/>
                </a:lnTo>
                <a:lnTo>
                  <a:pt x="6" y="60"/>
                </a:lnTo>
                <a:lnTo>
                  <a:pt x="7" y="61"/>
                </a:lnTo>
                <a:lnTo>
                  <a:pt x="7" y="61"/>
                </a:lnTo>
                <a:lnTo>
                  <a:pt x="7" y="63"/>
                </a:lnTo>
                <a:lnTo>
                  <a:pt x="7" y="66"/>
                </a:lnTo>
                <a:lnTo>
                  <a:pt x="7" y="66"/>
                </a:lnTo>
                <a:lnTo>
                  <a:pt x="6" y="67"/>
                </a:lnTo>
                <a:lnTo>
                  <a:pt x="4" y="67"/>
                </a:lnTo>
                <a:lnTo>
                  <a:pt x="4" y="67"/>
                </a:lnTo>
                <a:lnTo>
                  <a:pt x="3" y="66"/>
                </a:lnTo>
                <a:lnTo>
                  <a:pt x="2" y="64"/>
                </a:lnTo>
                <a:lnTo>
                  <a:pt x="2" y="64"/>
                </a:lnTo>
                <a:lnTo>
                  <a:pt x="0" y="60"/>
                </a:lnTo>
                <a:lnTo>
                  <a:pt x="0" y="6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9" name="Freeform 82"/>
          <p:cNvSpPr/>
          <p:nvPr/>
        </p:nvSpPr>
        <p:spPr bwMode="auto">
          <a:xfrm>
            <a:off x="6754421" y="3914427"/>
            <a:ext cx="56302" cy="72767"/>
          </a:xfrm>
          <a:custGeom>
            <a:avLst/>
            <a:gdLst>
              <a:gd name="T0" fmla="*/ 0 w 32"/>
              <a:gd name="T1" fmla="*/ 9 h 43"/>
              <a:gd name="T2" fmla="*/ 0 w 32"/>
              <a:gd name="T3" fmla="*/ 9 h 43"/>
              <a:gd name="T4" fmla="*/ 0 w 32"/>
              <a:gd name="T5" fmla="*/ 6 h 43"/>
              <a:gd name="T6" fmla="*/ 2 w 32"/>
              <a:gd name="T7" fmla="*/ 2 h 43"/>
              <a:gd name="T8" fmla="*/ 2 w 32"/>
              <a:gd name="T9" fmla="*/ 2 h 43"/>
              <a:gd name="T10" fmla="*/ 2 w 32"/>
              <a:gd name="T11" fmla="*/ 0 h 43"/>
              <a:gd name="T12" fmla="*/ 5 w 32"/>
              <a:gd name="T13" fmla="*/ 0 h 43"/>
              <a:gd name="T14" fmla="*/ 5 w 32"/>
              <a:gd name="T15" fmla="*/ 0 h 43"/>
              <a:gd name="T16" fmla="*/ 6 w 32"/>
              <a:gd name="T17" fmla="*/ 0 h 43"/>
              <a:gd name="T18" fmla="*/ 7 w 32"/>
              <a:gd name="T19" fmla="*/ 3 h 43"/>
              <a:gd name="T20" fmla="*/ 7 w 32"/>
              <a:gd name="T21" fmla="*/ 3 h 43"/>
              <a:gd name="T22" fmla="*/ 7 w 32"/>
              <a:gd name="T23" fmla="*/ 5 h 43"/>
              <a:gd name="T24" fmla="*/ 6 w 32"/>
              <a:gd name="T25" fmla="*/ 6 h 43"/>
              <a:gd name="T26" fmla="*/ 6 w 32"/>
              <a:gd name="T27" fmla="*/ 6 h 43"/>
              <a:gd name="T28" fmla="*/ 5 w 32"/>
              <a:gd name="T29" fmla="*/ 8 h 43"/>
              <a:gd name="T30" fmla="*/ 5 w 32"/>
              <a:gd name="T31" fmla="*/ 10 h 43"/>
              <a:gd name="T32" fmla="*/ 5 w 32"/>
              <a:gd name="T33" fmla="*/ 10 h 43"/>
              <a:gd name="T34" fmla="*/ 5 w 32"/>
              <a:gd name="T35" fmla="*/ 15 h 43"/>
              <a:gd name="T36" fmla="*/ 6 w 32"/>
              <a:gd name="T37" fmla="*/ 19 h 43"/>
              <a:gd name="T38" fmla="*/ 6 w 32"/>
              <a:gd name="T39" fmla="*/ 19 h 43"/>
              <a:gd name="T40" fmla="*/ 10 w 32"/>
              <a:gd name="T41" fmla="*/ 26 h 43"/>
              <a:gd name="T42" fmla="*/ 16 w 32"/>
              <a:gd name="T43" fmla="*/ 32 h 43"/>
              <a:gd name="T44" fmla="*/ 16 w 32"/>
              <a:gd name="T45" fmla="*/ 32 h 43"/>
              <a:gd name="T46" fmla="*/ 22 w 32"/>
              <a:gd name="T47" fmla="*/ 35 h 43"/>
              <a:gd name="T48" fmla="*/ 29 w 32"/>
              <a:gd name="T49" fmla="*/ 36 h 43"/>
              <a:gd name="T50" fmla="*/ 29 w 32"/>
              <a:gd name="T51" fmla="*/ 36 h 43"/>
              <a:gd name="T52" fmla="*/ 32 w 32"/>
              <a:gd name="T53" fmla="*/ 37 h 43"/>
              <a:gd name="T54" fmla="*/ 32 w 32"/>
              <a:gd name="T55" fmla="*/ 39 h 43"/>
              <a:gd name="T56" fmla="*/ 32 w 32"/>
              <a:gd name="T57" fmla="*/ 39 h 43"/>
              <a:gd name="T58" fmla="*/ 32 w 32"/>
              <a:gd name="T59" fmla="*/ 42 h 43"/>
              <a:gd name="T60" fmla="*/ 29 w 32"/>
              <a:gd name="T61" fmla="*/ 43 h 43"/>
              <a:gd name="T62" fmla="*/ 29 w 32"/>
              <a:gd name="T63" fmla="*/ 43 h 43"/>
              <a:gd name="T64" fmla="*/ 27 w 32"/>
              <a:gd name="T65" fmla="*/ 42 h 43"/>
              <a:gd name="T66" fmla="*/ 27 w 32"/>
              <a:gd name="T67" fmla="*/ 42 h 43"/>
              <a:gd name="T68" fmla="*/ 22 w 32"/>
              <a:gd name="T69" fmla="*/ 40 h 43"/>
              <a:gd name="T70" fmla="*/ 17 w 32"/>
              <a:gd name="T71" fmla="*/ 36 h 43"/>
              <a:gd name="T72" fmla="*/ 17 w 32"/>
              <a:gd name="T73" fmla="*/ 36 h 43"/>
              <a:gd name="T74" fmla="*/ 12 w 32"/>
              <a:gd name="T75" fmla="*/ 32 h 43"/>
              <a:gd name="T76" fmla="*/ 12 w 32"/>
              <a:gd name="T77" fmla="*/ 32 h 43"/>
              <a:gd name="T78" fmla="*/ 7 w 32"/>
              <a:gd name="T79" fmla="*/ 27 h 43"/>
              <a:gd name="T80" fmla="*/ 3 w 32"/>
              <a:gd name="T81" fmla="*/ 20 h 43"/>
              <a:gd name="T82" fmla="*/ 3 w 32"/>
              <a:gd name="T83" fmla="*/ 20 h 43"/>
              <a:gd name="T84" fmla="*/ 2 w 32"/>
              <a:gd name="T85" fmla="*/ 16 h 43"/>
              <a:gd name="T86" fmla="*/ 0 w 32"/>
              <a:gd name="T87" fmla="*/ 10 h 43"/>
              <a:gd name="T88" fmla="*/ 0 w 32"/>
              <a:gd name="T89" fmla="*/ 10 h 43"/>
              <a:gd name="T90" fmla="*/ 0 w 32"/>
              <a:gd name="T91" fmla="*/ 9 h 43"/>
              <a:gd name="T92" fmla="*/ 0 w 32"/>
              <a:gd name="T93" fmla="*/ 9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2" h="43">
                <a:moveTo>
                  <a:pt x="0" y="9"/>
                </a:moveTo>
                <a:lnTo>
                  <a:pt x="0" y="9"/>
                </a:lnTo>
                <a:lnTo>
                  <a:pt x="0" y="6"/>
                </a:lnTo>
                <a:lnTo>
                  <a:pt x="2" y="2"/>
                </a:lnTo>
                <a:lnTo>
                  <a:pt x="2" y="2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6" y="0"/>
                </a:lnTo>
                <a:lnTo>
                  <a:pt x="7" y="3"/>
                </a:lnTo>
                <a:lnTo>
                  <a:pt x="7" y="3"/>
                </a:lnTo>
                <a:lnTo>
                  <a:pt x="7" y="5"/>
                </a:lnTo>
                <a:lnTo>
                  <a:pt x="6" y="6"/>
                </a:lnTo>
                <a:lnTo>
                  <a:pt x="6" y="6"/>
                </a:lnTo>
                <a:lnTo>
                  <a:pt x="5" y="8"/>
                </a:lnTo>
                <a:lnTo>
                  <a:pt x="5" y="10"/>
                </a:lnTo>
                <a:lnTo>
                  <a:pt x="5" y="10"/>
                </a:lnTo>
                <a:lnTo>
                  <a:pt x="5" y="15"/>
                </a:lnTo>
                <a:lnTo>
                  <a:pt x="6" y="19"/>
                </a:lnTo>
                <a:lnTo>
                  <a:pt x="6" y="19"/>
                </a:lnTo>
                <a:lnTo>
                  <a:pt x="10" y="26"/>
                </a:lnTo>
                <a:lnTo>
                  <a:pt x="16" y="32"/>
                </a:lnTo>
                <a:lnTo>
                  <a:pt x="16" y="32"/>
                </a:lnTo>
                <a:lnTo>
                  <a:pt x="22" y="35"/>
                </a:lnTo>
                <a:lnTo>
                  <a:pt x="29" y="36"/>
                </a:lnTo>
                <a:lnTo>
                  <a:pt x="29" y="36"/>
                </a:lnTo>
                <a:lnTo>
                  <a:pt x="32" y="37"/>
                </a:lnTo>
                <a:lnTo>
                  <a:pt x="32" y="39"/>
                </a:lnTo>
                <a:lnTo>
                  <a:pt x="32" y="39"/>
                </a:lnTo>
                <a:lnTo>
                  <a:pt x="32" y="42"/>
                </a:lnTo>
                <a:lnTo>
                  <a:pt x="29" y="43"/>
                </a:lnTo>
                <a:lnTo>
                  <a:pt x="29" y="43"/>
                </a:lnTo>
                <a:lnTo>
                  <a:pt x="27" y="42"/>
                </a:lnTo>
                <a:lnTo>
                  <a:pt x="27" y="42"/>
                </a:lnTo>
                <a:lnTo>
                  <a:pt x="22" y="40"/>
                </a:lnTo>
                <a:lnTo>
                  <a:pt x="17" y="36"/>
                </a:lnTo>
                <a:lnTo>
                  <a:pt x="17" y="36"/>
                </a:lnTo>
                <a:lnTo>
                  <a:pt x="12" y="32"/>
                </a:lnTo>
                <a:lnTo>
                  <a:pt x="12" y="32"/>
                </a:lnTo>
                <a:lnTo>
                  <a:pt x="7" y="27"/>
                </a:lnTo>
                <a:lnTo>
                  <a:pt x="3" y="20"/>
                </a:lnTo>
                <a:lnTo>
                  <a:pt x="3" y="20"/>
                </a:lnTo>
                <a:lnTo>
                  <a:pt x="2" y="16"/>
                </a:lnTo>
                <a:lnTo>
                  <a:pt x="0" y="10"/>
                </a:lnTo>
                <a:lnTo>
                  <a:pt x="0" y="10"/>
                </a:lnTo>
                <a:lnTo>
                  <a:pt x="0" y="9"/>
                </a:lnTo>
                <a:lnTo>
                  <a:pt x="0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0" name="Freeform 83"/>
          <p:cNvSpPr/>
          <p:nvPr/>
        </p:nvSpPr>
        <p:spPr bwMode="auto">
          <a:xfrm>
            <a:off x="6974352" y="3856891"/>
            <a:ext cx="40468" cy="103228"/>
          </a:xfrm>
          <a:custGeom>
            <a:avLst/>
            <a:gdLst>
              <a:gd name="T0" fmla="*/ 0 w 23"/>
              <a:gd name="T1" fmla="*/ 59 h 61"/>
              <a:gd name="T2" fmla="*/ 0 w 23"/>
              <a:gd name="T3" fmla="*/ 59 h 61"/>
              <a:gd name="T4" fmla="*/ 0 w 23"/>
              <a:gd name="T5" fmla="*/ 53 h 61"/>
              <a:gd name="T6" fmla="*/ 0 w 23"/>
              <a:gd name="T7" fmla="*/ 53 h 61"/>
              <a:gd name="T8" fmla="*/ 5 w 23"/>
              <a:gd name="T9" fmla="*/ 39 h 61"/>
              <a:gd name="T10" fmla="*/ 9 w 23"/>
              <a:gd name="T11" fmla="*/ 25 h 61"/>
              <a:gd name="T12" fmla="*/ 9 w 23"/>
              <a:gd name="T13" fmla="*/ 25 h 61"/>
              <a:gd name="T14" fmla="*/ 15 w 23"/>
              <a:gd name="T15" fmla="*/ 12 h 61"/>
              <a:gd name="T16" fmla="*/ 15 w 23"/>
              <a:gd name="T17" fmla="*/ 12 h 61"/>
              <a:gd name="T18" fmla="*/ 17 w 23"/>
              <a:gd name="T19" fmla="*/ 3 h 61"/>
              <a:gd name="T20" fmla="*/ 17 w 23"/>
              <a:gd name="T21" fmla="*/ 3 h 61"/>
              <a:gd name="T22" fmla="*/ 17 w 23"/>
              <a:gd name="T23" fmla="*/ 2 h 61"/>
              <a:gd name="T24" fmla="*/ 20 w 23"/>
              <a:gd name="T25" fmla="*/ 0 h 61"/>
              <a:gd name="T26" fmla="*/ 20 w 23"/>
              <a:gd name="T27" fmla="*/ 0 h 61"/>
              <a:gd name="T28" fmla="*/ 22 w 23"/>
              <a:gd name="T29" fmla="*/ 2 h 61"/>
              <a:gd name="T30" fmla="*/ 23 w 23"/>
              <a:gd name="T31" fmla="*/ 3 h 61"/>
              <a:gd name="T32" fmla="*/ 23 w 23"/>
              <a:gd name="T33" fmla="*/ 3 h 61"/>
              <a:gd name="T34" fmla="*/ 23 w 23"/>
              <a:gd name="T35" fmla="*/ 5 h 61"/>
              <a:gd name="T36" fmla="*/ 22 w 23"/>
              <a:gd name="T37" fmla="*/ 6 h 61"/>
              <a:gd name="T38" fmla="*/ 22 w 23"/>
              <a:gd name="T39" fmla="*/ 6 h 61"/>
              <a:gd name="T40" fmla="*/ 19 w 23"/>
              <a:gd name="T41" fmla="*/ 9 h 61"/>
              <a:gd name="T42" fmla="*/ 16 w 23"/>
              <a:gd name="T43" fmla="*/ 13 h 61"/>
              <a:gd name="T44" fmla="*/ 16 w 23"/>
              <a:gd name="T45" fmla="*/ 13 h 61"/>
              <a:gd name="T46" fmla="*/ 10 w 23"/>
              <a:gd name="T47" fmla="*/ 27 h 61"/>
              <a:gd name="T48" fmla="*/ 6 w 23"/>
              <a:gd name="T49" fmla="*/ 42 h 61"/>
              <a:gd name="T50" fmla="*/ 6 w 23"/>
              <a:gd name="T51" fmla="*/ 42 h 61"/>
              <a:gd name="T52" fmla="*/ 6 w 23"/>
              <a:gd name="T53" fmla="*/ 49 h 61"/>
              <a:gd name="T54" fmla="*/ 5 w 23"/>
              <a:gd name="T55" fmla="*/ 56 h 61"/>
              <a:gd name="T56" fmla="*/ 5 w 23"/>
              <a:gd name="T57" fmla="*/ 56 h 61"/>
              <a:gd name="T58" fmla="*/ 6 w 23"/>
              <a:gd name="T59" fmla="*/ 60 h 61"/>
              <a:gd name="T60" fmla="*/ 6 w 23"/>
              <a:gd name="T61" fmla="*/ 60 h 61"/>
              <a:gd name="T62" fmla="*/ 3 w 23"/>
              <a:gd name="T63" fmla="*/ 61 h 61"/>
              <a:gd name="T64" fmla="*/ 0 w 23"/>
              <a:gd name="T65" fmla="*/ 61 h 61"/>
              <a:gd name="T66" fmla="*/ 0 w 23"/>
              <a:gd name="T67" fmla="*/ 61 h 61"/>
              <a:gd name="T68" fmla="*/ 0 w 23"/>
              <a:gd name="T69" fmla="*/ 60 h 61"/>
              <a:gd name="T70" fmla="*/ 0 w 23"/>
              <a:gd name="T71" fmla="*/ 59 h 61"/>
              <a:gd name="T72" fmla="*/ 0 w 23"/>
              <a:gd name="T73" fmla="*/ 59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3" h="61">
                <a:moveTo>
                  <a:pt x="0" y="59"/>
                </a:moveTo>
                <a:lnTo>
                  <a:pt x="0" y="59"/>
                </a:lnTo>
                <a:lnTo>
                  <a:pt x="0" y="53"/>
                </a:lnTo>
                <a:lnTo>
                  <a:pt x="0" y="53"/>
                </a:lnTo>
                <a:lnTo>
                  <a:pt x="5" y="39"/>
                </a:lnTo>
                <a:lnTo>
                  <a:pt x="9" y="25"/>
                </a:lnTo>
                <a:lnTo>
                  <a:pt x="9" y="25"/>
                </a:lnTo>
                <a:lnTo>
                  <a:pt x="15" y="12"/>
                </a:lnTo>
                <a:lnTo>
                  <a:pt x="15" y="12"/>
                </a:lnTo>
                <a:lnTo>
                  <a:pt x="17" y="3"/>
                </a:lnTo>
                <a:lnTo>
                  <a:pt x="17" y="3"/>
                </a:lnTo>
                <a:lnTo>
                  <a:pt x="17" y="2"/>
                </a:lnTo>
                <a:lnTo>
                  <a:pt x="20" y="0"/>
                </a:lnTo>
                <a:lnTo>
                  <a:pt x="20" y="0"/>
                </a:lnTo>
                <a:lnTo>
                  <a:pt x="22" y="2"/>
                </a:lnTo>
                <a:lnTo>
                  <a:pt x="23" y="3"/>
                </a:lnTo>
                <a:lnTo>
                  <a:pt x="23" y="3"/>
                </a:lnTo>
                <a:lnTo>
                  <a:pt x="23" y="5"/>
                </a:lnTo>
                <a:lnTo>
                  <a:pt x="22" y="6"/>
                </a:lnTo>
                <a:lnTo>
                  <a:pt x="22" y="6"/>
                </a:lnTo>
                <a:lnTo>
                  <a:pt x="19" y="9"/>
                </a:lnTo>
                <a:lnTo>
                  <a:pt x="16" y="13"/>
                </a:lnTo>
                <a:lnTo>
                  <a:pt x="16" y="13"/>
                </a:lnTo>
                <a:lnTo>
                  <a:pt x="10" y="27"/>
                </a:lnTo>
                <a:lnTo>
                  <a:pt x="6" y="42"/>
                </a:lnTo>
                <a:lnTo>
                  <a:pt x="6" y="42"/>
                </a:lnTo>
                <a:lnTo>
                  <a:pt x="6" y="49"/>
                </a:lnTo>
                <a:lnTo>
                  <a:pt x="5" y="56"/>
                </a:lnTo>
                <a:lnTo>
                  <a:pt x="5" y="56"/>
                </a:lnTo>
                <a:lnTo>
                  <a:pt x="6" y="60"/>
                </a:lnTo>
                <a:lnTo>
                  <a:pt x="6" y="60"/>
                </a:lnTo>
                <a:lnTo>
                  <a:pt x="3" y="61"/>
                </a:lnTo>
                <a:lnTo>
                  <a:pt x="0" y="61"/>
                </a:lnTo>
                <a:lnTo>
                  <a:pt x="0" y="61"/>
                </a:lnTo>
                <a:lnTo>
                  <a:pt x="0" y="60"/>
                </a:lnTo>
                <a:lnTo>
                  <a:pt x="0" y="59"/>
                </a:lnTo>
                <a:lnTo>
                  <a:pt x="0" y="5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1" name="Freeform 84"/>
          <p:cNvSpPr/>
          <p:nvPr/>
        </p:nvSpPr>
        <p:spPr bwMode="auto">
          <a:xfrm>
            <a:off x="7004263" y="4037960"/>
            <a:ext cx="58062" cy="43998"/>
          </a:xfrm>
          <a:custGeom>
            <a:avLst/>
            <a:gdLst>
              <a:gd name="T0" fmla="*/ 2 w 33"/>
              <a:gd name="T1" fmla="*/ 0 h 26"/>
              <a:gd name="T2" fmla="*/ 2 w 33"/>
              <a:gd name="T3" fmla="*/ 0 h 26"/>
              <a:gd name="T4" fmla="*/ 5 w 33"/>
              <a:gd name="T5" fmla="*/ 0 h 26"/>
              <a:gd name="T6" fmla="*/ 5 w 33"/>
              <a:gd name="T7" fmla="*/ 3 h 26"/>
              <a:gd name="T8" fmla="*/ 5 w 33"/>
              <a:gd name="T9" fmla="*/ 3 h 26"/>
              <a:gd name="T10" fmla="*/ 5 w 33"/>
              <a:gd name="T11" fmla="*/ 6 h 26"/>
              <a:gd name="T12" fmla="*/ 5 w 33"/>
              <a:gd name="T13" fmla="*/ 6 h 26"/>
              <a:gd name="T14" fmla="*/ 5 w 33"/>
              <a:gd name="T15" fmla="*/ 7 h 26"/>
              <a:gd name="T16" fmla="*/ 5 w 33"/>
              <a:gd name="T17" fmla="*/ 7 h 26"/>
              <a:gd name="T18" fmla="*/ 7 w 33"/>
              <a:gd name="T19" fmla="*/ 11 h 26"/>
              <a:gd name="T20" fmla="*/ 7 w 33"/>
              <a:gd name="T21" fmla="*/ 11 h 26"/>
              <a:gd name="T22" fmla="*/ 13 w 33"/>
              <a:gd name="T23" fmla="*/ 16 h 26"/>
              <a:gd name="T24" fmla="*/ 13 w 33"/>
              <a:gd name="T25" fmla="*/ 16 h 26"/>
              <a:gd name="T26" fmla="*/ 19 w 33"/>
              <a:gd name="T27" fmla="*/ 18 h 26"/>
              <a:gd name="T28" fmla="*/ 25 w 33"/>
              <a:gd name="T29" fmla="*/ 20 h 26"/>
              <a:gd name="T30" fmla="*/ 25 w 33"/>
              <a:gd name="T31" fmla="*/ 20 h 26"/>
              <a:gd name="T32" fmla="*/ 29 w 33"/>
              <a:gd name="T33" fmla="*/ 20 h 26"/>
              <a:gd name="T34" fmla="*/ 29 w 33"/>
              <a:gd name="T35" fmla="*/ 20 h 26"/>
              <a:gd name="T36" fmla="*/ 32 w 33"/>
              <a:gd name="T37" fmla="*/ 21 h 26"/>
              <a:gd name="T38" fmla="*/ 33 w 33"/>
              <a:gd name="T39" fmla="*/ 23 h 26"/>
              <a:gd name="T40" fmla="*/ 33 w 33"/>
              <a:gd name="T41" fmla="*/ 23 h 26"/>
              <a:gd name="T42" fmla="*/ 32 w 33"/>
              <a:gd name="T43" fmla="*/ 26 h 26"/>
              <a:gd name="T44" fmla="*/ 29 w 33"/>
              <a:gd name="T45" fmla="*/ 26 h 26"/>
              <a:gd name="T46" fmla="*/ 29 w 33"/>
              <a:gd name="T47" fmla="*/ 26 h 26"/>
              <a:gd name="T48" fmla="*/ 19 w 33"/>
              <a:gd name="T49" fmla="*/ 23 h 26"/>
              <a:gd name="T50" fmla="*/ 10 w 33"/>
              <a:gd name="T51" fmla="*/ 17 h 26"/>
              <a:gd name="T52" fmla="*/ 10 w 33"/>
              <a:gd name="T53" fmla="*/ 17 h 26"/>
              <a:gd name="T54" fmla="*/ 7 w 33"/>
              <a:gd name="T55" fmla="*/ 14 h 26"/>
              <a:gd name="T56" fmla="*/ 7 w 33"/>
              <a:gd name="T57" fmla="*/ 14 h 26"/>
              <a:gd name="T58" fmla="*/ 3 w 33"/>
              <a:gd name="T59" fmla="*/ 10 h 26"/>
              <a:gd name="T60" fmla="*/ 2 w 33"/>
              <a:gd name="T61" fmla="*/ 6 h 26"/>
              <a:gd name="T62" fmla="*/ 2 w 33"/>
              <a:gd name="T63" fmla="*/ 6 h 26"/>
              <a:gd name="T64" fmla="*/ 0 w 33"/>
              <a:gd name="T65" fmla="*/ 3 h 26"/>
              <a:gd name="T66" fmla="*/ 0 w 33"/>
              <a:gd name="T67" fmla="*/ 3 h 26"/>
              <a:gd name="T68" fmla="*/ 0 w 33"/>
              <a:gd name="T69" fmla="*/ 0 h 26"/>
              <a:gd name="T70" fmla="*/ 2 w 33"/>
              <a:gd name="T71" fmla="*/ 0 h 26"/>
              <a:gd name="T72" fmla="*/ 2 w 33"/>
              <a:gd name="T73" fmla="*/ 0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3" h="26">
                <a:moveTo>
                  <a:pt x="2" y="0"/>
                </a:moveTo>
                <a:lnTo>
                  <a:pt x="2" y="0"/>
                </a:lnTo>
                <a:lnTo>
                  <a:pt x="5" y="0"/>
                </a:lnTo>
                <a:lnTo>
                  <a:pt x="5" y="3"/>
                </a:lnTo>
                <a:lnTo>
                  <a:pt x="5" y="3"/>
                </a:lnTo>
                <a:lnTo>
                  <a:pt x="5" y="6"/>
                </a:lnTo>
                <a:lnTo>
                  <a:pt x="5" y="6"/>
                </a:lnTo>
                <a:lnTo>
                  <a:pt x="5" y="7"/>
                </a:lnTo>
                <a:lnTo>
                  <a:pt x="5" y="7"/>
                </a:lnTo>
                <a:lnTo>
                  <a:pt x="7" y="11"/>
                </a:lnTo>
                <a:lnTo>
                  <a:pt x="7" y="11"/>
                </a:lnTo>
                <a:lnTo>
                  <a:pt x="13" y="16"/>
                </a:lnTo>
                <a:lnTo>
                  <a:pt x="13" y="16"/>
                </a:lnTo>
                <a:lnTo>
                  <a:pt x="19" y="18"/>
                </a:lnTo>
                <a:lnTo>
                  <a:pt x="25" y="20"/>
                </a:lnTo>
                <a:lnTo>
                  <a:pt x="25" y="20"/>
                </a:lnTo>
                <a:lnTo>
                  <a:pt x="29" y="20"/>
                </a:lnTo>
                <a:lnTo>
                  <a:pt x="29" y="20"/>
                </a:lnTo>
                <a:lnTo>
                  <a:pt x="32" y="21"/>
                </a:lnTo>
                <a:lnTo>
                  <a:pt x="33" y="23"/>
                </a:lnTo>
                <a:lnTo>
                  <a:pt x="33" y="23"/>
                </a:lnTo>
                <a:lnTo>
                  <a:pt x="32" y="26"/>
                </a:lnTo>
                <a:lnTo>
                  <a:pt x="29" y="26"/>
                </a:lnTo>
                <a:lnTo>
                  <a:pt x="29" y="26"/>
                </a:lnTo>
                <a:lnTo>
                  <a:pt x="19" y="23"/>
                </a:lnTo>
                <a:lnTo>
                  <a:pt x="10" y="17"/>
                </a:lnTo>
                <a:lnTo>
                  <a:pt x="10" y="17"/>
                </a:lnTo>
                <a:lnTo>
                  <a:pt x="7" y="14"/>
                </a:lnTo>
                <a:lnTo>
                  <a:pt x="7" y="14"/>
                </a:lnTo>
                <a:lnTo>
                  <a:pt x="3" y="10"/>
                </a:lnTo>
                <a:lnTo>
                  <a:pt x="2" y="6"/>
                </a:lnTo>
                <a:lnTo>
                  <a:pt x="2" y="6"/>
                </a:lnTo>
                <a:lnTo>
                  <a:pt x="0" y="3"/>
                </a:lnTo>
                <a:lnTo>
                  <a:pt x="0" y="3"/>
                </a:ln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2" name="Freeform 85"/>
          <p:cNvSpPr>
            <a:spLocks noEditPoints="1"/>
          </p:cNvSpPr>
          <p:nvPr/>
        </p:nvSpPr>
        <p:spPr bwMode="auto">
          <a:xfrm>
            <a:off x="7127424" y="3927965"/>
            <a:ext cx="47506" cy="87997"/>
          </a:xfrm>
          <a:custGeom>
            <a:avLst/>
            <a:gdLst>
              <a:gd name="T0" fmla="*/ 13 w 27"/>
              <a:gd name="T1" fmla="*/ 48 h 52"/>
              <a:gd name="T2" fmla="*/ 9 w 27"/>
              <a:gd name="T3" fmla="*/ 44 h 52"/>
              <a:gd name="T4" fmla="*/ 10 w 27"/>
              <a:gd name="T5" fmla="*/ 39 h 52"/>
              <a:gd name="T6" fmla="*/ 14 w 27"/>
              <a:gd name="T7" fmla="*/ 38 h 52"/>
              <a:gd name="T8" fmla="*/ 13 w 27"/>
              <a:gd name="T9" fmla="*/ 35 h 52"/>
              <a:gd name="T10" fmla="*/ 16 w 27"/>
              <a:gd name="T11" fmla="*/ 27 h 52"/>
              <a:gd name="T12" fmla="*/ 17 w 27"/>
              <a:gd name="T13" fmla="*/ 19 h 52"/>
              <a:gd name="T14" fmla="*/ 18 w 27"/>
              <a:gd name="T15" fmla="*/ 14 h 52"/>
              <a:gd name="T16" fmla="*/ 21 w 27"/>
              <a:gd name="T17" fmla="*/ 14 h 52"/>
              <a:gd name="T18" fmla="*/ 21 w 27"/>
              <a:gd name="T19" fmla="*/ 17 h 52"/>
              <a:gd name="T20" fmla="*/ 20 w 27"/>
              <a:gd name="T21" fmla="*/ 18 h 52"/>
              <a:gd name="T22" fmla="*/ 16 w 27"/>
              <a:gd name="T23" fmla="*/ 32 h 52"/>
              <a:gd name="T24" fmla="*/ 16 w 27"/>
              <a:gd name="T25" fmla="*/ 35 h 52"/>
              <a:gd name="T26" fmla="*/ 20 w 27"/>
              <a:gd name="T27" fmla="*/ 29 h 52"/>
              <a:gd name="T28" fmla="*/ 23 w 27"/>
              <a:gd name="T29" fmla="*/ 14 h 52"/>
              <a:gd name="T30" fmla="*/ 23 w 27"/>
              <a:gd name="T31" fmla="*/ 1 h 52"/>
              <a:gd name="T32" fmla="*/ 24 w 27"/>
              <a:gd name="T33" fmla="*/ 0 h 52"/>
              <a:gd name="T34" fmla="*/ 26 w 27"/>
              <a:gd name="T35" fmla="*/ 1 h 52"/>
              <a:gd name="T36" fmla="*/ 27 w 27"/>
              <a:gd name="T37" fmla="*/ 4 h 52"/>
              <a:gd name="T38" fmla="*/ 24 w 27"/>
              <a:gd name="T39" fmla="*/ 35 h 52"/>
              <a:gd name="T40" fmla="*/ 20 w 27"/>
              <a:gd name="T41" fmla="*/ 46 h 52"/>
              <a:gd name="T42" fmla="*/ 21 w 27"/>
              <a:gd name="T43" fmla="*/ 45 h 52"/>
              <a:gd name="T44" fmla="*/ 26 w 27"/>
              <a:gd name="T45" fmla="*/ 34 h 52"/>
              <a:gd name="T46" fmla="*/ 27 w 27"/>
              <a:gd name="T47" fmla="*/ 32 h 52"/>
              <a:gd name="T48" fmla="*/ 27 w 27"/>
              <a:gd name="T49" fmla="*/ 34 h 52"/>
              <a:gd name="T50" fmla="*/ 20 w 27"/>
              <a:gd name="T51" fmla="*/ 51 h 52"/>
              <a:gd name="T52" fmla="*/ 16 w 27"/>
              <a:gd name="T53" fmla="*/ 51 h 52"/>
              <a:gd name="T54" fmla="*/ 13 w 27"/>
              <a:gd name="T55" fmla="*/ 52 h 52"/>
              <a:gd name="T56" fmla="*/ 7 w 27"/>
              <a:gd name="T57" fmla="*/ 52 h 52"/>
              <a:gd name="T58" fmla="*/ 1 w 27"/>
              <a:gd name="T59" fmla="*/ 45 h 52"/>
              <a:gd name="T60" fmla="*/ 0 w 27"/>
              <a:gd name="T61" fmla="*/ 34 h 52"/>
              <a:gd name="T62" fmla="*/ 0 w 27"/>
              <a:gd name="T63" fmla="*/ 14 h 52"/>
              <a:gd name="T64" fmla="*/ 1 w 27"/>
              <a:gd name="T65" fmla="*/ 11 h 52"/>
              <a:gd name="T66" fmla="*/ 6 w 27"/>
              <a:gd name="T67" fmla="*/ 11 h 52"/>
              <a:gd name="T68" fmla="*/ 7 w 27"/>
              <a:gd name="T69" fmla="*/ 14 h 52"/>
              <a:gd name="T70" fmla="*/ 3 w 27"/>
              <a:gd name="T71" fmla="*/ 29 h 52"/>
              <a:gd name="T72" fmla="*/ 3 w 27"/>
              <a:gd name="T73" fmla="*/ 34 h 52"/>
              <a:gd name="T74" fmla="*/ 4 w 27"/>
              <a:gd name="T75" fmla="*/ 44 h 52"/>
              <a:gd name="T76" fmla="*/ 9 w 27"/>
              <a:gd name="T77" fmla="*/ 48 h 52"/>
              <a:gd name="T78" fmla="*/ 13 w 27"/>
              <a:gd name="T79" fmla="*/ 49 h 52"/>
              <a:gd name="T80" fmla="*/ 16 w 27"/>
              <a:gd name="T81" fmla="*/ 46 h 52"/>
              <a:gd name="T82" fmla="*/ 16 w 27"/>
              <a:gd name="T83" fmla="*/ 41 h 52"/>
              <a:gd name="T84" fmla="*/ 14 w 27"/>
              <a:gd name="T85" fmla="*/ 39 h 52"/>
              <a:gd name="T86" fmla="*/ 16 w 27"/>
              <a:gd name="T87" fmla="*/ 41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7" h="52">
                <a:moveTo>
                  <a:pt x="16" y="46"/>
                </a:moveTo>
                <a:lnTo>
                  <a:pt x="16" y="46"/>
                </a:lnTo>
                <a:lnTo>
                  <a:pt x="13" y="48"/>
                </a:lnTo>
                <a:lnTo>
                  <a:pt x="10" y="46"/>
                </a:lnTo>
                <a:lnTo>
                  <a:pt x="10" y="46"/>
                </a:lnTo>
                <a:lnTo>
                  <a:pt x="9" y="44"/>
                </a:lnTo>
                <a:lnTo>
                  <a:pt x="9" y="41"/>
                </a:lnTo>
                <a:lnTo>
                  <a:pt x="9" y="41"/>
                </a:lnTo>
                <a:lnTo>
                  <a:pt x="10" y="39"/>
                </a:lnTo>
                <a:lnTo>
                  <a:pt x="13" y="38"/>
                </a:lnTo>
                <a:lnTo>
                  <a:pt x="13" y="38"/>
                </a:lnTo>
                <a:lnTo>
                  <a:pt x="14" y="38"/>
                </a:lnTo>
                <a:lnTo>
                  <a:pt x="14" y="38"/>
                </a:lnTo>
                <a:lnTo>
                  <a:pt x="13" y="35"/>
                </a:lnTo>
                <a:lnTo>
                  <a:pt x="13" y="35"/>
                </a:lnTo>
                <a:lnTo>
                  <a:pt x="14" y="34"/>
                </a:lnTo>
                <a:lnTo>
                  <a:pt x="14" y="34"/>
                </a:lnTo>
                <a:lnTo>
                  <a:pt x="16" y="27"/>
                </a:lnTo>
                <a:lnTo>
                  <a:pt x="16" y="27"/>
                </a:lnTo>
                <a:lnTo>
                  <a:pt x="17" y="19"/>
                </a:lnTo>
                <a:lnTo>
                  <a:pt x="17" y="19"/>
                </a:lnTo>
                <a:lnTo>
                  <a:pt x="18" y="15"/>
                </a:lnTo>
                <a:lnTo>
                  <a:pt x="18" y="15"/>
                </a:lnTo>
                <a:lnTo>
                  <a:pt x="18" y="14"/>
                </a:lnTo>
                <a:lnTo>
                  <a:pt x="20" y="14"/>
                </a:lnTo>
                <a:lnTo>
                  <a:pt x="20" y="14"/>
                </a:lnTo>
                <a:lnTo>
                  <a:pt x="21" y="14"/>
                </a:lnTo>
                <a:lnTo>
                  <a:pt x="21" y="15"/>
                </a:lnTo>
                <a:lnTo>
                  <a:pt x="21" y="15"/>
                </a:lnTo>
                <a:lnTo>
                  <a:pt x="21" y="17"/>
                </a:lnTo>
                <a:lnTo>
                  <a:pt x="21" y="18"/>
                </a:lnTo>
                <a:lnTo>
                  <a:pt x="21" y="18"/>
                </a:lnTo>
                <a:lnTo>
                  <a:pt x="20" y="18"/>
                </a:lnTo>
                <a:lnTo>
                  <a:pt x="18" y="21"/>
                </a:lnTo>
                <a:lnTo>
                  <a:pt x="18" y="21"/>
                </a:lnTo>
                <a:lnTo>
                  <a:pt x="16" y="32"/>
                </a:lnTo>
                <a:lnTo>
                  <a:pt x="16" y="32"/>
                </a:lnTo>
                <a:lnTo>
                  <a:pt x="16" y="35"/>
                </a:lnTo>
                <a:lnTo>
                  <a:pt x="16" y="35"/>
                </a:lnTo>
                <a:lnTo>
                  <a:pt x="18" y="35"/>
                </a:lnTo>
                <a:lnTo>
                  <a:pt x="18" y="35"/>
                </a:lnTo>
                <a:lnTo>
                  <a:pt x="20" y="29"/>
                </a:lnTo>
                <a:lnTo>
                  <a:pt x="21" y="24"/>
                </a:lnTo>
                <a:lnTo>
                  <a:pt x="21" y="24"/>
                </a:lnTo>
                <a:lnTo>
                  <a:pt x="23" y="14"/>
                </a:lnTo>
                <a:lnTo>
                  <a:pt x="23" y="5"/>
                </a:lnTo>
                <a:lnTo>
                  <a:pt x="23" y="5"/>
                </a:lnTo>
                <a:lnTo>
                  <a:pt x="23" y="1"/>
                </a:lnTo>
                <a:lnTo>
                  <a:pt x="23" y="1"/>
                </a:lnTo>
                <a:lnTo>
                  <a:pt x="24" y="1"/>
                </a:lnTo>
                <a:lnTo>
                  <a:pt x="24" y="0"/>
                </a:lnTo>
                <a:lnTo>
                  <a:pt x="24" y="0"/>
                </a:lnTo>
                <a:lnTo>
                  <a:pt x="26" y="1"/>
                </a:lnTo>
                <a:lnTo>
                  <a:pt x="26" y="1"/>
                </a:lnTo>
                <a:lnTo>
                  <a:pt x="26" y="1"/>
                </a:lnTo>
                <a:lnTo>
                  <a:pt x="27" y="4"/>
                </a:lnTo>
                <a:lnTo>
                  <a:pt x="27" y="4"/>
                </a:lnTo>
                <a:lnTo>
                  <a:pt x="26" y="19"/>
                </a:lnTo>
                <a:lnTo>
                  <a:pt x="24" y="35"/>
                </a:lnTo>
                <a:lnTo>
                  <a:pt x="24" y="35"/>
                </a:lnTo>
                <a:lnTo>
                  <a:pt x="20" y="45"/>
                </a:lnTo>
                <a:lnTo>
                  <a:pt x="20" y="45"/>
                </a:lnTo>
                <a:lnTo>
                  <a:pt x="20" y="46"/>
                </a:lnTo>
                <a:lnTo>
                  <a:pt x="20" y="46"/>
                </a:lnTo>
                <a:lnTo>
                  <a:pt x="21" y="45"/>
                </a:lnTo>
                <a:lnTo>
                  <a:pt x="21" y="45"/>
                </a:lnTo>
                <a:lnTo>
                  <a:pt x="24" y="39"/>
                </a:lnTo>
                <a:lnTo>
                  <a:pt x="26" y="34"/>
                </a:lnTo>
                <a:lnTo>
                  <a:pt x="26" y="34"/>
                </a:lnTo>
                <a:lnTo>
                  <a:pt x="26" y="32"/>
                </a:lnTo>
                <a:lnTo>
                  <a:pt x="26" y="32"/>
                </a:lnTo>
                <a:lnTo>
                  <a:pt x="27" y="32"/>
                </a:lnTo>
                <a:lnTo>
                  <a:pt x="27" y="32"/>
                </a:lnTo>
                <a:lnTo>
                  <a:pt x="27" y="34"/>
                </a:lnTo>
                <a:lnTo>
                  <a:pt x="27" y="34"/>
                </a:lnTo>
                <a:lnTo>
                  <a:pt x="24" y="42"/>
                </a:lnTo>
                <a:lnTo>
                  <a:pt x="24" y="42"/>
                </a:lnTo>
                <a:lnTo>
                  <a:pt x="20" y="51"/>
                </a:lnTo>
                <a:lnTo>
                  <a:pt x="20" y="51"/>
                </a:lnTo>
                <a:lnTo>
                  <a:pt x="18" y="52"/>
                </a:lnTo>
                <a:lnTo>
                  <a:pt x="16" y="51"/>
                </a:lnTo>
                <a:lnTo>
                  <a:pt x="16" y="51"/>
                </a:lnTo>
                <a:lnTo>
                  <a:pt x="13" y="52"/>
                </a:lnTo>
                <a:lnTo>
                  <a:pt x="13" y="52"/>
                </a:lnTo>
                <a:lnTo>
                  <a:pt x="10" y="52"/>
                </a:lnTo>
                <a:lnTo>
                  <a:pt x="7" y="52"/>
                </a:lnTo>
                <a:lnTo>
                  <a:pt x="7" y="52"/>
                </a:lnTo>
                <a:lnTo>
                  <a:pt x="4" y="49"/>
                </a:lnTo>
                <a:lnTo>
                  <a:pt x="1" y="45"/>
                </a:lnTo>
                <a:lnTo>
                  <a:pt x="1" y="45"/>
                </a:lnTo>
                <a:lnTo>
                  <a:pt x="0" y="39"/>
                </a:lnTo>
                <a:lnTo>
                  <a:pt x="0" y="34"/>
                </a:lnTo>
                <a:lnTo>
                  <a:pt x="0" y="34"/>
                </a:lnTo>
                <a:lnTo>
                  <a:pt x="0" y="18"/>
                </a:lnTo>
                <a:lnTo>
                  <a:pt x="0" y="18"/>
                </a:lnTo>
                <a:lnTo>
                  <a:pt x="0" y="14"/>
                </a:lnTo>
                <a:lnTo>
                  <a:pt x="0" y="14"/>
                </a:lnTo>
                <a:lnTo>
                  <a:pt x="0" y="11"/>
                </a:lnTo>
                <a:lnTo>
                  <a:pt x="1" y="11"/>
                </a:lnTo>
                <a:lnTo>
                  <a:pt x="1" y="11"/>
                </a:lnTo>
                <a:lnTo>
                  <a:pt x="4" y="11"/>
                </a:lnTo>
                <a:lnTo>
                  <a:pt x="6" y="11"/>
                </a:lnTo>
                <a:lnTo>
                  <a:pt x="6" y="11"/>
                </a:lnTo>
                <a:lnTo>
                  <a:pt x="7" y="12"/>
                </a:lnTo>
                <a:lnTo>
                  <a:pt x="7" y="14"/>
                </a:lnTo>
                <a:lnTo>
                  <a:pt x="7" y="14"/>
                </a:lnTo>
                <a:lnTo>
                  <a:pt x="4" y="21"/>
                </a:lnTo>
                <a:lnTo>
                  <a:pt x="3" y="29"/>
                </a:lnTo>
                <a:lnTo>
                  <a:pt x="3" y="29"/>
                </a:lnTo>
                <a:lnTo>
                  <a:pt x="3" y="34"/>
                </a:lnTo>
                <a:lnTo>
                  <a:pt x="3" y="34"/>
                </a:lnTo>
                <a:lnTo>
                  <a:pt x="3" y="39"/>
                </a:lnTo>
                <a:lnTo>
                  <a:pt x="4" y="44"/>
                </a:lnTo>
                <a:lnTo>
                  <a:pt x="4" y="44"/>
                </a:lnTo>
                <a:lnTo>
                  <a:pt x="6" y="46"/>
                </a:lnTo>
                <a:lnTo>
                  <a:pt x="9" y="48"/>
                </a:lnTo>
                <a:lnTo>
                  <a:pt x="9" y="48"/>
                </a:lnTo>
                <a:lnTo>
                  <a:pt x="10" y="49"/>
                </a:lnTo>
                <a:lnTo>
                  <a:pt x="13" y="49"/>
                </a:lnTo>
                <a:lnTo>
                  <a:pt x="13" y="49"/>
                </a:lnTo>
                <a:lnTo>
                  <a:pt x="16" y="46"/>
                </a:lnTo>
                <a:lnTo>
                  <a:pt x="16" y="46"/>
                </a:lnTo>
                <a:lnTo>
                  <a:pt x="16" y="46"/>
                </a:lnTo>
                <a:lnTo>
                  <a:pt x="16" y="46"/>
                </a:lnTo>
                <a:close/>
                <a:moveTo>
                  <a:pt x="16" y="41"/>
                </a:moveTo>
                <a:lnTo>
                  <a:pt x="16" y="41"/>
                </a:lnTo>
                <a:lnTo>
                  <a:pt x="17" y="39"/>
                </a:lnTo>
                <a:lnTo>
                  <a:pt x="17" y="39"/>
                </a:lnTo>
                <a:lnTo>
                  <a:pt x="14" y="39"/>
                </a:lnTo>
                <a:lnTo>
                  <a:pt x="14" y="39"/>
                </a:lnTo>
                <a:lnTo>
                  <a:pt x="16" y="41"/>
                </a:lnTo>
                <a:lnTo>
                  <a:pt x="16" y="4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3" name="Freeform 86"/>
          <p:cNvSpPr>
            <a:spLocks noEditPoints="1"/>
          </p:cNvSpPr>
          <p:nvPr/>
        </p:nvSpPr>
        <p:spPr bwMode="auto">
          <a:xfrm>
            <a:off x="2234393" y="5016079"/>
            <a:ext cx="666832" cy="626131"/>
          </a:xfrm>
          <a:custGeom>
            <a:avLst/>
            <a:gdLst>
              <a:gd name="T0" fmla="*/ 360 w 379"/>
              <a:gd name="T1" fmla="*/ 114 h 370"/>
              <a:gd name="T2" fmla="*/ 313 w 379"/>
              <a:gd name="T3" fmla="*/ 366 h 370"/>
              <a:gd name="T4" fmla="*/ 0 w 379"/>
              <a:gd name="T5" fmla="*/ 262 h 370"/>
              <a:gd name="T6" fmla="*/ 75 w 379"/>
              <a:gd name="T7" fmla="*/ 13 h 370"/>
              <a:gd name="T8" fmla="*/ 67 w 379"/>
              <a:gd name="T9" fmla="*/ 320 h 370"/>
              <a:gd name="T10" fmla="*/ 48 w 379"/>
              <a:gd name="T11" fmla="*/ 312 h 370"/>
              <a:gd name="T12" fmla="*/ 121 w 379"/>
              <a:gd name="T13" fmla="*/ 260 h 370"/>
              <a:gd name="T14" fmla="*/ 58 w 379"/>
              <a:gd name="T15" fmla="*/ 304 h 370"/>
              <a:gd name="T16" fmla="*/ 169 w 379"/>
              <a:gd name="T17" fmla="*/ 287 h 370"/>
              <a:gd name="T18" fmla="*/ 118 w 379"/>
              <a:gd name="T19" fmla="*/ 321 h 370"/>
              <a:gd name="T20" fmla="*/ 122 w 379"/>
              <a:gd name="T21" fmla="*/ 320 h 370"/>
              <a:gd name="T22" fmla="*/ 207 w 379"/>
              <a:gd name="T23" fmla="*/ 289 h 370"/>
              <a:gd name="T24" fmla="*/ 216 w 379"/>
              <a:gd name="T25" fmla="*/ 340 h 370"/>
              <a:gd name="T26" fmla="*/ 288 w 379"/>
              <a:gd name="T27" fmla="*/ 324 h 370"/>
              <a:gd name="T28" fmla="*/ 328 w 379"/>
              <a:gd name="T29" fmla="*/ 302 h 370"/>
              <a:gd name="T30" fmla="*/ 340 w 379"/>
              <a:gd name="T31" fmla="*/ 249 h 370"/>
              <a:gd name="T32" fmla="*/ 344 w 379"/>
              <a:gd name="T33" fmla="*/ 236 h 370"/>
              <a:gd name="T34" fmla="*/ 203 w 379"/>
              <a:gd name="T35" fmla="*/ 175 h 370"/>
              <a:gd name="T36" fmla="*/ 345 w 379"/>
              <a:gd name="T37" fmla="*/ 111 h 370"/>
              <a:gd name="T38" fmla="*/ 60 w 379"/>
              <a:gd name="T39" fmla="*/ 34 h 370"/>
              <a:gd name="T40" fmla="*/ 48 w 379"/>
              <a:gd name="T41" fmla="*/ 46 h 370"/>
              <a:gd name="T42" fmla="*/ 14 w 379"/>
              <a:gd name="T43" fmla="*/ 178 h 370"/>
              <a:gd name="T44" fmla="*/ 54 w 379"/>
              <a:gd name="T45" fmla="*/ 161 h 370"/>
              <a:gd name="T46" fmla="*/ 57 w 379"/>
              <a:gd name="T47" fmla="*/ 188 h 370"/>
              <a:gd name="T48" fmla="*/ 75 w 379"/>
              <a:gd name="T49" fmla="*/ 205 h 370"/>
              <a:gd name="T50" fmla="*/ 82 w 379"/>
              <a:gd name="T51" fmla="*/ 245 h 370"/>
              <a:gd name="T52" fmla="*/ 75 w 379"/>
              <a:gd name="T53" fmla="*/ 302 h 370"/>
              <a:gd name="T54" fmla="*/ 151 w 379"/>
              <a:gd name="T55" fmla="*/ 267 h 370"/>
              <a:gd name="T56" fmla="*/ 212 w 379"/>
              <a:gd name="T57" fmla="*/ 196 h 370"/>
              <a:gd name="T58" fmla="*/ 365 w 379"/>
              <a:gd name="T59" fmla="*/ 141 h 370"/>
              <a:gd name="T60" fmla="*/ 264 w 379"/>
              <a:gd name="T61" fmla="*/ 159 h 370"/>
              <a:gd name="T62" fmla="*/ 144 w 379"/>
              <a:gd name="T63" fmla="*/ 53 h 370"/>
              <a:gd name="T64" fmla="*/ 283 w 379"/>
              <a:gd name="T65" fmla="*/ 37 h 370"/>
              <a:gd name="T66" fmla="*/ 301 w 379"/>
              <a:gd name="T67" fmla="*/ 26 h 370"/>
              <a:gd name="T68" fmla="*/ 207 w 379"/>
              <a:gd name="T69" fmla="*/ 293 h 370"/>
              <a:gd name="T70" fmla="*/ 131 w 379"/>
              <a:gd name="T71" fmla="*/ 22 h 370"/>
              <a:gd name="T72" fmla="*/ 43 w 379"/>
              <a:gd name="T73" fmla="*/ 304 h 370"/>
              <a:gd name="T74" fmla="*/ 179 w 379"/>
              <a:gd name="T75" fmla="*/ 36 h 370"/>
              <a:gd name="T76" fmla="*/ 55 w 379"/>
              <a:gd name="T77" fmla="*/ 225 h 370"/>
              <a:gd name="T78" fmla="*/ 242 w 379"/>
              <a:gd name="T79" fmla="*/ 343 h 370"/>
              <a:gd name="T80" fmla="*/ 340 w 379"/>
              <a:gd name="T81" fmla="*/ 64 h 370"/>
              <a:gd name="T82" fmla="*/ 325 w 379"/>
              <a:gd name="T83" fmla="*/ 51 h 370"/>
              <a:gd name="T84" fmla="*/ 158 w 379"/>
              <a:gd name="T85" fmla="*/ 353 h 370"/>
              <a:gd name="T86" fmla="*/ 260 w 379"/>
              <a:gd name="T87" fmla="*/ 344 h 370"/>
              <a:gd name="T88" fmla="*/ 323 w 379"/>
              <a:gd name="T89" fmla="*/ 348 h 370"/>
              <a:gd name="T90" fmla="*/ 287 w 379"/>
              <a:gd name="T91" fmla="*/ 347 h 370"/>
              <a:gd name="T92" fmla="*/ 144 w 379"/>
              <a:gd name="T93" fmla="*/ 5 h 370"/>
              <a:gd name="T94" fmla="*/ 84 w 379"/>
              <a:gd name="T95" fmla="*/ 36 h 370"/>
              <a:gd name="T96" fmla="*/ 306 w 379"/>
              <a:gd name="T97" fmla="*/ 356 h 370"/>
              <a:gd name="T98" fmla="*/ 247 w 379"/>
              <a:gd name="T99" fmla="*/ 101 h 370"/>
              <a:gd name="T100" fmla="*/ 126 w 379"/>
              <a:gd name="T101" fmla="*/ 66 h 370"/>
              <a:gd name="T102" fmla="*/ 148 w 379"/>
              <a:gd name="T103" fmla="*/ 30 h 370"/>
              <a:gd name="T104" fmla="*/ 121 w 379"/>
              <a:gd name="T105" fmla="*/ 32 h 370"/>
              <a:gd name="T106" fmla="*/ 327 w 379"/>
              <a:gd name="T107" fmla="*/ 37 h 370"/>
              <a:gd name="T108" fmla="*/ 13 w 379"/>
              <a:gd name="T109" fmla="*/ 276 h 370"/>
              <a:gd name="T110" fmla="*/ 40 w 379"/>
              <a:gd name="T111" fmla="*/ 310 h 370"/>
              <a:gd name="T112" fmla="*/ 90 w 379"/>
              <a:gd name="T113" fmla="*/ 16 h 370"/>
              <a:gd name="T114" fmla="*/ 219 w 379"/>
              <a:gd name="T115" fmla="*/ 43 h 370"/>
              <a:gd name="T116" fmla="*/ 246 w 379"/>
              <a:gd name="T117" fmla="*/ 347 h 370"/>
              <a:gd name="T118" fmla="*/ 249 w 379"/>
              <a:gd name="T119" fmla="*/ 236 h 370"/>
              <a:gd name="T120" fmla="*/ 67 w 379"/>
              <a:gd name="T121" fmla="*/ 36 h 370"/>
              <a:gd name="T122" fmla="*/ 13 w 379"/>
              <a:gd name="T123" fmla="*/ 270 h 370"/>
              <a:gd name="T124" fmla="*/ 354 w 379"/>
              <a:gd name="T125" fmla="*/ 137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79" h="370">
                <a:moveTo>
                  <a:pt x="308" y="17"/>
                </a:moveTo>
                <a:lnTo>
                  <a:pt x="308" y="17"/>
                </a:lnTo>
                <a:lnTo>
                  <a:pt x="313" y="19"/>
                </a:lnTo>
                <a:lnTo>
                  <a:pt x="313" y="19"/>
                </a:lnTo>
                <a:lnTo>
                  <a:pt x="330" y="23"/>
                </a:lnTo>
                <a:lnTo>
                  <a:pt x="330" y="23"/>
                </a:lnTo>
                <a:lnTo>
                  <a:pt x="338" y="26"/>
                </a:lnTo>
                <a:lnTo>
                  <a:pt x="347" y="30"/>
                </a:lnTo>
                <a:lnTo>
                  <a:pt x="347" y="30"/>
                </a:lnTo>
                <a:lnTo>
                  <a:pt x="352" y="36"/>
                </a:lnTo>
                <a:lnTo>
                  <a:pt x="355" y="40"/>
                </a:lnTo>
                <a:lnTo>
                  <a:pt x="357" y="44"/>
                </a:lnTo>
                <a:lnTo>
                  <a:pt x="357" y="44"/>
                </a:lnTo>
                <a:lnTo>
                  <a:pt x="358" y="49"/>
                </a:lnTo>
                <a:lnTo>
                  <a:pt x="357" y="53"/>
                </a:lnTo>
                <a:lnTo>
                  <a:pt x="357" y="53"/>
                </a:lnTo>
                <a:lnTo>
                  <a:pt x="357" y="63"/>
                </a:lnTo>
                <a:lnTo>
                  <a:pt x="357" y="63"/>
                </a:lnTo>
                <a:lnTo>
                  <a:pt x="355" y="71"/>
                </a:lnTo>
                <a:lnTo>
                  <a:pt x="354" y="80"/>
                </a:lnTo>
                <a:lnTo>
                  <a:pt x="354" y="80"/>
                </a:lnTo>
                <a:lnTo>
                  <a:pt x="350" y="88"/>
                </a:lnTo>
                <a:lnTo>
                  <a:pt x="350" y="88"/>
                </a:lnTo>
                <a:lnTo>
                  <a:pt x="347" y="96"/>
                </a:lnTo>
                <a:lnTo>
                  <a:pt x="347" y="96"/>
                </a:lnTo>
                <a:lnTo>
                  <a:pt x="345" y="98"/>
                </a:lnTo>
                <a:lnTo>
                  <a:pt x="345" y="98"/>
                </a:lnTo>
                <a:lnTo>
                  <a:pt x="348" y="101"/>
                </a:lnTo>
                <a:lnTo>
                  <a:pt x="352" y="103"/>
                </a:lnTo>
                <a:lnTo>
                  <a:pt x="352" y="103"/>
                </a:lnTo>
                <a:lnTo>
                  <a:pt x="357" y="105"/>
                </a:lnTo>
                <a:lnTo>
                  <a:pt x="358" y="108"/>
                </a:lnTo>
                <a:lnTo>
                  <a:pt x="358" y="111"/>
                </a:lnTo>
                <a:lnTo>
                  <a:pt x="358" y="111"/>
                </a:lnTo>
                <a:lnTo>
                  <a:pt x="360" y="114"/>
                </a:lnTo>
                <a:lnTo>
                  <a:pt x="360" y="114"/>
                </a:lnTo>
                <a:lnTo>
                  <a:pt x="367" y="121"/>
                </a:lnTo>
                <a:lnTo>
                  <a:pt x="367" y="121"/>
                </a:lnTo>
                <a:lnTo>
                  <a:pt x="371" y="128"/>
                </a:lnTo>
                <a:lnTo>
                  <a:pt x="374" y="135"/>
                </a:lnTo>
                <a:lnTo>
                  <a:pt x="374" y="135"/>
                </a:lnTo>
                <a:lnTo>
                  <a:pt x="378" y="151"/>
                </a:lnTo>
                <a:lnTo>
                  <a:pt x="379" y="168"/>
                </a:lnTo>
                <a:lnTo>
                  <a:pt x="379" y="168"/>
                </a:lnTo>
                <a:lnTo>
                  <a:pt x="378" y="185"/>
                </a:lnTo>
                <a:lnTo>
                  <a:pt x="374" y="204"/>
                </a:lnTo>
                <a:lnTo>
                  <a:pt x="374" y="204"/>
                </a:lnTo>
                <a:lnTo>
                  <a:pt x="369" y="213"/>
                </a:lnTo>
                <a:lnTo>
                  <a:pt x="362" y="222"/>
                </a:lnTo>
                <a:lnTo>
                  <a:pt x="362" y="222"/>
                </a:lnTo>
                <a:lnTo>
                  <a:pt x="357" y="226"/>
                </a:lnTo>
                <a:lnTo>
                  <a:pt x="357" y="226"/>
                </a:lnTo>
                <a:lnTo>
                  <a:pt x="354" y="229"/>
                </a:lnTo>
                <a:lnTo>
                  <a:pt x="354" y="229"/>
                </a:lnTo>
                <a:lnTo>
                  <a:pt x="354" y="231"/>
                </a:lnTo>
                <a:lnTo>
                  <a:pt x="354" y="231"/>
                </a:lnTo>
                <a:lnTo>
                  <a:pt x="354" y="279"/>
                </a:lnTo>
                <a:lnTo>
                  <a:pt x="354" y="279"/>
                </a:lnTo>
                <a:lnTo>
                  <a:pt x="352" y="297"/>
                </a:lnTo>
                <a:lnTo>
                  <a:pt x="352" y="297"/>
                </a:lnTo>
                <a:lnTo>
                  <a:pt x="350" y="312"/>
                </a:lnTo>
                <a:lnTo>
                  <a:pt x="345" y="326"/>
                </a:lnTo>
                <a:lnTo>
                  <a:pt x="345" y="326"/>
                </a:lnTo>
                <a:lnTo>
                  <a:pt x="341" y="339"/>
                </a:lnTo>
                <a:lnTo>
                  <a:pt x="337" y="348"/>
                </a:lnTo>
                <a:lnTo>
                  <a:pt x="337" y="348"/>
                </a:lnTo>
                <a:lnTo>
                  <a:pt x="331" y="354"/>
                </a:lnTo>
                <a:lnTo>
                  <a:pt x="327" y="360"/>
                </a:lnTo>
                <a:lnTo>
                  <a:pt x="320" y="364"/>
                </a:lnTo>
                <a:lnTo>
                  <a:pt x="313" y="366"/>
                </a:lnTo>
                <a:lnTo>
                  <a:pt x="313" y="366"/>
                </a:lnTo>
                <a:lnTo>
                  <a:pt x="303" y="368"/>
                </a:lnTo>
                <a:lnTo>
                  <a:pt x="303" y="368"/>
                </a:lnTo>
                <a:lnTo>
                  <a:pt x="296" y="370"/>
                </a:lnTo>
                <a:lnTo>
                  <a:pt x="290" y="370"/>
                </a:lnTo>
                <a:lnTo>
                  <a:pt x="290" y="370"/>
                </a:lnTo>
                <a:lnTo>
                  <a:pt x="261" y="370"/>
                </a:lnTo>
                <a:lnTo>
                  <a:pt x="261" y="370"/>
                </a:lnTo>
                <a:lnTo>
                  <a:pt x="236" y="367"/>
                </a:lnTo>
                <a:lnTo>
                  <a:pt x="236" y="367"/>
                </a:lnTo>
                <a:lnTo>
                  <a:pt x="210" y="364"/>
                </a:lnTo>
                <a:lnTo>
                  <a:pt x="210" y="364"/>
                </a:lnTo>
                <a:lnTo>
                  <a:pt x="183" y="361"/>
                </a:lnTo>
                <a:lnTo>
                  <a:pt x="158" y="357"/>
                </a:lnTo>
                <a:lnTo>
                  <a:pt x="158" y="357"/>
                </a:lnTo>
                <a:lnTo>
                  <a:pt x="117" y="348"/>
                </a:lnTo>
                <a:lnTo>
                  <a:pt x="117" y="348"/>
                </a:lnTo>
                <a:lnTo>
                  <a:pt x="94" y="341"/>
                </a:lnTo>
                <a:lnTo>
                  <a:pt x="71" y="334"/>
                </a:lnTo>
                <a:lnTo>
                  <a:pt x="71" y="334"/>
                </a:lnTo>
                <a:lnTo>
                  <a:pt x="48" y="326"/>
                </a:lnTo>
                <a:lnTo>
                  <a:pt x="48" y="326"/>
                </a:lnTo>
                <a:lnTo>
                  <a:pt x="37" y="320"/>
                </a:lnTo>
                <a:lnTo>
                  <a:pt x="27" y="314"/>
                </a:lnTo>
                <a:lnTo>
                  <a:pt x="27" y="314"/>
                </a:lnTo>
                <a:lnTo>
                  <a:pt x="16" y="304"/>
                </a:lnTo>
                <a:lnTo>
                  <a:pt x="11" y="299"/>
                </a:lnTo>
                <a:lnTo>
                  <a:pt x="7" y="293"/>
                </a:lnTo>
                <a:lnTo>
                  <a:pt x="7" y="293"/>
                </a:lnTo>
                <a:lnTo>
                  <a:pt x="4" y="285"/>
                </a:lnTo>
                <a:lnTo>
                  <a:pt x="3" y="276"/>
                </a:lnTo>
                <a:lnTo>
                  <a:pt x="3" y="276"/>
                </a:lnTo>
                <a:lnTo>
                  <a:pt x="3" y="272"/>
                </a:lnTo>
                <a:lnTo>
                  <a:pt x="3" y="272"/>
                </a:lnTo>
                <a:lnTo>
                  <a:pt x="0" y="262"/>
                </a:lnTo>
                <a:lnTo>
                  <a:pt x="0" y="252"/>
                </a:lnTo>
                <a:lnTo>
                  <a:pt x="0" y="252"/>
                </a:lnTo>
                <a:lnTo>
                  <a:pt x="0" y="228"/>
                </a:lnTo>
                <a:lnTo>
                  <a:pt x="0" y="205"/>
                </a:lnTo>
                <a:lnTo>
                  <a:pt x="0" y="205"/>
                </a:lnTo>
                <a:lnTo>
                  <a:pt x="1" y="188"/>
                </a:lnTo>
                <a:lnTo>
                  <a:pt x="1" y="188"/>
                </a:lnTo>
                <a:lnTo>
                  <a:pt x="4" y="164"/>
                </a:lnTo>
                <a:lnTo>
                  <a:pt x="4" y="164"/>
                </a:lnTo>
                <a:lnTo>
                  <a:pt x="10" y="130"/>
                </a:lnTo>
                <a:lnTo>
                  <a:pt x="13" y="113"/>
                </a:lnTo>
                <a:lnTo>
                  <a:pt x="17" y="96"/>
                </a:lnTo>
                <a:lnTo>
                  <a:pt x="17" y="96"/>
                </a:lnTo>
                <a:lnTo>
                  <a:pt x="20" y="84"/>
                </a:lnTo>
                <a:lnTo>
                  <a:pt x="24" y="73"/>
                </a:lnTo>
                <a:lnTo>
                  <a:pt x="24" y="73"/>
                </a:lnTo>
                <a:lnTo>
                  <a:pt x="30" y="59"/>
                </a:lnTo>
                <a:lnTo>
                  <a:pt x="37" y="46"/>
                </a:lnTo>
                <a:lnTo>
                  <a:pt x="37" y="46"/>
                </a:lnTo>
                <a:lnTo>
                  <a:pt x="43" y="37"/>
                </a:lnTo>
                <a:lnTo>
                  <a:pt x="51" y="29"/>
                </a:lnTo>
                <a:lnTo>
                  <a:pt x="51" y="29"/>
                </a:lnTo>
                <a:lnTo>
                  <a:pt x="55" y="26"/>
                </a:lnTo>
                <a:lnTo>
                  <a:pt x="55" y="26"/>
                </a:lnTo>
                <a:lnTo>
                  <a:pt x="57" y="24"/>
                </a:lnTo>
                <a:lnTo>
                  <a:pt x="57" y="24"/>
                </a:lnTo>
                <a:lnTo>
                  <a:pt x="58" y="22"/>
                </a:lnTo>
                <a:lnTo>
                  <a:pt x="58" y="22"/>
                </a:lnTo>
                <a:lnTo>
                  <a:pt x="60" y="22"/>
                </a:lnTo>
                <a:lnTo>
                  <a:pt x="60" y="22"/>
                </a:lnTo>
                <a:lnTo>
                  <a:pt x="64" y="20"/>
                </a:lnTo>
                <a:lnTo>
                  <a:pt x="64" y="20"/>
                </a:lnTo>
                <a:lnTo>
                  <a:pt x="70" y="17"/>
                </a:lnTo>
                <a:lnTo>
                  <a:pt x="70" y="17"/>
                </a:lnTo>
                <a:lnTo>
                  <a:pt x="75" y="13"/>
                </a:lnTo>
                <a:lnTo>
                  <a:pt x="81" y="10"/>
                </a:lnTo>
                <a:lnTo>
                  <a:pt x="81" y="10"/>
                </a:lnTo>
                <a:lnTo>
                  <a:pt x="94" y="6"/>
                </a:lnTo>
                <a:lnTo>
                  <a:pt x="105" y="3"/>
                </a:lnTo>
                <a:lnTo>
                  <a:pt x="105" y="3"/>
                </a:lnTo>
                <a:lnTo>
                  <a:pt x="119" y="0"/>
                </a:lnTo>
                <a:lnTo>
                  <a:pt x="134" y="0"/>
                </a:lnTo>
                <a:lnTo>
                  <a:pt x="134" y="0"/>
                </a:lnTo>
                <a:lnTo>
                  <a:pt x="198" y="2"/>
                </a:lnTo>
                <a:lnTo>
                  <a:pt x="198" y="2"/>
                </a:lnTo>
                <a:lnTo>
                  <a:pt x="230" y="3"/>
                </a:lnTo>
                <a:lnTo>
                  <a:pt x="230" y="3"/>
                </a:lnTo>
                <a:lnTo>
                  <a:pt x="253" y="6"/>
                </a:lnTo>
                <a:lnTo>
                  <a:pt x="253" y="6"/>
                </a:lnTo>
                <a:lnTo>
                  <a:pt x="263" y="9"/>
                </a:lnTo>
                <a:lnTo>
                  <a:pt x="263" y="9"/>
                </a:lnTo>
                <a:lnTo>
                  <a:pt x="266" y="9"/>
                </a:lnTo>
                <a:lnTo>
                  <a:pt x="266" y="9"/>
                </a:lnTo>
                <a:lnTo>
                  <a:pt x="284" y="0"/>
                </a:lnTo>
                <a:lnTo>
                  <a:pt x="284" y="0"/>
                </a:lnTo>
                <a:lnTo>
                  <a:pt x="287" y="0"/>
                </a:lnTo>
                <a:lnTo>
                  <a:pt x="290" y="0"/>
                </a:lnTo>
                <a:lnTo>
                  <a:pt x="293" y="2"/>
                </a:lnTo>
                <a:lnTo>
                  <a:pt x="296" y="3"/>
                </a:lnTo>
                <a:lnTo>
                  <a:pt x="296" y="3"/>
                </a:lnTo>
                <a:lnTo>
                  <a:pt x="300" y="7"/>
                </a:lnTo>
                <a:lnTo>
                  <a:pt x="300" y="7"/>
                </a:lnTo>
                <a:lnTo>
                  <a:pt x="304" y="13"/>
                </a:lnTo>
                <a:lnTo>
                  <a:pt x="304" y="13"/>
                </a:lnTo>
                <a:lnTo>
                  <a:pt x="308" y="17"/>
                </a:lnTo>
                <a:lnTo>
                  <a:pt x="308" y="17"/>
                </a:lnTo>
                <a:close/>
                <a:moveTo>
                  <a:pt x="64" y="319"/>
                </a:moveTo>
                <a:lnTo>
                  <a:pt x="64" y="319"/>
                </a:lnTo>
                <a:lnTo>
                  <a:pt x="67" y="320"/>
                </a:lnTo>
                <a:lnTo>
                  <a:pt x="67" y="320"/>
                </a:lnTo>
                <a:lnTo>
                  <a:pt x="68" y="320"/>
                </a:lnTo>
                <a:lnTo>
                  <a:pt x="68" y="320"/>
                </a:lnTo>
                <a:lnTo>
                  <a:pt x="85" y="327"/>
                </a:lnTo>
                <a:lnTo>
                  <a:pt x="85" y="327"/>
                </a:lnTo>
                <a:lnTo>
                  <a:pt x="88" y="329"/>
                </a:lnTo>
                <a:lnTo>
                  <a:pt x="88" y="329"/>
                </a:lnTo>
                <a:lnTo>
                  <a:pt x="112" y="333"/>
                </a:lnTo>
                <a:lnTo>
                  <a:pt x="112" y="333"/>
                </a:lnTo>
                <a:lnTo>
                  <a:pt x="156" y="341"/>
                </a:lnTo>
                <a:lnTo>
                  <a:pt x="156" y="341"/>
                </a:lnTo>
                <a:lnTo>
                  <a:pt x="176" y="344"/>
                </a:lnTo>
                <a:lnTo>
                  <a:pt x="176" y="344"/>
                </a:lnTo>
                <a:lnTo>
                  <a:pt x="180" y="344"/>
                </a:lnTo>
                <a:lnTo>
                  <a:pt x="180" y="344"/>
                </a:lnTo>
                <a:lnTo>
                  <a:pt x="180" y="340"/>
                </a:lnTo>
                <a:lnTo>
                  <a:pt x="180" y="340"/>
                </a:lnTo>
                <a:lnTo>
                  <a:pt x="168" y="339"/>
                </a:lnTo>
                <a:lnTo>
                  <a:pt x="168" y="339"/>
                </a:lnTo>
                <a:lnTo>
                  <a:pt x="141" y="336"/>
                </a:lnTo>
                <a:lnTo>
                  <a:pt x="141" y="336"/>
                </a:lnTo>
                <a:lnTo>
                  <a:pt x="121" y="333"/>
                </a:lnTo>
                <a:lnTo>
                  <a:pt x="99" y="329"/>
                </a:lnTo>
                <a:lnTo>
                  <a:pt x="99" y="329"/>
                </a:lnTo>
                <a:lnTo>
                  <a:pt x="84" y="326"/>
                </a:lnTo>
                <a:lnTo>
                  <a:pt x="67" y="320"/>
                </a:lnTo>
                <a:lnTo>
                  <a:pt x="67" y="320"/>
                </a:lnTo>
                <a:lnTo>
                  <a:pt x="67" y="320"/>
                </a:lnTo>
                <a:lnTo>
                  <a:pt x="67" y="320"/>
                </a:lnTo>
                <a:lnTo>
                  <a:pt x="64" y="319"/>
                </a:lnTo>
                <a:lnTo>
                  <a:pt x="64" y="319"/>
                </a:lnTo>
                <a:lnTo>
                  <a:pt x="64" y="319"/>
                </a:lnTo>
                <a:lnTo>
                  <a:pt x="64" y="319"/>
                </a:lnTo>
                <a:lnTo>
                  <a:pt x="50" y="313"/>
                </a:lnTo>
                <a:lnTo>
                  <a:pt x="50" y="313"/>
                </a:lnTo>
                <a:lnTo>
                  <a:pt x="48" y="312"/>
                </a:lnTo>
                <a:lnTo>
                  <a:pt x="48" y="312"/>
                </a:lnTo>
                <a:lnTo>
                  <a:pt x="51" y="314"/>
                </a:lnTo>
                <a:lnTo>
                  <a:pt x="54" y="316"/>
                </a:lnTo>
                <a:lnTo>
                  <a:pt x="54" y="316"/>
                </a:lnTo>
                <a:lnTo>
                  <a:pt x="63" y="319"/>
                </a:lnTo>
                <a:lnTo>
                  <a:pt x="63" y="319"/>
                </a:lnTo>
                <a:lnTo>
                  <a:pt x="64" y="319"/>
                </a:lnTo>
                <a:lnTo>
                  <a:pt x="64" y="319"/>
                </a:lnTo>
                <a:close/>
                <a:moveTo>
                  <a:pt x="88" y="323"/>
                </a:moveTo>
                <a:lnTo>
                  <a:pt x="88" y="323"/>
                </a:lnTo>
                <a:lnTo>
                  <a:pt x="87" y="320"/>
                </a:lnTo>
                <a:lnTo>
                  <a:pt x="87" y="317"/>
                </a:lnTo>
                <a:lnTo>
                  <a:pt x="87" y="317"/>
                </a:lnTo>
                <a:lnTo>
                  <a:pt x="85" y="317"/>
                </a:lnTo>
                <a:lnTo>
                  <a:pt x="85" y="317"/>
                </a:lnTo>
                <a:lnTo>
                  <a:pt x="80" y="316"/>
                </a:lnTo>
                <a:lnTo>
                  <a:pt x="80" y="316"/>
                </a:lnTo>
                <a:lnTo>
                  <a:pt x="78" y="316"/>
                </a:lnTo>
                <a:lnTo>
                  <a:pt x="78" y="314"/>
                </a:lnTo>
                <a:lnTo>
                  <a:pt x="78" y="314"/>
                </a:lnTo>
                <a:lnTo>
                  <a:pt x="78" y="313"/>
                </a:lnTo>
                <a:lnTo>
                  <a:pt x="78" y="312"/>
                </a:lnTo>
                <a:lnTo>
                  <a:pt x="78" y="312"/>
                </a:lnTo>
                <a:lnTo>
                  <a:pt x="80" y="310"/>
                </a:lnTo>
                <a:lnTo>
                  <a:pt x="82" y="310"/>
                </a:lnTo>
                <a:lnTo>
                  <a:pt x="82" y="310"/>
                </a:lnTo>
                <a:lnTo>
                  <a:pt x="84" y="312"/>
                </a:lnTo>
                <a:lnTo>
                  <a:pt x="84" y="312"/>
                </a:lnTo>
                <a:lnTo>
                  <a:pt x="88" y="313"/>
                </a:lnTo>
                <a:lnTo>
                  <a:pt x="88" y="313"/>
                </a:lnTo>
                <a:lnTo>
                  <a:pt x="105" y="286"/>
                </a:lnTo>
                <a:lnTo>
                  <a:pt x="124" y="259"/>
                </a:lnTo>
                <a:lnTo>
                  <a:pt x="124" y="259"/>
                </a:lnTo>
                <a:lnTo>
                  <a:pt x="121" y="260"/>
                </a:lnTo>
                <a:lnTo>
                  <a:pt x="121" y="260"/>
                </a:lnTo>
                <a:lnTo>
                  <a:pt x="101" y="280"/>
                </a:lnTo>
                <a:lnTo>
                  <a:pt x="81" y="302"/>
                </a:lnTo>
                <a:lnTo>
                  <a:pt x="81" y="302"/>
                </a:lnTo>
                <a:lnTo>
                  <a:pt x="72" y="310"/>
                </a:lnTo>
                <a:lnTo>
                  <a:pt x="72" y="310"/>
                </a:lnTo>
                <a:lnTo>
                  <a:pt x="70" y="313"/>
                </a:lnTo>
                <a:lnTo>
                  <a:pt x="70" y="313"/>
                </a:lnTo>
                <a:lnTo>
                  <a:pt x="67" y="313"/>
                </a:lnTo>
                <a:lnTo>
                  <a:pt x="65" y="310"/>
                </a:lnTo>
                <a:lnTo>
                  <a:pt x="65" y="310"/>
                </a:lnTo>
                <a:lnTo>
                  <a:pt x="67" y="307"/>
                </a:lnTo>
                <a:lnTo>
                  <a:pt x="67" y="307"/>
                </a:lnTo>
                <a:lnTo>
                  <a:pt x="75" y="293"/>
                </a:lnTo>
                <a:lnTo>
                  <a:pt x="75" y="293"/>
                </a:lnTo>
                <a:lnTo>
                  <a:pt x="94" y="263"/>
                </a:lnTo>
                <a:lnTo>
                  <a:pt x="94" y="263"/>
                </a:lnTo>
                <a:lnTo>
                  <a:pt x="95" y="262"/>
                </a:lnTo>
                <a:lnTo>
                  <a:pt x="95" y="262"/>
                </a:lnTo>
                <a:lnTo>
                  <a:pt x="75" y="282"/>
                </a:lnTo>
                <a:lnTo>
                  <a:pt x="57" y="302"/>
                </a:lnTo>
                <a:lnTo>
                  <a:pt x="57" y="302"/>
                </a:lnTo>
                <a:lnTo>
                  <a:pt x="60" y="302"/>
                </a:lnTo>
                <a:lnTo>
                  <a:pt x="63" y="302"/>
                </a:lnTo>
                <a:lnTo>
                  <a:pt x="63" y="302"/>
                </a:lnTo>
                <a:lnTo>
                  <a:pt x="63" y="302"/>
                </a:lnTo>
                <a:lnTo>
                  <a:pt x="63" y="302"/>
                </a:lnTo>
                <a:lnTo>
                  <a:pt x="65" y="304"/>
                </a:lnTo>
                <a:lnTo>
                  <a:pt x="65" y="304"/>
                </a:lnTo>
                <a:lnTo>
                  <a:pt x="64" y="306"/>
                </a:lnTo>
                <a:lnTo>
                  <a:pt x="64" y="307"/>
                </a:lnTo>
                <a:lnTo>
                  <a:pt x="64" y="307"/>
                </a:lnTo>
                <a:lnTo>
                  <a:pt x="63" y="307"/>
                </a:lnTo>
                <a:lnTo>
                  <a:pt x="61" y="306"/>
                </a:lnTo>
                <a:lnTo>
                  <a:pt x="61" y="306"/>
                </a:lnTo>
                <a:lnTo>
                  <a:pt x="58" y="304"/>
                </a:lnTo>
                <a:lnTo>
                  <a:pt x="54" y="303"/>
                </a:lnTo>
                <a:lnTo>
                  <a:pt x="54" y="303"/>
                </a:lnTo>
                <a:lnTo>
                  <a:pt x="53" y="304"/>
                </a:lnTo>
                <a:lnTo>
                  <a:pt x="53" y="304"/>
                </a:lnTo>
                <a:lnTo>
                  <a:pt x="48" y="307"/>
                </a:lnTo>
                <a:lnTo>
                  <a:pt x="48" y="307"/>
                </a:lnTo>
                <a:lnTo>
                  <a:pt x="53" y="310"/>
                </a:lnTo>
                <a:lnTo>
                  <a:pt x="53" y="310"/>
                </a:lnTo>
                <a:lnTo>
                  <a:pt x="70" y="317"/>
                </a:lnTo>
                <a:lnTo>
                  <a:pt x="87" y="321"/>
                </a:lnTo>
                <a:lnTo>
                  <a:pt x="87" y="321"/>
                </a:lnTo>
                <a:lnTo>
                  <a:pt x="88" y="323"/>
                </a:lnTo>
                <a:lnTo>
                  <a:pt x="88" y="323"/>
                </a:lnTo>
                <a:lnTo>
                  <a:pt x="90" y="323"/>
                </a:lnTo>
                <a:lnTo>
                  <a:pt x="90" y="323"/>
                </a:lnTo>
                <a:lnTo>
                  <a:pt x="112" y="327"/>
                </a:lnTo>
                <a:lnTo>
                  <a:pt x="112" y="327"/>
                </a:lnTo>
                <a:lnTo>
                  <a:pt x="145" y="333"/>
                </a:lnTo>
                <a:lnTo>
                  <a:pt x="145" y="333"/>
                </a:lnTo>
                <a:lnTo>
                  <a:pt x="155" y="334"/>
                </a:lnTo>
                <a:lnTo>
                  <a:pt x="155" y="334"/>
                </a:lnTo>
                <a:lnTo>
                  <a:pt x="156" y="330"/>
                </a:lnTo>
                <a:lnTo>
                  <a:pt x="156" y="330"/>
                </a:lnTo>
                <a:lnTo>
                  <a:pt x="155" y="331"/>
                </a:lnTo>
                <a:lnTo>
                  <a:pt x="155" y="331"/>
                </a:lnTo>
                <a:lnTo>
                  <a:pt x="152" y="331"/>
                </a:lnTo>
                <a:lnTo>
                  <a:pt x="151" y="331"/>
                </a:lnTo>
                <a:lnTo>
                  <a:pt x="151" y="330"/>
                </a:lnTo>
                <a:lnTo>
                  <a:pt x="149" y="327"/>
                </a:lnTo>
                <a:lnTo>
                  <a:pt x="149" y="327"/>
                </a:lnTo>
                <a:lnTo>
                  <a:pt x="151" y="323"/>
                </a:lnTo>
                <a:lnTo>
                  <a:pt x="151" y="323"/>
                </a:lnTo>
                <a:lnTo>
                  <a:pt x="159" y="306"/>
                </a:lnTo>
                <a:lnTo>
                  <a:pt x="159" y="306"/>
                </a:lnTo>
                <a:lnTo>
                  <a:pt x="169" y="287"/>
                </a:lnTo>
                <a:lnTo>
                  <a:pt x="169" y="287"/>
                </a:lnTo>
                <a:lnTo>
                  <a:pt x="171" y="285"/>
                </a:lnTo>
                <a:lnTo>
                  <a:pt x="171" y="285"/>
                </a:lnTo>
                <a:lnTo>
                  <a:pt x="169" y="286"/>
                </a:lnTo>
                <a:lnTo>
                  <a:pt x="169" y="286"/>
                </a:lnTo>
                <a:lnTo>
                  <a:pt x="149" y="302"/>
                </a:lnTo>
                <a:lnTo>
                  <a:pt x="149" y="302"/>
                </a:lnTo>
                <a:lnTo>
                  <a:pt x="126" y="321"/>
                </a:lnTo>
                <a:lnTo>
                  <a:pt x="126" y="321"/>
                </a:lnTo>
                <a:lnTo>
                  <a:pt x="126" y="323"/>
                </a:lnTo>
                <a:lnTo>
                  <a:pt x="126" y="323"/>
                </a:lnTo>
                <a:lnTo>
                  <a:pt x="128" y="324"/>
                </a:lnTo>
                <a:lnTo>
                  <a:pt x="129" y="324"/>
                </a:lnTo>
                <a:lnTo>
                  <a:pt x="129" y="324"/>
                </a:lnTo>
                <a:lnTo>
                  <a:pt x="136" y="324"/>
                </a:lnTo>
                <a:lnTo>
                  <a:pt x="136" y="324"/>
                </a:lnTo>
                <a:lnTo>
                  <a:pt x="139" y="324"/>
                </a:lnTo>
                <a:lnTo>
                  <a:pt x="142" y="323"/>
                </a:lnTo>
                <a:lnTo>
                  <a:pt x="142" y="323"/>
                </a:lnTo>
                <a:lnTo>
                  <a:pt x="145" y="323"/>
                </a:lnTo>
                <a:lnTo>
                  <a:pt x="145" y="323"/>
                </a:lnTo>
                <a:lnTo>
                  <a:pt x="146" y="324"/>
                </a:lnTo>
                <a:lnTo>
                  <a:pt x="146" y="326"/>
                </a:lnTo>
                <a:lnTo>
                  <a:pt x="146" y="326"/>
                </a:lnTo>
                <a:lnTo>
                  <a:pt x="145" y="327"/>
                </a:lnTo>
                <a:lnTo>
                  <a:pt x="142" y="327"/>
                </a:lnTo>
                <a:lnTo>
                  <a:pt x="142" y="327"/>
                </a:lnTo>
                <a:lnTo>
                  <a:pt x="138" y="327"/>
                </a:lnTo>
                <a:lnTo>
                  <a:pt x="138" y="327"/>
                </a:lnTo>
                <a:lnTo>
                  <a:pt x="126" y="327"/>
                </a:lnTo>
                <a:lnTo>
                  <a:pt x="126" y="327"/>
                </a:lnTo>
                <a:lnTo>
                  <a:pt x="121" y="326"/>
                </a:lnTo>
                <a:lnTo>
                  <a:pt x="121" y="326"/>
                </a:lnTo>
                <a:lnTo>
                  <a:pt x="118" y="324"/>
                </a:lnTo>
                <a:lnTo>
                  <a:pt x="118" y="321"/>
                </a:lnTo>
                <a:lnTo>
                  <a:pt x="118" y="321"/>
                </a:lnTo>
                <a:lnTo>
                  <a:pt x="119" y="317"/>
                </a:lnTo>
                <a:lnTo>
                  <a:pt x="119" y="317"/>
                </a:lnTo>
                <a:lnTo>
                  <a:pt x="131" y="297"/>
                </a:lnTo>
                <a:lnTo>
                  <a:pt x="131" y="297"/>
                </a:lnTo>
                <a:lnTo>
                  <a:pt x="144" y="279"/>
                </a:lnTo>
                <a:lnTo>
                  <a:pt x="144" y="279"/>
                </a:lnTo>
                <a:lnTo>
                  <a:pt x="144" y="277"/>
                </a:lnTo>
                <a:lnTo>
                  <a:pt x="144" y="277"/>
                </a:lnTo>
                <a:lnTo>
                  <a:pt x="122" y="296"/>
                </a:lnTo>
                <a:lnTo>
                  <a:pt x="102" y="314"/>
                </a:lnTo>
                <a:lnTo>
                  <a:pt x="102" y="314"/>
                </a:lnTo>
                <a:lnTo>
                  <a:pt x="105" y="316"/>
                </a:lnTo>
                <a:lnTo>
                  <a:pt x="105" y="316"/>
                </a:lnTo>
                <a:lnTo>
                  <a:pt x="107" y="316"/>
                </a:lnTo>
                <a:lnTo>
                  <a:pt x="108" y="317"/>
                </a:lnTo>
                <a:lnTo>
                  <a:pt x="108" y="317"/>
                </a:lnTo>
                <a:lnTo>
                  <a:pt x="108" y="319"/>
                </a:lnTo>
                <a:lnTo>
                  <a:pt x="107" y="320"/>
                </a:lnTo>
                <a:lnTo>
                  <a:pt x="107" y="320"/>
                </a:lnTo>
                <a:lnTo>
                  <a:pt x="105" y="320"/>
                </a:lnTo>
                <a:lnTo>
                  <a:pt x="102" y="320"/>
                </a:lnTo>
                <a:lnTo>
                  <a:pt x="102" y="320"/>
                </a:lnTo>
                <a:lnTo>
                  <a:pt x="102" y="319"/>
                </a:lnTo>
                <a:lnTo>
                  <a:pt x="102" y="319"/>
                </a:lnTo>
                <a:lnTo>
                  <a:pt x="99" y="317"/>
                </a:lnTo>
                <a:lnTo>
                  <a:pt x="97" y="319"/>
                </a:lnTo>
                <a:lnTo>
                  <a:pt x="97" y="319"/>
                </a:lnTo>
                <a:lnTo>
                  <a:pt x="94" y="321"/>
                </a:lnTo>
                <a:lnTo>
                  <a:pt x="94" y="321"/>
                </a:lnTo>
                <a:lnTo>
                  <a:pt x="91" y="321"/>
                </a:lnTo>
                <a:lnTo>
                  <a:pt x="88" y="323"/>
                </a:lnTo>
                <a:lnTo>
                  <a:pt x="88" y="323"/>
                </a:lnTo>
                <a:close/>
                <a:moveTo>
                  <a:pt x="122" y="320"/>
                </a:moveTo>
                <a:lnTo>
                  <a:pt x="122" y="320"/>
                </a:lnTo>
                <a:lnTo>
                  <a:pt x="122" y="320"/>
                </a:lnTo>
                <a:lnTo>
                  <a:pt x="122" y="320"/>
                </a:lnTo>
                <a:lnTo>
                  <a:pt x="125" y="319"/>
                </a:lnTo>
                <a:lnTo>
                  <a:pt x="125" y="319"/>
                </a:lnTo>
                <a:lnTo>
                  <a:pt x="134" y="312"/>
                </a:lnTo>
                <a:lnTo>
                  <a:pt x="134" y="312"/>
                </a:lnTo>
                <a:lnTo>
                  <a:pt x="159" y="289"/>
                </a:lnTo>
                <a:lnTo>
                  <a:pt x="159" y="289"/>
                </a:lnTo>
                <a:lnTo>
                  <a:pt x="169" y="282"/>
                </a:lnTo>
                <a:lnTo>
                  <a:pt x="169" y="282"/>
                </a:lnTo>
                <a:lnTo>
                  <a:pt x="173" y="279"/>
                </a:lnTo>
                <a:lnTo>
                  <a:pt x="173" y="279"/>
                </a:lnTo>
                <a:lnTo>
                  <a:pt x="175" y="280"/>
                </a:lnTo>
                <a:lnTo>
                  <a:pt x="176" y="282"/>
                </a:lnTo>
                <a:lnTo>
                  <a:pt x="176" y="282"/>
                </a:lnTo>
                <a:lnTo>
                  <a:pt x="175" y="285"/>
                </a:lnTo>
                <a:lnTo>
                  <a:pt x="175" y="285"/>
                </a:lnTo>
                <a:lnTo>
                  <a:pt x="172" y="292"/>
                </a:lnTo>
                <a:lnTo>
                  <a:pt x="172" y="292"/>
                </a:lnTo>
                <a:lnTo>
                  <a:pt x="161" y="310"/>
                </a:lnTo>
                <a:lnTo>
                  <a:pt x="161" y="310"/>
                </a:lnTo>
                <a:lnTo>
                  <a:pt x="153" y="326"/>
                </a:lnTo>
                <a:lnTo>
                  <a:pt x="153" y="326"/>
                </a:lnTo>
                <a:lnTo>
                  <a:pt x="153" y="326"/>
                </a:lnTo>
                <a:lnTo>
                  <a:pt x="153" y="329"/>
                </a:lnTo>
                <a:lnTo>
                  <a:pt x="153" y="329"/>
                </a:lnTo>
                <a:lnTo>
                  <a:pt x="156" y="327"/>
                </a:lnTo>
                <a:lnTo>
                  <a:pt x="156" y="327"/>
                </a:lnTo>
                <a:lnTo>
                  <a:pt x="166" y="320"/>
                </a:lnTo>
                <a:lnTo>
                  <a:pt x="166" y="320"/>
                </a:lnTo>
                <a:lnTo>
                  <a:pt x="190" y="302"/>
                </a:lnTo>
                <a:lnTo>
                  <a:pt x="190" y="302"/>
                </a:lnTo>
                <a:lnTo>
                  <a:pt x="205" y="290"/>
                </a:lnTo>
                <a:lnTo>
                  <a:pt x="205" y="290"/>
                </a:lnTo>
                <a:lnTo>
                  <a:pt x="207" y="289"/>
                </a:lnTo>
                <a:lnTo>
                  <a:pt x="207" y="289"/>
                </a:lnTo>
                <a:lnTo>
                  <a:pt x="210" y="289"/>
                </a:lnTo>
                <a:lnTo>
                  <a:pt x="212" y="292"/>
                </a:lnTo>
                <a:lnTo>
                  <a:pt x="212" y="292"/>
                </a:lnTo>
                <a:lnTo>
                  <a:pt x="212" y="294"/>
                </a:lnTo>
                <a:lnTo>
                  <a:pt x="212" y="294"/>
                </a:lnTo>
                <a:lnTo>
                  <a:pt x="209" y="299"/>
                </a:lnTo>
                <a:lnTo>
                  <a:pt x="209" y="299"/>
                </a:lnTo>
                <a:lnTo>
                  <a:pt x="199" y="316"/>
                </a:lnTo>
                <a:lnTo>
                  <a:pt x="199" y="316"/>
                </a:lnTo>
                <a:lnTo>
                  <a:pt x="189" y="333"/>
                </a:lnTo>
                <a:lnTo>
                  <a:pt x="189" y="333"/>
                </a:lnTo>
                <a:lnTo>
                  <a:pt x="188" y="336"/>
                </a:lnTo>
                <a:lnTo>
                  <a:pt x="188" y="336"/>
                </a:lnTo>
                <a:lnTo>
                  <a:pt x="193" y="334"/>
                </a:lnTo>
                <a:lnTo>
                  <a:pt x="193" y="334"/>
                </a:lnTo>
                <a:lnTo>
                  <a:pt x="196" y="333"/>
                </a:lnTo>
                <a:lnTo>
                  <a:pt x="196" y="333"/>
                </a:lnTo>
                <a:lnTo>
                  <a:pt x="223" y="310"/>
                </a:lnTo>
                <a:lnTo>
                  <a:pt x="223" y="310"/>
                </a:lnTo>
                <a:lnTo>
                  <a:pt x="234" y="302"/>
                </a:lnTo>
                <a:lnTo>
                  <a:pt x="234" y="302"/>
                </a:lnTo>
                <a:lnTo>
                  <a:pt x="239" y="300"/>
                </a:lnTo>
                <a:lnTo>
                  <a:pt x="239" y="300"/>
                </a:lnTo>
                <a:lnTo>
                  <a:pt x="240" y="300"/>
                </a:lnTo>
                <a:lnTo>
                  <a:pt x="242" y="303"/>
                </a:lnTo>
                <a:lnTo>
                  <a:pt x="242" y="303"/>
                </a:lnTo>
                <a:lnTo>
                  <a:pt x="240" y="306"/>
                </a:lnTo>
                <a:lnTo>
                  <a:pt x="240" y="306"/>
                </a:lnTo>
                <a:lnTo>
                  <a:pt x="233" y="316"/>
                </a:lnTo>
                <a:lnTo>
                  <a:pt x="233" y="316"/>
                </a:lnTo>
                <a:lnTo>
                  <a:pt x="217" y="339"/>
                </a:lnTo>
                <a:lnTo>
                  <a:pt x="217" y="339"/>
                </a:lnTo>
                <a:lnTo>
                  <a:pt x="216" y="340"/>
                </a:lnTo>
                <a:lnTo>
                  <a:pt x="216" y="340"/>
                </a:lnTo>
                <a:lnTo>
                  <a:pt x="219" y="341"/>
                </a:lnTo>
                <a:lnTo>
                  <a:pt x="220" y="340"/>
                </a:lnTo>
                <a:lnTo>
                  <a:pt x="220" y="340"/>
                </a:lnTo>
                <a:lnTo>
                  <a:pt x="243" y="321"/>
                </a:lnTo>
                <a:lnTo>
                  <a:pt x="243" y="321"/>
                </a:lnTo>
                <a:lnTo>
                  <a:pt x="257" y="312"/>
                </a:lnTo>
                <a:lnTo>
                  <a:pt x="257" y="312"/>
                </a:lnTo>
                <a:lnTo>
                  <a:pt x="260" y="310"/>
                </a:lnTo>
                <a:lnTo>
                  <a:pt x="260" y="310"/>
                </a:lnTo>
                <a:lnTo>
                  <a:pt x="261" y="310"/>
                </a:lnTo>
                <a:lnTo>
                  <a:pt x="263" y="313"/>
                </a:lnTo>
                <a:lnTo>
                  <a:pt x="263" y="313"/>
                </a:lnTo>
                <a:lnTo>
                  <a:pt x="263" y="316"/>
                </a:lnTo>
                <a:lnTo>
                  <a:pt x="263" y="316"/>
                </a:lnTo>
                <a:lnTo>
                  <a:pt x="260" y="321"/>
                </a:lnTo>
                <a:lnTo>
                  <a:pt x="260" y="321"/>
                </a:lnTo>
                <a:lnTo>
                  <a:pt x="247" y="341"/>
                </a:lnTo>
                <a:lnTo>
                  <a:pt x="247" y="341"/>
                </a:lnTo>
                <a:lnTo>
                  <a:pt x="246" y="344"/>
                </a:lnTo>
                <a:lnTo>
                  <a:pt x="246" y="344"/>
                </a:lnTo>
                <a:lnTo>
                  <a:pt x="253" y="344"/>
                </a:lnTo>
                <a:lnTo>
                  <a:pt x="253" y="344"/>
                </a:lnTo>
                <a:lnTo>
                  <a:pt x="254" y="344"/>
                </a:lnTo>
                <a:lnTo>
                  <a:pt x="254" y="344"/>
                </a:lnTo>
                <a:lnTo>
                  <a:pt x="267" y="334"/>
                </a:lnTo>
                <a:lnTo>
                  <a:pt x="267" y="334"/>
                </a:lnTo>
                <a:lnTo>
                  <a:pt x="281" y="323"/>
                </a:lnTo>
                <a:lnTo>
                  <a:pt x="281" y="323"/>
                </a:lnTo>
                <a:lnTo>
                  <a:pt x="286" y="321"/>
                </a:lnTo>
                <a:lnTo>
                  <a:pt x="286" y="321"/>
                </a:lnTo>
                <a:lnTo>
                  <a:pt x="287" y="320"/>
                </a:lnTo>
                <a:lnTo>
                  <a:pt x="287" y="321"/>
                </a:lnTo>
                <a:lnTo>
                  <a:pt x="287" y="321"/>
                </a:lnTo>
                <a:lnTo>
                  <a:pt x="288" y="323"/>
                </a:lnTo>
                <a:lnTo>
                  <a:pt x="288" y="324"/>
                </a:lnTo>
                <a:lnTo>
                  <a:pt x="288" y="324"/>
                </a:lnTo>
                <a:lnTo>
                  <a:pt x="287" y="326"/>
                </a:lnTo>
                <a:lnTo>
                  <a:pt x="287" y="326"/>
                </a:lnTo>
                <a:lnTo>
                  <a:pt x="286" y="330"/>
                </a:lnTo>
                <a:lnTo>
                  <a:pt x="286" y="330"/>
                </a:lnTo>
                <a:lnTo>
                  <a:pt x="277" y="344"/>
                </a:lnTo>
                <a:lnTo>
                  <a:pt x="277" y="344"/>
                </a:lnTo>
                <a:lnTo>
                  <a:pt x="276" y="346"/>
                </a:lnTo>
                <a:lnTo>
                  <a:pt x="276" y="346"/>
                </a:lnTo>
                <a:lnTo>
                  <a:pt x="279" y="347"/>
                </a:lnTo>
                <a:lnTo>
                  <a:pt x="281" y="346"/>
                </a:lnTo>
                <a:lnTo>
                  <a:pt x="281" y="346"/>
                </a:lnTo>
                <a:lnTo>
                  <a:pt x="307" y="329"/>
                </a:lnTo>
                <a:lnTo>
                  <a:pt x="307" y="329"/>
                </a:lnTo>
                <a:lnTo>
                  <a:pt x="310" y="327"/>
                </a:lnTo>
                <a:lnTo>
                  <a:pt x="310" y="327"/>
                </a:lnTo>
                <a:lnTo>
                  <a:pt x="313" y="327"/>
                </a:lnTo>
                <a:lnTo>
                  <a:pt x="314" y="330"/>
                </a:lnTo>
                <a:lnTo>
                  <a:pt x="314" y="330"/>
                </a:lnTo>
                <a:lnTo>
                  <a:pt x="314" y="331"/>
                </a:lnTo>
                <a:lnTo>
                  <a:pt x="314" y="331"/>
                </a:lnTo>
                <a:lnTo>
                  <a:pt x="315" y="331"/>
                </a:lnTo>
                <a:lnTo>
                  <a:pt x="315" y="331"/>
                </a:lnTo>
                <a:lnTo>
                  <a:pt x="315" y="331"/>
                </a:lnTo>
                <a:lnTo>
                  <a:pt x="315" y="331"/>
                </a:lnTo>
                <a:lnTo>
                  <a:pt x="320" y="327"/>
                </a:lnTo>
                <a:lnTo>
                  <a:pt x="323" y="323"/>
                </a:lnTo>
                <a:lnTo>
                  <a:pt x="325" y="319"/>
                </a:lnTo>
                <a:lnTo>
                  <a:pt x="327" y="314"/>
                </a:lnTo>
                <a:lnTo>
                  <a:pt x="327" y="314"/>
                </a:lnTo>
                <a:lnTo>
                  <a:pt x="328" y="309"/>
                </a:lnTo>
                <a:lnTo>
                  <a:pt x="327" y="303"/>
                </a:lnTo>
                <a:lnTo>
                  <a:pt x="327" y="303"/>
                </a:lnTo>
                <a:lnTo>
                  <a:pt x="328" y="302"/>
                </a:lnTo>
                <a:lnTo>
                  <a:pt x="328" y="302"/>
                </a:lnTo>
                <a:lnTo>
                  <a:pt x="330" y="300"/>
                </a:lnTo>
                <a:lnTo>
                  <a:pt x="331" y="300"/>
                </a:lnTo>
                <a:lnTo>
                  <a:pt x="331" y="300"/>
                </a:lnTo>
                <a:lnTo>
                  <a:pt x="333" y="300"/>
                </a:lnTo>
                <a:lnTo>
                  <a:pt x="334" y="303"/>
                </a:lnTo>
                <a:lnTo>
                  <a:pt x="334" y="303"/>
                </a:lnTo>
                <a:lnTo>
                  <a:pt x="334" y="303"/>
                </a:lnTo>
                <a:lnTo>
                  <a:pt x="333" y="304"/>
                </a:lnTo>
                <a:lnTo>
                  <a:pt x="333" y="304"/>
                </a:lnTo>
                <a:lnTo>
                  <a:pt x="333" y="306"/>
                </a:lnTo>
                <a:lnTo>
                  <a:pt x="331" y="309"/>
                </a:lnTo>
                <a:lnTo>
                  <a:pt x="331" y="309"/>
                </a:lnTo>
                <a:lnTo>
                  <a:pt x="331" y="314"/>
                </a:lnTo>
                <a:lnTo>
                  <a:pt x="328" y="320"/>
                </a:lnTo>
                <a:lnTo>
                  <a:pt x="328" y="320"/>
                </a:lnTo>
                <a:lnTo>
                  <a:pt x="324" y="330"/>
                </a:lnTo>
                <a:lnTo>
                  <a:pt x="324" y="330"/>
                </a:lnTo>
                <a:lnTo>
                  <a:pt x="324" y="331"/>
                </a:lnTo>
                <a:lnTo>
                  <a:pt x="324" y="331"/>
                </a:lnTo>
                <a:lnTo>
                  <a:pt x="324" y="330"/>
                </a:lnTo>
                <a:lnTo>
                  <a:pt x="324" y="330"/>
                </a:lnTo>
                <a:lnTo>
                  <a:pt x="330" y="321"/>
                </a:lnTo>
                <a:lnTo>
                  <a:pt x="334" y="312"/>
                </a:lnTo>
                <a:lnTo>
                  <a:pt x="334" y="312"/>
                </a:lnTo>
                <a:lnTo>
                  <a:pt x="334" y="310"/>
                </a:lnTo>
                <a:lnTo>
                  <a:pt x="334" y="310"/>
                </a:lnTo>
                <a:lnTo>
                  <a:pt x="337" y="292"/>
                </a:lnTo>
                <a:lnTo>
                  <a:pt x="337" y="292"/>
                </a:lnTo>
                <a:lnTo>
                  <a:pt x="340" y="275"/>
                </a:lnTo>
                <a:lnTo>
                  <a:pt x="340" y="275"/>
                </a:lnTo>
                <a:lnTo>
                  <a:pt x="341" y="258"/>
                </a:lnTo>
                <a:lnTo>
                  <a:pt x="341" y="258"/>
                </a:lnTo>
                <a:lnTo>
                  <a:pt x="342" y="248"/>
                </a:lnTo>
                <a:lnTo>
                  <a:pt x="342" y="248"/>
                </a:lnTo>
                <a:lnTo>
                  <a:pt x="340" y="249"/>
                </a:lnTo>
                <a:lnTo>
                  <a:pt x="340" y="250"/>
                </a:lnTo>
                <a:lnTo>
                  <a:pt x="340" y="250"/>
                </a:lnTo>
                <a:lnTo>
                  <a:pt x="338" y="255"/>
                </a:lnTo>
                <a:lnTo>
                  <a:pt x="338" y="255"/>
                </a:lnTo>
                <a:lnTo>
                  <a:pt x="338" y="265"/>
                </a:lnTo>
                <a:lnTo>
                  <a:pt x="338" y="265"/>
                </a:lnTo>
                <a:lnTo>
                  <a:pt x="338" y="269"/>
                </a:lnTo>
                <a:lnTo>
                  <a:pt x="338" y="269"/>
                </a:lnTo>
                <a:lnTo>
                  <a:pt x="338" y="280"/>
                </a:lnTo>
                <a:lnTo>
                  <a:pt x="338" y="280"/>
                </a:lnTo>
                <a:lnTo>
                  <a:pt x="335" y="283"/>
                </a:lnTo>
                <a:lnTo>
                  <a:pt x="333" y="283"/>
                </a:lnTo>
                <a:lnTo>
                  <a:pt x="333" y="283"/>
                </a:lnTo>
                <a:lnTo>
                  <a:pt x="331" y="282"/>
                </a:lnTo>
                <a:lnTo>
                  <a:pt x="330" y="279"/>
                </a:lnTo>
                <a:lnTo>
                  <a:pt x="330" y="279"/>
                </a:lnTo>
                <a:lnTo>
                  <a:pt x="331" y="277"/>
                </a:lnTo>
                <a:lnTo>
                  <a:pt x="331" y="277"/>
                </a:lnTo>
                <a:lnTo>
                  <a:pt x="334" y="269"/>
                </a:lnTo>
                <a:lnTo>
                  <a:pt x="334" y="260"/>
                </a:lnTo>
                <a:lnTo>
                  <a:pt x="334" y="260"/>
                </a:lnTo>
                <a:lnTo>
                  <a:pt x="335" y="252"/>
                </a:lnTo>
                <a:lnTo>
                  <a:pt x="335" y="252"/>
                </a:lnTo>
                <a:lnTo>
                  <a:pt x="335" y="245"/>
                </a:lnTo>
                <a:lnTo>
                  <a:pt x="335" y="245"/>
                </a:lnTo>
                <a:lnTo>
                  <a:pt x="337" y="243"/>
                </a:lnTo>
                <a:lnTo>
                  <a:pt x="337" y="243"/>
                </a:lnTo>
                <a:lnTo>
                  <a:pt x="338" y="242"/>
                </a:lnTo>
                <a:lnTo>
                  <a:pt x="341" y="242"/>
                </a:lnTo>
                <a:lnTo>
                  <a:pt x="341" y="242"/>
                </a:lnTo>
                <a:lnTo>
                  <a:pt x="342" y="243"/>
                </a:lnTo>
                <a:lnTo>
                  <a:pt x="342" y="243"/>
                </a:lnTo>
                <a:lnTo>
                  <a:pt x="344" y="239"/>
                </a:lnTo>
                <a:lnTo>
                  <a:pt x="344" y="239"/>
                </a:lnTo>
                <a:lnTo>
                  <a:pt x="344" y="236"/>
                </a:lnTo>
                <a:lnTo>
                  <a:pt x="344" y="232"/>
                </a:lnTo>
                <a:lnTo>
                  <a:pt x="344" y="232"/>
                </a:lnTo>
                <a:lnTo>
                  <a:pt x="344" y="232"/>
                </a:lnTo>
                <a:lnTo>
                  <a:pt x="344" y="232"/>
                </a:lnTo>
                <a:lnTo>
                  <a:pt x="334" y="236"/>
                </a:lnTo>
                <a:lnTo>
                  <a:pt x="334" y="236"/>
                </a:lnTo>
                <a:lnTo>
                  <a:pt x="327" y="238"/>
                </a:lnTo>
                <a:lnTo>
                  <a:pt x="318" y="239"/>
                </a:lnTo>
                <a:lnTo>
                  <a:pt x="318" y="239"/>
                </a:lnTo>
                <a:lnTo>
                  <a:pt x="313" y="239"/>
                </a:lnTo>
                <a:lnTo>
                  <a:pt x="313" y="239"/>
                </a:lnTo>
                <a:lnTo>
                  <a:pt x="296" y="240"/>
                </a:lnTo>
                <a:lnTo>
                  <a:pt x="279" y="242"/>
                </a:lnTo>
                <a:lnTo>
                  <a:pt x="279" y="242"/>
                </a:lnTo>
                <a:lnTo>
                  <a:pt x="266" y="242"/>
                </a:lnTo>
                <a:lnTo>
                  <a:pt x="253" y="240"/>
                </a:lnTo>
                <a:lnTo>
                  <a:pt x="253" y="240"/>
                </a:lnTo>
                <a:lnTo>
                  <a:pt x="237" y="238"/>
                </a:lnTo>
                <a:lnTo>
                  <a:pt x="230" y="233"/>
                </a:lnTo>
                <a:lnTo>
                  <a:pt x="225" y="229"/>
                </a:lnTo>
                <a:lnTo>
                  <a:pt x="225" y="229"/>
                </a:lnTo>
                <a:lnTo>
                  <a:pt x="223" y="229"/>
                </a:lnTo>
                <a:lnTo>
                  <a:pt x="223" y="229"/>
                </a:lnTo>
                <a:lnTo>
                  <a:pt x="216" y="223"/>
                </a:lnTo>
                <a:lnTo>
                  <a:pt x="216" y="223"/>
                </a:lnTo>
                <a:lnTo>
                  <a:pt x="210" y="219"/>
                </a:lnTo>
                <a:lnTo>
                  <a:pt x="207" y="213"/>
                </a:lnTo>
                <a:lnTo>
                  <a:pt x="207" y="213"/>
                </a:lnTo>
                <a:lnTo>
                  <a:pt x="205" y="208"/>
                </a:lnTo>
                <a:lnTo>
                  <a:pt x="203" y="202"/>
                </a:lnTo>
                <a:lnTo>
                  <a:pt x="203" y="202"/>
                </a:lnTo>
                <a:lnTo>
                  <a:pt x="202" y="186"/>
                </a:lnTo>
                <a:lnTo>
                  <a:pt x="202" y="186"/>
                </a:lnTo>
                <a:lnTo>
                  <a:pt x="202" y="181"/>
                </a:lnTo>
                <a:lnTo>
                  <a:pt x="203" y="175"/>
                </a:lnTo>
                <a:lnTo>
                  <a:pt x="203" y="175"/>
                </a:lnTo>
                <a:lnTo>
                  <a:pt x="205" y="168"/>
                </a:lnTo>
                <a:lnTo>
                  <a:pt x="205" y="168"/>
                </a:lnTo>
                <a:lnTo>
                  <a:pt x="206" y="161"/>
                </a:lnTo>
                <a:lnTo>
                  <a:pt x="210" y="154"/>
                </a:lnTo>
                <a:lnTo>
                  <a:pt x="210" y="154"/>
                </a:lnTo>
                <a:lnTo>
                  <a:pt x="213" y="150"/>
                </a:lnTo>
                <a:lnTo>
                  <a:pt x="217" y="147"/>
                </a:lnTo>
                <a:lnTo>
                  <a:pt x="223" y="145"/>
                </a:lnTo>
                <a:lnTo>
                  <a:pt x="227" y="145"/>
                </a:lnTo>
                <a:lnTo>
                  <a:pt x="227" y="145"/>
                </a:lnTo>
                <a:lnTo>
                  <a:pt x="243" y="147"/>
                </a:lnTo>
                <a:lnTo>
                  <a:pt x="243" y="147"/>
                </a:lnTo>
                <a:lnTo>
                  <a:pt x="264" y="151"/>
                </a:lnTo>
                <a:lnTo>
                  <a:pt x="264" y="151"/>
                </a:lnTo>
                <a:lnTo>
                  <a:pt x="279" y="154"/>
                </a:lnTo>
                <a:lnTo>
                  <a:pt x="293" y="155"/>
                </a:lnTo>
                <a:lnTo>
                  <a:pt x="293" y="155"/>
                </a:lnTo>
                <a:lnTo>
                  <a:pt x="320" y="152"/>
                </a:lnTo>
                <a:lnTo>
                  <a:pt x="320" y="152"/>
                </a:lnTo>
                <a:lnTo>
                  <a:pt x="325" y="151"/>
                </a:lnTo>
                <a:lnTo>
                  <a:pt x="325" y="151"/>
                </a:lnTo>
                <a:lnTo>
                  <a:pt x="338" y="145"/>
                </a:lnTo>
                <a:lnTo>
                  <a:pt x="338" y="145"/>
                </a:lnTo>
                <a:lnTo>
                  <a:pt x="341" y="144"/>
                </a:lnTo>
                <a:lnTo>
                  <a:pt x="341" y="144"/>
                </a:lnTo>
                <a:lnTo>
                  <a:pt x="345" y="138"/>
                </a:lnTo>
                <a:lnTo>
                  <a:pt x="350" y="132"/>
                </a:lnTo>
                <a:lnTo>
                  <a:pt x="350" y="132"/>
                </a:lnTo>
                <a:lnTo>
                  <a:pt x="350" y="131"/>
                </a:lnTo>
                <a:lnTo>
                  <a:pt x="350" y="131"/>
                </a:lnTo>
                <a:lnTo>
                  <a:pt x="348" y="121"/>
                </a:lnTo>
                <a:lnTo>
                  <a:pt x="347" y="115"/>
                </a:lnTo>
                <a:lnTo>
                  <a:pt x="345" y="111"/>
                </a:lnTo>
                <a:lnTo>
                  <a:pt x="345" y="111"/>
                </a:lnTo>
                <a:lnTo>
                  <a:pt x="342" y="110"/>
                </a:lnTo>
                <a:lnTo>
                  <a:pt x="342" y="110"/>
                </a:lnTo>
                <a:lnTo>
                  <a:pt x="331" y="107"/>
                </a:lnTo>
                <a:lnTo>
                  <a:pt x="320" y="107"/>
                </a:lnTo>
                <a:lnTo>
                  <a:pt x="320" y="107"/>
                </a:lnTo>
                <a:lnTo>
                  <a:pt x="311" y="105"/>
                </a:lnTo>
                <a:lnTo>
                  <a:pt x="311" y="105"/>
                </a:lnTo>
                <a:lnTo>
                  <a:pt x="301" y="107"/>
                </a:lnTo>
                <a:lnTo>
                  <a:pt x="301" y="107"/>
                </a:lnTo>
                <a:lnTo>
                  <a:pt x="291" y="108"/>
                </a:lnTo>
                <a:lnTo>
                  <a:pt x="281" y="108"/>
                </a:lnTo>
                <a:lnTo>
                  <a:pt x="281" y="108"/>
                </a:lnTo>
                <a:lnTo>
                  <a:pt x="256" y="107"/>
                </a:lnTo>
                <a:lnTo>
                  <a:pt x="256" y="107"/>
                </a:lnTo>
                <a:lnTo>
                  <a:pt x="236" y="105"/>
                </a:lnTo>
                <a:lnTo>
                  <a:pt x="236" y="105"/>
                </a:lnTo>
                <a:lnTo>
                  <a:pt x="219" y="103"/>
                </a:lnTo>
                <a:lnTo>
                  <a:pt x="203" y="97"/>
                </a:lnTo>
                <a:lnTo>
                  <a:pt x="203" y="97"/>
                </a:lnTo>
                <a:lnTo>
                  <a:pt x="200" y="97"/>
                </a:lnTo>
                <a:lnTo>
                  <a:pt x="200" y="97"/>
                </a:lnTo>
                <a:lnTo>
                  <a:pt x="179" y="93"/>
                </a:lnTo>
                <a:lnTo>
                  <a:pt x="179" y="93"/>
                </a:lnTo>
                <a:lnTo>
                  <a:pt x="139" y="81"/>
                </a:lnTo>
                <a:lnTo>
                  <a:pt x="139" y="81"/>
                </a:lnTo>
                <a:lnTo>
                  <a:pt x="125" y="77"/>
                </a:lnTo>
                <a:lnTo>
                  <a:pt x="112" y="71"/>
                </a:lnTo>
                <a:lnTo>
                  <a:pt x="112" y="71"/>
                </a:lnTo>
                <a:lnTo>
                  <a:pt x="94" y="61"/>
                </a:lnTo>
                <a:lnTo>
                  <a:pt x="77" y="50"/>
                </a:lnTo>
                <a:lnTo>
                  <a:pt x="77" y="50"/>
                </a:lnTo>
                <a:lnTo>
                  <a:pt x="68" y="43"/>
                </a:lnTo>
                <a:lnTo>
                  <a:pt x="61" y="36"/>
                </a:lnTo>
                <a:lnTo>
                  <a:pt x="61" y="36"/>
                </a:lnTo>
                <a:lnTo>
                  <a:pt x="60" y="34"/>
                </a:lnTo>
                <a:lnTo>
                  <a:pt x="60" y="34"/>
                </a:lnTo>
                <a:lnTo>
                  <a:pt x="54" y="40"/>
                </a:lnTo>
                <a:lnTo>
                  <a:pt x="54" y="40"/>
                </a:lnTo>
                <a:lnTo>
                  <a:pt x="55" y="42"/>
                </a:lnTo>
                <a:lnTo>
                  <a:pt x="55" y="42"/>
                </a:lnTo>
                <a:lnTo>
                  <a:pt x="57" y="47"/>
                </a:lnTo>
                <a:lnTo>
                  <a:pt x="57" y="47"/>
                </a:lnTo>
                <a:lnTo>
                  <a:pt x="61" y="54"/>
                </a:lnTo>
                <a:lnTo>
                  <a:pt x="61" y="54"/>
                </a:lnTo>
                <a:lnTo>
                  <a:pt x="65" y="57"/>
                </a:lnTo>
                <a:lnTo>
                  <a:pt x="70" y="59"/>
                </a:lnTo>
                <a:lnTo>
                  <a:pt x="70" y="59"/>
                </a:lnTo>
                <a:lnTo>
                  <a:pt x="71" y="60"/>
                </a:lnTo>
                <a:lnTo>
                  <a:pt x="71" y="60"/>
                </a:lnTo>
                <a:lnTo>
                  <a:pt x="72" y="60"/>
                </a:lnTo>
                <a:lnTo>
                  <a:pt x="74" y="61"/>
                </a:lnTo>
                <a:lnTo>
                  <a:pt x="74" y="61"/>
                </a:lnTo>
                <a:lnTo>
                  <a:pt x="72" y="64"/>
                </a:lnTo>
                <a:lnTo>
                  <a:pt x="71" y="66"/>
                </a:lnTo>
                <a:lnTo>
                  <a:pt x="71" y="66"/>
                </a:lnTo>
                <a:lnTo>
                  <a:pt x="70" y="66"/>
                </a:lnTo>
                <a:lnTo>
                  <a:pt x="68" y="66"/>
                </a:lnTo>
                <a:lnTo>
                  <a:pt x="68" y="66"/>
                </a:lnTo>
                <a:lnTo>
                  <a:pt x="63" y="60"/>
                </a:lnTo>
                <a:lnTo>
                  <a:pt x="63" y="60"/>
                </a:lnTo>
                <a:lnTo>
                  <a:pt x="58" y="56"/>
                </a:lnTo>
                <a:lnTo>
                  <a:pt x="58" y="56"/>
                </a:lnTo>
                <a:lnTo>
                  <a:pt x="55" y="53"/>
                </a:lnTo>
                <a:lnTo>
                  <a:pt x="54" y="49"/>
                </a:lnTo>
                <a:lnTo>
                  <a:pt x="54" y="49"/>
                </a:lnTo>
                <a:lnTo>
                  <a:pt x="51" y="46"/>
                </a:lnTo>
                <a:lnTo>
                  <a:pt x="51" y="46"/>
                </a:lnTo>
                <a:lnTo>
                  <a:pt x="50" y="46"/>
                </a:lnTo>
                <a:lnTo>
                  <a:pt x="48" y="46"/>
                </a:lnTo>
                <a:lnTo>
                  <a:pt x="48" y="46"/>
                </a:lnTo>
                <a:lnTo>
                  <a:pt x="44" y="51"/>
                </a:lnTo>
                <a:lnTo>
                  <a:pt x="44" y="51"/>
                </a:lnTo>
                <a:lnTo>
                  <a:pt x="41" y="56"/>
                </a:lnTo>
                <a:lnTo>
                  <a:pt x="38" y="61"/>
                </a:lnTo>
                <a:lnTo>
                  <a:pt x="38" y="61"/>
                </a:lnTo>
                <a:lnTo>
                  <a:pt x="33" y="74"/>
                </a:lnTo>
                <a:lnTo>
                  <a:pt x="27" y="87"/>
                </a:lnTo>
                <a:lnTo>
                  <a:pt x="27" y="87"/>
                </a:lnTo>
                <a:lnTo>
                  <a:pt x="23" y="107"/>
                </a:lnTo>
                <a:lnTo>
                  <a:pt x="23" y="107"/>
                </a:lnTo>
                <a:lnTo>
                  <a:pt x="21" y="118"/>
                </a:lnTo>
                <a:lnTo>
                  <a:pt x="21" y="118"/>
                </a:lnTo>
                <a:lnTo>
                  <a:pt x="16" y="159"/>
                </a:lnTo>
                <a:lnTo>
                  <a:pt x="16" y="159"/>
                </a:lnTo>
                <a:lnTo>
                  <a:pt x="16" y="165"/>
                </a:lnTo>
                <a:lnTo>
                  <a:pt x="16" y="165"/>
                </a:lnTo>
                <a:lnTo>
                  <a:pt x="16" y="165"/>
                </a:lnTo>
                <a:lnTo>
                  <a:pt x="16" y="165"/>
                </a:lnTo>
                <a:lnTo>
                  <a:pt x="21" y="155"/>
                </a:lnTo>
                <a:lnTo>
                  <a:pt x="26" y="145"/>
                </a:lnTo>
                <a:lnTo>
                  <a:pt x="26" y="145"/>
                </a:lnTo>
                <a:lnTo>
                  <a:pt x="26" y="144"/>
                </a:lnTo>
                <a:lnTo>
                  <a:pt x="26" y="144"/>
                </a:lnTo>
                <a:lnTo>
                  <a:pt x="28" y="142"/>
                </a:lnTo>
                <a:lnTo>
                  <a:pt x="31" y="144"/>
                </a:lnTo>
                <a:lnTo>
                  <a:pt x="31" y="144"/>
                </a:lnTo>
                <a:lnTo>
                  <a:pt x="33" y="147"/>
                </a:lnTo>
                <a:lnTo>
                  <a:pt x="33" y="150"/>
                </a:lnTo>
                <a:lnTo>
                  <a:pt x="33" y="150"/>
                </a:lnTo>
                <a:lnTo>
                  <a:pt x="31" y="151"/>
                </a:lnTo>
                <a:lnTo>
                  <a:pt x="31" y="151"/>
                </a:lnTo>
                <a:lnTo>
                  <a:pt x="23" y="162"/>
                </a:lnTo>
                <a:lnTo>
                  <a:pt x="14" y="174"/>
                </a:lnTo>
                <a:lnTo>
                  <a:pt x="14" y="174"/>
                </a:lnTo>
                <a:lnTo>
                  <a:pt x="14" y="178"/>
                </a:lnTo>
                <a:lnTo>
                  <a:pt x="14" y="178"/>
                </a:lnTo>
                <a:lnTo>
                  <a:pt x="17" y="175"/>
                </a:lnTo>
                <a:lnTo>
                  <a:pt x="17" y="175"/>
                </a:lnTo>
                <a:lnTo>
                  <a:pt x="37" y="152"/>
                </a:lnTo>
                <a:lnTo>
                  <a:pt x="37" y="152"/>
                </a:lnTo>
                <a:lnTo>
                  <a:pt x="38" y="151"/>
                </a:lnTo>
                <a:lnTo>
                  <a:pt x="38" y="151"/>
                </a:lnTo>
                <a:lnTo>
                  <a:pt x="41" y="150"/>
                </a:lnTo>
                <a:lnTo>
                  <a:pt x="43" y="150"/>
                </a:lnTo>
                <a:lnTo>
                  <a:pt x="43" y="150"/>
                </a:lnTo>
                <a:lnTo>
                  <a:pt x="43" y="151"/>
                </a:lnTo>
                <a:lnTo>
                  <a:pt x="43" y="152"/>
                </a:lnTo>
                <a:lnTo>
                  <a:pt x="43" y="152"/>
                </a:lnTo>
                <a:lnTo>
                  <a:pt x="40" y="157"/>
                </a:lnTo>
                <a:lnTo>
                  <a:pt x="40" y="157"/>
                </a:lnTo>
                <a:lnTo>
                  <a:pt x="37" y="161"/>
                </a:lnTo>
                <a:lnTo>
                  <a:pt x="37" y="161"/>
                </a:lnTo>
                <a:lnTo>
                  <a:pt x="27" y="178"/>
                </a:lnTo>
                <a:lnTo>
                  <a:pt x="17" y="195"/>
                </a:lnTo>
                <a:lnTo>
                  <a:pt x="17" y="195"/>
                </a:lnTo>
                <a:lnTo>
                  <a:pt x="13" y="206"/>
                </a:lnTo>
                <a:lnTo>
                  <a:pt x="13" y="206"/>
                </a:lnTo>
                <a:lnTo>
                  <a:pt x="13" y="211"/>
                </a:lnTo>
                <a:lnTo>
                  <a:pt x="13" y="211"/>
                </a:lnTo>
                <a:lnTo>
                  <a:pt x="13" y="212"/>
                </a:lnTo>
                <a:lnTo>
                  <a:pt x="13" y="212"/>
                </a:lnTo>
                <a:lnTo>
                  <a:pt x="13" y="218"/>
                </a:lnTo>
                <a:lnTo>
                  <a:pt x="13" y="223"/>
                </a:lnTo>
                <a:lnTo>
                  <a:pt x="13" y="223"/>
                </a:lnTo>
                <a:lnTo>
                  <a:pt x="14" y="222"/>
                </a:lnTo>
                <a:lnTo>
                  <a:pt x="14" y="222"/>
                </a:lnTo>
                <a:lnTo>
                  <a:pt x="26" y="202"/>
                </a:lnTo>
                <a:lnTo>
                  <a:pt x="38" y="184"/>
                </a:lnTo>
                <a:lnTo>
                  <a:pt x="38" y="184"/>
                </a:lnTo>
                <a:lnTo>
                  <a:pt x="54" y="161"/>
                </a:lnTo>
                <a:lnTo>
                  <a:pt x="54" y="161"/>
                </a:lnTo>
                <a:lnTo>
                  <a:pt x="55" y="159"/>
                </a:lnTo>
                <a:lnTo>
                  <a:pt x="55" y="159"/>
                </a:lnTo>
                <a:lnTo>
                  <a:pt x="58" y="159"/>
                </a:lnTo>
                <a:lnTo>
                  <a:pt x="60" y="159"/>
                </a:lnTo>
                <a:lnTo>
                  <a:pt x="61" y="162"/>
                </a:lnTo>
                <a:lnTo>
                  <a:pt x="61" y="164"/>
                </a:lnTo>
                <a:lnTo>
                  <a:pt x="61" y="164"/>
                </a:lnTo>
                <a:lnTo>
                  <a:pt x="60" y="165"/>
                </a:lnTo>
                <a:lnTo>
                  <a:pt x="58" y="167"/>
                </a:lnTo>
                <a:lnTo>
                  <a:pt x="58" y="167"/>
                </a:lnTo>
                <a:lnTo>
                  <a:pt x="55" y="168"/>
                </a:lnTo>
                <a:lnTo>
                  <a:pt x="55" y="168"/>
                </a:lnTo>
                <a:lnTo>
                  <a:pt x="50" y="174"/>
                </a:lnTo>
                <a:lnTo>
                  <a:pt x="50" y="174"/>
                </a:lnTo>
                <a:lnTo>
                  <a:pt x="38" y="189"/>
                </a:lnTo>
                <a:lnTo>
                  <a:pt x="38" y="189"/>
                </a:lnTo>
                <a:lnTo>
                  <a:pt x="26" y="209"/>
                </a:lnTo>
                <a:lnTo>
                  <a:pt x="14" y="231"/>
                </a:lnTo>
                <a:lnTo>
                  <a:pt x="14" y="231"/>
                </a:lnTo>
                <a:lnTo>
                  <a:pt x="13" y="233"/>
                </a:lnTo>
                <a:lnTo>
                  <a:pt x="14" y="236"/>
                </a:lnTo>
                <a:lnTo>
                  <a:pt x="14" y="236"/>
                </a:lnTo>
                <a:lnTo>
                  <a:pt x="14" y="235"/>
                </a:lnTo>
                <a:lnTo>
                  <a:pt x="14" y="235"/>
                </a:lnTo>
                <a:lnTo>
                  <a:pt x="16" y="233"/>
                </a:lnTo>
                <a:lnTo>
                  <a:pt x="16" y="233"/>
                </a:lnTo>
                <a:lnTo>
                  <a:pt x="31" y="213"/>
                </a:lnTo>
                <a:lnTo>
                  <a:pt x="50" y="194"/>
                </a:lnTo>
                <a:lnTo>
                  <a:pt x="50" y="194"/>
                </a:lnTo>
                <a:lnTo>
                  <a:pt x="54" y="189"/>
                </a:lnTo>
                <a:lnTo>
                  <a:pt x="54" y="189"/>
                </a:lnTo>
                <a:lnTo>
                  <a:pt x="55" y="188"/>
                </a:lnTo>
                <a:lnTo>
                  <a:pt x="55" y="188"/>
                </a:lnTo>
                <a:lnTo>
                  <a:pt x="57" y="188"/>
                </a:lnTo>
                <a:lnTo>
                  <a:pt x="58" y="188"/>
                </a:lnTo>
                <a:lnTo>
                  <a:pt x="58" y="188"/>
                </a:lnTo>
                <a:lnTo>
                  <a:pt x="58" y="191"/>
                </a:lnTo>
                <a:lnTo>
                  <a:pt x="58" y="191"/>
                </a:lnTo>
                <a:lnTo>
                  <a:pt x="57" y="192"/>
                </a:lnTo>
                <a:lnTo>
                  <a:pt x="57" y="192"/>
                </a:lnTo>
                <a:lnTo>
                  <a:pt x="54" y="196"/>
                </a:lnTo>
                <a:lnTo>
                  <a:pt x="54" y="196"/>
                </a:lnTo>
                <a:lnTo>
                  <a:pt x="41" y="218"/>
                </a:lnTo>
                <a:lnTo>
                  <a:pt x="28" y="240"/>
                </a:lnTo>
                <a:lnTo>
                  <a:pt x="28" y="240"/>
                </a:lnTo>
                <a:lnTo>
                  <a:pt x="17" y="260"/>
                </a:lnTo>
                <a:lnTo>
                  <a:pt x="17" y="260"/>
                </a:lnTo>
                <a:lnTo>
                  <a:pt x="16" y="262"/>
                </a:lnTo>
                <a:lnTo>
                  <a:pt x="16" y="262"/>
                </a:lnTo>
                <a:lnTo>
                  <a:pt x="17" y="266"/>
                </a:lnTo>
                <a:lnTo>
                  <a:pt x="17" y="266"/>
                </a:lnTo>
                <a:lnTo>
                  <a:pt x="18" y="266"/>
                </a:lnTo>
                <a:lnTo>
                  <a:pt x="18" y="266"/>
                </a:lnTo>
                <a:lnTo>
                  <a:pt x="23" y="260"/>
                </a:lnTo>
                <a:lnTo>
                  <a:pt x="23" y="260"/>
                </a:lnTo>
                <a:lnTo>
                  <a:pt x="45" y="232"/>
                </a:lnTo>
                <a:lnTo>
                  <a:pt x="45" y="232"/>
                </a:lnTo>
                <a:lnTo>
                  <a:pt x="57" y="216"/>
                </a:lnTo>
                <a:lnTo>
                  <a:pt x="71" y="202"/>
                </a:lnTo>
                <a:lnTo>
                  <a:pt x="71" y="202"/>
                </a:lnTo>
                <a:lnTo>
                  <a:pt x="74" y="199"/>
                </a:lnTo>
                <a:lnTo>
                  <a:pt x="74" y="199"/>
                </a:lnTo>
                <a:lnTo>
                  <a:pt x="75" y="198"/>
                </a:lnTo>
                <a:lnTo>
                  <a:pt x="77" y="199"/>
                </a:lnTo>
                <a:lnTo>
                  <a:pt x="77" y="199"/>
                </a:lnTo>
                <a:lnTo>
                  <a:pt x="77" y="201"/>
                </a:lnTo>
                <a:lnTo>
                  <a:pt x="77" y="202"/>
                </a:lnTo>
                <a:lnTo>
                  <a:pt x="77" y="202"/>
                </a:lnTo>
                <a:lnTo>
                  <a:pt x="75" y="205"/>
                </a:lnTo>
                <a:lnTo>
                  <a:pt x="75" y="205"/>
                </a:lnTo>
                <a:lnTo>
                  <a:pt x="67" y="216"/>
                </a:lnTo>
                <a:lnTo>
                  <a:pt x="67" y="216"/>
                </a:lnTo>
                <a:lnTo>
                  <a:pt x="51" y="239"/>
                </a:lnTo>
                <a:lnTo>
                  <a:pt x="38" y="262"/>
                </a:lnTo>
                <a:lnTo>
                  <a:pt x="38" y="262"/>
                </a:lnTo>
                <a:lnTo>
                  <a:pt x="27" y="285"/>
                </a:lnTo>
                <a:lnTo>
                  <a:pt x="27" y="285"/>
                </a:lnTo>
                <a:lnTo>
                  <a:pt x="26" y="286"/>
                </a:lnTo>
                <a:lnTo>
                  <a:pt x="26" y="286"/>
                </a:lnTo>
                <a:lnTo>
                  <a:pt x="26" y="287"/>
                </a:lnTo>
                <a:lnTo>
                  <a:pt x="27" y="287"/>
                </a:lnTo>
                <a:lnTo>
                  <a:pt x="27" y="287"/>
                </a:lnTo>
                <a:lnTo>
                  <a:pt x="28" y="289"/>
                </a:lnTo>
                <a:lnTo>
                  <a:pt x="30" y="290"/>
                </a:lnTo>
                <a:lnTo>
                  <a:pt x="30" y="290"/>
                </a:lnTo>
                <a:lnTo>
                  <a:pt x="34" y="286"/>
                </a:lnTo>
                <a:lnTo>
                  <a:pt x="34" y="286"/>
                </a:lnTo>
                <a:lnTo>
                  <a:pt x="51" y="266"/>
                </a:lnTo>
                <a:lnTo>
                  <a:pt x="51" y="266"/>
                </a:lnTo>
                <a:lnTo>
                  <a:pt x="67" y="248"/>
                </a:lnTo>
                <a:lnTo>
                  <a:pt x="84" y="229"/>
                </a:lnTo>
                <a:lnTo>
                  <a:pt x="84" y="229"/>
                </a:lnTo>
                <a:lnTo>
                  <a:pt x="88" y="226"/>
                </a:lnTo>
                <a:lnTo>
                  <a:pt x="88" y="226"/>
                </a:lnTo>
                <a:lnTo>
                  <a:pt x="90" y="226"/>
                </a:lnTo>
                <a:lnTo>
                  <a:pt x="91" y="226"/>
                </a:lnTo>
                <a:lnTo>
                  <a:pt x="91" y="226"/>
                </a:lnTo>
                <a:lnTo>
                  <a:pt x="92" y="228"/>
                </a:lnTo>
                <a:lnTo>
                  <a:pt x="92" y="229"/>
                </a:lnTo>
                <a:lnTo>
                  <a:pt x="92" y="229"/>
                </a:lnTo>
                <a:lnTo>
                  <a:pt x="90" y="233"/>
                </a:lnTo>
                <a:lnTo>
                  <a:pt x="90" y="233"/>
                </a:lnTo>
                <a:lnTo>
                  <a:pt x="82" y="245"/>
                </a:lnTo>
                <a:lnTo>
                  <a:pt x="82" y="245"/>
                </a:lnTo>
                <a:lnTo>
                  <a:pt x="64" y="272"/>
                </a:lnTo>
                <a:lnTo>
                  <a:pt x="64" y="272"/>
                </a:lnTo>
                <a:lnTo>
                  <a:pt x="57" y="285"/>
                </a:lnTo>
                <a:lnTo>
                  <a:pt x="50" y="297"/>
                </a:lnTo>
                <a:lnTo>
                  <a:pt x="50" y="297"/>
                </a:lnTo>
                <a:lnTo>
                  <a:pt x="50" y="299"/>
                </a:lnTo>
                <a:lnTo>
                  <a:pt x="50" y="299"/>
                </a:lnTo>
                <a:lnTo>
                  <a:pt x="51" y="300"/>
                </a:lnTo>
                <a:lnTo>
                  <a:pt x="54" y="299"/>
                </a:lnTo>
                <a:lnTo>
                  <a:pt x="54" y="299"/>
                </a:lnTo>
                <a:lnTo>
                  <a:pt x="63" y="289"/>
                </a:lnTo>
                <a:lnTo>
                  <a:pt x="63" y="289"/>
                </a:lnTo>
                <a:lnTo>
                  <a:pt x="80" y="272"/>
                </a:lnTo>
                <a:lnTo>
                  <a:pt x="98" y="255"/>
                </a:lnTo>
                <a:lnTo>
                  <a:pt x="98" y="255"/>
                </a:lnTo>
                <a:lnTo>
                  <a:pt x="102" y="250"/>
                </a:lnTo>
                <a:lnTo>
                  <a:pt x="102" y="250"/>
                </a:lnTo>
                <a:lnTo>
                  <a:pt x="104" y="249"/>
                </a:lnTo>
                <a:lnTo>
                  <a:pt x="104" y="249"/>
                </a:lnTo>
                <a:lnTo>
                  <a:pt x="107" y="249"/>
                </a:lnTo>
                <a:lnTo>
                  <a:pt x="107" y="249"/>
                </a:lnTo>
                <a:lnTo>
                  <a:pt x="107" y="252"/>
                </a:lnTo>
                <a:lnTo>
                  <a:pt x="107" y="252"/>
                </a:lnTo>
                <a:lnTo>
                  <a:pt x="107" y="253"/>
                </a:lnTo>
                <a:lnTo>
                  <a:pt x="107" y="253"/>
                </a:lnTo>
                <a:lnTo>
                  <a:pt x="104" y="258"/>
                </a:lnTo>
                <a:lnTo>
                  <a:pt x="104" y="258"/>
                </a:lnTo>
                <a:lnTo>
                  <a:pt x="84" y="286"/>
                </a:lnTo>
                <a:lnTo>
                  <a:pt x="84" y="286"/>
                </a:lnTo>
                <a:lnTo>
                  <a:pt x="74" y="302"/>
                </a:lnTo>
                <a:lnTo>
                  <a:pt x="74" y="302"/>
                </a:lnTo>
                <a:lnTo>
                  <a:pt x="72" y="304"/>
                </a:lnTo>
                <a:lnTo>
                  <a:pt x="72" y="304"/>
                </a:lnTo>
                <a:lnTo>
                  <a:pt x="75" y="302"/>
                </a:lnTo>
                <a:lnTo>
                  <a:pt x="75" y="302"/>
                </a:lnTo>
                <a:lnTo>
                  <a:pt x="94" y="282"/>
                </a:lnTo>
                <a:lnTo>
                  <a:pt x="112" y="263"/>
                </a:lnTo>
                <a:lnTo>
                  <a:pt x="112" y="263"/>
                </a:lnTo>
                <a:lnTo>
                  <a:pt x="122" y="255"/>
                </a:lnTo>
                <a:lnTo>
                  <a:pt x="122" y="255"/>
                </a:lnTo>
                <a:lnTo>
                  <a:pt x="125" y="252"/>
                </a:lnTo>
                <a:lnTo>
                  <a:pt x="125" y="252"/>
                </a:lnTo>
                <a:lnTo>
                  <a:pt x="126" y="252"/>
                </a:lnTo>
                <a:lnTo>
                  <a:pt x="128" y="252"/>
                </a:lnTo>
                <a:lnTo>
                  <a:pt x="128" y="252"/>
                </a:lnTo>
                <a:lnTo>
                  <a:pt x="129" y="253"/>
                </a:lnTo>
                <a:lnTo>
                  <a:pt x="129" y="255"/>
                </a:lnTo>
                <a:lnTo>
                  <a:pt x="129" y="255"/>
                </a:lnTo>
                <a:lnTo>
                  <a:pt x="128" y="258"/>
                </a:lnTo>
                <a:lnTo>
                  <a:pt x="128" y="258"/>
                </a:lnTo>
                <a:lnTo>
                  <a:pt x="124" y="265"/>
                </a:lnTo>
                <a:lnTo>
                  <a:pt x="124" y="265"/>
                </a:lnTo>
                <a:lnTo>
                  <a:pt x="105" y="292"/>
                </a:lnTo>
                <a:lnTo>
                  <a:pt x="105" y="292"/>
                </a:lnTo>
                <a:lnTo>
                  <a:pt x="94" y="312"/>
                </a:lnTo>
                <a:lnTo>
                  <a:pt x="94" y="312"/>
                </a:lnTo>
                <a:lnTo>
                  <a:pt x="92" y="314"/>
                </a:lnTo>
                <a:lnTo>
                  <a:pt x="92" y="314"/>
                </a:lnTo>
                <a:lnTo>
                  <a:pt x="95" y="314"/>
                </a:lnTo>
                <a:lnTo>
                  <a:pt x="98" y="313"/>
                </a:lnTo>
                <a:lnTo>
                  <a:pt x="98" y="313"/>
                </a:lnTo>
                <a:lnTo>
                  <a:pt x="104" y="307"/>
                </a:lnTo>
                <a:lnTo>
                  <a:pt x="104" y="307"/>
                </a:lnTo>
                <a:lnTo>
                  <a:pt x="131" y="283"/>
                </a:lnTo>
                <a:lnTo>
                  <a:pt x="131" y="283"/>
                </a:lnTo>
                <a:lnTo>
                  <a:pt x="146" y="270"/>
                </a:lnTo>
                <a:lnTo>
                  <a:pt x="146" y="270"/>
                </a:lnTo>
                <a:lnTo>
                  <a:pt x="149" y="267"/>
                </a:lnTo>
                <a:lnTo>
                  <a:pt x="149" y="267"/>
                </a:lnTo>
                <a:lnTo>
                  <a:pt x="151" y="267"/>
                </a:lnTo>
                <a:lnTo>
                  <a:pt x="152" y="269"/>
                </a:lnTo>
                <a:lnTo>
                  <a:pt x="152" y="269"/>
                </a:lnTo>
                <a:lnTo>
                  <a:pt x="152" y="270"/>
                </a:lnTo>
                <a:lnTo>
                  <a:pt x="152" y="272"/>
                </a:lnTo>
                <a:lnTo>
                  <a:pt x="152" y="272"/>
                </a:lnTo>
                <a:lnTo>
                  <a:pt x="151" y="273"/>
                </a:lnTo>
                <a:lnTo>
                  <a:pt x="151" y="273"/>
                </a:lnTo>
                <a:lnTo>
                  <a:pt x="144" y="285"/>
                </a:lnTo>
                <a:lnTo>
                  <a:pt x="144" y="285"/>
                </a:lnTo>
                <a:lnTo>
                  <a:pt x="134" y="302"/>
                </a:lnTo>
                <a:lnTo>
                  <a:pt x="124" y="319"/>
                </a:lnTo>
                <a:lnTo>
                  <a:pt x="124" y="319"/>
                </a:lnTo>
                <a:lnTo>
                  <a:pt x="122" y="320"/>
                </a:lnTo>
                <a:lnTo>
                  <a:pt x="122" y="320"/>
                </a:lnTo>
                <a:close/>
                <a:moveTo>
                  <a:pt x="246" y="154"/>
                </a:moveTo>
                <a:lnTo>
                  <a:pt x="246" y="154"/>
                </a:lnTo>
                <a:lnTo>
                  <a:pt x="244" y="157"/>
                </a:lnTo>
                <a:lnTo>
                  <a:pt x="240" y="157"/>
                </a:lnTo>
                <a:lnTo>
                  <a:pt x="240" y="157"/>
                </a:lnTo>
                <a:lnTo>
                  <a:pt x="233" y="155"/>
                </a:lnTo>
                <a:lnTo>
                  <a:pt x="233" y="155"/>
                </a:lnTo>
                <a:lnTo>
                  <a:pt x="232" y="155"/>
                </a:lnTo>
                <a:lnTo>
                  <a:pt x="232" y="155"/>
                </a:lnTo>
                <a:lnTo>
                  <a:pt x="229" y="157"/>
                </a:lnTo>
                <a:lnTo>
                  <a:pt x="229" y="157"/>
                </a:lnTo>
                <a:lnTo>
                  <a:pt x="220" y="159"/>
                </a:lnTo>
                <a:lnTo>
                  <a:pt x="220" y="159"/>
                </a:lnTo>
                <a:lnTo>
                  <a:pt x="217" y="161"/>
                </a:lnTo>
                <a:lnTo>
                  <a:pt x="217" y="161"/>
                </a:lnTo>
                <a:lnTo>
                  <a:pt x="213" y="168"/>
                </a:lnTo>
                <a:lnTo>
                  <a:pt x="212" y="175"/>
                </a:lnTo>
                <a:lnTo>
                  <a:pt x="212" y="175"/>
                </a:lnTo>
                <a:lnTo>
                  <a:pt x="212" y="192"/>
                </a:lnTo>
                <a:lnTo>
                  <a:pt x="212" y="192"/>
                </a:lnTo>
                <a:lnTo>
                  <a:pt x="212" y="196"/>
                </a:lnTo>
                <a:lnTo>
                  <a:pt x="215" y="201"/>
                </a:lnTo>
                <a:lnTo>
                  <a:pt x="215" y="201"/>
                </a:lnTo>
                <a:lnTo>
                  <a:pt x="217" y="206"/>
                </a:lnTo>
                <a:lnTo>
                  <a:pt x="217" y="206"/>
                </a:lnTo>
                <a:lnTo>
                  <a:pt x="227" y="215"/>
                </a:lnTo>
                <a:lnTo>
                  <a:pt x="227" y="215"/>
                </a:lnTo>
                <a:lnTo>
                  <a:pt x="236" y="221"/>
                </a:lnTo>
                <a:lnTo>
                  <a:pt x="246" y="226"/>
                </a:lnTo>
                <a:lnTo>
                  <a:pt x="246" y="226"/>
                </a:lnTo>
                <a:lnTo>
                  <a:pt x="257" y="229"/>
                </a:lnTo>
                <a:lnTo>
                  <a:pt x="267" y="231"/>
                </a:lnTo>
                <a:lnTo>
                  <a:pt x="267" y="231"/>
                </a:lnTo>
                <a:lnTo>
                  <a:pt x="277" y="232"/>
                </a:lnTo>
                <a:lnTo>
                  <a:pt x="277" y="232"/>
                </a:lnTo>
                <a:lnTo>
                  <a:pt x="306" y="232"/>
                </a:lnTo>
                <a:lnTo>
                  <a:pt x="306" y="232"/>
                </a:lnTo>
                <a:lnTo>
                  <a:pt x="317" y="231"/>
                </a:lnTo>
                <a:lnTo>
                  <a:pt x="327" y="229"/>
                </a:lnTo>
                <a:lnTo>
                  <a:pt x="327" y="229"/>
                </a:lnTo>
                <a:lnTo>
                  <a:pt x="335" y="226"/>
                </a:lnTo>
                <a:lnTo>
                  <a:pt x="344" y="222"/>
                </a:lnTo>
                <a:lnTo>
                  <a:pt x="344" y="222"/>
                </a:lnTo>
                <a:lnTo>
                  <a:pt x="354" y="213"/>
                </a:lnTo>
                <a:lnTo>
                  <a:pt x="354" y="213"/>
                </a:lnTo>
                <a:lnTo>
                  <a:pt x="361" y="206"/>
                </a:lnTo>
                <a:lnTo>
                  <a:pt x="361" y="206"/>
                </a:lnTo>
                <a:lnTo>
                  <a:pt x="362" y="204"/>
                </a:lnTo>
                <a:lnTo>
                  <a:pt x="362" y="204"/>
                </a:lnTo>
                <a:lnTo>
                  <a:pt x="362" y="198"/>
                </a:lnTo>
                <a:lnTo>
                  <a:pt x="362" y="198"/>
                </a:lnTo>
                <a:lnTo>
                  <a:pt x="365" y="185"/>
                </a:lnTo>
                <a:lnTo>
                  <a:pt x="365" y="185"/>
                </a:lnTo>
                <a:lnTo>
                  <a:pt x="365" y="175"/>
                </a:lnTo>
                <a:lnTo>
                  <a:pt x="365" y="175"/>
                </a:lnTo>
                <a:lnTo>
                  <a:pt x="365" y="141"/>
                </a:lnTo>
                <a:lnTo>
                  <a:pt x="365" y="141"/>
                </a:lnTo>
                <a:lnTo>
                  <a:pt x="365" y="131"/>
                </a:lnTo>
                <a:lnTo>
                  <a:pt x="365" y="131"/>
                </a:lnTo>
                <a:lnTo>
                  <a:pt x="364" y="130"/>
                </a:lnTo>
                <a:lnTo>
                  <a:pt x="362" y="128"/>
                </a:lnTo>
                <a:lnTo>
                  <a:pt x="362" y="128"/>
                </a:lnTo>
                <a:lnTo>
                  <a:pt x="361" y="134"/>
                </a:lnTo>
                <a:lnTo>
                  <a:pt x="361" y="134"/>
                </a:lnTo>
                <a:lnTo>
                  <a:pt x="362" y="135"/>
                </a:lnTo>
                <a:lnTo>
                  <a:pt x="362" y="135"/>
                </a:lnTo>
                <a:lnTo>
                  <a:pt x="361" y="138"/>
                </a:lnTo>
                <a:lnTo>
                  <a:pt x="360" y="140"/>
                </a:lnTo>
                <a:lnTo>
                  <a:pt x="360" y="140"/>
                </a:lnTo>
                <a:lnTo>
                  <a:pt x="358" y="140"/>
                </a:lnTo>
                <a:lnTo>
                  <a:pt x="357" y="141"/>
                </a:lnTo>
                <a:lnTo>
                  <a:pt x="357" y="141"/>
                </a:lnTo>
                <a:lnTo>
                  <a:pt x="354" y="147"/>
                </a:lnTo>
                <a:lnTo>
                  <a:pt x="351" y="152"/>
                </a:lnTo>
                <a:lnTo>
                  <a:pt x="347" y="155"/>
                </a:lnTo>
                <a:lnTo>
                  <a:pt x="341" y="158"/>
                </a:lnTo>
                <a:lnTo>
                  <a:pt x="341" y="158"/>
                </a:lnTo>
                <a:lnTo>
                  <a:pt x="328" y="164"/>
                </a:lnTo>
                <a:lnTo>
                  <a:pt x="313" y="165"/>
                </a:lnTo>
                <a:lnTo>
                  <a:pt x="313" y="165"/>
                </a:lnTo>
                <a:lnTo>
                  <a:pt x="294" y="165"/>
                </a:lnTo>
                <a:lnTo>
                  <a:pt x="294" y="165"/>
                </a:lnTo>
                <a:lnTo>
                  <a:pt x="283" y="164"/>
                </a:lnTo>
                <a:lnTo>
                  <a:pt x="283" y="164"/>
                </a:lnTo>
                <a:lnTo>
                  <a:pt x="276" y="162"/>
                </a:lnTo>
                <a:lnTo>
                  <a:pt x="269" y="162"/>
                </a:lnTo>
                <a:lnTo>
                  <a:pt x="269" y="162"/>
                </a:lnTo>
                <a:lnTo>
                  <a:pt x="267" y="162"/>
                </a:lnTo>
                <a:lnTo>
                  <a:pt x="267" y="162"/>
                </a:lnTo>
                <a:lnTo>
                  <a:pt x="266" y="161"/>
                </a:lnTo>
                <a:lnTo>
                  <a:pt x="264" y="159"/>
                </a:lnTo>
                <a:lnTo>
                  <a:pt x="264" y="159"/>
                </a:lnTo>
                <a:lnTo>
                  <a:pt x="263" y="158"/>
                </a:lnTo>
                <a:lnTo>
                  <a:pt x="263" y="158"/>
                </a:lnTo>
                <a:lnTo>
                  <a:pt x="254" y="155"/>
                </a:lnTo>
                <a:lnTo>
                  <a:pt x="246" y="154"/>
                </a:lnTo>
                <a:lnTo>
                  <a:pt x="246" y="154"/>
                </a:lnTo>
                <a:close/>
                <a:moveTo>
                  <a:pt x="280" y="93"/>
                </a:moveTo>
                <a:lnTo>
                  <a:pt x="280" y="93"/>
                </a:lnTo>
                <a:lnTo>
                  <a:pt x="280" y="90"/>
                </a:lnTo>
                <a:lnTo>
                  <a:pt x="280" y="90"/>
                </a:lnTo>
                <a:lnTo>
                  <a:pt x="280" y="71"/>
                </a:lnTo>
                <a:lnTo>
                  <a:pt x="280" y="71"/>
                </a:lnTo>
                <a:lnTo>
                  <a:pt x="280" y="64"/>
                </a:lnTo>
                <a:lnTo>
                  <a:pt x="277" y="57"/>
                </a:lnTo>
                <a:lnTo>
                  <a:pt x="274" y="51"/>
                </a:lnTo>
                <a:lnTo>
                  <a:pt x="269" y="46"/>
                </a:lnTo>
                <a:lnTo>
                  <a:pt x="269" y="46"/>
                </a:lnTo>
                <a:lnTo>
                  <a:pt x="267" y="44"/>
                </a:lnTo>
                <a:lnTo>
                  <a:pt x="267" y="44"/>
                </a:lnTo>
                <a:lnTo>
                  <a:pt x="252" y="46"/>
                </a:lnTo>
                <a:lnTo>
                  <a:pt x="252" y="46"/>
                </a:lnTo>
                <a:lnTo>
                  <a:pt x="226" y="47"/>
                </a:lnTo>
                <a:lnTo>
                  <a:pt x="226" y="47"/>
                </a:lnTo>
                <a:lnTo>
                  <a:pt x="219" y="49"/>
                </a:lnTo>
                <a:lnTo>
                  <a:pt x="219" y="49"/>
                </a:lnTo>
                <a:lnTo>
                  <a:pt x="206" y="49"/>
                </a:lnTo>
                <a:lnTo>
                  <a:pt x="206" y="49"/>
                </a:lnTo>
                <a:lnTo>
                  <a:pt x="193" y="50"/>
                </a:lnTo>
                <a:lnTo>
                  <a:pt x="193" y="50"/>
                </a:lnTo>
                <a:lnTo>
                  <a:pt x="186" y="50"/>
                </a:lnTo>
                <a:lnTo>
                  <a:pt x="186" y="50"/>
                </a:lnTo>
                <a:lnTo>
                  <a:pt x="158" y="53"/>
                </a:lnTo>
                <a:lnTo>
                  <a:pt x="158" y="53"/>
                </a:lnTo>
                <a:lnTo>
                  <a:pt x="144" y="53"/>
                </a:lnTo>
                <a:lnTo>
                  <a:pt x="144" y="53"/>
                </a:lnTo>
                <a:lnTo>
                  <a:pt x="118" y="53"/>
                </a:lnTo>
                <a:lnTo>
                  <a:pt x="118" y="53"/>
                </a:lnTo>
                <a:lnTo>
                  <a:pt x="114" y="54"/>
                </a:lnTo>
                <a:lnTo>
                  <a:pt x="114" y="54"/>
                </a:lnTo>
                <a:lnTo>
                  <a:pt x="112" y="54"/>
                </a:lnTo>
                <a:lnTo>
                  <a:pt x="112" y="54"/>
                </a:lnTo>
                <a:lnTo>
                  <a:pt x="114" y="54"/>
                </a:lnTo>
                <a:lnTo>
                  <a:pt x="114" y="54"/>
                </a:lnTo>
                <a:lnTo>
                  <a:pt x="151" y="73"/>
                </a:lnTo>
                <a:lnTo>
                  <a:pt x="151" y="73"/>
                </a:lnTo>
                <a:lnTo>
                  <a:pt x="152" y="74"/>
                </a:lnTo>
                <a:lnTo>
                  <a:pt x="152" y="74"/>
                </a:lnTo>
                <a:lnTo>
                  <a:pt x="178" y="80"/>
                </a:lnTo>
                <a:lnTo>
                  <a:pt x="202" y="84"/>
                </a:lnTo>
                <a:lnTo>
                  <a:pt x="202" y="84"/>
                </a:lnTo>
                <a:lnTo>
                  <a:pt x="247" y="91"/>
                </a:lnTo>
                <a:lnTo>
                  <a:pt x="247" y="91"/>
                </a:lnTo>
                <a:lnTo>
                  <a:pt x="260" y="93"/>
                </a:lnTo>
                <a:lnTo>
                  <a:pt x="260" y="93"/>
                </a:lnTo>
                <a:lnTo>
                  <a:pt x="280" y="93"/>
                </a:lnTo>
                <a:lnTo>
                  <a:pt x="280" y="93"/>
                </a:lnTo>
                <a:close/>
                <a:moveTo>
                  <a:pt x="239" y="36"/>
                </a:moveTo>
                <a:lnTo>
                  <a:pt x="239" y="36"/>
                </a:lnTo>
                <a:lnTo>
                  <a:pt x="240" y="36"/>
                </a:lnTo>
                <a:lnTo>
                  <a:pt x="240" y="36"/>
                </a:lnTo>
                <a:lnTo>
                  <a:pt x="242" y="36"/>
                </a:lnTo>
                <a:lnTo>
                  <a:pt x="242" y="36"/>
                </a:lnTo>
                <a:lnTo>
                  <a:pt x="256" y="36"/>
                </a:lnTo>
                <a:lnTo>
                  <a:pt x="256" y="36"/>
                </a:lnTo>
                <a:lnTo>
                  <a:pt x="271" y="37"/>
                </a:lnTo>
                <a:lnTo>
                  <a:pt x="271" y="37"/>
                </a:lnTo>
                <a:lnTo>
                  <a:pt x="276" y="37"/>
                </a:lnTo>
                <a:lnTo>
                  <a:pt x="276" y="37"/>
                </a:lnTo>
                <a:lnTo>
                  <a:pt x="279" y="36"/>
                </a:lnTo>
                <a:lnTo>
                  <a:pt x="283" y="37"/>
                </a:lnTo>
                <a:lnTo>
                  <a:pt x="283" y="37"/>
                </a:lnTo>
                <a:lnTo>
                  <a:pt x="284" y="39"/>
                </a:lnTo>
                <a:lnTo>
                  <a:pt x="287" y="40"/>
                </a:lnTo>
                <a:lnTo>
                  <a:pt x="287" y="40"/>
                </a:lnTo>
                <a:lnTo>
                  <a:pt x="287" y="46"/>
                </a:lnTo>
                <a:lnTo>
                  <a:pt x="287" y="46"/>
                </a:lnTo>
                <a:lnTo>
                  <a:pt x="288" y="49"/>
                </a:lnTo>
                <a:lnTo>
                  <a:pt x="288" y="49"/>
                </a:lnTo>
                <a:lnTo>
                  <a:pt x="290" y="54"/>
                </a:lnTo>
                <a:lnTo>
                  <a:pt x="291" y="60"/>
                </a:lnTo>
                <a:lnTo>
                  <a:pt x="291" y="60"/>
                </a:lnTo>
                <a:lnTo>
                  <a:pt x="291" y="87"/>
                </a:lnTo>
                <a:lnTo>
                  <a:pt x="291" y="87"/>
                </a:lnTo>
                <a:lnTo>
                  <a:pt x="291" y="91"/>
                </a:lnTo>
                <a:lnTo>
                  <a:pt x="291" y="91"/>
                </a:lnTo>
                <a:lnTo>
                  <a:pt x="293" y="93"/>
                </a:lnTo>
                <a:lnTo>
                  <a:pt x="294" y="93"/>
                </a:lnTo>
                <a:lnTo>
                  <a:pt x="294" y="93"/>
                </a:lnTo>
                <a:lnTo>
                  <a:pt x="310" y="93"/>
                </a:lnTo>
                <a:lnTo>
                  <a:pt x="310" y="93"/>
                </a:lnTo>
                <a:lnTo>
                  <a:pt x="323" y="93"/>
                </a:lnTo>
                <a:lnTo>
                  <a:pt x="323" y="93"/>
                </a:lnTo>
                <a:lnTo>
                  <a:pt x="324" y="93"/>
                </a:lnTo>
                <a:lnTo>
                  <a:pt x="325" y="91"/>
                </a:lnTo>
                <a:lnTo>
                  <a:pt x="325" y="91"/>
                </a:lnTo>
                <a:lnTo>
                  <a:pt x="325" y="90"/>
                </a:lnTo>
                <a:lnTo>
                  <a:pt x="325" y="90"/>
                </a:lnTo>
                <a:lnTo>
                  <a:pt x="315" y="60"/>
                </a:lnTo>
                <a:lnTo>
                  <a:pt x="315" y="60"/>
                </a:lnTo>
                <a:lnTo>
                  <a:pt x="311" y="50"/>
                </a:lnTo>
                <a:lnTo>
                  <a:pt x="311" y="50"/>
                </a:lnTo>
                <a:lnTo>
                  <a:pt x="301" y="27"/>
                </a:lnTo>
                <a:lnTo>
                  <a:pt x="301" y="27"/>
                </a:lnTo>
                <a:lnTo>
                  <a:pt x="301" y="26"/>
                </a:lnTo>
                <a:lnTo>
                  <a:pt x="301" y="26"/>
                </a:lnTo>
                <a:lnTo>
                  <a:pt x="298" y="20"/>
                </a:lnTo>
                <a:lnTo>
                  <a:pt x="296" y="15"/>
                </a:lnTo>
                <a:lnTo>
                  <a:pt x="296" y="15"/>
                </a:lnTo>
                <a:lnTo>
                  <a:pt x="293" y="15"/>
                </a:lnTo>
                <a:lnTo>
                  <a:pt x="293" y="15"/>
                </a:lnTo>
                <a:lnTo>
                  <a:pt x="291" y="17"/>
                </a:lnTo>
                <a:lnTo>
                  <a:pt x="288" y="19"/>
                </a:lnTo>
                <a:lnTo>
                  <a:pt x="288" y="19"/>
                </a:lnTo>
                <a:lnTo>
                  <a:pt x="281" y="20"/>
                </a:lnTo>
                <a:lnTo>
                  <a:pt x="281" y="20"/>
                </a:lnTo>
                <a:lnTo>
                  <a:pt x="271" y="23"/>
                </a:lnTo>
                <a:lnTo>
                  <a:pt x="271" y="23"/>
                </a:lnTo>
                <a:lnTo>
                  <a:pt x="240" y="34"/>
                </a:lnTo>
                <a:lnTo>
                  <a:pt x="240" y="34"/>
                </a:lnTo>
                <a:lnTo>
                  <a:pt x="239" y="36"/>
                </a:lnTo>
                <a:lnTo>
                  <a:pt x="239" y="36"/>
                </a:lnTo>
                <a:close/>
                <a:moveTo>
                  <a:pt x="207" y="293"/>
                </a:moveTo>
                <a:lnTo>
                  <a:pt x="207" y="293"/>
                </a:lnTo>
                <a:lnTo>
                  <a:pt x="207" y="293"/>
                </a:lnTo>
                <a:lnTo>
                  <a:pt x="207" y="293"/>
                </a:lnTo>
                <a:lnTo>
                  <a:pt x="203" y="296"/>
                </a:lnTo>
                <a:lnTo>
                  <a:pt x="203" y="296"/>
                </a:lnTo>
                <a:lnTo>
                  <a:pt x="188" y="307"/>
                </a:lnTo>
                <a:lnTo>
                  <a:pt x="172" y="320"/>
                </a:lnTo>
                <a:lnTo>
                  <a:pt x="172" y="320"/>
                </a:lnTo>
                <a:lnTo>
                  <a:pt x="159" y="330"/>
                </a:lnTo>
                <a:lnTo>
                  <a:pt x="159" y="330"/>
                </a:lnTo>
                <a:lnTo>
                  <a:pt x="158" y="330"/>
                </a:lnTo>
                <a:lnTo>
                  <a:pt x="158" y="330"/>
                </a:lnTo>
                <a:lnTo>
                  <a:pt x="171" y="334"/>
                </a:lnTo>
                <a:lnTo>
                  <a:pt x="171" y="334"/>
                </a:lnTo>
                <a:lnTo>
                  <a:pt x="183" y="334"/>
                </a:lnTo>
                <a:lnTo>
                  <a:pt x="183" y="334"/>
                </a:lnTo>
                <a:lnTo>
                  <a:pt x="195" y="314"/>
                </a:lnTo>
                <a:lnTo>
                  <a:pt x="207" y="293"/>
                </a:lnTo>
                <a:lnTo>
                  <a:pt x="207" y="293"/>
                </a:lnTo>
                <a:close/>
                <a:moveTo>
                  <a:pt x="117" y="44"/>
                </a:moveTo>
                <a:lnTo>
                  <a:pt x="117" y="44"/>
                </a:lnTo>
                <a:lnTo>
                  <a:pt x="119" y="43"/>
                </a:lnTo>
                <a:lnTo>
                  <a:pt x="122" y="42"/>
                </a:lnTo>
                <a:lnTo>
                  <a:pt x="122" y="42"/>
                </a:lnTo>
                <a:lnTo>
                  <a:pt x="156" y="17"/>
                </a:lnTo>
                <a:lnTo>
                  <a:pt x="156" y="17"/>
                </a:lnTo>
                <a:lnTo>
                  <a:pt x="156" y="16"/>
                </a:lnTo>
                <a:lnTo>
                  <a:pt x="156" y="16"/>
                </a:lnTo>
                <a:lnTo>
                  <a:pt x="134" y="17"/>
                </a:lnTo>
                <a:lnTo>
                  <a:pt x="109" y="20"/>
                </a:lnTo>
                <a:lnTo>
                  <a:pt x="109" y="20"/>
                </a:lnTo>
                <a:lnTo>
                  <a:pt x="109" y="23"/>
                </a:lnTo>
                <a:lnTo>
                  <a:pt x="109" y="26"/>
                </a:lnTo>
                <a:lnTo>
                  <a:pt x="109" y="26"/>
                </a:lnTo>
                <a:lnTo>
                  <a:pt x="108" y="27"/>
                </a:lnTo>
                <a:lnTo>
                  <a:pt x="108" y="27"/>
                </a:lnTo>
                <a:lnTo>
                  <a:pt x="102" y="36"/>
                </a:lnTo>
                <a:lnTo>
                  <a:pt x="102" y="36"/>
                </a:lnTo>
                <a:lnTo>
                  <a:pt x="97" y="43"/>
                </a:lnTo>
                <a:lnTo>
                  <a:pt x="97" y="43"/>
                </a:lnTo>
                <a:lnTo>
                  <a:pt x="97" y="46"/>
                </a:lnTo>
                <a:lnTo>
                  <a:pt x="97" y="46"/>
                </a:lnTo>
                <a:lnTo>
                  <a:pt x="98" y="44"/>
                </a:lnTo>
                <a:lnTo>
                  <a:pt x="98" y="44"/>
                </a:lnTo>
                <a:lnTo>
                  <a:pt x="109" y="36"/>
                </a:lnTo>
                <a:lnTo>
                  <a:pt x="109" y="36"/>
                </a:lnTo>
                <a:lnTo>
                  <a:pt x="125" y="24"/>
                </a:lnTo>
                <a:lnTo>
                  <a:pt x="125" y="24"/>
                </a:lnTo>
                <a:lnTo>
                  <a:pt x="129" y="22"/>
                </a:lnTo>
                <a:lnTo>
                  <a:pt x="129" y="22"/>
                </a:lnTo>
                <a:lnTo>
                  <a:pt x="131" y="22"/>
                </a:lnTo>
                <a:lnTo>
                  <a:pt x="131" y="22"/>
                </a:lnTo>
                <a:lnTo>
                  <a:pt x="131" y="22"/>
                </a:lnTo>
                <a:lnTo>
                  <a:pt x="132" y="23"/>
                </a:lnTo>
                <a:lnTo>
                  <a:pt x="132" y="24"/>
                </a:lnTo>
                <a:lnTo>
                  <a:pt x="132" y="24"/>
                </a:lnTo>
                <a:lnTo>
                  <a:pt x="129" y="27"/>
                </a:lnTo>
                <a:lnTo>
                  <a:pt x="129" y="27"/>
                </a:lnTo>
                <a:lnTo>
                  <a:pt x="118" y="42"/>
                </a:lnTo>
                <a:lnTo>
                  <a:pt x="118" y="42"/>
                </a:lnTo>
                <a:lnTo>
                  <a:pt x="117" y="44"/>
                </a:lnTo>
                <a:lnTo>
                  <a:pt x="117" y="44"/>
                </a:lnTo>
                <a:close/>
                <a:moveTo>
                  <a:pt x="47" y="296"/>
                </a:moveTo>
                <a:lnTo>
                  <a:pt x="47" y="296"/>
                </a:lnTo>
                <a:lnTo>
                  <a:pt x="47" y="294"/>
                </a:lnTo>
                <a:lnTo>
                  <a:pt x="47" y="294"/>
                </a:lnTo>
                <a:lnTo>
                  <a:pt x="54" y="280"/>
                </a:lnTo>
                <a:lnTo>
                  <a:pt x="54" y="280"/>
                </a:lnTo>
                <a:lnTo>
                  <a:pt x="64" y="266"/>
                </a:lnTo>
                <a:lnTo>
                  <a:pt x="74" y="250"/>
                </a:lnTo>
                <a:lnTo>
                  <a:pt x="74" y="250"/>
                </a:lnTo>
                <a:lnTo>
                  <a:pt x="84" y="236"/>
                </a:lnTo>
                <a:lnTo>
                  <a:pt x="84" y="236"/>
                </a:lnTo>
                <a:lnTo>
                  <a:pt x="85" y="235"/>
                </a:lnTo>
                <a:lnTo>
                  <a:pt x="85" y="235"/>
                </a:lnTo>
                <a:lnTo>
                  <a:pt x="82" y="236"/>
                </a:lnTo>
                <a:lnTo>
                  <a:pt x="82" y="236"/>
                </a:lnTo>
                <a:lnTo>
                  <a:pt x="70" y="249"/>
                </a:lnTo>
                <a:lnTo>
                  <a:pt x="58" y="263"/>
                </a:lnTo>
                <a:lnTo>
                  <a:pt x="58" y="263"/>
                </a:lnTo>
                <a:lnTo>
                  <a:pt x="43" y="282"/>
                </a:lnTo>
                <a:lnTo>
                  <a:pt x="43" y="282"/>
                </a:lnTo>
                <a:lnTo>
                  <a:pt x="31" y="294"/>
                </a:lnTo>
                <a:lnTo>
                  <a:pt x="31" y="294"/>
                </a:lnTo>
                <a:lnTo>
                  <a:pt x="38" y="302"/>
                </a:lnTo>
                <a:lnTo>
                  <a:pt x="38" y="302"/>
                </a:lnTo>
                <a:lnTo>
                  <a:pt x="43" y="304"/>
                </a:lnTo>
                <a:lnTo>
                  <a:pt x="43" y="304"/>
                </a:lnTo>
                <a:lnTo>
                  <a:pt x="44" y="300"/>
                </a:lnTo>
                <a:lnTo>
                  <a:pt x="44" y="300"/>
                </a:lnTo>
                <a:lnTo>
                  <a:pt x="43" y="299"/>
                </a:lnTo>
                <a:lnTo>
                  <a:pt x="41" y="297"/>
                </a:lnTo>
                <a:lnTo>
                  <a:pt x="41" y="297"/>
                </a:lnTo>
                <a:lnTo>
                  <a:pt x="43" y="294"/>
                </a:lnTo>
                <a:lnTo>
                  <a:pt x="43" y="294"/>
                </a:lnTo>
                <a:lnTo>
                  <a:pt x="44" y="294"/>
                </a:lnTo>
                <a:lnTo>
                  <a:pt x="47" y="296"/>
                </a:lnTo>
                <a:lnTo>
                  <a:pt x="47" y="296"/>
                </a:lnTo>
                <a:close/>
                <a:moveTo>
                  <a:pt x="196" y="34"/>
                </a:moveTo>
                <a:lnTo>
                  <a:pt x="196" y="34"/>
                </a:lnTo>
                <a:lnTo>
                  <a:pt x="196" y="34"/>
                </a:lnTo>
                <a:lnTo>
                  <a:pt x="196" y="34"/>
                </a:lnTo>
                <a:lnTo>
                  <a:pt x="226" y="15"/>
                </a:lnTo>
                <a:lnTo>
                  <a:pt x="226" y="15"/>
                </a:lnTo>
                <a:lnTo>
                  <a:pt x="226" y="15"/>
                </a:lnTo>
                <a:lnTo>
                  <a:pt x="226" y="15"/>
                </a:lnTo>
                <a:lnTo>
                  <a:pt x="225" y="15"/>
                </a:lnTo>
                <a:lnTo>
                  <a:pt x="225" y="15"/>
                </a:lnTo>
                <a:lnTo>
                  <a:pt x="217" y="15"/>
                </a:lnTo>
                <a:lnTo>
                  <a:pt x="217" y="15"/>
                </a:lnTo>
                <a:lnTo>
                  <a:pt x="193" y="15"/>
                </a:lnTo>
                <a:lnTo>
                  <a:pt x="193" y="15"/>
                </a:lnTo>
                <a:lnTo>
                  <a:pt x="190" y="16"/>
                </a:lnTo>
                <a:lnTo>
                  <a:pt x="190" y="16"/>
                </a:lnTo>
                <a:lnTo>
                  <a:pt x="186" y="22"/>
                </a:lnTo>
                <a:lnTo>
                  <a:pt x="186" y="22"/>
                </a:lnTo>
                <a:lnTo>
                  <a:pt x="175" y="34"/>
                </a:lnTo>
                <a:lnTo>
                  <a:pt x="175" y="34"/>
                </a:lnTo>
                <a:lnTo>
                  <a:pt x="173" y="37"/>
                </a:lnTo>
                <a:lnTo>
                  <a:pt x="173" y="37"/>
                </a:lnTo>
                <a:lnTo>
                  <a:pt x="176" y="37"/>
                </a:lnTo>
                <a:lnTo>
                  <a:pt x="179" y="36"/>
                </a:lnTo>
                <a:lnTo>
                  <a:pt x="179" y="36"/>
                </a:lnTo>
                <a:lnTo>
                  <a:pt x="205" y="19"/>
                </a:lnTo>
                <a:lnTo>
                  <a:pt x="205" y="19"/>
                </a:lnTo>
                <a:lnTo>
                  <a:pt x="206" y="17"/>
                </a:lnTo>
                <a:lnTo>
                  <a:pt x="206" y="17"/>
                </a:lnTo>
                <a:lnTo>
                  <a:pt x="209" y="17"/>
                </a:lnTo>
                <a:lnTo>
                  <a:pt x="209" y="20"/>
                </a:lnTo>
                <a:lnTo>
                  <a:pt x="209" y="20"/>
                </a:lnTo>
                <a:lnTo>
                  <a:pt x="207" y="22"/>
                </a:lnTo>
                <a:lnTo>
                  <a:pt x="207" y="22"/>
                </a:lnTo>
                <a:lnTo>
                  <a:pt x="200" y="29"/>
                </a:lnTo>
                <a:lnTo>
                  <a:pt x="200" y="29"/>
                </a:lnTo>
                <a:lnTo>
                  <a:pt x="196" y="34"/>
                </a:lnTo>
                <a:lnTo>
                  <a:pt x="196" y="34"/>
                </a:lnTo>
                <a:close/>
                <a:moveTo>
                  <a:pt x="234" y="307"/>
                </a:moveTo>
                <a:lnTo>
                  <a:pt x="234" y="307"/>
                </a:lnTo>
                <a:lnTo>
                  <a:pt x="215" y="323"/>
                </a:lnTo>
                <a:lnTo>
                  <a:pt x="196" y="339"/>
                </a:lnTo>
                <a:lnTo>
                  <a:pt x="196" y="339"/>
                </a:lnTo>
                <a:lnTo>
                  <a:pt x="212" y="340"/>
                </a:lnTo>
                <a:lnTo>
                  <a:pt x="212" y="340"/>
                </a:lnTo>
                <a:lnTo>
                  <a:pt x="223" y="323"/>
                </a:lnTo>
                <a:lnTo>
                  <a:pt x="234" y="307"/>
                </a:lnTo>
                <a:lnTo>
                  <a:pt x="234" y="307"/>
                </a:lnTo>
                <a:close/>
                <a:moveTo>
                  <a:pt x="23" y="283"/>
                </a:moveTo>
                <a:lnTo>
                  <a:pt x="23" y="283"/>
                </a:lnTo>
                <a:lnTo>
                  <a:pt x="33" y="265"/>
                </a:lnTo>
                <a:lnTo>
                  <a:pt x="33" y="265"/>
                </a:lnTo>
                <a:lnTo>
                  <a:pt x="44" y="245"/>
                </a:lnTo>
                <a:lnTo>
                  <a:pt x="57" y="225"/>
                </a:lnTo>
                <a:lnTo>
                  <a:pt x="57" y="225"/>
                </a:lnTo>
                <a:lnTo>
                  <a:pt x="57" y="223"/>
                </a:lnTo>
                <a:lnTo>
                  <a:pt x="57" y="223"/>
                </a:lnTo>
                <a:lnTo>
                  <a:pt x="57" y="223"/>
                </a:lnTo>
                <a:lnTo>
                  <a:pt x="57" y="223"/>
                </a:lnTo>
                <a:lnTo>
                  <a:pt x="55" y="225"/>
                </a:lnTo>
                <a:lnTo>
                  <a:pt x="55" y="225"/>
                </a:lnTo>
                <a:lnTo>
                  <a:pt x="40" y="245"/>
                </a:lnTo>
                <a:lnTo>
                  <a:pt x="40" y="245"/>
                </a:lnTo>
                <a:lnTo>
                  <a:pt x="21" y="269"/>
                </a:lnTo>
                <a:lnTo>
                  <a:pt x="21" y="269"/>
                </a:lnTo>
                <a:lnTo>
                  <a:pt x="18" y="272"/>
                </a:lnTo>
                <a:lnTo>
                  <a:pt x="20" y="276"/>
                </a:lnTo>
                <a:lnTo>
                  <a:pt x="20" y="276"/>
                </a:lnTo>
                <a:lnTo>
                  <a:pt x="23" y="283"/>
                </a:lnTo>
                <a:lnTo>
                  <a:pt x="23" y="283"/>
                </a:lnTo>
                <a:close/>
                <a:moveTo>
                  <a:pt x="165" y="16"/>
                </a:moveTo>
                <a:lnTo>
                  <a:pt x="165" y="16"/>
                </a:lnTo>
                <a:lnTo>
                  <a:pt x="153" y="27"/>
                </a:lnTo>
                <a:lnTo>
                  <a:pt x="153" y="27"/>
                </a:lnTo>
                <a:lnTo>
                  <a:pt x="144" y="40"/>
                </a:lnTo>
                <a:lnTo>
                  <a:pt x="144" y="40"/>
                </a:lnTo>
                <a:lnTo>
                  <a:pt x="146" y="40"/>
                </a:lnTo>
                <a:lnTo>
                  <a:pt x="149" y="39"/>
                </a:lnTo>
                <a:lnTo>
                  <a:pt x="149" y="39"/>
                </a:lnTo>
                <a:lnTo>
                  <a:pt x="153" y="36"/>
                </a:lnTo>
                <a:lnTo>
                  <a:pt x="153" y="36"/>
                </a:lnTo>
                <a:lnTo>
                  <a:pt x="183" y="16"/>
                </a:lnTo>
                <a:lnTo>
                  <a:pt x="183" y="16"/>
                </a:lnTo>
                <a:lnTo>
                  <a:pt x="183" y="15"/>
                </a:lnTo>
                <a:lnTo>
                  <a:pt x="183" y="15"/>
                </a:lnTo>
                <a:lnTo>
                  <a:pt x="183" y="15"/>
                </a:lnTo>
                <a:lnTo>
                  <a:pt x="183" y="15"/>
                </a:lnTo>
                <a:lnTo>
                  <a:pt x="165" y="16"/>
                </a:lnTo>
                <a:lnTo>
                  <a:pt x="165" y="16"/>
                </a:lnTo>
                <a:close/>
                <a:moveTo>
                  <a:pt x="257" y="316"/>
                </a:moveTo>
                <a:lnTo>
                  <a:pt x="257" y="316"/>
                </a:lnTo>
                <a:lnTo>
                  <a:pt x="242" y="329"/>
                </a:lnTo>
                <a:lnTo>
                  <a:pt x="225" y="341"/>
                </a:lnTo>
                <a:lnTo>
                  <a:pt x="225" y="341"/>
                </a:lnTo>
                <a:lnTo>
                  <a:pt x="242" y="343"/>
                </a:lnTo>
                <a:lnTo>
                  <a:pt x="242" y="343"/>
                </a:lnTo>
                <a:lnTo>
                  <a:pt x="257" y="316"/>
                </a:lnTo>
                <a:lnTo>
                  <a:pt x="257" y="316"/>
                </a:lnTo>
                <a:close/>
                <a:moveTo>
                  <a:pt x="16" y="255"/>
                </a:moveTo>
                <a:lnTo>
                  <a:pt x="16" y="255"/>
                </a:lnTo>
                <a:lnTo>
                  <a:pt x="30" y="229"/>
                </a:lnTo>
                <a:lnTo>
                  <a:pt x="45" y="204"/>
                </a:lnTo>
                <a:lnTo>
                  <a:pt x="45" y="204"/>
                </a:lnTo>
                <a:lnTo>
                  <a:pt x="44" y="204"/>
                </a:lnTo>
                <a:lnTo>
                  <a:pt x="44" y="204"/>
                </a:lnTo>
                <a:lnTo>
                  <a:pt x="28" y="222"/>
                </a:lnTo>
                <a:lnTo>
                  <a:pt x="14" y="240"/>
                </a:lnTo>
                <a:lnTo>
                  <a:pt x="14" y="240"/>
                </a:lnTo>
                <a:lnTo>
                  <a:pt x="14" y="243"/>
                </a:lnTo>
                <a:lnTo>
                  <a:pt x="14" y="243"/>
                </a:lnTo>
                <a:lnTo>
                  <a:pt x="14" y="249"/>
                </a:lnTo>
                <a:lnTo>
                  <a:pt x="14" y="249"/>
                </a:lnTo>
                <a:lnTo>
                  <a:pt x="16" y="255"/>
                </a:lnTo>
                <a:lnTo>
                  <a:pt x="16" y="255"/>
                </a:lnTo>
                <a:close/>
                <a:moveTo>
                  <a:pt x="344" y="71"/>
                </a:moveTo>
                <a:lnTo>
                  <a:pt x="344" y="71"/>
                </a:lnTo>
                <a:lnTo>
                  <a:pt x="344" y="71"/>
                </a:lnTo>
                <a:lnTo>
                  <a:pt x="344" y="71"/>
                </a:lnTo>
                <a:lnTo>
                  <a:pt x="342" y="74"/>
                </a:lnTo>
                <a:lnTo>
                  <a:pt x="342" y="74"/>
                </a:lnTo>
                <a:lnTo>
                  <a:pt x="341" y="76"/>
                </a:lnTo>
                <a:lnTo>
                  <a:pt x="340" y="76"/>
                </a:lnTo>
                <a:lnTo>
                  <a:pt x="340" y="76"/>
                </a:lnTo>
                <a:lnTo>
                  <a:pt x="337" y="76"/>
                </a:lnTo>
                <a:lnTo>
                  <a:pt x="335" y="73"/>
                </a:lnTo>
                <a:lnTo>
                  <a:pt x="335" y="73"/>
                </a:lnTo>
                <a:lnTo>
                  <a:pt x="335" y="71"/>
                </a:lnTo>
                <a:lnTo>
                  <a:pt x="337" y="70"/>
                </a:lnTo>
                <a:lnTo>
                  <a:pt x="337" y="70"/>
                </a:lnTo>
                <a:lnTo>
                  <a:pt x="340" y="64"/>
                </a:lnTo>
                <a:lnTo>
                  <a:pt x="340" y="64"/>
                </a:lnTo>
                <a:lnTo>
                  <a:pt x="340" y="63"/>
                </a:lnTo>
                <a:lnTo>
                  <a:pt x="340" y="63"/>
                </a:lnTo>
                <a:lnTo>
                  <a:pt x="337" y="63"/>
                </a:lnTo>
                <a:lnTo>
                  <a:pt x="337" y="63"/>
                </a:lnTo>
                <a:lnTo>
                  <a:pt x="334" y="63"/>
                </a:lnTo>
                <a:lnTo>
                  <a:pt x="334" y="63"/>
                </a:lnTo>
                <a:lnTo>
                  <a:pt x="331" y="61"/>
                </a:lnTo>
                <a:lnTo>
                  <a:pt x="331" y="59"/>
                </a:lnTo>
                <a:lnTo>
                  <a:pt x="331" y="59"/>
                </a:lnTo>
                <a:lnTo>
                  <a:pt x="333" y="56"/>
                </a:lnTo>
                <a:lnTo>
                  <a:pt x="333" y="56"/>
                </a:lnTo>
                <a:lnTo>
                  <a:pt x="334" y="53"/>
                </a:lnTo>
                <a:lnTo>
                  <a:pt x="334" y="53"/>
                </a:lnTo>
                <a:lnTo>
                  <a:pt x="327" y="57"/>
                </a:lnTo>
                <a:lnTo>
                  <a:pt x="327" y="57"/>
                </a:lnTo>
                <a:lnTo>
                  <a:pt x="327" y="59"/>
                </a:lnTo>
                <a:lnTo>
                  <a:pt x="327" y="59"/>
                </a:lnTo>
                <a:lnTo>
                  <a:pt x="333" y="74"/>
                </a:lnTo>
                <a:lnTo>
                  <a:pt x="333" y="74"/>
                </a:lnTo>
                <a:lnTo>
                  <a:pt x="335" y="84"/>
                </a:lnTo>
                <a:lnTo>
                  <a:pt x="335" y="84"/>
                </a:lnTo>
                <a:lnTo>
                  <a:pt x="337" y="90"/>
                </a:lnTo>
                <a:lnTo>
                  <a:pt x="337" y="90"/>
                </a:lnTo>
                <a:lnTo>
                  <a:pt x="337" y="91"/>
                </a:lnTo>
                <a:lnTo>
                  <a:pt x="337" y="91"/>
                </a:lnTo>
                <a:lnTo>
                  <a:pt x="341" y="81"/>
                </a:lnTo>
                <a:lnTo>
                  <a:pt x="344" y="71"/>
                </a:lnTo>
                <a:lnTo>
                  <a:pt x="344" y="71"/>
                </a:lnTo>
                <a:close/>
                <a:moveTo>
                  <a:pt x="335" y="36"/>
                </a:moveTo>
                <a:lnTo>
                  <a:pt x="335" y="36"/>
                </a:lnTo>
                <a:lnTo>
                  <a:pt x="335" y="39"/>
                </a:lnTo>
                <a:lnTo>
                  <a:pt x="334" y="42"/>
                </a:lnTo>
                <a:lnTo>
                  <a:pt x="334" y="42"/>
                </a:lnTo>
                <a:lnTo>
                  <a:pt x="325" y="51"/>
                </a:lnTo>
                <a:lnTo>
                  <a:pt x="325" y="51"/>
                </a:lnTo>
                <a:lnTo>
                  <a:pt x="324" y="53"/>
                </a:lnTo>
                <a:lnTo>
                  <a:pt x="324" y="53"/>
                </a:lnTo>
                <a:lnTo>
                  <a:pt x="325" y="53"/>
                </a:lnTo>
                <a:lnTo>
                  <a:pt x="325" y="53"/>
                </a:lnTo>
                <a:lnTo>
                  <a:pt x="328" y="51"/>
                </a:lnTo>
                <a:lnTo>
                  <a:pt x="328" y="51"/>
                </a:lnTo>
                <a:lnTo>
                  <a:pt x="337" y="47"/>
                </a:lnTo>
                <a:lnTo>
                  <a:pt x="337" y="47"/>
                </a:lnTo>
                <a:lnTo>
                  <a:pt x="338" y="47"/>
                </a:lnTo>
                <a:lnTo>
                  <a:pt x="338" y="47"/>
                </a:lnTo>
                <a:lnTo>
                  <a:pt x="341" y="47"/>
                </a:lnTo>
                <a:lnTo>
                  <a:pt x="341" y="47"/>
                </a:lnTo>
                <a:lnTo>
                  <a:pt x="341" y="50"/>
                </a:lnTo>
                <a:lnTo>
                  <a:pt x="341" y="50"/>
                </a:lnTo>
                <a:lnTo>
                  <a:pt x="341" y="51"/>
                </a:lnTo>
                <a:lnTo>
                  <a:pt x="341" y="51"/>
                </a:lnTo>
                <a:lnTo>
                  <a:pt x="337" y="56"/>
                </a:lnTo>
                <a:lnTo>
                  <a:pt x="337" y="56"/>
                </a:lnTo>
                <a:lnTo>
                  <a:pt x="335" y="59"/>
                </a:lnTo>
                <a:lnTo>
                  <a:pt x="335" y="59"/>
                </a:lnTo>
                <a:lnTo>
                  <a:pt x="341" y="59"/>
                </a:lnTo>
                <a:lnTo>
                  <a:pt x="341" y="59"/>
                </a:lnTo>
                <a:lnTo>
                  <a:pt x="344" y="57"/>
                </a:lnTo>
                <a:lnTo>
                  <a:pt x="347" y="59"/>
                </a:lnTo>
                <a:lnTo>
                  <a:pt x="347" y="59"/>
                </a:lnTo>
                <a:lnTo>
                  <a:pt x="347" y="51"/>
                </a:lnTo>
                <a:lnTo>
                  <a:pt x="344" y="46"/>
                </a:lnTo>
                <a:lnTo>
                  <a:pt x="341" y="40"/>
                </a:lnTo>
                <a:lnTo>
                  <a:pt x="335" y="36"/>
                </a:lnTo>
                <a:lnTo>
                  <a:pt x="335" y="36"/>
                </a:lnTo>
                <a:close/>
                <a:moveTo>
                  <a:pt x="158" y="353"/>
                </a:moveTo>
                <a:lnTo>
                  <a:pt x="158" y="353"/>
                </a:lnTo>
                <a:lnTo>
                  <a:pt x="158" y="353"/>
                </a:lnTo>
                <a:lnTo>
                  <a:pt x="158" y="353"/>
                </a:lnTo>
                <a:lnTo>
                  <a:pt x="176" y="357"/>
                </a:lnTo>
                <a:lnTo>
                  <a:pt x="176" y="357"/>
                </a:lnTo>
                <a:lnTo>
                  <a:pt x="196" y="360"/>
                </a:lnTo>
                <a:lnTo>
                  <a:pt x="196" y="360"/>
                </a:lnTo>
                <a:lnTo>
                  <a:pt x="216" y="361"/>
                </a:lnTo>
                <a:lnTo>
                  <a:pt x="216" y="361"/>
                </a:lnTo>
                <a:lnTo>
                  <a:pt x="237" y="364"/>
                </a:lnTo>
                <a:lnTo>
                  <a:pt x="237" y="364"/>
                </a:lnTo>
                <a:lnTo>
                  <a:pt x="261" y="366"/>
                </a:lnTo>
                <a:lnTo>
                  <a:pt x="261" y="366"/>
                </a:lnTo>
                <a:lnTo>
                  <a:pt x="287" y="367"/>
                </a:lnTo>
                <a:lnTo>
                  <a:pt x="287" y="367"/>
                </a:lnTo>
                <a:lnTo>
                  <a:pt x="290" y="366"/>
                </a:lnTo>
                <a:lnTo>
                  <a:pt x="290" y="366"/>
                </a:lnTo>
                <a:lnTo>
                  <a:pt x="277" y="364"/>
                </a:lnTo>
                <a:lnTo>
                  <a:pt x="277" y="364"/>
                </a:lnTo>
                <a:lnTo>
                  <a:pt x="261" y="364"/>
                </a:lnTo>
                <a:lnTo>
                  <a:pt x="261" y="364"/>
                </a:lnTo>
                <a:lnTo>
                  <a:pt x="246" y="363"/>
                </a:lnTo>
                <a:lnTo>
                  <a:pt x="229" y="361"/>
                </a:lnTo>
                <a:lnTo>
                  <a:pt x="229" y="361"/>
                </a:lnTo>
                <a:lnTo>
                  <a:pt x="216" y="360"/>
                </a:lnTo>
                <a:lnTo>
                  <a:pt x="216" y="360"/>
                </a:lnTo>
                <a:lnTo>
                  <a:pt x="199" y="358"/>
                </a:lnTo>
                <a:lnTo>
                  <a:pt x="183" y="357"/>
                </a:lnTo>
                <a:lnTo>
                  <a:pt x="183" y="357"/>
                </a:lnTo>
                <a:lnTo>
                  <a:pt x="165" y="354"/>
                </a:lnTo>
                <a:lnTo>
                  <a:pt x="165" y="354"/>
                </a:lnTo>
                <a:lnTo>
                  <a:pt x="158" y="353"/>
                </a:lnTo>
                <a:lnTo>
                  <a:pt x="158" y="353"/>
                </a:lnTo>
                <a:close/>
                <a:moveTo>
                  <a:pt x="283" y="327"/>
                </a:moveTo>
                <a:lnTo>
                  <a:pt x="283" y="327"/>
                </a:lnTo>
                <a:lnTo>
                  <a:pt x="281" y="327"/>
                </a:lnTo>
                <a:lnTo>
                  <a:pt x="281" y="327"/>
                </a:lnTo>
                <a:lnTo>
                  <a:pt x="260" y="344"/>
                </a:lnTo>
                <a:lnTo>
                  <a:pt x="260" y="344"/>
                </a:lnTo>
                <a:lnTo>
                  <a:pt x="260" y="346"/>
                </a:lnTo>
                <a:lnTo>
                  <a:pt x="260" y="346"/>
                </a:lnTo>
                <a:lnTo>
                  <a:pt x="271" y="346"/>
                </a:lnTo>
                <a:lnTo>
                  <a:pt x="271" y="346"/>
                </a:lnTo>
                <a:lnTo>
                  <a:pt x="283" y="327"/>
                </a:lnTo>
                <a:lnTo>
                  <a:pt x="283" y="327"/>
                </a:lnTo>
                <a:close/>
                <a:moveTo>
                  <a:pt x="252" y="15"/>
                </a:moveTo>
                <a:lnTo>
                  <a:pt x="252" y="15"/>
                </a:lnTo>
                <a:lnTo>
                  <a:pt x="252" y="15"/>
                </a:lnTo>
                <a:lnTo>
                  <a:pt x="252" y="15"/>
                </a:lnTo>
                <a:lnTo>
                  <a:pt x="233" y="15"/>
                </a:lnTo>
                <a:lnTo>
                  <a:pt x="233" y="15"/>
                </a:lnTo>
                <a:lnTo>
                  <a:pt x="227" y="23"/>
                </a:lnTo>
                <a:lnTo>
                  <a:pt x="227" y="23"/>
                </a:lnTo>
                <a:lnTo>
                  <a:pt x="229" y="24"/>
                </a:lnTo>
                <a:lnTo>
                  <a:pt x="229" y="24"/>
                </a:lnTo>
                <a:lnTo>
                  <a:pt x="252" y="15"/>
                </a:lnTo>
                <a:lnTo>
                  <a:pt x="252" y="15"/>
                </a:lnTo>
                <a:close/>
                <a:moveTo>
                  <a:pt x="328" y="336"/>
                </a:moveTo>
                <a:lnTo>
                  <a:pt x="328" y="336"/>
                </a:lnTo>
                <a:lnTo>
                  <a:pt x="328" y="336"/>
                </a:lnTo>
                <a:lnTo>
                  <a:pt x="328" y="336"/>
                </a:lnTo>
                <a:lnTo>
                  <a:pt x="324" y="340"/>
                </a:lnTo>
                <a:lnTo>
                  <a:pt x="318" y="344"/>
                </a:lnTo>
                <a:lnTo>
                  <a:pt x="318" y="344"/>
                </a:lnTo>
                <a:lnTo>
                  <a:pt x="306" y="350"/>
                </a:lnTo>
                <a:lnTo>
                  <a:pt x="306" y="350"/>
                </a:lnTo>
                <a:lnTo>
                  <a:pt x="315" y="350"/>
                </a:lnTo>
                <a:lnTo>
                  <a:pt x="315" y="350"/>
                </a:lnTo>
                <a:lnTo>
                  <a:pt x="318" y="350"/>
                </a:lnTo>
                <a:lnTo>
                  <a:pt x="321" y="350"/>
                </a:lnTo>
                <a:lnTo>
                  <a:pt x="321" y="350"/>
                </a:lnTo>
                <a:lnTo>
                  <a:pt x="323" y="348"/>
                </a:lnTo>
                <a:lnTo>
                  <a:pt x="323" y="348"/>
                </a:lnTo>
                <a:lnTo>
                  <a:pt x="325" y="346"/>
                </a:lnTo>
                <a:lnTo>
                  <a:pt x="327" y="341"/>
                </a:lnTo>
                <a:lnTo>
                  <a:pt x="327" y="341"/>
                </a:lnTo>
                <a:lnTo>
                  <a:pt x="328" y="336"/>
                </a:lnTo>
                <a:lnTo>
                  <a:pt x="328" y="336"/>
                </a:lnTo>
                <a:close/>
                <a:moveTo>
                  <a:pt x="132" y="340"/>
                </a:moveTo>
                <a:lnTo>
                  <a:pt x="132" y="340"/>
                </a:lnTo>
                <a:lnTo>
                  <a:pt x="146" y="344"/>
                </a:lnTo>
                <a:lnTo>
                  <a:pt x="172" y="348"/>
                </a:lnTo>
                <a:lnTo>
                  <a:pt x="196" y="351"/>
                </a:lnTo>
                <a:lnTo>
                  <a:pt x="210" y="353"/>
                </a:lnTo>
                <a:lnTo>
                  <a:pt x="210" y="353"/>
                </a:lnTo>
                <a:lnTo>
                  <a:pt x="182" y="348"/>
                </a:lnTo>
                <a:lnTo>
                  <a:pt x="182" y="348"/>
                </a:lnTo>
                <a:lnTo>
                  <a:pt x="166" y="346"/>
                </a:lnTo>
                <a:lnTo>
                  <a:pt x="166" y="346"/>
                </a:lnTo>
                <a:lnTo>
                  <a:pt x="138" y="341"/>
                </a:lnTo>
                <a:lnTo>
                  <a:pt x="138" y="341"/>
                </a:lnTo>
                <a:lnTo>
                  <a:pt x="132" y="340"/>
                </a:lnTo>
                <a:lnTo>
                  <a:pt x="132" y="340"/>
                </a:lnTo>
                <a:close/>
                <a:moveTo>
                  <a:pt x="307" y="344"/>
                </a:moveTo>
                <a:lnTo>
                  <a:pt x="307" y="344"/>
                </a:lnTo>
                <a:lnTo>
                  <a:pt x="306" y="344"/>
                </a:lnTo>
                <a:lnTo>
                  <a:pt x="306" y="344"/>
                </a:lnTo>
                <a:lnTo>
                  <a:pt x="304" y="341"/>
                </a:lnTo>
                <a:lnTo>
                  <a:pt x="304" y="339"/>
                </a:lnTo>
                <a:lnTo>
                  <a:pt x="304" y="339"/>
                </a:lnTo>
                <a:lnTo>
                  <a:pt x="306" y="336"/>
                </a:lnTo>
                <a:lnTo>
                  <a:pt x="306" y="336"/>
                </a:lnTo>
                <a:lnTo>
                  <a:pt x="307" y="334"/>
                </a:lnTo>
                <a:lnTo>
                  <a:pt x="307" y="334"/>
                </a:lnTo>
                <a:lnTo>
                  <a:pt x="306" y="333"/>
                </a:lnTo>
                <a:lnTo>
                  <a:pt x="306" y="333"/>
                </a:lnTo>
                <a:lnTo>
                  <a:pt x="287" y="347"/>
                </a:lnTo>
                <a:lnTo>
                  <a:pt x="287" y="347"/>
                </a:lnTo>
                <a:lnTo>
                  <a:pt x="290" y="346"/>
                </a:lnTo>
                <a:lnTo>
                  <a:pt x="293" y="344"/>
                </a:lnTo>
                <a:lnTo>
                  <a:pt x="293" y="344"/>
                </a:lnTo>
                <a:lnTo>
                  <a:pt x="294" y="343"/>
                </a:lnTo>
                <a:lnTo>
                  <a:pt x="294" y="343"/>
                </a:lnTo>
                <a:lnTo>
                  <a:pt x="297" y="344"/>
                </a:lnTo>
                <a:lnTo>
                  <a:pt x="297" y="346"/>
                </a:lnTo>
                <a:lnTo>
                  <a:pt x="297" y="346"/>
                </a:lnTo>
                <a:lnTo>
                  <a:pt x="298" y="348"/>
                </a:lnTo>
                <a:lnTo>
                  <a:pt x="298" y="348"/>
                </a:lnTo>
                <a:lnTo>
                  <a:pt x="307" y="344"/>
                </a:lnTo>
                <a:lnTo>
                  <a:pt x="307" y="344"/>
                </a:lnTo>
                <a:close/>
                <a:moveTo>
                  <a:pt x="182" y="22"/>
                </a:moveTo>
                <a:lnTo>
                  <a:pt x="182" y="22"/>
                </a:lnTo>
                <a:lnTo>
                  <a:pt x="168" y="30"/>
                </a:lnTo>
                <a:lnTo>
                  <a:pt x="156" y="39"/>
                </a:lnTo>
                <a:lnTo>
                  <a:pt x="156" y="39"/>
                </a:lnTo>
                <a:lnTo>
                  <a:pt x="168" y="37"/>
                </a:lnTo>
                <a:lnTo>
                  <a:pt x="168" y="37"/>
                </a:lnTo>
                <a:lnTo>
                  <a:pt x="169" y="37"/>
                </a:lnTo>
                <a:lnTo>
                  <a:pt x="169" y="37"/>
                </a:lnTo>
                <a:lnTo>
                  <a:pt x="180" y="23"/>
                </a:lnTo>
                <a:lnTo>
                  <a:pt x="180" y="23"/>
                </a:lnTo>
                <a:lnTo>
                  <a:pt x="182" y="22"/>
                </a:lnTo>
                <a:lnTo>
                  <a:pt x="182" y="22"/>
                </a:lnTo>
                <a:close/>
                <a:moveTo>
                  <a:pt x="91" y="10"/>
                </a:moveTo>
                <a:lnTo>
                  <a:pt x="91" y="10"/>
                </a:lnTo>
                <a:lnTo>
                  <a:pt x="91" y="10"/>
                </a:lnTo>
                <a:lnTo>
                  <a:pt x="91" y="10"/>
                </a:lnTo>
                <a:lnTo>
                  <a:pt x="94" y="10"/>
                </a:lnTo>
                <a:lnTo>
                  <a:pt x="94" y="10"/>
                </a:lnTo>
                <a:lnTo>
                  <a:pt x="107" y="7"/>
                </a:lnTo>
                <a:lnTo>
                  <a:pt x="119" y="6"/>
                </a:lnTo>
                <a:lnTo>
                  <a:pt x="119" y="6"/>
                </a:lnTo>
                <a:lnTo>
                  <a:pt x="144" y="5"/>
                </a:lnTo>
                <a:lnTo>
                  <a:pt x="144" y="5"/>
                </a:lnTo>
                <a:lnTo>
                  <a:pt x="163" y="5"/>
                </a:lnTo>
                <a:lnTo>
                  <a:pt x="163" y="5"/>
                </a:lnTo>
                <a:lnTo>
                  <a:pt x="132" y="5"/>
                </a:lnTo>
                <a:lnTo>
                  <a:pt x="132" y="5"/>
                </a:lnTo>
                <a:lnTo>
                  <a:pt x="118" y="5"/>
                </a:lnTo>
                <a:lnTo>
                  <a:pt x="118" y="5"/>
                </a:lnTo>
                <a:lnTo>
                  <a:pt x="105" y="6"/>
                </a:lnTo>
                <a:lnTo>
                  <a:pt x="94" y="10"/>
                </a:lnTo>
                <a:lnTo>
                  <a:pt x="94" y="10"/>
                </a:lnTo>
                <a:lnTo>
                  <a:pt x="91" y="10"/>
                </a:lnTo>
                <a:lnTo>
                  <a:pt x="91" y="10"/>
                </a:lnTo>
                <a:close/>
                <a:moveTo>
                  <a:pt x="212" y="350"/>
                </a:moveTo>
                <a:lnTo>
                  <a:pt x="212" y="350"/>
                </a:lnTo>
                <a:lnTo>
                  <a:pt x="237" y="354"/>
                </a:lnTo>
                <a:lnTo>
                  <a:pt x="237" y="354"/>
                </a:lnTo>
                <a:lnTo>
                  <a:pt x="239" y="350"/>
                </a:lnTo>
                <a:lnTo>
                  <a:pt x="239" y="350"/>
                </a:lnTo>
                <a:lnTo>
                  <a:pt x="236" y="348"/>
                </a:lnTo>
                <a:lnTo>
                  <a:pt x="236" y="348"/>
                </a:lnTo>
                <a:lnTo>
                  <a:pt x="222" y="348"/>
                </a:lnTo>
                <a:lnTo>
                  <a:pt x="222" y="348"/>
                </a:lnTo>
                <a:lnTo>
                  <a:pt x="217" y="348"/>
                </a:lnTo>
                <a:lnTo>
                  <a:pt x="212" y="350"/>
                </a:lnTo>
                <a:lnTo>
                  <a:pt x="212" y="350"/>
                </a:lnTo>
                <a:close/>
                <a:moveTo>
                  <a:pt x="84" y="36"/>
                </a:moveTo>
                <a:lnTo>
                  <a:pt x="84" y="36"/>
                </a:lnTo>
                <a:lnTo>
                  <a:pt x="95" y="24"/>
                </a:lnTo>
                <a:lnTo>
                  <a:pt x="95" y="24"/>
                </a:lnTo>
                <a:lnTo>
                  <a:pt x="85" y="27"/>
                </a:lnTo>
                <a:lnTo>
                  <a:pt x="77" y="30"/>
                </a:lnTo>
                <a:lnTo>
                  <a:pt x="77" y="30"/>
                </a:lnTo>
                <a:lnTo>
                  <a:pt x="78" y="32"/>
                </a:lnTo>
                <a:lnTo>
                  <a:pt x="78" y="32"/>
                </a:lnTo>
                <a:lnTo>
                  <a:pt x="84" y="36"/>
                </a:lnTo>
                <a:lnTo>
                  <a:pt x="84" y="36"/>
                </a:lnTo>
                <a:close/>
                <a:moveTo>
                  <a:pt x="98" y="16"/>
                </a:moveTo>
                <a:lnTo>
                  <a:pt x="98" y="16"/>
                </a:lnTo>
                <a:lnTo>
                  <a:pt x="152" y="9"/>
                </a:lnTo>
                <a:lnTo>
                  <a:pt x="152" y="9"/>
                </a:lnTo>
                <a:lnTo>
                  <a:pt x="124" y="10"/>
                </a:lnTo>
                <a:lnTo>
                  <a:pt x="111" y="13"/>
                </a:lnTo>
                <a:lnTo>
                  <a:pt x="98" y="16"/>
                </a:lnTo>
                <a:lnTo>
                  <a:pt x="98" y="16"/>
                </a:lnTo>
                <a:close/>
                <a:moveTo>
                  <a:pt x="27" y="169"/>
                </a:moveTo>
                <a:lnTo>
                  <a:pt x="27" y="169"/>
                </a:lnTo>
                <a:lnTo>
                  <a:pt x="27" y="169"/>
                </a:lnTo>
                <a:lnTo>
                  <a:pt x="27" y="169"/>
                </a:lnTo>
                <a:lnTo>
                  <a:pt x="27" y="169"/>
                </a:lnTo>
                <a:lnTo>
                  <a:pt x="27" y="169"/>
                </a:lnTo>
                <a:lnTo>
                  <a:pt x="13" y="185"/>
                </a:lnTo>
                <a:lnTo>
                  <a:pt x="13" y="185"/>
                </a:lnTo>
                <a:lnTo>
                  <a:pt x="13" y="186"/>
                </a:lnTo>
                <a:lnTo>
                  <a:pt x="13" y="186"/>
                </a:lnTo>
                <a:lnTo>
                  <a:pt x="11" y="195"/>
                </a:lnTo>
                <a:lnTo>
                  <a:pt x="11" y="195"/>
                </a:lnTo>
                <a:lnTo>
                  <a:pt x="11" y="196"/>
                </a:lnTo>
                <a:lnTo>
                  <a:pt x="11" y="196"/>
                </a:lnTo>
                <a:lnTo>
                  <a:pt x="27" y="169"/>
                </a:lnTo>
                <a:lnTo>
                  <a:pt x="27" y="169"/>
                </a:lnTo>
                <a:close/>
                <a:moveTo>
                  <a:pt x="279" y="356"/>
                </a:moveTo>
                <a:lnTo>
                  <a:pt x="279" y="356"/>
                </a:lnTo>
                <a:lnTo>
                  <a:pt x="279" y="357"/>
                </a:lnTo>
                <a:lnTo>
                  <a:pt x="279" y="357"/>
                </a:lnTo>
                <a:lnTo>
                  <a:pt x="280" y="357"/>
                </a:lnTo>
                <a:lnTo>
                  <a:pt x="280" y="357"/>
                </a:lnTo>
                <a:lnTo>
                  <a:pt x="298" y="357"/>
                </a:lnTo>
                <a:lnTo>
                  <a:pt x="298" y="357"/>
                </a:lnTo>
                <a:lnTo>
                  <a:pt x="306" y="356"/>
                </a:lnTo>
                <a:lnTo>
                  <a:pt x="306" y="356"/>
                </a:lnTo>
                <a:lnTo>
                  <a:pt x="311" y="354"/>
                </a:lnTo>
                <a:lnTo>
                  <a:pt x="311" y="354"/>
                </a:lnTo>
                <a:lnTo>
                  <a:pt x="310" y="354"/>
                </a:lnTo>
                <a:lnTo>
                  <a:pt x="310" y="354"/>
                </a:lnTo>
                <a:lnTo>
                  <a:pt x="300" y="353"/>
                </a:lnTo>
                <a:lnTo>
                  <a:pt x="300" y="353"/>
                </a:lnTo>
                <a:lnTo>
                  <a:pt x="294" y="353"/>
                </a:lnTo>
                <a:lnTo>
                  <a:pt x="294" y="353"/>
                </a:lnTo>
                <a:lnTo>
                  <a:pt x="288" y="354"/>
                </a:lnTo>
                <a:lnTo>
                  <a:pt x="288" y="354"/>
                </a:lnTo>
                <a:lnTo>
                  <a:pt x="279" y="356"/>
                </a:lnTo>
                <a:lnTo>
                  <a:pt x="279" y="356"/>
                </a:lnTo>
                <a:close/>
                <a:moveTo>
                  <a:pt x="375" y="168"/>
                </a:moveTo>
                <a:lnTo>
                  <a:pt x="375" y="168"/>
                </a:lnTo>
                <a:lnTo>
                  <a:pt x="374" y="182"/>
                </a:lnTo>
                <a:lnTo>
                  <a:pt x="374" y="182"/>
                </a:lnTo>
                <a:lnTo>
                  <a:pt x="372" y="192"/>
                </a:lnTo>
                <a:lnTo>
                  <a:pt x="368" y="201"/>
                </a:lnTo>
                <a:lnTo>
                  <a:pt x="368" y="201"/>
                </a:lnTo>
                <a:lnTo>
                  <a:pt x="367" y="206"/>
                </a:lnTo>
                <a:lnTo>
                  <a:pt x="365" y="212"/>
                </a:lnTo>
                <a:lnTo>
                  <a:pt x="365" y="212"/>
                </a:lnTo>
                <a:lnTo>
                  <a:pt x="369" y="204"/>
                </a:lnTo>
                <a:lnTo>
                  <a:pt x="372" y="192"/>
                </a:lnTo>
                <a:lnTo>
                  <a:pt x="375" y="179"/>
                </a:lnTo>
                <a:lnTo>
                  <a:pt x="375" y="168"/>
                </a:lnTo>
                <a:lnTo>
                  <a:pt x="375" y="168"/>
                </a:lnTo>
                <a:close/>
                <a:moveTo>
                  <a:pt x="283" y="104"/>
                </a:moveTo>
                <a:lnTo>
                  <a:pt x="283" y="104"/>
                </a:lnTo>
                <a:lnTo>
                  <a:pt x="283" y="104"/>
                </a:lnTo>
                <a:lnTo>
                  <a:pt x="283" y="104"/>
                </a:lnTo>
                <a:lnTo>
                  <a:pt x="260" y="103"/>
                </a:lnTo>
                <a:lnTo>
                  <a:pt x="260" y="103"/>
                </a:lnTo>
                <a:lnTo>
                  <a:pt x="254" y="101"/>
                </a:lnTo>
                <a:lnTo>
                  <a:pt x="247" y="101"/>
                </a:lnTo>
                <a:lnTo>
                  <a:pt x="247" y="101"/>
                </a:lnTo>
                <a:lnTo>
                  <a:pt x="239" y="101"/>
                </a:lnTo>
                <a:lnTo>
                  <a:pt x="239" y="101"/>
                </a:lnTo>
                <a:lnTo>
                  <a:pt x="237" y="101"/>
                </a:lnTo>
                <a:lnTo>
                  <a:pt x="237" y="101"/>
                </a:lnTo>
                <a:lnTo>
                  <a:pt x="237" y="101"/>
                </a:lnTo>
                <a:lnTo>
                  <a:pt x="237" y="101"/>
                </a:lnTo>
                <a:lnTo>
                  <a:pt x="260" y="104"/>
                </a:lnTo>
                <a:lnTo>
                  <a:pt x="283" y="104"/>
                </a:lnTo>
                <a:lnTo>
                  <a:pt x="283" y="104"/>
                </a:lnTo>
                <a:close/>
                <a:moveTo>
                  <a:pt x="202" y="343"/>
                </a:moveTo>
                <a:lnTo>
                  <a:pt x="202" y="343"/>
                </a:lnTo>
                <a:lnTo>
                  <a:pt x="192" y="341"/>
                </a:lnTo>
                <a:lnTo>
                  <a:pt x="192" y="341"/>
                </a:lnTo>
                <a:lnTo>
                  <a:pt x="190" y="341"/>
                </a:lnTo>
                <a:lnTo>
                  <a:pt x="190" y="341"/>
                </a:lnTo>
                <a:lnTo>
                  <a:pt x="186" y="346"/>
                </a:lnTo>
                <a:lnTo>
                  <a:pt x="186" y="346"/>
                </a:lnTo>
                <a:lnTo>
                  <a:pt x="202" y="347"/>
                </a:lnTo>
                <a:lnTo>
                  <a:pt x="202" y="347"/>
                </a:lnTo>
                <a:lnTo>
                  <a:pt x="202" y="343"/>
                </a:lnTo>
                <a:lnTo>
                  <a:pt x="202" y="343"/>
                </a:lnTo>
                <a:close/>
                <a:moveTo>
                  <a:pt x="200" y="36"/>
                </a:moveTo>
                <a:lnTo>
                  <a:pt x="200" y="36"/>
                </a:lnTo>
                <a:lnTo>
                  <a:pt x="210" y="33"/>
                </a:lnTo>
                <a:lnTo>
                  <a:pt x="220" y="29"/>
                </a:lnTo>
                <a:lnTo>
                  <a:pt x="220" y="29"/>
                </a:lnTo>
                <a:lnTo>
                  <a:pt x="220" y="23"/>
                </a:lnTo>
                <a:lnTo>
                  <a:pt x="220" y="23"/>
                </a:lnTo>
                <a:lnTo>
                  <a:pt x="200" y="36"/>
                </a:lnTo>
                <a:lnTo>
                  <a:pt x="200" y="36"/>
                </a:lnTo>
                <a:close/>
                <a:moveTo>
                  <a:pt x="101" y="56"/>
                </a:moveTo>
                <a:lnTo>
                  <a:pt x="101" y="56"/>
                </a:lnTo>
                <a:lnTo>
                  <a:pt x="114" y="61"/>
                </a:lnTo>
                <a:lnTo>
                  <a:pt x="126" y="66"/>
                </a:lnTo>
                <a:lnTo>
                  <a:pt x="126" y="66"/>
                </a:lnTo>
                <a:lnTo>
                  <a:pt x="124" y="64"/>
                </a:lnTo>
                <a:lnTo>
                  <a:pt x="124" y="64"/>
                </a:lnTo>
                <a:lnTo>
                  <a:pt x="111" y="57"/>
                </a:lnTo>
                <a:lnTo>
                  <a:pt x="111" y="57"/>
                </a:lnTo>
                <a:lnTo>
                  <a:pt x="104" y="54"/>
                </a:lnTo>
                <a:lnTo>
                  <a:pt x="104" y="54"/>
                </a:lnTo>
                <a:lnTo>
                  <a:pt x="102" y="54"/>
                </a:lnTo>
                <a:lnTo>
                  <a:pt x="101" y="56"/>
                </a:lnTo>
                <a:lnTo>
                  <a:pt x="101" y="56"/>
                </a:lnTo>
                <a:close/>
                <a:moveTo>
                  <a:pt x="247" y="354"/>
                </a:moveTo>
                <a:lnTo>
                  <a:pt x="247" y="354"/>
                </a:lnTo>
                <a:lnTo>
                  <a:pt x="263" y="354"/>
                </a:lnTo>
                <a:lnTo>
                  <a:pt x="263" y="354"/>
                </a:lnTo>
                <a:lnTo>
                  <a:pt x="260" y="351"/>
                </a:lnTo>
                <a:lnTo>
                  <a:pt x="260" y="348"/>
                </a:lnTo>
                <a:lnTo>
                  <a:pt x="260" y="348"/>
                </a:lnTo>
                <a:lnTo>
                  <a:pt x="256" y="348"/>
                </a:lnTo>
                <a:lnTo>
                  <a:pt x="256" y="348"/>
                </a:lnTo>
                <a:lnTo>
                  <a:pt x="254" y="348"/>
                </a:lnTo>
                <a:lnTo>
                  <a:pt x="254" y="348"/>
                </a:lnTo>
                <a:lnTo>
                  <a:pt x="247" y="354"/>
                </a:lnTo>
                <a:lnTo>
                  <a:pt x="247" y="354"/>
                </a:lnTo>
                <a:close/>
                <a:moveTo>
                  <a:pt x="148" y="29"/>
                </a:moveTo>
                <a:lnTo>
                  <a:pt x="148" y="29"/>
                </a:lnTo>
                <a:lnTo>
                  <a:pt x="148" y="27"/>
                </a:lnTo>
                <a:lnTo>
                  <a:pt x="148" y="27"/>
                </a:lnTo>
                <a:lnTo>
                  <a:pt x="129" y="42"/>
                </a:lnTo>
                <a:lnTo>
                  <a:pt x="129" y="42"/>
                </a:lnTo>
                <a:lnTo>
                  <a:pt x="136" y="42"/>
                </a:lnTo>
                <a:lnTo>
                  <a:pt x="136" y="42"/>
                </a:lnTo>
                <a:lnTo>
                  <a:pt x="139" y="39"/>
                </a:lnTo>
                <a:lnTo>
                  <a:pt x="139" y="39"/>
                </a:lnTo>
                <a:lnTo>
                  <a:pt x="148" y="30"/>
                </a:lnTo>
                <a:lnTo>
                  <a:pt x="148" y="30"/>
                </a:lnTo>
                <a:lnTo>
                  <a:pt x="148" y="29"/>
                </a:lnTo>
                <a:lnTo>
                  <a:pt x="148" y="29"/>
                </a:lnTo>
                <a:close/>
                <a:moveTo>
                  <a:pt x="347" y="150"/>
                </a:moveTo>
                <a:lnTo>
                  <a:pt x="347" y="150"/>
                </a:lnTo>
                <a:lnTo>
                  <a:pt x="344" y="151"/>
                </a:lnTo>
                <a:lnTo>
                  <a:pt x="344" y="151"/>
                </a:lnTo>
                <a:lnTo>
                  <a:pt x="335" y="155"/>
                </a:lnTo>
                <a:lnTo>
                  <a:pt x="327" y="158"/>
                </a:lnTo>
                <a:lnTo>
                  <a:pt x="327" y="158"/>
                </a:lnTo>
                <a:lnTo>
                  <a:pt x="308" y="161"/>
                </a:lnTo>
                <a:lnTo>
                  <a:pt x="308" y="161"/>
                </a:lnTo>
                <a:lnTo>
                  <a:pt x="297" y="161"/>
                </a:lnTo>
                <a:lnTo>
                  <a:pt x="297" y="161"/>
                </a:lnTo>
                <a:lnTo>
                  <a:pt x="297" y="162"/>
                </a:lnTo>
                <a:lnTo>
                  <a:pt x="297" y="162"/>
                </a:lnTo>
                <a:lnTo>
                  <a:pt x="310" y="162"/>
                </a:lnTo>
                <a:lnTo>
                  <a:pt x="310" y="162"/>
                </a:lnTo>
                <a:lnTo>
                  <a:pt x="325" y="159"/>
                </a:lnTo>
                <a:lnTo>
                  <a:pt x="340" y="155"/>
                </a:lnTo>
                <a:lnTo>
                  <a:pt x="340" y="155"/>
                </a:lnTo>
                <a:lnTo>
                  <a:pt x="344" y="152"/>
                </a:lnTo>
                <a:lnTo>
                  <a:pt x="347" y="150"/>
                </a:lnTo>
                <a:lnTo>
                  <a:pt x="347" y="150"/>
                </a:lnTo>
                <a:close/>
                <a:moveTo>
                  <a:pt x="104" y="44"/>
                </a:moveTo>
                <a:lnTo>
                  <a:pt x="104" y="44"/>
                </a:lnTo>
                <a:lnTo>
                  <a:pt x="104" y="44"/>
                </a:lnTo>
                <a:lnTo>
                  <a:pt x="104" y="44"/>
                </a:lnTo>
                <a:lnTo>
                  <a:pt x="111" y="44"/>
                </a:lnTo>
                <a:lnTo>
                  <a:pt x="111" y="44"/>
                </a:lnTo>
                <a:lnTo>
                  <a:pt x="112" y="43"/>
                </a:lnTo>
                <a:lnTo>
                  <a:pt x="112" y="43"/>
                </a:lnTo>
                <a:lnTo>
                  <a:pt x="121" y="33"/>
                </a:lnTo>
                <a:lnTo>
                  <a:pt x="121" y="33"/>
                </a:lnTo>
                <a:lnTo>
                  <a:pt x="121" y="32"/>
                </a:lnTo>
                <a:lnTo>
                  <a:pt x="121" y="32"/>
                </a:lnTo>
                <a:lnTo>
                  <a:pt x="121" y="32"/>
                </a:lnTo>
                <a:lnTo>
                  <a:pt x="121" y="32"/>
                </a:lnTo>
                <a:lnTo>
                  <a:pt x="104" y="44"/>
                </a:lnTo>
                <a:lnTo>
                  <a:pt x="104" y="44"/>
                </a:lnTo>
                <a:close/>
                <a:moveTo>
                  <a:pt x="9" y="269"/>
                </a:moveTo>
                <a:lnTo>
                  <a:pt x="9" y="269"/>
                </a:lnTo>
                <a:lnTo>
                  <a:pt x="10" y="269"/>
                </a:lnTo>
                <a:lnTo>
                  <a:pt x="10" y="269"/>
                </a:lnTo>
                <a:lnTo>
                  <a:pt x="11" y="263"/>
                </a:lnTo>
                <a:lnTo>
                  <a:pt x="11" y="263"/>
                </a:lnTo>
                <a:lnTo>
                  <a:pt x="11" y="259"/>
                </a:lnTo>
                <a:lnTo>
                  <a:pt x="11" y="259"/>
                </a:lnTo>
                <a:lnTo>
                  <a:pt x="10" y="249"/>
                </a:lnTo>
                <a:lnTo>
                  <a:pt x="10" y="249"/>
                </a:lnTo>
                <a:lnTo>
                  <a:pt x="10" y="248"/>
                </a:lnTo>
                <a:lnTo>
                  <a:pt x="10" y="248"/>
                </a:lnTo>
                <a:lnTo>
                  <a:pt x="9" y="248"/>
                </a:lnTo>
                <a:lnTo>
                  <a:pt x="9" y="250"/>
                </a:lnTo>
                <a:lnTo>
                  <a:pt x="9" y="250"/>
                </a:lnTo>
                <a:lnTo>
                  <a:pt x="9" y="266"/>
                </a:lnTo>
                <a:lnTo>
                  <a:pt x="9" y="266"/>
                </a:lnTo>
                <a:lnTo>
                  <a:pt x="9" y="269"/>
                </a:lnTo>
                <a:lnTo>
                  <a:pt x="9" y="269"/>
                </a:lnTo>
                <a:close/>
                <a:moveTo>
                  <a:pt x="334" y="34"/>
                </a:moveTo>
                <a:lnTo>
                  <a:pt x="334" y="34"/>
                </a:lnTo>
                <a:lnTo>
                  <a:pt x="328" y="33"/>
                </a:lnTo>
                <a:lnTo>
                  <a:pt x="324" y="32"/>
                </a:lnTo>
                <a:lnTo>
                  <a:pt x="324" y="32"/>
                </a:lnTo>
                <a:lnTo>
                  <a:pt x="324" y="34"/>
                </a:lnTo>
                <a:lnTo>
                  <a:pt x="324" y="34"/>
                </a:lnTo>
                <a:lnTo>
                  <a:pt x="321" y="37"/>
                </a:lnTo>
                <a:lnTo>
                  <a:pt x="321" y="37"/>
                </a:lnTo>
                <a:lnTo>
                  <a:pt x="321" y="39"/>
                </a:lnTo>
                <a:lnTo>
                  <a:pt x="321" y="39"/>
                </a:lnTo>
                <a:lnTo>
                  <a:pt x="327" y="37"/>
                </a:lnTo>
                <a:lnTo>
                  <a:pt x="334" y="34"/>
                </a:lnTo>
                <a:lnTo>
                  <a:pt x="334" y="34"/>
                </a:lnTo>
                <a:close/>
                <a:moveTo>
                  <a:pt x="102" y="29"/>
                </a:moveTo>
                <a:lnTo>
                  <a:pt x="102" y="29"/>
                </a:lnTo>
                <a:lnTo>
                  <a:pt x="101" y="29"/>
                </a:lnTo>
                <a:lnTo>
                  <a:pt x="101" y="29"/>
                </a:lnTo>
                <a:lnTo>
                  <a:pt x="88" y="40"/>
                </a:lnTo>
                <a:lnTo>
                  <a:pt x="88" y="40"/>
                </a:lnTo>
                <a:lnTo>
                  <a:pt x="92" y="43"/>
                </a:lnTo>
                <a:lnTo>
                  <a:pt x="92" y="43"/>
                </a:lnTo>
                <a:lnTo>
                  <a:pt x="102" y="29"/>
                </a:lnTo>
                <a:lnTo>
                  <a:pt x="102" y="29"/>
                </a:lnTo>
                <a:close/>
                <a:moveTo>
                  <a:pt x="270" y="17"/>
                </a:moveTo>
                <a:lnTo>
                  <a:pt x="270" y="17"/>
                </a:lnTo>
                <a:lnTo>
                  <a:pt x="270" y="17"/>
                </a:lnTo>
                <a:lnTo>
                  <a:pt x="270" y="17"/>
                </a:lnTo>
                <a:lnTo>
                  <a:pt x="260" y="20"/>
                </a:lnTo>
                <a:lnTo>
                  <a:pt x="252" y="23"/>
                </a:lnTo>
                <a:lnTo>
                  <a:pt x="252" y="23"/>
                </a:lnTo>
                <a:lnTo>
                  <a:pt x="242" y="29"/>
                </a:lnTo>
                <a:lnTo>
                  <a:pt x="242" y="29"/>
                </a:lnTo>
                <a:lnTo>
                  <a:pt x="242" y="29"/>
                </a:lnTo>
                <a:lnTo>
                  <a:pt x="242" y="29"/>
                </a:lnTo>
                <a:lnTo>
                  <a:pt x="270" y="17"/>
                </a:lnTo>
                <a:lnTo>
                  <a:pt x="270" y="17"/>
                </a:lnTo>
                <a:close/>
                <a:moveTo>
                  <a:pt x="21" y="289"/>
                </a:moveTo>
                <a:lnTo>
                  <a:pt x="21" y="289"/>
                </a:lnTo>
                <a:lnTo>
                  <a:pt x="17" y="282"/>
                </a:lnTo>
                <a:lnTo>
                  <a:pt x="17" y="282"/>
                </a:lnTo>
                <a:lnTo>
                  <a:pt x="16" y="280"/>
                </a:lnTo>
                <a:lnTo>
                  <a:pt x="17" y="279"/>
                </a:lnTo>
                <a:lnTo>
                  <a:pt x="17" y="279"/>
                </a:lnTo>
                <a:lnTo>
                  <a:pt x="16" y="275"/>
                </a:lnTo>
                <a:lnTo>
                  <a:pt x="16" y="275"/>
                </a:lnTo>
                <a:lnTo>
                  <a:pt x="13" y="276"/>
                </a:lnTo>
                <a:lnTo>
                  <a:pt x="13" y="276"/>
                </a:lnTo>
                <a:lnTo>
                  <a:pt x="16" y="285"/>
                </a:lnTo>
                <a:lnTo>
                  <a:pt x="16" y="285"/>
                </a:lnTo>
                <a:lnTo>
                  <a:pt x="17" y="287"/>
                </a:lnTo>
                <a:lnTo>
                  <a:pt x="20" y="290"/>
                </a:lnTo>
                <a:lnTo>
                  <a:pt x="20" y="290"/>
                </a:lnTo>
                <a:lnTo>
                  <a:pt x="21" y="289"/>
                </a:lnTo>
                <a:lnTo>
                  <a:pt x="21" y="289"/>
                </a:lnTo>
                <a:close/>
                <a:moveTo>
                  <a:pt x="129" y="74"/>
                </a:moveTo>
                <a:lnTo>
                  <a:pt x="129" y="74"/>
                </a:lnTo>
                <a:lnTo>
                  <a:pt x="95" y="59"/>
                </a:lnTo>
                <a:lnTo>
                  <a:pt x="95" y="59"/>
                </a:lnTo>
                <a:lnTo>
                  <a:pt x="112" y="67"/>
                </a:lnTo>
                <a:lnTo>
                  <a:pt x="121" y="71"/>
                </a:lnTo>
                <a:lnTo>
                  <a:pt x="129" y="74"/>
                </a:lnTo>
                <a:lnTo>
                  <a:pt x="129" y="74"/>
                </a:lnTo>
                <a:close/>
                <a:moveTo>
                  <a:pt x="314" y="358"/>
                </a:moveTo>
                <a:lnTo>
                  <a:pt x="314" y="358"/>
                </a:lnTo>
                <a:lnTo>
                  <a:pt x="307" y="360"/>
                </a:lnTo>
                <a:lnTo>
                  <a:pt x="307" y="360"/>
                </a:lnTo>
                <a:lnTo>
                  <a:pt x="300" y="361"/>
                </a:lnTo>
                <a:lnTo>
                  <a:pt x="300" y="361"/>
                </a:lnTo>
                <a:lnTo>
                  <a:pt x="293" y="363"/>
                </a:lnTo>
                <a:lnTo>
                  <a:pt x="293" y="363"/>
                </a:lnTo>
                <a:lnTo>
                  <a:pt x="306" y="363"/>
                </a:lnTo>
                <a:lnTo>
                  <a:pt x="306" y="363"/>
                </a:lnTo>
                <a:lnTo>
                  <a:pt x="307" y="363"/>
                </a:lnTo>
                <a:lnTo>
                  <a:pt x="307" y="363"/>
                </a:lnTo>
                <a:lnTo>
                  <a:pt x="314" y="358"/>
                </a:lnTo>
                <a:lnTo>
                  <a:pt x="314" y="358"/>
                </a:lnTo>
                <a:close/>
                <a:moveTo>
                  <a:pt x="23" y="297"/>
                </a:moveTo>
                <a:lnTo>
                  <a:pt x="23" y="297"/>
                </a:lnTo>
                <a:lnTo>
                  <a:pt x="26" y="302"/>
                </a:lnTo>
                <a:lnTo>
                  <a:pt x="31" y="304"/>
                </a:lnTo>
                <a:lnTo>
                  <a:pt x="40" y="310"/>
                </a:lnTo>
                <a:lnTo>
                  <a:pt x="40" y="310"/>
                </a:lnTo>
                <a:lnTo>
                  <a:pt x="37" y="306"/>
                </a:lnTo>
                <a:lnTo>
                  <a:pt x="33" y="303"/>
                </a:lnTo>
                <a:lnTo>
                  <a:pt x="33" y="303"/>
                </a:lnTo>
                <a:lnTo>
                  <a:pt x="24" y="297"/>
                </a:lnTo>
                <a:lnTo>
                  <a:pt x="24" y="297"/>
                </a:lnTo>
                <a:lnTo>
                  <a:pt x="23" y="297"/>
                </a:lnTo>
                <a:lnTo>
                  <a:pt x="23" y="297"/>
                </a:lnTo>
                <a:close/>
                <a:moveTo>
                  <a:pt x="323" y="49"/>
                </a:moveTo>
                <a:lnTo>
                  <a:pt x="323" y="49"/>
                </a:lnTo>
                <a:lnTo>
                  <a:pt x="328" y="42"/>
                </a:lnTo>
                <a:lnTo>
                  <a:pt x="328" y="42"/>
                </a:lnTo>
                <a:lnTo>
                  <a:pt x="320" y="43"/>
                </a:lnTo>
                <a:lnTo>
                  <a:pt x="320" y="43"/>
                </a:lnTo>
                <a:lnTo>
                  <a:pt x="323" y="49"/>
                </a:lnTo>
                <a:lnTo>
                  <a:pt x="323" y="49"/>
                </a:lnTo>
                <a:close/>
                <a:moveTo>
                  <a:pt x="311" y="341"/>
                </a:moveTo>
                <a:lnTo>
                  <a:pt x="311" y="341"/>
                </a:lnTo>
                <a:lnTo>
                  <a:pt x="311" y="343"/>
                </a:lnTo>
                <a:lnTo>
                  <a:pt x="311" y="343"/>
                </a:lnTo>
                <a:lnTo>
                  <a:pt x="318" y="337"/>
                </a:lnTo>
                <a:lnTo>
                  <a:pt x="318" y="337"/>
                </a:lnTo>
                <a:lnTo>
                  <a:pt x="315" y="337"/>
                </a:lnTo>
                <a:lnTo>
                  <a:pt x="313" y="336"/>
                </a:lnTo>
                <a:lnTo>
                  <a:pt x="313" y="336"/>
                </a:lnTo>
                <a:lnTo>
                  <a:pt x="311" y="341"/>
                </a:lnTo>
                <a:lnTo>
                  <a:pt x="311" y="341"/>
                </a:lnTo>
                <a:close/>
                <a:moveTo>
                  <a:pt x="90" y="16"/>
                </a:moveTo>
                <a:lnTo>
                  <a:pt x="90" y="16"/>
                </a:lnTo>
                <a:lnTo>
                  <a:pt x="81" y="17"/>
                </a:lnTo>
                <a:lnTo>
                  <a:pt x="75" y="20"/>
                </a:lnTo>
                <a:lnTo>
                  <a:pt x="75" y="20"/>
                </a:lnTo>
                <a:lnTo>
                  <a:pt x="80" y="20"/>
                </a:lnTo>
                <a:lnTo>
                  <a:pt x="82" y="19"/>
                </a:lnTo>
                <a:lnTo>
                  <a:pt x="90" y="16"/>
                </a:lnTo>
                <a:lnTo>
                  <a:pt x="90" y="16"/>
                </a:lnTo>
                <a:close/>
                <a:moveTo>
                  <a:pt x="320" y="360"/>
                </a:moveTo>
                <a:lnTo>
                  <a:pt x="320" y="360"/>
                </a:lnTo>
                <a:lnTo>
                  <a:pt x="324" y="357"/>
                </a:lnTo>
                <a:lnTo>
                  <a:pt x="328" y="353"/>
                </a:lnTo>
                <a:lnTo>
                  <a:pt x="331" y="350"/>
                </a:lnTo>
                <a:lnTo>
                  <a:pt x="333" y="346"/>
                </a:lnTo>
                <a:lnTo>
                  <a:pt x="333" y="346"/>
                </a:lnTo>
                <a:lnTo>
                  <a:pt x="327" y="353"/>
                </a:lnTo>
                <a:lnTo>
                  <a:pt x="320" y="360"/>
                </a:lnTo>
                <a:lnTo>
                  <a:pt x="320" y="360"/>
                </a:lnTo>
                <a:close/>
                <a:moveTo>
                  <a:pt x="185" y="36"/>
                </a:moveTo>
                <a:lnTo>
                  <a:pt x="185" y="36"/>
                </a:lnTo>
                <a:lnTo>
                  <a:pt x="188" y="36"/>
                </a:lnTo>
                <a:lnTo>
                  <a:pt x="190" y="34"/>
                </a:lnTo>
                <a:lnTo>
                  <a:pt x="190" y="34"/>
                </a:lnTo>
                <a:lnTo>
                  <a:pt x="192" y="33"/>
                </a:lnTo>
                <a:lnTo>
                  <a:pt x="192" y="33"/>
                </a:lnTo>
                <a:lnTo>
                  <a:pt x="192" y="32"/>
                </a:lnTo>
                <a:lnTo>
                  <a:pt x="192" y="32"/>
                </a:lnTo>
                <a:lnTo>
                  <a:pt x="192" y="32"/>
                </a:lnTo>
                <a:lnTo>
                  <a:pt x="192" y="32"/>
                </a:lnTo>
                <a:lnTo>
                  <a:pt x="185" y="36"/>
                </a:lnTo>
                <a:lnTo>
                  <a:pt x="185" y="36"/>
                </a:lnTo>
                <a:close/>
                <a:moveTo>
                  <a:pt x="234" y="42"/>
                </a:moveTo>
                <a:lnTo>
                  <a:pt x="234" y="42"/>
                </a:lnTo>
                <a:lnTo>
                  <a:pt x="234" y="42"/>
                </a:lnTo>
                <a:lnTo>
                  <a:pt x="234" y="42"/>
                </a:lnTo>
                <a:lnTo>
                  <a:pt x="223" y="42"/>
                </a:lnTo>
                <a:lnTo>
                  <a:pt x="223" y="42"/>
                </a:lnTo>
                <a:lnTo>
                  <a:pt x="220" y="42"/>
                </a:lnTo>
                <a:lnTo>
                  <a:pt x="220" y="42"/>
                </a:lnTo>
                <a:lnTo>
                  <a:pt x="219" y="43"/>
                </a:lnTo>
                <a:lnTo>
                  <a:pt x="219" y="43"/>
                </a:lnTo>
                <a:lnTo>
                  <a:pt x="219" y="43"/>
                </a:lnTo>
                <a:lnTo>
                  <a:pt x="219" y="43"/>
                </a:lnTo>
                <a:lnTo>
                  <a:pt x="234" y="42"/>
                </a:lnTo>
                <a:lnTo>
                  <a:pt x="234" y="42"/>
                </a:lnTo>
                <a:close/>
                <a:moveTo>
                  <a:pt x="281" y="59"/>
                </a:moveTo>
                <a:lnTo>
                  <a:pt x="281" y="59"/>
                </a:lnTo>
                <a:lnTo>
                  <a:pt x="281" y="54"/>
                </a:lnTo>
                <a:lnTo>
                  <a:pt x="280" y="51"/>
                </a:lnTo>
                <a:lnTo>
                  <a:pt x="277" y="49"/>
                </a:lnTo>
                <a:lnTo>
                  <a:pt x="276" y="47"/>
                </a:lnTo>
                <a:lnTo>
                  <a:pt x="276" y="47"/>
                </a:lnTo>
                <a:lnTo>
                  <a:pt x="279" y="53"/>
                </a:lnTo>
                <a:lnTo>
                  <a:pt x="281" y="59"/>
                </a:lnTo>
                <a:lnTo>
                  <a:pt x="281" y="59"/>
                </a:lnTo>
                <a:close/>
                <a:moveTo>
                  <a:pt x="314" y="29"/>
                </a:moveTo>
                <a:lnTo>
                  <a:pt x="314" y="29"/>
                </a:lnTo>
                <a:lnTo>
                  <a:pt x="317" y="33"/>
                </a:lnTo>
                <a:lnTo>
                  <a:pt x="318" y="36"/>
                </a:lnTo>
                <a:lnTo>
                  <a:pt x="318" y="36"/>
                </a:lnTo>
                <a:lnTo>
                  <a:pt x="318" y="33"/>
                </a:lnTo>
                <a:lnTo>
                  <a:pt x="318" y="33"/>
                </a:lnTo>
                <a:lnTo>
                  <a:pt x="317" y="33"/>
                </a:lnTo>
                <a:lnTo>
                  <a:pt x="317" y="33"/>
                </a:lnTo>
                <a:lnTo>
                  <a:pt x="317" y="32"/>
                </a:lnTo>
                <a:lnTo>
                  <a:pt x="317" y="32"/>
                </a:lnTo>
                <a:lnTo>
                  <a:pt x="317" y="29"/>
                </a:lnTo>
                <a:lnTo>
                  <a:pt x="317" y="29"/>
                </a:lnTo>
                <a:lnTo>
                  <a:pt x="314" y="29"/>
                </a:lnTo>
                <a:lnTo>
                  <a:pt x="314" y="29"/>
                </a:lnTo>
                <a:close/>
                <a:moveTo>
                  <a:pt x="242" y="353"/>
                </a:moveTo>
                <a:lnTo>
                  <a:pt x="242" y="353"/>
                </a:lnTo>
                <a:lnTo>
                  <a:pt x="246" y="350"/>
                </a:lnTo>
                <a:lnTo>
                  <a:pt x="249" y="348"/>
                </a:lnTo>
                <a:lnTo>
                  <a:pt x="249" y="348"/>
                </a:lnTo>
                <a:lnTo>
                  <a:pt x="246" y="347"/>
                </a:lnTo>
                <a:lnTo>
                  <a:pt x="246" y="347"/>
                </a:lnTo>
                <a:lnTo>
                  <a:pt x="244" y="350"/>
                </a:lnTo>
                <a:lnTo>
                  <a:pt x="244" y="350"/>
                </a:lnTo>
                <a:lnTo>
                  <a:pt x="243" y="351"/>
                </a:lnTo>
                <a:lnTo>
                  <a:pt x="242" y="353"/>
                </a:lnTo>
                <a:lnTo>
                  <a:pt x="242" y="353"/>
                </a:lnTo>
                <a:close/>
                <a:moveTo>
                  <a:pt x="90" y="49"/>
                </a:moveTo>
                <a:lnTo>
                  <a:pt x="90" y="49"/>
                </a:lnTo>
                <a:lnTo>
                  <a:pt x="91" y="49"/>
                </a:lnTo>
                <a:lnTo>
                  <a:pt x="91" y="49"/>
                </a:lnTo>
                <a:lnTo>
                  <a:pt x="85" y="44"/>
                </a:lnTo>
                <a:lnTo>
                  <a:pt x="85" y="44"/>
                </a:lnTo>
                <a:lnTo>
                  <a:pt x="84" y="44"/>
                </a:lnTo>
                <a:lnTo>
                  <a:pt x="84" y="44"/>
                </a:lnTo>
                <a:lnTo>
                  <a:pt x="90" y="49"/>
                </a:lnTo>
                <a:lnTo>
                  <a:pt x="90" y="49"/>
                </a:lnTo>
                <a:close/>
                <a:moveTo>
                  <a:pt x="273" y="353"/>
                </a:moveTo>
                <a:lnTo>
                  <a:pt x="273" y="353"/>
                </a:lnTo>
                <a:lnTo>
                  <a:pt x="273" y="353"/>
                </a:lnTo>
                <a:lnTo>
                  <a:pt x="273" y="353"/>
                </a:lnTo>
                <a:lnTo>
                  <a:pt x="270" y="351"/>
                </a:lnTo>
                <a:lnTo>
                  <a:pt x="270" y="351"/>
                </a:lnTo>
                <a:lnTo>
                  <a:pt x="264" y="353"/>
                </a:lnTo>
                <a:lnTo>
                  <a:pt x="264" y="353"/>
                </a:lnTo>
                <a:lnTo>
                  <a:pt x="264" y="354"/>
                </a:lnTo>
                <a:lnTo>
                  <a:pt x="264" y="354"/>
                </a:lnTo>
                <a:lnTo>
                  <a:pt x="273" y="353"/>
                </a:lnTo>
                <a:lnTo>
                  <a:pt x="273" y="353"/>
                </a:lnTo>
                <a:close/>
                <a:moveTo>
                  <a:pt x="77" y="36"/>
                </a:moveTo>
                <a:lnTo>
                  <a:pt x="77" y="36"/>
                </a:lnTo>
                <a:lnTo>
                  <a:pt x="80" y="42"/>
                </a:lnTo>
                <a:lnTo>
                  <a:pt x="80" y="42"/>
                </a:lnTo>
                <a:lnTo>
                  <a:pt x="80" y="39"/>
                </a:lnTo>
                <a:lnTo>
                  <a:pt x="77" y="36"/>
                </a:lnTo>
                <a:lnTo>
                  <a:pt x="77" y="36"/>
                </a:lnTo>
                <a:close/>
                <a:moveTo>
                  <a:pt x="249" y="236"/>
                </a:moveTo>
                <a:lnTo>
                  <a:pt x="249" y="236"/>
                </a:lnTo>
                <a:lnTo>
                  <a:pt x="254" y="238"/>
                </a:lnTo>
                <a:lnTo>
                  <a:pt x="261" y="238"/>
                </a:lnTo>
                <a:lnTo>
                  <a:pt x="261" y="238"/>
                </a:lnTo>
                <a:lnTo>
                  <a:pt x="249" y="236"/>
                </a:lnTo>
                <a:lnTo>
                  <a:pt x="249" y="236"/>
                </a:lnTo>
                <a:close/>
                <a:moveTo>
                  <a:pt x="67" y="27"/>
                </a:moveTo>
                <a:lnTo>
                  <a:pt x="67" y="27"/>
                </a:lnTo>
                <a:lnTo>
                  <a:pt x="70" y="27"/>
                </a:lnTo>
                <a:lnTo>
                  <a:pt x="70" y="27"/>
                </a:lnTo>
                <a:lnTo>
                  <a:pt x="70" y="24"/>
                </a:lnTo>
                <a:lnTo>
                  <a:pt x="70" y="24"/>
                </a:lnTo>
                <a:lnTo>
                  <a:pt x="68" y="26"/>
                </a:lnTo>
                <a:lnTo>
                  <a:pt x="67" y="27"/>
                </a:lnTo>
                <a:lnTo>
                  <a:pt x="67" y="27"/>
                </a:lnTo>
                <a:close/>
                <a:moveTo>
                  <a:pt x="284" y="351"/>
                </a:moveTo>
                <a:lnTo>
                  <a:pt x="284" y="351"/>
                </a:lnTo>
                <a:lnTo>
                  <a:pt x="284" y="351"/>
                </a:lnTo>
                <a:lnTo>
                  <a:pt x="284" y="351"/>
                </a:lnTo>
                <a:lnTo>
                  <a:pt x="280" y="351"/>
                </a:lnTo>
                <a:lnTo>
                  <a:pt x="279" y="351"/>
                </a:lnTo>
                <a:lnTo>
                  <a:pt x="279" y="351"/>
                </a:lnTo>
                <a:lnTo>
                  <a:pt x="284" y="351"/>
                </a:lnTo>
                <a:lnTo>
                  <a:pt x="284" y="351"/>
                </a:lnTo>
                <a:close/>
                <a:moveTo>
                  <a:pt x="283" y="9"/>
                </a:moveTo>
                <a:lnTo>
                  <a:pt x="283" y="9"/>
                </a:lnTo>
                <a:lnTo>
                  <a:pt x="279" y="10"/>
                </a:lnTo>
                <a:lnTo>
                  <a:pt x="279" y="10"/>
                </a:lnTo>
                <a:lnTo>
                  <a:pt x="280" y="10"/>
                </a:lnTo>
                <a:lnTo>
                  <a:pt x="283" y="9"/>
                </a:lnTo>
                <a:lnTo>
                  <a:pt x="283" y="9"/>
                </a:lnTo>
                <a:close/>
                <a:moveTo>
                  <a:pt x="70" y="40"/>
                </a:moveTo>
                <a:lnTo>
                  <a:pt x="70" y="40"/>
                </a:lnTo>
                <a:lnTo>
                  <a:pt x="68" y="37"/>
                </a:lnTo>
                <a:lnTo>
                  <a:pt x="67" y="36"/>
                </a:lnTo>
                <a:lnTo>
                  <a:pt x="67" y="36"/>
                </a:lnTo>
                <a:lnTo>
                  <a:pt x="67" y="37"/>
                </a:lnTo>
                <a:lnTo>
                  <a:pt x="67" y="37"/>
                </a:lnTo>
                <a:lnTo>
                  <a:pt x="70" y="40"/>
                </a:lnTo>
                <a:lnTo>
                  <a:pt x="70" y="40"/>
                </a:lnTo>
                <a:close/>
                <a:moveTo>
                  <a:pt x="222" y="216"/>
                </a:moveTo>
                <a:lnTo>
                  <a:pt x="222" y="216"/>
                </a:lnTo>
                <a:lnTo>
                  <a:pt x="219" y="212"/>
                </a:lnTo>
                <a:lnTo>
                  <a:pt x="219" y="212"/>
                </a:lnTo>
                <a:lnTo>
                  <a:pt x="222" y="216"/>
                </a:lnTo>
                <a:lnTo>
                  <a:pt x="222" y="216"/>
                </a:lnTo>
                <a:close/>
                <a:moveTo>
                  <a:pt x="189" y="44"/>
                </a:moveTo>
                <a:lnTo>
                  <a:pt x="189" y="44"/>
                </a:lnTo>
                <a:lnTo>
                  <a:pt x="186" y="43"/>
                </a:lnTo>
                <a:lnTo>
                  <a:pt x="183" y="44"/>
                </a:lnTo>
                <a:lnTo>
                  <a:pt x="183" y="44"/>
                </a:lnTo>
                <a:lnTo>
                  <a:pt x="189" y="44"/>
                </a:lnTo>
                <a:lnTo>
                  <a:pt x="189" y="44"/>
                </a:lnTo>
                <a:close/>
                <a:moveTo>
                  <a:pt x="48" y="302"/>
                </a:moveTo>
                <a:lnTo>
                  <a:pt x="48" y="302"/>
                </a:lnTo>
                <a:lnTo>
                  <a:pt x="47" y="303"/>
                </a:lnTo>
                <a:lnTo>
                  <a:pt x="47" y="303"/>
                </a:lnTo>
                <a:lnTo>
                  <a:pt x="48" y="303"/>
                </a:lnTo>
                <a:lnTo>
                  <a:pt x="48" y="303"/>
                </a:lnTo>
                <a:lnTo>
                  <a:pt x="50" y="302"/>
                </a:lnTo>
                <a:lnTo>
                  <a:pt x="50" y="302"/>
                </a:lnTo>
                <a:lnTo>
                  <a:pt x="48" y="302"/>
                </a:lnTo>
                <a:lnTo>
                  <a:pt x="48" y="302"/>
                </a:lnTo>
                <a:close/>
                <a:moveTo>
                  <a:pt x="13" y="270"/>
                </a:moveTo>
                <a:lnTo>
                  <a:pt x="13" y="270"/>
                </a:lnTo>
                <a:lnTo>
                  <a:pt x="14" y="270"/>
                </a:lnTo>
                <a:lnTo>
                  <a:pt x="13" y="269"/>
                </a:lnTo>
                <a:lnTo>
                  <a:pt x="13" y="269"/>
                </a:lnTo>
                <a:lnTo>
                  <a:pt x="13" y="270"/>
                </a:lnTo>
                <a:lnTo>
                  <a:pt x="13" y="270"/>
                </a:lnTo>
                <a:close/>
                <a:moveTo>
                  <a:pt x="348" y="258"/>
                </a:moveTo>
                <a:lnTo>
                  <a:pt x="348" y="258"/>
                </a:lnTo>
                <a:lnTo>
                  <a:pt x="348" y="258"/>
                </a:lnTo>
                <a:lnTo>
                  <a:pt x="348" y="258"/>
                </a:lnTo>
                <a:lnTo>
                  <a:pt x="348" y="262"/>
                </a:lnTo>
                <a:lnTo>
                  <a:pt x="348" y="262"/>
                </a:lnTo>
                <a:lnTo>
                  <a:pt x="348" y="262"/>
                </a:lnTo>
                <a:lnTo>
                  <a:pt x="348" y="262"/>
                </a:lnTo>
                <a:lnTo>
                  <a:pt x="348" y="258"/>
                </a:lnTo>
                <a:lnTo>
                  <a:pt x="348" y="258"/>
                </a:lnTo>
                <a:close/>
                <a:moveTo>
                  <a:pt x="213" y="6"/>
                </a:moveTo>
                <a:lnTo>
                  <a:pt x="213" y="6"/>
                </a:lnTo>
                <a:lnTo>
                  <a:pt x="213" y="6"/>
                </a:lnTo>
                <a:lnTo>
                  <a:pt x="213" y="6"/>
                </a:lnTo>
                <a:lnTo>
                  <a:pt x="209" y="6"/>
                </a:lnTo>
                <a:lnTo>
                  <a:pt x="209" y="6"/>
                </a:lnTo>
                <a:lnTo>
                  <a:pt x="209" y="6"/>
                </a:lnTo>
                <a:lnTo>
                  <a:pt x="209" y="6"/>
                </a:lnTo>
                <a:lnTo>
                  <a:pt x="213" y="6"/>
                </a:lnTo>
                <a:lnTo>
                  <a:pt x="213" y="6"/>
                </a:lnTo>
                <a:close/>
                <a:moveTo>
                  <a:pt x="91" y="319"/>
                </a:moveTo>
                <a:lnTo>
                  <a:pt x="91" y="319"/>
                </a:lnTo>
                <a:lnTo>
                  <a:pt x="92" y="317"/>
                </a:lnTo>
                <a:lnTo>
                  <a:pt x="92" y="317"/>
                </a:lnTo>
                <a:lnTo>
                  <a:pt x="91" y="317"/>
                </a:lnTo>
                <a:lnTo>
                  <a:pt x="91" y="319"/>
                </a:lnTo>
                <a:lnTo>
                  <a:pt x="91" y="319"/>
                </a:lnTo>
                <a:close/>
                <a:moveTo>
                  <a:pt x="352" y="138"/>
                </a:moveTo>
                <a:lnTo>
                  <a:pt x="352" y="138"/>
                </a:lnTo>
                <a:lnTo>
                  <a:pt x="354" y="140"/>
                </a:lnTo>
                <a:lnTo>
                  <a:pt x="354" y="140"/>
                </a:lnTo>
                <a:lnTo>
                  <a:pt x="354" y="137"/>
                </a:lnTo>
                <a:lnTo>
                  <a:pt x="354" y="137"/>
                </a:lnTo>
                <a:lnTo>
                  <a:pt x="354" y="137"/>
                </a:lnTo>
                <a:lnTo>
                  <a:pt x="354" y="137"/>
                </a:lnTo>
                <a:lnTo>
                  <a:pt x="352" y="138"/>
                </a:lnTo>
                <a:lnTo>
                  <a:pt x="352" y="138"/>
                </a:lnTo>
                <a:close/>
                <a:moveTo>
                  <a:pt x="263" y="238"/>
                </a:moveTo>
                <a:lnTo>
                  <a:pt x="263" y="238"/>
                </a:lnTo>
                <a:lnTo>
                  <a:pt x="263" y="239"/>
                </a:lnTo>
                <a:lnTo>
                  <a:pt x="263" y="239"/>
                </a:lnTo>
                <a:lnTo>
                  <a:pt x="264" y="238"/>
                </a:lnTo>
                <a:lnTo>
                  <a:pt x="264" y="238"/>
                </a:lnTo>
                <a:lnTo>
                  <a:pt x="263" y="238"/>
                </a:lnTo>
                <a:lnTo>
                  <a:pt x="263" y="238"/>
                </a:lnTo>
                <a:close/>
                <a:moveTo>
                  <a:pt x="95" y="51"/>
                </a:moveTo>
                <a:lnTo>
                  <a:pt x="95" y="51"/>
                </a:lnTo>
                <a:lnTo>
                  <a:pt x="94" y="51"/>
                </a:lnTo>
                <a:lnTo>
                  <a:pt x="94" y="51"/>
                </a:lnTo>
                <a:lnTo>
                  <a:pt x="94" y="51"/>
                </a:lnTo>
                <a:lnTo>
                  <a:pt x="95" y="51"/>
                </a:lnTo>
                <a:lnTo>
                  <a:pt x="95" y="51"/>
                </a:lnTo>
                <a:close/>
                <a:moveTo>
                  <a:pt x="277" y="100"/>
                </a:moveTo>
                <a:lnTo>
                  <a:pt x="277" y="100"/>
                </a:lnTo>
                <a:lnTo>
                  <a:pt x="277" y="100"/>
                </a:lnTo>
                <a:lnTo>
                  <a:pt x="277" y="100"/>
                </a:lnTo>
                <a:lnTo>
                  <a:pt x="276" y="100"/>
                </a:lnTo>
                <a:lnTo>
                  <a:pt x="276" y="100"/>
                </a:lnTo>
                <a:lnTo>
                  <a:pt x="276" y="100"/>
                </a:lnTo>
                <a:lnTo>
                  <a:pt x="276" y="100"/>
                </a:lnTo>
                <a:lnTo>
                  <a:pt x="277" y="100"/>
                </a:lnTo>
                <a:lnTo>
                  <a:pt x="277" y="10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4" name="Freeform 87"/>
          <p:cNvSpPr/>
          <p:nvPr/>
        </p:nvSpPr>
        <p:spPr bwMode="auto">
          <a:xfrm>
            <a:off x="2697128" y="5215764"/>
            <a:ext cx="75657" cy="16922"/>
          </a:xfrm>
          <a:custGeom>
            <a:avLst/>
            <a:gdLst>
              <a:gd name="T0" fmla="*/ 13 w 43"/>
              <a:gd name="T1" fmla="*/ 6 h 10"/>
              <a:gd name="T2" fmla="*/ 13 w 43"/>
              <a:gd name="T3" fmla="*/ 6 h 10"/>
              <a:gd name="T4" fmla="*/ 10 w 43"/>
              <a:gd name="T5" fmla="*/ 6 h 10"/>
              <a:gd name="T6" fmla="*/ 10 w 43"/>
              <a:gd name="T7" fmla="*/ 6 h 10"/>
              <a:gd name="T8" fmla="*/ 7 w 43"/>
              <a:gd name="T9" fmla="*/ 6 h 10"/>
              <a:gd name="T10" fmla="*/ 4 w 43"/>
              <a:gd name="T11" fmla="*/ 7 h 10"/>
              <a:gd name="T12" fmla="*/ 4 w 43"/>
              <a:gd name="T13" fmla="*/ 7 h 10"/>
              <a:gd name="T14" fmla="*/ 1 w 43"/>
              <a:gd name="T15" fmla="*/ 6 h 10"/>
              <a:gd name="T16" fmla="*/ 1 w 43"/>
              <a:gd name="T17" fmla="*/ 6 h 10"/>
              <a:gd name="T18" fmla="*/ 0 w 43"/>
              <a:gd name="T19" fmla="*/ 5 h 10"/>
              <a:gd name="T20" fmla="*/ 0 w 43"/>
              <a:gd name="T21" fmla="*/ 2 h 10"/>
              <a:gd name="T22" fmla="*/ 0 w 43"/>
              <a:gd name="T23" fmla="*/ 2 h 10"/>
              <a:gd name="T24" fmla="*/ 1 w 43"/>
              <a:gd name="T25" fmla="*/ 0 h 10"/>
              <a:gd name="T26" fmla="*/ 3 w 43"/>
              <a:gd name="T27" fmla="*/ 0 h 10"/>
              <a:gd name="T28" fmla="*/ 3 w 43"/>
              <a:gd name="T29" fmla="*/ 0 h 10"/>
              <a:gd name="T30" fmla="*/ 4 w 43"/>
              <a:gd name="T31" fmla="*/ 0 h 10"/>
              <a:gd name="T32" fmla="*/ 4 w 43"/>
              <a:gd name="T33" fmla="*/ 0 h 10"/>
              <a:gd name="T34" fmla="*/ 7 w 43"/>
              <a:gd name="T35" fmla="*/ 2 h 10"/>
              <a:gd name="T36" fmla="*/ 10 w 43"/>
              <a:gd name="T37" fmla="*/ 2 h 10"/>
              <a:gd name="T38" fmla="*/ 10 w 43"/>
              <a:gd name="T39" fmla="*/ 2 h 10"/>
              <a:gd name="T40" fmla="*/ 23 w 43"/>
              <a:gd name="T41" fmla="*/ 3 h 10"/>
              <a:gd name="T42" fmla="*/ 23 w 43"/>
              <a:gd name="T43" fmla="*/ 3 h 10"/>
              <a:gd name="T44" fmla="*/ 38 w 43"/>
              <a:gd name="T45" fmla="*/ 3 h 10"/>
              <a:gd name="T46" fmla="*/ 38 w 43"/>
              <a:gd name="T47" fmla="*/ 3 h 10"/>
              <a:gd name="T48" fmla="*/ 40 w 43"/>
              <a:gd name="T49" fmla="*/ 3 h 10"/>
              <a:gd name="T50" fmla="*/ 40 w 43"/>
              <a:gd name="T51" fmla="*/ 3 h 10"/>
              <a:gd name="T52" fmla="*/ 43 w 43"/>
              <a:gd name="T53" fmla="*/ 3 h 10"/>
              <a:gd name="T54" fmla="*/ 43 w 43"/>
              <a:gd name="T55" fmla="*/ 6 h 10"/>
              <a:gd name="T56" fmla="*/ 43 w 43"/>
              <a:gd name="T57" fmla="*/ 6 h 10"/>
              <a:gd name="T58" fmla="*/ 41 w 43"/>
              <a:gd name="T59" fmla="*/ 9 h 10"/>
              <a:gd name="T60" fmla="*/ 38 w 43"/>
              <a:gd name="T61" fmla="*/ 10 h 10"/>
              <a:gd name="T62" fmla="*/ 38 w 43"/>
              <a:gd name="T63" fmla="*/ 10 h 10"/>
              <a:gd name="T64" fmla="*/ 33 w 43"/>
              <a:gd name="T65" fmla="*/ 9 h 10"/>
              <a:gd name="T66" fmla="*/ 33 w 43"/>
              <a:gd name="T67" fmla="*/ 9 h 10"/>
              <a:gd name="T68" fmla="*/ 24 w 43"/>
              <a:gd name="T69" fmla="*/ 7 h 10"/>
              <a:gd name="T70" fmla="*/ 24 w 43"/>
              <a:gd name="T71" fmla="*/ 7 h 10"/>
              <a:gd name="T72" fmla="*/ 17 w 43"/>
              <a:gd name="T73" fmla="*/ 6 h 10"/>
              <a:gd name="T74" fmla="*/ 17 w 43"/>
              <a:gd name="T75" fmla="*/ 6 h 10"/>
              <a:gd name="T76" fmla="*/ 13 w 43"/>
              <a:gd name="T77" fmla="*/ 6 h 10"/>
              <a:gd name="T78" fmla="*/ 13 w 43"/>
              <a:gd name="T79" fmla="*/ 6 h 10"/>
              <a:gd name="T80" fmla="*/ 13 w 43"/>
              <a:gd name="T81" fmla="*/ 6 h 10"/>
              <a:gd name="T82" fmla="*/ 13 w 43"/>
              <a:gd name="T83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3" h="10">
                <a:moveTo>
                  <a:pt x="13" y="6"/>
                </a:moveTo>
                <a:lnTo>
                  <a:pt x="13" y="6"/>
                </a:lnTo>
                <a:lnTo>
                  <a:pt x="10" y="6"/>
                </a:lnTo>
                <a:lnTo>
                  <a:pt x="10" y="6"/>
                </a:lnTo>
                <a:lnTo>
                  <a:pt x="7" y="6"/>
                </a:lnTo>
                <a:lnTo>
                  <a:pt x="4" y="7"/>
                </a:lnTo>
                <a:lnTo>
                  <a:pt x="4" y="7"/>
                </a:lnTo>
                <a:lnTo>
                  <a:pt x="1" y="6"/>
                </a:lnTo>
                <a:lnTo>
                  <a:pt x="1" y="6"/>
                </a:lnTo>
                <a:lnTo>
                  <a:pt x="0" y="5"/>
                </a:lnTo>
                <a:lnTo>
                  <a:pt x="0" y="2"/>
                </a:lnTo>
                <a:lnTo>
                  <a:pt x="0" y="2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7" y="2"/>
                </a:lnTo>
                <a:lnTo>
                  <a:pt x="10" y="2"/>
                </a:lnTo>
                <a:lnTo>
                  <a:pt x="10" y="2"/>
                </a:lnTo>
                <a:lnTo>
                  <a:pt x="23" y="3"/>
                </a:lnTo>
                <a:lnTo>
                  <a:pt x="23" y="3"/>
                </a:lnTo>
                <a:lnTo>
                  <a:pt x="38" y="3"/>
                </a:lnTo>
                <a:lnTo>
                  <a:pt x="38" y="3"/>
                </a:lnTo>
                <a:lnTo>
                  <a:pt x="40" y="3"/>
                </a:lnTo>
                <a:lnTo>
                  <a:pt x="40" y="3"/>
                </a:lnTo>
                <a:lnTo>
                  <a:pt x="43" y="3"/>
                </a:lnTo>
                <a:lnTo>
                  <a:pt x="43" y="6"/>
                </a:lnTo>
                <a:lnTo>
                  <a:pt x="43" y="6"/>
                </a:lnTo>
                <a:lnTo>
                  <a:pt x="41" y="9"/>
                </a:lnTo>
                <a:lnTo>
                  <a:pt x="38" y="10"/>
                </a:lnTo>
                <a:lnTo>
                  <a:pt x="38" y="10"/>
                </a:lnTo>
                <a:lnTo>
                  <a:pt x="33" y="9"/>
                </a:lnTo>
                <a:lnTo>
                  <a:pt x="33" y="9"/>
                </a:lnTo>
                <a:lnTo>
                  <a:pt x="24" y="7"/>
                </a:lnTo>
                <a:lnTo>
                  <a:pt x="24" y="7"/>
                </a:lnTo>
                <a:lnTo>
                  <a:pt x="17" y="6"/>
                </a:lnTo>
                <a:lnTo>
                  <a:pt x="17" y="6"/>
                </a:lnTo>
                <a:lnTo>
                  <a:pt x="13" y="6"/>
                </a:lnTo>
                <a:lnTo>
                  <a:pt x="13" y="6"/>
                </a:lnTo>
                <a:lnTo>
                  <a:pt x="13" y="6"/>
                </a:lnTo>
                <a:lnTo>
                  <a:pt x="13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5" name="Freeform 88"/>
          <p:cNvSpPr/>
          <p:nvPr/>
        </p:nvSpPr>
        <p:spPr bwMode="auto">
          <a:xfrm>
            <a:off x="2607396" y="5202226"/>
            <a:ext cx="66859" cy="18615"/>
          </a:xfrm>
          <a:custGeom>
            <a:avLst/>
            <a:gdLst>
              <a:gd name="T0" fmla="*/ 5 w 38"/>
              <a:gd name="T1" fmla="*/ 0 h 11"/>
              <a:gd name="T2" fmla="*/ 5 w 38"/>
              <a:gd name="T3" fmla="*/ 0 h 11"/>
              <a:gd name="T4" fmla="*/ 5 w 38"/>
              <a:gd name="T5" fmla="*/ 3 h 11"/>
              <a:gd name="T6" fmla="*/ 7 w 38"/>
              <a:gd name="T7" fmla="*/ 3 h 11"/>
              <a:gd name="T8" fmla="*/ 7 w 38"/>
              <a:gd name="T9" fmla="*/ 3 h 11"/>
              <a:gd name="T10" fmla="*/ 22 w 38"/>
              <a:gd name="T11" fmla="*/ 5 h 11"/>
              <a:gd name="T12" fmla="*/ 22 w 38"/>
              <a:gd name="T13" fmla="*/ 5 h 11"/>
              <a:gd name="T14" fmla="*/ 31 w 38"/>
              <a:gd name="T15" fmla="*/ 5 h 11"/>
              <a:gd name="T16" fmla="*/ 31 w 38"/>
              <a:gd name="T17" fmla="*/ 5 h 11"/>
              <a:gd name="T18" fmla="*/ 34 w 38"/>
              <a:gd name="T19" fmla="*/ 4 h 11"/>
              <a:gd name="T20" fmla="*/ 34 w 38"/>
              <a:gd name="T21" fmla="*/ 4 h 11"/>
              <a:gd name="T22" fmla="*/ 35 w 38"/>
              <a:gd name="T23" fmla="*/ 5 h 11"/>
              <a:gd name="T24" fmla="*/ 37 w 38"/>
              <a:gd name="T25" fmla="*/ 7 h 11"/>
              <a:gd name="T26" fmla="*/ 37 w 38"/>
              <a:gd name="T27" fmla="*/ 7 h 11"/>
              <a:gd name="T28" fmla="*/ 38 w 38"/>
              <a:gd name="T29" fmla="*/ 8 h 11"/>
              <a:gd name="T30" fmla="*/ 37 w 38"/>
              <a:gd name="T31" fmla="*/ 11 h 11"/>
              <a:gd name="T32" fmla="*/ 37 w 38"/>
              <a:gd name="T33" fmla="*/ 11 h 11"/>
              <a:gd name="T34" fmla="*/ 35 w 38"/>
              <a:gd name="T35" fmla="*/ 11 h 11"/>
              <a:gd name="T36" fmla="*/ 32 w 38"/>
              <a:gd name="T37" fmla="*/ 11 h 11"/>
              <a:gd name="T38" fmla="*/ 32 w 38"/>
              <a:gd name="T39" fmla="*/ 11 h 11"/>
              <a:gd name="T40" fmla="*/ 28 w 38"/>
              <a:gd name="T41" fmla="*/ 10 h 11"/>
              <a:gd name="T42" fmla="*/ 28 w 38"/>
              <a:gd name="T43" fmla="*/ 10 h 11"/>
              <a:gd name="T44" fmla="*/ 20 w 38"/>
              <a:gd name="T45" fmla="*/ 8 h 11"/>
              <a:gd name="T46" fmla="*/ 11 w 38"/>
              <a:gd name="T47" fmla="*/ 7 h 11"/>
              <a:gd name="T48" fmla="*/ 11 w 38"/>
              <a:gd name="T49" fmla="*/ 7 h 11"/>
              <a:gd name="T50" fmla="*/ 7 w 38"/>
              <a:gd name="T51" fmla="*/ 7 h 11"/>
              <a:gd name="T52" fmla="*/ 3 w 38"/>
              <a:gd name="T53" fmla="*/ 5 h 11"/>
              <a:gd name="T54" fmla="*/ 3 w 38"/>
              <a:gd name="T55" fmla="*/ 5 h 11"/>
              <a:gd name="T56" fmla="*/ 0 w 38"/>
              <a:gd name="T57" fmla="*/ 5 h 11"/>
              <a:gd name="T58" fmla="*/ 0 w 38"/>
              <a:gd name="T59" fmla="*/ 4 h 11"/>
              <a:gd name="T60" fmla="*/ 0 w 38"/>
              <a:gd name="T61" fmla="*/ 4 h 11"/>
              <a:gd name="T62" fmla="*/ 0 w 38"/>
              <a:gd name="T63" fmla="*/ 1 h 11"/>
              <a:gd name="T64" fmla="*/ 1 w 38"/>
              <a:gd name="T65" fmla="*/ 0 h 11"/>
              <a:gd name="T66" fmla="*/ 1 w 38"/>
              <a:gd name="T67" fmla="*/ 0 h 11"/>
              <a:gd name="T68" fmla="*/ 3 w 38"/>
              <a:gd name="T69" fmla="*/ 0 h 11"/>
              <a:gd name="T70" fmla="*/ 5 w 38"/>
              <a:gd name="T71" fmla="*/ 0 h 11"/>
              <a:gd name="T72" fmla="*/ 5 w 38"/>
              <a:gd name="T73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8" h="11">
                <a:moveTo>
                  <a:pt x="5" y="0"/>
                </a:moveTo>
                <a:lnTo>
                  <a:pt x="5" y="0"/>
                </a:lnTo>
                <a:lnTo>
                  <a:pt x="5" y="3"/>
                </a:lnTo>
                <a:lnTo>
                  <a:pt x="7" y="3"/>
                </a:lnTo>
                <a:lnTo>
                  <a:pt x="7" y="3"/>
                </a:lnTo>
                <a:lnTo>
                  <a:pt x="22" y="5"/>
                </a:lnTo>
                <a:lnTo>
                  <a:pt x="22" y="5"/>
                </a:lnTo>
                <a:lnTo>
                  <a:pt x="31" y="5"/>
                </a:lnTo>
                <a:lnTo>
                  <a:pt x="31" y="5"/>
                </a:lnTo>
                <a:lnTo>
                  <a:pt x="34" y="4"/>
                </a:lnTo>
                <a:lnTo>
                  <a:pt x="34" y="4"/>
                </a:lnTo>
                <a:lnTo>
                  <a:pt x="35" y="5"/>
                </a:lnTo>
                <a:lnTo>
                  <a:pt x="37" y="7"/>
                </a:lnTo>
                <a:lnTo>
                  <a:pt x="37" y="7"/>
                </a:lnTo>
                <a:lnTo>
                  <a:pt x="38" y="8"/>
                </a:lnTo>
                <a:lnTo>
                  <a:pt x="37" y="11"/>
                </a:lnTo>
                <a:lnTo>
                  <a:pt x="37" y="11"/>
                </a:lnTo>
                <a:lnTo>
                  <a:pt x="35" y="11"/>
                </a:lnTo>
                <a:lnTo>
                  <a:pt x="32" y="11"/>
                </a:lnTo>
                <a:lnTo>
                  <a:pt x="32" y="11"/>
                </a:lnTo>
                <a:lnTo>
                  <a:pt x="28" y="10"/>
                </a:lnTo>
                <a:lnTo>
                  <a:pt x="28" y="10"/>
                </a:lnTo>
                <a:lnTo>
                  <a:pt x="20" y="8"/>
                </a:lnTo>
                <a:lnTo>
                  <a:pt x="11" y="7"/>
                </a:lnTo>
                <a:lnTo>
                  <a:pt x="11" y="7"/>
                </a:lnTo>
                <a:lnTo>
                  <a:pt x="7" y="7"/>
                </a:lnTo>
                <a:lnTo>
                  <a:pt x="3" y="5"/>
                </a:lnTo>
                <a:lnTo>
                  <a:pt x="3" y="5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5" y="0"/>
                </a:lnTo>
                <a:lnTo>
                  <a:pt x="5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6" name="Freeform 89"/>
          <p:cNvSpPr/>
          <p:nvPr/>
        </p:nvSpPr>
        <p:spPr bwMode="auto">
          <a:xfrm>
            <a:off x="2531740" y="5185303"/>
            <a:ext cx="52784" cy="18615"/>
          </a:xfrm>
          <a:custGeom>
            <a:avLst/>
            <a:gdLst>
              <a:gd name="T0" fmla="*/ 4 w 30"/>
              <a:gd name="T1" fmla="*/ 0 h 11"/>
              <a:gd name="T2" fmla="*/ 4 w 30"/>
              <a:gd name="T3" fmla="*/ 0 h 11"/>
              <a:gd name="T4" fmla="*/ 6 w 30"/>
              <a:gd name="T5" fmla="*/ 0 h 11"/>
              <a:gd name="T6" fmla="*/ 6 w 30"/>
              <a:gd name="T7" fmla="*/ 1 h 11"/>
              <a:gd name="T8" fmla="*/ 6 w 30"/>
              <a:gd name="T9" fmla="*/ 1 h 11"/>
              <a:gd name="T10" fmla="*/ 7 w 30"/>
              <a:gd name="T11" fmla="*/ 3 h 11"/>
              <a:gd name="T12" fmla="*/ 9 w 30"/>
              <a:gd name="T13" fmla="*/ 3 h 11"/>
              <a:gd name="T14" fmla="*/ 9 w 30"/>
              <a:gd name="T15" fmla="*/ 3 h 11"/>
              <a:gd name="T16" fmla="*/ 20 w 30"/>
              <a:gd name="T17" fmla="*/ 4 h 11"/>
              <a:gd name="T18" fmla="*/ 20 w 30"/>
              <a:gd name="T19" fmla="*/ 4 h 11"/>
              <a:gd name="T20" fmla="*/ 24 w 30"/>
              <a:gd name="T21" fmla="*/ 4 h 11"/>
              <a:gd name="T22" fmla="*/ 24 w 30"/>
              <a:gd name="T23" fmla="*/ 4 h 11"/>
              <a:gd name="T24" fmla="*/ 27 w 30"/>
              <a:gd name="T25" fmla="*/ 5 h 11"/>
              <a:gd name="T26" fmla="*/ 27 w 30"/>
              <a:gd name="T27" fmla="*/ 5 h 11"/>
              <a:gd name="T28" fmla="*/ 30 w 30"/>
              <a:gd name="T29" fmla="*/ 5 h 11"/>
              <a:gd name="T30" fmla="*/ 30 w 30"/>
              <a:gd name="T31" fmla="*/ 8 h 11"/>
              <a:gd name="T32" fmla="*/ 30 w 30"/>
              <a:gd name="T33" fmla="*/ 8 h 11"/>
              <a:gd name="T34" fmla="*/ 30 w 30"/>
              <a:gd name="T35" fmla="*/ 10 h 11"/>
              <a:gd name="T36" fmla="*/ 29 w 30"/>
              <a:gd name="T37" fmla="*/ 11 h 11"/>
              <a:gd name="T38" fmla="*/ 29 w 30"/>
              <a:gd name="T39" fmla="*/ 11 h 11"/>
              <a:gd name="T40" fmla="*/ 27 w 30"/>
              <a:gd name="T41" fmla="*/ 11 h 11"/>
              <a:gd name="T42" fmla="*/ 24 w 30"/>
              <a:gd name="T43" fmla="*/ 11 h 11"/>
              <a:gd name="T44" fmla="*/ 24 w 30"/>
              <a:gd name="T45" fmla="*/ 11 h 11"/>
              <a:gd name="T46" fmla="*/ 21 w 30"/>
              <a:gd name="T47" fmla="*/ 8 h 11"/>
              <a:gd name="T48" fmla="*/ 17 w 30"/>
              <a:gd name="T49" fmla="*/ 7 h 11"/>
              <a:gd name="T50" fmla="*/ 17 w 30"/>
              <a:gd name="T51" fmla="*/ 7 h 11"/>
              <a:gd name="T52" fmla="*/ 7 w 30"/>
              <a:gd name="T53" fmla="*/ 5 h 11"/>
              <a:gd name="T54" fmla="*/ 7 w 30"/>
              <a:gd name="T55" fmla="*/ 5 h 11"/>
              <a:gd name="T56" fmla="*/ 3 w 30"/>
              <a:gd name="T57" fmla="*/ 5 h 11"/>
              <a:gd name="T58" fmla="*/ 3 w 30"/>
              <a:gd name="T59" fmla="*/ 5 h 11"/>
              <a:gd name="T60" fmla="*/ 2 w 30"/>
              <a:gd name="T61" fmla="*/ 5 h 11"/>
              <a:gd name="T62" fmla="*/ 2 w 30"/>
              <a:gd name="T63" fmla="*/ 5 h 11"/>
              <a:gd name="T64" fmla="*/ 2 w 30"/>
              <a:gd name="T65" fmla="*/ 5 h 11"/>
              <a:gd name="T66" fmla="*/ 0 w 30"/>
              <a:gd name="T67" fmla="*/ 4 h 11"/>
              <a:gd name="T68" fmla="*/ 2 w 30"/>
              <a:gd name="T69" fmla="*/ 1 h 11"/>
              <a:gd name="T70" fmla="*/ 2 w 30"/>
              <a:gd name="T71" fmla="*/ 1 h 11"/>
              <a:gd name="T72" fmla="*/ 3 w 30"/>
              <a:gd name="T73" fmla="*/ 0 h 11"/>
              <a:gd name="T74" fmla="*/ 4 w 30"/>
              <a:gd name="T75" fmla="*/ 0 h 11"/>
              <a:gd name="T76" fmla="*/ 4 w 30"/>
              <a:gd name="T7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0" h="11">
                <a:moveTo>
                  <a:pt x="4" y="0"/>
                </a:moveTo>
                <a:lnTo>
                  <a:pt x="4" y="0"/>
                </a:lnTo>
                <a:lnTo>
                  <a:pt x="6" y="0"/>
                </a:lnTo>
                <a:lnTo>
                  <a:pt x="6" y="1"/>
                </a:lnTo>
                <a:lnTo>
                  <a:pt x="6" y="1"/>
                </a:lnTo>
                <a:lnTo>
                  <a:pt x="7" y="3"/>
                </a:lnTo>
                <a:lnTo>
                  <a:pt x="9" y="3"/>
                </a:lnTo>
                <a:lnTo>
                  <a:pt x="9" y="3"/>
                </a:lnTo>
                <a:lnTo>
                  <a:pt x="20" y="4"/>
                </a:lnTo>
                <a:lnTo>
                  <a:pt x="20" y="4"/>
                </a:lnTo>
                <a:lnTo>
                  <a:pt x="24" y="4"/>
                </a:lnTo>
                <a:lnTo>
                  <a:pt x="24" y="4"/>
                </a:lnTo>
                <a:lnTo>
                  <a:pt x="27" y="5"/>
                </a:lnTo>
                <a:lnTo>
                  <a:pt x="27" y="5"/>
                </a:lnTo>
                <a:lnTo>
                  <a:pt x="30" y="5"/>
                </a:lnTo>
                <a:lnTo>
                  <a:pt x="30" y="8"/>
                </a:lnTo>
                <a:lnTo>
                  <a:pt x="30" y="8"/>
                </a:lnTo>
                <a:lnTo>
                  <a:pt x="30" y="10"/>
                </a:lnTo>
                <a:lnTo>
                  <a:pt x="29" y="11"/>
                </a:lnTo>
                <a:lnTo>
                  <a:pt x="29" y="11"/>
                </a:lnTo>
                <a:lnTo>
                  <a:pt x="27" y="11"/>
                </a:lnTo>
                <a:lnTo>
                  <a:pt x="24" y="11"/>
                </a:lnTo>
                <a:lnTo>
                  <a:pt x="24" y="11"/>
                </a:lnTo>
                <a:lnTo>
                  <a:pt x="21" y="8"/>
                </a:lnTo>
                <a:lnTo>
                  <a:pt x="17" y="7"/>
                </a:lnTo>
                <a:lnTo>
                  <a:pt x="17" y="7"/>
                </a:lnTo>
                <a:lnTo>
                  <a:pt x="7" y="5"/>
                </a:lnTo>
                <a:lnTo>
                  <a:pt x="7" y="5"/>
                </a:lnTo>
                <a:lnTo>
                  <a:pt x="3" y="5"/>
                </a:lnTo>
                <a:lnTo>
                  <a:pt x="3" y="5"/>
                </a:lnTo>
                <a:lnTo>
                  <a:pt x="2" y="5"/>
                </a:lnTo>
                <a:lnTo>
                  <a:pt x="2" y="5"/>
                </a:lnTo>
                <a:lnTo>
                  <a:pt x="2" y="5"/>
                </a:lnTo>
                <a:lnTo>
                  <a:pt x="0" y="4"/>
                </a:lnTo>
                <a:lnTo>
                  <a:pt x="2" y="1"/>
                </a:lnTo>
                <a:lnTo>
                  <a:pt x="2" y="1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7" name="Freeform 90"/>
          <p:cNvSpPr/>
          <p:nvPr/>
        </p:nvSpPr>
        <p:spPr bwMode="auto">
          <a:xfrm>
            <a:off x="2797417" y="5210687"/>
            <a:ext cx="42227" cy="27076"/>
          </a:xfrm>
          <a:custGeom>
            <a:avLst/>
            <a:gdLst>
              <a:gd name="T0" fmla="*/ 3 w 24"/>
              <a:gd name="T1" fmla="*/ 8 h 16"/>
              <a:gd name="T2" fmla="*/ 3 w 24"/>
              <a:gd name="T3" fmla="*/ 8 h 16"/>
              <a:gd name="T4" fmla="*/ 0 w 24"/>
              <a:gd name="T5" fmla="*/ 8 h 16"/>
              <a:gd name="T6" fmla="*/ 0 w 24"/>
              <a:gd name="T7" fmla="*/ 5 h 16"/>
              <a:gd name="T8" fmla="*/ 0 w 24"/>
              <a:gd name="T9" fmla="*/ 5 h 16"/>
              <a:gd name="T10" fmla="*/ 0 w 24"/>
              <a:gd name="T11" fmla="*/ 2 h 16"/>
              <a:gd name="T12" fmla="*/ 3 w 24"/>
              <a:gd name="T13" fmla="*/ 0 h 16"/>
              <a:gd name="T14" fmla="*/ 3 w 24"/>
              <a:gd name="T15" fmla="*/ 0 h 16"/>
              <a:gd name="T16" fmla="*/ 4 w 24"/>
              <a:gd name="T17" fmla="*/ 2 h 16"/>
              <a:gd name="T18" fmla="*/ 7 w 24"/>
              <a:gd name="T19" fmla="*/ 2 h 16"/>
              <a:gd name="T20" fmla="*/ 7 w 24"/>
              <a:gd name="T21" fmla="*/ 2 h 16"/>
              <a:gd name="T22" fmla="*/ 11 w 24"/>
              <a:gd name="T23" fmla="*/ 3 h 16"/>
              <a:gd name="T24" fmla="*/ 14 w 24"/>
              <a:gd name="T25" fmla="*/ 5 h 16"/>
              <a:gd name="T26" fmla="*/ 14 w 24"/>
              <a:gd name="T27" fmla="*/ 5 h 16"/>
              <a:gd name="T28" fmla="*/ 15 w 24"/>
              <a:gd name="T29" fmla="*/ 5 h 16"/>
              <a:gd name="T30" fmla="*/ 15 w 24"/>
              <a:gd name="T31" fmla="*/ 5 h 16"/>
              <a:gd name="T32" fmla="*/ 20 w 24"/>
              <a:gd name="T33" fmla="*/ 8 h 16"/>
              <a:gd name="T34" fmla="*/ 22 w 24"/>
              <a:gd name="T35" fmla="*/ 10 h 16"/>
              <a:gd name="T36" fmla="*/ 22 w 24"/>
              <a:gd name="T37" fmla="*/ 10 h 16"/>
              <a:gd name="T38" fmla="*/ 24 w 24"/>
              <a:gd name="T39" fmla="*/ 12 h 16"/>
              <a:gd name="T40" fmla="*/ 22 w 24"/>
              <a:gd name="T41" fmla="*/ 15 h 16"/>
              <a:gd name="T42" fmla="*/ 22 w 24"/>
              <a:gd name="T43" fmla="*/ 15 h 16"/>
              <a:gd name="T44" fmla="*/ 21 w 24"/>
              <a:gd name="T45" fmla="*/ 16 h 16"/>
              <a:gd name="T46" fmla="*/ 20 w 24"/>
              <a:gd name="T47" fmla="*/ 16 h 16"/>
              <a:gd name="T48" fmla="*/ 20 w 24"/>
              <a:gd name="T49" fmla="*/ 16 h 16"/>
              <a:gd name="T50" fmla="*/ 18 w 24"/>
              <a:gd name="T51" fmla="*/ 16 h 16"/>
              <a:gd name="T52" fmla="*/ 17 w 24"/>
              <a:gd name="T53" fmla="*/ 15 h 16"/>
              <a:gd name="T54" fmla="*/ 17 w 24"/>
              <a:gd name="T55" fmla="*/ 15 h 16"/>
              <a:gd name="T56" fmla="*/ 13 w 24"/>
              <a:gd name="T57" fmla="*/ 9 h 16"/>
              <a:gd name="T58" fmla="*/ 13 w 24"/>
              <a:gd name="T59" fmla="*/ 9 h 16"/>
              <a:gd name="T60" fmla="*/ 10 w 24"/>
              <a:gd name="T61" fmla="*/ 6 h 16"/>
              <a:gd name="T62" fmla="*/ 5 w 24"/>
              <a:gd name="T63" fmla="*/ 6 h 16"/>
              <a:gd name="T64" fmla="*/ 5 w 24"/>
              <a:gd name="T65" fmla="*/ 6 h 16"/>
              <a:gd name="T66" fmla="*/ 3 w 24"/>
              <a:gd name="T67" fmla="*/ 8 h 16"/>
              <a:gd name="T68" fmla="*/ 3 w 24"/>
              <a:gd name="T69" fmla="*/ 8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4" h="16">
                <a:moveTo>
                  <a:pt x="3" y="8"/>
                </a:moveTo>
                <a:lnTo>
                  <a:pt x="3" y="8"/>
                </a:lnTo>
                <a:lnTo>
                  <a:pt x="0" y="8"/>
                </a:lnTo>
                <a:lnTo>
                  <a:pt x="0" y="5"/>
                </a:lnTo>
                <a:lnTo>
                  <a:pt x="0" y="5"/>
                </a:lnTo>
                <a:lnTo>
                  <a:pt x="0" y="2"/>
                </a:lnTo>
                <a:lnTo>
                  <a:pt x="3" y="0"/>
                </a:lnTo>
                <a:lnTo>
                  <a:pt x="3" y="0"/>
                </a:lnTo>
                <a:lnTo>
                  <a:pt x="4" y="2"/>
                </a:lnTo>
                <a:lnTo>
                  <a:pt x="7" y="2"/>
                </a:lnTo>
                <a:lnTo>
                  <a:pt x="7" y="2"/>
                </a:lnTo>
                <a:lnTo>
                  <a:pt x="11" y="3"/>
                </a:lnTo>
                <a:lnTo>
                  <a:pt x="14" y="5"/>
                </a:lnTo>
                <a:lnTo>
                  <a:pt x="14" y="5"/>
                </a:lnTo>
                <a:lnTo>
                  <a:pt x="15" y="5"/>
                </a:lnTo>
                <a:lnTo>
                  <a:pt x="15" y="5"/>
                </a:lnTo>
                <a:lnTo>
                  <a:pt x="20" y="8"/>
                </a:lnTo>
                <a:lnTo>
                  <a:pt x="22" y="10"/>
                </a:lnTo>
                <a:lnTo>
                  <a:pt x="22" y="10"/>
                </a:lnTo>
                <a:lnTo>
                  <a:pt x="24" y="12"/>
                </a:lnTo>
                <a:lnTo>
                  <a:pt x="22" y="15"/>
                </a:lnTo>
                <a:lnTo>
                  <a:pt x="22" y="15"/>
                </a:lnTo>
                <a:lnTo>
                  <a:pt x="21" y="16"/>
                </a:lnTo>
                <a:lnTo>
                  <a:pt x="20" y="16"/>
                </a:lnTo>
                <a:lnTo>
                  <a:pt x="20" y="16"/>
                </a:lnTo>
                <a:lnTo>
                  <a:pt x="18" y="16"/>
                </a:lnTo>
                <a:lnTo>
                  <a:pt x="17" y="15"/>
                </a:lnTo>
                <a:lnTo>
                  <a:pt x="17" y="15"/>
                </a:lnTo>
                <a:lnTo>
                  <a:pt x="13" y="9"/>
                </a:lnTo>
                <a:lnTo>
                  <a:pt x="13" y="9"/>
                </a:lnTo>
                <a:lnTo>
                  <a:pt x="10" y="6"/>
                </a:lnTo>
                <a:lnTo>
                  <a:pt x="5" y="6"/>
                </a:lnTo>
                <a:lnTo>
                  <a:pt x="5" y="6"/>
                </a:lnTo>
                <a:lnTo>
                  <a:pt x="3" y="8"/>
                </a:lnTo>
                <a:lnTo>
                  <a:pt x="3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8" name="Freeform 91"/>
          <p:cNvSpPr/>
          <p:nvPr/>
        </p:nvSpPr>
        <p:spPr bwMode="auto">
          <a:xfrm>
            <a:off x="2456084" y="5161612"/>
            <a:ext cx="47506" cy="20307"/>
          </a:xfrm>
          <a:custGeom>
            <a:avLst/>
            <a:gdLst>
              <a:gd name="T0" fmla="*/ 27 w 27"/>
              <a:gd name="T1" fmla="*/ 10 h 12"/>
              <a:gd name="T2" fmla="*/ 27 w 27"/>
              <a:gd name="T3" fmla="*/ 10 h 12"/>
              <a:gd name="T4" fmla="*/ 27 w 27"/>
              <a:gd name="T5" fmla="*/ 12 h 12"/>
              <a:gd name="T6" fmla="*/ 23 w 27"/>
              <a:gd name="T7" fmla="*/ 12 h 12"/>
              <a:gd name="T8" fmla="*/ 23 w 27"/>
              <a:gd name="T9" fmla="*/ 12 h 12"/>
              <a:gd name="T10" fmla="*/ 22 w 27"/>
              <a:gd name="T11" fmla="*/ 12 h 12"/>
              <a:gd name="T12" fmla="*/ 22 w 27"/>
              <a:gd name="T13" fmla="*/ 12 h 12"/>
              <a:gd name="T14" fmla="*/ 6 w 27"/>
              <a:gd name="T15" fmla="*/ 5 h 12"/>
              <a:gd name="T16" fmla="*/ 6 w 27"/>
              <a:gd name="T17" fmla="*/ 5 h 12"/>
              <a:gd name="T18" fmla="*/ 2 w 27"/>
              <a:gd name="T19" fmla="*/ 5 h 12"/>
              <a:gd name="T20" fmla="*/ 2 w 27"/>
              <a:gd name="T21" fmla="*/ 5 h 12"/>
              <a:gd name="T22" fmla="*/ 0 w 27"/>
              <a:gd name="T23" fmla="*/ 4 h 12"/>
              <a:gd name="T24" fmla="*/ 0 w 27"/>
              <a:gd name="T25" fmla="*/ 4 h 12"/>
              <a:gd name="T26" fmla="*/ 0 w 27"/>
              <a:gd name="T27" fmla="*/ 2 h 12"/>
              <a:gd name="T28" fmla="*/ 0 w 27"/>
              <a:gd name="T29" fmla="*/ 1 h 12"/>
              <a:gd name="T30" fmla="*/ 0 w 27"/>
              <a:gd name="T31" fmla="*/ 1 h 12"/>
              <a:gd name="T32" fmla="*/ 2 w 27"/>
              <a:gd name="T33" fmla="*/ 0 h 12"/>
              <a:gd name="T34" fmla="*/ 5 w 27"/>
              <a:gd name="T35" fmla="*/ 0 h 12"/>
              <a:gd name="T36" fmla="*/ 5 w 27"/>
              <a:gd name="T37" fmla="*/ 0 h 12"/>
              <a:gd name="T38" fmla="*/ 5 w 27"/>
              <a:gd name="T39" fmla="*/ 0 h 12"/>
              <a:gd name="T40" fmla="*/ 5 w 27"/>
              <a:gd name="T41" fmla="*/ 0 h 12"/>
              <a:gd name="T42" fmla="*/ 6 w 27"/>
              <a:gd name="T43" fmla="*/ 2 h 12"/>
              <a:gd name="T44" fmla="*/ 9 w 27"/>
              <a:gd name="T45" fmla="*/ 4 h 12"/>
              <a:gd name="T46" fmla="*/ 9 w 27"/>
              <a:gd name="T47" fmla="*/ 4 h 12"/>
              <a:gd name="T48" fmla="*/ 12 w 27"/>
              <a:gd name="T49" fmla="*/ 5 h 12"/>
              <a:gd name="T50" fmla="*/ 12 w 27"/>
              <a:gd name="T51" fmla="*/ 5 h 12"/>
              <a:gd name="T52" fmla="*/ 18 w 27"/>
              <a:gd name="T53" fmla="*/ 7 h 12"/>
              <a:gd name="T54" fmla="*/ 23 w 27"/>
              <a:gd name="T55" fmla="*/ 7 h 12"/>
              <a:gd name="T56" fmla="*/ 23 w 27"/>
              <a:gd name="T57" fmla="*/ 7 h 12"/>
              <a:gd name="T58" fmla="*/ 26 w 27"/>
              <a:gd name="T59" fmla="*/ 7 h 12"/>
              <a:gd name="T60" fmla="*/ 26 w 27"/>
              <a:gd name="T61" fmla="*/ 7 h 12"/>
              <a:gd name="T62" fmla="*/ 27 w 27"/>
              <a:gd name="T63" fmla="*/ 8 h 12"/>
              <a:gd name="T64" fmla="*/ 27 w 27"/>
              <a:gd name="T65" fmla="*/ 10 h 12"/>
              <a:gd name="T66" fmla="*/ 27 w 27"/>
              <a:gd name="T67" fmla="*/ 1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7" h="12">
                <a:moveTo>
                  <a:pt x="27" y="10"/>
                </a:moveTo>
                <a:lnTo>
                  <a:pt x="27" y="10"/>
                </a:lnTo>
                <a:lnTo>
                  <a:pt x="27" y="12"/>
                </a:lnTo>
                <a:lnTo>
                  <a:pt x="23" y="12"/>
                </a:lnTo>
                <a:lnTo>
                  <a:pt x="23" y="12"/>
                </a:lnTo>
                <a:lnTo>
                  <a:pt x="22" y="12"/>
                </a:lnTo>
                <a:lnTo>
                  <a:pt x="22" y="12"/>
                </a:lnTo>
                <a:lnTo>
                  <a:pt x="6" y="5"/>
                </a:lnTo>
                <a:lnTo>
                  <a:pt x="6" y="5"/>
                </a:lnTo>
                <a:lnTo>
                  <a:pt x="2" y="5"/>
                </a:lnTo>
                <a:lnTo>
                  <a:pt x="2" y="5"/>
                </a:lnTo>
                <a:lnTo>
                  <a:pt x="0" y="4"/>
                </a:lnTo>
                <a:lnTo>
                  <a:pt x="0" y="4"/>
                </a:lnTo>
                <a:lnTo>
                  <a:pt x="0" y="2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5" y="0"/>
                </a:lnTo>
                <a:lnTo>
                  <a:pt x="5" y="0"/>
                </a:lnTo>
                <a:lnTo>
                  <a:pt x="6" y="2"/>
                </a:lnTo>
                <a:lnTo>
                  <a:pt x="9" y="4"/>
                </a:lnTo>
                <a:lnTo>
                  <a:pt x="9" y="4"/>
                </a:lnTo>
                <a:lnTo>
                  <a:pt x="12" y="5"/>
                </a:lnTo>
                <a:lnTo>
                  <a:pt x="12" y="5"/>
                </a:lnTo>
                <a:lnTo>
                  <a:pt x="18" y="7"/>
                </a:lnTo>
                <a:lnTo>
                  <a:pt x="23" y="7"/>
                </a:lnTo>
                <a:lnTo>
                  <a:pt x="23" y="7"/>
                </a:lnTo>
                <a:lnTo>
                  <a:pt x="26" y="7"/>
                </a:lnTo>
                <a:lnTo>
                  <a:pt x="26" y="7"/>
                </a:lnTo>
                <a:lnTo>
                  <a:pt x="27" y="8"/>
                </a:lnTo>
                <a:lnTo>
                  <a:pt x="27" y="10"/>
                </a:lnTo>
                <a:lnTo>
                  <a:pt x="27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9" name="Freeform 92"/>
          <p:cNvSpPr/>
          <p:nvPr/>
        </p:nvSpPr>
        <p:spPr bwMode="auto">
          <a:xfrm>
            <a:off x="2383946" y="5129460"/>
            <a:ext cx="45746" cy="28769"/>
          </a:xfrm>
          <a:custGeom>
            <a:avLst/>
            <a:gdLst>
              <a:gd name="T0" fmla="*/ 26 w 26"/>
              <a:gd name="T1" fmla="*/ 14 h 17"/>
              <a:gd name="T2" fmla="*/ 26 w 26"/>
              <a:gd name="T3" fmla="*/ 14 h 17"/>
              <a:gd name="T4" fmla="*/ 24 w 26"/>
              <a:gd name="T5" fmla="*/ 16 h 17"/>
              <a:gd name="T6" fmla="*/ 24 w 26"/>
              <a:gd name="T7" fmla="*/ 17 h 17"/>
              <a:gd name="T8" fmla="*/ 24 w 26"/>
              <a:gd name="T9" fmla="*/ 17 h 17"/>
              <a:gd name="T10" fmla="*/ 22 w 26"/>
              <a:gd name="T11" fmla="*/ 17 h 17"/>
              <a:gd name="T12" fmla="*/ 20 w 26"/>
              <a:gd name="T13" fmla="*/ 17 h 17"/>
              <a:gd name="T14" fmla="*/ 20 w 26"/>
              <a:gd name="T15" fmla="*/ 17 h 17"/>
              <a:gd name="T16" fmla="*/ 20 w 26"/>
              <a:gd name="T17" fmla="*/ 17 h 17"/>
              <a:gd name="T18" fmla="*/ 20 w 26"/>
              <a:gd name="T19" fmla="*/ 17 h 17"/>
              <a:gd name="T20" fmla="*/ 16 w 26"/>
              <a:gd name="T21" fmla="*/ 13 h 17"/>
              <a:gd name="T22" fmla="*/ 10 w 26"/>
              <a:gd name="T23" fmla="*/ 10 h 17"/>
              <a:gd name="T24" fmla="*/ 10 w 26"/>
              <a:gd name="T25" fmla="*/ 10 h 17"/>
              <a:gd name="T26" fmla="*/ 3 w 26"/>
              <a:gd name="T27" fmla="*/ 6 h 17"/>
              <a:gd name="T28" fmla="*/ 3 w 26"/>
              <a:gd name="T29" fmla="*/ 6 h 17"/>
              <a:gd name="T30" fmla="*/ 2 w 26"/>
              <a:gd name="T31" fmla="*/ 6 h 17"/>
              <a:gd name="T32" fmla="*/ 2 w 26"/>
              <a:gd name="T33" fmla="*/ 6 h 17"/>
              <a:gd name="T34" fmla="*/ 0 w 26"/>
              <a:gd name="T35" fmla="*/ 4 h 17"/>
              <a:gd name="T36" fmla="*/ 0 w 26"/>
              <a:gd name="T37" fmla="*/ 4 h 17"/>
              <a:gd name="T38" fmla="*/ 0 w 26"/>
              <a:gd name="T39" fmla="*/ 4 h 17"/>
              <a:gd name="T40" fmla="*/ 0 w 26"/>
              <a:gd name="T41" fmla="*/ 2 h 17"/>
              <a:gd name="T42" fmla="*/ 0 w 26"/>
              <a:gd name="T43" fmla="*/ 2 h 17"/>
              <a:gd name="T44" fmla="*/ 2 w 26"/>
              <a:gd name="T45" fmla="*/ 0 h 17"/>
              <a:gd name="T46" fmla="*/ 3 w 26"/>
              <a:gd name="T47" fmla="*/ 0 h 17"/>
              <a:gd name="T48" fmla="*/ 3 w 26"/>
              <a:gd name="T49" fmla="*/ 0 h 17"/>
              <a:gd name="T50" fmla="*/ 5 w 26"/>
              <a:gd name="T51" fmla="*/ 2 h 17"/>
              <a:gd name="T52" fmla="*/ 5 w 26"/>
              <a:gd name="T53" fmla="*/ 2 h 17"/>
              <a:gd name="T54" fmla="*/ 6 w 26"/>
              <a:gd name="T55" fmla="*/ 3 h 17"/>
              <a:gd name="T56" fmla="*/ 9 w 26"/>
              <a:gd name="T57" fmla="*/ 6 h 17"/>
              <a:gd name="T58" fmla="*/ 9 w 26"/>
              <a:gd name="T59" fmla="*/ 6 h 17"/>
              <a:gd name="T60" fmla="*/ 12 w 26"/>
              <a:gd name="T61" fmla="*/ 7 h 17"/>
              <a:gd name="T62" fmla="*/ 12 w 26"/>
              <a:gd name="T63" fmla="*/ 7 h 17"/>
              <a:gd name="T64" fmla="*/ 17 w 26"/>
              <a:gd name="T65" fmla="*/ 10 h 17"/>
              <a:gd name="T66" fmla="*/ 23 w 26"/>
              <a:gd name="T67" fmla="*/ 11 h 17"/>
              <a:gd name="T68" fmla="*/ 23 w 26"/>
              <a:gd name="T69" fmla="*/ 11 h 17"/>
              <a:gd name="T70" fmla="*/ 24 w 26"/>
              <a:gd name="T71" fmla="*/ 13 h 17"/>
              <a:gd name="T72" fmla="*/ 26 w 26"/>
              <a:gd name="T73" fmla="*/ 14 h 17"/>
              <a:gd name="T74" fmla="*/ 26 w 26"/>
              <a:gd name="T75" fmla="*/ 1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" h="17">
                <a:moveTo>
                  <a:pt x="26" y="14"/>
                </a:moveTo>
                <a:lnTo>
                  <a:pt x="26" y="14"/>
                </a:lnTo>
                <a:lnTo>
                  <a:pt x="24" y="16"/>
                </a:lnTo>
                <a:lnTo>
                  <a:pt x="24" y="17"/>
                </a:lnTo>
                <a:lnTo>
                  <a:pt x="24" y="17"/>
                </a:lnTo>
                <a:lnTo>
                  <a:pt x="22" y="17"/>
                </a:lnTo>
                <a:lnTo>
                  <a:pt x="20" y="17"/>
                </a:lnTo>
                <a:lnTo>
                  <a:pt x="20" y="17"/>
                </a:lnTo>
                <a:lnTo>
                  <a:pt x="20" y="17"/>
                </a:lnTo>
                <a:lnTo>
                  <a:pt x="20" y="17"/>
                </a:lnTo>
                <a:lnTo>
                  <a:pt x="16" y="13"/>
                </a:lnTo>
                <a:lnTo>
                  <a:pt x="10" y="10"/>
                </a:lnTo>
                <a:lnTo>
                  <a:pt x="10" y="10"/>
                </a:lnTo>
                <a:lnTo>
                  <a:pt x="3" y="6"/>
                </a:lnTo>
                <a:lnTo>
                  <a:pt x="3" y="6"/>
                </a:lnTo>
                <a:lnTo>
                  <a:pt x="2" y="6"/>
                </a:lnTo>
                <a:lnTo>
                  <a:pt x="2" y="6"/>
                </a:lnTo>
                <a:lnTo>
                  <a:pt x="0" y="4"/>
                </a:lnTo>
                <a:lnTo>
                  <a:pt x="0" y="4"/>
                </a:lnTo>
                <a:lnTo>
                  <a:pt x="0" y="4"/>
                </a:lnTo>
                <a:lnTo>
                  <a:pt x="0" y="2"/>
                </a:lnTo>
                <a:lnTo>
                  <a:pt x="0" y="2"/>
                </a:lnTo>
                <a:lnTo>
                  <a:pt x="2" y="0"/>
                </a:lnTo>
                <a:lnTo>
                  <a:pt x="3" y="0"/>
                </a:lnTo>
                <a:lnTo>
                  <a:pt x="3" y="0"/>
                </a:lnTo>
                <a:lnTo>
                  <a:pt x="5" y="2"/>
                </a:lnTo>
                <a:lnTo>
                  <a:pt x="5" y="2"/>
                </a:lnTo>
                <a:lnTo>
                  <a:pt x="6" y="3"/>
                </a:lnTo>
                <a:lnTo>
                  <a:pt x="9" y="6"/>
                </a:lnTo>
                <a:lnTo>
                  <a:pt x="9" y="6"/>
                </a:lnTo>
                <a:lnTo>
                  <a:pt x="12" y="7"/>
                </a:lnTo>
                <a:lnTo>
                  <a:pt x="12" y="7"/>
                </a:lnTo>
                <a:lnTo>
                  <a:pt x="17" y="10"/>
                </a:lnTo>
                <a:lnTo>
                  <a:pt x="23" y="11"/>
                </a:lnTo>
                <a:lnTo>
                  <a:pt x="23" y="11"/>
                </a:lnTo>
                <a:lnTo>
                  <a:pt x="24" y="13"/>
                </a:lnTo>
                <a:lnTo>
                  <a:pt x="26" y="14"/>
                </a:lnTo>
                <a:lnTo>
                  <a:pt x="26" y="1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0" name="Freeform 93"/>
          <p:cNvSpPr>
            <a:spLocks noEditPoints="1"/>
          </p:cNvSpPr>
          <p:nvPr/>
        </p:nvSpPr>
        <p:spPr bwMode="auto">
          <a:xfrm>
            <a:off x="2621472" y="5302069"/>
            <a:ext cx="80935" cy="74459"/>
          </a:xfrm>
          <a:custGeom>
            <a:avLst/>
            <a:gdLst>
              <a:gd name="T0" fmla="*/ 24 w 46"/>
              <a:gd name="T1" fmla="*/ 44 h 44"/>
              <a:gd name="T2" fmla="*/ 16 w 46"/>
              <a:gd name="T3" fmla="*/ 43 h 44"/>
              <a:gd name="T4" fmla="*/ 6 w 46"/>
              <a:gd name="T5" fmla="*/ 37 h 44"/>
              <a:gd name="T6" fmla="*/ 3 w 46"/>
              <a:gd name="T7" fmla="*/ 33 h 44"/>
              <a:gd name="T8" fmla="*/ 0 w 46"/>
              <a:gd name="T9" fmla="*/ 25 h 44"/>
              <a:gd name="T10" fmla="*/ 2 w 46"/>
              <a:gd name="T11" fmla="*/ 19 h 44"/>
              <a:gd name="T12" fmla="*/ 5 w 46"/>
              <a:gd name="T13" fmla="*/ 9 h 44"/>
              <a:gd name="T14" fmla="*/ 7 w 46"/>
              <a:gd name="T15" fmla="*/ 6 h 44"/>
              <a:gd name="T16" fmla="*/ 16 w 46"/>
              <a:gd name="T17" fmla="*/ 0 h 44"/>
              <a:gd name="T18" fmla="*/ 22 w 46"/>
              <a:gd name="T19" fmla="*/ 0 h 44"/>
              <a:gd name="T20" fmla="*/ 29 w 46"/>
              <a:gd name="T21" fmla="*/ 0 h 44"/>
              <a:gd name="T22" fmla="*/ 30 w 46"/>
              <a:gd name="T23" fmla="*/ 0 h 44"/>
              <a:gd name="T24" fmla="*/ 32 w 46"/>
              <a:gd name="T25" fmla="*/ 2 h 44"/>
              <a:gd name="T26" fmla="*/ 34 w 46"/>
              <a:gd name="T27" fmla="*/ 5 h 44"/>
              <a:gd name="T28" fmla="*/ 41 w 46"/>
              <a:gd name="T29" fmla="*/ 9 h 44"/>
              <a:gd name="T30" fmla="*/ 44 w 46"/>
              <a:gd name="T31" fmla="*/ 16 h 44"/>
              <a:gd name="T32" fmla="*/ 46 w 46"/>
              <a:gd name="T33" fmla="*/ 20 h 44"/>
              <a:gd name="T34" fmla="*/ 44 w 46"/>
              <a:gd name="T35" fmla="*/ 27 h 44"/>
              <a:gd name="T36" fmla="*/ 43 w 46"/>
              <a:gd name="T37" fmla="*/ 33 h 44"/>
              <a:gd name="T38" fmla="*/ 36 w 46"/>
              <a:gd name="T39" fmla="*/ 42 h 44"/>
              <a:gd name="T40" fmla="*/ 26 w 46"/>
              <a:gd name="T41" fmla="*/ 44 h 44"/>
              <a:gd name="T42" fmla="*/ 24 w 46"/>
              <a:gd name="T43" fmla="*/ 44 h 44"/>
              <a:gd name="T44" fmla="*/ 16 w 46"/>
              <a:gd name="T45" fmla="*/ 8 h 44"/>
              <a:gd name="T46" fmla="*/ 16 w 46"/>
              <a:gd name="T47" fmla="*/ 8 h 44"/>
              <a:gd name="T48" fmla="*/ 12 w 46"/>
              <a:gd name="T49" fmla="*/ 10 h 44"/>
              <a:gd name="T50" fmla="*/ 10 w 46"/>
              <a:gd name="T51" fmla="*/ 15 h 44"/>
              <a:gd name="T52" fmla="*/ 9 w 46"/>
              <a:gd name="T53" fmla="*/ 23 h 44"/>
              <a:gd name="T54" fmla="*/ 12 w 46"/>
              <a:gd name="T55" fmla="*/ 33 h 44"/>
              <a:gd name="T56" fmla="*/ 13 w 46"/>
              <a:gd name="T57" fmla="*/ 35 h 44"/>
              <a:gd name="T58" fmla="*/ 20 w 46"/>
              <a:gd name="T59" fmla="*/ 36 h 44"/>
              <a:gd name="T60" fmla="*/ 23 w 46"/>
              <a:gd name="T61" fmla="*/ 36 h 44"/>
              <a:gd name="T62" fmla="*/ 29 w 46"/>
              <a:gd name="T63" fmla="*/ 33 h 44"/>
              <a:gd name="T64" fmla="*/ 32 w 46"/>
              <a:gd name="T65" fmla="*/ 30 h 44"/>
              <a:gd name="T66" fmla="*/ 33 w 46"/>
              <a:gd name="T67" fmla="*/ 23 h 44"/>
              <a:gd name="T68" fmla="*/ 29 w 46"/>
              <a:gd name="T69" fmla="*/ 16 h 44"/>
              <a:gd name="T70" fmla="*/ 26 w 46"/>
              <a:gd name="T71" fmla="*/ 16 h 44"/>
              <a:gd name="T72" fmla="*/ 23 w 46"/>
              <a:gd name="T73" fmla="*/ 16 h 44"/>
              <a:gd name="T74" fmla="*/ 17 w 46"/>
              <a:gd name="T75" fmla="*/ 13 h 44"/>
              <a:gd name="T76" fmla="*/ 17 w 46"/>
              <a:gd name="T77" fmla="*/ 12 h 44"/>
              <a:gd name="T78" fmla="*/ 16 w 46"/>
              <a:gd name="T79" fmla="*/ 10 h 44"/>
              <a:gd name="T80" fmla="*/ 16 w 46"/>
              <a:gd name="T81" fmla="*/ 8 h 44"/>
              <a:gd name="T82" fmla="*/ 36 w 46"/>
              <a:gd name="T83" fmla="*/ 17 h 44"/>
              <a:gd name="T84" fmla="*/ 36 w 46"/>
              <a:gd name="T85" fmla="*/ 26 h 44"/>
              <a:gd name="T86" fmla="*/ 33 w 46"/>
              <a:gd name="T87" fmla="*/ 35 h 44"/>
              <a:gd name="T88" fmla="*/ 37 w 46"/>
              <a:gd name="T89" fmla="*/ 26 h 44"/>
              <a:gd name="T90" fmla="*/ 36 w 46"/>
              <a:gd name="T91" fmla="*/ 1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6" h="44">
                <a:moveTo>
                  <a:pt x="24" y="44"/>
                </a:moveTo>
                <a:lnTo>
                  <a:pt x="24" y="44"/>
                </a:lnTo>
                <a:lnTo>
                  <a:pt x="16" y="43"/>
                </a:lnTo>
                <a:lnTo>
                  <a:pt x="16" y="43"/>
                </a:lnTo>
                <a:lnTo>
                  <a:pt x="10" y="40"/>
                </a:lnTo>
                <a:lnTo>
                  <a:pt x="6" y="37"/>
                </a:lnTo>
                <a:lnTo>
                  <a:pt x="6" y="37"/>
                </a:lnTo>
                <a:lnTo>
                  <a:pt x="3" y="33"/>
                </a:lnTo>
                <a:lnTo>
                  <a:pt x="2" y="29"/>
                </a:lnTo>
                <a:lnTo>
                  <a:pt x="0" y="25"/>
                </a:lnTo>
                <a:lnTo>
                  <a:pt x="2" y="19"/>
                </a:lnTo>
                <a:lnTo>
                  <a:pt x="2" y="19"/>
                </a:lnTo>
                <a:lnTo>
                  <a:pt x="2" y="15"/>
                </a:lnTo>
                <a:lnTo>
                  <a:pt x="5" y="9"/>
                </a:lnTo>
                <a:lnTo>
                  <a:pt x="5" y="9"/>
                </a:lnTo>
                <a:lnTo>
                  <a:pt x="7" y="6"/>
                </a:lnTo>
                <a:lnTo>
                  <a:pt x="12" y="3"/>
                </a:lnTo>
                <a:lnTo>
                  <a:pt x="16" y="0"/>
                </a:lnTo>
                <a:lnTo>
                  <a:pt x="22" y="0"/>
                </a:lnTo>
                <a:lnTo>
                  <a:pt x="22" y="0"/>
                </a:lnTo>
                <a:lnTo>
                  <a:pt x="26" y="0"/>
                </a:lnTo>
                <a:lnTo>
                  <a:pt x="29" y="0"/>
                </a:lnTo>
                <a:lnTo>
                  <a:pt x="29" y="0"/>
                </a:lnTo>
                <a:lnTo>
                  <a:pt x="30" y="0"/>
                </a:lnTo>
                <a:lnTo>
                  <a:pt x="32" y="2"/>
                </a:lnTo>
                <a:lnTo>
                  <a:pt x="32" y="2"/>
                </a:lnTo>
                <a:lnTo>
                  <a:pt x="33" y="3"/>
                </a:lnTo>
                <a:lnTo>
                  <a:pt x="34" y="5"/>
                </a:lnTo>
                <a:lnTo>
                  <a:pt x="34" y="5"/>
                </a:lnTo>
                <a:lnTo>
                  <a:pt x="41" y="9"/>
                </a:lnTo>
                <a:lnTo>
                  <a:pt x="43" y="12"/>
                </a:lnTo>
                <a:lnTo>
                  <a:pt x="44" y="16"/>
                </a:lnTo>
                <a:lnTo>
                  <a:pt x="44" y="16"/>
                </a:lnTo>
                <a:lnTo>
                  <a:pt x="46" y="20"/>
                </a:lnTo>
                <a:lnTo>
                  <a:pt x="46" y="20"/>
                </a:lnTo>
                <a:lnTo>
                  <a:pt x="44" y="27"/>
                </a:lnTo>
                <a:lnTo>
                  <a:pt x="43" y="33"/>
                </a:lnTo>
                <a:lnTo>
                  <a:pt x="43" y="33"/>
                </a:lnTo>
                <a:lnTo>
                  <a:pt x="40" y="37"/>
                </a:lnTo>
                <a:lnTo>
                  <a:pt x="36" y="42"/>
                </a:lnTo>
                <a:lnTo>
                  <a:pt x="32" y="43"/>
                </a:lnTo>
                <a:lnTo>
                  <a:pt x="26" y="44"/>
                </a:lnTo>
                <a:lnTo>
                  <a:pt x="26" y="44"/>
                </a:lnTo>
                <a:lnTo>
                  <a:pt x="24" y="44"/>
                </a:lnTo>
                <a:lnTo>
                  <a:pt x="24" y="44"/>
                </a:lnTo>
                <a:close/>
                <a:moveTo>
                  <a:pt x="16" y="8"/>
                </a:moveTo>
                <a:lnTo>
                  <a:pt x="16" y="8"/>
                </a:lnTo>
                <a:lnTo>
                  <a:pt x="16" y="8"/>
                </a:lnTo>
                <a:lnTo>
                  <a:pt x="16" y="8"/>
                </a:lnTo>
                <a:lnTo>
                  <a:pt x="12" y="10"/>
                </a:lnTo>
                <a:lnTo>
                  <a:pt x="10" y="15"/>
                </a:lnTo>
                <a:lnTo>
                  <a:pt x="10" y="15"/>
                </a:lnTo>
                <a:lnTo>
                  <a:pt x="9" y="19"/>
                </a:lnTo>
                <a:lnTo>
                  <a:pt x="9" y="23"/>
                </a:lnTo>
                <a:lnTo>
                  <a:pt x="9" y="29"/>
                </a:lnTo>
                <a:lnTo>
                  <a:pt x="12" y="33"/>
                </a:lnTo>
                <a:lnTo>
                  <a:pt x="12" y="33"/>
                </a:lnTo>
                <a:lnTo>
                  <a:pt x="13" y="35"/>
                </a:lnTo>
                <a:lnTo>
                  <a:pt x="13" y="35"/>
                </a:lnTo>
                <a:lnTo>
                  <a:pt x="20" y="36"/>
                </a:lnTo>
                <a:lnTo>
                  <a:pt x="20" y="36"/>
                </a:lnTo>
                <a:lnTo>
                  <a:pt x="23" y="36"/>
                </a:lnTo>
                <a:lnTo>
                  <a:pt x="27" y="36"/>
                </a:lnTo>
                <a:lnTo>
                  <a:pt x="29" y="33"/>
                </a:lnTo>
                <a:lnTo>
                  <a:pt x="32" y="30"/>
                </a:lnTo>
                <a:lnTo>
                  <a:pt x="32" y="30"/>
                </a:lnTo>
                <a:lnTo>
                  <a:pt x="33" y="23"/>
                </a:lnTo>
                <a:lnTo>
                  <a:pt x="33" y="23"/>
                </a:lnTo>
                <a:lnTo>
                  <a:pt x="32" y="19"/>
                </a:lnTo>
                <a:lnTo>
                  <a:pt x="29" y="16"/>
                </a:lnTo>
                <a:lnTo>
                  <a:pt x="29" y="16"/>
                </a:lnTo>
                <a:lnTo>
                  <a:pt x="26" y="16"/>
                </a:lnTo>
                <a:lnTo>
                  <a:pt x="23" y="16"/>
                </a:lnTo>
                <a:lnTo>
                  <a:pt x="23" y="16"/>
                </a:lnTo>
                <a:lnTo>
                  <a:pt x="19" y="16"/>
                </a:lnTo>
                <a:lnTo>
                  <a:pt x="17" y="13"/>
                </a:lnTo>
                <a:lnTo>
                  <a:pt x="17" y="13"/>
                </a:lnTo>
                <a:lnTo>
                  <a:pt x="17" y="12"/>
                </a:lnTo>
                <a:lnTo>
                  <a:pt x="17" y="12"/>
                </a:lnTo>
                <a:lnTo>
                  <a:pt x="16" y="10"/>
                </a:lnTo>
                <a:lnTo>
                  <a:pt x="16" y="8"/>
                </a:lnTo>
                <a:lnTo>
                  <a:pt x="16" y="8"/>
                </a:lnTo>
                <a:close/>
                <a:moveTo>
                  <a:pt x="36" y="17"/>
                </a:moveTo>
                <a:lnTo>
                  <a:pt x="36" y="17"/>
                </a:lnTo>
                <a:lnTo>
                  <a:pt x="37" y="22"/>
                </a:lnTo>
                <a:lnTo>
                  <a:pt x="36" y="26"/>
                </a:lnTo>
                <a:lnTo>
                  <a:pt x="33" y="35"/>
                </a:lnTo>
                <a:lnTo>
                  <a:pt x="33" y="35"/>
                </a:lnTo>
                <a:lnTo>
                  <a:pt x="36" y="30"/>
                </a:lnTo>
                <a:lnTo>
                  <a:pt x="37" y="26"/>
                </a:lnTo>
                <a:lnTo>
                  <a:pt x="37" y="20"/>
                </a:lnTo>
                <a:lnTo>
                  <a:pt x="36" y="17"/>
                </a:lnTo>
                <a:lnTo>
                  <a:pt x="36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1" name="Freeform 94"/>
          <p:cNvSpPr>
            <a:spLocks noEditPoints="1"/>
          </p:cNvSpPr>
          <p:nvPr/>
        </p:nvSpPr>
        <p:spPr bwMode="auto">
          <a:xfrm>
            <a:off x="4604372" y="1618049"/>
            <a:ext cx="277993" cy="336757"/>
          </a:xfrm>
          <a:custGeom>
            <a:avLst/>
            <a:gdLst>
              <a:gd name="T0" fmla="*/ 141 w 158"/>
              <a:gd name="T1" fmla="*/ 36 h 199"/>
              <a:gd name="T2" fmla="*/ 75 w 158"/>
              <a:gd name="T3" fmla="*/ 199 h 199"/>
              <a:gd name="T4" fmla="*/ 75 w 158"/>
              <a:gd name="T5" fmla="*/ 110 h 199"/>
              <a:gd name="T6" fmla="*/ 7 w 158"/>
              <a:gd name="T7" fmla="*/ 77 h 199"/>
              <a:gd name="T8" fmla="*/ 120 w 158"/>
              <a:gd name="T9" fmla="*/ 137 h 199"/>
              <a:gd name="T10" fmla="*/ 23 w 158"/>
              <a:gd name="T11" fmla="*/ 133 h 199"/>
              <a:gd name="T12" fmla="*/ 100 w 158"/>
              <a:gd name="T13" fmla="*/ 104 h 199"/>
              <a:gd name="T14" fmla="*/ 46 w 158"/>
              <a:gd name="T15" fmla="*/ 130 h 199"/>
              <a:gd name="T16" fmla="*/ 37 w 158"/>
              <a:gd name="T17" fmla="*/ 107 h 199"/>
              <a:gd name="T18" fmla="*/ 104 w 158"/>
              <a:gd name="T19" fmla="*/ 50 h 199"/>
              <a:gd name="T20" fmla="*/ 93 w 158"/>
              <a:gd name="T21" fmla="*/ 39 h 199"/>
              <a:gd name="T22" fmla="*/ 24 w 158"/>
              <a:gd name="T23" fmla="*/ 67 h 199"/>
              <a:gd name="T24" fmla="*/ 37 w 158"/>
              <a:gd name="T25" fmla="*/ 151 h 199"/>
              <a:gd name="T26" fmla="*/ 114 w 158"/>
              <a:gd name="T27" fmla="*/ 115 h 199"/>
              <a:gd name="T28" fmla="*/ 131 w 158"/>
              <a:gd name="T29" fmla="*/ 123 h 199"/>
              <a:gd name="T30" fmla="*/ 56 w 158"/>
              <a:gd name="T31" fmla="*/ 118 h 199"/>
              <a:gd name="T32" fmla="*/ 97 w 158"/>
              <a:gd name="T33" fmla="*/ 46 h 199"/>
              <a:gd name="T34" fmla="*/ 23 w 158"/>
              <a:gd name="T35" fmla="*/ 36 h 199"/>
              <a:gd name="T36" fmla="*/ 139 w 158"/>
              <a:gd name="T37" fmla="*/ 107 h 199"/>
              <a:gd name="T38" fmla="*/ 16 w 158"/>
              <a:gd name="T39" fmla="*/ 97 h 199"/>
              <a:gd name="T40" fmla="*/ 145 w 158"/>
              <a:gd name="T41" fmla="*/ 66 h 199"/>
              <a:gd name="T42" fmla="*/ 24 w 158"/>
              <a:gd name="T43" fmla="*/ 46 h 199"/>
              <a:gd name="T44" fmla="*/ 127 w 158"/>
              <a:gd name="T45" fmla="*/ 39 h 199"/>
              <a:gd name="T46" fmla="*/ 132 w 158"/>
              <a:gd name="T47" fmla="*/ 70 h 199"/>
              <a:gd name="T48" fmla="*/ 70 w 158"/>
              <a:gd name="T49" fmla="*/ 164 h 199"/>
              <a:gd name="T50" fmla="*/ 87 w 158"/>
              <a:gd name="T51" fmla="*/ 172 h 199"/>
              <a:gd name="T52" fmla="*/ 20 w 158"/>
              <a:gd name="T53" fmla="*/ 115 h 199"/>
              <a:gd name="T54" fmla="*/ 17 w 158"/>
              <a:gd name="T55" fmla="*/ 162 h 199"/>
              <a:gd name="T56" fmla="*/ 107 w 158"/>
              <a:gd name="T57" fmla="*/ 49 h 199"/>
              <a:gd name="T58" fmla="*/ 124 w 158"/>
              <a:gd name="T59" fmla="*/ 50 h 199"/>
              <a:gd name="T60" fmla="*/ 111 w 158"/>
              <a:gd name="T61" fmla="*/ 25 h 199"/>
              <a:gd name="T62" fmla="*/ 121 w 158"/>
              <a:gd name="T63" fmla="*/ 157 h 199"/>
              <a:gd name="T64" fmla="*/ 129 w 158"/>
              <a:gd name="T65" fmla="*/ 69 h 199"/>
              <a:gd name="T66" fmla="*/ 85 w 158"/>
              <a:gd name="T67" fmla="*/ 172 h 199"/>
              <a:gd name="T68" fmla="*/ 33 w 158"/>
              <a:gd name="T69" fmla="*/ 47 h 199"/>
              <a:gd name="T70" fmla="*/ 67 w 158"/>
              <a:gd name="T71" fmla="*/ 23 h 199"/>
              <a:gd name="T72" fmla="*/ 125 w 158"/>
              <a:gd name="T73" fmla="*/ 36 h 199"/>
              <a:gd name="T74" fmla="*/ 44 w 158"/>
              <a:gd name="T75" fmla="*/ 175 h 199"/>
              <a:gd name="T76" fmla="*/ 19 w 158"/>
              <a:gd name="T77" fmla="*/ 74 h 199"/>
              <a:gd name="T78" fmla="*/ 137 w 158"/>
              <a:gd name="T79" fmla="*/ 127 h 199"/>
              <a:gd name="T80" fmla="*/ 61 w 158"/>
              <a:gd name="T81" fmla="*/ 188 h 199"/>
              <a:gd name="T82" fmla="*/ 33 w 158"/>
              <a:gd name="T83" fmla="*/ 161 h 199"/>
              <a:gd name="T84" fmla="*/ 131 w 158"/>
              <a:gd name="T85" fmla="*/ 80 h 199"/>
              <a:gd name="T86" fmla="*/ 64 w 158"/>
              <a:gd name="T87" fmla="*/ 181 h 199"/>
              <a:gd name="T88" fmla="*/ 97 w 158"/>
              <a:gd name="T89" fmla="*/ 182 h 199"/>
              <a:gd name="T90" fmla="*/ 144 w 158"/>
              <a:gd name="T91" fmla="*/ 83 h 199"/>
              <a:gd name="T92" fmla="*/ 57 w 158"/>
              <a:gd name="T93" fmla="*/ 171 h 199"/>
              <a:gd name="T94" fmla="*/ 29 w 158"/>
              <a:gd name="T95" fmla="*/ 158 h 199"/>
              <a:gd name="T96" fmla="*/ 120 w 158"/>
              <a:gd name="T97" fmla="*/ 66 h 199"/>
              <a:gd name="T98" fmla="*/ 16 w 158"/>
              <a:gd name="T99" fmla="*/ 86 h 199"/>
              <a:gd name="T100" fmla="*/ 132 w 158"/>
              <a:gd name="T101" fmla="*/ 145 h 199"/>
              <a:gd name="T102" fmla="*/ 54 w 158"/>
              <a:gd name="T103" fmla="*/ 178 h 199"/>
              <a:gd name="T104" fmla="*/ 84 w 158"/>
              <a:gd name="T105" fmla="*/ 184 h 199"/>
              <a:gd name="T106" fmla="*/ 139 w 158"/>
              <a:gd name="T107" fmla="*/ 138 h 199"/>
              <a:gd name="T108" fmla="*/ 53 w 158"/>
              <a:gd name="T109" fmla="*/ 184 h 199"/>
              <a:gd name="T110" fmla="*/ 132 w 158"/>
              <a:gd name="T111" fmla="*/ 135 h 199"/>
              <a:gd name="T112" fmla="*/ 12 w 158"/>
              <a:gd name="T113" fmla="*/ 151 h 199"/>
              <a:gd name="T114" fmla="*/ 48 w 158"/>
              <a:gd name="T115" fmla="*/ 187 h 199"/>
              <a:gd name="T116" fmla="*/ 29 w 158"/>
              <a:gd name="T117" fmla="*/ 150 h 199"/>
              <a:gd name="T118" fmla="*/ 67 w 158"/>
              <a:gd name="T119" fmla="*/ 167 h 199"/>
              <a:gd name="T120" fmla="*/ 117 w 158"/>
              <a:gd name="T121" fmla="*/ 67 h 199"/>
              <a:gd name="T122" fmla="*/ 142 w 158"/>
              <a:gd name="T123" fmla="*/ 103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8" h="199">
                <a:moveTo>
                  <a:pt x="0" y="104"/>
                </a:moveTo>
                <a:lnTo>
                  <a:pt x="0" y="104"/>
                </a:lnTo>
                <a:lnTo>
                  <a:pt x="2" y="84"/>
                </a:lnTo>
                <a:lnTo>
                  <a:pt x="2" y="84"/>
                </a:lnTo>
                <a:lnTo>
                  <a:pt x="4" y="70"/>
                </a:lnTo>
                <a:lnTo>
                  <a:pt x="9" y="57"/>
                </a:lnTo>
                <a:lnTo>
                  <a:pt x="9" y="57"/>
                </a:lnTo>
                <a:lnTo>
                  <a:pt x="12" y="50"/>
                </a:lnTo>
                <a:lnTo>
                  <a:pt x="16" y="42"/>
                </a:lnTo>
                <a:lnTo>
                  <a:pt x="16" y="42"/>
                </a:lnTo>
                <a:lnTo>
                  <a:pt x="27" y="25"/>
                </a:lnTo>
                <a:lnTo>
                  <a:pt x="27" y="25"/>
                </a:lnTo>
                <a:lnTo>
                  <a:pt x="36" y="16"/>
                </a:lnTo>
                <a:lnTo>
                  <a:pt x="46" y="9"/>
                </a:lnTo>
                <a:lnTo>
                  <a:pt x="46" y="9"/>
                </a:lnTo>
                <a:lnTo>
                  <a:pt x="53" y="5"/>
                </a:lnTo>
                <a:lnTo>
                  <a:pt x="61" y="2"/>
                </a:lnTo>
                <a:lnTo>
                  <a:pt x="70" y="0"/>
                </a:lnTo>
                <a:lnTo>
                  <a:pt x="78" y="0"/>
                </a:lnTo>
                <a:lnTo>
                  <a:pt x="78" y="0"/>
                </a:lnTo>
                <a:lnTo>
                  <a:pt x="90" y="2"/>
                </a:lnTo>
                <a:lnTo>
                  <a:pt x="90" y="2"/>
                </a:lnTo>
                <a:lnTo>
                  <a:pt x="97" y="3"/>
                </a:lnTo>
                <a:lnTo>
                  <a:pt x="105" y="6"/>
                </a:lnTo>
                <a:lnTo>
                  <a:pt x="112" y="9"/>
                </a:lnTo>
                <a:lnTo>
                  <a:pt x="120" y="13"/>
                </a:lnTo>
                <a:lnTo>
                  <a:pt x="120" y="13"/>
                </a:lnTo>
                <a:lnTo>
                  <a:pt x="128" y="20"/>
                </a:lnTo>
                <a:lnTo>
                  <a:pt x="135" y="29"/>
                </a:lnTo>
                <a:lnTo>
                  <a:pt x="135" y="29"/>
                </a:lnTo>
                <a:lnTo>
                  <a:pt x="141" y="36"/>
                </a:lnTo>
                <a:lnTo>
                  <a:pt x="145" y="43"/>
                </a:lnTo>
                <a:lnTo>
                  <a:pt x="145" y="43"/>
                </a:lnTo>
                <a:lnTo>
                  <a:pt x="151" y="57"/>
                </a:lnTo>
                <a:lnTo>
                  <a:pt x="155" y="71"/>
                </a:lnTo>
                <a:lnTo>
                  <a:pt x="155" y="71"/>
                </a:lnTo>
                <a:lnTo>
                  <a:pt x="158" y="83"/>
                </a:lnTo>
                <a:lnTo>
                  <a:pt x="158" y="96"/>
                </a:lnTo>
                <a:lnTo>
                  <a:pt x="158" y="96"/>
                </a:lnTo>
                <a:lnTo>
                  <a:pt x="158" y="108"/>
                </a:lnTo>
                <a:lnTo>
                  <a:pt x="158" y="108"/>
                </a:lnTo>
                <a:lnTo>
                  <a:pt x="155" y="125"/>
                </a:lnTo>
                <a:lnTo>
                  <a:pt x="155" y="125"/>
                </a:lnTo>
                <a:lnTo>
                  <a:pt x="149" y="141"/>
                </a:lnTo>
                <a:lnTo>
                  <a:pt x="144" y="155"/>
                </a:lnTo>
                <a:lnTo>
                  <a:pt x="144" y="155"/>
                </a:lnTo>
                <a:lnTo>
                  <a:pt x="141" y="158"/>
                </a:lnTo>
                <a:lnTo>
                  <a:pt x="141" y="158"/>
                </a:lnTo>
                <a:lnTo>
                  <a:pt x="138" y="167"/>
                </a:lnTo>
                <a:lnTo>
                  <a:pt x="132" y="174"/>
                </a:lnTo>
                <a:lnTo>
                  <a:pt x="132" y="174"/>
                </a:lnTo>
                <a:lnTo>
                  <a:pt x="124" y="182"/>
                </a:lnTo>
                <a:lnTo>
                  <a:pt x="114" y="189"/>
                </a:lnTo>
                <a:lnTo>
                  <a:pt x="114" y="189"/>
                </a:lnTo>
                <a:lnTo>
                  <a:pt x="107" y="194"/>
                </a:lnTo>
                <a:lnTo>
                  <a:pt x="100" y="196"/>
                </a:lnTo>
                <a:lnTo>
                  <a:pt x="100" y="196"/>
                </a:lnTo>
                <a:lnTo>
                  <a:pt x="91" y="199"/>
                </a:lnTo>
                <a:lnTo>
                  <a:pt x="81" y="199"/>
                </a:lnTo>
                <a:lnTo>
                  <a:pt x="81" y="199"/>
                </a:lnTo>
                <a:lnTo>
                  <a:pt x="75" y="199"/>
                </a:lnTo>
                <a:lnTo>
                  <a:pt x="75" y="199"/>
                </a:lnTo>
                <a:lnTo>
                  <a:pt x="66" y="199"/>
                </a:lnTo>
                <a:lnTo>
                  <a:pt x="54" y="196"/>
                </a:lnTo>
                <a:lnTo>
                  <a:pt x="44" y="194"/>
                </a:lnTo>
                <a:lnTo>
                  <a:pt x="36" y="188"/>
                </a:lnTo>
                <a:lnTo>
                  <a:pt x="36" y="188"/>
                </a:lnTo>
                <a:lnTo>
                  <a:pt x="29" y="182"/>
                </a:lnTo>
                <a:lnTo>
                  <a:pt x="29" y="182"/>
                </a:lnTo>
                <a:lnTo>
                  <a:pt x="21" y="175"/>
                </a:lnTo>
                <a:lnTo>
                  <a:pt x="16" y="167"/>
                </a:lnTo>
                <a:lnTo>
                  <a:pt x="16" y="167"/>
                </a:lnTo>
                <a:lnTo>
                  <a:pt x="9" y="151"/>
                </a:lnTo>
                <a:lnTo>
                  <a:pt x="3" y="134"/>
                </a:lnTo>
                <a:lnTo>
                  <a:pt x="3" y="134"/>
                </a:lnTo>
                <a:lnTo>
                  <a:pt x="2" y="124"/>
                </a:lnTo>
                <a:lnTo>
                  <a:pt x="0" y="113"/>
                </a:lnTo>
                <a:lnTo>
                  <a:pt x="0" y="113"/>
                </a:lnTo>
                <a:lnTo>
                  <a:pt x="0" y="104"/>
                </a:lnTo>
                <a:lnTo>
                  <a:pt x="0" y="104"/>
                </a:lnTo>
                <a:close/>
                <a:moveTo>
                  <a:pt x="81" y="106"/>
                </a:moveTo>
                <a:lnTo>
                  <a:pt x="81" y="106"/>
                </a:lnTo>
                <a:lnTo>
                  <a:pt x="83" y="104"/>
                </a:lnTo>
                <a:lnTo>
                  <a:pt x="83" y="104"/>
                </a:lnTo>
                <a:lnTo>
                  <a:pt x="83" y="104"/>
                </a:lnTo>
                <a:lnTo>
                  <a:pt x="83" y="104"/>
                </a:lnTo>
                <a:lnTo>
                  <a:pt x="81" y="106"/>
                </a:lnTo>
                <a:lnTo>
                  <a:pt x="81" y="106"/>
                </a:lnTo>
                <a:lnTo>
                  <a:pt x="81" y="106"/>
                </a:lnTo>
                <a:lnTo>
                  <a:pt x="81" y="106"/>
                </a:lnTo>
                <a:lnTo>
                  <a:pt x="80" y="107"/>
                </a:lnTo>
                <a:lnTo>
                  <a:pt x="80" y="107"/>
                </a:lnTo>
                <a:lnTo>
                  <a:pt x="75" y="110"/>
                </a:lnTo>
                <a:lnTo>
                  <a:pt x="75" y="110"/>
                </a:lnTo>
                <a:lnTo>
                  <a:pt x="39" y="138"/>
                </a:lnTo>
                <a:lnTo>
                  <a:pt x="39" y="138"/>
                </a:lnTo>
                <a:lnTo>
                  <a:pt x="30" y="145"/>
                </a:lnTo>
                <a:lnTo>
                  <a:pt x="30" y="145"/>
                </a:lnTo>
                <a:lnTo>
                  <a:pt x="31" y="147"/>
                </a:lnTo>
                <a:lnTo>
                  <a:pt x="31" y="147"/>
                </a:lnTo>
                <a:lnTo>
                  <a:pt x="33" y="145"/>
                </a:lnTo>
                <a:lnTo>
                  <a:pt x="33" y="145"/>
                </a:lnTo>
                <a:lnTo>
                  <a:pt x="80" y="107"/>
                </a:lnTo>
                <a:lnTo>
                  <a:pt x="80" y="107"/>
                </a:lnTo>
                <a:lnTo>
                  <a:pt x="80" y="106"/>
                </a:lnTo>
                <a:lnTo>
                  <a:pt x="80" y="106"/>
                </a:lnTo>
                <a:lnTo>
                  <a:pt x="81" y="106"/>
                </a:lnTo>
                <a:lnTo>
                  <a:pt x="81" y="106"/>
                </a:lnTo>
                <a:close/>
                <a:moveTo>
                  <a:pt x="6" y="79"/>
                </a:moveTo>
                <a:lnTo>
                  <a:pt x="6" y="79"/>
                </a:lnTo>
                <a:lnTo>
                  <a:pt x="6" y="80"/>
                </a:lnTo>
                <a:lnTo>
                  <a:pt x="6" y="80"/>
                </a:lnTo>
                <a:lnTo>
                  <a:pt x="4" y="88"/>
                </a:lnTo>
                <a:lnTo>
                  <a:pt x="4" y="88"/>
                </a:lnTo>
                <a:lnTo>
                  <a:pt x="4" y="91"/>
                </a:lnTo>
                <a:lnTo>
                  <a:pt x="4" y="91"/>
                </a:lnTo>
                <a:lnTo>
                  <a:pt x="4" y="91"/>
                </a:lnTo>
                <a:lnTo>
                  <a:pt x="4" y="91"/>
                </a:lnTo>
                <a:lnTo>
                  <a:pt x="6" y="79"/>
                </a:lnTo>
                <a:lnTo>
                  <a:pt x="6" y="79"/>
                </a:lnTo>
                <a:lnTo>
                  <a:pt x="7" y="77"/>
                </a:lnTo>
                <a:lnTo>
                  <a:pt x="7" y="77"/>
                </a:lnTo>
                <a:lnTo>
                  <a:pt x="7" y="77"/>
                </a:lnTo>
                <a:lnTo>
                  <a:pt x="7" y="77"/>
                </a:lnTo>
                <a:lnTo>
                  <a:pt x="6" y="79"/>
                </a:lnTo>
                <a:lnTo>
                  <a:pt x="6" y="79"/>
                </a:lnTo>
                <a:close/>
                <a:moveTo>
                  <a:pt x="37" y="93"/>
                </a:moveTo>
                <a:lnTo>
                  <a:pt x="37" y="93"/>
                </a:lnTo>
                <a:lnTo>
                  <a:pt x="37" y="93"/>
                </a:lnTo>
                <a:lnTo>
                  <a:pt x="37" y="93"/>
                </a:lnTo>
                <a:lnTo>
                  <a:pt x="14" y="110"/>
                </a:lnTo>
                <a:lnTo>
                  <a:pt x="14" y="110"/>
                </a:lnTo>
                <a:lnTo>
                  <a:pt x="13" y="111"/>
                </a:lnTo>
                <a:lnTo>
                  <a:pt x="13" y="111"/>
                </a:lnTo>
                <a:lnTo>
                  <a:pt x="13" y="114"/>
                </a:lnTo>
                <a:lnTo>
                  <a:pt x="13" y="114"/>
                </a:lnTo>
                <a:lnTo>
                  <a:pt x="16" y="113"/>
                </a:lnTo>
                <a:lnTo>
                  <a:pt x="16" y="113"/>
                </a:lnTo>
                <a:lnTo>
                  <a:pt x="36" y="94"/>
                </a:lnTo>
                <a:lnTo>
                  <a:pt x="36" y="94"/>
                </a:lnTo>
                <a:lnTo>
                  <a:pt x="37" y="93"/>
                </a:lnTo>
                <a:lnTo>
                  <a:pt x="37" y="93"/>
                </a:lnTo>
                <a:lnTo>
                  <a:pt x="39" y="93"/>
                </a:lnTo>
                <a:lnTo>
                  <a:pt x="39" y="93"/>
                </a:lnTo>
                <a:lnTo>
                  <a:pt x="39" y="91"/>
                </a:lnTo>
                <a:lnTo>
                  <a:pt x="39" y="91"/>
                </a:lnTo>
                <a:lnTo>
                  <a:pt x="37" y="93"/>
                </a:lnTo>
                <a:lnTo>
                  <a:pt x="37" y="93"/>
                </a:lnTo>
                <a:close/>
                <a:moveTo>
                  <a:pt x="85" y="165"/>
                </a:moveTo>
                <a:lnTo>
                  <a:pt x="85" y="165"/>
                </a:lnTo>
                <a:lnTo>
                  <a:pt x="85" y="165"/>
                </a:lnTo>
                <a:lnTo>
                  <a:pt x="85" y="165"/>
                </a:lnTo>
                <a:lnTo>
                  <a:pt x="88" y="162"/>
                </a:lnTo>
                <a:lnTo>
                  <a:pt x="88" y="162"/>
                </a:lnTo>
                <a:lnTo>
                  <a:pt x="120" y="137"/>
                </a:lnTo>
                <a:lnTo>
                  <a:pt x="120" y="137"/>
                </a:lnTo>
                <a:lnTo>
                  <a:pt x="120" y="137"/>
                </a:lnTo>
                <a:lnTo>
                  <a:pt x="120" y="137"/>
                </a:lnTo>
                <a:lnTo>
                  <a:pt x="122" y="135"/>
                </a:lnTo>
                <a:lnTo>
                  <a:pt x="124" y="137"/>
                </a:lnTo>
                <a:lnTo>
                  <a:pt x="124" y="137"/>
                </a:lnTo>
                <a:lnTo>
                  <a:pt x="124" y="137"/>
                </a:lnTo>
                <a:lnTo>
                  <a:pt x="124" y="137"/>
                </a:lnTo>
                <a:lnTo>
                  <a:pt x="128" y="130"/>
                </a:lnTo>
                <a:lnTo>
                  <a:pt x="128" y="130"/>
                </a:lnTo>
                <a:lnTo>
                  <a:pt x="127" y="131"/>
                </a:lnTo>
                <a:lnTo>
                  <a:pt x="127" y="131"/>
                </a:lnTo>
                <a:lnTo>
                  <a:pt x="105" y="147"/>
                </a:lnTo>
                <a:lnTo>
                  <a:pt x="85" y="165"/>
                </a:lnTo>
                <a:lnTo>
                  <a:pt x="85" y="165"/>
                </a:lnTo>
                <a:lnTo>
                  <a:pt x="85" y="165"/>
                </a:lnTo>
                <a:lnTo>
                  <a:pt x="85" y="165"/>
                </a:lnTo>
                <a:lnTo>
                  <a:pt x="84" y="167"/>
                </a:lnTo>
                <a:lnTo>
                  <a:pt x="84" y="167"/>
                </a:lnTo>
                <a:lnTo>
                  <a:pt x="84" y="167"/>
                </a:lnTo>
                <a:lnTo>
                  <a:pt x="84" y="167"/>
                </a:lnTo>
                <a:lnTo>
                  <a:pt x="85" y="165"/>
                </a:lnTo>
                <a:lnTo>
                  <a:pt x="85" y="165"/>
                </a:lnTo>
                <a:close/>
                <a:moveTo>
                  <a:pt x="77" y="94"/>
                </a:moveTo>
                <a:lnTo>
                  <a:pt x="77" y="94"/>
                </a:lnTo>
                <a:lnTo>
                  <a:pt x="75" y="94"/>
                </a:lnTo>
                <a:lnTo>
                  <a:pt x="75" y="94"/>
                </a:lnTo>
                <a:lnTo>
                  <a:pt x="24" y="133"/>
                </a:lnTo>
                <a:lnTo>
                  <a:pt x="24" y="133"/>
                </a:lnTo>
                <a:lnTo>
                  <a:pt x="23" y="133"/>
                </a:lnTo>
                <a:lnTo>
                  <a:pt x="23" y="133"/>
                </a:lnTo>
                <a:lnTo>
                  <a:pt x="24" y="135"/>
                </a:lnTo>
                <a:lnTo>
                  <a:pt x="24" y="135"/>
                </a:lnTo>
                <a:lnTo>
                  <a:pt x="26" y="135"/>
                </a:lnTo>
                <a:lnTo>
                  <a:pt x="26" y="135"/>
                </a:lnTo>
                <a:lnTo>
                  <a:pt x="75" y="94"/>
                </a:lnTo>
                <a:lnTo>
                  <a:pt x="75" y="94"/>
                </a:lnTo>
                <a:lnTo>
                  <a:pt x="77" y="94"/>
                </a:lnTo>
                <a:lnTo>
                  <a:pt x="77" y="94"/>
                </a:lnTo>
                <a:lnTo>
                  <a:pt x="77" y="93"/>
                </a:lnTo>
                <a:lnTo>
                  <a:pt x="77" y="93"/>
                </a:lnTo>
                <a:lnTo>
                  <a:pt x="77" y="93"/>
                </a:lnTo>
                <a:lnTo>
                  <a:pt x="77" y="93"/>
                </a:lnTo>
                <a:lnTo>
                  <a:pt x="77" y="94"/>
                </a:lnTo>
                <a:lnTo>
                  <a:pt x="77" y="94"/>
                </a:lnTo>
                <a:close/>
                <a:moveTo>
                  <a:pt x="63" y="134"/>
                </a:moveTo>
                <a:lnTo>
                  <a:pt x="63" y="134"/>
                </a:lnTo>
                <a:lnTo>
                  <a:pt x="64" y="133"/>
                </a:lnTo>
                <a:lnTo>
                  <a:pt x="64" y="133"/>
                </a:lnTo>
                <a:lnTo>
                  <a:pt x="85" y="117"/>
                </a:lnTo>
                <a:lnTo>
                  <a:pt x="107" y="103"/>
                </a:lnTo>
                <a:lnTo>
                  <a:pt x="107" y="103"/>
                </a:lnTo>
                <a:lnTo>
                  <a:pt x="117" y="96"/>
                </a:lnTo>
                <a:lnTo>
                  <a:pt x="117" y="96"/>
                </a:lnTo>
                <a:lnTo>
                  <a:pt x="117" y="94"/>
                </a:lnTo>
                <a:lnTo>
                  <a:pt x="117" y="94"/>
                </a:lnTo>
                <a:lnTo>
                  <a:pt x="117" y="90"/>
                </a:lnTo>
                <a:lnTo>
                  <a:pt x="117" y="90"/>
                </a:lnTo>
                <a:lnTo>
                  <a:pt x="117" y="91"/>
                </a:lnTo>
                <a:lnTo>
                  <a:pt x="117" y="91"/>
                </a:lnTo>
                <a:lnTo>
                  <a:pt x="100" y="104"/>
                </a:lnTo>
                <a:lnTo>
                  <a:pt x="100" y="104"/>
                </a:lnTo>
                <a:lnTo>
                  <a:pt x="64" y="133"/>
                </a:lnTo>
                <a:lnTo>
                  <a:pt x="64" y="133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lnTo>
                  <a:pt x="63" y="134"/>
                </a:lnTo>
                <a:close/>
                <a:moveTo>
                  <a:pt x="46" y="130"/>
                </a:moveTo>
                <a:lnTo>
                  <a:pt x="46" y="130"/>
                </a:lnTo>
                <a:lnTo>
                  <a:pt x="47" y="130"/>
                </a:lnTo>
                <a:lnTo>
                  <a:pt x="47" y="130"/>
                </a:lnTo>
                <a:lnTo>
                  <a:pt x="67" y="113"/>
                </a:lnTo>
                <a:lnTo>
                  <a:pt x="67" y="113"/>
                </a:lnTo>
                <a:lnTo>
                  <a:pt x="91" y="96"/>
                </a:lnTo>
                <a:lnTo>
                  <a:pt x="115" y="77"/>
                </a:lnTo>
                <a:lnTo>
                  <a:pt x="115" y="77"/>
                </a:lnTo>
                <a:lnTo>
                  <a:pt x="117" y="77"/>
                </a:lnTo>
                <a:lnTo>
                  <a:pt x="117" y="77"/>
                </a:lnTo>
                <a:lnTo>
                  <a:pt x="115" y="73"/>
                </a:lnTo>
                <a:lnTo>
                  <a:pt x="115" y="73"/>
                </a:lnTo>
                <a:lnTo>
                  <a:pt x="114" y="74"/>
                </a:lnTo>
                <a:lnTo>
                  <a:pt x="114" y="74"/>
                </a:lnTo>
                <a:lnTo>
                  <a:pt x="87" y="94"/>
                </a:lnTo>
                <a:lnTo>
                  <a:pt x="87" y="94"/>
                </a:lnTo>
                <a:lnTo>
                  <a:pt x="47" y="128"/>
                </a:lnTo>
                <a:lnTo>
                  <a:pt x="47" y="128"/>
                </a:lnTo>
                <a:lnTo>
                  <a:pt x="46" y="130"/>
                </a:lnTo>
                <a:lnTo>
                  <a:pt x="46" y="130"/>
                </a:lnTo>
                <a:lnTo>
                  <a:pt x="44" y="131"/>
                </a:lnTo>
                <a:lnTo>
                  <a:pt x="44" y="131"/>
                </a:lnTo>
                <a:lnTo>
                  <a:pt x="44" y="131"/>
                </a:lnTo>
                <a:lnTo>
                  <a:pt x="44" y="131"/>
                </a:lnTo>
                <a:lnTo>
                  <a:pt x="46" y="130"/>
                </a:lnTo>
                <a:lnTo>
                  <a:pt x="46" y="130"/>
                </a:lnTo>
                <a:close/>
                <a:moveTo>
                  <a:pt x="37" y="107"/>
                </a:moveTo>
                <a:lnTo>
                  <a:pt x="37" y="107"/>
                </a:lnTo>
                <a:lnTo>
                  <a:pt x="39" y="106"/>
                </a:lnTo>
                <a:lnTo>
                  <a:pt x="39" y="106"/>
                </a:lnTo>
                <a:lnTo>
                  <a:pt x="73" y="80"/>
                </a:lnTo>
                <a:lnTo>
                  <a:pt x="108" y="56"/>
                </a:lnTo>
                <a:lnTo>
                  <a:pt x="108" y="56"/>
                </a:lnTo>
                <a:lnTo>
                  <a:pt x="108" y="56"/>
                </a:lnTo>
                <a:lnTo>
                  <a:pt x="108" y="56"/>
                </a:lnTo>
                <a:lnTo>
                  <a:pt x="105" y="53"/>
                </a:lnTo>
                <a:lnTo>
                  <a:pt x="105" y="53"/>
                </a:lnTo>
                <a:lnTo>
                  <a:pt x="104" y="54"/>
                </a:lnTo>
                <a:lnTo>
                  <a:pt x="104" y="54"/>
                </a:lnTo>
                <a:lnTo>
                  <a:pt x="98" y="59"/>
                </a:lnTo>
                <a:lnTo>
                  <a:pt x="98" y="59"/>
                </a:lnTo>
                <a:lnTo>
                  <a:pt x="67" y="81"/>
                </a:lnTo>
                <a:lnTo>
                  <a:pt x="39" y="106"/>
                </a:lnTo>
                <a:lnTo>
                  <a:pt x="39" y="106"/>
                </a:lnTo>
                <a:lnTo>
                  <a:pt x="37" y="107"/>
                </a:lnTo>
                <a:lnTo>
                  <a:pt x="37" y="107"/>
                </a:lnTo>
                <a:lnTo>
                  <a:pt x="37" y="107"/>
                </a:lnTo>
                <a:lnTo>
                  <a:pt x="37" y="107"/>
                </a:lnTo>
                <a:lnTo>
                  <a:pt x="37" y="108"/>
                </a:lnTo>
                <a:lnTo>
                  <a:pt x="37" y="108"/>
                </a:lnTo>
                <a:lnTo>
                  <a:pt x="37" y="107"/>
                </a:lnTo>
                <a:lnTo>
                  <a:pt x="37" y="107"/>
                </a:lnTo>
                <a:close/>
                <a:moveTo>
                  <a:pt x="111" y="60"/>
                </a:moveTo>
                <a:lnTo>
                  <a:pt x="111" y="60"/>
                </a:lnTo>
                <a:lnTo>
                  <a:pt x="110" y="60"/>
                </a:lnTo>
                <a:lnTo>
                  <a:pt x="110" y="60"/>
                </a:lnTo>
                <a:lnTo>
                  <a:pt x="80" y="81"/>
                </a:lnTo>
                <a:lnTo>
                  <a:pt x="80" y="81"/>
                </a:lnTo>
                <a:lnTo>
                  <a:pt x="57" y="100"/>
                </a:lnTo>
                <a:lnTo>
                  <a:pt x="34" y="118"/>
                </a:lnTo>
                <a:lnTo>
                  <a:pt x="34" y="118"/>
                </a:lnTo>
                <a:lnTo>
                  <a:pt x="23" y="130"/>
                </a:lnTo>
                <a:lnTo>
                  <a:pt x="23" y="130"/>
                </a:lnTo>
                <a:lnTo>
                  <a:pt x="21" y="131"/>
                </a:lnTo>
                <a:lnTo>
                  <a:pt x="21" y="131"/>
                </a:lnTo>
                <a:lnTo>
                  <a:pt x="67" y="97"/>
                </a:lnTo>
                <a:lnTo>
                  <a:pt x="112" y="64"/>
                </a:lnTo>
                <a:lnTo>
                  <a:pt x="112" y="64"/>
                </a:lnTo>
                <a:lnTo>
                  <a:pt x="111" y="60"/>
                </a:lnTo>
                <a:lnTo>
                  <a:pt x="111" y="60"/>
                </a:lnTo>
                <a:close/>
                <a:moveTo>
                  <a:pt x="16" y="114"/>
                </a:moveTo>
                <a:lnTo>
                  <a:pt x="16" y="114"/>
                </a:lnTo>
                <a:lnTo>
                  <a:pt x="16" y="115"/>
                </a:lnTo>
                <a:lnTo>
                  <a:pt x="16" y="115"/>
                </a:lnTo>
                <a:lnTo>
                  <a:pt x="17" y="114"/>
                </a:lnTo>
                <a:lnTo>
                  <a:pt x="17" y="114"/>
                </a:lnTo>
                <a:lnTo>
                  <a:pt x="43" y="96"/>
                </a:lnTo>
                <a:lnTo>
                  <a:pt x="43" y="96"/>
                </a:lnTo>
                <a:lnTo>
                  <a:pt x="102" y="52"/>
                </a:lnTo>
                <a:lnTo>
                  <a:pt x="102" y="52"/>
                </a:lnTo>
                <a:lnTo>
                  <a:pt x="104" y="50"/>
                </a:lnTo>
                <a:lnTo>
                  <a:pt x="104" y="50"/>
                </a:lnTo>
                <a:lnTo>
                  <a:pt x="100" y="47"/>
                </a:lnTo>
                <a:lnTo>
                  <a:pt x="100" y="47"/>
                </a:lnTo>
                <a:lnTo>
                  <a:pt x="74" y="66"/>
                </a:lnTo>
                <a:lnTo>
                  <a:pt x="50" y="86"/>
                </a:lnTo>
                <a:lnTo>
                  <a:pt x="50" y="86"/>
                </a:lnTo>
                <a:lnTo>
                  <a:pt x="16" y="114"/>
                </a:lnTo>
                <a:lnTo>
                  <a:pt x="16" y="114"/>
                </a:lnTo>
                <a:close/>
                <a:moveTo>
                  <a:pt x="112" y="103"/>
                </a:moveTo>
                <a:lnTo>
                  <a:pt x="112" y="103"/>
                </a:lnTo>
                <a:lnTo>
                  <a:pt x="98" y="111"/>
                </a:lnTo>
                <a:lnTo>
                  <a:pt x="74" y="128"/>
                </a:lnTo>
                <a:lnTo>
                  <a:pt x="51" y="145"/>
                </a:lnTo>
                <a:lnTo>
                  <a:pt x="41" y="155"/>
                </a:lnTo>
                <a:lnTo>
                  <a:pt x="41" y="155"/>
                </a:lnTo>
                <a:lnTo>
                  <a:pt x="46" y="160"/>
                </a:lnTo>
                <a:lnTo>
                  <a:pt x="46" y="160"/>
                </a:lnTo>
                <a:lnTo>
                  <a:pt x="78" y="130"/>
                </a:lnTo>
                <a:lnTo>
                  <a:pt x="112" y="103"/>
                </a:lnTo>
                <a:lnTo>
                  <a:pt x="112" y="103"/>
                </a:lnTo>
                <a:close/>
                <a:moveTo>
                  <a:pt x="16" y="93"/>
                </a:moveTo>
                <a:lnTo>
                  <a:pt x="16" y="93"/>
                </a:lnTo>
                <a:lnTo>
                  <a:pt x="17" y="93"/>
                </a:lnTo>
                <a:lnTo>
                  <a:pt x="17" y="93"/>
                </a:lnTo>
                <a:lnTo>
                  <a:pt x="54" y="67"/>
                </a:lnTo>
                <a:lnTo>
                  <a:pt x="94" y="43"/>
                </a:lnTo>
                <a:lnTo>
                  <a:pt x="94" y="43"/>
                </a:lnTo>
                <a:lnTo>
                  <a:pt x="94" y="42"/>
                </a:lnTo>
                <a:lnTo>
                  <a:pt x="94" y="42"/>
                </a:lnTo>
                <a:lnTo>
                  <a:pt x="93" y="42"/>
                </a:lnTo>
                <a:lnTo>
                  <a:pt x="93" y="42"/>
                </a:lnTo>
                <a:lnTo>
                  <a:pt x="93" y="39"/>
                </a:lnTo>
                <a:lnTo>
                  <a:pt x="93" y="39"/>
                </a:lnTo>
                <a:lnTo>
                  <a:pt x="94" y="39"/>
                </a:lnTo>
                <a:lnTo>
                  <a:pt x="94" y="39"/>
                </a:lnTo>
                <a:lnTo>
                  <a:pt x="95" y="39"/>
                </a:lnTo>
                <a:lnTo>
                  <a:pt x="95" y="39"/>
                </a:lnTo>
                <a:lnTo>
                  <a:pt x="98" y="40"/>
                </a:lnTo>
                <a:lnTo>
                  <a:pt x="98" y="40"/>
                </a:lnTo>
                <a:lnTo>
                  <a:pt x="110" y="33"/>
                </a:lnTo>
                <a:lnTo>
                  <a:pt x="110" y="33"/>
                </a:lnTo>
                <a:lnTo>
                  <a:pt x="107" y="29"/>
                </a:lnTo>
                <a:lnTo>
                  <a:pt x="107" y="29"/>
                </a:lnTo>
                <a:lnTo>
                  <a:pt x="105" y="30"/>
                </a:lnTo>
                <a:lnTo>
                  <a:pt x="105" y="30"/>
                </a:lnTo>
                <a:lnTo>
                  <a:pt x="85" y="43"/>
                </a:lnTo>
                <a:lnTo>
                  <a:pt x="85" y="43"/>
                </a:lnTo>
                <a:lnTo>
                  <a:pt x="54" y="64"/>
                </a:lnTo>
                <a:lnTo>
                  <a:pt x="54" y="64"/>
                </a:lnTo>
                <a:lnTo>
                  <a:pt x="17" y="91"/>
                </a:lnTo>
                <a:lnTo>
                  <a:pt x="17" y="91"/>
                </a:lnTo>
                <a:lnTo>
                  <a:pt x="16" y="93"/>
                </a:lnTo>
                <a:lnTo>
                  <a:pt x="16" y="93"/>
                </a:lnTo>
                <a:close/>
                <a:moveTo>
                  <a:pt x="91" y="19"/>
                </a:moveTo>
                <a:lnTo>
                  <a:pt x="91" y="19"/>
                </a:lnTo>
                <a:lnTo>
                  <a:pt x="91" y="20"/>
                </a:lnTo>
                <a:lnTo>
                  <a:pt x="91" y="20"/>
                </a:lnTo>
                <a:lnTo>
                  <a:pt x="83" y="26"/>
                </a:lnTo>
                <a:lnTo>
                  <a:pt x="83" y="26"/>
                </a:lnTo>
                <a:lnTo>
                  <a:pt x="54" y="44"/>
                </a:lnTo>
                <a:lnTo>
                  <a:pt x="27" y="64"/>
                </a:lnTo>
                <a:lnTo>
                  <a:pt x="27" y="64"/>
                </a:lnTo>
                <a:lnTo>
                  <a:pt x="24" y="67"/>
                </a:lnTo>
                <a:lnTo>
                  <a:pt x="24" y="67"/>
                </a:lnTo>
                <a:lnTo>
                  <a:pt x="60" y="44"/>
                </a:lnTo>
                <a:lnTo>
                  <a:pt x="97" y="22"/>
                </a:lnTo>
                <a:lnTo>
                  <a:pt x="97" y="22"/>
                </a:lnTo>
                <a:lnTo>
                  <a:pt x="91" y="19"/>
                </a:lnTo>
                <a:lnTo>
                  <a:pt x="91" y="19"/>
                </a:lnTo>
                <a:close/>
                <a:moveTo>
                  <a:pt x="56" y="154"/>
                </a:moveTo>
                <a:lnTo>
                  <a:pt x="56" y="154"/>
                </a:lnTo>
                <a:lnTo>
                  <a:pt x="57" y="154"/>
                </a:lnTo>
                <a:lnTo>
                  <a:pt x="57" y="154"/>
                </a:lnTo>
                <a:lnTo>
                  <a:pt x="78" y="137"/>
                </a:lnTo>
                <a:lnTo>
                  <a:pt x="78" y="137"/>
                </a:lnTo>
                <a:lnTo>
                  <a:pt x="115" y="111"/>
                </a:lnTo>
                <a:lnTo>
                  <a:pt x="115" y="111"/>
                </a:lnTo>
                <a:lnTo>
                  <a:pt x="115" y="110"/>
                </a:lnTo>
                <a:lnTo>
                  <a:pt x="115" y="110"/>
                </a:lnTo>
                <a:lnTo>
                  <a:pt x="117" y="101"/>
                </a:lnTo>
                <a:lnTo>
                  <a:pt x="117" y="101"/>
                </a:lnTo>
                <a:lnTo>
                  <a:pt x="117" y="101"/>
                </a:lnTo>
                <a:lnTo>
                  <a:pt x="117" y="101"/>
                </a:lnTo>
                <a:lnTo>
                  <a:pt x="85" y="127"/>
                </a:lnTo>
                <a:lnTo>
                  <a:pt x="56" y="154"/>
                </a:lnTo>
                <a:lnTo>
                  <a:pt x="56" y="154"/>
                </a:lnTo>
                <a:close/>
                <a:moveTo>
                  <a:pt x="107" y="96"/>
                </a:moveTo>
                <a:lnTo>
                  <a:pt x="107" y="96"/>
                </a:lnTo>
                <a:lnTo>
                  <a:pt x="71" y="120"/>
                </a:lnTo>
                <a:lnTo>
                  <a:pt x="37" y="145"/>
                </a:lnTo>
                <a:lnTo>
                  <a:pt x="37" y="145"/>
                </a:lnTo>
                <a:lnTo>
                  <a:pt x="39" y="148"/>
                </a:lnTo>
                <a:lnTo>
                  <a:pt x="39" y="148"/>
                </a:lnTo>
                <a:lnTo>
                  <a:pt x="37" y="151"/>
                </a:lnTo>
                <a:lnTo>
                  <a:pt x="37" y="151"/>
                </a:lnTo>
                <a:lnTo>
                  <a:pt x="39" y="152"/>
                </a:lnTo>
                <a:lnTo>
                  <a:pt x="39" y="152"/>
                </a:lnTo>
                <a:lnTo>
                  <a:pt x="71" y="123"/>
                </a:lnTo>
                <a:lnTo>
                  <a:pt x="107" y="96"/>
                </a:lnTo>
                <a:lnTo>
                  <a:pt x="107" y="96"/>
                </a:lnTo>
                <a:close/>
                <a:moveTo>
                  <a:pt x="29" y="74"/>
                </a:moveTo>
                <a:lnTo>
                  <a:pt x="29" y="74"/>
                </a:lnTo>
                <a:lnTo>
                  <a:pt x="66" y="50"/>
                </a:lnTo>
                <a:lnTo>
                  <a:pt x="104" y="26"/>
                </a:lnTo>
                <a:lnTo>
                  <a:pt x="104" y="26"/>
                </a:lnTo>
                <a:lnTo>
                  <a:pt x="101" y="25"/>
                </a:lnTo>
                <a:lnTo>
                  <a:pt x="101" y="25"/>
                </a:lnTo>
                <a:lnTo>
                  <a:pt x="100" y="23"/>
                </a:lnTo>
                <a:lnTo>
                  <a:pt x="100" y="23"/>
                </a:lnTo>
                <a:lnTo>
                  <a:pt x="64" y="47"/>
                </a:lnTo>
                <a:lnTo>
                  <a:pt x="29" y="74"/>
                </a:lnTo>
                <a:lnTo>
                  <a:pt x="29" y="74"/>
                </a:lnTo>
                <a:close/>
                <a:moveTo>
                  <a:pt x="50" y="161"/>
                </a:moveTo>
                <a:lnTo>
                  <a:pt x="50" y="161"/>
                </a:lnTo>
                <a:lnTo>
                  <a:pt x="56" y="164"/>
                </a:lnTo>
                <a:lnTo>
                  <a:pt x="56" y="164"/>
                </a:lnTo>
                <a:lnTo>
                  <a:pt x="57" y="164"/>
                </a:lnTo>
                <a:lnTo>
                  <a:pt x="57" y="164"/>
                </a:lnTo>
                <a:lnTo>
                  <a:pt x="57" y="164"/>
                </a:lnTo>
                <a:lnTo>
                  <a:pt x="67" y="155"/>
                </a:lnTo>
                <a:lnTo>
                  <a:pt x="67" y="155"/>
                </a:lnTo>
                <a:lnTo>
                  <a:pt x="112" y="117"/>
                </a:lnTo>
                <a:lnTo>
                  <a:pt x="112" y="117"/>
                </a:ln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81" y="138"/>
                </a:lnTo>
                <a:lnTo>
                  <a:pt x="50" y="161"/>
                </a:lnTo>
                <a:lnTo>
                  <a:pt x="50" y="161"/>
                </a:lnTo>
                <a:close/>
                <a:moveTo>
                  <a:pt x="61" y="162"/>
                </a:moveTo>
                <a:lnTo>
                  <a:pt x="61" y="162"/>
                </a:lnTo>
                <a:lnTo>
                  <a:pt x="63" y="164"/>
                </a:lnTo>
                <a:lnTo>
                  <a:pt x="64" y="162"/>
                </a:lnTo>
                <a:lnTo>
                  <a:pt x="64" y="162"/>
                </a:lnTo>
                <a:lnTo>
                  <a:pt x="77" y="151"/>
                </a:lnTo>
                <a:lnTo>
                  <a:pt x="77" y="151"/>
                </a:lnTo>
                <a:lnTo>
                  <a:pt x="114" y="125"/>
                </a:lnTo>
                <a:lnTo>
                  <a:pt x="114" y="125"/>
                </a:lnTo>
                <a:lnTo>
                  <a:pt x="115" y="124"/>
                </a:lnTo>
                <a:lnTo>
                  <a:pt x="115" y="124"/>
                </a:lnTo>
                <a:lnTo>
                  <a:pt x="112" y="123"/>
                </a:lnTo>
                <a:lnTo>
                  <a:pt x="112" y="123"/>
                </a:lnTo>
                <a:lnTo>
                  <a:pt x="114" y="120"/>
                </a:lnTo>
                <a:lnTo>
                  <a:pt x="114" y="120"/>
                </a:lnTo>
                <a:lnTo>
                  <a:pt x="87" y="141"/>
                </a:lnTo>
                <a:lnTo>
                  <a:pt x="61" y="162"/>
                </a:lnTo>
                <a:lnTo>
                  <a:pt x="61" y="162"/>
                </a:lnTo>
                <a:close/>
                <a:moveTo>
                  <a:pt x="73" y="165"/>
                </a:moveTo>
                <a:lnTo>
                  <a:pt x="73" y="165"/>
                </a:lnTo>
                <a:lnTo>
                  <a:pt x="73" y="165"/>
                </a:lnTo>
                <a:lnTo>
                  <a:pt x="73" y="165"/>
                </a:lnTo>
                <a:lnTo>
                  <a:pt x="74" y="164"/>
                </a:lnTo>
                <a:lnTo>
                  <a:pt x="74" y="164"/>
                </a:lnTo>
                <a:lnTo>
                  <a:pt x="102" y="142"/>
                </a:lnTo>
                <a:lnTo>
                  <a:pt x="131" y="123"/>
                </a:lnTo>
                <a:lnTo>
                  <a:pt x="131" y="123"/>
                </a:lnTo>
                <a:lnTo>
                  <a:pt x="137" y="118"/>
                </a:lnTo>
                <a:lnTo>
                  <a:pt x="137" y="118"/>
                </a:lnTo>
                <a:lnTo>
                  <a:pt x="138" y="117"/>
                </a:lnTo>
                <a:lnTo>
                  <a:pt x="138" y="117"/>
                </a:lnTo>
                <a:lnTo>
                  <a:pt x="138" y="113"/>
                </a:lnTo>
                <a:lnTo>
                  <a:pt x="138" y="113"/>
                </a:lnTo>
                <a:lnTo>
                  <a:pt x="105" y="138"/>
                </a:lnTo>
                <a:lnTo>
                  <a:pt x="73" y="165"/>
                </a:lnTo>
                <a:lnTo>
                  <a:pt x="73" y="165"/>
                </a:lnTo>
                <a:close/>
                <a:moveTo>
                  <a:pt x="121" y="145"/>
                </a:moveTo>
                <a:lnTo>
                  <a:pt x="121" y="145"/>
                </a:lnTo>
                <a:lnTo>
                  <a:pt x="105" y="158"/>
                </a:lnTo>
                <a:lnTo>
                  <a:pt x="90" y="172"/>
                </a:lnTo>
                <a:lnTo>
                  <a:pt x="90" y="172"/>
                </a:lnTo>
                <a:lnTo>
                  <a:pt x="91" y="174"/>
                </a:lnTo>
                <a:lnTo>
                  <a:pt x="91" y="175"/>
                </a:lnTo>
                <a:lnTo>
                  <a:pt x="91" y="175"/>
                </a:lnTo>
                <a:lnTo>
                  <a:pt x="97" y="172"/>
                </a:lnTo>
                <a:lnTo>
                  <a:pt x="97" y="172"/>
                </a:lnTo>
                <a:lnTo>
                  <a:pt x="112" y="158"/>
                </a:lnTo>
                <a:lnTo>
                  <a:pt x="112" y="158"/>
                </a:lnTo>
                <a:lnTo>
                  <a:pt x="115" y="157"/>
                </a:lnTo>
                <a:lnTo>
                  <a:pt x="115" y="157"/>
                </a:lnTo>
                <a:lnTo>
                  <a:pt x="118" y="151"/>
                </a:lnTo>
                <a:lnTo>
                  <a:pt x="118" y="151"/>
                </a:lnTo>
                <a:lnTo>
                  <a:pt x="121" y="145"/>
                </a:lnTo>
                <a:lnTo>
                  <a:pt x="121" y="145"/>
                </a:lnTo>
                <a:close/>
                <a:moveTo>
                  <a:pt x="29" y="142"/>
                </a:moveTo>
                <a:lnTo>
                  <a:pt x="29" y="142"/>
                </a:lnTo>
                <a:lnTo>
                  <a:pt x="56" y="118"/>
                </a:lnTo>
                <a:lnTo>
                  <a:pt x="84" y="94"/>
                </a:lnTo>
                <a:lnTo>
                  <a:pt x="84" y="94"/>
                </a:lnTo>
                <a:lnTo>
                  <a:pt x="54" y="115"/>
                </a:lnTo>
                <a:lnTo>
                  <a:pt x="26" y="138"/>
                </a:lnTo>
                <a:lnTo>
                  <a:pt x="26" y="138"/>
                </a:lnTo>
                <a:lnTo>
                  <a:pt x="29" y="142"/>
                </a:lnTo>
                <a:lnTo>
                  <a:pt x="29" y="142"/>
                </a:lnTo>
                <a:close/>
                <a:moveTo>
                  <a:pt x="88" y="17"/>
                </a:moveTo>
                <a:lnTo>
                  <a:pt x="88" y="17"/>
                </a:lnTo>
                <a:lnTo>
                  <a:pt x="85" y="17"/>
                </a:lnTo>
                <a:lnTo>
                  <a:pt x="84" y="17"/>
                </a:lnTo>
                <a:lnTo>
                  <a:pt x="84" y="17"/>
                </a:lnTo>
                <a:lnTo>
                  <a:pt x="57" y="34"/>
                </a:lnTo>
                <a:lnTo>
                  <a:pt x="57" y="34"/>
                </a:lnTo>
                <a:lnTo>
                  <a:pt x="34" y="50"/>
                </a:lnTo>
                <a:lnTo>
                  <a:pt x="34" y="50"/>
                </a:lnTo>
                <a:lnTo>
                  <a:pt x="33" y="53"/>
                </a:lnTo>
                <a:lnTo>
                  <a:pt x="33" y="53"/>
                </a:lnTo>
                <a:lnTo>
                  <a:pt x="88" y="17"/>
                </a:lnTo>
                <a:lnTo>
                  <a:pt x="88" y="17"/>
                </a:lnTo>
                <a:close/>
                <a:moveTo>
                  <a:pt x="97" y="44"/>
                </a:moveTo>
                <a:lnTo>
                  <a:pt x="97" y="44"/>
                </a:lnTo>
                <a:lnTo>
                  <a:pt x="81" y="54"/>
                </a:lnTo>
                <a:lnTo>
                  <a:pt x="56" y="73"/>
                </a:lnTo>
                <a:lnTo>
                  <a:pt x="56" y="73"/>
                </a:lnTo>
                <a:lnTo>
                  <a:pt x="34" y="90"/>
                </a:lnTo>
                <a:lnTo>
                  <a:pt x="16" y="106"/>
                </a:lnTo>
                <a:lnTo>
                  <a:pt x="16" y="106"/>
                </a:lnTo>
                <a:lnTo>
                  <a:pt x="56" y="76"/>
                </a:lnTo>
                <a:lnTo>
                  <a:pt x="97" y="46"/>
                </a:lnTo>
                <a:lnTo>
                  <a:pt x="97" y="46"/>
                </a:lnTo>
                <a:lnTo>
                  <a:pt x="97" y="44"/>
                </a:lnTo>
                <a:lnTo>
                  <a:pt x="97" y="44"/>
                </a:lnTo>
                <a:close/>
                <a:moveTo>
                  <a:pt x="124" y="20"/>
                </a:moveTo>
                <a:lnTo>
                  <a:pt x="124" y="20"/>
                </a:lnTo>
                <a:lnTo>
                  <a:pt x="124" y="20"/>
                </a:lnTo>
                <a:lnTo>
                  <a:pt x="124" y="20"/>
                </a:lnTo>
                <a:lnTo>
                  <a:pt x="124" y="20"/>
                </a:lnTo>
                <a:lnTo>
                  <a:pt x="124" y="20"/>
                </a:lnTo>
                <a:lnTo>
                  <a:pt x="115" y="13"/>
                </a:lnTo>
                <a:lnTo>
                  <a:pt x="105" y="7"/>
                </a:lnTo>
                <a:lnTo>
                  <a:pt x="105" y="7"/>
                </a:lnTo>
                <a:lnTo>
                  <a:pt x="97" y="6"/>
                </a:lnTo>
                <a:lnTo>
                  <a:pt x="90" y="5"/>
                </a:lnTo>
                <a:lnTo>
                  <a:pt x="90" y="5"/>
                </a:lnTo>
                <a:lnTo>
                  <a:pt x="75" y="3"/>
                </a:lnTo>
                <a:lnTo>
                  <a:pt x="75" y="3"/>
                </a:lnTo>
                <a:lnTo>
                  <a:pt x="68" y="3"/>
                </a:lnTo>
                <a:lnTo>
                  <a:pt x="63" y="5"/>
                </a:lnTo>
                <a:lnTo>
                  <a:pt x="63" y="5"/>
                </a:lnTo>
                <a:lnTo>
                  <a:pt x="56" y="7"/>
                </a:lnTo>
                <a:lnTo>
                  <a:pt x="48" y="10"/>
                </a:lnTo>
                <a:lnTo>
                  <a:pt x="37" y="19"/>
                </a:lnTo>
                <a:lnTo>
                  <a:pt x="37" y="19"/>
                </a:lnTo>
                <a:lnTo>
                  <a:pt x="29" y="27"/>
                </a:lnTo>
                <a:lnTo>
                  <a:pt x="23" y="36"/>
                </a:lnTo>
                <a:lnTo>
                  <a:pt x="23" y="36"/>
                </a:lnTo>
                <a:lnTo>
                  <a:pt x="21" y="37"/>
                </a:lnTo>
                <a:lnTo>
                  <a:pt x="21" y="37"/>
                </a:lnTo>
                <a:lnTo>
                  <a:pt x="23" y="37"/>
                </a:lnTo>
                <a:lnTo>
                  <a:pt x="23" y="37"/>
                </a:lnTo>
                <a:lnTo>
                  <a:pt x="23" y="36"/>
                </a:lnTo>
                <a:lnTo>
                  <a:pt x="23" y="36"/>
                </a:lnTo>
                <a:lnTo>
                  <a:pt x="30" y="27"/>
                </a:lnTo>
                <a:lnTo>
                  <a:pt x="37" y="20"/>
                </a:lnTo>
                <a:lnTo>
                  <a:pt x="37" y="20"/>
                </a:lnTo>
                <a:lnTo>
                  <a:pt x="46" y="13"/>
                </a:lnTo>
                <a:lnTo>
                  <a:pt x="56" y="9"/>
                </a:lnTo>
                <a:lnTo>
                  <a:pt x="56" y="9"/>
                </a:lnTo>
                <a:lnTo>
                  <a:pt x="58" y="9"/>
                </a:lnTo>
                <a:lnTo>
                  <a:pt x="58" y="9"/>
                </a:lnTo>
                <a:lnTo>
                  <a:pt x="67" y="5"/>
                </a:lnTo>
                <a:lnTo>
                  <a:pt x="75" y="5"/>
                </a:lnTo>
                <a:lnTo>
                  <a:pt x="75" y="5"/>
                </a:lnTo>
                <a:lnTo>
                  <a:pt x="83" y="5"/>
                </a:lnTo>
                <a:lnTo>
                  <a:pt x="83" y="5"/>
                </a:lnTo>
                <a:lnTo>
                  <a:pt x="90" y="6"/>
                </a:lnTo>
                <a:lnTo>
                  <a:pt x="97" y="7"/>
                </a:lnTo>
                <a:lnTo>
                  <a:pt x="97" y="7"/>
                </a:lnTo>
                <a:lnTo>
                  <a:pt x="107" y="10"/>
                </a:lnTo>
                <a:lnTo>
                  <a:pt x="107" y="10"/>
                </a:lnTo>
                <a:lnTo>
                  <a:pt x="115" y="15"/>
                </a:lnTo>
                <a:lnTo>
                  <a:pt x="122" y="19"/>
                </a:lnTo>
                <a:lnTo>
                  <a:pt x="122" y="19"/>
                </a:lnTo>
                <a:lnTo>
                  <a:pt x="124" y="20"/>
                </a:lnTo>
                <a:lnTo>
                  <a:pt x="124" y="20"/>
                </a:lnTo>
                <a:close/>
                <a:moveTo>
                  <a:pt x="118" y="121"/>
                </a:moveTo>
                <a:lnTo>
                  <a:pt x="118" y="121"/>
                </a:lnTo>
                <a:lnTo>
                  <a:pt x="120" y="121"/>
                </a:lnTo>
                <a:lnTo>
                  <a:pt x="120" y="121"/>
                </a:lnTo>
                <a:lnTo>
                  <a:pt x="138" y="108"/>
                </a:lnTo>
                <a:lnTo>
                  <a:pt x="138" y="108"/>
                </a:lnTo>
                <a:lnTo>
                  <a:pt x="139" y="107"/>
                </a:lnTo>
                <a:lnTo>
                  <a:pt x="139" y="107"/>
                </a:lnTo>
                <a:lnTo>
                  <a:pt x="139" y="100"/>
                </a:lnTo>
                <a:lnTo>
                  <a:pt x="139" y="100"/>
                </a:lnTo>
                <a:lnTo>
                  <a:pt x="139" y="98"/>
                </a:lnTo>
                <a:lnTo>
                  <a:pt x="139" y="98"/>
                </a:lnTo>
                <a:lnTo>
                  <a:pt x="138" y="100"/>
                </a:lnTo>
                <a:lnTo>
                  <a:pt x="138" y="100"/>
                </a:lnTo>
                <a:lnTo>
                  <a:pt x="121" y="113"/>
                </a:lnTo>
                <a:lnTo>
                  <a:pt x="121" y="113"/>
                </a:lnTo>
                <a:lnTo>
                  <a:pt x="120" y="114"/>
                </a:lnTo>
                <a:lnTo>
                  <a:pt x="120" y="114"/>
                </a:lnTo>
                <a:lnTo>
                  <a:pt x="118" y="121"/>
                </a:lnTo>
                <a:lnTo>
                  <a:pt x="118" y="121"/>
                </a:lnTo>
                <a:close/>
                <a:moveTo>
                  <a:pt x="14" y="103"/>
                </a:moveTo>
                <a:lnTo>
                  <a:pt x="14" y="103"/>
                </a:lnTo>
                <a:lnTo>
                  <a:pt x="14" y="103"/>
                </a:lnTo>
                <a:lnTo>
                  <a:pt x="14" y="103"/>
                </a:lnTo>
                <a:lnTo>
                  <a:pt x="37" y="84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58" y="67"/>
                </a:lnTo>
                <a:lnTo>
                  <a:pt x="36" y="83"/>
                </a:lnTo>
                <a:lnTo>
                  <a:pt x="36" y="83"/>
                </a:lnTo>
                <a:lnTo>
                  <a:pt x="16" y="96"/>
                </a:lnTo>
                <a:lnTo>
                  <a:pt x="16" y="96"/>
                </a:lnTo>
                <a:lnTo>
                  <a:pt x="16" y="97"/>
                </a:lnTo>
                <a:lnTo>
                  <a:pt x="16" y="97"/>
                </a:lnTo>
                <a:lnTo>
                  <a:pt x="16" y="98"/>
                </a:lnTo>
                <a:lnTo>
                  <a:pt x="16" y="98"/>
                </a:lnTo>
                <a:lnTo>
                  <a:pt x="14" y="103"/>
                </a:lnTo>
                <a:lnTo>
                  <a:pt x="14" y="103"/>
                </a:lnTo>
                <a:close/>
                <a:moveTo>
                  <a:pt x="75" y="81"/>
                </a:moveTo>
                <a:lnTo>
                  <a:pt x="75" y="81"/>
                </a:lnTo>
                <a:lnTo>
                  <a:pt x="74" y="83"/>
                </a:lnTo>
                <a:lnTo>
                  <a:pt x="74" y="83"/>
                </a:lnTo>
                <a:lnTo>
                  <a:pt x="26" y="120"/>
                </a:lnTo>
                <a:lnTo>
                  <a:pt x="26" y="120"/>
                </a:lnTo>
                <a:lnTo>
                  <a:pt x="14" y="128"/>
                </a:lnTo>
                <a:lnTo>
                  <a:pt x="14" y="128"/>
                </a:lnTo>
                <a:lnTo>
                  <a:pt x="14" y="130"/>
                </a:lnTo>
                <a:lnTo>
                  <a:pt x="14" y="130"/>
                </a:lnTo>
                <a:lnTo>
                  <a:pt x="14" y="133"/>
                </a:lnTo>
                <a:lnTo>
                  <a:pt x="14" y="133"/>
                </a:lnTo>
                <a:lnTo>
                  <a:pt x="46" y="107"/>
                </a:lnTo>
                <a:lnTo>
                  <a:pt x="75" y="81"/>
                </a:lnTo>
                <a:lnTo>
                  <a:pt x="75" y="81"/>
                </a:lnTo>
                <a:close/>
                <a:moveTo>
                  <a:pt x="138" y="40"/>
                </a:moveTo>
                <a:lnTo>
                  <a:pt x="138" y="40"/>
                </a:lnTo>
                <a:lnTo>
                  <a:pt x="138" y="40"/>
                </a:lnTo>
                <a:lnTo>
                  <a:pt x="138" y="40"/>
                </a:lnTo>
                <a:lnTo>
                  <a:pt x="138" y="42"/>
                </a:lnTo>
                <a:lnTo>
                  <a:pt x="138" y="42"/>
                </a:lnTo>
                <a:lnTo>
                  <a:pt x="139" y="50"/>
                </a:lnTo>
                <a:lnTo>
                  <a:pt x="139" y="50"/>
                </a:lnTo>
                <a:lnTo>
                  <a:pt x="141" y="52"/>
                </a:lnTo>
                <a:lnTo>
                  <a:pt x="141" y="52"/>
                </a:lnTo>
                <a:lnTo>
                  <a:pt x="145" y="66"/>
                </a:lnTo>
                <a:lnTo>
                  <a:pt x="149" y="79"/>
                </a:lnTo>
                <a:lnTo>
                  <a:pt x="149" y="79"/>
                </a:lnTo>
                <a:lnTo>
                  <a:pt x="149" y="84"/>
                </a:lnTo>
                <a:lnTo>
                  <a:pt x="149" y="84"/>
                </a:lnTo>
                <a:lnTo>
                  <a:pt x="151" y="84"/>
                </a:lnTo>
                <a:lnTo>
                  <a:pt x="151" y="84"/>
                </a:lnTo>
                <a:lnTo>
                  <a:pt x="148" y="66"/>
                </a:lnTo>
                <a:lnTo>
                  <a:pt x="148" y="66"/>
                </a:lnTo>
                <a:lnTo>
                  <a:pt x="147" y="59"/>
                </a:lnTo>
                <a:lnTo>
                  <a:pt x="144" y="52"/>
                </a:lnTo>
                <a:lnTo>
                  <a:pt x="144" y="52"/>
                </a:lnTo>
                <a:lnTo>
                  <a:pt x="139" y="42"/>
                </a:lnTo>
                <a:lnTo>
                  <a:pt x="139" y="42"/>
                </a:lnTo>
                <a:lnTo>
                  <a:pt x="138" y="40"/>
                </a:lnTo>
                <a:lnTo>
                  <a:pt x="138" y="40"/>
                </a:lnTo>
                <a:close/>
                <a:moveTo>
                  <a:pt x="61" y="20"/>
                </a:moveTo>
                <a:lnTo>
                  <a:pt x="61" y="20"/>
                </a:lnTo>
                <a:lnTo>
                  <a:pt x="60" y="20"/>
                </a:lnTo>
                <a:lnTo>
                  <a:pt x="60" y="20"/>
                </a:lnTo>
                <a:lnTo>
                  <a:pt x="51" y="25"/>
                </a:lnTo>
                <a:lnTo>
                  <a:pt x="51" y="25"/>
                </a:lnTo>
                <a:lnTo>
                  <a:pt x="39" y="33"/>
                </a:lnTo>
                <a:lnTo>
                  <a:pt x="39" y="33"/>
                </a:lnTo>
                <a:lnTo>
                  <a:pt x="33" y="34"/>
                </a:lnTo>
                <a:lnTo>
                  <a:pt x="33" y="34"/>
                </a:lnTo>
                <a:lnTo>
                  <a:pt x="31" y="36"/>
                </a:lnTo>
                <a:lnTo>
                  <a:pt x="31" y="36"/>
                </a:lnTo>
                <a:lnTo>
                  <a:pt x="26" y="44"/>
                </a:lnTo>
                <a:lnTo>
                  <a:pt x="26" y="44"/>
                </a:lnTo>
                <a:lnTo>
                  <a:pt x="24" y="46"/>
                </a:lnTo>
                <a:lnTo>
                  <a:pt x="24" y="46"/>
                </a:lnTo>
                <a:lnTo>
                  <a:pt x="26" y="46"/>
                </a:lnTo>
                <a:lnTo>
                  <a:pt x="26" y="46"/>
                </a:lnTo>
                <a:lnTo>
                  <a:pt x="34" y="39"/>
                </a:lnTo>
                <a:lnTo>
                  <a:pt x="34" y="39"/>
                </a:lnTo>
                <a:lnTo>
                  <a:pt x="47" y="30"/>
                </a:lnTo>
                <a:lnTo>
                  <a:pt x="47" y="30"/>
                </a:lnTo>
                <a:lnTo>
                  <a:pt x="54" y="25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close/>
                <a:moveTo>
                  <a:pt x="124" y="46"/>
                </a:moveTo>
                <a:lnTo>
                  <a:pt x="124" y="46"/>
                </a:lnTo>
                <a:lnTo>
                  <a:pt x="127" y="44"/>
                </a:lnTo>
                <a:lnTo>
                  <a:pt x="127" y="44"/>
                </a:lnTo>
                <a:lnTo>
                  <a:pt x="128" y="44"/>
                </a:lnTo>
                <a:lnTo>
                  <a:pt x="128" y="44"/>
                </a:lnTo>
                <a:lnTo>
                  <a:pt x="129" y="44"/>
                </a:lnTo>
                <a:lnTo>
                  <a:pt x="129" y="44"/>
                </a:lnTo>
                <a:lnTo>
                  <a:pt x="129" y="46"/>
                </a:lnTo>
                <a:lnTo>
                  <a:pt x="129" y="46"/>
                </a:lnTo>
                <a:lnTo>
                  <a:pt x="128" y="47"/>
                </a:lnTo>
                <a:lnTo>
                  <a:pt x="128" y="47"/>
                </a:lnTo>
                <a:lnTo>
                  <a:pt x="125" y="49"/>
                </a:lnTo>
                <a:lnTo>
                  <a:pt x="125" y="49"/>
                </a:lnTo>
                <a:lnTo>
                  <a:pt x="128" y="54"/>
                </a:lnTo>
                <a:lnTo>
                  <a:pt x="128" y="54"/>
                </a:lnTo>
                <a:lnTo>
                  <a:pt x="134" y="50"/>
                </a:lnTo>
                <a:lnTo>
                  <a:pt x="134" y="50"/>
                </a:lnTo>
                <a:lnTo>
                  <a:pt x="131" y="44"/>
                </a:lnTo>
                <a:lnTo>
                  <a:pt x="127" y="39"/>
                </a:lnTo>
                <a:lnTo>
                  <a:pt x="127" y="39"/>
                </a:lnTo>
                <a:lnTo>
                  <a:pt x="121" y="42"/>
                </a:lnTo>
                <a:lnTo>
                  <a:pt x="121" y="42"/>
                </a:lnTo>
                <a:lnTo>
                  <a:pt x="124" y="46"/>
                </a:lnTo>
                <a:lnTo>
                  <a:pt x="124" y="46"/>
                </a:lnTo>
                <a:close/>
                <a:moveTo>
                  <a:pt x="132" y="74"/>
                </a:moveTo>
                <a:lnTo>
                  <a:pt x="132" y="74"/>
                </a:lnTo>
                <a:lnTo>
                  <a:pt x="139" y="70"/>
                </a:lnTo>
                <a:lnTo>
                  <a:pt x="139" y="70"/>
                </a:lnTo>
                <a:lnTo>
                  <a:pt x="139" y="69"/>
                </a:lnTo>
                <a:lnTo>
                  <a:pt x="139" y="69"/>
                </a:lnTo>
                <a:lnTo>
                  <a:pt x="139" y="64"/>
                </a:lnTo>
                <a:lnTo>
                  <a:pt x="139" y="64"/>
                </a:lnTo>
                <a:lnTo>
                  <a:pt x="137" y="57"/>
                </a:lnTo>
                <a:lnTo>
                  <a:pt x="137" y="57"/>
                </a:lnTo>
                <a:lnTo>
                  <a:pt x="131" y="61"/>
                </a:lnTo>
                <a:lnTo>
                  <a:pt x="131" y="61"/>
                </a:lnTo>
                <a:lnTo>
                  <a:pt x="132" y="66"/>
                </a:lnTo>
                <a:lnTo>
                  <a:pt x="132" y="66"/>
                </a:lnTo>
                <a:lnTo>
                  <a:pt x="134" y="66"/>
                </a:lnTo>
                <a:lnTo>
                  <a:pt x="134" y="66"/>
                </a:lnTo>
                <a:lnTo>
                  <a:pt x="135" y="64"/>
                </a:lnTo>
                <a:lnTo>
                  <a:pt x="137" y="66"/>
                </a:lnTo>
                <a:lnTo>
                  <a:pt x="137" y="66"/>
                </a:lnTo>
                <a:lnTo>
                  <a:pt x="137" y="66"/>
                </a:lnTo>
                <a:lnTo>
                  <a:pt x="135" y="67"/>
                </a:lnTo>
                <a:lnTo>
                  <a:pt x="135" y="67"/>
                </a:lnTo>
                <a:lnTo>
                  <a:pt x="132" y="69"/>
                </a:lnTo>
                <a:lnTo>
                  <a:pt x="132" y="69"/>
                </a:lnTo>
                <a:lnTo>
                  <a:pt x="132" y="70"/>
                </a:lnTo>
                <a:lnTo>
                  <a:pt x="132" y="70"/>
                </a:lnTo>
                <a:lnTo>
                  <a:pt x="132" y="74"/>
                </a:lnTo>
                <a:lnTo>
                  <a:pt x="132" y="74"/>
                </a:lnTo>
                <a:close/>
                <a:moveTo>
                  <a:pt x="68" y="52"/>
                </a:moveTo>
                <a:lnTo>
                  <a:pt x="68" y="52"/>
                </a:lnTo>
                <a:lnTo>
                  <a:pt x="67" y="52"/>
                </a:lnTo>
                <a:lnTo>
                  <a:pt x="67" y="52"/>
                </a:lnTo>
                <a:lnTo>
                  <a:pt x="67" y="52"/>
                </a:lnTo>
                <a:lnTo>
                  <a:pt x="67" y="52"/>
                </a:lnTo>
                <a:lnTo>
                  <a:pt x="58" y="57"/>
                </a:lnTo>
                <a:lnTo>
                  <a:pt x="58" y="57"/>
                </a:lnTo>
                <a:lnTo>
                  <a:pt x="19" y="84"/>
                </a:lnTo>
                <a:lnTo>
                  <a:pt x="19" y="84"/>
                </a:lnTo>
                <a:lnTo>
                  <a:pt x="19" y="84"/>
                </a:lnTo>
                <a:lnTo>
                  <a:pt x="19" y="84"/>
                </a:lnTo>
                <a:lnTo>
                  <a:pt x="17" y="88"/>
                </a:lnTo>
                <a:lnTo>
                  <a:pt x="17" y="88"/>
                </a:lnTo>
                <a:lnTo>
                  <a:pt x="17" y="88"/>
                </a:lnTo>
                <a:lnTo>
                  <a:pt x="17" y="88"/>
                </a:lnTo>
                <a:lnTo>
                  <a:pt x="43" y="70"/>
                </a:lnTo>
                <a:lnTo>
                  <a:pt x="68" y="52"/>
                </a:lnTo>
                <a:lnTo>
                  <a:pt x="68" y="52"/>
                </a:lnTo>
                <a:close/>
                <a:moveTo>
                  <a:pt x="111" y="130"/>
                </a:moveTo>
                <a:lnTo>
                  <a:pt x="111" y="130"/>
                </a:lnTo>
                <a:lnTo>
                  <a:pt x="111" y="130"/>
                </a:lnTo>
                <a:lnTo>
                  <a:pt x="111" y="130"/>
                </a:lnTo>
                <a:lnTo>
                  <a:pt x="88" y="147"/>
                </a:lnTo>
                <a:lnTo>
                  <a:pt x="66" y="164"/>
                </a:lnTo>
                <a:lnTo>
                  <a:pt x="66" y="164"/>
                </a:lnTo>
                <a:lnTo>
                  <a:pt x="68" y="164"/>
                </a:lnTo>
                <a:lnTo>
                  <a:pt x="68" y="164"/>
                </a:lnTo>
                <a:lnTo>
                  <a:pt x="70" y="164"/>
                </a:lnTo>
                <a:lnTo>
                  <a:pt x="70" y="164"/>
                </a:lnTo>
                <a:lnTo>
                  <a:pt x="75" y="158"/>
                </a:lnTo>
                <a:lnTo>
                  <a:pt x="75" y="158"/>
                </a:lnTo>
                <a:lnTo>
                  <a:pt x="110" y="131"/>
                </a:lnTo>
                <a:lnTo>
                  <a:pt x="110" y="131"/>
                </a:lnTo>
                <a:lnTo>
                  <a:pt x="111" y="130"/>
                </a:lnTo>
                <a:lnTo>
                  <a:pt x="111" y="130"/>
                </a:lnTo>
                <a:close/>
                <a:moveTo>
                  <a:pt x="77" y="113"/>
                </a:moveTo>
                <a:lnTo>
                  <a:pt x="77" y="113"/>
                </a:lnTo>
                <a:lnTo>
                  <a:pt x="77" y="113"/>
                </a:lnTo>
                <a:lnTo>
                  <a:pt x="77" y="113"/>
                </a:lnTo>
                <a:lnTo>
                  <a:pt x="77" y="113"/>
                </a:lnTo>
                <a:lnTo>
                  <a:pt x="77" y="113"/>
                </a:lnTo>
                <a:lnTo>
                  <a:pt x="117" y="86"/>
                </a:lnTo>
                <a:lnTo>
                  <a:pt x="117" y="86"/>
                </a:ln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7" y="84"/>
                </a:lnTo>
                <a:lnTo>
                  <a:pt x="117" y="81"/>
                </a:lnTo>
                <a:lnTo>
                  <a:pt x="117" y="81"/>
                </a:lnTo>
                <a:lnTo>
                  <a:pt x="77" y="113"/>
                </a:lnTo>
                <a:lnTo>
                  <a:pt x="77" y="113"/>
                </a:lnTo>
                <a:close/>
                <a:moveTo>
                  <a:pt x="114" y="148"/>
                </a:moveTo>
                <a:lnTo>
                  <a:pt x="114" y="148"/>
                </a:lnTo>
                <a:lnTo>
                  <a:pt x="114" y="147"/>
                </a:lnTo>
                <a:lnTo>
                  <a:pt x="114" y="147"/>
                </a:lnTo>
                <a:lnTo>
                  <a:pt x="97" y="160"/>
                </a:lnTo>
                <a:lnTo>
                  <a:pt x="84" y="169"/>
                </a:lnTo>
                <a:lnTo>
                  <a:pt x="84" y="169"/>
                </a:lnTo>
                <a:lnTo>
                  <a:pt x="87" y="172"/>
                </a:lnTo>
                <a:lnTo>
                  <a:pt x="87" y="172"/>
                </a:lnTo>
                <a:lnTo>
                  <a:pt x="114" y="148"/>
                </a:lnTo>
                <a:lnTo>
                  <a:pt x="114" y="148"/>
                </a:lnTo>
                <a:close/>
                <a:moveTo>
                  <a:pt x="141" y="83"/>
                </a:moveTo>
                <a:lnTo>
                  <a:pt x="141" y="83"/>
                </a:lnTo>
                <a:lnTo>
                  <a:pt x="139" y="84"/>
                </a:lnTo>
                <a:lnTo>
                  <a:pt x="139" y="84"/>
                </a:lnTo>
                <a:lnTo>
                  <a:pt x="135" y="87"/>
                </a:lnTo>
                <a:lnTo>
                  <a:pt x="135" y="87"/>
                </a:lnTo>
                <a:lnTo>
                  <a:pt x="134" y="88"/>
                </a:lnTo>
                <a:lnTo>
                  <a:pt x="134" y="88"/>
                </a:lnTo>
                <a:lnTo>
                  <a:pt x="134" y="96"/>
                </a:lnTo>
                <a:lnTo>
                  <a:pt x="134" y="96"/>
                </a:lnTo>
                <a:lnTo>
                  <a:pt x="132" y="100"/>
                </a:lnTo>
                <a:lnTo>
                  <a:pt x="132" y="100"/>
                </a:lnTo>
                <a:lnTo>
                  <a:pt x="139" y="96"/>
                </a:lnTo>
                <a:lnTo>
                  <a:pt x="139" y="96"/>
                </a:lnTo>
                <a:lnTo>
                  <a:pt x="139" y="94"/>
                </a:lnTo>
                <a:lnTo>
                  <a:pt x="139" y="94"/>
                </a:lnTo>
                <a:lnTo>
                  <a:pt x="139" y="90"/>
                </a:lnTo>
                <a:lnTo>
                  <a:pt x="139" y="90"/>
                </a:lnTo>
                <a:lnTo>
                  <a:pt x="141" y="83"/>
                </a:lnTo>
                <a:lnTo>
                  <a:pt x="141" y="83"/>
                </a:lnTo>
                <a:close/>
                <a:moveTo>
                  <a:pt x="47" y="96"/>
                </a:moveTo>
                <a:lnTo>
                  <a:pt x="47" y="96"/>
                </a:lnTo>
                <a:lnTo>
                  <a:pt x="47" y="96"/>
                </a:lnTo>
                <a:lnTo>
                  <a:pt x="47" y="96"/>
                </a:lnTo>
                <a:lnTo>
                  <a:pt x="46" y="96"/>
                </a:lnTo>
                <a:lnTo>
                  <a:pt x="46" y="96"/>
                </a:lnTo>
                <a:lnTo>
                  <a:pt x="20" y="115"/>
                </a:lnTo>
                <a:lnTo>
                  <a:pt x="20" y="115"/>
                </a:lnTo>
                <a:lnTo>
                  <a:pt x="14" y="120"/>
                </a:lnTo>
                <a:lnTo>
                  <a:pt x="14" y="120"/>
                </a:lnTo>
                <a:lnTo>
                  <a:pt x="13" y="120"/>
                </a:lnTo>
                <a:lnTo>
                  <a:pt x="13" y="120"/>
                </a:lnTo>
                <a:lnTo>
                  <a:pt x="13" y="124"/>
                </a:lnTo>
                <a:lnTo>
                  <a:pt x="13" y="124"/>
                </a:lnTo>
                <a:lnTo>
                  <a:pt x="47" y="96"/>
                </a:lnTo>
                <a:lnTo>
                  <a:pt x="47" y="96"/>
                </a:lnTo>
                <a:close/>
                <a:moveTo>
                  <a:pt x="16" y="162"/>
                </a:moveTo>
                <a:lnTo>
                  <a:pt x="16" y="162"/>
                </a:lnTo>
                <a:lnTo>
                  <a:pt x="20" y="169"/>
                </a:lnTo>
                <a:lnTo>
                  <a:pt x="24" y="175"/>
                </a:lnTo>
                <a:lnTo>
                  <a:pt x="24" y="175"/>
                </a:lnTo>
                <a:lnTo>
                  <a:pt x="33" y="182"/>
                </a:lnTo>
                <a:lnTo>
                  <a:pt x="41" y="188"/>
                </a:lnTo>
                <a:lnTo>
                  <a:pt x="41" y="188"/>
                </a:lnTo>
                <a:lnTo>
                  <a:pt x="51" y="194"/>
                </a:lnTo>
                <a:lnTo>
                  <a:pt x="51" y="194"/>
                </a:lnTo>
                <a:lnTo>
                  <a:pt x="53" y="194"/>
                </a:lnTo>
                <a:lnTo>
                  <a:pt x="53" y="194"/>
                </a:lnTo>
                <a:lnTo>
                  <a:pt x="53" y="194"/>
                </a:lnTo>
                <a:lnTo>
                  <a:pt x="53" y="194"/>
                </a:lnTo>
                <a:lnTo>
                  <a:pt x="46" y="189"/>
                </a:lnTo>
                <a:lnTo>
                  <a:pt x="40" y="185"/>
                </a:lnTo>
                <a:lnTo>
                  <a:pt x="29" y="175"/>
                </a:lnTo>
                <a:lnTo>
                  <a:pt x="29" y="175"/>
                </a:lnTo>
                <a:lnTo>
                  <a:pt x="23" y="169"/>
                </a:lnTo>
                <a:lnTo>
                  <a:pt x="17" y="162"/>
                </a:lnTo>
                <a:lnTo>
                  <a:pt x="17" y="162"/>
                </a:lnTo>
                <a:lnTo>
                  <a:pt x="17" y="162"/>
                </a:lnTo>
                <a:lnTo>
                  <a:pt x="17" y="162"/>
                </a:lnTo>
                <a:lnTo>
                  <a:pt x="17" y="162"/>
                </a:lnTo>
                <a:lnTo>
                  <a:pt x="16" y="162"/>
                </a:lnTo>
                <a:lnTo>
                  <a:pt x="16" y="162"/>
                </a:lnTo>
                <a:close/>
                <a:moveTo>
                  <a:pt x="108" y="141"/>
                </a:moveTo>
                <a:lnTo>
                  <a:pt x="108" y="141"/>
                </a:lnTo>
                <a:lnTo>
                  <a:pt x="91" y="154"/>
                </a:lnTo>
                <a:lnTo>
                  <a:pt x="75" y="167"/>
                </a:lnTo>
                <a:lnTo>
                  <a:pt x="75" y="167"/>
                </a:lnTo>
                <a:lnTo>
                  <a:pt x="78" y="167"/>
                </a:lnTo>
                <a:lnTo>
                  <a:pt x="78" y="167"/>
                </a:lnTo>
                <a:lnTo>
                  <a:pt x="108" y="141"/>
                </a:lnTo>
                <a:lnTo>
                  <a:pt x="108" y="141"/>
                </a:lnTo>
                <a:close/>
                <a:moveTo>
                  <a:pt x="129" y="101"/>
                </a:moveTo>
                <a:lnTo>
                  <a:pt x="129" y="101"/>
                </a:lnTo>
                <a:lnTo>
                  <a:pt x="127" y="93"/>
                </a:lnTo>
                <a:lnTo>
                  <a:pt x="127" y="93"/>
                </a:lnTo>
                <a:lnTo>
                  <a:pt x="127" y="94"/>
                </a:lnTo>
                <a:lnTo>
                  <a:pt x="127" y="94"/>
                </a:lnTo>
                <a:lnTo>
                  <a:pt x="121" y="97"/>
                </a:lnTo>
                <a:lnTo>
                  <a:pt x="121" y="97"/>
                </a:lnTo>
                <a:lnTo>
                  <a:pt x="121" y="98"/>
                </a:lnTo>
                <a:lnTo>
                  <a:pt x="121" y="98"/>
                </a:lnTo>
                <a:lnTo>
                  <a:pt x="121" y="107"/>
                </a:lnTo>
                <a:lnTo>
                  <a:pt x="121" y="107"/>
                </a:lnTo>
                <a:lnTo>
                  <a:pt x="121" y="107"/>
                </a:lnTo>
                <a:lnTo>
                  <a:pt x="121" y="107"/>
                </a:lnTo>
                <a:lnTo>
                  <a:pt x="129" y="101"/>
                </a:lnTo>
                <a:lnTo>
                  <a:pt x="129" y="101"/>
                </a:lnTo>
                <a:close/>
                <a:moveTo>
                  <a:pt x="104" y="44"/>
                </a:moveTo>
                <a:lnTo>
                  <a:pt x="104" y="44"/>
                </a:lnTo>
                <a:lnTo>
                  <a:pt x="107" y="49"/>
                </a:lnTo>
                <a:lnTo>
                  <a:pt x="107" y="49"/>
                </a:lnTo>
                <a:lnTo>
                  <a:pt x="118" y="42"/>
                </a:lnTo>
                <a:lnTo>
                  <a:pt x="118" y="42"/>
                </a:lnTo>
                <a:lnTo>
                  <a:pt x="114" y="37"/>
                </a:lnTo>
                <a:lnTo>
                  <a:pt x="114" y="37"/>
                </a:lnTo>
                <a:lnTo>
                  <a:pt x="104" y="44"/>
                </a:lnTo>
                <a:lnTo>
                  <a:pt x="104" y="44"/>
                </a:lnTo>
                <a:close/>
                <a:moveTo>
                  <a:pt x="67" y="15"/>
                </a:moveTo>
                <a:lnTo>
                  <a:pt x="67" y="15"/>
                </a:lnTo>
                <a:lnTo>
                  <a:pt x="64" y="13"/>
                </a:lnTo>
                <a:lnTo>
                  <a:pt x="64" y="13"/>
                </a:lnTo>
                <a:lnTo>
                  <a:pt x="58" y="16"/>
                </a:lnTo>
                <a:lnTo>
                  <a:pt x="58" y="16"/>
                </a:lnTo>
                <a:lnTo>
                  <a:pt x="50" y="20"/>
                </a:lnTo>
                <a:lnTo>
                  <a:pt x="43" y="25"/>
                </a:lnTo>
                <a:lnTo>
                  <a:pt x="43" y="25"/>
                </a:lnTo>
                <a:lnTo>
                  <a:pt x="43" y="26"/>
                </a:lnTo>
                <a:lnTo>
                  <a:pt x="43" y="26"/>
                </a:lnTo>
                <a:lnTo>
                  <a:pt x="43" y="27"/>
                </a:lnTo>
                <a:lnTo>
                  <a:pt x="43" y="27"/>
                </a:lnTo>
                <a:lnTo>
                  <a:pt x="67" y="15"/>
                </a:lnTo>
                <a:lnTo>
                  <a:pt x="67" y="15"/>
                </a:lnTo>
                <a:close/>
                <a:moveTo>
                  <a:pt x="124" y="50"/>
                </a:moveTo>
                <a:lnTo>
                  <a:pt x="124" y="50"/>
                </a:lnTo>
                <a:lnTo>
                  <a:pt x="114" y="57"/>
                </a:lnTo>
                <a:lnTo>
                  <a:pt x="114" y="57"/>
                </a:lnTo>
                <a:lnTo>
                  <a:pt x="117" y="61"/>
                </a:lnTo>
                <a:lnTo>
                  <a:pt x="117" y="61"/>
                </a:lnTo>
                <a:lnTo>
                  <a:pt x="127" y="56"/>
                </a:lnTo>
                <a:lnTo>
                  <a:pt x="127" y="56"/>
                </a:lnTo>
                <a:lnTo>
                  <a:pt x="124" y="50"/>
                </a:lnTo>
                <a:lnTo>
                  <a:pt x="124" y="50"/>
                </a:lnTo>
                <a:close/>
                <a:moveTo>
                  <a:pt x="21" y="77"/>
                </a:moveTo>
                <a:lnTo>
                  <a:pt x="21" y="77"/>
                </a:lnTo>
                <a:lnTo>
                  <a:pt x="21" y="77"/>
                </a:lnTo>
                <a:lnTo>
                  <a:pt x="21" y="77"/>
                </a:lnTo>
                <a:lnTo>
                  <a:pt x="54" y="52"/>
                </a:lnTo>
                <a:lnTo>
                  <a:pt x="54" y="52"/>
                </a:lnTo>
                <a:lnTo>
                  <a:pt x="53" y="52"/>
                </a:lnTo>
                <a:lnTo>
                  <a:pt x="53" y="52"/>
                </a:lnTo>
                <a:lnTo>
                  <a:pt x="24" y="71"/>
                </a:lnTo>
                <a:lnTo>
                  <a:pt x="24" y="71"/>
                </a:lnTo>
                <a:lnTo>
                  <a:pt x="23" y="71"/>
                </a:lnTo>
                <a:lnTo>
                  <a:pt x="23" y="71"/>
                </a:lnTo>
                <a:lnTo>
                  <a:pt x="21" y="77"/>
                </a:lnTo>
                <a:lnTo>
                  <a:pt x="21" y="77"/>
                </a:lnTo>
                <a:close/>
                <a:moveTo>
                  <a:pt x="120" y="43"/>
                </a:moveTo>
                <a:lnTo>
                  <a:pt x="120" y="43"/>
                </a:lnTo>
                <a:lnTo>
                  <a:pt x="108" y="50"/>
                </a:lnTo>
                <a:lnTo>
                  <a:pt x="108" y="50"/>
                </a:lnTo>
                <a:lnTo>
                  <a:pt x="111" y="54"/>
                </a:lnTo>
                <a:lnTo>
                  <a:pt x="111" y="54"/>
                </a:lnTo>
                <a:lnTo>
                  <a:pt x="122" y="47"/>
                </a:lnTo>
                <a:lnTo>
                  <a:pt x="122" y="47"/>
                </a:lnTo>
                <a:lnTo>
                  <a:pt x="120" y="43"/>
                </a:lnTo>
                <a:lnTo>
                  <a:pt x="120" y="43"/>
                </a:lnTo>
                <a:close/>
                <a:moveTo>
                  <a:pt x="115" y="34"/>
                </a:moveTo>
                <a:lnTo>
                  <a:pt x="115" y="34"/>
                </a:lnTo>
                <a:lnTo>
                  <a:pt x="120" y="30"/>
                </a:lnTo>
                <a:lnTo>
                  <a:pt x="120" y="30"/>
                </a:lnTo>
                <a:lnTo>
                  <a:pt x="111" y="25"/>
                </a:lnTo>
                <a:lnTo>
                  <a:pt x="111" y="25"/>
                </a:lnTo>
                <a:lnTo>
                  <a:pt x="111" y="26"/>
                </a:lnTo>
                <a:lnTo>
                  <a:pt x="108" y="27"/>
                </a:lnTo>
                <a:lnTo>
                  <a:pt x="108" y="27"/>
                </a:lnTo>
                <a:lnTo>
                  <a:pt x="115" y="34"/>
                </a:lnTo>
                <a:lnTo>
                  <a:pt x="115" y="34"/>
                </a:lnTo>
                <a:close/>
                <a:moveTo>
                  <a:pt x="134" y="84"/>
                </a:moveTo>
                <a:lnTo>
                  <a:pt x="134" y="84"/>
                </a:lnTo>
                <a:lnTo>
                  <a:pt x="139" y="80"/>
                </a:lnTo>
                <a:lnTo>
                  <a:pt x="139" y="80"/>
                </a:lnTo>
                <a:lnTo>
                  <a:pt x="141" y="79"/>
                </a:lnTo>
                <a:lnTo>
                  <a:pt x="141" y="79"/>
                </a:lnTo>
                <a:lnTo>
                  <a:pt x="141" y="74"/>
                </a:lnTo>
                <a:lnTo>
                  <a:pt x="141" y="74"/>
                </a:lnTo>
                <a:lnTo>
                  <a:pt x="139" y="73"/>
                </a:lnTo>
                <a:lnTo>
                  <a:pt x="139" y="73"/>
                </a:lnTo>
                <a:lnTo>
                  <a:pt x="134" y="77"/>
                </a:lnTo>
                <a:lnTo>
                  <a:pt x="134" y="77"/>
                </a:lnTo>
                <a:lnTo>
                  <a:pt x="134" y="79"/>
                </a:lnTo>
                <a:lnTo>
                  <a:pt x="134" y="79"/>
                </a:lnTo>
                <a:lnTo>
                  <a:pt x="134" y="84"/>
                </a:lnTo>
                <a:lnTo>
                  <a:pt x="134" y="84"/>
                </a:lnTo>
                <a:close/>
                <a:moveTo>
                  <a:pt x="125" y="151"/>
                </a:moveTo>
                <a:lnTo>
                  <a:pt x="125" y="151"/>
                </a:lnTo>
                <a:lnTo>
                  <a:pt x="125" y="151"/>
                </a:lnTo>
                <a:lnTo>
                  <a:pt x="125" y="151"/>
                </a:lnTo>
                <a:lnTo>
                  <a:pt x="125" y="151"/>
                </a:lnTo>
                <a:lnTo>
                  <a:pt x="125" y="151"/>
                </a:lnTo>
                <a:lnTo>
                  <a:pt x="122" y="154"/>
                </a:lnTo>
                <a:lnTo>
                  <a:pt x="121" y="155"/>
                </a:lnTo>
                <a:lnTo>
                  <a:pt x="121" y="155"/>
                </a:lnTo>
                <a:lnTo>
                  <a:pt x="121" y="157"/>
                </a:lnTo>
                <a:lnTo>
                  <a:pt x="120" y="158"/>
                </a:lnTo>
                <a:lnTo>
                  <a:pt x="120" y="158"/>
                </a:lnTo>
                <a:lnTo>
                  <a:pt x="117" y="158"/>
                </a:lnTo>
                <a:lnTo>
                  <a:pt x="117" y="158"/>
                </a:lnTo>
                <a:lnTo>
                  <a:pt x="107" y="168"/>
                </a:lnTo>
                <a:lnTo>
                  <a:pt x="107" y="168"/>
                </a:lnTo>
                <a:lnTo>
                  <a:pt x="107" y="169"/>
                </a:lnTo>
                <a:lnTo>
                  <a:pt x="107" y="169"/>
                </a:lnTo>
                <a:lnTo>
                  <a:pt x="107" y="169"/>
                </a:lnTo>
                <a:lnTo>
                  <a:pt x="107" y="169"/>
                </a:lnTo>
                <a:lnTo>
                  <a:pt x="122" y="158"/>
                </a:lnTo>
                <a:lnTo>
                  <a:pt x="122" y="158"/>
                </a:lnTo>
                <a:lnTo>
                  <a:pt x="122" y="158"/>
                </a:lnTo>
                <a:lnTo>
                  <a:pt x="122" y="158"/>
                </a:lnTo>
                <a:lnTo>
                  <a:pt x="125" y="151"/>
                </a:lnTo>
                <a:lnTo>
                  <a:pt x="125" y="151"/>
                </a:lnTo>
                <a:close/>
                <a:moveTo>
                  <a:pt x="26" y="151"/>
                </a:moveTo>
                <a:lnTo>
                  <a:pt x="26" y="151"/>
                </a:lnTo>
                <a:lnTo>
                  <a:pt x="21" y="141"/>
                </a:lnTo>
                <a:lnTo>
                  <a:pt x="21" y="141"/>
                </a:lnTo>
                <a:lnTo>
                  <a:pt x="19" y="144"/>
                </a:lnTo>
                <a:lnTo>
                  <a:pt x="19" y="144"/>
                </a:lnTo>
                <a:lnTo>
                  <a:pt x="20" y="150"/>
                </a:lnTo>
                <a:lnTo>
                  <a:pt x="24" y="154"/>
                </a:lnTo>
                <a:lnTo>
                  <a:pt x="24" y="154"/>
                </a:lnTo>
                <a:lnTo>
                  <a:pt x="26" y="151"/>
                </a:lnTo>
                <a:lnTo>
                  <a:pt x="26" y="151"/>
                </a:lnTo>
                <a:close/>
                <a:moveTo>
                  <a:pt x="124" y="71"/>
                </a:moveTo>
                <a:lnTo>
                  <a:pt x="124" y="71"/>
                </a:lnTo>
                <a:lnTo>
                  <a:pt x="129" y="69"/>
                </a:lnTo>
                <a:lnTo>
                  <a:pt x="129" y="69"/>
                </a:lnTo>
                <a:lnTo>
                  <a:pt x="129" y="67"/>
                </a:lnTo>
                <a:lnTo>
                  <a:pt x="129" y="67"/>
                </a:lnTo>
                <a:lnTo>
                  <a:pt x="128" y="63"/>
                </a:lnTo>
                <a:lnTo>
                  <a:pt x="128" y="63"/>
                </a:lnTo>
                <a:lnTo>
                  <a:pt x="121" y="69"/>
                </a:lnTo>
                <a:lnTo>
                  <a:pt x="121" y="69"/>
                </a:lnTo>
                <a:lnTo>
                  <a:pt x="124" y="71"/>
                </a:lnTo>
                <a:lnTo>
                  <a:pt x="124" y="71"/>
                </a:lnTo>
                <a:close/>
                <a:moveTo>
                  <a:pt x="147" y="144"/>
                </a:moveTo>
                <a:lnTo>
                  <a:pt x="147" y="144"/>
                </a:lnTo>
                <a:lnTo>
                  <a:pt x="147" y="144"/>
                </a:lnTo>
                <a:lnTo>
                  <a:pt x="147" y="144"/>
                </a:lnTo>
                <a:lnTo>
                  <a:pt x="149" y="137"/>
                </a:lnTo>
                <a:lnTo>
                  <a:pt x="149" y="137"/>
                </a:lnTo>
                <a:lnTo>
                  <a:pt x="152" y="125"/>
                </a:lnTo>
                <a:lnTo>
                  <a:pt x="155" y="114"/>
                </a:lnTo>
                <a:lnTo>
                  <a:pt x="155" y="114"/>
                </a:lnTo>
                <a:lnTo>
                  <a:pt x="156" y="98"/>
                </a:lnTo>
                <a:lnTo>
                  <a:pt x="156" y="98"/>
                </a:lnTo>
                <a:lnTo>
                  <a:pt x="156" y="96"/>
                </a:lnTo>
                <a:lnTo>
                  <a:pt x="156" y="96"/>
                </a:lnTo>
                <a:lnTo>
                  <a:pt x="156" y="93"/>
                </a:lnTo>
                <a:lnTo>
                  <a:pt x="156" y="93"/>
                </a:lnTo>
                <a:lnTo>
                  <a:pt x="154" y="110"/>
                </a:lnTo>
                <a:lnTo>
                  <a:pt x="154" y="110"/>
                </a:lnTo>
                <a:lnTo>
                  <a:pt x="152" y="125"/>
                </a:lnTo>
                <a:lnTo>
                  <a:pt x="147" y="140"/>
                </a:lnTo>
                <a:lnTo>
                  <a:pt x="147" y="140"/>
                </a:lnTo>
                <a:lnTo>
                  <a:pt x="147" y="144"/>
                </a:lnTo>
                <a:lnTo>
                  <a:pt x="147" y="144"/>
                </a:lnTo>
                <a:close/>
                <a:moveTo>
                  <a:pt x="85" y="172"/>
                </a:moveTo>
                <a:lnTo>
                  <a:pt x="85" y="172"/>
                </a:lnTo>
                <a:lnTo>
                  <a:pt x="83" y="172"/>
                </a:lnTo>
                <a:lnTo>
                  <a:pt x="83" y="172"/>
                </a:lnTo>
                <a:lnTo>
                  <a:pt x="80" y="172"/>
                </a:lnTo>
                <a:lnTo>
                  <a:pt x="80" y="172"/>
                </a:lnTo>
                <a:lnTo>
                  <a:pt x="74" y="178"/>
                </a:lnTo>
                <a:lnTo>
                  <a:pt x="74" y="178"/>
                </a:lnTo>
                <a:lnTo>
                  <a:pt x="74" y="178"/>
                </a:lnTo>
                <a:lnTo>
                  <a:pt x="74" y="178"/>
                </a:lnTo>
                <a:lnTo>
                  <a:pt x="80" y="178"/>
                </a:lnTo>
                <a:lnTo>
                  <a:pt x="80" y="178"/>
                </a:lnTo>
                <a:lnTo>
                  <a:pt x="81" y="178"/>
                </a:lnTo>
                <a:lnTo>
                  <a:pt x="81" y="178"/>
                </a:lnTo>
                <a:lnTo>
                  <a:pt x="85" y="172"/>
                </a:lnTo>
                <a:lnTo>
                  <a:pt x="85" y="172"/>
                </a:lnTo>
                <a:close/>
                <a:moveTo>
                  <a:pt x="33" y="47"/>
                </a:moveTo>
                <a:lnTo>
                  <a:pt x="33" y="47"/>
                </a:lnTo>
                <a:lnTo>
                  <a:pt x="33" y="47"/>
                </a:lnTo>
                <a:lnTo>
                  <a:pt x="33" y="47"/>
                </a:lnTo>
                <a:lnTo>
                  <a:pt x="20" y="54"/>
                </a:lnTo>
                <a:lnTo>
                  <a:pt x="20" y="54"/>
                </a:lnTo>
                <a:lnTo>
                  <a:pt x="20" y="54"/>
                </a:lnTo>
                <a:lnTo>
                  <a:pt x="20" y="54"/>
                </a:lnTo>
                <a:lnTo>
                  <a:pt x="19" y="60"/>
                </a:lnTo>
                <a:lnTo>
                  <a:pt x="19" y="60"/>
                </a:lnTo>
                <a:lnTo>
                  <a:pt x="19" y="59"/>
                </a:lnTo>
                <a:lnTo>
                  <a:pt x="19" y="59"/>
                </a:lnTo>
                <a:lnTo>
                  <a:pt x="31" y="50"/>
                </a:lnTo>
                <a:lnTo>
                  <a:pt x="31" y="50"/>
                </a:lnTo>
                <a:lnTo>
                  <a:pt x="33" y="47"/>
                </a:lnTo>
                <a:lnTo>
                  <a:pt x="33" y="47"/>
                </a:lnTo>
                <a:close/>
                <a:moveTo>
                  <a:pt x="74" y="171"/>
                </a:moveTo>
                <a:lnTo>
                  <a:pt x="74" y="171"/>
                </a:lnTo>
                <a:lnTo>
                  <a:pt x="71" y="171"/>
                </a:lnTo>
                <a:lnTo>
                  <a:pt x="71" y="171"/>
                </a:lnTo>
                <a:lnTo>
                  <a:pt x="70" y="171"/>
                </a:lnTo>
                <a:lnTo>
                  <a:pt x="70" y="171"/>
                </a:lnTo>
                <a:lnTo>
                  <a:pt x="64" y="175"/>
                </a:lnTo>
                <a:lnTo>
                  <a:pt x="64" y="175"/>
                </a:lnTo>
                <a:lnTo>
                  <a:pt x="63" y="175"/>
                </a:lnTo>
                <a:lnTo>
                  <a:pt x="63" y="175"/>
                </a:lnTo>
                <a:lnTo>
                  <a:pt x="66" y="177"/>
                </a:lnTo>
                <a:lnTo>
                  <a:pt x="66" y="177"/>
                </a:lnTo>
                <a:lnTo>
                  <a:pt x="67" y="177"/>
                </a:lnTo>
                <a:lnTo>
                  <a:pt x="70" y="175"/>
                </a:lnTo>
                <a:lnTo>
                  <a:pt x="70" y="175"/>
                </a:lnTo>
                <a:lnTo>
                  <a:pt x="74" y="171"/>
                </a:lnTo>
                <a:lnTo>
                  <a:pt x="74" y="171"/>
                </a:lnTo>
                <a:close/>
                <a:moveTo>
                  <a:pt x="67" y="23"/>
                </a:moveTo>
                <a:lnTo>
                  <a:pt x="67" y="23"/>
                </a:lnTo>
                <a:lnTo>
                  <a:pt x="78" y="17"/>
                </a:lnTo>
                <a:lnTo>
                  <a:pt x="78" y="17"/>
                </a:lnTo>
                <a:lnTo>
                  <a:pt x="77" y="17"/>
                </a:lnTo>
                <a:lnTo>
                  <a:pt x="77" y="17"/>
                </a:lnTo>
                <a:lnTo>
                  <a:pt x="75" y="17"/>
                </a:lnTo>
                <a:lnTo>
                  <a:pt x="74" y="16"/>
                </a:lnTo>
                <a:lnTo>
                  <a:pt x="74" y="16"/>
                </a:lnTo>
                <a:lnTo>
                  <a:pt x="73" y="16"/>
                </a:lnTo>
                <a:lnTo>
                  <a:pt x="73" y="16"/>
                </a:lnTo>
                <a:lnTo>
                  <a:pt x="66" y="20"/>
                </a:lnTo>
                <a:lnTo>
                  <a:pt x="66" y="20"/>
                </a:lnTo>
                <a:lnTo>
                  <a:pt x="67" y="23"/>
                </a:lnTo>
                <a:lnTo>
                  <a:pt x="67" y="23"/>
                </a:lnTo>
                <a:close/>
                <a:moveTo>
                  <a:pt x="118" y="178"/>
                </a:moveTo>
                <a:lnTo>
                  <a:pt x="118" y="178"/>
                </a:lnTo>
                <a:lnTo>
                  <a:pt x="124" y="174"/>
                </a:lnTo>
                <a:lnTo>
                  <a:pt x="124" y="174"/>
                </a:lnTo>
                <a:lnTo>
                  <a:pt x="129" y="165"/>
                </a:lnTo>
                <a:lnTo>
                  <a:pt x="135" y="155"/>
                </a:lnTo>
                <a:lnTo>
                  <a:pt x="135" y="155"/>
                </a:lnTo>
                <a:lnTo>
                  <a:pt x="135" y="155"/>
                </a:lnTo>
                <a:lnTo>
                  <a:pt x="135" y="155"/>
                </a:lnTo>
                <a:lnTo>
                  <a:pt x="132" y="160"/>
                </a:lnTo>
                <a:lnTo>
                  <a:pt x="132" y="160"/>
                </a:lnTo>
                <a:lnTo>
                  <a:pt x="131" y="162"/>
                </a:lnTo>
                <a:lnTo>
                  <a:pt x="131" y="162"/>
                </a:lnTo>
                <a:lnTo>
                  <a:pt x="129" y="164"/>
                </a:lnTo>
                <a:lnTo>
                  <a:pt x="129" y="164"/>
                </a:lnTo>
                <a:lnTo>
                  <a:pt x="127" y="167"/>
                </a:lnTo>
                <a:lnTo>
                  <a:pt x="127" y="167"/>
                </a:lnTo>
                <a:lnTo>
                  <a:pt x="125" y="168"/>
                </a:lnTo>
                <a:lnTo>
                  <a:pt x="125" y="168"/>
                </a:lnTo>
                <a:lnTo>
                  <a:pt x="118" y="178"/>
                </a:lnTo>
                <a:lnTo>
                  <a:pt x="118" y="178"/>
                </a:lnTo>
                <a:close/>
                <a:moveTo>
                  <a:pt x="125" y="36"/>
                </a:moveTo>
                <a:lnTo>
                  <a:pt x="125" y="36"/>
                </a:lnTo>
                <a:lnTo>
                  <a:pt x="121" y="33"/>
                </a:lnTo>
                <a:lnTo>
                  <a:pt x="121" y="33"/>
                </a:lnTo>
                <a:lnTo>
                  <a:pt x="117" y="36"/>
                </a:lnTo>
                <a:lnTo>
                  <a:pt x="117" y="36"/>
                </a:lnTo>
                <a:lnTo>
                  <a:pt x="120" y="40"/>
                </a:lnTo>
                <a:lnTo>
                  <a:pt x="120" y="40"/>
                </a:lnTo>
                <a:lnTo>
                  <a:pt x="125" y="36"/>
                </a:lnTo>
                <a:lnTo>
                  <a:pt x="125" y="36"/>
                </a:lnTo>
                <a:close/>
                <a:moveTo>
                  <a:pt x="127" y="88"/>
                </a:moveTo>
                <a:lnTo>
                  <a:pt x="127" y="88"/>
                </a:lnTo>
                <a:lnTo>
                  <a:pt x="125" y="84"/>
                </a:lnTo>
                <a:lnTo>
                  <a:pt x="125" y="84"/>
                </a:lnTo>
                <a:lnTo>
                  <a:pt x="121" y="88"/>
                </a:lnTo>
                <a:lnTo>
                  <a:pt x="121" y="88"/>
                </a:lnTo>
                <a:lnTo>
                  <a:pt x="120" y="88"/>
                </a:lnTo>
                <a:lnTo>
                  <a:pt x="120" y="88"/>
                </a:lnTo>
                <a:lnTo>
                  <a:pt x="121" y="93"/>
                </a:lnTo>
                <a:lnTo>
                  <a:pt x="121" y="93"/>
                </a:lnTo>
                <a:lnTo>
                  <a:pt x="127" y="88"/>
                </a:lnTo>
                <a:lnTo>
                  <a:pt x="127" y="88"/>
                </a:lnTo>
                <a:close/>
                <a:moveTo>
                  <a:pt x="46" y="165"/>
                </a:moveTo>
                <a:lnTo>
                  <a:pt x="46" y="165"/>
                </a:lnTo>
                <a:lnTo>
                  <a:pt x="50" y="169"/>
                </a:lnTo>
                <a:lnTo>
                  <a:pt x="50" y="169"/>
                </a:lnTo>
                <a:lnTo>
                  <a:pt x="54" y="167"/>
                </a:lnTo>
                <a:lnTo>
                  <a:pt x="54" y="167"/>
                </a:lnTo>
                <a:lnTo>
                  <a:pt x="50" y="164"/>
                </a:lnTo>
                <a:lnTo>
                  <a:pt x="50" y="164"/>
                </a:lnTo>
                <a:lnTo>
                  <a:pt x="48" y="164"/>
                </a:lnTo>
                <a:lnTo>
                  <a:pt x="48" y="164"/>
                </a:lnTo>
                <a:lnTo>
                  <a:pt x="46" y="165"/>
                </a:lnTo>
                <a:lnTo>
                  <a:pt x="46" y="165"/>
                </a:lnTo>
                <a:lnTo>
                  <a:pt x="46" y="165"/>
                </a:lnTo>
                <a:lnTo>
                  <a:pt x="46" y="165"/>
                </a:lnTo>
                <a:close/>
                <a:moveTo>
                  <a:pt x="39" y="171"/>
                </a:moveTo>
                <a:lnTo>
                  <a:pt x="39" y="171"/>
                </a:lnTo>
                <a:lnTo>
                  <a:pt x="44" y="175"/>
                </a:lnTo>
                <a:lnTo>
                  <a:pt x="44" y="175"/>
                </a:lnTo>
                <a:lnTo>
                  <a:pt x="47" y="172"/>
                </a:lnTo>
                <a:lnTo>
                  <a:pt x="47" y="172"/>
                </a:lnTo>
                <a:lnTo>
                  <a:pt x="41" y="168"/>
                </a:lnTo>
                <a:lnTo>
                  <a:pt x="41" y="168"/>
                </a:lnTo>
                <a:lnTo>
                  <a:pt x="39" y="171"/>
                </a:lnTo>
                <a:lnTo>
                  <a:pt x="39" y="171"/>
                </a:lnTo>
                <a:close/>
                <a:moveTo>
                  <a:pt x="81" y="191"/>
                </a:moveTo>
                <a:lnTo>
                  <a:pt x="81" y="191"/>
                </a:lnTo>
                <a:lnTo>
                  <a:pt x="85" y="191"/>
                </a:lnTo>
                <a:lnTo>
                  <a:pt x="85" y="191"/>
                </a:lnTo>
                <a:lnTo>
                  <a:pt x="93" y="189"/>
                </a:lnTo>
                <a:lnTo>
                  <a:pt x="100" y="187"/>
                </a:lnTo>
                <a:lnTo>
                  <a:pt x="100" y="187"/>
                </a:lnTo>
                <a:lnTo>
                  <a:pt x="100" y="187"/>
                </a:lnTo>
                <a:lnTo>
                  <a:pt x="100" y="187"/>
                </a:lnTo>
                <a:lnTo>
                  <a:pt x="100" y="187"/>
                </a:lnTo>
                <a:lnTo>
                  <a:pt x="100" y="187"/>
                </a:lnTo>
                <a:lnTo>
                  <a:pt x="93" y="188"/>
                </a:lnTo>
                <a:lnTo>
                  <a:pt x="85" y="188"/>
                </a:lnTo>
                <a:lnTo>
                  <a:pt x="85" y="188"/>
                </a:lnTo>
                <a:lnTo>
                  <a:pt x="84" y="189"/>
                </a:lnTo>
                <a:lnTo>
                  <a:pt x="84" y="189"/>
                </a:lnTo>
                <a:lnTo>
                  <a:pt x="81" y="191"/>
                </a:lnTo>
                <a:lnTo>
                  <a:pt x="81" y="191"/>
                </a:lnTo>
                <a:close/>
                <a:moveTo>
                  <a:pt x="13" y="84"/>
                </a:moveTo>
                <a:lnTo>
                  <a:pt x="13" y="84"/>
                </a:lnTo>
                <a:lnTo>
                  <a:pt x="16" y="81"/>
                </a:lnTo>
                <a:lnTo>
                  <a:pt x="16" y="81"/>
                </a:lnTo>
                <a:lnTo>
                  <a:pt x="17" y="80"/>
                </a:lnTo>
                <a:lnTo>
                  <a:pt x="17" y="80"/>
                </a:lnTo>
                <a:lnTo>
                  <a:pt x="19" y="74"/>
                </a:lnTo>
                <a:lnTo>
                  <a:pt x="19" y="74"/>
                </a:lnTo>
                <a:lnTo>
                  <a:pt x="20" y="74"/>
                </a:lnTo>
                <a:lnTo>
                  <a:pt x="20" y="74"/>
                </a:lnTo>
                <a:lnTo>
                  <a:pt x="16" y="76"/>
                </a:lnTo>
                <a:lnTo>
                  <a:pt x="16" y="76"/>
                </a:lnTo>
                <a:lnTo>
                  <a:pt x="14" y="77"/>
                </a:lnTo>
                <a:lnTo>
                  <a:pt x="14" y="79"/>
                </a:lnTo>
                <a:lnTo>
                  <a:pt x="14" y="79"/>
                </a:lnTo>
                <a:lnTo>
                  <a:pt x="13" y="84"/>
                </a:lnTo>
                <a:lnTo>
                  <a:pt x="13" y="84"/>
                </a:lnTo>
                <a:close/>
                <a:moveTo>
                  <a:pt x="64" y="25"/>
                </a:moveTo>
                <a:lnTo>
                  <a:pt x="64" y="25"/>
                </a:lnTo>
                <a:lnTo>
                  <a:pt x="61" y="25"/>
                </a:lnTo>
                <a:lnTo>
                  <a:pt x="61" y="25"/>
                </a:lnTo>
                <a:lnTo>
                  <a:pt x="57" y="27"/>
                </a:lnTo>
                <a:lnTo>
                  <a:pt x="57" y="27"/>
                </a:lnTo>
                <a:lnTo>
                  <a:pt x="47" y="34"/>
                </a:lnTo>
                <a:lnTo>
                  <a:pt x="47" y="34"/>
                </a:lnTo>
                <a:lnTo>
                  <a:pt x="47" y="36"/>
                </a:lnTo>
                <a:lnTo>
                  <a:pt x="47" y="36"/>
                </a:lnTo>
                <a:lnTo>
                  <a:pt x="47" y="36"/>
                </a:lnTo>
                <a:lnTo>
                  <a:pt x="47" y="36"/>
                </a:lnTo>
                <a:lnTo>
                  <a:pt x="64" y="25"/>
                </a:lnTo>
                <a:lnTo>
                  <a:pt x="64" y="25"/>
                </a:lnTo>
                <a:close/>
                <a:moveTo>
                  <a:pt x="131" y="127"/>
                </a:moveTo>
                <a:lnTo>
                  <a:pt x="131" y="127"/>
                </a:lnTo>
                <a:lnTo>
                  <a:pt x="132" y="131"/>
                </a:lnTo>
                <a:lnTo>
                  <a:pt x="132" y="131"/>
                </a:lnTo>
                <a:lnTo>
                  <a:pt x="137" y="127"/>
                </a:lnTo>
                <a:lnTo>
                  <a:pt x="137" y="127"/>
                </a:lnTo>
                <a:lnTo>
                  <a:pt x="137" y="127"/>
                </a:lnTo>
                <a:lnTo>
                  <a:pt x="137" y="127"/>
                </a:lnTo>
                <a:lnTo>
                  <a:pt x="138" y="121"/>
                </a:lnTo>
                <a:lnTo>
                  <a:pt x="138" y="121"/>
                </a:lnTo>
                <a:lnTo>
                  <a:pt x="131" y="127"/>
                </a:lnTo>
                <a:lnTo>
                  <a:pt x="131" y="127"/>
                </a:lnTo>
                <a:close/>
                <a:moveTo>
                  <a:pt x="105" y="26"/>
                </a:moveTo>
                <a:lnTo>
                  <a:pt x="105" y="26"/>
                </a:lnTo>
                <a:lnTo>
                  <a:pt x="111" y="23"/>
                </a:lnTo>
                <a:lnTo>
                  <a:pt x="111" y="23"/>
                </a:lnTo>
                <a:lnTo>
                  <a:pt x="105" y="20"/>
                </a:lnTo>
                <a:lnTo>
                  <a:pt x="105" y="20"/>
                </a:lnTo>
                <a:lnTo>
                  <a:pt x="101" y="22"/>
                </a:lnTo>
                <a:lnTo>
                  <a:pt x="101" y="22"/>
                </a:lnTo>
                <a:lnTo>
                  <a:pt x="105" y="26"/>
                </a:lnTo>
                <a:lnTo>
                  <a:pt x="105" y="26"/>
                </a:lnTo>
                <a:close/>
                <a:moveTo>
                  <a:pt x="17" y="63"/>
                </a:moveTo>
                <a:lnTo>
                  <a:pt x="17" y="63"/>
                </a:lnTo>
                <a:lnTo>
                  <a:pt x="16" y="69"/>
                </a:lnTo>
                <a:lnTo>
                  <a:pt x="16" y="69"/>
                </a:lnTo>
                <a:lnTo>
                  <a:pt x="16" y="69"/>
                </a:lnTo>
                <a:lnTo>
                  <a:pt x="16" y="69"/>
                </a:lnTo>
                <a:lnTo>
                  <a:pt x="23" y="63"/>
                </a:lnTo>
                <a:lnTo>
                  <a:pt x="23" y="63"/>
                </a:lnTo>
                <a:lnTo>
                  <a:pt x="24" y="60"/>
                </a:lnTo>
                <a:lnTo>
                  <a:pt x="24" y="60"/>
                </a:lnTo>
                <a:lnTo>
                  <a:pt x="20" y="63"/>
                </a:lnTo>
                <a:lnTo>
                  <a:pt x="20" y="63"/>
                </a:lnTo>
                <a:lnTo>
                  <a:pt x="19" y="63"/>
                </a:lnTo>
                <a:lnTo>
                  <a:pt x="17" y="63"/>
                </a:lnTo>
                <a:lnTo>
                  <a:pt x="17" y="63"/>
                </a:lnTo>
                <a:close/>
                <a:moveTo>
                  <a:pt x="61" y="188"/>
                </a:moveTo>
                <a:lnTo>
                  <a:pt x="61" y="188"/>
                </a:lnTo>
                <a:lnTo>
                  <a:pt x="63" y="188"/>
                </a:lnTo>
                <a:lnTo>
                  <a:pt x="63" y="188"/>
                </a:lnTo>
                <a:lnTo>
                  <a:pt x="75" y="191"/>
                </a:lnTo>
                <a:lnTo>
                  <a:pt x="75" y="191"/>
                </a:lnTo>
                <a:lnTo>
                  <a:pt x="77" y="189"/>
                </a:lnTo>
                <a:lnTo>
                  <a:pt x="78" y="189"/>
                </a:lnTo>
                <a:lnTo>
                  <a:pt x="78" y="189"/>
                </a:lnTo>
                <a:lnTo>
                  <a:pt x="77" y="188"/>
                </a:lnTo>
                <a:lnTo>
                  <a:pt x="77" y="188"/>
                </a:lnTo>
                <a:lnTo>
                  <a:pt x="70" y="188"/>
                </a:lnTo>
                <a:lnTo>
                  <a:pt x="70" y="188"/>
                </a:lnTo>
                <a:lnTo>
                  <a:pt x="64" y="187"/>
                </a:lnTo>
                <a:lnTo>
                  <a:pt x="64" y="187"/>
                </a:lnTo>
                <a:lnTo>
                  <a:pt x="63" y="187"/>
                </a:lnTo>
                <a:lnTo>
                  <a:pt x="61" y="188"/>
                </a:lnTo>
                <a:lnTo>
                  <a:pt x="61" y="188"/>
                </a:lnTo>
                <a:close/>
                <a:moveTo>
                  <a:pt x="127" y="79"/>
                </a:moveTo>
                <a:lnTo>
                  <a:pt x="127" y="79"/>
                </a:lnTo>
                <a:lnTo>
                  <a:pt x="129" y="76"/>
                </a:lnTo>
                <a:lnTo>
                  <a:pt x="129" y="76"/>
                </a:lnTo>
                <a:lnTo>
                  <a:pt x="131" y="74"/>
                </a:lnTo>
                <a:lnTo>
                  <a:pt x="131" y="74"/>
                </a:lnTo>
                <a:lnTo>
                  <a:pt x="129" y="71"/>
                </a:lnTo>
                <a:lnTo>
                  <a:pt x="129" y="71"/>
                </a:lnTo>
                <a:lnTo>
                  <a:pt x="125" y="76"/>
                </a:lnTo>
                <a:lnTo>
                  <a:pt x="125" y="76"/>
                </a:lnTo>
                <a:lnTo>
                  <a:pt x="127" y="79"/>
                </a:lnTo>
                <a:lnTo>
                  <a:pt x="127" y="79"/>
                </a:lnTo>
                <a:close/>
                <a:moveTo>
                  <a:pt x="33" y="161"/>
                </a:moveTo>
                <a:lnTo>
                  <a:pt x="33" y="161"/>
                </a:lnTo>
                <a:lnTo>
                  <a:pt x="33" y="162"/>
                </a:lnTo>
                <a:lnTo>
                  <a:pt x="33" y="162"/>
                </a:lnTo>
                <a:lnTo>
                  <a:pt x="34" y="165"/>
                </a:lnTo>
                <a:lnTo>
                  <a:pt x="36" y="168"/>
                </a:lnTo>
                <a:lnTo>
                  <a:pt x="36" y="168"/>
                </a:lnTo>
                <a:lnTo>
                  <a:pt x="39" y="167"/>
                </a:lnTo>
                <a:lnTo>
                  <a:pt x="39" y="167"/>
                </a:lnTo>
                <a:lnTo>
                  <a:pt x="33" y="161"/>
                </a:lnTo>
                <a:lnTo>
                  <a:pt x="33" y="161"/>
                </a:lnTo>
                <a:close/>
                <a:moveTo>
                  <a:pt x="94" y="17"/>
                </a:moveTo>
                <a:lnTo>
                  <a:pt x="94" y="17"/>
                </a:lnTo>
                <a:lnTo>
                  <a:pt x="98" y="20"/>
                </a:lnTo>
                <a:lnTo>
                  <a:pt x="98" y="20"/>
                </a:lnTo>
                <a:lnTo>
                  <a:pt x="100" y="20"/>
                </a:lnTo>
                <a:lnTo>
                  <a:pt x="100" y="20"/>
                </a:lnTo>
                <a:lnTo>
                  <a:pt x="104" y="17"/>
                </a:lnTo>
                <a:lnTo>
                  <a:pt x="104" y="17"/>
                </a:lnTo>
                <a:lnTo>
                  <a:pt x="98" y="16"/>
                </a:lnTo>
                <a:lnTo>
                  <a:pt x="98" y="16"/>
                </a:lnTo>
                <a:lnTo>
                  <a:pt x="97" y="16"/>
                </a:lnTo>
                <a:lnTo>
                  <a:pt x="97" y="16"/>
                </a:lnTo>
                <a:lnTo>
                  <a:pt x="94" y="17"/>
                </a:lnTo>
                <a:lnTo>
                  <a:pt x="94" y="17"/>
                </a:lnTo>
                <a:close/>
                <a:moveTo>
                  <a:pt x="129" y="87"/>
                </a:moveTo>
                <a:lnTo>
                  <a:pt x="129" y="87"/>
                </a:lnTo>
                <a:lnTo>
                  <a:pt x="131" y="86"/>
                </a:lnTo>
                <a:lnTo>
                  <a:pt x="131" y="86"/>
                </a:lnTo>
                <a:lnTo>
                  <a:pt x="131" y="86"/>
                </a:lnTo>
                <a:lnTo>
                  <a:pt x="131" y="86"/>
                </a:lnTo>
                <a:lnTo>
                  <a:pt x="131" y="80"/>
                </a:lnTo>
                <a:lnTo>
                  <a:pt x="131" y="80"/>
                </a:lnTo>
                <a:lnTo>
                  <a:pt x="128" y="83"/>
                </a:lnTo>
                <a:lnTo>
                  <a:pt x="128" y="83"/>
                </a:lnTo>
                <a:lnTo>
                  <a:pt x="129" y="87"/>
                </a:lnTo>
                <a:lnTo>
                  <a:pt x="129" y="87"/>
                </a:lnTo>
                <a:close/>
                <a:moveTo>
                  <a:pt x="74" y="184"/>
                </a:moveTo>
                <a:lnTo>
                  <a:pt x="74" y="184"/>
                </a:lnTo>
                <a:lnTo>
                  <a:pt x="70" y="182"/>
                </a:lnTo>
                <a:lnTo>
                  <a:pt x="70" y="182"/>
                </a:lnTo>
                <a:lnTo>
                  <a:pt x="68" y="182"/>
                </a:lnTo>
                <a:lnTo>
                  <a:pt x="68" y="182"/>
                </a:lnTo>
                <a:lnTo>
                  <a:pt x="66" y="184"/>
                </a:lnTo>
                <a:lnTo>
                  <a:pt x="66" y="184"/>
                </a:lnTo>
                <a:lnTo>
                  <a:pt x="66" y="185"/>
                </a:lnTo>
                <a:lnTo>
                  <a:pt x="66" y="185"/>
                </a:lnTo>
                <a:lnTo>
                  <a:pt x="73" y="185"/>
                </a:lnTo>
                <a:lnTo>
                  <a:pt x="73" y="185"/>
                </a:lnTo>
                <a:lnTo>
                  <a:pt x="73" y="185"/>
                </a:lnTo>
                <a:lnTo>
                  <a:pt x="73" y="185"/>
                </a:lnTo>
                <a:lnTo>
                  <a:pt x="74" y="184"/>
                </a:lnTo>
                <a:lnTo>
                  <a:pt x="74" y="184"/>
                </a:lnTo>
                <a:close/>
                <a:moveTo>
                  <a:pt x="93" y="9"/>
                </a:moveTo>
                <a:lnTo>
                  <a:pt x="93" y="9"/>
                </a:lnTo>
                <a:lnTo>
                  <a:pt x="105" y="15"/>
                </a:lnTo>
                <a:lnTo>
                  <a:pt x="105" y="15"/>
                </a:lnTo>
                <a:lnTo>
                  <a:pt x="105" y="12"/>
                </a:lnTo>
                <a:lnTo>
                  <a:pt x="105" y="12"/>
                </a:lnTo>
                <a:lnTo>
                  <a:pt x="98" y="10"/>
                </a:lnTo>
                <a:lnTo>
                  <a:pt x="93" y="9"/>
                </a:lnTo>
                <a:lnTo>
                  <a:pt x="93" y="9"/>
                </a:lnTo>
                <a:close/>
                <a:moveTo>
                  <a:pt x="64" y="181"/>
                </a:moveTo>
                <a:lnTo>
                  <a:pt x="64" y="181"/>
                </a:lnTo>
                <a:lnTo>
                  <a:pt x="64" y="181"/>
                </a:lnTo>
                <a:lnTo>
                  <a:pt x="64" y="181"/>
                </a:lnTo>
                <a:lnTo>
                  <a:pt x="61" y="179"/>
                </a:lnTo>
                <a:lnTo>
                  <a:pt x="61" y="179"/>
                </a:lnTo>
                <a:lnTo>
                  <a:pt x="60" y="178"/>
                </a:lnTo>
                <a:lnTo>
                  <a:pt x="58" y="179"/>
                </a:lnTo>
                <a:lnTo>
                  <a:pt x="58" y="179"/>
                </a:lnTo>
                <a:lnTo>
                  <a:pt x="57" y="179"/>
                </a:lnTo>
                <a:lnTo>
                  <a:pt x="57" y="179"/>
                </a:lnTo>
                <a:lnTo>
                  <a:pt x="58" y="181"/>
                </a:lnTo>
                <a:lnTo>
                  <a:pt x="58" y="181"/>
                </a:lnTo>
                <a:lnTo>
                  <a:pt x="61" y="182"/>
                </a:lnTo>
                <a:lnTo>
                  <a:pt x="61" y="182"/>
                </a:lnTo>
                <a:lnTo>
                  <a:pt x="61" y="182"/>
                </a:lnTo>
                <a:lnTo>
                  <a:pt x="61" y="182"/>
                </a:lnTo>
                <a:lnTo>
                  <a:pt x="64" y="181"/>
                </a:lnTo>
                <a:lnTo>
                  <a:pt x="64" y="181"/>
                </a:lnTo>
                <a:close/>
                <a:moveTo>
                  <a:pt x="16" y="138"/>
                </a:moveTo>
                <a:lnTo>
                  <a:pt x="16" y="138"/>
                </a:lnTo>
                <a:lnTo>
                  <a:pt x="17" y="141"/>
                </a:lnTo>
                <a:lnTo>
                  <a:pt x="17" y="141"/>
                </a:lnTo>
                <a:lnTo>
                  <a:pt x="21" y="140"/>
                </a:lnTo>
                <a:lnTo>
                  <a:pt x="21" y="140"/>
                </a:lnTo>
                <a:lnTo>
                  <a:pt x="20" y="135"/>
                </a:lnTo>
                <a:lnTo>
                  <a:pt x="20" y="135"/>
                </a:lnTo>
                <a:lnTo>
                  <a:pt x="16" y="138"/>
                </a:lnTo>
                <a:lnTo>
                  <a:pt x="16" y="138"/>
                </a:lnTo>
                <a:close/>
                <a:moveTo>
                  <a:pt x="95" y="182"/>
                </a:moveTo>
                <a:lnTo>
                  <a:pt x="95" y="182"/>
                </a:lnTo>
                <a:lnTo>
                  <a:pt x="97" y="182"/>
                </a:lnTo>
                <a:lnTo>
                  <a:pt x="97" y="182"/>
                </a:lnTo>
                <a:lnTo>
                  <a:pt x="97" y="182"/>
                </a:lnTo>
                <a:lnTo>
                  <a:pt x="105" y="174"/>
                </a:lnTo>
                <a:lnTo>
                  <a:pt x="105" y="174"/>
                </a:lnTo>
                <a:lnTo>
                  <a:pt x="107" y="172"/>
                </a:lnTo>
                <a:lnTo>
                  <a:pt x="107" y="172"/>
                </a:lnTo>
                <a:lnTo>
                  <a:pt x="107" y="172"/>
                </a:lnTo>
                <a:lnTo>
                  <a:pt x="107" y="172"/>
                </a:lnTo>
                <a:lnTo>
                  <a:pt x="97" y="179"/>
                </a:lnTo>
                <a:lnTo>
                  <a:pt x="97" y="179"/>
                </a:lnTo>
                <a:lnTo>
                  <a:pt x="95" y="182"/>
                </a:lnTo>
                <a:lnTo>
                  <a:pt x="95" y="182"/>
                </a:lnTo>
                <a:close/>
                <a:moveTo>
                  <a:pt x="124" y="80"/>
                </a:moveTo>
                <a:lnTo>
                  <a:pt x="124" y="80"/>
                </a:lnTo>
                <a:lnTo>
                  <a:pt x="122" y="77"/>
                </a:lnTo>
                <a:lnTo>
                  <a:pt x="122" y="77"/>
                </a:lnTo>
                <a:lnTo>
                  <a:pt x="121" y="79"/>
                </a:lnTo>
                <a:lnTo>
                  <a:pt x="121" y="79"/>
                </a:lnTo>
                <a:lnTo>
                  <a:pt x="120" y="80"/>
                </a:lnTo>
                <a:lnTo>
                  <a:pt x="120" y="80"/>
                </a:lnTo>
                <a:lnTo>
                  <a:pt x="120" y="83"/>
                </a:lnTo>
                <a:lnTo>
                  <a:pt x="120" y="83"/>
                </a:lnTo>
                <a:lnTo>
                  <a:pt x="120" y="83"/>
                </a:lnTo>
                <a:lnTo>
                  <a:pt x="120" y="83"/>
                </a:lnTo>
                <a:lnTo>
                  <a:pt x="124" y="80"/>
                </a:lnTo>
                <a:lnTo>
                  <a:pt x="124" y="80"/>
                </a:lnTo>
                <a:close/>
                <a:moveTo>
                  <a:pt x="142" y="93"/>
                </a:moveTo>
                <a:lnTo>
                  <a:pt x="142" y="93"/>
                </a:lnTo>
                <a:lnTo>
                  <a:pt x="144" y="93"/>
                </a:lnTo>
                <a:lnTo>
                  <a:pt x="144" y="91"/>
                </a:lnTo>
                <a:lnTo>
                  <a:pt x="144" y="91"/>
                </a:lnTo>
                <a:lnTo>
                  <a:pt x="144" y="83"/>
                </a:lnTo>
                <a:lnTo>
                  <a:pt x="144" y="83"/>
                </a:lnTo>
                <a:lnTo>
                  <a:pt x="144" y="79"/>
                </a:lnTo>
                <a:lnTo>
                  <a:pt x="144" y="79"/>
                </a:lnTo>
                <a:lnTo>
                  <a:pt x="142" y="79"/>
                </a:lnTo>
                <a:lnTo>
                  <a:pt x="142" y="79"/>
                </a:lnTo>
                <a:lnTo>
                  <a:pt x="142" y="93"/>
                </a:lnTo>
                <a:lnTo>
                  <a:pt x="142" y="93"/>
                </a:lnTo>
                <a:close/>
                <a:moveTo>
                  <a:pt x="145" y="117"/>
                </a:moveTo>
                <a:lnTo>
                  <a:pt x="145" y="117"/>
                </a:lnTo>
                <a:lnTo>
                  <a:pt x="145" y="117"/>
                </a:lnTo>
                <a:lnTo>
                  <a:pt x="145" y="117"/>
                </a:lnTo>
                <a:lnTo>
                  <a:pt x="139" y="131"/>
                </a:lnTo>
                <a:lnTo>
                  <a:pt x="139" y="131"/>
                </a:lnTo>
                <a:lnTo>
                  <a:pt x="142" y="131"/>
                </a:lnTo>
                <a:lnTo>
                  <a:pt x="142" y="128"/>
                </a:lnTo>
                <a:lnTo>
                  <a:pt x="142" y="128"/>
                </a:lnTo>
                <a:lnTo>
                  <a:pt x="144" y="127"/>
                </a:lnTo>
                <a:lnTo>
                  <a:pt x="144" y="127"/>
                </a:lnTo>
                <a:lnTo>
                  <a:pt x="145" y="117"/>
                </a:lnTo>
                <a:lnTo>
                  <a:pt x="145" y="117"/>
                </a:lnTo>
                <a:close/>
                <a:moveTo>
                  <a:pt x="60" y="174"/>
                </a:moveTo>
                <a:lnTo>
                  <a:pt x="60" y="174"/>
                </a:lnTo>
                <a:lnTo>
                  <a:pt x="61" y="171"/>
                </a:lnTo>
                <a:lnTo>
                  <a:pt x="61" y="171"/>
                </a:lnTo>
                <a:lnTo>
                  <a:pt x="64" y="168"/>
                </a:lnTo>
                <a:lnTo>
                  <a:pt x="64" y="168"/>
                </a:lnTo>
                <a:lnTo>
                  <a:pt x="61" y="168"/>
                </a:lnTo>
                <a:lnTo>
                  <a:pt x="61" y="168"/>
                </a:lnTo>
                <a:lnTo>
                  <a:pt x="60" y="168"/>
                </a:lnTo>
                <a:lnTo>
                  <a:pt x="60" y="168"/>
                </a:lnTo>
                <a:lnTo>
                  <a:pt x="57" y="171"/>
                </a:lnTo>
                <a:lnTo>
                  <a:pt x="57" y="171"/>
                </a:lnTo>
                <a:lnTo>
                  <a:pt x="60" y="174"/>
                </a:lnTo>
                <a:lnTo>
                  <a:pt x="60" y="174"/>
                </a:lnTo>
                <a:close/>
                <a:moveTo>
                  <a:pt x="14" y="148"/>
                </a:moveTo>
                <a:lnTo>
                  <a:pt x="14" y="148"/>
                </a:lnTo>
                <a:lnTo>
                  <a:pt x="19" y="157"/>
                </a:lnTo>
                <a:lnTo>
                  <a:pt x="19" y="157"/>
                </a:lnTo>
                <a:lnTo>
                  <a:pt x="20" y="157"/>
                </a:lnTo>
                <a:lnTo>
                  <a:pt x="20" y="157"/>
                </a:lnTo>
                <a:lnTo>
                  <a:pt x="16" y="147"/>
                </a:lnTo>
                <a:lnTo>
                  <a:pt x="16" y="147"/>
                </a:lnTo>
                <a:lnTo>
                  <a:pt x="14" y="148"/>
                </a:lnTo>
                <a:lnTo>
                  <a:pt x="14" y="148"/>
                </a:lnTo>
                <a:close/>
                <a:moveTo>
                  <a:pt x="114" y="69"/>
                </a:moveTo>
                <a:lnTo>
                  <a:pt x="114" y="69"/>
                </a:lnTo>
                <a:lnTo>
                  <a:pt x="98" y="80"/>
                </a:lnTo>
                <a:lnTo>
                  <a:pt x="98" y="80"/>
                </a:lnTo>
                <a:lnTo>
                  <a:pt x="98" y="80"/>
                </a:lnTo>
                <a:lnTo>
                  <a:pt x="98" y="80"/>
                </a:lnTo>
                <a:lnTo>
                  <a:pt x="98" y="80"/>
                </a:lnTo>
                <a:lnTo>
                  <a:pt x="98" y="80"/>
                </a:lnTo>
                <a:lnTo>
                  <a:pt x="114" y="70"/>
                </a:lnTo>
                <a:lnTo>
                  <a:pt x="114" y="70"/>
                </a:lnTo>
                <a:lnTo>
                  <a:pt x="114" y="70"/>
                </a:lnTo>
                <a:lnTo>
                  <a:pt x="114" y="70"/>
                </a:lnTo>
                <a:lnTo>
                  <a:pt x="114" y="69"/>
                </a:lnTo>
                <a:lnTo>
                  <a:pt x="114" y="69"/>
                </a:lnTo>
                <a:lnTo>
                  <a:pt x="114" y="69"/>
                </a:lnTo>
                <a:close/>
                <a:moveTo>
                  <a:pt x="29" y="160"/>
                </a:moveTo>
                <a:lnTo>
                  <a:pt x="29" y="160"/>
                </a:lnTo>
                <a:lnTo>
                  <a:pt x="29" y="158"/>
                </a:lnTo>
                <a:lnTo>
                  <a:pt x="29" y="158"/>
                </a:lnTo>
                <a:lnTo>
                  <a:pt x="29" y="158"/>
                </a:lnTo>
                <a:lnTo>
                  <a:pt x="31" y="158"/>
                </a:lnTo>
                <a:lnTo>
                  <a:pt x="31" y="158"/>
                </a:lnTo>
                <a:lnTo>
                  <a:pt x="31" y="158"/>
                </a:lnTo>
                <a:lnTo>
                  <a:pt x="31" y="158"/>
                </a:lnTo>
                <a:lnTo>
                  <a:pt x="30" y="155"/>
                </a:lnTo>
                <a:lnTo>
                  <a:pt x="30" y="155"/>
                </a:lnTo>
                <a:lnTo>
                  <a:pt x="29" y="154"/>
                </a:lnTo>
                <a:lnTo>
                  <a:pt x="29" y="154"/>
                </a:lnTo>
                <a:lnTo>
                  <a:pt x="26" y="155"/>
                </a:lnTo>
                <a:lnTo>
                  <a:pt x="26" y="155"/>
                </a:lnTo>
                <a:lnTo>
                  <a:pt x="29" y="160"/>
                </a:lnTo>
                <a:lnTo>
                  <a:pt x="29" y="160"/>
                </a:lnTo>
                <a:close/>
                <a:moveTo>
                  <a:pt x="129" y="33"/>
                </a:moveTo>
                <a:lnTo>
                  <a:pt x="129" y="33"/>
                </a:lnTo>
                <a:lnTo>
                  <a:pt x="135" y="42"/>
                </a:lnTo>
                <a:lnTo>
                  <a:pt x="135" y="42"/>
                </a:lnTo>
                <a:lnTo>
                  <a:pt x="135" y="42"/>
                </a:lnTo>
                <a:lnTo>
                  <a:pt x="135" y="42"/>
                </a:lnTo>
                <a:lnTo>
                  <a:pt x="134" y="36"/>
                </a:lnTo>
                <a:lnTo>
                  <a:pt x="131" y="32"/>
                </a:lnTo>
                <a:lnTo>
                  <a:pt x="131" y="32"/>
                </a:lnTo>
                <a:lnTo>
                  <a:pt x="129" y="33"/>
                </a:lnTo>
                <a:lnTo>
                  <a:pt x="129" y="33"/>
                </a:lnTo>
                <a:close/>
                <a:moveTo>
                  <a:pt x="127" y="59"/>
                </a:moveTo>
                <a:lnTo>
                  <a:pt x="127" y="59"/>
                </a:lnTo>
                <a:lnTo>
                  <a:pt x="120" y="64"/>
                </a:lnTo>
                <a:lnTo>
                  <a:pt x="120" y="64"/>
                </a:lnTo>
                <a:lnTo>
                  <a:pt x="120" y="66"/>
                </a:lnTo>
                <a:lnTo>
                  <a:pt x="120" y="66"/>
                </a:lnTo>
                <a:lnTo>
                  <a:pt x="128" y="60"/>
                </a:lnTo>
                <a:lnTo>
                  <a:pt x="128" y="60"/>
                </a:lnTo>
                <a:lnTo>
                  <a:pt x="127" y="59"/>
                </a:lnTo>
                <a:lnTo>
                  <a:pt x="127" y="59"/>
                </a:lnTo>
                <a:close/>
                <a:moveTo>
                  <a:pt x="129" y="59"/>
                </a:moveTo>
                <a:lnTo>
                  <a:pt x="129" y="59"/>
                </a:lnTo>
                <a:lnTo>
                  <a:pt x="137" y="54"/>
                </a:lnTo>
                <a:lnTo>
                  <a:pt x="137" y="54"/>
                </a:lnTo>
                <a:lnTo>
                  <a:pt x="135" y="53"/>
                </a:lnTo>
                <a:lnTo>
                  <a:pt x="135" y="53"/>
                </a:lnTo>
                <a:lnTo>
                  <a:pt x="129" y="57"/>
                </a:lnTo>
                <a:lnTo>
                  <a:pt x="129" y="57"/>
                </a:lnTo>
                <a:lnTo>
                  <a:pt x="129" y="59"/>
                </a:lnTo>
                <a:lnTo>
                  <a:pt x="129" y="59"/>
                </a:lnTo>
                <a:close/>
                <a:moveTo>
                  <a:pt x="120" y="70"/>
                </a:moveTo>
                <a:lnTo>
                  <a:pt x="120" y="70"/>
                </a:lnTo>
                <a:lnTo>
                  <a:pt x="117" y="71"/>
                </a:lnTo>
                <a:lnTo>
                  <a:pt x="117" y="71"/>
                </a:lnTo>
                <a:lnTo>
                  <a:pt x="118" y="76"/>
                </a:lnTo>
                <a:lnTo>
                  <a:pt x="118" y="76"/>
                </a:lnTo>
                <a:lnTo>
                  <a:pt x="121" y="73"/>
                </a:lnTo>
                <a:lnTo>
                  <a:pt x="121" y="73"/>
                </a:lnTo>
                <a:lnTo>
                  <a:pt x="120" y="70"/>
                </a:lnTo>
                <a:lnTo>
                  <a:pt x="120" y="70"/>
                </a:lnTo>
                <a:close/>
                <a:moveTo>
                  <a:pt x="13" y="91"/>
                </a:moveTo>
                <a:lnTo>
                  <a:pt x="13" y="91"/>
                </a:lnTo>
                <a:lnTo>
                  <a:pt x="13" y="93"/>
                </a:lnTo>
                <a:lnTo>
                  <a:pt x="13" y="93"/>
                </a:lnTo>
                <a:lnTo>
                  <a:pt x="14" y="91"/>
                </a:lnTo>
                <a:lnTo>
                  <a:pt x="14" y="91"/>
                </a:lnTo>
                <a:lnTo>
                  <a:pt x="16" y="86"/>
                </a:lnTo>
                <a:lnTo>
                  <a:pt x="16" y="86"/>
                </a:lnTo>
                <a:lnTo>
                  <a:pt x="13" y="86"/>
                </a:lnTo>
                <a:lnTo>
                  <a:pt x="13" y="86"/>
                </a:lnTo>
                <a:lnTo>
                  <a:pt x="13" y="91"/>
                </a:lnTo>
                <a:lnTo>
                  <a:pt x="13" y="91"/>
                </a:lnTo>
                <a:close/>
                <a:moveTo>
                  <a:pt x="29" y="46"/>
                </a:moveTo>
                <a:lnTo>
                  <a:pt x="29" y="46"/>
                </a:lnTo>
                <a:lnTo>
                  <a:pt x="29" y="47"/>
                </a:lnTo>
                <a:lnTo>
                  <a:pt x="29" y="47"/>
                </a:lnTo>
                <a:lnTo>
                  <a:pt x="30" y="46"/>
                </a:lnTo>
                <a:lnTo>
                  <a:pt x="30" y="46"/>
                </a:lnTo>
                <a:lnTo>
                  <a:pt x="37" y="42"/>
                </a:lnTo>
                <a:lnTo>
                  <a:pt x="37" y="42"/>
                </a:lnTo>
                <a:lnTo>
                  <a:pt x="41" y="37"/>
                </a:lnTo>
                <a:lnTo>
                  <a:pt x="41" y="37"/>
                </a:lnTo>
                <a:lnTo>
                  <a:pt x="41" y="37"/>
                </a:lnTo>
                <a:lnTo>
                  <a:pt x="41" y="37"/>
                </a:lnTo>
                <a:lnTo>
                  <a:pt x="29" y="46"/>
                </a:lnTo>
                <a:lnTo>
                  <a:pt x="29" y="46"/>
                </a:lnTo>
                <a:close/>
                <a:moveTo>
                  <a:pt x="128" y="154"/>
                </a:moveTo>
                <a:lnTo>
                  <a:pt x="128" y="154"/>
                </a:lnTo>
                <a:lnTo>
                  <a:pt x="128" y="154"/>
                </a:lnTo>
                <a:lnTo>
                  <a:pt x="128" y="154"/>
                </a:lnTo>
                <a:lnTo>
                  <a:pt x="129" y="152"/>
                </a:lnTo>
                <a:lnTo>
                  <a:pt x="129" y="152"/>
                </a:lnTo>
                <a:lnTo>
                  <a:pt x="132" y="147"/>
                </a:lnTo>
                <a:lnTo>
                  <a:pt x="132" y="147"/>
                </a:lnTo>
                <a:lnTo>
                  <a:pt x="132" y="145"/>
                </a:lnTo>
                <a:lnTo>
                  <a:pt x="132" y="145"/>
                </a:lnTo>
                <a:lnTo>
                  <a:pt x="132" y="145"/>
                </a:lnTo>
                <a:lnTo>
                  <a:pt x="132" y="145"/>
                </a:lnTo>
                <a:lnTo>
                  <a:pt x="129" y="148"/>
                </a:lnTo>
                <a:lnTo>
                  <a:pt x="129" y="148"/>
                </a:lnTo>
                <a:lnTo>
                  <a:pt x="128" y="154"/>
                </a:lnTo>
                <a:lnTo>
                  <a:pt x="128" y="154"/>
                </a:lnTo>
                <a:close/>
                <a:moveTo>
                  <a:pt x="129" y="140"/>
                </a:moveTo>
                <a:lnTo>
                  <a:pt x="129" y="140"/>
                </a:lnTo>
                <a:lnTo>
                  <a:pt x="128" y="140"/>
                </a:lnTo>
                <a:lnTo>
                  <a:pt x="128" y="140"/>
                </a:lnTo>
                <a:lnTo>
                  <a:pt x="127" y="141"/>
                </a:lnTo>
                <a:lnTo>
                  <a:pt x="127" y="142"/>
                </a:lnTo>
                <a:lnTo>
                  <a:pt x="127" y="142"/>
                </a:lnTo>
                <a:lnTo>
                  <a:pt x="127" y="144"/>
                </a:lnTo>
                <a:lnTo>
                  <a:pt x="127" y="144"/>
                </a:lnTo>
                <a:lnTo>
                  <a:pt x="127" y="145"/>
                </a:lnTo>
                <a:lnTo>
                  <a:pt x="127" y="145"/>
                </a:lnTo>
                <a:lnTo>
                  <a:pt x="125" y="147"/>
                </a:lnTo>
                <a:lnTo>
                  <a:pt x="125" y="147"/>
                </a:lnTo>
                <a:lnTo>
                  <a:pt x="125" y="148"/>
                </a:lnTo>
                <a:lnTo>
                  <a:pt x="125" y="148"/>
                </a:lnTo>
                <a:lnTo>
                  <a:pt x="127" y="147"/>
                </a:lnTo>
                <a:lnTo>
                  <a:pt x="128" y="145"/>
                </a:lnTo>
                <a:lnTo>
                  <a:pt x="128" y="145"/>
                </a:lnTo>
                <a:lnTo>
                  <a:pt x="128" y="141"/>
                </a:lnTo>
                <a:lnTo>
                  <a:pt x="128" y="141"/>
                </a:lnTo>
                <a:lnTo>
                  <a:pt x="129" y="140"/>
                </a:lnTo>
                <a:lnTo>
                  <a:pt x="129" y="140"/>
                </a:lnTo>
                <a:close/>
                <a:moveTo>
                  <a:pt x="48" y="177"/>
                </a:moveTo>
                <a:lnTo>
                  <a:pt x="48" y="177"/>
                </a:lnTo>
                <a:lnTo>
                  <a:pt x="53" y="179"/>
                </a:lnTo>
                <a:lnTo>
                  <a:pt x="53" y="179"/>
                </a:lnTo>
                <a:lnTo>
                  <a:pt x="54" y="178"/>
                </a:lnTo>
                <a:lnTo>
                  <a:pt x="54" y="178"/>
                </a:lnTo>
                <a:lnTo>
                  <a:pt x="51" y="175"/>
                </a:lnTo>
                <a:lnTo>
                  <a:pt x="51" y="175"/>
                </a:lnTo>
                <a:lnTo>
                  <a:pt x="48" y="177"/>
                </a:lnTo>
                <a:lnTo>
                  <a:pt x="48" y="177"/>
                </a:lnTo>
                <a:close/>
                <a:moveTo>
                  <a:pt x="14" y="144"/>
                </a:moveTo>
                <a:lnTo>
                  <a:pt x="14" y="144"/>
                </a:lnTo>
                <a:lnTo>
                  <a:pt x="13" y="140"/>
                </a:lnTo>
                <a:lnTo>
                  <a:pt x="13" y="140"/>
                </a:lnTo>
                <a:lnTo>
                  <a:pt x="12" y="141"/>
                </a:lnTo>
                <a:lnTo>
                  <a:pt x="12" y="141"/>
                </a:lnTo>
                <a:lnTo>
                  <a:pt x="13" y="145"/>
                </a:lnTo>
                <a:lnTo>
                  <a:pt x="13" y="145"/>
                </a:lnTo>
                <a:lnTo>
                  <a:pt x="14" y="144"/>
                </a:lnTo>
                <a:lnTo>
                  <a:pt x="14" y="144"/>
                </a:lnTo>
                <a:close/>
                <a:moveTo>
                  <a:pt x="30" y="152"/>
                </a:moveTo>
                <a:lnTo>
                  <a:pt x="30" y="152"/>
                </a:lnTo>
                <a:lnTo>
                  <a:pt x="33" y="157"/>
                </a:lnTo>
                <a:lnTo>
                  <a:pt x="33" y="157"/>
                </a:lnTo>
                <a:lnTo>
                  <a:pt x="34" y="155"/>
                </a:lnTo>
                <a:lnTo>
                  <a:pt x="34" y="155"/>
                </a:lnTo>
                <a:lnTo>
                  <a:pt x="31" y="151"/>
                </a:lnTo>
                <a:lnTo>
                  <a:pt x="31" y="151"/>
                </a:lnTo>
                <a:lnTo>
                  <a:pt x="30" y="152"/>
                </a:lnTo>
                <a:lnTo>
                  <a:pt x="30" y="152"/>
                </a:lnTo>
                <a:close/>
                <a:moveTo>
                  <a:pt x="90" y="178"/>
                </a:moveTo>
                <a:lnTo>
                  <a:pt x="90" y="178"/>
                </a:lnTo>
                <a:lnTo>
                  <a:pt x="87" y="179"/>
                </a:lnTo>
                <a:lnTo>
                  <a:pt x="84" y="181"/>
                </a:lnTo>
                <a:lnTo>
                  <a:pt x="84" y="181"/>
                </a:lnTo>
                <a:lnTo>
                  <a:pt x="84" y="184"/>
                </a:lnTo>
                <a:lnTo>
                  <a:pt x="84" y="184"/>
                </a:lnTo>
                <a:lnTo>
                  <a:pt x="90" y="178"/>
                </a:lnTo>
                <a:lnTo>
                  <a:pt x="90" y="178"/>
                </a:lnTo>
                <a:close/>
                <a:moveTo>
                  <a:pt x="37" y="179"/>
                </a:moveTo>
                <a:lnTo>
                  <a:pt x="37" y="179"/>
                </a:lnTo>
                <a:lnTo>
                  <a:pt x="47" y="187"/>
                </a:lnTo>
                <a:lnTo>
                  <a:pt x="47" y="187"/>
                </a:lnTo>
                <a:lnTo>
                  <a:pt x="46" y="184"/>
                </a:lnTo>
                <a:lnTo>
                  <a:pt x="46" y="184"/>
                </a:lnTo>
                <a:lnTo>
                  <a:pt x="44" y="184"/>
                </a:lnTo>
                <a:lnTo>
                  <a:pt x="44" y="184"/>
                </a:lnTo>
                <a:lnTo>
                  <a:pt x="37" y="179"/>
                </a:lnTo>
                <a:lnTo>
                  <a:pt x="37" y="179"/>
                </a:lnTo>
                <a:close/>
                <a:moveTo>
                  <a:pt x="112" y="171"/>
                </a:moveTo>
                <a:lnTo>
                  <a:pt x="112" y="171"/>
                </a:lnTo>
                <a:lnTo>
                  <a:pt x="102" y="179"/>
                </a:lnTo>
                <a:lnTo>
                  <a:pt x="102" y="179"/>
                </a:lnTo>
                <a:lnTo>
                  <a:pt x="108" y="175"/>
                </a:lnTo>
                <a:lnTo>
                  <a:pt x="112" y="171"/>
                </a:lnTo>
                <a:lnTo>
                  <a:pt x="112" y="171"/>
                </a:lnTo>
                <a:close/>
                <a:moveTo>
                  <a:pt x="139" y="138"/>
                </a:moveTo>
                <a:lnTo>
                  <a:pt x="139" y="138"/>
                </a:lnTo>
                <a:lnTo>
                  <a:pt x="138" y="140"/>
                </a:lnTo>
                <a:lnTo>
                  <a:pt x="137" y="142"/>
                </a:lnTo>
                <a:lnTo>
                  <a:pt x="137" y="142"/>
                </a:lnTo>
                <a:lnTo>
                  <a:pt x="137" y="144"/>
                </a:lnTo>
                <a:lnTo>
                  <a:pt x="137" y="144"/>
                </a:lnTo>
                <a:lnTo>
                  <a:pt x="135" y="145"/>
                </a:lnTo>
                <a:lnTo>
                  <a:pt x="135" y="145"/>
                </a:lnTo>
                <a:lnTo>
                  <a:pt x="139" y="138"/>
                </a:lnTo>
                <a:lnTo>
                  <a:pt x="139" y="138"/>
                </a:lnTo>
                <a:close/>
                <a:moveTo>
                  <a:pt x="39" y="157"/>
                </a:moveTo>
                <a:lnTo>
                  <a:pt x="39" y="157"/>
                </a:lnTo>
                <a:lnTo>
                  <a:pt x="39" y="157"/>
                </a:lnTo>
                <a:lnTo>
                  <a:pt x="39" y="157"/>
                </a:lnTo>
                <a:lnTo>
                  <a:pt x="43" y="162"/>
                </a:lnTo>
                <a:lnTo>
                  <a:pt x="43" y="162"/>
                </a:lnTo>
                <a:lnTo>
                  <a:pt x="44" y="161"/>
                </a:lnTo>
                <a:lnTo>
                  <a:pt x="44" y="161"/>
                </a:lnTo>
                <a:lnTo>
                  <a:pt x="39" y="157"/>
                </a:lnTo>
                <a:lnTo>
                  <a:pt x="39" y="157"/>
                </a:lnTo>
                <a:close/>
                <a:moveTo>
                  <a:pt x="36" y="160"/>
                </a:moveTo>
                <a:lnTo>
                  <a:pt x="36" y="160"/>
                </a:lnTo>
                <a:lnTo>
                  <a:pt x="40" y="164"/>
                </a:lnTo>
                <a:lnTo>
                  <a:pt x="40" y="164"/>
                </a:lnTo>
                <a:lnTo>
                  <a:pt x="41" y="164"/>
                </a:lnTo>
                <a:lnTo>
                  <a:pt x="41" y="164"/>
                </a:lnTo>
                <a:lnTo>
                  <a:pt x="41" y="164"/>
                </a:lnTo>
                <a:lnTo>
                  <a:pt x="41" y="164"/>
                </a:lnTo>
                <a:lnTo>
                  <a:pt x="37" y="158"/>
                </a:lnTo>
                <a:lnTo>
                  <a:pt x="37" y="158"/>
                </a:lnTo>
                <a:lnTo>
                  <a:pt x="36" y="160"/>
                </a:lnTo>
                <a:lnTo>
                  <a:pt x="36" y="160"/>
                </a:lnTo>
                <a:close/>
                <a:moveTo>
                  <a:pt x="53" y="184"/>
                </a:moveTo>
                <a:lnTo>
                  <a:pt x="53" y="184"/>
                </a:lnTo>
                <a:lnTo>
                  <a:pt x="53" y="184"/>
                </a:lnTo>
                <a:lnTo>
                  <a:pt x="53" y="184"/>
                </a:lnTo>
                <a:lnTo>
                  <a:pt x="58" y="187"/>
                </a:lnTo>
                <a:lnTo>
                  <a:pt x="58" y="187"/>
                </a:lnTo>
                <a:lnTo>
                  <a:pt x="58" y="185"/>
                </a:lnTo>
                <a:lnTo>
                  <a:pt x="58" y="185"/>
                </a:lnTo>
                <a:lnTo>
                  <a:pt x="53" y="184"/>
                </a:lnTo>
                <a:lnTo>
                  <a:pt x="53" y="184"/>
                </a:lnTo>
                <a:close/>
                <a:moveTo>
                  <a:pt x="83" y="185"/>
                </a:moveTo>
                <a:lnTo>
                  <a:pt x="83" y="185"/>
                </a:lnTo>
                <a:lnTo>
                  <a:pt x="81" y="184"/>
                </a:lnTo>
                <a:lnTo>
                  <a:pt x="81" y="184"/>
                </a:lnTo>
                <a:lnTo>
                  <a:pt x="78" y="185"/>
                </a:lnTo>
                <a:lnTo>
                  <a:pt x="77" y="185"/>
                </a:lnTo>
                <a:lnTo>
                  <a:pt x="77" y="185"/>
                </a:lnTo>
                <a:lnTo>
                  <a:pt x="81" y="187"/>
                </a:lnTo>
                <a:lnTo>
                  <a:pt x="81" y="187"/>
                </a:lnTo>
                <a:lnTo>
                  <a:pt x="81" y="185"/>
                </a:lnTo>
                <a:lnTo>
                  <a:pt x="81" y="185"/>
                </a:lnTo>
                <a:lnTo>
                  <a:pt x="83" y="185"/>
                </a:lnTo>
                <a:lnTo>
                  <a:pt x="83" y="185"/>
                </a:lnTo>
                <a:close/>
                <a:moveTo>
                  <a:pt x="131" y="90"/>
                </a:moveTo>
                <a:lnTo>
                  <a:pt x="131" y="90"/>
                </a:lnTo>
                <a:lnTo>
                  <a:pt x="129" y="91"/>
                </a:lnTo>
                <a:lnTo>
                  <a:pt x="129" y="91"/>
                </a:lnTo>
                <a:lnTo>
                  <a:pt x="129" y="91"/>
                </a:lnTo>
                <a:lnTo>
                  <a:pt x="131" y="97"/>
                </a:lnTo>
                <a:lnTo>
                  <a:pt x="131" y="97"/>
                </a:lnTo>
                <a:lnTo>
                  <a:pt x="131" y="90"/>
                </a:lnTo>
                <a:lnTo>
                  <a:pt x="131" y="90"/>
                </a:lnTo>
                <a:close/>
                <a:moveTo>
                  <a:pt x="131" y="138"/>
                </a:moveTo>
                <a:lnTo>
                  <a:pt x="131" y="138"/>
                </a:lnTo>
                <a:lnTo>
                  <a:pt x="134" y="137"/>
                </a:lnTo>
                <a:lnTo>
                  <a:pt x="134" y="137"/>
                </a:lnTo>
                <a:lnTo>
                  <a:pt x="135" y="135"/>
                </a:lnTo>
                <a:lnTo>
                  <a:pt x="135" y="134"/>
                </a:lnTo>
                <a:lnTo>
                  <a:pt x="135" y="134"/>
                </a:lnTo>
                <a:lnTo>
                  <a:pt x="132" y="135"/>
                </a:lnTo>
                <a:lnTo>
                  <a:pt x="132" y="135"/>
                </a:lnTo>
                <a:lnTo>
                  <a:pt x="132" y="137"/>
                </a:lnTo>
                <a:lnTo>
                  <a:pt x="131" y="138"/>
                </a:lnTo>
                <a:lnTo>
                  <a:pt x="131" y="138"/>
                </a:lnTo>
                <a:close/>
                <a:moveTo>
                  <a:pt x="101" y="42"/>
                </a:moveTo>
                <a:lnTo>
                  <a:pt x="101" y="42"/>
                </a:lnTo>
                <a:lnTo>
                  <a:pt x="112" y="36"/>
                </a:lnTo>
                <a:lnTo>
                  <a:pt x="112" y="36"/>
                </a:lnTo>
                <a:lnTo>
                  <a:pt x="101" y="42"/>
                </a:lnTo>
                <a:lnTo>
                  <a:pt x="101" y="42"/>
                </a:lnTo>
                <a:close/>
                <a:moveTo>
                  <a:pt x="24" y="165"/>
                </a:moveTo>
                <a:lnTo>
                  <a:pt x="24" y="165"/>
                </a:lnTo>
                <a:lnTo>
                  <a:pt x="24" y="165"/>
                </a:lnTo>
                <a:lnTo>
                  <a:pt x="24" y="165"/>
                </a:lnTo>
                <a:lnTo>
                  <a:pt x="24" y="164"/>
                </a:lnTo>
                <a:lnTo>
                  <a:pt x="24" y="164"/>
                </a:lnTo>
                <a:lnTo>
                  <a:pt x="21" y="160"/>
                </a:lnTo>
                <a:lnTo>
                  <a:pt x="21" y="160"/>
                </a:lnTo>
                <a:lnTo>
                  <a:pt x="21" y="160"/>
                </a:lnTo>
                <a:lnTo>
                  <a:pt x="21" y="160"/>
                </a:lnTo>
                <a:lnTo>
                  <a:pt x="20" y="160"/>
                </a:lnTo>
                <a:lnTo>
                  <a:pt x="20" y="160"/>
                </a:lnTo>
                <a:lnTo>
                  <a:pt x="24" y="165"/>
                </a:lnTo>
                <a:lnTo>
                  <a:pt x="24" y="165"/>
                </a:lnTo>
                <a:close/>
                <a:moveTo>
                  <a:pt x="14" y="161"/>
                </a:moveTo>
                <a:lnTo>
                  <a:pt x="14" y="161"/>
                </a:lnTo>
                <a:lnTo>
                  <a:pt x="16" y="160"/>
                </a:lnTo>
                <a:lnTo>
                  <a:pt x="16" y="160"/>
                </a:lnTo>
                <a:lnTo>
                  <a:pt x="16" y="160"/>
                </a:lnTo>
                <a:lnTo>
                  <a:pt x="12" y="151"/>
                </a:lnTo>
                <a:lnTo>
                  <a:pt x="12" y="151"/>
                </a:lnTo>
                <a:lnTo>
                  <a:pt x="12" y="151"/>
                </a:lnTo>
                <a:lnTo>
                  <a:pt x="12" y="151"/>
                </a:lnTo>
                <a:lnTo>
                  <a:pt x="14" y="161"/>
                </a:lnTo>
                <a:lnTo>
                  <a:pt x="14" y="161"/>
                </a:lnTo>
                <a:close/>
                <a:moveTo>
                  <a:pt x="88" y="15"/>
                </a:moveTo>
                <a:lnTo>
                  <a:pt x="88" y="15"/>
                </a:lnTo>
                <a:lnTo>
                  <a:pt x="91" y="16"/>
                </a:lnTo>
                <a:lnTo>
                  <a:pt x="94" y="15"/>
                </a:lnTo>
                <a:lnTo>
                  <a:pt x="94" y="15"/>
                </a:lnTo>
                <a:lnTo>
                  <a:pt x="91" y="15"/>
                </a:lnTo>
                <a:lnTo>
                  <a:pt x="88" y="15"/>
                </a:lnTo>
                <a:lnTo>
                  <a:pt x="88" y="15"/>
                </a:lnTo>
                <a:close/>
                <a:moveTo>
                  <a:pt x="102" y="192"/>
                </a:moveTo>
                <a:lnTo>
                  <a:pt x="102" y="192"/>
                </a:lnTo>
                <a:lnTo>
                  <a:pt x="95" y="195"/>
                </a:lnTo>
                <a:lnTo>
                  <a:pt x="95" y="195"/>
                </a:lnTo>
                <a:lnTo>
                  <a:pt x="102" y="192"/>
                </a:lnTo>
                <a:lnTo>
                  <a:pt x="102" y="192"/>
                </a:lnTo>
                <a:close/>
                <a:moveTo>
                  <a:pt x="21" y="69"/>
                </a:moveTo>
                <a:lnTo>
                  <a:pt x="21" y="69"/>
                </a:lnTo>
                <a:lnTo>
                  <a:pt x="17" y="71"/>
                </a:lnTo>
                <a:lnTo>
                  <a:pt x="17" y="71"/>
                </a:lnTo>
                <a:lnTo>
                  <a:pt x="17" y="73"/>
                </a:lnTo>
                <a:lnTo>
                  <a:pt x="17" y="73"/>
                </a:lnTo>
                <a:lnTo>
                  <a:pt x="20" y="70"/>
                </a:lnTo>
                <a:lnTo>
                  <a:pt x="20" y="70"/>
                </a:lnTo>
                <a:lnTo>
                  <a:pt x="21" y="69"/>
                </a:lnTo>
                <a:lnTo>
                  <a:pt x="21" y="69"/>
                </a:lnTo>
                <a:close/>
                <a:moveTo>
                  <a:pt x="48" y="187"/>
                </a:moveTo>
                <a:lnTo>
                  <a:pt x="48" y="187"/>
                </a:lnTo>
                <a:lnTo>
                  <a:pt x="48" y="187"/>
                </a:lnTo>
                <a:lnTo>
                  <a:pt x="48" y="187"/>
                </a:lnTo>
                <a:lnTo>
                  <a:pt x="53" y="189"/>
                </a:lnTo>
                <a:lnTo>
                  <a:pt x="53" y="189"/>
                </a:lnTo>
                <a:lnTo>
                  <a:pt x="50" y="187"/>
                </a:lnTo>
                <a:lnTo>
                  <a:pt x="50" y="187"/>
                </a:lnTo>
                <a:lnTo>
                  <a:pt x="48" y="187"/>
                </a:lnTo>
                <a:lnTo>
                  <a:pt x="48" y="187"/>
                </a:lnTo>
                <a:close/>
                <a:moveTo>
                  <a:pt x="29" y="59"/>
                </a:moveTo>
                <a:lnTo>
                  <a:pt x="29" y="59"/>
                </a:lnTo>
                <a:lnTo>
                  <a:pt x="33" y="56"/>
                </a:lnTo>
                <a:lnTo>
                  <a:pt x="33" y="56"/>
                </a:lnTo>
                <a:lnTo>
                  <a:pt x="31" y="57"/>
                </a:lnTo>
                <a:lnTo>
                  <a:pt x="29" y="59"/>
                </a:lnTo>
                <a:lnTo>
                  <a:pt x="29" y="59"/>
                </a:lnTo>
                <a:close/>
                <a:moveTo>
                  <a:pt x="93" y="184"/>
                </a:moveTo>
                <a:lnTo>
                  <a:pt x="93" y="184"/>
                </a:lnTo>
                <a:lnTo>
                  <a:pt x="93" y="182"/>
                </a:lnTo>
                <a:lnTo>
                  <a:pt x="93" y="182"/>
                </a:lnTo>
                <a:lnTo>
                  <a:pt x="90" y="185"/>
                </a:lnTo>
                <a:lnTo>
                  <a:pt x="90" y="185"/>
                </a:lnTo>
                <a:lnTo>
                  <a:pt x="90" y="185"/>
                </a:lnTo>
                <a:lnTo>
                  <a:pt x="90" y="185"/>
                </a:lnTo>
                <a:lnTo>
                  <a:pt x="93" y="184"/>
                </a:lnTo>
                <a:lnTo>
                  <a:pt x="93" y="184"/>
                </a:lnTo>
                <a:close/>
                <a:moveTo>
                  <a:pt x="29" y="148"/>
                </a:moveTo>
                <a:lnTo>
                  <a:pt x="29" y="148"/>
                </a:lnTo>
                <a:lnTo>
                  <a:pt x="29" y="147"/>
                </a:lnTo>
                <a:lnTo>
                  <a:pt x="27" y="147"/>
                </a:lnTo>
                <a:lnTo>
                  <a:pt x="27" y="147"/>
                </a:lnTo>
                <a:lnTo>
                  <a:pt x="29" y="150"/>
                </a:lnTo>
                <a:lnTo>
                  <a:pt x="29" y="150"/>
                </a:lnTo>
                <a:lnTo>
                  <a:pt x="29" y="148"/>
                </a:lnTo>
                <a:lnTo>
                  <a:pt x="29" y="148"/>
                </a:lnTo>
                <a:close/>
                <a:moveTo>
                  <a:pt x="95" y="177"/>
                </a:moveTo>
                <a:lnTo>
                  <a:pt x="95" y="177"/>
                </a:lnTo>
                <a:lnTo>
                  <a:pt x="93" y="179"/>
                </a:lnTo>
                <a:lnTo>
                  <a:pt x="93" y="179"/>
                </a:lnTo>
                <a:lnTo>
                  <a:pt x="94" y="178"/>
                </a:lnTo>
                <a:lnTo>
                  <a:pt x="95" y="177"/>
                </a:lnTo>
                <a:lnTo>
                  <a:pt x="95" y="177"/>
                </a:lnTo>
                <a:close/>
                <a:moveTo>
                  <a:pt x="24" y="141"/>
                </a:moveTo>
                <a:lnTo>
                  <a:pt x="24" y="141"/>
                </a:lnTo>
                <a:lnTo>
                  <a:pt x="26" y="145"/>
                </a:lnTo>
                <a:lnTo>
                  <a:pt x="26" y="145"/>
                </a:lnTo>
                <a:lnTo>
                  <a:pt x="26" y="144"/>
                </a:lnTo>
                <a:lnTo>
                  <a:pt x="24" y="141"/>
                </a:lnTo>
                <a:lnTo>
                  <a:pt x="24" y="141"/>
                </a:lnTo>
                <a:close/>
                <a:moveTo>
                  <a:pt x="10" y="137"/>
                </a:moveTo>
                <a:lnTo>
                  <a:pt x="10" y="137"/>
                </a:lnTo>
                <a:lnTo>
                  <a:pt x="12" y="135"/>
                </a:lnTo>
                <a:lnTo>
                  <a:pt x="12" y="135"/>
                </a:lnTo>
                <a:lnTo>
                  <a:pt x="10" y="135"/>
                </a:lnTo>
                <a:lnTo>
                  <a:pt x="10" y="135"/>
                </a:lnTo>
                <a:lnTo>
                  <a:pt x="10" y="134"/>
                </a:lnTo>
                <a:lnTo>
                  <a:pt x="10" y="134"/>
                </a:lnTo>
                <a:lnTo>
                  <a:pt x="10" y="134"/>
                </a:lnTo>
                <a:lnTo>
                  <a:pt x="10" y="134"/>
                </a:lnTo>
                <a:lnTo>
                  <a:pt x="10" y="137"/>
                </a:lnTo>
                <a:lnTo>
                  <a:pt x="10" y="137"/>
                </a:lnTo>
                <a:close/>
                <a:moveTo>
                  <a:pt x="67" y="167"/>
                </a:moveTo>
                <a:lnTo>
                  <a:pt x="67" y="167"/>
                </a:lnTo>
                <a:lnTo>
                  <a:pt x="67" y="167"/>
                </a:lnTo>
                <a:lnTo>
                  <a:pt x="67" y="167"/>
                </a:lnTo>
                <a:lnTo>
                  <a:pt x="64" y="165"/>
                </a:lnTo>
                <a:lnTo>
                  <a:pt x="64" y="165"/>
                </a:lnTo>
                <a:lnTo>
                  <a:pt x="64" y="167"/>
                </a:lnTo>
                <a:lnTo>
                  <a:pt x="64" y="167"/>
                </a:lnTo>
                <a:lnTo>
                  <a:pt x="67" y="167"/>
                </a:lnTo>
                <a:lnTo>
                  <a:pt x="67" y="167"/>
                </a:lnTo>
                <a:close/>
                <a:moveTo>
                  <a:pt x="142" y="97"/>
                </a:moveTo>
                <a:lnTo>
                  <a:pt x="142" y="97"/>
                </a:lnTo>
                <a:lnTo>
                  <a:pt x="142" y="97"/>
                </a:lnTo>
                <a:lnTo>
                  <a:pt x="142" y="97"/>
                </a:lnTo>
                <a:lnTo>
                  <a:pt x="142" y="100"/>
                </a:lnTo>
                <a:lnTo>
                  <a:pt x="142" y="100"/>
                </a:lnTo>
                <a:lnTo>
                  <a:pt x="142" y="100"/>
                </a:lnTo>
                <a:lnTo>
                  <a:pt x="142" y="100"/>
                </a:lnTo>
                <a:lnTo>
                  <a:pt x="142" y="97"/>
                </a:lnTo>
                <a:lnTo>
                  <a:pt x="142" y="97"/>
                </a:lnTo>
                <a:close/>
                <a:moveTo>
                  <a:pt x="40" y="43"/>
                </a:moveTo>
                <a:lnTo>
                  <a:pt x="40" y="43"/>
                </a:lnTo>
                <a:lnTo>
                  <a:pt x="41" y="42"/>
                </a:lnTo>
                <a:lnTo>
                  <a:pt x="41" y="42"/>
                </a:lnTo>
                <a:lnTo>
                  <a:pt x="40" y="42"/>
                </a:lnTo>
                <a:lnTo>
                  <a:pt x="40" y="43"/>
                </a:lnTo>
                <a:lnTo>
                  <a:pt x="40" y="43"/>
                </a:lnTo>
                <a:close/>
                <a:moveTo>
                  <a:pt x="117" y="67"/>
                </a:moveTo>
                <a:lnTo>
                  <a:pt x="117" y="67"/>
                </a:lnTo>
                <a:lnTo>
                  <a:pt x="117" y="67"/>
                </a:lnTo>
                <a:lnTo>
                  <a:pt x="117" y="66"/>
                </a:lnTo>
                <a:lnTo>
                  <a:pt x="117" y="66"/>
                </a:lnTo>
                <a:lnTo>
                  <a:pt x="117" y="67"/>
                </a:lnTo>
                <a:lnTo>
                  <a:pt x="117" y="67"/>
                </a:lnTo>
                <a:lnTo>
                  <a:pt x="117" y="67"/>
                </a:lnTo>
                <a:close/>
                <a:moveTo>
                  <a:pt x="54" y="172"/>
                </a:moveTo>
                <a:lnTo>
                  <a:pt x="54" y="172"/>
                </a:lnTo>
                <a:lnTo>
                  <a:pt x="56" y="174"/>
                </a:lnTo>
                <a:lnTo>
                  <a:pt x="56" y="174"/>
                </a:lnTo>
                <a:lnTo>
                  <a:pt x="56" y="174"/>
                </a:lnTo>
                <a:lnTo>
                  <a:pt x="56" y="174"/>
                </a:lnTo>
                <a:lnTo>
                  <a:pt x="56" y="172"/>
                </a:lnTo>
                <a:lnTo>
                  <a:pt x="56" y="172"/>
                </a:lnTo>
                <a:lnTo>
                  <a:pt x="54" y="172"/>
                </a:lnTo>
                <a:lnTo>
                  <a:pt x="54" y="172"/>
                </a:lnTo>
                <a:close/>
                <a:moveTo>
                  <a:pt x="151" y="120"/>
                </a:moveTo>
                <a:lnTo>
                  <a:pt x="151" y="120"/>
                </a:lnTo>
                <a:lnTo>
                  <a:pt x="149" y="120"/>
                </a:lnTo>
                <a:lnTo>
                  <a:pt x="149" y="120"/>
                </a:lnTo>
                <a:lnTo>
                  <a:pt x="149" y="123"/>
                </a:lnTo>
                <a:lnTo>
                  <a:pt x="149" y="123"/>
                </a:lnTo>
                <a:lnTo>
                  <a:pt x="149" y="123"/>
                </a:lnTo>
                <a:lnTo>
                  <a:pt x="149" y="123"/>
                </a:lnTo>
                <a:lnTo>
                  <a:pt x="151" y="120"/>
                </a:lnTo>
                <a:lnTo>
                  <a:pt x="151" y="120"/>
                </a:lnTo>
                <a:close/>
                <a:moveTo>
                  <a:pt x="142" y="103"/>
                </a:move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lnTo>
                  <a:pt x="142" y="103"/>
                </a:lnTo>
                <a:close/>
                <a:moveTo>
                  <a:pt x="27" y="56"/>
                </a:moveTo>
                <a:lnTo>
                  <a:pt x="27" y="56"/>
                </a:lnTo>
                <a:lnTo>
                  <a:pt x="27" y="56"/>
                </a:lnTo>
                <a:lnTo>
                  <a:pt x="27" y="56"/>
                </a:lnTo>
                <a:lnTo>
                  <a:pt x="27" y="56"/>
                </a:lnTo>
                <a:lnTo>
                  <a:pt x="27" y="56"/>
                </a:lnTo>
                <a:lnTo>
                  <a:pt x="27" y="57"/>
                </a:lnTo>
                <a:lnTo>
                  <a:pt x="27" y="57"/>
                </a:lnTo>
                <a:lnTo>
                  <a:pt x="27" y="56"/>
                </a:lnTo>
                <a:lnTo>
                  <a:pt x="27" y="56"/>
                </a:lnTo>
                <a:close/>
                <a:moveTo>
                  <a:pt x="147" y="121"/>
                </a:move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lnTo>
                  <a:pt x="147" y="12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" name="Freeform 95"/>
          <p:cNvSpPr>
            <a:spLocks noEditPoints="1"/>
          </p:cNvSpPr>
          <p:nvPr/>
        </p:nvSpPr>
        <p:spPr bwMode="auto">
          <a:xfrm>
            <a:off x="4512881" y="1509745"/>
            <a:ext cx="464495" cy="467060"/>
          </a:xfrm>
          <a:custGeom>
            <a:avLst/>
            <a:gdLst>
              <a:gd name="T0" fmla="*/ 41 w 264"/>
              <a:gd name="T1" fmla="*/ 225 h 276"/>
              <a:gd name="T2" fmla="*/ 78 w 264"/>
              <a:gd name="T3" fmla="*/ 263 h 276"/>
              <a:gd name="T4" fmla="*/ 21 w 264"/>
              <a:gd name="T5" fmla="*/ 224 h 276"/>
              <a:gd name="T6" fmla="*/ 42 w 264"/>
              <a:gd name="T7" fmla="*/ 73 h 276"/>
              <a:gd name="T8" fmla="*/ 224 w 264"/>
              <a:gd name="T9" fmla="*/ 64 h 276"/>
              <a:gd name="T10" fmla="*/ 231 w 264"/>
              <a:gd name="T11" fmla="*/ 228 h 276"/>
              <a:gd name="T12" fmla="*/ 204 w 264"/>
              <a:gd name="T13" fmla="*/ 94 h 276"/>
              <a:gd name="T14" fmla="*/ 154 w 264"/>
              <a:gd name="T15" fmla="*/ 17 h 276"/>
              <a:gd name="T16" fmla="*/ 35 w 264"/>
              <a:gd name="T17" fmla="*/ 209 h 276"/>
              <a:gd name="T18" fmla="*/ 11 w 264"/>
              <a:gd name="T19" fmla="*/ 208 h 276"/>
              <a:gd name="T20" fmla="*/ 139 w 264"/>
              <a:gd name="T21" fmla="*/ 3 h 276"/>
              <a:gd name="T22" fmla="*/ 38 w 264"/>
              <a:gd name="T23" fmla="*/ 268 h 276"/>
              <a:gd name="T24" fmla="*/ 255 w 264"/>
              <a:gd name="T25" fmla="*/ 118 h 276"/>
              <a:gd name="T26" fmla="*/ 44 w 264"/>
              <a:gd name="T27" fmla="*/ 134 h 276"/>
              <a:gd name="T28" fmla="*/ 42 w 264"/>
              <a:gd name="T29" fmla="*/ 170 h 276"/>
              <a:gd name="T30" fmla="*/ 235 w 264"/>
              <a:gd name="T31" fmla="*/ 91 h 276"/>
              <a:gd name="T32" fmla="*/ 244 w 264"/>
              <a:gd name="T33" fmla="*/ 147 h 276"/>
              <a:gd name="T34" fmla="*/ 238 w 264"/>
              <a:gd name="T35" fmla="*/ 104 h 276"/>
              <a:gd name="T36" fmla="*/ 245 w 264"/>
              <a:gd name="T37" fmla="*/ 104 h 276"/>
              <a:gd name="T38" fmla="*/ 250 w 264"/>
              <a:gd name="T39" fmla="*/ 135 h 276"/>
              <a:gd name="T40" fmla="*/ 59 w 264"/>
              <a:gd name="T41" fmla="*/ 83 h 276"/>
              <a:gd name="T42" fmla="*/ 56 w 264"/>
              <a:gd name="T43" fmla="*/ 94 h 276"/>
              <a:gd name="T44" fmla="*/ 234 w 264"/>
              <a:gd name="T45" fmla="*/ 103 h 276"/>
              <a:gd name="T46" fmla="*/ 29 w 264"/>
              <a:gd name="T47" fmla="*/ 221 h 276"/>
              <a:gd name="T48" fmla="*/ 238 w 264"/>
              <a:gd name="T49" fmla="*/ 185 h 276"/>
              <a:gd name="T50" fmla="*/ 72 w 264"/>
              <a:gd name="T51" fmla="*/ 262 h 276"/>
              <a:gd name="T52" fmla="*/ 15 w 264"/>
              <a:gd name="T53" fmla="*/ 192 h 276"/>
              <a:gd name="T54" fmla="*/ 27 w 264"/>
              <a:gd name="T55" fmla="*/ 172 h 276"/>
              <a:gd name="T56" fmla="*/ 221 w 264"/>
              <a:gd name="T57" fmla="*/ 124 h 276"/>
              <a:gd name="T58" fmla="*/ 233 w 264"/>
              <a:gd name="T59" fmla="*/ 165 h 276"/>
              <a:gd name="T60" fmla="*/ 25 w 264"/>
              <a:gd name="T61" fmla="*/ 205 h 276"/>
              <a:gd name="T62" fmla="*/ 44 w 264"/>
              <a:gd name="T63" fmla="*/ 273 h 276"/>
              <a:gd name="T64" fmla="*/ 115 w 264"/>
              <a:gd name="T65" fmla="*/ 9 h 276"/>
              <a:gd name="T66" fmla="*/ 240 w 264"/>
              <a:gd name="T67" fmla="*/ 198 h 276"/>
              <a:gd name="T68" fmla="*/ 34 w 264"/>
              <a:gd name="T69" fmla="*/ 182 h 276"/>
              <a:gd name="T70" fmla="*/ 230 w 264"/>
              <a:gd name="T71" fmla="*/ 175 h 276"/>
              <a:gd name="T72" fmla="*/ 233 w 264"/>
              <a:gd name="T73" fmla="*/ 179 h 276"/>
              <a:gd name="T74" fmla="*/ 238 w 264"/>
              <a:gd name="T75" fmla="*/ 124 h 276"/>
              <a:gd name="T76" fmla="*/ 230 w 264"/>
              <a:gd name="T77" fmla="*/ 113 h 276"/>
              <a:gd name="T78" fmla="*/ 233 w 264"/>
              <a:gd name="T79" fmla="*/ 137 h 276"/>
              <a:gd name="T80" fmla="*/ 35 w 264"/>
              <a:gd name="T81" fmla="*/ 165 h 276"/>
              <a:gd name="T82" fmla="*/ 243 w 264"/>
              <a:gd name="T83" fmla="*/ 87 h 276"/>
              <a:gd name="T84" fmla="*/ 230 w 264"/>
              <a:gd name="T85" fmla="*/ 192 h 276"/>
              <a:gd name="T86" fmla="*/ 233 w 264"/>
              <a:gd name="T87" fmla="*/ 144 h 276"/>
              <a:gd name="T88" fmla="*/ 42 w 264"/>
              <a:gd name="T89" fmla="*/ 114 h 276"/>
              <a:gd name="T90" fmla="*/ 238 w 264"/>
              <a:gd name="T91" fmla="*/ 131 h 276"/>
              <a:gd name="T92" fmla="*/ 253 w 264"/>
              <a:gd name="T93" fmla="*/ 181 h 276"/>
              <a:gd name="T94" fmla="*/ 224 w 264"/>
              <a:gd name="T95" fmla="*/ 111 h 276"/>
              <a:gd name="T96" fmla="*/ 15 w 264"/>
              <a:gd name="T97" fmla="*/ 143 h 276"/>
              <a:gd name="T98" fmla="*/ 48 w 264"/>
              <a:gd name="T99" fmla="*/ 103 h 276"/>
              <a:gd name="T100" fmla="*/ 226 w 264"/>
              <a:gd name="T101" fmla="*/ 103 h 276"/>
              <a:gd name="T102" fmla="*/ 240 w 264"/>
              <a:gd name="T103" fmla="*/ 154 h 276"/>
              <a:gd name="T104" fmla="*/ 27 w 264"/>
              <a:gd name="T105" fmla="*/ 215 h 276"/>
              <a:gd name="T106" fmla="*/ 224 w 264"/>
              <a:gd name="T107" fmla="*/ 118 h 276"/>
              <a:gd name="T108" fmla="*/ 226 w 264"/>
              <a:gd name="T109" fmla="*/ 191 h 276"/>
              <a:gd name="T110" fmla="*/ 37 w 264"/>
              <a:gd name="T111" fmla="*/ 221 h 276"/>
              <a:gd name="T112" fmla="*/ 17 w 264"/>
              <a:gd name="T113" fmla="*/ 131 h 276"/>
              <a:gd name="T114" fmla="*/ 18 w 264"/>
              <a:gd name="T115" fmla="*/ 175 h 276"/>
              <a:gd name="T116" fmla="*/ 241 w 264"/>
              <a:gd name="T117" fmla="*/ 116 h 276"/>
              <a:gd name="T118" fmla="*/ 37 w 264"/>
              <a:gd name="T119" fmla="*/ 141 h 276"/>
              <a:gd name="T120" fmla="*/ 17 w 264"/>
              <a:gd name="T121" fmla="*/ 198 h 276"/>
              <a:gd name="T122" fmla="*/ 15 w 264"/>
              <a:gd name="T123" fmla="*/ 155 h 276"/>
              <a:gd name="T124" fmla="*/ 18 w 264"/>
              <a:gd name="T125" fmla="*/ 164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64" h="276">
                <a:moveTo>
                  <a:pt x="56" y="79"/>
                </a:moveTo>
                <a:lnTo>
                  <a:pt x="56" y="79"/>
                </a:lnTo>
                <a:lnTo>
                  <a:pt x="62" y="81"/>
                </a:lnTo>
                <a:lnTo>
                  <a:pt x="62" y="81"/>
                </a:lnTo>
                <a:lnTo>
                  <a:pt x="64" y="81"/>
                </a:lnTo>
                <a:lnTo>
                  <a:pt x="64" y="81"/>
                </a:lnTo>
                <a:lnTo>
                  <a:pt x="65" y="83"/>
                </a:lnTo>
                <a:lnTo>
                  <a:pt x="65" y="84"/>
                </a:lnTo>
                <a:lnTo>
                  <a:pt x="65" y="84"/>
                </a:lnTo>
                <a:lnTo>
                  <a:pt x="65" y="86"/>
                </a:lnTo>
                <a:lnTo>
                  <a:pt x="65" y="86"/>
                </a:lnTo>
                <a:lnTo>
                  <a:pt x="65" y="89"/>
                </a:lnTo>
                <a:lnTo>
                  <a:pt x="64" y="91"/>
                </a:lnTo>
                <a:lnTo>
                  <a:pt x="64" y="91"/>
                </a:lnTo>
                <a:lnTo>
                  <a:pt x="59" y="100"/>
                </a:lnTo>
                <a:lnTo>
                  <a:pt x="55" y="108"/>
                </a:lnTo>
                <a:lnTo>
                  <a:pt x="55" y="108"/>
                </a:lnTo>
                <a:lnTo>
                  <a:pt x="51" y="120"/>
                </a:lnTo>
                <a:lnTo>
                  <a:pt x="51" y="120"/>
                </a:lnTo>
                <a:lnTo>
                  <a:pt x="48" y="130"/>
                </a:lnTo>
                <a:lnTo>
                  <a:pt x="48" y="130"/>
                </a:lnTo>
                <a:lnTo>
                  <a:pt x="45" y="148"/>
                </a:lnTo>
                <a:lnTo>
                  <a:pt x="45" y="148"/>
                </a:lnTo>
                <a:lnTo>
                  <a:pt x="45" y="161"/>
                </a:lnTo>
                <a:lnTo>
                  <a:pt x="45" y="161"/>
                </a:lnTo>
                <a:lnTo>
                  <a:pt x="45" y="215"/>
                </a:lnTo>
                <a:lnTo>
                  <a:pt x="45" y="215"/>
                </a:lnTo>
                <a:lnTo>
                  <a:pt x="45" y="218"/>
                </a:lnTo>
                <a:lnTo>
                  <a:pt x="45" y="218"/>
                </a:lnTo>
                <a:lnTo>
                  <a:pt x="46" y="222"/>
                </a:lnTo>
                <a:lnTo>
                  <a:pt x="46" y="222"/>
                </a:lnTo>
                <a:lnTo>
                  <a:pt x="46" y="224"/>
                </a:lnTo>
                <a:lnTo>
                  <a:pt x="45" y="224"/>
                </a:lnTo>
                <a:lnTo>
                  <a:pt x="45" y="224"/>
                </a:lnTo>
                <a:lnTo>
                  <a:pt x="42" y="225"/>
                </a:lnTo>
                <a:lnTo>
                  <a:pt x="42" y="225"/>
                </a:lnTo>
                <a:lnTo>
                  <a:pt x="41" y="225"/>
                </a:lnTo>
                <a:lnTo>
                  <a:pt x="41" y="225"/>
                </a:lnTo>
                <a:lnTo>
                  <a:pt x="35" y="225"/>
                </a:lnTo>
                <a:lnTo>
                  <a:pt x="35" y="225"/>
                </a:lnTo>
                <a:lnTo>
                  <a:pt x="32" y="226"/>
                </a:lnTo>
                <a:lnTo>
                  <a:pt x="28" y="226"/>
                </a:lnTo>
                <a:lnTo>
                  <a:pt x="28" y="226"/>
                </a:lnTo>
                <a:lnTo>
                  <a:pt x="27" y="226"/>
                </a:lnTo>
                <a:lnTo>
                  <a:pt x="27" y="226"/>
                </a:lnTo>
                <a:lnTo>
                  <a:pt x="27" y="226"/>
                </a:lnTo>
                <a:lnTo>
                  <a:pt x="27" y="226"/>
                </a:lnTo>
                <a:lnTo>
                  <a:pt x="27" y="229"/>
                </a:lnTo>
                <a:lnTo>
                  <a:pt x="27" y="229"/>
                </a:lnTo>
                <a:lnTo>
                  <a:pt x="28" y="239"/>
                </a:lnTo>
                <a:lnTo>
                  <a:pt x="31" y="249"/>
                </a:lnTo>
                <a:lnTo>
                  <a:pt x="31" y="249"/>
                </a:lnTo>
                <a:lnTo>
                  <a:pt x="34" y="258"/>
                </a:lnTo>
                <a:lnTo>
                  <a:pt x="34" y="258"/>
                </a:lnTo>
                <a:lnTo>
                  <a:pt x="38" y="265"/>
                </a:lnTo>
                <a:lnTo>
                  <a:pt x="41" y="268"/>
                </a:lnTo>
                <a:lnTo>
                  <a:pt x="44" y="269"/>
                </a:lnTo>
                <a:lnTo>
                  <a:pt x="44" y="269"/>
                </a:lnTo>
                <a:lnTo>
                  <a:pt x="51" y="270"/>
                </a:lnTo>
                <a:lnTo>
                  <a:pt x="51" y="270"/>
                </a:lnTo>
                <a:lnTo>
                  <a:pt x="55" y="270"/>
                </a:lnTo>
                <a:lnTo>
                  <a:pt x="55" y="270"/>
                </a:lnTo>
                <a:lnTo>
                  <a:pt x="55" y="268"/>
                </a:lnTo>
                <a:lnTo>
                  <a:pt x="56" y="265"/>
                </a:lnTo>
                <a:lnTo>
                  <a:pt x="56" y="265"/>
                </a:lnTo>
                <a:lnTo>
                  <a:pt x="61" y="262"/>
                </a:lnTo>
                <a:lnTo>
                  <a:pt x="65" y="259"/>
                </a:lnTo>
                <a:lnTo>
                  <a:pt x="65" y="259"/>
                </a:lnTo>
                <a:lnTo>
                  <a:pt x="73" y="256"/>
                </a:lnTo>
                <a:lnTo>
                  <a:pt x="73" y="256"/>
                </a:lnTo>
                <a:lnTo>
                  <a:pt x="76" y="256"/>
                </a:lnTo>
                <a:lnTo>
                  <a:pt x="76" y="256"/>
                </a:lnTo>
                <a:lnTo>
                  <a:pt x="79" y="258"/>
                </a:lnTo>
                <a:lnTo>
                  <a:pt x="79" y="260"/>
                </a:lnTo>
                <a:lnTo>
                  <a:pt x="79" y="260"/>
                </a:lnTo>
                <a:lnTo>
                  <a:pt x="78" y="263"/>
                </a:lnTo>
                <a:lnTo>
                  <a:pt x="78" y="263"/>
                </a:lnTo>
                <a:lnTo>
                  <a:pt x="76" y="265"/>
                </a:lnTo>
                <a:lnTo>
                  <a:pt x="76" y="265"/>
                </a:lnTo>
                <a:lnTo>
                  <a:pt x="75" y="266"/>
                </a:lnTo>
                <a:lnTo>
                  <a:pt x="75" y="266"/>
                </a:lnTo>
                <a:lnTo>
                  <a:pt x="72" y="268"/>
                </a:lnTo>
                <a:lnTo>
                  <a:pt x="72" y="268"/>
                </a:lnTo>
                <a:lnTo>
                  <a:pt x="72" y="268"/>
                </a:lnTo>
                <a:lnTo>
                  <a:pt x="72" y="268"/>
                </a:lnTo>
                <a:lnTo>
                  <a:pt x="64" y="270"/>
                </a:lnTo>
                <a:lnTo>
                  <a:pt x="64" y="270"/>
                </a:lnTo>
                <a:lnTo>
                  <a:pt x="61" y="273"/>
                </a:lnTo>
                <a:lnTo>
                  <a:pt x="61" y="273"/>
                </a:lnTo>
                <a:lnTo>
                  <a:pt x="59" y="273"/>
                </a:lnTo>
                <a:lnTo>
                  <a:pt x="59" y="273"/>
                </a:lnTo>
                <a:lnTo>
                  <a:pt x="58" y="275"/>
                </a:lnTo>
                <a:lnTo>
                  <a:pt x="58" y="275"/>
                </a:lnTo>
                <a:lnTo>
                  <a:pt x="51" y="276"/>
                </a:lnTo>
                <a:lnTo>
                  <a:pt x="51" y="276"/>
                </a:lnTo>
                <a:lnTo>
                  <a:pt x="42" y="276"/>
                </a:lnTo>
                <a:lnTo>
                  <a:pt x="34" y="272"/>
                </a:lnTo>
                <a:lnTo>
                  <a:pt x="34" y="272"/>
                </a:lnTo>
                <a:lnTo>
                  <a:pt x="31" y="270"/>
                </a:lnTo>
                <a:lnTo>
                  <a:pt x="28" y="268"/>
                </a:lnTo>
                <a:lnTo>
                  <a:pt x="25" y="260"/>
                </a:lnTo>
                <a:lnTo>
                  <a:pt x="25" y="260"/>
                </a:lnTo>
                <a:lnTo>
                  <a:pt x="22" y="246"/>
                </a:lnTo>
                <a:lnTo>
                  <a:pt x="22" y="246"/>
                </a:lnTo>
                <a:lnTo>
                  <a:pt x="22" y="243"/>
                </a:lnTo>
                <a:lnTo>
                  <a:pt x="22" y="243"/>
                </a:lnTo>
                <a:lnTo>
                  <a:pt x="22" y="233"/>
                </a:lnTo>
                <a:lnTo>
                  <a:pt x="22" y="233"/>
                </a:lnTo>
                <a:lnTo>
                  <a:pt x="22" y="228"/>
                </a:lnTo>
                <a:lnTo>
                  <a:pt x="22" y="228"/>
                </a:lnTo>
                <a:lnTo>
                  <a:pt x="21" y="225"/>
                </a:lnTo>
                <a:lnTo>
                  <a:pt x="21" y="225"/>
                </a:lnTo>
                <a:lnTo>
                  <a:pt x="21" y="224"/>
                </a:lnTo>
                <a:lnTo>
                  <a:pt x="21" y="224"/>
                </a:lnTo>
                <a:lnTo>
                  <a:pt x="17" y="221"/>
                </a:lnTo>
                <a:lnTo>
                  <a:pt x="17" y="221"/>
                </a:lnTo>
                <a:lnTo>
                  <a:pt x="15" y="221"/>
                </a:lnTo>
                <a:lnTo>
                  <a:pt x="15" y="221"/>
                </a:lnTo>
                <a:lnTo>
                  <a:pt x="11" y="216"/>
                </a:lnTo>
                <a:lnTo>
                  <a:pt x="11" y="216"/>
                </a:lnTo>
                <a:lnTo>
                  <a:pt x="5" y="209"/>
                </a:lnTo>
                <a:lnTo>
                  <a:pt x="5" y="209"/>
                </a:lnTo>
                <a:lnTo>
                  <a:pt x="4" y="206"/>
                </a:lnTo>
                <a:lnTo>
                  <a:pt x="4" y="206"/>
                </a:lnTo>
                <a:lnTo>
                  <a:pt x="2" y="201"/>
                </a:lnTo>
                <a:lnTo>
                  <a:pt x="2" y="201"/>
                </a:lnTo>
                <a:lnTo>
                  <a:pt x="1" y="189"/>
                </a:lnTo>
                <a:lnTo>
                  <a:pt x="1" y="189"/>
                </a:lnTo>
                <a:lnTo>
                  <a:pt x="0" y="184"/>
                </a:lnTo>
                <a:lnTo>
                  <a:pt x="0" y="184"/>
                </a:lnTo>
                <a:lnTo>
                  <a:pt x="0" y="179"/>
                </a:lnTo>
                <a:lnTo>
                  <a:pt x="0" y="179"/>
                </a:lnTo>
                <a:lnTo>
                  <a:pt x="1" y="157"/>
                </a:lnTo>
                <a:lnTo>
                  <a:pt x="1" y="157"/>
                </a:lnTo>
                <a:lnTo>
                  <a:pt x="2" y="144"/>
                </a:lnTo>
                <a:lnTo>
                  <a:pt x="2" y="144"/>
                </a:lnTo>
                <a:lnTo>
                  <a:pt x="2" y="135"/>
                </a:lnTo>
                <a:lnTo>
                  <a:pt x="2" y="135"/>
                </a:lnTo>
                <a:lnTo>
                  <a:pt x="5" y="123"/>
                </a:lnTo>
                <a:lnTo>
                  <a:pt x="8" y="116"/>
                </a:lnTo>
                <a:lnTo>
                  <a:pt x="11" y="110"/>
                </a:lnTo>
                <a:lnTo>
                  <a:pt x="11" y="110"/>
                </a:lnTo>
                <a:lnTo>
                  <a:pt x="15" y="101"/>
                </a:lnTo>
                <a:lnTo>
                  <a:pt x="15" y="101"/>
                </a:lnTo>
                <a:lnTo>
                  <a:pt x="22" y="93"/>
                </a:lnTo>
                <a:lnTo>
                  <a:pt x="32" y="86"/>
                </a:lnTo>
                <a:lnTo>
                  <a:pt x="32" y="86"/>
                </a:lnTo>
                <a:lnTo>
                  <a:pt x="38" y="81"/>
                </a:lnTo>
                <a:lnTo>
                  <a:pt x="38" y="81"/>
                </a:lnTo>
                <a:lnTo>
                  <a:pt x="39" y="80"/>
                </a:lnTo>
                <a:lnTo>
                  <a:pt x="39" y="80"/>
                </a:lnTo>
                <a:lnTo>
                  <a:pt x="42" y="73"/>
                </a:lnTo>
                <a:lnTo>
                  <a:pt x="42" y="73"/>
                </a:lnTo>
                <a:lnTo>
                  <a:pt x="45" y="64"/>
                </a:lnTo>
                <a:lnTo>
                  <a:pt x="48" y="57"/>
                </a:lnTo>
                <a:lnTo>
                  <a:pt x="48" y="57"/>
                </a:lnTo>
                <a:lnTo>
                  <a:pt x="55" y="46"/>
                </a:lnTo>
                <a:lnTo>
                  <a:pt x="64" y="36"/>
                </a:lnTo>
                <a:lnTo>
                  <a:pt x="64" y="36"/>
                </a:lnTo>
                <a:lnTo>
                  <a:pt x="76" y="25"/>
                </a:lnTo>
                <a:lnTo>
                  <a:pt x="91" y="16"/>
                </a:lnTo>
                <a:lnTo>
                  <a:pt x="91" y="16"/>
                </a:lnTo>
                <a:lnTo>
                  <a:pt x="102" y="9"/>
                </a:lnTo>
                <a:lnTo>
                  <a:pt x="115" y="5"/>
                </a:lnTo>
                <a:lnTo>
                  <a:pt x="115" y="5"/>
                </a:lnTo>
                <a:lnTo>
                  <a:pt x="119" y="3"/>
                </a:lnTo>
                <a:lnTo>
                  <a:pt x="119" y="3"/>
                </a:lnTo>
                <a:lnTo>
                  <a:pt x="126" y="2"/>
                </a:lnTo>
                <a:lnTo>
                  <a:pt x="126" y="2"/>
                </a:lnTo>
                <a:lnTo>
                  <a:pt x="139" y="0"/>
                </a:lnTo>
                <a:lnTo>
                  <a:pt x="139" y="0"/>
                </a:lnTo>
                <a:lnTo>
                  <a:pt x="147" y="0"/>
                </a:lnTo>
                <a:lnTo>
                  <a:pt x="147" y="0"/>
                </a:lnTo>
                <a:lnTo>
                  <a:pt x="157" y="2"/>
                </a:lnTo>
                <a:lnTo>
                  <a:pt x="167" y="5"/>
                </a:lnTo>
                <a:lnTo>
                  <a:pt x="167" y="5"/>
                </a:lnTo>
                <a:lnTo>
                  <a:pt x="179" y="9"/>
                </a:lnTo>
                <a:lnTo>
                  <a:pt x="190" y="15"/>
                </a:lnTo>
                <a:lnTo>
                  <a:pt x="190" y="15"/>
                </a:lnTo>
                <a:lnTo>
                  <a:pt x="196" y="20"/>
                </a:lnTo>
                <a:lnTo>
                  <a:pt x="201" y="25"/>
                </a:lnTo>
                <a:lnTo>
                  <a:pt x="201" y="25"/>
                </a:lnTo>
                <a:lnTo>
                  <a:pt x="208" y="35"/>
                </a:lnTo>
                <a:lnTo>
                  <a:pt x="216" y="46"/>
                </a:lnTo>
                <a:lnTo>
                  <a:pt x="216" y="46"/>
                </a:lnTo>
                <a:lnTo>
                  <a:pt x="217" y="49"/>
                </a:lnTo>
                <a:lnTo>
                  <a:pt x="217" y="49"/>
                </a:lnTo>
                <a:lnTo>
                  <a:pt x="223" y="59"/>
                </a:lnTo>
                <a:lnTo>
                  <a:pt x="223" y="59"/>
                </a:lnTo>
                <a:lnTo>
                  <a:pt x="224" y="64"/>
                </a:lnTo>
                <a:lnTo>
                  <a:pt x="224" y="71"/>
                </a:lnTo>
                <a:lnTo>
                  <a:pt x="224" y="71"/>
                </a:lnTo>
                <a:lnTo>
                  <a:pt x="224" y="73"/>
                </a:lnTo>
                <a:lnTo>
                  <a:pt x="224" y="73"/>
                </a:lnTo>
                <a:lnTo>
                  <a:pt x="228" y="73"/>
                </a:lnTo>
                <a:lnTo>
                  <a:pt x="228" y="73"/>
                </a:lnTo>
                <a:lnTo>
                  <a:pt x="235" y="77"/>
                </a:lnTo>
                <a:lnTo>
                  <a:pt x="235" y="77"/>
                </a:lnTo>
                <a:lnTo>
                  <a:pt x="240" y="79"/>
                </a:lnTo>
                <a:lnTo>
                  <a:pt x="240" y="79"/>
                </a:lnTo>
                <a:lnTo>
                  <a:pt x="244" y="81"/>
                </a:lnTo>
                <a:lnTo>
                  <a:pt x="248" y="86"/>
                </a:lnTo>
                <a:lnTo>
                  <a:pt x="248" y="86"/>
                </a:lnTo>
                <a:lnTo>
                  <a:pt x="253" y="91"/>
                </a:lnTo>
                <a:lnTo>
                  <a:pt x="255" y="98"/>
                </a:lnTo>
                <a:lnTo>
                  <a:pt x="255" y="98"/>
                </a:lnTo>
                <a:lnTo>
                  <a:pt x="260" y="111"/>
                </a:lnTo>
                <a:lnTo>
                  <a:pt x="260" y="111"/>
                </a:lnTo>
                <a:lnTo>
                  <a:pt x="262" y="120"/>
                </a:lnTo>
                <a:lnTo>
                  <a:pt x="264" y="130"/>
                </a:lnTo>
                <a:lnTo>
                  <a:pt x="264" y="130"/>
                </a:lnTo>
                <a:lnTo>
                  <a:pt x="264" y="138"/>
                </a:lnTo>
                <a:lnTo>
                  <a:pt x="264" y="147"/>
                </a:lnTo>
                <a:lnTo>
                  <a:pt x="264" y="147"/>
                </a:lnTo>
                <a:lnTo>
                  <a:pt x="262" y="157"/>
                </a:lnTo>
                <a:lnTo>
                  <a:pt x="262" y="157"/>
                </a:lnTo>
                <a:lnTo>
                  <a:pt x="261" y="168"/>
                </a:lnTo>
                <a:lnTo>
                  <a:pt x="261" y="168"/>
                </a:lnTo>
                <a:lnTo>
                  <a:pt x="257" y="185"/>
                </a:lnTo>
                <a:lnTo>
                  <a:pt x="257" y="185"/>
                </a:lnTo>
                <a:lnTo>
                  <a:pt x="254" y="199"/>
                </a:lnTo>
                <a:lnTo>
                  <a:pt x="254" y="199"/>
                </a:lnTo>
                <a:lnTo>
                  <a:pt x="250" y="209"/>
                </a:lnTo>
                <a:lnTo>
                  <a:pt x="245" y="216"/>
                </a:lnTo>
                <a:lnTo>
                  <a:pt x="245" y="216"/>
                </a:lnTo>
                <a:lnTo>
                  <a:pt x="238" y="224"/>
                </a:lnTo>
                <a:lnTo>
                  <a:pt x="231" y="228"/>
                </a:lnTo>
                <a:lnTo>
                  <a:pt x="231" y="228"/>
                </a:lnTo>
                <a:lnTo>
                  <a:pt x="221" y="232"/>
                </a:lnTo>
                <a:lnTo>
                  <a:pt x="221" y="232"/>
                </a:lnTo>
                <a:lnTo>
                  <a:pt x="216" y="231"/>
                </a:lnTo>
                <a:lnTo>
                  <a:pt x="216" y="231"/>
                </a:lnTo>
                <a:lnTo>
                  <a:pt x="214" y="231"/>
                </a:lnTo>
                <a:lnTo>
                  <a:pt x="213" y="228"/>
                </a:lnTo>
                <a:lnTo>
                  <a:pt x="213" y="228"/>
                </a:lnTo>
                <a:lnTo>
                  <a:pt x="213" y="228"/>
                </a:lnTo>
                <a:lnTo>
                  <a:pt x="213" y="228"/>
                </a:lnTo>
                <a:lnTo>
                  <a:pt x="211" y="228"/>
                </a:lnTo>
                <a:lnTo>
                  <a:pt x="211" y="228"/>
                </a:lnTo>
                <a:lnTo>
                  <a:pt x="210" y="228"/>
                </a:lnTo>
                <a:lnTo>
                  <a:pt x="210" y="226"/>
                </a:lnTo>
                <a:lnTo>
                  <a:pt x="210" y="226"/>
                </a:lnTo>
                <a:lnTo>
                  <a:pt x="210" y="225"/>
                </a:lnTo>
                <a:lnTo>
                  <a:pt x="210" y="225"/>
                </a:lnTo>
                <a:lnTo>
                  <a:pt x="213" y="215"/>
                </a:lnTo>
                <a:lnTo>
                  <a:pt x="213" y="215"/>
                </a:lnTo>
                <a:lnTo>
                  <a:pt x="218" y="194"/>
                </a:lnTo>
                <a:lnTo>
                  <a:pt x="218" y="194"/>
                </a:lnTo>
                <a:lnTo>
                  <a:pt x="220" y="188"/>
                </a:lnTo>
                <a:lnTo>
                  <a:pt x="220" y="188"/>
                </a:lnTo>
                <a:lnTo>
                  <a:pt x="220" y="175"/>
                </a:lnTo>
                <a:lnTo>
                  <a:pt x="220" y="164"/>
                </a:lnTo>
                <a:lnTo>
                  <a:pt x="220" y="164"/>
                </a:lnTo>
                <a:lnTo>
                  <a:pt x="218" y="150"/>
                </a:lnTo>
                <a:lnTo>
                  <a:pt x="218" y="150"/>
                </a:lnTo>
                <a:lnTo>
                  <a:pt x="216" y="135"/>
                </a:lnTo>
                <a:lnTo>
                  <a:pt x="213" y="121"/>
                </a:lnTo>
                <a:lnTo>
                  <a:pt x="213" y="121"/>
                </a:lnTo>
                <a:lnTo>
                  <a:pt x="208" y="106"/>
                </a:lnTo>
                <a:lnTo>
                  <a:pt x="208" y="106"/>
                </a:lnTo>
                <a:lnTo>
                  <a:pt x="208" y="104"/>
                </a:lnTo>
                <a:lnTo>
                  <a:pt x="208" y="104"/>
                </a:lnTo>
                <a:lnTo>
                  <a:pt x="207" y="100"/>
                </a:lnTo>
                <a:lnTo>
                  <a:pt x="206" y="96"/>
                </a:lnTo>
                <a:lnTo>
                  <a:pt x="206" y="96"/>
                </a:lnTo>
                <a:lnTo>
                  <a:pt x="204" y="94"/>
                </a:lnTo>
                <a:lnTo>
                  <a:pt x="204" y="94"/>
                </a:lnTo>
                <a:lnTo>
                  <a:pt x="203" y="93"/>
                </a:lnTo>
                <a:lnTo>
                  <a:pt x="203" y="91"/>
                </a:lnTo>
                <a:lnTo>
                  <a:pt x="203" y="91"/>
                </a:lnTo>
                <a:lnTo>
                  <a:pt x="203" y="90"/>
                </a:lnTo>
                <a:lnTo>
                  <a:pt x="204" y="90"/>
                </a:lnTo>
                <a:lnTo>
                  <a:pt x="204" y="90"/>
                </a:lnTo>
                <a:lnTo>
                  <a:pt x="206" y="89"/>
                </a:lnTo>
                <a:lnTo>
                  <a:pt x="206" y="89"/>
                </a:lnTo>
                <a:lnTo>
                  <a:pt x="206" y="89"/>
                </a:lnTo>
                <a:lnTo>
                  <a:pt x="206" y="89"/>
                </a:lnTo>
                <a:lnTo>
                  <a:pt x="204" y="84"/>
                </a:lnTo>
                <a:lnTo>
                  <a:pt x="204" y="84"/>
                </a:lnTo>
                <a:lnTo>
                  <a:pt x="206" y="83"/>
                </a:lnTo>
                <a:lnTo>
                  <a:pt x="206" y="81"/>
                </a:lnTo>
                <a:lnTo>
                  <a:pt x="206" y="81"/>
                </a:lnTo>
                <a:lnTo>
                  <a:pt x="207" y="80"/>
                </a:lnTo>
                <a:lnTo>
                  <a:pt x="207" y="80"/>
                </a:lnTo>
                <a:lnTo>
                  <a:pt x="210" y="77"/>
                </a:lnTo>
                <a:lnTo>
                  <a:pt x="213" y="76"/>
                </a:lnTo>
                <a:lnTo>
                  <a:pt x="213" y="76"/>
                </a:lnTo>
                <a:lnTo>
                  <a:pt x="214" y="76"/>
                </a:lnTo>
                <a:lnTo>
                  <a:pt x="214" y="76"/>
                </a:lnTo>
                <a:lnTo>
                  <a:pt x="213" y="70"/>
                </a:lnTo>
                <a:lnTo>
                  <a:pt x="213" y="70"/>
                </a:lnTo>
                <a:lnTo>
                  <a:pt x="211" y="62"/>
                </a:lnTo>
                <a:lnTo>
                  <a:pt x="211" y="62"/>
                </a:lnTo>
                <a:lnTo>
                  <a:pt x="207" y="54"/>
                </a:lnTo>
                <a:lnTo>
                  <a:pt x="203" y="49"/>
                </a:lnTo>
                <a:lnTo>
                  <a:pt x="203" y="49"/>
                </a:lnTo>
                <a:lnTo>
                  <a:pt x="200" y="43"/>
                </a:lnTo>
                <a:lnTo>
                  <a:pt x="200" y="43"/>
                </a:lnTo>
                <a:lnTo>
                  <a:pt x="191" y="35"/>
                </a:lnTo>
                <a:lnTo>
                  <a:pt x="180" y="27"/>
                </a:lnTo>
                <a:lnTo>
                  <a:pt x="180" y="27"/>
                </a:lnTo>
                <a:lnTo>
                  <a:pt x="167" y="22"/>
                </a:lnTo>
                <a:lnTo>
                  <a:pt x="154" y="17"/>
                </a:lnTo>
                <a:lnTo>
                  <a:pt x="154" y="17"/>
                </a:lnTo>
                <a:lnTo>
                  <a:pt x="140" y="17"/>
                </a:lnTo>
                <a:lnTo>
                  <a:pt x="140" y="17"/>
                </a:lnTo>
                <a:lnTo>
                  <a:pt x="126" y="19"/>
                </a:lnTo>
                <a:lnTo>
                  <a:pt x="126" y="19"/>
                </a:lnTo>
                <a:lnTo>
                  <a:pt x="115" y="20"/>
                </a:lnTo>
                <a:lnTo>
                  <a:pt x="103" y="25"/>
                </a:lnTo>
                <a:lnTo>
                  <a:pt x="103" y="25"/>
                </a:lnTo>
                <a:lnTo>
                  <a:pt x="88" y="35"/>
                </a:lnTo>
                <a:lnTo>
                  <a:pt x="88" y="35"/>
                </a:lnTo>
                <a:lnTo>
                  <a:pt x="78" y="42"/>
                </a:lnTo>
                <a:lnTo>
                  <a:pt x="69" y="50"/>
                </a:lnTo>
                <a:lnTo>
                  <a:pt x="69" y="50"/>
                </a:lnTo>
                <a:lnTo>
                  <a:pt x="68" y="52"/>
                </a:lnTo>
                <a:lnTo>
                  <a:pt x="68" y="52"/>
                </a:lnTo>
                <a:lnTo>
                  <a:pt x="62" y="66"/>
                </a:lnTo>
                <a:lnTo>
                  <a:pt x="56" y="79"/>
                </a:lnTo>
                <a:lnTo>
                  <a:pt x="56" y="79"/>
                </a:lnTo>
                <a:lnTo>
                  <a:pt x="56" y="79"/>
                </a:lnTo>
                <a:lnTo>
                  <a:pt x="56" y="79"/>
                </a:lnTo>
                <a:close/>
                <a:moveTo>
                  <a:pt x="173" y="20"/>
                </a:moveTo>
                <a:lnTo>
                  <a:pt x="173" y="20"/>
                </a:lnTo>
                <a:lnTo>
                  <a:pt x="172" y="20"/>
                </a:lnTo>
                <a:lnTo>
                  <a:pt x="172" y="20"/>
                </a:lnTo>
                <a:lnTo>
                  <a:pt x="173" y="20"/>
                </a:lnTo>
                <a:lnTo>
                  <a:pt x="173" y="20"/>
                </a:lnTo>
                <a:lnTo>
                  <a:pt x="173" y="20"/>
                </a:lnTo>
                <a:lnTo>
                  <a:pt x="173" y="20"/>
                </a:lnTo>
                <a:lnTo>
                  <a:pt x="183" y="26"/>
                </a:lnTo>
                <a:lnTo>
                  <a:pt x="183" y="26"/>
                </a:lnTo>
                <a:lnTo>
                  <a:pt x="183" y="26"/>
                </a:lnTo>
                <a:lnTo>
                  <a:pt x="183" y="26"/>
                </a:lnTo>
                <a:lnTo>
                  <a:pt x="176" y="22"/>
                </a:lnTo>
                <a:lnTo>
                  <a:pt x="176" y="22"/>
                </a:lnTo>
                <a:lnTo>
                  <a:pt x="173" y="20"/>
                </a:lnTo>
                <a:lnTo>
                  <a:pt x="173" y="20"/>
                </a:lnTo>
                <a:close/>
                <a:moveTo>
                  <a:pt x="32" y="212"/>
                </a:moveTo>
                <a:lnTo>
                  <a:pt x="32" y="212"/>
                </a:lnTo>
                <a:lnTo>
                  <a:pt x="35" y="209"/>
                </a:lnTo>
                <a:lnTo>
                  <a:pt x="35" y="209"/>
                </a:lnTo>
                <a:lnTo>
                  <a:pt x="34" y="208"/>
                </a:lnTo>
                <a:lnTo>
                  <a:pt x="34" y="208"/>
                </a:lnTo>
                <a:lnTo>
                  <a:pt x="32" y="208"/>
                </a:lnTo>
                <a:lnTo>
                  <a:pt x="32" y="211"/>
                </a:lnTo>
                <a:lnTo>
                  <a:pt x="32" y="211"/>
                </a:lnTo>
                <a:lnTo>
                  <a:pt x="32" y="212"/>
                </a:lnTo>
                <a:lnTo>
                  <a:pt x="32" y="212"/>
                </a:lnTo>
                <a:lnTo>
                  <a:pt x="31" y="212"/>
                </a:lnTo>
                <a:lnTo>
                  <a:pt x="31" y="212"/>
                </a:lnTo>
                <a:lnTo>
                  <a:pt x="31" y="212"/>
                </a:lnTo>
                <a:lnTo>
                  <a:pt x="31" y="212"/>
                </a:lnTo>
                <a:lnTo>
                  <a:pt x="32" y="212"/>
                </a:lnTo>
                <a:lnTo>
                  <a:pt x="32" y="212"/>
                </a:lnTo>
                <a:close/>
                <a:moveTo>
                  <a:pt x="7" y="199"/>
                </a:moveTo>
                <a:lnTo>
                  <a:pt x="7" y="199"/>
                </a:lnTo>
                <a:lnTo>
                  <a:pt x="7" y="198"/>
                </a:lnTo>
                <a:lnTo>
                  <a:pt x="7" y="198"/>
                </a:lnTo>
                <a:lnTo>
                  <a:pt x="7" y="198"/>
                </a:lnTo>
                <a:lnTo>
                  <a:pt x="7" y="198"/>
                </a:lnTo>
                <a:lnTo>
                  <a:pt x="7" y="199"/>
                </a:lnTo>
                <a:lnTo>
                  <a:pt x="7" y="199"/>
                </a:lnTo>
                <a:lnTo>
                  <a:pt x="7" y="201"/>
                </a:lnTo>
                <a:lnTo>
                  <a:pt x="7" y="201"/>
                </a:lnTo>
                <a:lnTo>
                  <a:pt x="10" y="208"/>
                </a:lnTo>
                <a:lnTo>
                  <a:pt x="14" y="214"/>
                </a:lnTo>
                <a:lnTo>
                  <a:pt x="14" y="214"/>
                </a:lnTo>
                <a:lnTo>
                  <a:pt x="14" y="214"/>
                </a:lnTo>
                <a:lnTo>
                  <a:pt x="14" y="214"/>
                </a:lnTo>
                <a:lnTo>
                  <a:pt x="14" y="214"/>
                </a:lnTo>
                <a:lnTo>
                  <a:pt x="14" y="214"/>
                </a:lnTo>
                <a:lnTo>
                  <a:pt x="14" y="212"/>
                </a:lnTo>
                <a:lnTo>
                  <a:pt x="12" y="211"/>
                </a:lnTo>
                <a:lnTo>
                  <a:pt x="12" y="211"/>
                </a:lnTo>
                <a:lnTo>
                  <a:pt x="11" y="209"/>
                </a:lnTo>
                <a:lnTo>
                  <a:pt x="11" y="209"/>
                </a:lnTo>
                <a:lnTo>
                  <a:pt x="11" y="208"/>
                </a:lnTo>
                <a:lnTo>
                  <a:pt x="11" y="208"/>
                </a:lnTo>
                <a:lnTo>
                  <a:pt x="7" y="201"/>
                </a:lnTo>
                <a:lnTo>
                  <a:pt x="7" y="201"/>
                </a:lnTo>
                <a:lnTo>
                  <a:pt x="7" y="199"/>
                </a:lnTo>
                <a:lnTo>
                  <a:pt x="7" y="199"/>
                </a:lnTo>
                <a:close/>
                <a:moveTo>
                  <a:pt x="45" y="98"/>
                </a:moveTo>
                <a:lnTo>
                  <a:pt x="45" y="98"/>
                </a:lnTo>
                <a:lnTo>
                  <a:pt x="45" y="98"/>
                </a:lnTo>
                <a:lnTo>
                  <a:pt x="45" y="98"/>
                </a:lnTo>
                <a:lnTo>
                  <a:pt x="44" y="98"/>
                </a:lnTo>
                <a:lnTo>
                  <a:pt x="44" y="98"/>
                </a:lnTo>
                <a:lnTo>
                  <a:pt x="27" y="110"/>
                </a:lnTo>
                <a:lnTo>
                  <a:pt x="27" y="110"/>
                </a:lnTo>
                <a:lnTo>
                  <a:pt x="24" y="111"/>
                </a:lnTo>
                <a:lnTo>
                  <a:pt x="22" y="114"/>
                </a:lnTo>
                <a:lnTo>
                  <a:pt x="22" y="114"/>
                </a:lnTo>
                <a:lnTo>
                  <a:pt x="24" y="114"/>
                </a:lnTo>
                <a:lnTo>
                  <a:pt x="24" y="114"/>
                </a:lnTo>
                <a:lnTo>
                  <a:pt x="42" y="103"/>
                </a:lnTo>
                <a:lnTo>
                  <a:pt x="42" y="103"/>
                </a:lnTo>
                <a:lnTo>
                  <a:pt x="44" y="103"/>
                </a:lnTo>
                <a:lnTo>
                  <a:pt x="44" y="103"/>
                </a:lnTo>
                <a:lnTo>
                  <a:pt x="45" y="98"/>
                </a:lnTo>
                <a:lnTo>
                  <a:pt x="45" y="98"/>
                </a:lnTo>
                <a:close/>
                <a:moveTo>
                  <a:pt x="139" y="3"/>
                </a:moveTo>
                <a:lnTo>
                  <a:pt x="139" y="3"/>
                </a:lnTo>
                <a:lnTo>
                  <a:pt x="162" y="8"/>
                </a:lnTo>
                <a:lnTo>
                  <a:pt x="172" y="10"/>
                </a:lnTo>
                <a:lnTo>
                  <a:pt x="183" y="13"/>
                </a:lnTo>
                <a:lnTo>
                  <a:pt x="183" y="13"/>
                </a:lnTo>
                <a:lnTo>
                  <a:pt x="181" y="13"/>
                </a:lnTo>
                <a:lnTo>
                  <a:pt x="181" y="13"/>
                </a:lnTo>
                <a:lnTo>
                  <a:pt x="170" y="8"/>
                </a:lnTo>
                <a:lnTo>
                  <a:pt x="170" y="8"/>
                </a:lnTo>
                <a:lnTo>
                  <a:pt x="163" y="5"/>
                </a:lnTo>
                <a:lnTo>
                  <a:pt x="154" y="3"/>
                </a:lnTo>
                <a:lnTo>
                  <a:pt x="147" y="3"/>
                </a:lnTo>
                <a:lnTo>
                  <a:pt x="139" y="3"/>
                </a:lnTo>
                <a:lnTo>
                  <a:pt x="139" y="3"/>
                </a:lnTo>
                <a:close/>
                <a:moveTo>
                  <a:pt x="52" y="89"/>
                </a:moveTo>
                <a:lnTo>
                  <a:pt x="52" y="89"/>
                </a:lnTo>
                <a:lnTo>
                  <a:pt x="44" y="93"/>
                </a:lnTo>
                <a:lnTo>
                  <a:pt x="44" y="93"/>
                </a:lnTo>
                <a:lnTo>
                  <a:pt x="44" y="93"/>
                </a:lnTo>
                <a:lnTo>
                  <a:pt x="44" y="93"/>
                </a:lnTo>
                <a:lnTo>
                  <a:pt x="41" y="94"/>
                </a:lnTo>
                <a:lnTo>
                  <a:pt x="41" y="94"/>
                </a:lnTo>
                <a:lnTo>
                  <a:pt x="41" y="94"/>
                </a:lnTo>
                <a:lnTo>
                  <a:pt x="41" y="94"/>
                </a:lnTo>
                <a:lnTo>
                  <a:pt x="39" y="97"/>
                </a:lnTo>
                <a:lnTo>
                  <a:pt x="38" y="97"/>
                </a:lnTo>
                <a:lnTo>
                  <a:pt x="38" y="97"/>
                </a:lnTo>
                <a:lnTo>
                  <a:pt x="38" y="97"/>
                </a:lnTo>
                <a:lnTo>
                  <a:pt x="38" y="97"/>
                </a:lnTo>
                <a:lnTo>
                  <a:pt x="37" y="97"/>
                </a:lnTo>
                <a:lnTo>
                  <a:pt x="37" y="97"/>
                </a:lnTo>
                <a:lnTo>
                  <a:pt x="32" y="101"/>
                </a:lnTo>
                <a:lnTo>
                  <a:pt x="32" y="101"/>
                </a:lnTo>
                <a:lnTo>
                  <a:pt x="31" y="103"/>
                </a:lnTo>
                <a:lnTo>
                  <a:pt x="31" y="103"/>
                </a:lnTo>
                <a:lnTo>
                  <a:pt x="32" y="103"/>
                </a:lnTo>
                <a:lnTo>
                  <a:pt x="32" y="103"/>
                </a:lnTo>
                <a:lnTo>
                  <a:pt x="45" y="96"/>
                </a:lnTo>
                <a:lnTo>
                  <a:pt x="45" y="96"/>
                </a:lnTo>
                <a:lnTo>
                  <a:pt x="48" y="94"/>
                </a:lnTo>
                <a:lnTo>
                  <a:pt x="48" y="94"/>
                </a:lnTo>
                <a:lnTo>
                  <a:pt x="48" y="93"/>
                </a:lnTo>
                <a:lnTo>
                  <a:pt x="49" y="93"/>
                </a:lnTo>
                <a:lnTo>
                  <a:pt x="49" y="93"/>
                </a:lnTo>
                <a:lnTo>
                  <a:pt x="51" y="93"/>
                </a:lnTo>
                <a:lnTo>
                  <a:pt x="51" y="93"/>
                </a:lnTo>
                <a:lnTo>
                  <a:pt x="54" y="91"/>
                </a:lnTo>
                <a:lnTo>
                  <a:pt x="54" y="91"/>
                </a:lnTo>
                <a:lnTo>
                  <a:pt x="52" y="89"/>
                </a:lnTo>
                <a:lnTo>
                  <a:pt x="52" y="89"/>
                </a:lnTo>
                <a:close/>
                <a:moveTo>
                  <a:pt x="38" y="268"/>
                </a:moveTo>
                <a:lnTo>
                  <a:pt x="38" y="268"/>
                </a:lnTo>
                <a:lnTo>
                  <a:pt x="38" y="268"/>
                </a:lnTo>
                <a:lnTo>
                  <a:pt x="38" y="268"/>
                </a:lnTo>
                <a:lnTo>
                  <a:pt x="37" y="268"/>
                </a:lnTo>
                <a:lnTo>
                  <a:pt x="37" y="268"/>
                </a:lnTo>
                <a:lnTo>
                  <a:pt x="32" y="262"/>
                </a:lnTo>
                <a:lnTo>
                  <a:pt x="29" y="255"/>
                </a:lnTo>
                <a:lnTo>
                  <a:pt x="29" y="255"/>
                </a:lnTo>
                <a:lnTo>
                  <a:pt x="27" y="239"/>
                </a:lnTo>
                <a:lnTo>
                  <a:pt x="27" y="239"/>
                </a:lnTo>
                <a:lnTo>
                  <a:pt x="25" y="236"/>
                </a:lnTo>
                <a:lnTo>
                  <a:pt x="25" y="236"/>
                </a:lnTo>
                <a:lnTo>
                  <a:pt x="25" y="238"/>
                </a:lnTo>
                <a:lnTo>
                  <a:pt x="25" y="238"/>
                </a:lnTo>
                <a:lnTo>
                  <a:pt x="27" y="249"/>
                </a:lnTo>
                <a:lnTo>
                  <a:pt x="27" y="249"/>
                </a:lnTo>
                <a:lnTo>
                  <a:pt x="28" y="258"/>
                </a:lnTo>
                <a:lnTo>
                  <a:pt x="28" y="258"/>
                </a:lnTo>
                <a:lnTo>
                  <a:pt x="32" y="263"/>
                </a:lnTo>
                <a:lnTo>
                  <a:pt x="37" y="268"/>
                </a:lnTo>
                <a:lnTo>
                  <a:pt x="37" y="268"/>
                </a:lnTo>
                <a:lnTo>
                  <a:pt x="38" y="268"/>
                </a:lnTo>
                <a:lnTo>
                  <a:pt x="38" y="268"/>
                </a:lnTo>
                <a:close/>
                <a:moveTo>
                  <a:pt x="257" y="117"/>
                </a:moveTo>
                <a:lnTo>
                  <a:pt x="257" y="117"/>
                </a:lnTo>
                <a:lnTo>
                  <a:pt x="254" y="106"/>
                </a:lnTo>
                <a:lnTo>
                  <a:pt x="253" y="101"/>
                </a:lnTo>
                <a:lnTo>
                  <a:pt x="248" y="96"/>
                </a:lnTo>
                <a:lnTo>
                  <a:pt x="248" y="96"/>
                </a:lnTo>
                <a:lnTo>
                  <a:pt x="251" y="106"/>
                </a:lnTo>
                <a:lnTo>
                  <a:pt x="251" y="106"/>
                </a:lnTo>
                <a:lnTo>
                  <a:pt x="253" y="106"/>
                </a:lnTo>
                <a:lnTo>
                  <a:pt x="253" y="106"/>
                </a:lnTo>
                <a:lnTo>
                  <a:pt x="253" y="106"/>
                </a:lnTo>
                <a:lnTo>
                  <a:pt x="253" y="107"/>
                </a:lnTo>
                <a:lnTo>
                  <a:pt x="253" y="107"/>
                </a:lnTo>
                <a:lnTo>
                  <a:pt x="253" y="107"/>
                </a:lnTo>
                <a:lnTo>
                  <a:pt x="255" y="118"/>
                </a:lnTo>
                <a:lnTo>
                  <a:pt x="255" y="118"/>
                </a:lnTo>
                <a:lnTo>
                  <a:pt x="257" y="117"/>
                </a:lnTo>
                <a:lnTo>
                  <a:pt x="257" y="117"/>
                </a:lnTo>
                <a:close/>
                <a:moveTo>
                  <a:pt x="41" y="108"/>
                </a:moveTo>
                <a:lnTo>
                  <a:pt x="41" y="108"/>
                </a:lnTo>
                <a:lnTo>
                  <a:pt x="32" y="113"/>
                </a:lnTo>
                <a:lnTo>
                  <a:pt x="24" y="118"/>
                </a:lnTo>
                <a:lnTo>
                  <a:pt x="24" y="118"/>
                </a:lnTo>
                <a:lnTo>
                  <a:pt x="24" y="120"/>
                </a:lnTo>
                <a:lnTo>
                  <a:pt x="24" y="120"/>
                </a:lnTo>
                <a:lnTo>
                  <a:pt x="24" y="120"/>
                </a:lnTo>
                <a:lnTo>
                  <a:pt x="24" y="120"/>
                </a:lnTo>
                <a:lnTo>
                  <a:pt x="38" y="111"/>
                </a:lnTo>
                <a:lnTo>
                  <a:pt x="38" y="111"/>
                </a:lnTo>
                <a:lnTo>
                  <a:pt x="39" y="111"/>
                </a:lnTo>
                <a:lnTo>
                  <a:pt x="39" y="111"/>
                </a:lnTo>
                <a:lnTo>
                  <a:pt x="41" y="108"/>
                </a:lnTo>
                <a:lnTo>
                  <a:pt x="41" y="108"/>
                </a:lnTo>
                <a:close/>
                <a:moveTo>
                  <a:pt x="42" y="141"/>
                </a:moveTo>
                <a:lnTo>
                  <a:pt x="42" y="141"/>
                </a:lnTo>
                <a:lnTo>
                  <a:pt x="42" y="140"/>
                </a:lnTo>
                <a:lnTo>
                  <a:pt x="42" y="140"/>
                </a:lnTo>
                <a:lnTo>
                  <a:pt x="45" y="131"/>
                </a:lnTo>
                <a:lnTo>
                  <a:pt x="45" y="131"/>
                </a:lnTo>
                <a:lnTo>
                  <a:pt x="45" y="128"/>
                </a:lnTo>
                <a:lnTo>
                  <a:pt x="45" y="128"/>
                </a:lnTo>
                <a:lnTo>
                  <a:pt x="49" y="110"/>
                </a:lnTo>
                <a:lnTo>
                  <a:pt x="49" y="110"/>
                </a:lnTo>
                <a:lnTo>
                  <a:pt x="49" y="108"/>
                </a:lnTo>
                <a:lnTo>
                  <a:pt x="49" y="108"/>
                </a:lnTo>
                <a:lnTo>
                  <a:pt x="46" y="116"/>
                </a:lnTo>
                <a:lnTo>
                  <a:pt x="46" y="116"/>
                </a:lnTo>
                <a:lnTo>
                  <a:pt x="44" y="130"/>
                </a:lnTo>
                <a:lnTo>
                  <a:pt x="44" y="130"/>
                </a:lnTo>
                <a:lnTo>
                  <a:pt x="44" y="131"/>
                </a:lnTo>
                <a:lnTo>
                  <a:pt x="44" y="131"/>
                </a:lnTo>
                <a:lnTo>
                  <a:pt x="44" y="133"/>
                </a:lnTo>
                <a:lnTo>
                  <a:pt x="44" y="134"/>
                </a:lnTo>
                <a:lnTo>
                  <a:pt x="44" y="134"/>
                </a:lnTo>
                <a:lnTo>
                  <a:pt x="42" y="134"/>
                </a:lnTo>
                <a:lnTo>
                  <a:pt x="42" y="134"/>
                </a:lnTo>
                <a:lnTo>
                  <a:pt x="41" y="140"/>
                </a:lnTo>
                <a:lnTo>
                  <a:pt x="41" y="140"/>
                </a:lnTo>
                <a:lnTo>
                  <a:pt x="42" y="141"/>
                </a:lnTo>
                <a:lnTo>
                  <a:pt x="42" y="141"/>
                </a:lnTo>
                <a:close/>
                <a:moveTo>
                  <a:pt x="35" y="124"/>
                </a:moveTo>
                <a:lnTo>
                  <a:pt x="35" y="124"/>
                </a:lnTo>
                <a:lnTo>
                  <a:pt x="34" y="124"/>
                </a:lnTo>
                <a:lnTo>
                  <a:pt x="34" y="124"/>
                </a:lnTo>
                <a:lnTo>
                  <a:pt x="24" y="133"/>
                </a:lnTo>
                <a:lnTo>
                  <a:pt x="24" y="133"/>
                </a:lnTo>
                <a:lnTo>
                  <a:pt x="22" y="134"/>
                </a:lnTo>
                <a:lnTo>
                  <a:pt x="22" y="135"/>
                </a:lnTo>
                <a:lnTo>
                  <a:pt x="22" y="135"/>
                </a:lnTo>
                <a:lnTo>
                  <a:pt x="22" y="135"/>
                </a:lnTo>
                <a:lnTo>
                  <a:pt x="22" y="135"/>
                </a:lnTo>
                <a:lnTo>
                  <a:pt x="32" y="128"/>
                </a:lnTo>
                <a:lnTo>
                  <a:pt x="32" y="128"/>
                </a:lnTo>
                <a:lnTo>
                  <a:pt x="34" y="128"/>
                </a:lnTo>
                <a:lnTo>
                  <a:pt x="34" y="128"/>
                </a:lnTo>
                <a:lnTo>
                  <a:pt x="35" y="124"/>
                </a:lnTo>
                <a:lnTo>
                  <a:pt x="35" y="124"/>
                </a:lnTo>
                <a:close/>
                <a:moveTo>
                  <a:pt x="42" y="170"/>
                </a:moveTo>
                <a:lnTo>
                  <a:pt x="42" y="170"/>
                </a:lnTo>
                <a:lnTo>
                  <a:pt x="42" y="170"/>
                </a:lnTo>
                <a:lnTo>
                  <a:pt x="42" y="170"/>
                </a:lnTo>
                <a:lnTo>
                  <a:pt x="42" y="174"/>
                </a:lnTo>
                <a:lnTo>
                  <a:pt x="42" y="174"/>
                </a:lnTo>
                <a:lnTo>
                  <a:pt x="41" y="192"/>
                </a:lnTo>
                <a:lnTo>
                  <a:pt x="41" y="192"/>
                </a:lnTo>
                <a:lnTo>
                  <a:pt x="41" y="201"/>
                </a:lnTo>
                <a:lnTo>
                  <a:pt x="41" y="201"/>
                </a:lnTo>
                <a:lnTo>
                  <a:pt x="42" y="205"/>
                </a:lnTo>
                <a:lnTo>
                  <a:pt x="42" y="205"/>
                </a:lnTo>
                <a:lnTo>
                  <a:pt x="42" y="205"/>
                </a:lnTo>
                <a:lnTo>
                  <a:pt x="42" y="205"/>
                </a:lnTo>
                <a:lnTo>
                  <a:pt x="42" y="170"/>
                </a:lnTo>
                <a:lnTo>
                  <a:pt x="42" y="170"/>
                </a:lnTo>
                <a:close/>
                <a:moveTo>
                  <a:pt x="132" y="9"/>
                </a:moveTo>
                <a:lnTo>
                  <a:pt x="132" y="9"/>
                </a:lnTo>
                <a:lnTo>
                  <a:pt x="132" y="9"/>
                </a:lnTo>
                <a:lnTo>
                  <a:pt x="132" y="9"/>
                </a:lnTo>
                <a:lnTo>
                  <a:pt x="140" y="9"/>
                </a:lnTo>
                <a:lnTo>
                  <a:pt x="140" y="9"/>
                </a:lnTo>
                <a:lnTo>
                  <a:pt x="157" y="10"/>
                </a:lnTo>
                <a:lnTo>
                  <a:pt x="157" y="10"/>
                </a:lnTo>
                <a:lnTo>
                  <a:pt x="157" y="10"/>
                </a:lnTo>
                <a:lnTo>
                  <a:pt x="157" y="10"/>
                </a:lnTo>
                <a:lnTo>
                  <a:pt x="162" y="12"/>
                </a:lnTo>
                <a:lnTo>
                  <a:pt x="162" y="12"/>
                </a:lnTo>
                <a:lnTo>
                  <a:pt x="157" y="10"/>
                </a:lnTo>
                <a:lnTo>
                  <a:pt x="153" y="9"/>
                </a:lnTo>
                <a:lnTo>
                  <a:pt x="153" y="9"/>
                </a:lnTo>
                <a:lnTo>
                  <a:pt x="137" y="9"/>
                </a:lnTo>
                <a:lnTo>
                  <a:pt x="137" y="9"/>
                </a:lnTo>
                <a:lnTo>
                  <a:pt x="132" y="9"/>
                </a:lnTo>
                <a:lnTo>
                  <a:pt x="132" y="9"/>
                </a:lnTo>
                <a:close/>
                <a:moveTo>
                  <a:pt x="32" y="134"/>
                </a:moveTo>
                <a:lnTo>
                  <a:pt x="32" y="134"/>
                </a:lnTo>
                <a:lnTo>
                  <a:pt x="31" y="134"/>
                </a:lnTo>
                <a:lnTo>
                  <a:pt x="31" y="134"/>
                </a:lnTo>
                <a:lnTo>
                  <a:pt x="22" y="141"/>
                </a:lnTo>
                <a:lnTo>
                  <a:pt x="22" y="141"/>
                </a:lnTo>
                <a:lnTo>
                  <a:pt x="21" y="143"/>
                </a:lnTo>
                <a:lnTo>
                  <a:pt x="21" y="144"/>
                </a:lnTo>
                <a:lnTo>
                  <a:pt x="21" y="144"/>
                </a:lnTo>
                <a:lnTo>
                  <a:pt x="21" y="144"/>
                </a:lnTo>
                <a:lnTo>
                  <a:pt x="21" y="144"/>
                </a:lnTo>
                <a:lnTo>
                  <a:pt x="31" y="138"/>
                </a:lnTo>
                <a:lnTo>
                  <a:pt x="31" y="138"/>
                </a:lnTo>
                <a:lnTo>
                  <a:pt x="31" y="137"/>
                </a:lnTo>
                <a:lnTo>
                  <a:pt x="31" y="137"/>
                </a:lnTo>
                <a:lnTo>
                  <a:pt x="32" y="134"/>
                </a:lnTo>
                <a:lnTo>
                  <a:pt x="32" y="134"/>
                </a:lnTo>
                <a:close/>
                <a:moveTo>
                  <a:pt x="235" y="91"/>
                </a:moveTo>
                <a:lnTo>
                  <a:pt x="235" y="91"/>
                </a:lnTo>
                <a:lnTo>
                  <a:pt x="234" y="94"/>
                </a:lnTo>
                <a:lnTo>
                  <a:pt x="234" y="94"/>
                </a:lnTo>
                <a:lnTo>
                  <a:pt x="231" y="96"/>
                </a:lnTo>
                <a:lnTo>
                  <a:pt x="231" y="96"/>
                </a:lnTo>
                <a:lnTo>
                  <a:pt x="234" y="98"/>
                </a:lnTo>
                <a:lnTo>
                  <a:pt x="234" y="98"/>
                </a:lnTo>
                <a:lnTo>
                  <a:pt x="240" y="94"/>
                </a:lnTo>
                <a:lnTo>
                  <a:pt x="240" y="94"/>
                </a:lnTo>
                <a:lnTo>
                  <a:pt x="235" y="91"/>
                </a:lnTo>
                <a:lnTo>
                  <a:pt x="235" y="91"/>
                </a:lnTo>
                <a:close/>
                <a:moveTo>
                  <a:pt x="21" y="154"/>
                </a:moveTo>
                <a:lnTo>
                  <a:pt x="21" y="154"/>
                </a:lnTo>
                <a:lnTo>
                  <a:pt x="21" y="154"/>
                </a:lnTo>
                <a:lnTo>
                  <a:pt x="21" y="154"/>
                </a:lnTo>
                <a:lnTo>
                  <a:pt x="28" y="148"/>
                </a:lnTo>
                <a:lnTo>
                  <a:pt x="28" y="148"/>
                </a:lnTo>
                <a:lnTo>
                  <a:pt x="29" y="148"/>
                </a:lnTo>
                <a:lnTo>
                  <a:pt x="29" y="148"/>
                </a:lnTo>
                <a:lnTo>
                  <a:pt x="29" y="144"/>
                </a:lnTo>
                <a:lnTo>
                  <a:pt x="29" y="144"/>
                </a:lnTo>
                <a:lnTo>
                  <a:pt x="29" y="144"/>
                </a:lnTo>
                <a:lnTo>
                  <a:pt x="29" y="144"/>
                </a:lnTo>
                <a:lnTo>
                  <a:pt x="21" y="151"/>
                </a:lnTo>
                <a:lnTo>
                  <a:pt x="21" y="151"/>
                </a:lnTo>
                <a:lnTo>
                  <a:pt x="21" y="151"/>
                </a:lnTo>
                <a:lnTo>
                  <a:pt x="21" y="151"/>
                </a:lnTo>
                <a:lnTo>
                  <a:pt x="21" y="154"/>
                </a:lnTo>
                <a:lnTo>
                  <a:pt x="21" y="154"/>
                </a:lnTo>
                <a:close/>
                <a:moveTo>
                  <a:pt x="250" y="140"/>
                </a:moveTo>
                <a:lnTo>
                  <a:pt x="250" y="140"/>
                </a:lnTo>
                <a:lnTo>
                  <a:pt x="250" y="140"/>
                </a:lnTo>
                <a:lnTo>
                  <a:pt x="250" y="140"/>
                </a:lnTo>
                <a:lnTo>
                  <a:pt x="244" y="144"/>
                </a:lnTo>
                <a:lnTo>
                  <a:pt x="244" y="144"/>
                </a:lnTo>
                <a:lnTo>
                  <a:pt x="244" y="144"/>
                </a:lnTo>
                <a:lnTo>
                  <a:pt x="244" y="144"/>
                </a:lnTo>
                <a:lnTo>
                  <a:pt x="244" y="147"/>
                </a:lnTo>
                <a:lnTo>
                  <a:pt x="244" y="147"/>
                </a:lnTo>
                <a:lnTo>
                  <a:pt x="250" y="145"/>
                </a:lnTo>
                <a:lnTo>
                  <a:pt x="250" y="145"/>
                </a:lnTo>
                <a:lnTo>
                  <a:pt x="250" y="144"/>
                </a:lnTo>
                <a:lnTo>
                  <a:pt x="250" y="144"/>
                </a:lnTo>
                <a:lnTo>
                  <a:pt x="250" y="140"/>
                </a:lnTo>
                <a:lnTo>
                  <a:pt x="250" y="140"/>
                </a:lnTo>
                <a:close/>
                <a:moveTo>
                  <a:pt x="244" y="208"/>
                </a:moveTo>
                <a:lnTo>
                  <a:pt x="244" y="208"/>
                </a:lnTo>
                <a:lnTo>
                  <a:pt x="244" y="208"/>
                </a:lnTo>
                <a:lnTo>
                  <a:pt x="244" y="208"/>
                </a:lnTo>
                <a:lnTo>
                  <a:pt x="241" y="211"/>
                </a:lnTo>
                <a:lnTo>
                  <a:pt x="241" y="211"/>
                </a:lnTo>
                <a:lnTo>
                  <a:pt x="238" y="212"/>
                </a:lnTo>
                <a:lnTo>
                  <a:pt x="238" y="212"/>
                </a:lnTo>
                <a:lnTo>
                  <a:pt x="233" y="221"/>
                </a:lnTo>
                <a:lnTo>
                  <a:pt x="233" y="221"/>
                </a:lnTo>
                <a:lnTo>
                  <a:pt x="233" y="221"/>
                </a:lnTo>
                <a:lnTo>
                  <a:pt x="233" y="221"/>
                </a:lnTo>
                <a:lnTo>
                  <a:pt x="238" y="215"/>
                </a:lnTo>
                <a:lnTo>
                  <a:pt x="244" y="208"/>
                </a:lnTo>
                <a:lnTo>
                  <a:pt x="244" y="208"/>
                </a:lnTo>
                <a:close/>
                <a:moveTo>
                  <a:pt x="24" y="127"/>
                </a:moveTo>
                <a:lnTo>
                  <a:pt x="24" y="127"/>
                </a:lnTo>
                <a:lnTo>
                  <a:pt x="25" y="127"/>
                </a:lnTo>
                <a:lnTo>
                  <a:pt x="25" y="127"/>
                </a:lnTo>
                <a:lnTo>
                  <a:pt x="35" y="121"/>
                </a:lnTo>
                <a:lnTo>
                  <a:pt x="35" y="121"/>
                </a:lnTo>
                <a:lnTo>
                  <a:pt x="37" y="118"/>
                </a:lnTo>
                <a:lnTo>
                  <a:pt x="37" y="117"/>
                </a:lnTo>
                <a:lnTo>
                  <a:pt x="37" y="117"/>
                </a:lnTo>
                <a:lnTo>
                  <a:pt x="37" y="117"/>
                </a:lnTo>
                <a:lnTo>
                  <a:pt x="37" y="117"/>
                </a:lnTo>
                <a:lnTo>
                  <a:pt x="24" y="125"/>
                </a:lnTo>
                <a:lnTo>
                  <a:pt x="24" y="125"/>
                </a:lnTo>
                <a:lnTo>
                  <a:pt x="24" y="127"/>
                </a:lnTo>
                <a:lnTo>
                  <a:pt x="24" y="127"/>
                </a:lnTo>
                <a:close/>
                <a:moveTo>
                  <a:pt x="238" y="104"/>
                </a:moveTo>
                <a:lnTo>
                  <a:pt x="238" y="104"/>
                </a:lnTo>
                <a:lnTo>
                  <a:pt x="244" y="101"/>
                </a:lnTo>
                <a:lnTo>
                  <a:pt x="244" y="101"/>
                </a:lnTo>
                <a:lnTo>
                  <a:pt x="241" y="97"/>
                </a:lnTo>
                <a:lnTo>
                  <a:pt x="241" y="97"/>
                </a:lnTo>
                <a:lnTo>
                  <a:pt x="235" y="101"/>
                </a:lnTo>
                <a:lnTo>
                  <a:pt x="235" y="101"/>
                </a:lnTo>
                <a:lnTo>
                  <a:pt x="238" y="104"/>
                </a:lnTo>
                <a:lnTo>
                  <a:pt x="238" y="104"/>
                </a:lnTo>
                <a:close/>
                <a:moveTo>
                  <a:pt x="88" y="29"/>
                </a:moveTo>
                <a:lnTo>
                  <a:pt x="88" y="29"/>
                </a:lnTo>
                <a:lnTo>
                  <a:pt x="102" y="22"/>
                </a:lnTo>
                <a:lnTo>
                  <a:pt x="116" y="16"/>
                </a:lnTo>
                <a:lnTo>
                  <a:pt x="116" y="16"/>
                </a:lnTo>
                <a:lnTo>
                  <a:pt x="109" y="17"/>
                </a:lnTo>
                <a:lnTo>
                  <a:pt x="102" y="20"/>
                </a:lnTo>
                <a:lnTo>
                  <a:pt x="95" y="23"/>
                </a:lnTo>
                <a:lnTo>
                  <a:pt x="88" y="29"/>
                </a:lnTo>
                <a:lnTo>
                  <a:pt x="88" y="29"/>
                </a:lnTo>
                <a:close/>
                <a:moveTo>
                  <a:pt x="243" y="201"/>
                </a:moveTo>
                <a:lnTo>
                  <a:pt x="243" y="201"/>
                </a:lnTo>
                <a:lnTo>
                  <a:pt x="243" y="201"/>
                </a:lnTo>
                <a:lnTo>
                  <a:pt x="243" y="201"/>
                </a:lnTo>
                <a:lnTo>
                  <a:pt x="241" y="202"/>
                </a:lnTo>
                <a:lnTo>
                  <a:pt x="241" y="202"/>
                </a:lnTo>
                <a:lnTo>
                  <a:pt x="235" y="206"/>
                </a:lnTo>
                <a:lnTo>
                  <a:pt x="235" y="206"/>
                </a:lnTo>
                <a:lnTo>
                  <a:pt x="234" y="208"/>
                </a:lnTo>
                <a:lnTo>
                  <a:pt x="233" y="211"/>
                </a:lnTo>
                <a:lnTo>
                  <a:pt x="233" y="211"/>
                </a:lnTo>
                <a:lnTo>
                  <a:pt x="238" y="208"/>
                </a:lnTo>
                <a:lnTo>
                  <a:pt x="238" y="208"/>
                </a:lnTo>
                <a:lnTo>
                  <a:pt x="238" y="208"/>
                </a:lnTo>
                <a:lnTo>
                  <a:pt x="238" y="208"/>
                </a:lnTo>
                <a:lnTo>
                  <a:pt x="243" y="201"/>
                </a:lnTo>
                <a:lnTo>
                  <a:pt x="243" y="201"/>
                </a:lnTo>
                <a:close/>
                <a:moveTo>
                  <a:pt x="245" y="104"/>
                </a:moveTo>
                <a:lnTo>
                  <a:pt x="245" y="104"/>
                </a:lnTo>
                <a:lnTo>
                  <a:pt x="240" y="107"/>
                </a:lnTo>
                <a:lnTo>
                  <a:pt x="240" y="107"/>
                </a:lnTo>
                <a:lnTo>
                  <a:pt x="241" y="110"/>
                </a:lnTo>
                <a:lnTo>
                  <a:pt x="241" y="110"/>
                </a:lnTo>
                <a:lnTo>
                  <a:pt x="247" y="107"/>
                </a:lnTo>
                <a:lnTo>
                  <a:pt x="247" y="107"/>
                </a:lnTo>
                <a:lnTo>
                  <a:pt x="245" y="104"/>
                </a:lnTo>
                <a:lnTo>
                  <a:pt x="245" y="104"/>
                </a:lnTo>
                <a:close/>
                <a:moveTo>
                  <a:pt x="244" y="116"/>
                </a:moveTo>
                <a:lnTo>
                  <a:pt x="244" y="116"/>
                </a:lnTo>
                <a:lnTo>
                  <a:pt x="248" y="114"/>
                </a:lnTo>
                <a:lnTo>
                  <a:pt x="248" y="114"/>
                </a:lnTo>
                <a:lnTo>
                  <a:pt x="248" y="110"/>
                </a:lnTo>
                <a:lnTo>
                  <a:pt x="248" y="110"/>
                </a:lnTo>
                <a:lnTo>
                  <a:pt x="243" y="113"/>
                </a:lnTo>
                <a:lnTo>
                  <a:pt x="243" y="113"/>
                </a:lnTo>
                <a:lnTo>
                  <a:pt x="244" y="116"/>
                </a:lnTo>
                <a:lnTo>
                  <a:pt x="244" y="116"/>
                </a:lnTo>
                <a:close/>
                <a:moveTo>
                  <a:pt x="244" y="154"/>
                </a:moveTo>
                <a:lnTo>
                  <a:pt x="244" y="154"/>
                </a:lnTo>
                <a:lnTo>
                  <a:pt x="244" y="154"/>
                </a:lnTo>
                <a:lnTo>
                  <a:pt x="244" y="154"/>
                </a:lnTo>
                <a:lnTo>
                  <a:pt x="248" y="152"/>
                </a:lnTo>
                <a:lnTo>
                  <a:pt x="248" y="152"/>
                </a:lnTo>
                <a:lnTo>
                  <a:pt x="250" y="152"/>
                </a:lnTo>
                <a:lnTo>
                  <a:pt x="250" y="152"/>
                </a:lnTo>
                <a:lnTo>
                  <a:pt x="250" y="148"/>
                </a:lnTo>
                <a:lnTo>
                  <a:pt x="250" y="148"/>
                </a:lnTo>
                <a:lnTo>
                  <a:pt x="244" y="151"/>
                </a:lnTo>
                <a:lnTo>
                  <a:pt x="244" y="151"/>
                </a:lnTo>
                <a:lnTo>
                  <a:pt x="244" y="151"/>
                </a:lnTo>
                <a:lnTo>
                  <a:pt x="244" y="151"/>
                </a:lnTo>
                <a:lnTo>
                  <a:pt x="244" y="154"/>
                </a:lnTo>
                <a:lnTo>
                  <a:pt x="244" y="154"/>
                </a:lnTo>
                <a:close/>
                <a:moveTo>
                  <a:pt x="243" y="140"/>
                </a:moveTo>
                <a:lnTo>
                  <a:pt x="243" y="140"/>
                </a:lnTo>
                <a:lnTo>
                  <a:pt x="250" y="135"/>
                </a:lnTo>
                <a:lnTo>
                  <a:pt x="250" y="135"/>
                </a:lnTo>
                <a:lnTo>
                  <a:pt x="248" y="133"/>
                </a:lnTo>
                <a:lnTo>
                  <a:pt x="248" y="133"/>
                </a:lnTo>
                <a:lnTo>
                  <a:pt x="244" y="135"/>
                </a:lnTo>
                <a:lnTo>
                  <a:pt x="244" y="135"/>
                </a:lnTo>
                <a:lnTo>
                  <a:pt x="243" y="137"/>
                </a:lnTo>
                <a:lnTo>
                  <a:pt x="243" y="140"/>
                </a:lnTo>
                <a:lnTo>
                  <a:pt x="243" y="140"/>
                </a:lnTo>
                <a:close/>
                <a:moveTo>
                  <a:pt x="250" y="182"/>
                </a:moveTo>
                <a:lnTo>
                  <a:pt x="250" y="182"/>
                </a:lnTo>
                <a:lnTo>
                  <a:pt x="251" y="177"/>
                </a:lnTo>
                <a:lnTo>
                  <a:pt x="251" y="177"/>
                </a:lnTo>
                <a:lnTo>
                  <a:pt x="247" y="179"/>
                </a:lnTo>
                <a:lnTo>
                  <a:pt x="247" y="179"/>
                </a:lnTo>
                <a:lnTo>
                  <a:pt x="245" y="181"/>
                </a:lnTo>
                <a:lnTo>
                  <a:pt x="245" y="181"/>
                </a:lnTo>
                <a:lnTo>
                  <a:pt x="245" y="184"/>
                </a:lnTo>
                <a:lnTo>
                  <a:pt x="245" y="184"/>
                </a:lnTo>
                <a:lnTo>
                  <a:pt x="247" y="182"/>
                </a:lnTo>
                <a:lnTo>
                  <a:pt x="250" y="182"/>
                </a:lnTo>
                <a:lnTo>
                  <a:pt x="250" y="182"/>
                </a:lnTo>
                <a:close/>
                <a:moveTo>
                  <a:pt x="61" y="62"/>
                </a:moveTo>
                <a:lnTo>
                  <a:pt x="61" y="62"/>
                </a:lnTo>
                <a:lnTo>
                  <a:pt x="56" y="70"/>
                </a:lnTo>
                <a:lnTo>
                  <a:pt x="55" y="76"/>
                </a:lnTo>
                <a:lnTo>
                  <a:pt x="54" y="79"/>
                </a:lnTo>
                <a:lnTo>
                  <a:pt x="54" y="79"/>
                </a:lnTo>
                <a:lnTo>
                  <a:pt x="55" y="79"/>
                </a:lnTo>
                <a:lnTo>
                  <a:pt x="55" y="79"/>
                </a:lnTo>
                <a:lnTo>
                  <a:pt x="61" y="62"/>
                </a:lnTo>
                <a:lnTo>
                  <a:pt x="61" y="62"/>
                </a:lnTo>
                <a:close/>
                <a:moveTo>
                  <a:pt x="55" y="90"/>
                </a:moveTo>
                <a:lnTo>
                  <a:pt x="55" y="90"/>
                </a:lnTo>
                <a:lnTo>
                  <a:pt x="58" y="87"/>
                </a:lnTo>
                <a:lnTo>
                  <a:pt x="61" y="86"/>
                </a:lnTo>
                <a:lnTo>
                  <a:pt x="61" y="86"/>
                </a:lnTo>
                <a:lnTo>
                  <a:pt x="61" y="83"/>
                </a:lnTo>
                <a:lnTo>
                  <a:pt x="59" y="83"/>
                </a:lnTo>
                <a:lnTo>
                  <a:pt x="59" y="83"/>
                </a:lnTo>
                <a:lnTo>
                  <a:pt x="58" y="86"/>
                </a:lnTo>
                <a:lnTo>
                  <a:pt x="55" y="86"/>
                </a:lnTo>
                <a:lnTo>
                  <a:pt x="55" y="86"/>
                </a:lnTo>
                <a:lnTo>
                  <a:pt x="55" y="90"/>
                </a:lnTo>
                <a:lnTo>
                  <a:pt x="55" y="90"/>
                </a:lnTo>
                <a:close/>
                <a:moveTo>
                  <a:pt x="21" y="162"/>
                </a:moveTo>
                <a:lnTo>
                  <a:pt x="21" y="162"/>
                </a:lnTo>
                <a:lnTo>
                  <a:pt x="21" y="162"/>
                </a:lnTo>
                <a:lnTo>
                  <a:pt x="21" y="162"/>
                </a:lnTo>
                <a:lnTo>
                  <a:pt x="27" y="158"/>
                </a:lnTo>
                <a:lnTo>
                  <a:pt x="27" y="158"/>
                </a:lnTo>
                <a:lnTo>
                  <a:pt x="28" y="157"/>
                </a:lnTo>
                <a:lnTo>
                  <a:pt x="28" y="157"/>
                </a:lnTo>
                <a:lnTo>
                  <a:pt x="28" y="154"/>
                </a:lnTo>
                <a:lnTo>
                  <a:pt x="28" y="154"/>
                </a:lnTo>
                <a:lnTo>
                  <a:pt x="28" y="155"/>
                </a:lnTo>
                <a:lnTo>
                  <a:pt x="28" y="155"/>
                </a:lnTo>
                <a:lnTo>
                  <a:pt x="21" y="160"/>
                </a:lnTo>
                <a:lnTo>
                  <a:pt x="21" y="160"/>
                </a:lnTo>
                <a:lnTo>
                  <a:pt x="21" y="162"/>
                </a:lnTo>
                <a:lnTo>
                  <a:pt x="21" y="162"/>
                </a:lnTo>
                <a:close/>
                <a:moveTo>
                  <a:pt x="233" y="114"/>
                </a:moveTo>
                <a:lnTo>
                  <a:pt x="233" y="114"/>
                </a:lnTo>
                <a:lnTo>
                  <a:pt x="238" y="111"/>
                </a:lnTo>
                <a:lnTo>
                  <a:pt x="238" y="111"/>
                </a:lnTo>
                <a:lnTo>
                  <a:pt x="237" y="108"/>
                </a:lnTo>
                <a:lnTo>
                  <a:pt x="237" y="108"/>
                </a:lnTo>
                <a:lnTo>
                  <a:pt x="233" y="111"/>
                </a:lnTo>
                <a:lnTo>
                  <a:pt x="233" y="111"/>
                </a:lnTo>
                <a:lnTo>
                  <a:pt x="233" y="114"/>
                </a:lnTo>
                <a:lnTo>
                  <a:pt x="233" y="114"/>
                </a:lnTo>
                <a:close/>
                <a:moveTo>
                  <a:pt x="59" y="90"/>
                </a:moveTo>
                <a:lnTo>
                  <a:pt x="59" y="90"/>
                </a:lnTo>
                <a:lnTo>
                  <a:pt x="59" y="90"/>
                </a:lnTo>
                <a:lnTo>
                  <a:pt x="59" y="90"/>
                </a:lnTo>
                <a:lnTo>
                  <a:pt x="58" y="91"/>
                </a:lnTo>
                <a:lnTo>
                  <a:pt x="58" y="91"/>
                </a:lnTo>
                <a:lnTo>
                  <a:pt x="56" y="94"/>
                </a:lnTo>
                <a:lnTo>
                  <a:pt x="55" y="98"/>
                </a:lnTo>
                <a:lnTo>
                  <a:pt x="55" y="98"/>
                </a:lnTo>
                <a:lnTo>
                  <a:pt x="55" y="98"/>
                </a:lnTo>
                <a:lnTo>
                  <a:pt x="55" y="98"/>
                </a:lnTo>
                <a:lnTo>
                  <a:pt x="54" y="104"/>
                </a:lnTo>
                <a:lnTo>
                  <a:pt x="54" y="104"/>
                </a:lnTo>
                <a:lnTo>
                  <a:pt x="56" y="97"/>
                </a:lnTo>
                <a:lnTo>
                  <a:pt x="59" y="90"/>
                </a:lnTo>
                <a:lnTo>
                  <a:pt x="59" y="90"/>
                </a:lnTo>
                <a:close/>
                <a:moveTo>
                  <a:pt x="251" y="191"/>
                </a:moveTo>
                <a:lnTo>
                  <a:pt x="251" y="191"/>
                </a:lnTo>
                <a:lnTo>
                  <a:pt x="244" y="205"/>
                </a:lnTo>
                <a:lnTo>
                  <a:pt x="244" y="205"/>
                </a:lnTo>
                <a:lnTo>
                  <a:pt x="245" y="204"/>
                </a:lnTo>
                <a:lnTo>
                  <a:pt x="245" y="204"/>
                </a:lnTo>
                <a:lnTo>
                  <a:pt x="247" y="204"/>
                </a:lnTo>
                <a:lnTo>
                  <a:pt x="247" y="204"/>
                </a:lnTo>
                <a:lnTo>
                  <a:pt x="250" y="195"/>
                </a:lnTo>
                <a:lnTo>
                  <a:pt x="250" y="195"/>
                </a:lnTo>
                <a:lnTo>
                  <a:pt x="251" y="191"/>
                </a:lnTo>
                <a:lnTo>
                  <a:pt x="251" y="191"/>
                </a:lnTo>
                <a:close/>
                <a:moveTo>
                  <a:pt x="251" y="121"/>
                </a:moveTo>
                <a:lnTo>
                  <a:pt x="251" y="121"/>
                </a:lnTo>
                <a:lnTo>
                  <a:pt x="250" y="117"/>
                </a:lnTo>
                <a:lnTo>
                  <a:pt x="250" y="117"/>
                </a:lnTo>
                <a:lnTo>
                  <a:pt x="245" y="118"/>
                </a:lnTo>
                <a:lnTo>
                  <a:pt x="245" y="118"/>
                </a:lnTo>
                <a:lnTo>
                  <a:pt x="247" y="123"/>
                </a:lnTo>
                <a:lnTo>
                  <a:pt x="247" y="123"/>
                </a:lnTo>
                <a:lnTo>
                  <a:pt x="251" y="121"/>
                </a:lnTo>
                <a:lnTo>
                  <a:pt x="251" y="121"/>
                </a:lnTo>
                <a:close/>
                <a:moveTo>
                  <a:pt x="230" y="106"/>
                </a:moveTo>
                <a:lnTo>
                  <a:pt x="230" y="106"/>
                </a:lnTo>
                <a:lnTo>
                  <a:pt x="231" y="108"/>
                </a:lnTo>
                <a:lnTo>
                  <a:pt x="231" y="108"/>
                </a:lnTo>
                <a:lnTo>
                  <a:pt x="235" y="106"/>
                </a:lnTo>
                <a:lnTo>
                  <a:pt x="235" y="106"/>
                </a:lnTo>
                <a:lnTo>
                  <a:pt x="234" y="103"/>
                </a:lnTo>
                <a:lnTo>
                  <a:pt x="234" y="103"/>
                </a:lnTo>
                <a:lnTo>
                  <a:pt x="230" y="106"/>
                </a:lnTo>
                <a:lnTo>
                  <a:pt x="230" y="106"/>
                </a:lnTo>
                <a:close/>
                <a:moveTo>
                  <a:pt x="21" y="170"/>
                </a:moveTo>
                <a:lnTo>
                  <a:pt x="21" y="170"/>
                </a:lnTo>
                <a:lnTo>
                  <a:pt x="27" y="167"/>
                </a:lnTo>
                <a:lnTo>
                  <a:pt x="27" y="167"/>
                </a:lnTo>
                <a:lnTo>
                  <a:pt x="27" y="165"/>
                </a:lnTo>
                <a:lnTo>
                  <a:pt x="27" y="165"/>
                </a:lnTo>
                <a:lnTo>
                  <a:pt x="27" y="162"/>
                </a:lnTo>
                <a:lnTo>
                  <a:pt x="27" y="162"/>
                </a:lnTo>
                <a:lnTo>
                  <a:pt x="27" y="164"/>
                </a:lnTo>
                <a:lnTo>
                  <a:pt x="27" y="164"/>
                </a:lnTo>
                <a:lnTo>
                  <a:pt x="22" y="167"/>
                </a:lnTo>
                <a:lnTo>
                  <a:pt x="22" y="167"/>
                </a:lnTo>
                <a:lnTo>
                  <a:pt x="21" y="168"/>
                </a:lnTo>
                <a:lnTo>
                  <a:pt x="21" y="170"/>
                </a:lnTo>
                <a:lnTo>
                  <a:pt x="21" y="170"/>
                </a:lnTo>
                <a:close/>
                <a:moveTo>
                  <a:pt x="29" y="221"/>
                </a:moveTo>
                <a:lnTo>
                  <a:pt x="29" y="221"/>
                </a:lnTo>
                <a:lnTo>
                  <a:pt x="27" y="219"/>
                </a:lnTo>
                <a:lnTo>
                  <a:pt x="27" y="219"/>
                </a:lnTo>
                <a:lnTo>
                  <a:pt x="25" y="219"/>
                </a:lnTo>
                <a:lnTo>
                  <a:pt x="25" y="219"/>
                </a:lnTo>
                <a:lnTo>
                  <a:pt x="24" y="219"/>
                </a:lnTo>
                <a:lnTo>
                  <a:pt x="22" y="218"/>
                </a:lnTo>
                <a:lnTo>
                  <a:pt x="22" y="218"/>
                </a:lnTo>
                <a:lnTo>
                  <a:pt x="22" y="218"/>
                </a:lnTo>
                <a:lnTo>
                  <a:pt x="22" y="218"/>
                </a:lnTo>
                <a:lnTo>
                  <a:pt x="21" y="218"/>
                </a:lnTo>
                <a:lnTo>
                  <a:pt x="18" y="218"/>
                </a:lnTo>
                <a:lnTo>
                  <a:pt x="18" y="218"/>
                </a:lnTo>
                <a:lnTo>
                  <a:pt x="18" y="216"/>
                </a:lnTo>
                <a:lnTo>
                  <a:pt x="18" y="216"/>
                </a:lnTo>
                <a:lnTo>
                  <a:pt x="17" y="218"/>
                </a:lnTo>
                <a:lnTo>
                  <a:pt x="17" y="218"/>
                </a:lnTo>
                <a:lnTo>
                  <a:pt x="22" y="219"/>
                </a:lnTo>
                <a:lnTo>
                  <a:pt x="29" y="221"/>
                </a:lnTo>
                <a:lnTo>
                  <a:pt x="29" y="221"/>
                </a:lnTo>
                <a:close/>
                <a:moveTo>
                  <a:pt x="243" y="131"/>
                </a:moveTo>
                <a:lnTo>
                  <a:pt x="243" y="131"/>
                </a:lnTo>
                <a:lnTo>
                  <a:pt x="247" y="130"/>
                </a:lnTo>
                <a:lnTo>
                  <a:pt x="247" y="130"/>
                </a:lnTo>
                <a:lnTo>
                  <a:pt x="247" y="127"/>
                </a:lnTo>
                <a:lnTo>
                  <a:pt x="247" y="127"/>
                </a:lnTo>
                <a:lnTo>
                  <a:pt x="243" y="128"/>
                </a:lnTo>
                <a:lnTo>
                  <a:pt x="243" y="128"/>
                </a:lnTo>
                <a:lnTo>
                  <a:pt x="243" y="131"/>
                </a:lnTo>
                <a:lnTo>
                  <a:pt x="243" y="131"/>
                </a:lnTo>
                <a:close/>
                <a:moveTo>
                  <a:pt x="250" y="185"/>
                </a:moveTo>
                <a:lnTo>
                  <a:pt x="250" y="185"/>
                </a:lnTo>
                <a:lnTo>
                  <a:pt x="248" y="185"/>
                </a:lnTo>
                <a:lnTo>
                  <a:pt x="248" y="185"/>
                </a:lnTo>
                <a:lnTo>
                  <a:pt x="245" y="187"/>
                </a:lnTo>
                <a:lnTo>
                  <a:pt x="245" y="187"/>
                </a:lnTo>
                <a:lnTo>
                  <a:pt x="244" y="188"/>
                </a:lnTo>
                <a:lnTo>
                  <a:pt x="244" y="188"/>
                </a:lnTo>
                <a:lnTo>
                  <a:pt x="243" y="191"/>
                </a:lnTo>
                <a:lnTo>
                  <a:pt x="243" y="191"/>
                </a:lnTo>
                <a:lnTo>
                  <a:pt x="244" y="191"/>
                </a:lnTo>
                <a:lnTo>
                  <a:pt x="244" y="191"/>
                </a:lnTo>
                <a:lnTo>
                  <a:pt x="248" y="188"/>
                </a:lnTo>
                <a:lnTo>
                  <a:pt x="248" y="188"/>
                </a:lnTo>
                <a:lnTo>
                  <a:pt x="248" y="188"/>
                </a:lnTo>
                <a:lnTo>
                  <a:pt x="248" y="188"/>
                </a:lnTo>
                <a:lnTo>
                  <a:pt x="250" y="185"/>
                </a:lnTo>
                <a:lnTo>
                  <a:pt x="250" y="185"/>
                </a:lnTo>
                <a:close/>
                <a:moveTo>
                  <a:pt x="235" y="189"/>
                </a:moveTo>
                <a:lnTo>
                  <a:pt x="235" y="189"/>
                </a:lnTo>
                <a:lnTo>
                  <a:pt x="238" y="188"/>
                </a:lnTo>
                <a:lnTo>
                  <a:pt x="238" y="188"/>
                </a:lnTo>
                <a:lnTo>
                  <a:pt x="241" y="185"/>
                </a:lnTo>
                <a:lnTo>
                  <a:pt x="241" y="184"/>
                </a:lnTo>
                <a:lnTo>
                  <a:pt x="241" y="184"/>
                </a:lnTo>
                <a:lnTo>
                  <a:pt x="238" y="185"/>
                </a:lnTo>
                <a:lnTo>
                  <a:pt x="238" y="185"/>
                </a:lnTo>
                <a:lnTo>
                  <a:pt x="237" y="187"/>
                </a:lnTo>
                <a:lnTo>
                  <a:pt x="235" y="189"/>
                </a:lnTo>
                <a:lnTo>
                  <a:pt x="235" y="189"/>
                </a:lnTo>
                <a:close/>
                <a:moveTo>
                  <a:pt x="8" y="167"/>
                </a:moveTo>
                <a:lnTo>
                  <a:pt x="8" y="167"/>
                </a:lnTo>
                <a:lnTo>
                  <a:pt x="8" y="168"/>
                </a:lnTo>
                <a:lnTo>
                  <a:pt x="8" y="168"/>
                </a:lnTo>
                <a:lnTo>
                  <a:pt x="12" y="165"/>
                </a:lnTo>
                <a:lnTo>
                  <a:pt x="12" y="165"/>
                </a:lnTo>
                <a:lnTo>
                  <a:pt x="12" y="164"/>
                </a:lnTo>
                <a:lnTo>
                  <a:pt x="12" y="164"/>
                </a:lnTo>
                <a:lnTo>
                  <a:pt x="12" y="161"/>
                </a:lnTo>
                <a:lnTo>
                  <a:pt x="12" y="161"/>
                </a:lnTo>
                <a:lnTo>
                  <a:pt x="10" y="162"/>
                </a:lnTo>
                <a:lnTo>
                  <a:pt x="10" y="162"/>
                </a:lnTo>
                <a:lnTo>
                  <a:pt x="8" y="164"/>
                </a:lnTo>
                <a:lnTo>
                  <a:pt x="8" y="164"/>
                </a:lnTo>
                <a:lnTo>
                  <a:pt x="8" y="167"/>
                </a:lnTo>
                <a:lnTo>
                  <a:pt x="8" y="167"/>
                </a:lnTo>
                <a:close/>
                <a:moveTo>
                  <a:pt x="8" y="184"/>
                </a:moveTo>
                <a:lnTo>
                  <a:pt x="8" y="184"/>
                </a:lnTo>
                <a:lnTo>
                  <a:pt x="12" y="181"/>
                </a:lnTo>
                <a:lnTo>
                  <a:pt x="12" y="181"/>
                </a:lnTo>
                <a:lnTo>
                  <a:pt x="14" y="179"/>
                </a:lnTo>
                <a:lnTo>
                  <a:pt x="14" y="178"/>
                </a:lnTo>
                <a:lnTo>
                  <a:pt x="14" y="178"/>
                </a:lnTo>
                <a:lnTo>
                  <a:pt x="8" y="181"/>
                </a:lnTo>
                <a:lnTo>
                  <a:pt x="8" y="181"/>
                </a:lnTo>
                <a:lnTo>
                  <a:pt x="8" y="184"/>
                </a:lnTo>
                <a:lnTo>
                  <a:pt x="8" y="184"/>
                </a:lnTo>
                <a:close/>
                <a:moveTo>
                  <a:pt x="72" y="262"/>
                </a:moveTo>
                <a:lnTo>
                  <a:pt x="72" y="262"/>
                </a:lnTo>
                <a:lnTo>
                  <a:pt x="68" y="263"/>
                </a:lnTo>
                <a:lnTo>
                  <a:pt x="64" y="266"/>
                </a:lnTo>
                <a:lnTo>
                  <a:pt x="64" y="266"/>
                </a:lnTo>
                <a:lnTo>
                  <a:pt x="68" y="265"/>
                </a:lnTo>
                <a:lnTo>
                  <a:pt x="72" y="262"/>
                </a:lnTo>
                <a:lnTo>
                  <a:pt x="72" y="262"/>
                </a:lnTo>
                <a:close/>
                <a:moveTo>
                  <a:pt x="247" y="175"/>
                </a:moveTo>
                <a:lnTo>
                  <a:pt x="247" y="175"/>
                </a:lnTo>
                <a:lnTo>
                  <a:pt x="247" y="175"/>
                </a:lnTo>
                <a:lnTo>
                  <a:pt x="247" y="175"/>
                </a:lnTo>
                <a:lnTo>
                  <a:pt x="251" y="172"/>
                </a:lnTo>
                <a:lnTo>
                  <a:pt x="251" y="172"/>
                </a:lnTo>
                <a:lnTo>
                  <a:pt x="251" y="172"/>
                </a:lnTo>
                <a:lnTo>
                  <a:pt x="251" y="172"/>
                </a:lnTo>
                <a:lnTo>
                  <a:pt x="253" y="170"/>
                </a:lnTo>
                <a:lnTo>
                  <a:pt x="253" y="170"/>
                </a:lnTo>
                <a:lnTo>
                  <a:pt x="251" y="170"/>
                </a:lnTo>
                <a:lnTo>
                  <a:pt x="251" y="170"/>
                </a:lnTo>
                <a:lnTo>
                  <a:pt x="248" y="172"/>
                </a:lnTo>
                <a:lnTo>
                  <a:pt x="248" y="172"/>
                </a:lnTo>
                <a:lnTo>
                  <a:pt x="247" y="175"/>
                </a:lnTo>
                <a:lnTo>
                  <a:pt x="247" y="175"/>
                </a:lnTo>
                <a:close/>
                <a:moveTo>
                  <a:pt x="257" y="172"/>
                </a:moveTo>
                <a:lnTo>
                  <a:pt x="257" y="172"/>
                </a:lnTo>
                <a:lnTo>
                  <a:pt x="258" y="160"/>
                </a:lnTo>
                <a:lnTo>
                  <a:pt x="258" y="160"/>
                </a:lnTo>
                <a:lnTo>
                  <a:pt x="257" y="160"/>
                </a:lnTo>
                <a:lnTo>
                  <a:pt x="257" y="161"/>
                </a:lnTo>
                <a:lnTo>
                  <a:pt x="257" y="161"/>
                </a:lnTo>
                <a:lnTo>
                  <a:pt x="257" y="164"/>
                </a:lnTo>
                <a:lnTo>
                  <a:pt x="257" y="164"/>
                </a:lnTo>
                <a:lnTo>
                  <a:pt x="257" y="167"/>
                </a:lnTo>
                <a:lnTo>
                  <a:pt x="257" y="167"/>
                </a:lnTo>
                <a:lnTo>
                  <a:pt x="257" y="172"/>
                </a:lnTo>
                <a:lnTo>
                  <a:pt x="257" y="172"/>
                </a:lnTo>
                <a:close/>
                <a:moveTo>
                  <a:pt x="11" y="195"/>
                </a:moveTo>
                <a:lnTo>
                  <a:pt x="11" y="195"/>
                </a:lnTo>
                <a:lnTo>
                  <a:pt x="12" y="198"/>
                </a:lnTo>
                <a:lnTo>
                  <a:pt x="12" y="198"/>
                </a:lnTo>
                <a:lnTo>
                  <a:pt x="15" y="195"/>
                </a:lnTo>
                <a:lnTo>
                  <a:pt x="15" y="195"/>
                </a:lnTo>
                <a:lnTo>
                  <a:pt x="15" y="194"/>
                </a:lnTo>
                <a:lnTo>
                  <a:pt x="15" y="194"/>
                </a:lnTo>
                <a:lnTo>
                  <a:pt x="15" y="192"/>
                </a:lnTo>
                <a:lnTo>
                  <a:pt x="15" y="192"/>
                </a:lnTo>
                <a:lnTo>
                  <a:pt x="11" y="195"/>
                </a:lnTo>
                <a:lnTo>
                  <a:pt x="11" y="195"/>
                </a:lnTo>
                <a:close/>
                <a:moveTo>
                  <a:pt x="8" y="172"/>
                </a:moveTo>
                <a:lnTo>
                  <a:pt x="8" y="172"/>
                </a:lnTo>
                <a:lnTo>
                  <a:pt x="8" y="175"/>
                </a:lnTo>
                <a:lnTo>
                  <a:pt x="8" y="175"/>
                </a:lnTo>
                <a:lnTo>
                  <a:pt x="12" y="172"/>
                </a:lnTo>
                <a:lnTo>
                  <a:pt x="12" y="172"/>
                </a:lnTo>
                <a:lnTo>
                  <a:pt x="12" y="171"/>
                </a:lnTo>
                <a:lnTo>
                  <a:pt x="12" y="170"/>
                </a:lnTo>
                <a:lnTo>
                  <a:pt x="12" y="170"/>
                </a:lnTo>
                <a:lnTo>
                  <a:pt x="8" y="172"/>
                </a:lnTo>
                <a:lnTo>
                  <a:pt x="8" y="172"/>
                </a:lnTo>
                <a:close/>
                <a:moveTo>
                  <a:pt x="38" y="86"/>
                </a:moveTo>
                <a:lnTo>
                  <a:pt x="38" y="86"/>
                </a:lnTo>
                <a:lnTo>
                  <a:pt x="31" y="89"/>
                </a:lnTo>
                <a:lnTo>
                  <a:pt x="27" y="93"/>
                </a:lnTo>
                <a:lnTo>
                  <a:pt x="27" y="93"/>
                </a:lnTo>
                <a:lnTo>
                  <a:pt x="32" y="89"/>
                </a:lnTo>
                <a:lnTo>
                  <a:pt x="32" y="89"/>
                </a:lnTo>
                <a:lnTo>
                  <a:pt x="38" y="86"/>
                </a:lnTo>
                <a:lnTo>
                  <a:pt x="38" y="86"/>
                </a:lnTo>
                <a:lnTo>
                  <a:pt x="38" y="86"/>
                </a:lnTo>
                <a:lnTo>
                  <a:pt x="38" y="86"/>
                </a:lnTo>
                <a:close/>
                <a:moveTo>
                  <a:pt x="234" y="118"/>
                </a:moveTo>
                <a:lnTo>
                  <a:pt x="234" y="118"/>
                </a:lnTo>
                <a:lnTo>
                  <a:pt x="235" y="120"/>
                </a:lnTo>
                <a:lnTo>
                  <a:pt x="235" y="120"/>
                </a:lnTo>
                <a:lnTo>
                  <a:pt x="238" y="118"/>
                </a:lnTo>
                <a:lnTo>
                  <a:pt x="238" y="118"/>
                </a:lnTo>
                <a:lnTo>
                  <a:pt x="238" y="118"/>
                </a:lnTo>
                <a:lnTo>
                  <a:pt x="238" y="118"/>
                </a:lnTo>
                <a:lnTo>
                  <a:pt x="238" y="116"/>
                </a:lnTo>
                <a:lnTo>
                  <a:pt x="238" y="116"/>
                </a:lnTo>
                <a:lnTo>
                  <a:pt x="234" y="118"/>
                </a:lnTo>
                <a:lnTo>
                  <a:pt x="234" y="118"/>
                </a:lnTo>
                <a:close/>
                <a:moveTo>
                  <a:pt x="27" y="172"/>
                </a:moveTo>
                <a:lnTo>
                  <a:pt x="27" y="172"/>
                </a:lnTo>
                <a:lnTo>
                  <a:pt x="22" y="175"/>
                </a:lnTo>
                <a:lnTo>
                  <a:pt x="22" y="175"/>
                </a:lnTo>
                <a:lnTo>
                  <a:pt x="22" y="177"/>
                </a:lnTo>
                <a:lnTo>
                  <a:pt x="22" y="177"/>
                </a:lnTo>
                <a:lnTo>
                  <a:pt x="27" y="175"/>
                </a:lnTo>
                <a:lnTo>
                  <a:pt x="27" y="175"/>
                </a:lnTo>
                <a:lnTo>
                  <a:pt x="27" y="174"/>
                </a:lnTo>
                <a:lnTo>
                  <a:pt x="27" y="174"/>
                </a:lnTo>
                <a:lnTo>
                  <a:pt x="27" y="172"/>
                </a:lnTo>
                <a:lnTo>
                  <a:pt x="27" y="172"/>
                </a:lnTo>
                <a:close/>
                <a:moveTo>
                  <a:pt x="24" y="191"/>
                </a:moveTo>
                <a:lnTo>
                  <a:pt x="24" y="191"/>
                </a:lnTo>
                <a:lnTo>
                  <a:pt x="21" y="192"/>
                </a:lnTo>
                <a:lnTo>
                  <a:pt x="21" y="192"/>
                </a:lnTo>
                <a:lnTo>
                  <a:pt x="21" y="194"/>
                </a:lnTo>
                <a:lnTo>
                  <a:pt x="21" y="195"/>
                </a:lnTo>
                <a:lnTo>
                  <a:pt x="21" y="195"/>
                </a:lnTo>
                <a:lnTo>
                  <a:pt x="25" y="192"/>
                </a:lnTo>
                <a:lnTo>
                  <a:pt x="25" y="192"/>
                </a:lnTo>
                <a:lnTo>
                  <a:pt x="24" y="191"/>
                </a:lnTo>
                <a:lnTo>
                  <a:pt x="24" y="191"/>
                </a:lnTo>
                <a:close/>
                <a:moveTo>
                  <a:pt x="238" y="179"/>
                </a:moveTo>
                <a:lnTo>
                  <a:pt x="238" y="179"/>
                </a:lnTo>
                <a:lnTo>
                  <a:pt x="243" y="178"/>
                </a:lnTo>
                <a:lnTo>
                  <a:pt x="243" y="178"/>
                </a:lnTo>
                <a:lnTo>
                  <a:pt x="244" y="177"/>
                </a:lnTo>
                <a:lnTo>
                  <a:pt x="244" y="175"/>
                </a:lnTo>
                <a:lnTo>
                  <a:pt x="244" y="175"/>
                </a:lnTo>
                <a:lnTo>
                  <a:pt x="240" y="177"/>
                </a:lnTo>
                <a:lnTo>
                  <a:pt x="240" y="177"/>
                </a:lnTo>
                <a:lnTo>
                  <a:pt x="240" y="178"/>
                </a:lnTo>
                <a:lnTo>
                  <a:pt x="238" y="179"/>
                </a:lnTo>
                <a:lnTo>
                  <a:pt x="238" y="179"/>
                </a:lnTo>
                <a:close/>
                <a:moveTo>
                  <a:pt x="220" y="125"/>
                </a:moveTo>
                <a:lnTo>
                  <a:pt x="220" y="125"/>
                </a:lnTo>
                <a:lnTo>
                  <a:pt x="221" y="124"/>
                </a:lnTo>
                <a:lnTo>
                  <a:pt x="221" y="124"/>
                </a:lnTo>
                <a:lnTo>
                  <a:pt x="221" y="124"/>
                </a:lnTo>
                <a:lnTo>
                  <a:pt x="220" y="118"/>
                </a:lnTo>
                <a:lnTo>
                  <a:pt x="220" y="118"/>
                </a:lnTo>
                <a:lnTo>
                  <a:pt x="220" y="116"/>
                </a:lnTo>
                <a:lnTo>
                  <a:pt x="220" y="116"/>
                </a:lnTo>
                <a:lnTo>
                  <a:pt x="218" y="118"/>
                </a:lnTo>
                <a:lnTo>
                  <a:pt x="218" y="118"/>
                </a:lnTo>
                <a:lnTo>
                  <a:pt x="218" y="118"/>
                </a:lnTo>
                <a:lnTo>
                  <a:pt x="218" y="118"/>
                </a:lnTo>
                <a:lnTo>
                  <a:pt x="220" y="125"/>
                </a:lnTo>
                <a:lnTo>
                  <a:pt x="220" y="125"/>
                </a:lnTo>
                <a:close/>
                <a:moveTo>
                  <a:pt x="214" y="103"/>
                </a:moveTo>
                <a:lnTo>
                  <a:pt x="214" y="103"/>
                </a:lnTo>
                <a:lnTo>
                  <a:pt x="214" y="103"/>
                </a:lnTo>
                <a:lnTo>
                  <a:pt x="214" y="103"/>
                </a:lnTo>
                <a:lnTo>
                  <a:pt x="217" y="110"/>
                </a:lnTo>
                <a:lnTo>
                  <a:pt x="217" y="110"/>
                </a:lnTo>
                <a:lnTo>
                  <a:pt x="217" y="111"/>
                </a:lnTo>
                <a:lnTo>
                  <a:pt x="217" y="111"/>
                </a:lnTo>
                <a:lnTo>
                  <a:pt x="218" y="110"/>
                </a:lnTo>
                <a:lnTo>
                  <a:pt x="218" y="110"/>
                </a:lnTo>
                <a:lnTo>
                  <a:pt x="217" y="108"/>
                </a:lnTo>
                <a:lnTo>
                  <a:pt x="217" y="108"/>
                </a:lnTo>
                <a:lnTo>
                  <a:pt x="217" y="107"/>
                </a:lnTo>
                <a:lnTo>
                  <a:pt x="217" y="107"/>
                </a:lnTo>
                <a:lnTo>
                  <a:pt x="216" y="107"/>
                </a:lnTo>
                <a:lnTo>
                  <a:pt x="216" y="106"/>
                </a:lnTo>
                <a:lnTo>
                  <a:pt x="216" y="106"/>
                </a:lnTo>
                <a:lnTo>
                  <a:pt x="216" y="104"/>
                </a:lnTo>
                <a:lnTo>
                  <a:pt x="216" y="104"/>
                </a:lnTo>
                <a:lnTo>
                  <a:pt x="214" y="103"/>
                </a:lnTo>
                <a:lnTo>
                  <a:pt x="214" y="103"/>
                </a:lnTo>
                <a:close/>
                <a:moveTo>
                  <a:pt x="230" y="167"/>
                </a:moveTo>
                <a:lnTo>
                  <a:pt x="230" y="167"/>
                </a:lnTo>
                <a:lnTo>
                  <a:pt x="233" y="165"/>
                </a:lnTo>
                <a:lnTo>
                  <a:pt x="233" y="165"/>
                </a:lnTo>
                <a:lnTo>
                  <a:pt x="233" y="165"/>
                </a:lnTo>
                <a:lnTo>
                  <a:pt x="233" y="165"/>
                </a:lnTo>
                <a:lnTo>
                  <a:pt x="233" y="162"/>
                </a:lnTo>
                <a:lnTo>
                  <a:pt x="233" y="162"/>
                </a:lnTo>
                <a:lnTo>
                  <a:pt x="230" y="162"/>
                </a:lnTo>
                <a:lnTo>
                  <a:pt x="230" y="162"/>
                </a:lnTo>
                <a:lnTo>
                  <a:pt x="230" y="167"/>
                </a:lnTo>
                <a:lnTo>
                  <a:pt x="230" y="167"/>
                </a:lnTo>
                <a:close/>
                <a:moveTo>
                  <a:pt x="231" y="100"/>
                </a:moveTo>
                <a:lnTo>
                  <a:pt x="231" y="100"/>
                </a:lnTo>
                <a:lnTo>
                  <a:pt x="228" y="97"/>
                </a:lnTo>
                <a:lnTo>
                  <a:pt x="228" y="97"/>
                </a:lnTo>
                <a:lnTo>
                  <a:pt x="227" y="98"/>
                </a:lnTo>
                <a:lnTo>
                  <a:pt x="227" y="98"/>
                </a:lnTo>
                <a:lnTo>
                  <a:pt x="228" y="101"/>
                </a:lnTo>
                <a:lnTo>
                  <a:pt x="228" y="101"/>
                </a:lnTo>
                <a:lnTo>
                  <a:pt x="231" y="100"/>
                </a:lnTo>
                <a:lnTo>
                  <a:pt x="231" y="100"/>
                </a:lnTo>
                <a:close/>
                <a:moveTo>
                  <a:pt x="241" y="125"/>
                </a:moveTo>
                <a:lnTo>
                  <a:pt x="241" y="125"/>
                </a:lnTo>
                <a:lnTo>
                  <a:pt x="245" y="124"/>
                </a:lnTo>
                <a:lnTo>
                  <a:pt x="245" y="124"/>
                </a:lnTo>
                <a:lnTo>
                  <a:pt x="244" y="120"/>
                </a:lnTo>
                <a:lnTo>
                  <a:pt x="244" y="120"/>
                </a:lnTo>
                <a:lnTo>
                  <a:pt x="243" y="121"/>
                </a:lnTo>
                <a:lnTo>
                  <a:pt x="243" y="121"/>
                </a:lnTo>
                <a:lnTo>
                  <a:pt x="241" y="123"/>
                </a:lnTo>
                <a:lnTo>
                  <a:pt x="241" y="123"/>
                </a:lnTo>
                <a:lnTo>
                  <a:pt x="241" y="125"/>
                </a:lnTo>
                <a:lnTo>
                  <a:pt x="241" y="125"/>
                </a:lnTo>
                <a:close/>
                <a:moveTo>
                  <a:pt x="25" y="205"/>
                </a:moveTo>
                <a:lnTo>
                  <a:pt x="25" y="205"/>
                </a:lnTo>
                <a:lnTo>
                  <a:pt x="27" y="208"/>
                </a:lnTo>
                <a:lnTo>
                  <a:pt x="27" y="208"/>
                </a:lnTo>
                <a:lnTo>
                  <a:pt x="29" y="206"/>
                </a:lnTo>
                <a:lnTo>
                  <a:pt x="29" y="206"/>
                </a:lnTo>
                <a:lnTo>
                  <a:pt x="28" y="202"/>
                </a:lnTo>
                <a:lnTo>
                  <a:pt x="28" y="202"/>
                </a:lnTo>
                <a:lnTo>
                  <a:pt x="25" y="205"/>
                </a:lnTo>
                <a:lnTo>
                  <a:pt x="25" y="205"/>
                </a:lnTo>
                <a:close/>
                <a:moveTo>
                  <a:pt x="39" y="121"/>
                </a:moveTo>
                <a:lnTo>
                  <a:pt x="39" y="121"/>
                </a:lnTo>
                <a:lnTo>
                  <a:pt x="38" y="121"/>
                </a:lnTo>
                <a:lnTo>
                  <a:pt x="38" y="123"/>
                </a:lnTo>
                <a:lnTo>
                  <a:pt x="38" y="123"/>
                </a:lnTo>
                <a:lnTo>
                  <a:pt x="37" y="125"/>
                </a:lnTo>
                <a:lnTo>
                  <a:pt x="37" y="125"/>
                </a:lnTo>
                <a:lnTo>
                  <a:pt x="37" y="125"/>
                </a:lnTo>
                <a:lnTo>
                  <a:pt x="37" y="125"/>
                </a:lnTo>
                <a:lnTo>
                  <a:pt x="38" y="125"/>
                </a:lnTo>
                <a:lnTo>
                  <a:pt x="38" y="125"/>
                </a:lnTo>
                <a:lnTo>
                  <a:pt x="39" y="124"/>
                </a:lnTo>
                <a:lnTo>
                  <a:pt x="39" y="124"/>
                </a:lnTo>
                <a:lnTo>
                  <a:pt x="39" y="121"/>
                </a:lnTo>
                <a:lnTo>
                  <a:pt x="39" y="121"/>
                </a:lnTo>
                <a:close/>
                <a:moveTo>
                  <a:pt x="37" y="189"/>
                </a:moveTo>
                <a:lnTo>
                  <a:pt x="37" y="189"/>
                </a:lnTo>
                <a:lnTo>
                  <a:pt x="34" y="191"/>
                </a:lnTo>
                <a:lnTo>
                  <a:pt x="34" y="191"/>
                </a:lnTo>
                <a:lnTo>
                  <a:pt x="34" y="191"/>
                </a:lnTo>
                <a:lnTo>
                  <a:pt x="34" y="191"/>
                </a:lnTo>
                <a:lnTo>
                  <a:pt x="35" y="192"/>
                </a:lnTo>
                <a:lnTo>
                  <a:pt x="35" y="194"/>
                </a:lnTo>
                <a:lnTo>
                  <a:pt x="35" y="194"/>
                </a:lnTo>
                <a:lnTo>
                  <a:pt x="37" y="195"/>
                </a:lnTo>
                <a:lnTo>
                  <a:pt x="37" y="195"/>
                </a:lnTo>
                <a:lnTo>
                  <a:pt x="37" y="197"/>
                </a:lnTo>
                <a:lnTo>
                  <a:pt x="37" y="198"/>
                </a:lnTo>
                <a:lnTo>
                  <a:pt x="37" y="198"/>
                </a:lnTo>
                <a:lnTo>
                  <a:pt x="37" y="189"/>
                </a:lnTo>
                <a:lnTo>
                  <a:pt x="37" y="189"/>
                </a:lnTo>
                <a:close/>
                <a:moveTo>
                  <a:pt x="31" y="266"/>
                </a:moveTo>
                <a:lnTo>
                  <a:pt x="31" y="266"/>
                </a:lnTo>
                <a:lnTo>
                  <a:pt x="32" y="269"/>
                </a:lnTo>
                <a:lnTo>
                  <a:pt x="37" y="270"/>
                </a:lnTo>
                <a:lnTo>
                  <a:pt x="39" y="272"/>
                </a:lnTo>
                <a:lnTo>
                  <a:pt x="44" y="273"/>
                </a:lnTo>
                <a:lnTo>
                  <a:pt x="44" y="273"/>
                </a:lnTo>
                <a:lnTo>
                  <a:pt x="37" y="270"/>
                </a:lnTo>
                <a:lnTo>
                  <a:pt x="31" y="266"/>
                </a:lnTo>
                <a:lnTo>
                  <a:pt x="31" y="266"/>
                </a:lnTo>
                <a:close/>
                <a:moveTo>
                  <a:pt x="237" y="80"/>
                </a:moveTo>
                <a:lnTo>
                  <a:pt x="237" y="80"/>
                </a:lnTo>
                <a:lnTo>
                  <a:pt x="231" y="79"/>
                </a:lnTo>
                <a:lnTo>
                  <a:pt x="231" y="79"/>
                </a:lnTo>
                <a:lnTo>
                  <a:pt x="233" y="80"/>
                </a:lnTo>
                <a:lnTo>
                  <a:pt x="235" y="81"/>
                </a:lnTo>
                <a:lnTo>
                  <a:pt x="235" y="81"/>
                </a:lnTo>
                <a:lnTo>
                  <a:pt x="237" y="80"/>
                </a:lnTo>
                <a:lnTo>
                  <a:pt x="237" y="80"/>
                </a:lnTo>
                <a:close/>
                <a:moveTo>
                  <a:pt x="233" y="90"/>
                </a:moveTo>
                <a:lnTo>
                  <a:pt x="233" y="90"/>
                </a:lnTo>
                <a:lnTo>
                  <a:pt x="230" y="89"/>
                </a:lnTo>
                <a:lnTo>
                  <a:pt x="230" y="89"/>
                </a:lnTo>
                <a:lnTo>
                  <a:pt x="228" y="90"/>
                </a:lnTo>
                <a:lnTo>
                  <a:pt x="228" y="90"/>
                </a:lnTo>
                <a:lnTo>
                  <a:pt x="226" y="91"/>
                </a:lnTo>
                <a:lnTo>
                  <a:pt x="226" y="91"/>
                </a:lnTo>
                <a:lnTo>
                  <a:pt x="227" y="93"/>
                </a:lnTo>
                <a:lnTo>
                  <a:pt x="227" y="93"/>
                </a:lnTo>
                <a:lnTo>
                  <a:pt x="233" y="90"/>
                </a:lnTo>
                <a:lnTo>
                  <a:pt x="233" y="90"/>
                </a:lnTo>
                <a:close/>
                <a:moveTo>
                  <a:pt x="231" y="84"/>
                </a:moveTo>
                <a:lnTo>
                  <a:pt x="231" y="84"/>
                </a:lnTo>
                <a:lnTo>
                  <a:pt x="228" y="83"/>
                </a:lnTo>
                <a:lnTo>
                  <a:pt x="226" y="83"/>
                </a:lnTo>
                <a:lnTo>
                  <a:pt x="226" y="83"/>
                </a:lnTo>
                <a:lnTo>
                  <a:pt x="227" y="84"/>
                </a:lnTo>
                <a:lnTo>
                  <a:pt x="227" y="84"/>
                </a:lnTo>
                <a:lnTo>
                  <a:pt x="228" y="86"/>
                </a:lnTo>
                <a:lnTo>
                  <a:pt x="228" y="86"/>
                </a:lnTo>
                <a:lnTo>
                  <a:pt x="230" y="86"/>
                </a:lnTo>
                <a:lnTo>
                  <a:pt x="231" y="84"/>
                </a:lnTo>
                <a:lnTo>
                  <a:pt x="231" y="84"/>
                </a:lnTo>
                <a:close/>
                <a:moveTo>
                  <a:pt x="115" y="9"/>
                </a:moveTo>
                <a:lnTo>
                  <a:pt x="115" y="9"/>
                </a:lnTo>
                <a:lnTo>
                  <a:pt x="129" y="6"/>
                </a:lnTo>
                <a:lnTo>
                  <a:pt x="129" y="6"/>
                </a:lnTo>
                <a:lnTo>
                  <a:pt x="122" y="6"/>
                </a:lnTo>
                <a:lnTo>
                  <a:pt x="115" y="9"/>
                </a:lnTo>
                <a:lnTo>
                  <a:pt x="115" y="9"/>
                </a:lnTo>
                <a:close/>
                <a:moveTo>
                  <a:pt x="24" y="208"/>
                </a:moveTo>
                <a:lnTo>
                  <a:pt x="24" y="208"/>
                </a:lnTo>
                <a:lnTo>
                  <a:pt x="21" y="211"/>
                </a:lnTo>
                <a:lnTo>
                  <a:pt x="21" y="211"/>
                </a:lnTo>
                <a:lnTo>
                  <a:pt x="21" y="211"/>
                </a:lnTo>
                <a:lnTo>
                  <a:pt x="21" y="211"/>
                </a:lnTo>
                <a:lnTo>
                  <a:pt x="25" y="209"/>
                </a:lnTo>
                <a:lnTo>
                  <a:pt x="25" y="209"/>
                </a:lnTo>
                <a:lnTo>
                  <a:pt x="24" y="208"/>
                </a:lnTo>
                <a:lnTo>
                  <a:pt x="24" y="208"/>
                </a:lnTo>
                <a:close/>
                <a:moveTo>
                  <a:pt x="238" y="192"/>
                </a:moveTo>
                <a:lnTo>
                  <a:pt x="238" y="192"/>
                </a:lnTo>
                <a:lnTo>
                  <a:pt x="234" y="195"/>
                </a:lnTo>
                <a:lnTo>
                  <a:pt x="234" y="195"/>
                </a:lnTo>
                <a:lnTo>
                  <a:pt x="234" y="197"/>
                </a:lnTo>
                <a:lnTo>
                  <a:pt x="234" y="197"/>
                </a:lnTo>
                <a:lnTo>
                  <a:pt x="237" y="195"/>
                </a:lnTo>
                <a:lnTo>
                  <a:pt x="238" y="192"/>
                </a:lnTo>
                <a:lnTo>
                  <a:pt x="238" y="192"/>
                </a:lnTo>
                <a:close/>
                <a:moveTo>
                  <a:pt x="24" y="201"/>
                </a:moveTo>
                <a:lnTo>
                  <a:pt x="24" y="201"/>
                </a:lnTo>
                <a:lnTo>
                  <a:pt x="24" y="201"/>
                </a:lnTo>
                <a:lnTo>
                  <a:pt x="24" y="201"/>
                </a:lnTo>
                <a:lnTo>
                  <a:pt x="27" y="199"/>
                </a:lnTo>
                <a:lnTo>
                  <a:pt x="27" y="199"/>
                </a:lnTo>
                <a:lnTo>
                  <a:pt x="28" y="198"/>
                </a:lnTo>
                <a:lnTo>
                  <a:pt x="27" y="197"/>
                </a:lnTo>
                <a:lnTo>
                  <a:pt x="27" y="197"/>
                </a:lnTo>
                <a:lnTo>
                  <a:pt x="24" y="201"/>
                </a:lnTo>
                <a:lnTo>
                  <a:pt x="24" y="201"/>
                </a:lnTo>
                <a:lnTo>
                  <a:pt x="24" y="201"/>
                </a:lnTo>
                <a:lnTo>
                  <a:pt x="24" y="201"/>
                </a:lnTo>
                <a:close/>
                <a:moveTo>
                  <a:pt x="240" y="198"/>
                </a:moveTo>
                <a:lnTo>
                  <a:pt x="240" y="198"/>
                </a:lnTo>
                <a:lnTo>
                  <a:pt x="241" y="198"/>
                </a:lnTo>
                <a:lnTo>
                  <a:pt x="241" y="198"/>
                </a:lnTo>
                <a:lnTo>
                  <a:pt x="244" y="195"/>
                </a:lnTo>
                <a:lnTo>
                  <a:pt x="244" y="195"/>
                </a:lnTo>
                <a:lnTo>
                  <a:pt x="245" y="194"/>
                </a:lnTo>
                <a:lnTo>
                  <a:pt x="247" y="192"/>
                </a:lnTo>
                <a:lnTo>
                  <a:pt x="247" y="192"/>
                </a:lnTo>
                <a:lnTo>
                  <a:pt x="241" y="197"/>
                </a:lnTo>
                <a:lnTo>
                  <a:pt x="241" y="197"/>
                </a:lnTo>
                <a:lnTo>
                  <a:pt x="240" y="198"/>
                </a:lnTo>
                <a:lnTo>
                  <a:pt x="240" y="198"/>
                </a:lnTo>
                <a:close/>
                <a:moveTo>
                  <a:pt x="49" y="101"/>
                </a:moveTo>
                <a:lnTo>
                  <a:pt x="49" y="101"/>
                </a:lnTo>
                <a:lnTo>
                  <a:pt x="49" y="101"/>
                </a:lnTo>
                <a:lnTo>
                  <a:pt x="49" y="101"/>
                </a:lnTo>
                <a:lnTo>
                  <a:pt x="51" y="98"/>
                </a:lnTo>
                <a:lnTo>
                  <a:pt x="51" y="98"/>
                </a:lnTo>
                <a:lnTo>
                  <a:pt x="52" y="96"/>
                </a:lnTo>
                <a:lnTo>
                  <a:pt x="52" y="96"/>
                </a:lnTo>
                <a:lnTo>
                  <a:pt x="51" y="96"/>
                </a:lnTo>
                <a:lnTo>
                  <a:pt x="49" y="97"/>
                </a:lnTo>
                <a:lnTo>
                  <a:pt x="49" y="97"/>
                </a:lnTo>
                <a:lnTo>
                  <a:pt x="48" y="100"/>
                </a:lnTo>
                <a:lnTo>
                  <a:pt x="48" y="100"/>
                </a:lnTo>
                <a:lnTo>
                  <a:pt x="49" y="101"/>
                </a:lnTo>
                <a:lnTo>
                  <a:pt x="49" y="101"/>
                </a:lnTo>
                <a:close/>
                <a:moveTo>
                  <a:pt x="179" y="19"/>
                </a:moveTo>
                <a:lnTo>
                  <a:pt x="179" y="19"/>
                </a:lnTo>
                <a:lnTo>
                  <a:pt x="191" y="26"/>
                </a:lnTo>
                <a:lnTo>
                  <a:pt x="191" y="26"/>
                </a:lnTo>
                <a:lnTo>
                  <a:pt x="184" y="22"/>
                </a:lnTo>
                <a:lnTo>
                  <a:pt x="179" y="19"/>
                </a:lnTo>
                <a:lnTo>
                  <a:pt x="179" y="19"/>
                </a:lnTo>
                <a:close/>
                <a:moveTo>
                  <a:pt x="35" y="181"/>
                </a:moveTo>
                <a:lnTo>
                  <a:pt x="35" y="181"/>
                </a:lnTo>
                <a:lnTo>
                  <a:pt x="34" y="182"/>
                </a:lnTo>
                <a:lnTo>
                  <a:pt x="34" y="182"/>
                </a:lnTo>
                <a:lnTo>
                  <a:pt x="34" y="187"/>
                </a:lnTo>
                <a:lnTo>
                  <a:pt x="34" y="187"/>
                </a:lnTo>
                <a:lnTo>
                  <a:pt x="35" y="185"/>
                </a:lnTo>
                <a:lnTo>
                  <a:pt x="35" y="185"/>
                </a:lnTo>
                <a:lnTo>
                  <a:pt x="35" y="184"/>
                </a:lnTo>
                <a:lnTo>
                  <a:pt x="35" y="184"/>
                </a:lnTo>
                <a:lnTo>
                  <a:pt x="35" y="181"/>
                </a:lnTo>
                <a:lnTo>
                  <a:pt x="35" y="181"/>
                </a:lnTo>
                <a:close/>
                <a:moveTo>
                  <a:pt x="49" y="73"/>
                </a:moveTo>
                <a:lnTo>
                  <a:pt x="49" y="73"/>
                </a:lnTo>
                <a:lnTo>
                  <a:pt x="46" y="79"/>
                </a:lnTo>
                <a:lnTo>
                  <a:pt x="46" y="79"/>
                </a:lnTo>
                <a:lnTo>
                  <a:pt x="48" y="79"/>
                </a:lnTo>
                <a:lnTo>
                  <a:pt x="48" y="79"/>
                </a:lnTo>
                <a:lnTo>
                  <a:pt x="49" y="74"/>
                </a:lnTo>
                <a:lnTo>
                  <a:pt x="49" y="74"/>
                </a:lnTo>
                <a:lnTo>
                  <a:pt x="49" y="73"/>
                </a:lnTo>
                <a:lnTo>
                  <a:pt x="49" y="73"/>
                </a:lnTo>
                <a:close/>
                <a:moveTo>
                  <a:pt x="250" y="128"/>
                </a:moveTo>
                <a:lnTo>
                  <a:pt x="250" y="128"/>
                </a:lnTo>
                <a:lnTo>
                  <a:pt x="251" y="127"/>
                </a:lnTo>
                <a:lnTo>
                  <a:pt x="251" y="127"/>
                </a:lnTo>
                <a:lnTo>
                  <a:pt x="251" y="124"/>
                </a:lnTo>
                <a:lnTo>
                  <a:pt x="251" y="124"/>
                </a:lnTo>
                <a:lnTo>
                  <a:pt x="248" y="125"/>
                </a:lnTo>
                <a:lnTo>
                  <a:pt x="248" y="125"/>
                </a:lnTo>
                <a:lnTo>
                  <a:pt x="250" y="128"/>
                </a:lnTo>
                <a:lnTo>
                  <a:pt x="250" y="128"/>
                </a:lnTo>
                <a:close/>
                <a:moveTo>
                  <a:pt x="220" y="218"/>
                </a:moveTo>
                <a:lnTo>
                  <a:pt x="220" y="218"/>
                </a:lnTo>
                <a:lnTo>
                  <a:pt x="218" y="222"/>
                </a:lnTo>
                <a:lnTo>
                  <a:pt x="218" y="222"/>
                </a:lnTo>
                <a:lnTo>
                  <a:pt x="224" y="219"/>
                </a:lnTo>
                <a:lnTo>
                  <a:pt x="224" y="219"/>
                </a:lnTo>
                <a:lnTo>
                  <a:pt x="221" y="219"/>
                </a:lnTo>
                <a:lnTo>
                  <a:pt x="220" y="218"/>
                </a:lnTo>
                <a:lnTo>
                  <a:pt x="220" y="218"/>
                </a:lnTo>
                <a:close/>
                <a:moveTo>
                  <a:pt x="230" y="175"/>
                </a:moveTo>
                <a:lnTo>
                  <a:pt x="230" y="175"/>
                </a:lnTo>
                <a:lnTo>
                  <a:pt x="233" y="172"/>
                </a:lnTo>
                <a:lnTo>
                  <a:pt x="233" y="172"/>
                </a:lnTo>
                <a:lnTo>
                  <a:pt x="233" y="171"/>
                </a:lnTo>
                <a:lnTo>
                  <a:pt x="233" y="171"/>
                </a:lnTo>
                <a:lnTo>
                  <a:pt x="230" y="172"/>
                </a:lnTo>
                <a:lnTo>
                  <a:pt x="230" y="172"/>
                </a:lnTo>
                <a:lnTo>
                  <a:pt x="230" y="175"/>
                </a:lnTo>
                <a:lnTo>
                  <a:pt x="230" y="175"/>
                </a:lnTo>
                <a:close/>
                <a:moveTo>
                  <a:pt x="226" y="205"/>
                </a:moveTo>
                <a:lnTo>
                  <a:pt x="226" y="205"/>
                </a:lnTo>
                <a:lnTo>
                  <a:pt x="224" y="206"/>
                </a:lnTo>
                <a:lnTo>
                  <a:pt x="224" y="206"/>
                </a:lnTo>
                <a:lnTo>
                  <a:pt x="223" y="206"/>
                </a:lnTo>
                <a:lnTo>
                  <a:pt x="223" y="208"/>
                </a:lnTo>
                <a:lnTo>
                  <a:pt x="223" y="208"/>
                </a:lnTo>
                <a:lnTo>
                  <a:pt x="226" y="206"/>
                </a:lnTo>
                <a:lnTo>
                  <a:pt x="226" y="206"/>
                </a:lnTo>
                <a:lnTo>
                  <a:pt x="226" y="205"/>
                </a:lnTo>
                <a:lnTo>
                  <a:pt x="226" y="205"/>
                </a:lnTo>
                <a:close/>
                <a:moveTo>
                  <a:pt x="237" y="148"/>
                </a:moveTo>
                <a:lnTo>
                  <a:pt x="237" y="148"/>
                </a:lnTo>
                <a:lnTo>
                  <a:pt x="234" y="150"/>
                </a:lnTo>
                <a:lnTo>
                  <a:pt x="234" y="150"/>
                </a:lnTo>
                <a:lnTo>
                  <a:pt x="234" y="150"/>
                </a:lnTo>
                <a:lnTo>
                  <a:pt x="234" y="151"/>
                </a:lnTo>
                <a:lnTo>
                  <a:pt x="234" y="151"/>
                </a:lnTo>
                <a:lnTo>
                  <a:pt x="237" y="151"/>
                </a:lnTo>
                <a:lnTo>
                  <a:pt x="237" y="151"/>
                </a:lnTo>
                <a:lnTo>
                  <a:pt x="237" y="148"/>
                </a:lnTo>
                <a:lnTo>
                  <a:pt x="237" y="148"/>
                </a:lnTo>
                <a:close/>
                <a:moveTo>
                  <a:pt x="233" y="178"/>
                </a:moveTo>
                <a:lnTo>
                  <a:pt x="233" y="178"/>
                </a:lnTo>
                <a:lnTo>
                  <a:pt x="230" y="179"/>
                </a:lnTo>
                <a:lnTo>
                  <a:pt x="230" y="179"/>
                </a:lnTo>
                <a:lnTo>
                  <a:pt x="230" y="182"/>
                </a:lnTo>
                <a:lnTo>
                  <a:pt x="230" y="182"/>
                </a:lnTo>
                <a:lnTo>
                  <a:pt x="233" y="179"/>
                </a:lnTo>
                <a:lnTo>
                  <a:pt x="233" y="179"/>
                </a:lnTo>
                <a:lnTo>
                  <a:pt x="233" y="178"/>
                </a:lnTo>
                <a:lnTo>
                  <a:pt x="233" y="178"/>
                </a:lnTo>
                <a:close/>
                <a:moveTo>
                  <a:pt x="10" y="157"/>
                </a:moveTo>
                <a:lnTo>
                  <a:pt x="10" y="157"/>
                </a:lnTo>
                <a:lnTo>
                  <a:pt x="11" y="155"/>
                </a:lnTo>
                <a:lnTo>
                  <a:pt x="11" y="155"/>
                </a:lnTo>
                <a:lnTo>
                  <a:pt x="12" y="155"/>
                </a:lnTo>
                <a:lnTo>
                  <a:pt x="11" y="154"/>
                </a:lnTo>
                <a:lnTo>
                  <a:pt x="11" y="154"/>
                </a:lnTo>
                <a:lnTo>
                  <a:pt x="10" y="154"/>
                </a:lnTo>
                <a:lnTo>
                  <a:pt x="10" y="157"/>
                </a:lnTo>
                <a:lnTo>
                  <a:pt x="10" y="157"/>
                </a:lnTo>
                <a:close/>
                <a:moveTo>
                  <a:pt x="228" y="80"/>
                </a:moveTo>
                <a:lnTo>
                  <a:pt x="228" y="80"/>
                </a:lnTo>
                <a:lnTo>
                  <a:pt x="228" y="80"/>
                </a:lnTo>
                <a:lnTo>
                  <a:pt x="228" y="80"/>
                </a:lnTo>
                <a:lnTo>
                  <a:pt x="226" y="79"/>
                </a:lnTo>
                <a:lnTo>
                  <a:pt x="226" y="79"/>
                </a:lnTo>
                <a:lnTo>
                  <a:pt x="226" y="80"/>
                </a:lnTo>
                <a:lnTo>
                  <a:pt x="226" y="80"/>
                </a:lnTo>
                <a:lnTo>
                  <a:pt x="228" y="80"/>
                </a:lnTo>
                <a:lnTo>
                  <a:pt x="228" y="80"/>
                </a:lnTo>
                <a:close/>
                <a:moveTo>
                  <a:pt x="10" y="189"/>
                </a:moveTo>
                <a:lnTo>
                  <a:pt x="10" y="189"/>
                </a:lnTo>
                <a:lnTo>
                  <a:pt x="11" y="191"/>
                </a:lnTo>
                <a:lnTo>
                  <a:pt x="11" y="191"/>
                </a:lnTo>
                <a:lnTo>
                  <a:pt x="12" y="188"/>
                </a:lnTo>
                <a:lnTo>
                  <a:pt x="12" y="188"/>
                </a:lnTo>
                <a:lnTo>
                  <a:pt x="14" y="188"/>
                </a:lnTo>
                <a:lnTo>
                  <a:pt x="14" y="187"/>
                </a:lnTo>
                <a:lnTo>
                  <a:pt x="14" y="187"/>
                </a:lnTo>
                <a:lnTo>
                  <a:pt x="10" y="189"/>
                </a:lnTo>
                <a:lnTo>
                  <a:pt x="10" y="189"/>
                </a:lnTo>
                <a:close/>
                <a:moveTo>
                  <a:pt x="238" y="127"/>
                </a:moveTo>
                <a:lnTo>
                  <a:pt x="238" y="127"/>
                </a:lnTo>
                <a:lnTo>
                  <a:pt x="238" y="124"/>
                </a:lnTo>
                <a:lnTo>
                  <a:pt x="238" y="124"/>
                </a:lnTo>
                <a:lnTo>
                  <a:pt x="235" y="125"/>
                </a:lnTo>
                <a:lnTo>
                  <a:pt x="235" y="125"/>
                </a:lnTo>
                <a:lnTo>
                  <a:pt x="237" y="127"/>
                </a:lnTo>
                <a:lnTo>
                  <a:pt x="237" y="127"/>
                </a:lnTo>
                <a:lnTo>
                  <a:pt x="238" y="127"/>
                </a:lnTo>
                <a:lnTo>
                  <a:pt x="238" y="127"/>
                </a:lnTo>
                <a:close/>
                <a:moveTo>
                  <a:pt x="34" y="178"/>
                </a:moveTo>
                <a:lnTo>
                  <a:pt x="34" y="178"/>
                </a:lnTo>
                <a:lnTo>
                  <a:pt x="35" y="177"/>
                </a:lnTo>
                <a:lnTo>
                  <a:pt x="35" y="177"/>
                </a:lnTo>
                <a:lnTo>
                  <a:pt x="35" y="172"/>
                </a:lnTo>
                <a:lnTo>
                  <a:pt x="35" y="172"/>
                </a:lnTo>
                <a:lnTo>
                  <a:pt x="34" y="175"/>
                </a:lnTo>
                <a:lnTo>
                  <a:pt x="34" y="175"/>
                </a:lnTo>
                <a:lnTo>
                  <a:pt x="34" y="178"/>
                </a:lnTo>
                <a:lnTo>
                  <a:pt x="34" y="178"/>
                </a:lnTo>
                <a:close/>
                <a:moveTo>
                  <a:pt x="233" y="120"/>
                </a:moveTo>
                <a:lnTo>
                  <a:pt x="233" y="120"/>
                </a:lnTo>
                <a:lnTo>
                  <a:pt x="230" y="121"/>
                </a:lnTo>
                <a:lnTo>
                  <a:pt x="230" y="121"/>
                </a:lnTo>
                <a:lnTo>
                  <a:pt x="230" y="121"/>
                </a:lnTo>
                <a:lnTo>
                  <a:pt x="230" y="123"/>
                </a:lnTo>
                <a:lnTo>
                  <a:pt x="230" y="123"/>
                </a:lnTo>
                <a:lnTo>
                  <a:pt x="233" y="121"/>
                </a:lnTo>
                <a:lnTo>
                  <a:pt x="233" y="121"/>
                </a:lnTo>
                <a:lnTo>
                  <a:pt x="233" y="120"/>
                </a:lnTo>
                <a:lnTo>
                  <a:pt x="233" y="120"/>
                </a:lnTo>
                <a:close/>
                <a:moveTo>
                  <a:pt x="228" y="108"/>
                </a:moveTo>
                <a:lnTo>
                  <a:pt x="228" y="108"/>
                </a:lnTo>
                <a:lnTo>
                  <a:pt x="228" y="107"/>
                </a:lnTo>
                <a:lnTo>
                  <a:pt x="228" y="107"/>
                </a:lnTo>
                <a:lnTo>
                  <a:pt x="226" y="108"/>
                </a:lnTo>
                <a:lnTo>
                  <a:pt x="226" y="108"/>
                </a:lnTo>
                <a:lnTo>
                  <a:pt x="227" y="110"/>
                </a:lnTo>
                <a:lnTo>
                  <a:pt x="227" y="110"/>
                </a:lnTo>
                <a:lnTo>
                  <a:pt x="228" y="108"/>
                </a:lnTo>
                <a:lnTo>
                  <a:pt x="228" y="108"/>
                </a:lnTo>
                <a:close/>
                <a:moveTo>
                  <a:pt x="230" y="113"/>
                </a:moveTo>
                <a:lnTo>
                  <a:pt x="230" y="113"/>
                </a:lnTo>
                <a:lnTo>
                  <a:pt x="228" y="114"/>
                </a:lnTo>
                <a:lnTo>
                  <a:pt x="228" y="114"/>
                </a:lnTo>
                <a:lnTo>
                  <a:pt x="228" y="116"/>
                </a:lnTo>
                <a:lnTo>
                  <a:pt x="228" y="117"/>
                </a:lnTo>
                <a:lnTo>
                  <a:pt x="228" y="117"/>
                </a:lnTo>
                <a:lnTo>
                  <a:pt x="231" y="116"/>
                </a:lnTo>
                <a:lnTo>
                  <a:pt x="231" y="116"/>
                </a:lnTo>
                <a:lnTo>
                  <a:pt x="230" y="113"/>
                </a:lnTo>
                <a:lnTo>
                  <a:pt x="230" y="113"/>
                </a:lnTo>
                <a:close/>
                <a:moveTo>
                  <a:pt x="31" y="168"/>
                </a:moveTo>
                <a:lnTo>
                  <a:pt x="31" y="168"/>
                </a:lnTo>
                <a:lnTo>
                  <a:pt x="29" y="170"/>
                </a:lnTo>
                <a:lnTo>
                  <a:pt x="29" y="170"/>
                </a:lnTo>
                <a:lnTo>
                  <a:pt x="29" y="172"/>
                </a:lnTo>
                <a:lnTo>
                  <a:pt x="29" y="172"/>
                </a:lnTo>
                <a:lnTo>
                  <a:pt x="29" y="172"/>
                </a:lnTo>
                <a:lnTo>
                  <a:pt x="31" y="171"/>
                </a:lnTo>
                <a:lnTo>
                  <a:pt x="31" y="171"/>
                </a:lnTo>
                <a:lnTo>
                  <a:pt x="31" y="168"/>
                </a:lnTo>
                <a:lnTo>
                  <a:pt x="31" y="168"/>
                </a:lnTo>
                <a:close/>
                <a:moveTo>
                  <a:pt x="29" y="181"/>
                </a:moveTo>
                <a:lnTo>
                  <a:pt x="29" y="181"/>
                </a:lnTo>
                <a:lnTo>
                  <a:pt x="31" y="179"/>
                </a:lnTo>
                <a:lnTo>
                  <a:pt x="31" y="179"/>
                </a:lnTo>
                <a:lnTo>
                  <a:pt x="31" y="177"/>
                </a:lnTo>
                <a:lnTo>
                  <a:pt x="31" y="177"/>
                </a:lnTo>
                <a:lnTo>
                  <a:pt x="29" y="178"/>
                </a:lnTo>
                <a:lnTo>
                  <a:pt x="29" y="181"/>
                </a:lnTo>
                <a:lnTo>
                  <a:pt x="29" y="181"/>
                </a:lnTo>
                <a:close/>
                <a:moveTo>
                  <a:pt x="235" y="135"/>
                </a:moveTo>
                <a:lnTo>
                  <a:pt x="235" y="135"/>
                </a:lnTo>
                <a:lnTo>
                  <a:pt x="235" y="134"/>
                </a:lnTo>
                <a:lnTo>
                  <a:pt x="235" y="134"/>
                </a:lnTo>
                <a:lnTo>
                  <a:pt x="233" y="135"/>
                </a:lnTo>
                <a:lnTo>
                  <a:pt x="233" y="135"/>
                </a:lnTo>
                <a:lnTo>
                  <a:pt x="233" y="137"/>
                </a:lnTo>
                <a:lnTo>
                  <a:pt x="233" y="137"/>
                </a:lnTo>
                <a:lnTo>
                  <a:pt x="235" y="135"/>
                </a:lnTo>
                <a:lnTo>
                  <a:pt x="235" y="135"/>
                </a:lnTo>
                <a:close/>
                <a:moveTo>
                  <a:pt x="234" y="127"/>
                </a:moveTo>
                <a:lnTo>
                  <a:pt x="234" y="127"/>
                </a:lnTo>
                <a:lnTo>
                  <a:pt x="231" y="128"/>
                </a:lnTo>
                <a:lnTo>
                  <a:pt x="231" y="128"/>
                </a:lnTo>
                <a:lnTo>
                  <a:pt x="231" y="130"/>
                </a:lnTo>
                <a:lnTo>
                  <a:pt x="231" y="130"/>
                </a:lnTo>
                <a:lnTo>
                  <a:pt x="234" y="128"/>
                </a:lnTo>
                <a:lnTo>
                  <a:pt x="234" y="128"/>
                </a:lnTo>
                <a:lnTo>
                  <a:pt x="234" y="127"/>
                </a:lnTo>
                <a:lnTo>
                  <a:pt x="234" y="127"/>
                </a:lnTo>
                <a:close/>
                <a:moveTo>
                  <a:pt x="29" y="189"/>
                </a:moveTo>
                <a:lnTo>
                  <a:pt x="29" y="189"/>
                </a:lnTo>
                <a:lnTo>
                  <a:pt x="31" y="188"/>
                </a:lnTo>
                <a:lnTo>
                  <a:pt x="31" y="188"/>
                </a:lnTo>
                <a:lnTo>
                  <a:pt x="29" y="185"/>
                </a:lnTo>
                <a:lnTo>
                  <a:pt x="29" y="185"/>
                </a:lnTo>
                <a:lnTo>
                  <a:pt x="29" y="187"/>
                </a:lnTo>
                <a:lnTo>
                  <a:pt x="29" y="187"/>
                </a:lnTo>
                <a:lnTo>
                  <a:pt x="29" y="187"/>
                </a:lnTo>
                <a:lnTo>
                  <a:pt x="29" y="189"/>
                </a:lnTo>
                <a:lnTo>
                  <a:pt x="29" y="189"/>
                </a:lnTo>
                <a:close/>
                <a:moveTo>
                  <a:pt x="27" y="211"/>
                </a:moveTo>
                <a:lnTo>
                  <a:pt x="27" y="211"/>
                </a:lnTo>
                <a:lnTo>
                  <a:pt x="27" y="211"/>
                </a:lnTo>
                <a:lnTo>
                  <a:pt x="27" y="211"/>
                </a:lnTo>
                <a:lnTo>
                  <a:pt x="22" y="214"/>
                </a:lnTo>
                <a:lnTo>
                  <a:pt x="22" y="214"/>
                </a:lnTo>
                <a:lnTo>
                  <a:pt x="24" y="215"/>
                </a:lnTo>
                <a:lnTo>
                  <a:pt x="24" y="215"/>
                </a:lnTo>
                <a:lnTo>
                  <a:pt x="27" y="211"/>
                </a:lnTo>
                <a:lnTo>
                  <a:pt x="27" y="211"/>
                </a:lnTo>
                <a:close/>
                <a:moveTo>
                  <a:pt x="35" y="170"/>
                </a:moveTo>
                <a:lnTo>
                  <a:pt x="35" y="170"/>
                </a:lnTo>
                <a:lnTo>
                  <a:pt x="35" y="168"/>
                </a:lnTo>
                <a:lnTo>
                  <a:pt x="35" y="168"/>
                </a:lnTo>
                <a:lnTo>
                  <a:pt x="35" y="165"/>
                </a:lnTo>
                <a:lnTo>
                  <a:pt x="35" y="165"/>
                </a:lnTo>
                <a:lnTo>
                  <a:pt x="34" y="167"/>
                </a:lnTo>
                <a:lnTo>
                  <a:pt x="35" y="170"/>
                </a:lnTo>
                <a:lnTo>
                  <a:pt x="35" y="170"/>
                </a:lnTo>
                <a:close/>
                <a:moveTo>
                  <a:pt x="235" y="87"/>
                </a:moveTo>
                <a:lnTo>
                  <a:pt x="235" y="87"/>
                </a:lnTo>
                <a:lnTo>
                  <a:pt x="234" y="86"/>
                </a:lnTo>
                <a:lnTo>
                  <a:pt x="233" y="87"/>
                </a:lnTo>
                <a:lnTo>
                  <a:pt x="233" y="87"/>
                </a:lnTo>
                <a:lnTo>
                  <a:pt x="234" y="87"/>
                </a:lnTo>
                <a:lnTo>
                  <a:pt x="235" y="87"/>
                </a:lnTo>
                <a:lnTo>
                  <a:pt x="235" y="87"/>
                </a:lnTo>
                <a:close/>
                <a:moveTo>
                  <a:pt x="17" y="201"/>
                </a:moveTo>
                <a:lnTo>
                  <a:pt x="17" y="201"/>
                </a:lnTo>
                <a:lnTo>
                  <a:pt x="15" y="202"/>
                </a:lnTo>
                <a:lnTo>
                  <a:pt x="15" y="202"/>
                </a:lnTo>
                <a:lnTo>
                  <a:pt x="15" y="204"/>
                </a:lnTo>
                <a:lnTo>
                  <a:pt x="15" y="204"/>
                </a:lnTo>
                <a:lnTo>
                  <a:pt x="17" y="202"/>
                </a:lnTo>
                <a:lnTo>
                  <a:pt x="17" y="201"/>
                </a:lnTo>
                <a:lnTo>
                  <a:pt x="17" y="201"/>
                </a:lnTo>
                <a:close/>
                <a:moveTo>
                  <a:pt x="241" y="90"/>
                </a:moveTo>
                <a:lnTo>
                  <a:pt x="241" y="90"/>
                </a:lnTo>
                <a:lnTo>
                  <a:pt x="241" y="90"/>
                </a:lnTo>
                <a:lnTo>
                  <a:pt x="241" y="90"/>
                </a:lnTo>
                <a:lnTo>
                  <a:pt x="243" y="93"/>
                </a:lnTo>
                <a:lnTo>
                  <a:pt x="243" y="93"/>
                </a:lnTo>
                <a:lnTo>
                  <a:pt x="243" y="93"/>
                </a:lnTo>
                <a:lnTo>
                  <a:pt x="244" y="93"/>
                </a:lnTo>
                <a:lnTo>
                  <a:pt x="244" y="93"/>
                </a:lnTo>
                <a:lnTo>
                  <a:pt x="241" y="90"/>
                </a:lnTo>
                <a:lnTo>
                  <a:pt x="241" y="90"/>
                </a:lnTo>
                <a:close/>
                <a:moveTo>
                  <a:pt x="247" y="90"/>
                </a:moveTo>
                <a:lnTo>
                  <a:pt x="247" y="90"/>
                </a:lnTo>
                <a:lnTo>
                  <a:pt x="243" y="86"/>
                </a:lnTo>
                <a:lnTo>
                  <a:pt x="243" y="86"/>
                </a:lnTo>
                <a:lnTo>
                  <a:pt x="243" y="87"/>
                </a:lnTo>
                <a:lnTo>
                  <a:pt x="243" y="87"/>
                </a:lnTo>
                <a:lnTo>
                  <a:pt x="247" y="90"/>
                </a:lnTo>
                <a:lnTo>
                  <a:pt x="247" y="90"/>
                </a:lnTo>
                <a:close/>
                <a:moveTo>
                  <a:pt x="21" y="184"/>
                </a:moveTo>
                <a:lnTo>
                  <a:pt x="21" y="184"/>
                </a:lnTo>
                <a:lnTo>
                  <a:pt x="19" y="185"/>
                </a:lnTo>
                <a:lnTo>
                  <a:pt x="19" y="185"/>
                </a:lnTo>
                <a:lnTo>
                  <a:pt x="19" y="187"/>
                </a:lnTo>
                <a:lnTo>
                  <a:pt x="19" y="187"/>
                </a:lnTo>
                <a:lnTo>
                  <a:pt x="22" y="185"/>
                </a:lnTo>
                <a:lnTo>
                  <a:pt x="22" y="185"/>
                </a:lnTo>
                <a:lnTo>
                  <a:pt x="21" y="184"/>
                </a:lnTo>
                <a:lnTo>
                  <a:pt x="21" y="184"/>
                </a:lnTo>
                <a:close/>
                <a:moveTo>
                  <a:pt x="235" y="164"/>
                </a:moveTo>
                <a:lnTo>
                  <a:pt x="235" y="164"/>
                </a:lnTo>
                <a:lnTo>
                  <a:pt x="237" y="162"/>
                </a:lnTo>
                <a:lnTo>
                  <a:pt x="237" y="161"/>
                </a:lnTo>
                <a:lnTo>
                  <a:pt x="237" y="161"/>
                </a:lnTo>
                <a:lnTo>
                  <a:pt x="235" y="161"/>
                </a:lnTo>
                <a:lnTo>
                  <a:pt x="235" y="161"/>
                </a:lnTo>
                <a:lnTo>
                  <a:pt x="235" y="164"/>
                </a:lnTo>
                <a:lnTo>
                  <a:pt x="235" y="164"/>
                </a:lnTo>
                <a:close/>
                <a:moveTo>
                  <a:pt x="38" y="134"/>
                </a:moveTo>
                <a:lnTo>
                  <a:pt x="38" y="134"/>
                </a:lnTo>
                <a:lnTo>
                  <a:pt x="38" y="134"/>
                </a:lnTo>
                <a:lnTo>
                  <a:pt x="38" y="134"/>
                </a:lnTo>
                <a:lnTo>
                  <a:pt x="38" y="128"/>
                </a:lnTo>
                <a:lnTo>
                  <a:pt x="38" y="128"/>
                </a:lnTo>
                <a:lnTo>
                  <a:pt x="38" y="128"/>
                </a:lnTo>
                <a:lnTo>
                  <a:pt x="38" y="128"/>
                </a:lnTo>
                <a:lnTo>
                  <a:pt x="38" y="130"/>
                </a:lnTo>
                <a:lnTo>
                  <a:pt x="38" y="130"/>
                </a:lnTo>
                <a:lnTo>
                  <a:pt x="38" y="134"/>
                </a:lnTo>
                <a:lnTo>
                  <a:pt x="38" y="134"/>
                </a:lnTo>
                <a:close/>
                <a:moveTo>
                  <a:pt x="231" y="191"/>
                </a:moveTo>
                <a:lnTo>
                  <a:pt x="231" y="191"/>
                </a:lnTo>
                <a:lnTo>
                  <a:pt x="230" y="192"/>
                </a:lnTo>
                <a:lnTo>
                  <a:pt x="230" y="192"/>
                </a:lnTo>
                <a:lnTo>
                  <a:pt x="230" y="192"/>
                </a:lnTo>
                <a:lnTo>
                  <a:pt x="231" y="192"/>
                </a:lnTo>
                <a:lnTo>
                  <a:pt x="231" y="191"/>
                </a:lnTo>
                <a:lnTo>
                  <a:pt x="231" y="191"/>
                </a:lnTo>
                <a:close/>
                <a:moveTo>
                  <a:pt x="27" y="179"/>
                </a:moveTo>
                <a:lnTo>
                  <a:pt x="27" y="179"/>
                </a:lnTo>
                <a:lnTo>
                  <a:pt x="25" y="181"/>
                </a:lnTo>
                <a:lnTo>
                  <a:pt x="25" y="181"/>
                </a:lnTo>
                <a:lnTo>
                  <a:pt x="25" y="184"/>
                </a:lnTo>
                <a:lnTo>
                  <a:pt x="25" y="184"/>
                </a:lnTo>
                <a:lnTo>
                  <a:pt x="27" y="182"/>
                </a:lnTo>
                <a:lnTo>
                  <a:pt x="27" y="179"/>
                </a:lnTo>
                <a:lnTo>
                  <a:pt x="27" y="179"/>
                </a:lnTo>
                <a:close/>
                <a:moveTo>
                  <a:pt x="237" y="157"/>
                </a:moveTo>
                <a:lnTo>
                  <a:pt x="237" y="157"/>
                </a:lnTo>
                <a:lnTo>
                  <a:pt x="235" y="157"/>
                </a:lnTo>
                <a:lnTo>
                  <a:pt x="234" y="158"/>
                </a:lnTo>
                <a:lnTo>
                  <a:pt x="234" y="158"/>
                </a:lnTo>
                <a:lnTo>
                  <a:pt x="237" y="158"/>
                </a:lnTo>
                <a:lnTo>
                  <a:pt x="237" y="158"/>
                </a:lnTo>
                <a:lnTo>
                  <a:pt x="237" y="157"/>
                </a:lnTo>
                <a:lnTo>
                  <a:pt x="237" y="157"/>
                </a:lnTo>
                <a:lnTo>
                  <a:pt x="237" y="157"/>
                </a:lnTo>
                <a:lnTo>
                  <a:pt x="237" y="157"/>
                </a:lnTo>
                <a:close/>
                <a:moveTo>
                  <a:pt x="11" y="148"/>
                </a:moveTo>
                <a:lnTo>
                  <a:pt x="11" y="148"/>
                </a:lnTo>
                <a:lnTo>
                  <a:pt x="12" y="147"/>
                </a:lnTo>
                <a:lnTo>
                  <a:pt x="12" y="144"/>
                </a:lnTo>
                <a:lnTo>
                  <a:pt x="12" y="144"/>
                </a:lnTo>
                <a:lnTo>
                  <a:pt x="11" y="145"/>
                </a:lnTo>
                <a:lnTo>
                  <a:pt x="11" y="148"/>
                </a:lnTo>
                <a:lnTo>
                  <a:pt x="11" y="148"/>
                </a:lnTo>
                <a:close/>
                <a:moveTo>
                  <a:pt x="233" y="144"/>
                </a:moveTo>
                <a:lnTo>
                  <a:pt x="233" y="144"/>
                </a:lnTo>
                <a:lnTo>
                  <a:pt x="235" y="143"/>
                </a:lnTo>
                <a:lnTo>
                  <a:pt x="235" y="143"/>
                </a:lnTo>
                <a:lnTo>
                  <a:pt x="235" y="141"/>
                </a:lnTo>
                <a:lnTo>
                  <a:pt x="235" y="141"/>
                </a:lnTo>
                <a:lnTo>
                  <a:pt x="233" y="144"/>
                </a:lnTo>
                <a:lnTo>
                  <a:pt x="233" y="144"/>
                </a:lnTo>
                <a:close/>
                <a:moveTo>
                  <a:pt x="257" y="121"/>
                </a:moveTo>
                <a:lnTo>
                  <a:pt x="257" y="121"/>
                </a:lnTo>
                <a:lnTo>
                  <a:pt x="257" y="123"/>
                </a:lnTo>
                <a:lnTo>
                  <a:pt x="257" y="123"/>
                </a:lnTo>
                <a:lnTo>
                  <a:pt x="257" y="124"/>
                </a:lnTo>
                <a:lnTo>
                  <a:pt x="257" y="124"/>
                </a:lnTo>
                <a:lnTo>
                  <a:pt x="257" y="120"/>
                </a:lnTo>
                <a:lnTo>
                  <a:pt x="257" y="120"/>
                </a:lnTo>
                <a:lnTo>
                  <a:pt x="257" y="121"/>
                </a:lnTo>
                <a:lnTo>
                  <a:pt x="257" y="121"/>
                </a:lnTo>
                <a:close/>
                <a:moveTo>
                  <a:pt x="231" y="218"/>
                </a:moveTo>
                <a:lnTo>
                  <a:pt x="231" y="218"/>
                </a:lnTo>
                <a:lnTo>
                  <a:pt x="230" y="219"/>
                </a:lnTo>
                <a:lnTo>
                  <a:pt x="230" y="221"/>
                </a:lnTo>
                <a:lnTo>
                  <a:pt x="230" y="221"/>
                </a:lnTo>
                <a:lnTo>
                  <a:pt x="231" y="218"/>
                </a:lnTo>
                <a:lnTo>
                  <a:pt x="231" y="218"/>
                </a:lnTo>
                <a:close/>
                <a:moveTo>
                  <a:pt x="230" y="155"/>
                </a:moveTo>
                <a:lnTo>
                  <a:pt x="230" y="155"/>
                </a:lnTo>
                <a:lnTo>
                  <a:pt x="230" y="158"/>
                </a:lnTo>
                <a:lnTo>
                  <a:pt x="230" y="158"/>
                </a:lnTo>
                <a:lnTo>
                  <a:pt x="231" y="157"/>
                </a:lnTo>
                <a:lnTo>
                  <a:pt x="231" y="155"/>
                </a:lnTo>
                <a:lnTo>
                  <a:pt x="231" y="155"/>
                </a:lnTo>
                <a:lnTo>
                  <a:pt x="230" y="155"/>
                </a:lnTo>
                <a:lnTo>
                  <a:pt x="230" y="155"/>
                </a:lnTo>
                <a:close/>
                <a:moveTo>
                  <a:pt x="21" y="191"/>
                </a:moveTo>
                <a:lnTo>
                  <a:pt x="21" y="191"/>
                </a:lnTo>
                <a:lnTo>
                  <a:pt x="24" y="188"/>
                </a:lnTo>
                <a:lnTo>
                  <a:pt x="24" y="188"/>
                </a:lnTo>
                <a:lnTo>
                  <a:pt x="24" y="188"/>
                </a:lnTo>
                <a:lnTo>
                  <a:pt x="24" y="188"/>
                </a:lnTo>
                <a:lnTo>
                  <a:pt x="19" y="189"/>
                </a:lnTo>
                <a:lnTo>
                  <a:pt x="19" y="189"/>
                </a:lnTo>
                <a:lnTo>
                  <a:pt x="21" y="191"/>
                </a:lnTo>
                <a:lnTo>
                  <a:pt x="21" y="191"/>
                </a:lnTo>
                <a:close/>
                <a:moveTo>
                  <a:pt x="42" y="114"/>
                </a:moveTo>
                <a:lnTo>
                  <a:pt x="42" y="114"/>
                </a:lnTo>
                <a:lnTo>
                  <a:pt x="41" y="116"/>
                </a:lnTo>
                <a:lnTo>
                  <a:pt x="39" y="117"/>
                </a:lnTo>
                <a:lnTo>
                  <a:pt x="39" y="117"/>
                </a:lnTo>
                <a:lnTo>
                  <a:pt x="41" y="116"/>
                </a:lnTo>
                <a:lnTo>
                  <a:pt x="42" y="114"/>
                </a:lnTo>
                <a:lnTo>
                  <a:pt x="42" y="114"/>
                </a:lnTo>
                <a:close/>
                <a:moveTo>
                  <a:pt x="237" y="145"/>
                </a:moveTo>
                <a:lnTo>
                  <a:pt x="237" y="145"/>
                </a:lnTo>
                <a:lnTo>
                  <a:pt x="235" y="145"/>
                </a:lnTo>
                <a:lnTo>
                  <a:pt x="235" y="145"/>
                </a:lnTo>
                <a:lnTo>
                  <a:pt x="234" y="145"/>
                </a:lnTo>
                <a:lnTo>
                  <a:pt x="234" y="145"/>
                </a:lnTo>
                <a:lnTo>
                  <a:pt x="233" y="147"/>
                </a:lnTo>
                <a:lnTo>
                  <a:pt x="234" y="147"/>
                </a:lnTo>
                <a:lnTo>
                  <a:pt x="234" y="147"/>
                </a:lnTo>
                <a:lnTo>
                  <a:pt x="237" y="145"/>
                </a:lnTo>
                <a:lnTo>
                  <a:pt x="237" y="145"/>
                </a:lnTo>
                <a:close/>
                <a:moveTo>
                  <a:pt x="245" y="167"/>
                </a:moveTo>
                <a:lnTo>
                  <a:pt x="245" y="167"/>
                </a:lnTo>
                <a:lnTo>
                  <a:pt x="244" y="168"/>
                </a:lnTo>
                <a:lnTo>
                  <a:pt x="244" y="168"/>
                </a:lnTo>
                <a:lnTo>
                  <a:pt x="244" y="170"/>
                </a:lnTo>
                <a:lnTo>
                  <a:pt x="244" y="170"/>
                </a:lnTo>
                <a:lnTo>
                  <a:pt x="245" y="168"/>
                </a:lnTo>
                <a:lnTo>
                  <a:pt x="245" y="167"/>
                </a:lnTo>
                <a:lnTo>
                  <a:pt x="245" y="167"/>
                </a:lnTo>
                <a:close/>
                <a:moveTo>
                  <a:pt x="37" y="214"/>
                </a:moveTo>
                <a:lnTo>
                  <a:pt x="37" y="214"/>
                </a:lnTo>
                <a:lnTo>
                  <a:pt x="34" y="216"/>
                </a:lnTo>
                <a:lnTo>
                  <a:pt x="34" y="216"/>
                </a:lnTo>
                <a:lnTo>
                  <a:pt x="34" y="216"/>
                </a:lnTo>
                <a:lnTo>
                  <a:pt x="34" y="216"/>
                </a:lnTo>
                <a:lnTo>
                  <a:pt x="37" y="215"/>
                </a:lnTo>
                <a:lnTo>
                  <a:pt x="37" y="215"/>
                </a:lnTo>
                <a:lnTo>
                  <a:pt x="37" y="214"/>
                </a:lnTo>
                <a:lnTo>
                  <a:pt x="37" y="214"/>
                </a:lnTo>
                <a:close/>
                <a:moveTo>
                  <a:pt x="238" y="131"/>
                </a:moveTo>
                <a:lnTo>
                  <a:pt x="238" y="131"/>
                </a:lnTo>
                <a:lnTo>
                  <a:pt x="237" y="133"/>
                </a:lnTo>
                <a:lnTo>
                  <a:pt x="237" y="133"/>
                </a:lnTo>
                <a:lnTo>
                  <a:pt x="238" y="134"/>
                </a:lnTo>
                <a:lnTo>
                  <a:pt x="238" y="134"/>
                </a:lnTo>
                <a:lnTo>
                  <a:pt x="238" y="133"/>
                </a:lnTo>
                <a:lnTo>
                  <a:pt x="238" y="131"/>
                </a:lnTo>
                <a:lnTo>
                  <a:pt x="238" y="131"/>
                </a:lnTo>
                <a:close/>
                <a:moveTo>
                  <a:pt x="255" y="135"/>
                </a:moveTo>
                <a:lnTo>
                  <a:pt x="255" y="135"/>
                </a:lnTo>
                <a:lnTo>
                  <a:pt x="257" y="141"/>
                </a:lnTo>
                <a:lnTo>
                  <a:pt x="257" y="141"/>
                </a:lnTo>
                <a:lnTo>
                  <a:pt x="257" y="138"/>
                </a:lnTo>
                <a:lnTo>
                  <a:pt x="255" y="135"/>
                </a:lnTo>
                <a:lnTo>
                  <a:pt x="255" y="135"/>
                </a:lnTo>
                <a:close/>
                <a:moveTo>
                  <a:pt x="19" y="178"/>
                </a:moveTo>
                <a:lnTo>
                  <a:pt x="19" y="178"/>
                </a:lnTo>
                <a:lnTo>
                  <a:pt x="18" y="179"/>
                </a:lnTo>
                <a:lnTo>
                  <a:pt x="18" y="179"/>
                </a:lnTo>
                <a:lnTo>
                  <a:pt x="18" y="179"/>
                </a:lnTo>
                <a:lnTo>
                  <a:pt x="19" y="179"/>
                </a:lnTo>
                <a:lnTo>
                  <a:pt x="19" y="179"/>
                </a:lnTo>
                <a:lnTo>
                  <a:pt x="19" y="178"/>
                </a:lnTo>
                <a:lnTo>
                  <a:pt x="19" y="178"/>
                </a:lnTo>
                <a:close/>
                <a:moveTo>
                  <a:pt x="257" y="157"/>
                </a:moveTo>
                <a:lnTo>
                  <a:pt x="257" y="157"/>
                </a:lnTo>
                <a:lnTo>
                  <a:pt x="258" y="155"/>
                </a:lnTo>
                <a:lnTo>
                  <a:pt x="258" y="154"/>
                </a:lnTo>
                <a:lnTo>
                  <a:pt x="258" y="154"/>
                </a:lnTo>
                <a:lnTo>
                  <a:pt x="257" y="154"/>
                </a:lnTo>
                <a:lnTo>
                  <a:pt x="257" y="154"/>
                </a:lnTo>
                <a:lnTo>
                  <a:pt x="257" y="157"/>
                </a:lnTo>
                <a:lnTo>
                  <a:pt x="257" y="157"/>
                </a:lnTo>
                <a:close/>
                <a:moveTo>
                  <a:pt x="253" y="179"/>
                </a:moveTo>
                <a:lnTo>
                  <a:pt x="253" y="179"/>
                </a:lnTo>
                <a:lnTo>
                  <a:pt x="253" y="184"/>
                </a:lnTo>
                <a:lnTo>
                  <a:pt x="253" y="184"/>
                </a:lnTo>
                <a:lnTo>
                  <a:pt x="253" y="181"/>
                </a:lnTo>
                <a:lnTo>
                  <a:pt x="253" y="179"/>
                </a:lnTo>
                <a:lnTo>
                  <a:pt x="253" y="179"/>
                </a:lnTo>
                <a:close/>
                <a:moveTo>
                  <a:pt x="31" y="161"/>
                </a:moveTo>
                <a:lnTo>
                  <a:pt x="31" y="161"/>
                </a:lnTo>
                <a:lnTo>
                  <a:pt x="29" y="161"/>
                </a:lnTo>
                <a:lnTo>
                  <a:pt x="29" y="161"/>
                </a:lnTo>
                <a:lnTo>
                  <a:pt x="29" y="164"/>
                </a:lnTo>
                <a:lnTo>
                  <a:pt x="29" y="164"/>
                </a:lnTo>
                <a:lnTo>
                  <a:pt x="29" y="164"/>
                </a:lnTo>
                <a:lnTo>
                  <a:pt x="29" y="164"/>
                </a:lnTo>
                <a:lnTo>
                  <a:pt x="31" y="162"/>
                </a:lnTo>
                <a:lnTo>
                  <a:pt x="31" y="161"/>
                </a:lnTo>
                <a:lnTo>
                  <a:pt x="31" y="161"/>
                </a:lnTo>
                <a:close/>
                <a:moveTo>
                  <a:pt x="233" y="124"/>
                </a:moveTo>
                <a:lnTo>
                  <a:pt x="233" y="124"/>
                </a:lnTo>
                <a:lnTo>
                  <a:pt x="233" y="124"/>
                </a:lnTo>
                <a:lnTo>
                  <a:pt x="233" y="124"/>
                </a:lnTo>
                <a:lnTo>
                  <a:pt x="230" y="125"/>
                </a:lnTo>
                <a:lnTo>
                  <a:pt x="230" y="125"/>
                </a:lnTo>
                <a:lnTo>
                  <a:pt x="230" y="125"/>
                </a:lnTo>
                <a:lnTo>
                  <a:pt x="230" y="125"/>
                </a:lnTo>
                <a:lnTo>
                  <a:pt x="233" y="124"/>
                </a:lnTo>
                <a:lnTo>
                  <a:pt x="233" y="124"/>
                </a:lnTo>
                <a:close/>
                <a:moveTo>
                  <a:pt x="224" y="199"/>
                </a:moveTo>
                <a:lnTo>
                  <a:pt x="224" y="199"/>
                </a:lnTo>
                <a:lnTo>
                  <a:pt x="226" y="198"/>
                </a:lnTo>
                <a:lnTo>
                  <a:pt x="226" y="197"/>
                </a:lnTo>
                <a:lnTo>
                  <a:pt x="226" y="197"/>
                </a:lnTo>
                <a:lnTo>
                  <a:pt x="224" y="198"/>
                </a:lnTo>
                <a:lnTo>
                  <a:pt x="224" y="199"/>
                </a:lnTo>
                <a:lnTo>
                  <a:pt x="224" y="199"/>
                </a:lnTo>
                <a:close/>
                <a:moveTo>
                  <a:pt x="224" y="110"/>
                </a:moveTo>
                <a:lnTo>
                  <a:pt x="224" y="110"/>
                </a:lnTo>
                <a:lnTo>
                  <a:pt x="223" y="110"/>
                </a:lnTo>
                <a:lnTo>
                  <a:pt x="223" y="110"/>
                </a:lnTo>
                <a:lnTo>
                  <a:pt x="223" y="111"/>
                </a:lnTo>
                <a:lnTo>
                  <a:pt x="223" y="111"/>
                </a:lnTo>
                <a:lnTo>
                  <a:pt x="224" y="111"/>
                </a:lnTo>
                <a:lnTo>
                  <a:pt x="224" y="111"/>
                </a:lnTo>
                <a:lnTo>
                  <a:pt x="224" y="110"/>
                </a:lnTo>
                <a:lnTo>
                  <a:pt x="224" y="110"/>
                </a:lnTo>
                <a:close/>
                <a:moveTo>
                  <a:pt x="233" y="187"/>
                </a:moveTo>
                <a:lnTo>
                  <a:pt x="233" y="187"/>
                </a:lnTo>
                <a:lnTo>
                  <a:pt x="233" y="187"/>
                </a:lnTo>
                <a:lnTo>
                  <a:pt x="233" y="187"/>
                </a:lnTo>
                <a:lnTo>
                  <a:pt x="230" y="188"/>
                </a:lnTo>
                <a:lnTo>
                  <a:pt x="230" y="188"/>
                </a:lnTo>
                <a:lnTo>
                  <a:pt x="230" y="188"/>
                </a:lnTo>
                <a:lnTo>
                  <a:pt x="230" y="188"/>
                </a:lnTo>
                <a:lnTo>
                  <a:pt x="233" y="187"/>
                </a:lnTo>
                <a:lnTo>
                  <a:pt x="233" y="187"/>
                </a:lnTo>
                <a:close/>
                <a:moveTo>
                  <a:pt x="41" y="148"/>
                </a:moveTo>
                <a:lnTo>
                  <a:pt x="41" y="148"/>
                </a:lnTo>
                <a:lnTo>
                  <a:pt x="41" y="144"/>
                </a:lnTo>
                <a:lnTo>
                  <a:pt x="41" y="144"/>
                </a:lnTo>
                <a:lnTo>
                  <a:pt x="41" y="145"/>
                </a:lnTo>
                <a:lnTo>
                  <a:pt x="41" y="148"/>
                </a:lnTo>
                <a:lnTo>
                  <a:pt x="41" y="148"/>
                </a:lnTo>
                <a:close/>
                <a:moveTo>
                  <a:pt x="35" y="157"/>
                </a:moveTo>
                <a:lnTo>
                  <a:pt x="35" y="157"/>
                </a:lnTo>
                <a:lnTo>
                  <a:pt x="35" y="160"/>
                </a:lnTo>
                <a:lnTo>
                  <a:pt x="35" y="160"/>
                </a:lnTo>
                <a:lnTo>
                  <a:pt x="35" y="157"/>
                </a:lnTo>
                <a:lnTo>
                  <a:pt x="35" y="157"/>
                </a:lnTo>
                <a:close/>
                <a:moveTo>
                  <a:pt x="230" y="150"/>
                </a:moveTo>
                <a:lnTo>
                  <a:pt x="230" y="150"/>
                </a:lnTo>
                <a:lnTo>
                  <a:pt x="231" y="148"/>
                </a:lnTo>
                <a:lnTo>
                  <a:pt x="231" y="147"/>
                </a:lnTo>
                <a:lnTo>
                  <a:pt x="231" y="147"/>
                </a:lnTo>
                <a:lnTo>
                  <a:pt x="230" y="150"/>
                </a:lnTo>
                <a:lnTo>
                  <a:pt x="230" y="150"/>
                </a:lnTo>
                <a:close/>
                <a:moveTo>
                  <a:pt x="15" y="144"/>
                </a:moveTo>
                <a:lnTo>
                  <a:pt x="15" y="144"/>
                </a:lnTo>
                <a:lnTo>
                  <a:pt x="15" y="144"/>
                </a:lnTo>
                <a:lnTo>
                  <a:pt x="15" y="143"/>
                </a:lnTo>
                <a:lnTo>
                  <a:pt x="15" y="143"/>
                </a:lnTo>
                <a:lnTo>
                  <a:pt x="15" y="143"/>
                </a:lnTo>
                <a:lnTo>
                  <a:pt x="15" y="144"/>
                </a:lnTo>
                <a:lnTo>
                  <a:pt x="15" y="144"/>
                </a:lnTo>
                <a:close/>
                <a:moveTo>
                  <a:pt x="19" y="110"/>
                </a:moveTo>
                <a:lnTo>
                  <a:pt x="19" y="110"/>
                </a:lnTo>
                <a:lnTo>
                  <a:pt x="18" y="111"/>
                </a:lnTo>
                <a:lnTo>
                  <a:pt x="17" y="113"/>
                </a:lnTo>
                <a:lnTo>
                  <a:pt x="17" y="113"/>
                </a:lnTo>
                <a:lnTo>
                  <a:pt x="18" y="111"/>
                </a:lnTo>
                <a:lnTo>
                  <a:pt x="19" y="110"/>
                </a:lnTo>
                <a:lnTo>
                  <a:pt x="19" y="110"/>
                </a:lnTo>
                <a:close/>
                <a:moveTo>
                  <a:pt x="220" y="216"/>
                </a:moveTo>
                <a:lnTo>
                  <a:pt x="220" y="216"/>
                </a:lnTo>
                <a:lnTo>
                  <a:pt x="223" y="214"/>
                </a:lnTo>
                <a:lnTo>
                  <a:pt x="223" y="214"/>
                </a:lnTo>
                <a:lnTo>
                  <a:pt x="221" y="215"/>
                </a:lnTo>
                <a:lnTo>
                  <a:pt x="220" y="216"/>
                </a:lnTo>
                <a:lnTo>
                  <a:pt x="220" y="216"/>
                </a:lnTo>
                <a:close/>
                <a:moveTo>
                  <a:pt x="224" y="83"/>
                </a:moveTo>
                <a:lnTo>
                  <a:pt x="224" y="83"/>
                </a:lnTo>
                <a:lnTo>
                  <a:pt x="223" y="83"/>
                </a:lnTo>
                <a:lnTo>
                  <a:pt x="221" y="83"/>
                </a:lnTo>
                <a:lnTo>
                  <a:pt x="221" y="83"/>
                </a:lnTo>
                <a:lnTo>
                  <a:pt x="223" y="84"/>
                </a:lnTo>
                <a:lnTo>
                  <a:pt x="224" y="83"/>
                </a:lnTo>
                <a:lnTo>
                  <a:pt x="224" y="83"/>
                </a:lnTo>
                <a:close/>
                <a:moveTo>
                  <a:pt x="227" y="127"/>
                </a:moveTo>
                <a:lnTo>
                  <a:pt x="227" y="127"/>
                </a:lnTo>
                <a:lnTo>
                  <a:pt x="227" y="127"/>
                </a:lnTo>
                <a:lnTo>
                  <a:pt x="227" y="128"/>
                </a:lnTo>
                <a:lnTo>
                  <a:pt x="227" y="128"/>
                </a:lnTo>
                <a:lnTo>
                  <a:pt x="228" y="128"/>
                </a:lnTo>
                <a:lnTo>
                  <a:pt x="227" y="127"/>
                </a:lnTo>
                <a:lnTo>
                  <a:pt x="227" y="127"/>
                </a:lnTo>
                <a:close/>
                <a:moveTo>
                  <a:pt x="46" y="106"/>
                </a:moveTo>
                <a:lnTo>
                  <a:pt x="46" y="106"/>
                </a:lnTo>
                <a:lnTo>
                  <a:pt x="48" y="103"/>
                </a:lnTo>
                <a:lnTo>
                  <a:pt x="48" y="103"/>
                </a:lnTo>
                <a:lnTo>
                  <a:pt x="48" y="104"/>
                </a:lnTo>
                <a:lnTo>
                  <a:pt x="46" y="106"/>
                </a:lnTo>
                <a:lnTo>
                  <a:pt x="46" y="106"/>
                </a:lnTo>
                <a:close/>
                <a:moveTo>
                  <a:pt x="235" y="167"/>
                </a:moveTo>
                <a:lnTo>
                  <a:pt x="235" y="167"/>
                </a:lnTo>
                <a:lnTo>
                  <a:pt x="237" y="167"/>
                </a:lnTo>
                <a:lnTo>
                  <a:pt x="237" y="165"/>
                </a:lnTo>
                <a:lnTo>
                  <a:pt x="237" y="165"/>
                </a:lnTo>
                <a:lnTo>
                  <a:pt x="235" y="167"/>
                </a:lnTo>
                <a:lnTo>
                  <a:pt x="235" y="167"/>
                </a:lnTo>
                <a:lnTo>
                  <a:pt x="235" y="167"/>
                </a:lnTo>
                <a:close/>
                <a:moveTo>
                  <a:pt x="58" y="269"/>
                </a:moveTo>
                <a:lnTo>
                  <a:pt x="58" y="269"/>
                </a:lnTo>
                <a:lnTo>
                  <a:pt x="59" y="268"/>
                </a:lnTo>
                <a:lnTo>
                  <a:pt x="59" y="268"/>
                </a:lnTo>
                <a:lnTo>
                  <a:pt x="58" y="268"/>
                </a:lnTo>
                <a:lnTo>
                  <a:pt x="58" y="268"/>
                </a:lnTo>
                <a:lnTo>
                  <a:pt x="58" y="268"/>
                </a:lnTo>
                <a:lnTo>
                  <a:pt x="58" y="268"/>
                </a:lnTo>
                <a:lnTo>
                  <a:pt x="58" y="269"/>
                </a:lnTo>
                <a:lnTo>
                  <a:pt x="58" y="269"/>
                </a:lnTo>
                <a:close/>
                <a:moveTo>
                  <a:pt x="235" y="138"/>
                </a:moveTo>
                <a:lnTo>
                  <a:pt x="235" y="138"/>
                </a:lnTo>
                <a:lnTo>
                  <a:pt x="233" y="140"/>
                </a:lnTo>
                <a:lnTo>
                  <a:pt x="233" y="140"/>
                </a:lnTo>
                <a:lnTo>
                  <a:pt x="233" y="140"/>
                </a:lnTo>
                <a:lnTo>
                  <a:pt x="233" y="140"/>
                </a:lnTo>
                <a:lnTo>
                  <a:pt x="235" y="138"/>
                </a:lnTo>
                <a:lnTo>
                  <a:pt x="235" y="138"/>
                </a:lnTo>
                <a:close/>
                <a:moveTo>
                  <a:pt x="226" y="103"/>
                </a:moveTo>
                <a:lnTo>
                  <a:pt x="226" y="103"/>
                </a:lnTo>
                <a:lnTo>
                  <a:pt x="224" y="100"/>
                </a:lnTo>
                <a:lnTo>
                  <a:pt x="224" y="100"/>
                </a:lnTo>
                <a:lnTo>
                  <a:pt x="224" y="100"/>
                </a:lnTo>
                <a:lnTo>
                  <a:pt x="224" y="100"/>
                </a:lnTo>
                <a:lnTo>
                  <a:pt x="226" y="103"/>
                </a:lnTo>
                <a:lnTo>
                  <a:pt x="226" y="103"/>
                </a:lnTo>
                <a:lnTo>
                  <a:pt x="226" y="103"/>
                </a:lnTo>
                <a:lnTo>
                  <a:pt x="226" y="103"/>
                </a:lnTo>
                <a:close/>
                <a:moveTo>
                  <a:pt x="255" y="130"/>
                </a:moveTo>
                <a:lnTo>
                  <a:pt x="255" y="130"/>
                </a:lnTo>
                <a:lnTo>
                  <a:pt x="255" y="133"/>
                </a:lnTo>
                <a:lnTo>
                  <a:pt x="255" y="133"/>
                </a:lnTo>
                <a:lnTo>
                  <a:pt x="255" y="130"/>
                </a:lnTo>
                <a:lnTo>
                  <a:pt x="255" y="130"/>
                </a:lnTo>
                <a:close/>
                <a:moveTo>
                  <a:pt x="15" y="140"/>
                </a:moveTo>
                <a:lnTo>
                  <a:pt x="15" y="140"/>
                </a:lnTo>
                <a:lnTo>
                  <a:pt x="17" y="138"/>
                </a:lnTo>
                <a:lnTo>
                  <a:pt x="17" y="138"/>
                </a:lnTo>
                <a:lnTo>
                  <a:pt x="17" y="138"/>
                </a:lnTo>
                <a:lnTo>
                  <a:pt x="15" y="138"/>
                </a:lnTo>
                <a:lnTo>
                  <a:pt x="15" y="140"/>
                </a:lnTo>
                <a:lnTo>
                  <a:pt x="15" y="140"/>
                </a:lnTo>
                <a:close/>
                <a:moveTo>
                  <a:pt x="244" y="162"/>
                </a:moveTo>
                <a:lnTo>
                  <a:pt x="244" y="162"/>
                </a:lnTo>
                <a:lnTo>
                  <a:pt x="245" y="162"/>
                </a:lnTo>
                <a:lnTo>
                  <a:pt x="245" y="161"/>
                </a:lnTo>
                <a:lnTo>
                  <a:pt x="245" y="161"/>
                </a:lnTo>
                <a:lnTo>
                  <a:pt x="244" y="162"/>
                </a:lnTo>
                <a:lnTo>
                  <a:pt x="244" y="162"/>
                </a:lnTo>
                <a:close/>
                <a:moveTo>
                  <a:pt x="214" y="81"/>
                </a:moveTo>
                <a:lnTo>
                  <a:pt x="214" y="81"/>
                </a:lnTo>
                <a:lnTo>
                  <a:pt x="214" y="80"/>
                </a:lnTo>
                <a:lnTo>
                  <a:pt x="214" y="80"/>
                </a:lnTo>
                <a:lnTo>
                  <a:pt x="214" y="80"/>
                </a:lnTo>
                <a:lnTo>
                  <a:pt x="214" y="80"/>
                </a:lnTo>
                <a:lnTo>
                  <a:pt x="213" y="81"/>
                </a:lnTo>
                <a:lnTo>
                  <a:pt x="213" y="81"/>
                </a:lnTo>
                <a:lnTo>
                  <a:pt x="214" y="81"/>
                </a:lnTo>
                <a:lnTo>
                  <a:pt x="214" y="81"/>
                </a:lnTo>
                <a:close/>
                <a:moveTo>
                  <a:pt x="240" y="154"/>
                </a:moveTo>
                <a:lnTo>
                  <a:pt x="240" y="154"/>
                </a:lnTo>
                <a:lnTo>
                  <a:pt x="240" y="157"/>
                </a:lnTo>
                <a:lnTo>
                  <a:pt x="240" y="157"/>
                </a:lnTo>
                <a:lnTo>
                  <a:pt x="240" y="154"/>
                </a:lnTo>
                <a:lnTo>
                  <a:pt x="240" y="154"/>
                </a:lnTo>
                <a:close/>
                <a:moveTo>
                  <a:pt x="218" y="100"/>
                </a:moveTo>
                <a:lnTo>
                  <a:pt x="218" y="100"/>
                </a:lnTo>
                <a:lnTo>
                  <a:pt x="218" y="101"/>
                </a:lnTo>
                <a:lnTo>
                  <a:pt x="218" y="101"/>
                </a:lnTo>
                <a:lnTo>
                  <a:pt x="218" y="100"/>
                </a:lnTo>
                <a:lnTo>
                  <a:pt x="218" y="100"/>
                </a:lnTo>
                <a:lnTo>
                  <a:pt x="218" y="100"/>
                </a:lnTo>
                <a:lnTo>
                  <a:pt x="218" y="100"/>
                </a:lnTo>
                <a:close/>
                <a:moveTo>
                  <a:pt x="35" y="152"/>
                </a:moveTo>
                <a:lnTo>
                  <a:pt x="35" y="152"/>
                </a:lnTo>
                <a:lnTo>
                  <a:pt x="37" y="152"/>
                </a:lnTo>
                <a:lnTo>
                  <a:pt x="37" y="152"/>
                </a:lnTo>
                <a:lnTo>
                  <a:pt x="37" y="148"/>
                </a:lnTo>
                <a:lnTo>
                  <a:pt x="37" y="148"/>
                </a:lnTo>
                <a:lnTo>
                  <a:pt x="37" y="148"/>
                </a:lnTo>
                <a:lnTo>
                  <a:pt x="37" y="148"/>
                </a:lnTo>
                <a:lnTo>
                  <a:pt x="35" y="152"/>
                </a:lnTo>
                <a:lnTo>
                  <a:pt x="35" y="152"/>
                </a:lnTo>
                <a:close/>
                <a:moveTo>
                  <a:pt x="18" y="158"/>
                </a:moveTo>
                <a:lnTo>
                  <a:pt x="18" y="158"/>
                </a:lnTo>
                <a:lnTo>
                  <a:pt x="18" y="158"/>
                </a:lnTo>
                <a:lnTo>
                  <a:pt x="18" y="158"/>
                </a:lnTo>
                <a:lnTo>
                  <a:pt x="18" y="160"/>
                </a:lnTo>
                <a:lnTo>
                  <a:pt x="18" y="160"/>
                </a:lnTo>
                <a:lnTo>
                  <a:pt x="18" y="158"/>
                </a:lnTo>
                <a:lnTo>
                  <a:pt x="18" y="158"/>
                </a:lnTo>
                <a:close/>
                <a:moveTo>
                  <a:pt x="32" y="204"/>
                </a:moveTo>
                <a:lnTo>
                  <a:pt x="32" y="204"/>
                </a:lnTo>
                <a:lnTo>
                  <a:pt x="34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4"/>
                </a:lnTo>
                <a:lnTo>
                  <a:pt x="32" y="204"/>
                </a:lnTo>
                <a:close/>
                <a:moveTo>
                  <a:pt x="28" y="214"/>
                </a:moveTo>
                <a:lnTo>
                  <a:pt x="28" y="214"/>
                </a:lnTo>
                <a:lnTo>
                  <a:pt x="28" y="214"/>
                </a:lnTo>
                <a:lnTo>
                  <a:pt x="27" y="215"/>
                </a:lnTo>
                <a:lnTo>
                  <a:pt x="27" y="215"/>
                </a:lnTo>
                <a:lnTo>
                  <a:pt x="28" y="214"/>
                </a:lnTo>
                <a:lnTo>
                  <a:pt x="28" y="214"/>
                </a:lnTo>
                <a:close/>
                <a:moveTo>
                  <a:pt x="22" y="155"/>
                </a:moveTo>
                <a:lnTo>
                  <a:pt x="22" y="155"/>
                </a:lnTo>
                <a:lnTo>
                  <a:pt x="21" y="155"/>
                </a:lnTo>
                <a:lnTo>
                  <a:pt x="21" y="157"/>
                </a:lnTo>
                <a:lnTo>
                  <a:pt x="21" y="157"/>
                </a:lnTo>
                <a:lnTo>
                  <a:pt x="22" y="155"/>
                </a:lnTo>
                <a:lnTo>
                  <a:pt x="22" y="155"/>
                </a:lnTo>
                <a:close/>
                <a:moveTo>
                  <a:pt x="18" y="172"/>
                </a:moveTo>
                <a:lnTo>
                  <a:pt x="18" y="172"/>
                </a:lnTo>
                <a:lnTo>
                  <a:pt x="18" y="171"/>
                </a:lnTo>
                <a:lnTo>
                  <a:pt x="18" y="171"/>
                </a:lnTo>
                <a:lnTo>
                  <a:pt x="18" y="171"/>
                </a:lnTo>
                <a:lnTo>
                  <a:pt x="18" y="172"/>
                </a:lnTo>
                <a:lnTo>
                  <a:pt x="18" y="172"/>
                </a:lnTo>
                <a:close/>
                <a:moveTo>
                  <a:pt x="22" y="106"/>
                </a:moveTo>
                <a:lnTo>
                  <a:pt x="22" y="106"/>
                </a:lnTo>
                <a:lnTo>
                  <a:pt x="19" y="107"/>
                </a:lnTo>
                <a:lnTo>
                  <a:pt x="19" y="107"/>
                </a:lnTo>
                <a:lnTo>
                  <a:pt x="22" y="106"/>
                </a:lnTo>
                <a:lnTo>
                  <a:pt x="22" y="106"/>
                </a:lnTo>
                <a:close/>
                <a:moveTo>
                  <a:pt x="44" y="107"/>
                </a:moveTo>
                <a:lnTo>
                  <a:pt x="44" y="107"/>
                </a:lnTo>
                <a:lnTo>
                  <a:pt x="44" y="107"/>
                </a:lnTo>
                <a:lnTo>
                  <a:pt x="45" y="106"/>
                </a:lnTo>
                <a:lnTo>
                  <a:pt x="45" y="106"/>
                </a:lnTo>
                <a:lnTo>
                  <a:pt x="44" y="107"/>
                </a:lnTo>
                <a:lnTo>
                  <a:pt x="44" y="107"/>
                </a:lnTo>
                <a:close/>
                <a:moveTo>
                  <a:pt x="238" y="140"/>
                </a:moveTo>
                <a:lnTo>
                  <a:pt x="238" y="140"/>
                </a:lnTo>
                <a:lnTo>
                  <a:pt x="238" y="140"/>
                </a:lnTo>
                <a:lnTo>
                  <a:pt x="238" y="140"/>
                </a:lnTo>
                <a:lnTo>
                  <a:pt x="238" y="141"/>
                </a:lnTo>
                <a:lnTo>
                  <a:pt x="238" y="141"/>
                </a:lnTo>
                <a:lnTo>
                  <a:pt x="238" y="140"/>
                </a:lnTo>
                <a:lnTo>
                  <a:pt x="238" y="140"/>
                </a:lnTo>
                <a:close/>
                <a:moveTo>
                  <a:pt x="224" y="118"/>
                </a:moveTo>
                <a:lnTo>
                  <a:pt x="224" y="118"/>
                </a:lnTo>
                <a:lnTo>
                  <a:pt x="226" y="118"/>
                </a:lnTo>
                <a:lnTo>
                  <a:pt x="226" y="117"/>
                </a:lnTo>
                <a:lnTo>
                  <a:pt x="226" y="117"/>
                </a:lnTo>
                <a:lnTo>
                  <a:pt x="224" y="118"/>
                </a:lnTo>
                <a:lnTo>
                  <a:pt x="224" y="118"/>
                </a:lnTo>
                <a:close/>
                <a:moveTo>
                  <a:pt x="18" y="155"/>
                </a:moveTo>
                <a:lnTo>
                  <a:pt x="18" y="155"/>
                </a:lnTo>
                <a:lnTo>
                  <a:pt x="18" y="152"/>
                </a:lnTo>
                <a:lnTo>
                  <a:pt x="18" y="152"/>
                </a:lnTo>
                <a:lnTo>
                  <a:pt x="18" y="155"/>
                </a:lnTo>
                <a:lnTo>
                  <a:pt x="18" y="155"/>
                </a:lnTo>
                <a:close/>
                <a:moveTo>
                  <a:pt x="15" y="151"/>
                </a:moveTo>
                <a:lnTo>
                  <a:pt x="15" y="151"/>
                </a:lnTo>
                <a:lnTo>
                  <a:pt x="14" y="152"/>
                </a:lnTo>
                <a:lnTo>
                  <a:pt x="14" y="152"/>
                </a:lnTo>
                <a:lnTo>
                  <a:pt x="14" y="152"/>
                </a:lnTo>
                <a:lnTo>
                  <a:pt x="15" y="151"/>
                </a:lnTo>
                <a:lnTo>
                  <a:pt x="15" y="151"/>
                </a:lnTo>
                <a:close/>
                <a:moveTo>
                  <a:pt x="29" y="216"/>
                </a:moveTo>
                <a:lnTo>
                  <a:pt x="29" y="216"/>
                </a:lnTo>
                <a:lnTo>
                  <a:pt x="29" y="218"/>
                </a:lnTo>
                <a:lnTo>
                  <a:pt x="29" y="216"/>
                </a:lnTo>
                <a:lnTo>
                  <a:pt x="29" y="216"/>
                </a:lnTo>
                <a:lnTo>
                  <a:pt x="29" y="216"/>
                </a:lnTo>
                <a:lnTo>
                  <a:pt x="29" y="216"/>
                </a:lnTo>
                <a:close/>
                <a:moveTo>
                  <a:pt x="14" y="148"/>
                </a:moveTo>
                <a:lnTo>
                  <a:pt x="14" y="148"/>
                </a:lnTo>
                <a:lnTo>
                  <a:pt x="15" y="148"/>
                </a:lnTo>
                <a:lnTo>
                  <a:pt x="15" y="147"/>
                </a:lnTo>
                <a:lnTo>
                  <a:pt x="15" y="147"/>
                </a:lnTo>
                <a:lnTo>
                  <a:pt x="14" y="148"/>
                </a:lnTo>
                <a:lnTo>
                  <a:pt x="14" y="148"/>
                </a:lnTo>
                <a:close/>
                <a:moveTo>
                  <a:pt x="226" y="189"/>
                </a:moveTo>
                <a:lnTo>
                  <a:pt x="226" y="189"/>
                </a:lnTo>
                <a:lnTo>
                  <a:pt x="226" y="191"/>
                </a:lnTo>
                <a:lnTo>
                  <a:pt x="226" y="191"/>
                </a:lnTo>
                <a:lnTo>
                  <a:pt x="226" y="191"/>
                </a:lnTo>
                <a:lnTo>
                  <a:pt x="226" y="191"/>
                </a:lnTo>
                <a:lnTo>
                  <a:pt x="226" y="189"/>
                </a:lnTo>
                <a:lnTo>
                  <a:pt x="226" y="189"/>
                </a:lnTo>
                <a:close/>
                <a:moveTo>
                  <a:pt x="221" y="128"/>
                </a:moveTo>
                <a:lnTo>
                  <a:pt x="221" y="128"/>
                </a:lnTo>
                <a:lnTo>
                  <a:pt x="221" y="130"/>
                </a:lnTo>
                <a:lnTo>
                  <a:pt x="221" y="130"/>
                </a:lnTo>
                <a:lnTo>
                  <a:pt x="221" y="128"/>
                </a:lnTo>
                <a:lnTo>
                  <a:pt x="221" y="128"/>
                </a:lnTo>
                <a:close/>
                <a:moveTo>
                  <a:pt x="230" y="140"/>
                </a:moveTo>
                <a:lnTo>
                  <a:pt x="230" y="140"/>
                </a:lnTo>
                <a:lnTo>
                  <a:pt x="230" y="140"/>
                </a:lnTo>
                <a:lnTo>
                  <a:pt x="230" y="140"/>
                </a:lnTo>
                <a:lnTo>
                  <a:pt x="230" y="143"/>
                </a:lnTo>
                <a:lnTo>
                  <a:pt x="230" y="143"/>
                </a:lnTo>
                <a:lnTo>
                  <a:pt x="230" y="143"/>
                </a:lnTo>
                <a:lnTo>
                  <a:pt x="230" y="143"/>
                </a:lnTo>
                <a:lnTo>
                  <a:pt x="230" y="140"/>
                </a:lnTo>
                <a:lnTo>
                  <a:pt x="230" y="140"/>
                </a:lnTo>
                <a:close/>
                <a:moveTo>
                  <a:pt x="240" y="147"/>
                </a:moveTo>
                <a:lnTo>
                  <a:pt x="240" y="147"/>
                </a:lnTo>
                <a:lnTo>
                  <a:pt x="238" y="147"/>
                </a:lnTo>
                <a:lnTo>
                  <a:pt x="238" y="147"/>
                </a:lnTo>
                <a:lnTo>
                  <a:pt x="240" y="150"/>
                </a:lnTo>
                <a:lnTo>
                  <a:pt x="240" y="150"/>
                </a:lnTo>
                <a:lnTo>
                  <a:pt x="240" y="150"/>
                </a:lnTo>
                <a:lnTo>
                  <a:pt x="240" y="150"/>
                </a:lnTo>
                <a:lnTo>
                  <a:pt x="240" y="147"/>
                </a:lnTo>
                <a:lnTo>
                  <a:pt x="240" y="147"/>
                </a:lnTo>
                <a:close/>
                <a:moveTo>
                  <a:pt x="37" y="221"/>
                </a:moveTo>
                <a:lnTo>
                  <a:pt x="37" y="221"/>
                </a:lnTo>
                <a:lnTo>
                  <a:pt x="35" y="219"/>
                </a:lnTo>
                <a:lnTo>
                  <a:pt x="34" y="221"/>
                </a:lnTo>
                <a:lnTo>
                  <a:pt x="34" y="221"/>
                </a:lnTo>
                <a:lnTo>
                  <a:pt x="35" y="221"/>
                </a:lnTo>
                <a:lnTo>
                  <a:pt x="35" y="221"/>
                </a:lnTo>
                <a:lnTo>
                  <a:pt x="37" y="221"/>
                </a:lnTo>
                <a:lnTo>
                  <a:pt x="37" y="221"/>
                </a:lnTo>
                <a:close/>
                <a:moveTo>
                  <a:pt x="19" y="125"/>
                </a:moveTo>
                <a:lnTo>
                  <a:pt x="19" y="125"/>
                </a:lnTo>
                <a:lnTo>
                  <a:pt x="18" y="125"/>
                </a:lnTo>
                <a:lnTo>
                  <a:pt x="18" y="127"/>
                </a:lnTo>
                <a:lnTo>
                  <a:pt x="18" y="127"/>
                </a:lnTo>
                <a:lnTo>
                  <a:pt x="19" y="125"/>
                </a:lnTo>
                <a:lnTo>
                  <a:pt x="19" y="125"/>
                </a:lnTo>
                <a:close/>
                <a:moveTo>
                  <a:pt x="231" y="133"/>
                </a:moveTo>
                <a:lnTo>
                  <a:pt x="231" y="133"/>
                </a:lnTo>
                <a:lnTo>
                  <a:pt x="233" y="133"/>
                </a:lnTo>
                <a:lnTo>
                  <a:pt x="233" y="133"/>
                </a:lnTo>
                <a:lnTo>
                  <a:pt x="233" y="131"/>
                </a:lnTo>
                <a:lnTo>
                  <a:pt x="233" y="131"/>
                </a:lnTo>
                <a:lnTo>
                  <a:pt x="231" y="133"/>
                </a:lnTo>
                <a:lnTo>
                  <a:pt x="231" y="133"/>
                </a:lnTo>
                <a:lnTo>
                  <a:pt x="231" y="133"/>
                </a:lnTo>
                <a:close/>
                <a:moveTo>
                  <a:pt x="228" y="134"/>
                </a:moveTo>
                <a:lnTo>
                  <a:pt x="228" y="134"/>
                </a:lnTo>
                <a:lnTo>
                  <a:pt x="228" y="134"/>
                </a:lnTo>
                <a:lnTo>
                  <a:pt x="228" y="134"/>
                </a:lnTo>
                <a:lnTo>
                  <a:pt x="228" y="135"/>
                </a:lnTo>
                <a:lnTo>
                  <a:pt x="228" y="135"/>
                </a:lnTo>
                <a:lnTo>
                  <a:pt x="228" y="134"/>
                </a:lnTo>
                <a:lnTo>
                  <a:pt x="228" y="134"/>
                </a:lnTo>
                <a:close/>
                <a:moveTo>
                  <a:pt x="18" y="144"/>
                </a:moveTo>
                <a:lnTo>
                  <a:pt x="18" y="144"/>
                </a:lnTo>
                <a:lnTo>
                  <a:pt x="18" y="144"/>
                </a:lnTo>
                <a:lnTo>
                  <a:pt x="18" y="144"/>
                </a:lnTo>
                <a:lnTo>
                  <a:pt x="18" y="145"/>
                </a:lnTo>
                <a:lnTo>
                  <a:pt x="18" y="145"/>
                </a:lnTo>
                <a:lnTo>
                  <a:pt x="18" y="145"/>
                </a:lnTo>
                <a:lnTo>
                  <a:pt x="18" y="145"/>
                </a:lnTo>
                <a:lnTo>
                  <a:pt x="18" y="144"/>
                </a:lnTo>
                <a:lnTo>
                  <a:pt x="18" y="144"/>
                </a:lnTo>
                <a:close/>
                <a:moveTo>
                  <a:pt x="17" y="131"/>
                </a:moveTo>
                <a:lnTo>
                  <a:pt x="17" y="131"/>
                </a:lnTo>
                <a:lnTo>
                  <a:pt x="17" y="131"/>
                </a:lnTo>
                <a:lnTo>
                  <a:pt x="17" y="131"/>
                </a:lnTo>
                <a:lnTo>
                  <a:pt x="18" y="130"/>
                </a:lnTo>
                <a:lnTo>
                  <a:pt x="18" y="130"/>
                </a:lnTo>
                <a:lnTo>
                  <a:pt x="17" y="130"/>
                </a:lnTo>
                <a:lnTo>
                  <a:pt x="17" y="130"/>
                </a:lnTo>
                <a:lnTo>
                  <a:pt x="17" y="131"/>
                </a:lnTo>
                <a:lnTo>
                  <a:pt x="17" y="131"/>
                </a:lnTo>
                <a:close/>
                <a:moveTo>
                  <a:pt x="245" y="96"/>
                </a:moveTo>
                <a:lnTo>
                  <a:pt x="245" y="96"/>
                </a:lnTo>
                <a:lnTo>
                  <a:pt x="245" y="97"/>
                </a:lnTo>
                <a:lnTo>
                  <a:pt x="245" y="97"/>
                </a:lnTo>
                <a:lnTo>
                  <a:pt x="245" y="96"/>
                </a:lnTo>
                <a:lnTo>
                  <a:pt x="245" y="96"/>
                </a:lnTo>
                <a:lnTo>
                  <a:pt x="245" y="96"/>
                </a:lnTo>
                <a:close/>
                <a:moveTo>
                  <a:pt x="19" y="204"/>
                </a:moveTo>
                <a:lnTo>
                  <a:pt x="19" y="204"/>
                </a:lnTo>
                <a:lnTo>
                  <a:pt x="19" y="204"/>
                </a:lnTo>
                <a:lnTo>
                  <a:pt x="19" y="204"/>
                </a:lnTo>
                <a:lnTo>
                  <a:pt x="21" y="204"/>
                </a:lnTo>
                <a:lnTo>
                  <a:pt x="21" y="202"/>
                </a:lnTo>
                <a:lnTo>
                  <a:pt x="21" y="202"/>
                </a:lnTo>
                <a:lnTo>
                  <a:pt x="19" y="204"/>
                </a:lnTo>
                <a:lnTo>
                  <a:pt x="19" y="204"/>
                </a:lnTo>
                <a:close/>
                <a:moveTo>
                  <a:pt x="5" y="185"/>
                </a:moveTo>
                <a:lnTo>
                  <a:pt x="5" y="185"/>
                </a:lnTo>
                <a:lnTo>
                  <a:pt x="5" y="185"/>
                </a:lnTo>
                <a:lnTo>
                  <a:pt x="5" y="185"/>
                </a:lnTo>
                <a:lnTo>
                  <a:pt x="5" y="187"/>
                </a:lnTo>
                <a:lnTo>
                  <a:pt x="5" y="187"/>
                </a:lnTo>
                <a:lnTo>
                  <a:pt x="5" y="187"/>
                </a:lnTo>
                <a:lnTo>
                  <a:pt x="5" y="187"/>
                </a:lnTo>
                <a:lnTo>
                  <a:pt x="5" y="185"/>
                </a:lnTo>
                <a:lnTo>
                  <a:pt x="5" y="185"/>
                </a:lnTo>
                <a:close/>
                <a:moveTo>
                  <a:pt x="19" y="175"/>
                </a:moveTo>
                <a:lnTo>
                  <a:pt x="19" y="175"/>
                </a:lnTo>
                <a:lnTo>
                  <a:pt x="19" y="175"/>
                </a:lnTo>
                <a:lnTo>
                  <a:pt x="19" y="175"/>
                </a:lnTo>
                <a:lnTo>
                  <a:pt x="18" y="175"/>
                </a:lnTo>
                <a:lnTo>
                  <a:pt x="18" y="175"/>
                </a:lnTo>
                <a:lnTo>
                  <a:pt x="19" y="175"/>
                </a:lnTo>
                <a:lnTo>
                  <a:pt x="19" y="175"/>
                </a:lnTo>
                <a:close/>
                <a:moveTo>
                  <a:pt x="210" y="86"/>
                </a:moveTo>
                <a:lnTo>
                  <a:pt x="210" y="86"/>
                </a:lnTo>
                <a:lnTo>
                  <a:pt x="210" y="86"/>
                </a:lnTo>
                <a:lnTo>
                  <a:pt x="210" y="86"/>
                </a:lnTo>
                <a:lnTo>
                  <a:pt x="210" y="87"/>
                </a:lnTo>
                <a:lnTo>
                  <a:pt x="210" y="87"/>
                </a:lnTo>
                <a:lnTo>
                  <a:pt x="210" y="87"/>
                </a:lnTo>
                <a:lnTo>
                  <a:pt x="210" y="87"/>
                </a:lnTo>
                <a:lnTo>
                  <a:pt x="210" y="86"/>
                </a:lnTo>
                <a:lnTo>
                  <a:pt x="210" y="86"/>
                </a:lnTo>
                <a:close/>
                <a:moveTo>
                  <a:pt x="228" y="199"/>
                </a:moveTo>
                <a:lnTo>
                  <a:pt x="228" y="199"/>
                </a:lnTo>
                <a:lnTo>
                  <a:pt x="230" y="198"/>
                </a:lnTo>
                <a:lnTo>
                  <a:pt x="230" y="198"/>
                </a:lnTo>
                <a:lnTo>
                  <a:pt x="228" y="199"/>
                </a:lnTo>
                <a:lnTo>
                  <a:pt x="228" y="199"/>
                </a:lnTo>
                <a:close/>
                <a:moveTo>
                  <a:pt x="19" y="201"/>
                </a:moveTo>
                <a:lnTo>
                  <a:pt x="19" y="201"/>
                </a:lnTo>
                <a:lnTo>
                  <a:pt x="19" y="199"/>
                </a:lnTo>
                <a:lnTo>
                  <a:pt x="19" y="199"/>
                </a:lnTo>
                <a:lnTo>
                  <a:pt x="19" y="199"/>
                </a:lnTo>
                <a:lnTo>
                  <a:pt x="19" y="201"/>
                </a:lnTo>
                <a:lnTo>
                  <a:pt x="19" y="201"/>
                </a:lnTo>
                <a:close/>
                <a:moveTo>
                  <a:pt x="224" y="116"/>
                </a:moveTo>
                <a:lnTo>
                  <a:pt x="224" y="116"/>
                </a:lnTo>
                <a:lnTo>
                  <a:pt x="226" y="114"/>
                </a:lnTo>
                <a:lnTo>
                  <a:pt x="226" y="114"/>
                </a:lnTo>
                <a:lnTo>
                  <a:pt x="226" y="114"/>
                </a:lnTo>
                <a:lnTo>
                  <a:pt x="226" y="114"/>
                </a:lnTo>
                <a:lnTo>
                  <a:pt x="224" y="114"/>
                </a:lnTo>
                <a:lnTo>
                  <a:pt x="224" y="116"/>
                </a:lnTo>
                <a:lnTo>
                  <a:pt x="224" y="116"/>
                </a:lnTo>
                <a:close/>
                <a:moveTo>
                  <a:pt x="241" y="117"/>
                </a:moveTo>
                <a:lnTo>
                  <a:pt x="241" y="117"/>
                </a:lnTo>
                <a:lnTo>
                  <a:pt x="241" y="116"/>
                </a:lnTo>
                <a:lnTo>
                  <a:pt x="241" y="116"/>
                </a:lnTo>
                <a:lnTo>
                  <a:pt x="241" y="117"/>
                </a:lnTo>
                <a:lnTo>
                  <a:pt x="241" y="117"/>
                </a:lnTo>
                <a:close/>
                <a:moveTo>
                  <a:pt x="12" y="137"/>
                </a:moveTo>
                <a:lnTo>
                  <a:pt x="12" y="137"/>
                </a:lnTo>
                <a:lnTo>
                  <a:pt x="12" y="137"/>
                </a:lnTo>
                <a:lnTo>
                  <a:pt x="12" y="137"/>
                </a:lnTo>
                <a:lnTo>
                  <a:pt x="14" y="135"/>
                </a:lnTo>
                <a:lnTo>
                  <a:pt x="14" y="135"/>
                </a:lnTo>
                <a:lnTo>
                  <a:pt x="12" y="135"/>
                </a:lnTo>
                <a:lnTo>
                  <a:pt x="12" y="135"/>
                </a:lnTo>
                <a:lnTo>
                  <a:pt x="12" y="137"/>
                </a:lnTo>
                <a:lnTo>
                  <a:pt x="12" y="137"/>
                </a:lnTo>
                <a:close/>
                <a:moveTo>
                  <a:pt x="226" y="124"/>
                </a:moveTo>
                <a:lnTo>
                  <a:pt x="226" y="124"/>
                </a:lnTo>
                <a:lnTo>
                  <a:pt x="227" y="124"/>
                </a:lnTo>
                <a:lnTo>
                  <a:pt x="227" y="124"/>
                </a:lnTo>
                <a:lnTo>
                  <a:pt x="227" y="124"/>
                </a:lnTo>
                <a:lnTo>
                  <a:pt x="227" y="124"/>
                </a:lnTo>
                <a:lnTo>
                  <a:pt x="227" y="123"/>
                </a:lnTo>
                <a:lnTo>
                  <a:pt x="227" y="123"/>
                </a:lnTo>
                <a:lnTo>
                  <a:pt x="226" y="124"/>
                </a:lnTo>
                <a:lnTo>
                  <a:pt x="226" y="124"/>
                </a:lnTo>
                <a:close/>
                <a:moveTo>
                  <a:pt x="21" y="120"/>
                </a:moveTo>
                <a:lnTo>
                  <a:pt x="21" y="120"/>
                </a:lnTo>
                <a:lnTo>
                  <a:pt x="19" y="121"/>
                </a:lnTo>
                <a:lnTo>
                  <a:pt x="19" y="121"/>
                </a:lnTo>
                <a:lnTo>
                  <a:pt x="21" y="120"/>
                </a:lnTo>
                <a:lnTo>
                  <a:pt x="21" y="120"/>
                </a:lnTo>
                <a:close/>
                <a:moveTo>
                  <a:pt x="37" y="141"/>
                </a:moveTo>
                <a:lnTo>
                  <a:pt x="37" y="141"/>
                </a:lnTo>
                <a:lnTo>
                  <a:pt x="37" y="141"/>
                </a:lnTo>
                <a:lnTo>
                  <a:pt x="37" y="141"/>
                </a:lnTo>
                <a:lnTo>
                  <a:pt x="37" y="140"/>
                </a:lnTo>
                <a:lnTo>
                  <a:pt x="37" y="140"/>
                </a:lnTo>
                <a:lnTo>
                  <a:pt x="37" y="140"/>
                </a:lnTo>
                <a:lnTo>
                  <a:pt x="37" y="140"/>
                </a:lnTo>
                <a:lnTo>
                  <a:pt x="37" y="141"/>
                </a:lnTo>
                <a:lnTo>
                  <a:pt x="37" y="141"/>
                </a:lnTo>
                <a:close/>
                <a:moveTo>
                  <a:pt x="15" y="162"/>
                </a:moveTo>
                <a:lnTo>
                  <a:pt x="15" y="162"/>
                </a:lnTo>
                <a:lnTo>
                  <a:pt x="15" y="162"/>
                </a:lnTo>
                <a:lnTo>
                  <a:pt x="15" y="162"/>
                </a:lnTo>
                <a:lnTo>
                  <a:pt x="15" y="160"/>
                </a:lnTo>
                <a:lnTo>
                  <a:pt x="15" y="160"/>
                </a:lnTo>
                <a:lnTo>
                  <a:pt x="15" y="160"/>
                </a:lnTo>
                <a:lnTo>
                  <a:pt x="15" y="160"/>
                </a:lnTo>
                <a:lnTo>
                  <a:pt x="15" y="162"/>
                </a:lnTo>
                <a:lnTo>
                  <a:pt x="15" y="162"/>
                </a:lnTo>
                <a:close/>
                <a:moveTo>
                  <a:pt x="44" y="83"/>
                </a:moveTo>
                <a:lnTo>
                  <a:pt x="44" y="83"/>
                </a:lnTo>
                <a:lnTo>
                  <a:pt x="44" y="83"/>
                </a:lnTo>
                <a:lnTo>
                  <a:pt x="44" y="83"/>
                </a:lnTo>
                <a:lnTo>
                  <a:pt x="45" y="83"/>
                </a:lnTo>
                <a:lnTo>
                  <a:pt x="45" y="83"/>
                </a:lnTo>
                <a:lnTo>
                  <a:pt x="45" y="81"/>
                </a:lnTo>
                <a:lnTo>
                  <a:pt x="45" y="81"/>
                </a:lnTo>
                <a:lnTo>
                  <a:pt x="44" y="83"/>
                </a:lnTo>
                <a:lnTo>
                  <a:pt x="44" y="83"/>
                </a:lnTo>
                <a:close/>
                <a:moveTo>
                  <a:pt x="31" y="155"/>
                </a:moveTo>
                <a:lnTo>
                  <a:pt x="31" y="155"/>
                </a:lnTo>
                <a:lnTo>
                  <a:pt x="31" y="155"/>
                </a:lnTo>
                <a:lnTo>
                  <a:pt x="31" y="155"/>
                </a:lnTo>
                <a:lnTo>
                  <a:pt x="31" y="154"/>
                </a:lnTo>
                <a:lnTo>
                  <a:pt x="31" y="154"/>
                </a:lnTo>
                <a:lnTo>
                  <a:pt x="31" y="154"/>
                </a:lnTo>
                <a:lnTo>
                  <a:pt x="31" y="154"/>
                </a:lnTo>
                <a:lnTo>
                  <a:pt x="31" y="155"/>
                </a:lnTo>
                <a:lnTo>
                  <a:pt x="31" y="155"/>
                </a:lnTo>
                <a:close/>
                <a:moveTo>
                  <a:pt x="15" y="199"/>
                </a:moveTo>
                <a:lnTo>
                  <a:pt x="15" y="199"/>
                </a:lnTo>
                <a:lnTo>
                  <a:pt x="15" y="199"/>
                </a:lnTo>
                <a:lnTo>
                  <a:pt x="15" y="199"/>
                </a:lnTo>
                <a:lnTo>
                  <a:pt x="17" y="198"/>
                </a:lnTo>
                <a:lnTo>
                  <a:pt x="17" y="198"/>
                </a:lnTo>
                <a:lnTo>
                  <a:pt x="17" y="198"/>
                </a:lnTo>
                <a:lnTo>
                  <a:pt x="17" y="198"/>
                </a:lnTo>
                <a:lnTo>
                  <a:pt x="15" y="199"/>
                </a:lnTo>
                <a:lnTo>
                  <a:pt x="15" y="199"/>
                </a:lnTo>
                <a:close/>
                <a:moveTo>
                  <a:pt x="17" y="134"/>
                </a:move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close/>
                <a:moveTo>
                  <a:pt x="218" y="79"/>
                </a:moveTo>
                <a:lnTo>
                  <a:pt x="218" y="79"/>
                </a:lnTo>
                <a:lnTo>
                  <a:pt x="218" y="79"/>
                </a:lnTo>
                <a:lnTo>
                  <a:pt x="220" y="80"/>
                </a:lnTo>
                <a:lnTo>
                  <a:pt x="220" y="80"/>
                </a:lnTo>
                <a:lnTo>
                  <a:pt x="218" y="79"/>
                </a:lnTo>
                <a:lnTo>
                  <a:pt x="218" y="79"/>
                </a:lnTo>
                <a:close/>
                <a:moveTo>
                  <a:pt x="260" y="151"/>
                </a:moveTo>
                <a:lnTo>
                  <a:pt x="260" y="151"/>
                </a:lnTo>
                <a:lnTo>
                  <a:pt x="260" y="151"/>
                </a:lnTo>
                <a:lnTo>
                  <a:pt x="260" y="151"/>
                </a:lnTo>
                <a:lnTo>
                  <a:pt x="260" y="152"/>
                </a:lnTo>
                <a:lnTo>
                  <a:pt x="260" y="152"/>
                </a:lnTo>
                <a:lnTo>
                  <a:pt x="260" y="152"/>
                </a:lnTo>
                <a:lnTo>
                  <a:pt x="260" y="152"/>
                </a:lnTo>
                <a:lnTo>
                  <a:pt x="260" y="151"/>
                </a:lnTo>
                <a:lnTo>
                  <a:pt x="260" y="151"/>
                </a:lnTo>
                <a:close/>
                <a:moveTo>
                  <a:pt x="15" y="155"/>
                </a:moveTo>
                <a:lnTo>
                  <a:pt x="15" y="155"/>
                </a:lnTo>
                <a:lnTo>
                  <a:pt x="14" y="157"/>
                </a:lnTo>
                <a:lnTo>
                  <a:pt x="14" y="157"/>
                </a:lnTo>
                <a:lnTo>
                  <a:pt x="15" y="157"/>
                </a:lnTo>
                <a:lnTo>
                  <a:pt x="15" y="157"/>
                </a:lnTo>
                <a:lnTo>
                  <a:pt x="15" y="155"/>
                </a:lnTo>
                <a:lnTo>
                  <a:pt x="15" y="155"/>
                </a:lnTo>
                <a:close/>
                <a:moveTo>
                  <a:pt x="12" y="175"/>
                </a:moveTo>
                <a:lnTo>
                  <a:pt x="12" y="175"/>
                </a:lnTo>
                <a:lnTo>
                  <a:pt x="12" y="177"/>
                </a:lnTo>
                <a:lnTo>
                  <a:pt x="12" y="177"/>
                </a:lnTo>
                <a:lnTo>
                  <a:pt x="12" y="175"/>
                </a:lnTo>
                <a:lnTo>
                  <a:pt x="12" y="175"/>
                </a:lnTo>
                <a:lnTo>
                  <a:pt x="12" y="175"/>
                </a:lnTo>
                <a:lnTo>
                  <a:pt x="12" y="175"/>
                </a:lnTo>
                <a:lnTo>
                  <a:pt x="12" y="175"/>
                </a:lnTo>
                <a:lnTo>
                  <a:pt x="12" y="175"/>
                </a:lnTo>
                <a:close/>
                <a:moveTo>
                  <a:pt x="223" y="107"/>
                </a:moveTo>
                <a:lnTo>
                  <a:pt x="223" y="107"/>
                </a:lnTo>
                <a:lnTo>
                  <a:pt x="223" y="107"/>
                </a:lnTo>
                <a:lnTo>
                  <a:pt x="223" y="107"/>
                </a:lnTo>
                <a:lnTo>
                  <a:pt x="223" y="106"/>
                </a:lnTo>
                <a:lnTo>
                  <a:pt x="223" y="106"/>
                </a:lnTo>
                <a:lnTo>
                  <a:pt x="223" y="106"/>
                </a:lnTo>
                <a:lnTo>
                  <a:pt x="223" y="106"/>
                </a:lnTo>
                <a:lnTo>
                  <a:pt x="223" y="107"/>
                </a:lnTo>
                <a:lnTo>
                  <a:pt x="223" y="107"/>
                </a:lnTo>
                <a:close/>
                <a:moveTo>
                  <a:pt x="38" y="138"/>
                </a:moveTo>
                <a:lnTo>
                  <a:pt x="38" y="138"/>
                </a:lnTo>
                <a:lnTo>
                  <a:pt x="37" y="138"/>
                </a:lnTo>
                <a:lnTo>
                  <a:pt x="37" y="138"/>
                </a:lnTo>
                <a:lnTo>
                  <a:pt x="37" y="138"/>
                </a:lnTo>
                <a:lnTo>
                  <a:pt x="37" y="138"/>
                </a:lnTo>
                <a:lnTo>
                  <a:pt x="38" y="138"/>
                </a:lnTo>
                <a:lnTo>
                  <a:pt x="38" y="138"/>
                </a:lnTo>
                <a:lnTo>
                  <a:pt x="38" y="138"/>
                </a:lnTo>
                <a:lnTo>
                  <a:pt x="38" y="138"/>
                </a:lnTo>
                <a:close/>
                <a:moveTo>
                  <a:pt x="18" y="162"/>
                </a:moveTo>
                <a:lnTo>
                  <a:pt x="18" y="162"/>
                </a:lnTo>
                <a:lnTo>
                  <a:pt x="18" y="162"/>
                </a:lnTo>
                <a:lnTo>
                  <a:pt x="18" y="162"/>
                </a:lnTo>
                <a:lnTo>
                  <a:pt x="18" y="164"/>
                </a:lnTo>
                <a:lnTo>
                  <a:pt x="18" y="164"/>
                </a:lnTo>
                <a:lnTo>
                  <a:pt x="18" y="164"/>
                </a:lnTo>
                <a:lnTo>
                  <a:pt x="18" y="164"/>
                </a:lnTo>
                <a:lnTo>
                  <a:pt x="18" y="162"/>
                </a:lnTo>
                <a:lnTo>
                  <a:pt x="18" y="162"/>
                </a:lnTo>
                <a:close/>
                <a:moveTo>
                  <a:pt x="231" y="152"/>
                </a:move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lnTo>
                  <a:pt x="231" y="152"/>
                </a:lnTo>
                <a:close/>
                <a:moveTo>
                  <a:pt x="14" y="184"/>
                </a:move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lnTo>
                  <a:pt x="14" y="184"/>
                </a:lnTo>
                <a:close/>
                <a:moveTo>
                  <a:pt x="226" y="120"/>
                </a:moveTo>
                <a:lnTo>
                  <a:pt x="226" y="120"/>
                </a:lnTo>
                <a:lnTo>
                  <a:pt x="226" y="120"/>
                </a:lnTo>
                <a:lnTo>
                  <a:pt x="226" y="120"/>
                </a:lnTo>
                <a:lnTo>
                  <a:pt x="226" y="121"/>
                </a:lnTo>
                <a:lnTo>
                  <a:pt x="226" y="121"/>
                </a:lnTo>
                <a:lnTo>
                  <a:pt x="226" y="121"/>
                </a:lnTo>
                <a:lnTo>
                  <a:pt x="226" y="121"/>
                </a:lnTo>
                <a:lnTo>
                  <a:pt x="226" y="120"/>
                </a:lnTo>
                <a:lnTo>
                  <a:pt x="226" y="12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" name="Freeform 96"/>
          <p:cNvSpPr>
            <a:spLocks noEditPoints="1"/>
          </p:cNvSpPr>
          <p:nvPr/>
        </p:nvSpPr>
        <p:spPr bwMode="auto">
          <a:xfrm>
            <a:off x="4544551" y="1953113"/>
            <a:ext cx="413471" cy="206454"/>
          </a:xfrm>
          <a:custGeom>
            <a:avLst/>
            <a:gdLst>
              <a:gd name="T0" fmla="*/ 161 w 235"/>
              <a:gd name="T1" fmla="*/ 0 h 122"/>
              <a:gd name="T2" fmla="*/ 225 w 235"/>
              <a:gd name="T3" fmla="*/ 79 h 122"/>
              <a:gd name="T4" fmla="*/ 95 w 235"/>
              <a:gd name="T5" fmla="*/ 121 h 122"/>
              <a:gd name="T6" fmla="*/ 24 w 235"/>
              <a:gd name="T7" fmla="*/ 67 h 122"/>
              <a:gd name="T8" fmla="*/ 145 w 235"/>
              <a:gd name="T9" fmla="*/ 115 h 122"/>
              <a:gd name="T10" fmla="*/ 65 w 235"/>
              <a:gd name="T11" fmla="*/ 45 h 122"/>
              <a:gd name="T12" fmla="*/ 176 w 235"/>
              <a:gd name="T13" fmla="*/ 31 h 122"/>
              <a:gd name="T14" fmla="*/ 151 w 235"/>
              <a:gd name="T15" fmla="*/ 74 h 122"/>
              <a:gd name="T16" fmla="*/ 152 w 235"/>
              <a:gd name="T17" fmla="*/ 81 h 122"/>
              <a:gd name="T18" fmla="*/ 179 w 235"/>
              <a:gd name="T19" fmla="*/ 44 h 122"/>
              <a:gd name="T20" fmla="*/ 149 w 235"/>
              <a:gd name="T21" fmla="*/ 38 h 122"/>
              <a:gd name="T22" fmla="*/ 156 w 235"/>
              <a:gd name="T23" fmla="*/ 24 h 122"/>
              <a:gd name="T24" fmla="*/ 98 w 235"/>
              <a:gd name="T25" fmla="*/ 81 h 122"/>
              <a:gd name="T26" fmla="*/ 223 w 235"/>
              <a:gd name="T27" fmla="*/ 102 h 122"/>
              <a:gd name="T28" fmla="*/ 122 w 235"/>
              <a:gd name="T29" fmla="*/ 105 h 122"/>
              <a:gd name="T30" fmla="*/ 90 w 235"/>
              <a:gd name="T31" fmla="*/ 48 h 122"/>
              <a:gd name="T32" fmla="*/ 101 w 235"/>
              <a:gd name="T33" fmla="*/ 50 h 122"/>
              <a:gd name="T34" fmla="*/ 158 w 235"/>
              <a:gd name="T35" fmla="*/ 98 h 122"/>
              <a:gd name="T36" fmla="*/ 190 w 235"/>
              <a:gd name="T37" fmla="*/ 47 h 122"/>
              <a:gd name="T38" fmla="*/ 104 w 235"/>
              <a:gd name="T39" fmla="*/ 51 h 122"/>
              <a:gd name="T40" fmla="*/ 43 w 235"/>
              <a:gd name="T41" fmla="*/ 87 h 122"/>
              <a:gd name="T42" fmla="*/ 169 w 235"/>
              <a:gd name="T43" fmla="*/ 104 h 122"/>
              <a:gd name="T44" fmla="*/ 139 w 235"/>
              <a:gd name="T45" fmla="*/ 114 h 122"/>
              <a:gd name="T46" fmla="*/ 168 w 235"/>
              <a:gd name="T47" fmla="*/ 37 h 122"/>
              <a:gd name="T48" fmla="*/ 169 w 235"/>
              <a:gd name="T49" fmla="*/ 20 h 122"/>
              <a:gd name="T50" fmla="*/ 24 w 235"/>
              <a:gd name="T51" fmla="*/ 91 h 122"/>
              <a:gd name="T52" fmla="*/ 121 w 235"/>
              <a:gd name="T53" fmla="*/ 114 h 122"/>
              <a:gd name="T54" fmla="*/ 80 w 235"/>
              <a:gd name="T55" fmla="*/ 45 h 122"/>
              <a:gd name="T56" fmla="*/ 34 w 235"/>
              <a:gd name="T57" fmla="*/ 91 h 122"/>
              <a:gd name="T58" fmla="*/ 97 w 235"/>
              <a:gd name="T59" fmla="*/ 115 h 122"/>
              <a:gd name="T60" fmla="*/ 27 w 235"/>
              <a:gd name="T61" fmla="*/ 75 h 122"/>
              <a:gd name="T62" fmla="*/ 50 w 235"/>
              <a:gd name="T63" fmla="*/ 92 h 122"/>
              <a:gd name="T64" fmla="*/ 144 w 235"/>
              <a:gd name="T65" fmla="*/ 112 h 122"/>
              <a:gd name="T66" fmla="*/ 210 w 235"/>
              <a:gd name="T67" fmla="*/ 87 h 122"/>
              <a:gd name="T68" fmla="*/ 163 w 235"/>
              <a:gd name="T69" fmla="*/ 109 h 122"/>
              <a:gd name="T70" fmla="*/ 111 w 235"/>
              <a:gd name="T71" fmla="*/ 24 h 122"/>
              <a:gd name="T72" fmla="*/ 195 w 235"/>
              <a:gd name="T73" fmla="*/ 74 h 122"/>
              <a:gd name="T74" fmla="*/ 43 w 235"/>
              <a:gd name="T75" fmla="*/ 105 h 122"/>
              <a:gd name="T76" fmla="*/ 100 w 235"/>
              <a:gd name="T77" fmla="*/ 115 h 122"/>
              <a:gd name="T78" fmla="*/ 98 w 235"/>
              <a:gd name="T79" fmla="*/ 24 h 122"/>
              <a:gd name="T80" fmla="*/ 119 w 235"/>
              <a:gd name="T81" fmla="*/ 37 h 122"/>
              <a:gd name="T82" fmla="*/ 24 w 235"/>
              <a:gd name="T83" fmla="*/ 101 h 122"/>
              <a:gd name="T84" fmla="*/ 136 w 235"/>
              <a:gd name="T85" fmla="*/ 27 h 122"/>
              <a:gd name="T86" fmla="*/ 107 w 235"/>
              <a:gd name="T87" fmla="*/ 37 h 122"/>
              <a:gd name="T88" fmla="*/ 125 w 235"/>
              <a:gd name="T89" fmla="*/ 38 h 122"/>
              <a:gd name="T90" fmla="*/ 145 w 235"/>
              <a:gd name="T91" fmla="*/ 21 h 122"/>
              <a:gd name="T92" fmla="*/ 161 w 235"/>
              <a:gd name="T93" fmla="*/ 6 h 122"/>
              <a:gd name="T94" fmla="*/ 202 w 235"/>
              <a:gd name="T95" fmla="*/ 92 h 122"/>
              <a:gd name="T96" fmla="*/ 141 w 235"/>
              <a:gd name="T97" fmla="*/ 30 h 122"/>
              <a:gd name="T98" fmla="*/ 125 w 235"/>
              <a:gd name="T99" fmla="*/ 41 h 122"/>
              <a:gd name="T100" fmla="*/ 148 w 235"/>
              <a:gd name="T101" fmla="*/ 17 h 122"/>
              <a:gd name="T102" fmla="*/ 87 w 235"/>
              <a:gd name="T103" fmla="*/ 28 h 122"/>
              <a:gd name="T104" fmla="*/ 88 w 235"/>
              <a:gd name="T105" fmla="*/ 40 h 122"/>
              <a:gd name="T106" fmla="*/ 223 w 235"/>
              <a:gd name="T107" fmla="*/ 89 h 122"/>
              <a:gd name="T108" fmla="*/ 136 w 235"/>
              <a:gd name="T109" fmla="*/ 20 h 122"/>
              <a:gd name="T110" fmla="*/ 98 w 235"/>
              <a:gd name="T111" fmla="*/ 34 h 122"/>
              <a:gd name="T112" fmla="*/ 73 w 235"/>
              <a:gd name="T113" fmla="*/ 33 h 122"/>
              <a:gd name="T114" fmla="*/ 100 w 235"/>
              <a:gd name="T115" fmla="*/ 40 h 122"/>
              <a:gd name="T116" fmla="*/ 188 w 235"/>
              <a:gd name="T117" fmla="*/ 35 h 122"/>
              <a:gd name="T118" fmla="*/ 84 w 235"/>
              <a:gd name="T119" fmla="*/ 21 h 122"/>
              <a:gd name="T120" fmla="*/ 212 w 235"/>
              <a:gd name="T121" fmla="*/ 95 h 122"/>
              <a:gd name="T122" fmla="*/ 80 w 235"/>
              <a:gd name="T123" fmla="*/ 21 h 122"/>
              <a:gd name="T124" fmla="*/ 55 w 235"/>
              <a:gd name="T125" fmla="*/ 95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5" h="122">
                <a:moveTo>
                  <a:pt x="80" y="7"/>
                </a:moveTo>
                <a:lnTo>
                  <a:pt x="80" y="7"/>
                </a:lnTo>
                <a:lnTo>
                  <a:pt x="81" y="8"/>
                </a:lnTo>
                <a:lnTo>
                  <a:pt x="81" y="8"/>
                </a:lnTo>
                <a:lnTo>
                  <a:pt x="82" y="10"/>
                </a:lnTo>
                <a:lnTo>
                  <a:pt x="82" y="10"/>
                </a:lnTo>
                <a:lnTo>
                  <a:pt x="84" y="10"/>
                </a:lnTo>
                <a:lnTo>
                  <a:pt x="85" y="11"/>
                </a:lnTo>
                <a:lnTo>
                  <a:pt x="85" y="11"/>
                </a:lnTo>
                <a:lnTo>
                  <a:pt x="85" y="11"/>
                </a:lnTo>
                <a:lnTo>
                  <a:pt x="85" y="11"/>
                </a:lnTo>
                <a:lnTo>
                  <a:pt x="92" y="14"/>
                </a:lnTo>
                <a:lnTo>
                  <a:pt x="100" y="16"/>
                </a:lnTo>
                <a:lnTo>
                  <a:pt x="100" y="16"/>
                </a:lnTo>
                <a:lnTo>
                  <a:pt x="101" y="14"/>
                </a:lnTo>
                <a:lnTo>
                  <a:pt x="101" y="14"/>
                </a:lnTo>
                <a:lnTo>
                  <a:pt x="104" y="14"/>
                </a:lnTo>
                <a:lnTo>
                  <a:pt x="104" y="16"/>
                </a:lnTo>
                <a:lnTo>
                  <a:pt x="104" y="16"/>
                </a:lnTo>
                <a:lnTo>
                  <a:pt x="109" y="16"/>
                </a:lnTo>
                <a:lnTo>
                  <a:pt x="109" y="16"/>
                </a:lnTo>
                <a:lnTo>
                  <a:pt x="121" y="14"/>
                </a:lnTo>
                <a:lnTo>
                  <a:pt x="132" y="13"/>
                </a:lnTo>
                <a:lnTo>
                  <a:pt x="132" y="13"/>
                </a:lnTo>
                <a:lnTo>
                  <a:pt x="142" y="10"/>
                </a:lnTo>
                <a:lnTo>
                  <a:pt x="142" y="10"/>
                </a:lnTo>
                <a:lnTo>
                  <a:pt x="149" y="7"/>
                </a:lnTo>
                <a:lnTo>
                  <a:pt x="156" y="3"/>
                </a:lnTo>
                <a:lnTo>
                  <a:pt x="156" y="3"/>
                </a:lnTo>
                <a:lnTo>
                  <a:pt x="161" y="0"/>
                </a:lnTo>
                <a:lnTo>
                  <a:pt x="161" y="0"/>
                </a:lnTo>
                <a:lnTo>
                  <a:pt x="162" y="0"/>
                </a:lnTo>
                <a:lnTo>
                  <a:pt x="162" y="0"/>
                </a:lnTo>
                <a:lnTo>
                  <a:pt x="165" y="1"/>
                </a:lnTo>
                <a:lnTo>
                  <a:pt x="166" y="3"/>
                </a:lnTo>
                <a:lnTo>
                  <a:pt x="166" y="3"/>
                </a:lnTo>
                <a:lnTo>
                  <a:pt x="171" y="10"/>
                </a:lnTo>
                <a:lnTo>
                  <a:pt x="171" y="10"/>
                </a:lnTo>
                <a:lnTo>
                  <a:pt x="182" y="24"/>
                </a:lnTo>
                <a:lnTo>
                  <a:pt x="182" y="24"/>
                </a:lnTo>
                <a:lnTo>
                  <a:pt x="186" y="31"/>
                </a:lnTo>
                <a:lnTo>
                  <a:pt x="186" y="31"/>
                </a:lnTo>
                <a:lnTo>
                  <a:pt x="188" y="30"/>
                </a:lnTo>
                <a:lnTo>
                  <a:pt x="188" y="30"/>
                </a:lnTo>
                <a:lnTo>
                  <a:pt x="189" y="30"/>
                </a:lnTo>
                <a:lnTo>
                  <a:pt x="189" y="30"/>
                </a:lnTo>
                <a:lnTo>
                  <a:pt x="189" y="31"/>
                </a:lnTo>
                <a:lnTo>
                  <a:pt x="189" y="31"/>
                </a:lnTo>
                <a:lnTo>
                  <a:pt x="189" y="33"/>
                </a:lnTo>
                <a:lnTo>
                  <a:pt x="189" y="33"/>
                </a:lnTo>
                <a:lnTo>
                  <a:pt x="189" y="34"/>
                </a:lnTo>
                <a:lnTo>
                  <a:pt x="189" y="34"/>
                </a:lnTo>
                <a:lnTo>
                  <a:pt x="202" y="48"/>
                </a:lnTo>
                <a:lnTo>
                  <a:pt x="202" y="48"/>
                </a:lnTo>
                <a:lnTo>
                  <a:pt x="210" y="58"/>
                </a:lnTo>
                <a:lnTo>
                  <a:pt x="210" y="58"/>
                </a:lnTo>
                <a:lnTo>
                  <a:pt x="217" y="67"/>
                </a:lnTo>
                <a:lnTo>
                  <a:pt x="217" y="67"/>
                </a:lnTo>
                <a:lnTo>
                  <a:pt x="225" y="79"/>
                </a:lnTo>
                <a:lnTo>
                  <a:pt x="225" y="79"/>
                </a:lnTo>
                <a:lnTo>
                  <a:pt x="226" y="81"/>
                </a:lnTo>
                <a:lnTo>
                  <a:pt x="226" y="81"/>
                </a:lnTo>
                <a:lnTo>
                  <a:pt x="232" y="88"/>
                </a:lnTo>
                <a:lnTo>
                  <a:pt x="232" y="88"/>
                </a:lnTo>
                <a:lnTo>
                  <a:pt x="232" y="89"/>
                </a:lnTo>
                <a:lnTo>
                  <a:pt x="232" y="89"/>
                </a:lnTo>
                <a:lnTo>
                  <a:pt x="232" y="94"/>
                </a:lnTo>
                <a:lnTo>
                  <a:pt x="232" y="94"/>
                </a:lnTo>
                <a:lnTo>
                  <a:pt x="233" y="94"/>
                </a:lnTo>
                <a:lnTo>
                  <a:pt x="233" y="94"/>
                </a:lnTo>
                <a:lnTo>
                  <a:pt x="235" y="97"/>
                </a:lnTo>
                <a:lnTo>
                  <a:pt x="233" y="98"/>
                </a:lnTo>
                <a:lnTo>
                  <a:pt x="233" y="98"/>
                </a:lnTo>
                <a:lnTo>
                  <a:pt x="229" y="102"/>
                </a:lnTo>
                <a:lnTo>
                  <a:pt x="229" y="102"/>
                </a:lnTo>
                <a:lnTo>
                  <a:pt x="217" y="108"/>
                </a:lnTo>
                <a:lnTo>
                  <a:pt x="217" y="108"/>
                </a:lnTo>
                <a:lnTo>
                  <a:pt x="208" y="112"/>
                </a:lnTo>
                <a:lnTo>
                  <a:pt x="196" y="115"/>
                </a:lnTo>
                <a:lnTo>
                  <a:pt x="196" y="115"/>
                </a:lnTo>
                <a:lnTo>
                  <a:pt x="175" y="119"/>
                </a:lnTo>
                <a:lnTo>
                  <a:pt x="175" y="119"/>
                </a:lnTo>
                <a:lnTo>
                  <a:pt x="158" y="122"/>
                </a:lnTo>
                <a:lnTo>
                  <a:pt x="158" y="122"/>
                </a:lnTo>
                <a:lnTo>
                  <a:pt x="141" y="122"/>
                </a:lnTo>
                <a:lnTo>
                  <a:pt x="141" y="122"/>
                </a:lnTo>
                <a:lnTo>
                  <a:pt x="111" y="122"/>
                </a:lnTo>
                <a:lnTo>
                  <a:pt x="111" y="122"/>
                </a:lnTo>
                <a:lnTo>
                  <a:pt x="95" y="121"/>
                </a:lnTo>
                <a:lnTo>
                  <a:pt x="95" y="121"/>
                </a:lnTo>
                <a:lnTo>
                  <a:pt x="82" y="119"/>
                </a:lnTo>
                <a:lnTo>
                  <a:pt x="82" y="119"/>
                </a:lnTo>
                <a:lnTo>
                  <a:pt x="80" y="119"/>
                </a:lnTo>
                <a:lnTo>
                  <a:pt x="80" y="119"/>
                </a:lnTo>
                <a:lnTo>
                  <a:pt x="70" y="119"/>
                </a:lnTo>
                <a:lnTo>
                  <a:pt x="70" y="119"/>
                </a:lnTo>
                <a:lnTo>
                  <a:pt x="58" y="118"/>
                </a:lnTo>
                <a:lnTo>
                  <a:pt x="47" y="115"/>
                </a:lnTo>
                <a:lnTo>
                  <a:pt x="47" y="115"/>
                </a:lnTo>
                <a:lnTo>
                  <a:pt x="30" y="109"/>
                </a:lnTo>
                <a:lnTo>
                  <a:pt x="30" y="109"/>
                </a:lnTo>
                <a:lnTo>
                  <a:pt x="28" y="108"/>
                </a:lnTo>
                <a:lnTo>
                  <a:pt x="28" y="108"/>
                </a:lnTo>
                <a:lnTo>
                  <a:pt x="17" y="104"/>
                </a:lnTo>
                <a:lnTo>
                  <a:pt x="17" y="104"/>
                </a:lnTo>
                <a:lnTo>
                  <a:pt x="6" y="98"/>
                </a:lnTo>
                <a:lnTo>
                  <a:pt x="6" y="98"/>
                </a:lnTo>
                <a:lnTo>
                  <a:pt x="4" y="99"/>
                </a:lnTo>
                <a:lnTo>
                  <a:pt x="4" y="99"/>
                </a:lnTo>
                <a:lnTo>
                  <a:pt x="1" y="101"/>
                </a:lnTo>
                <a:lnTo>
                  <a:pt x="1" y="101"/>
                </a:lnTo>
                <a:lnTo>
                  <a:pt x="0" y="101"/>
                </a:lnTo>
                <a:lnTo>
                  <a:pt x="0" y="101"/>
                </a:lnTo>
                <a:lnTo>
                  <a:pt x="0" y="98"/>
                </a:lnTo>
                <a:lnTo>
                  <a:pt x="0" y="98"/>
                </a:lnTo>
                <a:lnTo>
                  <a:pt x="0" y="97"/>
                </a:lnTo>
                <a:lnTo>
                  <a:pt x="0" y="97"/>
                </a:lnTo>
                <a:lnTo>
                  <a:pt x="9" y="85"/>
                </a:lnTo>
                <a:lnTo>
                  <a:pt x="9" y="85"/>
                </a:lnTo>
                <a:lnTo>
                  <a:pt x="24" y="67"/>
                </a:lnTo>
                <a:lnTo>
                  <a:pt x="24" y="67"/>
                </a:lnTo>
                <a:lnTo>
                  <a:pt x="28" y="62"/>
                </a:lnTo>
                <a:lnTo>
                  <a:pt x="28" y="62"/>
                </a:lnTo>
                <a:lnTo>
                  <a:pt x="46" y="41"/>
                </a:lnTo>
                <a:lnTo>
                  <a:pt x="46" y="41"/>
                </a:lnTo>
                <a:lnTo>
                  <a:pt x="71" y="14"/>
                </a:lnTo>
                <a:lnTo>
                  <a:pt x="71" y="14"/>
                </a:lnTo>
                <a:lnTo>
                  <a:pt x="74" y="10"/>
                </a:lnTo>
                <a:lnTo>
                  <a:pt x="74" y="10"/>
                </a:lnTo>
                <a:lnTo>
                  <a:pt x="75" y="8"/>
                </a:lnTo>
                <a:lnTo>
                  <a:pt x="75" y="8"/>
                </a:lnTo>
                <a:lnTo>
                  <a:pt x="75" y="7"/>
                </a:lnTo>
                <a:lnTo>
                  <a:pt x="77" y="6"/>
                </a:lnTo>
                <a:lnTo>
                  <a:pt x="77" y="6"/>
                </a:lnTo>
                <a:lnTo>
                  <a:pt x="80" y="6"/>
                </a:lnTo>
                <a:lnTo>
                  <a:pt x="80" y="6"/>
                </a:lnTo>
                <a:lnTo>
                  <a:pt x="80" y="7"/>
                </a:lnTo>
                <a:lnTo>
                  <a:pt x="80" y="7"/>
                </a:lnTo>
                <a:lnTo>
                  <a:pt x="80" y="7"/>
                </a:lnTo>
                <a:close/>
                <a:moveTo>
                  <a:pt x="146" y="115"/>
                </a:moveTo>
                <a:lnTo>
                  <a:pt x="146" y="115"/>
                </a:lnTo>
                <a:lnTo>
                  <a:pt x="148" y="115"/>
                </a:lnTo>
                <a:lnTo>
                  <a:pt x="148" y="115"/>
                </a:lnTo>
                <a:lnTo>
                  <a:pt x="148" y="115"/>
                </a:lnTo>
                <a:lnTo>
                  <a:pt x="148" y="115"/>
                </a:lnTo>
                <a:lnTo>
                  <a:pt x="148" y="115"/>
                </a:lnTo>
                <a:lnTo>
                  <a:pt x="146" y="115"/>
                </a:lnTo>
                <a:lnTo>
                  <a:pt x="146" y="115"/>
                </a:lnTo>
                <a:lnTo>
                  <a:pt x="145" y="115"/>
                </a:lnTo>
                <a:lnTo>
                  <a:pt x="145" y="115"/>
                </a:lnTo>
                <a:lnTo>
                  <a:pt x="145" y="115"/>
                </a:lnTo>
                <a:lnTo>
                  <a:pt x="145" y="115"/>
                </a:lnTo>
                <a:lnTo>
                  <a:pt x="146" y="115"/>
                </a:lnTo>
                <a:lnTo>
                  <a:pt x="146" y="115"/>
                </a:lnTo>
                <a:close/>
                <a:moveTo>
                  <a:pt x="105" y="44"/>
                </a:moveTo>
                <a:lnTo>
                  <a:pt x="105" y="44"/>
                </a:lnTo>
                <a:lnTo>
                  <a:pt x="104" y="45"/>
                </a:lnTo>
                <a:lnTo>
                  <a:pt x="104" y="45"/>
                </a:lnTo>
                <a:lnTo>
                  <a:pt x="105" y="44"/>
                </a:lnTo>
                <a:lnTo>
                  <a:pt x="105" y="44"/>
                </a:lnTo>
                <a:lnTo>
                  <a:pt x="107" y="43"/>
                </a:lnTo>
                <a:lnTo>
                  <a:pt x="107" y="43"/>
                </a:lnTo>
                <a:lnTo>
                  <a:pt x="107" y="43"/>
                </a:lnTo>
                <a:lnTo>
                  <a:pt x="107" y="43"/>
                </a:lnTo>
                <a:lnTo>
                  <a:pt x="105" y="44"/>
                </a:lnTo>
                <a:lnTo>
                  <a:pt x="105" y="44"/>
                </a:lnTo>
                <a:close/>
                <a:moveTo>
                  <a:pt x="65" y="47"/>
                </a:move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71" y="40"/>
                </a:lnTo>
                <a:lnTo>
                  <a:pt x="71" y="40"/>
                </a:lnTo>
                <a:lnTo>
                  <a:pt x="71" y="38"/>
                </a:lnTo>
                <a:lnTo>
                  <a:pt x="71" y="38"/>
                </a:lnTo>
                <a:lnTo>
                  <a:pt x="75" y="34"/>
                </a:lnTo>
                <a:lnTo>
                  <a:pt x="75" y="34"/>
                </a:lnTo>
                <a:lnTo>
                  <a:pt x="75" y="34"/>
                </a:lnTo>
                <a:lnTo>
                  <a:pt x="74" y="34"/>
                </a:lnTo>
                <a:lnTo>
                  <a:pt x="74" y="34"/>
                </a:lnTo>
                <a:lnTo>
                  <a:pt x="65" y="45"/>
                </a:lnTo>
                <a:lnTo>
                  <a:pt x="65" y="45"/>
                </a:lnTo>
                <a:lnTo>
                  <a:pt x="65" y="47"/>
                </a:lnTo>
                <a:lnTo>
                  <a:pt x="65" y="47"/>
                </a:lnTo>
                <a:lnTo>
                  <a:pt x="64" y="47"/>
                </a:lnTo>
                <a:lnTo>
                  <a:pt x="64" y="47"/>
                </a:lnTo>
                <a:lnTo>
                  <a:pt x="64" y="48"/>
                </a:lnTo>
                <a:lnTo>
                  <a:pt x="64" y="48"/>
                </a:lnTo>
                <a:lnTo>
                  <a:pt x="65" y="47"/>
                </a:lnTo>
                <a:lnTo>
                  <a:pt x="65" y="47"/>
                </a:lnTo>
                <a:close/>
                <a:moveTo>
                  <a:pt x="151" y="74"/>
                </a:moveTo>
                <a:lnTo>
                  <a:pt x="151" y="74"/>
                </a:lnTo>
                <a:lnTo>
                  <a:pt x="154" y="71"/>
                </a:lnTo>
                <a:lnTo>
                  <a:pt x="154" y="71"/>
                </a:lnTo>
                <a:lnTo>
                  <a:pt x="162" y="58"/>
                </a:lnTo>
                <a:lnTo>
                  <a:pt x="171" y="44"/>
                </a:lnTo>
                <a:lnTo>
                  <a:pt x="171" y="44"/>
                </a:lnTo>
                <a:lnTo>
                  <a:pt x="172" y="40"/>
                </a:lnTo>
                <a:lnTo>
                  <a:pt x="172" y="40"/>
                </a:lnTo>
                <a:lnTo>
                  <a:pt x="173" y="38"/>
                </a:lnTo>
                <a:lnTo>
                  <a:pt x="176" y="38"/>
                </a:lnTo>
                <a:lnTo>
                  <a:pt x="176" y="38"/>
                </a:lnTo>
                <a:lnTo>
                  <a:pt x="176" y="38"/>
                </a:lnTo>
                <a:lnTo>
                  <a:pt x="176" y="38"/>
                </a:lnTo>
                <a:lnTo>
                  <a:pt x="178" y="34"/>
                </a:lnTo>
                <a:lnTo>
                  <a:pt x="178" y="34"/>
                </a:lnTo>
                <a:lnTo>
                  <a:pt x="178" y="33"/>
                </a:lnTo>
                <a:lnTo>
                  <a:pt x="176" y="31"/>
                </a:lnTo>
                <a:lnTo>
                  <a:pt x="176" y="31"/>
                </a:lnTo>
                <a:lnTo>
                  <a:pt x="176" y="31"/>
                </a:lnTo>
                <a:lnTo>
                  <a:pt x="176" y="31"/>
                </a:lnTo>
                <a:lnTo>
                  <a:pt x="176" y="31"/>
                </a:lnTo>
                <a:lnTo>
                  <a:pt x="176" y="31"/>
                </a:lnTo>
                <a:lnTo>
                  <a:pt x="172" y="37"/>
                </a:lnTo>
                <a:lnTo>
                  <a:pt x="172" y="37"/>
                </a:lnTo>
                <a:lnTo>
                  <a:pt x="171" y="40"/>
                </a:lnTo>
                <a:lnTo>
                  <a:pt x="171" y="40"/>
                </a:lnTo>
                <a:lnTo>
                  <a:pt x="171" y="40"/>
                </a:lnTo>
                <a:lnTo>
                  <a:pt x="171" y="41"/>
                </a:lnTo>
                <a:lnTo>
                  <a:pt x="171" y="41"/>
                </a:lnTo>
                <a:lnTo>
                  <a:pt x="169" y="45"/>
                </a:lnTo>
                <a:lnTo>
                  <a:pt x="169" y="45"/>
                </a:lnTo>
                <a:lnTo>
                  <a:pt x="152" y="72"/>
                </a:lnTo>
                <a:lnTo>
                  <a:pt x="152" y="72"/>
                </a:lnTo>
                <a:lnTo>
                  <a:pt x="151" y="74"/>
                </a:lnTo>
                <a:lnTo>
                  <a:pt x="151" y="74"/>
                </a:lnTo>
                <a:lnTo>
                  <a:pt x="151" y="75"/>
                </a:lnTo>
                <a:lnTo>
                  <a:pt x="151" y="75"/>
                </a:lnTo>
                <a:lnTo>
                  <a:pt x="141" y="89"/>
                </a:lnTo>
                <a:lnTo>
                  <a:pt x="141" y="89"/>
                </a:lnTo>
                <a:lnTo>
                  <a:pt x="141" y="91"/>
                </a:lnTo>
                <a:lnTo>
                  <a:pt x="141" y="91"/>
                </a:lnTo>
                <a:lnTo>
                  <a:pt x="149" y="81"/>
                </a:lnTo>
                <a:lnTo>
                  <a:pt x="149" y="81"/>
                </a:lnTo>
                <a:lnTo>
                  <a:pt x="148" y="79"/>
                </a:lnTo>
                <a:lnTo>
                  <a:pt x="149" y="78"/>
                </a:lnTo>
                <a:lnTo>
                  <a:pt x="149" y="78"/>
                </a:lnTo>
                <a:lnTo>
                  <a:pt x="151" y="77"/>
                </a:lnTo>
                <a:lnTo>
                  <a:pt x="151" y="77"/>
                </a:lnTo>
                <a:lnTo>
                  <a:pt x="151" y="74"/>
                </a:lnTo>
                <a:lnTo>
                  <a:pt x="151" y="74"/>
                </a:lnTo>
                <a:close/>
                <a:moveTo>
                  <a:pt x="176" y="78"/>
                </a:moveTo>
                <a:lnTo>
                  <a:pt x="176" y="78"/>
                </a:lnTo>
                <a:lnTo>
                  <a:pt x="178" y="77"/>
                </a:lnTo>
                <a:lnTo>
                  <a:pt x="178" y="77"/>
                </a:lnTo>
                <a:lnTo>
                  <a:pt x="195" y="54"/>
                </a:lnTo>
                <a:lnTo>
                  <a:pt x="195" y="54"/>
                </a:lnTo>
                <a:lnTo>
                  <a:pt x="195" y="54"/>
                </a:lnTo>
                <a:lnTo>
                  <a:pt x="195" y="54"/>
                </a:lnTo>
                <a:lnTo>
                  <a:pt x="192" y="51"/>
                </a:lnTo>
                <a:lnTo>
                  <a:pt x="192" y="51"/>
                </a:lnTo>
                <a:lnTo>
                  <a:pt x="189" y="57"/>
                </a:lnTo>
                <a:lnTo>
                  <a:pt x="189" y="57"/>
                </a:lnTo>
                <a:lnTo>
                  <a:pt x="183" y="67"/>
                </a:lnTo>
                <a:lnTo>
                  <a:pt x="176" y="77"/>
                </a:lnTo>
                <a:lnTo>
                  <a:pt x="176" y="77"/>
                </a:lnTo>
                <a:lnTo>
                  <a:pt x="176" y="78"/>
                </a:lnTo>
                <a:lnTo>
                  <a:pt x="176" y="78"/>
                </a:lnTo>
                <a:lnTo>
                  <a:pt x="175" y="78"/>
                </a:lnTo>
                <a:lnTo>
                  <a:pt x="175" y="78"/>
                </a:lnTo>
                <a:lnTo>
                  <a:pt x="176" y="78"/>
                </a:lnTo>
                <a:lnTo>
                  <a:pt x="176" y="78"/>
                </a:lnTo>
                <a:lnTo>
                  <a:pt x="176" y="78"/>
                </a:lnTo>
                <a:lnTo>
                  <a:pt x="176" y="78"/>
                </a:lnTo>
                <a:close/>
                <a:moveTo>
                  <a:pt x="181" y="34"/>
                </a:moveTo>
                <a:lnTo>
                  <a:pt x="181" y="34"/>
                </a:lnTo>
                <a:lnTo>
                  <a:pt x="175" y="47"/>
                </a:lnTo>
                <a:lnTo>
                  <a:pt x="169" y="60"/>
                </a:lnTo>
                <a:lnTo>
                  <a:pt x="161" y="70"/>
                </a:lnTo>
                <a:lnTo>
                  <a:pt x="152" y="81"/>
                </a:lnTo>
                <a:lnTo>
                  <a:pt x="152" y="81"/>
                </a:lnTo>
                <a:lnTo>
                  <a:pt x="154" y="82"/>
                </a:lnTo>
                <a:lnTo>
                  <a:pt x="152" y="85"/>
                </a:lnTo>
                <a:lnTo>
                  <a:pt x="152" y="85"/>
                </a:lnTo>
                <a:lnTo>
                  <a:pt x="146" y="91"/>
                </a:lnTo>
                <a:lnTo>
                  <a:pt x="146" y="91"/>
                </a:lnTo>
                <a:lnTo>
                  <a:pt x="135" y="102"/>
                </a:lnTo>
                <a:lnTo>
                  <a:pt x="135" y="102"/>
                </a:lnTo>
                <a:lnTo>
                  <a:pt x="135" y="104"/>
                </a:lnTo>
                <a:lnTo>
                  <a:pt x="135" y="104"/>
                </a:lnTo>
                <a:lnTo>
                  <a:pt x="136" y="104"/>
                </a:lnTo>
                <a:lnTo>
                  <a:pt x="136" y="104"/>
                </a:lnTo>
                <a:lnTo>
                  <a:pt x="145" y="102"/>
                </a:lnTo>
                <a:lnTo>
                  <a:pt x="145" y="102"/>
                </a:lnTo>
                <a:lnTo>
                  <a:pt x="146" y="101"/>
                </a:lnTo>
                <a:lnTo>
                  <a:pt x="146" y="101"/>
                </a:lnTo>
                <a:lnTo>
                  <a:pt x="154" y="91"/>
                </a:lnTo>
                <a:lnTo>
                  <a:pt x="159" y="81"/>
                </a:lnTo>
                <a:lnTo>
                  <a:pt x="159" y="81"/>
                </a:lnTo>
                <a:lnTo>
                  <a:pt x="172" y="64"/>
                </a:lnTo>
                <a:lnTo>
                  <a:pt x="172" y="64"/>
                </a:lnTo>
                <a:lnTo>
                  <a:pt x="178" y="52"/>
                </a:lnTo>
                <a:lnTo>
                  <a:pt x="178" y="52"/>
                </a:lnTo>
                <a:lnTo>
                  <a:pt x="179" y="52"/>
                </a:lnTo>
                <a:lnTo>
                  <a:pt x="179" y="52"/>
                </a:lnTo>
                <a:lnTo>
                  <a:pt x="178" y="51"/>
                </a:lnTo>
                <a:lnTo>
                  <a:pt x="178" y="51"/>
                </a:lnTo>
                <a:lnTo>
                  <a:pt x="176" y="50"/>
                </a:lnTo>
                <a:lnTo>
                  <a:pt x="176" y="48"/>
                </a:lnTo>
                <a:lnTo>
                  <a:pt x="176" y="48"/>
                </a:lnTo>
                <a:lnTo>
                  <a:pt x="179" y="44"/>
                </a:lnTo>
                <a:lnTo>
                  <a:pt x="179" y="44"/>
                </a:lnTo>
                <a:lnTo>
                  <a:pt x="182" y="38"/>
                </a:lnTo>
                <a:lnTo>
                  <a:pt x="182" y="38"/>
                </a:lnTo>
                <a:lnTo>
                  <a:pt x="182" y="38"/>
                </a:lnTo>
                <a:lnTo>
                  <a:pt x="182" y="38"/>
                </a:lnTo>
                <a:lnTo>
                  <a:pt x="181" y="34"/>
                </a:lnTo>
                <a:lnTo>
                  <a:pt x="181" y="34"/>
                </a:lnTo>
                <a:close/>
                <a:moveTo>
                  <a:pt x="102" y="105"/>
                </a:moveTo>
                <a:lnTo>
                  <a:pt x="102" y="105"/>
                </a:lnTo>
                <a:lnTo>
                  <a:pt x="141" y="40"/>
                </a:lnTo>
                <a:lnTo>
                  <a:pt x="141" y="40"/>
                </a:lnTo>
                <a:lnTo>
                  <a:pt x="138" y="40"/>
                </a:lnTo>
                <a:lnTo>
                  <a:pt x="136" y="41"/>
                </a:lnTo>
                <a:lnTo>
                  <a:pt x="136" y="41"/>
                </a:lnTo>
                <a:lnTo>
                  <a:pt x="112" y="77"/>
                </a:lnTo>
                <a:lnTo>
                  <a:pt x="112" y="77"/>
                </a:lnTo>
                <a:lnTo>
                  <a:pt x="94" y="104"/>
                </a:lnTo>
                <a:lnTo>
                  <a:pt x="94" y="104"/>
                </a:lnTo>
                <a:lnTo>
                  <a:pt x="94" y="105"/>
                </a:lnTo>
                <a:lnTo>
                  <a:pt x="94" y="105"/>
                </a:lnTo>
                <a:lnTo>
                  <a:pt x="102" y="105"/>
                </a:lnTo>
                <a:lnTo>
                  <a:pt x="102" y="105"/>
                </a:lnTo>
                <a:close/>
                <a:moveTo>
                  <a:pt x="146" y="35"/>
                </a:moveTo>
                <a:lnTo>
                  <a:pt x="146" y="35"/>
                </a:lnTo>
                <a:lnTo>
                  <a:pt x="148" y="35"/>
                </a:lnTo>
                <a:lnTo>
                  <a:pt x="148" y="35"/>
                </a:lnTo>
                <a:lnTo>
                  <a:pt x="149" y="35"/>
                </a:lnTo>
                <a:lnTo>
                  <a:pt x="149" y="37"/>
                </a:lnTo>
                <a:lnTo>
                  <a:pt x="149" y="37"/>
                </a:lnTo>
                <a:lnTo>
                  <a:pt x="149" y="38"/>
                </a:lnTo>
                <a:lnTo>
                  <a:pt x="149" y="38"/>
                </a:lnTo>
                <a:lnTo>
                  <a:pt x="149" y="38"/>
                </a:lnTo>
                <a:lnTo>
                  <a:pt x="146" y="38"/>
                </a:lnTo>
                <a:lnTo>
                  <a:pt x="146" y="38"/>
                </a:lnTo>
                <a:lnTo>
                  <a:pt x="145" y="40"/>
                </a:lnTo>
                <a:lnTo>
                  <a:pt x="144" y="41"/>
                </a:lnTo>
                <a:lnTo>
                  <a:pt x="144" y="41"/>
                </a:lnTo>
                <a:lnTo>
                  <a:pt x="117" y="84"/>
                </a:lnTo>
                <a:lnTo>
                  <a:pt x="117" y="84"/>
                </a:lnTo>
                <a:lnTo>
                  <a:pt x="117" y="85"/>
                </a:lnTo>
                <a:lnTo>
                  <a:pt x="117" y="85"/>
                </a:lnTo>
                <a:lnTo>
                  <a:pt x="129" y="68"/>
                </a:lnTo>
                <a:lnTo>
                  <a:pt x="129" y="68"/>
                </a:lnTo>
                <a:lnTo>
                  <a:pt x="142" y="51"/>
                </a:lnTo>
                <a:lnTo>
                  <a:pt x="142" y="51"/>
                </a:lnTo>
                <a:lnTo>
                  <a:pt x="155" y="34"/>
                </a:lnTo>
                <a:lnTo>
                  <a:pt x="155" y="34"/>
                </a:lnTo>
                <a:lnTo>
                  <a:pt x="168" y="17"/>
                </a:lnTo>
                <a:lnTo>
                  <a:pt x="168" y="17"/>
                </a:lnTo>
                <a:lnTo>
                  <a:pt x="163" y="13"/>
                </a:lnTo>
                <a:lnTo>
                  <a:pt x="163" y="13"/>
                </a:lnTo>
                <a:lnTo>
                  <a:pt x="161" y="14"/>
                </a:lnTo>
                <a:lnTo>
                  <a:pt x="161" y="14"/>
                </a:lnTo>
                <a:lnTo>
                  <a:pt x="159" y="16"/>
                </a:lnTo>
                <a:lnTo>
                  <a:pt x="159" y="16"/>
                </a:lnTo>
                <a:lnTo>
                  <a:pt x="155" y="23"/>
                </a:lnTo>
                <a:lnTo>
                  <a:pt x="155" y="23"/>
                </a:lnTo>
                <a:lnTo>
                  <a:pt x="155" y="24"/>
                </a:lnTo>
                <a:lnTo>
                  <a:pt x="155" y="24"/>
                </a:lnTo>
                <a:lnTo>
                  <a:pt x="156" y="24"/>
                </a:lnTo>
                <a:lnTo>
                  <a:pt x="156" y="24"/>
                </a:lnTo>
                <a:lnTo>
                  <a:pt x="159" y="24"/>
                </a:lnTo>
                <a:lnTo>
                  <a:pt x="159" y="24"/>
                </a:lnTo>
                <a:lnTo>
                  <a:pt x="159" y="25"/>
                </a:lnTo>
                <a:lnTo>
                  <a:pt x="159" y="25"/>
                </a:lnTo>
                <a:lnTo>
                  <a:pt x="159" y="25"/>
                </a:lnTo>
                <a:lnTo>
                  <a:pt x="159" y="25"/>
                </a:lnTo>
                <a:lnTo>
                  <a:pt x="158" y="27"/>
                </a:lnTo>
                <a:lnTo>
                  <a:pt x="158" y="27"/>
                </a:lnTo>
                <a:lnTo>
                  <a:pt x="152" y="28"/>
                </a:lnTo>
                <a:lnTo>
                  <a:pt x="152" y="28"/>
                </a:lnTo>
                <a:lnTo>
                  <a:pt x="151" y="28"/>
                </a:lnTo>
                <a:lnTo>
                  <a:pt x="151" y="28"/>
                </a:lnTo>
                <a:lnTo>
                  <a:pt x="149" y="33"/>
                </a:lnTo>
                <a:lnTo>
                  <a:pt x="149" y="33"/>
                </a:lnTo>
                <a:lnTo>
                  <a:pt x="146" y="35"/>
                </a:lnTo>
                <a:lnTo>
                  <a:pt x="146" y="35"/>
                </a:lnTo>
                <a:close/>
                <a:moveTo>
                  <a:pt x="90" y="105"/>
                </a:moveTo>
                <a:lnTo>
                  <a:pt x="90" y="105"/>
                </a:lnTo>
                <a:lnTo>
                  <a:pt x="92" y="99"/>
                </a:lnTo>
                <a:lnTo>
                  <a:pt x="92" y="99"/>
                </a:lnTo>
                <a:lnTo>
                  <a:pt x="127" y="47"/>
                </a:lnTo>
                <a:lnTo>
                  <a:pt x="127" y="47"/>
                </a:lnTo>
                <a:lnTo>
                  <a:pt x="129" y="43"/>
                </a:lnTo>
                <a:lnTo>
                  <a:pt x="129" y="43"/>
                </a:lnTo>
                <a:lnTo>
                  <a:pt x="129" y="41"/>
                </a:lnTo>
                <a:lnTo>
                  <a:pt x="129" y="41"/>
                </a:lnTo>
                <a:lnTo>
                  <a:pt x="128" y="43"/>
                </a:lnTo>
                <a:lnTo>
                  <a:pt x="128" y="43"/>
                </a:lnTo>
                <a:lnTo>
                  <a:pt x="98" y="81"/>
                </a:lnTo>
                <a:lnTo>
                  <a:pt x="98" y="81"/>
                </a:lnTo>
                <a:lnTo>
                  <a:pt x="84" y="102"/>
                </a:lnTo>
                <a:lnTo>
                  <a:pt x="84" y="102"/>
                </a:lnTo>
                <a:lnTo>
                  <a:pt x="82" y="104"/>
                </a:lnTo>
                <a:lnTo>
                  <a:pt x="82" y="104"/>
                </a:lnTo>
                <a:lnTo>
                  <a:pt x="84" y="104"/>
                </a:lnTo>
                <a:lnTo>
                  <a:pt x="84" y="104"/>
                </a:lnTo>
                <a:lnTo>
                  <a:pt x="90" y="105"/>
                </a:lnTo>
                <a:lnTo>
                  <a:pt x="90" y="105"/>
                </a:lnTo>
                <a:close/>
                <a:moveTo>
                  <a:pt x="210" y="104"/>
                </a:moveTo>
                <a:lnTo>
                  <a:pt x="210" y="104"/>
                </a:lnTo>
                <a:lnTo>
                  <a:pt x="205" y="106"/>
                </a:lnTo>
                <a:lnTo>
                  <a:pt x="205" y="106"/>
                </a:lnTo>
                <a:lnTo>
                  <a:pt x="185" y="112"/>
                </a:lnTo>
                <a:lnTo>
                  <a:pt x="185" y="112"/>
                </a:lnTo>
                <a:lnTo>
                  <a:pt x="173" y="115"/>
                </a:lnTo>
                <a:lnTo>
                  <a:pt x="173" y="115"/>
                </a:lnTo>
                <a:lnTo>
                  <a:pt x="158" y="119"/>
                </a:lnTo>
                <a:lnTo>
                  <a:pt x="158" y="119"/>
                </a:lnTo>
                <a:lnTo>
                  <a:pt x="149" y="119"/>
                </a:lnTo>
                <a:lnTo>
                  <a:pt x="149" y="119"/>
                </a:lnTo>
                <a:lnTo>
                  <a:pt x="149" y="121"/>
                </a:lnTo>
                <a:lnTo>
                  <a:pt x="149" y="121"/>
                </a:lnTo>
                <a:lnTo>
                  <a:pt x="159" y="119"/>
                </a:lnTo>
                <a:lnTo>
                  <a:pt x="159" y="119"/>
                </a:lnTo>
                <a:lnTo>
                  <a:pt x="185" y="115"/>
                </a:lnTo>
                <a:lnTo>
                  <a:pt x="185" y="115"/>
                </a:lnTo>
                <a:lnTo>
                  <a:pt x="205" y="111"/>
                </a:lnTo>
                <a:lnTo>
                  <a:pt x="223" y="102"/>
                </a:lnTo>
                <a:lnTo>
                  <a:pt x="223" y="102"/>
                </a:lnTo>
                <a:lnTo>
                  <a:pt x="229" y="99"/>
                </a:lnTo>
                <a:lnTo>
                  <a:pt x="229" y="99"/>
                </a:lnTo>
                <a:lnTo>
                  <a:pt x="232" y="97"/>
                </a:lnTo>
                <a:lnTo>
                  <a:pt x="232" y="97"/>
                </a:lnTo>
                <a:lnTo>
                  <a:pt x="230" y="95"/>
                </a:lnTo>
                <a:lnTo>
                  <a:pt x="230" y="95"/>
                </a:lnTo>
                <a:lnTo>
                  <a:pt x="220" y="101"/>
                </a:lnTo>
                <a:lnTo>
                  <a:pt x="220" y="101"/>
                </a:lnTo>
                <a:lnTo>
                  <a:pt x="217" y="102"/>
                </a:lnTo>
                <a:lnTo>
                  <a:pt x="217" y="102"/>
                </a:lnTo>
                <a:lnTo>
                  <a:pt x="215" y="105"/>
                </a:lnTo>
                <a:lnTo>
                  <a:pt x="215" y="105"/>
                </a:lnTo>
                <a:lnTo>
                  <a:pt x="213" y="106"/>
                </a:lnTo>
                <a:lnTo>
                  <a:pt x="212" y="105"/>
                </a:lnTo>
                <a:lnTo>
                  <a:pt x="212" y="105"/>
                </a:lnTo>
                <a:lnTo>
                  <a:pt x="210" y="104"/>
                </a:lnTo>
                <a:lnTo>
                  <a:pt x="210" y="104"/>
                </a:lnTo>
                <a:close/>
                <a:moveTo>
                  <a:pt x="112" y="51"/>
                </a:moveTo>
                <a:lnTo>
                  <a:pt x="112" y="51"/>
                </a:lnTo>
                <a:lnTo>
                  <a:pt x="112" y="51"/>
                </a:lnTo>
                <a:lnTo>
                  <a:pt x="112" y="51"/>
                </a:lnTo>
                <a:lnTo>
                  <a:pt x="94" y="74"/>
                </a:lnTo>
                <a:lnTo>
                  <a:pt x="75" y="98"/>
                </a:lnTo>
                <a:lnTo>
                  <a:pt x="75" y="98"/>
                </a:lnTo>
                <a:lnTo>
                  <a:pt x="81" y="101"/>
                </a:lnTo>
                <a:lnTo>
                  <a:pt x="81" y="101"/>
                </a:lnTo>
                <a:lnTo>
                  <a:pt x="97" y="75"/>
                </a:lnTo>
                <a:lnTo>
                  <a:pt x="112" y="51"/>
                </a:lnTo>
                <a:lnTo>
                  <a:pt x="112" y="51"/>
                </a:lnTo>
                <a:close/>
                <a:moveTo>
                  <a:pt x="122" y="105"/>
                </a:moveTo>
                <a:lnTo>
                  <a:pt x="122" y="105"/>
                </a:lnTo>
                <a:lnTo>
                  <a:pt x="127" y="104"/>
                </a:lnTo>
                <a:lnTo>
                  <a:pt x="127" y="104"/>
                </a:lnTo>
                <a:lnTo>
                  <a:pt x="129" y="104"/>
                </a:lnTo>
                <a:lnTo>
                  <a:pt x="129" y="104"/>
                </a:lnTo>
                <a:lnTo>
                  <a:pt x="145" y="78"/>
                </a:lnTo>
                <a:lnTo>
                  <a:pt x="145" y="78"/>
                </a:lnTo>
                <a:lnTo>
                  <a:pt x="161" y="54"/>
                </a:lnTo>
                <a:lnTo>
                  <a:pt x="161" y="54"/>
                </a:lnTo>
                <a:lnTo>
                  <a:pt x="162" y="52"/>
                </a:lnTo>
                <a:lnTo>
                  <a:pt x="162" y="52"/>
                </a:lnTo>
                <a:lnTo>
                  <a:pt x="142" y="78"/>
                </a:lnTo>
                <a:lnTo>
                  <a:pt x="122" y="105"/>
                </a:lnTo>
                <a:lnTo>
                  <a:pt x="122" y="105"/>
                </a:lnTo>
                <a:close/>
                <a:moveTo>
                  <a:pt x="55" y="92"/>
                </a:moveTo>
                <a:lnTo>
                  <a:pt x="55" y="92"/>
                </a:lnTo>
                <a:lnTo>
                  <a:pt x="57" y="92"/>
                </a:lnTo>
                <a:lnTo>
                  <a:pt x="58" y="92"/>
                </a:lnTo>
                <a:lnTo>
                  <a:pt x="58" y="92"/>
                </a:lnTo>
                <a:lnTo>
                  <a:pt x="63" y="89"/>
                </a:lnTo>
                <a:lnTo>
                  <a:pt x="63" y="89"/>
                </a:lnTo>
                <a:lnTo>
                  <a:pt x="64" y="88"/>
                </a:lnTo>
                <a:lnTo>
                  <a:pt x="64" y="88"/>
                </a:lnTo>
                <a:lnTo>
                  <a:pt x="82" y="60"/>
                </a:lnTo>
                <a:lnTo>
                  <a:pt x="82" y="60"/>
                </a:lnTo>
                <a:lnTo>
                  <a:pt x="90" y="50"/>
                </a:lnTo>
                <a:lnTo>
                  <a:pt x="90" y="50"/>
                </a:lnTo>
                <a:lnTo>
                  <a:pt x="90" y="48"/>
                </a:lnTo>
                <a:lnTo>
                  <a:pt x="90" y="48"/>
                </a:lnTo>
                <a:lnTo>
                  <a:pt x="90" y="48"/>
                </a:lnTo>
                <a:lnTo>
                  <a:pt x="90" y="48"/>
                </a:lnTo>
                <a:lnTo>
                  <a:pt x="73" y="70"/>
                </a:lnTo>
                <a:lnTo>
                  <a:pt x="55" y="92"/>
                </a:lnTo>
                <a:lnTo>
                  <a:pt x="55" y="92"/>
                </a:lnTo>
                <a:close/>
                <a:moveTo>
                  <a:pt x="107" y="105"/>
                </a:moveTo>
                <a:lnTo>
                  <a:pt x="107" y="105"/>
                </a:lnTo>
                <a:lnTo>
                  <a:pt x="108" y="105"/>
                </a:lnTo>
                <a:lnTo>
                  <a:pt x="108" y="105"/>
                </a:lnTo>
                <a:lnTo>
                  <a:pt x="111" y="104"/>
                </a:lnTo>
                <a:lnTo>
                  <a:pt x="111" y="104"/>
                </a:lnTo>
                <a:lnTo>
                  <a:pt x="114" y="98"/>
                </a:lnTo>
                <a:lnTo>
                  <a:pt x="114" y="98"/>
                </a:lnTo>
                <a:lnTo>
                  <a:pt x="134" y="70"/>
                </a:lnTo>
                <a:lnTo>
                  <a:pt x="134" y="70"/>
                </a:lnTo>
                <a:lnTo>
                  <a:pt x="152" y="41"/>
                </a:lnTo>
                <a:lnTo>
                  <a:pt x="152" y="41"/>
                </a:lnTo>
                <a:lnTo>
                  <a:pt x="154" y="40"/>
                </a:lnTo>
                <a:lnTo>
                  <a:pt x="154" y="40"/>
                </a:lnTo>
                <a:lnTo>
                  <a:pt x="128" y="72"/>
                </a:lnTo>
                <a:lnTo>
                  <a:pt x="107" y="105"/>
                </a:lnTo>
                <a:lnTo>
                  <a:pt x="107" y="105"/>
                </a:lnTo>
                <a:close/>
                <a:moveTo>
                  <a:pt x="71" y="97"/>
                </a:moveTo>
                <a:lnTo>
                  <a:pt x="71" y="97"/>
                </a:lnTo>
                <a:lnTo>
                  <a:pt x="71" y="95"/>
                </a:lnTo>
                <a:lnTo>
                  <a:pt x="71" y="95"/>
                </a:lnTo>
                <a:lnTo>
                  <a:pt x="85" y="75"/>
                </a:lnTo>
                <a:lnTo>
                  <a:pt x="85" y="75"/>
                </a:lnTo>
                <a:lnTo>
                  <a:pt x="101" y="51"/>
                </a:lnTo>
                <a:lnTo>
                  <a:pt x="101" y="51"/>
                </a:lnTo>
                <a:lnTo>
                  <a:pt x="101" y="50"/>
                </a:lnTo>
                <a:lnTo>
                  <a:pt x="101" y="50"/>
                </a:lnTo>
                <a:lnTo>
                  <a:pt x="100" y="51"/>
                </a:lnTo>
                <a:lnTo>
                  <a:pt x="100" y="51"/>
                </a:lnTo>
                <a:lnTo>
                  <a:pt x="90" y="64"/>
                </a:lnTo>
                <a:lnTo>
                  <a:pt x="90" y="64"/>
                </a:lnTo>
                <a:lnTo>
                  <a:pt x="68" y="92"/>
                </a:lnTo>
                <a:lnTo>
                  <a:pt x="68" y="92"/>
                </a:lnTo>
                <a:lnTo>
                  <a:pt x="67" y="94"/>
                </a:lnTo>
                <a:lnTo>
                  <a:pt x="67" y="94"/>
                </a:lnTo>
                <a:lnTo>
                  <a:pt x="68" y="95"/>
                </a:lnTo>
                <a:lnTo>
                  <a:pt x="68" y="95"/>
                </a:lnTo>
                <a:lnTo>
                  <a:pt x="68" y="95"/>
                </a:lnTo>
                <a:lnTo>
                  <a:pt x="68" y="95"/>
                </a:lnTo>
                <a:lnTo>
                  <a:pt x="71" y="97"/>
                </a:lnTo>
                <a:lnTo>
                  <a:pt x="71" y="97"/>
                </a:lnTo>
                <a:close/>
                <a:moveTo>
                  <a:pt x="186" y="57"/>
                </a:move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lnTo>
                  <a:pt x="165" y="82"/>
                </a:lnTo>
                <a:lnTo>
                  <a:pt x="165" y="82"/>
                </a:lnTo>
                <a:lnTo>
                  <a:pt x="152" y="99"/>
                </a:lnTo>
                <a:lnTo>
                  <a:pt x="152" y="99"/>
                </a:lnTo>
                <a:lnTo>
                  <a:pt x="151" y="101"/>
                </a:lnTo>
                <a:lnTo>
                  <a:pt x="151" y="101"/>
                </a:lnTo>
                <a:lnTo>
                  <a:pt x="156" y="99"/>
                </a:lnTo>
                <a:lnTo>
                  <a:pt x="156" y="99"/>
                </a:lnTo>
                <a:lnTo>
                  <a:pt x="158" y="98"/>
                </a:lnTo>
                <a:lnTo>
                  <a:pt x="158" y="98"/>
                </a:lnTo>
                <a:lnTo>
                  <a:pt x="173" y="78"/>
                </a:lnTo>
                <a:lnTo>
                  <a:pt x="173" y="78"/>
                </a:lnTo>
                <a:lnTo>
                  <a:pt x="181" y="68"/>
                </a:ln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lnTo>
                  <a:pt x="186" y="57"/>
                </a:lnTo>
                <a:close/>
                <a:moveTo>
                  <a:pt x="98" y="50"/>
                </a:moveTo>
                <a:lnTo>
                  <a:pt x="98" y="50"/>
                </a:lnTo>
                <a:lnTo>
                  <a:pt x="94" y="48"/>
                </a:lnTo>
                <a:lnTo>
                  <a:pt x="94" y="48"/>
                </a:lnTo>
                <a:lnTo>
                  <a:pt x="92" y="50"/>
                </a:lnTo>
                <a:lnTo>
                  <a:pt x="92" y="50"/>
                </a:lnTo>
                <a:lnTo>
                  <a:pt x="73" y="79"/>
                </a:lnTo>
                <a:lnTo>
                  <a:pt x="73" y="79"/>
                </a:lnTo>
                <a:lnTo>
                  <a:pt x="65" y="89"/>
                </a:lnTo>
                <a:lnTo>
                  <a:pt x="65" y="89"/>
                </a:lnTo>
                <a:lnTo>
                  <a:pt x="65" y="91"/>
                </a:lnTo>
                <a:lnTo>
                  <a:pt x="65" y="91"/>
                </a:lnTo>
                <a:lnTo>
                  <a:pt x="65" y="91"/>
                </a:lnTo>
                <a:lnTo>
                  <a:pt x="65" y="91"/>
                </a:lnTo>
                <a:lnTo>
                  <a:pt x="98" y="50"/>
                </a:lnTo>
                <a:lnTo>
                  <a:pt x="98" y="50"/>
                </a:lnTo>
                <a:close/>
                <a:moveTo>
                  <a:pt x="158" y="88"/>
                </a:moveTo>
                <a:lnTo>
                  <a:pt x="158" y="88"/>
                </a:lnTo>
                <a:lnTo>
                  <a:pt x="158" y="89"/>
                </a:lnTo>
                <a:lnTo>
                  <a:pt x="158" y="89"/>
                </a:lnTo>
                <a:lnTo>
                  <a:pt x="175" y="68"/>
                </a:lnTo>
                <a:lnTo>
                  <a:pt x="190" y="47"/>
                </a:lnTo>
                <a:lnTo>
                  <a:pt x="190" y="47"/>
                </a:lnTo>
                <a:lnTo>
                  <a:pt x="185" y="41"/>
                </a:lnTo>
                <a:lnTo>
                  <a:pt x="185" y="41"/>
                </a:lnTo>
                <a:lnTo>
                  <a:pt x="183" y="47"/>
                </a:lnTo>
                <a:lnTo>
                  <a:pt x="183" y="47"/>
                </a:lnTo>
                <a:lnTo>
                  <a:pt x="179" y="57"/>
                </a:lnTo>
                <a:lnTo>
                  <a:pt x="175" y="65"/>
                </a:lnTo>
                <a:lnTo>
                  <a:pt x="175" y="65"/>
                </a:lnTo>
                <a:lnTo>
                  <a:pt x="162" y="82"/>
                </a:lnTo>
                <a:lnTo>
                  <a:pt x="162" y="82"/>
                </a:lnTo>
                <a:lnTo>
                  <a:pt x="158" y="88"/>
                </a:lnTo>
                <a:lnTo>
                  <a:pt x="158" y="88"/>
                </a:lnTo>
                <a:close/>
                <a:moveTo>
                  <a:pt x="156" y="47"/>
                </a:moveTo>
                <a:lnTo>
                  <a:pt x="156" y="47"/>
                </a:lnTo>
                <a:lnTo>
                  <a:pt x="114" y="105"/>
                </a:lnTo>
                <a:lnTo>
                  <a:pt x="114" y="105"/>
                </a:lnTo>
                <a:lnTo>
                  <a:pt x="117" y="105"/>
                </a:lnTo>
                <a:lnTo>
                  <a:pt x="118" y="104"/>
                </a:lnTo>
                <a:lnTo>
                  <a:pt x="118" y="104"/>
                </a:lnTo>
                <a:lnTo>
                  <a:pt x="136" y="78"/>
                </a:lnTo>
                <a:lnTo>
                  <a:pt x="136" y="78"/>
                </a:lnTo>
                <a:lnTo>
                  <a:pt x="156" y="48"/>
                </a:lnTo>
                <a:lnTo>
                  <a:pt x="156" y="48"/>
                </a:lnTo>
                <a:lnTo>
                  <a:pt x="156" y="47"/>
                </a:lnTo>
                <a:lnTo>
                  <a:pt x="156" y="47"/>
                </a:lnTo>
                <a:close/>
                <a:moveTo>
                  <a:pt x="109" y="51"/>
                </a:moveTo>
                <a:lnTo>
                  <a:pt x="109" y="51"/>
                </a:lnTo>
                <a:lnTo>
                  <a:pt x="105" y="50"/>
                </a:lnTo>
                <a:lnTo>
                  <a:pt x="105" y="50"/>
                </a:lnTo>
                <a:lnTo>
                  <a:pt x="104" y="51"/>
                </a:lnTo>
                <a:lnTo>
                  <a:pt x="104" y="51"/>
                </a:lnTo>
                <a:lnTo>
                  <a:pt x="95" y="62"/>
                </a:lnTo>
                <a:lnTo>
                  <a:pt x="95" y="62"/>
                </a:lnTo>
                <a:lnTo>
                  <a:pt x="78" y="89"/>
                </a:lnTo>
                <a:lnTo>
                  <a:pt x="78" y="89"/>
                </a:lnTo>
                <a:lnTo>
                  <a:pt x="77" y="91"/>
                </a:lnTo>
                <a:lnTo>
                  <a:pt x="77" y="91"/>
                </a:lnTo>
                <a:lnTo>
                  <a:pt x="77" y="91"/>
                </a:lnTo>
                <a:lnTo>
                  <a:pt x="77" y="91"/>
                </a:lnTo>
                <a:lnTo>
                  <a:pt x="109" y="51"/>
                </a:lnTo>
                <a:lnTo>
                  <a:pt x="109" y="51"/>
                </a:lnTo>
                <a:close/>
                <a:moveTo>
                  <a:pt x="173" y="94"/>
                </a:moveTo>
                <a:lnTo>
                  <a:pt x="173" y="94"/>
                </a:lnTo>
                <a:lnTo>
                  <a:pt x="186" y="78"/>
                </a:lnTo>
                <a:lnTo>
                  <a:pt x="200" y="62"/>
                </a:lnTo>
                <a:lnTo>
                  <a:pt x="200" y="62"/>
                </a:lnTo>
                <a:lnTo>
                  <a:pt x="198" y="57"/>
                </a:lnTo>
                <a:lnTo>
                  <a:pt x="198" y="57"/>
                </a:lnTo>
                <a:lnTo>
                  <a:pt x="186" y="75"/>
                </a:lnTo>
                <a:lnTo>
                  <a:pt x="173" y="94"/>
                </a:lnTo>
                <a:lnTo>
                  <a:pt x="173" y="94"/>
                </a:lnTo>
                <a:close/>
                <a:moveTo>
                  <a:pt x="73" y="43"/>
                </a:moveTo>
                <a:lnTo>
                  <a:pt x="73" y="43"/>
                </a:lnTo>
                <a:lnTo>
                  <a:pt x="71" y="43"/>
                </a:lnTo>
                <a:lnTo>
                  <a:pt x="71" y="43"/>
                </a:lnTo>
                <a:lnTo>
                  <a:pt x="61" y="55"/>
                </a:lnTo>
                <a:lnTo>
                  <a:pt x="61" y="55"/>
                </a:lnTo>
                <a:lnTo>
                  <a:pt x="53" y="67"/>
                </a:lnTo>
                <a:lnTo>
                  <a:pt x="53" y="67"/>
                </a:lnTo>
                <a:lnTo>
                  <a:pt x="43" y="87"/>
                </a:lnTo>
                <a:lnTo>
                  <a:pt x="43" y="87"/>
                </a:lnTo>
                <a:lnTo>
                  <a:pt x="41" y="88"/>
                </a:lnTo>
                <a:lnTo>
                  <a:pt x="41" y="88"/>
                </a:lnTo>
                <a:lnTo>
                  <a:pt x="43" y="88"/>
                </a:lnTo>
                <a:lnTo>
                  <a:pt x="43" y="88"/>
                </a:lnTo>
                <a:lnTo>
                  <a:pt x="73" y="43"/>
                </a:lnTo>
                <a:lnTo>
                  <a:pt x="73" y="43"/>
                </a:lnTo>
                <a:close/>
                <a:moveTo>
                  <a:pt x="188" y="92"/>
                </a:moveTo>
                <a:lnTo>
                  <a:pt x="188" y="92"/>
                </a:lnTo>
                <a:lnTo>
                  <a:pt x="186" y="92"/>
                </a:lnTo>
                <a:lnTo>
                  <a:pt x="186" y="92"/>
                </a:lnTo>
                <a:lnTo>
                  <a:pt x="185" y="95"/>
                </a:lnTo>
                <a:lnTo>
                  <a:pt x="185" y="95"/>
                </a:lnTo>
                <a:lnTo>
                  <a:pt x="179" y="102"/>
                </a:lnTo>
                <a:lnTo>
                  <a:pt x="179" y="102"/>
                </a:lnTo>
                <a:lnTo>
                  <a:pt x="176" y="104"/>
                </a:lnTo>
                <a:lnTo>
                  <a:pt x="176" y="104"/>
                </a:lnTo>
                <a:lnTo>
                  <a:pt x="175" y="104"/>
                </a:lnTo>
                <a:lnTo>
                  <a:pt x="175" y="104"/>
                </a:lnTo>
                <a:lnTo>
                  <a:pt x="175" y="102"/>
                </a:lnTo>
                <a:lnTo>
                  <a:pt x="175" y="102"/>
                </a:lnTo>
                <a:lnTo>
                  <a:pt x="176" y="99"/>
                </a:lnTo>
                <a:lnTo>
                  <a:pt x="176" y="99"/>
                </a:lnTo>
                <a:lnTo>
                  <a:pt x="176" y="98"/>
                </a:lnTo>
                <a:lnTo>
                  <a:pt x="176" y="98"/>
                </a:lnTo>
                <a:lnTo>
                  <a:pt x="172" y="99"/>
                </a:lnTo>
                <a:lnTo>
                  <a:pt x="172" y="99"/>
                </a:lnTo>
                <a:lnTo>
                  <a:pt x="172" y="101"/>
                </a:lnTo>
                <a:lnTo>
                  <a:pt x="172" y="101"/>
                </a:lnTo>
                <a:lnTo>
                  <a:pt x="169" y="104"/>
                </a:lnTo>
                <a:lnTo>
                  <a:pt x="169" y="104"/>
                </a:lnTo>
                <a:lnTo>
                  <a:pt x="163" y="109"/>
                </a:lnTo>
                <a:lnTo>
                  <a:pt x="163" y="109"/>
                </a:lnTo>
                <a:lnTo>
                  <a:pt x="165" y="109"/>
                </a:lnTo>
                <a:lnTo>
                  <a:pt x="165" y="109"/>
                </a:lnTo>
                <a:lnTo>
                  <a:pt x="186" y="104"/>
                </a:lnTo>
                <a:lnTo>
                  <a:pt x="186" y="104"/>
                </a:lnTo>
                <a:lnTo>
                  <a:pt x="188" y="104"/>
                </a:lnTo>
                <a:lnTo>
                  <a:pt x="188" y="104"/>
                </a:lnTo>
                <a:lnTo>
                  <a:pt x="192" y="98"/>
                </a:lnTo>
                <a:lnTo>
                  <a:pt x="192" y="98"/>
                </a:lnTo>
                <a:lnTo>
                  <a:pt x="192" y="97"/>
                </a:lnTo>
                <a:lnTo>
                  <a:pt x="192" y="97"/>
                </a:lnTo>
                <a:lnTo>
                  <a:pt x="186" y="102"/>
                </a:lnTo>
                <a:lnTo>
                  <a:pt x="186" y="102"/>
                </a:lnTo>
                <a:lnTo>
                  <a:pt x="185" y="104"/>
                </a:lnTo>
                <a:lnTo>
                  <a:pt x="185" y="104"/>
                </a:lnTo>
                <a:lnTo>
                  <a:pt x="182" y="104"/>
                </a:lnTo>
                <a:lnTo>
                  <a:pt x="182" y="104"/>
                </a:lnTo>
                <a:lnTo>
                  <a:pt x="182" y="101"/>
                </a:lnTo>
                <a:lnTo>
                  <a:pt x="182" y="101"/>
                </a:lnTo>
                <a:lnTo>
                  <a:pt x="183" y="99"/>
                </a:lnTo>
                <a:lnTo>
                  <a:pt x="183" y="99"/>
                </a:lnTo>
                <a:lnTo>
                  <a:pt x="188" y="92"/>
                </a:lnTo>
                <a:lnTo>
                  <a:pt x="188" y="92"/>
                </a:lnTo>
                <a:close/>
                <a:moveTo>
                  <a:pt x="127" y="114"/>
                </a:moveTo>
                <a:lnTo>
                  <a:pt x="127" y="114"/>
                </a:lnTo>
                <a:lnTo>
                  <a:pt x="127" y="114"/>
                </a:lnTo>
                <a:lnTo>
                  <a:pt x="127" y="114"/>
                </a:lnTo>
                <a:lnTo>
                  <a:pt x="139" y="114"/>
                </a:lnTo>
                <a:lnTo>
                  <a:pt x="139" y="114"/>
                </a:lnTo>
                <a:lnTo>
                  <a:pt x="139" y="111"/>
                </a:lnTo>
                <a:lnTo>
                  <a:pt x="139" y="111"/>
                </a:lnTo>
                <a:lnTo>
                  <a:pt x="144" y="106"/>
                </a:lnTo>
                <a:lnTo>
                  <a:pt x="144" y="106"/>
                </a:lnTo>
                <a:lnTo>
                  <a:pt x="144" y="105"/>
                </a:lnTo>
                <a:lnTo>
                  <a:pt x="144" y="105"/>
                </a:lnTo>
                <a:lnTo>
                  <a:pt x="144" y="105"/>
                </a:lnTo>
                <a:lnTo>
                  <a:pt x="144" y="105"/>
                </a:lnTo>
                <a:lnTo>
                  <a:pt x="134" y="106"/>
                </a:lnTo>
                <a:lnTo>
                  <a:pt x="134" y="106"/>
                </a:lnTo>
                <a:lnTo>
                  <a:pt x="132" y="106"/>
                </a:lnTo>
                <a:lnTo>
                  <a:pt x="131" y="108"/>
                </a:lnTo>
                <a:lnTo>
                  <a:pt x="131" y="108"/>
                </a:lnTo>
                <a:lnTo>
                  <a:pt x="131" y="108"/>
                </a:lnTo>
                <a:lnTo>
                  <a:pt x="131" y="108"/>
                </a:lnTo>
                <a:lnTo>
                  <a:pt x="127" y="114"/>
                </a:lnTo>
                <a:lnTo>
                  <a:pt x="127" y="114"/>
                </a:lnTo>
                <a:close/>
                <a:moveTo>
                  <a:pt x="146" y="68"/>
                </a:moveTo>
                <a:lnTo>
                  <a:pt x="146" y="68"/>
                </a:lnTo>
                <a:lnTo>
                  <a:pt x="146" y="68"/>
                </a:lnTo>
                <a:lnTo>
                  <a:pt x="146" y="68"/>
                </a:lnTo>
                <a:lnTo>
                  <a:pt x="146" y="68"/>
                </a:lnTo>
                <a:lnTo>
                  <a:pt x="146" y="68"/>
                </a:lnTo>
                <a:lnTo>
                  <a:pt x="165" y="45"/>
                </a:lnTo>
                <a:lnTo>
                  <a:pt x="165" y="45"/>
                </a:lnTo>
                <a:lnTo>
                  <a:pt x="169" y="40"/>
                </a:lnTo>
                <a:lnTo>
                  <a:pt x="169" y="40"/>
                </a:lnTo>
                <a:lnTo>
                  <a:pt x="168" y="38"/>
                </a:lnTo>
                <a:lnTo>
                  <a:pt x="168" y="37"/>
                </a:lnTo>
                <a:lnTo>
                  <a:pt x="168" y="37"/>
                </a:lnTo>
                <a:lnTo>
                  <a:pt x="169" y="35"/>
                </a:lnTo>
                <a:lnTo>
                  <a:pt x="169" y="35"/>
                </a:lnTo>
                <a:lnTo>
                  <a:pt x="171" y="31"/>
                </a:lnTo>
                <a:lnTo>
                  <a:pt x="171" y="31"/>
                </a:lnTo>
                <a:lnTo>
                  <a:pt x="169" y="30"/>
                </a:lnTo>
                <a:lnTo>
                  <a:pt x="169" y="30"/>
                </a:lnTo>
                <a:lnTo>
                  <a:pt x="158" y="50"/>
                </a:lnTo>
                <a:lnTo>
                  <a:pt x="146" y="68"/>
                </a:lnTo>
                <a:lnTo>
                  <a:pt x="146" y="68"/>
                </a:lnTo>
                <a:close/>
                <a:moveTo>
                  <a:pt x="169" y="20"/>
                </a:moveTo>
                <a:lnTo>
                  <a:pt x="169" y="20"/>
                </a:lnTo>
                <a:lnTo>
                  <a:pt x="168" y="23"/>
                </a:lnTo>
                <a:lnTo>
                  <a:pt x="168" y="23"/>
                </a:lnTo>
                <a:lnTo>
                  <a:pt x="149" y="50"/>
                </a:lnTo>
                <a:lnTo>
                  <a:pt x="149" y="50"/>
                </a:lnTo>
                <a:lnTo>
                  <a:pt x="134" y="72"/>
                </a:lnTo>
                <a:lnTo>
                  <a:pt x="134" y="72"/>
                </a:lnTo>
                <a:lnTo>
                  <a:pt x="134" y="74"/>
                </a:lnTo>
                <a:lnTo>
                  <a:pt x="134" y="74"/>
                </a:lnTo>
                <a:lnTo>
                  <a:pt x="134" y="74"/>
                </a:lnTo>
                <a:lnTo>
                  <a:pt x="134" y="74"/>
                </a:lnTo>
                <a:lnTo>
                  <a:pt x="141" y="64"/>
                </a:lnTo>
                <a:lnTo>
                  <a:pt x="141" y="64"/>
                </a:lnTo>
                <a:lnTo>
                  <a:pt x="168" y="25"/>
                </a:lnTo>
                <a:lnTo>
                  <a:pt x="168" y="25"/>
                </a:lnTo>
                <a:lnTo>
                  <a:pt x="169" y="24"/>
                </a:lnTo>
                <a:lnTo>
                  <a:pt x="171" y="24"/>
                </a:lnTo>
                <a:lnTo>
                  <a:pt x="171" y="24"/>
                </a:lnTo>
                <a:lnTo>
                  <a:pt x="169" y="20"/>
                </a:lnTo>
                <a:lnTo>
                  <a:pt x="169" y="20"/>
                </a:lnTo>
                <a:close/>
                <a:moveTo>
                  <a:pt x="61" y="79"/>
                </a:moveTo>
                <a:lnTo>
                  <a:pt x="61" y="79"/>
                </a:lnTo>
                <a:lnTo>
                  <a:pt x="87" y="47"/>
                </a:lnTo>
                <a:lnTo>
                  <a:pt x="87" y="47"/>
                </a:lnTo>
                <a:lnTo>
                  <a:pt x="84" y="47"/>
                </a:lnTo>
                <a:lnTo>
                  <a:pt x="84" y="47"/>
                </a:lnTo>
                <a:lnTo>
                  <a:pt x="71" y="64"/>
                </a:lnTo>
                <a:lnTo>
                  <a:pt x="61" y="79"/>
                </a:lnTo>
                <a:lnTo>
                  <a:pt x="61" y="79"/>
                </a:lnTo>
                <a:close/>
                <a:moveTo>
                  <a:pt x="26" y="95"/>
                </a:moveTo>
                <a:lnTo>
                  <a:pt x="26" y="95"/>
                </a:lnTo>
                <a:lnTo>
                  <a:pt x="27" y="95"/>
                </a:lnTo>
                <a:lnTo>
                  <a:pt x="27" y="95"/>
                </a:lnTo>
                <a:lnTo>
                  <a:pt x="36" y="81"/>
                </a:lnTo>
                <a:lnTo>
                  <a:pt x="36" y="81"/>
                </a:lnTo>
                <a:lnTo>
                  <a:pt x="50" y="62"/>
                </a:lnTo>
                <a:lnTo>
                  <a:pt x="50" y="62"/>
                </a:lnTo>
                <a:lnTo>
                  <a:pt x="51" y="61"/>
                </a:lnTo>
                <a:lnTo>
                  <a:pt x="51" y="61"/>
                </a:lnTo>
                <a:lnTo>
                  <a:pt x="51" y="61"/>
                </a:lnTo>
                <a:lnTo>
                  <a:pt x="51" y="61"/>
                </a:lnTo>
                <a:lnTo>
                  <a:pt x="43" y="70"/>
                </a:lnTo>
                <a:lnTo>
                  <a:pt x="43" y="70"/>
                </a:lnTo>
                <a:lnTo>
                  <a:pt x="30" y="88"/>
                </a:lnTo>
                <a:lnTo>
                  <a:pt x="30" y="88"/>
                </a:lnTo>
                <a:lnTo>
                  <a:pt x="27" y="91"/>
                </a:lnTo>
                <a:lnTo>
                  <a:pt x="27" y="91"/>
                </a:lnTo>
                <a:lnTo>
                  <a:pt x="26" y="92"/>
                </a:lnTo>
                <a:lnTo>
                  <a:pt x="24" y="91"/>
                </a:lnTo>
                <a:lnTo>
                  <a:pt x="24" y="91"/>
                </a:lnTo>
                <a:lnTo>
                  <a:pt x="24" y="91"/>
                </a:lnTo>
                <a:lnTo>
                  <a:pt x="24" y="89"/>
                </a:lnTo>
                <a:lnTo>
                  <a:pt x="24" y="89"/>
                </a:lnTo>
                <a:lnTo>
                  <a:pt x="27" y="85"/>
                </a:lnTo>
                <a:lnTo>
                  <a:pt x="27" y="85"/>
                </a:lnTo>
                <a:lnTo>
                  <a:pt x="33" y="78"/>
                </a:lnTo>
                <a:lnTo>
                  <a:pt x="33" y="78"/>
                </a:lnTo>
                <a:lnTo>
                  <a:pt x="33" y="78"/>
                </a:lnTo>
                <a:lnTo>
                  <a:pt x="33" y="78"/>
                </a:lnTo>
                <a:lnTo>
                  <a:pt x="33" y="77"/>
                </a:lnTo>
                <a:lnTo>
                  <a:pt x="33" y="77"/>
                </a:lnTo>
                <a:lnTo>
                  <a:pt x="21" y="91"/>
                </a:lnTo>
                <a:lnTo>
                  <a:pt x="21" y="91"/>
                </a:lnTo>
                <a:lnTo>
                  <a:pt x="26" y="95"/>
                </a:lnTo>
                <a:lnTo>
                  <a:pt x="26" y="95"/>
                </a:lnTo>
                <a:close/>
                <a:moveTo>
                  <a:pt x="115" y="108"/>
                </a:moveTo>
                <a:lnTo>
                  <a:pt x="115" y="108"/>
                </a:lnTo>
                <a:lnTo>
                  <a:pt x="114" y="108"/>
                </a:lnTo>
                <a:lnTo>
                  <a:pt x="114" y="108"/>
                </a:lnTo>
                <a:lnTo>
                  <a:pt x="111" y="108"/>
                </a:lnTo>
                <a:lnTo>
                  <a:pt x="111" y="108"/>
                </a:lnTo>
                <a:lnTo>
                  <a:pt x="108" y="114"/>
                </a:lnTo>
                <a:lnTo>
                  <a:pt x="108" y="114"/>
                </a:lnTo>
                <a:lnTo>
                  <a:pt x="107" y="115"/>
                </a:lnTo>
                <a:lnTo>
                  <a:pt x="107" y="115"/>
                </a:lnTo>
                <a:lnTo>
                  <a:pt x="107" y="115"/>
                </a:lnTo>
                <a:lnTo>
                  <a:pt x="107" y="115"/>
                </a:lnTo>
                <a:lnTo>
                  <a:pt x="121" y="114"/>
                </a:lnTo>
                <a:lnTo>
                  <a:pt x="121" y="114"/>
                </a:lnTo>
                <a:lnTo>
                  <a:pt x="122" y="114"/>
                </a:lnTo>
                <a:lnTo>
                  <a:pt x="122" y="114"/>
                </a:lnTo>
                <a:lnTo>
                  <a:pt x="127" y="108"/>
                </a:lnTo>
                <a:lnTo>
                  <a:pt x="127" y="108"/>
                </a:lnTo>
                <a:lnTo>
                  <a:pt x="127" y="106"/>
                </a:lnTo>
                <a:lnTo>
                  <a:pt x="127" y="106"/>
                </a:lnTo>
                <a:lnTo>
                  <a:pt x="122" y="106"/>
                </a:lnTo>
                <a:lnTo>
                  <a:pt x="122" y="106"/>
                </a:lnTo>
                <a:lnTo>
                  <a:pt x="119" y="108"/>
                </a:lnTo>
                <a:lnTo>
                  <a:pt x="119" y="108"/>
                </a:lnTo>
                <a:lnTo>
                  <a:pt x="117" y="112"/>
                </a:lnTo>
                <a:lnTo>
                  <a:pt x="117" y="112"/>
                </a:lnTo>
                <a:lnTo>
                  <a:pt x="115" y="114"/>
                </a:lnTo>
                <a:lnTo>
                  <a:pt x="115" y="114"/>
                </a:lnTo>
                <a:lnTo>
                  <a:pt x="114" y="114"/>
                </a:lnTo>
                <a:lnTo>
                  <a:pt x="112" y="112"/>
                </a:lnTo>
                <a:lnTo>
                  <a:pt x="112" y="112"/>
                </a:lnTo>
                <a:lnTo>
                  <a:pt x="114" y="111"/>
                </a:lnTo>
                <a:lnTo>
                  <a:pt x="114" y="111"/>
                </a:lnTo>
                <a:lnTo>
                  <a:pt x="115" y="108"/>
                </a:lnTo>
                <a:lnTo>
                  <a:pt x="115" y="108"/>
                </a:lnTo>
                <a:close/>
                <a:moveTo>
                  <a:pt x="63" y="74"/>
                </a:moveTo>
                <a:lnTo>
                  <a:pt x="63" y="74"/>
                </a:lnTo>
                <a:lnTo>
                  <a:pt x="81" y="45"/>
                </a:lnTo>
                <a:lnTo>
                  <a:pt x="81" y="45"/>
                </a:lnTo>
                <a:lnTo>
                  <a:pt x="81" y="45"/>
                </a:lnTo>
                <a:lnTo>
                  <a:pt x="81" y="45"/>
                </a:lnTo>
                <a:lnTo>
                  <a:pt x="81" y="45"/>
                </a:lnTo>
                <a:lnTo>
                  <a:pt x="81" y="45"/>
                </a:lnTo>
                <a:lnTo>
                  <a:pt x="80" y="45"/>
                </a:lnTo>
                <a:lnTo>
                  <a:pt x="80" y="45"/>
                </a:lnTo>
                <a:lnTo>
                  <a:pt x="80" y="45"/>
                </a:lnTo>
                <a:lnTo>
                  <a:pt x="80" y="45"/>
                </a:lnTo>
                <a:lnTo>
                  <a:pt x="80" y="45"/>
                </a:lnTo>
                <a:lnTo>
                  <a:pt x="80" y="45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5" y="77"/>
                </a:lnTo>
                <a:lnTo>
                  <a:pt x="55" y="77"/>
                </a:lnTo>
                <a:lnTo>
                  <a:pt x="58" y="74"/>
                </a:lnTo>
                <a:lnTo>
                  <a:pt x="58" y="74"/>
                </a:lnTo>
                <a:lnTo>
                  <a:pt x="60" y="72"/>
                </a:lnTo>
                <a:lnTo>
                  <a:pt x="63" y="74"/>
                </a:lnTo>
                <a:lnTo>
                  <a:pt x="63" y="74"/>
                </a:lnTo>
                <a:close/>
                <a:moveTo>
                  <a:pt x="28" y="97"/>
                </a:moveTo>
                <a:lnTo>
                  <a:pt x="28" y="97"/>
                </a:lnTo>
                <a:lnTo>
                  <a:pt x="34" y="99"/>
                </a:lnTo>
                <a:lnTo>
                  <a:pt x="34" y="99"/>
                </a:lnTo>
                <a:lnTo>
                  <a:pt x="36" y="97"/>
                </a:lnTo>
                <a:lnTo>
                  <a:pt x="36" y="97"/>
                </a:lnTo>
                <a:lnTo>
                  <a:pt x="36" y="97"/>
                </a:lnTo>
                <a:lnTo>
                  <a:pt x="36" y="95"/>
                </a:lnTo>
                <a:lnTo>
                  <a:pt x="36" y="95"/>
                </a:lnTo>
                <a:lnTo>
                  <a:pt x="34" y="94"/>
                </a:lnTo>
                <a:lnTo>
                  <a:pt x="34" y="94"/>
                </a:lnTo>
                <a:lnTo>
                  <a:pt x="34" y="92"/>
                </a:lnTo>
                <a:lnTo>
                  <a:pt x="34" y="91"/>
                </a:lnTo>
                <a:lnTo>
                  <a:pt x="34" y="91"/>
                </a:lnTo>
                <a:lnTo>
                  <a:pt x="36" y="91"/>
                </a:lnTo>
                <a:lnTo>
                  <a:pt x="37" y="91"/>
                </a:lnTo>
                <a:lnTo>
                  <a:pt x="37" y="91"/>
                </a:lnTo>
                <a:lnTo>
                  <a:pt x="38" y="91"/>
                </a:lnTo>
                <a:lnTo>
                  <a:pt x="38" y="91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46" y="75"/>
                </a:lnTo>
                <a:lnTo>
                  <a:pt x="28" y="97"/>
                </a:lnTo>
                <a:lnTo>
                  <a:pt x="28" y="97"/>
                </a:lnTo>
                <a:close/>
                <a:moveTo>
                  <a:pt x="206" y="70"/>
                </a:moveTo>
                <a:lnTo>
                  <a:pt x="206" y="70"/>
                </a:lnTo>
                <a:lnTo>
                  <a:pt x="206" y="71"/>
                </a:lnTo>
                <a:lnTo>
                  <a:pt x="206" y="71"/>
                </a:lnTo>
                <a:lnTo>
                  <a:pt x="196" y="84"/>
                </a:lnTo>
                <a:lnTo>
                  <a:pt x="196" y="84"/>
                </a:lnTo>
                <a:lnTo>
                  <a:pt x="188" y="97"/>
                </a:lnTo>
                <a:lnTo>
                  <a:pt x="188" y="97"/>
                </a:lnTo>
                <a:lnTo>
                  <a:pt x="188" y="98"/>
                </a:lnTo>
                <a:lnTo>
                  <a:pt x="188" y="98"/>
                </a:lnTo>
                <a:lnTo>
                  <a:pt x="209" y="72"/>
                </a:lnTo>
                <a:lnTo>
                  <a:pt x="209" y="72"/>
                </a:lnTo>
                <a:lnTo>
                  <a:pt x="206" y="70"/>
                </a:lnTo>
                <a:lnTo>
                  <a:pt x="206" y="70"/>
                </a:lnTo>
                <a:close/>
                <a:moveTo>
                  <a:pt x="97" y="115"/>
                </a:moveTo>
                <a:lnTo>
                  <a:pt x="97" y="115"/>
                </a:lnTo>
                <a:lnTo>
                  <a:pt x="98" y="111"/>
                </a:lnTo>
                <a:lnTo>
                  <a:pt x="100" y="108"/>
                </a:lnTo>
                <a:lnTo>
                  <a:pt x="100" y="108"/>
                </a:lnTo>
                <a:lnTo>
                  <a:pt x="94" y="106"/>
                </a:lnTo>
                <a:lnTo>
                  <a:pt x="94" y="106"/>
                </a:lnTo>
                <a:lnTo>
                  <a:pt x="91" y="108"/>
                </a:lnTo>
                <a:lnTo>
                  <a:pt x="91" y="108"/>
                </a:lnTo>
                <a:lnTo>
                  <a:pt x="88" y="114"/>
                </a:lnTo>
                <a:lnTo>
                  <a:pt x="88" y="114"/>
                </a:lnTo>
                <a:lnTo>
                  <a:pt x="87" y="115"/>
                </a:lnTo>
                <a:lnTo>
                  <a:pt x="87" y="115"/>
                </a:lnTo>
                <a:lnTo>
                  <a:pt x="97" y="115"/>
                </a:lnTo>
                <a:lnTo>
                  <a:pt x="97" y="115"/>
                </a:lnTo>
                <a:close/>
                <a:moveTo>
                  <a:pt x="19" y="87"/>
                </a:moveTo>
                <a:lnTo>
                  <a:pt x="19" y="87"/>
                </a:lnTo>
                <a:lnTo>
                  <a:pt x="20" y="87"/>
                </a:lnTo>
                <a:lnTo>
                  <a:pt x="21" y="85"/>
                </a:lnTo>
                <a:lnTo>
                  <a:pt x="21" y="85"/>
                </a:lnTo>
                <a:lnTo>
                  <a:pt x="36" y="67"/>
                </a:lnTo>
                <a:lnTo>
                  <a:pt x="36" y="67"/>
                </a:lnTo>
                <a:lnTo>
                  <a:pt x="53" y="47"/>
                </a:lnTo>
                <a:lnTo>
                  <a:pt x="53" y="47"/>
                </a:lnTo>
                <a:lnTo>
                  <a:pt x="53" y="45"/>
                </a:lnTo>
                <a:lnTo>
                  <a:pt x="53" y="45"/>
                </a:lnTo>
                <a:lnTo>
                  <a:pt x="53" y="45"/>
                </a:lnTo>
                <a:lnTo>
                  <a:pt x="53" y="45"/>
                </a:lnTo>
                <a:lnTo>
                  <a:pt x="38" y="61"/>
                </a:lnTo>
                <a:lnTo>
                  <a:pt x="27" y="75"/>
                </a:lnTo>
                <a:lnTo>
                  <a:pt x="27" y="75"/>
                </a:lnTo>
                <a:lnTo>
                  <a:pt x="19" y="87"/>
                </a:lnTo>
                <a:lnTo>
                  <a:pt x="19" y="87"/>
                </a:lnTo>
                <a:close/>
                <a:moveTo>
                  <a:pt x="189" y="65"/>
                </a:moveTo>
                <a:lnTo>
                  <a:pt x="189" y="65"/>
                </a:lnTo>
                <a:lnTo>
                  <a:pt x="165" y="97"/>
                </a:lnTo>
                <a:lnTo>
                  <a:pt x="165" y="97"/>
                </a:lnTo>
                <a:lnTo>
                  <a:pt x="168" y="97"/>
                </a:lnTo>
                <a:lnTo>
                  <a:pt x="171" y="94"/>
                </a:lnTo>
                <a:lnTo>
                  <a:pt x="171" y="94"/>
                </a:lnTo>
                <a:lnTo>
                  <a:pt x="171" y="92"/>
                </a:lnTo>
                <a:lnTo>
                  <a:pt x="171" y="92"/>
                </a:lnTo>
                <a:lnTo>
                  <a:pt x="188" y="68"/>
                </a:lnTo>
                <a:lnTo>
                  <a:pt x="188" y="68"/>
                </a:lnTo>
                <a:lnTo>
                  <a:pt x="189" y="65"/>
                </a:lnTo>
                <a:lnTo>
                  <a:pt x="189" y="65"/>
                </a:lnTo>
                <a:close/>
                <a:moveTo>
                  <a:pt x="60" y="77"/>
                </a:moveTo>
                <a:lnTo>
                  <a:pt x="60" y="77"/>
                </a:lnTo>
                <a:lnTo>
                  <a:pt x="60" y="77"/>
                </a:lnTo>
                <a:lnTo>
                  <a:pt x="60" y="77"/>
                </a:lnTo>
                <a:lnTo>
                  <a:pt x="58" y="77"/>
                </a:lnTo>
                <a:lnTo>
                  <a:pt x="58" y="77"/>
                </a:lnTo>
                <a:lnTo>
                  <a:pt x="46" y="91"/>
                </a:lnTo>
                <a:lnTo>
                  <a:pt x="46" y="91"/>
                </a:lnTo>
                <a:lnTo>
                  <a:pt x="46" y="91"/>
                </a:lnTo>
                <a:lnTo>
                  <a:pt x="46" y="91"/>
                </a:lnTo>
                <a:lnTo>
                  <a:pt x="46" y="91"/>
                </a:lnTo>
                <a:lnTo>
                  <a:pt x="46" y="91"/>
                </a:lnTo>
                <a:lnTo>
                  <a:pt x="50" y="92"/>
                </a:lnTo>
                <a:lnTo>
                  <a:pt x="50" y="92"/>
                </a:lnTo>
                <a:lnTo>
                  <a:pt x="50" y="92"/>
                </a:lnTo>
                <a:lnTo>
                  <a:pt x="50" y="92"/>
                </a:lnTo>
                <a:lnTo>
                  <a:pt x="58" y="78"/>
                </a:lnTo>
                <a:lnTo>
                  <a:pt x="58" y="78"/>
                </a:lnTo>
                <a:lnTo>
                  <a:pt x="60" y="77"/>
                </a:lnTo>
                <a:lnTo>
                  <a:pt x="60" y="77"/>
                </a:lnTo>
                <a:close/>
                <a:moveTo>
                  <a:pt x="183" y="92"/>
                </a:moveTo>
                <a:lnTo>
                  <a:pt x="183" y="92"/>
                </a:lnTo>
                <a:lnTo>
                  <a:pt x="183" y="92"/>
                </a:lnTo>
                <a:lnTo>
                  <a:pt x="183" y="92"/>
                </a:lnTo>
                <a:lnTo>
                  <a:pt x="185" y="91"/>
                </a:lnTo>
                <a:lnTo>
                  <a:pt x="185" y="91"/>
                </a:lnTo>
                <a:lnTo>
                  <a:pt x="203" y="70"/>
                </a:lnTo>
                <a:lnTo>
                  <a:pt x="203" y="70"/>
                </a:lnTo>
                <a:lnTo>
                  <a:pt x="205" y="68"/>
                </a:lnTo>
                <a:lnTo>
                  <a:pt x="205" y="68"/>
                </a:lnTo>
                <a:lnTo>
                  <a:pt x="203" y="65"/>
                </a:lnTo>
                <a:lnTo>
                  <a:pt x="203" y="65"/>
                </a:lnTo>
                <a:lnTo>
                  <a:pt x="183" y="92"/>
                </a:lnTo>
                <a:lnTo>
                  <a:pt x="183" y="92"/>
                </a:lnTo>
                <a:close/>
                <a:moveTo>
                  <a:pt x="155" y="104"/>
                </a:moveTo>
                <a:lnTo>
                  <a:pt x="155" y="104"/>
                </a:lnTo>
                <a:lnTo>
                  <a:pt x="148" y="104"/>
                </a:lnTo>
                <a:lnTo>
                  <a:pt x="148" y="104"/>
                </a:lnTo>
                <a:lnTo>
                  <a:pt x="148" y="105"/>
                </a:lnTo>
                <a:lnTo>
                  <a:pt x="148" y="105"/>
                </a:lnTo>
                <a:lnTo>
                  <a:pt x="144" y="111"/>
                </a:lnTo>
                <a:lnTo>
                  <a:pt x="144" y="111"/>
                </a:lnTo>
                <a:lnTo>
                  <a:pt x="142" y="112"/>
                </a:lnTo>
                <a:lnTo>
                  <a:pt x="142" y="112"/>
                </a:lnTo>
                <a:lnTo>
                  <a:pt x="144" y="112"/>
                </a:lnTo>
                <a:lnTo>
                  <a:pt x="144" y="112"/>
                </a:lnTo>
                <a:lnTo>
                  <a:pt x="148" y="112"/>
                </a:lnTo>
                <a:lnTo>
                  <a:pt x="148" y="112"/>
                </a:lnTo>
                <a:lnTo>
                  <a:pt x="149" y="112"/>
                </a:lnTo>
                <a:lnTo>
                  <a:pt x="151" y="109"/>
                </a:lnTo>
                <a:lnTo>
                  <a:pt x="151" y="109"/>
                </a:lnTo>
                <a:lnTo>
                  <a:pt x="152" y="108"/>
                </a:lnTo>
                <a:lnTo>
                  <a:pt x="152" y="108"/>
                </a:lnTo>
                <a:lnTo>
                  <a:pt x="155" y="104"/>
                </a:lnTo>
                <a:lnTo>
                  <a:pt x="155" y="104"/>
                </a:lnTo>
                <a:close/>
                <a:moveTo>
                  <a:pt x="119" y="51"/>
                </a:moveTo>
                <a:lnTo>
                  <a:pt x="119" y="51"/>
                </a:lnTo>
                <a:lnTo>
                  <a:pt x="117" y="51"/>
                </a:lnTo>
                <a:lnTo>
                  <a:pt x="117" y="51"/>
                </a:lnTo>
                <a:lnTo>
                  <a:pt x="115" y="51"/>
                </a:lnTo>
                <a:lnTo>
                  <a:pt x="115" y="51"/>
                </a:lnTo>
                <a:lnTo>
                  <a:pt x="98" y="77"/>
                </a:lnTo>
                <a:lnTo>
                  <a:pt x="98" y="77"/>
                </a:lnTo>
                <a:lnTo>
                  <a:pt x="98" y="78"/>
                </a:lnTo>
                <a:lnTo>
                  <a:pt x="98" y="78"/>
                </a:lnTo>
                <a:lnTo>
                  <a:pt x="98" y="78"/>
                </a:lnTo>
                <a:lnTo>
                  <a:pt x="98" y="78"/>
                </a:lnTo>
                <a:lnTo>
                  <a:pt x="119" y="51"/>
                </a:lnTo>
                <a:lnTo>
                  <a:pt x="119" y="51"/>
                </a:lnTo>
                <a:close/>
                <a:moveTo>
                  <a:pt x="205" y="92"/>
                </a:moveTo>
                <a:lnTo>
                  <a:pt x="205" y="92"/>
                </a:lnTo>
                <a:lnTo>
                  <a:pt x="205" y="92"/>
                </a:lnTo>
                <a:lnTo>
                  <a:pt x="205" y="92"/>
                </a:lnTo>
                <a:lnTo>
                  <a:pt x="210" y="87"/>
                </a:lnTo>
                <a:lnTo>
                  <a:pt x="210" y="87"/>
                </a:lnTo>
                <a:lnTo>
                  <a:pt x="216" y="81"/>
                </a:lnTo>
                <a:lnTo>
                  <a:pt x="216" y="81"/>
                </a:lnTo>
                <a:lnTo>
                  <a:pt x="210" y="75"/>
                </a:lnTo>
                <a:lnTo>
                  <a:pt x="210" y="75"/>
                </a:lnTo>
                <a:lnTo>
                  <a:pt x="206" y="82"/>
                </a:lnTo>
                <a:lnTo>
                  <a:pt x="206" y="82"/>
                </a:lnTo>
                <a:lnTo>
                  <a:pt x="208" y="81"/>
                </a:lnTo>
                <a:lnTo>
                  <a:pt x="208" y="81"/>
                </a:lnTo>
                <a:lnTo>
                  <a:pt x="210" y="79"/>
                </a:lnTo>
                <a:lnTo>
                  <a:pt x="210" y="79"/>
                </a:lnTo>
                <a:lnTo>
                  <a:pt x="210" y="82"/>
                </a:lnTo>
                <a:lnTo>
                  <a:pt x="210" y="82"/>
                </a:lnTo>
                <a:lnTo>
                  <a:pt x="209" y="84"/>
                </a:lnTo>
                <a:lnTo>
                  <a:pt x="209" y="84"/>
                </a:lnTo>
                <a:lnTo>
                  <a:pt x="206" y="89"/>
                </a:lnTo>
                <a:lnTo>
                  <a:pt x="206" y="89"/>
                </a:lnTo>
                <a:lnTo>
                  <a:pt x="205" y="92"/>
                </a:lnTo>
                <a:lnTo>
                  <a:pt x="205" y="92"/>
                </a:lnTo>
                <a:close/>
                <a:moveTo>
                  <a:pt x="165" y="102"/>
                </a:moveTo>
                <a:lnTo>
                  <a:pt x="165" y="102"/>
                </a:lnTo>
                <a:lnTo>
                  <a:pt x="161" y="102"/>
                </a:lnTo>
                <a:lnTo>
                  <a:pt x="161" y="102"/>
                </a:lnTo>
                <a:lnTo>
                  <a:pt x="159" y="104"/>
                </a:lnTo>
                <a:lnTo>
                  <a:pt x="159" y="104"/>
                </a:lnTo>
                <a:lnTo>
                  <a:pt x="155" y="109"/>
                </a:lnTo>
                <a:lnTo>
                  <a:pt x="155" y="109"/>
                </a:lnTo>
                <a:lnTo>
                  <a:pt x="154" y="111"/>
                </a:lnTo>
                <a:lnTo>
                  <a:pt x="154" y="111"/>
                </a:lnTo>
                <a:lnTo>
                  <a:pt x="163" y="109"/>
                </a:lnTo>
                <a:lnTo>
                  <a:pt x="163" y="109"/>
                </a:lnTo>
                <a:lnTo>
                  <a:pt x="162" y="108"/>
                </a:lnTo>
                <a:lnTo>
                  <a:pt x="162" y="106"/>
                </a:lnTo>
                <a:lnTo>
                  <a:pt x="162" y="106"/>
                </a:lnTo>
                <a:lnTo>
                  <a:pt x="163" y="105"/>
                </a:lnTo>
                <a:lnTo>
                  <a:pt x="163" y="105"/>
                </a:lnTo>
                <a:lnTo>
                  <a:pt x="165" y="102"/>
                </a:lnTo>
                <a:lnTo>
                  <a:pt x="165" y="102"/>
                </a:lnTo>
                <a:close/>
                <a:moveTo>
                  <a:pt x="61" y="64"/>
                </a:moveTo>
                <a:lnTo>
                  <a:pt x="61" y="64"/>
                </a:lnTo>
                <a:lnTo>
                  <a:pt x="61" y="65"/>
                </a:lnTo>
                <a:lnTo>
                  <a:pt x="61" y="65"/>
                </a:lnTo>
                <a:lnTo>
                  <a:pt x="78" y="44"/>
                </a:lnTo>
                <a:lnTo>
                  <a:pt x="78" y="44"/>
                </a:lnTo>
                <a:lnTo>
                  <a:pt x="77" y="44"/>
                </a:lnTo>
                <a:lnTo>
                  <a:pt x="77" y="44"/>
                </a:lnTo>
                <a:lnTo>
                  <a:pt x="75" y="43"/>
                </a:lnTo>
                <a:lnTo>
                  <a:pt x="75" y="43"/>
                </a:lnTo>
                <a:lnTo>
                  <a:pt x="61" y="64"/>
                </a:lnTo>
                <a:lnTo>
                  <a:pt x="61" y="64"/>
                </a:lnTo>
                <a:close/>
                <a:moveTo>
                  <a:pt x="107" y="30"/>
                </a:moveTo>
                <a:lnTo>
                  <a:pt x="107" y="30"/>
                </a:lnTo>
                <a:lnTo>
                  <a:pt x="112" y="30"/>
                </a:lnTo>
                <a:lnTo>
                  <a:pt x="112" y="30"/>
                </a:lnTo>
                <a:lnTo>
                  <a:pt x="112" y="30"/>
                </a:lnTo>
                <a:lnTo>
                  <a:pt x="112" y="30"/>
                </a:lnTo>
                <a:lnTo>
                  <a:pt x="117" y="25"/>
                </a:lnTo>
                <a:lnTo>
                  <a:pt x="117" y="25"/>
                </a:lnTo>
                <a:lnTo>
                  <a:pt x="117" y="24"/>
                </a:lnTo>
                <a:lnTo>
                  <a:pt x="117" y="24"/>
                </a:lnTo>
                <a:lnTo>
                  <a:pt x="111" y="24"/>
                </a:lnTo>
                <a:lnTo>
                  <a:pt x="111" y="24"/>
                </a:lnTo>
                <a:lnTo>
                  <a:pt x="109" y="24"/>
                </a:lnTo>
                <a:lnTo>
                  <a:pt x="109" y="24"/>
                </a:lnTo>
                <a:lnTo>
                  <a:pt x="107" y="30"/>
                </a:lnTo>
                <a:lnTo>
                  <a:pt x="107" y="30"/>
                </a:lnTo>
                <a:close/>
                <a:moveTo>
                  <a:pt x="74" y="25"/>
                </a:moveTo>
                <a:lnTo>
                  <a:pt x="74" y="25"/>
                </a:lnTo>
                <a:lnTo>
                  <a:pt x="74" y="24"/>
                </a:lnTo>
                <a:lnTo>
                  <a:pt x="74" y="24"/>
                </a:lnTo>
                <a:lnTo>
                  <a:pt x="60" y="41"/>
                </a:lnTo>
                <a:lnTo>
                  <a:pt x="47" y="57"/>
                </a:lnTo>
                <a:lnTo>
                  <a:pt x="47" y="57"/>
                </a:lnTo>
                <a:lnTo>
                  <a:pt x="48" y="57"/>
                </a:lnTo>
                <a:lnTo>
                  <a:pt x="48" y="57"/>
                </a:lnTo>
                <a:lnTo>
                  <a:pt x="61" y="41"/>
                </a:lnTo>
                <a:lnTo>
                  <a:pt x="61" y="41"/>
                </a:lnTo>
                <a:lnTo>
                  <a:pt x="71" y="30"/>
                </a:lnTo>
                <a:lnTo>
                  <a:pt x="71" y="30"/>
                </a:lnTo>
                <a:lnTo>
                  <a:pt x="74" y="25"/>
                </a:lnTo>
                <a:lnTo>
                  <a:pt x="74" y="25"/>
                </a:lnTo>
                <a:close/>
                <a:moveTo>
                  <a:pt x="195" y="74"/>
                </a:moveTo>
                <a:lnTo>
                  <a:pt x="195" y="74"/>
                </a:lnTo>
                <a:lnTo>
                  <a:pt x="193" y="74"/>
                </a:lnTo>
                <a:lnTo>
                  <a:pt x="193" y="74"/>
                </a:lnTo>
                <a:lnTo>
                  <a:pt x="176" y="94"/>
                </a:lnTo>
                <a:lnTo>
                  <a:pt x="176" y="94"/>
                </a:lnTo>
                <a:lnTo>
                  <a:pt x="178" y="97"/>
                </a:lnTo>
                <a:lnTo>
                  <a:pt x="178" y="97"/>
                </a:lnTo>
                <a:lnTo>
                  <a:pt x="195" y="74"/>
                </a:lnTo>
                <a:lnTo>
                  <a:pt x="195" y="74"/>
                </a:lnTo>
                <a:close/>
                <a:moveTo>
                  <a:pt x="65" y="105"/>
                </a:moveTo>
                <a:lnTo>
                  <a:pt x="65" y="105"/>
                </a:lnTo>
                <a:lnTo>
                  <a:pt x="60" y="104"/>
                </a:lnTo>
                <a:lnTo>
                  <a:pt x="60" y="104"/>
                </a:lnTo>
                <a:lnTo>
                  <a:pt x="55" y="109"/>
                </a:lnTo>
                <a:lnTo>
                  <a:pt x="55" y="109"/>
                </a:lnTo>
                <a:lnTo>
                  <a:pt x="63" y="111"/>
                </a:lnTo>
                <a:lnTo>
                  <a:pt x="63" y="111"/>
                </a:lnTo>
                <a:lnTo>
                  <a:pt x="65" y="105"/>
                </a:lnTo>
                <a:lnTo>
                  <a:pt x="65" y="105"/>
                </a:lnTo>
                <a:close/>
                <a:moveTo>
                  <a:pt x="118" y="30"/>
                </a:moveTo>
                <a:lnTo>
                  <a:pt x="118" y="30"/>
                </a:lnTo>
                <a:lnTo>
                  <a:pt x="125" y="30"/>
                </a:lnTo>
                <a:lnTo>
                  <a:pt x="125" y="30"/>
                </a:lnTo>
                <a:lnTo>
                  <a:pt x="127" y="28"/>
                </a:lnTo>
                <a:lnTo>
                  <a:pt x="127" y="28"/>
                </a:lnTo>
                <a:lnTo>
                  <a:pt x="128" y="25"/>
                </a:lnTo>
                <a:lnTo>
                  <a:pt x="128" y="25"/>
                </a:lnTo>
                <a:lnTo>
                  <a:pt x="129" y="24"/>
                </a:lnTo>
                <a:lnTo>
                  <a:pt x="129" y="24"/>
                </a:lnTo>
                <a:lnTo>
                  <a:pt x="127" y="24"/>
                </a:lnTo>
                <a:lnTo>
                  <a:pt x="127" y="24"/>
                </a:lnTo>
                <a:lnTo>
                  <a:pt x="122" y="24"/>
                </a:lnTo>
                <a:lnTo>
                  <a:pt x="122" y="24"/>
                </a:lnTo>
                <a:lnTo>
                  <a:pt x="122" y="24"/>
                </a:lnTo>
                <a:lnTo>
                  <a:pt x="122" y="24"/>
                </a:lnTo>
                <a:lnTo>
                  <a:pt x="118" y="30"/>
                </a:lnTo>
                <a:lnTo>
                  <a:pt x="118" y="30"/>
                </a:lnTo>
                <a:close/>
                <a:moveTo>
                  <a:pt x="43" y="105"/>
                </a:moveTo>
                <a:lnTo>
                  <a:pt x="43" y="105"/>
                </a:lnTo>
                <a:lnTo>
                  <a:pt x="46" y="101"/>
                </a:lnTo>
                <a:lnTo>
                  <a:pt x="46" y="101"/>
                </a:lnTo>
                <a:lnTo>
                  <a:pt x="38" y="98"/>
                </a:lnTo>
                <a:lnTo>
                  <a:pt x="38" y="98"/>
                </a:lnTo>
                <a:lnTo>
                  <a:pt x="36" y="101"/>
                </a:lnTo>
                <a:lnTo>
                  <a:pt x="36" y="101"/>
                </a:lnTo>
                <a:lnTo>
                  <a:pt x="43" y="105"/>
                </a:lnTo>
                <a:lnTo>
                  <a:pt x="43" y="105"/>
                </a:lnTo>
                <a:close/>
                <a:moveTo>
                  <a:pt x="74" y="112"/>
                </a:moveTo>
                <a:lnTo>
                  <a:pt x="74" y="112"/>
                </a:lnTo>
                <a:lnTo>
                  <a:pt x="71" y="109"/>
                </a:lnTo>
                <a:lnTo>
                  <a:pt x="70" y="106"/>
                </a:lnTo>
                <a:lnTo>
                  <a:pt x="70" y="106"/>
                </a:lnTo>
                <a:lnTo>
                  <a:pt x="65" y="112"/>
                </a:lnTo>
                <a:lnTo>
                  <a:pt x="65" y="112"/>
                </a:lnTo>
                <a:lnTo>
                  <a:pt x="74" y="114"/>
                </a:lnTo>
                <a:lnTo>
                  <a:pt x="74" y="114"/>
                </a:lnTo>
                <a:lnTo>
                  <a:pt x="74" y="112"/>
                </a:lnTo>
                <a:lnTo>
                  <a:pt x="74" y="112"/>
                </a:lnTo>
                <a:close/>
                <a:moveTo>
                  <a:pt x="48" y="102"/>
                </a:moveTo>
                <a:lnTo>
                  <a:pt x="48" y="102"/>
                </a:lnTo>
                <a:lnTo>
                  <a:pt x="46" y="105"/>
                </a:lnTo>
                <a:lnTo>
                  <a:pt x="46" y="105"/>
                </a:lnTo>
                <a:lnTo>
                  <a:pt x="53" y="108"/>
                </a:lnTo>
                <a:lnTo>
                  <a:pt x="53" y="108"/>
                </a:lnTo>
                <a:lnTo>
                  <a:pt x="55" y="104"/>
                </a:lnTo>
                <a:lnTo>
                  <a:pt x="55" y="104"/>
                </a:lnTo>
                <a:lnTo>
                  <a:pt x="48" y="102"/>
                </a:lnTo>
                <a:lnTo>
                  <a:pt x="48" y="102"/>
                </a:lnTo>
                <a:close/>
                <a:moveTo>
                  <a:pt x="100" y="115"/>
                </a:moveTo>
                <a:lnTo>
                  <a:pt x="100" y="115"/>
                </a:lnTo>
                <a:lnTo>
                  <a:pt x="104" y="115"/>
                </a:lnTo>
                <a:lnTo>
                  <a:pt x="104" y="115"/>
                </a:lnTo>
                <a:lnTo>
                  <a:pt x="104" y="114"/>
                </a:lnTo>
                <a:lnTo>
                  <a:pt x="105" y="112"/>
                </a:lnTo>
                <a:lnTo>
                  <a:pt x="105" y="112"/>
                </a:lnTo>
                <a:lnTo>
                  <a:pt x="108" y="108"/>
                </a:lnTo>
                <a:lnTo>
                  <a:pt x="108" y="108"/>
                </a:lnTo>
                <a:lnTo>
                  <a:pt x="108" y="108"/>
                </a:lnTo>
                <a:lnTo>
                  <a:pt x="108" y="108"/>
                </a:lnTo>
                <a:lnTo>
                  <a:pt x="105" y="108"/>
                </a:lnTo>
                <a:lnTo>
                  <a:pt x="105" y="108"/>
                </a:lnTo>
                <a:lnTo>
                  <a:pt x="104" y="108"/>
                </a:lnTo>
                <a:lnTo>
                  <a:pt x="104" y="108"/>
                </a:lnTo>
                <a:lnTo>
                  <a:pt x="100" y="115"/>
                </a:lnTo>
                <a:lnTo>
                  <a:pt x="100" y="115"/>
                </a:lnTo>
                <a:close/>
                <a:moveTo>
                  <a:pt x="95" y="28"/>
                </a:moveTo>
                <a:lnTo>
                  <a:pt x="95" y="28"/>
                </a:lnTo>
                <a:lnTo>
                  <a:pt x="101" y="30"/>
                </a:lnTo>
                <a:lnTo>
                  <a:pt x="101" y="30"/>
                </a:lnTo>
                <a:lnTo>
                  <a:pt x="102" y="30"/>
                </a:lnTo>
                <a:lnTo>
                  <a:pt x="102" y="30"/>
                </a:lnTo>
                <a:lnTo>
                  <a:pt x="105" y="24"/>
                </a:lnTo>
                <a:lnTo>
                  <a:pt x="105" y="24"/>
                </a:lnTo>
                <a:lnTo>
                  <a:pt x="105" y="24"/>
                </a:lnTo>
                <a:lnTo>
                  <a:pt x="105" y="24"/>
                </a:lnTo>
                <a:lnTo>
                  <a:pt x="100" y="24"/>
                </a:lnTo>
                <a:lnTo>
                  <a:pt x="100" y="24"/>
                </a:lnTo>
                <a:lnTo>
                  <a:pt x="98" y="24"/>
                </a:lnTo>
                <a:lnTo>
                  <a:pt x="98" y="24"/>
                </a:lnTo>
                <a:lnTo>
                  <a:pt x="95" y="28"/>
                </a:lnTo>
                <a:lnTo>
                  <a:pt x="95" y="28"/>
                </a:lnTo>
                <a:close/>
                <a:moveTo>
                  <a:pt x="175" y="111"/>
                </a:moveTo>
                <a:lnTo>
                  <a:pt x="175" y="111"/>
                </a:lnTo>
                <a:lnTo>
                  <a:pt x="175" y="111"/>
                </a:lnTo>
                <a:lnTo>
                  <a:pt x="175" y="111"/>
                </a:lnTo>
                <a:lnTo>
                  <a:pt x="178" y="111"/>
                </a:lnTo>
                <a:lnTo>
                  <a:pt x="178" y="111"/>
                </a:lnTo>
                <a:lnTo>
                  <a:pt x="199" y="105"/>
                </a:lnTo>
                <a:lnTo>
                  <a:pt x="199" y="105"/>
                </a:lnTo>
                <a:lnTo>
                  <a:pt x="200" y="105"/>
                </a:lnTo>
                <a:lnTo>
                  <a:pt x="200" y="105"/>
                </a:lnTo>
                <a:lnTo>
                  <a:pt x="200" y="104"/>
                </a:lnTo>
                <a:lnTo>
                  <a:pt x="200" y="104"/>
                </a:lnTo>
                <a:lnTo>
                  <a:pt x="198" y="105"/>
                </a:lnTo>
                <a:lnTo>
                  <a:pt x="198" y="105"/>
                </a:lnTo>
                <a:lnTo>
                  <a:pt x="196" y="105"/>
                </a:lnTo>
                <a:lnTo>
                  <a:pt x="196" y="105"/>
                </a:lnTo>
                <a:lnTo>
                  <a:pt x="195" y="105"/>
                </a:lnTo>
                <a:lnTo>
                  <a:pt x="195" y="105"/>
                </a:lnTo>
                <a:lnTo>
                  <a:pt x="176" y="111"/>
                </a:lnTo>
                <a:lnTo>
                  <a:pt x="176" y="111"/>
                </a:lnTo>
                <a:lnTo>
                  <a:pt x="175" y="111"/>
                </a:lnTo>
                <a:lnTo>
                  <a:pt x="175" y="111"/>
                </a:lnTo>
                <a:close/>
                <a:moveTo>
                  <a:pt x="114" y="37"/>
                </a:moveTo>
                <a:lnTo>
                  <a:pt x="114" y="37"/>
                </a:lnTo>
                <a:lnTo>
                  <a:pt x="118" y="38"/>
                </a:lnTo>
                <a:lnTo>
                  <a:pt x="118" y="38"/>
                </a:lnTo>
                <a:lnTo>
                  <a:pt x="119" y="37"/>
                </a:lnTo>
                <a:lnTo>
                  <a:pt x="119" y="37"/>
                </a:lnTo>
                <a:lnTo>
                  <a:pt x="122" y="34"/>
                </a:lnTo>
                <a:lnTo>
                  <a:pt x="122" y="34"/>
                </a:lnTo>
                <a:lnTo>
                  <a:pt x="122" y="33"/>
                </a:lnTo>
                <a:lnTo>
                  <a:pt x="122" y="33"/>
                </a:lnTo>
                <a:lnTo>
                  <a:pt x="117" y="33"/>
                </a:lnTo>
                <a:lnTo>
                  <a:pt x="117" y="33"/>
                </a:lnTo>
                <a:lnTo>
                  <a:pt x="117" y="33"/>
                </a:lnTo>
                <a:lnTo>
                  <a:pt x="117" y="33"/>
                </a:lnTo>
                <a:lnTo>
                  <a:pt x="114" y="37"/>
                </a:lnTo>
                <a:lnTo>
                  <a:pt x="114" y="37"/>
                </a:lnTo>
                <a:close/>
                <a:moveTo>
                  <a:pt x="17" y="99"/>
                </a:moveTo>
                <a:lnTo>
                  <a:pt x="17" y="99"/>
                </a:lnTo>
                <a:lnTo>
                  <a:pt x="17" y="99"/>
                </a:lnTo>
                <a:lnTo>
                  <a:pt x="17" y="99"/>
                </a:lnTo>
                <a:lnTo>
                  <a:pt x="19" y="98"/>
                </a:lnTo>
                <a:lnTo>
                  <a:pt x="20" y="98"/>
                </a:lnTo>
                <a:lnTo>
                  <a:pt x="20" y="98"/>
                </a:lnTo>
                <a:lnTo>
                  <a:pt x="21" y="98"/>
                </a:lnTo>
                <a:lnTo>
                  <a:pt x="21" y="99"/>
                </a:lnTo>
                <a:lnTo>
                  <a:pt x="21" y="99"/>
                </a:lnTo>
                <a:lnTo>
                  <a:pt x="23" y="101"/>
                </a:lnTo>
                <a:lnTo>
                  <a:pt x="23" y="101"/>
                </a:lnTo>
                <a:lnTo>
                  <a:pt x="26" y="104"/>
                </a:lnTo>
                <a:lnTo>
                  <a:pt x="30" y="105"/>
                </a:lnTo>
                <a:lnTo>
                  <a:pt x="30" y="105"/>
                </a:lnTo>
                <a:lnTo>
                  <a:pt x="30" y="104"/>
                </a:lnTo>
                <a:lnTo>
                  <a:pt x="30" y="104"/>
                </a:lnTo>
                <a:lnTo>
                  <a:pt x="26" y="101"/>
                </a:lnTo>
                <a:lnTo>
                  <a:pt x="26" y="101"/>
                </a:lnTo>
                <a:lnTo>
                  <a:pt x="24" y="101"/>
                </a:lnTo>
                <a:lnTo>
                  <a:pt x="24" y="101"/>
                </a:lnTo>
                <a:lnTo>
                  <a:pt x="24" y="101"/>
                </a:lnTo>
                <a:lnTo>
                  <a:pt x="23" y="101"/>
                </a:lnTo>
                <a:lnTo>
                  <a:pt x="23" y="99"/>
                </a:lnTo>
                <a:lnTo>
                  <a:pt x="23" y="99"/>
                </a:lnTo>
                <a:lnTo>
                  <a:pt x="19" y="95"/>
                </a:lnTo>
                <a:lnTo>
                  <a:pt x="19" y="95"/>
                </a:lnTo>
                <a:lnTo>
                  <a:pt x="16" y="99"/>
                </a:lnTo>
                <a:lnTo>
                  <a:pt x="16" y="99"/>
                </a:lnTo>
                <a:lnTo>
                  <a:pt x="17" y="99"/>
                </a:lnTo>
                <a:lnTo>
                  <a:pt x="17" y="99"/>
                </a:lnTo>
                <a:close/>
                <a:moveTo>
                  <a:pt x="14" y="94"/>
                </a:moveTo>
                <a:lnTo>
                  <a:pt x="14" y="94"/>
                </a:lnTo>
                <a:lnTo>
                  <a:pt x="14" y="92"/>
                </a:lnTo>
                <a:lnTo>
                  <a:pt x="13" y="92"/>
                </a:lnTo>
                <a:lnTo>
                  <a:pt x="13" y="92"/>
                </a:lnTo>
                <a:lnTo>
                  <a:pt x="14" y="89"/>
                </a:lnTo>
                <a:lnTo>
                  <a:pt x="14" y="89"/>
                </a:lnTo>
                <a:lnTo>
                  <a:pt x="7" y="95"/>
                </a:lnTo>
                <a:lnTo>
                  <a:pt x="7" y="95"/>
                </a:lnTo>
                <a:lnTo>
                  <a:pt x="13" y="98"/>
                </a:lnTo>
                <a:lnTo>
                  <a:pt x="13" y="98"/>
                </a:lnTo>
                <a:lnTo>
                  <a:pt x="14" y="94"/>
                </a:lnTo>
                <a:lnTo>
                  <a:pt x="14" y="94"/>
                </a:lnTo>
                <a:close/>
                <a:moveTo>
                  <a:pt x="132" y="28"/>
                </a:moveTo>
                <a:lnTo>
                  <a:pt x="132" y="28"/>
                </a:lnTo>
                <a:lnTo>
                  <a:pt x="132" y="28"/>
                </a:lnTo>
                <a:lnTo>
                  <a:pt x="132" y="28"/>
                </a:lnTo>
                <a:lnTo>
                  <a:pt x="136" y="27"/>
                </a:lnTo>
                <a:lnTo>
                  <a:pt x="136" y="27"/>
                </a:lnTo>
                <a:lnTo>
                  <a:pt x="138" y="25"/>
                </a:lnTo>
                <a:lnTo>
                  <a:pt x="138" y="25"/>
                </a:lnTo>
                <a:lnTo>
                  <a:pt x="139" y="24"/>
                </a:lnTo>
                <a:lnTo>
                  <a:pt x="139" y="24"/>
                </a:lnTo>
                <a:lnTo>
                  <a:pt x="141" y="23"/>
                </a:lnTo>
                <a:lnTo>
                  <a:pt x="141" y="23"/>
                </a:lnTo>
                <a:lnTo>
                  <a:pt x="135" y="23"/>
                </a:lnTo>
                <a:lnTo>
                  <a:pt x="135" y="23"/>
                </a:lnTo>
                <a:lnTo>
                  <a:pt x="135" y="23"/>
                </a:lnTo>
                <a:lnTo>
                  <a:pt x="135" y="23"/>
                </a:lnTo>
                <a:lnTo>
                  <a:pt x="132" y="28"/>
                </a:lnTo>
                <a:lnTo>
                  <a:pt x="132" y="28"/>
                </a:lnTo>
                <a:close/>
                <a:moveTo>
                  <a:pt x="171" y="51"/>
                </a:moveTo>
                <a:lnTo>
                  <a:pt x="171" y="51"/>
                </a:lnTo>
                <a:lnTo>
                  <a:pt x="155" y="74"/>
                </a:lnTo>
                <a:lnTo>
                  <a:pt x="155" y="74"/>
                </a:lnTo>
                <a:lnTo>
                  <a:pt x="163" y="62"/>
                </a:lnTo>
                <a:lnTo>
                  <a:pt x="171" y="51"/>
                </a:lnTo>
                <a:lnTo>
                  <a:pt x="171" y="51"/>
                </a:lnTo>
                <a:close/>
                <a:moveTo>
                  <a:pt x="109" y="34"/>
                </a:moveTo>
                <a:lnTo>
                  <a:pt x="109" y="34"/>
                </a:lnTo>
                <a:lnTo>
                  <a:pt x="109" y="33"/>
                </a:lnTo>
                <a:lnTo>
                  <a:pt x="109" y="33"/>
                </a:lnTo>
                <a:lnTo>
                  <a:pt x="104" y="34"/>
                </a:lnTo>
                <a:lnTo>
                  <a:pt x="104" y="34"/>
                </a:lnTo>
                <a:lnTo>
                  <a:pt x="104" y="34"/>
                </a:lnTo>
                <a:lnTo>
                  <a:pt x="104" y="34"/>
                </a:lnTo>
                <a:lnTo>
                  <a:pt x="101" y="37"/>
                </a:lnTo>
                <a:lnTo>
                  <a:pt x="101" y="37"/>
                </a:lnTo>
                <a:lnTo>
                  <a:pt x="107" y="37"/>
                </a:lnTo>
                <a:lnTo>
                  <a:pt x="107" y="37"/>
                </a:lnTo>
                <a:lnTo>
                  <a:pt x="108" y="37"/>
                </a:lnTo>
                <a:lnTo>
                  <a:pt x="108" y="37"/>
                </a:lnTo>
                <a:lnTo>
                  <a:pt x="109" y="34"/>
                </a:lnTo>
                <a:lnTo>
                  <a:pt x="109" y="34"/>
                </a:lnTo>
                <a:close/>
                <a:moveTo>
                  <a:pt x="48" y="94"/>
                </a:moveTo>
                <a:lnTo>
                  <a:pt x="48" y="94"/>
                </a:lnTo>
                <a:lnTo>
                  <a:pt x="46" y="94"/>
                </a:lnTo>
                <a:lnTo>
                  <a:pt x="46" y="94"/>
                </a:lnTo>
                <a:lnTo>
                  <a:pt x="43" y="94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1" y="95"/>
                </a:lnTo>
                <a:lnTo>
                  <a:pt x="47" y="98"/>
                </a:lnTo>
                <a:lnTo>
                  <a:pt x="47" y="98"/>
                </a:lnTo>
                <a:lnTo>
                  <a:pt x="48" y="94"/>
                </a:lnTo>
                <a:lnTo>
                  <a:pt x="48" y="94"/>
                </a:lnTo>
                <a:close/>
                <a:moveTo>
                  <a:pt x="134" y="31"/>
                </a:moveTo>
                <a:lnTo>
                  <a:pt x="134" y="31"/>
                </a:lnTo>
                <a:lnTo>
                  <a:pt x="134" y="31"/>
                </a:lnTo>
                <a:lnTo>
                  <a:pt x="134" y="31"/>
                </a:lnTo>
                <a:lnTo>
                  <a:pt x="131" y="31"/>
                </a:lnTo>
                <a:lnTo>
                  <a:pt x="131" y="31"/>
                </a:lnTo>
                <a:lnTo>
                  <a:pt x="128" y="33"/>
                </a:lnTo>
                <a:lnTo>
                  <a:pt x="128" y="33"/>
                </a:lnTo>
                <a:lnTo>
                  <a:pt x="125" y="37"/>
                </a:lnTo>
                <a:lnTo>
                  <a:pt x="125" y="37"/>
                </a:lnTo>
                <a:lnTo>
                  <a:pt x="125" y="38"/>
                </a:lnTo>
                <a:lnTo>
                  <a:pt x="125" y="38"/>
                </a:lnTo>
                <a:lnTo>
                  <a:pt x="127" y="38"/>
                </a:lnTo>
                <a:lnTo>
                  <a:pt x="127" y="38"/>
                </a:lnTo>
                <a:lnTo>
                  <a:pt x="128" y="37"/>
                </a:lnTo>
                <a:lnTo>
                  <a:pt x="131" y="35"/>
                </a:lnTo>
                <a:lnTo>
                  <a:pt x="131" y="35"/>
                </a:lnTo>
                <a:lnTo>
                  <a:pt x="134" y="31"/>
                </a:lnTo>
                <a:lnTo>
                  <a:pt x="134" y="31"/>
                </a:lnTo>
                <a:close/>
                <a:moveTo>
                  <a:pt x="64" y="97"/>
                </a:moveTo>
                <a:lnTo>
                  <a:pt x="64" y="97"/>
                </a:lnTo>
                <a:lnTo>
                  <a:pt x="61" y="102"/>
                </a:lnTo>
                <a:lnTo>
                  <a:pt x="61" y="102"/>
                </a:lnTo>
                <a:lnTo>
                  <a:pt x="67" y="104"/>
                </a:lnTo>
                <a:lnTo>
                  <a:pt x="67" y="104"/>
                </a:lnTo>
                <a:lnTo>
                  <a:pt x="67" y="101"/>
                </a:lnTo>
                <a:lnTo>
                  <a:pt x="67" y="101"/>
                </a:lnTo>
                <a:lnTo>
                  <a:pt x="65" y="98"/>
                </a:lnTo>
                <a:lnTo>
                  <a:pt x="65" y="98"/>
                </a:lnTo>
                <a:lnTo>
                  <a:pt x="64" y="97"/>
                </a:lnTo>
                <a:lnTo>
                  <a:pt x="64" y="97"/>
                </a:lnTo>
                <a:close/>
                <a:moveTo>
                  <a:pt x="142" y="27"/>
                </a:moveTo>
                <a:lnTo>
                  <a:pt x="142" y="27"/>
                </a:lnTo>
                <a:lnTo>
                  <a:pt x="145" y="25"/>
                </a:lnTo>
                <a:lnTo>
                  <a:pt x="145" y="25"/>
                </a:lnTo>
                <a:lnTo>
                  <a:pt x="146" y="25"/>
                </a:lnTo>
                <a:lnTo>
                  <a:pt x="146" y="25"/>
                </a:lnTo>
                <a:lnTo>
                  <a:pt x="151" y="20"/>
                </a:lnTo>
                <a:lnTo>
                  <a:pt x="151" y="20"/>
                </a:lnTo>
                <a:lnTo>
                  <a:pt x="146" y="20"/>
                </a:lnTo>
                <a:lnTo>
                  <a:pt x="146" y="20"/>
                </a:lnTo>
                <a:lnTo>
                  <a:pt x="145" y="21"/>
                </a:lnTo>
                <a:lnTo>
                  <a:pt x="145" y="21"/>
                </a:lnTo>
                <a:lnTo>
                  <a:pt x="142" y="27"/>
                </a:lnTo>
                <a:lnTo>
                  <a:pt x="142" y="27"/>
                </a:lnTo>
                <a:close/>
                <a:moveTo>
                  <a:pt x="74" y="99"/>
                </a:moveTo>
                <a:lnTo>
                  <a:pt x="74" y="99"/>
                </a:lnTo>
                <a:lnTo>
                  <a:pt x="71" y="104"/>
                </a:lnTo>
                <a:lnTo>
                  <a:pt x="71" y="104"/>
                </a:lnTo>
                <a:lnTo>
                  <a:pt x="73" y="104"/>
                </a:lnTo>
                <a:lnTo>
                  <a:pt x="73" y="104"/>
                </a:lnTo>
                <a:lnTo>
                  <a:pt x="78" y="104"/>
                </a:lnTo>
                <a:lnTo>
                  <a:pt x="78" y="104"/>
                </a:lnTo>
                <a:lnTo>
                  <a:pt x="80" y="104"/>
                </a:lnTo>
                <a:lnTo>
                  <a:pt x="80" y="104"/>
                </a:lnTo>
                <a:lnTo>
                  <a:pt x="78" y="102"/>
                </a:lnTo>
                <a:lnTo>
                  <a:pt x="78" y="102"/>
                </a:lnTo>
                <a:lnTo>
                  <a:pt x="74" y="99"/>
                </a:lnTo>
                <a:lnTo>
                  <a:pt x="74" y="99"/>
                </a:lnTo>
                <a:close/>
                <a:moveTo>
                  <a:pt x="161" y="4"/>
                </a:moveTo>
                <a:lnTo>
                  <a:pt x="161" y="4"/>
                </a:lnTo>
                <a:lnTo>
                  <a:pt x="155" y="7"/>
                </a:lnTo>
                <a:lnTo>
                  <a:pt x="151" y="11"/>
                </a:lnTo>
                <a:lnTo>
                  <a:pt x="151" y="11"/>
                </a:lnTo>
                <a:lnTo>
                  <a:pt x="152" y="11"/>
                </a:lnTo>
                <a:lnTo>
                  <a:pt x="152" y="11"/>
                </a:lnTo>
                <a:lnTo>
                  <a:pt x="158" y="8"/>
                </a:lnTo>
                <a:lnTo>
                  <a:pt x="158" y="8"/>
                </a:lnTo>
                <a:lnTo>
                  <a:pt x="159" y="8"/>
                </a:lnTo>
                <a:lnTo>
                  <a:pt x="159" y="8"/>
                </a:lnTo>
                <a:lnTo>
                  <a:pt x="161" y="6"/>
                </a:lnTo>
                <a:lnTo>
                  <a:pt x="161" y="6"/>
                </a:lnTo>
                <a:lnTo>
                  <a:pt x="161" y="4"/>
                </a:lnTo>
                <a:lnTo>
                  <a:pt x="161" y="4"/>
                </a:lnTo>
                <a:close/>
                <a:moveTo>
                  <a:pt x="115" y="43"/>
                </a:moveTo>
                <a:lnTo>
                  <a:pt x="115" y="43"/>
                </a:lnTo>
                <a:lnTo>
                  <a:pt x="111" y="43"/>
                </a:lnTo>
                <a:lnTo>
                  <a:pt x="111" y="43"/>
                </a:lnTo>
                <a:lnTo>
                  <a:pt x="109" y="43"/>
                </a:lnTo>
                <a:lnTo>
                  <a:pt x="109" y="43"/>
                </a:lnTo>
                <a:lnTo>
                  <a:pt x="108" y="45"/>
                </a:lnTo>
                <a:lnTo>
                  <a:pt x="108" y="45"/>
                </a:lnTo>
                <a:lnTo>
                  <a:pt x="112" y="45"/>
                </a:lnTo>
                <a:lnTo>
                  <a:pt x="112" y="45"/>
                </a:lnTo>
                <a:lnTo>
                  <a:pt x="114" y="45"/>
                </a:lnTo>
                <a:lnTo>
                  <a:pt x="114" y="45"/>
                </a:lnTo>
                <a:lnTo>
                  <a:pt x="115" y="43"/>
                </a:lnTo>
                <a:lnTo>
                  <a:pt x="115" y="43"/>
                </a:lnTo>
                <a:close/>
                <a:moveTo>
                  <a:pt x="202" y="92"/>
                </a:moveTo>
                <a:lnTo>
                  <a:pt x="202" y="92"/>
                </a:lnTo>
                <a:lnTo>
                  <a:pt x="202" y="91"/>
                </a:lnTo>
                <a:lnTo>
                  <a:pt x="202" y="91"/>
                </a:lnTo>
                <a:lnTo>
                  <a:pt x="192" y="102"/>
                </a:lnTo>
                <a:lnTo>
                  <a:pt x="192" y="102"/>
                </a:lnTo>
                <a:lnTo>
                  <a:pt x="195" y="101"/>
                </a:lnTo>
                <a:lnTo>
                  <a:pt x="195" y="101"/>
                </a:lnTo>
                <a:lnTo>
                  <a:pt x="196" y="101"/>
                </a:lnTo>
                <a:lnTo>
                  <a:pt x="196" y="101"/>
                </a:lnTo>
                <a:lnTo>
                  <a:pt x="200" y="92"/>
                </a:lnTo>
                <a:lnTo>
                  <a:pt x="200" y="92"/>
                </a:lnTo>
                <a:lnTo>
                  <a:pt x="202" y="92"/>
                </a:lnTo>
                <a:lnTo>
                  <a:pt x="202" y="92"/>
                </a:lnTo>
                <a:close/>
                <a:moveTo>
                  <a:pt x="141" y="37"/>
                </a:moveTo>
                <a:lnTo>
                  <a:pt x="141" y="37"/>
                </a:lnTo>
                <a:lnTo>
                  <a:pt x="142" y="37"/>
                </a:lnTo>
                <a:lnTo>
                  <a:pt x="142" y="37"/>
                </a:lnTo>
                <a:lnTo>
                  <a:pt x="144" y="35"/>
                </a:lnTo>
                <a:lnTo>
                  <a:pt x="144" y="35"/>
                </a:lnTo>
                <a:lnTo>
                  <a:pt x="148" y="30"/>
                </a:lnTo>
                <a:lnTo>
                  <a:pt x="148" y="30"/>
                </a:lnTo>
                <a:lnTo>
                  <a:pt x="148" y="28"/>
                </a:lnTo>
                <a:lnTo>
                  <a:pt x="148" y="28"/>
                </a:lnTo>
                <a:lnTo>
                  <a:pt x="146" y="28"/>
                </a:lnTo>
                <a:lnTo>
                  <a:pt x="145" y="30"/>
                </a:lnTo>
                <a:lnTo>
                  <a:pt x="145" y="30"/>
                </a:lnTo>
                <a:lnTo>
                  <a:pt x="141" y="35"/>
                </a:lnTo>
                <a:lnTo>
                  <a:pt x="141" y="35"/>
                </a:lnTo>
                <a:lnTo>
                  <a:pt x="141" y="37"/>
                </a:lnTo>
                <a:lnTo>
                  <a:pt x="141" y="37"/>
                </a:lnTo>
                <a:close/>
                <a:moveTo>
                  <a:pt x="94" y="24"/>
                </a:moveTo>
                <a:lnTo>
                  <a:pt x="94" y="24"/>
                </a:lnTo>
                <a:lnTo>
                  <a:pt x="90" y="23"/>
                </a:lnTo>
                <a:lnTo>
                  <a:pt x="90" y="23"/>
                </a:lnTo>
                <a:lnTo>
                  <a:pt x="88" y="25"/>
                </a:lnTo>
                <a:lnTo>
                  <a:pt x="88" y="25"/>
                </a:lnTo>
                <a:lnTo>
                  <a:pt x="91" y="27"/>
                </a:lnTo>
                <a:lnTo>
                  <a:pt x="91" y="27"/>
                </a:lnTo>
                <a:lnTo>
                  <a:pt x="94" y="24"/>
                </a:lnTo>
                <a:lnTo>
                  <a:pt x="94" y="24"/>
                </a:lnTo>
                <a:close/>
                <a:moveTo>
                  <a:pt x="142" y="30"/>
                </a:moveTo>
                <a:lnTo>
                  <a:pt x="142" y="30"/>
                </a:lnTo>
                <a:lnTo>
                  <a:pt x="141" y="30"/>
                </a:lnTo>
                <a:lnTo>
                  <a:pt x="141" y="30"/>
                </a:lnTo>
                <a:lnTo>
                  <a:pt x="139" y="31"/>
                </a:lnTo>
                <a:lnTo>
                  <a:pt x="139" y="31"/>
                </a:lnTo>
                <a:lnTo>
                  <a:pt x="138" y="34"/>
                </a:lnTo>
                <a:lnTo>
                  <a:pt x="138" y="34"/>
                </a:lnTo>
                <a:lnTo>
                  <a:pt x="135" y="37"/>
                </a:lnTo>
                <a:lnTo>
                  <a:pt x="135" y="37"/>
                </a:lnTo>
                <a:lnTo>
                  <a:pt x="136" y="37"/>
                </a:lnTo>
                <a:lnTo>
                  <a:pt x="138" y="37"/>
                </a:lnTo>
                <a:lnTo>
                  <a:pt x="138" y="37"/>
                </a:lnTo>
                <a:lnTo>
                  <a:pt x="142" y="31"/>
                </a:lnTo>
                <a:lnTo>
                  <a:pt x="142" y="31"/>
                </a:lnTo>
                <a:lnTo>
                  <a:pt x="142" y="30"/>
                </a:lnTo>
                <a:lnTo>
                  <a:pt x="142" y="30"/>
                </a:lnTo>
                <a:close/>
                <a:moveTo>
                  <a:pt x="134" y="41"/>
                </a:moveTo>
                <a:lnTo>
                  <a:pt x="134" y="41"/>
                </a:lnTo>
                <a:lnTo>
                  <a:pt x="134" y="41"/>
                </a:lnTo>
                <a:lnTo>
                  <a:pt x="132" y="41"/>
                </a:lnTo>
                <a:lnTo>
                  <a:pt x="132" y="41"/>
                </a:lnTo>
                <a:lnTo>
                  <a:pt x="122" y="57"/>
                </a:lnTo>
                <a:lnTo>
                  <a:pt x="122" y="57"/>
                </a:lnTo>
                <a:lnTo>
                  <a:pt x="122" y="58"/>
                </a:lnTo>
                <a:lnTo>
                  <a:pt x="122" y="58"/>
                </a:lnTo>
                <a:lnTo>
                  <a:pt x="122" y="58"/>
                </a:lnTo>
                <a:lnTo>
                  <a:pt x="122" y="58"/>
                </a:lnTo>
                <a:lnTo>
                  <a:pt x="134" y="41"/>
                </a:lnTo>
                <a:lnTo>
                  <a:pt x="134" y="41"/>
                </a:lnTo>
                <a:close/>
                <a:moveTo>
                  <a:pt x="122" y="47"/>
                </a:moveTo>
                <a:lnTo>
                  <a:pt x="122" y="47"/>
                </a:lnTo>
                <a:lnTo>
                  <a:pt x="125" y="41"/>
                </a:lnTo>
                <a:lnTo>
                  <a:pt x="125" y="41"/>
                </a:lnTo>
                <a:lnTo>
                  <a:pt x="122" y="41"/>
                </a:lnTo>
                <a:lnTo>
                  <a:pt x="122" y="41"/>
                </a:lnTo>
                <a:lnTo>
                  <a:pt x="122" y="43"/>
                </a:lnTo>
                <a:lnTo>
                  <a:pt x="122" y="43"/>
                </a:lnTo>
                <a:lnTo>
                  <a:pt x="119" y="45"/>
                </a:lnTo>
                <a:lnTo>
                  <a:pt x="119" y="45"/>
                </a:lnTo>
                <a:lnTo>
                  <a:pt x="122" y="47"/>
                </a:lnTo>
                <a:lnTo>
                  <a:pt x="122" y="47"/>
                </a:lnTo>
                <a:close/>
                <a:moveTo>
                  <a:pt x="102" y="43"/>
                </a:moveTo>
                <a:lnTo>
                  <a:pt x="102" y="43"/>
                </a:lnTo>
                <a:lnTo>
                  <a:pt x="98" y="43"/>
                </a:lnTo>
                <a:lnTo>
                  <a:pt x="98" y="43"/>
                </a:lnTo>
                <a:lnTo>
                  <a:pt x="97" y="44"/>
                </a:lnTo>
                <a:lnTo>
                  <a:pt x="95" y="45"/>
                </a:lnTo>
                <a:lnTo>
                  <a:pt x="95" y="45"/>
                </a:lnTo>
                <a:lnTo>
                  <a:pt x="100" y="45"/>
                </a:lnTo>
                <a:lnTo>
                  <a:pt x="100" y="45"/>
                </a:lnTo>
                <a:lnTo>
                  <a:pt x="101" y="45"/>
                </a:lnTo>
                <a:lnTo>
                  <a:pt x="101" y="45"/>
                </a:lnTo>
                <a:lnTo>
                  <a:pt x="102" y="43"/>
                </a:lnTo>
                <a:lnTo>
                  <a:pt x="102" y="43"/>
                </a:lnTo>
                <a:close/>
                <a:moveTo>
                  <a:pt x="155" y="13"/>
                </a:moveTo>
                <a:lnTo>
                  <a:pt x="155" y="13"/>
                </a:lnTo>
                <a:lnTo>
                  <a:pt x="151" y="14"/>
                </a:lnTo>
                <a:lnTo>
                  <a:pt x="151" y="14"/>
                </a:lnTo>
                <a:lnTo>
                  <a:pt x="149" y="14"/>
                </a:lnTo>
                <a:lnTo>
                  <a:pt x="149" y="14"/>
                </a:lnTo>
                <a:lnTo>
                  <a:pt x="148" y="17"/>
                </a:lnTo>
                <a:lnTo>
                  <a:pt x="148" y="17"/>
                </a:lnTo>
                <a:lnTo>
                  <a:pt x="152" y="16"/>
                </a:lnTo>
                <a:lnTo>
                  <a:pt x="152" y="16"/>
                </a:lnTo>
                <a:lnTo>
                  <a:pt x="154" y="14"/>
                </a:lnTo>
                <a:lnTo>
                  <a:pt x="155" y="13"/>
                </a:lnTo>
                <a:lnTo>
                  <a:pt x="155" y="13"/>
                </a:lnTo>
                <a:close/>
                <a:moveTo>
                  <a:pt x="78" y="40"/>
                </a:moveTo>
                <a:lnTo>
                  <a:pt x="78" y="40"/>
                </a:lnTo>
                <a:lnTo>
                  <a:pt x="81" y="40"/>
                </a:lnTo>
                <a:lnTo>
                  <a:pt x="81" y="40"/>
                </a:lnTo>
                <a:lnTo>
                  <a:pt x="81" y="40"/>
                </a:lnTo>
                <a:lnTo>
                  <a:pt x="81" y="40"/>
                </a:lnTo>
                <a:lnTo>
                  <a:pt x="84" y="37"/>
                </a:lnTo>
                <a:lnTo>
                  <a:pt x="84" y="37"/>
                </a:lnTo>
                <a:lnTo>
                  <a:pt x="81" y="35"/>
                </a:lnTo>
                <a:lnTo>
                  <a:pt x="81" y="35"/>
                </a:lnTo>
                <a:lnTo>
                  <a:pt x="78" y="40"/>
                </a:lnTo>
                <a:lnTo>
                  <a:pt x="78" y="40"/>
                </a:lnTo>
                <a:close/>
                <a:moveTo>
                  <a:pt x="53" y="101"/>
                </a:moveTo>
                <a:lnTo>
                  <a:pt x="53" y="101"/>
                </a:lnTo>
                <a:lnTo>
                  <a:pt x="57" y="101"/>
                </a:lnTo>
                <a:lnTo>
                  <a:pt x="57" y="101"/>
                </a:lnTo>
                <a:lnTo>
                  <a:pt x="60" y="97"/>
                </a:lnTo>
                <a:lnTo>
                  <a:pt x="60" y="97"/>
                </a:lnTo>
                <a:lnTo>
                  <a:pt x="57" y="97"/>
                </a:lnTo>
                <a:lnTo>
                  <a:pt x="57" y="97"/>
                </a:lnTo>
                <a:lnTo>
                  <a:pt x="55" y="98"/>
                </a:lnTo>
                <a:lnTo>
                  <a:pt x="55" y="98"/>
                </a:lnTo>
                <a:lnTo>
                  <a:pt x="53" y="101"/>
                </a:lnTo>
                <a:lnTo>
                  <a:pt x="53" y="101"/>
                </a:lnTo>
                <a:close/>
                <a:moveTo>
                  <a:pt x="87" y="28"/>
                </a:moveTo>
                <a:lnTo>
                  <a:pt x="87" y="28"/>
                </a:lnTo>
                <a:lnTo>
                  <a:pt x="84" y="31"/>
                </a:lnTo>
                <a:lnTo>
                  <a:pt x="84" y="31"/>
                </a:lnTo>
                <a:lnTo>
                  <a:pt x="87" y="31"/>
                </a:lnTo>
                <a:lnTo>
                  <a:pt x="87" y="31"/>
                </a:lnTo>
                <a:lnTo>
                  <a:pt x="88" y="31"/>
                </a:lnTo>
                <a:lnTo>
                  <a:pt x="88" y="31"/>
                </a:lnTo>
                <a:lnTo>
                  <a:pt x="90" y="30"/>
                </a:lnTo>
                <a:lnTo>
                  <a:pt x="90" y="30"/>
                </a:lnTo>
                <a:lnTo>
                  <a:pt x="87" y="28"/>
                </a:lnTo>
                <a:lnTo>
                  <a:pt x="87" y="28"/>
                </a:lnTo>
                <a:close/>
                <a:moveTo>
                  <a:pt x="78" y="111"/>
                </a:moveTo>
                <a:lnTo>
                  <a:pt x="78" y="111"/>
                </a:lnTo>
                <a:lnTo>
                  <a:pt x="80" y="112"/>
                </a:lnTo>
                <a:lnTo>
                  <a:pt x="81" y="111"/>
                </a:lnTo>
                <a:lnTo>
                  <a:pt x="81" y="111"/>
                </a:lnTo>
                <a:lnTo>
                  <a:pt x="82" y="109"/>
                </a:lnTo>
                <a:lnTo>
                  <a:pt x="82" y="106"/>
                </a:lnTo>
                <a:lnTo>
                  <a:pt x="82" y="106"/>
                </a:lnTo>
                <a:lnTo>
                  <a:pt x="81" y="106"/>
                </a:lnTo>
                <a:lnTo>
                  <a:pt x="81" y="106"/>
                </a:lnTo>
                <a:lnTo>
                  <a:pt x="78" y="111"/>
                </a:lnTo>
                <a:lnTo>
                  <a:pt x="78" y="111"/>
                </a:lnTo>
                <a:close/>
                <a:moveTo>
                  <a:pt x="94" y="38"/>
                </a:moveTo>
                <a:lnTo>
                  <a:pt x="94" y="38"/>
                </a:lnTo>
                <a:lnTo>
                  <a:pt x="90" y="38"/>
                </a:lnTo>
                <a:lnTo>
                  <a:pt x="90" y="38"/>
                </a:lnTo>
                <a:lnTo>
                  <a:pt x="90" y="38"/>
                </a:lnTo>
                <a:lnTo>
                  <a:pt x="90" y="38"/>
                </a:lnTo>
                <a:lnTo>
                  <a:pt x="88" y="40"/>
                </a:lnTo>
                <a:lnTo>
                  <a:pt x="88" y="40"/>
                </a:lnTo>
                <a:lnTo>
                  <a:pt x="91" y="41"/>
                </a:lnTo>
                <a:lnTo>
                  <a:pt x="91" y="41"/>
                </a:lnTo>
                <a:lnTo>
                  <a:pt x="92" y="40"/>
                </a:lnTo>
                <a:lnTo>
                  <a:pt x="94" y="38"/>
                </a:lnTo>
                <a:lnTo>
                  <a:pt x="94" y="38"/>
                </a:lnTo>
                <a:lnTo>
                  <a:pt x="94" y="38"/>
                </a:lnTo>
                <a:lnTo>
                  <a:pt x="94" y="38"/>
                </a:lnTo>
                <a:close/>
                <a:moveTo>
                  <a:pt x="78" y="106"/>
                </a:moveTo>
                <a:lnTo>
                  <a:pt x="78" y="106"/>
                </a:lnTo>
                <a:lnTo>
                  <a:pt x="71" y="106"/>
                </a:lnTo>
                <a:lnTo>
                  <a:pt x="71" y="106"/>
                </a:lnTo>
                <a:lnTo>
                  <a:pt x="75" y="109"/>
                </a:lnTo>
                <a:lnTo>
                  <a:pt x="75" y="109"/>
                </a:lnTo>
                <a:lnTo>
                  <a:pt x="78" y="106"/>
                </a:lnTo>
                <a:lnTo>
                  <a:pt x="78" y="106"/>
                </a:lnTo>
                <a:close/>
                <a:moveTo>
                  <a:pt x="78" y="16"/>
                </a:moveTo>
                <a:lnTo>
                  <a:pt x="78" y="16"/>
                </a:lnTo>
                <a:lnTo>
                  <a:pt x="71" y="23"/>
                </a:lnTo>
                <a:lnTo>
                  <a:pt x="64" y="30"/>
                </a:lnTo>
                <a:lnTo>
                  <a:pt x="64" y="30"/>
                </a:lnTo>
                <a:lnTo>
                  <a:pt x="78" y="16"/>
                </a:lnTo>
                <a:lnTo>
                  <a:pt x="78" y="16"/>
                </a:lnTo>
                <a:close/>
                <a:moveTo>
                  <a:pt x="222" y="87"/>
                </a:moveTo>
                <a:lnTo>
                  <a:pt x="222" y="87"/>
                </a:lnTo>
                <a:lnTo>
                  <a:pt x="219" y="91"/>
                </a:lnTo>
                <a:lnTo>
                  <a:pt x="219" y="91"/>
                </a:lnTo>
                <a:lnTo>
                  <a:pt x="217" y="94"/>
                </a:lnTo>
                <a:lnTo>
                  <a:pt x="217" y="94"/>
                </a:lnTo>
                <a:lnTo>
                  <a:pt x="223" y="89"/>
                </a:lnTo>
                <a:lnTo>
                  <a:pt x="223" y="89"/>
                </a:lnTo>
                <a:lnTo>
                  <a:pt x="222" y="87"/>
                </a:lnTo>
                <a:lnTo>
                  <a:pt x="222" y="87"/>
                </a:lnTo>
                <a:close/>
                <a:moveTo>
                  <a:pt x="77" y="31"/>
                </a:moveTo>
                <a:lnTo>
                  <a:pt x="77" y="31"/>
                </a:lnTo>
                <a:lnTo>
                  <a:pt x="78" y="30"/>
                </a:lnTo>
                <a:lnTo>
                  <a:pt x="78" y="30"/>
                </a:lnTo>
                <a:lnTo>
                  <a:pt x="82" y="25"/>
                </a:lnTo>
                <a:lnTo>
                  <a:pt x="82" y="25"/>
                </a:lnTo>
                <a:lnTo>
                  <a:pt x="81" y="24"/>
                </a:lnTo>
                <a:lnTo>
                  <a:pt x="81" y="24"/>
                </a:lnTo>
                <a:lnTo>
                  <a:pt x="78" y="30"/>
                </a:lnTo>
                <a:lnTo>
                  <a:pt x="78" y="30"/>
                </a:lnTo>
                <a:lnTo>
                  <a:pt x="77" y="31"/>
                </a:lnTo>
                <a:lnTo>
                  <a:pt x="77" y="31"/>
                </a:lnTo>
                <a:close/>
                <a:moveTo>
                  <a:pt x="136" y="20"/>
                </a:moveTo>
                <a:lnTo>
                  <a:pt x="136" y="20"/>
                </a:lnTo>
                <a:lnTo>
                  <a:pt x="136" y="20"/>
                </a:lnTo>
                <a:lnTo>
                  <a:pt x="136" y="20"/>
                </a:lnTo>
                <a:lnTo>
                  <a:pt x="142" y="18"/>
                </a:lnTo>
                <a:lnTo>
                  <a:pt x="142" y="18"/>
                </a:lnTo>
                <a:lnTo>
                  <a:pt x="144" y="18"/>
                </a:lnTo>
                <a:lnTo>
                  <a:pt x="144" y="18"/>
                </a:lnTo>
                <a:lnTo>
                  <a:pt x="145" y="16"/>
                </a:lnTo>
                <a:lnTo>
                  <a:pt x="145" y="16"/>
                </a:lnTo>
                <a:lnTo>
                  <a:pt x="145" y="16"/>
                </a:lnTo>
                <a:lnTo>
                  <a:pt x="145" y="16"/>
                </a:lnTo>
                <a:lnTo>
                  <a:pt x="138" y="18"/>
                </a:lnTo>
                <a:lnTo>
                  <a:pt x="138" y="18"/>
                </a:lnTo>
                <a:lnTo>
                  <a:pt x="136" y="20"/>
                </a:lnTo>
                <a:lnTo>
                  <a:pt x="136" y="20"/>
                </a:lnTo>
                <a:close/>
                <a:moveTo>
                  <a:pt x="81" y="114"/>
                </a:moveTo>
                <a:lnTo>
                  <a:pt x="81" y="114"/>
                </a:lnTo>
                <a:lnTo>
                  <a:pt x="82" y="114"/>
                </a:lnTo>
                <a:lnTo>
                  <a:pt x="84" y="112"/>
                </a:lnTo>
                <a:lnTo>
                  <a:pt x="84" y="112"/>
                </a:lnTo>
                <a:lnTo>
                  <a:pt x="87" y="108"/>
                </a:lnTo>
                <a:lnTo>
                  <a:pt x="87" y="108"/>
                </a:lnTo>
                <a:lnTo>
                  <a:pt x="88" y="106"/>
                </a:lnTo>
                <a:lnTo>
                  <a:pt x="88" y="106"/>
                </a:lnTo>
                <a:lnTo>
                  <a:pt x="85" y="106"/>
                </a:lnTo>
                <a:lnTo>
                  <a:pt x="85" y="106"/>
                </a:lnTo>
                <a:lnTo>
                  <a:pt x="84" y="111"/>
                </a:lnTo>
                <a:lnTo>
                  <a:pt x="81" y="114"/>
                </a:lnTo>
                <a:lnTo>
                  <a:pt x="81" y="114"/>
                </a:lnTo>
                <a:close/>
                <a:moveTo>
                  <a:pt x="202" y="99"/>
                </a:moveTo>
                <a:lnTo>
                  <a:pt x="202" y="99"/>
                </a:lnTo>
                <a:lnTo>
                  <a:pt x="202" y="99"/>
                </a:lnTo>
                <a:lnTo>
                  <a:pt x="202" y="99"/>
                </a:lnTo>
                <a:lnTo>
                  <a:pt x="205" y="98"/>
                </a:lnTo>
                <a:lnTo>
                  <a:pt x="205" y="98"/>
                </a:lnTo>
                <a:lnTo>
                  <a:pt x="209" y="91"/>
                </a:lnTo>
                <a:lnTo>
                  <a:pt x="209" y="91"/>
                </a:lnTo>
                <a:lnTo>
                  <a:pt x="210" y="89"/>
                </a:lnTo>
                <a:lnTo>
                  <a:pt x="210" y="89"/>
                </a:lnTo>
                <a:lnTo>
                  <a:pt x="209" y="89"/>
                </a:lnTo>
                <a:lnTo>
                  <a:pt x="209" y="89"/>
                </a:lnTo>
                <a:lnTo>
                  <a:pt x="202" y="99"/>
                </a:lnTo>
                <a:lnTo>
                  <a:pt x="202" y="99"/>
                </a:lnTo>
                <a:close/>
                <a:moveTo>
                  <a:pt x="98" y="34"/>
                </a:moveTo>
                <a:lnTo>
                  <a:pt x="98" y="34"/>
                </a:lnTo>
                <a:lnTo>
                  <a:pt x="92" y="34"/>
                </a:lnTo>
                <a:lnTo>
                  <a:pt x="92" y="34"/>
                </a:lnTo>
                <a:lnTo>
                  <a:pt x="92" y="34"/>
                </a:lnTo>
                <a:lnTo>
                  <a:pt x="91" y="35"/>
                </a:lnTo>
                <a:lnTo>
                  <a:pt x="91" y="35"/>
                </a:lnTo>
                <a:lnTo>
                  <a:pt x="94" y="35"/>
                </a:lnTo>
                <a:lnTo>
                  <a:pt x="94" y="35"/>
                </a:lnTo>
                <a:lnTo>
                  <a:pt x="97" y="35"/>
                </a:lnTo>
                <a:lnTo>
                  <a:pt x="98" y="34"/>
                </a:lnTo>
                <a:lnTo>
                  <a:pt x="98" y="34"/>
                </a:lnTo>
                <a:lnTo>
                  <a:pt x="98" y="34"/>
                </a:lnTo>
                <a:lnTo>
                  <a:pt x="98" y="34"/>
                </a:lnTo>
                <a:close/>
                <a:moveTo>
                  <a:pt x="219" y="84"/>
                </a:moveTo>
                <a:lnTo>
                  <a:pt x="219" y="84"/>
                </a:lnTo>
                <a:lnTo>
                  <a:pt x="217" y="82"/>
                </a:lnTo>
                <a:lnTo>
                  <a:pt x="217" y="82"/>
                </a:lnTo>
                <a:lnTo>
                  <a:pt x="213" y="91"/>
                </a:lnTo>
                <a:lnTo>
                  <a:pt x="213" y="91"/>
                </a:lnTo>
                <a:lnTo>
                  <a:pt x="213" y="91"/>
                </a:lnTo>
                <a:lnTo>
                  <a:pt x="213" y="91"/>
                </a:lnTo>
                <a:lnTo>
                  <a:pt x="219" y="84"/>
                </a:lnTo>
                <a:lnTo>
                  <a:pt x="219" y="84"/>
                </a:lnTo>
                <a:close/>
                <a:moveTo>
                  <a:pt x="73" y="33"/>
                </a:moveTo>
                <a:lnTo>
                  <a:pt x="73" y="33"/>
                </a:lnTo>
                <a:lnTo>
                  <a:pt x="73" y="31"/>
                </a:lnTo>
                <a:lnTo>
                  <a:pt x="73" y="31"/>
                </a:lnTo>
                <a:lnTo>
                  <a:pt x="61" y="47"/>
                </a:lnTo>
                <a:lnTo>
                  <a:pt x="61" y="47"/>
                </a:lnTo>
                <a:lnTo>
                  <a:pt x="73" y="33"/>
                </a:lnTo>
                <a:lnTo>
                  <a:pt x="73" y="33"/>
                </a:lnTo>
                <a:close/>
                <a:moveTo>
                  <a:pt x="51" y="114"/>
                </a:moveTo>
                <a:lnTo>
                  <a:pt x="51" y="114"/>
                </a:lnTo>
                <a:lnTo>
                  <a:pt x="58" y="115"/>
                </a:lnTo>
                <a:lnTo>
                  <a:pt x="65" y="116"/>
                </a:lnTo>
                <a:lnTo>
                  <a:pt x="65" y="116"/>
                </a:lnTo>
                <a:lnTo>
                  <a:pt x="51" y="114"/>
                </a:lnTo>
                <a:lnTo>
                  <a:pt x="51" y="114"/>
                </a:lnTo>
                <a:close/>
                <a:moveTo>
                  <a:pt x="162" y="112"/>
                </a:moveTo>
                <a:lnTo>
                  <a:pt x="162" y="112"/>
                </a:lnTo>
                <a:lnTo>
                  <a:pt x="161" y="112"/>
                </a:lnTo>
                <a:lnTo>
                  <a:pt x="161" y="112"/>
                </a:lnTo>
                <a:lnTo>
                  <a:pt x="152" y="114"/>
                </a:lnTo>
                <a:lnTo>
                  <a:pt x="152" y="114"/>
                </a:lnTo>
                <a:lnTo>
                  <a:pt x="151" y="115"/>
                </a:lnTo>
                <a:lnTo>
                  <a:pt x="151" y="115"/>
                </a:lnTo>
                <a:lnTo>
                  <a:pt x="156" y="114"/>
                </a:lnTo>
                <a:lnTo>
                  <a:pt x="162" y="112"/>
                </a:lnTo>
                <a:lnTo>
                  <a:pt x="162" y="112"/>
                </a:lnTo>
                <a:close/>
                <a:moveTo>
                  <a:pt x="100" y="40"/>
                </a:moveTo>
                <a:lnTo>
                  <a:pt x="100" y="40"/>
                </a:lnTo>
                <a:lnTo>
                  <a:pt x="105" y="40"/>
                </a:lnTo>
                <a:lnTo>
                  <a:pt x="105" y="40"/>
                </a:lnTo>
                <a:lnTo>
                  <a:pt x="105" y="40"/>
                </a:lnTo>
                <a:lnTo>
                  <a:pt x="105" y="40"/>
                </a:lnTo>
                <a:lnTo>
                  <a:pt x="105" y="40"/>
                </a:lnTo>
                <a:lnTo>
                  <a:pt x="105" y="40"/>
                </a:lnTo>
                <a:lnTo>
                  <a:pt x="101" y="40"/>
                </a:lnTo>
                <a:lnTo>
                  <a:pt x="101" y="40"/>
                </a:lnTo>
                <a:lnTo>
                  <a:pt x="100" y="40"/>
                </a:lnTo>
                <a:lnTo>
                  <a:pt x="100" y="40"/>
                </a:lnTo>
                <a:lnTo>
                  <a:pt x="100" y="40"/>
                </a:lnTo>
                <a:close/>
                <a:moveTo>
                  <a:pt x="155" y="17"/>
                </a:moveTo>
                <a:lnTo>
                  <a:pt x="155" y="17"/>
                </a:lnTo>
                <a:lnTo>
                  <a:pt x="149" y="25"/>
                </a:lnTo>
                <a:lnTo>
                  <a:pt x="149" y="25"/>
                </a:lnTo>
                <a:lnTo>
                  <a:pt x="152" y="24"/>
                </a:lnTo>
                <a:lnTo>
                  <a:pt x="152" y="24"/>
                </a:lnTo>
                <a:lnTo>
                  <a:pt x="155" y="18"/>
                </a:lnTo>
                <a:lnTo>
                  <a:pt x="155" y="18"/>
                </a:lnTo>
                <a:lnTo>
                  <a:pt x="155" y="17"/>
                </a:lnTo>
                <a:lnTo>
                  <a:pt x="155" y="17"/>
                </a:lnTo>
                <a:close/>
                <a:moveTo>
                  <a:pt x="90" y="17"/>
                </a:moveTo>
                <a:lnTo>
                  <a:pt x="90" y="17"/>
                </a:lnTo>
                <a:lnTo>
                  <a:pt x="94" y="18"/>
                </a:lnTo>
                <a:lnTo>
                  <a:pt x="98" y="18"/>
                </a:lnTo>
                <a:lnTo>
                  <a:pt x="98" y="18"/>
                </a:lnTo>
                <a:lnTo>
                  <a:pt x="90" y="17"/>
                </a:lnTo>
                <a:lnTo>
                  <a:pt x="90" y="17"/>
                </a:lnTo>
                <a:close/>
                <a:moveTo>
                  <a:pt x="188" y="35"/>
                </a:moveTo>
                <a:lnTo>
                  <a:pt x="188" y="35"/>
                </a:lnTo>
                <a:lnTo>
                  <a:pt x="188" y="37"/>
                </a:lnTo>
                <a:lnTo>
                  <a:pt x="188" y="37"/>
                </a:lnTo>
                <a:lnTo>
                  <a:pt x="188" y="37"/>
                </a:lnTo>
                <a:lnTo>
                  <a:pt x="192" y="43"/>
                </a:lnTo>
                <a:lnTo>
                  <a:pt x="192" y="43"/>
                </a:lnTo>
                <a:lnTo>
                  <a:pt x="193" y="43"/>
                </a:lnTo>
                <a:lnTo>
                  <a:pt x="193" y="43"/>
                </a:lnTo>
                <a:lnTo>
                  <a:pt x="188" y="35"/>
                </a:lnTo>
                <a:lnTo>
                  <a:pt x="188" y="35"/>
                </a:lnTo>
                <a:close/>
                <a:moveTo>
                  <a:pt x="85" y="43"/>
                </a:moveTo>
                <a:lnTo>
                  <a:pt x="85" y="43"/>
                </a:lnTo>
                <a:lnTo>
                  <a:pt x="85" y="44"/>
                </a:lnTo>
                <a:lnTo>
                  <a:pt x="85" y="44"/>
                </a:lnTo>
                <a:lnTo>
                  <a:pt x="88" y="44"/>
                </a:lnTo>
                <a:lnTo>
                  <a:pt x="88" y="44"/>
                </a:lnTo>
                <a:lnTo>
                  <a:pt x="90" y="44"/>
                </a:lnTo>
                <a:lnTo>
                  <a:pt x="91" y="43"/>
                </a:lnTo>
                <a:lnTo>
                  <a:pt x="91" y="43"/>
                </a:lnTo>
                <a:lnTo>
                  <a:pt x="87" y="43"/>
                </a:lnTo>
                <a:lnTo>
                  <a:pt x="87" y="43"/>
                </a:lnTo>
                <a:lnTo>
                  <a:pt x="85" y="43"/>
                </a:lnTo>
                <a:lnTo>
                  <a:pt x="85" y="43"/>
                </a:lnTo>
                <a:close/>
                <a:moveTo>
                  <a:pt x="182" y="28"/>
                </a:moveTo>
                <a:lnTo>
                  <a:pt x="182" y="28"/>
                </a:lnTo>
                <a:lnTo>
                  <a:pt x="182" y="28"/>
                </a:lnTo>
                <a:lnTo>
                  <a:pt x="182" y="28"/>
                </a:lnTo>
                <a:lnTo>
                  <a:pt x="185" y="34"/>
                </a:lnTo>
                <a:lnTo>
                  <a:pt x="185" y="34"/>
                </a:lnTo>
                <a:lnTo>
                  <a:pt x="185" y="33"/>
                </a:lnTo>
                <a:lnTo>
                  <a:pt x="185" y="33"/>
                </a:lnTo>
                <a:lnTo>
                  <a:pt x="182" y="28"/>
                </a:lnTo>
                <a:lnTo>
                  <a:pt x="182" y="28"/>
                </a:lnTo>
                <a:close/>
                <a:moveTo>
                  <a:pt x="82" y="23"/>
                </a:moveTo>
                <a:lnTo>
                  <a:pt x="82" y="23"/>
                </a:lnTo>
                <a:lnTo>
                  <a:pt x="84" y="24"/>
                </a:lnTo>
                <a:lnTo>
                  <a:pt x="84" y="24"/>
                </a:lnTo>
                <a:lnTo>
                  <a:pt x="87" y="21"/>
                </a:lnTo>
                <a:lnTo>
                  <a:pt x="87" y="21"/>
                </a:lnTo>
                <a:lnTo>
                  <a:pt x="84" y="21"/>
                </a:lnTo>
                <a:lnTo>
                  <a:pt x="84" y="21"/>
                </a:lnTo>
                <a:lnTo>
                  <a:pt x="82" y="23"/>
                </a:lnTo>
                <a:lnTo>
                  <a:pt x="82" y="23"/>
                </a:lnTo>
                <a:close/>
                <a:moveTo>
                  <a:pt x="206" y="102"/>
                </a:moveTo>
                <a:lnTo>
                  <a:pt x="206" y="102"/>
                </a:lnTo>
                <a:lnTo>
                  <a:pt x="208" y="102"/>
                </a:lnTo>
                <a:lnTo>
                  <a:pt x="210" y="99"/>
                </a:lnTo>
                <a:lnTo>
                  <a:pt x="210" y="99"/>
                </a:lnTo>
                <a:lnTo>
                  <a:pt x="208" y="101"/>
                </a:lnTo>
                <a:lnTo>
                  <a:pt x="206" y="102"/>
                </a:lnTo>
                <a:lnTo>
                  <a:pt x="206" y="102"/>
                </a:lnTo>
                <a:close/>
                <a:moveTo>
                  <a:pt x="222" y="97"/>
                </a:moveTo>
                <a:lnTo>
                  <a:pt x="222" y="97"/>
                </a:lnTo>
                <a:lnTo>
                  <a:pt x="226" y="95"/>
                </a:lnTo>
                <a:lnTo>
                  <a:pt x="229" y="92"/>
                </a:lnTo>
                <a:lnTo>
                  <a:pt x="229" y="92"/>
                </a:lnTo>
                <a:lnTo>
                  <a:pt x="222" y="97"/>
                </a:lnTo>
                <a:lnTo>
                  <a:pt x="222" y="97"/>
                </a:lnTo>
                <a:close/>
                <a:moveTo>
                  <a:pt x="38" y="108"/>
                </a:moveTo>
                <a:lnTo>
                  <a:pt x="38" y="108"/>
                </a:lnTo>
                <a:lnTo>
                  <a:pt x="38" y="108"/>
                </a:lnTo>
                <a:lnTo>
                  <a:pt x="38" y="108"/>
                </a:lnTo>
                <a:lnTo>
                  <a:pt x="33" y="105"/>
                </a:lnTo>
                <a:lnTo>
                  <a:pt x="33" y="105"/>
                </a:lnTo>
                <a:lnTo>
                  <a:pt x="33" y="106"/>
                </a:lnTo>
                <a:lnTo>
                  <a:pt x="33" y="106"/>
                </a:lnTo>
                <a:lnTo>
                  <a:pt x="38" y="108"/>
                </a:lnTo>
                <a:lnTo>
                  <a:pt x="38" y="108"/>
                </a:lnTo>
                <a:close/>
                <a:moveTo>
                  <a:pt x="212" y="95"/>
                </a:moveTo>
                <a:lnTo>
                  <a:pt x="212" y="95"/>
                </a:lnTo>
                <a:lnTo>
                  <a:pt x="213" y="95"/>
                </a:lnTo>
                <a:lnTo>
                  <a:pt x="215" y="92"/>
                </a:lnTo>
                <a:lnTo>
                  <a:pt x="215" y="92"/>
                </a:lnTo>
                <a:lnTo>
                  <a:pt x="212" y="95"/>
                </a:lnTo>
                <a:lnTo>
                  <a:pt x="212" y="95"/>
                </a:lnTo>
                <a:close/>
                <a:moveTo>
                  <a:pt x="144" y="13"/>
                </a:moveTo>
                <a:lnTo>
                  <a:pt x="144" y="13"/>
                </a:lnTo>
                <a:lnTo>
                  <a:pt x="144" y="13"/>
                </a:lnTo>
                <a:lnTo>
                  <a:pt x="144" y="13"/>
                </a:lnTo>
                <a:lnTo>
                  <a:pt x="139" y="14"/>
                </a:lnTo>
                <a:lnTo>
                  <a:pt x="139" y="14"/>
                </a:lnTo>
                <a:lnTo>
                  <a:pt x="139" y="14"/>
                </a:lnTo>
                <a:lnTo>
                  <a:pt x="139" y="14"/>
                </a:lnTo>
                <a:lnTo>
                  <a:pt x="144" y="13"/>
                </a:lnTo>
                <a:lnTo>
                  <a:pt x="144" y="13"/>
                </a:lnTo>
                <a:close/>
                <a:moveTo>
                  <a:pt x="94" y="31"/>
                </a:moveTo>
                <a:lnTo>
                  <a:pt x="94" y="31"/>
                </a:lnTo>
                <a:lnTo>
                  <a:pt x="97" y="31"/>
                </a:lnTo>
                <a:lnTo>
                  <a:pt x="97" y="31"/>
                </a:lnTo>
                <a:lnTo>
                  <a:pt x="95" y="31"/>
                </a:lnTo>
                <a:lnTo>
                  <a:pt x="94" y="31"/>
                </a:lnTo>
                <a:lnTo>
                  <a:pt x="94" y="31"/>
                </a:lnTo>
                <a:close/>
                <a:moveTo>
                  <a:pt x="80" y="21"/>
                </a:moveTo>
                <a:lnTo>
                  <a:pt x="80" y="21"/>
                </a:lnTo>
                <a:lnTo>
                  <a:pt x="78" y="20"/>
                </a:lnTo>
                <a:lnTo>
                  <a:pt x="78" y="20"/>
                </a:lnTo>
                <a:lnTo>
                  <a:pt x="77" y="21"/>
                </a:lnTo>
                <a:lnTo>
                  <a:pt x="77" y="21"/>
                </a:lnTo>
                <a:lnTo>
                  <a:pt x="80" y="21"/>
                </a:lnTo>
                <a:lnTo>
                  <a:pt x="80" y="21"/>
                </a:lnTo>
                <a:close/>
                <a:moveTo>
                  <a:pt x="88" y="20"/>
                </a:moveTo>
                <a:lnTo>
                  <a:pt x="88" y="20"/>
                </a:lnTo>
                <a:lnTo>
                  <a:pt x="87" y="18"/>
                </a:lnTo>
                <a:lnTo>
                  <a:pt x="85" y="18"/>
                </a:lnTo>
                <a:lnTo>
                  <a:pt x="85" y="18"/>
                </a:lnTo>
                <a:lnTo>
                  <a:pt x="88" y="20"/>
                </a:lnTo>
                <a:lnTo>
                  <a:pt x="88" y="20"/>
                </a:lnTo>
                <a:close/>
                <a:moveTo>
                  <a:pt x="117" y="45"/>
                </a:moveTo>
                <a:lnTo>
                  <a:pt x="117" y="45"/>
                </a:lnTo>
                <a:lnTo>
                  <a:pt x="117" y="45"/>
                </a:lnTo>
                <a:lnTo>
                  <a:pt x="117" y="45"/>
                </a:lnTo>
                <a:lnTo>
                  <a:pt x="118" y="43"/>
                </a:lnTo>
                <a:lnTo>
                  <a:pt x="118" y="43"/>
                </a:lnTo>
                <a:lnTo>
                  <a:pt x="117" y="45"/>
                </a:lnTo>
                <a:lnTo>
                  <a:pt x="117" y="45"/>
                </a:lnTo>
                <a:close/>
                <a:moveTo>
                  <a:pt x="129" y="20"/>
                </a:moveTo>
                <a:lnTo>
                  <a:pt x="129" y="20"/>
                </a:lnTo>
                <a:lnTo>
                  <a:pt x="131" y="21"/>
                </a:lnTo>
                <a:lnTo>
                  <a:pt x="132" y="20"/>
                </a:lnTo>
                <a:lnTo>
                  <a:pt x="132" y="20"/>
                </a:lnTo>
                <a:lnTo>
                  <a:pt x="129" y="20"/>
                </a:lnTo>
                <a:lnTo>
                  <a:pt x="129" y="20"/>
                </a:lnTo>
                <a:close/>
                <a:moveTo>
                  <a:pt x="81" y="17"/>
                </a:moveTo>
                <a:lnTo>
                  <a:pt x="81" y="17"/>
                </a:lnTo>
                <a:lnTo>
                  <a:pt x="81" y="17"/>
                </a:lnTo>
                <a:lnTo>
                  <a:pt x="82" y="17"/>
                </a:lnTo>
                <a:lnTo>
                  <a:pt x="82" y="17"/>
                </a:lnTo>
                <a:lnTo>
                  <a:pt x="81" y="17"/>
                </a:lnTo>
                <a:lnTo>
                  <a:pt x="81" y="17"/>
                </a:lnTo>
                <a:close/>
                <a:moveTo>
                  <a:pt x="55" y="95"/>
                </a:moveTo>
                <a:lnTo>
                  <a:pt x="55" y="95"/>
                </a:lnTo>
                <a:lnTo>
                  <a:pt x="54" y="95"/>
                </a:lnTo>
                <a:lnTo>
                  <a:pt x="54" y="97"/>
                </a:lnTo>
                <a:lnTo>
                  <a:pt x="54" y="97"/>
                </a:lnTo>
                <a:lnTo>
                  <a:pt x="55" y="95"/>
                </a:lnTo>
                <a:lnTo>
                  <a:pt x="55" y="95"/>
                </a:lnTo>
                <a:close/>
                <a:moveTo>
                  <a:pt x="34" y="77"/>
                </a:move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4" name="Freeform 97"/>
          <p:cNvSpPr>
            <a:spLocks noEditPoints="1"/>
          </p:cNvSpPr>
          <p:nvPr/>
        </p:nvSpPr>
        <p:spPr bwMode="auto">
          <a:xfrm>
            <a:off x="3700015" y="2939693"/>
            <a:ext cx="636921" cy="578748"/>
          </a:xfrm>
          <a:custGeom>
            <a:avLst/>
            <a:gdLst>
              <a:gd name="T0" fmla="*/ 339 w 362"/>
              <a:gd name="T1" fmla="*/ 89 h 342"/>
              <a:gd name="T2" fmla="*/ 42 w 362"/>
              <a:gd name="T3" fmla="*/ 285 h 342"/>
              <a:gd name="T4" fmla="*/ 105 w 362"/>
              <a:gd name="T5" fmla="*/ 299 h 342"/>
              <a:gd name="T6" fmla="*/ 300 w 362"/>
              <a:gd name="T7" fmla="*/ 264 h 342"/>
              <a:gd name="T8" fmla="*/ 287 w 362"/>
              <a:gd name="T9" fmla="*/ 272 h 342"/>
              <a:gd name="T10" fmla="*/ 300 w 362"/>
              <a:gd name="T11" fmla="*/ 250 h 342"/>
              <a:gd name="T12" fmla="*/ 142 w 362"/>
              <a:gd name="T13" fmla="*/ 27 h 342"/>
              <a:gd name="T14" fmla="*/ 49 w 362"/>
              <a:gd name="T15" fmla="*/ 288 h 342"/>
              <a:gd name="T16" fmla="*/ 4 w 362"/>
              <a:gd name="T17" fmla="*/ 157 h 342"/>
              <a:gd name="T18" fmla="*/ 263 w 362"/>
              <a:gd name="T19" fmla="*/ 311 h 342"/>
              <a:gd name="T20" fmla="*/ 246 w 362"/>
              <a:gd name="T21" fmla="*/ 302 h 342"/>
              <a:gd name="T22" fmla="*/ 287 w 362"/>
              <a:gd name="T23" fmla="*/ 59 h 342"/>
              <a:gd name="T24" fmla="*/ 291 w 362"/>
              <a:gd name="T25" fmla="*/ 63 h 342"/>
              <a:gd name="T26" fmla="*/ 189 w 362"/>
              <a:gd name="T27" fmla="*/ 22 h 342"/>
              <a:gd name="T28" fmla="*/ 42 w 362"/>
              <a:gd name="T29" fmla="*/ 110 h 342"/>
              <a:gd name="T30" fmla="*/ 27 w 362"/>
              <a:gd name="T31" fmla="*/ 193 h 342"/>
              <a:gd name="T32" fmla="*/ 170 w 362"/>
              <a:gd name="T33" fmla="*/ 316 h 342"/>
              <a:gd name="T34" fmla="*/ 310 w 362"/>
              <a:gd name="T35" fmla="*/ 250 h 342"/>
              <a:gd name="T36" fmla="*/ 38 w 362"/>
              <a:gd name="T37" fmla="*/ 83 h 342"/>
              <a:gd name="T38" fmla="*/ 135 w 362"/>
              <a:gd name="T39" fmla="*/ 314 h 342"/>
              <a:gd name="T40" fmla="*/ 328 w 362"/>
              <a:gd name="T41" fmla="*/ 224 h 342"/>
              <a:gd name="T42" fmla="*/ 284 w 362"/>
              <a:gd name="T43" fmla="*/ 38 h 342"/>
              <a:gd name="T44" fmla="*/ 28 w 362"/>
              <a:gd name="T45" fmla="*/ 181 h 342"/>
              <a:gd name="T46" fmla="*/ 331 w 362"/>
              <a:gd name="T47" fmla="*/ 234 h 342"/>
              <a:gd name="T48" fmla="*/ 206 w 362"/>
              <a:gd name="T49" fmla="*/ 15 h 342"/>
              <a:gd name="T50" fmla="*/ 270 w 362"/>
              <a:gd name="T51" fmla="*/ 294 h 342"/>
              <a:gd name="T52" fmla="*/ 236 w 362"/>
              <a:gd name="T53" fmla="*/ 319 h 342"/>
              <a:gd name="T54" fmla="*/ 103 w 362"/>
              <a:gd name="T55" fmla="*/ 34 h 342"/>
              <a:gd name="T56" fmla="*/ 325 w 362"/>
              <a:gd name="T57" fmla="*/ 235 h 342"/>
              <a:gd name="T58" fmla="*/ 321 w 362"/>
              <a:gd name="T59" fmla="*/ 251 h 342"/>
              <a:gd name="T60" fmla="*/ 189 w 362"/>
              <a:gd name="T61" fmla="*/ 328 h 342"/>
              <a:gd name="T62" fmla="*/ 13 w 362"/>
              <a:gd name="T63" fmla="*/ 174 h 342"/>
              <a:gd name="T64" fmla="*/ 310 w 362"/>
              <a:gd name="T65" fmla="*/ 86 h 342"/>
              <a:gd name="T66" fmla="*/ 325 w 362"/>
              <a:gd name="T67" fmla="*/ 244 h 342"/>
              <a:gd name="T68" fmla="*/ 199 w 362"/>
              <a:gd name="T69" fmla="*/ 326 h 342"/>
              <a:gd name="T70" fmla="*/ 346 w 362"/>
              <a:gd name="T71" fmla="*/ 153 h 342"/>
              <a:gd name="T72" fmla="*/ 236 w 362"/>
              <a:gd name="T73" fmla="*/ 332 h 342"/>
              <a:gd name="T74" fmla="*/ 119 w 362"/>
              <a:gd name="T75" fmla="*/ 27 h 342"/>
              <a:gd name="T76" fmla="*/ 311 w 362"/>
              <a:gd name="T77" fmla="*/ 271 h 342"/>
              <a:gd name="T78" fmla="*/ 62 w 362"/>
              <a:gd name="T79" fmla="*/ 279 h 342"/>
              <a:gd name="T80" fmla="*/ 142 w 362"/>
              <a:gd name="T81" fmla="*/ 325 h 342"/>
              <a:gd name="T82" fmla="*/ 125 w 362"/>
              <a:gd name="T83" fmla="*/ 24 h 342"/>
              <a:gd name="T84" fmla="*/ 223 w 362"/>
              <a:gd name="T85" fmla="*/ 318 h 342"/>
              <a:gd name="T86" fmla="*/ 32 w 362"/>
              <a:gd name="T87" fmla="*/ 112 h 342"/>
              <a:gd name="T88" fmla="*/ 331 w 362"/>
              <a:gd name="T89" fmla="*/ 221 h 342"/>
              <a:gd name="T90" fmla="*/ 59 w 362"/>
              <a:gd name="T91" fmla="*/ 285 h 342"/>
              <a:gd name="T92" fmla="*/ 318 w 362"/>
              <a:gd name="T93" fmla="*/ 262 h 342"/>
              <a:gd name="T94" fmla="*/ 67 w 362"/>
              <a:gd name="T95" fmla="*/ 281 h 342"/>
              <a:gd name="T96" fmla="*/ 85 w 362"/>
              <a:gd name="T97" fmla="*/ 289 h 342"/>
              <a:gd name="T98" fmla="*/ 300 w 362"/>
              <a:gd name="T99" fmla="*/ 278 h 342"/>
              <a:gd name="T100" fmla="*/ 27 w 362"/>
              <a:gd name="T101" fmla="*/ 132 h 342"/>
              <a:gd name="T102" fmla="*/ 328 w 362"/>
              <a:gd name="T103" fmla="*/ 247 h 342"/>
              <a:gd name="T104" fmla="*/ 82 w 362"/>
              <a:gd name="T105" fmla="*/ 287 h 342"/>
              <a:gd name="T106" fmla="*/ 78 w 362"/>
              <a:gd name="T107" fmla="*/ 294 h 342"/>
              <a:gd name="T108" fmla="*/ 49 w 362"/>
              <a:gd name="T109" fmla="*/ 258 h 342"/>
              <a:gd name="T110" fmla="*/ 180 w 362"/>
              <a:gd name="T111" fmla="*/ 318 h 342"/>
              <a:gd name="T112" fmla="*/ 55 w 362"/>
              <a:gd name="T113" fmla="*/ 284 h 342"/>
              <a:gd name="T114" fmla="*/ 325 w 362"/>
              <a:gd name="T115" fmla="*/ 116 h 342"/>
              <a:gd name="T116" fmla="*/ 175 w 362"/>
              <a:gd name="T117" fmla="*/ 315 h 342"/>
              <a:gd name="T118" fmla="*/ 244 w 362"/>
              <a:gd name="T119" fmla="*/ 27 h 342"/>
              <a:gd name="T120" fmla="*/ 342 w 362"/>
              <a:gd name="T121" fmla="*/ 200 h 342"/>
              <a:gd name="T122" fmla="*/ 24 w 362"/>
              <a:gd name="T123" fmla="*/ 142 h 342"/>
              <a:gd name="T124" fmla="*/ 354 w 362"/>
              <a:gd name="T125" fmla="*/ 143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2" h="342">
                <a:moveTo>
                  <a:pt x="0" y="180"/>
                </a:moveTo>
                <a:lnTo>
                  <a:pt x="0" y="180"/>
                </a:lnTo>
                <a:lnTo>
                  <a:pt x="1" y="157"/>
                </a:lnTo>
                <a:lnTo>
                  <a:pt x="1" y="157"/>
                </a:lnTo>
                <a:lnTo>
                  <a:pt x="3" y="140"/>
                </a:lnTo>
                <a:lnTo>
                  <a:pt x="3" y="140"/>
                </a:lnTo>
                <a:lnTo>
                  <a:pt x="5" y="126"/>
                </a:lnTo>
                <a:lnTo>
                  <a:pt x="10" y="112"/>
                </a:lnTo>
                <a:lnTo>
                  <a:pt x="10" y="112"/>
                </a:lnTo>
                <a:lnTo>
                  <a:pt x="15" y="99"/>
                </a:lnTo>
                <a:lnTo>
                  <a:pt x="21" y="86"/>
                </a:lnTo>
                <a:lnTo>
                  <a:pt x="21" y="86"/>
                </a:lnTo>
                <a:lnTo>
                  <a:pt x="30" y="69"/>
                </a:lnTo>
                <a:lnTo>
                  <a:pt x="30" y="69"/>
                </a:lnTo>
                <a:lnTo>
                  <a:pt x="37" y="59"/>
                </a:lnTo>
                <a:lnTo>
                  <a:pt x="45" y="49"/>
                </a:lnTo>
                <a:lnTo>
                  <a:pt x="55" y="41"/>
                </a:lnTo>
                <a:lnTo>
                  <a:pt x="65" y="34"/>
                </a:lnTo>
                <a:lnTo>
                  <a:pt x="65" y="34"/>
                </a:lnTo>
                <a:lnTo>
                  <a:pt x="79" y="25"/>
                </a:lnTo>
                <a:lnTo>
                  <a:pt x="94" y="18"/>
                </a:lnTo>
                <a:lnTo>
                  <a:pt x="94" y="18"/>
                </a:lnTo>
                <a:lnTo>
                  <a:pt x="95" y="18"/>
                </a:lnTo>
                <a:lnTo>
                  <a:pt x="95" y="18"/>
                </a:lnTo>
                <a:lnTo>
                  <a:pt x="96" y="17"/>
                </a:lnTo>
                <a:lnTo>
                  <a:pt x="96" y="17"/>
                </a:lnTo>
                <a:lnTo>
                  <a:pt x="99" y="15"/>
                </a:lnTo>
                <a:lnTo>
                  <a:pt x="99" y="15"/>
                </a:lnTo>
                <a:lnTo>
                  <a:pt x="121" y="9"/>
                </a:lnTo>
                <a:lnTo>
                  <a:pt x="121" y="9"/>
                </a:lnTo>
                <a:lnTo>
                  <a:pt x="142" y="5"/>
                </a:lnTo>
                <a:lnTo>
                  <a:pt x="142" y="5"/>
                </a:lnTo>
                <a:lnTo>
                  <a:pt x="148" y="4"/>
                </a:lnTo>
                <a:lnTo>
                  <a:pt x="148" y="4"/>
                </a:lnTo>
                <a:lnTo>
                  <a:pt x="165" y="1"/>
                </a:lnTo>
                <a:lnTo>
                  <a:pt x="182" y="0"/>
                </a:lnTo>
                <a:lnTo>
                  <a:pt x="182" y="0"/>
                </a:lnTo>
                <a:lnTo>
                  <a:pt x="196" y="1"/>
                </a:lnTo>
                <a:lnTo>
                  <a:pt x="196" y="1"/>
                </a:lnTo>
                <a:lnTo>
                  <a:pt x="217" y="4"/>
                </a:lnTo>
                <a:lnTo>
                  <a:pt x="237" y="9"/>
                </a:lnTo>
                <a:lnTo>
                  <a:pt x="237" y="9"/>
                </a:lnTo>
                <a:lnTo>
                  <a:pt x="258" y="18"/>
                </a:lnTo>
                <a:lnTo>
                  <a:pt x="278" y="29"/>
                </a:lnTo>
                <a:lnTo>
                  <a:pt x="278" y="29"/>
                </a:lnTo>
                <a:lnTo>
                  <a:pt x="290" y="35"/>
                </a:lnTo>
                <a:lnTo>
                  <a:pt x="290" y="35"/>
                </a:lnTo>
                <a:lnTo>
                  <a:pt x="308" y="51"/>
                </a:lnTo>
                <a:lnTo>
                  <a:pt x="317" y="59"/>
                </a:lnTo>
                <a:lnTo>
                  <a:pt x="325" y="68"/>
                </a:lnTo>
                <a:lnTo>
                  <a:pt x="325" y="68"/>
                </a:lnTo>
                <a:lnTo>
                  <a:pt x="332" y="78"/>
                </a:lnTo>
                <a:lnTo>
                  <a:pt x="339" y="89"/>
                </a:lnTo>
                <a:lnTo>
                  <a:pt x="339" y="89"/>
                </a:lnTo>
                <a:lnTo>
                  <a:pt x="345" y="99"/>
                </a:lnTo>
                <a:lnTo>
                  <a:pt x="345" y="99"/>
                </a:lnTo>
                <a:lnTo>
                  <a:pt x="351" y="115"/>
                </a:lnTo>
                <a:lnTo>
                  <a:pt x="356" y="130"/>
                </a:lnTo>
                <a:lnTo>
                  <a:pt x="356" y="130"/>
                </a:lnTo>
                <a:lnTo>
                  <a:pt x="359" y="143"/>
                </a:lnTo>
                <a:lnTo>
                  <a:pt x="361" y="156"/>
                </a:lnTo>
                <a:lnTo>
                  <a:pt x="361" y="156"/>
                </a:lnTo>
                <a:lnTo>
                  <a:pt x="362" y="171"/>
                </a:lnTo>
                <a:lnTo>
                  <a:pt x="362" y="171"/>
                </a:lnTo>
                <a:lnTo>
                  <a:pt x="359" y="194"/>
                </a:lnTo>
                <a:lnTo>
                  <a:pt x="359" y="194"/>
                </a:lnTo>
                <a:lnTo>
                  <a:pt x="356" y="208"/>
                </a:lnTo>
                <a:lnTo>
                  <a:pt x="351" y="224"/>
                </a:lnTo>
                <a:lnTo>
                  <a:pt x="351" y="224"/>
                </a:lnTo>
                <a:lnTo>
                  <a:pt x="345" y="237"/>
                </a:lnTo>
                <a:lnTo>
                  <a:pt x="337" y="250"/>
                </a:lnTo>
                <a:lnTo>
                  <a:pt x="337" y="250"/>
                </a:lnTo>
                <a:lnTo>
                  <a:pt x="335" y="254"/>
                </a:lnTo>
                <a:lnTo>
                  <a:pt x="335" y="254"/>
                </a:lnTo>
                <a:lnTo>
                  <a:pt x="328" y="265"/>
                </a:lnTo>
                <a:lnTo>
                  <a:pt x="321" y="275"/>
                </a:lnTo>
                <a:lnTo>
                  <a:pt x="321" y="275"/>
                </a:lnTo>
                <a:lnTo>
                  <a:pt x="311" y="287"/>
                </a:lnTo>
                <a:lnTo>
                  <a:pt x="301" y="298"/>
                </a:lnTo>
                <a:lnTo>
                  <a:pt x="288" y="306"/>
                </a:lnTo>
                <a:lnTo>
                  <a:pt x="275" y="315"/>
                </a:lnTo>
                <a:lnTo>
                  <a:pt x="275" y="315"/>
                </a:lnTo>
                <a:lnTo>
                  <a:pt x="260" y="325"/>
                </a:lnTo>
                <a:lnTo>
                  <a:pt x="243" y="332"/>
                </a:lnTo>
                <a:lnTo>
                  <a:pt x="243" y="332"/>
                </a:lnTo>
                <a:lnTo>
                  <a:pt x="231" y="336"/>
                </a:lnTo>
                <a:lnTo>
                  <a:pt x="220" y="339"/>
                </a:lnTo>
                <a:lnTo>
                  <a:pt x="220" y="339"/>
                </a:lnTo>
                <a:lnTo>
                  <a:pt x="203" y="342"/>
                </a:lnTo>
                <a:lnTo>
                  <a:pt x="203" y="342"/>
                </a:lnTo>
                <a:lnTo>
                  <a:pt x="186" y="342"/>
                </a:lnTo>
                <a:lnTo>
                  <a:pt x="169" y="342"/>
                </a:lnTo>
                <a:lnTo>
                  <a:pt x="169" y="342"/>
                </a:lnTo>
                <a:lnTo>
                  <a:pt x="149" y="341"/>
                </a:lnTo>
                <a:lnTo>
                  <a:pt x="149" y="341"/>
                </a:lnTo>
                <a:lnTo>
                  <a:pt x="136" y="338"/>
                </a:lnTo>
                <a:lnTo>
                  <a:pt x="125" y="335"/>
                </a:lnTo>
                <a:lnTo>
                  <a:pt x="112" y="332"/>
                </a:lnTo>
                <a:lnTo>
                  <a:pt x="101" y="326"/>
                </a:lnTo>
                <a:lnTo>
                  <a:pt x="101" y="326"/>
                </a:lnTo>
                <a:lnTo>
                  <a:pt x="84" y="316"/>
                </a:lnTo>
                <a:lnTo>
                  <a:pt x="84" y="316"/>
                </a:lnTo>
                <a:lnTo>
                  <a:pt x="71" y="309"/>
                </a:lnTo>
                <a:lnTo>
                  <a:pt x="58" y="299"/>
                </a:lnTo>
                <a:lnTo>
                  <a:pt x="58" y="299"/>
                </a:lnTo>
                <a:lnTo>
                  <a:pt x="49" y="292"/>
                </a:lnTo>
                <a:lnTo>
                  <a:pt x="42" y="285"/>
                </a:lnTo>
                <a:lnTo>
                  <a:pt x="42" y="285"/>
                </a:lnTo>
                <a:lnTo>
                  <a:pt x="28" y="268"/>
                </a:lnTo>
                <a:lnTo>
                  <a:pt x="21" y="260"/>
                </a:lnTo>
                <a:lnTo>
                  <a:pt x="17" y="250"/>
                </a:lnTo>
                <a:lnTo>
                  <a:pt x="17" y="250"/>
                </a:lnTo>
                <a:lnTo>
                  <a:pt x="10" y="235"/>
                </a:lnTo>
                <a:lnTo>
                  <a:pt x="4" y="221"/>
                </a:lnTo>
                <a:lnTo>
                  <a:pt x="4" y="221"/>
                </a:lnTo>
                <a:lnTo>
                  <a:pt x="1" y="210"/>
                </a:lnTo>
                <a:lnTo>
                  <a:pt x="1" y="198"/>
                </a:lnTo>
                <a:lnTo>
                  <a:pt x="1" y="198"/>
                </a:lnTo>
                <a:lnTo>
                  <a:pt x="0" y="180"/>
                </a:lnTo>
                <a:lnTo>
                  <a:pt x="0" y="180"/>
                </a:lnTo>
                <a:close/>
                <a:moveTo>
                  <a:pt x="152" y="336"/>
                </a:moveTo>
                <a:lnTo>
                  <a:pt x="152" y="336"/>
                </a:lnTo>
                <a:lnTo>
                  <a:pt x="149" y="336"/>
                </a:lnTo>
                <a:lnTo>
                  <a:pt x="149" y="336"/>
                </a:lnTo>
                <a:lnTo>
                  <a:pt x="149" y="338"/>
                </a:lnTo>
                <a:lnTo>
                  <a:pt x="149" y="338"/>
                </a:lnTo>
                <a:lnTo>
                  <a:pt x="152" y="336"/>
                </a:lnTo>
                <a:lnTo>
                  <a:pt x="152" y="336"/>
                </a:lnTo>
                <a:lnTo>
                  <a:pt x="155" y="338"/>
                </a:lnTo>
                <a:lnTo>
                  <a:pt x="155" y="338"/>
                </a:lnTo>
                <a:lnTo>
                  <a:pt x="152" y="336"/>
                </a:lnTo>
                <a:lnTo>
                  <a:pt x="152" y="336"/>
                </a:lnTo>
                <a:close/>
                <a:moveTo>
                  <a:pt x="319" y="78"/>
                </a:moveTo>
                <a:lnTo>
                  <a:pt x="319" y="78"/>
                </a:lnTo>
                <a:lnTo>
                  <a:pt x="321" y="79"/>
                </a:lnTo>
                <a:lnTo>
                  <a:pt x="321" y="79"/>
                </a:lnTo>
                <a:lnTo>
                  <a:pt x="321" y="79"/>
                </a:lnTo>
                <a:lnTo>
                  <a:pt x="321" y="79"/>
                </a:lnTo>
                <a:lnTo>
                  <a:pt x="319" y="78"/>
                </a:lnTo>
                <a:lnTo>
                  <a:pt x="319" y="78"/>
                </a:lnTo>
                <a:lnTo>
                  <a:pt x="317" y="73"/>
                </a:lnTo>
                <a:lnTo>
                  <a:pt x="317" y="73"/>
                </a:lnTo>
                <a:lnTo>
                  <a:pt x="318" y="76"/>
                </a:lnTo>
                <a:lnTo>
                  <a:pt x="319" y="78"/>
                </a:lnTo>
                <a:lnTo>
                  <a:pt x="319" y="78"/>
                </a:lnTo>
                <a:close/>
                <a:moveTo>
                  <a:pt x="108" y="301"/>
                </a:moveTo>
                <a:lnTo>
                  <a:pt x="108" y="301"/>
                </a:lnTo>
                <a:lnTo>
                  <a:pt x="109" y="301"/>
                </a:lnTo>
                <a:lnTo>
                  <a:pt x="109" y="301"/>
                </a:lnTo>
                <a:lnTo>
                  <a:pt x="109" y="301"/>
                </a:lnTo>
                <a:lnTo>
                  <a:pt x="109" y="301"/>
                </a:lnTo>
                <a:lnTo>
                  <a:pt x="108" y="301"/>
                </a:lnTo>
                <a:lnTo>
                  <a:pt x="108" y="301"/>
                </a:lnTo>
                <a:lnTo>
                  <a:pt x="108" y="301"/>
                </a:lnTo>
                <a:lnTo>
                  <a:pt x="108" y="301"/>
                </a:lnTo>
                <a:lnTo>
                  <a:pt x="101" y="298"/>
                </a:lnTo>
                <a:lnTo>
                  <a:pt x="101" y="298"/>
                </a:lnTo>
                <a:lnTo>
                  <a:pt x="101" y="298"/>
                </a:lnTo>
                <a:lnTo>
                  <a:pt x="101" y="298"/>
                </a:lnTo>
                <a:lnTo>
                  <a:pt x="102" y="298"/>
                </a:lnTo>
                <a:lnTo>
                  <a:pt x="102" y="298"/>
                </a:lnTo>
                <a:lnTo>
                  <a:pt x="105" y="299"/>
                </a:lnTo>
                <a:lnTo>
                  <a:pt x="105" y="299"/>
                </a:lnTo>
                <a:lnTo>
                  <a:pt x="108" y="301"/>
                </a:lnTo>
                <a:lnTo>
                  <a:pt x="108" y="301"/>
                </a:lnTo>
                <a:close/>
                <a:moveTo>
                  <a:pt x="332" y="238"/>
                </a:moveTo>
                <a:lnTo>
                  <a:pt x="332" y="238"/>
                </a:lnTo>
                <a:lnTo>
                  <a:pt x="334" y="238"/>
                </a:lnTo>
                <a:lnTo>
                  <a:pt x="334" y="238"/>
                </a:lnTo>
                <a:lnTo>
                  <a:pt x="337" y="231"/>
                </a:lnTo>
                <a:lnTo>
                  <a:pt x="337" y="231"/>
                </a:lnTo>
                <a:lnTo>
                  <a:pt x="337" y="231"/>
                </a:lnTo>
                <a:lnTo>
                  <a:pt x="337" y="231"/>
                </a:lnTo>
                <a:lnTo>
                  <a:pt x="335" y="230"/>
                </a:lnTo>
                <a:lnTo>
                  <a:pt x="335" y="230"/>
                </a:lnTo>
                <a:lnTo>
                  <a:pt x="334" y="234"/>
                </a:lnTo>
                <a:lnTo>
                  <a:pt x="334" y="234"/>
                </a:lnTo>
                <a:lnTo>
                  <a:pt x="332" y="235"/>
                </a:lnTo>
                <a:lnTo>
                  <a:pt x="332" y="238"/>
                </a:lnTo>
                <a:lnTo>
                  <a:pt x="332" y="238"/>
                </a:lnTo>
                <a:lnTo>
                  <a:pt x="332" y="238"/>
                </a:lnTo>
                <a:lnTo>
                  <a:pt x="332" y="238"/>
                </a:lnTo>
                <a:lnTo>
                  <a:pt x="331" y="241"/>
                </a:lnTo>
                <a:lnTo>
                  <a:pt x="329" y="244"/>
                </a:lnTo>
                <a:lnTo>
                  <a:pt x="329" y="244"/>
                </a:lnTo>
                <a:lnTo>
                  <a:pt x="329" y="244"/>
                </a:lnTo>
                <a:lnTo>
                  <a:pt x="329" y="244"/>
                </a:lnTo>
                <a:lnTo>
                  <a:pt x="332" y="240"/>
                </a:lnTo>
                <a:lnTo>
                  <a:pt x="332" y="240"/>
                </a:lnTo>
                <a:lnTo>
                  <a:pt x="332" y="238"/>
                </a:lnTo>
                <a:lnTo>
                  <a:pt x="332" y="238"/>
                </a:lnTo>
                <a:close/>
                <a:moveTo>
                  <a:pt x="287" y="272"/>
                </a:moveTo>
                <a:lnTo>
                  <a:pt x="287" y="272"/>
                </a:lnTo>
                <a:lnTo>
                  <a:pt x="288" y="272"/>
                </a:lnTo>
                <a:lnTo>
                  <a:pt x="290" y="272"/>
                </a:lnTo>
                <a:lnTo>
                  <a:pt x="290" y="272"/>
                </a:lnTo>
                <a:lnTo>
                  <a:pt x="290" y="274"/>
                </a:lnTo>
                <a:lnTo>
                  <a:pt x="290" y="274"/>
                </a:lnTo>
                <a:lnTo>
                  <a:pt x="291" y="278"/>
                </a:lnTo>
                <a:lnTo>
                  <a:pt x="291" y="278"/>
                </a:lnTo>
                <a:lnTo>
                  <a:pt x="292" y="275"/>
                </a:lnTo>
                <a:lnTo>
                  <a:pt x="292" y="275"/>
                </a:lnTo>
                <a:lnTo>
                  <a:pt x="292" y="270"/>
                </a:lnTo>
                <a:lnTo>
                  <a:pt x="292" y="270"/>
                </a:lnTo>
                <a:lnTo>
                  <a:pt x="292" y="268"/>
                </a:lnTo>
                <a:lnTo>
                  <a:pt x="292" y="268"/>
                </a:lnTo>
                <a:lnTo>
                  <a:pt x="294" y="267"/>
                </a:lnTo>
                <a:lnTo>
                  <a:pt x="295" y="267"/>
                </a:lnTo>
                <a:lnTo>
                  <a:pt x="295" y="267"/>
                </a:lnTo>
                <a:lnTo>
                  <a:pt x="297" y="270"/>
                </a:lnTo>
                <a:lnTo>
                  <a:pt x="297" y="270"/>
                </a:lnTo>
                <a:lnTo>
                  <a:pt x="300" y="271"/>
                </a:lnTo>
                <a:lnTo>
                  <a:pt x="300" y="271"/>
                </a:lnTo>
                <a:lnTo>
                  <a:pt x="300" y="267"/>
                </a:lnTo>
                <a:lnTo>
                  <a:pt x="300" y="267"/>
                </a:lnTo>
                <a:lnTo>
                  <a:pt x="300" y="264"/>
                </a:lnTo>
                <a:lnTo>
                  <a:pt x="300" y="264"/>
                </a:lnTo>
                <a:lnTo>
                  <a:pt x="301" y="262"/>
                </a:lnTo>
                <a:lnTo>
                  <a:pt x="301" y="262"/>
                </a:lnTo>
                <a:lnTo>
                  <a:pt x="302" y="262"/>
                </a:lnTo>
                <a:lnTo>
                  <a:pt x="302" y="262"/>
                </a:lnTo>
                <a:lnTo>
                  <a:pt x="304" y="264"/>
                </a:lnTo>
                <a:lnTo>
                  <a:pt x="304" y="264"/>
                </a:lnTo>
                <a:lnTo>
                  <a:pt x="305" y="261"/>
                </a:lnTo>
                <a:lnTo>
                  <a:pt x="305" y="261"/>
                </a:lnTo>
                <a:lnTo>
                  <a:pt x="304" y="258"/>
                </a:lnTo>
                <a:lnTo>
                  <a:pt x="301" y="257"/>
                </a:lnTo>
                <a:lnTo>
                  <a:pt x="301" y="257"/>
                </a:lnTo>
                <a:lnTo>
                  <a:pt x="301" y="258"/>
                </a:lnTo>
                <a:lnTo>
                  <a:pt x="301" y="258"/>
                </a:lnTo>
                <a:lnTo>
                  <a:pt x="292" y="267"/>
                </a:lnTo>
                <a:lnTo>
                  <a:pt x="292" y="267"/>
                </a:lnTo>
                <a:lnTo>
                  <a:pt x="288" y="271"/>
                </a:lnTo>
                <a:lnTo>
                  <a:pt x="288" y="271"/>
                </a:lnTo>
                <a:lnTo>
                  <a:pt x="287" y="271"/>
                </a:lnTo>
                <a:lnTo>
                  <a:pt x="287" y="272"/>
                </a:lnTo>
                <a:lnTo>
                  <a:pt x="287" y="272"/>
                </a:lnTo>
                <a:lnTo>
                  <a:pt x="285" y="272"/>
                </a:lnTo>
                <a:lnTo>
                  <a:pt x="285" y="274"/>
                </a:lnTo>
                <a:lnTo>
                  <a:pt x="285" y="274"/>
                </a:lnTo>
                <a:lnTo>
                  <a:pt x="273" y="284"/>
                </a:lnTo>
                <a:lnTo>
                  <a:pt x="273" y="284"/>
                </a:lnTo>
                <a:lnTo>
                  <a:pt x="273" y="284"/>
                </a:lnTo>
                <a:lnTo>
                  <a:pt x="273" y="284"/>
                </a:lnTo>
                <a:lnTo>
                  <a:pt x="275" y="287"/>
                </a:lnTo>
                <a:lnTo>
                  <a:pt x="275" y="287"/>
                </a:lnTo>
                <a:lnTo>
                  <a:pt x="277" y="289"/>
                </a:lnTo>
                <a:lnTo>
                  <a:pt x="277" y="289"/>
                </a:lnTo>
                <a:lnTo>
                  <a:pt x="277" y="288"/>
                </a:lnTo>
                <a:lnTo>
                  <a:pt x="277" y="288"/>
                </a:lnTo>
                <a:lnTo>
                  <a:pt x="277" y="284"/>
                </a:lnTo>
                <a:lnTo>
                  <a:pt x="277" y="284"/>
                </a:lnTo>
                <a:lnTo>
                  <a:pt x="278" y="281"/>
                </a:lnTo>
                <a:lnTo>
                  <a:pt x="278" y="281"/>
                </a:lnTo>
                <a:lnTo>
                  <a:pt x="280" y="279"/>
                </a:lnTo>
                <a:lnTo>
                  <a:pt x="281" y="279"/>
                </a:lnTo>
                <a:lnTo>
                  <a:pt x="281" y="279"/>
                </a:lnTo>
                <a:lnTo>
                  <a:pt x="284" y="282"/>
                </a:lnTo>
                <a:lnTo>
                  <a:pt x="284" y="282"/>
                </a:lnTo>
                <a:lnTo>
                  <a:pt x="285" y="284"/>
                </a:lnTo>
                <a:lnTo>
                  <a:pt x="285" y="284"/>
                </a:lnTo>
                <a:lnTo>
                  <a:pt x="287" y="279"/>
                </a:lnTo>
                <a:lnTo>
                  <a:pt x="287" y="279"/>
                </a:lnTo>
                <a:lnTo>
                  <a:pt x="287" y="279"/>
                </a:lnTo>
                <a:lnTo>
                  <a:pt x="287" y="279"/>
                </a:lnTo>
                <a:lnTo>
                  <a:pt x="287" y="274"/>
                </a:lnTo>
                <a:lnTo>
                  <a:pt x="287" y="274"/>
                </a:lnTo>
                <a:lnTo>
                  <a:pt x="287" y="272"/>
                </a:lnTo>
                <a:lnTo>
                  <a:pt x="287" y="272"/>
                </a:lnTo>
                <a:lnTo>
                  <a:pt x="287" y="272"/>
                </a:lnTo>
                <a:close/>
                <a:moveTo>
                  <a:pt x="55" y="255"/>
                </a:moveTo>
                <a:lnTo>
                  <a:pt x="55" y="255"/>
                </a:lnTo>
                <a:lnTo>
                  <a:pt x="55" y="257"/>
                </a:lnTo>
                <a:lnTo>
                  <a:pt x="55" y="257"/>
                </a:lnTo>
                <a:lnTo>
                  <a:pt x="62" y="265"/>
                </a:lnTo>
                <a:lnTo>
                  <a:pt x="62" y="265"/>
                </a:lnTo>
                <a:lnTo>
                  <a:pt x="68" y="271"/>
                </a:lnTo>
                <a:lnTo>
                  <a:pt x="75" y="277"/>
                </a:lnTo>
                <a:lnTo>
                  <a:pt x="75" y="277"/>
                </a:lnTo>
                <a:lnTo>
                  <a:pt x="81" y="281"/>
                </a:lnTo>
                <a:lnTo>
                  <a:pt x="81" y="281"/>
                </a:lnTo>
                <a:lnTo>
                  <a:pt x="85" y="285"/>
                </a:lnTo>
                <a:lnTo>
                  <a:pt x="91" y="288"/>
                </a:lnTo>
                <a:lnTo>
                  <a:pt x="91" y="288"/>
                </a:lnTo>
                <a:lnTo>
                  <a:pt x="101" y="294"/>
                </a:lnTo>
                <a:lnTo>
                  <a:pt x="101" y="294"/>
                </a:lnTo>
                <a:lnTo>
                  <a:pt x="115" y="299"/>
                </a:lnTo>
                <a:lnTo>
                  <a:pt x="130" y="304"/>
                </a:lnTo>
                <a:lnTo>
                  <a:pt x="130" y="304"/>
                </a:lnTo>
                <a:lnTo>
                  <a:pt x="149" y="306"/>
                </a:lnTo>
                <a:lnTo>
                  <a:pt x="149" y="306"/>
                </a:lnTo>
                <a:lnTo>
                  <a:pt x="163" y="308"/>
                </a:lnTo>
                <a:lnTo>
                  <a:pt x="163" y="308"/>
                </a:lnTo>
                <a:lnTo>
                  <a:pt x="180" y="309"/>
                </a:lnTo>
                <a:lnTo>
                  <a:pt x="180" y="309"/>
                </a:lnTo>
                <a:lnTo>
                  <a:pt x="194" y="308"/>
                </a:lnTo>
                <a:lnTo>
                  <a:pt x="207" y="306"/>
                </a:lnTo>
                <a:lnTo>
                  <a:pt x="207" y="306"/>
                </a:lnTo>
                <a:lnTo>
                  <a:pt x="220" y="304"/>
                </a:lnTo>
                <a:lnTo>
                  <a:pt x="233" y="298"/>
                </a:lnTo>
                <a:lnTo>
                  <a:pt x="233" y="298"/>
                </a:lnTo>
                <a:lnTo>
                  <a:pt x="244" y="294"/>
                </a:lnTo>
                <a:lnTo>
                  <a:pt x="256" y="288"/>
                </a:lnTo>
                <a:lnTo>
                  <a:pt x="256" y="288"/>
                </a:lnTo>
                <a:lnTo>
                  <a:pt x="278" y="272"/>
                </a:lnTo>
                <a:lnTo>
                  <a:pt x="278" y="272"/>
                </a:lnTo>
                <a:lnTo>
                  <a:pt x="287" y="264"/>
                </a:lnTo>
                <a:lnTo>
                  <a:pt x="295" y="255"/>
                </a:lnTo>
                <a:lnTo>
                  <a:pt x="295" y="255"/>
                </a:lnTo>
                <a:lnTo>
                  <a:pt x="297" y="254"/>
                </a:lnTo>
                <a:lnTo>
                  <a:pt x="297" y="254"/>
                </a:lnTo>
                <a:lnTo>
                  <a:pt x="297" y="254"/>
                </a:lnTo>
                <a:lnTo>
                  <a:pt x="297" y="254"/>
                </a:lnTo>
                <a:lnTo>
                  <a:pt x="294" y="254"/>
                </a:lnTo>
                <a:lnTo>
                  <a:pt x="294" y="252"/>
                </a:lnTo>
                <a:lnTo>
                  <a:pt x="294" y="252"/>
                </a:lnTo>
                <a:lnTo>
                  <a:pt x="294" y="250"/>
                </a:lnTo>
                <a:lnTo>
                  <a:pt x="294" y="248"/>
                </a:lnTo>
                <a:lnTo>
                  <a:pt x="294" y="248"/>
                </a:lnTo>
                <a:lnTo>
                  <a:pt x="295" y="248"/>
                </a:lnTo>
                <a:lnTo>
                  <a:pt x="298" y="248"/>
                </a:lnTo>
                <a:lnTo>
                  <a:pt x="298" y="248"/>
                </a:lnTo>
                <a:lnTo>
                  <a:pt x="300" y="250"/>
                </a:lnTo>
                <a:lnTo>
                  <a:pt x="300" y="250"/>
                </a:lnTo>
                <a:lnTo>
                  <a:pt x="304" y="244"/>
                </a:lnTo>
                <a:lnTo>
                  <a:pt x="308" y="237"/>
                </a:lnTo>
                <a:lnTo>
                  <a:pt x="308" y="237"/>
                </a:lnTo>
                <a:lnTo>
                  <a:pt x="311" y="230"/>
                </a:lnTo>
                <a:lnTo>
                  <a:pt x="311" y="230"/>
                </a:lnTo>
                <a:lnTo>
                  <a:pt x="318" y="214"/>
                </a:lnTo>
                <a:lnTo>
                  <a:pt x="318" y="214"/>
                </a:lnTo>
                <a:lnTo>
                  <a:pt x="322" y="201"/>
                </a:lnTo>
                <a:lnTo>
                  <a:pt x="325" y="189"/>
                </a:lnTo>
                <a:lnTo>
                  <a:pt x="325" y="189"/>
                </a:lnTo>
                <a:lnTo>
                  <a:pt x="328" y="174"/>
                </a:lnTo>
                <a:lnTo>
                  <a:pt x="328" y="174"/>
                </a:lnTo>
                <a:lnTo>
                  <a:pt x="329" y="162"/>
                </a:lnTo>
                <a:lnTo>
                  <a:pt x="328" y="149"/>
                </a:lnTo>
                <a:lnTo>
                  <a:pt x="328" y="149"/>
                </a:lnTo>
                <a:lnTo>
                  <a:pt x="328" y="142"/>
                </a:lnTo>
                <a:lnTo>
                  <a:pt x="327" y="133"/>
                </a:lnTo>
                <a:lnTo>
                  <a:pt x="327" y="133"/>
                </a:lnTo>
                <a:lnTo>
                  <a:pt x="322" y="125"/>
                </a:lnTo>
                <a:lnTo>
                  <a:pt x="322" y="125"/>
                </a:lnTo>
                <a:lnTo>
                  <a:pt x="319" y="117"/>
                </a:lnTo>
                <a:lnTo>
                  <a:pt x="315" y="112"/>
                </a:lnTo>
                <a:lnTo>
                  <a:pt x="315" y="112"/>
                </a:lnTo>
                <a:lnTo>
                  <a:pt x="312" y="108"/>
                </a:lnTo>
                <a:lnTo>
                  <a:pt x="311" y="103"/>
                </a:lnTo>
                <a:lnTo>
                  <a:pt x="311" y="103"/>
                </a:lnTo>
                <a:lnTo>
                  <a:pt x="311" y="103"/>
                </a:lnTo>
                <a:lnTo>
                  <a:pt x="311" y="103"/>
                </a:lnTo>
                <a:lnTo>
                  <a:pt x="308" y="98"/>
                </a:lnTo>
                <a:lnTo>
                  <a:pt x="308" y="98"/>
                </a:lnTo>
                <a:lnTo>
                  <a:pt x="302" y="89"/>
                </a:lnTo>
                <a:lnTo>
                  <a:pt x="297" y="81"/>
                </a:lnTo>
                <a:lnTo>
                  <a:pt x="297" y="81"/>
                </a:lnTo>
                <a:lnTo>
                  <a:pt x="288" y="71"/>
                </a:lnTo>
                <a:lnTo>
                  <a:pt x="288" y="71"/>
                </a:lnTo>
                <a:lnTo>
                  <a:pt x="283" y="65"/>
                </a:lnTo>
                <a:lnTo>
                  <a:pt x="283" y="65"/>
                </a:lnTo>
                <a:lnTo>
                  <a:pt x="268" y="55"/>
                </a:lnTo>
                <a:lnTo>
                  <a:pt x="268" y="55"/>
                </a:lnTo>
                <a:lnTo>
                  <a:pt x="260" y="51"/>
                </a:lnTo>
                <a:lnTo>
                  <a:pt x="260" y="51"/>
                </a:lnTo>
                <a:lnTo>
                  <a:pt x="247" y="44"/>
                </a:lnTo>
                <a:lnTo>
                  <a:pt x="247" y="44"/>
                </a:lnTo>
                <a:lnTo>
                  <a:pt x="227" y="36"/>
                </a:lnTo>
                <a:lnTo>
                  <a:pt x="207" y="31"/>
                </a:lnTo>
                <a:lnTo>
                  <a:pt x="207" y="31"/>
                </a:lnTo>
                <a:lnTo>
                  <a:pt x="186" y="27"/>
                </a:lnTo>
                <a:lnTo>
                  <a:pt x="186" y="27"/>
                </a:lnTo>
                <a:lnTo>
                  <a:pt x="165" y="25"/>
                </a:lnTo>
                <a:lnTo>
                  <a:pt x="165" y="25"/>
                </a:lnTo>
                <a:lnTo>
                  <a:pt x="149" y="27"/>
                </a:lnTo>
                <a:lnTo>
                  <a:pt x="149" y="27"/>
                </a:lnTo>
                <a:lnTo>
                  <a:pt x="142" y="27"/>
                </a:lnTo>
                <a:lnTo>
                  <a:pt x="142" y="27"/>
                </a:lnTo>
                <a:lnTo>
                  <a:pt x="123" y="32"/>
                </a:lnTo>
                <a:lnTo>
                  <a:pt x="123" y="32"/>
                </a:lnTo>
                <a:lnTo>
                  <a:pt x="122" y="34"/>
                </a:lnTo>
                <a:lnTo>
                  <a:pt x="122" y="34"/>
                </a:lnTo>
                <a:lnTo>
                  <a:pt x="122" y="35"/>
                </a:lnTo>
                <a:lnTo>
                  <a:pt x="121" y="35"/>
                </a:lnTo>
                <a:lnTo>
                  <a:pt x="121" y="35"/>
                </a:lnTo>
                <a:lnTo>
                  <a:pt x="119" y="35"/>
                </a:lnTo>
                <a:lnTo>
                  <a:pt x="118" y="35"/>
                </a:lnTo>
                <a:lnTo>
                  <a:pt x="118" y="35"/>
                </a:lnTo>
                <a:lnTo>
                  <a:pt x="108" y="39"/>
                </a:lnTo>
                <a:lnTo>
                  <a:pt x="98" y="46"/>
                </a:lnTo>
                <a:lnTo>
                  <a:pt x="98" y="46"/>
                </a:lnTo>
                <a:lnTo>
                  <a:pt x="88" y="54"/>
                </a:lnTo>
                <a:lnTo>
                  <a:pt x="79" y="62"/>
                </a:lnTo>
                <a:lnTo>
                  <a:pt x="79" y="62"/>
                </a:lnTo>
                <a:lnTo>
                  <a:pt x="71" y="71"/>
                </a:lnTo>
                <a:lnTo>
                  <a:pt x="62" y="82"/>
                </a:lnTo>
                <a:lnTo>
                  <a:pt x="55" y="92"/>
                </a:lnTo>
                <a:lnTo>
                  <a:pt x="49" y="103"/>
                </a:lnTo>
                <a:lnTo>
                  <a:pt x="49" y="103"/>
                </a:lnTo>
                <a:lnTo>
                  <a:pt x="44" y="117"/>
                </a:lnTo>
                <a:lnTo>
                  <a:pt x="44" y="117"/>
                </a:lnTo>
                <a:lnTo>
                  <a:pt x="40" y="126"/>
                </a:lnTo>
                <a:lnTo>
                  <a:pt x="40" y="126"/>
                </a:lnTo>
                <a:lnTo>
                  <a:pt x="37" y="142"/>
                </a:lnTo>
                <a:lnTo>
                  <a:pt x="37" y="142"/>
                </a:lnTo>
                <a:lnTo>
                  <a:pt x="34" y="153"/>
                </a:lnTo>
                <a:lnTo>
                  <a:pt x="34" y="164"/>
                </a:lnTo>
                <a:lnTo>
                  <a:pt x="34" y="164"/>
                </a:lnTo>
                <a:lnTo>
                  <a:pt x="34" y="193"/>
                </a:lnTo>
                <a:lnTo>
                  <a:pt x="34" y="193"/>
                </a:lnTo>
                <a:lnTo>
                  <a:pt x="35" y="203"/>
                </a:lnTo>
                <a:lnTo>
                  <a:pt x="35" y="203"/>
                </a:lnTo>
                <a:lnTo>
                  <a:pt x="38" y="216"/>
                </a:lnTo>
                <a:lnTo>
                  <a:pt x="38" y="216"/>
                </a:lnTo>
                <a:lnTo>
                  <a:pt x="41" y="224"/>
                </a:lnTo>
                <a:lnTo>
                  <a:pt x="41" y="224"/>
                </a:lnTo>
                <a:lnTo>
                  <a:pt x="45" y="237"/>
                </a:lnTo>
                <a:lnTo>
                  <a:pt x="45" y="237"/>
                </a:lnTo>
                <a:lnTo>
                  <a:pt x="47" y="238"/>
                </a:lnTo>
                <a:lnTo>
                  <a:pt x="47" y="238"/>
                </a:lnTo>
                <a:lnTo>
                  <a:pt x="47" y="240"/>
                </a:lnTo>
                <a:lnTo>
                  <a:pt x="47" y="240"/>
                </a:lnTo>
                <a:lnTo>
                  <a:pt x="48" y="241"/>
                </a:lnTo>
                <a:lnTo>
                  <a:pt x="48" y="241"/>
                </a:lnTo>
                <a:lnTo>
                  <a:pt x="51" y="248"/>
                </a:lnTo>
                <a:lnTo>
                  <a:pt x="51" y="248"/>
                </a:lnTo>
                <a:lnTo>
                  <a:pt x="52" y="252"/>
                </a:lnTo>
                <a:lnTo>
                  <a:pt x="52" y="252"/>
                </a:lnTo>
                <a:lnTo>
                  <a:pt x="55" y="252"/>
                </a:lnTo>
                <a:lnTo>
                  <a:pt x="55" y="255"/>
                </a:lnTo>
                <a:lnTo>
                  <a:pt x="55" y="255"/>
                </a:lnTo>
                <a:close/>
                <a:moveTo>
                  <a:pt x="49" y="288"/>
                </a:moveTo>
                <a:lnTo>
                  <a:pt x="49" y="288"/>
                </a:lnTo>
                <a:lnTo>
                  <a:pt x="49" y="287"/>
                </a:lnTo>
                <a:lnTo>
                  <a:pt x="49" y="287"/>
                </a:lnTo>
                <a:lnTo>
                  <a:pt x="49" y="287"/>
                </a:lnTo>
                <a:lnTo>
                  <a:pt x="40" y="275"/>
                </a:lnTo>
                <a:lnTo>
                  <a:pt x="31" y="262"/>
                </a:lnTo>
                <a:lnTo>
                  <a:pt x="31" y="262"/>
                </a:lnTo>
                <a:lnTo>
                  <a:pt x="24" y="248"/>
                </a:lnTo>
                <a:lnTo>
                  <a:pt x="24" y="248"/>
                </a:lnTo>
                <a:lnTo>
                  <a:pt x="20" y="238"/>
                </a:lnTo>
                <a:lnTo>
                  <a:pt x="15" y="227"/>
                </a:lnTo>
                <a:lnTo>
                  <a:pt x="15" y="227"/>
                </a:lnTo>
                <a:lnTo>
                  <a:pt x="10" y="204"/>
                </a:lnTo>
                <a:lnTo>
                  <a:pt x="10" y="204"/>
                </a:lnTo>
                <a:lnTo>
                  <a:pt x="8" y="193"/>
                </a:lnTo>
                <a:lnTo>
                  <a:pt x="8" y="181"/>
                </a:lnTo>
                <a:lnTo>
                  <a:pt x="8" y="181"/>
                </a:lnTo>
                <a:lnTo>
                  <a:pt x="8" y="166"/>
                </a:lnTo>
                <a:lnTo>
                  <a:pt x="8" y="166"/>
                </a:lnTo>
                <a:lnTo>
                  <a:pt x="10" y="153"/>
                </a:lnTo>
                <a:lnTo>
                  <a:pt x="11" y="140"/>
                </a:lnTo>
                <a:lnTo>
                  <a:pt x="11" y="140"/>
                </a:lnTo>
                <a:lnTo>
                  <a:pt x="13" y="130"/>
                </a:lnTo>
                <a:lnTo>
                  <a:pt x="15" y="120"/>
                </a:lnTo>
                <a:lnTo>
                  <a:pt x="15" y="120"/>
                </a:lnTo>
                <a:lnTo>
                  <a:pt x="21" y="102"/>
                </a:lnTo>
                <a:lnTo>
                  <a:pt x="21" y="102"/>
                </a:lnTo>
                <a:lnTo>
                  <a:pt x="25" y="92"/>
                </a:lnTo>
                <a:lnTo>
                  <a:pt x="30" y="83"/>
                </a:lnTo>
                <a:lnTo>
                  <a:pt x="30" y="83"/>
                </a:lnTo>
                <a:lnTo>
                  <a:pt x="40" y="68"/>
                </a:lnTo>
                <a:lnTo>
                  <a:pt x="51" y="54"/>
                </a:lnTo>
                <a:lnTo>
                  <a:pt x="51" y="54"/>
                </a:lnTo>
                <a:lnTo>
                  <a:pt x="65" y="41"/>
                </a:lnTo>
                <a:lnTo>
                  <a:pt x="79" y="29"/>
                </a:lnTo>
                <a:lnTo>
                  <a:pt x="79" y="29"/>
                </a:lnTo>
                <a:lnTo>
                  <a:pt x="81" y="28"/>
                </a:lnTo>
                <a:lnTo>
                  <a:pt x="81" y="28"/>
                </a:lnTo>
                <a:lnTo>
                  <a:pt x="79" y="28"/>
                </a:lnTo>
                <a:lnTo>
                  <a:pt x="79" y="28"/>
                </a:lnTo>
                <a:lnTo>
                  <a:pt x="67" y="36"/>
                </a:lnTo>
                <a:lnTo>
                  <a:pt x="67" y="36"/>
                </a:lnTo>
                <a:lnTo>
                  <a:pt x="55" y="45"/>
                </a:lnTo>
                <a:lnTo>
                  <a:pt x="45" y="54"/>
                </a:lnTo>
                <a:lnTo>
                  <a:pt x="37" y="65"/>
                </a:lnTo>
                <a:lnTo>
                  <a:pt x="28" y="76"/>
                </a:lnTo>
                <a:lnTo>
                  <a:pt x="28" y="76"/>
                </a:lnTo>
                <a:lnTo>
                  <a:pt x="22" y="89"/>
                </a:lnTo>
                <a:lnTo>
                  <a:pt x="17" y="102"/>
                </a:lnTo>
                <a:lnTo>
                  <a:pt x="17" y="102"/>
                </a:lnTo>
                <a:lnTo>
                  <a:pt x="10" y="120"/>
                </a:lnTo>
                <a:lnTo>
                  <a:pt x="7" y="139"/>
                </a:lnTo>
                <a:lnTo>
                  <a:pt x="7" y="139"/>
                </a:lnTo>
                <a:lnTo>
                  <a:pt x="4" y="157"/>
                </a:lnTo>
                <a:lnTo>
                  <a:pt x="4" y="157"/>
                </a:lnTo>
                <a:lnTo>
                  <a:pt x="3" y="177"/>
                </a:lnTo>
                <a:lnTo>
                  <a:pt x="4" y="197"/>
                </a:lnTo>
                <a:lnTo>
                  <a:pt x="4" y="197"/>
                </a:lnTo>
                <a:lnTo>
                  <a:pt x="4" y="210"/>
                </a:lnTo>
                <a:lnTo>
                  <a:pt x="8" y="223"/>
                </a:lnTo>
                <a:lnTo>
                  <a:pt x="8" y="223"/>
                </a:lnTo>
                <a:lnTo>
                  <a:pt x="15" y="243"/>
                </a:lnTo>
                <a:lnTo>
                  <a:pt x="15" y="243"/>
                </a:lnTo>
                <a:lnTo>
                  <a:pt x="22" y="255"/>
                </a:lnTo>
                <a:lnTo>
                  <a:pt x="30" y="267"/>
                </a:lnTo>
                <a:lnTo>
                  <a:pt x="30" y="267"/>
                </a:lnTo>
                <a:lnTo>
                  <a:pt x="37" y="277"/>
                </a:lnTo>
                <a:lnTo>
                  <a:pt x="45" y="285"/>
                </a:lnTo>
                <a:lnTo>
                  <a:pt x="45" y="285"/>
                </a:lnTo>
                <a:lnTo>
                  <a:pt x="49" y="288"/>
                </a:lnTo>
                <a:lnTo>
                  <a:pt x="49" y="288"/>
                </a:lnTo>
                <a:close/>
                <a:moveTo>
                  <a:pt x="169" y="331"/>
                </a:moveTo>
                <a:lnTo>
                  <a:pt x="169" y="331"/>
                </a:lnTo>
                <a:lnTo>
                  <a:pt x="169" y="331"/>
                </a:lnTo>
                <a:lnTo>
                  <a:pt x="169" y="331"/>
                </a:lnTo>
                <a:lnTo>
                  <a:pt x="180" y="332"/>
                </a:lnTo>
                <a:lnTo>
                  <a:pt x="180" y="332"/>
                </a:lnTo>
                <a:lnTo>
                  <a:pt x="194" y="332"/>
                </a:lnTo>
                <a:lnTo>
                  <a:pt x="194" y="332"/>
                </a:lnTo>
                <a:lnTo>
                  <a:pt x="207" y="331"/>
                </a:lnTo>
                <a:lnTo>
                  <a:pt x="207" y="331"/>
                </a:lnTo>
                <a:lnTo>
                  <a:pt x="223" y="328"/>
                </a:lnTo>
                <a:lnTo>
                  <a:pt x="238" y="324"/>
                </a:lnTo>
                <a:lnTo>
                  <a:pt x="238" y="324"/>
                </a:lnTo>
                <a:lnTo>
                  <a:pt x="253" y="318"/>
                </a:lnTo>
                <a:lnTo>
                  <a:pt x="267" y="312"/>
                </a:lnTo>
                <a:lnTo>
                  <a:pt x="267" y="312"/>
                </a:lnTo>
                <a:lnTo>
                  <a:pt x="271" y="309"/>
                </a:lnTo>
                <a:lnTo>
                  <a:pt x="271" y="309"/>
                </a:lnTo>
                <a:lnTo>
                  <a:pt x="283" y="301"/>
                </a:lnTo>
                <a:lnTo>
                  <a:pt x="294" y="291"/>
                </a:lnTo>
                <a:lnTo>
                  <a:pt x="294" y="291"/>
                </a:lnTo>
                <a:lnTo>
                  <a:pt x="294" y="291"/>
                </a:lnTo>
                <a:lnTo>
                  <a:pt x="294" y="291"/>
                </a:lnTo>
                <a:lnTo>
                  <a:pt x="292" y="289"/>
                </a:lnTo>
                <a:lnTo>
                  <a:pt x="292" y="289"/>
                </a:lnTo>
                <a:lnTo>
                  <a:pt x="288" y="294"/>
                </a:lnTo>
                <a:lnTo>
                  <a:pt x="288" y="294"/>
                </a:lnTo>
                <a:lnTo>
                  <a:pt x="287" y="295"/>
                </a:lnTo>
                <a:lnTo>
                  <a:pt x="287" y="295"/>
                </a:lnTo>
                <a:lnTo>
                  <a:pt x="287" y="297"/>
                </a:lnTo>
                <a:lnTo>
                  <a:pt x="285" y="297"/>
                </a:lnTo>
                <a:lnTo>
                  <a:pt x="285" y="297"/>
                </a:lnTo>
                <a:lnTo>
                  <a:pt x="283" y="298"/>
                </a:lnTo>
                <a:lnTo>
                  <a:pt x="283" y="298"/>
                </a:lnTo>
                <a:lnTo>
                  <a:pt x="275" y="302"/>
                </a:lnTo>
                <a:lnTo>
                  <a:pt x="275" y="302"/>
                </a:lnTo>
                <a:lnTo>
                  <a:pt x="263" y="311"/>
                </a:lnTo>
                <a:lnTo>
                  <a:pt x="248" y="316"/>
                </a:lnTo>
                <a:lnTo>
                  <a:pt x="248" y="316"/>
                </a:lnTo>
                <a:lnTo>
                  <a:pt x="238" y="321"/>
                </a:lnTo>
                <a:lnTo>
                  <a:pt x="229" y="325"/>
                </a:lnTo>
                <a:lnTo>
                  <a:pt x="229" y="325"/>
                </a:lnTo>
                <a:lnTo>
                  <a:pt x="214" y="328"/>
                </a:lnTo>
                <a:lnTo>
                  <a:pt x="199" y="329"/>
                </a:lnTo>
                <a:lnTo>
                  <a:pt x="199" y="329"/>
                </a:lnTo>
                <a:lnTo>
                  <a:pt x="196" y="331"/>
                </a:lnTo>
                <a:lnTo>
                  <a:pt x="196" y="331"/>
                </a:lnTo>
                <a:lnTo>
                  <a:pt x="194" y="331"/>
                </a:lnTo>
                <a:lnTo>
                  <a:pt x="194" y="331"/>
                </a:lnTo>
                <a:lnTo>
                  <a:pt x="193" y="331"/>
                </a:lnTo>
                <a:lnTo>
                  <a:pt x="193" y="331"/>
                </a:lnTo>
                <a:lnTo>
                  <a:pt x="183" y="331"/>
                </a:lnTo>
                <a:lnTo>
                  <a:pt x="183" y="331"/>
                </a:lnTo>
                <a:lnTo>
                  <a:pt x="169" y="331"/>
                </a:lnTo>
                <a:lnTo>
                  <a:pt x="169" y="331"/>
                </a:lnTo>
                <a:close/>
                <a:moveTo>
                  <a:pt x="226" y="315"/>
                </a:moveTo>
                <a:lnTo>
                  <a:pt x="226" y="315"/>
                </a:lnTo>
                <a:lnTo>
                  <a:pt x="226" y="315"/>
                </a:lnTo>
                <a:lnTo>
                  <a:pt x="226" y="315"/>
                </a:lnTo>
                <a:lnTo>
                  <a:pt x="227" y="311"/>
                </a:lnTo>
                <a:lnTo>
                  <a:pt x="227" y="311"/>
                </a:lnTo>
                <a:lnTo>
                  <a:pt x="227" y="309"/>
                </a:lnTo>
                <a:lnTo>
                  <a:pt x="229" y="308"/>
                </a:lnTo>
                <a:lnTo>
                  <a:pt x="229" y="308"/>
                </a:lnTo>
                <a:lnTo>
                  <a:pt x="230" y="308"/>
                </a:lnTo>
                <a:lnTo>
                  <a:pt x="231" y="309"/>
                </a:lnTo>
                <a:lnTo>
                  <a:pt x="231" y="309"/>
                </a:lnTo>
                <a:lnTo>
                  <a:pt x="233" y="314"/>
                </a:lnTo>
                <a:lnTo>
                  <a:pt x="233" y="314"/>
                </a:lnTo>
                <a:lnTo>
                  <a:pt x="233" y="315"/>
                </a:lnTo>
                <a:lnTo>
                  <a:pt x="233" y="315"/>
                </a:lnTo>
                <a:lnTo>
                  <a:pt x="234" y="315"/>
                </a:lnTo>
                <a:lnTo>
                  <a:pt x="234" y="315"/>
                </a:lnTo>
                <a:lnTo>
                  <a:pt x="234" y="309"/>
                </a:lnTo>
                <a:lnTo>
                  <a:pt x="234" y="309"/>
                </a:lnTo>
                <a:lnTo>
                  <a:pt x="234" y="306"/>
                </a:lnTo>
                <a:lnTo>
                  <a:pt x="234" y="306"/>
                </a:lnTo>
                <a:lnTo>
                  <a:pt x="236" y="305"/>
                </a:lnTo>
                <a:lnTo>
                  <a:pt x="238" y="305"/>
                </a:lnTo>
                <a:lnTo>
                  <a:pt x="238" y="305"/>
                </a:lnTo>
                <a:lnTo>
                  <a:pt x="240" y="308"/>
                </a:lnTo>
                <a:lnTo>
                  <a:pt x="240" y="308"/>
                </a:lnTo>
                <a:lnTo>
                  <a:pt x="243" y="314"/>
                </a:lnTo>
                <a:lnTo>
                  <a:pt x="243" y="314"/>
                </a:lnTo>
                <a:lnTo>
                  <a:pt x="244" y="315"/>
                </a:lnTo>
                <a:lnTo>
                  <a:pt x="244" y="315"/>
                </a:lnTo>
                <a:lnTo>
                  <a:pt x="244" y="312"/>
                </a:lnTo>
                <a:lnTo>
                  <a:pt x="244" y="312"/>
                </a:lnTo>
                <a:lnTo>
                  <a:pt x="244" y="305"/>
                </a:lnTo>
                <a:lnTo>
                  <a:pt x="244" y="305"/>
                </a:lnTo>
                <a:lnTo>
                  <a:pt x="246" y="302"/>
                </a:lnTo>
                <a:lnTo>
                  <a:pt x="246" y="302"/>
                </a:lnTo>
                <a:lnTo>
                  <a:pt x="247" y="301"/>
                </a:lnTo>
                <a:lnTo>
                  <a:pt x="248" y="301"/>
                </a:lnTo>
                <a:lnTo>
                  <a:pt x="248" y="301"/>
                </a:lnTo>
                <a:lnTo>
                  <a:pt x="251" y="305"/>
                </a:lnTo>
                <a:lnTo>
                  <a:pt x="251" y="305"/>
                </a:lnTo>
                <a:lnTo>
                  <a:pt x="253" y="306"/>
                </a:lnTo>
                <a:lnTo>
                  <a:pt x="253" y="306"/>
                </a:lnTo>
                <a:lnTo>
                  <a:pt x="254" y="306"/>
                </a:lnTo>
                <a:lnTo>
                  <a:pt x="254" y="305"/>
                </a:lnTo>
                <a:lnTo>
                  <a:pt x="254" y="305"/>
                </a:lnTo>
                <a:lnTo>
                  <a:pt x="254" y="298"/>
                </a:lnTo>
                <a:lnTo>
                  <a:pt x="254" y="298"/>
                </a:lnTo>
                <a:lnTo>
                  <a:pt x="254" y="297"/>
                </a:lnTo>
                <a:lnTo>
                  <a:pt x="254" y="297"/>
                </a:lnTo>
                <a:lnTo>
                  <a:pt x="256" y="297"/>
                </a:lnTo>
                <a:lnTo>
                  <a:pt x="257" y="297"/>
                </a:lnTo>
                <a:lnTo>
                  <a:pt x="257" y="297"/>
                </a:lnTo>
                <a:lnTo>
                  <a:pt x="258" y="298"/>
                </a:lnTo>
                <a:lnTo>
                  <a:pt x="258" y="298"/>
                </a:lnTo>
                <a:lnTo>
                  <a:pt x="260" y="302"/>
                </a:lnTo>
                <a:lnTo>
                  <a:pt x="260" y="302"/>
                </a:lnTo>
                <a:lnTo>
                  <a:pt x="261" y="302"/>
                </a:lnTo>
                <a:lnTo>
                  <a:pt x="261" y="302"/>
                </a:lnTo>
                <a:lnTo>
                  <a:pt x="261" y="291"/>
                </a:lnTo>
                <a:lnTo>
                  <a:pt x="261" y="291"/>
                </a:lnTo>
                <a:lnTo>
                  <a:pt x="251" y="297"/>
                </a:lnTo>
                <a:lnTo>
                  <a:pt x="240" y="302"/>
                </a:lnTo>
                <a:lnTo>
                  <a:pt x="240" y="302"/>
                </a:lnTo>
                <a:lnTo>
                  <a:pt x="229" y="306"/>
                </a:lnTo>
                <a:lnTo>
                  <a:pt x="216" y="311"/>
                </a:lnTo>
                <a:lnTo>
                  <a:pt x="216" y="311"/>
                </a:lnTo>
                <a:lnTo>
                  <a:pt x="219" y="314"/>
                </a:lnTo>
                <a:lnTo>
                  <a:pt x="219" y="314"/>
                </a:lnTo>
                <a:lnTo>
                  <a:pt x="219" y="316"/>
                </a:lnTo>
                <a:lnTo>
                  <a:pt x="219" y="316"/>
                </a:lnTo>
                <a:lnTo>
                  <a:pt x="220" y="319"/>
                </a:lnTo>
                <a:lnTo>
                  <a:pt x="220" y="319"/>
                </a:lnTo>
                <a:lnTo>
                  <a:pt x="221" y="312"/>
                </a:lnTo>
                <a:lnTo>
                  <a:pt x="221" y="312"/>
                </a:lnTo>
                <a:lnTo>
                  <a:pt x="221" y="311"/>
                </a:lnTo>
                <a:lnTo>
                  <a:pt x="223" y="309"/>
                </a:lnTo>
                <a:lnTo>
                  <a:pt x="223" y="309"/>
                </a:lnTo>
                <a:lnTo>
                  <a:pt x="224" y="311"/>
                </a:lnTo>
                <a:lnTo>
                  <a:pt x="226" y="312"/>
                </a:lnTo>
                <a:lnTo>
                  <a:pt x="226" y="312"/>
                </a:lnTo>
                <a:lnTo>
                  <a:pt x="226" y="315"/>
                </a:lnTo>
                <a:lnTo>
                  <a:pt x="226" y="315"/>
                </a:lnTo>
                <a:close/>
                <a:moveTo>
                  <a:pt x="294" y="55"/>
                </a:moveTo>
                <a:lnTo>
                  <a:pt x="294" y="55"/>
                </a:lnTo>
                <a:lnTo>
                  <a:pt x="292" y="55"/>
                </a:lnTo>
                <a:lnTo>
                  <a:pt x="291" y="55"/>
                </a:lnTo>
                <a:lnTo>
                  <a:pt x="291" y="55"/>
                </a:lnTo>
                <a:lnTo>
                  <a:pt x="287" y="59"/>
                </a:lnTo>
                <a:lnTo>
                  <a:pt x="287" y="59"/>
                </a:lnTo>
                <a:lnTo>
                  <a:pt x="285" y="59"/>
                </a:lnTo>
                <a:lnTo>
                  <a:pt x="285" y="59"/>
                </a:lnTo>
                <a:lnTo>
                  <a:pt x="283" y="59"/>
                </a:lnTo>
                <a:lnTo>
                  <a:pt x="283" y="58"/>
                </a:lnTo>
                <a:lnTo>
                  <a:pt x="283" y="58"/>
                </a:lnTo>
                <a:lnTo>
                  <a:pt x="284" y="55"/>
                </a:lnTo>
                <a:lnTo>
                  <a:pt x="284" y="55"/>
                </a:lnTo>
                <a:lnTo>
                  <a:pt x="285" y="51"/>
                </a:lnTo>
                <a:lnTo>
                  <a:pt x="285" y="51"/>
                </a:lnTo>
                <a:lnTo>
                  <a:pt x="287" y="51"/>
                </a:lnTo>
                <a:lnTo>
                  <a:pt x="287" y="51"/>
                </a:lnTo>
                <a:lnTo>
                  <a:pt x="285" y="51"/>
                </a:lnTo>
                <a:lnTo>
                  <a:pt x="285" y="51"/>
                </a:lnTo>
                <a:lnTo>
                  <a:pt x="278" y="56"/>
                </a:lnTo>
                <a:lnTo>
                  <a:pt x="278" y="56"/>
                </a:lnTo>
                <a:lnTo>
                  <a:pt x="291" y="66"/>
                </a:lnTo>
                <a:lnTo>
                  <a:pt x="302" y="79"/>
                </a:lnTo>
                <a:lnTo>
                  <a:pt x="302" y="79"/>
                </a:lnTo>
                <a:lnTo>
                  <a:pt x="308" y="71"/>
                </a:lnTo>
                <a:lnTo>
                  <a:pt x="308" y="71"/>
                </a:lnTo>
                <a:lnTo>
                  <a:pt x="305" y="72"/>
                </a:lnTo>
                <a:lnTo>
                  <a:pt x="305" y="72"/>
                </a:lnTo>
                <a:lnTo>
                  <a:pt x="302" y="73"/>
                </a:lnTo>
                <a:lnTo>
                  <a:pt x="302" y="73"/>
                </a:lnTo>
                <a:lnTo>
                  <a:pt x="300" y="73"/>
                </a:lnTo>
                <a:lnTo>
                  <a:pt x="300" y="73"/>
                </a:lnTo>
                <a:lnTo>
                  <a:pt x="300" y="73"/>
                </a:lnTo>
                <a:lnTo>
                  <a:pt x="300" y="72"/>
                </a:lnTo>
                <a:lnTo>
                  <a:pt x="300" y="71"/>
                </a:lnTo>
                <a:lnTo>
                  <a:pt x="300" y="71"/>
                </a:lnTo>
                <a:lnTo>
                  <a:pt x="302" y="66"/>
                </a:lnTo>
                <a:lnTo>
                  <a:pt x="302" y="66"/>
                </a:lnTo>
                <a:lnTo>
                  <a:pt x="304" y="66"/>
                </a:lnTo>
                <a:lnTo>
                  <a:pt x="304" y="66"/>
                </a:lnTo>
                <a:lnTo>
                  <a:pt x="301" y="66"/>
                </a:lnTo>
                <a:lnTo>
                  <a:pt x="301" y="66"/>
                </a:lnTo>
                <a:lnTo>
                  <a:pt x="298" y="69"/>
                </a:lnTo>
                <a:lnTo>
                  <a:pt x="298" y="69"/>
                </a:lnTo>
                <a:lnTo>
                  <a:pt x="297" y="69"/>
                </a:lnTo>
                <a:lnTo>
                  <a:pt x="295" y="69"/>
                </a:lnTo>
                <a:lnTo>
                  <a:pt x="295" y="69"/>
                </a:lnTo>
                <a:lnTo>
                  <a:pt x="294" y="68"/>
                </a:lnTo>
                <a:lnTo>
                  <a:pt x="295" y="66"/>
                </a:lnTo>
                <a:lnTo>
                  <a:pt x="295" y="66"/>
                </a:lnTo>
                <a:lnTo>
                  <a:pt x="298" y="61"/>
                </a:lnTo>
                <a:lnTo>
                  <a:pt x="298" y="61"/>
                </a:lnTo>
                <a:lnTo>
                  <a:pt x="298" y="59"/>
                </a:lnTo>
                <a:lnTo>
                  <a:pt x="298" y="59"/>
                </a:lnTo>
                <a:lnTo>
                  <a:pt x="298" y="59"/>
                </a:lnTo>
                <a:lnTo>
                  <a:pt x="298" y="59"/>
                </a:lnTo>
                <a:lnTo>
                  <a:pt x="295" y="61"/>
                </a:lnTo>
                <a:lnTo>
                  <a:pt x="295" y="61"/>
                </a:lnTo>
                <a:lnTo>
                  <a:pt x="291" y="63"/>
                </a:lnTo>
                <a:lnTo>
                  <a:pt x="291" y="63"/>
                </a:lnTo>
                <a:lnTo>
                  <a:pt x="290" y="63"/>
                </a:lnTo>
                <a:lnTo>
                  <a:pt x="290" y="63"/>
                </a:lnTo>
                <a:lnTo>
                  <a:pt x="290" y="61"/>
                </a:lnTo>
                <a:lnTo>
                  <a:pt x="290" y="61"/>
                </a:lnTo>
                <a:lnTo>
                  <a:pt x="290" y="61"/>
                </a:lnTo>
                <a:lnTo>
                  <a:pt x="290" y="61"/>
                </a:lnTo>
                <a:lnTo>
                  <a:pt x="292" y="56"/>
                </a:lnTo>
                <a:lnTo>
                  <a:pt x="292" y="56"/>
                </a:lnTo>
                <a:lnTo>
                  <a:pt x="294" y="55"/>
                </a:lnTo>
                <a:lnTo>
                  <a:pt x="294" y="55"/>
                </a:lnTo>
                <a:close/>
                <a:moveTo>
                  <a:pt x="356" y="142"/>
                </a:moveTo>
                <a:lnTo>
                  <a:pt x="356" y="142"/>
                </a:lnTo>
                <a:lnTo>
                  <a:pt x="356" y="143"/>
                </a:lnTo>
                <a:lnTo>
                  <a:pt x="356" y="143"/>
                </a:lnTo>
                <a:lnTo>
                  <a:pt x="356" y="150"/>
                </a:lnTo>
                <a:lnTo>
                  <a:pt x="356" y="150"/>
                </a:lnTo>
                <a:lnTo>
                  <a:pt x="356" y="169"/>
                </a:lnTo>
                <a:lnTo>
                  <a:pt x="355" y="186"/>
                </a:lnTo>
                <a:lnTo>
                  <a:pt x="355" y="186"/>
                </a:lnTo>
                <a:lnTo>
                  <a:pt x="352" y="204"/>
                </a:lnTo>
                <a:lnTo>
                  <a:pt x="352" y="204"/>
                </a:lnTo>
                <a:lnTo>
                  <a:pt x="349" y="220"/>
                </a:lnTo>
                <a:lnTo>
                  <a:pt x="349" y="220"/>
                </a:lnTo>
                <a:lnTo>
                  <a:pt x="348" y="221"/>
                </a:lnTo>
                <a:lnTo>
                  <a:pt x="348" y="221"/>
                </a:lnTo>
                <a:lnTo>
                  <a:pt x="355" y="204"/>
                </a:lnTo>
                <a:lnTo>
                  <a:pt x="358" y="186"/>
                </a:lnTo>
                <a:lnTo>
                  <a:pt x="358" y="186"/>
                </a:lnTo>
                <a:lnTo>
                  <a:pt x="359" y="163"/>
                </a:lnTo>
                <a:lnTo>
                  <a:pt x="358" y="153"/>
                </a:lnTo>
                <a:lnTo>
                  <a:pt x="356" y="142"/>
                </a:lnTo>
                <a:lnTo>
                  <a:pt x="356" y="142"/>
                </a:lnTo>
                <a:close/>
                <a:moveTo>
                  <a:pt x="177" y="14"/>
                </a:moveTo>
                <a:lnTo>
                  <a:pt x="177" y="14"/>
                </a:lnTo>
                <a:lnTo>
                  <a:pt x="176" y="14"/>
                </a:lnTo>
                <a:lnTo>
                  <a:pt x="176" y="14"/>
                </a:lnTo>
                <a:lnTo>
                  <a:pt x="175" y="14"/>
                </a:lnTo>
                <a:lnTo>
                  <a:pt x="173" y="15"/>
                </a:lnTo>
                <a:lnTo>
                  <a:pt x="173" y="15"/>
                </a:lnTo>
                <a:lnTo>
                  <a:pt x="170" y="21"/>
                </a:lnTo>
                <a:lnTo>
                  <a:pt x="170" y="21"/>
                </a:lnTo>
                <a:lnTo>
                  <a:pt x="194" y="22"/>
                </a:lnTo>
                <a:lnTo>
                  <a:pt x="194" y="22"/>
                </a:lnTo>
                <a:lnTo>
                  <a:pt x="196" y="14"/>
                </a:lnTo>
                <a:lnTo>
                  <a:pt x="196" y="14"/>
                </a:lnTo>
                <a:lnTo>
                  <a:pt x="194" y="14"/>
                </a:lnTo>
                <a:lnTo>
                  <a:pt x="194" y="15"/>
                </a:lnTo>
                <a:lnTo>
                  <a:pt x="194" y="15"/>
                </a:lnTo>
                <a:lnTo>
                  <a:pt x="192" y="19"/>
                </a:lnTo>
                <a:lnTo>
                  <a:pt x="192" y="19"/>
                </a:lnTo>
                <a:lnTo>
                  <a:pt x="190" y="21"/>
                </a:lnTo>
                <a:lnTo>
                  <a:pt x="190" y="21"/>
                </a:lnTo>
                <a:lnTo>
                  <a:pt x="189" y="22"/>
                </a:lnTo>
                <a:lnTo>
                  <a:pt x="187" y="21"/>
                </a:lnTo>
                <a:lnTo>
                  <a:pt x="187" y="21"/>
                </a:lnTo>
                <a:lnTo>
                  <a:pt x="187" y="18"/>
                </a:lnTo>
                <a:lnTo>
                  <a:pt x="187" y="18"/>
                </a:lnTo>
                <a:lnTo>
                  <a:pt x="187" y="14"/>
                </a:lnTo>
                <a:lnTo>
                  <a:pt x="187" y="14"/>
                </a:lnTo>
                <a:lnTo>
                  <a:pt x="186" y="14"/>
                </a:lnTo>
                <a:lnTo>
                  <a:pt x="184" y="15"/>
                </a:lnTo>
                <a:lnTo>
                  <a:pt x="184" y="15"/>
                </a:lnTo>
                <a:lnTo>
                  <a:pt x="183" y="18"/>
                </a:lnTo>
                <a:lnTo>
                  <a:pt x="183" y="18"/>
                </a:lnTo>
                <a:lnTo>
                  <a:pt x="182" y="21"/>
                </a:lnTo>
                <a:lnTo>
                  <a:pt x="182" y="21"/>
                </a:lnTo>
                <a:lnTo>
                  <a:pt x="179" y="21"/>
                </a:lnTo>
                <a:lnTo>
                  <a:pt x="179" y="21"/>
                </a:lnTo>
                <a:lnTo>
                  <a:pt x="177" y="19"/>
                </a:lnTo>
                <a:lnTo>
                  <a:pt x="177" y="19"/>
                </a:lnTo>
                <a:lnTo>
                  <a:pt x="177" y="18"/>
                </a:lnTo>
                <a:lnTo>
                  <a:pt x="177" y="18"/>
                </a:lnTo>
                <a:lnTo>
                  <a:pt x="177" y="14"/>
                </a:lnTo>
                <a:lnTo>
                  <a:pt x="177" y="14"/>
                </a:lnTo>
                <a:close/>
                <a:moveTo>
                  <a:pt x="42" y="110"/>
                </a:moveTo>
                <a:lnTo>
                  <a:pt x="42" y="110"/>
                </a:lnTo>
                <a:lnTo>
                  <a:pt x="42" y="110"/>
                </a:lnTo>
                <a:lnTo>
                  <a:pt x="42" y="110"/>
                </a:lnTo>
                <a:lnTo>
                  <a:pt x="35" y="126"/>
                </a:lnTo>
                <a:lnTo>
                  <a:pt x="30" y="142"/>
                </a:lnTo>
                <a:lnTo>
                  <a:pt x="30" y="142"/>
                </a:lnTo>
                <a:lnTo>
                  <a:pt x="31" y="144"/>
                </a:lnTo>
                <a:lnTo>
                  <a:pt x="30" y="144"/>
                </a:lnTo>
                <a:lnTo>
                  <a:pt x="30" y="144"/>
                </a:lnTo>
                <a:lnTo>
                  <a:pt x="28" y="146"/>
                </a:lnTo>
                <a:lnTo>
                  <a:pt x="28" y="147"/>
                </a:lnTo>
                <a:lnTo>
                  <a:pt x="28" y="147"/>
                </a:lnTo>
                <a:lnTo>
                  <a:pt x="28" y="159"/>
                </a:lnTo>
                <a:lnTo>
                  <a:pt x="28" y="159"/>
                </a:lnTo>
                <a:lnTo>
                  <a:pt x="28" y="170"/>
                </a:lnTo>
                <a:lnTo>
                  <a:pt x="28" y="170"/>
                </a:lnTo>
                <a:lnTo>
                  <a:pt x="28" y="170"/>
                </a:lnTo>
                <a:lnTo>
                  <a:pt x="28" y="170"/>
                </a:lnTo>
                <a:lnTo>
                  <a:pt x="28" y="170"/>
                </a:lnTo>
                <a:lnTo>
                  <a:pt x="28" y="170"/>
                </a:lnTo>
                <a:lnTo>
                  <a:pt x="30" y="170"/>
                </a:lnTo>
                <a:lnTo>
                  <a:pt x="30" y="170"/>
                </a:lnTo>
                <a:lnTo>
                  <a:pt x="30" y="169"/>
                </a:lnTo>
                <a:lnTo>
                  <a:pt x="30" y="169"/>
                </a:lnTo>
                <a:lnTo>
                  <a:pt x="31" y="150"/>
                </a:lnTo>
                <a:lnTo>
                  <a:pt x="31" y="150"/>
                </a:lnTo>
                <a:lnTo>
                  <a:pt x="34" y="136"/>
                </a:lnTo>
                <a:lnTo>
                  <a:pt x="38" y="122"/>
                </a:lnTo>
                <a:lnTo>
                  <a:pt x="38" y="122"/>
                </a:lnTo>
                <a:lnTo>
                  <a:pt x="41" y="115"/>
                </a:lnTo>
                <a:lnTo>
                  <a:pt x="41" y="115"/>
                </a:lnTo>
                <a:lnTo>
                  <a:pt x="42" y="110"/>
                </a:lnTo>
                <a:lnTo>
                  <a:pt x="42" y="110"/>
                </a:lnTo>
                <a:close/>
                <a:moveTo>
                  <a:pt x="54" y="79"/>
                </a:moveTo>
                <a:lnTo>
                  <a:pt x="54" y="79"/>
                </a:lnTo>
                <a:lnTo>
                  <a:pt x="52" y="82"/>
                </a:lnTo>
                <a:lnTo>
                  <a:pt x="52" y="82"/>
                </a:lnTo>
                <a:lnTo>
                  <a:pt x="51" y="83"/>
                </a:lnTo>
                <a:lnTo>
                  <a:pt x="51" y="83"/>
                </a:lnTo>
                <a:lnTo>
                  <a:pt x="51" y="85"/>
                </a:lnTo>
                <a:lnTo>
                  <a:pt x="51" y="85"/>
                </a:lnTo>
                <a:lnTo>
                  <a:pt x="48" y="88"/>
                </a:lnTo>
                <a:lnTo>
                  <a:pt x="48" y="89"/>
                </a:lnTo>
                <a:lnTo>
                  <a:pt x="48" y="89"/>
                </a:lnTo>
                <a:lnTo>
                  <a:pt x="47" y="90"/>
                </a:lnTo>
                <a:lnTo>
                  <a:pt x="47" y="90"/>
                </a:lnTo>
                <a:lnTo>
                  <a:pt x="45" y="92"/>
                </a:lnTo>
                <a:lnTo>
                  <a:pt x="45" y="92"/>
                </a:lnTo>
                <a:lnTo>
                  <a:pt x="42" y="98"/>
                </a:lnTo>
                <a:lnTo>
                  <a:pt x="42" y="98"/>
                </a:lnTo>
                <a:lnTo>
                  <a:pt x="44" y="99"/>
                </a:lnTo>
                <a:lnTo>
                  <a:pt x="44" y="100"/>
                </a:lnTo>
                <a:lnTo>
                  <a:pt x="44" y="100"/>
                </a:lnTo>
                <a:lnTo>
                  <a:pt x="42" y="100"/>
                </a:lnTo>
                <a:lnTo>
                  <a:pt x="41" y="100"/>
                </a:lnTo>
                <a:lnTo>
                  <a:pt x="41" y="100"/>
                </a:lnTo>
                <a:lnTo>
                  <a:pt x="41" y="103"/>
                </a:lnTo>
                <a:lnTo>
                  <a:pt x="42" y="105"/>
                </a:lnTo>
                <a:lnTo>
                  <a:pt x="42" y="105"/>
                </a:lnTo>
                <a:lnTo>
                  <a:pt x="42" y="105"/>
                </a:lnTo>
                <a:lnTo>
                  <a:pt x="42" y="105"/>
                </a:lnTo>
                <a:lnTo>
                  <a:pt x="42" y="103"/>
                </a:lnTo>
                <a:lnTo>
                  <a:pt x="42" y="103"/>
                </a:lnTo>
                <a:lnTo>
                  <a:pt x="51" y="90"/>
                </a:lnTo>
                <a:lnTo>
                  <a:pt x="51" y="90"/>
                </a:lnTo>
                <a:lnTo>
                  <a:pt x="61" y="73"/>
                </a:lnTo>
                <a:lnTo>
                  <a:pt x="61" y="73"/>
                </a:lnTo>
                <a:lnTo>
                  <a:pt x="62" y="73"/>
                </a:lnTo>
                <a:lnTo>
                  <a:pt x="62" y="73"/>
                </a:lnTo>
                <a:lnTo>
                  <a:pt x="59" y="72"/>
                </a:lnTo>
                <a:lnTo>
                  <a:pt x="59" y="72"/>
                </a:lnTo>
                <a:lnTo>
                  <a:pt x="57" y="75"/>
                </a:lnTo>
                <a:lnTo>
                  <a:pt x="57" y="75"/>
                </a:lnTo>
                <a:lnTo>
                  <a:pt x="57" y="76"/>
                </a:lnTo>
                <a:lnTo>
                  <a:pt x="57" y="78"/>
                </a:lnTo>
                <a:lnTo>
                  <a:pt x="57" y="78"/>
                </a:lnTo>
                <a:lnTo>
                  <a:pt x="55" y="79"/>
                </a:lnTo>
                <a:lnTo>
                  <a:pt x="54" y="79"/>
                </a:lnTo>
                <a:lnTo>
                  <a:pt x="54" y="79"/>
                </a:lnTo>
                <a:close/>
                <a:moveTo>
                  <a:pt x="22" y="191"/>
                </a:moveTo>
                <a:lnTo>
                  <a:pt x="22" y="191"/>
                </a:lnTo>
                <a:lnTo>
                  <a:pt x="25" y="190"/>
                </a:lnTo>
                <a:lnTo>
                  <a:pt x="25" y="190"/>
                </a:lnTo>
                <a:lnTo>
                  <a:pt x="27" y="191"/>
                </a:lnTo>
                <a:lnTo>
                  <a:pt x="27" y="191"/>
                </a:lnTo>
                <a:lnTo>
                  <a:pt x="27" y="193"/>
                </a:lnTo>
                <a:lnTo>
                  <a:pt x="27" y="193"/>
                </a:lnTo>
                <a:lnTo>
                  <a:pt x="25" y="194"/>
                </a:lnTo>
                <a:lnTo>
                  <a:pt x="25" y="194"/>
                </a:lnTo>
                <a:lnTo>
                  <a:pt x="22" y="196"/>
                </a:lnTo>
                <a:lnTo>
                  <a:pt x="22" y="196"/>
                </a:lnTo>
                <a:lnTo>
                  <a:pt x="22" y="197"/>
                </a:lnTo>
                <a:lnTo>
                  <a:pt x="22" y="200"/>
                </a:lnTo>
                <a:lnTo>
                  <a:pt x="22" y="200"/>
                </a:lnTo>
                <a:lnTo>
                  <a:pt x="24" y="200"/>
                </a:lnTo>
                <a:lnTo>
                  <a:pt x="24" y="200"/>
                </a:lnTo>
                <a:lnTo>
                  <a:pt x="27" y="198"/>
                </a:lnTo>
                <a:lnTo>
                  <a:pt x="27" y="198"/>
                </a:lnTo>
                <a:lnTo>
                  <a:pt x="28" y="198"/>
                </a:lnTo>
                <a:lnTo>
                  <a:pt x="28" y="198"/>
                </a:lnTo>
                <a:lnTo>
                  <a:pt x="28" y="200"/>
                </a:lnTo>
                <a:lnTo>
                  <a:pt x="28" y="200"/>
                </a:lnTo>
                <a:lnTo>
                  <a:pt x="27" y="201"/>
                </a:lnTo>
                <a:lnTo>
                  <a:pt x="27" y="201"/>
                </a:lnTo>
                <a:lnTo>
                  <a:pt x="22" y="206"/>
                </a:lnTo>
                <a:lnTo>
                  <a:pt x="22" y="206"/>
                </a:lnTo>
                <a:lnTo>
                  <a:pt x="22" y="207"/>
                </a:lnTo>
                <a:lnTo>
                  <a:pt x="22" y="207"/>
                </a:lnTo>
                <a:lnTo>
                  <a:pt x="31" y="203"/>
                </a:lnTo>
                <a:lnTo>
                  <a:pt x="31" y="203"/>
                </a:lnTo>
                <a:lnTo>
                  <a:pt x="30" y="193"/>
                </a:lnTo>
                <a:lnTo>
                  <a:pt x="30" y="183"/>
                </a:lnTo>
                <a:lnTo>
                  <a:pt x="30" y="183"/>
                </a:lnTo>
                <a:lnTo>
                  <a:pt x="28" y="184"/>
                </a:lnTo>
                <a:lnTo>
                  <a:pt x="28" y="184"/>
                </a:lnTo>
                <a:lnTo>
                  <a:pt x="22" y="189"/>
                </a:lnTo>
                <a:lnTo>
                  <a:pt x="22" y="189"/>
                </a:lnTo>
                <a:lnTo>
                  <a:pt x="22" y="190"/>
                </a:lnTo>
                <a:lnTo>
                  <a:pt x="22" y="191"/>
                </a:lnTo>
                <a:lnTo>
                  <a:pt x="22" y="191"/>
                </a:lnTo>
                <a:close/>
                <a:moveTo>
                  <a:pt x="177" y="316"/>
                </a:moveTo>
                <a:lnTo>
                  <a:pt x="177" y="316"/>
                </a:lnTo>
                <a:lnTo>
                  <a:pt x="176" y="316"/>
                </a:lnTo>
                <a:lnTo>
                  <a:pt x="176" y="316"/>
                </a:lnTo>
                <a:lnTo>
                  <a:pt x="176" y="318"/>
                </a:lnTo>
                <a:lnTo>
                  <a:pt x="176" y="318"/>
                </a:lnTo>
                <a:lnTo>
                  <a:pt x="173" y="324"/>
                </a:lnTo>
                <a:lnTo>
                  <a:pt x="173" y="324"/>
                </a:lnTo>
                <a:lnTo>
                  <a:pt x="173" y="325"/>
                </a:lnTo>
                <a:lnTo>
                  <a:pt x="173" y="325"/>
                </a:lnTo>
                <a:lnTo>
                  <a:pt x="170" y="326"/>
                </a:lnTo>
                <a:lnTo>
                  <a:pt x="170" y="326"/>
                </a:lnTo>
                <a:lnTo>
                  <a:pt x="169" y="325"/>
                </a:lnTo>
                <a:lnTo>
                  <a:pt x="169" y="325"/>
                </a:lnTo>
                <a:lnTo>
                  <a:pt x="169" y="322"/>
                </a:lnTo>
                <a:lnTo>
                  <a:pt x="169" y="322"/>
                </a:lnTo>
                <a:lnTo>
                  <a:pt x="170" y="316"/>
                </a:lnTo>
                <a:lnTo>
                  <a:pt x="170" y="316"/>
                </a:lnTo>
                <a:lnTo>
                  <a:pt x="170" y="316"/>
                </a:lnTo>
                <a:lnTo>
                  <a:pt x="170" y="316"/>
                </a:lnTo>
                <a:lnTo>
                  <a:pt x="165" y="326"/>
                </a:lnTo>
                <a:lnTo>
                  <a:pt x="165" y="326"/>
                </a:lnTo>
                <a:lnTo>
                  <a:pt x="184" y="328"/>
                </a:lnTo>
                <a:lnTo>
                  <a:pt x="184" y="328"/>
                </a:lnTo>
                <a:lnTo>
                  <a:pt x="184" y="316"/>
                </a:lnTo>
                <a:lnTo>
                  <a:pt x="184" y="316"/>
                </a:lnTo>
                <a:lnTo>
                  <a:pt x="183" y="318"/>
                </a:lnTo>
                <a:lnTo>
                  <a:pt x="183" y="318"/>
                </a:lnTo>
                <a:lnTo>
                  <a:pt x="180" y="324"/>
                </a:lnTo>
                <a:lnTo>
                  <a:pt x="180" y="324"/>
                </a:lnTo>
                <a:lnTo>
                  <a:pt x="179" y="326"/>
                </a:lnTo>
                <a:lnTo>
                  <a:pt x="179" y="326"/>
                </a:lnTo>
                <a:lnTo>
                  <a:pt x="177" y="328"/>
                </a:lnTo>
                <a:lnTo>
                  <a:pt x="177" y="328"/>
                </a:lnTo>
                <a:lnTo>
                  <a:pt x="176" y="325"/>
                </a:lnTo>
                <a:lnTo>
                  <a:pt x="176" y="325"/>
                </a:lnTo>
                <a:lnTo>
                  <a:pt x="176" y="322"/>
                </a:lnTo>
                <a:lnTo>
                  <a:pt x="176" y="322"/>
                </a:lnTo>
                <a:lnTo>
                  <a:pt x="177" y="316"/>
                </a:lnTo>
                <a:lnTo>
                  <a:pt x="177" y="316"/>
                </a:lnTo>
                <a:close/>
                <a:moveTo>
                  <a:pt x="318" y="244"/>
                </a:moveTo>
                <a:lnTo>
                  <a:pt x="318" y="244"/>
                </a:lnTo>
                <a:lnTo>
                  <a:pt x="317" y="243"/>
                </a:lnTo>
                <a:lnTo>
                  <a:pt x="317" y="243"/>
                </a:lnTo>
                <a:lnTo>
                  <a:pt x="317" y="240"/>
                </a:lnTo>
                <a:lnTo>
                  <a:pt x="317" y="240"/>
                </a:lnTo>
                <a:lnTo>
                  <a:pt x="318" y="237"/>
                </a:lnTo>
                <a:lnTo>
                  <a:pt x="319" y="237"/>
                </a:lnTo>
                <a:lnTo>
                  <a:pt x="319" y="237"/>
                </a:lnTo>
                <a:lnTo>
                  <a:pt x="319" y="237"/>
                </a:lnTo>
                <a:lnTo>
                  <a:pt x="319" y="237"/>
                </a:lnTo>
                <a:lnTo>
                  <a:pt x="319" y="233"/>
                </a:lnTo>
                <a:lnTo>
                  <a:pt x="319" y="233"/>
                </a:lnTo>
                <a:lnTo>
                  <a:pt x="319" y="231"/>
                </a:lnTo>
                <a:lnTo>
                  <a:pt x="321" y="230"/>
                </a:lnTo>
                <a:lnTo>
                  <a:pt x="321" y="230"/>
                </a:lnTo>
                <a:lnTo>
                  <a:pt x="322" y="230"/>
                </a:lnTo>
                <a:lnTo>
                  <a:pt x="322" y="230"/>
                </a:lnTo>
                <a:lnTo>
                  <a:pt x="321" y="225"/>
                </a:lnTo>
                <a:lnTo>
                  <a:pt x="321" y="225"/>
                </a:lnTo>
                <a:lnTo>
                  <a:pt x="312" y="240"/>
                </a:lnTo>
                <a:lnTo>
                  <a:pt x="304" y="252"/>
                </a:lnTo>
                <a:lnTo>
                  <a:pt x="304" y="252"/>
                </a:lnTo>
                <a:lnTo>
                  <a:pt x="308" y="257"/>
                </a:lnTo>
                <a:lnTo>
                  <a:pt x="308" y="257"/>
                </a:lnTo>
                <a:lnTo>
                  <a:pt x="308" y="255"/>
                </a:lnTo>
                <a:lnTo>
                  <a:pt x="308" y="255"/>
                </a:lnTo>
                <a:lnTo>
                  <a:pt x="310" y="255"/>
                </a:lnTo>
                <a:lnTo>
                  <a:pt x="310" y="255"/>
                </a:lnTo>
                <a:lnTo>
                  <a:pt x="310" y="254"/>
                </a:lnTo>
                <a:lnTo>
                  <a:pt x="310" y="254"/>
                </a:lnTo>
                <a:lnTo>
                  <a:pt x="308" y="251"/>
                </a:lnTo>
                <a:lnTo>
                  <a:pt x="308" y="251"/>
                </a:lnTo>
                <a:lnTo>
                  <a:pt x="310" y="250"/>
                </a:lnTo>
                <a:lnTo>
                  <a:pt x="312" y="250"/>
                </a:lnTo>
                <a:lnTo>
                  <a:pt x="312" y="250"/>
                </a:lnTo>
                <a:lnTo>
                  <a:pt x="314" y="250"/>
                </a:lnTo>
                <a:lnTo>
                  <a:pt x="314" y="250"/>
                </a:lnTo>
                <a:lnTo>
                  <a:pt x="312" y="248"/>
                </a:lnTo>
                <a:lnTo>
                  <a:pt x="312" y="248"/>
                </a:lnTo>
                <a:lnTo>
                  <a:pt x="311" y="245"/>
                </a:lnTo>
                <a:lnTo>
                  <a:pt x="311" y="245"/>
                </a:lnTo>
                <a:lnTo>
                  <a:pt x="311" y="244"/>
                </a:lnTo>
                <a:lnTo>
                  <a:pt x="312" y="243"/>
                </a:lnTo>
                <a:lnTo>
                  <a:pt x="312" y="243"/>
                </a:lnTo>
                <a:lnTo>
                  <a:pt x="314" y="241"/>
                </a:lnTo>
                <a:lnTo>
                  <a:pt x="315" y="243"/>
                </a:lnTo>
                <a:lnTo>
                  <a:pt x="315" y="243"/>
                </a:lnTo>
                <a:lnTo>
                  <a:pt x="318" y="244"/>
                </a:lnTo>
                <a:lnTo>
                  <a:pt x="318" y="244"/>
                </a:lnTo>
                <a:close/>
                <a:moveTo>
                  <a:pt x="92" y="44"/>
                </a:moveTo>
                <a:lnTo>
                  <a:pt x="92" y="44"/>
                </a:lnTo>
                <a:lnTo>
                  <a:pt x="92" y="42"/>
                </a:lnTo>
                <a:lnTo>
                  <a:pt x="92" y="42"/>
                </a:lnTo>
                <a:lnTo>
                  <a:pt x="82" y="49"/>
                </a:lnTo>
                <a:lnTo>
                  <a:pt x="72" y="58"/>
                </a:lnTo>
                <a:lnTo>
                  <a:pt x="72" y="58"/>
                </a:lnTo>
                <a:lnTo>
                  <a:pt x="72" y="61"/>
                </a:lnTo>
                <a:lnTo>
                  <a:pt x="71" y="61"/>
                </a:lnTo>
                <a:lnTo>
                  <a:pt x="71" y="61"/>
                </a:lnTo>
                <a:lnTo>
                  <a:pt x="69" y="61"/>
                </a:lnTo>
                <a:lnTo>
                  <a:pt x="69" y="61"/>
                </a:lnTo>
                <a:lnTo>
                  <a:pt x="64" y="66"/>
                </a:lnTo>
                <a:lnTo>
                  <a:pt x="64" y="66"/>
                </a:lnTo>
                <a:lnTo>
                  <a:pt x="62" y="68"/>
                </a:lnTo>
                <a:lnTo>
                  <a:pt x="64" y="71"/>
                </a:lnTo>
                <a:lnTo>
                  <a:pt x="64" y="71"/>
                </a:lnTo>
                <a:lnTo>
                  <a:pt x="65" y="69"/>
                </a:lnTo>
                <a:lnTo>
                  <a:pt x="65" y="69"/>
                </a:lnTo>
                <a:lnTo>
                  <a:pt x="75" y="58"/>
                </a:lnTo>
                <a:lnTo>
                  <a:pt x="75" y="58"/>
                </a:lnTo>
                <a:lnTo>
                  <a:pt x="85" y="49"/>
                </a:lnTo>
                <a:lnTo>
                  <a:pt x="85" y="49"/>
                </a:lnTo>
                <a:lnTo>
                  <a:pt x="92" y="44"/>
                </a:lnTo>
                <a:lnTo>
                  <a:pt x="92" y="44"/>
                </a:lnTo>
                <a:close/>
                <a:moveTo>
                  <a:pt x="15" y="149"/>
                </a:moveTo>
                <a:lnTo>
                  <a:pt x="15" y="149"/>
                </a:lnTo>
                <a:lnTo>
                  <a:pt x="17" y="147"/>
                </a:lnTo>
                <a:lnTo>
                  <a:pt x="17" y="147"/>
                </a:lnTo>
                <a:lnTo>
                  <a:pt x="21" y="127"/>
                </a:lnTo>
                <a:lnTo>
                  <a:pt x="21" y="127"/>
                </a:lnTo>
                <a:lnTo>
                  <a:pt x="25" y="112"/>
                </a:lnTo>
                <a:lnTo>
                  <a:pt x="31" y="99"/>
                </a:lnTo>
                <a:lnTo>
                  <a:pt x="31" y="99"/>
                </a:lnTo>
                <a:lnTo>
                  <a:pt x="38" y="85"/>
                </a:lnTo>
                <a:lnTo>
                  <a:pt x="38" y="85"/>
                </a:lnTo>
                <a:lnTo>
                  <a:pt x="38" y="83"/>
                </a:lnTo>
                <a:lnTo>
                  <a:pt x="38" y="83"/>
                </a:lnTo>
                <a:lnTo>
                  <a:pt x="38" y="85"/>
                </a:lnTo>
                <a:lnTo>
                  <a:pt x="38" y="85"/>
                </a:lnTo>
                <a:lnTo>
                  <a:pt x="28" y="102"/>
                </a:lnTo>
                <a:lnTo>
                  <a:pt x="28" y="102"/>
                </a:lnTo>
                <a:lnTo>
                  <a:pt x="22" y="116"/>
                </a:lnTo>
                <a:lnTo>
                  <a:pt x="18" y="130"/>
                </a:lnTo>
                <a:lnTo>
                  <a:pt x="18" y="130"/>
                </a:lnTo>
                <a:lnTo>
                  <a:pt x="18" y="132"/>
                </a:lnTo>
                <a:lnTo>
                  <a:pt x="18" y="132"/>
                </a:lnTo>
                <a:lnTo>
                  <a:pt x="17" y="144"/>
                </a:lnTo>
                <a:lnTo>
                  <a:pt x="17" y="144"/>
                </a:lnTo>
                <a:lnTo>
                  <a:pt x="15" y="149"/>
                </a:lnTo>
                <a:lnTo>
                  <a:pt x="15" y="149"/>
                </a:lnTo>
                <a:close/>
                <a:moveTo>
                  <a:pt x="331" y="200"/>
                </a:moveTo>
                <a:lnTo>
                  <a:pt x="331" y="200"/>
                </a:lnTo>
                <a:lnTo>
                  <a:pt x="338" y="200"/>
                </a:lnTo>
                <a:lnTo>
                  <a:pt x="338" y="200"/>
                </a:lnTo>
                <a:lnTo>
                  <a:pt x="335" y="198"/>
                </a:lnTo>
                <a:lnTo>
                  <a:pt x="335" y="198"/>
                </a:lnTo>
                <a:lnTo>
                  <a:pt x="335" y="196"/>
                </a:lnTo>
                <a:lnTo>
                  <a:pt x="337" y="194"/>
                </a:lnTo>
                <a:lnTo>
                  <a:pt x="337" y="194"/>
                </a:lnTo>
                <a:lnTo>
                  <a:pt x="339" y="194"/>
                </a:lnTo>
                <a:lnTo>
                  <a:pt x="339" y="194"/>
                </a:lnTo>
                <a:lnTo>
                  <a:pt x="342" y="196"/>
                </a:lnTo>
                <a:lnTo>
                  <a:pt x="342" y="196"/>
                </a:lnTo>
                <a:lnTo>
                  <a:pt x="341" y="193"/>
                </a:lnTo>
                <a:lnTo>
                  <a:pt x="341" y="193"/>
                </a:lnTo>
                <a:lnTo>
                  <a:pt x="339" y="191"/>
                </a:lnTo>
                <a:lnTo>
                  <a:pt x="341" y="189"/>
                </a:lnTo>
                <a:lnTo>
                  <a:pt x="341" y="189"/>
                </a:lnTo>
                <a:lnTo>
                  <a:pt x="341" y="189"/>
                </a:lnTo>
                <a:lnTo>
                  <a:pt x="341" y="189"/>
                </a:lnTo>
                <a:lnTo>
                  <a:pt x="337" y="187"/>
                </a:lnTo>
                <a:lnTo>
                  <a:pt x="337" y="187"/>
                </a:lnTo>
                <a:lnTo>
                  <a:pt x="338" y="189"/>
                </a:lnTo>
                <a:lnTo>
                  <a:pt x="338" y="189"/>
                </a:lnTo>
                <a:lnTo>
                  <a:pt x="335" y="190"/>
                </a:lnTo>
                <a:lnTo>
                  <a:pt x="334" y="190"/>
                </a:lnTo>
                <a:lnTo>
                  <a:pt x="334" y="190"/>
                </a:lnTo>
                <a:lnTo>
                  <a:pt x="331" y="200"/>
                </a:lnTo>
                <a:lnTo>
                  <a:pt x="331" y="200"/>
                </a:lnTo>
                <a:close/>
                <a:moveTo>
                  <a:pt x="148" y="312"/>
                </a:moveTo>
                <a:lnTo>
                  <a:pt x="148" y="312"/>
                </a:lnTo>
                <a:lnTo>
                  <a:pt x="133" y="311"/>
                </a:lnTo>
                <a:lnTo>
                  <a:pt x="133" y="311"/>
                </a:lnTo>
                <a:lnTo>
                  <a:pt x="132" y="311"/>
                </a:lnTo>
                <a:lnTo>
                  <a:pt x="132" y="311"/>
                </a:lnTo>
                <a:lnTo>
                  <a:pt x="132" y="315"/>
                </a:lnTo>
                <a:lnTo>
                  <a:pt x="130" y="318"/>
                </a:lnTo>
                <a:lnTo>
                  <a:pt x="130" y="318"/>
                </a:lnTo>
                <a:lnTo>
                  <a:pt x="132" y="316"/>
                </a:lnTo>
                <a:lnTo>
                  <a:pt x="132" y="316"/>
                </a:lnTo>
                <a:lnTo>
                  <a:pt x="135" y="314"/>
                </a:lnTo>
                <a:lnTo>
                  <a:pt x="135" y="314"/>
                </a:lnTo>
                <a:lnTo>
                  <a:pt x="136" y="314"/>
                </a:lnTo>
                <a:lnTo>
                  <a:pt x="136" y="314"/>
                </a:lnTo>
                <a:lnTo>
                  <a:pt x="138" y="315"/>
                </a:lnTo>
                <a:lnTo>
                  <a:pt x="138" y="315"/>
                </a:lnTo>
                <a:lnTo>
                  <a:pt x="138" y="318"/>
                </a:lnTo>
                <a:lnTo>
                  <a:pt x="138" y="318"/>
                </a:lnTo>
                <a:lnTo>
                  <a:pt x="136" y="319"/>
                </a:lnTo>
                <a:lnTo>
                  <a:pt x="136" y="319"/>
                </a:lnTo>
                <a:lnTo>
                  <a:pt x="138" y="318"/>
                </a:lnTo>
                <a:lnTo>
                  <a:pt x="138" y="318"/>
                </a:lnTo>
                <a:lnTo>
                  <a:pt x="140" y="315"/>
                </a:lnTo>
                <a:lnTo>
                  <a:pt x="140" y="315"/>
                </a:lnTo>
                <a:lnTo>
                  <a:pt x="142" y="314"/>
                </a:lnTo>
                <a:lnTo>
                  <a:pt x="143" y="316"/>
                </a:lnTo>
                <a:lnTo>
                  <a:pt x="143" y="316"/>
                </a:lnTo>
                <a:lnTo>
                  <a:pt x="143" y="316"/>
                </a:lnTo>
                <a:lnTo>
                  <a:pt x="143" y="316"/>
                </a:lnTo>
                <a:lnTo>
                  <a:pt x="148" y="312"/>
                </a:lnTo>
                <a:lnTo>
                  <a:pt x="148" y="312"/>
                </a:lnTo>
                <a:close/>
                <a:moveTo>
                  <a:pt x="325" y="105"/>
                </a:moveTo>
                <a:lnTo>
                  <a:pt x="325" y="105"/>
                </a:lnTo>
                <a:lnTo>
                  <a:pt x="325" y="105"/>
                </a:lnTo>
                <a:lnTo>
                  <a:pt x="325" y="105"/>
                </a:lnTo>
                <a:lnTo>
                  <a:pt x="325" y="105"/>
                </a:lnTo>
                <a:lnTo>
                  <a:pt x="325" y="105"/>
                </a:lnTo>
                <a:lnTo>
                  <a:pt x="329" y="103"/>
                </a:lnTo>
                <a:lnTo>
                  <a:pt x="329" y="103"/>
                </a:lnTo>
                <a:lnTo>
                  <a:pt x="331" y="102"/>
                </a:lnTo>
                <a:lnTo>
                  <a:pt x="332" y="103"/>
                </a:lnTo>
                <a:lnTo>
                  <a:pt x="332" y="103"/>
                </a:lnTo>
                <a:lnTo>
                  <a:pt x="332" y="105"/>
                </a:lnTo>
                <a:lnTo>
                  <a:pt x="332" y="106"/>
                </a:lnTo>
                <a:lnTo>
                  <a:pt x="332" y="106"/>
                </a:lnTo>
                <a:lnTo>
                  <a:pt x="328" y="112"/>
                </a:lnTo>
                <a:lnTo>
                  <a:pt x="328" y="112"/>
                </a:lnTo>
                <a:lnTo>
                  <a:pt x="327" y="112"/>
                </a:lnTo>
                <a:lnTo>
                  <a:pt x="327" y="112"/>
                </a:lnTo>
                <a:lnTo>
                  <a:pt x="327" y="112"/>
                </a:lnTo>
                <a:lnTo>
                  <a:pt x="327" y="112"/>
                </a:lnTo>
                <a:lnTo>
                  <a:pt x="335" y="109"/>
                </a:lnTo>
                <a:lnTo>
                  <a:pt x="335" y="109"/>
                </a:lnTo>
                <a:lnTo>
                  <a:pt x="331" y="99"/>
                </a:lnTo>
                <a:lnTo>
                  <a:pt x="331" y="99"/>
                </a:lnTo>
                <a:lnTo>
                  <a:pt x="325" y="105"/>
                </a:lnTo>
                <a:lnTo>
                  <a:pt x="325" y="105"/>
                </a:lnTo>
                <a:close/>
                <a:moveTo>
                  <a:pt x="322" y="225"/>
                </a:moveTo>
                <a:lnTo>
                  <a:pt x="322" y="225"/>
                </a:lnTo>
                <a:lnTo>
                  <a:pt x="324" y="224"/>
                </a:lnTo>
                <a:lnTo>
                  <a:pt x="325" y="224"/>
                </a:lnTo>
                <a:lnTo>
                  <a:pt x="325" y="224"/>
                </a:lnTo>
                <a:lnTo>
                  <a:pt x="329" y="225"/>
                </a:lnTo>
                <a:lnTo>
                  <a:pt x="329" y="225"/>
                </a:lnTo>
                <a:lnTo>
                  <a:pt x="328" y="224"/>
                </a:lnTo>
                <a:lnTo>
                  <a:pt x="328" y="224"/>
                </a:lnTo>
                <a:lnTo>
                  <a:pt x="327" y="221"/>
                </a:lnTo>
                <a:lnTo>
                  <a:pt x="327" y="221"/>
                </a:lnTo>
                <a:lnTo>
                  <a:pt x="327" y="220"/>
                </a:lnTo>
                <a:lnTo>
                  <a:pt x="329" y="218"/>
                </a:lnTo>
                <a:lnTo>
                  <a:pt x="329" y="218"/>
                </a:lnTo>
                <a:lnTo>
                  <a:pt x="331" y="218"/>
                </a:lnTo>
                <a:lnTo>
                  <a:pt x="331" y="218"/>
                </a:lnTo>
                <a:lnTo>
                  <a:pt x="328" y="216"/>
                </a:lnTo>
                <a:lnTo>
                  <a:pt x="328" y="216"/>
                </a:lnTo>
                <a:lnTo>
                  <a:pt x="328" y="213"/>
                </a:lnTo>
                <a:lnTo>
                  <a:pt x="329" y="211"/>
                </a:lnTo>
                <a:lnTo>
                  <a:pt x="329" y="211"/>
                </a:lnTo>
                <a:lnTo>
                  <a:pt x="328" y="210"/>
                </a:lnTo>
                <a:lnTo>
                  <a:pt x="328" y="210"/>
                </a:lnTo>
                <a:lnTo>
                  <a:pt x="322" y="225"/>
                </a:lnTo>
                <a:lnTo>
                  <a:pt x="322" y="225"/>
                </a:lnTo>
                <a:close/>
                <a:moveTo>
                  <a:pt x="35" y="220"/>
                </a:moveTo>
                <a:lnTo>
                  <a:pt x="35" y="220"/>
                </a:lnTo>
                <a:lnTo>
                  <a:pt x="27" y="228"/>
                </a:lnTo>
                <a:lnTo>
                  <a:pt x="27" y="228"/>
                </a:lnTo>
                <a:lnTo>
                  <a:pt x="27" y="230"/>
                </a:lnTo>
                <a:lnTo>
                  <a:pt x="28" y="230"/>
                </a:lnTo>
                <a:lnTo>
                  <a:pt x="28" y="230"/>
                </a:lnTo>
                <a:lnTo>
                  <a:pt x="37" y="225"/>
                </a:lnTo>
                <a:lnTo>
                  <a:pt x="37" y="225"/>
                </a:lnTo>
                <a:lnTo>
                  <a:pt x="35" y="220"/>
                </a:lnTo>
                <a:lnTo>
                  <a:pt x="35" y="220"/>
                </a:lnTo>
                <a:close/>
                <a:moveTo>
                  <a:pt x="40" y="234"/>
                </a:moveTo>
                <a:lnTo>
                  <a:pt x="40" y="234"/>
                </a:lnTo>
                <a:lnTo>
                  <a:pt x="38" y="230"/>
                </a:lnTo>
                <a:lnTo>
                  <a:pt x="38" y="230"/>
                </a:lnTo>
                <a:lnTo>
                  <a:pt x="37" y="230"/>
                </a:lnTo>
                <a:lnTo>
                  <a:pt x="37" y="230"/>
                </a:lnTo>
                <a:lnTo>
                  <a:pt x="32" y="237"/>
                </a:lnTo>
                <a:lnTo>
                  <a:pt x="32" y="237"/>
                </a:lnTo>
                <a:lnTo>
                  <a:pt x="31" y="238"/>
                </a:lnTo>
                <a:lnTo>
                  <a:pt x="32" y="240"/>
                </a:lnTo>
                <a:lnTo>
                  <a:pt x="32" y="240"/>
                </a:lnTo>
                <a:lnTo>
                  <a:pt x="40" y="234"/>
                </a:lnTo>
                <a:lnTo>
                  <a:pt x="40" y="234"/>
                </a:lnTo>
                <a:close/>
                <a:moveTo>
                  <a:pt x="284" y="38"/>
                </a:moveTo>
                <a:lnTo>
                  <a:pt x="284" y="38"/>
                </a:lnTo>
                <a:lnTo>
                  <a:pt x="294" y="46"/>
                </a:lnTo>
                <a:lnTo>
                  <a:pt x="304" y="55"/>
                </a:lnTo>
                <a:lnTo>
                  <a:pt x="304" y="55"/>
                </a:lnTo>
                <a:lnTo>
                  <a:pt x="302" y="52"/>
                </a:lnTo>
                <a:lnTo>
                  <a:pt x="298" y="48"/>
                </a:lnTo>
                <a:lnTo>
                  <a:pt x="285" y="38"/>
                </a:lnTo>
                <a:lnTo>
                  <a:pt x="285" y="38"/>
                </a:lnTo>
                <a:lnTo>
                  <a:pt x="284" y="36"/>
                </a:lnTo>
                <a:lnTo>
                  <a:pt x="284" y="36"/>
                </a:lnTo>
                <a:lnTo>
                  <a:pt x="284" y="38"/>
                </a:lnTo>
                <a:lnTo>
                  <a:pt x="284" y="38"/>
                </a:lnTo>
                <a:close/>
                <a:moveTo>
                  <a:pt x="305" y="285"/>
                </a:moveTo>
                <a:lnTo>
                  <a:pt x="305" y="285"/>
                </a:lnTo>
                <a:lnTo>
                  <a:pt x="305" y="285"/>
                </a:lnTo>
                <a:lnTo>
                  <a:pt x="305" y="285"/>
                </a:lnTo>
                <a:lnTo>
                  <a:pt x="307" y="284"/>
                </a:lnTo>
                <a:lnTo>
                  <a:pt x="307" y="284"/>
                </a:lnTo>
                <a:lnTo>
                  <a:pt x="315" y="274"/>
                </a:lnTo>
                <a:lnTo>
                  <a:pt x="315" y="274"/>
                </a:lnTo>
                <a:lnTo>
                  <a:pt x="328" y="258"/>
                </a:lnTo>
                <a:lnTo>
                  <a:pt x="328" y="258"/>
                </a:lnTo>
                <a:lnTo>
                  <a:pt x="328" y="257"/>
                </a:lnTo>
                <a:lnTo>
                  <a:pt x="328" y="257"/>
                </a:lnTo>
                <a:lnTo>
                  <a:pt x="328" y="257"/>
                </a:lnTo>
                <a:lnTo>
                  <a:pt x="328" y="257"/>
                </a:lnTo>
                <a:lnTo>
                  <a:pt x="327" y="258"/>
                </a:lnTo>
                <a:lnTo>
                  <a:pt x="327" y="258"/>
                </a:lnTo>
                <a:lnTo>
                  <a:pt x="322" y="265"/>
                </a:lnTo>
                <a:lnTo>
                  <a:pt x="317" y="271"/>
                </a:lnTo>
                <a:lnTo>
                  <a:pt x="317" y="271"/>
                </a:lnTo>
                <a:lnTo>
                  <a:pt x="314" y="274"/>
                </a:lnTo>
                <a:lnTo>
                  <a:pt x="314" y="274"/>
                </a:lnTo>
                <a:lnTo>
                  <a:pt x="307" y="282"/>
                </a:lnTo>
                <a:lnTo>
                  <a:pt x="307" y="282"/>
                </a:lnTo>
                <a:lnTo>
                  <a:pt x="305" y="285"/>
                </a:lnTo>
                <a:lnTo>
                  <a:pt x="305" y="285"/>
                </a:lnTo>
                <a:close/>
                <a:moveTo>
                  <a:pt x="327" y="122"/>
                </a:moveTo>
                <a:lnTo>
                  <a:pt x="327" y="122"/>
                </a:lnTo>
                <a:lnTo>
                  <a:pt x="329" y="135"/>
                </a:lnTo>
                <a:lnTo>
                  <a:pt x="332" y="147"/>
                </a:lnTo>
                <a:lnTo>
                  <a:pt x="332" y="147"/>
                </a:lnTo>
                <a:lnTo>
                  <a:pt x="334" y="146"/>
                </a:lnTo>
                <a:lnTo>
                  <a:pt x="334" y="144"/>
                </a:lnTo>
                <a:lnTo>
                  <a:pt x="334" y="144"/>
                </a:lnTo>
                <a:lnTo>
                  <a:pt x="332" y="136"/>
                </a:lnTo>
                <a:lnTo>
                  <a:pt x="329" y="127"/>
                </a:lnTo>
                <a:lnTo>
                  <a:pt x="329" y="127"/>
                </a:lnTo>
                <a:lnTo>
                  <a:pt x="328" y="123"/>
                </a:lnTo>
                <a:lnTo>
                  <a:pt x="328" y="123"/>
                </a:lnTo>
                <a:lnTo>
                  <a:pt x="328" y="122"/>
                </a:lnTo>
                <a:lnTo>
                  <a:pt x="327" y="122"/>
                </a:lnTo>
                <a:lnTo>
                  <a:pt x="327" y="122"/>
                </a:lnTo>
                <a:close/>
                <a:moveTo>
                  <a:pt x="30" y="174"/>
                </a:moveTo>
                <a:lnTo>
                  <a:pt x="30" y="174"/>
                </a:lnTo>
                <a:lnTo>
                  <a:pt x="28" y="174"/>
                </a:lnTo>
                <a:lnTo>
                  <a:pt x="28" y="174"/>
                </a:lnTo>
                <a:lnTo>
                  <a:pt x="22" y="179"/>
                </a:lnTo>
                <a:lnTo>
                  <a:pt x="22" y="179"/>
                </a:lnTo>
                <a:lnTo>
                  <a:pt x="22" y="180"/>
                </a:lnTo>
                <a:lnTo>
                  <a:pt x="22" y="180"/>
                </a:lnTo>
                <a:lnTo>
                  <a:pt x="22" y="183"/>
                </a:lnTo>
                <a:lnTo>
                  <a:pt x="22" y="183"/>
                </a:lnTo>
                <a:lnTo>
                  <a:pt x="25" y="181"/>
                </a:lnTo>
                <a:lnTo>
                  <a:pt x="25" y="181"/>
                </a:lnTo>
                <a:lnTo>
                  <a:pt x="28" y="181"/>
                </a:lnTo>
                <a:lnTo>
                  <a:pt x="30" y="181"/>
                </a:lnTo>
                <a:lnTo>
                  <a:pt x="30" y="181"/>
                </a:lnTo>
                <a:lnTo>
                  <a:pt x="30" y="174"/>
                </a:lnTo>
                <a:lnTo>
                  <a:pt x="30" y="174"/>
                </a:lnTo>
                <a:close/>
                <a:moveTo>
                  <a:pt x="34" y="217"/>
                </a:moveTo>
                <a:lnTo>
                  <a:pt x="34" y="217"/>
                </a:lnTo>
                <a:lnTo>
                  <a:pt x="32" y="213"/>
                </a:lnTo>
                <a:lnTo>
                  <a:pt x="32" y="213"/>
                </a:lnTo>
                <a:lnTo>
                  <a:pt x="25" y="221"/>
                </a:lnTo>
                <a:lnTo>
                  <a:pt x="25" y="221"/>
                </a:lnTo>
                <a:lnTo>
                  <a:pt x="24" y="223"/>
                </a:lnTo>
                <a:lnTo>
                  <a:pt x="24" y="223"/>
                </a:lnTo>
                <a:lnTo>
                  <a:pt x="34" y="217"/>
                </a:lnTo>
                <a:lnTo>
                  <a:pt x="34" y="217"/>
                </a:lnTo>
                <a:close/>
                <a:moveTo>
                  <a:pt x="111" y="326"/>
                </a:moveTo>
                <a:lnTo>
                  <a:pt x="111" y="326"/>
                </a:lnTo>
                <a:lnTo>
                  <a:pt x="109" y="325"/>
                </a:lnTo>
                <a:lnTo>
                  <a:pt x="109" y="325"/>
                </a:lnTo>
                <a:lnTo>
                  <a:pt x="98" y="321"/>
                </a:lnTo>
                <a:lnTo>
                  <a:pt x="89" y="315"/>
                </a:lnTo>
                <a:lnTo>
                  <a:pt x="89" y="315"/>
                </a:lnTo>
                <a:lnTo>
                  <a:pt x="78" y="308"/>
                </a:lnTo>
                <a:lnTo>
                  <a:pt x="78" y="308"/>
                </a:lnTo>
                <a:lnTo>
                  <a:pt x="74" y="306"/>
                </a:lnTo>
                <a:lnTo>
                  <a:pt x="74" y="306"/>
                </a:lnTo>
                <a:lnTo>
                  <a:pt x="82" y="312"/>
                </a:lnTo>
                <a:lnTo>
                  <a:pt x="91" y="318"/>
                </a:lnTo>
                <a:lnTo>
                  <a:pt x="101" y="322"/>
                </a:lnTo>
                <a:lnTo>
                  <a:pt x="111" y="326"/>
                </a:lnTo>
                <a:lnTo>
                  <a:pt x="111" y="326"/>
                </a:lnTo>
                <a:close/>
                <a:moveTo>
                  <a:pt x="337" y="147"/>
                </a:moveTo>
                <a:lnTo>
                  <a:pt x="337" y="147"/>
                </a:lnTo>
                <a:lnTo>
                  <a:pt x="337" y="147"/>
                </a:lnTo>
                <a:lnTo>
                  <a:pt x="337" y="147"/>
                </a:lnTo>
                <a:lnTo>
                  <a:pt x="345" y="146"/>
                </a:lnTo>
                <a:lnTo>
                  <a:pt x="345" y="146"/>
                </a:lnTo>
                <a:lnTo>
                  <a:pt x="345" y="140"/>
                </a:lnTo>
                <a:lnTo>
                  <a:pt x="345" y="140"/>
                </a:lnTo>
                <a:lnTo>
                  <a:pt x="337" y="147"/>
                </a:lnTo>
                <a:lnTo>
                  <a:pt x="337" y="147"/>
                </a:lnTo>
                <a:close/>
                <a:moveTo>
                  <a:pt x="165" y="14"/>
                </a:moveTo>
                <a:lnTo>
                  <a:pt x="165" y="14"/>
                </a:lnTo>
                <a:lnTo>
                  <a:pt x="162" y="21"/>
                </a:lnTo>
                <a:lnTo>
                  <a:pt x="162" y="21"/>
                </a:lnTo>
                <a:lnTo>
                  <a:pt x="167" y="21"/>
                </a:lnTo>
                <a:lnTo>
                  <a:pt x="167" y="21"/>
                </a:lnTo>
                <a:lnTo>
                  <a:pt x="167" y="19"/>
                </a:lnTo>
                <a:lnTo>
                  <a:pt x="167" y="17"/>
                </a:lnTo>
                <a:lnTo>
                  <a:pt x="167" y="17"/>
                </a:lnTo>
                <a:lnTo>
                  <a:pt x="167" y="14"/>
                </a:lnTo>
                <a:lnTo>
                  <a:pt x="167" y="14"/>
                </a:lnTo>
                <a:lnTo>
                  <a:pt x="165" y="14"/>
                </a:lnTo>
                <a:lnTo>
                  <a:pt x="165" y="14"/>
                </a:lnTo>
                <a:close/>
                <a:moveTo>
                  <a:pt x="331" y="234"/>
                </a:moveTo>
                <a:lnTo>
                  <a:pt x="331" y="234"/>
                </a:lnTo>
                <a:lnTo>
                  <a:pt x="332" y="230"/>
                </a:lnTo>
                <a:lnTo>
                  <a:pt x="332" y="230"/>
                </a:lnTo>
                <a:lnTo>
                  <a:pt x="324" y="227"/>
                </a:lnTo>
                <a:lnTo>
                  <a:pt x="324" y="227"/>
                </a:lnTo>
                <a:lnTo>
                  <a:pt x="327" y="231"/>
                </a:lnTo>
                <a:lnTo>
                  <a:pt x="331" y="234"/>
                </a:lnTo>
                <a:lnTo>
                  <a:pt x="331" y="234"/>
                </a:lnTo>
                <a:close/>
                <a:moveTo>
                  <a:pt x="341" y="163"/>
                </a:moveTo>
                <a:lnTo>
                  <a:pt x="341" y="163"/>
                </a:lnTo>
                <a:lnTo>
                  <a:pt x="339" y="163"/>
                </a:lnTo>
                <a:lnTo>
                  <a:pt x="339" y="163"/>
                </a:lnTo>
                <a:lnTo>
                  <a:pt x="338" y="162"/>
                </a:lnTo>
                <a:lnTo>
                  <a:pt x="338" y="159"/>
                </a:lnTo>
                <a:lnTo>
                  <a:pt x="338" y="159"/>
                </a:lnTo>
                <a:lnTo>
                  <a:pt x="341" y="157"/>
                </a:lnTo>
                <a:lnTo>
                  <a:pt x="341" y="157"/>
                </a:lnTo>
                <a:lnTo>
                  <a:pt x="341" y="157"/>
                </a:lnTo>
                <a:lnTo>
                  <a:pt x="341" y="157"/>
                </a:lnTo>
                <a:lnTo>
                  <a:pt x="337" y="156"/>
                </a:lnTo>
                <a:lnTo>
                  <a:pt x="337" y="156"/>
                </a:lnTo>
                <a:lnTo>
                  <a:pt x="335" y="167"/>
                </a:lnTo>
                <a:lnTo>
                  <a:pt x="335" y="167"/>
                </a:lnTo>
                <a:lnTo>
                  <a:pt x="341" y="163"/>
                </a:lnTo>
                <a:lnTo>
                  <a:pt x="341" y="163"/>
                </a:lnTo>
                <a:close/>
                <a:moveTo>
                  <a:pt x="213" y="325"/>
                </a:moveTo>
                <a:lnTo>
                  <a:pt x="213" y="325"/>
                </a:lnTo>
                <a:lnTo>
                  <a:pt x="219" y="324"/>
                </a:lnTo>
                <a:lnTo>
                  <a:pt x="219" y="324"/>
                </a:lnTo>
                <a:lnTo>
                  <a:pt x="216" y="315"/>
                </a:lnTo>
                <a:lnTo>
                  <a:pt x="216" y="315"/>
                </a:lnTo>
                <a:lnTo>
                  <a:pt x="214" y="316"/>
                </a:lnTo>
                <a:lnTo>
                  <a:pt x="214" y="316"/>
                </a:lnTo>
                <a:lnTo>
                  <a:pt x="214" y="321"/>
                </a:lnTo>
                <a:lnTo>
                  <a:pt x="214" y="321"/>
                </a:lnTo>
                <a:lnTo>
                  <a:pt x="213" y="325"/>
                </a:lnTo>
                <a:lnTo>
                  <a:pt x="213" y="325"/>
                </a:lnTo>
                <a:close/>
                <a:moveTo>
                  <a:pt x="125" y="309"/>
                </a:moveTo>
                <a:lnTo>
                  <a:pt x="125" y="309"/>
                </a:lnTo>
                <a:lnTo>
                  <a:pt x="123" y="312"/>
                </a:lnTo>
                <a:lnTo>
                  <a:pt x="121" y="316"/>
                </a:lnTo>
                <a:lnTo>
                  <a:pt x="121" y="316"/>
                </a:lnTo>
                <a:lnTo>
                  <a:pt x="125" y="318"/>
                </a:lnTo>
                <a:lnTo>
                  <a:pt x="125" y="318"/>
                </a:lnTo>
                <a:lnTo>
                  <a:pt x="126" y="314"/>
                </a:lnTo>
                <a:lnTo>
                  <a:pt x="128" y="309"/>
                </a:lnTo>
                <a:lnTo>
                  <a:pt x="128" y="309"/>
                </a:lnTo>
                <a:lnTo>
                  <a:pt x="125" y="309"/>
                </a:lnTo>
                <a:lnTo>
                  <a:pt x="125" y="309"/>
                </a:lnTo>
                <a:close/>
                <a:moveTo>
                  <a:pt x="206" y="24"/>
                </a:moveTo>
                <a:lnTo>
                  <a:pt x="206" y="24"/>
                </a:lnTo>
                <a:lnTo>
                  <a:pt x="206" y="15"/>
                </a:lnTo>
                <a:lnTo>
                  <a:pt x="206" y="15"/>
                </a:lnTo>
                <a:lnTo>
                  <a:pt x="206" y="15"/>
                </a:lnTo>
                <a:lnTo>
                  <a:pt x="206" y="15"/>
                </a:lnTo>
                <a:lnTo>
                  <a:pt x="200" y="24"/>
                </a:lnTo>
                <a:lnTo>
                  <a:pt x="200" y="24"/>
                </a:lnTo>
                <a:lnTo>
                  <a:pt x="206" y="24"/>
                </a:lnTo>
                <a:lnTo>
                  <a:pt x="206" y="24"/>
                </a:lnTo>
                <a:close/>
                <a:moveTo>
                  <a:pt x="42" y="240"/>
                </a:moveTo>
                <a:lnTo>
                  <a:pt x="42" y="240"/>
                </a:lnTo>
                <a:lnTo>
                  <a:pt x="41" y="237"/>
                </a:lnTo>
                <a:lnTo>
                  <a:pt x="41" y="237"/>
                </a:lnTo>
                <a:lnTo>
                  <a:pt x="34" y="244"/>
                </a:lnTo>
                <a:lnTo>
                  <a:pt x="34" y="244"/>
                </a:lnTo>
                <a:lnTo>
                  <a:pt x="35" y="247"/>
                </a:lnTo>
                <a:lnTo>
                  <a:pt x="35" y="247"/>
                </a:lnTo>
                <a:lnTo>
                  <a:pt x="42" y="240"/>
                </a:lnTo>
                <a:lnTo>
                  <a:pt x="42" y="240"/>
                </a:lnTo>
                <a:close/>
                <a:moveTo>
                  <a:pt x="111" y="316"/>
                </a:moveTo>
                <a:lnTo>
                  <a:pt x="111" y="316"/>
                </a:lnTo>
                <a:lnTo>
                  <a:pt x="111" y="316"/>
                </a:lnTo>
                <a:lnTo>
                  <a:pt x="111" y="316"/>
                </a:lnTo>
                <a:lnTo>
                  <a:pt x="122" y="308"/>
                </a:lnTo>
                <a:lnTo>
                  <a:pt x="122" y="308"/>
                </a:lnTo>
                <a:lnTo>
                  <a:pt x="116" y="306"/>
                </a:lnTo>
                <a:lnTo>
                  <a:pt x="116" y="306"/>
                </a:lnTo>
                <a:lnTo>
                  <a:pt x="111" y="316"/>
                </a:lnTo>
                <a:lnTo>
                  <a:pt x="111" y="316"/>
                </a:lnTo>
                <a:close/>
                <a:moveTo>
                  <a:pt x="247" y="315"/>
                </a:moveTo>
                <a:lnTo>
                  <a:pt x="247" y="315"/>
                </a:lnTo>
                <a:lnTo>
                  <a:pt x="251" y="312"/>
                </a:lnTo>
                <a:lnTo>
                  <a:pt x="251" y="312"/>
                </a:lnTo>
                <a:lnTo>
                  <a:pt x="247" y="305"/>
                </a:lnTo>
                <a:lnTo>
                  <a:pt x="247" y="305"/>
                </a:lnTo>
                <a:lnTo>
                  <a:pt x="247" y="305"/>
                </a:lnTo>
                <a:lnTo>
                  <a:pt x="247" y="305"/>
                </a:lnTo>
                <a:lnTo>
                  <a:pt x="247" y="315"/>
                </a:lnTo>
                <a:lnTo>
                  <a:pt x="247" y="315"/>
                </a:lnTo>
                <a:close/>
                <a:moveTo>
                  <a:pt x="260" y="42"/>
                </a:moveTo>
                <a:lnTo>
                  <a:pt x="260" y="42"/>
                </a:lnTo>
                <a:lnTo>
                  <a:pt x="264" y="45"/>
                </a:lnTo>
                <a:lnTo>
                  <a:pt x="264" y="45"/>
                </a:lnTo>
                <a:lnTo>
                  <a:pt x="265" y="41"/>
                </a:lnTo>
                <a:lnTo>
                  <a:pt x="267" y="38"/>
                </a:lnTo>
                <a:lnTo>
                  <a:pt x="267" y="38"/>
                </a:lnTo>
                <a:lnTo>
                  <a:pt x="265" y="36"/>
                </a:lnTo>
                <a:lnTo>
                  <a:pt x="265" y="36"/>
                </a:lnTo>
                <a:lnTo>
                  <a:pt x="260" y="42"/>
                </a:lnTo>
                <a:lnTo>
                  <a:pt x="260" y="42"/>
                </a:lnTo>
                <a:close/>
                <a:moveTo>
                  <a:pt x="270" y="287"/>
                </a:moveTo>
                <a:lnTo>
                  <a:pt x="270" y="287"/>
                </a:lnTo>
                <a:lnTo>
                  <a:pt x="264" y="289"/>
                </a:lnTo>
                <a:lnTo>
                  <a:pt x="264" y="289"/>
                </a:lnTo>
                <a:lnTo>
                  <a:pt x="267" y="292"/>
                </a:lnTo>
                <a:lnTo>
                  <a:pt x="268" y="295"/>
                </a:lnTo>
                <a:lnTo>
                  <a:pt x="268" y="295"/>
                </a:lnTo>
                <a:lnTo>
                  <a:pt x="270" y="294"/>
                </a:lnTo>
                <a:lnTo>
                  <a:pt x="270" y="294"/>
                </a:lnTo>
                <a:lnTo>
                  <a:pt x="270" y="287"/>
                </a:lnTo>
                <a:lnTo>
                  <a:pt x="270" y="287"/>
                </a:lnTo>
                <a:close/>
                <a:moveTo>
                  <a:pt x="341" y="223"/>
                </a:moveTo>
                <a:lnTo>
                  <a:pt x="341" y="223"/>
                </a:lnTo>
                <a:lnTo>
                  <a:pt x="344" y="211"/>
                </a:lnTo>
                <a:lnTo>
                  <a:pt x="345" y="204"/>
                </a:lnTo>
                <a:lnTo>
                  <a:pt x="345" y="204"/>
                </a:lnTo>
                <a:lnTo>
                  <a:pt x="344" y="204"/>
                </a:lnTo>
                <a:lnTo>
                  <a:pt x="344" y="204"/>
                </a:lnTo>
                <a:lnTo>
                  <a:pt x="344" y="208"/>
                </a:lnTo>
                <a:lnTo>
                  <a:pt x="344" y="208"/>
                </a:lnTo>
                <a:lnTo>
                  <a:pt x="344" y="211"/>
                </a:lnTo>
                <a:lnTo>
                  <a:pt x="344" y="211"/>
                </a:lnTo>
                <a:lnTo>
                  <a:pt x="342" y="213"/>
                </a:lnTo>
                <a:lnTo>
                  <a:pt x="342" y="213"/>
                </a:lnTo>
                <a:lnTo>
                  <a:pt x="342" y="213"/>
                </a:lnTo>
                <a:lnTo>
                  <a:pt x="342" y="213"/>
                </a:lnTo>
                <a:lnTo>
                  <a:pt x="339" y="221"/>
                </a:lnTo>
                <a:lnTo>
                  <a:pt x="339" y="221"/>
                </a:lnTo>
                <a:lnTo>
                  <a:pt x="339" y="221"/>
                </a:lnTo>
                <a:lnTo>
                  <a:pt x="339" y="221"/>
                </a:lnTo>
                <a:lnTo>
                  <a:pt x="341" y="223"/>
                </a:lnTo>
                <a:lnTo>
                  <a:pt x="341" y="223"/>
                </a:lnTo>
                <a:close/>
                <a:moveTo>
                  <a:pt x="274" y="299"/>
                </a:moveTo>
                <a:lnTo>
                  <a:pt x="274" y="299"/>
                </a:lnTo>
                <a:lnTo>
                  <a:pt x="277" y="294"/>
                </a:lnTo>
                <a:lnTo>
                  <a:pt x="277" y="294"/>
                </a:lnTo>
                <a:lnTo>
                  <a:pt x="274" y="292"/>
                </a:lnTo>
                <a:lnTo>
                  <a:pt x="273" y="289"/>
                </a:lnTo>
                <a:lnTo>
                  <a:pt x="273" y="289"/>
                </a:lnTo>
                <a:lnTo>
                  <a:pt x="273" y="295"/>
                </a:lnTo>
                <a:lnTo>
                  <a:pt x="273" y="295"/>
                </a:lnTo>
                <a:lnTo>
                  <a:pt x="273" y="298"/>
                </a:lnTo>
                <a:lnTo>
                  <a:pt x="274" y="299"/>
                </a:lnTo>
                <a:lnTo>
                  <a:pt x="274" y="299"/>
                </a:lnTo>
                <a:close/>
                <a:moveTo>
                  <a:pt x="196" y="325"/>
                </a:moveTo>
                <a:lnTo>
                  <a:pt x="196" y="325"/>
                </a:lnTo>
                <a:lnTo>
                  <a:pt x="199" y="314"/>
                </a:lnTo>
                <a:lnTo>
                  <a:pt x="199" y="314"/>
                </a:lnTo>
                <a:lnTo>
                  <a:pt x="194" y="314"/>
                </a:lnTo>
                <a:lnTo>
                  <a:pt x="194" y="314"/>
                </a:lnTo>
                <a:lnTo>
                  <a:pt x="196" y="325"/>
                </a:lnTo>
                <a:lnTo>
                  <a:pt x="196" y="325"/>
                </a:lnTo>
                <a:close/>
                <a:moveTo>
                  <a:pt x="241" y="316"/>
                </a:moveTo>
                <a:lnTo>
                  <a:pt x="241" y="316"/>
                </a:lnTo>
                <a:lnTo>
                  <a:pt x="240" y="314"/>
                </a:lnTo>
                <a:lnTo>
                  <a:pt x="240" y="314"/>
                </a:lnTo>
                <a:lnTo>
                  <a:pt x="237" y="309"/>
                </a:lnTo>
                <a:lnTo>
                  <a:pt x="237" y="309"/>
                </a:lnTo>
                <a:lnTo>
                  <a:pt x="237" y="309"/>
                </a:lnTo>
                <a:lnTo>
                  <a:pt x="237" y="309"/>
                </a:lnTo>
                <a:lnTo>
                  <a:pt x="236" y="319"/>
                </a:lnTo>
                <a:lnTo>
                  <a:pt x="236" y="319"/>
                </a:lnTo>
                <a:lnTo>
                  <a:pt x="241" y="316"/>
                </a:lnTo>
                <a:lnTo>
                  <a:pt x="241" y="316"/>
                </a:lnTo>
                <a:close/>
                <a:moveTo>
                  <a:pt x="209" y="316"/>
                </a:moveTo>
                <a:lnTo>
                  <a:pt x="209" y="316"/>
                </a:lnTo>
                <a:lnTo>
                  <a:pt x="206" y="326"/>
                </a:lnTo>
                <a:lnTo>
                  <a:pt x="206" y="326"/>
                </a:lnTo>
                <a:lnTo>
                  <a:pt x="211" y="325"/>
                </a:lnTo>
                <a:lnTo>
                  <a:pt x="211" y="325"/>
                </a:lnTo>
                <a:lnTo>
                  <a:pt x="210" y="324"/>
                </a:lnTo>
                <a:lnTo>
                  <a:pt x="210" y="324"/>
                </a:lnTo>
                <a:lnTo>
                  <a:pt x="209" y="319"/>
                </a:lnTo>
                <a:lnTo>
                  <a:pt x="209" y="319"/>
                </a:lnTo>
                <a:lnTo>
                  <a:pt x="209" y="316"/>
                </a:lnTo>
                <a:lnTo>
                  <a:pt x="209" y="316"/>
                </a:lnTo>
                <a:close/>
                <a:moveTo>
                  <a:pt x="49" y="254"/>
                </a:moveTo>
                <a:lnTo>
                  <a:pt x="49" y="254"/>
                </a:lnTo>
                <a:lnTo>
                  <a:pt x="48" y="251"/>
                </a:lnTo>
                <a:lnTo>
                  <a:pt x="48" y="251"/>
                </a:lnTo>
                <a:lnTo>
                  <a:pt x="42" y="257"/>
                </a:lnTo>
                <a:lnTo>
                  <a:pt x="42" y="257"/>
                </a:lnTo>
                <a:lnTo>
                  <a:pt x="44" y="258"/>
                </a:lnTo>
                <a:lnTo>
                  <a:pt x="44" y="258"/>
                </a:lnTo>
                <a:lnTo>
                  <a:pt x="48" y="255"/>
                </a:lnTo>
                <a:lnTo>
                  <a:pt x="48" y="255"/>
                </a:lnTo>
                <a:lnTo>
                  <a:pt x="49" y="254"/>
                </a:lnTo>
                <a:lnTo>
                  <a:pt x="49" y="254"/>
                </a:lnTo>
                <a:close/>
                <a:moveTo>
                  <a:pt x="338" y="177"/>
                </a:moveTo>
                <a:lnTo>
                  <a:pt x="338" y="177"/>
                </a:lnTo>
                <a:lnTo>
                  <a:pt x="344" y="179"/>
                </a:lnTo>
                <a:lnTo>
                  <a:pt x="344" y="179"/>
                </a:lnTo>
                <a:lnTo>
                  <a:pt x="345" y="179"/>
                </a:lnTo>
                <a:lnTo>
                  <a:pt x="345" y="179"/>
                </a:lnTo>
                <a:lnTo>
                  <a:pt x="345" y="173"/>
                </a:lnTo>
                <a:lnTo>
                  <a:pt x="345" y="173"/>
                </a:lnTo>
                <a:lnTo>
                  <a:pt x="341" y="174"/>
                </a:lnTo>
                <a:lnTo>
                  <a:pt x="338" y="177"/>
                </a:lnTo>
                <a:lnTo>
                  <a:pt x="338" y="177"/>
                </a:lnTo>
                <a:close/>
                <a:moveTo>
                  <a:pt x="44" y="244"/>
                </a:moveTo>
                <a:lnTo>
                  <a:pt x="44" y="244"/>
                </a:lnTo>
                <a:lnTo>
                  <a:pt x="38" y="251"/>
                </a:lnTo>
                <a:lnTo>
                  <a:pt x="38" y="251"/>
                </a:lnTo>
                <a:lnTo>
                  <a:pt x="40" y="252"/>
                </a:lnTo>
                <a:lnTo>
                  <a:pt x="40" y="252"/>
                </a:lnTo>
                <a:lnTo>
                  <a:pt x="45" y="247"/>
                </a:lnTo>
                <a:lnTo>
                  <a:pt x="45" y="247"/>
                </a:lnTo>
                <a:lnTo>
                  <a:pt x="44" y="244"/>
                </a:lnTo>
                <a:lnTo>
                  <a:pt x="44" y="244"/>
                </a:lnTo>
                <a:close/>
                <a:moveTo>
                  <a:pt x="99" y="29"/>
                </a:moveTo>
                <a:lnTo>
                  <a:pt x="99" y="29"/>
                </a:lnTo>
                <a:lnTo>
                  <a:pt x="95" y="32"/>
                </a:lnTo>
                <a:lnTo>
                  <a:pt x="95" y="32"/>
                </a:lnTo>
                <a:lnTo>
                  <a:pt x="99" y="35"/>
                </a:lnTo>
                <a:lnTo>
                  <a:pt x="99" y="35"/>
                </a:lnTo>
                <a:lnTo>
                  <a:pt x="103" y="34"/>
                </a:lnTo>
                <a:lnTo>
                  <a:pt x="103" y="34"/>
                </a:lnTo>
                <a:lnTo>
                  <a:pt x="101" y="32"/>
                </a:lnTo>
                <a:lnTo>
                  <a:pt x="99" y="29"/>
                </a:lnTo>
                <a:lnTo>
                  <a:pt x="99" y="29"/>
                </a:lnTo>
                <a:close/>
                <a:moveTo>
                  <a:pt x="162" y="318"/>
                </a:moveTo>
                <a:lnTo>
                  <a:pt x="162" y="318"/>
                </a:lnTo>
                <a:lnTo>
                  <a:pt x="160" y="318"/>
                </a:lnTo>
                <a:lnTo>
                  <a:pt x="160" y="318"/>
                </a:lnTo>
                <a:lnTo>
                  <a:pt x="156" y="326"/>
                </a:lnTo>
                <a:lnTo>
                  <a:pt x="156" y="326"/>
                </a:lnTo>
                <a:lnTo>
                  <a:pt x="160" y="326"/>
                </a:lnTo>
                <a:lnTo>
                  <a:pt x="160" y="326"/>
                </a:lnTo>
                <a:lnTo>
                  <a:pt x="162" y="318"/>
                </a:lnTo>
                <a:lnTo>
                  <a:pt x="162" y="318"/>
                </a:lnTo>
                <a:close/>
                <a:moveTo>
                  <a:pt x="322" y="86"/>
                </a:moveTo>
                <a:lnTo>
                  <a:pt x="322" y="86"/>
                </a:lnTo>
                <a:lnTo>
                  <a:pt x="315" y="93"/>
                </a:lnTo>
                <a:lnTo>
                  <a:pt x="315" y="93"/>
                </a:lnTo>
                <a:lnTo>
                  <a:pt x="315" y="93"/>
                </a:lnTo>
                <a:lnTo>
                  <a:pt x="315" y="93"/>
                </a:lnTo>
                <a:lnTo>
                  <a:pt x="325" y="89"/>
                </a:lnTo>
                <a:lnTo>
                  <a:pt x="325" y="89"/>
                </a:lnTo>
                <a:lnTo>
                  <a:pt x="322" y="86"/>
                </a:lnTo>
                <a:lnTo>
                  <a:pt x="322" y="86"/>
                </a:lnTo>
                <a:close/>
                <a:moveTo>
                  <a:pt x="103" y="302"/>
                </a:moveTo>
                <a:lnTo>
                  <a:pt x="103" y="302"/>
                </a:lnTo>
                <a:lnTo>
                  <a:pt x="99" y="301"/>
                </a:lnTo>
                <a:lnTo>
                  <a:pt x="99" y="301"/>
                </a:lnTo>
                <a:lnTo>
                  <a:pt x="95" y="309"/>
                </a:lnTo>
                <a:lnTo>
                  <a:pt x="95" y="309"/>
                </a:lnTo>
                <a:lnTo>
                  <a:pt x="95" y="309"/>
                </a:lnTo>
                <a:lnTo>
                  <a:pt x="95" y="309"/>
                </a:lnTo>
                <a:lnTo>
                  <a:pt x="103" y="302"/>
                </a:lnTo>
                <a:lnTo>
                  <a:pt x="103" y="302"/>
                </a:lnTo>
                <a:close/>
                <a:moveTo>
                  <a:pt x="321" y="99"/>
                </a:moveTo>
                <a:lnTo>
                  <a:pt x="321" y="99"/>
                </a:lnTo>
                <a:lnTo>
                  <a:pt x="321" y="100"/>
                </a:lnTo>
                <a:lnTo>
                  <a:pt x="321" y="100"/>
                </a:lnTo>
                <a:lnTo>
                  <a:pt x="325" y="98"/>
                </a:lnTo>
                <a:lnTo>
                  <a:pt x="325" y="98"/>
                </a:lnTo>
                <a:lnTo>
                  <a:pt x="329" y="96"/>
                </a:lnTo>
                <a:lnTo>
                  <a:pt x="329" y="96"/>
                </a:lnTo>
                <a:lnTo>
                  <a:pt x="327" y="92"/>
                </a:lnTo>
                <a:lnTo>
                  <a:pt x="327" y="92"/>
                </a:lnTo>
                <a:lnTo>
                  <a:pt x="321" y="99"/>
                </a:lnTo>
                <a:lnTo>
                  <a:pt x="321" y="99"/>
                </a:lnTo>
                <a:close/>
                <a:moveTo>
                  <a:pt x="322" y="233"/>
                </a:moveTo>
                <a:lnTo>
                  <a:pt x="322" y="233"/>
                </a:lnTo>
                <a:lnTo>
                  <a:pt x="324" y="238"/>
                </a:lnTo>
                <a:lnTo>
                  <a:pt x="327" y="241"/>
                </a:lnTo>
                <a:lnTo>
                  <a:pt x="327" y="241"/>
                </a:lnTo>
                <a:lnTo>
                  <a:pt x="328" y="238"/>
                </a:lnTo>
                <a:lnTo>
                  <a:pt x="328" y="238"/>
                </a:lnTo>
                <a:lnTo>
                  <a:pt x="325" y="235"/>
                </a:lnTo>
                <a:lnTo>
                  <a:pt x="322" y="233"/>
                </a:lnTo>
                <a:lnTo>
                  <a:pt x="322" y="233"/>
                </a:lnTo>
                <a:close/>
                <a:moveTo>
                  <a:pt x="270" y="49"/>
                </a:moveTo>
                <a:lnTo>
                  <a:pt x="270" y="49"/>
                </a:lnTo>
                <a:lnTo>
                  <a:pt x="274" y="42"/>
                </a:lnTo>
                <a:lnTo>
                  <a:pt x="274" y="42"/>
                </a:lnTo>
                <a:lnTo>
                  <a:pt x="273" y="41"/>
                </a:lnTo>
                <a:lnTo>
                  <a:pt x="273" y="41"/>
                </a:lnTo>
                <a:lnTo>
                  <a:pt x="270" y="44"/>
                </a:lnTo>
                <a:lnTo>
                  <a:pt x="265" y="46"/>
                </a:lnTo>
                <a:lnTo>
                  <a:pt x="265" y="46"/>
                </a:lnTo>
                <a:lnTo>
                  <a:pt x="270" y="49"/>
                </a:lnTo>
                <a:lnTo>
                  <a:pt x="270" y="49"/>
                </a:lnTo>
                <a:close/>
                <a:moveTo>
                  <a:pt x="335" y="177"/>
                </a:moveTo>
                <a:lnTo>
                  <a:pt x="335" y="177"/>
                </a:lnTo>
                <a:lnTo>
                  <a:pt x="334" y="184"/>
                </a:lnTo>
                <a:lnTo>
                  <a:pt x="334" y="184"/>
                </a:lnTo>
                <a:lnTo>
                  <a:pt x="337" y="184"/>
                </a:lnTo>
                <a:lnTo>
                  <a:pt x="337" y="184"/>
                </a:lnTo>
                <a:lnTo>
                  <a:pt x="338" y="181"/>
                </a:lnTo>
                <a:lnTo>
                  <a:pt x="339" y="181"/>
                </a:lnTo>
                <a:lnTo>
                  <a:pt x="339" y="181"/>
                </a:lnTo>
                <a:lnTo>
                  <a:pt x="337" y="180"/>
                </a:lnTo>
                <a:lnTo>
                  <a:pt x="335" y="179"/>
                </a:lnTo>
                <a:lnTo>
                  <a:pt x="335" y="177"/>
                </a:lnTo>
                <a:lnTo>
                  <a:pt x="335" y="177"/>
                </a:lnTo>
                <a:close/>
                <a:moveTo>
                  <a:pt x="334" y="203"/>
                </a:moveTo>
                <a:lnTo>
                  <a:pt x="334" y="203"/>
                </a:lnTo>
                <a:lnTo>
                  <a:pt x="334" y="204"/>
                </a:lnTo>
                <a:lnTo>
                  <a:pt x="334" y="204"/>
                </a:lnTo>
                <a:lnTo>
                  <a:pt x="339" y="208"/>
                </a:lnTo>
                <a:lnTo>
                  <a:pt x="339" y="208"/>
                </a:lnTo>
                <a:lnTo>
                  <a:pt x="341" y="204"/>
                </a:lnTo>
                <a:lnTo>
                  <a:pt x="341" y="204"/>
                </a:lnTo>
                <a:lnTo>
                  <a:pt x="334" y="203"/>
                </a:lnTo>
                <a:lnTo>
                  <a:pt x="334" y="203"/>
                </a:lnTo>
                <a:close/>
                <a:moveTo>
                  <a:pt x="55" y="264"/>
                </a:moveTo>
                <a:lnTo>
                  <a:pt x="55" y="264"/>
                </a:lnTo>
                <a:lnTo>
                  <a:pt x="52" y="260"/>
                </a:lnTo>
                <a:lnTo>
                  <a:pt x="52" y="260"/>
                </a:lnTo>
                <a:lnTo>
                  <a:pt x="49" y="264"/>
                </a:lnTo>
                <a:lnTo>
                  <a:pt x="49" y="264"/>
                </a:lnTo>
                <a:lnTo>
                  <a:pt x="51" y="265"/>
                </a:lnTo>
                <a:lnTo>
                  <a:pt x="51" y="265"/>
                </a:lnTo>
                <a:lnTo>
                  <a:pt x="55" y="264"/>
                </a:lnTo>
                <a:lnTo>
                  <a:pt x="55" y="264"/>
                </a:lnTo>
                <a:close/>
                <a:moveTo>
                  <a:pt x="321" y="251"/>
                </a:moveTo>
                <a:lnTo>
                  <a:pt x="321" y="251"/>
                </a:lnTo>
                <a:lnTo>
                  <a:pt x="315" y="245"/>
                </a:lnTo>
                <a:lnTo>
                  <a:pt x="315" y="245"/>
                </a:lnTo>
                <a:lnTo>
                  <a:pt x="319" y="254"/>
                </a:lnTo>
                <a:lnTo>
                  <a:pt x="319" y="254"/>
                </a:lnTo>
                <a:lnTo>
                  <a:pt x="321" y="251"/>
                </a:lnTo>
                <a:lnTo>
                  <a:pt x="321" y="251"/>
                </a:lnTo>
                <a:close/>
                <a:moveTo>
                  <a:pt x="238" y="32"/>
                </a:moveTo>
                <a:lnTo>
                  <a:pt x="238" y="32"/>
                </a:lnTo>
                <a:lnTo>
                  <a:pt x="241" y="25"/>
                </a:lnTo>
                <a:lnTo>
                  <a:pt x="241" y="25"/>
                </a:lnTo>
                <a:lnTo>
                  <a:pt x="240" y="25"/>
                </a:lnTo>
                <a:lnTo>
                  <a:pt x="238" y="25"/>
                </a:lnTo>
                <a:lnTo>
                  <a:pt x="238" y="25"/>
                </a:lnTo>
                <a:lnTo>
                  <a:pt x="234" y="31"/>
                </a:lnTo>
                <a:lnTo>
                  <a:pt x="234" y="31"/>
                </a:lnTo>
                <a:lnTo>
                  <a:pt x="238" y="32"/>
                </a:lnTo>
                <a:lnTo>
                  <a:pt x="238" y="32"/>
                </a:lnTo>
                <a:close/>
                <a:moveTo>
                  <a:pt x="82" y="292"/>
                </a:moveTo>
                <a:lnTo>
                  <a:pt x="82" y="292"/>
                </a:lnTo>
                <a:lnTo>
                  <a:pt x="79" y="298"/>
                </a:lnTo>
                <a:lnTo>
                  <a:pt x="79" y="298"/>
                </a:lnTo>
                <a:lnTo>
                  <a:pt x="79" y="299"/>
                </a:lnTo>
                <a:lnTo>
                  <a:pt x="81" y="299"/>
                </a:lnTo>
                <a:lnTo>
                  <a:pt x="81" y="299"/>
                </a:lnTo>
                <a:lnTo>
                  <a:pt x="85" y="295"/>
                </a:lnTo>
                <a:lnTo>
                  <a:pt x="85" y="295"/>
                </a:lnTo>
                <a:lnTo>
                  <a:pt x="86" y="294"/>
                </a:lnTo>
                <a:lnTo>
                  <a:pt x="86" y="294"/>
                </a:lnTo>
                <a:lnTo>
                  <a:pt x="82" y="292"/>
                </a:lnTo>
                <a:lnTo>
                  <a:pt x="82" y="292"/>
                </a:lnTo>
                <a:close/>
                <a:moveTo>
                  <a:pt x="338" y="169"/>
                </a:moveTo>
                <a:lnTo>
                  <a:pt x="338" y="169"/>
                </a:lnTo>
                <a:lnTo>
                  <a:pt x="338" y="169"/>
                </a:lnTo>
                <a:lnTo>
                  <a:pt x="338" y="169"/>
                </a:lnTo>
                <a:lnTo>
                  <a:pt x="345" y="169"/>
                </a:lnTo>
                <a:lnTo>
                  <a:pt x="345" y="169"/>
                </a:lnTo>
                <a:lnTo>
                  <a:pt x="345" y="164"/>
                </a:lnTo>
                <a:lnTo>
                  <a:pt x="345" y="164"/>
                </a:lnTo>
                <a:lnTo>
                  <a:pt x="338" y="169"/>
                </a:lnTo>
                <a:lnTo>
                  <a:pt x="338" y="169"/>
                </a:lnTo>
                <a:close/>
                <a:moveTo>
                  <a:pt x="136" y="22"/>
                </a:moveTo>
                <a:lnTo>
                  <a:pt x="136" y="22"/>
                </a:lnTo>
                <a:lnTo>
                  <a:pt x="142" y="22"/>
                </a:lnTo>
                <a:lnTo>
                  <a:pt x="142" y="22"/>
                </a:lnTo>
                <a:lnTo>
                  <a:pt x="139" y="14"/>
                </a:lnTo>
                <a:lnTo>
                  <a:pt x="139" y="14"/>
                </a:lnTo>
                <a:lnTo>
                  <a:pt x="136" y="22"/>
                </a:lnTo>
                <a:lnTo>
                  <a:pt x="136" y="22"/>
                </a:lnTo>
                <a:close/>
                <a:moveTo>
                  <a:pt x="216" y="18"/>
                </a:moveTo>
                <a:lnTo>
                  <a:pt x="216" y="18"/>
                </a:lnTo>
                <a:lnTo>
                  <a:pt x="216" y="17"/>
                </a:lnTo>
                <a:lnTo>
                  <a:pt x="216" y="17"/>
                </a:lnTo>
                <a:lnTo>
                  <a:pt x="210" y="25"/>
                </a:lnTo>
                <a:lnTo>
                  <a:pt x="210" y="25"/>
                </a:lnTo>
                <a:lnTo>
                  <a:pt x="214" y="25"/>
                </a:lnTo>
                <a:lnTo>
                  <a:pt x="214" y="25"/>
                </a:lnTo>
                <a:lnTo>
                  <a:pt x="216" y="18"/>
                </a:lnTo>
                <a:lnTo>
                  <a:pt x="216" y="18"/>
                </a:lnTo>
                <a:close/>
                <a:moveTo>
                  <a:pt x="189" y="328"/>
                </a:moveTo>
                <a:lnTo>
                  <a:pt x="189" y="328"/>
                </a:lnTo>
                <a:lnTo>
                  <a:pt x="193" y="328"/>
                </a:lnTo>
                <a:lnTo>
                  <a:pt x="193" y="328"/>
                </a:lnTo>
                <a:lnTo>
                  <a:pt x="192" y="319"/>
                </a:lnTo>
                <a:lnTo>
                  <a:pt x="192" y="319"/>
                </a:lnTo>
                <a:lnTo>
                  <a:pt x="192" y="319"/>
                </a:lnTo>
                <a:lnTo>
                  <a:pt x="192" y="319"/>
                </a:lnTo>
                <a:lnTo>
                  <a:pt x="189" y="328"/>
                </a:lnTo>
                <a:lnTo>
                  <a:pt x="189" y="328"/>
                </a:lnTo>
                <a:close/>
                <a:moveTo>
                  <a:pt x="331" y="208"/>
                </a:moveTo>
                <a:lnTo>
                  <a:pt x="331" y="208"/>
                </a:lnTo>
                <a:lnTo>
                  <a:pt x="331" y="208"/>
                </a:lnTo>
                <a:lnTo>
                  <a:pt x="331" y="208"/>
                </a:lnTo>
                <a:lnTo>
                  <a:pt x="334" y="213"/>
                </a:lnTo>
                <a:lnTo>
                  <a:pt x="338" y="216"/>
                </a:lnTo>
                <a:lnTo>
                  <a:pt x="338" y="216"/>
                </a:lnTo>
                <a:lnTo>
                  <a:pt x="339" y="211"/>
                </a:lnTo>
                <a:lnTo>
                  <a:pt x="339" y="211"/>
                </a:lnTo>
                <a:lnTo>
                  <a:pt x="331" y="208"/>
                </a:lnTo>
                <a:lnTo>
                  <a:pt x="331" y="208"/>
                </a:lnTo>
                <a:close/>
                <a:moveTo>
                  <a:pt x="251" y="36"/>
                </a:moveTo>
                <a:lnTo>
                  <a:pt x="251" y="36"/>
                </a:lnTo>
                <a:lnTo>
                  <a:pt x="254" y="39"/>
                </a:lnTo>
                <a:lnTo>
                  <a:pt x="254" y="39"/>
                </a:lnTo>
                <a:lnTo>
                  <a:pt x="257" y="32"/>
                </a:lnTo>
                <a:lnTo>
                  <a:pt x="257" y="32"/>
                </a:lnTo>
                <a:lnTo>
                  <a:pt x="256" y="32"/>
                </a:lnTo>
                <a:lnTo>
                  <a:pt x="256" y="32"/>
                </a:lnTo>
                <a:lnTo>
                  <a:pt x="256" y="32"/>
                </a:lnTo>
                <a:lnTo>
                  <a:pt x="251" y="36"/>
                </a:lnTo>
                <a:lnTo>
                  <a:pt x="251" y="36"/>
                </a:lnTo>
                <a:close/>
                <a:moveTo>
                  <a:pt x="112" y="311"/>
                </a:moveTo>
                <a:lnTo>
                  <a:pt x="112" y="311"/>
                </a:lnTo>
                <a:lnTo>
                  <a:pt x="111" y="309"/>
                </a:lnTo>
                <a:lnTo>
                  <a:pt x="111" y="309"/>
                </a:lnTo>
                <a:lnTo>
                  <a:pt x="103" y="315"/>
                </a:lnTo>
                <a:lnTo>
                  <a:pt x="103" y="315"/>
                </a:lnTo>
                <a:lnTo>
                  <a:pt x="106" y="316"/>
                </a:lnTo>
                <a:lnTo>
                  <a:pt x="106" y="316"/>
                </a:lnTo>
                <a:lnTo>
                  <a:pt x="112" y="311"/>
                </a:lnTo>
                <a:lnTo>
                  <a:pt x="112" y="311"/>
                </a:lnTo>
                <a:close/>
                <a:moveTo>
                  <a:pt x="13" y="174"/>
                </a:moveTo>
                <a:lnTo>
                  <a:pt x="13" y="174"/>
                </a:lnTo>
                <a:lnTo>
                  <a:pt x="11" y="183"/>
                </a:lnTo>
                <a:lnTo>
                  <a:pt x="13" y="191"/>
                </a:lnTo>
                <a:lnTo>
                  <a:pt x="13" y="191"/>
                </a:lnTo>
                <a:lnTo>
                  <a:pt x="15" y="210"/>
                </a:lnTo>
                <a:lnTo>
                  <a:pt x="15" y="210"/>
                </a:lnTo>
                <a:lnTo>
                  <a:pt x="14" y="203"/>
                </a:lnTo>
                <a:lnTo>
                  <a:pt x="14" y="203"/>
                </a:lnTo>
                <a:lnTo>
                  <a:pt x="13" y="191"/>
                </a:lnTo>
                <a:lnTo>
                  <a:pt x="13" y="180"/>
                </a:lnTo>
                <a:lnTo>
                  <a:pt x="13" y="180"/>
                </a:lnTo>
                <a:lnTo>
                  <a:pt x="13" y="174"/>
                </a:lnTo>
                <a:lnTo>
                  <a:pt x="13" y="174"/>
                </a:lnTo>
                <a:close/>
                <a:moveTo>
                  <a:pt x="349" y="171"/>
                </a:moveTo>
                <a:lnTo>
                  <a:pt x="349" y="171"/>
                </a:lnTo>
                <a:lnTo>
                  <a:pt x="348" y="171"/>
                </a:lnTo>
                <a:lnTo>
                  <a:pt x="348" y="171"/>
                </a:lnTo>
                <a:lnTo>
                  <a:pt x="348" y="171"/>
                </a:lnTo>
                <a:lnTo>
                  <a:pt x="348" y="177"/>
                </a:lnTo>
                <a:lnTo>
                  <a:pt x="348" y="177"/>
                </a:lnTo>
                <a:lnTo>
                  <a:pt x="348" y="181"/>
                </a:lnTo>
                <a:lnTo>
                  <a:pt x="348" y="181"/>
                </a:lnTo>
                <a:lnTo>
                  <a:pt x="348" y="183"/>
                </a:lnTo>
                <a:lnTo>
                  <a:pt x="348" y="184"/>
                </a:lnTo>
                <a:lnTo>
                  <a:pt x="348" y="184"/>
                </a:lnTo>
                <a:lnTo>
                  <a:pt x="348" y="186"/>
                </a:lnTo>
                <a:lnTo>
                  <a:pt x="348" y="186"/>
                </a:lnTo>
                <a:lnTo>
                  <a:pt x="348" y="187"/>
                </a:lnTo>
                <a:lnTo>
                  <a:pt x="348" y="187"/>
                </a:lnTo>
                <a:lnTo>
                  <a:pt x="348" y="187"/>
                </a:lnTo>
                <a:lnTo>
                  <a:pt x="349" y="186"/>
                </a:lnTo>
                <a:lnTo>
                  <a:pt x="349" y="186"/>
                </a:lnTo>
                <a:lnTo>
                  <a:pt x="349" y="173"/>
                </a:lnTo>
                <a:lnTo>
                  <a:pt x="349" y="173"/>
                </a:lnTo>
                <a:lnTo>
                  <a:pt x="349" y="171"/>
                </a:lnTo>
                <a:lnTo>
                  <a:pt x="349" y="171"/>
                </a:lnTo>
                <a:close/>
                <a:moveTo>
                  <a:pt x="96" y="301"/>
                </a:moveTo>
                <a:lnTo>
                  <a:pt x="96" y="301"/>
                </a:lnTo>
                <a:lnTo>
                  <a:pt x="95" y="301"/>
                </a:lnTo>
                <a:lnTo>
                  <a:pt x="95" y="301"/>
                </a:lnTo>
                <a:lnTo>
                  <a:pt x="89" y="306"/>
                </a:lnTo>
                <a:lnTo>
                  <a:pt x="89" y="306"/>
                </a:lnTo>
                <a:lnTo>
                  <a:pt x="92" y="308"/>
                </a:lnTo>
                <a:lnTo>
                  <a:pt x="92" y="308"/>
                </a:lnTo>
                <a:lnTo>
                  <a:pt x="96" y="301"/>
                </a:lnTo>
                <a:lnTo>
                  <a:pt x="96" y="301"/>
                </a:lnTo>
                <a:close/>
                <a:moveTo>
                  <a:pt x="96" y="311"/>
                </a:moveTo>
                <a:lnTo>
                  <a:pt x="96" y="311"/>
                </a:lnTo>
                <a:lnTo>
                  <a:pt x="101" y="314"/>
                </a:lnTo>
                <a:lnTo>
                  <a:pt x="101" y="314"/>
                </a:lnTo>
                <a:lnTo>
                  <a:pt x="102" y="309"/>
                </a:lnTo>
                <a:lnTo>
                  <a:pt x="103" y="306"/>
                </a:lnTo>
                <a:lnTo>
                  <a:pt x="103" y="306"/>
                </a:lnTo>
                <a:lnTo>
                  <a:pt x="96" y="311"/>
                </a:lnTo>
                <a:lnTo>
                  <a:pt x="96" y="311"/>
                </a:lnTo>
                <a:close/>
                <a:moveTo>
                  <a:pt x="310" y="86"/>
                </a:moveTo>
                <a:lnTo>
                  <a:pt x="310" y="86"/>
                </a:lnTo>
                <a:lnTo>
                  <a:pt x="311" y="86"/>
                </a:lnTo>
                <a:lnTo>
                  <a:pt x="311" y="86"/>
                </a:lnTo>
                <a:lnTo>
                  <a:pt x="314" y="85"/>
                </a:lnTo>
                <a:lnTo>
                  <a:pt x="314" y="85"/>
                </a:lnTo>
                <a:lnTo>
                  <a:pt x="318" y="82"/>
                </a:lnTo>
                <a:lnTo>
                  <a:pt x="318" y="82"/>
                </a:lnTo>
                <a:lnTo>
                  <a:pt x="315" y="81"/>
                </a:lnTo>
                <a:lnTo>
                  <a:pt x="315" y="81"/>
                </a:lnTo>
                <a:lnTo>
                  <a:pt x="310" y="86"/>
                </a:lnTo>
                <a:lnTo>
                  <a:pt x="310" y="86"/>
                </a:lnTo>
                <a:close/>
                <a:moveTo>
                  <a:pt x="318" y="257"/>
                </a:moveTo>
                <a:lnTo>
                  <a:pt x="318" y="257"/>
                </a:lnTo>
                <a:lnTo>
                  <a:pt x="312" y="252"/>
                </a:lnTo>
                <a:lnTo>
                  <a:pt x="312" y="252"/>
                </a:lnTo>
                <a:lnTo>
                  <a:pt x="312" y="257"/>
                </a:lnTo>
                <a:lnTo>
                  <a:pt x="315" y="260"/>
                </a:lnTo>
                <a:lnTo>
                  <a:pt x="315" y="260"/>
                </a:lnTo>
                <a:lnTo>
                  <a:pt x="318" y="257"/>
                </a:lnTo>
                <a:lnTo>
                  <a:pt x="318" y="257"/>
                </a:lnTo>
                <a:close/>
                <a:moveTo>
                  <a:pt x="227" y="28"/>
                </a:moveTo>
                <a:lnTo>
                  <a:pt x="227" y="28"/>
                </a:lnTo>
                <a:lnTo>
                  <a:pt x="231" y="29"/>
                </a:lnTo>
                <a:lnTo>
                  <a:pt x="231" y="29"/>
                </a:lnTo>
                <a:lnTo>
                  <a:pt x="233" y="22"/>
                </a:lnTo>
                <a:lnTo>
                  <a:pt x="233" y="22"/>
                </a:lnTo>
                <a:lnTo>
                  <a:pt x="231" y="22"/>
                </a:lnTo>
                <a:lnTo>
                  <a:pt x="231" y="22"/>
                </a:lnTo>
                <a:lnTo>
                  <a:pt x="227" y="28"/>
                </a:lnTo>
                <a:lnTo>
                  <a:pt x="227" y="28"/>
                </a:lnTo>
                <a:close/>
                <a:moveTo>
                  <a:pt x="194" y="4"/>
                </a:moveTo>
                <a:lnTo>
                  <a:pt x="194" y="4"/>
                </a:lnTo>
                <a:lnTo>
                  <a:pt x="210" y="7"/>
                </a:lnTo>
                <a:lnTo>
                  <a:pt x="210" y="7"/>
                </a:lnTo>
                <a:lnTo>
                  <a:pt x="226" y="9"/>
                </a:lnTo>
                <a:lnTo>
                  <a:pt x="226" y="9"/>
                </a:lnTo>
                <a:lnTo>
                  <a:pt x="210" y="5"/>
                </a:lnTo>
                <a:lnTo>
                  <a:pt x="194" y="4"/>
                </a:lnTo>
                <a:lnTo>
                  <a:pt x="194" y="4"/>
                </a:lnTo>
                <a:close/>
                <a:moveTo>
                  <a:pt x="68" y="282"/>
                </a:moveTo>
                <a:lnTo>
                  <a:pt x="68" y="282"/>
                </a:lnTo>
                <a:lnTo>
                  <a:pt x="67" y="287"/>
                </a:lnTo>
                <a:lnTo>
                  <a:pt x="67" y="287"/>
                </a:lnTo>
                <a:lnTo>
                  <a:pt x="68" y="288"/>
                </a:lnTo>
                <a:lnTo>
                  <a:pt x="68" y="288"/>
                </a:lnTo>
                <a:lnTo>
                  <a:pt x="72" y="285"/>
                </a:lnTo>
                <a:lnTo>
                  <a:pt x="72" y="285"/>
                </a:lnTo>
                <a:lnTo>
                  <a:pt x="68" y="282"/>
                </a:lnTo>
                <a:lnTo>
                  <a:pt x="68" y="282"/>
                </a:lnTo>
                <a:close/>
                <a:moveTo>
                  <a:pt x="331" y="177"/>
                </a:moveTo>
                <a:lnTo>
                  <a:pt x="331" y="177"/>
                </a:lnTo>
                <a:lnTo>
                  <a:pt x="327" y="198"/>
                </a:lnTo>
                <a:lnTo>
                  <a:pt x="327" y="198"/>
                </a:lnTo>
                <a:lnTo>
                  <a:pt x="329" y="189"/>
                </a:lnTo>
                <a:lnTo>
                  <a:pt x="331" y="177"/>
                </a:lnTo>
                <a:lnTo>
                  <a:pt x="331" y="177"/>
                </a:lnTo>
                <a:close/>
                <a:moveTo>
                  <a:pt x="105" y="311"/>
                </a:moveTo>
                <a:lnTo>
                  <a:pt x="105" y="311"/>
                </a:lnTo>
                <a:lnTo>
                  <a:pt x="112" y="305"/>
                </a:lnTo>
                <a:lnTo>
                  <a:pt x="112" y="305"/>
                </a:lnTo>
                <a:lnTo>
                  <a:pt x="108" y="304"/>
                </a:lnTo>
                <a:lnTo>
                  <a:pt x="108" y="304"/>
                </a:lnTo>
                <a:lnTo>
                  <a:pt x="105" y="311"/>
                </a:lnTo>
                <a:lnTo>
                  <a:pt x="105" y="311"/>
                </a:lnTo>
                <a:close/>
                <a:moveTo>
                  <a:pt x="325" y="244"/>
                </a:moveTo>
                <a:lnTo>
                  <a:pt x="325" y="244"/>
                </a:lnTo>
                <a:lnTo>
                  <a:pt x="319" y="240"/>
                </a:lnTo>
                <a:lnTo>
                  <a:pt x="319" y="240"/>
                </a:lnTo>
                <a:lnTo>
                  <a:pt x="321" y="244"/>
                </a:lnTo>
                <a:lnTo>
                  <a:pt x="324" y="247"/>
                </a:lnTo>
                <a:lnTo>
                  <a:pt x="324" y="247"/>
                </a:lnTo>
                <a:lnTo>
                  <a:pt x="325" y="244"/>
                </a:lnTo>
                <a:lnTo>
                  <a:pt x="325" y="244"/>
                </a:lnTo>
                <a:close/>
                <a:moveTo>
                  <a:pt x="248" y="28"/>
                </a:moveTo>
                <a:lnTo>
                  <a:pt x="248" y="28"/>
                </a:lnTo>
                <a:lnTo>
                  <a:pt x="243" y="34"/>
                </a:lnTo>
                <a:lnTo>
                  <a:pt x="243" y="34"/>
                </a:lnTo>
                <a:lnTo>
                  <a:pt x="246" y="35"/>
                </a:lnTo>
                <a:lnTo>
                  <a:pt x="246" y="35"/>
                </a:lnTo>
                <a:lnTo>
                  <a:pt x="248" y="28"/>
                </a:lnTo>
                <a:lnTo>
                  <a:pt x="248" y="28"/>
                </a:lnTo>
                <a:close/>
                <a:moveTo>
                  <a:pt x="150" y="14"/>
                </a:moveTo>
                <a:lnTo>
                  <a:pt x="150" y="14"/>
                </a:lnTo>
                <a:lnTo>
                  <a:pt x="150" y="19"/>
                </a:lnTo>
                <a:lnTo>
                  <a:pt x="150" y="19"/>
                </a:lnTo>
                <a:lnTo>
                  <a:pt x="152" y="19"/>
                </a:lnTo>
                <a:lnTo>
                  <a:pt x="152" y="19"/>
                </a:lnTo>
                <a:lnTo>
                  <a:pt x="153" y="14"/>
                </a:lnTo>
                <a:lnTo>
                  <a:pt x="153" y="14"/>
                </a:lnTo>
                <a:lnTo>
                  <a:pt x="150" y="14"/>
                </a:lnTo>
                <a:lnTo>
                  <a:pt x="150" y="14"/>
                </a:lnTo>
                <a:close/>
                <a:moveTo>
                  <a:pt x="224" y="21"/>
                </a:moveTo>
                <a:lnTo>
                  <a:pt x="224" y="21"/>
                </a:lnTo>
                <a:lnTo>
                  <a:pt x="224" y="19"/>
                </a:lnTo>
                <a:lnTo>
                  <a:pt x="224" y="19"/>
                </a:lnTo>
                <a:lnTo>
                  <a:pt x="219" y="27"/>
                </a:lnTo>
                <a:lnTo>
                  <a:pt x="219" y="27"/>
                </a:lnTo>
                <a:lnTo>
                  <a:pt x="223" y="27"/>
                </a:lnTo>
                <a:lnTo>
                  <a:pt x="223" y="27"/>
                </a:lnTo>
                <a:lnTo>
                  <a:pt x="224" y="21"/>
                </a:lnTo>
                <a:lnTo>
                  <a:pt x="224" y="21"/>
                </a:lnTo>
                <a:close/>
                <a:moveTo>
                  <a:pt x="304" y="279"/>
                </a:moveTo>
                <a:lnTo>
                  <a:pt x="304" y="279"/>
                </a:lnTo>
                <a:lnTo>
                  <a:pt x="300" y="282"/>
                </a:lnTo>
                <a:lnTo>
                  <a:pt x="300" y="282"/>
                </a:lnTo>
                <a:lnTo>
                  <a:pt x="298" y="284"/>
                </a:lnTo>
                <a:lnTo>
                  <a:pt x="298" y="287"/>
                </a:lnTo>
                <a:lnTo>
                  <a:pt x="298" y="287"/>
                </a:lnTo>
                <a:lnTo>
                  <a:pt x="301" y="284"/>
                </a:lnTo>
                <a:lnTo>
                  <a:pt x="304" y="279"/>
                </a:lnTo>
                <a:lnTo>
                  <a:pt x="304" y="279"/>
                </a:lnTo>
                <a:lnTo>
                  <a:pt x="304" y="279"/>
                </a:lnTo>
                <a:lnTo>
                  <a:pt x="304" y="279"/>
                </a:lnTo>
                <a:close/>
                <a:moveTo>
                  <a:pt x="200" y="319"/>
                </a:moveTo>
                <a:lnTo>
                  <a:pt x="200" y="319"/>
                </a:lnTo>
                <a:lnTo>
                  <a:pt x="200" y="319"/>
                </a:lnTo>
                <a:lnTo>
                  <a:pt x="200" y="319"/>
                </a:lnTo>
                <a:lnTo>
                  <a:pt x="199" y="326"/>
                </a:lnTo>
                <a:lnTo>
                  <a:pt x="199" y="326"/>
                </a:lnTo>
                <a:lnTo>
                  <a:pt x="202" y="326"/>
                </a:lnTo>
                <a:lnTo>
                  <a:pt x="202" y="326"/>
                </a:lnTo>
                <a:lnTo>
                  <a:pt x="200" y="319"/>
                </a:lnTo>
                <a:lnTo>
                  <a:pt x="200" y="319"/>
                </a:lnTo>
                <a:close/>
                <a:moveTo>
                  <a:pt x="129" y="17"/>
                </a:moveTo>
                <a:lnTo>
                  <a:pt x="129" y="17"/>
                </a:lnTo>
                <a:lnTo>
                  <a:pt x="128" y="24"/>
                </a:lnTo>
                <a:lnTo>
                  <a:pt x="128" y="24"/>
                </a:lnTo>
                <a:lnTo>
                  <a:pt x="132" y="24"/>
                </a:lnTo>
                <a:lnTo>
                  <a:pt x="132" y="24"/>
                </a:lnTo>
                <a:lnTo>
                  <a:pt x="129" y="17"/>
                </a:lnTo>
                <a:lnTo>
                  <a:pt x="129" y="17"/>
                </a:lnTo>
                <a:close/>
                <a:moveTo>
                  <a:pt x="24" y="214"/>
                </a:moveTo>
                <a:lnTo>
                  <a:pt x="24" y="214"/>
                </a:lnTo>
                <a:lnTo>
                  <a:pt x="24" y="214"/>
                </a:lnTo>
                <a:lnTo>
                  <a:pt x="24" y="214"/>
                </a:lnTo>
                <a:lnTo>
                  <a:pt x="32" y="208"/>
                </a:lnTo>
                <a:lnTo>
                  <a:pt x="32" y="208"/>
                </a:lnTo>
                <a:lnTo>
                  <a:pt x="31" y="207"/>
                </a:lnTo>
                <a:lnTo>
                  <a:pt x="31" y="207"/>
                </a:lnTo>
                <a:lnTo>
                  <a:pt x="24" y="214"/>
                </a:lnTo>
                <a:lnTo>
                  <a:pt x="24" y="214"/>
                </a:lnTo>
                <a:close/>
                <a:moveTo>
                  <a:pt x="312" y="79"/>
                </a:moveTo>
                <a:lnTo>
                  <a:pt x="312" y="79"/>
                </a:lnTo>
                <a:lnTo>
                  <a:pt x="312" y="79"/>
                </a:lnTo>
                <a:lnTo>
                  <a:pt x="312" y="79"/>
                </a:lnTo>
                <a:lnTo>
                  <a:pt x="305" y="82"/>
                </a:lnTo>
                <a:lnTo>
                  <a:pt x="305" y="82"/>
                </a:lnTo>
                <a:lnTo>
                  <a:pt x="308" y="85"/>
                </a:lnTo>
                <a:lnTo>
                  <a:pt x="308" y="85"/>
                </a:lnTo>
                <a:lnTo>
                  <a:pt x="312" y="79"/>
                </a:lnTo>
                <a:lnTo>
                  <a:pt x="312" y="79"/>
                </a:lnTo>
                <a:close/>
                <a:moveTo>
                  <a:pt x="281" y="284"/>
                </a:moveTo>
                <a:lnTo>
                  <a:pt x="281" y="284"/>
                </a:lnTo>
                <a:lnTo>
                  <a:pt x="280" y="284"/>
                </a:lnTo>
                <a:lnTo>
                  <a:pt x="280" y="284"/>
                </a:lnTo>
                <a:lnTo>
                  <a:pt x="280" y="288"/>
                </a:lnTo>
                <a:lnTo>
                  <a:pt x="280" y="288"/>
                </a:lnTo>
                <a:lnTo>
                  <a:pt x="283" y="288"/>
                </a:lnTo>
                <a:lnTo>
                  <a:pt x="284" y="291"/>
                </a:lnTo>
                <a:lnTo>
                  <a:pt x="284" y="291"/>
                </a:lnTo>
                <a:lnTo>
                  <a:pt x="284" y="288"/>
                </a:lnTo>
                <a:lnTo>
                  <a:pt x="284" y="287"/>
                </a:lnTo>
                <a:lnTo>
                  <a:pt x="284" y="287"/>
                </a:lnTo>
                <a:lnTo>
                  <a:pt x="281" y="285"/>
                </a:lnTo>
                <a:lnTo>
                  <a:pt x="281" y="285"/>
                </a:lnTo>
                <a:lnTo>
                  <a:pt x="281" y="284"/>
                </a:lnTo>
                <a:lnTo>
                  <a:pt x="281" y="284"/>
                </a:lnTo>
                <a:close/>
                <a:moveTo>
                  <a:pt x="346" y="149"/>
                </a:moveTo>
                <a:lnTo>
                  <a:pt x="346" y="149"/>
                </a:lnTo>
                <a:lnTo>
                  <a:pt x="339" y="153"/>
                </a:lnTo>
                <a:lnTo>
                  <a:pt x="339" y="153"/>
                </a:lnTo>
                <a:lnTo>
                  <a:pt x="346" y="153"/>
                </a:lnTo>
                <a:lnTo>
                  <a:pt x="346" y="153"/>
                </a:lnTo>
                <a:lnTo>
                  <a:pt x="346" y="149"/>
                </a:lnTo>
                <a:lnTo>
                  <a:pt x="346" y="149"/>
                </a:lnTo>
                <a:close/>
                <a:moveTo>
                  <a:pt x="199" y="21"/>
                </a:moveTo>
                <a:lnTo>
                  <a:pt x="199" y="21"/>
                </a:lnTo>
                <a:lnTo>
                  <a:pt x="203" y="15"/>
                </a:lnTo>
                <a:lnTo>
                  <a:pt x="203" y="15"/>
                </a:lnTo>
                <a:lnTo>
                  <a:pt x="199" y="14"/>
                </a:lnTo>
                <a:lnTo>
                  <a:pt x="199" y="14"/>
                </a:lnTo>
                <a:lnTo>
                  <a:pt x="199" y="21"/>
                </a:lnTo>
                <a:lnTo>
                  <a:pt x="199" y="21"/>
                </a:lnTo>
                <a:close/>
                <a:moveTo>
                  <a:pt x="157" y="14"/>
                </a:moveTo>
                <a:lnTo>
                  <a:pt x="157" y="14"/>
                </a:lnTo>
                <a:lnTo>
                  <a:pt x="156" y="14"/>
                </a:lnTo>
                <a:lnTo>
                  <a:pt x="156" y="14"/>
                </a:lnTo>
                <a:lnTo>
                  <a:pt x="155" y="21"/>
                </a:lnTo>
                <a:lnTo>
                  <a:pt x="155" y="21"/>
                </a:lnTo>
                <a:lnTo>
                  <a:pt x="157" y="21"/>
                </a:lnTo>
                <a:lnTo>
                  <a:pt x="157" y="21"/>
                </a:lnTo>
                <a:lnTo>
                  <a:pt x="157" y="14"/>
                </a:lnTo>
                <a:lnTo>
                  <a:pt x="157" y="14"/>
                </a:lnTo>
                <a:close/>
                <a:moveTo>
                  <a:pt x="335" y="125"/>
                </a:moveTo>
                <a:lnTo>
                  <a:pt x="335" y="125"/>
                </a:lnTo>
                <a:lnTo>
                  <a:pt x="341" y="123"/>
                </a:lnTo>
                <a:lnTo>
                  <a:pt x="341" y="123"/>
                </a:lnTo>
                <a:lnTo>
                  <a:pt x="339" y="120"/>
                </a:lnTo>
                <a:lnTo>
                  <a:pt x="339" y="120"/>
                </a:lnTo>
                <a:lnTo>
                  <a:pt x="338" y="122"/>
                </a:lnTo>
                <a:lnTo>
                  <a:pt x="338" y="122"/>
                </a:lnTo>
                <a:lnTo>
                  <a:pt x="335" y="125"/>
                </a:lnTo>
                <a:lnTo>
                  <a:pt x="335" y="125"/>
                </a:lnTo>
                <a:close/>
                <a:moveTo>
                  <a:pt x="314" y="102"/>
                </a:moveTo>
                <a:lnTo>
                  <a:pt x="314" y="102"/>
                </a:lnTo>
                <a:lnTo>
                  <a:pt x="315" y="108"/>
                </a:lnTo>
                <a:lnTo>
                  <a:pt x="319" y="113"/>
                </a:lnTo>
                <a:lnTo>
                  <a:pt x="319" y="113"/>
                </a:lnTo>
                <a:lnTo>
                  <a:pt x="314" y="102"/>
                </a:lnTo>
                <a:lnTo>
                  <a:pt x="314" y="102"/>
                </a:lnTo>
                <a:close/>
                <a:moveTo>
                  <a:pt x="230" y="314"/>
                </a:moveTo>
                <a:lnTo>
                  <a:pt x="230" y="314"/>
                </a:lnTo>
                <a:lnTo>
                  <a:pt x="230" y="314"/>
                </a:lnTo>
                <a:lnTo>
                  <a:pt x="230" y="314"/>
                </a:lnTo>
                <a:lnTo>
                  <a:pt x="229" y="322"/>
                </a:lnTo>
                <a:lnTo>
                  <a:pt x="229" y="322"/>
                </a:lnTo>
                <a:lnTo>
                  <a:pt x="231" y="321"/>
                </a:lnTo>
                <a:lnTo>
                  <a:pt x="231" y="321"/>
                </a:lnTo>
                <a:lnTo>
                  <a:pt x="230" y="314"/>
                </a:lnTo>
                <a:lnTo>
                  <a:pt x="230" y="314"/>
                </a:lnTo>
                <a:close/>
                <a:moveTo>
                  <a:pt x="236" y="332"/>
                </a:moveTo>
                <a:lnTo>
                  <a:pt x="236" y="332"/>
                </a:lnTo>
                <a:lnTo>
                  <a:pt x="226" y="335"/>
                </a:lnTo>
                <a:lnTo>
                  <a:pt x="217" y="336"/>
                </a:lnTo>
                <a:lnTo>
                  <a:pt x="217" y="336"/>
                </a:lnTo>
                <a:lnTo>
                  <a:pt x="227" y="335"/>
                </a:lnTo>
                <a:lnTo>
                  <a:pt x="236" y="332"/>
                </a:lnTo>
                <a:lnTo>
                  <a:pt x="236" y="332"/>
                </a:lnTo>
                <a:close/>
                <a:moveTo>
                  <a:pt x="344" y="133"/>
                </a:moveTo>
                <a:lnTo>
                  <a:pt x="344" y="133"/>
                </a:lnTo>
                <a:lnTo>
                  <a:pt x="338" y="137"/>
                </a:lnTo>
                <a:lnTo>
                  <a:pt x="338" y="137"/>
                </a:lnTo>
                <a:lnTo>
                  <a:pt x="345" y="137"/>
                </a:lnTo>
                <a:lnTo>
                  <a:pt x="345" y="137"/>
                </a:lnTo>
                <a:lnTo>
                  <a:pt x="344" y="133"/>
                </a:lnTo>
                <a:lnTo>
                  <a:pt x="344" y="133"/>
                </a:lnTo>
                <a:close/>
                <a:moveTo>
                  <a:pt x="213" y="17"/>
                </a:moveTo>
                <a:lnTo>
                  <a:pt x="213" y="17"/>
                </a:lnTo>
                <a:lnTo>
                  <a:pt x="210" y="15"/>
                </a:lnTo>
                <a:lnTo>
                  <a:pt x="210" y="15"/>
                </a:lnTo>
                <a:lnTo>
                  <a:pt x="209" y="22"/>
                </a:lnTo>
                <a:lnTo>
                  <a:pt x="209" y="22"/>
                </a:lnTo>
                <a:lnTo>
                  <a:pt x="213" y="17"/>
                </a:lnTo>
                <a:lnTo>
                  <a:pt x="213" y="17"/>
                </a:lnTo>
                <a:lnTo>
                  <a:pt x="213" y="17"/>
                </a:lnTo>
                <a:lnTo>
                  <a:pt x="213" y="17"/>
                </a:lnTo>
                <a:close/>
                <a:moveTo>
                  <a:pt x="187" y="321"/>
                </a:moveTo>
                <a:lnTo>
                  <a:pt x="187" y="321"/>
                </a:lnTo>
                <a:lnTo>
                  <a:pt x="187" y="321"/>
                </a:lnTo>
                <a:lnTo>
                  <a:pt x="187" y="321"/>
                </a:lnTo>
                <a:lnTo>
                  <a:pt x="190" y="315"/>
                </a:lnTo>
                <a:lnTo>
                  <a:pt x="190" y="315"/>
                </a:lnTo>
                <a:lnTo>
                  <a:pt x="187" y="315"/>
                </a:lnTo>
                <a:lnTo>
                  <a:pt x="187" y="315"/>
                </a:lnTo>
                <a:lnTo>
                  <a:pt x="187" y="321"/>
                </a:lnTo>
                <a:lnTo>
                  <a:pt x="187" y="321"/>
                </a:lnTo>
                <a:close/>
                <a:moveTo>
                  <a:pt x="58" y="267"/>
                </a:moveTo>
                <a:lnTo>
                  <a:pt x="58" y="267"/>
                </a:lnTo>
                <a:lnTo>
                  <a:pt x="55" y="270"/>
                </a:lnTo>
                <a:lnTo>
                  <a:pt x="55" y="270"/>
                </a:lnTo>
                <a:lnTo>
                  <a:pt x="58" y="271"/>
                </a:lnTo>
                <a:lnTo>
                  <a:pt x="58" y="271"/>
                </a:lnTo>
                <a:lnTo>
                  <a:pt x="59" y="270"/>
                </a:lnTo>
                <a:lnTo>
                  <a:pt x="59" y="270"/>
                </a:lnTo>
                <a:lnTo>
                  <a:pt x="58" y="267"/>
                </a:lnTo>
                <a:lnTo>
                  <a:pt x="58" y="267"/>
                </a:lnTo>
                <a:close/>
                <a:moveTo>
                  <a:pt x="41" y="71"/>
                </a:moveTo>
                <a:lnTo>
                  <a:pt x="41" y="71"/>
                </a:lnTo>
                <a:lnTo>
                  <a:pt x="51" y="61"/>
                </a:lnTo>
                <a:lnTo>
                  <a:pt x="51" y="61"/>
                </a:lnTo>
                <a:lnTo>
                  <a:pt x="51" y="58"/>
                </a:lnTo>
                <a:lnTo>
                  <a:pt x="51" y="58"/>
                </a:lnTo>
                <a:lnTo>
                  <a:pt x="41" y="71"/>
                </a:lnTo>
                <a:lnTo>
                  <a:pt x="41" y="71"/>
                </a:lnTo>
                <a:close/>
                <a:moveTo>
                  <a:pt x="123" y="25"/>
                </a:moveTo>
                <a:lnTo>
                  <a:pt x="123" y="25"/>
                </a:lnTo>
                <a:lnTo>
                  <a:pt x="122" y="22"/>
                </a:lnTo>
                <a:lnTo>
                  <a:pt x="122" y="22"/>
                </a:lnTo>
                <a:lnTo>
                  <a:pt x="121" y="19"/>
                </a:lnTo>
                <a:lnTo>
                  <a:pt x="121" y="19"/>
                </a:lnTo>
                <a:lnTo>
                  <a:pt x="119" y="27"/>
                </a:lnTo>
                <a:lnTo>
                  <a:pt x="119" y="27"/>
                </a:lnTo>
                <a:lnTo>
                  <a:pt x="123" y="25"/>
                </a:lnTo>
                <a:lnTo>
                  <a:pt x="123" y="25"/>
                </a:lnTo>
                <a:close/>
                <a:moveTo>
                  <a:pt x="74" y="294"/>
                </a:moveTo>
                <a:lnTo>
                  <a:pt x="74" y="294"/>
                </a:lnTo>
                <a:lnTo>
                  <a:pt x="78" y="289"/>
                </a:lnTo>
                <a:lnTo>
                  <a:pt x="78" y="289"/>
                </a:lnTo>
                <a:lnTo>
                  <a:pt x="76" y="288"/>
                </a:lnTo>
                <a:lnTo>
                  <a:pt x="76" y="288"/>
                </a:lnTo>
                <a:lnTo>
                  <a:pt x="74" y="292"/>
                </a:lnTo>
                <a:lnTo>
                  <a:pt x="74" y="292"/>
                </a:lnTo>
                <a:lnTo>
                  <a:pt x="72" y="292"/>
                </a:lnTo>
                <a:lnTo>
                  <a:pt x="74" y="294"/>
                </a:lnTo>
                <a:lnTo>
                  <a:pt x="74" y="294"/>
                </a:lnTo>
                <a:close/>
                <a:moveTo>
                  <a:pt x="331" y="117"/>
                </a:moveTo>
                <a:lnTo>
                  <a:pt x="331" y="117"/>
                </a:lnTo>
                <a:lnTo>
                  <a:pt x="331" y="117"/>
                </a:lnTo>
                <a:lnTo>
                  <a:pt x="331" y="117"/>
                </a:lnTo>
                <a:lnTo>
                  <a:pt x="338" y="115"/>
                </a:lnTo>
                <a:lnTo>
                  <a:pt x="338" y="115"/>
                </a:lnTo>
                <a:lnTo>
                  <a:pt x="337" y="113"/>
                </a:lnTo>
                <a:lnTo>
                  <a:pt x="337" y="113"/>
                </a:lnTo>
                <a:lnTo>
                  <a:pt x="331" y="117"/>
                </a:lnTo>
                <a:lnTo>
                  <a:pt x="331" y="117"/>
                </a:lnTo>
                <a:close/>
                <a:moveTo>
                  <a:pt x="91" y="297"/>
                </a:moveTo>
                <a:lnTo>
                  <a:pt x="91" y="297"/>
                </a:lnTo>
                <a:lnTo>
                  <a:pt x="88" y="302"/>
                </a:lnTo>
                <a:lnTo>
                  <a:pt x="88" y="302"/>
                </a:lnTo>
                <a:lnTo>
                  <a:pt x="94" y="298"/>
                </a:lnTo>
                <a:lnTo>
                  <a:pt x="94" y="298"/>
                </a:lnTo>
                <a:lnTo>
                  <a:pt x="91" y="297"/>
                </a:lnTo>
                <a:lnTo>
                  <a:pt x="91" y="297"/>
                </a:lnTo>
                <a:close/>
                <a:moveTo>
                  <a:pt x="67" y="277"/>
                </a:moveTo>
                <a:lnTo>
                  <a:pt x="67" y="277"/>
                </a:lnTo>
                <a:lnTo>
                  <a:pt x="62" y="272"/>
                </a:lnTo>
                <a:lnTo>
                  <a:pt x="62" y="272"/>
                </a:lnTo>
                <a:lnTo>
                  <a:pt x="61" y="274"/>
                </a:lnTo>
                <a:lnTo>
                  <a:pt x="61" y="274"/>
                </a:lnTo>
                <a:lnTo>
                  <a:pt x="64" y="275"/>
                </a:lnTo>
                <a:lnTo>
                  <a:pt x="64" y="275"/>
                </a:lnTo>
                <a:lnTo>
                  <a:pt x="65" y="277"/>
                </a:lnTo>
                <a:lnTo>
                  <a:pt x="65" y="277"/>
                </a:lnTo>
                <a:lnTo>
                  <a:pt x="67" y="277"/>
                </a:lnTo>
                <a:lnTo>
                  <a:pt x="67" y="277"/>
                </a:lnTo>
                <a:close/>
                <a:moveTo>
                  <a:pt x="311" y="271"/>
                </a:moveTo>
                <a:lnTo>
                  <a:pt x="311" y="271"/>
                </a:lnTo>
                <a:lnTo>
                  <a:pt x="311" y="270"/>
                </a:lnTo>
                <a:lnTo>
                  <a:pt x="311" y="270"/>
                </a:lnTo>
                <a:lnTo>
                  <a:pt x="307" y="275"/>
                </a:lnTo>
                <a:lnTo>
                  <a:pt x="307" y="275"/>
                </a:lnTo>
                <a:lnTo>
                  <a:pt x="307" y="277"/>
                </a:lnTo>
                <a:lnTo>
                  <a:pt x="307" y="277"/>
                </a:lnTo>
                <a:lnTo>
                  <a:pt x="311" y="271"/>
                </a:lnTo>
                <a:lnTo>
                  <a:pt x="311" y="271"/>
                </a:lnTo>
                <a:close/>
                <a:moveTo>
                  <a:pt x="203" y="314"/>
                </a:moveTo>
                <a:lnTo>
                  <a:pt x="203" y="314"/>
                </a:lnTo>
                <a:lnTo>
                  <a:pt x="204" y="321"/>
                </a:lnTo>
                <a:lnTo>
                  <a:pt x="204" y="321"/>
                </a:lnTo>
                <a:lnTo>
                  <a:pt x="204" y="321"/>
                </a:lnTo>
                <a:lnTo>
                  <a:pt x="204" y="321"/>
                </a:lnTo>
                <a:lnTo>
                  <a:pt x="206" y="312"/>
                </a:lnTo>
                <a:lnTo>
                  <a:pt x="206" y="312"/>
                </a:lnTo>
                <a:lnTo>
                  <a:pt x="204" y="312"/>
                </a:lnTo>
                <a:lnTo>
                  <a:pt x="204" y="312"/>
                </a:lnTo>
                <a:lnTo>
                  <a:pt x="203" y="314"/>
                </a:lnTo>
                <a:lnTo>
                  <a:pt x="203" y="314"/>
                </a:lnTo>
                <a:close/>
                <a:moveTo>
                  <a:pt x="274" y="52"/>
                </a:moveTo>
                <a:lnTo>
                  <a:pt x="274" y="52"/>
                </a:lnTo>
                <a:lnTo>
                  <a:pt x="278" y="46"/>
                </a:lnTo>
                <a:lnTo>
                  <a:pt x="278" y="46"/>
                </a:lnTo>
                <a:lnTo>
                  <a:pt x="273" y="51"/>
                </a:lnTo>
                <a:lnTo>
                  <a:pt x="273" y="51"/>
                </a:lnTo>
                <a:lnTo>
                  <a:pt x="274" y="52"/>
                </a:lnTo>
                <a:lnTo>
                  <a:pt x="274" y="52"/>
                </a:lnTo>
                <a:close/>
                <a:moveTo>
                  <a:pt x="76" y="51"/>
                </a:moveTo>
                <a:lnTo>
                  <a:pt x="76" y="51"/>
                </a:lnTo>
                <a:lnTo>
                  <a:pt x="81" y="46"/>
                </a:lnTo>
                <a:lnTo>
                  <a:pt x="81" y="46"/>
                </a:lnTo>
                <a:lnTo>
                  <a:pt x="78" y="46"/>
                </a:lnTo>
                <a:lnTo>
                  <a:pt x="75" y="48"/>
                </a:lnTo>
                <a:lnTo>
                  <a:pt x="75" y="48"/>
                </a:lnTo>
                <a:lnTo>
                  <a:pt x="76" y="51"/>
                </a:lnTo>
                <a:lnTo>
                  <a:pt x="76" y="51"/>
                </a:lnTo>
                <a:close/>
                <a:moveTo>
                  <a:pt x="335" y="171"/>
                </a:moveTo>
                <a:lnTo>
                  <a:pt x="335" y="171"/>
                </a:lnTo>
                <a:lnTo>
                  <a:pt x="335" y="177"/>
                </a:lnTo>
                <a:lnTo>
                  <a:pt x="335" y="177"/>
                </a:lnTo>
                <a:lnTo>
                  <a:pt x="339" y="173"/>
                </a:lnTo>
                <a:lnTo>
                  <a:pt x="339" y="173"/>
                </a:lnTo>
                <a:lnTo>
                  <a:pt x="335" y="171"/>
                </a:lnTo>
                <a:lnTo>
                  <a:pt x="335" y="171"/>
                </a:lnTo>
                <a:close/>
                <a:moveTo>
                  <a:pt x="156" y="8"/>
                </a:moveTo>
                <a:lnTo>
                  <a:pt x="156" y="8"/>
                </a:lnTo>
                <a:lnTo>
                  <a:pt x="149" y="8"/>
                </a:lnTo>
                <a:lnTo>
                  <a:pt x="149" y="8"/>
                </a:lnTo>
                <a:lnTo>
                  <a:pt x="149" y="11"/>
                </a:lnTo>
                <a:lnTo>
                  <a:pt x="149" y="11"/>
                </a:lnTo>
                <a:lnTo>
                  <a:pt x="155" y="11"/>
                </a:lnTo>
                <a:lnTo>
                  <a:pt x="155" y="11"/>
                </a:lnTo>
                <a:lnTo>
                  <a:pt x="156" y="8"/>
                </a:lnTo>
                <a:lnTo>
                  <a:pt x="156" y="8"/>
                </a:lnTo>
                <a:close/>
                <a:moveTo>
                  <a:pt x="59" y="277"/>
                </a:moveTo>
                <a:lnTo>
                  <a:pt x="59" y="277"/>
                </a:lnTo>
                <a:lnTo>
                  <a:pt x="58" y="279"/>
                </a:lnTo>
                <a:lnTo>
                  <a:pt x="58" y="279"/>
                </a:lnTo>
                <a:lnTo>
                  <a:pt x="61" y="281"/>
                </a:lnTo>
                <a:lnTo>
                  <a:pt x="61" y="281"/>
                </a:lnTo>
                <a:lnTo>
                  <a:pt x="62" y="279"/>
                </a:lnTo>
                <a:lnTo>
                  <a:pt x="62" y="279"/>
                </a:lnTo>
                <a:lnTo>
                  <a:pt x="59" y="277"/>
                </a:lnTo>
                <a:lnTo>
                  <a:pt x="59" y="277"/>
                </a:lnTo>
                <a:close/>
                <a:moveTo>
                  <a:pt x="156" y="321"/>
                </a:moveTo>
                <a:lnTo>
                  <a:pt x="156" y="321"/>
                </a:lnTo>
                <a:lnTo>
                  <a:pt x="160" y="314"/>
                </a:lnTo>
                <a:lnTo>
                  <a:pt x="160" y="314"/>
                </a:lnTo>
                <a:lnTo>
                  <a:pt x="156" y="314"/>
                </a:lnTo>
                <a:lnTo>
                  <a:pt x="156" y="314"/>
                </a:lnTo>
                <a:lnTo>
                  <a:pt x="156" y="318"/>
                </a:lnTo>
                <a:lnTo>
                  <a:pt x="156" y="321"/>
                </a:lnTo>
                <a:lnTo>
                  <a:pt x="156" y="321"/>
                </a:lnTo>
                <a:close/>
                <a:moveTo>
                  <a:pt x="106" y="27"/>
                </a:moveTo>
                <a:lnTo>
                  <a:pt x="106" y="27"/>
                </a:lnTo>
                <a:lnTo>
                  <a:pt x="105" y="32"/>
                </a:lnTo>
                <a:lnTo>
                  <a:pt x="105" y="32"/>
                </a:lnTo>
                <a:lnTo>
                  <a:pt x="108" y="31"/>
                </a:lnTo>
                <a:lnTo>
                  <a:pt x="108" y="31"/>
                </a:lnTo>
                <a:lnTo>
                  <a:pt x="106" y="27"/>
                </a:lnTo>
                <a:lnTo>
                  <a:pt x="106" y="27"/>
                </a:lnTo>
                <a:close/>
                <a:moveTo>
                  <a:pt x="307" y="78"/>
                </a:moveTo>
                <a:lnTo>
                  <a:pt x="307" y="78"/>
                </a:lnTo>
                <a:lnTo>
                  <a:pt x="307" y="78"/>
                </a:lnTo>
                <a:lnTo>
                  <a:pt x="307" y="78"/>
                </a:lnTo>
                <a:lnTo>
                  <a:pt x="312" y="75"/>
                </a:lnTo>
                <a:lnTo>
                  <a:pt x="312" y="75"/>
                </a:lnTo>
                <a:lnTo>
                  <a:pt x="311" y="73"/>
                </a:lnTo>
                <a:lnTo>
                  <a:pt x="311" y="73"/>
                </a:lnTo>
                <a:lnTo>
                  <a:pt x="307" y="78"/>
                </a:lnTo>
                <a:lnTo>
                  <a:pt x="307" y="78"/>
                </a:lnTo>
                <a:close/>
                <a:moveTo>
                  <a:pt x="278" y="297"/>
                </a:moveTo>
                <a:lnTo>
                  <a:pt x="278" y="297"/>
                </a:lnTo>
                <a:lnTo>
                  <a:pt x="280" y="297"/>
                </a:lnTo>
                <a:lnTo>
                  <a:pt x="280" y="297"/>
                </a:lnTo>
                <a:lnTo>
                  <a:pt x="283" y="294"/>
                </a:lnTo>
                <a:lnTo>
                  <a:pt x="283" y="294"/>
                </a:lnTo>
                <a:lnTo>
                  <a:pt x="281" y="291"/>
                </a:lnTo>
                <a:lnTo>
                  <a:pt x="281" y="291"/>
                </a:lnTo>
                <a:lnTo>
                  <a:pt x="278" y="297"/>
                </a:lnTo>
                <a:lnTo>
                  <a:pt x="278" y="297"/>
                </a:lnTo>
                <a:close/>
                <a:moveTo>
                  <a:pt x="210" y="312"/>
                </a:moveTo>
                <a:lnTo>
                  <a:pt x="210" y="312"/>
                </a:lnTo>
                <a:lnTo>
                  <a:pt x="211" y="318"/>
                </a:lnTo>
                <a:lnTo>
                  <a:pt x="211" y="318"/>
                </a:lnTo>
                <a:lnTo>
                  <a:pt x="213" y="311"/>
                </a:lnTo>
                <a:lnTo>
                  <a:pt x="213" y="311"/>
                </a:lnTo>
                <a:lnTo>
                  <a:pt x="210" y="312"/>
                </a:lnTo>
                <a:lnTo>
                  <a:pt x="210" y="312"/>
                </a:lnTo>
                <a:close/>
                <a:moveTo>
                  <a:pt x="146" y="319"/>
                </a:moveTo>
                <a:lnTo>
                  <a:pt x="146" y="319"/>
                </a:lnTo>
                <a:lnTo>
                  <a:pt x="145" y="319"/>
                </a:lnTo>
                <a:lnTo>
                  <a:pt x="145" y="319"/>
                </a:lnTo>
                <a:lnTo>
                  <a:pt x="142" y="325"/>
                </a:lnTo>
                <a:lnTo>
                  <a:pt x="142" y="325"/>
                </a:lnTo>
                <a:lnTo>
                  <a:pt x="143" y="325"/>
                </a:lnTo>
                <a:lnTo>
                  <a:pt x="145" y="324"/>
                </a:lnTo>
                <a:lnTo>
                  <a:pt x="145" y="324"/>
                </a:lnTo>
                <a:lnTo>
                  <a:pt x="146" y="319"/>
                </a:lnTo>
                <a:lnTo>
                  <a:pt x="146" y="319"/>
                </a:lnTo>
                <a:close/>
                <a:moveTo>
                  <a:pt x="149" y="314"/>
                </a:moveTo>
                <a:lnTo>
                  <a:pt x="149" y="314"/>
                </a:lnTo>
                <a:lnTo>
                  <a:pt x="149" y="316"/>
                </a:lnTo>
                <a:lnTo>
                  <a:pt x="149" y="319"/>
                </a:lnTo>
                <a:lnTo>
                  <a:pt x="149" y="319"/>
                </a:lnTo>
                <a:lnTo>
                  <a:pt x="153" y="314"/>
                </a:lnTo>
                <a:lnTo>
                  <a:pt x="153" y="314"/>
                </a:lnTo>
                <a:lnTo>
                  <a:pt x="149" y="314"/>
                </a:lnTo>
                <a:lnTo>
                  <a:pt x="149" y="314"/>
                </a:lnTo>
                <a:close/>
                <a:moveTo>
                  <a:pt x="165" y="321"/>
                </a:moveTo>
                <a:lnTo>
                  <a:pt x="165" y="321"/>
                </a:lnTo>
                <a:lnTo>
                  <a:pt x="167" y="315"/>
                </a:lnTo>
                <a:lnTo>
                  <a:pt x="167" y="315"/>
                </a:lnTo>
                <a:lnTo>
                  <a:pt x="165" y="315"/>
                </a:lnTo>
                <a:lnTo>
                  <a:pt x="165" y="315"/>
                </a:lnTo>
                <a:lnTo>
                  <a:pt x="165" y="321"/>
                </a:lnTo>
                <a:lnTo>
                  <a:pt x="165" y="321"/>
                </a:lnTo>
                <a:close/>
                <a:moveTo>
                  <a:pt x="118" y="315"/>
                </a:moveTo>
                <a:lnTo>
                  <a:pt x="118" y="315"/>
                </a:lnTo>
                <a:lnTo>
                  <a:pt x="118" y="315"/>
                </a:lnTo>
                <a:lnTo>
                  <a:pt x="118" y="315"/>
                </a:lnTo>
                <a:lnTo>
                  <a:pt x="115" y="316"/>
                </a:lnTo>
                <a:lnTo>
                  <a:pt x="115" y="316"/>
                </a:lnTo>
                <a:lnTo>
                  <a:pt x="112" y="319"/>
                </a:lnTo>
                <a:lnTo>
                  <a:pt x="112" y="319"/>
                </a:lnTo>
                <a:lnTo>
                  <a:pt x="115" y="319"/>
                </a:lnTo>
                <a:lnTo>
                  <a:pt x="115" y="319"/>
                </a:lnTo>
                <a:lnTo>
                  <a:pt x="118" y="315"/>
                </a:lnTo>
                <a:lnTo>
                  <a:pt x="118" y="315"/>
                </a:lnTo>
                <a:close/>
                <a:moveTo>
                  <a:pt x="341" y="160"/>
                </a:moveTo>
                <a:lnTo>
                  <a:pt x="341" y="160"/>
                </a:lnTo>
                <a:lnTo>
                  <a:pt x="346" y="160"/>
                </a:lnTo>
                <a:lnTo>
                  <a:pt x="346" y="160"/>
                </a:lnTo>
                <a:lnTo>
                  <a:pt x="346" y="157"/>
                </a:lnTo>
                <a:lnTo>
                  <a:pt x="346" y="157"/>
                </a:lnTo>
                <a:lnTo>
                  <a:pt x="341" y="160"/>
                </a:lnTo>
                <a:lnTo>
                  <a:pt x="341" y="160"/>
                </a:lnTo>
                <a:close/>
                <a:moveTo>
                  <a:pt x="260" y="34"/>
                </a:moveTo>
                <a:lnTo>
                  <a:pt x="260" y="34"/>
                </a:lnTo>
                <a:lnTo>
                  <a:pt x="258" y="39"/>
                </a:lnTo>
                <a:lnTo>
                  <a:pt x="258" y="39"/>
                </a:lnTo>
                <a:lnTo>
                  <a:pt x="263" y="35"/>
                </a:lnTo>
                <a:lnTo>
                  <a:pt x="263" y="35"/>
                </a:lnTo>
                <a:lnTo>
                  <a:pt x="260" y="34"/>
                </a:lnTo>
                <a:lnTo>
                  <a:pt x="260" y="34"/>
                </a:lnTo>
                <a:close/>
                <a:moveTo>
                  <a:pt x="123" y="18"/>
                </a:moveTo>
                <a:lnTo>
                  <a:pt x="123" y="18"/>
                </a:lnTo>
                <a:lnTo>
                  <a:pt x="125" y="24"/>
                </a:lnTo>
                <a:lnTo>
                  <a:pt x="125" y="24"/>
                </a:lnTo>
                <a:lnTo>
                  <a:pt x="126" y="18"/>
                </a:lnTo>
                <a:lnTo>
                  <a:pt x="126" y="18"/>
                </a:lnTo>
                <a:lnTo>
                  <a:pt x="123" y="18"/>
                </a:lnTo>
                <a:lnTo>
                  <a:pt x="123" y="18"/>
                </a:lnTo>
                <a:close/>
                <a:moveTo>
                  <a:pt x="95" y="38"/>
                </a:moveTo>
                <a:lnTo>
                  <a:pt x="95" y="38"/>
                </a:lnTo>
                <a:lnTo>
                  <a:pt x="94" y="36"/>
                </a:lnTo>
                <a:lnTo>
                  <a:pt x="94" y="36"/>
                </a:lnTo>
                <a:lnTo>
                  <a:pt x="92" y="35"/>
                </a:lnTo>
                <a:lnTo>
                  <a:pt x="92" y="35"/>
                </a:lnTo>
                <a:lnTo>
                  <a:pt x="92" y="35"/>
                </a:lnTo>
                <a:lnTo>
                  <a:pt x="92" y="35"/>
                </a:lnTo>
                <a:lnTo>
                  <a:pt x="92" y="39"/>
                </a:lnTo>
                <a:lnTo>
                  <a:pt x="92" y="39"/>
                </a:lnTo>
                <a:lnTo>
                  <a:pt x="95" y="38"/>
                </a:lnTo>
                <a:lnTo>
                  <a:pt x="95" y="38"/>
                </a:lnTo>
                <a:close/>
                <a:moveTo>
                  <a:pt x="67" y="61"/>
                </a:moveTo>
                <a:lnTo>
                  <a:pt x="67" y="61"/>
                </a:lnTo>
                <a:lnTo>
                  <a:pt x="64" y="59"/>
                </a:lnTo>
                <a:lnTo>
                  <a:pt x="64" y="61"/>
                </a:lnTo>
                <a:lnTo>
                  <a:pt x="64" y="61"/>
                </a:lnTo>
                <a:lnTo>
                  <a:pt x="61" y="62"/>
                </a:lnTo>
                <a:lnTo>
                  <a:pt x="61" y="62"/>
                </a:lnTo>
                <a:lnTo>
                  <a:pt x="61" y="63"/>
                </a:lnTo>
                <a:lnTo>
                  <a:pt x="61" y="65"/>
                </a:lnTo>
                <a:lnTo>
                  <a:pt x="61" y="65"/>
                </a:lnTo>
                <a:lnTo>
                  <a:pt x="67" y="61"/>
                </a:lnTo>
                <a:lnTo>
                  <a:pt x="67" y="61"/>
                </a:lnTo>
                <a:close/>
                <a:moveTo>
                  <a:pt x="163" y="9"/>
                </a:moveTo>
                <a:lnTo>
                  <a:pt x="163" y="9"/>
                </a:lnTo>
                <a:lnTo>
                  <a:pt x="165" y="8"/>
                </a:lnTo>
                <a:lnTo>
                  <a:pt x="165" y="8"/>
                </a:lnTo>
                <a:lnTo>
                  <a:pt x="159" y="8"/>
                </a:lnTo>
                <a:lnTo>
                  <a:pt x="159" y="8"/>
                </a:lnTo>
                <a:lnTo>
                  <a:pt x="160" y="9"/>
                </a:lnTo>
                <a:lnTo>
                  <a:pt x="160" y="9"/>
                </a:lnTo>
                <a:lnTo>
                  <a:pt x="163" y="9"/>
                </a:lnTo>
                <a:lnTo>
                  <a:pt x="163" y="9"/>
                </a:lnTo>
                <a:close/>
                <a:moveTo>
                  <a:pt x="342" y="127"/>
                </a:moveTo>
                <a:lnTo>
                  <a:pt x="342" y="127"/>
                </a:lnTo>
                <a:lnTo>
                  <a:pt x="337" y="132"/>
                </a:lnTo>
                <a:lnTo>
                  <a:pt x="337" y="132"/>
                </a:lnTo>
                <a:lnTo>
                  <a:pt x="337" y="132"/>
                </a:lnTo>
                <a:lnTo>
                  <a:pt x="337" y="132"/>
                </a:lnTo>
                <a:lnTo>
                  <a:pt x="342" y="129"/>
                </a:lnTo>
                <a:lnTo>
                  <a:pt x="342" y="129"/>
                </a:lnTo>
                <a:lnTo>
                  <a:pt x="342" y="127"/>
                </a:lnTo>
                <a:lnTo>
                  <a:pt x="342" y="127"/>
                </a:lnTo>
                <a:close/>
                <a:moveTo>
                  <a:pt x="226" y="322"/>
                </a:moveTo>
                <a:lnTo>
                  <a:pt x="226" y="322"/>
                </a:lnTo>
                <a:lnTo>
                  <a:pt x="224" y="318"/>
                </a:lnTo>
                <a:lnTo>
                  <a:pt x="224" y="318"/>
                </a:lnTo>
                <a:lnTo>
                  <a:pt x="223" y="318"/>
                </a:lnTo>
                <a:lnTo>
                  <a:pt x="223" y="318"/>
                </a:lnTo>
                <a:lnTo>
                  <a:pt x="223" y="324"/>
                </a:lnTo>
                <a:lnTo>
                  <a:pt x="223" y="324"/>
                </a:lnTo>
                <a:lnTo>
                  <a:pt x="226" y="322"/>
                </a:lnTo>
                <a:lnTo>
                  <a:pt x="226" y="322"/>
                </a:lnTo>
                <a:close/>
                <a:moveTo>
                  <a:pt x="88" y="298"/>
                </a:moveTo>
                <a:lnTo>
                  <a:pt x="88" y="298"/>
                </a:lnTo>
                <a:lnTo>
                  <a:pt x="86" y="298"/>
                </a:lnTo>
                <a:lnTo>
                  <a:pt x="86" y="298"/>
                </a:lnTo>
                <a:lnTo>
                  <a:pt x="82" y="301"/>
                </a:lnTo>
                <a:lnTo>
                  <a:pt x="82" y="301"/>
                </a:lnTo>
                <a:lnTo>
                  <a:pt x="85" y="302"/>
                </a:lnTo>
                <a:lnTo>
                  <a:pt x="85" y="302"/>
                </a:lnTo>
                <a:lnTo>
                  <a:pt x="88" y="298"/>
                </a:lnTo>
                <a:lnTo>
                  <a:pt x="88" y="298"/>
                </a:lnTo>
                <a:close/>
                <a:moveTo>
                  <a:pt x="38" y="108"/>
                </a:moveTo>
                <a:lnTo>
                  <a:pt x="38" y="108"/>
                </a:lnTo>
                <a:lnTo>
                  <a:pt x="37" y="110"/>
                </a:lnTo>
                <a:lnTo>
                  <a:pt x="37" y="110"/>
                </a:lnTo>
                <a:lnTo>
                  <a:pt x="37" y="112"/>
                </a:lnTo>
                <a:lnTo>
                  <a:pt x="38" y="113"/>
                </a:lnTo>
                <a:lnTo>
                  <a:pt x="38" y="113"/>
                </a:lnTo>
                <a:lnTo>
                  <a:pt x="40" y="108"/>
                </a:lnTo>
                <a:lnTo>
                  <a:pt x="40" y="108"/>
                </a:lnTo>
                <a:lnTo>
                  <a:pt x="38" y="108"/>
                </a:lnTo>
                <a:lnTo>
                  <a:pt x="38" y="108"/>
                </a:lnTo>
                <a:close/>
                <a:moveTo>
                  <a:pt x="219" y="22"/>
                </a:moveTo>
                <a:lnTo>
                  <a:pt x="219" y="22"/>
                </a:lnTo>
                <a:lnTo>
                  <a:pt x="219" y="22"/>
                </a:lnTo>
                <a:lnTo>
                  <a:pt x="219" y="22"/>
                </a:lnTo>
                <a:lnTo>
                  <a:pt x="221" y="18"/>
                </a:lnTo>
                <a:lnTo>
                  <a:pt x="221" y="18"/>
                </a:lnTo>
                <a:lnTo>
                  <a:pt x="219" y="17"/>
                </a:lnTo>
                <a:lnTo>
                  <a:pt x="219" y="17"/>
                </a:lnTo>
                <a:lnTo>
                  <a:pt x="219" y="22"/>
                </a:lnTo>
                <a:lnTo>
                  <a:pt x="219" y="22"/>
                </a:lnTo>
                <a:close/>
                <a:moveTo>
                  <a:pt x="322" y="93"/>
                </a:moveTo>
                <a:lnTo>
                  <a:pt x="322" y="93"/>
                </a:lnTo>
                <a:lnTo>
                  <a:pt x="321" y="93"/>
                </a:lnTo>
                <a:lnTo>
                  <a:pt x="321" y="93"/>
                </a:lnTo>
                <a:lnTo>
                  <a:pt x="317" y="96"/>
                </a:lnTo>
                <a:lnTo>
                  <a:pt x="317" y="96"/>
                </a:lnTo>
                <a:lnTo>
                  <a:pt x="318" y="98"/>
                </a:lnTo>
                <a:lnTo>
                  <a:pt x="318" y="98"/>
                </a:lnTo>
                <a:lnTo>
                  <a:pt x="322" y="93"/>
                </a:lnTo>
                <a:lnTo>
                  <a:pt x="322" y="93"/>
                </a:lnTo>
                <a:close/>
                <a:moveTo>
                  <a:pt x="32" y="109"/>
                </a:moveTo>
                <a:lnTo>
                  <a:pt x="32" y="109"/>
                </a:lnTo>
                <a:lnTo>
                  <a:pt x="30" y="115"/>
                </a:lnTo>
                <a:lnTo>
                  <a:pt x="30" y="115"/>
                </a:lnTo>
                <a:lnTo>
                  <a:pt x="31" y="115"/>
                </a:lnTo>
                <a:lnTo>
                  <a:pt x="31" y="115"/>
                </a:lnTo>
                <a:lnTo>
                  <a:pt x="32" y="113"/>
                </a:lnTo>
                <a:lnTo>
                  <a:pt x="32" y="112"/>
                </a:lnTo>
                <a:lnTo>
                  <a:pt x="32" y="112"/>
                </a:lnTo>
                <a:lnTo>
                  <a:pt x="32" y="109"/>
                </a:lnTo>
                <a:lnTo>
                  <a:pt x="32" y="109"/>
                </a:lnTo>
                <a:close/>
                <a:moveTo>
                  <a:pt x="294" y="285"/>
                </a:moveTo>
                <a:lnTo>
                  <a:pt x="294" y="285"/>
                </a:lnTo>
                <a:lnTo>
                  <a:pt x="295" y="282"/>
                </a:lnTo>
                <a:lnTo>
                  <a:pt x="295" y="279"/>
                </a:lnTo>
                <a:lnTo>
                  <a:pt x="295" y="279"/>
                </a:lnTo>
                <a:lnTo>
                  <a:pt x="294" y="281"/>
                </a:lnTo>
                <a:lnTo>
                  <a:pt x="294" y="281"/>
                </a:lnTo>
                <a:lnTo>
                  <a:pt x="291" y="282"/>
                </a:lnTo>
                <a:lnTo>
                  <a:pt x="291" y="282"/>
                </a:lnTo>
                <a:lnTo>
                  <a:pt x="294" y="285"/>
                </a:lnTo>
                <a:lnTo>
                  <a:pt x="294" y="285"/>
                </a:lnTo>
                <a:close/>
                <a:moveTo>
                  <a:pt x="31" y="117"/>
                </a:moveTo>
                <a:lnTo>
                  <a:pt x="31" y="117"/>
                </a:lnTo>
                <a:lnTo>
                  <a:pt x="30" y="117"/>
                </a:lnTo>
                <a:lnTo>
                  <a:pt x="28" y="120"/>
                </a:lnTo>
                <a:lnTo>
                  <a:pt x="28" y="120"/>
                </a:lnTo>
                <a:lnTo>
                  <a:pt x="30" y="120"/>
                </a:lnTo>
                <a:lnTo>
                  <a:pt x="30" y="120"/>
                </a:lnTo>
                <a:lnTo>
                  <a:pt x="31" y="117"/>
                </a:lnTo>
                <a:lnTo>
                  <a:pt x="31" y="117"/>
                </a:lnTo>
                <a:close/>
                <a:moveTo>
                  <a:pt x="51" y="289"/>
                </a:moveTo>
                <a:lnTo>
                  <a:pt x="51" y="289"/>
                </a:lnTo>
                <a:lnTo>
                  <a:pt x="51" y="289"/>
                </a:lnTo>
                <a:lnTo>
                  <a:pt x="51" y="289"/>
                </a:lnTo>
                <a:lnTo>
                  <a:pt x="58" y="297"/>
                </a:lnTo>
                <a:lnTo>
                  <a:pt x="58" y="297"/>
                </a:lnTo>
                <a:lnTo>
                  <a:pt x="55" y="292"/>
                </a:lnTo>
                <a:lnTo>
                  <a:pt x="52" y="289"/>
                </a:lnTo>
                <a:lnTo>
                  <a:pt x="52" y="289"/>
                </a:lnTo>
                <a:lnTo>
                  <a:pt x="51" y="289"/>
                </a:lnTo>
                <a:lnTo>
                  <a:pt x="51" y="289"/>
                </a:lnTo>
                <a:close/>
                <a:moveTo>
                  <a:pt x="41" y="95"/>
                </a:moveTo>
                <a:lnTo>
                  <a:pt x="41" y="95"/>
                </a:lnTo>
                <a:lnTo>
                  <a:pt x="44" y="90"/>
                </a:lnTo>
                <a:lnTo>
                  <a:pt x="44" y="90"/>
                </a:lnTo>
                <a:lnTo>
                  <a:pt x="42" y="89"/>
                </a:lnTo>
                <a:lnTo>
                  <a:pt x="42" y="89"/>
                </a:lnTo>
                <a:lnTo>
                  <a:pt x="41" y="92"/>
                </a:lnTo>
                <a:lnTo>
                  <a:pt x="41" y="92"/>
                </a:lnTo>
                <a:lnTo>
                  <a:pt x="40" y="93"/>
                </a:lnTo>
                <a:lnTo>
                  <a:pt x="41" y="95"/>
                </a:lnTo>
                <a:lnTo>
                  <a:pt x="41" y="95"/>
                </a:lnTo>
                <a:close/>
                <a:moveTo>
                  <a:pt x="331" y="221"/>
                </a:moveTo>
                <a:lnTo>
                  <a:pt x="331" y="221"/>
                </a:lnTo>
                <a:lnTo>
                  <a:pt x="331" y="221"/>
                </a:lnTo>
                <a:lnTo>
                  <a:pt x="331" y="221"/>
                </a:lnTo>
                <a:lnTo>
                  <a:pt x="334" y="225"/>
                </a:lnTo>
                <a:lnTo>
                  <a:pt x="334" y="225"/>
                </a:lnTo>
                <a:lnTo>
                  <a:pt x="335" y="223"/>
                </a:lnTo>
                <a:lnTo>
                  <a:pt x="335" y="223"/>
                </a:lnTo>
                <a:lnTo>
                  <a:pt x="331" y="221"/>
                </a:lnTo>
                <a:lnTo>
                  <a:pt x="331" y="221"/>
                </a:lnTo>
                <a:close/>
                <a:moveTo>
                  <a:pt x="331" y="123"/>
                </a:moveTo>
                <a:lnTo>
                  <a:pt x="331" y="123"/>
                </a:lnTo>
                <a:lnTo>
                  <a:pt x="337" y="119"/>
                </a:lnTo>
                <a:lnTo>
                  <a:pt x="337" y="119"/>
                </a:lnTo>
                <a:lnTo>
                  <a:pt x="335" y="119"/>
                </a:lnTo>
                <a:lnTo>
                  <a:pt x="335" y="119"/>
                </a:lnTo>
                <a:lnTo>
                  <a:pt x="331" y="122"/>
                </a:lnTo>
                <a:lnTo>
                  <a:pt x="331" y="122"/>
                </a:lnTo>
                <a:lnTo>
                  <a:pt x="331" y="123"/>
                </a:lnTo>
                <a:lnTo>
                  <a:pt x="331" y="123"/>
                </a:lnTo>
                <a:close/>
                <a:moveTo>
                  <a:pt x="169" y="8"/>
                </a:moveTo>
                <a:lnTo>
                  <a:pt x="169" y="8"/>
                </a:lnTo>
                <a:lnTo>
                  <a:pt x="170" y="11"/>
                </a:lnTo>
                <a:lnTo>
                  <a:pt x="170" y="11"/>
                </a:lnTo>
                <a:lnTo>
                  <a:pt x="172" y="11"/>
                </a:lnTo>
                <a:lnTo>
                  <a:pt x="172" y="11"/>
                </a:lnTo>
                <a:lnTo>
                  <a:pt x="173" y="9"/>
                </a:lnTo>
                <a:lnTo>
                  <a:pt x="173" y="8"/>
                </a:lnTo>
                <a:lnTo>
                  <a:pt x="173" y="8"/>
                </a:lnTo>
                <a:lnTo>
                  <a:pt x="169" y="8"/>
                </a:lnTo>
                <a:lnTo>
                  <a:pt x="169" y="8"/>
                </a:lnTo>
                <a:close/>
                <a:moveTo>
                  <a:pt x="133" y="17"/>
                </a:moveTo>
                <a:lnTo>
                  <a:pt x="133" y="17"/>
                </a:lnTo>
                <a:lnTo>
                  <a:pt x="135" y="21"/>
                </a:lnTo>
                <a:lnTo>
                  <a:pt x="135" y="21"/>
                </a:lnTo>
                <a:lnTo>
                  <a:pt x="136" y="17"/>
                </a:lnTo>
                <a:lnTo>
                  <a:pt x="136" y="17"/>
                </a:lnTo>
                <a:lnTo>
                  <a:pt x="133" y="17"/>
                </a:lnTo>
                <a:lnTo>
                  <a:pt x="133" y="17"/>
                </a:lnTo>
                <a:close/>
                <a:moveTo>
                  <a:pt x="352" y="140"/>
                </a:moveTo>
                <a:lnTo>
                  <a:pt x="352" y="140"/>
                </a:lnTo>
                <a:lnTo>
                  <a:pt x="352" y="133"/>
                </a:lnTo>
                <a:lnTo>
                  <a:pt x="349" y="126"/>
                </a:lnTo>
                <a:lnTo>
                  <a:pt x="349" y="126"/>
                </a:lnTo>
                <a:lnTo>
                  <a:pt x="352" y="140"/>
                </a:lnTo>
                <a:lnTo>
                  <a:pt x="352" y="140"/>
                </a:lnTo>
                <a:close/>
                <a:moveTo>
                  <a:pt x="349" y="157"/>
                </a:moveTo>
                <a:lnTo>
                  <a:pt x="349" y="157"/>
                </a:lnTo>
                <a:lnTo>
                  <a:pt x="349" y="167"/>
                </a:lnTo>
                <a:lnTo>
                  <a:pt x="349" y="167"/>
                </a:lnTo>
                <a:lnTo>
                  <a:pt x="349" y="167"/>
                </a:lnTo>
                <a:lnTo>
                  <a:pt x="349" y="169"/>
                </a:lnTo>
                <a:lnTo>
                  <a:pt x="349" y="169"/>
                </a:lnTo>
                <a:lnTo>
                  <a:pt x="349" y="157"/>
                </a:lnTo>
                <a:lnTo>
                  <a:pt x="349" y="157"/>
                </a:lnTo>
                <a:close/>
                <a:moveTo>
                  <a:pt x="59" y="285"/>
                </a:moveTo>
                <a:lnTo>
                  <a:pt x="59" y="285"/>
                </a:lnTo>
                <a:lnTo>
                  <a:pt x="58" y="287"/>
                </a:lnTo>
                <a:lnTo>
                  <a:pt x="58" y="287"/>
                </a:lnTo>
                <a:lnTo>
                  <a:pt x="61" y="289"/>
                </a:lnTo>
                <a:lnTo>
                  <a:pt x="61" y="289"/>
                </a:lnTo>
                <a:lnTo>
                  <a:pt x="62" y="288"/>
                </a:lnTo>
                <a:lnTo>
                  <a:pt x="62" y="288"/>
                </a:lnTo>
                <a:lnTo>
                  <a:pt x="59" y="285"/>
                </a:lnTo>
                <a:lnTo>
                  <a:pt x="59" y="285"/>
                </a:lnTo>
                <a:close/>
                <a:moveTo>
                  <a:pt x="75" y="282"/>
                </a:moveTo>
                <a:lnTo>
                  <a:pt x="75" y="282"/>
                </a:lnTo>
                <a:lnTo>
                  <a:pt x="75" y="282"/>
                </a:lnTo>
                <a:lnTo>
                  <a:pt x="75" y="282"/>
                </a:lnTo>
                <a:lnTo>
                  <a:pt x="71" y="279"/>
                </a:lnTo>
                <a:lnTo>
                  <a:pt x="71" y="279"/>
                </a:lnTo>
                <a:lnTo>
                  <a:pt x="71" y="281"/>
                </a:lnTo>
                <a:lnTo>
                  <a:pt x="71" y="281"/>
                </a:lnTo>
                <a:lnTo>
                  <a:pt x="74" y="282"/>
                </a:lnTo>
                <a:lnTo>
                  <a:pt x="74" y="282"/>
                </a:lnTo>
                <a:lnTo>
                  <a:pt x="75" y="282"/>
                </a:lnTo>
                <a:lnTo>
                  <a:pt x="75" y="282"/>
                </a:lnTo>
                <a:close/>
                <a:moveTo>
                  <a:pt x="35" y="117"/>
                </a:moveTo>
                <a:lnTo>
                  <a:pt x="35" y="117"/>
                </a:lnTo>
                <a:lnTo>
                  <a:pt x="35" y="116"/>
                </a:lnTo>
                <a:lnTo>
                  <a:pt x="35" y="116"/>
                </a:lnTo>
                <a:lnTo>
                  <a:pt x="35" y="117"/>
                </a:lnTo>
                <a:lnTo>
                  <a:pt x="35" y="117"/>
                </a:lnTo>
                <a:lnTo>
                  <a:pt x="32" y="122"/>
                </a:lnTo>
                <a:lnTo>
                  <a:pt x="32" y="122"/>
                </a:lnTo>
                <a:lnTo>
                  <a:pt x="34" y="123"/>
                </a:lnTo>
                <a:lnTo>
                  <a:pt x="34" y="123"/>
                </a:lnTo>
                <a:lnTo>
                  <a:pt x="35" y="117"/>
                </a:lnTo>
                <a:lnTo>
                  <a:pt x="35" y="117"/>
                </a:lnTo>
                <a:close/>
                <a:moveTo>
                  <a:pt x="37" y="100"/>
                </a:moveTo>
                <a:lnTo>
                  <a:pt x="37" y="100"/>
                </a:lnTo>
                <a:lnTo>
                  <a:pt x="34" y="103"/>
                </a:lnTo>
                <a:lnTo>
                  <a:pt x="34" y="103"/>
                </a:lnTo>
                <a:lnTo>
                  <a:pt x="37" y="105"/>
                </a:lnTo>
                <a:lnTo>
                  <a:pt x="37" y="105"/>
                </a:lnTo>
                <a:lnTo>
                  <a:pt x="37" y="102"/>
                </a:lnTo>
                <a:lnTo>
                  <a:pt x="37" y="100"/>
                </a:lnTo>
                <a:lnTo>
                  <a:pt x="37" y="100"/>
                </a:lnTo>
                <a:close/>
                <a:moveTo>
                  <a:pt x="322" y="257"/>
                </a:moveTo>
                <a:lnTo>
                  <a:pt x="322" y="257"/>
                </a:lnTo>
                <a:lnTo>
                  <a:pt x="325" y="252"/>
                </a:lnTo>
                <a:lnTo>
                  <a:pt x="325" y="252"/>
                </a:lnTo>
                <a:lnTo>
                  <a:pt x="324" y="252"/>
                </a:lnTo>
                <a:lnTo>
                  <a:pt x="324" y="252"/>
                </a:lnTo>
                <a:lnTo>
                  <a:pt x="321" y="255"/>
                </a:lnTo>
                <a:lnTo>
                  <a:pt x="321" y="255"/>
                </a:lnTo>
                <a:lnTo>
                  <a:pt x="322" y="257"/>
                </a:lnTo>
                <a:lnTo>
                  <a:pt x="322" y="257"/>
                </a:lnTo>
                <a:close/>
                <a:moveTo>
                  <a:pt x="318" y="262"/>
                </a:moveTo>
                <a:lnTo>
                  <a:pt x="318" y="262"/>
                </a:lnTo>
                <a:lnTo>
                  <a:pt x="321" y="260"/>
                </a:lnTo>
                <a:lnTo>
                  <a:pt x="321" y="260"/>
                </a:lnTo>
                <a:lnTo>
                  <a:pt x="319" y="258"/>
                </a:lnTo>
                <a:lnTo>
                  <a:pt x="319" y="258"/>
                </a:lnTo>
                <a:lnTo>
                  <a:pt x="317" y="262"/>
                </a:lnTo>
                <a:lnTo>
                  <a:pt x="317" y="262"/>
                </a:lnTo>
                <a:lnTo>
                  <a:pt x="318" y="262"/>
                </a:lnTo>
                <a:lnTo>
                  <a:pt x="318" y="262"/>
                </a:lnTo>
                <a:close/>
                <a:moveTo>
                  <a:pt x="251" y="29"/>
                </a:moveTo>
                <a:lnTo>
                  <a:pt x="251" y="29"/>
                </a:lnTo>
                <a:lnTo>
                  <a:pt x="250" y="34"/>
                </a:lnTo>
                <a:lnTo>
                  <a:pt x="250" y="34"/>
                </a:lnTo>
                <a:lnTo>
                  <a:pt x="253" y="31"/>
                </a:lnTo>
                <a:lnTo>
                  <a:pt x="253" y="31"/>
                </a:lnTo>
                <a:lnTo>
                  <a:pt x="251" y="29"/>
                </a:lnTo>
                <a:lnTo>
                  <a:pt x="251" y="29"/>
                </a:lnTo>
                <a:close/>
                <a:moveTo>
                  <a:pt x="348" y="194"/>
                </a:moveTo>
                <a:lnTo>
                  <a:pt x="348" y="194"/>
                </a:lnTo>
                <a:lnTo>
                  <a:pt x="348" y="191"/>
                </a:lnTo>
                <a:lnTo>
                  <a:pt x="348" y="191"/>
                </a:lnTo>
                <a:lnTo>
                  <a:pt x="348" y="191"/>
                </a:lnTo>
                <a:lnTo>
                  <a:pt x="348" y="191"/>
                </a:lnTo>
                <a:lnTo>
                  <a:pt x="346" y="191"/>
                </a:lnTo>
                <a:lnTo>
                  <a:pt x="346" y="191"/>
                </a:lnTo>
                <a:lnTo>
                  <a:pt x="346" y="193"/>
                </a:lnTo>
                <a:lnTo>
                  <a:pt x="346" y="193"/>
                </a:lnTo>
                <a:lnTo>
                  <a:pt x="346" y="194"/>
                </a:lnTo>
                <a:lnTo>
                  <a:pt x="348" y="194"/>
                </a:lnTo>
                <a:lnTo>
                  <a:pt x="348" y="194"/>
                </a:lnTo>
                <a:close/>
                <a:moveTo>
                  <a:pt x="332" y="216"/>
                </a:moveTo>
                <a:lnTo>
                  <a:pt x="332" y="216"/>
                </a:lnTo>
                <a:lnTo>
                  <a:pt x="332" y="216"/>
                </a:lnTo>
                <a:lnTo>
                  <a:pt x="332" y="216"/>
                </a:lnTo>
                <a:lnTo>
                  <a:pt x="337" y="220"/>
                </a:lnTo>
                <a:lnTo>
                  <a:pt x="337" y="220"/>
                </a:lnTo>
                <a:lnTo>
                  <a:pt x="337" y="218"/>
                </a:lnTo>
                <a:lnTo>
                  <a:pt x="337" y="218"/>
                </a:lnTo>
                <a:lnTo>
                  <a:pt x="332" y="216"/>
                </a:lnTo>
                <a:lnTo>
                  <a:pt x="332" y="216"/>
                </a:lnTo>
                <a:close/>
                <a:moveTo>
                  <a:pt x="180" y="9"/>
                </a:moveTo>
                <a:lnTo>
                  <a:pt x="180" y="9"/>
                </a:lnTo>
                <a:lnTo>
                  <a:pt x="180" y="11"/>
                </a:lnTo>
                <a:lnTo>
                  <a:pt x="180" y="11"/>
                </a:lnTo>
                <a:lnTo>
                  <a:pt x="183" y="11"/>
                </a:lnTo>
                <a:lnTo>
                  <a:pt x="183" y="11"/>
                </a:lnTo>
                <a:lnTo>
                  <a:pt x="184" y="9"/>
                </a:lnTo>
                <a:lnTo>
                  <a:pt x="184" y="9"/>
                </a:lnTo>
                <a:lnTo>
                  <a:pt x="180" y="9"/>
                </a:lnTo>
                <a:lnTo>
                  <a:pt x="180" y="9"/>
                </a:lnTo>
                <a:close/>
                <a:moveTo>
                  <a:pt x="152" y="322"/>
                </a:moveTo>
                <a:lnTo>
                  <a:pt x="152" y="322"/>
                </a:lnTo>
                <a:lnTo>
                  <a:pt x="152" y="321"/>
                </a:lnTo>
                <a:lnTo>
                  <a:pt x="152" y="321"/>
                </a:lnTo>
                <a:lnTo>
                  <a:pt x="149" y="326"/>
                </a:lnTo>
                <a:lnTo>
                  <a:pt x="149" y="326"/>
                </a:lnTo>
                <a:lnTo>
                  <a:pt x="150" y="326"/>
                </a:lnTo>
                <a:lnTo>
                  <a:pt x="150" y="326"/>
                </a:lnTo>
                <a:lnTo>
                  <a:pt x="152" y="322"/>
                </a:lnTo>
                <a:lnTo>
                  <a:pt x="152" y="322"/>
                </a:lnTo>
                <a:close/>
                <a:moveTo>
                  <a:pt x="64" y="285"/>
                </a:moveTo>
                <a:lnTo>
                  <a:pt x="64" y="285"/>
                </a:lnTo>
                <a:lnTo>
                  <a:pt x="67" y="281"/>
                </a:lnTo>
                <a:lnTo>
                  <a:pt x="67" y="281"/>
                </a:lnTo>
                <a:lnTo>
                  <a:pt x="65" y="281"/>
                </a:lnTo>
                <a:lnTo>
                  <a:pt x="65" y="281"/>
                </a:lnTo>
                <a:lnTo>
                  <a:pt x="62" y="284"/>
                </a:lnTo>
                <a:lnTo>
                  <a:pt x="62" y="284"/>
                </a:lnTo>
                <a:lnTo>
                  <a:pt x="64" y="285"/>
                </a:lnTo>
                <a:lnTo>
                  <a:pt x="64" y="285"/>
                </a:lnTo>
                <a:close/>
                <a:moveTo>
                  <a:pt x="143" y="18"/>
                </a:moveTo>
                <a:lnTo>
                  <a:pt x="143" y="18"/>
                </a:lnTo>
                <a:lnTo>
                  <a:pt x="143" y="18"/>
                </a:lnTo>
                <a:lnTo>
                  <a:pt x="143" y="18"/>
                </a:lnTo>
                <a:lnTo>
                  <a:pt x="145" y="14"/>
                </a:lnTo>
                <a:lnTo>
                  <a:pt x="145" y="14"/>
                </a:lnTo>
                <a:lnTo>
                  <a:pt x="142" y="14"/>
                </a:lnTo>
                <a:lnTo>
                  <a:pt x="142" y="14"/>
                </a:lnTo>
                <a:lnTo>
                  <a:pt x="143" y="18"/>
                </a:lnTo>
                <a:lnTo>
                  <a:pt x="143" y="18"/>
                </a:lnTo>
                <a:close/>
                <a:moveTo>
                  <a:pt x="314" y="262"/>
                </a:moveTo>
                <a:lnTo>
                  <a:pt x="314" y="262"/>
                </a:lnTo>
                <a:lnTo>
                  <a:pt x="311" y="260"/>
                </a:lnTo>
                <a:lnTo>
                  <a:pt x="311" y="260"/>
                </a:lnTo>
                <a:lnTo>
                  <a:pt x="312" y="264"/>
                </a:lnTo>
                <a:lnTo>
                  <a:pt x="312" y="264"/>
                </a:lnTo>
                <a:lnTo>
                  <a:pt x="314" y="262"/>
                </a:lnTo>
                <a:lnTo>
                  <a:pt x="314" y="262"/>
                </a:lnTo>
                <a:close/>
                <a:moveTo>
                  <a:pt x="335" y="140"/>
                </a:moveTo>
                <a:lnTo>
                  <a:pt x="335" y="140"/>
                </a:lnTo>
                <a:lnTo>
                  <a:pt x="335" y="143"/>
                </a:lnTo>
                <a:lnTo>
                  <a:pt x="335" y="143"/>
                </a:lnTo>
                <a:lnTo>
                  <a:pt x="339" y="142"/>
                </a:lnTo>
                <a:lnTo>
                  <a:pt x="339" y="142"/>
                </a:lnTo>
                <a:lnTo>
                  <a:pt x="335" y="140"/>
                </a:lnTo>
                <a:lnTo>
                  <a:pt x="335" y="140"/>
                </a:lnTo>
                <a:close/>
                <a:moveTo>
                  <a:pt x="148" y="21"/>
                </a:moveTo>
                <a:lnTo>
                  <a:pt x="148" y="21"/>
                </a:lnTo>
                <a:lnTo>
                  <a:pt x="148" y="17"/>
                </a:lnTo>
                <a:lnTo>
                  <a:pt x="148" y="17"/>
                </a:lnTo>
                <a:lnTo>
                  <a:pt x="148" y="17"/>
                </a:lnTo>
                <a:lnTo>
                  <a:pt x="148" y="17"/>
                </a:lnTo>
                <a:lnTo>
                  <a:pt x="146" y="21"/>
                </a:lnTo>
                <a:lnTo>
                  <a:pt x="146" y="21"/>
                </a:lnTo>
                <a:lnTo>
                  <a:pt x="148" y="21"/>
                </a:lnTo>
                <a:lnTo>
                  <a:pt x="148" y="21"/>
                </a:lnTo>
                <a:close/>
                <a:moveTo>
                  <a:pt x="85" y="289"/>
                </a:moveTo>
                <a:lnTo>
                  <a:pt x="85" y="289"/>
                </a:lnTo>
                <a:lnTo>
                  <a:pt x="85" y="289"/>
                </a:lnTo>
                <a:lnTo>
                  <a:pt x="85" y="289"/>
                </a:lnTo>
                <a:lnTo>
                  <a:pt x="89" y="292"/>
                </a:lnTo>
                <a:lnTo>
                  <a:pt x="89" y="292"/>
                </a:lnTo>
                <a:lnTo>
                  <a:pt x="89" y="292"/>
                </a:lnTo>
                <a:lnTo>
                  <a:pt x="89" y="292"/>
                </a:lnTo>
                <a:lnTo>
                  <a:pt x="89" y="291"/>
                </a:lnTo>
                <a:lnTo>
                  <a:pt x="89" y="291"/>
                </a:lnTo>
                <a:lnTo>
                  <a:pt x="85" y="289"/>
                </a:lnTo>
                <a:lnTo>
                  <a:pt x="85" y="289"/>
                </a:lnTo>
                <a:close/>
                <a:moveTo>
                  <a:pt x="264" y="299"/>
                </a:moveTo>
                <a:lnTo>
                  <a:pt x="264" y="299"/>
                </a:lnTo>
                <a:lnTo>
                  <a:pt x="265" y="298"/>
                </a:lnTo>
                <a:lnTo>
                  <a:pt x="264" y="295"/>
                </a:lnTo>
                <a:lnTo>
                  <a:pt x="264" y="295"/>
                </a:lnTo>
                <a:lnTo>
                  <a:pt x="264" y="299"/>
                </a:lnTo>
                <a:lnTo>
                  <a:pt x="264" y="299"/>
                </a:lnTo>
                <a:close/>
                <a:moveTo>
                  <a:pt x="271" y="29"/>
                </a:moveTo>
                <a:lnTo>
                  <a:pt x="271" y="29"/>
                </a:lnTo>
                <a:lnTo>
                  <a:pt x="271" y="29"/>
                </a:lnTo>
                <a:lnTo>
                  <a:pt x="271" y="29"/>
                </a:lnTo>
                <a:lnTo>
                  <a:pt x="264" y="25"/>
                </a:lnTo>
                <a:lnTo>
                  <a:pt x="264" y="25"/>
                </a:lnTo>
                <a:lnTo>
                  <a:pt x="263" y="25"/>
                </a:lnTo>
                <a:lnTo>
                  <a:pt x="263" y="25"/>
                </a:lnTo>
                <a:lnTo>
                  <a:pt x="271" y="29"/>
                </a:lnTo>
                <a:lnTo>
                  <a:pt x="271" y="29"/>
                </a:lnTo>
                <a:close/>
                <a:moveTo>
                  <a:pt x="317" y="88"/>
                </a:moveTo>
                <a:lnTo>
                  <a:pt x="317" y="88"/>
                </a:lnTo>
                <a:lnTo>
                  <a:pt x="312" y="89"/>
                </a:lnTo>
                <a:lnTo>
                  <a:pt x="312" y="89"/>
                </a:lnTo>
                <a:lnTo>
                  <a:pt x="312" y="90"/>
                </a:lnTo>
                <a:lnTo>
                  <a:pt x="312" y="90"/>
                </a:lnTo>
                <a:lnTo>
                  <a:pt x="317" y="88"/>
                </a:lnTo>
                <a:lnTo>
                  <a:pt x="317" y="88"/>
                </a:lnTo>
                <a:close/>
                <a:moveTo>
                  <a:pt x="314" y="268"/>
                </a:moveTo>
                <a:lnTo>
                  <a:pt x="314" y="268"/>
                </a:lnTo>
                <a:lnTo>
                  <a:pt x="315" y="265"/>
                </a:lnTo>
                <a:lnTo>
                  <a:pt x="315" y="265"/>
                </a:lnTo>
                <a:lnTo>
                  <a:pt x="315" y="265"/>
                </a:lnTo>
                <a:lnTo>
                  <a:pt x="315" y="265"/>
                </a:lnTo>
                <a:lnTo>
                  <a:pt x="312" y="267"/>
                </a:lnTo>
                <a:lnTo>
                  <a:pt x="312" y="267"/>
                </a:lnTo>
                <a:lnTo>
                  <a:pt x="314" y="268"/>
                </a:lnTo>
                <a:lnTo>
                  <a:pt x="314" y="268"/>
                </a:lnTo>
                <a:close/>
                <a:moveTo>
                  <a:pt x="280" y="51"/>
                </a:moveTo>
                <a:lnTo>
                  <a:pt x="280" y="51"/>
                </a:lnTo>
                <a:lnTo>
                  <a:pt x="280" y="51"/>
                </a:lnTo>
                <a:lnTo>
                  <a:pt x="280" y="51"/>
                </a:lnTo>
                <a:lnTo>
                  <a:pt x="284" y="48"/>
                </a:lnTo>
                <a:lnTo>
                  <a:pt x="284" y="48"/>
                </a:lnTo>
                <a:lnTo>
                  <a:pt x="283" y="46"/>
                </a:lnTo>
                <a:lnTo>
                  <a:pt x="283" y="46"/>
                </a:lnTo>
                <a:lnTo>
                  <a:pt x="280" y="51"/>
                </a:lnTo>
                <a:lnTo>
                  <a:pt x="280" y="51"/>
                </a:lnTo>
                <a:close/>
                <a:moveTo>
                  <a:pt x="300" y="278"/>
                </a:moveTo>
                <a:lnTo>
                  <a:pt x="300" y="278"/>
                </a:lnTo>
                <a:lnTo>
                  <a:pt x="298" y="275"/>
                </a:lnTo>
                <a:lnTo>
                  <a:pt x="298" y="275"/>
                </a:lnTo>
                <a:lnTo>
                  <a:pt x="298" y="279"/>
                </a:lnTo>
                <a:lnTo>
                  <a:pt x="298" y="279"/>
                </a:lnTo>
                <a:lnTo>
                  <a:pt x="300" y="278"/>
                </a:lnTo>
                <a:lnTo>
                  <a:pt x="300" y="278"/>
                </a:lnTo>
                <a:close/>
                <a:moveTo>
                  <a:pt x="268" y="301"/>
                </a:moveTo>
                <a:lnTo>
                  <a:pt x="268" y="301"/>
                </a:lnTo>
                <a:lnTo>
                  <a:pt x="267" y="305"/>
                </a:lnTo>
                <a:lnTo>
                  <a:pt x="267" y="305"/>
                </a:lnTo>
                <a:lnTo>
                  <a:pt x="267" y="305"/>
                </a:lnTo>
                <a:lnTo>
                  <a:pt x="267" y="305"/>
                </a:lnTo>
                <a:lnTo>
                  <a:pt x="267" y="305"/>
                </a:lnTo>
                <a:lnTo>
                  <a:pt x="267" y="305"/>
                </a:lnTo>
                <a:lnTo>
                  <a:pt x="270" y="302"/>
                </a:lnTo>
                <a:lnTo>
                  <a:pt x="270" y="302"/>
                </a:lnTo>
                <a:lnTo>
                  <a:pt x="268" y="301"/>
                </a:lnTo>
                <a:lnTo>
                  <a:pt x="268" y="301"/>
                </a:lnTo>
                <a:close/>
                <a:moveTo>
                  <a:pt x="27" y="126"/>
                </a:moveTo>
                <a:lnTo>
                  <a:pt x="27" y="126"/>
                </a:lnTo>
                <a:lnTo>
                  <a:pt x="28" y="125"/>
                </a:lnTo>
                <a:lnTo>
                  <a:pt x="28" y="125"/>
                </a:lnTo>
                <a:lnTo>
                  <a:pt x="30" y="125"/>
                </a:lnTo>
                <a:lnTo>
                  <a:pt x="28" y="123"/>
                </a:lnTo>
                <a:lnTo>
                  <a:pt x="28" y="123"/>
                </a:lnTo>
                <a:lnTo>
                  <a:pt x="27" y="123"/>
                </a:lnTo>
                <a:lnTo>
                  <a:pt x="27" y="123"/>
                </a:lnTo>
                <a:lnTo>
                  <a:pt x="27" y="126"/>
                </a:lnTo>
                <a:lnTo>
                  <a:pt x="27" y="126"/>
                </a:lnTo>
                <a:close/>
                <a:moveTo>
                  <a:pt x="68" y="297"/>
                </a:moveTo>
                <a:lnTo>
                  <a:pt x="68" y="297"/>
                </a:lnTo>
                <a:lnTo>
                  <a:pt x="68" y="295"/>
                </a:lnTo>
                <a:lnTo>
                  <a:pt x="67" y="294"/>
                </a:lnTo>
                <a:lnTo>
                  <a:pt x="67" y="294"/>
                </a:lnTo>
                <a:lnTo>
                  <a:pt x="65" y="294"/>
                </a:lnTo>
                <a:lnTo>
                  <a:pt x="65" y="294"/>
                </a:lnTo>
                <a:lnTo>
                  <a:pt x="65" y="294"/>
                </a:lnTo>
                <a:lnTo>
                  <a:pt x="68" y="297"/>
                </a:lnTo>
                <a:lnTo>
                  <a:pt x="68" y="297"/>
                </a:lnTo>
                <a:close/>
                <a:moveTo>
                  <a:pt x="24" y="135"/>
                </a:moveTo>
                <a:lnTo>
                  <a:pt x="24" y="135"/>
                </a:lnTo>
                <a:lnTo>
                  <a:pt x="24" y="137"/>
                </a:lnTo>
                <a:lnTo>
                  <a:pt x="24" y="137"/>
                </a:lnTo>
                <a:lnTo>
                  <a:pt x="25" y="136"/>
                </a:lnTo>
                <a:lnTo>
                  <a:pt x="25" y="135"/>
                </a:lnTo>
                <a:lnTo>
                  <a:pt x="25" y="135"/>
                </a:lnTo>
                <a:lnTo>
                  <a:pt x="24" y="135"/>
                </a:lnTo>
                <a:lnTo>
                  <a:pt x="24" y="135"/>
                </a:lnTo>
                <a:close/>
                <a:moveTo>
                  <a:pt x="94" y="294"/>
                </a:moveTo>
                <a:lnTo>
                  <a:pt x="94" y="294"/>
                </a:lnTo>
                <a:lnTo>
                  <a:pt x="96" y="297"/>
                </a:lnTo>
                <a:lnTo>
                  <a:pt x="96" y="297"/>
                </a:lnTo>
                <a:lnTo>
                  <a:pt x="98" y="297"/>
                </a:lnTo>
                <a:lnTo>
                  <a:pt x="98" y="297"/>
                </a:lnTo>
                <a:lnTo>
                  <a:pt x="94" y="294"/>
                </a:lnTo>
                <a:lnTo>
                  <a:pt x="94" y="294"/>
                </a:lnTo>
                <a:lnTo>
                  <a:pt x="94" y="294"/>
                </a:lnTo>
                <a:lnTo>
                  <a:pt x="94" y="294"/>
                </a:lnTo>
                <a:close/>
                <a:moveTo>
                  <a:pt x="27" y="132"/>
                </a:moveTo>
                <a:lnTo>
                  <a:pt x="27" y="132"/>
                </a:lnTo>
                <a:lnTo>
                  <a:pt x="28" y="129"/>
                </a:lnTo>
                <a:lnTo>
                  <a:pt x="28" y="129"/>
                </a:lnTo>
                <a:lnTo>
                  <a:pt x="25" y="129"/>
                </a:lnTo>
                <a:lnTo>
                  <a:pt x="25" y="130"/>
                </a:lnTo>
                <a:lnTo>
                  <a:pt x="25" y="130"/>
                </a:lnTo>
                <a:lnTo>
                  <a:pt x="27" y="132"/>
                </a:lnTo>
                <a:lnTo>
                  <a:pt x="27" y="132"/>
                </a:lnTo>
                <a:close/>
                <a:moveTo>
                  <a:pt x="74" y="52"/>
                </a:moveTo>
                <a:lnTo>
                  <a:pt x="74" y="52"/>
                </a:lnTo>
                <a:lnTo>
                  <a:pt x="72" y="52"/>
                </a:lnTo>
                <a:lnTo>
                  <a:pt x="72" y="52"/>
                </a:lnTo>
                <a:lnTo>
                  <a:pt x="71" y="54"/>
                </a:lnTo>
                <a:lnTo>
                  <a:pt x="71" y="54"/>
                </a:lnTo>
                <a:lnTo>
                  <a:pt x="71" y="55"/>
                </a:lnTo>
                <a:lnTo>
                  <a:pt x="71" y="55"/>
                </a:lnTo>
                <a:lnTo>
                  <a:pt x="74" y="52"/>
                </a:lnTo>
                <a:lnTo>
                  <a:pt x="74" y="52"/>
                </a:lnTo>
                <a:close/>
                <a:moveTo>
                  <a:pt x="162" y="14"/>
                </a:moveTo>
                <a:lnTo>
                  <a:pt x="162" y="14"/>
                </a:lnTo>
                <a:lnTo>
                  <a:pt x="160" y="14"/>
                </a:lnTo>
                <a:lnTo>
                  <a:pt x="160" y="14"/>
                </a:lnTo>
                <a:lnTo>
                  <a:pt x="160" y="17"/>
                </a:lnTo>
                <a:lnTo>
                  <a:pt x="160" y="17"/>
                </a:lnTo>
                <a:lnTo>
                  <a:pt x="160" y="17"/>
                </a:lnTo>
                <a:lnTo>
                  <a:pt x="160" y="17"/>
                </a:lnTo>
                <a:lnTo>
                  <a:pt x="162" y="14"/>
                </a:lnTo>
                <a:lnTo>
                  <a:pt x="162" y="14"/>
                </a:lnTo>
                <a:close/>
                <a:moveTo>
                  <a:pt x="71" y="299"/>
                </a:moveTo>
                <a:lnTo>
                  <a:pt x="71" y="299"/>
                </a:lnTo>
                <a:lnTo>
                  <a:pt x="75" y="302"/>
                </a:lnTo>
                <a:lnTo>
                  <a:pt x="75" y="302"/>
                </a:lnTo>
                <a:lnTo>
                  <a:pt x="74" y="301"/>
                </a:lnTo>
                <a:lnTo>
                  <a:pt x="74" y="301"/>
                </a:lnTo>
                <a:lnTo>
                  <a:pt x="71" y="298"/>
                </a:lnTo>
                <a:lnTo>
                  <a:pt x="71" y="298"/>
                </a:lnTo>
                <a:lnTo>
                  <a:pt x="71" y="299"/>
                </a:lnTo>
                <a:lnTo>
                  <a:pt x="71" y="299"/>
                </a:lnTo>
                <a:close/>
                <a:moveTo>
                  <a:pt x="338" y="224"/>
                </a:moveTo>
                <a:lnTo>
                  <a:pt x="338" y="224"/>
                </a:lnTo>
                <a:lnTo>
                  <a:pt x="337" y="227"/>
                </a:lnTo>
                <a:lnTo>
                  <a:pt x="337" y="227"/>
                </a:lnTo>
                <a:lnTo>
                  <a:pt x="338" y="228"/>
                </a:lnTo>
                <a:lnTo>
                  <a:pt x="338" y="228"/>
                </a:lnTo>
                <a:lnTo>
                  <a:pt x="339" y="225"/>
                </a:lnTo>
                <a:lnTo>
                  <a:pt x="339" y="225"/>
                </a:lnTo>
                <a:lnTo>
                  <a:pt x="338" y="224"/>
                </a:lnTo>
                <a:lnTo>
                  <a:pt x="338" y="224"/>
                </a:lnTo>
                <a:close/>
                <a:moveTo>
                  <a:pt x="325" y="250"/>
                </a:moveTo>
                <a:lnTo>
                  <a:pt x="325" y="250"/>
                </a:lnTo>
                <a:lnTo>
                  <a:pt x="327" y="250"/>
                </a:lnTo>
                <a:lnTo>
                  <a:pt x="327" y="250"/>
                </a:lnTo>
                <a:lnTo>
                  <a:pt x="328" y="248"/>
                </a:lnTo>
                <a:lnTo>
                  <a:pt x="328" y="248"/>
                </a:lnTo>
                <a:lnTo>
                  <a:pt x="328" y="247"/>
                </a:lnTo>
                <a:lnTo>
                  <a:pt x="327" y="247"/>
                </a:lnTo>
                <a:lnTo>
                  <a:pt x="327" y="247"/>
                </a:lnTo>
                <a:lnTo>
                  <a:pt x="327" y="248"/>
                </a:lnTo>
                <a:lnTo>
                  <a:pt x="325" y="250"/>
                </a:lnTo>
                <a:lnTo>
                  <a:pt x="325" y="250"/>
                </a:lnTo>
                <a:close/>
                <a:moveTo>
                  <a:pt x="142" y="11"/>
                </a:moveTo>
                <a:lnTo>
                  <a:pt x="142" y="11"/>
                </a:lnTo>
                <a:lnTo>
                  <a:pt x="145" y="11"/>
                </a:lnTo>
                <a:lnTo>
                  <a:pt x="145" y="11"/>
                </a:lnTo>
                <a:lnTo>
                  <a:pt x="146" y="11"/>
                </a:lnTo>
                <a:lnTo>
                  <a:pt x="146" y="9"/>
                </a:lnTo>
                <a:lnTo>
                  <a:pt x="146" y="9"/>
                </a:lnTo>
                <a:lnTo>
                  <a:pt x="143" y="9"/>
                </a:lnTo>
                <a:lnTo>
                  <a:pt x="142" y="11"/>
                </a:lnTo>
                <a:lnTo>
                  <a:pt x="142" y="11"/>
                </a:lnTo>
                <a:close/>
                <a:moveTo>
                  <a:pt x="227" y="19"/>
                </a:moveTo>
                <a:lnTo>
                  <a:pt x="227" y="19"/>
                </a:lnTo>
                <a:lnTo>
                  <a:pt x="227" y="24"/>
                </a:lnTo>
                <a:lnTo>
                  <a:pt x="227" y="24"/>
                </a:lnTo>
                <a:lnTo>
                  <a:pt x="227" y="24"/>
                </a:lnTo>
                <a:lnTo>
                  <a:pt x="227" y="24"/>
                </a:lnTo>
                <a:lnTo>
                  <a:pt x="229" y="21"/>
                </a:lnTo>
                <a:lnTo>
                  <a:pt x="229" y="21"/>
                </a:lnTo>
                <a:lnTo>
                  <a:pt x="227" y="19"/>
                </a:lnTo>
                <a:lnTo>
                  <a:pt x="227" y="19"/>
                </a:lnTo>
                <a:close/>
                <a:moveTo>
                  <a:pt x="88" y="42"/>
                </a:moveTo>
                <a:lnTo>
                  <a:pt x="88" y="42"/>
                </a:lnTo>
                <a:lnTo>
                  <a:pt x="85" y="41"/>
                </a:lnTo>
                <a:lnTo>
                  <a:pt x="85" y="41"/>
                </a:lnTo>
                <a:lnTo>
                  <a:pt x="85" y="41"/>
                </a:lnTo>
                <a:lnTo>
                  <a:pt x="85" y="41"/>
                </a:lnTo>
                <a:lnTo>
                  <a:pt x="86" y="44"/>
                </a:lnTo>
                <a:lnTo>
                  <a:pt x="86" y="44"/>
                </a:lnTo>
                <a:lnTo>
                  <a:pt x="88" y="42"/>
                </a:lnTo>
                <a:lnTo>
                  <a:pt x="88" y="42"/>
                </a:lnTo>
                <a:close/>
                <a:moveTo>
                  <a:pt x="116" y="24"/>
                </a:moveTo>
                <a:lnTo>
                  <a:pt x="116" y="24"/>
                </a:lnTo>
                <a:lnTo>
                  <a:pt x="116" y="24"/>
                </a:lnTo>
                <a:lnTo>
                  <a:pt x="116" y="24"/>
                </a:lnTo>
                <a:lnTo>
                  <a:pt x="118" y="21"/>
                </a:lnTo>
                <a:lnTo>
                  <a:pt x="118" y="21"/>
                </a:lnTo>
                <a:lnTo>
                  <a:pt x="115" y="22"/>
                </a:lnTo>
                <a:lnTo>
                  <a:pt x="115" y="22"/>
                </a:lnTo>
                <a:lnTo>
                  <a:pt x="116" y="24"/>
                </a:lnTo>
                <a:lnTo>
                  <a:pt x="116" y="24"/>
                </a:lnTo>
                <a:close/>
                <a:moveTo>
                  <a:pt x="82" y="287"/>
                </a:moveTo>
                <a:lnTo>
                  <a:pt x="82" y="287"/>
                </a:lnTo>
                <a:lnTo>
                  <a:pt x="79" y="285"/>
                </a:lnTo>
                <a:lnTo>
                  <a:pt x="79" y="285"/>
                </a:lnTo>
                <a:lnTo>
                  <a:pt x="78" y="285"/>
                </a:lnTo>
                <a:lnTo>
                  <a:pt x="78" y="285"/>
                </a:lnTo>
                <a:lnTo>
                  <a:pt x="81" y="287"/>
                </a:lnTo>
                <a:lnTo>
                  <a:pt x="82" y="287"/>
                </a:lnTo>
                <a:lnTo>
                  <a:pt x="82" y="287"/>
                </a:lnTo>
                <a:close/>
                <a:moveTo>
                  <a:pt x="49" y="81"/>
                </a:moveTo>
                <a:lnTo>
                  <a:pt x="49" y="81"/>
                </a:lnTo>
                <a:lnTo>
                  <a:pt x="51" y="78"/>
                </a:lnTo>
                <a:lnTo>
                  <a:pt x="51" y="78"/>
                </a:lnTo>
                <a:lnTo>
                  <a:pt x="49" y="78"/>
                </a:lnTo>
                <a:lnTo>
                  <a:pt x="49" y="79"/>
                </a:lnTo>
                <a:lnTo>
                  <a:pt x="49" y="79"/>
                </a:lnTo>
                <a:lnTo>
                  <a:pt x="48" y="79"/>
                </a:lnTo>
                <a:lnTo>
                  <a:pt x="49" y="81"/>
                </a:lnTo>
                <a:lnTo>
                  <a:pt x="49" y="81"/>
                </a:lnTo>
                <a:close/>
                <a:moveTo>
                  <a:pt x="345" y="200"/>
                </a:moveTo>
                <a:lnTo>
                  <a:pt x="345" y="200"/>
                </a:lnTo>
                <a:lnTo>
                  <a:pt x="346" y="201"/>
                </a:lnTo>
                <a:lnTo>
                  <a:pt x="346" y="201"/>
                </a:lnTo>
                <a:lnTo>
                  <a:pt x="346" y="200"/>
                </a:lnTo>
                <a:lnTo>
                  <a:pt x="346" y="200"/>
                </a:lnTo>
                <a:lnTo>
                  <a:pt x="345" y="198"/>
                </a:lnTo>
                <a:lnTo>
                  <a:pt x="345" y="198"/>
                </a:lnTo>
                <a:lnTo>
                  <a:pt x="345" y="200"/>
                </a:lnTo>
                <a:lnTo>
                  <a:pt x="345" y="200"/>
                </a:lnTo>
                <a:close/>
                <a:moveTo>
                  <a:pt x="261" y="31"/>
                </a:moveTo>
                <a:lnTo>
                  <a:pt x="261" y="31"/>
                </a:lnTo>
                <a:lnTo>
                  <a:pt x="260" y="31"/>
                </a:lnTo>
                <a:lnTo>
                  <a:pt x="260" y="31"/>
                </a:lnTo>
                <a:lnTo>
                  <a:pt x="264" y="34"/>
                </a:lnTo>
                <a:lnTo>
                  <a:pt x="264" y="34"/>
                </a:lnTo>
                <a:lnTo>
                  <a:pt x="265" y="34"/>
                </a:lnTo>
                <a:lnTo>
                  <a:pt x="265" y="34"/>
                </a:lnTo>
                <a:lnTo>
                  <a:pt x="261" y="31"/>
                </a:lnTo>
                <a:lnTo>
                  <a:pt x="261" y="31"/>
                </a:lnTo>
                <a:close/>
                <a:moveTo>
                  <a:pt x="337" y="127"/>
                </a:moveTo>
                <a:lnTo>
                  <a:pt x="337" y="127"/>
                </a:lnTo>
                <a:lnTo>
                  <a:pt x="332" y="127"/>
                </a:lnTo>
                <a:lnTo>
                  <a:pt x="332" y="127"/>
                </a:lnTo>
                <a:lnTo>
                  <a:pt x="334" y="130"/>
                </a:lnTo>
                <a:lnTo>
                  <a:pt x="334" y="130"/>
                </a:lnTo>
                <a:lnTo>
                  <a:pt x="337" y="127"/>
                </a:lnTo>
                <a:lnTo>
                  <a:pt x="337" y="127"/>
                </a:lnTo>
                <a:close/>
                <a:moveTo>
                  <a:pt x="328" y="108"/>
                </a:moveTo>
                <a:lnTo>
                  <a:pt x="328" y="108"/>
                </a:lnTo>
                <a:lnTo>
                  <a:pt x="327" y="106"/>
                </a:lnTo>
                <a:lnTo>
                  <a:pt x="327" y="106"/>
                </a:lnTo>
                <a:lnTo>
                  <a:pt x="324" y="108"/>
                </a:lnTo>
                <a:lnTo>
                  <a:pt x="324" y="108"/>
                </a:lnTo>
                <a:lnTo>
                  <a:pt x="325" y="109"/>
                </a:lnTo>
                <a:lnTo>
                  <a:pt x="325" y="109"/>
                </a:lnTo>
                <a:lnTo>
                  <a:pt x="328" y="108"/>
                </a:lnTo>
                <a:lnTo>
                  <a:pt x="328" y="108"/>
                </a:lnTo>
                <a:close/>
                <a:moveTo>
                  <a:pt x="75" y="295"/>
                </a:moveTo>
                <a:lnTo>
                  <a:pt x="75" y="295"/>
                </a:lnTo>
                <a:lnTo>
                  <a:pt x="76" y="297"/>
                </a:lnTo>
                <a:lnTo>
                  <a:pt x="76" y="297"/>
                </a:lnTo>
                <a:lnTo>
                  <a:pt x="78" y="294"/>
                </a:lnTo>
                <a:lnTo>
                  <a:pt x="78" y="294"/>
                </a:lnTo>
                <a:lnTo>
                  <a:pt x="78" y="294"/>
                </a:lnTo>
                <a:lnTo>
                  <a:pt x="78" y="294"/>
                </a:lnTo>
                <a:lnTo>
                  <a:pt x="75" y="295"/>
                </a:lnTo>
                <a:lnTo>
                  <a:pt x="75" y="295"/>
                </a:lnTo>
                <a:close/>
                <a:moveTo>
                  <a:pt x="288" y="52"/>
                </a:moveTo>
                <a:lnTo>
                  <a:pt x="288" y="52"/>
                </a:lnTo>
                <a:lnTo>
                  <a:pt x="288" y="55"/>
                </a:lnTo>
                <a:lnTo>
                  <a:pt x="288" y="55"/>
                </a:lnTo>
                <a:lnTo>
                  <a:pt x="288" y="55"/>
                </a:lnTo>
                <a:lnTo>
                  <a:pt x="288" y="55"/>
                </a:lnTo>
                <a:lnTo>
                  <a:pt x="290" y="52"/>
                </a:lnTo>
                <a:lnTo>
                  <a:pt x="290" y="52"/>
                </a:lnTo>
                <a:lnTo>
                  <a:pt x="288" y="52"/>
                </a:lnTo>
                <a:lnTo>
                  <a:pt x="288" y="52"/>
                </a:lnTo>
                <a:close/>
                <a:moveTo>
                  <a:pt x="24" y="147"/>
                </a:moveTo>
                <a:lnTo>
                  <a:pt x="24" y="147"/>
                </a:lnTo>
                <a:lnTo>
                  <a:pt x="22" y="149"/>
                </a:lnTo>
                <a:lnTo>
                  <a:pt x="22" y="149"/>
                </a:lnTo>
                <a:lnTo>
                  <a:pt x="22" y="150"/>
                </a:lnTo>
                <a:lnTo>
                  <a:pt x="22" y="150"/>
                </a:lnTo>
                <a:lnTo>
                  <a:pt x="22" y="152"/>
                </a:lnTo>
                <a:lnTo>
                  <a:pt x="22" y="152"/>
                </a:lnTo>
                <a:lnTo>
                  <a:pt x="22" y="152"/>
                </a:lnTo>
                <a:lnTo>
                  <a:pt x="22" y="152"/>
                </a:lnTo>
                <a:lnTo>
                  <a:pt x="24" y="147"/>
                </a:lnTo>
                <a:lnTo>
                  <a:pt x="24" y="147"/>
                </a:lnTo>
                <a:close/>
                <a:moveTo>
                  <a:pt x="113" y="25"/>
                </a:moveTo>
                <a:lnTo>
                  <a:pt x="113" y="25"/>
                </a:lnTo>
                <a:lnTo>
                  <a:pt x="113" y="25"/>
                </a:lnTo>
                <a:lnTo>
                  <a:pt x="113" y="25"/>
                </a:lnTo>
                <a:lnTo>
                  <a:pt x="113" y="29"/>
                </a:lnTo>
                <a:lnTo>
                  <a:pt x="113" y="29"/>
                </a:lnTo>
                <a:lnTo>
                  <a:pt x="115" y="28"/>
                </a:lnTo>
                <a:lnTo>
                  <a:pt x="115" y="28"/>
                </a:lnTo>
                <a:lnTo>
                  <a:pt x="113" y="25"/>
                </a:lnTo>
                <a:lnTo>
                  <a:pt x="113" y="25"/>
                </a:lnTo>
                <a:close/>
                <a:moveTo>
                  <a:pt x="339" y="150"/>
                </a:moveTo>
                <a:lnTo>
                  <a:pt x="339" y="150"/>
                </a:lnTo>
                <a:lnTo>
                  <a:pt x="338" y="150"/>
                </a:lnTo>
                <a:lnTo>
                  <a:pt x="338" y="150"/>
                </a:lnTo>
                <a:lnTo>
                  <a:pt x="337" y="150"/>
                </a:lnTo>
                <a:lnTo>
                  <a:pt x="337" y="150"/>
                </a:lnTo>
                <a:lnTo>
                  <a:pt x="337" y="153"/>
                </a:lnTo>
                <a:lnTo>
                  <a:pt x="337" y="153"/>
                </a:lnTo>
                <a:lnTo>
                  <a:pt x="339" y="150"/>
                </a:lnTo>
                <a:lnTo>
                  <a:pt x="339" y="150"/>
                </a:lnTo>
                <a:close/>
                <a:moveTo>
                  <a:pt x="103" y="36"/>
                </a:moveTo>
                <a:lnTo>
                  <a:pt x="103" y="36"/>
                </a:lnTo>
                <a:lnTo>
                  <a:pt x="106" y="35"/>
                </a:lnTo>
                <a:lnTo>
                  <a:pt x="109" y="34"/>
                </a:lnTo>
                <a:lnTo>
                  <a:pt x="109" y="34"/>
                </a:lnTo>
                <a:lnTo>
                  <a:pt x="103" y="36"/>
                </a:lnTo>
                <a:lnTo>
                  <a:pt x="103" y="36"/>
                </a:lnTo>
                <a:close/>
                <a:moveTo>
                  <a:pt x="49" y="258"/>
                </a:moveTo>
                <a:lnTo>
                  <a:pt x="49" y="258"/>
                </a:lnTo>
                <a:lnTo>
                  <a:pt x="48" y="258"/>
                </a:lnTo>
                <a:lnTo>
                  <a:pt x="48" y="258"/>
                </a:lnTo>
                <a:lnTo>
                  <a:pt x="47" y="261"/>
                </a:lnTo>
                <a:lnTo>
                  <a:pt x="47" y="261"/>
                </a:lnTo>
                <a:lnTo>
                  <a:pt x="47" y="261"/>
                </a:lnTo>
                <a:lnTo>
                  <a:pt x="47" y="261"/>
                </a:lnTo>
                <a:lnTo>
                  <a:pt x="49" y="258"/>
                </a:lnTo>
                <a:lnTo>
                  <a:pt x="49" y="258"/>
                </a:lnTo>
                <a:close/>
                <a:moveTo>
                  <a:pt x="337" y="135"/>
                </a:moveTo>
                <a:lnTo>
                  <a:pt x="337" y="135"/>
                </a:lnTo>
                <a:lnTo>
                  <a:pt x="337" y="135"/>
                </a:lnTo>
                <a:lnTo>
                  <a:pt x="337" y="135"/>
                </a:lnTo>
                <a:lnTo>
                  <a:pt x="335" y="135"/>
                </a:lnTo>
                <a:lnTo>
                  <a:pt x="335" y="135"/>
                </a:lnTo>
                <a:lnTo>
                  <a:pt x="335" y="137"/>
                </a:lnTo>
                <a:lnTo>
                  <a:pt x="335" y="137"/>
                </a:lnTo>
                <a:lnTo>
                  <a:pt x="337" y="135"/>
                </a:lnTo>
                <a:lnTo>
                  <a:pt x="337" y="135"/>
                </a:lnTo>
                <a:close/>
                <a:moveTo>
                  <a:pt x="47" y="83"/>
                </a:moveTo>
                <a:lnTo>
                  <a:pt x="47" y="83"/>
                </a:lnTo>
                <a:lnTo>
                  <a:pt x="45" y="83"/>
                </a:lnTo>
                <a:lnTo>
                  <a:pt x="45" y="83"/>
                </a:lnTo>
                <a:lnTo>
                  <a:pt x="45" y="85"/>
                </a:lnTo>
                <a:lnTo>
                  <a:pt x="45" y="86"/>
                </a:lnTo>
                <a:lnTo>
                  <a:pt x="45" y="86"/>
                </a:lnTo>
                <a:lnTo>
                  <a:pt x="47" y="83"/>
                </a:lnTo>
                <a:lnTo>
                  <a:pt x="47" y="83"/>
                </a:lnTo>
                <a:close/>
                <a:moveTo>
                  <a:pt x="111" y="24"/>
                </a:moveTo>
                <a:lnTo>
                  <a:pt x="111" y="24"/>
                </a:lnTo>
                <a:lnTo>
                  <a:pt x="109" y="24"/>
                </a:lnTo>
                <a:lnTo>
                  <a:pt x="109" y="24"/>
                </a:lnTo>
                <a:lnTo>
                  <a:pt x="109" y="27"/>
                </a:lnTo>
                <a:lnTo>
                  <a:pt x="109" y="27"/>
                </a:lnTo>
                <a:lnTo>
                  <a:pt x="111" y="27"/>
                </a:lnTo>
                <a:lnTo>
                  <a:pt x="111" y="27"/>
                </a:lnTo>
                <a:lnTo>
                  <a:pt x="111" y="24"/>
                </a:lnTo>
                <a:lnTo>
                  <a:pt x="111" y="24"/>
                </a:lnTo>
                <a:close/>
                <a:moveTo>
                  <a:pt x="30" y="234"/>
                </a:moveTo>
                <a:lnTo>
                  <a:pt x="30" y="234"/>
                </a:lnTo>
                <a:lnTo>
                  <a:pt x="31" y="233"/>
                </a:lnTo>
                <a:lnTo>
                  <a:pt x="31" y="233"/>
                </a:lnTo>
                <a:lnTo>
                  <a:pt x="31" y="233"/>
                </a:lnTo>
                <a:lnTo>
                  <a:pt x="31" y="233"/>
                </a:lnTo>
                <a:lnTo>
                  <a:pt x="28" y="233"/>
                </a:lnTo>
                <a:lnTo>
                  <a:pt x="28" y="233"/>
                </a:lnTo>
                <a:lnTo>
                  <a:pt x="30" y="234"/>
                </a:lnTo>
                <a:lnTo>
                  <a:pt x="30" y="234"/>
                </a:lnTo>
                <a:close/>
                <a:moveTo>
                  <a:pt x="180" y="315"/>
                </a:moveTo>
                <a:lnTo>
                  <a:pt x="180" y="315"/>
                </a:lnTo>
                <a:lnTo>
                  <a:pt x="180" y="318"/>
                </a:lnTo>
                <a:lnTo>
                  <a:pt x="180" y="318"/>
                </a:lnTo>
                <a:lnTo>
                  <a:pt x="180" y="318"/>
                </a:lnTo>
                <a:lnTo>
                  <a:pt x="180" y="318"/>
                </a:lnTo>
                <a:lnTo>
                  <a:pt x="182" y="315"/>
                </a:lnTo>
                <a:lnTo>
                  <a:pt x="182" y="315"/>
                </a:lnTo>
                <a:lnTo>
                  <a:pt x="180" y="315"/>
                </a:lnTo>
                <a:lnTo>
                  <a:pt x="180" y="315"/>
                </a:lnTo>
                <a:close/>
                <a:moveTo>
                  <a:pt x="180" y="15"/>
                </a:moveTo>
                <a:lnTo>
                  <a:pt x="180" y="15"/>
                </a:lnTo>
                <a:lnTo>
                  <a:pt x="180" y="15"/>
                </a:lnTo>
                <a:lnTo>
                  <a:pt x="180" y="15"/>
                </a:lnTo>
                <a:lnTo>
                  <a:pt x="182" y="14"/>
                </a:lnTo>
                <a:lnTo>
                  <a:pt x="182" y="14"/>
                </a:lnTo>
                <a:lnTo>
                  <a:pt x="180" y="14"/>
                </a:lnTo>
                <a:lnTo>
                  <a:pt x="180" y="14"/>
                </a:lnTo>
                <a:lnTo>
                  <a:pt x="180" y="15"/>
                </a:lnTo>
                <a:lnTo>
                  <a:pt x="180" y="15"/>
                </a:lnTo>
                <a:close/>
                <a:moveTo>
                  <a:pt x="237" y="24"/>
                </a:moveTo>
                <a:lnTo>
                  <a:pt x="237" y="24"/>
                </a:lnTo>
                <a:lnTo>
                  <a:pt x="236" y="22"/>
                </a:lnTo>
                <a:lnTo>
                  <a:pt x="236" y="22"/>
                </a:lnTo>
                <a:lnTo>
                  <a:pt x="234" y="25"/>
                </a:lnTo>
                <a:lnTo>
                  <a:pt x="234" y="25"/>
                </a:lnTo>
                <a:lnTo>
                  <a:pt x="237" y="24"/>
                </a:lnTo>
                <a:lnTo>
                  <a:pt x="237" y="24"/>
                </a:lnTo>
                <a:close/>
                <a:moveTo>
                  <a:pt x="136" y="324"/>
                </a:moveTo>
                <a:lnTo>
                  <a:pt x="136" y="324"/>
                </a:lnTo>
                <a:lnTo>
                  <a:pt x="138" y="324"/>
                </a:lnTo>
                <a:lnTo>
                  <a:pt x="138" y="324"/>
                </a:lnTo>
                <a:lnTo>
                  <a:pt x="139" y="321"/>
                </a:lnTo>
                <a:lnTo>
                  <a:pt x="139" y="321"/>
                </a:lnTo>
                <a:lnTo>
                  <a:pt x="136" y="324"/>
                </a:lnTo>
                <a:lnTo>
                  <a:pt x="136" y="324"/>
                </a:lnTo>
                <a:close/>
                <a:moveTo>
                  <a:pt x="335" y="89"/>
                </a:moveTo>
                <a:lnTo>
                  <a:pt x="335" y="89"/>
                </a:lnTo>
                <a:lnTo>
                  <a:pt x="337" y="90"/>
                </a:lnTo>
                <a:lnTo>
                  <a:pt x="338" y="93"/>
                </a:lnTo>
                <a:lnTo>
                  <a:pt x="338" y="93"/>
                </a:lnTo>
                <a:lnTo>
                  <a:pt x="335" y="89"/>
                </a:lnTo>
                <a:lnTo>
                  <a:pt x="335" y="89"/>
                </a:lnTo>
                <a:close/>
                <a:moveTo>
                  <a:pt x="258" y="305"/>
                </a:moveTo>
                <a:lnTo>
                  <a:pt x="258" y="305"/>
                </a:lnTo>
                <a:lnTo>
                  <a:pt x="257" y="302"/>
                </a:lnTo>
                <a:lnTo>
                  <a:pt x="257" y="302"/>
                </a:lnTo>
                <a:lnTo>
                  <a:pt x="257" y="302"/>
                </a:lnTo>
                <a:lnTo>
                  <a:pt x="257" y="302"/>
                </a:lnTo>
                <a:lnTo>
                  <a:pt x="257" y="305"/>
                </a:lnTo>
                <a:lnTo>
                  <a:pt x="257" y="305"/>
                </a:lnTo>
                <a:lnTo>
                  <a:pt x="258" y="305"/>
                </a:lnTo>
                <a:lnTo>
                  <a:pt x="258" y="305"/>
                </a:lnTo>
                <a:close/>
                <a:moveTo>
                  <a:pt x="57" y="284"/>
                </a:moveTo>
                <a:lnTo>
                  <a:pt x="57" y="284"/>
                </a:lnTo>
                <a:lnTo>
                  <a:pt x="57" y="282"/>
                </a:lnTo>
                <a:lnTo>
                  <a:pt x="57" y="282"/>
                </a:lnTo>
                <a:lnTo>
                  <a:pt x="57" y="282"/>
                </a:lnTo>
                <a:lnTo>
                  <a:pt x="57" y="282"/>
                </a:lnTo>
                <a:lnTo>
                  <a:pt x="55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close/>
                <a:moveTo>
                  <a:pt x="54" y="281"/>
                </a:moveTo>
                <a:lnTo>
                  <a:pt x="54" y="281"/>
                </a:lnTo>
                <a:lnTo>
                  <a:pt x="54" y="279"/>
                </a:lnTo>
                <a:lnTo>
                  <a:pt x="54" y="278"/>
                </a:lnTo>
                <a:lnTo>
                  <a:pt x="54" y="278"/>
                </a:lnTo>
                <a:lnTo>
                  <a:pt x="52" y="279"/>
                </a:lnTo>
                <a:lnTo>
                  <a:pt x="52" y="279"/>
                </a:lnTo>
                <a:lnTo>
                  <a:pt x="54" y="281"/>
                </a:lnTo>
                <a:lnTo>
                  <a:pt x="54" y="281"/>
                </a:lnTo>
                <a:close/>
                <a:moveTo>
                  <a:pt x="101" y="28"/>
                </a:moveTo>
                <a:lnTo>
                  <a:pt x="101" y="28"/>
                </a:lnTo>
                <a:lnTo>
                  <a:pt x="102" y="29"/>
                </a:lnTo>
                <a:lnTo>
                  <a:pt x="102" y="29"/>
                </a:lnTo>
                <a:lnTo>
                  <a:pt x="102" y="29"/>
                </a:lnTo>
                <a:lnTo>
                  <a:pt x="102" y="29"/>
                </a:lnTo>
                <a:lnTo>
                  <a:pt x="103" y="27"/>
                </a:lnTo>
                <a:lnTo>
                  <a:pt x="103" y="27"/>
                </a:lnTo>
                <a:lnTo>
                  <a:pt x="101" y="28"/>
                </a:lnTo>
                <a:lnTo>
                  <a:pt x="101" y="28"/>
                </a:lnTo>
                <a:close/>
                <a:moveTo>
                  <a:pt x="89" y="36"/>
                </a:moveTo>
                <a:lnTo>
                  <a:pt x="89" y="36"/>
                </a:lnTo>
                <a:lnTo>
                  <a:pt x="88" y="38"/>
                </a:lnTo>
                <a:lnTo>
                  <a:pt x="88" y="38"/>
                </a:lnTo>
                <a:lnTo>
                  <a:pt x="89" y="39"/>
                </a:lnTo>
                <a:lnTo>
                  <a:pt x="89" y="39"/>
                </a:lnTo>
                <a:lnTo>
                  <a:pt x="89" y="36"/>
                </a:lnTo>
                <a:lnTo>
                  <a:pt x="89" y="36"/>
                </a:lnTo>
                <a:close/>
                <a:moveTo>
                  <a:pt x="54" y="274"/>
                </a:moveTo>
                <a:lnTo>
                  <a:pt x="54" y="274"/>
                </a:lnTo>
                <a:lnTo>
                  <a:pt x="55" y="274"/>
                </a:lnTo>
                <a:lnTo>
                  <a:pt x="55" y="274"/>
                </a:lnTo>
                <a:lnTo>
                  <a:pt x="54" y="272"/>
                </a:lnTo>
                <a:lnTo>
                  <a:pt x="54" y="272"/>
                </a:lnTo>
                <a:lnTo>
                  <a:pt x="54" y="272"/>
                </a:lnTo>
                <a:lnTo>
                  <a:pt x="54" y="274"/>
                </a:lnTo>
                <a:lnTo>
                  <a:pt x="54" y="274"/>
                </a:lnTo>
                <a:close/>
                <a:moveTo>
                  <a:pt x="170" y="15"/>
                </a:moveTo>
                <a:lnTo>
                  <a:pt x="170" y="15"/>
                </a:lnTo>
                <a:lnTo>
                  <a:pt x="170" y="15"/>
                </a:lnTo>
                <a:lnTo>
                  <a:pt x="170" y="15"/>
                </a:lnTo>
                <a:lnTo>
                  <a:pt x="172" y="14"/>
                </a:lnTo>
                <a:lnTo>
                  <a:pt x="172" y="14"/>
                </a:lnTo>
                <a:lnTo>
                  <a:pt x="170" y="14"/>
                </a:lnTo>
                <a:lnTo>
                  <a:pt x="170" y="14"/>
                </a:lnTo>
                <a:lnTo>
                  <a:pt x="170" y="15"/>
                </a:lnTo>
                <a:lnTo>
                  <a:pt x="170" y="15"/>
                </a:lnTo>
                <a:close/>
                <a:moveTo>
                  <a:pt x="325" y="119"/>
                </a:moveTo>
                <a:lnTo>
                  <a:pt x="325" y="119"/>
                </a:lnTo>
                <a:lnTo>
                  <a:pt x="325" y="117"/>
                </a:lnTo>
                <a:lnTo>
                  <a:pt x="325" y="116"/>
                </a:lnTo>
                <a:lnTo>
                  <a:pt x="325" y="116"/>
                </a:lnTo>
                <a:lnTo>
                  <a:pt x="325" y="119"/>
                </a:lnTo>
                <a:lnTo>
                  <a:pt x="325" y="119"/>
                </a:lnTo>
                <a:close/>
                <a:moveTo>
                  <a:pt x="301" y="62"/>
                </a:moveTo>
                <a:lnTo>
                  <a:pt x="301" y="62"/>
                </a:lnTo>
                <a:lnTo>
                  <a:pt x="301" y="62"/>
                </a:lnTo>
                <a:lnTo>
                  <a:pt x="301" y="62"/>
                </a:lnTo>
                <a:lnTo>
                  <a:pt x="300" y="65"/>
                </a:lnTo>
                <a:lnTo>
                  <a:pt x="300" y="65"/>
                </a:lnTo>
                <a:lnTo>
                  <a:pt x="302" y="63"/>
                </a:lnTo>
                <a:lnTo>
                  <a:pt x="302" y="63"/>
                </a:lnTo>
                <a:lnTo>
                  <a:pt x="301" y="62"/>
                </a:lnTo>
                <a:lnTo>
                  <a:pt x="301" y="62"/>
                </a:lnTo>
                <a:close/>
                <a:moveTo>
                  <a:pt x="68" y="55"/>
                </a:moveTo>
                <a:lnTo>
                  <a:pt x="68" y="55"/>
                </a:lnTo>
                <a:lnTo>
                  <a:pt x="67" y="56"/>
                </a:lnTo>
                <a:lnTo>
                  <a:pt x="67" y="56"/>
                </a:lnTo>
                <a:lnTo>
                  <a:pt x="69" y="58"/>
                </a:lnTo>
                <a:lnTo>
                  <a:pt x="69" y="58"/>
                </a:lnTo>
                <a:lnTo>
                  <a:pt x="68" y="55"/>
                </a:lnTo>
                <a:lnTo>
                  <a:pt x="68" y="55"/>
                </a:lnTo>
                <a:close/>
                <a:moveTo>
                  <a:pt x="290" y="285"/>
                </a:moveTo>
                <a:lnTo>
                  <a:pt x="290" y="285"/>
                </a:lnTo>
                <a:lnTo>
                  <a:pt x="290" y="288"/>
                </a:lnTo>
                <a:lnTo>
                  <a:pt x="290" y="288"/>
                </a:lnTo>
                <a:lnTo>
                  <a:pt x="290" y="288"/>
                </a:lnTo>
                <a:lnTo>
                  <a:pt x="290" y="288"/>
                </a:lnTo>
                <a:lnTo>
                  <a:pt x="291" y="287"/>
                </a:lnTo>
                <a:lnTo>
                  <a:pt x="291" y="287"/>
                </a:lnTo>
                <a:lnTo>
                  <a:pt x="290" y="285"/>
                </a:lnTo>
                <a:lnTo>
                  <a:pt x="290" y="285"/>
                </a:lnTo>
                <a:close/>
                <a:moveTo>
                  <a:pt x="273" y="36"/>
                </a:moveTo>
                <a:lnTo>
                  <a:pt x="273" y="36"/>
                </a:lnTo>
                <a:lnTo>
                  <a:pt x="271" y="36"/>
                </a:lnTo>
                <a:lnTo>
                  <a:pt x="271" y="36"/>
                </a:lnTo>
                <a:lnTo>
                  <a:pt x="271" y="36"/>
                </a:lnTo>
                <a:lnTo>
                  <a:pt x="271" y="36"/>
                </a:lnTo>
                <a:lnTo>
                  <a:pt x="271" y="36"/>
                </a:lnTo>
                <a:lnTo>
                  <a:pt x="271" y="36"/>
                </a:lnTo>
                <a:lnTo>
                  <a:pt x="273" y="38"/>
                </a:lnTo>
                <a:lnTo>
                  <a:pt x="273" y="36"/>
                </a:lnTo>
                <a:lnTo>
                  <a:pt x="273" y="36"/>
                </a:lnTo>
                <a:close/>
                <a:moveTo>
                  <a:pt x="57" y="71"/>
                </a:moveTo>
                <a:lnTo>
                  <a:pt x="57" y="71"/>
                </a:lnTo>
                <a:lnTo>
                  <a:pt x="57" y="71"/>
                </a:lnTo>
                <a:lnTo>
                  <a:pt x="57" y="71"/>
                </a:lnTo>
                <a:lnTo>
                  <a:pt x="55" y="71"/>
                </a:lnTo>
                <a:lnTo>
                  <a:pt x="55" y="71"/>
                </a:lnTo>
                <a:lnTo>
                  <a:pt x="55" y="72"/>
                </a:lnTo>
                <a:lnTo>
                  <a:pt x="55" y="72"/>
                </a:lnTo>
                <a:lnTo>
                  <a:pt x="57" y="71"/>
                </a:lnTo>
                <a:lnTo>
                  <a:pt x="57" y="71"/>
                </a:lnTo>
                <a:close/>
                <a:moveTo>
                  <a:pt x="175" y="315"/>
                </a:moveTo>
                <a:lnTo>
                  <a:pt x="175" y="315"/>
                </a:lnTo>
                <a:lnTo>
                  <a:pt x="173" y="315"/>
                </a:lnTo>
                <a:lnTo>
                  <a:pt x="173" y="318"/>
                </a:lnTo>
                <a:lnTo>
                  <a:pt x="173" y="318"/>
                </a:lnTo>
                <a:lnTo>
                  <a:pt x="175" y="315"/>
                </a:lnTo>
                <a:lnTo>
                  <a:pt x="175" y="315"/>
                </a:lnTo>
                <a:close/>
                <a:moveTo>
                  <a:pt x="57" y="68"/>
                </a:moveTo>
                <a:lnTo>
                  <a:pt x="57" y="68"/>
                </a:lnTo>
                <a:lnTo>
                  <a:pt x="58" y="68"/>
                </a:lnTo>
                <a:lnTo>
                  <a:pt x="58" y="68"/>
                </a:lnTo>
                <a:lnTo>
                  <a:pt x="58" y="68"/>
                </a:lnTo>
                <a:lnTo>
                  <a:pt x="58" y="66"/>
                </a:lnTo>
                <a:lnTo>
                  <a:pt x="58" y="66"/>
                </a:lnTo>
                <a:lnTo>
                  <a:pt x="57" y="68"/>
                </a:lnTo>
                <a:lnTo>
                  <a:pt x="57" y="68"/>
                </a:lnTo>
                <a:close/>
                <a:moveTo>
                  <a:pt x="47" y="272"/>
                </a:moveTo>
                <a:lnTo>
                  <a:pt x="47" y="272"/>
                </a:lnTo>
                <a:lnTo>
                  <a:pt x="48" y="274"/>
                </a:lnTo>
                <a:lnTo>
                  <a:pt x="48" y="274"/>
                </a:lnTo>
                <a:lnTo>
                  <a:pt x="48" y="272"/>
                </a:lnTo>
                <a:lnTo>
                  <a:pt x="48" y="272"/>
                </a:lnTo>
                <a:lnTo>
                  <a:pt x="48" y="272"/>
                </a:lnTo>
                <a:lnTo>
                  <a:pt x="47" y="272"/>
                </a:lnTo>
                <a:lnTo>
                  <a:pt x="47" y="272"/>
                </a:lnTo>
                <a:close/>
                <a:moveTo>
                  <a:pt x="81" y="306"/>
                </a:moveTo>
                <a:lnTo>
                  <a:pt x="81" y="306"/>
                </a:lnTo>
                <a:lnTo>
                  <a:pt x="79" y="305"/>
                </a:lnTo>
                <a:lnTo>
                  <a:pt x="78" y="304"/>
                </a:lnTo>
                <a:lnTo>
                  <a:pt x="78" y="304"/>
                </a:lnTo>
                <a:lnTo>
                  <a:pt x="81" y="306"/>
                </a:lnTo>
                <a:lnTo>
                  <a:pt x="81" y="306"/>
                </a:lnTo>
                <a:close/>
                <a:moveTo>
                  <a:pt x="322" y="112"/>
                </a:moveTo>
                <a:lnTo>
                  <a:pt x="322" y="112"/>
                </a:lnTo>
                <a:lnTo>
                  <a:pt x="324" y="112"/>
                </a:lnTo>
                <a:lnTo>
                  <a:pt x="324" y="112"/>
                </a:lnTo>
                <a:lnTo>
                  <a:pt x="321" y="109"/>
                </a:lnTo>
                <a:lnTo>
                  <a:pt x="321" y="109"/>
                </a:lnTo>
                <a:lnTo>
                  <a:pt x="322" y="112"/>
                </a:lnTo>
                <a:lnTo>
                  <a:pt x="322" y="112"/>
                </a:lnTo>
                <a:close/>
                <a:moveTo>
                  <a:pt x="81" y="44"/>
                </a:moveTo>
                <a:lnTo>
                  <a:pt x="81" y="44"/>
                </a:lnTo>
                <a:lnTo>
                  <a:pt x="81" y="44"/>
                </a:lnTo>
                <a:lnTo>
                  <a:pt x="81" y="44"/>
                </a:lnTo>
                <a:lnTo>
                  <a:pt x="84" y="44"/>
                </a:lnTo>
                <a:lnTo>
                  <a:pt x="84" y="44"/>
                </a:lnTo>
                <a:lnTo>
                  <a:pt x="82" y="42"/>
                </a:lnTo>
                <a:lnTo>
                  <a:pt x="82" y="42"/>
                </a:lnTo>
                <a:lnTo>
                  <a:pt x="81" y="44"/>
                </a:lnTo>
                <a:lnTo>
                  <a:pt x="81" y="44"/>
                </a:lnTo>
                <a:close/>
                <a:moveTo>
                  <a:pt x="243" y="28"/>
                </a:moveTo>
                <a:lnTo>
                  <a:pt x="243" y="28"/>
                </a:lnTo>
                <a:lnTo>
                  <a:pt x="243" y="28"/>
                </a:lnTo>
                <a:lnTo>
                  <a:pt x="243" y="28"/>
                </a:lnTo>
                <a:lnTo>
                  <a:pt x="244" y="27"/>
                </a:lnTo>
                <a:lnTo>
                  <a:pt x="244" y="27"/>
                </a:lnTo>
                <a:lnTo>
                  <a:pt x="243" y="27"/>
                </a:lnTo>
                <a:lnTo>
                  <a:pt x="243" y="27"/>
                </a:lnTo>
                <a:lnTo>
                  <a:pt x="243" y="28"/>
                </a:lnTo>
                <a:lnTo>
                  <a:pt x="243" y="28"/>
                </a:lnTo>
                <a:close/>
                <a:moveTo>
                  <a:pt x="163" y="311"/>
                </a:moveTo>
                <a:lnTo>
                  <a:pt x="163" y="311"/>
                </a:lnTo>
                <a:lnTo>
                  <a:pt x="163" y="312"/>
                </a:lnTo>
                <a:lnTo>
                  <a:pt x="163" y="312"/>
                </a:lnTo>
                <a:lnTo>
                  <a:pt x="166" y="312"/>
                </a:lnTo>
                <a:lnTo>
                  <a:pt x="166" y="312"/>
                </a:lnTo>
                <a:lnTo>
                  <a:pt x="166" y="311"/>
                </a:lnTo>
                <a:lnTo>
                  <a:pt x="166" y="311"/>
                </a:lnTo>
                <a:lnTo>
                  <a:pt x="163" y="311"/>
                </a:lnTo>
                <a:lnTo>
                  <a:pt x="163" y="311"/>
                </a:lnTo>
                <a:close/>
                <a:moveTo>
                  <a:pt x="278" y="41"/>
                </a:moveTo>
                <a:lnTo>
                  <a:pt x="278" y="41"/>
                </a:lnTo>
                <a:lnTo>
                  <a:pt x="278" y="41"/>
                </a:lnTo>
                <a:lnTo>
                  <a:pt x="280" y="42"/>
                </a:lnTo>
                <a:lnTo>
                  <a:pt x="280" y="42"/>
                </a:lnTo>
                <a:lnTo>
                  <a:pt x="278" y="41"/>
                </a:lnTo>
                <a:lnTo>
                  <a:pt x="278" y="41"/>
                </a:lnTo>
                <a:close/>
                <a:moveTo>
                  <a:pt x="162" y="311"/>
                </a:moveTo>
                <a:lnTo>
                  <a:pt x="162" y="311"/>
                </a:lnTo>
                <a:lnTo>
                  <a:pt x="162" y="311"/>
                </a:lnTo>
                <a:lnTo>
                  <a:pt x="162" y="311"/>
                </a:lnTo>
                <a:lnTo>
                  <a:pt x="159" y="311"/>
                </a:lnTo>
                <a:lnTo>
                  <a:pt x="159" y="311"/>
                </a:lnTo>
                <a:lnTo>
                  <a:pt x="159" y="311"/>
                </a:lnTo>
                <a:lnTo>
                  <a:pt x="159" y="311"/>
                </a:lnTo>
                <a:lnTo>
                  <a:pt x="162" y="311"/>
                </a:lnTo>
                <a:lnTo>
                  <a:pt x="162" y="311"/>
                </a:lnTo>
                <a:close/>
                <a:moveTo>
                  <a:pt x="331" y="204"/>
                </a:moveTo>
                <a:lnTo>
                  <a:pt x="331" y="204"/>
                </a:lnTo>
                <a:lnTo>
                  <a:pt x="331" y="206"/>
                </a:lnTo>
                <a:lnTo>
                  <a:pt x="331" y="206"/>
                </a:lnTo>
                <a:lnTo>
                  <a:pt x="331" y="206"/>
                </a:lnTo>
                <a:lnTo>
                  <a:pt x="331" y="204"/>
                </a:lnTo>
                <a:lnTo>
                  <a:pt x="331" y="204"/>
                </a:lnTo>
                <a:close/>
                <a:moveTo>
                  <a:pt x="35" y="109"/>
                </a:moveTo>
                <a:lnTo>
                  <a:pt x="35" y="109"/>
                </a:lnTo>
                <a:lnTo>
                  <a:pt x="35" y="109"/>
                </a:lnTo>
                <a:lnTo>
                  <a:pt x="35" y="109"/>
                </a:lnTo>
                <a:lnTo>
                  <a:pt x="35" y="108"/>
                </a:lnTo>
                <a:lnTo>
                  <a:pt x="35" y="108"/>
                </a:lnTo>
                <a:lnTo>
                  <a:pt x="34" y="108"/>
                </a:lnTo>
                <a:lnTo>
                  <a:pt x="34" y="108"/>
                </a:lnTo>
                <a:lnTo>
                  <a:pt x="35" y="109"/>
                </a:lnTo>
                <a:lnTo>
                  <a:pt x="35" y="109"/>
                </a:lnTo>
                <a:close/>
                <a:moveTo>
                  <a:pt x="342" y="200"/>
                </a:moveTo>
                <a:lnTo>
                  <a:pt x="342" y="200"/>
                </a:lnTo>
                <a:lnTo>
                  <a:pt x="342" y="198"/>
                </a:lnTo>
                <a:lnTo>
                  <a:pt x="341" y="198"/>
                </a:lnTo>
                <a:lnTo>
                  <a:pt x="341" y="198"/>
                </a:lnTo>
                <a:lnTo>
                  <a:pt x="342" y="200"/>
                </a:lnTo>
                <a:lnTo>
                  <a:pt x="342" y="200"/>
                </a:lnTo>
                <a:close/>
                <a:moveTo>
                  <a:pt x="328" y="115"/>
                </a:moveTo>
                <a:lnTo>
                  <a:pt x="328" y="115"/>
                </a:lnTo>
                <a:lnTo>
                  <a:pt x="329" y="115"/>
                </a:lnTo>
                <a:lnTo>
                  <a:pt x="329" y="115"/>
                </a:lnTo>
                <a:lnTo>
                  <a:pt x="329" y="115"/>
                </a:lnTo>
                <a:lnTo>
                  <a:pt x="328" y="115"/>
                </a:lnTo>
                <a:lnTo>
                  <a:pt x="328" y="115"/>
                </a:lnTo>
                <a:close/>
                <a:moveTo>
                  <a:pt x="15" y="153"/>
                </a:moveTo>
                <a:lnTo>
                  <a:pt x="15" y="153"/>
                </a:lnTo>
                <a:lnTo>
                  <a:pt x="15" y="153"/>
                </a:lnTo>
                <a:lnTo>
                  <a:pt x="15" y="153"/>
                </a:lnTo>
                <a:lnTo>
                  <a:pt x="15" y="154"/>
                </a:lnTo>
                <a:lnTo>
                  <a:pt x="15" y="154"/>
                </a:lnTo>
                <a:lnTo>
                  <a:pt x="15" y="154"/>
                </a:lnTo>
                <a:lnTo>
                  <a:pt x="15" y="154"/>
                </a:lnTo>
                <a:lnTo>
                  <a:pt x="15" y="153"/>
                </a:lnTo>
                <a:lnTo>
                  <a:pt x="15" y="153"/>
                </a:lnTo>
                <a:close/>
                <a:moveTo>
                  <a:pt x="192" y="14"/>
                </a:moveTo>
                <a:lnTo>
                  <a:pt x="192" y="14"/>
                </a:lnTo>
                <a:lnTo>
                  <a:pt x="192" y="14"/>
                </a:lnTo>
                <a:lnTo>
                  <a:pt x="192" y="15"/>
                </a:lnTo>
                <a:lnTo>
                  <a:pt x="192" y="15"/>
                </a:lnTo>
                <a:lnTo>
                  <a:pt x="192" y="15"/>
                </a:lnTo>
                <a:lnTo>
                  <a:pt x="192" y="15"/>
                </a:lnTo>
                <a:lnTo>
                  <a:pt x="192" y="14"/>
                </a:lnTo>
                <a:lnTo>
                  <a:pt x="192" y="14"/>
                </a:lnTo>
                <a:close/>
                <a:moveTo>
                  <a:pt x="275" y="45"/>
                </a:moveTo>
                <a:lnTo>
                  <a:pt x="275" y="45"/>
                </a:lnTo>
                <a:lnTo>
                  <a:pt x="275" y="45"/>
                </a:lnTo>
                <a:lnTo>
                  <a:pt x="275" y="45"/>
                </a:lnTo>
                <a:lnTo>
                  <a:pt x="277" y="44"/>
                </a:lnTo>
                <a:lnTo>
                  <a:pt x="277" y="44"/>
                </a:lnTo>
                <a:lnTo>
                  <a:pt x="275" y="44"/>
                </a:lnTo>
                <a:lnTo>
                  <a:pt x="275" y="45"/>
                </a:lnTo>
                <a:lnTo>
                  <a:pt x="275" y="45"/>
                </a:lnTo>
                <a:close/>
                <a:moveTo>
                  <a:pt x="190" y="11"/>
                </a:moveTo>
                <a:lnTo>
                  <a:pt x="190" y="11"/>
                </a:lnTo>
                <a:lnTo>
                  <a:pt x="193" y="11"/>
                </a:lnTo>
                <a:lnTo>
                  <a:pt x="193" y="11"/>
                </a:lnTo>
                <a:lnTo>
                  <a:pt x="192" y="11"/>
                </a:lnTo>
                <a:lnTo>
                  <a:pt x="192" y="11"/>
                </a:lnTo>
                <a:lnTo>
                  <a:pt x="190" y="11"/>
                </a:lnTo>
                <a:lnTo>
                  <a:pt x="190" y="11"/>
                </a:lnTo>
                <a:close/>
                <a:moveTo>
                  <a:pt x="132" y="322"/>
                </a:moveTo>
                <a:lnTo>
                  <a:pt x="132" y="322"/>
                </a:lnTo>
                <a:lnTo>
                  <a:pt x="130" y="322"/>
                </a:lnTo>
                <a:lnTo>
                  <a:pt x="130" y="322"/>
                </a:lnTo>
                <a:lnTo>
                  <a:pt x="130" y="324"/>
                </a:lnTo>
                <a:lnTo>
                  <a:pt x="130" y="324"/>
                </a:lnTo>
                <a:lnTo>
                  <a:pt x="132" y="322"/>
                </a:lnTo>
                <a:lnTo>
                  <a:pt x="132" y="322"/>
                </a:lnTo>
                <a:close/>
                <a:moveTo>
                  <a:pt x="24" y="142"/>
                </a:moveTo>
                <a:lnTo>
                  <a:pt x="24" y="142"/>
                </a:lnTo>
                <a:lnTo>
                  <a:pt x="24" y="142"/>
                </a:lnTo>
                <a:lnTo>
                  <a:pt x="24" y="140"/>
                </a:lnTo>
                <a:lnTo>
                  <a:pt x="24" y="140"/>
                </a:lnTo>
                <a:lnTo>
                  <a:pt x="24" y="142"/>
                </a:lnTo>
                <a:lnTo>
                  <a:pt x="24" y="142"/>
                </a:lnTo>
                <a:close/>
                <a:moveTo>
                  <a:pt x="334" y="150"/>
                </a:moveTo>
                <a:lnTo>
                  <a:pt x="334" y="150"/>
                </a:lnTo>
                <a:lnTo>
                  <a:pt x="332" y="150"/>
                </a:lnTo>
                <a:lnTo>
                  <a:pt x="332" y="150"/>
                </a:lnTo>
                <a:lnTo>
                  <a:pt x="332" y="152"/>
                </a:lnTo>
                <a:lnTo>
                  <a:pt x="332" y="152"/>
                </a:lnTo>
                <a:lnTo>
                  <a:pt x="334" y="152"/>
                </a:lnTo>
                <a:lnTo>
                  <a:pt x="334" y="152"/>
                </a:lnTo>
                <a:lnTo>
                  <a:pt x="334" y="150"/>
                </a:lnTo>
                <a:lnTo>
                  <a:pt x="334" y="150"/>
                </a:lnTo>
                <a:close/>
                <a:moveTo>
                  <a:pt x="27" y="224"/>
                </a:moveTo>
                <a:lnTo>
                  <a:pt x="27" y="224"/>
                </a:lnTo>
                <a:lnTo>
                  <a:pt x="25" y="224"/>
                </a:lnTo>
                <a:lnTo>
                  <a:pt x="25" y="225"/>
                </a:lnTo>
                <a:lnTo>
                  <a:pt x="25" y="225"/>
                </a:lnTo>
                <a:lnTo>
                  <a:pt x="27" y="224"/>
                </a:lnTo>
                <a:lnTo>
                  <a:pt x="27" y="224"/>
                </a:lnTo>
                <a:close/>
                <a:moveTo>
                  <a:pt x="176" y="9"/>
                </a:moveTo>
                <a:lnTo>
                  <a:pt x="176" y="9"/>
                </a:lnTo>
                <a:lnTo>
                  <a:pt x="177" y="9"/>
                </a:lnTo>
                <a:lnTo>
                  <a:pt x="177" y="9"/>
                </a:lnTo>
                <a:lnTo>
                  <a:pt x="177" y="9"/>
                </a:lnTo>
                <a:lnTo>
                  <a:pt x="176" y="9"/>
                </a:lnTo>
                <a:lnTo>
                  <a:pt x="176" y="9"/>
                </a:lnTo>
                <a:close/>
                <a:moveTo>
                  <a:pt x="192" y="4"/>
                </a:moveTo>
                <a:lnTo>
                  <a:pt x="192" y="4"/>
                </a:lnTo>
                <a:lnTo>
                  <a:pt x="192" y="4"/>
                </a:lnTo>
                <a:lnTo>
                  <a:pt x="192" y="4"/>
                </a:lnTo>
                <a:lnTo>
                  <a:pt x="193" y="4"/>
                </a:lnTo>
                <a:lnTo>
                  <a:pt x="193" y="4"/>
                </a:lnTo>
                <a:lnTo>
                  <a:pt x="193" y="4"/>
                </a:lnTo>
                <a:lnTo>
                  <a:pt x="193" y="4"/>
                </a:lnTo>
                <a:lnTo>
                  <a:pt x="192" y="4"/>
                </a:lnTo>
                <a:lnTo>
                  <a:pt x="192" y="4"/>
                </a:lnTo>
                <a:close/>
                <a:moveTo>
                  <a:pt x="297" y="58"/>
                </a:moveTo>
                <a:lnTo>
                  <a:pt x="297" y="58"/>
                </a:lnTo>
                <a:lnTo>
                  <a:pt x="295" y="58"/>
                </a:lnTo>
                <a:lnTo>
                  <a:pt x="295" y="58"/>
                </a:lnTo>
                <a:lnTo>
                  <a:pt x="295" y="58"/>
                </a:lnTo>
                <a:lnTo>
                  <a:pt x="295" y="58"/>
                </a:lnTo>
                <a:lnTo>
                  <a:pt x="295" y="58"/>
                </a:lnTo>
                <a:lnTo>
                  <a:pt x="297" y="58"/>
                </a:lnTo>
                <a:lnTo>
                  <a:pt x="297" y="58"/>
                </a:lnTo>
                <a:close/>
                <a:moveTo>
                  <a:pt x="354" y="142"/>
                </a:moveTo>
                <a:lnTo>
                  <a:pt x="354" y="142"/>
                </a:lnTo>
                <a:lnTo>
                  <a:pt x="354" y="142"/>
                </a:lnTo>
                <a:lnTo>
                  <a:pt x="354" y="142"/>
                </a:lnTo>
                <a:lnTo>
                  <a:pt x="354" y="143"/>
                </a:lnTo>
                <a:lnTo>
                  <a:pt x="354" y="143"/>
                </a:lnTo>
                <a:lnTo>
                  <a:pt x="354" y="143"/>
                </a:lnTo>
                <a:lnTo>
                  <a:pt x="354" y="143"/>
                </a:lnTo>
                <a:lnTo>
                  <a:pt x="354" y="142"/>
                </a:lnTo>
                <a:lnTo>
                  <a:pt x="354" y="142"/>
                </a:lnTo>
                <a:close/>
                <a:moveTo>
                  <a:pt x="148" y="336"/>
                </a:moveTo>
                <a:lnTo>
                  <a:pt x="148" y="336"/>
                </a:lnTo>
                <a:lnTo>
                  <a:pt x="148" y="336"/>
                </a:lnTo>
                <a:lnTo>
                  <a:pt x="148" y="336"/>
                </a:lnTo>
                <a:lnTo>
                  <a:pt x="146" y="336"/>
                </a:lnTo>
                <a:lnTo>
                  <a:pt x="146" y="336"/>
                </a:lnTo>
                <a:lnTo>
                  <a:pt x="146" y="336"/>
                </a:lnTo>
                <a:lnTo>
                  <a:pt x="146" y="336"/>
                </a:lnTo>
                <a:lnTo>
                  <a:pt x="148" y="336"/>
                </a:lnTo>
                <a:lnTo>
                  <a:pt x="148" y="33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5" name="Freeform 98"/>
          <p:cNvSpPr>
            <a:spLocks noEditPoints="1"/>
          </p:cNvSpPr>
          <p:nvPr/>
        </p:nvSpPr>
        <p:spPr bwMode="auto">
          <a:xfrm>
            <a:off x="3865403" y="3051382"/>
            <a:ext cx="364207" cy="368910"/>
          </a:xfrm>
          <a:custGeom>
            <a:avLst/>
            <a:gdLst>
              <a:gd name="T0" fmla="*/ 85 w 207"/>
              <a:gd name="T1" fmla="*/ 96 h 218"/>
              <a:gd name="T2" fmla="*/ 17 w 207"/>
              <a:gd name="T3" fmla="*/ 22 h 218"/>
              <a:gd name="T4" fmla="*/ 9 w 207"/>
              <a:gd name="T5" fmla="*/ 10 h 218"/>
              <a:gd name="T6" fmla="*/ 113 w 207"/>
              <a:gd name="T7" fmla="*/ 0 h 218"/>
              <a:gd name="T8" fmla="*/ 176 w 207"/>
              <a:gd name="T9" fmla="*/ 71 h 218"/>
              <a:gd name="T10" fmla="*/ 203 w 207"/>
              <a:gd name="T11" fmla="*/ 120 h 218"/>
              <a:gd name="T12" fmla="*/ 105 w 207"/>
              <a:gd name="T13" fmla="*/ 216 h 218"/>
              <a:gd name="T14" fmla="*/ 17 w 207"/>
              <a:gd name="T15" fmla="*/ 216 h 218"/>
              <a:gd name="T16" fmla="*/ 2 w 207"/>
              <a:gd name="T17" fmla="*/ 212 h 218"/>
              <a:gd name="T18" fmla="*/ 58 w 207"/>
              <a:gd name="T19" fmla="*/ 161 h 218"/>
              <a:gd name="T20" fmla="*/ 86 w 207"/>
              <a:gd name="T21" fmla="*/ 135 h 218"/>
              <a:gd name="T22" fmla="*/ 99 w 207"/>
              <a:gd name="T23" fmla="*/ 128 h 218"/>
              <a:gd name="T24" fmla="*/ 27 w 207"/>
              <a:gd name="T25" fmla="*/ 32 h 218"/>
              <a:gd name="T26" fmla="*/ 137 w 207"/>
              <a:gd name="T27" fmla="*/ 50 h 218"/>
              <a:gd name="T28" fmla="*/ 46 w 207"/>
              <a:gd name="T29" fmla="*/ 40 h 218"/>
              <a:gd name="T30" fmla="*/ 82 w 207"/>
              <a:gd name="T31" fmla="*/ 50 h 218"/>
              <a:gd name="T32" fmla="*/ 129 w 207"/>
              <a:gd name="T33" fmla="*/ 162 h 218"/>
              <a:gd name="T34" fmla="*/ 73 w 207"/>
              <a:gd name="T35" fmla="*/ 154 h 218"/>
              <a:gd name="T36" fmla="*/ 143 w 207"/>
              <a:gd name="T37" fmla="*/ 97 h 218"/>
              <a:gd name="T38" fmla="*/ 166 w 207"/>
              <a:gd name="T39" fmla="*/ 84 h 218"/>
              <a:gd name="T40" fmla="*/ 86 w 207"/>
              <a:gd name="T41" fmla="*/ 145 h 218"/>
              <a:gd name="T42" fmla="*/ 122 w 207"/>
              <a:gd name="T43" fmla="*/ 135 h 218"/>
              <a:gd name="T44" fmla="*/ 115 w 207"/>
              <a:gd name="T45" fmla="*/ 114 h 218"/>
              <a:gd name="T46" fmla="*/ 180 w 207"/>
              <a:gd name="T47" fmla="*/ 101 h 218"/>
              <a:gd name="T48" fmla="*/ 76 w 207"/>
              <a:gd name="T49" fmla="*/ 169 h 218"/>
              <a:gd name="T50" fmla="*/ 123 w 207"/>
              <a:gd name="T51" fmla="*/ 178 h 218"/>
              <a:gd name="T52" fmla="*/ 39 w 207"/>
              <a:gd name="T53" fmla="*/ 34 h 218"/>
              <a:gd name="T54" fmla="*/ 125 w 207"/>
              <a:gd name="T55" fmla="*/ 33 h 218"/>
              <a:gd name="T56" fmla="*/ 31 w 207"/>
              <a:gd name="T57" fmla="*/ 24 h 218"/>
              <a:gd name="T58" fmla="*/ 17 w 207"/>
              <a:gd name="T59" fmla="*/ 206 h 218"/>
              <a:gd name="T60" fmla="*/ 90 w 207"/>
              <a:gd name="T61" fmla="*/ 205 h 218"/>
              <a:gd name="T62" fmla="*/ 69 w 207"/>
              <a:gd name="T63" fmla="*/ 60 h 218"/>
              <a:gd name="T64" fmla="*/ 149 w 207"/>
              <a:gd name="T65" fmla="*/ 66 h 218"/>
              <a:gd name="T66" fmla="*/ 177 w 207"/>
              <a:gd name="T67" fmla="*/ 130 h 218"/>
              <a:gd name="T68" fmla="*/ 142 w 207"/>
              <a:gd name="T69" fmla="*/ 120 h 218"/>
              <a:gd name="T70" fmla="*/ 106 w 207"/>
              <a:gd name="T71" fmla="*/ 128 h 218"/>
              <a:gd name="T72" fmla="*/ 88 w 207"/>
              <a:gd name="T73" fmla="*/ 17 h 218"/>
              <a:gd name="T74" fmla="*/ 105 w 207"/>
              <a:gd name="T75" fmla="*/ 10 h 218"/>
              <a:gd name="T76" fmla="*/ 19 w 207"/>
              <a:gd name="T77" fmla="*/ 13 h 218"/>
              <a:gd name="T78" fmla="*/ 81 w 207"/>
              <a:gd name="T79" fmla="*/ 76 h 218"/>
              <a:gd name="T80" fmla="*/ 120 w 207"/>
              <a:gd name="T81" fmla="*/ 182 h 218"/>
              <a:gd name="T82" fmla="*/ 31 w 207"/>
              <a:gd name="T83" fmla="*/ 192 h 218"/>
              <a:gd name="T84" fmla="*/ 109 w 207"/>
              <a:gd name="T85" fmla="*/ 191 h 218"/>
              <a:gd name="T86" fmla="*/ 191 w 207"/>
              <a:gd name="T87" fmla="*/ 94 h 218"/>
              <a:gd name="T88" fmla="*/ 163 w 207"/>
              <a:gd name="T89" fmla="*/ 67 h 218"/>
              <a:gd name="T90" fmla="*/ 86 w 207"/>
              <a:gd name="T91" fmla="*/ 71 h 218"/>
              <a:gd name="T92" fmla="*/ 123 w 207"/>
              <a:gd name="T93" fmla="*/ 17 h 218"/>
              <a:gd name="T94" fmla="*/ 12 w 207"/>
              <a:gd name="T95" fmla="*/ 208 h 218"/>
              <a:gd name="T96" fmla="*/ 46 w 207"/>
              <a:gd name="T97" fmla="*/ 22 h 218"/>
              <a:gd name="T98" fmla="*/ 127 w 207"/>
              <a:gd name="T99" fmla="*/ 132 h 218"/>
              <a:gd name="T100" fmla="*/ 127 w 207"/>
              <a:gd name="T101" fmla="*/ 132 h 218"/>
              <a:gd name="T102" fmla="*/ 92 w 207"/>
              <a:gd name="T103" fmla="*/ 208 h 218"/>
              <a:gd name="T104" fmla="*/ 93 w 207"/>
              <a:gd name="T105" fmla="*/ 88 h 218"/>
              <a:gd name="T106" fmla="*/ 177 w 207"/>
              <a:gd name="T107" fmla="*/ 135 h 218"/>
              <a:gd name="T108" fmla="*/ 203 w 207"/>
              <a:gd name="T109" fmla="*/ 114 h 218"/>
              <a:gd name="T110" fmla="*/ 75 w 207"/>
              <a:gd name="T111" fmla="*/ 71 h 218"/>
              <a:gd name="T112" fmla="*/ 75 w 207"/>
              <a:gd name="T113" fmla="*/ 76 h 218"/>
              <a:gd name="T114" fmla="*/ 167 w 207"/>
              <a:gd name="T115" fmla="*/ 144 h 218"/>
              <a:gd name="T116" fmla="*/ 113 w 207"/>
              <a:gd name="T117" fmla="*/ 5 h 218"/>
              <a:gd name="T118" fmla="*/ 96 w 207"/>
              <a:gd name="T119" fmla="*/ 211 h 218"/>
              <a:gd name="T120" fmla="*/ 29 w 207"/>
              <a:gd name="T121" fmla="*/ 34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07" h="218">
                <a:moveTo>
                  <a:pt x="99" y="128"/>
                </a:moveTo>
                <a:lnTo>
                  <a:pt x="99" y="128"/>
                </a:lnTo>
                <a:lnTo>
                  <a:pt x="108" y="120"/>
                </a:lnTo>
                <a:lnTo>
                  <a:pt x="108" y="120"/>
                </a:lnTo>
                <a:lnTo>
                  <a:pt x="106" y="118"/>
                </a:lnTo>
                <a:lnTo>
                  <a:pt x="106" y="118"/>
                </a:lnTo>
                <a:lnTo>
                  <a:pt x="105" y="117"/>
                </a:lnTo>
                <a:lnTo>
                  <a:pt x="103" y="115"/>
                </a:lnTo>
                <a:lnTo>
                  <a:pt x="103" y="115"/>
                </a:lnTo>
                <a:lnTo>
                  <a:pt x="103" y="114"/>
                </a:lnTo>
                <a:lnTo>
                  <a:pt x="103" y="114"/>
                </a:lnTo>
                <a:lnTo>
                  <a:pt x="99" y="110"/>
                </a:lnTo>
                <a:lnTo>
                  <a:pt x="99" y="110"/>
                </a:lnTo>
                <a:lnTo>
                  <a:pt x="85" y="96"/>
                </a:lnTo>
                <a:lnTo>
                  <a:pt x="85" y="96"/>
                </a:lnTo>
                <a:lnTo>
                  <a:pt x="66" y="74"/>
                </a:lnTo>
                <a:lnTo>
                  <a:pt x="66" y="74"/>
                </a:lnTo>
                <a:lnTo>
                  <a:pt x="62" y="70"/>
                </a:lnTo>
                <a:lnTo>
                  <a:pt x="56" y="64"/>
                </a:lnTo>
                <a:lnTo>
                  <a:pt x="56" y="64"/>
                </a:lnTo>
                <a:lnTo>
                  <a:pt x="55" y="64"/>
                </a:lnTo>
                <a:lnTo>
                  <a:pt x="55" y="64"/>
                </a:lnTo>
                <a:lnTo>
                  <a:pt x="54" y="63"/>
                </a:lnTo>
                <a:lnTo>
                  <a:pt x="54" y="63"/>
                </a:lnTo>
                <a:lnTo>
                  <a:pt x="51" y="60"/>
                </a:lnTo>
                <a:lnTo>
                  <a:pt x="51" y="60"/>
                </a:lnTo>
                <a:lnTo>
                  <a:pt x="36" y="46"/>
                </a:lnTo>
                <a:lnTo>
                  <a:pt x="22" y="32"/>
                </a:lnTo>
                <a:lnTo>
                  <a:pt x="22" y="32"/>
                </a:lnTo>
                <a:lnTo>
                  <a:pt x="17" y="22"/>
                </a:lnTo>
                <a:lnTo>
                  <a:pt x="17" y="22"/>
                </a:lnTo>
                <a:lnTo>
                  <a:pt x="14" y="17"/>
                </a:lnTo>
                <a:lnTo>
                  <a:pt x="14" y="17"/>
                </a:lnTo>
                <a:lnTo>
                  <a:pt x="12" y="16"/>
                </a:lnTo>
                <a:lnTo>
                  <a:pt x="12" y="16"/>
                </a:lnTo>
                <a:lnTo>
                  <a:pt x="8" y="15"/>
                </a:lnTo>
                <a:lnTo>
                  <a:pt x="8" y="15"/>
                </a:lnTo>
                <a:lnTo>
                  <a:pt x="7" y="15"/>
                </a:lnTo>
                <a:lnTo>
                  <a:pt x="7" y="15"/>
                </a:lnTo>
                <a:lnTo>
                  <a:pt x="5" y="13"/>
                </a:lnTo>
                <a:lnTo>
                  <a:pt x="5" y="13"/>
                </a:lnTo>
                <a:lnTo>
                  <a:pt x="7" y="12"/>
                </a:lnTo>
                <a:lnTo>
                  <a:pt x="7" y="12"/>
                </a:lnTo>
                <a:lnTo>
                  <a:pt x="9" y="10"/>
                </a:lnTo>
                <a:lnTo>
                  <a:pt x="9" y="10"/>
                </a:lnTo>
                <a:lnTo>
                  <a:pt x="9" y="9"/>
                </a:lnTo>
                <a:lnTo>
                  <a:pt x="11" y="7"/>
                </a:lnTo>
                <a:lnTo>
                  <a:pt x="11" y="7"/>
                </a:lnTo>
                <a:lnTo>
                  <a:pt x="28" y="7"/>
                </a:lnTo>
                <a:lnTo>
                  <a:pt x="28" y="7"/>
                </a:lnTo>
                <a:lnTo>
                  <a:pt x="46" y="6"/>
                </a:lnTo>
                <a:lnTo>
                  <a:pt x="46" y="6"/>
                </a:lnTo>
                <a:lnTo>
                  <a:pt x="61" y="6"/>
                </a:lnTo>
                <a:lnTo>
                  <a:pt x="61" y="6"/>
                </a:lnTo>
                <a:lnTo>
                  <a:pt x="83" y="3"/>
                </a:lnTo>
                <a:lnTo>
                  <a:pt x="83" y="3"/>
                </a:lnTo>
                <a:lnTo>
                  <a:pt x="100" y="2"/>
                </a:lnTo>
                <a:lnTo>
                  <a:pt x="100" y="2"/>
                </a:lnTo>
                <a:lnTo>
                  <a:pt x="113" y="0"/>
                </a:lnTo>
                <a:lnTo>
                  <a:pt x="113" y="0"/>
                </a:lnTo>
                <a:lnTo>
                  <a:pt x="116" y="0"/>
                </a:lnTo>
                <a:lnTo>
                  <a:pt x="116" y="0"/>
                </a:lnTo>
                <a:lnTo>
                  <a:pt x="119" y="0"/>
                </a:lnTo>
                <a:lnTo>
                  <a:pt x="122" y="3"/>
                </a:lnTo>
                <a:lnTo>
                  <a:pt x="122" y="3"/>
                </a:lnTo>
                <a:lnTo>
                  <a:pt x="126" y="10"/>
                </a:lnTo>
                <a:lnTo>
                  <a:pt x="126" y="10"/>
                </a:lnTo>
                <a:lnTo>
                  <a:pt x="132" y="22"/>
                </a:lnTo>
                <a:lnTo>
                  <a:pt x="132" y="22"/>
                </a:lnTo>
                <a:lnTo>
                  <a:pt x="133" y="26"/>
                </a:lnTo>
                <a:lnTo>
                  <a:pt x="133" y="26"/>
                </a:lnTo>
                <a:lnTo>
                  <a:pt x="144" y="37"/>
                </a:lnTo>
                <a:lnTo>
                  <a:pt x="156" y="50"/>
                </a:lnTo>
                <a:lnTo>
                  <a:pt x="156" y="50"/>
                </a:lnTo>
                <a:lnTo>
                  <a:pt x="176" y="71"/>
                </a:lnTo>
                <a:lnTo>
                  <a:pt x="194" y="93"/>
                </a:lnTo>
                <a:lnTo>
                  <a:pt x="194" y="93"/>
                </a:lnTo>
                <a:lnTo>
                  <a:pt x="203" y="108"/>
                </a:lnTo>
                <a:lnTo>
                  <a:pt x="203" y="108"/>
                </a:lnTo>
                <a:lnTo>
                  <a:pt x="206" y="111"/>
                </a:lnTo>
                <a:lnTo>
                  <a:pt x="206" y="111"/>
                </a:lnTo>
                <a:lnTo>
                  <a:pt x="207" y="115"/>
                </a:lnTo>
                <a:lnTo>
                  <a:pt x="207" y="115"/>
                </a:lnTo>
                <a:lnTo>
                  <a:pt x="207" y="117"/>
                </a:lnTo>
                <a:lnTo>
                  <a:pt x="206" y="117"/>
                </a:lnTo>
                <a:lnTo>
                  <a:pt x="206" y="117"/>
                </a:lnTo>
                <a:lnTo>
                  <a:pt x="203" y="118"/>
                </a:lnTo>
                <a:lnTo>
                  <a:pt x="203" y="118"/>
                </a:lnTo>
                <a:lnTo>
                  <a:pt x="203" y="120"/>
                </a:lnTo>
                <a:lnTo>
                  <a:pt x="203" y="120"/>
                </a:lnTo>
                <a:lnTo>
                  <a:pt x="204" y="121"/>
                </a:lnTo>
                <a:lnTo>
                  <a:pt x="203" y="123"/>
                </a:lnTo>
                <a:lnTo>
                  <a:pt x="203" y="123"/>
                </a:lnTo>
                <a:lnTo>
                  <a:pt x="191" y="132"/>
                </a:lnTo>
                <a:lnTo>
                  <a:pt x="191" y="132"/>
                </a:lnTo>
                <a:lnTo>
                  <a:pt x="167" y="152"/>
                </a:lnTo>
                <a:lnTo>
                  <a:pt x="144" y="172"/>
                </a:lnTo>
                <a:lnTo>
                  <a:pt x="144" y="172"/>
                </a:lnTo>
                <a:lnTo>
                  <a:pt x="125" y="191"/>
                </a:lnTo>
                <a:lnTo>
                  <a:pt x="125" y="191"/>
                </a:lnTo>
                <a:lnTo>
                  <a:pt x="116" y="201"/>
                </a:lnTo>
                <a:lnTo>
                  <a:pt x="108" y="212"/>
                </a:lnTo>
                <a:lnTo>
                  <a:pt x="108" y="212"/>
                </a:lnTo>
                <a:lnTo>
                  <a:pt x="105" y="216"/>
                </a:lnTo>
                <a:lnTo>
                  <a:pt x="105" y="216"/>
                </a:lnTo>
                <a:lnTo>
                  <a:pt x="103" y="218"/>
                </a:lnTo>
                <a:lnTo>
                  <a:pt x="103" y="218"/>
                </a:lnTo>
                <a:lnTo>
                  <a:pt x="99" y="218"/>
                </a:lnTo>
                <a:lnTo>
                  <a:pt x="99" y="218"/>
                </a:lnTo>
                <a:lnTo>
                  <a:pt x="85" y="216"/>
                </a:lnTo>
                <a:lnTo>
                  <a:pt x="85" y="216"/>
                </a:lnTo>
                <a:lnTo>
                  <a:pt x="71" y="215"/>
                </a:lnTo>
                <a:lnTo>
                  <a:pt x="56" y="215"/>
                </a:lnTo>
                <a:lnTo>
                  <a:pt x="56" y="215"/>
                </a:lnTo>
                <a:lnTo>
                  <a:pt x="39" y="216"/>
                </a:lnTo>
                <a:lnTo>
                  <a:pt x="39" y="216"/>
                </a:lnTo>
                <a:lnTo>
                  <a:pt x="19" y="216"/>
                </a:lnTo>
                <a:lnTo>
                  <a:pt x="19" y="216"/>
                </a:lnTo>
                <a:lnTo>
                  <a:pt x="17" y="216"/>
                </a:lnTo>
                <a:lnTo>
                  <a:pt x="17" y="216"/>
                </a:lnTo>
                <a:lnTo>
                  <a:pt x="15" y="216"/>
                </a:lnTo>
                <a:lnTo>
                  <a:pt x="12" y="218"/>
                </a:lnTo>
                <a:lnTo>
                  <a:pt x="12" y="218"/>
                </a:lnTo>
                <a:lnTo>
                  <a:pt x="12" y="218"/>
                </a:lnTo>
                <a:lnTo>
                  <a:pt x="12" y="218"/>
                </a:lnTo>
                <a:lnTo>
                  <a:pt x="11" y="218"/>
                </a:lnTo>
                <a:lnTo>
                  <a:pt x="9" y="216"/>
                </a:lnTo>
                <a:lnTo>
                  <a:pt x="9" y="216"/>
                </a:lnTo>
                <a:lnTo>
                  <a:pt x="9" y="215"/>
                </a:lnTo>
                <a:lnTo>
                  <a:pt x="9" y="215"/>
                </a:lnTo>
                <a:lnTo>
                  <a:pt x="5" y="215"/>
                </a:lnTo>
                <a:lnTo>
                  <a:pt x="5" y="215"/>
                </a:lnTo>
                <a:lnTo>
                  <a:pt x="4" y="213"/>
                </a:lnTo>
                <a:lnTo>
                  <a:pt x="2" y="212"/>
                </a:lnTo>
                <a:lnTo>
                  <a:pt x="2" y="212"/>
                </a:lnTo>
                <a:lnTo>
                  <a:pt x="2" y="212"/>
                </a:lnTo>
                <a:lnTo>
                  <a:pt x="2" y="212"/>
                </a:lnTo>
                <a:lnTo>
                  <a:pt x="1" y="212"/>
                </a:lnTo>
                <a:lnTo>
                  <a:pt x="0" y="211"/>
                </a:lnTo>
                <a:lnTo>
                  <a:pt x="0" y="211"/>
                </a:lnTo>
                <a:lnTo>
                  <a:pt x="0" y="209"/>
                </a:lnTo>
                <a:lnTo>
                  <a:pt x="1" y="209"/>
                </a:lnTo>
                <a:lnTo>
                  <a:pt x="1" y="209"/>
                </a:lnTo>
                <a:lnTo>
                  <a:pt x="2" y="208"/>
                </a:lnTo>
                <a:lnTo>
                  <a:pt x="2" y="208"/>
                </a:lnTo>
                <a:lnTo>
                  <a:pt x="35" y="179"/>
                </a:lnTo>
                <a:lnTo>
                  <a:pt x="35" y="179"/>
                </a:lnTo>
                <a:lnTo>
                  <a:pt x="49" y="168"/>
                </a:lnTo>
                <a:lnTo>
                  <a:pt x="49" y="168"/>
                </a:lnTo>
                <a:lnTo>
                  <a:pt x="58" y="161"/>
                </a:lnTo>
                <a:lnTo>
                  <a:pt x="58" y="161"/>
                </a:lnTo>
                <a:lnTo>
                  <a:pt x="68" y="152"/>
                </a:lnTo>
                <a:lnTo>
                  <a:pt x="68" y="152"/>
                </a:lnTo>
                <a:lnTo>
                  <a:pt x="69" y="151"/>
                </a:lnTo>
                <a:lnTo>
                  <a:pt x="69" y="151"/>
                </a:lnTo>
                <a:lnTo>
                  <a:pt x="71" y="151"/>
                </a:lnTo>
                <a:lnTo>
                  <a:pt x="71" y="151"/>
                </a:lnTo>
                <a:lnTo>
                  <a:pt x="72" y="150"/>
                </a:lnTo>
                <a:lnTo>
                  <a:pt x="72" y="150"/>
                </a:lnTo>
                <a:lnTo>
                  <a:pt x="81" y="142"/>
                </a:lnTo>
                <a:lnTo>
                  <a:pt x="86" y="135"/>
                </a:lnTo>
                <a:lnTo>
                  <a:pt x="86" y="135"/>
                </a:lnTo>
                <a:lnTo>
                  <a:pt x="88" y="135"/>
                </a:lnTo>
                <a:lnTo>
                  <a:pt x="88" y="135"/>
                </a:lnTo>
                <a:lnTo>
                  <a:pt x="86" y="135"/>
                </a:lnTo>
                <a:lnTo>
                  <a:pt x="86" y="135"/>
                </a:lnTo>
                <a:lnTo>
                  <a:pt x="85" y="135"/>
                </a:lnTo>
                <a:lnTo>
                  <a:pt x="85" y="134"/>
                </a:lnTo>
                <a:lnTo>
                  <a:pt x="85" y="134"/>
                </a:lnTo>
                <a:lnTo>
                  <a:pt x="85" y="132"/>
                </a:lnTo>
                <a:lnTo>
                  <a:pt x="86" y="132"/>
                </a:lnTo>
                <a:lnTo>
                  <a:pt x="86" y="132"/>
                </a:lnTo>
                <a:lnTo>
                  <a:pt x="89" y="132"/>
                </a:lnTo>
                <a:lnTo>
                  <a:pt x="89" y="132"/>
                </a:lnTo>
                <a:lnTo>
                  <a:pt x="92" y="131"/>
                </a:lnTo>
                <a:lnTo>
                  <a:pt x="92" y="131"/>
                </a:lnTo>
                <a:lnTo>
                  <a:pt x="95" y="128"/>
                </a:lnTo>
                <a:lnTo>
                  <a:pt x="95" y="128"/>
                </a:lnTo>
                <a:lnTo>
                  <a:pt x="96" y="127"/>
                </a:lnTo>
                <a:lnTo>
                  <a:pt x="99" y="128"/>
                </a:lnTo>
                <a:lnTo>
                  <a:pt x="99" y="128"/>
                </a:lnTo>
                <a:close/>
                <a:moveTo>
                  <a:pt x="27" y="32"/>
                </a:moveTo>
                <a:lnTo>
                  <a:pt x="27" y="32"/>
                </a:lnTo>
                <a:lnTo>
                  <a:pt x="28" y="33"/>
                </a:lnTo>
                <a:lnTo>
                  <a:pt x="28" y="33"/>
                </a:lnTo>
                <a:lnTo>
                  <a:pt x="29" y="33"/>
                </a:lnTo>
                <a:lnTo>
                  <a:pt x="29" y="33"/>
                </a:lnTo>
                <a:lnTo>
                  <a:pt x="27" y="32"/>
                </a:lnTo>
                <a:lnTo>
                  <a:pt x="27" y="32"/>
                </a:lnTo>
                <a:lnTo>
                  <a:pt x="27" y="30"/>
                </a:lnTo>
                <a:lnTo>
                  <a:pt x="27" y="30"/>
                </a:lnTo>
                <a:lnTo>
                  <a:pt x="25" y="30"/>
                </a:lnTo>
                <a:lnTo>
                  <a:pt x="25" y="30"/>
                </a:lnTo>
                <a:lnTo>
                  <a:pt x="27" y="32"/>
                </a:lnTo>
                <a:lnTo>
                  <a:pt x="27" y="32"/>
                </a:lnTo>
                <a:close/>
                <a:moveTo>
                  <a:pt x="180" y="91"/>
                </a:moveTo>
                <a:lnTo>
                  <a:pt x="180" y="91"/>
                </a:lnTo>
                <a:lnTo>
                  <a:pt x="181" y="93"/>
                </a:lnTo>
                <a:lnTo>
                  <a:pt x="181" y="93"/>
                </a:lnTo>
                <a:lnTo>
                  <a:pt x="181" y="93"/>
                </a:lnTo>
                <a:lnTo>
                  <a:pt x="181" y="93"/>
                </a:lnTo>
                <a:lnTo>
                  <a:pt x="180" y="91"/>
                </a:lnTo>
                <a:lnTo>
                  <a:pt x="180" y="91"/>
                </a:lnTo>
                <a:lnTo>
                  <a:pt x="179" y="88"/>
                </a:lnTo>
                <a:lnTo>
                  <a:pt x="179" y="88"/>
                </a:lnTo>
                <a:lnTo>
                  <a:pt x="179" y="88"/>
                </a:lnTo>
                <a:lnTo>
                  <a:pt x="179" y="88"/>
                </a:lnTo>
                <a:lnTo>
                  <a:pt x="180" y="91"/>
                </a:lnTo>
                <a:lnTo>
                  <a:pt x="180" y="91"/>
                </a:lnTo>
                <a:close/>
                <a:moveTo>
                  <a:pt x="137" y="50"/>
                </a:moveTo>
                <a:lnTo>
                  <a:pt x="137" y="50"/>
                </a:lnTo>
                <a:lnTo>
                  <a:pt x="137" y="50"/>
                </a:lnTo>
                <a:lnTo>
                  <a:pt x="137" y="50"/>
                </a:lnTo>
                <a:lnTo>
                  <a:pt x="129" y="39"/>
                </a:lnTo>
                <a:lnTo>
                  <a:pt x="129" y="39"/>
                </a:lnTo>
                <a:lnTo>
                  <a:pt x="127" y="39"/>
                </a:lnTo>
                <a:lnTo>
                  <a:pt x="127" y="39"/>
                </a:lnTo>
                <a:lnTo>
                  <a:pt x="119" y="39"/>
                </a:lnTo>
                <a:lnTo>
                  <a:pt x="119" y="39"/>
                </a:lnTo>
                <a:lnTo>
                  <a:pt x="88" y="40"/>
                </a:lnTo>
                <a:lnTo>
                  <a:pt x="88" y="40"/>
                </a:lnTo>
                <a:lnTo>
                  <a:pt x="59" y="40"/>
                </a:lnTo>
                <a:lnTo>
                  <a:pt x="59" y="40"/>
                </a:lnTo>
                <a:lnTo>
                  <a:pt x="46" y="40"/>
                </a:lnTo>
                <a:lnTo>
                  <a:pt x="46" y="40"/>
                </a:lnTo>
                <a:lnTo>
                  <a:pt x="45" y="40"/>
                </a:lnTo>
                <a:lnTo>
                  <a:pt x="45" y="40"/>
                </a:lnTo>
                <a:lnTo>
                  <a:pt x="45" y="42"/>
                </a:lnTo>
                <a:lnTo>
                  <a:pt x="45" y="42"/>
                </a:lnTo>
                <a:lnTo>
                  <a:pt x="55" y="51"/>
                </a:lnTo>
                <a:lnTo>
                  <a:pt x="55" y="51"/>
                </a:lnTo>
                <a:lnTo>
                  <a:pt x="56" y="53"/>
                </a:lnTo>
                <a:lnTo>
                  <a:pt x="56" y="53"/>
                </a:lnTo>
                <a:lnTo>
                  <a:pt x="58" y="51"/>
                </a:lnTo>
                <a:lnTo>
                  <a:pt x="61" y="51"/>
                </a:lnTo>
                <a:lnTo>
                  <a:pt x="61" y="51"/>
                </a:lnTo>
                <a:lnTo>
                  <a:pt x="62" y="50"/>
                </a:lnTo>
                <a:lnTo>
                  <a:pt x="62" y="50"/>
                </a:lnTo>
                <a:lnTo>
                  <a:pt x="82" y="50"/>
                </a:lnTo>
                <a:lnTo>
                  <a:pt x="82" y="50"/>
                </a:lnTo>
                <a:lnTo>
                  <a:pt x="110" y="50"/>
                </a:lnTo>
                <a:lnTo>
                  <a:pt x="110" y="50"/>
                </a:lnTo>
                <a:lnTo>
                  <a:pt x="126" y="50"/>
                </a:lnTo>
                <a:lnTo>
                  <a:pt x="126" y="50"/>
                </a:lnTo>
                <a:lnTo>
                  <a:pt x="137" y="50"/>
                </a:lnTo>
                <a:lnTo>
                  <a:pt x="137" y="50"/>
                </a:lnTo>
                <a:close/>
                <a:moveTo>
                  <a:pt x="62" y="164"/>
                </a:moveTo>
                <a:lnTo>
                  <a:pt x="62" y="164"/>
                </a:lnTo>
                <a:lnTo>
                  <a:pt x="62" y="164"/>
                </a:lnTo>
                <a:lnTo>
                  <a:pt x="62" y="164"/>
                </a:lnTo>
                <a:lnTo>
                  <a:pt x="65" y="164"/>
                </a:lnTo>
                <a:lnTo>
                  <a:pt x="65" y="164"/>
                </a:lnTo>
                <a:lnTo>
                  <a:pt x="88" y="164"/>
                </a:lnTo>
                <a:lnTo>
                  <a:pt x="88" y="164"/>
                </a:lnTo>
                <a:lnTo>
                  <a:pt x="129" y="162"/>
                </a:lnTo>
                <a:lnTo>
                  <a:pt x="129" y="162"/>
                </a:lnTo>
                <a:lnTo>
                  <a:pt x="137" y="164"/>
                </a:lnTo>
                <a:lnTo>
                  <a:pt x="137" y="164"/>
                </a:lnTo>
                <a:lnTo>
                  <a:pt x="139" y="164"/>
                </a:lnTo>
                <a:lnTo>
                  <a:pt x="140" y="164"/>
                </a:lnTo>
                <a:lnTo>
                  <a:pt x="140" y="164"/>
                </a:lnTo>
                <a:lnTo>
                  <a:pt x="154" y="152"/>
                </a:lnTo>
                <a:lnTo>
                  <a:pt x="154" y="152"/>
                </a:lnTo>
                <a:lnTo>
                  <a:pt x="152" y="152"/>
                </a:lnTo>
                <a:lnTo>
                  <a:pt x="152" y="152"/>
                </a:lnTo>
                <a:lnTo>
                  <a:pt x="105" y="152"/>
                </a:lnTo>
                <a:lnTo>
                  <a:pt x="105" y="152"/>
                </a:lnTo>
                <a:lnTo>
                  <a:pt x="75" y="154"/>
                </a:lnTo>
                <a:lnTo>
                  <a:pt x="75" y="154"/>
                </a:lnTo>
                <a:lnTo>
                  <a:pt x="73" y="154"/>
                </a:lnTo>
                <a:lnTo>
                  <a:pt x="73" y="154"/>
                </a:lnTo>
                <a:lnTo>
                  <a:pt x="63" y="162"/>
                </a:lnTo>
                <a:lnTo>
                  <a:pt x="63" y="162"/>
                </a:lnTo>
                <a:lnTo>
                  <a:pt x="62" y="164"/>
                </a:lnTo>
                <a:lnTo>
                  <a:pt x="62" y="164"/>
                </a:lnTo>
                <a:close/>
                <a:moveTo>
                  <a:pt x="95" y="91"/>
                </a:moveTo>
                <a:lnTo>
                  <a:pt x="95" y="91"/>
                </a:lnTo>
                <a:lnTo>
                  <a:pt x="102" y="98"/>
                </a:lnTo>
                <a:lnTo>
                  <a:pt x="102" y="98"/>
                </a:lnTo>
                <a:lnTo>
                  <a:pt x="103" y="100"/>
                </a:lnTo>
                <a:lnTo>
                  <a:pt x="103" y="100"/>
                </a:lnTo>
                <a:lnTo>
                  <a:pt x="116" y="98"/>
                </a:lnTo>
                <a:lnTo>
                  <a:pt x="116" y="98"/>
                </a:lnTo>
                <a:lnTo>
                  <a:pt x="143" y="97"/>
                </a:lnTo>
                <a:lnTo>
                  <a:pt x="143" y="97"/>
                </a:lnTo>
                <a:lnTo>
                  <a:pt x="162" y="96"/>
                </a:lnTo>
                <a:lnTo>
                  <a:pt x="162" y="96"/>
                </a:lnTo>
                <a:lnTo>
                  <a:pt x="164" y="97"/>
                </a:lnTo>
                <a:lnTo>
                  <a:pt x="164" y="97"/>
                </a:lnTo>
                <a:lnTo>
                  <a:pt x="166" y="97"/>
                </a:lnTo>
                <a:lnTo>
                  <a:pt x="166" y="97"/>
                </a:lnTo>
                <a:lnTo>
                  <a:pt x="177" y="98"/>
                </a:lnTo>
                <a:lnTo>
                  <a:pt x="177" y="98"/>
                </a:lnTo>
                <a:lnTo>
                  <a:pt x="179" y="97"/>
                </a:lnTo>
                <a:lnTo>
                  <a:pt x="179" y="97"/>
                </a:lnTo>
                <a:lnTo>
                  <a:pt x="179" y="97"/>
                </a:lnTo>
                <a:lnTo>
                  <a:pt x="179" y="97"/>
                </a:lnTo>
                <a:lnTo>
                  <a:pt x="169" y="86"/>
                </a:lnTo>
                <a:lnTo>
                  <a:pt x="169" y="86"/>
                </a:lnTo>
                <a:lnTo>
                  <a:pt x="166" y="84"/>
                </a:lnTo>
                <a:lnTo>
                  <a:pt x="166" y="84"/>
                </a:lnTo>
                <a:lnTo>
                  <a:pt x="159" y="86"/>
                </a:lnTo>
                <a:lnTo>
                  <a:pt x="159" y="86"/>
                </a:lnTo>
                <a:lnTo>
                  <a:pt x="137" y="87"/>
                </a:lnTo>
                <a:lnTo>
                  <a:pt x="137" y="87"/>
                </a:lnTo>
                <a:lnTo>
                  <a:pt x="120" y="88"/>
                </a:lnTo>
                <a:lnTo>
                  <a:pt x="120" y="88"/>
                </a:lnTo>
                <a:lnTo>
                  <a:pt x="100" y="91"/>
                </a:lnTo>
                <a:lnTo>
                  <a:pt x="100" y="91"/>
                </a:lnTo>
                <a:lnTo>
                  <a:pt x="95" y="91"/>
                </a:lnTo>
                <a:lnTo>
                  <a:pt x="95" y="91"/>
                </a:lnTo>
                <a:close/>
                <a:moveTo>
                  <a:pt x="83" y="145"/>
                </a:moveTo>
                <a:lnTo>
                  <a:pt x="83" y="145"/>
                </a:lnTo>
                <a:lnTo>
                  <a:pt x="86" y="145"/>
                </a:lnTo>
                <a:lnTo>
                  <a:pt x="86" y="145"/>
                </a:lnTo>
                <a:lnTo>
                  <a:pt x="127" y="145"/>
                </a:lnTo>
                <a:lnTo>
                  <a:pt x="127" y="145"/>
                </a:lnTo>
                <a:lnTo>
                  <a:pt x="142" y="145"/>
                </a:lnTo>
                <a:lnTo>
                  <a:pt x="154" y="147"/>
                </a:lnTo>
                <a:lnTo>
                  <a:pt x="154" y="147"/>
                </a:lnTo>
                <a:lnTo>
                  <a:pt x="156" y="147"/>
                </a:lnTo>
                <a:lnTo>
                  <a:pt x="156" y="147"/>
                </a:lnTo>
                <a:lnTo>
                  <a:pt x="157" y="150"/>
                </a:lnTo>
                <a:lnTo>
                  <a:pt x="157" y="150"/>
                </a:lnTo>
                <a:lnTo>
                  <a:pt x="171" y="135"/>
                </a:lnTo>
                <a:lnTo>
                  <a:pt x="171" y="135"/>
                </a:lnTo>
                <a:lnTo>
                  <a:pt x="170" y="135"/>
                </a:lnTo>
                <a:lnTo>
                  <a:pt x="170" y="135"/>
                </a:lnTo>
                <a:lnTo>
                  <a:pt x="122" y="135"/>
                </a:lnTo>
                <a:lnTo>
                  <a:pt x="122" y="135"/>
                </a:lnTo>
                <a:lnTo>
                  <a:pt x="102" y="137"/>
                </a:lnTo>
                <a:lnTo>
                  <a:pt x="102" y="137"/>
                </a:lnTo>
                <a:lnTo>
                  <a:pt x="93" y="138"/>
                </a:lnTo>
                <a:lnTo>
                  <a:pt x="93" y="138"/>
                </a:lnTo>
                <a:lnTo>
                  <a:pt x="92" y="140"/>
                </a:lnTo>
                <a:lnTo>
                  <a:pt x="92" y="140"/>
                </a:lnTo>
                <a:lnTo>
                  <a:pt x="85" y="145"/>
                </a:lnTo>
                <a:lnTo>
                  <a:pt x="85" y="145"/>
                </a:lnTo>
                <a:lnTo>
                  <a:pt x="83" y="145"/>
                </a:lnTo>
                <a:lnTo>
                  <a:pt x="83" y="145"/>
                </a:lnTo>
                <a:close/>
                <a:moveTo>
                  <a:pt x="106" y="105"/>
                </a:moveTo>
                <a:lnTo>
                  <a:pt x="106" y="105"/>
                </a:lnTo>
                <a:lnTo>
                  <a:pt x="112" y="113"/>
                </a:lnTo>
                <a:lnTo>
                  <a:pt x="112" y="113"/>
                </a:lnTo>
                <a:lnTo>
                  <a:pt x="115" y="114"/>
                </a:lnTo>
                <a:lnTo>
                  <a:pt x="115" y="114"/>
                </a:lnTo>
                <a:lnTo>
                  <a:pt x="116" y="113"/>
                </a:lnTo>
                <a:lnTo>
                  <a:pt x="116" y="113"/>
                </a:lnTo>
                <a:lnTo>
                  <a:pt x="127" y="113"/>
                </a:lnTo>
                <a:lnTo>
                  <a:pt x="127" y="113"/>
                </a:lnTo>
                <a:lnTo>
                  <a:pt x="186" y="113"/>
                </a:lnTo>
                <a:lnTo>
                  <a:pt x="186" y="113"/>
                </a:lnTo>
                <a:lnTo>
                  <a:pt x="189" y="113"/>
                </a:lnTo>
                <a:lnTo>
                  <a:pt x="189" y="113"/>
                </a:lnTo>
                <a:lnTo>
                  <a:pt x="187" y="111"/>
                </a:lnTo>
                <a:lnTo>
                  <a:pt x="187" y="111"/>
                </a:lnTo>
                <a:lnTo>
                  <a:pt x="183" y="103"/>
                </a:lnTo>
                <a:lnTo>
                  <a:pt x="183" y="103"/>
                </a:lnTo>
                <a:lnTo>
                  <a:pt x="181" y="103"/>
                </a:lnTo>
                <a:lnTo>
                  <a:pt x="180" y="101"/>
                </a:lnTo>
                <a:lnTo>
                  <a:pt x="180" y="101"/>
                </a:lnTo>
                <a:lnTo>
                  <a:pt x="136" y="103"/>
                </a:lnTo>
                <a:lnTo>
                  <a:pt x="136" y="103"/>
                </a:lnTo>
                <a:lnTo>
                  <a:pt x="113" y="104"/>
                </a:lnTo>
                <a:lnTo>
                  <a:pt x="113" y="104"/>
                </a:lnTo>
                <a:lnTo>
                  <a:pt x="106" y="105"/>
                </a:lnTo>
                <a:lnTo>
                  <a:pt x="106" y="105"/>
                </a:lnTo>
                <a:close/>
                <a:moveTo>
                  <a:pt x="136" y="168"/>
                </a:moveTo>
                <a:lnTo>
                  <a:pt x="136" y="168"/>
                </a:lnTo>
                <a:lnTo>
                  <a:pt x="135" y="168"/>
                </a:lnTo>
                <a:lnTo>
                  <a:pt x="135" y="168"/>
                </a:lnTo>
                <a:lnTo>
                  <a:pt x="90" y="169"/>
                </a:lnTo>
                <a:lnTo>
                  <a:pt x="90" y="169"/>
                </a:lnTo>
                <a:lnTo>
                  <a:pt x="76" y="169"/>
                </a:lnTo>
                <a:lnTo>
                  <a:pt x="76" y="169"/>
                </a:lnTo>
                <a:lnTo>
                  <a:pt x="59" y="172"/>
                </a:lnTo>
                <a:lnTo>
                  <a:pt x="59" y="172"/>
                </a:lnTo>
                <a:lnTo>
                  <a:pt x="58" y="172"/>
                </a:lnTo>
                <a:lnTo>
                  <a:pt x="56" y="169"/>
                </a:lnTo>
                <a:lnTo>
                  <a:pt x="56" y="169"/>
                </a:lnTo>
                <a:lnTo>
                  <a:pt x="48" y="177"/>
                </a:lnTo>
                <a:lnTo>
                  <a:pt x="48" y="177"/>
                </a:lnTo>
                <a:lnTo>
                  <a:pt x="49" y="178"/>
                </a:lnTo>
                <a:lnTo>
                  <a:pt x="51" y="178"/>
                </a:lnTo>
                <a:lnTo>
                  <a:pt x="51" y="178"/>
                </a:lnTo>
                <a:lnTo>
                  <a:pt x="52" y="178"/>
                </a:lnTo>
                <a:lnTo>
                  <a:pt x="52" y="178"/>
                </a:lnTo>
                <a:lnTo>
                  <a:pt x="92" y="178"/>
                </a:lnTo>
                <a:lnTo>
                  <a:pt x="92" y="178"/>
                </a:lnTo>
                <a:lnTo>
                  <a:pt x="123" y="178"/>
                </a:lnTo>
                <a:lnTo>
                  <a:pt x="123" y="178"/>
                </a:lnTo>
                <a:lnTo>
                  <a:pt x="126" y="178"/>
                </a:lnTo>
                <a:lnTo>
                  <a:pt x="126" y="178"/>
                </a:lnTo>
                <a:lnTo>
                  <a:pt x="130" y="174"/>
                </a:lnTo>
                <a:lnTo>
                  <a:pt x="130" y="174"/>
                </a:lnTo>
                <a:lnTo>
                  <a:pt x="136" y="168"/>
                </a:lnTo>
                <a:lnTo>
                  <a:pt x="136" y="168"/>
                </a:lnTo>
                <a:close/>
                <a:moveTo>
                  <a:pt x="29" y="24"/>
                </a:moveTo>
                <a:lnTo>
                  <a:pt x="29" y="24"/>
                </a:lnTo>
                <a:lnTo>
                  <a:pt x="29" y="24"/>
                </a:lnTo>
                <a:lnTo>
                  <a:pt x="29" y="24"/>
                </a:lnTo>
                <a:lnTo>
                  <a:pt x="31" y="26"/>
                </a:lnTo>
                <a:lnTo>
                  <a:pt x="32" y="27"/>
                </a:lnTo>
                <a:lnTo>
                  <a:pt x="32" y="27"/>
                </a:lnTo>
                <a:lnTo>
                  <a:pt x="39" y="34"/>
                </a:lnTo>
                <a:lnTo>
                  <a:pt x="39" y="34"/>
                </a:lnTo>
                <a:lnTo>
                  <a:pt x="39" y="34"/>
                </a:lnTo>
                <a:lnTo>
                  <a:pt x="39" y="34"/>
                </a:lnTo>
                <a:lnTo>
                  <a:pt x="46" y="34"/>
                </a:lnTo>
                <a:lnTo>
                  <a:pt x="46" y="34"/>
                </a:lnTo>
                <a:lnTo>
                  <a:pt x="48" y="32"/>
                </a:lnTo>
                <a:lnTo>
                  <a:pt x="51" y="32"/>
                </a:lnTo>
                <a:lnTo>
                  <a:pt x="51" y="32"/>
                </a:lnTo>
                <a:lnTo>
                  <a:pt x="69" y="32"/>
                </a:lnTo>
                <a:lnTo>
                  <a:pt x="69" y="32"/>
                </a:lnTo>
                <a:lnTo>
                  <a:pt x="89" y="33"/>
                </a:lnTo>
                <a:lnTo>
                  <a:pt x="89" y="33"/>
                </a:lnTo>
                <a:lnTo>
                  <a:pt x="123" y="33"/>
                </a:lnTo>
                <a:lnTo>
                  <a:pt x="123" y="33"/>
                </a:lnTo>
                <a:lnTo>
                  <a:pt x="125" y="33"/>
                </a:lnTo>
                <a:lnTo>
                  <a:pt x="125" y="33"/>
                </a:lnTo>
                <a:lnTo>
                  <a:pt x="125" y="32"/>
                </a:lnTo>
                <a:lnTo>
                  <a:pt x="125" y="32"/>
                </a:lnTo>
                <a:lnTo>
                  <a:pt x="120" y="26"/>
                </a:lnTo>
                <a:lnTo>
                  <a:pt x="120" y="26"/>
                </a:lnTo>
                <a:lnTo>
                  <a:pt x="119" y="24"/>
                </a:lnTo>
                <a:lnTo>
                  <a:pt x="117" y="24"/>
                </a:lnTo>
                <a:lnTo>
                  <a:pt x="117" y="24"/>
                </a:lnTo>
                <a:lnTo>
                  <a:pt x="108" y="24"/>
                </a:lnTo>
                <a:lnTo>
                  <a:pt x="108" y="24"/>
                </a:lnTo>
                <a:lnTo>
                  <a:pt x="85" y="24"/>
                </a:lnTo>
                <a:lnTo>
                  <a:pt x="85" y="24"/>
                </a:lnTo>
                <a:lnTo>
                  <a:pt x="58" y="24"/>
                </a:lnTo>
                <a:lnTo>
                  <a:pt x="31" y="24"/>
                </a:lnTo>
                <a:lnTo>
                  <a:pt x="31" y="24"/>
                </a:lnTo>
                <a:lnTo>
                  <a:pt x="29" y="24"/>
                </a:lnTo>
                <a:lnTo>
                  <a:pt x="29" y="24"/>
                </a:lnTo>
                <a:close/>
                <a:moveTo>
                  <a:pt x="105" y="198"/>
                </a:moveTo>
                <a:lnTo>
                  <a:pt x="105" y="198"/>
                </a:lnTo>
                <a:lnTo>
                  <a:pt x="105" y="196"/>
                </a:lnTo>
                <a:lnTo>
                  <a:pt x="105" y="196"/>
                </a:lnTo>
                <a:lnTo>
                  <a:pt x="103" y="196"/>
                </a:lnTo>
                <a:lnTo>
                  <a:pt x="103" y="196"/>
                </a:lnTo>
                <a:lnTo>
                  <a:pt x="45" y="198"/>
                </a:lnTo>
                <a:lnTo>
                  <a:pt x="45" y="198"/>
                </a:lnTo>
                <a:lnTo>
                  <a:pt x="27" y="199"/>
                </a:lnTo>
                <a:lnTo>
                  <a:pt x="27" y="199"/>
                </a:lnTo>
                <a:lnTo>
                  <a:pt x="24" y="199"/>
                </a:lnTo>
                <a:lnTo>
                  <a:pt x="24" y="199"/>
                </a:lnTo>
                <a:lnTo>
                  <a:pt x="17" y="206"/>
                </a:lnTo>
                <a:lnTo>
                  <a:pt x="17" y="206"/>
                </a:lnTo>
                <a:lnTo>
                  <a:pt x="17" y="208"/>
                </a:lnTo>
                <a:lnTo>
                  <a:pt x="17" y="208"/>
                </a:lnTo>
                <a:lnTo>
                  <a:pt x="18" y="208"/>
                </a:lnTo>
                <a:lnTo>
                  <a:pt x="18" y="208"/>
                </a:lnTo>
                <a:lnTo>
                  <a:pt x="27" y="208"/>
                </a:lnTo>
                <a:lnTo>
                  <a:pt x="27" y="208"/>
                </a:lnTo>
                <a:lnTo>
                  <a:pt x="39" y="208"/>
                </a:lnTo>
                <a:lnTo>
                  <a:pt x="39" y="208"/>
                </a:lnTo>
                <a:lnTo>
                  <a:pt x="81" y="206"/>
                </a:lnTo>
                <a:lnTo>
                  <a:pt x="81" y="206"/>
                </a:lnTo>
                <a:lnTo>
                  <a:pt x="83" y="206"/>
                </a:lnTo>
                <a:lnTo>
                  <a:pt x="83" y="206"/>
                </a:lnTo>
                <a:lnTo>
                  <a:pt x="90" y="205"/>
                </a:lnTo>
                <a:lnTo>
                  <a:pt x="90" y="205"/>
                </a:lnTo>
                <a:lnTo>
                  <a:pt x="98" y="202"/>
                </a:lnTo>
                <a:lnTo>
                  <a:pt x="105" y="198"/>
                </a:lnTo>
                <a:lnTo>
                  <a:pt x="105" y="198"/>
                </a:lnTo>
                <a:close/>
                <a:moveTo>
                  <a:pt x="150" y="66"/>
                </a:moveTo>
                <a:lnTo>
                  <a:pt x="150" y="66"/>
                </a:lnTo>
                <a:lnTo>
                  <a:pt x="143" y="56"/>
                </a:lnTo>
                <a:lnTo>
                  <a:pt x="143" y="56"/>
                </a:lnTo>
                <a:lnTo>
                  <a:pt x="140" y="56"/>
                </a:lnTo>
                <a:lnTo>
                  <a:pt x="140" y="56"/>
                </a:lnTo>
                <a:lnTo>
                  <a:pt x="127" y="57"/>
                </a:lnTo>
                <a:lnTo>
                  <a:pt x="127" y="57"/>
                </a:lnTo>
                <a:lnTo>
                  <a:pt x="99" y="59"/>
                </a:lnTo>
                <a:lnTo>
                  <a:pt x="99" y="59"/>
                </a:lnTo>
                <a:lnTo>
                  <a:pt x="69" y="60"/>
                </a:lnTo>
                <a:lnTo>
                  <a:pt x="69" y="60"/>
                </a:lnTo>
                <a:lnTo>
                  <a:pt x="65" y="61"/>
                </a:lnTo>
                <a:lnTo>
                  <a:pt x="65" y="61"/>
                </a:lnTo>
                <a:lnTo>
                  <a:pt x="72" y="69"/>
                </a:lnTo>
                <a:lnTo>
                  <a:pt x="72" y="69"/>
                </a:lnTo>
                <a:lnTo>
                  <a:pt x="76" y="69"/>
                </a:lnTo>
                <a:lnTo>
                  <a:pt x="76" y="69"/>
                </a:lnTo>
                <a:lnTo>
                  <a:pt x="78" y="67"/>
                </a:lnTo>
                <a:lnTo>
                  <a:pt x="78" y="67"/>
                </a:lnTo>
                <a:lnTo>
                  <a:pt x="81" y="67"/>
                </a:lnTo>
                <a:lnTo>
                  <a:pt x="81" y="67"/>
                </a:lnTo>
                <a:lnTo>
                  <a:pt x="90" y="66"/>
                </a:lnTo>
                <a:lnTo>
                  <a:pt x="90" y="66"/>
                </a:lnTo>
                <a:lnTo>
                  <a:pt x="116" y="66"/>
                </a:lnTo>
                <a:lnTo>
                  <a:pt x="116" y="66"/>
                </a:lnTo>
                <a:lnTo>
                  <a:pt x="149" y="66"/>
                </a:lnTo>
                <a:lnTo>
                  <a:pt x="149" y="66"/>
                </a:lnTo>
                <a:lnTo>
                  <a:pt x="150" y="66"/>
                </a:lnTo>
                <a:lnTo>
                  <a:pt x="150" y="66"/>
                </a:lnTo>
                <a:close/>
                <a:moveTo>
                  <a:pt x="106" y="128"/>
                </a:moveTo>
                <a:lnTo>
                  <a:pt x="106" y="128"/>
                </a:lnTo>
                <a:lnTo>
                  <a:pt x="106" y="128"/>
                </a:lnTo>
                <a:lnTo>
                  <a:pt x="106" y="128"/>
                </a:lnTo>
                <a:lnTo>
                  <a:pt x="109" y="128"/>
                </a:lnTo>
                <a:lnTo>
                  <a:pt x="109" y="128"/>
                </a:lnTo>
                <a:lnTo>
                  <a:pt x="156" y="128"/>
                </a:lnTo>
                <a:lnTo>
                  <a:pt x="156" y="128"/>
                </a:lnTo>
                <a:lnTo>
                  <a:pt x="173" y="130"/>
                </a:lnTo>
                <a:lnTo>
                  <a:pt x="173" y="130"/>
                </a:lnTo>
                <a:lnTo>
                  <a:pt x="177" y="130"/>
                </a:lnTo>
                <a:lnTo>
                  <a:pt x="177" y="130"/>
                </a:lnTo>
                <a:lnTo>
                  <a:pt x="190" y="118"/>
                </a:lnTo>
                <a:lnTo>
                  <a:pt x="190" y="118"/>
                </a:lnTo>
                <a:lnTo>
                  <a:pt x="187" y="118"/>
                </a:lnTo>
                <a:lnTo>
                  <a:pt x="187" y="118"/>
                </a:lnTo>
                <a:lnTo>
                  <a:pt x="186" y="118"/>
                </a:lnTo>
                <a:lnTo>
                  <a:pt x="186" y="118"/>
                </a:lnTo>
                <a:lnTo>
                  <a:pt x="184" y="120"/>
                </a:lnTo>
                <a:lnTo>
                  <a:pt x="183" y="120"/>
                </a:lnTo>
                <a:lnTo>
                  <a:pt x="183" y="120"/>
                </a:lnTo>
                <a:lnTo>
                  <a:pt x="177" y="120"/>
                </a:lnTo>
                <a:lnTo>
                  <a:pt x="177" y="120"/>
                </a:lnTo>
                <a:lnTo>
                  <a:pt x="162" y="120"/>
                </a:lnTo>
                <a:lnTo>
                  <a:pt x="162" y="120"/>
                </a:lnTo>
                <a:lnTo>
                  <a:pt x="142" y="120"/>
                </a:lnTo>
                <a:lnTo>
                  <a:pt x="142" y="120"/>
                </a:lnTo>
                <a:lnTo>
                  <a:pt x="119" y="121"/>
                </a:lnTo>
                <a:lnTo>
                  <a:pt x="119" y="121"/>
                </a:lnTo>
                <a:lnTo>
                  <a:pt x="117" y="121"/>
                </a:lnTo>
                <a:lnTo>
                  <a:pt x="117" y="121"/>
                </a:lnTo>
                <a:lnTo>
                  <a:pt x="117" y="123"/>
                </a:lnTo>
                <a:lnTo>
                  <a:pt x="117" y="123"/>
                </a:lnTo>
                <a:lnTo>
                  <a:pt x="117" y="124"/>
                </a:lnTo>
                <a:lnTo>
                  <a:pt x="115" y="125"/>
                </a:lnTo>
                <a:lnTo>
                  <a:pt x="115" y="125"/>
                </a:lnTo>
                <a:lnTo>
                  <a:pt x="113" y="125"/>
                </a:lnTo>
                <a:lnTo>
                  <a:pt x="113" y="125"/>
                </a:lnTo>
                <a:lnTo>
                  <a:pt x="110" y="125"/>
                </a:lnTo>
                <a:lnTo>
                  <a:pt x="110" y="125"/>
                </a:lnTo>
                <a:lnTo>
                  <a:pt x="106" y="128"/>
                </a:lnTo>
                <a:lnTo>
                  <a:pt x="106" y="128"/>
                </a:lnTo>
                <a:close/>
                <a:moveTo>
                  <a:pt x="19" y="13"/>
                </a:moveTo>
                <a:lnTo>
                  <a:pt x="19" y="13"/>
                </a:lnTo>
                <a:lnTo>
                  <a:pt x="21" y="16"/>
                </a:lnTo>
                <a:lnTo>
                  <a:pt x="21" y="16"/>
                </a:lnTo>
                <a:lnTo>
                  <a:pt x="22" y="17"/>
                </a:lnTo>
                <a:lnTo>
                  <a:pt x="22" y="17"/>
                </a:lnTo>
                <a:lnTo>
                  <a:pt x="24" y="19"/>
                </a:lnTo>
                <a:lnTo>
                  <a:pt x="24" y="19"/>
                </a:lnTo>
                <a:lnTo>
                  <a:pt x="25" y="20"/>
                </a:lnTo>
                <a:lnTo>
                  <a:pt x="25" y="20"/>
                </a:lnTo>
                <a:lnTo>
                  <a:pt x="29" y="19"/>
                </a:lnTo>
                <a:lnTo>
                  <a:pt x="29" y="19"/>
                </a:lnTo>
                <a:lnTo>
                  <a:pt x="55" y="17"/>
                </a:lnTo>
                <a:lnTo>
                  <a:pt x="55" y="17"/>
                </a:lnTo>
                <a:lnTo>
                  <a:pt x="88" y="17"/>
                </a:lnTo>
                <a:lnTo>
                  <a:pt x="88" y="17"/>
                </a:lnTo>
                <a:lnTo>
                  <a:pt x="113" y="19"/>
                </a:lnTo>
                <a:lnTo>
                  <a:pt x="113" y="19"/>
                </a:lnTo>
                <a:lnTo>
                  <a:pt x="116" y="19"/>
                </a:lnTo>
                <a:lnTo>
                  <a:pt x="116" y="19"/>
                </a:lnTo>
                <a:lnTo>
                  <a:pt x="116" y="17"/>
                </a:lnTo>
                <a:lnTo>
                  <a:pt x="116" y="17"/>
                </a:lnTo>
                <a:lnTo>
                  <a:pt x="113" y="13"/>
                </a:lnTo>
                <a:lnTo>
                  <a:pt x="113" y="13"/>
                </a:lnTo>
                <a:lnTo>
                  <a:pt x="113" y="12"/>
                </a:lnTo>
                <a:lnTo>
                  <a:pt x="113" y="12"/>
                </a:lnTo>
                <a:lnTo>
                  <a:pt x="112" y="10"/>
                </a:lnTo>
                <a:lnTo>
                  <a:pt x="110" y="10"/>
                </a:lnTo>
                <a:lnTo>
                  <a:pt x="110" y="10"/>
                </a:lnTo>
                <a:lnTo>
                  <a:pt x="105" y="10"/>
                </a:lnTo>
                <a:lnTo>
                  <a:pt x="105" y="10"/>
                </a:lnTo>
                <a:lnTo>
                  <a:pt x="78" y="12"/>
                </a:lnTo>
                <a:lnTo>
                  <a:pt x="78" y="12"/>
                </a:lnTo>
                <a:lnTo>
                  <a:pt x="56" y="12"/>
                </a:lnTo>
                <a:lnTo>
                  <a:pt x="56" y="12"/>
                </a:lnTo>
                <a:lnTo>
                  <a:pt x="52" y="12"/>
                </a:lnTo>
                <a:lnTo>
                  <a:pt x="52" y="12"/>
                </a:lnTo>
                <a:lnTo>
                  <a:pt x="46" y="12"/>
                </a:lnTo>
                <a:lnTo>
                  <a:pt x="46" y="12"/>
                </a:lnTo>
                <a:lnTo>
                  <a:pt x="25" y="13"/>
                </a:lnTo>
                <a:lnTo>
                  <a:pt x="25" y="13"/>
                </a:lnTo>
                <a:lnTo>
                  <a:pt x="21" y="13"/>
                </a:lnTo>
                <a:lnTo>
                  <a:pt x="21" y="13"/>
                </a:lnTo>
                <a:lnTo>
                  <a:pt x="19" y="13"/>
                </a:lnTo>
                <a:lnTo>
                  <a:pt x="19" y="13"/>
                </a:lnTo>
                <a:close/>
                <a:moveTo>
                  <a:pt x="163" y="80"/>
                </a:moveTo>
                <a:lnTo>
                  <a:pt x="163" y="80"/>
                </a:lnTo>
                <a:lnTo>
                  <a:pt x="163" y="80"/>
                </a:lnTo>
                <a:lnTo>
                  <a:pt x="163" y="80"/>
                </a:lnTo>
                <a:lnTo>
                  <a:pt x="156" y="71"/>
                </a:lnTo>
                <a:lnTo>
                  <a:pt x="156" y="71"/>
                </a:lnTo>
                <a:lnTo>
                  <a:pt x="154" y="70"/>
                </a:lnTo>
                <a:lnTo>
                  <a:pt x="154" y="70"/>
                </a:lnTo>
                <a:lnTo>
                  <a:pt x="132" y="71"/>
                </a:lnTo>
                <a:lnTo>
                  <a:pt x="132" y="71"/>
                </a:lnTo>
                <a:lnTo>
                  <a:pt x="109" y="74"/>
                </a:lnTo>
                <a:lnTo>
                  <a:pt x="109" y="74"/>
                </a:lnTo>
                <a:lnTo>
                  <a:pt x="95" y="74"/>
                </a:lnTo>
                <a:lnTo>
                  <a:pt x="81" y="76"/>
                </a:lnTo>
                <a:lnTo>
                  <a:pt x="81" y="76"/>
                </a:lnTo>
                <a:lnTo>
                  <a:pt x="79" y="76"/>
                </a:lnTo>
                <a:lnTo>
                  <a:pt x="79" y="76"/>
                </a:lnTo>
                <a:lnTo>
                  <a:pt x="88" y="83"/>
                </a:lnTo>
                <a:lnTo>
                  <a:pt x="88" y="83"/>
                </a:lnTo>
                <a:lnTo>
                  <a:pt x="89" y="81"/>
                </a:lnTo>
                <a:lnTo>
                  <a:pt x="89" y="81"/>
                </a:lnTo>
                <a:lnTo>
                  <a:pt x="92" y="81"/>
                </a:lnTo>
                <a:lnTo>
                  <a:pt x="92" y="81"/>
                </a:lnTo>
                <a:lnTo>
                  <a:pt x="113" y="80"/>
                </a:lnTo>
                <a:lnTo>
                  <a:pt x="113" y="80"/>
                </a:lnTo>
                <a:lnTo>
                  <a:pt x="157" y="80"/>
                </a:lnTo>
                <a:lnTo>
                  <a:pt x="157" y="80"/>
                </a:lnTo>
                <a:lnTo>
                  <a:pt x="163" y="80"/>
                </a:lnTo>
                <a:lnTo>
                  <a:pt x="163" y="80"/>
                </a:lnTo>
                <a:close/>
                <a:moveTo>
                  <a:pt x="120" y="182"/>
                </a:moveTo>
                <a:lnTo>
                  <a:pt x="120" y="182"/>
                </a:lnTo>
                <a:lnTo>
                  <a:pt x="119" y="182"/>
                </a:lnTo>
                <a:lnTo>
                  <a:pt x="119" y="182"/>
                </a:lnTo>
                <a:lnTo>
                  <a:pt x="108" y="184"/>
                </a:lnTo>
                <a:lnTo>
                  <a:pt x="108" y="184"/>
                </a:lnTo>
                <a:lnTo>
                  <a:pt x="86" y="184"/>
                </a:lnTo>
                <a:lnTo>
                  <a:pt x="65" y="185"/>
                </a:lnTo>
                <a:lnTo>
                  <a:pt x="65" y="185"/>
                </a:lnTo>
                <a:lnTo>
                  <a:pt x="42" y="188"/>
                </a:lnTo>
                <a:lnTo>
                  <a:pt x="42" y="188"/>
                </a:lnTo>
                <a:lnTo>
                  <a:pt x="41" y="188"/>
                </a:lnTo>
                <a:lnTo>
                  <a:pt x="38" y="186"/>
                </a:lnTo>
                <a:lnTo>
                  <a:pt x="38" y="186"/>
                </a:lnTo>
                <a:lnTo>
                  <a:pt x="31" y="192"/>
                </a:lnTo>
                <a:lnTo>
                  <a:pt x="31" y="192"/>
                </a:lnTo>
                <a:lnTo>
                  <a:pt x="32" y="192"/>
                </a:lnTo>
                <a:lnTo>
                  <a:pt x="32" y="192"/>
                </a:lnTo>
                <a:lnTo>
                  <a:pt x="59" y="192"/>
                </a:lnTo>
                <a:lnTo>
                  <a:pt x="59" y="192"/>
                </a:lnTo>
                <a:lnTo>
                  <a:pt x="62" y="192"/>
                </a:lnTo>
                <a:lnTo>
                  <a:pt x="62" y="192"/>
                </a:lnTo>
                <a:lnTo>
                  <a:pt x="78" y="191"/>
                </a:lnTo>
                <a:lnTo>
                  <a:pt x="78" y="191"/>
                </a:lnTo>
                <a:lnTo>
                  <a:pt x="102" y="188"/>
                </a:lnTo>
                <a:lnTo>
                  <a:pt x="102" y="188"/>
                </a:lnTo>
                <a:lnTo>
                  <a:pt x="105" y="188"/>
                </a:lnTo>
                <a:lnTo>
                  <a:pt x="105" y="188"/>
                </a:lnTo>
                <a:lnTo>
                  <a:pt x="106" y="188"/>
                </a:lnTo>
                <a:lnTo>
                  <a:pt x="108" y="189"/>
                </a:lnTo>
                <a:lnTo>
                  <a:pt x="109" y="191"/>
                </a:lnTo>
                <a:lnTo>
                  <a:pt x="108" y="192"/>
                </a:lnTo>
                <a:lnTo>
                  <a:pt x="108" y="192"/>
                </a:lnTo>
                <a:lnTo>
                  <a:pt x="108" y="194"/>
                </a:lnTo>
                <a:lnTo>
                  <a:pt x="108" y="194"/>
                </a:lnTo>
                <a:lnTo>
                  <a:pt x="109" y="194"/>
                </a:lnTo>
                <a:lnTo>
                  <a:pt x="110" y="194"/>
                </a:lnTo>
                <a:lnTo>
                  <a:pt x="110" y="194"/>
                </a:lnTo>
                <a:lnTo>
                  <a:pt x="120" y="184"/>
                </a:lnTo>
                <a:lnTo>
                  <a:pt x="120" y="184"/>
                </a:lnTo>
                <a:lnTo>
                  <a:pt x="120" y="182"/>
                </a:lnTo>
                <a:lnTo>
                  <a:pt x="120" y="182"/>
                </a:lnTo>
                <a:close/>
                <a:moveTo>
                  <a:pt x="200" y="108"/>
                </a:moveTo>
                <a:lnTo>
                  <a:pt x="200" y="108"/>
                </a:lnTo>
                <a:lnTo>
                  <a:pt x="191" y="94"/>
                </a:lnTo>
                <a:lnTo>
                  <a:pt x="191" y="94"/>
                </a:lnTo>
                <a:lnTo>
                  <a:pt x="177" y="76"/>
                </a:lnTo>
                <a:lnTo>
                  <a:pt x="162" y="59"/>
                </a:lnTo>
                <a:lnTo>
                  <a:pt x="162" y="59"/>
                </a:lnTo>
                <a:lnTo>
                  <a:pt x="142" y="39"/>
                </a:lnTo>
                <a:lnTo>
                  <a:pt x="142" y="39"/>
                </a:lnTo>
                <a:lnTo>
                  <a:pt x="142" y="39"/>
                </a:lnTo>
                <a:lnTo>
                  <a:pt x="142" y="39"/>
                </a:lnTo>
                <a:lnTo>
                  <a:pt x="143" y="42"/>
                </a:lnTo>
                <a:lnTo>
                  <a:pt x="143" y="42"/>
                </a:lnTo>
                <a:lnTo>
                  <a:pt x="150" y="53"/>
                </a:lnTo>
                <a:lnTo>
                  <a:pt x="150" y="53"/>
                </a:lnTo>
                <a:lnTo>
                  <a:pt x="150" y="54"/>
                </a:lnTo>
                <a:lnTo>
                  <a:pt x="150" y="54"/>
                </a:lnTo>
                <a:lnTo>
                  <a:pt x="163" y="67"/>
                </a:lnTo>
                <a:lnTo>
                  <a:pt x="163" y="67"/>
                </a:lnTo>
                <a:lnTo>
                  <a:pt x="179" y="86"/>
                </a:lnTo>
                <a:lnTo>
                  <a:pt x="179" y="86"/>
                </a:lnTo>
                <a:lnTo>
                  <a:pt x="197" y="108"/>
                </a:lnTo>
                <a:lnTo>
                  <a:pt x="197" y="108"/>
                </a:lnTo>
                <a:lnTo>
                  <a:pt x="198" y="110"/>
                </a:lnTo>
                <a:lnTo>
                  <a:pt x="198" y="110"/>
                </a:lnTo>
                <a:lnTo>
                  <a:pt x="200" y="108"/>
                </a:lnTo>
                <a:lnTo>
                  <a:pt x="200" y="108"/>
                </a:lnTo>
                <a:close/>
                <a:moveTo>
                  <a:pt x="86" y="71"/>
                </a:moveTo>
                <a:lnTo>
                  <a:pt x="86" y="71"/>
                </a:lnTo>
                <a:lnTo>
                  <a:pt x="117" y="70"/>
                </a:lnTo>
                <a:lnTo>
                  <a:pt x="117" y="70"/>
                </a:lnTo>
                <a:lnTo>
                  <a:pt x="102" y="70"/>
                </a:lnTo>
                <a:lnTo>
                  <a:pt x="86" y="71"/>
                </a:lnTo>
                <a:lnTo>
                  <a:pt x="86" y="71"/>
                </a:lnTo>
                <a:close/>
                <a:moveTo>
                  <a:pt x="194" y="121"/>
                </a:moveTo>
                <a:lnTo>
                  <a:pt x="194" y="121"/>
                </a:lnTo>
                <a:lnTo>
                  <a:pt x="200" y="117"/>
                </a:lnTo>
                <a:lnTo>
                  <a:pt x="200" y="117"/>
                </a:lnTo>
                <a:lnTo>
                  <a:pt x="198" y="115"/>
                </a:lnTo>
                <a:lnTo>
                  <a:pt x="198" y="115"/>
                </a:lnTo>
                <a:lnTo>
                  <a:pt x="198" y="115"/>
                </a:lnTo>
                <a:lnTo>
                  <a:pt x="197" y="115"/>
                </a:lnTo>
                <a:lnTo>
                  <a:pt x="197" y="115"/>
                </a:lnTo>
                <a:lnTo>
                  <a:pt x="193" y="121"/>
                </a:lnTo>
                <a:lnTo>
                  <a:pt x="193" y="121"/>
                </a:lnTo>
                <a:lnTo>
                  <a:pt x="194" y="121"/>
                </a:lnTo>
                <a:lnTo>
                  <a:pt x="194" y="121"/>
                </a:lnTo>
                <a:close/>
                <a:moveTo>
                  <a:pt x="123" y="17"/>
                </a:moveTo>
                <a:lnTo>
                  <a:pt x="123" y="17"/>
                </a:lnTo>
                <a:lnTo>
                  <a:pt x="129" y="26"/>
                </a:lnTo>
                <a:lnTo>
                  <a:pt x="135" y="33"/>
                </a:lnTo>
                <a:lnTo>
                  <a:pt x="135" y="33"/>
                </a:lnTo>
                <a:lnTo>
                  <a:pt x="129" y="24"/>
                </a:lnTo>
                <a:lnTo>
                  <a:pt x="123" y="17"/>
                </a:lnTo>
                <a:lnTo>
                  <a:pt x="123" y="17"/>
                </a:lnTo>
                <a:close/>
                <a:moveTo>
                  <a:pt x="19" y="199"/>
                </a:moveTo>
                <a:lnTo>
                  <a:pt x="19" y="199"/>
                </a:lnTo>
                <a:lnTo>
                  <a:pt x="19" y="199"/>
                </a:lnTo>
                <a:lnTo>
                  <a:pt x="19" y="199"/>
                </a:lnTo>
                <a:lnTo>
                  <a:pt x="9" y="208"/>
                </a:lnTo>
                <a:lnTo>
                  <a:pt x="9" y="208"/>
                </a:lnTo>
                <a:lnTo>
                  <a:pt x="11" y="208"/>
                </a:lnTo>
                <a:lnTo>
                  <a:pt x="12" y="208"/>
                </a:lnTo>
                <a:lnTo>
                  <a:pt x="12" y="208"/>
                </a:lnTo>
                <a:lnTo>
                  <a:pt x="19" y="201"/>
                </a:lnTo>
                <a:lnTo>
                  <a:pt x="19" y="201"/>
                </a:lnTo>
                <a:lnTo>
                  <a:pt x="19" y="199"/>
                </a:lnTo>
                <a:lnTo>
                  <a:pt x="19" y="199"/>
                </a:lnTo>
                <a:close/>
                <a:moveTo>
                  <a:pt x="85" y="212"/>
                </a:moveTo>
                <a:lnTo>
                  <a:pt x="85" y="212"/>
                </a:lnTo>
                <a:lnTo>
                  <a:pt x="85" y="211"/>
                </a:lnTo>
                <a:lnTo>
                  <a:pt x="85" y="211"/>
                </a:lnTo>
                <a:lnTo>
                  <a:pt x="52" y="212"/>
                </a:lnTo>
                <a:lnTo>
                  <a:pt x="52" y="212"/>
                </a:lnTo>
                <a:lnTo>
                  <a:pt x="85" y="212"/>
                </a:lnTo>
                <a:lnTo>
                  <a:pt x="85" y="212"/>
                </a:lnTo>
                <a:close/>
                <a:moveTo>
                  <a:pt x="75" y="20"/>
                </a:moveTo>
                <a:lnTo>
                  <a:pt x="75" y="20"/>
                </a:lnTo>
                <a:lnTo>
                  <a:pt x="46" y="22"/>
                </a:lnTo>
                <a:lnTo>
                  <a:pt x="46" y="22"/>
                </a:lnTo>
                <a:lnTo>
                  <a:pt x="75" y="20"/>
                </a:lnTo>
                <a:lnTo>
                  <a:pt x="75" y="20"/>
                </a:lnTo>
                <a:close/>
                <a:moveTo>
                  <a:pt x="61" y="57"/>
                </a:moveTo>
                <a:lnTo>
                  <a:pt x="61" y="57"/>
                </a:lnTo>
                <a:lnTo>
                  <a:pt x="62" y="59"/>
                </a:lnTo>
                <a:lnTo>
                  <a:pt x="62" y="59"/>
                </a:lnTo>
                <a:lnTo>
                  <a:pt x="62" y="59"/>
                </a:lnTo>
                <a:lnTo>
                  <a:pt x="76" y="57"/>
                </a:lnTo>
                <a:lnTo>
                  <a:pt x="76" y="57"/>
                </a:lnTo>
                <a:lnTo>
                  <a:pt x="76" y="56"/>
                </a:lnTo>
                <a:lnTo>
                  <a:pt x="76" y="56"/>
                </a:lnTo>
                <a:lnTo>
                  <a:pt x="61" y="57"/>
                </a:lnTo>
                <a:lnTo>
                  <a:pt x="61" y="57"/>
                </a:lnTo>
                <a:close/>
                <a:moveTo>
                  <a:pt x="127" y="132"/>
                </a:moveTo>
                <a:lnTo>
                  <a:pt x="127" y="132"/>
                </a:lnTo>
                <a:lnTo>
                  <a:pt x="127" y="131"/>
                </a:lnTo>
                <a:lnTo>
                  <a:pt x="127" y="131"/>
                </a:lnTo>
                <a:lnTo>
                  <a:pt x="125" y="131"/>
                </a:lnTo>
                <a:lnTo>
                  <a:pt x="125" y="131"/>
                </a:lnTo>
                <a:lnTo>
                  <a:pt x="106" y="131"/>
                </a:lnTo>
                <a:lnTo>
                  <a:pt x="106" y="131"/>
                </a:lnTo>
                <a:lnTo>
                  <a:pt x="103" y="131"/>
                </a:lnTo>
                <a:lnTo>
                  <a:pt x="103" y="131"/>
                </a:lnTo>
                <a:lnTo>
                  <a:pt x="102" y="132"/>
                </a:lnTo>
                <a:lnTo>
                  <a:pt x="102" y="132"/>
                </a:lnTo>
                <a:lnTo>
                  <a:pt x="102" y="132"/>
                </a:lnTo>
                <a:lnTo>
                  <a:pt x="102" y="132"/>
                </a:lnTo>
                <a:lnTo>
                  <a:pt x="127" y="132"/>
                </a:lnTo>
                <a:lnTo>
                  <a:pt x="127" y="132"/>
                </a:lnTo>
                <a:close/>
                <a:moveTo>
                  <a:pt x="181" y="131"/>
                </a:moveTo>
                <a:lnTo>
                  <a:pt x="181" y="131"/>
                </a:lnTo>
                <a:lnTo>
                  <a:pt x="181" y="132"/>
                </a:lnTo>
                <a:lnTo>
                  <a:pt x="181" y="132"/>
                </a:lnTo>
                <a:lnTo>
                  <a:pt x="183" y="131"/>
                </a:lnTo>
                <a:lnTo>
                  <a:pt x="183" y="131"/>
                </a:lnTo>
                <a:lnTo>
                  <a:pt x="189" y="127"/>
                </a:lnTo>
                <a:lnTo>
                  <a:pt x="189" y="127"/>
                </a:lnTo>
                <a:lnTo>
                  <a:pt x="189" y="124"/>
                </a:lnTo>
                <a:lnTo>
                  <a:pt x="189" y="124"/>
                </a:lnTo>
                <a:lnTo>
                  <a:pt x="189" y="124"/>
                </a:lnTo>
                <a:lnTo>
                  <a:pt x="189" y="124"/>
                </a:lnTo>
                <a:lnTo>
                  <a:pt x="181" y="131"/>
                </a:lnTo>
                <a:lnTo>
                  <a:pt x="181" y="131"/>
                </a:lnTo>
                <a:close/>
                <a:moveTo>
                  <a:pt x="92" y="208"/>
                </a:moveTo>
                <a:lnTo>
                  <a:pt x="92" y="208"/>
                </a:lnTo>
                <a:lnTo>
                  <a:pt x="96" y="208"/>
                </a:lnTo>
                <a:lnTo>
                  <a:pt x="96" y="208"/>
                </a:lnTo>
                <a:lnTo>
                  <a:pt x="99" y="205"/>
                </a:lnTo>
                <a:lnTo>
                  <a:pt x="99" y="205"/>
                </a:lnTo>
                <a:lnTo>
                  <a:pt x="92" y="208"/>
                </a:lnTo>
                <a:lnTo>
                  <a:pt x="92" y="208"/>
                </a:lnTo>
                <a:close/>
                <a:moveTo>
                  <a:pt x="105" y="87"/>
                </a:moveTo>
                <a:lnTo>
                  <a:pt x="105" y="87"/>
                </a:lnTo>
                <a:lnTo>
                  <a:pt x="105" y="87"/>
                </a:lnTo>
                <a:lnTo>
                  <a:pt x="105" y="87"/>
                </a:lnTo>
                <a:lnTo>
                  <a:pt x="92" y="88"/>
                </a:lnTo>
                <a:lnTo>
                  <a:pt x="92" y="88"/>
                </a:lnTo>
                <a:lnTo>
                  <a:pt x="93" y="88"/>
                </a:lnTo>
                <a:lnTo>
                  <a:pt x="93" y="88"/>
                </a:lnTo>
                <a:lnTo>
                  <a:pt x="96" y="88"/>
                </a:lnTo>
                <a:lnTo>
                  <a:pt x="96" y="88"/>
                </a:lnTo>
                <a:lnTo>
                  <a:pt x="105" y="87"/>
                </a:lnTo>
                <a:lnTo>
                  <a:pt x="105" y="87"/>
                </a:lnTo>
                <a:close/>
                <a:moveTo>
                  <a:pt x="117" y="3"/>
                </a:moveTo>
                <a:lnTo>
                  <a:pt x="117" y="3"/>
                </a:lnTo>
                <a:lnTo>
                  <a:pt x="123" y="12"/>
                </a:lnTo>
                <a:lnTo>
                  <a:pt x="123" y="12"/>
                </a:lnTo>
                <a:lnTo>
                  <a:pt x="120" y="6"/>
                </a:lnTo>
                <a:lnTo>
                  <a:pt x="117" y="3"/>
                </a:lnTo>
                <a:lnTo>
                  <a:pt x="117" y="3"/>
                </a:lnTo>
                <a:close/>
                <a:moveTo>
                  <a:pt x="177" y="135"/>
                </a:moveTo>
                <a:lnTo>
                  <a:pt x="177" y="135"/>
                </a:lnTo>
                <a:lnTo>
                  <a:pt x="177" y="135"/>
                </a:lnTo>
                <a:lnTo>
                  <a:pt x="177" y="135"/>
                </a:lnTo>
                <a:lnTo>
                  <a:pt x="176" y="137"/>
                </a:lnTo>
                <a:lnTo>
                  <a:pt x="174" y="138"/>
                </a:lnTo>
                <a:lnTo>
                  <a:pt x="174" y="138"/>
                </a:lnTo>
                <a:lnTo>
                  <a:pt x="170" y="142"/>
                </a:lnTo>
                <a:lnTo>
                  <a:pt x="170" y="142"/>
                </a:lnTo>
                <a:lnTo>
                  <a:pt x="170" y="142"/>
                </a:lnTo>
                <a:lnTo>
                  <a:pt x="170" y="142"/>
                </a:lnTo>
                <a:lnTo>
                  <a:pt x="177" y="135"/>
                </a:lnTo>
                <a:lnTo>
                  <a:pt x="177" y="135"/>
                </a:lnTo>
                <a:close/>
                <a:moveTo>
                  <a:pt x="200" y="113"/>
                </a:moveTo>
                <a:lnTo>
                  <a:pt x="200" y="113"/>
                </a:lnTo>
                <a:lnTo>
                  <a:pt x="203" y="115"/>
                </a:lnTo>
                <a:lnTo>
                  <a:pt x="203" y="115"/>
                </a:lnTo>
                <a:lnTo>
                  <a:pt x="203" y="114"/>
                </a:lnTo>
                <a:lnTo>
                  <a:pt x="203" y="114"/>
                </a:lnTo>
                <a:lnTo>
                  <a:pt x="201" y="111"/>
                </a:lnTo>
                <a:lnTo>
                  <a:pt x="201" y="111"/>
                </a:lnTo>
                <a:lnTo>
                  <a:pt x="201" y="111"/>
                </a:lnTo>
                <a:lnTo>
                  <a:pt x="201" y="111"/>
                </a:lnTo>
                <a:lnTo>
                  <a:pt x="200" y="113"/>
                </a:lnTo>
                <a:lnTo>
                  <a:pt x="200" y="113"/>
                </a:lnTo>
                <a:close/>
                <a:moveTo>
                  <a:pt x="18" y="16"/>
                </a:moveTo>
                <a:lnTo>
                  <a:pt x="18" y="16"/>
                </a:lnTo>
                <a:lnTo>
                  <a:pt x="15" y="16"/>
                </a:lnTo>
                <a:lnTo>
                  <a:pt x="15" y="16"/>
                </a:lnTo>
                <a:lnTo>
                  <a:pt x="18" y="17"/>
                </a:lnTo>
                <a:lnTo>
                  <a:pt x="18" y="17"/>
                </a:lnTo>
                <a:lnTo>
                  <a:pt x="18" y="16"/>
                </a:lnTo>
                <a:lnTo>
                  <a:pt x="18" y="16"/>
                </a:lnTo>
                <a:close/>
                <a:moveTo>
                  <a:pt x="75" y="71"/>
                </a:moveTo>
                <a:lnTo>
                  <a:pt x="75" y="71"/>
                </a:lnTo>
                <a:lnTo>
                  <a:pt x="78" y="71"/>
                </a:lnTo>
                <a:lnTo>
                  <a:pt x="78" y="71"/>
                </a:lnTo>
                <a:lnTo>
                  <a:pt x="76" y="71"/>
                </a:lnTo>
                <a:lnTo>
                  <a:pt x="75" y="71"/>
                </a:lnTo>
                <a:lnTo>
                  <a:pt x="75" y="71"/>
                </a:lnTo>
                <a:close/>
                <a:moveTo>
                  <a:pt x="75" y="76"/>
                </a:moveTo>
                <a:lnTo>
                  <a:pt x="75" y="76"/>
                </a:lnTo>
                <a:lnTo>
                  <a:pt x="75" y="76"/>
                </a:lnTo>
                <a:lnTo>
                  <a:pt x="75" y="76"/>
                </a:lnTo>
                <a:lnTo>
                  <a:pt x="76" y="77"/>
                </a:lnTo>
                <a:lnTo>
                  <a:pt x="76" y="77"/>
                </a:lnTo>
                <a:lnTo>
                  <a:pt x="78" y="77"/>
                </a:lnTo>
                <a:lnTo>
                  <a:pt x="78" y="77"/>
                </a:lnTo>
                <a:lnTo>
                  <a:pt x="75" y="76"/>
                </a:lnTo>
                <a:lnTo>
                  <a:pt x="75" y="76"/>
                </a:lnTo>
                <a:close/>
                <a:moveTo>
                  <a:pt x="82" y="148"/>
                </a:moveTo>
                <a:lnTo>
                  <a:pt x="82" y="148"/>
                </a:lnTo>
                <a:lnTo>
                  <a:pt x="82" y="148"/>
                </a:lnTo>
                <a:lnTo>
                  <a:pt x="82" y="148"/>
                </a:lnTo>
                <a:lnTo>
                  <a:pt x="85" y="148"/>
                </a:lnTo>
                <a:lnTo>
                  <a:pt x="85" y="148"/>
                </a:lnTo>
                <a:lnTo>
                  <a:pt x="85" y="148"/>
                </a:lnTo>
                <a:lnTo>
                  <a:pt x="85" y="148"/>
                </a:lnTo>
                <a:lnTo>
                  <a:pt x="82" y="148"/>
                </a:lnTo>
                <a:lnTo>
                  <a:pt x="82" y="148"/>
                </a:lnTo>
                <a:close/>
                <a:moveTo>
                  <a:pt x="167" y="144"/>
                </a:moveTo>
                <a:lnTo>
                  <a:pt x="167" y="144"/>
                </a:lnTo>
                <a:lnTo>
                  <a:pt x="167" y="144"/>
                </a:lnTo>
                <a:lnTo>
                  <a:pt x="167" y="144"/>
                </a:lnTo>
                <a:lnTo>
                  <a:pt x="169" y="142"/>
                </a:lnTo>
                <a:lnTo>
                  <a:pt x="169" y="142"/>
                </a:lnTo>
                <a:lnTo>
                  <a:pt x="169" y="142"/>
                </a:lnTo>
                <a:lnTo>
                  <a:pt x="169" y="142"/>
                </a:lnTo>
                <a:lnTo>
                  <a:pt x="167" y="144"/>
                </a:lnTo>
                <a:lnTo>
                  <a:pt x="167" y="144"/>
                </a:lnTo>
                <a:close/>
                <a:moveTo>
                  <a:pt x="113" y="5"/>
                </a:moveTo>
                <a:lnTo>
                  <a:pt x="113" y="5"/>
                </a:lnTo>
                <a:lnTo>
                  <a:pt x="113" y="5"/>
                </a:lnTo>
                <a:lnTo>
                  <a:pt x="113" y="5"/>
                </a:lnTo>
                <a:lnTo>
                  <a:pt x="115" y="6"/>
                </a:lnTo>
                <a:lnTo>
                  <a:pt x="115" y="6"/>
                </a:lnTo>
                <a:lnTo>
                  <a:pt x="115" y="6"/>
                </a:lnTo>
                <a:lnTo>
                  <a:pt x="115" y="6"/>
                </a:lnTo>
                <a:lnTo>
                  <a:pt x="113" y="5"/>
                </a:lnTo>
                <a:lnTo>
                  <a:pt x="113" y="5"/>
                </a:lnTo>
                <a:close/>
                <a:moveTo>
                  <a:pt x="24" y="27"/>
                </a:moveTo>
                <a:lnTo>
                  <a:pt x="24" y="27"/>
                </a:lnTo>
                <a:lnTo>
                  <a:pt x="24" y="29"/>
                </a:lnTo>
                <a:lnTo>
                  <a:pt x="24" y="29"/>
                </a:lnTo>
                <a:lnTo>
                  <a:pt x="25" y="29"/>
                </a:lnTo>
                <a:lnTo>
                  <a:pt x="25" y="29"/>
                </a:lnTo>
                <a:lnTo>
                  <a:pt x="25" y="29"/>
                </a:lnTo>
                <a:lnTo>
                  <a:pt x="25" y="29"/>
                </a:lnTo>
                <a:lnTo>
                  <a:pt x="25" y="29"/>
                </a:lnTo>
                <a:lnTo>
                  <a:pt x="25" y="29"/>
                </a:lnTo>
                <a:lnTo>
                  <a:pt x="24" y="27"/>
                </a:lnTo>
                <a:lnTo>
                  <a:pt x="24" y="27"/>
                </a:lnTo>
                <a:close/>
                <a:moveTo>
                  <a:pt x="96" y="211"/>
                </a:moveTo>
                <a:lnTo>
                  <a:pt x="96" y="211"/>
                </a:lnTo>
                <a:lnTo>
                  <a:pt x="98" y="211"/>
                </a:lnTo>
                <a:lnTo>
                  <a:pt x="98" y="211"/>
                </a:lnTo>
                <a:lnTo>
                  <a:pt x="98" y="209"/>
                </a:lnTo>
                <a:lnTo>
                  <a:pt x="98" y="209"/>
                </a:lnTo>
                <a:lnTo>
                  <a:pt x="98" y="209"/>
                </a:lnTo>
                <a:lnTo>
                  <a:pt x="98" y="209"/>
                </a:lnTo>
                <a:lnTo>
                  <a:pt x="96" y="211"/>
                </a:lnTo>
                <a:lnTo>
                  <a:pt x="96" y="211"/>
                </a:lnTo>
                <a:close/>
                <a:moveTo>
                  <a:pt x="29" y="34"/>
                </a:move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close/>
                <a:moveTo>
                  <a:pt x="44" y="181"/>
                </a:moveTo>
                <a:lnTo>
                  <a:pt x="44" y="181"/>
                </a:lnTo>
                <a:lnTo>
                  <a:pt x="44" y="181"/>
                </a:lnTo>
                <a:lnTo>
                  <a:pt x="44" y="181"/>
                </a:lnTo>
                <a:lnTo>
                  <a:pt x="45" y="181"/>
                </a:lnTo>
                <a:lnTo>
                  <a:pt x="45" y="181"/>
                </a:lnTo>
                <a:lnTo>
                  <a:pt x="45" y="181"/>
                </a:lnTo>
                <a:lnTo>
                  <a:pt x="45" y="181"/>
                </a:lnTo>
                <a:lnTo>
                  <a:pt x="44" y="181"/>
                </a:lnTo>
                <a:lnTo>
                  <a:pt x="44" y="18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6" name="Freeform 99"/>
          <p:cNvSpPr>
            <a:spLocks noEditPoints="1"/>
          </p:cNvSpPr>
          <p:nvPr/>
        </p:nvSpPr>
        <p:spPr bwMode="auto">
          <a:xfrm>
            <a:off x="4424908" y="2912617"/>
            <a:ext cx="640440" cy="641362"/>
          </a:xfrm>
          <a:custGeom>
            <a:avLst/>
            <a:gdLst>
              <a:gd name="T0" fmla="*/ 79 w 364"/>
              <a:gd name="T1" fmla="*/ 328 h 379"/>
              <a:gd name="T2" fmla="*/ 338 w 364"/>
              <a:gd name="T3" fmla="*/ 142 h 379"/>
              <a:gd name="T4" fmla="*/ 239 w 364"/>
              <a:gd name="T5" fmla="*/ 82 h 379"/>
              <a:gd name="T6" fmla="*/ 237 w 364"/>
              <a:gd name="T7" fmla="*/ 222 h 379"/>
              <a:gd name="T8" fmla="*/ 233 w 364"/>
              <a:gd name="T9" fmla="*/ 153 h 379"/>
              <a:gd name="T10" fmla="*/ 95 w 364"/>
              <a:gd name="T11" fmla="*/ 151 h 379"/>
              <a:gd name="T12" fmla="*/ 114 w 364"/>
              <a:gd name="T13" fmla="*/ 232 h 379"/>
              <a:gd name="T14" fmla="*/ 131 w 364"/>
              <a:gd name="T15" fmla="*/ 166 h 379"/>
              <a:gd name="T16" fmla="*/ 149 w 364"/>
              <a:gd name="T17" fmla="*/ 148 h 379"/>
              <a:gd name="T18" fmla="*/ 169 w 364"/>
              <a:gd name="T19" fmla="*/ 233 h 379"/>
              <a:gd name="T20" fmla="*/ 136 w 364"/>
              <a:gd name="T21" fmla="*/ 166 h 379"/>
              <a:gd name="T22" fmla="*/ 249 w 364"/>
              <a:gd name="T23" fmla="*/ 313 h 379"/>
              <a:gd name="T24" fmla="*/ 129 w 364"/>
              <a:gd name="T25" fmla="*/ 212 h 379"/>
              <a:gd name="T26" fmla="*/ 196 w 364"/>
              <a:gd name="T27" fmla="*/ 223 h 379"/>
              <a:gd name="T28" fmla="*/ 152 w 364"/>
              <a:gd name="T29" fmla="*/ 37 h 379"/>
              <a:gd name="T30" fmla="*/ 125 w 364"/>
              <a:gd name="T31" fmla="*/ 371 h 379"/>
              <a:gd name="T32" fmla="*/ 327 w 364"/>
              <a:gd name="T33" fmla="*/ 244 h 379"/>
              <a:gd name="T34" fmla="*/ 87 w 364"/>
              <a:gd name="T35" fmla="*/ 203 h 379"/>
              <a:gd name="T36" fmla="*/ 307 w 364"/>
              <a:gd name="T37" fmla="*/ 121 h 379"/>
              <a:gd name="T38" fmla="*/ 278 w 364"/>
              <a:gd name="T39" fmla="*/ 185 h 379"/>
              <a:gd name="T40" fmla="*/ 260 w 364"/>
              <a:gd name="T41" fmla="*/ 47 h 379"/>
              <a:gd name="T42" fmla="*/ 311 w 364"/>
              <a:gd name="T43" fmla="*/ 129 h 379"/>
              <a:gd name="T44" fmla="*/ 260 w 364"/>
              <a:gd name="T45" fmla="*/ 263 h 379"/>
              <a:gd name="T46" fmla="*/ 125 w 364"/>
              <a:gd name="T47" fmla="*/ 68 h 379"/>
              <a:gd name="T48" fmla="*/ 196 w 364"/>
              <a:gd name="T49" fmla="*/ 98 h 379"/>
              <a:gd name="T50" fmla="*/ 277 w 364"/>
              <a:gd name="T51" fmla="*/ 125 h 379"/>
              <a:gd name="T52" fmla="*/ 89 w 364"/>
              <a:gd name="T53" fmla="*/ 327 h 379"/>
              <a:gd name="T54" fmla="*/ 69 w 364"/>
              <a:gd name="T55" fmla="*/ 166 h 379"/>
              <a:gd name="T56" fmla="*/ 94 w 364"/>
              <a:gd name="T57" fmla="*/ 91 h 379"/>
              <a:gd name="T58" fmla="*/ 149 w 364"/>
              <a:gd name="T59" fmla="*/ 41 h 379"/>
              <a:gd name="T60" fmla="*/ 223 w 364"/>
              <a:gd name="T61" fmla="*/ 38 h 379"/>
              <a:gd name="T62" fmla="*/ 75 w 364"/>
              <a:gd name="T63" fmla="*/ 274 h 379"/>
              <a:gd name="T64" fmla="*/ 281 w 364"/>
              <a:gd name="T65" fmla="*/ 227 h 379"/>
              <a:gd name="T66" fmla="*/ 99 w 364"/>
              <a:gd name="T67" fmla="*/ 303 h 379"/>
              <a:gd name="T68" fmla="*/ 219 w 364"/>
              <a:gd name="T69" fmla="*/ 25 h 379"/>
              <a:gd name="T70" fmla="*/ 75 w 364"/>
              <a:gd name="T71" fmla="*/ 230 h 379"/>
              <a:gd name="T72" fmla="*/ 79 w 364"/>
              <a:gd name="T73" fmla="*/ 136 h 379"/>
              <a:gd name="T74" fmla="*/ 67 w 364"/>
              <a:gd name="T75" fmla="*/ 138 h 379"/>
              <a:gd name="T76" fmla="*/ 101 w 364"/>
              <a:gd name="T77" fmla="*/ 308 h 379"/>
              <a:gd name="T78" fmla="*/ 278 w 364"/>
              <a:gd name="T79" fmla="*/ 142 h 379"/>
              <a:gd name="T80" fmla="*/ 57 w 364"/>
              <a:gd name="T81" fmla="*/ 229 h 379"/>
              <a:gd name="T82" fmla="*/ 229 w 364"/>
              <a:gd name="T83" fmla="*/ 47 h 379"/>
              <a:gd name="T84" fmla="*/ 241 w 364"/>
              <a:gd name="T85" fmla="*/ 74 h 379"/>
              <a:gd name="T86" fmla="*/ 119 w 364"/>
              <a:gd name="T87" fmla="*/ 141 h 379"/>
              <a:gd name="T88" fmla="*/ 220 w 364"/>
              <a:gd name="T89" fmla="*/ 178 h 379"/>
              <a:gd name="T90" fmla="*/ 84 w 364"/>
              <a:gd name="T91" fmla="*/ 216 h 379"/>
              <a:gd name="T92" fmla="*/ 71 w 364"/>
              <a:gd name="T93" fmla="*/ 267 h 379"/>
              <a:gd name="T94" fmla="*/ 98 w 364"/>
              <a:gd name="T95" fmla="*/ 271 h 379"/>
              <a:gd name="T96" fmla="*/ 79 w 364"/>
              <a:gd name="T97" fmla="*/ 202 h 379"/>
              <a:gd name="T98" fmla="*/ 115 w 364"/>
              <a:gd name="T99" fmla="*/ 68 h 379"/>
              <a:gd name="T100" fmla="*/ 85 w 364"/>
              <a:gd name="T101" fmla="*/ 241 h 379"/>
              <a:gd name="T102" fmla="*/ 108 w 364"/>
              <a:gd name="T103" fmla="*/ 298 h 379"/>
              <a:gd name="T104" fmla="*/ 96 w 364"/>
              <a:gd name="T105" fmla="*/ 263 h 379"/>
              <a:gd name="T106" fmla="*/ 257 w 364"/>
              <a:gd name="T107" fmla="*/ 253 h 379"/>
              <a:gd name="T108" fmla="*/ 141 w 364"/>
              <a:gd name="T109" fmla="*/ 318 h 379"/>
              <a:gd name="T110" fmla="*/ 236 w 364"/>
              <a:gd name="T111" fmla="*/ 54 h 379"/>
              <a:gd name="T112" fmla="*/ 266 w 364"/>
              <a:gd name="T113" fmla="*/ 95 h 379"/>
              <a:gd name="T114" fmla="*/ 281 w 364"/>
              <a:gd name="T115" fmla="*/ 143 h 379"/>
              <a:gd name="T116" fmla="*/ 293 w 364"/>
              <a:gd name="T117" fmla="*/ 108 h 379"/>
              <a:gd name="T118" fmla="*/ 62 w 364"/>
              <a:gd name="T119" fmla="*/ 114 h 379"/>
              <a:gd name="T120" fmla="*/ 241 w 364"/>
              <a:gd name="T121" fmla="*/ 229 h 379"/>
              <a:gd name="T122" fmla="*/ 241 w 364"/>
              <a:gd name="T123" fmla="*/ 251 h 379"/>
              <a:gd name="T124" fmla="*/ 106 w 364"/>
              <a:gd name="T125" fmla="*/ 89 h 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4" h="379">
                <a:moveTo>
                  <a:pt x="305" y="287"/>
                </a:moveTo>
                <a:lnTo>
                  <a:pt x="305" y="287"/>
                </a:lnTo>
                <a:lnTo>
                  <a:pt x="307" y="288"/>
                </a:lnTo>
                <a:lnTo>
                  <a:pt x="307" y="288"/>
                </a:lnTo>
                <a:lnTo>
                  <a:pt x="308" y="288"/>
                </a:lnTo>
                <a:lnTo>
                  <a:pt x="308" y="288"/>
                </a:lnTo>
                <a:lnTo>
                  <a:pt x="308" y="290"/>
                </a:lnTo>
                <a:lnTo>
                  <a:pt x="308" y="291"/>
                </a:lnTo>
                <a:lnTo>
                  <a:pt x="308" y="291"/>
                </a:lnTo>
                <a:lnTo>
                  <a:pt x="307" y="293"/>
                </a:lnTo>
                <a:lnTo>
                  <a:pt x="307" y="293"/>
                </a:lnTo>
                <a:lnTo>
                  <a:pt x="305" y="294"/>
                </a:lnTo>
                <a:lnTo>
                  <a:pt x="305" y="294"/>
                </a:lnTo>
                <a:lnTo>
                  <a:pt x="305" y="294"/>
                </a:lnTo>
                <a:lnTo>
                  <a:pt x="305" y="294"/>
                </a:lnTo>
                <a:lnTo>
                  <a:pt x="293" y="300"/>
                </a:lnTo>
                <a:lnTo>
                  <a:pt x="293" y="300"/>
                </a:lnTo>
                <a:lnTo>
                  <a:pt x="291" y="300"/>
                </a:lnTo>
                <a:lnTo>
                  <a:pt x="291" y="300"/>
                </a:lnTo>
                <a:lnTo>
                  <a:pt x="285" y="304"/>
                </a:lnTo>
                <a:lnTo>
                  <a:pt x="285" y="304"/>
                </a:lnTo>
                <a:lnTo>
                  <a:pt x="290" y="308"/>
                </a:lnTo>
                <a:lnTo>
                  <a:pt x="290" y="308"/>
                </a:lnTo>
                <a:lnTo>
                  <a:pt x="298" y="317"/>
                </a:lnTo>
                <a:lnTo>
                  <a:pt x="298" y="317"/>
                </a:lnTo>
                <a:lnTo>
                  <a:pt x="310" y="330"/>
                </a:lnTo>
                <a:lnTo>
                  <a:pt x="310" y="330"/>
                </a:lnTo>
                <a:lnTo>
                  <a:pt x="311" y="332"/>
                </a:lnTo>
                <a:lnTo>
                  <a:pt x="311" y="332"/>
                </a:lnTo>
                <a:lnTo>
                  <a:pt x="311" y="334"/>
                </a:lnTo>
                <a:lnTo>
                  <a:pt x="310" y="335"/>
                </a:lnTo>
                <a:lnTo>
                  <a:pt x="310" y="335"/>
                </a:lnTo>
                <a:lnTo>
                  <a:pt x="307" y="337"/>
                </a:lnTo>
                <a:lnTo>
                  <a:pt x="307" y="337"/>
                </a:lnTo>
                <a:lnTo>
                  <a:pt x="295" y="337"/>
                </a:lnTo>
                <a:lnTo>
                  <a:pt x="295" y="337"/>
                </a:lnTo>
                <a:lnTo>
                  <a:pt x="287" y="335"/>
                </a:lnTo>
                <a:lnTo>
                  <a:pt x="280" y="334"/>
                </a:lnTo>
                <a:lnTo>
                  <a:pt x="280" y="334"/>
                </a:lnTo>
                <a:lnTo>
                  <a:pt x="270" y="332"/>
                </a:lnTo>
                <a:lnTo>
                  <a:pt x="270" y="332"/>
                </a:lnTo>
                <a:lnTo>
                  <a:pt x="258" y="328"/>
                </a:lnTo>
                <a:lnTo>
                  <a:pt x="258" y="328"/>
                </a:lnTo>
                <a:lnTo>
                  <a:pt x="256" y="328"/>
                </a:lnTo>
                <a:lnTo>
                  <a:pt x="256" y="328"/>
                </a:lnTo>
                <a:lnTo>
                  <a:pt x="244" y="335"/>
                </a:lnTo>
                <a:lnTo>
                  <a:pt x="244" y="335"/>
                </a:lnTo>
                <a:lnTo>
                  <a:pt x="236" y="341"/>
                </a:lnTo>
                <a:lnTo>
                  <a:pt x="226" y="347"/>
                </a:lnTo>
                <a:lnTo>
                  <a:pt x="226" y="347"/>
                </a:lnTo>
                <a:lnTo>
                  <a:pt x="220" y="349"/>
                </a:lnTo>
                <a:lnTo>
                  <a:pt x="220" y="349"/>
                </a:lnTo>
                <a:lnTo>
                  <a:pt x="207" y="355"/>
                </a:lnTo>
                <a:lnTo>
                  <a:pt x="207" y="355"/>
                </a:lnTo>
                <a:lnTo>
                  <a:pt x="202" y="357"/>
                </a:lnTo>
                <a:lnTo>
                  <a:pt x="202" y="357"/>
                </a:lnTo>
                <a:lnTo>
                  <a:pt x="186" y="362"/>
                </a:lnTo>
                <a:lnTo>
                  <a:pt x="186" y="362"/>
                </a:lnTo>
                <a:lnTo>
                  <a:pt x="182" y="364"/>
                </a:lnTo>
                <a:lnTo>
                  <a:pt x="182" y="364"/>
                </a:lnTo>
                <a:lnTo>
                  <a:pt x="175" y="365"/>
                </a:lnTo>
                <a:lnTo>
                  <a:pt x="169" y="365"/>
                </a:lnTo>
                <a:lnTo>
                  <a:pt x="169" y="365"/>
                </a:lnTo>
                <a:lnTo>
                  <a:pt x="156" y="365"/>
                </a:lnTo>
                <a:lnTo>
                  <a:pt x="156" y="365"/>
                </a:lnTo>
                <a:lnTo>
                  <a:pt x="148" y="364"/>
                </a:lnTo>
                <a:lnTo>
                  <a:pt x="148" y="364"/>
                </a:lnTo>
                <a:lnTo>
                  <a:pt x="145" y="362"/>
                </a:lnTo>
                <a:lnTo>
                  <a:pt x="145" y="362"/>
                </a:lnTo>
                <a:lnTo>
                  <a:pt x="143" y="362"/>
                </a:lnTo>
                <a:lnTo>
                  <a:pt x="142" y="362"/>
                </a:lnTo>
                <a:lnTo>
                  <a:pt x="142" y="362"/>
                </a:lnTo>
                <a:lnTo>
                  <a:pt x="141" y="365"/>
                </a:lnTo>
                <a:lnTo>
                  <a:pt x="141" y="365"/>
                </a:lnTo>
                <a:lnTo>
                  <a:pt x="128" y="375"/>
                </a:lnTo>
                <a:lnTo>
                  <a:pt x="128" y="375"/>
                </a:lnTo>
                <a:lnTo>
                  <a:pt x="126" y="375"/>
                </a:lnTo>
                <a:lnTo>
                  <a:pt x="125" y="375"/>
                </a:lnTo>
                <a:lnTo>
                  <a:pt x="125" y="375"/>
                </a:lnTo>
                <a:lnTo>
                  <a:pt x="118" y="378"/>
                </a:lnTo>
                <a:lnTo>
                  <a:pt x="118" y="378"/>
                </a:lnTo>
                <a:lnTo>
                  <a:pt x="112" y="379"/>
                </a:lnTo>
                <a:lnTo>
                  <a:pt x="112" y="379"/>
                </a:lnTo>
                <a:lnTo>
                  <a:pt x="111" y="379"/>
                </a:lnTo>
                <a:lnTo>
                  <a:pt x="111" y="379"/>
                </a:lnTo>
                <a:lnTo>
                  <a:pt x="109" y="379"/>
                </a:lnTo>
                <a:lnTo>
                  <a:pt x="109" y="378"/>
                </a:lnTo>
                <a:lnTo>
                  <a:pt x="109" y="378"/>
                </a:lnTo>
                <a:lnTo>
                  <a:pt x="111" y="375"/>
                </a:lnTo>
                <a:lnTo>
                  <a:pt x="111" y="375"/>
                </a:lnTo>
                <a:lnTo>
                  <a:pt x="116" y="362"/>
                </a:lnTo>
                <a:lnTo>
                  <a:pt x="116" y="362"/>
                </a:lnTo>
                <a:lnTo>
                  <a:pt x="118" y="358"/>
                </a:lnTo>
                <a:lnTo>
                  <a:pt x="118" y="358"/>
                </a:lnTo>
                <a:lnTo>
                  <a:pt x="121" y="349"/>
                </a:lnTo>
                <a:lnTo>
                  <a:pt x="121" y="349"/>
                </a:lnTo>
                <a:lnTo>
                  <a:pt x="122" y="348"/>
                </a:lnTo>
                <a:lnTo>
                  <a:pt x="122" y="348"/>
                </a:lnTo>
                <a:lnTo>
                  <a:pt x="122" y="345"/>
                </a:lnTo>
                <a:lnTo>
                  <a:pt x="121" y="344"/>
                </a:lnTo>
                <a:lnTo>
                  <a:pt x="121" y="344"/>
                </a:lnTo>
                <a:lnTo>
                  <a:pt x="116" y="341"/>
                </a:lnTo>
                <a:lnTo>
                  <a:pt x="116" y="341"/>
                </a:lnTo>
                <a:lnTo>
                  <a:pt x="109" y="334"/>
                </a:lnTo>
                <a:lnTo>
                  <a:pt x="109" y="334"/>
                </a:lnTo>
                <a:lnTo>
                  <a:pt x="108" y="332"/>
                </a:lnTo>
                <a:lnTo>
                  <a:pt x="106" y="332"/>
                </a:lnTo>
                <a:lnTo>
                  <a:pt x="106" y="332"/>
                </a:lnTo>
                <a:lnTo>
                  <a:pt x="105" y="331"/>
                </a:lnTo>
                <a:lnTo>
                  <a:pt x="105" y="331"/>
                </a:lnTo>
                <a:lnTo>
                  <a:pt x="104" y="331"/>
                </a:lnTo>
                <a:lnTo>
                  <a:pt x="104" y="331"/>
                </a:lnTo>
                <a:lnTo>
                  <a:pt x="94" y="332"/>
                </a:lnTo>
                <a:lnTo>
                  <a:pt x="94" y="332"/>
                </a:lnTo>
                <a:lnTo>
                  <a:pt x="84" y="332"/>
                </a:lnTo>
                <a:lnTo>
                  <a:pt x="84" y="332"/>
                </a:lnTo>
                <a:lnTo>
                  <a:pt x="79" y="331"/>
                </a:lnTo>
                <a:lnTo>
                  <a:pt x="79" y="331"/>
                </a:lnTo>
                <a:lnTo>
                  <a:pt x="79" y="330"/>
                </a:lnTo>
                <a:lnTo>
                  <a:pt x="79" y="328"/>
                </a:lnTo>
                <a:lnTo>
                  <a:pt x="81" y="325"/>
                </a:lnTo>
                <a:lnTo>
                  <a:pt x="81" y="325"/>
                </a:lnTo>
                <a:lnTo>
                  <a:pt x="85" y="324"/>
                </a:lnTo>
                <a:lnTo>
                  <a:pt x="85" y="324"/>
                </a:lnTo>
                <a:lnTo>
                  <a:pt x="87" y="322"/>
                </a:lnTo>
                <a:lnTo>
                  <a:pt x="87" y="322"/>
                </a:lnTo>
                <a:lnTo>
                  <a:pt x="88" y="321"/>
                </a:lnTo>
                <a:lnTo>
                  <a:pt x="88" y="321"/>
                </a:lnTo>
                <a:lnTo>
                  <a:pt x="91" y="320"/>
                </a:lnTo>
                <a:lnTo>
                  <a:pt x="91" y="320"/>
                </a:lnTo>
                <a:lnTo>
                  <a:pt x="94" y="317"/>
                </a:lnTo>
                <a:lnTo>
                  <a:pt x="94" y="317"/>
                </a:lnTo>
                <a:lnTo>
                  <a:pt x="94" y="317"/>
                </a:lnTo>
                <a:lnTo>
                  <a:pt x="94" y="317"/>
                </a:lnTo>
                <a:lnTo>
                  <a:pt x="89" y="311"/>
                </a:lnTo>
                <a:lnTo>
                  <a:pt x="89" y="311"/>
                </a:lnTo>
                <a:lnTo>
                  <a:pt x="87" y="310"/>
                </a:lnTo>
                <a:lnTo>
                  <a:pt x="84" y="308"/>
                </a:lnTo>
                <a:lnTo>
                  <a:pt x="84" y="308"/>
                </a:lnTo>
                <a:lnTo>
                  <a:pt x="82" y="307"/>
                </a:lnTo>
                <a:lnTo>
                  <a:pt x="82" y="307"/>
                </a:lnTo>
                <a:lnTo>
                  <a:pt x="82" y="307"/>
                </a:lnTo>
                <a:lnTo>
                  <a:pt x="84" y="304"/>
                </a:lnTo>
                <a:lnTo>
                  <a:pt x="84" y="304"/>
                </a:lnTo>
                <a:lnTo>
                  <a:pt x="82" y="301"/>
                </a:lnTo>
                <a:lnTo>
                  <a:pt x="82" y="301"/>
                </a:lnTo>
                <a:lnTo>
                  <a:pt x="71" y="284"/>
                </a:lnTo>
                <a:lnTo>
                  <a:pt x="71" y="284"/>
                </a:lnTo>
                <a:lnTo>
                  <a:pt x="64" y="274"/>
                </a:lnTo>
                <a:lnTo>
                  <a:pt x="64" y="274"/>
                </a:lnTo>
                <a:lnTo>
                  <a:pt x="60" y="266"/>
                </a:lnTo>
                <a:lnTo>
                  <a:pt x="60" y="266"/>
                </a:lnTo>
                <a:lnTo>
                  <a:pt x="54" y="257"/>
                </a:lnTo>
                <a:lnTo>
                  <a:pt x="54" y="257"/>
                </a:lnTo>
                <a:lnTo>
                  <a:pt x="35" y="226"/>
                </a:lnTo>
                <a:lnTo>
                  <a:pt x="35" y="226"/>
                </a:lnTo>
                <a:lnTo>
                  <a:pt x="24" y="207"/>
                </a:lnTo>
                <a:lnTo>
                  <a:pt x="24" y="207"/>
                </a:lnTo>
                <a:lnTo>
                  <a:pt x="18" y="199"/>
                </a:lnTo>
                <a:lnTo>
                  <a:pt x="18" y="199"/>
                </a:lnTo>
                <a:lnTo>
                  <a:pt x="13" y="189"/>
                </a:lnTo>
                <a:lnTo>
                  <a:pt x="13" y="189"/>
                </a:lnTo>
                <a:lnTo>
                  <a:pt x="8" y="179"/>
                </a:lnTo>
                <a:lnTo>
                  <a:pt x="8" y="179"/>
                </a:lnTo>
                <a:lnTo>
                  <a:pt x="6" y="175"/>
                </a:lnTo>
                <a:lnTo>
                  <a:pt x="6" y="175"/>
                </a:lnTo>
                <a:lnTo>
                  <a:pt x="1" y="160"/>
                </a:lnTo>
                <a:lnTo>
                  <a:pt x="1" y="160"/>
                </a:lnTo>
                <a:lnTo>
                  <a:pt x="0" y="145"/>
                </a:lnTo>
                <a:lnTo>
                  <a:pt x="0" y="145"/>
                </a:lnTo>
                <a:lnTo>
                  <a:pt x="0" y="139"/>
                </a:lnTo>
                <a:lnTo>
                  <a:pt x="3" y="135"/>
                </a:lnTo>
                <a:lnTo>
                  <a:pt x="3" y="135"/>
                </a:lnTo>
                <a:lnTo>
                  <a:pt x="8" y="126"/>
                </a:lnTo>
                <a:lnTo>
                  <a:pt x="8" y="126"/>
                </a:lnTo>
                <a:lnTo>
                  <a:pt x="18" y="116"/>
                </a:lnTo>
                <a:lnTo>
                  <a:pt x="18" y="116"/>
                </a:lnTo>
                <a:lnTo>
                  <a:pt x="25" y="109"/>
                </a:lnTo>
                <a:lnTo>
                  <a:pt x="34" y="104"/>
                </a:lnTo>
                <a:lnTo>
                  <a:pt x="34" y="104"/>
                </a:lnTo>
                <a:lnTo>
                  <a:pt x="48" y="94"/>
                </a:lnTo>
                <a:lnTo>
                  <a:pt x="48" y="94"/>
                </a:lnTo>
                <a:lnTo>
                  <a:pt x="54" y="91"/>
                </a:lnTo>
                <a:lnTo>
                  <a:pt x="54" y="91"/>
                </a:lnTo>
                <a:lnTo>
                  <a:pt x="75" y="78"/>
                </a:lnTo>
                <a:lnTo>
                  <a:pt x="98" y="65"/>
                </a:lnTo>
                <a:lnTo>
                  <a:pt x="98" y="65"/>
                </a:lnTo>
                <a:lnTo>
                  <a:pt x="115" y="55"/>
                </a:lnTo>
                <a:lnTo>
                  <a:pt x="133" y="44"/>
                </a:lnTo>
                <a:lnTo>
                  <a:pt x="133" y="44"/>
                </a:lnTo>
                <a:lnTo>
                  <a:pt x="148" y="34"/>
                </a:lnTo>
                <a:lnTo>
                  <a:pt x="148" y="34"/>
                </a:lnTo>
                <a:lnTo>
                  <a:pt x="173" y="18"/>
                </a:lnTo>
                <a:lnTo>
                  <a:pt x="173" y="18"/>
                </a:lnTo>
                <a:lnTo>
                  <a:pt x="179" y="16"/>
                </a:lnTo>
                <a:lnTo>
                  <a:pt x="179" y="16"/>
                </a:lnTo>
                <a:lnTo>
                  <a:pt x="182" y="14"/>
                </a:lnTo>
                <a:lnTo>
                  <a:pt x="182" y="14"/>
                </a:lnTo>
                <a:lnTo>
                  <a:pt x="190" y="10"/>
                </a:lnTo>
                <a:lnTo>
                  <a:pt x="190" y="10"/>
                </a:lnTo>
                <a:lnTo>
                  <a:pt x="197" y="8"/>
                </a:lnTo>
                <a:lnTo>
                  <a:pt x="197" y="8"/>
                </a:lnTo>
                <a:lnTo>
                  <a:pt x="213" y="1"/>
                </a:lnTo>
                <a:lnTo>
                  <a:pt x="213" y="1"/>
                </a:lnTo>
                <a:lnTo>
                  <a:pt x="226" y="0"/>
                </a:lnTo>
                <a:lnTo>
                  <a:pt x="226" y="0"/>
                </a:lnTo>
                <a:lnTo>
                  <a:pt x="234" y="0"/>
                </a:lnTo>
                <a:lnTo>
                  <a:pt x="234" y="0"/>
                </a:lnTo>
                <a:lnTo>
                  <a:pt x="241" y="1"/>
                </a:lnTo>
                <a:lnTo>
                  <a:pt x="249" y="4"/>
                </a:lnTo>
                <a:lnTo>
                  <a:pt x="249" y="4"/>
                </a:lnTo>
                <a:lnTo>
                  <a:pt x="257" y="10"/>
                </a:lnTo>
                <a:lnTo>
                  <a:pt x="257" y="10"/>
                </a:lnTo>
                <a:lnTo>
                  <a:pt x="261" y="13"/>
                </a:lnTo>
                <a:lnTo>
                  <a:pt x="261" y="13"/>
                </a:lnTo>
                <a:lnTo>
                  <a:pt x="271" y="21"/>
                </a:lnTo>
                <a:lnTo>
                  <a:pt x="278" y="31"/>
                </a:lnTo>
                <a:lnTo>
                  <a:pt x="278" y="31"/>
                </a:lnTo>
                <a:lnTo>
                  <a:pt x="287" y="45"/>
                </a:lnTo>
                <a:lnTo>
                  <a:pt x="287" y="45"/>
                </a:lnTo>
                <a:lnTo>
                  <a:pt x="293" y="54"/>
                </a:lnTo>
                <a:lnTo>
                  <a:pt x="293" y="54"/>
                </a:lnTo>
                <a:lnTo>
                  <a:pt x="297" y="62"/>
                </a:lnTo>
                <a:lnTo>
                  <a:pt x="297" y="62"/>
                </a:lnTo>
                <a:lnTo>
                  <a:pt x="298" y="64"/>
                </a:lnTo>
                <a:lnTo>
                  <a:pt x="298" y="64"/>
                </a:lnTo>
                <a:lnTo>
                  <a:pt x="298" y="65"/>
                </a:lnTo>
                <a:lnTo>
                  <a:pt x="298" y="65"/>
                </a:lnTo>
                <a:lnTo>
                  <a:pt x="303" y="71"/>
                </a:lnTo>
                <a:lnTo>
                  <a:pt x="303" y="71"/>
                </a:lnTo>
                <a:lnTo>
                  <a:pt x="311" y="88"/>
                </a:lnTo>
                <a:lnTo>
                  <a:pt x="311" y="88"/>
                </a:lnTo>
                <a:lnTo>
                  <a:pt x="325" y="112"/>
                </a:lnTo>
                <a:lnTo>
                  <a:pt x="325" y="112"/>
                </a:lnTo>
                <a:lnTo>
                  <a:pt x="328" y="116"/>
                </a:lnTo>
                <a:lnTo>
                  <a:pt x="328" y="116"/>
                </a:lnTo>
                <a:lnTo>
                  <a:pt x="334" y="132"/>
                </a:lnTo>
                <a:lnTo>
                  <a:pt x="334" y="132"/>
                </a:lnTo>
                <a:lnTo>
                  <a:pt x="338" y="142"/>
                </a:lnTo>
                <a:lnTo>
                  <a:pt x="338" y="142"/>
                </a:lnTo>
                <a:lnTo>
                  <a:pt x="342" y="151"/>
                </a:lnTo>
                <a:lnTo>
                  <a:pt x="342" y="151"/>
                </a:lnTo>
                <a:lnTo>
                  <a:pt x="344" y="153"/>
                </a:lnTo>
                <a:lnTo>
                  <a:pt x="344" y="153"/>
                </a:lnTo>
                <a:lnTo>
                  <a:pt x="349" y="163"/>
                </a:lnTo>
                <a:lnTo>
                  <a:pt x="354" y="175"/>
                </a:lnTo>
                <a:lnTo>
                  <a:pt x="354" y="175"/>
                </a:lnTo>
                <a:lnTo>
                  <a:pt x="357" y="182"/>
                </a:lnTo>
                <a:lnTo>
                  <a:pt x="359" y="189"/>
                </a:lnTo>
                <a:lnTo>
                  <a:pt x="359" y="189"/>
                </a:lnTo>
                <a:lnTo>
                  <a:pt x="361" y="199"/>
                </a:lnTo>
                <a:lnTo>
                  <a:pt x="361" y="199"/>
                </a:lnTo>
                <a:lnTo>
                  <a:pt x="362" y="209"/>
                </a:lnTo>
                <a:lnTo>
                  <a:pt x="362" y="209"/>
                </a:lnTo>
                <a:lnTo>
                  <a:pt x="364" y="219"/>
                </a:lnTo>
                <a:lnTo>
                  <a:pt x="364" y="219"/>
                </a:lnTo>
                <a:lnTo>
                  <a:pt x="362" y="224"/>
                </a:lnTo>
                <a:lnTo>
                  <a:pt x="362" y="224"/>
                </a:lnTo>
                <a:lnTo>
                  <a:pt x="361" y="232"/>
                </a:lnTo>
                <a:lnTo>
                  <a:pt x="361" y="232"/>
                </a:lnTo>
                <a:lnTo>
                  <a:pt x="355" y="243"/>
                </a:lnTo>
                <a:lnTo>
                  <a:pt x="355" y="243"/>
                </a:lnTo>
                <a:lnTo>
                  <a:pt x="349" y="250"/>
                </a:lnTo>
                <a:lnTo>
                  <a:pt x="349" y="250"/>
                </a:lnTo>
                <a:lnTo>
                  <a:pt x="344" y="256"/>
                </a:lnTo>
                <a:lnTo>
                  <a:pt x="337" y="261"/>
                </a:lnTo>
                <a:lnTo>
                  <a:pt x="337" y="261"/>
                </a:lnTo>
                <a:lnTo>
                  <a:pt x="327" y="271"/>
                </a:lnTo>
                <a:lnTo>
                  <a:pt x="327" y="271"/>
                </a:lnTo>
                <a:lnTo>
                  <a:pt x="321" y="276"/>
                </a:lnTo>
                <a:lnTo>
                  <a:pt x="321" y="276"/>
                </a:lnTo>
                <a:lnTo>
                  <a:pt x="314" y="281"/>
                </a:lnTo>
                <a:lnTo>
                  <a:pt x="314" y="281"/>
                </a:lnTo>
                <a:lnTo>
                  <a:pt x="308" y="286"/>
                </a:lnTo>
                <a:lnTo>
                  <a:pt x="308" y="286"/>
                </a:lnTo>
                <a:lnTo>
                  <a:pt x="305" y="287"/>
                </a:lnTo>
                <a:lnTo>
                  <a:pt x="305" y="287"/>
                </a:lnTo>
                <a:close/>
                <a:moveTo>
                  <a:pt x="125" y="297"/>
                </a:moveTo>
                <a:lnTo>
                  <a:pt x="125" y="297"/>
                </a:lnTo>
                <a:lnTo>
                  <a:pt x="126" y="297"/>
                </a:lnTo>
                <a:lnTo>
                  <a:pt x="126" y="297"/>
                </a:lnTo>
                <a:lnTo>
                  <a:pt x="125" y="297"/>
                </a:lnTo>
                <a:lnTo>
                  <a:pt x="125" y="297"/>
                </a:lnTo>
                <a:lnTo>
                  <a:pt x="125" y="298"/>
                </a:lnTo>
                <a:lnTo>
                  <a:pt x="125" y="298"/>
                </a:lnTo>
                <a:lnTo>
                  <a:pt x="123" y="300"/>
                </a:lnTo>
                <a:lnTo>
                  <a:pt x="123" y="300"/>
                </a:lnTo>
                <a:lnTo>
                  <a:pt x="118" y="307"/>
                </a:lnTo>
                <a:lnTo>
                  <a:pt x="111" y="313"/>
                </a:lnTo>
                <a:lnTo>
                  <a:pt x="111" y="313"/>
                </a:lnTo>
                <a:lnTo>
                  <a:pt x="102" y="320"/>
                </a:lnTo>
                <a:lnTo>
                  <a:pt x="102" y="320"/>
                </a:lnTo>
                <a:lnTo>
                  <a:pt x="101" y="320"/>
                </a:lnTo>
                <a:lnTo>
                  <a:pt x="101" y="321"/>
                </a:lnTo>
                <a:lnTo>
                  <a:pt x="101" y="321"/>
                </a:lnTo>
                <a:lnTo>
                  <a:pt x="102" y="320"/>
                </a:lnTo>
                <a:lnTo>
                  <a:pt x="102" y="320"/>
                </a:lnTo>
                <a:lnTo>
                  <a:pt x="116" y="310"/>
                </a:lnTo>
                <a:lnTo>
                  <a:pt x="116" y="310"/>
                </a:lnTo>
                <a:lnTo>
                  <a:pt x="125" y="300"/>
                </a:lnTo>
                <a:lnTo>
                  <a:pt x="125" y="300"/>
                </a:lnTo>
                <a:lnTo>
                  <a:pt x="125" y="298"/>
                </a:lnTo>
                <a:lnTo>
                  <a:pt x="125" y="298"/>
                </a:lnTo>
                <a:lnTo>
                  <a:pt x="125" y="297"/>
                </a:lnTo>
                <a:lnTo>
                  <a:pt x="125" y="297"/>
                </a:lnTo>
                <a:close/>
                <a:moveTo>
                  <a:pt x="312" y="273"/>
                </a:moveTo>
                <a:lnTo>
                  <a:pt x="312" y="273"/>
                </a:lnTo>
                <a:lnTo>
                  <a:pt x="317" y="270"/>
                </a:lnTo>
                <a:lnTo>
                  <a:pt x="317" y="270"/>
                </a:lnTo>
                <a:lnTo>
                  <a:pt x="312" y="273"/>
                </a:lnTo>
                <a:lnTo>
                  <a:pt x="312" y="273"/>
                </a:lnTo>
                <a:lnTo>
                  <a:pt x="311" y="273"/>
                </a:lnTo>
                <a:lnTo>
                  <a:pt x="311" y="273"/>
                </a:lnTo>
                <a:lnTo>
                  <a:pt x="311" y="273"/>
                </a:lnTo>
                <a:lnTo>
                  <a:pt x="311" y="273"/>
                </a:lnTo>
                <a:lnTo>
                  <a:pt x="312" y="273"/>
                </a:lnTo>
                <a:lnTo>
                  <a:pt x="312" y="273"/>
                </a:lnTo>
                <a:close/>
                <a:moveTo>
                  <a:pt x="170" y="34"/>
                </a:moveTo>
                <a:lnTo>
                  <a:pt x="170" y="34"/>
                </a:lnTo>
                <a:lnTo>
                  <a:pt x="177" y="31"/>
                </a:lnTo>
                <a:lnTo>
                  <a:pt x="177" y="31"/>
                </a:lnTo>
                <a:lnTo>
                  <a:pt x="176" y="31"/>
                </a:lnTo>
                <a:lnTo>
                  <a:pt x="176" y="31"/>
                </a:lnTo>
                <a:lnTo>
                  <a:pt x="172" y="34"/>
                </a:lnTo>
                <a:lnTo>
                  <a:pt x="172" y="34"/>
                </a:lnTo>
                <a:lnTo>
                  <a:pt x="170" y="34"/>
                </a:lnTo>
                <a:lnTo>
                  <a:pt x="170" y="34"/>
                </a:lnTo>
                <a:lnTo>
                  <a:pt x="169" y="34"/>
                </a:lnTo>
                <a:lnTo>
                  <a:pt x="169" y="34"/>
                </a:lnTo>
                <a:lnTo>
                  <a:pt x="169" y="34"/>
                </a:lnTo>
                <a:lnTo>
                  <a:pt x="169" y="34"/>
                </a:lnTo>
                <a:lnTo>
                  <a:pt x="170" y="34"/>
                </a:lnTo>
                <a:lnTo>
                  <a:pt x="170" y="34"/>
                </a:lnTo>
                <a:close/>
                <a:moveTo>
                  <a:pt x="45" y="139"/>
                </a:moveTo>
                <a:lnTo>
                  <a:pt x="45" y="139"/>
                </a:lnTo>
                <a:lnTo>
                  <a:pt x="50" y="136"/>
                </a:lnTo>
                <a:lnTo>
                  <a:pt x="50" y="136"/>
                </a:lnTo>
                <a:lnTo>
                  <a:pt x="50" y="135"/>
                </a:lnTo>
                <a:lnTo>
                  <a:pt x="50" y="135"/>
                </a:lnTo>
                <a:lnTo>
                  <a:pt x="47" y="139"/>
                </a:lnTo>
                <a:lnTo>
                  <a:pt x="47" y="139"/>
                </a:lnTo>
                <a:lnTo>
                  <a:pt x="45" y="139"/>
                </a:lnTo>
                <a:lnTo>
                  <a:pt x="45" y="139"/>
                </a:lnTo>
                <a:lnTo>
                  <a:pt x="45" y="141"/>
                </a:lnTo>
                <a:lnTo>
                  <a:pt x="45" y="141"/>
                </a:lnTo>
                <a:lnTo>
                  <a:pt x="45" y="141"/>
                </a:lnTo>
                <a:lnTo>
                  <a:pt x="45" y="141"/>
                </a:lnTo>
                <a:lnTo>
                  <a:pt x="45" y="139"/>
                </a:lnTo>
                <a:lnTo>
                  <a:pt x="45" y="139"/>
                </a:lnTo>
                <a:close/>
                <a:moveTo>
                  <a:pt x="239" y="82"/>
                </a:moveTo>
                <a:lnTo>
                  <a:pt x="239" y="82"/>
                </a:lnTo>
                <a:lnTo>
                  <a:pt x="241" y="79"/>
                </a:lnTo>
                <a:lnTo>
                  <a:pt x="241" y="79"/>
                </a:lnTo>
                <a:lnTo>
                  <a:pt x="237" y="78"/>
                </a:lnTo>
                <a:lnTo>
                  <a:pt x="237" y="78"/>
                </a:lnTo>
                <a:lnTo>
                  <a:pt x="237" y="81"/>
                </a:lnTo>
                <a:lnTo>
                  <a:pt x="237" y="81"/>
                </a:lnTo>
                <a:lnTo>
                  <a:pt x="239" y="81"/>
                </a:lnTo>
                <a:lnTo>
                  <a:pt x="239" y="82"/>
                </a:lnTo>
                <a:lnTo>
                  <a:pt x="239" y="82"/>
                </a:lnTo>
                <a:lnTo>
                  <a:pt x="237" y="84"/>
                </a:lnTo>
                <a:lnTo>
                  <a:pt x="237" y="84"/>
                </a:lnTo>
                <a:lnTo>
                  <a:pt x="239" y="84"/>
                </a:lnTo>
                <a:lnTo>
                  <a:pt x="239" y="82"/>
                </a:lnTo>
                <a:lnTo>
                  <a:pt x="239" y="82"/>
                </a:lnTo>
                <a:close/>
                <a:moveTo>
                  <a:pt x="45" y="200"/>
                </a:moveTo>
                <a:lnTo>
                  <a:pt x="45" y="200"/>
                </a:lnTo>
                <a:lnTo>
                  <a:pt x="45" y="199"/>
                </a:lnTo>
                <a:lnTo>
                  <a:pt x="45" y="197"/>
                </a:lnTo>
                <a:lnTo>
                  <a:pt x="45" y="197"/>
                </a:lnTo>
                <a:lnTo>
                  <a:pt x="44" y="196"/>
                </a:lnTo>
                <a:lnTo>
                  <a:pt x="44" y="196"/>
                </a:lnTo>
                <a:lnTo>
                  <a:pt x="41" y="189"/>
                </a:lnTo>
                <a:lnTo>
                  <a:pt x="41" y="189"/>
                </a:lnTo>
                <a:lnTo>
                  <a:pt x="41" y="187"/>
                </a:lnTo>
                <a:lnTo>
                  <a:pt x="41" y="187"/>
                </a:lnTo>
                <a:lnTo>
                  <a:pt x="41" y="189"/>
                </a:lnTo>
                <a:lnTo>
                  <a:pt x="41" y="189"/>
                </a:lnTo>
                <a:lnTo>
                  <a:pt x="44" y="197"/>
                </a:lnTo>
                <a:lnTo>
                  <a:pt x="44" y="197"/>
                </a:lnTo>
                <a:lnTo>
                  <a:pt x="45" y="199"/>
                </a:lnTo>
                <a:lnTo>
                  <a:pt x="45" y="200"/>
                </a:lnTo>
                <a:lnTo>
                  <a:pt x="45" y="200"/>
                </a:lnTo>
                <a:lnTo>
                  <a:pt x="45" y="202"/>
                </a:lnTo>
                <a:lnTo>
                  <a:pt x="45" y="202"/>
                </a:lnTo>
                <a:lnTo>
                  <a:pt x="45" y="200"/>
                </a:lnTo>
                <a:lnTo>
                  <a:pt x="45" y="200"/>
                </a:lnTo>
                <a:close/>
                <a:moveTo>
                  <a:pt x="23" y="197"/>
                </a:moveTo>
                <a:lnTo>
                  <a:pt x="23" y="197"/>
                </a:lnTo>
                <a:lnTo>
                  <a:pt x="21" y="195"/>
                </a:lnTo>
                <a:lnTo>
                  <a:pt x="21" y="195"/>
                </a:lnTo>
                <a:lnTo>
                  <a:pt x="18" y="190"/>
                </a:lnTo>
                <a:lnTo>
                  <a:pt x="18" y="190"/>
                </a:lnTo>
                <a:lnTo>
                  <a:pt x="18" y="189"/>
                </a:lnTo>
                <a:lnTo>
                  <a:pt x="18" y="189"/>
                </a:lnTo>
                <a:lnTo>
                  <a:pt x="23" y="197"/>
                </a:lnTo>
                <a:lnTo>
                  <a:pt x="23" y="197"/>
                </a:lnTo>
                <a:lnTo>
                  <a:pt x="23" y="197"/>
                </a:lnTo>
                <a:lnTo>
                  <a:pt x="23" y="197"/>
                </a:lnTo>
                <a:lnTo>
                  <a:pt x="23" y="200"/>
                </a:lnTo>
                <a:lnTo>
                  <a:pt x="23" y="200"/>
                </a:lnTo>
                <a:lnTo>
                  <a:pt x="34" y="217"/>
                </a:lnTo>
                <a:lnTo>
                  <a:pt x="34" y="217"/>
                </a:lnTo>
                <a:lnTo>
                  <a:pt x="34" y="217"/>
                </a:lnTo>
                <a:lnTo>
                  <a:pt x="34" y="217"/>
                </a:lnTo>
                <a:lnTo>
                  <a:pt x="35" y="216"/>
                </a:lnTo>
                <a:lnTo>
                  <a:pt x="35" y="216"/>
                </a:lnTo>
                <a:lnTo>
                  <a:pt x="34" y="216"/>
                </a:lnTo>
                <a:lnTo>
                  <a:pt x="34" y="216"/>
                </a:lnTo>
                <a:lnTo>
                  <a:pt x="24" y="199"/>
                </a:lnTo>
                <a:lnTo>
                  <a:pt x="24" y="199"/>
                </a:lnTo>
                <a:lnTo>
                  <a:pt x="23" y="197"/>
                </a:lnTo>
                <a:lnTo>
                  <a:pt x="23" y="197"/>
                </a:lnTo>
                <a:close/>
                <a:moveTo>
                  <a:pt x="294" y="261"/>
                </a:moveTo>
                <a:lnTo>
                  <a:pt x="294" y="261"/>
                </a:lnTo>
                <a:lnTo>
                  <a:pt x="295" y="261"/>
                </a:lnTo>
                <a:lnTo>
                  <a:pt x="295" y="261"/>
                </a:lnTo>
                <a:lnTo>
                  <a:pt x="303" y="256"/>
                </a:lnTo>
                <a:lnTo>
                  <a:pt x="303" y="256"/>
                </a:lnTo>
                <a:lnTo>
                  <a:pt x="312" y="247"/>
                </a:lnTo>
                <a:lnTo>
                  <a:pt x="324" y="239"/>
                </a:lnTo>
                <a:lnTo>
                  <a:pt x="324" y="239"/>
                </a:lnTo>
                <a:lnTo>
                  <a:pt x="324" y="237"/>
                </a:lnTo>
                <a:lnTo>
                  <a:pt x="324" y="237"/>
                </a:lnTo>
                <a:lnTo>
                  <a:pt x="322" y="239"/>
                </a:lnTo>
                <a:lnTo>
                  <a:pt x="322" y="239"/>
                </a:lnTo>
                <a:lnTo>
                  <a:pt x="308" y="250"/>
                </a:lnTo>
                <a:lnTo>
                  <a:pt x="308" y="250"/>
                </a:lnTo>
                <a:lnTo>
                  <a:pt x="307" y="250"/>
                </a:lnTo>
                <a:lnTo>
                  <a:pt x="307" y="250"/>
                </a:lnTo>
                <a:lnTo>
                  <a:pt x="307" y="251"/>
                </a:lnTo>
                <a:lnTo>
                  <a:pt x="305" y="253"/>
                </a:lnTo>
                <a:lnTo>
                  <a:pt x="305" y="253"/>
                </a:lnTo>
                <a:lnTo>
                  <a:pt x="295" y="261"/>
                </a:lnTo>
                <a:lnTo>
                  <a:pt x="295" y="261"/>
                </a:lnTo>
                <a:lnTo>
                  <a:pt x="294" y="261"/>
                </a:lnTo>
                <a:lnTo>
                  <a:pt x="294" y="261"/>
                </a:lnTo>
                <a:lnTo>
                  <a:pt x="294" y="263"/>
                </a:lnTo>
                <a:lnTo>
                  <a:pt x="294" y="263"/>
                </a:lnTo>
                <a:lnTo>
                  <a:pt x="294" y="263"/>
                </a:lnTo>
                <a:lnTo>
                  <a:pt x="294" y="263"/>
                </a:lnTo>
                <a:lnTo>
                  <a:pt x="294" y="261"/>
                </a:lnTo>
                <a:lnTo>
                  <a:pt x="294" y="261"/>
                </a:lnTo>
                <a:close/>
                <a:moveTo>
                  <a:pt x="312" y="102"/>
                </a:moveTo>
                <a:lnTo>
                  <a:pt x="312" y="102"/>
                </a:lnTo>
                <a:lnTo>
                  <a:pt x="312" y="105"/>
                </a:lnTo>
                <a:lnTo>
                  <a:pt x="314" y="106"/>
                </a:lnTo>
                <a:lnTo>
                  <a:pt x="314" y="106"/>
                </a:lnTo>
                <a:lnTo>
                  <a:pt x="312" y="102"/>
                </a:lnTo>
                <a:lnTo>
                  <a:pt x="312" y="102"/>
                </a:lnTo>
                <a:lnTo>
                  <a:pt x="310" y="98"/>
                </a:lnTo>
                <a:lnTo>
                  <a:pt x="310" y="98"/>
                </a:lnTo>
                <a:lnTo>
                  <a:pt x="303" y="109"/>
                </a:lnTo>
                <a:lnTo>
                  <a:pt x="303" y="109"/>
                </a:lnTo>
                <a:lnTo>
                  <a:pt x="301" y="111"/>
                </a:lnTo>
                <a:lnTo>
                  <a:pt x="301" y="111"/>
                </a:lnTo>
                <a:lnTo>
                  <a:pt x="301" y="112"/>
                </a:lnTo>
                <a:lnTo>
                  <a:pt x="301" y="112"/>
                </a:lnTo>
                <a:lnTo>
                  <a:pt x="301" y="112"/>
                </a:lnTo>
                <a:lnTo>
                  <a:pt x="311" y="108"/>
                </a:lnTo>
                <a:lnTo>
                  <a:pt x="311" y="108"/>
                </a:lnTo>
                <a:lnTo>
                  <a:pt x="310" y="105"/>
                </a:lnTo>
                <a:lnTo>
                  <a:pt x="310" y="105"/>
                </a:lnTo>
                <a:lnTo>
                  <a:pt x="308" y="104"/>
                </a:lnTo>
                <a:lnTo>
                  <a:pt x="308" y="104"/>
                </a:lnTo>
                <a:lnTo>
                  <a:pt x="308" y="104"/>
                </a:lnTo>
                <a:lnTo>
                  <a:pt x="310" y="102"/>
                </a:lnTo>
                <a:lnTo>
                  <a:pt x="311" y="102"/>
                </a:lnTo>
                <a:lnTo>
                  <a:pt x="311" y="102"/>
                </a:lnTo>
                <a:lnTo>
                  <a:pt x="312" y="102"/>
                </a:lnTo>
                <a:lnTo>
                  <a:pt x="312" y="102"/>
                </a:lnTo>
                <a:close/>
                <a:moveTo>
                  <a:pt x="213" y="205"/>
                </a:moveTo>
                <a:lnTo>
                  <a:pt x="213" y="205"/>
                </a:lnTo>
                <a:lnTo>
                  <a:pt x="214" y="209"/>
                </a:lnTo>
                <a:lnTo>
                  <a:pt x="214" y="209"/>
                </a:lnTo>
                <a:lnTo>
                  <a:pt x="219" y="213"/>
                </a:lnTo>
                <a:lnTo>
                  <a:pt x="219" y="213"/>
                </a:lnTo>
                <a:lnTo>
                  <a:pt x="231" y="219"/>
                </a:lnTo>
                <a:lnTo>
                  <a:pt x="231" y="219"/>
                </a:lnTo>
                <a:lnTo>
                  <a:pt x="237" y="222"/>
                </a:lnTo>
                <a:lnTo>
                  <a:pt x="244" y="223"/>
                </a:lnTo>
                <a:lnTo>
                  <a:pt x="244" y="223"/>
                </a:lnTo>
                <a:lnTo>
                  <a:pt x="251" y="223"/>
                </a:lnTo>
                <a:lnTo>
                  <a:pt x="260" y="222"/>
                </a:lnTo>
                <a:lnTo>
                  <a:pt x="260" y="222"/>
                </a:lnTo>
                <a:lnTo>
                  <a:pt x="268" y="219"/>
                </a:lnTo>
                <a:lnTo>
                  <a:pt x="276" y="213"/>
                </a:lnTo>
                <a:lnTo>
                  <a:pt x="276" y="213"/>
                </a:lnTo>
                <a:lnTo>
                  <a:pt x="278" y="209"/>
                </a:lnTo>
                <a:lnTo>
                  <a:pt x="278" y="205"/>
                </a:lnTo>
                <a:lnTo>
                  <a:pt x="278" y="205"/>
                </a:lnTo>
                <a:lnTo>
                  <a:pt x="278" y="199"/>
                </a:lnTo>
                <a:lnTo>
                  <a:pt x="278" y="199"/>
                </a:lnTo>
                <a:lnTo>
                  <a:pt x="278" y="192"/>
                </a:lnTo>
                <a:lnTo>
                  <a:pt x="276" y="186"/>
                </a:lnTo>
                <a:lnTo>
                  <a:pt x="274" y="180"/>
                </a:lnTo>
                <a:lnTo>
                  <a:pt x="270" y="175"/>
                </a:lnTo>
                <a:lnTo>
                  <a:pt x="270" y="175"/>
                </a:lnTo>
                <a:lnTo>
                  <a:pt x="260" y="159"/>
                </a:lnTo>
                <a:lnTo>
                  <a:pt x="260" y="159"/>
                </a:lnTo>
                <a:lnTo>
                  <a:pt x="260" y="158"/>
                </a:lnTo>
                <a:lnTo>
                  <a:pt x="260" y="158"/>
                </a:lnTo>
                <a:lnTo>
                  <a:pt x="257" y="153"/>
                </a:lnTo>
                <a:lnTo>
                  <a:pt x="256" y="148"/>
                </a:lnTo>
                <a:lnTo>
                  <a:pt x="256" y="148"/>
                </a:lnTo>
                <a:lnTo>
                  <a:pt x="254" y="145"/>
                </a:lnTo>
                <a:lnTo>
                  <a:pt x="254" y="145"/>
                </a:lnTo>
                <a:lnTo>
                  <a:pt x="253" y="142"/>
                </a:lnTo>
                <a:lnTo>
                  <a:pt x="253" y="138"/>
                </a:lnTo>
                <a:lnTo>
                  <a:pt x="253" y="138"/>
                </a:lnTo>
                <a:lnTo>
                  <a:pt x="254" y="128"/>
                </a:lnTo>
                <a:lnTo>
                  <a:pt x="254" y="128"/>
                </a:lnTo>
                <a:lnTo>
                  <a:pt x="257" y="119"/>
                </a:lnTo>
                <a:lnTo>
                  <a:pt x="257" y="119"/>
                </a:lnTo>
                <a:lnTo>
                  <a:pt x="257" y="116"/>
                </a:lnTo>
                <a:lnTo>
                  <a:pt x="257" y="116"/>
                </a:lnTo>
                <a:lnTo>
                  <a:pt x="257" y="105"/>
                </a:lnTo>
                <a:lnTo>
                  <a:pt x="257" y="105"/>
                </a:lnTo>
                <a:lnTo>
                  <a:pt x="256" y="101"/>
                </a:lnTo>
                <a:lnTo>
                  <a:pt x="256" y="101"/>
                </a:lnTo>
                <a:lnTo>
                  <a:pt x="253" y="97"/>
                </a:lnTo>
                <a:lnTo>
                  <a:pt x="253" y="97"/>
                </a:lnTo>
                <a:lnTo>
                  <a:pt x="251" y="95"/>
                </a:lnTo>
                <a:lnTo>
                  <a:pt x="251" y="95"/>
                </a:lnTo>
                <a:lnTo>
                  <a:pt x="246" y="94"/>
                </a:lnTo>
                <a:lnTo>
                  <a:pt x="246" y="94"/>
                </a:lnTo>
                <a:lnTo>
                  <a:pt x="244" y="92"/>
                </a:lnTo>
                <a:lnTo>
                  <a:pt x="241" y="94"/>
                </a:lnTo>
                <a:lnTo>
                  <a:pt x="241" y="94"/>
                </a:lnTo>
                <a:lnTo>
                  <a:pt x="236" y="97"/>
                </a:lnTo>
                <a:lnTo>
                  <a:pt x="230" y="101"/>
                </a:lnTo>
                <a:lnTo>
                  <a:pt x="230" y="101"/>
                </a:lnTo>
                <a:lnTo>
                  <a:pt x="219" y="109"/>
                </a:lnTo>
                <a:lnTo>
                  <a:pt x="219" y="109"/>
                </a:lnTo>
                <a:lnTo>
                  <a:pt x="213" y="114"/>
                </a:lnTo>
                <a:lnTo>
                  <a:pt x="207" y="119"/>
                </a:lnTo>
                <a:lnTo>
                  <a:pt x="207" y="119"/>
                </a:lnTo>
                <a:lnTo>
                  <a:pt x="204" y="125"/>
                </a:lnTo>
                <a:lnTo>
                  <a:pt x="200" y="131"/>
                </a:lnTo>
                <a:lnTo>
                  <a:pt x="200" y="131"/>
                </a:lnTo>
                <a:lnTo>
                  <a:pt x="200" y="132"/>
                </a:lnTo>
                <a:lnTo>
                  <a:pt x="200" y="132"/>
                </a:lnTo>
                <a:lnTo>
                  <a:pt x="200" y="139"/>
                </a:lnTo>
                <a:lnTo>
                  <a:pt x="200" y="139"/>
                </a:lnTo>
                <a:lnTo>
                  <a:pt x="203" y="142"/>
                </a:lnTo>
                <a:lnTo>
                  <a:pt x="204" y="145"/>
                </a:lnTo>
                <a:lnTo>
                  <a:pt x="204" y="145"/>
                </a:lnTo>
                <a:lnTo>
                  <a:pt x="206" y="146"/>
                </a:lnTo>
                <a:lnTo>
                  <a:pt x="206" y="146"/>
                </a:lnTo>
                <a:lnTo>
                  <a:pt x="207" y="143"/>
                </a:lnTo>
                <a:lnTo>
                  <a:pt x="207" y="143"/>
                </a:lnTo>
                <a:lnTo>
                  <a:pt x="209" y="138"/>
                </a:lnTo>
                <a:lnTo>
                  <a:pt x="213" y="133"/>
                </a:lnTo>
                <a:lnTo>
                  <a:pt x="213" y="133"/>
                </a:lnTo>
                <a:lnTo>
                  <a:pt x="220" y="126"/>
                </a:lnTo>
                <a:lnTo>
                  <a:pt x="227" y="119"/>
                </a:lnTo>
                <a:lnTo>
                  <a:pt x="227" y="119"/>
                </a:lnTo>
                <a:lnTo>
                  <a:pt x="229" y="118"/>
                </a:lnTo>
                <a:lnTo>
                  <a:pt x="229" y="118"/>
                </a:lnTo>
                <a:lnTo>
                  <a:pt x="230" y="119"/>
                </a:lnTo>
                <a:lnTo>
                  <a:pt x="230" y="119"/>
                </a:lnTo>
                <a:lnTo>
                  <a:pt x="231" y="121"/>
                </a:lnTo>
                <a:lnTo>
                  <a:pt x="231" y="121"/>
                </a:lnTo>
                <a:lnTo>
                  <a:pt x="230" y="121"/>
                </a:lnTo>
                <a:lnTo>
                  <a:pt x="230" y="121"/>
                </a:lnTo>
                <a:lnTo>
                  <a:pt x="224" y="128"/>
                </a:lnTo>
                <a:lnTo>
                  <a:pt x="224" y="128"/>
                </a:lnTo>
                <a:lnTo>
                  <a:pt x="219" y="135"/>
                </a:lnTo>
                <a:lnTo>
                  <a:pt x="219" y="135"/>
                </a:lnTo>
                <a:lnTo>
                  <a:pt x="220" y="136"/>
                </a:lnTo>
                <a:lnTo>
                  <a:pt x="220" y="138"/>
                </a:lnTo>
                <a:lnTo>
                  <a:pt x="220" y="138"/>
                </a:lnTo>
                <a:lnTo>
                  <a:pt x="219" y="141"/>
                </a:lnTo>
                <a:lnTo>
                  <a:pt x="219" y="141"/>
                </a:lnTo>
                <a:lnTo>
                  <a:pt x="214" y="153"/>
                </a:lnTo>
                <a:lnTo>
                  <a:pt x="214" y="153"/>
                </a:lnTo>
                <a:lnTo>
                  <a:pt x="213" y="156"/>
                </a:lnTo>
                <a:lnTo>
                  <a:pt x="213" y="156"/>
                </a:lnTo>
                <a:lnTo>
                  <a:pt x="214" y="156"/>
                </a:lnTo>
                <a:lnTo>
                  <a:pt x="214" y="156"/>
                </a:lnTo>
                <a:lnTo>
                  <a:pt x="220" y="152"/>
                </a:lnTo>
                <a:lnTo>
                  <a:pt x="220" y="152"/>
                </a:lnTo>
                <a:lnTo>
                  <a:pt x="226" y="149"/>
                </a:lnTo>
                <a:lnTo>
                  <a:pt x="231" y="148"/>
                </a:lnTo>
                <a:lnTo>
                  <a:pt x="231" y="148"/>
                </a:lnTo>
                <a:lnTo>
                  <a:pt x="233" y="146"/>
                </a:lnTo>
                <a:lnTo>
                  <a:pt x="233" y="146"/>
                </a:lnTo>
                <a:lnTo>
                  <a:pt x="234" y="148"/>
                </a:lnTo>
                <a:lnTo>
                  <a:pt x="234" y="148"/>
                </a:lnTo>
                <a:lnTo>
                  <a:pt x="234" y="149"/>
                </a:lnTo>
                <a:lnTo>
                  <a:pt x="234" y="149"/>
                </a:lnTo>
                <a:lnTo>
                  <a:pt x="233" y="151"/>
                </a:lnTo>
                <a:lnTo>
                  <a:pt x="233" y="151"/>
                </a:lnTo>
                <a:lnTo>
                  <a:pt x="229" y="152"/>
                </a:lnTo>
                <a:lnTo>
                  <a:pt x="229" y="152"/>
                </a:lnTo>
                <a:lnTo>
                  <a:pt x="229" y="153"/>
                </a:lnTo>
                <a:lnTo>
                  <a:pt x="229" y="153"/>
                </a:lnTo>
                <a:lnTo>
                  <a:pt x="231" y="152"/>
                </a:lnTo>
                <a:lnTo>
                  <a:pt x="231" y="152"/>
                </a:lnTo>
                <a:lnTo>
                  <a:pt x="233" y="153"/>
                </a:lnTo>
                <a:lnTo>
                  <a:pt x="233" y="153"/>
                </a:lnTo>
                <a:lnTo>
                  <a:pt x="233" y="155"/>
                </a:lnTo>
                <a:lnTo>
                  <a:pt x="233" y="155"/>
                </a:lnTo>
                <a:lnTo>
                  <a:pt x="230" y="156"/>
                </a:lnTo>
                <a:lnTo>
                  <a:pt x="230" y="156"/>
                </a:lnTo>
                <a:lnTo>
                  <a:pt x="222" y="159"/>
                </a:lnTo>
                <a:lnTo>
                  <a:pt x="222" y="159"/>
                </a:lnTo>
                <a:lnTo>
                  <a:pt x="220" y="160"/>
                </a:lnTo>
                <a:lnTo>
                  <a:pt x="220" y="160"/>
                </a:lnTo>
                <a:lnTo>
                  <a:pt x="222" y="160"/>
                </a:lnTo>
                <a:lnTo>
                  <a:pt x="222" y="160"/>
                </a:lnTo>
                <a:lnTo>
                  <a:pt x="224" y="160"/>
                </a:lnTo>
                <a:lnTo>
                  <a:pt x="224" y="160"/>
                </a:lnTo>
                <a:lnTo>
                  <a:pt x="226" y="162"/>
                </a:lnTo>
                <a:lnTo>
                  <a:pt x="226" y="162"/>
                </a:lnTo>
                <a:lnTo>
                  <a:pt x="224" y="163"/>
                </a:lnTo>
                <a:lnTo>
                  <a:pt x="224" y="163"/>
                </a:lnTo>
                <a:lnTo>
                  <a:pt x="223" y="165"/>
                </a:lnTo>
                <a:lnTo>
                  <a:pt x="223" y="165"/>
                </a:lnTo>
                <a:lnTo>
                  <a:pt x="219" y="165"/>
                </a:lnTo>
                <a:lnTo>
                  <a:pt x="219" y="165"/>
                </a:lnTo>
                <a:lnTo>
                  <a:pt x="217" y="165"/>
                </a:lnTo>
                <a:lnTo>
                  <a:pt x="217" y="165"/>
                </a:lnTo>
                <a:lnTo>
                  <a:pt x="217" y="165"/>
                </a:lnTo>
                <a:lnTo>
                  <a:pt x="217" y="165"/>
                </a:lnTo>
                <a:lnTo>
                  <a:pt x="219" y="166"/>
                </a:lnTo>
                <a:lnTo>
                  <a:pt x="219" y="166"/>
                </a:lnTo>
                <a:lnTo>
                  <a:pt x="224" y="168"/>
                </a:lnTo>
                <a:lnTo>
                  <a:pt x="224" y="168"/>
                </a:lnTo>
                <a:lnTo>
                  <a:pt x="234" y="170"/>
                </a:lnTo>
                <a:lnTo>
                  <a:pt x="243" y="172"/>
                </a:lnTo>
                <a:lnTo>
                  <a:pt x="243" y="172"/>
                </a:lnTo>
                <a:lnTo>
                  <a:pt x="244" y="172"/>
                </a:lnTo>
                <a:lnTo>
                  <a:pt x="246" y="173"/>
                </a:lnTo>
                <a:lnTo>
                  <a:pt x="246" y="173"/>
                </a:lnTo>
                <a:lnTo>
                  <a:pt x="244" y="173"/>
                </a:lnTo>
                <a:lnTo>
                  <a:pt x="243" y="175"/>
                </a:lnTo>
                <a:lnTo>
                  <a:pt x="243" y="175"/>
                </a:lnTo>
                <a:lnTo>
                  <a:pt x="237" y="175"/>
                </a:lnTo>
                <a:lnTo>
                  <a:pt x="237" y="175"/>
                </a:lnTo>
                <a:lnTo>
                  <a:pt x="220" y="175"/>
                </a:lnTo>
                <a:lnTo>
                  <a:pt x="220" y="175"/>
                </a:lnTo>
                <a:lnTo>
                  <a:pt x="220" y="175"/>
                </a:lnTo>
                <a:lnTo>
                  <a:pt x="220" y="175"/>
                </a:lnTo>
                <a:lnTo>
                  <a:pt x="220" y="175"/>
                </a:lnTo>
                <a:lnTo>
                  <a:pt x="220" y="175"/>
                </a:lnTo>
                <a:lnTo>
                  <a:pt x="224" y="175"/>
                </a:lnTo>
                <a:lnTo>
                  <a:pt x="224" y="175"/>
                </a:lnTo>
                <a:lnTo>
                  <a:pt x="240" y="178"/>
                </a:lnTo>
                <a:lnTo>
                  <a:pt x="240" y="178"/>
                </a:lnTo>
                <a:lnTo>
                  <a:pt x="240" y="178"/>
                </a:lnTo>
                <a:lnTo>
                  <a:pt x="240" y="178"/>
                </a:lnTo>
                <a:lnTo>
                  <a:pt x="241" y="179"/>
                </a:lnTo>
                <a:lnTo>
                  <a:pt x="241" y="179"/>
                </a:lnTo>
                <a:lnTo>
                  <a:pt x="240" y="179"/>
                </a:lnTo>
                <a:lnTo>
                  <a:pt x="240" y="179"/>
                </a:lnTo>
                <a:lnTo>
                  <a:pt x="239" y="180"/>
                </a:lnTo>
                <a:lnTo>
                  <a:pt x="239" y="180"/>
                </a:lnTo>
                <a:lnTo>
                  <a:pt x="229" y="180"/>
                </a:lnTo>
                <a:lnTo>
                  <a:pt x="229" y="180"/>
                </a:lnTo>
                <a:lnTo>
                  <a:pt x="227" y="180"/>
                </a:lnTo>
                <a:lnTo>
                  <a:pt x="227" y="180"/>
                </a:lnTo>
                <a:lnTo>
                  <a:pt x="229" y="180"/>
                </a:lnTo>
                <a:lnTo>
                  <a:pt x="229" y="180"/>
                </a:lnTo>
                <a:lnTo>
                  <a:pt x="234" y="182"/>
                </a:lnTo>
                <a:lnTo>
                  <a:pt x="234" y="182"/>
                </a:lnTo>
                <a:lnTo>
                  <a:pt x="237" y="183"/>
                </a:lnTo>
                <a:lnTo>
                  <a:pt x="237" y="183"/>
                </a:lnTo>
                <a:lnTo>
                  <a:pt x="239" y="185"/>
                </a:lnTo>
                <a:lnTo>
                  <a:pt x="239" y="185"/>
                </a:lnTo>
                <a:lnTo>
                  <a:pt x="237" y="185"/>
                </a:lnTo>
                <a:lnTo>
                  <a:pt x="237" y="185"/>
                </a:lnTo>
                <a:lnTo>
                  <a:pt x="236" y="186"/>
                </a:lnTo>
                <a:lnTo>
                  <a:pt x="236" y="186"/>
                </a:lnTo>
                <a:lnTo>
                  <a:pt x="230" y="186"/>
                </a:lnTo>
                <a:lnTo>
                  <a:pt x="230" y="186"/>
                </a:lnTo>
                <a:lnTo>
                  <a:pt x="227" y="186"/>
                </a:lnTo>
                <a:lnTo>
                  <a:pt x="227" y="186"/>
                </a:lnTo>
                <a:lnTo>
                  <a:pt x="227" y="187"/>
                </a:lnTo>
                <a:lnTo>
                  <a:pt x="227" y="187"/>
                </a:lnTo>
                <a:lnTo>
                  <a:pt x="229" y="187"/>
                </a:lnTo>
                <a:lnTo>
                  <a:pt x="229" y="187"/>
                </a:lnTo>
                <a:lnTo>
                  <a:pt x="231" y="190"/>
                </a:lnTo>
                <a:lnTo>
                  <a:pt x="231" y="190"/>
                </a:lnTo>
                <a:lnTo>
                  <a:pt x="233" y="192"/>
                </a:lnTo>
                <a:lnTo>
                  <a:pt x="233" y="192"/>
                </a:lnTo>
                <a:lnTo>
                  <a:pt x="231" y="192"/>
                </a:lnTo>
                <a:lnTo>
                  <a:pt x="231" y="192"/>
                </a:lnTo>
                <a:lnTo>
                  <a:pt x="230" y="193"/>
                </a:lnTo>
                <a:lnTo>
                  <a:pt x="230" y="193"/>
                </a:lnTo>
                <a:lnTo>
                  <a:pt x="234" y="193"/>
                </a:lnTo>
                <a:lnTo>
                  <a:pt x="234" y="193"/>
                </a:lnTo>
                <a:lnTo>
                  <a:pt x="237" y="195"/>
                </a:lnTo>
                <a:lnTo>
                  <a:pt x="237" y="196"/>
                </a:lnTo>
                <a:lnTo>
                  <a:pt x="237" y="196"/>
                </a:lnTo>
                <a:lnTo>
                  <a:pt x="236" y="199"/>
                </a:lnTo>
                <a:lnTo>
                  <a:pt x="234" y="199"/>
                </a:lnTo>
                <a:lnTo>
                  <a:pt x="234" y="199"/>
                </a:lnTo>
                <a:lnTo>
                  <a:pt x="226" y="196"/>
                </a:lnTo>
                <a:lnTo>
                  <a:pt x="226" y="196"/>
                </a:lnTo>
                <a:lnTo>
                  <a:pt x="226" y="196"/>
                </a:lnTo>
                <a:lnTo>
                  <a:pt x="226" y="196"/>
                </a:lnTo>
                <a:lnTo>
                  <a:pt x="223" y="199"/>
                </a:lnTo>
                <a:lnTo>
                  <a:pt x="220" y="202"/>
                </a:lnTo>
                <a:lnTo>
                  <a:pt x="220" y="202"/>
                </a:lnTo>
                <a:lnTo>
                  <a:pt x="216" y="203"/>
                </a:lnTo>
                <a:lnTo>
                  <a:pt x="213" y="205"/>
                </a:lnTo>
                <a:lnTo>
                  <a:pt x="213" y="205"/>
                </a:lnTo>
                <a:close/>
                <a:moveTo>
                  <a:pt x="133" y="159"/>
                </a:moveTo>
                <a:lnTo>
                  <a:pt x="133" y="159"/>
                </a:lnTo>
                <a:lnTo>
                  <a:pt x="133" y="158"/>
                </a:lnTo>
                <a:lnTo>
                  <a:pt x="133" y="158"/>
                </a:lnTo>
                <a:lnTo>
                  <a:pt x="133" y="158"/>
                </a:lnTo>
                <a:lnTo>
                  <a:pt x="133" y="158"/>
                </a:lnTo>
                <a:lnTo>
                  <a:pt x="125" y="153"/>
                </a:lnTo>
                <a:lnTo>
                  <a:pt x="116" y="152"/>
                </a:lnTo>
                <a:lnTo>
                  <a:pt x="116" y="152"/>
                </a:lnTo>
                <a:lnTo>
                  <a:pt x="105" y="151"/>
                </a:lnTo>
                <a:lnTo>
                  <a:pt x="95" y="151"/>
                </a:lnTo>
                <a:lnTo>
                  <a:pt x="95" y="151"/>
                </a:lnTo>
                <a:lnTo>
                  <a:pt x="87" y="152"/>
                </a:lnTo>
                <a:lnTo>
                  <a:pt x="79" y="156"/>
                </a:lnTo>
                <a:lnTo>
                  <a:pt x="79" y="156"/>
                </a:lnTo>
                <a:lnTo>
                  <a:pt x="78" y="156"/>
                </a:lnTo>
                <a:lnTo>
                  <a:pt x="78" y="156"/>
                </a:lnTo>
                <a:lnTo>
                  <a:pt x="74" y="162"/>
                </a:lnTo>
                <a:lnTo>
                  <a:pt x="72" y="166"/>
                </a:lnTo>
                <a:lnTo>
                  <a:pt x="72" y="166"/>
                </a:lnTo>
                <a:lnTo>
                  <a:pt x="72" y="169"/>
                </a:lnTo>
                <a:lnTo>
                  <a:pt x="72" y="170"/>
                </a:lnTo>
                <a:lnTo>
                  <a:pt x="72" y="170"/>
                </a:lnTo>
                <a:lnTo>
                  <a:pt x="75" y="176"/>
                </a:lnTo>
                <a:lnTo>
                  <a:pt x="75" y="176"/>
                </a:lnTo>
                <a:lnTo>
                  <a:pt x="81" y="183"/>
                </a:lnTo>
                <a:lnTo>
                  <a:pt x="81" y="183"/>
                </a:lnTo>
                <a:lnTo>
                  <a:pt x="88" y="193"/>
                </a:lnTo>
                <a:lnTo>
                  <a:pt x="91" y="206"/>
                </a:lnTo>
                <a:lnTo>
                  <a:pt x="91" y="206"/>
                </a:lnTo>
                <a:lnTo>
                  <a:pt x="94" y="213"/>
                </a:lnTo>
                <a:lnTo>
                  <a:pt x="94" y="213"/>
                </a:lnTo>
                <a:lnTo>
                  <a:pt x="96" y="227"/>
                </a:lnTo>
                <a:lnTo>
                  <a:pt x="96" y="227"/>
                </a:lnTo>
                <a:lnTo>
                  <a:pt x="98" y="239"/>
                </a:lnTo>
                <a:lnTo>
                  <a:pt x="98" y="239"/>
                </a:lnTo>
                <a:lnTo>
                  <a:pt x="104" y="250"/>
                </a:lnTo>
                <a:lnTo>
                  <a:pt x="104" y="250"/>
                </a:lnTo>
                <a:lnTo>
                  <a:pt x="106" y="256"/>
                </a:lnTo>
                <a:lnTo>
                  <a:pt x="111" y="260"/>
                </a:lnTo>
                <a:lnTo>
                  <a:pt x="116" y="264"/>
                </a:lnTo>
                <a:lnTo>
                  <a:pt x="122" y="267"/>
                </a:lnTo>
                <a:lnTo>
                  <a:pt x="122" y="267"/>
                </a:lnTo>
                <a:lnTo>
                  <a:pt x="123" y="267"/>
                </a:lnTo>
                <a:lnTo>
                  <a:pt x="123" y="267"/>
                </a:lnTo>
                <a:lnTo>
                  <a:pt x="132" y="267"/>
                </a:lnTo>
                <a:lnTo>
                  <a:pt x="132" y="267"/>
                </a:lnTo>
                <a:lnTo>
                  <a:pt x="136" y="266"/>
                </a:lnTo>
                <a:lnTo>
                  <a:pt x="141" y="264"/>
                </a:lnTo>
                <a:lnTo>
                  <a:pt x="141" y="264"/>
                </a:lnTo>
                <a:lnTo>
                  <a:pt x="146" y="259"/>
                </a:lnTo>
                <a:lnTo>
                  <a:pt x="150" y="253"/>
                </a:lnTo>
                <a:lnTo>
                  <a:pt x="150" y="253"/>
                </a:lnTo>
                <a:lnTo>
                  <a:pt x="156" y="239"/>
                </a:lnTo>
                <a:lnTo>
                  <a:pt x="156" y="239"/>
                </a:lnTo>
                <a:lnTo>
                  <a:pt x="159" y="230"/>
                </a:lnTo>
                <a:lnTo>
                  <a:pt x="159" y="230"/>
                </a:lnTo>
                <a:lnTo>
                  <a:pt x="160" y="220"/>
                </a:lnTo>
                <a:lnTo>
                  <a:pt x="160" y="220"/>
                </a:lnTo>
                <a:lnTo>
                  <a:pt x="159" y="219"/>
                </a:lnTo>
                <a:lnTo>
                  <a:pt x="159" y="219"/>
                </a:lnTo>
                <a:lnTo>
                  <a:pt x="156" y="220"/>
                </a:lnTo>
                <a:lnTo>
                  <a:pt x="153" y="220"/>
                </a:lnTo>
                <a:lnTo>
                  <a:pt x="153" y="220"/>
                </a:lnTo>
                <a:lnTo>
                  <a:pt x="149" y="219"/>
                </a:lnTo>
                <a:lnTo>
                  <a:pt x="146" y="217"/>
                </a:lnTo>
                <a:lnTo>
                  <a:pt x="146" y="217"/>
                </a:lnTo>
                <a:lnTo>
                  <a:pt x="146" y="222"/>
                </a:lnTo>
                <a:lnTo>
                  <a:pt x="146" y="222"/>
                </a:lnTo>
                <a:lnTo>
                  <a:pt x="145" y="229"/>
                </a:lnTo>
                <a:lnTo>
                  <a:pt x="145" y="229"/>
                </a:lnTo>
                <a:lnTo>
                  <a:pt x="145" y="230"/>
                </a:lnTo>
                <a:lnTo>
                  <a:pt x="145" y="230"/>
                </a:lnTo>
                <a:lnTo>
                  <a:pt x="148" y="227"/>
                </a:lnTo>
                <a:lnTo>
                  <a:pt x="148" y="227"/>
                </a:lnTo>
                <a:lnTo>
                  <a:pt x="149" y="227"/>
                </a:lnTo>
                <a:lnTo>
                  <a:pt x="152" y="227"/>
                </a:lnTo>
                <a:lnTo>
                  <a:pt x="152" y="227"/>
                </a:lnTo>
                <a:lnTo>
                  <a:pt x="155" y="230"/>
                </a:lnTo>
                <a:lnTo>
                  <a:pt x="155" y="230"/>
                </a:lnTo>
                <a:lnTo>
                  <a:pt x="155" y="232"/>
                </a:lnTo>
                <a:lnTo>
                  <a:pt x="153" y="233"/>
                </a:lnTo>
                <a:lnTo>
                  <a:pt x="153" y="233"/>
                </a:lnTo>
                <a:lnTo>
                  <a:pt x="152" y="233"/>
                </a:lnTo>
                <a:lnTo>
                  <a:pt x="150" y="233"/>
                </a:lnTo>
                <a:lnTo>
                  <a:pt x="150" y="233"/>
                </a:lnTo>
                <a:lnTo>
                  <a:pt x="149" y="232"/>
                </a:lnTo>
                <a:lnTo>
                  <a:pt x="149" y="232"/>
                </a:lnTo>
                <a:lnTo>
                  <a:pt x="146" y="233"/>
                </a:lnTo>
                <a:lnTo>
                  <a:pt x="145" y="234"/>
                </a:lnTo>
                <a:lnTo>
                  <a:pt x="145" y="234"/>
                </a:lnTo>
                <a:lnTo>
                  <a:pt x="143" y="236"/>
                </a:lnTo>
                <a:lnTo>
                  <a:pt x="143" y="236"/>
                </a:lnTo>
                <a:lnTo>
                  <a:pt x="142" y="236"/>
                </a:lnTo>
                <a:lnTo>
                  <a:pt x="142" y="234"/>
                </a:lnTo>
                <a:lnTo>
                  <a:pt x="142" y="234"/>
                </a:lnTo>
                <a:lnTo>
                  <a:pt x="142" y="233"/>
                </a:lnTo>
                <a:lnTo>
                  <a:pt x="142" y="233"/>
                </a:lnTo>
                <a:lnTo>
                  <a:pt x="142" y="230"/>
                </a:lnTo>
                <a:lnTo>
                  <a:pt x="142" y="230"/>
                </a:lnTo>
                <a:lnTo>
                  <a:pt x="143" y="222"/>
                </a:lnTo>
                <a:lnTo>
                  <a:pt x="143" y="222"/>
                </a:lnTo>
                <a:lnTo>
                  <a:pt x="143" y="220"/>
                </a:lnTo>
                <a:lnTo>
                  <a:pt x="143" y="220"/>
                </a:lnTo>
                <a:lnTo>
                  <a:pt x="141" y="224"/>
                </a:lnTo>
                <a:lnTo>
                  <a:pt x="141" y="224"/>
                </a:lnTo>
                <a:lnTo>
                  <a:pt x="132" y="233"/>
                </a:lnTo>
                <a:lnTo>
                  <a:pt x="132" y="233"/>
                </a:lnTo>
                <a:lnTo>
                  <a:pt x="131" y="234"/>
                </a:lnTo>
                <a:lnTo>
                  <a:pt x="131" y="234"/>
                </a:lnTo>
                <a:lnTo>
                  <a:pt x="128" y="234"/>
                </a:lnTo>
                <a:lnTo>
                  <a:pt x="128" y="234"/>
                </a:lnTo>
                <a:lnTo>
                  <a:pt x="128" y="232"/>
                </a:lnTo>
                <a:lnTo>
                  <a:pt x="128" y="232"/>
                </a:lnTo>
                <a:lnTo>
                  <a:pt x="128" y="230"/>
                </a:lnTo>
                <a:lnTo>
                  <a:pt x="128" y="230"/>
                </a:lnTo>
                <a:lnTo>
                  <a:pt x="132" y="223"/>
                </a:lnTo>
                <a:lnTo>
                  <a:pt x="132" y="223"/>
                </a:lnTo>
                <a:lnTo>
                  <a:pt x="132" y="223"/>
                </a:lnTo>
                <a:lnTo>
                  <a:pt x="132" y="223"/>
                </a:lnTo>
                <a:lnTo>
                  <a:pt x="132" y="223"/>
                </a:lnTo>
                <a:lnTo>
                  <a:pt x="132" y="223"/>
                </a:lnTo>
                <a:lnTo>
                  <a:pt x="123" y="230"/>
                </a:lnTo>
                <a:lnTo>
                  <a:pt x="123" y="230"/>
                </a:lnTo>
                <a:lnTo>
                  <a:pt x="118" y="234"/>
                </a:lnTo>
                <a:lnTo>
                  <a:pt x="118" y="234"/>
                </a:lnTo>
                <a:lnTo>
                  <a:pt x="115" y="234"/>
                </a:lnTo>
                <a:lnTo>
                  <a:pt x="115" y="234"/>
                </a:lnTo>
                <a:lnTo>
                  <a:pt x="114" y="234"/>
                </a:lnTo>
                <a:lnTo>
                  <a:pt x="114" y="233"/>
                </a:lnTo>
                <a:lnTo>
                  <a:pt x="114" y="233"/>
                </a:lnTo>
                <a:lnTo>
                  <a:pt x="114" y="232"/>
                </a:lnTo>
                <a:lnTo>
                  <a:pt x="114" y="232"/>
                </a:lnTo>
                <a:lnTo>
                  <a:pt x="116" y="229"/>
                </a:lnTo>
                <a:lnTo>
                  <a:pt x="116" y="229"/>
                </a:lnTo>
                <a:lnTo>
                  <a:pt x="126" y="216"/>
                </a:lnTo>
                <a:lnTo>
                  <a:pt x="126" y="216"/>
                </a:lnTo>
                <a:lnTo>
                  <a:pt x="128" y="216"/>
                </a:lnTo>
                <a:lnTo>
                  <a:pt x="128" y="216"/>
                </a:lnTo>
                <a:lnTo>
                  <a:pt x="126" y="216"/>
                </a:lnTo>
                <a:lnTo>
                  <a:pt x="126" y="216"/>
                </a:lnTo>
                <a:lnTo>
                  <a:pt x="123" y="214"/>
                </a:lnTo>
                <a:lnTo>
                  <a:pt x="123" y="212"/>
                </a:lnTo>
                <a:lnTo>
                  <a:pt x="123" y="212"/>
                </a:lnTo>
                <a:lnTo>
                  <a:pt x="125" y="210"/>
                </a:lnTo>
                <a:lnTo>
                  <a:pt x="125" y="210"/>
                </a:lnTo>
                <a:lnTo>
                  <a:pt x="123" y="210"/>
                </a:lnTo>
                <a:lnTo>
                  <a:pt x="123" y="210"/>
                </a:lnTo>
                <a:lnTo>
                  <a:pt x="122" y="210"/>
                </a:lnTo>
                <a:lnTo>
                  <a:pt x="121" y="210"/>
                </a:lnTo>
                <a:lnTo>
                  <a:pt x="121" y="210"/>
                </a:lnTo>
                <a:lnTo>
                  <a:pt x="121" y="209"/>
                </a:lnTo>
                <a:lnTo>
                  <a:pt x="121" y="207"/>
                </a:lnTo>
                <a:lnTo>
                  <a:pt x="121" y="207"/>
                </a:lnTo>
                <a:lnTo>
                  <a:pt x="125" y="203"/>
                </a:lnTo>
                <a:lnTo>
                  <a:pt x="125" y="203"/>
                </a:lnTo>
                <a:lnTo>
                  <a:pt x="125" y="203"/>
                </a:lnTo>
                <a:lnTo>
                  <a:pt x="125" y="203"/>
                </a:lnTo>
                <a:lnTo>
                  <a:pt x="122" y="203"/>
                </a:lnTo>
                <a:lnTo>
                  <a:pt x="122" y="203"/>
                </a:lnTo>
                <a:lnTo>
                  <a:pt x="121" y="202"/>
                </a:lnTo>
                <a:lnTo>
                  <a:pt x="121" y="202"/>
                </a:lnTo>
                <a:lnTo>
                  <a:pt x="119" y="202"/>
                </a:lnTo>
                <a:lnTo>
                  <a:pt x="119" y="199"/>
                </a:lnTo>
                <a:lnTo>
                  <a:pt x="119" y="199"/>
                </a:lnTo>
                <a:lnTo>
                  <a:pt x="121" y="197"/>
                </a:lnTo>
                <a:lnTo>
                  <a:pt x="121" y="197"/>
                </a:lnTo>
                <a:lnTo>
                  <a:pt x="115" y="199"/>
                </a:lnTo>
                <a:lnTo>
                  <a:pt x="115" y="199"/>
                </a:lnTo>
                <a:lnTo>
                  <a:pt x="111" y="200"/>
                </a:lnTo>
                <a:lnTo>
                  <a:pt x="111" y="200"/>
                </a:lnTo>
                <a:lnTo>
                  <a:pt x="109" y="200"/>
                </a:lnTo>
                <a:lnTo>
                  <a:pt x="108" y="199"/>
                </a:lnTo>
                <a:lnTo>
                  <a:pt x="108" y="199"/>
                </a:lnTo>
                <a:lnTo>
                  <a:pt x="108" y="199"/>
                </a:lnTo>
                <a:lnTo>
                  <a:pt x="108" y="199"/>
                </a:lnTo>
                <a:lnTo>
                  <a:pt x="106" y="199"/>
                </a:lnTo>
                <a:lnTo>
                  <a:pt x="106" y="199"/>
                </a:lnTo>
                <a:lnTo>
                  <a:pt x="104" y="199"/>
                </a:lnTo>
                <a:lnTo>
                  <a:pt x="104" y="199"/>
                </a:lnTo>
                <a:lnTo>
                  <a:pt x="102" y="197"/>
                </a:lnTo>
                <a:lnTo>
                  <a:pt x="101" y="197"/>
                </a:lnTo>
                <a:lnTo>
                  <a:pt x="101" y="197"/>
                </a:lnTo>
                <a:lnTo>
                  <a:pt x="102" y="196"/>
                </a:lnTo>
                <a:lnTo>
                  <a:pt x="102" y="195"/>
                </a:lnTo>
                <a:lnTo>
                  <a:pt x="102" y="195"/>
                </a:lnTo>
                <a:lnTo>
                  <a:pt x="104" y="195"/>
                </a:lnTo>
                <a:lnTo>
                  <a:pt x="104" y="195"/>
                </a:lnTo>
                <a:lnTo>
                  <a:pt x="106" y="193"/>
                </a:lnTo>
                <a:lnTo>
                  <a:pt x="106" y="193"/>
                </a:lnTo>
                <a:lnTo>
                  <a:pt x="115" y="190"/>
                </a:lnTo>
                <a:lnTo>
                  <a:pt x="122" y="189"/>
                </a:lnTo>
                <a:lnTo>
                  <a:pt x="122" y="189"/>
                </a:lnTo>
                <a:lnTo>
                  <a:pt x="126" y="187"/>
                </a:lnTo>
                <a:lnTo>
                  <a:pt x="126" y="187"/>
                </a:lnTo>
                <a:lnTo>
                  <a:pt x="126" y="186"/>
                </a:lnTo>
                <a:lnTo>
                  <a:pt x="126" y="185"/>
                </a:lnTo>
                <a:lnTo>
                  <a:pt x="128" y="183"/>
                </a:lnTo>
                <a:lnTo>
                  <a:pt x="128" y="183"/>
                </a:lnTo>
                <a:lnTo>
                  <a:pt x="126" y="183"/>
                </a:lnTo>
                <a:lnTo>
                  <a:pt x="126" y="183"/>
                </a:lnTo>
                <a:lnTo>
                  <a:pt x="122" y="183"/>
                </a:lnTo>
                <a:lnTo>
                  <a:pt x="122" y="183"/>
                </a:lnTo>
                <a:lnTo>
                  <a:pt x="119" y="183"/>
                </a:lnTo>
                <a:lnTo>
                  <a:pt x="119" y="183"/>
                </a:lnTo>
                <a:lnTo>
                  <a:pt x="119" y="182"/>
                </a:lnTo>
                <a:lnTo>
                  <a:pt x="119" y="182"/>
                </a:lnTo>
                <a:lnTo>
                  <a:pt x="119" y="180"/>
                </a:lnTo>
                <a:lnTo>
                  <a:pt x="119" y="180"/>
                </a:lnTo>
                <a:lnTo>
                  <a:pt x="121" y="180"/>
                </a:lnTo>
                <a:lnTo>
                  <a:pt x="121" y="180"/>
                </a:lnTo>
                <a:lnTo>
                  <a:pt x="128" y="180"/>
                </a:lnTo>
                <a:lnTo>
                  <a:pt x="128" y="180"/>
                </a:lnTo>
                <a:lnTo>
                  <a:pt x="128" y="180"/>
                </a:lnTo>
                <a:lnTo>
                  <a:pt x="128" y="180"/>
                </a:lnTo>
                <a:lnTo>
                  <a:pt x="128" y="179"/>
                </a:lnTo>
                <a:lnTo>
                  <a:pt x="128" y="179"/>
                </a:lnTo>
                <a:lnTo>
                  <a:pt x="115" y="175"/>
                </a:lnTo>
                <a:lnTo>
                  <a:pt x="115" y="175"/>
                </a:lnTo>
                <a:lnTo>
                  <a:pt x="108" y="173"/>
                </a:lnTo>
                <a:lnTo>
                  <a:pt x="108" y="173"/>
                </a:lnTo>
                <a:lnTo>
                  <a:pt x="108" y="172"/>
                </a:lnTo>
                <a:lnTo>
                  <a:pt x="108" y="172"/>
                </a:lnTo>
                <a:lnTo>
                  <a:pt x="109" y="170"/>
                </a:lnTo>
                <a:lnTo>
                  <a:pt x="109" y="170"/>
                </a:lnTo>
                <a:lnTo>
                  <a:pt x="114" y="170"/>
                </a:lnTo>
                <a:lnTo>
                  <a:pt x="114" y="170"/>
                </a:lnTo>
                <a:lnTo>
                  <a:pt x="118" y="170"/>
                </a:lnTo>
                <a:lnTo>
                  <a:pt x="118" y="170"/>
                </a:lnTo>
                <a:lnTo>
                  <a:pt x="116" y="170"/>
                </a:lnTo>
                <a:lnTo>
                  <a:pt x="116" y="170"/>
                </a:lnTo>
                <a:lnTo>
                  <a:pt x="104" y="168"/>
                </a:lnTo>
                <a:lnTo>
                  <a:pt x="104" y="168"/>
                </a:lnTo>
                <a:lnTo>
                  <a:pt x="99" y="166"/>
                </a:lnTo>
                <a:lnTo>
                  <a:pt x="99" y="166"/>
                </a:lnTo>
                <a:lnTo>
                  <a:pt x="98" y="165"/>
                </a:lnTo>
                <a:lnTo>
                  <a:pt x="98" y="165"/>
                </a:lnTo>
                <a:lnTo>
                  <a:pt x="98" y="165"/>
                </a:lnTo>
                <a:lnTo>
                  <a:pt x="99" y="163"/>
                </a:lnTo>
                <a:lnTo>
                  <a:pt x="99" y="163"/>
                </a:lnTo>
                <a:lnTo>
                  <a:pt x="101" y="163"/>
                </a:lnTo>
                <a:lnTo>
                  <a:pt x="101" y="163"/>
                </a:lnTo>
                <a:lnTo>
                  <a:pt x="111" y="165"/>
                </a:lnTo>
                <a:lnTo>
                  <a:pt x="121" y="168"/>
                </a:lnTo>
                <a:lnTo>
                  <a:pt x="121" y="168"/>
                </a:lnTo>
                <a:lnTo>
                  <a:pt x="126" y="169"/>
                </a:lnTo>
                <a:lnTo>
                  <a:pt x="126" y="169"/>
                </a:lnTo>
                <a:lnTo>
                  <a:pt x="128" y="170"/>
                </a:lnTo>
                <a:lnTo>
                  <a:pt x="128" y="170"/>
                </a:lnTo>
                <a:lnTo>
                  <a:pt x="129" y="172"/>
                </a:lnTo>
                <a:lnTo>
                  <a:pt x="129" y="172"/>
                </a:lnTo>
                <a:lnTo>
                  <a:pt x="131" y="166"/>
                </a:lnTo>
                <a:lnTo>
                  <a:pt x="131" y="166"/>
                </a:lnTo>
                <a:lnTo>
                  <a:pt x="131" y="162"/>
                </a:lnTo>
                <a:lnTo>
                  <a:pt x="131" y="162"/>
                </a:lnTo>
                <a:lnTo>
                  <a:pt x="132" y="160"/>
                </a:lnTo>
                <a:lnTo>
                  <a:pt x="133" y="159"/>
                </a:lnTo>
                <a:lnTo>
                  <a:pt x="133" y="159"/>
                </a:lnTo>
                <a:close/>
                <a:moveTo>
                  <a:pt x="186" y="33"/>
                </a:moveTo>
                <a:lnTo>
                  <a:pt x="186" y="33"/>
                </a:lnTo>
                <a:lnTo>
                  <a:pt x="186" y="33"/>
                </a:lnTo>
                <a:lnTo>
                  <a:pt x="186" y="33"/>
                </a:lnTo>
                <a:lnTo>
                  <a:pt x="185" y="55"/>
                </a:lnTo>
                <a:lnTo>
                  <a:pt x="185" y="55"/>
                </a:lnTo>
                <a:lnTo>
                  <a:pt x="185" y="57"/>
                </a:lnTo>
                <a:lnTo>
                  <a:pt x="183" y="57"/>
                </a:lnTo>
                <a:lnTo>
                  <a:pt x="183" y="57"/>
                </a:lnTo>
                <a:lnTo>
                  <a:pt x="182" y="57"/>
                </a:lnTo>
                <a:lnTo>
                  <a:pt x="182" y="57"/>
                </a:lnTo>
                <a:lnTo>
                  <a:pt x="182" y="57"/>
                </a:lnTo>
                <a:lnTo>
                  <a:pt x="182" y="54"/>
                </a:lnTo>
                <a:lnTo>
                  <a:pt x="182" y="54"/>
                </a:lnTo>
                <a:lnTo>
                  <a:pt x="182" y="52"/>
                </a:lnTo>
                <a:lnTo>
                  <a:pt x="183" y="50"/>
                </a:lnTo>
                <a:lnTo>
                  <a:pt x="183" y="50"/>
                </a:lnTo>
                <a:lnTo>
                  <a:pt x="183" y="34"/>
                </a:lnTo>
                <a:lnTo>
                  <a:pt x="183" y="34"/>
                </a:lnTo>
                <a:lnTo>
                  <a:pt x="183" y="33"/>
                </a:lnTo>
                <a:lnTo>
                  <a:pt x="183" y="33"/>
                </a:lnTo>
                <a:lnTo>
                  <a:pt x="179" y="34"/>
                </a:lnTo>
                <a:lnTo>
                  <a:pt x="179" y="34"/>
                </a:lnTo>
                <a:lnTo>
                  <a:pt x="177" y="35"/>
                </a:lnTo>
                <a:lnTo>
                  <a:pt x="177" y="35"/>
                </a:lnTo>
                <a:lnTo>
                  <a:pt x="177" y="35"/>
                </a:lnTo>
                <a:lnTo>
                  <a:pt x="177" y="45"/>
                </a:lnTo>
                <a:lnTo>
                  <a:pt x="177" y="45"/>
                </a:lnTo>
                <a:lnTo>
                  <a:pt x="177" y="50"/>
                </a:lnTo>
                <a:lnTo>
                  <a:pt x="177" y="55"/>
                </a:lnTo>
                <a:lnTo>
                  <a:pt x="177" y="55"/>
                </a:lnTo>
                <a:lnTo>
                  <a:pt x="177" y="57"/>
                </a:lnTo>
                <a:lnTo>
                  <a:pt x="177" y="57"/>
                </a:lnTo>
                <a:lnTo>
                  <a:pt x="176" y="57"/>
                </a:lnTo>
                <a:lnTo>
                  <a:pt x="176" y="57"/>
                </a:lnTo>
                <a:lnTo>
                  <a:pt x="175" y="54"/>
                </a:lnTo>
                <a:lnTo>
                  <a:pt x="175" y="54"/>
                </a:lnTo>
                <a:lnTo>
                  <a:pt x="176" y="48"/>
                </a:lnTo>
                <a:lnTo>
                  <a:pt x="176" y="48"/>
                </a:lnTo>
                <a:lnTo>
                  <a:pt x="176" y="37"/>
                </a:lnTo>
                <a:lnTo>
                  <a:pt x="176" y="37"/>
                </a:lnTo>
                <a:lnTo>
                  <a:pt x="176" y="35"/>
                </a:lnTo>
                <a:lnTo>
                  <a:pt x="176" y="35"/>
                </a:lnTo>
                <a:lnTo>
                  <a:pt x="169" y="38"/>
                </a:lnTo>
                <a:lnTo>
                  <a:pt x="169" y="38"/>
                </a:lnTo>
                <a:lnTo>
                  <a:pt x="168" y="38"/>
                </a:lnTo>
                <a:lnTo>
                  <a:pt x="168" y="40"/>
                </a:lnTo>
                <a:lnTo>
                  <a:pt x="168" y="40"/>
                </a:lnTo>
                <a:lnTo>
                  <a:pt x="166" y="57"/>
                </a:lnTo>
                <a:lnTo>
                  <a:pt x="166" y="57"/>
                </a:lnTo>
                <a:lnTo>
                  <a:pt x="168" y="77"/>
                </a:lnTo>
                <a:lnTo>
                  <a:pt x="169" y="95"/>
                </a:lnTo>
                <a:lnTo>
                  <a:pt x="169" y="95"/>
                </a:lnTo>
                <a:lnTo>
                  <a:pt x="169" y="97"/>
                </a:lnTo>
                <a:lnTo>
                  <a:pt x="168" y="97"/>
                </a:lnTo>
                <a:lnTo>
                  <a:pt x="168" y="97"/>
                </a:lnTo>
                <a:lnTo>
                  <a:pt x="166" y="97"/>
                </a:lnTo>
                <a:lnTo>
                  <a:pt x="166" y="95"/>
                </a:lnTo>
                <a:lnTo>
                  <a:pt x="166" y="95"/>
                </a:lnTo>
                <a:lnTo>
                  <a:pt x="166" y="95"/>
                </a:lnTo>
                <a:lnTo>
                  <a:pt x="166" y="95"/>
                </a:lnTo>
                <a:lnTo>
                  <a:pt x="165" y="91"/>
                </a:lnTo>
                <a:lnTo>
                  <a:pt x="165" y="91"/>
                </a:lnTo>
                <a:lnTo>
                  <a:pt x="165" y="82"/>
                </a:lnTo>
                <a:lnTo>
                  <a:pt x="165" y="82"/>
                </a:lnTo>
                <a:lnTo>
                  <a:pt x="165" y="61"/>
                </a:lnTo>
                <a:lnTo>
                  <a:pt x="165" y="41"/>
                </a:lnTo>
                <a:lnTo>
                  <a:pt x="165" y="41"/>
                </a:lnTo>
                <a:lnTo>
                  <a:pt x="165" y="40"/>
                </a:lnTo>
                <a:lnTo>
                  <a:pt x="165" y="40"/>
                </a:lnTo>
                <a:lnTo>
                  <a:pt x="152" y="45"/>
                </a:lnTo>
                <a:lnTo>
                  <a:pt x="152" y="45"/>
                </a:lnTo>
                <a:lnTo>
                  <a:pt x="153" y="71"/>
                </a:lnTo>
                <a:lnTo>
                  <a:pt x="155" y="97"/>
                </a:lnTo>
                <a:lnTo>
                  <a:pt x="155" y="97"/>
                </a:lnTo>
                <a:lnTo>
                  <a:pt x="155" y="97"/>
                </a:lnTo>
                <a:lnTo>
                  <a:pt x="155" y="97"/>
                </a:lnTo>
                <a:lnTo>
                  <a:pt x="158" y="98"/>
                </a:lnTo>
                <a:lnTo>
                  <a:pt x="158" y="101"/>
                </a:lnTo>
                <a:lnTo>
                  <a:pt x="158" y="101"/>
                </a:lnTo>
                <a:lnTo>
                  <a:pt x="158" y="104"/>
                </a:lnTo>
                <a:lnTo>
                  <a:pt x="158" y="104"/>
                </a:lnTo>
                <a:lnTo>
                  <a:pt x="156" y="105"/>
                </a:lnTo>
                <a:lnTo>
                  <a:pt x="156" y="105"/>
                </a:lnTo>
                <a:lnTo>
                  <a:pt x="155" y="106"/>
                </a:lnTo>
                <a:lnTo>
                  <a:pt x="155" y="106"/>
                </a:lnTo>
                <a:lnTo>
                  <a:pt x="153" y="105"/>
                </a:lnTo>
                <a:lnTo>
                  <a:pt x="153" y="105"/>
                </a:lnTo>
                <a:lnTo>
                  <a:pt x="153" y="102"/>
                </a:lnTo>
                <a:lnTo>
                  <a:pt x="153" y="102"/>
                </a:lnTo>
                <a:lnTo>
                  <a:pt x="153" y="97"/>
                </a:lnTo>
                <a:lnTo>
                  <a:pt x="153" y="97"/>
                </a:lnTo>
                <a:lnTo>
                  <a:pt x="150" y="82"/>
                </a:lnTo>
                <a:lnTo>
                  <a:pt x="150" y="82"/>
                </a:lnTo>
                <a:lnTo>
                  <a:pt x="150" y="48"/>
                </a:lnTo>
                <a:lnTo>
                  <a:pt x="150" y="48"/>
                </a:lnTo>
                <a:lnTo>
                  <a:pt x="149" y="47"/>
                </a:lnTo>
                <a:lnTo>
                  <a:pt x="149" y="47"/>
                </a:lnTo>
                <a:lnTo>
                  <a:pt x="141" y="51"/>
                </a:lnTo>
                <a:lnTo>
                  <a:pt x="141" y="51"/>
                </a:lnTo>
                <a:lnTo>
                  <a:pt x="141" y="57"/>
                </a:lnTo>
                <a:lnTo>
                  <a:pt x="141" y="57"/>
                </a:lnTo>
                <a:lnTo>
                  <a:pt x="143" y="72"/>
                </a:lnTo>
                <a:lnTo>
                  <a:pt x="143" y="72"/>
                </a:lnTo>
                <a:lnTo>
                  <a:pt x="143" y="84"/>
                </a:lnTo>
                <a:lnTo>
                  <a:pt x="143" y="84"/>
                </a:lnTo>
                <a:lnTo>
                  <a:pt x="146" y="109"/>
                </a:lnTo>
                <a:lnTo>
                  <a:pt x="146" y="109"/>
                </a:lnTo>
                <a:lnTo>
                  <a:pt x="148" y="124"/>
                </a:lnTo>
                <a:lnTo>
                  <a:pt x="148" y="124"/>
                </a:lnTo>
                <a:lnTo>
                  <a:pt x="149" y="148"/>
                </a:lnTo>
                <a:lnTo>
                  <a:pt x="149" y="148"/>
                </a:lnTo>
                <a:lnTo>
                  <a:pt x="149" y="148"/>
                </a:lnTo>
                <a:lnTo>
                  <a:pt x="149" y="148"/>
                </a:lnTo>
                <a:lnTo>
                  <a:pt x="150" y="148"/>
                </a:lnTo>
                <a:lnTo>
                  <a:pt x="150" y="148"/>
                </a:lnTo>
                <a:lnTo>
                  <a:pt x="162" y="142"/>
                </a:lnTo>
                <a:lnTo>
                  <a:pt x="173" y="139"/>
                </a:lnTo>
                <a:lnTo>
                  <a:pt x="173" y="139"/>
                </a:lnTo>
                <a:lnTo>
                  <a:pt x="177" y="139"/>
                </a:lnTo>
                <a:lnTo>
                  <a:pt x="177" y="139"/>
                </a:lnTo>
                <a:lnTo>
                  <a:pt x="182" y="138"/>
                </a:lnTo>
                <a:lnTo>
                  <a:pt x="185" y="138"/>
                </a:lnTo>
                <a:lnTo>
                  <a:pt x="185" y="138"/>
                </a:lnTo>
                <a:lnTo>
                  <a:pt x="192" y="138"/>
                </a:lnTo>
                <a:lnTo>
                  <a:pt x="192" y="138"/>
                </a:lnTo>
                <a:lnTo>
                  <a:pt x="192" y="136"/>
                </a:lnTo>
                <a:lnTo>
                  <a:pt x="192" y="136"/>
                </a:lnTo>
                <a:lnTo>
                  <a:pt x="192" y="122"/>
                </a:lnTo>
                <a:lnTo>
                  <a:pt x="192" y="122"/>
                </a:lnTo>
                <a:lnTo>
                  <a:pt x="192" y="92"/>
                </a:lnTo>
                <a:lnTo>
                  <a:pt x="192" y="92"/>
                </a:lnTo>
                <a:lnTo>
                  <a:pt x="192" y="37"/>
                </a:lnTo>
                <a:lnTo>
                  <a:pt x="192" y="37"/>
                </a:lnTo>
                <a:lnTo>
                  <a:pt x="192" y="31"/>
                </a:lnTo>
                <a:lnTo>
                  <a:pt x="192" y="31"/>
                </a:lnTo>
                <a:lnTo>
                  <a:pt x="189" y="31"/>
                </a:lnTo>
                <a:lnTo>
                  <a:pt x="189" y="31"/>
                </a:lnTo>
                <a:lnTo>
                  <a:pt x="189" y="34"/>
                </a:lnTo>
                <a:lnTo>
                  <a:pt x="189" y="34"/>
                </a:lnTo>
                <a:lnTo>
                  <a:pt x="190" y="47"/>
                </a:lnTo>
                <a:lnTo>
                  <a:pt x="190" y="47"/>
                </a:lnTo>
                <a:lnTo>
                  <a:pt x="190" y="48"/>
                </a:lnTo>
                <a:lnTo>
                  <a:pt x="190" y="48"/>
                </a:lnTo>
                <a:lnTo>
                  <a:pt x="189" y="50"/>
                </a:lnTo>
                <a:lnTo>
                  <a:pt x="189" y="50"/>
                </a:lnTo>
                <a:lnTo>
                  <a:pt x="187" y="48"/>
                </a:lnTo>
                <a:lnTo>
                  <a:pt x="187" y="48"/>
                </a:lnTo>
                <a:lnTo>
                  <a:pt x="187" y="47"/>
                </a:lnTo>
                <a:lnTo>
                  <a:pt x="187" y="47"/>
                </a:lnTo>
                <a:lnTo>
                  <a:pt x="187" y="34"/>
                </a:lnTo>
                <a:lnTo>
                  <a:pt x="187" y="34"/>
                </a:lnTo>
                <a:lnTo>
                  <a:pt x="187" y="31"/>
                </a:lnTo>
                <a:lnTo>
                  <a:pt x="187" y="31"/>
                </a:lnTo>
                <a:lnTo>
                  <a:pt x="186" y="33"/>
                </a:lnTo>
                <a:lnTo>
                  <a:pt x="186" y="33"/>
                </a:lnTo>
                <a:close/>
                <a:moveTo>
                  <a:pt x="128" y="369"/>
                </a:moveTo>
                <a:lnTo>
                  <a:pt x="128" y="369"/>
                </a:lnTo>
                <a:lnTo>
                  <a:pt x="128" y="368"/>
                </a:lnTo>
                <a:lnTo>
                  <a:pt x="128" y="368"/>
                </a:lnTo>
                <a:lnTo>
                  <a:pt x="138" y="361"/>
                </a:lnTo>
                <a:lnTo>
                  <a:pt x="138" y="361"/>
                </a:lnTo>
                <a:lnTo>
                  <a:pt x="142" y="357"/>
                </a:lnTo>
                <a:lnTo>
                  <a:pt x="146" y="351"/>
                </a:lnTo>
                <a:lnTo>
                  <a:pt x="146" y="351"/>
                </a:lnTo>
                <a:lnTo>
                  <a:pt x="146" y="349"/>
                </a:lnTo>
                <a:lnTo>
                  <a:pt x="146" y="349"/>
                </a:lnTo>
                <a:lnTo>
                  <a:pt x="148" y="348"/>
                </a:lnTo>
                <a:lnTo>
                  <a:pt x="148" y="348"/>
                </a:lnTo>
                <a:lnTo>
                  <a:pt x="149" y="348"/>
                </a:lnTo>
                <a:lnTo>
                  <a:pt x="149" y="348"/>
                </a:lnTo>
                <a:lnTo>
                  <a:pt x="153" y="341"/>
                </a:lnTo>
                <a:lnTo>
                  <a:pt x="153" y="341"/>
                </a:lnTo>
                <a:lnTo>
                  <a:pt x="155" y="338"/>
                </a:lnTo>
                <a:lnTo>
                  <a:pt x="155" y="338"/>
                </a:lnTo>
                <a:lnTo>
                  <a:pt x="156" y="338"/>
                </a:lnTo>
                <a:lnTo>
                  <a:pt x="156" y="338"/>
                </a:lnTo>
                <a:lnTo>
                  <a:pt x="163" y="325"/>
                </a:lnTo>
                <a:lnTo>
                  <a:pt x="169" y="314"/>
                </a:lnTo>
                <a:lnTo>
                  <a:pt x="169" y="314"/>
                </a:lnTo>
                <a:lnTo>
                  <a:pt x="175" y="295"/>
                </a:lnTo>
                <a:lnTo>
                  <a:pt x="180" y="277"/>
                </a:lnTo>
                <a:lnTo>
                  <a:pt x="180" y="277"/>
                </a:lnTo>
                <a:lnTo>
                  <a:pt x="185" y="256"/>
                </a:lnTo>
                <a:lnTo>
                  <a:pt x="185" y="256"/>
                </a:lnTo>
                <a:lnTo>
                  <a:pt x="185" y="249"/>
                </a:lnTo>
                <a:lnTo>
                  <a:pt x="186" y="241"/>
                </a:lnTo>
                <a:lnTo>
                  <a:pt x="186" y="241"/>
                </a:lnTo>
                <a:lnTo>
                  <a:pt x="185" y="237"/>
                </a:lnTo>
                <a:lnTo>
                  <a:pt x="185" y="237"/>
                </a:lnTo>
                <a:lnTo>
                  <a:pt x="185" y="236"/>
                </a:lnTo>
                <a:lnTo>
                  <a:pt x="185" y="234"/>
                </a:lnTo>
                <a:lnTo>
                  <a:pt x="185" y="234"/>
                </a:lnTo>
                <a:lnTo>
                  <a:pt x="186" y="234"/>
                </a:lnTo>
                <a:lnTo>
                  <a:pt x="186" y="234"/>
                </a:lnTo>
                <a:lnTo>
                  <a:pt x="185" y="230"/>
                </a:lnTo>
                <a:lnTo>
                  <a:pt x="185" y="230"/>
                </a:lnTo>
                <a:lnTo>
                  <a:pt x="185" y="216"/>
                </a:lnTo>
                <a:lnTo>
                  <a:pt x="185" y="216"/>
                </a:lnTo>
                <a:lnTo>
                  <a:pt x="185" y="213"/>
                </a:lnTo>
                <a:lnTo>
                  <a:pt x="183" y="210"/>
                </a:lnTo>
                <a:lnTo>
                  <a:pt x="183" y="210"/>
                </a:lnTo>
                <a:lnTo>
                  <a:pt x="179" y="212"/>
                </a:lnTo>
                <a:lnTo>
                  <a:pt x="176" y="212"/>
                </a:lnTo>
                <a:lnTo>
                  <a:pt x="176" y="212"/>
                </a:lnTo>
                <a:lnTo>
                  <a:pt x="177" y="214"/>
                </a:lnTo>
                <a:lnTo>
                  <a:pt x="177" y="214"/>
                </a:lnTo>
                <a:lnTo>
                  <a:pt x="177" y="217"/>
                </a:lnTo>
                <a:lnTo>
                  <a:pt x="177" y="217"/>
                </a:lnTo>
                <a:lnTo>
                  <a:pt x="179" y="220"/>
                </a:lnTo>
                <a:lnTo>
                  <a:pt x="180" y="222"/>
                </a:lnTo>
                <a:lnTo>
                  <a:pt x="180" y="222"/>
                </a:lnTo>
                <a:lnTo>
                  <a:pt x="180" y="223"/>
                </a:lnTo>
                <a:lnTo>
                  <a:pt x="180" y="224"/>
                </a:lnTo>
                <a:lnTo>
                  <a:pt x="180" y="224"/>
                </a:lnTo>
                <a:lnTo>
                  <a:pt x="179" y="226"/>
                </a:lnTo>
                <a:lnTo>
                  <a:pt x="177" y="226"/>
                </a:lnTo>
                <a:lnTo>
                  <a:pt x="177" y="226"/>
                </a:lnTo>
                <a:lnTo>
                  <a:pt x="176" y="226"/>
                </a:lnTo>
                <a:lnTo>
                  <a:pt x="175" y="224"/>
                </a:lnTo>
                <a:lnTo>
                  <a:pt x="175" y="224"/>
                </a:lnTo>
                <a:lnTo>
                  <a:pt x="175" y="220"/>
                </a:lnTo>
                <a:lnTo>
                  <a:pt x="175" y="220"/>
                </a:lnTo>
                <a:lnTo>
                  <a:pt x="173" y="232"/>
                </a:lnTo>
                <a:lnTo>
                  <a:pt x="173" y="232"/>
                </a:lnTo>
                <a:lnTo>
                  <a:pt x="172" y="239"/>
                </a:lnTo>
                <a:lnTo>
                  <a:pt x="172" y="239"/>
                </a:lnTo>
                <a:lnTo>
                  <a:pt x="170" y="241"/>
                </a:lnTo>
                <a:lnTo>
                  <a:pt x="168" y="241"/>
                </a:lnTo>
                <a:lnTo>
                  <a:pt x="168" y="241"/>
                </a:lnTo>
                <a:lnTo>
                  <a:pt x="166" y="240"/>
                </a:lnTo>
                <a:lnTo>
                  <a:pt x="166" y="237"/>
                </a:lnTo>
                <a:lnTo>
                  <a:pt x="166" y="237"/>
                </a:lnTo>
                <a:lnTo>
                  <a:pt x="169" y="233"/>
                </a:lnTo>
                <a:lnTo>
                  <a:pt x="169" y="233"/>
                </a:lnTo>
                <a:lnTo>
                  <a:pt x="172" y="222"/>
                </a:lnTo>
                <a:lnTo>
                  <a:pt x="172" y="222"/>
                </a:lnTo>
                <a:lnTo>
                  <a:pt x="173" y="213"/>
                </a:lnTo>
                <a:lnTo>
                  <a:pt x="173" y="213"/>
                </a:lnTo>
                <a:lnTo>
                  <a:pt x="168" y="214"/>
                </a:lnTo>
                <a:lnTo>
                  <a:pt x="168" y="214"/>
                </a:lnTo>
                <a:lnTo>
                  <a:pt x="166" y="214"/>
                </a:lnTo>
                <a:lnTo>
                  <a:pt x="166" y="214"/>
                </a:lnTo>
                <a:lnTo>
                  <a:pt x="166" y="222"/>
                </a:lnTo>
                <a:lnTo>
                  <a:pt x="166" y="222"/>
                </a:lnTo>
                <a:lnTo>
                  <a:pt x="165" y="233"/>
                </a:lnTo>
                <a:lnTo>
                  <a:pt x="162" y="243"/>
                </a:lnTo>
                <a:lnTo>
                  <a:pt x="162" y="243"/>
                </a:lnTo>
                <a:lnTo>
                  <a:pt x="158" y="250"/>
                </a:lnTo>
                <a:lnTo>
                  <a:pt x="158" y="250"/>
                </a:lnTo>
                <a:lnTo>
                  <a:pt x="156" y="253"/>
                </a:lnTo>
                <a:lnTo>
                  <a:pt x="156" y="253"/>
                </a:lnTo>
                <a:lnTo>
                  <a:pt x="152" y="260"/>
                </a:lnTo>
                <a:lnTo>
                  <a:pt x="152" y="260"/>
                </a:lnTo>
                <a:lnTo>
                  <a:pt x="146" y="267"/>
                </a:lnTo>
                <a:lnTo>
                  <a:pt x="146" y="267"/>
                </a:lnTo>
                <a:lnTo>
                  <a:pt x="145" y="268"/>
                </a:lnTo>
                <a:lnTo>
                  <a:pt x="145" y="268"/>
                </a:lnTo>
                <a:lnTo>
                  <a:pt x="145" y="271"/>
                </a:lnTo>
                <a:lnTo>
                  <a:pt x="145" y="271"/>
                </a:lnTo>
                <a:lnTo>
                  <a:pt x="143" y="273"/>
                </a:lnTo>
                <a:lnTo>
                  <a:pt x="143" y="273"/>
                </a:lnTo>
                <a:lnTo>
                  <a:pt x="141" y="278"/>
                </a:lnTo>
                <a:lnTo>
                  <a:pt x="141" y="278"/>
                </a:lnTo>
                <a:lnTo>
                  <a:pt x="129" y="298"/>
                </a:lnTo>
                <a:lnTo>
                  <a:pt x="129" y="298"/>
                </a:lnTo>
                <a:lnTo>
                  <a:pt x="122" y="307"/>
                </a:lnTo>
                <a:lnTo>
                  <a:pt x="114" y="314"/>
                </a:lnTo>
                <a:lnTo>
                  <a:pt x="114" y="314"/>
                </a:lnTo>
                <a:lnTo>
                  <a:pt x="106" y="321"/>
                </a:lnTo>
                <a:lnTo>
                  <a:pt x="98" y="327"/>
                </a:lnTo>
                <a:lnTo>
                  <a:pt x="98" y="327"/>
                </a:lnTo>
                <a:lnTo>
                  <a:pt x="98" y="327"/>
                </a:lnTo>
                <a:lnTo>
                  <a:pt x="98" y="327"/>
                </a:lnTo>
                <a:lnTo>
                  <a:pt x="108" y="325"/>
                </a:lnTo>
                <a:lnTo>
                  <a:pt x="108" y="325"/>
                </a:lnTo>
                <a:lnTo>
                  <a:pt x="122" y="321"/>
                </a:lnTo>
                <a:lnTo>
                  <a:pt x="136" y="315"/>
                </a:lnTo>
                <a:lnTo>
                  <a:pt x="136" y="315"/>
                </a:lnTo>
                <a:lnTo>
                  <a:pt x="142" y="314"/>
                </a:lnTo>
                <a:lnTo>
                  <a:pt x="142" y="314"/>
                </a:lnTo>
                <a:lnTo>
                  <a:pt x="143" y="314"/>
                </a:lnTo>
                <a:lnTo>
                  <a:pt x="145" y="315"/>
                </a:lnTo>
                <a:lnTo>
                  <a:pt x="145" y="315"/>
                </a:lnTo>
                <a:lnTo>
                  <a:pt x="145" y="315"/>
                </a:lnTo>
                <a:lnTo>
                  <a:pt x="145" y="315"/>
                </a:lnTo>
                <a:lnTo>
                  <a:pt x="145" y="317"/>
                </a:lnTo>
                <a:lnTo>
                  <a:pt x="143" y="318"/>
                </a:lnTo>
                <a:lnTo>
                  <a:pt x="143" y="318"/>
                </a:lnTo>
                <a:lnTo>
                  <a:pt x="141" y="325"/>
                </a:lnTo>
                <a:lnTo>
                  <a:pt x="141" y="325"/>
                </a:lnTo>
                <a:lnTo>
                  <a:pt x="139" y="328"/>
                </a:lnTo>
                <a:lnTo>
                  <a:pt x="139" y="328"/>
                </a:lnTo>
                <a:lnTo>
                  <a:pt x="138" y="332"/>
                </a:lnTo>
                <a:lnTo>
                  <a:pt x="138" y="332"/>
                </a:lnTo>
                <a:lnTo>
                  <a:pt x="133" y="348"/>
                </a:lnTo>
                <a:lnTo>
                  <a:pt x="133" y="348"/>
                </a:lnTo>
                <a:lnTo>
                  <a:pt x="129" y="365"/>
                </a:lnTo>
                <a:lnTo>
                  <a:pt x="129" y="365"/>
                </a:lnTo>
                <a:lnTo>
                  <a:pt x="128" y="369"/>
                </a:lnTo>
                <a:lnTo>
                  <a:pt x="128" y="369"/>
                </a:lnTo>
                <a:close/>
                <a:moveTo>
                  <a:pt x="203" y="202"/>
                </a:moveTo>
                <a:lnTo>
                  <a:pt x="203" y="202"/>
                </a:lnTo>
                <a:lnTo>
                  <a:pt x="209" y="200"/>
                </a:lnTo>
                <a:lnTo>
                  <a:pt x="209" y="200"/>
                </a:lnTo>
                <a:lnTo>
                  <a:pt x="213" y="197"/>
                </a:lnTo>
                <a:lnTo>
                  <a:pt x="216" y="193"/>
                </a:lnTo>
                <a:lnTo>
                  <a:pt x="216" y="193"/>
                </a:lnTo>
                <a:lnTo>
                  <a:pt x="216" y="190"/>
                </a:lnTo>
                <a:lnTo>
                  <a:pt x="216" y="190"/>
                </a:lnTo>
                <a:lnTo>
                  <a:pt x="213" y="183"/>
                </a:lnTo>
                <a:lnTo>
                  <a:pt x="213" y="183"/>
                </a:lnTo>
                <a:lnTo>
                  <a:pt x="209" y="172"/>
                </a:lnTo>
                <a:lnTo>
                  <a:pt x="209" y="172"/>
                </a:lnTo>
                <a:lnTo>
                  <a:pt x="204" y="156"/>
                </a:lnTo>
                <a:lnTo>
                  <a:pt x="204" y="156"/>
                </a:lnTo>
                <a:lnTo>
                  <a:pt x="202" y="151"/>
                </a:lnTo>
                <a:lnTo>
                  <a:pt x="202" y="151"/>
                </a:lnTo>
                <a:lnTo>
                  <a:pt x="199" y="146"/>
                </a:lnTo>
                <a:lnTo>
                  <a:pt x="199" y="146"/>
                </a:lnTo>
                <a:lnTo>
                  <a:pt x="196" y="145"/>
                </a:lnTo>
                <a:lnTo>
                  <a:pt x="196" y="145"/>
                </a:lnTo>
                <a:lnTo>
                  <a:pt x="192" y="143"/>
                </a:lnTo>
                <a:lnTo>
                  <a:pt x="192" y="143"/>
                </a:lnTo>
                <a:lnTo>
                  <a:pt x="183" y="143"/>
                </a:lnTo>
                <a:lnTo>
                  <a:pt x="183" y="143"/>
                </a:lnTo>
                <a:lnTo>
                  <a:pt x="182" y="145"/>
                </a:lnTo>
                <a:lnTo>
                  <a:pt x="182" y="145"/>
                </a:lnTo>
                <a:lnTo>
                  <a:pt x="180" y="146"/>
                </a:lnTo>
                <a:lnTo>
                  <a:pt x="180" y="146"/>
                </a:lnTo>
                <a:lnTo>
                  <a:pt x="179" y="146"/>
                </a:lnTo>
                <a:lnTo>
                  <a:pt x="179" y="146"/>
                </a:lnTo>
                <a:lnTo>
                  <a:pt x="177" y="145"/>
                </a:lnTo>
                <a:lnTo>
                  <a:pt x="177" y="145"/>
                </a:lnTo>
                <a:lnTo>
                  <a:pt x="176" y="145"/>
                </a:lnTo>
                <a:lnTo>
                  <a:pt x="173" y="146"/>
                </a:lnTo>
                <a:lnTo>
                  <a:pt x="173" y="146"/>
                </a:lnTo>
                <a:lnTo>
                  <a:pt x="170" y="148"/>
                </a:lnTo>
                <a:lnTo>
                  <a:pt x="170" y="148"/>
                </a:lnTo>
                <a:lnTo>
                  <a:pt x="169" y="148"/>
                </a:lnTo>
                <a:lnTo>
                  <a:pt x="169" y="148"/>
                </a:lnTo>
                <a:lnTo>
                  <a:pt x="160" y="152"/>
                </a:lnTo>
                <a:lnTo>
                  <a:pt x="160" y="152"/>
                </a:lnTo>
                <a:lnTo>
                  <a:pt x="145" y="158"/>
                </a:lnTo>
                <a:lnTo>
                  <a:pt x="145" y="158"/>
                </a:lnTo>
                <a:lnTo>
                  <a:pt x="142" y="159"/>
                </a:lnTo>
                <a:lnTo>
                  <a:pt x="142" y="159"/>
                </a:lnTo>
                <a:lnTo>
                  <a:pt x="141" y="160"/>
                </a:lnTo>
                <a:lnTo>
                  <a:pt x="141" y="160"/>
                </a:lnTo>
                <a:lnTo>
                  <a:pt x="139" y="162"/>
                </a:lnTo>
                <a:lnTo>
                  <a:pt x="139" y="162"/>
                </a:lnTo>
                <a:lnTo>
                  <a:pt x="138" y="163"/>
                </a:lnTo>
                <a:lnTo>
                  <a:pt x="138" y="163"/>
                </a:lnTo>
                <a:lnTo>
                  <a:pt x="136" y="166"/>
                </a:lnTo>
                <a:lnTo>
                  <a:pt x="136" y="170"/>
                </a:lnTo>
                <a:lnTo>
                  <a:pt x="136" y="170"/>
                </a:lnTo>
                <a:lnTo>
                  <a:pt x="136" y="178"/>
                </a:lnTo>
                <a:lnTo>
                  <a:pt x="136" y="178"/>
                </a:lnTo>
                <a:lnTo>
                  <a:pt x="141" y="190"/>
                </a:lnTo>
                <a:lnTo>
                  <a:pt x="141" y="190"/>
                </a:lnTo>
                <a:lnTo>
                  <a:pt x="145" y="203"/>
                </a:lnTo>
                <a:lnTo>
                  <a:pt x="145" y="203"/>
                </a:lnTo>
                <a:lnTo>
                  <a:pt x="150" y="210"/>
                </a:lnTo>
                <a:lnTo>
                  <a:pt x="150" y="210"/>
                </a:lnTo>
                <a:lnTo>
                  <a:pt x="152" y="212"/>
                </a:lnTo>
                <a:lnTo>
                  <a:pt x="152" y="212"/>
                </a:lnTo>
                <a:lnTo>
                  <a:pt x="156" y="212"/>
                </a:lnTo>
                <a:lnTo>
                  <a:pt x="159" y="212"/>
                </a:lnTo>
                <a:lnTo>
                  <a:pt x="159" y="212"/>
                </a:lnTo>
                <a:lnTo>
                  <a:pt x="170" y="207"/>
                </a:lnTo>
                <a:lnTo>
                  <a:pt x="170" y="207"/>
                </a:lnTo>
                <a:lnTo>
                  <a:pt x="180" y="205"/>
                </a:lnTo>
                <a:lnTo>
                  <a:pt x="190" y="205"/>
                </a:lnTo>
                <a:lnTo>
                  <a:pt x="190" y="205"/>
                </a:lnTo>
                <a:lnTo>
                  <a:pt x="200" y="203"/>
                </a:lnTo>
                <a:lnTo>
                  <a:pt x="200" y="203"/>
                </a:lnTo>
                <a:lnTo>
                  <a:pt x="202" y="200"/>
                </a:lnTo>
                <a:lnTo>
                  <a:pt x="203" y="202"/>
                </a:lnTo>
                <a:lnTo>
                  <a:pt x="203" y="202"/>
                </a:lnTo>
                <a:close/>
                <a:moveTo>
                  <a:pt x="264" y="278"/>
                </a:moveTo>
                <a:lnTo>
                  <a:pt x="264" y="278"/>
                </a:lnTo>
                <a:lnTo>
                  <a:pt x="264" y="278"/>
                </a:lnTo>
                <a:lnTo>
                  <a:pt x="264" y="278"/>
                </a:lnTo>
                <a:lnTo>
                  <a:pt x="250" y="270"/>
                </a:lnTo>
                <a:lnTo>
                  <a:pt x="250" y="270"/>
                </a:lnTo>
                <a:lnTo>
                  <a:pt x="240" y="261"/>
                </a:lnTo>
                <a:lnTo>
                  <a:pt x="230" y="251"/>
                </a:lnTo>
                <a:lnTo>
                  <a:pt x="230" y="251"/>
                </a:lnTo>
                <a:lnTo>
                  <a:pt x="217" y="236"/>
                </a:lnTo>
                <a:lnTo>
                  <a:pt x="217" y="236"/>
                </a:lnTo>
                <a:lnTo>
                  <a:pt x="209" y="223"/>
                </a:lnTo>
                <a:lnTo>
                  <a:pt x="203" y="210"/>
                </a:lnTo>
                <a:lnTo>
                  <a:pt x="203" y="210"/>
                </a:lnTo>
                <a:lnTo>
                  <a:pt x="202" y="207"/>
                </a:lnTo>
                <a:lnTo>
                  <a:pt x="202" y="207"/>
                </a:lnTo>
                <a:lnTo>
                  <a:pt x="196" y="209"/>
                </a:lnTo>
                <a:lnTo>
                  <a:pt x="196" y="209"/>
                </a:lnTo>
                <a:lnTo>
                  <a:pt x="196" y="212"/>
                </a:lnTo>
                <a:lnTo>
                  <a:pt x="196" y="212"/>
                </a:lnTo>
                <a:lnTo>
                  <a:pt x="197" y="217"/>
                </a:lnTo>
                <a:lnTo>
                  <a:pt x="197" y="217"/>
                </a:lnTo>
                <a:lnTo>
                  <a:pt x="204" y="233"/>
                </a:lnTo>
                <a:lnTo>
                  <a:pt x="204" y="233"/>
                </a:lnTo>
                <a:lnTo>
                  <a:pt x="206" y="234"/>
                </a:lnTo>
                <a:lnTo>
                  <a:pt x="206" y="234"/>
                </a:lnTo>
                <a:lnTo>
                  <a:pt x="212" y="240"/>
                </a:lnTo>
                <a:lnTo>
                  <a:pt x="216" y="244"/>
                </a:lnTo>
                <a:lnTo>
                  <a:pt x="216" y="244"/>
                </a:lnTo>
                <a:lnTo>
                  <a:pt x="220" y="253"/>
                </a:lnTo>
                <a:lnTo>
                  <a:pt x="220" y="253"/>
                </a:lnTo>
                <a:lnTo>
                  <a:pt x="222" y="256"/>
                </a:lnTo>
                <a:lnTo>
                  <a:pt x="222" y="256"/>
                </a:lnTo>
                <a:lnTo>
                  <a:pt x="222" y="259"/>
                </a:lnTo>
                <a:lnTo>
                  <a:pt x="222" y="259"/>
                </a:lnTo>
                <a:lnTo>
                  <a:pt x="220" y="260"/>
                </a:lnTo>
                <a:lnTo>
                  <a:pt x="219" y="260"/>
                </a:lnTo>
                <a:lnTo>
                  <a:pt x="219" y="260"/>
                </a:lnTo>
                <a:lnTo>
                  <a:pt x="217" y="259"/>
                </a:lnTo>
                <a:lnTo>
                  <a:pt x="217" y="259"/>
                </a:lnTo>
                <a:lnTo>
                  <a:pt x="210" y="247"/>
                </a:lnTo>
                <a:lnTo>
                  <a:pt x="210" y="247"/>
                </a:lnTo>
                <a:lnTo>
                  <a:pt x="204" y="237"/>
                </a:lnTo>
                <a:lnTo>
                  <a:pt x="204" y="237"/>
                </a:lnTo>
                <a:lnTo>
                  <a:pt x="202" y="236"/>
                </a:lnTo>
                <a:lnTo>
                  <a:pt x="200" y="234"/>
                </a:lnTo>
                <a:lnTo>
                  <a:pt x="200" y="234"/>
                </a:lnTo>
                <a:lnTo>
                  <a:pt x="202" y="239"/>
                </a:lnTo>
                <a:lnTo>
                  <a:pt x="202" y="239"/>
                </a:lnTo>
                <a:lnTo>
                  <a:pt x="207" y="250"/>
                </a:lnTo>
                <a:lnTo>
                  <a:pt x="207" y="250"/>
                </a:lnTo>
                <a:lnTo>
                  <a:pt x="209" y="253"/>
                </a:lnTo>
                <a:lnTo>
                  <a:pt x="209" y="253"/>
                </a:lnTo>
                <a:lnTo>
                  <a:pt x="212" y="259"/>
                </a:lnTo>
                <a:lnTo>
                  <a:pt x="212" y="259"/>
                </a:lnTo>
                <a:lnTo>
                  <a:pt x="213" y="260"/>
                </a:lnTo>
                <a:lnTo>
                  <a:pt x="213" y="260"/>
                </a:lnTo>
                <a:lnTo>
                  <a:pt x="212" y="261"/>
                </a:lnTo>
                <a:lnTo>
                  <a:pt x="212" y="261"/>
                </a:lnTo>
                <a:lnTo>
                  <a:pt x="210" y="261"/>
                </a:lnTo>
                <a:lnTo>
                  <a:pt x="210" y="261"/>
                </a:lnTo>
                <a:lnTo>
                  <a:pt x="209" y="260"/>
                </a:lnTo>
                <a:lnTo>
                  <a:pt x="209" y="260"/>
                </a:lnTo>
                <a:lnTo>
                  <a:pt x="206" y="254"/>
                </a:lnTo>
                <a:lnTo>
                  <a:pt x="206" y="254"/>
                </a:lnTo>
                <a:lnTo>
                  <a:pt x="203" y="250"/>
                </a:lnTo>
                <a:lnTo>
                  <a:pt x="203" y="250"/>
                </a:lnTo>
                <a:lnTo>
                  <a:pt x="202" y="250"/>
                </a:lnTo>
                <a:lnTo>
                  <a:pt x="202" y="250"/>
                </a:lnTo>
                <a:lnTo>
                  <a:pt x="204" y="254"/>
                </a:lnTo>
                <a:lnTo>
                  <a:pt x="204" y="254"/>
                </a:lnTo>
                <a:lnTo>
                  <a:pt x="206" y="256"/>
                </a:lnTo>
                <a:lnTo>
                  <a:pt x="206" y="256"/>
                </a:lnTo>
                <a:lnTo>
                  <a:pt x="206" y="259"/>
                </a:lnTo>
                <a:lnTo>
                  <a:pt x="204" y="260"/>
                </a:lnTo>
                <a:lnTo>
                  <a:pt x="204" y="260"/>
                </a:lnTo>
                <a:lnTo>
                  <a:pt x="202" y="259"/>
                </a:lnTo>
                <a:lnTo>
                  <a:pt x="202" y="259"/>
                </a:lnTo>
                <a:lnTo>
                  <a:pt x="199" y="256"/>
                </a:lnTo>
                <a:lnTo>
                  <a:pt x="199" y="256"/>
                </a:lnTo>
                <a:lnTo>
                  <a:pt x="203" y="263"/>
                </a:lnTo>
                <a:lnTo>
                  <a:pt x="203" y="263"/>
                </a:lnTo>
                <a:lnTo>
                  <a:pt x="203" y="264"/>
                </a:lnTo>
                <a:lnTo>
                  <a:pt x="203" y="264"/>
                </a:lnTo>
                <a:lnTo>
                  <a:pt x="204" y="267"/>
                </a:lnTo>
                <a:lnTo>
                  <a:pt x="204" y="267"/>
                </a:lnTo>
                <a:lnTo>
                  <a:pt x="216" y="281"/>
                </a:lnTo>
                <a:lnTo>
                  <a:pt x="216" y="281"/>
                </a:lnTo>
                <a:lnTo>
                  <a:pt x="234" y="301"/>
                </a:lnTo>
                <a:lnTo>
                  <a:pt x="234" y="301"/>
                </a:lnTo>
                <a:lnTo>
                  <a:pt x="234" y="303"/>
                </a:lnTo>
                <a:lnTo>
                  <a:pt x="234" y="303"/>
                </a:lnTo>
                <a:lnTo>
                  <a:pt x="241" y="308"/>
                </a:lnTo>
                <a:lnTo>
                  <a:pt x="249" y="313"/>
                </a:lnTo>
                <a:lnTo>
                  <a:pt x="249" y="313"/>
                </a:lnTo>
                <a:lnTo>
                  <a:pt x="264" y="322"/>
                </a:lnTo>
                <a:lnTo>
                  <a:pt x="264" y="322"/>
                </a:lnTo>
                <a:lnTo>
                  <a:pt x="276" y="327"/>
                </a:lnTo>
                <a:lnTo>
                  <a:pt x="288" y="331"/>
                </a:lnTo>
                <a:lnTo>
                  <a:pt x="288" y="331"/>
                </a:lnTo>
                <a:lnTo>
                  <a:pt x="290" y="331"/>
                </a:lnTo>
                <a:lnTo>
                  <a:pt x="290" y="331"/>
                </a:lnTo>
                <a:lnTo>
                  <a:pt x="295" y="331"/>
                </a:lnTo>
                <a:lnTo>
                  <a:pt x="295" y="331"/>
                </a:lnTo>
                <a:lnTo>
                  <a:pt x="295" y="330"/>
                </a:lnTo>
                <a:lnTo>
                  <a:pt x="295" y="330"/>
                </a:lnTo>
                <a:lnTo>
                  <a:pt x="290" y="325"/>
                </a:lnTo>
                <a:lnTo>
                  <a:pt x="290" y="325"/>
                </a:lnTo>
                <a:lnTo>
                  <a:pt x="278" y="314"/>
                </a:lnTo>
                <a:lnTo>
                  <a:pt x="278" y="314"/>
                </a:lnTo>
                <a:lnTo>
                  <a:pt x="277" y="311"/>
                </a:lnTo>
                <a:lnTo>
                  <a:pt x="277" y="311"/>
                </a:lnTo>
                <a:lnTo>
                  <a:pt x="276" y="311"/>
                </a:lnTo>
                <a:lnTo>
                  <a:pt x="276" y="311"/>
                </a:lnTo>
                <a:lnTo>
                  <a:pt x="273" y="307"/>
                </a:lnTo>
                <a:lnTo>
                  <a:pt x="273" y="307"/>
                </a:lnTo>
                <a:lnTo>
                  <a:pt x="268" y="300"/>
                </a:lnTo>
                <a:lnTo>
                  <a:pt x="268" y="300"/>
                </a:lnTo>
                <a:lnTo>
                  <a:pt x="267" y="298"/>
                </a:lnTo>
                <a:lnTo>
                  <a:pt x="267" y="298"/>
                </a:lnTo>
                <a:lnTo>
                  <a:pt x="267" y="297"/>
                </a:lnTo>
                <a:lnTo>
                  <a:pt x="268" y="295"/>
                </a:lnTo>
                <a:lnTo>
                  <a:pt x="268" y="295"/>
                </a:lnTo>
                <a:lnTo>
                  <a:pt x="268" y="294"/>
                </a:lnTo>
                <a:lnTo>
                  <a:pt x="268" y="294"/>
                </a:lnTo>
                <a:lnTo>
                  <a:pt x="270" y="294"/>
                </a:lnTo>
                <a:lnTo>
                  <a:pt x="270" y="293"/>
                </a:lnTo>
                <a:lnTo>
                  <a:pt x="270" y="293"/>
                </a:lnTo>
                <a:lnTo>
                  <a:pt x="276" y="293"/>
                </a:lnTo>
                <a:lnTo>
                  <a:pt x="276" y="293"/>
                </a:lnTo>
                <a:lnTo>
                  <a:pt x="294" y="291"/>
                </a:lnTo>
                <a:lnTo>
                  <a:pt x="294" y="291"/>
                </a:lnTo>
                <a:lnTo>
                  <a:pt x="298" y="291"/>
                </a:lnTo>
                <a:lnTo>
                  <a:pt x="298" y="291"/>
                </a:lnTo>
                <a:lnTo>
                  <a:pt x="298" y="291"/>
                </a:lnTo>
                <a:lnTo>
                  <a:pt x="298" y="291"/>
                </a:lnTo>
                <a:lnTo>
                  <a:pt x="268" y="280"/>
                </a:lnTo>
                <a:lnTo>
                  <a:pt x="268" y="280"/>
                </a:lnTo>
                <a:lnTo>
                  <a:pt x="268" y="281"/>
                </a:lnTo>
                <a:lnTo>
                  <a:pt x="268" y="281"/>
                </a:lnTo>
                <a:lnTo>
                  <a:pt x="266" y="281"/>
                </a:lnTo>
                <a:lnTo>
                  <a:pt x="264" y="278"/>
                </a:lnTo>
                <a:lnTo>
                  <a:pt x="264" y="278"/>
                </a:lnTo>
                <a:close/>
                <a:moveTo>
                  <a:pt x="192" y="253"/>
                </a:moveTo>
                <a:lnTo>
                  <a:pt x="192" y="253"/>
                </a:lnTo>
                <a:lnTo>
                  <a:pt x="192" y="253"/>
                </a:lnTo>
                <a:lnTo>
                  <a:pt x="192" y="253"/>
                </a:lnTo>
                <a:lnTo>
                  <a:pt x="190" y="254"/>
                </a:lnTo>
                <a:lnTo>
                  <a:pt x="190" y="254"/>
                </a:lnTo>
                <a:lnTo>
                  <a:pt x="190" y="266"/>
                </a:lnTo>
                <a:lnTo>
                  <a:pt x="190" y="266"/>
                </a:lnTo>
                <a:lnTo>
                  <a:pt x="187" y="273"/>
                </a:lnTo>
                <a:lnTo>
                  <a:pt x="187" y="273"/>
                </a:lnTo>
                <a:lnTo>
                  <a:pt x="185" y="288"/>
                </a:lnTo>
                <a:lnTo>
                  <a:pt x="180" y="304"/>
                </a:lnTo>
                <a:lnTo>
                  <a:pt x="180" y="304"/>
                </a:lnTo>
                <a:lnTo>
                  <a:pt x="176" y="317"/>
                </a:lnTo>
                <a:lnTo>
                  <a:pt x="170" y="328"/>
                </a:lnTo>
                <a:lnTo>
                  <a:pt x="170" y="328"/>
                </a:lnTo>
                <a:lnTo>
                  <a:pt x="170" y="331"/>
                </a:lnTo>
                <a:lnTo>
                  <a:pt x="170" y="334"/>
                </a:lnTo>
                <a:lnTo>
                  <a:pt x="170" y="334"/>
                </a:lnTo>
                <a:lnTo>
                  <a:pt x="173" y="335"/>
                </a:lnTo>
                <a:lnTo>
                  <a:pt x="173" y="338"/>
                </a:lnTo>
                <a:lnTo>
                  <a:pt x="173" y="338"/>
                </a:lnTo>
                <a:lnTo>
                  <a:pt x="173" y="342"/>
                </a:lnTo>
                <a:lnTo>
                  <a:pt x="173" y="342"/>
                </a:lnTo>
                <a:lnTo>
                  <a:pt x="173" y="342"/>
                </a:lnTo>
                <a:lnTo>
                  <a:pt x="173" y="342"/>
                </a:lnTo>
                <a:lnTo>
                  <a:pt x="173" y="342"/>
                </a:lnTo>
                <a:lnTo>
                  <a:pt x="173" y="342"/>
                </a:lnTo>
                <a:lnTo>
                  <a:pt x="189" y="340"/>
                </a:lnTo>
                <a:lnTo>
                  <a:pt x="189" y="340"/>
                </a:lnTo>
                <a:lnTo>
                  <a:pt x="207" y="332"/>
                </a:lnTo>
                <a:lnTo>
                  <a:pt x="207" y="332"/>
                </a:lnTo>
                <a:lnTo>
                  <a:pt x="209" y="331"/>
                </a:lnTo>
                <a:lnTo>
                  <a:pt x="209" y="331"/>
                </a:lnTo>
                <a:lnTo>
                  <a:pt x="220" y="324"/>
                </a:lnTo>
                <a:lnTo>
                  <a:pt x="220" y="324"/>
                </a:lnTo>
                <a:lnTo>
                  <a:pt x="220" y="324"/>
                </a:lnTo>
                <a:lnTo>
                  <a:pt x="220" y="324"/>
                </a:lnTo>
                <a:lnTo>
                  <a:pt x="219" y="320"/>
                </a:lnTo>
                <a:lnTo>
                  <a:pt x="219" y="320"/>
                </a:lnTo>
                <a:lnTo>
                  <a:pt x="219" y="318"/>
                </a:lnTo>
                <a:lnTo>
                  <a:pt x="220" y="317"/>
                </a:lnTo>
                <a:lnTo>
                  <a:pt x="220" y="317"/>
                </a:lnTo>
                <a:lnTo>
                  <a:pt x="217" y="318"/>
                </a:lnTo>
                <a:lnTo>
                  <a:pt x="217" y="318"/>
                </a:lnTo>
                <a:lnTo>
                  <a:pt x="217" y="317"/>
                </a:lnTo>
                <a:lnTo>
                  <a:pt x="217" y="317"/>
                </a:lnTo>
                <a:lnTo>
                  <a:pt x="214" y="307"/>
                </a:lnTo>
                <a:lnTo>
                  <a:pt x="214" y="307"/>
                </a:lnTo>
                <a:lnTo>
                  <a:pt x="212" y="297"/>
                </a:lnTo>
                <a:lnTo>
                  <a:pt x="212" y="297"/>
                </a:lnTo>
                <a:lnTo>
                  <a:pt x="212" y="294"/>
                </a:lnTo>
                <a:lnTo>
                  <a:pt x="212" y="294"/>
                </a:lnTo>
                <a:lnTo>
                  <a:pt x="212" y="294"/>
                </a:lnTo>
                <a:lnTo>
                  <a:pt x="212" y="294"/>
                </a:lnTo>
                <a:lnTo>
                  <a:pt x="206" y="277"/>
                </a:lnTo>
                <a:lnTo>
                  <a:pt x="206" y="277"/>
                </a:lnTo>
                <a:lnTo>
                  <a:pt x="204" y="274"/>
                </a:lnTo>
                <a:lnTo>
                  <a:pt x="204" y="274"/>
                </a:lnTo>
                <a:lnTo>
                  <a:pt x="202" y="271"/>
                </a:lnTo>
                <a:lnTo>
                  <a:pt x="202" y="271"/>
                </a:lnTo>
                <a:lnTo>
                  <a:pt x="199" y="266"/>
                </a:lnTo>
                <a:lnTo>
                  <a:pt x="199" y="266"/>
                </a:lnTo>
                <a:lnTo>
                  <a:pt x="196" y="260"/>
                </a:lnTo>
                <a:lnTo>
                  <a:pt x="196" y="260"/>
                </a:lnTo>
                <a:lnTo>
                  <a:pt x="192" y="253"/>
                </a:lnTo>
                <a:lnTo>
                  <a:pt x="192" y="253"/>
                </a:lnTo>
                <a:close/>
                <a:moveTo>
                  <a:pt x="126" y="213"/>
                </a:moveTo>
                <a:lnTo>
                  <a:pt x="126" y="213"/>
                </a:lnTo>
                <a:lnTo>
                  <a:pt x="126" y="213"/>
                </a:lnTo>
                <a:lnTo>
                  <a:pt x="126" y="213"/>
                </a:lnTo>
                <a:lnTo>
                  <a:pt x="129" y="212"/>
                </a:lnTo>
                <a:lnTo>
                  <a:pt x="129" y="212"/>
                </a:lnTo>
                <a:lnTo>
                  <a:pt x="131" y="212"/>
                </a:lnTo>
                <a:lnTo>
                  <a:pt x="131" y="212"/>
                </a:lnTo>
                <a:lnTo>
                  <a:pt x="132" y="212"/>
                </a:lnTo>
                <a:lnTo>
                  <a:pt x="132" y="212"/>
                </a:lnTo>
                <a:lnTo>
                  <a:pt x="132" y="214"/>
                </a:lnTo>
                <a:lnTo>
                  <a:pt x="132" y="214"/>
                </a:lnTo>
                <a:lnTo>
                  <a:pt x="131" y="214"/>
                </a:lnTo>
                <a:lnTo>
                  <a:pt x="131" y="214"/>
                </a:lnTo>
                <a:lnTo>
                  <a:pt x="126" y="220"/>
                </a:lnTo>
                <a:lnTo>
                  <a:pt x="126" y="220"/>
                </a:lnTo>
                <a:lnTo>
                  <a:pt x="118" y="230"/>
                </a:lnTo>
                <a:lnTo>
                  <a:pt x="118" y="230"/>
                </a:lnTo>
                <a:lnTo>
                  <a:pt x="116" y="232"/>
                </a:lnTo>
                <a:lnTo>
                  <a:pt x="116" y="232"/>
                </a:lnTo>
                <a:lnTo>
                  <a:pt x="118" y="232"/>
                </a:lnTo>
                <a:lnTo>
                  <a:pt x="118" y="232"/>
                </a:lnTo>
                <a:lnTo>
                  <a:pt x="121" y="229"/>
                </a:lnTo>
                <a:lnTo>
                  <a:pt x="121" y="229"/>
                </a:lnTo>
                <a:lnTo>
                  <a:pt x="135" y="217"/>
                </a:lnTo>
                <a:lnTo>
                  <a:pt x="135" y="217"/>
                </a:lnTo>
                <a:lnTo>
                  <a:pt x="138" y="216"/>
                </a:lnTo>
                <a:lnTo>
                  <a:pt x="138" y="216"/>
                </a:lnTo>
                <a:lnTo>
                  <a:pt x="139" y="216"/>
                </a:lnTo>
                <a:lnTo>
                  <a:pt x="139" y="216"/>
                </a:lnTo>
                <a:lnTo>
                  <a:pt x="139" y="217"/>
                </a:lnTo>
                <a:lnTo>
                  <a:pt x="139" y="217"/>
                </a:lnTo>
                <a:lnTo>
                  <a:pt x="138" y="219"/>
                </a:lnTo>
                <a:lnTo>
                  <a:pt x="138" y="219"/>
                </a:lnTo>
                <a:lnTo>
                  <a:pt x="133" y="227"/>
                </a:lnTo>
                <a:lnTo>
                  <a:pt x="133" y="227"/>
                </a:lnTo>
                <a:lnTo>
                  <a:pt x="132" y="229"/>
                </a:lnTo>
                <a:lnTo>
                  <a:pt x="132" y="229"/>
                </a:lnTo>
                <a:lnTo>
                  <a:pt x="133" y="229"/>
                </a:lnTo>
                <a:lnTo>
                  <a:pt x="133" y="229"/>
                </a:lnTo>
                <a:lnTo>
                  <a:pt x="133" y="227"/>
                </a:lnTo>
                <a:lnTo>
                  <a:pt x="133" y="227"/>
                </a:lnTo>
                <a:lnTo>
                  <a:pt x="142" y="219"/>
                </a:lnTo>
                <a:lnTo>
                  <a:pt x="142" y="219"/>
                </a:lnTo>
                <a:lnTo>
                  <a:pt x="143" y="217"/>
                </a:lnTo>
                <a:lnTo>
                  <a:pt x="145" y="217"/>
                </a:lnTo>
                <a:lnTo>
                  <a:pt x="145" y="217"/>
                </a:lnTo>
                <a:lnTo>
                  <a:pt x="145" y="216"/>
                </a:lnTo>
                <a:lnTo>
                  <a:pt x="145" y="216"/>
                </a:lnTo>
                <a:lnTo>
                  <a:pt x="141" y="212"/>
                </a:lnTo>
                <a:lnTo>
                  <a:pt x="138" y="207"/>
                </a:lnTo>
                <a:lnTo>
                  <a:pt x="138" y="207"/>
                </a:lnTo>
                <a:lnTo>
                  <a:pt x="132" y="196"/>
                </a:lnTo>
                <a:lnTo>
                  <a:pt x="132" y="196"/>
                </a:lnTo>
                <a:lnTo>
                  <a:pt x="132" y="196"/>
                </a:lnTo>
                <a:lnTo>
                  <a:pt x="132" y="196"/>
                </a:lnTo>
                <a:lnTo>
                  <a:pt x="126" y="197"/>
                </a:lnTo>
                <a:lnTo>
                  <a:pt x="126" y="197"/>
                </a:lnTo>
                <a:lnTo>
                  <a:pt x="123" y="197"/>
                </a:lnTo>
                <a:lnTo>
                  <a:pt x="122" y="200"/>
                </a:lnTo>
                <a:lnTo>
                  <a:pt x="122" y="200"/>
                </a:lnTo>
                <a:lnTo>
                  <a:pt x="125" y="200"/>
                </a:lnTo>
                <a:lnTo>
                  <a:pt x="125" y="200"/>
                </a:lnTo>
                <a:lnTo>
                  <a:pt x="129" y="199"/>
                </a:lnTo>
                <a:lnTo>
                  <a:pt x="129" y="199"/>
                </a:lnTo>
                <a:lnTo>
                  <a:pt x="131" y="199"/>
                </a:lnTo>
                <a:lnTo>
                  <a:pt x="131" y="199"/>
                </a:lnTo>
                <a:lnTo>
                  <a:pt x="131" y="200"/>
                </a:lnTo>
                <a:lnTo>
                  <a:pt x="131" y="200"/>
                </a:lnTo>
                <a:lnTo>
                  <a:pt x="128" y="203"/>
                </a:lnTo>
                <a:lnTo>
                  <a:pt x="128" y="203"/>
                </a:lnTo>
                <a:lnTo>
                  <a:pt x="125" y="207"/>
                </a:lnTo>
                <a:lnTo>
                  <a:pt x="125" y="207"/>
                </a:lnTo>
                <a:lnTo>
                  <a:pt x="123" y="207"/>
                </a:lnTo>
                <a:lnTo>
                  <a:pt x="123" y="207"/>
                </a:lnTo>
                <a:lnTo>
                  <a:pt x="125" y="207"/>
                </a:lnTo>
                <a:lnTo>
                  <a:pt x="125" y="207"/>
                </a:lnTo>
                <a:lnTo>
                  <a:pt x="129" y="206"/>
                </a:lnTo>
                <a:lnTo>
                  <a:pt x="129" y="206"/>
                </a:lnTo>
                <a:lnTo>
                  <a:pt x="131" y="206"/>
                </a:lnTo>
                <a:lnTo>
                  <a:pt x="131" y="206"/>
                </a:lnTo>
                <a:lnTo>
                  <a:pt x="131" y="207"/>
                </a:lnTo>
                <a:lnTo>
                  <a:pt x="131" y="207"/>
                </a:lnTo>
                <a:lnTo>
                  <a:pt x="129" y="210"/>
                </a:lnTo>
                <a:lnTo>
                  <a:pt x="129" y="210"/>
                </a:lnTo>
                <a:lnTo>
                  <a:pt x="126" y="213"/>
                </a:lnTo>
                <a:lnTo>
                  <a:pt x="126" y="213"/>
                </a:lnTo>
                <a:close/>
                <a:moveTo>
                  <a:pt x="192" y="213"/>
                </a:moveTo>
                <a:lnTo>
                  <a:pt x="192" y="213"/>
                </a:lnTo>
                <a:lnTo>
                  <a:pt x="192" y="214"/>
                </a:lnTo>
                <a:lnTo>
                  <a:pt x="192" y="214"/>
                </a:lnTo>
                <a:lnTo>
                  <a:pt x="192" y="234"/>
                </a:lnTo>
                <a:lnTo>
                  <a:pt x="192" y="234"/>
                </a:lnTo>
                <a:lnTo>
                  <a:pt x="192" y="236"/>
                </a:lnTo>
                <a:lnTo>
                  <a:pt x="192" y="236"/>
                </a:lnTo>
                <a:lnTo>
                  <a:pt x="192" y="237"/>
                </a:lnTo>
                <a:lnTo>
                  <a:pt x="192" y="237"/>
                </a:lnTo>
                <a:lnTo>
                  <a:pt x="192" y="240"/>
                </a:lnTo>
                <a:lnTo>
                  <a:pt x="192" y="241"/>
                </a:lnTo>
                <a:lnTo>
                  <a:pt x="192" y="241"/>
                </a:lnTo>
                <a:lnTo>
                  <a:pt x="197" y="253"/>
                </a:lnTo>
                <a:lnTo>
                  <a:pt x="197" y="253"/>
                </a:lnTo>
                <a:lnTo>
                  <a:pt x="197" y="253"/>
                </a:lnTo>
                <a:lnTo>
                  <a:pt x="197" y="253"/>
                </a:lnTo>
                <a:lnTo>
                  <a:pt x="197" y="251"/>
                </a:lnTo>
                <a:lnTo>
                  <a:pt x="197" y="251"/>
                </a:lnTo>
                <a:lnTo>
                  <a:pt x="197" y="249"/>
                </a:lnTo>
                <a:lnTo>
                  <a:pt x="197" y="249"/>
                </a:lnTo>
                <a:lnTo>
                  <a:pt x="199" y="246"/>
                </a:lnTo>
                <a:lnTo>
                  <a:pt x="200" y="246"/>
                </a:lnTo>
                <a:lnTo>
                  <a:pt x="200" y="246"/>
                </a:lnTo>
                <a:lnTo>
                  <a:pt x="202" y="246"/>
                </a:lnTo>
                <a:lnTo>
                  <a:pt x="202" y="246"/>
                </a:lnTo>
                <a:lnTo>
                  <a:pt x="200" y="244"/>
                </a:lnTo>
                <a:lnTo>
                  <a:pt x="200" y="244"/>
                </a:lnTo>
                <a:lnTo>
                  <a:pt x="197" y="236"/>
                </a:lnTo>
                <a:lnTo>
                  <a:pt x="197" y="236"/>
                </a:lnTo>
                <a:lnTo>
                  <a:pt x="197" y="233"/>
                </a:lnTo>
                <a:lnTo>
                  <a:pt x="197" y="233"/>
                </a:lnTo>
                <a:lnTo>
                  <a:pt x="199" y="232"/>
                </a:lnTo>
                <a:lnTo>
                  <a:pt x="200" y="232"/>
                </a:lnTo>
                <a:lnTo>
                  <a:pt x="200" y="232"/>
                </a:lnTo>
                <a:lnTo>
                  <a:pt x="202" y="232"/>
                </a:lnTo>
                <a:lnTo>
                  <a:pt x="202" y="232"/>
                </a:lnTo>
                <a:lnTo>
                  <a:pt x="196" y="223"/>
                </a:lnTo>
                <a:lnTo>
                  <a:pt x="192" y="213"/>
                </a:lnTo>
                <a:lnTo>
                  <a:pt x="192" y="213"/>
                </a:lnTo>
                <a:close/>
                <a:moveTo>
                  <a:pt x="317" y="139"/>
                </a:moveTo>
                <a:lnTo>
                  <a:pt x="317" y="139"/>
                </a:lnTo>
                <a:lnTo>
                  <a:pt x="328" y="135"/>
                </a:lnTo>
                <a:lnTo>
                  <a:pt x="328" y="135"/>
                </a:lnTo>
                <a:lnTo>
                  <a:pt x="322" y="124"/>
                </a:lnTo>
                <a:lnTo>
                  <a:pt x="315" y="114"/>
                </a:lnTo>
                <a:lnTo>
                  <a:pt x="315" y="114"/>
                </a:lnTo>
                <a:lnTo>
                  <a:pt x="311" y="119"/>
                </a:lnTo>
                <a:lnTo>
                  <a:pt x="311" y="119"/>
                </a:lnTo>
                <a:lnTo>
                  <a:pt x="308" y="124"/>
                </a:lnTo>
                <a:lnTo>
                  <a:pt x="308" y="124"/>
                </a:lnTo>
                <a:lnTo>
                  <a:pt x="308" y="125"/>
                </a:lnTo>
                <a:lnTo>
                  <a:pt x="308" y="125"/>
                </a:lnTo>
                <a:lnTo>
                  <a:pt x="310" y="126"/>
                </a:lnTo>
                <a:lnTo>
                  <a:pt x="310" y="126"/>
                </a:lnTo>
                <a:lnTo>
                  <a:pt x="311" y="126"/>
                </a:lnTo>
                <a:lnTo>
                  <a:pt x="311" y="126"/>
                </a:lnTo>
                <a:lnTo>
                  <a:pt x="317" y="124"/>
                </a:lnTo>
                <a:lnTo>
                  <a:pt x="317" y="124"/>
                </a:lnTo>
                <a:lnTo>
                  <a:pt x="318" y="122"/>
                </a:lnTo>
                <a:lnTo>
                  <a:pt x="318" y="122"/>
                </a:lnTo>
                <a:lnTo>
                  <a:pt x="321" y="124"/>
                </a:lnTo>
                <a:lnTo>
                  <a:pt x="321" y="125"/>
                </a:lnTo>
                <a:lnTo>
                  <a:pt x="321" y="125"/>
                </a:lnTo>
                <a:lnTo>
                  <a:pt x="321" y="128"/>
                </a:lnTo>
                <a:lnTo>
                  <a:pt x="321" y="128"/>
                </a:lnTo>
                <a:lnTo>
                  <a:pt x="317" y="133"/>
                </a:lnTo>
                <a:lnTo>
                  <a:pt x="317" y="133"/>
                </a:lnTo>
                <a:lnTo>
                  <a:pt x="315" y="136"/>
                </a:lnTo>
                <a:lnTo>
                  <a:pt x="315" y="136"/>
                </a:lnTo>
                <a:lnTo>
                  <a:pt x="317" y="139"/>
                </a:lnTo>
                <a:lnTo>
                  <a:pt x="317" y="139"/>
                </a:lnTo>
                <a:close/>
                <a:moveTo>
                  <a:pt x="203" y="122"/>
                </a:moveTo>
                <a:lnTo>
                  <a:pt x="203" y="122"/>
                </a:lnTo>
                <a:lnTo>
                  <a:pt x="203" y="122"/>
                </a:lnTo>
                <a:lnTo>
                  <a:pt x="203" y="122"/>
                </a:lnTo>
                <a:lnTo>
                  <a:pt x="204" y="121"/>
                </a:lnTo>
                <a:lnTo>
                  <a:pt x="204" y="121"/>
                </a:lnTo>
                <a:lnTo>
                  <a:pt x="209" y="115"/>
                </a:lnTo>
                <a:lnTo>
                  <a:pt x="214" y="109"/>
                </a:lnTo>
                <a:lnTo>
                  <a:pt x="214" y="109"/>
                </a:lnTo>
                <a:lnTo>
                  <a:pt x="220" y="105"/>
                </a:lnTo>
                <a:lnTo>
                  <a:pt x="220" y="105"/>
                </a:lnTo>
                <a:lnTo>
                  <a:pt x="229" y="98"/>
                </a:lnTo>
                <a:lnTo>
                  <a:pt x="239" y="92"/>
                </a:lnTo>
                <a:lnTo>
                  <a:pt x="239" y="92"/>
                </a:lnTo>
                <a:lnTo>
                  <a:pt x="240" y="91"/>
                </a:lnTo>
                <a:lnTo>
                  <a:pt x="240" y="91"/>
                </a:lnTo>
                <a:lnTo>
                  <a:pt x="236" y="91"/>
                </a:lnTo>
                <a:lnTo>
                  <a:pt x="236" y="91"/>
                </a:lnTo>
                <a:lnTo>
                  <a:pt x="229" y="92"/>
                </a:lnTo>
                <a:lnTo>
                  <a:pt x="229" y="92"/>
                </a:lnTo>
                <a:lnTo>
                  <a:pt x="222" y="98"/>
                </a:lnTo>
                <a:lnTo>
                  <a:pt x="222" y="98"/>
                </a:lnTo>
                <a:lnTo>
                  <a:pt x="214" y="104"/>
                </a:lnTo>
                <a:lnTo>
                  <a:pt x="207" y="111"/>
                </a:lnTo>
                <a:lnTo>
                  <a:pt x="207" y="111"/>
                </a:lnTo>
                <a:lnTo>
                  <a:pt x="204" y="116"/>
                </a:lnTo>
                <a:lnTo>
                  <a:pt x="203" y="122"/>
                </a:lnTo>
                <a:lnTo>
                  <a:pt x="203" y="122"/>
                </a:lnTo>
                <a:close/>
                <a:moveTo>
                  <a:pt x="176" y="349"/>
                </a:moveTo>
                <a:lnTo>
                  <a:pt x="176" y="349"/>
                </a:lnTo>
                <a:lnTo>
                  <a:pt x="176" y="349"/>
                </a:lnTo>
                <a:lnTo>
                  <a:pt x="176" y="349"/>
                </a:lnTo>
                <a:lnTo>
                  <a:pt x="173" y="358"/>
                </a:lnTo>
                <a:lnTo>
                  <a:pt x="173" y="358"/>
                </a:lnTo>
                <a:lnTo>
                  <a:pt x="186" y="357"/>
                </a:lnTo>
                <a:lnTo>
                  <a:pt x="199" y="352"/>
                </a:lnTo>
                <a:lnTo>
                  <a:pt x="199" y="352"/>
                </a:lnTo>
                <a:lnTo>
                  <a:pt x="196" y="348"/>
                </a:lnTo>
                <a:lnTo>
                  <a:pt x="192" y="344"/>
                </a:lnTo>
                <a:lnTo>
                  <a:pt x="192" y="344"/>
                </a:lnTo>
                <a:lnTo>
                  <a:pt x="190" y="345"/>
                </a:lnTo>
                <a:lnTo>
                  <a:pt x="189" y="347"/>
                </a:lnTo>
                <a:lnTo>
                  <a:pt x="189" y="347"/>
                </a:lnTo>
                <a:lnTo>
                  <a:pt x="187" y="349"/>
                </a:lnTo>
                <a:lnTo>
                  <a:pt x="187" y="349"/>
                </a:lnTo>
                <a:lnTo>
                  <a:pt x="186" y="354"/>
                </a:lnTo>
                <a:lnTo>
                  <a:pt x="186" y="354"/>
                </a:lnTo>
                <a:lnTo>
                  <a:pt x="185" y="357"/>
                </a:lnTo>
                <a:lnTo>
                  <a:pt x="182" y="355"/>
                </a:lnTo>
                <a:lnTo>
                  <a:pt x="182" y="355"/>
                </a:lnTo>
                <a:lnTo>
                  <a:pt x="177" y="351"/>
                </a:lnTo>
                <a:lnTo>
                  <a:pt x="177" y="351"/>
                </a:lnTo>
                <a:lnTo>
                  <a:pt x="176" y="349"/>
                </a:lnTo>
                <a:lnTo>
                  <a:pt x="176" y="349"/>
                </a:lnTo>
                <a:close/>
                <a:moveTo>
                  <a:pt x="264" y="223"/>
                </a:moveTo>
                <a:lnTo>
                  <a:pt x="264" y="223"/>
                </a:lnTo>
                <a:lnTo>
                  <a:pt x="251" y="226"/>
                </a:lnTo>
                <a:lnTo>
                  <a:pt x="251" y="226"/>
                </a:lnTo>
                <a:lnTo>
                  <a:pt x="243" y="224"/>
                </a:lnTo>
                <a:lnTo>
                  <a:pt x="233" y="223"/>
                </a:lnTo>
                <a:lnTo>
                  <a:pt x="233" y="223"/>
                </a:lnTo>
                <a:lnTo>
                  <a:pt x="224" y="219"/>
                </a:lnTo>
                <a:lnTo>
                  <a:pt x="216" y="213"/>
                </a:lnTo>
                <a:lnTo>
                  <a:pt x="216" y="213"/>
                </a:lnTo>
                <a:lnTo>
                  <a:pt x="212" y="210"/>
                </a:lnTo>
                <a:lnTo>
                  <a:pt x="212" y="210"/>
                </a:lnTo>
                <a:lnTo>
                  <a:pt x="214" y="216"/>
                </a:lnTo>
                <a:lnTo>
                  <a:pt x="214" y="216"/>
                </a:lnTo>
                <a:lnTo>
                  <a:pt x="214" y="217"/>
                </a:lnTo>
                <a:lnTo>
                  <a:pt x="214" y="217"/>
                </a:lnTo>
                <a:lnTo>
                  <a:pt x="220" y="220"/>
                </a:lnTo>
                <a:lnTo>
                  <a:pt x="224" y="223"/>
                </a:lnTo>
                <a:lnTo>
                  <a:pt x="224" y="223"/>
                </a:lnTo>
                <a:lnTo>
                  <a:pt x="231" y="224"/>
                </a:lnTo>
                <a:lnTo>
                  <a:pt x="239" y="226"/>
                </a:lnTo>
                <a:lnTo>
                  <a:pt x="239" y="226"/>
                </a:lnTo>
                <a:lnTo>
                  <a:pt x="247" y="227"/>
                </a:lnTo>
                <a:lnTo>
                  <a:pt x="254" y="226"/>
                </a:lnTo>
                <a:lnTo>
                  <a:pt x="254" y="226"/>
                </a:lnTo>
                <a:lnTo>
                  <a:pt x="258" y="226"/>
                </a:lnTo>
                <a:lnTo>
                  <a:pt x="264" y="223"/>
                </a:lnTo>
                <a:lnTo>
                  <a:pt x="264" y="223"/>
                </a:lnTo>
                <a:close/>
                <a:moveTo>
                  <a:pt x="183" y="21"/>
                </a:moveTo>
                <a:lnTo>
                  <a:pt x="183" y="21"/>
                </a:lnTo>
                <a:lnTo>
                  <a:pt x="168" y="28"/>
                </a:lnTo>
                <a:lnTo>
                  <a:pt x="152" y="37"/>
                </a:lnTo>
                <a:lnTo>
                  <a:pt x="152" y="37"/>
                </a:lnTo>
                <a:lnTo>
                  <a:pt x="153" y="38"/>
                </a:lnTo>
                <a:lnTo>
                  <a:pt x="153" y="38"/>
                </a:lnTo>
                <a:lnTo>
                  <a:pt x="155" y="38"/>
                </a:lnTo>
                <a:lnTo>
                  <a:pt x="155" y="38"/>
                </a:lnTo>
                <a:lnTo>
                  <a:pt x="175" y="30"/>
                </a:lnTo>
                <a:lnTo>
                  <a:pt x="175" y="30"/>
                </a:lnTo>
                <a:lnTo>
                  <a:pt x="177" y="28"/>
                </a:lnTo>
                <a:lnTo>
                  <a:pt x="177" y="28"/>
                </a:lnTo>
                <a:lnTo>
                  <a:pt x="179" y="28"/>
                </a:lnTo>
                <a:lnTo>
                  <a:pt x="179" y="28"/>
                </a:lnTo>
                <a:lnTo>
                  <a:pt x="185" y="25"/>
                </a:lnTo>
                <a:lnTo>
                  <a:pt x="185" y="25"/>
                </a:lnTo>
                <a:lnTo>
                  <a:pt x="183" y="21"/>
                </a:lnTo>
                <a:lnTo>
                  <a:pt x="183" y="21"/>
                </a:lnTo>
                <a:close/>
                <a:moveTo>
                  <a:pt x="304" y="327"/>
                </a:moveTo>
                <a:lnTo>
                  <a:pt x="304" y="327"/>
                </a:lnTo>
                <a:lnTo>
                  <a:pt x="294" y="317"/>
                </a:lnTo>
                <a:lnTo>
                  <a:pt x="283" y="305"/>
                </a:lnTo>
                <a:lnTo>
                  <a:pt x="283" y="305"/>
                </a:lnTo>
                <a:lnTo>
                  <a:pt x="280" y="308"/>
                </a:lnTo>
                <a:lnTo>
                  <a:pt x="280" y="308"/>
                </a:lnTo>
                <a:lnTo>
                  <a:pt x="301" y="328"/>
                </a:lnTo>
                <a:lnTo>
                  <a:pt x="301" y="328"/>
                </a:lnTo>
                <a:lnTo>
                  <a:pt x="304" y="327"/>
                </a:lnTo>
                <a:lnTo>
                  <a:pt x="304" y="327"/>
                </a:lnTo>
                <a:close/>
                <a:moveTo>
                  <a:pt x="332" y="256"/>
                </a:moveTo>
                <a:lnTo>
                  <a:pt x="332" y="256"/>
                </a:lnTo>
                <a:lnTo>
                  <a:pt x="330" y="254"/>
                </a:lnTo>
                <a:lnTo>
                  <a:pt x="330" y="254"/>
                </a:lnTo>
                <a:lnTo>
                  <a:pt x="317" y="253"/>
                </a:lnTo>
                <a:lnTo>
                  <a:pt x="317" y="253"/>
                </a:lnTo>
                <a:lnTo>
                  <a:pt x="315" y="253"/>
                </a:lnTo>
                <a:lnTo>
                  <a:pt x="314" y="254"/>
                </a:lnTo>
                <a:lnTo>
                  <a:pt x="314" y="254"/>
                </a:lnTo>
                <a:lnTo>
                  <a:pt x="314" y="256"/>
                </a:lnTo>
                <a:lnTo>
                  <a:pt x="314" y="256"/>
                </a:lnTo>
                <a:lnTo>
                  <a:pt x="317" y="260"/>
                </a:lnTo>
                <a:lnTo>
                  <a:pt x="317" y="260"/>
                </a:lnTo>
                <a:lnTo>
                  <a:pt x="320" y="264"/>
                </a:lnTo>
                <a:lnTo>
                  <a:pt x="320" y="264"/>
                </a:lnTo>
                <a:lnTo>
                  <a:pt x="332" y="256"/>
                </a:lnTo>
                <a:lnTo>
                  <a:pt x="332" y="256"/>
                </a:lnTo>
                <a:close/>
                <a:moveTo>
                  <a:pt x="202" y="351"/>
                </a:moveTo>
                <a:lnTo>
                  <a:pt x="202" y="351"/>
                </a:lnTo>
                <a:lnTo>
                  <a:pt x="217" y="344"/>
                </a:lnTo>
                <a:lnTo>
                  <a:pt x="217" y="344"/>
                </a:lnTo>
                <a:lnTo>
                  <a:pt x="210" y="337"/>
                </a:lnTo>
                <a:lnTo>
                  <a:pt x="210" y="337"/>
                </a:lnTo>
                <a:lnTo>
                  <a:pt x="207" y="338"/>
                </a:lnTo>
                <a:lnTo>
                  <a:pt x="207" y="338"/>
                </a:lnTo>
                <a:lnTo>
                  <a:pt x="207" y="340"/>
                </a:lnTo>
                <a:lnTo>
                  <a:pt x="207" y="340"/>
                </a:lnTo>
                <a:lnTo>
                  <a:pt x="204" y="345"/>
                </a:lnTo>
                <a:lnTo>
                  <a:pt x="204" y="345"/>
                </a:lnTo>
                <a:lnTo>
                  <a:pt x="202" y="351"/>
                </a:lnTo>
                <a:lnTo>
                  <a:pt x="202" y="351"/>
                </a:lnTo>
                <a:close/>
                <a:moveTo>
                  <a:pt x="135" y="156"/>
                </a:moveTo>
                <a:lnTo>
                  <a:pt x="135" y="156"/>
                </a:lnTo>
                <a:lnTo>
                  <a:pt x="135" y="155"/>
                </a:lnTo>
                <a:lnTo>
                  <a:pt x="135" y="155"/>
                </a:lnTo>
                <a:lnTo>
                  <a:pt x="132" y="152"/>
                </a:lnTo>
                <a:lnTo>
                  <a:pt x="129" y="151"/>
                </a:lnTo>
                <a:lnTo>
                  <a:pt x="129" y="151"/>
                </a:lnTo>
                <a:lnTo>
                  <a:pt x="119" y="148"/>
                </a:lnTo>
                <a:lnTo>
                  <a:pt x="119" y="148"/>
                </a:lnTo>
                <a:lnTo>
                  <a:pt x="108" y="146"/>
                </a:lnTo>
                <a:lnTo>
                  <a:pt x="98" y="146"/>
                </a:lnTo>
                <a:lnTo>
                  <a:pt x="98" y="146"/>
                </a:lnTo>
                <a:lnTo>
                  <a:pt x="92" y="146"/>
                </a:lnTo>
                <a:lnTo>
                  <a:pt x="88" y="148"/>
                </a:lnTo>
                <a:lnTo>
                  <a:pt x="88" y="148"/>
                </a:lnTo>
                <a:lnTo>
                  <a:pt x="85" y="149"/>
                </a:lnTo>
                <a:lnTo>
                  <a:pt x="85" y="149"/>
                </a:lnTo>
                <a:lnTo>
                  <a:pt x="87" y="149"/>
                </a:lnTo>
                <a:lnTo>
                  <a:pt x="87" y="149"/>
                </a:lnTo>
                <a:lnTo>
                  <a:pt x="94" y="149"/>
                </a:lnTo>
                <a:lnTo>
                  <a:pt x="94" y="149"/>
                </a:lnTo>
                <a:lnTo>
                  <a:pt x="111" y="149"/>
                </a:lnTo>
                <a:lnTo>
                  <a:pt x="111" y="149"/>
                </a:lnTo>
                <a:lnTo>
                  <a:pt x="121" y="151"/>
                </a:lnTo>
                <a:lnTo>
                  <a:pt x="121" y="151"/>
                </a:lnTo>
                <a:lnTo>
                  <a:pt x="128" y="152"/>
                </a:lnTo>
                <a:lnTo>
                  <a:pt x="135" y="155"/>
                </a:lnTo>
                <a:lnTo>
                  <a:pt x="135" y="155"/>
                </a:lnTo>
                <a:lnTo>
                  <a:pt x="135" y="156"/>
                </a:lnTo>
                <a:lnTo>
                  <a:pt x="135" y="156"/>
                </a:lnTo>
                <a:close/>
                <a:moveTo>
                  <a:pt x="351" y="233"/>
                </a:moveTo>
                <a:lnTo>
                  <a:pt x="351" y="233"/>
                </a:lnTo>
                <a:lnTo>
                  <a:pt x="351" y="233"/>
                </a:lnTo>
                <a:lnTo>
                  <a:pt x="351" y="233"/>
                </a:lnTo>
                <a:lnTo>
                  <a:pt x="341" y="232"/>
                </a:lnTo>
                <a:lnTo>
                  <a:pt x="341" y="232"/>
                </a:lnTo>
                <a:lnTo>
                  <a:pt x="339" y="232"/>
                </a:lnTo>
                <a:lnTo>
                  <a:pt x="338" y="232"/>
                </a:lnTo>
                <a:lnTo>
                  <a:pt x="338" y="232"/>
                </a:lnTo>
                <a:lnTo>
                  <a:pt x="337" y="233"/>
                </a:lnTo>
                <a:lnTo>
                  <a:pt x="337" y="233"/>
                </a:lnTo>
                <a:lnTo>
                  <a:pt x="341" y="239"/>
                </a:lnTo>
                <a:lnTo>
                  <a:pt x="345" y="243"/>
                </a:lnTo>
                <a:lnTo>
                  <a:pt x="345" y="243"/>
                </a:lnTo>
                <a:lnTo>
                  <a:pt x="349" y="239"/>
                </a:lnTo>
                <a:lnTo>
                  <a:pt x="351" y="233"/>
                </a:lnTo>
                <a:lnTo>
                  <a:pt x="351" y="233"/>
                </a:lnTo>
                <a:close/>
                <a:moveTo>
                  <a:pt x="133" y="338"/>
                </a:moveTo>
                <a:lnTo>
                  <a:pt x="133" y="338"/>
                </a:lnTo>
                <a:lnTo>
                  <a:pt x="133" y="338"/>
                </a:lnTo>
                <a:lnTo>
                  <a:pt x="133" y="338"/>
                </a:lnTo>
                <a:lnTo>
                  <a:pt x="133" y="340"/>
                </a:lnTo>
                <a:lnTo>
                  <a:pt x="133" y="340"/>
                </a:lnTo>
                <a:lnTo>
                  <a:pt x="118" y="374"/>
                </a:lnTo>
                <a:lnTo>
                  <a:pt x="118" y="374"/>
                </a:lnTo>
                <a:lnTo>
                  <a:pt x="118" y="374"/>
                </a:lnTo>
                <a:lnTo>
                  <a:pt x="118" y="374"/>
                </a:lnTo>
                <a:lnTo>
                  <a:pt x="119" y="374"/>
                </a:lnTo>
                <a:lnTo>
                  <a:pt x="119" y="374"/>
                </a:lnTo>
                <a:lnTo>
                  <a:pt x="123" y="371"/>
                </a:lnTo>
                <a:lnTo>
                  <a:pt x="123" y="371"/>
                </a:lnTo>
                <a:lnTo>
                  <a:pt x="125" y="371"/>
                </a:lnTo>
                <a:lnTo>
                  <a:pt x="125" y="371"/>
                </a:lnTo>
                <a:lnTo>
                  <a:pt x="128" y="361"/>
                </a:lnTo>
                <a:lnTo>
                  <a:pt x="128" y="361"/>
                </a:lnTo>
                <a:lnTo>
                  <a:pt x="133" y="340"/>
                </a:lnTo>
                <a:lnTo>
                  <a:pt x="133" y="340"/>
                </a:lnTo>
                <a:lnTo>
                  <a:pt x="133" y="338"/>
                </a:lnTo>
                <a:lnTo>
                  <a:pt x="133" y="338"/>
                </a:lnTo>
                <a:close/>
                <a:moveTo>
                  <a:pt x="280" y="47"/>
                </a:moveTo>
                <a:lnTo>
                  <a:pt x="280" y="47"/>
                </a:lnTo>
                <a:lnTo>
                  <a:pt x="278" y="50"/>
                </a:lnTo>
                <a:lnTo>
                  <a:pt x="278" y="50"/>
                </a:lnTo>
                <a:lnTo>
                  <a:pt x="271" y="60"/>
                </a:lnTo>
                <a:lnTo>
                  <a:pt x="271" y="60"/>
                </a:lnTo>
                <a:lnTo>
                  <a:pt x="270" y="61"/>
                </a:lnTo>
                <a:lnTo>
                  <a:pt x="271" y="62"/>
                </a:lnTo>
                <a:lnTo>
                  <a:pt x="271" y="62"/>
                </a:lnTo>
                <a:lnTo>
                  <a:pt x="285" y="55"/>
                </a:lnTo>
                <a:lnTo>
                  <a:pt x="285" y="55"/>
                </a:lnTo>
                <a:lnTo>
                  <a:pt x="283" y="50"/>
                </a:lnTo>
                <a:lnTo>
                  <a:pt x="280" y="47"/>
                </a:lnTo>
                <a:lnTo>
                  <a:pt x="280" y="47"/>
                </a:lnTo>
                <a:close/>
                <a:moveTo>
                  <a:pt x="287" y="60"/>
                </a:moveTo>
                <a:lnTo>
                  <a:pt x="287" y="60"/>
                </a:lnTo>
                <a:lnTo>
                  <a:pt x="277" y="72"/>
                </a:lnTo>
                <a:lnTo>
                  <a:pt x="277" y="72"/>
                </a:lnTo>
                <a:lnTo>
                  <a:pt x="278" y="75"/>
                </a:lnTo>
                <a:lnTo>
                  <a:pt x="278" y="75"/>
                </a:lnTo>
                <a:lnTo>
                  <a:pt x="291" y="68"/>
                </a:lnTo>
                <a:lnTo>
                  <a:pt x="291" y="68"/>
                </a:lnTo>
                <a:lnTo>
                  <a:pt x="290" y="64"/>
                </a:lnTo>
                <a:lnTo>
                  <a:pt x="290" y="64"/>
                </a:lnTo>
                <a:lnTo>
                  <a:pt x="287" y="60"/>
                </a:lnTo>
                <a:lnTo>
                  <a:pt x="287" y="60"/>
                </a:lnTo>
                <a:close/>
                <a:moveTo>
                  <a:pt x="216" y="176"/>
                </a:moveTo>
                <a:lnTo>
                  <a:pt x="216" y="176"/>
                </a:lnTo>
                <a:lnTo>
                  <a:pt x="216" y="176"/>
                </a:lnTo>
                <a:lnTo>
                  <a:pt x="216" y="176"/>
                </a:lnTo>
                <a:lnTo>
                  <a:pt x="217" y="179"/>
                </a:lnTo>
                <a:lnTo>
                  <a:pt x="217" y="179"/>
                </a:lnTo>
                <a:lnTo>
                  <a:pt x="219" y="185"/>
                </a:lnTo>
                <a:lnTo>
                  <a:pt x="219" y="192"/>
                </a:lnTo>
                <a:lnTo>
                  <a:pt x="219" y="192"/>
                </a:lnTo>
                <a:lnTo>
                  <a:pt x="219" y="195"/>
                </a:lnTo>
                <a:lnTo>
                  <a:pt x="217" y="197"/>
                </a:lnTo>
                <a:lnTo>
                  <a:pt x="217" y="197"/>
                </a:lnTo>
                <a:lnTo>
                  <a:pt x="213" y="202"/>
                </a:lnTo>
                <a:lnTo>
                  <a:pt x="213" y="202"/>
                </a:lnTo>
                <a:lnTo>
                  <a:pt x="213" y="202"/>
                </a:lnTo>
                <a:lnTo>
                  <a:pt x="213" y="202"/>
                </a:lnTo>
                <a:lnTo>
                  <a:pt x="216" y="202"/>
                </a:lnTo>
                <a:lnTo>
                  <a:pt x="220" y="199"/>
                </a:lnTo>
                <a:lnTo>
                  <a:pt x="222" y="197"/>
                </a:lnTo>
                <a:lnTo>
                  <a:pt x="223" y="195"/>
                </a:lnTo>
                <a:lnTo>
                  <a:pt x="223" y="195"/>
                </a:lnTo>
                <a:lnTo>
                  <a:pt x="222" y="192"/>
                </a:lnTo>
                <a:lnTo>
                  <a:pt x="222" y="190"/>
                </a:lnTo>
                <a:lnTo>
                  <a:pt x="224" y="189"/>
                </a:lnTo>
                <a:lnTo>
                  <a:pt x="224" y="189"/>
                </a:lnTo>
                <a:lnTo>
                  <a:pt x="224" y="187"/>
                </a:lnTo>
                <a:lnTo>
                  <a:pt x="224" y="187"/>
                </a:lnTo>
                <a:lnTo>
                  <a:pt x="220" y="182"/>
                </a:lnTo>
                <a:lnTo>
                  <a:pt x="220" y="182"/>
                </a:lnTo>
                <a:lnTo>
                  <a:pt x="217" y="178"/>
                </a:lnTo>
                <a:lnTo>
                  <a:pt x="217" y="178"/>
                </a:lnTo>
                <a:lnTo>
                  <a:pt x="216" y="176"/>
                </a:lnTo>
                <a:lnTo>
                  <a:pt x="216" y="176"/>
                </a:lnTo>
                <a:close/>
                <a:moveTo>
                  <a:pt x="114" y="266"/>
                </a:moveTo>
                <a:lnTo>
                  <a:pt x="114" y="266"/>
                </a:lnTo>
                <a:lnTo>
                  <a:pt x="114" y="266"/>
                </a:lnTo>
                <a:lnTo>
                  <a:pt x="114" y="266"/>
                </a:lnTo>
                <a:lnTo>
                  <a:pt x="112" y="264"/>
                </a:lnTo>
                <a:lnTo>
                  <a:pt x="112" y="264"/>
                </a:lnTo>
                <a:lnTo>
                  <a:pt x="106" y="260"/>
                </a:lnTo>
                <a:lnTo>
                  <a:pt x="102" y="253"/>
                </a:lnTo>
                <a:lnTo>
                  <a:pt x="102" y="253"/>
                </a:lnTo>
                <a:lnTo>
                  <a:pt x="98" y="246"/>
                </a:lnTo>
                <a:lnTo>
                  <a:pt x="95" y="237"/>
                </a:lnTo>
                <a:lnTo>
                  <a:pt x="95" y="237"/>
                </a:lnTo>
                <a:lnTo>
                  <a:pt x="95" y="236"/>
                </a:lnTo>
                <a:lnTo>
                  <a:pt x="95" y="236"/>
                </a:lnTo>
                <a:lnTo>
                  <a:pt x="95" y="241"/>
                </a:lnTo>
                <a:lnTo>
                  <a:pt x="95" y="241"/>
                </a:lnTo>
                <a:lnTo>
                  <a:pt x="95" y="247"/>
                </a:lnTo>
                <a:lnTo>
                  <a:pt x="95" y="247"/>
                </a:lnTo>
                <a:lnTo>
                  <a:pt x="98" y="253"/>
                </a:lnTo>
                <a:lnTo>
                  <a:pt x="98" y="253"/>
                </a:lnTo>
                <a:lnTo>
                  <a:pt x="101" y="257"/>
                </a:lnTo>
                <a:lnTo>
                  <a:pt x="104" y="260"/>
                </a:lnTo>
                <a:lnTo>
                  <a:pt x="112" y="266"/>
                </a:lnTo>
                <a:lnTo>
                  <a:pt x="112" y="266"/>
                </a:lnTo>
                <a:lnTo>
                  <a:pt x="114" y="266"/>
                </a:lnTo>
                <a:lnTo>
                  <a:pt x="114" y="266"/>
                </a:lnTo>
                <a:close/>
                <a:moveTo>
                  <a:pt x="263" y="50"/>
                </a:moveTo>
                <a:lnTo>
                  <a:pt x="263" y="50"/>
                </a:lnTo>
                <a:lnTo>
                  <a:pt x="277" y="43"/>
                </a:lnTo>
                <a:lnTo>
                  <a:pt x="277" y="43"/>
                </a:lnTo>
                <a:lnTo>
                  <a:pt x="271" y="35"/>
                </a:lnTo>
                <a:lnTo>
                  <a:pt x="271" y="35"/>
                </a:lnTo>
                <a:lnTo>
                  <a:pt x="261" y="50"/>
                </a:lnTo>
                <a:lnTo>
                  <a:pt x="261" y="50"/>
                </a:lnTo>
                <a:lnTo>
                  <a:pt x="263" y="50"/>
                </a:lnTo>
                <a:lnTo>
                  <a:pt x="263" y="50"/>
                </a:lnTo>
                <a:close/>
                <a:moveTo>
                  <a:pt x="300" y="109"/>
                </a:moveTo>
                <a:lnTo>
                  <a:pt x="300" y="109"/>
                </a:lnTo>
                <a:lnTo>
                  <a:pt x="304" y="102"/>
                </a:lnTo>
                <a:lnTo>
                  <a:pt x="304" y="102"/>
                </a:lnTo>
                <a:lnTo>
                  <a:pt x="308" y="97"/>
                </a:lnTo>
                <a:lnTo>
                  <a:pt x="308" y="97"/>
                </a:lnTo>
                <a:lnTo>
                  <a:pt x="308" y="95"/>
                </a:lnTo>
                <a:lnTo>
                  <a:pt x="308" y="95"/>
                </a:lnTo>
                <a:lnTo>
                  <a:pt x="308" y="95"/>
                </a:lnTo>
                <a:lnTo>
                  <a:pt x="294" y="101"/>
                </a:lnTo>
                <a:lnTo>
                  <a:pt x="294" y="101"/>
                </a:lnTo>
                <a:lnTo>
                  <a:pt x="300" y="109"/>
                </a:lnTo>
                <a:lnTo>
                  <a:pt x="300" y="109"/>
                </a:lnTo>
                <a:close/>
                <a:moveTo>
                  <a:pt x="342" y="247"/>
                </a:moveTo>
                <a:lnTo>
                  <a:pt x="342" y="247"/>
                </a:lnTo>
                <a:lnTo>
                  <a:pt x="339" y="246"/>
                </a:lnTo>
                <a:lnTo>
                  <a:pt x="339" y="246"/>
                </a:lnTo>
                <a:lnTo>
                  <a:pt x="327" y="244"/>
                </a:lnTo>
                <a:lnTo>
                  <a:pt x="327" y="244"/>
                </a:lnTo>
                <a:lnTo>
                  <a:pt x="327" y="244"/>
                </a:lnTo>
                <a:lnTo>
                  <a:pt x="325" y="246"/>
                </a:lnTo>
                <a:lnTo>
                  <a:pt x="325" y="246"/>
                </a:lnTo>
                <a:lnTo>
                  <a:pt x="331" y="250"/>
                </a:lnTo>
                <a:lnTo>
                  <a:pt x="331" y="250"/>
                </a:lnTo>
                <a:lnTo>
                  <a:pt x="335" y="253"/>
                </a:lnTo>
                <a:lnTo>
                  <a:pt x="335" y="253"/>
                </a:lnTo>
                <a:lnTo>
                  <a:pt x="342" y="247"/>
                </a:lnTo>
                <a:lnTo>
                  <a:pt x="342" y="247"/>
                </a:lnTo>
                <a:close/>
                <a:moveTo>
                  <a:pt x="300" y="81"/>
                </a:moveTo>
                <a:lnTo>
                  <a:pt x="300" y="81"/>
                </a:lnTo>
                <a:lnTo>
                  <a:pt x="295" y="74"/>
                </a:lnTo>
                <a:lnTo>
                  <a:pt x="295" y="74"/>
                </a:lnTo>
                <a:lnTo>
                  <a:pt x="294" y="74"/>
                </a:lnTo>
                <a:lnTo>
                  <a:pt x="294" y="74"/>
                </a:lnTo>
                <a:lnTo>
                  <a:pt x="290" y="82"/>
                </a:lnTo>
                <a:lnTo>
                  <a:pt x="290" y="82"/>
                </a:lnTo>
                <a:lnTo>
                  <a:pt x="287" y="87"/>
                </a:lnTo>
                <a:lnTo>
                  <a:pt x="287" y="87"/>
                </a:lnTo>
                <a:lnTo>
                  <a:pt x="287" y="88"/>
                </a:lnTo>
                <a:lnTo>
                  <a:pt x="287" y="88"/>
                </a:lnTo>
                <a:lnTo>
                  <a:pt x="287" y="88"/>
                </a:lnTo>
                <a:lnTo>
                  <a:pt x="300" y="81"/>
                </a:lnTo>
                <a:lnTo>
                  <a:pt x="300" y="81"/>
                </a:lnTo>
                <a:close/>
                <a:moveTo>
                  <a:pt x="285" y="85"/>
                </a:moveTo>
                <a:lnTo>
                  <a:pt x="285" y="85"/>
                </a:lnTo>
                <a:lnTo>
                  <a:pt x="291" y="77"/>
                </a:lnTo>
                <a:lnTo>
                  <a:pt x="291" y="77"/>
                </a:lnTo>
                <a:lnTo>
                  <a:pt x="293" y="72"/>
                </a:lnTo>
                <a:lnTo>
                  <a:pt x="293" y="72"/>
                </a:lnTo>
                <a:lnTo>
                  <a:pt x="294" y="71"/>
                </a:lnTo>
                <a:lnTo>
                  <a:pt x="294" y="71"/>
                </a:lnTo>
                <a:lnTo>
                  <a:pt x="280" y="77"/>
                </a:lnTo>
                <a:lnTo>
                  <a:pt x="280" y="77"/>
                </a:lnTo>
                <a:lnTo>
                  <a:pt x="284" y="84"/>
                </a:lnTo>
                <a:lnTo>
                  <a:pt x="284" y="84"/>
                </a:lnTo>
                <a:lnTo>
                  <a:pt x="285" y="85"/>
                </a:lnTo>
                <a:lnTo>
                  <a:pt x="285" y="85"/>
                </a:lnTo>
                <a:close/>
                <a:moveTo>
                  <a:pt x="294" y="98"/>
                </a:moveTo>
                <a:lnTo>
                  <a:pt x="294" y="98"/>
                </a:lnTo>
                <a:lnTo>
                  <a:pt x="307" y="92"/>
                </a:lnTo>
                <a:lnTo>
                  <a:pt x="307" y="92"/>
                </a:lnTo>
                <a:lnTo>
                  <a:pt x="303" y="85"/>
                </a:lnTo>
                <a:lnTo>
                  <a:pt x="303" y="85"/>
                </a:lnTo>
                <a:lnTo>
                  <a:pt x="294" y="98"/>
                </a:lnTo>
                <a:lnTo>
                  <a:pt x="294" y="98"/>
                </a:lnTo>
                <a:close/>
                <a:moveTo>
                  <a:pt x="231" y="335"/>
                </a:moveTo>
                <a:lnTo>
                  <a:pt x="231" y="335"/>
                </a:lnTo>
                <a:lnTo>
                  <a:pt x="227" y="328"/>
                </a:lnTo>
                <a:lnTo>
                  <a:pt x="227" y="328"/>
                </a:lnTo>
                <a:lnTo>
                  <a:pt x="224" y="330"/>
                </a:lnTo>
                <a:lnTo>
                  <a:pt x="224" y="330"/>
                </a:lnTo>
                <a:lnTo>
                  <a:pt x="224" y="332"/>
                </a:lnTo>
                <a:lnTo>
                  <a:pt x="224" y="332"/>
                </a:lnTo>
                <a:lnTo>
                  <a:pt x="222" y="341"/>
                </a:lnTo>
                <a:lnTo>
                  <a:pt x="222" y="341"/>
                </a:lnTo>
                <a:lnTo>
                  <a:pt x="222" y="342"/>
                </a:lnTo>
                <a:lnTo>
                  <a:pt x="222" y="342"/>
                </a:lnTo>
                <a:lnTo>
                  <a:pt x="231" y="335"/>
                </a:lnTo>
                <a:lnTo>
                  <a:pt x="231" y="335"/>
                </a:lnTo>
                <a:close/>
                <a:moveTo>
                  <a:pt x="135" y="185"/>
                </a:moveTo>
                <a:lnTo>
                  <a:pt x="135" y="185"/>
                </a:lnTo>
                <a:lnTo>
                  <a:pt x="135" y="185"/>
                </a:lnTo>
                <a:lnTo>
                  <a:pt x="135" y="185"/>
                </a:lnTo>
                <a:lnTo>
                  <a:pt x="135" y="186"/>
                </a:lnTo>
                <a:lnTo>
                  <a:pt x="135" y="186"/>
                </a:lnTo>
                <a:lnTo>
                  <a:pt x="136" y="196"/>
                </a:lnTo>
                <a:lnTo>
                  <a:pt x="139" y="203"/>
                </a:lnTo>
                <a:lnTo>
                  <a:pt x="139" y="203"/>
                </a:lnTo>
                <a:lnTo>
                  <a:pt x="141" y="206"/>
                </a:lnTo>
                <a:lnTo>
                  <a:pt x="141" y="206"/>
                </a:lnTo>
                <a:lnTo>
                  <a:pt x="143" y="209"/>
                </a:lnTo>
                <a:lnTo>
                  <a:pt x="146" y="210"/>
                </a:lnTo>
                <a:lnTo>
                  <a:pt x="146" y="210"/>
                </a:lnTo>
                <a:lnTo>
                  <a:pt x="142" y="202"/>
                </a:lnTo>
                <a:lnTo>
                  <a:pt x="142" y="202"/>
                </a:lnTo>
                <a:lnTo>
                  <a:pt x="138" y="189"/>
                </a:lnTo>
                <a:lnTo>
                  <a:pt x="138" y="189"/>
                </a:lnTo>
                <a:lnTo>
                  <a:pt x="135" y="183"/>
                </a:lnTo>
                <a:lnTo>
                  <a:pt x="135" y="183"/>
                </a:lnTo>
                <a:lnTo>
                  <a:pt x="135" y="185"/>
                </a:lnTo>
                <a:lnTo>
                  <a:pt x="135" y="185"/>
                </a:lnTo>
                <a:close/>
                <a:moveTo>
                  <a:pt x="278" y="44"/>
                </a:moveTo>
                <a:lnTo>
                  <a:pt x="278" y="44"/>
                </a:lnTo>
                <a:lnTo>
                  <a:pt x="278" y="44"/>
                </a:lnTo>
                <a:lnTo>
                  <a:pt x="278" y="44"/>
                </a:lnTo>
                <a:lnTo>
                  <a:pt x="264" y="52"/>
                </a:lnTo>
                <a:lnTo>
                  <a:pt x="264" y="52"/>
                </a:lnTo>
                <a:lnTo>
                  <a:pt x="268" y="58"/>
                </a:lnTo>
                <a:lnTo>
                  <a:pt x="268" y="58"/>
                </a:lnTo>
                <a:lnTo>
                  <a:pt x="278" y="44"/>
                </a:lnTo>
                <a:lnTo>
                  <a:pt x="278" y="44"/>
                </a:lnTo>
                <a:close/>
                <a:moveTo>
                  <a:pt x="335" y="151"/>
                </a:moveTo>
                <a:lnTo>
                  <a:pt x="335" y="151"/>
                </a:lnTo>
                <a:lnTo>
                  <a:pt x="330" y="160"/>
                </a:lnTo>
                <a:lnTo>
                  <a:pt x="330" y="160"/>
                </a:lnTo>
                <a:lnTo>
                  <a:pt x="331" y="163"/>
                </a:lnTo>
                <a:lnTo>
                  <a:pt x="331" y="163"/>
                </a:lnTo>
                <a:lnTo>
                  <a:pt x="339" y="160"/>
                </a:lnTo>
                <a:lnTo>
                  <a:pt x="339" y="160"/>
                </a:lnTo>
                <a:lnTo>
                  <a:pt x="335" y="151"/>
                </a:lnTo>
                <a:lnTo>
                  <a:pt x="335" y="151"/>
                </a:lnTo>
                <a:close/>
                <a:moveTo>
                  <a:pt x="317" y="266"/>
                </a:moveTo>
                <a:lnTo>
                  <a:pt x="317" y="266"/>
                </a:lnTo>
                <a:lnTo>
                  <a:pt x="301" y="264"/>
                </a:lnTo>
                <a:lnTo>
                  <a:pt x="301" y="264"/>
                </a:lnTo>
                <a:lnTo>
                  <a:pt x="308" y="273"/>
                </a:lnTo>
                <a:lnTo>
                  <a:pt x="308" y="273"/>
                </a:lnTo>
                <a:lnTo>
                  <a:pt x="317" y="266"/>
                </a:lnTo>
                <a:lnTo>
                  <a:pt x="317" y="266"/>
                </a:lnTo>
                <a:close/>
                <a:moveTo>
                  <a:pt x="71" y="178"/>
                </a:moveTo>
                <a:lnTo>
                  <a:pt x="71" y="178"/>
                </a:lnTo>
                <a:lnTo>
                  <a:pt x="71" y="179"/>
                </a:lnTo>
                <a:lnTo>
                  <a:pt x="71" y="179"/>
                </a:lnTo>
                <a:lnTo>
                  <a:pt x="72" y="180"/>
                </a:lnTo>
                <a:lnTo>
                  <a:pt x="72" y="180"/>
                </a:lnTo>
                <a:lnTo>
                  <a:pt x="74" y="187"/>
                </a:lnTo>
                <a:lnTo>
                  <a:pt x="78" y="195"/>
                </a:lnTo>
                <a:lnTo>
                  <a:pt x="78" y="195"/>
                </a:lnTo>
                <a:lnTo>
                  <a:pt x="87" y="203"/>
                </a:lnTo>
                <a:lnTo>
                  <a:pt x="87" y="203"/>
                </a:lnTo>
                <a:lnTo>
                  <a:pt x="87" y="203"/>
                </a:lnTo>
                <a:lnTo>
                  <a:pt x="87" y="203"/>
                </a:lnTo>
                <a:lnTo>
                  <a:pt x="84" y="197"/>
                </a:lnTo>
                <a:lnTo>
                  <a:pt x="84" y="197"/>
                </a:lnTo>
                <a:lnTo>
                  <a:pt x="78" y="187"/>
                </a:lnTo>
                <a:lnTo>
                  <a:pt x="78" y="187"/>
                </a:lnTo>
                <a:lnTo>
                  <a:pt x="72" y="179"/>
                </a:lnTo>
                <a:lnTo>
                  <a:pt x="72" y="179"/>
                </a:lnTo>
                <a:lnTo>
                  <a:pt x="71" y="178"/>
                </a:lnTo>
                <a:lnTo>
                  <a:pt x="71" y="178"/>
                </a:lnTo>
                <a:close/>
                <a:moveTo>
                  <a:pt x="301" y="82"/>
                </a:moveTo>
                <a:lnTo>
                  <a:pt x="301" y="82"/>
                </a:lnTo>
                <a:lnTo>
                  <a:pt x="288" y="91"/>
                </a:lnTo>
                <a:lnTo>
                  <a:pt x="288" y="91"/>
                </a:lnTo>
                <a:lnTo>
                  <a:pt x="291" y="97"/>
                </a:lnTo>
                <a:lnTo>
                  <a:pt x="291" y="97"/>
                </a:lnTo>
                <a:lnTo>
                  <a:pt x="301" y="82"/>
                </a:lnTo>
                <a:lnTo>
                  <a:pt x="301" y="82"/>
                </a:lnTo>
                <a:close/>
                <a:moveTo>
                  <a:pt x="330" y="139"/>
                </a:moveTo>
                <a:lnTo>
                  <a:pt x="330" y="139"/>
                </a:lnTo>
                <a:lnTo>
                  <a:pt x="322" y="149"/>
                </a:lnTo>
                <a:lnTo>
                  <a:pt x="322" y="149"/>
                </a:lnTo>
                <a:lnTo>
                  <a:pt x="324" y="151"/>
                </a:lnTo>
                <a:lnTo>
                  <a:pt x="324" y="151"/>
                </a:lnTo>
                <a:lnTo>
                  <a:pt x="324" y="151"/>
                </a:lnTo>
                <a:lnTo>
                  <a:pt x="324" y="151"/>
                </a:lnTo>
                <a:lnTo>
                  <a:pt x="334" y="148"/>
                </a:lnTo>
                <a:lnTo>
                  <a:pt x="334" y="148"/>
                </a:lnTo>
                <a:lnTo>
                  <a:pt x="330" y="139"/>
                </a:lnTo>
                <a:lnTo>
                  <a:pt x="330" y="139"/>
                </a:lnTo>
                <a:close/>
                <a:moveTo>
                  <a:pt x="131" y="190"/>
                </a:moveTo>
                <a:lnTo>
                  <a:pt x="131" y="190"/>
                </a:lnTo>
                <a:lnTo>
                  <a:pt x="129" y="190"/>
                </a:lnTo>
                <a:lnTo>
                  <a:pt x="129" y="190"/>
                </a:lnTo>
                <a:lnTo>
                  <a:pt x="119" y="192"/>
                </a:lnTo>
                <a:lnTo>
                  <a:pt x="119" y="192"/>
                </a:lnTo>
                <a:lnTo>
                  <a:pt x="114" y="193"/>
                </a:lnTo>
                <a:lnTo>
                  <a:pt x="106" y="196"/>
                </a:lnTo>
                <a:lnTo>
                  <a:pt x="106" y="196"/>
                </a:lnTo>
                <a:lnTo>
                  <a:pt x="105" y="196"/>
                </a:lnTo>
                <a:lnTo>
                  <a:pt x="105" y="196"/>
                </a:lnTo>
                <a:lnTo>
                  <a:pt x="109" y="196"/>
                </a:lnTo>
                <a:lnTo>
                  <a:pt x="109" y="196"/>
                </a:lnTo>
                <a:lnTo>
                  <a:pt x="114" y="196"/>
                </a:lnTo>
                <a:lnTo>
                  <a:pt x="114" y="196"/>
                </a:lnTo>
                <a:lnTo>
                  <a:pt x="123" y="193"/>
                </a:lnTo>
                <a:lnTo>
                  <a:pt x="123" y="193"/>
                </a:lnTo>
                <a:lnTo>
                  <a:pt x="128" y="192"/>
                </a:lnTo>
                <a:lnTo>
                  <a:pt x="128" y="192"/>
                </a:lnTo>
                <a:lnTo>
                  <a:pt x="131" y="190"/>
                </a:lnTo>
                <a:lnTo>
                  <a:pt x="131" y="190"/>
                </a:lnTo>
                <a:close/>
                <a:moveTo>
                  <a:pt x="354" y="226"/>
                </a:moveTo>
                <a:lnTo>
                  <a:pt x="354" y="226"/>
                </a:lnTo>
                <a:lnTo>
                  <a:pt x="354" y="216"/>
                </a:lnTo>
                <a:lnTo>
                  <a:pt x="354" y="216"/>
                </a:lnTo>
                <a:lnTo>
                  <a:pt x="347" y="217"/>
                </a:lnTo>
                <a:lnTo>
                  <a:pt x="347" y="217"/>
                </a:lnTo>
                <a:lnTo>
                  <a:pt x="344" y="219"/>
                </a:lnTo>
                <a:lnTo>
                  <a:pt x="344" y="219"/>
                </a:lnTo>
                <a:lnTo>
                  <a:pt x="354" y="226"/>
                </a:lnTo>
                <a:lnTo>
                  <a:pt x="354" y="226"/>
                </a:lnTo>
                <a:close/>
                <a:moveTo>
                  <a:pt x="328" y="241"/>
                </a:moveTo>
                <a:lnTo>
                  <a:pt x="328" y="241"/>
                </a:lnTo>
                <a:lnTo>
                  <a:pt x="342" y="244"/>
                </a:lnTo>
                <a:lnTo>
                  <a:pt x="342" y="244"/>
                </a:lnTo>
                <a:lnTo>
                  <a:pt x="335" y="236"/>
                </a:lnTo>
                <a:lnTo>
                  <a:pt x="335" y="236"/>
                </a:lnTo>
                <a:lnTo>
                  <a:pt x="328" y="241"/>
                </a:lnTo>
                <a:lnTo>
                  <a:pt x="328" y="241"/>
                </a:lnTo>
                <a:close/>
                <a:moveTo>
                  <a:pt x="311" y="256"/>
                </a:moveTo>
                <a:lnTo>
                  <a:pt x="311" y="256"/>
                </a:lnTo>
                <a:lnTo>
                  <a:pt x="303" y="261"/>
                </a:lnTo>
                <a:lnTo>
                  <a:pt x="303" y="261"/>
                </a:lnTo>
                <a:lnTo>
                  <a:pt x="303" y="261"/>
                </a:lnTo>
                <a:lnTo>
                  <a:pt x="303" y="261"/>
                </a:lnTo>
                <a:lnTo>
                  <a:pt x="317" y="263"/>
                </a:lnTo>
                <a:lnTo>
                  <a:pt x="317" y="263"/>
                </a:lnTo>
                <a:lnTo>
                  <a:pt x="317" y="263"/>
                </a:lnTo>
                <a:lnTo>
                  <a:pt x="317" y="263"/>
                </a:lnTo>
                <a:lnTo>
                  <a:pt x="314" y="260"/>
                </a:lnTo>
                <a:lnTo>
                  <a:pt x="311" y="256"/>
                </a:lnTo>
                <a:lnTo>
                  <a:pt x="311" y="256"/>
                </a:lnTo>
                <a:close/>
                <a:moveTo>
                  <a:pt x="344" y="222"/>
                </a:moveTo>
                <a:lnTo>
                  <a:pt x="344" y="222"/>
                </a:lnTo>
                <a:lnTo>
                  <a:pt x="341" y="229"/>
                </a:lnTo>
                <a:lnTo>
                  <a:pt x="341" y="229"/>
                </a:lnTo>
                <a:lnTo>
                  <a:pt x="352" y="230"/>
                </a:lnTo>
                <a:lnTo>
                  <a:pt x="352" y="230"/>
                </a:lnTo>
                <a:lnTo>
                  <a:pt x="352" y="229"/>
                </a:lnTo>
                <a:lnTo>
                  <a:pt x="352" y="229"/>
                </a:lnTo>
                <a:lnTo>
                  <a:pt x="352" y="229"/>
                </a:lnTo>
                <a:lnTo>
                  <a:pt x="344" y="222"/>
                </a:lnTo>
                <a:lnTo>
                  <a:pt x="344" y="222"/>
                </a:lnTo>
                <a:close/>
                <a:moveTo>
                  <a:pt x="303" y="274"/>
                </a:moveTo>
                <a:lnTo>
                  <a:pt x="303" y="274"/>
                </a:lnTo>
                <a:lnTo>
                  <a:pt x="297" y="273"/>
                </a:lnTo>
                <a:lnTo>
                  <a:pt x="293" y="273"/>
                </a:lnTo>
                <a:lnTo>
                  <a:pt x="293" y="273"/>
                </a:lnTo>
                <a:lnTo>
                  <a:pt x="291" y="273"/>
                </a:lnTo>
                <a:lnTo>
                  <a:pt x="291" y="273"/>
                </a:lnTo>
                <a:lnTo>
                  <a:pt x="291" y="274"/>
                </a:lnTo>
                <a:lnTo>
                  <a:pt x="291" y="274"/>
                </a:lnTo>
                <a:lnTo>
                  <a:pt x="293" y="278"/>
                </a:lnTo>
                <a:lnTo>
                  <a:pt x="293" y="278"/>
                </a:lnTo>
                <a:lnTo>
                  <a:pt x="294" y="280"/>
                </a:lnTo>
                <a:lnTo>
                  <a:pt x="295" y="280"/>
                </a:lnTo>
                <a:lnTo>
                  <a:pt x="295" y="280"/>
                </a:lnTo>
                <a:lnTo>
                  <a:pt x="295" y="280"/>
                </a:lnTo>
                <a:lnTo>
                  <a:pt x="295" y="280"/>
                </a:lnTo>
                <a:lnTo>
                  <a:pt x="297" y="277"/>
                </a:lnTo>
                <a:lnTo>
                  <a:pt x="298" y="277"/>
                </a:lnTo>
                <a:lnTo>
                  <a:pt x="298" y="277"/>
                </a:lnTo>
                <a:lnTo>
                  <a:pt x="301" y="276"/>
                </a:lnTo>
                <a:lnTo>
                  <a:pt x="301" y="276"/>
                </a:lnTo>
                <a:lnTo>
                  <a:pt x="303" y="274"/>
                </a:lnTo>
                <a:lnTo>
                  <a:pt x="303" y="274"/>
                </a:lnTo>
                <a:close/>
                <a:moveTo>
                  <a:pt x="303" y="115"/>
                </a:moveTo>
                <a:lnTo>
                  <a:pt x="303" y="115"/>
                </a:lnTo>
                <a:lnTo>
                  <a:pt x="307" y="121"/>
                </a:lnTo>
                <a:lnTo>
                  <a:pt x="307" y="121"/>
                </a:lnTo>
                <a:lnTo>
                  <a:pt x="307" y="121"/>
                </a:lnTo>
                <a:lnTo>
                  <a:pt x="307" y="121"/>
                </a:lnTo>
                <a:lnTo>
                  <a:pt x="312" y="114"/>
                </a:lnTo>
                <a:lnTo>
                  <a:pt x="312" y="114"/>
                </a:lnTo>
                <a:lnTo>
                  <a:pt x="314" y="111"/>
                </a:lnTo>
                <a:lnTo>
                  <a:pt x="314" y="111"/>
                </a:lnTo>
                <a:lnTo>
                  <a:pt x="312" y="111"/>
                </a:lnTo>
                <a:lnTo>
                  <a:pt x="312" y="111"/>
                </a:lnTo>
                <a:lnTo>
                  <a:pt x="303" y="115"/>
                </a:lnTo>
                <a:lnTo>
                  <a:pt x="303" y="115"/>
                </a:lnTo>
                <a:close/>
                <a:moveTo>
                  <a:pt x="239" y="320"/>
                </a:moveTo>
                <a:lnTo>
                  <a:pt x="239" y="320"/>
                </a:lnTo>
                <a:lnTo>
                  <a:pt x="237" y="325"/>
                </a:lnTo>
                <a:lnTo>
                  <a:pt x="237" y="332"/>
                </a:lnTo>
                <a:lnTo>
                  <a:pt x="237" y="332"/>
                </a:lnTo>
                <a:lnTo>
                  <a:pt x="240" y="330"/>
                </a:lnTo>
                <a:lnTo>
                  <a:pt x="240" y="330"/>
                </a:lnTo>
                <a:lnTo>
                  <a:pt x="241" y="328"/>
                </a:lnTo>
                <a:lnTo>
                  <a:pt x="241" y="328"/>
                </a:lnTo>
                <a:lnTo>
                  <a:pt x="244" y="325"/>
                </a:lnTo>
                <a:lnTo>
                  <a:pt x="244" y="325"/>
                </a:lnTo>
                <a:lnTo>
                  <a:pt x="239" y="320"/>
                </a:lnTo>
                <a:lnTo>
                  <a:pt x="239" y="320"/>
                </a:lnTo>
                <a:close/>
                <a:moveTo>
                  <a:pt x="173" y="349"/>
                </a:moveTo>
                <a:lnTo>
                  <a:pt x="173" y="349"/>
                </a:lnTo>
                <a:lnTo>
                  <a:pt x="163" y="351"/>
                </a:lnTo>
                <a:lnTo>
                  <a:pt x="163" y="351"/>
                </a:lnTo>
                <a:lnTo>
                  <a:pt x="168" y="357"/>
                </a:lnTo>
                <a:lnTo>
                  <a:pt x="168" y="357"/>
                </a:lnTo>
                <a:lnTo>
                  <a:pt x="169" y="358"/>
                </a:lnTo>
                <a:lnTo>
                  <a:pt x="170" y="358"/>
                </a:lnTo>
                <a:lnTo>
                  <a:pt x="170" y="358"/>
                </a:lnTo>
                <a:lnTo>
                  <a:pt x="173" y="349"/>
                </a:lnTo>
                <a:lnTo>
                  <a:pt x="173" y="349"/>
                </a:lnTo>
                <a:close/>
                <a:moveTo>
                  <a:pt x="273" y="65"/>
                </a:moveTo>
                <a:lnTo>
                  <a:pt x="273" y="65"/>
                </a:lnTo>
                <a:lnTo>
                  <a:pt x="276" y="71"/>
                </a:lnTo>
                <a:lnTo>
                  <a:pt x="276" y="71"/>
                </a:lnTo>
                <a:lnTo>
                  <a:pt x="284" y="58"/>
                </a:lnTo>
                <a:lnTo>
                  <a:pt x="284" y="58"/>
                </a:lnTo>
                <a:lnTo>
                  <a:pt x="284" y="58"/>
                </a:lnTo>
                <a:lnTo>
                  <a:pt x="284" y="58"/>
                </a:lnTo>
                <a:lnTo>
                  <a:pt x="273" y="65"/>
                </a:lnTo>
                <a:lnTo>
                  <a:pt x="273" y="65"/>
                </a:lnTo>
                <a:close/>
                <a:moveTo>
                  <a:pt x="210" y="160"/>
                </a:moveTo>
                <a:lnTo>
                  <a:pt x="210" y="160"/>
                </a:lnTo>
                <a:lnTo>
                  <a:pt x="213" y="166"/>
                </a:lnTo>
                <a:lnTo>
                  <a:pt x="216" y="172"/>
                </a:lnTo>
                <a:lnTo>
                  <a:pt x="216" y="172"/>
                </a:lnTo>
                <a:lnTo>
                  <a:pt x="226" y="172"/>
                </a:lnTo>
                <a:lnTo>
                  <a:pt x="226" y="172"/>
                </a:lnTo>
                <a:lnTo>
                  <a:pt x="222" y="170"/>
                </a:lnTo>
                <a:lnTo>
                  <a:pt x="222" y="170"/>
                </a:lnTo>
                <a:lnTo>
                  <a:pt x="216" y="168"/>
                </a:lnTo>
                <a:lnTo>
                  <a:pt x="216" y="168"/>
                </a:lnTo>
                <a:lnTo>
                  <a:pt x="214" y="166"/>
                </a:lnTo>
                <a:lnTo>
                  <a:pt x="214" y="166"/>
                </a:lnTo>
                <a:lnTo>
                  <a:pt x="214" y="162"/>
                </a:lnTo>
                <a:lnTo>
                  <a:pt x="214" y="162"/>
                </a:lnTo>
                <a:lnTo>
                  <a:pt x="214" y="159"/>
                </a:lnTo>
                <a:lnTo>
                  <a:pt x="214" y="159"/>
                </a:lnTo>
                <a:lnTo>
                  <a:pt x="210" y="160"/>
                </a:lnTo>
                <a:lnTo>
                  <a:pt x="210" y="160"/>
                </a:lnTo>
                <a:close/>
                <a:moveTo>
                  <a:pt x="345" y="197"/>
                </a:moveTo>
                <a:lnTo>
                  <a:pt x="345" y="197"/>
                </a:lnTo>
                <a:lnTo>
                  <a:pt x="345" y="205"/>
                </a:lnTo>
                <a:lnTo>
                  <a:pt x="345" y="205"/>
                </a:lnTo>
                <a:lnTo>
                  <a:pt x="354" y="202"/>
                </a:lnTo>
                <a:lnTo>
                  <a:pt x="354" y="202"/>
                </a:lnTo>
                <a:lnTo>
                  <a:pt x="354" y="200"/>
                </a:lnTo>
                <a:lnTo>
                  <a:pt x="354" y="200"/>
                </a:lnTo>
                <a:lnTo>
                  <a:pt x="354" y="199"/>
                </a:lnTo>
                <a:lnTo>
                  <a:pt x="354" y="199"/>
                </a:lnTo>
                <a:lnTo>
                  <a:pt x="345" y="197"/>
                </a:lnTo>
                <a:lnTo>
                  <a:pt x="345" y="197"/>
                </a:lnTo>
                <a:close/>
                <a:moveTo>
                  <a:pt x="351" y="186"/>
                </a:moveTo>
                <a:lnTo>
                  <a:pt x="351" y="186"/>
                </a:lnTo>
                <a:lnTo>
                  <a:pt x="347" y="178"/>
                </a:lnTo>
                <a:lnTo>
                  <a:pt x="347" y="178"/>
                </a:lnTo>
                <a:lnTo>
                  <a:pt x="341" y="186"/>
                </a:lnTo>
                <a:lnTo>
                  <a:pt x="341" y="186"/>
                </a:lnTo>
                <a:lnTo>
                  <a:pt x="347" y="186"/>
                </a:lnTo>
                <a:lnTo>
                  <a:pt x="351" y="186"/>
                </a:lnTo>
                <a:lnTo>
                  <a:pt x="351" y="186"/>
                </a:lnTo>
                <a:close/>
                <a:moveTo>
                  <a:pt x="263" y="35"/>
                </a:moveTo>
                <a:lnTo>
                  <a:pt x="263" y="35"/>
                </a:lnTo>
                <a:lnTo>
                  <a:pt x="266" y="34"/>
                </a:lnTo>
                <a:lnTo>
                  <a:pt x="266" y="34"/>
                </a:lnTo>
                <a:lnTo>
                  <a:pt x="268" y="33"/>
                </a:lnTo>
                <a:lnTo>
                  <a:pt x="268" y="33"/>
                </a:lnTo>
                <a:lnTo>
                  <a:pt x="263" y="25"/>
                </a:lnTo>
                <a:lnTo>
                  <a:pt x="263" y="25"/>
                </a:lnTo>
                <a:lnTo>
                  <a:pt x="260" y="31"/>
                </a:lnTo>
                <a:lnTo>
                  <a:pt x="260" y="31"/>
                </a:lnTo>
                <a:lnTo>
                  <a:pt x="263" y="35"/>
                </a:lnTo>
                <a:lnTo>
                  <a:pt x="263" y="35"/>
                </a:lnTo>
                <a:close/>
                <a:moveTo>
                  <a:pt x="240" y="48"/>
                </a:moveTo>
                <a:lnTo>
                  <a:pt x="240" y="48"/>
                </a:lnTo>
                <a:lnTo>
                  <a:pt x="241" y="44"/>
                </a:lnTo>
                <a:lnTo>
                  <a:pt x="241" y="44"/>
                </a:lnTo>
                <a:lnTo>
                  <a:pt x="229" y="33"/>
                </a:lnTo>
                <a:lnTo>
                  <a:pt x="229" y="33"/>
                </a:lnTo>
                <a:lnTo>
                  <a:pt x="229" y="33"/>
                </a:lnTo>
                <a:lnTo>
                  <a:pt x="229" y="33"/>
                </a:lnTo>
                <a:lnTo>
                  <a:pt x="233" y="38"/>
                </a:lnTo>
                <a:lnTo>
                  <a:pt x="233" y="38"/>
                </a:lnTo>
                <a:lnTo>
                  <a:pt x="234" y="38"/>
                </a:lnTo>
                <a:lnTo>
                  <a:pt x="236" y="40"/>
                </a:lnTo>
                <a:lnTo>
                  <a:pt x="236" y="40"/>
                </a:lnTo>
                <a:lnTo>
                  <a:pt x="236" y="41"/>
                </a:lnTo>
                <a:lnTo>
                  <a:pt x="236" y="41"/>
                </a:lnTo>
                <a:lnTo>
                  <a:pt x="236" y="43"/>
                </a:lnTo>
                <a:lnTo>
                  <a:pt x="236" y="43"/>
                </a:lnTo>
                <a:lnTo>
                  <a:pt x="240" y="48"/>
                </a:lnTo>
                <a:lnTo>
                  <a:pt x="240" y="48"/>
                </a:lnTo>
                <a:close/>
                <a:moveTo>
                  <a:pt x="270" y="170"/>
                </a:moveTo>
                <a:lnTo>
                  <a:pt x="270" y="170"/>
                </a:lnTo>
                <a:lnTo>
                  <a:pt x="274" y="178"/>
                </a:lnTo>
                <a:lnTo>
                  <a:pt x="278" y="185"/>
                </a:lnTo>
                <a:lnTo>
                  <a:pt x="278" y="185"/>
                </a:lnTo>
                <a:lnTo>
                  <a:pt x="280" y="193"/>
                </a:lnTo>
                <a:lnTo>
                  <a:pt x="281" y="202"/>
                </a:lnTo>
                <a:lnTo>
                  <a:pt x="281" y="202"/>
                </a:lnTo>
                <a:lnTo>
                  <a:pt x="283" y="195"/>
                </a:lnTo>
                <a:lnTo>
                  <a:pt x="283" y="195"/>
                </a:lnTo>
                <a:lnTo>
                  <a:pt x="281" y="187"/>
                </a:lnTo>
                <a:lnTo>
                  <a:pt x="277" y="179"/>
                </a:lnTo>
                <a:lnTo>
                  <a:pt x="277" y="179"/>
                </a:lnTo>
                <a:lnTo>
                  <a:pt x="271" y="170"/>
                </a:lnTo>
                <a:lnTo>
                  <a:pt x="271" y="170"/>
                </a:lnTo>
                <a:lnTo>
                  <a:pt x="270" y="170"/>
                </a:lnTo>
                <a:lnTo>
                  <a:pt x="270" y="170"/>
                </a:lnTo>
                <a:close/>
                <a:moveTo>
                  <a:pt x="342" y="166"/>
                </a:moveTo>
                <a:lnTo>
                  <a:pt x="342" y="166"/>
                </a:lnTo>
                <a:lnTo>
                  <a:pt x="335" y="173"/>
                </a:lnTo>
                <a:lnTo>
                  <a:pt x="335" y="173"/>
                </a:lnTo>
                <a:lnTo>
                  <a:pt x="337" y="175"/>
                </a:lnTo>
                <a:lnTo>
                  <a:pt x="337" y="175"/>
                </a:lnTo>
                <a:lnTo>
                  <a:pt x="345" y="173"/>
                </a:lnTo>
                <a:lnTo>
                  <a:pt x="345" y="173"/>
                </a:lnTo>
                <a:lnTo>
                  <a:pt x="342" y="166"/>
                </a:lnTo>
                <a:lnTo>
                  <a:pt x="342" y="166"/>
                </a:lnTo>
                <a:close/>
                <a:moveTo>
                  <a:pt x="195" y="344"/>
                </a:moveTo>
                <a:lnTo>
                  <a:pt x="195" y="344"/>
                </a:lnTo>
                <a:lnTo>
                  <a:pt x="199" y="349"/>
                </a:lnTo>
                <a:lnTo>
                  <a:pt x="199" y="349"/>
                </a:lnTo>
                <a:lnTo>
                  <a:pt x="203" y="340"/>
                </a:lnTo>
                <a:lnTo>
                  <a:pt x="203" y="340"/>
                </a:lnTo>
                <a:lnTo>
                  <a:pt x="196" y="342"/>
                </a:lnTo>
                <a:lnTo>
                  <a:pt x="196" y="342"/>
                </a:lnTo>
                <a:lnTo>
                  <a:pt x="195" y="344"/>
                </a:lnTo>
                <a:lnTo>
                  <a:pt x="195" y="344"/>
                </a:lnTo>
                <a:close/>
                <a:moveTo>
                  <a:pt x="227" y="65"/>
                </a:moveTo>
                <a:lnTo>
                  <a:pt x="227" y="65"/>
                </a:lnTo>
                <a:lnTo>
                  <a:pt x="229" y="64"/>
                </a:lnTo>
                <a:lnTo>
                  <a:pt x="229" y="64"/>
                </a:lnTo>
                <a:lnTo>
                  <a:pt x="233" y="58"/>
                </a:lnTo>
                <a:lnTo>
                  <a:pt x="233" y="58"/>
                </a:lnTo>
                <a:lnTo>
                  <a:pt x="233" y="57"/>
                </a:lnTo>
                <a:lnTo>
                  <a:pt x="233" y="57"/>
                </a:lnTo>
                <a:lnTo>
                  <a:pt x="233" y="51"/>
                </a:lnTo>
                <a:lnTo>
                  <a:pt x="233" y="51"/>
                </a:lnTo>
                <a:lnTo>
                  <a:pt x="233" y="48"/>
                </a:lnTo>
                <a:lnTo>
                  <a:pt x="233" y="48"/>
                </a:lnTo>
                <a:lnTo>
                  <a:pt x="230" y="55"/>
                </a:lnTo>
                <a:lnTo>
                  <a:pt x="227" y="65"/>
                </a:lnTo>
                <a:lnTo>
                  <a:pt x="227" y="65"/>
                </a:lnTo>
                <a:close/>
                <a:moveTo>
                  <a:pt x="354" y="196"/>
                </a:moveTo>
                <a:lnTo>
                  <a:pt x="354" y="196"/>
                </a:lnTo>
                <a:lnTo>
                  <a:pt x="352" y="189"/>
                </a:lnTo>
                <a:lnTo>
                  <a:pt x="352" y="189"/>
                </a:lnTo>
                <a:lnTo>
                  <a:pt x="344" y="193"/>
                </a:lnTo>
                <a:lnTo>
                  <a:pt x="344" y="193"/>
                </a:lnTo>
                <a:lnTo>
                  <a:pt x="354" y="196"/>
                </a:lnTo>
                <a:lnTo>
                  <a:pt x="354" y="196"/>
                </a:lnTo>
                <a:close/>
                <a:moveTo>
                  <a:pt x="102" y="114"/>
                </a:moveTo>
                <a:lnTo>
                  <a:pt x="102" y="114"/>
                </a:lnTo>
                <a:lnTo>
                  <a:pt x="102" y="111"/>
                </a:lnTo>
                <a:lnTo>
                  <a:pt x="102" y="111"/>
                </a:lnTo>
                <a:lnTo>
                  <a:pt x="102" y="109"/>
                </a:lnTo>
                <a:lnTo>
                  <a:pt x="102" y="109"/>
                </a:lnTo>
                <a:lnTo>
                  <a:pt x="102" y="108"/>
                </a:lnTo>
                <a:lnTo>
                  <a:pt x="102" y="105"/>
                </a:lnTo>
                <a:lnTo>
                  <a:pt x="102" y="105"/>
                </a:lnTo>
                <a:lnTo>
                  <a:pt x="102" y="101"/>
                </a:lnTo>
                <a:lnTo>
                  <a:pt x="102" y="101"/>
                </a:lnTo>
                <a:lnTo>
                  <a:pt x="99" y="104"/>
                </a:lnTo>
                <a:lnTo>
                  <a:pt x="99" y="104"/>
                </a:lnTo>
                <a:lnTo>
                  <a:pt x="99" y="105"/>
                </a:lnTo>
                <a:lnTo>
                  <a:pt x="99" y="105"/>
                </a:lnTo>
                <a:lnTo>
                  <a:pt x="99" y="114"/>
                </a:lnTo>
                <a:lnTo>
                  <a:pt x="99" y="114"/>
                </a:lnTo>
                <a:lnTo>
                  <a:pt x="99" y="115"/>
                </a:lnTo>
                <a:lnTo>
                  <a:pt x="99" y="115"/>
                </a:lnTo>
                <a:lnTo>
                  <a:pt x="102" y="114"/>
                </a:lnTo>
                <a:lnTo>
                  <a:pt x="102" y="114"/>
                </a:lnTo>
                <a:close/>
                <a:moveTo>
                  <a:pt x="219" y="342"/>
                </a:moveTo>
                <a:lnTo>
                  <a:pt x="219" y="342"/>
                </a:lnTo>
                <a:lnTo>
                  <a:pt x="222" y="331"/>
                </a:lnTo>
                <a:lnTo>
                  <a:pt x="222" y="331"/>
                </a:lnTo>
                <a:lnTo>
                  <a:pt x="213" y="335"/>
                </a:lnTo>
                <a:lnTo>
                  <a:pt x="213" y="335"/>
                </a:lnTo>
                <a:lnTo>
                  <a:pt x="219" y="342"/>
                </a:lnTo>
                <a:lnTo>
                  <a:pt x="219" y="342"/>
                </a:lnTo>
                <a:close/>
                <a:moveTo>
                  <a:pt x="204" y="81"/>
                </a:moveTo>
                <a:lnTo>
                  <a:pt x="204" y="81"/>
                </a:lnTo>
                <a:lnTo>
                  <a:pt x="204" y="81"/>
                </a:lnTo>
                <a:lnTo>
                  <a:pt x="204" y="81"/>
                </a:lnTo>
                <a:lnTo>
                  <a:pt x="209" y="75"/>
                </a:lnTo>
                <a:lnTo>
                  <a:pt x="209" y="75"/>
                </a:lnTo>
                <a:lnTo>
                  <a:pt x="209" y="74"/>
                </a:lnTo>
                <a:lnTo>
                  <a:pt x="209" y="74"/>
                </a:lnTo>
                <a:lnTo>
                  <a:pt x="210" y="68"/>
                </a:lnTo>
                <a:lnTo>
                  <a:pt x="210" y="68"/>
                </a:lnTo>
                <a:lnTo>
                  <a:pt x="209" y="68"/>
                </a:lnTo>
                <a:lnTo>
                  <a:pt x="209" y="68"/>
                </a:lnTo>
                <a:lnTo>
                  <a:pt x="206" y="71"/>
                </a:lnTo>
                <a:lnTo>
                  <a:pt x="206" y="71"/>
                </a:lnTo>
                <a:lnTo>
                  <a:pt x="206" y="72"/>
                </a:lnTo>
                <a:lnTo>
                  <a:pt x="206" y="72"/>
                </a:lnTo>
                <a:lnTo>
                  <a:pt x="204" y="81"/>
                </a:lnTo>
                <a:lnTo>
                  <a:pt x="204" y="81"/>
                </a:lnTo>
                <a:close/>
                <a:moveTo>
                  <a:pt x="260" y="47"/>
                </a:moveTo>
                <a:lnTo>
                  <a:pt x="260" y="47"/>
                </a:lnTo>
                <a:lnTo>
                  <a:pt x="267" y="35"/>
                </a:lnTo>
                <a:lnTo>
                  <a:pt x="267" y="35"/>
                </a:lnTo>
                <a:lnTo>
                  <a:pt x="266" y="37"/>
                </a:lnTo>
                <a:lnTo>
                  <a:pt x="266" y="37"/>
                </a:lnTo>
                <a:lnTo>
                  <a:pt x="264" y="38"/>
                </a:lnTo>
                <a:lnTo>
                  <a:pt x="264" y="38"/>
                </a:lnTo>
                <a:lnTo>
                  <a:pt x="264" y="40"/>
                </a:lnTo>
                <a:lnTo>
                  <a:pt x="263" y="41"/>
                </a:lnTo>
                <a:lnTo>
                  <a:pt x="263" y="41"/>
                </a:lnTo>
                <a:lnTo>
                  <a:pt x="260" y="41"/>
                </a:lnTo>
                <a:lnTo>
                  <a:pt x="260" y="41"/>
                </a:lnTo>
                <a:lnTo>
                  <a:pt x="256" y="43"/>
                </a:lnTo>
                <a:lnTo>
                  <a:pt x="256" y="43"/>
                </a:lnTo>
                <a:lnTo>
                  <a:pt x="260" y="47"/>
                </a:lnTo>
                <a:lnTo>
                  <a:pt x="260" y="47"/>
                </a:lnTo>
                <a:close/>
                <a:moveTo>
                  <a:pt x="284" y="246"/>
                </a:moveTo>
                <a:lnTo>
                  <a:pt x="284" y="246"/>
                </a:lnTo>
                <a:lnTo>
                  <a:pt x="283" y="244"/>
                </a:lnTo>
                <a:lnTo>
                  <a:pt x="283" y="244"/>
                </a:lnTo>
                <a:lnTo>
                  <a:pt x="274" y="253"/>
                </a:lnTo>
                <a:lnTo>
                  <a:pt x="274" y="253"/>
                </a:lnTo>
                <a:lnTo>
                  <a:pt x="274" y="253"/>
                </a:lnTo>
                <a:lnTo>
                  <a:pt x="274" y="253"/>
                </a:lnTo>
                <a:lnTo>
                  <a:pt x="276" y="253"/>
                </a:lnTo>
                <a:lnTo>
                  <a:pt x="276" y="253"/>
                </a:lnTo>
                <a:lnTo>
                  <a:pt x="280" y="251"/>
                </a:lnTo>
                <a:lnTo>
                  <a:pt x="280" y="251"/>
                </a:lnTo>
                <a:lnTo>
                  <a:pt x="281" y="250"/>
                </a:lnTo>
                <a:lnTo>
                  <a:pt x="281" y="250"/>
                </a:lnTo>
                <a:lnTo>
                  <a:pt x="284" y="246"/>
                </a:lnTo>
                <a:lnTo>
                  <a:pt x="284" y="246"/>
                </a:lnTo>
                <a:close/>
                <a:moveTo>
                  <a:pt x="304" y="271"/>
                </a:moveTo>
                <a:lnTo>
                  <a:pt x="304" y="271"/>
                </a:lnTo>
                <a:lnTo>
                  <a:pt x="298" y="266"/>
                </a:lnTo>
                <a:lnTo>
                  <a:pt x="298" y="266"/>
                </a:lnTo>
                <a:lnTo>
                  <a:pt x="293" y="270"/>
                </a:lnTo>
                <a:lnTo>
                  <a:pt x="293" y="270"/>
                </a:lnTo>
                <a:lnTo>
                  <a:pt x="304" y="271"/>
                </a:lnTo>
                <a:lnTo>
                  <a:pt x="304" y="271"/>
                </a:lnTo>
                <a:close/>
                <a:moveTo>
                  <a:pt x="234" y="321"/>
                </a:moveTo>
                <a:lnTo>
                  <a:pt x="234" y="321"/>
                </a:lnTo>
                <a:lnTo>
                  <a:pt x="229" y="327"/>
                </a:lnTo>
                <a:lnTo>
                  <a:pt x="229" y="327"/>
                </a:lnTo>
                <a:lnTo>
                  <a:pt x="233" y="334"/>
                </a:lnTo>
                <a:lnTo>
                  <a:pt x="233" y="334"/>
                </a:lnTo>
                <a:lnTo>
                  <a:pt x="233" y="334"/>
                </a:lnTo>
                <a:lnTo>
                  <a:pt x="233" y="334"/>
                </a:lnTo>
                <a:lnTo>
                  <a:pt x="234" y="321"/>
                </a:lnTo>
                <a:lnTo>
                  <a:pt x="234" y="321"/>
                </a:lnTo>
                <a:close/>
                <a:moveTo>
                  <a:pt x="258" y="23"/>
                </a:moveTo>
                <a:lnTo>
                  <a:pt x="258" y="23"/>
                </a:lnTo>
                <a:lnTo>
                  <a:pt x="254" y="18"/>
                </a:lnTo>
                <a:lnTo>
                  <a:pt x="254" y="18"/>
                </a:lnTo>
                <a:lnTo>
                  <a:pt x="251" y="23"/>
                </a:lnTo>
                <a:lnTo>
                  <a:pt x="251" y="23"/>
                </a:lnTo>
                <a:lnTo>
                  <a:pt x="254" y="25"/>
                </a:lnTo>
                <a:lnTo>
                  <a:pt x="254" y="25"/>
                </a:lnTo>
                <a:lnTo>
                  <a:pt x="258" y="23"/>
                </a:lnTo>
                <a:lnTo>
                  <a:pt x="258" y="23"/>
                </a:lnTo>
                <a:close/>
                <a:moveTo>
                  <a:pt x="332" y="165"/>
                </a:moveTo>
                <a:lnTo>
                  <a:pt x="332" y="165"/>
                </a:lnTo>
                <a:lnTo>
                  <a:pt x="335" y="170"/>
                </a:lnTo>
                <a:lnTo>
                  <a:pt x="335" y="170"/>
                </a:lnTo>
                <a:lnTo>
                  <a:pt x="341" y="163"/>
                </a:lnTo>
                <a:lnTo>
                  <a:pt x="341" y="163"/>
                </a:lnTo>
                <a:lnTo>
                  <a:pt x="339" y="162"/>
                </a:lnTo>
                <a:lnTo>
                  <a:pt x="339" y="162"/>
                </a:lnTo>
                <a:lnTo>
                  <a:pt x="332" y="165"/>
                </a:lnTo>
                <a:lnTo>
                  <a:pt x="332" y="165"/>
                </a:lnTo>
                <a:close/>
                <a:moveTo>
                  <a:pt x="183" y="354"/>
                </a:moveTo>
                <a:lnTo>
                  <a:pt x="183" y="354"/>
                </a:lnTo>
                <a:lnTo>
                  <a:pt x="186" y="345"/>
                </a:lnTo>
                <a:lnTo>
                  <a:pt x="186" y="345"/>
                </a:lnTo>
                <a:lnTo>
                  <a:pt x="180" y="347"/>
                </a:lnTo>
                <a:lnTo>
                  <a:pt x="180" y="347"/>
                </a:lnTo>
                <a:lnTo>
                  <a:pt x="179" y="348"/>
                </a:lnTo>
                <a:lnTo>
                  <a:pt x="179" y="348"/>
                </a:lnTo>
                <a:lnTo>
                  <a:pt x="183" y="354"/>
                </a:lnTo>
                <a:lnTo>
                  <a:pt x="183" y="354"/>
                </a:lnTo>
                <a:close/>
                <a:moveTo>
                  <a:pt x="328" y="138"/>
                </a:moveTo>
                <a:lnTo>
                  <a:pt x="328" y="138"/>
                </a:lnTo>
                <a:lnTo>
                  <a:pt x="328" y="138"/>
                </a:lnTo>
                <a:lnTo>
                  <a:pt x="328" y="138"/>
                </a:lnTo>
                <a:lnTo>
                  <a:pt x="318" y="142"/>
                </a:lnTo>
                <a:lnTo>
                  <a:pt x="318" y="142"/>
                </a:lnTo>
                <a:lnTo>
                  <a:pt x="321" y="146"/>
                </a:lnTo>
                <a:lnTo>
                  <a:pt x="321" y="146"/>
                </a:lnTo>
                <a:lnTo>
                  <a:pt x="328" y="138"/>
                </a:lnTo>
                <a:lnTo>
                  <a:pt x="328" y="138"/>
                </a:lnTo>
                <a:close/>
                <a:moveTo>
                  <a:pt x="295" y="210"/>
                </a:moveTo>
                <a:lnTo>
                  <a:pt x="295" y="210"/>
                </a:lnTo>
                <a:lnTo>
                  <a:pt x="294" y="214"/>
                </a:lnTo>
                <a:lnTo>
                  <a:pt x="293" y="219"/>
                </a:lnTo>
                <a:lnTo>
                  <a:pt x="293" y="219"/>
                </a:lnTo>
                <a:lnTo>
                  <a:pt x="295" y="219"/>
                </a:lnTo>
                <a:lnTo>
                  <a:pt x="295" y="219"/>
                </a:lnTo>
                <a:lnTo>
                  <a:pt x="297" y="216"/>
                </a:lnTo>
                <a:lnTo>
                  <a:pt x="297" y="216"/>
                </a:lnTo>
                <a:lnTo>
                  <a:pt x="298" y="210"/>
                </a:lnTo>
                <a:lnTo>
                  <a:pt x="298" y="210"/>
                </a:lnTo>
                <a:lnTo>
                  <a:pt x="298" y="209"/>
                </a:lnTo>
                <a:lnTo>
                  <a:pt x="298" y="207"/>
                </a:lnTo>
                <a:lnTo>
                  <a:pt x="298" y="207"/>
                </a:lnTo>
                <a:lnTo>
                  <a:pt x="297" y="209"/>
                </a:lnTo>
                <a:lnTo>
                  <a:pt x="295" y="210"/>
                </a:lnTo>
                <a:lnTo>
                  <a:pt x="295" y="210"/>
                </a:lnTo>
                <a:close/>
                <a:moveTo>
                  <a:pt x="125" y="102"/>
                </a:moveTo>
                <a:lnTo>
                  <a:pt x="125" y="102"/>
                </a:lnTo>
                <a:lnTo>
                  <a:pt x="121" y="106"/>
                </a:lnTo>
                <a:lnTo>
                  <a:pt x="121" y="106"/>
                </a:lnTo>
                <a:lnTo>
                  <a:pt x="121" y="108"/>
                </a:lnTo>
                <a:lnTo>
                  <a:pt x="121" y="108"/>
                </a:lnTo>
                <a:lnTo>
                  <a:pt x="121" y="114"/>
                </a:lnTo>
                <a:lnTo>
                  <a:pt x="121" y="114"/>
                </a:lnTo>
                <a:lnTo>
                  <a:pt x="125" y="111"/>
                </a:lnTo>
                <a:lnTo>
                  <a:pt x="125" y="111"/>
                </a:lnTo>
                <a:lnTo>
                  <a:pt x="125" y="109"/>
                </a:lnTo>
                <a:lnTo>
                  <a:pt x="125" y="109"/>
                </a:lnTo>
                <a:lnTo>
                  <a:pt x="125" y="102"/>
                </a:lnTo>
                <a:lnTo>
                  <a:pt x="125" y="102"/>
                </a:lnTo>
                <a:close/>
                <a:moveTo>
                  <a:pt x="354" y="213"/>
                </a:moveTo>
                <a:lnTo>
                  <a:pt x="354" y="213"/>
                </a:lnTo>
                <a:lnTo>
                  <a:pt x="354" y="213"/>
                </a:lnTo>
                <a:lnTo>
                  <a:pt x="354" y="213"/>
                </a:lnTo>
                <a:lnTo>
                  <a:pt x="345" y="209"/>
                </a:lnTo>
                <a:lnTo>
                  <a:pt x="345" y="209"/>
                </a:lnTo>
                <a:lnTo>
                  <a:pt x="345" y="214"/>
                </a:lnTo>
                <a:lnTo>
                  <a:pt x="345" y="214"/>
                </a:lnTo>
                <a:lnTo>
                  <a:pt x="354" y="213"/>
                </a:lnTo>
                <a:lnTo>
                  <a:pt x="354" y="213"/>
                </a:lnTo>
                <a:close/>
                <a:moveTo>
                  <a:pt x="314" y="133"/>
                </a:moveTo>
                <a:lnTo>
                  <a:pt x="314" y="133"/>
                </a:lnTo>
                <a:lnTo>
                  <a:pt x="318" y="125"/>
                </a:lnTo>
                <a:lnTo>
                  <a:pt x="318" y="125"/>
                </a:lnTo>
                <a:lnTo>
                  <a:pt x="311" y="129"/>
                </a:lnTo>
                <a:lnTo>
                  <a:pt x="311" y="129"/>
                </a:lnTo>
                <a:lnTo>
                  <a:pt x="314" y="133"/>
                </a:lnTo>
                <a:lnTo>
                  <a:pt x="314" y="133"/>
                </a:lnTo>
                <a:close/>
                <a:moveTo>
                  <a:pt x="220" y="129"/>
                </a:moveTo>
                <a:lnTo>
                  <a:pt x="220" y="129"/>
                </a:lnTo>
                <a:lnTo>
                  <a:pt x="219" y="129"/>
                </a:lnTo>
                <a:lnTo>
                  <a:pt x="219" y="129"/>
                </a:lnTo>
                <a:lnTo>
                  <a:pt x="219" y="129"/>
                </a:lnTo>
                <a:lnTo>
                  <a:pt x="219" y="129"/>
                </a:lnTo>
                <a:lnTo>
                  <a:pt x="213" y="136"/>
                </a:lnTo>
                <a:lnTo>
                  <a:pt x="213" y="136"/>
                </a:lnTo>
                <a:lnTo>
                  <a:pt x="210" y="141"/>
                </a:lnTo>
                <a:lnTo>
                  <a:pt x="209" y="145"/>
                </a:lnTo>
                <a:lnTo>
                  <a:pt x="209" y="145"/>
                </a:lnTo>
                <a:lnTo>
                  <a:pt x="209" y="148"/>
                </a:lnTo>
                <a:lnTo>
                  <a:pt x="209" y="148"/>
                </a:lnTo>
                <a:lnTo>
                  <a:pt x="209" y="148"/>
                </a:lnTo>
                <a:lnTo>
                  <a:pt x="209" y="148"/>
                </a:lnTo>
                <a:lnTo>
                  <a:pt x="220" y="129"/>
                </a:lnTo>
                <a:lnTo>
                  <a:pt x="220" y="129"/>
                </a:lnTo>
                <a:close/>
                <a:moveTo>
                  <a:pt x="214" y="87"/>
                </a:moveTo>
                <a:lnTo>
                  <a:pt x="214" y="87"/>
                </a:lnTo>
                <a:lnTo>
                  <a:pt x="213" y="88"/>
                </a:lnTo>
                <a:lnTo>
                  <a:pt x="213" y="88"/>
                </a:lnTo>
                <a:lnTo>
                  <a:pt x="202" y="105"/>
                </a:lnTo>
                <a:lnTo>
                  <a:pt x="202" y="105"/>
                </a:lnTo>
                <a:lnTo>
                  <a:pt x="202" y="106"/>
                </a:lnTo>
                <a:lnTo>
                  <a:pt x="202" y="108"/>
                </a:lnTo>
                <a:lnTo>
                  <a:pt x="202" y="108"/>
                </a:lnTo>
                <a:lnTo>
                  <a:pt x="209" y="97"/>
                </a:lnTo>
                <a:lnTo>
                  <a:pt x="214" y="87"/>
                </a:lnTo>
                <a:lnTo>
                  <a:pt x="214" y="87"/>
                </a:lnTo>
                <a:close/>
                <a:moveTo>
                  <a:pt x="222" y="311"/>
                </a:moveTo>
                <a:lnTo>
                  <a:pt x="222" y="311"/>
                </a:lnTo>
                <a:lnTo>
                  <a:pt x="223" y="310"/>
                </a:lnTo>
                <a:lnTo>
                  <a:pt x="223" y="310"/>
                </a:lnTo>
                <a:lnTo>
                  <a:pt x="223" y="308"/>
                </a:lnTo>
                <a:lnTo>
                  <a:pt x="223" y="308"/>
                </a:lnTo>
                <a:lnTo>
                  <a:pt x="224" y="307"/>
                </a:lnTo>
                <a:lnTo>
                  <a:pt x="226" y="305"/>
                </a:lnTo>
                <a:lnTo>
                  <a:pt x="226" y="305"/>
                </a:lnTo>
                <a:lnTo>
                  <a:pt x="222" y="300"/>
                </a:lnTo>
                <a:lnTo>
                  <a:pt x="222" y="300"/>
                </a:lnTo>
                <a:lnTo>
                  <a:pt x="222" y="311"/>
                </a:lnTo>
                <a:lnTo>
                  <a:pt x="222" y="311"/>
                </a:lnTo>
                <a:close/>
                <a:moveTo>
                  <a:pt x="355" y="205"/>
                </a:moveTo>
                <a:lnTo>
                  <a:pt x="355" y="205"/>
                </a:lnTo>
                <a:lnTo>
                  <a:pt x="347" y="207"/>
                </a:lnTo>
                <a:lnTo>
                  <a:pt x="347" y="207"/>
                </a:lnTo>
                <a:lnTo>
                  <a:pt x="355" y="210"/>
                </a:lnTo>
                <a:lnTo>
                  <a:pt x="355" y="210"/>
                </a:lnTo>
                <a:lnTo>
                  <a:pt x="355" y="205"/>
                </a:lnTo>
                <a:lnTo>
                  <a:pt x="355" y="205"/>
                </a:lnTo>
                <a:close/>
                <a:moveTo>
                  <a:pt x="186" y="20"/>
                </a:moveTo>
                <a:lnTo>
                  <a:pt x="186" y="20"/>
                </a:lnTo>
                <a:lnTo>
                  <a:pt x="186" y="25"/>
                </a:lnTo>
                <a:lnTo>
                  <a:pt x="186" y="25"/>
                </a:lnTo>
                <a:lnTo>
                  <a:pt x="187" y="25"/>
                </a:lnTo>
                <a:lnTo>
                  <a:pt x="187" y="25"/>
                </a:lnTo>
                <a:lnTo>
                  <a:pt x="189" y="24"/>
                </a:lnTo>
                <a:lnTo>
                  <a:pt x="189" y="24"/>
                </a:lnTo>
                <a:lnTo>
                  <a:pt x="189" y="23"/>
                </a:lnTo>
                <a:lnTo>
                  <a:pt x="189" y="23"/>
                </a:lnTo>
                <a:lnTo>
                  <a:pt x="189" y="23"/>
                </a:lnTo>
                <a:lnTo>
                  <a:pt x="189" y="23"/>
                </a:lnTo>
                <a:lnTo>
                  <a:pt x="190" y="23"/>
                </a:lnTo>
                <a:lnTo>
                  <a:pt x="190" y="23"/>
                </a:lnTo>
                <a:lnTo>
                  <a:pt x="190" y="24"/>
                </a:lnTo>
                <a:lnTo>
                  <a:pt x="190" y="24"/>
                </a:lnTo>
                <a:lnTo>
                  <a:pt x="190" y="23"/>
                </a:lnTo>
                <a:lnTo>
                  <a:pt x="192" y="21"/>
                </a:lnTo>
                <a:lnTo>
                  <a:pt x="192" y="21"/>
                </a:lnTo>
                <a:lnTo>
                  <a:pt x="192" y="18"/>
                </a:lnTo>
                <a:lnTo>
                  <a:pt x="192" y="18"/>
                </a:lnTo>
                <a:lnTo>
                  <a:pt x="186" y="20"/>
                </a:lnTo>
                <a:lnTo>
                  <a:pt x="186" y="20"/>
                </a:lnTo>
                <a:close/>
                <a:moveTo>
                  <a:pt x="236" y="17"/>
                </a:moveTo>
                <a:lnTo>
                  <a:pt x="236" y="17"/>
                </a:lnTo>
                <a:lnTo>
                  <a:pt x="231" y="21"/>
                </a:lnTo>
                <a:lnTo>
                  <a:pt x="231" y="21"/>
                </a:lnTo>
                <a:lnTo>
                  <a:pt x="236" y="24"/>
                </a:lnTo>
                <a:lnTo>
                  <a:pt x="236" y="24"/>
                </a:lnTo>
                <a:lnTo>
                  <a:pt x="239" y="20"/>
                </a:lnTo>
                <a:lnTo>
                  <a:pt x="239" y="20"/>
                </a:lnTo>
                <a:lnTo>
                  <a:pt x="236" y="17"/>
                </a:lnTo>
                <a:lnTo>
                  <a:pt x="236" y="17"/>
                </a:lnTo>
                <a:close/>
                <a:moveTo>
                  <a:pt x="254" y="30"/>
                </a:moveTo>
                <a:lnTo>
                  <a:pt x="254" y="30"/>
                </a:lnTo>
                <a:lnTo>
                  <a:pt x="253" y="30"/>
                </a:lnTo>
                <a:lnTo>
                  <a:pt x="253" y="31"/>
                </a:lnTo>
                <a:lnTo>
                  <a:pt x="253" y="31"/>
                </a:lnTo>
                <a:lnTo>
                  <a:pt x="251" y="33"/>
                </a:lnTo>
                <a:lnTo>
                  <a:pt x="250" y="34"/>
                </a:lnTo>
                <a:lnTo>
                  <a:pt x="250" y="34"/>
                </a:lnTo>
                <a:lnTo>
                  <a:pt x="249" y="33"/>
                </a:lnTo>
                <a:lnTo>
                  <a:pt x="247" y="34"/>
                </a:lnTo>
                <a:lnTo>
                  <a:pt x="247" y="34"/>
                </a:lnTo>
                <a:lnTo>
                  <a:pt x="251" y="38"/>
                </a:lnTo>
                <a:lnTo>
                  <a:pt x="251" y="38"/>
                </a:lnTo>
                <a:lnTo>
                  <a:pt x="256" y="31"/>
                </a:lnTo>
                <a:lnTo>
                  <a:pt x="256" y="31"/>
                </a:lnTo>
                <a:lnTo>
                  <a:pt x="254" y="30"/>
                </a:lnTo>
                <a:lnTo>
                  <a:pt x="254" y="30"/>
                </a:lnTo>
                <a:close/>
                <a:moveTo>
                  <a:pt x="216" y="142"/>
                </a:moveTo>
                <a:lnTo>
                  <a:pt x="216" y="142"/>
                </a:lnTo>
                <a:lnTo>
                  <a:pt x="216" y="142"/>
                </a:lnTo>
                <a:lnTo>
                  <a:pt x="216" y="142"/>
                </a:lnTo>
                <a:lnTo>
                  <a:pt x="214" y="143"/>
                </a:lnTo>
                <a:lnTo>
                  <a:pt x="214" y="143"/>
                </a:lnTo>
                <a:lnTo>
                  <a:pt x="212" y="151"/>
                </a:lnTo>
                <a:lnTo>
                  <a:pt x="212" y="151"/>
                </a:lnTo>
                <a:lnTo>
                  <a:pt x="209" y="152"/>
                </a:lnTo>
                <a:lnTo>
                  <a:pt x="209" y="152"/>
                </a:lnTo>
                <a:lnTo>
                  <a:pt x="210" y="158"/>
                </a:lnTo>
                <a:lnTo>
                  <a:pt x="210" y="158"/>
                </a:lnTo>
                <a:lnTo>
                  <a:pt x="210" y="158"/>
                </a:lnTo>
                <a:lnTo>
                  <a:pt x="210" y="158"/>
                </a:lnTo>
                <a:lnTo>
                  <a:pt x="216" y="142"/>
                </a:lnTo>
                <a:lnTo>
                  <a:pt x="216" y="142"/>
                </a:lnTo>
                <a:close/>
                <a:moveTo>
                  <a:pt x="260" y="263"/>
                </a:moveTo>
                <a:lnTo>
                  <a:pt x="260" y="263"/>
                </a:lnTo>
                <a:lnTo>
                  <a:pt x="251" y="257"/>
                </a:lnTo>
                <a:lnTo>
                  <a:pt x="251" y="257"/>
                </a:lnTo>
                <a:lnTo>
                  <a:pt x="246" y="254"/>
                </a:lnTo>
                <a:lnTo>
                  <a:pt x="246" y="254"/>
                </a:lnTo>
                <a:lnTo>
                  <a:pt x="244" y="253"/>
                </a:lnTo>
                <a:lnTo>
                  <a:pt x="244" y="254"/>
                </a:lnTo>
                <a:lnTo>
                  <a:pt x="244" y="254"/>
                </a:lnTo>
                <a:lnTo>
                  <a:pt x="251" y="260"/>
                </a:lnTo>
                <a:lnTo>
                  <a:pt x="258" y="264"/>
                </a:lnTo>
                <a:lnTo>
                  <a:pt x="258" y="264"/>
                </a:lnTo>
                <a:lnTo>
                  <a:pt x="260" y="263"/>
                </a:lnTo>
                <a:lnTo>
                  <a:pt x="260" y="263"/>
                </a:lnTo>
                <a:close/>
                <a:moveTo>
                  <a:pt x="27" y="143"/>
                </a:moveTo>
                <a:lnTo>
                  <a:pt x="27" y="143"/>
                </a:lnTo>
                <a:lnTo>
                  <a:pt x="28" y="141"/>
                </a:lnTo>
                <a:lnTo>
                  <a:pt x="28" y="141"/>
                </a:lnTo>
                <a:lnTo>
                  <a:pt x="30" y="139"/>
                </a:lnTo>
                <a:lnTo>
                  <a:pt x="30" y="136"/>
                </a:lnTo>
                <a:lnTo>
                  <a:pt x="30" y="136"/>
                </a:lnTo>
                <a:lnTo>
                  <a:pt x="30" y="133"/>
                </a:lnTo>
                <a:lnTo>
                  <a:pt x="30" y="133"/>
                </a:lnTo>
                <a:lnTo>
                  <a:pt x="30" y="133"/>
                </a:lnTo>
                <a:lnTo>
                  <a:pt x="30" y="133"/>
                </a:lnTo>
                <a:lnTo>
                  <a:pt x="30" y="131"/>
                </a:lnTo>
                <a:lnTo>
                  <a:pt x="30" y="131"/>
                </a:lnTo>
                <a:lnTo>
                  <a:pt x="30" y="129"/>
                </a:lnTo>
                <a:lnTo>
                  <a:pt x="30" y="129"/>
                </a:lnTo>
                <a:lnTo>
                  <a:pt x="28" y="132"/>
                </a:lnTo>
                <a:lnTo>
                  <a:pt x="28" y="132"/>
                </a:lnTo>
                <a:lnTo>
                  <a:pt x="27" y="138"/>
                </a:lnTo>
                <a:lnTo>
                  <a:pt x="27" y="141"/>
                </a:lnTo>
                <a:lnTo>
                  <a:pt x="27" y="143"/>
                </a:lnTo>
                <a:lnTo>
                  <a:pt x="27" y="143"/>
                </a:lnTo>
                <a:close/>
                <a:moveTo>
                  <a:pt x="212" y="57"/>
                </a:moveTo>
                <a:lnTo>
                  <a:pt x="212" y="57"/>
                </a:lnTo>
                <a:lnTo>
                  <a:pt x="212" y="57"/>
                </a:lnTo>
                <a:lnTo>
                  <a:pt x="212" y="57"/>
                </a:lnTo>
                <a:lnTo>
                  <a:pt x="214" y="52"/>
                </a:lnTo>
                <a:lnTo>
                  <a:pt x="214" y="52"/>
                </a:lnTo>
                <a:lnTo>
                  <a:pt x="214" y="52"/>
                </a:lnTo>
                <a:lnTo>
                  <a:pt x="214" y="52"/>
                </a:lnTo>
                <a:lnTo>
                  <a:pt x="214" y="45"/>
                </a:lnTo>
                <a:lnTo>
                  <a:pt x="214" y="45"/>
                </a:lnTo>
                <a:lnTo>
                  <a:pt x="214" y="44"/>
                </a:lnTo>
                <a:lnTo>
                  <a:pt x="214" y="44"/>
                </a:lnTo>
                <a:lnTo>
                  <a:pt x="213" y="47"/>
                </a:lnTo>
                <a:lnTo>
                  <a:pt x="213" y="48"/>
                </a:lnTo>
                <a:lnTo>
                  <a:pt x="213" y="48"/>
                </a:lnTo>
                <a:lnTo>
                  <a:pt x="212" y="54"/>
                </a:lnTo>
                <a:lnTo>
                  <a:pt x="212" y="54"/>
                </a:lnTo>
                <a:lnTo>
                  <a:pt x="212" y="57"/>
                </a:lnTo>
                <a:lnTo>
                  <a:pt x="212" y="57"/>
                </a:lnTo>
                <a:close/>
                <a:moveTo>
                  <a:pt x="81" y="106"/>
                </a:moveTo>
                <a:lnTo>
                  <a:pt x="81" y="106"/>
                </a:lnTo>
                <a:lnTo>
                  <a:pt x="81" y="106"/>
                </a:lnTo>
                <a:lnTo>
                  <a:pt x="81" y="106"/>
                </a:lnTo>
                <a:lnTo>
                  <a:pt x="85" y="102"/>
                </a:lnTo>
                <a:lnTo>
                  <a:pt x="85" y="102"/>
                </a:lnTo>
                <a:lnTo>
                  <a:pt x="87" y="101"/>
                </a:lnTo>
                <a:lnTo>
                  <a:pt x="87" y="101"/>
                </a:lnTo>
                <a:lnTo>
                  <a:pt x="87" y="97"/>
                </a:lnTo>
                <a:lnTo>
                  <a:pt x="87" y="97"/>
                </a:lnTo>
                <a:lnTo>
                  <a:pt x="81" y="101"/>
                </a:lnTo>
                <a:lnTo>
                  <a:pt x="81" y="101"/>
                </a:lnTo>
                <a:lnTo>
                  <a:pt x="81" y="102"/>
                </a:lnTo>
                <a:lnTo>
                  <a:pt x="81" y="102"/>
                </a:lnTo>
                <a:lnTo>
                  <a:pt x="81" y="106"/>
                </a:lnTo>
                <a:lnTo>
                  <a:pt x="81" y="106"/>
                </a:lnTo>
                <a:close/>
                <a:moveTo>
                  <a:pt x="285" y="280"/>
                </a:moveTo>
                <a:lnTo>
                  <a:pt x="285" y="280"/>
                </a:lnTo>
                <a:lnTo>
                  <a:pt x="287" y="277"/>
                </a:lnTo>
                <a:lnTo>
                  <a:pt x="290" y="277"/>
                </a:lnTo>
                <a:lnTo>
                  <a:pt x="290" y="277"/>
                </a:lnTo>
                <a:lnTo>
                  <a:pt x="288" y="273"/>
                </a:lnTo>
                <a:lnTo>
                  <a:pt x="288" y="273"/>
                </a:lnTo>
                <a:lnTo>
                  <a:pt x="281" y="277"/>
                </a:lnTo>
                <a:lnTo>
                  <a:pt x="281" y="277"/>
                </a:lnTo>
                <a:lnTo>
                  <a:pt x="285" y="280"/>
                </a:lnTo>
                <a:lnTo>
                  <a:pt x="285" y="280"/>
                </a:lnTo>
                <a:close/>
                <a:moveTo>
                  <a:pt x="233" y="65"/>
                </a:moveTo>
                <a:lnTo>
                  <a:pt x="233" y="65"/>
                </a:lnTo>
                <a:lnTo>
                  <a:pt x="233" y="65"/>
                </a:lnTo>
                <a:lnTo>
                  <a:pt x="233" y="65"/>
                </a:lnTo>
                <a:lnTo>
                  <a:pt x="227" y="74"/>
                </a:lnTo>
                <a:lnTo>
                  <a:pt x="227" y="74"/>
                </a:lnTo>
                <a:lnTo>
                  <a:pt x="227" y="75"/>
                </a:lnTo>
                <a:lnTo>
                  <a:pt x="227" y="77"/>
                </a:lnTo>
                <a:lnTo>
                  <a:pt x="227" y="77"/>
                </a:lnTo>
                <a:lnTo>
                  <a:pt x="231" y="71"/>
                </a:lnTo>
                <a:lnTo>
                  <a:pt x="231" y="71"/>
                </a:lnTo>
                <a:lnTo>
                  <a:pt x="233" y="70"/>
                </a:lnTo>
                <a:lnTo>
                  <a:pt x="233" y="70"/>
                </a:lnTo>
                <a:lnTo>
                  <a:pt x="233" y="65"/>
                </a:lnTo>
                <a:lnTo>
                  <a:pt x="233" y="65"/>
                </a:lnTo>
                <a:close/>
                <a:moveTo>
                  <a:pt x="128" y="347"/>
                </a:moveTo>
                <a:lnTo>
                  <a:pt x="128" y="347"/>
                </a:lnTo>
                <a:lnTo>
                  <a:pt x="126" y="347"/>
                </a:lnTo>
                <a:lnTo>
                  <a:pt x="125" y="348"/>
                </a:lnTo>
                <a:lnTo>
                  <a:pt x="125" y="348"/>
                </a:lnTo>
                <a:lnTo>
                  <a:pt x="119" y="362"/>
                </a:lnTo>
                <a:lnTo>
                  <a:pt x="119" y="362"/>
                </a:lnTo>
                <a:lnTo>
                  <a:pt x="114" y="375"/>
                </a:lnTo>
                <a:lnTo>
                  <a:pt x="114" y="375"/>
                </a:lnTo>
                <a:lnTo>
                  <a:pt x="114" y="376"/>
                </a:lnTo>
                <a:lnTo>
                  <a:pt x="114" y="376"/>
                </a:lnTo>
                <a:lnTo>
                  <a:pt x="115" y="375"/>
                </a:lnTo>
                <a:lnTo>
                  <a:pt x="115" y="375"/>
                </a:lnTo>
                <a:lnTo>
                  <a:pt x="119" y="365"/>
                </a:lnTo>
                <a:lnTo>
                  <a:pt x="119" y="365"/>
                </a:lnTo>
                <a:lnTo>
                  <a:pt x="126" y="348"/>
                </a:lnTo>
                <a:lnTo>
                  <a:pt x="126" y="348"/>
                </a:lnTo>
                <a:lnTo>
                  <a:pt x="128" y="347"/>
                </a:lnTo>
                <a:lnTo>
                  <a:pt x="128" y="347"/>
                </a:lnTo>
                <a:close/>
                <a:moveTo>
                  <a:pt x="121" y="78"/>
                </a:moveTo>
                <a:lnTo>
                  <a:pt x="121" y="78"/>
                </a:lnTo>
                <a:lnTo>
                  <a:pt x="122" y="77"/>
                </a:lnTo>
                <a:lnTo>
                  <a:pt x="123" y="74"/>
                </a:lnTo>
                <a:lnTo>
                  <a:pt x="125" y="68"/>
                </a:lnTo>
                <a:lnTo>
                  <a:pt x="125" y="68"/>
                </a:lnTo>
                <a:lnTo>
                  <a:pt x="123" y="70"/>
                </a:lnTo>
                <a:lnTo>
                  <a:pt x="123" y="70"/>
                </a:lnTo>
                <a:lnTo>
                  <a:pt x="121" y="72"/>
                </a:lnTo>
                <a:lnTo>
                  <a:pt x="121" y="72"/>
                </a:lnTo>
                <a:lnTo>
                  <a:pt x="121" y="72"/>
                </a:lnTo>
                <a:lnTo>
                  <a:pt x="121" y="72"/>
                </a:lnTo>
                <a:lnTo>
                  <a:pt x="121" y="78"/>
                </a:lnTo>
                <a:lnTo>
                  <a:pt x="121" y="78"/>
                </a:lnTo>
                <a:close/>
                <a:moveTo>
                  <a:pt x="345" y="176"/>
                </a:moveTo>
                <a:lnTo>
                  <a:pt x="345" y="176"/>
                </a:lnTo>
                <a:lnTo>
                  <a:pt x="338" y="178"/>
                </a:lnTo>
                <a:lnTo>
                  <a:pt x="338" y="178"/>
                </a:lnTo>
                <a:lnTo>
                  <a:pt x="339" y="183"/>
                </a:lnTo>
                <a:lnTo>
                  <a:pt x="339" y="183"/>
                </a:lnTo>
                <a:lnTo>
                  <a:pt x="345" y="176"/>
                </a:lnTo>
                <a:lnTo>
                  <a:pt x="345" y="176"/>
                </a:lnTo>
                <a:close/>
                <a:moveTo>
                  <a:pt x="141" y="98"/>
                </a:moveTo>
                <a:lnTo>
                  <a:pt x="141" y="98"/>
                </a:lnTo>
                <a:lnTo>
                  <a:pt x="141" y="99"/>
                </a:lnTo>
                <a:lnTo>
                  <a:pt x="141" y="99"/>
                </a:lnTo>
                <a:lnTo>
                  <a:pt x="142" y="112"/>
                </a:lnTo>
                <a:lnTo>
                  <a:pt x="142" y="112"/>
                </a:lnTo>
                <a:lnTo>
                  <a:pt x="142" y="116"/>
                </a:lnTo>
                <a:lnTo>
                  <a:pt x="142" y="116"/>
                </a:lnTo>
                <a:lnTo>
                  <a:pt x="143" y="119"/>
                </a:lnTo>
                <a:lnTo>
                  <a:pt x="143" y="119"/>
                </a:lnTo>
                <a:lnTo>
                  <a:pt x="143" y="129"/>
                </a:lnTo>
                <a:lnTo>
                  <a:pt x="143" y="129"/>
                </a:lnTo>
                <a:lnTo>
                  <a:pt x="145" y="129"/>
                </a:lnTo>
                <a:lnTo>
                  <a:pt x="145" y="129"/>
                </a:lnTo>
                <a:lnTo>
                  <a:pt x="143" y="114"/>
                </a:lnTo>
                <a:lnTo>
                  <a:pt x="143" y="114"/>
                </a:lnTo>
                <a:lnTo>
                  <a:pt x="141" y="98"/>
                </a:lnTo>
                <a:lnTo>
                  <a:pt x="141" y="98"/>
                </a:lnTo>
                <a:close/>
                <a:moveTo>
                  <a:pt x="64" y="121"/>
                </a:moveTo>
                <a:lnTo>
                  <a:pt x="64" y="121"/>
                </a:lnTo>
                <a:lnTo>
                  <a:pt x="68" y="116"/>
                </a:lnTo>
                <a:lnTo>
                  <a:pt x="68" y="116"/>
                </a:lnTo>
                <a:lnTo>
                  <a:pt x="68" y="116"/>
                </a:lnTo>
                <a:lnTo>
                  <a:pt x="68" y="116"/>
                </a:lnTo>
                <a:lnTo>
                  <a:pt x="68" y="112"/>
                </a:lnTo>
                <a:lnTo>
                  <a:pt x="68" y="112"/>
                </a:lnTo>
                <a:lnTo>
                  <a:pt x="65" y="115"/>
                </a:lnTo>
                <a:lnTo>
                  <a:pt x="65" y="115"/>
                </a:lnTo>
                <a:lnTo>
                  <a:pt x="62" y="118"/>
                </a:lnTo>
                <a:lnTo>
                  <a:pt x="62" y="119"/>
                </a:lnTo>
                <a:lnTo>
                  <a:pt x="62" y="119"/>
                </a:lnTo>
                <a:lnTo>
                  <a:pt x="64" y="121"/>
                </a:lnTo>
                <a:lnTo>
                  <a:pt x="64" y="121"/>
                </a:lnTo>
                <a:close/>
                <a:moveTo>
                  <a:pt x="52" y="179"/>
                </a:moveTo>
                <a:lnTo>
                  <a:pt x="52" y="179"/>
                </a:lnTo>
                <a:lnTo>
                  <a:pt x="52" y="173"/>
                </a:lnTo>
                <a:lnTo>
                  <a:pt x="51" y="170"/>
                </a:lnTo>
                <a:lnTo>
                  <a:pt x="51" y="170"/>
                </a:lnTo>
                <a:lnTo>
                  <a:pt x="50" y="172"/>
                </a:lnTo>
                <a:lnTo>
                  <a:pt x="50" y="172"/>
                </a:lnTo>
                <a:lnTo>
                  <a:pt x="50" y="179"/>
                </a:lnTo>
                <a:lnTo>
                  <a:pt x="50" y="179"/>
                </a:lnTo>
                <a:lnTo>
                  <a:pt x="51" y="180"/>
                </a:lnTo>
                <a:lnTo>
                  <a:pt x="51" y="180"/>
                </a:lnTo>
                <a:lnTo>
                  <a:pt x="52" y="179"/>
                </a:lnTo>
                <a:lnTo>
                  <a:pt x="52" y="179"/>
                </a:lnTo>
                <a:close/>
                <a:moveTo>
                  <a:pt x="322" y="247"/>
                </a:moveTo>
                <a:lnTo>
                  <a:pt x="322" y="247"/>
                </a:lnTo>
                <a:lnTo>
                  <a:pt x="318" y="250"/>
                </a:lnTo>
                <a:lnTo>
                  <a:pt x="318" y="250"/>
                </a:lnTo>
                <a:lnTo>
                  <a:pt x="330" y="251"/>
                </a:lnTo>
                <a:lnTo>
                  <a:pt x="330" y="251"/>
                </a:lnTo>
                <a:lnTo>
                  <a:pt x="322" y="247"/>
                </a:lnTo>
                <a:lnTo>
                  <a:pt x="322" y="247"/>
                </a:lnTo>
                <a:close/>
                <a:moveTo>
                  <a:pt x="328" y="158"/>
                </a:moveTo>
                <a:lnTo>
                  <a:pt x="328" y="158"/>
                </a:lnTo>
                <a:lnTo>
                  <a:pt x="332" y="151"/>
                </a:lnTo>
                <a:lnTo>
                  <a:pt x="332" y="151"/>
                </a:lnTo>
                <a:lnTo>
                  <a:pt x="325" y="153"/>
                </a:lnTo>
                <a:lnTo>
                  <a:pt x="325" y="153"/>
                </a:lnTo>
                <a:lnTo>
                  <a:pt x="328" y="158"/>
                </a:lnTo>
                <a:lnTo>
                  <a:pt x="328" y="158"/>
                </a:lnTo>
                <a:close/>
                <a:moveTo>
                  <a:pt x="253" y="40"/>
                </a:moveTo>
                <a:lnTo>
                  <a:pt x="253" y="40"/>
                </a:lnTo>
                <a:lnTo>
                  <a:pt x="254" y="41"/>
                </a:lnTo>
                <a:lnTo>
                  <a:pt x="254" y="41"/>
                </a:lnTo>
                <a:lnTo>
                  <a:pt x="258" y="38"/>
                </a:lnTo>
                <a:lnTo>
                  <a:pt x="258" y="38"/>
                </a:lnTo>
                <a:lnTo>
                  <a:pt x="260" y="37"/>
                </a:lnTo>
                <a:lnTo>
                  <a:pt x="260" y="37"/>
                </a:lnTo>
                <a:lnTo>
                  <a:pt x="257" y="33"/>
                </a:lnTo>
                <a:lnTo>
                  <a:pt x="257" y="33"/>
                </a:lnTo>
                <a:lnTo>
                  <a:pt x="253" y="40"/>
                </a:lnTo>
                <a:lnTo>
                  <a:pt x="253" y="40"/>
                </a:lnTo>
                <a:close/>
                <a:moveTo>
                  <a:pt x="78" y="105"/>
                </a:moveTo>
                <a:lnTo>
                  <a:pt x="78" y="105"/>
                </a:lnTo>
                <a:lnTo>
                  <a:pt x="77" y="104"/>
                </a:lnTo>
                <a:lnTo>
                  <a:pt x="77" y="104"/>
                </a:lnTo>
                <a:lnTo>
                  <a:pt x="74" y="108"/>
                </a:lnTo>
                <a:lnTo>
                  <a:pt x="74" y="108"/>
                </a:lnTo>
                <a:lnTo>
                  <a:pt x="72" y="108"/>
                </a:lnTo>
                <a:lnTo>
                  <a:pt x="72" y="108"/>
                </a:lnTo>
                <a:lnTo>
                  <a:pt x="74" y="112"/>
                </a:lnTo>
                <a:lnTo>
                  <a:pt x="74" y="112"/>
                </a:lnTo>
                <a:lnTo>
                  <a:pt x="77" y="109"/>
                </a:lnTo>
                <a:lnTo>
                  <a:pt x="77" y="109"/>
                </a:lnTo>
                <a:lnTo>
                  <a:pt x="78" y="109"/>
                </a:lnTo>
                <a:lnTo>
                  <a:pt x="78" y="109"/>
                </a:lnTo>
                <a:lnTo>
                  <a:pt x="78" y="105"/>
                </a:lnTo>
                <a:lnTo>
                  <a:pt x="78" y="105"/>
                </a:lnTo>
                <a:close/>
                <a:moveTo>
                  <a:pt x="195" y="115"/>
                </a:moveTo>
                <a:lnTo>
                  <a:pt x="195" y="115"/>
                </a:lnTo>
                <a:lnTo>
                  <a:pt x="195" y="115"/>
                </a:lnTo>
                <a:lnTo>
                  <a:pt x="195" y="115"/>
                </a:lnTo>
                <a:lnTo>
                  <a:pt x="195" y="115"/>
                </a:lnTo>
                <a:lnTo>
                  <a:pt x="195" y="115"/>
                </a:lnTo>
                <a:lnTo>
                  <a:pt x="196" y="109"/>
                </a:lnTo>
                <a:lnTo>
                  <a:pt x="196" y="109"/>
                </a:lnTo>
                <a:lnTo>
                  <a:pt x="197" y="98"/>
                </a:lnTo>
                <a:lnTo>
                  <a:pt x="197" y="98"/>
                </a:lnTo>
                <a:lnTo>
                  <a:pt x="197" y="97"/>
                </a:lnTo>
                <a:lnTo>
                  <a:pt x="197" y="97"/>
                </a:lnTo>
                <a:lnTo>
                  <a:pt x="196" y="98"/>
                </a:lnTo>
                <a:lnTo>
                  <a:pt x="196" y="98"/>
                </a:lnTo>
                <a:lnTo>
                  <a:pt x="195" y="109"/>
                </a:lnTo>
                <a:lnTo>
                  <a:pt x="195" y="109"/>
                </a:lnTo>
                <a:lnTo>
                  <a:pt x="195" y="115"/>
                </a:lnTo>
                <a:lnTo>
                  <a:pt x="195" y="115"/>
                </a:lnTo>
                <a:close/>
                <a:moveTo>
                  <a:pt x="243" y="24"/>
                </a:moveTo>
                <a:lnTo>
                  <a:pt x="243" y="24"/>
                </a:lnTo>
                <a:lnTo>
                  <a:pt x="239" y="27"/>
                </a:lnTo>
                <a:lnTo>
                  <a:pt x="239" y="27"/>
                </a:lnTo>
                <a:lnTo>
                  <a:pt x="243" y="31"/>
                </a:lnTo>
                <a:lnTo>
                  <a:pt x="243" y="31"/>
                </a:lnTo>
                <a:lnTo>
                  <a:pt x="246" y="27"/>
                </a:lnTo>
                <a:lnTo>
                  <a:pt x="246" y="27"/>
                </a:lnTo>
                <a:lnTo>
                  <a:pt x="243" y="24"/>
                </a:lnTo>
                <a:lnTo>
                  <a:pt x="243" y="24"/>
                </a:lnTo>
                <a:close/>
                <a:moveTo>
                  <a:pt x="35" y="143"/>
                </a:move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8" y="141"/>
                </a:lnTo>
                <a:lnTo>
                  <a:pt x="38" y="141"/>
                </a:lnTo>
                <a:lnTo>
                  <a:pt x="38" y="138"/>
                </a:lnTo>
                <a:lnTo>
                  <a:pt x="40" y="135"/>
                </a:lnTo>
                <a:lnTo>
                  <a:pt x="40" y="135"/>
                </a:lnTo>
                <a:lnTo>
                  <a:pt x="38" y="133"/>
                </a:lnTo>
                <a:lnTo>
                  <a:pt x="38" y="133"/>
                </a:lnTo>
                <a:lnTo>
                  <a:pt x="35" y="138"/>
                </a:lnTo>
                <a:lnTo>
                  <a:pt x="35" y="138"/>
                </a:lnTo>
                <a:lnTo>
                  <a:pt x="35" y="139"/>
                </a:lnTo>
                <a:lnTo>
                  <a:pt x="35" y="139"/>
                </a:lnTo>
                <a:lnTo>
                  <a:pt x="35" y="143"/>
                </a:lnTo>
                <a:lnTo>
                  <a:pt x="35" y="143"/>
                </a:lnTo>
                <a:close/>
                <a:moveTo>
                  <a:pt x="277" y="264"/>
                </a:moveTo>
                <a:lnTo>
                  <a:pt x="277" y="264"/>
                </a:lnTo>
                <a:lnTo>
                  <a:pt x="277" y="264"/>
                </a:lnTo>
                <a:lnTo>
                  <a:pt x="277" y="264"/>
                </a:lnTo>
                <a:lnTo>
                  <a:pt x="278" y="264"/>
                </a:lnTo>
                <a:lnTo>
                  <a:pt x="278" y="264"/>
                </a:lnTo>
                <a:lnTo>
                  <a:pt x="281" y="263"/>
                </a:lnTo>
                <a:lnTo>
                  <a:pt x="281" y="263"/>
                </a:lnTo>
                <a:lnTo>
                  <a:pt x="281" y="263"/>
                </a:lnTo>
                <a:lnTo>
                  <a:pt x="281" y="263"/>
                </a:lnTo>
                <a:lnTo>
                  <a:pt x="287" y="257"/>
                </a:lnTo>
                <a:lnTo>
                  <a:pt x="287" y="257"/>
                </a:lnTo>
                <a:lnTo>
                  <a:pt x="287" y="257"/>
                </a:lnTo>
                <a:lnTo>
                  <a:pt x="287" y="257"/>
                </a:lnTo>
                <a:lnTo>
                  <a:pt x="283" y="259"/>
                </a:lnTo>
                <a:lnTo>
                  <a:pt x="283" y="259"/>
                </a:lnTo>
                <a:lnTo>
                  <a:pt x="281" y="259"/>
                </a:lnTo>
                <a:lnTo>
                  <a:pt x="281" y="259"/>
                </a:lnTo>
                <a:lnTo>
                  <a:pt x="278" y="261"/>
                </a:lnTo>
                <a:lnTo>
                  <a:pt x="278" y="261"/>
                </a:lnTo>
                <a:lnTo>
                  <a:pt x="277" y="264"/>
                </a:lnTo>
                <a:lnTo>
                  <a:pt x="277" y="264"/>
                </a:lnTo>
                <a:close/>
                <a:moveTo>
                  <a:pt x="321" y="173"/>
                </a:moveTo>
                <a:lnTo>
                  <a:pt x="321" y="173"/>
                </a:lnTo>
                <a:lnTo>
                  <a:pt x="320" y="175"/>
                </a:lnTo>
                <a:lnTo>
                  <a:pt x="320" y="176"/>
                </a:lnTo>
                <a:lnTo>
                  <a:pt x="320" y="176"/>
                </a:lnTo>
                <a:lnTo>
                  <a:pt x="321" y="180"/>
                </a:lnTo>
                <a:lnTo>
                  <a:pt x="321" y="180"/>
                </a:lnTo>
                <a:lnTo>
                  <a:pt x="321" y="182"/>
                </a:lnTo>
                <a:lnTo>
                  <a:pt x="321" y="182"/>
                </a:lnTo>
                <a:lnTo>
                  <a:pt x="322" y="180"/>
                </a:lnTo>
                <a:lnTo>
                  <a:pt x="322" y="180"/>
                </a:lnTo>
                <a:lnTo>
                  <a:pt x="322" y="176"/>
                </a:lnTo>
                <a:lnTo>
                  <a:pt x="321" y="173"/>
                </a:lnTo>
                <a:lnTo>
                  <a:pt x="321" y="173"/>
                </a:lnTo>
                <a:close/>
                <a:moveTo>
                  <a:pt x="224" y="47"/>
                </a:moveTo>
                <a:lnTo>
                  <a:pt x="224" y="47"/>
                </a:lnTo>
                <a:lnTo>
                  <a:pt x="223" y="48"/>
                </a:lnTo>
                <a:lnTo>
                  <a:pt x="223" y="48"/>
                </a:lnTo>
                <a:lnTo>
                  <a:pt x="222" y="55"/>
                </a:lnTo>
                <a:lnTo>
                  <a:pt x="222" y="55"/>
                </a:lnTo>
                <a:lnTo>
                  <a:pt x="222" y="55"/>
                </a:lnTo>
                <a:lnTo>
                  <a:pt x="222" y="55"/>
                </a:lnTo>
                <a:lnTo>
                  <a:pt x="224" y="55"/>
                </a:lnTo>
                <a:lnTo>
                  <a:pt x="224" y="55"/>
                </a:lnTo>
                <a:lnTo>
                  <a:pt x="224" y="52"/>
                </a:lnTo>
                <a:lnTo>
                  <a:pt x="224" y="52"/>
                </a:lnTo>
                <a:lnTo>
                  <a:pt x="224" y="48"/>
                </a:lnTo>
                <a:lnTo>
                  <a:pt x="224" y="48"/>
                </a:lnTo>
                <a:lnTo>
                  <a:pt x="224" y="47"/>
                </a:lnTo>
                <a:lnTo>
                  <a:pt x="224" y="47"/>
                </a:lnTo>
                <a:close/>
                <a:moveTo>
                  <a:pt x="23" y="189"/>
                </a:moveTo>
                <a:lnTo>
                  <a:pt x="23" y="189"/>
                </a:lnTo>
                <a:lnTo>
                  <a:pt x="17" y="176"/>
                </a:lnTo>
                <a:lnTo>
                  <a:pt x="17" y="176"/>
                </a:lnTo>
                <a:lnTo>
                  <a:pt x="15" y="176"/>
                </a:lnTo>
                <a:lnTo>
                  <a:pt x="15" y="176"/>
                </a:lnTo>
                <a:lnTo>
                  <a:pt x="18" y="183"/>
                </a:lnTo>
                <a:lnTo>
                  <a:pt x="23" y="189"/>
                </a:lnTo>
                <a:lnTo>
                  <a:pt x="23" y="189"/>
                </a:lnTo>
                <a:close/>
                <a:moveTo>
                  <a:pt x="244" y="47"/>
                </a:moveTo>
                <a:lnTo>
                  <a:pt x="244" y="47"/>
                </a:lnTo>
                <a:lnTo>
                  <a:pt x="244" y="55"/>
                </a:lnTo>
                <a:lnTo>
                  <a:pt x="244" y="55"/>
                </a:lnTo>
                <a:lnTo>
                  <a:pt x="246" y="57"/>
                </a:lnTo>
                <a:lnTo>
                  <a:pt x="246" y="57"/>
                </a:lnTo>
                <a:lnTo>
                  <a:pt x="246" y="55"/>
                </a:lnTo>
                <a:lnTo>
                  <a:pt x="246" y="55"/>
                </a:lnTo>
                <a:lnTo>
                  <a:pt x="247" y="51"/>
                </a:lnTo>
                <a:lnTo>
                  <a:pt x="247" y="51"/>
                </a:lnTo>
                <a:lnTo>
                  <a:pt x="247" y="50"/>
                </a:lnTo>
                <a:lnTo>
                  <a:pt x="247" y="50"/>
                </a:lnTo>
                <a:lnTo>
                  <a:pt x="244" y="47"/>
                </a:lnTo>
                <a:lnTo>
                  <a:pt x="244" y="47"/>
                </a:lnTo>
                <a:close/>
                <a:moveTo>
                  <a:pt x="294" y="143"/>
                </a:moveTo>
                <a:lnTo>
                  <a:pt x="294" y="143"/>
                </a:lnTo>
                <a:lnTo>
                  <a:pt x="297" y="142"/>
                </a:lnTo>
                <a:lnTo>
                  <a:pt x="297" y="142"/>
                </a:lnTo>
                <a:lnTo>
                  <a:pt x="294" y="135"/>
                </a:lnTo>
                <a:lnTo>
                  <a:pt x="294" y="135"/>
                </a:lnTo>
                <a:lnTo>
                  <a:pt x="293" y="136"/>
                </a:lnTo>
                <a:lnTo>
                  <a:pt x="293" y="139"/>
                </a:lnTo>
                <a:lnTo>
                  <a:pt x="293" y="139"/>
                </a:lnTo>
                <a:lnTo>
                  <a:pt x="294" y="141"/>
                </a:lnTo>
                <a:lnTo>
                  <a:pt x="294" y="141"/>
                </a:lnTo>
                <a:lnTo>
                  <a:pt x="294" y="143"/>
                </a:lnTo>
                <a:lnTo>
                  <a:pt x="294" y="143"/>
                </a:lnTo>
                <a:close/>
                <a:moveTo>
                  <a:pt x="277" y="125"/>
                </a:moveTo>
                <a:lnTo>
                  <a:pt x="277" y="125"/>
                </a:lnTo>
                <a:lnTo>
                  <a:pt x="274" y="128"/>
                </a:lnTo>
                <a:lnTo>
                  <a:pt x="274" y="128"/>
                </a:lnTo>
                <a:lnTo>
                  <a:pt x="274" y="128"/>
                </a:lnTo>
                <a:lnTo>
                  <a:pt x="274" y="128"/>
                </a:lnTo>
                <a:lnTo>
                  <a:pt x="274" y="132"/>
                </a:lnTo>
                <a:lnTo>
                  <a:pt x="274" y="132"/>
                </a:lnTo>
                <a:lnTo>
                  <a:pt x="277" y="129"/>
                </a:lnTo>
                <a:lnTo>
                  <a:pt x="277" y="129"/>
                </a:lnTo>
                <a:lnTo>
                  <a:pt x="277" y="125"/>
                </a:lnTo>
                <a:lnTo>
                  <a:pt x="277" y="125"/>
                </a:lnTo>
                <a:close/>
                <a:moveTo>
                  <a:pt x="219" y="256"/>
                </a:moveTo>
                <a:lnTo>
                  <a:pt x="219" y="256"/>
                </a:lnTo>
                <a:lnTo>
                  <a:pt x="214" y="247"/>
                </a:lnTo>
                <a:lnTo>
                  <a:pt x="212" y="243"/>
                </a:lnTo>
                <a:lnTo>
                  <a:pt x="209" y="241"/>
                </a:lnTo>
                <a:lnTo>
                  <a:pt x="209" y="241"/>
                </a:lnTo>
                <a:lnTo>
                  <a:pt x="219" y="256"/>
                </a:lnTo>
                <a:lnTo>
                  <a:pt x="219" y="256"/>
                </a:lnTo>
                <a:close/>
                <a:moveTo>
                  <a:pt x="67" y="217"/>
                </a:moveTo>
                <a:lnTo>
                  <a:pt x="67" y="217"/>
                </a:lnTo>
                <a:lnTo>
                  <a:pt x="67" y="219"/>
                </a:lnTo>
                <a:lnTo>
                  <a:pt x="67" y="219"/>
                </a:lnTo>
                <a:lnTo>
                  <a:pt x="62" y="224"/>
                </a:lnTo>
                <a:lnTo>
                  <a:pt x="62" y="224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5" y="223"/>
                </a:lnTo>
                <a:lnTo>
                  <a:pt x="65" y="223"/>
                </a:lnTo>
                <a:lnTo>
                  <a:pt x="67" y="220"/>
                </a:lnTo>
                <a:lnTo>
                  <a:pt x="67" y="217"/>
                </a:lnTo>
                <a:lnTo>
                  <a:pt x="67" y="217"/>
                </a:lnTo>
                <a:lnTo>
                  <a:pt x="67" y="217"/>
                </a:lnTo>
                <a:lnTo>
                  <a:pt x="67" y="217"/>
                </a:lnTo>
                <a:close/>
                <a:moveTo>
                  <a:pt x="278" y="99"/>
                </a:moveTo>
                <a:lnTo>
                  <a:pt x="278" y="99"/>
                </a:lnTo>
                <a:lnTo>
                  <a:pt x="278" y="98"/>
                </a:lnTo>
                <a:lnTo>
                  <a:pt x="278" y="98"/>
                </a:lnTo>
                <a:lnTo>
                  <a:pt x="276" y="102"/>
                </a:lnTo>
                <a:lnTo>
                  <a:pt x="276" y="102"/>
                </a:lnTo>
                <a:lnTo>
                  <a:pt x="276" y="102"/>
                </a:lnTo>
                <a:lnTo>
                  <a:pt x="276" y="102"/>
                </a:lnTo>
                <a:lnTo>
                  <a:pt x="276" y="106"/>
                </a:lnTo>
                <a:lnTo>
                  <a:pt x="276" y="106"/>
                </a:lnTo>
                <a:lnTo>
                  <a:pt x="278" y="104"/>
                </a:lnTo>
                <a:lnTo>
                  <a:pt x="278" y="104"/>
                </a:lnTo>
                <a:lnTo>
                  <a:pt x="278" y="102"/>
                </a:lnTo>
                <a:lnTo>
                  <a:pt x="278" y="102"/>
                </a:lnTo>
                <a:lnTo>
                  <a:pt x="278" y="101"/>
                </a:lnTo>
                <a:lnTo>
                  <a:pt x="278" y="99"/>
                </a:lnTo>
                <a:lnTo>
                  <a:pt x="278" y="99"/>
                </a:lnTo>
                <a:close/>
                <a:moveTo>
                  <a:pt x="321" y="223"/>
                </a:moveTo>
                <a:lnTo>
                  <a:pt x="321" y="223"/>
                </a:lnTo>
                <a:lnTo>
                  <a:pt x="321" y="223"/>
                </a:lnTo>
                <a:lnTo>
                  <a:pt x="321" y="223"/>
                </a:lnTo>
                <a:lnTo>
                  <a:pt x="327" y="217"/>
                </a:lnTo>
                <a:lnTo>
                  <a:pt x="327" y="217"/>
                </a:lnTo>
                <a:lnTo>
                  <a:pt x="328" y="216"/>
                </a:lnTo>
                <a:lnTo>
                  <a:pt x="328" y="216"/>
                </a:lnTo>
                <a:lnTo>
                  <a:pt x="328" y="216"/>
                </a:lnTo>
                <a:lnTo>
                  <a:pt x="328" y="214"/>
                </a:lnTo>
                <a:lnTo>
                  <a:pt x="328" y="214"/>
                </a:lnTo>
                <a:lnTo>
                  <a:pt x="324" y="219"/>
                </a:lnTo>
                <a:lnTo>
                  <a:pt x="321" y="223"/>
                </a:lnTo>
                <a:lnTo>
                  <a:pt x="321" y="223"/>
                </a:lnTo>
                <a:close/>
                <a:moveTo>
                  <a:pt x="246" y="14"/>
                </a:moveTo>
                <a:lnTo>
                  <a:pt x="246" y="14"/>
                </a:lnTo>
                <a:lnTo>
                  <a:pt x="243" y="17"/>
                </a:lnTo>
                <a:lnTo>
                  <a:pt x="243" y="17"/>
                </a:lnTo>
                <a:lnTo>
                  <a:pt x="246" y="18"/>
                </a:lnTo>
                <a:lnTo>
                  <a:pt x="246" y="18"/>
                </a:lnTo>
                <a:lnTo>
                  <a:pt x="250" y="16"/>
                </a:lnTo>
                <a:lnTo>
                  <a:pt x="250" y="16"/>
                </a:lnTo>
                <a:lnTo>
                  <a:pt x="246" y="14"/>
                </a:lnTo>
                <a:lnTo>
                  <a:pt x="246" y="14"/>
                </a:lnTo>
                <a:close/>
                <a:moveTo>
                  <a:pt x="209" y="79"/>
                </a:moveTo>
                <a:lnTo>
                  <a:pt x="209" y="79"/>
                </a:lnTo>
                <a:lnTo>
                  <a:pt x="206" y="84"/>
                </a:lnTo>
                <a:lnTo>
                  <a:pt x="206" y="84"/>
                </a:lnTo>
                <a:lnTo>
                  <a:pt x="204" y="87"/>
                </a:lnTo>
                <a:lnTo>
                  <a:pt x="204" y="89"/>
                </a:lnTo>
                <a:lnTo>
                  <a:pt x="204" y="89"/>
                </a:lnTo>
                <a:lnTo>
                  <a:pt x="204" y="91"/>
                </a:lnTo>
                <a:lnTo>
                  <a:pt x="204" y="91"/>
                </a:lnTo>
                <a:lnTo>
                  <a:pt x="209" y="84"/>
                </a:lnTo>
                <a:lnTo>
                  <a:pt x="209" y="84"/>
                </a:lnTo>
                <a:lnTo>
                  <a:pt x="209" y="79"/>
                </a:lnTo>
                <a:lnTo>
                  <a:pt x="209" y="79"/>
                </a:lnTo>
                <a:close/>
                <a:moveTo>
                  <a:pt x="118" y="173"/>
                </a:moveTo>
                <a:lnTo>
                  <a:pt x="118" y="173"/>
                </a:lnTo>
                <a:lnTo>
                  <a:pt x="118" y="173"/>
                </a:lnTo>
                <a:lnTo>
                  <a:pt x="118" y="173"/>
                </a:lnTo>
                <a:lnTo>
                  <a:pt x="128" y="178"/>
                </a:lnTo>
                <a:lnTo>
                  <a:pt x="128" y="178"/>
                </a:lnTo>
                <a:lnTo>
                  <a:pt x="126" y="176"/>
                </a:lnTo>
                <a:lnTo>
                  <a:pt x="126" y="176"/>
                </a:lnTo>
                <a:lnTo>
                  <a:pt x="125" y="173"/>
                </a:lnTo>
                <a:lnTo>
                  <a:pt x="125" y="173"/>
                </a:lnTo>
                <a:lnTo>
                  <a:pt x="123" y="173"/>
                </a:lnTo>
                <a:lnTo>
                  <a:pt x="123" y="173"/>
                </a:lnTo>
                <a:lnTo>
                  <a:pt x="118" y="173"/>
                </a:lnTo>
                <a:lnTo>
                  <a:pt x="118" y="173"/>
                </a:lnTo>
                <a:close/>
                <a:moveTo>
                  <a:pt x="231" y="13"/>
                </a:moveTo>
                <a:lnTo>
                  <a:pt x="231" y="13"/>
                </a:lnTo>
                <a:lnTo>
                  <a:pt x="230" y="13"/>
                </a:lnTo>
                <a:lnTo>
                  <a:pt x="230" y="13"/>
                </a:lnTo>
                <a:lnTo>
                  <a:pt x="224" y="17"/>
                </a:lnTo>
                <a:lnTo>
                  <a:pt x="224" y="17"/>
                </a:lnTo>
                <a:lnTo>
                  <a:pt x="229" y="18"/>
                </a:lnTo>
                <a:lnTo>
                  <a:pt x="229" y="18"/>
                </a:lnTo>
                <a:lnTo>
                  <a:pt x="231" y="13"/>
                </a:lnTo>
                <a:lnTo>
                  <a:pt x="231" y="13"/>
                </a:lnTo>
                <a:close/>
                <a:moveTo>
                  <a:pt x="99" y="322"/>
                </a:moveTo>
                <a:lnTo>
                  <a:pt x="99" y="322"/>
                </a:lnTo>
                <a:lnTo>
                  <a:pt x="98" y="322"/>
                </a:lnTo>
                <a:lnTo>
                  <a:pt x="98" y="322"/>
                </a:lnTo>
                <a:lnTo>
                  <a:pt x="89" y="327"/>
                </a:lnTo>
                <a:lnTo>
                  <a:pt x="89" y="327"/>
                </a:lnTo>
                <a:lnTo>
                  <a:pt x="89" y="327"/>
                </a:lnTo>
                <a:lnTo>
                  <a:pt x="89" y="327"/>
                </a:lnTo>
                <a:lnTo>
                  <a:pt x="91" y="328"/>
                </a:lnTo>
                <a:lnTo>
                  <a:pt x="92" y="327"/>
                </a:lnTo>
                <a:lnTo>
                  <a:pt x="92" y="327"/>
                </a:lnTo>
                <a:lnTo>
                  <a:pt x="99" y="322"/>
                </a:lnTo>
                <a:lnTo>
                  <a:pt x="99" y="322"/>
                </a:lnTo>
                <a:lnTo>
                  <a:pt x="99" y="322"/>
                </a:lnTo>
                <a:lnTo>
                  <a:pt x="99" y="322"/>
                </a:lnTo>
                <a:close/>
                <a:moveTo>
                  <a:pt x="33" y="139"/>
                </a:moveTo>
                <a:lnTo>
                  <a:pt x="33" y="139"/>
                </a:lnTo>
                <a:lnTo>
                  <a:pt x="33" y="141"/>
                </a:lnTo>
                <a:lnTo>
                  <a:pt x="33" y="141"/>
                </a:lnTo>
                <a:lnTo>
                  <a:pt x="31" y="148"/>
                </a:lnTo>
                <a:lnTo>
                  <a:pt x="31" y="148"/>
                </a:lnTo>
                <a:lnTo>
                  <a:pt x="31" y="148"/>
                </a:lnTo>
                <a:lnTo>
                  <a:pt x="31" y="148"/>
                </a:lnTo>
                <a:lnTo>
                  <a:pt x="33" y="149"/>
                </a:lnTo>
                <a:lnTo>
                  <a:pt x="33" y="149"/>
                </a:lnTo>
                <a:lnTo>
                  <a:pt x="33" y="152"/>
                </a:lnTo>
                <a:lnTo>
                  <a:pt x="33" y="152"/>
                </a:lnTo>
                <a:lnTo>
                  <a:pt x="33" y="152"/>
                </a:lnTo>
                <a:lnTo>
                  <a:pt x="33" y="152"/>
                </a:lnTo>
                <a:lnTo>
                  <a:pt x="34" y="149"/>
                </a:lnTo>
                <a:lnTo>
                  <a:pt x="34" y="149"/>
                </a:lnTo>
                <a:lnTo>
                  <a:pt x="34" y="148"/>
                </a:lnTo>
                <a:lnTo>
                  <a:pt x="34" y="148"/>
                </a:lnTo>
                <a:lnTo>
                  <a:pt x="33" y="139"/>
                </a:lnTo>
                <a:lnTo>
                  <a:pt x="33" y="139"/>
                </a:lnTo>
                <a:lnTo>
                  <a:pt x="33" y="139"/>
                </a:lnTo>
                <a:lnTo>
                  <a:pt x="33" y="139"/>
                </a:lnTo>
                <a:close/>
                <a:moveTo>
                  <a:pt x="3" y="149"/>
                </a:moveTo>
                <a:lnTo>
                  <a:pt x="3" y="149"/>
                </a:lnTo>
                <a:lnTo>
                  <a:pt x="4" y="142"/>
                </a:lnTo>
                <a:lnTo>
                  <a:pt x="4" y="142"/>
                </a:lnTo>
                <a:lnTo>
                  <a:pt x="6" y="139"/>
                </a:lnTo>
                <a:lnTo>
                  <a:pt x="6" y="139"/>
                </a:lnTo>
                <a:lnTo>
                  <a:pt x="4" y="136"/>
                </a:lnTo>
                <a:lnTo>
                  <a:pt x="4" y="136"/>
                </a:lnTo>
                <a:lnTo>
                  <a:pt x="3" y="141"/>
                </a:lnTo>
                <a:lnTo>
                  <a:pt x="3" y="141"/>
                </a:lnTo>
                <a:lnTo>
                  <a:pt x="3" y="145"/>
                </a:lnTo>
                <a:lnTo>
                  <a:pt x="3" y="149"/>
                </a:lnTo>
                <a:lnTo>
                  <a:pt x="3" y="149"/>
                </a:lnTo>
                <a:close/>
                <a:moveTo>
                  <a:pt x="41" y="156"/>
                </a:moveTo>
                <a:lnTo>
                  <a:pt x="41" y="156"/>
                </a:lnTo>
                <a:lnTo>
                  <a:pt x="41" y="156"/>
                </a:lnTo>
                <a:lnTo>
                  <a:pt x="41" y="156"/>
                </a:lnTo>
                <a:lnTo>
                  <a:pt x="41" y="156"/>
                </a:lnTo>
                <a:lnTo>
                  <a:pt x="41" y="156"/>
                </a:lnTo>
                <a:lnTo>
                  <a:pt x="42" y="152"/>
                </a:lnTo>
                <a:lnTo>
                  <a:pt x="42" y="152"/>
                </a:lnTo>
                <a:lnTo>
                  <a:pt x="44" y="151"/>
                </a:lnTo>
                <a:lnTo>
                  <a:pt x="42" y="149"/>
                </a:lnTo>
                <a:lnTo>
                  <a:pt x="42" y="149"/>
                </a:lnTo>
                <a:lnTo>
                  <a:pt x="41" y="149"/>
                </a:lnTo>
                <a:lnTo>
                  <a:pt x="41" y="149"/>
                </a:lnTo>
                <a:lnTo>
                  <a:pt x="41" y="156"/>
                </a:lnTo>
                <a:lnTo>
                  <a:pt x="41" y="156"/>
                </a:lnTo>
                <a:close/>
                <a:moveTo>
                  <a:pt x="123" y="135"/>
                </a:moveTo>
                <a:lnTo>
                  <a:pt x="123" y="135"/>
                </a:lnTo>
                <a:lnTo>
                  <a:pt x="123" y="133"/>
                </a:lnTo>
                <a:lnTo>
                  <a:pt x="125" y="133"/>
                </a:lnTo>
                <a:lnTo>
                  <a:pt x="125" y="133"/>
                </a:lnTo>
                <a:lnTo>
                  <a:pt x="125" y="126"/>
                </a:lnTo>
                <a:lnTo>
                  <a:pt x="125" y="126"/>
                </a:lnTo>
                <a:lnTo>
                  <a:pt x="125" y="125"/>
                </a:lnTo>
                <a:lnTo>
                  <a:pt x="125" y="125"/>
                </a:lnTo>
                <a:lnTo>
                  <a:pt x="123" y="126"/>
                </a:lnTo>
                <a:lnTo>
                  <a:pt x="123" y="126"/>
                </a:lnTo>
                <a:lnTo>
                  <a:pt x="122" y="128"/>
                </a:lnTo>
                <a:lnTo>
                  <a:pt x="122" y="129"/>
                </a:lnTo>
                <a:lnTo>
                  <a:pt x="122" y="129"/>
                </a:lnTo>
                <a:lnTo>
                  <a:pt x="123" y="135"/>
                </a:lnTo>
                <a:lnTo>
                  <a:pt x="123" y="135"/>
                </a:lnTo>
                <a:close/>
                <a:moveTo>
                  <a:pt x="301" y="243"/>
                </a:moveTo>
                <a:lnTo>
                  <a:pt x="301" y="243"/>
                </a:lnTo>
                <a:lnTo>
                  <a:pt x="303" y="243"/>
                </a:lnTo>
                <a:lnTo>
                  <a:pt x="303" y="243"/>
                </a:lnTo>
                <a:lnTo>
                  <a:pt x="312" y="233"/>
                </a:lnTo>
                <a:lnTo>
                  <a:pt x="312" y="233"/>
                </a:lnTo>
                <a:lnTo>
                  <a:pt x="312" y="233"/>
                </a:lnTo>
                <a:lnTo>
                  <a:pt x="312" y="233"/>
                </a:lnTo>
                <a:lnTo>
                  <a:pt x="310" y="234"/>
                </a:lnTo>
                <a:lnTo>
                  <a:pt x="310" y="234"/>
                </a:lnTo>
                <a:lnTo>
                  <a:pt x="308" y="237"/>
                </a:lnTo>
                <a:lnTo>
                  <a:pt x="308" y="237"/>
                </a:lnTo>
                <a:lnTo>
                  <a:pt x="305" y="239"/>
                </a:lnTo>
                <a:lnTo>
                  <a:pt x="305" y="239"/>
                </a:lnTo>
                <a:lnTo>
                  <a:pt x="304" y="239"/>
                </a:lnTo>
                <a:lnTo>
                  <a:pt x="304" y="239"/>
                </a:lnTo>
                <a:lnTo>
                  <a:pt x="301" y="243"/>
                </a:lnTo>
                <a:lnTo>
                  <a:pt x="301" y="243"/>
                </a:lnTo>
                <a:close/>
                <a:moveTo>
                  <a:pt x="60" y="129"/>
                </a:moveTo>
                <a:lnTo>
                  <a:pt x="60" y="129"/>
                </a:lnTo>
                <a:lnTo>
                  <a:pt x="60" y="129"/>
                </a:lnTo>
                <a:lnTo>
                  <a:pt x="60" y="129"/>
                </a:lnTo>
                <a:lnTo>
                  <a:pt x="58" y="131"/>
                </a:lnTo>
                <a:lnTo>
                  <a:pt x="58" y="131"/>
                </a:lnTo>
                <a:lnTo>
                  <a:pt x="57" y="133"/>
                </a:lnTo>
                <a:lnTo>
                  <a:pt x="57" y="136"/>
                </a:lnTo>
                <a:lnTo>
                  <a:pt x="57" y="136"/>
                </a:lnTo>
                <a:lnTo>
                  <a:pt x="60" y="133"/>
                </a:lnTo>
                <a:lnTo>
                  <a:pt x="60" y="133"/>
                </a:lnTo>
                <a:lnTo>
                  <a:pt x="60" y="133"/>
                </a:lnTo>
                <a:lnTo>
                  <a:pt x="60" y="133"/>
                </a:lnTo>
                <a:lnTo>
                  <a:pt x="60" y="129"/>
                </a:lnTo>
                <a:lnTo>
                  <a:pt x="60" y="129"/>
                </a:lnTo>
                <a:close/>
                <a:moveTo>
                  <a:pt x="129" y="89"/>
                </a:moveTo>
                <a:lnTo>
                  <a:pt x="129" y="89"/>
                </a:lnTo>
                <a:lnTo>
                  <a:pt x="129" y="97"/>
                </a:lnTo>
                <a:lnTo>
                  <a:pt x="129" y="104"/>
                </a:lnTo>
                <a:lnTo>
                  <a:pt x="129" y="104"/>
                </a:lnTo>
                <a:lnTo>
                  <a:pt x="131" y="97"/>
                </a:lnTo>
                <a:lnTo>
                  <a:pt x="129" y="89"/>
                </a:lnTo>
                <a:lnTo>
                  <a:pt x="129" y="89"/>
                </a:lnTo>
                <a:close/>
                <a:moveTo>
                  <a:pt x="68" y="169"/>
                </a:moveTo>
                <a:lnTo>
                  <a:pt x="68" y="169"/>
                </a:lnTo>
                <a:lnTo>
                  <a:pt x="69" y="166"/>
                </a:lnTo>
                <a:lnTo>
                  <a:pt x="69" y="166"/>
                </a:lnTo>
                <a:lnTo>
                  <a:pt x="68" y="162"/>
                </a:lnTo>
                <a:lnTo>
                  <a:pt x="69" y="158"/>
                </a:lnTo>
                <a:lnTo>
                  <a:pt x="69" y="158"/>
                </a:lnTo>
                <a:lnTo>
                  <a:pt x="67" y="158"/>
                </a:lnTo>
                <a:lnTo>
                  <a:pt x="67" y="158"/>
                </a:lnTo>
                <a:lnTo>
                  <a:pt x="67" y="163"/>
                </a:lnTo>
                <a:lnTo>
                  <a:pt x="68" y="169"/>
                </a:lnTo>
                <a:lnTo>
                  <a:pt x="68" y="169"/>
                </a:lnTo>
                <a:close/>
                <a:moveTo>
                  <a:pt x="129" y="132"/>
                </a:moveTo>
                <a:lnTo>
                  <a:pt x="129" y="132"/>
                </a:lnTo>
                <a:lnTo>
                  <a:pt x="128" y="122"/>
                </a:lnTo>
                <a:lnTo>
                  <a:pt x="128" y="122"/>
                </a:lnTo>
                <a:lnTo>
                  <a:pt x="128" y="122"/>
                </a:lnTo>
                <a:lnTo>
                  <a:pt x="128" y="122"/>
                </a:lnTo>
                <a:lnTo>
                  <a:pt x="126" y="133"/>
                </a:lnTo>
                <a:lnTo>
                  <a:pt x="126" y="133"/>
                </a:lnTo>
                <a:lnTo>
                  <a:pt x="129" y="132"/>
                </a:lnTo>
                <a:lnTo>
                  <a:pt x="129" y="132"/>
                </a:lnTo>
                <a:close/>
                <a:moveTo>
                  <a:pt x="216" y="10"/>
                </a:moveTo>
                <a:lnTo>
                  <a:pt x="216" y="10"/>
                </a:lnTo>
                <a:lnTo>
                  <a:pt x="212" y="10"/>
                </a:lnTo>
                <a:lnTo>
                  <a:pt x="209" y="11"/>
                </a:lnTo>
                <a:lnTo>
                  <a:pt x="209" y="11"/>
                </a:lnTo>
                <a:lnTo>
                  <a:pt x="210" y="11"/>
                </a:lnTo>
                <a:lnTo>
                  <a:pt x="210" y="11"/>
                </a:lnTo>
                <a:lnTo>
                  <a:pt x="213" y="11"/>
                </a:lnTo>
                <a:lnTo>
                  <a:pt x="213" y="11"/>
                </a:lnTo>
                <a:lnTo>
                  <a:pt x="216" y="13"/>
                </a:lnTo>
                <a:lnTo>
                  <a:pt x="216" y="13"/>
                </a:lnTo>
                <a:lnTo>
                  <a:pt x="216" y="11"/>
                </a:lnTo>
                <a:lnTo>
                  <a:pt x="216" y="10"/>
                </a:lnTo>
                <a:lnTo>
                  <a:pt x="216" y="10"/>
                </a:lnTo>
                <a:close/>
                <a:moveTo>
                  <a:pt x="121" y="102"/>
                </a:moveTo>
                <a:lnTo>
                  <a:pt x="121" y="102"/>
                </a:lnTo>
                <a:lnTo>
                  <a:pt x="121" y="102"/>
                </a:lnTo>
                <a:lnTo>
                  <a:pt x="121" y="102"/>
                </a:lnTo>
                <a:lnTo>
                  <a:pt x="125" y="99"/>
                </a:lnTo>
                <a:lnTo>
                  <a:pt x="125" y="99"/>
                </a:lnTo>
                <a:lnTo>
                  <a:pt x="125" y="98"/>
                </a:lnTo>
                <a:lnTo>
                  <a:pt x="125" y="98"/>
                </a:lnTo>
                <a:lnTo>
                  <a:pt x="125" y="94"/>
                </a:lnTo>
                <a:lnTo>
                  <a:pt x="125" y="94"/>
                </a:lnTo>
                <a:lnTo>
                  <a:pt x="125" y="92"/>
                </a:lnTo>
                <a:lnTo>
                  <a:pt x="125" y="92"/>
                </a:lnTo>
                <a:lnTo>
                  <a:pt x="125" y="92"/>
                </a:lnTo>
                <a:lnTo>
                  <a:pt x="125" y="92"/>
                </a:lnTo>
                <a:lnTo>
                  <a:pt x="123" y="95"/>
                </a:lnTo>
                <a:lnTo>
                  <a:pt x="123" y="95"/>
                </a:lnTo>
                <a:lnTo>
                  <a:pt x="122" y="99"/>
                </a:lnTo>
                <a:lnTo>
                  <a:pt x="122" y="99"/>
                </a:lnTo>
                <a:lnTo>
                  <a:pt x="121" y="102"/>
                </a:lnTo>
                <a:lnTo>
                  <a:pt x="121" y="102"/>
                </a:lnTo>
                <a:close/>
                <a:moveTo>
                  <a:pt x="68" y="104"/>
                </a:moveTo>
                <a:lnTo>
                  <a:pt x="68" y="104"/>
                </a:lnTo>
                <a:lnTo>
                  <a:pt x="64" y="106"/>
                </a:lnTo>
                <a:lnTo>
                  <a:pt x="64" y="106"/>
                </a:lnTo>
                <a:lnTo>
                  <a:pt x="62" y="108"/>
                </a:lnTo>
                <a:lnTo>
                  <a:pt x="62" y="109"/>
                </a:lnTo>
                <a:lnTo>
                  <a:pt x="62" y="109"/>
                </a:lnTo>
                <a:lnTo>
                  <a:pt x="64" y="109"/>
                </a:lnTo>
                <a:lnTo>
                  <a:pt x="64" y="109"/>
                </a:lnTo>
                <a:lnTo>
                  <a:pt x="68" y="105"/>
                </a:lnTo>
                <a:lnTo>
                  <a:pt x="68" y="105"/>
                </a:lnTo>
                <a:lnTo>
                  <a:pt x="69" y="105"/>
                </a:lnTo>
                <a:lnTo>
                  <a:pt x="68" y="104"/>
                </a:lnTo>
                <a:lnTo>
                  <a:pt x="68" y="104"/>
                </a:lnTo>
                <a:close/>
                <a:moveTo>
                  <a:pt x="27" y="151"/>
                </a:moveTo>
                <a:lnTo>
                  <a:pt x="27" y="151"/>
                </a:lnTo>
                <a:lnTo>
                  <a:pt x="27" y="162"/>
                </a:lnTo>
                <a:lnTo>
                  <a:pt x="27" y="162"/>
                </a:lnTo>
                <a:lnTo>
                  <a:pt x="27" y="162"/>
                </a:lnTo>
                <a:lnTo>
                  <a:pt x="27" y="162"/>
                </a:lnTo>
                <a:lnTo>
                  <a:pt x="28" y="158"/>
                </a:lnTo>
                <a:lnTo>
                  <a:pt x="28" y="153"/>
                </a:lnTo>
                <a:lnTo>
                  <a:pt x="28" y="153"/>
                </a:lnTo>
                <a:lnTo>
                  <a:pt x="27" y="151"/>
                </a:lnTo>
                <a:lnTo>
                  <a:pt x="27" y="151"/>
                </a:lnTo>
                <a:close/>
                <a:moveTo>
                  <a:pt x="28" y="116"/>
                </a:moveTo>
                <a:lnTo>
                  <a:pt x="28" y="116"/>
                </a:lnTo>
                <a:lnTo>
                  <a:pt x="28" y="116"/>
                </a:lnTo>
                <a:lnTo>
                  <a:pt x="28" y="116"/>
                </a:lnTo>
                <a:lnTo>
                  <a:pt x="21" y="121"/>
                </a:lnTo>
                <a:lnTo>
                  <a:pt x="21" y="121"/>
                </a:lnTo>
                <a:lnTo>
                  <a:pt x="18" y="125"/>
                </a:lnTo>
                <a:lnTo>
                  <a:pt x="18" y="125"/>
                </a:lnTo>
                <a:lnTo>
                  <a:pt x="20" y="124"/>
                </a:lnTo>
                <a:lnTo>
                  <a:pt x="20" y="124"/>
                </a:lnTo>
                <a:lnTo>
                  <a:pt x="23" y="124"/>
                </a:lnTo>
                <a:lnTo>
                  <a:pt x="23" y="124"/>
                </a:lnTo>
                <a:lnTo>
                  <a:pt x="23" y="122"/>
                </a:lnTo>
                <a:lnTo>
                  <a:pt x="23" y="122"/>
                </a:lnTo>
                <a:lnTo>
                  <a:pt x="25" y="118"/>
                </a:lnTo>
                <a:lnTo>
                  <a:pt x="25" y="118"/>
                </a:lnTo>
                <a:lnTo>
                  <a:pt x="28" y="116"/>
                </a:lnTo>
                <a:lnTo>
                  <a:pt x="28" y="116"/>
                </a:lnTo>
                <a:close/>
                <a:moveTo>
                  <a:pt x="18" y="146"/>
                </a:moveTo>
                <a:lnTo>
                  <a:pt x="18" y="146"/>
                </a:lnTo>
                <a:lnTo>
                  <a:pt x="18" y="146"/>
                </a:lnTo>
                <a:lnTo>
                  <a:pt x="18" y="146"/>
                </a:lnTo>
                <a:lnTo>
                  <a:pt x="17" y="151"/>
                </a:lnTo>
                <a:lnTo>
                  <a:pt x="17" y="151"/>
                </a:lnTo>
                <a:lnTo>
                  <a:pt x="15" y="155"/>
                </a:lnTo>
                <a:lnTo>
                  <a:pt x="17" y="158"/>
                </a:lnTo>
                <a:lnTo>
                  <a:pt x="17" y="158"/>
                </a:lnTo>
                <a:lnTo>
                  <a:pt x="17" y="160"/>
                </a:lnTo>
                <a:lnTo>
                  <a:pt x="17" y="160"/>
                </a:lnTo>
                <a:lnTo>
                  <a:pt x="17" y="160"/>
                </a:lnTo>
                <a:lnTo>
                  <a:pt x="17" y="160"/>
                </a:lnTo>
                <a:lnTo>
                  <a:pt x="18" y="146"/>
                </a:lnTo>
                <a:lnTo>
                  <a:pt x="18" y="146"/>
                </a:lnTo>
                <a:close/>
                <a:moveTo>
                  <a:pt x="94" y="91"/>
                </a:moveTo>
                <a:lnTo>
                  <a:pt x="94" y="91"/>
                </a:lnTo>
                <a:lnTo>
                  <a:pt x="89" y="95"/>
                </a:lnTo>
                <a:lnTo>
                  <a:pt x="89" y="95"/>
                </a:lnTo>
                <a:lnTo>
                  <a:pt x="89" y="95"/>
                </a:lnTo>
                <a:lnTo>
                  <a:pt x="89" y="95"/>
                </a:lnTo>
                <a:lnTo>
                  <a:pt x="89" y="98"/>
                </a:lnTo>
                <a:lnTo>
                  <a:pt x="89" y="98"/>
                </a:lnTo>
                <a:lnTo>
                  <a:pt x="92" y="95"/>
                </a:lnTo>
                <a:lnTo>
                  <a:pt x="94" y="91"/>
                </a:lnTo>
                <a:lnTo>
                  <a:pt x="94" y="91"/>
                </a:lnTo>
                <a:close/>
                <a:moveTo>
                  <a:pt x="81" y="277"/>
                </a:moveTo>
                <a:lnTo>
                  <a:pt x="81" y="277"/>
                </a:lnTo>
                <a:lnTo>
                  <a:pt x="79" y="280"/>
                </a:lnTo>
                <a:lnTo>
                  <a:pt x="79" y="280"/>
                </a:lnTo>
                <a:lnTo>
                  <a:pt x="79" y="281"/>
                </a:lnTo>
                <a:lnTo>
                  <a:pt x="79" y="281"/>
                </a:lnTo>
                <a:lnTo>
                  <a:pt x="81" y="283"/>
                </a:lnTo>
                <a:lnTo>
                  <a:pt x="81" y="283"/>
                </a:lnTo>
                <a:lnTo>
                  <a:pt x="82" y="281"/>
                </a:lnTo>
                <a:lnTo>
                  <a:pt x="82" y="281"/>
                </a:lnTo>
                <a:lnTo>
                  <a:pt x="82" y="278"/>
                </a:lnTo>
                <a:lnTo>
                  <a:pt x="82" y="277"/>
                </a:lnTo>
                <a:lnTo>
                  <a:pt x="82" y="277"/>
                </a:lnTo>
                <a:lnTo>
                  <a:pt x="81" y="277"/>
                </a:lnTo>
                <a:lnTo>
                  <a:pt x="81" y="277"/>
                </a:lnTo>
                <a:close/>
                <a:moveTo>
                  <a:pt x="212" y="85"/>
                </a:moveTo>
                <a:lnTo>
                  <a:pt x="212" y="85"/>
                </a:lnTo>
                <a:lnTo>
                  <a:pt x="216" y="81"/>
                </a:lnTo>
                <a:lnTo>
                  <a:pt x="216" y="81"/>
                </a:lnTo>
                <a:lnTo>
                  <a:pt x="214" y="81"/>
                </a:lnTo>
                <a:lnTo>
                  <a:pt x="214" y="79"/>
                </a:lnTo>
                <a:lnTo>
                  <a:pt x="214" y="79"/>
                </a:lnTo>
                <a:lnTo>
                  <a:pt x="216" y="77"/>
                </a:lnTo>
                <a:lnTo>
                  <a:pt x="216" y="77"/>
                </a:lnTo>
                <a:lnTo>
                  <a:pt x="214" y="77"/>
                </a:lnTo>
                <a:lnTo>
                  <a:pt x="214" y="77"/>
                </a:lnTo>
                <a:lnTo>
                  <a:pt x="213" y="81"/>
                </a:lnTo>
                <a:lnTo>
                  <a:pt x="213" y="81"/>
                </a:lnTo>
                <a:lnTo>
                  <a:pt x="212" y="82"/>
                </a:lnTo>
                <a:lnTo>
                  <a:pt x="212" y="85"/>
                </a:lnTo>
                <a:lnTo>
                  <a:pt x="212" y="85"/>
                </a:lnTo>
                <a:close/>
                <a:moveTo>
                  <a:pt x="89" y="85"/>
                </a:moveTo>
                <a:lnTo>
                  <a:pt x="89" y="85"/>
                </a:lnTo>
                <a:lnTo>
                  <a:pt x="94" y="82"/>
                </a:lnTo>
                <a:lnTo>
                  <a:pt x="94" y="82"/>
                </a:lnTo>
                <a:lnTo>
                  <a:pt x="95" y="81"/>
                </a:lnTo>
                <a:lnTo>
                  <a:pt x="95" y="79"/>
                </a:lnTo>
                <a:lnTo>
                  <a:pt x="95" y="79"/>
                </a:lnTo>
                <a:lnTo>
                  <a:pt x="95" y="79"/>
                </a:lnTo>
                <a:lnTo>
                  <a:pt x="95" y="79"/>
                </a:lnTo>
                <a:lnTo>
                  <a:pt x="94" y="79"/>
                </a:lnTo>
                <a:lnTo>
                  <a:pt x="94" y="79"/>
                </a:lnTo>
                <a:lnTo>
                  <a:pt x="89" y="82"/>
                </a:lnTo>
                <a:lnTo>
                  <a:pt x="89" y="82"/>
                </a:lnTo>
                <a:lnTo>
                  <a:pt x="89" y="84"/>
                </a:lnTo>
                <a:lnTo>
                  <a:pt x="89" y="85"/>
                </a:lnTo>
                <a:lnTo>
                  <a:pt x="89" y="85"/>
                </a:lnTo>
                <a:close/>
                <a:moveTo>
                  <a:pt x="138" y="131"/>
                </a:moveTo>
                <a:lnTo>
                  <a:pt x="138" y="131"/>
                </a:lnTo>
                <a:lnTo>
                  <a:pt x="136" y="116"/>
                </a:lnTo>
                <a:lnTo>
                  <a:pt x="136" y="116"/>
                </a:lnTo>
                <a:lnTo>
                  <a:pt x="136" y="116"/>
                </a:lnTo>
                <a:lnTo>
                  <a:pt x="136" y="116"/>
                </a:lnTo>
                <a:lnTo>
                  <a:pt x="136" y="131"/>
                </a:lnTo>
                <a:lnTo>
                  <a:pt x="136" y="131"/>
                </a:lnTo>
                <a:lnTo>
                  <a:pt x="138" y="131"/>
                </a:lnTo>
                <a:lnTo>
                  <a:pt x="138" y="131"/>
                </a:lnTo>
                <a:close/>
                <a:moveTo>
                  <a:pt x="274" y="75"/>
                </a:moveTo>
                <a:lnTo>
                  <a:pt x="274" y="75"/>
                </a:lnTo>
                <a:lnTo>
                  <a:pt x="274" y="74"/>
                </a:lnTo>
                <a:lnTo>
                  <a:pt x="274" y="74"/>
                </a:lnTo>
                <a:lnTo>
                  <a:pt x="274" y="74"/>
                </a:lnTo>
                <a:lnTo>
                  <a:pt x="270" y="68"/>
                </a:lnTo>
                <a:lnTo>
                  <a:pt x="270" y="68"/>
                </a:lnTo>
                <a:lnTo>
                  <a:pt x="268" y="67"/>
                </a:lnTo>
                <a:lnTo>
                  <a:pt x="267" y="67"/>
                </a:lnTo>
                <a:lnTo>
                  <a:pt x="267" y="67"/>
                </a:lnTo>
                <a:lnTo>
                  <a:pt x="267" y="65"/>
                </a:lnTo>
                <a:lnTo>
                  <a:pt x="267" y="65"/>
                </a:lnTo>
                <a:lnTo>
                  <a:pt x="274" y="75"/>
                </a:lnTo>
                <a:lnTo>
                  <a:pt x="274" y="75"/>
                </a:lnTo>
                <a:close/>
                <a:moveTo>
                  <a:pt x="99" y="131"/>
                </a:moveTo>
                <a:lnTo>
                  <a:pt x="99" y="131"/>
                </a:lnTo>
                <a:lnTo>
                  <a:pt x="99" y="125"/>
                </a:lnTo>
                <a:lnTo>
                  <a:pt x="99" y="125"/>
                </a:lnTo>
                <a:lnTo>
                  <a:pt x="96" y="126"/>
                </a:lnTo>
                <a:lnTo>
                  <a:pt x="96" y="128"/>
                </a:lnTo>
                <a:lnTo>
                  <a:pt x="96" y="128"/>
                </a:lnTo>
                <a:lnTo>
                  <a:pt x="96" y="131"/>
                </a:lnTo>
                <a:lnTo>
                  <a:pt x="96" y="131"/>
                </a:lnTo>
                <a:lnTo>
                  <a:pt x="99" y="131"/>
                </a:lnTo>
                <a:lnTo>
                  <a:pt x="99" y="131"/>
                </a:lnTo>
                <a:close/>
                <a:moveTo>
                  <a:pt x="217" y="41"/>
                </a:moveTo>
                <a:lnTo>
                  <a:pt x="217" y="41"/>
                </a:lnTo>
                <a:lnTo>
                  <a:pt x="217" y="48"/>
                </a:lnTo>
                <a:lnTo>
                  <a:pt x="217" y="48"/>
                </a:lnTo>
                <a:lnTo>
                  <a:pt x="222" y="44"/>
                </a:lnTo>
                <a:lnTo>
                  <a:pt x="222" y="44"/>
                </a:lnTo>
                <a:lnTo>
                  <a:pt x="217" y="41"/>
                </a:lnTo>
                <a:lnTo>
                  <a:pt x="217" y="41"/>
                </a:lnTo>
                <a:close/>
                <a:moveTo>
                  <a:pt x="300" y="241"/>
                </a:moveTo>
                <a:lnTo>
                  <a:pt x="300" y="241"/>
                </a:lnTo>
                <a:lnTo>
                  <a:pt x="297" y="241"/>
                </a:lnTo>
                <a:lnTo>
                  <a:pt x="297" y="241"/>
                </a:lnTo>
                <a:lnTo>
                  <a:pt x="294" y="246"/>
                </a:lnTo>
                <a:lnTo>
                  <a:pt x="294" y="246"/>
                </a:lnTo>
                <a:lnTo>
                  <a:pt x="293" y="247"/>
                </a:lnTo>
                <a:lnTo>
                  <a:pt x="293" y="247"/>
                </a:lnTo>
                <a:lnTo>
                  <a:pt x="295" y="247"/>
                </a:lnTo>
                <a:lnTo>
                  <a:pt x="295" y="247"/>
                </a:lnTo>
                <a:lnTo>
                  <a:pt x="300" y="241"/>
                </a:lnTo>
                <a:lnTo>
                  <a:pt x="300" y="241"/>
                </a:lnTo>
                <a:close/>
                <a:moveTo>
                  <a:pt x="125" y="116"/>
                </a:moveTo>
                <a:lnTo>
                  <a:pt x="125" y="116"/>
                </a:lnTo>
                <a:lnTo>
                  <a:pt x="125" y="116"/>
                </a:lnTo>
                <a:lnTo>
                  <a:pt x="125" y="116"/>
                </a:lnTo>
                <a:lnTo>
                  <a:pt x="122" y="119"/>
                </a:lnTo>
                <a:lnTo>
                  <a:pt x="122" y="119"/>
                </a:lnTo>
                <a:lnTo>
                  <a:pt x="121" y="121"/>
                </a:lnTo>
                <a:lnTo>
                  <a:pt x="121" y="121"/>
                </a:lnTo>
                <a:lnTo>
                  <a:pt x="122" y="124"/>
                </a:lnTo>
                <a:lnTo>
                  <a:pt x="122" y="124"/>
                </a:lnTo>
                <a:lnTo>
                  <a:pt x="125" y="121"/>
                </a:lnTo>
                <a:lnTo>
                  <a:pt x="125" y="121"/>
                </a:lnTo>
                <a:lnTo>
                  <a:pt x="125" y="121"/>
                </a:lnTo>
                <a:lnTo>
                  <a:pt x="125" y="121"/>
                </a:lnTo>
                <a:lnTo>
                  <a:pt x="125" y="116"/>
                </a:lnTo>
                <a:lnTo>
                  <a:pt x="125" y="116"/>
                </a:lnTo>
                <a:close/>
                <a:moveTo>
                  <a:pt x="149" y="41"/>
                </a:moveTo>
                <a:lnTo>
                  <a:pt x="149" y="41"/>
                </a:lnTo>
                <a:lnTo>
                  <a:pt x="149" y="40"/>
                </a:lnTo>
                <a:lnTo>
                  <a:pt x="148" y="40"/>
                </a:lnTo>
                <a:lnTo>
                  <a:pt x="148" y="40"/>
                </a:lnTo>
                <a:lnTo>
                  <a:pt x="141" y="44"/>
                </a:lnTo>
                <a:lnTo>
                  <a:pt x="141" y="44"/>
                </a:lnTo>
                <a:lnTo>
                  <a:pt x="141" y="44"/>
                </a:lnTo>
                <a:lnTo>
                  <a:pt x="141" y="44"/>
                </a:lnTo>
                <a:lnTo>
                  <a:pt x="142" y="44"/>
                </a:lnTo>
                <a:lnTo>
                  <a:pt x="142" y="44"/>
                </a:lnTo>
                <a:lnTo>
                  <a:pt x="149" y="41"/>
                </a:lnTo>
                <a:lnTo>
                  <a:pt x="149" y="41"/>
                </a:lnTo>
                <a:close/>
                <a:moveTo>
                  <a:pt x="6" y="160"/>
                </a:moveTo>
                <a:lnTo>
                  <a:pt x="6" y="160"/>
                </a:lnTo>
                <a:lnTo>
                  <a:pt x="7" y="168"/>
                </a:lnTo>
                <a:lnTo>
                  <a:pt x="10" y="176"/>
                </a:lnTo>
                <a:lnTo>
                  <a:pt x="10" y="176"/>
                </a:lnTo>
                <a:lnTo>
                  <a:pt x="6" y="160"/>
                </a:lnTo>
                <a:lnTo>
                  <a:pt x="6" y="160"/>
                </a:lnTo>
                <a:close/>
                <a:moveTo>
                  <a:pt x="85" y="195"/>
                </a:moveTo>
                <a:lnTo>
                  <a:pt x="85" y="195"/>
                </a:lnTo>
                <a:lnTo>
                  <a:pt x="81" y="186"/>
                </a:lnTo>
                <a:lnTo>
                  <a:pt x="75" y="179"/>
                </a:lnTo>
                <a:lnTo>
                  <a:pt x="75" y="179"/>
                </a:lnTo>
                <a:lnTo>
                  <a:pt x="85" y="195"/>
                </a:lnTo>
                <a:lnTo>
                  <a:pt x="85" y="195"/>
                </a:lnTo>
                <a:close/>
                <a:moveTo>
                  <a:pt x="159" y="352"/>
                </a:moveTo>
                <a:lnTo>
                  <a:pt x="159" y="352"/>
                </a:lnTo>
                <a:lnTo>
                  <a:pt x="159" y="352"/>
                </a:lnTo>
                <a:lnTo>
                  <a:pt x="158" y="352"/>
                </a:lnTo>
                <a:lnTo>
                  <a:pt x="158" y="352"/>
                </a:lnTo>
                <a:lnTo>
                  <a:pt x="160" y="357"/>
                </a:lnTo>
                <a:lnTo>
                  <a:pt x="160" y="357"/>
                </a:lnTo>
                <a:lnTo>
                  <a:pt x="160" y="357"/>
                </a:lnTo>
                <a:lnTo>
                  <a:pt x="160" y="357"/>
                </a:lnTo>
                <a:lnTo>
                  <a:pt x="160" y="352"/>
                </a:lnTo>
                <a:lnTo>
                  <a:pt x="160" y="352"/>
                </a:lnTo>
                <a:lnTo>
                  <a:pt x="159" y="352"/>
                </a:lnTo>
                <a:lnTo>
                  <a:pt x="159" y="352"/>
                </a:lnTo>
                <a:close/>
                <a:moveTo>
                  <a:pt x="133" y="106"/>
                </a:moveTo>
                <a:lnTo>
                  <a:pt x="133" y="106"/>
                </a:lnTo>
                <a:lnTo>
                  <a:pt x="135" y="99"/>
                </a:lnTo>
                <a:lnTo>
                  <a:pt x="133" y="91"/>
                </a:lnTo>
                <a:lnTo>
                  <a:pt x="133" y="91"/>
                </a:lnTo>
                <a:lnTo>
                  <a:pt x="133" y="99"/>
                </a:lnTo>
                <a:lnTo>
                  <a:pt x="133" y="106"/>
                </a:lnTo>
                <a:lnTo>
                  <a:pt x="133" y="106"/>
                </a:lnTo>
                <a:close/>
                <a:moveTo>
                  <a:pt x="87" y="286"/>
                </a:moveTo>
                <a:lnTo>
                  <a:pt x="87" y="286"/>
                </a:lnTo>
                <a:lnTo>
                  <a:pt x="85" y="283"/>
                </a:lnTo>
                <a:lnTo>
                  <a:pt x="85" y="283"/>
                </a:lnTo>
                <a:lnTo>
                  <a:pt x="84" y="287"/>
                </a:lnTo>
                <a:lnTo>
                  <a:pt x="84" y="287"/>
                </a:lnTo>
                <a:lnTo>
                  <a:pt x="85" y="290"/>
                </a:lnTo>
                <a:lnTo>
                  <a:pt x="85" y="290"/>
                </a:lnTo>
                <a:lnTo>
                  <a:pt x="87" y="286"/>
                </a:lnTo>
                <a:lnTo>
                  <a:pt x="87" y="286"/>
                </a:lnTo>
                <a:close/>
                <a:moveTo>
                  <a:pt x="213" y="70"/>
                </a:moveTo>
                <a:lnTo>
                  <a:pt x="213" y="70"/>
                </a:lnTo>
                <a:lnTo>
                  <a:pt x="214" y="68"/>
                </a:lnTo>
                <a:lnTo>
                  <a:pt x="214" y="68"/>
                </a:lnTo>
                <a:lnTo>
                  <a:pt x="214" y="65"/>
                </a:lnTo>
                <a:lnTo>
                  <a:pt x="214" y="65"/>
                </a:lnTo>
                <a:lnTo>
                  <a:pt x="214" y="61"/>
                </a:lnTo>
                <a:lnTo>
                  <a:pt x="214" y="61"/>
                </a:lnTo>
                <a:lnTo>
                  <a:pt x="214" y="60"/>
                </a:lnTo>
                <a:lnTo>
                  <a:pt x="214" y="60"/>
                </a:lnTo>
                <a:lnTo>
                  <a:pt x="213" y="70"/>
                </a:lnTo>
                <a:lnTo>
                  <a:pt x="213" y="70"/>
                </a:lnTo>
                <a:close/>
                <a:moveTo>
                  <a:pt x="72" y="158"/>
                </a:moveTo>
                <a:lnTo>
                  <a:pt x="72" y="158"/>
                </a:lnTo>
                <a:lnTo>
                  <a:pt x="74" y="155"/>
                </a:lnTo>
                <a:lnTo>
                  <a:pt x="74" y="155"/>
                </a:lnTo>
                <a:lnTo>
                  <a:pt x="77" y="152"/>
                </a:lnTo>
                <a:lnTo>
                  <a:pt x="79" y="148"/>
                </a:lnTo>
                <a:lnTo>
                  <a:pt x="79" y="148"/>
                </a:lnTo>
                <a:lnTo>
                  <a:pt x="81" y="148"/>
                </a:lnTo>
                <a:lnTo>
                  <a:pt x="81" y="148"/>
                </a:lnTo>
                <a:lnTo>
                  <a:pt x="75" y="152"/>
                </a:lnTo>
                <a:lnTo>
                  <a:pt x="72" y="158"/>
                </a:lnTo>
                <a:lnTo>
                  <a:pt x="72" y="158"/>
                </a:lnTo>
                <a:close/>
                <a:moveTo>
                  <a:pt x="288" y="239"/>
                </a:moveTo>
                <a:lnTo>
                  <a:pt x="288" y="239"/>
                </a:lnTo>
                <a:lnTo>
                  <a:pt x="285" y="240"/>
                </a:lnTo>
                <a:lnTo>
                  <a:pt x="285" y="243"/>
                </a:lnTo>
                <a:lnTo>
                  <a:pt x="285" y="243"/>
                </a:lnTo>
                <a:lnTo>
                  <a:pt x="285" y="243"/>
                </a:lnTo>
                <a:lnTo>
                  <a:pt x="285" y="244"/>
                </a:lnTo>
                <a:lnTo>
                  <a:pt x="285" y="244"/>
                </a:lnTo>
                <a:lnTo>
                  <a:pt x="288" y="241"/>
                </a:lnTo>
                <a:lnTo>
                  <a:pt x="288" y="241"/>
                </a:lnTo>
                <a:lnTo>
                  <a:pt x="288" y="240"/>
                </a:lnTo>
                <a:lnTo>
                  <a:pt x="288" y="239"/>
                </a:lnTo>
                <a:lnTo>
                  <a:pt x="288" y="239"/>
                </a:lnTo>
                <a:close/>
                <a:moveTo>
                  <a:pt x="71" y="196"/>
                </a:moveTo>
                <a:lnTo>
                  <a:pt x="71" y="196"/>
                </a:lnTo>
                <a:lnTo>
                  <a:pt x="69" y="197"/>
                </a:lnTo>
                <a:lnTo>
                  <a:pt x="69" y="200"/>
                </a:lnTo>
                <a:lnTo>
                  <a:pt x="69" y="200"/>
                </a:lnTo>
                <a:lnTo>
                  <a:pt x="71" y="202"/>
                </a:lnTo>
                <a:lnTo>
                  <a:pt x="71" y="202"/>
                </a:lnTo>
                <a:lnTo>
                  <a:pt x="71" y="202"/>
                </a:lnTo>
                <a:lnTo>
                  <a:pt x="71" y="202"/>
                </a:lnTo>
                <a:lnTo>
                  <a:pt x="72" y="200"/>
                </a:lnTo>
                <a:lnTo>
                  <a:pt x="71" y="199"/>
                </a:lnTo>
                <a:lnTo>
                  <a:pt x="71" y="199"/>
                </a:lnTo>
                <a:lnTo>
                  <a:pt x="71" y="197"/>
                </a:lnTo>
                <a:lnTo>
                  <a:pt x="71" y="197"/>
                </a:lnTo>
                <a:lnTo>
                  <a:pt x="71" y="196"/>
                </a:lnTo>
                <a:lnTo>
                  <a:pt x="71" y="196"/>
                </a:lnTo>
                <a:close/>
                <a:moveTo>
                  <a:pt x="223" y="38"/>
                </a:moveTo>
                <a:lnTo>
                  <a:pt x="223" y="38"/>
                </a:lnTo>
                <a:lnTo>
                  <a:pt x="224" y="31"/>
                </a:lnTo>
                <a:lnTo>
                  <a:pt x="224" y="31"/>
                </a:lnTo>
                <a:lnTo>
                  <a:pt x="223" y="31"/>
                </a:lnTo>
                <a:lnTo>
                  <a:pt x="223" y="31"/>
                </a:lnTo>
                <a:lnTo>
                  <a:pt x="220" y="35"/>
                </a:lnTo>
                <a:lnTo>
                  <a:pt x="220" y="35"/>
                </a:lnTo>
                <a:lnTo>
                  <a:pt x="223" y="38"/>
                </a:lnTo>
                <a:lnTo>
                  <a:pt x="223" y="38"/>
                </a:lnTo>
                <a:close/>
                <a:moveTo>
                  <a:pt x="263" y="17"/>
                </a:moveTo>
                <a:lnTo>
                  <a:pt x="263" y="17"/>
                </a:lnTo>
                <a:lnTo>
                  <a:pt x="267" y="23"/>
                </a:lnTo>
                <a:lnTo>
                  <a:pt x="267" y="23"/>
                </a:lnTo>
                <a:lnTo>
                  <a:pt x="274" y="28"/>
                </a:lnTo>
                <a:lnTo>
                  <a:pt x="274" y="28"/>
                </a:lnTo>
                <a:lnTo>
                  <a:pt x="268" y="23"/>
                </a:lnTo>
                <a:lnTo>
                  <a:pt x="263" y="17"/>
                </a:lnTo>
                <a:lnTo>
                  <a:pt x="263" y="17"/>
                </a:lnTo>
                <a:close/>
                <a:moveTo>
                  <a:pt x="126" y="138"/>
                </a:moveTo>
                <a:lnTo>
                  <a:pt x="126" y="138"/>
                </a:lnTo>
                <a:lnTo>
                  <a:pt x="131" y="139"/>
                </a:lnTo>
                <a:lnTo>
                  <a:pt x="131" y="139"/>
                </a:lnTo>
                <a:lnTo>
                  <a:pt x="129" y="135"/>
                </a:lnTo>
                <a:lnTo>
                  <a:pt x="129" y="135"/>
                </a:lnTo>
                <a:lnTo>
                  <a:pt x="126" y="136"/>
                </a:lnTo>
                <a:lnTo>
                  <a:pt x="126" y="136"/>
                </a:lnTo>
                <a:lnTo>
                  <a:pt x="126" y="138"/>
                </a:lnTo>
                <a:lnTo>
                  <a:pt x="126" y="138"/>
                </a:lnTo>
                <a:close/>
                <a:moveTo>
                  <a:pt x="89" y="89"/>
                </a:moveTo>
                <a:lnTo>
                  <a:pt x="89" y="89"/>
                </a:lnTo>
                <a:lnTo>
                  <a:pt x="89" y="89"/>
                </a:lnTo>
                <a:lnTo>
                  <a:pt x="89" y="89"/>
                </a:lnTo>
                <a:lnTo>
                  <a:pt x="94" y="87"/>
                </a:lnTo>
                <a:lnTo>
                  <a:pt x="94" y="87"/>
                </a:lnTo>
                <a:lnTo>
                  <a:pt x="95" y="85"/>
                </a:lnTo>
                <a:lnTo>
                  <a:pt x="95" y="85"/>
                </a:lnTo>
                <a:lnTo>
                  <a:pt x="95" y="85"/>
                </a:lnTo>
                <a:lnTo>
                  <a:pt x="89" y="88"/>
                </a:lnTo>
                <a:lnTo>
                  <a:pt x="89" y="88"/>
                </a:lnTo>
                <a:lnTo>
                  <a:pt x="89" y="88"/>
                </a:lnTo>
                <a:lnTo>
                  <a:pt x="89" y="88"/>
                </a:lnTo>
                <a:lnTo>
                  <a:pt x="89" y="89"/>
                </a:lnTo>
                <a:lnTo>
                  <a:pt x="89" y="89"/>
                </a:lnTo>
                <a:close/>
                <a:moveTo>
                  <a:pt x="146" y="149"/>
                </a:moveTo>
                <a:lnTo>
                  <a:pt x="146" y="149"/>
                </a:lnTo>
                <a:lnTo>
                  <a:pt x="145" y="142"/>
                </a:lnTo>
                <a:lnTo>
                  <a:pt x="145" y="142"/>
                </a:lnTo>
                <a:lnTo>
                  <a:pt x="145" y="148"/>
                </a:lnTo>
                <a:lnTo>
                  <a:pt x="145" y="148"/>
                </a:lnTo>
                <a:lnTo>
                  <a:pt x="145" y="151"/>
                </a:lnTo>
                <a:lnTo>
                  <a:pt x="145" y="151"/>
                </a:lnTo>
                <a:lnTo>
                  <a:pt x="146" y="149"/>
                </a:lnTo>
                <a:lnTo>
                  <a:pt x="146" y="149"/>
                </a:lnTo>
                <a:close/>
                <a:moveTo>
                  <a:pt x="40" y="168"/>
                </a:moveTo>
                <a:lnTo>
                  <a:pt x="40" y="168"/>
                </a:lnTo>
                <a:lnTo>
                  <a:pt x="38" y="169"/>
                </a:lnTo>
                <a:lnTo>
                  <a:pt x="38" y="169"/>
                </a:lnTo>
                <a:lnTo>
                  <a:pt x="40" y="176"/>
                </a:lnTo>
                <a:lnTo>
                  <a:pt x="40" y="176"/>
                </a:lnTo>
                <a:lnTo>
                  <a:pt x="40" y="176"/>
                </a:lnTo>
                <a:lnTo>
                  <a:pt x="40" y="176"/>
                </a:lnTo>
                <a:lnTo>
                  <a:pt x="40" y="173"/>
                </a:lnTo>
                <a:lnTo>
                  <a:pt x="40" y="173"/>
                </a:lnTo>
                <a:lnTo>
                  <a:pt x="40" y="170"/>
                </a:lnTo>
                <a:lnTo>
                  <a:pt x="40" y="168"/>
                </a:lnTo>
                <a:lnTo>
                  <a:pt x="40" y="168"/>
                </a:lnTo>
                <a:close/>
                <a:moveTo>
                  <a:pt x="62" y="234"/>
                </a:moveTo>
                <a:lnTo>
                  <a:pt x="62" y="234"/>
                </a:lnTo>
                <a:lnTo>
                  <a:pt x="62" y="234"/>
                </a:lnTo>
                <a:lnTo>
                  <a:pt x="62" y="234"/>
                </a:lnTo>
                <a:lnTo>
                  <a:pt x="68" y="224"/>
                </a:lnTo>
                <a:lnTo>
                  <a:pt x="68" y="224"/>
                </a:lnTo>
                <a:lnTo>
                  <a:pt x="68" y="224"/>
                </a:lnTo>
                <a:lnTo>
                  <a:pt x="68" y="224"/>
                </a:lnTo>
                <a:lnTo>
                  <a:pt x="62" y="233"/>
                </a:lnTo>
                <a:lnTo>
                  <a:pt x="62" y="233"/>
                </a:lnTo>
                <a:lnTo>
                  <a:pt x="62" y="234"/>
                </a:lnTo>
                <a:lnTo>
                  <a:pt x="62" y="234"/>
                </a:lnTo>
                <a:close/>
                <a:moveTo>
                  <a:pt x="88" y="138"/>
                </a:moveTo>
                <a:lnTo>
                  <a:pt x="88" y="138"/>
                </a:lnTo>
                <a:lnTo>
                  <a:pt x="87" y="141"/>
                </a:lnTo>
                <a:lnTo>
                  <a:pt x="87" y="141"/>
                </a:lnTo>
                <a:lnTo>
                  <a:pt x="88" y="141"/>
                </a:lnTo>
                <a:lnTo>
                  <a:pt x="88" y="141"/>
                </a:lnTo>
                <a:lnTo>
                  <a:pt x="91" y="139"/>
                </a:lnTo>
                <a:lnTo>
                  <a:pt x="91" y="139"/>
                </a:lnTo>
                <a:lnTo>
                  <a:pt x="92" y="138"/>
                </a:lnTo>
                <a:lnTo>
                  <a:pt x="92" y="138"/>
                </a:lnTo>
                <a:lnTo>
                  <a:pt x="92" y="136"/>
                </a:lnTo>
                <a:lnTo>
                  <a:pt x="92" y="136"/>
                </a:lnTo>
                <a:lnTo>
                  <a:pt x="89" y="138"/>
                </a:lnTo>
                <a:lnTo>
                  <a:pt x="89" y="138"/>
                </a:lnTo>
                <a:lnTo>
                  <a:pt x="88" y="138"/>
                </a:lnTo>
                <a:lnTo>
                  <a:pt x="88" y="138"/>
                </a:lnTo>
                <a:close/>
                <a:moveTo>
                  <a:pt x="308" y="162"/>
                </a:moveTo>
                <a:lnTo>
                  <a:pt x="308" y="162"/>
                </a:lnTo>
                <a:lnTo>
                  <a:pt x="308" y="160"/>
                </a:lnTo>
                <a:lnTo>
                  <a:pt x="308" y="159"/>
                </a:lnTo>
                <a:lnTo>
                  <a:pt x="308" y="159"/>
                </a:lnTo>
                <a:lnTo>
                  <a:pt x="310" y="159"/>
                </a:lnTo>
                <a:lnTo>
                  <a:pt x="311" y="160"/>
                </a:lnTo>
                <a:lnTo>
                  <a:pt x="311" y="160"/>
                </a:lnTo>
                <a:lnTo>
                  <a:pt x="308" y="156"/>
                </a:lnTo>
                <a:lnTo>
                  <a:pt x="308" y="156"/>
                </a:lnTo>
                <a:lnTo>
                  <a:pt x="307" y="159"/>
                </a:lnTo>
                <a:lnTo>
                  <a:pt x="308" y="162"/>
                </a:lnTo>
                <a:lnTo>
                  <a:pt x="308" y="162"/>
                </a:lnTo>
                <a:close/>
                <a:moveTo>
                  <a:pt x="276" y="153"/>
                </a:moveTo>
                <a:lnTo>
                  <a:pt x="276" y="153"/>
                </a:lnTo>
                <a:lnTo>
                  <a:pt x="276" y="152"/>
                </a:lnTo>
                <a:lnTo>
                  <a:pt x="276" y="152"/>
                </a:lnTo>
                <a:lnTo>
                  <a:pt x="276" y="149"/>
                </a:lnTo>
                <a:lnTo>
                  <a:pt x="276" y="149"/>
                </a:lnTo>
                <a:lnTo>
                  <a:pt x="274" y="148"/>
                </a:lnTo>
                <a:lnTo>
                  <a:pt x="274" y="148"/>
                </a:lnTo>
                <a:lnTo>
                  <a:pt x="273" y="149"/>
                </a:lnTo>
                <a:lnTo>
                  <a:pt x="273" y="149"/>
                </a:lnTo>
                <a:lnTo>
                  <a:pt x="276" y="153"/>
                </a:lnTo>
                <a:lnTo>
                  <a:pt x="276" y="153"/>
                </a:lnTo>
                <a:close/>
                <a:moveTo>
                  <a:pt x="77" y="277"/>
                </a:moveTo>
                <a:lnTo>
                  <a:pt x="77" y="277"/>
                </a:lnTo>
                <a:lnTo>
                  <a:pt x="78" y="273"/>
                </a:lnTo>
                <a:lnTo>
                  <a:pt x="78" y="273"/>
                </a:lnTo>
                <a:lnTo>
                  <a:pt x="78" y="271"/>
                </a:lnTo>
                <a:lnTo>
                  <a:pt x="78" y="271"/>
                </a:lnTo>
                <a:lnTo>
                  <a:pt x="77" y="271"/>
                </a:lnTo>
                <a:lnTo>
                  <a:pt x="77" y="271"/>
                </a:lnTo>
                <a:lnTo>
                  <a:pt x="75" y="274"/>
                </a:lnTo>
                <a:lnTo>
                  <a:pt x="75" y="274"/>
                </a:lnTo>
                <a:lnTo>
                  <a:pt x="77" y="277"/>
                </a:lnTo>
                <a:lnTo>
                  <a:pt x="77" y="277"/>
                </a:lnTo>
                <a:close/>
                <a:moveTo>
                  <a:pt x="92" y="297"/>
                </a:moveTo>
                <a:lnTo>
                  <a:pt x="92" y="297"/>
                </a:lnTo>
                <a:lnTo>
                  <a:pt x="94" y="300"/>
                </a:lnTo>
                <a:lnTo>
                  <a:pt x="94" y="300"/>
                </a:lnTo>
                <a:lnTo>
                  <a:pt x="96" y="295"/>
                </a:lnTo>
                <a:lnTo>
                  <a:pt x="96" y="295"/>
                </a:lnTo>
                <a:lnTo>
                  <a:pt x="94" y="294"/>
                </a:lnTo>
                <a:lnTo>
                  <a:pt x="94" y="294"/>
                </a:lnTo>
                <a:lnTo>
                  <a:pt x="92" y="297"/>
                </a:lnTo>
                <a:lnTo>
                  <a:pt x="92" y="297"/>
                </a:lnTo>
                <a:close/>
                <a:moveTo>
                  <a:pt x="327" y="206"/>
                </a:moveTo>
                <a:lnTo>
                  <a:pt x="327" y="206"/>
                </a:lnTo>
                <a:lnTo>
                  <a:pt x="328" y="203"/>
                </a:lnTo>
                <a:lnTo>
                  <a:pt x="328" y="203"/>
                </a:lnTo>
                <a:lnTo>
                  <a:pt x="328" y="203"/>
                </a:lnTo>
                <a:lnTo>
                  <a:pt x="328" y="203"/>
                </a:lnTo>
                <a:lnTo>
                  <a:pt x="328" y="199"/>
                </a:lnTo>
                <a:lnTo>
                  <a:pt x="328" y="199"/>
                </a:lnTo>
                <a:lnTo>
                  <a:pt x="327" y="202"/>
                </a:lnTo>
                <a:lnTo>
                  <a:pt x="327" y="202"/>
                </a:lnTo>
                <a:lnTo>
                  <a:pt x="327" y="203"/>
                </a:lnTo>
                <a:lnTo>
                  <a:pt x="325" y="203"/>
                </a:lnTo>
                <a:lnTo>
                  <a:pt x="325" y="203"/>
                </a:lnTo>
                <a:lnTo>
                  <a:pt x="327" y="206"/>
                </a:lnTo>
                <a:lnTo>
                  <a:pt x="327" y="206"/>
                </a:lnTo>
                <a:close/>
                <a:moveTo>
                  <a:pt x="284" y="125"/>
                </a:moveTo>
                <a:lnTo>
                  <a:pt x="284" y="125"/>
                </a:lnTo>
                <a:lnTo>
                  <a:pt x="285" y="124"/>
                </a:lnTo>
                <a:lnTo>
                  <a:pt x="285" y="124"/>
                </a:lnTo>
                <a:lnTo>
                  <a:pt x="284" y="118"/>
                </a:lnTo>
                <a:lnTo>
                  <a:pt x="284" y="118"/>
                </a:lnTo>
                <a:lnTo>
                  <a:pt x="283" y="116"/>
                </a:lnTo>
                <a:lnTo>
                  <a:pt x="283" y="116"/>
                </a:lnTo>
                <a:lnTo>
                  <a:pt x="283" y="118"/>
                </a:lnTo>
                <a:lnTo>
                  <a:pt x="283" y="118"/>
                </a:lnTo>
                <a:lnTo>
                  <a:pt x="283" y="121"/>
                </a:lnTo>
                <a:lnTo>
                  <a:pt x="283" y="121"/>
                </a:lnTo>
                <a:lnTo>
                  <a:pt x="283" y="122"/>
                </a:lnTo>
                <a:lnTo>
                  <a:pt x="284" y="125"/>
                </a:lnTo>
                <a:lnTo>
                  <a:pt x="284" y="125"/>
                </a:lnTo>
                <a:close/>
                <a:moveTo>
                  <a:pt x="60" y="109"/>
                </a:moveTo>
                <a:lnTo>
                  <a:pt x="60" y="109"/>
                </a:lnTo>
                <a:lnTo>
                  <a:pt x="55" y="114"/>
                </a:lnTo>
                <a:lnTo>
                  <a:pt x="55" y="114"/>
                </a:lnTo>
                <a:lnTo>
                  <a:pt x="55" y="115"/>
                </a:lnTo>
                <a:lnTo>
                  <a:pt x="55" y="115"/>
                </a:lnTo>
                <a:lnTo>
                  <a:pt x="60" y="112"/>
                </a:lnTo>
                <a:lnTo>
                  <a:pt x="60" y="112"/>
                </a:lnTo>
                <a:lnTo>
                  <a:pt x="60" y="111"/>
                </a:lnTo>
                <a:lnTo>
                  <a:pt x="60" y="109"/>
                </a:lnTo>
                <a:lnTo>
                  <a:pt x="60" y="109"/>
                </a:lnTo>
                <a:close/>
                <a:moveTo>
                  <a:pt x="61" y="169"/>
                </a:moveTo>
                <a:lnTo>
                  <a:pt x="61" y="169"/>
                </a:lnTo>
                <a:lnTo>
                  <a:pt x="62" y="175"/>
                </a:lnTo>
                <a:lnTo>
                  <a:pt x="62" y="175"/>
                </a:lnTo>
                <a:lnTo>
                  <a:pt x="62" y="173"/>
                </a:lnTo>
                <a:lnTo>
                  <a:pt x="62" y="173"/>
                </a:lnTo>
                <a:lnTo>
                  <a:pt x="62" y="170"/>
                </a:lnTo>
                <a:lnTo>
                  <a:pt x="62" y="166"/>
                </a:lnTo>
                <a:lnTo>
                  <a:pt x="62" y="166"/>
                </a:lnTo>
                <a:lnTo>
                  <a:pt x="61" y="169"/>
                </a:lnTo>
                <a:lnTo>
                  <a:pt x="61" y="169"/>
                </a:lnTo>
                <a:close/>
                <a:moveTo>
                  <a:pt x="114" y="119"/>
                </a:moveTo>
                <a:lnTo>
                  <a:pt x="114" y="119"/>
                </a:lnTo>
                <a:lnTo>
                  <a:pt x="115" y="118"/>
                </a:lnTo>
                <a:lnTo>
                  <a:pt x="115" y="116"/>
                </a:lnTo>
                <a:lnTo>
                  <a:pt x="115" y="116"/>
                </a:lnTo>
                <a:lnTo>
                  <a:pt x="115" y="115"/>
                </a:lnTo>
                <a:lnTo>
                  <a:pt x="115" y="115"/>
                </a:lnTo>
                <a:lnTo>
                  <a:pt x="115" y="114"/>
                </a:lnTo>
                <a:lnTo>
                  <a:pt x="115" y="114"/>
                </a:ln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114" y="119"/>
                </a:lnTo>
                <a:lnTo>
                  <a:pt x="114" y="119"/>
                </a:lnTo>
                <a:close/>
                <a:moveTo>
                  <a:pt x="209" y="40"/>
                </a:moveTo>
                <a:lnTo>
                  <a:pt x="209" y="40"/>
                </a:lnTo>
                <a:lnTo>
                  <a:pt x="206" y="43"/>
                </a:lnTo>
                <a:lnTo>
                  <a:pt x="206" y="43"/>
                </a:lnTo>
                <a:lnTo>
                  <a:pt x="206" y="45"/>
                </a:lnTo>
                <a:lnTo>
                  <a:pt x="206" y="45"/>
                </a:lnTo>
                <a:lnTo>
                  <a:pt x="209" y="43"/>
                </a:lnTo>
                <a:lnTo>
                  <a:pt x="209" y="40"/>
                </a:lnTo>
                <a:lnTo>
                  <a:pt x="209" y="40"/>
                </a:lnTo>
                <a:close/>
                <a:moveTo>
                  <a:pt x="34" y="175"/>
                </a:moveTo>
                <a:lnTo>
                  <a:pt x="34" y="175"/>
                </a:lnTo>
                <a:lnTo>
                  <a:pt x="34" y="172"/>
                </a:lnTo>
                <a:lnTo>
                  <a:pt x="33" y="168"/>
                </a:lnTo>
                <a:lnTo>
                  <a:pt x="33" y="168"/>
                </a:lnTo>
                <a:lnTo>
                  <a:pt x="33" y="173"/>
                </a:lnTo>
                <a:lnTo>
                  <a:pt x="33" y="173"/>
                </a:lnTo>
                <a:lnTo>
                  <a:pt x="34" y="175"/>
                </a:lnTo>
                <a:lnTo>
                  <a:pt x="34" y="175"/>
                </a:lnTo>
                <a:close/>
                <a:moveTo>
                  <a:pt x="267" y="250"/>
                </a:moveTo>
                <a:lnTo>
                  <a:pt x="267" y="250"/>
                </a:lnTo>
                <a:lnTo>
                  <a:pt x="268" y="251"/>
                </a:lnTo>
                <a:lnTo>
                  <a:pt x="268" y="251"/>
                </a:lnTo>
                <a:lnTo>
                  <a:pt x="270" y="249"/>
                </a:lnTo>
                <a:lnTo>
                  <a:pt x="271" y="244"/>
                </a:lnTo>
                <a:lnTo>
                  <a:pt x="271" y="244"/>
                </a:lnTo>
                <a:lnTo>
                  <a:pt x="267" y="250"/>
                </a:lnTo>
                <a:lnTo>
                  <a:pt x="267" y="250"/>
                </a:lnTo>
                <a:close/>
                <a:moveTo>
                  <a:pt x="281" y="227"/>
                </a:moveTo>
                <a:lnTo>
                  <a:pt x="281" y="227"/>
                </a:lnTo>
                <a:lnTo>
                  <a:pt x="281" y="227"/>
                </a:lnTo>
                <a:lnTo>
                  <a:pt x="281" y="227"/>
                </a:lnTo>
                <a:lnTo>
                  <a:pt x="278" y="233"/>
                </a:lnTo>
                <a:lnTo>
                  <a:pt x="278" y="233"/>
                </a:lnTo>
                <a:lnTo>
                  <a:pt x="278" y="234"/>
                </a:lnTo>
                <a:lnTo>
                  <a:pt x="278" y="234"/>
                </a:lnTo>
                <a:lnTo>
                  <a:pt x="280" y="232"/>
                </a:lnTo>
                <a:lnTo>
                  <a:pt x="280" y="232"/>
                </a:lnTo>
                <a:lnTo>
                  <a:pt x="281" y="230"/>
                </a:lnTo>
                <a:lnTo>
                  <a:pt x="281" y="227"/>
                </a:lnTo>
                <a:lnTo>
                  <a:pt x="281" y="227"/>
                </a:lnTo>
                <a:lnTo>
                  <a:pt x="281" y="227"/>
                </a:lnTo>
                <a:lnTo>
                  <a:pt x="281" y="227"/>
                </a:lnTo>
                <a:close/>
                <a:moveTo>
                  <a:pt x="45" y="131"/>
                </a:moveTo>
                <a:lnTo>
                  <a:pt x="45" y="131"/>
                </a:lnTo>
                <a:lnTo>
                  <a:pt x="50" y="125"/>
                </a:lnTo>
                <a:lnTo>
                  <a:pt x="50" y="125"/>
                </a:lnTo>
                <a:lnTo>
                  <a:pt x="50" y="124"/>
                </a:lnTo>
                <a:lnTo>
                  <a:pt x="50" y="124"/>
                </a:lnTo>
                <a:lnTo>
                  <a:pt x="47" y="126"/>
                </a:lnTo>
                <a:lnTo>
                  <a:pt x="45" y="131"/>
                </a:lnTo>
                <a:lnTo>
                  <a:pt x="45" y="131"/>
                </a:lnTo>
                <a:close/>
                <a:moveTo>
                  <a:pt x="270" y="142"/>
                </a:moveTo>
                <a:lnTo>
                  <a:pt x="270" y="142"/>
                </a:lnTo>
                <a:lnTo>
                  <a:pt x="271" y="142"/>
                </a:lnTo>
                <a:lnTo>
                  <a:pt x="271" y="142"/>
                </a:lnTo>
                <a:lnTo>
                  <a:pt x="273" y="141"/>
                </a:lnTo>
                <a:lnTo>
                  <a:pt x="273" y="141"/>
                </a:lnTo>
                <a:lnTo>
                  <a:pt x="273" y="139"/>
                </a:lnTo>
                <a:lnTo>
                  <a:pt x="273" y="139"/>
                </a:lnTo>
                <a:lnTo>
                  <a:pt x="273" y="138"/>
                </a:lnTo>
                <a:lnTo>
                  <a:pt x="273" y="138"/>
                </a:lnTo>
                <a:lnTo>
                  <a:pt x="271" y="138"/>
                </a:lnTo>
                <a:lnTo>
                  <a:pt x="271" y="138"/>
                </a:lnTo>
                <a:lnTo>
                  <a:pt x="270" y="139"/>
                </a:lnTo>
                <a:lnTo>
                  <a:pt x="270" y="139"/>
                </a:lnTo>
                <a:lnTo>
                  <a:pt x="270" y="142"/>
                </a:lnTo>
                <a:lnTo>
                  <a:pt x="270" y="142"/>
                </a:lnTo>
                <a:close/>
                <a:moveTo>
                  <a:pt x="278" y="151"/>
                </a:moveTo>
                <a:lnTo>
                  <a:pt x="278" y="151"/>
                </a:lnTo>
                <a:lnTo>
                  <a:pt x="280" y="148"/>
                </a:lnTo>
                <a:lnTo>
                  <a:pt x="280" y="148"/>
                </a:lnTo>
                <a:lnTo>
                  <a:pt x="280" y="148"/>
                </a:lnTo>
                <a:lnTo>
                  <a:pt x="280" y="148"/>
                </a:lnTo>
                <a:lnTo>
                  <a:pt x="278" y="145"/>
                </a:lnTo>
                <a:lnTo>
                  <a:pt x="278" y="145"/>
                </a:lnTo>
                <a:lnTo>
                  <a:pt x="277" y="145"/>
                </a:lnTo>
                <a:lnTo>
                  <a:pt x="277" y="145"/>
                </a:lnTo>
                <a:lnTo>
                  <a:pt x="277" y="146"/>
                </a:lnTo>
                <a:lnTo>
                  <a:pt x="277" y="146"/>
                </a:lnTo>
                <a:lnTo>
                  <a:pt x="278" y="151"/>
                </a:lnTo>
                <a:lnTo>
                  <a:pt x="278" y="151"/>
                </a:lnTo>
                <a:close/>
                <a:moveTo>
                  <a:pt x="246" y="68"/>
                </a:moveTo>
                <a:lnTo>
                  <a:pt x="246" y="68"/>
                </a:lnTo>
                <a:lnTo>
                  <a:pt x="246" y="70"/>
                </a:lnTo>
                <a:lnTo>
                  <a:pt x="244" y="72"/>
                </a:lnTo>
                <a:lnTo>
                  <a:pt x="244" y="72"/>
                </a:lnTo>
                <a:lnTo>
                  <a:pt x="244" y="75"/>
                </a:lnTo>
                <a:lnTo>
                  <a:pt x="244" y="75"/>
                </a:lnTo>
                <a:lnTo>
                  <a:pt x="244" y="75"/>
                </a:lnTo>
                <a:lnTo>
                  <a:pt x="244" y="75"/>
                </a:lnTo>
                <a:lnTo>
                  <a:pt x="247" y="71"/>
                </a:lnTo>
                <a:lnTo>
                  <a:pt x="247" y="71"/>
                </a:lnTo>
                <a:lnTo>
                  <a:pt x="247" y="71"/>
                </a:lnTo>
                <a:lnTo>
                  <a:pt x="247" y="71"/>
                </a:lnTo>
                <a:lnTo>
                  <a:pt x="246" y="68"/>
                </a:lnTo>
                <a:lnTo>
                  <a:pt x="246" y="68"/>
                </a:lnTo>
                <a:close/>
                <a:moveTo>
                  <a:pt x="281" y="151"/>
                </a:moveTo>
                <a:lnTo>
                  <a:pt x="281" y="151"/>
                </a:lnTo>
                <a:lnTo>
                  <a:pt x="278" y="153"/>
                </a:lnTo>
                <a:lnTo>
                  <a:pt x="280" y="156"/>
                </a:lnTo>
                <a:lnTo>
                  <a:pt x="280" y="156"/>
                </a:lnTo>
                <a:lnTo>
                  <a:pt x="281" y="153"/>
                </a:lnTo>
                <a:lnTo>
                  <a:pt x="281" y="152"/>
                </a:lnTo>
                <a:lnTo>
                  <a:pt x="281" y="152"/>
                </a:lnTo>
                <a:lnTo>
                  <a:pt x="281" y="151"/>
                </a:lnTo>
                <a:lnTo>
                  <a:pt x="281" y="151"/>
                </a:lnTo>
                <a:close/>
                <a:moveTo>
                  <a:pt x="230" y="38"/>
                </a:moveTo>
                <a:lnTo>
                  <a:pt x="230" y="38"/>
                </a:lnTo>
                <a:lnTo>
                  <a:pt x="229" y="41"/>
                </a:lnTo>
                <a:lnTo>
                  <a:pt x="229" y="41"/>
                </a:lnTo>
                <a:lnTo>
                  <a:pt x="230" y="44"/>
                </a:lnTo>
                <a:lnTo>
                  <a:pt x="230" y="44"/>
                </a:lnTo>
                <a:lnTo>
                  <a:pt x="231" y="41"/>
                </a:lnTo>
                <a:lnTo>
                  <a:pt x="230" y="38"/>
                </a:lnTo>
                <a:lnTo>
                  <a:pt x="230" y="38"/>
                </a:lnTo>
                <a:close/>
                <a:moveTo>
                  <a:pt x="220" y="14"/>
                </a:moveTo>
                <a:lnTo>
                  <a:pt x="220" y="14"/>
                </a:lnTo>
                <a:lnTo>
                  <a:pt x="223" y="16"/>
                </a:lnTo>
                <a:lnTo>
                  <a:pt x="223" y="16"/>
                </a:lnTo>
                <a:lnTo>
                  <a:pt x="224" y="11"/>
                </a:lnTo>
                <a:lnTo>
                  <a:pt x="224" y="11"/>
                </a:lnTo>
                <a:lnTo>
                  <a:pt x="223" y="11"/>
                </a:lnTo>
                <a:lnTo>
                  <a:pt x="223" y="11"/>
                </a:lnTo>
                <a:lnTo>
                  <a:pt x="220" y="14"/>
                </a:lnTo>
                <a:lnTo>
                  <a:pt x="220" y="14"/>
                </a:lnTo>
                <a:close/>
                <a:moveTo>
                  <a:pt x="247" y="243"/>
                </a:moveTo>
                <a:lnTo>
                  <a:pt x="247" y="243"/>
                </a:lnTo>
                <a:lnTo>
                  <a:pt x="249" y="240"/>
                </a:lnTo>
                <a:lnTo>
                  <a:pt x="249" y="240"/>
                </a:lnTo>
                <a:lnTo>
                  <a:pt x="246" y="240"/>
                </a:lnTo>
                <a:lnTo>
                  <a:pt x="244" y="241"/>
                </a:lnTo>
                <a:lnTo>
                  <a:pt x="244" y="241"/>
                </a:lnTo>
                <a:lnTo>
                  <a:pt x="247" y="243"/>
                </a:lnTo>
                <a:lnTo>
                  <a:pt x="247" y="243"/>
                </a:lnTo>
                <a:close/>
                <a:moveTo>
                  <a:pt x="62" y="200"/>
                </a:moveTo>
                <a:lnTo>
                  <a:pt x="62" y="200"/>
                </a:lnTo>
                <a:lnTo>
                  <a:pt x="61" y="197"/>
                </a:lnTo>
                <a:lnTo>
                  <a:pt x="61" y="197"/>
                </a:lnTo>
                <a:lnTo>
                  <a:pt x="60" y="200"/>
                </a:lnTo>
                <a:lnTo>
                  <a:pt x="60" y="200"/>
                </a:lnTo>
                <a:lnTo>
                  <a:pt x="60" y="202"/>
                </a:lnTo>
                <a:lnTo>
                  <a:pt x="60" y="203"/>
                </a:lnTo>
                <a:lnTo>
                  <a:pt x="60" y="203"/>
                </a:lnTo>
                <a:lnTo>
                  <a:pt x="62" y="200"/>
                </a:lnTo>
                <a:lnTo>
                  <a:pt x="62" y="200"/>
                </a:lnTo>
                <a:close/>
                <a:moveTo>
                  <a:pt x="256" y="77"/>
                </a:moveTo>
                <a:lnTo>
                  <a:pt x="256" y="77"/>
                </a:lnTo>
                <a:lnTo>
                  <a:pt x="253" y="81"/>
                </a:lnTo>
                <a:lnTo>
                  <a:pt x="253" y="81"/>
                </a:lnTo>
                <a:lnTo>
                  <a:pt x="254" y="81"/>
                </a:lnTo>
                <a:lnTo>
                  <a:pt x="254" y="81"/>
                </a:lnTo>
                <a:lnTo>
                  <a:pt x="256" y="78"/>
                </a:lnTo>
                <a:lnTo>
                  <a:pt x="256" y="78"/>
                </a:lnTo>
                <a:lnTo>
                  <a:pt x="256" y="77"/>
                </a:lnTo>
                <a:lnTo>
                  <a:pt x="256" y="77"/>
                </a:lnTo>
                <a:lnTo>
                  <a:pt x="256" y="77"/>
                </a:lnTo>
                <a:lnTo>
                  <a:pt x="256" y="77"/>
                </a:lnTo>
                <a:close/>
                <a:moveTo>
                  <a:pt x="98" y="305"/>
                </a:moveTo>
                <a:lnTo>
                  <a:pt x="98" y="305"/>
                </a:lnTo>
                <a:lnTo>
                  <a:pt x="99" y="303"/>
                </a:lnTo>
                <a:lnTo>
                  <a:pt x="99" y="303"/>
                </a:lnTo>
                <a:lnTo>
                  <a:pt x="99" y="304"/>
                </a:lnTo>
                <a:lnTo>
                  <a:pt x="99" y="304"/>
                </a:lnTo>
                <a:lnTo>
                  <a:pt x="98" y="301"/>
                </a:lnTo>
                <a:lnTo>
                  <a:pt x="98" y="301"/>
                </a:lnTo>
                <a:lnTo>
                  <a:pt x="98" y="301"/>
                </a:lnTo>
                <a:lnTo>
                  <a:pt x="98" y="301"/>
                </a:lnTo>
                <a:lnTo>
                  <a:pt x="96" y="303"/>
                </a:lnTo>
                <a:lnTo>
                  <a:pt x="96" y="303"/>
                </a:lnTo>
                <a:lnTo>
                  <a:pt x="98" y="305"/>
                </a:lnTo>
                <a:lnTo>
                  <a:pt x="98" y="305"/>
                </a:lnTo>
                <a:close/>
                <a:moveTo>
                  <a:pt x="314" y="173"/>
                </a:moveTo>
                <a:lnTo>
                  <a:pt x="314" y="173"/>
                </a:lnTo>
                <a:lnTo>
                  <a:pt x="314" y="173"/>
                </a:lnTo>
                <a:lnTo>
                  <a:pt x="314" y="173"/>
                </a:lnTo>
                <a:lnTo>
                  <a:pt x="311" y="168"/>
                </a:lnTo>
                <a:lnTo>
                  <a:pt x="311" y="168"/>
                </a:lnTo>
                <a:lnTo>
                  <a:pt x="311" y="169"/>
                </a:lnTo>
                <a:lnTo>
                  <a:pt x="311" y="169"/>
                </a:lnTo>
                <a:lnTo>
                  <a:pt x="311" y="169"/>
                </a:lnTo>
                <a:lnTo>
                  <a:pt x="312" y="172"/>
                </a:lnTo>
                <a:lnTo>
                  <a:pt x="312" y="172"/>
                </a:lnTo>
                <a:lnTo>
                  <a:pt x="314" y="173"/>
                </a:lnTo>
                <a:lnTo>
                  <a:pt x="314" y="173"/>
                </a:lnTo>
                <a:close/>
                <a:moveTo>
                  <a:pt x="141" y="149"/>
                </a:moveTo>
                <a:lnTo>
                  <a:pt x="141" y="149"/>
                </a:lnTo>
                <a:lnTo>
                  <a:pt x="139" y="149"/>
                </a:lnTo>
                <a:lnTo>
                  <a:pt x="138" y="149"/>
                </a:lnTo>
                <a:lnTo>
                  <a:pt x="138" y="149"/>
                </a:lnTo>
                <a:lnTo>
                  <a:pt x="135" y="148"/>
                </a:lnTo>
                <a:lnTo>
                  <a:pt x="135" y="148"/>
                </a:lnTo>
                <a:lnTo>
                  <a:pt x="135" y="148"/>
                </a:lnTo>
                <a:lnTo>
                  <a:pt x="135" y="148"/>
                </a:lnTo>
                <a:lnTo>
                  <a:pt x="133" y="148"/>
                </a:lnTo>
                <a:lnTo>
                  <a:pt x="133" y="148"/>
                </a:lnTo>
                <a:lnTo>
                  <a:pt x="138" y="151"/>
                </a:lnTo>
                <a:lnTo>
                  <a:pt x="138" y="151"/>
                </a:lnTo>
                <a:lnTo>
                  <a:pt x="141" y="151"/>
                </a:lnTo>
                <a:lnTo>
                  <a:pt x="141" y="151"/>
                </a:lnTo>
                <a:lnTo>
                  <a:pt x="141" y="149"/>
                </a:lnTo>
                <a:lnTo>
                  <a:pt x="141" y="149"/>
                </a:lnTo>
                <a:close/>
                <a:moveTo>
                  <a:pt x="104" y="293"/>
                </a:moveTo>
                <a:lnTo>
                  <a:pt x="104" y="293"/>
                </a:lnTo>
                <a:lnTo>
                  <a:pt x="101" y="297"/>
                </a:lnTo>
                <a:lnTo>
                  <a:pt x="101" y="297"/>
                </a:lnTo>
                <a:lnTo>
                  <a:pt x="102" y="297"/>
                </a:lnTo>
                <a:lnTo>
                  <a:pt x="102" y="297"/>
                </a:lnTo>
                <a:lnTo>
                  <a:pt x="105" y="293"/>
                </a:lnTo>
                <a:lnTo>
                  <a:pt x="105" y="293"/>
                </a:lnTo>
                <a:lnTo>
                  <a:pt x="104" y="293"/>
                </a:lnTo>
                <a:lnTo>
                  <a:pt x="104" y="293"/>
                </a:lnTo>
                <a:close/>
                <a:moveTo>
                  <a:pt x="281" y="158"/>
                </a:moveTo>
                <a:lnTo>
                  <a:pt x="281" y="158"/>
                </a:lnTo>
                <a:lnTo>
                  <a:pt x="281" y="158"/>
                </a:lnTo>
                <a:lnTo>
                  <a:pt x="280" y="159"/>
                </a:lnTo>
                <a:lnTo>
                  <a:pt x="280" y="159"/>
                </a:lnTo>
                <a:lnTo>
                  <a:pt x="281" y="163"/>
                </a:lnTo>
                <a:lnTo>
                  <a:pt x="281" y="163"/>
                </a:lnTo>
                <a:lnTo>
                  <a:pt x="283" y="162"/>
                </a:lnTo>
                <a:lnTo>
                  <a:pt x="283" y="162"/>
                </a:lnTo>
                <a:lnTo>
                  <a:pt x="281" y="158"/>
                </a:lnTo>
                <a:lnTo>
                  <a:pt x="281" y="158"/>
                </a:lnTo>
                <a:close/>
                <a:moveTo>
                  <a:pt x="234" y="307"/>
                </a:moveTo>
                <a:lnTo>
                  <a:pt x="234" y="307"/>
                </a:lnTo>
                <a:lnTo>
                  <a:pt x="226" y="298"/>
                </a:lnTo>
                <a:lnTo>
                  <a:pt x="226" y="298"/>
                </a:lnTo>
                <a:lnTo>
                  <a:pt x="230" y="303"/>
                </a:lnTo>
                <a:lnTo>
                  <a:pt x="234" y="307"/>
                </a:lnTo>
                <a:lnTo>
                  <a:pt x="234" y="307"/>
                </a:lnTo>
                <a:close/>
                <a:moveTo>
                  <a:pt x="241" y="61"/>
                </a:moveTo>
                <a:lnTo>
                  <a:pt x="241" y="61"/>
                </a:lnTo>
                <a:lnTo>
                  <a:pt x="240" y="58"/>
                </a:lnTo>
                <a:lnTo>
                  <a:pt x="240" y="58"/>
                </a:lnTo>
                <a:lnTo>
                  <a:pt x="239" y="61"/>
                </a:lnTo>
                <a:lnTo>
                  <a:pt x="239" y="61"/>
                </a:lnTo>
                <a:lnTo>
                  <a:pt x="239" y="64"/>
                </a:lnTo>
                <a:lnTo>
                  <a:pt x="239" y="64"/>
                </a:lnTo>
                <a:lnTo>
                  <a:pt x="239" y="64"/>
                </a:lnTo>
                <a:lnTo>
                  <a:pt x="239" y="64"/>
                </a:lnTo>
                <a:lnTo>
                  <a:pt x="241" y="61"/>
                </a:lnTo>
                <a:lnTo>
                  <a:pt x="241" y="61"/>
                </a:lnTo>
                <a:close/>
                <a:moveTo>
                  <a:pt x="294" y="159"/>
                </a:moveTo>
                <a:lnTo>
                  <a:pt x="294" y="159"/>
                </a:lnTo>
                <a:lnTo>
                  <a:pt x="295" y="156"/>
                </a:lnTo>
                <a:lnTo>
                  <a:pt x="294" y="153"/>
                </a:lnTo>
                <a:lnTo>
                  <a:pt x="294" y="153"/>
                </a:lnTo>
                <a:lnTo>
                  <a:pt x="293" y="155"/>
                </a:lnTo>
                <a:lnTo>
                  <a:pt x="294" y="156"/>
                </a:lnTo>
                <a:lnTo>
                  <a:pt x="294" y="156"/>
                </a:lnTo>
                <a:lnTo>
                  <a:pt x="294" y="158"/>
                </a:lnTo>
                <a:lnTo>
                  <a:pt x="294" y="158"/>
                </a:lnTo>
                <a:lnTo>
                  <a:pt x="294" y="159"/>
                </a:lnTo>
                <a:lnTo>
                  <a:pt x="294" y="159"/>
                </a:lnTo>
                <a:close/>
                <a:moveTo>
                  <a:pt x="150" y="217"/>
                </a:moveTo>
                <a:lnTo>
                  <a:pt x="150" y="217"/>
                </a:lnTo>
                <a:lnTo>
                  <a:pt x="155" y="217"/>
                </a:lnTo>
                <a:lnTo>
                  <a:pt x="159" y="216"/>
                </a:lnTo>
                <a:lnTo>
                  <a:pt x="159" y="216"/>
                </a:lnTo>
                <a:lnTo>
                  <a:pt x="150" y="217"/>
                </a:lnTo>
                <a:lnTo>
                  <a:pt x="150" y="217"/>
                </a:lnTo>
                <a:close/>
                <a:moveTo>
                  <a:pt x="274" y="92"/>
                </a:moveTo>
                <a:lnTo>
                  <a:pt x="274" y="92"/>
                </a:lnTo>
                <a:lnTo>
                  <a:pt x="274" y="92"/>
                </a:lnTo>
                <a:lnTo>
                  <a:pt x="274" y="92"/>
                </a:lnTo>
                <a:lnTo>
                  <a:pt x="273" y="94"/>
                </a:lnTo>
                <a:lnTo>
                  <a:pt x="273" y="94"/>
                </a:lnTo>
                <a:lnTo>
                  <a:pt x="274" y="97"/>
                </a:lnTo>
                <a:lnTo>
                  <a:pt x="274" y="97"/>
                </a:lnTo>
                <a:lnTo>
                  <a:pt x="276" y="95"/>
                </a:lnTo>
                <a:lnTo>
                  <a:pt x="276" y="95"/>
                </a:lnTo>
                <a:lnTo>
                  <a:pt x="274" y="92"/>
                </a:lnTo>
                <a:lnTo>
                  <a:pt x="274" y="92"/>
                </a:lnTo>
                <a:close/>
                <a:moveTo>
                  <a:pt x="304" y="206"/>
                </a:moveTo>
                <a:lnTo>
                  <a:pt x="304" y="206"/>
                </a:lnTo>
                <a:lnTo>
                  <a:pt x="305" y="203"/>
                </a:lnTo>
                <a:lnTo>
                  <a:pt x="304" y="200"/>
                </a:lnTo>
                <a:lnTo>
                  <a:pt x="304" y="200"/>
                </a:lnTo>
                <a:lnTo>
                  <a:pt x="304" y="203"/>
                </a:lnTo>
                <a:lnTo>
                  <a:pt x="304" y="206"/>
                </a:lnTo>
                <a:lnTo>
                  <a:pt x="304" y="206"/>
                </a:lnTo>
                <a:close/>
                <a:moveTo>
                  <a:pt x="219" y="25"/>
                </a:moveTo>
                <a:lnTo>
                  <a:pt x="219" y="25"/>
                </a:lnTo>
                <a:lnTo>
                  <a:pt x="217" y="27"/>
                </a:lnTo>
                <a:lnTo>
                  <a:pt x="217" y="27"/>
                </a:lnTo>
                <a:lnTo>
                  <a:pt x="222" y="28"/>
                </a:lnTo>
                <a:lnTo>
                  <a:pt x="222" y="28"/>
                </a:lnTo>
                <a:lnTo>
                  <a:pt x="223" y="27"/>
                </a:lnTo>
                <a:lnTo>
                  <a:pt x="223" y="27"/>
                </a:lnTo>
                <a:lnTo>
                  <a:pt x="219" y="25"/>
                </a:lnTo>
                <a:lnTo>
                  <a:pt x="219" y="25"/>
                </a:lnTo>
                <a:close/>
                <a:moveTo>
                  <a:pt x="138" y="52"/>
                </a:moveTo>
                <a:lnTo>
                  <a:pt x="138" y="52"/>
                </a:lnTo>
                <a:lnTo>
                  <a:pt x="133" y="54"/>
                </a:lnTo>
                <a:lnTo>
                  <a:pt x="133" y="54"/>
                </a:lnTo>
                <a:lnTo>
                  <a:pt x="136" y="55"/>
                </a:lnTo>
                <a:lnTo>
                  <a:pt x="136" y="57"/>
                </a:lnTo>
                <a:lnTo>
                  <a:pt x="136" y="57"/>
                </a:lnTo>
                <a:lnTo>
                  <a:pt x="136" y="58"/>
                </a:lnTo>
                <a:lnTo>
                  <a:pt x="136" y="58"/>
                </a:lnTo>
                <a:lnTo>
                  <a:pt x="138" y="52"/>
                </a:lnTo>
                <a:lnTo>
                  <a:pt x="138" y="52"/>
                </a:lnTo>
                <a:close/>
                <a:moveTo>
                  <a:pt x="217" y="295"/>
                </a:moveTo>
                <a:lnTo>
                  <a:pt x="217" y="295"/>
                </a:lnTo>
                <a:lnTo>
                  <a:pt x="217" y="300"/>
                </a:lnTo>
                <a:lnTo>
                  <a:pt x="217" y="300"/>
                </a:lnTo>
                <a:lnTo>
                  <a:pt x="217" y="303"/>
                </a:lnTo>
                <a:lnTo>
                  <a:pt x="217" y="303"/>
                </a:lnTo>
                <a:lnTo>
                  <a:pt x="219" y="300"/>
                </a:lnTo>
                <a:lnTo>
                  <a:pt x="219" y="298"/>
                </a:lnTo>
                <a:lnTo>
                  <a:pt x="220" y="298"/>
                </a:lnTo>
                <a:lnTo>
                  <a:pt x="220" y="298"/>
                </a:lnTo>
                <a:lnTo>
                  <a:pt x="217" y="295"/>
                </a:lnTo>
                <a:lnTo>
                  <a:pt x="217" y="295"/>
                </a:lnTo>
                <a:close/>
                <a:moveTo>
                  <a:pt x="94" y="122"/>
                </a:moveTo>
                <a:lnTo>
                  <a:pt x="94" y="122"/>
                </a:lnTo>
                <a:lnTo>
                  <a:pt x="92" y="124"/>
                </a:lnTo>
                <a:lnTo>
                  <a:pt x="92" y="124"/>
                </a:lnTo>
                <a:lnTo>
                  <a:pt x="92" y="126"/>
                </a:lnTo>
                <a:lnTo>
                  <a:pt x="92" y="126"/>
                </a:lnTo>
                <a:lnTo>
                  <a:pt x="94" y="125"/>
                </a:lnTo>
                <a:lnTo>
                  <a:pt x="94" y="122"/>
                </a:lnTo>
                <a:lnTo>
                  <a:pt x="94" y="122"/>
                </a:lnTo>
                <a:close/>
                <a:moveTo>
                  <a:pt x="246" y="78"/>
                </a:moveTo>
                <a:lnTo>
                  <a:pt x="246" y="78"/>
                </a:lnTo>
                <a:lnTo>
                  <a:pt x="246" y="78"/>
                </a:lnTo>
                <a:lnTo>
                  <a:pt x="246" y="78"/>
                </a:lnTo>
                <a:lnTo>
                  <a:pt x="250" y="75"/>
                </a:lnTo>
                <a:lnTo>
                  <a:pt x="250" y="75"/>
                </a:lnTo>
                <a:lnTo>
                  <a:pt x="250" y="74"/>
                </a:lnTo>
                <a:lnTo>
                  <a:pt x="249" y="74"/>
                </a:lnTo>
                <a:lnTo>
                  <a:pt x="249" y="74"/>
                </a:lnTo>
                <a:lnTo>
                  <a:pt x="246" y="78"/>
                </a:lnTo>
                <a:lnTo>
                  <a:pt x="246" y="78"/>
                </a:lnTo>
                <a:close/>
                <a:moveTo>
                  <a:pt x="195" y="136"/>
                </a:moveTo>
                <a:lnTo>
                  <a:pt x="195" y="136"/>
                </a:lnTo>
                <a:lnTo>
                  <a:pt x="196" y="136"/>
                </a:lnTo>
                <a:lnTo>
                  <a:pt x="196" y="136"/>
                </a:lnTo>
                <a:lnTo>
                  <a:pt x="199" y="126"/>
                </a:lnTo>
                <a:lnTo>
                  <a:pt x="199" y="126"/>
                </a:lnTo>
                <a:lnTo>
                  <a:pt x="199" y="126"/>
                </a:lnTo>
                <a:lnTo>
                  <a:pt x="199" y="126"/>
                </a:lnTo>
                <a:lnTo>
                  <a:pt x="196" y="131"/>
                </a:lnTo>
                <a:lnTo>
                  <a:pt x="195" y="136"/>
                </a:lnTo>
                <a:lnTo>
                  <a:pt x="195" y="136"/>
                </a:lnTo>
                <a:close/>
                <a:moveTo>
                  <a:pt x="342" y="189"/>
                </a:moveTo>
                <a:lnTo>
                  <a:pt x="342" y="189"/>
                </a:lnTo>
                <a:lnTo>
                  <a:pt x="342" y="192"/>
                </a:lnTo>
                <a:lnTo>
                  <a:pt x="342" y="192"/>
                </a:lnTo>
                <a:lnTo>
                  <a:pt x="347" y="189"/>
                </a:lnTo>
                <a:lnTo>
                  <a:pt x="347" y="189"/>
                </a:lnTo>
                <a:lnTo>
                  <a:pt x="342" y="189"/>
                </a:lnTo>
                <a:lnTo>
                  <a:pt x="342" y="189"/>
                </a:lnTo>
                <a:close/>
                <a:moveTo>
                  <a:pt x="277" y="111"/>
                </a:moveTo>
                <a:lnTo>
                  <a:pt x="277" y="111"/>
                </a:lnTo>
                <a:lnTo>
                  <a:pt x="277" y="111"/>
                </a:lnTo>
                <a:lnTo>
                  <a:pt x="277" y="111"/>
                </a:lnTo>
                <a:lnTo>
                  <a:pt x="277" y="112"/>
                </a:lnTo>
                <a:lnTo>
                  <a:pt x="277" y="112"/>
                </a:lnTo>
                <a:lnTo>
                  <a:pt x="277" y="116"/>
                </a:lnTo>
                <a:lnTo>
                  <a:pt x="277" y="116"/>
                </a:lnTo>
                <a:lnTo>
                  <a:pt x="278" y="115"/>
                </a:lnTo>
                <a:lnTo>
                  <a:pt x="278" y="115"/>
                </a:lnTo>
                <a:lnTo>
                  <a:pt x="277" y="111"/>
                </a:lnTo>
                <a:lnTo>
                  <a:pt x="277" y="111"/>
                </a:lnTo>
                <a:close/>
                <a:moveTo>
                  <a:pt x="261" y="254"/>
                </a:moveTo>
                <a:lnTo>
                  <a:pt x="261" y="254"/>
                </a:lnTo>
                <a:lnTo>
                  <a:pt x="260" y="256"/>
                </a:lnTo>
                <a:lnTo>
                  <a:pt x="260" y="256"/>
                </a:lnTo>
                <a:lnTo>
                  <a:pt x="264" y="259"/>
                </a:lnTo>
                <a:lnTo>
                  <a:pt x="264" y="259"/>
                </a:lnTo>
                <a:lnTo>
                  <a:pt x="266" y="257"/>
                </a:lnTo>
                <a:lnTo>
                  <a:pt x="266" y="257"/>
                </a:lnTo>
                <a:lnTo>
                  <a:pt x="261" y="254"/>
                </a:lnTo>
                <a:lnTo>
                  <a:pt x="261" y="254"/>
                </a:lnTo>
                <a:close/>
                <a:moveTo>
                  <a:pt x="271" y="148"/>
                </a:moveTo>
                <a:lnTo>
                  <a:pt x="271" y="148"/>
                </a:lnTo>
                <a:lnTo>
                  <a:pt x="274" y="145"/>
                </a:lnTo>
                <a:lnTo>
                  <a:pt x="274" y="145"/>
                </a:lnTo>
                <a:lnTo>
                  <a:pt x="274" y="143"/>
                </a:lnTo>
                <a:lnTo>
                  <a:pt x="274" y="143"/>
                </a:lnTo>
                <a:lnTo>
                  <a:pt x="271" y="146"/>
                </a:lnTo>
                <a:lnTo>
                  <a:pt x="271" y="146"/>
                </a:lnTo>
                <a:lnTo>
                  <a:pt x="271" y="148"/>
                </a:lnTo>
                <a:lnTo>
                  <a:pt x="271" y="148"/>
                </a:lnTo>
                <a:close/>
                <a:moveTo>
                  <a:pt x="307" y="132"/>
                </a:moveTo>
                <a:lnTo>
                  <a:pt x="307" y="132"/>
                </a:lnTo>
                <a:lnTo>
                  <a:pt x="305" y="132"/>
                </a:lnTo>
                <a:lnTo>
                  <a:pt x="305" y="132"/>
                </a:lnTo>
                <a:lnTo>
                  <a:pt x="310" y="141"/>
                </a:lnTo>
                <a:lnTo>
                  <a:pt x="310" y="141"/>
                </a:lnTo>
                <a:lnTo>
                  <a:pt x="310" y="139"/>
                </a:lnTo>
                <a:lnTo>
                  <a:pt x="310" y="139"/>
                </a:lnTo>
                <a:lnTo>
                  <a:pt x="307" y="132"/>
                </a:lnTo>
                <a:lnTo>
                  <a:pt x="307" y="132"/>
                </a:lnTo>
                <a:close/>
                <a:moveTo>
                  <a:pt x="74" y="234"/>
                </a:moveTo>
                <a:lnTo>
                  <a:pt x="74" y="234"/>
                </a:lnTo>
                <a:lnTo>
                  <a:pt x="77" y="232"/>
                </a:lnTo>
                <a:lnTo>
                  <a:pt x="77" y="232"/>
                </a:lnTo>
                <a:lnTo>
                  <a:pt x="77" y="232"/>
                </a:lnTo>
                <a:lnTo>
                  <a:pt x="75" y="230"/>
                </a:lnTo>
                <a:lnTo>
                  <a:pt x="75" y="230"/>
                </a:lnTo>
                <a:lnTo>
                  <a:pt x="74" y="232"/>
                </a:lnTo>
                <a:lnTo>
                  <a:pt x="74" y="232"/>
                </a:lnTo>
                <a:lnTo>
                  <a:pt x="74" y="233"/>
                </a:lnTo>
                <a:lnTo>
                  <a:pt x="74" y="234"/>
                </a:lnTo>
                <a:lnTo>
                  <a:pt x="74" y="234"/>
                </a:lnTo>
                <a:close/>
                <a:moveTo>
                  <a:pt x="75" y="121"/>
                </a:moveTo>
                <a:lnTo>
                  <a:pt x="75" y="121"/>
                </a:lnTo>
                <a:lnTo>
                  <a:pt x="77" y="119"/>
                </a:lnTo>
                <a:lnTo>
                  <a:pt x="77" y="119"/>
                </a:lnTo>
                <a:lnTo>
                  <a:pt x="78" y="118"/>
                </a:lnTo>
                <a:lnTo>
                  <a:pt x="77" y="116"/>
                </a:lnTo>
                <a:lnTo>
                  <a:pt x="77" y="116"/>
                </a:lnTo>
                <a:lnTo>
                  <a:pt x="75" y="118"/>
                </a:lnTo>
                <a:lnTo>
                  <a:pt x="75" y="118"/>
                </a:lnTo>
                <a:lnTo>
                  <a:pt x="75" y="118"/>
                </a:lnTo>
                <a:lnTo>
                  <a:pt x="75" y="121"/>
                </a:lnTo>
                <a:lnTo>
                  <a:pt x="75" y="121"/>
                </a:lnTo>
                <a:close/>
                <a:moveTo>
                  <a:pt x="105" y="270"/>
                </a:moveTo>
                <a:lnTo>
                  <a:pt x="105" y="270"/>
                </a:lnTo>
                <a:lnTo>
                  <a:pt x="108" y="271"/>
                </a:lnTo>
                <a:lnTo>
                  <a:pt x="108" y="271"/>
                </a:lnTo>
                <a:lnTo>
                  <a:pt x="108" y="270"/>
                </a:lnTo>
                <a:lnTo>
                  <a:pt x="108" y="270"/>
                </a:lnTo>
                <a:lnTo>
                  <a:pt x="105" y="267"/>
                </a:lnTo>
                <a:lnTo>
                  <a:pt x="105" y="267"/>
                </a:lnTo>
                <a:lnTo>
                  <a:pt x="105" y="270"/>
                </a:lnTo>
                <a:lnTo>
                  <a:pt x="105" y="270"/>
                </a:lnTo>
                <a:close/>
                <a:moveTo>
                  <a:pt x="301" y="145"/>
                </a:moveTo>
                <a:lnTo>
                  <a:pt x="301" y="145"/>
                </a:lnTo>
                <a:lnTo>
                  <a:pt x="301" y="146"/>
                </a:lnTo>
                <a:lnTo>
                  <a:pt x="301" y="146"/>
                </a:lnTo>
                <a:lnTo>
                  <a:pt x="301" y="146"/>
                </a:lnTo>
                <a:lnTo>
                  <a:pt x="303" y="152"/>
                </a:lnTo>
                <a:lnTo>
                  <a:pt x="303" y="152"/>
                </a:lnTo>
                <a:lnTo>
                  <a:pt x="303" y="152"/>
                </a:lnTo>
                <a:lnTo>
                  <a:pt x="303" y="152"/>
                </a:lnTo>
                <a:lnTo>
                  <a:pt x="303" y="152"/>
                </a:lnTo>
                <a:lnTo>
                  <a:pt x="303" y="152"/>
                </a:lnTo>
                <a:lnTo>
                  <a:pt x="301" y="145"/>
                </a:lnTo>
                <a:lnTo>
                  <a:pt x="301" y="145"/>
                </a:lnTo>
                <a:close/>
                <a:moveTo>
                  <a:pt x="64" y="237"/>
                </a:moveTo>
                <a:lnTo>
                  <a:pt x="64" y="237"/>
                </a:lnTo>
                <a:lnTo>
                  <a:pt x="64" y="237"/>
                </a:lnTo>
                <a:lnTo>
                  <a:pt x="64" y="237"/>
                </a:lnTo>
                <a:lnTo>
                  <a:pt x="68" y="230"/>
                </a:lnTo>
                <a:lnTo>
                  <a:pt x="68" y="230"/>
                </a:lnTo>
                <a:lnTo>
                  <a:pt x="68" y="229"/>
                </a:lnTo>
                <a:lnTo>
                  <a:pt x="68" y="229"/>
                </a:lnTo>
                <a:lnTo>
                  <a:pt x="64" y="237"/>
                </a:lnTo>
                <a:lnTo>
                  <a:pt x="64" y="237"/>
                </a:lnTo>
                <a:close/>
                <a:moveTo>
                  <a:pt x="223" y="182"/>
                </a:moveTo>
                <a:lnTo>
                  <a:pt x="223" y="182"/>
                </a:lnTo>
                <a:lnTo>
                  <a:pt x="226" y="183"/>
                </a:lnTo>
                <a:lnTo>
                  <a:pt x="226" y="183"/>
                </a:lnTo>
                <a:lnTo>
                  <a:pt x="229" y="183"/>
                </a:lnTo>
                <a:lnTo>
                  <a:pt x="229" y="183"/>
                </a:lnTo>
                <a:lnTo>
                  <a:pt x="223" y="182"/>
                </a:lnTo>
                <a:lnTo>
                  <a:pt x="223" y="182"/>
                </a:lnTo>
                <a:close/>
                <a:moveTo>
                  <a:pt x="216" y="21"/>
                </a:moveTo>
                <a:lnTo>
                  <a:pt x="216" y="21"/>
                </a:lnTo>
                <a:lnTo>
                  <a:pt x="212" y="20"/>
                </a:lnTo>
                <a:lnTo>
                  <a:pt x="212" y="20"/>
                </a:lnTo>
                <a:lnTo>
                  <a:pt x="212" y="23"/>
                </a:lnTo>
                <a:lnTo>
                  <a:pt x="212" y="23"/>
                </a:lnTo>
                <a:lnTo>
                  <a:pt x="213" y="23"/>
                </a:lnTo>
                <a:lnTo>
                  <a:pt x="216" y="21"/>
                </a:lnTo>
                <a:lnTo>
                  <a:pt x="216" y="21"/>
                </a:lnTo>
                <a:close/>
                <a:moveTo>
                  <a:pt x="40" y="124"/>
                </a:moveTo>
                <a:lnTo>
                  <a:pt x="40" y="124"/>
                </a:lnTo>
                <a:lnTo>
                  <a:pt x="40" y="124"/>
                </a:lnTo>
                <a:lnTo>
                  <a:pt x="40" y="124"/>
                </a:lnTo>
                <a:lnTo>
                  <a:pt x="34" y="131"/>
                </a:lnTo>
                <a:lnTo>
                  <a:pt x="34" y="131"/>
                </a:lnTo>
                <a:lnTo>
                  <a:pt x="34" y="131"/>
                </a:lnTo>
                <a:lnTo>
                  <a:pt x="34" y="131"/>
                </a:lnTo>
                <a:lnTo>
                  <a:pt x="35" y="131"/>
                </a:lnTo>
                <a:lnTo>
                  <a:pt x="35" y="131"/>
                </a:lnTo>
                <a:lnTo>
                  <a:pt x="40" y="125"/>
                </a:lnTo>
                <a:lnTo>
                  <a:pt x="40" y="125"/>
                </a:lnTo>
                <a:lnTo>
                  <a:pt x="40" y="124"/>
                </a:lnTo>
                <a:lnTo>
                  <a:pt x="40" y="124"/>
                </a:lnTo>
                <a:close/>
                <a:moveTo>
                  <a:pt x="116" y="102"/>
                </a:moveTo>
                <a:lnTo>
                  <a:pt x="116" y="102"/>
                </a:lnTo>
                <a:lnTo>
                  <a:pt x="114" y="104"/>
                </a:lnTo>
                <a:lnTo>
                  <a:pt x="114" y="106"/>
                </a:lnTo>
                <a:lnTo>
                  <a:pt x="114" y="106"/>
                </a:lnTo>
                <a:lnTo>
                  <a:pt x="115" y="105"/>
                </a:lnTo>
                <a:lnTo>
                  <a:pt x="116" y="102"/>
                </a:lnTo>
                <a:lnTo>
                  <a:pt x="116" y="102"/>
                </a:lnTo>
                <a:close/>
                <a:moveTo>
                  <a:pt x="104" y="286"/>
                </a:moveTo>
                <a:lnTo>
                  <a:pt x="104" y="286"/>
                </a:lnTo>
                <a:lnTo>
                  <a:pt x="105" y="286"/>
                </a:lnTo>
                <a:lnTo>
                  <a:pt x="105" y="286"/>
                </a:lnTo>
                <a:lnTo>
                  <a:pt x="108" y="280"/>
                </a:lnTo>
                <a:lnTo>
                  <a:pt x="108" y="280"/>
                </a:lnTo>
                <a:lnTo>
                  <a:pt x="108" y="280"/>
                </a:lnTo>
                <a:lnTo>
                  <a:pt x="106" y="280"/>
                </a:lnTo>
                <a:lnTo>
                  <a:pt x="106" y="280"/>
                </a:lnTo>
                <a:lnTo>
                  <a:pt x="104" y="286"/>
                </a:lnTo>
                <a:lnTo>
                  <a:pt x="104" y="286"/>
                </a:lnTo>
                <a:lnTo>
                  <a:pt x="104" y="286"/>
                </a:lnTo>
                <a:lnTo>
                  <a:pt x="104" y="286"/>
                </a:lnTo>
                <a:close/>
                <a:moveTo>
                  <a:pt x="55" y="121"/>
                </a:moveTo>
                <a:lnTo>
                  <a:pt x="55" y="121"/>
                </a:lnTo>
                <a:lnTo>
                  <a:pt x="55" y="121"/>
                </a:lnTo>
                <a:lnTo>
                  <a:pt x="55" y="121"/>
                </a:lnTo>
                <a:lnTo>
                  <a:pt x="60" y="116"/>
                </a:lnTo>
                <a:lnTo>
                  <a:pt x="60" y="116"/>
                </a:lnTo>
                <a:lnTo>
                  <a:pt x="60" y="115"/>
                </a:lnTo>
                <a:lnTo>
                  <a:pt x="60" y="115"/>
                </a:lnTo>
                <a:lnTo>
                  <a:pt x="60" y="115"/>
                </a:lnTo>
                <a:lnTo>
                  <a:pt x="60" y="115"/>
                </a:lnTo>
                <a:lnTo>
                  <a:pt x="55" y="119"/>
                </a:lnTo>
                <a:lnTo>
                  <a:pt x="55" y="119"/>
                </a:lnTo>
                <a:lnTo>
                  <a:pt x="55" y="121"/>
                </a:lnTo>
                <a:lnTo>
                  <a:pt x="55" y="121"/>
                </a:lnTo>
                <a:close/>
                <a:moveTo>
                  <a:pt x="81" y="132"/>
                </a:moveTo>
                <a:lnTo>
                  <a:pt x="81" y="132"/>
                </a:lnTo>
                <a:lnTo>
                  <a:pt x="79" y="133"/>
                </a:lnTo>
                <a:lnTo>
                  <a:pt x="79" y="136"/>
                </a:lnTo>
                <a:lnTo>
                  <a:pt x="79" y="136"/>
                </a:lnTo>
                <a:lnTo>
                  <a:pt x="82" y="135"/>
                </a:lnTo>
                <a:lnTo>
                  <a:pt x="82" y="135"/>
                </a:lnTo>
                <a:lnTo>
                  <a:pt x="81" y="132"/>
                </a:lnTo>
                <a:lnTo>
                  <a:pt x="81" y="132"/>
                </a:lnTo>
                <a:close/>
                <a:moveTo>
                  <a:pt x="89" y="125"/>
                </a:moveTo>
                <a:lnTo>
                  <a:pt x="89" y="125"/>
                </a:lnTo>
                <a:lnTo>
                  <a:pt x="88" y="126"/>
                </a:lnTo>
                <a:lnTo>
                  <a:pt x="88" y="126"/>
                </a:lnTo>
                <a:lnTo>
                  <a:pt x="88" y="129"/>
                </a:lnTo>
                <a:lnTo>
                  <a:pt x="88" y="129"/>
                </a:lnTo>
                <a:lnTo>
                  <a:pt x="89" y="128"/>
                </a:lnTo>
                <a:lnTo>
                  <a:pt x="89" y="126"/>
                </a:lnTo>
                <a:lnTo>
                  <a:pt x="89" y="126"/>
                </a:lnTo>
                <a:lnTo>
                  <a:pt x="89" y="125"/>
                </a:lnTo>
                <a:lnTo>
                  <a:pt x="89" y="125"/>
                </a:lnTo>
                <a:close/>
                <a:moveTo>
                  <a:pt x="109" y="119"/>
                </a:moveTo>
                <a:lnTo>
                  <a:pt x="109" y="119"/>
                </a:lnTo>
                <a:lnTo>
                  <a:pt x="108" y="122"/>
                </a:lnTo>
                <a:lnTo>
                  <a:pt x="108" y="124"/>
                </a:lnTo>
                <a:lnTo>
                  <a:pt x="108" y="124"/>
                </a:lnTo>
                <a:lnTo>
                  <a:pt x="109" y="122"/>
                </a:lnTo>
                <a:lnTo>
                  <a:pt x="109" y="119"/>
                </a:lnTo>
                <a:lnTo>
                  <a:pt x="109" y="119"/>
                </a:lnTo>
                <a:close/>
                <a:moveTo>
                  <a:pt x="35" y="158"/>
                </a:moveTo>
                <a:lnTo>
                  <a:pt x="35" y="158"/>
                </a:lnTo>
                <a:lnTo>
                  <a:pt x="35" y="158"/>
                </a:lnTo>
                <a:lnTo>
                  <a:pt x="35" y="158"/>
                </a:lnTo>
                <a:lnTo>
                  <a:pt x="34" y="160"/>
                </a:lnTo>
                <a:lnTo>
                  <a:pt x="34" y="160"/>
                </a:lnTo>
                <a:lnTo>
                  <a:pt x="35" y="166"/>
                </a:lnTo>
                <a:lnTo>
                  <a:pt x="35" y="166"/>
                </a:lnTo>
                <a:lnTo>
                  <a:pt x="35" y="166"/>
                </a:lnTo>
                <a:lnTo>
                  <a:pt x="35" y="166"/>
                </a:lnTo>
                <a:lnTo>
                  <a:pt x="35" y="158"/>
                </a:lnTo>
                <a:lnTo>
                  <a:pt x="35" y="158"/>
                </a:lnTo>
                <a:close/>
                <a:moveTo>
                  <a:pt x="109" y="98"/>
                </a:moveTo>
                <a:lnTo>
                  <a:pt x="109" y="98"/>
                </a:lnTo>
                <a:lnTo>
                  <a:pt x="108" y="104"/>
                </a:lnTo>
                <a:lnTo>
                  <a:pt x="108" y="104"/>
                </a:lnTo>
                <a:lnTo>
                  <a:pt x="109" y="104"/>
                </a:lnTo>
                <a:lnTo>
                  <a:pt x="109" y="102"/>
                </a:lnTo>
                <a:lnTo>
                  <a:pt x="109" y="102"/>
                </a:lnTo>
                <a:lnTo>
                  <a:pt x="109" y="98"/>
                </a:lnTo>
                <a:lnTo>
                  <a:pt x="109" y="98"/>
                </a:lnTo>
                <a:close/>
                <a:moveTo>
                  <a:pt x="109" y="284"/>
                </a:moveTo>
                <a:lnTo>
                  <a:pt x="109" y="284"/>
                </a:lnTo>
                <a:lnTo>
                  <a:pt x="109" y="283"/>
                </a:lnTo>
                <a:lnTo>
                  <a:pt x="109" y="283"/>
                </a:lnTo>
                <a:lnTo>
                  <a:pt x="109" y="284"/>
                </a:lnTo>
                <a:lnTo>
                  <a:pt x="109" y="284"/>
                </a:lnTo>
                <a:lnTo>
                  <a:pt x="106" y="288"/>
                </a:lnTo>
                <a:lnTo>
                  <a:pt x="106" y="288"/>
                </a:lnTo>
                <a:lnTo>
                  <a:pt x="106" y="290"/>
                </a:lnTo>
                <a:lnTo>
                  <a:pt x="106" y="290"/>
                </a:lnTo>
                <a:lnTo>
                  <a:pt x="109" y="284"/>
                </a:lnTo>
                <a:lnTo>
                  <a:pt x="109" y="284"/>
                </a:lnTo>
                <a:close/>
                <a:moveTo>
                  <a:pt x="38" y="116"/>
                </a:moveTo>
                <a:lnTo>
                  <a:pt x="38" y="116"/>
                </a:lnTo>
                <a:lnTo>
                  <a:pt x="35" y="121"/>
                </a:lnTo>
                <a:lnTo>
                  <a:pt x="35" y="121"/>
                </a:lnTo>
                <a:lnTo>
                  <a:pt x="35" y="121"/>
                </a:lnTo>
                <a:lnTo>
                  <a:pt x="35" y="121"/>
                </a:lnTo>
                <a:lnTo>
                  <a:pt x="40" y="118"/>
                </a:lnTo>
                <a:lnTo>
                  <a:pt x="40" y="118"/>
                </a:lnTo>
                <a:lnTo>
                  <a:pt x="38" y="116"/>
                </a:lnTo>
                <a:lnTo>
                  <a:pt x="38" y="116"/>
                </a:lnTo>
                <a:close/>
                <a:moveTo>
                  <a:pt x="82" y="114"/>
                </a:moveTo>
                <a:lnTo>
                  <a:pt x="82" y="114"/>
                </a:lnTo>
                <a:lnTo>
                  <a:pt x="82" y="114"/>
                </a:lnTo>
                <a:lnTo>
                  <a:pt x="82" y="114"/>
                </a:lnTo>
                <a:lnTo>
                  <a:pt x="85" y="111"/>
                </a:lnTo>
                <a:lnTo>
                  <a:pt x="85" y="111"/>
                </a:lnTo>
                <a:lnTo>
                  <a:pt x="87" y="109"/>
                </a:lnTo>
                <a:lnTo>
                  <a:pt x="87" y="109"/>
                </a:lnTo>
                <a:lnTo>
                  <a:pt x="85" y="109"/>
                </a:lnTo>
                <a:lnTo>
                  <a:pt x="85" y="109"/>
                </a:lnTo>
                <a:lnTo>
                  <a:pt x="82" y="112"/>
                </a:lnTo>
                <a:lnTo>
                  <a:pt x="82" y="112"/>
                </a:lnTo>
                <a:lnTo>
                  <a:pt x="82" y="114"/>
                </a:lnTo>
                <a:lnTo>
                  <a:pt x="82" y="114"/>
                </a:lnTo>
                <a:close/>
                <a:moveTo>
                  <a:pt x="270" y="236"/>
                </a:moveTo>
                <a:lnTo>
                  <a:pt x="270" y="236"/>
                </a:lnTo>
                <a:lnTo>
                  <a:pt x="267" y="236"/>
                </a:lnTo>
                <a:lnTo>
                  <a:pt x="267" y="236"/>
                </a:lnTo>
                <a:lnTo>
                  <a:pt x="266" y="239"/>
                </a:lnTo>
                <a:lnTo>
                  <a:pt x="266" y="239"/>
                </a:lnTo>
                <a:lnTo>
                  <a:pt x="267" y="239"/>
                </a:lnTo>
                <a:lnTo>
                  <a:pt x="267" y="239"/>
                </a:lnTo>
                <a:lnTo>
                  <a:pt x="270" y="236"/>
                </a:lnTo>
                <a:lnTo>
                  <a:pt x="270" y="236"/>
                </a:lnTo>
                <a:close/>
                <a:moveTo>
                  <a:pt x="247" y="10"/>
                </a:moveTo>
                <a:lnTo>
                  <a:pt x="247" y="10"/>
                </a:lnTo>
                <a:lnTo>
                  <a:pt x="253" y="11"/>
                </a:lnTo>
                <a:lnTo>
                  <a:pt x="253" y="11"/>
                </a:lnTo>
                <a:lnTo>
                  <a:pt x="253" y="11"/>
                </a:lnTo>
                <a:lnTo>
                  <a:pt x="253" y="11"/>
                </a:lnTo>
                <a:lnTo>
                  <a:pt x="249" y="8"/>
                </a:lnTo>
                <a:lnTo>
                  <a:pt x="249" y="8"/>
                </a:lnTo>
                <a:lnTo>
                  <a:pt x="247" y="10"/>
                </a:lnTo>
                <a:lnTo>
                  <a:pt x="247" y="10"/>
                </a:lnTo>
                <a:close/>
                <a:moveTo>
                  <a:pt x="38" y="224"/>
                </a:moveTo>
                <a:lnTo>
                  <a:pt x="38" y="224"/>
                </a:lnTo>
                <a:lnTo>
                  <a:pt x="38" y="223"/>
                </a:lnTo>
                <a:lnTo>
                  <a:pt x="38" y="223"/>
                </a:lnTo>
                <a:lnTo>
                  <a:pt x="38" y="223"/>
                </a:lnTo>
                <a:lnTo>
                  <a:pt x="37" y="219"/>
                </a:lnTo>
                <a:lnTo>
                  <a:pt x="37" y="219"/>
                </a:lnTo>
                <a:lnTo>
                  <a:pt x="35" y="220"/>
                </a:lnTo>
                <a:lnTo>
                  <a:pt x="35" y="220"/>
                </a:lnTo>
                <a:lnTo>
                  <a:pt x="38" y="224"/>
                </a:lnTo>
                <a:lnTo>
                  <a:pt x="38" y="224"/>
                </a:lnTo>
                <a:close/>
                <a:moveTo>
                  <a:pt x="65" y="141"/>
                </a:moveTo>
                <a:lnTo>
                  <a:pt x="65" y="141"/>
                </a:lnTo>
                <a:lnTo>
                  <a:pt x="68" y="138"/>
                </a:lnTo>
                <a:lnTo>
                  <a:pt x="68" y="138"/>
                </a:lnTo>
                <a:lnTo>
                  <a:pt x="68" y="138"/>
                </a:lnTo>
                <a:lnTo>
                  <a:pt x="68" y="136"/>
                </a:lnTo>
                <a:lnTo>
                  <a:pt x="68" y="136"/>
                </a:lnTo>
                <a:lnTo>
                  <a:pt x="67" y="138"/>
                </a:lnTo>
                <a:lnTo>
                  <a:pt x="67" y="138"/>
                </a:lnTo>
                <a:lnTo>
                  <a:pt x="65" y="139"/>
                </a:lnTo>
                <a:lnTo>
                  <a:pt x="65" y="141"/>
                </a:lnTo>
                <a:lnTo>
                  <a:pt x="65" y="141"/>
                </a:lnTo>
                <a:close/>
                <a:moveTo>
                  <a:pt x="311" y="219"/>
                </a:moveTo>
                <a:lnTo>
                  <a:pt x="311" y="219"/>
                </a:lnTo>
                <a:lnTo>
                  <a:pt x="310" y="224"/>
                </a:lnTo>
                <a:lnTo>
                  <a:pt x="310" y="224"/>
                </a:lnTo>
                <a:lnTo>
                  <a:pt x="311" y="220"/>
                </a:lnTo>
                <a:lnTo>
                  <a:pt x="311" y="219"/>
                </a:lnTo>
                <a:lnTo>
                  <a:pt x="311" y="219"/>
                </a:lnTo>
                <a:close/>
                <a:moveTo>
                  <a:pt x="260" y="75"/>
                </a:moveTo>
                <a:lnTo>
                  <a:pt x="260" y="75"/>
                </a:lnTo>
                <a:lnTo>
                  <a:pt x="260" y="71"/>
                </a:lnTo>
                <a:lnTo>
                  <a:pt x="260" y="71"/>
                </a:lnTo>
                <a:lnTo>
                  <a:pt x="258" y="72"/>
                </a:lnTo>
                <a:lnTo>
                  <a:pt x="258" y="75"/>
                </a:lnTo>
                <a:lnTo>
                  <a:pt x="258" y="75"/>
                </a:lnTo>
                <a:lnTo>
                  <a:pt x="260" y="75"/>
                </a:lnTo>
                <a:lnTo>
                  <a:pt x="260" y="75"/>
                </a:lnTo>
                <a:close/>
                <a:moveTo>
                  <a:pt x="197" y="23"/>
                </a:moveTo>
                <a:lnTo>
                  <a:pt x="197" y="23"/>
                </a:lnTo>
                <a:lnTo>
                  <a:pt x="197" y="23"/>
                </a:lnTo>
                <a:lnTo>
                  <a:pt x="197" y="23"/>
                </a:lnTo>
                <a:lnTo>
                  <a:pt x="197" y="18"/>
                </a:lnTo>
                <a:lnTo>
                  <a:pt x="197" y="18"/>
                </a:lnTo>
                <a:lnTo>
                  <a:pt x="197" y="18"/>
                </a:lnTo>
                <a:lnTo>
                  <a:pt x="196" y="18"/>
                </a:lnTo>
                <a:lnTo>
                  <a:pt x="196" y="18"/>
                </a:lnTo>
                <a:lnTo>
                  <a:pt x="197" y="23"/>
                </a:lnTo>
                <a:lnTo>
                  <a:pt x="197" y="23"/>
                </a:lnTo>
                <a:close/>
                <a:moveTo>
                  <a:pt x="84" y="132"/>
                </a:moveTo>
                <a:lnTo>
                  <a:pt x="84" y="132"/>
                </a:lnTo>
                <a:lnTo>
                  <a:pt x="85" y="131"/>
                </a:lnTo>
                <a:lnTo>
                  <a:pt x="85" y="128"/>
                </a:lnTo>
                <a:lnTo>
                  <a:pt x="85" y="128"/>
                </a:lnTo>
                <a:lnTo>
                  <a:pt x="84" y="129"/>
                </a:lnTo>
                <a:lnTo>
                  <a:pt x="84" y="129"/>
                </a:lnTo>
                <a:lnTo>
                  <a:pt x="84" y="132"/>
                </a:lnTo>
                <a:lnTo>
                  <a:pt x="84" y="132"/>
                </a:lnTo>
                <a:close/>
                <a:moveTo>
                  <a:pt x="241" y="16"/>
                </a:moveTo>
                <a:lnTo>
                  <a:pt x="241" y="16"/>
                </a:lnTo>
                <a:lnTo>
                  <a:pt x="243" y="13"/>
                </a:lnTo>
                <a:lnTo>
                  <a:pt x="243" y="13"/>
                </a:lnTo>
                <a:lnTo>
                  <a:pt x="241" y="13"/>
                </a:lnTo>
                <a:lnTo>
                  <a:pt x="241" y="13"/>
                </a:lnTo>
                <a:lnTo>
                  <a:pt x="240" y="16"/>
                </a:lnTo>
                <a:lnTo>
                  <a:pt x="240" y="16"/>
                </a:lnTo>
                <a:lnTo>
                  <a:pt x="241" y="16"/>
                </a:lnTo>
                <a:lnTo>
                  <a:pt x="241" y="16"/>
                </a:lnTo>
                <a:close/>
                <a:moveTo>
                  <a:pt x="222" y="41"/>
                </a:moveTo>
                <a:lnTo>
                  <a:pt x="222" y="41"/>
                </a:lnTo>
                <a:lnTo>
                  <a:pt x="222" y="40"/>
                </a:lnTo>
                <a:lnTo>
                  <a:pt x="222" y="40"/>
                </a:lnTo>
                <a:lnTo>
                  <a:pt x="219" y="38"/>
                </a:lnTo>
                <a:lnTo>
                  <a:pt x="219" y="38"/>
                </a:lnTo>
                <a:lnTo>
                  <a:pt x="219" y="40"/>
                </a:lnTo>
                <a:lnTo>
                  <a:pt x="219" y="40"/>
                </a:lnTo>
                <a:lnTo>
                  <a:pt x="222" y="41"/>
                </a:lnTo>
                <a:lnTo>
                  <a:pt x="222" y="41"/>
                </a:lnTo>
                <a:close/>
                <a:moveTo>
                  <a:pt x="284" y="226"/>
                </a:moveTo>
                <a:lnTo>
                  <a:pt x="284" y="226"/>
                </a:lnTo>
                <a:lnTo>
                  <a:pt x="285" y="222"/>
                </a:lnTo>
                <a:lnTo>
                  <a:pt x="285" y="222"/>
                </a:lnTo>
                <a:lnTo>
                  <a:pt x="283" y="223"/>
                </a:lnTo>
                <a:lnTo>
                  <a:pt x="283" y="223"/>
                </a:lnTo>
                <a:lnTo>
                  <a:pt x="284" y="226"/>
                </a:lnTo>
                <a:lnTo>
                  <a:pt x="284" y="226"/>
                </a:lnTo>
                <a:close/>
                <a:moveTo>
                  <a:pt x="111" y="287"/>
                </a:moveTo>
                <a:lnTo>
                  <a:pt x="111" y="287"/>
                </a:lnTo>
                <a:lnTo>
                  <a:pt x="111" y="287"/>
                </a:lnTo>
                <a:lnTo>
                  <a:pt x="111" y="287"/>
                </a:lnTo>
                <a:lnTo>
                  <a:pt x="115" y="281"/>
                </a:lnTo>
                <a:lnTo>
                  <a:pt x="115" y="281"/>
                </a:lnTo>
                <a:lnTo>
                  <a:pt x="114" y="281"/>
                </a:lnTo>
                <a:lnTo>
                  <a:pt x="114" y="281"/>
                </a:lnTo>
                <a:lnTo>
                  <a:pt x="111" y="287"/>
                </a:lnTo>
                <a:lnTo>
                  <a:pt x="111" y="287"/>
                </a:lnTo>
                <a:close/>
                <a:moveTo>
                  <a:pt x="69" y="234"/>
                </a:moveTo>
                <a:lnTo>
                  <a:pt x="69" y="234"/>
                </a:lnTo>
                <a:lnTo>
                  <a:pt x="69" y="234"/>
                </a:lnTo>
                <a:lnTo>
                  <a:pt x="69" y="234"/>
                </a:lnTo>
                <a:lnTo>
                  <a:pt x="67" y="239"/>
                </a:lnTo>
                <a:lnTo>
                  <a:pt x="67" y="239"/>
                </a:lnTo>
                <a:lnTo>
                  <a:pt x="67" y="239"/>
                </a:lnTo>
                <a:lnTo>
                  <a:pt x="67" y="240"/>
                </a:lnTo>
                <a:lnTo>
                  <a:pt x="67" y="240"/>
                </a:lnTo>
                <a:lnTo>
                  <a:pt x="68" y="237"/>
                </a:lnTo>
                <a:lnTo>
                  <a:pt x="69" y="234"/>
                </a:lnTo>
                <a:lnTo>
                  <a:pt x="69" y="234"/>
                </a:lnTo>
                <a:close/>
                <a:moveTo>
                  <a:pt x="271" y="241"/>
                </a:moveTo>
                <a:lnTo>
                  <a:pt x="271" y="241"/>
                </a:lnTo>
                <a:lnTo>
                  <a:pt x="273" y="240"/>
                </a:lnTo>
                <a:lnTo>
                  <a:pt x="273" y="237"/>
                </a:lnTo>
                <a:lnTo>
                  <a:pt x="273" y="237"/>
                </a:lnTo>
                <a:lnTo>
                  <a:pt x="270" y="241"/>
                </a:lnTo>
                <a:lnTo>
                  <a:pt x="270" y="241"/>
                </a:lnTo>
                <a:lnTo>
                  <a:pt x="271" y="241"/>
                </a:lnTo>
                <a:lnTo>
                  <a:pt x="271" y="241"/>
                </a:lnTo>
                <a:close/>
                <a:moveTo>
                  <a:pt x="23" y="159"/>
                </a:moveTo>
                <a:lnTo>
                  <a:pt x="23" y="159"/>
                </a:lnTo>
                <a:lnTo>
                  <a:pt x="23" y="159"/>
                </a:lnTo>
                <a:lnTo>
                  <a:pt x="23" y="159"/>
                </a:lnTo>
                <a:lnTo>
                  <a:pt x="23" y="163"/>
                </a:lnTo>
                <a:lnTo>
                  <a:pt x="23" y="163"/>
                </a:lnTo>
                <a:lnTo>
                  <a:pt x="24" y="168"/>
                </a:lnTo>
                <a:lnTo>
                  <a:pt x="24" y="168"/>
                </a:lnTo>
                <a:lnTo>
                  <a:pt x="24" y="169"/>
                </a:lnTo>
                <a:lnTo>
                  <a:pt x="24" y="169"/>
                </a:lnTo>
                <a:lnTo>
                  <a:pt x="24" y="169"/>
                </a:lnTo>
                <a:lnTo>
                  <a:pt x="24" y="169"/>
                </a:lnTo>
                <a:lnTo>
                  <a:pt x="24" y="169"/>
                </a:lnTo>
                <a:lnTo>
                  <a:pt x="23" y="159"/>
                </a:lnTo>
                <a:lnTo>
                  <a:pt x="23" y="159"/>
                </a:lnTo>
                <a:close/>
                <a:moveTo>
                  <a:pt x="102" y="310"/>
                </a:moveTo>
                <a:lnTo>
                  <a:pt x="102" y="310"/>
                </a:lnTo>
                <a:lnTo>
                  <a:pt x="102" y="308"/>
                </a:lnTo>
                <a:lnTo>
                  <a:pt x="102" y="305"/>
                </a:lnTo>
                <a:lnTo>
                  <a:pt x="102" y="305"/>
                </a:lnTo>
                <a:lnTo>
                  <a:pt x="101" y="308"/>
                </a:lnTo>
                <a:lnTo>
                  <a:pt x="101" y="308"/>
                </a:lnTo>
                <a:lnTo>
                  <a:pt x="102" y="310"/>
                </a:lnTo>
                <a:lnTo>
                  <a:pt x="102" y="310"/>
                </a:lnTo>
                <a:close/>
                <a:moveTo>
                  <a:pt x="81" y="89"/>
                </a:moveTo>
                <a:lnTo>
                  <a:pt x="81" y="89"/>
                </a:lnTo>
                <a:lnTo>
                  <a:pt x="81" y="91"/>
                </a:lnTo>
                <a:lnTo>
                  <a:pt x="81" y="91"/>
                </a:lnTo>
                <a:lnTo>
                  <a:pt x="85" y="87"/>
                </a:lnTo>
                <a:lnTo>
                  <a:pt x="85" y="87"/>
                </a:lnTo>
                <a:lnTo>
                  <a:pt x="87" y="85"/>
                </a:lnTo>
                <a:lnTo>
                  <a:pt x="87" y="85"/>
                </a:lnTo>
                <a:lnTo>
                  <a:pt x="81" y="89"/>
                </a:lnTo>
                <a:lnTo>
                  <a:pt x="81" y="89"/>
                </a:lnTo>
                <a:close/>
                <a:moveTo>
                  <a:pt x="133" y="175"/>
                </a:moveTo>
                <a:lnTo>
                  <a:pt x="133" y="175"/>
                </a:lnTo>
                <a:lnTo>
                  <a:pt x="133" y="175"/>
                </a:lnTo>
                <a:lnTo>
                  <a:pt x="133" y="175"/>
                </a:lnTo>
                <a:lnTo>
                  <a:pt x="133" y="178"/>
                </a:lnTo>
                <a:lnTo>
                  <a:pt x="133" y="178"/>
                </a:lnTo>
                <a:lnTo>
                  <a:pt x="133" y="180"/>
                </a:lnTo>
                <a:lnTo>
                  <a:pt x="133" y="180"/>
                </a:lnTo>
                <a:lnTo>
                  <a:pt x="135" y="182"/>
                </a:lnTo>
                <a:lnTo>
                  <a:pt x="135" y="182"/>
                </a:lnTo>
                <a:lnTo>
                  <a:pt x="133" y="175"/>
                </a:lnTo>
                <a:lnTo>
                  <a:pt x="133" y="175"/>
                </a:lnTo>
                <a:close/>
                <a:moveTo>
                  <a:pt x="270" y="276"/>
                </a:moveTo>
                <a:lnTo>
                  <a:pt x="270" y="276"/>
                </a:lnTo>
                <a:lnTo>
                  <a:pt x="271" y="274"/>
                </a:lnTo>
                <a:lnTo>
                  <a:pt x="271" y="274"/>
                </a:lnTo>
                <a:lnTo>
                  <a:pt x="266" y="273"/>
                </a:lnTo>
                <a:lnTo>
                  <a:pt x="266" y="273"/>
                </a:lnTo>
                <a:lnTo>
                  <a:pt x="266" y="273"/>
                </a:lnTo>
                <a:lnTo>
                  <a:pt x="266" y="273"/>
                </a:lnTo>
                <a:lnTo>
                  <a:pt x="270" y="276"/>
                </a:lnTo>
                <a:lnTo>
                  <a:pt x="270" y="276"/>
                </a:lnTo>
                <a:close/>
                <a:moveTo>
                  <a:pt x="291" y="146"/>
                </a:moveTo>
                <a:lnTo>
                  <a:pt x="291" y="146"/>
                </a:lnTo>
                <a:lnTo>
                  <a:pt x="291" y="146"/>
                </a:lnTo>
                <a:lnTo>
                  <a:pt x="291" y="145"/>
                </a:lnTo>
                <a:lnTo>
                  <a:pt x="291" y="145"/>
                </a:lnTo>
                <a:lnTo>
                  <a:pt x="290" y="142"/>
                </a:lnTo>
                <a:lnTo>
                  <a:pt x="290" y="142"/>
                </a:lnTo>
                <a:lnTo>
                  <a:pt x="288" y="141"/>
                </a:lnTo>
                <a:lnTo>
                  <a:pt x="288" y="141"/>
                </a:lnTo>
                <a:lnTo>
                  <a:pt x="291" y="146"/>
                </a:lnTo>
                <a:lnTo>
                  <a:pt x="291" y="146"/>
                </a:lnTo>
                <a:close/>
                <a:moveTo>
                  <a:pt x="112" y="303"/>
                </a:moveTo>
                <a:lnTo>
                  <a:pt x="112" y="303"/>
                </a:lnTo>
                <a:lnTo>
                  <a:pt x="108" y="307"/>
                </a:lnTo>
                <a:lnTo>
                  <a:pt x="108" y="307"/>
                </a:lnTo>
                <a:lnTo>
                  <a:pt x="111" y="305"/>
                </a:lnTo>
                <a:lnTo>
                  <a:pt x="112" y="304"/>
                </a:lnTo>
                <a:lnTo>
                  <a:pt x="112" y="304"/>
                </a:lnTo>
                <a:lnTo>
                  <a:pt x="112" y="304"/>
                </a:lnTo>
                <a:lnTo>
                  <a:pt x="112" y="303"/>
                </a:lnTo>
                <a:lnTo>
                  <a:pt x="112" y="303"/>
                </a:lnTo>
                <a:close/>
                <a:moveTo>
                  <a:pt x="11" y="135"/>
                </a:moveTo>
                <a:lnTo>
                  <a:pt x="11" y="135"/>
                </a:lnTo>
                <a:lnTo>
                  <a:pt x="13" y="132"/>
                </a:lnTo>
                <a:lnTo>
                  <a:pt x="14" y="128"/>
                </a:lnTo>
                <a:lnTo>
                  <a:pt x="14" y="128"/>
                </a:lnTo>
                <a:lnTo>
                  <a:pt x="11" y="131"/>
                </a:lnTo>
                <a:lnTo>
                  <a:pt x="11" y="135"/>
                </a:lnTo>
                <a:lnTo>
                  <a:pt x="11" y="135"/>
                </a:lnTo>
                <a:close/>
                <a:moveTo>
                  <a:pt x="264" y="84"/>
                </a:moveTo>
                <a:lnTo>
                  <a:pt x="264" y="84"/>
                </a:lnTo>
                <a:lnTo>
                  <a:pt x="264" y="81"/>
                </a:lnTo>
                <a:lnTo>
                  <a:pt x="264" y="78"/>
                </a:lnTo>
                <a:lnTo>
                  <a:pt x="264" y="78"/>
                </a:lnTo>
                <a:lnTo>
                  <a:pt x="263" y="81"/>
                </a:lnTo>
                <a:lnTo>
                  <a:pt x="263" y="81"/>
                </a:lnTo>
                <a:lnTo>
                  <a:pt x="264" y="84"/>
                </a:lnTo>
                <a:lnTo>
                  <a:pt x="264" y="84"/>
                </a:lnTo>
                <a:close/>
                <a:moveTo>
                  <a:pt x="75" y="243"/>
                </a:moveTo>
                <a:lnTo>
                  <a:pt x="75" y="243"/>
                </a:lnTo>
                <a:lnTo>
                  <a:pt x="75" y="243"/>
                </a:lnTo>
                <a:lnTo>
                  <a:pt x="75" y="243"/>
                </a:lnTo>
                <a:lnTo>
                  <a:pt x="78" y="239"/>
                </a:lnTo>
                <a:lnTo>
                  <a:pt x="78" y="239"/>
                </a:lnTo>
                <a:lnTo>
                  <a:pt x="78" y="237"/>
                </a:lnTo>
                <a:lnTo>
                  <a:pt x="78" y="237"/>
                </a:lnTo>
                <a:lnTo>
                  <a:pt x="75" y="243"/>
                </a:lnTo>
                <a:lnTo>
                  <a:pt x="75" y="243"/>
                </a:lnTo>
                <a:close/>
                <a:moveTo>
                  <a:pt x="270" y="270"/>
                </a:moveTo>
                <a:lnTo>
                  <a:pt x="270" y="270"/>
                </a:lnTo>
                <a:lnTo>
                  <a:pt x="273" y="271"/>
                </a:lnTo>
                <a:lnTo>
                  <a:pt x="273" y="271"/>
                </a:lnTo>
                <a:lnTo>
                  <a:pt x="273" y="268"/>
                </a:lnTo>
                <a:lnTo>
                  <a:pt x="273" y="268"/>
                </a:lnTo>
                <a:lnTo>
                  <a:pt x="270" y="270"/>
                </a:lnTo>
                <a:lnTo>
                  <a:pt x="270" y="270"/>
                </a:lnTo>
                <a:close/>
                <a:moveTo>
                  <a:pt x="264" y="253"/>
                </a:moveTo>
                <a:lnTo>
                  <a:pt x="264" y="253"/>
                </a:lnTo>
                <a:lnTo>
                  <a:pt x="267" y="254"/>
                </a:lnTo>
                <a:lnTo>
                  <a:pt x="267" y="254"/>
                </a:lnTo>
                <a:lnTo>
                  <a:pt x="267" y="253"/>
                </a:lnTo>
                <a:lnTo>
                  <a:pt x="267" y="253"/>
                </a:lnTo>
                <a:lnTo>
                  <a:pt x="266" y="251"/>
                </a:lnTo>
                <a:lnTo>
                  <a:pt x="266" y="251"/>
                </a:lnTo>
                <a:lnTo>
                  <a:pt x="264" y="253"/>
                </a:lnTo>
                <a:lnTo>
                  <a:pt x="264" y="253"/>
                </a:lnTo>
                <a:close/>
                <a:moveTo>
                  <a:pt x="85" y="229"/>
                </a:moveTo>
                <a:lnTo>
                  <a:pt x="85" y="229"/>
                </a:lnTo>
                <a:lnTo>
                  <a:pt x="87" y="226"/>
                </a:lnTo>
                <a:lnTo>
                  <a:pt x="87" y="224"/>
                </a:lnTo>
                <a:lnTo>
                  <a:pt x="87" y="224"/>
                </a:lnTo>
                <a:lnTo>
                  <a:pt x="85" y="226"/>
                </a:lnTo>
                <a:lnTo>
                  <a:pt x="85" y="229"/>
                </a:lnTo>
                <a:lnTo>
                  <a:pt x="85" y="229"/>
                </a:lnTo>
                <a:close/>
                <a:moveTo>
                  <a:pt x="290" y="126"/>
                </a:moveTo>
                <a:lnTo>
                  <a:pt x="290" y="126"/>
                </a:lnTo>
                <a:lnTo>
                  <a:pt x="291" y="131"/>
                </a:lnTo>
                <a:lnTo>
                  <a:pt x="291" y="131"/>
                </a:lnTo>
                <a:lnTo>
                  <a:pt x="293" y="131"/>
                </a:lnTo>
                <a:lnTo>
                  <a:pt x="293" y="131"/>
                </a:lnTo>
                <a:lnTo>
                  <a:pt x="290" y="126"/>
                </a:lnTo>
                <a:lnTo>
                  <a:pt x="290" y="126"/>
                </a:lnTo>
                <a:lnTo>
                  <a:pt x="290" y="126"/>
                </a:lnTo>
                <a:lnTo>
                  <a:pt x="290" y="126"/>
                </a:lnTo>
                <a:close/>
                <a:moveTo>
                  <a:pt x="278" y="142"/>
                </a:moveTo>
                <a:lnTo>
                  <a:pt x="278" y="142"/>
                </a:lnTo>
                <a:lnTo>
                  <a:pt x="277" y="139"/>
                </a:lnTo>
                <a:lnTo>
                  <a:pt x="277" y="139"/>
                </a:lnTo>
                <a:lnTo>
                  <a:pt x="276" y="141"/>
                </a:lnTo>
                <a:lnTo>
                  <a:pt x="277" y="143"/>
                </a:lnTo>
                <a:lnTo>
                  <a:pt x="277" y="143"/>
                </a:lnTo>
                <a:lnTo>
                  <a:pt x="278" y="142"/>
                </a:lnTo>
                <a:lnTo>
                  <a:pt x="278" y="142"/>
                </a:lnTo>
                <a:close/>
                <a:moveTo>
                  <a:pt x="357" y="216"/>
                </a:moveTo>
                <a:lnTo>
                  <a:pt x="357" y="216"/>
                </a:lnTo>
                <a:lnTo>
                  <a:pt x="357" y="223"/>
                </a:lnTo>
                <a:lnTo>
                  <a:pt x="357" y="223"/>
                </a:lnTo>
                <a:lnTo>
                  <a:pt x="357" y="216"/>
                </a:lnTo>
                <a:lnTo>
                  <a:pt x="357" y="216"/>
                </a:lnTo>
                <a:close/>
                <a:moveTo>
                  <a:pt x="241" y="315"/>
                </a:moveTo>
                <a:lnTo>
                  <a:pt x="241" y="315"/>
                </a:lnTo>
                <a:lnTo>
                  <a:pt x="241" y="315"/>
                </a:lnTo>
                <a:lnTo>
                  <a:pt x="241" y="315"/>
                </a:lnTo>
                <a:lnTo>
                  <a:pt x="241" y="315"/>
                </a:lnTo>
                <a:lnTo>
                  <a:pt x="241" y="315"/>
                </a:lnTo>
                <a:lnTo>
                  <a:pt x="246" y="320"/>
                </a:lnTo>
                <a:lnTo>
                  <a:pt x="246" y="320"/>
                </a:lnTo>
                <a:lnTo>
                  <a:pt x="246" y="320"/>
                </a:lnTo>
                <a:lnTo>
                  <a:pt x="247" y="320"/>
                </a:lnTo>
                <a:lnTo>
                  <a:pt x="247" y="320"/>
                </a:lnTo>
                <a:lnTo>
                  <a:pt x="241" y="315"/>
                </a:lnTo>
                <a:lnTo>
                  <a:pt x="241" y="315"/>
                </a:lnTo>
                <a:close/>
                <a:moveTo>
                  <a:pt x="98" y="78"/>
                </a:moveTo>
                <a:lnTo>
                  <a:pt x="98" y="78"/>
                </a:lnTo>
                <a:lnTo>
                  <a:pt x="104" y="74"/>
                </a:lnTo>
                <a:lnTo>
                  <a:pt x="104" y="74"/>
                </a:lnTo>
                <a:lnTo>
                  <a:pt x="104" y="74"/>
                </a:lnTo>
                <a:lnTo>
                  <a:pt x="104" y="74"/>
                </a:lnTo>
                <a:lnTo>
                  <a:pt x="98" y="77"/>
                </a:lnTo>
                <a:lnTo>
                  <a:pt x="98" y="77"/>
                </a:lnTo>
                <a:lnTo>
                  <a:pt x="98" y="78"/>
                </a:lnTo>
                <a:lnTo>
                  <a:pt x="98" y="78"/>
                </a:lnTo>
                <a:close/>
                <a:moveTo>
                  <a:pt x="77" y="124"/>
                </a:moveTo>
                <a:lnTo>
                  <a:pt x="77" y="124"/>
                </a:lnTo>
                <a:lnTo>
                  <a:pt x="75" y="126"/>
                </a:lnTo>
                <a:lnTo>
                  <a:pt x="77" y="128"/>
                </a:lnTo>
                <a:lnTo>
                  <a:pt x="77" y="128"/>
                </a:lnTo>
                <a:lnTo>
                  <a:pt x="78" y="126"/>
                </a:lnTo>
                <a:lnTo>
                  <a:pt x="77" y="124"/>
                </a:lnTo>
                <a:lnTo>
                  <a:pt x="77" y="124"/>
                </a:lnTo>
                <a:close/>
                <a:moveTo>
                  <a:pt x="251" y="18"/>
                </a:moveTo>
                <a:lnTo>
                  <a:pt x="251" y="18"/>
                </a:lnTo>
                <a:lnTo>
                  <a:pt x="250" y="18"/>
                </a:lnTo>
                <a:lnTo>
                  <a:pt x="250" y="18"/>
                </a:lnTo>
                <a:lnTo>
                  <a:pt x="247" y="20"/>
                </a:lnTo>
                <a:lnTo>
                  <a:pt x="247" y="20"/>
                </a:lnTo>
                <a:lnTo>
                  <a:pt x="249" y="21"/>
                </a:lnTo>
                <a:lnTo>
                  <a:pt x="249" y="21"/>
                </a:lnTo>
                <a:lnTo>
                  <a:pt x="251" y="18"/>
                </a:lnTo>
                <a:lnTo>
                  <a:pt x="251" y="18"/>
                </a:lnTo>
                <a:close/>
                <a:moveTo>
                  <a:pt x="207" y="48"/>
                </a:moveTo>
                <a:lnTo>
                  <a:pt x="207" y="48"/>
                </a:lnTo>
                <a:lnTo>
                  <a:pt x="206" y="51"/>
                </a:lnTo>
                <a:lnTo>
                  <a:pt x="206" y="52"/>
                </a:lnTo>
                <a:lnTo>
                  <a:pt x="206" y="52"/>
                </a:lnTo>
                <a:lnTo>
                  <a:pt x="207" y="51"/>
                </a:lnTo>
                <a:lnTo>
                  <a:pt x="207" y="48"/>
                </a:lnTo>
                <a:lnTo>
                  <a:pt x="207" y="48"/>
                </a:lnTo>
                <a:close/>
                <a:moveTo>
                  <a:pt x="51" y="111"/>
                </a:moveTo>
                <a:lnTo>
                  <a:pt x="51" y="111"/>
                </a:lnTo>
                <a:lnTo>
                  <a:pt x="51" y="111"/>
                </a:lnTo>
                <a:lnTo>
                  <a:pt x="51" y="111"/>
                </a:lnTo>
                <a:lnTo>
                  <a:pt x="47" y="114"/>
                </a:lnTo>
                <a:lnTo>
                  <a:pt x="47" y="114"/>
                </a:lnTo>
                <a:lnTo>
                  <a:pt x="47" y="115"/>
                </a:lnTo>
                <a:lnTo>
                  <a:pt x="47" y="115"/>
                </a:lnTo>
                <a:lnTo>
                  <a:pt x="51" y="112"/>
                </a:lnTo>
                <a:lnTo>
                  <a:pt x="51" y="112"/>
                </a:lnTo>
                <a:lnTo>
                  <a:pt x="51" y="111"/>
                </a:lnTo>
                <a:lnTo>
                  <a:pt x="51" y="111"/>
                </a:lnTo>
                <a:close/>
                <a:moveTo>
                  <a:pt x="320" y="233"/>
                </a:moveTo>
                <a:lnTo>
                  <a:pt x="320" y="233"/>
                </a:lnTo>
                <a:lnTo>
                  <a:pt x="322" y="230"/>
                </a:lnTo>
                <a:lnTo>
                  <a:pt x="322" y="230"/>
                </a:lnTo>
                <a:lnTo>
                  <a:pt x="321" y="229"/>
                </a:lnTo>
                <a:lnTo>
                  <a:pt x="321" y="229"/>
                </a:lnTo>
                <a:lnTo>
                  <a:pt x="320" y="232"/>
                </a:lnTo>
                <a:lnTo>
                  <a:pt x="320" y="232"/>
                </a:lnTo>
                <a:lnTo>
                  <a:pt x="320" y="233"/>
                </a:lnTo>
                <a:lnTo>
                  <a:pt x="320" y="233"/>
                </a:lnTo>
                <a:close/>
                <a:moveTo>
                  <a:pt x="317" y="152"/>
                </a:moveTo>
                <a:lnTo>
                  <a:pt x="317" y="152"/>
                </a:lnTo>
                <a:lnTo>
                  <a:pt x="317" y="152"/>
                </a:lnTo>
                <a:lnTo>
                  <a:pt x="317" y="152"/>
                </a:lnTo>
                <a:lnTo>
                  <a:pt x="317" y="152"/>
                </a:lnTo>
                <a:lnTo>
                  <a:pt x="317" y="152"/>
                </a:lnTo>
                <a:lnTo>
                  <a:pt x="315" y="148"/>
                </a:lnTo>
                <a:lnTo>
                  <a:pt x="315" y="148"/>
                </a:lnTo>
                <a:lnTo>
                  <a:pt x="314" y="149"/>
                </a:lnTo>
                <a:lnTo>
                  <a:pt x="314" y="149"/>
                </a:lnTo>
                <a:lnTo>
                  <a:pt x="317" y="152"/>
                </a:lnTo>
                <a:lnTo>
                  <a:pt x="317" y="152"/>
                </a:lnTo>
                <a:close/>
                <a:moveTo>
                  <a:pt x="60" y="151"/>
                </a:moveTo>
                <a:lnTo>
                  <a:pt x="60" y="151"/>
                </a:lnTo>
                <a:lnTo>
                  <a:pt x="58" y="152"/>
                </a:lnTo>
                <a:lnTo>
                  <a:pt x="58" y="155"/>
                </a:lnTo>
                <a:lnTo>
                  <a:pt x="58" y="155"/>
                </a:lnTo>
                <a:lnTo>
                  <a:pt x="60" y="152"/>
                </a:lnTo>
                <a:lnTo>
                  <a:pt x="60" y="151"/>
                </a:lnTo>
                <a:lnTo>
                  <a:pt x="60" y="151"/>
                </a:lnTo>
                <a:close/>
                <a:moveTo>
                  <a:pt x="249" y="27"/>
                </a:moveTo>
                <a:lnTo>
                  <a:pt x="249" y="27"/>
                </a:lnTo>
                <a:lnTo>
                  <a:pt x="251" y="28"/>
                </a:lnTo>
                <a:lnTo>
                  <a:pt x="251" y="28"/>
                </a:lnTo>
                <a:lnTo>
                  <a:pt x="253" y="27"/>
                </a:lnTo>
                <a:lnTo>
                  <a:pt x="253" y="27"/>
                </a:lnTo>
                <a:lnTo>
                  <a:pt x="250" y="25"/>
                </a:lnTo>
                <a:lnTo>
                  <a:pt x="250" y="25"/>
                </a:lnTo>
                <a:lnTo>
                  <a:pt x="249" y="27"/>
                </a:lnTo>
                <a:lnTo>
                  <a:pt x="249" y="27"/>
                </a:lnTo>
                <a:close/>
                <a:moveTo>
                  <a:pt x="55" y="233"/>
                </a:moveTo>
                <a:lnTo>
                  <a:pt x="55" y="233"/>
                </a:lnTo>
                <a:lnTo>
                  <a:pt x="57" y="230"/>
                </a:lnTo>
                <a:lnTo>
                  <a:pt x="57" y="229"/>
                </a:lnTo>
                <a:lnTo>
                  <a:pt x="57" y="229"/>
                </a:lnTo>
                <a:lnTo>
                  <a:pt x="54" y="230"/>
                </a:lnTo>
                <a:lnTo>
                  <a:pt x="54" y="230"/>
                </a:lnTo>
                <a:lnTo>
                  <a:pt x="55" y="233"/>
                </a:lnTo>
                <a:lnTo>
                  <a:pt x="55" y="233"/>
                </a:lnTo>
                <a:close/>
                <a:moveTo>
                  <a:pt x="227" y="4"/>
                </a:moveTo>
                <a:lnTo>
                  <a:pt x="227" y="4"/>
                </a:lnTo>
                <a:lnTo>
                  <a:pt x="227" y="4"/>
                </a:lnTo>
                <a:lnTo>
                  <a:pt x="227" y="4"/>
                </a:lnTo>
                <a:lnTo>
                  <a:pt x="219" y="6"/>
                </a:lnTo>
                <a:lnTo>
                  <a:pt x="219" y="6"/>
                </a:lnTo>
                <a:lnTo>
                  <a:pt x="227" y="6"/>
                </a:lnTo>
                <a:lnTo>
                  <a:pt x="227" y="6"/>
                </a:lnTo>
                <a:lnTo>
                  <a:pt x="227" y="4"/>
                </a:lnTo>
                <a:lnTo>
                  <a:pt x="227" y="4"/>
                </a:lnTo>
                <a:close/>
                <a:moveTo>
                  <a:pt x="122" y="85"/>
                </a:moveTo>
                <a:lnTo>
                  <a:pt x="122" y="85"/>
                </a:lnTo>
                <a:lnTo>
                  <a:pt x="121" y="87"/>
                </a:lnTo>
                <a:lnTo>
                  <a:pt x="121" y="91"/>
                </a:lnTo>
                <a:lnTo>
                  <a:pt x="121" y="91"/>
                </a:lnTo>
                <a:lnTo>
                  <a:pt x="122" y="85"/>
                </a:lnTo>
                <a:lnTo>
                  <a:pt x="122" y="85"/>
                </a:lnTo>
                <a:close/>
                <a:moveTo>
                  <a:pt x="112" y="274"/>
                </a:moveTo>
                <a:lnTo>
                  <a:pt x="112" y="274"/>
                </a:lnTo>
                <a:lnTo>
                  <a:pt x="114" y="273"/>
                </a:lnTo>
                <a:lnTo>
                  <a:pt x="114" y="273"/>
                </a:lnTo>
                <a:lnTo>
                  <a:pt x="112" y="271"/>
                </a:lnTo>
                <a:lnTo>
                  <a:pt x="112" y="271"/>
                </a:lnTo>
                <a:lnTo>
                  <a:pt x="111" y="273"/>
                </a:lnTo>
                <a:lnTo>
                  <a:pt x="111" y="273"/>
                </a:lnTo>
                <a:lnTo>
                  <a:pt x="112" y="274"/>
                </a:lnTo>
                <a:lnTo>
                  <a:pt x="112" y="274"/>
                </a:lnTo>
                <a:close/>
                <a:moveTo>
                  <a:pt x="81" y="259"/>
                </a:moveTo>
                <a:lnTo>
                  <a:pt x="81" y="259"/>
                </a:lnTo>
                <a:lnTo>
                  <a:pt x="79" y="261"/>
                </a:lnTo>
                <a:lnTo>
                  <a:pt x="79" y="261"/>
                </a:lnTo>
                <a:lnTo>
                  <a:pt x="79" y="263"/>
                </a:lnTo>
                <a:lnTo>
                  <a:pt x="79" y="263"/>
                </a:lnTo>
                <a:lnTo>
                  <a:pt x="81" y="261"/>
                </a:lnTo>
                <a:lnTo>
                  <a:pt x="81" y="261"/>
                </a:lnTo>
                <a:lnTo>
                  <a:pt x="81" y="260"/>
                </a:lnTo>
                <a:lnTo>
                  <a:pt x="81" y="259"/>
                </a:lnTo>
                <a:lnTo>
                  <a:pt x="81" y="259"/>
                </a:lnTo>
                <a:close/>
                <a:moveTo>
                  <a:pt x="128" y="334"/>
                </a:moveTo>
                <a:lnTo>
                  <a:pt x="128" y="334"/>
                </a:lnTo>
                <a:lnTo>
                  <a:pt x="126" y="340"/>
                </a:lnTo>
                <a:lnTo>
                  <a:pt x="126" y="340"/>
                </a:lnTo>
                <a:lnTo>
                  <a:pt x="128" y="340"/>
                </a:lnTo>
                <a:lnTo>
                  <a:pt x="128" y="340"/>
                </a:lnTo>
                <a:lnTo>
                  <a:pt x="129" y="335"/>
                </a:lnTo>
                <a:lnTo>
                  <a:pt x="129" y="335"/>
                </a:lnTo>
                <a:lnTo>
                  <a:pt x="128" y="334"/>
                </a:lnTo>
                <a:lnTo>
                  <a:pt x="128" y="334"/>
                </a:lnTo>
                <a:close/>
                <a:moveTo>
                  <a:pt x="270" y="264"/>
                </a:moveTo>
                <a:lnTo>
                  <a:pt x="270" y="264"/>
                </a:lnTo>
                <a:lnTo>
                  <a:pt x="267" y="263"/>
                </a:lnTo>
                <a:lnTo>
                  <a:pt x="267" y="263"/>
                </a:lnTo>
                <a:lnTo>
                  <a:pt x="267" y="263"/>
                </a:lnTo>
                <a:lnTo>
                  <a:pt x="267" y="263"/>
                </a:lnTo>
                <a:lnTo>
                  <a:pt x="268" y="266"/>
                </a:lnTo>
                <a:lnTo>
                  <a:pt x="268" y="266"/>
                </a:lnTo>
                <a:lnTo>
                  <a:pt x="270" y="266"/>
                </a:lnTo>
                <a:lnTo>
                  <a:pt x="270" y="264"/>
                </a:lnTo>
                <a:lnTo>
                  <a:pt x="270" y="264"/>
                </a:lnTo>
                <a:close/>
                <a:moveTo>
                  <a:pt x="64" y="146"/>
                </a:moveTo>
                <a:lnTo>
                  <a:pt x="64" y="146"/>
                </a:lnTo>
                <a:lnTo>
                  <a:pt x="62" y="148"/>
                </a:lnTo>
                <a:lnTo>
                  <a:pt x="62" y="149"/>
                </a:lnTo>
                <a:lnTo>
                  <a:pt x="62" y="149"/>
                </a:lnTo>
                <a:lnTo>
                  <a:pt x="64" y="148"/>
                </a:lnTo>
                <a:lnTo>
                  <a:pt x="64" y="146"/>
                </a:lnTo>
                <a:lnTo>
                  <a:pt x="64" y="146"/>
                </a:lnTo>
                <a:close/>
                <a:moveTo>
                  <a:pt x="81" y="234"/>
                </a:moveTo>
                <a:lnTo>
                  <a:pt x="81" y="234"/>
                </a:lnTo>
                <a:lnTo>
                  <a:pt x="82" y="233"/>
                </a:lnTo>
                <a:lnTo>
                  <a:pt x="82" y="230"/>
                </a:lnTo>
                <a:lnTo>
                  <a:pt x="82" y="230"/>
                </a:lnTo>
                <a:lnTo>
                  <a:pt x="81" y="233"/>
                </a:lnTo>
                <a:lnTo>
                  <a:pt x="81" y="234"/>
                </a:lnTo>
                <a:lnTo>
                  <a:pt x="81" y="234"/>
                </a:lnTo>
                <a:close/>
                <a:moveTo>
                  <a:pt x="99" y="99"/>
                </a:moveTo>
                <a:lnTo>
                  <a:pt x="99" y="99"/>
                </a:lnTo>
                <a:lnTo>
                  <a:pt x="104" y="95"/>
                </a:lnTo>
                <a:lnTo>
                  <a:pt x="104" y="95"/>
                </a:lnTo>
                <a:lnTo>
                  <a:pt x="101" y="98"/>
                </a:lnTo>
                <a:lnTo>
                  <a:pt x="99" y="99"/>
                </a:lnTo>
                <a:lnTo>
                  <a:pt x="99" y="99"/>
                </a:lnTo>
                <a:close/>
                <a:moveTo>
                  <a:pt x="294" y="224"/>
                </a:moveTo>
                <a:lnTo>
                  <a:pt x="294" y="224"/>
                </a:lnTo>
                <a:lnTo>
                  <a:pt x="294" y="224"/>
                </a:lnTo>
                <a:lnTo>
                  <a:pt x="294" y="224"/>
                </a:lnTo>
                <a:lnTo>
                  <a:pt x="293" y="226"/>
                </a:lnTo>
                <a:lnTo>
                  <a:pt x="293" y="226"/>
                </a:lnTo>
                <a:lnTo>
                  <a:pt x="293" y="229"/>
                </a:lnTo>
                <a:lnTo>
                  <a:pt x="293" y="229"/>
                </a:lnTo>
                <a:lnTo>
                  <a:pt x="293" y="229"/>
                </a:lnTo>
                <a:lnTo>
                  <a:pt x="293" y="229"/>
                </a:lnTo>
                <a:lnTo>
                  <a:pt x="294" y="224"/>
                </a:lnTo>
                <a:lnTo>
                  <a:pt x="294" y="224"/>
                </a:lnTo>
                <a:close/>
                <a:moveTo>
                  <a:pt x="239" y="13"/>
                </a:moveTo>
                <a:lnTo>
                  <a:pt x="239" y="13"/>
                </a:lnTo>
                <a:lnTo>
                  <a:pt x="239" y="11"/>
                </a:lnTo>
                <a:lnTo>
                  <a:pt x="239" y="11"/>
                </a:lnTo>
                <a:lnTo>
                  <a:pt x="236" y="11"/>
                </a:lnTo>
                <a:lnTo>
                  <a:pt x="236" y="11"/>
                </a:lnTo>
                <a:lnTo>
                  <a:pt x="236" y="13"/>
                </a:lnTo>
                <a:lnTo>
                  <a:pt x="237" y="13"/>
                </a:lnTo>
                <a:lnTo>
                  <a:pt x="237" y="13"/>
                </a:lnTo>
                <a:lnTo>
                  <a:pt x="239" y="13"/>
                </a:lnTo>
                <a:lnTo>
                  <a:pt x="239" y="13"/>
                </a:lnTo>
                <a:close/>
                <a:moveTo>
                  <a:pt x="213" y="25"/>
                </a:moveTo>
                <a:lnTo>
                  <a:pt x="213" y="25"/>
                </a:lnTo>
                <a:lnTo>
                  <a:pt x="212" y="25"/>
                </a:lnTo>
                <a:lnTo>
                  <a:pt x="212" y="25"/>
                </a:lnTo>
                <a:lnTo>
                  <a:pt x="212" y="27"/>
                </a:lnTo>
                <a:lnTo>
                  <a:pt x="212" y="27"/>
                </a:lnTo>
                <a:lnTo>
                  <a:pt x="213" y="27"/>
                </a:lnTo>
                <a:lnTo>
                  <a:pt x="213" y="27"/>
                </a:lnTo>
                <a:lnTo>
                  <a:pt x="213" y="25"/>
                </a:lnTo>
                <a:lnTo>
                  <a:pt x="213" y="25"/>
                </a:lnTo>
                <a:close/>
                <a:moveTo>
                  <a:pt x="229" y="47"/>
                </a:moveTo>
                <a:lnTo>
                  <a:pt x="229" y="47"/>
                </a:lnTo>
                <a:lnTo>
                  <a:pt x="230" y="47"/>
                </a:lnTo>
                <a:lnTo>
                  <a:pt x="230" y="47"/>
                </a:lnTo>
                <a:lnTo>
                  <a:pt x="227" y="44"/>
                </a:lnTo>
                <a:lnTo>
                  <a:pt x="227" y="44"/>
                </a:lnTo>
                <a:lnTo>
                  <a:pt x="227" y="47"/>
                </a:lnTo>
                <a:lnTo>
                  <a:pt x="229" y="47"/>
                </a:lnTo>
                <a:lnTo>
                  <a:pt x="229" y="47"/>
                </a:lnTo>
                <a:close/>
                <a:moveTo>
                  <a:pt x="234" y="16"/>
                </a:moveTo>
                <a:lnTo>
                  <a:pt x="234" y="16"/>
                </a:lnTo>
                <a:lnTo>
                  <a:pt x="233" y="14"/>
                </a:lnTo>
                <a:lnTo>
                  <a:pt x="233" y="14"/>
                </a:lnTo>
                <a:lnTo>
                  <a:pt x="231" y="17"/>
                </a:lnTo>
                <a:lnTo>
                  <a:pt x="231" y="17"/>
                </a:lnTo>
                <a:lnTo>
                  <a:pt x="231" y="17"/>
                </a:lnTo>
                <a:lnTo>
                  <a:pt x="231" y="17"/>
                </a:lnTo>
                <a:lnTo>
                  <a:pt x="234" y="16"/>
                </a:lnTo>
                <a:lnTo>
                  <a:pt x="234" y="16"/>
                </a:lnTo>
                <a:close/>
                <a:moveTo>
                  <a:pt x="91" y="115"/>
                </a:moveTo>
                <a:lnTo>
                  <a:pt x="91" y="115"/>
                </a:lnTo>
                <a:lnTo>
                  <a:pt x="92" y="115"/>
                </a:lnTo>
                <a:lnTo>
                  <a:pt x="92" y="115"/>
                </a:lnTo>
                <a:lnTo>
                  <a:pt x="94" y="114"/>
                </a:lnTo>
                <a:lnTo>
                  <a:pt x="94" y="114"/>
                </a:lnTo>
                <a:lnTo>
                  <a:pt x="94" y="111"/>
                </a:lnTo>
                <a:lnTo>
                  <a:pt x="94" y="111"/>
                </a:lnTo>
                <a:lnTo>
                  <a:pt x="94" y="114"/>
                </a:lnTo>
                <a:lnTo>
                  <a:pt x="91" y="114"/>
                </a:lnTo>
                <a:lnTo>
                  <a:pt x="91" y="114"/>
                </a:lnTo>
                <a:lnTo>
                  <a:pt x="91" y="115"/>
                </a:lnTo>
                <a:lnTo>
                  <a:pt x="91" y="115"/>
                </a:lnTo>
                <a:close/>
                <a:moveTo>
                  <a:pt x="123" y="67"/>
                </a:moveTo>
                <a:lnTo>
                  <a:pt x="123" y="67"/>
                </a:lnTo>
                <a:lnTo>
                  <a:pt x="125" y="67"/>
                </a:lnTo>
                <a:lnTo>
                  <a:pt x="125" y="67"/>
                </a:lnTo>
                <a:lnTo>
                  <a:pt x="126" y="65"/>
                </a:lnTo>
                <a:lnTo>
                  <a:pt x="126" y="64"/>
                </a:lnTo>
                <a:lnTo>
                  <a:pt x="126" y="64"/>
                </a:lnTo>
                <a:lnTo>
                  <a:pt x="123" y="67"/>
                </a:lnTo>
                <a:lnTo>
                  <a:pt x="123" y="67"/>
                </a:lnTo>
                <a:close/>
                <a:moveTo>
                  <a:pt x="102" y="126"/>
                </a:moveTo>
                <a:lnTo>
                  <a:pt x="102" y="126"/>
                </a:lnTo>
                <a:lnTo>
                  <a:pt x="102" y="125"/>
                </a:lnTo>
                <a:lnTo>
                  <a:pt x="102" y="122"/>
                </a:lnTo>
                <a:lnTo>
                  <a:pt x="102" y="122"/>
                </a:lnTo>
                <a:lnTo>
                  <a:pt x="101" y="124"/>
                </a:lnTo>
                <a:lnTo>
                  <a:pt x="102" y="126"/>
                </a:lnTo>
                <a:lnTo>
                  <a:pt x="102" y="126"/>
                </a:lnTo>
                <a:close/>
                <a:moveTo>
                  <a:pt x="98" y="288"/>
                </a:moveTo>
                <a:lnTo>
                  <a:pt x="98" y="288"/>
                </a:lnTo>
                <a:lnTo>
                  <a:pt x="96" y="290"/>
                </a:lnTo>
                <a:lnTo>
                  <a:pt x="98" y="293"/>
                </a:lnTo>
                <a:lnTo>
                  <a:pt x="98" y="293"/>
                </a:lnTo>
                <a:lnTo>
                  <a:pt x="98" y="291"/>
                </a:lnTo>
                <a:lnTo>
                  <a:pt x="98" y="288"/>
                </a:lnTo>
                <a:lnTo>
                  <a:pt x="98" y="288"/>
                </a:lnTo>
                <a:close/>
                <a:moveTo>
                  <a:pt x="257" y="64"/>
                </a:moveTo>
                <a:lnTo>
                  <a:pt x="257" y="64"/>
                </a:lnTo>
                <a:lnTo>
                  <a:pt x="257" y="67"/>
                </a:lnTo>
                <a:lnTo>
                  <a:pt x="257" y="67"/>
                </a:lnTo>
                <a:lnTo>
                  <a:pt x="260" y="65"/>
                </a:lnTo>
                <a:lnTo>
                  <a:pt x="260" y="65"/>
                </a:lnTo>
                <a:lnTo>
                  <a:pt x="258" y="64"/>
                </a:lnTo>
                <a:lnTo>
                  <a:pt x="258" y="64"/>
                </a:lnTo>
                <a:lnTo>
                  <a:pt x="257" y="64"/>
                </a:lnTo>
                <a:lnTo>
                  <a:pt x="257" y="64"/>
                </a:lnTo>
                <a:close/>
                <a:moveTo>
                  <a:pt x="77" y="217"/>
                </a:moveTo>
                <a:lnTo>
                  <a:pt x="77" y="217"/>
                </a:lnTo>
                <a:lnTo>
                  <a:pt x="78" y="216"/>
                </a:lnTo>
                <a:lnTo>
                  <a:pt x="77" y="214"/>
                </a:lnTo>
                <a:lnTo>
                  <a:pt x="77" y="214"/>
                </a:lnTo>
                <a:lnTo>
                  <a:pt x="77" y="216"/>
                </a:lnTo>
                <a:lnTo>
                  <a:pt x="77" y="217"/>
                </a:lnTo>
                <a:lnTo>
                  <a:pt x="77" y="217"/>
                </a:lnTo>
                <a:close/>
                <a:moveTo>
                  <a:pt x="310" y="240"/>
                </a:moveTo>
                <a:lnTo>
                  <a:pt x="310" y="240"/>
                </a:lnTo>
                <a:lnTo>
                  <a:pt x="310" y="240"/>
                </a:lnTo>
                <a:lnTo>
                  <a:pt x="310" y="240"/>
                </a:lnTo>
                <a:lnTo>
                  <a:pt x="305" y="243"/>
                </a:lnTo>
                <a:lnTo>
                  <a:pt x="305" y="243"/>
                </a:lnTo>
                <a:lnTo>
                  <a:pt x="307" y="244"/>
                </a:lnTo>
                <a:lnTo>
                  <a:pt x="307" y="244"/>
                </a:lnTo>
                <a:lnTo>
                  <a:pt x="308" y="243"/>
                </a:lnTo>
                <a:lnTo>
                  <a:pt x="308" y="243"/>
                </a:lnTo>
                <a:lnTo>
                  <a:pt x="310" y="240"/>
                </a:lnTo>
                <a:lnTo>
                  <a:pt x="310" y="240"/>
                </a:lnTo>
                <a:close/>
                <a:moveTo>
                  <a:pt x="61" y="260"/>
                </a:moveTo>
                <a:lnTo>
                  <a:pt x="61" y="260"/>
                </a:lnTo>
                <a:lnTo>
                  <a:pt x="62" y="261"/>
                </a:lnTo>
                <a:lnTo>
                  <a:pt x="62" y="261"/>
                </a:lnTo>
                <a:lnTo>
                  <a:pt x="64" y="261"/>
                </a:lnTo>
                <a:lnTo>
                  <a:pt x="64" y="261"/>
                </a:lnTo>
                <a:lnTo>
                  <a:pt x="64" y="260"/>
                </a:lnTo>
                <a:lnTo>
                  <a:pt x="64" y="260"/>
                </a:lnTo>
                <a:lnTo>
                  <a:pt x="61" y="260"/>
                </a:lnTo>
                <a:lnTo>
                  <a:pt x="61" y="260"/>
                </a:lnTo>
                <a:close/>
                <a:moveTo>
                  <a:pt x="152" y="214"/>
                </a:moveTo>
                <a:lnTo>
                  <a:pt x="152" y="214"/>
                </a:lnTo>
                <a:lnTo>
                  <a:pt x="152" y="214"/>
                </a:lnTo>
                <a:lnTo>
                  <a:pt x="152" y="214"/>
                </a:lnTo>
                <a:lnTo>
                  <a:pt x="146" y="213"/>
                </a:lnTo>
                <a:lnTo>
                  <a:pt x="146" y="213"/>
                </a:lnTo>
                <a:lnTo>
                  <a:pt x="149" y="214"/>
                </a:lnTo>
                <a:lnTo>
                  <a:pt x="152" y="214"/>
                </a:lnTo>
                <a:lnTo>
                  <a:pt x="152" y="214"/>
                </a:lnTo>
                <a:close/>
                <a:moveTo>
                  <a:pt x="166" y="358"/>
                </a:moveTo>
                <a:lnTo>
                  <a:pt x="166" y="358"/>
                </a:lnTo>
                <a:lnTo>
                  <a:pt x="163" y="355"/>
                </a:lnTo>
                <a:lnTo>
                  <a:pt x="163" y="355"/>
                </a:lnTo>
                <a:lnTo>
                  <a:pt x="163" y="355"/>
                </a:lnTo>
                <a:lnTo>
                  <a:pt x="163" y="355"/>
                </a:lnTo>
                <a:lnTo>
                  <a:pt x="163" y="358"/>
                </a:lnTo>
                <a:lnTo>
                  <a:pt x="163" y="358"/>
                </a:lnTo>
                <a:lnTo>
                  <a:pt x="166" y="358"/>
                </a:lnTo>
                <a:lnTo>
                  <a:pt x="166" y="358"/>
                </a:lnTo>
                <a:close/>
                <a:moveTo>
                  <a:pt x="243" y="77"/>
                </a:moveTo>
                <a:lnTo>
                  <a:pt x="243" y="77"/>
                </a:lnTo>
                <a:lnTo>
                  <a:pt x="241" y="75"/>
                </a:lnTo>
                <a:lnTo>
                  <a:pt x="241" y="75"/>
                </a:lnTo>
                <a:lnTo>
                  <a:pt x="241" y="74"/>
                </a:lnTo>
                <a:lnTo>
                  <a:pt x="241" y="74"/>
                </a:lnTo>
                <a:lnTo>
                  <a:pt x="240" y="77"/>
                </a:lnTo>
                <a:lnTo>
                  <a:pt x="240" y="77"/>
                </a:lnTo>
                <a:lnTo>
                  <a:pt x="243" y="77"/>
                </a:lnTo>
                <a:lnTo>
                  <a:pt x="243" y="77"/>
                </a:lnTo>
                <a:close/>
                <a:moveTo>
                  <a:pt x="298" y="149"/>
                </a:moveTo>
                <a:lnTo>
                  <a:pt x="298" y="149"/>
                </a:lnTo>
                <a:lnTo>
                  <a:pt x="298" y="149"/>
                </a:lnTo>
                <a:lnTo>
                  <a:pt x="298" y="151"/>
                </a:lnTo>
                <a:lnTo>
                  <a:pt x="298" y="151"/>
                </a:lnTo>
                <a:lnTo>
                  <a:pt x="300" y="152"/>
                </a:lnTo>
                <a:lnTo>
                  <a:pt x="300" y="152"/>
                </a:lnTo>
                <a:lnTo>
                  <a:pt x="298" y="149"/>
                </a:lnTo>
                <a:lnTo>
                  <a:pt x="298" y="149"/>
                </a:lnTo>
                <a:close/>
                <a:moveTo>
                  <a:pt x="207" y="209"/>
                </a:moveTo>
                <a:lnTo>
                  <a:pt x="207" y="209"/>
                </a:lnTo>
                <a:lnTo>
                  <a:pt x="207" y="209"/>
                </a:lnTo>
                <a:lnTo>
                  <a:pt x="207" y="209"/>
                </a:lnTo>
                <a:lnTo>
                  <a:pt x="206" y="206"/>
                </a:lnTo>
                <a:lnTo>
                  <a:pt x="206" y="206"/>
                </a:lnTo>
                <a:lnTo>
                  <a:pt x="206" y="206"/>
                </a:lnTo>
                <a:lnTo>
                  <a:pt x="206" y="206"/>
                </a:lnTo>
                <a:lnTo>
                  <a:pt x="207" y="209"/>
                </a:lnTo>
                <a:lnTo>
                  <a:pt x="207" y="209"/>
                </a:lnTo>
                <a:close/>
                <a:moveTo>
                  <a:pt x="55" y="145"/>
                </a:moveTo>
                <a:lnTo>
                  <a:pt x="55" y="145"/>
                </a:lnTo>
                <a:lnTo>
                  <a:pt x="52" y="146"/>
                </a:lnTo>
                <a:lnTo>
                  <a:pt x="52" y="149"/>
                </a:lnTo>
                <a:lnTo>
                  <a:pt x="52" y="149"/>
                </a:lnTo>
                <a:lnTo>
                  <a:pt x="54" y="148"/>
                </a:lnTo>
                <a:lnTo>
                  <a:pt x="55" y="145"/>
                </a:lnTo>
                <a:lnTo>
                  <a:pt x="55" y="145"/>
                </a:lnTo>
                <a:close/>
                <a:moveTo>
                  <a:pt x="57" y="223"/>
                </a:moveTo>
                <a:lnTo>
                  <a:pt x="57" y="223"/>
                </a:lnTo>
                <a:lnTo>
                  <a:pt x="57" y="220"/>
                </a:lnTo>
                <a:lnTo>
                  <a:pt x="57" y="219"/>
                </a:lnTo>
                <a:lnTo>
                  <a:pt x="57" y="219"/>
                </a:lnTo>
                <a:lnTo>
                  <a:pt x="55" y="220"/>
                </a:lnTo>
                <a:lnTo>
                  <a:pt x="55" y="220"/>
                </a:lnTo>
                <a:lnTo>
                  <a:pt x="55" y="222"/>
                </a:lnTo>
                <a:lnTo>
                  <a:pt x="57" y="223"/>
                </a:lnTo>
                <a:lnTo>
                  <a:pt x="57" y="223"/>
                </a:lnTo>
                <a:close/>
                <a:moveTo>
                  <a:pt x="185" y="28"/>
                </a:moveTo>
                <a:lnTo>
                  <a:pt x="185" y="28"/>
                </a:lnTo>
                <a:lnTo>
                  <a:pt x="179" y="31"/>
                </a:lnTo>
                <a:lnTo>
                  <a:pt x="179" y="31"/>
                </a:lnTo>
                <a:lnTo>
                  <a:pt x="185" y="28"/>
                </a:lnTo>
                <a:lnTo>
                  <a:pt x="185" y="28"/>
                </a:lnTo>
                <a:close/>
                <a:moveTo>
                  <a:pt x="81" y="142"/>
                </a:moveTo>
                <a:lnTo>
                  <a:pt x="81" y="142"/>
                </a:lnTo>
                <a:lnTo>
                  <a:pt x="78" y="145"/>
                </a:lnTo>
                <a:lnTo>
                  <a:pt x="78" y="145"/>
                </a:lnTo>
                <a:lnTo>
                  <a:pt x="82" y="143"/>
                </a:lnTo>
                <a:lnTo>
                  <a:pt x="82" y="143"/>
                </a:lnTo>
                <a:lnTo>
                  <a:pt x="81" y="142"/>
                </a:lnTo>
                <a:lnTo>
                  <a:pt x="81" y="142"/>
                </a:lnTo>
                <a:close/>
                <a:moveTo>
                  <a:pt x="331" y="217"/>
                </a:moveTo>
                <a:lnTo>
                  <a:pt x="331" y="217"/>
                </a:lnTo>
                <a:lnTo>
                  <a:pt x="331" y="220"/>
                </a:lnTo>
                <a:lnTo>
                  <a:pt x="331" y="220"/>
                </a:lnTo>
                <a:lnTo>
                  <a:pt x="332" y="220"/>
                </a:lnTo>
                <a:lnTo>
                  <a:pt x="332" y="220"/>
                </a:lnTo>
                <a:lnTo>
                  <a:pt x="332" y="217"/>
                </a:lnTo>
                <a:lnTo>
                  <a:pt x="332" y="217"/>
                </a:lnTo>
                <a:lnTo>
                  <a:pt x="331" y="217"/>
                </a:lnTo>
                <a:lnTo>
                  <a:pt x="331" y="217"/>
                </a:lnTo>
                <a:close/>
                <a:moveTo>
                  <a:pt x="257" y="28"/>
                </a:moveTo>
                <a:lnTo>
                  <a:pt x="257" y="28"/>
                </a:lnTo>
                <a:lnTo>
                  <a:pt x="260" y="25"/>
                </a:lnTo>
                <a:lnTo>
                  <a:pt x="260" y="25"/>
                </a:lnTo>
                <a:lnTo>
                  <a:pt x="258" y="25"/>
                </a:lnTo>
                <a:lnTo>
                  <a:pt x="258" y="25"/>
                </a:lnTo>
                <a:lnTo>
                  <a:pt x="256" y="28"/>
                </a:lnTo>
                <a:lnTo>
                  <a:pt x="256" y="28"/>
                </a:lnTo>
                <a:lnTo>
                  <a:pt x="257" y="28"/>
                </a:lnTo>
                <a:lnTo>
                  <a:pt x="257" y="28"/>
                </a:lnTo>
                <a:close/>
                <a:moveTo>
                  <a:pt x="42" y="108"/>
                </a:moveTo>
                <a:lnTo>
                  <a:pt x="42" y="108"/>
                </a:lnTo>
                <a:lnTo>
                  <a:pt x="44" y="108"/>
                </a:lnTo>
                <a:lnTo>
                  <a:pt x="44" y="108"/>
                </a:lnTo>
                <a:lnTo>
                  <a:pt x="45" y="108"/>
                </a:lnTo>
                <a:lnTo>
                  <a:pt x="45" y="106"/>
                </a:lnTo>
                <a:lnTo>
                  <a:pt x="45" y="106"/>
                </a:lnTo>
                <a:lnTo>
                  <a:pt x="42" y="108"/>
                </a:lnTo>
                <a:lnTo>
                  <a:pt x="42" y="108"/>
                </a:lnTo>
                <a:close/>
                <a:moveTo>
                  <a:pt x="44" y="102"/>
                </a:moveTo>
                <a:lnTo>
                  <a:pt x="44" y="102"/>
                </a:lnTo>
                <a:lnTo>
                  <a:pt x="38" y="106"/>
                </a:lnTo>
                <a:lnTo>
                  <a:pt x="38" y="106"/>
                </a:lnTo>
                <a:lnTo>
                  <a:pt x="44" y="102"/>
                </a:lnTo>
                <a:lnTo>
                  <a:pt x="44" y="102"/>
                </a:lnTo>
                <a:close/>
                <a:moveTo>
                  <a:pt x="273" y="224"/>
                </a:moveTo>
                <a:lnTo>
                  <a:pt x="273" y="224"/>
                </a:lnTo>
                <a:lnTo>
                  <a:pt x="267" y="227"/>
                </a:lnTo>
                <a:lnTo>
                  <a:pt x="267" y="227"/>
                </a:lnTo>
                <a:lnTo>
                  <a:pt x="267" y="227"/>
                </a:lnTo>
                <a:lnTo>
                  <a:pt x="267" y="227"/>
                </a:lnTo>
                <a:lnTo>
                  <a:pt x="273" y="224"/>
                </a:lnTo>
                <a:lnTo>
                  <a:pt x="273" y="224"/>
                </a:lnTo>
                <a:close/>
                <a:moveTo>
                  <a:pt x="293" y="152"/>
                </a:moveTo>
                <a:lnTo>
                  <a:pt x="293" y="152"/>
                </a:lnTo>
                <a:lnTo>
                  <a:pt x="294" y="151"/>
                </a:lnTo>
                <a:lnTo>
                  <a:pt x="293" y="149"/>
                </a:lnTo>
                <a:lnTo>
                  <a:pt x="293" y="149"/>
                </a:lnTo>
                <a:lnTo>
                  <a:pt x="291" y="149"/>
                </a:lnTo>
                <a:lnTo>
                  <a:pt x="291" y="149"/>
                </a:lnTo>
                <a:lnTo>
                  <a:pt x="293" y="152"/>
                </a:lnTo>
                <a:lnTo>
                  <a:pt x="293" y="152"/>
                </a:lnTo>
                <a:close/>
                <a:moveTo>
                  <a:pt x="94" y="116"/>
                </a:moveTo>
                <a:lnTo>
                  <a:pt x="94" y="116"/>
                </a:lnTo>
                <a:lnTo>
                  <a:pt x="91" y="119"/>
                </a:lnTo>
                <a:lnTo>
                  <a:pt x="91" y="119"/>
                </a:lnTo>
                <a:lnTo>
                  <a:pt x="94" y="118"/>
                </a:lnTo>
                <a:lnTo>
                  <a:pt x="94" y="118"/>
                </a:lnTo>
                <a:lnTo>
                  <a:pt x="94" y="118"/>
                </a:lnTo>
                <a:lnTo>
                  <a:pt x="94" y="116"/>
                </a:lnTo>
                <a:lnTo>
                  <a:pt x="94" y="116"/>
                </a:lnTo>
                <a:close/>
                <a:moveTo>
                  <a:pt x="115" y="139"/>
                </a:moveTo>
                <a:lnTo>
                  <a:pt x="115" y="139"/>
                </a:lnTo>
                <a:lnTo>
                  <a:pt x="119" y="141"/>
                </a:lnTo>
                <a:lnTo>
                  <a:pt x="119" y="141"/>
                </a:lnTo>
                <a:lnTo>
                  <a:pt x="118" y="139"/>
                </a:lnTo>
                <a:lnTo>
                  <a:pt x="116" y="139"/>
                </a:lnTo>
                <a:lnTo>
                  <a:pt x="116" y="139"/>
                </a:lnTo>
                <a:lnTo>
                  <a:pt x="115" y="139"/>
                </a:lnTo>
                <a:lnTo>
                  <a:pt x="115" y="139"/>
                </a:lnTo>
                <a:close/>
                <a:moveTo>
                  <a:pt x="327" y="212"/>
                </a:moveTo>
                <a:lnTo>
                  <a:pt x="327" y="212"/>
                </a:lnTo>
                <a:lnTo>
                  <a:pt x="330" y="213"/>
                </a:lnTo>
                <a:lnTo>
                  <a:pt x="330" y="213"/>
                </a:lnTo>
                <a:lnTo>
                  <a:pt x="330" y="210"/>
                </a:lnTo>
                <a:lnTo>
                  <a:pt x="330" y="210"/>
                </a:lnTo>
                <a:lnTo>
                  <a:pt x="327" y="212"/>
                </a:lnTo>
                <a:lnTo>
                  <a:pt x="327" y="212"/>
                </a:lnTo>
                <a:close/>
                <a:moveTo>
                  <a:pt x="166" y="146"/>
                </a:moveTo>
                <a:lnTo>
                  <a:pt x="166" y="146"/>
                </a:lnTo>
                <a:lnTo>
                  <a:pt x="166" y="146"/>
                </a:lnTo>
                <a:lnTo>
                  <a:pt x="166" y="146"/>
                </a:lnTo>
                <a:lnTo>
                  <a:pt x="159" y="149"/>
                </a:lnTo>
                <a:lnTo>
                  <a:pt x="159" y="149"/>
                </a:lnTo>
                <a:lnTo>
                  <a:pt x="159" y="149"/>
                </a:lnTo>
                <a:lnTo>
                  <a:pt x="159" y="149"/>
                </a:lnTo>
                <a:lnTo>
                  <a:pt x="166" y="146"/>
                </a:lnTo>
                <a:lnTo>
                  <a:pt x="166" y="146"/>
                </a:lnTo>
                <a:close/>
                <a:moveTo>
                  <a:pt x="71" y="132"/>
                </a:moveTo>
                <a:lnTo>
                  <a:pt x="71" y="132"/>
                </a:lnTo>
                <a:lnTo>
                  <a:pt x="72" y="131"/>
                </a:lnTo>
                <a:lnTo>
                  <a:pt x="72" y="131"/>
                </a:lnTo>
                <a:lnTo>
                  <a:pt x="74" y="129"/>
                </a:lnTo>
                <a:lnTo>
                  <a:pt x="74" y="128"/>
                </a:lnTo>
                <a:lnTo>
                  <a:pt x="74" y="128"/>
                </a:lnTo>
                <a:lnTo>
                  <a:pt x="72" y="129"/>
                </a:lnTo>
                <a:lnTo>
                  <a:pt x="71" y="132"/>
                </a:lnTo>
                <a:lnTo>
                  <a:pt x="71" y="132"/>
                </a:lnTo>
                <a:close/>
                <a:moveTo>
                  <a:pt x="200" y="84"/>
                </a:moveTo>
                <a:lnTo>
                  <a:pt x="200" y="84"/>
                </a:lnTo>
                <a:lnTo>
                  <a:pt x="200" y="85"/>
                </a:lnTo>
                <a:lnTo>
                  <a:pt x="200" y="88"/>
                </a:lnTo>
                <a:lnTo>
                  <a:pt x="200" y="88"/>
                </a:lnTo>
                <a:lnTo>
                  <a:pt x="200" y="85"/>
                </a:lnTo>
                <a:lnTo>
                  <a:pt x="200" y="84"/>
                </a:lnTo>
                <a:lnTo>
                  <a:pt x="200" y="84"/>
                </a:lnTo>
                <a:close/>
                <a:moveTo>
                  <a:pt x="246" y="246"/>
                </a:moveTo>
                <a:lnTo>
                  <a:pt x="246" y="246"/>
                </a:lnTo>
                <a:lnTo>
                  <a:pt x="243" y="244"/>
                </a:lnTo>
                <a:lnTo>
                  <a:pt x="243" y="244"/>
                </a:lnTo>
                <a:lnTo>
                  <a:pt x="244" y="247"/>
                </a:lnTo>
                <a:lnTo>
                  <a:pt x="244" y="247"/>
                </a:lnTo>
                <a:lnTo>
                  <a:pt x="246" y="246"/>
                </a:lnTo>
                <a:lnTo>
                  <a:pt x="246" y="246"/>
                </a:lnTo>
                <a:close/>
                <a:moveTo>
                  <a:pt x="68" y="122"/>
                </a:moveTo>
                <a:lnTo>
                  <a:pt x="68" y="122"/>
                </a:lnTo>
                <a:lnTo>
                  <a:pt x="64" y="125"/>
                </a:lnTo>
                <a:lnTo>
                  <a:pt x="64" y="125"/>
                </a:lnTo>
                <a:lnTo>
                  <a:pt x="64" y="126"/>
                </a:lnTo>
                <a:lnTo>
                  <a:pt x="64" y="126"/>
                </a:lnTo>
                <a:lnTo>
                  <a:pt x="64" y="126"/>
                </a:lnTo>
                <a:lnTo>
                  <a:pt x="64" y="126"/>
                </a:lnTo>
                <a:lnTo>
                  <a:pt x="68" y="122"/>
                </a:lnTo>
                <a:lnTo>
                  <a:pt x="68" y="122"/>
                </a:lnTo>
                <a:close/>
                <a:moveTo>
                  <a:pt x="102" y="85"/>
                </a:moveTo>
                <a:lnTo>
                  <a:pt x="102" y="85"/>
                </a:lnTo>
                <a:lnTo>
                  <a:pt x="102" y="85"/>
                </a:lnTo>
                <a:lnTo>
                  <a:pt x="102" y="85"/>
                </a:lnTo>
                <a:lnTo>
                  <a:pt x="99" y="87"/>
                </a:lnTo>
                <a:lnTo>
                  <a:pt x="99" y="88"/>
                </a:lnTo>
                <a:lnTo>
                  <a:pt x="99" y="88"/>
                </a:lnTo>
                <a:lnTo>
                  <a:pt x="102" y="85"/>
                </a:lnTo>
                <a:lnTo>
                  <a:pt x="102" y="85"/>
                </a:lnTo>
                <a:close/>
                <a:moveTo>
                  <a:pt x="109" y="126"/>
                </a:moveTo>
                <a:lnTo>
                  <a:pt x="109" y="126"/>
                </a:lnTo>
                <a:lnTo>
                  <a:pt x="109" y="128"/>
                </a:lnTo>
                <a:lnTo>
                  <a:pt x="109" y="128"/>
                </a:lnTo>
                <a:lnTo>
                  <a:pt x="109" y="129"/>
                </a:lnTo>
                <a:lnTo>
                  <a:pt x="109" y="129"/>
                </a:lnTo>
                <a:lnTo>
                  <a:pt x="109" y="129"/>
                </a:lnTo>
                <a:lnTo>
                  <a:pt x="109" y="126"/>
                </a:lnTo>
                <a:lnTo>
                  <a:pt x="109" y="126"/>
                </a:lnTo>
                <a:close/>
                <a:moveTo>
                  <a:pt x="237" y="87"/>
                </a:moveTo>
                <a:lnTo>
                  <a:pt x="237" y="87"/>
                </a:lnTo>
                <a:lnTo>
                  <a:pt x="234" y="85"/>
                </a:lnTo>
                <a:lnTo>
                  <a:pt x="233" y="87"/>
                </a:lnTo>
                <a:lnTo>
                  <a:pt x="233" y="87"/>
                </a:lnTo>
                <a:lnTo>
                  <a:pt x="236" y="87"/>
                </a:lnTo>
                <a:lnTo>
                  <a:pt x="237" y="87"/>
                </a:lnTo>
                <a:lnTo>
                  <a:pt x="237" y="87"/>
                </a:lnTo>
                <a:close/>
                <a:moveTo>
                  <a:pt x="128" y="68"/>
                </a:moveTo>
                <a:lnTo>
                  <a:pt x="128" y="68"/>
                </a:lnTo>
                <a:lnTo>
                  <a:pt x="128" y="68"/>
                </a:lnTo>
                <a:lnTo>
                  <a:pt x="128" y="68"/>
                </a:lnTo>
                <a:lnTo>
                  <a:pt x="128" y="70"/>
                </a:lnTo>
                <a:lnTo>
                  <a:pt x="128" y="70"/>
                </a:lnTo>
                <a:lnTo>
                  <a:pt x="128" y="71"/>
                </a:lnTo>
                <a:lnTo>
                  <a:pt x="128" y="72"/>
                </a:lnTo>
                <a:lnTo>
                  <a:pt x="128" y="72"/>
                </a:lnTo>
                <a:lnTo>
                  <a:pt x="128" y="68"/>
                </a:lnTo>
                <a:lnTo>
                  <a:pt x="128" y="68"/>
                </a:lnTo>
                <a:close/>
                <a:moveTo>
                  <a:pt x="304" y="145"/>
                </a:moveTo>
                <a:lnTo>
                  <a:pt x="304" y="145"/>
                </a:lnTo>
                <a:lnTo>
                  <a:pt x="305" y="145"/>
                </a:lnTo>
                <a:lnTo>
                  <a:pt x="305" y="145"/>
                </a:lnTo>
                <a:lnTo>
                  <a:pt x="305" y="143"/>
                </a:lnTo>
                <a:lnTo>
                  <a:pt x="304" y="142"/>
                </a:lnTo>
                <a:lnTo>
                  <a:pt x="304" y="142"/>
                </a:lnTo>
                <a:lnTo>
                  <a:pt x="303" y="143"/>
                </a:lnTo>
                <a:lnTo>
                  <a:pt x="303" y="143"/>
                </a:lnTo>
                <a:lnTo>
                  <a:pt x="304" y="145"/>
                </a:lnTo>
                <a:lnTo>
                  <a:pt x="304" y="145"/>
                </a:lnTo>
                <a:close/>
                <a:moveTo>
                  <a:pt x="219" y="52"/>
                </a:moveTo>
                <a:lnTo>
                  <a:pt x="219" y="52"/>
                </a:lnTo>
                <a:lnTo>
                  <a:pt x="217" y="54"/>
                </a:lnTo>
                <a:lnTo>
                  <a:pt x="219" y="57"/>
                </a:lnTo>
                <a:lnTo>
                  <a:pt x="219" y="57"/>
                </a:lnTo>
                <a:lnTo>
                  <a:pt x="219" y="52"/>
                </a:lnTo>
                <a:lnTo>
                  <a:pt x="219" y="52"/>
                </a:lnTo>
                <a:close/>
                <a:moveTo>
                  <a:pt x="222" y="179"/>
                </a:moveTo>
                <a:lnTo>
                  <a:pt x="222" y="179"/>
                </a:lnTo>
                <a:lnTo>
                  <a:pt x="223" y="178"/>
                </a:lnTo>
                <a:lnTo>
                  <a:pt x="223" y="178"/>
                </a:lnTo>
                <a:lnTo>
                  <a:pt x="220" y="178"/>
                </a:lnTo>
                <a:lnTo>
                  <a:pt x="220" y="178"/>
                </a:lnTo>
                <a:lnTo>
                  <a:pt x="222" y="179"/>
                </a:lnTo>
                <a:lnTo>
                  <a:pt x="222" y="179"/>
                </a:lnTo>
                <a:close/>
                <a:moveTo>
                  <a:pt x="236" y="48"/>
                </a:moveTo>
                <a:lnTo>
                  <a:pt x="236" y="48"/>
                </a:lnTo>
                <a:lnTo>
                  <a:pt x="237" y="50"/>
                </a:lnTo>
                <a:lnTo>
                  <a:pt x="239" y="51"/>
                </a:lnTo>
                <a:lnTo>
                  <a:pt x="239" y="51"/>
                </a:lnTo>
                <a:lnTo>
                  <a:pt x="236" y="48"/>
                </a:lnTo>
                <a:lnTo>
                  <a:pt x="236" y="48"/>
                </a:lnTo>
                <a:close/>
                <a:moveTo>
                  <a:pt x="307" y="331"/>
                </a:moveTo>
                <a:lnTo>
                  <a:pt x="307" y="331"/>
                </a:lnTo>
                <a:lnTo>
                  <a:pt x="307" y="332"/>
                </a:lnTo>
                <a:lnTo>
                  <a:pt x="307" y="334"/>
                </a:lnTo>
                <a:lnTo>
                  <a:pt x="307" y="334"/>
                </a:lnTo>
                <a:lnTo>
                  <a:pt x="308" y="334"/>
                </a:lnTo>
                <a:lnTo>
                  <a:pt x="308" y="334"/>
                </a:lnTo>
                <a:lnTo>
                  <a:pt x="308" y="334"/>
                </a:lnTo>
                <a:lnTo>
                  <a:pt x="308" y="334"/>
                </a:lnTo>
                <a:lnTo>
                  <a:pt x="307" y="331"/>
                </a:lnTo>
                <a:lnTo>
                  <a:pt x="307" y="331"/>
                </a:lnTo>
                <a:close/>
                <a:moveTo>
                  <a:pt x="295" y="148"/>
                </a:moveTo>
                <a:lnTo>
                  <a:pt x="295" y="148"/>
                </a:lnTo>
                <a:lnTo>
                  <a:pt x="297" y="146"/>
                </a:lnTo>
                <a:lnTo>
                  <a:pt x="297" y="146"/>
                </a:lnTo>
                <a:lnTo>
                  <a:pt x="297" y="146"/>
                </a:lnTo>
                <a:lnTo>
                  <a:pt x="297" y="145"/>
                </a:lnTo>
                <a:lnTo>
                  <a:pt x="297" y="145"/>
                </a:lnTo>
                <a:lnTo>
                  <a:pt x="295" y="146"/>
                </a:lnTo>
                <a:lnTo>
                  <a:pt x="295" y="146"/>
                </a:lnTo>
                <a:lnTo>
                  <a:pt x="295" y="146"/>
                </a:lnTo>
                <a:lnTo>
                  <a:pt x="295" y="148"/>
                </a:lnTo>
                <a:lnTo>
                  <a:pt x="295" y="148"/>
                </a:lnTo>
                <a:close/>
                <a:moveTo>
                  <a:pt x="78" y="260"/>
                </a:moveTo>
                <a:lnTo>
                  <a:pt x="78" y="260"/>
                </a:lnTo>
                <a:lnTo>
                  <a:pt x="78" y="257"/>
                </a:lnTo>
                <a:lnTo>
                  <a:pt x="78" y="256"/>
                </a:lnTo>
                <a:lnTo>
                  <a:pt x="78" y="256"/>
                </a:lnTo>
                <a:lnTo>
                  <a:pt x="77" y="259"/>
                </a:lnTo>
                <a:lnTo>
                  <a:pt x="77" y="259"/>
                </a:lnTo>
                <a:lnTo>
                  <a:pt x="78" y="260"/>
                </a:lnTo>
                <a:lnTo>
                  <a:pt x="78" y="260"/>
                </a:lnTo>
                <a:close/>
                <a:moveTo>
                  <a:pt x="54" y="199"/>
                </a:moveTo>
                <a:lnTo>
                  <a:pt x="54" y="199"/>
                </a:lnTo>
                <a:lnTo>
                  <a:pt x="54" y="202"/>
                </a:lnTo>
                <a:lnTo>
                  <a:pt x="54" y="202"/>
                </a:lnTo>
                <a:lnTo>
                  <a:pt x="54" y="202"/>
                </a:lnTo>
                <a:lnTo>
                  <a:pt x="54" y="202"/>
                </a:lnTo>
                <a:lnTo>
                  <a:pt x="55" y="200"/>
                </a:lnTo>
                <a:lnTo>
                  <a:pt x="54" y="199"/>
                </a:lnTo>
                <a:lnTo>
                  <a:pt x="54" y="199"/>
                </a:lnTo>
                <a:close/>
                <a:moveTo>
                  <a:pt x="244" y="23"/>
                </a:moveTo>
                <a:lnTo>
                  <a:pt x="244" y="23"/>
                </a:lnTo>
                <a:lnTo>
                  <a:pt x="247" y="24"/>
                </a:lnTo>
                <a:lnTo>
                  <a:pt x="247" y="24"/>
                </a:lnTo>
                <a:lnTo>
                  <a:pt x="247" y="24"/>
                </a:lnTo>
                <a:lnTo>
                  <a:pt x="247" y="24"/>
                </a:lnTo>
                <a:lnTo>
                  <a:pt x="246" y="23"/>
                </a:lnTo>
                <a:lnTo>
                  <a:pt x="244" y="23"/>
                </a:lnTo>
                <a:lnTo>
                  <a:pt x="244" y="23"/>
                </a:lnTo>
                <a:close/>
                <a:moveTo>
                  <a:pt x="74" y="254"/>
                </a:moveTo>
                <a:lnTo>
                  <a:pt x="74" y="254"/>
                </a:lnTo>
                <a:lnTo>
                  <a:pt x="75" y="251"/>
                </a:lnTo>
                <a:lnTo>
                  <a:pt x="75" y="251"/>
                </a:lnTo>
                <a:lnTo>
                  <a:pt x="74" y="250"/>
                </a:lnTo>
                <a:lnTo>
                  <a:pt x="74" y="250"/>
                </a:lnTo>
                <a:lnTo>
                  <a:pt x="72" y="251"/>
                </a:lnTo>
                <a:lnTo>
                  <a:pt x="74" y="254"/>
                </a:lnTo>
                <a:lnTo>
                  <a:pt x="74" y="254"/>
                </a:lnTo>
                <a:close/>
                <a:moveTo>
                  <a:pt x="109" y="84"/>
                </a:moveTo>
                <a:lnTo>
                  <a:pt x="109" y="84"/>
                </a:lnTo>
                <a:lnTo>
                  <a:pt x="106" y="87"/>
                </a:lnTo>
                <a:lnTo>
                  <a:pt x="106" y="87"/>
                </a:lnTo>
                <a:lnTo>
                  <a:pt x="108" y="85"/>
                </a:lnTo>
                <a:lnTo>
                  <a:pt x="109" y="84"/>
                </a:lnTo>
                <a:lnTo>
                  <a:pt x="109" y="84"/>
                </a:lnTo>
                <a:close/>
                <a:moveTo>
                  <a:pt x="209" y="20"/>
                </a:moveTo>
                <a:lnTo>
                  <a:pt x="209" y="20"/>
                </a:lnTo>
                <a:lnTo>
                  <a:pt x="207" y="20"/>
                </a:lnTo>
                <a:lnTo>
                  <a:pt x="207" y="20"/>
                </a:lnTo>
                <a:lnTo>
                  <a:pt x="207" y="20"/>
                </a:lnTo>
                <a:lnTo>
                  <a:pt x="207" y="21"/>
                </a:lnTo>
                <a:lnTo>
                  <a:pt x="207" y="21"/>
                </a:lnTo>
                <a:lnTo>
                  <a:pt x="206" y="21"/>
                </a:lnTo>
                <a:lnTo>
                  <a:pt x="206" y="21"/>
                </a:lnTo>
                <a:lnTo>
                  <a:pt x="206" y="23"/>
                </a:lnTo>
                <a:lnTo>
                  <a:pt x="206" y="23"/>
                </a:lnTo>
                <a:lnTo>
                  <a:pt x="207" y="23"/>
                </a:lnTo>
                <a:lnTo>
                  <a:pt x="207" y="23"/>
                </a:lnTo>
                <a:lnTo>
                  <a:pt x="209" y="20"/>
                </a:lnTo>
                <a:lnTo>
                  <a:pt x="209" y="20"/>
                </a:lnTo>
                <a:close/>
                <a:moveTo>
                  <a:pt x="256" y="132"/>
                </a:moveTo>
                <a:lnTo>
                  <a:pt x="256" y="132"/>
                </a:lnTo>
                <a:lnTo>
                  <a:pt x="256" y="135"/>
                </a:lnTo>
                <a:lnTo>
                  <a:pt x="256" y="139"/>
                </a:lnTo>
                <a:lnTo>
                  <a:pt x="256" y="139"/>
                </a:lnTo>
                <a:lnTo>
                  <a:pt x="256" y="132"/>
                </a:lnTo>
                <a:lnTo>
                  <a:pt x="256" y="132"/>
                </a:lnTo>
                <a:close/>
                <a:moveTo>
                  <a:pt x="266" y="64"/>
                </a:moveTo>
                <a:lnTo>
                  <a:pt x="266" y="64"/>
                </a:lnTo>
                <a:lnTo>
                  <a:pt x="266" y="62"/>
                </a:lnTo>
                <a:lnTo>
                  <a:pt x="266" y="61"/>
                </a:lnTo>
                <a:lnTo>
                  <a:pt x="266" y="61"/>
                </a:lnTo>
                <a:lnTo>
                  <a:pt x="266" y="62"/>
                </a:lnTo>
                <a:lnTo>
                  <a:pt x="266" y="64"/>
                </a:lnTo>
                <a:lnTo>
                  <a:pt x="266" y="64"/>
                </a:lnTo>
                <a:close/>
                <a:moveTo>
                  <a:pt x="217" y="33"/>
                </a:moveTo>
                <a:lnTo>
                  <a:pt x="217" y="33"/>
                </a:lnTo>
                <a:lnTo>
                  <a:pt x="220" y="30"/>
                </a:lnTo>
                <a:lnTo>
                  <a:pt x="220" y="30"/>
                </a:lnTo>
                <a:lnTo>
                  <a:pt x="217" y="30"/>
                </a:lnTo>
                <a:lnTo>
                  <a:pt x="217" y="30"/>
                </a:lnTo>
                <a:lnTo>
                  <a:pt x="217" y="31"/>
                </a:lnTo>
                <a:lnTo>
                  <a:pt x="217" y="31"/>
                </a:lnTo>
                <a:lnTo>
                  <a:pt x="217" y="33"/>
                </a:lnTo>
                <a:lnTo>
                  <a:pt x="217" y="33"/>
                </a:lnTo>
                <a:close/>
                <a:moveTo>
                  <a:pt x="84" y="219"/>
                </a:moveTo>
                <a:lnTo>
                  <a:pt x="84" y="219"/>
                </a:lnTo>
                <a:lnTo>
                  <a:pt x="85" y="217"/>
                </a:lnTo>
                <a:lnTo>
                  <a:pt x="84" y="216"/>
                </a:lnTo>
                <a:lnTo>
                  <a:pt x="84" y="216"/>
                </a:lnTo>
                <a:lnTo>
                  <a:pt x="84" y="219"/>
                </a:lnTo>
                <a:lnTo>
                  <a:pt x="84" y="219"/>
                </a:lnTo>
                <a:close/>
                <a:moveTo>
                  <a:pt x="276" y="271"/>
                </a:moveTo>
                <a:lnTo>
                  <a:pt x="276" y="271"/>
                </a:lnTo>
                <a:lnTo>
                  <a:pt x="276" y="273"/>
                </a:lnTo>
                <a:lnTo>
                  <a:pt x="276" y="273"/>
                </a:lnTo>
                <a:lnTo>
                  <a:pt x="278" y="271"/>
                </a:lnTo>
                <a:lnTo>
                  <a:pt x="278" y="271"/>
                </a:lnTo>
                <a:lnTo>
                  <a:pt x="277" y="271"/>
                </a:lnTo>
                <a:lnTo>
                  <a:pt x="276" y="271"/>
                </a:lnTo>
                <a:lnTo>
                  <a:pt x="276" y="271"/>
                </a:lnTo>
                <a:close/>
                <a:moveTo>
                  <a:pt x="121" y="332"/>
                </a:moveTo>
                <a:lnTo>
                  <a:pt x="121" y="332"/>
                </a:lnTo>
                <a:lnTo>
                  <a:pt x="123" y="328"/>
                </a:lnTo>
                <a:lnTo>
                  <a:pt x="123" y="328"/>
                </a:lnTo>
                <a:lnTo>
                  <a:pt x="122" y="330"/>
                </a:lnTo>
                <a:lnTo>
                  <a:pt x="121" y="332"/>
                </a:lnTo>
                <a:lnTo>
                  <a:pt x="121" y="332"/>
                </a:lnTo>
                <a:close/>
                <a:moveTo>
                  <a:pt x="278" y="87"/>
                </a:moveTo>
                <a:lnTo>
                  <a:pt x="278" y="87"/>
                </a:lnTo>
                <a:lnTo>
                  <a:pt x="278" y="87"/>
                </a:lnTo>
                <a:lnTo>
                  <a:pt x="278" y="87"/>
                </a:lnTo>
                <a:lnTo>
                  <a:pt x="278" y="85"/>
                </a:lnTo>
                <a:lnTo>
                  <a:pt x="278" y="85"/>
                </a:lnTo>
                <a:lnTo>
                  <a:pt x="277" y="84"/>
                </a:lnTo>
                <a:lnTo>
                  <a:pt x="277" y="84"/>
                </a:lnTo>
                <a:lnTo>
                  <a:pt x="276" y="82"/>
                </a:lnTo>
                <a:lnTo>
                  <a:pt x="276" y="82"/>
                </a:lnTo>
                <a:lnTo>
                  <a:pt x="276" y="82"/>
                </a:lnTo>
                <a:lnTo>
                  <a:pt x="276" y="82"/>
                </a:lnTo>
                <a:lnTo>
                  <a:pt x="278" y="87"/>
                </a:lnTo>
                <a:lnTo>
                  <a:pt x="278" y="87"/>
                </a:lnTo>
                <a:close/>
                <a:moveTo>
                  <a:pt x="288" y="206"/>
                </a:moveTo>
                <a:lnTo>
                  <a:pt x="288" y="206"/>
                </a:lnTo>
                <a:lnTo>
                  <a:pt x="287" y="209"/>
                </a:lnTo>
                <a:lnTo>
                  <a:pt x="287" y="209"/>
                </a:lnTo>
                <a:lnTo>
                  <a:pt x="288" y="207"/>
                </a:lnTo>
                <a:lnTo>
                  <a:pt x="288" y="206"/>
                </a:lnTo>
                <a:lnTo>
                  <a:pt x="288" y="206"/>
                </a:lnTo>
                <a:close/>
                <a:moveTo>
                  <a:pt x="119" y="124"/>
                </a:moveTo>
                <a:lnTo>
                  <a:pt x="119" y="124"/>
                </a:lnTo>
                <a:lnTo>
                  <a:pt x="118" y="124"/>
                </a:lnTo>
                <a:lnTo>
                  <a:pt x="118" y="126"/>
                </a:lnTo>
                <a:lnTo>
                  <a:pt x="118" y="126"/>
                </a:lnTo>
                <a:lnTo>
                  <a:pt x="119" y="125"/>
                </a:lnTo>
                <a:lnTo>
                  <a:pt x="119" y="124"/>
                </a:lnTo>
                <a:lnTo>
                  <a:pt x="119" y="124"/>
                </a:lnTo>
                <a:close/>
                <a:moveTo>
                  <a:pt x="55" y="217"/>
                </a:moveTo>
                <a:lnTo>
                  <a:pt x="55" y="217"/>
                </a:lnTo>
                <a:lnTo>
                  <a:pt x="57" y="213"/>
                </a:lnTo>
                <a:lnTo>
                  <a:pt x="57" y="213"/>
                </a:lnTo>
                <a:lnTo>
                  <a:pt x="55" y="216"/>
                </a:lnTo>
                <a:lnTo>
                  <a:pt x="55" y="217"/>
                </a:lnTo>
                <a:lnTo>
                  <a:pt x="55" y="217"/>
                </a:lnTo>
                <a:close/>
                <a:moveTo>
                  <a:pt x="106" y="99"/>
                </a:moveTo>
                <a:lnTo>
                  <a:pt x="106" y="99"/>
                </a:lnTo>
                <a:lnTo>
                  <a:pt x="106" y="98"/>
                </a:lnTo>
                <a:lnTo>
                  <a:pt x="106" y="95"/>
                </a:lnTo>
                <a:lnTo>
                  <a:pt x="106" y="95"/>
                </a:lnTo>
                <a:lnTo>
                  <a:pt x="106" y="98"/>
                </a:lnTo>
                <a:lnTo>
                  <a:pt x="106" y="99"/>
                </a:lnTo>
                <a:lnTo>
                  <a:pt x="106" y="99"/>
                </a:lnTo>
                <a:close/>
                <a:moveTo>
                  <a:pt x="256" y="85"/>
                </a:moveTo>
                <a:lnTo>
                  <a:pt x="256" y="85"/>
                </a:lnTo>
                <a:lnTo>
                  <a:pt x="254" y="84"/>
                </a:lnTo>
                <a:lnTo>
                  <a:pt x="253" y="85"/>
                </a:lnTo>
                <a:lnTo>
                  <a:pt x="253" y="85"/>
                </a:lnTo>
                <a:lnTo>
                  <a:pt x="256" y="87"/>
                </a:lnTo>
                <a:lnTo>
                  <a:pt x="256" y="87"/>
                </a:lnTo>
                <a:lnTo>
                  <a:pt x="256" y="85"/>
                </a:lnTo>
                <a:lnTo>
                  <a:pt x="256" y="85"/>
                </a:lnTo>
                <a:close/>
                <a:moveTo>
                  <a:pt x="121" y="341"/>
                </a:moveTo>
                <a:lnTo>
                  <a:pt x="121" y="341"/>
                </a:lnTo>
                <a:lnTo>
                  <a:pt x="116" y="337"/>
                </a:lnTo>
                <a:lnTo>
                  <a:pt x="116" y="337"/>
                </a:lnTo>
                <a:lnTo>
                  <a:pt x="121" y="341"/>
                </a:lnTo>
                <a:lnTo>
                  <a:pt x="121" y="341"/>
                </a:lnTo>
                <a:close/>
                <a:moveTo>
                  <a:pt x="266" y="233"/>
                </a:moveTo>
                <a:lnTo>
                  <a:pt x="266" y="233"/>
                </a:lnTo>
                <a:lnTo>
                  <a:pt x="266" y="233"/>
                </a:lnTo>
                <a:lnTo>
                  <a:pt x="266" y="233"/>
                </a:lnTo>
                <a:lnTo>
                  <a:pt x="270" y="233"/>
                </a:lnTo>
                <a:lnTo>
                  <a:pt x="270" y="233"/>
                </a:lnTo>
                <a:lnTo>
                  <a:pt x="270" y="233"/>
                </a:lnTo>
                <a:lnTo>
                  <a:pt x="270" y="233"/>
                </a:lnTo>
                <a:lnTo>
                  <a:pt x="267" y="233"/>
                </a:lnTo>
                <a:lnTo>
                  <a:pt x="267" y="233"/>
                </a:lnTo>
                <a:lnTo>
                  <a:pt x="266" y="233"/>
                </a:lnTo>
                <a:lnTo>
                  <a:pt x="266" y="233"/>
                </a:lnTo>
                <a:close/>
                <a:moveTo>
                  <a:pt x="214" y="71"/>
                </a:moveTo>
                <a:lnTo>
                  <a:pt x="214" y="71"/>
                </a:lnTo>
                <a:lnTo>
                  <a:pt x="214" y="71"/>
                </a:lnTo>
                <a:lnTo>
                  <a:pt x="214" y="71"/>
                </a:lnTo>
                <a:lnTo>
                  <a:pt x="213" y="74"/>
                </a:lnTo>
                <a:lnTo>
                  <a:pt x="212" y="75"/>
                </a:lnTo>
                <a:lnTo>
                  <a:pt x="212" y="75"/>
                </a:lnTo>
                <a:lnTo>
                  <a:pt x="213" y="77"/>
                </a:lnTo>
                <a:lnTo>
                  <a:pt x="213" y="77"/>
                </a:lnTo>
                <a:lnTo>
                  <a:pt x="214" y="71"/>
                </a:lnTo>
                <a:lnTo>
                  <a:pt x="214" y="71"/>
                </a:lnTo>
                <a:close/>
                <a:moveTo>
                  <a:pt x="135" y="142"/>
                </a:moveTo>
                <a:lnTo>
                  <a:pt x="135" y="142"/>
                </a:lnTo>
                <a:lnTo>
                  <a:pt x="135" y="145"/>
                </a:lnTo>
                <a:lnTo>
                  <a:pt x="136" y="145"/>
                </a:lnTo>
                <a:lnTo>
                  <a:pt x="136" y="145"/>
                </a:lnTo>
                <a:lnTo>
                  <a:pt x="135" y="142"/>
                </a:lnTo>
                <a:lnTo>
                  <a:pt x="135" y="142"/>
                </a:lnTo>
                <a:close/>
                <a:moveTo>
                  <a:pt x="251" y="251"/>
                </a:moveTo>
                <a:lnTo>
                  <a:pt x="251" y="251"/>
                </a:lnTo>
                <a:lnTo>
                  <a:pt x="251" y="251"/>
                </a:lnTo>
                <a:lnTo>
                  <a:pt x="251" y="251"/>
                </a:lnTo>
                <a:lnTo>
                  <a:pt x="249" y="249"/>
                </a:lnTo>
                <a:lnTo>
                  <a:pt x="249" y="249"/>
                </a:lnTo>
                <a:lnTo>
                  <a:pt x="249" y="250"/>
                </a:lnTo>
                <a:lnTo>
                  <a:pt x="249" y="250"/>
                </a:lnTo>
                <a:lnTo>
                  <a:pt x="251" y="251"/>
                </a:lnTo>
                <a:lnTo>
                  <a:pt x="251" y="251"/>
                </a:lnTo>
                <a:close/>
                <a:moveTo>
                  <a:pt x="71" y="267"/>
                </a:moveTo>
                <a:lnTo>
                  <a:pt x="71" y="267"/>
                </a:lnTo>
                <a:lnTo>
                  <a:pt x="71" y="267"/>
                </a:lnTo>
                <a:lnTo>
                  <a:pt x="71" y="267"/>
                </a:lnTo>
                <a:lnTo>
                  <a:pt x="72" y="270"/>
                </a:lnTo>
                <a:lnTo>
                  <a:pt x="72" y="270"/>
                </a:lnTo>
                <a:lnTo>
                  <a:pt x="72" y="268"/>
                </a:lnTo>
                <a:lnTo>
                  <a:pt x="71" y="267"/>
                </a:lnTo>
                <a:lnTo>
                  <a:pt x="71" y="267"/>
                </a:lnTo>
                <a:close/>
                <a:moveTo>
                  <a:pt x="197" y="61"/>
                </a:moveTo>
                <a:lnTo>
                  <a:pt x="197" y="61"/>
                </a:lnTo>
                <a:lnTo>
                  <a:pt x="197" y="61"/>
                </a:lnTo>
                <a:lnTo>
                  <a:pt x="197" y="61"/>
                </a:lnTo>
                <a:lnTo>
                  <a:pt x="197" y="57"/>
                </a:lnTo>
                <a:lnTo>
                  <a:pt x="197" y="57"/>
                </a:lnTo>
                <a:lnTo>
                  <a:pt x="197" y="55"/>
                </a:lnTo>
                <a:lnTo>
                  <a:pt x="197" y="55"/>
                </a:lnTo>
                <a:lnTo>
                  <a:pt x="197" y="55"/>
                </a:lnTo>
                <a:lnTo>
                  <a:pt x="197" y="55"/>
                </a:lnTo>
                <a:lnTo>
                  <a:pt x="197" y="61"/>
                </a:lnTo>
                <a:lnTo>
                  <a:pt x="197" y="61"/>
                </a:lnTo>
                <a:close/>
                <a:moveTo>
                  <a:pt x="314" y="239"/>
                </a:moveTo>
                <a:lnTo>
                  <a:pt x="314" y="239"/>
                </a:lnTo>
                <a:lnTo>
                  <a:pt x="314" y="240"/>
                </a:lnTo>
                <a:lnTo>
                  <a:pt x="314" y="240"/>
                </a:lnTo>
                <a:lnTo>
                  <a:pt x="317" y="237"/>
                </a:lnTo>
                <a:lnTo>
                  <a:pt x="317" y="237"/>
                </a:lnTo>
                <a:lnTo>
                  <a:pt x="315" y="236"/>
                </a:lnTo>
                <a:lnTo>
                  <a:pt x="315" y="236"/>
                </a:lnTo>
                <a:lnTo>
                  <a:pt x="314" y="239"/>
                </a:lnTo>
                <a:lnTo>
                  <a:pt x="314" y="239"/>
                </a:lnTo>
                <a:close/>
                <a:moveTo>
                  <a:pt x="67" y="260"/>
                </a:moveTo>
                <a:lnTo>
                  <a:pt x="67" y="260"/>
                </a:lnTo>
                <a:lnTo>
                  <a:pt x="67" y="260"/>
                </a:lnTo>
                <a:lnTo>
                  <a:pt x="67" y="260"/>
                </a:lnTo>
                <a:lnTo>
                  <a:pt x="68" y="263"/>
                </a:lnTo>
                <a:lnTo>
                  <a:pt x="68" y="263"/>
                </a:lnTo>
                <a:lnTo>
                  <a:pt x="68" y="261"/>
                </a:lnTo>
                <a:lnTo>
                  <a:pt x="67" y="260"/>
                </a:lnTo>
                <a:lnTo>
                  <a:pt x="67" y="260"/>
                </a:lnTo>
                <a:close/>
                <a:moveTo>
                  <a:pt x="266" y="266"/>
                </a:moveTo>
                <a:lnTo>
                  <a:pt x="266" y="266"/>
                </a:lnTo>
                <a:lnTo>
                  <a:pt x="263" y="264"/>
                </a:lnTo>
                <a:lnTo>
                  <a:pt x="263" y="264"/>
                </a:lnTo>
                <a:lnTo>
                  <a:pt x="261" y="266"/>
                </a:lnTo>
                <a:lnTo>
                  <a:pt x="261" y="266"/>
                </a:lnTo>
                <a:lnTo>
                  <a:pt x="263" y="266"/>
                </a:lnTo>
                <a:lnTo>
                  <a:pt x="266" y="266"/>
                </a:lnTo>
                <a:lnTo>
                  <a:pt x="266" y="266"/>
                </a:lnTo>
                <a:close/>
                <a:moveTo>
                  <a:pt x="268" y="135"/>
                </a:moveTo>
                <a:lnTo>
                  <a:pt x="268" y="135"/>
                </a:lnTo>
                <a:lnTo>
                  <a:pt x="267" y="136"/>
                </a:lnTo>
                <a:lnTo>
                  <a:pt x="267" y="138"/>
                </a:lnTo>
                <a:lnTo>
                  <a:pt x="267" y="138"/>
                </a:lnTo>
                <a:lnTo>
                  <a:pt x="268" y="136"/>
                </a:lnTo>
                <a:lnTo>
                  <a:pt x="268" y="135"/>
                </a:lnTo>
                <a:lnTo>
                  <a:pt x="268" y="135"/>
                </a:lnTo>
                <a:close/>
                <a:moveTo>
                  <a:pt x="47" y="213"/>
                </a:moveTo>
                <a:lnTo>
                  <a:pt x="47" y="213"/>
                </a:lnTo>
                <a:lnTo>
                  <a:pt x="47" y="212"/>
                </a:lnTo>
                <a:lnTo>
                  <a:pt x="47" y="212"/>
                </a:lnTo>
                <a:lnTo>
                  <a:pt x="45" y="214"/>
                </a:lnTo>
                <a:lnTo>
                  <a:pt x="45" y="214"/>
                </a:lnTo>
                <a:lnTo>
                  <a:pt x="45" y="214"/>
                </a:lnTo>
                <a:lnTo>
                  <a:pt x="45" y="214"/>
                </a:lnTo>
                <a:lnTo>
                  <a:pt x="47" y="213"/>
                </a:lnTo>
                <a:lnTo>
                  <a:pt x="47" y="213"/>
                </a:lnTo>
                <a:close/>
                <a:moveTo>
                  <a:pt x="246" y="89"/>
                </a:moveTo>
                <a:lnTo>
                  <a:pt x="246" y="89"/>
                </a:lnTo>
                <a:lnTo>
                  <a:pt x="246" y="88"/>
                </a:lnTo>
                <a:lnTo>
                  <a:pt x="246" y="88"/>
                </a:lnTo>
                <a:lnTo>
                  <a:pt x="244" y="88"/>
                </a:lnTo>
                <a:lnTo>
                  <a:pt x="244" y="88"/>
                </a:lnTo>
                <a:lnTo>
                  <a:pt x="243" y="88"/>
                </a:lnTo>
                <a:lnTo>
                  <a:pt x="243" y="88"/>
                </a:lnTo>
                <a:lnTo>
                  <a:pt x="246" y="89"/>
                </a:lnTo>
                <a:lnTo>
                  <a:pt x="246" y="89"/>
                </a:lnTo>
                <a:close/>
                <a:moveTo>
                  <a:pt x="84" y="253"/>
                </a:moveTo>
                <a:lnTo>
                  <a:pt x="84" y="253"/>
                </a:lnTo>
                <a:lnTo>
                  <a:pt x="84" y="254"/>
                </a:lnTo>
                <a:lnTo>
                  <a:pt x="84" y="256"/>
                </a:lnTo>
                <a:lnTo>
                  <a:pt x="84" y="256"/>
                </a:lnTo>
                <a:lnTo>
                  <a:pt x="85" y="254"/>
                </a:lnTo>
                <a:lnTo>
                  <a:pt x="84" y="253"/>
                </a:lnTo>
                <a:lnTo>
                  <a:pt x="84" y="253"/>
                </a:lnTo>
                <a:close/>
                <a:moveTo>
                  <a:pt x="122" y="335"/>
                </a:moveTo>
                <a:lnTo>
                  <a:pt x="122" y="335"/>
                </a:lnTo>
                <a:lnTo>
                  <a:pt x="123" y="335"/>
                </a:lnTo>
                <a:lnTo>
                  <a:pt x="123" y="335"/>
                </a:lnTo>
                <a:lnTo>
                  <a:pt x="123" y="332"/>
                </a:lnTo>
                <a:lnTo>
                  <a:pt x="123" y="332"/>
                </a:lnTo>
                <a:lnTo>
                  <a:pt x="123" y="332"/>
                </a:lnTo>
                <a:lnTo>
                  <a:pt x="123" y="332"/>
                </a:lnTo>
                <a:lnTo>
                  <a:pt x="122" y="335"/>
                </a:lnTo>
                <a:lnTo>
                  <a:pt x="122" y="335"/>
                </a:lnTo>
                <a:close/>
                <a:moveTo>
                  <a:pt x="114" y="82"/>
                </a:moveTo>
                <a:lnTo>
                  <a:pt x="114" y="82"/>
                </a:lnTo>
                <a:lnTo>
                  <a:pt x="114" y="82"/>
                </a:lnTo>
                <a:lnTo>
                  <a:pt x="114" y="79"/>
                </a:lnTo>
                <a:lnTo>
                  <a:pt x="114" y="79"/>
                </a:lnTo>
                <a:lnTo>
                  <a:pt x="114" y="82"/>
                </a:lnTo>
                <a:lnTo>
                  <a:pt x="114" y="82"/>
                </a:lnTo>
                <a:close/>
                <a:moveTo>
                  <a:pt x="27" y="148"/>
                </a:moveTo>
                <a:lnTo>
                  <a:pt x="27" y="148"/>
                </a:lnTo>
                <a:lnTo>
                  <a:pt x="28" y="146"/>
                </a:lnTo>
                <a:lnTo>
                  <a:pt x="30" y="145"/>
                </a:lnTo>
                <a:lnTo>
                  <a:pt x="30" y="145"/>
                </a:lnTo>
                <a:lnTo>
                  <a:pt x="27" y="148"/>
                </a:lnTo>
                <a:lnTo>
                  <a:pt x="27" y="148"/>
                </a:lnTo>
                <a:close/>
                <a:moveTo>
                  <a:pt x="68" y="200"/>
                </a:moveTo>
                <a:lnTo>
                  <a:pt x="68" y="200"/>
                </a:lnTo>
                <a:lnTo>
                  <a:pt x="67" y="202"/>
                </a:lnTo>
                <a:lnTo>
                  <a:pt x="68" y="203"/>
                </a:lnTo>
                <a:lnTo>
                  <a:pt x="68" y="203"/>
                </a:lnTo>
                <a:lnTo>
                  <a:pt x="68" y="205"/>
                </a:lnTo>
                <a:lnTo>
                  <a:pt x="68" y="205"/>
                </a:lnTo>
                <a:lnTo>
                  <a:pt x="69" y="205"/>
                </a:lnTo>
                <a:lnTo>
                  <a:pt x="69" y="205"/>
                </a:lnTo>
                <a:lnTo>
                  <a:pt x="68" y="200"/>
                </a:lnTo>
                <a:lnTo>
                  <a:pt x="68" y="200"/>
                </a:lnTo>
                <a:close/>
                <a:moveTo>
                  <a:pt x="98" y="271"/>
                </a:moveTo>
                <a:lnTo>
                  <a:pt x="98" y="271"/>
                </a:lnTo>
                <a:lnTo>
                  <a:pt x="99" y="268"/>
                </a:lnTo>
                <a:lnTo>
                  <a:pt x="99" y="268"/>
                </a:lnTo>
                <a:lnTo>
                  <a:pt x="98" y="268"/>
                </a:lnTo>
                <a:lnTo>
                  <a:pt x="98" y="268"/>
                </a:lnTo>
                <a:lnTo>
                  <a:pt x="98" y="270"/>
                </a:lnTo>
                <a:lnTo>
                  <a:pt x="98" y="271"/>
                </a:lnTo>
                <a:lnTo>
                  <a:pt x="98" y="271"/>
                </a:lnTo>
                <a:close/>
                <a:moveTo>
                  <a:pt x="274" y="122"/>
                </a:moveTo>
                <a:lnTo>
                  <a:pt x="274" y="122"/>
                </a:lnTo>
                <a:lnTo>
                  <a:pt x="273" y="124"/>
                </a:lnTo>
                <a:lnTo>
                  <a:pt x="273" y="125"/>
                </a:lnTo>
                <a:lnTo>
                  <a:pt x="273" y="125"/>
                </a:lnTo>
                <a:lnTo>
                  <a:pt x="274" y="124"/>
                </a:lnTo>
                <a:lnTo>
                  <a:pt x="274" y="122"/>
                </a:lnTo>
                <a:lnTo>
                  <a:pt x="274" y="122"/>
                </a:lnTo>
                <a:close/>
                <a:moveTo>
                  <a:pt x="219" y="314"/>
                </a:moveTo>
                <a:lnTo>
                  <a:pt x="219" y="314"/>
                </a:lnTo>
                <a:lnTo>
                  <a:pt x="220" y="313"/>
                </a:lnTo>
                <a:lnTo>
                  <a:pt x="220" y="313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4"/>
                </a:lnTo>
                <a:lnTo>
                  <a:pt x="219" y="314"/>
                </a:lnTo>
                <a:close/>
                <a:moveTo>
                  <a:pt x="33" y="158"/>
                </a:moveTo>
                <a:lnTo>
                  <a:pt x="33" y="158"/>
                </a:lnTo>
                <a:lnTo>
                  <a:pt x="33" y="159"/>
                </a:lnTo>
                <a:lnTo>
                  <a:pt x="33" y="159"/>
                </a:lnTo>
                <a:lnTo>
                  <a:pt x="33" y="156"/>
                </a:lnTo>
                <a:lnTo>
                  <a:pt x="33" y="156"/>
                </a:lnTo>
                <a:lnTo>
                  <a:pt x="33" y="155"/>
                </a:lnTo>
                <a:lnTo>
                  <a:pt x="33" y="155"/>
                </a:lnTo>
                <a:lnTo>
                  <a:pt x="33" y="155"/>
                </a:lnTo>
                <a:lnTo>
                  <a:pt x="33" y="155"/>
                </a:lnTo>
                <a:lnTo>
                  <a:pt x="33" y="158"/>
                </a:lnTo>
                <a:lnTo>
                  <a:pt x="33" y="158"/>
                </a:lnTo>
                <a:close/>
                <a:moveTo>
                  <a:pt x="82" y="264"/>
                </a:moveTo>
                <a:lnTo>
                  <a:pt x="82" y="264"/>
                </a:lnTo>
                <a:lnTo>
                  <a:pt x="82" y="266"/>
                </a:lnTo>
                <a:lnTo>
                  <a:pt x="82" y="266"/>
                </a:lnTo>
                <a:lnTo>
                  <a:pt x="84" y="264"/>
                </a:lnTo>
                <a:lnTo>
                  <a:pt x="82" y="263"/>
                </a:lnTo>
                <a:lnTo>
                  <a:pt x="82" y="263"/>
                </a:lnTo>
                <a:lnTo>
                  <a:pt x="82" y="263"/>
                </a:lnTo>
                <a:lnTo>
                  <a:pt x="82" y="263"/>
                </a:lnTo>
                <a:lnTo>
                  <a:pt x="82" y="264"/>
                </a:lnTo>
                <a:lnTo>
                  <a:pt x="82" y="264"/>
                </a:lnTo>
                <a:close/>
                <a:moveTo>
                  <a:pt x="254" y="67"/>
                </a:moveTo>
                <a:lnTo>
                  <a:pt x="254" y="67"/>
                </a:lnTo>
                <a:lnTo>
                  <a:pt x="254" y="70"/>
                </a:lnTo>
                <a:lnTo>
                  <a:pt x="254" y="70"/>
                </a:lnTo>
                <a:lnTo>
                  <a:pt x="256" y="68"/>
                </a:lnTo>
                <a:lnTo>
                  <a:pt x="254" y="67"/>
                </a:lnTo>
                <a:lnTo>
                  <a:pt x="254" y="67"/>
                </a:lnTo>
                <a:close/>
                <a:moveTo>
                  <a:pt x="258" y="145"/>
                </a:moveTo>
                <a:lnTo>
                  <a:pt x="258" y="145"/>
                </a:lnTo>
                <a:lnTo>
                  <a:pt x="258" y="141"/>
                </a:lnTo>
                <a:lnTo>
                  <a:pt x="258" y="141"/>
                </a:lnTo>
                <a:lnTo>
                  <a:pt x="258" y="145"/>
                </a:lnTo>
                <a:lnTo>
                  <a:pt x="258" y="145"/>
                </a:lnTo>
                <a:close/>
                <a:moveTo>
                  <a:pt x="47" y="143"/>
                </a:moveTo>
                <a:lnTo>
                  <a:pt x="47" y="143"/>
                </a:lnTo>
                <a:lnTo>
                  <a:pt x="48" y="142"/>
                </a:lnTo>
                <a:lnTo>
                  <a:pt x="50" y="141"/>
                </a:lnTo>
                <a:lnTo>
                  <a:pt x="50" y="141"/>
                </a:lnTo>
                <a:lnTo>
                  <a:pt x="47" y="143"/>
                </a:lnTo>
                <a:lnTo>
                  <a:pt x="47" y="143"/>
                </a:lnTo>
                <a:close/>
                <a:moveTo>
                  <a:pt x="101" y="121"/>
                </a:moveTo>
                <a:lnTo>
                  <a:pt x="101" y="121"/>
                </a:lnTo>
                <a:lnTo>
                  <a:pt x="101" y="121"/>
                </a:lnTo>
                <a:lnTo>
                  <a:pt x="101" y="121"/>
                </a:lnTo>
                <a:lnTo>
                  <a:pt x="102" y="119"/>
                </a:lnTo>
                <a:lnTo>
                  <a:pt x="102" y="118"/>
                </a:lnTo>
                <a:lnTo>
                  <a:pt x="102" y="118"/>
                </a:lnTo>
                <a:lnTo>
                  <a:pt x="101" y="121"/>
                </a:lnTo>
                <a:lnTo>
                  <a:pt x="101" y="121"/>
                </a:lnTo>
                <a:close/>
                <a:moveTo>
                  <a:pt x="256" y="251"/>
                </a:moveTo>
                <a:lnTo>
                  <a:pt x="256" y="251"/>
                </a:lnTo>
                <a:lnTo>
                  <a:pt x="256" y="251"/>
                </a:lnTo>
                <a:lnTo>
                  <a:pt x="256" y="251"/>
                </a:lnTo>
                <a:lnTo>
                  <a:pt x="257" y="250"/>
                </a:lnTo>
                <a:lnTo>
                  <a:pt x="257" y="250"/>
                </a:lnTo>
                <a:lnTo>
                  <a:pt x="256" y="249"/>
                </a:lnTo>
                <a:lnTo>
                  <a:pt x="256" y="249"/>
                </a:lnTo>
                <a:lnTo>
                  <a:pt x="256" y="251"/>
                </a:lnTo>
                <a:lnTo>
                  <a:pt x="256" y="251"/>
                </a:lnTo>
                <a:close/>
                <a:moveTo>
                  <a:pt x="111" y="70"/>
                </a:moveTo>
                <a:lnTo>
                  <a:pt x="111" y="70"/>
                </a:lnTo>
                <a:lnTo>
                  <a:pt x="106" y="72"/>
                </a:lnTo>
                <a:lnTo>
                  <a:pt x="106" y="72"/>
                </a:lnTo>
                <a:lnTo>
                  <a:pt x="111" y="70"/>
                </a:lnTo>
                <a:lnTo>
                  <a:pt x="111" y="70"/>
                </a:lnTo>
                <a:close/>
                <a:moveTo>
                  <a:pt x="77" y="246"/>
                </a:moveTo>
                <a:lnTo>
                  <a:pt x="77" y="246"/>
                </a:lnTo>
                <a:lnTo>
                  <a:pt x="75" y="247"/>
                </a:lnTo>
                <a:lnTo>
                  <a:pt x="75" y="249"/>
                </a:lnTo>
                <a:lnTo>
                  <a:pt x="75" y="249"/>
                </a:lnTo>
                <a:lnTo>
                  <a:pt x="77" y="247"/>
                </a:lnTo>
                <a:lnTo>
                  <a:pt x="77" y="246"/>
                </a:lnTo>
                <a:lnTo>
                  <a:pt x="77" y="246"/>
                </a:lnTo>
                <a:close/>
                <a:moveTo>
                  <a:pt x="65" y="257"/>
                </a:moveTo>
                <a:lnTo>
                  <a:pt x="65" y="257"/>
                </a:lnTo>
                <a:lnTo>
                  <a:pt x="65" y="256"/>
                </a:lnTo>
                <a:lnTo>
                  <a:pt x="64" y="254"/>
                </a:lnTo>
                <a:lnTo>
                  <a:pt x="64" y="254"/>
                </a:lnTo>
                <a:lnTo>
                  <a:pt x="64" y="256"/>
                </a:lnTo>
                <a:lnTo>
                  <a:pt x="65" y="257"/>
                </a:lnTo>
                <a:lnTo>
                  <a:pt x="65" y="257"/>
                </a:lnTo>
                <a:close/>
                <a:moveTo>
                  <a:pt x="44" y="209"/>
                </a:moveTo>
                <a:lnTo>
                  <a:pt x="44" y="209"/>
                </a:lnTo>
                <a:lnTo>
                  <a:pt x="42" y="210"/>
                </a:lnTo>
                <a:lnTo>
                  <a:pt x="44" y="212"/>
                </a:lnTo>
                <a:lnTo>
                  <a:pt x="44" y="212"/>
                </a:lnTo>
                <a:lnTo>
                  <a:pt x="44" y="209"/>
                </a:lnTo>
                <a:lnTo>
                  <a:pt x="44" y="209"/>
                </a:lnTo>
                <a:close/>
                <a:moveTo>
                  <a:pt x="79" y="203"/>
                </a:moveTo>
                <a:lnTo>
                  <a:pt x="79" y="203"/>
                </a:lnTo>
                <a:lnTo>
                  <a:pt x="79" y="203"/>
                </a:lnTo>
                <a:lnTo>
                  <a:pt x="79" y="202"/>
                </a:lnTo>
                <a:lnTo>
                  <a:pt x="79" y="202"/>
                </a:lnTo>
                <a:lnTo>
                  <a:pt x="78" y="200"/>
                </a:lnTo>
                <a:lnTo>
                  <a:pt x="78" y="200"/>
                </a:lnTo>
                <a:lnTo>
                  <a:pt x="78" y="200"/>
                </a:lnTo>
                <a:lnTo>
                  <a:pt x="78" y="200"/>
                </a:lnTo>
                <a:lnTo>
                  <a:pt x="79" y="203"/>
                </a:lnTo>
                <a:lnTo>
                  <a:pt x="79" y="203"/>
                </a:lnTo>
                <a:close/>
                <a:moveTo>
                  <a:pt x="308" y="213"/>
                </a:moveTo>
                <a:lnTo>
                  <a:pt x="308" y="213"/>
                </a:lnTo>
                <a:lnTo>
                  <a:pt x="308" y="210"/>
                </a:lnTo>
                <a:lnTo>
                  <a:pt x="308" y="210"/>
                </a:lnTo>
                <a:lnTo>
                  <a:pt x="307" y="212"/>
                </a:lnTo>
                <a:lnTo>
                  <a:pt x="308" y="213"/>
                </a:lnTo>
                <a:lnTo>
                  <a:pt x="308" y="213"/>
                </a:lnTo>
                <a:close/>
                <a:moveTo>
                  <a:pt x="17" y="166"/>
                </a:moveTo>
                <a:lnTo>
                  <a:pt x="17" y="166"/>
                </a:lnTo>
                <a:lnTo>
                  <a:pt x="17" y="169"/>
                </a:lnTo>
                <a:lnTo>
                  <a:pt x="18" y="170"/>
                </a:lnTo>
                <a:lnTo>
                  <a:pt x="18" y="170"/>
                </a:lnTo>
                <a:lnTo>
                  <a:pt x="17" y="166"/>
                </a:lnTo>
                <a:lnTo>
                  <a:pt x="17" y="166"/>
                </a:lnTo>
                <a:close/>
                <a:moveTo>
                  <a:pt x="196" y="254"/>
                </a:moveTo>
                <a:lnTo>
                  <a:pt x="196" y="254"/>
                </a:lnTo>
                <a:lnTo>
                  <a:pt x="196" y="253"/>
                </a:lnTo>
                <a:lnTo>
                  <a:pt x="196" y="253"/>
                </a:lnTo>
                <a:lnTo>
                  <a:pt x="196" y="251"/>
                </a:lnTo>
                <a:lnTo>
                  <a:pt x="195" y="250"/>
                </a:lnTo>
                <a:lnTo>
                  <a:pt x="195" y="250"/>
                </a:lnTo>
                <a:lnTo>
                  <a:pt x="196" y="254"/>
                </a:lnTo>
                <a:lnTo>
                  <a:pt x="196" y="254"/>
                </a:lnTo>
                <a:close/>
                <a:moveTo>
                  <a:pt x="256" y="233"/>
                </a:moveTo>
                <a:lnTo>
                  <a:pt x="256" y="233"/>
                </a:lnTo>
                <a:lnTo>
                  <a:pt x="258" y="233"/>
                </a:lnTo>
                <a:lnTo>
                  <a:pt x="260" y="233"/>
                </a:lnTo>
                <a:lnTo>
                  <a:pt x="260" y="233"/>
                </a:lnTo>
                <a:lnTo>
                  <a:pt x="260" y="233"/>
                </a:lnTo>
                <a:lnTo>
                  <a:pt x="260" y="233"/>
                </a:lnTo>
                <a:lnTo>
                  <a:pt x="256" y="233"/>
                </a:lnTo>
                <a:lnTo>
                  <a:pt x="256" y="233"/>
                </a:lnTo>
                <a:close/>
                <a:moveTo>
                  <a:pt x="94" y="106"/>
                </a:moveTo>
                <a:lnTo>
                  <a:pt x="94" y="106"/>
                </a:lnTo>
                <a:lnTo>
                  <a:pt x="95" y="104"/>
                </a:lnTo>
                <a:lnTo>
                  <a:pt x="95" y="102"/>
                </a:lnTo>
                <a:lnTo>
                  <a:pt x="95" y="102"/>
                </a:lnTo>
                <a:lnTo>
                  <a:pt x="94" y="106"/>
                </a:lnTo>
                <a:lnTo>
                  <a:pt x="94" y="106"/>
                </a:lnTo>
                <a:close/>
                <a:moveTo>
                  <a:pt x="253" y="58"/>
                </a:moveTo>
                <a:lnTo>
                  <a:pt x="253" y="58"/>
                </a:lnTo>
                <a:lnTo>
                  <a:pt x="251" y="57"/>
                </a:lnTo>
                <a:lnTo>
                  <a:pt x="251" y="57"/>
                </a:lnTo>
                <a:lnTo>
                  <a:pt x="251" y="60"/>
                </a:lnTo>
                <a:lnTo>
                  <a:pt x="251" y="60"/>
                </a:lnTo>
                <a:lnTo>
                  <a:pt x="253" y="58"/>
                </a:lnTo>
                <a:lnTo>
                  <a:pt x="253" y="58"/>
                </a:lnTo>
                <a:close/>
                <a:moveTo>
                  <a:pt x="69" y="249"/>
                </a:moveTo>
                <a:lnTo>
                  <a:pt x="69" y="249"/>
                </a:lnTo>
                <a:lnTo>
                  <a:pt x="69" y="247"/>
                </a:lnTo>
                <a:lnTo>
                  <a:pt x="69" y="246"/>
                </a:lnTo>
                <a:lnTo>
                  <a:pt x="69" y="246"/>
                </a:lnTo>
                <a:lnTo>
                  <a:pt x="68" y="247"/>
                </a:lnTo>
                <a:lnTo>
                  <a:pt x="68" y="247"/>
                </a:lnTo>
                <a:lnTo>
                  <a:pt x="69" y="249"/>
                </a:lnTo>
                <a:lnTo>
                  <a:pt x="69" y="249"/>
                </a:lnTo>
                <a:close/>
                <a:moveTo>
                  <a:pt x="246" y="33"/>
                </a:moveTo>
                <a:lnTo>
                  <a:pt x="246" y="33"/>
                </a:lnTo>
                <a:lnTo>
                  <a:pt x="246" y="33"/>
                </a:lnTo>
                <a:lnTo>
                  <a:pt x="246" y="33"/>
                </a:lnTo>
                <a:lnTo>
                  <a:pt x="247" y="31"/>
                </a:lnTo>
                <a:lnTo>
                  <a:pt x="247" y="31"/>
                </a:lnTo>
                <a:lnTo>
                  <a:pt x="247" y="30"/>
                </a:lnTo>
                <a:lnTo>
                  <a:pt x="247" y="30"/>
                </a:lnTo>
                <a:lnTo>
                  <a:pt x="246" y="33"/>
                </a:lnTo>
                <a:lnTo>
                  <a:pt x="246" y="33"/>
                </a:lnTo>
                <a:close/>
                <a:moveTo>
                  <a:pt x="341" y="219"/>
                </a:moveTo>
                <a:lnTo>
                  <a:pt x="341" y="219"/>
                </a:lnTo>
                <a:lnTo>
                  <a:pt x="339" y="222"/>
                </a:lnTo>
                <a:lnTo>
                  <a:pt x="339" y="223"/>
                </a:lnTo>
                <a:lnTo>
                  <a:pt x="339" y="223"/>
                </a:lnTo>
                <a:lnTo>
                  <a:pt x="341" y="219"/>
                </a:lnTo>
                <a:lnTo>
                  <a:pt x="341" y="219"/>
                </a:lnTo>
                <a:close/>
                <a:moveTo>
                  <a:pt x="105" y="132"/>
                </a:moveTo>
                <a:lnTo>
                  <a:pt x="105" y="132"/>
                </a:lnTo>
                <a:lnTo>
                  <a:pt x="105" y="133"/>
                </a:lnTo>
                <a:lnTo>
                  <a:pt x="106" y="133"/>
                </a:lnTo>
                <a:lnTo>
                  <a:pt x="106" y="133"/>
                </a:lnTo>
                <a:lnTo>
                  <a:pt x="106" y="132"/>
                </a:lnTo>
                <a:lnTo>
                  <a:pt x="105" y="132"/>
                </a:lnTo>
                <a:lnTo>
                  <a:pt x="105" y="132"/>
                </a:lnTo>
                <a:close/>
                <a:moveTo>
                  <a:pt x="42" y="138"/>
                </a:moveTo>
                <a:lnTo>
                  <a:pt x="42" y="138"/>
                </a:lnTo>
                <a:lnTo>
                  <a:pt x="41" y="139"/>
                </a:lnTo>
                <a:lnTo>
                  <a:pt x="41" y="141"/>
                </a:lnTo>
                <a:lnTo>
                  <a:pt x="41" y="141"/>
                </a:lnTo>
                <a:lnTo>
                  <a:pt x="42" y="139"/>
                </a:lnTo>
                <a:lnTo>
                  <a:pt x="42" y="138"/>
                </a:lnTo>
                <a:lnTo>
                  <a:pt x="42" y="138"/>
                </a:lnTo>
                <a:close/>
                <a:moveTo>
                  <a:pt x="119" y="131"/>
                </a:moveTo>
                <a:lnTo>
                  <a:pt x="119" y="131"/>
                </a:lnTo>
                <a:lnTo>
                  <a:pt x="118" y="132"/>
                </a:lnTo>
                <a:lnTo>
                  <a:pt x="118" y="132"/>
                </a:lnTo>
                <a:lnTo>
                  <a:pt x="121" y="132"/>
                </a:lnTo>
                <a:lnTo>
                  <a:pt x="121" y="132"/>
                </a:lnTo>
                <a:lnTo>
                  <a:pt x="119" y="131"/>
                </a:lnTo>
                <a:lnTo>
                  <a:pt x="119" y="131"/>
                </a:lnTo>
                <a:close/>
                <a:moveTo>
                  <a:pt x="123" y="325"/>
                </a:moveTo>
                <a:lnTo>
                  <a:pt x="123" y="325"/>
                </a:lnTo>
                <a:lnTo>
                  <a:pt x="126" y="325"/>
                </a:lnTo>
                <a:lnTo>
                  <a:pt x="128" y="324"/>
                </a:lnTo>
                <a:lnTo>
                  <a:pt x="128" y="324"/>
                </a:lnTo>
                <a:lnTo>
                  <a:pt x="123" y="325"/>
                </a:lnTo>
                <a:lnTo>
                  <a:pt x="123" y="325"/>
                </a:lnTo>
                <a:close/>
                <a:moveTo>
                  <a:pt x="115" y="68"/>
                </a:moveTo>
                <a:lnTo>
                  <a:pt x="115" y="68"/>
                </a:lnTo>
                <a:lnTo>
                  <a:pt x="115" y="67"/>
                </a:lnTo>
                <a:lnTo>
                  <a:pt x="115" y="67"/>
                </a:lnTo>
                <a:lnTo>
                  <a:pt x="114" y="68"/>
                </a:lnTo>
                <a:lnTo>
                  <a:pt x="114" y="68"/>
                </a:lnTo>
                <a:lnTo>
                  <a:pt x="112" y="70"/>
                </a:lnTo>
                <a:lnTo>
                  <a:pt x="112" y="70"/>
                </a:lnTo>
                <a:lnTo>
                  <a:pt x="115" y="68"/>
                </a:lnTo>
                <a:lnTo>
                  <a:pt x="115" y="68"/>
                </a:lnTo>
                <a:close/>
                <a:moveTo>
                  <a:pt x="50" y="189"/>
                </a:moveTo>
                <a:lnTo>
                  <a:pt x="50" y="189"/>
                </a:lnTo>
                <a:lnTo>
                  <a:pt x="50" y="185"/>
                </a:lnTo>
                <a:lnTo>
                  <a:pt x="50" y="185"/>
                </a:lnTo>
                <a:lnTo>
                  <a:pt x="50" y="186"/>
                </a:lnTo>
                <a:lnTo>
                  <a:pt x="50" y="189"/>
                </a:lnTo>
                <a:lnTo>
                  <a:pt x="50" y="189"/>
                </a:lnTo>
                <a:close/>
                <a:moveTo>
                  <a:pt x="44" y="124"/>
                </a:moveTo>
                <a:lnTo>
                  <a:pt x="44" y="124"/>
                </a:lnTo>
                <a:lnTo>
                  <a:pt x="45" y="124"/>
                </a:lnTo>
                <a:lnTo>
                  <a:pt x="45" y="122"/>
                </a:lnTo>
                <a:lnTo>
                  <a:pt x="45" y="122"/>
                </a:lnTo>
                <a:lnTo>
                  <a:pt x="44" y="122"/>
                </a:lnTo>
                <a:lnTo>
                  <a:pt x="44" y="124"/>
                </a:lnTo>
                <a:lnTo>
                  <a:pt x="44" y="124"/>
                </a:lnTo>
                <a:close/>
                <a:moveTo>
                  <a:pt x="315" y="226"/>
                </a:moveTo>
                <a:lnTo>
                  <a:pt x="315" y="226"/>
                </a:lnTo>
                <a:lnTo>
                  <a:pt x="314" y="229"/>
                </a:lnTo>
                <a:lnTo>
                  <a:pt x="314" y="229"/>
                </a:lnTo>
                <a:lnTo>
                  <a:pt x="317" y="229"/>
                </a:lnTo>
                <a:lnTo>
                  <a:pt x="317" y="229"/>
                </a:lnTo>
                <a:lnTo>
                  <a:pt x="315" y="226"/>
                </a:lnTo>
                <a:lnTo>
                  <a:pt x="315" y="226"/>
                </a:lnTo>
                <a:close/>
                <a:moveTo>
                  <a:pt x="68" y="142"/>
                </a:moveTo>
                <a:lnTo>
                  <a:pt x="68" y="142"/>
                </a:lnTo>
                <a:lnTo>
                  <a:pt x="68" y="142"/>
                </a:lnTo>
                <a:lnTo>
                  <a:pt x="68" y="142"/>
                </a:lnTo>
                <a:lnTo>
                  <a:pt x="67" y="143"/>
                </a:lnTo>
                <a:lnTo>
                  <a:pt x="67" y="143"/>
                </a:lnTo>
                <a:lnTo>
                  <a:pt x="67" y="145"/>
                </a:lnTo>
                <a:lnTo>
                  <a:pt x="67" y="145"/>
                </a:lnTo>
                <a:lnTo>
                  <a:pt x="68" y="142"/>
                </a:lnTo>
                <a:lnTo>
                  <a:pt x="68" y="142"/>
                </a:lnTo>
                <a:close/>
                <a:moveTo>
                  <a:pt x="209" y="58"/>
                </a:moveTo>
                <a:lnTo>
                  <a:pt x="209" y="58"/>
                </a:lnTo>
                <a:lnTo>
                  <a:pt x="207" y="62"/>
                </a:lnTo>
                <a:lnTo>
                  <a:pt x="207" y="62"/>
                </a:lnTo>
                <a:lnTo>
                  <a:pt x="209" y="61"/>
                </a:lnTo>
                <a:lnTo>
                  <a:pt x="209" y="58"/>
                </a:lnTo>
                <a:lnTo>
                  <a:pt x="209" y="58"/>
                </a:lnTo>
                <a:close/>
                <a:moveTo>
                  <a:pt x="301" y="139"/>
                </a:moveTo>
                <a:lnTo>
                  <a:pt x="301" y="139"/>
                </a:lnTo>
                <a:lnTo>
                  <a:pt x="303" y="138"/>
                </a:lnTo>
                <a:lnTo>
                  <a:pt x="301" y="136"/>
                </a:lnTo>
                <a:lnTo>
                  <a:pt x="301" y="136"/>
                </a:lnTo>
                <a:lnTo>
                  <a:pt x="301" y="135"/>
                </a:lnTo>
                <a:lnTo>
                  <a:pt x="301" y="135"/>
                </a:lnTo>
                <a:lnTo>
                  <a:pt x="300" y="135"/>
                </a:lnTo>
                <a:lnTo>
                  <a:pt x="300" y="135"/>
                </a:lnTo>
                <a:lnTo>
                  <a:pt x="301" y="139"/>
                </a:lnTo>
                <a:lnTo>
                  <a:pt x="301" y="139"/>
                </a:lnTo>
                <a:close/>
                <a:moveTo>
                  <a:pt x="206" y="105"/>
                </a:moveTo>
                <a:lnTo>
                  <a:pt x="206" y="105"/>
                </a:lnTo>
                <a:lnTo>
                  <a:pt x="206" y="108"/>
                </a:lnTo>
                <a:lnTo>
                  <a:pt x="206" y="108"/>
                </a:lnTo>
                <a:lnTo>
                  <a:pt x="206" y="108"/>
                </a:lnTo>
                <a:lnTo>
                  <a:pt x="206" y="108"/>
                </a:lnTo>
                <a:lnTo>
                  <a:pt x="207" y="105"/>
                </a:lnTo>
                <a:lnTo>
                  <a:pt x="207" y="105"/>
                </a:lnTo>
                <a:lnTo>
                  <a:pt x="206" y="105"/>
                </a:lnTo>
                <a:lnTo>
                  <a:pt x="206" y="105"/>
                </a:lnTo>
                <a:close/>
                <a:moveTo>
                  <a:pt x="290" y="232"/>
                </a:moveTo>
                <a:lnTo>
                  <a:pt x="290" y="232"/>
                </a:lnTo>
                <a:lnTo>
                  <a:pt x="290" y="229"/>
                </a:lnTo>
                <a:lnTo>
                  <a:pt x="290" y="229"/>
                </a:lnTo>
                <a:lnTo>
                  <a:pt x="288" y="230"/>
                </a:lnTo>
                <a:lnTo>
                  <a:pt x="288" y="230"/>
                </a:lnTo>
                <a:lnTo>
                  <a:pt x="290" y="232"/>
                </a:lnTo>
                <a:lnTo>
                  <a:pt x="290" y="232"/>
                </a:lnTo>
                <a:close/>
                <a:moveTo>
                  <a:pt x="68" y="125"/>
                </a:moveTo>
                <a:lnTo>
                  <a:pt x="68" y="125"/>
                </a:lnTo>
                <a:lnTo>
                  <a:pt x="68" y="125"/>
                </a:lnTo>
                <a:lnTo>
                  <a:pt x="68" y="125"/>
                </a:lnTo>
                <a:lnTo>
                  <a:pt x="67" y="128"/>
                </a:lnTo>
                <a:lnTo>
                  <a:pt x="67" y="128"/>
                </a:lnTo>
                <a:lnTo>
                  <a:pt x="67" y="128"/>
                </a:lnTo>
                <a:lnTo>
                  <a:pt x="67" y="128"/>
                </a:lnTo>
                <a:lnTo>
                  <a:pt x="68" y="126"/>
                </a:lnTo>
                <a:lnTo>
                  <a:pt x="68" y="125"/>
                </a:lnTo>
                <a:lnTo>
                  <a:pt x="68" y="125"/>
                </a:lnTo>
                <a:close/>
                <a:moveTo>
                  <a:pt x="58" y="146"/>
                </a:moveTo>
                <a:lnTo>
                  <a:pt x="58" y="146"/>
                </a:lnTo>
                <a:lnTo>
                  <a:pt x="58" y="146"/>
                </a:lnTo>
                <a:lnTo>
                  <a:pt x="58" y="146"/>
                </a:lnTo>
                <a:lnTo>
                  <a:pt x="60" y="145"/>
                </a:lnTo>
                <a:lnTo>
                  <a:pt x="60" y="143"/>
                </a:lnTo>
                <a:lnTo>
                  <a:pt x="60" y="143"/>
                </a:lnTo>
                <a:lnTo>
                  <a:pt x="58" y="146"/>
                </a:lnTo>
                <a:lnTo>
                  <a:pt x="58" y="146"/>
                </a:lnTo>
                <a:close/>
                <a:moveTo>
                  <a:pt x="105" y="301"/>
                </a:moveTo>
                <a:lnTo>
                  <a:pt x="105" y="301"/>
                </a:lnTo>
                <a:lnTo>
                  <a:pt x="104" y="303"/>
                </a:lnTo>
                <a:lnTo>
                  <a:pt x="105" y="304"/>
                </a:lnTo>
                <a:lnTo>
                  <a:pt x="105" y="304"/>
                </a:lnTo>
                <a:lnTo>
                  <a:pt x="105" y="304"/>
                </a:lnTo>
                <a:lnTo>
                  <a:pt x="105" y="304"/>
                </a:lnTo>
                <a:lnTo>
                  <a:pt x="105" y="303"/>
                </a:lnTo>
                <a:lnTo>
                  <a:pt x="105" y="303"/>
                </a:lnTo>
                <a:lnTo>
                  <a:pt x="105" y="301"/>
                </a:lnTo>
                <a:lnTo>
                  <a:pt x="105" y="301"/>
                </a:lnTo>
                <a:close/>
                <a:moveTo>
                  <a:pt x="71" y="135"/>
                </a:moveTo>
                <a:lnTo>
                  <a:pt x="71" y="135"/>
                </a:lnTo>
                <a:lnTo>
                  <a:pt x="74" y="133"/>
                </a:lnTo>
                <a:lnTo>
                  <a:pt x="74" y="133"/>
                </a:lnTo>
                <a:lnTo>
                  <a:pt x="71" y="135"/>
                </a:lnTo>
                <a:lnTo>
                  <a:pt x="71" y="135"/>
                </a:lnTo>
                <a:lnTo>
                  <a:pt x="71" y="135"/>
                </a:lnTo>
                <a:close/>
                <a:moveTo>
                  <a:pt x="72" y="121"/>
                </a:moveTo>
                <a:lnTo>
                  <a:pt x="72" y="121"/>
                </a:lnTo>
                <a:lnTo>
                  <a:pt x="71" y="122"/>
                </a:lnTo>
                <a:lnTo>
                  <a:pt x="71" y="124"/>
                </a:lnTo>
                <a:lnTo>
                  <a:pt x="71" y="124"/>
                </a:lnTo>
                <a:lnTo>
                  <a:pt x="72" y="122"/>
                </a:lnTo>
                <a:lnTo>
                  <a:pt x="72" y="121"/>
                </a:lnTo>
                <a:lnTo>
                  <a:pt x="72" y="121"/>
                </a:lnTo>
                <a:close/>
                <a:moveTo>
                  <a:pt x="85" y="241"/>
                </a:moveTo>
                <a:lnTo>
                  <a:pt x="85" y="241"/>
                </a:lnTo>
                <a:lnTo>
                  <a:pt x="85" y="241"/>
                </a:lnTo>
                <a:lnTo>
                  <a:pt x="85" y="241"/>
                </a:lnTo>
                <a:lnTo>
                  <a:pt x="84" y="239"/>
                </a:lnTo>
                <a:lnTo>
                  <a:pt x="84" y="239"/>
                </a:lnTo>
                <a:lnTo>
                  <a:pt x="84" y="241"/>
                </a:lnTo>
                <a:lnTo>
                  <a:pt x="85" y="241"/>
                </a:lnTo>
                <a:lnTo>
                  <a:pt x="85" y="241"/>
                </a:lnTo>
                <a:close/>
                <a:moveTo>
                  <a:pt x="115" y="124"/>
                </a:moveTo>
                <a:lnTo>
                  <a:pt x="115" y="124"/>
                </a:lnTo>
                <a:lnTo>
                  <a:pt x="115" y="124"/>
                </a:lnTo>
                <a:lnTo>
                  <a:pt x="115" y="122"/>
                </a:lnTo>
                <a:lnTo>
                  <a:pt x="115" y="122"/>
                </a:lnTo>
                <a:lnTo>
                  <a:pt x="115" y="122"/>
                </a:lnTo>
                <a:lnTo>
                  <a:pt x="115" y="124"/>
                </a:lnTo>
                <a:lnTo>
                  <a:pt x="115" y="124"/>
                </a:lnTo>
                <a:close/>
                <a:moveTo>
                  <a:pt x="209" y="33"/>
                </a:moveTo>
                <a:lnTo>
                  <a:pt x="209" y="33"/>
                </a:lnTo>
                <a:lnTo>
                  <a:pt x="209" y="30"/>
                </a:lnTo>
                <a:lnTo>
                  <a:pt x="209" y="30"/>
                </a:lnTo>
                <a:lnTo>
                  <a:pt x="209" y="31"/>
                </a:lnTo>
                <a:lnTo>
                  <a:pt x="209" y="33"/>
                </a:lnTo>
                <a:lnTo>
                  <a:pt x="209" y="33"/>
                </a:lnTo>
                <a:close/>
                <a:moveTo>
                  <a:pt x="71" y="155"/>
                </a:moveTo>
                <a:lnTo>
                  <a:pt x="71" y="155"/>
                </a:lnTo>
                <a:lnTo>
                  <a:pt x="72" y="152"/>
                </a:lnTo>
                <a:lnTo>
                  <a:pt x="72" y="152"/>
                </a:lnTo>
                <a:lnTo>
                  <a:pt x="71" y="152"/>
                </a:lnTo>
                <a:lnTo>
                  <a:pt x="71" y="155"/>
                </a:lnTo>
                <a:lnTo>
                  <a:pt x="71" y="155"/>
                </a:lnTo>
                <a:close/>
                <a:moveTo>
                  <a:pt x="109" y="114"/>
                </a:moveTo>
                <a:lnTo>
                  <a:pt x="109" y="114"/>
                </a:lnTo>
                <a:lnTo>
                  <a:pt x="108" y="114"/>
                </a:lnTo>
                <a:lnTo>
                  <a:pt x="106" y="115"/>
                </a:lnTo>
                <a:lnTo>
                  <a:pt x="106" y="115"/>
                </a:lnTo>
                <a:lnTo>
                  <a:pt x="109" y="114"/>
                </a:lnTo>
                <a:lnTo>
                  <a:pt x="109" y="114"/>
                </a:lnTo>
                <a:close/>
                <a:moveTo>
                  <a:pt x="14" y="138"/>
                </a:moveTo>
                <a:lnTo>
                  <a:pt x="14" y="138"/>
                </a:lnTo>
                <a:lnTo>
                  <a:pt x="14" y="138"/>
                </a:lnTo>
                <a:lnTo>
                  <a:pt x="13" y="139"/>
                </a:lnTo>
                <a:lnTo>
                  <a:pt x="13" y="139"/>
                </a:lnTo>
                <a:lnTo>
                  <a:pt x="13" y="141"/>
                </a:lnTo>
                <a:lnTo>
                  <a:pt x="13" y="141"/>
                </a:lnTo>
                <a:lnTo>
                  <a:pt x="14" y="138"/>
                </a:lnTo>
                <a:lnTo>
                  <a:pt x="14" y="138"/>
                </a:lnTo>
                <a:close/>
                <a:moveTo>
                  <a:pt x="131" y="112"/>
                </a:moveTo>
                <a:lnTo>
                  <a:pt x="131" y="112"/>
                </a:lnTo>
                <a:lnTo>
                  <a:pt x="129" y="114"/>
                </a:lnTo>
                <a:lnTo>
                  <a:pt x="131" y="115"/>
                </a:lnTo>
                <a:lnTo>
                  <a:pt x="131" y="115"/>
                </a:lnTo>
                <a:lnTo>
                  <a:pt x="131" y="112"/>
                </a:lnTo>
                <a:lnTo>
                  <a:pt x="131" y="112"/>
                </a:lnTo>
                <a:close/>
                <a:moveTo>
                  <a:pt x="203" y="148"/>
                </a:moveTo>
                <a:lnTo>
                  <a:pt x="203" y="148"/>
                </a:lnTo>
                <a:lnTo>
                  <a:pt x="202" y="146"/>
                </a:lnTo>
                <a:lnTo>
                  <a:pt x="202" y="146"/>
                </a:lnTo>
                <a:lnTo>
                  <a:pt x="202" y="146"/>
                </a:lnTo>
                <a:lnTo>
                  <a:pt x="202" y="146"/>
                </a:lnTo>
                <a:lnTo>
                  <a:pt x="203" y="148"/>
                </a:lnTo>
                <a:lnTo>
                  <a:pt x="203" y="148"/>
                </a:lnTo>
                <a:close/>
                <a:moveTo>
                  <a:pt x="300" y="234"/>
                </a:moveTo>
                <a:lnTo>
                  <a:pt x="300" y="234"/>
                </a:lnTo>
                <a:lnTo>
                  <a:pt x="301" y="233"/>
                </a:lnTo>
                <a:lnTo>
                  <a:pt x="300" y="232"/>
                </a:lnTo>
                <a:lnTo>
                  <a:pt x="300" y="232"/>
                </a:lnTo>
                <a:lnTo>
                  <a:pt x="300" y="233"/>
                </a:lnTo>
                <a:lnTo>
                  <a:pt x="300" y="234"/>
                </a:lnTo>
                <a:lnTo>
                  <a:pt x="300" y="234"/>
                </a:lnTo>
                <a:close/>
                <a:moveTo>
                  <a:pt x="276" y="138"/>
                </a:moveTo>
                <a:lnTo>
                  <a:pt x="276" y="138"/>
                </a:lnTo>
                <a:lnTo>
                  <a:pt x="276" y="136"/>
                </a:lnTo>
                <a:lnTo>
                  <a:pt x="276" y="135"/>
                </a:lnTo>
                <a:lnTo>
                  <a:pt x="276" y="135"/>
                </a:lnTo>
                <a:lnTo>
                  <a:pt x="274" y="136"/>
                </a:lnTo>
                <a:lnTo>
                  <a:pt x="276" y="138"/>
                </a:lnTo>
                <a:lnTo>
                  <a:pt x="276" y="138"/>
                </a:lnTo>
                <a:close/>
                <a:moveTo>
                  <a:pt x="96" y="286"/>
                </a:moveTo>
                <a:lnTo>
                  <a:pt x="96" y="286"/>
                </a:lnTo>
                <a:lnTo>
                  <a:pt x="95" y="287"/>
                </a:lnTo>
                <a:lnTo>
                  <a:pt x="95" y="287"/>
                </a:lnTo>
                <a:lnTo>
                  <a:pt x="96" y="286"/>
                </a:lnTo>
                <a:lnTo>
                  <a:pt x="96" y="286"/>
                </a:lnTo>
                <a:lnTo>
                  <a:pt x="96" y="286"/>
                </a:lnTo>
                <a:close/>
                <a:moveTo>
                  <a:pt x="233" y="30"/>
                </a:moveTo>
                <a:lnTo>
                  <a:pt x="233" y="30"/>
                </a:lnTo>
                <a:lnTo>
                  <a:pt x="233" y="28"/>
                </a:lnTo>
                <a:lnTo>
                  <a:pt x="233" y="28"/>
                </a:lnTo>
                <a:lnTo>
                  <a:pt x="231" y="27"/>
                </a:lnTo>
                <a:lnTo>
                  <a:pt x="230" y="27"/>
                </a:lnTo>
                <a:lnTo>
                  <a:pt x="230" y="27"/>
                </a:lnTo>
                <a:lnTo>
                  <a:pt x="233" y="30"/>
                </a:lnTo>
                <a:lnTo>
                  <a:pt x="233" y="30"/>
                </a:lnTo>
                <a:close/>
                <a:moveTo>
                  <a:pt x="303" y="237"/>
                </a:moveTo>
                <a:lnTo>
                  <a:pt x="303" y="237"/>
                </a:lnTo>
                <a:lnTo>
                  <a:pt x="301" y="237"/>
                </a:lnTo>
                <a:lnTo>
                  <a:pt x="301" y="239"/>
                </a:lnTo>
                <a:lnTo>
                  <a:pt x="301" y="239"/>
                </a:lnTo>
                <a:lnTo>
                  <a:pt x="303" y="237"/>
                </a:lnTo>
                <a:lnTo>
                  <a:pt x="303" y="237"/>
                </a:lnTo>
                <a:close/>
                <a:moveTo>
                  <a:pt x="92" y="259"/>
                </a:moveTo>
                <a:lnTo>
                  <a:pt x="92" y="259"/>
                </a:lnTo>
                <a:lnTo>
                  <a:pt x="92" y="259"/>
                </a:lnTo>
                <a:lnTo>
                  <a:pt x="92" y="259"/>
                </a:lnTo>
                <a:lnTo>
                  <a:pt x="91" y="256"/>
                </a:lnTo>
                <a:lnTo>
                  <a:pt x="91" y="256"/>
                </a:lnTo>
                <a:lnTo>
                  <a:pt x="92" y="259"/>
                </a:lnTo>
                <a:lnTo>
                  <a:pt x="92" y="259"/>
                </a:lnTo>
                <a:close/>
                <a:moveTo>
                  <a:pt x="305" y="227"/>
                </a:moveTo>
                <a:lnTo>
                  <a:pt x="305" y="227"/>
                </a:lnTo>
                <a:lnTo>
                  <a:pt x="305" y="230"/>
                </a:lnTo>
                <a:lnTo>
                  <a:pt x="305" y="230"/>
                </a:lnTo>
                <a:lnTo>
                  <a:pt x="305" y="229"/>
                </a:lnTo>
                <a:lnTo>
                  <a:pt x="305" y="227"/>
                </a:lnTo>
                <a:lnTo>
                  <a:pt x="305" y="227"/>
                </a:lnTo>
                <a:close/>
                <a:moveTo>
                  <a:pt x="108" y="298"/>
                </a:moveTo>
                <a:lnTo>
                  <a:pt x="108" y="298"/>
                </a:lnTo>
                <a:lnTo>
                  <a:pt x="108" y="298"/>
                </a:lnTo>
                <a:lnTo>
                  <a:pt x="109" y="297"/>
                </a:lnTo>
                <a:lnTo>
                  <a:pt x="109" y="297"/>
                </a:lnTo>
                <a:lnTo>
                  <a:pt x="108" y="297"/>
                </a:lnTo>
                <a:lnTo>
                  <a:pt x="108" y="297"/>
                </a:lnTo>
                <a:lnTo>
                  <a:pt x="108" y="298"/>
                </a:lnTo>
                <a:lnTo>
                  <a:pt x="108" y="298"/>
                </a:lnTo>
                <a:close/>
                <a:moveTo>
                  <a:pt x="249" y="244"/>
                </a:moveTo>
                <a:lnTo>
                  <a:pt x="249" y="244"/>
                </a:lnTo>
                <a:lnTo>
                  <a:pt x="250" y="243"/>
                </a:lnTo>
                <a:lnTo>
                  <a:pt x="250" y="243"/>
                </a:lnTo>
                <a:lnTo>
                  <a:pt x="250" y="243"/>
                </a:lnTo>
                <a:lnTo>
                  <a:pt x="249" y="244"/>
                </a:lnTo>
                <a:lnTo>
                  <a:pt x="249" y="244"/>
                </a:lnTo>
                <a:close/>
                <a:moveTo>
                  <a:pt x="91" y="260"/>
                </a:moveTo>
                <a:lnTo>
                  <a:pt x="91" y="260"/>
                </a:lnTo>
                <a:lnTo>
                  <a:pt x="89" y="259"/>
                </a:lnTo>
                <a:lnTo>
                  <a:pt x="89" y="259"/>
                </a:lnTo>
                <a:lnTo>
                  <a:pt x="89" y="259"/>
                </a:lnTo>
                <a:lnTo>
                  <a:pt x="89" y="259"/>
                </a:lnTo>
                <a:lnTo>
                  <a:pt x="89" y="261"/>
                </a:lnTo>
                <a:lnTo>
                  <a:pt x="89" y="261"/>
                </a:lnTo>
                <a:lnTo>
                  <a:pt x="91" y="260"/>
                </a:lnTo>
                <a:lnTo>
                  <a:pt x="91" y="260"/>
                </a:lnTo>
                <a:close/>
                <a:moveTo>
                  <a:pt x="280" y="243"/>
                </a:moveTo>
                <a:lnTo>
                  <a:pt x="280" y="243"/>
                </a:lnTo>
                <a:lnTo>
                  <a:pt x="280" y="243"/>
                </a:lnTo>
                <a:lnTo>
                  <a:pt x="280" y="243"/>
                </a:lnTo>
                <a:lnTo>
                  <a:pt x="277" y="244"/>
                </a:lnTo>
                <a:lnTo>
                  <a:pt x="277" y="244"/>
                </a:lnTo>
                <a:lnTo>
                  <a:pt x="280" y="243"/>
                </a:lnTo>
                <a:lnTo>
                  <a:pt x="280" y="243"/>
                </a:lnTo>
                <a:lnTo>
                  <a:pt x="280" y="243"/>
                </a:lnTo>
                <a:lnTo>
                  <a:pt x="280" y="243"/>
                </a:lnTo>
                <a:close/>
                <a:moveTo>
                  <a:pt x="212" y="35"/>
                </a:moveTo>
                <a:lnTo>
                  <a:pt x="212" y="35"/>
                </a:lnTo>
                <a:lnTo>
                  <a:pt x="212" y="35"/>
                </a:lnTo>
                <a:lnTo>
                  <a:pt x="212" y="35"/>
                </a:lnTo>
                <a:lnTo>
                  <a:pt x="212" y="40"/>
                </a:lnTo>
                <a:lnTo>
                  <a:pt x="212" y="40"/>
                </a:lnTo>
                <a:lnTo>
                  <a:pt x="212" y="35"/>
                </a:lnTo>
                <a:lnTo>
                  <a:pt x="212" y="35"/>
                </a:lnTo>
                <a:close/>
                <a:moveTo>
                  <a:pt x="38" y="151"/>
                </a:moveTo>
                <a:lnTo>
                  <a:pt x="38" y="151"/>
                </a:lnTo>
                <a:lnTo>
                  <a:pt x="38" y="151"/>
                </a:lnTo>
                <a:lnTo>
                  <a:pt x="38" y="151"/>
                </a:lnTo>
                <a:lnTo>
                  <a:pt x="38" y="152"/>
                </a:lnTo>
                <a:lnTo>
                  <a:pt x="38" y="153"/>
                </a:lnTo>
                <a:lnTo>
                  <a:pt x="38" y="153"/>
                </a:lnTo>
                <a:lnTo>
                  <a:pt x="38" y="151"/>
                </a:lnTo>
                <a:lnTo>
                  <a:pt x="38" y="151"/>
                </a:lnTo>
                <a:close/>
                <a:moveTo>
                  <a:pt x="264" y="156"/>
                </a:moveTo>
                <a:lnTo>
                  <a:pt x="264" y="156"/>
                </a:lnTo>
                <a:lnTo>
                  <a:pt x="264" y="156"/>
                </a:lnTo>
                <a:lnTo>
                  <a:pt x="264" y="156"/>
                </a:lnTo>
                <a:lnTo>
                  <a:pt x="267" y="159"/>
                </a:lnTo>
                <a:lnTo>
                  <a:pt x="267" y="159"/>
                </a:lnTo>
                <a:lnTo>
                  <a:pt x="267" y="158"/>
                </a:lnTo>
                <a:lnTo>
                  <a:pt x="267" y="158"/>
                </a:lnTo>
                <a:lnTo>
                  <a:pt x="264" y="156"/>
                </a:lnTo>
                <a:lnTo>
                  <a:pt x="264" y="156"/>
                </a:lnTo>
                <a:close/>
                <a:moveTo>
                  <a:pt x="85" y="119"/>
                </a:moveTo>
                <a:lnTo>
                  <a:pt x="85" y="119"/>
                </a:lnTo>
                <a:lnTo>
                  <a:pt x="84" y="121"/>
                </a:lnTo>
                <a:lnTo>
                  <a:pt x="84" y="121"/>
                </a:lnTo>
                <a:lnTo>
                  <a:pt x="84" y="121"/>
                </a:lnTo>
                <a:lnTo>
                  <a:pt x="84" y="121"/>
                </a:lnTo>
                <a:lnTo>
                  <a:pt x="85" y="121"/>
                </a:lnTo>
                <a:lnTo>
                  <a:pt x="85" y="119"/>
                </a:lnTo>
                <a:lnTo>
                  <a:pt x="85" y="119"/>
                </a:lnTo>
                <a:close/>
                <a:moveTo>
                  <a:pt x="278" y="176"/>
                </a:moveTo>
                <a:lnTo>
                  <a:pt x="278" y="176"/>
                </a:lnTo>
                <a:lnTo>
                  <a:pt x="276" y="173"/>
                </a:lnTo>
                <a:lnTo>
                  <a:pt x="276" y="173"/>
                </a:lnTo>
                <a:lnTo>
                  <a:pt x="278" y="176"/>
                </a:lnTo>
                <a:lnTo>
                  <a:pt x="278" y="176"/>
                </a:lnTo>
                <a:lnTo>
                  <a:pt x="278" y="176"/>
                </a:lnTo>
                <a:lnTo>
                  <a:pt x="278" y="176"/>
                </a:lnTo>
                <a:close/>
                <a:moveTo>
                  <a:pt x="297" y="237"/>
                </a:moveTo>
                <a:lnTo>
                  <a:pt x="297" y="237"/>
                </a:lnTo>
                <a:lnTo>
                  <a:pt x="298" y="237"/>
                </a:lnTo>
                <a:lnTo>
                  <a:pt x="298" y="237"/>
                </a:lnTo>
                <a:lnTo>
                  <a:pt x="297" y="236"/>
                </a:lnTo>
                <a:lnTo>
                  <a:pt x="297" y="236"/>
                </a:lnTo>
                <a:lnTo>
                  <a:pt x="297" y="236"/>
                </a:lnTo>
                <a:lnTo>
                  <a:pt x="297" y="236"/>
                </a:lnTo>
                <a:lnTo>
                  <a:pt x="297" y="237"/>
                </a:lnTo>
                <a:lnTo>
                  <a:pt x="297" y="237"/>
                </a:lnTo>
                <a:close/>
                <a:moveTo>
                  <a:pt x="75" y="87"/>
                </a:moveTo>
                <a:lnTo>
                  <a:pt x="75" y="87"/>
                </a:lnTo>
                <a:lnTo>
                  <a:pt x="77" y="87"/>
                </a:lnTo>
                <a:lnTo>
                  <a:pt x="78" y="85"/>
                </a:lnTo>
                <a:lnTo>
                  <a:pt x="78" y="85"/>
                </a:lnTo>
                <a:lnTo>
                  <a:pt x="75" y="87"/>
                </a:lnTo>
                <a:lnTo>
                  <a:pt x="75" y="87"/>
                </a:lnTo>
                <a:close/>
                <a:moveTo>
                  <a:pt x="318" y="247"/>
                </a:moveTo>
                <a:lnTo>
                  <a:pt x="318" y="247"/>
                </a:lnTo>
                <a:lnTo>
                  <a:pt x="321" y="244"/>
                </a:lnTo>
                <a:lnTo>
                  <a:pt x="321" y="244"/>
                </a:lnTo>
                <a:lnTo>
                  <a:pt x="318" y="247"/>
                </a:lnTo>
                <a:lnTo>
                  <a:pt x="318" y="247"/>
                </a:lnTo>
                <a:close/>
                <a:moveTo>
                  <a:pt x="116" y="286"/>
                </a:moveTo>
                <a:lnTo>
                  <a:pt x="116" y="286"/>
                </a:lnTo>
                <a:lnTo>
                  <a:pt x="115" y="286"/>
                </a:lnTo>
                <a:lnTo>
                  <a:pt x="114" y="288"/>
                </a:lnTo>
                <a:lnTo>
                  <a:pt x="114" y="288"/>
                </a:lnTo>
                <a:lnTo>
                  <a:pt x="116" y="286"/>
                </a:lnTo>
                <a:lnTo>
                  <a:pt x="116" y="286"/>
                </a:lnTo>
                <a:close/>
                <a:moveTo>
                  <a:pt x="162" y="232"/>
                </a:moveTo>
                <a:lnTo>
                  <a:pt x="162" y="232"/>
                </a:lnTo>
                <a:lnTo>
                  <a:pt x="162" y="232"/>
                </a:lnTo>
                <a:lnTo>
                  <a:pt x="162" y="232"/>
                </a:lnTo>
                <a:lnTo>
                  <a:pt x="163" y="229"/>
                </a:lnTo>
                <a:lnTo>
                  <a:pt x="163" y="229"/>
                </a:lnTo>
                <a:lnTo>
                  <a:pt x="163" y="227"/>
                </a:lnTo>
                <a:lnTo>
                  <a:pt x="163" y="227"/>
                </a:lnTo>
                <a:lnTo>
                  <a:pt x="162" y="229"/>
                </a:lnTo>
                <a:lnTo>
                  <a:pt x="162" y="229"/>
                </a:lnTo>
                <a:lnTo>
                  <a:pt x="162" y="232"/>
                </a:lnTo>
                <a:lnTo>
                  <a:pt x="162" y="232"/>
                </a:lnTo>
                <a:close/>
                <a:moveTo>
                  <a:pt x="96" y="263"/>
                </a:moveTo>
                <a:lnTo>
                  <a:pt x="96" y="263"/>
                </a:lnTo>
                <a:lnTo>
                  <a:pt x="95" y="261"/>
                </a:lnTo>
                <a:lnTo>
                  <a:pt x="95" y="261"/>
                </a:lnTo>
                <a:lnTo>
                  <a:pt x="95" y="263"/>
                </a:lnTo>
                <a:lnTo>
                  <a:pt x="96" y="263"/>
                </a:lnTo>
                <a:lnTo>
                  <a:pt x="96" y="263"/>
                </a:lnTo>
                <a:close/>
                <a:moveTo>
                  <a:pt x="41" y="109"/>
                </a:moveTo>
                <a:lnTo>
                  <a:pt x="41" y="109"/>
                </a:lnTo>
                <a:lnTo>
                  <a:pt x="40" y="112"/>
                </a:lnTo>
                <a:lnTo>
                  <a:pt x="40" y="112"/>
                </a:lnTo>
                <a:lnTo>
                  <a:pt x="40" y="112"/>
                </a:lnTo>
                <a:lnTo>
                  <a:pt x="40" y="112"/>
                </a:lnTo>
                <a:lnTo>
                  <a:pt x="40" y="111"/>
                </a:lnTo>
                <a:lnTo>
                  <a:pt x="41" y="109"/>
                </a:lnTo>
                <a:lnTo>
                  <a:pt x="41" y="109"/>
                </a:lnTo>
                <a:close/>
                <a:moveTo>
                  <a:pt x="105" y="138"/>
                </a:moveTo>
                <a:lnTo>
                  <a:pt x="105" y="138"/>
                </a:lnTo>
                <a:lnTo>
                  <a:pt x="108" y="138"/>
                </a:lnTo>
                <a:lnTo>
                  <a:pt x="108" y="138"/>
                </a:lnTo>
                <a:lnTo>
                  <a:pt x="105" y="138"/>
                </a:lnTo>
                <a:lnTo>
                  <a:pt x="105" y="138"/>
                </a:lnTo>
                <a:close/>
                <a:moveTo>
                  <a:pt x="101" y="82"/>
                </a:moveTo>
                <a:lnTo>
                  <a:pt x="101" y="82"/>
                </a:lnTo>
                <a:lnTo>
                  <a:pt x="104" y="81"/>
                </a:lnTo>
                <a:lnTo>
                  <a:pt x="104" y="81"/>
                </a:lnTo>
                <a:lnTo>
                  <a:pt x="102" y="81"/>
                </a:lnTo>
                <a:lnTo>
                  <a:pt x="102" y="81"/>
                </a:lnTo>
                <a:lnTo>
                  <a:pt x="102" y="81"/>
                </a:lnTo>
                <a:lnTo>
                  <a:pt x="101" y="82"/>
                </a:lnTo>
                <a:lnTo>
                  <a:pt x="101" y="82"/>
                </a:lnTo>
                <a:close/>
                <a:moveTo>
                  <a:pt x="312" y="145"/>
                </a:moveTo>
                <a:lnTo>
                  <a:pt x="312" y="145"/>
                </a:lnTo>
                <a:lnTo>
                  <a:pt x="312" y="145"/>
                </a:lnTo>
                <a:lnTo>
                  <a:pt x="311" y="145"/>
                </a:lnTo>
                <a:lnTo>
                  <a:pt x="311" y="145"/>
                </a:lnTo>
                <a:lnTo>
                  <a:pt x="312" y="145"/>
                </a:lnTo>
                <a:lnTo>
                  <a:pt x="312" y="145"/>
                </a:lnTo>
                <a:lnTo>
                  <a:pt x="312" y="145"/>
                </a:lnTo>
                <a:lnTo>
                  <a:pt x="312" y="145"/>
                </a:lnTo>
                <a:close/>
                <a:moveTo>
                  <a:pt x="213" y="290"/>
                </a:moveTo>
                <a:lnTo>
                  <a:pt x="213" y="290"/>
                </a:lnTo>
                <a:lnTo>
                  <a:pt x="212" y="288"/>
                </a:lnTo>
                <a:lnTo>
                  <a:pt x="212" y="288"/>
                </a:lnTo>
                <a:lnTo>
                  <a:pt x="212" y="291"/>
                </a:lnTo>
                <a:lnTo>
                  <a:pt x="212" y="291"/>
                </a:lnTo>
                <a:lnTo>
                  <a:pt x="213" y="290"/>
                </a:lnTo>
                <a:lnTo>
                  <a:pt x="213" y="290"/>
                </a:lnTo>
                <a:close/>
                <a:moveTo>
                  <a:pt x="87" y="92"/>
                </a:moveTo>
                <a:lnTo>
                  <a:pt x="87" y="92"/>
                </a:lnTo>
                <a:lnTo>
                  <a:pt x="87" y="89"/>
                </a:lnTo>
                <a:lnTo>
                  <a:pt x="87" y="89"/>
                </a:lnTo>
                <a:lnTo>
                  <a:pt x="85" y="91"/>
                </a:lnTo>
                <a:lnTo>
                  <a:pt x="85" y="91"/>
                </a:lnTo>
                <a:lnTo>
                  <a:pt x="87" y="92"/>
                </a:lnTo>
                <a:lnTo>
                  <a:pt x="87" y="92"/>
                </a:lnTo>
                <a:close/>
                <a:moveTo>
                  <a:pt x="75" y="226"/>
                </a:moveTo>
                <a:lnTo>
                  <a:pt x="75" y="226"/>
                </a:lnTo>
                <a:lnTo>
                  <a:pt x="75" y="226"/>
                </a:lnTo>
                <a:lnTo>
                  <a:pt x="75" y="226"/>
                </a:lnTo>
                <a:lnTo>
                  <a:pt x="74" y="227"/>
                </a:lnTo>
                <a:lnTo>
                  <a:pt x="74" y="229"/>
                </a:lnTo>
                <a:lnTo>
                  <a:pt x="74" y="229"/>
                </a:lnTo>
                <a:lnTo>
                  <a:pt x="75" y="226"/>
                </a:lnTo>
                <a:lnTo>
                  <a:pt x="75" y="226"/>
                </a:lnTo>
                <a:close/>
                <a:moveTo>
                  <a:pt x="324" y="241"/>
                </a:moveTo>
                <a:lnTo>
                  <a:pt x="324" y="241"/>
                </a:lnTo>
                <a:lnTo>
                  <a:pt x="327" y="239"/>
                </a:lnTo>
                <a:lnTo>
                  <a:pt x="327" y="239"/>
                </a:lnTo>
                <a:lnTo>
                  <a:pt x="324" y="241"/>
                </a:lnTo>
                <a:lnTo>
                  <a:pt x="324" y="241"/>
                </a:lnTo>
                <a:close/>
                <a:moveTo>
                  <a:pt x="92" y="274"/>
                </a:moveTo>
                <a:lnTo>
                  <a:pt x="92" y="274"/>
                </a:lnTo>
                <a:lnTo>
                  <a:pt x="91" y="276"/>
                </a:lnTo>
                <a:lnTo>
                  <a:pt x="92" y="276"/>
                </a:lnTo>
                <a:lnTo>
                  <a:pt x="92" y="276"/>
                </a:lnTo>
                <a:lnTo>
                  <a:pt x="92" y="276"/>
                </a:lnTo>
                <a:lnTo>
                  <a:pt x="92" y="274"/>
                </a:lnTo>
                <a:lnTo>
                  <a:pt x="92" y="274"/>
                </a:lnTo>
                <a:close/>
                <a:moveTo>
                  <a:pt x="249" y="82"/>
                </a:moveTo>
                <a:lnTo>
                  <a:pt x="249" y="82"/>
                </a:lnTo>
                <a:lnTo>
                  <a:pt x="249" y="82"/>
                </a:lnTo>
                <a:lnTo>
                  <a:pt x="249" y="82"/>
                </a:lnTo>
                <a:lnTo>
                  <a:pt x="247" y="81"/>
                </a:lnTo>
                <a:lnTo>
                  <a:pt x="247" y="81"/>
                </a:lnTo>
                <a:lnTo>
                  <a:pt x="246" y="82"/>
                </a:lnTo>
                <a:lnTo>
                  <a:pt x="246" y="82"/>
                </a:lnTo>
                <a:lnTo>
                  <a:pt x="249" y="82"/>
                </a:lnTo>
                <a:lnTo>
                  <a:pt x="249" y="82"/>
                </a:lnTo>
                <a:close/>
                <a:moveTo>
                  <a:pt x="136" y="45"/>
                </a:moveTo>
                <a:lnTo>
                  <a:pt x="136" y="45"/>
                </a:lnTo>
                <a:lnTo>
                  <a:pt x="136" y="45"/>
                </a:lnTo>
                <a:lnTo>
                  <a:pt x="136" y="45"/>
                </a:lnTo>
                <a:lnTo>
                  <a:pt x="135" y="47"/>
                </a:lnTo>
                <a:lnTo>
                  <a:pt x="135" y="47"/>
                </a:lnTo>
                <a:lnTo>
                  <a:pt x="136" y="45"/>
                </a:lnTo>
                <a:lnTo>
                  <a:pt x="136" y="45"/>
                </a:lnTo>
                <a:close/>
                <a:moveTo>
                  <a:pt x="50" y="129"/>
                </a:moveTo>
                <a:lnTo>
                  <a:pt x="50" y="129"/>
                </a:lnTo>
                <a:lnTo>
                  <a:pt x="48" y="131"/>
                </a:lnTo>
                <a:lnTo>
                  <a:pt x="48" y="131"/>
                </a:lnTo>
                <a:lnTo>
                  <a:pt x="50" y="131"/>
                </a:lnTo>
                <a:lnTo>
                  <a:pt x="50" y="129"/>
                </a:lnTo>
                <a:lnTo>
                  <a:pt x="50" y="129"/>
                </a:lnTo>
                <a:close/>
                <a:moveTo>
                  <a:pt x="64" y="246"/>
                </a:moveTo>
                <a:lnTo>
                  <a:pt x="64" y="246"/>
                </a:lnTo>
                <a:lnTo>
                  <a:pt x="64" y="246"/>
                </a:lnTo>
                <a:lnTo>
                  <a:pt x="62" y="244"/>
                </a:lnTo>
                <a:lnTo>
                  <a:pt x="62" y="244"/>
                </a:lnTo>
                <a:lnTo>
                  <a:pt x="62" y="246"/>
                </a:lnTo>
                <a:lnTo>
                  <a:pt x="64" y="246"/>
                </a:lnTo>
                <a:lnTo>
                  <a:pt x="64" y="246"/>
                </a:lnTo>
                <a:close/>
                <a:moveTo>
                  <a:pt x="170" y="344"/>
                </a:moveTo>
                <a:lnTo>
                  <a:pt x="170" y="344"/>
                </a:lnTo>
                <a:lnTo>
                  <a:pt x="169" y="341"/>
                </a:lnTo>
                <a:lnTo>
                  <a:pt x="169" y="341"/>
                </a:lnTo>
                <a:lnTo>
                  <a:pt x="169" y="344"/>
                </a:lnTo>
                <a:lnTo>
                  <a:pt x="169" y="344"/>
                </a:lnTo>
                <a:lnTo>
                  <a:pt x="170" y="344"/>
                </a:lnTo>
                <a:lnTo>
                  <a:pt x="170" y="344"/>
                </a:lnTo>
                <a:close/>
                <a:moveTo>
                  <a:pt x="258" y="253"/>
                </a:moveTo>
                <a:lnTo>
                  <a:pt x="258" y="253"/>
                </a:lnTo>
                <a:lnTo>
                  <a:pt x="258" y="251"/>
                </a:lnTo>
                <a:lnTo>
                  <a:pt x="258" y="251"/>
                </a:lnTo>
                <a:lnTo>
                  <a:pt x="257" y="253"/>
                </a:lnTo>
                <a:lnTo>
                  <a:pt x="257" y="253"/>
                </a:lnTo>
                <a:lnTo>
                  <a:pt x="258" y="254"/>
                </a:lnTo>
                <a:lnTo>
                  <a:pt x="258" y="254"/>
                </a:lnTo>
                <a:lnTo>
                  <a:pt x="258" y="253"/>
                </a:lnTo>
                <a:lnTo>
                  <a:pt x="258" y="253"/>
                </a:lnTo>
                <a:close/>
                <a:moveTo>
                  <a:pt x="48" y="209"/>
                </a:moveTo>
                <a:lnTo>
                  <a:pt x="48" y="209"/>
                </a:lnTo>
                <a:lnTo>
                  <a:pt x="48" y="206"/>
                </a:lnTo>
                <a:lnTo>
                  <a:pt x="48" y="206"/>
                </a:lnTo>
                <a:lnTo>
                  <a:pt x="48" y="207"/>
                </a:lnTo>
                <a:lnTo>
                  <a:pt x="48" y="209"/>
                </a:lnTo>
                <a:lnTo>
                  <a:pt x="48" y="209"/>
                </a:lnTo>
                <a:close/>
                <a:moveTo>
                  <a:pt x="69" y="240"/>
                </a:moveTo>
                <a:lnTo>
                  <a:pt x="69" y="240"/>
                </a:lnTo>
                <a:lnTo>
                  <a:pt x="69" y="241"/>
                </a:lnTo>
                <a:lnTo>
                  <a:pt x="69" y="241"/>
                </a:lnTo>
                <a:lnTo>
                  <a:pt x="69" y="241"/>
                </a:lnTo>
                <a:lnTo>
                  <a:pt x="69" y="241"/>
                </a:lnTo>
                <a:lnTo>
                  <a:pt x="69" y="240"/>
                </a:lnTo>
                <a:lnTo>
                  <a:pt x="69" y="240"/>
                </a:lnTo>
                <a:close/>
                <a:moveTo>
                  <a:pt x="67" y="251"/>
                </a:moveTo>
                <a:lnTo>
                  <a:pt x="67" y="251"/>
                </a:lnTo>
                <a:lnTo>
                  <a:pt x="67" y="251"/>
                </a:lnTo>
                <a:lnTo>
                  <a:pt x="67" y="250"/>
                </a:lnTo>
                <a:lnTo>
                  <a:pt x="67" y="250"/>
                </a:lnTo>
                <a:lnTo>
                  <a:pt x="67" y="251"/>
                </a:lnTo>
                <a:lnTo>
                  <a:pt x="67" y="251"/>
                </a:lnTo>
                <a:lnTo>
                  <a:pt x="67" y="251"/>
                </a:lnTo>
                <a:close/>
                <a:moveTo>
                  <a:pt x="111" y="295"/>
                </a:moveTo>
                <a:lnTo>
                  <a:pt x="111" y="295"/>
                </a:lnTo>
                <a:lnTo>
                  <a:pt x="111" y="294"/>
                </a:lnTo>
                <a:lnTo>
                  <a:pt x="111" y="293"/>
                </a:lnTo>
                <a:lnTo>
                  <a:pt x="111" y="293"/>
                </a:lnTo>
                <a:lnTo>
                  <a:pt x="109" y="294"/>
                </a:lnTo>
                <a:lnTo>
                  <a:pt x="111" y="295"/>
                </a:lnTo>
                <a:lnTo>
                  <a:pt x="111" y="295"/>
                </a:lnTo>
                <a:close/>
                <a:moveTo>
                  <a:pt x="186" y="28"/>
                </a:moveTo>
                <a:lnTo>
                  <a:pt x="186" y="28"/>
                </a:lnTo>
                <a:lnTo>
                  <a:pt x="186" y="28"/>
                </a:lnTo>
                <a:lnTo>
                  <a:pt x="186" y="28"/>
                </a:lnTo>
                <a:lnTo>
                  <a:pt x="187" y="28"/>
                </a:lnTo>
                <a:lnTo>
                  <a:pt x="187" y="28"/>
                </a:lnTo>
                <a:lnTo>
                  <a:pt x="187" y="28"/>
                </a:lnTo>
                <a:lnTo>
                  <a:pt x="187" y="28"/>
                </a:lnTo>
                <a:lnTo>
                  <a:pt x="186" y="28"/>
                </a:lnTo>
                <a:lnTo>
                  <a:pt x="186" y="28"/>
                </a:lnTo>
                <a:close/>
                <a:moveTo>
                  <a:pt x="38" y="190"/>
                </a:moveTo>
                <a:lnTo>
                  <a:pt x="38" y="190"/>
                </a:lnTo>
                <a:lnTo>
                  <a:pt x="38" y="192"/>
                </a:lnTo>
                <a:lnTo>
                  <a:pt x="38" y="192"/>
                </a:lnTo>
                <a:lnTo>
                  <a:pt x="40" y="193"/>
                </a:lnTo>
                <a:lnTo>
                  <a:pt x="40" y="193"/>
                </a:lnTo>
                <a:lnTo>
                  <a:pt x="40" y="193"/>
                </a:lnTo>
                <a:lnTo>
                  <a:pt x="40" y="193"/>
                </a:lnTo>
                <a:lnTo>
                  <a:pt x="38" y="190"/>
                </a:lnTo>
                <a:lnTo>
                  <a:pt x="38" y="190"/>
                </a:lnTo>
                <a:close/>
                <a:moveTo>
                  <a:pt x="243" y="239"/>
                </a:moveTo>
                <a:lnTo>
                  <a:pt x="243" y="239"/>
                </a:lnTo>
                <a:lnTo>
                  <a:pt x="241" y="239"/>
                </a:lnTo>
                <a:lnTo>
                  <a:pt x="241" y="239"/>
                </a:lnTo>
                <a:lnTo>
                  <a:pt x="243" y="240"/>
                </a:lnTo>
                <a:lnTo>
                  <a:pt x="243" y="240"/>
                </a:lnTo>
                <a:lnTo>
                  <a:pt x="243" y="239"/>
                </a:lnTo>
                <a:lnTo>
                  <a:pt x="243" y="239"/>
                </a:lnTo>
                <a:close/>
                <a:moveTo>
                  <a:pt x="315" y="214"/>
                </a:moveTo>
                <a:lnTo>
                  <a:pt x="315" y="214"/>
                </a:lnTo>
                <a:lnTo>
                  <a:pt x="314" y="213"/>
                </a:lnTo>
                <a:lnTo>
                  <a:pt x="314" y="213"/>
                </a:lnTo>
                <a:lnTo>
                  <a:pt x="314" y="214"/>
                </a:lnTo>
                <a:lnTo>
                  <a:pt x="314" y="214"/>
                </a:lnTo>
                <a:lnTo>
                  <a:pt x="314" y="216"/>
                </a:lnTo>
                <a:lnTo>
                  <a:pt x="314" y="216"/>
                </a:lnTo>
                <a:lnTo>
                  <a:pt x="315" y="214"/>
                </a:lnTo>
                <a:lnTo>
                  <a:pt x="315" y="214"/>
                </a:lnTo>
                <a:close/>
                <a:moveTo>
                  <a:pt x="115" y="332"/>
                </a:moveTo>
                <a:lnTo>
                  <a:pt x="115" y="332"/>
                </a:lnTo>
                <a:lnTo>
                  <a:pt x="114" y="330"/>
                </a:lnTo>
                <a:lnTo>
                  <a:pt x="114" y="330"/>
                </a:lnTo>
                <a:lnTo>
                  <a:pt x="115" y="332"/>
                </a:lnTo>
                <a:lnTo>
                  <a:pt x="115" y="332"/>
                </a:lnTo>
                <a:close/>
                <a:moveTo>
                  <a:pt x="87" y="234"/>
                </a:moveTo>
                <a:lnTo>
                  <a:pt x="87" y="234"/>
                </a:lnTo>
                <a:lnTo>
                  <a:pt x="87" y="236"/>
                </a:lnTo>
                <a:lnTo>
                  <a:pt x="88" y="237"/>
                </a:lnTo>
                <a:lnTo>
                  <a:pt x="88" y="237"/>
                </a:lnTo>
                <a:lnTo>
                  <a:pt x="87" y="234"/>
                </a:lnTo>
                <a:lnTo>
                  <a:pt x="87" y="234"/>
                </a:lnTo>
                <a:close/>
                <a:moveTo>
                  <a:pt x="54" y="142"/>
                </a:moveTo>
                <a:lnTo>
                  <a:pt x="54" y="142"/>
                </a:lnTo>
                <a:lnTo>
                  <a:pt x="54" y="141"/>
                </a:lnTo>
                <a:lnTo>
                  <a:pt x="54" y="141"/>
                </a:lnTo>
                <a:lnTo>
                  <a:pt x="52" y="142"/>
                </a:lnTo>
                <a:lnTo>
                  <a:pt x="52" y="143"/>
                </a:lnTo>
                <a:lnTo>
                  <a:pt x="52" y="143"/>
                </a:lnTo>
                <a:lnTo>
                  <a:pt x="54" y="142"/>
                </a:lnTo>
                <a:lnTo>
                  <a:pt x="54" y="142"/>
                </a:lnTo>
                <a:close/>
                <a:moveTo>
                  <a:pt x="78" y="226"/>
                </a:moveTo>
                <a:lnTo>
                  <a:pt x="78" y="226"/>
                </a:lnTo>
                <a:lnTo>
                  <a:pt x="79" y="227"/>
                </a:lnTo>
                <a:lnTo>
                  <a:pt x="79" y="227"/>
                </a:lnTo>
                <a:lnTo>
                  <a:pt x="79" y="227"/>
                </a:lnTo>
                <a:lnTo>
                  <a:pt x="78" y="226"/>
                </a:lnTo>
                <a:lnTo>
                  <a:pt x="78" y="226"/>
                </a:lnTo>
                <a:close/>
                <a:moveTo>
                  <a:pt x="253" y="62"/>
                </a:moveTo>
                <a:lnTo>
                  <a:pt x="253" y="62"/>
                </a:lnTo>
                <a:lnTo>
                  <a:pt x="251" y="64"/>
                </a:lnTo>
                <a:lnTo>
                  <a:pt x="251" y="64"/>
                </a:lnTo>
                <a:lnTo>
                  <a:pt x="251" y="64"/>
                </a:lnTo>
                <a:lnTo>
                  <a:pt x="253" y="62"/>
                </a:lnTo>
                <a:lnTo>
                  <a:pt x="253" y="62"/>
                </a:lnTo>
                <a:close/>
                <a:moveTo>
                  <a:pt x="222" y="74"/>
                </a:moveTo>
                <a:lnTo>
                  <a:pt x="222" y="74"/>
                </a:lnTo>
                <a:lnTo>
                  <a:pt x="223" y="72"/>
                </a:lnTo>
                <a:lnTo>
                  <a:pt x="223" y="72"/>
                </a:lnTo>
                <a:lnTo>
                  <a:pt x="222" y="72"/>
                </a:lnTo>
                <a:lnTo>
                  <a:pt x="222" y="74"/>
                </a:lnTo>
                <a:lnTo>
                  <a:pt x="222" y="74"/>
                </a:lnTo>
                <a:close/>
                <a:moveTo>
                  <a:pt x="141" y="320"/>
                </a:moveTo>
                <a:lnTo>
                  <a:pt x="141" y="320"/>
                </a:lnTo>
                <a:lnTo>
                  <a:pt x="141" y="318"/>
                </a:lnTo>
                <a:lnTo>
                  <a:pt x="141" y="318"/>
                </a:lnTo>
                <a:lnTo>
                  <a:pt x="141" y="318"/>
                </a:lnTo>
                <a:lnTo>
                  <a:pt x="141" y="318"/>
                </a:lnTo>
                <a:lnTo>
                  <a:pt x="139" y="320"/>
                </a:lnTo>
                <a:lnTo>
                  <a:pt x="139" y="320"/>
                </a:lnTo>
                <a:lnTo>
                  <a:pt x="139" y="320"/>
                </a:lnTo>
                <a:lnTo>
                  <a:pt x="139" y="320"/>
                </a:lnTo>
                <a:lnTo>
                  <a:pt x="141" y="320"/>
                </a:lnTo>
                <a:lnTo>
                  <a:pt x="141" y="320"/>
                </a:lnTo>
                <a:close/>
                <a:moveTo>
                  <a:pt x="11" y="153"/>
                </a:moveTo>
                <a:lnTo>
                  <a:pt x="11" y="153"/>
                </a:lnTo>
                <a:lnTo>
                  <a:pt x="11" y="155"/>
                </a:lnTo>
                <a:lnTo>
                  <a:pt x="13" y="156"/>
                </a:lnTo>
                <a:lnTo>
                  <a:pt x="13" y="156"/>
                </a:lnTo>
                <a:lnTo>
                  <a:pt x="11" y="153"/>
                </a:lnTo>
                <a:lnTo>
                  <a:pt x="11" y="153"/>
                </a:lnTo>
                <a:close/>
                <a:moveTo>
                  <a:pt x="118" y="290"/>
                </a:moveTo>
                <a:lnTo>
                  <a:pt x="118" y="290"/>
                </a:lnTo>
                <a:lnTo>
                  <a:pt x="118" y="288"/>
                </a:lnTo>
                <a:lnTo>
                  <a:pt x="118" y="288"/>
                </a:lnTo>
                <a:lnTo>
                  <a:pt x="116" y="291"/>
                </a:lnTo>
                <a:lnTo>
                  <a:pt x="116" y="291"/>
                </a:lnTo>
                <a:lnTo>
                  <a:pt x="118" y="290"/>
                </a:lnTo>
                <a:lnTo>
                  <a:pt x="118" y="290"/>
                </a:lnTo>
                <a:close/>
                <a:moveTo>
                  <a:pt x="102" y="91"/>
                </a:moveTo>
                <a:lnTo>
                  <a:pt x="102" y="91"/>
                </a:lnTo>
                <a:lnTo>
                  <a:pt x="102" y="94"/>
                </a:lnTo>
                <a:lnTo>
                  <a:pt x="102" y="94"/>
                </a:lnTo>
                <a:lnTo>
                  <a:pt x="102" y="92"/>
                </a:lnTo>
                <a:lnTo>
                  <a:pt x="102" y="91"/>
                </a:lnTo>
                <a:lnTo>
                  <a:pt x="102" y="91"/>
                </a:lnTo>
                <a:close/>
                <a:moveTo>
                  <a:pt x="79" y="241"/>
                </a:moveTo>
                <a:lnTo>
                  <a:pt x="79" y="241"/>
                </a:lnTo>
                <a:lnTo>
                  <a:pt x="79" y="241"/>
                </a:lnTo>
                <a:lnTo>
                  <a:pt x="79" y="241"/>
                </a:lnTo>
                <a:lnTo>
                  <a:pt x="78" y="244"/>
                </a:lnTo>
                <a:lnTo>
                  <a:pt x="78" y="244"/>
                </a:lnTo>
                <a:lnTo>
                  <a:pt x="78" y="244"/>
                </a:lnTo>
                <a:lnTo>
                  <a:pt x="78" y="244"/>
                </a:lnTo>
                <a:lnTo>
                  <a:pt x="79" y="241"/>
                </a:lnTo>
                <a:lnTo>
                  <a:pt x="79" y="241"/>
                </a:lnTo>
                <a:close/>
                <a:moveTo>
                  <a:pt x="109" y="277"/>
                </a:moveTo>
                <a:lnTo>
                  <a:pt x="109" y="277"/>
                </a:lnTo>
                <a:lnTo>
                  <a:pt x="109" y="277"/>
                </a:lnTo>
                <a:lnTo>
                  <a:pt x="111" y="277"/>
                </a:lnTo>
                <a:lnTo>
                  <a:pt x="111" y="277"/>
                </a:lnTo>
                <a:lnTo>
                  <a:pt x="109" y="277"/>
                </a:lnTo>
                <a:lnTo>
                  <a:pt x="109" y="277"/>
                </a:lnTo>
                <a:lnTo>
                  <a:pt x="109" y="277"/>
                </a:lnTo>
                <a:close/>
                <a:moveTo>
                  <a:pt x="264" y="135"/>
                </a:moveTo>
                <a:lnTo>
                  <a:pt x="264" y="135"/>
                </a:lnTo>
                <a:lnTo>
                  <a:pt x="264" y="135"/>
                </a:lnTo>
                <a:lnTo>
                  <a:pt x="264" y="135"/>
                </a:lnTo>
                <a:lnTo>
                  <a:pt x="264" y="133"/>
                </a:lnTo>
                <a:lnTo>
                  <a:pt x="264" y="133"/>
                </a:lnTo>
                <a:lnTo>
                  <a:pt x="264" y="133"/>
                </a:lnTo>
                <a:lnTo>
                  <a:pt x="264" y="133"/>
                </a:lnTo>
                <a:lnTo>
                  <a:pt x="264" y="135"/>
                </a:lnTo>
                <a:lnTo>
                  <a:pt x="264" y="135"/>
                </a:lnTo>
                <a:close/>
                <a:moveTo>
                  <a:pt x="240" y="71"/>
                </a:moveTo>
                <a:lnTo>
                  <a:pt x="240" y="71"/>
                </a:lnTo>
                <a:lnTo>
                  <a:pt x="240" y="71"/>
                </a:lnTo>
                <a:lnTo>
                  <a:pt x="240" y="71"/>
                </a:lnTo>
                <a:lnTo>
                  <a:pt x="241" y="71"/>
                </a:lnTo>
                <a:lnTo>
                  <a:pt x="241" y="70"/>
                </a:lnTo>
                <a:lnTo>
                  <a:pt x="241" y="70"/>
                </a:lnTo>
                <a:lnTo>
                  <a:pt x="240" y="71"/>
                </a:lnTo>
                <a:lnTo>
                  <a:pt x="240" y="71"/>
                </a:lnTo>
                <a:close/>
                <a:moveTo>
                  <a:pt x="21" y="165"/>
                </a:moveTo>
                <a:lnTo>
                  <a:pt x="21" y="165"/>
                </a:lnTo>
                <a:lnTo>
                  <a:pt x="21" y="165"/>
                </a:lnTo>
                <a:lnTo>
                  <a:pt x="21" y="165"/>
                </a:lnTo>
                <a:lnTo>
                  <a:pt x="21" y="168"/>
                </a:lnTo>
                <a:lnTo>
                  <a:pt x="21" y="168"/>
                </a:lnTo>
                <a:lnTo>
                  <a:pt x="21" y="168"/>
                </a:lnTo>
                <a:lnTo>
                  <a:pt x="21" y="168"/>
                </a:lnTo>
                <a:lnTo>
                  <a:pt x="21" y="165"/>
                </a:lnTo>
                <a:lnTo>
                  <a:pt x="21" y="165"/>
                </a:lnTo>
                <a:close/>
                <a:moveTo>
                  <a:pt x="264" y="68"/>
                </a:moveTo>
                <a:lnTo>
                  <a:pt x="264" y="68"/>
                </a:lnTo>
                <a:lnTo>
                  <a:pt x="264" y="68"/>
                </a:lnTo>
                <a:lnTo>
                  <a:pt x="264" y="68"/>
                </a:lnTo>
                <a:lnTo>
                  <a:pt x="266" y="70"/>
                </a:lnTo>
                <a:lnTo>
                  <a:pt x="266" y="70"/>
                </a:lnTo>
                <a:lnTo>
                  <a:pt x="264" y="68"/>
                </a:lnTo>
                <a:lnTo>
                  <a:pt x="264" y="68"/>
                </a:lnTo>
                <a:close/>
                <a:moveTo>
                  <a:pt x="60" y="249"/>
                </a:moveTo>
                <a:lnTo>
                  <a:pt x="60" y="249"/>
                </a:lnTo>
                <a:lnTo>
                  <a:pt x="61" y="250"/>
                </a:lnTo>
                <a:lnTo>
                  <a:pt x="61" y="250"/>
                </a:lnTo>
                <a:lnTo>
                  <a:pt x="60" y="249"/>
                </a:lnTo>
                <a:lnTo>
                  <a:pt x="60" y="249"/>
                </a:lnTo>
                <a:close/>
                <a:moveTo>
                  <a:pt x="236" y="64"/>
                </a:moveTo>
                <a:lnTo>
                  <a:pt x="236" y="64"/>
                </a:lnTo>
                <a:lnTo>
                  <a:pt x="236" y="61"/>
                </a:lnTo>
                <a:lnTo>
                  <a:pt x="236" y="61"/>
                </a:lnTo>
                <a:lnTo>
                  <a:pt x="236" y="62"/>
                </a:lnTo>
                <a:lnTo>
                  <a:pt x="236" y="64"/>
                </a:lnTo>
                <a:lnTo>
                  <a:pt x="236" y="64"/>
                </a:lnTo>
                <a:close/>
                <a:moveTo>
                  <a:pt x="290" y="243"/>
                </a:moveTo>
                <a:lnTo>
                  <a:pt x="290" y="243"/>
                </a:lnTo>
                <a:lnTo>
                  <a:pt x="288" y="246"/>
                </a:lnTo>
                <a:lnTo>
                  <a:pt x="288" y="246"/>
                </a:lnTo>
                <a:lnTo>
                  <a:pt x="290" y="243"/>
                </a:lnTo>
                <a:lnTo>
                  <a:pt x="290" y="243"/>
                </a:lnTo>
                <a:close/>
                <a:moveTo>
                  <a:pt x="261" y="77"/>
                </a:moveTo>
                <a:lnTo>
                  <a:pt x="261" y="77"/>
                </a:lnTo>
                <a:lnTo>
                  <a:pt x="263" y="75"/>
                </a:lnTo>
                <a:lnTo>
                  <a:pt x="263" y="75"/>
                </a:lnTo>
                <a:lnTo>
                  <a:pt x="263" y="75"/>
                </a:lnTo>
                <a:lnTo>
                  <a:pt x="263" y="75"/>
                </a:lnTo>
                <a:lnTo>
                  <a:pt x="263" y="77"/>
                </a:lnTo>
                <a:lnTo>
                  <a:pt x="261" y="77"/>
                </a:lnTo>
                <a:lnTo>
                  <a:pt x="261" y="77"/>
                </a:lnTo>
                <a:close/>
                <a:moveTo>
                  <a:pt x="236" y="54"/>
                </a:moveTo>
                <a:lnTo>
                  <a:pt x="236" y="54"/>
                </a:lnTo>
                <a:lnTo>
                  <a:pt x="236" y="54"/>
                </a:lnTo>
                <a:lnTo>
                  <a:pt x="236" y="52"/>
                </a:lnTo>
                <a:lnTo>
                  <a:pt x="236" y="52"/>
                </a:lnTo>
                <a:lnTo>
                  <a:pt x="236" y="54"/>
                </a:lnTo>
                <a:lnTo>
                  <a:pt x="236" y="54"/>
                </a:lnTo>
                <a:close/>
                <a:moveTo>
                  <a:pt x="94" y="132"/>
                </a:moveTo>
                <a:lnTo>
                  <a:pt x="94" y="132"/>
                </a:lnTo>
                <a:lnTo>
                  <a:pt x="94" y="131"/>
                </a:lnTo>
                <a:lnTo>
                  <a:pt x="94" y="131"/>
                </a:lnTo>
                <a:lnTo>
                  <a:pt x="94" y="131"/>
                </a:lnTo>
                <a:lnTo>
                  <a:pt x="94" y="132"/>
                </a:lnTo>
                <a:lnTo>
                  <a:pt x="94" y="132"/>
                </a:lnTo>
                <a:close/>
                <a:moveTo>
                  <a:pt x="116" y="274"/>
                </a:moveTo>
                <a:lnTo>
                  <a:pt x="116" y="274"/>
                </a:lnTo>
                <a:lnTo>
                  <a:pt x="118" y="276"/>
                </a:lnTo>
                <a:lnTo>
                  <a:pt x="118" y="276"/>
                </a:lnTo>
                <a:lnTo>
                  <a:pt x="118" y="274"/>
                </a:lnTo>
                <a:lnTo>
                  <a:pt x="118" y="274"/>
                </a:lnTo>
                <a:lnTo>
                  <a:pt x="116" y="274"/>
                </a:lnTo>
                <a:lnTo>
                  <a:pt x="116" y="274"/>
                </a:lnTo>
                <a:lnTo>
                  <a:pt x="116" y="274"/>
                </a:lnTo>
                <a:lnTo>
                  <a:pt x="116" y="274"/>
                </a:lnTo>
                <a:close/>
                <a:moveTo>
                  <a:pt x="195" y="126"/>
                </a:moveTo>
                <a:lnTo>
                  <a:pt x="195" y="126"/>
                </a:lnTo>
                <a:lnTo>
                  <a:pt x="195" y="128"/>
                </a:lnTo>
                <a:lnTo>
                  <a:pt x="195" y="128"/>
                </a:lnTo>
                <a:lnTo>
                  <a:pt x="195" y="128"/>
                </a:lnTo>
                <a:lnTo>
                  <a:pt x="195" y="128"/>
                </a:lnTo>
                <a:lnTo>
                  <a:pt x="195" y="128"/>
                </a:lnTo>
                <a:lnTo>
                  <a:pt x="195" y="128"/>
                </a:lnTo>
                <a:lnTo>
                  <a:pt x="195" y="126"/>
                </a:lnTo>
                <a:lnTo>
                  <a:pt x="195" y="126"/>
                </a:lnTo>
                <a:close/>
                <a:moveTo>
                  <a:pt x="295" y="232"/>
                </a:moveTo>
                <a:lnTo>
                  <a:pt x="295" y="232"/>
                </a:lnTo>
                <a:lnTo>
                  <a:pt x="295" y="232"/>
                </a:lnTo>
                <a:lnTo>
                  <a:pt x="295" y="230"/>
                </a:lnTo>
                <a:lnTo>
                  <a:pt x="295" y="230"/>
                </a:lnTo>
                <a:lnTo>
                  <a:pt x="295" y="232"/>
                </a:lnTo>
                <a:lnTo>
                  <a:pt x="295" y="232"/>
                </a:lnTo>
                <a:close/>
                <a:moveTo>
                  <a:pt x="40" y="226"/>
                </a:moveTo>
                <a:lnTo>
                  <a:pt x="40" y="226"/>
                </a:lnTo>
                <a:lnTo>
                  <a:pt x="40" y="226"/>
                </a:lnTo>
                <a:lnTo>
                  <a:pt x="40" y="226"/>
                </a:lnTo>
                <a:lnTo>
                  <a:pt x="41" y="229"/>
                </a:lnTo>
                <a:lnTo>
                  <a:pt x="41" y="229"/>
                </a:lnTo>
                <a:lnTo>
                  <a:pt x="41" y="227"/>
                </a:lnTo>
                <a:lnTo>
                  <a:pt x="41" y="227"/>
                </a:lnTo>
                <a:lnTo>
                  <a:pt x="40" y="226"/>
                </a:lnTo>
                <a:lnTo>
                  <a:pt x="40" y="226"/>
                </a:lnTo>
                <a:close/>
                <a:moveTo>
                  <a:pt x="75" y="256"/>
                </a:moveTo>
                <a:lnTo>
                  <a:pt x="75" y="256"/>
                </a:lnTo>
                <a:lnTo>
                  <a:pt x="77" y="254"/>
                </a:lnTo>
                <a:lnTo>
                  <a:pt x="77" y="253"/>
                </a:lnTo>
                <a:lnTo>
                  <a:pt x="77" y="253"/>
                </a:lnTo>
                <a:lnTo>
                  <a:pt x="75" y="256"/>
                </a:lnTo>
                <a:lnTo>
                  <a:pt x="75" y="256"/>
                </a:lnTo>
                <a:close/>
                <a:moveTo>
                  <a:pt x="72" y="102"/>
                </a:moveTo>
                <a:lnTo>
                  <a:pt x="72" y="102"/>
                </a:lnTo>
                <a:lnTo>
                  <a:pt x="72" y="101"/>
                </a:lnTo>
                <a:lnTo>
                  <a:pt x="72" y="101"/>
                </a:lnTo>
                <a:lnTo>
                  <a:pt x="72" y="101"/>
                </a:lnTo>
                <a:lnTo>
                  <a:pt x="72" y="102"/>
                </a:lnTo>
                <a:lnTo>
                  <a:pt x="72" y="102"/>
                </a:lnTo>
                <a:close/>
                <a:moveTo>
                  <a:pt x="48" y="217"/>
                </a:moveTo>
                <a:lnTo>
                  <a:pt x="48" y="217"/>
                </a:lnTo>
                <a:lnTo>
                  <a:pt x="47" y="217"/>
                </a:lnTo>
                <a:lnTo>
                  <a:pt x="47" y="219"/>
                </a:lnTo>
                <a:lnTo>
                  <a:pt x="47" y="219"/>
                </a:lnTo>
                <a:lnTo>
                  <a:pt x="48" y="217"/>
                </a:lnTo>
                <a:lnTo>
                  <a:pt x="48" y="217"/>
                </a:lnTo>
                <a:close/>
                <a:moveTo>
                  <a:pt x="278" y="81"/>
                </a:moveTo>
                <a:lnTo>
                  <a:pt x="278" y="81"/>
                </a:lnTo>
                <a:lnTo>
                  <a:pt x="278" y="81"/>
                </a:lnTo>
                <a:lnTo>
                  <a:pt x="278" y="81"/>
                </a:lnTo>
                <a:lnTo>
                  <a:pt x="277" y="78"/>
                </a:lnTo>
                <a:lnTo>
                  <a:pt x="277" y="78"/>
                </a:lnTo>
                <a:lnTo>
                  <a:pt x="277" y="79"/>
                </a:lnTo>
                <a:lnTo>
                  <a:pt x="277" y="79"/>
                </a:lnTo>
                <a:lnTo>
                  <a:pt x="278" y="81"/>
                </a:lnTo>
                <a:lnTo>
                  <a:pt x="278" y="81"/>
                </a:lnTo>
                <a:close/>
                <a:moveTo>
                  <a:pt x="85" y="327"/>
                </a:moveTo>
                <a:lnTo>
                  <a:pt x="85" y="327"/>
                </a:lnTo>
                <a:lnTo>
                  <a:pt x="84" y="328"/>
                </a:lnTo>
                <a:lnTo>
                  <a:pt x="84" y="328"/>
                </a:lnTo>
                <a:lnTo>
                  <a:pt x="84" y="328"/>
                </a:lnTo>
                <a:lnTo>
                  <a:pt x="85" y="327"/>
                </a:lnTo>
                <a:lnTo>
                  <a:pt x="85" y="327"/>
                </a:lnTo>
                <a:close/>
                <a:moveTo>
                  <a:pt x="42" y="214"/>
                </a:moveTo>
                <a:lnTo>
                  <a:pt x="42" y="214"/>
                </a:lnTo>
                <a:lnTo>
                  <a:pt x="42" y="214"/>
                </a:lnTo>
                <a:lnTo>
                  <a:pt x="42" y="214"/>
                </a:lnTo>
                <a:lnTo>
                  <a:pt x="41" y="213"/>
                </a:lnTo>
                <a:lnTo>
                  <a:pt x="41" y="213"/>
                </a:lnTo>
                <a:lnTo>
                  <a:pt x="41" y="213"/>
                </a:lnTo>
                <a:lnTo>
                  <a:pt x="41" y="213"/>
                </a:lnTo>
                <a:lnTo>
                  <a:pt x="42" y="214"/>
                </a:lnTo>
                <a:lnTo>
                  <a:pt x="42" y="214"/>
                </a:lnTo>
                <a:close/>
                <a:moveTo>
                  <a:pt x="81" y="212"/>
                </a:moveTo>
                <a:lnTo>
                  <a:pt x="81" y="212"/>
                </a:lnTo>
                <a:lnTo>
                  <a:pt x="81" y="212"/>
                </a:lnTo>
                <a:lnTo>
                  <a:pt x="81" y="210"/>
                </a:lnTo>
                <a:lnTo>
                  <a:pt x="81" y="210"/>
                </a:lnTo>
                <a:lnTo>
                  <a:pt x="81" y="212"/>
                </a:lnTo>
                <a:lnTo>
                  <a:pt x="81" y="212"/>
                </a:lnTo>
                <a:close/>
                <a:moveTo>
                  <a:pt x="311" y="209"/>
                </a:moveTo>
                <a:lnTo>
                  <a:pt x="311" y="209"/>
                </a:lnTo>
                <a:lnTo>
                  <a:pt x="312" y="207"/>
                </a:lnTo>
                <a:lnTo>
                  <a:pt x="312" y="207"/>
                </a:lnTo>
                <a:lnTo>
                  <a:pt x="312" y="207"/>
                </a:lnTo>
                <a:lnTo>
                  <a:pt x="311" y="209"/>
                </a:lnTo>
                <a:lnTo>
                  <a:pt x="311" y="209"/>
                </a:lnTo>
                <a:close/>
                <a:moveTo>
                  <a:pt x="251" y="247"/>
                </a:moveTo>
                <a:lnTo>
                  <a:pt x="251" y="247"/>
                </a:lnTo>
                <a:lnTo>
                  <a:pt x="251" y="247"/>
                </a:lnTo>
                <a:lnTo>
                  <a:pt x="251" y="247"/>
                </a:lnTo>
                <a:lnTo>
                  <a:pt x="251" y="246"/>
                </a:lnTo>
                <a:lnTo>
                  <a:pt x="251" y="246"/>
                </a:lnTo>
                <a:lnTo>
                  <a:pt x="251" y="247"/>
                </a:lnTo>
                <a:lnTo>
                  <a:pt x="251" y="247"/>
                </a:lnTo>
                <a:lnTo>
                  <a:pt x="251" y="247"/>
                </a:lnTo>
                <a:lnTo>
                  <a:pt x="251" y="247"/>
                </a:lnTo>
                <a:close/>
                <a:moveTo>
                  <a:pt x="267" y="97"/>
                </a:moveTo>
                <a:lnTo>
                  <a:pt x="267" y="97"/>
                </a:lnTo>
                <a:lnTo>
                  <a:pt x="267" y="97"/>
                </a:lnTo>
                <a:lnTo>
                  <a:pt x="266" y="95"/>
                </a:lnTo>
                <a:lnTo>
                  <a:pt x="266" y="95"/>
                </a:lnTo>
                <a:lnTo>
                  <a:pt x="267" y="97"/>
                </a:lnTo>
                <a:lnTo>
                  <a:pt x="267" y="97"/>
                </a:lnTo>
                <a:close/>
                <a:moveTo>
                  <a:pt x="291" y="283"/>
                </a:moveTo>
                <a:lnTo>
                  <a:pt x="291" y="283"/>
                </a:lnTo>
                <a:lnTo>
                  <a:pt x="293" y="283"/>
                </a:lnTo>
                <a:lnTo>
                  <a:pt x="294" y="283"/>
                </a:lnTo>
                <a:lnTo>
                  <a:pt x="294" y="283"/>
                </a:lnTo>
                <a:lnTo>
                  <a:pt x="291" y="283"/>
                </a:lnTo>
                <a:lnTo>
                  <a:pt x="291" y="283"/>
                </a:lnTo>
                <a:close/>
                <a:moveTo>
                  <a:pt x="268" y="99"/>
                </a:moveTo>
                <a:lnTo>
                  <a:pt x="268" y="99"/>
                </a:lnTo>
                <a:lnTo>
                  <a:pt x="267" y="101"/>
                </a:lnTo>
                <a:lnTo>
                  <a:pt x="268" y="101"/>
                </a:lnTo>
                <a:lnTo>
                  <a:pt x="268" y="101"/>
                </a:lnTo>
                <a:lnTo>
                  <a:pt x="268" y="99"/>
                </a:lnTo>
                <a:lnTo>
                  <a:pt x="268" y="99"/>
                </a:lnTo>
                <a:close/>
                <a:moveTo>
                  <a:pt x="307" y="199"/>
                </a:moveTo>
                <a:lnTo>
                  <a:pt x="307" y="199"/>
                </a:lnTo>
                <a:lnTo>
                  <a:pt x="307" y="199"/>
                </a:lnTo>
                <a:lnTo>
                  <a:pt x="307" y="200"/>
                </a:lnTo>
                <a:lnTo>
                  <a:pt x="307" y="200"/>
                </a:lnTo>
                <a:lnTo>
                  <a:pt x="307" y="199"/>
                </a:lnTo>
                <a:lnTo>
                  <a:pt x="307" y="199"/>
                </a:lnTo>
                <a:close/>
                <a:moveTo>
                  <a:pt x="204" y="60"/>
                </a:moveTo>
                <a:lnTo>
                  <a:pt x="204" y="60"/>
                </a:lnTo>
                <a:lnTo>
                  <a:pt x="206" y="58"/>
                </a:lnTo>
                <a:lnTo>
                  <a:pt x="206" y="58"/>
                </a:lnTo>
                <a:lnTo>
                  <a:pt x="204" y="60"/>
                </a:lnTo>
                <a:lnTo>
                  <a:pt x="204" y="60"/>
                </a:lnTo>
                <a:lnTo>
                  <a:pt x="204" y="60"/>
                </a:lnTo>
                <a:close/>
                <a:moveTo>
                  <a:pt x="58" y="106"/>
                </a:moveTo>
                <a:lnTo>
                  <a:pt x="58" y="106"/>
                </a:lnTo>
                <a:lnTo>
                  <a:pt x="60" y="105"/>
                </a:lnTo>
                <a:lnTo>
                  <a:pt x="60" y="105"/>
                </a:lnTo>
                <a:lnTo>
                  <a:pt x="58" y="106"/>
                </a:lnTo>
                <a:lnTo>
                  <a:pt x="58" y="106"/>
                </a:lnTo>
                <a:close/>
                <a:moveTo>
                  <a:pt x="131" y="330"/>
                </a:moveTo>
                <a:lnTo>
                  <a:pt x="131" y="330"/>
                </a:lnTo>
                <a:lnTo>
                  <a:pt x="132" y="327"/>
                </a:lnTo>
                <a:lnTo>
                  <a:pt x="132" y="327"/>
                </a:lnTo>
                <a:lnTo>
                  <a:pt x="131" y="330"/>
                </a:lnTo>
                <a:lnTo>
                  <a:pt x="131" y="330"/>
                </a:lnTo>
                <a:close/>
                <a:moveTo>
                  <a:pt x="273" y="229"/>
                </a:moveTo>
                <a:lnTo>
                  <a:pt x="273" y="229"/>
                </a:lnTo>
                <a:lnTo>
                  <a:pt x="270" y="230"/>
                </a:lnTo>
                <a:lnTo>
                  <a:pt x="270" y="230"/>
                </a:lnTo>
                <a:lnTo>
                  <a:pt x="271" y="230"/>
                </a:lnTo>
                <a:lnTo>
                  <a:pt x="273" y="229"/>
                </a:lnTo>
                <a:lnTo>
                  <a:pt x="273" y="229"/>
                </a:lnTo>
                <a:close/>
                <a:moveTo>
                  <a:pt x="48" y="148"/>
                </a:moveTo>
                <a:lnTo>
                  <a:pt x="48" y="148"/>
                </a:lnTo>
                <a:lnTo>
                  <a:pt x="50" y="146"/>
                </a:lnTo>
                <a:lnTo>
                  <a:pt x="50" y="145"/>
                </a:lnTo>
                <a:lnTo>
                  <a:pt x="50" y="145"/>
                </a:lnTo>
                <a:lnTo>
                  <a:pt x="48" y="148"/>
                </a:lnTo>
                <a:lnTo>
                  <a:pt x="48" y="148"/>
                </a:lnTo>
                <a:close/>
                <a:moveTo>
                  <a:pt x="50" y="119"/>
                </a:moveTo>
                <a:lnTo>
                  <a:pt x="50" y="119"/>
                </a:lnTo>
                <a:lnTo>
                  <a:pt x="50" y="119"/>
                </a:lnTo>
                <a:lnTo>
                  <a:pt x="50" y="119"/>
                </a:lnTo>
                <a:lnTo>
                  <a:pt x="50" y="119"/>
                </a:lnTo>
                <a:lnTo>
                  <a:pt x="51" y="118"/>
                </a:lnTo>
                <a:lnTo>
                  <a:pt x="51" y="118"/>
                </a:lnTo>
                <a:lnTo>
                  <a:pt x="50" y="119"/>
                </a:lnTo>
                <a:lnTo>
                  <a:pt x="50" y="119"/>
                </a:lnTo>
                <a:close/>
                <a:moveTo>
                  <a:pt x="81" y="244"/>
                </a:moveTo>
                <a:lnTo>
                  <a:pt x="81" y="244"/>
                </a:lnTo>
                <a:lnTo>
                  <a:pt x="81" y="246"/>
                </a:lnTo>
                <a:lnTo>
                  <a:pt x="82" y="246"/>
                </a:lnTo>
                <a:lnTo>
                  <a:pt x="82" y="246"/>
                </a:lnTo>
                <a:lnTo>
                  <a:pt x="81" y="244"/>
                </a:lnTo>
                <a:lnTo>
                  <a:pt x="81" y="244"/>
                </a:lnTo>
                <a:close/>
                <a:moveTo>
                  <a:pt x="260" y="243"/>
                </a:moveTo>
                <a:lnTo>
                  <a:pt x="260" y="243"/>
                </a:lnTo>
                <a:lnTo>
                  <a:pt x="260" y="243"/>
                </a:lnTo>
                <a:lnTo>
                  <a:pt x="260" y="244"/>
                </a:lnTo>
                <a:lnTo>
                  <a:pt x="260" y="244"/>
                </a:lnTo>
                <a:lnTo>
                  <a:pt x="260" y="243"/>
                </a:lnTo>
                <a:lnTo>
                  <a:pt x="260" y="243"/>
                </a:lnTo>
                <a:close/>
                <a:moveTo>
                  <a:pt x="358" y="210"/>
                </a:moveTo>
                <a:lnTo>
                  <a:pt x="358" y="210"/>
                </a:lnTo>
                <a:lnTo>
                  <a:pt x="358" y="212"/>
                </a:lnTo>
                <a:lnTo>
                  <a:pt x="358" y="212"/>
                </a:lnTo>
                <a:lnTo>
                  <a:pt x="358" y="210"/>
                </a:lnTo>
                <a:lnTo>
                  <a:pt x="358" y="210"/>
                </a:lnTo>
                <a:close/>
                <a:moveTo>
                  <a:pt x="233" y="4"/>
                </a:moveTo>
                <a:lnTo>
                  <a:pt x="233" y="4"/>
                </a:lnTo>
                <a:lnTo>
                  <a:pt x="233" y="4"/>
                </a:lnTo>
                <a:lnTo>
                  <a:pt x="233" y="4"/>
                </a:lnTo>
                <a:lnTo>
                  <a:pt x="230" y="4"/>
                </a:lnTo>
                <a:lnTo>
                  <a:pt x="230" y="4"/>
                </a:lnTo>
                <a:lnTo>
                  <a:pt x="230" y="6"/>
                </a:lnTo>
                <a:lnTo>
                  <a:pt x="230" y="6"/>
                </a:lnTo>
                <a:lnTo>
                  <a:pt x="233" y="4"/>
                </a:lnTo>
                <a:lnTo>
                  <a:pt x="233" y="4"/>
                </a:lnTo>
                <a:close/>
                <a:moveTo>
                  <a:pt x="62" y="220"/>
                </a:moveTo>
                <a:lnTo>
                  <a:pt x="62" y="220"/>
                </a:lnTo>
                <a:lnTo>
                  <a:pt x="62" y="219"/>
                </a:lnTo>
                <a:lnTo>
                  <a:pt x="62" y="219"/>
                </a:lnTo>
                <a:lnTo>
                  <a:pt x="62" y="219"/>
                </a:lnTo>
                <a:lnTo>
                  <a:pt x="62" y="220"/>
                </a:lnTo>
                <a:lnTo>
                  <a:pt x="62" y="220"/>
                </a:lnTo>
                <a:close/>
                <a:moveTo>
                  <a:pt x="241" y="23"/>
                </a:moveTo>
                <a:lnTo>
                  <a:pt x="241" y="23"/>
                </a:lnTo>
                <a:lnTo>
                  <a:pt x="240" y="21"/>
                </a:lnTo>
                <a:lnTo>
                  <a:pt x="240" y="21"/>
                </a:lnTo>
                <a:lnTo>
                  <a:pt x="240" y="23"/>
                </a:lnTo>
                <a:lnTo>
                  <a:pt x="240" y="23"/>
                </a:lnTo>
                <a:lnTo>
                  <a:pt x="240" y="23"/>
                </a:lnTo>
                <a:lnTo>
                  <a:pt x="240" y="23"/>
                </a:lnTo>
                <a:lnTo>
                  <a:pt x="241" y="23"/>
                </a:lnTo>
                <a:lnTo>
                  <a:pt x="241" y="23"/>
                </a:lnTo>
                <a:close/>
                <a:moveTo>
                  <a:pt x="281" y="145"/>
                </a:moveTo>
                <a:lnTo>
                  <a:pt x="281" y="145"/>
                </a:lnTo>
                <a:lnTo>
                  <a:pt x="281" y="145"/>
                </a:lnTo>
                <a:lnTo>
                  <a:pt x="281" y="145"/>
                </a:lnTo>
                <a:lnTo>
                  <a:pt x="281" y="142"/>
                </a:lnTo>
                <a:lnTo>
                  <a:pt x="281" y="142"/>
                </a:lnTo>
                <a:lnTo>
                  <a:pt x="281" y="143"/>
                </a:lnTo>
                <a:lnTo>
                  <a:pt x="281" y="143"/>
                </a:lnTo>
                <a:lnTo>
                  <a:pt x="281" y="145"/>
                </a:lnTo>
                <a:lnTo>
                  <a:pt x="281" y="145"/>
                </a:lnTo>
                <a:close/>
                <a:moveTo>
                  <a:pt x="96" y="121"/>
                </a:moveTo>
                <a:lnTo>
                  <a:pt x="96" y="121"/>
                </a:lnTo>
                <a:lnTo>
                  <a:pt x="98" y="119"/>
                </a:lnTo>
                <a:lnTo>
                  <a:pt x="98" y="119"/>
                </a:lnTo>
                <a:lnTo>
                  <a:pt x="96" y="121"/>
                </a:lnTo>
                <a:lnTo>
                  <a:pt x="96" y="121"/>
                </a:lnTo>
                <a:lnTo>
                  <a:pt x="96" y="121"/>
                </a:lnTo>
                <a:close/>
                <a:moveTo>
                  <a:pt x="99" y="133"/>
                </a:moveTo>
                <a:lnTo>
                  <a:pt x="99" y="133"/>
                </a:lnTo>
                <a:lnTo>
                  <a:pt x="99" y="133"/>
                </a:lnTo>
                <a:lnTo>
                  <a:pt x="99" y="133"/>
                </a:lnTo>
                <a:lnTo>
                  <a:pt x="98" y="133"/>
                </a:lnTo>
                <a:lnTo>
                  <a:pt x="98" y="133"/>
                </a:lnTo>
                <a:lnTo>
                  <a:pt x="98" y="133"/>
                </a:lnTo>
                <a:lnTo>
                  <a:pt x="98" y="133"/>
                </a:lnTo>
                <a:lnTo>
                  <a:pt x="99" y="133"/>
                </a:lnTo>
                <a:lnTo>
                  <a:pt x="99" y="133"/>
                </a:lnTo>
                <a:close/>
                <a:moveTo>
                  <a:pt x="78" y="250"/>
                </a:moveTo>
                <a:lnTo>
                  <a:pt x="78" y="250"/>
                </a:lnTo>
                <a:lnTo>
                  <a:pt x="78" y="251"/>
                </a:lnTo>
                <a:lnTo>
                  <a:pt x="78" y="251"/>
                </a:lnTo>
                <a:lnTo>
                  <a:pt x="78" y="251"/>
                </a:lnTo>
                <a:lnTo>
                  <a:pt x="78" y="250"/>
                </a:lnTo>
                <a:lnTo>
                  <a:pt x="78" y="250"/>
                </a:lnTo>
                <a:close/>
                <a:moveTo>
                  <a:pt x="227" y="28"/>
                </a:moveTo>
                <a:lnTo>
                  <a:pt x="227" y="28"/>
                </a:lnTo>
                <a:lnTo>
                  <a:pt x="224" y="28"/>
                </a:lnTo>
                <a:lnTo>
                  <a:pt x="224" y="28"/>
                </a:lnTo>
                <a:lnTo>
                  <a:pt x="227" y="28"/>
                </a:lnTo>
                <a:lnTo>
                  <a:pt x="227" y="28"/>
                </a:lnTo>
                <a:close/>
                <a:moveTo>
                  <a:pt x="294" y="240"/>
                </a:moveTo>
                <a:lnTo>
                  <a:pt x="294" y="240"/>
                </a:lnTo>
                <a:lnTo>
                  <a:pt x="295" y="239"/>
                </a:lnTo>
                <a:lnTo>
                  <a:pt x="295" y="239"/>
                </a:lnTo>
                <a:lnTo>
                  <a:pt x="294" y="240"/>
                </a:lnTo>
                <a:lnTo>
                  <a:pt x="294" y="240"/>
                </a:lnTo>
                <a:close/>
                <a:moveTo>
                  <a:pt x="267" y="131"/>
                </a:moveTo>
                <a:lnTo>
                  <a:pt x="267" y="131"/>
                </a:lnTo>
                <a:lnTo>
                  <a:pt x="267" y="132"/>
                </a:lnTo>
                <a:lnTo>
                  <a:pt x="267" y="132"/>
                </a:lnTo>
                <a:lnTo>
                  <a:pt x="267" y="131"/>
                </a:lnTo>
                <a:lnTo>
                  <a:pt x="267" y="131"/>
                </a:lnTo>
                <a:lnTo>
                  <a:pt x="267" y="131"/>
                </a:lnTo>
                <a:close/>
                <a:moveTo>
                  <a:pt x="68" y="146"/>
                </a:moveTo>
                <a:lnTo>
                  <a:pt x="68" y="146"/>
                </a:lnTo>
                <a:lnTo>
                  <a:pt x="68" y="146"/>
                </a:lnTo>
                <a:lnTo>
                  <a:pt x="68" y="146"/>
                </a:lnTo>
                <a:lnTo>
                  <a:pt x="67" y="148"/>
                </a:lnTo>
                <a:lnTo>
                  <a:pt x="67" y="148"/>
                </a:lnTo>
                <a:lnTo>
                  <a:pt x="68" y="146"/>
                </a:lnTo>
                <a:lnTo>
                  <a:pt x="68" y="146"/>
                </a:lnTo>
                <a:close/>
                <a:moveTo>
                  <a:pt x="257" y="257"/>
                </a:moveTo>
                <a:lnTo>
                  <a:pt x="257" y="257"/>
                </a:lnTo>
                <a:lnTo>
                  <a:pt x="257" y="257"/>
                </a:lnTo>
                <a:lnTo>
                  <a:pt x="257" y="257"/>
                </a:lnTo>
                <a:lnTo>
                  <a:pt x="258" y="259"/>
                </a:lnTo>
                <a:lnTo>
                  <a:pt x="258" y="259"/>
                </a:lnTo>
                <a:lnTo>
                  <a:pt x="258" y="259"/>
                </a:lnTo>
                <a:lnTo>
                  <a:pt x="258" y="259"/>
                </a:lnTo>
                <a:lnTo>
                  <a:pt x="257" y="257"/>
                </a:lnTo>
                <a:lnTo>
                  <a:pt x="257" y="257"/>
                </a:lnTo>
                <a:close/>
                <a:moveTo>
                  <a:pt x="280" y="217"/>
                </a:moveTo>
                <a:lnTo>
                  <a:pt x="280" y="217"/>
                </a:lnTo>
                <a:lnTo>
                  <a:pt x="280" y="217"/>
                </a:lnTo>
                <a:lnTo>
                  <a:pt x="280" y="217"/>
                </a:lnTo>
                <a:lnTo>
                  <a:pt x="280" y="219"/>
                </a:lnTo>
                <a:lnTo>
                  <a:pt x="280" y="219"/>
                </a:lnTo>
                <a:lnTo>
                  <a:pt x="280" y="219"/>
                </a:lnTo>
                <a:lnTo>
                  <a:pt x="280" y="219"/>
                </a:lnTo>
                <a:lnTo>
                  <a:pt x="280" y="217"/>
                </a:lnTo>
                <a:lnTo>
                  <a:pt x="280" y="217"/>
                </a:lnTo>
                <a:close/>
                <a:moveTo>
                  <a:pt x="268" y="260"/>
                </a:moveTo>
                <a:lnTo>
                  <a:pt x="268" y="260"/>
                </a:lnTo>
                <a:lnTo>
                  <a:pt x="268" y="260"/>
                </a:lnTo>
                <a:lnTo>
                  <a:pt x="267" y="260"/>
                </a:lnTo>
                <a:lnTo>
                  <a:pt x="267" y="260"/>
                </a:lnTo>
                <a:lnTo>
                  <a:pt x="268" y="260"/>
                </a:lnTo>
                <a:lnTo>
                  <a:pt x="268" y="260"/>
                </a:lnTo>
                <a:close/>
                <a:moveTo>
                  <a:pt x="315" y="166"/>
                </a:moveTo>
                <a:lnTo>
                  <a:pt x="315" y="166"/>
                </a:lnTo>
                <a:lnTo>
                  <a:pt x="315" y="166"/>
                </a:lnTo>
                <a:lnTo>
                  <a:pt x="315" y="166"/>
                </a:lnTo>
                <a:lnTo>
                  <a:pt x="315" y="165"/>
                </a:lnTo>
                <a:lnTo>
                  <a:pt x="315" y="165"/>
                </a:lnTo>
                <a:lnTo>
                  <a:pt x="315" y="166"/>
                </a:lnTo>
                <a:lnTo>
                  <a:pt x="315" y="166"/>
                </a:lnTo>
                <a:close/>
                <a:moveTo>
                  <a:pt x="300" y="222"/>
                </a:moveTo>
                <a:lnTo>
                  <a:pt x="300" y="222"/>
                </a:lnTo>
                <a:lnTo>
                  <a:pt x="301" y="220"/>
                </a:lnTo>
                <a:lnTo>
                  <a:pt x="301" y="220"/>
                </a:lnTo>
                <a:lnTo>
                  <a:pt x="300" y="222"/>
                </a:lnTo>
                <a:lnTo>
                  <a:pt x="300" y="222"/>
                </a:lnTo>
                <a:close/>
                <a:moveTo>
                  <a:pt x="116" y="77"/>
                </a:moveTo>
                <a:lnTo>
                  <a:pt x="116" y="77"/>
                </a:lnTo>
                <a:lnTo>
                  <a:pt x="116" y="75"/>
                </a:lnTo>
                <a:lnTo>
                  <a:pt x="116" y="75"/>
                </a:lnTo>
                <a:lnTo>
                  <a:pt x="116" y="75"/>
                </a:lnTo>
                <a:lnTo>
                  <a:pt x="116" y="77"/>
                </a:lnTo>
                <a:lnTo>
                  <a:pt x="116" y="77"/>
                </a:lnTo>
                <a:close/>
                <a:moveTo>
                  <a:pt x="52" y="132"/>
                </a:moveTo>
                <a:lnTo>
                  <a:pt x="52" y="132"/>
                </a:lnTo>
                <a:lnTo>
                  <a:pt x="52" y="132"/>
                </a:lnTo>
                <a:lnTo>
                  <a:pt x="52" y="131"/>
                </a:lnTo>
                <a:lnTo>
                  <a:pt x="52" y="131"/>
                </a:lnTo>
                <a:lnTo>
                  <a:pt x="52" y="132"/>
                </a:lnTo>
                <a:lnTo>
                  <a:pt x="52" y="132"/>
                </a:lnTo>
                <a:close/>
                <a:moveTo>
                  <a:pt x="270" y="115"/>
                </a:moveTo>
                <a:lnTo>
                  <a:pt x="270" y="115"/>
                </a:lnTo>
                <a:lnTo>
                  <a:pt x="270" y="114"/>
                </a:lnTo>
                <a:lnTo>
                  <a:pt x="270" y="114"/>
                </a:lnTo>
                <a:lnTo>
                  <a:pt x="270" y="115"/>
                </a:lnTo>
                <a:lnTo>
                  <a:pt x="270" y="115"/>
                </a:lnTo>
                <a:close/>
                <a:moveTo>
                  <a:pt x="293" y="108"/>
                </a:moveTo>
                <a:lnTo>
                  <a:pt x="293" y="108"/>
                </a:lnTo>
                <a:lnTo>
                  <a:pt x="294" y="109"/>
                </a:lnTo>
                <a:lnTo>
                  <a:pt x="294" y="109"/>
                </a:lnTo>
                <a:lnTo>
                  <a:pt x="293" y="108"/>
                </a:lnTo>
                <a:lnTo>
                  <a:pt x="293" y="108"/>
                </a:lnTo>
                <a:close/>
                <a:moveTo>
                  <a:pt x="7" y="132"/>
                </a:moveTo>
                <a:lnTo>
                  <a:pt x="7" y="132"/>
                </a:lnTo>
                <a:lnTo>
                  <a:pt x="8" y="131"/>
                </a:lnTo>
                <a:lnTo>
                  <a:pt x="8" y="131"/>
                </a:lnTo>
                <a:lnTo>
                  <a:pt x="7" y="132"/>
                </a:lnTo>
                <a:lnTo>
                  <a:pt x="7" y="132"/>
                </a:lnTo>
                <a:close/>
                <a:moveTo>
                  <a:pt x="89" y="222"/>
                </a:moveTo>
                <a:lnTo>
                  <a:pt x="89" y="222"/>
                </a:lnTo>
                <a:lnTo>
                  <a:pt x="89" y="222"/>
                </a:lnTo>
                <a:lnTo>
                  <a:pt x="89" y="222"/>
                </a:lnTo>
                <a:lnTo>
                  <a:pt x="89" y="219"/>
                </a:lnTo>
                <a:lnTo>
                  <a:pt x="89" y="219"/>
                </a:lnTo>
                <a:lnTo>
                  <a:pt x="88" y="219"/>
                </a:lnTo>
                <a:lnTo>
                  <a:pt x="88" y="219"/>
                </a:lnTo>
                <a:lnTo>
                  <a:pt x="89" y="222"/>
                </a:lnTo>
                <a:lnTo>
                  <a:pt x="89" y="222"/>
                </a:lnTo>
                <a:close/>
                <a:moveTo>
                  <a:pt x="283" y="92"/>
                </a:moveTo>
                <a:lnTo>
                  <a:pt x="283" y="92"/>
                </a:lnTo>
                <a:lnTo>
                  <a:pt x="283" y="94"/>
                </a:lnTo>
                <a:lnTo>
                  <a:pt x="283" y="94"/>
                </a:lnTo>
                <a:lnTo>
                  <a:pt x="283" y="95"/>
                </a:lnTo>
                <a:lnTo>
                  <a:pt x="283" y="95"/>
                </a:lnTo>
                <a:lnTo>
                  <a:pt x="283" y="94"/>
                </a:lnTo>
                <a:lnTo>
                  <a:pt x="283" y="94"/>
                </a:lnTo>
                <a:lnTo>
                  <a:pt x="283" y="92"/>
                </a:lnTo>
                <a:lnTo>
                  <a:pt x="283" y="92"/>
                </a:lnTo>
                <a:close/>
                <a:moveTo>
                  <a:pt x="250" y="78"/>
                </a:moveTo>
                <a:lnTo>
                  <a:pt x="250" y="78"/>
                </a:lnTo>
                <a:lnTo>
                  <a:pt x="249" y="79"/>
                </a:lnTo>
                <a:lnTo>
                  <a:pt x="249" y="79"/>
                </a:lnTo>
                <a:lnTo>
                  <a:pt x="250" y="79"/>
                </a:lnTo>
                <a:lnTo>
                  <a:pt x="250" y="78"/>
                </a:lnTo>
                <a:lnTo>
                  <a:pt x="250" y="78"/>
                </a:lnTo>
                <a:close/>
                <a:moveTo>
                  <a:pt x="98" y="94"/>
                </a:moveTo>
                <a:lnTo>
                  <a:pt x="98" y="94"/>
                </a:lnTo>
                <a:lnTo>
                  <a:pt x="98" y="94"/>
                </a:lnTo>
                <a:lnTo>
                  <a:pt x="98" y="94"/>
                </a:lnTo>
                <a:lnTo>
                  <a:pt x="99" y="92"/>
                </a:lnTo>
                <a:lnTo>
                  <a:pt x="99" y="92"/>
                </a:lnTo>
                <a:lnTo>
                  <a:pt x="99" y="92"/>
                </a:lnTo>
                <a:lnTo>
                  <a:pt x="99" y="92"/>
                </a:lnTo>
                <a:lnTo>
                  <a:pt x="98" y="94"/>
                </a:lnTo>
                <a:lnTo>
                  <a:pt x="98" y="94"/>
                </a:lnTo>
                <a:close/>
                <a:moveTo>
                  <a:pt x="243" y="21"/>
                </a:moveTo>
                <a:lnTo>
                  <a:pt x="243" y="21"/>
                </a:lnTo>
                <a:lnTo>
                  <a:pt x="241" y="20"/>
                </a:lnTo>
                <a:lnTo>
                  <a:pt x="241" y="20"/>
                </a:lnTo>
                <a:lnTo>
                  <a:pt x="243" y="21"/>
                </a:lnTo>
                <a:lnTo>
                  <a:pt x="243" y="21"/>
                </a:lnTo>
                <a:lnTo>
                  <a:pt x="243" y="21"/>
                </a:lnTo>
                <a:lnTo>
                  <a:pt x="243" y="21"/>
                </a:lnTo>
                <a:close/>
                <a:moveTo>
                  <a:pt x="88" y="291"/>
                </a:moveTo>
                <a:lnTo>
                  <a:pt x="88" y="291"/>
                </a:lnTo>
                <a:lnTo>
                  <a:pt x="87" y="291"/>
                </a:lnTo>
                <a:lnTo>
                  <a:pt x="87" y="291"/>
                </a:lnTo>
                <a:lnTo>
                  <a:pt x="88" y="293"/>
                </a:lnTo>
                <a:lnTo>
                  <a:pt x="88" y="293"/>
                </a:lnTo>
                <a:lnTo>
                  <a:pt x="88" y="293"/>
                </a:lnTo>
                <a:lnTo>
                  <a:pt x="88" y="293"/>
                </a:lnTo>
                <a:lnTo>
                  <a:pt x="88" y="291"/>
                </a:lnTo>
                <a:lnTo>
                  <a:pt x="88" y="291"/>
                </a:lnTo>
                <a:close/>
                <a:moveTo>
                  <a:pt x="257" y="241"/>
                </a:moveTo>
                <a:lnTo>
                  <a:pt x="257" y="241"/>
                </a:lnTo>
                <a:lnTo>
                  <a:pt x="257" y="241"/>
                </a:lnTo>
                <a:lnTo>
                  <a:pt x="257" y="241"/>
                </a:lnTo>
                <a:lnTo>
                  <a:pt x="257" y="241"/>
                </a:lnTo>
                <a:lnTo>
                  <a:pt x="257" y="241"/>
                </a:lnTo>
                <a:lnTo>
                  <a:pt x="257" y="241"/>
                </a:lnTo>
                <a:close/>
                <a:moveTo>
                  <a:pt x="212" y="102"/>
                </a:moveTo>
                <a:lnTo>
                  <a:pt x="212" y="102"/>
                </a:lnTo>
                <a:lnTo>
                  <a:pt x="212" y="101"/>
                </a:lnTo>
                <a:lnTo>
                  <a:pt x="212" y="101"/>
                </a:lnTo>
                <a:lnTo>
                  <a:pt x="212" y="102"/>
                </a:lnTo>
                <a:lnTo>
                  <a:pt x="212" y="102"/>
                </a:lnTo>
                <a:lnTo>
                  <a:pt x="212" y="102"/>
                </a:lnTo>
                <a:lnTo>
                  <a:pt x="212" y="102"/>
                </a:lnTo>
                <a:lnTo>
                  <a:pt x="212" y="102"/>
                </a:lnTo>
                <a:lnTo>
                  <a:pt x="212" y="102"/>
                </a:lnTo>
                <a:close/>
                <a:moveTo>
                  <a:pt x="116" y="278"/>
                </a:moveTo>
                <a:lnTo>
                  <a:pt x="116" y="278"/>
                </a:lnTo>
                <a:lnTo>
                  <a:pt x="115" y="277"/>
                </a:lnTo>
                <a:lnTo>
                  <a:pt x="115" y="278"/>
                </a:lnTo>
                <a:lnTo>
                  <a:pt x="115" y="278"/>
                </a:lnTo>
                <a:lnTo>
                  <a:pt x="116" y="278"/>
                </a:lnTo>
                <a:lnTo>
                  <a:pt x="116" y="278"/>
                </a:lnTo>
                <a:close/>
                <a:moveTo>
                  <a:pt x="102" y="278"/>
                </a:moveTo>
                <a:lnTo>
                  <a:pt x="102" y="278"/>
                </a:lnTo>
                <a:lnTo>
                  <a:pt x="102" y="277"/>
                </a:lnTo>
                <a:lnTo>
                  <a:pt x="102" y="277"/>
                </a:lnTo>
                <a:lnTo>
                  <a:pt x="102" y="277"/>
                </a:lnTo>
                <a:lnTo>
                  <a:pt x="102" y="278"/>
                </a:lnTo>
                <a:lnTo>
                  <a:pt x="102" y="278"/>
                </a:lnTo>
                <a:close/>
                <a:moveTo>
                  <a:pt x="209" y="89"/>
                </a:moveTo>
                <a:lnTo>
                  <a:pt x="209" y="89"/>
                </a:lnTo>
                <a:lnTo>
                  <a:pt x="209" y="89"/>
                </a:lnTo>
                <a:lnTo>
                  <a:pt x="209" y="89"/>
                </a:lnTo>
                <a:lnTo>
                  <a:pt x="209" y="89"/>
                </a:lnTo>
                <a:lnTo>
                  <a:pt x="209" y="89"/>
                </a:lnTo>
                <a:lnTo>
                  <a:pt x="209" y="88"/>
                </a:lnTo>
                <a:lnTo>
                  <a:pt x="209" y="88"/>
                </a:lnTo>
                <a:lnTo>
                  <a:pt x="209" y="89"/>
                </a:lnTo>
                <a:lnTo>
                  <a:pt x="209" y="89"/>
                </a:lnTo>
                <a:close/>
                <a:moveTo>
                  <a:pt x="271" y="87"/>
                </a:moveTo>
                <a:lnTo>
                  <a:pt x="271" y="87"/>
                </a:lnTo>
                <a:lnTo>
                  <a:pt x="273" y="88"/>
                </a:lnTo>
                <a:lnTo>
                  <a:pt x="273" y="88"/>
                </a:lnTo>
                <a:lnTo>
                  <a:pt x="271" y="87"/>
                </a:lnTo>
                <a:lnTo>
                  <a:pt x="271" y="87"/>
                </a:lnTo>
                <a:close/>
                <a:moveTo>
                  <a:pt x="89" y="106"/>
                </a:moveTo>
                <a:lnTo>
                  <a:pt x="89" y="106"/>
                </a:lnTo>
                <a:lnTo>
                  <a:pt x="91" y="105"/>
                </a:lnTo>
                <a:lnTo>
                  <a:pt x="91" y="105"/>
                </a:lnTo>
                <a:lnTo>
                  <a:pt x="91" y="105"/>
                </a:lnTo>
                <a:lnTo>
                  <a:pt x="91" y="105"/>
                </a:lnTo>
                <a:lnTo>
                  <a:pt x="89" y="106"/>
                </a:lnTo>
                <a:lnTo>
                  <a:pt x="89" y="106"/>
                </a:lnTo>
                <a:lnTo>
                  <a:pt x="89" y="106"/>
                </a:lnTo>
                <a:close/>
                <a:moveTo>
                  <a:pt x="62" y="114"/>
                </a:moveTo>
                <a:lnTo>
                  <a:pt x="62" y="114"/>
                </a:lnTo>
                <a:lnTo>
                  <a:pt x="62" y="114"/>
                </a:lnTo>
                <a:lnTo>
                  <a:pt x="62" y="114"/>
                </a:lnTo>
                <a:lnTo>
                  <a:pt x="64" y="112"/>
                </a:lnTo>
                <a:lnTo>
                  <a:pt x="64" y="112"/>
                </a:lnTo>
                <a:lnTo>
                  <a:pt x="64" y="112"/>
                </a:lnTo>
                <a:lnTo>
                  <a:pt x="64" y="112"/>
                </a:lnTo>
                <a:lnTo>
                  <a:pt x="62" y="114"/>
                </a:lnTo>
                <a:lnTo>
                  <a:pt x="62" y="114"/>
                </a:lnTo>
                <a:close/>
                <a:moveTo>
                  <a:pt x="304" y="156"/>
                </a:moveTo>
                <a:lnTo>
                  <a:pt x="304" y="156"/>
                </a:lnTo>
                <a:lnTo>
                  <a:pt x="304" y="155"/>
                </a:lnTo>
                <a:lnTo>
                  <a:pt x="304" y="155"/>
                </a:lnTo>
                <a:lnTo>
                  <a:pt x="304" y="156"/>
                </a:lnTo>
                <a:lnTo>
                  <a:pt x="304" y="156"/>
                </a:lnTo>
                <a:close/>
                <a:moveTo>
                  <a:pt x="106" y="129"/>
                </a:moveTo>
                <a:lnTo>
                  <a:pt x="106" y="129"/>
                </a:lnTo>
                <a:lnTo>
                  <a:pt x="105" y="129"/>
                </a:lnTo>
                <a:lnTo>
                  <a:pt x="105" y="129"/>
                </a:lnTo>
                <a:lnTo>
                  <a:pt x="106" y="129"/>
                </a:lnTo>
                <a:lnTo>
                  <a:pt x="106" y="129"/>
                </a:lnTo>
                <a:lnTo>
                  <a:pt x="106" y="129"/>
                </a:lnTo>
                <a:close/>
                <a:moveTo>
                  <a:pt x="21" y="163"/>
                </a:move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lnTo>
                  <a:pt x="21" y="163"/>
                </a:lnTo>
                <a:close/>
                <a:moveTo>
                  <a:pt x="71" y="212"/>
                </a:moveTo>
                <a:lnTo>
                  <a:pt x="71" y="212"/>
                </a:lnTo>
                <a:lnTo>
                  <a:pt x="71" y="212"/>
                </a:lnTo>
                <a:lnTo>
                  <a:pt x="71" y="212"/>
                </a:lnTo>
                <a:lnTo>
                  <a:pt x="71" y="213"/>
                </a:lnTo>
                <a:lnTo>
                  <a:pt x="71" y="213"/>
                </a:lnTo>
                <a:lnTo>
                  <a:pt x="71" y="213"/>
                </a:lnTo>
                <a:lnTo>
                  <a:pt x="71" y="213"/>
                </a:lnTo>
                <a:lnTo>
                  <a:pt x="71" y="213"/>
                </a:lnTo>
                <a:lnTo>
                  <a:pt x="71" y="213"/>
                </a:lnTo>
                <a:lnTo>
                  <a:pt x="71" y="212"/>
                </a:lnTo>
                <a:lnTo>
                  <a:pt x="71" y="212"/>
                </a:lnTo>
                <a:close/>
                <a:moveTo>
                  <a:pt x="40" y="203"/>
                </a:moveTo>
                <a:lnTo>
                  <a:pt x="40" y="203"/>
                </a:lnTo>
                <a:lnTo>
                  <a:pt x="38" y="200"/>
                </a:lnTo>
                <a:lnTo>
                  <a:pt x="38" y="200"/>
                </a:lnTo>
                <a:lnTo>
                  <a:pt x="40" y="203"/>
                </a:lnTo>
                <a:lnTo>
                  <a:pt x="40" y="203"/>
                </a:lnTo>
                <a:close/>
                <a:moveTo>
                  <a:pt x="303" y="209"/>
                </a:moveTo>
                <a:lnTo>
                  <a:pt x="303" y="209"/>
                </a:lnTo>
                <a:lnTo>
                  <a:pt x="303" y="209"/>
                </a:lnTo>
                <a:lnTo>
                  <a:pt x="303" y="209"/>
                </a:lnTo>
                <a:lnTo>
                  <a:pt x="303" y="209"/>
                </a:lnTo>
                <a:lnTo>
                  <a:pt x="304" y="207"/>
                </a:lnTo>
                <a:lnTo>
                  <a:pt x="304" y="207"/>
                </a:lnTo>
                <a:lnTo>
                  <a:pt x="303" y="209"/>
                </a:lnTo>
                <a:lnTo>
                  <a:pt x="303" y="209"/>
                </a:lnTo>
                <a:close/>
                <a:moveTo>
                  <a:pt x="305" y="195"/>
                </a:moveTo>
                <a:lnTo>
                  <a:pt x="305" y="195"/>
                </a:lnTo>
                <a:lnTo>
                  <a:pt x="305" y="196"/>
                </a:lnTo>
                <a:lnTo>
                  <a:pt x="305" y="196"/>
                </a:lnTo>
                <a:lnTo>
                  <a:pt x="305" y="195"/>
                </a:lnTo>
                <a:lnTo>
                  <a:pt x="305" y="195"/>
                </a:lnTo>
                <a:lnTo>
                  <a:pt x="305" y="195"/>
                </a:lnTo>
                <a:close/>
                <a:moveTo>
                  <a:pt x="92" y="288"/>
                </a:moveTo>
                <a:lnTo>
                  <a:pt x="92" y="288"/>
                </a:lnTo>
                <a:lnTo>
                  <a:pt x="92" y="287"/>
                </a:lnTo>
                <a:lnTo>
                  <a:pt x="91" y="287"/>
                </a:lnTo>
                <a:lnTo>
                  <a:pt x="91" y="287"/>
                </a:lnTo>
                <a:lnTo>
                  <a:pt x="92" y="288"/>
                </a:lnTo>
                <a:lnTo>
                  <a:pt x="92" y="288"/>
                </a:lnTo>
                <a:close/>
                <a:moveTo>
                  <a:pt x="105" y="125"/>
                </a:moveTo>
                <a:lnTo>
                  <a:pt x="105" y="125"/>
                </a:lnTo>
                <a:lnTo>
                  <a:pt x="105" y="126"/>
                </a:lnTo>
                <a:lnTo>
                  <a:pt x="105" y="126"/>
                </a:lnTo>
                <a:lnTo>
                  <a:pt x="106" y="126"/>
                </a:lnTo>
                <a:lnTo>
                  <a:pt x="105" y="125"/>
                </a:lnTo>
                <a:lnTo>
                  <a:pt x="105" y="125"/>
                </a:lnTo>
                <a:close/>
                <a:moveTo>
                  <a:pt x="81" y="224"/>
                </a:moveTo>
                <a:lnTo>
                  <a:pt x="81" y="224"/>
                </a:lnTo>
                <a:lnTo>
                  <a:pt x="81" y="224"/>
                </a:lnTo>
                <a:lnTo>
                  <a:pt x="81" y="224"/>
                </a:lnTo>
                <a:lnTo>
                  <a:pt x="81" y="223"/>
                </a:lnTo>
                <a:lnTo>
                  <a:pt x="81" y="223"/>
                </a:lnTo>
                <a:lnTo>
                  <a:pt x="79" y="223"/>
                </a:lnTo>
                <a:lnTo>
                  <a:pt x="79" y="223"/>
                </a:lnTo>
                <a:lnTo>
                  <a:pt x="81" y="224"/>
                </a:lnTo>
                <a:lnTo>
                  <a:pt x="81" y="224"/>
                </a:lnTo>
                <a:close/>
                <a:moveTo>
                  <a:pt x="38" y="145"/>
                </a:moveTo>
                <a:lnTo>
                  <a:pt x="38" y="145"/>
                </a:lnTo>
                <a:lnTo>
                  <a:pt x="38" y="145"/>
                </a:lnTo>
                <a:lnTo>
                  <a:pt x="38" y="145"/>
                </a:lnTo>
                <a:lnTo>
                  <a:pt x="38" y="146"/>
                </a:lnTo>
                <a:lnTo>
                  <a:pt x="38" y="146"/>
                </a:lnTo>
                <a:lnTo>
                  <a:pt x="38" y="146"/>
                </a:lnTo>
                <a:lnTo>
                  <a:pt x="38" y="146"/>
                </a:lnTo>
                <a:lnTo>
                  <a:pt x="38" y="145"/>
                </a:lnTo>
                <a:lnTo>
                  <a:pt x="38" y="145"/>
                </a:lnTo>
                <a:close/>
                <a:moveTo>
                  <a:pt x="304" y="187"/>
                </a:moveTo>
                <a:lnTo>
                  <a:pt x="304" y="187"/>
                </a:lnTo>
                <a:lnTo>
                  <a:pt x="304" y="187"/>
                </a:lnTo>
                <a:lnTo>
                  <a:pt x="303" y="186"/>
                </a:lnTo>
                <a:lnTo>
                  <a:pt x="303" y="186"/>
                </a:lnTo>
                <a:lnTo>
                  <a:pt x="304" y="187"/>
                </a:lnTo>
                <a:lnTo>
                  <a:pt x="304" y="187"/>
                </a:lnTo>
                <a:close/>
                <a:moveTo>
                  <a:pt x="115" y="98"/>
                </a:moveTo>
                <a:lnTo>
                  <a:pt x="115" y="98"/>
                </a:lnTo>
                <a:lnTo>
                  <a:pt x="116" y="98"/>
                </a:lnTo>
                <a:lnTo>
                  <a:pt x="116" y="98"/>
                </a:lnTo>
                <a:lnTo>
                  <a:pt x="116" y="97"/>
                </a:lnTo>
                <a:lnTo>
                  <a:pt x="116" y="97"/>
                </a:lnTo>
                <a:lnTo>
                  <a:pt x="116" y="97"/>
                </a:lnTo>
                <a:lnTo>
                  <a:pt x="116" y="97"/>
                </a:lnTo>
                <a:lnTo>
                  <a:pt x="115" y="98"/>
                </a:lnTo>
                <a:lnTo>
                  <a:pt x="115" y="98"/>
                </a:lnTo>
                <a:close/>
                <a:moveTo>
                  <a:pt x="241" y="229"/>
                </a:moveTo>
                <a:lnTo>
                  <a:pt x="241" y="229"/>
                </a:lnTo>
                <a:lnTo>
                  <a:pt x="241" y="229"/>
                </a:lnTo>
                <a:lnTo>
                  <a:pt x="241" y="229"/>
                </a:lnTo>
                <a:lnTo>
                  <a:pt x="240" y="229"/>
                </a:lnTo>
                <a:lnTo>
                  <a:pt x="240" y="229"/>
                </a:lnTo>
                <a:lnTo>
                  <a:pt x="240" y="229"/>
                </a:lnTo>
                <a:lnTo>
                  <a:pt x="240" y="229"/>
                </a:lnTo>
                <a:lnTo>
                  <a:pt x="241" y="229"/>
                </a:lnTo>
                <a:lnTo>
                  <a:pt x="241" y="229"/>
                </a:lnTo>
                <a:close/>
                <a:moveTo>
                  <a:pt x="91" y="271"/>
                </a:moveTo>
                <a:lnTo>
                  <a:pt x="91" y="271"/>
                </a:lnTo>
                <a:lnTo>
                  <a:pt x="91" y="271"/>
                </a:lnTo>
                <a:lnTo>
                  <a:pt x="91" y="271"/>
                </a:lnTo>
                <a:lnTo>
                  <a:pt x="89" y="273"/>
                </a:lnTo>
                <a:lnTo>
                  <a:pt x="89" y="273"/>
                </a:lnTo>
                <a:lnTo>
                  <a:pt x="89" y="273"/>
                </a:lnTo>
                <a:lnTo>
                  <a:pt x="89" y="273"/>
                </a:lnTo>
                <a:lnTo>
                  <a:pt x="91" y="271"/>
                </a:lnTo>
                <a:lnTo>
                  <a:pt x="91" y="271"/>
                </a:lnTo>
                <a:close/>
                <a:moveTo>
                  <a:pt x="305" y="216"/>
                </a:moveTo>
                <a:lnTo>
                  <a:pt x="305" y="216"/>
                </a:lnTo>
                <a:lnTo>
                  <a:pt x="307" y="216"/>
                </a:lnTo>
                <a:lnTo>
                  <a:pt x="307" y="216"/>
                </a:lnTo>
                <a:lnTo>
                  <a:pt x="307" y="216"/>
                </a:lnTo>
                <a:lnTo>
                  <a:pt x="307" y="216"/>
                </a:lnTo>
                <a:lnTo>
                  <a:pt x="307" y="214"/>
                </a:lnTo>
                <a:lnTo>
                  <a:pt x="307" y="214"/>
                </a:lnTo>
                <a:lnTo>
                  <a:pt x="305" y="216"/>
                </a:lnTo>
                <a:lnTo>
                  <a:pt x="305" y="216"/>
                </a:lnTo>
                <a:close/>
                <a:moveTo>
                  <a:pt x="88" y="214"/>
                </a:moveTo>
                <a:lnTo>
                  <a:pt x="88" y="214"/>
                </a:lnTo>
                <a:lnTo>
                  <a:pt x="88" y="214"/>
                </a:lnTo>
                <a:lnTo>
                  <a:pt x="88" y="214"/>
                </a:lnTo>
                <a:lnTo>
                  <a:pt x="88" y="216"/>
                </a:lnTo>
                <a:lnTo>
                  <a:pt x="88" y="216"/>
                </a:lnTo>
                <a:lnTo>
                  <a:pt x="88" y="216"/>
                </a:lnTo>
                <a:lnTo>
                  <a:pt x="88" y="216"/>
                </a:lnTo>
                <a:lnTo>
                  <a:pt x="88" y="214"/>
                </a:lnTo>
                <a:lnTo>
                  <a:pt x="88" y="214"/>
                </a:lnTo>
                <a:close/>
                <a:moveTo>
                  <a:pt x="52" y="183"/>
                </a:moveTo>
                <a:lnTo>
                  <a:pt x="52" y="183"/>
                </a:lnTo>
                <a:lnTo>
                  <a:pt x="52" y="183"/>
                </a:lnTo>
                <a:lnTo>
                  <a:pt x="52" y="183"/>
                </a:lnTo>
                <a:lnTo>
                  <a:pt x="52" y="185"/>
                </a:lnTo>
                <a:lnTo>
                  <a:pt x="52" y="185"/>
                </a:lnTo>
                <a:lnTo>
                  <a:pt x="52" y="185"/>
                </a:lnTo>
                <a:lnTo>
                  <a:pt x="52" y="185"/>
                </a:lnTo>
                <a:lnTo>
                  <a:pt x="52" y="183"/>
                </a:lnTo>
                <a:lnTo>
                  <a:pt x="52" y="183"/>
                </a:lnTo>
                <a:close/>
                <a:moveTo>
                  <a:pt x="51" y="195"/>
                </a:moveTo>
                <a:lnTo>
                  <a:pt x="51" y="195"/>
                </a:lnTo>
                <a:lnTo>
                  <a:pt x="51" y="195"/>
                </a:lnTo>
                <a:lnTo>
                  <a:pt x="51" y="195"/>
                </a:lnTo>
                <a:lnTo>
                  <a:pt x="51" y="193"/>
                </a:lnTo>
                <a:lnTo>
                  <a:pt x="51" y="193"/>
                </a:lnTo>
                <a:lnTo>
                  <a:pt x="50" y="193"/>
                </a:lnTo>
                <a:lnTo>
                  <a:pt x="50" y="193"/>
                </a:lnTo>
                <a:lnTo>
                  <a:pt x="51" y="195"/>
                </a:lnTo>
                <a:lnTo>
                  <a:pt x="51" y="195"/>
                </a:lnTo>
                <a:close/>
                <a:moveTo>
                  <a:pt x="62" y="212"/>
                </a:moveTo>
                <a:lnTo>
                  <a:pt x="62" y="212"/>
                </a:lnTo>
                <a:lnTo>
                  <a:pt x="62" y="212"/>
                </a:lnTo>
                <a:lnTo>
                  <a:pt x="62" y="212"/>
                </a:lnTo>
                <a:lnTo>
                  <a:pt x="62" y="213"/>
                </a:lnTo>
                <a:lnTo>
                  <a:pt x="62" y="213"/>
                </a:lnTo>
                <a:lnTo>
                  <a:pt x="64" y="213"/>
                </a:lnTo>
                <a:lnTo>
                  <a:pt x="64" y="213"/>
                </a:lnTo>
                <a:lnTo>
                  <a:pt x="62" y="212"/>
                </a:lnTo>
                <a:lnTo>
                  <a:pt x="62" y="212"/>
                </a:lnTo>
                <a:close/>
                <a:moveTo>
                  <a:pt x="85" y="268"/>
                </a:moveTo>
                <a:lnTo>
                  <a:pt x="85" y="268"/>
                </a:lnTo>
                <a:lnTo>
                  <a:pt x="85" y="267"/>
                </a:lnTo>
                <a:lnTo>
                  <a:pt x="85" y="267"/>
                </a:lnTo>
                <a:lnTo>
                  <a:pt x="84" y="267"/>
                </a:lnTo>
                <a:lnTo>
                  <a:pt x="85" y="268"/>
                </a:lnTo>
                <a:lnTo>
                  <a:pt x="85" y="268"/>
                </a:lnTo>
                <a:close/>
                <a:moveTo>
                  <a:pt x="276" y="257"/>
                </a:moveTo>
                <a:lnTo>
                  <a:pt x="276" y="257"/>
                </a:lnTo>
                <a:lnTo>
                  <a:pt x="276" y="257"/>
                </a:lnTo>
                <a:lnTo>
                  <a:pt x="276" y="257"/>
                </a:lnTo>
                <a:lnTo>
                  <a:pt x="276" y="257"/>
                </a:lnTo>
                <a:lnTo>
                  <a:pt x="276" y="257"/>
                </a:lnTo>
                <a:close/>
                <a:moveTo>
                  <a:pt x="58" y="233"/>
                </a:moveTo>
                <a:lnTo>
                  <a:pt x="58" y="233"/>
                </a:lnTo>
                <a:lnTo>
                  <a:pt x="58" y="233"/>
                </a:lnTo>
                <a:lnTo>
                  <a:pt x="58" y="233"/>
                </a:lnTo>
                <a:lnTo>
                  <a:pt x="58" y="234"/>
                </a:lnTo>
                <a:lnTo>
                  <a:pt x="58" y="234"/>
                </a:lnTo>
                <a:lnTo>
                  <a:pt x="58" y="234"/>
                </a:lnTo>
                <a:lnTo>
                  <a:pt x="58" y="234"/>
                </a:lnTo>
                <a:lnTo>
                  <a:pt x="58" y="233"/>
                </a:lnTo>
                <a:lnTo>
                  <a:pt x="58" y="233"/>
                </a:lnTo>
                <a:close/>
                <a:moveTo>
                  <a:pt x="258" y="246"/>
                </a:moveTo>
                <a:lnTo>
                  <a:pt x="258" y="246"/>
                </a:lnTo>
                <a:lnTo>
                  <a:pt x="258" y="246"/>
                </a:lnTo>
                <a:lnTo>
                  <a:pt x="258" y="246"/>
                </a:lnTo>
                <a:lnTo>
                  <a:pt x="258" y="247"/>
                </a:lnTo>
                <a:lnTo>
                  <a:pt x="260" y="247"/>
                </a:lnTo>
                <a:lnTo>
                  <a:pt x="260" y="247"/>
                </a:lnTo>
                <a:lnTo>
                  <a:pt x="258" y="246"/>
                </a:lnTo>
                <a:lnTo>
                  <a:pt x="258" y="246"/>
                </a:lnTo>
                <a:close/>
                <a:moveTo>
                  <a:pt x="51" y="203"/>
                </a:moveTo>
                <a:lnTo>
                  <a:pt x="51" y="203"/>
                </a:lnTo>
                <a:lnTo>
                  <a:pt x="51" y="203"/>
                </a:lnTo>
                <a:lnTo>
                  <a:pt x="51" y="203"/>
                </a:lnTo>
                <a:lnTo>
                  <a:pt x="51" y="205"/>
                </a:lnTo>
                <a:lnTo>
                  <a:pt x="51" y="205"/>
                </a:lnTo>
                <a:lnTo>
                  <a:pt x="51" y="205"/>
                </a:lnTo>
                <a:lnTo>
                  <a:pt x="51" y="205"/>
                </a:lnTo>
                <a:lnTo>
                  <a:pt x="51" y="203"/>
                </a:lnTo>
                <a:lnTo>
                  <a:pt x="51" y="203"/>
                </a:lnTo>
                <a:close/>
                <a:moveTo>
                  <a:pt x="89" y="291"/>
                </a:moveTo>
                <a:lnTo>
                  <a:pt x="89" y="291"/>
                </a:lnTo>
                <a:lnTo>
                  <a:pt x="91" y="291"/>
                </a:lnTo>
                <a:lnTo>
                  <a:pt x="89" y="291"/>
                </a:lnTo>
                <a:lnTo>
                  <a:pt x="89" y="291"/>
                </a:lnTo>
                <a:lnTo>
                  <a:pt x="89" y="291"/>
                </a:lnTo>
                <a:lnTo>
                  <a:pt x="89" y="291"/>
                </a:lnTo>
                <a:close/>
                <a:moveTo>
                  <a:pt x="241" y="251"/>
                </a:moveTo>
                <a:lnTo>
                  <a:pt x="241" y="251"/>
                </a:lnTo>
                <a:lnTo>
                  <a:pt x="243" y="251"/>
                </a:lnTo>
                <a:lnTo>
                  <a:pt x="243" y="251"/>
                </a:lnTo>
                <a:lnTo>
                  <a:pt x="241" y="251"/>
                </a:lnTo>
                <a:lnTo>
                  <a:pt x="241" y="251"/>
                </a:lnTo>
                <a:close/>
                <a:moveTo>
                  <a:pt x="45" y="220"/>
                </a:moveTo>
                <a:lnTo>
                  <a:pt x="45" y="220"/>
                </a:lnTo>
                <a:lnTo>
                  <a:pt x="45" y="220"/>
                </a:lnTo>
                <a:lnTo>
                  <a:pt x="45" y="220"/>
                </a:lnTo>
                <a:lnTo>
                  <a:pt x="45" y="222"/>
                </a:lnTo>
                <a:lnTo>
                  <a:pt x="45" y="222"/>
                </a:lnTo>
                <a:lnTo>
                  <a:pt x="45" y="220"/>
                </a:lnTo>
                <a:lnTo>
                  <a:pt x="45" y="220"/>
                </a:lnTo>
                <a:lnTo>
                  <a:pt x="45" y="220"/>
                </a:lnTo>
                <a:lnTo>
                  <a:pt x="45" y="220"/>
                </a:lnTo>
                <a:close/>
                <a:moveTo>
                  <a:pt x="214" y="40"/>
                </a:moveTo>
                <a:lnTo>
                  <a:pt x="214" y="40"/>
                </a:lnTo>
                <a:lnTo>
                  <a:pt x="214" y="40"/>
                </a:lnTo>
                <a:lnTo>
                  <a:pt x="214" y="40"/>
                </a:lnTo>
                <a:lnTo>
                  <a:pt x="214" y="41"/>
                </a:lnTo>
                <a:lnTo>
                  <a:pt x="214" y="41"/>
                </a:lnTo>
                <a:lnTo>
                  <a:pt x="214" y="41"/>
                </a:lnTo>
                <a:lnTo>
                  <a:pt x="214" y="41"/>
                </a:lnTo>
                <a:lnTo>
                  <a:pt x="214" y="40"/>
                </a:lnTo>
                <a:lnTo>
                  <a:pt x="214" y="40"/>
                </a:lnTo>
                <a:close/>
                <a:moveTo>
                  <a:pt x="94" y="284"/>
                </a:moveTo>
                <a:lnTo>
                  <a:pt x="94" y="284"/>
                </a:lnTo>
                <a:lnTo>
                  <a:pt x="94" y="283"/>
                </a:lnTo>
                <a:lnTo>
                  <a:pt x="94" y="283"/>
                </a:lnTo>
                <a:lnTo>
                  <a:pt x="94" y="284"/>
                </a:lnTo>
                <a:lnTo>
                  <a:pt x="94" y="284"/>
                </a:lnTo>
                <a:close/>
                <a:moveTo>
                  <a:pt x="96" y="115"/>
                </a:moveTo>
                <a:lnTo>
                  <a:pt x="96" y="115"/>
                </a:lnTo>
                <a:lnTo>
                  <a:pt x="98" y="115"/>
                </a:lnTo>
                <a:lnTo>
                  <a:pt x="98" y="115"/>
                </a:lnTo>
                <a:lnTo>
                  <a:pt x="98" y="115"/>
                </a:lnTo>
                <a:lnTo>
                  <a:pt x="98" y="115"/>
                </a:lnTo>
                <a:lnTo>
                  <a:pt x="96" y="114"/>
                </a:lnTo>
                <a:lnTo>
                  <a:pt x="96" y="114"/>
                </a:lnTo>
                <a:lnTo>
                  <a:pt x="96" y="115"/>
                </a:lnTo>
                <a:lnTo>
                  <a:pt x="96" y="115"/>
                </a:lnTo>
                <a:close/>
                <a:moveTo>
                  <a:pt x="261" y="91"/>
                </a:moveTo>
                <a:lnTo>
                  <a:pt x="261" y="91"/>
                </a:lnTo>
                <a:lnTo>
                  <a:pt x="261" y="89"/>
                </a:lnTo>
                <a:lnTo>
                  <a:pt x="261" y="89"/>
                </a:lnTo>
                <a:lnTo>
                  <a:pt x="260" y="89"/>
                </a:lnTo>
                <a:lnTo>
                  <a:pt x="260" y="89"/>
                </a:lnTo>
                <a:lnTo>
                  <a:pt x="260" y="91"/>
                </a:lnTo>
                <a:lnTo>
                  <a:pt x="260" y="91"/>
                </a:lnTo>
                <a:lnTo>
                  <a:pt x="261" y="91"/>
                </a:lnTo>
                <a:lnTo>
                  <a:pt x="261" y="91"/>
                </a:lnTo>
                <a:close/>
                <a:moveTo>
                  <a:pt x="136" y="77"/>
                </a:moveTo>
                <a:lnTo>
                  <a:pt x="136" y="77"/>
                </a:lnTo>
                <a:lnTo>
                  <a:pt x="135" y="77"/>
                </a:lnTo>
                <a:lnTo>
                  <a:pt x="135" y="77"/>
                </a:lnTo>
                <a:lnTo>
                  <a:pt x="135" y="78"/>
                </a:lnTo>
                <a:lnTo>
                  <a:pt x="135" y="78"/>
                </a:lnTo>
                <a:lnTo>
                  <a:pt x="136" y="78"/>
                </a:lnTo>
                <a:lnTo>
                  <a:pt x="136" y="78"/>
                </a:lnTo>
                <a:lnTo>
                  <a:pt x="136" y="77"/>
                </a:lnTo>
                <a:lnTo>
                  <a:pt x="136" y="77"/>
                </a:lnTo>
                <a:close/>
                <a:moveTo>
                  <a:pt x="98" y="314"/>
                </a:moveTo>
                <a:lnTo>
                  <a:pt x="98" y="314"/>
                </a:lnTo>
                <a:lnTo>
                  <a:pt x="98" y="315"/>
                </a:lnTo>
                <a:lnTo>
                  <a:pt x="98" y="315"/>
                </a:lnTo>
                <a:lnTo>
                  <a:pt x="99" y="314"/>
                </a:lnTo>
                <a:lnTo>
                  <a:pt x="99" y="314"/>
                </a:lnTo>
                <a:lnTo>
                  <a:pt x="98" y="314"/>
                </a:lnTo>
                <a:lnTo>
                  <a:pt x="98" y="314"/>
                </a:lnTo>
                <a:lnTo>
                  <a:pt x="98" y="314"/>
                </a:lnTo>
                <a:lnTo>
                  <a:pt x="98" y="314"/>
                </a:lnTo>
                <a:close/>
                <a:moveTo>
                  <a:pt x="75" y="138"/>
                </a:moveTo>
                <a:lnTo>
                  <a:pt x="75" y="138"/>
                </a:lnTo>
                <a:lnTo>
                  <a:pt x="74" y="138"/>
                </a:lnTo>
                <a:lnTo>
                  <a:pt x="74" y="138"/>
                </a:lnTo>
                <a:lnTo>
                  <a:pt x="75" y="138"/>
                </a:lnTo>
                <a:lnTo>
                  <a:pt x="75" y="138"/>
                </a:lnTo>
                <a:lnTo>
                  <a:pt x="75" y="138"/>
                </a:lnTo>
                <a:lnTo>
                  <a:pt x="75" y="138"/>
                </a:lnTo>
                <a:lnTo>
                  <a:pt x="75" y="138"/>
                </a:lnTo>
                <a:lnTo>
                  <a:pt x="75" y="138"/>
                </a:lnTo>
                <a:close/>
                <a:moveTo>
                  <a:pt x="285" y="219"/>
                </a:moveTo>
                <a:lnTo>
                  <a:pt x="285" y="219"/>
                </a:lnTo>
                <a:lnTo>
                  <a:pt x="287" y="219"/>
                </a:lnTo>
                <a:lnTo>
                  <a:pt x="287" y="217"/>
                </a:lnTo>
                <a:lnTo>
                  <a:pt x="287" y="217"/>
                </a:lnTo>
                <a:lnTo>
                  <a:pt x="285" y="219"/>
                </a:lnTo>
                <a:lnTo>
                  <a:pt x="285" y="219"/>
                </a:lnTo>
                <a:close/>
                <a:moveTo>
                  <a:pt x="58" y="142"/>
                </a:moveTo>
                <a:lnTo>
                  <a:pt x="58" y="142"/>
                </a:lnTo>
                <a:lnTo>
                  <a:pt x="58" y="142"/>
                </a:lnTo>
                <a:lnTo>
                  <a:pt x="58" y="142"/>
                </a:lnTo>
                <a:lnTo>
                  <a:pt x="57" y="142"/>
                </a:lnTo>
                <a:lnTo>
                  <a:pt x="57" y="142"/>
                </a:lnTo>
                <a:lnTo>
                  <a:pt x="57" y="142"/>
                </a:lnTo>
                <a:lnTo>
                  <a:pt x="57" y="142"/>
                </a:lnTo>
                <a:lnTo>
                  <a:pt x="58" y="142"/>
                </a:lnTo>
                <a:lnTo>
                  <a:pt x="58" y="142"/>
                </a:lnTo>
                <a:close/>
                <a:moveTo>
                  <a:pt x="54" y="212"/>
                </a:moveTo>
                <a:lnTo>
                  <a:pt x="54" y="212"/>
                </a:lnTo>
                <a:lnTo>
                  <a:pt x="54" y="210"/>
                </a:lnTo>
                <a:lnTo>
                  <a:pt x="54" y="210"/>
                </a:lnTo>
                <a:lnTo>
                  <a:pt x="54" y="212"/>
                </a:lnTo>
                <a:lnTo>
                  <a:pt x="54" y="212"/>
                </a:lnTo>
                <a:close/>
                <a:moveTo>
                  <a:pt x="253" y="89"/>
                </a:moveTo>
                <a:lnTo>
                  <a:pt x="253" y="89"/>
                </a:lnTo>
                <a:lnTo>
                  <a:pt x="253" y="89"/>
                </a:lnTo>
                <a:lnTo>
                  <a:pt x="253" y="89"/>
                </a:lnTo>
                <a:lnTo>
                  <a:pt x="251" y="88"/>
                </a:lnTo>
                <a:lnTo>
                  <a:pt x="251" y="88"/>
                </a:lnTo>
                <a:lnTo>
                  <a:pt x="251" y="89"/>
                </a:lnTo>
                <a:lnTo>
                  <a:pt x="251" y="89"/>
                </a:lnTo>
                <a:lnTo>
                  <a:pt x="253" y="89"/>
                </a:lnTo>
                <a:lnTo>
                  <a:pt x="253" y="89"/>
                </a:lnTo>
                <a:close/>
                <a:moveTo>
                  <a:pt x="106" y="89"/>
                </a:move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lnTo>
                  <a:pt x="106" y="89"/>
                </a:lnTo>
                <a:close/>
                <a:moveTo>
                  <a:pt x="260" y="122"/>
                </a:moveTo>
                <a:lnTo>
                  <a:pt x="260" y="122"/>
                </a:lnTo>
                <a:lnTo>
                  <a:pt x="260" y="122"/>
                </a:lnTo>
                <a:lnTo>
                  <a:pt x="260" y="122"/>
                </a:lnTo>
                <a:lnTo>
                  <a:pt x="260" y="121"/>
                </a:lnTo>
                <a:lnTo>
                  <a:pt x="260" y="121"/>
                </a:lnTo>
                <a:lnTo>
                  <a:pt x="260" y="121"/>
                </a:lnTo>
                <a:lnTo>
                  <a:pt x="260" y="121"/>
                </a:lnTo>
                <a:lnTo>
                  <a:pt x="260" y="122"/>
                </a:lnTo>
                <a:lnTo>
                  <a:pt x="260" y="122"/>
                </a:lnTo>
                <a:close/>
                <a:moveTo>
                  <a:pt x="298" y="229"/>
                </a:moveTo>
                <a:lnTo>
                  <a:pt x="298" y="229"/>
                </a:lnTo>
                <a:lnTo>
                  <a:pt x="298" y="229"/>
                </a:lnTo>
                <a:lnTo>
                  <a:pt x="298" y="229"/>
                </a:lnTo>
                <a:lnTo>
                  <a:pt x="298" y="227"/>
                </a:lnTo>
                <a:lnTo>
                  <a:pt x="298" y="227"/>
                </a:lnTo>
                <a:lnTo>
                  <a:pt x="298" y="227"/>
                </a:lnTo>
                <a:lnTo>
                  <a:pt x="298" y="227"/>
                </a:lnTo>
                <a:lnTo>
                  <a:pt x="298" y="229"/>
                </a:lnTo>
                <a:lnTo>
                  <a:pt x="298" y="229"/>
                </a:lnTo>
                <a:close/>
                <a:moveTo>
                  <a:pt x="338" y="202"/>
                </a:moveTo>
                <a:lnTo>
                  <a:pt x="338" y="202"/>
                </a:lnTo>
                <a:lnTo>
                  <a:pt x="338" y="202"/>
                </a:lnTo>
                <a:lnTo>
                  <a:pt x="338" y="202"/>
                </a:lnTo>
                <a:lnTo>
                  <a:pt x="338" y="200"/>
                </a:lnTo>
                <a:lnTo>
                  <a:pt x="338" y="200"/>
                </a:lnTo>
                <a:lnTo>
                  <a:pt x="338" y="200"/>
                </a:lnTo>
                <a:lnTo>
                  <a:pt x="338" y="200"/>
                </a:lnTo>
                <a:lnTo>
                  <a:pt x="338" y="202"/>
                </a:lnTo>
                <a:lnTo>
                  <a:pt x="338" y="202"/>
                </a:lnTo>
                <a:close/>
                <a:moveTo>
                  <a:pt x="287" y="173"/>
                </a:moveTo>
                <a:lnTo>
                  <a:pt x="287" y="173"/>
                </a:lnTo>
                <a:lnTo>
                  <a:pt x="287" y="173"/>
                </a:lnTo>
                <a:lnTo>
                  <a:pt x="287" y="173"/>
                </a:lnTo>
                <a:lnTo>
                  <a:pt x="287" y="172"/>
                </a:lnTo>
                <a:lnTo>
                  <a:pt x="287" y="172"/>
                </a:lnTo>
                <a:lnTo>
                  <a:pt x="287" y="173"/>
                </a:lnTo>
                <a:lnTo>
                  <a:pt x="287" y="173"/>
                </a:lnTo>
                <a:lnTo>
                  <a:pt x="287" y="173"/>
                </a:lnTo>
                <a:lnTo>
                  <a:pt x="287" y="173"/>
                </a:lnTo>
                <a:close/>
                <a:moveTo>
                  <a:pt x="293" y="222"/>
                </a:moveTo>
                <a:lnTo>
                  <a:pt x="293" y="222"/>
                </a:lnTo>
                <a:lnTo>
                  <a:pt x="293" y="222"/>
                </a:lnTo>
                <a:lnTo>
                  <a:pt x="293" y="222"/>
                </a:lnTo>
                <a:lnTo>
                  <a:pt x="293" y="220"/>
                </a:lnTo>
                <a:lnTo>
                  <a:pt x="293" y="220"/>
                </a:lnTo>
                <a:lnTo>
                  <a:pt x="293" y="220"/>
                </a:lnTo>
                <a:lnTo>
                  <a:pt x="293" y="220"/>
                </a:lnTo>
                <a:lnTo>
                  <a:pt x="293" y="222"/>
                </a:lnTo>
                <a:lnTo>
                  <a:pt x="293" y="222"/>
                </a:lnTo>
                <a:close/>
                <a:moveTo>
                  <a:pt x="141" y="141"/>
                </a:moveTo>
                <a:lnTo>
                  <a:pt x="141" y="141"/>
                </a:lnTo>
                <a:lnTo>
                  <a:pt x="141" y="142"/>
                </a:lnTo>
                <a:lnTo>
                  <a:pt x="141" y="142"/>
                </a:lnTo>
                <a:lnTo>
                  <a:pt x="141" y="142"/>
                </a:lnTo>
                <a:lnTo>
                  <a:pt x="141" y="142"/>
                </a:lnTo>
                <a:lnTo>
                  <a:pt x="141" y="142"/>
                </a:lnTo>
                <a:lnTo>
                  <a:pt x="141" y="142"/>
                </a:lnTo>
                <a:lnTo>
                  <a:pt x="141" y="141"/>
                </a:lnTo>
                <a:lnTo>
                  <a:pt x="141" y="141"/>
                </a:lnTo>
                <a:close/>
                <a:moveTo>
                  <a:pt x="67" y="244"/>
                </a:moveTo>
                <a:lnTo>
                  <a:pt x="67" y="244"/>
                </a:lnTo>
                <a:lnTo>
                  <a:pt x="67" y="244"/>
                </a:lnTo>
                <a:lnTo>
                  <a:pt x="67" y="244"/>
                </a:lnTo>
                <a:lnTo>
                  <a:pt x="68" y="244"/>
                </a:lnTo>
                <a:lnTo>
                  <a:pt x="68" y="244"/>
                </a:lnTo>
                <a:lnTo>
                  <a:pt x="68" y="244"/>
                </a:lnTo>
                <a:lnTo>
                  <a:pt x="68" y="244"/>
                </a:lnTo>
                <a:lnTo>
                  <a:pt x="67" y="244"/>
                </a:lnTo>
                <a:lnTo>
                  <a:pt x="67" y="244"/>
                </a:lnTo>
                <a:close/>
                <a:moveTo>
                  <a:pt x="132" y="322"/>
                </a:move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lnTo>
                  <a:pt x="132" y="32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7" name="Freeform 100"/>
          <p:cNvSpPr/>
          <p:nvPr/>
        </p:nvSpPr>
        <p:spPr bwMode="auto">
          <a:xfrm>
            <a:off x="4715218" y="3296757"/>
            <a:ext cx="35189" cy="113381"/>
          </a:xfrm>
          <a:custGeom>
            <a:avLst/>
            <a:gdLst>
              <a:gd name="T0" fmla="*/ 3 w 20"/>
              <a:gd name="T1" fmla="*/ 59 h 67"/>
              <a:gd name="T2" fmla="*/ 3 w 20"/>
              <a:gd name="T3" fmla="*/ 59 h 67"/>
              <a:gd name="T4" fmla="*/ 4 w 20"/>
              <a:gd name="T5" fmla="*/ 56 h 67"/>
              <a:gd name="T6" fmla="*/ 4 w 20"/>
              <a:gd name="T7" fmla="*/ 56 h 67"/>
              <a:gd name="T8" fmla="*/ 11 w 20"/>
              <a:gd name="T9" fmla="*/ 39 h 67"/>
              <a:gd name="T10" fmla="*/ 11 w 20"/>
              <a:gd name="T11" fmla="*/ 39 h 67"/>
              <a:gd name="T12" fmla="*/ 14 w 20"/>
              <a:gd name="T13" fmla="*/ 23 h 67"/>
              <a:gd name="T14" fmla="*/ 14 w 20"/>
              <a:gd name="T15" fmla="*/ 23 h 67"/>
              <a:gd name="T16" fmla="*/ 15 w 20"/>
              <a:gd name="T17" fmla="*/ 20 h 67"/>
              <a:gd name="T18" fmla="*/ 15 w 20"/>
              <a:gd name="T19" fmla="*/ 20 h 67"/>
              <a:gd name="T20" fmla="*/ 15 w 20"/>
              <a:gd name="T21" fmla="*/ 12 h 67"/>
              <a:gd name="T22" fmla="*/ 14 w 20"/>
              <a:gd name="T23" fmla="*/ 5 h 67"/>
              <a:gd name="T24" fmla="*/ 14 w 20"/>
              <a:gd name="T25" fmla="*/ 5 h 67"/>
              <a:gd name="T26" fmla="*/ 15 w 20"/>
              <a:gd name="T27" fmla="*/ 2 h 67"/>
              <a:gd name="T28" fmla="*/ 15 w 20"/>
              <a:gd name="T29" fmla="*/ 2 h 67"/>
              <a:gd name="T30" fmla="*/ 15 w 20"/>
              <a:gd name="T31" fmla="*/ 0 h 67"/>
              <a:gd name="T32" fmla="*/ 15 w 20"/>
              <a:gd name="T33" fmla="*/ 0 h 67"/>
              <a:gd name="T34" fmla="*/ 17 w 20"/>
              <a:gd name="T35" fmla="*/ 0 h 67"/>
              <a:gd name="T36" fmla="*/ 18 w 20"/>
              <a:gd name="T37" fmla="*/ 0 h 67"/>
              <a:gd name="T38" fmla="*/ 18 w 20"/>
              <a:gd name="T39" fmla="*/ 0 h 67"/>
              <a:gd name="T40" fmla="*/ 20 w 20"/>
              <a:gd name="T41" fmla="*/ 2 h 67"/>
              <a:gd name="T42" fmla="*/ 20 w 20"/>
              <a:gd name="T43" fmla="*/ 3 h 67"/>
              <a:gd name="T44" fmla="*/ 20 w 20"/>
              <a:gd name="T45" fmla="*/ 3 h 67"/>
              <a:gd name="T46" fmla="*/ 20 w 20"/>
              <a:gd name="T47" fmla="*/ 3 h 67"/>
              <a:gd name="T48" fmla="*/ 20 w 20"/>
              <a:gd name="T49" fmla="*/ 3 h 67"/>
              <a:gd name="T50" fmla="*/ 18 w 20"/>
              <a:gd name="T51" fmla="*/ 6 h 67"/>
              <a:gd name="T52" fmla="*/ 18 w 20"/>
              <a:gd name="T53" fmla="*/ 6 h 67"/>
              <a:gd name="T54" fmla="*/ 18 w 20"/>
              <a:gd name="T55" fmla="*/ 10 h 67"/>
              <a:gd name="T56" fmla="*/ 18 w 20"/>
              <a:gd name="T57" fmla="*/ 10 h 67"/>
              <a:gd name="T58" fmla="*/ 18 w 20"/>
              <a:gd name="T59" fmla="*/ 16 h 67"/>
              <a:gd name="T60" fmla="*/ 18 w 20"/>
              <a:gd name="T61" fmla="*/ 16 h 67"/>
              <a:gd name="T62" fmla="*/ 17 w 20"/>
              <a:gd name="T63" fmla="*/ 24 h 67"/>
              <a:gd name="T64" fmla="*/ 15 w 20"/>
              <a:gd name="T65" fmla="*/ 33 h 67"/>
              <a:gd name="T66" fmla="*/ 15 w 20"/>
              <a:gd name="T67" fmla="*/ 33 h 67"/>
              <a:gd name="T68" fmla="*/ 11 w 20"/>
              <a:gd name="T69" fmla="*/ 44 h 67"/>
              <a:gd name="T70" fmla="*/ 11 w 20"/>
              <a:gd name="T71" fmla="*/ 44 h 67"/>
              <a:gd name="T72" fmla="*/ 4 w 20"/>
              <a:gd name="T73" fmla="*/ 64 h 67"/>
              <a:gd name="T74" fmla="*/ 4 w 20"/>
              <a:gd name="T75" fmla="*/ 64 h 67"/>
              <a:gd name="T76" fmla="*/ 4 w 20"/>
              <a:gd name="T77" fmla="*/ 66 h 67"/>
              <a:gd name="T78" fmla="*/ 4 w 20"/>
              <a:gd name="T79" fmla="*/ 66 h 67"/>
              <a:gd name="T80" fmla="*/ 3 w 20"/>
              <a:gd name="T81" fmla="*/ 67 h 67"/>
              <a:gd name="T82" fmla="*/ 0 w 20"/>
              <a:gd name="T83" fmla="*/ 66 h 67"/>
              <a:gd name="T84" fmla="*/ 0 w 20"/>
              <a:gd name="T85" fmla="*/ 66 h 67"/>
              <a:gd name="T86" fmla="*/ 0 w 20"/>
              <a:gd name="T87" fmla="*/ 64 h 67"/>
              <a:gd name="T88" fmla="*/ 0 w 20"/>
              <a:gd name="T89" fmla="*/ 64 h 67"/>
              <a:gd name="T90" fmla="*/ 0 w 20"/>
              <a:gd name="T91" fmla="*/ 61 h 67"/>
              <a:gd name="T92" fmla="*/ 0 w 20"/>
              <a:gd name="T93" fmla="*/ 61 h 67"/>
              <a:gd name="T94" fmla="*/ 0 w 20"/>
              <a:gd name="T95" fmla="*/ 60 h 67"/>
              <a:gd name="T96" fmla="*/ 1 w 20"/>
              <a:gd name="T97" fmla="*/ 59 h 67"/>
              <a:gd name="T98" fmla="*/ 1 w 20"/>
              <a:gd name="T99" fmla="*/ 59 h 67"/>
              <a:gd name="T100" fmla="*/ 3 w 20"/>
              <a:gd name="T101" fmla="*/ 59 h 67"/>
              <a:gd name="T102" fmla="*/ 3 w 20"/>
              <a:gd name="T103" fmla="*/ 59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20" h="67">
                <a:moveTo>
                  <a:pt x="3" y="59"/>
                </a:moveTo>
                <a:lnTo>
                  <a:pt x="3" y="59"/>
                </a:lnTo>
                <a:lnTo>
                  <a:pt x="4" y="56"/>
                </a:lnTo>
                <a:lnTo>
                  <a:pt x="4" y="56"/>
                </a:lnTo>
                <a:lnTo>
                  <a:pt x="11" y="39"/>
                </a:lnTo>
                <a:lnTo>
                  <a:pt x="11" y="39"/>
                </a:lnTo>
                <a:lnTo>
                  <a:pt x="14" y="23"/>
                </a:lnTo>
                <a:lnTo>
                  <a:pt x="14" y="23"/>
                </a:lnTo>
                <a:lnTo>
                  <a:pt x="15" y="20"/>
                </a:lnTo>
                <a:lnTo>
                  <a:pt x="15" y="20"/>
                </a:lnTo>
                <a:lnTo>
                  <a:pt x="15" y="12"/>
                </a:lnTo>
                <a:lnTo>
                  <a:pt x="14" y="5"/>
                </a:lnTo>
                <a:lnTo>
                  <a:pt x="14" y="5"/>
                </a:lnTo>
                <a:lnTo>
                  <a:pt x="15" y="2"/>
                </a:lnTo>
                <a:lnTo>
                  <a:pt x="15" y="2"/>
                </a:lnTo>
                <a:lnTo>
                  <a:pt x="15" y="0"/>
                </a:lnTo>
                <a:lnTo>
                  <a:pt x="15" y="0"/>
                </a:lnTo>
                <a:lnTo>
                  <a:pt x="17" y="0"/>
                </a:lnTo>
                <a:lnTo>
                  <a:pt x="18" y="0"/>
                </a:lnTo>
                <a:lnTo>
                  <a:pt x="18" y="0"/>
                </a:lnTo>
                <a:lnTo>
                  <a:pt x="20" y="2"/>
                </a:lnTo>
                <a:lnTo>
                  <a:pt x="20" y="3"/>
                </a:lnTo>
                <a:lnTo>
                  <a:pt x="20" y="3"/>
                </a:lnTo>
                <a:lnTo>
                  <a:pt x="20" y="3"/>
                </a:lnTo>
                <a:lnTo>
                  <a:pt x="20" y="3"/>
                </a:lnTo>
                <a:lnTo>
                  <a:pt x="18" y="6"/>
                </a:lnTo>
                <a:lnTo>
                  <a:pt x="18" y="6"/>
                </a:lnTo>
                <a:lnTo>
                  <a:pt x="18" y="10"/>
                </a:lnTo>
                <a:lnTo>
                  <a:pt x="18" y="10"/>
                </a:lnTo>
                <a:lnTo>
                  <a:pt x="18" y="16"/>
                </a:lnTo>
                <a:lnTo>
                  <a:pt x="18" y="16"/>
                </a:lnTo>
                <a:lnTo>
                  <a:pt x="17" y="24"/>
                </a:lnTo>
                <a:lnTo>
                  <a:pt x="15" y="33"/>
                </a:lnTo>
                <a:lnTo>
                  <a:pt x="15" y="33"/>
                </a:lnTo>
                <a:lnTo>
                  <a:pt x="11" y="44"/>
                </a:lnTo>
                <a:lnTo>
                  <a:pt x="11" y="44"/>
                </a:lnTo>
                <a:lnTo>
                  <a:pt x="4" y="64"/>
                </a:lnTo>
                <a:lnTo>
                  <a:pt x="4" y="64"/>
                </a:lnTo>
                <a:lnTo>
                  <a:pt x="4" y="66"/>
                </a:lnTo>
                <a:lnTo>
                  <a:pt x="4" y="66"/>
                </a:lnTo>
                <a:lnTo>
                  <a:pt x="3" y="67"/>
                </a:lnTo>
                <a:lnTo>
                  <a:pt x="0" y="66"/>
                </a:lnTo>
                <a:lnTo>
                  <a:pt x="0" y="66"/>
                </a:lnTo>
                <a:lnTo>
                  <a:pt x="0" y="64"/>
                </a:lnTo>
                <a:lnTo>
                  <a:pt x="0" y="64"/>
                </a:lnTo>
                <a:lnTo>
                  <a:pt x="0" y="61"/>
                </a:lnTo>
                <a:lnTo>
                  <a:pt x="0" y="61"/>
                </a:lnTo>
                <a:lnTo>
                  <a:pt x="0" y="60"/>
                </a:lnTo>
                <a:lnTo>
                  <a:pt x="1" y="59"/>
                </a:lnTo>
                <a:lnTo>
                  <a:pt x="1" y="59"/>
                </a:lnTo>
                <a:lnTo>
                  <a:pt x="3" y="59"/>
                </a:lnTo>
                <a:lnTo>
                  <a:pt x="3" y="5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8" name="Freeform 101"/>
          <p:cNvSpPr/>
          <p:nvPr/>
        </p:nvSpPr>
        <p:spPr bwMode="auto">
          <a:xfrm>
            <a:off x="4711699" y="3333986"/>
            <a:ext cx="22873" cy="49076"/>
          </a:xfrm>
          <a:custGeom>
            <a:avLst/>
            <a:gdLst>
              <a:gd name="T0" fmla="*/ 5 w 13"/>
              <a:gd name="T1" fmla="*/ 25 h 29"/>
              <a:gd name="T2" fmla="*/ 5 w 13"/>
              <a:gd name="T3" fmla="*/ 25 h 29"/>
              <a:gd name="T4" fmla="*/ 7 w 13"/>
              <a:gd name="T5" fmla="*/ 21 h 29"/>
              <a:gd name="T6" fmla="*/ 7 w 13"/>
              <a:gd name="T7" fmla="*/ 21 h 29"/>
              <a:gd name="T8" fmla="*/ 9 w 13"/>
              <a:gd name="T9" fmla="*/ 14 h 29"/>
              <a:gd name="T10" fmla="*/ 10 w 13"/>
              <a:gd name="T11" fmla="*/ 8 h 29"/>
              <a:gd name="T12" fmla="*/ 10 w 13"/>
              <a:gd name="T13" fmla="*/ 8 h 29"/>
              <a:gd name="T14" fmla="*/ 10 w 13"/>
              <a:gd name="T15" fmla="*/ 1 h 29"/>
              <a:gd name="T16" fmla="*/ 10 w 13"/>
              <a:gd name="T17" fmla="*/ 1 h 29"/>
              <a:gd name="T18" fmla="*/ 10 w 13"/>
              <a:gd name="T19" fmla="*/ 0 h 29"/>
              <a:gd name="T20" fmla="*/ 10 w 13"/>
              <a:gd name="T21" fmla="*/ 0 h 29"/>
              <a:gd name="T22" fmla="*/ 13 w 13"/>
              <a:gd name="T23" fmla="*/ 1 h 29"/>
              <a:gd name="T24" fmla="*/ 13 w 13"/>
              <a:gd name="T25" fmla="*/ 1 h 29"/>
              <a:gd name="T26" fmla="*/ 13 w 13"/>
              <a:gd name="T27" fmla="*/ 2 h 29"/>
              <a:gd name="T28" fmla="*/ 13 w 13"/>
              <a:gd name="T29" fmla="*/ 2 h 29"/>
              <a:gd name="T30" fmla="*/ 12 w 13"/>
              <a:gd name="T31" fmla="*/ 7 h 29"/>
              <a:gd name="T32" fmla="*/ 12 w 13"/>
              <a:gd name="T33" fmla="*/ 7 h 29"/>
              <a:gd name="T34" fmla="*/ 10 w 13"/>
              <a:gd name="T35" fmla="*/ 15 h 29"/>
              <a:gd name="T36" fmla="*/ 7 w 13"/>
              <a:gd name="T37" fmla="*/ 24 h 29"/>
              <a:gd name="T38" fmla="*/ 7 w 13"/>
              <a:gd name="T39" fmla="*/ 24 h 29"/>
              <a:gd name="T40" fmla="*/ 5 w 13"/>
              <a:gd name="T41" fmla="*/ 28 h 29"/>
              <a:gd name="T42" fmla="*/ 5 w 13"/>
              <a:gd name="T43" fmla="*/ 28 h 29"/>
              <a:gd name="T44" fmla="*/ 3 w 13"/>
              <a:gd name="T45" fmla="*/ 29 h 29"/>
              <a:gd name="T46" fmla="*/ 2 w 13"/>
              <a:gd name="T47" fmla="*/ 28 h 29"/>
              <a:gd name="T48" fmla="*/ 2 w 13"/>
              <a:gd name="T49" fmla="*/ 28 h 29"/>
              <a:gd name="T50" fmla="*/ 0 w 13"/>
              <a:gd name="T51" fmla="*/ 25 h 29"/>
              <a:gd name="T52" fmla="*/ 0 w 13"/>
              <a:gd name="T53" fmla="*/ 24 h 29"/>
              <a:gd name="T54" fmla="*/ 0 w 13"/>
              <a:gd name="T55" fmla="*/ 24 h 29"/>
              <a:gd name="T56" fmla="*/ 2 w 13"/>
              <a:gd name="T57" fmla="*/ 22 h 29"/>
              <a:gd name="T58" fmla="*/ 2 w 13"/>
              <a:gd name="T59" fmla="*/ 22 h 29"/>
              <a:gd name="T60" fmla="*/ 2 w 13"/>
              <a:gd name="T61" fmla="*/ 22 h 29"/>
              <a:gd name="T62" fmla="*/ 3 w 13"/>
              <a:gd name="T63" fmla="*/ 22 h 29"/>
              <a:gd name="T64" fmla="*/ 5 w 13"/>
              <a:gd name="T65" fmla="*/ 24 h 29"/>
              <a:gd name="T66" fmla="*/ 5 w 13"/>
              <a:gd name="T67" fmla="*/ 24 h 29"/>
              <a:gd name="T68" fmla="*/ 5 w 13"/>
              <a:gd name="T69" fmla="*/ 25 h 29"/>
              <a:gd name="T70" fmla="*/ 5 w 13"/>
              <a:gd name="T71" fmla="*/ 25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" h="29">
                <a:moveTo>
                  <a:pt x="5" y="25"/>
                </a:moveTo>
                <a:lnTo>
                  <a:pt x="5" y="25"/>
                </a:lnTo>
                <a:lnTo>
                  <a:pt x="7" y="21"/>
                </a:lnTo>
                <a:lnTo>
                  <a:pt x="7" y="21"/>
                </a:lnTo>
                <a:lnTo>
                  <a:pt x="9" y="14"/>
                </a:lnTo>
                <a:lnTo>
                  <a:pt x="10" y="8"/>
                </a:lnTo>
                <a:lnTo>
                  <a:pt x="10" y="8"/>
                </a:lnTo>
                <a:lnTo>
                  <a:pt x="10" y="1"/>
                </a:lnTo>
                <a:lnTo>
                  <a:pt x="10" y="1"/>
                </a:lnTo>
                <a:lnTo>
                  <a:pt x="10" y="0"/>
                </a:lnTo>
                <a:lnTo>
                  <a:pt x="10" y="0"/>
                </a:lnTo>
                <a:lnTo>
                  <a:pt x="13" y="1"/>
                </a:lnTo>
                <a:lnTo>
                  <a:pt x="13" y="1"/>
                </a:lnTo>
                <a:lnTo>
                  <a:pt x="13" y="2"/>
                </a:lnTo>
                <a:lnTo>
                  <a:pt x="13" y="2"/>
                </a:lnTo>
                <a:lnTo>
                  <a:pt x="12" y="7"/>
                </a:lnTo>
                <a:lnTo>
                  <a:pt x="12" y="7"/>
                </a:lnTo>
                <a:lnTo>
                  <a:pt x="10" y="15"/>
                </a:lnTo>
                <a:lnTo>
                  <a:pt x="7" y="24"/>
                </a:lnTo>
                <a:lnTo>
                  <a:pt x="7" y="24"/>
                </a:lnTo>
                <a:lnTo>
                  <a:pt x="5" y="28"/>
                </a:lnTo>
                <a:lnTo>
                  <a:pt x="5" y="28"/>
                </a:lnTo>
                <a:lnTo>
                  <a:pt x="3" y="29"/>
                </a:lnTo>
                <a:lnTo>
                  <a:pt x="2" y="28"/>
                </a:lnTo>
                <a:lnTo>
                  <a:pt x="2" y="28"/>
                </a:lnTo>
                <a:lnTo>
                  <a:pt x="0" y="25"/>
                </a:lnTo>
                <a:lnTo>
                  <a:pt x="0" y="24"/>
                </a:lnTo>
                <a:lnTo>
                  <a:pt x="0" y="24"/>
                </a:lnTo>
                <a:lnTo>
                  <a:pt x="2" y="22"/>
                </a:lnTo>
                <a:lnTo>
                  <a:pt x="2" y="22"/>
                </a:lnTo>
                <a:lnTo>
                  <a:pt x="2" y="22"/>
                </a:lnTo>
                <a:lnTo>
                  <a:pt x="3" y="22"/>
                </a:lnTo>
                <a:lnTo>
                  <a:pt x="5" y="24"/>
                </a:lnTo>
                <a:lnTo>
                  <a:pt x="5" y="24"/>
                </a:lnTo>
                <a:lnTo>
                  <a:pt x="5" y="25"/>
                </a:lnTo>
                <a:lnTo>
                  <a:pt x="5" y="2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9" name="Freeform 102"/>
          <p:cNvSpPr/>
          <p:nvPr/>
        </p:nvSpPr>
        <p:spPr bwMode="auto">
          <a:xfrm>
            <a:off x="4745128" y="3169839"/>
            <a:ext cx="38708" cy="81228"/>
          </a:xfrm>
          <a:custGeom>
            <a:avLst/>
            <a:gdLst>
              <a:gd name="T0" fmla="*/ 22 w 22"/>
              <a:gd name="T1" fmla="*/ 28 h 48"/>
              <a:gd name="T2" fmla="*/ 22 w 22"/>
              <a:gd name="T3" fmla="*/ 28 h 48"/>
              <a:gd name="T4" fmla="*/ 22 w 22"/>
              <a:gd name="T5" fmla="*/ 33 h 48"/>
              <a:gd name="T6" fmla="*/ 20 w 22"/>
              <a:gd name="T7" fmla="*/ 37 h 48"/>
              <a:gd name="T8" fmla="*/ 20 w 22"/>
              <a:gd name="T9" fmla="*/ 37 h 48"/>
              <a:gd name="T10" fmla="*/ 15 w 22"/>
              <a:gd name="T11" fmla="*/ 41 h 48"/>
              <a:gd name="T12" fmla="*/ 11 w 22"/>
              <a:gd name="T13" fmla="*/ 45 h 48"/>
              <a:gd name="T14" fmla="*/ 11 w 22"/>
              <a:gd name="T15" fmla="*/ 45 h 48"/>
              <a:gd name="T16" fmla="*/ 5 w 22"/>
              <a:gd name="T17" fmla="*/ 48 h 48"/>
              <a:gd name="T18" fmla="*/ 5 w 22"/>
              <a:gd name="T19" fmla="*/ 48 h 48"/>
              <a:gd name="T20" fmla="*/ 3 w 22"/>
              <a:gd name="T21" fmla="*/ 48 h 48"/>
              <a:gd name="T22" fmla="*/ 3 w 22"/>
              <a:gd name="T23" fmla="*/ 48 h 48"/>
              <a:gd name="T24" fmla="*/ 1 w 22"/>
              <a:gd name="T25" fmla="*/ 48 h 48"/>
              <a:gd name="T26" fmla="*/ 0 w 22"/>
              <a:gd name="T27" fmla="*/ 45 h 48"/>
              <a:gd name="T28" fmla="*/ 0 w 22"/>
              <a:gd name="T29" fmla="*/ 45 h 48"/>
              <a:gd name="T30" fmla="*/ 1 w 22"/>
              <a:gd name="T31" fmla="*/ 44 h 48"/>
              <a:gd name="T32" fmla="*/ 3 w 22"/>
              <a:gd name="T33" fmla="*/ 44 h 48"/>
              <a:gd name="T34" fmla="*/ 3 w 22"/>
              <a:gd name="T35" fmla="*/ 44 h 48"/>
              <a:gd name="T36" fmla="*/ 4 w 22"/>
              <a:gd name="T37" fmla="*/ 44 h 48"/>
              <a:gd name="T38" fmla="*/ 4 w 22"/>
              <a:gd name="T39" fmla="*/ 44 h 48"/>
              <a:gd name="T40" fmla="*/ 11 w 22"/>
              <a:gd name="T41" fmla="*/ 41 h 48"/>
              <a:gd name="T42" fmla="*/ 11 w 22"/>
              <a:gd name="T43" fmla="*/ 41 h 48"/>
              <a:gd name="T44" fmla="*/ 17 w 22"/>
              <a:gd name="T45" fmla="*/ 38 h 48"/>
              <a:gd name="T46" fmla="*/ 20 w 22"/>
              <a:gd name="T47" fmla="*/ 33 h 48"/>
              <a:gd name="T48" fmla="*/ 20 w 22"/>
              <a:gd name="T49" fmla="*/ 33 h 48"/>
              <a:gd name="T50" fmla="*/ 20 w 22"/>
              <a:gd name="T51" fmla="*/ 30 h 48"/>
              <a:gd name="T52" fmla="*/ 20 w 22"/>
              <a:gd name="T53" fmla="*/ 26 h 48"/>
              <a:gd name="T54" fmla="*/ 20 w 22"/>
              <a:gd name="T55" fmla="*/ 26 h 48"/>
              <a:gd name="T56" fmla="*/ 17 w 22"/>
              <a:gd name="T57" fmla="*/ 14 h 48"/>
              <a:gd name="T58" fmla="*/ 17 w 22"/>
              <a:gd name="T59" fmla="*/ 14 h 48"/>
              <a:gd name="T60" fmla="*/ 14 w 22"/>
              <a:gd name="T61" fmla="*/ 8 h 48"/>
              <a:gd name="T62" fmla="*/ 11 w 22"/>
              <a:gd name="T63" fmla="*/ 4 h 48"/>
              <a:gd name="T64" fmla="*/ 11 w 22"/>
              <a:gd name="T65" fmla="*/ 4 h 48"/>
              <a:gd name="T66" fmla="*/ 11 w 22"/>
              <a:gd name="T67" fmla="*/ 1 h 48"/>
              <a:gd name="T68" fmla="*/ 11 w 22"/>
              <a:gd name="T69" fmla="*/ 1 h 48"/>
              <a:gd name="T70" fmla="*/ 13 w 22"/>
              <a:gd name="T71" fmla="*/ 0 h 48"/>
              <a:gd name="T72" fmla="*/ 14 w 22"/>
              <a:gd name="T73" fmla="*/ 0 h 48"/>
              <a:gd name="T74" fmla="*/ 14 w 22"/>
              <a:gd name="T75" fmla="*/ 0 h 48"/>
              <a:gd name="T76" fmla="*/ 15 w 22"/>
              <a:gd name="T77" fmla="*/ 1 h 48"/>
              <a:gd name="T78" fmla="*/ 15 w 22"/>
              <a:gd name="T79" fmla="*/ 3 h 48"/>
              <a:gd name="T80" fmla="*/ 15 w 22"/>
              <a:gd name="T81" fmla="*/ 3 h 48"/>
              <a:gd name="T82" fmla="*/ 18 w 22"/>
              <a:gd name="T83" fmla="*/ 11 h 48"/>
              <a:gd name="T84" fmla="*/ 18 w 22"/>
              <a:gd name="T85" fmla="*/ 11 h 48"/>
              <a:gd name="T86" fmla="*/ 21 w 22"/>
              <a:gd name="T87" fmla="*/ 20 h 48"/>
              <a:gd name="T88" fmla="*/ 22 w 22"/>
              <a:gd name="T89" fmla="*/ 27 h 48"/>
              <a:gd name="T90" fmla="*/ 22 w 22"/>
              <a:gd name="T91" fmla="*/ 27 h 48"/>
              <a:gd name="T92" fmla="*/ 22 w 22"/>
              <a:gd name="T93" fmla="*/ 28 h 48"/>
              <a:gd name="T94" fmla="*/ 22 w 22"/>
              <a:gd name="T95" fmla="*/ 2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2" h="48">
                <a:moveTo>
                  <a:pt x="22" y="28"/>
                </a:moveTo>
                <a:lnTo>
                  <a:pt x="22" y="28"/>
                </a:lnTo>
                <a:lnTo>
                  <a:pt x="22" y="33"/>
                </a:lnTo>
                <a:lnTo>
                  <a:pt x="20" y="37"/>
                </a:lnTo>
                <a:lnTo>
                  <a:pt x="20" y="37"/>
                </a:lnTo>
                <a:lnTo>
                  <a:pt x="15" y="41"/>
                </a:lnTo>
                <a:lnTo>
                  <a:pt x="11" y="45"/>
                </a:lnTo>
                <a:lnTo>
                  <a:pt x="11" y="45"/>
                </a:lnTo>
                <a:lnTo>
                  <a:pt x="5" y="48"/>
                </a:lnTo>
                <a:lnTo>
                  <a:pt x="5" y="48"/>
                </a:lnTo>
                <a:lnTo>
                  <a:pt x="3" y="48"/>
                </a:lnTo>
                <a:lnTo>
                  <a:pt x="3" y="48"/>
                </a:lnTo>
                <a:lnTo>
                  <a:pt x="1" y="48"/>
                </a:lnTo>
                <a:lnTo>
                  <a:pt x="0" y="45"/>
                </a:lnTo>
                <a:lnTo>
                  <a:pt x="0" y="45"/>
                </a:lnTo>
                <a:lnTo>
                  <a:pt x="1" y="44"/>
                </a:lnTo>
                <a:lnTo>
                  <a:pt x="3" y="44"/>
                </a:lnTo>
                <a:lnTo>
                  <a:pt x="3" y="44"/>
                </a:lnTo>
                <a:lnTo>
                  <a:pt x="4" y="44"/>
                </a:lnTo>
                <a:lnTo>
                  <a:pt x="4" y="44"/>
                </a:lnTo>
                <a:lnTo>
                  <a:pt x="11" y="41"/>
                </a:lnTo>
                <a:lnTo>
                  <a:pt x="11" y="41"/>
                </a:lnTo>
                <a:lnTo>
                  <a:pt x="17" y="38"/>
                </a:lnTo>
                <a:lnTo>
                  <a:pt x="20" y="33"/>
                </a:lnTo>
                <a:lnTo>
                  <a:pt x="20" y="33"/>
                </a:lnTo>
                <a:lnTo>
                  <a:pt x="20" y="30"/>
                </a:lnTo>
                <a:lnTo>
                  <a:pt x="20" y="26"/>
                </a:lnTo>
                <a:lnTo>
                  <a:pt x="20" y="26"/>
                </a:lnTo>
                <a:lnTo>
                  <a:pt x="17" y="14"/>
                </a:lnTo>
                <a:lnTo>
                  <a:pt x="17" y="14"/>
                </a:lnTo>
                <a:lnTo>
                  <a:pt x="14" y="8"/>
                </a:lnTo>
                <a:lnTo>
                  <a:pt x="11" y="4"/>
                </a:lnTo>
                <a:lnTo>
                  <a:pt x="11" y="4"/>
                </a:lnTo>
                <a:lnTo>
                  <a:pt x="11" y="1"/>
                </a:lnTo>
                <a:lnTo>
                  <a:pt x="11" y="1"/>
                </a:lnTo>
                <a:lnTo>
                  <a:pt x="13" y="0"/>
                </a:lnTo>
                <a:lnTo>
                  <a:pt x="14" y="0"/>
                </a:lnTo>
                <a:lnTo>
                  <a:pt x="14" y="0"/>
                </a:lnTo>
                <a:lnTo>
                  <a:pt x="15" y="1"/>
                </a:lnTo>
                <a:lnTo>
                  <a:pt x="15" y="3"/>
                </a:lnTo>
                <a:lnTo>
                  <a:pt x="15" y="3"/>
                </a:lnTo>
                <a:lnTo>
                  <a:pt x="18" y="11"/>
                </a:lnTo>
                <a:lnTo>
                  <a:pt x="18" y="11"/>
                </a:lnTo>
                <a:lnTo>
                  <a:pt x="21" y="20"/>
                </a:lnTo>
                <a:lnTo>
                  <a:pt x="22" y="27"/>
                </a:lnTo>
                <a:lnTo>
                  <a:pt x="22" y="27"/>
                </a:lnTo>
                <a:lnTo>
                  <a:pt x="22" y="28"/>
                </a:lnTo>
                <a:lnTo>
                  <a:pt x="22" y="2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0" name="Freeform 103"/>
          <p:cNvSpPr/>
          <p:nvPr/>
        </p:nvSpPr>
        <p:spPr bwMode="auto">
          <a:xfrm>
            <a:off x="4759204" y="3203684"/>
            <a:ext cx="10557" cy="22000"/>
          </a:xfrm>
          <a:custGeom>
            <a:avLst/>
            <a:gdLst>
              <a:gd name="T0" fmla="*/ 6 w 6"/>
              <a:gd name="T1" fmla="*/ 4 h 13"/>
              <a:gd name="T2" fmla="*/ 6 w 6"/>
              <a:gd name="T3" fmla="*/ 4 h 13"/>
              <a:gd name="T4" fmla="*/ 5 w 6"/>
              <a:gd name="T5" fmla="*/ 8 h 13"/>
              <a:gd name="T6" fmla="*/ 3 w 6"/>
              <a:gd name="T7" fmla="*/ 13 h 13"/>
              <a:gd name="T8" fmla="*/ 3 w 6"/>
              <a:gd name="T9" fmla="*/ 13 h 13"/>
              <a:gd name="T10" fmla="*/ 2 w 6"/>
              <a:gd name="T11" fmla="*/ 13 h 13"/>
              <a:gd name="T12" fmla="*/ 2 w 6"/>
              <a:gd name="T13" fmla="*/ 13 h 13"/>
              <a:gd name="T14" fmla="*/ 0 w 6"/>
              <a:gd name="T15" fmla="*/ 11 h 13"/>
              <a:gd name="T16" fmla="*/ 0 w 6"/>
              <a:gd name="T17" fmla="*/ 11 h 13"/>
              <a:gd name="T18" fmla="*/ 2 w 6"/>
              <a:gd name="T19" fmla="*/ 10 h 13"/>
              <a:gd name="T20" fmla="*/ 2 w 6"/>
              <a:gd name="T21" fmla="*/ 10 h 13"/>
              <a:gd name="T22" fmla="*/ 2 w 6"/>
              <a:gd name="T23" fmla="*/ 10 h 13"/>
              <a:gd name="T24" fmla="*/ 2 w 6"/>
              <a:gd name="T25" fmla="*/ 10 h 13"/>
              <a:gd name="T26" fmla="*/ 3 w 6"/>
              <a:gd name="T27" fmla="*/ 10 h 13"/>
              <a:gd name="T28" fmla="*/ 5 w 6"/>
              <a:gd name="T29" fmla="*/ 8 h 13"/>
              <a:gd name="T30" fmla="*/ 5 w 6"/>
              <a:gd name="T31" fmla="*/ 8 h 13"/>
              <a:gd name="T32" fmla="*/ 5 w 6"/>
              <a:gd name="T33" fmla="*/ 6 h 13"/>
              <a:gd name="T34" fmla="*/ 5 w 6"/>
              <a:gd name="T35" fmla="*/ 4 h 13"/>
              <a:gd name="T36" fmla="*/ 5 w 6"/>
              <a:gd name="T37" fmla="*/ 4 h 13"/>
              <a:gd name="T38" fmla="*/ 3 w 6"/>
              <a:gd name="T39" fmla="*/ 3 h 13"/>
              <a:gd name="T40" fmla="*/ 3 w 6"/>
              <a:gd name="T41" fmla="*/ 3 h 13"/>
              <a:gd name="T42" fmla="*/ 3 w 6"/>
              <a:gd name="T43" fmla="*/ 1 h 13"/>
              <a:gd name="T44" fmla="*/ 3 w 6"/>
              <a:gd name="T45" fmla="*/ 1 h 13"/>
              <a:gd name="T46" fmla="*/ 5 w 6"/>
              <a:gd name="T47" fmla="*/ 0 h 13"/>
              <a:gd name="T48" fmla="*/ 5 w 6"/>
              <a:gd name="T49" fmla="*/ 0 h 13"/>
              <a:gd name="T50" fmla="*/ 6 w 6"/>
              <a:gd name="T51" fmla="*/ 1 h 13"/>
              <a:gd name="T52" fmla="*/ 6 w 6"/>
              <a:gd name="T53" fmla="*/ 1 h 13"/>
              <a:gd name="T54" fmla="*/ 6 w 6"/>
              <a:gd name="T55" fmla="*/ 4 h 13"/>
              <a:gd name="T56" fmla="*/ 6 w 6"/>
              <a:gd name="T57" fmla="*/ 4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" h="13">
                <a:moveTo>
                  <a:pt x="6" y="4"/>
                </a:moveTo>
                <a:lnTo>
                  <a:pt x="6" y="4"/>
                </a:lnTo>
                <a:lnTo>
                  <a:pt x="5" y="8"/>
                </a:lnTo>
                <a:lnTo>
                  <a:pt x="3" y="13"/>
                </a:lnTo>
                <a:lnTo>
                  <a:pt x="3" y="13"/>
                </a:lnTo>
                <a:lnTo>
                  <a:pt x="2" y="13"/>
                </a:lnTo>
                <a:lnTo>
                  <a:pt x="2" y="13"/>
                </a:lnTo>
                <a:lnTo>
                  <a:pt x="0" y="11"/>
                </a:lnTo>
                <a:lnTo>
                  <a:pt x="0" y="11"/>
                </a:lnTo>
                <a:lnTo>
                  <a:pt x="2" y="10"/>
                </a:lnTo>
                <a:lnTo>
                  <a:pt x="2" y="10"/>
                </a:lnTo>
                <a:lnTo>
                  <a:pt x="2" y="10"/>
                </a:lnTo>
                <a:lnTo>
                  <a:pt x="2" y="10"/>
                </a:lnTo>
                <a:lnTo>
                  <a:pt x="3" y="10"/>
                </a:lnTo>
                <a:lnTo>
                  <a:pt x="5" y="8"/>
                </a:lnTo>
                <a:lnTo>
                  <a:pt x="5" y="8"/>
                </a:lnTo>
                <a:lnTo>
                  <a:pt x="5" y="6"/>
                </a:lnTo>
                <a:lnTo>
                  <a:pt x="5" y="4"/>
                </a:lnTo>
                <a:lnTo>
                  <a:pt x="5" y="4"/>
                </a:lnTo>
                <a:lnTo>
                  <a:pt x="3" y="3"/>
                </a:lnTo>
                <a:lnTo>
                  <a:pt x="3" y="3"/>
                </a:lnTo>
                <a:lnTo>
                  <a:pt x="3" y="1"/>
                </a:lnTo>
                <a:lnTo>
                  <a:pt x="3" y="1"/>
                </a:lnTo>
                <a:lnTo>
                  <a:pt x="5" y="0"/>
                </a:lnTo>
                <a:lnTo>
                  <a:pt x="5" y="0"/>
                </a:lnTo>
                <a:lnTo>
                  <a:pt x="6" y="1"/>
                </a:lnTo>
                <a:lnTo>
                  <a:pt x="6" y="1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1" name="Freeform 104"/>
          <p:cNvSpPr/>
          <p:nvPr/>
        </p:nvSpPr>
        <p:spPr bwMode="auto">
          <a:xfrm>
            <a:off x="4759204" y="3374600"/>
            <a:ext cx="28151" cy="99843"/>
          </a:xfrm>
          <a:custGeom>
            <a:avLst/>
            <a:gdLst>
              <a:gd name="T0" fmla="*/ 6 w 16"/>
              <a:gd name="T1" fmla="*/ 27 h 59"/>
              <a:gd name="T2" fmla="*/ 7 w 16"/>
              <a:gd name="T3" fmla="*/ 34 h 59"/>
              <a:gd name="T4" fmla="*/ 9 w 16"/>
              <a:gd name="T5" fmla="*/ 48 h 59"/>
              <a:gd name="T6" fmla="*/ 10 w 16"/>
              <a:gd name="T7" fmla="*/ 51 h 59"/>
              <a:gd name="T8" fmla="*/ 10 w 16"/>
              <a:gd name="T9" fmla="*/ 52 h 59"/>
              <a:gd name="T10" fmla="*/ 9 w 16"/>
              <a:gd name="T11" fmla="*/ 55 h 59"/>
              <a:gd name="T12" fmla="*/ 7 w 16"/>
              <a:gd name="T13" fmla="*/ 54 h 59"/>
              <a:gd name="T14" fmla="*/ 7 w 16"/>
              <a:gd name="T15" fmla="*/ 52 h 59"/>
              <a:gd name="T16" fmla="*/ 6 w 16"/>
              <a:gd name="T17" fmla="*/ 48 h 59"/>
              <a:gd name="T18" fmla="*/ 6 w 16"/>
              <a:gd name="T19" fmla="*/ 55 h 59"/>
              <a:gd name="T20" fmla="*/ 6 w 16"/>
              <a:gd name="T21" fmla="*/ 58 h 59"/>
              <a:gd name="T22" fmla="*/ 6 w 16"/>
              <a:gd name="T23" fmla="*/ 58 h 59"/>
              <a:gd name="T24" fmla="*/ 3 w 16"/>
              <a:gd name="T25" fmla="*/ 59 h 59"/>
              <a:gd name="T26" fmla="*/ 2 w 16"/>
              <a:gd name="T27" fmla="*/ 57 h 59"/>
              <a:gd name="T28" fmla="*/ 2 w 16"/>
              <a:gd name="T29" fmla="*/ 54 h 59"/>
              <a:gd name="T30" fmla="*/ 3 w 16"/>
              <a:gd name="T31" fmla="*/ 42 h 59"/>
              <a:gd name="T32" fmla="*/ 5 w 16"/>
              <a:gd name="T33" fmla="*/ 40 h 59"/>
              <a:gd name="T34" fmla="*/ 5 w 16"/>
              <a:gd name="T35" fmla="*/ 32 h 59"/>
              <a:gd name="T36" fmla="*/ 3 w 16"/>
              <a:gd name="T37" fmla="*/ 25 h 59"/>
              <a:gd name="T38" fmla="*/ 3 w 16"/>
              <a:gd name="T39" fmla="*/ 22 h 59"/>
              <a:gd name="T40" fmla="*/ 5 w 16"/>
              <a:gd name="T41" fmla="*/ 21 h 59"/>
              <a:gd name="T42" fmla="*/ 7 w 16"/>
              <a:gd name="T43" fmla="*/ 22 h 59"/>
              <a:gd name="T44" fmla="*/ 7 w 16"/>
              <a:gd name="T45" fmla="*/ 22 h 59"/>
              <a:gd name="T46" fmla="*/ 7 w 16"/>
              <a:gd name="T47" fmla="*/ 22 h 59"/>
              <a:gd name="T48" fmla="*/ 5 w 16"/>
              <a:gd name="T49" fmla="*/ 10 h 59"/>
              <a:gd name="T50" fmla="*/ 2 w 16"/>
              <a:gd name="T51" fmla="*/ 4 h 59"/>
              <a:gd name="T52" fmla="*/ 0 w 16"/>
              <a:gd name="T53" fmla="*/ 3 h 59"/>
              <a:gd name="T54" fmla="*/ 2 w 16"/>
              <a:gd name="T55" fmla="*/ 1 h 59"/>
              <a:gd name="T56" fmla="*/ 3 w 16"/>
              <a:gd name="T57" fmla="*/ 0 h 59"/>
              <a:gd name="T58" fmla="*/ 6 w 16"/>
              <a:gd name="T59" fmla="*/ 1 h 59"/>
              <a:gd name="T60" fmla="*/ 6 w 16"/>
              <a:gd name="T61" fmla="*/ 3 h 59"/>
              <a:gd name="T62" fmla="*/ 6 w 16"/>
              <a:gd name="T63" fmla="*/ 7 h 59"/>
              <a:gd name="T64" fmla="*/ 12 w 16"/>
              <a:gd name="T65" fmla="*/ 30 h 59"/>
              <a:gd name="T66" fmla="*/ 14 w 16"/>
              <a:gd name="T67" fmla="*/ 40 h 59"/>
              <a:gd name="T68" fmla="*/ 16 w 16"/>
              <a:gd name="T69" fmla="*/ 47 h 59"/>
              <a:gd name="T70" fmla="*/ 16 w 16"/>
              <a:gd name="T71" fmla="*/ 49 h 59"/>
              <a:gd name="T72" fmla="*/ 16 w 16"/>
              <a:gd name="T73" fmla="*/ 51 h 59"/>
              <a:gd name="T74" fmla="*/ 16 w 16"/>
              <a:gd name="T75" fmla="*/ 52 h 59"/>
              <a:gd name="T76" fmla="*/ 14 w 16"/>
              <a:gd name="T77" fmla="*/ 51 h 59"/>
              <a:gd name="T78" fmla="*/ 13 w 16"/>
              <a:gd name="T79" fmla="*/ 51 h 59"/>
              <a:gd name="T80" fmla="*/ 13 w 16"/>
              <a:gd name="T81" fmla="*/ 45 h 59"/>
              <a:gd name="T82" fmla="*/ 10 w 16"/>
              <a:gd name="T83" fmla="*/ 37 h 59"/>
              <a:gd name="T84" fmla="*/ 7 w 16"/>
              <a:gd name="T85" fmla="*/ 28 h 59"/>
              <a:gd name="T86" fmla="*/ 6 w 16"/>
              <a:gd name="T87" fmla="*/ 27 h 59"/>
              <a:gd name="T88" fmla="*/ 6 w 16"/>
              <a:gd name="T89" fmla="*/ 27 h 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" h="59">
                <a:moveTo>
                  <a:pt x="6" y="27"/>
                </a:moveTo>
                <a:lnTo>
                  <a:pt x="6" y="27"/>
                </a:lnTo>
                <a:lnTo>
                  <a:pt x="7" y="34"/>
                </a:lnTo>
                <a:lnTo>
                  <a:pt x="7" y="34"/>
                </a:lnTo>
                <a:lnTo>
                  <a:pt x="9" y="48"/>
                </a:lnTo>
                <a:lnTo>
                  <a:pt x="9" y="48"/>
                </a:lnTo>
                <a:lnTo>
                  <a:pt x="10" y="51"/>
                </a:lnTo>
                <a:lnTo>
                  <a:pt x="10" y="51"/>
                </a:lnTo>
                <a:lnTo>
                  <a:pt x="10" y="52"/>
                </a:lnTo>
                <a:lnTo>
                  <a:pt x="10" y="52"/>
                </a:lnTo>
                <a:lnTo>
                  <a:pt x="10" y="54"/>
                </a:lnTo>
                <a:lnTo>
                  <a:pt x="9" y="55"/>
                </a:lnTo>
                <a:lnTo>
                  <a:pt x="9" y="55"/>
                </a:lnTo>
                <a:lnTo>
                  <a:pt x="7" y="54"/>
                </a:lnTo>
                <a:lnTo>
                  <a:pt x="7" y="54"/>
                </a:lnTo>
                <a:lnTo>
                  <a:pt x="7" y="52"/>
                </a:lnTo>
                <a:lnTo>
                  <a:pt x="7" y="52"/>
                </a:lnTo>
                <a:lnTo>
                  <a:pt x="6" y="48"/>
                </a:lnTo>
                <a:lnTo>
                  <a:pt x="6" y="48"/>
                </a:lnTo>
                <a:lnTo>
                  <a:pt x="6" y="55"/>
                </a:lnTo>
                <a:lnTo>
                  <a:pt x="6" y="55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3" y="59"/>
                </a:lnTo>
                <a:lnTo>
                  <a:pt x="3" y="59"/>
                </a:lnTo>
                <a:lnTo>
                  <a:pt x="2" y="57"/>
                </a:lnTo>
                <a:lnTo>
                  <a:pt x="2" y="57"/>
                </a:lnTo>
                <a:lnTo>
                  <a:pt x="2" y="54"/>
                </a:lnTo>
                <a:lnTo>
                  <a:pt x="2" y="54"/>
                </a:lnTo>
                <a:lnTo>
                  <a:pt x="3" y="42"/>
                </a:lnTo>
                <a:lnTo>
                  <a:pt x="3" y="42"/>
                </a:lnTo>
                <a:lnTo>
                  <a:pt x="3" y="41"/>
                </a:lnTo>
                <a:lnTo>
                  <a:pt x="5" y="40"/>
                </a:lnTo>
                <a:lnTo>
                  <a:pt x="5" y="40"/>
                </a:lnTo>
                <a:lnTo>
                  <a:pt x="5" y="32"/>
                </a:lnTo>
                <a:lnTo>
                  <a:pt x="5" y="32"/>
                </a:lnTo>
                <a:lnTo>
                  <a:pt x="3" y="25"/>
                </a:lnTo>
                <a:lnTo>
                  <a:pt x="3" y="25"/>
                </a:lnTo>
                <a:lnTo>
                  <a:pt x="3" y="22"/>
                </a:lnTo>
                <a:lnTo>
                  <a:pt x="3" y="22"/>
                </a:lnTo>
                <a:lnTo>
                  <a:pt x="5" y="21"/>
                </a:lnTo>
                <a:lnTo>
                  <a:pt x="5" y="21"/>
                </a:lnTo>
                <a:lnTo>
                  <a:pt x="7" y="22"/>
                </a:lnTo>
                <a:lnTo>
                  <a:pt x="7" y="22"/>
                </a:lnTo>
                <a:lnTo>
                  <a:pt x="7" y="22"/>
                </a:lnTo>
                <a:lnTo>
                  <a:pt x="7" y="22"/>
                </a:lnTo>
                <a:lnTo>
                  <a:pt x="7" y="22"/>
                </a:lnTo>
                <a:lnTo>
                  <a:pt x="7" y="22"/>
                </a:lnTo>
                <a:lnTo>
                  <a:pt x="5" y="10"/>
                </a:lnTo>
                <a:lnTo>
                  <a:pt x="5" y="10"/>
                </a:lnTo>
                <a:lnTo>
                  <a:pt x="2" y="4"/>
                </a:lnTo>
                <a:lnTo>
                  <a:pt x="2" y="4"/>
                </a:lnTo>
                <a:lnTo>
                  <a:pt x="0" y="3"/>
                </a:lnTo>
                <a:lnTo>
                  <a:pt x="0" y="3"/>
                </a:lnTo>
                <a:lnTo>
                  <a:pt x="2" y="1"/>
                </a:lnTo>
                <a:lnTo>
                  <a:pt x="3" y="0"/>
                </a:lnTo>
                <a:lnTo>
                  <a:pt x="3" y="0"/>
                </a:lnTo>
                <a:lnTo>
                  <a:pt x="5" y="0"/>
                </a:lnTo>
                <a:lnTo>
                  <a:pt x="6" y="1"/>
                </a:lnTo>
                <a:lnTo>
                  <a:pt x="6" y="1"/>
                </a:lnTo>
                <a:lnTo>
                  <a:pt x="6" y="3"/>
                </a:lnTo>
                <a:lnTo>
                  <a:pt x="6" y="3"/>
                </a:lnTo>
                <a:lnTo>
                  <a:pt x="6" y="7"/>
                </a:lnTo>
                <a:lnTo>
                  <a:pt x="6" y="7"/>
                </a:lnTo>
                <a:lnTo>
                  <a:pt x="12" y="30"/>
                </a:lnTo>
                <a:lnTo>
                  <a:pt x="12" y="30"/>
                </a:lnTo>
                <a:lnTo>
                  <a:pt x="14" y="40"/>
                </a:lnTo>
                <a:lnTo>
                  <a:pt x="14" y="40"/>
                </a:lnTo>
                <a:lnTo>
                  <a:pt x="16" y="47"/>
                </a:lnTo>
                <a:lnTo>
                  <a:pt x="16" y="47"/>
                </a:lnTo>
                <a:lnTo>
                  <a:pt x="16" y="49"/>
                </a:lnTo>
                <a:lnTo>
                  <a:pt x="16" y="49"/>
                </a:lnTo>
                <a:lnTo>
                  <a:pt x="16" y="51"/>
                </a:lnTo>
                <a:lnTo>
                  <a:pt x="16" y="51"/>
                </a:lnTo>
                <a:lnTo>
                  <a:pt x="16" y="52"/>
                </a:lnTo>
                <a:lnTo>
                  <a:pt x="16" y="52"/>
                </a:lnTo>
                <a:lnTo>
                  <a:pt x="14" y="51"/>
                </a:lnTo>
                <a:lnTo>
                  <a:pt x="14" y="51"/>
                </a:lnTo>
                <a:lnTo>
                  <a:pt x="13" y="51"/>
                </a:lnTo>
                <a:lnTo>
                  <a:pt x="13" y="51"/>
                </a:lnTo>
                <a:lnTo>
                  <a:pt x="13" y="45"/>
                </a:lnTo>
                <a:lnTo>
                  <a:pt x="13" y="45"/>
                </a:lnTo>
                <a:lnTo>
                  <a:pt x="10" y="37"/>
                </a:lnTo>
                <a:lnTo>
                  <a:pt x="10" y="37"/>
                </a:lnTo>
                <a:lnTo>
                  <a:pt x="7" y="28"/>
                </a:lnTo>
                <a:lnTo>
                  <a:pt x="7" y="28"/>
                </a:lnTo>
                <a:lnTo>
                  <a:pt x="6" y="27"/>
                </a:lnTo>
                <a:lnTo>
                  <a:pt x="6" y="27"/>
                </a:lnTo>
                <a:lnTo>
                  <a:pt x="6" y="27"/>
                </a:lnTo>
                <a:lnTo>
                  <a:pt x="6" y="2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2" name="Freeform 105"/>
          <p:cNvSpPr/>
          <p:nvPr/>
        </p:nvSpPr>
        <p:spPr bwMode="auto">
          <a:xfrm>
            <a:off x="4794393" y="3438905"/>
            <a:ext cx="5279" cy="18615"/>
          </a:xfrm>
          <a:custGeom>
            <a:avLst/>
            <a:gdLst>
              <a:gd name="T0" fmla="*/ 2 w 3"/>
              <a:gd name="T1" fmla="*/ 0 h 11"/>
              <a:gd name="T2" fmla="*/ 2 w 3"/>
              <a:gd name="T3" fmla="*/ 0 h 11"/>
              <a:gd name="T4" fmla="*/ 3 w 3"/>
              <a:gd name="T5" fmla="*/ 3 h 11"/>
              <a:gd name="T6" fmla="*/ 3 w 3"/>
              <a:gd name="T7" fmla="*/ 3 h 11"/>
              <a:gd name="T8" fmla="*/ 3 w 3"/>
              <a:gd name="T9" fmla="*/ 10 h 11"/>
              <a:gd name="T10" fmla="*/ 3 w 3"/>
              <a:gd name="T11" fmla="*/ 10 h 11"/>
              <a:gd name="T12" fmla="*/ 3 w 3"/>
              <a:gd name="T13" fmla="*/ 11 h 11"/>
              <a:gd name="T14" fmla="*/ 3 w 3"/>
              <a:gd name="T15" fmla="*/ 11 h 11"/>
              <a:gd name="T16" fmla="*/ 2 w 3"/>
              <a:gd name="T17" fmla="*/ 10 h 11"/>
              <a:gd name="T18" fmla="*/ 2 w 3"/>
              <a:gd name="T19" fmla="*/ 10 h 11"/>
              <a:gd name="T20" fmla="*/ 2 w 3"/>
              <a:gd name="T21" fmla="*/ 9 h 11"/>
              <a:gd name="T22" fmla="*/ 2 w 3"/>
              <a:gd name="T23" fmla="*/ 9 h 11"/>
              <a:gd name="T24" fmla="*/ 2 w 3"/>
              <a:gd name="T25" fmla="*/ 2 h 11"/>
              <a:gd name="T26" fmla="*/ 2 w 3"/>
              <a:gd name="T27" fmla="*/ 2 h 11"/>
              <a:gd name="T28" fmla="*/ 2 w 3"/>
              <a:gd name="T29" fmla="*/ 0 h 11"/>
              <a:gd name="T30" fmla="*/ 2 w 3"/>
              <a:gd name="T31" fmla="*/ 0 h 11"/>
              <a:gd name="T32" fmla="*/ 0 w 3"/>
              <a:gd name="T33" fmla="*/ 0 h 11"/>
              <a:gd name="T34" fmla="*/ 0 w 3"/>
              <a:gd name="T35" fmla="*/ 0 h 11"/>
              <a:gd name="T36" fmla="*/ 2 w 3"/>
              <a:gd name="T37" fmla="*/ 0 h 11"/>
              <a:gd name="T38" fmla="*/ 2 w 3"/>
              <a:gd name="T39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" h="11">
                <a:moveTo>
                  <a:pt x="2" y="0"/>
                </a:moveTo>
                <a:lnTo>
                  <a:pt x="2" y="0"/>
                </a:lnTo>
                <a:lnTo>
                  <a:pt x="3" y="3"/>
                </a:lnTo>
                <a:lnTo>
                  <a:pt x="3" y="3"/>
                </a:lnTo>
                <a:lnTo>
                  <a:pt x="3" y="10"/>
                </a:lnTo>
                <a:lnTo>
                  <a:pt x="3" y="10"/>
                </a:lnTo>
                <a:lnTo>
                  <a:pt x="3" y="11"/>
                </a:lnTo>
                <a:lnTo>
                  <a:pt x="3" y="11"/>
                </a:lnTo>
                <a:lnTo>
                  <a:pt x="2" y="10"/>
                </a:lnTo>
                <a:lnTo>
                  <a:pt x="2" y="10"/>
                </a:lnTo>
                <a:lnTo>
                  <a:pt x="2" y="9"/>
                </a:lnTo>
                <a:lnTo>
                  <a:pt x="2" y="9"/>
                </a:lnTo>
                <a:lnTo>
                  <a:pt x="2" y="2"/>
                </a:lnTo>
                <a:lnTo>
                  <a:pt x="2" y="2"/>
                </a:lnTo>
                <a:lnTo>
                  <a:pt x="2" y="0"/>
                </a:lnTo>
                <a:lnTo>
                  <a:pt x="2" y="0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3" name="Freeform 106"/>
          <p:cNvSpPr>
            <a:spLocks noEditPoints="1"/>
          </p:cNvSpPr>
          <p:nvPr/>
        </p:nvSpPr>
        <p:spPr bwMode="auto">
          <a:xfrm>
            <a:off x="7460060" y="3660590"/>
            <a:ext cx="605251" cy="582133"/>
          </a:xfrm>
          <a:custGeom>
            <a:avLst/>
            <a:gdLst>
              <a:gd name="T0" fmla="*/ 28 w 344"/>
              <a:gd name="T1" fmla="*/ 12 h 344"/>
              <a:gd name="T2" fmla="*/ 158 w 344"/>
              <a:gd name="T3" fmla="*/ 56 h 344"/>
              <a:gd name="T4" fmla="*/ 269 w 344"/>
              <a:gd name="T5" fmla="*/ 329 h 344"/>
              <a:gd name="T6" fmla="*/ 330 w 344"/>
              <a:gd name="T7" fmla="*/ 100 h 344"/>
              <a:gd name="T8" fmla="*/ 10 w 344"/>
              <a:gd name="T9" fmla="*/ 123 h 344"/>
              <a:gd name="T10" fmla="*/ 330 w 344"/>
              <a:gd name="T11" fmla="*/ 174 h 344"/>
              <a:gd name="T12" fmla="*/ 283 w 344"/>
              <a:gd name="T13" fmla="*/ 315 h 344"/>
              <a:gd name="T14" fmla="*/ 314 w 344"/>
              <a:gd name="T15" fmla="*/ 120 h 344"/>
              <a:gd name="T16" fmla="*/ 311 w 344"/>
              <a:gd name="T17" fmla="*/ 135 h 344"/>
              <a:gd name="T18" fmla="*/ 84 w 344"/>
              <a:gd name="T19" fmla="*/ 272 h 344"/>
              <a:gd name="T20" fmla="*/ 149 w 344"/>
              <a:gd name="T21" fmla="*/ 251 h 344"/>
              <a:gd name="T22" fmla="*/ 21 w 344"/>
              <a:gd name="T23" fmla="*/ 83 h 344"/>
              <a:gd name="T24" fmla="*/ 119 w 344"/>
              <a:gd name="T25" fmla="*/ 93 h 344"/>
              <a:gd name="T26" fmla="*/ 195 w 344"/>
              <a:gd name="T27" fmla="*/ 282 h 344"/>
              <a:gd name="T28" fmla="*/ 215 w 344"/>
              <a:gd name="T29" fmla="*/ 108 h 344"/>
              <a:gd name="T30" fmla="*/ 73 w 344"/>
              <a:gd name="T31" fmla="*/ 195 h 344"/>
              <a:gd name="T32" fmla="*/ 34 w 344"/>
              <a:gd name="T33" fmla="*/ 209 h 344"/>
              <a:gd name="T34" fmla="*/ 254 w 344"/>
              <a:gd name="T35" fmla="*/ 208 h 344"/>
              <a:gd name="T36" fmla="*/ 53 w 344"/>
              <a:gd name="T37" fmla="*/ 270 h 344"/>
              <a:gd name="T38" fmla="*/ 63 w 344"/>
              <a:gd name="T39" fmla="*/ 205 h 344"/>
              <a:gd name="T40" fmla="*/ 216 w 344"/>
              <a:gd name="T41" fmla="*/ 307 h 344"/>
              <a:gd name="T42" fmla="*/ 44 w 344"/>
              <a:gd name="T43" fmla="*/ 292 h 344"/>
              <a:gd name="T44" fmla="*/ 301 w 344"/>
              <a:gd name="T45" fmla="*/ 175 h 344"/>
              <a:gd name="T46" fmla="*/ 119 w 344"/>
              <a:gd name="T47" fmla="*/ 76 h 344"/>
              <a:gd name="T48" fmla="*/ 28 w 344"/>
              <a:gd name="T49" fmla="*/ 127 h 344"/>
              <a:gd name="T50" fmla="*/ 64 w 344"/>
              <a:gd name="T51" fmla="*/ 60 h 344"/>
              <a:gd name="T52" fmla="*/ 200 w 344"/>
              <a:gd name="T53" fmla="*/ 86 h 344"/>
              <a:gd name="T54" fmla="*/ 50 w 344"/>
              <a:gd name="T55" fmla="*/ 289 h 344"/>
              <a:gd name="T56" fmla="*/ 136 w 344"/>
              <a:gd name="T57" fmla="*/ 39 h 344"/>
              <a:gd name="T58" fmla="*/ 226 w 344"/>
              <a:gd name="T59" fmla="*/ 275 h 344"/>
              <a:gd name="T60" fmla="*/ 172 w 344"/>
              <a:gd name="T61" fmla="*/ 268 h 344"/>
              <a:gd name="T62" fmla="*/ 182 w 344"/>
              <a:gd name="T63" fmla="*/ 256 h 344"/>
              <a:gd name="T64" fmla="*/ 44 w 344"/>
              <a:gd name="T65" fmla="*/ 211 h 344"/>
              <a:gd name="T66" fmla="*/ 291 w 344"/>
              <a:gd name="T67" fmla="*/ 188 h 344"/>
              <a:gd name="T68" fmla="*/ 169 w 344"/>
              <a:gd name="T69" fmla="*/ 280 h 344"/>
              <a:gd name="T70" fmla="*/ 237 w 344"/>
              <a:gd name="T71" fmla="*/ 207 h 344"/>
              <a:gd name="T72" fmla="*/ 243 w 344"/>
              <a:gd name="T73" fmla="*/ 215 h 344"/>
              <a:gd name="T74" fmla="*/ 223 w 344"/>
              <a:gd name="T75" fmla="*/ 47 h 344"/>
              <a:gd name="T76" fmla="*/ 269 w 344"/>
              <a:gd name="T77" fmla="*/ 35 h 344"/>
              <a:gd name="T78" fmla="*/ 273 w 344"/>
              <a:gd name="T79" fmla="*/ 171 h 344"/>
              <a:gd name="T80" fmla="*/ 87 w 344"/>
              <a:gd name="T81" fmla="*/ 49 h 344"/>
              <a:gd name="T82" fmla="*/ 296 w 344"/>
              <a:gd name="T83" fmla="*/ 87 h 344"/>
              <a:gd name="T84" fmla="*/ 276 w 344"/>
              <a:gd name="T85" fmla="*/ 110 h 344"/>
              <a:gd name="T86" fmla="*/ 53 w 344"/>
              <a:gd name="T87" fmla="*/ 222 h 344"/>
              <a:gd name="T88" fmla="*/ 249 w 344"/>
              <a:gd name="T89" fmla="*/ 100 h 344"/>
              <a:gd name="T90" fmla="*/ 75 w 344"/>
              <a:gd name="T91" fmla="*/ 283 h 344"/>
              <a:gd name="T92" fmla="*/ 229 w 344"/>
              <a:gd name="T93" fmla="*/ 99 h 344"/>
              <a:gd name="T94" fmla="*/ 290 w 344"/>
              <a:gd name="T95" fmla="*/ 258 h 344"/>
              <a:gd name="T96" fmla="*/ 286 w 344"/>
              <a:gd name="T97" fmla="*/ 118 h 344"/>
              <a:gd name="T98" fmla="*/ 98 w 344"/>
              <a:gd name="T99" fmla="*/ 66 h 344"/>
              <a:gd name="T100" fmla="*/ 257 w 344"/>
              <a:gd name="T101" fmla="*/ 299 h 344"/>
              <a:gd name="T102" fmla="*/ 41 w 344"/>
              <a:gd name="T103" fmla="*/ 226 h 344"/>
              <a:gd name="T104" fmla="*/ 340 w 344"/>
              <a:gd name="T105" fmla="*/ 113 h 344"/>
              <a:gd name="T106" fmla="*/ 262 w 344"/>
              <a:gd name="T107" fmla="*/ 221 h 344"/>
              <a:gd name="T108" fmla="*/ 193 w 344"/>
              <a:gd name="T109" fmla="*/ 73 h 344"/>
              <a:gd name="T110" fmla="*/ 289 w 344"/>
              <a:gd name="T111" fmla="*/ 144 h 344"/>
              <a:gd name="T112" fmla="*/ 289 w 344"/>
              <a:gd name="T113" fmla="*/ 161 h 344"/>
              <a:gd name="T114" fmla="*/ 63 w 344"/>
              <a:gd name="T115" fmla="*/ 232 h 344"/>
              <a:gd name="T116" fmla="*/ 21 w 344"/>
              <a:gd name="T117" fmla="*/ 49 h 344"/>
              <a:gd name="T118" fmla="*/ 186 w 344"/>
              <a:gd name="T119" fmla="*/ 80 h 344"/>
              <a:gd name="T120" fmla="*/ 247 w 344"/>
              <a:gd name="T121" fmla="*/ 191 h 344"/>
              <a:gd name="T122" fmla="*/ 193 w 344"/>
              <a:gd name="T123" fmla="*/ 273 h 344"/>
              <a:gd name="T124" fmla="*/ 107 w 344"/>
              <a:gd name="T125" fmla="*/ 116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44" h="344">
                <a:moveTo>
                  <a:pt x="159" y="0"/>
                </a:moveTo>
                <a:lnTo>
                  <a:pt x="159" y="0"/>
                </a:lnTo>
                <a:lnTo>
                  <a:pt x="175" y="0"/>
                </a:lnTo>
                <a:lnTo>
                  <a:pt x="175" y="0"/>
                </a:lnTo>
                <a:lnTo>
                  <a:pt x="186" y="0"/>
                </a:lnTo>
                <a:lnTo>
                  <a:pt x="186" y="0"/>
                </a:lnTo>
                <a:lnTo>
                  <a:pt x="205" y="0"/>
                </a:lnTo>
                <a:lnTo>
                  <a:pt x="205" y="0"/>
                </a:lnTo>
                <a:lnTo>
                  <a:pt x="222" y="2"/>
                </a:lnTo>
                <a:lnTo>
                  <a:pt x="222" y="2"/>
                </a:lnTo>
                <a:lnTo>
                  <a:pt x="249" y="3"/>
                </a:lnTo>
                <a:lnTo>
                  <a:pt x="249" y="3"/>
                </a:lnTo>
                <a:lnTo>
                  <a:pt x="260" y="6"/>
                </a:lnTo>
                <a:lnTo>
                  <a:pt x="271" y="10"/>
                </a:lnTo>
                <a:lnTo>
                  <a:pt x="271" y="10"/>
                </a:lnTo>
                <a:lnTo>
                  <a:pt x="274" y="12"/>
                </a:lnTo>
                <a:lnTo>
                  <a:pt x="274" y="12"/>
                </a:lnTo>
                <a:lnTo>
                  <a:pt x="279" y="13"/>
                </a:lnTo>
                <a:lnTo>
                  <a:pt x="279" y="13"/>
                </a:lnTo>
                <a:lnTo>
                  <a:pt x="287" y="16"/>
                </a:lnTo>
                <a:lnTo>
                  <a:pt x="296" y="19"/>
                </a:lnTo>
                <a:lnTo>
                  <a:pt x="296" y="19"/>
                </a:lnTo>
                <a:lnTo>
                  <a:pt x="314" y="27"/>
                </a:lnTo>
                <a:lnTo>
                  <a:pt x="314" y="27"/>
                </a:lnTo>
                <a:lnTo>
                  <a:pt x="323" y="33"/>
                </a:lnTo>
                <a:lnTo>
                  <a:pt x="328" y="40"/>
                </a:lnTo>
                <a:lnTo>
                  <a:pt x="328" y="40"/>
                </a:lnTo>
                <a:lnTo>
                  <a:pt x="337" y="54"/>
                </a:lnTo>
                <a:lnTo>
                  <a:pt x="337" y="54"/>
                </a:lnTo>
                <a:lnTo>
                  <a:pt x="341" y="64"/>
                </a:lnTo>
                <a:lnTo>
                  <a:pt x="344" y="76"/>
                </a:lnTo>
                <a:lnTo>
                  <a:pt x="344" y="76"/>
                </a:lnTo>
                <a:lnTo>
                  <a:pt x="344" y="90"/>
                </a:lnTo>
                <a:lnTo>
                  <a:pt x="344" y="90"/>
                </a:lnTo>
                <a:lnTo>
                  <a:pt x="344" y="107"/>
                </a:lnTo>
                <a:lnTo>
                  <a:pt x="341" y="124"/>
                </a:lnTo>
                <a:lnTo>
                  <a:pt x="341" y="124"/>
                </a:lnTo>
                <a:lnTo>
                  <a:pt x="338" y="148"/>
                </a:lnTo>
                <a:lnTo>
                  <a:pt x="338" y="148"/>
                </a:lnTo>
                <a:lnTo>
                  <a:pt x="338" y="154"/>
                </a:lnTo>
                <a:lnTo>
                  <a:pt x="338" y="154"/>
                </a:lnTo>
                <a:lnTo>
                  <a:pt x="337" y="178"/>
                </a:lnTo>
                <a:lnTo>
                  <a:pt x="337" y="178"/>
                </a:lnTo>
                <a:lnTo>
                  <a:pt x="335" y="204"/>
                </a:lnTo>
                <a:lnTo>
                  <a:pt x="335" y="204"/>
                </a:lnTo>
                <a:lnTo>
                  <a:pt x="334" y="229"/>
                </a:lnTo>
                <a:lnTo>
                  <a:pt x="334" y="229"/>
                </a:lnTo>
                <a:lnTo>
                  <a:pt x="333" y="245"/>
                </a:lnTo>
                <a:lnTo>
                  <a:pt x="333" y="245"/>
                </a:lnTo>
                <a:lnTo>
                  <a:pt x="331" y="266"/>
                </a:lnTo>
                <a:lnTo>
                  <a:pt x="331" y="266"/>
                </a:lnTo>
                <a:lnTo>
                  <a:pt x="330" y="278"/>
                </a:lnTo>
                <a:lnTo>
                  <a:pt x="327" y="289"/>
                </a:lnTo>
                <a:lnTo>
                  <a:pt x="327" y="289"/>
                </a:lnTo>
                <a:lnTo>
                  <a:pt x="323" y="305"/>
                </a:lnTo>
                <a:lnTo>
                  <a:pt x="316" y="320"/>
                </a:lnTo>
                <a:lnTo>
                  <a:pt x="316" y="320"/>
                </a:lnTo>
                <a:lnTo>
                  <a:pt x="311" y="326"/>
                </a:lnTo>
                <a:lnTo>
                  <a:pt x="311" y="326"/>
                </a:lnTo>
                <a:lnTo>
                  <a:pt x="307" y="329"/>
                </a:lnTo>
                <a:lnTo>
                  <a:pt x="304" y="332"/>
                </a:lnTo>
                <a:lnTo>
                  <a:pt x="294" y="333"/>
                </a:lnTo>
                <a:lnTo>
                  <a:pt x="294" y="333"/>
                </a:lnTo>
                <a:lnTo>
                  <a:pt x="281" y="334"/>
                </a:lnTo>
                <a:lnTo>
                  <a:pt x="281" y="334"/>
                </a:lnTo>
                <a:lnTo>
                  <a:pt x="260" y="336"/>
                </a:lnTo>
                <a:lnTo>
                  <a:pt x="260" y="336"/>
                </a:lnTo>
                <a:lnTo>
                  <a:pt x="244" y="336"/>
                </a:lnTo>
                <a:lnTo>
                  <a:pt x="244" y="336"/>
                </a:lnTo>
                <a:lnTo>
                  <a:pt x="215" y="337"/>
                </a:lnTo>
                <a:lnTo>
                  <a:pt x="215" y="337"/>
                </a:lnTo>
                <a:lnTo>
                  <a:pt x="188" y="340"/>
                </a:lnTo>
                <a:lnTo>
                  <a:pt x="188" y="340"/>
                </a:lnTo>
                <a:lnTo>
                  <a:pt x="168" y="342"/>
                </a:lnTo>
                <a:lnTo>
                  <a:pt x="168" y="342"/>
                </a:lnTo>
                <a:lnTo>
                  <a:pt x="139" y="344"/>
                </a:lnTo>
                <a:lnTo>
                  <a:pt x="139" y="344"/>
                </a:lnTo>
                <a:lnTo>
                  <a:pt x="112" y="344"/>
                </a:lnTo>
                <a:lnTo>
                  <a:pt x="112" y="344"/>
                </a:lnTo>
                <a:lnTo>
                  <a:pt x="91" y="343"/>
                </a:lnTo>
                <a:lnTo>
                  <a:pt x="91" y="343"/>
                </a:lnTo>
                <a:lnTo>
                  <a:pt x="84" y="342"/>
                </a:lnTo>
                <a:lnTo>
                  <a:pt x="77" y="339"/>
                </a:lnTo>
                <a:lnTo>
                  <a:pt x="71" y="336"/>
                </a:lnTo>
                <a:lnTo>
                  <a:pt x="65" y="332"/>
                </a:lnTo>
                <a:lnTo>
                  <a:pt x="65" y="332"/>
                </a:lnTo>
                <a:lnTo>
                  <a:pt x="63" y="330"/>
                </a:lnTo>
                <a:lnTo>
                  <a:pt x="63" y="330"/>
                </a:lnTo>
                <a:lnTo>
                  <a:pt x="55" y="326"/>
                </a:lnTo>
                <a:lnTo>
                  <a:pt x="48" y="320"/>
                </a:lnTo>
                <a:lnTo>
                  <a:pt x="48" y="320"/>
                </a:lnTo>
                <a:lnTo>
                  <a:pt x="38" y="310"/>
                </a:lnTo>
                <a:lnTo>
                  <a:pt x="30" y="300"/>
                </a:lnTo>
                <a:lnTo>
                  <a:pt x="30" y="300"/>
                </a:lnTo>
                <a:lnTo>
                  <a:pt x="24" y="292"/>
                </a:lnTo>
                <a:lnTo>
                  <a:pt x="24" y="292"/>
                </a:lnTo>
                <a:lnTo>
                  <a:pt x="21" y="289"/>
                </a:lnTo>
                <a:lnTo>
                  <a:pt x="21" y="289"/>
                </a:lnTo>
                <a:lnTo>
                  <a:pt x="16" y="283"/>
                </a:lnTo>
                <a:lnTo>
                  <a:pt x="11" y="278"/>
                </a:lnTo>
                <a:lnTo>
                  <a:pt x="11" y="278"/>
                </a:lnTo>
                <a:lnTo>
                  <a:pt x="10" y="276"/>
                </a:lnTo>
                <a:lnTo>
                  <a:pt x="10" y="276"/>
                </a:lnTo>
                <a:lnTo>
                  <a:pt x="7" y="270"/>
                </a:lnTo>
                <a:lnTo>
                  <a:pt x="4" y="265"/>
                </a:lnTo>
                <a:lnTo>
                  <a:pt x="3" y="251"/>
                </a:lnTo>
                <a:lnTo>
                  <a:pt x="3" y="251"/>
                </a:lnTo>
                <a:lnTo>
                  <a:pt x="3" y="245"/>
                </a:lnTo>
                <a:lnTo>
                  <a:pt x="3" y="245"/>
                </a:lnTo>
                <a:lnTo>
                  <a:pt x="1" y="243"/>
                </a:lnTo>
                <a:lnTo>
                  <a:pt x="1" y="243"/>
                </a:lnTo>
                <a:lnTo>
                  <a:pt x="1" y="241"/>
                </a:lnTo>
                <a:lnTo>
                  <a:pt x="1" y="239"/>
                </a:lnTo>
                <a:lnTo>
                  <a:pt x="1" y="239"/>
                </a:lnTo>
                <a:lnTo>
                  <a:pt x="3" y="238"/>
                </a:lnTo>
                <a:lnTo>
                  <a:pt x="3" y="238"/>
                </a:lnTo>
                <a:lnTo>
                  <a:pt x="3" y="222"/>
                </a:lnTo>
                <a:lnTo>
                  <a:pt x="3" y="222"/>
                </a:lnTo>
                <a:lnTo>
                  <a:pt x="3" y="211"/>
                </a:lnTo>
                <a:lnTo>
                  <a:pt x="3" y="211"/>
                </a:lnTo>
                <a:lnTo>
                  <a:pt x="0" y="174"/>
                </a:lnTo>
                <a:lnTo>
                  <a:pt x="0" y="174"/>
                </a:lnTo>
                <a:lnTo>
                  <a:pt x="1" y="143"/>
                </a:lnTo>
                <a:lnTo>
                  <a:pt x="1" y="143"/>
                </a:lnTo>
                <a:lnTo>
                  <a:pt x="1" y="117"/>
                </a:lnTo>
                <a:lnTo>
                  <a:pt x="1" y="117"/>
                </a:lnTo>
                <a:lnTo>
                  <a:pt x="1" y="111"/>
                </a:lnTo>
                <a:lnTo>
                  <a:pt x="1" y="111"/>
                </a:lnTo>
                <a:lnTo>
                  <a:pt x="0" y="93"/>
                </a:lnTo>
                <a:lnTo>
                  <a:pt x="1" y="74"/>
                </a:lnTo>
                <a:lnTo>
                  <a:pt x="1" y="74"/>
                </a:lnTo>
                <a:lnTo>
                  <a:pt x="3" y="60"/>
                </a:lnTo>
                <a:lnTo>
                  <a:pt x="4" y="45"/>
                </a:lnTo>
                <a:lnTo>
                  <a:pt x="4" y="45"/>
                </a:lnTo>
                <a:lnTo>
                  <a:pt x="9" y="36"/>
                </a:lnTo>
                <a:lnTo>
                  <a:pt x="13" y="29"/>
                </a:lnTo>
                <a:lnTo>
                  <a:pt x="13" y="29"/>
                </a:lnTo>
                <a:lnTo>
                  <a:pt x="14" y="27"/>
                </a:lnTo>
                <a:lnTo>
                  <a:pt x="14" y="27"/>
                </a:lnTo>
                <a:lnTo>
                  <a:pt x="16" y="25"/>
                </a:lnTo>
                <a:lnTo>
                  <a:pt x="16" y="25"/>
                </a:lnTo>
                <a:lnTo>
                  <a:pt x="19" y="19"/>
                </a:lnTo>
                <a:lnTo>
                  <a:pt x="23" y="15"/>
                </a:lnTo>
                <a:lnTo>
                  <a:pt x="28" y="12"/>
                </a:lnTo>
                <a:lnTo>
                  <a:pt x="34" y="9"/>
                </a:lnTo>
                <a:lnTo>
                  <a:pt x="34" y="9"/>
                </a:lnTo>
                <a:lnTo>
                  <a:pt x="53" y="6"/>
                </a:lnTo>
                <a:lnTo>
                  <a:pt x="53" y="6"/>
                </a:lnTo>
                <a:lnTo>
                  <a:pt x="73" y="5"/>
                </a:lnTo>
                <a:lnTo>
                  <a:pt x="73" y="5"/>
                </a:lnTo>
                <a:lnTo>
                  <a:pt x="85" y="5"/>
                </a:lnTo>
                <a:lnTo>
                  <a:pt x="85" y="5"/>
                </a:lnTo>
                <a:lnTo>
                  <a:pt x="101" y="3"/>
                </a:lnTo>
                <a:lnTo>
                  <a:pt x="101" y="3"/>
                </a:lnTo>
                <a:lnTo>
                  <a:pt x="114" y="2"/>
                </a:lnTo>
                <a:lnTo>
                  <a:pt x="114" y="2"/>
                </a:lnTo>
                <a:lnTo>
                  <a:pt x="138" y="0"/>
                </a:lnTo>
                <a:lnTo>
                  <a:pt x="159" y="0"/>
                </a:lnTo>
                <a:lnTo>
                  <a:pt x="159" y="0"/>
                </a:lnTo>
                <a:close/>
                <a:moveTo>
                  <a:pt x="63" y="253"/>
                </a:moveTo>
                <a:lnTo>
                  <a:pt x="63" y="253"/>
                </a:lnTo>
                <a:lnTo>
                  <a:pt x="61" y="256"/>
                </a:lnTo>
                <a:lnTo>
                  <a:pt x="61" y="256"/>
                </a:lnTo>
                <a:lnTo>
                  <a:pt x="63" y="258"/>
                </a:lnTo>
                <a:lnTo>
                  <a:pt x="63" y="259"/>
                </a:lnTo>
                <a:lnTo>
                  <a:pt x="63" y="259"/>
                </a:lnTo>
                <a:lnTo>
                  <a:pt x="63" y="261"/>
                </a:lnTo>
                <a:lnTo>
                  <a:pt x="63" y="261"/>
                </a:lnTo>
                <a:lnTo>
                  <a:pt x="58" y="268"/>
                </a:lnTo>
                <a:lnTo>
                  <a:pt x="58" y="268"/>
                </a:lnTo>
                <a:lnTo>
                  <a:pt x="57" y="272"/>
                </a:lnTo>
                <a:lnTo>
                  <a:pt x="57" y="272"/>
                </a:lnTo>
                <a:lnTo>
                  <a:pt x="58" y="276"/>
                </a:lnTo>
                <a:lnTo>
                  <a:pt x="58" y="276"/>
                </a:lnTo>
                <a:lnTo>
                  <a:pt x="67" y="269"/>
                </a:lnTo>
                <a:lnTo>
                  <a:pt x="67" y="269"/>
                </a:lnTo>
                <a:lnTo>
                  <a:pt x="64" y="268"/>
                </a:lnTo>
                <a:lnTo>
                  <a:pt x="64" y="266"/>
                </a:lnTo>
                <a:lnTo>
                  <a:pt x="64" y="266"/>
                </a:lnTo>
                <a:lnTo>
                  <a:pt x="64" y="259"/>
                </a:lnTo>
                <a:lnTo>
                  <a:pt x="64" y="259"/>
                </a:lnTo>
                <a:lnTo>
                  <a:pt x="64" y="256"/>
                </a:lnTo>
                <a:lnTo>
                  <a:pt x="64" y="256"/>
                </a:lnTo>
                <a:lnTo>
                  <a:pt x="63" y="255"/>
                </a:lnTo>
                <a:lnTo>
                  <a:pt x="63" y="253"/>
                </a:lnTo>
                <a:lnTo>
                  <a:pt x="63" y="253"/>
                </a:lnTo>
                <a:lnTo>
                  <a:pt x="64" y="249"/>
                </a:lnTo>
                <a:lnTo>
                  <a:pt x="64" y="249"/>
                </a:lnTo>
                <a:lnTo>
                  <a:pt x="64" y="248"/>
                </a:lnTo>
                <a:lnTo>
                  <a:pt x="64" y="248"/>
                </a:lnTo>
                <a:lnTo>
                  <a:pt x="64" y="248"/>
                </a:lnTo>
                <a:lnTo>
                  <a:pt x="64" y="248"/>
                </a:lnTo>
                <a:lnTo>
                  <a:pt x="63" y="253"/>
                </a:lnTo>
                <a:lnTo>
                  <a:pt x="63" y="253"/>
                </a:lnTo>
                <a:close/>
                <a:moveTo>
                  <a:pt x="146" y="225"/>
                </a:moveTo>
                <a:lnTo>
                  <a:pt x="146" y="225"/>
                </a:lnTo>
                <a:lnTo>
                  <a:pt x="148" y="222"/>
                </a:lnTo>
                <a:lnTo>
                  <a:pt x="151" y="221"/>
                </a:lnTo>
                <a:lnTo>
                  <a:pt x="151" y="221"/>
                </a:lnTo>
                <a:lnTo>
                  <a:pt x="154" y="221"/>
                </a:lnTo>
                <a:lnTo>
                  <a:pt x="154" y="221"/>
                </a:lnTo>
                <a:lnTo>
                  <a:pt x="162" y="224"/>
                </a:lnTo>
                <a:lnTo>
                  <a:pt x="171" y="226"/>
                </a:lnTo>
                <a:lnTo>
                  <a:pt x="171" y="226"/>
                </a:lnTo>
                <a:lnTo>
                  <a:pt x="190" y="236"/>
                </a:lnTo>
                <a:lnTo>
                  <a:pt x="209" y="246"/>
                </a:lnTo>
                <a:lnTo>
                  <a:pt x="209" y="246"/>
                </a:lnTo>
                <a:lnTo>
                  <a:pt x="213" y="249"/>
                </a:lnTo>
                <a:lnTo>
                  <a:pt x="213" y="249"/>
                </a:lnTo>
                <a:lnTo>
                  <a:pt x="226" y="253"/>
                </a:lnTo>
                <a:lnTo>
                  <a:pt x="237" y="259"/>
                </a:lnTo>
                <a:lnTo>
                  <a:pt x="237" y="259"/>
                </a:lnTo>
                <a:lnTo>
                  <a:pt x="246" y="263"/>
                </a:lnTo>
                <a:lnTo>
                  <a:pt x="246" y="263"/>
                </a:lnTo>
                <a:lnTo>
                  <a:pt x="247" y="263"/>
                </a:lnTo>
                <a:lnTo>
                  <a:pt x="247" y="263"/>
                </a:lnTo>
                <a:lnTo>
                  <a:pt x="247" y="263"/>
                </a:lnTo>
                <a:lnTo>
                  <a:pt x="247" y="263"/>
                </a:lnTo>
                <a:lnTo>
                  <a:pt x="242" y="251"/>
                </a:lnTo>
                <a:lnTo>
                  <a:pt x="242" y="251"/>
                </a:lnTo>
                <a:lnTo>
                  <a:pt x="240" y="249"/>
                </a:lnTo>
                <a:lnTo>
                  <a:pt x="240" y="249"/>
                </a:lnTo>
                <a:lnTo>
                  <a:pt x="227" y="229"/>
                </a:lnTo>
                <a:lnTo>
                  <a:pt x="227" y="229"/>
                </a:lnTo>
                <a:lnTo>
                  <a:pt x="220" y="215"/>
                </a:lnTo>
                <a:lnTo>
                  <a:pt x="220" y="215"/>
                </a:lnTo>
                <a:lnTo>
                  <a:pt x="217" y="211"/>
                </a:lnTo>
                <a:lnTo>
                  <a:pt x="217" y="211"/>
                </a:lnTo>
                <a:lnTo>
                  <a:pt x="212" y="202"/>
                </a:lnTo>
                <a:lnTo>
                  <a:pt x="212" y="202"/>
                </a:lnTo>
                <a:lnTo>
                  <a:pt x="210" y="199"/>
                </a:lnTo>
                <a:lnTo>
                  <a:pt x="210" y="198"/>
                </a:lnTo>
                <a:lnTo>
                  <a:pt x="210" y="198"/>
                </a:lnTo>
                <a:lnTo>
                  <a:pt x="213" y="195"/>
                </a:lnTo>
                <a:lnTo>
                  <a:pt x="213" y="195"/>
                </a:lnTo>
                <a:lnTo>
                  <a:pt x="215" y="195"/>
                </a:lnTo>
                <a:lnTo>
                  <a:pt x="216" y="192"/>
                </a:lnTo>
                <a:lnTo>
                  <a:pt x="216" y="192"/>
                </a:lnTo>
                <a:lnTo>
                  <a:pt x="213" y="191"/>
                </a:lnTo>
                <a:lnTo>
                  <a:pt x="213" y="191"/>
                </a:lnTo>
                <a:lnTo>
                  <a:pt x="212" y="188"/>
                </a:lnTo>
                <a:lnTo>
                  <a:pt x="213" y="187"/>
                </a:lnTo>
                <a:lnTo>
                  <a:pt x="213" y="187"/>
                </a:lnTo>
                <a:lnTo>
                  <a:pt x="216" y="184"/>
                </a:lnTo>
                <a:lnTo>
                  <a:pt x="216" y="184"/>
                </a:lnTo>
                <a:lnTo>
                  <a:pt x="226" y="175"/>
                </a:lnTo>
                <a:lnTo>
                  <a:pt x="226" y="175"/>
                </a:lnTo>
                <a:lnTo>
                  <a:pt x="227" y="174"/>
                </a:lnTo>
                <a:lnTo>
                  <a:pt x="227" y="174"/>
                </a:lnTo>
                <a:lnTo>
                  <a:pt x="240" y="154"/>
                </a:lnTo>
                <a:lnTo>
                  <a:pt x="240" y="154"/>
                </a:lnTo>
                <a:lnTo>
                  <a:pt x="243" y="151"/>
                </a:lnTo>
                <a:lnTo>
                  <a:pt x="243" y="151"/>
                </a:lnTo>
                <a:lnTo>
                  <a:pt x="252" y="135"/>
                </a:lnTo>
                <a:lnTo>
                  <a:pt x="252" y="135"/>
                </a:lnTo>
                <a:lnTo>
                  <a:pt x="253" y="133"/>
                </a:lnTo>
                <a:lnTo>
                  <a:pt x="256" y="134"/>
                </a:lnTo>
                <a:lnTo>
                  <a:pt x="256" y="134"/>
                </a:lnTo>
                <a:lnTo>
                  <a:pt x="257" y="134"/>
                </a:lnTo>
                <a:lnTo>
                  <a:pt x="257" y="134"/>
                </a:lnTo>
                <a:lnTo>
                  <a:pt x="259" y="131"/>
                </a:lnTo>
                <a:lnTo>
                  <a:pt x="259" y="131"/>
                </a:lnTo>
                <a:lnTo>
                  <a:pt x="257" y="131"/>
                </a:lnTo>
                <a:lnTo>
                  <a:pt x="257" y="131"/>
                </a:lnTo>
                <a:lnTo>
                  <a:pt x="243" y="131"/>
                </a:lnTo>
                <a:lnTo>
                  <a:pt x="243" y="131"/>
                </a:lnTo>
                <a:lnTo>
                  <a:pt x="205" y="131"/>
                </a:lnTo>
                <a:lnTo>
                  <a:pt x="205" y="131"/>
                </a:lnTo>
                <a:lnTo>
                  <a:pt x="200" y="131"/>
                </a:lnTo>
                <a:lnTo>
                  <a:pt x="200" y="131"/>
                </a:lnTo>
                <a:lnTo>
                  <a:pt x="195" y="131"/>
                </a:lnTo>
                <a:lnTo>
                  <a:pt x="195" y="131"/>
                </a:lnTo>
                <a:lnTo>
                  <a:pt x="190" y="130"/>
                </a:lnTo>
                <a:lnTo>
                  <a:pt x="190" y="130"/>
                </a:lnTo>
                <a:lnTo>
                  <a:pt x="189" y="130"/>
                </a:lnTo>
                <a:lnTo>
                  <a:pt x="189" y="130"/>
                </a:lnTo>
                <a:lnTo>
                  <a:pt x="188" y="128"/>
                </a:lnTo>
                <a:lnTo>
                  <a:pt x="188" y="128"/>
                </a:lnTo>
                <a:lnTo>
                  <a:pt x="185" y="121"/>
                </a:lnTo>
                <a:lnTo>
                  <a:pt x="185" y="121"/>
                </a:lnTo>
                <a:lnTo>
                  <a:pt x="181" y="108"/>
                </a:lnTo>
                <a:lnTo>
                  <a:pt x="181" y="108"/>
                </a:lnTo>
                <a:lnTo>
                  <a:pt x="169" y="81"/>
                </a:lnTo>
                <a:lnTo>
                  <a:pt x="169" y="81"/>
                </a:lnTo>
                <a:lnTo>
                  <a:pt x="162" y="64"/>
                </a:lnTo>
                <a:lnTo>
                  <a:pt x="162" y="64"/>
                </a:lnTo>
                <a:lnTo>
                  <a:pt x="158" y="56"/>
                </a:lnTo>
                <a:lnTo>
                  <a:pt x="158" y="56"/>
                </a:lnTo>
                <a:lnTo>
                  <a:pt x="155" y="52"/>
                </a:lnTo>
                <a:lnTo>
                  <a:pt x="155" y="52"/>
                </a:lnTo>
                <a:lnTo>
                  <a:pt x="154" y="50"/>
                </a:lnTo>
                <a:lnTo>
                  <a:pt x="154" y="50"/>
                </a:lnTo>
                <a:lnTo>
                  <a:pt x="154" y="52"/>
                </a:lnTo>
                <a:lnTo>
                  <a:pt x="154" y="52"/>
                </a:lnTo>
                <a:lnTo>
                  <a:pt x="151" y="56"/>
                </a:lnTo>
                <a:lnTo>
                  <a:pt x="148" y="60"/>
                </a:lnTo>
                <a:lnTo>
                  <a:pt x="148" y="60"/>
                </a:lnTo>
                <a:lnTo>
                  <a:pt x="141" y="76"/>
                </a:lnTo>
                <a:lnTo>
                  <a:pt x="141" y="76"/>
                </a:lnTo>
                <a:lnTo>
                  <a:pt x="129" y="100"/>
                </a:lnTo>
                <a:lnTo>
                  <a:pt x="129" y="100"/>
                </a:lnTo>
                <a:lnTo>
                  <a:pt x="119" y="124"/>
                </a:lnTo>
                <a:lnTo>
                  <a:pt x="119" y="124"/>
                </a:lnTo>
                <a:lnTo>
                  <a:pt x="117" y="128"/>
                </a:lnTo>
                <a:lnTo>
                  <a:pt x="117" y="128"/>
                </a:lnTo>
                <a:lnTo>
                  <a:pt x="115" y="130"/>
                </a:lnTo>
                <a:lnTo>
                  <a:pt x="115" y="130"/>
                </a:lnTo>
                <a:lnTo>
                  <a:pt x="108" y="131"/>
                </a:lnTo>
                <a:lnTo>
                  <a:pt x="108" y="131"/>
                </a:lnTo>
                <a:lnTo>
                  <a:pt x="107" y="133"/>
                </a:lnTo>
                <a:lnTo>
                  <a:pt x="105" y="133"/>
                </a:lnTo>
                <a:lnTo>
                  <a:pt x="105" y="133"/>
                </a:lnTo>
                <a:lnTo>
                  <a:pt x="104" y="133"/>
                </a:lnTo>
                <a:lnTo>
                  <a:pt x="104" y="133"/>
                </a:lnTo>
                <a:lnTo>
                  <a:pt x="85" y="133"/>
                </a:lnTo>
                <a:lnTo>
                  <a:pt x="85" y="133"/>
                </a:lnTo>
                <a:lnTo>
                  <a:pt x="75" y="133"/>
                </a:lnTo>
                <a:lnTo>
                  <a:pt x="75" y="133"/>
                </a:lnTo>
                <a:lnTo>
                  <a:pt x="61" y="134"/>
                </a:lnTo>
                <a:lnTo>
                  <a:pt x="61" y="134"/>
                </a:lnTo>
                <a:lnTo>
                  <a:pt x="60" y="133"/>
                </a:lnTo>
                <a:lnTo>
                  <a:pt x="60" y="133"/>
                </a:lnTo>
                <a:lnTo>
                  <a:pt x="58" y="131"/>
                </a:lnTo>
                <a:lnTo>
                  <a:pt x="58" y="131"/>
                </a:lnTo>
                <a:lnTo>
                  <a:pt x="47" y="131"/>
                </a:lnTo>
                <a:lnTo>
                  <a:pt x="47" y="131"/>
                </a:lnTo>
                <a:lnTo>
                  <a:pt x="47" y="133"/>
                </a:lnTo>
                <a:lnTo>
                  <a:pt x="47" y="133"/>
                </a:lnTo>
                <a:lnTo>
                  <a:pt x="50" y="138"/>
                </a:lnTo>
                <a:lnTo>
                  <a:pt x="51" y="144"/>
                </a:lnTo>
                <a:lnTo>
                  <a:pt x="51" y="144"/>
                </a:lnTo>
                <a:lnTo>
                  <a:pt x="55" y="151"/>
                </a:lnTo>
                <a:lnTo>
                  <a:pt x="60" y="157"/>
                </a:lnTo>
                <a:lnTo>
                  <a:pt x="60" y="157"/>
                </a:lnTo>
                <a:lnTo>
                  <a:pt x="73" y="174"/>
                </a:lnTo>
                <a:lnTo>
                  <a:pt x="73" y="174"/>
                </a:lnTo>
                <a:lnTo>
                  <a:pt x="77" y="178"/>
                </a:lnTo>
                <a:lnTo>
                  <a:pt x="77" y="178"/>
                </a:lnTo>
                <a:lnTo>
                  <a:pt x="80" y="182"/>
                </a:lnTo>
                <a:lnTo>
                  <a:pt x="80" y="182"/>
                </a:lnTo>
                <a:lnTo>
                  <a:pt x="85" y="187"/>
                </a:lnTo>
                <a:lnTo>
                  <a:pt x="92" y="191"/>
                </a:lnTo>
                <a:lnTo>
                  <a:pt x="92" y="191"/>
                </a:lnTo>
                <a:lnTo>
                  <a:pt x="94" y="194"/>
                </a:lnTo>
                <a:lnTo>
                  <a:pt x="94" y="195"/>
                </a:lnTo>
                <a:lnTo>
                  <a:pt x="94" y="195"/>
                </a:lnTo>
                <a:lnTo>
                  <a:pt x="92" y="198"/>
                </a:lnTo>
                <a:lnTo>
                  <a:pt x="91" y="199"/>
                </a:lnTo>
                <a:lnTo>
                  <a:pt x="91" y="199"/>
                </a:lnTo>
                <a:lnTo>
                  <a:pt x="91" y="207"/>
                </a:lnTo>
                <a:lnTo>
                  <a:pt x="91" y="207"/>
                </a:lnTo>
                <a:lnTo>
                  <a:pt x="92" y="208"/>
                </a:lnTo>
                <a:lnTo>
                  <a:pt x="92" y="211"/>
                </a:lnTo>
                <a:lnTo>
                  <a:pt x="92" y="211"/>
                </a:lnTo>
                <a:lnTo>
                  <a:pt x="85" y="225"/>
                </a:lnTo>
                <a:lnTo>
                  <a:pt x="81" y="239"/>
                </a:lnTo>
                <a:lnTo>
                  <a:pt x="81" y="239"/>
                </a:lnTo>
                <a:lnTo>
                  <a:pt x="75" y="261"/>
                </a:lnTo>
                <a:lnTo>
                  <a:pt x="75" y="261"/>
                </a:lnTo>
                <a:lnTo>
                  <a:pt x="75" y="262"/>
                </a:lnTo>
                <a:lnTo>
                  <a:pt x="75" y="262"/>
                </a:lnTo>
                <a:lnTo>
                  <a:pt x="80" y="261"/>
                </a:lnTo>
                <a:lnTo>
                  <a:pt x="82" y="258"/>
                </a:lnTo>
                <a:lnTo>
                  <a:pt x="82" y="258"/>
                </a:lnTo>
                <a:lnTo>
                  <a:pt x="84" y="256"/>
                </a:lnTo>
                <a:lnTo>
                  <a:pt x="84" y="256"/>
                </a:lnTo>
                <a:lnTo>
                  <a:pt x="91" y="252"/>
                </a:lnTo>
                <a:lnTo>
                  <a:pt x="100" y="249"/>
                </a:lnTo>
                <a:lnTo>
                  <a:pt x="100" y="249"/>
                </a:lnTo>
                <a:lnTo>
                  <a:pt x="102" y="246"/>
                </a:lnTo>
                <a:lnTo>
                  <a:pt x="102" y="246"/>
                </a:lnTo>
                <a:lnTo>
                  <a:pt x="119" y="238"/>
                </a:lnTo>
                <a:lnTo>
                  <a:pt x="136" y="228"/>
                </a:lnTo>
                <a:lnTo>
                  <a:pt x="136" y="228"/>
                </a:lnTo>
                <a:lnTo>
                  <a:pt x="138" y="228"/>
                </a:lnTo>
                <a:lnTo>
                  <a:pt x="138" y="228"/>
                </a:lnTo>
                <a:lnTo>
                  <a:pt x="139" y="231"/>
                </a:lnTo>
                <a:lnTo>
                  <a:pt x="139" y="231"/>
                </a:lnTo>
                <a:lnTo>
                  <a:pt x="139" y="231"/>
                </a:lnTo>
                <a:lnTo>
                  <a:pt x="139" y="231"/>
                </a:lnTo>
                <a:lnTo>
                  <a:pt x="141" y="228"/>
                </a:lnTo>
                <a:lnTo>
                  <a:pt x="141" y="228"/>
                </a:lnTo>
                <a:lnTo>
                  <a:pt x="141" y="226"/>
                </a:lnTo>
                <a:lnTo>
                  <a:pt x="141" y="226"/>
                </a:lnTo>
                <a:lnTo>
                  <a:pt x="141" y="225"/>
                </a:lnTo>
                <a:lnTo>
                  <a:pt x="144" y="224"/>
                </a:lnTo>
                <a:lnTo>
                  <a:pt x="144" y="224"/>
                </a:lnTo>
                <a:lnTo>
                  <a:pt x="145" y="224"/>
                </a:lnTo>
                <a:lnTo>
                  <a:pt x="145" y="224"/>
                </a:lnTo>
                <a:lnTo>
                  <a:pt x="145" y="224"/>
                </a:lnTo>
                <a:lnTo>
                  <a:pt x="146" y="225"/>
                </a:lnTo>
                <a:lnTo>
                  <a:pt x="146" y="225"/>
                </a:lnTo>
                <a:lnTo>
                  <a:pt x="146" y="225"/>
                </a:lnTo>
                <a:close/>
                <a:moveTo>
                  <a:pt x="250" y="333"/>
                </a:moveTo>
                <a:lnTo>
                  <a:pt x="250" y="333"/>
                </a:lnTo>
                <a:lnTo>
                  <a:pt x="250" y="333"/>
                </a:lnTo>
                <a:lnTo>
                  <a:pt x="250" y="333"/>
                </a:lnTo>
                <a:lnTo>
                  <a:pt x="259" y="333"/>
                </a:lnTo>
                <a:lnTo>
                  <a:pt x="259" y="333"/>
                </a:lnTo>
                <a:lnTo>
                  <a:pt x="280" y="332"/>
                </a:lnTo>
                <a:lnTo>
                  <a:pt x="280" y="332"/>
                </a:lnTo>
                <a:lnTo>
                  <a:pt x="294" y="330"/>
                </a:lnTo>
                <a:lnTo>
                  <a:pt x="294" y="330"/>
                </a:lnTo>
                <a:lnTo>
                  <a:pt x="301" y="329"/>
                </a:lnTo>
                <a:lnTo>
                  <a:pt x="306" y="327"/>
                </a:lnTo>
                <a:lnTo>
                  <a:pt x="308" y="324"/>
                </a:lnTo>
                <a:lnTo>
                  <a:pt x="308" y="324"/>
                </a:lnTo>
                <a:lnTo>
                  <a:pt x="313" y="319"/>
                </a:lnTo>
                <a:lnTo>
                  <a:pt x="313" y="319"/>
                </a:lnTo>
                <a:lnTo>
                  <a:pt x="317" y="310"/>
                </a:lnTo>
                <a:lnTo>
                  <a:pt x="320" y="302"/>
                </a:lnTo>
                <a:lnTo>
                  <a:pt x="320" y="302"/>
                </a:lnTo>
                <a:lnTo>
                  <a:pt x="320" y="300"/>
                </a:lnTo>
                <a:lnTo>
                  <a:pt x="320" y="300"/>
                </a:lnTo>
                <a:lnTo>
                  <a:pt x="317" y="306"/>
                </a:lnTo>
                <a:lnTo>
                  <a:pt x="317" y="306"/>
                </a:lnTo>
                <a:lnTo>
                  <a:pt x="313" y="310"/>
                </a:lnTo>
                <a:lnTo>
                  <a:pt x="308" y="315"/>
                </a:lnTo>
                <a:lnTo>
                  <a:pt x="308" y="315"/>
                </a:lnTo>
                <a:lnTo>
                  <a:pt x="304" y="316"/>
                </a:lnTo>
                <a:lnTo>
                  <a:pt x="304" y="316"/>
                </a:lnTo>
                <a:lnTo>
                  <a:pt x="297" y="320"/>
                </a:lnTo>
                <a:lnTo>
                  <a:pt x="290" y="323"/>
                </a:lnTo>
                <a:lnTo>
                  <a:pt x="290" y="323"/>
                </a:lnTo>
                <a:lnTo>
                  <a:pt x="277" y="327"/>
                </a:lnTo>
                <a:lnTo>
                  <a:pt x="277" y="327"/>
                </a:lnTo>
                <a:lnTo>
                  <a:pt x="276" y="329"/>
                </a:lnTo>
                <a:lnTo>
                  <a:pt x="276" y="329"/>
                </a:lnTo>
                <a:lnTo>
                  <a:pt x="274" y="330"/>
                </a:lnTo>
                <a:lnTo>
                  <a:pt x="271" y="330"/>
                </a:lnTo>
                <a:lnTo>
                  <a:pt x="271" y="330"/>
                </a:lnTo>
                <a:lnTo>
                  <a:pt x="269" y="329"/>
                </a:lnTo>
                <a:lnTo>
                  <a:pt x="269" y="329"/>
                </a:lnTo>
                <a:lnTo>
                  <a:pt x="267" y="330"/>
                </a:lnTo>
                <a:lnTo>
                  <a:pt x="267" y="330"/>
                </a:lnTo>
                <a:lnTo>
                  <a:pt x="250" y="333"/>
                </a:lnTo>
                <a:lnTo>
                  <a:pt x="250" y="333"/>
                </a:lnTo>
                <a:close/>
                <a:moveTo>
                  <a:pt x="195" y="334"/>
                </a:moveTo>
                <a:lnTo>
                  <a:pt x="195" y="334"/>
                </a:lnTo>
                <a:lnTo>
                  <a:pt x="192" y="332"/>
                </a:lnTo>
                <a:lnTo>
                  <a:pt x="192" y="332"/>
                </a:lnTo>
                <a:lnTo>
                  <a:pt x="189" y="326"/>
                </a:lnTo>
                <a:lnTo>
                  <a:pt x="189" y="326"/>
                </a:lnTo>
                <a:lnTo>
                  <a:pt x="179" y="315"/>
                </a:lnTo>
                <a:lnTo>
                  <a:pt x="179" y="315"/>
                </a:lnTo>
                <a:lnTo>
                  <a:pt x="178" y="313"/>
                </a:lnTo>
                <a:lnTo>
                  <a:pt x="178" y="313"/>
                </a:lnTo>
                <a:lnTo>
                  <a:pt x="166" y="315"/>
                </a:lnTo>
                <a:lnTo>
                  <a:pt x="166" y="315"/>
                </a:lnTo>
                <a:lnTo>
                  <a:pt x="165" y="315"/>
                </a:lnTo>
                <a:lnTo>
                  <a:pt x="165" y="315"/>
                </a:lnTo>
                <a:lnTo>
                  <a:pt x="165" y="316"/>
                </a:lnTo>
                <a:lnTo>
                  <a:pt x="165" y="316"/>
                </a:lnTo>
                <a:lnTo>
                  <a:pt x="172" y="326"/>
                </a:lnTo>
                <a:lnTo>
                  <a:pt x="172" y="326"/>
                </a:lnTo>
                <a:lnTo>
                  <a:pt x="178" y="332"/>
                </a:lnTo>
                <a:lnTo>
                  <a:pt x="178" y="332"/>
                </a:lnTo>
                <a:lnTo>
                  <a:pt x="179" y="333"/>
                </a:lnTo>
                <a:lnTo>
                  <a:pt x="179" y="336"/>
                </a:lnTo>
                <a:lnTo>
                  <a:pt x="179" y="336"/>
                </a:lnTo>
                <a:lnTo>
                  <a:pt x="195" y="334"/>
                </a:lnTo>
                <a:lnTo>
                  <a:pt x="195" y="334"/>
                </a:lnTo>
                <a:close/>
                <a:moveTo>
                  <a:pt x="182" y="313"/>
                </a:moveTo>
                <a:lnTo>
                  <a:pt x="182" y="313"/>
                </a:lnTo>
                <a:lnTo>
                  <a:pt x="182" y="315"/>
                </a:lnTo>
                <a:lnTo>
                  <a:pt x="182" y="315"/>
                </a:lnTo>
                <a:lnTo>
                  <a:pt x="190" y="324"/>
                </a:lnTo>
                <a:lnTo>
                  <a:pt x="190" y="324"/>
                </a:lnTo>
                <a:lnTo>
                  <a:pt x="195" y="327"/>
                </a:lnTo>
                <a:lnTo>
                  <a:pt x="198" y="329"/>
                </a:lnTo>
                <a:lnTo>
                  <a:pt x="198" y="329"/>
                </a:lnTo>
                <a:lnTo>
                  <a:pt x="199" y="330"/>
                </a:lnTo>
                <a:lnTo>
                  <a:pt x="199" y="332"/>
                </a:lnTo>
                <a:lnTo>
                  <a:pt x="199" y="332"/>
                </a:lnTo>
                <a:lnTo>
                  <a:pt x="199" y="333"/>
                </a:lnTo>
                <a:lnTo>
                  <a:pt x="199" y="333"/>
                </a:lnTo>
                <a:lnTo>
                  <a:pt x="215" y="332"/>
                </a:lnTo>
                <a:lnTo>
                  <a:pt x="215" y="332"/>
                </a:lnTo>
                <a:lnTo>
                  <a:pt x="212" y="327"/>
                </a:lnTo>
                <a:lnTo>
                  <a:pt x="212" y="327"/>
                </a:lnTo>
                <a:lnTo>
                  <a:pt x="208" y="323"/>
                </a:lnTo>
                <a:lnTo>
                  <a:pt x="208" y="323"/>
                </a:lnTo>
                <a:lnTo>
                  <a:pt x="199" y="315"/>
                </a:lnTo>
                <a:lnTo>
                  <a:pt x="199" y="315"/>
                </a:lnTo>
                <a:lnTo>
                  <a:pt x="198" y="313"/>
                </a:lnTo>
                <a:lnTo>
                  <a:pt x="198" y="313"/>
                </a:lnTo>
                <a:lnTo>
                  <a:pt x="183" y="313"/>
                </a:lnTo>
                <a:lnTo>
                  <a:pt x="183" y="313"/>
                </a:lnTo>
                <a:lnTo>
                  <a:pt x="182" y="313"/>
                </a:lnTo>
                <a:lnTo>
                  <a:pt x="182" y="313"/>
                </a:lnTo>
                <a:close/>
                <a:moveTo>
                  <a:pt x="219" y="312"/>
                </a:moveTo>
                <a:lnTo>
                  <a:pt x="219" y="312"/>
                </a:lnTo>
                <a:lnTo>
                  <a:pt x="219" y="313"/>
                </a:lnTo>
                <a:lnTo>
                  <a:pt x="219" y="313"/>
                </a:lnTo>
                <a:lnTo>
                  <a:pt x="226" y="322"/>
                </a:lnTo>
                <a:lnTo>
                  <a:pt x="226" y="322"/>
                </a:lnTo>
                <a:lnTo>
                  <a:pt x="232" y="327"/>
                </a:lnTo>
                <a:lnTo>
                  <a:pt x="232" y="327"/>
                </a:lnTo>
                <a:lnTo>
                  <a:pt x="233" y="327"/>
                </a:lnTo>
                <a:lnTo>
                  <a:pt x="233" y="327"/>
                </a:lnTo>
                <a:lnTo>
                  <a:pt x="235" y="327"/>
                </a:lnTo>
                <a:lnTo>
                  <a:pt x="236" y="329"/>
                </a:lnTo>
                <a:lnTo>
                  <a:pt x="236" y="329"/>
                </a:lnTo>
                <a:lnTo>
                  <a:pt x="236" y="330"/>
                </a:lnTo>
                <a:lnTo>
                  <a:pt x="236" y="330"/>
                </a:lnTo>
                <a:lnTo>
                  <a:pt x="250" y="329"/>
                </a:lnTo>
                <a:lnTo>
                  <a:pt x="250" y="329"/>
                </a:lnTo>
                <a:lnTo>
                  <a:pt x="250" y="327"/>
                </a:lnTo>
                <a:lnTo>
                  <a:pt x="250" y="327"/>
                </a:lnTo>
                <a:lnTo>
                  <a:pt x="244" y="323"/>
                </a:lnTo>
                <a:lnTo>
                  <a:pt x="244" y="323"/>
                </a:lnTo>
                <a:lnTo>
                  <a:pt x="236" y="312"/>
                </a:lnTo>
                <a:lnTo>
                  <a:pt x="236" y="312"/>
                </a:lnTo>
                <a:lnTo>
                  <a:pt x="235" y="310"/>
                </a:lnTo>
                <a:lnTo>
                  <a:pt x="235" y="310"/>
                </a:lnTo>
                <a:lnTo>
                  <a:pt x="220" y="312"/>
                </a:lnTo>
                <a:lnTo>
                  <a:pt x="220" y="312"/>
                </a:lnTo>
                <a:lnTo>
                  <a:pt x="219" y="312"/>
                </a:lnTo>
                <a:lnTo>
                  <a:pt x="219" y="312"/>
                </a:lnTo>
                <a:close/>
                <a:moveTo>
                  <a:pt x="311" y="103"/>
                </a:moveTo>
                <a:lnTo>
                  <a:pt x="311" y="103"/>
                </a:lnTo>
                <a:lnTo>
                  <a:pt x="313" y="103"/>
                </a:lnTo>
                <a:lnTo>
                  <a:pt x="313" y="103"/>
                </a:lnTo>
                <a:lnTo>
                  <a:pt x="313" y="103"/>
                </a:lnTo>
                <a:lnTo>
                  <a:pt x="314" y="103"/>
                </a:lnTo>
                <a:lnTo>
                  <a:pt x="314" y="103"/>
                </a:lnTo>
                <a:lnTo>
                  <a:pt x="316" y="104"/>
                </a:lnTo>
                <a:lnTo>
                  <a:pt x="316" y="104"/>
                </a:lnTo>
                <a:lnTo>
                  <a:pt x="316" y="106"/>
                </a:lnTo>
                <a:lnTo>
                  <a:pt x="316" y="106"/>
                </a:lnTo>
                <a:lnTo>
                  <a:pt x="327" y="116"/>
                </a:lnTo>
                <a:lnTo>
                  <a:pt x="327" y="116"/>
                </a:lnTo>
                <a:lnTo>
                  <a:pt x="331" y="117"/>
                </a:lnTo>
                <a:lnTo>
                  <a:pt x="331" y="117"/>
                </a:lnTo>
                <a:lnTo>
                  <a:pt x="333" y="117"/>
                </a:lnTo>
                <a:lnTo>
                  <a:pt x="333" y="117"/>
                </a:lnTo>
                <a:lnTo>
                  <a:pt x="333" y="104"/>
                </a:lnTo>
                <a:lnTo>
                  <a:pt x="333" y="104"/>
                </a:lnTo>
                <a:lnTo>
                  <a:pt x="331" y="104"/>
                </a:lnTo>
                <a:lnTo>
                  <a:pt x="331" y="104"/>
                </a:lnTo>
                <a:lnTo>
                  <a:pt x="323" y="99"/>
                </a:lnTo>
                <a:lnTo>
                  <a:pt x="323" y="99"/>
                </a:lnTo>
                <a:lnTo>
                  <a:pt x="313" y="91"/>
                </a:lnTo>
                <a:lnTo>
                  <a:pt x="313" y="91"/>
                </a:lnTo>
                <a:lnTo>
                  <a:pt x="311" y="90"/>
                </a:lnTo>
                <a:lnTo>
                  <a:pt x="310" y="90"/>
                </a:lnTo>
                <a:lnTo>
                  <a:pt x="310" y="90"/>
                </a:lnTo>
                <a:lnTo>
                  <a:pt x="311" y="103"/>
                </a:lnTo>
                <a:lnTo>
                  <a:pt x="311" y="103"/>
                </a:lnTo>
                <a:close/>
                <a:moveTo>
                  <a:pt x="333" y="90"/>
                </a:moveTo>
                <a:lnTo>
                  <a:pt x="333" y="90"/>
                </a:lnTo>
                <a:lnTo>
                  <a:pt x="330" y="89"/>
                </a:lnTo>
                <a:lnTo>
                  <a:pt x="328" y="87"/>
                </a:lnTo>
                <a:lnTo>
                  <a:pt x="328" y="87"/>
                </a:lnTo>
                <a:lnTo>
                  <a:pt x="327" y="86"/>
                </a:lnTo>
                <a:lnTo>
                  <a:pt x="327" y="86"/>
                </a:lnTo>
                <a:lnTo>
                  <a:pt x="314" y="76"/>
                </a:lnTo>
                <a:lnTo>
                  <a:pt x="314" y="76"/>
                </a:lnTo>
                <a:lnTo>
                  <a:pt x="311" y="74"/>
                </a:lnTo>
                <a:lnTo>
                  <a:pt x="311" y="74"/>
                </a:lnTo>
                <a:lnTo>
                  <a:pt x="310" y="73"/>
                </a:lnTo>
                <a:lnTo>
                  <a:pt x="310" y="73"/>
                </a:lnTo>
                <a:lnTo>
                  <a:pt x="307" y="73"/>
                </a:lnTo>
                <a:lnTo>
                  <a:pt x="307" y="73"/>
                </a:lnTo>
                <a:lnTo>
                  <a:pt x="307" y="79"/>
                </a:lnTo>
                <a:lnTo>
                  <a:pt x="308" y="84"/>
                </a:lnTo>
                <a:lnTo>
                  <a:pt x="308" y="84"/>
                </a:lnTo>
                <a:lnTo>
                  <a:pt x="310" y="84"/>
                </a:lnTo>
                <a:lnTo>
                  <a:pt x="310" y="84"/>
                </a:lnTo>
                <a:lnTo>
                  <a:pt x="311" y="84"/>
                </a:lnTo>
                <a:lnTo>
                  <a:pt x="311" y="84"/>
                </a:lnTo>
                <a:lnTo>
                  <a:pt x="314" y="89"/>
                </a:lnTo>
                <a:lnTo>
                  <a:pt x="317" y="91"/>
                </a:lnTo>
                <a:lnTo>
                  <a:pt x="317" y="91"/>
                </a:lnTo>
                <a:lnTo>
                  <a:pt x="330" y="100"/>
                </a:lnTo>
                <a:lnTo>
                  <a:pt x="330" y="100"/>
                </a:lnTo>
                <a:lnTo>
                  <a:pt x="333" y="101"/>
                </a:lnTo>
                <a:lnTo>
                  <a:pt x="333" y="101"/>
                </a:lnTo>
                <a:lnTo>
                  <a:pt x="333" y="90"/>
                </a:lnTo>
                <a:lnTo>
                  <a:pt x="333" y="90"/>
                </a:lnTo>
                <a:close/>
                <a:moveTo>
                  <a:pt x="318" y="280"/>
                </a:moveTo>
                <a:lnTo>
                  <a:pt x="318" y="280"/>
                </a:lnTo>
                <a:lnTo>
                  <a:pt x="310" y="272"/>
                </a:lnTo>
                <a:lnTo>
                  <a:pt x="300" y="265"/>
                </a:lnTo>
                <a:lnTo>
                  <a:pt x="300" y="265"/>
                </a:lnTo>
                <a:lnTo>
                  <a:pt x="297" y="270"/>
                </a:lnTo>
                <a:lnTo>
                  <a:pt x="297" y="270"/>
                </a:lnTo>
                <a:lnTo>
                  <a:pt x="296" y="273"/>
                </a:lnTo>
                <a:lnTo>
                  <a:pt x="296" y="273"/>
                </a:lnTo>
                <a:lnTo>
                  <a:pt x="296" y="276"/>
                </a:lnTo>
                <a:lnTo>
                  <a:pt x="296" y="276"/>
                </a:lnTo>
                <a:lnTo>
                  <a:pt x="301" y="282"/>
                </a:lnTo>
                <a:lnTo>
                  <a:pt x="308" y="288"/>
                </a:lnTo>
                <a:lnTo>
                  <a:pt x="308" y="288"/>
                </a:lnTo>
                <a:lnTo>
                  <a:pt x="314" y="289"/>
                </a:lnTo>
                <a:lnTo>
                  <a:pt x="314" y="289"/>
                </a:lnTo>
                <a:lnTo>
                  <a:pt x="316" y="289"/>
                </a:lnTo>
                <a:lnTo>
                  <a:pt x="316" y="289"/>
                </a:lnTo>
                <a:lnTo>
                  <a:pt x="316" y="289"/>
                </a:lnTo>
                <a:lnTo>
                  <a:pt x="318" y="280"/>
                </a:lnTo>
                <a:lnTo>
                  <a:pt x="318" y="280"/>
                </a:lnTo>
                <a:close/>
                <a:moveTo>
                  <a:pt x="304" y="234"/>
                </a:moveTo>
                <a:lnTo>
                  <a:pt x="304" y="234"/>
                </a:lnTo>
                <a:lnTo>
                  <a:pt x="304" y="235"/>
                </a:lnTo>
                <a:lnTo>
                  <a:pt x="304" y="235"/>
                </a:lnTo>
                <a:lnTo>
                  <a:pt x="303" y="248"/>
                </a:lnTo>
                <a:lnTo>
                  <a:pt x="303" y="248"/>
                </a:lnTo>
                <a:lnTo>
                  <a:pt x="304" y="249"/>
                </a:lnTo>
                <a:lnTo>
                  <a:pt x="304" y="249"/>
                </a:lnTo>
                <a:lnTo>
                  <a:pt x="317" y="259"/>
                </a:lnTo>
                <a:lnTo>
                  <a:pt x="317" y="259"/>
                </a:lnTo>
                <a:lnTo>
                  <a:pt x="318" y="261"/>
                </a:lnTo>
                <a:lnTo>
                  <a:pt x="318" y="261"/>
                </a:lnTo>
                <a:lnTo>
                  <a:pt x="320" y="261"/>
                </a:lnTo>
                <a:lnTo>
                  <a:pt x="320" y="261"/>
                </a:lnTo>
                <a:lnTo>
                  <a:pt x="321" y="261"/>
                </a:lnTo>
                <a:lnTo>
                  <a:pt x="324" y="261"/>
                </a:lnTo>
                <a:lnTo>
                  <a:pt x="324" y="261"/>
                </a:lnTo>
                <a:lnTo>
                  <a:pt x="324" y="249"/>
                </a:lnTo>
                <a:lnTo>
                  <a:pt x="324" y="249"/>
                </a:lnTo>
                <a:lnTo>
                  <a:pt x="323" y="249"/>
                </a:lnTo>
                <a:lnTo>
                  <a:pt x="321" y="248"/>
                </a:lnTo>
                <a:lnTo>
                  <a:pt x="321" y="248"/>
                </a:lnTo>
                <a:lnTo>
                  <a:pt x="317" y="243"/>
                </a:lnTo>
                <a:lnTo>
                  <a:pt x="317" y="243"/>
                </a:lnTo>
                <a:lnTo>
                  <a:pt x="308" y="236"/>
                </a:lnTo>
                <a:lnTo>
                  <a:pt x="308" y="236"/>
                </a:lnTo>
                <a:lnTo>
                  <a:pt x="304" y="234"/>
                </a:lnTo>
                <a:lnTo>
                  <a:pt x="304" y="234"/>
                </a:lnTo>
                <a:close/>
                <a:moveTo>
                  <a:pt x="256" y="307"/>
                </a:moveTo>
                <a:lnTo>
                  <a:pt x="256" y="307"/>
                </a:lnTo>
                <a:lnTo>
                  <a:pt x="257" y="309"/>
                </a:lnTo>
                <a:lnTo>
                  <a:pt x="257" y="309"/>
                </a:lnTo>
                <a:lnTo>
                  <a:pt x="267" y="319"/>
                </a:lnTo>
                <a:lnTo>
                  <a:pt x="267" y="319"/>
                </a:lnTo>
                <a:lnTo>
                  <a:pt x="271" y="323"/>
                </a:lnTo>
                <a:lnTo>
                  <a:pt x="271" y="323"/>
                </a:lnTo>
                <a:lnTo>
                  <a:pt x="273" y="324"/>
                </a:lnTo>
                <a:lnTo>
                  <a:pt x="276" y="324"/>
                </a:lnTo>
                <a:lnTo>
                  <a:pt x="276" y="324"/>
                </a:lnTo>
                <a:lnTo>
                  <a:pt x="283" y="320"/>
                </a:lnTo>
                <a:lnTo>
                  <a:pt x="283" y="320"/>
                </a:lnTo>
                <a:lnTo>
                  <a:pt x="284" y="320"/>
                </a:lnTo>
                <a:lnTo>
                  <a:pt x="284" y="320"/>
                </a:lnTo>
                <a:lnTo>
                  <a:pt x="280" y="316"/>
                </a:lnTo>
                <a:lnTo>
                  <a:pt x="280" y="316"/>
                </a:lnTo>
                <a:lnTo>
                  <a:pt x="276" y="312"/>
                </a:lnTo>
                <a:lnTo>
                  <a:pt x="276" y="312"/>
                </a:lnTo>
                <a:lnTo>
                  <a:pt x="269" y="303"/>
                </a:lnTo>
                <a:lnTo>
                  <a:pt x="269" y="303"/>
                </a:lnTo>
                <a:lnTo>
                  <a:pt x="267" y="303"/>
                </a:lnTo>
                <a:lnTo>
                  <a:pt x="267" y="303"/>
                </a:lnTo>
                <a:lnTo>
                  <a:pt x="256" y="307"/>
                </a:lnTo>
                <a:lnTo>
                  <a:pt x="256" y="307"/>
                </a:lnTo>
                <a:close/>
                <a:moveTo>
                  <a:pt x="306" y="215"/>
                </a:moveTo>
                <a:lnTo>
                  <a:pt x="306" y="215"/>
                </a:lnTo>
                <a:lnTo>
                  <a:pt x="307" y="215"/>
                </a:lnTo>
                <a:lnTo>
                  <a:pt x="307" y="215"/>
                </a:lnTo>
                <a:lnTo>
                  <a:pt x="314" y="222"/>
                </a:lnTo>
                <a:lnTo>
                  <a:pt x="314" y="222"/>
                </a:lnTo>
                <a:lnTo>
                  <a:pt x="323" y="228"/>
                </a:lnTo>
                <a:lnTo>
                  <a:pt x="323" y="228"/>
                </a:lnTo>
                <a:lnTo>
                  <a:pt x="327" y="229"/>
                </a:lnTo>
                <a:lnTo>
                  <a:pt x="327" y="229"/>
                </a:lnTo>
                <a:lnTo>
                  <a:pt x="327" y="228"/>
                </a:lnTo>
                <a:lnTo>
                  <a:pt x="327" y="228"/>
                </a:lnTo>
                <a:lnTo>
                  <a:pt x="327" y="219"/>
                </a:lnTo>
                <a:lnTo>
                  <a:pt x="327" y="219"/>
                </a:lnTo>
                <a:lnTo>
                  <a:pt x="327" y="218"/>
                </a:lnTo>
                <a:lnTo>
                  <a:pt x="325" y="216"/>
                </a:lnTo>
                <a:lnTo>
                  <a:pt x="325" y="216"/>
                </a:lnTo>
                <a:lnTo>
                  <a:pt x="316" y="209"/>
                </a:lnTo>
                <a:lnTo>
                  <a:pt x="316" y="209"/>
                </a:lnTo>
                <a:lnTo>
                  <a:pt x="308" y="204"/>
                </a:lnTo>
                <a:lnTo>
                  <a:pt x="308" y="204"/>
                </a:lnTo>
                <a:lnTo>
                  <a:pt x="307" y="204"/>
                </a:lnTo>
                <a:lnTo>
                  <a:pt x="306" y="204"/>
                </a:lnTo>
                <a:lnTo>
                  <a:pt x="306" y="204"/>
                </a:lnTo>
                <a:lnTo>
                  <a:pt x="306" y="215"/>
                </a:lnTo>
                <a:lnTo>
                  <a:pt x="306" y="215"/>
                </a:lnTo>
                <a:close/>
                <a:moveTo>
                  <a:pt x="269" y="326"/>
                </a:moveTo>
                <a:lnTo>
                  <a:pt x="269" y="326"/>
                </a:lnTo>
                <a:lnTo>
                  <a:pt x="266" y="323"/>
                </a:lnTo>
                <a:lnTo>
                  <a:pt x="266" y="323"/>
                </a:lnTo>
                <a:lnTo>
                  <a:pt x="253" y="309"/>
                </a:lnTo>
                <a:lnTo>
                  <a:pt x="253" y="309"/>
                </a:lnTo>
                <a:lnTo>
                  <a:pt x="252" y="309"/>
                </a:lnTo>
                <a:lnTo>
                  <a:pt x="252" y="309"/>
                </a:lnTo>
                <a:lnTo>
                  <a:pt x="242" y="310"/>
                </a:lnTo>
                <a:lnTo>
                  <a:pt x="242" y="310"/>
                </a:lnTo>
                <a:lnTo>
                  <a:pt x="239" y="310"/>
                </a:lnTo>
                <a:lnTo>
                  <a:pt x="239" y="310"/>
                </a:lnTo>
                <a:lnTo>
                  <a:pt x="239" y="312"/>
                </a:lnTo>
                <a:lnTo>
                  <a:pt x="239" y="312"/>
                </a:lnTo>
                <a:lnTo>
                  <a:pt x="247" y="322"/>
                </a:lnTo>
                <a:lnTo>
                  <a:pt x="247" y="322"/>
                </a:lnTo>
                <a:lnTo>
                  <a:pt x="252" y="324"/>
                </a:lnTo>
                <a:lnTo>
                  <a:pt x="252" y="324"/>
                </a:lnTo>
                <a:lnTo>
                  <a:pt x="253" y="324"/>
                </a:lnTo>
                <a:lnTo>
                  <a:pt x="253" y="324"/>
                </a:lnTo>
                <a:lnTo>
                  <a:pt x="256" y="324"/>
                </a:lnTo>
                <a:lnTo>
                  <a:pt x="257" y="326"/>
                </a:lnTo>
                <a:lnTo>
                  <a:pt x="257" y="326"/>
                </a:lnTo>
                <a:lnTo>
                  <a:pt x="257" y="327"/>
                </a:lnTo>
                <a:lnTo>
                  <a:pt x="257" y="327"/>
                </a:lnTo>
                <a:lnTo>
                  <a:pt x="269" y="326"/>
                </a:lnTo>
                <a:lnTo>
                  <a:pt x="269" y="326"/>
                </a:lnTo>
                <a:close/>
                <a:moveTo>
                  <a:pt x="10" y="182"/>
                </a:move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0"/>
                </a:lnTo>
                <a:lnTo>
                  <a:pt x="10" y="180"/>
                </a:lnTo>
                <a:lnTo>
                  <a:pt x="10" y="170"/>
                </a:lnTo>
                <a:lnTo>
                  <a:pt x="10" y="170"/>
                </a:lnTo>
                <a:lnTo>
                  <a:pt x="10" y="154"/>
                </a:lnTo>
                <a:lnTo>
                  <a:pt x="10" y="154"/>
                </a:lnTo>
                <a:lnTo>
                  <a:pt x="10" y="128"/>
                </a:lnTo>
                <a:lnTo>
                  <a:pt x="10" y="128"/>
                </a:lnTo>
                <a:lnTo>
                  <a:pt x="10" y="123"/>
                </a:lnTo>
                <a:lnTo>
                  <a:pt x="10" y="123"/>
                </a:lnTo>
                <a:lnTo>
                  <a:pt x="10" y="123"/>
                </a:lnTo>
                <a:lnTo>
                  <a:pt x="10" y="123"/>
                </a:lnTo>
                <a:lnTo>
                  <a:pt x="10" y="120"/>
                </a:lnTo>
                <a:lnTo>
                  <a:pt x="10" y="120"/>
                </a:lnTo>
                <a:lnTo>
                  <a:pt x="11" y="91"/>
                </a:lnTo>
                <a:lnTo>
                  <a:pt x="11" y="91"/>
                </a:lnTo>
                <a:lnTo>
                  <a:pt x="13" y="76"/>
                </a:lnTo>
                <a:lnTo>
                  <a:pt x="16" y="60"/>
                </a:lnTo>
                <a:lnTo>
                  <a:pt x="16" y="60"/>
                </a:lnTo>
                <a:lnTo>
                  <a:pt x="17" y="53"/>
                </a:lnTo>
                <a:lnTo>
                  <a:pt x="19" y="46"/>
                </a:lnTo>
                <a:lnTo>
                  <a:pt x="19" y="46"/>
                </a:lnTo>
                <a:lnTo>
                  <a:pt x="19" y="45"/>
                </a:lnTo>
                <a:lnTo>
                  <a:pt x="19" y="45"/>
                </a:lnTo>
                <a:lnTo>
                  <a:pt x="17" y="45"/>
                </a:lnTo>
                <a:lnTo>
                  <a:pt x="17" y="45"/>
                </a:lnTo>
                <a:lnTo>
                  <a:pt x="16" y="49"/>
                </a:lnTo>
                <a:lnTo>
                  <a:pt x="16" y="49"/>
                </a:lnTo>
                <a:lnTo>
                  <a:pt x="13" y="62"/>
                </a:lnTo>
                <a:lnTo>
                  <a:pt x="11" y="74"/>
                </a:lnTo>
                <a:lnTo>
                  <a:pt x="11" y="74"/>
                </a:lnTo>
                <a:lnTo>
                  <a:pt x="9" y="99"/>
                </a:lnTo>
                <a:lnTo>
                  <a:pt x="9" y="99"/>
                </a:lnTo>
                <a:lnTo>
                  <a:pt x="9" y="134"/>
                </a:lnTo>
                <a:lnTo>
                  <a:pt x="9" y="134"/>
                </a:lnTo>
                <a:lnTo>
                  <a:pt x="9" y="154"/>
                </a:lnTo>
                <a:lnTo>
                  <a:pt x="9" y="154"/>
                </a:lnTo>
                <a:lnTo>
                  <a:pt x="9" y="172"/>
                </a:lnTo>
                <a:lnTo>
                  <a:pt x="9" y="172"/>
                </a:lnTo>
                <a:lnTo>
                  <a:pt x="10" y="182"/>
                </a:lnTo>
                <a:lnTo>
                  <a:pt x="10" y="182"/>
                </a:lnTo>
                <a:close/>
                <a:moveTo>
                  <a:pt x="148" y="315"/>
                </a:moveTo>
                <a:lnTo>
                  <a:pt x="148" y="315"/>
                </a:lnTo>
                <a:lnTo>
                  <a:pt x="148" y="315"/>
                </a:lnTo>
                <a:lnTo>
                  <a:pt x="148" y="315"/>
                </a:lnTo>
                <a:lnTo>
                  <a:pt x="148" y="316"/>
                </a:lnTo>
                <a:lnTo>
                  <a:pt x="148" y="316"/>
                </a:lnTo>
                <a:lnTo>
                  <a:pt x="156" y="327"/>
                </a:lnTo>
                <a:lnTo>
                  <a:pt x="156" y="327"/>
                </a:lnTo>
                <a:lnTo>
                  <a:pt x="162" y="333"/>
                </a:lnTo>
                <a:lnTo>
                  <a:pt x="162" y="333"/>
                </a:lnTo>
                <a:lnTo>
                  <a:pt x="163" y="334"/>
                </a:lnTo>
                <a:lnTo>
                  <a:pt x="163" y="334"/>
                </a:lnTo>
                <a:lnTo>
                  <a:pt x="165" y="336"/>
                </a:lnTo>
                <a:lnTo>
                  <a:pt x="165" y="336"/>
                </a:lnTo>
                <a:lnTo>
                  <a:pt x="173" y="336"/>
                </a:lnTo>
                <a:lnTo>
                  <a:pt x="173" y="336"/>
                </a:lnTo>
                <a:lnTo>
                  <a:pt x="173" y="334"/>
                </a:lnTo>
                <a:lnTo>
                  <a:pt x="173" y="334"/>
                </a:lnTo>
                <a:lnTo>
                  <a:pt x="168" y="324"/>
                </a:lnTo>
                <a:lnTo>
                  <a:pt x="168" y="324"/>
                </a:lnTo>
                <a:lnTo>
                  <a:pt x="162" y="316"/>
                </a:lnTo>
                <a:lnTo>
                  <a:pt x="162" y="316"/>
                </a:lnTo>
                <a:lnTo>
                  <a:pt x="159" y="315"/>
                </a:lnTo>
                <a:lnTo>
                  <a:pt x="159" y="315"/>
                </a:lnTo>
                <a:lnTo>
                  <a:pt x="148" y="315"/>
                </a:lnTo>
                <a:lnTo>
                  <a:pt x="148" y="315"/>
                </a:lnTo>
                <a:lnTo>
                  <a:pt x="148" y="315"/>
                </a:lnTo>
                <a:lnTo>
                  <a:pt x="148" y="315"/>
                </a:lnTo>
                <a:close/>
                <a:moveTo>
                  <a:pt x="158" y="336"/>
                </a:moveTo>
                <a:lnTo>
                  <a:pt x="158" y="336"/>
                </a:lnTo>
                <a:lnTo>
                  <a:pt x="154" y="329"/>
                </a:lnTo>
                <a:lnTo>
                  <a:pt x="154" y="329"/>
                </a:lnTo>
                <a:lnTo>
                  <a:pt x="145" y="316"/>
                </a:lnTo>
                <a:lnTo>
                  <a:pt x="145" y="316"/>
                </a:lnTo>
                <a:lnTo>
                  <a:pt x="142" y="315"/>
                </a:lnTo>
                <a:lnTo>
                  <a:pt x="142" y="315"/>
                </a:lnTo>
                <a:lnTo>
                  <a:pt x="132" y="315"/>
                </a:lnTo>
                <a:lnTo>
                  <a:pt x="132" y="315"/>
                </a:lnTo>
                <a:lnTo>
                  <a:pt x="131" y="315"/>
                </a:lnTo>
                <a:lnTo>
                  <a:pt x="131" y="315"/>
                </a:lnTo>
                <a:lnTo>
                  <a:pt x="131" y="316"/>
                </a:lnTo>
                <a:lnTo>
                  <a:pt x="131" y="316"/>
                </a:lnTo>
                <a:lnTo>
                  <a:pt x="138" y="326"/>
                </a:lnTo>
                <a:lnTo>
                  <a:pt x="138" y="326"/>
                </a:lnTo>
                <a:lnTo>
                  <a:pt x="142" y="330"/>
                </a:lnTo>
                <a:lnTo>
                  <a:pt x="146" y="336"/>
                </a:lnTo>
                <a:lnTo>
                  <a:pt x="146" y="336"/>
                </a:lnTo>
                <a:lnTo>
                  <a:pt x="149" y="336"/>
                </a:lnTo>
                <a:lnTo>
                  <a:pt x="149" y="336"/>
                </a:lnTo>
                <a:lnTo>
                  <a:pt x="156" y="336"/>
                </a:lnTo>
                <a:lnTo>
                  <a:pt x="156" y="336"/>
                </a:lnTo>
                <a:lnTo>
                  <a:pt x="158" y="336"/>
                </a:lnTo>
                <a:lnTo>
                  <a:pt x="158" y="336"/>
                </a:lnTo>
                <a:close/>
                <a:moveTo>
                  <a:pt x="117" y="315"/>
                </a:moveTo>
                <a:lnTo>
                  <a:pt x="117" y="315"/>
                </a:lnTo>
                <a:lnTo>
                  <a:pt x="118" y="319"/>
                </a:lnTo>
                <a:lnTo>
                  <a:pt x="118" y="319"/>
                </a:lnTo>
                <a:lnTo>
                  <a:pt x="124" y="327"/>
                </a:lnTo>
                <a:lnTo>
                  <a:pt x="129" y="334"/>
                </a:lnTo>
                <a:lnTo>
                  <a:pt x="129" y="334"/>
                </a:lnTo>
                <a:lnTo>
                  <a:pt x="131" y="336"/>
                </a:lnTo>
                <a:lnTo>
                  <a:pt x="131" y="336"/>
                </a:lnTo>
                <a:lnTo>
                  <a:pt x="139" y="336"/>
                </a:lnTo>
                <a:lnTo>
                  <a:pt x="139" y="336"/>
                </a:lnTo>
                <a:lnTo>
                  <a:pt x="141" y="336"/>
                </a:lnTo>
                <a:lnTo>
                  <a:pt x="141" y="336"/>
                </a:lnTo>
                <a:lnTo>
                  <a:pt x="138" y="330"/>
                </a:lnTo>
                <a:lnTo>
                  <a:pt x="138" y="330"/>
                </a:lnTo>
                <a:lnTo>
                  <a:pt x="129" y="317"/>
                </a:lnTo>
                <a:lnTo>
                  <a:pt x="129" y="317"/>
                </a:lnTo>
                <a:lnTo>
                  <a:pt x="128" y="315"/>
                </a:lnTo>
                <a:lnTo>
                  <a:pt x="128" y="315"/>
                </a:lnTo>
                <a:lnTo>
                  <a:pt x="117" y="315"/>
                </a:lnTo>
                <a:lnTo>
                  <a:pt x="117" y="315"/>
                </a:lnTo>
                <a:close/>
                <a:moveTo>
                  <a:pt x="324" y="245"/>
                </a:moveTo>
                <a:lnTo>
                  <a:pt x="324" y="245"/>
                </a:lnTo>
                <a:lnTo>
                  <a:pt x="325" y="243"/>
                </a:lnTo>
                <a:lnTo>
                  <a:pt x="325" y="243"/>
                </a:lnTo>
                <a:lnTo>
                  <a:pt x="325" y="235"/>
                </a:lnTo>
                <a:lnTo>
                  <a:pt x="325" y="235"/>
                </a:lnTo>
                <a:lnTo>
                  <a:pt x="325" y="234"/>
                </a:lnTo>
                <a:lnTo>
                  <a:pt x="324" y="234"/>
                </a:lnTo>
                <a:lnTo>
                  <a:pt x="324" y="234"/>
                </a:lnTo>
                <a:lnTo>
                  <a:pt x="310" y="222"/>
                </a:lnTo>
                <a:lnTo>
                  <a:pt x="310" y="222"/>
                </a:lnTo>
                <a:lnTo>
                  <a:pt x="308" y="221"/>
                </a:lnTo>
                <a:lnTo>
                  <a:pt x="308" y="221"/>
                </a:lnTo>
                <a:lnTo>
                  <a:pt x="307" y="222"/>
                </a:lnTo>
                <a:lnTo>
                  <a:pt x="307" y="222"/>
                </a:lnTo>
                <a:lnTo>
                  <a:pt x="306" y="222"/>
                </a:lnTo>
                <a:lnTo>
                  <a:pt x="306" y="222"/>
                </a:lnTo>
                <a:lnTo>
                  <a:pt x="304" y="228"/>
                </a:lnTo>
                <a:lnTo>
                  <a:pt x="304" y="228"/>
                </a:lnTo>
                <a:lnTo>
                  <a:pt x="306" y="231"/>
                </a:lnTo>
                <a:lnTo>
                  <a:pt x="307" y="232"/>
                </a:lnTo>
                <a:lnTo>
                  <a:pt x="307" y="232"/>
                </a:lnTo>
                <a:lnTo>
                  <a:pt x="317" y="241"/>
                </a:lnTo>
                <a:lnTo>
                  <a:pt x="317" y="241"/>
                </a:lnTo>
                <a:lnTo>
                  <a:pt x="321" y="243"/>
                </a:lnTo>
                <a:lnTo>
                  <a:pt x="324" y="245"/>
                </a:lnTo>
                <a:lnTo>
                  <a:pt x="324" y="245"/>
                </a:lnTo>
                <a:close/>
                <a:moveTo>
                  <a:pt x="310" y="155"/>
                </a:moveTo>
                <a:lnTo>
                  <a:pt x="310" y="155"/>
                </a:lnTo>
                <a:lnTo>
                  <a:pt x="310" y="155"/>
                </a:lnTo>
                <a:lnTo>
                  <a:pt x="310" y="155"/>
                </a:lnTo>
                <a:lnTo>
                  <a:pt x="311" y="158"/>
                </a:lnTo>
                <a:lnTo>
                  <a:pt x="311" y="158"/>
                </a:lnTo>
                <a:lnTo>
                  <a:pt x="318" y="167"/>
                </a:lnTo>
                <a:lnTo>
                  <a:pt x="325" y="172"/>
                </a:lnTo>
                <a:lnTo>
                  <a:pt x="325" y="172"/>
                </a:lnTo>
                <a:lnTo>
                  <a:pt x="330" y="174"/>
                </a:lnTo>
                <a:lnTo>
                  <a:pt x="330" y="174"/>
                </a:lnTo>
                <a:lnTo>
                  <a:pt x="330" y="161"/>
                </a:lnTo>
                <a:lnTo>
                  <a:pt x="330" y="161"/>
                </a:lnTo>
                <a:lnTo>
                  <a:pt x="316" y="151"/>
                </a:lnTo>
                <a:lnTo>
                  <a:pt x="316" y="151"/>
                </a:lnTo>
                <a:lnTo>
                  <a:pt x="313" y="150"/>
                </a:lnTo>
                <a:lnTo>
                  <a:pt x="313" y="150"/>
                </a:lnTo>
                <a:lnTo>
                  <a:pt x="310" y="148"/>
                </a:lnTo>
                <a:lnTo>
                  <a:pt x="310" y="148"/>
                </a:lnTo>
                <a:lnTo>
                  <a:pt x="311" y="151"/>
                </a:lnTo>
                <a:lnTo>
                  <a:pt x="311" y="151"/>
                </a:lnTo>
                <a:lnTo>
                  <a:pt x="311" y="154"/>
                </a:lnTo>
                <a:lnTo>
                  <a:pt x="310" y="155"/>
                </a:lnTo>
                <a:lnTo>
                  <a:pt x="310" y="155"/>
                </a:lnTo>
                <a:close/>
                <a:moveTo>
                  <a:pt x="306" y="305"/>
                </a:moveTo>
                <a:lnTo>
                  <a:pt x="306" y="305"/>
                </a:lnTo>
                <a:lnTo>
                  <a:pt x="301" y="299"/>
                </a:lnTo>
                <a:lnTo>
                  <a:pt x="301" y="299"/>
                </a:lnTo>
                <a:lnTo>
                  <a:pt x="289" y="288"/>
                </a:lnTo>
                <a:lnTo>
                  <a:pt x="289" y="288"/>
                </a:lnTo>
                <a:lnTo>
                  <a:pt x="287" y="288"/>
                </a:lnTo>
                <a:lnTo>
                  <a:pt x="287" y="288"/>
                </a:lnTo>
                <a:lnTo>
                  <a:pt x="280" y="293"/>
                </a:lnTo>
                <a:lnTo>
                  <a:pt x="280" y="293"/>
                </a:lnTo>
                <a:lnTo>
                  <a:pt x="281" y="295"/>
                </a:lnTo>
                <a:lnTo>
                  <a:pt x="281" y="295"/>
                </a:lnTo>
                <a:lnTo>
                  <a:pt x="291" y="305"/>
                </a:lnTo>
                <a:lnTo>
                  <a:pt x="291" y="305"/>
                </a:lnTo>
                <a:lnTo>
                  <a:pt x="298" y="309"/>
                </a:lnTo>
                <a:lnTo>
                  <a:pt x="298" y="309"/>
                </a:lnTo>
                <a:lnTo>
                  <a:pt x="300" y="309"/>
                </a:lnTo>
                <a:lnTo>
                  <a:pt x="301" y="309"/>
                </a:lnTo>
                <a:lnTo>
                  <a:pt x="301" y="309"/>
                </a:lnTo>
                <a:lnTo>
                  <a:pt x="306" y="305"/>
                </a:lnTo>
                <a:lnTo>
                  <a:pt x="306" y="305"/>
                </a:lnTo>
                <a:close/>
                <a:moveTo>
                  <a:pt x="333" y="83"/>
                </a:moveTo>
                <a:lnTo>
                  <a:pt x="333" y="83"/>
                </a:lnTo>
                <a:lnTo>
                  <a:pt x="331" y="76"/>
                </a:lnTo>
                <a:lnTo>
                  <a:pt x="331" y="76"/>
                </a:lnTo>
                <a:lnTo>
                  <a:pt x="330" y="74"/>
                </a:lnTo>
                <a:lnTo>
                  <a:pt x="330" y="74"/>
                </a:lnTo>
                <a:lnTo>
                  <a:pt x="328" y="73"/>
                </a:lnTo>
                <a:lnTo>
                  <a:pt x="328" y="73"/>
                </a:lnTo>
                <a:lnTo>
                  <a:pt x="311" y="60"/>
                </a:lnTo>
                <a:lnTo>
                  <a:pt x="311" y="60"/>
                </a:lnTo>
                <a:lnTo>
                  <a:pt x="310" y="60"/>
                </a:lnTo>
                <a:lnTo>
                  <a:pt x="310" y="60"/>
                </a:lnTo>
                <a:lnTo>
                  <a:pt x="310" y="60"/>
                </a:lnTo>
                <a:lnTo>
                  <a:pt x="310" y="60"/>
                </a:lnTo>
                <a:lnTo>
                  <a:pt x="307" y="60"/>
                </a:lnTo>
                <a:lnTo>
                  <a:pt x="307" y="60"/>
                </a:lnTo>
                <a:lnTo>
                  <a:pt x="307" y="69"/>
                </a:lnTo>
                <a:lnTo>
                  <a:pt x="307" y="69"/>
                </a:lnTo>
                <a:lnTo>
                  <a:pt x="310" y="69"/>
                </a:lnTo>
                <a:lnTo>
                  <a:pt x="310" y="69"/>
                </a:lnTo>
                <a:lnTo>
                  <a:pt x="311" y="70"/>
                </a:lnTo>
                <a:lnTo>
                  <a:pt x="311" y="70"/>
                </a:lnTo>
                <a:lnTo>
                  <a:pt x="316" y="74"/>
                </a:lnTo>
                <a:lnTo>
                  <a:pt x="316" y="74"/>
                </a:lnTo>
                <a:lnTo>
                  <a:pt x="328" y="83"/>
                </a:lnTo>
                <a:lnTo>
                  <a:pt x="328" y="83"/>
                </a:lnTo>
                <a:lnTo>
                  <a:pt x="330" y="84"/>
                </a:lnTo>
                <a:lnTo>
                  <a:pt x="330" y="84"/>
                </a:lnTo>
                <a:lnTo>
                  <a:pt x="333" y="83"/>
                </a:lnTo>
                <a:lnTo>
                  <a:pt x="333" y="83"/>
                </a:lnTo>
                <a:close/>
                <a:moveTo>
                  <a:pt x="323" y="266"/>
                </a:moveTo>
                <a:lnTo>
                  <a:pt x="323" y="266"/>
                </a:lnTo>
                <a:lnTo>
                  <a:pt x="320" y="265"/>
                </a:lnTo>
                <a:lnTo>
                  <a:pt x="318" y="263"/>
                </a:lnTo>
                <a:lnTo>
                  <a:pt x="318" y="263"/>
                </a:lnTo>
                <a:lnTo>
                  <a:pt x="316" y="262"/>
                </a:lnTo>
                <a:lnTo>
                  <a:pt x="316" y="262"/>
                </a:lnTo>
                <a:lnTo>
                  <a:pt x="308" y="255"/>
                </a:lnTo>
                <a:lnTo>
                  <a:pt x="308" y="255"/>
                </a:lnTo>
                <a:lnTo>
                  <a:pt x="303" y="251"/>
                </a:lnTo>
                <a:lnTo>
                  <a:pt x="303" y="251"/>
                </a:lnTo>
                <a:lnTo>
                  <a:pt x="300" y="262"/>
                </a:lnTo>
                <a:lnTo>
                  <a:pt x="300" y="262"/>
                </a:lnTo>
                <a:lnTo>
                  <a:pt x="303" y="263"/>
                </a:lnTo>
                <a:lnTo>
                  <a:pt x="303" y="263"/>
                </a:lnTo>
                <a:lnTo>
                  <a:pt x="313" y="272"/>
                </a:lnTo>
                <a:lnTo>
                  <a:pt x="313" y="272"/>
                </a:lnTo>
                <a:lnTo>
                  <a:pt x="320" y="276"/>
                </a:lnTo>
                <a:lnTo>
                  <a:pt x="320" y="276"/>
                </a:lnTo>
                <a:lnTo>
                  <a:pt x="323" y="266"/>
                </a:lnTo>
                <a:lnTo>
                  <a:pt x="323" y="266"/>
                </a:lnTo>
                <a:close/>
                <a:moveTo>
                  <a:pt x="308" y="161"/>
                </a:moveTo>
                <a:lnTo>
                  <a:pt x="308" y="161"/>
                </a:lnTo>
                <a:lnTo>
                  <a:pt x="308" y="161"/>
                </a:lnTo>
                <a:lnTo>
                  <a:pt x="308" y="161"/>
                </a:lnTo>
                <a:lnTo>
                  <a:pt x="308" y="174"/>
                </a:lnTo>
                <a:lnTo>
                  <a:pt x="308" y="174"/>
                </a:lnTo>
                <a:lnTo>
                  <a:pt x="308" y="175"/>
                </a:lnTo>
                <a:lnTo>
                  <a:pt x="308" y="175"/>
                </a:lnTo>
                <a:lnTo>
                  <a:pt x="316" y="181"/>
                </a:lnTo>
                <a:lnTo>
                  <a:pt x="316" y="181"/>
                </a:lnTo>
                <a:lnTo>
                  <a:pt x="323" y="187"/>
                </a:lnTo>
                <a:lnTo>
                  <a:pt x="323" y="187"/>
                </a:lnTo>
                <a:lnTo>
                  <a:pt x="324" y="187"/>
                </a:lnTo>
                <a:lnTo>
                  <a:pt x="324" y="187"/>
                </a:lnTo>
                <a:lnTo>
                  <a:pt x="325" y="185"/>
                </a:lnTo>
                <a:lnTo>
                  <a:pt x="328" y="185"/>
                </a:lnTo>
                <a:lnTo>
                  <a:pt x="328" y="185"/>
                </a:lnTo>
                <a:lnTo>
                  <a:pt x="330" y="178"/>
                </a:lnTo>
                <a:lnTo>
                  <a:pt x="330" y="178"/>
                </a:lnTo>
                <a:lnTo>
                  <a:pt x="318" y="171"/>
                </a:lnTo>
                <a:lnTo>
                  <a:pt x="313" y="165"/>
                </a:lnTo>
                <a:lnTo>
                  <a:pt x="308" y="161"/>
                </a:lnTo>
                <a:lnTo>
                  <a:pt x="308" y="161"/>
                </a:lnTo>
                <a:close/>
                <a:moveTo>
                  <a:pt x="311" y="124"/>
                </a:moveTo>
                <a:lnTo>
                  <a:pt x="311" y="124"/>
                </a:lnTo>
                <a:lnTo>
                  <a:pt x="311" y="130"/>
                </a:lnTo>
                <a:lnTo>
                  <a:pt x="311" y="130"/>
                </a:lnTo>
                <a:lnTo>
                  <a:pt x="311" y="131"/>
                </a:lnTo>
                <a:lnTo>
                  <a:pt x="311" y="131"/>
                </a:lnTo>
                <a:lnTo>
                  <a:pt x="318" y="138"/>
                </a:lnTo>
                <a:lnTo>
                  <a:pt x="325" y="143"/>
                </a:lnTo>
                <a:lnTo>
                  <a:pt x="325" y="143"/>
                </a:lnTo>
                <a:lnTo>
                  <a:pt x="328" y="145"/>
                </a:lnTo>
                <a:lnTo>
                  <a:pt x="328" y="145"/>
                </a:lnTo>
                <a:lnTo>
                  <a:pt x="331" y="145"/>
                </a:lnTo>
                <a:lnTo>
                  <a:pt x="331" y="145"/>
                </a:lnTo>
                <a:lnTo>
                  <a:pt x="331" y="143"/>
                </a:lnTo>
                <a:lnTo>
                  <a:pt x="331" y="143"/>
                </a:lnTo>
                <a:lnTo>
                  <a:pt x="333" y="140"/>
                </a:lnTo>
                <a:lnTo>
                  <a:pt x="333" y="135"/>
                </a:lnTo>
                <a:lnTo>
                  <a:pt x="333" y="135"/>
                </a:lnTo>
                <a:lnTo>
                  <a:pt x="328" y="133"/>
                </a:lnTo>
                <a:lnTo>
                  <a:pt x="328" y="133"/>
                </a:lnTo>
                <a:lnTo>
                  <a:pt x="324" y="130"/>
                </a:lnTo>
                <a:lnTo>
                  <a:pt x="324" y="130"/>
                </a:lnTo>
                <a:lnTo>
                  <a:pt x="314" y="124"/>
                </a:lnTo>
                <a:lnTo>
                  <a:pt x="314" y="124"/>
                </a:lnTo>
                <a:lnTo>
                  <a:pt x="313" y="123"/>
                </a:lnTo>
                <a:lnTo>
                  <a:pt x="311" y="124"/>
                </a:lnTo>
                <a:lnTo>
                  <a:pt x="311" y="124"/>
                </a:lnTo>
                <a:close/>
                <a:moveTo>
                  <a:pt x="296" y="313"/>
                </a:moveTo>
                <a:lnTo>
                  <a:pt x="296" y="313"/>
                </a:lnTo>
                <a:lnTo>
                  <a:pt x="287" y="305"/>
                </a:lnTo>
                <a:lnTo>
                  <a:pt x="279" y="296"/>
                </a:lnTo>
                <a:lnTo>
                  <a:pt x="279" y="296"/>
                </a:lnTo>
                <a:lnTo>
                  <a:pt x="270" y="302"/>
                </a:lnTo>
                <a:lnTo>
                  <a:pt x="270" y="302"/>
                </a:lnTo>
                <a:lnTo>
                  <a:pt x="276" y="309"/>
                </a:lnTo>
                <a:lnTo>
                  <a:pt x="283" y="315"/>
                </a:lnTo>
                <a:lnTo>
                  <a:pt x="283" y="315"/>
                </a:lnTo>
                <a:lnTo>
                  <a:pt x="283" y="315"/>
                </a:lnTo>
                <a:lnTo>
                  <a:pt x="283" y="315"/>
                </a:lnTo>
                <a:lnTo>
                  <a:pt x="284" y="313"/>
                </a:lnTo>
                <a:lnTo>
                  <a:pt x="287" y="313"/>
                </a:lnTo>
                <a:lnTo>
                  <a:pt x="287" y="313"/>
                </a:lnTo>
                <a:lnTo>
                  <a:pt x="289" y="315"/>
                </a:lnTo>
                <a:lnTo>
                  <a:pt x="289" y="316"/>
                </a:lnTo>
                <a:lnTo>
                  <a:pt x="289" y="316"/>
                </a:lnTo>
                <a:lnTo>
                  <a:pt x="289" y="317"/>
                </a:lnTo>
                <a:lnTo>
                  <a:pt x="289" y="317"/>
                </a:lnTo>
                <a:lnTo>
                  <a:pt x="296" y="313"/>
                </a:lnTo>
                <a:lnTo>
                  <a:pt x="296" y="313"/>
                </a:lnTo>
                <a:close/>
                <a:moveTo>
                  <a:pt x="125" y="336"/>
                </a:moveTo>
                <a:lnTo>
                  <a:pt x="125" y="336"/>
                </a:lnTo>
                <a:lnTo>
                  <a:pt x="122" y="330"/>
                </a:lnTo>
                <a:lnTo>
                  <a:pt x="122" y="330"/>
                </a:lnTo>
                <a:lnTo>
                  <a:pt x="114" y="316"/>
                </a:lnTo>
                <a:lnTo>
                  <a:pt x="114" y="316"/>
                </a:lnTo>
                <a:lnTo>
                  <a:pt x="114" y="315"/>
                </a:lnTo>
                <a:lnTo>
                  <a:pt x="114" y="315"/>
                </a:lnTo>
                <a:lnTo>
                  <a:pt x="102" y="315"/>
                </a:lnTo>
                <a:lnTo>
                  <a:pt x="102" y="315"/>
                </a:lnTo>
                <a:lnTo>
                  <a:pt x="104" y="316"/>
                </a:lnTo>
                <a:lnTo>
                  <a:pt x="104" y="316"/>
                </a:lnTo>
                <a:lnTo>
                  <a:pt x="107" y="323"/>
                </a:lnTo>
                <a:lnTo>
                  <a:pt x="107" y="323"/>
                </a:lnTo>
                <a:lnTo>
                  <a:pt x="111" y="330"/>
                </a:lnTo>
                <a:lnTo>
                  <a:pt x="111" y="330"/>
                </a:lnTo>
                <a:lnTo>
                  <a:pt x="114" y="332"/>
                </a:lnTo>
                <a:lnTo>
                  <a:pt x="114" y="332"/>
                </a:lnTo>
                <a:lnTo>
                  <a:pt x="115" y="334"/>
                </a:lnTo>
                <a:lnTo>
                  <a:pt x="115" y="334"/>
                </a:lnTo>
                <a:lnTo>
                  <a:pt x="115" y="336"/>
                </a:lnTo>
                <a:lnTo>
                  <a:pt x="115" y="336"/>
                </a:lnTo>
                <a:lnTo>
                  <a:pt x="125" y="336"/>
                </a:lnTo>
                <a:lnTo>
                  <a:pt x="125" y="336"/>
                </a:lnTo>
                <a:close/>
                <a:moveTo>
                  <a:pt x="229" y="330"/>
                </a:moveTo>
                <a:lnTo>
                  <a:pt x="229" y="330"/>
                </a:lnTo>
                <a:lnTo>
                  <a:pt x="229" y="329"/>
                </a:lnTo>
                <a:lnTo>
                  <a:pt x="229" y="329"/>
                </a:lnTo>
                <a:lnTo>
                  <a:pt x="223" y="322"/>
                </a:lnTo>
                <a:lnTo>
                  <a:pt x="223" y="322"/>
                </a:lnTo>
                <a:lnTo>
                  <a:pt x="216" y="313"/>
                </a:lnTo>
                <a:lnTo>
                  <a:pt x="216" y="313"/>
                </a:lnTo>
                <a:lnTo>
                  <a:pt x="215" y="312"/>
                </a:lnTo>
                <a:lnTo>
                  <a:pt x="215" y="312"/>
                </a:lnTo>
                <a:lnTo>
                  <a:pt x="203" y="313"/>
                </a:lnTo>
                <a:lnTo>
                  <a:pt x="203" y="313"/>
                </a:lnTo>
                <a:lnTo>
                  <a:pt x="202" y="313"/>
                </a:lnTo>
                <a:lnTo>
                  <a:pt x="202" y="313"/>
                </a:lnTo>
                <a:lnTo>
                  <a:pt x="205" y="316"/>
                </a:lnTo>
                <a:lnTo>
                  <a:pt x="205" y="316"/>
                </a:lnTo>
                <a:lnTo>
                  <a:pt x="215" y="326"/>
                </a:lnTo>
                <a:lnTo>
                  <a:pt x="215" y="326"/>
                </a:lnTo>
                <a:lnTo>
                  <a:pt x="216" y="326"/>
                </a:lnTo>
                <a:lnTo>
                  <a:pt x="216" y="326"/>
                </a:lnTo>
                <a:lnTo>
                  <a:pt x="219" y="327"/>
                </a:lnTo>
                <a:lnTo>
                  <a:pt x="219" y="330"/>
                </a:lnTo>
                <a:lnTo>
                  <a:pt x="219" y="330"/>
                </a:lnTo>
                <a:lnTo>
                  <a:pt x="219" y="332"/>
                </a:lnTo>
                <a:lnTo>
                  <a:pt x="219" y="332"/>
                </a:lnTo>
                <a:lnTo>
                  <a:pt x="229" y="330"/>
                </a:lnTo>
                <a:lnTo>
                  <a:pt x="229" y="330"/>
                </a:lnTo>
                <a:close/>
                <a:moveTo>
                  <a:pt x="335" y="72"/>
                </a:moveTo>
                <a:lnTo>
                  <a:pt x="335" y="72"/>
                </a:lnTo>
                <a:lnTo>
                  <a:pt x="334" y="63"/>
                </a:lnTo>
                <a:lnTo>
                  <a:pt x="331" y="56"/>
                </a:lnTo>
                <a:lnTo>
                  <a:pt x="331" y="56"/>
                </a:lnTo>
                <a:lnTo>
                  <a:pt x="328" y="50"/>
                </a:lnTo>
                <a:lnTo>
                  <a:pt x="328" y="50"/>
                </a:lnTo>
                <a:lnTo>
                  <a:pt x="324" y="45"/>
                </a:lnTo>
                <a:lnTo>
                  <a:pt x="318" y="39"/>
                </a:lnTo>
                <a:lnTo>
                  <a:pt x="318" y="39"/>
                </a:lnTo>
                <a:lnTo>
                  <a:pt x="316" y="37"/>
                </a:lnTo>
                <a:lnTo>
                  <a:pt x="316" y="37"/>
                </a:lnTo>
                <a:lnTo>
                  <a:pt x="316" y="37"/>
                </a:lnTo>
                <a:lnTo>
                  <a:pt x="316" y="37"/>
                </a:lnTo>
                <a:lnTo>
                  <a:pt x="313" y="37"/>
                </a:lnTo>
                <a:lnTo>
                  <a:pt x="313" y="37"/>
                </a:lnTo>
                <a:lnTo>
                  <a:pt x="307" y="33"/>
                </a:lnTo>
                <a:lnTo>
                  <a:pt x="307" y="33"/>
                </a:lnTo>
                <a:lnTo>
                  <a:pt x="300" y="30"/>
                </a:lnTo>
                <a:lnTo>
                  <a:pt x="300" y="30"/>
                </a:lnTo>
                <a:lnTo>
                  <a:pt x="298" y="30"/>
                </a:lnTo>
                <a:lnTo>
                  <a:pt x="298" y="30"/>
                </a:lnTo>
                <a:lnTo>
                  <a:pt x="300" y="32"/>
                </a:lnTo>
                <a:lnTo>
                  <a:pt x="300" y="32"/>
                </a:lnTo>
                <a:lnTo>
                  <a:pt x="308" y="37"/>
                </a:lnTo>
                <a:lnTo>
                  <a:pt x="308" y="37"/>
                </a:lnTo>
                <a:lnTo>
                  <a:pt x="311" y="40"/>
                </a:lnTo>
                <a:lnTo>
                  <a:pt x="311" y="40"/>
                </a:lnTo>
                <a:lnTo>
                  <a:pt x="317" y="46"/>
                </a:lnTo>
                <a:lnTo>
                  <a:pt x="317" y="46"/>
                </a:lnTo>
                <a:lnTo>
                  <a:pt x="323" y="53"/>
                </a:lnTo>
                <a:lnTo>
                  <a:pt x="323" y="53"/>
                </a:lnTo>
                <a:lnTo>
                  <a:pt x="324" y="54"/>
                </a:lnTo>
                <a:lnTo>
                  <a:pt x="324" y="54"/>
                </a:lnTo>
                <a:lnTo>
                  <a:pt x="325" y="54"/>
                </a:lnTo>
                <a:lnTo>
                  <a:pt x="325" y="54"/>
                </a:lnTo>
                <a:lnTo>
                  <a:pt x="328" y="54"/>
                </a:lnTo>
                <a:lnTo>
                  <a:pt x="330" y="56"/>
                </a:lnTo>
                <a:lnTo>
                  <a:pt x="330" y="56"/>
                </a:lnTo>
                <a:lnTo>
                  <a:pt x="330" y="57"/>
                </a:lnTo>
                <a:lnTo>
                  <a:pt x="328" y="60"/>
                </a:lnTo>
                <a:lnTo>
                  <a:pt x="328" y="60"/>
                </a:lnTo>
                <a:lnTo>
                  <a:pt x="327" y="60"/>
                </a:lnTo>
                <a:lnTo>
                  <a:pt x="327" y="60"/>
                </a:lnTo>
                <a:lnTo>
                  <a:pt x="333" y="73"/>
                </a:lnTo>
                <a:lnTo>
                  <a:pt x="333" y="73"/>
                </a:lnTo>
                <a:lnTo>
                  <a:pt x="335" y="72"/>
                </a:lnTo>
                <a:lnTo>
                  <a:pt x="335" y="72"/>
                </a:lnTo>
                <a:close/>
                <a:moveTo>
                  <a:pt x="289" y="285"/>
                </a:moveTo>
                <a:lnTo>
                  <a:pt x="289" y="285"/>
                </a:lnTo>
                <a:lnTo>
                  <a:pt x="301" y="296"/>
                </a:lnTo>
                <a:lnTo>
                  <a:pt x="301" y="296"/>
                </a:lnTo>
                <a:lnTo>
                  <a:pt x="307" y="300"/>
                </a:lnTo>
                <a:lnTo>
                  <a:pt x="307" y="300"/>
                </a:lnTo>
                <a:lnTo>
                  <a:pt x="308" y="300"/>
                </a:lnTo>
                <a:lnTo>
                  <a:pt x="308" y="300"/>
                </a:lnTo>
                <a:lnTo>
                  <a:pt x="313" y="295"/>
                </a:lnTo>
                <a:lnTo>
                  <a:pt x="313" y="295"/>
                </a:lnTo>
                <a:lnTo>
                  <a:pt x="307" y="290"/>
                </a:lnTo>
                <a:lnTo>
                  <a:pt x="307" y="290"/>
                </a:lnTo>
                <a:lnTo>
                  <a:pt x="301" y="285"/>
                </a:lnTo>
                <a:lnTo>
                  <a:pt x="294" y="279"/>
                </a:lnTo>
                <a:lnTo>
                  <a:pt x="294" y="279"/>
                </a:lnTo>
                <a:lnTo>
                  <a:pt x="294" y="278"/>
                </a:lnTo>
                <a:lnTo>
                  <a:pt x="294" y="278"/>
                </a:lnTo>
                <a:lnTo>
                  <a:pt x="289" y="285"/>
                </a:lnTo>
                <a:lnTo>
                  <a:pt x="289" y="285"/>
                </a:lnTo>
                <a:close/>
                <a:moveTo>
                  <a:pt x="333" y="123"/>
                </a:moveTo>
                <a:lnTo>
                  <a:pt x="333" y="123"/>
                </a:lnTo>
                <a:lnTo>
                  <a:pt x="327" y="118"/>
                </a:lnTo>
                <a:lnTo>
                  <a:pt x="327" y="118"/>
                </a:lnTo>
                <a:lnTo>
                  <a:pt x="316" y="110"/>
                </a:lnTo>
                <a:lnTo>
                  <a:pt x="316" y="110"/>
                </a:lnTo>
                <a:lnTo>
                  <a:pt x="314" y="108"/>
                </a:lnTo>
                <a:lnTo>
                  <a:pt x="311" y="107"/>
                </a:lnTo>
                <a:lnTo>
                  <a:pt x="311" y="107"/>
                </a:lnTo>
                <a:lnTo>
                  <a:pt x="311" y="117"/>
                </a:lnTo>
                <a:lnTo>
                  <a:pt x="311" y="117"/>
                </a:lnTo>
                <a:lnTo>
                  <a:pt x="314" y="118"/>
                </a:lnTo>
                <a:lnTo>
                  <a:pt x="314" y="120"/>
                </a:lnTo>
                <a:lnTo>
                  <a:pt x="314" y="120"/>
                </a:lnTo>
                <a:lnTo>
                  <a:pt x="316" y="121"/>
                </a:lnTo>
                <a:lnTo>
                  <a:pt x="316" y="121"/>
                </a:lnTo>
                <a:lnTo>
                  <a:pt x="327" y="128"/>
                </a:lnTo>
                <a:lnTo>
                  <a:pt x="327" y="128"/>
                </a:lnTo>
                <a:lnTo>
                  <a:pt x="331" y="131"/>
                </a:lnTo>
                <a:lnTo>
                  <a:pt x="331" y="131"/>
                </a:lnTo>
                <a:lnTo>
                  <a:pt x="333" y="128"/>
                </a:lnTo>
                <a:lnTo>
                  <a:pt x="333" y="128"/>
                </a:lnTo>
                <a:lnTo>
                  <a:pt x="333" y="123"/>
                </a:lnTo>
                <a:lnTo>
                  <a:pt x="333" y="123"/>
                </a:lnTo>
                <a:close/>
                <a:moveTo>
                  <a:pt x="109" y="336"/>
                </a:moveTo>
                <a:lnTo>
                  <a:pt x="109" y="336"/>
                </a:lnTo>
                <a:lnTo>
                  <a:pt x="107" y="329"/>
                </a:lnTo>
                <a:lnTo>
                  <a:pt x="107" y="329"/>
                </a:lnTo>
                <a:lnTo>
                  <a:pt x="105" y="327"/>
                </a:lnTo>
                <a:lnTo>
                  <a:pt x="105" y="327"/>
                </a:lnTo>
                <a:lnTo>
                  <a:pt x="100" y="315"/>
                </a:lnTo>
                <a:lnTo>
                  <a:pt x="100" y="315"/>
                </a:lnTo>
                <a:lnTo>
                  <a:pt x="100" y="313"/>
                </a:lnTo>
                <a:lnTo>
                  <a:pt x="100" y="313"/>
                </a:lnTo>
                <a:lnTo>
                  <a:pt x="90" y="313"/>
                </a:lnTo>
                <a:lnTo>
                  <a:pt x="90" y="313"/>
                </a:lnTo>
                <a:lnTo>
                  <a:pt x="90" y="315"/>
                </a:lnTo>
                <a:lnTo>
                  <a:pt x="90" y="315"/>
                </a:lnTo>
                <a:lnTo>
                  <a:pt x="94" y="322"/>
                </a:lnTo>
                <a:lnTo>
                  <a:pt x="94" y="322"/>
                </a:lnTo>
                <a:lnTo>
                  <a:pt x="97" y="327"/>
                </a:lnTo>
                <a:lnTo>
                  <a:pt x="100" y="333"/>
                </a:lnTo>
                <a:lnTo>
                  <a:pt x="100" y="333"/>
                </a:lnTo>
                <a:lnTo>
                  <a:pt x="101" y="334"/>
                </a:lnTo>
                <a:lnTo>
                  <a:pt x="102" y="334"/>
                </a:lnTo>
                <a:lnTo>
                  <a:pt x="102" y="334"/>
                </a:lnTo>
                <a:lnTo>
                  <a:pt x="109" y="336"/>
                </a:lnTo>
                <a:lnTo>
                  <a:pt x="109" y="336"/>
                </a:lnTo>
                <a:close/>
                <a:moveTo>
                  <a:pt x="77" y="312"/>
                </a:moveTo>
                <a:lnTo>
                  <a:pt x="77" y="312"/>
                </a:lnTo>
                <a:lnTo>
                  <a:pt x="77" y="315"/>
                </a:lnTo>
                <a:lnTo>
                  <a:pt x="77" y="315"/>
                </a:lnTo>
                <a:lnTo>
                  <a:pt x="80" y="320"/>
                </a:lnTo>
                <a:lnTo>
                  <a:pt x="80" y="320"/>
                </a:lnTo>
                <a:lnTo>
                  <a:pt x="84" y="330"/>
                </a:lnTo>
                <a:lnTo>
                  <a:pt x="84" y="330"/>
                </a:lnTo>
                <a:lnTo>
                  <a:pt x="87" y="332"/>
                </a:lnTo>
                <a:lnTo>
                  <a:pt x="87" y="332"/>
                </a:lnTo>
                <a:lnTo>
                  <a:pt x="94" y="333"/>
                </a:lnTo>
                <a:lnTo>
                  <a:pt x="94" y="333"/>
                </a:lnTo>
                <a:lnTo>
                  <a:pt x="95" y="333"/>
                </a:lnTo>
                <a:lnTo>
                  <a:pt x="95" y="333"/>
                </a:lnTo>
                <a:lnTo>
                  <a:pt x="94" y="327"/>
                </a:lnTo>
                <a:lnTo>
                  <a:pt x="94" y="327"/>
                </a:lnTo>
                <a:lnTo>
                  <a:pt x="88" y="319"/>
                </a:lnTo>
                <a:lnTo>
                  <a:pt x="88" y="319"/>
                </a:lnTo>
                <a:lnTo>
                  <a:pt x="87" y="313"/>
                </a:lnTo>
                <a:lnTo>
                  <a:pt x="87" y="313"/>
                </a:lnTo>
                <a:lnTo>
                  <a:pt x="77" y="312"/>
                </a:lnTo>
                <a:lnTo>
                  <a:pt x="77" y="312"/>
                </a:lnTo>
                <a:close/>
                <a:moveTo>
                  <a:pt x="327" y="207"/>
                </a:moveTo>
                <a:lnTo>
                  <a:pt x="327" y="207"/>
                </a:lnTo>
                <a:lnTo>
                  <a:pt x="324" y="204"/>
                </a:lnTo>
                <a:lnTo>
                  <a:pt x="324" y="204"/>
                </a:lnTo>
                <a:lnTo>
                  <a:pt x="321" y="201"/>
                </a:lnTo>
                <a:lnTo>
                  <a:pt x="321" y="201"/>
                </a:lnTo>
                <a:lnTo>
                  <a:pt x="316" y="197"/>
                </a:lnTo>
                <a:lnTo>
                  <a:pt x="316" y="197"/>
                </a:lnTo>
                <a:lnTo>
                  <a:pt x="308" y="191"/>
                </a:lnTo>
                <a:lnTo>
                  <a:pt x="308" y="191"/>
                </a:lnTo>
                <a:lnTo>
                  <a:pt x="307" y="189"/>
                </a:lnTo>
                <a:lnTo>
                  <a:pt x="307" y="189"/>
                </a:lnTo>
                <a:lnTo>
                  <a:pt x="307" y="198"/>
                </a:lnTo>
                <a:lnTo>
                  <a:pt x="307" y="198"/>
                </a:lnTo>
                <a:lnTo>
                  <a:pt x="307" y="199"/>
                </a:lnTo>
                <a:lnTo>
                  <a:pt x="307" y="199"/>
                </a:lnTo>
                <a:lnTo>
                  <a:pt x="308" y="201"/>
                </a:lnTo>
                <a:lnTo>
                  <a:pt x="308" y="201"/>
                </a:lnTo>
                <a:lnTo>
                  <a:pt x="314" y="204"/>
                </a:lnTo>
                <a:lnTo>
                  <a:pt x="318" y="208"/>
                </a:lnTo>
                <a:lnTo>
                  <a:pt x="318" y="208"/>
                </a:lnTo>
                <a:lnTo>
                  <a:pt x="325" y="214"/>
                </a:lnTo>
                <a:lnTo>
                  <a:pt x="325" y="214"/>
                </a:lnTo>
                <a:lnTo>
                  <a:pt x="327" y="215"/>
                </a:lnTo>
                <a:lnTo>
                  <a:pt x="327" y="215"/>
                </a:lnTo>
                <a:lnTo>
                  <a:pt x="327" y="207"/>
                </a:lnTo>
                <a:lnTo>
                  <a:pt x="327" y="207"/>
                </a:lnTo>
                <a:close/>
                <a:moveTo>
                  <a:pt x="303" y="43"/>
                </a:moveTo>
                <a:lnTo>
                  <a:pt x="303" y="43"/>
                </a:lnTo>
                <a:lnTo>
                  <a:pt x="306" y="56"/>
                </a:lnTo>
                <a:lnTo>
                  <a:pt x="306" y="56"/>
                </a:lnTo>
                <a:lnTo>
                  <a:pt x="307" y="56"/>
                </a:lnTo>
                <a:lnTo>
                  <a:pt x="308" y="56"/>
                </a:lnTo>
                <a:lnTo>
                  <a:pt x="308" y="56"/>
                </a:lnTo>
                <a:lnTo>
                  <a:pt x="310" y="56"/>
                </a:lnTo>
                <a:lnTo>
                  <a:pt x="310" y="56"/>
                </a:lnTo>
                <a:lnTo>
                  <a:pt x="311" y="57"/>
                </a:lnTo>
                <a:lnTo>
                  <a:pt x="311" y="57"/>
                </a:lnTo>
                <a:lnTo>
                  <a:pt x="327" y="69"/>
                </a:lnTo>
                <a:lnTo>
                  <a:pt x="327" y="69"/>
                </a:lnTo>
                <a:lnTo>
                  <a:pt x="328" y="69"/>
                </a:lnTo>
                <a:lnTo>
                  <a:pt x="328" y="69"/>
                </a:lnTo>
                <a:lnTo>
                  <a:pt x="327" y="66"/>
                </a:lnTo>
                <a:lnTo>
                  <a:pt x="327" y="66"/>
                </a:lnTo>
                <a:lnTo>
                  <a:pt x="324" y="62"/>
                </a:lnTo>
                <a:lnTo>
                  <a:pt x="324" y="62"/>
                </a:lnTo>
                <a:lnTo>
                  <a:pt x="321" y="57"/>
                </a:lnTo>
                <a:lnTo>
                  <a:pt x="321" y="57"/>
                </a:lnTo>
                <a:lnTo>
                  <a:pt x="317" y="53"/>
                </a:lnTo>
                <a:lnTo>
                  <a:pt x="317" y="53"/>
                </a:lnTo>
                <a:lnTo>
                  <a:pt x="306" y="45"/>
                </a:lnTo>
                <a:lnTo>
                  <a:pt x="306" y="45"/>
                </a:lnTo>
                <a:lnTo>
                  <a:pt x="304" y="43"/>
                </a:lnTo>
                <a:lnTo>
                  <a:pt x="304" y="43"/>
                </a:lnTo>
                <a:lnTo>
                  <a:pt x="303" y="43"/>
                </a:lnTo>
                <a:lnTo>
                  <a:pt x="303" y="43"/>
                </a:lnTo>
                <a:close/>
                <a:moveTo>
                  <a:pt x="328" y="192"/>
                </a:moveTo>
                <a:lnTo>
                  <a:pt x="328" y="192"/>
                </a:lnTo>
                <a:lnTo>
                  <a:pt x="325" y="192"/>
                </a:lnTo>
                <a:lnTo>
                  <a:pt x="324" y="191"/>
                </a:lnTo>
                <a:lnTo>
                  <a:pt x="324" y="191"/>
                </a:lnTo>
                <a:lnTo>
                  <a:pt x="323" y="189"/>
                </a:lnTo>
                <a:lnTo>
                  <a:pt x="323" y="189"/>
                </a:lnTo>
                <a:lnTo>
                  <a:pt x="310" y="180"/>
                </a:lnTo>
                <a:lnTo>
                  <a:pt x="310" y="180"/>
                </a:lnTo>
                <a:lnTo>
                  <a:pt x="308" y="178"/>
                </a:lnTo>
                <a:lnTo>
                  <a:pt x="308" y="178"/>
                </a:lnTo>
                <a:lnTo>
                  <a:pt x="307" y="185"/>
                </a:lnTo>
                <a:lnTo>
                  <a:pt x="307" y="185"/>
                </a:lnTo>
                <a:lnTo>
                  <a:pt x="310" y="185"/>
                </a:lnTo>
                <a:lnTo>
                  <a:pt x="310" y="188"/>
                </a:lnTo>
                <a:lnTo>
                  <a:pt x="310" y="188"/>
                </a:lnTo>
                <a:lnTo>
                  <a:pt x="310" y="189"/>
                </a:lnTo>
                <a:lnTo>
                  <a:pt x="310" y="189"/>
                </a:lnTo>
                <a:lnTo>
                  <a:pt x="320" y="197"/>
                </a:lnTo>
                <a:lnTo>
                  <a:pt x="320" y="197"/>
                </a:lnTo>
                <a:lnTo>
                  <a:pt x="324" y="199"/>
                </a:lnTo>
                <a:lnTo>
                  <a:pt x="324" y="199"/>
                </a:lnTo>
                <a:lnTo>
                  <a:pt x="325" y="199"/>
                </a:lnTo>
                <a:lnTo>
                  <a:pt x="328" y="199"/>
                </a:lnTo>
                <a:lnTo>
                  <a:pt x="328" y="199"/>
                </a:lnTo>
                <a:lnTo>
                  <a:pt x="328" y="192"/>
                </a:lnTo>
                <a:lnTo>
                  <a:pt x="328" y="192"/>
                </a:lnTo>
                <a:close/>
                <a:moveTo>
                  <a:pt x="311" y="135"/>
                </a:moveTo>
                <a:lnTo>
                  <a:pt x="311" y="135"/>
                </a:lnTo>
                <a:lnTo>
                  <a:pt x="311" y="135"/>
                </a:lnTo>
                <a:lnTo>
                  <a:pt x="311" y="135"/>
                </a:lnTo>
                <a:lnTo>
                  <a:pt x="310" y="145"/>
                </a:lnTo>
                <a:lnTo>
                  <a:pt x="310" y="145"/>
                </a:lnTo>
                <a:lnTo>
                  <a:pt x="316" y="148"/>
                </a:lnTo>
                <a:lnTo>
                  <a:pt x="316" y="148"/>
                </a:lnTo>
                <a:lnTo>
                  <a:pt x="320" y="151"/>
                </a:lnTo>
                <a:lnTo>
                  <a:pt x="320" y="151"/>
                </a:lnTo>
                <a:lnTo>
                  <a:pt x="325" y="155"/>
                </a:lnTo>
                <a:lnTo>
                  <a:pt x="325" y="155"/>
                </a:lnTo>
                <a:lnTo>
                  <a:pt x="328" y="157"/>
                </a:lnTo>
                <a:lnTo>
                  <a:pt x="328" y="157"/>
                </a:lnTo>
                <a:lnTo>
                  <a:pt x="330" y="157"/>
                </a:lnTo>
                <a:lnTo>
                  <a:pt x="331" y="155"/>
                </a:lnTo>
                <a:lnTo>
                  <a:pt x="331" y="155"/>
                </a:lnTo>
                <a:lnTo>
                  <a:pt x="331" y="148"/>
                </a:lnTo>
                <a:lnTo>
                  <a:pt x="331" y="148"/>
                </a:lnTo>
                <a:lnTo>
                  <a:pt x="327" y="147"/>
                </a:lnTo>
                <a:lnTo>
                  <a:pt x="327" y="147"/>
                </a:lnTo>
                <a:lnTo>
                  <a:pt x="323" y="145"/>
                </a:lnTo>
                <a:lnTo>
                  <a:pt x="323" y="145"/>
                </a:lnTo>
                <a:lnTo>
                  <a:pt x="317" y="141"/>
                </a:lnTo>
                <a:lnTo>
                  <a:pt x="313" y="137"/>
                </a:lnTo>
                <a:lnTo>
                  <a:pt x="313" y="137"/>
                </a:lnTo>
                <a:lnTo>
                  <a:pt x="311" y="135"/>
                </a:lnTo>
                <a:lnTo>
                  <a:pt x="311" y="135"/>
                </a:lnTo>
                <a:close/>
                <a:moveTo>
                  <a:pt x="183" y="10"/>
                </a:moveTo>
                <a:lnTo>
                  <a:pt x="183" y="10"/>
                </a:lnTo>
                <a:lnTo>
                  <a:pt x="183" y="10"/>
                </a:lnTo>
                <a:lnTo>
                  <a:pt x="183" y="10"/>
                </a:lnTo>
                <a:lnTo>
                  <a:pt x="179" y="9"/>
                </a:lnTo>
                <a:lnTo>
                  <a:pt x="179" y="9"/>
                </a:lnTo>
                <a:lnTo>
                  <a:pt x="173" y="9"/>
                </a:lnTo>
                <a:lnTo>
                  <a:pt x="173" y="9"/>
                </a:lnTo>
                <a:lnTo>
                  <a:pt x="138" y="9"/>
                </a:lnTo>
                <a:lnTo>
                  <a:pt x="138" y="9"/>
                </a:lnTo>
                <a:lnTo>
                  <a:pt x="118" y="10"/>
                </a:lnTo>
                <a:lnTo>
                  <a:pt x="118" y="10"/>
                </a:lnTo>
                <a:lnTo>
                  <a:pt x="97" y="12"/>
                </a:lnTo>
                <a:lnTo>
                  <a:pt x="97" y="12"/>
                </a:lnTo>
                <a:lnTo>
                  <a:pt x="90" y="12"/>
                </a:lnTo>
                <a:lnTo>
                  <a:pt x="90" y="12"/>
                </a:lnTo>
                <a:lnTo>
                  <a:pt x="92" y="12"/>
                </a:lnTo>
                <a:lnTo>
                  <a:pt x="92" y="12"/>
                </a:lnTo>
                <a:lnTo>
                  <a:pt x="122" y="13"/>
                </a:lnTo>
                <a:lnTo>
                  <a:pt x="122" y="13"/>
                </a:lnTo>
                <a:lnTo>
                  <a:pt x="124" y="13"/>
                </a:lnTo>
                <a:lnTo>
                  <a:pt x="127" y="13"/>
                </a:lnTo>
                <a:lnTo>
                  <a:pt x="127" y="13"/>
                </a:lnTo>
                <a:lnTo>
                  <a:pt x="128" y="12"/>
                </a:lnTo>
                <a:lnTo>
                  <a:pt x="128" y="12"/>
                </a:lnTo>
                <a:lnTo>
                  <a:pt x="145" y="10"/>
                </a:lnTo>
                <a:lnTo>
                  <a:pt x="145" y="10"/>
                </a:lnTo>
                <a:lnTo>
                  <a:pt x="162" y="10"/>
                </a:lnTo>
                <a:lnTo>
                  <a:pt x="179" y="10"/>
                </a:lnTo>
                <a:lnTo>
                  <a:pt x="179" y="10"/>
                </a:lnTo>
                <a:lnTo>
                  <a:pt x="183" y="10"/>
                </a:lnTo>
                <a:lnTo>
                  <a:pt x="183" y="10"/>
                </a:lnTo>
                <a:close/>
                <a:moveTo>
                  <a:pt x="162" y="239"/>
                </a:moveTo>
                <a:lnTo>
                  <a:pt x="162" y="239"/>
                </a:lnTo>
                <a:lnTo>
                  <a:pt x="161" y="236"/>
                </a:lnTo>
                <a:lnTo>
                  <a:pt x="161" y="236"/>
                </a:lnTo>
                <a:lnTo>
                  <a:pt x="161" y="235"/>
                </a:lnTo>
                <a:lnTo>
                  <a:pt x="161" y="235"/>
                </a:lnTo>
                <a:lnTo>
                  <a:pt x="162" y="234"/>
                </a:lnTo>
                <a:lnTo>
                  <a:pt x="162" y="234"/>
                </a:lnTo>
                <a:lnTo>
                  <a:pt x="163" y="235"/>
                </a:lnTo>
                <a:lnTo>
                  <a:pt x="163" y="235"/>
                </a:lnTo>
                <a:lnTo>
                  <a:pt x="178" y="245"/>
                </a:lnTo>
                <a:lnTo>
                  <a:pt x="178" y="245"/>
                </a:lnTo>
                <a:lnTo>
                  <a:pt x="178" y="245"/>
                </a:lnTo>
                <a:lnTo>
                  <a:pt x="178" y="245"/>
                </a:lnTo>
                <a:lnTo>
                  <a:pt x="179" y="243"/>
                </a:lnTo>
                <a:lnTo>
                  <a:pt x="181" y="242"/>
                </a:lnTo>
                <a:lnTo>
                  <a:pt x="181" y="242"/>
                </a:lnTo>
                <a:lnTo>
                  <a:pt x="179" y="241"/>
                </a:lnTo>
                <a:lnTo>
                  <a:pt x="179" y="241"/>
                </a:lnTo>
                <a:lnTo>
                  <a:pt x="168" y="235"/>
                </a:lnTo>
                <a:lnTo>
                  <a:pt x="168" y="235"/>
                </a:lnTo>
                <a:lnTo>
                  <a:pt x="159" y="232"/>
                </a:lnTo>
                <a:lnTo>
                  <a:pt x="149" y="229"/>
                </a:lnTo>
                <a:lnTo>
                  <a:pt x="149" y="229"/>
                </a:lnTo>
                <a:lnTo>
                  <a:pt x="146" y="231"/>
                </a:lnTo>
                <a:lnTo>
                  <a:pt x="146" y="231"/>
                </a:lnTo>
                <a:lnTo>
                  <a:pt x="139" y="236"/>
                </a:lnTo>
                <a:lnTo>
                  <a:pt x="139" y="236"/>
                </a:lnTo>
                <a:lnTo>
                  <a:pt x="138" y="236"/>
                </a:lnTo>
                <a:lnTo>
                  <a:pt x="138" y="236"/>
                </a:lnTo>
                <a:lnTo>
                  <a:pt x="139" y="236"/>
                </a:lnTo>
                <a:lnTo>
                  <a:pt x="139" y="236"/>
                </a:lnTo>
                <a:lnTo>
                  <a:pt x="145" y="235"/>
                </a:lnTo>
                <a:lnTo>
                  <a:pt x="149" y="235"/>
                </a:lnTo>
                <a:lnTo>
                  <a:pt x="149" y="235"/>
                </a:lnTo>
                <a:lnTo>
                  <a:pt x="159" y="238"/>
                </a:lnTo>
                <a:lnTo>
                  <a:pt x="159" y="238"/>
                </a:lnTo>
                <a:lnTo>
                  <a:pt x="162" y="239"/>
                </a:lnTo>
                <a:lnTo>
                  <a:pt x="162" y="239"/>
                </a:lnTo>
                <a:close/>
                <a:moveTo>
                  <a:pt x="63" y="310"/>
                </a:moveTo>
                <a:lnTo>
                  <a:pt x="63" y="310"/>
                </a:lnTo>
                <a:lnTo>
                  <a:pt x="63" y="310"/>
                </a:lnTo>
                <a:lnTo>
                  <a:pt x="63" y="310"/>
                </a:lnTo>
                <a:lnTo>
                  <a:pt x="70" y="323"/>
                </a:lnTo>
                <a:lnTo>
                  <a:pt x="70" y="323"/>
                </a:lnTo>
                <a:lnTo>
                  <a:pt x="71" y="324"/>
                </a:lnTo>
                <a:lnTo>
                  <a:pt x="71" y="324"/>
                </a:lnTo>
                <a:lnTo>
                  <a:pt x="80" y="329"/>
                </a:lnTo>
                <a:lnTo>
                  <a:pt x="80" y="329"/>
                </a:lnTo>
                <a:lnTo>
                  <a:pt x="80" y="329"/>
                </a:lnTo>
                <a:lnTo>
                  <a:pt x="80" y="329"/>
                </a:lnTo>
                <a:lnTo>
                  <a:pt x="73" y="312"/>
                </a:lnTo>
                <a:lnTo>
                  <a:pt x="73" y="312"/>
                </a:lnTo>
                <a:lnTo>
                  <a:pt x="63" y="310"/>
                </a:lnTo>
                <a:lnTo>
                  <a:pt x="63" y="310"/>
                </a:lnTo>
                <a:close/>
                <a:moveTo>
                  <a:pt x="73" y="270"/>
                </a:moveTo>
                <a:lnTo>
                  <a:pt x="73" y="270"/>
                </a:lnTo>
                <a:lnTo>
                  <a:pt x="73" y="273"/>
                </a:lnTo>
                <a:lnTo>
                  <a:pt x="73" y="273"/>
                </a:lnTo>
                <a:lnTo>
                  <a:pt x="71" y="275"/>
                </a:lnTo>
                <a:lnTo>
                  <a:pt x="71" y="275"/>
                </a:lnTo>
                <a:lnTo>
                  <a:pt x="70" y="273"/>
                </a:lnTo>
                <a:lnTo>
                  <a:pt x="70" y="273"/>
                </a:lnTo>
                <a:lnTo>
                  <a:pt x="70" y="272"/>
                </a:lnTo>
                <a:lnTo>
                  <a:pt x="70" y="272"/>
                </a:lnTo>
                <a:lnTo>
                  <a:pt x="64" y="283"/>
                </a:lnTo>
                <a:lnTo>
                  <a:pt x="64" y="283"/>
                </a:lnTo>
                <a:lnTo>
                  <a:pt x="64" y="283"/>
                </a:lnTo>
                <a:lnTo>
                  <a:pt x="64" y="283"/>
                </a:lnTo>
                <a:lnTo>
                  <a:pt x="67" y="285"/>
                </a:lnTo>
                <a:lnTo>
                  <a:pt x="67" y="285"/>
                </a:lnTo>
                <a:lnTo>
                  <a:pt x="68" y="285"/>
                </a:lnTo>
                <a:lnTo>
                  <a:pt x="70" y="283"/>
                </a:lnTo>
                <a:lnTo>
                  <a:pt x="70" y="283"/>
                </a:lnTo>
                <a:lnTo>
                  <a:pt x="71" y="278"/>
                </a:lnTo>
                <a:lnTo>
                  <a:pt x="71" y="278"/>
                </a:lnTo>
                <a:lnTo>
                  <a:pt x="73" y="276"/>
                </a:lnTo>
                <a:lnTo>
                  <a:pt x="75" y="276"/>
                </a:lnTo>
                <a:lnTo>
                  <a:pt x="75" y="276"/>
                </a:lnTo>
                <a:lnTo>
                  <a:pt x="75" y="276"/>
                </a:lnTo>
                <a:lnTo>
                  <a:pt x="75" y="276"/>
                </a:lnTo>
                <a:lnTo>
                  <a:pt x="77" y="276"/>
                </a:lnTo>
                <a:lnTo>
                  <a:pt x="77" y="276"/>
                </a:lnTo>
                <a:lnTo>
                  <a:pt x="81" y="272"/>
                </a:lnTo>
                <a:lnTo>
                  <a:pt x="81" y="272"/>
                </a:lnTo>
                <a:lnTo>
                  <a:pt x="82" y="270"/>
                </a:lnTo>
                <a:lnTo>
                  <a:pt x="84" y="272"/>
                </a:lnTo>
                <a:lnTo>
                  <a:pt x="84" y="272"/>
                </a:lnTo>
                <a:lnTo>
                  <a:pt x="85" y="270"/>
                </a:lnTo>
                <a:lnTo>
                  <a:pt x="88" y="269"/>
                </a:lnTo>
                <a:lnTo>
                  <a:pt x="88" y="269"/>
                </a:lnTo>
                <a:lnTo>
                  <a:pt x="90" y="269"/>
                </a:lnTo>
                <a:lnTo>
                  <a:pt x="90" y="269"/>
                </a:lnTo>
                <a:lnTo>
                  <a:pt x="91" y="269"/>
                </a:lnTo>
                <a:lnTo>
                  <a:pt x="91" y="269"/>
                </a:lnTo>
                <a:lnTo>
                  <a:pt x="92" y="268"/>
                </a:lnTo>
                <a:lnTo>
                  <a:pt x="92" y="268"/>
                </a:lnTo>
                <a:lnTo>
                  <a:pt x="101" y="265"/>
                </a:lnTo>
                <a:lnTo>
                  <a:pt x="101" y="265"/>
                </a:lnTo>
                <a:lnTo>
                  <a:pt x="104" y="262"/>
                </a:lnTo>
                <a:lnTo>
                  <a:pt x="104" y="262"/>
                </a:lnTo>
                <a:lnTo>
                  <a:pt x="102" y="263"/>
                </a:lnTo>
                <a:lnTo>
                  <a:pt x="102" y="263"/>
                </a:lnTo>
                <a:lnTo>
                  <a:pt x="90" y="268"/>
                </a:lnTo>
                <a:lnTo>
                  <a:pt x="90" y="268"/>
                </a:lnTo>
                <a:lnTo>
                  <a:pt x="88" y="268"/>
                </a:lnTo>
                <a:lnTo>
                  <a:pt x="85" y="266"/>
                </a:lnTo>
                <a:lnTo>
                  <a:pt x="85" y="266"/>
                </a:lnTo>
                <a:lnTo>
                  <a:pt x="80" y="269"/>
                </a:lnTo>
                <a:lnTo>
                  <a:pt x="73" y="270"/>
                </a:lnTo>
                <a:lnTo>
                  <a:pt x="73" y="270"/>
                </a:lnTo>
                <a:close/>
                <a:moveTo>
                  <a:pt x="109" y="18"/>
                </a:moveTo>
                <a:lnTo>
                  <a:pt x="109" y="18"/>
                </a:lnTo>
                <a:lnTo>
                  <a:pt x="109" y="19"/>
                </a:lnTo>
                <a:lnTo>
                  <a:pt x="108" y="20"/>
                </a:lnTo>
                <a:lnTo>
                  <a:pt x="108" y="20"/>
                </a:lnTo>
                <a:lnTo>
                  <a:pt x="98" y="26"/>
                </a:lnTo>
                <a:lnTo>
                  <a:pt x="98" y="26"/>
                </a:lnTo>
                <a:lnTo>
                  <a:pt x="97" y="27"/>
                </a:lnTo>
                <a:lnTo>
                  <a:pt x="95" y="30"/>
                </a:lnTo>
                <a:lnTo>
                  <a:pt x="95" y="30"/>
                </a:lnTo>
                <a:lnTo>
                  <a:pt x="97" y="30"/>
                </a:lnTo>
                <a:lnTo>
                  <a:pt x="97" y="30"/>
                </a:lnTo>
                <a:lnTo>
                  <a:pt x="109" y="25"/>
                </a:lnTo>
                <a:lnTo>
                  <a:pt x="109" y="25"/>
                </a:lnTo>
                <a:lnTo>
                  <a:pt x="112" y="23"/>
                </a:lnTo>
                <a:lnTo>
                  <a:pt x="114" y="22"/>
                </a:lnTo>
                <a:lnTo>
                  <a:pt x="114" y="22"/>
                </a:lnTo>
                <a:lnTo>
                  <a:pt x="117" y="20"/>
                </a:lnTo>
                <a:lnTo>
                  <a:pt x="117" y="20"/>
                </a:lnTo>
                <a:lnTo>
                  <a:pt x="125" y="19"/>
                </a:lnTo>
                <a:lnTo>
                  <a:pt x="125" y="19"/>
                </a:lnTo>
                <a:lnTo>
                  <a:pt x="132" y="19"/>
                </a:lnTo>
                <a:lnTo>
                  <a:pt x="132" y="19"/>
                </a:lnTo>
                <a:lnTo>
                  <a:pt x="139" y="18"/>
                </a:lnTo>
                <a:lnTo>
                  <a:pt x="139" y="18"/>
                </a:lnTo>
                <a:lnTo>
                  <a:pt x="139" y="18"/>
                </a:lnTo>
                <a:lnTo>
                  <a:pt x="139" y="18"/>
                </a:lnTo>
                <a:lnTo>
                  <a:pt x="109" y="18"/>
                </a:lnTo>
                <a:lnTo>
                  <a:pt x="109" y="18"/>
                </a:lnTo>
                <a:close/>
                <a:moveTo>
                  <a:pt x="21" y="235"/>
                </a:moveTo>
                <a:lnTo>
                  <a:pt x="21" y="235"/>
                </a:lnTo>
                <a:lnTo>
                  <a:pt x="21" y="235"/>
                </a:lnTo>
                <a:lnTo>
                  <a:pt x="21" y="235"/>
                </a:lnTo>
                <a:lnTo>
                  <a:pt x="21" y="235"/>
                </a:lnTo>
                <a:lnTo>
                  <a:pt x="21" y="235"/>
                </a:lnTo>
                <a:lnTo>
                  <a:pt x="24" y="228"/>
                </a:lnTo>
                <a:lnTo>
                  <a:pt x="24" y="228"/>
                </a:lnTo>
                <a:lnTo>
                  <a:pt x="24" y="224"/>
                </a:lnTo>
                <a:lnTo>
                  <a:pt x="24" y="219"/>
                </a:lnTo>
                <a:lnTo>
                  <a:pt x="24" y="219"/>
                </a:lnTo>
                <a:lnTo>
                  <a:pt x="23" y="199"/>
                </a:lnTo>
                <a:lnTo>
                  <a:pt x="23" y="199"/>
                </a:lnTo>
                <a:lnTo>
                  <a:pt x="21" y="198"/>
                </a:lnTo>
                <a:lnTo>
                  <a:pt x="21" y="198"/>
                </a:lnTo>
                <a:lnTo>
                  <a:pt x="20" y="207"/>
                </a:lnTo>
                <a:lnTo>
                  <a:pt x="20" y="207"/>
                </a:lnTo>
                <a:lnTo>
                  <a:pt x="20" y="218"/>
                </a:lnTo>
                <a:lnTo>
                  <a:pt x="20" y="218"/>
                </a:lnTo>
                <a:lnTo>
                  <a:pt x="21" y="234"/>
                </a:lnTo>
                <a:lnTo>
                  <a:pt x="21" y="234"/>
                </a:lnTo>
                <a:lnTo>
                  <a:pt x="21" y="235"/>
                </a:lnTo>
                <a:lnTo>
                  <a:pt x="21" y="235"/>
                </a:lnTo>
                <a:close/>
                <a:moveTo>
                  <a:pt x="53" y="33"/>
                </a:moveTo>
                <a:lnTo>
                  <a:pt x="53" y="33"/>
                </a:lnTo>
                <a:lnTo>
                  <a:pt x="54" y="32"/>
                </a:lnTo>
                <a:lnTo>
                  <a:pt x="54" y="32"/>
                </a:lnTo>
                <a:lnTo>
                  <a:pt x="64" y="19"/>
                </a:lnTo>
                <a:lnTo>
                  <a:pt x="64" y="19"/>
                </a:lnTo>
                <a:lnTo>
                  <a:pt x="64" y="18"/>
                </a:lnTo>
                <a:lnTo>
                  <a:pt x="64" y="18"/>
                </a:lnTo>
                <a:lnTo>
                  <a:pt x="55" y="19"/>
                </a:lnTo>
                <a:lnTo>
                  <a:pt x="55" y="19"/>
                </a:lnTo>
                <a:lnTo>
                  <a:pt x="53" y="20"/>
                </a:lnTo>
                <a:lnTo>
                  <a:pt x="50" y="23"/>
                </a:lnTo>
                <a:lnTo>
                  <a:pt x="50" y="23"/>
                </a:lnTo>
                <a:lnTo>
                  <a:pt x="50" y="23"/>
                </a:lnTo>
                <a:lnTo>
                  <a:pt x="50" y="23"/>
                </a:lnTo>
                <a:lnTo>
                  <a:pt x="50" y="25"/>
                </a:lnTo>
                <a:lnTo>
                  <a:pt x="50" y="25"/>
                </a:lnTo>
                <a:lnTo>
                  <a:pt x="51" y="29"/>
                </a:lnTo>
                <a:lnTo>
                  <a:pt x="51" y="29"/>
                </a:lnTo>
                <a:lnTo>
                  <a:pt x="53" y="33"/>
                </a:lnTo>
                <a:lnTo>
                  <a:pt x="53" y="33"/>
                </a:lnTo>
                <a:close/>
                <a:moveTo>
                  <a:pt x="149" y="251"/>
                </a:moveTo>
                <a:lnTo>
                  <a:pt x="149" y="251"/>
                </a:lnTo>
                <a:lnTo>
                  <a:pt x="151" y="253"/>
                </a:lnTo>
                <a:lnTo>
                  <a:pt x="154" y="255"/>
                </a:lnTo>
                <a:lnTo>
                  <a:pt x="154" y="255"/>
                </a:lnTo>
                <a:lnTo>
                  <a:pt x="159" y="255"/>
                </a:lnTo>
                <a:lnTo>
                  <a:pt x="159" y="255"/>
                </a:lnTo>
                <a:lnTo>
                  <a:pt x="162" y="255"/>
                </a:lnTo>
                <a:lnTo>
                  <a:pt x="163" y="253"/>
                </a:lnTo>
                <a:lnTo>
                  <a:pt x="163" y="253"/>
                </a:lnTo>
                <a:lnTo>
                  <a:pt x="165" y="251"/>
                </a:lnTo>
                <a:lnTo>
                  <a:pt x="165" y="251"/>
                </a:lnTo>
                <a:lnTo>
                  <a:pt x="163" y="249"/>
                </a:lnTo>
                <a:lnTo>
                  <a:pt x="163" y="249"/>
                </a:lnTo>
                <a:lnTo>
                  <a:pt x="162" y="248"/>
                </a:lnTo>
                <a:lnTo>
                  <a:pt x="162" y="248"/>
                </a:lnTo>
                <a:lnTo>
                  <a:pt x="161" y="246"/>
                </a:lnTo>
                <a:lnTo>
                  <a:pt x="161" y="246"/>
                </a:lnTo>
                <a:lnTo>
                  <a:pt x="163" y="245"/>
                </a:lnTo>
                <a:lnTo>
                  <a:pt x="163" y="245"/>
                </a:lnTo>
                <a:lnTo>
                  <a:pt x="165" y="245"/>
                </a:lnTo>
                <a:lnTo>
                  <a:pt x="165" y="245"/>
                </a:lnTo>
                <a:lnTo>
                  <a:pt x="163" y="243"/>
                </a:lnTo>
                <a:lnTo>
                  <a:pt x="161" y="242"/>
                </a:lnTo>
                <a:lnTo>
                  <a:pt x="161" y="242"/>
                </a:lnTo>
                <a:lnTo>
                  <a:pt x="159" y="241"/>
                </a:lnTo>
                <a:lnTo>
                  <a:pt x="159" y="241"/>
                </a:lnTo>
                <a:lnTo>
                  <a:pt x="158" y="241"/>
                </a:lnTo>
                <a:lnTo>
                  <a:pt x="158" y="241"/>
                </a:lnTo>
                <a:lnTo>
                  <a:pt x="156" y="242"/>
                </a:lnTo>
                <a:lnTo>
                  <a:pt x="155" y="243"/>
                </a:lnTo>
                <a:lnTo>
                  <a:pt x="155" y="243"/>
                </a:lnTo>
                <a:lnTo>
                  <a:pt x="155" y="243"/>
                </a:lnTo>
                <a:lnTo>
                  <a:pt x="155" y="243"/>
                </a:lnTo>
                <a:lnTo>
                  <a:pt x="159" y="242"/>
                </a:lnTo>
                <a:lnTo>
                  <a:pt x="159" y="242"/>
                </a:lnTo>
                <a:lnTo>
                  <a:pt x="161" y="242"/>
                </a:lnTo>
                <a:lnTo>
                  <a:pt x="161" y="242"/>
                </a:lnTo>
                <a:lnTo>
                  <a:pt x="162" y="243"/>
                </a:lnTo>
                <a:lnTo>
                  <a:pt x="162" y="243"/>
                </a:lnTo>
                <a:lnTo>
                  <a:pt x="161" y="245"/>
                </a:lnTo>
                <a:lnTo>
                  <a:pt x="161" y="245"/>
                </a:lnTo>
                <a:lnTo>
                  <a:pt x="161" y="246"/>
                </a:lnTo>
                <a:lnTo>
                  <a:pt x="161" y="246"/>
                </a:lnTo>
                <a:lnTo>
                  <a:pt x="158" y="248"/>
                </a:lnTo>
                <a:lnTo>
                  <a:pt x="158" y="248"/>
                </a:lnTo>
                <a:lnTo>
                  <a:pt x="149" y="251"/>
                </a:lnTo>
                <a:lnTo>
                  <a:pt x="149" y="251"/>
                </a:lnTo>
                <a:close/>
                <a:moveTo>
                  <a:pt x="134" y="259"/>
                </a:moveTo>
                <a:lnTo>
                  <a:pt x="134" y="259"/>
                </a:lnTo>
                <a:lnTo>
                  <a:pt x="132" y="261"/>
                </a:lnTo>
                <a:lnTo>
                  <a:pt x="132" y="261"/>
                </a:lnTo>
                <a:lnTo>
                  <a:pt x="125" y="263"/>
                </a:lnTo>
                <a:lnTo>
                  <a:pt x="125" y="263"/>
                </a:lnTo>
                <a:lnTo>
                  <a:pt x="122" y="263"/>
                </a:lnTo>
                <a:lnTo>
                  <a:pt x="122" y="265"/>
                </a:lnTo>
                <a:lnTo>
                  <a:pt x="122" y="265"/>
                </a:lnTo>
                <a:lnTo>
                  <a:pt x="121" y="266"/>
                </a:lnTo>
                <a:lnTo>
                  <a:pt x="121" y="266"/>
                </a:lnTo>
                <a:lnTo>
                  <a:pt x="118" y="268"/>
                </a:lnTo>
                <a:lnTo>
                  <a:pt x="117" y="272"/>
                </a:lnTo>
                <a:lnTo>
                  <a:pt x="117" y="272"/>
                </a:lnTo>
                <a:lnTo>
                  <a:pt x="117" y="273"/>
                </a:lnTo>
                <a:lnTo>
                  <a:pt x="117" y="273"/>
                </a:lnTo>
                <a:lnTo>
                  <a:pt x="109" y="285"/>
                </a:lnTo>
                <a:lnTo>
                  <a:pt x="109" y="285"/>
                </a:lnTo>
                <a:lnTo>
                  <a:pt x="109" y="286"/>
                </a:lnTo>
                <a:lnTo>
                  <a:pt x="109" y="286"/>
                </a:lnTo>
                <a:lnTo>
                  <a:pt x="109" y="286"/>
                </a:lnTo>
                <a:lnTo>
                  <a:pt x="109" y="286"/>
                </a:lnTo>
                <a:lnTo>
                  <a:pt x="134" y="259"/>
                </a:lnTo>
                <a:lnTo>
                  <a:pt x="134" y="259"/>
                </a:lnTo>
                <a:close/>
                <a:moveTo>
                  <a:pt x="80" y="117"/>
                </a:moveTo>
                <a:lnTo>
                  <a:pt x="80" y="117"/>
                </a:lnTo>
                <a:lnTo>
                  <a:pt x="81" y="116"/>
                </a:lnTo>
                <a:lnTo>
                  <a:pt x="82" y="116"/>
                </a:lnTo>
                <a:lnTo>
                  <a:pt x="82" y="116"/>
                </a:lnTo>
                <a:lnTo>
                  <a:pt x="84" y="116"/>
                </a:lnTo>
                <a:lnTo>
                  <a:pt x="84" y="116"/>
                </a:lnTo>
                <a:lnTo>
                  <a:pt x="97" y="116"/>
                </a:lnTo>
                <a:lnTo>
                  <a:pt x="97" y="116"/>
                </a:lnTo>
                <a:lnTo>
                  <a:pt x="98" y="114"/>
                </a:lnTo>
                <a:lnTo>
                  <a:pt x="98" y="114"/>
                </a:lnTo>
                <a:lnTo>
                  <a:pt x="97" y="114"/>
                </a:lnTo>
                <a:lnTo>
                  <a:pt x="97" y="114"/>
                </a:lnTo>
                <a:lnTo>
                  <a:pt x="95" y="116"/>
                </a:lnTo>
                <a:lnTo>
                  <a:pt x="94" y="114"/>
                </a:lnTo>
                <a:lnTo>
                  <a:pt x="94" y="114"/>
                </a:lnTo>
                <a:lnTo>
                  <a:pt x="91" y="111"/>
                </a:lnTo>
                <a:lnTo>
                  <a:pt x="91" y="111"/>
                </a:lnTo>
                <a:lnTo>
                  <a:pt x="90" y="110"/>
                </a:lnTo>
                <a:lnTo>
                  <a:pt x="90" y="110"/>
                </a:lnTo>
                <a:lnTo>
                  <a:pt x="84" y="110"/>
                </a:lnTo>
                <a:lnTo>
                  <a:pt x="84" y="110"/>
                </a:lnTo>
                <a:lnTo>
                  <a:pt x="80" y="111"/>
                </a:lnTo>
                <a:lnTo>
                  <a:pt x="80" y="111"/>
                </a:lnTo>
                <a:lnTo>
                  <a:pt x="73" y="114"/>
                </a:lnTo>
                <a:lnTo>
                  <a:pt x="73" y="114"/>
                </a:lnTo>
                <a:lnTo>
                  <a:pt x="71" y="116"/>
                </a:lnTo>
                <a:lnTo>
                  <a:pt x="71" y="116"/>
                </a:lnTo>
                <a:lnTo>
                  <a:pt x="74" y="117"/>
                </a:lnTo>
                <a:lnTo>
                  <a:pt x="74" y="117"/>
                </a:lnTo>
                <a:lnTo>
                  <a:pt x="77" y="117"/>
                </a:lnTo>
                <a:lnTo>
                  <a:pt x="77" y="117"/>
                </a:lnTo>
                <a:lnTo>
                  <a:pt x="80" y="117"/>
                </a:lnTo>
                <a:lnTo>
                  <a:pt x="80" y="117"/>
                </a:lnTo>
                <a:close/>
                <a:moveTo>
                  <a:pt x="298" y="170"/>
                </a:moveTo>
                <a:lnTo>
                  <a:pt x="298" y="170"/>
                </a:lnTo>
                <a:lnTo>
                  <a:pt x="301" y="170"/>
                </a:lnTo>
                <a:lnTo>
                  <a:pt x="301" y="170"/>
                </a:lnTo>
                <a:lnTo>
                  <a:pt x="303" y="108"/>
                </a:lnTo>
                <a:lnTo>
                  <a:pt x="303" y="108"/>
                </a:lnTo>
                <a:lnTo>
                  <a:pt x="300" y="140"/>
                </a:lnTo>
                <a:lnTo>
                  <a:pt x="298" y="170"/>
                </a:lnTo>
                <a:lnTo>
                  <a:pt x="298" y="170"/>
                </a:lnTo>
                <a:close/>
                <a:moveTo>
                  <a:pt x="189" y="276"/>
                </a:moveTo>
                <a:lnTo>
                  <a:pt x="189" y="276"/>
                </a:lnTo>
                <a:lnTo>
                  <a:pt x="186" y="278"/>
                </a:lnTo>
                <a:lnTo>
                  <a:pt x="186" y="278"/>
                </a:lnTo>
                <a:lnTo>
                  <a:pt x="182" y="280"/>
                </a:lnTo>
                <a:lnTo>
                  <a:pt x="182" y="280"/>
                </a:lnTo>
                <a:lnTo>
                  <a:pt x="181" y="283"/>
                </a:lnTo>
                <a:lnTo>
                  <a:pt x="181" y="283"/>
                </a:lnTo>
                <a:lnTo>
                  <a:pt x="179" y="288"/>
                </a:lnTo>
                <a:lnTo>
                  <a:pt x="179" y="288"/>
                </a:lnTo>
                <a:lnTo>
                  <a:pt x="178" y="288"/>
                </a:lnTo>
                <a:lnTo>
                  <a:pt x="176" y="288"/>
                </a:lnTo>
                <a:lnTo>
                  <a:pt x="176" y="288"/>
                </a:lnTo>
                <a:lnTo>
                  <a:pt x="176" y="286"/>
                </a:lnTo>
                <a:lnTo>
                  <a:pt x="176" y="286"/>
                </a:lnTo>
                <a:lnTo>
                  <a:pt x="175" y="288"/>
                </a:lnTo>
                <a:lnTo>
                  <a:pt x="175" y="288"/>
                </a:lnTo>
                <a:lnTo>
                  <a:pt x="176" y="289"/>
                </a:lnTo>
                <a:lnTo>
                  <a:pt x="176" y="289"/>
                </a:lnTo>
                <a:lnTo>
                  <a:pt x="179" y="289"/>
                </a:lnTo>
                <a:lnTo>
                  <a:pt x="179" y="289"/>
                </a:lnTo>
                <a:lnTo>
                  <a:pt x="188" y="289"/>
                </a:lnTo>
                <a:lnTo>
                  <a:pt x="188" y="289"/>
                </a:lnTo>
                <a:lnTo>
                  <a:pt x="190" y="283"/>
                </a:lnTo>
                <a:lnTo>
                  <a:pt x="190" y="283"/>
                </a:lnTo>
                <a:lnTo>
                  <a:pt x="190" y="283"/>
                </a:lnTo>
                <a:lnTo>
                  <a:pt x="190" y="283"/>
                </a:lnTo>
                <a:lnTo>
                  <a:pt x="189" y="276"/>
                </a:lnTo>
                <a:lnTo>
                  <a:pt x="189" y="276"/>
                </a:lnTo>
                <a:close/>
                <a:moveTo>
                  <a:pt x="235" y="231"/>
                </a:moveTo>
                <a:lnTo>
                  <a:pt x="235" y="231"/>
                </a:lnTo>
                <a:lnTo>
                  <a:pt x="235" y="231"/>
                </a:lnTo>
                <a:lnTo>
                  <a:pt x="235" y="231"/>
                </a:lnTo>
                <a:lnTo>
                  <a:pt x="233" y="225"/>
                </a:lnTo>
                <a:lnTo>
                  <a:pt x="233" y="225"/>
                </a:lnTo>
                <a:lnTo>
                  <a:pt x="223" y="204"/>
                </a:lnTo>
                <a:lnTo>
                  <a:pt x="223" y="204"/>
                </a:lnTo>
                <a:lnTo>
                  <a:pt x="219" y="197"/>
                </a:lnTo>
                <a:lnTo>
                  <a:pt x="219" y="197"/>
                </a:lnTo>
                <a:lnTo>
                  <a:pt x="217" y="198"/>
                </a:lnTo>
                <a:lnTo>
                  <a:pt x="217" y="198"/>
                </a:lnTo>
                <a:lnTo>
                  <a:pt x="217" y="201"/>
                </a:lnTo>
                <a:lnTo>
                  <a:pt x="217" y="201"/>
                </a:lnTo>
                <a:lnTo>
                  <a:pt x="225" y="216"/>
                </a:lnTo>
                <a:lnTo>
                  <a:pt x="225" y="216"/>
                </a:lnTo>
                <a:lnTo>
                  <a:pt x="235" y="231"/>
                </a:lnTo>
                <a:lnTo>
                  <a:pt x="235" y="231"/>
                </a:lnTo>
                <a:close/>
                <a:moveTo>
                  <a:pt x="47" y="10"/>
                </a:move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6" y="10"/>
                </a:lnTo>
                <a:lnTo>
                  <a:pt x="46" y="10"/>
                </a:lnTo>
                <a:lnTo>
                  <a:pt x="37" y="12"/>
                </a:lnTo>
                <a:lnTo>
                  <a:pt x="37" y="12"/>
                </a:lnTo>
                <a:lnTo>
                  <a:pt x="30" y="13"/>
                </a:lnTo>
                <a:lnTo>
                  <a:pt x="24" y="18"/>
                </a:lnTo>
                <a:lnTo>
                  <a:pt x="24" y="18"/>
                </a:lnTo>
                <a:lnTo>
                  <a:pt x="20" y="23"/>
                </a:lnTo>
                <a:lnTo>
                  <a:pt x="20" y="23"/>
                </a:lnTo>
                <a:lnTo>
                  <a:pt x="20" y="25"/>
                </a:lnTo>
                <a:lnTo>
                  <a:pt x="20" y="25"/>
                </a:lnTo>
                <a:lnTo>
                  <a:pt x="21" y="23"/>
                </a:lnTo>
                <a:lnTo>
                  <a:pt x="21" y="23"/>
                </a:lnTo>
                <a:lnTo>
                  <a:pt x="30" y="19"/>
                </a:lnTo>
                <a:lnTo>
                  <a:pt x="30" y="19"/>
                </a:lnTo>
                <a:lnTo>
                  <a:pt x="40" y="13"/>
                </a:lnTo>
                <a:lnTo>
                  <a:pt x="40" y="13"/>
                </a:lnTo>
                <a:lnTo>
                  <a:pt x="46" y="10"/>
                </a:lnTo>
                <a:lnTo>
                  <a:pt x="46" y="10"/>
                </a:lnTo>
                <a:lnTo>
                  <a:pt x="47" y="10"/>
                </a:lnTo>
                <a:lnTo>
                  <a:pt x="47" y="10"/>
                </a:lnTo>
                <a:close/>
                <a:moveTo>
                  <a:pt x="14" y="93"/>
                </a:moveTo>
                <a:lnTo>
                  <a:pt x="14" y="93"/>
                </a:lnTo>
                <a:lnTo>
                  <a:pt x="16" y="93"/>
                </a:lnTo>
                <a:lnTo>
                  <a:pt x="16" y="93"/>
                </a:lnTo>
                <a:lnTo>
                  <a:pt x="21" y="83"/>
                </a:lnTo>
                <a:lnTo>
                  <a:pt x="21" y="83"/>
                </a:lnTo>
                <a:lnTo>
                  <a:pt x="23" y="81"/>
                </a:lnTo>
                <a:lnTo>
                  <a:pt x="23" y="81"/>
                </a:lnTo>
                <a:lnTo>
                  <a:pt x="24" y="72"/>
                </a:lnTo>
                <a:lnTo>
                  <a:pt x="24" y="72"/>
                </a:lnTo>
                <a:lnTo>
                  <a:pt x="24" y="69"/>
                </a:lnTo>
                <a:lnTo>
                  <a:pt x="24" y="69"/>
                </a:lnTo>
                <a:lnTo>
                  <a:pt x="26" y="69"/>
                </a:lnTo>
                <a:lnTo>
                  <a:pt x="27" y="69"/>
                </a:lnTo>
                <a:lnTo>
                  <a:pt x="27" y="69"/>
                </a:lnTo>
                <a:lnTo>
                  <a:pt x="27" y="70"/>
                </a:lnTo>
                <a:lnTo>
                  <a:pt x="27" y="70"/>
                </a:lnTo>
                <a:lnTo>
                  <a:pt x="27" y="60"/>
                </a:lnTo>
                <a:lnTo>
                  <a:pt x="27" y="60"/>
                </a:lnTo>
                <a:lnTo>
                  <a:pt x="27" y="62"/>
                </a:lnTo>
                <a:lnTo>
                  <a:pt x="27" y="62"/>
                </a:lnTo>
                <a:lnTo>
                  <a:pt x="20" y="76"/>
                </a:lnTo>
                <a:lnTo>
                  <a:pt x="20" y="76"/>
                </a:lnTo>
                <a:lnTo>
                  <a:pt x="19" y="81"/>
                </a:lnTo>
                <a:lnTo>
                  <a:pt x="19" y="81"/>
                </a:lnTo>
                <a:lnTo>
                  <a:pt x="17" y="83"/>
                </a:lnTo>
                <a:lnTo>
                  <a:pt x="16" y="83"/>
                </a:lnTo>
                <a:lnTo>
                  <a:pt x="16" y="83"/>
                </a:lnTo>
                <a:lnTo>
                  <a:pt x="14" y="93"/>
                </a:lnTo>
                <a:lnTo>
                  <a:pt x="14" y="93"/>
                </a:lnTo>
                <a:close/>
                <a:moveTo>
                  <a:pt x="70" y="27"/>
                </a:moveTo>
                <a:lnTo>
                  <a:pt x="70" y="27"/>
                </a:lnTo>
                <a:lnTo>
                  <a:pt x="71" y="27"/>
                </a:lnTo>
                <a:lnTo>
                  <a:pt x="71" y="27"/>
                </a:lnTo>
                <a:lnTo>
                  <a:pt x="74" y="25"/>
                </a:lnTo>
                <a:lnTo>
                  <a:pt x="74" y="25"/>
                </a:lnTo>
                <a:lnTo>
                  <a:pt x="80" y="16"/>
                </a:lnTo>
                <a:lnTo>
                  <a:pt x="80" y="16"/>
                </a:lnTo>
                <a:lnTo>
                  <a:pt x="80" y="16"/>
                </a:lnTo>
                <a:lnTo>
                  <a:pt x="80" y="16"/>
                </a:lnTo>
                <a:lnTo>
                  <a:pt x="75" y="16"/>
                </a:lnTo>
                <a:lnTo>
                  <a:pt x="75" y="16"/>
                </a:lnTo>
                <a:lnTo>
                  <a:pt x="71" y="16"/>
                </a:lnTo>
                <a:lnTo>
                  <a:pt x="71" y="16"/>
                </a:lnTo>
                <a:lnTo>
                  <a:pt x="70" y="18"/>
                </a:lnTo>
                <a:lnTo>
                  <a:pt x="70" y="18"/>
                </a:lnTo>
                <a:lnTo>
                  <a:pt x="67" y="23"/>
                </a:lnTo>
                <a:lnTo>
                  <a:pt x="67" y="23"/>
                </a:lnTo>
                <a:lnTo>
                  <a:pt x="65" y="26"/>
                </a:lnTo>
                <a:lnTo>
                  <a:pt x="65" y="26"/>
                </a:lnTo>
                <a:lnTo>
                  <a:pt x="68" y="26"/>
                </a:lnTo>
                <a:lnTo>
                  <a:pt x="70" y="27"/>
                </a:lnTo>
                <a:lnTo>
                  <a:pt x="70" y="27"/>
                </a:lnTo>
                <a:close/>
                <a:moveTo>
                  <a:pt x="210" y="39"/>
                </a:moveTo>
                <a:lnTo>
                  <a:pt x="210" y="39"/>
                </a:lnTo>
                <a:lnTo>
                  <a:pt x="212" y="37"/>
                </a:lnTo>
                <a:lnTo>
                  <a:pt x="212" y="37"/>
                </a:lnTo>
                <a:lnTo>
                  <a:pt x="216" y="32"/>
                </a:lnTo>
                <a:lnTo>
                  <a:pt x="216" y="32"/>
                </a:lnTo>
                <a:lnTo>
                  <a:pt x="219" y="29"/>
                </a:lnTo>
                <a:lnTo>
                  <a:pt x="219" y="29"/>
                </a:lnTo>
                <a:lnTo>
                  <a:pt x="222" y="29"/>
                </a:lnTo>
                <a:lnTo>
                  <a:pt x="223" y="30"/>
                </a:lnTo>
                <a:lnTo>
                  <a:pt x="223" y="30"/>
                </a:lnTo>
                <a:lnTo>
                  <a:pt x="225" y="33"/>
                </a:lnTo>
                <a:lnTo>
                  <a:pt x="225" y="33"/>
                </a:lnTo>
                <a:lnTo>
                  <a:pt x="225" y="36"/>
                </a:lnTo>
                <a:lnTo>
                  <a:pt x="225" y="36"/>
                </a:lnTo>
                <a:lnTo>
                  <a:pt x="230" y="37"/>
                </a:lnTo>
                <a:lnTo>
                  <a:pt x="235" y="37"/>
                </a:lnTo>
                <a:lnTo>
                  <a:pt x="235" y="37"/>
                </a:lnTo>
                <a:lnTo>
                  <a:pt x="236" y="33"/>
                </a:lnTo>
                <a:lnTo>
                  <a:pt x="236" y="33"/>
                </a:lnTo>
                <a:lnTo>
                  <a:pt x="233" y="32"/>
                </a:lnTo>
                <a:lnTo>
                  <a:pt x="233" y="32"/>
                </a:lnTo>
                <a:lnTo>
                  <a:pt x="230" y="32"/>
                </a:lnTo>
                <a:lnTo>
                  <a:pt x="230" y="32"/>
                </a:lnTo>
                <a:lnTo>
                  <a:pt x="227" y="32"/>
                </a:lnTo>
                <a:lnTo>
                  <a:pt x="227" y="30"/>
                </a:lnTo>
                <a:lnTo>
                  <a:pt x="227" y="30"/>
                </a:lnTo>
                <a:lnTo>
                  <a:pt x="226" y="29"/>
                </a:lnTo>
                <a:lnTo>
                  <a:pt x="226" y="29"/>
                </a:lnTo>
                <a:lnTo>
                  <a:pt x="225" y="29"/>
                </a:lnTo>
                <a:lnTo>
                  <a:pt x="225" y="29"/>
                </a:lnTo>
                <a:lnTo>
                  <a:pt x="220" y="27"/>
                </a:lnTo>
                <a:lnTo>
                  <a:pt x="216" y="29"/>
                </a:lnTo>
                <a:lnTo>
                  <a:pt x="216" y="29"/>
                </a:lnTo>
                <a:lnTo>
                  <a:pt x="215" y="30"/>
                </a:lnTo>
                <a:lnTo>
                  <a:pt x="215" y="30"/>
                </a:lnTo>
                <a:lnTo>
                  <a:pt x="212" y="35"/>
                </a:lnTo>
                <a:lnTo>
                  <a:pt x="210" y="39"/>
                </a:lnTo>
                <a:lnTo>
                  <a:pt x="210" y="39"/>
                </a:lnTo>
                <a:close/>
                <a:moveTo>
                  <a:pt x="210" y="89"/>
                </a:moveTo>
                <a:lnTo>
                  <a:pt x="210" y="89"/>
                </a:lnTo>
                <a:lnTo>
                  <a:pt x="215" y="79"/>
                </a:lnTo>
                <a:lnTo>
                  <a:pt x="215" y="79"/>
                </a:lnTo>
                <a:lnTo>
                  <a:pt x="213" y="77"/>
                </a:lnTo>
                <a:lnTo>
                  <a:pt x="213" y="77"/>
                </a:lnTo>
                <a:lnTo>
                  <a:pt x="209" y="72"/>
                </a:lnTo>
                <a:lnTo>
                  <a:pt x="209" y="72"/>
                </a:lnTo>
                <a:lnTo>
                  <a:pt x="206" y="70"/>
                </a:lnTo>
                <a:lnTo>
                  <a:pt x="206" y="70"/>
                </a:lnTo>
                <a:lnTo>
                  <a:pt x="203" y="72"/>
                </a:lnTo>
                <a:lnTo>
                  <a:pt x="203" y="72"/>
                </a:lnTo>
                <a:lnTo>
                  <a:pt x="205" y="74"/>
                </a:lnTo>
                <a:lnTo>
                  <a:pt x="205" y="74"/>
                </a:lnTo>
                <a:lnTo>
                  <a:pt x="206" y="74"/>
                </a:lnTo>
                <a:lnTo>
                  <a:pt x="208" y="74"/>
                </a:lnTo>
                <a:lnTo>
                  <a:pt x="208" y="74"/>
                </a:lnTo>
                <a:lnTo>
                  <a:pt x="208" y="76"/>
                </a:lnTo>
                <a:lnTo>
                  <a:pt x="208" y="77"/>
                </a:lnTo>
                <a:lnTo>
                  <a:pt x="208" y="77"/>
                </a:lnTo>
                <a:lnTo>
                  <a:pt x="206" y="79"/>
                </a:lnTo>
                <a:lnTo>
                  <a:pt x="206" y="79"/>
                </a:lnTo>
                <a:lnTo>
                  <a:pt x="206" y="80"/>
                </a:lnTo>
                <a:lnTo>
                  <a:pt x="206" y="80"/>
                </a:lnTo>
                <a:lnTo>
                  <a:pt x="210" y="89"/>
                </a:lnTo>
                <a:lnTo>
                  <a:pt x="210" y="89"/>
                </a:lnTo>
                <a:close/>
                <a:moveTo>
                  <a:pt x="30" y="42"/>
                </a:moveTo>
                <a:lnTo>
                  <a:pt x="30" y="42"/>
                </a:lnTo>
                <a:lnTo>
                  <a:pt x="33" y="40"/>
                </a:lnTo>
                <a:lnTo>
                  <a:pt x="33" y="40"/>
                </a:lnTo>
                <a:lnTo>
                  <a:pt x="34" y="40"/>
                </a:lnTo>
                <a:lnTo>
                  <a:pt x="34" y="40"/>
                </a:lnTo>
                <a:lnTo>
                  <a:pt x="44" y="25"/>
                </a:lnTo>
                <a:lnTo>
                  <a:pt x="44" y="25"/>
                </a:lnTo>
                <a:lnTo>
                  <a:pt x="44" y="23"/>
                </a:lnTo>
                <a:lnTo>
                  <a:pt x="44" y="23"/>
                </a:lnTo>
                <a:lnTo>
                  <a:pt x="41" y="25"/>
                </a:lnTo>
                <a:lnTo>
                  <a:pt x="41" y="25"/>
                </a:lnTo>
                <a:lnTo>
                  <a:pt x="37" y="27"/>
                </a:lnTo>
                <a:lnTo>
                  <a:pt x="37" y="27"/>
                </a:lnTo>
                <a:lnTo>
                  <a:pt x="34" y="30"/>
                </a:lnTo>
                <a:lnTo>
                  <a:pt x="34" y="30"/>
                </a:lnTo>
                <a:lnTo>
                  <a:pt x="30" y="39"/>
                </a:lnTo>
                <a:lnTo>
                  <a:pt x="30" y="39"/>
                </a:lnTo>
                <a:lnTo>
                  <a:pt x="30" y="40"/>
                </a:lnTo>
                <a:lnTo>
                  <a:pt x="30" y="42"/>
                </a:lnTo>
                <a:lnTo>
                  <a:pt x="30" y="42"/>
                </a:lnTo>
                <a:close/>
                <a:moveTo>
                  <a:pt x="142" y="50"/>
                </a:moveTo>
                <a:lnTo>
                  <a:pt x="142" y="50"/>
                </a:lnTo>
                <a:lnTo>
                  <a:pt x="142" y="50"/>
                </a:lnTo>
                <a:lnTo>
                  <a:pt x="142" y="50"/>
                </a:lnTo>
                <a:lnTo>
                  <a:pt x="132" y="62"/>
                </a:lnTo>
                <a:lnTo>
                  <a:pt x="132" y="62"/>
                </a:lnTo>
                <a:lnTo>
                  <a:pt x="132" y="63"/>
                </a:lnTo>
                <a:lnTo>
                  <a:pt x="132" y="63"/>
                </a:lnTo>
                <a:lnTo>
                  <a:pt x="119" y="93"/>
                </a:lnTo>
                <a:lnTo>
                  <a:pt x="119" y="93"/>
                </a:lnTo>
                <a:lnTo>
                  <a:pt x="119" y="93"/>
                </a:lnTo>
                <a:lnTo>
                  <a:pt x="119" y="93"/>
                </a:lnTo>
                <a:lnTo>
                  <a:pt x="124" y="86"/>
                </a:lnTo>
                <a:lnTo>
                  <a:pt x="124" y="86"/>
                </a:lnTo>
                <a:lnTo>
                  <a:pt x="131" y="72"/>
                </a:lnTo>
                <a:lnTo>
                  <a:pt x="138" y="57"/>
                </a:lnTo>
                <a:lnTo>
                  <a:pt x="138" y="57"/>
                </a:lnTo>
                <a:lnTo>
                  <a:pt x="141" y="54"/>
                </a:lnTo>
                <a:lnTo>
                  <a:pt x="141" y="54"/>
                </a:lnTo>
                <a:lnTo>
                  <a:pt x="142" y="52"/>
                </a:lnTo>
                <a:lnTo>
                  <a:pt x="142" y="50"/>
                </a:lnTo>
                <a:lnTo>
                  <a:pt x="142" y="50"/>
                </a:lnTo>
                <a:close/>
                <a:moveTo>
                  <a:pt x="215" y="293"/>
                </a:moveTo>
                <a:lnTo>
                  <a:pt x="215" y="293"/>
                </a:lnTo>
                <a:lnTo>
                  <a:pt x="216" y="292"/>
                </a:lnTo>
                <a:lnTo>
                  <a:pt x="216" y="292"/>
                </a:lnTo>
                <a:lnTo>
                  <a:pt x="239" y="292"/>
                </a:lnTo>
                <a:lnTo>
                  <a:pt x="239" y="292"/>
                </a:lnTo>
                <a:lnTo>
                  <a:pt x="246" y="290"/>
                </a:lnTo>
                <a:lnTo>
                  <a:pt x="246" y="290"/>
                </a:lnTo>
                <a:lnTo>
                  <a:pt x="247" y="290"/>
                </a:lnTo>
                <a:lnTo>
                  <a:pt x="247" y="290"/>
                </a:lnTo>
                <a:lnTo>
                  <a:pt x="246" y="286"/>
                </a:lnTo>
                <a:lnTo>
                  <a:pt x="246" y="286"/>
                </a:lnTo>
                <a:lnTo>
                  <a:pt x="240" y="288"/>
                </a:lnTo>
                <a:lnTo>
                  <a:pt x="240" y="288"/>
                </a:lnTo>
                <a:lnTo>
                  <a:pt x="240" y="290"/>
                </a:lnTo>
                <a:lnTo>
                  <a:pt x="240" y="290"/>
                </a:lnTo>
                <a:lnTo>
                  <a:pt x="239" y="290"/>
                </a:lnTo>
                <a:lnTo>
                  <a:pt x="239" y="290"/>
                </a:lnTo>
                <a:lnTo>
                  <a:pt x="237" y="290"/>
                </a:lnTo>
                <a:lnTo>
                  <a:pt x="237" y="290"/>
                </a:lnTo>
                <a:lnTo>
                  <a:pt x="236" y="288"/>
                </a:lnTo>
                <a:lnTo>
                  <a:pt x="236" y="288"/>
                </a:lnTo>
                <a:lnTo>
                  <a:pt x="236" y="288"/>
                </a:lnTo>
                <a:lnTo>
                  <a:pt x="236" y="288"/>
                </a:lnTo>
                <a:lnTo>
                  <a:pt x="217" y="290"/>
                </a:lnTo>
                <a:lnTo>
                  <a:pt x="217" y="290"/>
                </a:lnTo>
                <a:lnTo>
                  <a:pt x="216" y="290"/>
                </a:lnTo>
                <a:lnTo>
                  <a:pt x="215" y="293"/>
                </a:lnTo>
                <a:lnTo>
                  <a:pt x="215" y="293"/>
                </a:lnTo>
                <a:close/>
                <a:moveTo>
                  <a:pt x="128" y="273"/>
                </a:moveTo>
                <a:lnTo>
                  <a:pt x="128" y="273"/>
                </a:lnTo>
                <a:lnTo>
                  <a:pt x="127" y="273"/>
                </a:lnTo>
                <a:lnTo>
                  <a:pt x="127" y="273"/>
                </a:lnTo>
                <a:lnTo>
                  <a:pt x="127" y="273"/>
                </a:lnTo>
                <a:lnTo>
                  <a:pt x="117" y="283"/>
                </a:lnTo>
                <a:lnTo>
                  <a:pt x="117" y="283"/>
                </a:lnTo>
                <a:lnTo>
                  <a:pt x="112" y="288"/>
                </a:lnTo>
                <a:lnTo>
                  <a:pt x="112" y="288"/>
                </a:lnTo>
                <a:lnTo>
                  <a:pt x="118" y="289"/>
                </a:lnTo>
                <a:lnTo>
                  <a:pt x="118" y="289"/>
                </a:lnTo>
                <a:lnTo>
                  <a:pt x="121" y="288"/>
                </a:lnTo>
                <a:lnTo>
                  <a:pt x="121" y="288"/>
                </a:lnTo>
                <a:lnTo>
                  <a:pt x="127" y="278"/>
                </a:lnTo>
                <a:lnTo>
                  <a:pt x="127" y="278"/>
                </a:lnTo>
                <a:lnTo>
                  <a:pt x="128" y="273"/>
                </a:lnTo>
                <a:lnTo>
                  <a:pt x="128" y="273"/>
                </a:lnTo>
                <a:close/>
                <a:moveTo>
                  <a:pt x="80" y="56"/>
                </a:moveTo>
                <a:lnTo>
                  <a:pt x="80" y="56"/>
                </a:lnTo>
                <a:lnTo>
                  <a:pt x="77" y="57"/>
                </a:lnTo>
                <a:lnTo>
                  <a:pt x="74" y="60"/>
                </a:lnTo>
                <a:lnTo>
                  <a:pt x="74" y="60"/>
                </a:lnTo>
                <a:lnTo>
                  <a:pt x="74" y="62"/>
                </a:lnTo>
                <a:lnTo>
                  <a:pt x="74" y="62"/>
                </a:lnTo>
                <a:lnTo>
                  <a:pt x="68" y="73"/>
                </a:lnTo>
                <a:lnTo>
                  <a:pt x="68" y="73"/>
                </a:lnTo>
                <a:lnTo>
                  <a:pt x="67" y="74"/>
                </a:lnTo>
                <a:lnTo>
                  <a:pt x="67" y="74"/>
                </a:lnTo>
                <a:lnTo>
                  <a:pt x="70" y="74"/>
                </a:lnTo>
                <a:lnTo>
                  <a:pt x="71" y="73"/>
                </a:lnTo>
                <a:lnTo>
                  <a:pt x="71" y="73"/>
                </a:lnTo>
                <a:lnTo>
                  <a:pt x="75" y="67"/>
                </a:lnTo>
                <a:lnTo>
                  <a:pt x="75" y="67"/>
                </a:lnTo>
                <a:lnTo>
                  <a:pt x="77" y="66"/>
                </a:lnTo>
                <a:lnTo>
                  <a:pt x="77" y="66"/>
                </a:lnTo>
                <a:lnTo>
                  <a:pt x="80" y="57"/>
                </a:lnTo>
                <a:lnTo>
                  <a:pt x="80" y="57"/>
                </a:lnTo>
                <a:lnTo>
                  <a:pt x="80" y="56"/>
                </a:lnTo>
                <a:lnTo>
                  <a:pt x="80" y="56"/>
                </a:lnTo>
                <a:close/>
                <a:moveTo>
                  <a:pt x="91" y="91"/>
                </a:moveTo>
                <a:lnTo>
                  <a:pt x="91" y="91"/>
                </a:lnTo>
                <a:lnTo>
                  <a:pt x="90" y="91"/>
                </a:lnTo>
                <a:lnTo>
                  <a:pt x="90" y="91"/>
                </a:lnTo>
                <a:lnTo>
                  <a:pt x="88" y="93"/>
                </a:lnTo>
                <a:lnTo>
                  <a:pt x="88" y="94"/>
                </a:lnTo>
                <a:lnTo>
                  <a:pt x="88" y="94"/>
                </a:lnTo>
                <a:lnTo>
                  <a:pt x="90" y="99"/>
                </a:lnTo>
                <a:lnTo>
                  <a:pt x="90" y="99"/>
                </a:lnTo>
                <a:lnTo>
                  <a:pt x="91" y="103"/>
                </a:lnTo>
                <a:lnTo>
                  <a:pt x="91" y="103"/>
                </a:lnTo>
                <a:lnTo>
                  <a:pt x="97" y="101"/>
                </a:lnTo>
                <a:lnTo>
                  <a:pt x="97" y="101"/>
                </a:lnTo>
                <a:lnTo>
                  <a:pt x="98" y="101"/>
                </a:lnTo>
                <a:lnTo>
                  <a:pt x="98" y="101"/>
                </a:lnTo>
                <a:lnTo>
                  <a:pt x="100" y="96"/>
                </a:lnTo>
                <a:lnTo>
                  <a:pt x="100" y="96"/>
                </a:lnTo>
                <a:lnTo>
                  <a:pt x="95" y="91"/>
                </a:lnTo>
                <a:lnTo>
                  <a:pt x="95" y="91"/>
                </a:lnTo>
                <a:lnTo>
                  <a:pt x="94" y="94"/>
                </a:lnTo>
                <a:lnTo>
                  <a:pt x="94" y="94"/>
                </a:lnTo>
                <a:lnTo>
                  <a:pt x="92" y="94"/>
                </a:lnTo>
                <a:lnTo>
                  <a:pt x="92" y="94"/>
                </a:lnTo>
                <a:lnTo>
                  <a:pt x="91" y="93"/>
                </a:lnTo>
                <a:lnTo>
                  <a:pt x="91" y="93"/>
                </a:lnTo>
                <a:lnTo>
                  <a:pt x="91" y="91"/>
                </a:lnTo>
                <a:lnTo>
                  <a:pt x="91" y="91"/>
                </a:lnTo>
                <a:close/>
                <a:moveTo>
                  <a:pt x="117" y="292"/>
                </a:moveTo>
                <a:lnTo>
                  <a:pt x="117" y="292"/>
                </a:lnTo>
                <a:lnTo>
                  <a:pt x="115" y="292"/>
                </a:lnTo>
                <a:lnTo>
                  <a:pt x="115" y="292"/>
                </a:lnTo>
                <a:lnTo>
                  <a:pt x="108" y="292"/>
                </a:lnTo>
                <a:lnTo>
                  <a:pt x="108" y="292"/>
                </a:lnTo>
                <a:lnTo>
                  <a:pt x="108" y="293"/>
                </a:lnTo>
                <a:lnTo>
                  <a:pt x="108" y="293"/>
                </a:lnTo>
                <a:lnTo>
                  <a:pt x="104" y="296"/>
                </a:lnTo>
                <a:lnTo>
                  <a:pt x="104" y="296"/>
                </a:lnTo>
                <a:lnTo>
                  <a:pt x="104" y="297"/>
                </a:lnTo>
                <a:lnTo>
                  <a:pt x="102" y="299"/>
                </a:lnTo>
                <a:lnTo>
                  <a:pt x="102" y="299"/>
                </a:lnTo>
                <a:lnTo>
                  <a:pt x="112" y="300"/>
                </a:lnTo>
                <a:lnTo>
                  <a:pt x="112" y="300"/>
                </a:lnTo>
                <a:lnTo>
                  <a:pt x="117" y="292"/>
                </a:lnTo>
                <a:lnTo>
                  <a:pt x="117" y="292"/>
                </a:lnTo>
                <a:close/>
                <a:moveTo>
                  <a:pt x="193" y="289"/>
                </a:moveTo>
                <a:lnTo>
                  <a:pt x="193" y="289"/>
                </a:lnTo>
                <a:lnTo>
                  <a:pt x="202" y="289"/>
                </a:lnTo>
                <a:lnTo>
                  <a:pt x="202" y="289"/>
                </a:lnTo>
                <a:lnTo>
                  <a:pt x="203" y="288"/>
                </a:lnTo>
                <a:lnTo>
                  <a:pt x="203" y="288"/>
                </a:lnTo>
                <a:lnTo>
                  <a:pt x="202" y="286"/>
                </a:lnTo>
                <a:lnTo>
                  <a:pt x="202" y="286"/>
                </a:lnTo>
                <a:lnTo>
                  <a:pt x="200" y="285"/>
                </a:lnTo>
                <a:lnTo>
                  <a:pt x="202" y="283"/>
                </a:lnTo>
                <a:lnTo>
                  <a:pt x="202" y="283"/>
                </a:lnTo>
                <a:lnTo>
                  <a:pt x="202" y="282"/>
                </a:lnTo>
                <a:lnTo>
                  <a:pt x="202" y="282"/>
                </a:lnTo>
                <a:lnTo>
                  <a:pt x="202" y="278"/>
                </a:lnTo>
                <a:lnTo>
                  <a:pt x="202" y="278"/>
                </a:lnTo>
                <a:lnTo>
                  <a:pt x="196" y="278"/>
                </a:lnTo>
                <a:lnTo>
                  <a:pt x="196" y="278"/>
                </a:lnTo>
                <a:lnTo>
                  <a:pt x="195" y="279"/>
                </a:lnTo>
                <a:lnTo>
                  <a:pt x="195" y="279"/>
                </a:lnTo>
                <a:lnTo>
                  <a:pt x="195" y="282"/>
                </a:lnTo>
                <a:lnTo>
                  <a:pt x="195" y="282"/>
                </a:lnTo>
                <a:lnTo>
                  <a:pt x="195" y="286"/>
                </a:lnTo>
                <a:lnTo>
                  <a:pt x="193" y="289"/>
                </a:lnTo>
                <a:lnTo>
                  <a:pt x="193" y="289"/>
                </a:lnTo>
                <a:close/>
                <a:moveTo>
                  <a:pt x="260" y="226"/>
                </a:moveTo>
                <a:lnTo>
                  <a:pt x="260" y="226"/>
                </a:lnTo>
                <a:lnTo>
                  <a:pt x="260" y="226"/>
                </a:lnTo>
                <a:lnTo>
                  <a:pt x="260" y="226"/>
                </a:lnTo>
                <a:lnTo>
                  <a:pt x="263" y="239"/>
                </a:lnTo>
                <a:lnTo>
                  <a:pt x="263" y="239"/>
                </a:lnTo>
                <a:lnTo>
                  <a:pt x="263" y="241"/>
                </a:lnTo>
                <a:lnTo>
                  <a:pt x="263" y="241"/>
                </a:lnTo>
                <a:lnTo>
                  <a:pt x="267" y="246"/>
                </a:lnTo>
                <a:lnTo>
                  <a:pt x="267" y="246"/>
                </a:lnTo>
                <a:lnTo>
                  <a:pt x="267" y="246"/>
                </a:lnTo>
                <a:lnTo>
                  <a:pt x="267" y="246"/>
                </a:lnTo>
                <a:lnTo>
                  <a:pt x="269" y="246"/>
                </a:lnTo>
                <a:lnTo>
                  <a:pt x="269" y="246"/>
                </a:lnTo>
                <a:lnTo>
                  <a:pt x="269" y="243"/>
                </a:lnTo>
                <a:lnTo>
                  <a:pt x="269" y="243"/>
                </a:lnTo>
                <a:lnTo>
                  <a:pt x="267" y="241"/>
                </a:lnTo>
                <a:lnTo>
                  <a:pt x="267" y="241"/>
                </a:lnTo>
                <a:lnTo>
                  <a:pt x="264" y="226"/>
                </a:lnTo>
                <a:lnTo>
                  <a:pt x="264" y="226"/>
                </a:lnTo>
                <a:lnTo>
                  <a:pt x="263" y="225"/>
                </a:lnTo>
                <a:lnTo>
                  <a:pt x="263" y="225"/>
                </a:lnTo>
                <a:lnTo>
                  <a:pt x="260" y="226"/>
                </a:lnTo>
                <a:lnTo>
                  <a:pt x="260" y="226"/>
                </a:lnTo>
                <a:close/>
                <a:moveTo>
                  <a:pt x="31" y="70"/>
                </a:moveTo>
                <a:lnTo>
                  <a:pt x="31" y="70"/>
                </a:lnTo>
                <a:lnTo>
                  <a:pt x="31" y="70"/>
                </a:lnTo>
                <a:lnTo>
                  <a:pt x="31" y="70"/>
                </a:lnTo>
                <a:lnTo>
                  <a:pt x="33" y="67"/>
                </a:lnTo>
                <a:lnTo>
                  <a:pt x="33" y="67"/>
                </a:lnTo>
                <a:lnTo>
                  <a:pt x="34" y="66"/>
                </a:lnTo>
                <a:lnTo>
                  <a:pt x="34" y="66"/>
                </a:lnTo>
                <a:lnTo>
                  <a:pt x="34" y="63"/>
                </a:lnTo>
                <a:lnTo>
                  <a:pt x="34" y="63"/>
                </a:lnTo>
                <a:lnTo>
                  <a:pt x="36" y="60"/>
                </a:lnTo>
                <a:lnTo>
                  <a:pt x="36" y="60"/>
                </a:lnTo>
                <a:lnTo>
                  <a:pt x="37" y="53"/>
                </a:lnTo>
                <a:lnTo>
                  <a:pt x="37" y="53"/>
                </a:lnTo>
                <a:lnTo>
                  <a:pt x="38" y="52"/>
                </a:lnTo>
                <a:lnTo>
                  <a:pt x="41" y="50"/>
                </a:lnTo>
                <a:lnTo>
                  <a:pt x="41" y="50"/>
                </a:lnTo>
                <a:lnTo>
                  <a:pt x="44" y="47"/>
                </a:lnTo>
                <a:lnTo>
                  <a:pt x="44" y="47"/>
                </a:lnTo>
                <a:lnTo>
                  <a:pt x="46" y="43"/>
                </a:lnTo>
                <a:lnTo>
                  <a:pt x="48" y="40"/>
                </a:lnTo>
                <a:lnTo>
                  <a:pt x="48" y="40"/>
                </a:lnTo>
                <a:lnTo>
                  <a:pt x="50" y="39"/>
                </a:lnTo>
                <a:lnTo>
                  <a:pt x="50" y="37"/>
                </a:lnTo>
                <a:lnTo>
                  <a:pt x="50" y="37"/>
                </a:lnTo>
                <a:lnTo>
                  <a:pt x="44" y="40"/>
                </a:lnTo>
                <a:lnTo>
                  <a:pt x="44" y="40"/>
                </a:lnTo>
                <a:lnTo>
                  <a:pt x="41" y="42"/>
                </a:lnTo>
                <a:lnTo>
                  <a:pt x="41" y="42"/>
                </a:lnTo>
                <a:lnTo>
                  <a:pt x="31" y="69"/>
                </a:lnTo>
                <a:lnTo>
                  <a:pt x="31" y="69"/>
                </a:lnTo>
                <a:lnTo>
                  <a:pt x="31" y="70"/>
                </a:lnTo>
                <a:lnTo>
                  <a:pt x="31" y="70"/>
                </a:lnTo>
                <a:close/>
                <a:moveTo>
                  <a:pt x="7" y="234"/>
                </a:moveTo>
                <a:lnTo>
                  <a:pt x="7" y="234"/>
                </a:lnTo>
                <a:lnTo>
                  <a:pt x="7" y="232"/>
                </a:lnTo>
                <a:lnTo>
                  <a:pt x="7" y="232"/>
                </a:lnTo>
                <a:lnTo>
                  <a:pt x="9" y="209"/>
                </a:lnTo>
                <a:lnTo>
                  <a:pt x="9" y="209"/>
                </a:lnTo>
                <a:lnTo>
                  <a:pt x="9" y="202"/>
                </a:lnTo>
                <a:lnTo>
                  <a:pt x="9" y="202"/>
                </a:lnTo>
                <a:lnTo>
                  <a:pt x="7" y="191"/>
                </a:lnTo>
                <a:lnTo>
                  <a:pt x="7" y="191"/>
                </a:lnTo>
                <a:lnTo>
                  <a:pt x="7" y="187"/>
                </a:lnTo>
                <a:lnTo>
                  <a:pt x="7" y="187"/>
                </a:lnTo>
                <a:lnTo>
                  <a:pt x="7" y="211"/>
                </a:lnTo>
                <a:lnTo>
                  <a:pt x="7" y="234"/>
                </a:lnTo>
                <a:lnTo>
                  <a:pt x="7" y="234"/>
                </a:lnTo>
                <a:close/>
                <a:moveTo>
                  <a:pt x="11" y="37"/>
                </a:moveTo>
                <a:lnTo>
                  <a:pt x="11" y="37"/>
                </a:lnTo>
                <a:lnTo>
                  <a:pt x="10" y="39"/>
                </a:lnTo>
                <a:lnTo>
                  <a:pt x="10" y="39"/>
                </a:lnTo>
                <a:lnTo>
                  <a:pt x="7" y="46"/>
                </a:lnTo>
                <a:lnTo>
                  <a:pt x="7" y="46"/>
                </a:lnTo>
                <a:lnTo>
                  <a:pt x="4" y="62"/>
                </a:lnTo>
                <a:lnTo>
                  <a:pt x="4" y="62"/>
                </a:lnTo>
                <a:lnTo>
                  <a:pt x="4" y="79"/>
                </a:lnTo>
                <a:lnTo>
                  <a:pt x="3" y="94"/>
                </a:lnTo>
                <a:lnTo>
                  <a:pt x="3" y="94"/>
                </a:lnTo>
                <a:lnTo>
                  <a:pt x="4" y="96"/>
                </a:lnTo>
                <a:lnTo>
                  <a:pt x="4" y="96"/>
                </a:lnTo>
                <a:lnTo>
                  <a:pt x="4" y="89"/>
                </a:lnTo>
                <a:lnTo>
                  <a:pt x="4" y="89"/>
                </a:lnTo>
                <a:lnTo>
                  <a:pt x="6" y="64"/>
                </a:lnTo>
                <a:lnTo>
                  <a:pt x="6" y="64"/>
                </a:lnTo>
                <a:lnTo>
                  <a:pt x="9" y="47"/>
                </a:lnTo>
                <a:lnTo>
                  <a:pt x="9" y="47"/>
                </a:lnTo>
                <a:lnTo>
                  <a:pt x="11" y="37"/>
                </a:lnTo>
                <a:lnTo>
                  <a:pt x="11" y="37"/>
                </a:lnTo>
                <a:close/>
                <a:moveTo>
                  <a:pt x="53" y="168"/>
                </a:moveTo>
                <a:lnTo>
                  <a:pt x="53" y="168"/>
                </a:lnTo>
                <a:lnTo>
                  <a:pt x="53" y="168"/>
                </a:lnTo>
                <a:lnTo>
                  <a:pt x="53" y="168"/>
                </a:lnTo>
                <a:lnTo>
                  <a:pt x="50" y="162"/>
                </a:lnTo>
                <a:lnTo>
                  <a:pt x="50" y="162"/>
                </a:lnTo>
                <a:lnTo>
                  <a:pt x="38" y="140"/>
                </a:lnTo>
                <a:lnTo>
                  <a:pt x="38" y="140"/>
                </a:lnTo>
                <a:lnTo>
                  <a:pt x="37" y="137"/>
                </a:lnTo>
                <a:lnTo>
                  <a:pt x="37" y="137"/>
                </a:lnTo>
                <a:lnTo>
                  <a:pt x="37" y="137"/>
                </a:lnTo>
                <a:lnTo>
                  <a:pt x="37" y="137"/>
                </a:lnTo>
                <a:lnTo>
                  <a:pt x="37" y="140"/>
                </a:lnTo>
                <a:lnTo>
                  <a:pt x="37" y="140"/>
                </a:lnTo>
                <a:lnTo>
                  <a:pt x="44" y="158"/>
                </a:lnTo>
                <a:lnTo>
                  <a:pt x="44" y="158"/>
                </a:lnTo>
                <a:lnTo>
                  <a:pt x="46" y="161"/>
                </a:lnTo>
                <a:lnTo>
                  <a:pt x="47" y="162"/>
                </a:lnTo>
                <a:lnTo>
                  <a:pt x="47" y="162"/>
                </a:lnTo>
                <a:lnTo>
                  <a:pt x="48" y="164"/>
                </a:lnTo>
                <a:lnTo>
                  <a:pt x="48" y="164"/>
                </a:lnTo>
                <a:lnTo>
                  <a:pt x="53" y="168"/>
                </a:lnTo>
                <a:lnTo>
                  <a:pt x="53" y="168"/>
                </a:lnTo>
                <a:close/>
                <a:moveTo>
                  <a:pt x="215" y="108"/>
                </a:moveTo>
                <a:lnTo>
                  <a:pt x="215" y="108"/>
                </a:lnTo>
                <a:lnTo>
                  <a:pt x="208" y="99"/>
                </a:lnTo>
                <a:lnTo>
                  <a:pt x="208" y="99"/>
                </a:lnTo>
                <a:lnTo>
                  <a:pt x="202" y="108"/>
                </a:lnTo>
                <a:lnTo>
                  <a:pt x="202" y="108"/>
                </a:lnTo>
                <a:lnTo>
                  <a:pt x="202" y="107"/>
                </a:lnTo>
                <a:lnTo>
                  <a:pt x="202" y="107"/>
                </a:lnTo>
                <a:lnTo>
                  <a:pt x="206" y="104"/>
                </a:lnTo>
                <a:lnTo>
                  <a:pt x="206" y="104"/>
                </a:lnTo>
                <a:lnTo>
                  <a:pt x="208" y="103"/>
                </a:lnTo>
                <a:lnTo>
                  <a:pt x="208" y="103"/>
                </a:lnTo>
                <a:lnTo>
                  <a:pt x="209" y="103"/>
                </a:lnTo>
                <a:lnTo>
                  <a:pt x="210" y="106"/>
                </a:lnTo>
                <a:lnTo>
                  <a:pt x="210" y="106"/>
                </a:lnTo>
                <a:lnTo>
                  <a:pt x="209" y="108"/>
                </a:lnTo>
                <a:lnTo>
                  <a:pt x="209" y="108"/>
                </a:lnTo>
                <a:lnTo>
                  <a:pt x="206" y="113"/>
                </a:lnTo>
                <a:lnTo>
                  <a:pt x="206" y="113"/>
                </a:lnTo>
                <a:lnTo>
                  <a:pt x="205" y="114"/>
                </a:lnTo>
                <a:lnTo>
                  <a:pt x="205" y="114"/>
                </a:lnTo>
                <a:lnTo>
                  <a:pt x="210" y="114"/>
                </a:lnTo>
                <a:lnTo>
                  <a:pt x="210" y="114"/>
                </a:lnTo>
                <a:lnTo>
                  <a:pt x="215" y="108"/>
                </a:lnTo>
                <a:lnTo>
                  <a:pt x="215" y="108"/>
                </a:lnTo>
                <a:close/>
                <a:moveTo>
                  <a:pt x="277" y="269"/>
                </a:moveTo>
                <a:lnTo>
                  <a:pt x="277" y="269"/>
                </a:lnTo>
                <a:lnTo>
                  <a:pt x="281" y="263"/>
                </a:lnTo>
                <a:lnTo>
                  <a:pt x="284" y="256"/>
                </a:lnTo>
                <a:lnTo>
                  <a:pt x="289" y="241"/>
                </a:lnTo>
                <a:lnTo>
                  <a:pt x="289" y="241"/>
                </a:lnTo>
                <a:lnTo>
                  <a:pt x="283" y="251"/>
                </a:lnTo>
                <a:lnTo>
                  <a:pt x="280" y="262"/>
                </a:lnTo>
                <a:lnTo>
                  <a:pt x="280" y="262"/>
                </a:lnTo>
                <a:lnTo>
                  <a:pt x="280" y="262"/>
                </a:lnTo>
                <a:lnTo>
                  <a:pt x="280" y="262"/>
                </a:lnTo>
                <a:lnTo>
                  <a:pt x="281" y="263"/>
                </a:lnTo>
                <a:lnTo>
                  <a:pt x="280" y="265"/>
                </a:lnTo>
                <a:lnTo>
                  <a:pt x="280" y="265"/>
                </a:lnTo>
                <a:lnTo>
                  <a:pt x="280" y="266"/>
                </a:lnTo>
                <a:lnTo>
                  <a:pt x="280" y="266"/>
                </a:lnTo>
                <a:lnTo>
                  <a:pt x="279" y="268"/>
                </a:lnTo>
                <a:lnTo>
                  <a:pt x="277" y="269"/>
                </a:lnTo>
                <a:lnTo>
                  <a:pt x="277" y="269"/>
                </a:lnTo>
                <a:close/>
                <a:moveTo>
                  <a:pt x="36" y="87"/>
                </a:moveTo>
                <a:lnTo>
                  <a:pt x="36" y="87"/>
                </a:lnTo>
                <a:lnTo>
                  <a:pt x="36" y="87"/>
                </a:lnTo>
                <a:lnTo>
                  <a:pt x="36" y="87"/>
                </a:lnTo>
                <a:lnTo>
                  <a:pt x="34" y="91"/>
                </a:lnTo>
                <a:lnTo>
                  <a:pt x="34" y="91"/>
                </a:lnTo>
                <a:lnTo>
                  <a:pt x="34" y="91"/>
                </a:lnTo>
                <a:lnTo>
                  <a:pt x="34" y="91"/>
                </a:lnTo>
                <a:lnTo>
                  <a:pt x="36" y="97"/>
                </a:lnTo>
                <a:lnTo>
                  <a:pt x="36" y="97"/>
                </a:lnTo>
                <a:lnTo>
                  <a:pt x="40" y="96"/>
                </a:lnTo>
                <a:lnTo>
                  <a:pt x="40" y="96"/>
                </a:lnTo>
                <a:lnTo>
                  <a:pt x="44" y="96"/>
                </a:lnTo>
                <a:lnTo>
                  <a:pt x="46" y="93"/>
                </a:lnTo>
                <a:lnTo>
                  <a:pt x="46" y="93"/>
                </a:lnTo>
                <a:lnTo>
                  <a:pt x="47" y="93"/>
                </a:lnTo>
                <a:lnTo>
                  <a:pt x="47" y="91"/>
                </a:lnTo>
                <a:lnTo>
                  <a:pt x="47" y="91"/>
                </a:lnTo>
                <a:lnTo>
                  <a:pt x="43" y="90"/>
                </a:lnTo>
                <a:lnTo>
                  <a:pt x="43" y="90"/>
                </a:lnTo>
                <a:lnTo>
                  <a:pt x="41" y="90"/>
                </a:lnTo>
                <a:lnTo>
                  <a:pt x="40" y="89"/>
                </a:lnTo>
                <a:lnTo>
                  <a:pt x="40" y="89"/>
                </a:lnTo>
                <a:lnTo>
                  <a:pt x="38" y="90"/>
                </a:lnTo>
                <a:lnTo>
                  <a:pt x="38" y="90"/>
                </a:lnTo>
                <a:lnTo>
                  <a:pt x="37" y="90"/>
                </a:lnTo>
                <a:lnTo>
                  <a:pt x="37" y="90"/>
                </a:lnTo>
                <a:lnTo>
                  <a:pt x="36" y="89"/>
                </a:lnTo>
                <a:lnTo>
                  <a:pt x="36" y="89"/>
                </a:lnTo>
                <a:lnTo>
                  <a:pt x="36" y="87"/>
                </a:lnTo>
                <a:lnTo>
                  <a:pt x="36" y="87"/>
                </a:lnTo>
                <a:close/>
                <a:moveTo>
                  <a:pt x="14" y="226"/>
                </a:moveTo>
                <a:lnTo>
                  <a:pt x="14" y="226"/>
                </a:lnTo>
                <a:lnTo>
                  <a:pt x="14" y="204"/>
                </a:lnTo>
                <a:lnTo>
                  <a:pt x="13" y="180"/>
                </a:lnTo>
                <a:lnTo>
                  <a:pt x="13" y="180"/>
                </a:lnTo>
                <a:lnTo>
                  <a:pt x="13" y="181"/>
                </a:lnTo>
                <a:lnTo>
                  <a:pt x="13" y="181"/>
                </a:lnTo>
                <a:lnTo>
                  <a:pt x="13" y="202"/>
                </a:lnTo>
                <a:lnTo>
                  <a:pt x="13" y="202"/>
                </a:lnTo>
                <a:lnTo>
                  <a:pt x="13" y="207"/>
                </a:lnTo>
                <a:lnTo>
                  <a:pt x="13" y="207"/>
                </a:lnTo>
                <a:lnTo>
                  <a:pt x="13" y="215"/>
                </a:lnTo>
                <a:lnTo>
                  <a:pt x="13" y="215"/>
                </a:lnTo>
                <a:lnTo>
                  <a:pt x="14" y="226"/>
                </a:lnTo>
                <a:lnTo>
                  <a:pt x="14" y="226"/>
                </a:lnTo>
                <a:close/>
                <a:moveTo>
                  <a:pt x="10" y="53"/>
                </a:moveTo>
                <a:lnTo>
                  <a:pt x="10" y="53"/>
                </a:lnTo>
                <a:lnTo>
                  <a:pt x="11" y="53"/>
                </a:lnTo>
                <a:lnTo>
                  <a:pt x="11" y="53"/>
                </a:lnTo>
                <a:lnTo>
                  <a:pt x="11" y="52"/>
                </a:lnTo>
                <a:lnTo>
                  <a:pt x="11" y="52"/>
                </a:lnTo>
                <a:lnTo>
                  <a:pt x="16" y="40"/>
                </a:lnTo>
                <a:lnTo>
                  <a:pt x="16" y="40"/>
                </a:lnTo>
                <a:lnTo>
                  <a:pt x="20" y="32"/>
                </a:lnTo>
                <a:lnTo>
                  <a:pt x="24" y="25"/>
                </a:lnTo>
                <a:lnTo>
                  <a:pt x="24" y="25"/>
                </a:lnTo>
                <a:lnTo>
                  <a:pt x="24" y="25"/>
                </a:lnTo>
                <a:lnTo>
                  <a:pt x="24" y="25"/>
                </a:lnTo>
                <a:lnTo>
                  <a:pt x="21" y="26"/>
                </a:lnTo>
                <a:lnTo>
                  <a:pt x="21" y="26"/>
                </a:lnTo>
                <a:lnTo>
                  <a:pt x="17" y="29"/>
                </a:lnTo>
                <a:lnTo>
                  <a:pt x="17" y="29"/>
                </a:lnTo>
                <a:lnTo>
                  <a:pt x="16" y="32"/>
                </a:lnTo>
                <a:lnTo>
                  <a:pt x="16" y="32"/>
                </a:lnTo>
                <a:lnTo>
                  <a:pt x="13" y="45"/>
                </a:lnTo>
                <a:lnTo>
                  <a:pt x="13" y="45"/>
                </a:lnTo>
                <a:lnTo>
                  <a:pt x="10" y="53"/>
                </a:lnTo>
                <a:lnTo>
                  <a:pt x="10" y="53"/>
                </a:lnTo>
                <a:close/>
                <a:moveTo>
                  <a:pt x="149" y="302"/>
                </a:moveTo>
                <a:lnTo>
                  <a:pt x="149" y="302"/>
                </a:lnTo>
                <a:lnTo>
                  <a:pt x="149" y="302"/>
                </a:lnTo>
                <a:lnTo>
                  <a:pt x="149" y="302"/>
                </a:lnTo>
                <a:lnTo>
                  <a:pt x="139" y="300"/>
                </a:lnTo>
                <a:lnTo>
                  <a:pt x="139" y="300"/>
                </a:lnTo>
                <a:lnTo>
                  <a:pt x="128" y="299"/>
                </a:lnTo>
                <a:lnTo>
                  <a:pt x="128" y="299"/>
                </a:lnTo>
                <a:lnTo>
                  <a:pt x="125" y="297"/>
                </a:lnTo>
                <a:lnTo>
                  <a:pt x="125" y="297"/>
                </a:lnTo>
                <a:lnTo>
                  <a:pt x="124" y="296"/>
                </a:lnTo>
                <a:lnTo>
                  <a:pt x="124" y="296"/>
                </a:lnTo>
                <a:lnTo>
                  <a:pt x="125" y="295"/>
                </a:lnTo>
                <a:lnTo>
                  <a:pt x="125" y="295"/>
                </a:lnTo>
                <a:lnTo>
                  <a:pt x="128" y="295"/>
                </a:lnTo>
                <a:lnTo>
                  <a:pt x="128" y="295"/>
                </a:lnTo>
                <a:lnTo>
                  <a:pt x="128" y="295"/>
                </a:lnTo>
                <a:lnTo>
                  <a:pt x="128" y="295"/>
                </a:lnTo>
                <a:lnTo>
                  <a:pt x="125" y="293"/>
                </a:lnTo>
                <a:lnTo>
                  <a:pt x="125" y="293"/>
                </a:lnTo>
                <a:lnTo>
                  <a:pt x="124" y="295"/>
                </a:lnTo>
                <a:lnTo>
                  <a:pt x="124" y="295"/>
                </a:lnTo>
                <a:lnTo>
                  <a:pt x="118" y="299"/>
                </a:lnTo>
                <a:lnTo>
                  <a:pt x="118" y="299"/>
                </a:lnTo>
                <a:lnTo>
                  <a:pt x="118" y="300"/>
                </a:lnTo>
                <a:lnTo>
                  <a:pt x="118" y="300"/>
                </a:lnTo>
                <a:lnTo>
                  <a:pt x="118" y="300"/>
                </a:lnTo>
                <a:lnTo>
                  <a:pt x="118" y="300"/>
                </a:lnTo>
                <a:lnTo>
                  <a:pt x="131" y="302"/>
                </a:lnTo>
                <a:lnTo>
                  <a:pt x="131" y="302"/>
                </a:lnTo>
                <a:lnTo>
                  <a:pt x="138" y="302"/>
                </a:lnTo>
                <a:lnTo>
                  <a:pt x="138" y="302"/>
                </a:lnTo>
                <a:lnTo>
                  <a:pt x="149" y="302"/>
                </a:lnTo>
                <a:lnTo>
                  <a:pt x="149" y="302"/>
                </a:lnTo>
                <a:close/>
                <a:moveTo>
                  <a:pt x="192" y="241"/>
                </a:moveTo>
                <a:lnTo>
                  <a:pt x="192" y="241"/>
                </a:lnTo>
                <a:lnTo>
                  <a:pt x="190" y="239"/>
                </a:lnTo>
                <a:lnTo>
                  <a:pt x="190" y="239"/>
                </a:lnTo>
                <a:lnTo>
                  <a:pt x="169" y="229"/>
                </a:lnTo>
                <a:lnTo>
                  <a:pt x="169" y="229"/>
                </a:lnTo>
                <a:lnTo>
                  <a:pt x="159" y="225"/>
                </a:lnTo>
                <a:lnTo>
                  <a:pt x="159" y="225"/>
                </a:lnTo>
                <a:lnTo>
                  <a:pt x="158" y="225"/>
                </a:lnTo>
                <a:lnTo>
                  <a:pt x="158" y="225"/>
                </a:lnTo>
                <a:lnTo>
                  <a:pt x="166" y="231"/>
                </a:lnTo>
                <a:lnTo>
                  <a:pt x="175" y="234"/>
                </a:lnTo>
                <a:lnTo>
                  <a:pt x="192" y="241"/>
                </a:lnTo>
                <a:lnTo>
                  <a:pt x="192" y="241"/>
                </a:lnTo>
                <a:close/>
                <a:moveTo>
                  <a:pt x="67" y="201"/>
                </a:moveTo>
                <a:lnTo>
                  <a:pt x="67" y="201"/>
                </a:lnTo>
                <a:lnTo>
                  <a:pt x="67" y="201"/>
                </a:lnTo>
                <a:lnTo>
                  <a:pt x="67" y="201"/>
                </a:lnTo>
                <a:lnTo>
                  <a:pt x="71" y="195"/>
                </a:lnTo>
                <a:lnTo>
                  <a:pt x="71" y="195"/>
                </a:lnTo>
                <a:lnTo>
                  <a:pt x="73" y="195"/>
                </a:lnTo>
                <a:lnTo>
                  <a:pt x="73" y="194"/>
                </a:lnTo>
                <a:lnTo>
                  <a:pt x="73" y="194"/>
                </a:lnTo>
                <a:lnTo>
                  <a:pt x="73" y="192"/>
                </a:lnTo>
                <a:lnTo>
                  <a:pt x="74" y="192"/>
                </a:lnTo>
                <a:lnTo>
                  <a:pt x="74" y="192"/>
                </a:lnTo>
                <a:lnTo>
                  <a:pt x="74" y="191"/>
                </a:lnTo>
                <a:lnTo>
                  <a:pt x="74" y="191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8" y="185"/>
                </a:lnTo>
                <a:lnTo>
                  <a:pt x="68" y="187"/>
                </a:lnTo>
                <a:lnTo>
                  <a:pt x="68" y="187"/>
                </a:lnTo>
                <a:lnTo>
                  <a:pt x="67" y="197"/>
                </a:lnTo>
                <a:lnTo>
                  <a:pt x="67" y="197"/>
                </a:lnTo>
                <a:lnTo>
                  <a:pt x="67" y="201"/>
                </a:lnTo>
                <a:lnTo>
                  <a:pt x="67" y="201"/>
                </a:lnTo>
                <a:close/>
                <a:moveTo>
                  <a:pt x="11" y="224"/>
                </a:moveTo>
                <a:lnTo>
                  <a:pt x="11" y="224"/>
                </a:lnTo>
                <a:lnTo>
                  <a:pt x="11" y="224"/>
                </a:lnTo>
                <a:lnTo>
                  <a:pt x="11" y="224"/>
                </a:lnTo>
                <a:lnTo>
                  <a:pt x="11" y="224"/>
                </a:lnTo>
                <a:lnTo>
                  <a:pt x="11" y="224"/>
                </a:lnTo>
                <a:lnTo>
                  <a:pt x="10" y="245"/>
                </a:lnTo>
                <a:lnTo>
                  <a:pt x="10" y="245"/>
                </a:lnTo>
                <a:lnTo>
                  <a:pt x="11" y="249"/>
                </a:lnTo>
                <a:lnTo>
                  <a:pt x="13" y="253"/>
                </a:lnTo>
                <a:lnTo>
                  <a:pt x="13" y="253"/>
                </a:lnTo>
                <a:lnTo>
                  <a:pt x="14" y="255"/>
                </a:lnTo>
                <a:lnTo>
                  <a:pt x="14" y="255"/>
                </a:lnTo>
                <a:lnTo>
                  <a:pt x="11" y="224"/>
                </a:lnTo>
                <a:lnTo>
                  <a:pt x="11" y="224"/>
                </a:lnTo>
                <a:close/>
                <a:moveTo>
                  <a:pt x="26" y="272"/>
                </a:moveTo>
                <a:lnTo>
                  <a:pt x="26" y="272"/>
                </a:lnTo>
                <a:lnTo>
                  <a:pt x="26" y="272"/>
                </a:lnTo>
                <a:lnTo>
                  <a:pt x="26" y="272"/>
                </a:lnTo>
                <a:lnTo>
                  <a:pt x="34" y="259"/>
                </a:lnTo>
                <a:lnTo>
                  <a:pt x="34" y="259"/>
                </a:lnTo>
                <a:lnTo>
                  <a:pt x="34" y="256"/>
                </a:lnTo>
                <a:lnTo>
                  <a:pt x="34" y="256"/>
                </a:lnTo>
                <a:lnTo>
                  <a:pt x="28" y="261"/>
                </a:lnTo>
                <a:lnTo>
                  <a:pt x="23" y="265"/>
                </a:lnTo>
                <a:lnTo>
                  <a:pt x="23" y="265"/>
                </a:lnTo>
                <a:lnTo>
                  <a:pt x="26" y="272"/>
                </a:lnTo>
                <a:lnTo>
                  <a:pt x="26" y="272"/>
                </a:lnTo>
                <a:close/>
                <a:moveTo>
                  <a:pt x="43" y="256"/>
                </a:moveTo>
                <a:lnTo>
                  <a:pt x="43" y="256"/>
                </a:lnTo>
                <a:lnTo>
                  <a:pt x="46" y="248"/>
                </a:lnTo>
                <a:lnTo>
                  <a:pt x="46" y="248"/>
                </a:lnTo>
                <a:lnTo>
                  <a:pt x="46" y="246"/>
                </a:lnTo>
                <a:lnTo>
                  <a:pt x="46" y="246"/>
                </a:lnTo>
                <a:lnTo>
                  <a:pt x="46" y="241"/>
                </a:lnTo>
                <a:lnTo>
                  <a:pt x="46" y="241"/>
                </a:lnTo>
                <a:lnTo>
                  <a:pt x="44" y="239"/>
                </a:lnTo>
                <a:lnTo>
                  <a:pt x="44" y="239"/>
                </a:lnTo>
                <a:lnTo>
                  <a:pt x="40" y="243"/>
                </a:lnTo>
                <a:lnTo>
                  <a:pt x="40" y="243"/>
                </a:lnTo>
                <a:lnTo>
                  <a:pt x="40" y="245"/>
                </a:lnTo>
                <a:lnTo>
                  <a:pt x="40" y="245"/>
                </a:lnTo>
                <a:lnTo>
                  <a:pt x="38" y="249"/>
                </a:lnTo>
                <a:lnTo>
                  <a:pt x="38" y="249"/>
                </a:lnTo>
                <a:lnTo>
                  <a:pt x="41" y="249"/>
                </a:lnTo>
                <a:lnTo>
                  <a:pt x="41" y="251"/>
                </a:lnTo>
                <a:lnTo>
                  <a:pt x="41" y="251"/>
                </a:lnTo>
                <a:lnTo>
                  <a:pt x="41" y="253"/>
                </a:lnTo>
                <a:lnTo>
                  <a:pt x="41" y="253"/>
                </a:lnTo>
                <a:lnTo>
                  <a:pt x="43" y="256"/>
                </a:lnTo>
                <a:lnTo>
                  <a:pt x="43" y="256"/>
                </a:lnTo>
                <a:close/>
                <a:moveTo>
                  <a:pt x="80" y="25"/>
                </a:moveTo>
                <a:lnTo>
                  <a:pt x="80" y="25"/>
                </a:lnTo>
                <a:lnTo>
                  <a:pt x="85" y="22"/>
                </a:lnTo>
                <a:lnTo>
                  <a:pt x="85" y="22"/>
                </a:lnTo>
                <a:lnTo>
                  <a:pt x="87" y="22"/>
                </a:lnTo>
                <a:lnTo>
                  <a:pt x="87" y="22"/>
                </a:lnTo>
                <a:lnTo>
                  <a:pt x="94" y="20"/>
                </a:lnTo>
                <a:lnTo>
                  <a:pt x="94" y="20"/>
                </a:lnTo>
                <a:lnTo>
                  <a:pt x="95" y="19"/>
                </a:lnTo>
                <a:lnTo>
                  <a:pt x="95" y="19"/>
                </a:lnTo>
                <a:lnTo>
                  <a:pt x="91" y="19"/>
                </a:lnTo>
                <a:lnTo>
                  <a:pt x="91" y="19"/>
                </a:lnTo>
                <a:lnTo>
                  <a:pt x="88" y="19"/>
                </a:lnTo>
                <a:lnTo>
                  <a:pt x="88" y="18"/>
                </a:lnTo>
                <a:lnTo>
                  <a:pt x="88" y="18"/>
                </a:lnTo>
                <a:lnTo>
                  <a:pt x="88" y="16"/>
                </a:lnTo>
                <a:lnTo>
                  <a:pt x="90" y="16"/>
                </a:lnTo>
                <a:lnTo>
                  <a:pt x="90" y="16"/>
                </a:lnTo>
                <a:lnTo>
                  <a:pt x="92" y="16"/>
                </a:lnTo>
                <a:lnTo>
                  <a:pt x="92" y="16"/>
                </a:lnTo>
                <a:lnTo>
                  <a:pt x="92" y="15"/>
                </a:lnTo>
                <a:lnTo>
                  <a:pt x="92" y="15"/>
                </a:lnTo>
                <a:lnTo>
                  <a:pt x="84" y="15"/>
                </a:lnTo>
                <a:lnTo>
                  <a:pt x="84" y="15"/>
                </a:lnTo>
                <a:lnTo>
                  <a:pt x="82" y="20"/>
                </a:lnTo>
                <a:lnTo>
                  <a:pt x="80" y="25"/>
                </a:lnTo>
                <a:lnTo>
                  <a:pt x="80" y="25"/>
                </a:lnTo>
                <a:close/>
                <a:moveTo>
                  <a:pt x="61" y="212"/>
                </a:moveTo>
                <a:lnTo>
                  <a:pt x="61" y="212"/>
                </a:lnTo>
                <a:lnTo>
                  <a:pt x="61" y="212"/>
                </a:lnTo>
                <a:lnTo>
                  <a:pt x="61" y="212"/>
                </a:lnTo>
                <a:lnTo>
                  <a:pt x="60" y="215"/>
                </a:lnTo>
                <a:lnTo>
                  <a:pt x="60" y="215"/>
                </a:lnTo>
                <a:lnTo>
                  <a:pt x="57" y="218"/>
                </a:lnTo>
                <a:lnTo>
                  <a:pt x="57" y="221"/>
                </a:lnTo>
                <a:lnTo>
                  <a:pt x="57" y="221"/>
                </a:lnTo>
                <a:lnTo>
                  <a:pt x="57" y="225"/>
                </a:lnTo>
                <a:lnTo>
                  <a:pt x="57" y="225"/>
                </a:lnTo>
                <a:lnTo>
                  <a:pt x="58" y="232"/>
                </a:lnTo>
                <a:lnTo>
                  <a:pt x="58" y="232"/>
                </a:lnTo>
                <a:lnTo>
                  <a:pt x="58" y="234"/>
                </a:lnTo>
                <a:lnTo>
                  <a:pt x="58" y="234"/>
                </a:lnTo>
                <a:lnTo>
                  <a:pt x="60" y="229"/>
                </a:lnTo>
                <a:lnTo>
                  <a:pt x="60" y="229"/>
                </a:lnTo>
                <a:lnTo>
                  <a:pt x="61" y="214"/>
                </a:lnTo>
                <a:lnTo>
                  <a:pt x="61" y="214"/>
                </a:lnTo>
                <a:lnTo>
                  <a:pt x="61" y="212"/>
                </a:lnTo>
                <a:lnTo>
                  <a:pt x="61" y="212"/>
                </a:lnTo>
                <a:close/>
                <a:moveTo>
                  <a:pt x="259" y="194"/>
                </a:moveTo>
                <a:lnTo>
                  <a:pt x="259" y="194"/>
                </a:lnTo>
                <a:lnTo>
                  <a:pt x="259" y="194"/>
                </a:lnTo>
                <a:lnTo>
                  <a:pt x="259" y="194"/>
                </a:lnTo>
                <a:lnTo>
                  <a:pt x="259" y="197"/>
                </a:lnTo>
                <a:lnTo>
                  <a:pt x="262" y="198"/>
                </a:lnTo>
                <a:lnTo>
                  <a:pt x="262" y="198"/>
                </a:lnTo>
                <a:lnTo>
                  <a:pt x="263" y="199"/>
                </a:lnTo>
                <a:lnTo>
                  <a:pt x="264" y="198"/>
                </a:lnTo>
                <a:lnTo>
                  <a:pt x="264" y="198"/>
                </a:lnTo>
                <a:lnTo>
                  <a:pt x="266" y="194"/>
                </a:lnTo>
                <a:lnTo>
                  <a:pt x="266" y="194"/>
                </a:lnTo>
                <a:lnTo>
                  <a:pt x="266" y="189"/>
                </a:lnTo>
                <a:lnTo>
                  <a:pt x="266" y="187"/>
                </a:lnTo>
                <a:lnTo>
                  <a:pt x="266" y="187"/>
                </a:lnTo>
                <a:lnTo>
                  <a:pt x="259" y="194"/>
                </a:lnTo>
                <a:lnTo>
                  <a:pt x="259" y="194"/>
                </a:lnTo>
                <a:close/>
                <a:moveTo>
                  <a:pt x="30" y="229"/>
                </a:moveTo>
                <a:lnTo>
                  <a:pt x="30" y="229"/>
                </a:lnTo>
                <a:lnTo>
                  <a:pt x="30" y="229"/>
                </a:lnTo>
                <a:lnTo>
                  <a:pt x="30" y="229"/>
                </a:lnTo>
                <a:lnTo>
                  <a:pt x="34" y="224"/>
                </a:lnTo>
                <a:lnTo>
                  <a:pt x="34" y="224"/>
                </a:lnTo>
                <a:lnTo>
                  <a:pt x="34" y="222"/>
                </a:lnTo>
                <a:lnTo>
                  <a:pt x="34" y="222"/>
                </a:lnTo>
                <a:lnTo>
                  <a:pt x="34" y="209"/>
                </a:lnTo>
                <a:lnTo>
                  <a:pt x="34" y="209"/>
                </a:lnTo>
                <a:lnTo>
                  <a:pt x="34" y="208"/>
                </a:lnTo>
                <a:lnTo>
                  <a:pt x="34" y="208"/>
                </a:lnTo>
                <a:lnTo>
                  <a:pt x="33" y="209"/>
                </a:lnTo>
                <a:lnTo>
                  <a:pt x="33" y="209"/>
                </a:lnTo>
                <a:lnTo>
                  <a:pt x="33" y="209"/>
                </a:lnTo>
                <a:lnTo>
                  <a:pt x="30" y="216"/>
                </a:lnTo>
                <a:lnTo>
                  <a:pt x="30" y="216"/>
                </a:lnTo>
                <a:lnTo>
                  <a:pt x="30" y="222"/>
                </a:lnTo>
                <a:lnTo>
                  <a:pt x="30" y="229"/>
                </a:lnTo>
                <a:lnTo>
                  <a:pt x="30" y="229"/>
                </a:lnTo>
                <a:close/>
                <a:moveTo>
                  <a:pt x="20" y="256"/>
                </a:moveTo>
                <a:lnTo>
                  <a:pt x="20" y="256"/>
                </a:lnTo>
                <a:lnTo>
                  <a:pt x="24" y="251"/>
                </a:lnTo>
                <a:lnTo>
                  <a:pt x="24" y="251"/>
                </a:lnTo>
                <a:lnTo>
                  <a:pt x="26" y="248"/>
                </a:lnTo>
                <a:lnTo>
                  <a:pt x="26" y="245"/>
                </a:lnTo>
                <a:lnTo>
                  <a:pt x="26" y="245"/>
                </a:lnTo>
                <a:lnTo>
                  <a:pt x="26" y="241"/>
                </a:lnTo>
                <a:lnTo>
                  <a:pt x="26" y="241"/>
                </a:lnTo>
                <a:lnTo>
                  <a:pt x="26" y="241"/>
                </a:lnTo>
                <a:lnTo>
                  <a:pt x="26" y="241"/>
                </a:lnTo>
                <a:lnTo>
                  <a:pt x="23" y="243"/>
                </a:lnTo>
                <a:lnTo>
                  <a:pt x="23" y="243"/>
                </a:lnTo>
                <a:lnTo>
                  <a:pt x="21" y="245"/>
                </a:lnTo>
                <a:lnTo>
                  <a:pt x="19" y="245"/>
                </a:lnTo>
                <a:lnTo>
                  <a:pt x="19" y="245"/>
                </a:lnTo>
                <a:lnTo>
                  <a:pt x="20" y="256"/>
                </a:lnTo>
                <a:lnTo>
                  <a:pt x="20" y="256"/>
                </a:lnTo>
                <a:close/>
                <a:moveTo>
                  <a:pt x="181" y="245"/>
                </a:moveTo>
                <a:lnTo>
                  <a:pt x="181" y="245"/>
                </a:lnTo>
                <a:lnTo>
                  <a:pt x="183" y="248"/>
                </a:lnTo>
                <a:lnTo>
                  <a:pt x="186" y="249"/>
                </a:lnTo>
                <a:lnTo>
                  <a:pt x="186" y="249"/>
                </a:lnTo>
                <a:lnTo>
                  <a:pt x="195" y="253"/>
                </a:lnTo>
                <a:lnTo>
                  <a:pt x="195" y="253"/>
                </a:lnTo>
                <a:lnTo>
                  <a:pt x="196" y="253"/>
                </a:lnTo>
                <a:lnTo>
                  <a:pt x="196" y="253"/>
                </a:lnTo>
                <a:lnTo>
                  <a:pt x="198" y="252"/>
                </a:lnTo>
                <a:lnTo>
                  <a:pt x="198" y="252"/>
                </a:lnTo>
                <a:lnTo>
                  <a:pt x="199" y="251"/>
                </a:lnTo>
                <a:lnTo>
                  <a:pt x="199" y="251"/>
                </a:lnTo>
                <a:lnTo>
                  <a:pt x="190" y="246"/>
                </a:lnTo>
                <a:lnTo>
                  <a:pt x="181" y="245"/>
                </a:lnTo>
                <a:lnTo>
                  <a:pt x="181" y="245"/>
                </a:lnTo>
                <a:close/>
                <a:moveTo>
                  <a:pt x="262" y="272"/>
                </a:moveTo>
                <a:lnTo>
                  <a:pt x="262" y="272"/>
                </a:lnTo>
                <a:lnTo>
                  <a:pt x="262" y="272"/>
                </a:lnTo>
                <a:lnTo>
                  <a:pt x="262" y="272"/>
                </a:lnTo>
                <a:lnTo>
                  <a:pt x="262" y="270"/>
                </a:lnTo>
                <a:lnTo>
                  <a:pt x="262" y="270"/>
                </a:lnTo>
                <a:lnTo>
                  <a:pt x="263" y="263"/>
                </a:lnTo>
                <a:lnTo>
                  <a:pt x="263" y="263"/>
                </a:lnTo>
                <a:lnTo>
                  <a:pt x="263" y="259"/>
                </a:lnTo>
                <a:lnTo>
                  <a:pt x="263" y="259"/>
                </a:lnTo>
                <a:lnTo>
                  <a:pt x="262" y="256"/>
                </a:lnTo>
                <a:lnTo>
                  <a:pt x="262" y="256"/>
                </a:lnTo>
                <a:lnTo>
                  <a:pt x="257" y="246"/>
                </a:lnTo>
                <a:lnTo>
                  <a:pt x="257" y="246"/>
                </a:lnTo>
                <a:lnTo>
                  <a:pt x="257" y="245"/>
                </a:lnTo>
                <a:lnTo>
                  <a:pt x="257" y="245"/>
                </a:lnTo>
                <a:lnTo>
                  <a:pt x="257" y="248"/>
                </a:lnTo>
                <a:lnTo>
                  <a:pt x="257" y="248"/>
                </a:lnTo>
                <a:lnTo>
                  <a:pt x="259" y="258"/>
                </a:lnTo>
                <a:lnTo>
                  <a:pt x="260" y="269"/>
                </a:lnTo>
                <a:lnTo>
                  <a:pt x="260" y="269"/>
                </a:lnTo>
                <a:lnTo>
                  <a:pt x="262" y="272"/>
                </a:lnTo>
                <a:lnTo>
                  <a:pt x="262" y="272"/>
                </a:lnTo>
                <a:close/>
                <a:moveTo>
                  <a:pt x="183" y="40"/>
                </a:moveTo>
                <a:lnTo>
                  <a:pt x="183" y="40"/>
                </a:lnTo>
                <a:lnTo>
                  <a:pt x="188" y="26"/>
                </a:lnTo>
                <a:lnTo>
                  <a:pt x="188" y="26"/>
                </a:lnTo>
                <a:lnTo>
                  <a:pt x="178" y="35"/>
                </a:lnTo>
                <a:lnTo>
                  <a:pt x="178" y="35"/>
                </a:lnTo>
                <a:lnTo>
                  <a:pt x="181" y="37"/>
                </a:lnTo>
                <a:lnTo>
                  <a:pt x="183" y="40"/>
                </a:lnTo>
                <a:lnTo>
                  <a:pt x="183" y="40"/>
                </a:lnTo>
                <a:close/>
                <a:moveTo>
                  <a:pt x="235" y="83"/>
                </a:moveTo>
                <a:lnTo>
                  <a:pt x="235" y="83"/>
                </a:lnTo>
                <a:lnTo>
                  <a:pt x="230" y="94"/>
                </a:lnTo>
                <a:lnTo>
                  <a:pt x="230" y="94"/>
                </a:lnTo>
                <a:lnTo>
                  <a:pt x="232" y="93"/>
                </a:lnTo>
                <a:lnTo>
                  <a:pt x="232" y="93"/>
                </a:lnTo>
                <a:lnTo>
                  <a:pt x="237" y="91"/>
                </a:lnTo>
                <a:lnTo>
                  <a:pt x="237" y="91"/>
                </a:lnTo>
                <a:lnTo>
                  <a:pt x="239" y="91"/>
                </a:lnTo>
                <a:lnTo>
                  <a:pt x="239" y="90"/>
                </a:lnTo>
                <a:lnTo>
                  <a:pt x="239" y="90"/>
                </a:lnTo>
                <a:lnTo>
                  <a:pt x="239" y="83"/>
                </a:lnTo>
                <a:lnTo>
                  <a:pt x="239" y="83"/>
                </a:lnTo>
                <a:lnTo>
                  <a:pt x="239" y="83"/>
                </a:lnTo>
                <a:lnTo>
                  <a:pt x="239" y="83"/>
                </a:lnTo>
                <a:lnTo>
                  <a:pt x="235" y="83"/>
                </a:lnTo>
                <a:lnTo>
                  <a:pt x="235" y="83"/>
                </a:lnTo>
                <a:close/>
                <a:moveTo>
                  <a:pt x="244" y="225"/>
                </a:moveTo>
                <a:lnTo>
                  <a:pt x="244" y="225"/>
                </a:lnTo>
                <a:lnTo>
                  <a:pt x="249" y="239"/>
                </a:lnTo>
                <a:lnTo>
                  <a:pt x="254" y="253"/>
                </a:lnTo>
                <a:lnTo>
                  <a:pt x="254" y="253"/>
                </a:lnTo>
                <a:lnTo>
                  <a:pt x="254" y="253"/>
                </a:lnTo>
                <a:lnTo>
                  <a:pt x="254" y="253"/>
                </a:lnTo>
                <a:lnTo>
                  <a:pt x="253" y="243"/>
                </a:lnTo>
                <a:lnTo>
                  <a:pt x="249" y="234"/>
                </a:lnTo>
                <a:lnTo>
                  <a:pt x="249" y="234"/>
                </a:lnTo>
                <a:lnTo>
                  <a:pt x="244" y="225"/>
                </a:lnTo>
                <a:lnTo>
                  <a:pt x="244" y="225"/>
                </a:lnTo>
                <a:close/>
                <a:moveTo>
                  <a:pt x="260" y="50"/>
                </a:moveTo>
                <a:lnTo>
                  <a:pt x="260" y="50"/>
                </a:lnTo>
                <a:lnTo>
                  <a:pt x="259" y="47"/>
                </a:lnTo>
                <a:lnTo>
                  <a:pt x="259" y="47"/>
                </a:lnTo>
                <a:lnTo>
                  <a:pt x="256" y="47"/>
                </a:lnTo>
                <a:lnTo>
                  <a:pt x="254" y="49"/>
                </a:lnTo>
                <a:lnTo>
                  <a:pt x="254" y="49"/>
                </a:lnTo>
                <a:lnTo>
                  <a:pt x="253" y="53"/>
                </a:lnTo>
                <a:lnTo>
                  <a:pt x="253" y="53"/>
                </a:lnTo>
                <a:lnTo>
                  <a:pt x="252" y="54"/>
                </a:lnTo>
                <a:lnTo>
                  <a:pt x="252" y="57"/>
                </a:lnTo>
                <a:lnTo>
                  <a:pt x="252" y="57"/>
                </a:lnTo>
                <a:lnTo>
                  <a:pt x="260" y="56"/>
                </a:lnTo>
                <a:lnTo>
                  <a:pt x="260" y="56"/>
                </a:lnTo>
                <a:lnTo>
                  <a:pt x="259" y="54"/>
                </a:lnTo>
                <a:lnTo>
                  <a:pt x="259" y="53"/>
                </a:lnTo>
                <a:lnTo>
                  <a:pt x="259" y="53"/>
                </a:lnTo>
                <a:lnTo>
                  <a:pt x="260" y="50"/>
                </a:lnTo>
                <a:lnTo>
                  <a:pt x="260" y="50"/>
                </a:lnTo>
                <a:close/>
                <a:moveTo>
                  <a:pt x="250" y="209"/>
                </a:moveTo>
                <a:lnTo>
                  <a:pt x="250" y="209"/>
                </a:lnTo>
                <a:lnTo>
                  <a:pt x="252" y="216"/>
                </a:lnTo>
                <a:lnTo>
                  <a:pt x="252" y="216"/>
                </a:lnTo>
                <a:lnTo>
                  <a:pt x="254" y="226"/>
                </a:lnTo>
                <a:lnTo>
                  <a:pt x="254" y="226"/>
                </a:lnTo>
                <a:lnTo>
                  <a:pt x="254" y="226"/>
                </a:lnTo>
                <a:lnTo>
                  <a:pt x="254" y="226"/>
                </a:lnTo>
                <a:lnTo>
                  <a:pt x="254" y="225"/>
                </a:lnTo>
                <a:lnTo>
                  <a:pt x="254" y="225"/>
                </a:lnTo>
                <a:lnTo>
                  <a:pt x="254" y="224"/>
                </a:lnTo>
                <a:lnTo>
                  <a:pt x="256" y="222"/>
                </a:lnTo>
                <a:lnTo>
                  <a:pt x="256" y="222"/>
                </a:lnTo>
                <a:lnTo>
                  <a:pt x="256" y="222"/>
                </a:lnTo>
                <a:lnTo>
                  <a:pt x="256" y="222"/>
                </a:lnTo>
                <a:lnTo>
                  <a:pt x="256" y="219"/>
                </a:lnTo>
                <a:lnTo>
                  <a:pt x="256" y="219"/>
                </a:lnTo>
                <a:lnTo>
                  <a:pt x="254" y="211"/>
                </a:lnTo>
                <a:lnTo>
                  <a:pt x="254" y="211"/>
                </a:lnTo>
                <a:lnTo>
                  <a:pt x="254" y="208"/>
                </a:lnTo>
                <a:lnTo>
                  <a:pt x="254" y="208"/>
                </a:lnTo>
                <a:lnTo>
                  <a:pt x="250" y="209"/>
                </a:lnTo>
                <a:lnTo>
                  <a:pt x="250" y="209"/>
                </a:lnTo>
                <a:close/>
                <a:moveTo>
                  <a:pt x="216" y="80"/>
                </a:moveTo>
                <a:lnTo>
                  <a:pt x="216" y="80"/>
                </a:lnTo>
                <a:lnTo>
                  <a:pt x="213" y="87"/>
                </a:lnTo>
                <a:lnTo>
                  <a:pt x="212" y="93"/>
                </a:lnTo>
                <a:lnTo>
                  <a:pt x="212" y="93"/>
                </a:lnTo>
                <a:lnTo>
                  <a:pt x="217" y="91"/>
                </a:lnTo>
                <a:lnTo>
                  <a:pt x="222" y="87"/>
                </a:lnTo>
                <a:lnTo>
                  <a:pt x="222" y="87"/>
                </a:lnTo>
                <a:lnTo>
                  <a:pt x="216" y="80"/>
                </a:lnTo>
                <a:lnTo>
                  <a:pt x="216" y="80"/>
                </a:lnTo>
                <a:close/>
                <a:moveTo>
                  <a:pt x="105" y="29"/>
                </a:moveTo>
                <a:lnTo>
                  <a:pt x="105" y="29"/>
                </a:lnTo>
                <a:lnTo>
                  <a:pt x="104" y="29"/>
                </a:lnTo>
                <a:lnTo>
                  <a:pt x="104" y="29"/>
                </a:lnTo>
                <a:lnTo>
                  <a:pt x="94" y="35"/>
                </a:lnTo>
                <a:lnTo>
                  <a:pt x="94" y="35"/>
                </a:lnTo>
                <a:lnTo>
                  <a:pt x="92" y="36"/>
                </a:lnTo>
                <a:lnTo>
                  <a:pt x="92" y="37"/>
                </a:lnTo>
                <a:lnTo>
                  <a:pt x="92" y="37"/>
                </a:lnTo>
                <a:lnTo>
                  <a:pt x="92" y="39"/>
                </a:lnTo>
                <a:lnTo>
                  <a:pt x="92" y="39"/>
                </a:lnTo>
                <a:lnTo>
                  <a:pt x="92" y="39"/>
                </a:lnTo>
                <a:lnTo>
                  <a:pt x="92" y="39"/>
                </a:lnTo>
                <a:lnTo>
                  <a:pt x="104" y="35"/>
                </a:lnTo>
                <a:lnTo>
                  <a:pt x="104" y="35"/>
                </a:lnTo>
                <a:lnTo>
                  <a:pt x="104" y="33"/>
                </a:lnTo>
                <a:lnTo>
                  <a:pt x="104" y="33"/>
                </a:lnTo>
                <a:lnTo>
                  <a:pt x="105" y="29"/>
                </a:lnTo>
                <a:lnTo>
                  <a:pt x="105" y="29"/>
                </a:lnTo>
                <a:close/>
                <a:moveTo>
                  <a:pt x="64" y="322"/>
                </a:moveTo>
                <a:lnTo>
                  <a:pt x="64" y="322"/>
                </a:lnTo>
                <a:lnTo>
                  <a:pt x="64" y="322"/>
                </a:lnTo>
                <a:lnTo>
                  <a:pt x="64" y="322"/>
                </a:lnTo>
                <a:lnTo>
                  <a:pt x="64" y="320"/>
                </a:lnTo>
                <a:lnTo>
                  <a:pt x="64" y="320"/>
                </a:lnTo>
                <a:lnTo>
                  <a:pt x="58" y="310"/>
                </a:lnTo>
                <a:lnTo>
                  <a:pt x="58" y="310"/>
                </a:lnTo>
                <a:lnTo>
                  <a:pt x="57" y="309"/>
                </a:lnTo>
                <a:lnTo>
                  <a:pt x="57" y="309"/>
                </a:lnTo>
                <a:lnTo>
                  <a:pt x="51" y="307"/>
                </a:lnTo>
                <a:lnTo>
                  <a:pt x="51" y="307"/>
                </a:lnTo>
                <a:lnTo>
                  <a:pt x="50" y="307"/>
                </a:lnTo>
                <a:lnTo>
                  <a:pt x="50" y="307"/>
                </a:lnTo>
                <a:lnTo>
                  <a:pt x="57" y="315"/>
                </a:lnTo>
                <a:lnTo>
                  <a:pt x="64" y="322"/>
                </a:lnTo>
                <a:lnTo>
                  <a:pt x="64" y="322"/>
                </a:lnTo>
                <a:close/>
                <a:moveTo>
                  <a:pt x="222" y="83"/>
                </a:moveTo>
                <a:lnTo>
                  <a:pt x="222" y="83"/>
                </a:lnTo>
                <a:lnTo>
                  <a:pt x="223" y="77"/>
                </a:lnTo>
                <a:lnTo>
                  <a:pt x="223" y="77"/>
                </a:lnTo>
                <a:lnTo>
                  <a:pt x="225" y="72"/>
                </a:lnTo>
                <a:lnTo>
                  <a:pt x="225" y="72"/>
                </a:lnTo>
                <a:lnTo>
                  <a:pt x="225" y="69"/>
                </a:lnTo>
                <a:lnTo>
                  <a:pt x="225" y="69"/>
                </a:lnTo>
                <a:lnTo>
                  <a:pt x="223" y="69"/>
                </a:lnTo>
                <a:lnTo>
                  <a:pt x="223" y="69"/>
                </a:lnTo>
                <a:lnTo>
                  <a:pt x="222" y="69"/>
                </a:lnTo>
                <a:lnTo>
                  <a:pt x="222" y="69"/>
                </a:lnTo>
                <a:lnTo>
                  <a:pt x="217" y="76"/>
                </a:lnTo>
                <a:lnTo>
                  <a:pt x="217" y="76"/>
                </a:lnTo>
                <a:lnTo>
                  <a:pt x="219" y="77"/>
                </a:lnTo>
                <a:lnTo>
                  <a:pt x="219" y="77"/>
                </a:lnTo>
                <a:lnTo>
                  <a:pt x="222" y="83"/>
                </a:lnTo>
                <a:lnTo>
                  <a:pt x="222" y="83"/>
                </a:lnTo>
                <a:close/>
                <a:moveTo>
                  <a:pt x="277" y="91"/>
                </a:moveTo>
                <a:lnTo>
                  <a:pt x="277" y="91"/>
                </a:lnTo>
                <a:lnTo>
                  <a:pt x="276" y="91"/>
                </a:lnTo>
                <a:lnTo>
                  <a:pt x="276" y="91"/>
                </a:lnTo>
                <a:lnTo>
                  <a:pt x="270" y="106"/>
                </a:lnTo>
                <a:lnTo>
                  <a:pt x="270" y="106"/>
                </a:lnTo>
                <a:lnTo>
                  <a:pt x="270" y="106"/>
                </a:lnTo>
                <a:lnTo>
                  <a:pt x="270" y="107"/>
                </a:lnTo>
                <a:lnTo>
                  <a:pt x="270" y="107"/>
                </a:lnTo>
                <a:lnTo>
                  <a:pt x="277" y="100"/>
                </a:lnTo>
                <a:lnTo>
                  <a:pt x="277" y="100"/>
                </a:lnTo>
                <a:lnTo>
                  <a:pt x="279" y="100"/>
                </a:lnTo>
                <a:lnTo>
                  <a:pt x="279" y="100"/>
                </a:lnTo>
                <a:lnTo>
                  <a:pt x="277" y="91"/>
                </a:lnTo>
                <a:lnTo>
                  <a:pt x="277" y="91"/>
                </a:lnTo>
                <a:close/>
                <a:moveTo>
                  <a:pt x="175" y="70"/>
                </a:moveTo>
                <a:lnTo>
                  <a:pt x="175" y="70"/>
                </a:lnTo>
                <a:lnTo>
                  <a:pt x="173" y="70"/>
                </a:lnTo>
                <a:lnTo>
                  <a:pt x="173" y="70"/>
                </a:lnTo>
                <a:lnTo>
                  <a:pt x="181" y="89"/>
                </a:lnTo>
                <a:lnTo>
                  <a:pt x="188" y="106"/>
                </a:lnTo>
                <a:lnTo>
                  <a:pt x="188" y="106"/>
                </a:lnTo>
                <a:lnTo>
                  <a:pt x="186" y="99"/>
                </a:lnTo>
                <a:lnTo>
                  <a:pt x="186" y="99"/>
                </a:lnTo>
                <a:lnTo>
                  <a:pt x="186" y="99"/>
                </a:lnTo>
                <a:lnTo>
                  <a:pt x="186" y="99"/>
                </a:lnTo>
                <a:lnTo>
                  <a:pt x="185" y="97"/>
                </a:lnTo>
                <a:lnTo>
                  <a:pt x="185" y="96"/>
                </a:lnTo>
                <a:lnTo>
                  <a:pt x="185" y="96"/>
                </a:lnTo>
                <a:lnTo>
                  <a:pt x="185" y="93"/>
                </a:lnTo>
                <a:lnTo>
                  <a:pt x="185" y="93"/>
                </a:lnTo>
                <a:lnTo>
                  <a:pt x="185" y="89"/>
                </a:lnTo>
                <a:lnTo>
                  <a:pt x="185" y="89"/>
                </a:lnTo>
                <a:lnTo>
                  <a:pt x="175" y="72"/>
                </a:lnTo>
                <a:lnTo>
                  <a:pt x="175" y="72"/>
                </a:lnTo>
                <a:lnTo>
                  <a:pt x="175" y="70"/>
                </a:lnTo>
                <a:lnTo>
                  <a:pt x="175" y="70"/>
                </a:lnTo>
                <a:close/>
                <a:moveTo>
                  <a:pt x="195" y="18"/>
                </a:moveTo>
                <a:lnTo>
                  <a:pt x="195" y="18"/>
                </a:lnTo>
                <a:lnTo>
                  <a:pt x="195" y="19"/>
                </a:lnTo>
                <a:lnTo>
                  <a:pt x="195" y="19"/>
                </a:lnTo>
                <a:lnTo>
                  <a:pt x="196" y="19"/>
                </a:lnTo>
                <a:lnTo>
                  <a:pt x="196" y="19"/>
                </a:lnTo>
                <a:lnTo>
                  <a:pt x="208" y="20"/>
                </a:lnTo>
                <a:lnTo>
                  <a:pt x="217" y="23"/>
                </a:lnTo>
                <a:lnTo>
                  <a:pt x="217" y="23"/>
                </a:lnTo>
                <a:lnTo>
                  <a:pt x="219" y="23"/>
                </a:lnTo>
                <a:lnTo>
                  <a:pt x="219" y="23"/>
                </a:lnTo>
                <a:lnTo>
                  <a:pt x="223" y="22"/>
                </a:lnTo>
                <a:lnTo>
                  <a:pt x="223" y="22"/>
                </a:lnTo>
                <a:lnTo>
                  <a:pt x="223" y="22"/>
                </a:lnTo>
                <a:lnTo>
                  <a:pt x="223" y="22"/>
                </a:lnTo>
                <a:lnTo>
                  <a:pt x="210" y="19"/>
                </a:lnTo>
                <a:lnTo>
                  <a:pt x="210" y="19"/>
                </a:lnTo>
                <a:lnTo>
                  <a:pt x="209" y="18"/>
                </a:lnTo>
                <a:lnTo>
                  <a:pt x="209" y="18"/>
                </a:lnTo>
                <a:lnTo>
                  <a:pt x="195" y="18"/>
                </a:lnTo>
                <a:lnTo>
                  <a:pt x="195" y="18"/>
                </a:lnTo>
                <a:close/>
                <a:moveTo>
                  <a:pt x="262" y="23"/>
                </a:moveTo>
                <a:lnTo>
                  <a:pt x="262" y="23"/>
                </a:lnTo>
                <a:lnTo>
                  <a:pt x="256" y="22"/>
                </a:lnTo>
                <a:lnTo>
                  <a:pt x="256" y="22"/>
                </a:lnTo>
                <a:lnTo>
                  <a:pt x="252" y="22"/>
                </a:lnTo>
                <a:lnTo>
                  <a:pt x="252" y="22"/>
                </a:lnTo>
                <a:lnTo>
                  <a:pt x="250" y="22"/>
                </a:lnTo>
                <a:lnTo>
                  <a:pt x="250" y="22"/>
                </a:lnTo>
                <a:lnTo>
                  <a:pt x="246" y="27"/>
                </a:lnTo>
                <a:lnTo>
                  <a:pt x="246" y="27"/>
                </a:lnTo>
                <a:lnTo>
                  <a:pt x="250" y="29"/>
                </a:lnTo>
                <a:lnTo>
                  <a:pt x="250" y="29"/>
                </a:lnTo>
                <a:lnTo>
                  <a:pt x="262" y="23"/>
                </a:lnTo>
                <a:lnTo>
                  <a:pt x="262" y="23"/>
                </a:lnTo>
                <a:close/>
                <a:moveTo>
                  <a:pt x="47" y="282"/>
                </a:moveTo>
                <a:lnTo>
                  <a:pt x="47" y="282"/>
                </a:lnTo>
                <a:lnTo>
                  <a:pt x="53" y="272"/>
                </a:lnTo>
                <a:lnTo>
                  <a:pt x="53" y="272"/>
                </a:lnTo>
                <a:lnTo>
                  <a:pt x="53" y="270"/>
                </a:lnTo>
                <a:lnTo>
                  <a:pt x="53" y="270"/>
                </a:lnTo>
                <a:lnTo>
                  <a:pt x="51" y="269"/>
                </a:lnTo>
                <a:lnTo>
                  <a:pt x="51" y="269"/>
                </a:lnTo>
                <a:lnTo>
                  <a:pt x="47" y="275"/>
                </a:lnTo>
                <a:lnTo>
                  <a:pt x="41" y="280"/>
                </a:lnTo>
                <a:lnTo>
                  <a:pt x="41" y="280"/>
                </a:lnTo>
                <a:lnTo>
                  <a:pt x="47" y="282"/>
                </a:lnTo>
                <a:lnTo>
                  <a:pt x="47" y="282"/>
                </a:lnTo>
                <a:close/>
                <a:moveTo>
                  <a:pt x="30" y="276"/>
                </a:moveTo>
                <a:lnTo>
                  <a:pt x="30" y="276"/>
                </a:lnTo>
                <a:lnTo>
                  <a:pt x="37" y="279"/>
                </a:lnTo>
                <a:lnTo>
                  <a:pt x="37" y="279"/>
                </a:lnTo>
                <a:lnTo>
                  <a:pt x="40" y="275"/>
                </a:lnTo>
                <a:lnTo>
                  <a:pt x="40" y="275"/>
                </a:lnTo>
                <a:lnTo>
                  <a:pt x="40" y="273"/>
                </a:lnTo>
                <a:lnTo>
                  <a:pt x="40" y="273"/>
                </a:lnTo>
                <a:lnTo>
                  <a:pt x="37" y="269"/>
                </a:lnTo>
                <a:lnTo>
                  <a:pt x="37" y="269"/>
                </a:lnTo>
                <a:lnTo>
                  <a:pt x="37" y="269"/>
                </a:lnTo>
                <a:lnTo>
                  <a:pt x="37" y="269"/>
                </a:lnTo>
                <a:lnTo>
                  <a:pt x="30" y="276"/>
                </a:lnTo>
                <a:lnTo>
                  <a:pt x="30" y="276"/>
                </a:lnTo>
                <a:close/>
                <a:moveTo>
                  <a:pt x="128" y="246"/>
                </a:moveTo>
                <a:lnTo>
                  <a:pt x="128" y="246"/>
                </a:lnTo>
                <a:lnTo>
                  <a:pt x="128" y="246"/>
                </a:lnTo>
                <a:lnTo>
                  <a:pt x="128" y="246"/>
                </a:lnTo>
                <a:lnTo>
                  <a:pt x="129" y="246"/>
                </a:lnTo>
                <a:lnTo>
                  <a:pt x="129" y="246"/>
                </a:lnTo>
                <a:lnTo>
                  <a:pt x="145" y="241"/>
                </a:lnTo>
                <a:lnTo>
                  <a:pt x="145" y="241"/>
                </a:lnTo>
                <a:lnTo>
                  <a:pt x="149" y="241"/>
                </a:lnTo>
                <a:lnTo>
                  <a:pt x="149" y="241"/>
                </a:lnTo>
                <a:lnTo>
                  <a:pt x="151" y="241"/>
                </a:lnTo>
                <a:lnTo>
                  <a:pt x="154" y="239"/>
                </a:lnTo>
                <a:lnTo>
                  <a:pt x="154" y="239"/>
                </a:lnTo>
                <a:lnTo>
                  <a:pt x="149" y="238"/>
                </a:lnTo>
                <a:lnTo>
                  <a:pt x="145" y="238"/>
                </a:lnTo>
                <a:lnTo>
                  <a:pt x="145" y="238"/>
                </a:lnTo>
                <a:lnTo>
                  <a:pt x="141" y="239"/>
                </a:lnTo>
                <a:lnTo>
                  <a:pt x="136" y="241"/>
                </a:lnTo>
                <a:lnTo>
                  <a:pt x="128" y="246"/>
                </a:lnTo>
                <a:lnTo>
                  <a:pt x="128" y="246"/>
                </a:lnTo>
                <a:close/>
                <a:moveTo>
                  <a:pt x="84" y="26"/>
                </a:moveTo>
                <a:lnTo>
                  <a:pt x="84" y="26"/>
                </a:lnTo>
                <a:lnTo>
                  <a:pt x="78" y="27"/>
                </a:lnTo>
                <a:lnTo>
                  <a:pt x="78" y="27"/>
                </a:lnTo>
                <a:lnTo>
                  <a:pt x="77" y="29"/>
                </a:lnTo>
                <a:lnTo>
                  <a:pt x="77" y="29"/>
                </a:lnTo>
                <a:lnTo>
                  <a:pt x="73" y="37"/>
                </a:lnTo>
                <a:lnTo>
                  <a:pt x="73" y="37"/>
                </a:lnTo>
                <a:lnTo>
                  <a:pt x="73" y="39"/>
                </a:lnTo>
                <a:lnTo>
                  <a:pt x="73" y="39"/>
                </a:lnTo>
                <a:lnTo>
                  <a:pt x="81" y="32"/>
                </a:lnTo>
                <a:lnTo>
                  <a:pt x="81" y="32"/>
                </a:lnTo>
                <a:lnTo>
                  <a:pt x="82" y="32"/>
                </a:lnTo>
                <a:lnTo>
                  <a:pt x="82" y="32"/>
                </a:lnTo>
                <a:lnTo>
                  <a:pt x="84" y="26"/>
                </a:lnTo>
                <a:lnTo>
                  <a:pt x="84" y="26"/>
                </a:lnTo>
                <a:close/>
                <a:moveTo>
                  <a:pt x="28" y="99"/>
                </a:moveTo>
                <a:lnTo>
                  <a:pt x="28" y="99"/>
                </a:lnTo>
                <a:lnTo>
                  <a:pt x="26" y="103"/>
                </a:lnTo>
                <a:lnTo>
                  <a:pt x="26" y="103"/>
                </a:lnTo>
                <a:lnTo>
                  <a:pt x="26" y="104"/>
                </a:lnTo>
                <a:lnTo>
                  <a:pt x="26" y="104"/>
                </a:lnTo>
                <a:lnTo>
                  <a:pt x="26" y="111"/>
                </a:lnTo>
                <a:lnTo>
                  <a:pt x="26" y="111"/>
                </a:lnTo>
                <a:lnTo>
                  <a:pt x="28" y="108"/>
                </a:lnTo>
                <a:lnTo>
                  <a:pt x="28" y="108"/>
                </a:lnTo>
                <a:lnTo>
                  <a:pt x="28" y="106"/>
                </a:lnTo>
                <a:lnTo>
                  <a:pt x="30" y="106"/>
                </a:lnTo>
                <a:lnTo>
                  <a:pt x="30" y="106"/>
                </a:lnTo>
                <a:lnTo>
                  <a:pt x="31" y="104"/>
                </a:lnTo>
                <a:lnTo>
                  <a:pt x="31" y="104"/>
                </a:lnTo>
                <a:lnTo>
                  <a:pt x="34" y="104"/>
                </a:lnTo>
                <a:lnTo>
                  <a:pt x="34" y="104"/>
                </a:lnTo>
                <a:lnTo>
                  <a:pt x="28" y="99"/>
                </a:lnTo>
                <a:lnTo>
                  <a:pt x="28" y="99"/>
                </a:lnTo>
                <a:close/>
                <a:moveTo>
                  <a:pt x="168" y="50"/>
                </a:moveTo>
                <a:lnTo>
                  <a:pt x="168" y="50"/>
                </a:lnTo>
                <a:lnTo>
                  <a:pt x="169" y="45"/>
                </a:lnTo>
                <a:lnTo>
                  <a:pt x="169" y="45"/>
                </a:lnTo>
                <a:lnTo>
                  <a:pt x="169" y="45"/>
                </a:lnTo>
                <a:lnTo>
                  <a:pt x="169" y="45"/>
                </a:lnTo>
                <a:lnTo>
                  <a:pt x="163" y="35"/>
                </a:lnTo>
                <a:lnTo>
                  <a:pt x="163" y="35"/>
                </a:lnTo>
                <a:lnTo>
                  <a:pt x="162" y="35"/>
                </a:lnTo>
                <a:lnTo>
                  <a:pt x="162" y="35"/>
                </a:lnTo>
                <a:lnTo>
                  <a:pt x="162" y="37"/>
                </a:lnTo>
                <a:lnTo>
                  <a:pt x="162" y="37"/>
                </a:lnTo>
                <a:lnTo>
                  <a:pt x="162" y="39"/>
                </a:lnTo>
                <a:lnTo>
                  <a:pt x="162" y="42"/>
                </a:lnTo>
                <a:lnTo>
                  <a:pt x="162" y="42"/>
                </a:lnTo>
                <a:lnTo>
                  <a:pt x="166" y="49"/>
                </a:lnTo>
                <a:lnTo>
                  <a:pt x="166" y="49"/>
                </a:lnTo>
                <a:lnTo>
                  <a:pt x="168" y="50"/>
                </a:lnTo>
                <a:lnTo>
                  <a:pt x="168" y="50"/>
                </a:lnTo>
                <a:close/>
                <a:moveTo>
                  <a:pt x="212" y="69"/>
                </a:moveTo>
                <a:lnTo>
                  <a:pt x="212" y="69"/>
                </a:lnTo>
                <a:lnTo>
                  <a:pt x="216" y="74"/>
                </a:lnTo>
                <a:lnTo>
                  <a:pt x="216" y="74"/>
                </a:lnTo>
                <a:lnTo>
                  <a:pt x="219" y="69"/>
                </a:lnTo>
                <a:lnTo>
                  <a:pt x="219" y="69"/>
                </a:lnTo>
                <a:lnTo>
                  <a:pt x="216" y="69"/>
                </a:lnTo>
                <a:lnTo>
                  <a:pt x="216" y="69"/>
                </a:lnTo>
                <a:lnTo>
                  <a:pt x="215" y="67"/>
                </a:lnTo>
                <a:lnTo>
                  <a:pt x="216" y="66"/>
                </a:lnTo>
                <a:lnTo>
                  <a:pt x="216" y="66"/>
                </a:lnTo>
                <a:lnTo>
                  <a:pt x="217" y="64"/>
                </a:lnTo>
                <a:lnTo>
                  <a:pt x="217" y="64"/>
                </a:lnTo>
                <a:lnTo>
                  <a:pt x="220" y="62"/>
                </a:lnTo>
                <a:lnTo>
                  <a:pt x="220" y="62"/>
                </a:lnTo>
                <a:lnTo>
                  <a:pt x="222" y="60"/>
                </a:lnTo>
                <a:lnTo>
                  <a:pt x="223" y="57"/>
                </a:lnTo>
                <a:lnTo>
                  <a:pt x="223" y="57"/>
                </a:lnTo>
                <a:lnTo>
                  <a:pt x="223" y="57"/>
                </a:lnTo>
                <a:lnTo>
                  <a:pt x="223" y="57"/>
                </a:lnTo>
                <a:lnTo>
                  <a:pt x="215" y="63"/>
                </a:lnTo>
                <a:lnTo>
                  <a:pt x="215" y="63"/>
                </a:lnTo>
                <a:lnTo>
                  <a:pt x="215" y="64"/>
                </a:lnTo>
                <a:lnTo>
                  <a:pt x="215" y="64"/>
                </a:lnTo>
                <a:lnTo>
                  <a:pt x="212" y="69"/>
                </a:lnTo>
                <a:lnTo>
                  <a:pt x="212" y="69"/>
                </a:lnTo>
                <a:close/>
                <a:moveTo>
                  <a:pt x="188" y="272"/>
                </a:moveTo>
                <a:lnTo>
                  <a:pt x="188" y="272"/>
                </a:lnTo>
                <a:lnTo>
                  <a:pt x="186" y="265"/>
                </a:lnTo>
                <a:lnTo>
                  <a:pt x="186" y="265"/>
                </a:lnTo>
                <a:lnTo>
                  <a:pt x="186" y="263"/>
                </a:lnTo>
                <a:lnTo>
                  <a:pt x="186" y="263"/>
                </a:lnTo>
                <a:lnTo>
                  <a:pt x="183" y="262"/>
                </a:lnTo>
                <a:lnTo>
                  <a:pt x="183" y="262"/>
                </a:lnTo>
                <a:lnTo>
                  <a:pt x="182" y="273"/>
                </a:lnTo>
                <a:lnTo>
                  <a:pt x="182" y="273"/>
                </a:lnTo>
                <a:lnTo>
                  <a:pt x="185" y="273"/>
                </a:lnTo>
                <a:lnTo>
                  <a:pt x="188" y="272"/>
                </a:lnTo>
                <a:lnTo>
                  <a:pt x="188" y="272"/>
                </a:lnTo>
                <a:close/>
                <a:moveTo>
                  <a:pt x="61" y="195"/>
                </a:moveTo>
                <a:lnTo>
                  <a:pt x="61" y="195"/>
                </a:lnTo>
                <a:lnTo>
                  <a:pt x="58" y="211"/>
                </a:lnTo>
                <a:lnTo>
                  <a:pt x="58" y="211"/>
                </a:lnTo>
                <a:lnTo>
                  <a:pt x="60" y="209"/>
                </a:lnTo>
                <a:lnTo>
                  <a:pt x="60" y="209"/>
                </a:lnTo>
                <a:lnTo>
                  <a:pt x="61" y="207"/>
                </a:lnTo>
                <a:lnTo>
                  <a:pt x="61" y="207"/>
                </a:lnTo>
                <a:lnTo>
                  <a:pt x="63" y="205"/>
                </a:lnTo>
                <a:lnTo>
                  <a:pt x="63" y="205"/>
                </a:lnTo>
                <a:lnTo>
                  <a:pt x="63" y="204"/>
                </a:lnTo>
                <a:lnTo>
                  <a:pt x="63" y="204"/>
                </a:lnTo>
                <a:lnTo>
                  <a:pt x="63" y="204"/>
                </a:lnTo>
                <a:lnTo>
                  <a:pt x="64" y="192"/>
                </a:lnTo>
                <a:lnTo>
                  <a:pt x="64" y="192"/>
                </a:lnTo>
                <a:lnTo>
                  <a:pt x="64" y="189"/>
                </a:lnTo>
                <a:lnTo>
                  <a:pt x="64" y="189"/>
                </a:lnTo>
                <a:lnTo>
                  <a:pt x="65" y="188"/>
                </a:lnTo>
                <a:lnTo>
                  <a:pt x="65" y="188"/>
                </a:lnTo>
                <a:lnTo>
                  <a:pt x="64" y="189"/>
                </a:lnTo>
                <a:lnTo>
                  <a:pt x="64" y="192"/>
                </a:lnTo>
                <a:lnTo>
                  <a:pt x="64" y="192"/>
                </a:lnTo>
                <a:lnTo>
                  <a:pt x="64" y="194"/>
                </a:lnTo>
                <a:lnTo>
                  <a:pt x="63" y="195"/>
                </a:lnTo>
                <a:lnTo>
                  <a:pt x="63" y="195"/>
                </a:lnTo>
                <a:lnTo>
                  <a:pt x="61" y="195"/>
                </a:lnTo>
                <a:lnTo>
                  <a:pt x="61" y="195"/>
                </a:lnTo>
                <a:close/>
                <a:moveTo>
                  <a:pt x="273" y="185"/>
                </a:moveTo>
                <a:lnTo>
                  <a:pt x="273" y="185"/>
                </a:lnTo>
                <a:lnTo>
                  <a:pt x="273" y="185"/>
                </a:lnTo>
                <a:lnTo>
                  <a:pt x="273" y="185"/>
                </a:lnTo>
                <a:lnTo>
                  <a:pt x="274" y="185"/>
                </a:lnTo>
                <a:lnTo>
                  <a:pt x="274" y="185"/>
                </a:lnTo>
                <a:lnTo>
                  <a:pt x="277" y="181"/>
                </a:lnTo>
                <a:lnTo>
                  <a:pt x="277" y="181"/>
                </a:lnTo>
                <a:lnTo>
                  <a:pt x="279" y="180"/>
                </a:lnTo>
                <a:lnTo>
                  <a:pt x="279" y="180"/>
                </a:lnTo>
                <a:lnTo>
                  <a:pt x="279" y="177"/>
                </a:lnTo>
                <a:lnTo>
                  <a:pt x="279" y="177"/>
                </a:lnTo>
                <a:lnTo>
                  <a:pt x="279" y="167"/>
                </a:lnTo>
                <a:lnTo>
                  <a:pt x="279" y="167"/>
                </a:lnTo>
                <a:lnTo>
                  <a:pt x="277" y="167"/>
                </a:lnTo>
                <a:lnTo>
                  <a:pt x="277" y="167"/>
                </a:lnTo>
                <a:lnTo>
                  <a:pt x="277" y="167"/>
                </a:lnTo>
                <a:lnTo>
                  <a:pt x="277" y="167"/>
                </a:lnTo>
                <a:lnTo>
                  <a:pt x="276" y="171"/>
                </a:lnTo>
                <a:lnTo>
                  <a:pt x="276" y="171"/>
                </a:lnTo>
                <a:lnTo>
                  <a:pt x="274" y="180"/>
                </a:lnTo>
                <a:lnTo>
                  <a:pt x="274" y="180"/>
                </a:lnTo>
                <a:lnTo>
                  <a:pt x="273" y="185"/>
                </a:lnTo>
                <a:lnTo>
                  <a:pt x="273" y="185"/>
                </a:lnTo>
                <a:close/>
                <a:moveTo>
                  <a:pt x="121" y="57"/>
                </a:moveTo>
                <a:lnTo>
                  <a:pt x="121" y="57"/>
                </a:lnTo>
                <a:lnTo>
                  <a:pt x="121" y="59"/>
                </a:lnTo>
                <a:lnTo>
                  <a:pt x="121" y="59"/>
                </a:lnTo>
                <a:lnTo>
                  <a:pt x="122" y="57"/>
                </a:lnTo>
                <a:lnTo>
                  <a:pt x="122" y="57"/>
                </a:lnTo>
                <a:lnTo>
                  <a:pt x="128" y="53"/>
                </a:lnTo>
                <a:lnTo>
                  <a:pt x="128" y="53"/>
                </a:lnTo>
                <a:lnTo>
                  <a:pt x="132" y="49"/>
                </a:lnTo>
                <a:lnTo>
                  <a:pt x="132" y="49"/>
                </a:lnTo>
                <a:lnTo>
                  <a:pt x="135" y="45"/>
                </a:lnTo>
                <a:lnTo>
                  <a:pt x="135" y="45"/>
                </a:lnTo>
                <a:lnTo>
                  <a:pt x="135" y="43"/>
                </a:lnTo>
                <a:lnTo>
                  <a:pt x="135" y="43"/>
                </a:lnTo>
                <a:lnTo>
                  <a:pt x="135" y="43"/>
                </a:lnTo>
                <a:lnTo>
                  <a:pt x="135" y="43"/>
                </a:lnTo>
                <a:lnTo>
                  <a:pt x="122" y="54"/>
                </a:lnTo>
                <a:lnTo>
                  <a:pt x="122" y="54"/>
                </a:lnTo>
                <a:lnTo>
                  <a:pt x="122" y="54"/>
                </a:lnTo>
                <a:lnTo>
                  <a:pt x="122" y="54"/>
                </a:lnTo>
                <a:lnTo>
                  <a:pt x="121" y="57"/>
                </a:lnTo>
                <a:lnTo>
                  <a:pt x="121" y="57"/>
                </a:lnTo>
                <a:close/>
                <a:moveTo>
                  <a:pt x="125" y="60"/>
                </a:moveTo>
                <a:lnTo>
                  <a:pt x="125" y="60"/>
                </a:lnTo>
                <a:lnTo>
                  <a:pt x="124" y="59"/>
                </a:lnTo>
                <a:lnTo>
                  <a:pt x="124" y="59"/>
                </a:lnTo>
                <a:lnTo>
                  <a:pt x="122" y="60"/>
                </a:lnTo>
                <a:lnTo>
                  <a:pt x="122" y="60"/>
                </a:lnTo>
                <a:lnTo>
                  <a:pt x="115" y="66"/>
                </a:lnTo>
                <a:lnTo>
                  <a:pt x="115" y="66"/>
                </a:lnTo>
                <a:lnTo>
                  <a:pt x="114" y="69"/>
                </a:lnTo>
                <a:lnTo>
                  <a:pt x="114" y="69"/>
                </a:lnTo>
                <a:lnTo>
                  <a:pt x="117" y="70"/>
                </a:lnTo>
                <a:lnTo>
                  <a:pt x="115" y="74"/>
                </a:lnTo>
                <a:lnTo>
                  <a:pt x="115" y="74"/>
                </a:lnTo>
                <a:lnTo>
                  <a:pt x="125" y="60"/>
                </a:lnTo>
                <a:lnTo>
                  <a:pt x="125" y="60"/>
                </a:lnTo>
                <a:close/>
                <a:moveTo>
                  <a:pt x="82" y="76"/>
                </a:moveTo>
                <a:lnTo>
                  <a:pt x="82" y="76"/>
                </a:lnTo>
                <a:lnTo>
                  <a:pt x="82" y="76"/>
                </a:lnTo>
                <a:lnTo>
                  <a:pt x="82" y="76"/>
                </a:lnTo>
                <a:lnTo>
                  <a:pt x="85" y="74"/>
                </a:lnTo>
                <a:lnTo>
                  <a:pt x="85" y="74"/>
                </a:lnTo>
                <a:lnTo>
                  <a:pt x="90" y="73"/>
                </a:lnTo>
                <a:lnTo>
                  <a:pt x="90" y="73"/>
                </a:lnTo>
                <a:lnTo>
                  <a:pt x="91" y="72"/>
                </a:lnTo>
                <a:lnTo>
                  <a:pt x="91" y="70"/>
                </a:lnTo>
                <a:lnTo>
                  <a:pt x="91" y="70"/>
                </a:lnTo>
                <a:lnTo>
                  <a:pt x="91" y="64"/>
                </a:lnTo>
                <a:lnTo>
                  <a:pt x="91" y="64"/>
                </a:lnTo>
                <a:lnTo>
                  <a:pt x="87" y="67"/>
                </a:lnTo>
                <a:lnTo>
                  <a:pt x="87" y="67"/>
                </a:lnTo>
                <a:lnTo>
                  <a:pt x="87" y="69"/>
                </a:lnTo>
                <a:lnTo>
                  <a:pt x="87" y="69"/>
                </a:lnTo>
                <a:lnTo>
                  <a:pt x="82" y="76"/>
                </a:lnTo>
                <a:lnTo>
                  <a:pt x="82" y="76"/>
                </a:lnTo>
                <a:close/>
                <a:moveTo>
                  <a:pt x="53" y="265"/>
                </a:moveTo>
                <a:lnTo>
                  <a:pt x="53" y="265"/>
                </a:lnTo>
                <a:lnTo>
                  <a:pt x="58" y="258"/>
                </a:lnTo>
                <a:lnTo>
                  <a:pt x="58" y="258"/>
                </a:lnTo>
                <a:lnTo>
                  <a:pt x="58" y="255"/>
                </a:lnTo>
                <a:lnTo>
                  <a:pt x="58" y="255"/>
                </a:lnTo>
                <a:lnTo>
                  <a:pt x="58" y="252"/>
                </a:lnTo>
                <a:lnTo>
                  <a:pt x="58" y="252"/>
                </a:lnTo>
                <a:lnTo>
                  <a:pt x="58" y="249"/>
                </a:lnTo>
                <a:lnTo>
                  <a:pt x="58" y="249"/>
                </a:lnTo>
                <a:lnTo>
                  <a:pt x="57" y="249"/>
                </a:lnTo>
                <a:lnTo>
                  <a:pt x="57" y="249"/>
                </a:lnTo>
                <a:lnTo>
                  <a:pt x="55" y="256"/>
                </a:lnTo>
                <a:lnTo>
                  <a:pt x="51" y="262"/>
                </a:lnTo>
                <a:lnTo>
                  <a:pt x="51" y="262"/>
                </a:lnTo>
                <a:lnTo>
                  <a:pt x="53" y="265"/>
                </a:lnTo>
                <a:lnTo>
                  <a:pt x="53" y="265"/>
                </a:lnTo>
                <a:close/>
                <a:moveTo>
                  <a:pt x="235" y="72"/>
                </a:moveTo>
                <a:lnTo>
                  <a:pt x="235" y="72"/>
                </a:lnTo>
                <a:lnTo>
                  <a:pt x="247" y="64"/>
                </a:lnTo>
                <a:lnTo>
                  <a:pt x="247" y="64"/>
                </a:lnTo>
                <a:lnTo>
                  <a:pt x="246" y="63"/>
                </a:lnTo>
                <a:lnTo>
                  <a:pt x="246" y="63"/>
                </a:lnTo>
                <a:lnTo>
                  <a:pt x="243" y="63"/>
                </a:lnTo>
                <a:lnTo>
                  <a:pt x="243" y="63"/>
                </a:lnTo>
                <a:lnTo>
                  <a:pt x="240" y="64"/>
                </a:lnTo>
                <a:lnTo>
                  <a:pt x="237" y="66"/>
                </a:lnTo>
                <a:lnTo>
                  <a:pt x="237" y="66"/>
                </a:lnTo>
                <a:lnTo>
                  <a:pt x="236" y="67"/>
                </a:lnTo>
                <a:lnTo>
                  <a:pt x="236" y="67"/>
                </a:lnTo>
                <a:lnTo>
                  <a:pt x="236" y="67"/>
                </a:lnTo>
                <a:lnTo>
                  <a:pt x="236" y="67"/>
                </a:lnTo>
                <a:lnTo>
                  <a:pt x="235" y="72"/>
                </a:lnTo>
                <a:lnTo>
                  <a:pt x="235" y="72"/>
                </a:lnTo>
                <a:close/>
                <a:moveTo>
                  <a:pt x="216" y="307"/>
                </a:moveTo>
                <a:lnTo>
                  <a:pt x="216" y="307"/>
                </a:lnTo>
                <a:lnTo>
                  <a:pt x="216" y="309"/>
                </a:lnTo>
                <a:lnTo>
                  <a:pt x="219" y="309"/>
                </a:lnTo>
                <a:lnTo>
                  <a:pt x="219" y="309"/>
                </a:lnTo>
                <a:lnTo>
                  <a:pt x="226" y="309"/>
                </a:lnTo>
                <a:lnTo>
                  <a:pt x="226" y="309"/>
                </a:lnTo>
                <a:lnTo>
                  <a:pt x="233" y="307"/>
                </a:lnTo>
                <a:lnTo>
                  <a:pt x="233" y="307"/>
                </a:lnTo>
                <a:lnTo>
                  <a:pt x="232" y="306"/>
                </a:lnTo>
                <a:lnTo>
                  <a:pt x="232" y="306"/>
                </a:lnTo>
                <a:lnTo>
                  <a:pt x="216" y="307"/>
                </a:lnTo>
                <a:lnTo>
                  <a:pt x="216" y="307"/>
                </a:lnTo>
                <a:close/>
                <a:moveTo>
                  <a:pt x="78" y="101"/>
                </a:moveTo>
                <a:lnTo>
                  <a:pt x="78" y="101"/>
                </a:lnTo>
                <a:lnTo>
                  <a:pt x="81" y="89"/>
                </a:lnTo>
                <a:lnTo>
                  <a:pt x="81" y="89"/>
                </a:lnTo>
                <a:lnTo>
                  <a:pt x="75" y="93"/>
                </a:lnTo>
                <a:lnTo>
                  <a:pt x="75" y="93"/>
                </a:lnTo>
                <a:lnTo>
                  <a:pt x="75" y="94"/>
                </a:lnTo>
                <a:lnTo>
                  <a:pt x="75" y="94"/>
                </a:lnTo>
                <a:lnTo>
                  <a:pt x="77" y="101"/>
                </a:lnTo>
                <a:lnTo>
                  <a:pt x="77" y="101"/>
                </a:lnTo>
                <a:lnTo>
                  <a:pt x="78" y="101"/>
                </a:lnTo>
                <a:lnTo>
                  <a:pt x="78" y="101"/>
                </a:lnTo>
                <a:close/>
                <a:moveTo>
                  <a:pt x="253" y="268"/>
                </a:moveTo>
                <a:lnTo>
                  <a:pt x="253" y="268"/>
                </a:lnTo>
                <a:lnTo>
                  <a:pt x="250" y="268"/>
                </a:lnTo>
                <a:lnTo>
                  <a:pt x="250" y="268"/>
                </a:lnTo>
                <a:lnTo>
                  <a:pt x="249" y="268"/>
                </a:lnTo>
                <a:lnTo>
                  <a:pt x="247" y="268"/>
                </a:lnTo>
                <a:lnTo>
                  <a:pt x="247" y="268"/>
                </a:lnTo>
                <a:lnTo>
                  <a:pt x="246" y="266"/>
                </a:lnTo>
                <a:lnTo>
                  <a:pt x="246" y="266"/>
                </a:lnTo>
                <a:lnTo>
                  <a:pt x="247" y="279"/>
                </a:lnTo>
                <a:lnTo>
                  <a:pt x="247" y="279"/>
                </a:lnTo>
                <a:lnTo>
                  <a:pt x="249" y="278"/>
                </a:lnTo>
                <a:lnTo>
                  <a:pt x="250" y="276"/>
                </a:lnTo>
                <a:lnTo>
                  <a:pt x="250" y="276"/>
                </a:lnTo>
                <a:lnTo>
                  <a:pt x="250" y="272"/>
                </a:lnTo>
                <a:lnTo>
                  <a:pt x="253" y="268"/>
                </a:lnTo>
                <a:lnTo>
                  <a:pt x="253" y="268"/>
                </a:lnTo>
                <a:close/>
                <a:moveTo>
                  <a:pt x="111" y="261"/>
                </a:moveTo>
                <a:lnTo>
                  <a:pt x="111" y="261"/>
                </a:lnTo>
                <a:lnTo>
                  <a:pt x="111" y="261"/>
                </a:lnTo>
                <a:lnTo>
                  <a:pt x="111" y="261"/>
                </a:lnTo>
                <a:lnTo>
                  <a:pt x="132" y="252"/>
                </a:lnTo>
                <a:lnTo>
                  <a:pt x="132" y="252"/>
                </a:lnTo>
                <a:lnTo>
                  <a:pt x="138" y="249"/>
                </a:lnTo>
                <a:lnTo>
                  <a:pt x="138" y="249"/>
                </a:lnTo>
                <a:lnTo>
                  <a:pt x="138" y="248"/>
                </a:lnTo>
                <a:lnTo>
                  <a:pt x="138" y="248"/>
                </a:lnTo>
                <a:lnTo>
                  <a:pt x="136" y="249"/>
                </a:lnTo>
                <a:lnTo>
                  <a:pt x="136" y="249"/>
                </a:lnTo>
                <a:lnTo>
                  <a:pt x="115" y="258"/>
                </a:lnTo>
                <a:lnTo>
                  <a:pt x="115" y="258"/>
                </a:lnTo>
                <a:lnTo>
                  <a:pt x="111" y="261"/>
                </a:lnTo>
                <a:lnTo>
                  <a:pt x="111" y="261"/>
                </a:lnTo>
                <a:close/>
                <a:moveTo>
                  <a:pt x="235" y="43"/>
                </a:moveTo>
                <a:lnTo>
                  <a:pt x="235" y="43"/>
                </a:lnTo>
                <a:lnTo>
                  <a:pt x="229" y="45"/>
                </a:lnTo>
                <a:lnTo>
                  <a:pt x="229" y="45"/>
                </a:lnTo>
                <a:lnTo>
                  <a:pt x="230" y="52"/>
                </a:lnTo>
                <a:lnTo>
                  <a:pt x="230" y="52"/>
                </a:lnTo>
                <a:lnTo>
                  <a:pt x="236" y="49"/>
                </a:lnTo>
                <a:lnTo>
                  <a:pt x="236" y="49"/>
                </a:lnTo>
                <a:lnTo>
                  <a:pt x="235" y="43"/>
                </a:lnTo>
                <a:lnTo>
                  <a:pt x="235" y="43"/>
                </a:lnTo>
                <a:close/>
                <a:moveTo>
                  <a:pt x="192" y="26"/>
                </a:moveTo>
                <a:lnTo>
                  <a:pt x="192" y="26"/>
                </a:lnTo>
                <a:lnTo>
                  <a:pt x="190" y="26"/>
                </a:lnTo>
                <a:lnTo>
                  <a:pt x="190" y="26"/>
                </a:lnTo>
                <a:lnTo>
                  <a:pt x="190" y="26"/>
                </a:lnTo>
                <a:lnTo>
                  <a:pt x="189" y="32"/>
                </a:lnTo>
                <a:lnTo>
                  <a:pt x="189" y="32"/>
                </a:lnTo>
                <a:lnTo>
                  <a:pt x="186" y="42"/>
                </a:lnTo>
                <a:lnTo>
                  <a:pt x="186" y="42"/>
                </a:lnTo>
                <a:lnTo>
                  <a:pt x="186" y="43"/>
                </a:lnTo>
                <a:lnTo>
                  <a:pt x="186" y="43"/>
                </a:lnTo>
                <a:lnTo>
                  <a:pt x="189" y="46"/>
                </a:lnTo>
                <a:lnTo>
                  <a:pt x="189" y="46"/>
                </a:lnTo>
                <a:lnTo>
                  <a:pt x="190" y="36"/>
                </a:lnTo>
                <a:lnTo>
                  <a:pt x="192" y="26"/>
                </a:lnTo>
                <a:lnTo>
                  <a:pt x="192" y="26"/>
                </a:lnTo>
                <a:close/>
                <a:moveTo>
                  <a:pt x="28" y="242"/>
                </a:moveTo>
                <a:lnTo>
                  <a:pt x="28" y="242"/>
                </a:lnTo>
                <a:lnTo>
                  <a:pt x="31" y="241"/>
                </a:lnTo>
                <a:lnTo>
                  <a:pt x="33" y="238"/>
                </a:lnTo>
                <a:lnTo>
                  <a:pt x="33" y="238"/>
                </a:lnTo>
                <a:lnTo>
                  <a:pt x="34" y="234"/>
                </a:lnTo>
                <a:lnTo>
                  <a:pt x="34" y="229"/>
                </a:lnTo>
                <a:lnTo>
                  <a:pt x="34" y="229"/>
                </a:lnTo>
                <a:lnTo>
                  <a:pt x="34" y="228"/>
                </a:lnTo>
                <a:lnTo>
                  <a:pt x="34" y="228"/>
                </a:lnTo>
                <a:lnTo>
                  <a:pt x="30" y="235"/>
                </a:lnTo>
                <a:lnTo>
                  <a:pt x="30" y="235"/>
                </a:lnTo>
                <a:lnTo>
                  <a:pt x="30" y="235"/>
                </a:lnTo>
                <a:lnTo>
                  <a:pt x="30" y="235"/>
                </a:lnTo>
                <a:lnTo>
                  <a:pt x="28" y="242"/>
                </a:lnTo>
                <a:lnTo>
                  <a:pt x="28" y="242"/>
                </a:lnTo>
                <a:close/>
                <a:moveTo>
                  <a:pt x="300" y="96"/>
                </a:moveTo>
                <a:lnTo>
                  <a:pt x="300" y="96"/>
                </a:lnTo>
                <a:lnTo>
                  <a:pt x="300" y="89"/>
                </a:lnTo>
                <a:lnTo>
                  <a:pt x="300" y="89"/>
                </a:lnTo>
                <a:lnTo>
                  <a:pt x="300" y="74"/>
                </a:lnTo>
                <a:lnTo>
                  <a:pt x="300" y="74"/>
                </a:lnTo>
                <a:lnTo>
                  <a:pt x="300" y="69"/>
                </a:lnTo>
                <a:lnTo>
                  <a:pt x="300" y="69"/>
                </a:lnTo>
                <a:lnTo>
                  <a:pt x="297" y="57"/>
                </a:lnTo>
                <a:lnTo>
                  <a:pt x="297" y="57"/>
                </a:lnTo>
                <a:lnTo>
                  <a:pt x="297" y="56"/>
                </a:lnTo>
                <a:lnTo>
                  <a:pt x="297" y="56"/>
                </a:lnTo>
                <a:lnTo>
                  <a:pt x="298" y="76"/>
                </a:lnTo>
                <a:lnTo>
                  <a:pt x="300" y="96"/>
                </a:lnTo>
                <a:lnTo>
                  <a:pt x="300" y="96"/>
                </a:lnTo>
                <a:close/>
                <a:moveTo>
                  <a:pt x="26" y="253"/>
                </a:moveTo>
                <a:lnTo>
                  <a:pt x="26" y="253"/>
                </a:lnTo>
                <a:lnTo>
                  <a:pt x="23" y="258"/>
                </a:lnTo>
                <a:lnTo>
                  <a:pt x="21" y="262"/>
                </a:lnTo>
                <a:lnTo>
                  <a:pt x="21" y="262"/>
                </a:lnTo>
                <a:lnTo>
                  <a:pt x="21" y="262"/>
                </a:lnTo>
                <a:lnTo>
                  <a:pt x="21" y="262"/>
                </a:lnTo>
                <a:lnTo>
                  <a:pt x="27" y="258"/>
                </a:lnTo>
                <a:lnTo>
                  <a:pt x="33" y="253"/>
                </a:lnTo>
                <a:lnTo>
                  <a:pt x="33" y="253"/>
                </a:lnTo>
                <a:lnTo>
                  <a:pt x="33" y="252"/>
                </a:lnTo>
                <a:lnTo>
                  <a:pt x="33" y="252"/>
                </a:lnTo>
                <a:lnTo>
                  <a:pt x="33" y="251"/>
                </a:lnTo>
                <a:lnTo>
                  <a:pt x="33" y="251"/>
                </a:lnTo>
                <a:lnTo>
                  <a:pt x="30" y="253"/>
                </a:lnTo>
                <a:lnTo>
                  <a:pt x="30" y="253"/>
                </a:lnTo>
                <a:lnTo>
                  <a:pt x="28" y="253"/>
                </a:lnTo>
                <a:lnTo>
                  <a:pt x="26" y="253"/>
                </a:lnTo>
                <a:lnTo>
                  <a:pt x="26" y="253"/>
                </a:lnTo>
                <a:close/>
                <a:moveTo>
                  <a:pt x="31" y="60"/>
                </a:move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38" y="42"/>
                </a:lnTo>
                <a:lnTo>
                  <a:pt x="38" y="42"/>
                </a:lnTo>
                <a:lnTo>
                  <a:pt x="36" y="43"/>
                </a:lnTo>
                <a:lnTo>
                  <a:pt x="36" y="43"/>
                </a:lnTo>
                <a:lnTo>
                  <a:pt x="31" y="53"/>
                </a:lnTo>
                <a:lnTo>
                  <a:pt x="31" y="53"/>
                </a:lnTo>
                <a:lnTo>
                  <a:pt x="30" y="54"/>
                </a:lnTo>
                <a:lnTo>
                  <a:pt x="30" y="54"/>
                </a:lnTo>
                <a:lnTo>
                  <a:pt x="31" y="60"/>
                </a:lnTo>
                <a:lnTo>
                  <a:pt x="31" y="60"/>
                </a:lnTo>
                <a:close/>
                <a:moveTo>
                  <a:pt x="31" y="282"/>
                </a:moveTo>
                <a:lnTo>
                  <a:pt x="31" y="282"/>
                </a:lnTo>
                <a:lnTo>
                  <a:pt x="31" y="283"/>
                </a:lnTo>
                <a:lnTo>
                  <a:pt x="31" y="283"/>
                </a:lnTo>
                <a:lnTo>
                  <a:pt x="37" y="289"/>
                </a:lnTo>
                <a:lnTo>
                  <a:pt x="37" y="289"/>
                </a:lnTo>
                <a:lnTo>
                  <a:pt x="41" y="290"/>
                </a:lnTo>
                <a:lnTo>
                  <a:pt x="44" y="292"/>
                </a:lnTo>
                <a:lnTo>
                  <a:pt x="44" y="292"/>
                </a:lnTo>
                <a:lnTo>
                  <a:pt x="44" y="288"/>
                </a:lnTo>
                <a:lnTo>
                  <a:pt x="44" y="288"/>
                </a:lnTo>
                <a:lnTo>
                  <a:pt x="37" y="286"/>
                </a:lnTo>
                <a:lnTo>
                  <a:pt x="37" y="286"/>
                </a:lnTo>
                <a:lnTo>
                  <a:pt x="31" y="282"/>
                </a:lnTo>
                <a:lnTo>
                  <a:pt x="31" y="282"/>
                </a:lnTo>
                <a:close/>
                <a:moveTo>
                  <a:pt x="243" y="103"/>
                </a:moveTo>
                <a:lnTo>
                  <a:pt x="243" y="103"/>
                </a:lnTo>
                <a:lnTo>
                  <a:pt x="247" y="97"/>
                </a:lnTo>
                <a:lnTo>
                  <a:pt x="249" y="91"/>
                </a:lnTo>
                <a:lnTo>
                  <a:pt x="249" y="91"/>
                </a:lnTo>
                <a:lnTo>
                  <a:pt x="242" y="93"/>
                </a:lnTo>
                <a:lnTo>
                  <a:pt x="242" y="93"/>
                </a:lnTo>
                <a:lnTo>
                  <a:pt x="243" y="99"/>
                </a:lnTo>
                <a:lnTo>
                  <a:pt x="243" y="103"/>
                </a:lnTo>
                <a:lnTo>
                  <a:pt x="243" y="103"/>
                </a:lnTo>
                <a:close/>
                <a:moveTo>
                  <a:pt x="210" y="296"/>
                </a:moveTo>
                <a:lnTo>
                  <a:pt x="210" y="296"/>
                </a:lnTo>
                <a:lnTo>
                  <a:pt x="198" y="296"/>
                </a:lnTo>
                <a:lnTo>
                  <a:pt x="198" y="296"/>
                </a:lnTo>
                <a:lnTo>
                  <a:pt x="198" y="296"/>
                </a:lnTo>
                <a:lnTo>
                  <a:pt x="198" y="296"/>
                </a:lnTo>
                <a:lnTo>
                  <a:pt x="193" y="299"/>
                </a:lnTo>
                <a:lnTo>
                  <a:pt x="193" y="299"/>
                </a:lnTo>
                <a:lnTo>
                  <a:pt x="196" y="299"/>
                </a:lnTo>
                <a:lnTo>
                  <a:pt x="196" y="299"/>
                </a:lnTo>
                <a:lnTo>
                  <a:pt x="205" y="297"/>
                </a:lnTo>
                <a:lnTo>
                  <a:pt x="205" y="297"/>
                </a:lnTo>
                <a:lnTo>
                  <a:pt x="208" y="297"/>
                </a:lnTo>
                <a:lnTo>
                  <a:pt x="210" y="296"/>
                </a:lnTo>
                <a:lnTo>
                  <a:pt x="210" y="296"/>
                </a:lnTo>
                <a:lnTo>
                  <a:pt x="210" y="296"/>
                </a:lnTo>
                <a:lnTo>
                  <a:pt x="210" y="296"/>
                </a:lnTo>
                <a:close/>
                <a:moveTo>
                  <a:pt x="277" y="33"/>
                </a:moveTo>
                <a:lnTo>
                  <a:pt x="277" y="33"/>
                </a:lnTo>
                <a:lnTo>
                  <a:pt x="281" y="40"/>
                </a:lnTo>
                <a:lnTo>
                  <a:pt x="281" y="40"/>
                </a:lnTo>
                <a:lnTo>
                  <a:pt x="284" y="40"/>
                </a:lnTo>
                <a:lnTo>
                  <a:pt x="284" y="40"/>
                </a:lnTo>
                <a:lnTo>
                  <a:pt x="287" y="39"/>
                </a:lnTo>
                <a:lnTo>
                  <a:pt x="287" y="39"/>
                </a:lnTo>
                <a:lnTo>
                  <a:pt x="279" y="32"/>
                </a:lnTo>
                <a:lnTo>
                  <a:pt x="279" y="32"/>
                </a:lnTo>
                <a:lnTo>
                  <a:pt x="277" y="33"/>
                </a:lnTo>
                <a:lnTo>
                  <a:pt x="277" y="33"/>
                </a:lnTo>
                <a:close/>
                <a:moveTo>
                  <a:pt x="135" y="234"/>
                </a:moveTo>
                <a:lnTo>
                  <a:pt x="135" y="234"/>
                </a:lnTo>
                <a:lnTo>
                  <a:pt x="135" y="234"/>
                </a:lnTo>
                <a:lnTo>
                  <a:pt x="135" y="234"/>
                </a:lnTo>
                <a:lnTo>
                  <a:pt x="134" y="234"/>
                </a:lnTo>
                <a:lnTo>
                  <a:pt x="134" y="234"/>
                </a:lnTo>
                <a:lnTo>
                  <a:pt x="121" y="241"/>
                </a:lnTo>
                <a:lnTo>
                  <a:pt x="108" y="248"/>
                </a:lnTo>
                <a:lnTo>
                  <a:pt x="108" y="248"/>
                </a:lnTo>
                <a:lnTo>
                  <a:pt x="97" y="253"/>
                </a:lnTo>
                <a:lnTo>
                  <a:pt x="97" y="253"/>
                </a:lnTo>
                <a:lnTo>
                  <a:pt x="94" y="256"/>
                </a:lnTo>
                <a:lnTo>
                  <a:pt x="94" y="256"/>
                </a:lnTo>
                <a:lnTo>
                  <a:pt x="95" y="255"/>
                </a:lnTo>
                <a:lnTo>
                  <a:pt x="95" y="255"/>
                </a:lnTo>
                <a:lnTo>
                  <a:pt x="121" y="242"/>
                </a:lnTo>
                <a:lnTo>
                  <a:pt x="121" y="242"/>
                </a:lnTo>
                <a:lnTo>
                  <a:pt x="129" y="236"/>
                </a:lnTo>
                <a:lnTo>
                  <a:pt x="129" y="236"/>
                </a:lnTo>
                <a:lnTo>
                  <a:pt x="135" y="234"/>
                </a:lnTo>
                <a:lnTo>
                  <a:pt x="135" y="234"/>
                </a:lnTo>
                <a:close/>
                <a:moveTo>
                  <a:pt x="217" y="113"/>
                </a:moveTo>
                <a:lnTo>
                  <a:pt x="217" y="113"/>
                </a:lnTo>
                <a:lnTo>
                  <a:pt x="219" y="113"/>
                </a:lnTo>
                <a:lnTo>
                  <a:pt x="219" y="113"/>
                </a:lnTo>
                <a:lnTo>
                  <a:pt x="226" y="113"/>
                </a:lnTo>
                <a:lnTo>
                  <a:pt x="226" y="113"/>
                </a:lnTo>
                <a:lnTo>
                  <a:pt x="227" y="111"/>
                </a:lnTo>
                <a:lnTo>
                  <a:pt x="229" y="108"/>
                </a:lnTo>
                <a:lnTo>
                  <a:pt x="229" y="108"/>
                </a:lnTo>
                <a:lnTo>
                  <a:pt x="230" y="107"/>
                </a:lnTo>
                <a:lnTo>
                  <a:pt x="230" y="107"/>
                </a:lnTo>
                <a:lnTo>
                  <a:pt x="227" y="106"/>
                </a:lnTo>
                <a:lnTo>
                  <a:pt x="225" y="107"/>
                </a:lnTo>
                <a:lnTo>
                  <a:pt x="225" y="107"/>
                </a:lnTo>
                <a:lnTo>
                  <a:pt x="225" y="108"/>
                </a:lnTo>
                <a:lnTo>
                  <a:pt x="225" y="108"/>
                </a:lnTo>
                <a:lnTo>
                  <a:pt x="222" y="111"/>
                </a:lnTo>
                <a:lnTo>
                  <a:pt x="222" y="111"/>
                </a:lnTo>
                <a:lnTo>
                  <a:pt x="220" y="111"/>
                </a:lnTo>
                <a:lnTo>
                  <a:pt x="220" y="111"/>
                </a:lnTo>
                <a:lnTo>
                  <a:pt x="219" y="111"/>
                </a:lnTo>
                <a:lnTo>
                  <a:pt x="217" y="113"/>
                </a:lnTo>
                <a:lnTo>
                  <a:pt x="217" y="113"/>
                </a:lnTo>
                <a:close/>
                <a:moveTo>
                  <a:pt x="341" y="101"/>
                </a:moveTo>
                <a:lnTo>
                  <a:pt x="341" y="101"/>
                </a:lnTo>
                <a:lnTo>
                  <a:pt x="341" y="101"/>
                </a:lnTo>
                <a:lnTo>
                  <a:pt x="341" y="101"/>
                </a:lnTo>
                <a:lnTo>
                  <a:pt x="341" y="87"/>
                </a:lnTo>
                <a:lnTo>
                  <a:pt x="341" y="87"/>
                </a:lnTo>
                <a:lnTo>
                  <a:pt x="341" y="80"/>
                </a:lnTo>
                <a:lnTo>
                  <a:pt x="340" y="73"/>
                </a:lnTo>
                <a:lnTo>
                  <a:pt x="340" y="73"/>
                </a:lnTo>
                <a:lnTo>
                  <a:pt x="340" y="73"/>
                </a:lnTo>
                <a:lnTo>
                  <a:pt x="340" y="73"/>
                </a:lnTo>
                <a:lnTo>
                  <a:pt x="340" y="100"/>
                </a:lnTo>
                <a:lnTo>
                  <a:pt x="340" y="100"/>
                </a:lnTo>
                <a:lnTo>
                  <a:pt x="340" y="100"/>
                </a:lnTo>
                <a:lnTo>
                  <a:pt x="340" y="100"/>
                </a:lnTo>
                <a:lnTo>
                  <a:pt x="341" y="101"/>
                </a:lnTo>
                <a:lnTo>
                  <a:pt x="341" y="101"/>
                </a:lnTo>
                <a:close/>
                <a:moveTo>
                  <a:pt x="196" y="62"/>
                </a:moveTo>
                <a:lnTo>
                  <a:pt x="196" y="62"/>
                </a:lnTo>
                <a:lnTo>
                  <a:pt x="195" y="67"/>
                </a:lnTo>
                <a:lnTo>
                  <a:pt x="195" y="67"/>
                </a:lnTo>
                <a:lnTo>
                  <a:pt x="195" y="69"/>
                </a:lnTo>
                <a:lnTo>
                  <a:pt x="195" y="69"/>
                </a:lnTo>
                <a:lnTo>
                  <a:pt x="196" y="73"/>
                </a:lnTo>
                <a:lnTo>
                  <a:pt x="196" y="73"/>
                </a:lnTo>
                <a:lnTo>
                  <a:pt x="200" y="72"/>
                </a:lnTo>
                <a:lnTo>
                  <a:pt x="200" y="72"/>
                </a:lnTo>
                <a:lnTo>
                  <a:pt x="196" y="62"/>
                </a:lnTo>
                <a:lnTo>
                  <a:pt x="196" y="62"/>
                </a:lnTo>
                <a:close/>
                <a:moveTo>
                  <a:pt x="236" y="269"/>
                </a:moveTo>
                <a:lnTo>
                  <a:pt x="236" y="269"/>
                </a:lnTo>
                <a:lnTo>
                  <a:pt x="237" y="278"/>
                </a:lnTo>
                <a:lnTo>
                  <a:pt x="237" y="278"/>
                </a:lnTo>
                <a:lnTo>
                  <a:pt x="239" y="279"/>
                </a:lnTo>
                <a:lnTo>
                  <a:pt x="239" y="279"/>
                </a:lnTo>
                <a:lnTo>
                  <a:pt x="240" y="272"/>
                </a:lnTo>
                <a:lnTo>
                  <a:pt x="240" y="272"/>
                </a:lnTo>
                <a:lnTo>
                  <a:pt x="242" y="266"/>
                </a:lnTo>
                <a:lnTo>
                  <a:pt x="242" y="266"/>
                </a:lnTo>
                <a:lnTo>
                  <a:pt x="240" y="265"/>
                </a:lnTo>
                <a:lnTo>
                  <a:pt x="240" y="265"/>
                </a:lnTo>
                <a:lnTo>
                  <a:pt x="239" y="268"/>
                </a:lnTo>
                <a:lnTo>
                  <a:pt x="236" y="269"/>
                </a:lnTo>
                <a:lnTo>
                  <a:pt x="236" y="269"/>
                </a:lnTo>
                <a:close/>
                <a:moveTo>
                  <a:pt x="301" y="192"/>
                </a:moveTo>
                <a:lnTo>
                  <a:pt x="301" y="192"/>
                </a:lnTo>
                <a:lnTo>
                  <a:pt x="301" y="191"/>
                </a:lnTo>
                <a:lnTo>
                  <a:pt x="301" y="191"/>
                </a:lnTo>
                <a:lnTo>
                  <a:pt x="301" y="175"/>
                </a:lnTo>
                <a:lnTo>
                  <a:pt x="301" y="175"/>
                </a:lnTo>
                <a:lnTo>
                  <a:pt x="301" y="175"/>
                </a:lnTo>
                <a:lnTo>
                  <a:pt x="301" y="175"/>
                </a:lnTo>
                <a:lnTo>
                  <a:pt x="301" y="175"/>
                </a:lnTo>
                <a:lnTo>
                  <a:pt x="301" y="175"/>
                </a:lnTo>
                <a:lnTo>
                  <a:pt x="298" y="175"/>
                </a:lnTo>
                <a:lnTo>
                  <a:pt x="298" y="175"/>
                </a:lnTo>
                <a:lnTo>
                  <a:pt x="298" y="192"/>
                </a:lnTo>
                <a:lnTo>
                  <a:pt x="298" y="192"/>
                </a:lnTo>
                <a:lnTo>
                  <a:pt x="301" y="192"/>
                </a:lnTo>
                <a:lnTo>
                  <a:pt x="301" y="192"/>
                </a:lnTo>
                <a:close/>
                <a:moveTo>
                  <a:pt x="28" y="194"/>
                </a:moveTo>
                <a:lnTo>
                  <a:pt x="28" y="194"/>
                </a:lnTo>
                <a:lnTo>
                  <a:pt x="26" y="194"/>
                </a:lnTo>
                <a:lnTo>
                  <a:pt x="24" y="194"/>
                </a:lnTo>
                <a:lnTo>
                  <a:pt x="24" y="194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1"/>
                </a:lnTo>
                <a:lnTo>
                  <a:pt x="28" y="194"/>
                </a:lnTo>
                <a:lnTo>
                  <a:pt x="28" y="194"/>
                </a:lnTo>
                <a:close/>
                <a:moveTo>
                  <a:pt x="267" y="171"/>
                </a:moveTo>
                <a:lnTo>
                  <a:pt x="267" y="171"/>
                </a:lnTo>
                <a:lnTo>
                  <a:pt x="271" y="168"/>
                </a:lnTo>
                <a:lnTo>
                  <a:pt x="271" y="168"/>
                </a:lnTo>
                <a:lnTo>
                  <a:pt x="274" y="165"/>
                </a:lnTo>
                <a:lnTo>
                  <a:pt x="276" y="161"/>
                </a:lnTo>
                <a:lnTo>
                  <a:pt x="276" y="161"/>
                </a:lnTo>
                <a:lnTo>
                  <a:pt x="277" y="160"/>
                </a:lnTo>
                <a:lnTo>
                  <a:pt x="279" y="160"/>
                </a:lnTo>
                <a:lnTo>
                  <a:pt x="279" y="160"/>
                </a:lnTo>
                <a:lnTo>
                  <a:pt x="279" y="158"/>
                </a:lnTo>
                <a:lnTo>
                  <a:pt x="279" y="158"/>
                </a:lnTo>
                <a:lnTo>
                  <a:pt x="279" y="155"/>
                </a:lnTo>
                <a:lnTo>
                  <a:pt x="279" y="155"/>
                </a:lnTo>
                <a:lnTo>
                  <a:pt x="277" y="158"/>
                </a:lnTo>
                <a:lnTo>
                  <a:pt x="277" y="158"/>
                </a:lnTo>
                <a:lnTo>
                  <a:pt x="271" y="164"/>
                </a:lnTo>
                <a:lnTo>
                  <a:pt x="271" y="164"/>
                </a:lnTo>
                <a:lnTo>
                  <a:pt x="270" y="165"/>
                </a:lnTo>
                <a:lnTo>
                  <a:pt x="269" y="165"/>
                </a:lnTo>
                <a:lnTo>
                  <a:pt x="269" y="165"/>
                </a:lnTo>
                <a:lnTo>
                  <a:pt x="267" y="168"/>
                </a:lnTo>
                <a:lnTo>
                  <a:pt x="267" y="171"/>
                </a:lnTo>
                <a:lnTo>
                  <a:pt x="267" y="171"/>
                </a:lnTo>
                <a:close/>
                <a:moveTo>
                  <a:pt x="37" y="219"/>
                </a:moveTo>
                <a:lnTo>
                  <a:pt x="37" y="219"/>
                </a:lnTo>
                <a:lnTo>
                  <a:pt x="37" y="219"/>
                </a:lnTo>
                <a:lnTo>
                  <a:pt x="37" y="219"/>
                </a:lnTo>
                <a:lnTo>
                  <a:pt x="40" y="216"/>
                </a:lnTo>
                <a:lnTo>
                  <a:pt x="41" y="212"/>
                </a:lnTo>
                <a:lnTo>
                  <a:pt x="41" y="212"/>
                </a:lnTo>
                <a:lnTo>
                  <a:pt x="41" y="208"/>
                </a:lnTo>
                <a:lnTo>
                  <a:pt x="41" y="208"/>
                </a:lnTo>
                <a:lnTo>
                  <a:pt x="37" y="209"/>
                </a:lnTo>
                <a:lnTo>
                  <a:pt x="37" y="209"/>
                </a:lnTo>
                <a:lnTo>
                  <a:pt x="37" y="219"/>
                </a:lnTo>
                <a:lnTo>
                  <a:pt x="37" y="219"/>
                </a:lnTo>
                <a:close/>
                <a:moveTo>
                  <a:pt x="163" y="286"/>
                </a:moveTo>
                <a:lnTo>
                  <a:pt x="163" y="286"/>
                </a:lnTo>
                <a:lnTo>
                  <a:pt x="166" y="279"/>
                </a:lnTo>
                <a:lnTo>
                  <a:pt x="166" y="279"/>
                </a:lnTo>
                <a:lnTo>
                  <a:pt x="163" y="278"/>
                </a:lnTo>
                <a:lnTo>
                  <a:pt x="163" y="278"/>
                </a:lnTo>
                <a:lnTo>
                  <a:pt x="158" y="285"/>
                </a:lnTo>
                <a:lnTo>
                  <a:pt x="158" y="285"/>
                </a:lnTo>
                <a:lnTo>
                  <a:pt x="163" y="286"/>
                </a:lnTo>
                <a:lnTo>
                  <a:pt x="163" y="286"/>
                </a:lnTo>
                <a:close/>
                <a:moveTo>
                  <a:pt x="115" y="91"/>
                </a:moveTo>
                <a:lnTo>
                  <a:pt x="115" y="91"/>
                </a:lnTo>
                <a:lnTo>
                  <a:pt x="112" y="93"/>
                </a:lnTo>
                <a:lnTo>
                  <a:pt x="112" y="93"/>
                </a:lnTo>
                <a:lnTo>
                  <a:pt x="108" y="103"/>
                </a:lnTo>
                <a:lnTo>
                  <a:pt x="108" y="103"/>
                </a:lnTo>
                <a:lnTo>
                  <a:pt x="107" y="104"/>
                </a:lnTo>
                <a:lnTo>
                  <a:pt x="107" y="104"/>
                </a:lnTo>
                <a:lnTo>
                  <a:pt x="107" y="104"/>
                </a:lnTo>
                <a:lnTo>
                  <a:pt x="107" y="104"/>
                </a:lnTo>
                <a:lnTo>
                  <a:pt x="108" y="106"/>
                </a:lnTo>
                <a:lnTo>
                  <a:pt x="108" y="106"/>
                </a:lnTo>
                <a:lnTo>
                  <a:pt x="112" y="100"/>
                </a:lnTo>
                <a:lnTo>
                  <a:pt x="115" y="93"/>
                </a:lnTo>
                <a:lnTo>
                  <a:pt x="115" y="93"/>
                </a:lnTo>
                <a:lnTo>
                  <a:pt x="115" y="91"/>
                </a:lnTo>
                <a:lnTo>
                  <a:pt x="115" y="91"/>
                </a:lnTo>
                <a:close/>
                <a:moveTo>
                  <a:pt x="75" y="207"/>
                </a:moveTo>
                <a:lnTo>
                  <a:pt x="75" y="207"/>
                </a:lnTo>
                <a:lnTo>
                  <a:pt x="75" y="207"/>
                </a:lnTo>
                <a:lnTo>
                  <a:pt x="75" y="207"/>
                </a:lnTo>
                <a:lnTo>
                  <a:pt x="73" y="216"/>
                </a:lnTo>
                <a:lnTo>
                  <a:pt x="73" y="216"/>
                </a:lnTo>
                <a:lnTo>
                  <a:pt x="74" y="219"/>
                </a:lnTo>
                <a:lnTo>
                  <a:pt x="74" y="221"/>
                </a:lnTo>
                <a:lnTo>
                  <a:pt x="74" y="221"/>
                </a:lnTo>
                <a:lnTo>
                  <a:pt x="77" y="218"/>
                </a:lnTo>
                <a:lnTo>
                  <a:pt x="77" y="218"/>
                </a:lnTo>
                <a:lnTo>
                  <a:pt x="77" y="216"/>
                </a:lnTo>
                <a:lnTo>
                  <a:pt x="77" y="216"/>
                </a:lnTo>
                <a:lnTo>
                  <a:pt x="77" y="211"/>
                </a:lnTo>
                <a:lnTo>
                  <a:pt x="77" y="211"/>
                </a:lnTo>
                <a:lnTo>
                  <a:pt x="75" y="207"/>
                </a:lnTo>
                <a:lnTo>
                  <a:pt x="75" y="207"/>
                </a:lnTo>
                <a:close/>
                <a:moveTo>
                  <a:pt x="102" y="52"/>
                </a:moveTo>
                <a:lnTo>
                  <a:pt x="102" y="52"/>
                </a:lnTo>
                <a:lnTo>
                  <a:pt x="105" y="50"/>
                </a:lnTo>
                <a:lnTo>
                  <a:pt x="105" y="50"/>
                </a:lnTo>
                <a:lnTo>
                  <a:pt x="107" y="49"/>
                </a:lnTo>
                <a:lnTo>
                  <a:pt x="107" y="49"/>
                </a:lnTo>
                <a:lnTo>
                  <a:pt x="109" y="46"/>
                </a:lnTo>
                <a:lnTo>
                  <a:pt x="109" y="46"/>
                </a:lnTo>
                <a:lnTo>
                  <a:pt x="109" y="45"/>
                </a:lnTo>
                <a:lnTo>
                  <a:pt x="109" y="45"/>
                </a:lnTo>
                <a:lnTo>
                  <a:pt x="109" y="42"/>
                </a:lnTo>
                <a:lnTo>
                  <a:pt x="109" y="42"/>
                </a:lnTo>
                <a:lnTo>
                  <a:pt x="107" y="43"/>
                </a:lnTo>
                <a:lnTo>
                  <a:pt x="107" y="43"/>
                </a:lnTo>
                <a:lnTo>
                  <a:pt x="102" y="50"/>
                </a:lnTo>
                <a:lnTo>
                  <a:pt x="102" y="50"/>
                </a:lnTo>
                <a:lnTo>
                  <a:pt x="102" y="52"/>
                </a:lnTo>
                <a:lnTo>
                  <a:pt x="102" y="52"/>
                </a:lnTo>
                <a:close/>
                <a:moveTo>
                  <a:pt x="244" y="15"/>
                </a:moveTo>
                <a:lnTo>
                  <a:pt x="244" y="15"/>
                </a:lnTo>
                <a:lnTo>
                  <a:pt x="226" y="12"/>
                </a:lnTo>
                <a:lnTo>
                  <a:pt x="206" y="10"/>
                </a:lnTo>
                <a:lnTo>
                  <a:pt x="206" y="10"/>
                </a:lnTo>
                <a:lnTo>
                  <a:pt x="244" y="15"/>
                </a:lnTo>
                <a:lnTo>
                  <a:pt x="244" y="15"/>
                </a:lnTo>
                <a:close/>
                <a:moveTo>
                  <a:pt x="74" y="198"/>
                </a:moveTo>
                <a:lnTo>
                  <a:pt x="74" y="198"/>
                </a:lnTo>
                <a:lnTo>
                  <a:pt x="73" y="198"/>
                </a:lnTo>
                <a:lnTo>
                  <a:pt x="73" y="198"/>
                </a:lnTo>
                <a:lnTo>
                  <a:pt x="65" y="207"/>
                </a:lnTo>
                <a:lnTo>
                  <a:pt x="65" y="207"/>
                </a:lnTo>
                <a:lnTo>
                  <a:pt x="68" y="211"/>
                </a:lnTo>
                <a:lnTo>
                  <a:pt x="68" y="211"/>
                </a:lnTo>
                <a:lnTo>
                  <a:pt x="71" y="205"/>
                </a:lnTo>
                <a:lnTo>
                  <a:pt x="74" y="198"/>
                </a:lnTo>
                <a:lnTo>
                  <a:pt x="74" y="198"/>
                </a:lnTo>
                <a:close/>
                <a:moveTo>
                  <a:pt x="132" y="54"/>
                </a:moveTo>
                <a:lnTo>
                  <a:pt x="132" y="54"/>
                </a:lnTo>
                <a:lnTo>
                  <a:pt x="121" y="70"/>
                </a:lnTo>
                <a:lnTo>
                  <a:pt x="112" y="87"/>
                </a:lnTo>
                <a:lnTo>
                  <a:pt x="112" y="87"/>
                </a:lnTo>
                <a:lnTo>
                  <a:pt x="119" y="76"/>
                </a:lnTo>
                <a:lnTo>
                  <a:pt x="119" y="76"/>
                </a:lnTo>
                <a:lnTo>
                  <a:pt x="119" y="76"/>
                </a:lnTo>
                <a:lnTo>
                  <a:pt x="119" y="76"/>
                </a:lnTo>
                <a:lnTo>
                  <a:pt x="121" y="73"/>
                </a:lnTo>
                <a:lnTo>
                  <a:pt x="121" y="73"/>
                </a:lnTo>
                <a:lnTo>
                  <a:pt x="131" y="56"/>
                </a:lnTo>
                <a:lnTo>
                  <a:pt x="131" y="56"/>
                </a:lnTo>
                <a:lnTo>
                  <a:pt x="132" y="54"/>
                </a:lnTo>
                <a:lnTo>
                  <a:pt x="132" y="54"/>
                </a:lnTo>
                <a:close/>
                <a:moveTo>
                  <a:pt x="54" y="56"/>
                </a:moveTo>
                <a:lnTo>
                  <a:pt x="54" y="56"/>
                </a:lnTo>
                <a:lnTo>
                  <a:pt x="55" y="56"/>
                </a:lnTo>
                <a:lnTo>
                  <a:pt x="55" y="56"/>
                </a:lnTo>
                <a:lnTo>
                  <a:pt x="61" y="45"/>
                </a:lnTo>
                <a:lnTo>
                  <a:pt x="61" y="45"/>
                </a:lnTo>
                <a:lnTo>
                  <a:pt x="63" y="42"/>
                </a:lnTo>
                <a:lnTo>
                  <a:pt x="63" y="42"/>
                </a:lnTo>
                <a:lnTo>
                  <a:pt x="61" y="43"/>
                </a:lnTo>
                <a:lnTo>
                  <a:pt x="61" y="43"/>
                </a:lnTo>
                <a:lnTo>
                  <a:pt x="54" y="50"/>
                </a:lnTo>
                <a:lnTo>
                  <a:pt x="54" y="50"/>
                </a:lnTo>
                <a:lnTo>
                  <a:pt x="54" y="52"/>
                </a:lnTo>
                <a:lnTo>
                  <a:pt x="54" y="52"/>
                </a:lnTo>
                <a:lnTo>
                  <a:pt x="54" y="56"/>
                </a:lnTo>
                <a:lnTo>
                  <a:pt x="54" y="56"/>
                </a:lnTo>
                <a:close/>
                <a:moveTo>
                  <a:pt x="54" y="73"/>
                </a:moveTo>
                <a:lnTo>
                  <a:pt x="54" y="73"/>
                </a:lnTo>
                <a:lnTo>
                  <a:pt x="55" y="70"/>
                </a:lnTo>
                <a:lnTo>
                  <a:pt x="55" y="70"/>
                </a:lnTo>
                <a:lnTo>
                  <a:pt x="57" y="69"/>
                </a:lnTo>
                <a:lnTo>
                  <a:pt x="57" y="69"/>
                </a:lnTo>
                <a:lnTo>
                  <a:pt x="54" y="67"/>
                </a:lnTo>
                <a:lnTo>
                  <a:pt x="54" y="67"/>
                </a:lnTo>
                <a:lnTo>
                  <a:pt x="53" y="66"/>
                </a:lnTo>
                <a:lnTo>
                  <a:pt x="53" y="66"/>
                </a:lnTo>
                <a:lnTo>
                  <a:pt x="50" y="70"/>
                </a:lnTo>
                <a:lnTo>
                  <a:pt x="50" y="70"/>
                </a:lnTo>
                <a:lnTo>
                  <a:pt x="48" y="73"/>
                </a:lnTo>
                <a:lnTo>
                  <a:pt x="48" y="73"/>
                </a:lnTo>
                <a:lnTo>
                  <a:pt x="50" y="73"/>
                </a:lnTo>
                <a:lnTo>
                  <a:pt x="50" y="73"/>
                </a:lnTo>
                <a:lnTo>
                  <a:pt x="54" y="73"/>
                </a:lnTo>
                <a:lnTo>
                  <a:pt x="54" y="73"/>
                </a:lnTo>
                <a:close/>
                <a:moveTo>
                  <a:pt x="236" y="307"/>
                </a:moveTo>
                <a:lnTo>
                  <a:pt x="236" y="307"/>
                </a:lnTo>
                <a:lnTo>
                  <a:pt x="250" y="306"/>
                </a:lnTo>
                <a:lnTo>
                  <a:pt x="250" y="306"/>
                </a:lnTo>
                <a:lnTo>
                  <a:pt x="249" y="305"/>
                </a:lnTo>
                <a:lnTo>
                  <a:pt x="247" y="305"/>
                </a:lnTo>
                <a:lnTo>
                  <a:pt x="247" y="305"/>
                </a:lnTo>
                <a:lnTo>
                  <a:pt x="239" y="305"/>
                </a:lnTo>
                <a:lnTo>
                  <a:pt x="239" y="305"/>
                </a:lnTo>
                <a:lnTo>
                  <a:pt x="235" y="306"/>
                </a:lnTo>
                <a:lnTo>
                  <a:pt x="235" y="306"/>
                </a:lnTo>
                <a:lnTo>
                  <a:pt x="236" y="307"/>
                </a:lnTo>
                <a:lnTo>
                  <a:pt x="236" y="307"/>
                </a:lnTo>
                <a:close/>
                <a:moveTo>
                  <a:pt x="105" y="67"/>
                </a:moveTo>
                <a:lnTo>
                  <a:pt x="105" y="67"/>
                </a:lnTo>
                <a:lnTo>
                  <a:pt x="108" y="64"/>
                </a:lnTo>
                <a:lnTo>
                  <a:pt x="108" y="64"/>
                </a:lnTo>
                <a:lnTo>
                  <a:pt x="112" y="60"/>
                </a:lnTo>
                <a:lnTo>
                  <a:pt x="112" y="60"/>
                </a:lnTo>
                <a:lnTo>
                  <a:pt x="112" y="59"/>
                </a:lnTo>
                <a:lnTo>
                  <a:pt x="112" y="59"/>
                </a:lnTo>
                <a:lnTo>
                  <a:pt x="111" y="54"/>
                </a:lnTo>
                <a:lnTo>
                  <a:pt x="111" y="54"/>
                </a:lnTo>
                <a:lnTo>
                  <a:pt x="111" y="54"/>
                </a:lnTo>
                <a:lnTo>
                  <a:pt x="111" y="54"/>
                </a:lnTo>
                <a:lnTo>
                  <a:pt x="105" y="64"/>
                </a:lnTo>
                <a:lnTo>
                  <a:pt x="105" y="64"/>
                </a:lnTo>
                <a:lnTo>
                  <a:pt x="105" y="66"/>
                </a:lnTo>
                <a:lnTo>
                  <a:pt x="105" y="66"/>
                </a:lnTo>
                <a:lnTo>
                  <a:pt x="105" y="67"/>
                </a:lnTo>
                <a:lnTo>
                  <a:pt x="105" y="67"/>
                </a:lnTo>
                <a:close/>
                <a:moveTo>
                  <a:pt x="41" y="87"/>
                </a:moveTo>
                <a:lnTo>
                  <a:pt x="41" y="87"/>
                </a:lnTo>
                <a:lnTo>
                  <a:pt x="47" y="86"/>
                </a:lnTo>
                <a:lnTo>
                  <a:pt x="47" y="86"/>
                </a:lnTo>
                <a:lnTo>
                  <a:pt x="47" y="83"/>
                </a:lnTo>
                <a:lnTo>
                  <a:pt x="46" y="77"/>
                </a:lnTo>
                <a:lnTo>
                  <a:pt x="46" y="77"/>
                </a:lnTo>
                <a:lnTo>
                  <a:pt x="41" y="87"/>
                </a:lnTo>
                <a:lnTo>
                  <a:pt x="41" y="87"/>
                </a:lnTo>
                <a:close/>
                <a:moveTo>
                  <a:pt x="239" y="19"/>
                </a:moveTo>
                <a:lnTo>
                  <a:pt x="239" y="19"/>
                </a:lnTo>
                <a:lnTo>
                  <a:pt x="222" y="19"/>
                </a:lnTo>
                <a:lnTo>
                  <a:pt x="222" y="19"/>
                </a:lnTo>
                <a:lnTo>
                  <a:pt x="222" y="19"/>
                </a:lnTo>
                <a:lnTo>
                  <a:pt x="222" y="19"/>
                </a:lnTo>
                <a:lnTo>
                  <a:pt x="222" y="19"/>
                </a:lnTo>
                <a:lnTo>
                  <a:pt x="222" y="19"/>
                </a:lnTo>
                <a:lnTo>
                  <a:pt x="230" y="22"/>
                </a:lnTo>
                <a:lnTo>
                  <a:pt x="230" y="22"/>
                </a:lnTo>
                <a:lnTo>
                  <a:pt x="232" y="22"/>
                </a:lnTo>
                <a:lnTo>
                  <a:pt x="232" y="22"/>
                </a:lnTo>
                <a:lnTo>
                  <a:pt x="235" y="20"/>
                </a:lnTo>
                <a:lnTo>
                  <a:pt x="239" y="19"/>
                </a:lnTo>
                <a:lnTo>
                  <a:pt x="239" y="19"/>
                </a:lnTo>
                <a:close/>
                <a:moveTo>
                  <a:pt x="146" y="35"/>
                </a:moveTo>
                <a:lnTo>
                  <a:pt x="146" y="35"/>
                </a:lnTo>
                <a:lnTo>
                  <a:pt x="156" y="30"/>
                </a:lnTo>
                <a:lnTo>
                  <a:pt x="156" y="30"/>
                </a:lnTo>
                <a:lnTo>
                  <a:pt x="156" y="30"/>
                </a:lnTo>
                <a:lnTo>
                  <a:pt x="156" y="30"/>
                </a:lnTo>
                <a:lnTo>
                  <a:pt x="148" y="27"/>
                </a:lnTo>
                <a:lnTo>
                  <a:pt x="148" y="27"/>
                </a:lnTo>
                <a:lnTo>
                  <a:pt x="146" y="35"/>
                </a:lnTo>
                <a:lnTo>
                  <a:pt x="146" y="35"/>
                </a:lnTo>
                <a:close/>
                <a:moveTo>
                  <a:pt x="112" y="30"/>
                </a:moveTo>
                <a:lnTo>
                  <a:pt x="112" y="30"/>
                </a:lnTo>
                <a:lnTo>
                  <a:pt x="114" y="30"/>
                </a:lnTo>
                <a:lnTo>
                  <a:pt x="114" y="30"/>
                </a:lnTo>
                <a:lnTo>
                  <a:pt x="127" y="25"/>
                </a:lnTo>
                <a:lnTo>
                  <a:pt x="127" y="25"/>
                </a:lnTo>
                <a:lnTo>
                  <a:pt x="127" y="25"/>
                </a:lnTo>
                <a:lnTo>
                  <a:pt x="127" y="25"/>
                </a:lnTo>
                <a:lnTo>
                  <a:pt x="121" y="25"/>
                </a:lnTo>
                <a:lnTo>
                  <a:pt x="115" y="26"/>
                </a:lnTo>
                <a:lnTo>
                  <a:pt x="115" y="26"/>
                </a:lnTo>
                <a:lnTo>
                  <a:pt x="115" y="26"/>
                </a:lnTo>
                <a:lnTo>
                  <a:pt x="115" y="26"/>
                </a:lnTo>
                <a:lnTo>
                  <a:pt x="112" y="30"/>
                </a:lnTo>
                <a:lnTo>
                  <a:pt x="112" y="30"/>
                </a:lnTo>
                <a:close/>
                <a:moveTo>
                  <a:pt x="31" y="137"/>
                </a:moveTo>
                <a:lnTo>
                  <a:pt x="31" y="137"/>
                </a:lnTo>
                <a:lnTo>
                  <a:pt x="31" y="134"/>
                </a:lnTo>
                <a:lnTo>
                  <a:pt x="31" y="133"/>
                </a:lnTo>
                <a:lnTo>
                  <a:pt x="31" y="133"/>
                </a:lnTo>
                <a:lnTo>
                  <a:pt x="31" y="131"/>
                </a:lnTo>
                <a:lnTo>
                  <a:pt x="31" y="131"/>
                </a:lnTo>
                <a:lnTo>
                  <a:pt x="31" y="127"/>
                </a:lnTo>
                <a:lnTo>
                  <a:pt x="31" y="127"/>
                </a:lnTo>
                <a:lnTo>
                  <a:pt x="33" y="126"/>
                </a:lnTo>
                <a:lnTo>
                  <a:pt x="33" y="126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40" y="121"/>
                </a:lnTo>
                <a:lnTo>
                  <a:pt x="40" y="121"/>
                </a:lnTo>
                <a:lnTo>
                  <a:pt x="38" y="121"/>
                </a:lnTo>
                <a:lnTo>
                  <a:pt x="36" y="121"/>
                </a:lnTo>
                <a:lnTo>
                  <a:pt x="36" y="121"/>
                </a:lnTo>
                <a:lnTo>
                  <a:pt x="30" y="126"/>
                </a:lnTo>
                <a:lnTo>
                  <a:pt x="30" y="126"/>
                </a:lnTo>
                <a:lnTo>
                  <a:pt x="28" y="127"/>
                </a:lnTo>
                <a:lnTo>
                  <a:pt x="28" y="127"/>
                </a:lnTo>
                <a:lnTo>
                  <a:pt x="31" y="137"/>
                </a:lnTo>
                <a:lnTo>
                  <a:pt x="31" y="137"/>
                </a:lnTo>
                <a:close/>
                <a:moveTo>
                  <a:pt x="178" y="273"/>
                </a:moveTo>
                <a:lnTo>
                  <a:pt x="178" y="273"/>
                </a:lnTo>
                <a:lnTo>
                  <a:pt x="179" y="273"/>
                </a:lnTo>
                <a:lnTo>
                  <a:pt x="179" y="272"/>
                </a:lnTo>
                <a:lnTo>
                  <a:pt x="179" y="272"/>
                </a:lnTo>
                <a:lnTo>
                  <a:pt x="181" y="265"/>
                </a:lnTo>
                <a:lnTo>
                  <a:pt x="181" y="265"/>
                </a:lnTo>
                <a:lnTo>
                  <a:pt x="182" y="261"/>
                </a:lnTo>
                <a:lnTo>
                  <a:pt x="182" y="261"/>
                </a:lnTo>
                <a:lnTo>
                  <a:pt x="178" y="259"/>
                </a:lnTo>
                <a:lnTo>
                  <a:pt x="178" y="259"/>
                </a:lnTo>
                <a:lnTo>
                  <a:pt x="178" y="273"/>
                </a:lnTo>
                <a:lnTo>
                  <a:pt x="178" y="273"/>
                </a:lnTo>
                <a:close/>
                <a:moveTo>
                  <a:pt x="115" y="56"/>
                </a:moveTo>
                <a:lnTo>
                  <a:pt x="115" y="56"/>
                </a:lnTo>
                <a:lnTo>
                  <a:pt x="118" y="52"/>
                </a:lnTo>
                <a:lnTo>
                  <a:pt x="121" y="46"/>
                </a:lnTo>
                <a:lnTo>
                  <a:pt x="121" y="46"/>
                </a:lnTo>
                <a:lnTo>
                  <a:pt x="117" y="47"/>
                </a:lnTo>
                <a:lnTo>
                  <a:pt x="117" y="47"/>
                </a:lnTo>
                <a:lnTo>
                  <a:pt x="115" y="49"/>
                </a:lnTo>
                <a:lnTo>
                  <a:pt x="114" y="50"/>
                </a:lnTo>
                <a:lnTo>
                  <a:pt x="114" y="50"/>
                </a:lnTo>
                <a:lnTo>
                  <a:pt x="114" y="52"/>
                </a:lnTo>
                <a:lnTo>
                  <a:pt x="114" y="52"/>
                </a:lnTo>
                <a:lnTo>
                  <a:pt x="115" y="56"/>
                </a:lnTo>
                <a:lnTo>
                  <a:pt x="115" y="56"/>
                </a:lnTo>
                <a:close/>
                <a:moveTo>
                  <a:pt x="183" y="297"/>
                </a:moveTo>
                <a:lnTo>
                  <a:pt x="183" y="297"/>
                </a:lnTo>
                <a:lnTo>
                  <a:pt x="163" y="299"/>
                </a:lnTo>
                <a:lnTo>
                  <a:pt x="163" y="299"/>
                </a:lnTo>
                <a:lnTo>
                  <a:pt x="165" y="299"/>
                </a:lnTo>
                <a:lnTo>
                  <a:pt x="165" y="299"/>
                </a:lnTo>
                <a:lnTo>
                  <a:pt x="166" y="300"/>
                </a:lnTo>
                <a:lnTo>
                  <a:pt x="166" y="300"/>
                </a:lnTo>
                <a:lnTo>
                  <a:pt x="168" y="300"/>
                </a:lnTo>
                <a:lnTo>
                  <a:pt x="169" y="300"/>
                </a:lnTo>
                <a:lnTo>
                  <a:pt x="169" y="300"/>
                </a:lnTo>
                <a:lnTo>
                  <a:pt x="181" y="299"/>
                </a:lnTo>
                <a:lnTo>
                  <a:pt x="181" y="299"/>
                </a:lnTo>
                <a:lnTo>
                  <a:pt x="182" y="299"/>
                </a:lnTo>
                <a:lnTo>
                  <a:pt x="183" y="297"/>
                </a:lnTo>
                <a:lnTo>
                  <a:pt x="183" y="297"/>
                </a:lnTo>
                <a:close/>
                <a:moveTo>
                  <a:pt x="134" y="275"/>
                </a:moveTo>
                <a:lnTo>
                  <a:pt x="134" y="275"/>
                </a:lnTo>
                <a:lnTo>
                  <a:pt x="132" y="275"/>
                </a:lnTo>
                <a:lnTo>
                  <a:pt x="131" y="276"/>
                </a:lnTo>
                <a:lnTo>
                  <a:pt x="131" y="276"/>
                </a:lnTo>
                <a:lnTo>
                  <a:pt x="124" y="288"/>
                </a:lnTo>
                <a:lnTo>
                  <a:pt x="124" y="288"/>
                </a:lnTo>
                <a:lnTo>
                  <a:pt x="124" y="289"/>
                </a:lnTo>
                <a:lnTo>
                  <a:pt x="124" y="289"/>
                </a:lnTo>
                <a:lnTo>
                  <a:pt x="125" y="288"/>
                </a:lnTo>
                <a:lnTo>
                  <a:pt x="125" y="288"/>
                </a:lnTo>
                <a:lnTo>
                  <a:pt x="125" y="288"/>
                </a:lnTo>
                <a:lnTo>
                  <a:pt x="134" y="276"/>
                </a:lnTo>
                <a:lnTo>
                  <a:pt x="134" y="276"/>
                </a:lnTo>
                <a:lnTo>
                  <a:pt x="134" y="275"/>
                </a:lnTo>
                <a:lnTo>
                  <a:pt x="134" y="275"/>
                </a:lnTo>
                <a:close/>
                <a:moveTo>
                  <a:pt x="266" y="91"/>
                </a:moveTo>
                <a:lnTo>
                  <a:pt x="266" y="91"/>
                </a:lnTo>
                <a:lnTo>
                  <a:pt x="264" y="93"/>
                </a:lnTo>
                <a:lnTo>
                  <a:pt x="264" y="93"/>
                </a:lnTo>
                <a:lnTo>
                  <a:pt x="262" y="96"/>
                </a:lnTo>
                <a:lnTo>
                  <a:pt x="262" y="100"/>
                </a:lnTo>
                <a:lnTo>
                  <a:pt x="262" y="100"/>
                </a:lnTo>
                <a:lnTo>
                  <a:pt x="262" y="101"/>
                </a:lnTo>
                <a:lnTo>
                  <a:pt x="262" y="101"/>
                </a:lnTo>
                <a:lnTo>
                  <a:pt x="263" y="101"/>
                </a:lnTo>
                <a:lnTo>
                  <a:pt x="263" y="101"/>
                </a:lnTo>
                <a:lnTo>
                  <a:pt x="263" y="101"/>
                </a:lnTo>
                <a:lnTo>
                  <a:pt x="266" y="97"/>
                </a:lnTo>
                <a:lnTo>
                  <a:pt x="266" y="91"/>
                </a:lnTo>
                <a:lnTo>
                  <a:pt x="266" y="91"/>
                </a:lnTo>
                <a:close/>
                <a:moveTo>
                  <a:pt x="95" y="285"/>
                </a:moveTo>
                <a:lnTo>
                  <a:pt x="95" y="285"/>
                </a:lnTo>
                <a:lnTo>
                  <a:pt x="105" y="269"/>
                </a:lnTo>
                <a:lnTo>
                  <a:pt x="105" y="269"/>
                </a:lnTo>
                <a:lnTo>
                  <a:pt x="102" y="270"/>
                </a:lnTo>
                <a:lnTo>
                  <a:pt x="102" y="270"/>
                </a:lnTo>
                <a:lnTo>
                  <a:pt x="101" y="270"/>
                </a:lnTo>
                <a:lnTo>
                  <a:pt x="100" y="272"/>
                </a:lnTo>
                <a:lnTo>
                  <a:pt x="100" y="272"/>
                </a:lnTo>
                <a:lnTo>
                  <a:pt x="100" y="275"/>
                </a:lnTo>
                <a:lnTo>
                  <a:pt x="100" y="275"/>
                </a:lnTo>
                <a:lnTo>
                  <a:pt x="95" y="282"/>
                </a:lnTo>
                <a:lnTo>
                  <a:pt x="95" y="282"/>
                </a:lnTo>
                <a:lnTo>
                  <a:pt x="95" y="285"/>
                </a:lnTo>
                <a:lnTo>
                  <a:pt x="95" y="285"/>
                </a:lnTo>
                <a:close/>
                <a:moveTo>
                  <a:pt x="142" y="282"/>
                </a:moveTo>
                <a:lnTo>
                  <a:pt x="142" y="282"/>
                </a:lnTo>
                <a:lnTo>
                  <a:pt x="142" y="280"/>
                </a:lnTo>
                <a:lnTo>
                  <a:pt x="142" y="280"/>
                </a:lnTo>
                <a:lnTo>
                  <a:pt x="132" y="289"/>
                </a:lnTo>
                <a:lnTo>
                  <a:pt x="132" y="289"/>
                </a:lnTo>
                <a:lnTo>
                  <a:pt x="138" y="289"/>
                </a:lnTo>
                <a:lnTo>
                  <a:pt x="138" y="289"/>
                </a:lnTo>
                <a:lnTo>
                  <a:pt x="139" y="288"/>
                </a:lnTo>
                <a:lnTo>
                  <a:pt x="139" y="288"/>
                </a:lnTo>
                <a:lnTo>
                  <a:pt x="142" y="282"/>
                </a:lnTo>
                <a:lnTo>
                  <a:pt x="142" y="282"/>
                </a:lnTo>
                <a:close/>
                <a:moveTo>
                  <a:pt x="57" y="198"/>
                </a:moveTo>
                <a:lnTo>
                  <a:pt x="57" y="198"/>
                </a:lnTo>
                <a:lnTo>
                  <a:pt x="57" y="198"/>
                </a:lnTo>
                <a:lnTo>
                  <a:pt x="57" y="198"/>
                </a:lnTo>
                <a:lnTo>
                  <a:pt x="58" y="192"/>
                </a:lnTo>
                <a:lnTo>
                  <a:pt x="58" y="192"/>
                </a:lnTo>
                <a:lnTo>
                  <a:pt x="58" y="191"/>
                </a:lnTo>
                <a:lnTo>
                  <a:pt x="58" y="191"/>
                </a:lnTo>
                <a:lnTo>
                  <a:pt x="54" y="184"/>
                </a:lnTo>
                <a:lnTo>
                  <a:pt x="54" y="184"/>
                </a:lnTo>
                <a:lnTo>
                  <a:pt x="53" y="184"/>
                </a:lnTo>
                <a:lnTo>
                  <a:pt x="53" y="184"/>
                </a:lnTo>
                <a:lnTo>
                  <a:pt x="54" y="191"/>
                </a:lnTo>
                <a:lnTo>
                  <a:pt x="54" y="191"/>
                </a:lnTo>
                <a:lnTo>
                  <a:pt x="54" y="191"/>
                </a:lnTo>
                <a:lnTo>
                  <a:pt x="54" y="191"/>
                </a:lnTo>
                <a:lnTo>
                  <a:pt x="55" y="194"/>
                </a:lnTo>
                <a:lnTo>
                  <a:pt x="55" y="194"/>
                </a:lnTo>
                <a:lnTo>
                  <a:pt x="57" y="198"/>
                </a:lnTo>
                <a:lnTo>
                  <a:pt x="57" y="198"/>
                </a:lnTo>
                <a:close/>
                <a:moveTo>
                  <a:pt x="161" y="270"/>
                </a:moveTo>
                <a:lnTo>
                  <a:pt x="161" y="270"/>
                </a:lnTo>
                <a:lnTo>
                  <a:pt x="162" y="270"/>
                </a:lnTo>
                <a:lnTo>
                  <a:pt x="162" y="270"/>
                </a:lnTo>
                <a:lnTo>
                  <a:pt x="162" y="270"/>
                </a:lnTo>
                <a:lnTo>
                  <a:pt x="162" y="270"/>
                </a:lnTo>
                <a:lnTo>
                  <a:pt x="169" y="263"/>
                </a:lnTo>
                <a:lnTo>
                  <a:pt x="169" y="263"/>
                </a:lnTo>
                <a:lnTo>
                  <a:pt x="172" y="259"/>
                </a:lnTo>
                <a:lnTo>
                  <a:pt x="172" y="259"/>
                </a:lnTo>
                <a:lnTo>
                  <a:pt x="169" y="259"/>
                </a:lnTo>
                <a:lnTo>
                  <a:pt x="169" y="259"/>
                </a:lnTo>
                <a:lnTo>
                  <a:pt x="168" y="261"/>
                </a:lnTo>
                <a:lnTo>
                  <a:pt x="168" y="261"/>
                </a:lnTo>
                <a:lnTo>
                  <a:pt x="162" y="269"/>
                </a:lnTo>
                <a:lnTo>
                  <a:pt x="162" y="269"/>
                </a:lnTo>
                <a:lnTo>
                  <a:pt x="161" y="270"/>
                </a:lnTo>
                <a:lnTo>
                  <a:pt x="161" y="270"/>
                </a:lnTo>
                <a:close/>
                <a:moveTo>
                  <a:pt x="64" y="60"/>
                </a:moveTo>
                <a:lnTo>
                  <a:pt x="64" y="60"/>
                </a:lnTo>
                <a:lnTo>
                  <a:pt x="64" y="60"/>
                </a:lnTo>
                <a:lnTo>
                  <a:pt x="64" y="60"/>
                </a:lnTo>
                <a:lnTo>
                  <a:pt x="60" y="73"/>
                </a:lnTo>
                <a:lnTo>
                  <a:pt x="60" y="73"/>
                </a:lnTo>
                <a:lnTo>
                  <a:pt x="60" y="73"/>
                </a:lnTo>
                <a:lnTo>
                  <a:pt x="61" y="73"/>
                </a:lnTo>
                <a:lnTo>
                  <a:pt x="61" y="73"/>
                </a:lnTo>
                <a:lnTo>
                  <a:pt x="64" y="67"/>
                </a:lnTo>
                <a:lnTo>
                  <a:pt x="64" y="67"/>
                </a:lnTo>
                <a:lnTo>
                  <a:pt x="64" y="67"/>
                </a:lnTo>
                <a:lnTo>
                  <a:pt x="64" y="67"/>
                </a:lnTo>
                <a:lnTo>
                  <a:pt x="64" y="60"/>
                </a:lnTo>
                <a:lnTo>
                  <a:pt x="64" y="60"/>
                </a:lnTo>
                <a:close/>
                <a:moveTo>
                  <a:pt x="47" y="141"/>
                </a:moveTo>
                <a:lnTo>
                  <a:pt x="47" y="141"/>
                </a:lnTo>
                <a:lnTo>
                  <a:pt x="44" y="131"/>
                </a:lnTo>
                <a:lnTo>
                  <a:pt x="44" y="131"/>
                </a:lnTo>
                <a:lnTo>
                  <a:pt x="38" y="131"/>
                </a:lnTo>
                <a:lnTo>
                  <a:pt x="38" y="131"/>
                </a:lnTo>
                <a:lnTo>
                  <a:pt x="43" y="135"/>
                </a:lnTo>
                <a:lnTo>
                  <a:pt x="47" y="141"/>
                </a:lnTo>
                <a:lnTo>
                  <a:pt x="47" y="141"/>
                </a:lnTo>
                <a:close/>
                <a:moveTo>
                  <a:pt x="173" y="60"/>
                </a:moveTo>
                <a:lnTo>
                  <a:pt x="173" y="60"/>
                </a:lnTo>
                <a:lnTo>
                  <a:pt x="175" y="63"/>
                </a:lnTo>
                <a:lnTo>
                  <a:pt x="178" y="64"/>
                </a:lnTo>
                <a:lnTo>
                  <a:pt x="178" y="64"/>
                </a:lnTo>
                <a:lnTo>
                  <a:pt x="179" y="60"/>
                </a:lnTo>
                <a:lnTo>
                  <a:pt x="179" y="60"/>
                </a:lnTo>
                <a:lnTo>
                  <a:pt x="178" y="57"/>
                </a:lnTo>
                <a:lnTo>
                  <a:pt x="176" y="56"/>
                </a:lnTo>
                <a:lnTo>
                  <a:pt x="176" y="56"/>
                </a:lnTo>
                <a:lnTo>
                  <a:pt x="173" y="60"/>
                </a:lnTo>
                <a:lnTo>
                  <a:pt x="173" y="60"/>
                </a:lnTo>
                <a:close/>
                <a:moveTo>
                  <a:pt x="37" y="107"/>
                </a:moveTo>
                <a:lnTo>
                  <a:pt x="37" y="107"/>
                </a:lnTo>
                <a:lnTo>
                  <a:pt x="33" y="108"/>
                </a:lnTo>
                <a:lnTo>
                  <a:pt x="33" y="108"/>
                </a:lnTo>
                <a:lnTo>
                  <a:pt x="27" y="114"/>
                </a:lnTo>
                <a:lnTo>
                  <a:pt x="27" y="114"/>
                </a:lnTo>
                <a:lnTo>
                  <a:pt x="27" y="114"/>
                </a:lnTo>
                <a:lnTo>
                  <a:pt x="27" y="114"/>
                </a:lnTo>
                <a:lnTo>
                  <a:pt x="27" y="118"/>
                </a:lnTo>
                <a:lnTo>
                  <a:pt x="27" y="118"/>
                </a:lnTo>
                <a:lnTo>
                  <a:pt x="37" y="107"/>
                </a:lnTo>
                <a:lnTo>
                  <a:pt x="37" y="107"/>
                </a:lnTo>
                <a:close/>
                <a:moveTo>
                  <a:pt x="316" y="297"/>
                </a:moveTo>
                <a:lnTo>
                  <a:pt x="316" y="297"/>
                </a:lnTo>
                <a:lnTo>
                  <a:pt x="311" y="302"/>
                </a:lnTo>
                <a:lnTo>
                  <a:pt x="311" y="302"/>
                </a:lnTo>
                <a:lnTo>
                  <a:pt x="311" y="303"/>
                </a:lnTo>
                <a:lnTo>
                  <a:pt x="311" y="303"/>
                </a:lnTo>
                <a:lnTo>
                  <a:pt x="310" y="305"/>
                </a:lnTo>
                <a:lnTo>
                  <a:pt x="310" y="305"/>
                </a:lnTo>
                <a:lnTo>
                  <a:pt x="307" y="306"/>
                </a:lnTo>
                <a:lnTo>
                  <a:pt x="307" y="306"/>
                </a:lnTo>
                <a:lnTo>
                  <a:pt x="303" y="310"/>
                </a:lnTo>
                <a:lnTo>
                  <a:pt x="303" y="310"/>
                </a:lnTo>
                <a:lnTo>
                  <a:pt x="303" y="312"/>
                </a:lnTo>
                <a:lnTo>
                  <a:pt x="303" y="312"/>
                </a:lnTo>
                <a:lnTo>
                  <a:pt x="307" y="309"/>
                </a:lnTo>
                <a:lnTo>
                  <a:pt x="310" y="306"/>
                </a:lnTo>
                <a:lnTo>
                  <a:pt x="316" y="297"/>
                </a:lnTo>
                <a:lnTo>
                  <a:pt x="316" y="297"/>
                </a:lnTo>
                <a:close/>
                <a:moveTo>
                  <a:pt x="100" y="93"/>
                </a:moveTo>
                <a:lnTo>
                  <a:pt x="100" y="93"/>
                </a:lnTo>
                <a:lnTo>
                  <a:pt x="101" y="83"/>
                </a:lnTo>
                <a:lnTo>
                  <a:pt x="101" y="83"/>
                </a:lnTo>
                <a:lnTo>
                  <a:pt x="97" y="86"/>
                </a:lnTo>
                <a:lnTo>
                  <a:pt x="97" y="86"/>
                </a:lnTo>
                <a:lnTo>
                  <a:pt x="97" y="87"/>
                </a:lnTo>
                <a:lnTo>
                  <a:pt x="97" y="87"/>
                </a:lnTo>
                <a:lnTo>
                  <a:pt x="98" y="90"/>
                </a:lnTo>
                <a:lnTo>
                  <a:pt x="100" y="93"/>
                </a:lnTo>
                <a:lnTo>
                  <a:pt x="100" y="93"/>
                </a:lnTo>
                <a:close/>
                <a:moveTo>
                  <a:pt x="57" y="86"/>
                </a:moveTo>
                <a:lnTo>
                  <a:pt x="57" y="86"/>
                </a:lnTo>
                <a:lnTo>
                  <a:pt x="61" y="86"/>
                </a:lnTo>
                <a:lnTo>
                  <a:pt x="61" y="86"/>
                </a:lnTo>
                <a:lnTo>
                  <a:pt x="61" y="84"/>
                </a:lnTo>
                <a:lnTo>
                  <a:pt x="61" y="84"/>
                </a:lnTo>
                <a:lnTo>
                  <a:pt x="64" y="81"/>
                </a:lnTo>
                <a:lnTo>
                  <a:pt x="64" y="81"/>
                </a:lnTo>
                <a:lnTo>
                  <a:pt x="64" y="80"/>
                </a:lnTo>
                <a:lnTo>
                  <a:pt x="64" y="79"/>
                </a:lnTo>
                <a:lnTo>
                  <a:pt x="64" y="79"/>
                </a:lnTo>
                <a:lnTo>
                  <a:pt x="61" y="79"/>
                </a:lnTo>
                <a:lnTo>
                  <a:pt x="61" y="79"/>
                </a:lnTo>
                <a:lnTo>
                  <a:pt x="57" y="86"/>
                </a:lnTo>
                <a:lnTo>
                  <a:pt x="57" y="86"/>
                </a:lnTo>
                <a:close/>
                <a:moveTo>
                  <a:pt x="53" y="252"/>
                </a:moveTo>
                <a:lnTo>
                  <a:pt x="53" y="252"/>
                </a:lnTo>
                <a:lnTo>
                  <a:pt x="54" y="252"/>
                </a:lnTo>
                <a:lnTo>
                  <a:pt x="54" y="252"/>
                </a:lnTo>
                <a:lnTo>
                  <a:pt x="55" y="241"/>
                </a:lnTo>
                <a:lnTo>
                  <a:pt x="55" y="241"/>
                </a:lnTo>
                <a:lnTo>
                  <a:pt x="55" y="239"/>
                </a:lnTo>
                <a:lnTo>
                  <a:pt x="54" y="238"/>
                </a:lnTo>
                <a:lnTo>
                  <a:pt x="54" y="238"/>
                </a:lnTo>
                <a:lnTo>
                  <a:pt x="53" y="251"/>
                </a:lnTo>
                <a:lnTo>
                  <a:pt x="53" y="251"/>
                </a:lnTo>
                <a:lnTo>
                  <a:pt x="53" y="252"/>
                </a:lnTo>
                <a:lnTo>
                  <a:pt x="53" y="252"/>
                </a:lnTo>
                <a:close/>
                <a:moveTo>
                  <a:pt x="128" y="242"/>
                </a:moveTo>
                <a:lnTo>
                  <a:pt x="128" y="242"/>
                </a:lnTo>
                <a:lnTo>
                  <a:pt x="108" y="255"/>
                </a:lnTo>
                <a:lnTo>
                  <a:pt x="108" y="255"/>
                </a:lnTo>
                <a:lnTo>
                  <a:pt x="117" y="251"/>
                </a:lnTo>
                <a:lnTo>
                  <a:pt x="117" y="251"/>
                </a:lnTo>
                <a:lnTo>
                  <a:pt x="118" y="251"/>
                </a:lnTo>
                <a:lnTo>
                  <a:pt x="118" y="251"/>
                </a:lnTo>
                <a:lnTo>
                  <a:pt x="128" y="242"/>
                </a:lnTo>
                <a:lnTo>
                  <a:pt x="128" y="242"/>
                </a:lnTo>
                <a:close/>
                <a:moveTo>
                  <a:pt x="235" y="278"/>
                </a:moveTo>
                <a:lnTo>
                  <a:pt x="235" y="278"/>
                </a:lnTo>
                <a:lnTo>
                  <a:pt x="233" y="272"/>
                </a:lnTo>
                <a:lnTo>
                  <a:pt x="232" y="268"/>
                </a:lnTo>
                <a:lnTo>
                  <a:pt x="232" y="268"/>
                </a:lnTo>
                <a:lnTo>
                  <a:pt x="229" y="276"/>
                </a:lnTo>
                <a:lnTo>
                  <a:pt x="229" y="276"/>
                </a:lnTo>
                <a:lnTo>
                  <a:pt x="235" y="278"/>
                </a:lnTo>
                <a:lnTo>
                  <a:pt x="235" y="278"/>
                </a:lnTo>
                <a:close/>
                <a:moveTo>
                  <a:pt x="92" y="279"/>
                </a:moveTo>
                <a:lnTo>
                  <a:pt x="92" y="279"/>
                </a:lnTo>
                <a:lnTo>
                  <a:pt x="85" y="286"/>
                </a:lnTo>
                <a:lnTo>
                  <a:pt x="85" y="286"/>
                </a:lnTo>
                <a:lnTo>
                  <a:pt x="90" y="286"/>
                </a:lnTo>
                <a:lnTo>
                  <a:pt x="90" y="286"/>
                </a:lnTo>
                <a:lnTo>
                  <a:pt x="92" y="283"/>
                </a:lnTo>
                <a:lnTo>
                  <a:pt x="92" y="279"/>
                </a:lnTo>
                <a:lnTo>
                  <a:pt x="92" y="279"/>
                </a:lnTo>
                <a:close/>
                <a:moveTo>
                  <a:pt x="294" y="60"/>
                </a:moveTo>
                <a:lnTo>
                  <a:pt x="294" y="60"/>
                </a:lnTo>
                <a:lnTo>
                  <a:pt x="293" y="63"/>
                </a:lnTo>
                <a:lnTo>
                  <a:pt x="293" y="66"/>
                </a:lnTo>
                <a:lnTo>
                  <a:pt x="293" y="66"/>
                </a:lnTo>
                <a:lnTo>
                  <a:pt x="293" y="66"/>
                </a:lnTo>
                <a:lnTo>
                  <a:pt x="293" y="66"/>
                </a:lnTo>
                <a:lnTo>
                  <a:pt x="296" y="74"/>
                </a:lnTo>
                <a:lnTo>
                  <a:pt x="296" y="74"/>
                </a:lnTo>
                <a:lnTo>
                  <a:pt x="296" y="76"/>
                </a:lnTo>
                <a:lnTo>
                  <a:pt x="296" y="76"/>
                </a:lnTo>
                <a:lnTo>
                  <a:pt x="294" y="60"/>
                </a:lnTo>
                <a:lnTo>
                  <a:pt x="294" y="60"/>
                </a:lnTo>
                <a:close/>
                <a:moveTo>
                  <a:pt x="200" y="86"/>
                </a:moveTo>
                <a:lnTo>
                  <a:pt x="200" y="86"/>
                </a:lnTo>
                <a:lnTo>
                  <a:pt x="195" y="93"/>
                </a:lnTo>
                <a:lnTo>
                  <a:pt x="195" y="93"/>
                </a:lnTo>
                <a:lnTo>
                  <a:pt x="195" y="94"/>
                </a:lnTo>
                <a:lnTo>
                  <a:pt x="195" y="94"/>
                </a:lnTo>
                <a:lnTo>
                  <a:pt x="195" y="97"/>
                </a:lnTo>
                <a:lnTo>
                  <a:pt x="195" y="97"/>
                </a:lnTo>
                <a:lnTo>
                  <a:pt x="198" y="93"/>
                </a:lnTo>
                <a:lnTo>
                  <a:pt x="198" y="93"/>
                </a:lnTo>
                <a:lnTo>
                  <a:pt x="200" y="87"/>
                </a:lnTo>
                <a:lnTo>
                  <a:pt x="200" y="87"/>
                </a:lnTo>
                <a:lnTo>
                  <a:pt x="200" y="86"/>
                </a:lnTo>
                <a:lnTo>
                  <a:pt x="200" y="86"/>
                </a:lnTo>
                <a:close/>
                <a:moveTo>
                  <a:pt x="53" y="99"/>
                </a:moveTo>
                <a:lnTo>
                  <a:pt x="53" y="99"/>
                </a:lnTo>
                <a:lnTo>
                  <a:pt x="65" y="93"/>
                </a:lnTo>
                <a:lnTo>
                  <a:pt x="65" y="93"/>
                </a:lnTo>
                <a:lnTo>
                  <a:pt x="65" y="93"/>
                </a:lnTo>
                <a:lnTo>
                  <a:pt x="65" y="91"/>
                </a:lnTo>
                <a:lnTo>
                  <a:pt x="65" y="91"/>
                </a:lnTo>
                <a:lnTo>
                  <a:pt x="53" y="96"/>
                </a:lnTo>
                <a:lnTo>
                  <a:pt x="53" y="96"/>
                </a:lnTo>
                <a:lnTo>
                  <a:pt x="53" y="99"/>
                </a:lnTo>
                <a:lnTo>
                  <a:pt x="53" y="99"/>
                </a:lnTo>
                <a:close/>
                <a:moveTo>
                  <a:pt x="91" y="50"/>
                </a:moveTo>
                <a:lnTo>
                  <a:pt x="91" y="50"/>
                </a:lnTo>
                <a:lnTo>
                  <a:pt x="91" y="49"/>
                </a:lnTo>
                <a:lnTo>
                  <a:pt x="91" y="49"/>
                </a:lnTo>
                <a:lnTo>
                  <a:pt x="85" y="53"/>
                </a:lnTo>
                <a:lnTo>
                  <a:pt x="85" y="53"/>
                </a:lnTo>
                <a:lnTo>
                  <a:pt x="84" y="54"/>
                </a:lnTo>
                <a:lnTo>
                  <a:pt x="84" y="54"/>
                </a:lnTo>
                <a:lnTo>
                  <a:pt x="82" y="60"/>
                </a:lnTo>
                <a:lnTo>
                  <a:pt x="82" y="60"/>
                </a:lnTo>
                <a:lnTo>
                  <a:pt x="82" y="60"/>
                </a:lnTo>
                <a:lnTo>
                  <a:pt x="82" y="60"/>
                </a:lnTo>
                <a:lnTo>
                  <a:pt x="82" y="60"/>
                </a:lnTo>
                <a:lnTo>
                  <a:pt x="82" y="60"/>
                </a:lnTo>
                <a:lnTo>
                  <a:pt x="91" y="50"/>
                </a:lnTo>
                <a:lnTo>
                  <a:pt x="91" y="50"/>
                </a:lnTo>
                <a:close/>
                <a:moveTo>
                  <a:pt x="121" y="108"/>
                </a:moveTo>
                <a:lnTo>
                  <a:pt x="121" y="108"/>
                </a:lnTo>
                <a:lnTo>
                  <a:pt x="132" y="83"/>
                </a:lnTo>
                <a:lnTo>
                  <a:pt x="132" y="83"/>
                </a:lnTo>
                <a:lnTo>
                  <a:pt x="131" y="84"/>
                </a:lnTo>
                <a:lnTo>
                  <a:pt x="131" y="84"/>
                </a:lnTo>
                <a:lnTo>
                  <a:pt x="127" y="94"/>
                </a:lnTo>
                <a:lnTo>
                  <a:pt x="127" y="94"/>
                </a:lnTo>
                <a:lnTo>
                  <a:pt x="119" y="107"/>
                </a:lnTo>
                <a:lnTo>
                  <a:pt x="119" y="107"/>
                </a:lnTo>
                <a:lnTo>
                  <a:pt x="119" y="108"/>
                </a:lnTo>
                <a:lnTo>
                  <a:pt x="119" y="108"/>
                </a:lnTo>
                <a:lnTo>
                  <a:pt x="121" y="108"/>
                </a:lnTo>
                <a:lnTo>
                  <a:pt x="121" y="108"/>
                </a:lnTo>
                <a:close/>
                <a:moveTo>
                  <a:pt x="14" y="114"/>
                </a:moveTo>
                <a:lnTo>
                  <a:pt x="14" y="114"/>
                </a:lnTo>
                <a:lnTo>
                  <a:pt x="16" y="111"/>
                </a:lnTo>
                <a:lnTo>
                  <a:pt x="16" y="111"/>
                </a:lnTo>
                <a:lnTo>
                  <a:pt x="16" y="108"/>
                </a:lnTo>
                <a:lnTo>
                  <a:pt x="16" y="108"/>
                </a:lnTo>
                <a:lnTo>
                  <a:pt x="17" y="99"/>
                </a:lnTo>
                <a:lnTo>
                  <a:pt x="17" y="99"/>
                </a:lnTo>
                <a:lnTo>
                  <a:pt x="19" y="97"/>
                </a:lnTo>
                <a:lnTo>
                  <a:pt x="19" y="97"/>
                </a:lnTo>
                <a:lnTo>
                  <a:pt x="16" y="100"/>
                </a:lnTo>
                <a:lnTo>
                  <a:pt x="16" y="100"/>
                </a:lnTo>
                <a:lnTo>
                  <a:pt x="14" y="101"/>
                </a:lnTo>
                <a:lnTo>
                  <a:pt x="14" y="101"/>
                </a:lnTo>
                <a:lnTo>
                  <a:pt x="14" y="113"/>
                </a:lnTo>
                <a:lnTo>
                  <a:pt x="14" y="113"/>
                </a:lnTo>
                <a:lnTo>
                  <a:pt x="14" y="114"/>
                </a:lnTo>
                <a:lnTo>
                  <a:pt x="14" y="114"/>
                </a:lnTo>
                <a:close/>
                <a:moveTo>
                  <a:pt x="63" y="293"/>
                </a:moveTo>
                <a:lnTo>
                  <a:pt x="63" y="293"/>
                </a:lnTo>
                <a:lnTo>
                  <a:pt x="63" y="293"/>
                </a:lnTo>
                <a:lnTo>
                  <a:pt x="63" y="293"/>
                </a:lnTo>
                <a:lnTo>
                  <a:pt x="71" y="295"/>
                </a:lnTo>
                <a:lnTo>
                  <a:pt x="71" y="295"/>
                </a:lnTo>
                <a:lnTo>
                  <a:pt x="71" y="292"/>
                </a:lnTo>
                <a:lnTo>
                  <a:pt x="71" y="292"/>
                </a:lnTo>
                <a:lnTo>
                  <a:pt x="65" y="290"/>
                </a:lnTo>
                <a:lnTo>
                  <a:pt x="65" y="290"/>
                </a:lnTo>
                <a:lnTo>
                  <a:pt x="65" y="292"/>
                </a:lnTo>
                <a:lnTo>
                  <a:pt x="65" y="292"/>
                </a:lnTo>
                <a:lnTo>
                  <a:pt x="63" y="293"/>
                </a:lnTo>
                <a:lnTo>
                  <a:pt x="63" y="293"/>
                </a:lnTo>
                <a:close/>
                <a:moveTo>
                  <a:pt x="296" y="91"/>
                </a:moveTo>
                <a:lnTo>
                  <a:pt x="296" y="91"/>
                </a:lnTo>
                <a:lnTo>
                  <a:pt x="294" y="93"/>
                </a:lnTo>
                <a:lnTo>
                  <a:pt x="294" y="94"/>
                </a:lnTo>
                <a:lnTo>
                  <a:pt x="294" y="94"/>
                </a:lnTo>
                <a:lnTo>
                  <a:pt x="296" y="104"/>
                </a:lnTo>
                <a:lnTo>
                  <a:pt x="296" y="104"/>
                </a:lnTo>
                <a:lnTo>
                  <a:pt x="296" y="106"/>
                </a:lnTo>
                <a:lnTo>
                  <a:pt x="296" y="106"/>
                </a:lnTo>
                <a:lnTo>
                  <a:pt x="297" y="99"/>
                </a:lnTo>
                <a:lnTo>
                  <a:pt x="296" y="91"/>
                </a:lnTo>
                <a:lnTo>
                  <a:pt x="296" y="91"/>
                </a:lnTo>
                <a:close/>
                <a:moveTo>
                  <a:pt x="145" y="259"/>
                </a:moveTo>
                <a:lnTo>
                  <a:pt x="145" y="259"/>
                </a:lnTo>
                <a:lnTo>
                  <a:pt x="145" y="258"/>
                </a:lnTo>
                <a:lnTo>
                  <a:pt x="145" y="258"/>
                </a:lnTo>
                <a:lnTo>
                  <a:pt x="138" y="263"/>
                </a:lnTo>
                <a:lnTo>
                  <a:pt x="138" y="263"/>
                </a:lnTo>
                <a:lnTo>
                  <a:pt x="136" y="265"/>
                </a:lnTo>
                <a:lnTo>
                  <a:pt x="135" y="268"/>
                </a:lnTo>
                <a:lnTo>
                  <a:pt x="135" y="268"/>
                </a:lnTo>
                <a:lnTo>
                  <a:pt x="138" y="268"/>
                </a:lnTo>
                <a:lnTo>
                  <a:pt x="138" y="268"/>
                </a:lnTo>
                <a:lnTo>
                  <a:pt x="141" y="266"/>
                </a:lnTo>
                <a:lnTo>
                  <a:pt x="141" y="266"/>
                </a:lnTo>
                <a:lnTo>
                  <a:pt x="144" y="261"/>
                </a:lnTo>
                <a:lnTo>
                  <a:pt x="144" y="261"/>
                </a:lnTo>
                <a:lnTo>
                  <a:pt x="145" y="259"/>
                </a:lnTo>
                <a:lnTo>
                  <a:pt x="145" y="259"/>
                </a:lnTo>
                <a:close/>
                <a:moveTo>
                  <a:pt x="75" y="107"/>
                </a:moveTo>
                <a:lnTo>
                  <a:pt x="75" y="107"/>
                </a:lnTo>
                <a:lnTo>
                  <a:pt x="65" y="106"/>
                </a:lnTo>
                <a:lnTo>
                  <a:pt x="65" y="106"/>
                </a:lnTo>
                <a:lnTo>
                  <a:pt x="64" y="108"/>
                </a:lnTo>
                <a:lnTo>
                  <a:pt x="64" y="108"/>
                </a:lnTo>
                <a:lnTo>
                  <a:pt x="70" y="108"/>
                </a:lnTo>
                <a:lnTo>
                  <a:pt x="75" y="107"/>
                </a:lnTo>
                <a:lnTo>
                  <a:pt x="75" y="107"/>
                </a:lnTo>
                <a:close/>
                <a:moveTo>
                  <a:pt x="44" y="56"/>
                </a:moveTo>
                <a:lnTo>
                  <a:pt x="44" y="56"/>
                </a:lnTo>
                <a:lnTo>
                  <a:pt x="50" y="49"/>
                </a:lnTo>
                <a:lnTo>
                  <a:pt x="50" y="49"/>
                </a:lnTo>
                <a:lnTo>
                  <a:pt x="51" y="49"/>
                </a:lnTo>
                <a:lnTo>
                  <a:pt x="51" y="49"/>
                </a:lnTo>
                <a:lnTo>
                  <a:pt x="50" y="45"/>
                </a:lnTo>
                <a:lnTo>
                  <a:pt x="50" y="45"/>
                </a:lnTo>
                <a:lnTo>
                  <a:pt x="48" y="46"/>
                </a:lnTo>
                <a:lnTo>
                  <a:pt x="48" y="46"/>
                </a:lnTo>
                <a:lnTo>
                  <a:pt x="44" y="54"/>
                </a:lnTo>
                <a:lnTo>
                  <a:pt x="44" y="54"/>
                </a:lnTo>
                <a:lnTo>
                  <a:pt x="44" y="56"/>
                </a:lnTo>
                <a:lnTo>
                  <a:pt x="44" y="56"/>
                </a:lnTo>
                <a:close/>
                <a:moveTo>
                  <a:pt x="57" y="290"/>
                </a:moveTo>
                <a:lnTo>
                  <a:pt x="57" y="290"/>
                </a:lnTo>
                <a:lnTo>
                  <a:pt x="50" y="289"/>
                </a:lnTo>
                <a:lnTo>
                  <a:pt x="50" y="289"/>
                </a:lnTo>
                <a:lnTo>
                  <a:pt x="50" y="289"/>
                </a:lnTo>
                <a:lnTo>
                  <a:pt x="50" y="289"/>
                </a:lnTo>
                <a:lnTo>
                  <a:pt x="47" y="292"/>
                </a:lnTo>
                <a:lnTo>
                  <a:pt x="47" y="292"/>
                </a:lnTo>
                <a:lnTo>
                  <a:pt x="55" y="293"/>
                </a:lnTo>
                <a:lnTo>
                  <a:pt x="55" y="293"/>
                </a:lnTo>
                <a:lnTo>
                  <a:pt x="57" y="290"/>
                </a:lnTo>
                <a:lnTo>
                  <a:pt x="57" y="290"/>
                </a:lnTo>
                <a:close/>
                <a:moveTo>
                  <a:pt x="216" y="49"/>
                </a:moveTo>
                <a:lnTo>
                  <a:pt x="216" y="49"/>
                </a:lnTo>
                <a:lnTo>
                  <a:pt x="217" y="46"/>
                </a:lnTo>
                <a:lnTo>
                  <a:pt x="217" y="46"/>
                </a:lnTo>
                <a:lnTo>
                  <a:pt x="219" y="42"/>
                </a:lnTo>
                <a:lnTo>
                  <a:pt x="219" y="42"/>
                </a:lnTo>
                <a:lnTo>
                  <a:pt x="213" y="43"/>
                </a:lnTo>
                <a:lnTo>
                  <a:pt x="213" y="43"/>
                </a:lnTo>
                <a:lnTo>
                  <a:pt x="213" y="46"/>
                </a:lnTo>
                <a:lnTo>
                  <a:pt x="216" y="49"/>
                </a:lnTo>
                <a:lnTo>
                  <a:pt x="216" y="49"/>
                </a:lnTo>
                <a:close/>
                <a:moveTo>
                  <a:pt x="226" y="114"/>
                </a:moveTo>
                <a:lnTo>
                  <a:pt x="226" y="114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27" y="117"/>
                </a:lnTo>
                <a:lnTo>
                  <a:pt x="227" y="117"/>
                </a:lnTo>
                <a:lnTo>
                  <a:pt x="226" y="114"/>
                </a:lnTo>
                <a:lnTo>
                  <a:pt x="226" y="114"/>
                </a:lnTo>
                <a:close/>
                <a:moveTo>
                  <a:pt x="208" y="53"/>
                </a:moveTo>
                <a:lnTo>
                  <a:pt x="208" y="53"/>
                </a:lnTo>
                <a:lnTo>
                  <a:pt x="213" y="50"/>
                </a:lnTo>
                <a:lnTo>
                  <a:pt x="213" y="50"/>
                </a:lnTo>
                <a:lnTo>
                  <a:pt x="212" y="46"/>
                </a:lnTo>
                <a:lnTo>
                  <a:pt x="210" y="43"/>
                </a:lnTo>
                <a:lnTo>
                  <a:pt x="210" y="43"/>
                </a:lnTo>
                <a:lnTo>
                  <a:pt x="209" y="45"/>
                </a:lnTo>
                <a:lnTo>
                  <a:pt x="209" y="46"/>
                </a:lnTo>
                <a:lnTo>
                  <a:pt x="209" y="46"/>
                </a:lnTo>
                <a:lnTo>
                  <a:pt x="208" y="53"/>
                </a:lnTo>
                <a:lnTo>
                  <a:pt x="208" y="53"/>
                </a:lnTo>
                <a:close/>
                <a:moveTo>
                  <a:pt x="146" y="46"/>
                </a:moveTo>
                <a:lnTo>
                  <a:pt x="146" y="46"/>
                </a:lnTo>
                <a:lnTo>
                  <a:pt x="151" y="40"/>
                </a:lnTo>
                <a:lnTo>
                  <a:pt x="155" y="35"/>
                </a:lnTo>
                <a:lnTo>
                  <a:pt x="155" y="35"/>
                </a:lnTo>
                <a:lnTo>
                  <a:pt x="149" y="36"/>
                </a:lnTo>
                <a:lnTo>
                  <a:pt x="149" y="36"/>
                </a:lnTo>
                <a:lnTo>
                  <a:pt x="149" y="39"/>
                </a:lnTo>
                <a:lnTo>
                  <a:pt x="149" y="40"/>
                </a:lnTo>
                <a:lnTo>
                  <a:pt x="149" y="40"/>
                </a:lnTo>
                <a:lnTo>
                  <a:pt x="148" y="42"/>
                </a:lnTo>
                <a:lnTo>
                  <a:pt x="148" y="42"/>
                </a:lnTo>
                <a:lnTo>
                  <a:pt x="144" y="45"/>
                </a:lnTo>
                <a:lnTo>
                  <a:pt x="144" y="45"/>
                </a:lnTo>
                <a:lnTo>
                  <a:pt x="146" y="46"/>
                </a:lnTo>
                <a:lnTo>
                  <a:pt x="146" y="46"/>
                </a:lnTo>
                <a:close/>
                <a:moveTo>
                  <a:pt x="65" y="97"/>
                </a:moveTo>
                <a:lnTo>
                  <a:pt x="65" y="97"/>
                </a:lnTo>
                <a:lnTo>
                  <a:pt x="54" y="101"/>
                </a:lnTo>
                <a:lnTo>
                  <a:pt x="54" y="101"/>
                </a:lnTo>
                <a:lnTo>
                  <a:pt x="54" y="101"/>
                </a:lnTo>
                <a:lnTo>
                  <a:pt x="54" y="101"/>
                </a:lnTo>
                <a:lnTo>
                  <a:pt x="57" y="101"/>
                </a:lnTo>
                <a:lnTo>
                  <a:pt x="57" y="101"/>
                </a:lnTo>
                <a:lnTo>
                  <a:pt x="60" y="101"/>
                </a:lnTo>
                <a:lnTo>
                  <a:pt x="60" y="101"/>
                </a:lnTo>
                <a:lnTo>
                  <a:pt x="64" y="99"/>
                </a:lnTo>
                <a:lnTo>
                  <a:pt x="64" y="99"/>
                </a:lnTo>
                <a:lnTo>
                  <a:pt x="64" y="99"/>
                </a:lnTo>
                <a:lnTo>
                  <a:pt x="65" y="97"/>
                </a:lnTo>
                <a:lnTo>
                  <a:pt x="65" y="97"/>
                </a:lnTo>
                <a:close/>
                <a:moveTo>
                  <a:pt x="327" y="270"/>
                </a:moveTo>
                <a:lnTo>
                  <a:pt x="327" y="270"/>
                </a:lnTo>
                <a:lnTo>
                  <a:pt x="328" y="265"/>
                </a:lnTo>
                <a:lnTo>
                  <a:pt x="328" y="265"/>
                </a:lnTo>
                <a:lnTo>
                  <a:pt x="330" y="248"/>
                </a:lnTo>
                <a:lnTo>
                  <a:pt x="330" y="248"/>
                </a:lnTo>
                <a:lnTo>
                  <a:pt x="330" y="238"/>
                </a:lnTo>
                <a:lnTo>
                  <a:pt x="330" y="238"/>
                </a:lnTo>
                <a:lnTo>
                  <a:pt x="330" y="236"/>
                </a:lnTo>
                <a:lnTo>
                  <a:pt x="330" y="236"/>
                </a:lnTo>
                <a:lnTo>
                  <a:pt x="330" y="236"/>
                </a:lnTo>
                <a:lnTo>
                  <a:pt x="327" y="270"/>
                </a:lnTo>
                <a:lnTo>
                  <a:pt x="327" y="270"/>
                </a:lnTo>
                <a:close/>
                <a:moveTo>
                  <a:pt x="269" y="221"/>
                </a:moveTo>
                <a:lnTo>
                  <a:pt x="269" y="221"/>
                </a:lnTo>
                <a:lnTo>
                  <a:pt x="267" y="212"/>
                </a:lnTo>
                <a:lnTo>
                  <a:pt x="267" y="212"/>
                </a:lnTo>
                <a:lnTo>
                  <a:pt x="264" y="215"/>
                </a:lnTo>
                <a:lnTo>
                  <a:pt x="264" y="215"/>
                </a:lnTo>
                <a:lnTo>
                  <a:pt x="264" y="216"/>
                </a:lnTo>
                <a:lnTo>
                  <a:pt x="264" y="216"/>
                </a:lnTo>
                <a:lnTo>
                  <a:pt x="266" y="221"/>
                </a:lnTo>
                <a:lnTo>
                  <a:pt x="266" y="221"/>
                </a:lnTo>
                <a:lnTo>
                  <a:pt x="269" y="221"/>
                </a:lnTo>
                <a:lnTo>
                  <a:pt x="269" y="221"/>
                </a:lnTo>
                <a:close/>
                <a:moveTo>
                  <a:pt x="151" y="273"/>
                </a:moveTo>
                <a:lnTo>
                  <a:pt x="151" y="273"/>
                </a:lnTo>
                <a:lnTo>
                  <a:pt x="154" y="273"/>
                </a:lnTo>
                <a:lnTo>
                  <a:pt x="154" y="273"/>
                </a:lnTo>
                <a:lnTo>
                  <a:pt x="156" y="272"/>
                </a:lnTo>
                <a:lnTo>
                  <a:pt x="156" y="272"/>
                </a:lnTo>
                <a:lnTo>
                  <a:pt x="162" y="265"/>
                </a:lnTo>
                <a:lnTo>
                  <a:pt x="162" y="265"/>
                </a:lnTo>
                <a:lnTo>
                  <a:pt x="162" y="265"/>
                </a:lnTo>
                <a:lnTo>
                  <a:pt x="162" y="265"/>
                </a:lnTo>
                <a:lnTo>
                  <a:pt x="151" y="273"/>
                </a:lnTo>
                <a:lnTo>
                  <a:pt x="151" y="273"/>
                </a:lnTo>
                <a:close/>
                <a:moveTo>
                  <a:pt x="286" y="282"/>
                </a:moveTo>
                <a:lnTo>
                  <a:pt x="286" y="282"/>
                </a:lnTo>
                <a:lnTo>
                  <a:pt x="289" y="278"/>
                </a:lnTo>
                <a:lnTo>
                  <a:pt x="291" y="273"/>
                </a:lnTo>
                <a:lnTo>
                  <a:pt x="291" y="273"/>
                </a:lnTo>
                <a:lnTo>
                  <a:pt x="289" y="272"/>
                </a:lnTo>
                <a:lnTo>
                  <a:pt x="289" y="272"/>
                </a:lnTo>
                <a:lnTo>
                  <a:pt x="284" y="280"/>
                </a:lnTo>
                <a:lnTo>
                  <a:pt x="284" y="280"/>
                </a:lnTo>
                <a:lnTo>
                  <a:pt x="286" y="282"/>
                </a:lnTo>
                <a:lnTo>
                  <a:pt x="286" y="282"/>
                </a:lnTo>
                <a:close/>
                <a:moveTo>
                  <a:pt x="200" y="270"/>
                </a:moveTo>
                <a:lnTo>
                  <a:pt x="200" y="270"/>
                </a:lnTo>
                <a:lnTo>
                  <a:pt x="196" y="268"/>
                </a:lnTo>
                <a:lnTo>
                  <a:pt x="196" y="268"/>
                </a:lnTo>
                <a:lnTo>
                  <a:pt x="196" y="272"/>
                </a:lnTo>
                <a:lnTo>
                  <a:pt x="196" y="275"/>
                </a:lnTo>
                <a:lnTo>
                  <a:pt x="196" y="275"/>
                </a:lnTo>
                <a:lnTo>
                  <a:pt x="202" y="275"/>
                </a:lnTo>
                <a:lnTo>
                  <a:pt x="202" y="275"/>
                </a:lnTo>
                <a:lnTo>
                  <a:pt x="200" y="270"/>
                </a:lnTo>
                <a:lnTo>
                  <a:pt x="200" y="270"/>
                </a:lnTo>
                <a:close/>
                <a:moveTo>
                  <a:pt x="190" y="83"/>
                </a:moveTo>
                <a:lnTo>
                  <a:pt x="190" y="83"/>
                </a:lnTo>
                <a:lnTo>
                  <a:pt x="192" y="89"/>
                </a:lnTo>
                <a:lnTo>
                  <a:pt x="192" y="89"/>
                </a:lnTo>
                <a:lnTo>
                  <a:pt x="196" y="81"/>
                </a:lnTo>
                <a:lnTo>
                  <a:pt x="196" y="81"/>
                </a:lnTo>
                <a:lnTo>
                  <a:pt x="198" y="80"/>
                </a:lnTo>
                <a:lnTo>
                  <a:pt x="198" y="80"/>
                </a:lnTo>
                <a:lnTo>
                  <a:pt x="196" y="80"/>
                </a:lnTo>
                <a:lnTo>
                  <a:pt x="196" y="80"/>
                </a:lnTo>
                <a:lnTo>
                  <a:pt x="190" y="83"/>
                </a:lnTo>
                <a:lnTo>
                  <a:pt x="190" y="83"/>
                </a:lnTo>
                <a:close/>
                <a:moveTo>
                  <a:pt x="136" y="39"/>
                </a:moveTo>
                <a:lnTo>
                  <a:pt x="136" y="39"/>
                </a:lnTo>
                <a:lnTo>
                  <a:pt x="134" y="39"/>
                </a:lnTo>
                <a:lnTo>
                  <a:pt x="131" y="42"/>
                </a:lnTo>
                <a:lnTo>
                  <a:pt x="131" y="42"/>
                </a:lnTo>
                <a:lnTo>
                  <a:pt x="129" y="42"/>
                </a:lnTo>
                <a:lnTo>
                  <a:pt x="129" y="42"/>
                </a:lnTo>
                <a:lnTo>
                  <a:pt x="128" y="42"/>
                </a:lnTo>
                <a:lnTo>
                  <a:pt x="127" y="43"/>
                </a:lnTo>
                <a:lnTo>
                  <a:pt x="127" y="43"/>
                </a:lnTo>
                <a:lnTo>
                  <a:pt x="124" y="49"/>
                </a:lnTo>
                <a:lnTo>
                  <a:pt x="124" y="49"/>
                </a:lnTo>
                <a:lnTo>
                  <a:pt x="136" y="39"/>
                </a:lnTo>
                <a:lnTo>
                  <a:pt x="136" y="39"/>
                </a:lnTo>
                <a:close/>
                <a:moveTo>
                  <a:pt x="215" y="99"/>
                </a:moveTo>
                <a:lnTo>
                  <a:pt x="215" y="99"/>
                </a:lnTo>
                <a:lnTo>
                  <a:pt x="219" y="97"/>
                </a:lnTo>
                <a:lnTo>
                  <a:pt x="219" y="97"/>
                </a:lnTo>
                <a:lnTo>
                  <a:pt x="219" y="97"/>
                </a:lnTo>
                <a:lnTo>
                  <a:pt x="219" y="97"/>
                </a:lnTo>
                <a:lnTo>
                  <a:pt x="220" y="93"/>
                </a:lnTo>
                <a:lnTo>
                  <a:pt x="220" y="93"/>
                </a:lnTo>
                <a:lnTo>
                  <a:pt x="213" y="97"/>
                </a:lnTo>
                <a:lnTo>
                  <a:pt x="213" y="97"/>
                </a:lnTo>
                <a:lnTo>
                  <a:pt x="215" y="99"/>
                </a:lnTo>
                <a:lnTo>
                  <a:pt x="215" y="99"/>
                </a:lnTo>
                <a:close/>
                <a:moveTo>
                  <a:pt x="74" y="225"/>
                </a:moveTo>
                <a:lnTo>
                  <a:pt x="74" y="225"/>
                </a:lnTo>
                <a:lnTo>
                  <a:pt x="73" y="226"/>
                </a:lnTo>
                <a:lnTo>
                  <a:pt x="71" y="229"/>
                </a:lnTo>
                <a:lnTo>
                  <a:pt x="71" y="234"/>
                </a:lnTo>
                <a:lnTo>
                  <a:pt x="71" y="234"/>
                </a:lnTo>
                <a:lnTo>
                  <a:pt x="73" y="232"/>
                </a:lnTo>
                <a:lnTo>
                  <a:pt x="73" y="232"/>
                </a:lnTo>
                <a:lnTo>
                  <a:pt x="74" y="232"/>
                </a:lnTo>
                <a:lnTo>
                  <a:pt x="74" y="232"/>
                </a:lnTo>
                <a:lnTo>
                  <a:pt x="75" y="228"/>
                </a:lnTo>
                <a:lnTo>
                  <a:pt x="75" y="228"/>
                </a:lnTo>
                <a:lnTo>
                  <a:pt x="75" y="226"/>
                </a:lnTo>
                <a:lnTo>
                  <a:pt x="74" y="225"/>
                </a:lnTo>
                <a:lnTo>
                  <a:pt x="74" y="225"/>
                </a:lnTo>
                <a:close/>
                <a:moveTo>
                  <a:pt x="240" y="297"/>
                </a:moveTo>
                <a:lnTo>
                  <a:pt x="240" y="297"/>
                </a:lnTo>
                <a:lnTo>
                  <a:pt x="240" y="297"/>
                </a:lnTo>
                <a:lnTo>
                  <a:pt x="240" y="297"/>
                </a:lnTo>
                <a:lnTo>
                  <a:pt x="247" y="297"/>
                </a:lnTo>
                <a:lnTo>
                  <a:pt x="247" y="297"/>
                </a:lnTo>
                <a:lnTo>
                  <a:pt x="252" y="296"/>
                </a:lnTo>
                <a:lnTo>
                  <a:pt x="252" y="296"/>
                </a:lnTo>
                <a:lnTo>
                  <a:pt x="252" y="296"/>
                </a:lnTo>
                <a:lnTo>
                  <a:pt x="252" y="296"/>
                </a:lnTo>
                <a:lnTo>
                  <a:pt x="253" y="293"/>
                </a:lnTo>
                <a:lnTo>
                  <a:pt x="253" y="293"/>
                </a:lnTo>
                <a:lnTo>
                  <a:pt x="247" y="295"/>
                </a:lnTo>
                <a:lnTo>
                  <a:pt x="240" y="297"/>
                </a:lnTo>
                <a:lnTo>
                  <a:pt x="240" y="297"/>
                </a:lnTo>
                <a:close/>
                <a:moveTo>
                  <a:pt x="156" y="49"/>
                </a:moveTo>
                <a:lnTo>
                  <a:pt x="156" y="49"/>
                </a:lnTo>
                <a:lnTo>
                  <a:pt x="159" y="49"/>
                </a:lnTo>
                <a:lnTo>
                  <a:pt x="159" y="49"/>
                </a:lnTo>
                <a:lnTo>
                  <a:pt x="156" y="40"/>
                </a:lnTo>
                <a:lnTo>
                  <a:pt x="156" y="40"/>
                </a:lnTo>
                <a:lnTo>
                  <a:pt x="155" y="43"/>
                </a:lnTo>
                <a:lnTo>
                  <a:pt x="155" y="43"/>
                </a:lnTo>
                <a:lnTo>
                  <a:pt x="155" y="45"/>
                </a:lnTo>
                <a:lnTo>
                  <a:pt x="155" y="45"/>
                </a:lnTo>
                <a:lnTo>
                  <a:pt x="156" y="49"/>
                </a:lnTo>
                <a:lnTo>
                  <a:pt x="156" y="49"/>
                </a:lnTo>
                <a:close/>
                <a:moveTo>
                  <a:pt x="274" y="130"/>
                </a:moveTo>
                <a:lnTo>
                  <a:pt x="274" y="130"/>
                </a:lnTo>
                <a:lnTo>
                  <a:pt x="276" y="128"/>
                </a:lnTo>
                <a:lnTo>
                  <a:pt x="277" y="126"/>
                </a:lnTo>
                <a:lnTo>
                  <a:pt x="277" y="126"/>
                </a:lnTo>
                <a:lnTo>
                  <a:pt x="279" y="120"/>
                </a:lnTo>
                <a:lnTo>
                  <a:pt x="279" y="120"/>
                </a:lnTo>
                <a:lnTo>
                  <a:pt x="273" y="124"/>
                </a:lnTo>
                <a:lnTo>
                  <a:pt x="273" y="124"/>
                </a:lnTo>
                <a:lnTo>
                  <a:pt x="274" y="130"/>
                </a:lnTo>
                <a:lnTo>
                  <a:pt x="274" y="130"/>
                </a:lnTo>
                <a:close/>
                <a:moveTo>
                  <a:pt x="81" y="286"/>
                </a:moveTo>
                <a:lnTo>
                  <a:pt x="81" y="286"/>
                </a:lnTo>
                <a:lnTo>
                  <a:pt x="81" y="285"/>
                </a:lnTo>
                <a:lnTo>
                  <a:pt x="81" y="285"/>
                </a:lnTo>
                <a:lnTo>
                  <a:pt x="85" y="276"/>
                </a:lnTo>
                <a:lnTo>
                  <a:pt x="85" y="276"/>
                </a:lnTo>
                <a:lnTo>
                  <a:pt x="85" y="275"/>
                </a:lnTo>
                <a:lnTo>
                  <a:pt x="84" y="275"/>
                </a:lnTo>
                <a:lnTo>
                  <a:pt x="84" y="275"/>
                </a:lnTo>
                <a:lnTo>
                  <a:pt x="80" y="283"/>
                </a:lnTo>
                <a:lnTo>
                  <a:pt x="80" y="283"/>
                </a:lnTo>
                <a:lnTo>
                  <a:pt x="80" y="285"/>
                </a:lnTo>
                <a:lnTo>
                  <a:pt x="81" y="286"/>
                </a:lnTo>
                <a:lnTo>
                  <a:pt x="81" y="286"/>
                </a:lnTo>
                <a:close/>
                <a:moveTo>
                  <a:pt x="203" y="13"/>
                </a:moveTo>
                <a:lnTo>
                  <a:pt x="203" y="13"/>
                </a:lnTo>
                <a:lnTo>
                  <a:pt x="203" y="13"/>
                </a:lnTo>
                <a:lnTo>
                  <a:pt x="203" y="13"/>
                </a:lnTo>
                <a:lnTo>
                  <a:pt x="205" y="13"/>
                </a:lnTo>
                <a:lnTo>
                  <a:pt x="205" y="13"/>
                </a:lnTo>
                <a:lnTo>
                  <a:pt x="209" y="15"/>
                </a:lnTo>
                <a:lnTo>
                  <a:pt x="216" y="15"/>
                </a:lnTo>
                <a:lnTo>
                  <a:pt x="216" y="15"/>
                </a:lnTo>
                <a:lnTo>
                  <a:pt x="220" y="16"/>
                </a:lnTo>
                <a:lnTo>
                  <a:pt x="220" y="16"/>
                </a:lnTo>
                <a:lnTo>
                  <a:pt x="226" y="16"/>
                </a:lnTo>
                <a:lnTo>
                  <a:pt x="226" y="16"/>
                </a:lnTo>
                <a:lnTo>
                  <a:pt x="226" y="15"/>
                </a:lnTo>
                <a:lnTo>
                  <a:pt x="226" y="15"/>
                </a:lnTo>
                <a:lnTo>
                  <a:pt x="203" y="13"/>
                </a:lnTo>
                <a:lnTo>
                  <a:pt x="203" y="13"/>
                </a:lnTo>
                <a:close/>
                <a:moveTo>
                  <a:pt x="81" y="225"/>
                </a:moveTo>
                <a:lnTo>
                  <a:pt x="81" y="225"/>
                </a:lnTo>
                <a:lnTo>
                  <a:pt x="81" y="225"/>
                </a:lnTo>
                <a:lnTo>
                  <a:pt x="81" y="225"/>
                </a:lnTo>
                <a:lnTo>
                  <a:pt x="82" y="222"/>
                </a:lnTo>
                <a:lnTo>
                  <a:pt x="82" y="222"/>
                </a:lnTo>
                <a:lnTo>
                  <a:pt x="87" y="204"/>
                </a:lnTo>
                <a:lnTo>
                  <a:pt x="87" y="204"/>
                </a:lnTo>
                <a:lnTo>
                  <a:pt x="87" y="199"/>
                </a:lnTo>
                <a:lnTo>
                  <a:pt x="87" y="199"/>
                </a:lnTo>
                <a:lnTo>
                  <a:pt x="87" y="198"/>
                </a:lnTo>
                <a:lnTo>
                  <a:pt x="87" y="198"/>
                </a:lnTo>
                <a:lnTo>
                  <a:pt x="85" y="201"/>
                </a:lnTo>
                <a:lnTo>
                  <a:pt x="85" y="201"/>
                </a:lnTo>
                <a:lnTo>
                  <a:pt x="85" y="204"/>
                </a:lnTo>
                <a:lnTo>
                  <a:pt x="85" y="204"/>
                </a:lnTo>
                <a:lnTo>
                  <a:pt x="81" y="222"/>
                </a:lnTo>
                <a:lnTo>
                  <a:pt x="81" y="222"/>
                </a:lnTo>
                <a:lnTo>
                  <a:pt x="81" y="225"/>
                </a:lnTo>
                <a:lnTo>
                  <a:pt x="81" y="225"/>
                </a:lnTo>
                <a:close/>
                <a:moveTo>
                  <a:pt x="225" y="263"/>
                </a:moveTo>
                <a:lnTo>
                  <a:pt x="225" y="263"/>
                </a:lnTo>
                <a:lnTo>
                  <a:pt x="225" y="265"/>
                </a:lnTo>
                <a:lnTo>
                  <a:pt x="225" y="265"/>
                </a:lnTo>
                <a:lnTo>
                  <a:pt x="225" y="265"/>
                </a:lnTo>
                <a:lnTo>
                  <a:pt x="225" y="265"/>
                </a:lnTo>
                <a:lnTo>
                  <a:pt x="226" y="266"/>
                </a:lnTo>
                <a:lnTo>
                  <a:pt x="226" y="268"/>
                </a:lnTo>
                <a:lnTo>
                  <a:pt x="226" y="268"/>
                </a:lnTo>
                <a:lnTo>
                  <a:pt x="225" y="269"/>
                </a:lnTo>
                <a:lnTo>
                  <a:pt x="225" y="269"/>
                </a:lnTo>
                <a:lnTo>
                  <a:pt x="226" y="275"/>
                </a:lnTo>
                <a:lnTo>
                  <a:pt x="226" y="275"/>
                </a:lnTo>
                <a:lnTo>
                  <a:pt x="226" y="275"/>
                </a:lnTo>
                <a:lnTo>
                  <a:pt x="226" y="275"/>
                </a:lnTo>
                <a:lnTo>
                  <a:pt x="229" y="266"/>
                </a:lnTo>
                <a:lnTo>
                  <a:pt x="229" y="266"/>
                </a:lnTo>
                <a:lnTo>
                  <a:pt x="225" y="263"/>
                </a:lnTo>
                <a:lnTo>
                  <a:pt x="225" y="263"/>
                </a:lnTo>
                <a:close/>
                <a:moveTo>
                  <a:pt x="97" y="46"/>
                </a:moveTo>
                <a:lnTo>
                  <a:pt x="97" y="46"/>
                </a:lnTo>
                <a:lnTo>
                  <a:pt x="100" y="39"/>
                </a:lnTo>
                <a:lnTo>
                  <a:pt x="100" y="39"/>
                </a:lnTo>
                <a:lnTo>
                  <a:pt x="100" y="39"/>
                </a:lnTo>
                <a:lnTo>
                  <a:pt x="100" y="39"/>
                </a:lnTo>
                <a:lnTo>
                  <a:pt x="92" y="42"/>
                </a:lnTo>
                <a:lnTo>
                  <a:pt x="92" y="42"/>
                </a:lnTo>
                <a:lnTo>
                  <a:pt x="94" y="45"/>
                </a:lnTo>
                <a:lnTo>
                  <a:pt x="94" y="45"/>
                </a:lnTo>
                <a:lnTo>
                  <a:pt x="97" y="46"/>
                </a:lnTo>
                <a:lnTo>
                  <a:pt x="97" y="46"/>
                </a:lnTo>
                <a:close/>
                <a:moveTo>
                  <a:pt x="46" y="110"/>
                </a:moveTo>
                <a:lnTo>
                  <a:pt x="46" y="110"/>
                </a:lnTo>
                <a:lnTo>
                  <a:pt x="51" y="107"/>
                </a:lnTo>
                <a:lnTo>
                  <a:pt x="51" y="107"/>
                </a:lnTo>
                <a:lnTo>
                  <a:pt x="51" y="106"/>
                </a:lnTo>
                <a:lnTo>
                  <a:pt x="51" y="106"/>
                </a:lnTo>
                <a:lnTo>
                  <a:pt x="47" y="106"/>
                </a:lnTo>
                <a:lnTo>
                  <a:pt x="47" y="106"/>
                </a:lnTo>
                <a:lnTo>
                  <a:pt x="46" y="107"/>
                </a:lnTo>
                <a:lnTo>
                  <a:pt x="46" y="107"/>
                </a:lnTo>
                <a:lnTo>
                  <a:pt x="43" y="108"/>
                </a:lnTo>
                <a:lnTo>
                  <a:pt x="43" y="108"/>
                </a:lnTo>
                <a:lnTo>
                  <a:pt x="46" y="110"/>
                </a:lnTo>
                <a:lnTo>
                  <a:pt x="46" y="110"/>
                </a:lnTo>
                <a:close/>
                <a:moveTo>
                  <a:pt x="242" y="90"/>
                </a:moveTo>
                <a:lnTo>
                  <a:pt x="242" y="90"/>
                </a:lnTo>
                <a:lnTo>
                  <a:pt x="249" y="89"/>
                </a:lnTo>
                <a:lnTo>
                  <a:pt x="249" y="89"/>
                </a:lnTo>
                <a:lnTo>
                  <a:pt x="246" y="83"/>
                </a:lnTo>
                <a:lnTo>
                  <a:pt x="246" y="83"/>
                </a:lnTo>
                <a:lnTo>
                  <a:pt x="242" y="90"/>
                </a:lnTo>
                <a:lnTo>
                  <a:pt x="242" y="90"/>
                </a:lnTo>
                <a:close/>
                <a:moveTo>
                  <a:pt x="48" y="27"/>
                </a:moveTo>
                <a:lnTo>
                  <a:pt x="48" y="27"/>
                </a:lnTo>
                <a:lnTo>
                  <a:pt x="46" y="33"/>
                </a:lnTo>
                <a:lnTo>
                  <a:pt x="44" y="36"/>
                </a:lnTo>
                <a:lnTo>
                  <a:pt x="44" y="36"/>
                </a:lnTo>
                <a:lnTo>
                  <a:pt x="50" y="35"/>
                </a:lnTo>
                <a:lnTo>
                  <a:pt x="50" y="35"/>
                </a:lnTo>
                <a:lnTo>
                  <a:pt x="48" y="27"/>
                </a:lnTo>
                <a:lnTo>
                  <a:pt x="48" y="27"/>
                </a:lnTo>
                <a:close/>
                <a:moveTo>
                  <a:pt x="118" y="90"/>
                </a:moveTo>
                <a:lnTo>
                  <a:pt x="118" y="90"/>
                </a:lnTo>
                <a:lnTo>
                  <a:pt x="124" y="76"/>
                </a:lnTo>
                <a:lnTo>
                  <a:pt x="124" y="76"/>
                </a:lnTo>
                <a:lnTo>
                  <a:pt x="115" y="89"/>
                </a:lnTo>
                <a:lnTo>
                  <a:pt x="115" y="89"/>
                </a:lnTo>
                <a:lnTo>
                  <a:pt x="118" y="90"/>
                </a:lnTo>
                <a:lnTo>
                  <a:pt x="118" y="90"/>
                </a:lnTo>
                <a:close/>
                <a:moveTo>
                  <a:pt x="290" y="67"/>
                </a:moveTo>
                <a:lnTo>
                  <a:pt x="290" y="67"/>
                </a:lnTo>
                <a:lnTo>
                  <a:pt x="289" y="67"/>
                </a:lnTo>
                <a:lnTo>
                  <a:pt x="289" y="67"/>
                </a:lnTo>
                <a:lnTo>
                  <a:pt x="286" y="72"/>
                </a:lnTo>
                <a:lnTo>
                  <a:pt x="286" y="72"/>
                </a:lnTo>
                <a:lnTo>
                  <a:pt x="286" y="72"/>
                </a:lnTo>
                <a:lnTo>
                  <a:pt x="286" y="72"/>
                </a:lnTo>
                <a:lnTo>
                  <a:pt x="286" y="74"/>
                </a:lnTo>
                <a:lnTo>
                  <a:pt x="286" y="74"/>
                </a:lnTo>
                <a:lnTo>
                  <a:pt x="289" y="74"/>
                </a:lnTo>
                <a:lnTo>
                  <a:pt x="290" y="76"/>
                </a:lnTo>
                <a:lnTo>
                  <a:pt x="290" y="76"/>
                </a:lnTo>
                <a:lnTo>
                  <a:pt x="290" y="67"/>
                </a:lnTo>
                <a:lnTo>
                  <a:pt x="290" y="67"/>
                </a:lnTo>
                <a:close/>
                <a:moveTo>
                  <a:pt x="216" y="53"/>
                </a:moveTo>
                <a:lnTo>
                  <a:pt x="216" y="53"/>
                </a:lnTo>
                <a:lnTo>
                  <a:pt x="215" y="52"/>
                </a:lnTo>
                <a:lnTo>
                  <a:pt x="215" y="52"/>
                </a:lnTo>
                <a:lnTo>
                  <a:pt x="215" y="52"/>
                </a:lnTo>
                <a:lnTo>
                  <a:pt x="208" y="56"/>
                </a:lnTo>
                <a:lnTo>
                  <a:pt x="208" y="56"/>
                </a:lnTo>
                <a:lnTo>
                  <a:pt x="208" y="56"/>
                </a:lnTo>
                <a:lnTo>
                  <a:pt x="208" y="57"/>
                </a:lnTo>
                <a:lnTo>
                  <a:pt x="208" y="57"/>
                </a:lnTo>
                <a:lnTo>
                  <a:pt x="212" y="56"/>
                </a:lnTo>
                <a:lnTo>
                  <a:pt x="212" y="56"/>
                </a:lnTo>
                <a:lnTo>
                  <a:pt x="215" y="54"/>
                </a:lnTo>
                <a:lnTo>
                  <a:pt x="216" y="53"/>
                </a:lnTo>
                <a:lnTo>
                  <a:pt x="216" y="53"/>
                </a:lnTo>
                <a:lnTo>
                  <a:pt x="216" y="53"/>
                </a:lnTo>
                <a:lnTo>
                  <a:pt x="216" y="53"/>
                </a:lnTo>
                <a:close/>
                <a:moveTo>
                  <a:pt x="227" y="128"/>
                </a:moveTo>
                <a:lnTo>
                  <a:pt x="227" y="128"/>
                </a:lnTo>
                <a:lnTo>
                  <a:pt x="227" y="128"/>
                </a:lnTo>
                <a:lnTo>
                  <a:pt x="227" y="128"/>
                </a:lnTo>
                <a:lnTo>
                  <a:pt x="243" y="128"/>
                </a:lnTo>
                <a:lnTo>
                  <a:pt x="260" y="128"/>
                </a:lnTo>
                <a:lnTo>
                  <a:pt x="260" y="128"/>
                </a:lnTo>
                <a:lnTo>
                  <a:pt x="262" y="126"/>
                </a:lnTo>
                <a:lnTo>
                  <a:pt x="262" y="126"/>
                </a:lnTo>
                <a:lnTo>
                  <a:pt x="257" y="127"/>
                </a:lnTo>
                <a:lnTo>
                  <a:pt x="257" y="127"/>
                </a:lnTo>
                <a:lnTo>
                  <a:pt x="257" y="128"/>
                </a:lnTo>
                <a:lnTo>
                  <a:pt x="257" y="128"/>
                </a:lnTo>
                <a:lnTo>
                  <a:pt x="227" y="128"/>
                </a:lnTo>
                <a:lnTo>
                  <a:pt x="227" y="128"/>
                </a:lnTo>
                <a:close/>
                <a:moveTo>
                  <a:pt x="202" y="252"/>
                </a:moveTo>
                <a:lnTo>
                  <a:pt x="202" y="252"/>
                </a:lnTo>
                <a:lnTo>
                  <a:pt x="202" y="252"/>
                </a:lnTo>
                <a:lnTo>
                  <a:pt x="202" y="252"/>
                </a:lnTo>
                <a:lnTo>
                  <a:pt x="202" y="256"/>
                </a:lnTo>
                <a:lnTo>
                  <a:pt x="202" y="256"/>
                </a:lnTo>
                <a:lnTo>
                  <a:pt x="203" y="256"/>
                </a:lnTo>
                <a:lnTo>
                  <a:pt x="203" y="256"/>
                </a:lnTo>
                <a:lnTo>
                  <a:pt x="205" y="258"/>
                </a:lnTo>
                <a:lnTo>
                  <a:pt x="208" y="258"/>
                </a:lnTo>
                <a:lnTo>
                  <a:pt x="208" y="258"/>
                </a:lnTo>
                <a:lnTo>
                  <a:pt x="209" y="258"/>
                </a:lnTo>
                <a:lnTo>
                  <a:pt x="209" y="258"/>
                </a:lnTo>
                <a:lnTo>
                  <a:pt x="209" y="258"/>
                </a:lnTo>
                <a:lnTo>
                  <a:pt x="202" y="252"/>
                </a:lnTo>
                <a:lnTo>
                  <a:pt x="202" y="252"/>
                </a:lnTo>
                <a:close/>
                <a:moveTo>
                  <a:pt x="259" y="286"/>
                </a:moveTo>
                <a:lnTo>
                  <a:pt x="259" y="286"/>
                </a:lnTo>
                <a:lnTo>
                  <a:pt x="259" y="285"/>
                </a:lnTo>
                <a:lnTo>
                  <a:pt x="257" y="285"/>
                </a:lnTo>
                <a:lnTo>
                  <a:pt x="257" y="285"/>
                </a:lnTo>
                <a:lnTo>
                  <a:pt x="254" y="285"/>
                </a:lnTo>
                <a:lnTo>
                  <a:pt x="253" y="286"/>
                </a:lnTo>
                <a:lnTo>
                  <a:pt x="253" y="286"/>
                </a:lnTo>
                <a:lnTo>
                  <a:pt x="252" y="289"/>
                </a:lnTo>
                <a:lnTo>
                  <a:pt x="252" y="289"/>
                </a:lnTo>
                <a:lnTo>
                  <a:pt x="252" y="290"/>
                </a:lnTo>
                <a:lnTo>
                  <a:pt x="252" y="290"/>
                </a:lnTo>
                <a:lnTo>
                  <a:pt x="257" y="288"/>
                </a:lnTo>
                <a:lnTo>
                  <a:pt x="257" y="288"/>
                </a:lnTo>
                <a:lnTo>
                  <a:pt x="259" y="286"/>
                </a:lnTo>
                <a:lnTo>
                  <a:pt x="259" y="286"/>
                </a:lnTo>
                <a:close/>
                <a:moveTo>
                  <a:pt x="173" y="265"/>
                </a:moveTo>
                <a:lnTo>
                  <a:pt x="173" y="265"/>
                </a:lnTo>
                <a:lnTo>
                  <a:pt x="169" y="269"/>
                </a:lnTo>
                <a:lnTo>
                  <a:pt x="166" y="275"/>
                </a:lnTo>
                <a:lnTo>
                  <a:pt x="166" y="275"/>
                </a:lnTo>
                <a:lnTo>
                  <a:pt x="168" y="275"/>
                </a:lnTo>
                <a:lnTo>
                  <a:pt x="168" y="275"/>
                </a:lnTo>
                <a:lnTo>
                  <a:pt x="169" y="273"/>
                </a:lnTo>
                <a:lnTo>
                  <a:pt x="169" y="273"/>
                </a:lnTo>
                <a:lnTo>
                  <a:pt x="172" y="268"/>
                </a:lnTo>
                <a:lnTo>
                  <a:pt x="172" y="268"/>
                </a:lnTo>
                <a:lnTo>
                  <a:pt x="173" y="265"/>
                </a:lnTo>
                <a:lnTo>
                  <a:pt x="173" y="265"/>
                </a:lnTo>
                <a:close/>
                <a:moveTo>
                  <a:pt x="217" y="121"/>
                </a:moveTo>
                <a:lnTo>
                  <a:pt x="217" y="121"/>
                </a:lnTo>
                <a:lnTo>
                  <a:pt x="217" y="121"/>
                </a:lnTo>
                <a:lnTo>
                  <a:pt x="217" y="121"/>
                </a:lnTo>
                <a:lnTo>
                  <a:pt x="216" y="120"/>
                </a:lnTo>
                <a:lnTo>
                  <a:pt x="216" y="120"/>
                </a:lnTo>
                <a:lnTo>
                  <a:pt x="210" y="120"/>
                </a:lnTo>
                <a:lnTo>
                  <a:pt x="210" y="120"/>
                </a:lnTo>
                <a:lnTo>
                  <a:pt x="209" y="120"/>
                </a:lnTo>
                <a:lnTo>
                  <a:pt x="209" y="120"/>
                </a:lnTo>
                <a:lnTo>
                  <a:pt x="205" y="124"/>
                </a:lnTo>
                <a:lnTo>
                  <a:pt x="205" y="124"/>
                </a:lnTo>
                <a:lnTo>
                  <a:pt x="208" y="124"/>
                </a:lnTo>
                <a:lnTo>
                  <a:pt x="209" y="123"/>
                </a:lnTo>
                <a:lnTo>
                  <a:pt x="209" y="123"/>
                </a:lnTo>
                <a:lnTo>
                  <a:pt x="210" y="123"/>
                </a:lnTo>
                <a:lnTo>
                  <a:pt x="210" y="123"/>
                </a:lnTo>
                <a:lnTo>
                  <a:pt x="212" y="121"/>
                </a:lnTo>
                <a:lnTo>
                  <a:pt x="212" y="121"/>
                </a:lnTo>
                <a:lnTo>
                  <a:pt x="217" y="121"/>
                </a:lnTo>
                <a:lnTo>
                  <a:pt x="217" y="121"/>
                </a:lnTo>
                <a:close/>
                <a:moveTo>
                  <a:pt x="189" y="50"/>
                </a:moveTo>
                <a:lnTo>
                  <a:pt x="189" y="50"/>
                </a:lnTo>
                <a:lnTo>
                  <a:pt x="186" y="52"/>
                </a:lnTo>
                <a:lnTo>
                  <a:pt x="186" y="52"/>
                </a:lnTo>
                <a:lnTo>
                  <a:pt x="189" y="60"/>
                </a:lnTo>
                <a:lnTo>
                  <a:pt x="189" y="60"/>
                </a:lnTo>
                <a:lnTo>
                  <a:pt x="192" y="56"/>
                </a:lnTo>
                <a:lnTo>
                  <a:pt x="192" y="56"/>
                </a:lnTo>
                <a:lnTo>
                  <a:pt x="189" y="54"/>
                </a:lnTo>
                <a:lnTo>
                  <a:pt x="189" y="50"/>
                </a:lnTo>
                <a:lnTo>
                  <a:pt x="189" y="50"/>
                </a:lnTo>
                <a:close/>
                <a:moveTo>
                  <a:pt x="335" y="79"/>
                </a:moveTo>
                <a:lnTo>
                  <a:pt x="335" y="79"/>
                </a:lnTo>
                <a:lnTo>
                  <a:pt x="334" y="79"/>
                </a:lnTo>
                <a:lnTo>
                  <a:pt x="334" y="79"/>
                </a:lnTo>
                <a:lnTo>
                  <a:pt x="334" y="80"/>
                </a:lnTo>
                <a:lnTo>
                  <a:pt x="334" y="80"/>
                </a:lnTo>
                <a:lnTo>
                  <a:pt x="335" y="86"/>
                </a:lnTo>
                <a:lnTo>
                  <a:pt x="335" y="86"/>
                </a:lnTo>
                <a:lnTo>
                  <a:pt x="335" y="101"/>
                </a:lnTo>
                <a:lnTo>
                  <a:pt x="335" y="101"/>
                </a:lnTo>
                <a:lnTo>
                  <a:pt x="335" y="101"/>
                </a:lnTo>
                <a:lnTo>
                  <a:pt x="335" y="101"/>
                </a:lnTo>
                <a:lnTo>
                  <a:pt x="335" y="101"/>
                </a:lnTo>
                <a:lnTo>
                  <a:pt x="335" y="101"/>
                </a:lnTo>
                <a:lnTo>
                  <a:pt x="335" y="100"/>
                </a:lnTo>
                <a:lnTo>
                  <a:pt x="335" y="100"/>
                </a:lnTo>
                <a:lnTo>
                  <a:pt x="335" y="80"/>
                </a:lnTo>
                <a:lnTo>
                  <a:pt x="335" y="80"/>
                </a:lnTo>
                <a:lnTo>
                  <a:pt x="335" y="79"/>
                </a:lnTo>
                <a:lnTo>
                  <a:pt x="335" y="79"/>
                </a:lnTo>
                <a:lnTo>
                  <a:pt x="335" y="79"/>
                </a:lnTo>
                <a:lnTo>
                  <a:pt x="335" y="79"/>
                </a:lnTo>
                <a:close/>
                <a:moveTo>
                  <a:pt x="38" y="201"/>
                </a:moveTo>
                <a:lnTo>
                  <a:pt x="38" y="201"/>
                </a:lnTo>
                <a:lnTo>
                  <a:pt x="38" y="201"/>
                </a:lnTo>
                <a:lnTo>
                  <a:pt x="38" y="201"/>
                </a:lnTo>
                <a:lnTo>
                  <a:pt x="41" y="198"/>
                </a:lnTo>
                <a:lnTo>
                  <a:pt x="41" y="198"/>
                </a:lnTo>
                <a:lnTo>
                  <a:pt x="43" y="197"/>
                </a:lnTo>
                <a:lnTo>
                  <a:pt x="43" y="197"/>
                </a:lnTo>
                <a:lnTo>
                  <a:pt x="43" y="192"/>
                </a:lnTo>
                <a:lnTo>
                  <a:pt x="43" y="192"/>
                </a:lnTo>
                <a:lnTo>
                  <a:pt x="43" y="189"/>
                </a:lnTo>
                <a:lnTo>
                  <a:pt x="43" y="189"/>
                </a:lnTo>
                <a:lnTo>
                  <a:pt x="38" y="201"/>
                </a:lnTo>
                <a:lnTo>
                  <a:pt x="38" y="201"/>
                </a:lnTo>
                <a:close/>
                <a:moveTo>
                  <a:pt x="291" y="32"/>
                </a:moveTo>
                <a:lnTo>
                  <a:pt x="291" y="32"/>
                </a:lnTo>
                <a:lnTo>
                  <a:pt x="291" y="33"/>
                </a:lnTo>
                <a:lnTo>
                  <a:pt x="291" y="33"/>
                </a:lnTo>
                <a:lnTo>
                  <a:pt x="296" y="40"/>
                </a:lnTo>
                <a:lnTo>
                  <a:pt x="296" y="40"/>
                </a:lnTo>
                <a:lnTo>
                  <a:pt x="301" y="50"/>
                </a:lnTo>
                <a:lnTo>
                  <a:pt x="301" y="50"/>
                </a:lnTo>
                <a:lnTo>
                  <a:pt x="301" y="52"/>
                </a:lnTo>
                <a:lnTo>
                  <a:pt x="301" y="52"/>
                </a:lnTo>
                <a:lnTo>
                  <a:pt x="298" y="42"/>
                </a:lnTo>
                <a:lnTo>
                  <a:pt x="291" y="32"/>
                </a:lnTo>
                <a:lnTo>
                  <a:pt x="291" y="32"/>
                </a:lnTo>
                <a:close/>
                <a:moveTo>
                  <a:pt x="220" y="123"/>
                </a:moveTo>
                <a:lnTo>
                  <a:pt x="220" y="123"/>
                </a:lnTo>
                <a:lnTo>
                  <a:pt x="230" y="124"/>
                </a:lnTo>
                <a:lnTo>
                  <a:pt x="240" y="123"/>
                </a:lnTo>
                <a:lnTo>
                  <a:pt x="240" y="123"/>
                </a:lnTo>
                <a:lnTo>
                  <a:pt x="240" y="123"/>
                </a:lnTo>
                <a:lnTo>
                  <a:pt x="240" y="123"/>
                </a:lnTo>
                <a:lnTo>
                  <a:pt x="239" y="123"/>
                </a:lnTo>
                <a:lnTo>
                  <a:pt x="239" y="123"/>
                </a:lnTo>
                <a:lnTo>
                  <a:pt x="230" y="123"/>
                </a:lnTo>
                <a:lnTo>
                  <a:pt x="230" y="123"/>
                </a:lnTo>
                <a:lnTo>
                  <a:pt x="220" y="123"/>
                </a:lnTo>
                <a:lnTo>
                  <a:pt x="220" y="123"/>
                </a:lnTo>
                <a:close/>
                <a:moveTo>
                  <a:pt x="276" y="239"/>
                </a:moveTo>
                <a:lnTo>
                  <a:pt x="276" y="239"/>
                </a:lnTo>
                <a:lnTo>
                  <a:pt x="276" y="239"/>
                </a:lnTo>
                <a:lnTo>
                  <a:pt x="276" y="239"/>
                </a:lnTo>
                <a:lnTo>
                  <a:pt x="277" y="234"/>
                </a:lnTo>
                <a:lnTo>
                  <a:pt x="277" y="234"/>
                </a:lnTo>
                <a:lnTo>
                  <a:pt x="279" y="222"/>
                </a:lnTo>
                <a:lnTo>
                  <a:pt x="279" y="222"/>
                </a:lnTo>
                <a:lnTo>
                  <a:pt x="279" y="221"/>
                </a:lnTo>
                <a:lnTo>
                  <a:pt x="279" y="221"/>
                </a:lnTo>
                <a:lnTo>
                  <a:pt x="279" y="221"/>
                </a:lnTo>
                <a:lnTo>
                  <a:pt x="279" y="221"/>
                </a:lnTo>
                <a:lnTo>
                  <a:pt x="276" y="229"/>
                </a:lnTo>
                <a:lnTo>
                  <a:pt x="276" y="239"/>
                </a:lnTo>
                <a:lnTo>
                  <a:pt x="276" y="239"/>
                </a:lnTo>
                <a:close/>
                <a:moveTo>
                  <a:pt x="220" y="266"/>
                </a:moveTo>
                <a:lnTo>
                  <a:pt x="220" y="266"/>
                </a:lnTo>
                <a:lnTo>
                  <a:pt x="219" y="273"/>
                </a:lnTo>
                <a:lnTo>
                  <a:pt x="219" y="273"/>
                </a:lnTo>
                <a:lnTo>
                  <a:pt x="223" y="275"/>
                </a:lnTo>
                <a:lnTo>
                  <a:pt x="223" y="275"/>
                </a:lnTo>
                <a:lnTo>
                  <a:pt x="222" y="268"/>
                </a:lnTo>
                <a:lnTo>
                  <a:pt x="222" y="268"/>
                </a:lnTo>
                <a:lnTo>
                  <a:pt x="220" y="266"/>
                </a:lnTo>
                <a:lnTo>
                  <a:pt x="220" y="266"/>
                </a:lnTo>
                <a:close/>
                <a:moveTo>
                  <a:pt x="227" y="67"/>
                </a:moveTo>
                <a:lnTo>
                  <a:pt x="227" y="67"/>
                </a:lnTo>
                <a:lnTo>
                  <a:pt x="227" y="70"/>
                </a:lnTo>
                <a:lnTo>
                  <a:pt x="227" y="70"/>
                </a:lnTo>
                <a:lnTo>
                  <a:pt x="229" y="72"/>
                </a:lnTo>
                <a:lnTo>
                  <a:pt x="230" y="73"/>
                </a:lnTo>
                <a:lnTo>
                  <a:pt x="230" y="73"/>
                </a:lnTo>
                <a:lnTo>
                  <a:pt x="233" y="67"/>
                </a:lnTo>
                <a:lnTo>
                  <a:pt x="233" y="67"/>
                </a:lnTo>
                <a:lnTo>
                  <a:pt x="232" y="66"/>
                </a:lnTo>
                <a:lnTo>
                  <a:pt x="230" y="66"/>
                </a:lnTo>
                <a:lnTo>
                  <a:pt x="230" y="66"/>
                </a:lnTo>
                <a:lnTo>
                  <a:pt x="227" y="67"/>
                </a:lnTo>
                <a:lnTo>
                  <a:pt x="227" y="67"/>
                </a:lnTo>
                <a:close/>
                <a:moveTo>
                  <a:pt x="173" y="252"/>
                </a:moveTo>
                <a:lnTo>
                  <a:pt x="173" y="252"/>
                </a:lnTo>
                <a:lnTo>
                  <a:pt x="173" y="253"/>
                </a:lnTo>
                <a:lnTo>
                  <a:pt x="173" y="253"/>
                </a:lnTo>
                <a:lnTo>
                  <a:pt x="178" y="256"/>
                </a:lnTo>
                <a:lnTo>
                  <a:pt x="178" y="256"/>
                </a:lnTo>
                <a:lnTo>
                  <a:pt x="181" y="256"/>
                </a:lnTo>
                <a:lnTo>
                  <a:pt x="182" y="256"/>
                </a:lnTo>
                <a:lnTo>
                  <a:pt x="182" y="256"/>
                </a:lnTo>
                <a:lnTo>
                  <a:pt x="183" y="255"/>
                </a:lnTo>
                <a:lnTo>
                  <a:pt x="183" y="255"/>
                </a:lnTo>
                <a:lnTo>
                  <a:pt x="175" y="252"/>
                </a:lnTo>
                <a:lnTo>
                  <a:pt x="175" y="252"/>
                </a:lnTo>
                <a:lnTo>
                  <a:pt x="173" y="252"/>
                </a:lnTo>
                <a:lnTo>
                  <a:pt x="173" y="252"/>
                </a:lnTo>
                <a:close/>
                <a:moveTo>
                  <a:pt x="260" y="67"/>
                </a:moveTo>
                <a:lnTo>
                  <a:pt x="260" y="67"/>
                </a:lnTo>
                <a:lnTo>
                  <a:pt x="262" y="60"/>
                </a:lnTo>
                <a:lnTo>
                  <a:pt x="262" y="60"/>
                </a:lnTo>
                <a:lnTo>
                  <a:pt x="256" y="63"/>
                </a:lnTo>
                <a:lnTo>
                  <a:pt x="256" y="63"/>
                </a:lnTo>
                <a:lnTo>
                  <a:pt x="260" y="67"/>
                </a:lnTo>
                <a:lnTo>
                  <a:pt x="260" y="67"/>
                </a:lnTo>
                <a:close/>
                <a:moveTo>
                  <a:pt x="233" y="118"/>
                </a:moveTo>
                <a:lnTo>
                  <a:pt x="233" y="118"/>
                </a:lnTo>
                <a:lnTo>
                  <a:pt x="252" y="118"/>
                </a:lnTo>
                <a:lnTo>
                  <a:pt x="252" y="118"/>
                </a:lnTo>
                <a:lnTo>
                  <a:pt x="250" y="117"/>
                </a:lnTo>
                <a:lnTo>
                  <a:pt x="250" y="117"/>
                </a:lnTo>
                <a:lnTo>
                  <a:pt x="239" y="117"/>
                </a:lnTo>
                <a:lnTo>
                  <a:pt x="239" y="117"/>
                </a:lnTo>
                <a:lnTo>
                  <a:pt x="236" y="117"/>
                </a:lnTo>
                <a:lnTo>
                  <a:pt x="233" y="118"/>
                </a:lnTo>
                <a:lnTo>
                  <a:pt x="233" y="118"/>
                </a:lnTo>
                <a:close/>
                <a:moveTo>
                  <a:pt x="208" y="262"/>
                </a:moveTo>
                <a:lnTo>
                  <a:pt x="208" y="262"/>
                </a:lnTo>
                <a:lnTo>
                  <a:pt x="205" y="261"/>
                </a:lnTo>
                <a:lnTo>
                  <a:pt x="203" y="261"/>
                </a:lnTo>
                <a:lnTo>
                  <a:pt x="203" y="261"/>
                </a:lnTo>
                <a:lnTo>
                  <a:pt x="203" y="266"/>
                </a:lnTo>
                <a:lnTo>
                  <a:pt x="203" y="266"/>
                </a:lnTo>
                <a:lnTo>
                  <a:pt x="206" y="268"/>
                </a:lnTo>
                <a:lnTo>
                  <a:pt x="206" y="268"/>
                </a:lnTo>
                <a:lnTo>
                  <a:pt x="208" y="262"/>
                </a:lnTo>
                <a:lnTo>
                  <a:pt x="208" y="262"/>
                </a:lnTo>
                <a:close/>
                <a:moveTo>
                  <a:pt x="38" y="79"/>
                </a:moveTo>
                <a:lnTo>
                  <a:pt x="38" y="79"/>
                </a:lnTo>
                <a:lnTo>
                  <a:pt x="38" y="79"/>
                </a:lnTo>
                <a:lnTo>
                  <a:pt x="38" y="79"/>
                </a:lnTo>
                <a:lnTo>
                  <a:pt x="31" y="84"/>
                </a:lnTo>
                <a:lnTo>
                  <a:pt x="31" y="84"/>
                </a:lnTo>
                <a:lnTo>
                  <a:pt x="33" y="89"/>
                </a:lnTo>
                <a:lnTo>
                  <a:pt x="33" y="89"/>
                </a:lnTo>
                <a:lnTo>
                  <a:pt x="38" y="79"/>
                </a:lnTo>
                <a:lnTo>
                  <a:pt x="38" y="79"/>
                </a:lnTo>
                <a:close/>
                <a:moveTo>
                  <a:pt x="213" y="310"/>
                </a:moveTo>
                <a:lnTo>
                  <a:pt x="213" y="310"/>
                </a:lnTo>
                <a:lnTo>
                  <a:pt x="212" y="307"/>
                </a:lnTo>
                <a:lnTo>
                  <a:pt x="210" y="307"/>
                </a:lnTo>
                <a:lnTo>
                  <a:pt x="210" y="307"/>
                </a:lnTo>
                <a:lnTo>
                  <a:pt x="202" y="309"/>
                </a:lnTo>
                <a:lnTo>
                  <a:pt x="202" y="309"/>
                </a:lnTo>
                <a:lnTo>
                  <a:pt x="199" y="309"/>
                </a:lnTo>
                <a:lnTo>
                  <a:pt x="199" y="309"/>
                </a:lnTo>
                <a:lnTo>
                  <a:pt x="200" y="310"/>
                </a:lnTo>
                <a:lnTo>
                  <a:pt x="200" y="310"/>
                </a:lnTo>
                <a:lnTo>
                  <a:pt x="213" y="310"/>
                </a:lnTo>
                <a:lnTo>
                  <a:pt x="213" y="310"/>
                </a:lnTo>
                <a:close/>
                <a:moveTo>
                  <a:pt x="190" y="123"/>
                </a:moveTo>
                <a:lnTo>
                  <a:pt x="190" y="123"/>
                </a:lnTo>
                <a:lnTo>
                  <a:pt x="192" y="124"/>
                </a:lnTo>
                <a:lnTo>
                  <a:pt x="195" y="124"/>
                </a:lnTo>
                <a:lnTo>
                  <a:pt x="195" y="124"/>
                </a:lnTo>
                <a:lnTo>
                  <a:pt x="199" y="126"/>
                </a:lnTo>
                <a:lnTo>
                  <a:pt x="200" y="124"/>
                </a:lnTo>
                <a:lnTo>
                  <a:pt x="200" y="124"/>
                </a:lnTo>
                <a:lnTo>
                  <a:pt x="199" y="124"/>
                </a:lnTo>
                <a:lnTo>
                  <a:pt x="198" y="123"/>
                </a:lnTo>
                <a:lnTo>
                  <a:pt x="198" y="123"/>
                </a:lnTo>
                <a:lnTo>
                  <a:pt x="196" y="123"/>
                </a:lnTo>
                <a:lnTo>
                  <a:pt x="195" y="123"/>
                </a:lnTo>
                <a:lnTo>
                  <a:pt x="193" y="120"/>
                </a:lnTo>
                <a:lnTo>
                  <a:pt x="193" y="120"/>
                </a:lnTo>
                <a:lnTo>
                  <a:pt x="190" y="123"/>
                </a:lnTo>
                <a:lnTo>
                  <a:pt x="190" y="123"/>
                </a:lnTo>
                <a:close/>
                <a:moveTo>
                  <a:pt x="60" y="180"/>
                </a:moveTo>
                <a:lnTo>
                  <a:pt x="60" y="180"/>
                </a:lnTo>
                <a:lnTo>
                  <a:pt x="61" y="184"/>
                </a:lnTo>
                <a:lnTo>
                  <a:pt x="61" y="184"/>
                </a:lnTo>
                <a:lnTo>
                  <a:pt x="65" y="180"/>
                </a:lnTo>
                <a:lnTo>
                  <a:pt x="65" y="180"/>
                </a:lnTo>
                <a:lnTo>
                  <a:pt x="63" y="175"/>
                </a:lnTo>
                <a:lnTo>
                  <a:pt x="63" y="175"/>
                </a:lnTo>
                <a:lnTo>
                  <a:pt x="61" y="178"/>
                </a:lnTo>
                <a:lnTo>
                  <a:pt x="60" y="180"/>
                </a:lnTo>
                <a:lnTo>
                  <a:pt x="60" y="180"/>
                </a:lnTo>
                <a:close/>
                <a:moveTo>
                  <a:pt x="254" y="100"/>
                </a:moveTo>
                <a:lnTo>
                  <a:pt x="254" y="100"/>
                </a:lnTo>
                <a:lnTo>
                  <a:pt x="247" y="104"/>
                </a:lnTo>
                <a:lnTo>
                  <a:pt x="247" y="104"/>
                </a:lnTo>
                <a:lnTo>
                  <a:pt x="257" y="103"/>
                </a:lnTo>
                <a:lnTo>
                  <a:pt x="257" y="103"/>
                </a:lnTo>
                <a:lnTo>
                  <a:pt x="254" y="100"/>
                </a:lnTo>
                <a:lnTo>
                  <a:pt x="254" y="100"/>
                </a:lnTo>
                <a:close/>
                <a:moveTo>
                  <a:pt x="27" y="134"/>
                </a:moveTo>
                <a:lnTo>
                  <a:pt x="27" y="134"/>
                </a:lnTo>
                <a:lnTo>
                  <a:pt x="26" y="140"/>
                </a:lnTo>
                <a:lnTo>
                  <a:pt x="27" y="145"/>
                </a:lnTo>
                <a:lnTo>
                  <a:pt x="27" y="145"/>
                </a:lnTo>
                <a:lnTo>
                  <a:pt x="27" y="144"/>
                </a:lnTo>
                <a:lnTo>
                  <a:pt x="27" y="144"/>
                </a:lnTo>
                <a:lnTo>
                  <a:pt x="27" y="141"/>
                </a:lnTo>
                <a:lnTo>
                  <a:pt x="30" y="141"/>
                </a:lnTo>
                <a:lnTo>
                  <a:pt x="30" y="141"/>
                </a:lnTo>
                <a:lnTo>
                  <a:pt x="27" y="134"/>
                </a:lnTo>
                <a:lnTo>
                  <a:pt x="27" y="134"/>
                </a:lnTo>
                <a:close/>
                <a:moveTo>
                  <a:pt x="97" y="81"/>
                </a:moveTo>
                <a:lnTo>
                  <a:pt x="97" y="81"/>
                </a:lnTo>
                <a:lnTo>
                  <a:pt x="101" y="79"/>
                </a:lnTo>
                <a:lnTo>
                  <a:pt x="101" y="79"/>
                </a:lnTo>
                <a:lnTo>
                  <a:pt x="101" y="77"/>
                </a:lnTo>
                <a:lnTo>
                  <a:pt x="101" y="77"/>
                </a:lnTo>
                <a:lnTo>
                  <a:pt x="101" y="72"/>
                </a:lnTo>
                <a:lnTo>
                  <a:pt x="101" y="72"/>
                </a:lnTo>
                <a:lnTo>
                  <a:pt x="98" y="76"/>
                </a:lnTo>
                <a:lnTo>
                  <a:pt x="97" y="81"/>
                </a:lnTo>
                <a:lnTo>
                  <a:pt x="97" y="81"/>
                </a:lnTo>
                <a:close/>
                <a:moveTo>
                  <a:pt x="242" y="113"/>
                </a:moveTo>
                <a:lnTo>
                  <a:pt x="242" y="113"/>
                </a:lnTo>
                <a:lnTo>
                  <a:pt x="243" y="114"/>
                </a:lnTo>
                <a:lnTo>
                  <a:pt x="243" y="114"/>
                </a:lnTo>
                <a:lnTo>
                  <a:pt x="253" y="116"/>
                </a:lnTo>
                <a:lnTo>
                  <a:pt x="253" y="116"/>
                </a:lnTo>
                <a:lnTo>
                  <a:pt x="252" y="111"/>
                </a:lnTo>
                <a:lnTo>
                  <a:pt x="252" y="111"/>
                </a:lnTo>
                <a:lnTo>
                  <a:pt x="247" y="113"/>
                </a:lnTo>
                <a:lnTo>
                  <a:pt x="242" y="113"/>
                </a:lnTo>
                <a:lnTo>
                  <a:pt x="242" y="113"/>
                </a:lnTo>
                <a:close/>
                <a:moveTo>
                  <a:pt x="97" y="104"/>
                </a:moveTo>
                <a:lnTo>
                  <a:pt x="97" y="104"/>
                </a:lnTo>
                <a:lnTo>
                  <a:pt x="92" y="106"/>
                </a:lnTo>
                <a:lnTo>
                  <a:pt x="92" y="106"/>
                </a:lnTo>
                <a:lnTo>
                  <a:pt x="94" y="110"/>
                </a:lnTo>
                <a:lnTo>
                  <a:pt x="95" y="111"/>
                </a:lnTo>
                <a:lnTo>
                  <a:pt x="95" y="111"/>
                </a:lnTo>
                <a:lnTo>
                  <a:pt x="97" y="110"/>
                </a:lnTo>
                <a:lnTo>
                  <a:pt x="97" y="110"/>
                </a:lnTo>
                <a:lnTo>
                  <a:pt x="97" y="108"/>
                </a:lnTo>
                <a:lnTo>
                  <a:pt x="95" y="107"/>
                </a:lnTo>
                <a:lnTo>
                  <a:pt x="97" y="104"/>
                </a:lnTo>
                <a:lnTo>
                  <a:pt x="97" y="104"/>
                </a:lnTo>
                <a:close/>
                <a:moveTo>
                  <a:pt x="44" y="211"/>
                </a:moveTo>
                <a:lnTo>
                  <a:pt x="44" y="211"/>
                </a:lnTo>
                <a:lnTo>
                  <a:pt x="44" y="212"/>
                </a:lnTo>
                <a:lnTo>
                  <a:pt x="44" y="212"/>
                </a:lnTo>
                <a:lnTo>
                  <a:pt x="46" y="211"/>
                </a:lnTo>
                <a:lnTo>
                  <a:pt x="46" y="211"/>
                </a:lnTo>
                <a:lnTo>
                  <a:pt x="47" y="208"/>
                </a:lnTo>
                <a:lnTo>
                  <a:pt x="47" y="207"/>
                </a:lnTo>
                <a:lnTo>
                  <a:pt x="47" y="207"/>
                </a:lnTo>
                <a:lnTo>
                  <a:pt x="47" y="202"/>
                </a:lnTo>
                <a:lnTo>
                  <a:pt x="47" y="202"/>
                </a:lnTo>
                <a:lnTo>
                  <a:pt x="44" y="205"/>
                </a:lnTo>
                <a:lnTo>
                  <a:pt x="44" y="205"/>
                </a:lnTo>
                <a:lnTo>
                  <a:pt x="44" y="211"/>
                </a:lnTo>
                <a:lnTo>
                  <a:pt x="44" y="211"/>
                </a:lnTo>
                <a:close/>
                <a:moveTo>
                  <a:pt x="77" y="334"/>
                </a:moveTo>
                <a:lnTo>
                  <a:pt x="77" y="334"/>
                </a:lnTo>
                <a:lnTo>
                  <a:pt x="85" y="339"/>
                </a:lnTo>
                <a:lnTo>
                  <a:pt x="94" y="340"/>
                </a:lnTo>
                <a:lnTo>
                  <a:pt x="94" y="340"/>
                </a:lnTo>
                <a:lnTo>
                  <a:pt x="77" y="334"/>
                </a:lnTo>
                <a:lnTo>
                  <a:pt x="77" y="334"/>
                </a:lnTo>
                <a:close/>
                <a:moveTo>
                  <a:pt x="198" y="35"/>
                </a:moveTo>
                <a:lnTo>
                  <a:pt x="198" y="35"/>
                </a:lnTo>
                <a:lnTo>
                  <a:pt x="202" y="26"/>
                </a:lnTo>
                <a:lnTo>
                  <a:pt x="202" y="26"/>
                </a:lnTo>
                <a:lnTo>
                  <a:pt x="199" y="26"/>
                </a:lnTo>
                <a:lnTo>
                  <a:pt x="199" y="26"/>
                </a:lnTo>
                <a:lnTo>
                  <a:pt x="198" y="35"/>
                </a:lnTo>
                <a:lnTo>
                  <a:pt x="198" y="35"/>
                </a:lnTo>
                <a:close/>
                <a:moveTo>
                  <a:pt x="289" y="63"/>
                </a:moveTo>
                <a:lnTo>
                  <a:pt x="289" y="63"/>
                </a:lnTo>
                <a:lnTo>
                  <a:pt x="287" y="59"/>
                </a:lnTo>
                <a:lnTo>
                  <a:pt x="287" y="59"/>
                </a:lnTo>
                <a:lnTo>
                  <a:pt x="284" y="62"/>
                </a:lnTo>
                <a:lnTo>
                  <a:pt x="284" y="62"/>
                </a:lnTo>
                <a:lnTo>
                  <a:pt x="284" y="64"/>
                </a:lnTo>
                <a:lnTo>
                  <a:pt x="284" y="64"/>
                </a:lnTo>
                <a:lnTo>
                  <a:pt x="286" y="67"/>
                </a:lnTo>
                <a:lnTo>
                  <a:pt x="286" y="67"/>
                </a:lnTo>
                <a:lnTo>
                  <a:pt x="289" y="63"/>
                </a:lnTo>
                <a:lnTo>
                  <a:pt x="289" y="63"/>
                </a:lnTo>
                <a:close/>
                <a:moveTo>
                  <a:pt x="239" y="97"/>
                </a:moveTo>
                <a:lnTo>
                  <a:pt x="239" y="97"/>
                </a:lnTo>
                <a:lnTo>
                  <a:pt x="237" y="100"/>
                </a:lnTo>
                <a:lnTo>
                  <a:pt x="236" y="104"/>
                </a:lnTo>
                <a:lnTo>
                  <a:pt x="236" y="104"/>
                </a:lnTo>
                <a:lnTo>
                  <a:pt x="240" y="104"/>
                </a:lnTo>
                <a:lnTo>
                  <a:pt x="240" y="104"/>
                </a:lnTo>
                <a:lnTo>
                  <a:pt x="240" y="100"/>
                </a:lnTo>
                <a:lnTo>
                  <a:pt x="240" y="100"/>
                </a:lnTo>
                <a:lnTo>
                  <a:pt x="239" y="97"/>
                </a:lnTo>
                <a:lnTo>
                  <a:pt x="239" y="97"/>
                </a:lnTo>
                <a:close/>
                <a:moveTo>
                  <a:pt x="54" y="45"/>
                </a:moveTo>
                <a:lnTo>
                  <a:pt x="54" y="45"/>
                </a:lnTo>
                <a:lnTo>
                  <a:pt x="58" y="35"/>
                </a:lnTo>
                <a:lnTo>
                  <a:pt x="58" y="35"/>
                </a:lnTo>
                <a:lnTo>
                  <a:pt x="55" y="36"/>
                </a:lnTo>
                <a:lnTo>
                  <a:pt x="55" y="36"/>
                </a:lnTo>
                <a:lnTo>
                  <a:pt x="53" y="39"/>
                </a:lnTo>
                <a:lnTo>
                  <a:pt x="53" y="39"/>
                </a:lnTo>
                <a:lnTo>
                  <a:pt x="53" y="40"/>
                </a:lnTo>
                <a:lnTo>
                  <a:pt x="53" y="40"/>
                </a:lnTo>
                <a:lnTo>
                  <a:pt x="54" y="42"/>
                </a:lnTo>
                <a:lnTo>
                  <a:pt x="54" y="45"/>
                </a:lnTo>
                <a:lnTo>
                  <a:pt x="54" y="45"/>
                </a:lnTo>
                <a:close/>
                <a:moveTo>
                  <a:pt x="262" y="248"/>
                </a:moveTo>
                <a:lnTo>
                  <a:pt x="262" y="248"/>
                </a:lnTo>
                <a:lnTo>
                  <a:pt x="260" y="242"/>
                </a:lnTo>
                <a:lnTo>
                  <a:pt x="257" y="236"/>
                </a:lnTo>
                <a:lnTo>
                  <a:pt x="257" y="236"/>
                </a:lnTo>
                <a:lnTo>
                  <a:pt x="256" y="238"/>
                </a:lnTo>
                <a:lnTo>
                  <a:pt x="257" y="239"/>
                </a:lnTo>
                <a:lnTo>
                  <a:pt x="257" y="239"/>
                </a:lnTo>
                <a:lnTo>
                  <a:pt x="260" y="246"/>
                </a:lnTo>
                <a:lnTo>
                  <a:pt x="260" y="246"/>
                </a:lnTo>
                <a:lnTo>
                  <a:pt x="262" y="248"/>
                </a:lnTo>
                <a:lnTo>
                  <a:pt x="262" y="248"/>
                </a:lnTo>
                <a:close/>
                <a:moveTo>
                  <a:pt x="264" y="248"/>
                </a:moveTo>
                <a:lnTo>
                  <a:pt x="264" y="248"/>
                </a:lnTo>
                <a:lnTo>
                  <a:pt x="264" y="248"/>
                </a:lnTo>
                <a:lnTo>
                  <a:pt x="264" y="248"/>
                </a:lnTo>
                <a:lnTo>
                  <a:pt x="266" y="256"/>
                </a:lnTo>
                <a:lnTo>
                  <a:pt x="266" y="256"/>
                </a:lnTo>
                <a:lnTo>
                  <a:pt x="267" y="259"/>
                </a:lnTo>
                <a:lnTo>
                  <a:pt x="267" y="259"/>
                </a:lnTo>
                <a:lnTo>
                  <a:pt x="267" y="252"/>
                </a:lnTo>
                <a:lnTo>
                  <a:pt x="267" y="252"/>
                </a:lnTo>
                <a:lnTo>
                  <a:pt x="267" y="252"/>
                </a:lnTo>
                <a:lnTo>
                  <a:pt x="267" y="252"/>
                </a:lnTo>
                <a:lnTo>
                  <a:pt x="264" y="248"/>
                </a:lnTo>
                <a:lnTo>
                  <a:pt x="264" y="248"/>
                </a:lnTo>
                <a:close/>
                <a:moveTo>
                  <a:pt x="51" y="283"/>
                </a:moveTo>
                <a:lnTo>
                  <a:pt x="51" y="283"/>
                </a:lnTo>
                <a:lnTo>
                  <a:pt x="53" y="282"/>
                </a:lnTo>
                <a:lnTo>
                  <a:pt x="53" y="282"/>
                </a:lnTo>
                <a:lnTo>
                  <a:pt x="57" y="278"/>
                </a:lnTo>
                <a:lnTo>
                  <a:pt x="57" y="278"/>
                </a:lnTo>
                <a:lnTo>
                  <a:pt x="55" y="275"/>
                </a:lnTo>
                <a:lnTo>
                  <a:pt x="55" y="275"/>
                </a:lnTo>
                <a:lnTo>
                  <a:pt x="51" y="282"/>
                </a:lnTo>
                <a:lnTo>
                  <a:pt x="51" y="282"/>
                </a:lnTo>
                <a:lnTo>
                  <a:pt x="51" y="283"/>
                </a:lnTo>
                <a:lnTo>
                  <a:pt x="51" y="283"/>
                </a:lnTo>
                <a:close/>
                <a:moveTo>
                  <a:pt x="114" y="46"/>
                </a:moveTo>
                <a:lnTo>
                  <a:pt x="114" y="46"/>
                </a:lnTo>
                <a:lnTo>
                  <a:pt x="117" y="43"/>
                </a:lnTo>
                <a:lnTo>
                  <a:pt x="117" y="43"/>
                </a:lnTo>
                <a:lnTo>
                  <a:pt x="118" y="40"/>
                </a:lnTo>
                <a:lnTo>
                  <a:pt x="118" y="40"/>
                </a:lnTo>
                <a:lnTo>
                  <a:pt x="121" y="37"/>
                </a:lnTo>
                <a:lnTo>
                  <a:pt x="121" y="37"/>
                </a:lnTo>
                <a:lnTo>
                  <a:pt x="124" y="33"/>
                </a:lnTo>
                <a:lnTo>
                  <a:pt x="124" y="33"/>
                </a:lnTo>
                <a:lnTo>
                  <a:pt x="118" y="39"/>
                </a:lnTo>
                <a:lnTo>
                  <a:pt x="114" y="45"/>
                </a:lnTo>
                <a:lnTo>
                  <a:pt x="114" y="45"/>
                </a:lnTo>
                <a:lnTo>
                  <a:pt x="114" y="46"/>
                </a:lnTo>
                <a:lnTo>
                  <a:pt x="114" y="46"/>
                </a:lnTo>
                <a:close/>
                <a:moveTo>
                  <a:pt x="38" y="255"/>
                </a:moveTo>
                <a:lnTo>
                  <a:pt x="38" y="255"/>
                </a:lnTo>
                <a:lnTo>
                  <a:pt x="37" y="258"/>
                </a:lnTo>
                <a:lnTo>
                  <a:pt x="37" y="258"/>
                </a:lnTo>
                <a:lnTo>
                  <a:pt x="37" y="259"/>
                </a:lnTo>
                <a:lnTo>
                  <a:pt x="37" y="259"/>
                </a:lnTo>
                <a:lnTo>
                  <a:pt x="38" y="263"/>
                </a:lnTo>
                <a:lnTo>
                  <a:pt x="38" y="263"/>
                </a:lnTo>
                <a:lnTo>
                  <a:pt x="40" y="261"/>
                </a:lnTo>
                <a:lnTo>
                  <a:pt x="40" y="261"/>
                </a:lnTo>
                <a:lnTo>
                  <a:pt x="41" y="259"/>
                </a:lnTo>
                <a:lnTo>
                  <a:pt x="40" y="258"/>
                </a:lnTo>
                <a:lnTo>
                  <a:pt x="40" y="258"/>
                </a:lnTo>
                <a:lnTo>
                  <a:pt x="38" y="255"/>
                </a:lnTo>
                <a:lnTo>
                  <a:pt x="38" y="255"/>
                </a:lnTo>
                <a:close/>
                <a:moveTo>
                  <a:pt x="244" y="279"/>
                </a:moveTo>
                <a:lnTo>
                  <a:pt x="244" y="279"/>
                </a:lnTo>
                <a:lnTo>
                  <a:pt x="243" y="272"/>
                </a:lnTo>
                <a:lnTo>
                  <a:pt x="243" y="272"/>
                </a:lnTo>
                <a:lnTo>
                  <a:pt x="243" y="272"/>
                </a:lnTo>
                <a:lnTo>
                  <a:pt x="243" y="272"/>
                </a:lnTo>
                <a:lnTo>
                  <a:pt x="242" y="280"/>
                </a:lnTo>
                <a:lnTo>
                  <a:pt x="242" y="280"/>
                </a:lnTo>
                <a:lnTo>
                  <a:pt x="244" y="279"/>
                </a:lnTo>
                <a:lnTo>
                  <a:pt x="244" y="279"/>
                </a:lnTo>
                <a:close/>
                <a:moveTo>
                  <a:pt x="291" y="188"/>
                </a:moveTo>
                <a:lnTo>
                  <a:pt x="291" y="188"/>
                </a:lnTo>
                <a:lnTo>
                  <a:pt x="294" y="167"/>
                </a:lnTo>
                <a:lnTo>
                  <a:pt x="294" y="167"/>
                </a:lnTo>
                <a:lnTo>
                  <a:pt x="293" y="171"/>
                </a:lnTo>
                <a:lnTo>
                  <a:pt x="293" y="171"/>
                </a:lnTo>
                <a:lnTo>
                  <a:pt x="291" y="185"/>
                </a:lnTo>
                <a:lnTo>
                  <a:pt x="291" y="185"/>
                </a:lnTo>
                <a:lnTo>
                  <a:pt x="291" y="188"/>
                </a:lnTo>
                <a:lnTo>
                  <a:pt x="291" y="188"/>
                </a:lnTo>
                <a:close/>
                <a:moveTo>
                  <a:pt x="271" y="121"/>
                </a:moveTo>
                <a:lnTo>
                  <a:pt x="271" y="121"/>
                </a:lnTo>
                <a:lnTo>
                  <a:pt x="279" y="117"/>
                </a:lnTo>
                <a:lnTo>
                  <a:pt x="279" y="117"/>
                </a:lnTo>
                <a:lnTo>
                  <a:pt x="277" y="116"/>
                </a:lnTo>
                <a:lnTo>
                  <a:pt x="277" y="116"/>
                </a:lnTo>
                <a:lnTo>
                  <a:pt x="277" y="114"/>
                </a:lnTo>
                <a:lnTo>
                  <a:pt x="276" y="116"/>
                </a:lnTo>
                <a:lnTo>
                  <a:pt x="276" y="116"/>
                </a:lnTo>
                <a:lnTo>
                  <a:pt x="273" y="118"/>
                </a:lnTo>
                <a:lnTo>
                  <a:pt x="273" y="118"/>
                </a:lnTo>
                <a:lnTo>
                  <a:pt x="271" y="120"/>
                </a:lnTo>
                <a:lnTo>
                  <a:pt x="271" y="121"/>
                </a:lnTo>
                <a:lnTo>
                  <a:pt x="271" y="121"/>
                </a:lnTo>
                <a:close/>
                <a:moveTo>
                  <a:pt x="77" y="295"/>
                </a:moveTo>
                <a:lnTo>
                  <a:pt x="77" y="295"/>
                </a:lnTo>
                <a:lnTo>
                  <a:pt x="77" y="295"/>
                </a:lnTo>
                <a:lnTo>
                  <a:pt x="77" y="295"/>
                </a:lnTo>
                <a:lnTo>
                  <a:pt x="85" y="296"/>
                </a:lnTo>
                <a:lnTo>
                  <a:pt x="85" y="296"/>
                </a:lnTo>
                <a:lnTo>
                  <a:pt x="85" y="296"/>
                </a:lnTo>
                <a:lnTo>
                  <a:pt x="85" y="295"/>
                </a:lnTo>
                <a:lnTo>
                  <a:pt x="85" y="295"/>
                </a:lnTo>
                <a:lnTo>
                  <a:pt x="78" y="293"/>
                </a:lnTo>
                <a:lnTo>
                  <a:pt x="78" y="293"/>
                </a:lnTo>
                <a:lnTo>
                  <a:pt x="78" y="293"/>
                </a:lnTo>
                <a:lnTo>
                  <a:pt x="78" y="293"/>
                </a:lnTo>
                <a:lnTo>
                  <a:pt x="77" y="295"/>
                </a:lnTo>
                <a:lnTo>
                  <a:pt x="77" y="295"/>
                </a:lnTo>
                <a:close/>
                <a:moveTo>
                  <a:pt x="28" y="87"/>
                </a:moveTo>
                <a:lnTo>
                  <a:pt x="28" y="87"/>
                </a:lnTo>
                <a:lnTo>
                  <a:pt x="26" y="90"/>
                </a:lnTo>
                <a:lnTo>
                  <a:pt x="26" y="90"/>
                </a:lnTo>
                <a:lnTo>
                  <a:pt x="26" y="91"/>
                </a:lnTo>
                <a:lnTo>
                  <a:pt x="26" y="93"/>
                </a:lnTo>
                <a:lnTo>
                  <a:pt x="26" y="93"/>
                </a:lnTo>
                <a:lnTo>
                  <a:pt x="27" y="91"/>
                </a:lnTo>
                <a:lnTo>
                  <a:pt x="30" y="93"/>
                </a:lnTo>
                <a:lnTo>
                  <a:pt x="30" y="93"/>
                </a:lnTo>
                <a:lnTo>
                  <a:pt x="30" y="90"/>
                </a:lnTo>
                <a:lnTo>
                  <a:pt x="30" y="90"/>
                </a:lnTo>
                <a:lnTo>
                  <a:pt x="28" y="87"/>
                </a:lnTo>
                <a:lnTo>
                  <a:pt x="28" y="87"/>
                </a:lnTo>
                <a:close/>
                <a:moveTo>
                  <a:pt x="290" y="226"/>
                </a:moveTo>
                <a:lnTo>
                  <a:pt x="290" y="226"/>
                </a:lnTo>
                <a:lnTo>
                  <a:pt x="287" y="232"/>
                </a:lnTo>
                <a:lnTo>
                  <a:pt x="286" y="238"/>
                </a:lnTo>
                <a:lnTo>
                  <a:pt x="286" y="238"/>
                </a:lnTo>
                <a:lnTo>
                  <a:pt x="289" y="235"/>
                </a:lnTo>
                <a:lnTo>
                  <a:pt x="289" y="235"/>
                </a:lnTo>
                <a:lnTo>
                  <a:pt x="290" y="234"/>
                </a:lnTo>
                <a:lnTo>
                  <a:pt x="290" y="231"/>
                </a:lnTo>
                <a:lnTo>
                  <a:pt x="290" y="231"/>
                </a:lnTo>
                <a:lnTo>
                  <a:pt x="290" y="226"/>
                </a:lnTo>
                <a:lnTo>
                  <a:pt x="290" y="226"/>
                </a:lnTo>
                <a:close/>
                <a:moveTo>
                  <a:pt x="36" y="262"/>
                </a:moveTo>
                <a:lnTo>
                  <a:pt x="36" y="262"/>
                </a:lnTo>
                <a:lnTo>
                  <a:pt x="30" y="272"/>
                </a:lnTo>
                <a:lnTo>
                  <a:pt x="30" y="272"/>
                </a:lnTo>
                <a:lnTo>
                  <a:pt x="36" y="266"/>
                </a:lnTo>
                <a:lnTo>
                  <a:pt x="36" y="266"/>
                </a:lnTo>
                <a:lnTo>
                  <a:pt x="36" y="265"/>
                </a:lnTo>
                <a:lnTo>
                  <a:pt x="36" y="265"/>
                </a:lnTo>
                <a:lnTo>
                  <a:pt x="36" y="262"/>
                </a:lnTo>
                <a:lnTo>
                  <a:pt x="36" y="262"/>
                </a:lnTo>
                <a:close/>
                <a:moveTo>
                  <a:pt x="44" y="234"/>
                </a:moveTo>
                <a:lnTo>
                  <a:pt x="44" y="234"/>
                </a:lnTo>
                <a:lnTo>
                  <a:pt x="41" y="234"/>
                </a:lnTo>
                <a:lnTo>
                  <a:pt x="41" y="234"/>
                </a:lnTo>
                <a:lnTo>
                  <a:pt x="40" y="239"/>
                </a:lnTo>
                <a:lnTo>
                  <a:pt x="40" y="239"/>
                </a:lnTo>
                <a:lnTo>
                  <a:pt x="43" y="236"/>
                </a:lnTo>
                <a:lnTo>
                  <a:pt x="43" y="236"/>
                </a:lnTo>
                <a:lnTo>
                  <a:pt x="44" y="235"/>
                </a:lnTo>
                <a:lnTo>
                  <a:pt x="44" y="234"/>
                </a:lnTo>
                <a:lnTo>
                  <a:pt x="44" y="234"/>
                </a:lnTo>
                <a:close/>
                <a:moveTo>
                  <a:pt x="176" y="32"/>
                </a:moveTo>
                <a:lnTo>
                  <a:pt x="176" y="32"/>
                </a:lnTo>
                <a:lnTo>
                  <a:pt x="176" y="32"/>
                </a:lnTo>
                <a:lnTo>
                  <a:pt x="176" y="32"/>
                </a:lnTo>
                <a:lnTo>
                  <a:pt x="183" y="26"/>
                </a:lnTo>
                <a:lnTo>
                  <a:pt x="183" y="26"/>
                </a:lnTo>
                <a:lnTo>
                  <a:pt x="178" y="27"/>
                </a:lnTo>
                <a:lnTo>
                  <a:pt x="178" y="27"/>
                </a:lnTo>
                <a:lnTo>
                  <a:pt x="178" y="27"/>
                </a:lnTo>
                <a:lnTo>
                  <a:pt x="178" y="27"/>
                </a:lnTo>
                <a:lnTo>
                  <a:pt x="176" y="32"/>
                </a:lnTo>
                <a:lnTo>
                  <a:pt x="176" y="32"/>
                </a:lnTo>
                <a:close/>
                <a:moveTo>
                  <a:pt x="51" y="84"/>
                </a:moveTo>
                <a:lnTo>
                  <a:pt x="51" y="84"/>
                </a:lnTo>
                <a:lnTo>
                  <a:pt x="53" y="81"/>
                </a:lnTo>
                <a:lnTo>
                  <a:pt x="53" y="81"/>
                </a:lnTo>
                <a:lnTo>
                  <a:pt x="54" y="77"/>
                </a:lnTo>
                <a:lnTo>
                  <a:pt x="54" y="77"/>
                </a:lnTo>
                <a:lnTo>
                  <a:pt x="51" y="77"/>
                </a:lnTo>
                <a:lnTo>
                  <a:pt x="51" y="77"/>
                </a:lnTo>
                <a:lnTo>
                  <a:pt x="50" y="77"/>
                </a:lnTo>
                <a:lnTo>
                  <a:pt x="50" y="77"/>
                </a:lnTo>
                <a:lnTo>
                  <a:pt x="51" y="84"/>
                </a:lnTo>
                <a:lnTo>
                  <a:pt x="51" y="84"/>
                </a:lnTo>
                <a:close/>
                <a:moveTo>
                  <a:pt x="193" y="43"/>
                </a:moveTo>
                <a:lnTo>
                  <a:pt x="193" y="43"/>
                </a:lnTo>
                <a:lnTo>
                  <a:pt x="195" y="37"/>
                </a:lnTo>
                <a:lnTo>
                  <a:pt x="193" y="33"/>
                </a:lnTo>
                <a:lnTo>
                  <a:pt x="193" y="33"/>
                </a:lnTo>
                <a:lnTo>
                  <a:pt x="193" y="33"/>
                </a:lnTo>
                <a:lnTo>
                  <a:pt x="193" y="33"/>
                </a:lnTo>
                <a:lnTo>
                  <a:pt x="192" y="42"/>
                </a:lnTo>
                <a:lnTo>
                  <a:pt x="192" y="42"/>
                </a:lnTo>
                <a:lnTo>
                  <a:pt x="193" y="43"/>
                </a:lnTo>
                <a:lnTo>
                  <a:pt x="193" y="43"/>
                </a:lnTo>
                <a:lnTo>
                  <a:pt x="193" y="43"/>
                </a:lnTo>
                <a:lnTo>
                  <a:pt x="193" y="43"/>
                </a:lnTo>
                <a:close/>
                <a:moveTo>
                  <a:pt x="98" y="310"/>
                </a:moveTo>
                <a:lnTo>
                  <a:pt x="98" y="310"/>
                </a:lnTo>
                <a:lnTo>
                  <a:pt x="98" y="309"/>
                </a:lnTo>
                <a:lnTo>
                  <a:pt x="97" y="309"/>
                </a:lnTo>
                <a:lnTo>
                  <a:pt x="97" y="309"/>
                </a:lnTo>
                <a:lnTo>
                  <a:pt x="90" y="309"/>
                </a:lnTo>
                <a:lnTo>
                  <a:pt x="90" y="309"/>
                </a:lnTo>
                <a:lnTo>
                  <a:pt x="88" y="309"/>
                </a:lnTo>
                <a:lnTo>
                  <a:pt x="88" y="309"/>
                </a:lnTo>
                <a:lnTo>
                  <a:pt x="88" y="310"/>
                </a:lnTo>
                <a:lnTo>
                  <a:pt x="88" y="310"/>
                </a:lnTo>
                <a:lnTo>
                  <a:pt x="98" y="310"/>
                </a:lnTo>
                <a:lnTo>
                  <a:pt x="98" y="310"/>
                </a:lnTo>
                <a:close/>
                <a:moveTo>
                  <a:pt x="87" y="8"/>
                </a:moveTo>
                <a:lnTo>
                  <a:pt x="87" y="8"/>
                </a:lnTo>
                <a:lnTo>
                  <a:pt x="75" y="8"/>
                </a:lnTo>
                <a:lnTo>
                  <a:pt x="65" y="10"/>
                </a:lnTo>
                <a:lnTo>
                  <a:pt x="65" y="10"/>
                </a:lnTo>
                <a:lnTo>
                  <a:pt x="75" y="9"/>
                </a:lnTo>
                <a:lnTo>
                  <a:pt x="87" y="8"/>
                </a:lnTo>
                <a:lnTo>
                  <a:pt x="87" y="8"/>
                </a:lnTo>
                <a:close/>
                <a:moveTo>
                  <a:pt x="169" y="280"/>
                </a:moveTo>
                <a:lnTo>
                  <a:pt x="169" y="280"/>
                </a:lnTo>
                <a:lnTo>
                  <a:pt x="166" y="286"/>
                </a:lnTo>
                <a:lnTo>
                  <a:pt x="166" y="286"/>
                </a:lnTo>
                <a:lnTo>
                  <a:pt x="168" y="286"/>
                </a:lnTo>
                <a:lnTo>
                  <a:pt x="168" y="286"/>
                </a:lnTo>
                <a:lnTo>
                  <a:pt x="171" y="285"/>
                </a:lnTo>
                <a:lnTo>
                  <a:pt x="171" y="285"/>
                </a:lnTo>
                <a:lnTo>
                  <a:pt x="172" y="282"/>
                </a:lnTo>
                <a:lnTo>
                  <a:pt x="169" y="280"/>
                </a:lnTo>
                <a:lnTo>
                  <a:pt x="169" y="280"/>
                </a:lnTo>
                <a:close/>
                <a:moveTo>
                  <a:pt x="85" y="310"/>
                </a:moveTo>
                <a:lnTo>
                  <a:pt x="85" y="310"/>
                </a:lnTo>
                <a:lnTo>
                  <a:pt x="84" y="309"/>
                </a:lnTo>
                <a:lnTo>
                  <a:pt x="84" y="307"/>
                </a:lnTo>
                <a:lnTo>
                  <a:pt x="84" y="307"/>
                </a:lnTo>
                <a:lnTo>
                  <a:pt x="75" y="307"/>
                </a:lnTo>
                <a:lnTo>
                  <a:pt x="75" y="307"/>
                </a:lnTo>
                <a:lnTo>
                  <a:pt x="75" y="307"/>
                </a:lnTo>
                <a:lnTo>
                  <a:pt x="75" y="307"/>
                </a:lnTo>
                <a:lnTo>
                  <a:pt x="75" y="309"/>
                </a:lnTo>
                <a:lnTo>
                  <a:pt x="77" y="309"/>
                </a:lnTo>
                <a:lnTo>
                  <a:pt x="77" y="309"/>
                </a:lnTo>
                <a:lnTo>
                  <a:pt x="78" y="309"/>
                </a:lnTo>
                <a:lnTo>
                  <a:pt x="78" y="309"/>
                </a:lnTo>
                <a:lnTo>
                  <a:pt x="85" y="310"/>
                </a:lnTo>
                <a:lnTo>
                  <a:pt x="85" y="310"/>
                </a:lnTo>
                <a:close/>
                <a:moveTo>
                  <a:pt x="220" y="32"/>
                </a:moveTo>
                <a:lnTo>
                  <a:pt x="220" y="32"/>
                </a:lnTo>
                <a:lnTo>
                  <a:pt x="216" y="36"/>
                </a:lnTo>
                <a:lnTo>
                  <a:pt x="216" y="36"/>
                </a:lnTo>
                <a:lnTo>
                  <a:pt x="222" y="36"/>
                </a:lnTo>
                <a:lnTo>
                  <a:pt x="222" y="36"/>
                </a:lnTo>
                <a:lnTo>
                  <a:pt x="220" y="32"/>
                </a:lnTo>
                <a:lnTo>
                  <a:pt x="220" y="32"/>
                </a:lnTo>
                <a:close/>
                <a:moveTo>
                  <a:pt x="279" y="191"/>
                </a:moveTo>
                <a:lnTo>
                  <a:pt x="279" y="191"/>
                </a:lnTo>
                <a:lnTo>
                  <a:pt x="277" y="188"/>
                </a:lnTo>
                <a:lnTo>
                  <a:pt x="277" y="185"/>
                </a:lnTo>
                <a:lnTo>
                  <a:pt x="277" y="185"/>
                </a:lnTo>
                <a:lnTo>
                  <a:pt x="274" y="189"/>
                </a:lnTo>
                <a:lnTo>
                  <a:pt x="274" y="189"/>
                </a:lnTo>
                <a:lnTo>
                  <a:pt x="276" y="192"/>
                </a:lnTo>
                <a:lnTo>
                  <a:pt x="277" y="195"/>
                </a:lnTo>
                <a:lnTo>
                  <a:pt x="277" y="195"/>
                </a:lnTo>
                <a:lnTo>
                  <a:pt x="279" y="191"/>
                </a:lnTo>
                <a:lnTo>
                  <a:pt x="279" y="191"/>
                </a:lnTo>
                <a:close/>
                <a:moveTo>
                  <a:pt x="274" y="37"/>
                </a:moveTo>
                <a:lnTo>
                  <a:pt x="274" y="37"/>
                </a:lnTo>
                <a:lnTo>
                  <a:pt x="277" y="43"/>
                </a:lnTo>
                <a:lnTo>
                  <a:pt x="277" y="43"/>
                </a:lnTo>
                <a:lnTo>
                  <a:pt x="279" y="42"/>
                </a:lnTo>
                <a:lnTo>
                  <a:pt x="279" y="42"/>
                </a:lnTo>
                <a:lnTo>
                  <a:pt x="276" y="36"/>
                </a:lnTo>
                <a:lnTo>
                  <a:pt x="276" y="36"/>
                </a:lnTo>
                <a:lnTo>
                  <a:pt x="274" y="37"/>
                </a:lnTo>
                <a:lnTo>
                  <a:pt x="274" y="37"/>
                </a:lnTo>
                <a:close/>
                <a:moveTo>
                  <a:pt x="36" y="189"/>
                </a:moveTo>
                <a:lnTo>
                  <a:pt x="36" y="189"/>
                </a:lnTo>
                <a:lnTo>
                  <a:pt x="37" y="189"/>
                </a:lnTo>
                <a:lnTo>
                  <a:pt x="37" y="189"/>
                </a:lnTo>
                <a:lnTo>
                  <a:pt x="38" y="182"/>
                </a:lnTo>
                <a:lnTo>
                  <a:pt x="38" y="182"/>
                </a:lnTo>
                <a:lnTo>
                  <a:pt x="38" y="181"/>
                </a:lnTo>
                <a:lnTo>
                  <a:pt x="38" y="181"/>
                </a:lnTo>
                <a:lnTo>
                  <a:pt x="38" y="181"/>
                </a:lnTo>
                <a:lnTo>
                  <a:pt x="38" y="181"/>
                </a:lnTo>
                <a:lnTo>
                  <a:pt x="36" y="184"/>
                </a:lnTo>
                <a:lnTo>
                  <a:pt x="36" y="184"/>
                </a:lnTo>
                <a:lnTo>
                  <a:pt x="36" y="185"/>
                </a:lnTo>
                <a:lnTo>
                  <a:pt x="36" y="185"/>
                </a:lnTo>
                <a:lnTo>
                  <a:pt x="36" y="189"/>
                </a:lnTo>
                <a:lnTo>
                  <a:pt x="36" y="189"/>
                </a:lnTo>
                <a:close/>
                <a:moveTo>
                  <a:pt x="283" y="72"/>
                </a:moveTo>
                <a:lnTo>
                  <a:pt x="283" y="72"/>
                </a:lnTo>
                <a:lnTo>
                  <a:pt x="283" y="69"/>
                </a:lnTo>
                <a:lnTo>
                  <a:pt x="283" y="67"/>
                </a:lnTo>
                <a:lnTo>
                  <a:pt x="283" y="67"/>
                </a:lnTo>
                <a:lnTo>
                  <a:pt x="281" y="63"/>
                </a:lnTo>
                <a:lnTo>
                  <a:pt x="281" y="63"/>
                </a:lnTo>
                <a:lnTo>
                  <a:pt x="281" y="63"/>
                </a:lnTo>
                <a:lnTo>
                  <a:pt x="281" y="63"/>
                </a:lnTo>
                <a:lnTo>
                  <a:pt x="280" y="64"/>
                </a:lnTo>
                <a:lnTo>
                  <a:pt x="280" y="66"/>
                </a:lnTo>
                <a:lnTo>
                  <a:pt x="280" y="66"/>
                </a:lnTo>
                <a:lnTo>
                  <a:pt x="283" y="72"/>
                </a:lnTo>
                <a:lnTo>
                  <a:pt x="283" y="72"/>
                </a:lnTo>
                <a:close/>
                <a:moveTo>
                  <a:pt x="210" y="263"/>
                </a:moveTo>
                <a:lnTo>
                  <a:pt x="210" y="263"/>
                </a:lnTo>
                <a:lnTo>
                  <a:pt x="209" y="269"/>
                </a:lnTo>
                <a:lnTo>
                  <a:pt x="209" y="269"/>
                </a:lnTo>
                <a:lnTo>
                  <a:pt x="209" y="269"/>
                </a:lnTo>
                <a:lnTo>
                  <a:pt x="209" y="269"/>
                </a:lnTo>
                <a:lnTo>
                  <a:pt x="212" y="270"/>
                </a:lnTo>
                <a:lnTo>
                  <a:pt x="212" y="270"/>
                </a:lnTo>
                <a:lnTo>
                  <a:pt x="212" y="265"/>
                </a:lnTo>
                <a:lnTo>
                  <a:pt x="212" y="265"/>
                </a:lnTo>
                <a:lnTo>
                  <a:pt x="210" y="263"/>
                </a:lnTo>
                <a:lnTo>
                  <a:pt x="210" y="263"/>
                </a:lnTo>
                <a:lnTo>
                  <a:pt x="210" y="263"/>
                </a:lnTo>
                <a:close/>
                <a:moveTo>
                  <a:pt x="209" y="64"/>
                </a:moveTo>
                <a:lnTo>
                  <a:pt x="209" y="64"/>
                </a:lnTo>
                <a:lnTo>
                  <a:pt x="212" y="62"/>
                </a:lnTo>
                <a:lnTo>
                  <a:pt x="213" y="59"/>
                </a:lnTo>
                <a:lnTo>
                  <a:pt x="213" y="59"/>
                </a:lnTo>
                <a:lnTo>
                  <a:pt x="208" y="60"/>
                </a:lnTo>
                <a:lnTo>
                  <a:pt x="208" y="60"/>
                </a:lnTo>
                <a:lnTo>
                  <a:pt x="209" y="64"/>
                </a:lnTo>
                <a:lnTo>
                  <a:pt x="209" y="64"/>
                </a:lnTo>
                <a:close/>
                <a:moveTo>
                  <a:pt x="256" y="141"/>
                </a:moveTo>
                <a:lnTo>
                  <a:pt x="256" y="141"/>
                </a:lnTo>
                <a:lnTo>
                  <a:pt x="250" y="148"/>
                </a:lnTo>
                <a:lnTo>
                  <a:pt x="246" y="155"/>
                </a:lnTo>
                <a:lnTo>
                  <a:pt x="246" y="155"/>
                </a:lnTo>
                <a:lnTo>
                  <a:pt x="250" y="148"/>
                </a:lnTo>
                <a:lnTo>
                  <a:pt x="256" y="141"/>
                </a:lnTo>
                <a:lnTo>
                  <a:pt x="256" y="141"/>
                </a:lnTo>
                <a:close/>
                <a:moveTo>
                  <a:pt x="208" y="251"/>
                </a:moveTo>
                <a:lnTo>
                  <a:pt x="208" y="251"/>
                </a:lnTo>
                <a:lnTo>
                  <a:pt x="216" y="255"/>
                </a:lnTo>
                <a:lnTo>
                  <a:pt x="225" y="259"/>
                </a:lnTo>
                <a:lnTo>
                  <a:pt x="225" y="259"/>
                </a:lnTo>
                <a:lnTo>
                  <a:pt x="216" y="253"/>
                </a:lnTo>
                <a:lnTo>
                  <a:pt x="208" y="251"/>
                </a:lnTo>
                <a:lnTo>
                  <a:pt x="208" y="251"/>
                </a:lnTo>
                <a:close/>
                <a:moveTo>
                  <a:pt x="54" y="207"/>
                </a:moveTo>
                <a:lnTo>
                  <a:pt x="54" y="207"/>
                </a:lnTo>
                <a:lnTo>
                  <a:pt x="54" y="211"/>
                </a:lnTo>
                <a:lnTo>
                  <a:pt x="54" y="211"/>
                </a:lnTo>
                <a:lnTo>
                  <a:pt x="53" y="214"/>
                </a:lnTo>
                <a:lnTo>
                  <a:pt x="54" y="216"/>
                </a:lnTo>
                <a:lnTo>
                  <a:pt x="54" y="216"/>
                </a:lnTo>
                <a:lnTo>
                  <a:pt x="57" y="207"/>
                </a:lnTo>
                <a:lnTo>
                  <a:pt x="57" y="207"/>
                </a:lnTo>
                <a:lnTo>
                  <a:pt x="54" y="207"/>
                </a:lnTo>
                <a:lnTo>
                  <a:pt x="54" y="207"/>
                </a:lnTo>
                <a:close/>
                <a:moveTo>
                  <a:pt x="233" y="202"/>
                </a:moveTo>
                <a:lnTo>
                  <a:pt x="233" y="202"/>
                </a:lnTo>
                <a:lnTo>
                  <a:pt x="235" y="205"/>
                </a:lnTo>
                <a:lnTo>
                  <a:pt x="235" y="207"/>
                </a:lnTo>
                <a:lnTo>
                  <a:pt x="235" y="207"/>
                </a:lnTo>
                <a:lnTo>
                  <a:pt x="237" y="209"/>
                </a:lnTo>
                <a:lnTo>
                  <a:pt x="237" y="209"/>
                </a:lnTo>
                <a:lnTo>
                  <a:pt x="237" y="207"/>
                </a:lnTo>
                <a:lnTo>
                  <a:pt x="237" y="207"/>
                </a:lnTo>
                <a:lnTo>
                  <a:pt x="237" y="204"/>
                </a:lnTo>
                <a:lnTo>
                  <a:pt x="237" y="204"/>
                </a:lnTo>
                <a:lnTo>
                  <a:pt x="233" y="202"/>
                </a:lnTo>
                <a:lnTo>
                  <a:pt x="233" y="202"/>
                </a:lnTo>
                <a:close/>
                <a:moveTo>
                  <a:pt x="289" y="91"/>
                </a:moveTo>
                <a:lnTo>
                  <a:pt x="289" y="91"/>
                </a:lnTo>
                <a:lnTo>
                  <a:pt x="290" y="90"/>
                </a:lnTo>
                <a:lnTo>
                  <a:pt x="290" y="89"/>
                </a:lnTo>
                <a:lnTo>
                  <a:pt x="290" y="89"/>
                </a:lnTo>
                <a:lnTo>
                  <a:pt x="290" y="83"/>
                </a:lnTo>
                <a:lnTo>
                  <a:pt x="290" y="83"/>
                </a:lnTo>
                <a:lnTo>
                  <a:pt x="290" y="81"/>
                </a:lnTo>
                <a:lnTo>
                  <a:pt x="290" y="81"/>
                </a:lnTo>
                <a:lnTo>
                  <a:pt x="289" y="89"/>
                </a:lnTo>
                <a:lnTo>
                  <a:pt x="289" y="89"/>
                </a:lnTo>
                <a:lnTo>
                  <a:pt x="289" y="91"/>
                </a:lnTo>
                <a:lnTo>
                  <a:pt x="289" y="91"/>
                </a:lnTo>
                <a:close/>
                <a:moveTo>
                  <a:pt x="304" y="39"/>
                </a:moveTo>
                <a:lnTo>
                  <a:pt x="304" y="39"/>
                </a:lnTo>
                <a:lnTo>
                  <a:pt x="296" y="32"/>
                </a:lnTo>
                <a:lnTo>
                  <a:pt x="296" y="32"/>
                </a:lnTo>
                <a:lnTo>
                  <a:pt x="300" y="39"/>
                </a:lnTo>
                <a:lnTo>
                  <a:pt x="300" y="39"/>
                </a:lnTo>
                <a:lnTo>
                  <a:pt x="301" y="37"/>
                </a:lnTo>
                <a:lnTo>
                  <a:pt x="301" y="37"/>
                </a:lnTo>
                <a:lnTo>
                  <a:pt x="304" y="39"/>
                </a:lnTo>
                <a:lnTo>
                  <a:pt x="304" y="39"/>
                </a:lnTo>
                <a:close/>
                <a:moveTo>
                  <a:pt x="253" y="64"/>
                </a:moveTo>
                <a:lnTo>
                  <a:pt x="253" y="64"/>
                </a:lnTo>
                <a:lnTo>
                  <a:pt x="252" y="66"/>
                </a:lnTo>
                <a:lnTo>
                  <a:pt x="252" y="66"/>
                </a:lnTo>
                <a:lnTo>
                  <a:pt x="252" y="67"/>
                </a:lnTo>
                <a:lnTo>
                  <a:pt x="252" y="67"/>
                </a:lnTo>
                <a:lnTo>
                  <a:pt x="257" y="72"/>
                </a:lnTo>
                <a:lnTo>
                  <a:pt x="257" y="72"/>
                </a:lnTo>
                <a:lnTo>
                  <a:pt x="259" y="70"/>
                </a:lnTo>
                <a:lnTo>
                  <a:pt x="259" y="70"/>
                </a:lnTo>
                <a:lnTo>
                  <a:pt x="253" y="64"/>
                </a:lnTo>
                <a:lnTo>
                  <a:pt x="253" y="64"/>
                </a:lnTo>
                <a:close/>
                <a:moveTo>
                  <a:pt x="36" y="113"/>
                </a:moveTo>
                <a:lnTo>
                  <a:pt x="36" y="113"/>
                </a:lnTo>
                <a:lnTo>
                  <a:pt x="36" y="114"/>
                </a:lnTo>
                <a:lnTo>
                  <a:pt x="36" y="114"/>
                </a:lnTo>
                <a:lnTo>
                  <a:pt x="43" y="113"/>
                </a:lnTo>
                <a:lnTo>
                  <a:pt x="43" y="113"/>
                </a:lnTo>
                <a:lnTo>
                  <a:pt x="38" y="110"/>
                </a:lnTo>
                <a:lnTo>
                  <a:pt x="38" y="110"/>
                </a:lnTo>
                <a:lnTo>
                  <a:pt x="36" y="113"/>
                </a:lnTo>
                <a:lnTo>
                  <a:pt x="36" y="113"/>
                </a:lnTo>
                <a:close/>
                <a:moveTo>
                  <a:pt x="317" y="50"/>
                </a:moveTo>
                <a:lnTo>
                  <a:pt x="317" y="50"/>
                </a:lnTo>
                <a:lnTo>
                  <a:pt x="317" y="50"/>
                </a:lnTo>
                <a:lnTo>
                  <a:pt x="317" y="50"/>
                </a:lnTo>
                <a:lnTo>
                  <a:pt x="311" y="45"/>
                </a:lnTo>
                <a:lnTo>
                  <a:pt x="306" y="39"/>
                </a:lnTo>
                <a:lnTo>
                  <a:pt x="306" y="39"/>
                </a:lnTo>
                <a:lnTo>
                  <a:pt x="306" y="40"/>
                </a:lnTo>
                <a:lnTo>
                  <a:pt x="306" y="40"/>
                </a:lnTo>
                <a:lnTo>
                  <a:pt x="310" y="45"/>
                </a:lnTo>
                <a:lnTo>
                  <a:pt x="310" y="45"/>
                </a:lnTo>
                <a:lnTo>
                  <a:pt x="317" y="50"/>
                </a:lnTo>
                <a:lnTo>
                  <a:pt x="317" y="50"/>
                </a:lnTo>
                <a:close/>
                <a:moveTo>
                  <a:pt x="259" y="216"/>
                </a:moveTo>
                <a:lnTo>
                  <a:pt x="259" y="216"/>
                </a:lnTo>
                <a:lnTo>
                  <a:pt x="260" y="215"/>
                </a:lnTo>
                <a:lnTo>
                  <a:pt x="260" y="214"/>
                </a:lnTo>
                <a:lnTo>
                  <a:pt x="260" y="214"/>
                </a:lnTo>
                <a:lnTo>
                  <a:pt x="259" y="208"/>
                </a:lnTo>
                <a:lnTo>
                  <a:pt x="259" y="208"/>
                </a:lnTo>
                <a:lnTo>
                  <a:pt x="257" y="208"/>
                </a:lnTo>
                <a:lnTo>
                  <a:pt x="257" y="208"/>
                </a:lnTo>
                <a:lnTo>
                  <a:pt x="259" y="216"/>
                </a:lnTo>
                <a:lnTo>
                  <a:pt x="259" y="216"/>
                </a:lnTo>
                <a:close/>
                <a:moveTo>
                  <a:pt x="58" y="187"/>
                </a:moveTo>
                <a:lnTo>
                  <a:pt x="58" y="187"/>
                </a:lnTo>
                <a:lnTo>
                  <a:pt x="60" y="187"/>
                </a:lnTo>
                <a:lnTo>
                  <a:pt x="60" y="187"/>
                </a:lnTo>
                <a:lnTo>
                  <a:pt x="57" y="180"/>
                </a:lnTo>
                <a:lnTo>
                  <a:pt x="57" y="180"/>
                </a:lnTo>
                <a:lnTo>
                  <a:pt x="55" y="178"/>
                </a:lnTo>
                <a:lnTo>
                  <a:pt x="55" y="178"/>
                </a:lnTo>
                <a:lnTo>
                  <a:pt x="54" y="177"/>
                </a:lnTo>
                <a:lnTo>
                  <a:pt x="54" y="177"/>
                </a:lnTo>
                <a:lnTo>
                  <a:pt x="54" y="178"/>
                </a:lnTo>
                <a:lnTo>
                  <a:pt x="54" y="178"/>
                </a:lnTo>
                <a:lnTo>
                  <a:pt x="58" y="187"/>
                </a:lnTo>
                <a:lnTo>
                  <a:pt x="58" y="187"/>
                </a:lnTo>
                <a:close/>
                <a:moveTo>
                  <a:pt x="175" y="248"/>
                </a:moveTo>
                <a:lnTo>
                  <a:pt x="175" y="248"/>
                </a:lnTo>
                <a:lnTo>
                  <a:pt x="168" y="243"/>
                </a:lnTo>
                <a:lnTo>
                  <a:pt x="168" y="243"/>
                </a:lnTo>
                <a:lnTo>
                  <a:pt x="168" y="246"/>
                </a:lnTo>
                <a:lnTo>
                  <a:pt x="168" y="246"/>
                </a:lnTo>
                <a:lnTo>
                  <a:pt x="172" y="248"/>
                </a:lnTo>
                <a:lnTo>
                  <a:pt x="172" y="248"/>
                </a:lnTo>
                <a:lnTo>
                  <a:pt x="173" y="248"/>
                </a:lnTo>
                <a:lnTo>
                  <a:pt x="175" y="248"/>
                </a:lnTo>
                <a:lnTo>
                  <a:pt x="175" y="248"/>
                </a:lnTo>
                <a:close/>
                <a:moveTo>
                  <a:pt x="193" y="263"/>
                </a:moveTo>
                <a:lnTo>
                  <a:pt x="193" y="263"/>
                </a:lnTo>
                <a:lnTo>
                  <a:pt x="195" y="261"/>
                </a:lnTo>
                <a:lnTo>
                  <a:pt x="195" y="261"/>
                </a:lnTo>
                <a:lnTo>
                  <a:pt x="189" y="261"/>
                </a:lnTo>
                <a:lnTo>
                  <a:pt x="189" y="261"/>
                </a:lnTo>
                <a:lnTo>
                  <a:pt x="189" y="262"/>
                </a:lnTo>
                <a:lnTo>
                  <a:pt x="189" y="262"/>
                </a:lnTo>
                <a:lnTo>
                  <a:pt x="193" y="263"/>
                </a:lnTo>
                <a:lnTo>
                  <a:pt x="193" y="263"/>
                </a:lnTo>
                <a:close/>
                <a:moveTo>
                  <a:pt x="277" y="25"/>
                </a:moveTo>
                <a:lnTo>
                  <a:pt x="277" y="25"/>
                </a:lnTo>
                <a:lnTo>
                  <a:pt x="270" y="22"/>
                </a:lnTo>
                <a:lnTo>
                  <a:pt x="270" y="22"/>
                </a:lnTo>
                <a:lnTo>
                  <a:pt x="267" y="22"/>
                </a:lnTo>
                <a:lnTo>
                  <a:pt x="267" y="22"/>
                </a:lnTo>
                <a:lnTo>
                  <a:pt x="267" y="22"/>
                </a:lnTo>
                <a:lnTo>
                  <a:pt x="267" y="22"/>
                </a:lnTo>
                <a:lnTo>
                  <a:pt x="276" y="26"/>
                </a:lnTo>
                <a:lnTo>
                  <a:pt x="276" y="26"/>
                </a:lnTo>
                <a:lnTo>
                  <a:pt x="276" y="26"/>
                </a:lnTo>
                <a:lnTo>
                  <a:pt x="277" y="25"/>
                </a:lnTo>
                <a:lnTo>
                  <a:pt x="277" y="25"/>
                </a:lnTo>
                <a:close/>
                <a:moveTo>
                  <a:pt x="274" y="153"/>
                </a:moveTo>
                <a:lnTo>
                  <a:pt x="274" y="153"/>
                </a:lnTo>
                <a:lnTo>
                  <a:pt x="279" y="151"/>
                </a:lnTo>
                <a:lnTo>
                  <a:pt x="279" y="151"/>
                </a:lnTo>
                <a:lnTo>
                  <a:pt x="279" y="150"/>
                </a:lnTo>
                <a:lnTo>
                  <a:pt x="279" y="150"/>
                </a:lnTo>
                <a:lnTo>
                  <a:pt x="279" y="147"/>
                </a:lnTo>
                <a:lnTo>
                  <a:pt x="279" y="147"/>
                </a:lnTo>
                <a:lnTo>
                  <a:pt x="276" y="150"/>
                </a:lnTo>
                <a:lnTo>
                  <a:pt x="274" y="153"/>
                </a:lnTo>
                <a:lnTo>
                  <a:pt x="274" y="153"/>
                </a:lnTo>
                <a:close/>
                <a:moveTo>
                  <a:pt x="246" y="219"/>
                </a:moveTo>
                <a:lnTo>
                  <a:pt x="246" y="219"/>
                </a:lnTo>
                <a:lnTo>
                  <a:pt x="246" y="219"/>
                </a:lnTo>
                <a:lnTo>
                  <a:pt x="246" y="219"/>
                </a:lnTo>
                <a:lnTo>
                  <a:pt x="246" y="214"/>
                </a:lnTo>
                <a:lnTo>
                  <a:pt x="246" y="214"/>
                </a:lnTo>
                <a:lnTo>
                  <a:pt x="244" y="209"/>
                </a:lnTo>
                <a:lnTo>
                  <a:pt x="244" y="209"/>
                </a:lnTo>
                <a:lnTo>
                  <a:pt x="243" y="215"/>
                </a:lnTo>
                <a:lnTo>
                  <a:pt x="243" y="215"/>
                </a:lnTo>
                <a:lnTo>
                  <a:pt x="243" y="215"/>
                </a:lnTo>
                <a:lnTo>
                  <a:pt x="243" y="215"/>
                </a:lnTo>
                <a:lnTo>
                  <a:pt x="246" y="219"/>
                </a:lnTo>
                <a:lnTo>
                  <a:pt x="246" y="219"/>
                </a:lnTo>
                <a:close/>
                <a:moveTo>
                  <a:pt x="254" y="111"/>
                </a:moveTo>
                <a:lnTo>
                  <a:pt x="254" y="111"/>
                </a:lnTo>
                <a:lnTo>
                  <a:pt x="256" y="113"/>
                </a:lnTo>
                <a:lnTo>
                  <a:pt x="256" y="113"/>
                </a:lnTo>
                <a:lnTo>
                  <a:pt x="257" y="114"/>
                </a:lnTo>
                <a:lnTo>
                  <a:pt x="259" y="114"/>
                </a:lnTo>
                <a:lnTo>
                  <a:pt x="259" y="114"/>
                </a:lnTo>
                <a:lnTo>
                  <a:pt x="260" y="110"/>
                </a:lnTo>
                <a:lnTo>
                  <a:pt x="260" y="110"/>
                </a:lnTo>
                <a:lnTo>
                  <a:pt x="254" y="111"/>
                </a:lnTo>
                <a:lnTo>
                  <a:pt x="254" y="111"/>
                </a:lnTo>
                <a:close/>
                <a:moveTo>
                  <a:pt x="101" y="114"/>
                </a:moveTo>
                <a:lnTo>
                  <a:pt x="101" y="114"/>
                </a:lnTo>
                <a:lnTo>
                  <a:pt x="101" y="114"/>
                </a:lnTo>
                <a:lnTo>
                  <a:pt x="101" y="114"/>
                </a:lnTo>
                <a:lnTo>
                  <a:pt x="107" y="107"/>
                </a:lnTo>
                <a:lnTo>
                  <a:pt x="107" y="107"/>
                </a:lnTo>
                <a:lnTo>
                  <a:pt x="105" y="107"/>
                </a:lnTo>
                <a:lnTo>
                  <a:pt x="105" y="108"/>
                </a:lnTo>
                <a:lnTo>
                  <a:pt x="105" y="108"/>
                </a:lnTo>
                <a:lnTo>
                  <a:pt x="102" y="110"/>
                </a:lnTo>
                <a:lnTo>
                  <a:pt x="102" y="110"/>
                </a:lnTo>
                <a:lnTo>
                  <a:pt x="102" y="111"/>
                </a:lnTo>
                <a:lnTo>
                  <a:pt x="102" y="111"/>
                </a:lnTo>
                <a:lnTo>
                  <a:pt x="101" y="114"/>
                </a:lnTo>
                <a:lnTo>
                  <a:pt x="101" y="114"/>
                </a:lnTo>
                <a:close/>
                <a:moveTo>
                  <a:pt x="266" y="224"/>
                </a:moveTo>
                <a:lnTo>
                  <a:pt x="266" y="224"/>
                </a:lnTo>
                <a:lnTo>
                  <a:pt x="269" y="232"/>
                </a:lnTo>
                <a:lnTo>
                  <a:pt x="269" y="232"/>
                </a:lnTo>
                <a:lnTo>
                  <a:pt x="269" y="232"/>
                </a:lnTo>
                <a:lnTo>
                  <a:pt x="269" y="232"/>
                </a:lnTo>
                <a:lnTo>
                  <a:pt x="269" y="224"/>
                </a:lnTo>
                <a:lnTo>
                  <a:pt x="269" y="224"/>
                </a:lnTo>
                <a:lnTo>
                  <a:pt x="266" y="224"/>
                </a:lnTo>
                <a:lnTo>
                  <a:pt x="266" y="224"/>
                </a:lnTo>
                <a:close/>
                <a:moveTo>
                  <a:pt x="64" y="33"/>
                </a:moveTo>
                <a:lnTo>
                  <a:pt x="64" y="33"/>
                </a:lnTo>
                <a:lnTo>
                  <a:pt x="63" y="33"/>
                </a:lnTo>
                <a:lnTo>
                  <a:pt x="61" y="35"/>
                </a:lnTo>
                <a:lnTo>
                  <a:pt x="61" y="35"/>
                </a:lnTo>
                <a:lnTo>
                  <a:pt x="60" y="39"/>
                </a:lnTo>
                <a:lnTo>
                  <a:pt x="60" y="39"/>
                </a:lnTo>
                <a:lnTo>
                  <a:pt x="58" y="40"/>
                </a:lnTo>
                <a:lnTo>
                  <a:pt x="58" y="40"/>
                </a:lnTo>
                <a:lnTo>
                  <a:pt x="63" y="37"/>
                </a:lnTo>
                <a:lnTo>
                  <a:pt x="63" y="37"/>
                </a:lnTo>
                <a:lnTo>
                  <a:pt x="63" y="36"/>
                </a:lnTo>
                <a:lnTo>
                  <a:pt x="63" y="36"/>
                </a:lnTo>
                <a:lnTo>
                  <a:pt x="64" y="33"/>
                </a:lnTo>
                <a:lnTo>
                  <a:pt x="64" y="33"/>
                </a:lnTo>
                <a:close/>
                <a:moveTo>
                  <a:pt x="217" y="266"/>
                </a:moveTo>
                <a:lnTo>
                  <a:pt x="217" y="266"/>
                </a:lnTo>
                <a:lnTo>
                  <a:pt x="215" y="265"/>
                </a:lnTo>
                <a:lnTo>
                  <a:pt x="215" y="265"/>
                </a:lnTo>
                <a:lnTo>
                  <a:pt x="215" y="272"/>
                </a:lnTo>
                <a:lnTo>
                  <a:pt x="215" y="272"/>
                </a:lnTo>
                <a:lnTo>
                  <a:pt x="215" y="272"/>
                </a:lnTo>
                <a:lnTo>
                  <a:pt x="216" y="272"/>
                </a:lnTo>
                <a:lnTo>
                  <a:pt x="216" y="272"/>
                </a:lnTo>
                <a:lnTo>
                  <a:pt x="217" y="266"/>
                </a:lnTo>
                <a:lnTo>
                  <a:pt x="217" y="266"/>
                </a:lnTo>
                <a:close/>
                <a:moveTo>
                  <a:pt x="175" y="283"/>
                </a:moveTo>
                <a:lnTo>
                  <a:pt x="175" y="283"/>
                </a:lnTo>
                <a:lnTo>
                  <a:pt x="175" y="283"/>
                </a:lnTo>
                <a:lnTo>
                  <a:pt x="175" y="283"/>
                </a:lnTo>
                <a:lnTo>
                  <a:pt x="175" y="276"/>
                </a:lnTo>
                <a:lnTo>
                  <a:pt x="175" y="276"/>
                </a:lnTo>
                <a:lnTo>
                  <a:pt x="172" y="278"/>
                </a:lnTo>
                <a:lnTo>
                  <a:pt x="171" y="278"/>
                </a:lnTo>
                <a:lnTo>
                  <a:pt x="171" y="278"/>
                </a:lnTo>
                <a:lnTo>
                  <a:pt x="173" y="280"/>
                </a:lnTo>
                <a:lnTo>
                  <a:pt x="175" y="283"/>
                </a:lnTo>
                <a:lnTo>
                  <a:pt x="175" y="283"/>
                </a:lnTo>
                <a:close/>
                <a:moveTo>
                  <a:pt x="213" y="290"/>
                </a:moveTo>
                <a:lnTo>
                  <a:pt x="213" y="290"/>
                </a:lnTo>
                <a:lnTo>
                  <a:pt x="203" y="292"/>
                </a:lnTo>
                <a:lnTo>
                  <a:pt x="203" y="292"/>
                </a:lnTo>
                <a:lnTo>
                  <a:pt x="202" y="292"/>
                </a:lnTo>
                <a:lnTo>
                  <a:pt x="202" y="292"/>
                </a:lnTo>
                <a:lnTo>
                  <a:pt x="212" y="292"/>
                </a:lnTo>
                <a:lnTo>
                  <a:pt x="212" y="292"/>
                </a:lnTo>
                <a:lnTo>
                  <a:pt x="213" y="290"/>
                </a:lnTo>
                <a:lnTo>
                  <a:pt x="213" y="290"/>
                </a:lnTo>
                <a:close/>
                <a:moveTo>
                  <a:pt x="104" y="283"/>
                </a:moveTo>
                <a:lnTo>
                  <a:pt x="104" y="283"/>
                </a:lnTo>
                <a:lnTo>
                  <a:pt x="105" y="285"/>
                </a:lnTo>
                <a:lnTo>
                  <a:pt x="105" y="285"/>
                </a:lnTo>
                <a:lnTo>
                  <a:pt x="109" y="276"/>
                </a:lnTo>
                <a:lnTo>
                  <a:pt x="109" y="276"/>
                </a:lnTo>
                <a:lnTo>
                  <a:pt x="109" y="276"/>
                </a:lnTo>
                <a:lnTo>
                  <a:pt x="109" y="276"/>
                </a:lnTo>
                <a:lnTo>
                  <a:pt x="104" y="283"/>
                </a:lnTo>
                <a:lnTo>
                  <a:pt x="104" y="283"/>
                </a:lnTo>
                <a:close/>
                <a:moveTo>
                  <a:pt x="208" y="278"/>
                </a:moveTo>
                <a:lnTo>
                  <a:pt x="208" y="278"/>
                </a:lnTo>
                <a:lnTo>
                  <a:pt x="206" y="282"/>
                </a:lnTo>
                <a:lnTo>
                  <a:pt x="206" y="282"/>
                </a:lnTo>
                <a:lnTo>
                  <a:pt x="213" y="280"/>
                </a:lnTo>
                <a:lnTo>
                  <a:pt x="213" y="280"/>
                </a:lnTo>
                <a:lnTo>
                  <a:pt x="212" y="279"/>
                </a:lnTo>
                <a:lnTo>
                  <a:pt x="212" y="279"/>
                </a:lnTo>
                <a:lnTo>
                  <a:pt x="208" y="278"/>
                </a:lnTo>
                <a:lnTo>
                  <a:pt x="208" y="278"/>
                </a:lnTo>
                <a:close/>
                <a:moveTo>
                  <a:pt x="289" y="56"/>
                </a:moveTo>
                <a:lnTo>
                  <a:pt x="289" y="56"/>
                </a:lnTo>
                <a:lnTo>
                  <a:pt x="289" y="46"/>
                </a:lnTo>
                <a:lnTo>
                  <a:pt x="289" y="46"/>
                </a:lnTo>
                <a:lnTo>
                  <a:pt x="289" y="47"/>
                </a:lnTo>
                <a:lnTo>
                  <a:pt x="289" y="47"/>
                </a:lnTo>
                <a:lnTo>
                  <a:pt x="287" y="52"/>
                </a:lnTo>
                <a:lnTo>
                  <a:pt x="289" y="54"/>
                </a:lnTo>
                <a:lnTo>
                  <a:pt x="289" y="54"/>
                </a:lnTo>
                <a:lnTo>
                  <a:pt x="289" y="56"/>
                </a:lnTo>
                <a:lnTo>
                  <a:pt x="289" y="56"/>
                </a:lnTo>
                <a:close/>
                <a:moveTo>
                  <a:pt x="146" y="263"/>
                </a:moveTo>
                <a:lnTo>
                  <a:pt x="146" y="263"/>
                </a:lnTo>
                <a:lnTo>
                  <a:pt x="148" y="263"/>
                </a:lnTo>
                <a:lnTo>
                  <a:pt x="148" y="263"/>
                </a:lnTo>
                <a:lnTo>
                  <a:pt x="154" y="259"/>
                </a:lnTo>
                <a:lnTo>
                  <a:pt x="154" y="259"/>
                </a:lnTo>
                <a:lnTo>
                  <a:pt x="151" y="258"/>
                </a:lnTo>
                <a:lnTo>
                  <a:pt x="149" y="258"/>
                </a:lnTo>
                <a:lnTo>
                  <a:pt x="149" y="258"/>
                </a:lnTo>
                <a:lnTo>
                  <a:pt x="146" y="263"/>
                </a:lnTo>
                <a:lnTo>
                  <a:pt x="146" y="263"/>
                </a:lnTo>
                <a:close/>
                <a:moveTo>
                  <a:pt x="84" y="46"/>
                </a:moveTo>
                <a:lnTo>
                  <a:pt x="84" y="46"/>
                </a:lnTo>
                <a:lnTo>
                  <a:pt x="81" y="47"/>
                </a:lnTo>
                <a:lnTo>
                  <a:pt x="80" y="50"/>
                </a:lnTo>
                <a:lnTo>
                  <a:pt x="80" y="50"/>
                </a:lnTo>
                <a:lnTo>
                  <a:pt x="80" y="52"/>
                </a:lnTo>
                <a:lnTo>
                  <a:pt x="80" y="52"/>
                </a:lnTo>
                <a:lnTo>
                  <a:pt x="80" y="53"/>
                </a:lnTo>
                <a:lnTo>
                  <a:pt x="80" y="53"/>
                </a:lnTo>
                <a:lnTo>
                  <a:pt x="82" y="50"/>
                </a:lnTo>
                <a:lnTo>
                  <a:pt x="82" y="50"/>
                </a:lnTo>
                <a:lnTo>
                  <a:pt x="84" y="46"/>
                </a:lnTo>
                <a:lnTo>
                  <a:pt x="84" y="46"/>
                </a:lnTo>
                <a:close/>
                <a:moveTo>
                  <a:pt x="223" y="53"/>
                </a:moveTo>
                <a:lnTo>
                  <a:pt x="223" y="53"/>
                </a:lnTo>
                <a:lnTo>
                  <a:pt x="223" y="47"/>
                </a:lnTo>
                <a:lnTo>
                  <a:pt x="223" y="47"/>
                </a:lnTo>
                <a:lnTo>
                  <a:pt x="220" y="49"/>
                </a:lnTo>
                <a:lnTo>
                  <a:pt x="219" y="52"/>
                </a:lnTo>
                <a:lnTo>
                  <a:pt x="219" y="52"/>
                </a:lnTo>
                <a:lnTo>
                  <a:pt x="223" y="53"/>
                </a:lnTo>
                <a:lnTo>
                  <a:pt x="223" y="53"/>
                </a:lnTo>
                <a:close/>
                <a:moveTo>
                  <a:pt x="51" y="57"/>
                </a:moveTo>
                <a:lnTo>
                  <a:pt x="51" y="57"/>
                </a:lnTo>
                <a:lnTo>
                  <a:pt x="51" y="57"/>
                </a:lnTo>
                <a:lnTo>
                  <a:pt x="51" y="57"/>
                </a:lnTo>
                <a:lnTo>
                  <a:pt x="48" y="64"/>
                </a:lnTo>
                <a:lnTo>
                  <a:pt x="48" y="64"/>
                </a:lnTo>
                <a:lnTo>
                  <a:pt x="51" y="63"/>
                </a:lnTo>
                <a:lnTo>
                  <a:pt x="51" y="63"/>
                </a:lnTo>
                <a:lnTo>
                  <a:pt x="51" y="60"/>
                </a:lnTo>
                <a:lnTo>
                  <a:pt x="51" y="60"/>
                </a:lnTo>
                <a:lnTo>
                  <a:pt x="51" y="57"/>
                </a:lnTo>
                <a:lnTo>
                  <a:pt x="51" y="57"/>
                </a:lnTo>
                <a:close/>
                <a:moveTo>
                  <a:pt x="48" y="174"/>
                </a:moveTo>
                <a:lnTo>
                  <a:pt x="48" y="174"/>
                </a:lnTo>
                <a:lnTo>
                  <a:pt x="46" y="180"/>
                </a:lnTo>
                <a:lnTo>
                  <a:pt x="46" y="180"/>
                </a:lnTo>
                <a:lnTo>
                  <a:pt x="44" y="182"/>
                </a:lnTo>
                <a:lnTo>
                  <a:pt x="44" y="182"/>
                </a:lnTo>
                <a:lnTo>
                  <a:pt x="44" y="184"/>
                </a:lnTo>
                <a:lnTo>
                  <a:pt x="44" y="184"/>
                </a:lnTo>
                <a:lnTo>
                  <a:pt x="46" y="182"/>
                </a:lnTo>
                <a:lnTo>
                  <a:pt x="46" y="182"/>
                </a:lnTo>
                <a:lnTo>
                  <a:pt x="46" y="180"/>
                </a:lnTo>
                <a:lnTo>
                  <a:pt x="46" y="180"/>
                </a:lnTo>
                <a:lnTo>
                  <a:pt x="47" y="178"/>
                </a:lnTo>
                <a:lnTo>
                  <a:pt x="48" y="180"/>
                </a:lnTo>
                <a:lnTo>
                  <a:pt x="48" y="180"/>
                </a:lnTo>
                <a:lnTo>
                  <a:pt x="50" y="180"/>
                </a:lnTo>
                <a:lnTo>
                  <a:pt x="50" y="180"/>
                </a:lnTo>
                <a:lnTo>
                  <a:pt x="50" y="177"/>
                </a:lnTo>
                <a:lnTo>
                  <a:pt x="48" y="174"/>
                </a:lnTo>
                <a:lnTo>
                  <a:pt x="48" y="174"/>
                </a:lnTo>
                <a:close/>
                <a:moveTo>
                  <a:pt x="297" y="231"/>
                </a:moveTo>
                <a:lnTo>
                  <a:pt x="297" y="231"/>
                </a:lnTo>
                <a:lnTo>
                  <a:pt x="297" y="231"/>
                </a:lnTo>
                <a:lnTo>
                  <a:pt x="297" y="231"/>
                </a:lnTo>
                <a:lnTo>
                  <a:pt x="294" y="243"/>
                </a:lnTo>
                <a:lnTo>
                  <a:pt x="294" y="243"/>
                </a:lnTo>
                <a:lnTo>
                  <a:pt x="296" y="242"/>
                </a:lnTo>
                <a:lnTo>
                  <a:pt x="296" y="242"/>
                </a:lnTo>
                <a:lnTo>
                  <a:pt x="297" y="231"/>
                </a:lnTo>
                <a:lnTo>
                  <a:pt x="297" y="231"/>
                </a:lnTo>
                <a:close/>
                <a:moveTo>
                  <a:pt x="274" y="282"/>
                </a:moveTo>
                <a:lnTo>
                  <a:pt x="274" y="282"/>
                </a:lnTo>
                <a:lnTo>
                  <a:pt x="273" y="282"/>
                </a:lnTo>
                <a:lnTo>
                  <a:pt x="273" y="282"/>
                </a:lnTo>
                <a:lnTo>
                  <a:pt x="271" y="282"/>
                </a:lnTo>
                <a:lnTo>
                  <a:pt x="270" y="283"/>
                </a:lnTo>
                <a:lnTo>
                  <a:pt x="270" y="283"/>
                </a:lnTo>
                <a:lnTo>
                  <a:pt x="266" y="286"/>
                </a:lnTo>
                <a:lnTo>
                  <a:pt x="266" y="286"/>
                </a:lnTo>
                <a:lnTo>
                  <a:pt x="264" y="288"/>
                </a:lnTo>
                <a:lnTo>
                  <a:pt x="264" y="288"/>
                </a:lnTo>
                <a:lnTo>
                  <a:pt x="269" y="285"/>
                </a:lnTo>
                <a:lnTo>
                  <a:pt x="274" y="282"/>
                </a:lnTo>
                <a:lnTo>
                  <a:pt x="274" y="282"/>
                </a:lnTo>
                <a:close/>
                <a:moveTo>
                  <a:pt x="284" y="167"/>
                </a:moveTo>
                <a:lnTo>
                  <a:pt x="284" y="167"/>
                </a:lnTo>
                <a:lnTo>
                  <a:pt x="283" y="172"/>
                </a:lnTo>
                <a:lnTo>
                  <a:pt x="283" y="177"/>
                </a:lnTo>
                <a:lnTo>
                  <a:pt x="283" y="177"/>
                </a:lnTo>
                <a:lnTo>
                  <a:pt x="284" y="171"/>
                </a:lnTo>
                <a:lnTo>
                  <a:pt x="284" y="167"/>
                </a:lnTo>
                <a:lnTo>
                  <a:pt x="284" y="167"/>
                </a:lnTo>
                <a:close/>
                <a:moveTo>
                  <a:pt x="236" y="57"/>
                </a:moveTo>
                <a:lnTo>
                  <a:pt x="236" y="57"/>
                </a:lnTo>
                <a:lnTo>
                  <a:pt x="236" y="57"/>
                </a:lnTo>
                <a:lnTo>
                  <a:pt x="236" y="57"/>
                </a:lnTo>
                <a:lnTo>
                  <a:pt x="232" y="59"/>
                </a:lnTo>
                <a:lnTo>
                  <a:pt x="232" y="59"/>
                </a:lnTo>
                <a:lnTo>
                  <a:pt x="233" y="63"/>
                </a:lnTo>
                <a:lnTo>
                  <a:pt x="233" y="63"/>
                </a:lnTo>
                <a:lnTo>
                  <a:pt x="235" y="62"/>
                </a:lnTo>
                <a:lnTo>
                  <a:pt x="235" y="62"/>
                </a:lnTo>
                <a:lnTo>
                  <a:pt x="236" y="57"/>
                </a:lnTo>
                <a:lnTo>
                  <a:pt x="236" y="57"/>
                </a:lnTo>
                <a:close/>
                <a:moveTo>
                  <a:pt x="232" y="84"/>
                </a:moveTo>
                <a:lnTo>
                  <a:pt x="232" y="84"/>
                </a:lnTo>
                <a:lnTo>
                  <a:pt x="232" y="84"/>
                </a:lnTo>
                <a:lnTo>
                  <a:pt x="232" y="84"/>
                </a:lnTo>
                <a:lnTo>
                  <a:pt x="227" y="86"/>
                </a:lnTo>
                <a:lnTo>
                  <a:pt x="227" y="86"/>
                </a:lnTo>
                <a:lnTo>
                  <a:pt x="227" y="89"/>
                </a:lnTo>
                <a:lnTo>
                  <a:pt x="227" y="89"/>
                </a:lnTo>
                <a:lnTo>
                  <a:pt x="229" y="91"/>
                </a:lnTo>
                <a:lnTo>
                  <a:pt x="229" y="91"/>
                </a:lnTo>
                <a:lnTo>
                  <a:pt x="232" y="84"/>
                </a:lnTo>
                <a:lnTo>
                  <a:pt x="232" y="84"/>
                </a:lnTo>
                <a:close/>
                <a:moveTo>
                  <a:pt x="200" y="266"/>
                </a:moveTo>
                <a:lnTo>
                  <a:pt x="200" y="266"/>
                </a:lnTo>
                <a:lnTo>
                  <a:pt x="200" y="262"/>
                </a:lnTo>
                <a:lnTo>
                  <a:pt x="200" y="262"/>
                </a:lnTo>
                <a:lnTo>
                  <a:pt x="199" y="262"/>
                </a:lnTo>
                <a:lnTo>
                  <a:pt x="198" y="262"/>
                </a:lnTo>
                <a:lnTo>
                  <a:pt x="198" y="262"/>
                </a:lnTo>
                <a:lnTo>
                  <a:pt x="196" y="265"/>
                </a:lnTo>
                <a:lnTo>
                  <a:pt x="196" y="265"/>
                </a:lnTo>
                <a:lnTo>
                  <a:pt x="200" y="266"/>
                </a:lnTo>
                <a:lnTo>
                  <a:pt x="200" y="266"/>
                </a:lnTo>
                <a:close/>
                <a:moveTo>
                  <a:pt x="38" y="72"/>
                </a:moveTo>
                <a:lnTo>
                  <a:pt x="38" y="72"/>
                </a:lnTo>
                <a:lnTo>
                  <a:pt x="38" y="73"/>
                </a:lnTo>
                <a:lnTo>
                  <a:pt x="38" y="73"/>
                </a:lnTo>
                <a:lnTo>
                  <a:pt x="43" y="70"/>
                </a:lnTo>
                <a:lnTo>
                  <a:pt x="43" y="70"/>
                </a:lnTo>
                <a:lnTo>
                  <a:pt x="44" y="67"/>
                </a:lnTo>
                <a:lnTo>
                  <a:pt x="43" y="66"/>
                </a:lnTo>
                <a:lnTo>
                  <a:pt x="43" y="66"/>
                </a:lnTo>
                <a:lnTo>
                  <a:pt x="38" y="72"/>
                </a:lnTo>
                <a:lnTo>
                  <a:pt x="38" y="72"/>
                </a:lnTo>
                <a:close/>
                <a:moveTo>
                  <a:pt x="109" y="121"/>
                </a:moveTo>
                <a:lnTo>
                  <a:pt x="109" y="121"/>
                </a:lnTo>
                <a:lnTo>
                  <a:pt x="104" y="121"/>
                </a:lnTo>
                <a:lnTo>
                  <a:pt x="104" y="121"/>
                </a:lnTo>
                <a:lnTo>
                  <a:pt x="104" y="124"/>
                </a:lnTo>
                <a:lnTo>
                  <a:pt x="104" y="124"/>
                </a:lnTo>
                <a:lnTo>
                  <a:pt x="108" y="124"/>
                </a:lnTo>
                <a:lnTo>
                  <a:pt x="108" y="124"/>
                </a:lnTo>
                <a:lnTo>
                  <a:pt x="109" y="123"/>
                </a:lnTo>
                <a:lnTo>
                  <a:pt x="109" y="121"/>
                </a:lnTo>
                <a:lnTo>
                  <a:pt x="109" y="121"/>
                </a:lnTo>
                <a:close/>
                <a:moveTo>
                  <a:pt x="296" y="118"/>
                </a:moveTo>
                <a:lnTo>
                  <a:pt x="296" y="118"/>
                </a:lnTo>
                <a:lnTo>
                  <a:pt x="294" y="121"/>
                </a:lnTo>
                <a:lnTo>
                  <a:pt x="294" y="121"/>
                </a:lnTo>
                <a:lnTo>
                  <a:pt x="293" y="123"/>
                </a:lnTo>
                <a:lnTo>
                  <a:pt x="293" y="123"/>
                </a:lnTo>
                <a:lnTo>
                  <a:pt x="293" y="126"/>
                </a:lnTo>
                <a:lnTo>
                  <a:pt x="293" y="126"/>
                </a:lnTo>
                <a:lnTo>
                  <a:pt x="296" y="124"/>
                </a:lnTo>
                <a:lnTo>
                  <a:pt x="296" y="120"/>
                </a:lnTo>
                <a:lnTo>
                  <a:pt x="296" y="120"/>
                </a:lnTo>
                <a:lnTo>
                  <a:pt x="296" y="118"/>
                </a:lnTo>
                <a:lnTo>
                  <a:pt x="296" y="118"/>
                </a:lnTo>
                <a:close/>
                <a:moveTo>
                  <a:pt x="273" y="32"/>
                </a:moveTo>
                <a:lnTo>
                  <a:pt x="273" y="32"/>
                </a:lnTo>
                <a:lnTo>
                  <a:pt x="269" y="35"/>
                </a:lnTo>
                <a:lnTo>
                  <a:pt x="269" y="35"/>
                </a:lnTo>
                <a:lnTo>
                  <a:pt x="271" y="36"/>
                </a:lnTo>
                <a:lnTo>
                  <a:pt x="271" y="36"/>
                </a:lnTo>
                <a:lnTo>
                  <a:pt x="274" y="33"/>
                </a:lnTo>
                <a:lnTo>
                  <a:pt x="274" y="33"/>
                </a:lnTo>
                <a:lnTo>
                  <a:pt x="273" y="32"/>
                </a:lnTo>
                <a:lnTo>
                  <a:pt x="273" y="32"/>
                </a:lnTo>
                <a:close/>
                <a:moveTo>
                  <a:pt x="178" y="22"/>
                </a:moveTo>
                <a:lnTo>
                  <a:pt x="178" y="22"/>
                </a:lnTo>
                <a:lnTo>
                  <a:pt x="178" y="22"/>
                </a:lnTo>
                <a:lnTo>
                  <a:pt x="178" y="22"/>
                </a:lnTo>
                <a:lnTo>
                  <a:pt x="172" y="22"/>
                </a:lnTo>
                <a:lnTo>
                  <a:pt x="166" y="25"/>
                </a:lnTo>
                <a:lnTo>
                  <a:pt x="166" y="25"/>
                </a:lnTo>
                <a:lnTo>
                  <a:pt x="168" y="25"/>
                </a:lnTo>
                <a:lnTo>
                  <a:pt x="169" y="25"/>
                </a:lnTo>
                <a:lnTo>
                  <a:pt x="169" y="25"/>
                </a:lnTo>
                <a:lnTo>
                  <a:pt x="173" y="23"/>
                </a:lnTo>
                <a:lnTo>
                  <a:pt x="173" y="23"/>
                </a:lnTo>
                <a:lnTo>
                  <a:pt x="178" y="22"/>
                </a:lnTo>
                <a:lnTo>
                  <a:pt x="178" y="22"/>
                </a:lnTo>
                <a:close/>
                <a:moveTo>
                  <a:pt x="190" y="265"/>
                </a:moveTo>
                <a:lnTo>
                  <a:pt x="190" y="265"/>
                </a:lnTo>
                <a:lnTo>
                  <a:pt x="190" y="270"/>
                </a:lnTo>
                <a:lnTo>
                  <a:pt x="190" y="270"/>
                </a:lnTo>
                <a:lnTo>
                  <a:pt x="193" y="269"/>
                </a:lnTo>
                <a:lnTo>
                  <a:pt x="193" y="269"/>
                </a:lnTo>
                <a:lnTo>
                  <a:pt x="193" y="268"/>
                </a:lnTo>
                <a:lnTo>
                  <a:pt x="193" y="268"/>
                </a:lnTo>
                <a:lnTo>
                  <a:pt x="190" y="265"/>
                </a:lnTo>
                <a:lnTo>
                  <a:pt x="190" y="265"/>
                </a:lnTo>
                <a:close/>
                <a:moveTo>
                  <a:pt x="233" y="199"/>
                </a:moveTo>
                <a:lnTo>
                  <a:pt x="233" y="199"/>
                </a:lnTo>
                <a:lnTo>
                  <a:pt x="236" y="201"/>
                </a:lnTo>
                <a:lnTo>
                  <a:pt x="236" y="201"/>
                </a:lnTo>
                <a:lnTo>
                  <a:pt x="237" y="201"/>
                </a:lnTo>
                <a:lnTo>
                  <a:pt x="237" y="199"/>
                </a:lnTo>
                <a:lnTo>
                  <a:pt x="237" y="199"/>
                </a:lnTo>
                <a:lnTo>
                  <a:pt x="237" y="195"/>
                </a:lnTo>
                <a:lnTo>
                  <a:pt x="237" y="195"/>
                </a:lnTo>
                <a:lnTo>
                  <a:pt x="236" y="195"/>
                </a:lnTo>
                <a:lnTo>
                  <a:pt x="236" y="195"/>
                </a:lnTo>
                <a:lnTo>
                  <a:pt x="233" y="199"/>
                </a:lnTo>
                <a:lnTo>
                  <a:pt x="233" y="199"/>
                </a:lnTo>
                <a:close/>
                <a:moveTo>
                  <a:pt x="162" y="289"/>
                </a:moveTo>
                <a:lnTo>
                  <a:pt x="162" y="289"/>
                </a:lnTo>
                <a:lnTo>
                  <a:pt x="162" y="288"/>
                </a:lnTo>
                <a:lnTo>
                  <a:pt x="162" y="288"/>
                </a:lnTo>
                <a:lnTo>
                  <a:pt x="156" y="288"/>
                </a:lnTo>
                <a:lnTo>
                  <a:pt x="156" y="288"/>
                </a:lnTo>
                <a:lnTo>
                  <a:pt x="155" y="288"/>
                </a:lnTo>
                <a:lnTo>
                  <a:pt x="155" y="288"/>
                </a:lnTo>
                <a:lnTo>
                  <a:pt x="154" y="289"/>
                </a:lnTo>
                <a:lnTo>
                  <a:pt x="154" y="289"/>
                </a:lnTo>
                <a:lnTo>
                  <a:pt x="161" y="289"/>
                </a:lnTo>
                <a:lnTo>
                  <a:pt x="161" y="289"/>
                </a:lnTo>
                <a:lnTo>
                  <a:pt x="162" y="289"/>
                </a:lnTo>
                <a:lnTo>
                  <a:pt x="162" y="289"/>
                </a:lnTo>
                <a:close/>
                <a:moveTo>
                  <a:pt x="82" y="43"/>
                </a:moveTo>
                <a:lnTo>
                  <a:pt x="82" y="43"/>
                </a:lnTo>
                <a:lnTo>
                  <a:pt x="87" y="42"/>
                </a:lnTo>
                <a:lnTo>
                  <a:pt x="88" y="37"/>
                </a:lnTo>
                <a:lnTo>
                  <a:pt x="88" y="37"/>
                </a:lnTo>
                <a:lnTo>
                  <a:pt x="85" y="40"/>
                </a:lnTo>
                <a:lnTo>
                  <a:pt x="82" y="43"/>
                </a:lnTo>
                <a:lnTo>
                  <a:pt x="82" y="43"/>
                </a:lnTo>
                <a:close/>
                <a:moveTo>
                  <a:pt x="33" y="154"/>
                </a:moveTo>
                <a:lnTo>
                  <a:pt x="33" y="154"/>
                </a:lnTo>
                <a:lnTo>
                  <a:pt x="33" y="150"/>
                </a:lnTo>
                <a:lnTo>
                  <a:pt x="31" y="144"/>
                </a:lnTo>
                <a:lnTo>
                  <a:pt x="31" y="144"/>
                </a:lnTo>
                <a:lnTo>
                  <a:pt x="31" y="150"/>
                </a:lnTo>
                <a:lnTo>
                  <a:pt x="31" y="150"/>
                </a:lnTo>
                <a:lnTo>
                  <a:pt x="31" y="153"/>
                </a:lnTo>
                <a:lnTo>
                  <a:pt x="33" y="154"/>
                </a:lnTo>
                <a:lnTo>
                  <a:pt x="33" y="154"/>
                </a:lnTo>
                <a:close/>
                <a:moveTo>
                  <a:pt x="141" y="27"/>
                </a:moveTo>
                <a:lnTo>
                  <a:pt x="141" y="27"/>
                </a:lnTo>
                <a:lnTo>
                  <a:pt x="141" y="27"/>
                </a:lnTo>
                <a:lnTo>
                  <a:pt x="141" y="27"/>
                </a:lnTo>
                <a:lnTo>
                  <a:pt x="136" y="29"/>
                </a:lnTo>
                <a:lnTo>
                  <a:pt x="136" y="29"/>
                </a:lnTo>
                <a:lnTo>
                  <a:pt x="135" y="33"/>
                </a:lnTo>
                <a:lnTo>
                  <a:pt x="135" y="33"/>
                </a:lnTo>
                <a:lnTo>
                  <a:pt x="141" y="27"/>
                </a:lnTo>
                <a:lnTo>
                  <a:pt x="141" y="27"/>
                </a:lnTo>
                <a:close/>
                <a:moveTo>
                  <a:pt x="220" y="184"/>
                </a:moveTo>
                <a:lnTo>
                  <a:pt x="220" y="184"/>
                </a:lnTo>
                <a:lnTo>
                  <a:pt x="220" y="184"/>
                </a:lnTo>
                <a:lnTo>
                  <a:pt x="220" y="184"/>
                </a:lnTo>
                <a:lnTo>
                  <a:pt x="217" y="185"/>
                </a:lnTo>
                <a:lnTo>
                  <a:pt x="216" y="188"/>
                </a:lnTo>
                <a:lnTo>
                  <a:pt x="216" y="188"/>
                </a:lnTo>
                <a:lnTo>
                  <a:pt x="217" y="191"/>
                </a:lnTo>
                <a:lnTo>
                  <a:pt x="217" y="191"/>
                </a:lnTo>
                <a:lnTo>
                  <a:pt x="220" y="184"/>
                </a:lnTo>
                <a:lnTo>
                  <a:pt x="220" y="184"/>
                </a:lnTo>
                <a:close/>
                <a:moveTo>
                  <a:pt x="23" y="137"/>
                </a:moveTo>
                <a:lnTo>
                  <a:pt x="23" y="137"/>
                </a:lnTo>
                <a:lnTo>
                  <a:pt x="23" y="133"/>
                </a:lnTo>
                <a:lnTo>
                  <a:pt x="21" y="127"/>
                </a:lnTo>
                <a:lnTo>
                  <a:pt x="21" y="127"/>
                </a:lnTo>
                <a:lnTo>
                  <a:pt x="21" y="127"/>
                </a:lnTo>
                <a:lnTo>
                  <a:pt x="21" y="127"/>
                </a:lnTo>
                <a:lnTo>
                  <a:pt x="20" y="135"/>
                </a:lnTo>
                <a:lnTo>
                  <a:pt x="20" y="135"/>
                </a:lnTo>
                <a:lnTo>
                  <a:pt x="23" y="137"/>
                </a:lnTo>
                <a:lnTo>
                  <a:pt x="23" y="137"/>
                </a:lnTo>
                <a:close/>
                <a:moveTo>
                  <a:pt x="203" y="42"/>
                </a:moveTo>
                <a:lnTo>
                  <a:pt x="203" y="42"/>
                </a:lnTo>
                <a:lnTo>
                  <a:pt x="202" y="49"/>
                </a:lnTo>
                <a:lnTo>
                  <a:pt x="202" y="49"/>
                </a:lnTo>
                <a:lnTo>
                  <a:pt x="205" y="45"/>
                </a:lnTo>
                <a:lnTo>
                  <a:pt x="206" y="42"/>
                </a:lnTo>
                <a:lnTo>
                  <a:pt x="206" y="42"/>
                </a:lnTo>
                <a:lnTo>
                  <a:pt x="205" y="42"/>
                </a:lnTo>
                <a:lnTo>
                  <a:pt x="205" y="42"/>
                </a:lnTo>
                <a:lnTo>
                  <a:pt x="203" y="42"/>
                </a:lnTo>
                <a:lnTo>
                  <a:pt x="203" y="42"/>
                </a:lnTo>
                <a:close/>
                <a:moveTo>
                  <a:pt x="277" y="22"/>
                </a:moveTo>
                <a:lnTo>
                  <a:pt x="277" y="22"/>
                </a:lnTo>
                <a:lnTo>
                  <a:pt x="284" y="27"/>
                </a:lnTo>
                <a:lnTo>
                  <a:pt x="284" y="27"/>
                </a:lnTo>
                <a:lnTo>
                  <a:pt x="286" y="27"/>
                </a:lnTo>
                <a:lnTo>
                  <a:pt x="286" y="27"/>
                </a:lnTo>
                <a:lnTo>
                  <a:pt x="283" y="23"/>
                </a:lnTo>
                <a:lnTo>
                  <a:pt x="283" y="23"/>
                </a:lnTo>
                <a:lnTo>
                  <a:pt x="280" y="22"/>
                </a:lnTo>
                <a:lnTo>
                  <a:pt x="277" y="22"/>
                </a:lnTo>
                <a:lnTo>
                  <a:pt x="277" y="22"/>
                </a:lnTo>
                <a:close/>
                <a:moveTo>
                  <a:pt x="51" y="199"/>
                </a:moveTo>
                <a:lnTo>
                  <a:pt x="51" y="199"/>
                </a:lnTo>
                <a:lnTo>
                  <a:pt x="50" y="199"/>
                </a:lnTo>
                <a:lnTo>
                  <a:pt x="50" y="201"/>
                </a:lnTo>
                <a:lnTo>
                  <a:pt x="50" y="201"/>
                </a:lnTo>
                <a:lnTo>
                  <a:pt x="50" y="204"/>
                </a:lnTo>
                <a:lnTo>
                  <a:pt x="50" y="204"/>
                </a:lnTo>
                <a:lnTo>
                  <a:pt x="51" y="207"/>
                </a:lnTo>
                <a:lnTo>
                  <a:pt x="51" y="207"/>
                </a:lnTo>
                <a:lnTo>
                  <a:pt x="51" y="202"/>
                </a:lnTo>
                <a:lnTo>
                  <a:pt x="51" y="199"/>
                </a:lnTo>
                <a:lnTo>
                  <a:pt x="51" y="199"/>
                </a:lnTo>
                <a:close/>
                <a:moveTo>
                  <a:pt x="273" y="171"/>
                </a:moveTo>
                <a:lnTo>
                  <a:pt x="273" y="171"/>
                </a:lnTo>
                <a:lnTo>
                  <a:pt x="273" y="171"/>
                </a:lnTo>
                <a:lnTo>
                  <a:pt x="273" y="171"/>
                </a:lnTo>
                <a:lnTo>
                  <a:pt x="269" y="175"/>
                </a:lnTo>
                <a:lnTo>
                  <a:pt x="269" y="175"/>
                </a:lnTo>
                <a:lnTo>
                  <a:pt x="269" y="177"/>
                </a:lnTo>
                <a:lnTo>
                  <a:pt x="269" y="177"/>
                </a:lnTo>
                <a:lnTo>
                  <a:pt x="269" y="177"/>
                </a:lnTo>
                <a:lnTo>
                  <a:pt x="270" y="178"/>
                </a:lnTo>
                <a:lnTo>
                  <a:pt x="270" y="178"/>
                </a:lnTo>
                <a:lnTo>
                  <a:pt x="270" y="178"/>
                </a:lnTo>
                <a:lnTo>
                  <a:pt x="273" y="171"/>
                </a:lnTo>
                <a:lnTo>
                  <a:pt x="273" y="171"/>
                </a:lnTo>
                <a:close/>
                <a:moveTo>
                  <a:pt x="112" y="312"/>
                </a:moveTo>
                <a:lnTo>
                  <a:pt x="112" y="312"/>
                </a:lnTo>
                <a:lnTo>
                  <a:pt x="112" y="310"/>
                </a:lnTo>
                <a:lnTo>
                  <a:pt x="112" y="310"/>
                </a:lnTo>
                <a:lnTo>
                  <a:pt x="101" y="310"/>
                </a:lnTo>
                <a:lnTo>
                  <a:pt x="101" y="310"/>
                </a:lnTo>
                <a:lnTo>
                  <a:pt x="101" y="310"/>
                </a:lnTo>
                <a:lnTo>
                  <a:pt x="102" y="310"/>
                </a:lnTo>
                <a:lnTo>
                  <a:pt x="102" y="310"/>
                </a:lnTo>
                <a:lnTo>
                  <a:pt x="111" y="312"/>
                </a:lnTo>
                <a:lnTo>
                  <a:pt x="111" y="312"/>
                </a:lnTo>
                <a:lnTo>
                  <a:pt x="112" y="312"/>
                </a:lnTo>
                <a:lnTo>
                  <a:pt x="112" y="312"/>
                </a:lnTo>
                <a:close/>
                <a:moveTo>
                  <a:pt x="36" y="170"/>
                </a:moveTo>
                <a:lnTo>
                  <a:pt x="36" y="170"/>
                </a:lnTo>
                <a:lnTo>
                  <a:pt x="38" y="168"/>
                </a:lnTo>
                <a:lnTo>
                  <a:pt x="38" y="168"/>
                </a:lnTo>
                <a:lnTo>
                  <a:pt x="37" y="165"/>
                </a:lnTo>
                <a:lnTo>
                  <a:pt x="36" y="164"/>
                </a:lnTo>
                <a:lnTo>
                  <a:pt x="36" y="164"/>
                </a:lnTo>
                <a:lnTo>
                  <a:pt x="36" y="170"/>
                </a:lnTo>
                <a:lnTo>
                  <a:pt x="36" y="170"/>
                </a:lnTo>
                <a:close/>
                <a:moveTo>
                  <a:pt x="193" y="296"/>
                </a:moveTo>
                <a:lnTo>
                  <a:pt x="193" y="296"/>
                </a:lnTo>
                <a:lnTo>
                  <a:pt x="192" y="295"/>
                </a:lnTo>
                <a:lnTo>
                  <a:pt x="192" y="295"/>
                </a:lnTo>
                <a:lnTo>
                  <a:pt x="190" y="295"/>
                </a:lnTo>
                <a:lnTo>
                  <a:pt x="189" y="296"/>
                </a:lnTo>
                <a:lnTo>
                  <a:pt x="189" y="296"/>
                </a:lnTo>
                <a:lnTo>
                  <a:pt x="188" y="297"/>
                </a:lnTo>
                <a:lnTo>
                  <a:pt x="188" y="297"/>
                </a:lnTo>
                <a:lnTo>
                  <a:pt x="186" y="297"/>
                </a:lnTo>
                <a:lnTo>
                  <a:pt x="186" y="299"/>
                </a:lnTo>
                <a:lnTo>
                  <a:pt x="186" y="299"/>
                </a:lnTo>
                <a:lnTo>
                  <a:pt x="189" y="299"/>
                </a:lnTo>
                <a:lnTo>
                  <a:pt x="189" y="299"/>
                </a:lnTo>
                <a:lnTo>
                  <a:pt x="193" y="296"/>
                </a:lnTo>
                <a:lnTo>
                  <a:pt x="193" y="296"/>
                </a:lnTo>
                <a:close/>
                <a:moveTo>
                  <a:pt x="242" y="56"/>
                </a:moveTo>
                <a:lnTo>
                  <a:pt x="242" y="56"/>
                </a:lnTo>
                <a:lnTo>
                  <a:pt x="240" y="54"/>
                </a:lnTo>
                <a:lnTo>
                  <a:pt x="240" y="54"/>
                </a:lnTo>
                <a:lnTo>
                  <a:pt x="239" y="56"/>
                </a:lnTo>
                <a:lnTo>
                  <a:pt x="239" y="56"/>
                </a:lnTo>
                <a:lnTo>
                  <a:pt x="237" y="62"/>
                </a:lnTo>
                <a:lnTo>
                  <a:pt x="237" y="62"/>
                </a:lnTo>
                <a:lnTo>
                  <a:pt x="237" y="62"/>
                </a:lnTo>
                <a:lnTo>
                  <a:pt x="237" y="62"/>
                </a:lnTo>
                <a:lnTo>
                  <a:pt x="242" y="56"/>
                </a:lnTo>
                <a:lnTo>
                  <a:pt x="242" y="56"/>
                </a:lnTo>
                <a:close/>
                <a:moveTo>
                  <a:pt x="323" y="285"/>
                </a:moveTo>
                <a:lnTo>
                  <a:pt x="323" y="285"/>
                </a:lnTo>
                <a:lnTo>
                  <a:pt x="318" y="297"/>
                </a:lnTo>
                <a:lnTo>
                  <a:pt x="318" y="297"/>
                </a:lnTo>
                <a:lnTo>
                  <a:pt x="318" y="297"/>
                </a:lnTo>
                <a:lnTo>
                  <a:pt x="318" y="297"/>
                </a:lnTo>
                <a:lnTo>
                  <a:pt x="321" y="292"/>
                </a:lnTo>
                <a:lnTo>
                  <a:pt x="323" y="285"/>
                </a:lnTo>
                <a:lnTo>
                  <a:pt x="323" y="285"/>
                </a:lnTo>
                <a:close/>
                <a:moveTo>
                  <a:pt x="243" y="70"/>
                </a:moveTo>
                <a:lnTo>
                  <a:pt x="243" y="70"/>
                </a:lnTo>
                <a:lnTo>
                  <a:pt x="243" y="70"/>
                </a:lnTo>
                <a:lnTo>
                  <a:pt x="243" y="70"/>
                </a:lnTo>
                <a:lnTo>
                  <a:pt x="244" y="70"/>
                </a:lnTo>
                <a:lnTo>
                  <a:pt x="244" y="70"/>
                </a:lnTo>
                <a:lnTo>
                  <a:pt x="249" y="70"/>
                </a:lnTo>
                <a:lnTo>
                  <a:pt x="249" y="70"/>
                </a:lnTo>
                <a:lnTo>
                  <a:pt x="249" y="69"/>
                </a:lnTo>
                <a:lnTo>
                  <a:pt x="249" y="67"/>
                </a:lnTo>
                <a:lnTo>
                  <a:pt x="249" y="67"/>
                </a:lnTo>
                <a:lnTo>
                  <a:pt x="243" y="70"/>
                </a:lnTo>
                <a:lnTo>
                  <a:pt x="243" y="70"/>
                </a:lnTo>
                <a:close/>
                <a:moveTo>
                  <a:pt x="291" y="97"/>
                </a:moveTo>
                <a:lnTo>
                  <a:pt x="291" y="97"/>
                </a:lnTo>
                <a:lnTo>
                  <a:pt x="290" y="100"/>
                </a:lnTo>
                <a:lnTo>
                  <a:pt x="290" y="100"/>
                </a:lnTo>
                <a:lnTo>
                  <a:pt x="291" y="107"/>
                </a:lnTo>
                <a:lnTo>
                  <a:pt x="291" y="107"/>
                </a:lnTo>
                <a:lnTo>
                  <a:pt x="291" y="107"/>
                </a:lnTo>
                <a:lnTo>
                  <a:pt x="291" y="107"/>
                </a:lnTo>
                <a:lnTo>
                  <a:pt x="293" y="107"/>
                </a:lnTo>
                <a:lnTo>
                  <a:pt x="293" y="107"/>
                </a:lnTo>
                <a:lnTo>
                  <a:pt x="291" y="97"/>
                </a:lnTo>
                <a:lnTo>
                  <a:pt x="291" y="97"/>
                </a:lnTo>
                <a:close/>
                <a:moveTo>
                  <a:pt x="239" y="219"/>
                </a:moveTo>
                <a:lnTo>
                  <a:pt x="239" y="219"/>
                </a:lnTo>
                <a:lnTo>
                  <a:pt x="239" y="216"/>
                </a:lnTo>
                <a:lnTo>
                  <a:pt x="237" y="214"/>
                </a:lnTo>
                <a:lnTo>
                  <a:pt x="237" y="214"/>
                </a:lnTo>
                <a:lnTo>
                  <a:pt x="233" y="209"/>
                </a:lnTo>
                <a:lnTo>
                  <a:pt x="233" y="209"/>
                </a:lnTo>
                <a:lnTo>
                  <a:pt x="233" y="208"/>
                </a:lnTo>
                <a:lnTo>
                  <a:pt x="233" y="208"/>
                </a:lnTo>
                <a:lnTo>
                  <a:pt x="233" y="208"/>
                </a:lnTo>
                <a:lnTo>
                  <a:pt x="233" y="208"/>
                </a:lnTo>
                <a:lnTo>
                  <a:pt x="239" y="219"/>
                </a:lnTo>
                <a:lnTo>
                  <a:pt x="239" y="219"/>
                </a:lnTo>
                <a:close/>
                <a:moveTo>
                  <a:pt x="230" y="79"/>
                </a:moveTo>
                <a:lnTo>
                  <a:pt x="230" y="79"/>
                </a:lnTo>
                <a:lnTo>
                  <a:pt x="232" y="79"/>
                </a:lnTo>
                <a:lnTo>
                  <a:pt x="233" y="79"/>
                </a:lnTo>
                <a:lnTo>
                  <a:pt x="233" y="79"/>
                </a:lnTo>
                <a:lnTo>
                  <a:pt x="235" y="74"/>
                </a:lnTo>
                <a:lnTo>
                  <a:pt x="235" y="74"/>
                </a:lnTo>
                <a:lnTo>
                  <a:pt x="232" y="76"/>
                </a:lnTo>
                <a:lnTo>
                  <a:pt x="230" y="79"/>
                </a:lnTo>
                <a:lnTo>
                  <a:pt x="230" y="79"/>
                </a:lnTo>
                <a:close/>
                <a:moveTo>
                  <a:pt x="119" y="43"/>
                </a:moveTo>
                <a:lnTo>
                  <a:pt x="119" y="43"/>
                </a:lnTo>
                <a:lnTo>
                  <a:pt x="121" y="43"/>
                </a:lnTo>
                <a:lnTo>
                  <a:pt x="121" y="43"/>
                </a:lnTo>
                <a:lnTo>
                  <a:pt x="124" y="40"/>
                </a:lnTo>
                <a:lnTo>
                  <a:pt x="124" y="40"/>
                </a:lnTo>
                <a:lnTo>
                  <a:pt x="127" y="36"/>
                </a:lnTo>
                <a:lnTo>
                  <a:pt x="127" y="36"/>
                </a:lnTo>
                <a:lnTo>
                  <a:pt x="125" y="35"/>
                </a:lnTo>
                <a:lnTo>
                  <a:pt x="125" y="35"/>
                </a:lnTo>
                <a:lnTo>
                  <a:pt x="119" y="43"/>
                </a:lnTo>
                <a:lnTo>
                  <a:pt x="119" y="43"/>
                </a:lnTo>
                <a:close/>
                <a:moveTo>
                  <a:pt x="230" y="185"/>
                </a:moveTo>
                <a:lnTo>
                  <a:pt x="230" y="185"/>
                </a:lnTo>
                <a:lnTo>
                  <a:pt x="229" y="188"/>
                </a:lnTo>
                <a:lnTo>
                  <a:pt x="229" y="191"/>
                </a:lnTo>
                <a:lnTo>
                  <a:pt x="229" y="191"/>
                </a:lnTo>
                <a:lnTo>
                  <a:pt x="230" y="188"/>
                </a:lnTo>
                <a:lnTo>
                  <a:pt x="232" y="187"/>
                </a:lnTo>
                <a:lnTo>
                  <a:pt x="232" y="187"/>
                </a:lnTo>
                <a:lnTo>
                  <a:pt x="230" y="185"/>
                </a:lnTo>
                <a:lnTo>
                  <a:pt x="230" y="185"/>
                </a:lnTo>
                <a:close/>
                <a:moveTo>
                  <a:pt x="87" y="49"/>
                </a:moveTo>
                <a:lnTo>
                  <a:pt x="87" y="49"/>
                </a:lnTo>
                <a:lnTo>
                  <a:pt x="87" y="49"/>
                </a:lnTo>
                <a:lnTo>
                  <a:pt x="87" y="49"/>
                </a:lnTo>
                <a:lnTo>
                  <a:pt x="91" y="46"/>
                </a:lnTo>
                <a:lnTo>
                  <a:pt x="91" y="46"/>
                </a:lnTo>
                <a:lnTo>
                  <a:pt x="90" y="43"/>
                </a:lnTo>
                <a:lnTo>
                  <a:pt x="90" y="43"/>
                </a:lnTo>
                <a:lnTo>
                  <a:pt x="88" y="45"/>
                </a:lnTo>
                <a:lnTo>
                  <a:pt x="88" y="45"/>
                </a:lnTo>
                <a:lnTo>
                  <a:pt x="87" y="49"/>
                </a:lnTo>
                <a:lnTo>
                  <a:pt x="87" y="49"/>
                </a:lnTo>
                <a:close/>
                <a:moveTo>
                  <a:pt x="190" y="67"/>
                </a:moveTo>
                <a:lnTo>
                  <a:pt x="190" y="67"/>
                </a:lnTo>
                <a:lnTo>
                  <a:pt x="189" y="67"/>
                </a:lnTo>
                <a:lnTo>
                  <a:pt x="189" y="67"/>
                </a:lnTo>
                <a:lnTo>
                  <a:pt x="188" y="69"/>
                </a:lnTo>
                <a:lnTo>
                  <a:pt x="188" y="69"/>
                </a:lnTo>
                <a:lnTo>
                  <a:pt x="188" y="73"/>
                </a:lnTo>
                <a:lnTo>
                  <a:pt x="188" y="73"/>
                </a:lnTo>
                <a:lnTo>
                  <a:pt x="188" y="74"/>
                </a:lnTo>
                <a:lnTo>
                  <a:pt x="188" y="74"/>
                </a:lnTo>
                <a:lnTo>
                  <a:pt x="190" y="67"/>
                </a:lnTo>
                <a:lnTo>
                  <a:pt x="190" y="67"/>
                </a:lnTo>
                <a:close/>
                <a:moveTo>
                  <a:pt x="77" y="201"/>
                </a:moveTo>
                <a:lnTo>
                  <a:pt x="77" y="201"/>
                </a:lnTo>
                <a:lnTo>
                  <a:pt x="77" y="201"/>
                </a:lnTo>
                <a:lnTo>
                  <a:pt x="77" y="201"/>
                </a:lnTo>
                <a:lnTo>
                  <a:pt x="80" y="209"/>
                </a:lnTo>
                <a:lnTo>
                  <a:pt x="80" y="209"/>
                </a:lnTo>
                <a:lnTo>
                  <a:pt x="80" y="209"/>
                </a:lnTo>
                <a:lnTo>
                  <a:pt x="80" y="209"/>
                </a:lnTo>
                <a:lnTo>
                  <a:pt x="80" y="207"/>
                </a:lnTo>
                <a:lnTo>
                  <a:pt x="80" y="207"/>
                </a:lnTo>
                <a:lnTo>
                  <a:pt x="77" y="201"/>
                </a:lnTo>
                <a:lnTo>
                  <a:pt x="77" y="201"/>
                </a:lnTo>
                <a:close/>
                <a:moveTo>
                  <a:pt x="206" y="39"/>
                </a:moveTo>
                <a:lnTo>
                  <a:pt x="206" y="39"/>
                </a:lnTo>
                <a:lnTo>
                  <a:pt x="206" y="33"/>
                </a:lnTo>
                <a:lnTo>
                  <a:pt x="206" y="33"/>
                </a:lnTo>
                <a:lnTo>
                  <a:pt x="205" y="35"/>
                </a:lnTo>
                <a:lnTo>
                  <a:pt x="205" y="35"/>
                </a:lnTo>
                <a:lnTo>
                  <a:pt x="203" y="36"/>
                </a:lnTo>
                <a:lnTo>
                  <a:pt x="203" y="37"/>
                </a:lnTo>
                <a:lnTo>
                  <a:pt x="203" y="37"/>
                </a:lnTo>
                <a:lnTo>
                  <a:pt x="203" y="37"/>
                </a:lnTo>
                <a:lnTo>
                  <a:pt x="205" y="39"/>
                </a:lnTo>
                <a:lnTo>
                  <a:pt x="205" y="39"/>
                </a:lnTo>
                <a:lnTo>
                  <a:pt x="206" y="39"/>
                </a:lnTo>
                <a:lnTo>
                  <a:pt x="206" y="39"/>
                </a:lnTo>
                <a:close/>
                <a:moveTo>
                  <a:pt x="55" y="110"/>
                </a:moveTo>
                <a:lnTo>
                  <a:pt x="55" y="110"/>
                </a:lnTo>
                <a:lnTo>
                  <a:pt x="57" y="110"/>
                </a:lnTo>
                <a:lnTo>
                  <a:pt x="57" y="110"/>
                </a:lnTo>
                <a:lnTo>
                  <a:pt x="58" y="110"/>
                </a:lnTo>
                <a:lnTo>
                  <a:pt x="58" y="110"/>
                </a:lnTo>
                <a:lnTo>
                  <a:pt x="60" y="110"/>
                </a:lnTo>
                <a:lnTo>
                  <a:pt x="61" y="108"/>
                </a:lnTo>
                <a:lnTo>
                  <a:pt x="61" y="108"/>
                </a:lnTo>
                <a:lnTo>
                  <a:pt x="61" y="106"/>
                </a:lnTo>
                <a:lnTo>
                  <a:pt x="61" y="106"/>
                </a:lnTo>
                <a:lnTo>
                  <a:pt x="55" y="110"/>
                </a:lnTo>
                <a:lnTo>
                  <a:pt x="55" y="110"/>
                </a:lnTo>
                <a:close/>
                <a:moveTo>
                  <a:pt x="271" y="219"/>
                </a:moveTo>
                <a:lnTo>
                  <a:pt x="271" y="219"/>
                </a:lnTo>
                <a:lnTo>
                  <a:pt x="274" y="218"/>
                </a:lnTo>
                <a:lnTo>
                  <a:pt x="274" y="218"/>
                </a:lnTo>
                <a:lnTo>
                  <a:pt x="274" y="218"/>
                </a:lnTo>
                <a:lnTo>
                  <a:pt x="274" y="214"/>
                </a:lnTo>
                <a:lnTo>
                  <a:pt x="274" y="214"/>
                </a:lnTo>
                <a:lnTo>
                  <a:pt x="271" y="215"/>
                </a:lnTo>
                <a:lnTo>
                  <a:pt x="271" y="215"/>
                </a:lnTo>
                <a:lnTo>
                  <a:pt x="271" y="219"/>
                </a:lnTo>
                <a:lnTo>
                  <a:pt x="271" y="219"/>
                </a:lnTo>
                <a:close/>
                <a:moveTo>
                  <a:pt x="247" y="178"/>
                </a:moveTo>
                <a:lnTo>
                  <a:pt x="247" y="178"/>
                </a:lnTo>
                <a:lnTo>
                  <a:pt x="246" y="180"/>
                </a:lnTo>
                <a:lnTo>
                  <a:pt x="246" y="180"/>
                </a:lnTo>
                <a:lnTo>
                  <a:pt x="242" y="184"/>
                </a:lnTo>
                <a:lnTo>
                  <a:pt x="242" y="184"/>
                </a:lnTo>
                <a:lnTo>
                  <a:pt x="242" y="184"/>
                </a:lnTo>
                <a:lnTo>
                  <a:pt x="242" y="185"/>
                </a:lnTo>
                <a:lnTo>
                  <a:pt x="242" y="185"/>
                </a:lnTo>
                <a:lnTo>
                  <a:pt x="244" y="182"/>
                </a:lnTo>
                <a:lnTo>
                  <a:pt x="247" y="178"/>
                </a:lnTo>
                <a:lnTo>
                  <a:pt x="247" y="178"/>
                </a:lnTo>
                <a:close/>
                <a:moveTo>
                  <a:pt x="159" y="279"/>
                </a:moveTo>
                <a:lnTo>
                  <a:pt x="159" y="279"/>
                </a:lnTo>
                <a:lnTo>
                  <a:pt x="159" y="278"/>
                </a:lnTo>
                <a:lnTo>
                  <a:pt x="159" y="278"/>
                </a:lnTo>
                <a:lnTo>
                  <a:pt x="156" y="279"/>
                </a:lnTo>
                <a:lnTo>
                  <a:pt x="156" y="279"/>
                </a:lnTo>
                <a:lnTo>
                  <a:pt x="154" y="283"/>
                </a:lnTo>
                <a:lnTo>
                  <a:pt x="154" y="283"/>
                </a:lnTo>
                <a:lnTo>
                  <a:pt x="154" y="283"/>
                </a:lnTo>
                <a:lnTo>
                  <a:pt x="155" y="283"/>
                </a:lnTo>
                <a:lnTo>
                  <a:pt x="155" y="283"/>
                </a:lnTo>
                <a:lnTo>
                  <a:pt x="159" y="279"/>
                </a:lnTo>
                <a:lnTo>
                  <a:pt x="159" y="279"/>
                </a:lnTo>
                <a:close/>
                <a:moveTo>
                  <a:pt x="240" y="204"/>
                </a:moveTo>
                <a:lnTo>
                  <a:pt x="240" y="204"/>
                </a:lnTo>
                <a:lnTo>
                  <a:pt x="240" y="211"/>
                </a:lnTo>
                <a:lnTo>
                  <a:pt x="240" y="211"/>
                </a:lnTo>
                <a:lnTo>
                  <a:pt x="242" y="211"/>
                </a:lnTo>
                <a:lnTo>
                  <a:pt x="242" y="211"/>
                </a:lnTo>
                <a:lnTo>
                  <a:pt x="242" y="202"/>
                </a:lnTo>
                <a:lnTo>
                  <a:pt x="242" y="202"/>
                </a:lnTo>
                <a:lnTo>
                  <a:pt x="240" y="204"/>
                </a:lnTo>
                <a:lnTo>
                  <a:pt x="240" y="204"/>
                </a:lnTo>
                <a:close/>
                <a:moveTo>
                  <a:pt x="61" y="165"/>
                </a:moveTo>
                <a:lnTo>
                  <a:pt x="61" y="165"/>
                </a:lnTo>
                <a:lnTo>
                  <a:pt x="61" y="167"/>
                </a:lnTo>
                <a:lnTo>
                  <a:pt x="61" y="167"/>
                </a:lnTo>
                <a:lnTo>
                  <a:pt x="64" y="171"/>
                </a:lnTo>
                <a:lnTo>
                  <a:pt x="64" y="171"/>
                </a:lnTo>
                <a:lnTo>
                  <a:pt x="67" y="174"/>
                </a:lnTo>
                <a:lnTo>
                  <a:pt x="70" y="177"/>
                </a:lnTo>
                <a:lnTo>
                  <a:pt x="70" y="177"/>
                </a:lnTo>
                <a:lnTo>
                  <a:pt x="61" y="165"/>
                </a:lnTo>
                <a:lnTo>
                  <a:pt x="61" y="165"/>
                </a:lnTo>
                <a:close/>
                <a:moveTo>
                  <a:pt x="205" y="84"/>
                </a:moveTo>
                <a:lnTo>
                  <a:pt x="205" y="84"/>
                </a:lnTo>
                <a:lnTo>
                  <a:pt x="205" y="84"/>
                </a:lnTo>
                <a:lnTo>
                  <a:pt x="205" y="84"/>
                </a:lnTo>
                <a:lnTo>
                  <a:pt x="205" y="87"/>
                </a:lnTo>
                <a:lnTo>
                  <a:pt x="205" y="87"/>
                </a:lnTo>
                <a:lnTo>
                  <a:pt x="206" y="91"/>
                </a:lnTo>
                <a:lnTo>
                  <a:pt x="206" y="91"/>
                </a:lnTo>
                <a:lnTo>
                  <a:pt x="208" y="90"/>
                </a:lnTo>
                <a:lnTo>
                  <a:pt x="208" y="90"/>
                </a:lnTo>
                <a:lnTo>
                  <a:pt x="208" y="90"/>
                </a:lnTo>
                <a:lnTo>
                  <a:pt x="206" y="86"/>
                </a:lnTo>
                <a:lnTo>
                  <a:pt x="206" y="86"/>
                </a:lnTo>
                <a:lnTo>
                  <a:pt x="205" y="84"/>
                </a:lnTo>
                <a:lnTo>
                  <a:pt x="205" y="84"/>
                </a:lnTo>
                <a:close/>
                <a:moveTo>
                  <a:pt x="114" y="72"/>
                </a:moveTo>
                <a:lnTo>
                  <a:pt x="114" y="72"/>
                </a:lnTo>
                <a:lnTo>
                  <a:pt x="111" y="73"/>
                </a:lnTo>
                <a:lnTo>
                  <a:pt x="111" y="73"/>
                </a:lnTo>
                <a:lnTo>
                  <a:pt x="108" y="80"/>
                </a:lnTo>
                <a:lnTo>
                  <a:pt x="108" y="80"/>
                </a:lnTo>
                <a:lnTo>
                  <a:pt x="108" y="81"/>
                </a:lnTo>
                <a:lnTo>
                  <a:pt x="108" y="81"/>
                </a:lnTo>
                <a:lnTo>
                  <a:pt x="108" y="81"/>
                </a:lnTo>
                <a:lnTo>
                  <a:pt x="108" y="81"/>
                </a:lnTo>
                <a:lnTo>
                  <a:pt x="114" y="72"/>
                </a:lnTo>
                <a:lnTo>
                  <a:pt x="114" y="72"/>
                </a:lnTo>
                <a:close/>
                <a:moveTo>
                  <a:pt x="296" y="87"/>
                </a:moveTo>
                <a:lnTo>
                  <a:pt x="296" y="87"/>
                </a:lnTo>
                <a:lnTo>
                  <a:pt x="293" y="79"/>
                </a:lnTo>
                <a:lnTo>
                  <a:pt x="293" y="79"/>
                </a:lnTo>
                <a:lnTo>
                  <a:pt x="293" y="87"/>
                </a:lnTo>
                <a:lnTo>
                  <a:pt x="293" y="87"/>
                </a:lnTo>
                <a:lnTo>
                  <a:pt x="296" y="87"/>
                </a:lnTo>
                <a:lnTo>
                  <a:pt x="296" y="87"/>
                </a:lnTo>
                <a:close/>
                <a:moveTo>
                  <a:pt x="256" y="268"/>
                </a:moveTo>
                <a:lnTo>
                  <a:pt x="256" y="268"/>
                </a:lnTo>
                <a:lnTo>
                  <a:pt x="256" y="266"/>
                </a:lnTo>
                <a:lnTo>
                  <a:pt x="256" y="265"/>
                </a:lnTo>
                <a:lnTo>
                  <a:pt x="256" y="265"/>
                </a:lnTo>
                <a:lnTo>
                  <a:pt x="254" y="263"/>
                </a:lnTo>
                <a:lnTo>
                  <a:pt x="254" y="263"/>
                </a:lnTo>
                <a:lnTo>
                  <a:pt x="252" y="258"/>
                </a:lnTo>
                <a:lnTo>
                  <a:pt x="252" y="258"/>
                </a:lnTo>
                <a:lnTo>
                  <a:pt x="250" y="253"/>
                </a:lnTo>
                <a:lnTo>
                  <a:pt x="250" y="253"/>
                </a:lnTo>
                <a:lnTo>
                  <a:pt x="250" y="253"/>
                </a:lnTo>
                <a:lnTo>
                  <a:pt x="250" y="253"/>
                </a:lnTo>
                <a:lnTo>
                  <a:pt x="253" y="261"/>
                </a:lnTo>
                <a:lnTo>
                  <a:pt x="253" y="261"/>
                </a:lnTo>
                <a:lnTo>
                  <a:pt x="254" y="266"/>
                </a:lnTo>
                <a:lnTo>
                  <a:pt x="254" y="266"/>
                </a:lnTo>
                <a:lnTo>
                  <a:pt x="256" y="268"/>
                </a:lnTo>
                <a:lnTo>
                  <a:pt x="256" y="268"/>
                </a:lnTo>
                <a:close/>
                <a:moveTo>
                  <a:pt x="61" y="306"/>
                </a:moveTo>
                <a:lnTo>
                  <a:pt x="61" y="306"/>
                </a:lnTo>
                <a:lnTo>
                  <a:pt x="60" y="306"/>
                </a:lnTo>
                <a:lnTo>
                  <a:pt x="60" y="306"/>
                </a:lnTo>
                <a:lnTo>
                  <a:pt x="61" y="307"/>
                </a:lnTo>
                <a:lnTo>
                  <a:pt x="61" y="307"/>
                </a:lnTo>
                <a:lnTo>
                  <a:pt x="73" y="309"/>
                </a:lnTo>
                <a:lnTo>
                  <a:pt x="73" y="309"/>
                </a:lnTo>
                <a:lnTo>
                  <a:pt x="71" y="307"/>
                </a:lnTo>
                <a:lnTo>
                  <a:pt x="71" y="307"/>
                </a:lnTo>
                <a:lnTo>
                  <a:pt x="71" y="307"/>
                </a:lnTo>
                <a:lnTo>
                  <a:pt x="63" y="307"/>
                </a:lnTo>
                <a:lnTo>
                  <a:pt x="63" y="307"/>
                </a:lnTo>
                <a:lnTo>
                  <a:pt x="61" y="306"/>
                </a:lnTo>
                <a:lnTo>
                  <a:pt x="61" y="306"/>
                </a:lnTo>
                <a:close/>
                <a:moveTo>
                  <a:pt x="284" y="111"/>
                </a:moveTo>
                <a:lnTo>
                  <a:pt x="284" y="111"/>
                </a:lnTo>
                <a:lnTo>
                  <a:pt x="286" y="104"/>
                </a:lnTo>
                <a:lnTo>
                  <a:pt x="286" y="104"/>
                </a:lnTo>
                <a:lnTo>
                  <a:pt x="286" y="103"/>
                </a:lnTo>
                <a:lnTo>
                  <a:pt x="286" y="103"/>
                </a:lnTo>
                <a:lnTo>
                  <a:pt x="284" y="107"/>
                </a:lnTo>
                <a:lnTo>
                  <a:pt x="284" y="111"/>
                </a:lnTo>
                <a:lnTo>
                  <a:pt x="284" y="111"/>
                </a:lnTo>
                <a:close/>
                <a:moveTo>
                  <a:pt x="50" y="121"/>
                </a:moveTo>
                <a:lnTo>
                  <a:pt x="50" y="121"/>
                </a:lnTo>
                <a:lnTo>
                  <a:pt x="46" y="121"/>
                </a:lnTo>
                <a:lnTo>
                  <a:pt x="46" y="121"/>
                </a:lnTo>
                <a:lnTo>
                  <a:pt x="44" y="121"/>
                </a:lnTo>
                <a:lnTo>
                  <a:pt x="44" y="121"/>
                </a:lnTo>
                <a:lnTo>
                  <a:pt x="43" y="123"/>
                </a:lnTo>
                <a:lnTo>
                  <a:pt x="43" y="123"/>
                </a:lnTo>
                <a:lnTo>
                  <a:pt x="46" y="123"/>
                </a:lnTo>
                <a:lnTo>
                  <a:pt x="50" y="121"/>
                </a:lnTo>
                <a:lnTo>
                  <a:pt x="50" y="121"/>
                </a:lnTo>
                <a:close/>
                <a:moveTo>
                  <a:pt x="260" y="39"/>
                </a:moveTo>
                <a:lnTo>
                  <a:pt x="260" y="39"/>
                </a:lnTo>
                <a:lnTo>
                  <a:pt x="257" y="42"/>
                </a:lnTo>
                <a:lnTo>
                  <a:pt x="257" y="42"/>
                </a:lnTo>
                <a:lnTo>
                  <a:pt x="257" y="43"/>
                </a:lnTo>
                <a:lnTo>
                  <a:pt x="257" y="43"/>
                </a:lnTo>
                <a:lnTo>
                  <a:pt x="262" y="42"/>
                </a:lnTo>
                <a:lnTo>
                  <a:pt x="262" y="42"/>
                </a:lnTo>
                <a:lnTo>
                  <a:pt x="260" y="39"/>
                </a:lnTo>
                <a:lnTo>
                  <a:pt x="260" y="39"/>
                </a:lnTo>
                <a:close/>
                <a:moveTo>
                  <a:pt x="266" y="32"/>
                </a:moveTo>
                <a:lnTo>
                  <a:pt x="266" y="32"/>
                </a:lnTo>
                <a:lnTo>
                  <a:pt x="264" y="25"/>
                </a:lnTo>
                <a:lnTo>
                  <a:pt x="264" y="25"/>
                </a:lnTo>
                <a:lnTo>
                  <a:pt x="263" y="23"/>
                </a:lnTo>
                <a:lnTo>
                  <a:pt x="263" y="23"/>
                </a:lnTo>
                <a:lnTo>
                  <a:pt x="263" y="26"/>
                </a:lnTo>
                <a:lnTo>
                  <a:pt x="263" y="26"/>
                </a:lnTo>
                <a:lnTo>
                  <a:pt x="263" y="26"/>
                </a:lnTo>
                <a:lnTo>
                  <a:pt x="263" y="26"/>
                </a:lnTo>
                <a:lnTo>
                  <a:pt x="264" y="32"/>
                </a:lnTo>
                <a:lnTo>
                  <a:pt x="264" y="32"/>
                </a:lnTo>
                <a:lnTo>
                  <a:pt x="264" y="32"/>
                </a:lnTo>
                <a:lnTo>
                  <a:pt x="266" y="32"/>
                </a:lnTo>
                <a:lnTo>
                  <a:pt x="266" y="32"/>
                </a:lnTo>
                <a:close/>
                <a:moveTo>
                  <a:pt x="188" y="62"/>
                </a:moveTo>
                <a:lnTo>
                  <a:pt x="188" y="62"/>
                </a:lnTo>
                <a:lnTo>
                  <a:pt x="188" y="62"/>
                </a:lnTo>
                <a:lnTo>
                  <a:pt x="188" y="62"/>
                </a:lnTo>
                <a:lnTo>
                  <a:pt x="183" y="53"/>
                </a:lnTo>
                <a:lnTo>
                  <a:pt x="183" y="53"/>
                </a:lnTo>
                <a:lnTo>
                  <a:pt x="183" y="53"/>
                </a:lnTo>
                <a:lnTo>
                  <a:pt x="183" y="53"/>
                </a:lnTo>
                <a:lnTo>
                  <a:pt x="183" y="56"/>
                </a:lnTo>
                <a:lnTo>
                  <a:pt x="183" y="59"/>
                </a:lnTo>
                <a:lnTo>
                  <a:pt x="183" y="59"/>
                </a:lnTo>
                <a:lnTo>
                  <a:pt x="188" y="62"/>
                </a:lnTo>
                <a:lnTo>
                  <a:pt x="188" y="62"/>
                </a:lnTo>
                <a:close/>
                <a:moveTo>
                  <a:pt x="36" y="70"/>
                </a:moveTo>
                <a:lnTo>
                  <a:pt x="36" y="70"/>
                </a:lnTo>
                <a:lnTo>
                  <a:pt x="41" y="62"/>
                </a:lnTo>
                <a:lnTo>
                  <a:pt x="41" y="62"/>
                </a:lnTo>
                <a:lnTo>
                  <a:pt x="37" y="66"/>
                </a:lnTo>
                <a:lnTo>
                  <a:pt x="36" y="70"/>
                </a:lnTo>
                <a:lnTo>
                  <a:pt x="36" y="70"/>
                </a:lnTo>
                <a:close/>
                <a:moveTo>
                  <a:pt x="223" y="194"/>
                </a:moveTo>
                <a:lnTo>
                  <a:pt x="223" y="194"/>
                </a:lnTo>
                <a:lnTo>
                  <a:pt x="225" y="194"/>
                </a:lnTo>
                <a:lnTo>
                  <a:pt x="225" y="194"/>
                </a:lnTo>
                <a:lnTo>
                  <a:pt x="225" y="187"/>
                </a:lnTo>
                <a:lnTo>
                  <a:pt x="225" y="187"/>
                </a:lnTo>
                <a:lnTo>
                  <a:pt x="222" y="191"/>
                </a:lnTo>
                <a:lnTo>
                  <a:pt x="222" y="191"/>
                </a:lnTo>
                <a:lnTo>
                  <a:pt x="223" y="194"/>
                </a:lnTo>
                <a:lnTo>
                  <a:pt x="223" y="194"/>
                </a:lnTo>
                <a:close/>
                <a:moveTo>
                  <a:pt x="41" y="165"/>
                </a:moveTo>
                <a:lnTo>
                  <a:pt x="41" y="165"/>
                </a:lnTo>
                <a:lnTo>
                  <a:pt x="43" y="162"/>
                </a:lnTo>
                <a:lnTo>
                  <a:pt x="43" y="162"/>
                </a:lnTo>
                <a:lnTo>
                  <a:pt x="43" y="161"/>
                </a:lnTo>
                <a:lnTo>
                  <a:pt x="41" y="160"/>
                </a:lnTo>
                <a:lnTo>
                  <a:pt x="41" y="160"/>
                </a:lnTo>
                <a:lnTo>
                  <a:pt x="41" y="165"/>
                </a:lnTo>
                <a:lnTo>
                  <a:pt x="41" y="165"/>
                </a:lnTo>
                <a:close/>
                <a:moveTo>
                  <a:pt x="294" y="138"/>
                </a:moveTo>
                <a:lnTo>
                  <a:pt x="294" y="138"/>
                </a:lnTo>
                <a:lnTo>
                  <a:pt x="293" y="138"/>
                </a:lnTo>
                <a:lnTo>
                  <a:pt x="291" y="141"/>
                </a:lnTo>
                <a:lnTo>
                  <a:pt x="291" y="141"/>
                </a:lnTo>
                <a:lnTo>
                  <a:pt x="291" y="147"/>
                </a:lnTo>
                <a:lnTo>
                  <a:pt x="291" y="147"/>
                </a:lnTo>
                <a:lnTo>
                  <a:pt x="291" y="150"/>
                </a:lnTo>
                <a:lnTo>
                  <a:pt x="291" y="150"/>
                </a:lnTo>
                <a:lnTo>
                  <a:pt x="291" y="150"/>
                </a:lnTo>
                <a:lnTo>
                  <a:pt x="291" y="150"/>
                </a:lnTo>
                <a:lnTo>
                  <a:pt x="294" y="138"/>
                </a:lnTo>
                <a:lnTo>
                  <a:pt x="294" y="138"/>
                </a:lnTo>
                <a:close/>
                <a:moveTo>
                  <a:pt x="279" y="106"/>
                </a:moveTo>
                <a:lnTo>
                  <a:pt x="279" y="106"/>
                </a:lnTo>
                <a:lnTo>
                  <a:pt x="273" y="111"/>
                </a:lnTo>
                <a:lnTo>
                  <a:pt x="273" y="111"/>
                </a:lnTo>
                <a:lnTo>
                  <a:pt x="274" y="111"/>
                </a:lnTo>
                <a:lnTo>
                  <a:pt x="276" y="110"/>
                </a:lnTo>
                <a:lnTo>
                  <a:pt x="276" y="110"/>
                </a:lnTo>
                <a:lnTo>
                  <a:pt x="279" y="107"/>
                </a:lnTo>
                <a:lnTo>
                  <a:pt x="279" y="107"/>
                </a:lnTo>
                <a:lnTo>
                  <a:pt x="279" y="107"/>
                </a:lnTo>
                <a:lnTo>
                  <a:pt x="279" y="106"/>
                </a:lnTo>
                <a:lnTo>
                  <a:pt x="279" y="106"/>
                </a:lnTo>
                <a:close/>
                <a:moveTo>
                  <a:pt x="65" y="211"/>
                </a:moveTo>
                <a:lnTo>
                  <a:pt x="65" y="211"/>
                </a:lnTo>
                <a:lnTo>
                  <a:pt x="65" y="215"/>
                </a:lnTo>
                <a:lnTo>
                  <a:pt x="65" y="218"/>
                </a:lnTo>
                <a:lnTo>
                  <a:pt x="65" y="218"/>
                </a:lnTo>
                <a:lnTo>
                  <a:pt x="67" y="215"/>
                </a:lnTo>
                <a:lnTo>
                  <a:pt x="65" y="212"/>
                </a:lnTo>
                <a:lnTo>
                  <a:pt x="65" y="212"/>
                </a:lnTo>
                <a:lnTo>
                  <a:pt x="65" y="211"/>
                </a:lnTo>
                <a:lnTo>
                  <a:pt x="65" y="211"/>
                </a:lnTo>
                <a:close/>
                <a:moveTo>
                  <a:pt x="252" y="40"/>
                </a:moveTo>
                <a:lnTo>
                  <a:pt x="252" y="40"/>
                </a:lnTo>
                <a:lnTo>
                  <a:pt x="253" y="40"/>
                </a:lnTo>
                <a:lnTo>
                  <a:pt x="253" y="40"/>
                </a:lnTo>
                <a:lnTo>
                  <a:pt x="254" y="39"/>
                </a:lnTo>
                <a:lnTo>
                  <a:pt x="254" y="39"/>
                </a:lnTo>
                <a:lnTo>
                  <a:pt x="256" y="36"/>
                </a:lnTo>
                <a:lnTo>
                  <a:pt x="256" y="36"/>
                </a:lnTo>
                <a:lnTo>
                  <a:pt x="256" y="35"/>
                </a:lnTo>
                <a:lnTo>
                  <a:pt x="256" y="35"/>
                </a:lnTo>
                <a:lnTo>
                  <a:pt x="252" y="40"/>
                </a:lnTo>
                <a:lnTo>
                  <a:pt x="252" y="40"/>
                </a:lnTo>
                <a:close/>
                <a:moveTo>
                  <a:pt x="97" y="302"/>
                </a:moveTo>
                <a:lnTo>
                  <a:pt x="97" y="302"/>
                </a:lnTo>
                <a:lnTo>
                  <a:pt x="98" y="303"/>
                </a:lnTo>
                <a:lnTo>
                  <a:pt x="100" y="303"/>
                </a:lnTo>
                <a:lnTo>
                  <a:pt x="100" y="303"/>
                </a:lnTo>
                <a:lnTo>
                  <a:pt x="105" y="303"/>
                </a:lnTo>
                <a:lnTo>
                  <a:pt x="105" y="303"/>
                </a:lnTo>
                <a:lnTo>
                  <a:pt x="109" y="303"/>
                </a:lnTo>
                <a:lnTo>
                  <a:pt x="109" y="303"/>
                </a:lnTo>
                <a:lnTo>
                  <a:pt x="109" y="303"/>
                </a:lnTo>
                <a:lnTo>
                  <a:pt x="109" y="303"/>
                </a:lnTo>
                <a:lnTo>
                  <a:pt x="109" y="303"/>
                </a:lnTo>
                <a:lnTo>
                  <a:pt x="109" y="303"/>
                </a:lnTo>
                <a:lnTo>
                  <a:pt x="97" y="302"/>
                </a:lnTo>
                <a:lnTo>
                  <a:pt x="97" y="302"/>
                </a:lnTo>
                <a:close/>
                <a:moveTo>
                  <a:pt x="19" y="195"/>
                </a:moveTo>
                <a:lnTo>
                  <a:pt x="19" y="195"/>
                </a:lnTo>
                <a:lnTo>
                  <a:pt x="19" y="195"/>
                </a:lnTo>
                <a:lnTo>
                  <a:pt x="19" y="195"/>
                </a:lnTo>
                <a:lnTo>
                  <a:pt x="20" y="189"/>
                </a:lnTo>
                <a:lnTo>
                  <a:pt x="20" y="189"/>
                </a:lnTo>
                <a:lnTo>
                  <a:pt x="20" y="185"/>
                </a:lnTo>
                <a:lnTo>
                  <a:pt x="20" y="185"/>
                </a:lnTo>
                <a:lnTo>
                  <a:pt x="19" y="185"/>
                </a:lnTo>
                <a:lnTo>
                  <a:pt x="19" y="185"/>
                </a:lnTo>
                <a:lnTo>
                  <a:pt x="19" y="195"/>
                </a:lnTo>
                <a:lnTo>
                  <a:pt x="19" y="195"/>
                </a:lnTo>
                <a:close/>
                <a:moveTo>
                  <a:pt x="223" y="103"/>
                </a:moveTo>
                <a:lnTo>
                  <a:pt x="223" y="103"/>
                </a:lnTo>
                <a:lnTo>
                  <a:pt x="226" y="99"/>
                </a:lnTo>
                <a:lnTo>
                  <a:pt x="226" y="99"/>
                </a:lnTo>
                <a:lnTo>
                  <a:pt x="223" y="100"/>
                </a:lnTo>
                <a:lnTo>
                  <a:pt x="222" y="103"/>
                </a:lnTo>
                <a:lnTo>
                  <a:pt x="222" y="103"/>
                </a:lnTo>
                <a:lnTo>
                  <a:pt x="223" y="103"/>
                </a:lnTo>
                <a:lnTo>
                  <a:pt x="223" y="103"/>
                </a:lnTo>
                <a:close/>
                <a:moveTo>
                  <a:pt x="21" y="162"/>
                </a:moveTo>
                <a:lnTo>
                  <a:pt x="21" y="162"/>
                </a:lnTo>
                <a:lnTo>
                  <a:pt x="19" y="172"/>
                </a:lnTo>
                <a:lnTo>
                  <a:pt x="19" y="172"/>
                </a:lnTo>
                <a:lnTo>
                  <a:pt x="21" y="168"/>
                </a:lnTo>
                <a:lnTo>
                  <a:pt x="21" y="165"/>
                </a:lnTo>
                <a:lnTo>
                  <a:pt x="21" y="162"/>
                </a:lnTo>
                <a:lnTo>
                  <a:pt x="21" y="162"/>
                </a:lnTo>
                <a:close/>
                <a:moveTo>
                  <a:pt x="181" y="73"/>
                </a:moveTo>
                <a:lnTo>
                  <a:pt x="181" y="73"/>
                </a:lnTo>
                <a:lnTo>
                  <a:pt x="181" y="73"/>
                </a:lnTo>
                <a:lnTo>
                  <a:pt x="181" y="73"/>
                </a:lnTo>
                <a:lnTo>
                  <a:pt x="182" y="72"/>
                </a:lnTo>
                <a:lnTo>
                  <a:pt x="182" y="72"/>
                </a:lnTo>
                <a:lnTo>
                  <a:pt x="183" y="70"/>
                </a:lnTo>
                <a:lnTo>
                  <a:pt x="183" y="69"/>
                </a:lnTo>
                <a:lnTo>
                  <a:pt x="183" y="69"/>
                </a:lnTo>
                <a:lnTo>
                  <a:pt x="182" y="69"/>
                </a:lnTo>
                <a:lnTo>
                  <a:pt x="181" y="69"/>
                </a:lnTo>
                <a:lnTo>
                  <a:pt x="181" y="69"/>
                </a:lnTo>
                <a:lnTo>
                  <a:pt x="181" y="69"/>
                </a:lnTo>
                <a:lnTo>
                  <a:pt x="181" y="69"/>
                </a:lnTo>
                <a:lnTo>
                  <a:pt x="181" y="73"/>
                </a:lnTo>
                <a:lnTo>
                  <a:pt x="181" y="73"/>
                </a:lnTo>
                <a:close/>
                <a:moveTo>
                  <a:pt x="40" y="222"/>
                </a:moveTo>
                <a:lnTo>
                  <a:pt x="40" y="222"/>
                </a:lnTo>
                <a:lnTo>
                  <a:pt x="37" y="225"/>
                </a:lnTo>
                <a:lnTo>
                  <a:pt x="37" y="228"/>
                </a:lnTo>
                <a:lnTo>
                  <a:pt x="37" y="228"/>
                </a:lnTo>
                <a:lnTo>
                  <a:pt x="38" y="225"/>
                </a:lnTo>
                <a:lnTo>
                  <a:pt x="40" y="222"/>
                </a:lnTo>
                <a:lnTo>
                  <a:pt x="40" y="222"/>
                </a:lnTo>
                <a:close/>
                <a:moveTo>
                  <a:pt x="33" y="164"/>
                </a:move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lnTo>
                  <a:pt x="31" y="172"/>
                </a:lnTo>
                <a:lnTo>
                  <a:pt x="31" y="172"/>
                </a:lnTo>
                <a:lnTo>
                  <a:pt x="33" y="171"/>
                </a:lnTo>
                <a:lnTo>
                  <a:pt x="33" y="171"/>
                </a:lnTo>
                <a:lnTo>
                  <a:pt x="33" y="171"/>
                </a:lnTo>
                <a:lnTo>
                  <a:pt x="33" y="164"/>
                </a:lnTo>
                <a:lnTo>
                  <a:pt x="33" y="164"/>
                </a:lnTo>
                <a:close/>
                <a:moveTo>
                  <a:pt x="57" y="123"/>
                </a:moveTo>
                <a:lnTo>
                  <a:pt x="57" y="123"/>
                </a:lnTo>
                <a:lnTo>
                  <a:pt x="61" y="123"/>
                </a:lnTo>
                <a:lnTo>
                  <a:pt x="65" y="121"/>
                </a:lnTo>
                <a:lnTo>
                  <a:pt x="65" y="121"/>
                </a:lnTo>
                <a:lnTo>
                  <a:pt x="60" y="121"/>
                </a:lnTo>
                <a:lnTo>
                  <a:pt x="60" y="121"/>
                </a:lnTo>
                <a:lnTo>
                  <a:pt x="57" y="123"/>
                </a:lnTo>
                <a:lnTo>
                  <a:pt x="57" y="123"/>
                </a:lnTo>
                <a:close/>
                <a:moveTo>
                  <a:pt x="235" y="100"/>
                </a:moveTo>
                <a:lnTo>
                  <a:pt x="235" y="100"/>
                </a:lnTo>
                <a:lnTo>
                  <a:pt x="237" y="96"/>
                </a:lnTo>
                <a:lnTo>
                  <a:pt x="237" y="96"/>
                </a:lnTo>
                <a:lnTo>
                  <a:pt x="233" y="96"/>
                </a:lnTo>
                <a:lnTo>
                  <a:pt x="233" y="96"/>
                </a:lnTo>
                <a:lnTo>
                  <a:pt x="235" y="100"/>
                </a:lnTo>
                <a:lnTo>
                  <a:pt x="235" y="100"/>
                </a:lnTo>
                <a:close/>
                <a:moveTo>
                  <a:pt x="203" y="32"/>
                </a:moveTo>
                <a:lnTo>
                  <a:pt x="203" y="32"/>
                </a:lnTo>
                <a:lnTo>
                  <a:pt x="206" y="30"/>
                </a:lnTo>
                <a:lnTo>
                  <a:pt x="206" y="30"/>
                </a:lnTo>
                <a:lnTo>
                  <a:pt x="206" y="26"/>
                </a:lnTo>
                <a:lnTo>
                  <a:pt x="206" y="26"/>
                </a:lnTo>
                <a:lnTo>
                  <a:pt x="203" y="32"/>
                </a:lnTo>
                <a:lnTo>
                  <a:pt x="203" y="32"/>
                </a:lnTo>
                <a:close/>
                <a:moveTo>
                  <a:pt x="185" y="74"/>
                </a:moveTo>
                <a:lnTo>
                  <a:pt x="185" y="74"/>
                </a:lnTo>
                <a:lnTo>
                  <a:pt x="183" y="73"/>
                </a:lnTo>
                <a:lnTo>
                  <a:pt x="183" y="73"/>
                </a:lnTo>
                <a:lnTo>
                  <a:pt x="182" y="77"/>
                </a:lnTo>
                <a:lnTo>
                  <a:pt x="182" y="77"/>
                </a:lnTo>
                <a:lnTo>
                  <a:pt x="183" y="80"/>
                </a:lnTo>
                <a:lnTo>
                  <a:pt x="183" y="80"/>
                </a:lnTo>
                <a:lnTo>
                  <a:pt x="185" y="74"/>
                </a:lnTo>
                <a:lnTo>
                  <a:pt x="185" y="74"/>
                </a:lnTo>
                <a:close/>
                <a:moveTo>
                  <a:pt x="53" y="222"/>
                </a:moveTo>
                <a:lnTo>
                  <a:pt x="53" y="222"/>
                </a:lnTo>
                <a:lnTo>
                  <a:pt x="50" y="224"/>
                </a:lnTo>
                <a:lnTo>
                  <a:pt x="50" y="224"/>
                </a:lnTo>
                <a:lnTo>
                  <a:pt x="53" y="228"/>
                </a:lnTo>
                <a:lnTo>
                  <a:pt x="53" y="228"/>
                </a:lnTo>
                <a:lnTo>
                  <a:pt x="53" y="228"/>
                </a:lnTo>
                <a:lnTo>
                  <a:pt x="53" y="228"/>
                </a:lnTo>
                <a:lnTo>
                  <a:pt x="53" y="222"/>
                </a:lnTo>
                <a:lnTo>
                  <a:pt x="53" y="222"/>
                </a:lnTo>
                <a:close/>
                <a:moveTo>
                  <a:pt x="281" y="283"/>
                </a:moveTo>
                <a:lnTo>
                  <a:pt x="281" y="283"/>
                </a:lnTo>
                <a:lnTo>
                  <a:pt x="279" y="286"/>
                </a:lnTo>
                <a:lnTo>
                  <a:pt x="279" y="286"/>
                </a:lnTo>
                <a:lnTo>
                  <a:pt x="280" y="288"/>
                </a:lnTo>
                <a:lnTo>
                  <a:pt x="280" y="288"/>
                </a:lnTo>
                <a:lnTo>
                  <a:pt x="283" y="283"/>
                </a:lnTo>
                <a:lnTo>
                  <a:pt x="283" y="283"/>
                </a:lnTo>
                <a:lnTo>
                  <a:pt x="281" y="283"/>
                </a:lnTo>
                <a:lnTo>
                  <a:pt x="281" y="283"/>
                </a:lnTo>
                <a:close/>
                <a:moveTo>
                  <a:pt x="47" y="312"/>
                </a:moveTo>
                <a:lnTo>
                  <a:pt x="47" y="312"/>
                </a:lnTo>
                <a:lnTo>
                  <a:pt x="43" y="306"/>
                </a:lnTo>
                <a:lnTo>
                  <a:pt x="38" y="303"/>
                </a:lnTo>
                <a:lnTo>
                  <a:pt x="38" y="303"/>
                </a:lnTo>
                <a:lnTo>
                  <a:pt x="43" y="307"/>
                </a:lnTo>
                <a:lnTo>
                  <a:pt x="47" y="312"/>
                </a:lnTo>
                <a:lnTo>
                  <a:pt x="47" y="312"/>
                </a:lnTo>
                <a:close/>
                <a:moveTo>
                  <a:pt x="21" y="111"/>
                </a:moveTo>
                <a:lnTo>
                  <a:pt x="21" y="111"/>
                </a:lnTo>
                <a:lnTo>
                  <a:pt x="19" y="114"/>
                </a:lnTo>
                <a:lnTo>
                  <a:pt x="19" y="117"/>
                </a:lnTo>
                <a:lnTo>
                  <a:pt x="19" y="117"/>
                </a:lnTo>
                <a:lnTo>
                  <a:pt x="20" y="116"/>
                </a:lnTo>
                <a:lnTo>
                  <a:pt x="20" y="116"/>
                </a:lnTo>
                <a:lnTo>
                  <a:pt x="21" y="111"/>
                </a:lnTo>
                <a:lnTo>
                  <a:pt x="21" y="111"/>
                </a:lnTo>
                <a:close/>
                <a:moveTo>
                  <a:pt x="253" y="303"/>
                </a:moveTo>
                <a:lnTo>
                  <a:pt x="253" y="303"/>
                </a:lnTo>
                <a:lnTo>
                  <a:pt x="253" y="305"/>
                </a:lnTo>
                <a:lnTo>
                  <a:pt x="254" y="305"/>
                </a:lnTo>
                <a:lnTo>
                  <a:pt x="254" y="305"/>
                </a:lnTo>
                <a:lnTo>
                  <a:pt x="262" y="302"/>
                </a:lnTo>
                <a:lnTo>
                  <a:pt x="262" y="302"/>
                </a:lnTo>
                <a:lnTo>
                  <a:pt x="262" y="302"/>
                </a:lnTo>
                <a:lnTo>
                  <a:pt x="262" y="302"/>
                </a:lnTo>
                <a:lnTo>
                  <a:pt x="253" y="303"/>
                </a:lnTo>
                <a:lnTo>
                  <a:pt x="253" y="303"/>
                </a:lnTo>
                <a:close/>
                <a:moveTo>
                  <a:pt x="43" y="266"/>
                </a:moveTo>
                <a:lnTo>
                  <a:pt x="43" y="266"/>
                </a:lnTo>
                <a:lnTo>
                  <a:pt x="46" y="265"/>
                </a:lnTo>
                <a:lnTo>
                  <a:pt x="47" y="262"/>
                </a:lnTo>
                <a:lnTo>
                  <a:pt x="47" y="262"/>
                </a:lnTo>
                <a:lnTo>
                  <a:pt x="44" y="262"/>
                </a:lnTo>
                <a:lnTo>
                  <a:pt x="44" y="262"/>
                </a:lnTo>
                <a:lnTo>
                  <a:pt x="44" y="262"/>
                </a:lnTo>
                <a:lnTo>
                  <a:pt x="43" y="263"/>
                </a:lnTo>
                <a:lnTo>
                  <a:pt x="43" y="263"/>
                </a:lnTo>
                <a:lnTo>
                  <a:pt x="43" y="266"/>
                </a:lnTo>
                <a:lnTo>
                  <a:pt x="43" y="266"/>
                </a:lnTo>
                <a:close/>
                <a:moveTo>
                  <a:pt x="247" y="56"/>
                </a:moveTo>
                <a:lnTo>
                  <a:pt x="247" y="56"/>
                </a:lnTo>
                <a:lnTo>
                  <a:pt x="249" y="53"/>
                </a:lnTo>
                <a:lnTo>
                  <a:pt x="249" y="50"/>
                </a:lnTo>
                <a:lnTo>
                  <a:pt x="249" y="50"/>
                </a:lnTo>
                <a:lnTo>
                  <a:pt x="247" y="53"/>
                </a:lnTo>
                <a:lnTo>
                  <a:pt x="247" y="56"/>
                </a:lnTo>
                <a:lnTo>
                  <a:pt x="247" y="56"/>
                </a:lnTo>
                <a:close/>
                <a:moveTo>
                  <a:pt x="172" y="36"/>
                </a:moveTo>
                <a:lnTo>
                  <a:pt x="172" y="36"/>
                </a:lnTo>
                <a:lnTo>
                  <a:pt x="172" y="35"/>
                </a:lnTo>
                <a:lnTo>
                  <a:pt x="172" y="35"/>
                </a:lnTo>
                <a:lnTo>
                  <a:pt x="172" y="35"/>
                </a:lnTo>
                <a:lnTo>
                  <a:pt x="169" y="30"/>
                </a:lnTo>
                <a:lnTo>
                  <a:pt x="169" y="30"/>
                </a:lnTo>
                <a:lnTo>
                  <a:pt x="168" y="30"/>
                </a:lnTo>
                <a:lnTo>
                  <a:pt x="168" y="30"/>
                </a:lnTo>
                <a:lnTo>
                  <a:pt x="168" y="30"/>
                </a:lnTo>
                <a:lnTo>
                  <a:pt x="172" y="36"/>
                </a:lnTo>
                <a:lnTo>
                  <a:pt x="172" y="36"/>
                </a:lnTo>
                <a:close/>
                <a:moveTo>
                  <a:pt x="252" y="175"/>
                </a:moveTo>
                <a:lnTo>
                  <a:pt x="252" y="175"/>
                </a:lnTo>
                <a:lnTo>
                  <a:pt x="257" y="170"/>
                </a:lnTo>
                <a:lnTo>
                  <a:pt x="257" y="170"/>
                </a:lnTo>
                <a:lnTo>
                  <a:pt x="256" y="170"/>
                </a:lnTo>
                <a:lnTo>
                  <a:pt x="256" y="170"/>
                </a:lnTo>
                <a:lnTo>
                  <a:pt x="253" y="171"/>
                </a:lnTo>
                <a:lnTo>
                  <a:pt x="253" y="171"/>
                </a:lnTo>
                <a:lnTo>
                  <a:pt x="252" y="174"/>
                </a:lnTo>
                <a:lnTo>
                  <a:pt x="252" y="175"/>
                </a:lnTo>
                <a:lnTo>
                  <a:pt x="252" y="175"/>
                </a:lnTo>
                <a:close/>
                <a:moveTo>
                  <a:pt x="70" y="101"/>
                </a:moveTo>
                <a:lnTo>
                  <a:pt x="70" y="101"/>
                </a:lnTo>
                <a:lnTo>
                  <a:pt x="74" y="101"/>
                </a:lnTo>
                <a:lnTo>
                  <a:pt x="74" y="101"/>
                </a:lnTo>
                <a:lnTo>
                  <a:pt x="73" y="97"/>
                </a:lnTo>
                <a:lnTo>
                  <a:pt x="73" y="97"/>
                </a:lnTo>
                <a:lnTo>
                  <a:pt x="70" y="101"/>
                </a:lnTo>
                <a:lnTo>
                  <a:pt x="70" y="101"/>
                </a:lnTo>
                <a:close/>
                <a:moveTo>
                  <a:pt x="60" y="116"/>
                </a:moveTo>
                <a:lnTo>
                  <a:pt x="60" y="116"/>
                </a:lnTo>
                <a:lnTo>
                  <a:pt x="63" y="114"/>
                </a:lnTo>
                <a:lnTo>
                  <a:pt x="63" y="114"/>
                </a:lnTo>
                <a:lnTo>
                  <a:pt x="65" y="113"/>
                </a:lnTo>
                <a:lnTo>
                  <a:pt x="65" y="113"/>
                </a:lnTo>
                <a:lnTo>
                  <a:pt x="67" y="113"/>
                </a:lnTo>
                <a:lnTo>
                  <a:pt x="67" y="113"/>
                </a:lnTo>
                <a:lnTo>
                  <a:pt x="63" y="113"/>
                </a:lnTo>
                <a:lnTo>
                  <a:pt x="60" y="116"/>
                </a:lnTo>
                <a:lnTo>
                  <a:pt x="60" y="116"/>
                </a:lnTo>
                <a:close/>
                <a:moveTo>
                  <a:pt x="293" y="246"/>
                </a:moveTo>
                <a:lnTo>
                  <a:pt x="293" y="246"/>
                </a:lnTo>
                <a:lnTo>
                  <a:pt x="293" y="251"/>
                </a:lnTo>
                <a:lnTo>
                  <a:pt x="293" y="253"/>
                </a:lnTo>
                <a:lnTo>
                  <a:pt x="293" y="253"/>
                </a:lnTo>
                <a:lnTo>
                  <a:pt x="294" y="249"/>
                </a:lnTo>
                <a:lnTo>
                  <a:pt x="294" y="249"/>
                </a:lnTo>
                <a:lnTo>
                  <a:pt x="294" y="248"/>
                </a:lnTo>
                <a:lnTo>
                  <a:pt x="293" y="246"/>
                </a:lnTo>
                <a:lnTo>
                  <a:pt x="293" y="246"/>
                </a:lnTo>
                <a:close/>
                <a:moveTo>
                  <a:pt x="121" y="307"/>
                </a:moveTo>
                <a:lnTo>
                  <a:pt x="121" y="307"/>
                </a:lnTo>
                <a:lnTo>
                  <a:pt x="114" y="307"/>
                </a:lnTo>
                <a:lnTo>
                  <a:pt x="114" y="307"/>
                </a:lnTo>
                <a:lnTo>
                  <a:pt x="114" y="307"/>
                </a:lnTo>
                <a:lnTo>
                  <a:pt x="114" y="307"/>
                </a:lnTo>
                <a:lnTo>
                  <a:pt x="121" y="309"/>
                </a:lnTo>
                <a:lnTo>
                  <a:pt x="121" y="309"/>
                </a:lnTo>
                <a:lnTo>
                  <a:pt x="121" y="307"/>
                </a:lnTo>
                <a:lnTo>
                  <a:pt x="121" y="307"/>
                </a:lnTo>
                <a:close/>
                <a:moveTo>
                  <a:pt x="230" y="63"/>
                </a:moveTo>
                <a:lnTo>
                  <a:pt x="230" y="63"/>
                </a:lnTo>
                <a:lnTo>
                  <a:pt x="229" y="60"/>
                </a:lnTo>
                <a:lnTo>
                  <a:pt x="229" y="60"/>
                </a:lnTo>
                <a:lnTo>
                  <a:pt x="227" y="62"/>
                </a:lnTo>
                <a:lnTo>
                  <a:pt x="227" y="64"/>
                </a:lnTo>
                <a:lnTo>
                  <a:pt x="227" y="64"/>
                </a:lnTo>
                <a:lnTo>
                  <a:pt x="230" y="63"/>
                </a:lnTo>
                <a:lnTo>
                  <a:pt x="230" y="63"/>
                </a:lnTo>
                <a:close/>
                <a:moveTo>
                  <a:pt x="253" y="97"/>
                </a:moveTo>
                <a:lnTo>
                  <a:pt x="253" y="97"/>
                </a:lnTo>
                <a:lnTo>
                  <a:pt x="252" y="94"/>
                </a:lnTo>
                <a:lnTo>
                  <a:pt x="252" y="94"/>
                </a:lnTo>
                <a:lnTo>
                  <a:pt x="249" y="100"/>
                </a:lnTo>
                <a:lnTo>
                  <a:pt x="249" y="100"/>
                </a:lnTo>
                <a:lnTo>
                  <a:pt x="249" y="100"/>
                </a:lnTo>
                <a:lnTo>
                  <a:pt x="249" y="100"/>
                </a:lnTo>
                <a:lnTo>
                  <a:pt x="253" y="97"/>
                </a:lnTo>
                <a:lnTo>
                  <a:pt x="253" y="97"/>
                </a:lnTo>
                <a:close/>
                <a:moveTo>
                  <a:pt x="139" y="33"/>
                </a:moveTo>
                <a:lnTo>
                  <a:pt x="139" y="33"/>
                </a:lnTo>
                <a:lnTo>
                  <a:pt x="139" y="33"/>
                </a:lnTo>
                <a:lnTo>
                  <a:pt x="139" y="33"/>
                </a:lnTo>
                <a:lnTo>
                  <a:pt x="141" y="33"/>
                </a:lnTo>
                <a:lnTo>
                  <a:pt x="141" y="33"/>
                </a:lnTo>
                <a:lnTo>
                  <a:pt x="142" y="32"/>
                </a:lnTo>
                <a:lnTo>
                  <a:pt x="142" y="32"/>
                </a:lnTo>
                <a:lnTo>
                  <a:pt x="144" y="32"/>
                </a:lnTo>
                <a:lnTo>
                  <a:pt x="144" y="29"/>
                </a:lnTo>
                <a:lnTo>
                  <a:pt x="144" y="29"/>
                </a:lnTo>
                <a:lnTo>
                  <a:pt x="139" y="33"/>
                </a:lnTo>
                <a:lnTo>
                  <a:pt x="139" y="33"/>
                </a:lnTo>
                <a:close/>
                <a:moveTo>
                  <a:pt x="67" y="268"/>
                </a:moveTo>
                <a:lnTo>
                  <a:pt x="67" y="268"/>
                </a:lnTo>
                <a:lnTo>
                  <a:pt x="70" y="269"/>
                </a:lnTo>
                <a:lnTo>
                  <a:pt x="70" y="269"/>
                </a:lnTo>
                <a:lnTo>
                  <a:pt x="71" y="262"/>
                </a:lnTo>
                <a:lnTo>
                  <a:pt x="71" y="262"/>
                </a:lnTo>
                <a:lnTo>
                  <a:pt x="70" y="262"/>
                </a:lnTo>
                <a:lnTo>
                  <a:pt x="70" y="262"/>
                </a:lnTo>
                <a:lnTo>
                  <a:pt x="67" y="268"/>
                </a:lnTo>
                <a:lnTo>
                  <a:pt x="67" y="268"/>
                </a:lnTo>
                <a:close/>
                <a:moveTo>
                  <a:pt x="20" y="40"/>
                </a:moveTo>
                <a:lnTo>
                  <a:pt x="20" y="40"/>
                </a:lnTo>
                <a:lnTo>
                  <a:pt x="23" y="36"/>
                </a:lnTo>
                <a:lnTo>
                  <a:pt x="24" y="32"/>
                </a:lnTo>
                <a:lnTo>
                  <a:pt x="24" y="32"/>
                </a:lnTo>
                <a:lnTo>
                  <a:pt x="21" y="36"/>
                </a:lnTo>
                <a:lnTo>
                  <a:pt x="20" y="40"/>
                </a:lnTo>
                <a:lnTo>
                  <a:pt x="20" y="40"/>
                </a:lnTo>
                <a:close/>
                <a:moveTo>
                  <a:pt x="158" y="295"/>
                </a:moveTo>
                <a:lnTo>
                  <a:pt x="158" y="295"/>
                </a:lnTo>
                <a:lnTo>
                  <a:pt x="155" y="295"/>
                </a:lnTo>
                <a:lnTo>
                  <a:pt x="151" y="296"/>
                </a:lnTo>
                <a:lnTo>
                  <a:pt x="151" y="296"/>
                </a:lnTo>
                <a:lnTo>
                  <a:pt x="158" y="296"/>
                </a:lnTo>
                <a:lnTo>
                  <a:pt x="158" y="296"/>
                </a:lnTo>
                <a:lnTo>
                  <a:pt x="158" y="296"/>
                </a:lnTo>
                <a:lnTo>
                  <a:pt x="158" y="295"/>
                </a:lnTo>
                <a:lnTo>
                  <a:pt x="158" y="295"/>
                </a:lnTo>
                <a:close/>
                <a:moveTo>
                  <a:pt x="92" y="261"/>
                </a:moveTo>
                <a:lnTo>
                  <a:pt x="92" y="261"/>
                </a:lnTo>
                <a:lnTo>
                  <a:pt x="92" y="261"/>
                </a:lnTo>
                <a:lnTo>
                  <a:pt x="92" y="261"/>
                </a:lnTo>
                <a:lnTo>
                  <a:pt x="80" y="266"/>
                </a:lnTo>
                <a:lnTo>
                  <a:pt x="80" y="266"/>
                </a:lnTo>
                <a:lnTo>
                  <a:pt x="81" y="266"/>
                </a:lnTo>
                <a:lnTo>
                  <a:pt x="81" y="266"/>
                </a:lnTo>
                <a:lnTo>
                  <a:pt x="92" y="261"/>
                </a:lnTo>
                <a:lnTo>
                  <a:pt x="92" y="261"/>
                </a:lnTo>
                <a:close/>
                <a:moveTo>
                  <a:pt x="65" y="275"/>
                </a:moveTo>
                <a:lnTo>
                  <a:pt x="65" y="275"/>
                </a:lnTo>
                <a:lnTo>
                  <a:pt x="64" y="275"/>
                </a:lnTo>
                <a:lnTo>
                  <a:pt x="64" y="275"/>
                </a:lnTo>
                <a:lnTo>
                  <a:pt x="61" y="279"/>
                </a:lnTo>
                <a:lnTo>
                  <a:pt x="61" y="279"/>
                </a:lnTo>
                <a:lnTo>
                  <a:pt x="61" y="280"/>
                </a:lnTo>
                <a:lnTo>
                  <a:pt x="61" y="280"/>
                </a:lnTo>
                <a:lnTo>
                  <a:pt x="65" y="275"/>
                </a:lnTo>
                <a:lnTo>
                  <a:pt x="65" y="275"/>
                </a:lnTo>
                <a:close/>
                <a:moveTo>
                  <a:pt x="159" y="25"/>
                </a:moveTo>
                <a:lnTo>
                  <a:pt x="159" y="25"/>
                </a:lnTo>
                <a:lnTo>
                  <a:pt x="159" y="25"/>
                </a:lnTo>
                <a:lnTo>
                  <a:pt x="159" y="25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2" y="26"/>
                </a:lnTo>
                <a:lnTo>
                  <a:pt x="156" y="27"/>
                </a:lnTo>
                <a:lnTo>
                  <a:pt x="156" y="27"/>
                </a:lnTo>
                <a:lnTo>
                  <a:pt x="159" y="25"/>
                </a:lnTo>
                <a:lnTo>
                  <a:pt x="159" y="25"/>
                </a:lnTo>
                <a:close/>
                <a:moveTo>
                  <a:pt x="36" y="180"/>
                </a:moveTo>
                <a:lnTo>
                  <a:pt x="36" y="180"/>
                </a:lnTo>
                <a:lnTo>
                  <a:pt x="37" y="178"/>
                </a:lnTo>
                <a:lnTo>
                  <a:pt x="37" y="178"/>
                </a:lnTo>
                <a:lnTo>
                  <a:pt x="38" y="177"/>
                </a:lnTo>
                <a:lnTo>
                  <a:pt x="38" y="174"/>
                </a:lnTo>
                <a:lnTo>
                  <a:pt x="38" y="174"/>
                </a:lnTo>
                <a:lnTo>
                  <a:pt x="37" y="177"/>
                </a:lnTo>
                <a:lnTo>
                  <a:pt x="36" y="180"/>
                </a:lnTo>
                <a:lnTo>
                  <a:pt x="36" y="180"/>
                </a:lnTo>
                <a:close/>
                <a:moveTo>
                  <a:pt x="166" y="60"/>
                </a:moveTo>
                <a:lnTo>
                  <a:pt x="166" y="60"/>
                </a:lnTo>
                <a:lnTo>
                  <a:pt x="166" y="60"/>
                </a:lnTo>
                <a:lnTo>
                  <a:pt x="166" y="60"/>
                </a:lnTo>
                <a:lnTo>
                  <a:pt x="169" y="72"/>
                </a:lnTo>
                <a:lnTo>
                  <a:pt x="169" y="72"/>
                </a:lnTo>
                <a:lnTo>
                  <a:pt x="169" y="66"/>
                </a:lnTo>
                <a:lnTo>
                  <a:pt x="166" y="60"/>
                </a:lnTo>
                <a:lnTo>
                  <a:pt x="166" y="60"/>
                </a:lnTo>
                <a:close/>
                <a:moveTo>
                  <a:pt x="176" y="295"/>
                </a:moveTo>
                <a:lnTo>
                  <a:pt x="176" y="295"/>
                </a:lnTo>
                <a:lnTo>
                  <a:pt x="172" y="295"/>
                </a:lnTo>
                <a:lnTo>
                  <a:pt x="172" y="295"/>
                </a:lnTo>
                <a:lnTo>
                  <a:pt x="168" y="295"/>
                </a:lnTo>
                <a:lnTo>
                  <a:pt x="168" y="295"/>
                </a:lnTo>
                <a:lnTo>
                  <a:pt x="168" y="295"/>
                </a:lnTo>
                <a:lnTo>
                  <a:pt x="166" y="296"/>
                </a:lnTo>
                <a:lnTo>
                  <a:pt x="166" y="296"/>
                </a:lnTo>
                <a:lnTo>
                  <a:pt x="176" y="295"/>
                </a:lnTo>
                <a:lnTo>
                  <a:pt x="176" y="295"/>
                </a:lnTo>
                <a:close/>
                <a:moveTo>
                  <a:pt x="276" y="143"/>
                </a:moveTo>
                <a:lnTo>
                  <a:pt x="276" y="143"/>
                </a:lnTo>
                <a:lnTo>
                  <a:pt x="279" y="137"/>
                </a:lnTo>
                <a:lnTo>
                  <a:pt x="279" y="137"/>
                </a:lnTo>
                <a:lnTo>
                  <a:pt x="277" y="138"/>
                </a:lnTo>
                <a:lnTo>
                  <a:pt x="277" y="138"/>
                </a:lnTo>
                <a:lnTo>
                  <a:pt x="276" y="143"/>
                </a:lnTo>
                <a:lnTo>
                  <a:pt x="276" y="143"/>
                </a:lnTo>
                <a:lnTo>
                  <a:pt x="276" y="143"/>
                </a:lnTo>
                <a:lnTo>
                  <a:pt x="276" y="143"/>
                </a:lnTo>
                <a:close/>
                <a:moveTo>
                  <a:pt x="84" y="101"/>
                </a:moveTo>
                <a:lnTo>
                  <a:pt x="84" y="101"/>
                </a:lnTo>
                <a:lnTo>
                  <a:pt x="85" y="103"/>
                </a:lnTo>
                <a:lnTo>
                  <a:pt x="88" y="103"/>
                </a:lnTo>
                <a:lnTo>
                  <a:pt x="88" y="103"/>
                </a:lnTo>
                <a:lnTo>
                  <a:pt x="87" y="99"/>
                </a:lnTo>
                <a:lnTo>
                  <a:pt x="87" y="99"/>
                </a:lnTo>
                <a:lnTo>
                  <a:pt x="87" y="99"/>
                </a:lnTo>
                <a:lnTo>
                  <a:pt x="87" y="99"/>
                </a:lnTo>
                <a:lnTo>
                  <a:pt x="84" y="101"/>
                </a:lnTo>
                <a:lnTo>
                  <a:pt x="84" y="101"/>
                </a:lnTo>
                <a:close/>
                <a:moveTo>
                  <a:pt x="198" y="292"/>
                </a:moveTo>
                <a:lnTo>
                  <a:pt x="198" y="292"/>
                </a:lnTo>
                <a:lnTo>
                  <a:pt x="198" y="292"/>
                </a:lnTo>
                <a:lnTo>
                  <a:pt x="198" y="292"/>
                </a:lnTo>
                <a:lnTo>
                  <a:pt x="190" y="292"/>
                </a:lnTo>
                <a:lnTo>
                  <a:pt x="190" y="292"/>
                </a:lnTo>
                <a:lnTo>
                  <a:pt x="189" y="292"/>
                </a:lnTo>
                <a:lnTo>
                  <a:pt x="189" y="292"/>
                </a:lnTo>
                <a:lnTo>
                  <a:pt x="189" y="292"/>
                </a:lnTo>
                <a:lnTo>
                  <a:pt x="189" y="292"/>
                </a:lnTo>
                <a:lnTo>
                  <a:pt x="196" y="292"/>
                </a:lnTo>
                <a:lnTo>
                  <a:pt x="196" y="292"/>
                </a:lnTo>
                <a:lnTo>
                  <a:pt x="198" y="292"/>
                </a:lnTo>
                <a:lnTo>
                  <a:pt x="198" y="292"/>
                </a:lnTo>
                <a:close/>
                <a:moveTo>
                  <a:pt x="75" y="285"/>
                </a:moveTo>
                <a:lnTo>
                  <a:pt x="75" y="285"/>
                </a:lnTo>
                <a:lnTo>
                  <a:pt x="75" y="283"/>
                </a:lnTo>
                <a:lnTo>
                  <a:pt x="75" y="282"/>
                </a:lnTo>
                <a:lnTo>
                  <a:pt x="75" y="282"/>
                </a:lnTo>
                <a:lnTo>
                  <a:pt x="73" y="285"/>
                </a:lnTo>
                <a:lnTo>
                  <a:pt x="73" y="285"/>
                </a:lnTo>
                <a:lnTo>
                  <a:pt x="75" y="285"/>
                </a:lnTo>
                <a:lnTo>
                  <a:pt x="75" y="285"/>
                </a:lnTo>
                <a:close/>
                <a:moveTo>
                  <a:pt x="244" y="80"/>
                </a:moveTo>
                <a:lnTo>
                  <a:pt x="244" y="80"/>
                </a:lnTo>
                <a:lnTo>
                  <a:pt x="243" y="76"/>
                </a:lnTo>
                <a:lnTo>
                  <a:pt x="243" y="76"/>
                </a:lnTo>
                <a:lnTo>
                  <a:pt x="242" y="77"/>
                </a:lnTo>
                <a:lnTo>
                  <a:pt x="242" y="77"/>
                </a:lnTo>
                <a:lnTo>
                  <a:pt x="242" y="80"/>
                </a:lnTo>
                <a:lnTo>
                  <a:pt x="242" y="80"/>
                </a:lnTo>
                <a:lnTo>
                  <a:pt x="244" y="80"/>
                </a:lnTo>
                <a:lnTo>
                  <a:pt x="244" y="80"/>
                </a:lnTo>
                <a:close/>
                <a:moveTo>
                  <a:pt x="269" y="30"/>
                </a:moveTo>
                <a:lnTo>
                  <a:pt x="269" y="30"/>
                </a:lnTo>
                <a:lnTo>
                  <a:pt x="270" y="29"/>
                </a:lnTo>
                <a:lnTo>
                  <a:pt x="270" y="29"/>
                </a:lnTo>
                <a:lnTo>
                  <a:pt x="267" y="26"/>
                </a:lnTo>
                <a:lnTo>
                  <a:pt x="267" y="26"/>
                </a:lnTo>
                <a:lnTo>
                  <a:pt x="269" y="30"/>
                </a:lnTo>
                <a:lnTo>
                  <a:pt x="269" y="30"/>
                </a:lnTo>
                <a:close/>
                <a:moveTo>
                  <a:pt x="172" y="56"/>
                </a:moveTo>
                <a:lnTo>
                  <a:pt x="172" y="56"/>
                </a:lnTo>
                <a:lnTo>
                  <a:pt x="172" y="56"/>
                </a:lnTo>
                <a:lnTo>
                  <a:pt x="172" y="56"/>
                </a:lnTo>
                <a:lnTo>
                  <a:pt x="175" y="53"/>
                </a:lnTo>
                <a:lnTo>
                  <a:pt x="175" y="53"/>
                </a:lnTo>
                <a:lnTo>
                  <a:pt x="173" y="50"/>
                </a:lnTo>
                <a:lnTo>
                  <a:pt x="173" y="50"/>
                </a:lnTo>
                <a:lnTo>
                  <a:pt x="173" y="50"/>
                </a:lnTo>
                <a:lnTo>
                  <a:pt x="173" y="50"/>
                </a:lnTo>
                <a:lnTo>
                  <a:pt x="172" y="56"/>
                </a:lnTo>
                <a:lnTo>
                  <a:pt x="172" y="56"/>
                </a:lnTo>
                <a:close/>
                <a:moveTo>
                  <a:pt x="142" y="288"/>
                </a:moveTo>
                <a:lnTo>
                  <a:pt x="142" y="288"/>
                </a:lnTo>
                <a:lnTo>
                  <a:pt x="146" y="285"/>
                </a:lnTo>
                <a:lnTo>
                  <a:pt x="146" y="285"/>
                </a:lnTo>
                <a:lnTo>
                  <a:pt x="145" y="283"/>
                </a:lnTo>
                <a:lnTo>
                  <a:pt x="145" y="283"/>
                </a:lnTo>
                <a:lnTo>
                  <a:pt x="142" y="288"/>
                </a:lnTo>
                <a:lnTo>
                  <a:pt x="142" y="288"/>
                </a:lnTo>
                <a:close/>
                <a:moveTo>
                  <a:pt x="196" y="120"/>
                </a:moveTo>
                <a:lnTo>
                  <a:pt x="196" y="120"/>
                </a:lnTo>
                <a:lnTo>
                  <a:pt x="196" y="117"/>
                </a:lnTo>
                <a:lnTo>
                  <a:pt x="196" y="117"/>
                </a:lnTo>
                <a:lnTo>
                  <a:pt x="198" y="116"/>
                </a:lnTo>
                <a:lnTo>
                  <a:pt x="198" y="116"/>
                </a:lnTo>
                <a:lnTo>
                  <a:pt x="196" y="116"/>
                </a:lnTo>
                <a:lnTo>
                  <a:pt x="196" y="116"/>
                </a:lnTo>
                <a:lnTo>
                  <a:pt x="193" y="117"/>
                </a:lnTo>
                <a:lnTo>
                  <a:pt x="193" y="117"/>
                </a:lnTo>
                <a:lnTo>
                  <a:pt x="196" y="120"/>
                </a:lnTo>
                <a:lnTo>
                  <a:pt x="196" y="120"/>
                </a:lnTo>
                <a:close/>
                <a:moveTo>
                  <a:pt x="132" y="30"/>
                </a:moveTo>
                <a:lnTo>
                  <a:pt x="132" y="30"/>
                </a:lnTo>
                <a:lnTo>
                  <a:pt x="128" y="39"/>
                </a:lnTo>
                <a:lnTo>
                  <a:pt x="128" y="39"/>
                </a:lnTo>
                <a:lnTo>
                  <a:pt x="129" y="37"/>
                </a:lnTo>
                <a:lnTo>
                  <a:pt x="129" y="37"/>
                </a:lnTo>
                <a:lnTo>
                  <a:pt x="132" y="30"/>
                </a:lnTo>
                <a:lnTo>
                  <a:pt x="132" y="30"/>
                </a:lnTo>
                <a:close/>
                <a:moveTo>
                  <a:pt x="215" y="261"/>
                </a:moveTo>
                <a:lnTo>
                  <a:pt x="215" y="261"/>
                </a:lnTo>
                <a:lnTo>
                  <a:pt x="219" y="262"/>
                </a:lnTo>
                <a:lnTo>
                  <a:pt x="219" y="262"/>
                </a:lnTo>
                <a:lnTo>
                  <a:pt x="219" y="261"/>
                </a:lnTo>
                <a:lnTo>
                  <a:pt x="219" y="261"/>
                </a:lnTo>
                <a:lnTo>
                  <a:pt x="216" y="259"/>
                </a:lnTo>
                <a:lnTo>
                  <a:pt x="216" y="259"/>
                </a:lnTo>
                <a:lnTo>
                  <a:pt x="215" y="261"/>
                </a:lnTo>
                <a:lnTo>
                  <a:pt x="215" y="261"/>
                </a:lnTo>
                <a:close/>
                <a:moveTo>
                  <a:pt x="273" y="229"/>
                </a:moveTo>
                <a:lnTo>
                  <a:pt x="273" y="229"/>
                </a:lnTo>
                <a:lnTo>
                  <a:pt x="274" y="222"/>
                </a:lnTo>
                <a:lnTo>
                  <a:pt x="274" y="222"/>
                </a:lnTo>
                <a:lnTo>
                  <a:pt x="273" y="222"/>
                </a:lnTo>
                <a:lnTo>
                  <a:pt x="273" y="222"/>
                </a:lnTo>
                <a:lnTo>
                  <a:pt x="273" y="229"/>
                </a:lnTo>
                <a:lnTo>
                  <a:pt x="273" y="229"/>
                </a:lnTo>
                <a:lnTo>
                  <a:pt x="273" y="229"/>
                </a:lnTo>
                <a:lnTo>
                  <a:pt x="273" y="229"/>
                </a:lnTo>
                <a:close/>
                <a:moveTo>
                  <a:pt x="36" y="141"/>
                </a:moveTo>
                <a:lnTo>
                  <a:pt x="36" y="141"/>
                </a:lnTo>
                <a:lnTo>
                  <a:pt x="36" y="145"/>
                </a:lnTo>
                <a:lnTo>
                  <a:pt x="37" y="148"/>
                </a:lnTo>
                <a:lnTo>
                  <a:pt x="37" y="148"/>
                </a:lnTo>
                <a:lnTo>
                  <a:pt x="36" y="141"/>
                </a:lnTo>
                <a:lnTo>
                  <a:pt x="36" y="141"/>
                </a:lnTo>
                <a:close/>
                <a:moveTo>
                  <a:pt x="111" y="36"/>
                </a:moveTo>
                <a:lnTo>
                  <a:pt x="111" y="36"/>
                </a:lnTo>
                <a:lnTo>
                  <a:pt x="114" y="35"/>
                </a:lnTo>
                <a:lnTo>
                  <a:pt x="114" y="35"/>
                </a:lnTo>
                <a:lnTo>
                  <a:pt x="115" y="33"/>
                </a:lnTo>
                <a:lnTo>
                  <a:pt x="115" y="33"/>
                </a:lnTo>
                <a:lnTo>
                  <a:pt x="117" y="32"/>
                </a:lnTo>
                <a:lnTo>
                  <a:pt x="117" y="32"/>
                </a:lnTo>
                <a:lnTo>
                  <a:pt x="117" y="32"/>
                </a:lnTo>
                <a:lnTo>
                  <a:pt x="117" y="32"/>
                </a:lnTo>
                <a:lnTo>
                  <a:pt x="111" y="35"/>
                </a:lnTo>
                <a:lnTo>
                  <a:pt x="111" y="35"/>
                </a:lnTo>
                <a:lnTo>
                  <a:pt x="111" y="36"/>
                </a:lnTo>
                <a:lnTo>
                  <a:pt x="111" y="36"/>
                </a:lnTo>
                <a:close/>
                <a:moveTo>
                  <a:pt x="270" y="43"/>
                </a:moveTo>
                <a:lnTo>
                  <a:pt x="270" y="43"/>
                </a:lnTo>
                <a:lnTo>
                  <a:pt x="269" y="45"/>
                </a:lnTo>
                <a:lnTo>
                  <a:pt x="269" y="47"/>
                </a:lnTo>
                <a:lnTo>
                  <a:pt x="269" y="47"/>
                </a:lnTo>
                <a:lnTo>
                  <a:pt x="270" y="47"/>
                </a:lnTo>
                <a:lnTo>
                  <a:pt x="270" y="47"/>
                </a:lnTo>
                <a:lnTo>
                  <a:pt x="270" y="43"/>
                </a:lnTo>
                <a:lnTo>
                  <a:pt x="270" y="43"/>
                </a:lnTo>
                <a:close/>
                <a:moveTo>
                  <a:pt x="58" y="280"/>
                </a:moveTo>
                <a:lnTo>
                  <a:pt x="58" y="280"/>
                </a:lnTo>
                <a:lnTo>
                  <a:pt x="55" y="283"/>
                </a:lnTo>
                <a:lnTo>
                  <a:pt x="55" y="283"/>
                </a:lnTo>
                <a:lnTo>
                  <a:pt x="58" y="283"/>
                </a:lnTo>
                <a:lnTo>
                  <a:pt x="58" y="283"/>
                </a:lnTo>
                <a:lnTo>
                  <a:pt x="60" y="283"/>
                </a:lnTo>
                <a:lnTo>
                  <a:pt x="60" y="283"/>
                </a:lnTo>
                <a:lnTo>
                  <a:pt x="58" y="280"/>
                </a:lnTo>
                <a:lnTo>
                  <a:pt x="58" y="280"/>
                </a:lnTo>
                <a:close/>
                <a:moveTo>
                  <a:pt x="107" y="69"/>
                </a:moveTo>
                <a:lnTo>
                  <a:pt x="107" y="69"/>
                </a:lnTo>
                <a:lnTo>
                  <a:pt x="107" y="73"/>
                </a:lnTo>
                <a:lnTo>
                  <a:pt x="107" y="73"/>
                </a:lnTo>
                <a:lnTo>
                  <a:pt x="109" y="72"/>
                </a:lnTo>
                <a:lnTo>
                  <a:pt x="109" y="69"/>
                </a:lnTo>
                <a:lnTo>
                  <a:pt x="109" y="69"/>
                </a:lnTo>
                <a:lnTo>
                  <a:pt x="108" y="70"/>
                </a:lnTo>
                <a:lnTo>
                  <a:pt x="107" y="69"/>
                </a:lnTo>
                <a:lnTo>
                  <a:pt x="107" y="69"/>
                </a:lnTo>
                <a:close/>
                <a:moveTo>
                  <a:pt x="266" y="117"/>
                </a:moveTo>
                <a:lnTo>
                  <a:pt x="266" y="117"/>
                </a:lnTo>
                <a:lnTo>
                  <a:pt x="269" y="118"/>
                </a:lnTo>
                <a:lnTo>
                  <a:pt x="269" y="118"/>
                </a:lnTo>
                <a:lnTo>
                  <a:pt x="269" y="114"/>
                </a:lnTo>
                <a:lnTo>
                  <a:pt x="269" y="114"/>
                </a:lnTo>
                <a:lnTo>
                  <a:pt x="266" y="117"/>
                </a:lnTo>
                <a:lnTo>
                  <a:pt x="266" y="117"/>
                </a:lnTo>
                <a:close/>
                <a:moveTo>
                  <a:pt x="229" y="99"/>
                </a:moveTo>
                <a:lnTo>
                  <a:pt x="229" y="99"/>
                </a:lnTo>
                <a:lnTo>
                  <a:pt x="227" y="101"/>
                </a:lnTo>
                <a:lnTo>
                  <a:pt x="227" y="101"/>
                </a:lnTo>
                <a:lnTo>
                  <a:pt x="227" y="103"/>
                </a:lnTo>
                <a:lnTo>
                  <a:pt x="227" y="103"/>
                </a:lnTo>
                <a:lnTo>
                  <a:pt x="230" y="100"/>
                </a:lnTo>
                <a:lnTo>
                  <a:pt x="230" y="100"/>
                </a:lnTo>
                <a:lnTo>
                  <a:pt x="229" y="99"/>
                </a:lnTo>
                <a:lnTo>
                  <a:pt x="229" y="99"/>
                </a:lnTo>
                <a:close/>
                <a:moveTo>
                  <a:pt x="20" y="178"/>
                </a:moveTo>
                <a:lnTo>
                  <a:pt x="20" y="178"/>
                </a:lnTo>
                <a:lnTo>
                  <a:pt x="20" y="178"/>
                </a:lnTo>
                <a:lnTo>
                  <a:pt x="20" y="178"/>
                </a:lnTo>
                <a:lnTo>
                  <a:pt x="23" y="178"/>
                </a:lnTo>
                <a:lnTo>
                  <a:pt x="23" y="178"/>
                </a:lnTo>
                <a:lnTo>
                  <a:pt x="21" y="174"/>
                </a:lnTo>
                <a:lnTo>
                  <a:pt x="21" y="174"/>
                </a:lnTo>
                <a:lnTo>
                  <a:pt x="20" y="178"/>
                </a:lnTo>
                <a:lnTo>
                  <a:pt x="20" y="178"/>
                </a:lnTo>
                <a:close/>
                <a:moveTo>
                  <a:pt x="259" y="162"/>
                </a:moveTo>
                <a:lnTo>
                  <a:pt x="259" y="162"/>
                </a:lnTo>
                <a:lnTo>
                  <a:pt x="257" y="162"/>
                </a:lnTo>
                <a:lnTo>
                  <a:pt x="257" y="162"/>
                </a:lnTo>
                <a:lnTo>
                  <a:pt x="254" y="167"/>
                </a:lnTo>
                <a:lnTo>
                  <a:pt x="254" y="167"/>
                </a:lnTo>
                <a:lnTo>
                  <a:pt x="254" y="167"/>
                </a:lnTo>
                <a:lnTo>
                  <a:pt x="254" y="167"/>
                </a:lnTo>
                <a:lnTo>
                  <a:pt x="257" y="165"/>
                </a:lnTo>
                <a:lnTo>
                  <a:pt x="257" y="165"/>
                </a:lnTo>
                <a:lnTo>
                  <a:pt x="257" y="164"/>
                </a:lnTo>
                <a:lnTo>
                  <a:pt x="257" y="164"/>
                </a:lnTo>
                <a:lnTo>
                  <a:pt x="259" y="162"/>
                </a:lnTo>
                <a:lnTo>
                  <a:pt x="259" y="162"/>
                </a:lnTo>
                <a:close/>
                <a:moveTo>
                  <a:pt x="263" y="292"/>
                </a:moveTo>
                <a:lnTo>
                  <a:pt x="263" y="292"/>
                </a:lnTo>
                <a:lnTo>
                  <a:pt x="263" y="292"/>
                </a:lnTo>
                <a:lnTo>
                  <a:pt x="263" y="292"/>
                </a:lnTo>
                <a:lnTo>
                  <a:pt x="259" y="292"/>
                </a:lnTo>
                <a:lnTo>
                  <a:pt x="259" y="292"/>
                </a:lnTo>
                <a:lnTo>
                  <a:pt x="257" y="293"/>
                </a:lnTo>
                <a:lnTo>
                  <a:pt x="256" y="295"/>
                </a:lnTo>
                <a:lnTo>
                  <a:pt x="256" y="295"/>
                </a:lnTo>
                <a:lnTo>
                  <a:pt x="263" y="292"/>
                </a:lnTo>
                <a:lnTo>
                  <a:pt x="263" y="292"/>
                </a:lnTo>
                <a:close/>
                <a:moveTo>
                  <a:pt x="98" y="52"/>
                </a:moveTo>
                <a:lnTo>
                  <a:pt x="98" y="52"/>
                </a:lnTo>
                <a:lnTo>
                  <a:pt x="98" y="52"/>
                </a:lnTo>
                <a:lnTo>
                  <a:pt x="98" y="52"/>
                </a:lnTo>
                <a:lnTo>
                  <a:pt x="101" y="47"/>
                </a:lnTo>
                <a:lnTo>
                  <a:pt x="101" y="47"/>
                </a:lnTo>
                <a:lnTo>
                  <a:pt x="101" y="47"/>
                </a:lnTo>
                <a:lnTo>
                  <a:pt x="101" y="47"/>
                </a:lnTo>
                <a:lnTo>
                  <a:pt x="98" y="49"/>
                </a:lnTo>
                <a:lnTo>
                  <a:pt x="98" y="49"/>
                </a:lnTo>
                <a:lnTo>
                  <a:pt x="98" y="50"/>
                </a:lnTo>
                <a:lnTo>
                  <a:pt x="98" y="50"/>
                </a:lnTo>
                <a:lnTo>
                  <a:pt x="98" y="52"/>
                </a:lnTo>
                <a:lnTo>
                  <a:pt x="98" y="52"/>
                </a:lnTo>
                <a:close/>
                <a:moveTo>
                  <a:pt x="284" y="137"/>
                </a:moveTo>
                <a:lnTo>
                  <a:pt x="284" y="137"/>
                </a:lnTo>
                <a:lnTo>
                  <a:pt x="287" y="134"/>
                </a:lnTo>
                <a:lnTo>
                  <a:pt x="287" y="133"/>
                </a:lnTo>
                <a:lnTo>
                  <a:pt x="287" y="133"/>
                </a:lnTo>
                <a:lnTo>
                  <a:pt x="284" y="134"/>
                </a:lnTo>
                <a:lnTo>
                  <a:pt x="284" y="137"/>
                </a:lnTo>
                <a:lnTo>
                  <a:pt x="284" y="137"/>
                </a:lnTo>
                <a:close/>
                <a:moveTo>
                  <a:pt x="280" y="97"/>
                </a:moveTo>
                <a:lnTo>
                  <a:pt x="280" y="97"/>
                </a:lnTo>
                <a:lnTo>
                  <a:pt x="280" y="91"/>
                </a:lnTo>
                <a:lnTo>
                  <a:pt x="280" y="87"/>
                </a:lnTo>
                <a:lnTo>
                  <a:pt x="280" y="87"/>
                </a:lnTo>
                <a:lnTo>
                  <a:pt x="280" y="97"/>
                </a:lnTo>
                <a:lnTo>
                  <a:pt x="280" y="97"/>
                </a:lnTo>
                <a:close/>
                <a:moveTo>
                  <a:pt x="291" y="20"/>
                </a:moveTo>
                <a:lnTo>
                  <a:pt x="291" y="20"/>
                </a:lnTo>
                <a:lnTo>
                  <a:pt x="287" y="19"/>
                </a:lnTo>
                <a:lnTo>
                  <a:pt x="283" y="18"/>
                </a:lnTo>
                <a:lnTo>
                  <a:pt x="283" y="18"/>
                </a:lnTo>
                <a:lnTo>
                  <a:pt x="287" y="20"/>
                </a:lnTo>
                <a:lnTo>
                  <a:pt x="291" y="20"/>
                </a:lnTo>
                <a:lnTo>
                  <a:pt x="291" y="20"/>
                </a:lnTo>
                <a:close/>
                <a:moveTo>
                  <a:pt x="237" y="295"/>
                </a:moveTo>
                <a:lnTo>
                  <a:pt x="237" y="295"/>
                </a:lnTo>
                <a:lnTo>
                  <a:pt x="227" y="297"/>
                </a:lnTo>
                <a:lnTo>
                  <a:pt x="227" y="297"/>
                </a:lnTo>
                <a:lnTo>
                  <a:pt x="233" y="296"/>
                </a:lnTo>
                <a:lnTo>
                  <a:pt x="237" y="295"/>
                </a:lnTo>
                <a:lnTo>
                  <a:pt x="237" y="295"/>
                </a:lnTo>
                <a:close/>
                <a:moveTo>
                  <a:pt x="61" y="243"/>
                </a:moveTo>
                <a:lnTo>
                  <a:pt x="61" y="243"/>
                </a:lnTo>
                <a:lnTo>
                  <a:pt x="63" y="236"/>
                </a:lnTo>
                <a:lnTo>
                  <a:pt x="63" y="236"/>
                </a:lnTo>
                <a:lnTo>
                  <a:pt x="61" y="239"/>
                </a:lnTo>
                <a:lnTo>
                  <a:pt x="61" y="239"/>
                </a:lnTo>
                <a:lnTo>
                  <a:pt x="61" y="242"/>
                </a:lnTo>
                <a:lnTo>
                  <a:pt x="61" y="243"/>
                </a:lnTo>
                <a:lnTo>
                  <a:pt x="61" y="243"/>
                </a:lnTo>
                <a:close/>
                <a:moveTo>
                  <a:pt x="213" y="27"/>
                </a:moveTo>
                <a:lnTo>
                  <a:pt x="213" y="27"/>
                </a:lnTo>
                <a:lnTo>
                  <a:pt x="213" y="26"/>
                </a:lnTo>
                <a:lnTo>
                  <a:pt x="213" y="26"/>
                </a:lnTo>
                <a:lnTo>
                  <a:pt x="209" y="26"/>
                </a:lnTo>
                <a:lnTo>
                  <a:pt x="209" y="26"/>
                </a:lnTo>
                <a:lnTo>
                  <a:pt x="209" y="29"/>
                </a:lnTo>
                <a:lnTo>
                  <a:pt x="209" y="29"/>
                </a:lnTo>
                <a:lnTo>
                  <a:pt x="213" y="27"/>
                </a:lnTo>
                <a:lnTo>
                  <a:pt x="213" y="27"/>
                </a:lnTo>
                <a:close/>
                <a:moveTo>
                  <a:pt x="175" y="273"/>
                </a:moveTo>
                <a:lnTo>
                  <a:pt x="175" y="273"/>
                </a:lnTo>
                <a:lnTo>
                  <a:pt x="175" y="269"/>
                </a:lnTo>
                <a:lnTo>
                  <a:pt x="175" y="269"/>
                </a:lnTo>
                <a:lnTo>
                  <a:pt x="173" y="273"/>
                </a:lnTo>
                <a:lnTo>
                  <a:pt x="173" y="273"/>
                </a:lnTo>
                <a:lnTo>
                  <a:pt x="175" y="273"/>
                </a:lnTo>
                <a:lnTo>
                  <a:pt x="175" y="273"/>
                </a:lnTo>
                <a:close/>
                <a:moveTo>
                  <a:pt x="190" y="13"/>
                </a:moveTo>
                <a:lnTo>
                  <a:pt x="190" y="13"/>
                </a:lnTo>
                <a:lnTo>
                  <a:pt x="190" y="13"/>
                </a:lnTo>
                <a:lnTo>
                  <a:pt x="190" y="13"/>
                </a:lnTo>
                <a:lnTo>
                  <a:pt x="186" y="12"/>
                </a:lnTo>
                <a:lnTo>
                  <a:pt x="186" y="12"/>
                </a:lnTo>
                <a:lnTo>
                  <a:pt x="186" y="12"/>
                </a:lnTo>
                <a:lnTo>
                  <a:pt x="186" y="12"/>
                </a:lnTo>
                <a:lnTo>
                  <a:pt x="188" y="13"/>
                </a:lnTo>
                <a:lnTo>
                  <a:pt x="188" y="13"/>
                </a:lnTo>
                <a:lnTo>
                  <a:pt x="190" y="13"/>
                </a:lnTo>
                <a:lnTo>
                  <a:pt x="190" y="13"/>
                </a:lnTo>
                <a:close/>
                <a:moveTo>
                  <a:pt x="269" y="144"/>
                </a:moveTo>
                <a:lnTo>
                  <a:pt x="269" y="144"/>
                </a:lnTo>
                <a:lnTo>
                  <a:pt x="266" y="147"/>
                </a:lnTo>
                <a:lnTo>
                  <a:pt x="266" y="147"/>
                </a:lnTo>
                <a:lnTo>
                  <a:pt x="264" y="148"/>
                </a:lnTo>
                <a:lnTo>
                  <a:pt x="264" y="150"/>
                </a:lnTo>
                <a:lnTo>
                  <a:pt x="264" y="150"/>
                </a:lnTo>
                <a:lnTo>
                  <a:pt x="267" y="147"/>
                </a:lnTo>
                <a:lnTo>
                  <a:pt x="269" y="144"/>
                </a:lnTo>
                <a:lnTo>
                  <a:pt x="269" y="144"/>
                </a:lnTo>
                <a:close/>
                <a:moveTo>
                  <a:pt x="289" y="265"/>
                </a:moveTo>
                <a:lnTo>
                  <a:pt x="289" y="265"/>
                </a:lnTo>
                <a:lnTo>
                  <a:pt x="289" y="265"/>
                </a:lnTo>
                <a:lnTo>
                  <a:pt x="289" y="265"/>
                </a:lnTo>
                <a:lnTo>
                  <a:pt x="291" y="259"/>
                </a:lnTo>
                <a:lnTo>
                  <a:pt x="291" y="259"/>
                </a:lnTo>
                <a:lnTo>
                  <a:pt x="291" y="259"/>
                </a:lnTo>
                <a:lnTo>
                  <a:pt x="290" y="258"/>
                </a:lnTo>
                <a:lnTo>
                  <a:pt x="290" y="258"/>
                </a:lnTo>
                <a:lnTo>
                  <a:pt x="289" y="265"/>
                </a:lnTo>
                <a:lnTo>
                  <a:pt x="289" y="265"/>
                </a:lnTo>
                <a:close/>
                <a:moveTo>
                  <a:pt x="28" y="35"/>
                </a:moveTo>
                <a:lnTo>
                  <a:pt x="28" y="35"/>
                </a:lnTo>
                <a:lnTo>
                  <a:pt x="26" y="39"/>
                </a:lnTo>
                <a:lnTo>
                  <a:pt x="23" y="43"/>
                </a:lnTo>
                <a:lnTo>
                  <a:pt x="23" y="43"/>
                </a:lnTo>
                <a:lnTo>
                  <a:pt x="24" y="43"/>
                </a:lnTo>
                <a:lnTo>
                  <a:pt x="24" y="43"/>
                </a:lnTo>
                <a:lnTo>
                  <a:pt x="24" y="43"/>
                </a:lnTo>
                <a:lnTo>
                  <a:pt x="26" y="40"/>
                </a:lnTo>
                <a:lnTo>
                  <a:pt x="26" y="40"/>
                </a:lnTo>
                <a:lnTo>
                  <a:pt x="27" y="39"/>
                </a:lnTo>
                <a:lnTo>
                  <a:pt x="27" y="39"/>
                </a:lnTo>
                <a:lnTo>
                  <a:pt x="28" y="35"/>
                </a:lnTo>
                <a:lnTo>
                  <a:pt x="28" y="35"/>
                </a:lnTo>
                <a:close/>
                <a:moveTo>
                  <a:pt x="104" y="56"/>
                </a:moveTo>
                <a:lnTo>
                  <a:pt x="104" y="56"/>
                </a:lnTo>
                <a:lnTo>
                  <a:pt x="102" y="56"/>
                </a:lnTo>
                <a:lnTo>
                  <a:pt x="102" y="56"/>
                </a:lnTo>
                <a:lnTo>
                  <a:pt x="100" y="59"/>
                </a:lnTo>
                <a:lnTo>
                  <a:pt x="100" y="59"/>
                </a:lnTo>
                <a:lnTo>
                  <a:pt x="101" y="60"/>
                </a:lnTo>
                <a:lnTo>
                  <a:pt x="101" y="60"/>
                </a:lnTo>
                <a:lnTo>
                  <a:pt x="104" y="56"/>
                </a:lnTo>
                <a:lnTo>
                  <a:pt x="104" y="56"/>
                </a:lnTo>
                <a:close/>
                <a:moveTo>
                  <a:pt x="26" y="53"/>
                </a:moveTo>
                <a:lnTo>
                  <a:pt x="26" y="53"/>
                </a:lnTo>
                <a:lnTo>
                  <a:pt x="27" y="50"/>
                </a:lnTo>
                <a:lnTo>
                  <a:pt x="27" y="47"/>
                </a:lnTo>
                <a:lnTo>
                  <a:pt x="27" y="47"/>
                </a:lnTo>
                <a:lnTo>
                  <a:pt x="26" y="53"/>
                </a:lnTo>
                <a:lnTo>
                  <a:pt x="26" y="53"/>
                </a:lnTo>
                <a:close/>
                <a:moveTo>
                  <a:pt x="250" y="204"/>
                </a:moveTo>
                <a:lnTo>
                  <a:pt x="250" y="204"/>
                </a:lnTo>
                <a:lnTo>
                  <a:pt x="252" y="204"/>
                </a:lnTo>
                <a:lnTo>
                  <a:pt x="252" y="204"/>
                </a:lnTo>
                <a:lnTo>
                  <a:pt x="254" y="202"/>
                </a:lnTo>
                <a:lnTo>
                  <a:pt x="254" y="202"/>
                </a:lnTo>
                <a:lnTo>
                  <a:pt x="253" y="199"/>
                </a:lnTo>
                <a:lnTo>
                  <a:pt x="253" y="199"/>
                </a:lnTo>
                <a:lnTo>
                  <a:pt x="250" y="204"/>
                </a:lnTo>
                <a:lnTo>
                  <a:pt x="250" y="204"/>
                </a:lnTo>
                <a:close/>
                <a:moveTo>
                  <a:pt x="171" y="29"/>
                </a:moveTo>
                <a:lnTo>
                  <a:pt x="171" y="29"/>
                </a:lnTo>
                <a:lnTo>
                  <a:pt x="173" y="32"/>
                </a:lnTo>
                <a:lnTo>
                  <a:pt x="173" y="32"/>
                </a:lnTo>
                <a:lnTo>
                  <a:pt x="175" y="27"/>
                </a:lnTo>
                <a:lnTo>
                  <a:pt x="175" y="27"/>
                </a:lnTo>
                <a:lnTo>
                  <a:pt x="171" y="29"/>
                </a:lnTo>
                <a:lnTo>
                  <a:pt x="171" y="29"/>
                </a:lnTo>
                <a:close/>
                <a:moveTo>
                  <a:pt x="48" y="265"/>
                </a:moveTo>
                <a:lnTo>
                  <a:pt x="48" y="265"/>
                </a:lnTo>
                <a:lnTo>
                  <a:pt x="47" y="269"/>
                </a:lnTo>
                <a:lnTo>
                  <a:pt x="47" y="269"/>
                </a:lnTo>
                <a:lnTo>
                  <a:pt x="47" y="270"/>
                </a:lnTo>
                <a:lnTo>
                  <a:pt x="47" y="270"/>
                </a:lnTo>
                <a:lnTo>
                  <a:pt x="50" y="266"/>
                </a:lnTo>
                <a:lnTo>
                  <a:pt x="50" y="266"/>
                </a:lnTo>
                <a:lnTo>
                  <a:pt x="48" y="265"/>
                </a:lnTo>
                <a:lnTo>
                  <a:pt x="48" y="265"/>
                </a:lnTo>
                <a:close/>
                <a:moveTo>
                  <a:pt x="125" y="312"/>
                </a:moveTo>
                <a:lnTo>
                  <a:pt x="125" y="312"/>
                </a:lnTo>
                <a:lnTo>
                  <a:pt x="122" y="312"/>
                </a:lnTo>
                <a:lnTo>
                  <a:pt x="122" y="312"/>
                </a:lnTo>
                <a:lnTo>
                  <a:pt x="121" y="312"/>
                </a:lnTo>
                <a:lnTo>
                  <a:pt x="121" y="312"/>
                </a:lnTo>
                <a:lnTo>
                  <a:pt x="118" y="310"/>
                </a:lnTo>
                <a:lnTo>
                  <a:pt x="118" y="310"/>
                </a:lnTo>
                <a:lnTo>
                  <a:pt x="115" y="312"/>
                </a:lnTo>
                <a:lnTo>
                  <a:pt x="115" y="312"/>
                </a:lnTo>
                <a:lnTo>
                  <a:pt x="125" y="312"/>
                </a:lnTo>
                <a:lnTo>
                  <a:pt x="125" y="312"/>
                </a:lnTo>
                <a:close/>
                <a:moveTo>
                  <a:pt x="220" y="296"/>
                </a:moveTo>
                <a:lnTo>
                  <a:pt x="220" y="296"/>
                </a:lnTo>
                <a:lnTo>
                  <a:pt x="215" y="296"/>
                </a:lnTo>
                <a:lnTo>
                  <a:pt x="215" y="296"/>
                </a:lnTo>
                <a:lnTo>
                  <a:pt x="213" y="296"/>
                </a:lnTo>
                <a:lnTo>
                  <a:pt x="213" y="296"/>
                </a:lnTo>
                <a:lnTo>
                  <a:pt x="213" y="296"/>
                </a:lnTo>
                <a:lnTo>
                  <a:pt x="213" y="296"/>
                </a:lnTo>
                <a:lnTo>
                  <a:pt x="217" y="296"/>
                </a:lnTo>
                <a:lnTo>
                  <a:pt x="220" y="296"/>
                </a:lnTo>
                <a:lnTo>
                  <a:pt x="220" y="296"/>
                </a:lnTo>
                <a:close/>
                <a:moveTo>
                  <a:pt x="88" y="279"/>
                </a:moveTo>
                <a:lnTo>
                  <a:pt x="88" y="279"/>
                </a:lnTo>
                <a:lnTo>
                  <a:pt x="90" y="278"/>
                </a:lnTo>
                <a:lnTo>
                  <a:pt x="90" y="278"/>
                </a:lnTo>
                <a:lnTo>
                  <a:pt x="91" y="275"/>
                </a:lnTo>
                <a:lnTo>
                  <a:pt x="91" y="275"/>
                </a:lnTo>
                <a:lnTo>
                  <a:pt x="88" y="276"/>
                </a:lnTo>
                <a:lnTo>
                  <a:pt x="88" y="279"/>
                </a:lnTo>
                <a:lnTo>
                  <a:pt x="88" y="279"/>
                </a:lnTo>
                <a:close/>
                <a:moveTo>
                  <a:pt x="94" y="302"/>
                </a:moveTo>
                <a:lnTo>
                  <a:pt x="94" y="302"/>
                </a:lnTo>
                <a:lnTo>
                  <a:pt x="90" y="302"/>
                </a:lnTo>
                <a:lnTo>
                  <a:pt x="85" y="302"/>
                </a:lnTo>
                <a:lnTo>
                  <a:pt x="85" y="302"/>
                </a:lnTo>
                <a:lnTo>
                  <a:pt x="94" y="302"/>
                </a:lnTo>
                <a:lnTo>
                  <a:pt x="94" y="302"/>
                </a:lnTo>
                <a:close/>
                <a:moveTo>
                  <a:pt x="151" y="279"/>
                </a:moveTo>
                <a:lnTo>
                  <a:pt x="151" y="279"/>
                </a:lnTo>
                <a:lnTo>
                  <a:pt x="148" y="280"/>
                </a:lnTo>
                <a:lnTo>
                  <a:pt x="146" y="280"/>
                </a:lnTo>
                <a:lnTo>
                  <a:pt x="146" y="280"/>
                </a:lnTo>
                <a:lnTo>
                  <a:pt x="149" y="282"/>
                </a:lnTo>
                <a:lnTo>
                  <a:pt x="149" y="282"/>
                </a:lnTo>
                <a:lnTo>
                  <a:pt x="151" y="280"/>
                </a:lnTo>
                <a:lnTo>
                  <a:pt x="151" y="280"/>
                </a:lnTo>
                <a:lnTo>
                  <a:pt x="151" y="279"/>
                </a:lnTo>
                <a:lnTo>
                  <a:pt x="151" y="279"/>
                </a:lnTo>
                <a:close/>
                <a:moveTo>
                  <a:pt x="283" y="188"/>
                </a:moveTo>
                <a:lnTo>
                  <a:pt x="283" y="188"/>
                </a:lnTo>
                <a:lnTo>
                  <a:pt x="284" y="181"/>
                </a:lnTo>
                <a:lnTo>
                  <a:pt x="284" y="181"/>
                </a:lnTo>
                <a:lnTo>
                  <a:pt x="283" y="184"/>
                </a:lnTo>
                <a:lnTo>
                  <a:pt x="283" y="188"/>
                </a:lnTo>
                <a:lnTo>
                  <a:pt x="283" y="188"/>
                </a:lnTo>
                <a:close/>
                <a:moveTo>
                  <a:pt x="46" y="285"/>
                </a:moveTo>
                <a:lnTo>
                  <a:pt x="46" y="285"/>
                </a:lnTo>
                <a:lnTo>
                  <a:pt x="46" y="285"/>
                </a:lnTo>
                <a:lnTo>
                  <a:pt x="46" y="285"/>
                </a:lnTo>
                <a:lnTo>
                  <a:pt x="37" y="282"/>
                </a:lnTo>
                <a:lnTo>
                  <a:pt x="37" y="282"/>
                </a:lnTo>
                <a:lnTo>
                  <a:pt x="41" y="283"/>
                </a:lnTo>
                <a:lnTo>
                  <a:pt x="46" y="285"/>
                </a:lnTo>
                <a:lnTo>
                  <a:pt x="46" y="285"/>
                </a:lnTo>
                <a:close/>
                <a:moveTo>
                  <a:pt x="276" y="66"/>
                </a:moveTo>
                <a:lnTo>
                  <a:pt x="276" y="66"/>
                </a:lnTo>
                <a:lnTo>
                  <a:pt x="276" y="66"/>
                </a:lnTo>
                <a:lnTo>
                  <a:pt x="276" y="66"/>
                </a:lnTo>
                <a:lnTo>
                  <a:pt x="273" y="66"/>
                </a:lnTo>
                <a:lnTo>
                  <a:pt x="271" y="67"/>
                </a:lnTo>
                <a:lnTo>
                  <a:pt x="271" y="67"/>
                </a:lnTo>
                <a:lnTo>
                  <a:pt x="274" y="69"/>
                </a:lnTo>
                <a:lnTo>
                  <a:pt x="274" y="69"/>
                </a:lnTo>
                <a:lnTo>
                  <a:pt x="276" y="66"/>
                </a:lnTo>
                <a:lnTo>
                  <a:pt x="276" y="66"/>
                </a:lnTo>
                <a:close/>
                <a:moveTo>
                  <a:pt x="289" y="114"/>
                </a:moveTo>
                <a:lnTo>
                  <a:pt x="289" y="114"/>
                </a:lnTo>
                <a:lnTo>
                  <a:pt x="286" y="116"/>
                </a:lnTo>
                <a:lnTo>
                  <a:pt x="286" y="118"/>
                </a:lnTo>
                <a:lnTo>
                  <a:pt x="286" y="118"/>
                </a:lnTo>
                <a:lnTo>
                  <a:pt x="287" y="116"/>
                </a:lnTo>
                <a:lnTo>
                  <a:pt x="289" y="116"/>
                </a:lnTo>
                <a:lnTo>
                  <a:pt x="289" y="114"/>
                </a:lnTo>
                <a:lnTo>
                  <a:pt x="289" y="114"/>
                </a:lnTo>
                <a:close/>
                <a:moveTo>
                  <a:pt x="293" y="262"/>
                </a:moveTo>
                <a:lnTo>
                  <a:pt x="293" y="262"/>
                </a:lnTo>
                <a:lnTo>
                  <a:pt x="291" y="266"/>
                </a:lnTo>
                <a:lnTo>
                  <a:pt x="291" y="266"/>
                </a:lnTo>
                <a:lnTo>
                  <a:pt x="293" y="268"/>
                </a:lnTo>
                <a:lnTo>
                  <a:pt x="293" y="268"/>
                </a:lnTo>
                <a:lnTo>
                  <a:pt x="293" y="262"/>
                </a:lnTo>
                <a:lnTo>
                  <a:pt x="293" y="262"/>
                </a:lnTo>
                <a:close/>
                <a:moveTo>
                  <a:pt x="273" y="49"/>
                </a:moveTo>
                <a:lnTo>
                  <a:pt x="273" y="49"/>
                </a:lnTo>
                <a:lnTo>
                  <a:pt x="273" y="50"/>
                </a:lnTo>
                <a:lnTo>
                  <a:pt x="271" y="50"/>
                </a:lnTo>
                <a:lnTo>
                  <a:pt x="271" y="50"/>
                </a:lnTo>
                <a:lnTo>
                  <a:pt x="273" y="52"/>
                </a:lnTo>
                <a:lnTo>
                  <a:pt x="273" y="52"/>
                </a:lnTo>
                <a:lnTo>
                  <a:pt x="274" y="52"/>
                </a:lnTo>
                <a:lnTo>
                  <a:pt x="274" y="52"/>
                </a:lnTo>
                <a:lnTo>
                  <a:pt x="273" y="49"/>
                </a:lnTo>
                <a:lnTo>
                  <a:pt x="273" y="49"/>
                </a:lnTo>
                <a:close/>
                <a:moveTo>
                  <a:pt x="279" y="60"/>
                </a:moveTo>
                <a:lnTo>
                  <a:pt x="279" y="60"/>
                </a:lnTo>
                <a:lnTo>
                  <a:pt x="280" y="57"/>
                </a:lnTo>
                <a:lnTo>
                  <a:pt x="279" y="56"/>
                </a:lnTo>
                <a:lnTo>
                  <a:pt x="279" y="56"/>
                </a:lnTo>
                <a:lnTo>
                  <a:pt x="279" y="57"/>
                </a:lnTo>
                <a:lnTo>
                  <a:pt x="279" y="60"/>
                </a:lnTo>
                <a:lnTo>
                  <a:pt x="279" y="60"/>
                </a:lnTo>
                <a:close/>
                <a:moveTo>
                  <a:pt x="53" y="127"/>
                </a:moveTo>
                <a:lnTo>
                  <a:pt x="53" y="127"/>
                </a:lnTo>
                <a:lnTo>
                  <a:pt x="53" y="127"/>
                </a:lnTo>
                <a:lnTo>
                  <a:pt x="53" y="127"/>
                </a:lnTo>
                <a:lnTo>
                  <a:pt x="46" y="127"/>
                </a:lnTo>
                <a:lnTo>
                  <a:pt x="46" y="127"/>
                </a:lnTo>
                <a:lnTo>
                  <a:pt x="44" y="127"/>
                </a:lnTo>
                <a:lnTo>
                  <a:pt x="44" y="127"/>
                </a:lnTo>
                <a:lnTo>
                  <a:pt x="53" y="127"/>
                </a:lnTo>
                <a:lnTo>
                  <a:pt x="53" y="127"/>
                </a:lnTo>
                <a:close/>
                <a:moveTo>
                  <a:pt x="330" y="231"/>
                </a:moveTo>
                <a:lnTo>
                  <a:pt x="330" y="231"/>
                </a:lnTo>
                <a:lnTo>
                  <a:pt x="331" y="224"/>
                </a:lnTo>
                <a:lnTo>
                  <a:pt x="331" y="224"/>
                </a:lnTo>
                <a:lnTo>
                  <a:pt x="330" y="225"/>
                </a:lnTo>
                <a:lnTo>
                  <a:pt x="330" y="225"/>
                </a:lnTo>
                <a:lnTo>
                  <a:pt x="330" y="229"/>
                </a:lnTo>
                <a:lnTo>
                  <a:pt x="330" y="229"/>
                </a:lnTo>
                <a:lnTo>
                  <a:pt x="330" y="231"/>
                </a:lnTo>
                <a:lnTo>
                  <a:pt x="330" y="231"/>
                </a:lnTo>
                <a:lnTo>
                  <a:pt x="330" y="231"/>
                </a:lnTo>
                <a:close/>
                <a:moveTo>
                  <a:pt x="262" y="184"/>
                </a:moveTo>
                <a:lnTo>
                  <a:pt x="262" y="184"/>
                </a:lnTo>
                <a:lnTo>
                  <a:pt x="262" y="184"/>
                </a:lnTo>
                <a:lnTo>
                  <a:pt x="262" y="184"/>
                </a:lnTo>
                <a:lnTo>
                  <a:pt x="257" y="188"/>
                </a:lnTo>
                <a:lnTo>
                  <a:pt x="257" y="188"/>
                </a:lnTo>
                <a:lnTo>
                  <a:pt x="257" y="189"/>
                </a:lnTo>
                <a:lnTo>
                  <a:pt x="257" y="189"/>
                </a:lnTo>
                <a:lnTo>
                  <a:pt x="262" y="184"/>
                </a:lnTo>
                <a:lnTo>
                  <a:pt x="262" y="184"/>
                </a:lnTo>
                <a:close/>
                <a:moveTo>
                  <a:pt x="112" y="39"/>
                </a:moveTo>
                <a:lnTo>
                  <a:pt x="112" y="39"/>
                </a:lnTo>
                <a:lnTo>
                  <a:pt x="112" y="42"/>
                </a:lnTo>
                <a:lnTo>
                  <a:pt x="112" y="42"/>
                </a:lnTo>
                <a:lnTo>
                  <a:pt x="115" y="37"/>
                </a:lnTo>
                <a:lnTo>
                  <a:pt x="115" y="37"/>
                </a:lnTo>
                <a:lnTo>
                  <a:pt x="115" y="36"/>
                </a:lnTo>
                <a:lnTo>
                  <a:pt x="115" y="36"/>
                </a:lnTo>
                <a:lnTo>
                  <a:pt x="112" y="39"/>
                </a:lnTo>
                <a:lnTo>
                  <a:pt x="112" y="39"/>
                </a:lnTo>
                <a:close/>
                <a:moveTo>
                  <a:pt x="277" y="134"/>
                </a:moveTo>
                <a:lnTo>
                  <a:pt x="277" y="134"/>
                </a:lnTo>
                <a:lnTo>
                  <a:pt x="279" y="134"/>
                </a:lnTo>
                <a:lnTo>
                  <a:pt x="280" y="133"/>
                </a:lnTo>
                <a:lnTo>
                  <a:pt x="280" y="133"/>
                </a:lnTo>
                <a:lnTo>
                  <a:pt x="279" y="130"/>
                </a:lnTo>
                <a:lnTo>
                  <a:pt x="279" y="130"/>
                </a:lnTo>
                <a:lnTo>
                  <a:pt x="277" y="134"/>
                </a:lnTo>
                <a:lnTo>
                  <a:pt x="277" y="134"/>
                </a:lnTo>
                <a:close/>
                <a:moveTo>
                  <a:pt x="151" y="286"/>
                </a:moveTo>
                <a:lnTo>
                  <a:pt x="151" y="286"/>
                </a:lnTo>
                <a:lnTo>
                  <a:pt x="149" y="289"/>
                </a:lnTo>
                <a:lnTo>
                  <a:pt x="149" y="289"/>
                </a:lnTo>
                <a:lnTo>
                  <a:pt x="152" y="286"/>
                </a:lnTo>
                <a:lnTo>
                  <a:pt x="152" y="286"/>
                </a:lnTo>
                <a:lnTo>
                  <a:pt x="151" y="286"/>
                </a:lnTo>
                <a:lnTo>
                  <a:pt x="151" y="286"/>
                </a:lnTo>
                <a:close/>
                <a:moveTo>
                  <a:pt x="57" y="265"/>
                </a:moveTo>
                <a:lnTo>
                  <a:pt x="57" y="265"/>
                </a:lnTo>
                <a:lnTo>
                  <a:pt x="57" y="263"/>
                </a:lnTo>
                <a:lnTo>
                  <a:pt x="57" y="263"/>
                </a:lnTo>
                <a:lnTo>
                  <a:pt x="54" y="268"/>
                </a:lnTo>
                <a:lnTo>
                  <a:pt x="54" y="268"/>
                </a:lnTo>
                <a:lnTo>
                  <a:pt x="55" y="269"/>
                </a:lnTo>
                <a:lnTo>
                  <a:pt x="55" y="269"/>
                </a:lnTo>
                <a:lnTo>
                  <a:pt x="57" y="265"/>
                </a:lnTo>
                <a:lnTo>
                  <a:pt x="57" y="265"/>
                </a:lnTo>
                <a:close/>
                <a:moveTo>
                  <a:pt x="203" y="100"/>
                </a:moveTo>
                <a:lnTo>
                  <a:pt x="203" y="100"/>
                </a:lnTo>
                <a:lnTo>
                  <a:pt x="203" y="100"/>
                </a:lnTo>
                <a:lnTo>
                  <a:pt x="203" y="100"/>
                </a:lnTo>
                <a:lnTo>
                  <a:pt x="202" y="101"/>
                </a:lnTo>
                <a:lnTo>
                  <a:pt x="202" y="101"/>
                </a:lnTo>
                <a:lnTo>
                  <a:pt x="200" y="104"/>
                </a:lnTo>
                <a:lnTo>
                  <a:pt x="200" y="104"/>
                </a:lnTo>
                <a:lnTo>
                  <a:pt x="199" y="106"/>
                </a:lnTo>
                <a:lnTo>
                  <a:pt x="199" y="106"/>
                </a:lnTo>
                <a:lnTo>
                  <a:pt x="203" y="100"/>
                </a:lnTo>
                <a:lnTo>
                  <a:pt x="203" y="100"/>
                </a:lnTo>
                <a:close/>
                <a:moveTo>
                  <a:pt x="135" y="282"/>
                </a:moveTo>
                <a:lnTo>
                  <a:pt x="135" y="282"/>
                </a:lnTo>
                <a:lnTo>
                  <a:pt x="131" y="286"/>
                </a:lnTo>
                <a:lnTo>
                  <a:pt x="131" y="286"/>
                </a:lnTo>
                <a:lnTo>
                  <a:pt x="131" y="286"/>
                </a:lnTo>
                <a:lnTo>
                  <a:pt x="131" y="286"/>
                </a:lnTo>
                <a:lnTo>
                  <a:pt x="134" y="283"/>
                </a:lnTo>
                <a:lnTo>
                  <a:pt x="134" y="283"/>
                </a:lnTo>
                <a:lnTo>
                  <a:pt x="135" y="283"/>
                </a:lnTo>
                <a:lnTo>
                  <a:pt x="135" y="282"/>
                </a:lnTo>
                <a:lnTo>
                  <a:pt x="135" y="282"/>
                </a:lnTo>
                <a:close/>
                <a:moveTo>
                  <a:pt x="284" y="33"/>
                </a:moveTo>
                <a:lnTo>
                  <a:pt x="284" y="33"/>
                </a:lnTo>
                <a:lnTo>
                  <a:pt x="284" y="32"/>
                </a:lnTo>
                <a:lnTo>
                  <a:pt x="284" y="32"/>
                </a:lnTo>
                <a:lnTo>
                  <a:pt x="281" y="29"/>
                </a:lnTo>
                <a:lnTo>
                  <a:pt x="281" y="29"/>
                </a:lnTo>
                <a:lnTo>
                  <a:pt x="281" y="29"/>
                </a:lnTo>
                <a:lnTo>
                  <a:pt x="281" y="29"/>
                </a:lnTo>
                <a:lnTo>
                  <a:pt x="284" y="33"/>
                </a:lnTo>
                <a:lnTo>
                  <a:pt x="284" y="33"/>
                </a:lnTo>
                <a:close/>
                <a:moveTo>
                  <a:pt x="20" y="106"/>
                </a:moveTo>
                <a:lnTo>
                  <a:pt x="20" y="106"/>
                </a:lnTo>
                <a:lnTo>
                  <a:pt x="20" y="106"/>
                </a:lnTo>
                <a:lnTo>
                  <a:pt x="20" y="106"/>
                </a:lnTo>
                <a:lnTo>
                  <a:pt x="21" y="103"/>
                </a:lnTo>
                <a:lnTo>
                  <a:pt x="21" y="100"/>
                </a:lnTo>
                <a:lnTo>
                  <a:pt x="21" y="100"/>
                </a:lnTo>
                <a:lnTo>
                  <a:pt x="20" y="106"/>
                </a:lnTo>
                <a:lnTo>
                  <a:pt x="20" y="106"/>
                </a:lnTo>
                <a:close/>
                <a:moveTo>
                  <a:pt x="98" y="66"/>
                </a:moveTo>
                <a:lnTo>
                  <a:pt x="98" y="66"/>
                </a:lnTo>
                <a:lnTo>
                  <a:pt x="98" y="66"/>
                </a:lnTo>
                <a:lnTo>
                  <a:pt x="98" y="66"/>
                </a:lnTo>
                <a:lnTo>
                  <a:pt x="100" y="64"/>
                </a:lnTo>
                <a:lnTo>
                  <a:pt x="100" y="64"/>
                </a:lnTo>
                <a:lnTo>
                  <a:pt x="100" y="63"/>
                </a:lnTo>
                <a:lnTo>
                  <a:pt x="98" y="62"/>
                </a:lnTo>
                <a:lnTo>
                  <a:pt x="98" y="62"/>
                </a:lnTo>
                <a:lnTo>
                  <a:pt x="98" y="66"/>
                </a:lnTo>
                <a:lnTo>
                  <a:pt x="98" y="66"/>
                </a:lnTo>
                <a:close/>
                <a:moveTo>
                  <a:pt x="256" y="76"/>
                </a:moveTo>
                <a:lnTo>
                  <a:pt x="256" y="76"/>
                </a:lnTo>
                <a:lnTo>
                  <a:pt x="254" y="73"/>
                </a:lnTo>
                <a:lnTo>
                  <a:pt x="254" y="73"/>
                </a:lnTo>
                <a:lnTo>
                  <a:pt x="253" y="73"/>
                </a:lnTo>
                <a:lnTo>
                  <a:pt x="253" y="73"/>
                </a:lnTo>
                <a:lnTo>
                  <a:pt x="254" y="77"/>
                </a:lnTo>
                <a:lnTo>
                  <a:pt x="254" y="77"/>
                </a:lnTo>
                <a:lnTo>
                  <a:pt x="256" y="76"/>
                </a:lnTo>
                <a:lnTo>
                  <a:pt x="256" y="76"/>
                </a:lnTo>
                <a:close/>
                <a:moveTo>
                  <a:pt x="263" y="144"/>
                </a:moveTo>
                <a:lnTo>
                  <a:pt x="263" y="144"/>
                </a:lnTo>
                <a:lnTo>
                  <a:pt x="262" y="147"/>
                </a:lnTo>
                <a:lnTo>
                  <a:pt x="259" y="151"/>
                </a:lnTo>
                <a:lnTo>
                  <a:pt x="259" y="151"/>
                </a:lnTo>
                <a:lnTo>
                  <a:pt x="262" y="147"/>
                </a:lnTo>
                <a:lnTo>
                  <a:pt x="263" y="144"/>
                </a:lnTo>
                <a:lnTo>
                  <a:pt x="263" y="144"/>
                </a:lnTo>
                <a:close/>
                <a:moveTo>
                  <a:pt x="271" y="245"/>
                </a:moveTo>
                <a:lnTo>
                  <a:pt x="271" y="245"/>
                </a:lnTo>
                <a:lnTo>
                  <a:pt x="271" y="245"/>
                </a:lnTo>
                <a:lnTo>
                  <a:pt x="271" y="246"/>
                </a:lnTo>
                <a:lnTo>
                  <a:pt x="271" y="246"/>
                </a:lnTo>
                <a:lnTo>
                  <a:pt x="271" y="248"/>
                </a:lnTo>
                <a:lnTo>
                  <a:pt x="271" y="248"/>
                </a:lnTo>
                <a:lnTo>
                  <a:pt x="271" y="251"/>
                </a:lnTo>
                <a:lnTo>
                  <a:pt x="271" y="251"/>
                </a:lnTo>
                <a:lnTo>
                  <a:pt x="271" y="248"/>
                </a:lnTo>
                <a:lnTo>
                  <a:pt x="271" y="245"/>
                </a:lnTo>
                <a:lnTo>
                  <a:pt x="271" y="245"/>
                </a:lnTo>
                <a:close/>
                <a:moveTo>
                  <a:pt x="246" y="23"/>
                </a:moveTo>
                <a:lnTo>
                  <a:pt x="246" y="23"/>
                </a:lnTo>
                <a:lnTo>
                  <a:pt x="242" y="26"/>
                </a:lnTo>
                <a:lnTo>
                  <a:pt x="242" y="26"/>
                </a:lnTo>
                <a:lnTo>
                  <a:pt x="243" y="26"/>
                </a:lnTo>
                <a:lnTo>
                  <a:pt x="243" y="26"/>
                </a:lnTo>
                <a:lnTo>
                  <a:pt x="243" y="26"/>
                </a:lnTo>
                <a:lnTo>
                  <a:pt x="246" y="23"/>
                </a:lnTo>
                <a:lnTo>
                  <a:pt x="246" y="23"/>
                </a:lnTo>
                <a:close/>
                <a:moveTo>
                  <a:pt x="266" y="263"/>
                </a:moveTo>
                <a:lnTo>
                  <a:pt x="266" y="263"/>
                </a:lnTo>
                <a:lnTo>
                  <a:pt x="264" y="270"/>
                </a:lnTo>
                <a:lnTo>
                  <a:pt x="264" y="270"/>
                </a:lnTo>
                <a:lnTo>
                  <a:pt x="266" y="266"/>
                </a:lnTo>
                <a:lnTo>
                  <a:pt x="266" y="263"/>
                </a:lnTo>
                <a:lnTo>
                  <a:pt x="266" y="263"/>
                </a:lnTo>
                <a:close/>
                <a:moveTo>
                  <a:pt x="256" y="275"/>
                </a:moveTo>
                <a:lnTo>
                  <a:pt x="256" y="275"/>
                </a:lnTo>
                <a:lnTo>
                  <a:pt x="253" y="278"/>
                </a:lnTo>
                <a:lnTo>
                  <a:pt x="253" y="278"/>
                </a:lnTo>
                <a:lnTo>
                  <a:pt x="253" y="278"/>
                </a:lnTo>
                <a:lnTo>
                  <a:pt x="253" y="278"/>
                </a:lnTo>
                <a:lnTo>
                  <a:pt x="256" y="276"/>
                </a:lnTo>
                <a:lnTo>
                  <a:pt x="256" y="276"/>
                </a:lnTo>
                <a:lnTo>
                  <a:pt x="256" y="275"/>
                </a:lnTo>
                <a:lnTo>
                  <a:pt x="256" y="275"/>
                </a:lnTo>
                <a:close/>
                <a:moveTo>
                  <a:pt x="266" y="42"/>
                </a:moveTo>
                <a:lnTo>
                  <a:pt x="266" y="42"/>
                </a:lnTo>
                <a:lnTo>
                  <a:pt x="266" y="42"/>
                </a:lnTo>
                <a:lnTo>
                  <a:pt x="266" y="42"/>
                </a:lnTo>
                <a:lnTo>
                  <a:pt x="266" y="36"/>
                </a:lnTo>
                <a:lnTo>
                  <a:pt x="266" y="36"/>
                </a:lnTo>
                <a:lnTo>
                  <a:pt x="264" y="36"/>
                </a:lnTo>
                <a:lnTo>
                  <a:pt x="264" y="36"/>
                </a:lnTo>
                <a:lnTo>
                  <a:pt x="266" y="42"/>
                </a:lnTo>
                <a:lnTo>
                  <a:pt x="266" y="42"/>
                </a:lnTo>
                <a:close/>
                <a:moveTo>
                  <a:pt x="41" y="270"/>
                </a:moveTo>
                <a:lnTo>
                  <a:pt x="41" y="270"/>
                </a:lnTo>
                <a:lnTo>
                  <a:pt x="41" y="270"/>
                </a:lnTo>
                <a:lnTo>
                  <a:pt x="41" y="270"/>
                </a:lnTo>
                <a:lnTo>
                  <a:pt x="43" y="269"/>
                </a:lnTo>
                <a:lnTo>
                  <a:pt x="43" y="269"/>
                </a:lnTo>
                <a:lnTo>
                  <a:pt x="40" y="268"/>
                </a:lnTo>
                <a:lnTo>
                  <a:pt x="40" y="268"/>
                </a:lnTo>
                <a:lnTo>
                  <a:pt x="41" y="270"/>
                </a:lnTo>
                <a:lnTo>
                  <a:pt x="41" y="270"/>
                </a:lnTo>
                <a:close/>
                <a:moveTo>
                  <a:pt x="271" y="199"/>
                </a:moveTo>
                <a:lnTo>
                  <a:pt x="271" y="199"/>
                </a:lnTo>
                <a:lnTo>
                  <a:pt x="270" y="199"/>
                </a:lnTo>
                <a:lnTo>
                  <a:pt x="270" y="199"/>
                </a:lnTo>
                <a:lnTo>
                  <a:pt x="270" y="202"/>
                </a:lnTo>
                <a:lnTo>
                  <a:pt x="270" y="202"/>
                </a:lnTo>
                <a:lnTo>
                  <a:pt x="271" y="201"/>
                </a:lnTo>
                <a:lnTo>
                  <a:pt x="271" y="199"/>
                </a:lnTo>
                <a:lnTo>
                  <a:pt x="271" y="199"/>
                </a:lnTo>
                <a:close/>
                <a:moveTo>
                  <a:pt x="53" y="286"/>
                </a:moveTo>
                <a:lnTo>
                  <a:pt x="53" y="286"/>
                </a:lnTo>
                <a:lnTo>
                  <a:pt x="58" y="288"/>
                </a:lnTo>
                <a:lnTo>
                  <a:pt x="58" y="288"/>
                </a:lnTo>
                <a:lnTo>
                  <a:pt x="58" y="286"/>
                </a:lnTo>
                <a:lnTo>
                  <a:pt x="58" y="286"/>
                </a:lnTo>
                <a:lnTo>
                  <a:pt x="55" y="286"/>
                </a:lnTo>
                <a:lnTo>
                  <a:pt x="53" y="286"/>
                </a:lnTo>
                <a:lnTo>
                  <a:pt x="53" y="286"/>
                </a:lnTo>
                <a:close/>
                <a:moveTo>
                  <a:pt x="186" y="49"/>
                </a:moveTo>
                <a:lnTo>
                  <a:pt x="186" y="49"/>
                </a:lnTo>
                <a:lnTo>
                  <a:pt x="185" y="46"/>
                </a:lnTo>
                <a:lnTo>
                  <a:pt x="185" y="46"/>
                </a:lnTo>
                <a:lnTo>
                  <a:pt x="183" y="47"/>
                </a:lnTo>
                <a:lnTo>
                  <a:pt x="185" y="49"/>
                </a:lnTo>
                <a:lnTo>
                  <a:pt x="185" y="49"/>
                </a:lnTo>
                <a:lnTo>
                  <a:pt x="186" y="49"/>
                </a:lnTo>
                <a:lnTo>
                  <a:pt x="186" y="49"/>
                </a:lnTo>
                <a:close/>
                <a:moveTo>
                  <a:pt x="141" y="275"/>
                </a:moveTo>
                <a:lnTo>
                  <a:pt x="141" y="275"/>
                </a:lnTo>
                <a:lnTo>
                  <a:pt x="139" y="278"/>
                </a:lnTo>
                <a:lnTo>
                  <a:pt x="139" y="278"/>
                </a:lnTo>
                <a:lnTo>
                  <a:pt x="139" y="278"/>
                </a:lnTo>
                <a:lnTo>
                  <a:pt x="139" y="278"/>
                </a:lnTo>
                <a:lnTo>
                  <a:pt x="144" y="275"/>
                </a:lnTo>
                <a:lnTo>
                  <a:pt x="144" y="275"/>
                </a:lnTo>
                <a:lnTo>
                  <a:pt x="141" y="275"/>
                </a:lnTo>
                <a:lnTo>
                  <a:pt x="141" y="275"/>
                </a:lnTo>
                <a:close/>
                <a:moveTo>
                  <a:pt x="190" y="79"/>
                </a:moveTo>
                <a:lnTo>
                  <a:pt x="190" y="79"/>
                </a:lnTo>
                <a:lnTo>
                  <a:pt x="190" y="80"/>
                </a:lnTo>
                <a:lnTo>
                  <a:pt x="190" y="80"/>
                </a:lnTo>
                <a:lnTo>
                  <a:pt x="193" y="79"/>
                </a:lnTo>
                <a:lnTo>
                  <a:pt x="193" y="79"/>
                </a:lnTo>
                <a:lnTo>
                  <a:pt x="190" y="79"/>
                </a:lnTo>
                <a:lnTo>
                  <a:pt x="190" y="79"/>
                </a:lnTo>
                <a:close/>
                <a:moveTo>
                  <a:pt x="165" y="303"/>
                </a:moveTo>
                <a:lnTo>
                  <a:pt x="165" y="303"/>
                </a:lnTo>
                <a:lnTo>
                  <a:pt x="171" y="303"/>
                </a:lnTo>
                <a:lnTo>
                  <a:pt x="171" y="303"/>
                </a:lnTo>
                <a:lnTo>
                  <a:pt x="171" y="303"/>
                </a:lnTo>
                <a:lnTo>
                  <a:pt x="171" y="303"/>
                </a:lnTo>
                <a:lnTo>
                  <a:pt x="165" y="303"/>
                </a:lnTo>
                <a:lnTo>
                  <a:pt x="165" y="303"/>
                </a:lnTo>
                <a:close/>
                <a:moveTo>
                  <a:pt x="257" y="299"/>
                </a:moveTo>
                <a:lnTo>
                  <a:pt x="257" y="299"/>
                </a:lnTo>
                <a:lnTo>
                  <a:pt x="254" y="300"/>
                </a:lnTo>
                <a:lnTo>
                  <a:pt x="250" y="300"/>
                </a:lnTo>
                <a:lnTo>
                  <a:pt x="250" y="300"/>
                </a:lnTo>
                <a:lnTo>
                  <a:pt x="257" y="299"/>
                </a:lnTo>
                <a:lnTo>
                  <a:pt x="257" y="299"/>
                </a:lnTo>
                <a:close/>
                <a:moveTo>
                  <a:pt x="142" y="312"/>
                </a:moveTo>
                <a:lnTo>
                  <a:pt x="142" y="312"/>
                </a:lnTo>
                <a:lnTo>
                  <a:pt x="142" y="312"/>
                </a:lnTo>
                <a:lnTo>
                  <a:pt x="142" y="312"/>
                </a:lnTo>
                <a:lnTo>
                  <a:pt x="129" y="312"/>
                </a:lnTo>
                <a:lnTo>
                  <a:pt x="129" y="312"/>
                </a:lnTo>
                <a:lnTo>
                  <a:pt x="129" y="312"/>
                </a:lnTo>
                <a:lnTo>
                  <a:pt x="129" y="312"/>
                </a:lnTo>
                <a:lnTo>
                  <a:pt x="142" y="312"/>
                </a:lnTo>
                <a:lnTo>
                  <a:pt x="142" y="312"/>
                </a:lnTo>
                <a:close/>
                <a:moveTo>
                  <a:pt x="94" y="74"/>
                </a:moveTo>
                <a:lnTo>
                  <a:pt x="94" y="74"/>
                </a:lnTo>
                <a:lnTo>
                  <a:pt x="95" y="72"/>
                </a:lnTo>
                <a:lnTo>
                  <a:pt x="95" y="69"/>
                </a:lnTo>
                <a:lnTo>
                  <a:pt x="95" y="69"/>
                </a:lnTo>
                <a:lnTo>
                  <a:pt x="94" y="72"/>
                </a:lnTo>
                <a:lnTo>
                  <a:pt x="94" y="74"/>
                </a:lnTo>
                <a:lnTo>
                  <a:pt x="94" y="74"/>
                </a:lnTo>
                <a:close/>
                <a:moveTo>
                  <a:pt x="291" y="211"/>
                </a:moveTo>
                <a:lnTo>
                  <a:pt x="291" y="211"/>
                </a:lnTo>
                <a:lnTo>
                  <a:pt x="291" y="211"/>
                </a:lnTo>
                <a:lnTo>
                  <a:pt x="291" y="211"/>
                </a:lnTo>
                <a:lnTo>
                  <a:pt x="290" y="216"/>
                </a:lnTo>
                <a:lnTo>
                  <a:pt x="290" y="216"/>
                </a:lnTo>
                <a:lnTo>
                  <a:pt x="291" y="214"/>
                </a:lnTo>
                <a:lnTo>
                  <a:pt x="291" y="211"/>
                </a:lnTo>
                <a:lnTo>
                  <a:pt x="291" y="211"/>
                </a:lnTo>
                <a:close/>
                <a:moveTo>
                  <a:pt x="51" y="234"/>
                </a:moveTo>
                <a:lnTo>
                  <a:pt x="51" y="234"/>
                </a:lnTo>
                <a:lnTo>
                  <a:pt x="50" y="235"/>
                </a:lnTo>
                <a:lnTo>
                  <a:pt x="50" y="238"/>
                </a:lnTo>
                <a:lnTo>
                  <a:pt x="50" y="238"/>
                </a:lnTo>
                <a:lnTo>
                  <a:pt x="51" y="234"/>
                </a:lnTo>
                <a:lnTo>
                  <a:pt x="51" y="234"/>
                </a:lnTo>
                <a:close/>
                <a:moveTo>
                  <a:pt x="250" y="195"/>
                </a:moveTo>
                <a:lnTo>
                  <a:pt x="250" y="195"/>
                </a:lnTo>
                <a:lnTo>
                  <a:pt x="252" y="195"/>
                </a:lnTo>
                <a:lnTo>
                  <a:pt x="252" y="195"/>
                </a:lnTo>
                <a:lnTo>
                  <a:pt x="252" y="195"/>
                </a:lnTo>
                <a:lnTo>
                  <a:pt x="253" y="194"/>
                </a:lnTo>
                <a:lnTo>
                  <a:pt x="253" y="194"/>
                </a:lnTo>
                <a:lnTo>
                  <a:pt x="250" y="194"/>
                </a:lnTo>
                <a:lnTo>
                  <a:pt x="250" y="194"/>
                </a:lnTo>
                <a:lnTo>
                  <a:pt x="249" y="194"/>
                </a:lnTo>
                <a:lnTo>
                  <a:pt x="250" y="195"/>
                </a:lnTo>
                <a:lnTo>
                  <a:pt x="250" y="195"/>
                </a:lnTo>
                <a:close/>
                <a:moveTo>
                  <a:pt x="144" y="40"/>
                </a:moveTo>
                <a:lnTo>
                  <a:pt x="144" y="40"/>
                </a:lnTo>
                <a:lnTo>
                  <a:pt x="146" y="37"/>
                </a:lnTo>
                <a:lnTo>
                  <a:pt x="146" y="37"/>
                </a:lnTo>
                <a:lnTo>
                  <a:pt x="144" y="39"/>
                </a:lnTo>
                <a:lnTo>
                  <a:pt x="144" y="40"/>
                </a:lnTo>
                <a:lnTo>
                  <a:pt x="144" y="40"/>
                </a:lnTo>
                <a:close/>
                <a:moveTo>
                  <a:pt x="252" y="282"/>
                </a:moveTo>
                <a:lnTo>
                  <a:pt x="252" y="282"/>
                </a:lnTo>
                <a:lnTo>
                  <a:pt x="253" y="282"/>
                </a:lnTo>
                <a:lnTo>
                  <a:pt x="254" y="280"/>
                </a:lnTo>
                <a:lnTo>
                  <a:pt x="254" y="280"/>
                </a:lnTo>
                <a:lnTo>
                  <a:pt x="252" y="280"/>
                </a:lnTo>
                <a:lnTo>
                  <a:pt x="252" y="280"/>
                </a:lnTo>
                <a:lnTo>
                  <a:pt x="252" y="282"/>
                </a:lnTo>
                <a:lnTo>
                  <a:pt x="252" y="282"/>
                </a:lnTo>
                <a:close/>
                <a:moveTo>
                  <a:pt x="14" y="145"/>
                </a:moveTo>
                <a:lnTo>
                  <a:pt x="14" y="145"/>
                </a:lnTo>
                <a:lnTo>
                  <a:pt x="14" y="150"/>
                </a:lnTo>
                <a:lnTo>
                  <a:pt x="14" y="155"/>
                </a:lnTo>
                <a:lnTo>
                  <a:pt x="14" y="155"/>
                </a:lnTo>
                <a:lnTo>
                  <a:pt x="14" y="145"/>
                </a:lnTo>
                <a:lnTo>
                  <a:pt x="14" y="145"/>
                </a:lnTo>
                <a:close/>
                <a:moveTo>
                  <a:pt x="297" y="195"/>
                </a:moveTo>
                <a:lnTo>
                  <a:pt x="297" y="195"/>
                </a:lnTo>
                <a:lnTo>
                  <a:pt x="297" y="195"/>
                </a:lnTo>
                <a:lnTo>
                  <a:pt x="297" y="195"/>
                </a:lnTo>
                <a:lnTo>
                  <a:pt x="297" y="195"/>
                </a:lnTo>
                <a:lnTo>
                  <a:pt x="297" y="195"/>
                </a:lnTo>
                <a:lnTo>
                  <a:pt x="296" y="199"/>
                </a:lnTo>
                <a:lnTo>
                  <a:pt x="296" y="199"/>
                </a:lnTo>
                <a:lnTo>
                  <a:pt x="297" y="199"/>
                </a:lnTo>
                <a:lnTo>
                  <a:pt x="297" y="199"/>
                </a:lnTo>
                <a:lnTo>
                  <a:pt x="297" y="195"/>
                </a:lnTo>
                <a:lnTo>
                  <a:pt x="297" y="195"/>
                </a:lnTo>
                <a:close/>
                <a:moveTo>
                  <a:pt x="80" y="73"/>
                </a:moveTo>
                <a:lnTo>
                  <a:pt x="80" y="73"/>
                </a:lnTo>
                <a:lnTo>
                  <a:pt x="78" y="74"/>
                </a:lnTo>
                <a:lnTo>
                  <a:pt x="77" y="76"/>
                </a:lnTo>
                <a:lnTo>
                  <a:pt x="77" y="76"/>
                </a:lnTo>
                <a:lnTo>
                  <a:pt x="78" y="76"/>
                </a:lnTo>
                <a:lnTo>
                  <a:pt x="78" y="76"/>
                </a:lnTo>
                <a:lnTo>
                  <a:pt x="80" y="73"/>
                </a:lnTo>
                <a:lnTo>
                  <a:pt x="80" y="73"/>
                </a:lnTo>
                <a:close/>
                <a:moveTo>
                  <a:pt x="155" y="22"/>
                </a:moveTo>
                <a:lnTo>
                  <a:pt x="155" y="22"/>
                </a:lnTo>
                <a:lnTo>
                  <a:pt x="159" y="22"/>
                </a:lnTo>
                <a:lnTo>
                  <a:pt x="159" y="22"/>
                </a:lnTo>
                <a:lnTo>
                  <a:pt x="155" y="22"/>
                </a:lnTo>
                <a:lnTo>
                  <a:pt x="155" y="22"/>
                </a:lnTo>
                <a:lnTo>
                  <a:pt x="155" y="22"/>
                </a:lnTo>
                <a:lnTo>
                  <a:pt x="155" y="22"/>
                </a:lnTo>
                <a:close/>
                <a:moveTo>
                  <a:pt x="92" y="23"/>
                </a:moveTo>
                <a:lnTo>
                  <a:pt x="92" y="23"/>
                </a:lnTo>
                <a:lnTo>
                  <a:pt x="90" y="25"/>
                </a:lnTo>
                <a:lnTo>
                  <a:pt x="90" y="25"/>
                </a:lnTo>
                <a:lnTo>
                  <a:pt x="90" y="26"/>
                </a:lnTo>
                <a:lnTo>
                  <a:pt x="90" y="26"/>
                </a:lnTo>
                <a:lnTo>
                  <a:pt x="92" y="23"/>
                </a:lnTo>
                <a:lnTo>
                  <a:pt x="92" y="23"/>
                </a:lnTo>
                <a:close/>
                <a:moveTo>
                  <a:pt x="50" y="185"/>
                </a:moveTo>
                <a:lnTo>
                  <a:pt x="50" y="185"/>
                </a:lnTo>
                <a:lnTo>
                  <a:pt x="50" y="192"/>
                </a:lnTo>
                <a:lnTo>
                  <a:pt x="50" y="192"/>
                </a:lnTo>
                <a:lnTo>
                  <a:pt x="51" y="191"/>
                </a:lnTo>
                <a:lnTo>
                  <a:pt x="50" y="185"/>
                </a:lnTo>
                <a:lnTo>
                  <a:pt x="50" y="185"/>
                </a:lnTo>
                <a:close/>
                <a:moveTo>
                  <a:pt x="243" y="45"/>
                </a:moveTo>
                <a:lnTo>
                  <a:pt x="243" y="45"/>
                </a:lnTo>
                <a:lnTo>
                  <a:pt x="244" y="43"/>
                </a:lnTo>
                <a:lnTo>
                  <a:pt x="244" y="43"/>
                </a:lnTo>
                <a:lnTo>
                  <a:pt x="242" y="42"/>
                </a:lnTo>
                <a:lnTo>
                  <a:pt x="242" y="42"/>
                </a:lnTo>
                <a:lnTo>
                  <a:pt x="242" y="45"/>
                </a:lnTo>
                <a:lnTo>
                  <a:pt x="243" y="45"/>
                </a:lnTo>
                <a:lnTo>
                  <a:pt x="243" y="45"/>
                </a:lnTo>
                <a:close/>
                <a:moveTo>
                  <a:pt x="203" y="69"/>
                </a:moveTo>
                <a:lnTo>
                  <a:pt x="203" y="69"/>
                </a:lnTo>
                <a:lnTo>
                  <a:pt x="203" y="67"/>
                </a:lnTo>
                <a:lnTo>
                  <a:pt x="203" y="67"/>
                </a:lnTo>
                <a:lnTo>
                  <a:pt x="202" y="66"/>
                </a:lnTo>
                <a:lnTo>
                  <a:pt x="202" y="66"/>
                </a:lnTo>
                <a:lnTo>
                  <a:pt x="202" y="69"/>
                </a:lnTo>
                <a:lnTo>
                  <a:pt x="202" y="69"/>
                </a:lnTo>
                <a:lnTo>
                  <a:pt x="203" y="69"/>
                </a:lnTo>
                <a:lnTo>
                  <a:pt x="203" y="69"/>
                </a:lnTo>
                <a:close/>
                <a:moveTo>
                  <a:pt x="284" y="54"/>
                </a:moveTo>
                <a:lnTo>
                  <a:pt x="284" y="54"/>
                </a:lnTo>
                <a:lnTo>
                  <a:pt x="283" y="57"/>
                </a:lnTo>
                <a:lnTo>
                  <a:pt x="283" y="57"/>
                </a:lnTo>
                <a:lnTo>
                  <a:pt x="286" y="57"/>
                </a:lnTo>
                <a:lnTo>
                  <a:pt x="286" y="57"/>
                </a:lnTo>
                <a:lnTo>
                  <a:pt x="284" y="54"/>
                </a:lnTo>
                <a:lnTo>
                  <a:pt x="284" y="54"/>
                </a:lnTo>
                <a:close/>
                <a:moveTo>
                  <a:pt x="44" y="224"/>
                </a:moveTo>
                <a:lnTo>
                  <a:pt x="44" y="224"/>
                </a:lnTo>
                <a:lnTo>
                  <a:pt x="41" y="226"/>
                </a:lnTo>
                <a:lnTo>
                  <a:pt x="41" y="226"/>
                </a:lnTo>
                <a:lnTo>
                  <a:pt x="44" y="226"/>
                </a:lnTo>
                <a:lnTo>
                  <a:pt x="44" y="224"/>
                </a:lnTo>
                <a:lnTo>
                  <a:pt x="44" y="224"/>
                </a:lnTo>
                <a:close/>
                <a:moveTo>
                  <a:pt x="82" y="93"/>
                </a:moveTo>
                <a:lnTo>
                  <a:pt x="82" y="93"/>
                </a:lnTo>
                <a:lnTo>
                  <a:pt x="84" y="90"/>
                </a:lnTo>
                <a:lnTo>
                  <a:pt x="84" y="87"/>
                </a:lnTo>
                <a:lnTo>
                  <a:pt x="84" y="87"/>
                </a:lnTo>
                <a:lnTo>
                  <a:pt x="82" y="93"/>
                </a:lnTo>
                <a:lnTo>
                  <a:pt x="82" y="93"/>
                </a:lnTo>
                <a:close/>
                <a:moveTo>
                  <a:pt x="247" y="245"/>
                </a:moveTo>
                <a:lnTo>
                  <a:pt x="247" y="245"/>
                </a:lnTo>
                <a:lnTo>
                  <a:pt x="247" y="245"/>
                </a:lnTo>
                <a:lnTo>
                  <a:pt x="247" y="245"/>
                </a:lnTo>
                <a:lnTo>
                  <a:pt x="244" y="236"/>
                </a:lnTo>
                <a:lnTo>
                  <a:pt x="244" y="236"/>
                </a:lnTo>
                <a:lnTo>
                  <a:pt x="243" y="236"/>
                </a:lnTo>
                <a:lnTo>
                  <a:pt x="243" y="236"/>
                </a:lnTo>
                <a:lnTo>
                  <a:pt x="247" y="245"/>
                </a:lnTo>
                <a:lnTo>
                  <a:pt x="247" y="245"/>
                </a:lnTo>
                <a:close/>
                <a:moveTo>
                  <a:pt x="21" y="56"/>
                </a:moveTo>
                <a:lnTo>
                  <a:pt x="21" y="56"/>
                </a:lnTo>
                <a:lnTo>
                  <a:pt x="21" y="59"/>
                </a:lnTo>
                <a:lnTo>
                  <a:pt x="21" y="62"/>
                </a:lnTo>
                <a:lnTo>
                  <a:pt x="21" y="62"/>
                </a:lnTo>
                <a:lnTo>
                  <a:pt x="21" y="56"/>
                </a:lnTo>
                <a:lnTo>
                  <a:pt x="21" y="56"/>
                </a:lnTo>
                <a:close/>
                <a:moveTo>
                  <a:pt x="226" y="56"/>
                </a:moveTo>
                <a:lnTo>
                  <a:pt x="226" y="56"/>
                </a:lnTo>
                <a:lnTo>
                  <a:pt x="226" y="59"/>
                </a:lnTo>
                <a:lnTo>
                  <a:pt x="226" y="59"/>
                </a:lnTo>
                <a:lnTo>
                  <a:pt x="229" y="57"/>
                </a:lnTo>
                <a:lnTo>
                  <a:pt x="229" y="57"/>
                </a:lnTo>
                <a:lnTo>
                  <a:pt x="227" y="56"/>
                </a:lnTo>
                <a:lnTo>
                  <a:pt x="227" y="56"/>
                </a:lnTo>
                <a:lnTo>
                  <a:pt x="226" y="56"/>
                </a:lnTo>
                <a:lnTo>
                  <a:pt x="226" y="56"/>
                </a:lnTo>
                <a:close/>
                <a:moveTo>
                  <a:pt x="271" y="211"/>
                </a:moveTo>
                <a:lnTo>
                  <a:pt x="271" y="211"/>
                </a:lnTo>
                <a:lnTo>
                  <a:pt x="271" y="211"/>
                </a:lnTo>
                <a:lnTo>
                  <a:pt x="271" y="211"/>
                </a:lnTo>
                <a:lnTo>
                  <a:pt x="273" y="208"/>
                </a:lnTo>
                <a:lnTo>
                  <a:pt x="273" y="208"/>
                </a:lnTo>
                <a:lnTo>
                  <a:pt x="271" y="207"/>
                </a:lnTo>
                <a:lnTo>
                  <a:pt x="271" y="207"/>
                </a:lnTo>
                <a:lnTo>
                  <a:pt x="271" y="211"/>
                </a:lnTo>
                <a:lnTo>
                  <a:pt x="271" y="211"/>
                </a:lnTo>
                <a:close/>
                <a:moveTo>
                  <a:pt x="43" y="117"/>
                </a:moveTo>
                <a:lnTo>
                  <a:pt x="43" y="117"/>
                </a:lnTo>
                <a:lnTo>
                  <a:pt x="44" y="117"/>
                </a:lnTo>
                <a:lnTo>
                  <a:pt x="46" y="114"/>
                </a:lnTo>
                <a:lnTo>
                  <a:pt x="46" y="114"/>
                </a:lnTo>
                <a:lnTo>
                  <a:pt x="43" y="117"/>
                </a:lnTo>
                <a:lnTo>
                  <a:pt x="43" y="117"/>
                </a:lnTo>
                <a:close/>
                <a:moveTo>
                  <a:pt x="294" y="155"/>
                </a:moveTo>
                <a:lnTo>
                  <a:pt x="294" y="155"/>
                </a:lnTo>
                <a:lnTo>
                  <a:pt x="294" y="162"/>
                </a:lnTo>
                <a:lnTo>
                  <a:pt x="294" y="162"/>
                </a:lnTo>
                <a:lnTo>
                  <a:pt x="294" y="155"/>
                </a:lnTo>
                <a:lnTo>
                  <a:pt x="294" y="155"/>
                </a:lnTo>
                <a:close/>
                <a:moveTo>
                  <a:pt x="23" y="181"/>
                </a:moveTo>
                <a:lnTo>
                  <a:pt x="23" y="181"/>
                </a:lnTo>
                <a:lnTo>
                  <a:pt x="21" y="181"/>
                </a:lnTo>
                <a:lnTo>
                  <a:pt x="21" y="181"/>
                </a:lnTo>
                <a:lnTo>
                  <a:pt x="23" y="184"/>
                </a:lnTo>
                <a:lnTo>
                  <a:pt x="23" y="184"/>
                </a:lnTo>
                <a:lnTo>
                  <a:pt x="23" y="182"/>
                </a:lnTo>
                <a:lnTo>
                  <a:pt x="23" y="181"/>
                </a:lnTo>
                <a:lnTo>
                  <a:pt x="23" y="181"/>
                </a:lnTo>
                <a:close/>
                <a:moveTo>
                  <a:pt x="61" y="27"/>
                </a:moveTo>
                <a:lnTo>
                  <a:pt x="61" y="27"/>
                </a:lnTo>
                <a:lnTo>
                  <a:pt x="61" y="27"/>
                </a:lnTo>
                <a:lnTo>
                  <a:pt x="61" y="27"/>
                </a:lnTo>
                <a:lnTo>
                  <a:pt x="58" y="30"/>
                </a:lnTo>
                <a:lnTo>
                  <a:pt x="58" y="30"/>
                </a:lnTo>
                <a:lnTo>
                  <a:pt x="58" y="32"/>
                </a:lnTo>
                <a:lnTo>
                  <a:pt x="58" y="32"/>
                </a:lnTo>
                <a:lnTo>
                  <a:pt x="60" y="30"/>
                </a:lnTo>
                <a:lnTo>
                  <a:pt x="60" y="30"/>
                </a:lnTo>
                <a:lnTo>
                  <a:pt x="61" y="27"/>
                </a:lnTo>
                <a:lnTo>
                  <a:pt x="61" y="27"/>
                </a:lnTo>
                <a:close/>
                <a:moveTo>
                  <a:pt x="263" y="279"/>
                </a:moveTo>
                <a:lnTo>
                  <a:pt x="263" y="279"/>
                </a:lnTo>
                <a:lnTo>
                  <a:pt x="266" y="278"/>
                </a:lnTo>
                <a:lnTo>
                  <a:pt x="266" y="278"/>
                </a:lnTo>
                <a:lnTo>
                  <a:pt x="264" y="276"/>
                </a:lnTo>
                <a:lnTo>
                  <a:pt x="264" y="276"/>
                </a:lnTo>
                <a:lnTo>
                  <a:pt x="263" y="279"/>
                </a:lnTo>
                <a:lnTo>
                  <a:pt x="263" y="279"/>
                </a:lnTo>
                <a:close/>
                <a:moveTo>
                  <a:pt x="280" y="45"/>
                </a:moveTo>
                <a:lnTo>
                  <a:pt x="280" y="45"/>
                </a:lnTo>
                <a:lnTo>
                  <a:pt x="279" y="46"/>
                </a:lnTo>
                <a:lnTo>
                  <a:pt x="279" y="46"/>
                </a:lnTo>
                <a:lnTo>
                  <a:pt x="280" y="47"/>
                </a:lnTo>
                <a:lnTo>
                  <a:pt x="280" y="47"/>
                </a:lnTo>
                <a:lnTo>
                  <a:pt x="280" y="46"/>
                </a:lnTo>
                <a:lnTo>
                  <a:pt x="280" y="45"/>
                </a:lnTo>
                <a:lnTo>
                  <a:pt x="280" y="45"/>
                </a:lnTo>
                <a:close/>
                <a:moveTo>
                  <a:pt x="102" y="286"/>
                </a:moveTo>
                <a:lnTo>
                  <a:pt x="102" y="286"/>
                </a:lnTo>
                <a:lnTo>
                  <a:pt x="101" y="286"/>
                </a:lnTo>
                <a:lnTo>
                  <a:pt x="101" y="286"/>
                </a:lnTo>
                <a:lnTo>
                  <a:pt x="100" y="288"/>
                </a:lnTo>
                <a:lnTo>
                  <a:pt x="100" y="288"/>
                </a:lnTo>
                <a:lnTo>
                  <a:pt x="101" y="288"/>
                </a:lnTo>
                <a:lnTo>
                  <a:pt x="102" y="286"/>
                </a:lnTo>
                <a:lnTo>
                  <a:pt x="102" y="286"/>
                </a:lnTo>
                <a:close/>
                <a:moveTo>
                  <a:pt x="294" y="131"/>
                </a:moveTo>
                <a:lnTo>
                  <a:pt x="294" y="131"/>
                </a:lnTo>
                <a:lnTo>
                  <a:pt x="293" y="133"/>
                </a:lnTo>
                <a:lnTo>
                  <a:pt x="293" y="134"/>
                </a:lnTo>
                <a:lnTo>
                  <a:pt x="293" y="134"/>
                </a:lnTo>
                <a:lnTo>
                  <a:pt x="294" y="133"/>
                </a:lnTo>
                <a:lnTo>
                  <a:pt x="294" y="131"/>
                </a:lnTo>
                <a:lnTo>
                  <a:pt x="294" y="131"/>
                </a:lnTo>
                <a:close/>
                <a:moveTo>
                  <a:pt x="50" y="303"/>
                </a:moveTo>
                <a:lnTo>
                  <a:pt x="50" y="303"/>
                </a:lnTo>
                <a:lnTo>
                  <a:pt x="54" y="305"/>
                </a:lnTo>
                <a:lnTo>
                  <a:pt x="57" y="306"/>
                </a:lnTo>
                <a:lnTo>
                  <a:pt x="57" y="306"/>
                </a:lnTo>
                <a:lnTo>
                  <a:pt x="50" y="303"/>
                </a:lnTo>
                <a:lnTo>
                  <a:pt x="50" y="303"/>
                </a:lnTo>
                <a:close/>
                <a:moveTo>
                  <a:pt x="286" y="123"/>
                </a:moveTo>
                <a:lnTo>
                  <a:pt x="286" y="123"/>
                </a:lnTo>
                <a:lnTo>
                  <a:pt x="289" y="120"/>
                </a:lnTo>
                <a:lnTo>
                  <a:pt x="290" y="118"/>
                </a:lnTo>
                <a:lnTo>
                  <a:pt x="290" y="118"/>
                </a:lnTo>
                <a:lnTo>
                  <a:pt x="286" y="123"/>
                </a:lnTo>
                <a:lnTo>
                  <a:pt x="286" y="123"/>
                </a:lnTo>
                <a:close/>
                <a:moveTo>
                  <a:pt x="28" y="124"/>
                </a:moveTo>
                <a:lnTo>
                  <a:pt x="28" y="124"/>
                </a:lnTo>
                <a:lnTo>
                  <a:pt x="31" y="121"/>
                </a:lnTo>
                <a:lnTo>
                  <a:pt x="31" y="121"/>
                </a:lnTo>
                <a:lnTo>
                  <a:pt x="30" y="121"/>
                </a:lnTo>
                <a:lnTo>
                  <a:pt x="30" y="121"/>
                </a:lnTo>
                <a:lnTo>
                  <a:pt x="28" y="121"/>
                </a:lnTo>
                <a:lnTo>
                  <a:pt x="28" y="121"/>
                </a:lnTo>
                <a:lnTo>
                  <a:pt x="28" y="124"/>
                </a:lnTo>
                <a:lnTo>
                  <a:pt x="28" y="124"/>
                </a:lnTo>
                <a:close/>
                <a:moveTo>
                  <a:pt x="341" y="106"/>
                </a:moveTo>
                <a:lnTo>
                  <a:pt x="341" y="106"/>
                </a:lnTo>
                <a:lnTo>
                  <a:pt x="340" y="106"/>
                </a:lnTo>
                <a:lnTo>
                  <a:pt x="340" y="106"/>
                </a:lnTo>
                <a:lnTo>
                  <a:pt x="340" y="113"/>
                </a:lnTo>
                <a:lnTo>
                  <a:pt x="340" y="113"/>
                </a:lnTo>
                <a:lnTo>
                  <a:pt x="341" y="106"/>
                </a:lnTo>
                <a:lnTo>
                  <a:pt x="341" y="106"/>
                </a:lnTo>
                <a:close/>
                <a:moveTo>
                  <a:pt x="172" y="256"/>
                </a:moveTo>
                <a:lnTo>
                  <a:pt x="172" y="256"/>
                </a:lnTo>
                <a:lnTo>
                  <a:pt x="173" y="256"/>
                </a:lnTo>
                <a:lnTo>
                  <a:pt x="173" y="256"/>
                </a:lnTo>
                <a:lnTo>
                  <a:pt x="171" y="255"/>
                </a:lnTo>
                <a:lnTo>
                  <a:pt x="171" y="255"/>
                </a:lnTo>
                <a:lnTo>
                  <a:pt x="169" y="256"/>
                </a:lnTo>
                <a:lnTo>
                  <a:pt x="169" y="256"/>
                </a:lnTo>
                <a:lnTo>
                  <a:pt x="172" y="256"/>
                </a:lnTo>
                <a:lnTo>
                  <a:pt x="172" y="256"/>
                </a:lnTo>
                <a:close/>
                <a:moveTo>
                  <a:pt x="192" y="107"/>
                </a:moveTo>
                <a:lnTo>
                  <a:pt x="192" y="107"/>
                </a:lnTo>
                <a:lnTo>
                  <a:pt x="192" y="106"/>
                </a:lnTo>
                <a:lnTo>
                  <a:pt x="190" y="103"/>
                </a:lnTo>
                <a:lnTo>
                  <a:pt x="190" y="103"/>
                </a:lnTo>
                <a:lnTo>
                  <a:pt x="192" y="107"/>
                </a:lnTo>
                <a:lnTo>
                  <a:pt x="192" y="107"/>
                </a:lnTo>
                <a:close/>
                <a:moveTo>
                  <a:pt x="74" y="300"/>
                </a:moveTo>
                <a:lnTo>
                  <a:pt x="74" y="300"/>
                </a:lnTo>
                <a:lnTo>
                  <a:pt x="74" y="300"/>
                </a:lnTo>
                <a:lnTo>
                  <a:pt x="74" y="300"/>
                </a:lnTo>
                <a:lnTo>
                  <a:pt x="77" y="302"/>
                </a:lnTo>
                <a:lnTo>
                  <a:pt x="77" y="302"/>
                </a:lnTo>
                <a:lnTo>
                  <a:pt x="78" y="302"/>
                </a:lnTo>
                <a:lnTo>
                  <a:pt x="78" y="302"/>
                </a:lnTo>
                <a:lnTo>
                  <a:pt x="81" y="302"/>
                </a:lnTo>
                <a:lnTo>
                  <a:pt x="81" y="302"/>
                </a:lnTo>
                <a:lnTo>
                  <a:pt x="78" y="300"/>
                </a:lnTo>
                <a:lnTo>
                  <a:pt x="78" y="300"/>
                </a:lnTo>
                <a:lnTo>
                  <a:pt x="74" y="300"/>
                </a:lnTo>
                <a:lnTo>
                  <a:pt x="74" y="300"/>
                </a:lnTo>
                <a:close/>
                <a:moveTo>
                  <a:pt x="260" y="35"/>
                </a:moveTo>
                <a:lnTo>
                  <a:pt x="260" y="35"/>
                </a:lnTo>
                <a:lnTo>
                  <a:pt x="262" y="36"/>
                </a:lnTo>
                <a:lnTo>
                  <a:pt x="262" y="36"/>
                </a:lnTo>
                <a:lnTo>
                  <a:pt x="262" y="35"/>
                </a:lnTo>
                <a:lnTo>
                  <a:pt x="262" y="35"/>
                </a:lnTo>
                <a:lnTo>
                  <a:pt x="262" y="35"/>
                </a:lnTo>
                <a:lnTo>
                  <a:pt x="262" y="33"/>
                </a:lnTo>
                <a:lnTo>
                  <a:pt x="260" y="35"/>
                </a:lnTo>
                <a:lnTo>
                  <a:pt x="260" y="35"/>
                </a:lnTo>
                <a:close/>
                <a:moveTo>
                  <a:pt x="213" y="288"/>
                </a:moveTo>
                <a:lnTo>
                  <a:pt x="213" y="288"/>
                </a:lnTo>
                <a:lnTo>
                  <a:pt x="213" y="288"/>
                </a:lnTo>
                <a:lnTo>
                  <a:pt x="213" y="288"/>
                </a:lnTo>
                <a:lnTo>
                  <a:pt x="210" y="288"/>
                </a:lnTo>
                <a:lnTo>
                  <a:pt x="208" y="288"/>
                </a:lnTo>
                <a:lnTo>
                  <a:pt x="208" y="288"/>
                </a:lnTo>
                <a:lnTo>
                  <a:pt x="213" y="288"/>
                </a:lnTo>
                <a:lnTo>
                  <a:pt x="213" y="288"/>
                </a:lnTo>
                <a:close/>
                <a:moveTo>
                  <a:pt x="53" y="117"/>
                </a:moveTo>
                <a:lnTo>
                  <a:pt x="53" y="117"/>
                </a:lnTo>
                <a:lnTo>
                  <a:pt x="53" y="116"/>
                </a:lnTo>
                <a:lnTo>
                  <a:pt x="53" y="116"/>
                </a:lnTo>
                <a:lnTo>
                  <a:pt x="50" y="116"/>
                </a:lnTo>
                <a:lnTo>
                  <a:pt x="50" y="116"/>
                </a:lnTo>
                <a:lnTo>
                  <a:pt x="48" y="117"/>
                </a:lnTo>
                <a:lnTo>
                  <a:pt x="48" y="117"/>
                </a:lnTo>
                <a:lnTo>
                  <a:pt x="53" y="117"/>
                </a:lnTo>
                <a:lnTo>
                  <a:pt x="53" y="117"/>
                </a:lnTo>
                <a:close/>
                <a:moveTo>
                  <a:pt x="246" y="198"/>
                </a:moveTo>
                <a:lnTo>
                  <a:pt x="246" y="198"/>
                </a:lnTo>
                <a:lnTo>
                  <a:pt x="246" y="202"/>
                </a:lnTo>
                <a:lnTo>
                  <a:pt x="246" y="202"/>
                </a:lnTo>
                <a:lnTo>
                  <a:pt x="246" y="199"/>
                </a:lnTo>
                <a:lnTo>
                  <a:pt x="246" y="198"/>
                </a:lnTo>
                <a:lnTo>
                  <a:pt x="246" y="198"/>
                </a:lnTo>
                <a:close/>
                <a:moveTo>
                  <a:pt x="256" y="60"/>
                </a:moveTo>
                <a:lnTo>
                  <a:pt x="256" y="60"/>
                </a:lnTo>
                <a:lnTo>
                  <a:pt x="256" y="60"/>
                </a:lnTo>
                <a:lnTo>
                  <a:pt x="256" y="60"/>
                </a:lnTo>
                <a:lnTo>
                  <a:pt x="252" y="60"/>
                </a:lnTo>
                <a:lnTo>
                  <a:pt x="252" y="60"/>
                </a:lnTo>
                <a:lnTo>
                  <a:pt x="253" y="62"/>
                </a:lnTo>
                <a:lnTo>
                  <a:pt x="253" y="62"/>
                </a:lnTo>
                <a:lnTo>
                  <a:pt x="256" y="60"/>
                </a:lnTo>
                <a:lnTo>
                  <a:pt x="256" y="60"/>
                </a:lnTo>
                <a:close/>
                <a:moveTo>
                  <a:pt x="87" y="77"/>
                </a:moveTo>
                <a:lnTo>
                  <a:pt x="87" y="77"/>
                </a:lnTo>
                <a:lnTo>
                  <a:pt x="87" y="77"/>
                </a:lnTo>
                <a:lnTo>
                  <a:pt x="87" y="77"/>
                </a:lnTo>
                <a:lnTo>
                  <a:pt x="84" y="79"/>
                </a:lnTo>
                <a:lnTo>
                  <a:pt x="84" y="79"/>
                </a:lnTo>
                <a:lnTo>
                  <a:pt x="85" y="79"/>
                </a:lnTo>
                <a:lnTo>
                  <a:pt x="85" y="79"/>
                </a:lnTo>
                <a:lnTo>
                  <a:pt x="87" y="77"/>
                </a:lnTo>
                <a:lnTo>
                  <a:pt x="87" y="77"/>
                </a:lnTo>
                <a:close/>
                <a:moveTo>
                  <a:pt x="247" y="185"/>
                </a:moveTo>
                <a:lnTo>
                  <a:pt x="247" y="185"/>
                </a:lnTo>
                <a:lnTo>
                  <a:pt x="249" y="184"/>
                </a:lnTo>
                <a:lnTo>
                  <a:pt x="249" y="182"/>
                </a:lnTo>
                <a:lnTo>
                  <a:pt x="249" y="182"/>
                </a:lnTo>
                <a:lnTo>
                  <a:pt x="250" y="181"/>
                </a:lnTo>
                <a:lnTo>
                  <a:pt x="250" y="181"/>
                </a:lnTo>
                <a:lnTo>
                  <a:pt x="249" y="182"/>
                </a:lnTo>
                <a:lnTo>
                  <a:pt x="247" y="185"/>
                </a:lnTo>
                <a:lnTo>
                  <a:pt x="247" y="185"/>
                </a:lnTo>
                <a:close/>
                <a:moveTo>
                  <a:pt x="269" y="62"/>
                </a:moveTo>
                <a:lnTo>
                  <a:pt x="269" y="62"/>
                </a:lnTo>
                <a:lnTo>
                  <a:pt x="270" y="62"/>
                </a:lnTo>
                <a:lnTo>
                  <a:pt x="270" y="62"/>
                </a:lnTo>
                <a:lnTo>
                  <a:pt x="271" y="60"/>
                </a:lnTo>
                <a:lnTo>
                  <a:pt x="271" y="60"/>
                </a:lnTo>
                <a:lnTo>
                  <a:pt x="270" y="59"/>
                </a:lnTo>
                <a:lnTo>
                  <a:pt x="270" y="59"/>
                </a:lnTo>
                <a:lnTo>
                  <a:pt x="269" y="62"/>
                </a:lnTo>
                <a:lnTo>
                  <a:pt x="269" y="62"/>
                </a:lnTo>
                <a:close/>
                <a:moveTo>
                  <a:pt x="178" y="249"/>
                </a:moveTo>
                <a:lnTo>
                  <a:pt x="178" y="249"/>
                </a:lnTo>
                <a:lnTo>
                  <a:pt x="178" y="249"/>
                </a:lnTo>
                <a:lnTo>
                  <a:pt x="178" y="249"/>
                </a:lnTo>
                <a:lnTo>
                  <a:pt x="181" y="251"/>
                </a:lnTo>
                <a:lnTo>
                  <a:pt x="181" y="251"/>
                </a:lnTo>
                <a:lnTo>
                  <a:pt x="181" y="251"/>
                </a:lnTo>
                <a:lnTo>
                  <a:pt x="181" y="251"/>
                </a:lnTo>
                <a:lnTo>
                  <a:pt x="178" y="249"/>
                </a:lnTo>
                <a:lnTo>
                  <a:pt x="178" y="249"/>
                </a:lnTo>
                <a:close/>
                <a:moveTo>
                  <a:pt x="235" y="108"/>
                </a:moveTo>
                <a:lnTo>
                  <a:pt x="235" y="108"/>
                </a:lnTo>
                <a:lnTo>
                  <a:pt x="237" y="107"/>
                </a:lnTo>
                <a:lnTo>
                  <a:pt x="237" y="107"/>
                </a:lnTo>
                <a:lnTo>
                  <a:pt x="237" y="107"/>
                </a:lnTo>
                <a:lnTo>
                  <a:pt x="237" y="107"/>
                </a:lnTo>
                <a:lnTo>
                  <a:pt x="235" y="107"/>
                </a:lnTo>
                <a:lnTo>
                  <a:pt x="235" y="107"/>
                </a:lnTo>
                <a:lnTo>
                  <a:pt x="235" y="108"/>
                </a:lnTo>
                <a:lnTo>
                  <a:pt x="235" y="108"/>
                </a:lnTo>
                <a:close/>
                <a:moveTo>
                  <a:pt x="273" y="76"/>
                </a:moveTo>
                <a:lnTo>
                  <a:pt x="273" y="76"/>
                </a:lnTo>
                <a:lnTo>
                  <a:pt x="271" y="79"/>
                </a:lnTo>
                <a:lnTo>
                  <a:pt x="271" y="79"/>
                </a:lnTo>
                <a:lnTo>
                  <a:pt x="273" y="79"/>
                </a:lnTo>
                <a:lnTo>
                  <a:pt x="273" y="76"/>
                </a:lnTo>
                <a:lnTo>
                  <a:pt x="273" y="76"/>
                </a:lnTo>
                <a:close/>
                <a:moveTo>
                  <a:pt x="260" y="224"/>
                </a:moveTo>
                <a:lnTo>
                  <a:pt x="260" y="224"/>
                </a:lnTo>
                <a:lnTo>
                  <a:pt x="263" y="222"/>
                </a:lnTo>
                <a:lnTo>
                  <a:pt x="263" y="222"/>
                </a:lnTo>
                <a:lnTo>
                  <a:pt x="262" y="221"/>
                </a:lnTo>
                <a:lnTo>
                  <a:pt x="262" y="221"/>
                </a:lnTo>
                <a:lnTo>
                  <a:pt x="262" y="221"/>
                </a:lnTo>
                <a:lnTo>
                  <a:pt x="262" y="221"/>
                </a:lnTo>
                <a:lnTo>
                  <a:pt x="260" y="224"/>
                </a:lnTo>
                <a:lnTo>
                  <a:pt x="260" y="224"/>
                </a:lnTo>
                <a:close/>
                <a:moveTo>
                  <a:pt x="74" y="52"/>
                </a:moveTo>
                <a:lnTo>
                  <a:pt x="74" y="52"/>
                </a:lnTo>
                <a:lnTo>
                  <a:pt x="73" y="52"/>
                </a:lnTo>
                <a:lnTo>
                  <a:pt x="73" y="54"/>
                </a:lnTo>
                <a:lnTo>
                  <a:pt x="73" y="54"/>
                </a:lnTo>
                <a:lnTo>
                  <a:pt x="74" y="52"/>
                </a:lnTo>
                <a:lnTo>
                  <a:pt x="74" y="52"/>
                </a:lnTo>
                <a:close/>
                <a:moveTo>
                  <a:pt x="34" y="118"/>
                </a:moveTo>
                <a:lnTo>
                  <a:pt x="34" y="118"/>
                </a:lnTo>
                <a:lnTo>
                  <a:pt x="33" y="117"/>
                </a:lnTo>
                <a:lnTo>
                  <a:pt x="33" y="117"/>
                </a:lnTo>
                <a:lnTo>
                  <a:pt x="31" y="118"/>
                </a:lnTo>
                <a:lnTo>
                  <a:pt x="31" y="118"/>
                </a:lnTo>
                <a:lnTo>
                  <a:pt x="34" y="118"/>
                </a:lnTo>
                <a:lnTo>
                  <a:pt x="34" y="118"/>
                </a:lnTo>
                <a:close/>
                <a:moveTo>
                  <a:pt x="264" y="81"/>
                </a:moveTo>
                <a:lnTo>
                  <a:pt x="264" y="81"/>
                </a:lnTo>
                <a:lnTo>
                  <a:pt x="263" y="84"/>
                </a:lnTo>
                <a:lnTo>
                  <a:pt x="263" y="84"/>
                </a:lnTo>
                <a:lnTo>
                  <a:pt x="264" y="84"/>
                </a:lnTo>
                <a:lnTo>
                  <a:pt x="264" y="81"/>
                </a:lnTo>
                <a:lnTo>
                  <a:pt x="264" y="81"/>
                </a:lnTo>
                <a:close/>
                <a:moveTo>
                  <a:pt x="81" y="121"/>
                </a:moveTo>
                <a:lnTo>
                  <a:pt x="81" y="121"/>
                </a:lnTo>
                <a:lnTo>
                  <a:pt x="78" y="121"/>
                </a:lnTo>
                <a:lnTo>
                  <a:pt x="78" y="121"/>
                </a:lnTo>
                <a:lnTo>
                  <a:pt x="78" y="123"/>
                </a:lnTo>
                <a:lnTo>
                  <a:pt x="78" y="123"/>
                </a:lnTo>
                <a:lnTo>
                  <a:pt x="80" y="123"/>
                </a:lnTo>
                <a:lnTo>
                  <a:pt x="81" y="121"/>
                </a:lnTo>
                <a:lnTo>
                  <a:pt x="81" y="121"/>
                </a:lnTo>
                <a:close/>
                <a:moveTo>
                  <a:pt x="17" y="127"/>
                </a:moveTo>
                <a:lnTo>
                  <a:pt x="17" y="127"/>
                </a:lnTo>
                <a:lnTo>
                  <a:pt x="19" y="121"/>
                </a:lnTo>
                <a:lnTo>
                  <a:pt x="19" y="121"/>
                </a:lnTo>
                <a:lnTo>
                  <a:pt x="17" y="123"/>
                </a:lnTo>
                <a:lnTo>
                  <a:pt x="17" y="127"/>
                </a:lnTo>
                <a:lnTo>
                  <a:pt x="17" y="127"/>
                </a:lnTo>
                <a:close/>
                <a:moveTo>
                  <a:pt x="134" y="270"/>
                </a:moveTo>
                <a:lnTo>
                  <a:pt x="134" y="270"/>
                </a:lnTo>
                <a:lnTo>
                  <a:pt x="134" y="272"/>
                </a:lnTo>
                <a:lnTo>
                  <a:pt x="134" y="272"/>
                </a:lnTo>
                <a:lnTo>
                  <a:pt x="135" y="272"/>
                </a:lnTo>
                <a:lnTo>
                  <a:pt x="136" y="272"/>
                </a:lnTo>
                <a:lnTo>
                  <a:pt x="136" y="270"/>
                </a:lnTo>
                <a:lnTo>
                  <a:pt x="136" y="270"/>
                </a:lnTo>
                <a:lnTo>
                  <a:pt x="134" y="270"/>
                </a:lnTo>
                <a:lnTo>
                  <a:pt x="134" y="270"/>
                </a:lnTo>
                <a:close/>
                <a:moveTo>
                  <a:pt x="176" y="303"/>
                </a:moveTo>
                <a:lnTo>
                  <a:pt x="176" y="303"/>
                </a:lnTo>
                <a:lnTo>
                  <a:pt x="176" y="303"/>
                </a:lnTo>
                <a:lnTo>
                  <a:pt x="176" y="303"/>
                </a:lnTo>
                <a:lnTo>
                  <a:pt x="182" y="302"/>
                </a:lnTo>
                <a:lnTo>
                  <a:pt x="182" y="302"/>
                </a:lnTo>
                <a:lnTo>
                  <a:pt x="176" y="303"/>
                </a:lnTo>
                <a:lnTo>
                  <a:pt x="176" y="303"/>
                </a:lnTo>
                <a:close/>
                <a:moveTo>
                  <a:pt x="279" y="201"/>
                </a:moveTo>
                <a:lnTo>
                  <a:pt x="279" y="201"/>
                </a:lnTo>
                <a:lnTo>
                  <a:pt x="277" y="204"/>
                </a:lnTo>
                <a:lnTo>
                  <a:pt x="277" y="204"/>
                </a:lnTo>
                <a:lnTo>
                  <a:pt x="279" y="202"/>
                </a:lnTo>
                <a:lnTo>
                  <a:pt x="279" y="201"/>
                </a:lnTo>
                <a:lnTo>
                  <a:pt x="279" y="201"/>
                </a:lnTo>
                <a:close/>
                <a:moveTo>
                  <a:pt x="219" y="288"/>
                </a:moveTo>
                <a:lnTo>
                  <a:pt x="219" y="288"/>
                </a:lnTo>
                <a:lnTo>
                  <a:pt x="219" y="288"/>
                </a:lnTo>
                <a:lnTo>
                  <a:pt x="219" y="288"/>
                </a:lnTo>
                <a:lnTo>
                  <a:pt x="225" y="286"/>
                </a:lnTo>
                <a:lnTo>
                  <a:pt x="225" y="286"/>
                </a:lnTo>
                <a:lnTo>
                  <a:pt x="225" y="286"/>
                </a:lnTo>
                <a:lnTo>
                  <a:pt x="225" y="286"/>
                </a:lnTo>
                <a:lnTo>
                  <a:pt x="219" y="288"/>
                </a:lnTo>
                <a:lnTo>
                  <a:pt x="219" y="288"/>
                </a:lnTo>
                <a:close/>
                <a:moveTo>
                  <a:pt x="242" y="198"/>
                </a:moveTo>
                <a:lnTo>
                  <a:pt x="242" y="198"/>
                </a:lnTo>
                <a:lnTo>
                  <a:pt x="243" y="197"/>
                </a:lnTo>
                <a:lnTo>
                  <a:pt x="243" y="194"/>
                </a:lnTo>
                <a:lnTo>
                  <a:pt x="243" y="194"/>
                </a:lnTo>
                <a:lnTo>
                  <a:pt x="242" y="198"/>
                </a:lnTo>
                <a:lnTo>
                  <a:pt x="242" y="198"/>
                </a:lnTo>
                <a:close/>
                <a:moveTo>
                  <a:pt x="287" y="79"/>
                </a:moveTo>
                <a:lnTo>
                  <a:pt x="287" y="79"/>
                </a:lnTo>
                <a:lnTo>
                  <a:pt x="287" y="79"/>
                </a:lnTo>
                <a:lnTo>
                  <a:pt x="287" y="81"/>
                </a:lnTo>
                <a:lnTo>
                  <a:pt x="287" y="81"/>
                </a:lnTo>
                <a:lnTo>
                  <a:pt x="287" y="79"/>
                </a:lnTo>
                <a:lnTo>
                  <a:pt x="287" y="79"/>
                </a:lnTo>
                <a:close/>
                <a:moveTo>
                  <a:pt x="283" y="86"/>
                </a:moveTo>
                <a:lnTo>
                  <a:pt x="283" y="86"/>
                </a:lnTo>
                <a:lnTo>
                  <a:pt x="283" y="84"/>
                </a:lnTo>
                <a:lnTo>
                  <a:pt x="283" y="83"/>
                </a:lnTo>
                <a:lnTo>
                  <a:pt x="283" y="83"/>
                </a:lnTo>
                <a:lnTo>
                  <a:pt x="283" y="84"/>
                </a:lnTo>
                <a:lnTo>
                  <a:pt x="283" y="86"/>
                </a:lnTo>
                <a:lnTo>
                  <a:pt x="283" y="86"/>
                </a:lnTo>
                <a:close/>
                <a:moveTo>
                  <a:pt x="235" y="191"/>
                </a:moveTo>
                <a:lnTo>
                  <a:pt x="235" y="191"/>
                </a:lnTo>
                <a:lnTo>
                  <a:pt x="233" y="192"/>
                </a:lnTo>
                <a:lnTo>
                  <a:pt x="233" y="195"/>
                </a:lnTo>
                <a:lnTo>
                  <a:pt x="233" y="195"/>
                </a:lnTo>
                <a:lnTo>
                  <a:pt x="235" y="191"/>
                </a:lnTo>
                <a:lnTo>
                  <a:pt x="235" y="191"/>
                </a:lnTo>
                <a:close/>
                <a:moveTo>
                  <a:pt x="281" y="53"/>
                </a:moveTo>
                <a:lnTo>
                  <a:pt x="281" y="53"/>
                </a:lnTo>
                <a:lnTo>
                  <a:pt x="283" y="52"/>
                </a:lnTo>
                <a:lnTo>
                  <a:pt x="283" y="50"/>
                </a:lnTo>
                <a:lnTo>
                  <a:pt x="283" y="50"/>
                </a:lnTo>
                <a:lnTo>
                  <a:pt x="281" y="52"/>
                </a:lnTo>
                <a:lnTo>
                  <a:pt x="281" y="53"/>
                </a:lnTo>
                <a:lnTo>
                  <a:pt x="281" y="53"/>
                </a:lnTo>
                <a:close/>
                <a:moveTo>
                  <a:pt x="152" y="276"/>
                </a:moveTo>
                <a:lnTo>
                  <a:pt x="152" y="276"/>
                </a:lnTo>
                <a:lnTo>
                  <a:pt x="151" y="276"/>
                </a:lnTo>
                <a:lnTo>
                  <a:pt x="149" y="276"/>
                </a:lnTo>
                <a:lnTo>
                  <a:pt x="149" y="276"/>
                </a:lnTo>
                <a:lnTo>
                  <a:pt x="151" y="276"/>
                </a:lnTo>
                <a:lnTo>
                  <a:pt x="151" y="276"/>
                </a:lnTo>
                <a:lnTo>
                  <a:pt x="152" y="276"/>
                </a:lnTo>
                <a:lnTo>
                  <a:pt x="152" y="276"/>
                </a:lnTo>
                <a:close/>
                <a:moveTo>
                  <a:pt x="291" y="53"/>
                </a:moveTo>
                <a:lnTo>
                  <a:pt x="291" y="53"/>
                </a:lnTo>
                <a:lnTo>
                  <a:pt x="293" y="52"/>
                </a:lnTo>
                <a:lnTo>
                  <a:pt x="293" y="50"/>
                </a:lnTo>
                <a:lnTo>
                  <a:pt x="293" y="50"/>
                </a:lnTo>
                <a:lnTo>
                  <a:pt x="291" y="49"/>
                </a:lnTo>
                <a:lnTo>
                  <a:pt x="291" y="49"/>
                </a:lnTo>
                <a:lnTo>
                  <a:pt x="291" y="53"/>
                </a:lnTo>
                <a:lnTo>
                  <a:pt x="291" y="53"/>
                </a:lnTo>
                <a:close/>
                <a:moveTo>
                  <a:pt x="226" y="49"/>
                </a:moveTo>
                <a:lnTo>
                  <a:pt x="226" y="49"/>
                </a:lnTo>
                <a:lnTo>
                  <a:pt x="226" y="49"/>
                </a:lnTo>
                <a:lnTo>
                  <a:pt x="226" y="49"/>
                </a:lnTo>
                <a:lnTo>
                  <a:pt x="226" y="52"/>
                </a:lnTo>
                <a:lnTo>
                  <a:pt x="226" y="52"/>
                </a:lnTo>
                <a:lnTo>
                  <a:pt x="227" y="52"/>
                </a:lnTo>
                <a:lnTo>
                  <a:pt x="227" y="52"/>
                </a:lnTo>
                <a:lnTo>
                  <a:pt x="226" y="49"/>
                </a:lnTo>
                <a:lnTo>
                  <a:pt x="226" y="49"/>
                </a:lnTo>
                <a:close/>
                <a:moveTo>
                  <a:pt x="193" y="73"/>
                </a:moveTo>
                <a:lnTo>
                  <a:pt x="193" y="73"/>
                </a:lnTo>
                <a:lnTo>
                  <a:pt x="193" y="73"/>
                </a:lnTo>
                <a:lnTo>
                  <a:pt x="193" y="73"/>
                </a:lnTo>
                <a:lnTo>
                  <a:pt x="193" y="76"/>
                </a:lnTo>
                <a:lnTo>
                  <a:pt x="193" y="76"/>
                </a:lnTo>
                <a:lnTo>
                  <a:pt x="195" y="74"/>
                </a:lnTo>
                <a:lnTo>
                  <a:pt x="195" y="74"/>
                </a:lnTo>
                <a:lnTo>
                  <a:pt x="193" y="73"/>
                </a:lnTo>
                <a:lnTo>
                  <a:pt x="193" y="73"/>
                </a:lnTo>
                <a:close/>
                <a:moveTo>
                  <a:pt x="101" y="293"/>
                </a:moveTo>
                <a:lnTo>
                  <a:pt x="101" y="293"/>
                </a:lnTo>
                <a:lnTo>
                  <a:pt x="101" y="292"/>
                </a:lnTo>
                <a:lnTo>
                  <a:pt x="101" y="292"/>
                </a:lnTo>
                <a:lnTo>
                  <a:pt x="98" y="295"/>
                </a:lnTo>
                <a:lnTo>
                  <a:pt x="98" y="295"/>
                </a:lnTo>
                <a:lnTo>
                  <a:pt x="100" y="295"/>
                </a:lnTo>
                <a:lnTo>
                  <a:pt x="100" y="295"/>
                </a:lnTo>
                <a:lnTo>
                  <a:pt x="101" y="293"/>
                </a:lnTo>
                <a:lnTo>
                  <a:pt x="101" y="293"/>
                </a:lnTo>
                <a:close/>
                <a:moveTo>
                  <a:pt x="33" y="99"/>
                </a:moveTo>
                <a:lnTo>
                  <a:pt x="33" y="99"/>
                </a:lnTo>
                <a:lnTo>
                  <a:pt x="31" y="94"/>
                </a:lnTo>
                <a:lnTo>
                  <a:pt x="31" y="94"/>
                </a:lnTo>
                <a:lnTo>
                  <a:pt x="31" y="96"/>
                </a:lnTo>
                <a:lnTo>
                  <a:pt x="33" y="99"/>
                </a:lnTo>
                <a:lnTo>
                  <a:pt x="33" y="99"/>
                </a:lnTo>
                <a:close/>
                <a:moveTo>
                  <a:pt x="273" y="275"/>
                </a:moveTo>
                <a:lnTo>
                  <a:pt x="273" y="275"/>
                </a:lnTo>
                <a:lnTo>
                  <a:pt x="274" y="273"/>
                </a:lnTo>
                <a:lnTo>
                  <a:pt x="274" y="272"/>
                </a:lnTo>
                <a:lnTo>
                  <a:pt x="274" y="272"/>
                </a:lnTo>
                <a:lnTo>
                  <a:pt x="273" y="273"/>
                </a:lnTo>
                <a:lnTo>
                  <a:pt x="273" y="275"/>
                </a:lnTo>
                <a:lnTo>
                  <a:pt x="273" y="275"/>
                </a:lnTo>
                <a:close/>
                <a:moveTo>
                  <a:pt x="97" y="275"/>
                </a:moveTo>
                <a:lnTo>
                  <a:pt x="97" y="275"/>
                </a:lnTo>
                <a:lnTo>
                  <a:pt x="95" y="276"/>
                </a:lnTo>
                <a:lnTo>
                  <a:pt x="95" y="278"/>
                </a:lnTo>
                <a:lnTo>
                  <a:pt x="95" y="278"/>
                </a:lnTo>
                <a:lnTo>
                  <a:pt x="97" y="275"/>
                </a:lnTo>
                <a:lnTo>
                  <a:pt x="97" y="275"/>
                </a:lnTo>
                <a:close/>
                <a:moveTo>
                  <a:pt x="87" y="26"/>
                </a:moveTo>
                <a:lnTo>
                  <a:pt x="87" y="26"/>
                </a:lnTo>
                <a:lnTo>
                  <a:pt x="87" y="26"/>
                </a:lnTo>
                <a:lnTo>
                  <a:pt x="87" y="26"/>
                </a:lnTo>
                <a:lnTo>
                  <a:pt x="85" y="29"/>
                </a:lnTo>
                <a:lnTo>
                  <a:pt x="85" y="29"/>
                </a:lnTo>
                <a:lnTo>
                  <a:pt x="87" y="29"/>
                </a:lnTo>
                <a:lnTo>
                  <a:pt x="87" y="29"/>
                </a:lnTo>
                <a:lnTo>
                  <a:pt x="87" y="26"/>
                </a:lnTo>
                <a:lnTo>
                  <a:pt x="87" y="26"/>
                </a:lnTo>
                <a:close/>
                <a:moveTo>
                  <a:pt x="199" y="45"/>
                </a:moveTo>
                <a:lnTo>
                  <a:pt x="199" y="45"/>
                </a:lnTo>
                <a:lnTo>
                  <a:pt x="199" y="45"/>
                </a:lnTo>
                <a:lnTo>
                  <a:pt x="199" y="45"/>
                </a:lnTo>
                <a:lnTo>
                  <a:pt x="200" y="43"/>
                </a:lnTo>
                <a:lnTo>
                  <a:pt x="200" y="43"/>
                </a:lnTo>
                <a:lnTo>
                  <a:pt x="200" y="43"/>
                </a:lnTo>
                <a:lnTo>
                  <a:pt x="200" y="43"/>
                </a:lnTo>
                <a:lnTo>
                  <a:pt x="199" y="43"/>
                </a:lnTo>
                <a:lnTo>
                  <a:pt x="199" y="43"/>
                </a:lnTo>
                <a:lnTo>
                  <a:pt x="199" y="45"/>
                </a:lnTo>
                <a:lnTo>
                  <a:pt x="199" y="45"/>
                </a:lnTo>
                <a:close/>
                <a:moveTo>
                  <a:pt x="283" y="147"/>
                </a:moveTo>
                <a:lnTo>
                  <a:pt x="283" y="147"/>
                </a:lnTo>
                <a:lnTo>
                  <a:pt x="283" y="147"/>
                </a:lnTo>
                <a:lnTo>
                  <a:pt x="283" y="147"/>
                </a:lnTo>
                <a:lnTo>
                  <a:pt x="283" y="145"/>
                </a:lnTo>
                <a:lnTo>
                  <a:pt x="283" y="143"/>
                </a:lnTo>
                <a:lnTo>
                  <a:pt x="283" y="143"/>
                </a:lnTo>
                <a:lnTo>
                  <a:pt x="283" y="147"/>
                </a:lnTo>
                <a:lnTo>
                  <a:pt x="283" y="147"/>
                </a:lnTo>
                <a:close/>
                <a:moveTo>
                  <a:pt x="290" y="167"/>
                </a:moveTo>
                <a:lnTo>
                  <a:pt x="290" y="167"/>
                </a:lnTo>
                <a:lnTo>
                  <a:pt x="289" y="171"/>
                </a:lnTo>
                <a:lnTo>
                  <a:pt x="289" y="171"/>
                </a:lnTo>
                <a:lnTo>
                  <a:pt x="290" y="168"/>
                </a:lnTo>
                <a:lnTo>
                  <a:pt x="290" y="167"/>
                </a:lnTo>
                <a:lnTo>
                  <a:pt x="290" y="167"/>
                </a:lnTo>
                <a:close/>
                <a:moveTo>
                  <a:pt x="227" y="42"/>
                </a:moveTo>
                <a:lnTo>
                  <a:pt x="227" y="42"/>
                </a:lnTo>
                <a:lnTo>
                  <a:pt x="227" y="42"/>
                </a:lnTo>
                <a:lnTo>
                  <a:pt x="227" y="42"/>
                </a:lnTo>
                <a:lnTo>
                  <a:pt x="230" y="42"/>
                </a:lnTo>
                <a:lnTo>
                  <a:pt x="230" y="42"/>
                </a:lnTo>
                <a:lnTo>
                  <a:pt x="230" y="40"/>
                </a:lnTo>
                <a:lnTo>
                  <a:pt x="230" y="40"/>
                </a:lnTo>
                <a:lnTo>
                  <a:pt x="227" y="42"/>
                </a:lnTo>
                <a:lnTo>
                  <a:pt x="227" y="42"/>
                </a:lnTo>
                <a:close/>
                <a:moveTo>
                  <a:pt x="271" y="290"/>
                </a:moveTo>
                <a:lnTo>
                  <a:pt x="271" y="290"/>
                </a:lnTo>
                <a:lnTo>
                  <a:pt x="273" y="290"/>
                </a:lnTo>
                <a:lnTo>
                  <a:pt x="274" y="290"/>
                </a:lnTo>
                <a:lnTo>
                  <a:pt x="274" y="290"/>
                </a:lnTo>
                <a:lnTo>
                  <a:pt x="274" y="289"/>
                </a:lnTo>
                <a:lnTo>
                  <a:pt x="274" y="289"/>
                </a:lnTo>
                <a:lnTo>
                  <a:pt x="271" y="290"/>
                </a:lnTo>
                <a:lnTo>
                  <a:pt x="271" y="290"/>
                </a:lnTo>
                <a:close/>
                <a:moveTo>
                  <a:pt x="271" y="56"/>
                </a:moveTo>
                <a:lnTo>
                  <a:pt x="271" y="56"/>
                </a:lnTo>
                <a:lnTo>
                  <a:pt x="273" y="57"/>
                </a:lnTo>
                <a:lnTo>
                  <a:pt x="273" y="57"/>
                </a:lnTo>
                <a:lnTo>
                  <a:pt x="273" y="57"/>
                </a:lnTo>
                <a:lnTo>
                  <a:pt x="273" y="57"/>
                </a:lnTo>
                <a:lnTo>
                  <a:pt x="273" y="57"/>
                </a:lnTo>
                <a:lnTo>
                  <a:pt x="273" y="56"/>
                </a:lnTo>
                <a:lnTo>
                  <a:pt x="273" y="56"/>
                </a:lnTo>
                <a:lnTo>
                  <a:pt x="271" y="56"/>
                </a:lnTo>
                <a:lnTo>
                  <a:pt x="271" y="56"/>
                </a:lnTo>
                <a:lnTo>
                  <a:pt x="271" y="56"/>
                </a:lnTo>
                <a:lnTo>
                  <a:pt x="271" y="56"/>
                </a:lnTo>
                <a:close/>
                <a:moveTo>
                  <a:pt x="57" y="62"/>
                </a:moveTo>
                <a:lnTo>
                  <a:pt x="57" y="62"/>
                </a:lnTo>
                <a:lnTo>
                  <a:pt x="55" y="63"/>
                </a:lnTo>
                <a:lnTo>
                  <a:pt x="55" y="64"/>
                </a:lnTo>
                <a:lnTo>
                  <a:pt x="55" y="64"/>
                </a:lnTo>
                <a:lnTo>
                  <a:pt x="57" y="62"/>
                </a:lnTo>
                <a:lnTo>
                  <a:pt x="57" y="62"/>
                </a:lnTo>
                <a:close/>
                <a:moveTo>
                  <a:pt x="219" y="100"/>
                </a:moveTo>
                <a:lnTo>
                  <a:pt x="219" y="100"/>
                </a:lnTo>
                <a:lnTo>
                  <a:pt x="216" y="101"/>
                </a:lnTo>
                <a:lnTo>
                  <a:pt x="216" y="101"/>
                </a:lnTo>
                <a:lnTo>
                  <a:pt x="216" y="101"/>
                </a:lnTo>
                <a:lnTo>
                  <a:pt x="216" y="101"/>
                </a:lnTo>
                <a:lnTo>
                  <a:pt x="219" y="103"/>
                </a:lnTo>
                <a:lnTo>
                  <a:pt x="219" y="103"/>
                </a:lnTo>
                <a:lnTo>
                  <a:pt x="219" y="100"/>
                </a:lnTo>
                <a:lnTo>
                  <a:pt x="219" y="100"/>
                </a:lnTo>
                <a:close/>
                <a:moveTo>
                  <a:pt x="85" y="64"/>
                </a:moveTo>
                <a:lnTo>
                  <a:pt x="85" y="64"/>
                </a:lnTo>
                <a:lnTo>
                  <a:pt x="85" y="64"/>
                </a:lnTo>
                <a:lnTo>
                  <a:pt x="85" y="64"/>
                </a:lnTo>
                <a:lnTo>
                  <a:pt x="82" y="67"/>
                </a:lnTo>
                <a:lnTo>
                  <a:pt x="82" y="67"/>
                </a:lnTo>
                <a:lnTo>
                  <a:pt x="84" y="66"/>
                </a:lnTo>
                <a:lnTo>
                  <a:pt x="85" y="64"/>
                </a:lnTo>
                <a:lnTo>
                  <a:pt x="85" y="64"/>
                </a:lnTo>
                <a:close/>
                <a:moveTo>
                  <a:pt x="81" y="198"/>
                </a:moveTo>
                <a:lnTo>
                  <a:pt x="81" y="198"/>
                </a:lnTo>
                <a:lnTo>
                  <a:pt x="82" y="199"/>
                </a:lnTo>
                <a:lnTo>
                  <a:pt x="82" y="199"/>
                </a:lnTo>
                <a:lnTo>
                  <a:pt x="84" y="197"/>
                </a:lnTo>
                <a:lnTo>
                  <a:pt x="84" y="197"/>
                </a:lnTo>
                <a:lnTo>
                  <a:pt x="81" y="198"/>
                </a:lnTo>
                <a:lnTo>
                  <a:pt x="81" y="198"/>
                </a:lnTo>
                <a:close/>
                <a:moveTo>
                  <a:pt x="289" y="144"/>
                </a:moveTo>
                <a:lnTo>
                  <a:pt x="289" y="144"/>
                </a:lnTo>
                <a:lnTo>
                  <a:pt x="287" y="145"/>
                </a:lnTo>
                <a:lnTo>
                  <a:pt x="289" y="147"/>
                </a:lnTo>
                <a:lnTo>
                  <a:pt x="289" y="147"/>
                </a:lnTo>
                <a:lnTo>
                  <a:pt x="289" y="144"/>
                </a:lnTo>
                <a:lnTo>
                  <a:pt x="289" y="144"/>
                </a:lnTo>
                <a:close/>
                <a:moveTo>
                  <a:pt x="57" y="80"/>
                </a:moveTo>
                <a:lnTo>
                  <a:pt x="57" y="80"/>
                </a:lnTo>
                <a:lnTo>
                  <a:pt x="58" y="80"/>
                </a:lnTo>
                <a:lnTo>
                  <a:pt x="58" y="80"/>
                </a:lnTo>
                <a:lnTo>
                  <a:pt x="58" y="77"/>
                </a:lnTo>
                <a:lnTo>
                  <a:pt x="58" y="77"/>
                </a:lnTo>
                <a:lnTo>
                  <a:pt x="57" y="79"/>
                </a:lnTo>
                <a:lnTo>
                  <a:pt x="57" y="80"/>
                </a:lnTo>
                <a:lnTo>
                  <a:pt x="57" y="80"/>
                </a:lnTo>
                <a:close/>
                <a:moveTo>
                  <a:pt x="68" y="57"/>
                </a:moveTo>
                <a:lnTo>
                  <a:pt x="68" y="57"/>
                </a:lnTo>
                <a:lnTo>
                  <a:pt x="68" y="59"/>
                </a:lnTo>
                <a:lnTo>
                  <a:pt x="68" y="59"/>
                </a:lnTo>
                <a:lnTo>
                  <a:pt x="70" y="57"/>
                </a:lnTo>
                <a:lnTo>
                  <a:pt x="70" y="57"/>
                </a:lnTo>
                <a:lnTo>
                  <a:pt x="70" y="56"/>
                </a:lnTo>
                <a:lnTo>
                  <a:pt x="70" y="56"/>
                </a:lnTo>
                <a:lnTo>
                  <a:pt x="68" y="57"/>
                </a:lnTo>
                <a:lnTo>
                  <a:pt x="68" y="57"/>
                </a:lnTo>
                <a:close/>
                <a:moveTo>
                  <a:pt x="249" y="37"/>
                </a:moveTo>
                <a:lnTo>
                  <a:pt x="249" y="37"/>
                </a:lnTo>
                <a:lnTo>
                  <a:pt x="249" y="37"/>
                </a:lnTo>
                <a:lnTo>
                  <a:pt x="249" y="37"/>
                </a:lnTo>
                <a:lnTo>
                  <a:pt x="249" y="37"/>
                </a:lnTo>
                <a:lnTo>
                  <a:pt x="249" y="37"/>
                </a:lnTo>
                <a:lnTo>
                  <a:pt x="250" y="36"/>
                </a:lnTo>
                <a:lnTo>
                  <a:pt x="250" y="36"/>
                </a:lnTo>
                <a:lnTo>
                  <a:pt x="249" y="37"/>
                </a:lnTo>
                <a:lnTo>
                  <a:pt x="249" y="37"/>
                </a:lnTo>
                <a:close/>
                <a:moveTo>
                  <a:pt x="188" y="117"/>
                </a:moveTo>
                <a:lnTo>
                  <a:pt x="188" y="117"/>
                </a:lnTo>
                <a:lnTo>
                  <a:pt x="189" y="116"/>
                </a:lnTo>
                <a:lnTo>
                  <a:pt x="189" y="114"/>
                </a:lnTo>
                <a:lnTo>
                  <a:pt x="189" y="114"/>
                </a:lnTo>
                <a:lnTo>
                  <a:pt x="188" y="116"/>
                </a:lnTo>
                <a:lnTo>
                  <a:pt x="188" y="117"/>
                </a:lnTo>
                <a:lnTo>
                  <a:pt x="188" y="117"/>
                </a:lnTo>
                <a:close/>
                <a:moveTo>
                  <a:pt x="196" y="111"/>
                </a:moveTo>
                <a:lnTo>
                  <a:pt x="196" y="111"/>
                </a:lnTo>
                <a:lnTo>
                  <a:pt x="195" y="111"/>
                </a:lnTo>
                <a:lnTo>
                  <a:pt x="195" y="111"/>
                </a:lnTo>
                <a:lnTo>
                  <a:pt x="195" y="113"/>
                </a:lnTo>
                <a:lnTo>
                  <a:pt x="195" y="113"/>
                </a:lnTo>
                <a:lnTo>
                  <a:pt x="195" y="113"/>
                </a:lnTo>
                <a:lnTo>
                  <a:pt x="195" y="113"/>
                </a:lnTo>
                <a:lnTo>
                  <a:pt x="196" y="113"/>
                </a:lnTo>
                <a:lnTo>
                  <a:pt x="196" y="113"/>
                </a:lnTo>
                <a:lnTo>
                  <a:pt x="196" y="111"/>
                </a:lnTo>
                <a:lnTo>
                  <a:pt x="196" y="111"/>
                </a:lnTo>
                <a:close/>
                <a:moveTo>
                  <a:pt x="225" y="96"/>
                </a:moveTo>
                <a:lnTo>
                  <a:pt x="225" y="96"/>
                </a:lnTo>
                <a:lnTo>
                  <a:pt x="225" y="96"/>
                </a:lnTo>
                <a:lnTo>
                  <a:pt x="225" y="96"/>
                </a:lnTo>
                <a:lnTo>
                  <a:pt x="226" y="94"/>
                </a:lnTo>
                <a:lnTo>
                  <a:pt x="226" y="94"/>
                </a:lnTo>
                <a:lnTo>
                  <a:pt x="226" y="93"/>
                </a:lnTo>
                <a:lnTo>
                  <a:pt x="226" y="93"/>
                </a:lnTo>
                <a:lnTo>
                  <a:pt x="225" y="96"/>
                </a:lnTo>
                <a:lnTo>
                  <a:pt x="225" y="96"/>
                </a:lnTo>
                <a:close/>
                <a:moveTo>
                  <a:pt x="271" y="83"/>
                </a:moveTo>
                <a:lnTo>
                  <a:pt x="271" y="83"/>
                </a:lnTo>
                <a:lnTo>
                  <a:pt x="271" y="83"/>
                </a:lnTo>
                <a:lnTo>
                  <a:pt x="271" y="83"/>
                </a:lnTo>
                <a:lnTo>
                  <a:pt x="270" y="83"/>
                </a:lnTo>
                <a:lnTo>
                  <a:pt x="270" y="83"/>
                </a:lnTo>
                <a:lnTo>
                  <a:pt x="270" y="83"/>
                </a:lnTo>
                <a:lnTo>
                  <a:pt x="271" y="83"/>
                </a:lnTo>
                <a:lnTo>
                  <a:pt x="271" y="83"/>
                </a:lnTo>
                <a:close/>
                <a:moveTo>
                  <a:pt x="119" y="303"/>
                </a:moveTo>
                <a:lnTo>
                  <a:pt x="119" y="303"/>
                </a:lnTo>
                <a:lnTo>
                  <a:pt x="117" y="303"/>
                </a:lnTo>
                <a:lnTo>
                  <a:pt x="114" y="303"/>
                </a:lnTo>
                <a:lnTo>
                  <a:pt x="114" y="303"/>
                </a:lnTo>
                <a:lnTo>
                  <a:pt x="119" y="303"/>
                </a:lnTo>
                <a:lnTo>
                  <a:pt x="119" y="303"/>
                </a:lnTo>
                <a:close/>
                <a:moveTo>
                  <a:pt x="220" y="283"/>
                </a:moveTo>
                <a:lnTo>
                  <a:pt x="220" y="283"/>
                </a:lnTo>
                <a:lnTo>
                  <a:pt x="222" y="283"/>
                </a:lnTo>
                <a:lnTo>
                  <a:pt x="222" y="283"/>
                </a:lnTo>
                <a:lnTo>
                  <a:pt x="222" y="283"/>
                </a:lnTo>
                <a:lnTo>
                  <a:pt x="222" y="283"/>
                </a:lnTo>
                <a:lnTo>
                  <a:pt x="220" y="282"/>
                </a:lnTo>
                <a:lnTo>
                  <a:pt x="220" y="282"/>
                </a:lnTo>
                <a:lnTo>
                  <a:pt x="220" y="283"/>
                </a:lnTo>
                <a:lnTo>
                  <a:pt x="220" y="283"/>
                </a:lnTo>
                <a:lnTo>
                  <a:pt x="220" y="283"/>
                </a:lnTo>
                <a:lnTo>
                  <a:pt x="220" y="283"/>
                </a:lnTo>
                <a:close/>
                <a:moveTo>
                  <a:pt x="178" y="69"/>
                </a:moveTo>
                <a:lnTo>
                  <a:pt x="178" y="69"/>
                </a:lnTo>
                <a:lnTo>
                  <a:pt x="178" y="67"/>
                </a:lnTo>
                <a:lnTo>
                  <a:pt x="176" y="67"/>
                </a:lnTo>
                <a:lnTo>
                  <a:pt x="176" y="67"/>
                </a:lnTo>
                <a:lnTo>
                  <a:pt x="178" y="69"/>
                </a:lnTo>
                <a:lnTo>
                  <a:pt x="178" y="69"/>
                </a:lnTo>
                <a:close/>
                <a:moveTo>
                  <a:pt x="263" y="177"/>
                </a:moveTo>
                <a:lnTo>
                  <a:pt x="263" y="177"/>
                </a:lnTo>
                <a:lnTo>
                  <a:pt x="264" y="174"/>
                </a:lnTo>
                <a:lnTo>
                  <a:pt x="264" y="174"/>
                </a:lnTo>
                <a:lnTo>
                  <a:pt x="264" y="174"/>
                </a:lnTo>
                <a:lnTo>
                  <a:pt x="263" y="177"/>
                </a:lnTo>
                <a:lnTo>
                  <a:pt x="263" y="177"/>
                </a:lnTo>
                <a:close/>
                <a:moveTo>
                  <a:pt x="335" y="106"/>
                </a:moveTo>
                <a:lnTo>
                  <a:pt x="335" y="106"/>
                </a:lnTo>
                <a:lnTo>
                  <a:pt x="335" y="110"/>
                </a:lnTo>
                <a:lnTo>
                  <a:pt x="335" y="110"/>
                </a:lnTo>
                <a:lnTo>
                  <a:pt x="335" y="107"/>
                </a:lnTo>
                <a:lnTo>
                  <a:pt x="335" y="106"/>
                </a:lnTo>
                <a:lnTo>
                  <a:pt x="335" y="106"/>
                </a:lnTo>
                <a:close/>
                <a:moveTo>
                  <a:pt x="41" y="202"/>
                </a:moveTo>
                <a:lnTo>
                  <a:pt x="41" y="202"/>
                </a:lnTo>
                <a:lnTo>
                  <a:pt x="41" y="202"/>
                </a:lnTo>
                <a:lnTo>
                  <a:pt x="41" y="202"/>
                </a:lnTo>
                <a:lnTo>
                  <a:pt x="38" y="205"/>
                </a:lnTo>
                <a:lnTo>
                  <a:pt x="38" y="205"/>
                </a:lnTo>
                <a:lnTo>
                  <a:pt x="41" y="202"/>
                </a:lnTo>
                <a:lnTo>
                  <a:pt x="41" y="202"/>
                </a:lnTo>
                <a:close/>
                <a:moveTo>
                  <a:pt x="179" y="279"/>
                </a:moveTo>
                <a:lnTo>
                  <a:pt x="179" y="279"/>
                </a:lnTo>
                <a:lnTo>
                  <a:pt x="179" y="276"/>
                </a:lnTo>
                <a:lnTo>
                  <a:pt x="179" y="276"/>
                </a:lnTo>
                <a:lnTo>
                  <a:pt x="178" y="278"/>
                </a:lnTo>
                <a:lnTo>
                  <a:pt x="179" y="279"/>
                </a:lnTo>
                <a:lnTo>
                  <a:pt x="179" y="279"/>
                </a:lnTo>
                <a:close/>
                <a:moveTo>
                  <a:pt x="105" y="79"/>
                </a:moveTo>
                <a:lnTo>
                  <a:pt x="105" y="79"/>
                </a:lnTo>
                <a:lnTo>
                  <a:pt x="104" y="80"/>
                </a:lnTo>
                <a:lnTo>
                  <a:pt x="105" y="81"/>
                </a:lnTo>
                <a:lnTo>
                  <a:pt x="105" y="81"/>
                </a:lnTo>
                <a:lnTo>
                  <a:pt x="105" y="80"/>
                </a:lnTo>
                <a:lnTo>
                  <a:pt x="105" y="79"/>
                </a:lnTo>
                <a:lnTo>
                  <a:pt x="105" y="79"/>
                </a:lnTo>
                <a:close/>
                <a:moveTo>
                  <a:pt x="289" y="161"/>
                </a:moveTo>
                <a:lnTo>
                  <a:pt x="289" y="161"/>
                </a:lnTo>
                <a:lnTo>
                  <a:pt x="287" y="162"/>
                </a:lnTo>
                <a:lnTo>
                  <a:pt x="287" y="164"/>
                </a:lnTo>
                <a:lnTo>
                  <a:pt x="287" y="164"/>
                </a:lnTo>
                <a:lnTo>
                  <a:pt x="289" y="161"/>
                </a:lnTo>
                <a:lnTo>
                  <a:pt x="289" y="161"/>
                </a:lnTo>
                <a:close/>
                <a:moveTo>
                  <a:pt x="144" y="272"/>
                </a:moveTo>
                <a:lnTo>
                  <a:pt x="144" y="272"/>
                </a:lnTo>
                <a:lnTo>
                  <a:pt x="144" y="272"/>
                </a:lnTo>
                <a:lnTo>
                  <a:pt x="144" y="272"/>
                </a:lnTo>
                <a:lnTo>
                  <a:pt x="145" y="272"/>
                </a:lnTo>
                <a:lnTo>
                  <a:pt x="146" y="272"/>
                </a:lnTo>
                <a:lnTo>
                  <a:pt x="146" y="272"/>
                </a:lnTo>
                <a:lnTo>
                  <a:pt x="144" y="272"/>
                </a:lnTo>
                <a:lnTo>
                  <a:pt x="144" y="272"/>
                </a:lnTo>
                <a:close/>
                <a:moveTo>
                  <a:pt x="38" y="39"/>
                </a:moveTo>
                <a:lnTo>
                  <a:pt x="38" y="39"/>
                </a:lnTo>
                <a:lnTo>
                  <a:pt x="40" y="39"/>
                </a:lnTo>
                <a:lnTo>
                  <a:pt x="40" y="39"/>
                </a:lnTo>
                <a:lnTo>
                  <a:pt x="40" y="37"/>
                </a:lnTo>
                <a:lnTo>
                  <a:pt x="41" y="36"/>
                </a:lnTo>
                <a:lnTo>
                  <a:pt x="41" y="36"/>
                </a:lnTo>
                <a:lnTo>
                  <a:pt x="38" y="39"/>
                </a:lnTo>
                <a:lnTo>
                  <a:pt x="38" y="39"/>
                </a:lnTo>
                <a:close/>
                <a:moveTo>
                  <a:pt x="111" y="268"/>
                </a:moveTo>
                <a:lnTo>
                  <a:pt x="111" y="268"/>
                </a:lnTo>
                <a:lnTo>
                  <a:pt x="109" y="269"/>
                </a:lnTo>
                <a:lnTo>
                  <a:pt x="108" y="270"/>
                </a:lnTo>
                <a:lnTo>
                  <a:pt x="108" y="270"/>
                </a:lnTo>
                <a:lnTo>
                  <a:pt x="111" y="268"/>
                </a:lnTo>
                <a:lnTo>
                  <a:pt x="111" y="268"/>
                </a:lnTo>
                <a:close/>
                <a:moveTo>
                  <a:pt x="253" y="80"/>
                </a:moveTo>
                <a:lnTo>
                  <a:pt x="253" y="80"/>
                </a:lnTo>
                <a:lnTo>
                  <a:pt x="252" y="77"/>
                </a:lnTo>
                <a:lnTo>
                  <a:pt x="252" y="77"/>
                </a:lnTo>
                <a:lnTo>
                  <a:pt x="252" y="79"/>
                </a:lnTo>
                <a:lnTo>
                  <a:pt x="253" y="80"/>
                </a:lnTo>
                <a:lnTo>
                  <a:pt x="253" y="80"/>
                </a:lnTo>
                <a:close/>
                <a:moveTo>
                  <a:pt x="271" y="72"/>
                </a:moveTo>
                <a:lnTo>
                  <a:pt x="271" y="72"/>
                </a:lnTo>
                <a:lnTo>
                  <a:pt x="271" y="74"/>
                </a:lnTo>
                <a:lnTo>
                  <a:pt x="271" y="74"/>
                </a:lnTo>
                <a:lnTo>
                  <a:pt x="271" y="72"/>
                </a:lnTo>
                <a:lnTo>
                  <a:pt x="271" y="72"/>
                </a:lnTo>
                <a:close/>
                <a:moveTo>
                  <a:pt x="257" y="202"/>
                </a:moveTo>
                <a:lnTo>
                  <a:pt x="257" y="202"/>
                </a:lnTo>
                <a:lnTo>
                  <a:pt x="256" y="199"/>
                </a:lnTo>
                <a:lnTo>
                  <a:pt x="256" y="199"/>
                </a:lnTo>
                <a:lnTo>
                  <a:pt x="256" y="201"/>
                </a:lnTo>
                <a:lnTo>
                  <a:pt x="257" y="202"/>
                </a:lnTo>
                <a:lnTo>
                  <a:pt x="257" y="202"/>
                </a:lnTo>
                <a:close/>
                <a:moveTo>
                  <a:pt x="240" y="73"/>
                </a:moveTo>
                <a:lnTo>
                  <a:pt x="240" y="73"/>
                </a:lnTo>
                <a:lnTo>
                  <a:pt x="242" y="73"/>
                </a:lnTo>
                <a:lnTo>
                  <a:pt x="242" y="73"/>
                </a:lnTo>
                <a:lnTo>
                  <a:pt x="242" y="70"/>
                </a:lnTo>
                <a:lnTo>
                  <a:pt x="242" y="70"/>
                </a:lnTo>
                <a:lnTo>
                  <a:pt x="240" y="72"/>
                </a:lnTo>
                <a:lnTo>
                  <a:pt x="240" y="72"/>
                </a:lnTo>
                <a:lnTo>
                  <a:pt x="240" y="73"/>
                </a:lnTo>
                <a:lnTo>
                  <a:pt x="240" y="73"/>
                </a:lnTo>
                <a:close/>
                <a:moveTo>
                  <a:pt x="260" y="174"/>
                </a:moveTo>
                <a:lnTo>
                  <a:pt x="260" y="174"/>
                </a:lnTo>
                <a:lnTo>
                  <a:pt x="259" y="175"/>
                </a:lnTo>
                <a:lnTo>
                  <a:pt x="259" y="177"/>
                </a:lnTo>
                <a:lnTo>
                  <a:pt x="259" y="177"/>
                </a:lnTo>
                <a:lnTo>
                  <a:pt x="260" y="174"/>
                </a:lnTo>
                <a:lnTo>
                  <a:pt x="260" y="174"/>
                </a:lnTo>
                <a:close/>
                <a:moveTo>
                  <a:pt x="202" y="53"/>
                </a:moveTo>
                <a:lnTo>
                  <a:pt x="202" y="53"/>
                </a:lnTo>
                <a:lnTo>
                  <a:pt x="203" y="54"/>
                </a:lnTo>
                <a:lnTo>
                  <a:pt x="203" y="54"/>
                </a:lnTo>
                <a:lnTo>
                  <a:pt x="203" y="52"/>
                </a:lnTo>
                <a:lnTo>
                  <a:pt x="203" y="52"/>
                </a:lnTo>
                <a:lnTo>
                  <a:pt x="202" y="53"/>
                </a:lnTo>
                <a:lnTo>
                  <a:pt x="202" y="53"/>
                </a:lnTo>
                <a:close/>
                <a:moveTo>
                  <a:pt x="20" y="90"/>
                </a:moveTo>
                <a:lnTo>
                  <a:pt x="20" y="90"/>
                </a:lnTo>
                <a:lnTo>
                  <a:pt x="21" y="90"/>
                </a:lnTo>
                <a:lnTo>
                  <a:pt x="21" y="89"/>
                </a:lnTo>
                <a:lnTo>
                  <a:pt x="21" y="89"/>
                </a:lnTo>
                <a:lnTo>
                  <a:pt x="20" y="90"/>
                </a:lnTo>
                <a:lnTo>
                  <a:pt x="20" y="90"/>
                </a:lnTo>
                <a:close/>
                <a:moveTo>
                  <a:pt x="225" y="84"/>
                </a:moveTo>
                <a:lnTo>
                  <a:pt x="225" y="84"/>
                </a:lnTo>
                <a:lnTo>
                  <a:pt x="225" y="84"/>
                </a:lnTo>
                <a:lnTo>
                  <a:pt x="225" y="84"/>
                </a:lnTo>
                <a:lnTo>
                  <a:pt x="226" y="81"/>
                </a:lnTo>
                <a:lnTo>
                  <a:pt x="226" y="81"/>
                </a:lnTo>
                <a:lnTo>
                  <a:pt x="226" y="81"/>
                </a:lnTo>
                <a:lnTo>
                  <a:pt x="226" y="81"/>
                </a:lnTo>
                <a:lnTo>
                  <a:pt x="225" y="84"/>
                </a:lnTo>
                <a:lnTo>
                  <a:pt x="225" y="84"/>
                </a:lnTo>
                <a:close/>
                <a:moveTo>
                  <a:pt x="185" y="66"/>
                </a:moveTo>
                <a:lnTo>
                  <a:pt x="185" y="66"/>
                </a:lnTo>
                <a:lnTo>
                  <a:pt x="186" y="66"/>
                </a:lnTo>
                <a:lnTo>
                  <a:pt x="186" y="66"/>
                </a:lnTo>
                <a:lnTo>
                  <a:pt x="186" y="64"/>
                </a:lnTo>
                <a:lnTo>
                  <a:pt x="186" y="64"/>
                </a:lnTo>
                <a:lnTo>
                  <a:pt x="185" y="64"/>
                </a:lnTo>
                <a:lnTo>
                  <a:pt x="185" y="64"/>
                </a:lnTo>
                <a:lnTo>
                  <a:pt x="185" y="66"/>
                </a:lnTo>
                <a:lnTo>
                  <a:pt x="185" y="66"/>
                </a:lnTo>
                <a:close/>
                <a:moveTo>
                  <a:pt x="284" y="130"/>
                </a:moveTo>
                <a:lnTo>
                  <a:pt x="284" y="130"/>
                </a:lnTo>
                <a:lnTo>
                  <a:pt x="284" y="128"/>
                </a:lnTo>
                <a:lnTo>
                  <a:pt x="284" y="128"/>
                </a:lnTo>
                <a:lnTo>
                  <a:pt x="286" y="127"/>
                </a:lnTo>
                <a:lnTo>
                  <a:pt x="286" y="127"/>
                </a:lnTo>
                <a:lnTo>
                  <a:pt x="284" y="128"/>
                </a:lnTo>
                <a:lnTo>
                  <a:pt x="284" y="130"/>
                </a:lnTo>
                <a:lnTo>
                  <a:pt x="284" y="130"/>
                </a:lnTo>
                <a:close/>
                <a:moveTo>
                  <a:pt x="146" y="312"/>
                </a:moveTo>
                <a:lnTo>
                  <a:pt x="146" y="312"/>
                </a:lnTo>
                <a:lnTo>
                  <a:pt x="146" y="312"/>
                </a:lnTo>
                <a:lnTo>
                  <a:pt x="146" y="312"/>
                </a:lnTo>
                <a:lnTo>
                  <a:pt x="149" y="312"/>
                </a:lnTo>
                <a:lnTo>
                  <a:pt x="149" y="312"/>
                </a:lnTo>
                <a:lnTo>
                  <a:pt x="149" y="312"/>
                </a:lnTo>
                <a:lnTo>
                  <a:pt x="149" y="312"/>
                </a:lnTo>
                <a:lnTo>
                  <a:pt x="146" y="312"/>
                </a:lnTo>
                <a:lnTo>
                  <a:pt x="146" y="312"/>
                </a:lnTo>
                <a:close/>
                <a:moveTo>
                  <a:pt x="256" y="83"/>
                </a:moveTo>
                <a:lnTo>
                  <a:pt x="256" y="83"/>
                </a:lnTo>
                <a:lnTo>
                  <a:pt x="257" y="84"/>
                </a:lnTo>
                <a:lnTo>
                  <a:pt x="257" y="84"/>
                </a:lnTo>
                <a:lnTo>
                  <a:pt x="257" y="84"/>
                </a:lnTo>
                <a:lnTo>
                  <a:pt x="257" y="84"/>
                </a:lnTo>
                <a:lnTo>
                  <a:pt x="257" y="83"/>
                </a:lnTo>
                <a:lnTo>
                  <a:pt x="257" y="83"/>
                </a:lnTo>
                <a:lnTo>
                  <a:pt x="256" y="83"/>
                </a:lnTo>
                <a:lnTo>
                  <a:pt x="256" y="83"/>
                </a:lnTo>
                <a:close/>
                <a:moveTo>
                  <a:pt x="21" y="275"/>
                </a:moveTo>
                <a:lnTo>
                  <a:pt x="21" y="275"/>
                </a:lnTo>
                <a:lnTo>
                  <a:pt x="21" y="276"/>
                </a:lnTo>
                <a:lnTo>
                  <a:pt x="23" y="276"/>
                </a:lnTo>
                <a:lnTo>
                  <a:pt x="23" y="276"/>
                </a:lnTo>
                <a:lnTo>
                  <a:pt x="23" y="276"/>
                </a:lnTo>
                <a:lnTo>
                  <a:pt x="21" y="275"/>
                </a:lnTo>
                <a:lnTo>
                  <a:pt x="21" y="275"/>
                </a:lnTo>
                <a:close/>
                <a:moveTo>
                  <a:pt x="65" y="43"/>
                </a:moveTo>
                <a:lnTo>
                  <a:pt x="65" y="43"/>
                </a:lnTo>
                <a:lnTo>
                  <a:pt x="67" y="43"/>
                </a:lnTo>
                <a:lnTo>
                  <a:pt x="67" y="42"/>
                </a:lnTo>
                <a:lnTo>
                  <a:pt x="67" y="42"/>
                </a:lnTo>
                <a:lnTo>
                  <a:pt x="65" y="43"/>
                </a:lnTo>
                <a:lnTo>
                  <a:pt x="65" y="43"/>
                </a:lnTo>
                <a:close/>
                <a:moveTo>
                  <a:pt x="64" y="229"/>
                </a:moveTo>
                <a:lnTo>
                  <a:pt x="64" y="229"/>
                </a:lnTo>
                <a:lnTo>
                  <a:pt x="63" y="232"/>
                </a:lnTo>
                <a:lnTo>
                  <a:pt x="63" y="232"/>
                </a:lnTo>
                <a:lnTo>
                  <a:pt x="64" y="232"/>
                </a:lnTo>
                <a:lnTo>
                  <a:pt x="64" y="229"/>
                </a:lnTo>
                <a:lnTo>
                  <a:pt x="64" y="229"/>
                </a:lnTo>
                <a:close/>
                <a:moveTo>
                  <a:pt x="267" y="157"/>
                </a:moveTo>
                <a:lnTo>
                  <a:pt x="267" y="157"/>
                </a:lnTo>
                <a:lnTo>
                  <a:pt x="269" y="157"/>
                </a:lnTo>
                <a:lnTo>
                  <a:pt x="270" y="155"/>
                </a:lnTo>
                <a:lnTo>
                  <a:pt x="270" y="155"/>
                </a:lnTo>
                <a:lnTo>
                  <a:pt x="267" y="157"/>
                </a:lnTo>
                <a:lnTo>
                  <a:pt x="267" y="157"/>
                </a:lnTo>
                <a:close/>
                <a:moveTo>
                  <a:pt x="50" y="97"/>
                </a:moveTo>
                <a:lnTo>
                  <a:pt x="50" y="97"/>
                </a:lnTo>
                <a:lnTo>
                  <a:pt x="48" y="99"/>
                </a:lnTo>
                <a:lnTo>
                  <a:pt x="48" y="99"/>
                </a:lnTo>
                <a:lnTo>
                  <a:pt x="48" y="99"/>
                </a:lnTo>
                <a:lnTo>
                  <a:pt x="48" y="99"/>
                </a:lnTo>
                <a:lnTo>
                  <a:pt x="50" y="99"/>
                </a:lnTo>
                <a:lnTo>
                  <a:pt x="50" y="99"/>
                </a:lnTo>
                <a:lnTo>
                  <a:pt x="50" y="97"/>
                </a:lnTo>
                <a:lnTo>
                  <a:pt x="50" y="97"/>
                </a:lnTo>
                <a:close/>
                <a:moveTo>
                  <a:pt x="239" y="80"/>
                </a:moveTo>
                <a:lnTo>
                  <a:pt x="239" y="80"/>
                </a:lnTo>
                <a:lnTo>
                  <a:pt x="239" y="79"/>
                </a:lnTo>
                <a:lnTo>
                  <a:pt x="239" y="79"/>
                </a:lnTo>
                <a:lnTo>
                  <a:pt x="237" y="80"/>
                </a:lnTo>
                <a:lnTo>
                  <a:pt x="237" y="80"/>
                </a:lnTo>
                <a:lnTo>
                  <a:pt x="239" y="80"/>
                </a:lnTo>
                <a:lnTo>
                  <a:pt x="239" y="80"/>
                </a:lnTo>
                <a:close/>
                <a:moveTo>
                  <a:pt x="263" y="204"/>
                </a:moveTo>
                <a:lnTo>
                  <a:pt x="263" y="204"/>
                </a:lnTo>
                <a:lnTo>
                  <a:pt x="262" y="204"/>
                </a:lnTo>
                <a:lnTo>
                  <a:pt x="262" y="204"/>
                </a:lnTo>
                <a:lnTo>
                  <a:pt x="262" y="204"/>
                </a:lnTo>
                <a:lnTo>
                  <a:pt x="262" y="204"/>
                </a:lnTo>
                <a:lnTo>
                  <a:pt x="262" y="204"/>
                </a:lnTo>
                <a:lnTo>
                  <a:pt x="263" y="204"/>
                </a:lnTo>
                <a:lnTo>
                  <a:pt x="263" y="204"/>
                </a:lnTo>
                <a:close/>
                <a:moveTo>
                  <a:pt x="80" y="84"/>
                </a:moveTo>
                <a:lnTo>
                  <a:pt x="80" y="84"/>
                </a:lnTo>
                <a:lnTo>
                  <a:pt x="81" y="83"/>
                </a:lnTo>
                <a:lnTo>
                  <a:pt x="81" y="81"/>
                </a:lnTo>
                <a:lnTo>
                  <a:pt x="81" y="81"/>
                </a:lnTo>
                <a:lnTo>
                  <a:pt x="80" y="84"/>
                </a:lnTo>
                <a:lnTo>
                  <a:pt x="80" y="84"/>
                </a:lnTo>
                <a:close/>
                <a:moveTo>
                  <a:pt x="223" y="278"/>
                </a:moveTo>
                <a:lnTo>
                  <a:pt x="223" y="278"/>
                </a:lnTo>
                <a:lnTo>
                  <a:pt x="223" y="278"/>
                </a:lnTo>
                <a:lnTo>
                  <a:pt x="223" y="278"/>
                </a:lnTo>
                <a:lnTo>
                  <a:pt x="220" y="276"/>
                </a:lnTo>
                <a:lnTo>
                  <a:pt x="220" y="276"/>
                </a:lnTo>
                <a:lnTo>
                  <a:pt x="220" y="278"/>
                </a:lnTo>
                <a:lnTo>
                  <a:pt x="220" y="278"/>
                </a:lnTo>
                <a:lnTo>
                  <a:pt x="223" y="278"/>
                </a:lnTo>
                <a:lnTo>
                  <a:pt x="223" y="278"/>
                </a:lnTo>
                <a:close/>
                <a:moveTo>
                  <a:pt x="200" y="37"/>
                </a:moveTo>
                <a:lnTo>
                  <a:pt x="200" y="37"/>
                </a:lnTo>
                <a:lnTo>
                  <a:pt x="199" y="40"/>
                </a:lnTo>
                <a:lnTo>
                  <a:pt x="199" y="40"/>
                </a:lnTo>
                <a:lnTo>
                  <a:pt x="200" y="39"/>
                </a:lnTo>
                <a:lnTo>
                  <a:pt x="200" y="39"/>
                </a:lnTo>
                <a:lnTo>
                  <a:pt x="200" y="37"/>
                </a:lnTo>
                <a:lnTo>
                  <a:pt x="200" y="37"/>
                </a:lnTo>
                <a:close/>
                <a:moveTo>
                  <a:pt x="78" y="279"/>
                </a:moveTo>
                <a:lnTo>
                  <a:pt x="78" y="279"/>
                </a:lnTo>
                <a:lnTo>
                  <a:pt x="77" y="279"/>
                </a:lnTo>
                <a:lnTo>
                  <a:pt x="78" y="280"/>
                </a:lnTo>
                <a:lnTo>
                  <a:pt x="78" y="280"/>
                </a:lnTo>
                <a:lnTo>
                  <a:pt x="78" y="279"/>
                </a:lnTo>
                <a:lnTo>
                  <a:pt x="78" y="279"/>
                </a:lnTo>
                <a:close/>
                <a:moveTo>
                  <a:pt x="243" y="39"/>
                </a:moveTo>
                <a:lnTo>
                  <a:pt x="243" y="39"/>
                </a:lnTo>
                <a:lnTo>
                  <a:pt x="244" y="40"/>
                </a:lnTo>
                <a:lnTo>
                  <a:pt x="244" y="40"/>
                </a:lnTo>
                <a:lnTo>
                  <a:pt x="244" y="39"/>
                </a:lnTo>
                <a:lnTo>
                  <a:pt x="244" y="39"/>
                </a:lnTo>
                <a:lnTo>
                  <a:pt x="243" y="39"/>
                </a:lnTo>
                <a:lnTo>
                  <a:pt x="243" y="39"/>
                </a:lnTo>
                <a:lnTo>
                  <a:pt x="243" y="39"/>
                </a:lnTo>
                <a:close/>
                <a:moveTo>
                  <a:pt x="205" y="110"/>
                </a:moveTo>
                <a:lnTo>
                  <a:pt x="205" y="110"/>
                </a:lnTo>
                <a:lnTo>
                  <a:pt x="203" y="110"/>
                </a:lnTo>
                <a:lnTo>
                  <a:pt x="203" y="110"/>
                </a:lnTo>
                <a:lnTo>
                  <a:pt x="203" y="111"/>
                </a:lnTo>
                <a:lnTo>
                  <a:pt x="205" y="110"/>
                </a:lnTo>
                <a:lnTo>
                  <a:pt x="205" y="110"/>
                </a:lnTo>
                <a:close/>
                <a:moveTo>
                  <a:pt x="244" y="20"/>
                </a:moveTo>
                <a:lnTo>
                  <a:pt x="244" y="20"/>
                </a:lnTo>
                <a:lnTo>
                  <a:pt x="243" y="19"/>
                </a:lnTo>
                <a:lnTo>
                  <a:pt x="243" y="20"/>
                </a:lnTo>
                <a:lnTo>
                  <a:pt x="243" y="20"/>
                </a:lnTo>
                <a:lnTo>
                  <a:pt x="244" y="20"/>
                </a:lnTo>
                <a:lnTo>
                  <a:pt x="244" y="20"/>
                </a:lnTo>
                <a:close/>
                <a:moveTo>
                  <a:pt x="53" y="300"/>
                </a:moveTo>
                <a:lnTo>
                  <a:pt x="53" y="300"/>
                </a:lnTo>
                <a:lnTo>
                  <a:pt x="53" y="302"/>
                </a:lnTo>
                <a:lnTo>
                  <a:pt x="53" y="302"/>
                </a:lnTo>
                <a:lnTo>
                  <a:pt x="55" y="302"/>
                </a:lnTo>
                <a:lnTo>
                  <a:pt x="55" y="302"/>
                </a:lnTo>
                <a:lnTo>
                  <a:pt x="55" y="302"/>
                </a:lnTo>
                <a:lnTo>
                  <a:pt x="55" y="302"/>
                </a:lnTo>
                <a:lnTo>
                  <a:pt x="53" y="300"/>
                </a:lnTo>
                <a:lnTo>
                  <a:pt x="53" y="300"/>
                </a:lnTo>
                <a:close/>
                <a:moveTo>
                  <a:pt x="182" y="63"/>
                </a:moveTo>
                <a:lnTo>
                  <a:pt x="182" y="63"/>
                </a:lnTo>
                <a:lnTo>
                  <a:pt x="181" y="64"/>
                </a:lnTo>
                <a:lnTo>
                  <a:pt x="182" y="64"/>
                </a:lnTo>
                <a:lnTo>
                  <a:pt x="182" y="64"/>
                </a:lnTo>
                <a:lnTo>
                  <a:pt x="182" y="63"/>
                </a:lnTo>
                <a:lnTo>
                  <a:pt x="182" y="63"/>
                </a:lnTo>
                <a:close/>
                <a:moveTo>
                  <a:pt x="44" y="165"/>
                </a:moveTo>
                <a:lnTo>
                  <a:pt x="44" y="165"/>
                </a:lnTo>
                <a:lnTo>
                  <a:pt x="44" y="167"/>
                </a:lnTo>
                <a:lnTo>
                  <a:pt x="44" y="167"/>
                </a:lnTo>
                <a:lnTo>
                  <a:pt x="46" y="168"/>
                </a:lnTo>
                <a:lnTo>
                  <a:pt x="46" y="168"/>
                </a:lnTo>
                <a:lnTo>
                  <a:pt x="46" y="168"/>
                </a:lnTo>
                <a:lnTo>
                  <a:pt x="46" y="168"/>
                </a:lnTo>
                <a:lnTo>
                  <a:pt x="44" y="165"/>
                </a:lnTo>
                <a:lnTo>
                  <a:pt x="44" y="165"/>
                </a:lnTo>
                <a:close/>
                <a:moveTo>
                  <a:pt x="205" y="275"/>
                </a:moveTo>
                <a:lnTo>
                  <a:pt x="205" y="275"/>
                </a:lnTo>
                <a:lnTo>
                  <a:pt x="205" y="275"/>
                </a:lnTo>
                <a:lnTo>
                  <a:pt x="205" y="275"/>
                </a:lnTo>
                <a:lnTo>
                  <a:pt x="205" y="273"/>
                </a:lnTo>
                <a:lnTo>
                  <a:pt x="205" y="273"/>
                </a:lnTo>
                <a:lnTo>
                  <a:pt x="205" y="273"/>
                </a:lnTo>
                <a:lnTo>
                  <a:pt x="205" y="273"/>
                </a:lnTo>
                <a:lnTo>
                  <a:pt x="205" y="275"/>
                </a:lnTo>
                <a:lnTo>
                  <a:pt x="205" y="275"/>
                </a:lnTo>
                <a:close/>
                <a:moveTo>
                  <a:pt x="44" y="216"/>
                </a:moveTo>
                <a:lnTo>
                  <a:pt x="44" y="216"/>
                </a:lnTo>
                <a:lnTo>
                  <a:pt x="44" y="216"/>
                </a:lnTo>
                <a:lnTo>
                  <a:pt x="44" y="216"/>
                </a:lnTo>
                <a:lnTo>
                  <a:pt x="43" y="216"/>
                </a:lnTo>
                <a:lnTo>
                  <a:pt x="43" y="218"/>
                </a:lnTo>
                <a:lnTo>
                  <a:pt x="43" y="218"/>
                </a:lnTo>
                <a:lnTo>
                  <a:pt x="44" y="216"/>
                </a:lnTo>
                <a:lnTo>
                  <a:pt x="44" y="216"/>
                </a:lnTo>
                <a:close/>
                <a:moveTo>
                  <a:pt x="23" y="47"/>
                </a:moveTo>
                <a:lnTo>
                  <a:pt x="23" y="47"/>
                </a:lnTo>
                <a:lnTo>
                  <a:pt x="23" y="47"/>
                </a:lnTo>
                <a:lnTo>
                  <a:pt x="23" y="47"/>
                </a:lnTo>
                <a:lnTo>
                  <a:pt x="21" y="49"/>
                </a:lnTo>
                <a:lnTo>
                  <a:pt x="21" y="49"/>
                </a:lnTo>
                <a:lnTo>
                  <a:pt x="21" y="49"/>
                </a:lnTo>
                <a:lnTo>
                  <a:pt x="21" y="49"/>
                </a:lnTo>
                <a:lnTo>
                  <a:pt x="23" y="47"/>
                </a:lnTo>
                <a:lnTo>
                  <a:pt x="23" y="47"/>
                </a:lnTo>
                <a:close/>
                <a:moveTo>
                  <a:pt x="38" y="127"/>
                </a:moveTo>
                <a:lnTo>
                  <a:pt x="38" y="127"/>
                </a:lnTo>
                <a:lnTo>
                  <a:pt x="40" y="126"/>
                </a:lnTo>
                <a:lnTo>
                  <a:pt x="40" y="126"/>
                </a:lnTo>
                <a:lnTo>
                  <a:pt x="40" y="126"/>
                </a:lnTo>
                <a:lnTo>
                  <a:pt x="38" y="127"/>
                </a:lnTo>
                <a:lnTo>
                  <a:pt x="38" y="127"/>
                </a:lnTo>
                <a:close/>
                <a:moveTo>
                  <a:pt x="109" y="52"/>
                </a:moveTo>
                <a:lnTo>
                  <a:pt x="109" y="52"/>
                </a:lnTo>
                <a:lnTo>
                  <a:pt x="108" y="52"/>
                </a:lnTo>
                <a:lnTo>
                  <a:pt x="109" y="53"/>
                </a:lnTo>
                <a:lnTo>
                  <a:pt x="109" y="53"/>
                </a:lnTo>
                <a:lnTo>
                  <a:pt x="109" y="52"/>
                </a:lnTo>
                <a:lnTo>
                  <a:pt x="109" y="52"/>
                </a:lnTo>
                <a:close/>
                <a:moveTo>
                  <a:pt x="277" y="76"/>
                </a:moveTo>
                <a:lnTo>
                  <a:pt x="277" y="76"/>
                </a:lnTo>
                <a:lnTo>
                  <a:pt x="277" y="77"/>
                </a:lnTo>
                <a:lnTo>
                  <a:pt x="277" y="77"/>
                </a:lnTo>
                <a:lnTo>
                  <a:pt x="279" y="76"/>
                </a:lnTo>
                <a:lnTo>
                  <a:pt x="277" y="76"/>
                </a:lnTo>
                <a:lnTo>
                  <a:pt x="277" y="76"/>
                </a:lnTo>
                <a:close/>
                <a:moveTo>
                  <a:pt x="47" y="189"/>
                </a:moveTo>
                <a:lnTo>
                  <a:pt x="47" y="189"/>
                </a:lnTo>
                <a:lnTo>
                  <a:pt x="47" y="191"/>
                </a:lnTo>
                <a:lnTo>
                  <a:pt x="47" y="192"/>
                </a:lnTo>
                <a:lnTo>
                  <a:pt x="47" y="192"/>
                </a:lnTo>
                <a:lnTo>
                  <a:pt x="47" y="189"/>
                </a:lnTo>
                <a:lnTo>
                  <a:pt x="47" y="189"/>
                </a:lnTo>
                <a:close/>
                <a:moveTo>
                  <a:pt x="30" y="46"/>
                </a:moveTo>
                <a:lnTo>
                  <a:pt x="30" y="46"/>
                </a:lnTo>
                <a:lnTo>
                  <a:pt x="31" y="45"/>
                </a:lnTo>
                <a:lnTo>
                  <a:pt x="31" y="45"/>
                </a:lnTo>
                <a:lnTo>
                  <a:pt x="30" y="45"/>
                </a:lnTo>
                <a:lnTo>
                  <a:pt x="30" y="46"/>
                </a:lnTo>
                <a:lnTo>
                  <a:pt x="30" y="46"/>
                </a:lnTo>
                <a:close/>
                <a:moveTo>
                  <a:pt x="19" y="265"/>
                </a:moveTo>
                <a:lnTo>
                  <a:pt x="19" y="265"/>
                </a:lnTo>
                <a:lnTo>
                  <a:pt x="19" y="265"/>
                </a:lnTo>
                <a:lnTo>
                  <a:pt x="20" y="266"/>
                </a:lnTo>
                <a:lnTo>
                  <a:pt x="20" y="266"/>
                </a:lnTo>
                <a:lnTo>
                  <a:pt x="19" y="265"/>
                </a:lnTo>
                <a:lnTo>
                  <a:pt x="19" y="265"/>
                </a:lnTo>
                <a:close/>
                <a:moveTo>
                  <a:pt x="293" y="57"/>
                </a:moveTo>
                <a:lnTo>
                  <a:pt x="293" y="57"/>
                </a:lnTo>
                <a:lnTo>
                  <a:pt x="293" y="56"/>
                </a:lnTo>
                <a:lnTo>
                  <a:pt x="293" y="56"/>
                </a:lnTo>
                <a:lnTo>
                  <a:pt x="293" y="57"/>
                </a:lnTo>
                <a:lnTo>
                  <a:pt x="293" y="57"/>
                </a:lnTo>
                <a:lnTo>
                  <a:pt x="293" y="57"/>
                </a:lnTo>
                <a:close/>
                <a:moveTo>
                  <a:pt x="296" y="27"/>
                </a:moveTo>
                <a:lnTo>
                  <a:pt x="296" y="27"/>
                </a:lnTo>
                <a:lnTo>
                  <a:pt x="297" y="27"/>
                </a:lnTo>
                <a:lnTo>
                  <a:pt x="297" y="27"/>
                </a:lnTo>
                <a:lnTo>
                  <a:pt x="297" y="27"/>
                </a:lnTo>
                <a:lnTo>
                  <a:pt x="296" y="27"/>
                </a:lnTo>
                <a:lnTo>
                  <a:pt x="296" y="27"/>
                </a:lnTo>
                <a:close/>
                <a:moveTo>
                  <a:pt x="223" y="43"/>
                </a:moveTo>
                <a:lnTo>
                  <a:pt x="223" y="43"/>
                </a:lnTo>
                <a:lnTo>
                  <a:pt x="222" y="45"/>
                </a:lnTo>
                <a:lnTo>
                  <a:pt x="222" y="45"/>
                </a:lnTo>
                <a:lnTo>
                  <a:pt x="223" y="45"/>
                </a:lnTo>
                <a:lnTo>
                  <a:pt x="223" y="43"/>
                </a:lnTo>
                <a:lnTo>
                  <a:pt x="223" y="43"/>
                </a:lnTo>
                <a:close/>
                <a:moveTo>
                  <a:pt x="163" y="295"/>
                </a:moveTo>
                <a:lnTo>
                  <a:pt x="163" y="295"/>
                </a:lnTo>
                <a:lnTo>
                  <a:pt x="162" y="295"/>
                </a:lnTo>
                <a:lnTo>
                  <a:pt x="162" y="296"/>
                </a:lnTo>
                <a:lnTo>
                  <a:pt x="162" y="296"/>
                </a:lnTo>
                <a:lnTo>
                  <a:pt x="163" y="295"/>
                </a:lnTo>
                <a:lnTo>
                  <a:pt x="163" y="295"/>
                </a:lnTo>
                <a:close/>
                <a:moveTo>
                  <a:pt x="165" y="26"/>
                </a:moveTo>
                <a:lnTo>
                  <a:pt x="165" y="26"/>
                </a:lnTo>
                <a:lnTo>
                  <a:pt x="165" y="26"/>
                </a:lnTo>
                <a:lnTo>
                  <a:pt x="165" y="26"/>
                </a:lnTo>
                <a:lnTo>
                  <a:pt x="163" y="26"/>
                </a:lnTo>
                <a:lnTo>
                  <a:pt x="163" y="26"/>
                </a:lnTo>
                <a:lnTo>
                  <a:pt x="163" y="26"/>
                </a:lnTo>
                <a:lnTo>
                  <a:pt x="165" y="26"/>
                </a:lnTo>
                <a:lnTo>
                  <a:pt x="165" y="26"/>
                </a:lnTo>
                <a:close/>
                <a:moveTo>
                  <a:pt x="200" y="64"/>
                </a:moveTo>
                <a:lnTo>
                  <a:pt x="200" y="64"/>
                </a:lnTo>
                <a:lnTo>
                  <a:pt x="200" y="63"/>
                </a:lnTo>
                <a:lnTo>
                  <a:pt x="200" y="62"/>
                </a:lnTo>
                <a:lnTo>
                  <a:pt x="200" y="62"/>
                </a:lnTo>
                <a:lnTo>
                  <a:pt x="200" y="64"/>
                </a:lnTo>
                <a:lnTo>
                  <a:pt x="200" y="64"/>
                </a:lnTo>
                <a:close/>
                <a:moveTo>
                  <a:pt x="33" y="194"/>
                </a:moveTo>
                <a:lnTo>
                  <a:pt x="33" y="194"/>
                </a:lnTo>
                <a:lnTo>
                  <a:pt x="33" y="194"/>
                </a:lnTo>
                <a:lnTo>
                  <a:pt x="33" y="194"/>
                </a:lnTo>
                <a:lnTo>
                  <a:pt x="33" y="197"/>
                </a:lnTo>
                <a:lnTo>
                  <a:pt x="33" y="197"/>
                </a:lnTo>
                <a:lnTo>
                  <a:pt x="33" y="195"/>
                </a:lnTo>
                <a:lnTo>
                  <a:pt x="33" y="194"/>
                </a:lnTo>
                <a:lnTo>
                  <a:pt x="33" y="194"/>
                </a:lnTo>
                <a:close/>
                <a:moveTo>
                  <a:pt x="279" y="113"/>
                </a:moveTo>
                <a:lnTo>
                  <a:pt x="279" y="113"/>
                </a:lnTo>
                <a:lnTo>
                  <a:pt x="280" y="113"/>
                </a:lnTo>
                <a:lnTo>
                  <a:pt x="280" y="113"/>
                </a:lnTo>
                <a:lnTo>
                  <a:pt x="279" y="111"/>
                </a:lnTo>
                <a:lnTo>
                  <a:pt x="279" y="111"/>
                </a:lnTo>
                <a:lnTo>
                  <a:pt x="279" y="113"/>
                </a:lnTo>
                <a:lnTo>
                  <a:pt x="279" y="113"/>
                </a:lnTo>
                <a:lnTo>
                  <a:pt x="279" y="113"/>
                </a:lnTo>
                <a:lnTo>
                  <a:pt x="279" y="113"/>
                </a:lnTo>
                <a:close/>
                <a:moveTo>
                  <a:pt x="259" y="234"/>
                </a:moveTo>
                <a:lnTo>
                  <a:pt x="259" y="234"/>
                </a:lnTo>
                <a:lnTo>
                  <a:pt x="259" y="232"/>
                </a:lnTo>
                <a:lnTo>
                  <a:pt x="259" y="232"/>
                </a:lnTo>
                <a:lnTo>
                  <a:pt x="259" y="232"/>
                </a:lnTo>
                <a:lnTo>
                  <a:pt x="259" y="234"/>
                </a:lnTo>
                <a:lnTo>
                  <a:pt x="259" y="234"/>
                </a:lnTo>
                <a:close/>
                <a:moveTo>
                  <a:pt x="263" y="157"/>
                </a:moveTo>
                <a:lnTo>
                  <a:pt x="263" y="157"/>
                </a:lnTo>
                <a:lnTo>
                  <a:pt x="264" y="155"/>
                </a:lnTo>
                <a:lnTo>
                  <a:pt x="264" y="154"/>
                </a:lnTo>
                <a:lnTo>
                  <a:pt x="264" y="154"/>
                </a:lnTo>
                <a:lnTo>
                  <a:pt x="263" y="157"/>
                </a:lnTo>
                <a:lnTo>
                  <a:pt x="263" y="157"/>
                </a:lnTo>
                <a:close/>
                <a:moveTo>
                  <a:pt x="38" y="235"/>
                </a:moveTo>
                <a:lnTo>
                  <a:pt x="38" y="235"/>
                </a:lnTo>
                <a:lnTo>
                  <a:pt x="37" y="235"/>
                </a:lnTo>
                <a:lnTo>
                  <a:pt x="37" y="235"/>
                </a:lnTo>
                <a:lnTo>
                  <a:pt x="37" y="236"/>
                </a:lnTo>
                <a:lnTo>
                  <a:pt x="37" y="236"/>
                </a:lnTo>
                <a:lnTo>
                  <a:pt x="37" y="236"/>
                </a:lnTo>
                <a:lnTo>
                  <a:pt x="37" y="236"/>
                </a:lnTo>
                <a:lnTo>
                  <a:pt x="38" y="235"/>
                </a:lnTo>
                <a:lnTo>
                  <a:pt x="38" y="235"/>
                </a:lnTo>
                <a:close/>
                <a:moveTo>
                  <a:pt x="210" y="32"/>
                </a:moveTo>
                <a:lnTo>
                  <a:pt x="210" y="32"/>
                </a:lnTo>
                <a:lnTo>
                  <a:pt x="209" y="32"/>
                </a:lnTo>
                <a:lnTo>
                  <a:pt x="209" y="33"/>
                </a:lnTo>
                <a:lnTo>
                  <a:pt x="209" y="33"/>
                </a:lnTo>
                <a:lnTo>
                  <a:pt x="210" y="32"/>
                </a:lnTo>
                <a:lnTo>
                  <a:pt x="210" y="32"/>
                </a:lnTo>
                <a:close/>
                <a:moveTo>
                  <a:pt x="186" y="80"/>
                </a:moveTo>
                <a:lnTo>
                  <a:pt x="186" y="80"/>
                </a:lnTo>
                <a:lnTo>
                  <a:pt x="186" y="80"/>
                </a:lnTo>
                <a:lnTo>
                  <a:pt x="186" y="81"/>
                </a:lnTo>
                <a:lnTo>
                  <a:pt x="186" y="81"/>
                </a:lnTo>
                <a:lnTo>
                  <a:pt x="186" y="80"/>
                </a:lnTo>
                <a:lnTo>
                  <a:pt x="186" y="80"/>
                </a:lnTo>
                <a:close/>
                <a:moveTo>
                  <a:pt x="61" y="290"/>
                </a:moveTo>
                <a:lnTo>
                  <a:pt x="61" y="290"/>
                </a:lnTo>
                <a:lnTo>
                  <a:pt x="60" y="290"/>
                </a:lnTo>
                <a:lnTo>
                  <a:pt x="60" y="292"/>
                </a:lnTo>
                <a:lnTo>
                  <a:pt x="60" y="292"/>
                </a:lnTo>
                <a:lnTo>
                  <a:pt x="61" y="290"/>
                </a:lnTo>
                <a:lnTo>
                  <a:pt x="61" y="290"/>
                </a:lnTo>
                <a:close/>
                <a:moveTo>
                  <a:pt x="38" y="116"/>
                </a:moveTo>
                <a:lnTo>
                  <a:pt x="38" y="116"/>
                </a:lnTo>
                <a:lnTo>
                  <a:pt x="37" y="116"/>
                </a:lnTo>
                <a:lnTo>
                  <a:pt x="37" y="116"/>
                </a:lnTo>
                <a:lnTo>
                  <a:pt x="38" y="117"/>
                </a:lnTo>
                <a:lnTo>
                  <a:pt x="38" y="116"/>
                </a:lnTo>
                <a:lnTo>
                  <a:pt x="38" y="116"/>
                </a:lnTo>
                <a:close/>
                <a:moveTo>
                  <a:pt x="287" y="208"/>
                </a:moveTo>
                <a:lnTo>
                  <a:pt x="287" y="208"/>
                </a:lnTo>
                <a:lnTo>
                  <a:pt x="287" y="207"/>
                </a:lnTo>
                <a:lnTo>
                  <a:pt x="287" y="205"/>
                </a:lnTo>
                <a:lnTo>
                  <a:pt x="287" y="205"/>
                </a:lnTo>
                <a:lnTo>
                  <a:pt x="287" y="208"/>
                </a:lnTo>
                <a:lnTo>
                  <a:pt x="287" y="208"/>
                </a:lnTo>
                <a:close/>
                <a:moveTo>
                  <a:pt x="237" y="30"/>
                </a:moveTo>
                <a:lnTo>
                  <a:pt x="237" y="30"/>
                </a:lnTo>
                <a:lnTo>
                  <a:pt x="237" y="32"/>
                </a:lnTo>
                <a:lnTo>
                  <a:pt x="239" y="30"/>
                </a:lnTo>
                <a:lnTo>
                  <a:pt x="239" y="30"/>
                </a:lnTo>
                <a:lnTo>
                  <a:pt x="237" y="30"/>
                </a:lnTo>
                <a:lnTo>
                  <a:pt x="237" y="30"/>
                </a:lnTo>
                <a:close/>
                <a:moveTo>
                  <a:pt x="249" y="46"/>
                </a:moveTo>
                <a:lnTo>
                  <a:pt x="249" y="46"/>
                </a:lnTo>
                <a:lnTo>
                  <a:pt x="247" y="45"/>
                </a:lnTo>
                <a:lnTo>
                  <a:pt x="247" y="45"/>
                </a:lnTo>
                <a:lnTo>
                  <a:pt x="247" y="46"/>
                </a:lnTo>
                <a:lnTo>
                  <a:pt x="247" y="46"/>
                </a:lnTo>
                <a:lnTo>
                  <a:pt x="249" y="46"/>
                </a:lnTo>
                <a:lnTo>
                  <a:pt x="249" y="46"/>
                </a:lnTo>
                <a:close/>
                <a:moveTo>
                  <a:pt x="209" y="96"/>
                </a:moveTo>
                <a:lnTo>
                  <a:pt x="209" y="96"/>
                </a:lnTo>
                <a:lnTo>
                  <a:pt x="209" y="96"/>
                </a:lnTo>
                <a:lnTo>
                  <a:pt x="209" y="96"/>
                </a:lnTo>
                <a:lnTo>
                  <a:pt x="210" y="97"/>
                </a:lnTo>
                <a:lnTo>
                  <a:pt x="210" y="97"/>
                </a:lnTo>
                <a:lnTo>
                  <a:pt x="210" y="97"/>
                </a:lnTo>
                <a:lnTo>
                  <a:pt x="210" y="97"/>
                </a:lnTo>
                <a:lnTo>
                  <a:pt x="209" y="96"/>
                </a:lnTo>
                <a:lnTo>
                  <a:pt x="209" y="96"/>
                </a:lnTo>
                <a:close/>
                <a:moveTo>
                  <a:pt x="286" y="199"/>
                </a:moveTo>
                <a:lnTo>
                  <a:pt x="286" y="199"/>
                </a:lnTo>
                <a:lnTo>
                  <a:pt x="286" y="198"/>
                </a:lnTo>
                <a:lnTo>
                  <a:pt x="286" y="198"/>
                </a:lnTo>
                <a:lnTo>
                  <a:pt x="286" y="199"/>
                </a:lnTo>
                <a:lnTo>
                  <a:pt x="286" y="199"/>
                </a:lnTo>
                <a:lnTo>
                  <a:pt x="286" y="199"/>
                </a:lnTo>
                <a:close/>
                <a:moveTo>
                  <a:pt x="87" y="191"/>
                </a:moveTo>
                <a:lnTo>
                  <a:pt x="87" y="191"/>
                </a:lnTo>
                <a:lnTo>
                  <a:pt x="88" y="192"/>
                </a:lnTo>
                <a:lnTo>
                  <a:pt x="88" y="192"/>
                </a:lnTo>
                <a:lnTo>
                  <a:pt x="88" y="192"/>
                </a:lnTo>
                <a:lnTo>
                  <a:pt x="88" y="192"/>
                </a:lnTo>
                <a:lnTo>
                  <a:pt x="88" y="192"/>
                </a:lnTo>
                <a:lnTo>
                  <a:pt x="87" y="191"/>
                </a:lnTo>
                <a:lnTo>
                  <a:pt x="87" y="191"/>
                </a:lnTo>
                <a:close/>
                <a:moveTo>
                  <a:pt x="243" y="110"/>
                </a:moveTo>
                <a:lnTo>
                  <a:pt x="243" y="110"/>
                </a:lnTo>
                <a:lnTo>
                  <a:pt x="243" y="108"/>
                </a:lnTo>
                <a:lnTo>
                  <a:pt x="243" y="108"/>
                </a:lnTo>
                <a:lnTo>
                  <a:pt x="242" y="110"/>
                </a:lnTo>
                <a:lnTo>
                  <a:pt x="242" y="110"/>
                </a:lnTo>
                <a:lnTo>
                  <a:pt x="242" y="110"/>
                </a:lnTo>
                <a:lnTo>
                  <a:pt x="242" y="110"/>
                </a:lnTo>
                <a:lnTo>
                  <a:pt x="243" y="110"/>
                </a:lnTo>
                <a:lnTo>
                  <a:pt x="243" y="110"/>
                </a:lnTo>
                <a:close/>
                <a:moveTo>
                  <a:pt x="20" y="153"/>
                </a:moveTo>
                <a:lnTo>
                  <a:pt x="20" y="153"/>
                </a:lnTo>
                <a:lnTo>
                  <a:pt x="20" y="153"/>
                </a:lnTo>
                <a:lnTo>
                  <a:pt x="20" y="153"/>
                </a:ln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0" y="153"/>
                </a:lnTo>
                <a:lnTo>
                  <a:pt x="20" y="153"/>
                </a:lnTo>
                <a:close/>
                <a:moveTo>
                  <a:pt x="242" y="60"/>
                </a:moveTo>
                <a:lnTo>
                  <a:pt x="242" y="60"/>
                </a:lnTo>
                <a:lnTo>
                  <a:pt x="244" y="60"/>
                </a:lnTo>
                <a:lnTo>
                  <a:pt x="244" y="60"/>
                </a:lnTo>
                <a:lnTo>
                  <a:pt x="243" y="59"/>
                </a:lnTo>
                <a:lnTo>
                  <a:pt x="243" y="59"/>
                </a:lnTo>
                <a:lnTo>
                  <a:pt x="242" y="60"/>
                </a:lnTo>
                <a:lnTo>
                  <a:pt x="242" y="60"/>
                </a:lnTo>
                <a:close/>
                <a:moveTo>
                  <a:pt x="67" y="35"/>
                </a:moveTo>
                <a:lnTo>
                  <a:pt x="67" y="35"/>
                </a:lnTo>
                <a:lnTo>
                  <a:pt x="67" y="35"/>
                </a:lnTo>
                <a:lnTo>
                  <a:pt x="67" y="35"/>
                </a:lnTo>
                <a:lnTo>
                  <a:pt x="67" y="36"/>
                </a:lnTo>
                <a:lnTo>
                  <a:pt x="67" y="36"/>
                </a:lnTo>
                <a:lnTo>
                  <a:pt x="67" y="36"/>
                </a:lnTo>
                <a:lnTo>
                  <a:pt x="67" y="36"/>
                </a:lnTo>
                <a:lnTo>
                  <a:pt x="67" y="35"/>
                </a:lnTo>
                <a:lnTo>
                  <a:pt x="67" y="35"/>
                </a:lnTo>
                <a:close/>
                <a:moveTo>
                  <a:pt x="68" y="62"/>
                </a:moveTo>
                <a:lnTo>
                  <a:pt x="68" y="62"/>
                </a:lnTo>
                <a:lnTo>
                  <a:pt x="67" y="62"/>
                </a:lnTo>
                <a:lnTo>
                  <a:pt x="67" y="63"/>
                </a:lnTo>
                <a:lnTo>
                  <a:pt x="67" y="63"/>
                </a:lnTo>
                <a:lnTo>
                  <a:pt x="68" y="62"/>
                </a:lnTo>
                <a:lnTo>
                  <a:pt x="68" y="62"/>
                </a:lnTo>
                <a:close/>
                <a:moveTo>
                  <a:pt x="200" y="97"/>
                </a:moveTo>
                <a:lnTo>
                  <a:pt x="200" y="97"/>
                </a:lnTo>
                <a:lnTo>
                  <a:pt x="200" y="97"/>
                </a:lnTo>
                <a:lnTo>
                  <a:pt x="200" y="97"/>
                </a:lnTo>
                <a:lnTo>
                  <a:pt x="202" y="96"/>
                </a:lnTo>
                <a:lnTo>
                  <a:pt x="202" y="96"/>
                </a:lnTo>
                <a:lnTo>
                  <a:pt x="200" y="96"/>
                </a:lnTo>
                <a:lnTo>
                  <a:pt x="200" y="96"/>
                </a:lnTo>
                <a:lnTo>
                  <a:pt x="200" y="97"/>
                </a:lnTo>
                <a:lnTo>
                  <a:pt x="200" y="97"/>
                </a:lnTo>
                <a:close/>
                <a:moveTo>
                  <a:pt x="247" y="10"/>
                </a:moveTo>
                <a:lnTo>
                  <a:pt x="247" y="10"/>
                </a:lnTo>
                <a:lnTo>
                  <a:pt x="247" y="12"/>
                </a:lnTo>
                <a:lnTo>
                  <a:pt x="247" y="12"/>
                </a:lnTo>
                <a:lnTo>
                  <a:pt x="249" y="12"/>
                </a:lnTo>
                <a:lnTo>
                  <a:pt x="249" y="12"/>
                </a:lnTo>
                <a:lnTo>
                  <a:pt x="249" y="12"/>
                </a:lnTo>
                <a:lnTo>
                  <a:pt x="249" y="12"/>
                </a:lnTo>
                <a:lnTo>
                  <a:pt x="247" y="10"/>
                </a:lnTo>
                <a:lnTo>
                  <a:pt x="247" y="10"/>
                </a:lnTo>
                <a:close/>
                <a:moveTo>
                  <a:pt x="58" y="303"/>
                </a:moveTo>
                <a:lnTo>
                  <a:pt x="58" y="303"/>
                </a:lnTo>
                <a:lnTo>
                  <a:pt x="58" y="303"/>
                </a:lnTo>
                <a:lnTo>
                  <a:pt x="58" y="303"/>
                </a:lnTo>
                <a:lnTo>
                  <a:pt x="61" y="303"/>
                </a:lnTo>
                <a:lnTo>
                  <a:pt x="61" y="303"/>
                </a:lnTo>
                <a:lnTo>
                  <a:pt x="61" y="303"/>
                </a:lnTo>
                <a:lnTo>
                  <a:pt x="61" y="303"/>
                </a:lnTo>
                <a:lnTo>
                  <a:pt x="58" y="303"/>
                </a:lnTo>
                <a:lnTo>
                  <a:pt x="58" y="303"/>
                </a:lnTo>
                <a:close/>
                <a:moveTo>
                  <a:pt x="249" y="189"/>
                </a:moveTo>
                <a:lnTo>
                  <a:pt x="249" y="189"/>
                </a:lnTo>
                <a:lnTo>
                  <a:pt x="247" y="191"/>
                </a:lnTo>
                <a:lnTo>
                  <a:pt x="247" y="191"/>
                </a:lnTo>
                <a:lnTo>
                  <a:pt x="249" y="191"/>
                </a:lnTo>
                <a:lnTo>
                  <a:pt x="249" y="189"/>
                </a:lnTo>
                <a:lnTo>
                  <a:pt x="249" y="189"/>
                </a:lnTo>
                <a:close/>
                <a:moveTo>
                  <a:pt x="237" y="23"/>
                </a:moveTo>
                <a:lnTo>
                  <a:pt x="237" y="23"/>
                </a:lnTo>
                <a:lnTo>
                  <a:pt x="237" y="25"/>
                </a:lnTo>
                <a:lnTo>
                  <a:pt x="237" y="25"/>
                </a:lnTo>
                <a:lnTo>
                  <a:pt x="239" y="23"/>
                </a:lnTo>
                <a:lnTo>
                  <a:pt x="239" y="23"/>
                </a:lnTo>
                <a:lnTo>
                  <a:pt x="239" y="23"/>
                </a:lnTo>
                <a:lnTo>
                  <a:pt x="239" y="23"/>
                </a:lnTo>
                <a:lnTo>
                  <a:pt x="237" y="23"/>
                </a:lnTo>
                <a:lnTo>
                  <a:pt x="237" y="23"/>
                </a:lnTo>
                <a:close/>
                <a:moveTo>
                  <a:pt x="283" y="153"/>
                </a:moveTo>
                <a:lnTo>
                  <a:pt x="283" y="153"/>
                </a:lnTo>
                <a:lnTo>
                  <a:pt x="283" y="154"/>
                </a:lnTo>
                <a:lnTo>
                  <a:pt x="283" y="154"/>
                </a:lnTo>
                <a:lnTo>
                  <a:pt x="283" y="153"/>
                </a:lnTo>
                <a:lnTo>
                  <a:pt x="283" y="153"/>
                </a:lnTo>
                <a:close/>
                <a:moveTo>
                  <a:pt x="47" y="219"/>
                </a:moveTo>
                <a:lnTo>
                  <a:pt x="47" y="219"/>
                </a:lnTo>
                <a:lnTo>
                  <a:pt x="47" y="219"/>
                </a:lnTo>
                <a:lnTo>
                  <a:pt x="47" y="219"/>
                </a:lnTo>
                <a:lnTo>
                  <a:pt x="47" y="218"/>
                </a:lnTo>
                <a:lnTo>
                  <a:pt x="47" y="218"/>
                </a:lnTo>
                <a:lnTo>
                  <a:pt x="47" y="218"/>
                </a:lnTo>
                <a:lnTo>
                  <a:pt x="47" y="218"/>
                </a:lnTo>
                <a:lnTo>
                  <a:pt x="47" y="218"/>
                </a:lnTo>
                <a:lnTo>
                  <a:pt x="47" y="218"/>
                </a:lnTo>
                <a:lnTo>
                  <a:pt x="47" y="219"/>
                </a:lnTo>
                <a:lnTo>
                  <a:pt x="47" y="219"/>
                </a:lnTo>
                <a:close/>
                <a:moveTo>
                  <a:pt x="104" y="73"/>
                </a:moveTo>
                <a:lnTo>
                  <a:pt x="104" y="73"/>
                </a:lnTo>
                <a:lnTo>
                  <a:pt x="104" y="73"/>
                </a:lnTo>
                <a:lnTo>
                  <a:pt x="104" y="73"/>
                </a:lnTo>
                <a:lnTo>
                  <a:pt x="104" y="74"/>
                </a:lnTo>
                <a:lnTo>
                  <a:pt x="104" y="74"/>
                </a:lnTo>
                <a:lnTo>
                  <a:pt x="104" y="74"/>
                </a:lnTo>
                <a:lnTo>
                  <a:pt x="104" y="74"/>
                </a:lnTo>
                <a:lnTo>
                  <a:pt x="104" y="73"/>
                </a:lnTo>
                <a:lnTo>
                  <a:pt x="104" y="73"/>
                </a:lnTo>
                <a:close/>
                <a:moveTo>
                  <a:pt x="65" y="54"/>
                </a:moveTo>
                <a:lnTo>
                  <a:pt x="65" y="54"/>
                </a:lnTo>
                <a:lnTo>
                  <a:pt x="67" y="56"/>
                </a:lnTo>
                <a:lnTo>
                  <a:pt x="67" y="56"/>
                </a:lnTo>
                <a:lnTo>
                  <a:pt x="67" y="54"/>
                </a:lnTo>
                <a:lnTo>
                  <a:pt x="67" y="54"/>
                </a:lnTo>
                <a:lnTo>
                  <a:pt x="65" y="54"/>
                </a:lnTo>
                <a:lnTo>
                  <a:pt x="65" y="54"/>
                </a:lnTo>
                <a:close/>
                <a:moveTo>
                  <a:pt x="277" y="30"/>
                </a:moveTo>
                <a:lnTo>
                  <a:pt x="277" y="30"/>
                </a:lnTo>
                <a:lnTo>
                  <a:pt x="276" y="30"/>
                </a:lnTo>
                <a:lnTo>
                  <a:pt x="276" y="30"/>
                </a:lnTo>
                <a:lnTo>
                  <a:pt x="276" y="30"/>
                </a:lnTo>
                <a:lnTo>
                  <a:pt x="276" y="30"/>
                </a:lnTo>
                <a:lnTo>
                  <a:pt x="276" y="30"/>
                </a:lnTo>
                <a:lnTo>
                  <a:pt x="276" y="30"/>
                </a:lnTo>
                <a:lnTo>
                  <a:pt x="277" y="30"/>
                </a:lnTo>
                <a:lnTo>
                  <a:pt x="277" y="30"/>
                </a:lnTo>
                <a:close/>
                <a:moveTo>
                  <a:pt x="192" y="278"/>
                </a:move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lnTo>
                  <a:pt x="192" y="278"/>
                </a:lnTo>
                <a:close/>
                <a:moveTo>
                  <a:pt x="188" y="256"/>
                </a:moveTo>
                <a:lnTo>
                  <a:pt x="188" y="256"/>
                </a:lnTo>
                <a:lnTo>
                  <a:pt x="189" y="256"/>
                </a:lnTo>
                <a:lnTo>
                  <a:pt x="189" y="256"/>
                </a:lnTo>
                <a:lnTo>
                  <a:pt x="189" y="256"/>
                </a:lnTo>
                <a:lnTo>
                  <a:pt x="189" y="256"/>
                </a:lnTo>
                <a:lnTo>
                  <a:pt x="189" y="256"/>
                </a:lnTo>
                <a:lnTo>
                  <a:pt x="188" y="256"/>
                </a:lnTo>
                <a:lnTo>
                  <a:pt x="188" y="256"/>
                </a:lnTo>
                <a:close/>
                <a:moveTo>
                  <a:pt x="55" y="91"/>
                </a:moveTo>
                <a:lnTo>
                  <a:pt x="55" y="91"/>
                </a:lnTo>
                <a:lnTo>
                  <a:pt x="55" y="91"/>
                </a:lnTo>
                <a:lnTo>
                  <a:pt x="55" y="91"/>
                </a:lnTo>
                <a:lnTo>
                  <a:pt x="57" y="91"/>
                </a:lnTo>
                <a:lnTo>
                  <a:pt x="57" y="91"/>
                </a:lnTo>
                <a:lnTo>
                  <a:pt x="57" y="91"/>
                </a:lnTo>
                <a:lnTo>
                  <a:pt x="57" y="91"/>
                </a:lnTo>
                <a:lnTo>
                  <a:pt x="55" y="91"/>
                </a:lnTo>
                <a:lnTo>
                  <a:pt x="55" y="91"/>
                </a:lnTo>
                <a:close/>
                <a:moveTo>
                  <a:pt x="257" y="19"/>
                </a:moveTo>
                <a:lnTo>
                  <a:pt x="257" y="19"/>
                </a:lnTo>
                <a:lnTo>
                  <a:pt x="257" y="19"/>
                </a:lnTo>
                <a:lnTo>
                  <a:pt x="257" y="19"/>
                </a:lnTo>
                <a:lnTo>
                  <a:pt x="259" y="19"/>
                </a:lnTo>
                <a:lnTo>
                  <a:pt x="259" y="19"/>
                </a:lnTo>
                <a:lnTo>
                  <a:pt x="259" y="19"/>
                </a:lnTo>
                <a:lnTo>
                  <a:pt x="259" y="19"/>
                </a:lnTo>
                <a:lnTo>
                  <a:pt x="257" y="19"/>
                </a:lnTo>
                <a:lnTo>
                  <a:pt x="257" y="19"/>
                </a:lnTo>
                <a:close/>
                <a:moveTo>
                  <a:pt x="48" y="18"/>
                </a:moveTo>
                <a:lnTo>
                  <a:pt x="48" y="18"/>
                </a:lnTo>
                <a:lnTo>
                  <a:pt x="47" y="18"/>
                </a:lnTo>
                <a:lnTo>
                  <a:pt x="47" y="18"/>
                </a:lnTo>
                <a:lnTo>
                  <a:pt x="46" y="18"/>
                </a:lnTo>
                <a:lnTo>
                  <a:pt x="46" y="18"/>
                </a:lnTo>
                <a:lnTo>
                  <a:pt x="47" y="19"/>
                </a:lnTo>
                <a:lnTo>
                  <a:pt x="47" y="19"/>
                </a:lnTo>
                <a:lnTo>
                  <a:pt x="48" y="18"/>
                </a:lnTo>
                <a:lnTo>
                  <a:pt x="48" y="18"/>
                </a:lnTo>
                <a:close/>
                <a:moveTo>
                  <a:pt x="31" y="248"/>
                </a:moveTo>
                <a:lnTo>
                  <a:pt x="31" y="248"/>
                </a:lnTo>
                <a:lnTo>
                  <a:pt x="31" y="248"/>
                </a:lnTo>
                <a:lnTo>
                  <a:pt x="31" y="248"/>
                </a:lnTo>
                <a:lnTo>
                  <a:pt x="30" y="249"/>
                </a:lnTo>
                <a:lnTo>
                  <a:pt x="30" y="249"/>
                </a:lnTo>
                <a:lnTo>
                  <a:pt x="31" y="248"/>
                </a:lnTo>
                <a:lnTo>
                  <a:pt x="31" y="248"/>
                </a:lnTo>
                <a:close/>
                <a:moveTo>
                  <a:pt x="34" y="77"/>
                </a:moveTo>
                <a:lnTo>
                  <a:pt x="34" y="77"/>
                </a:lnTo>
                <a:lnTo>
                  <a:pt x="34" y="76"/>
                </a:lnTo>
                <a:lnTo>
                  <a:pt x="34" y="76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lnTo>
                  <a:pt x="34" y="77"/>
                </a:lnTo>
                <a:close/>
                <a:moveTo>
                  <a:pt x="199" y="57"/>
                </a:moveTo>
                <a:lnTo>
                  <a:pt x="199" y="57"/>
                </a:lnTo>
                <a:lnTo>
                  <a:pt x="199" y="56"/>
                </a:lnTo>
                <a:lnTo>
                  <a:pt x="199" y="56"/>
                </a:lnTo>
                <a:lnTo>
                  <a:pt x="199" y="56"/>
                </a:lnTo>
                <a:lnTo>
                  <a:pt x="199" y="57"/>
                </a:lnTo>
                <a:lnTo>
                  <a:pt x="199" y="57"/>
                </a:lnTo>
                <a:close/>
                <a:moveTo>
                  <a:pt x="253" y="121"/>
                </a:moveTo>
                <a:lnTo>
                  <a:pt x="253" y="121"/>
                </a:lnTo>
                <a:lnTo>
                  <a:pt x="253" y="121"/>
                </a:lnTo>
                <a:lnTo>
                  <a:pt x="253" y="121"/>
                </a:lnTo>
                <a:lnTo>
                  <a:pt x="252" y="121"/>
                </a:lnTo>
                <a:lnTo>
                  <a:pt x="252" y="121"/>
                </a:lnTo>
                <a:lnTo>
                  <a:pt x="252" y="121"/>
                </a:lnTo>
                <a:lnTo>
                  <a:pt x="252" y="121"/>
                </a:lnTo>
                <a:lnTo>
                  <a:pt x="253" y="121"/>
                </a:lnTo>
                <a:lnTo>
                  <a:pt x="253" y="121"/>
                </a:lnTo>
                <a:close/>
                <a:moveTo>
                  <a:pt x="193" y="273"/>
                </a:moveTo>
                <a:lnTo>
                  <a:pt x="193" y="273"/>
                </a:lnTo>
                <a:lnTo>
                  <a:pt x="192" y="273"/>
                </a:lnTo>
                <a:lnTo>
                  <a:pt x="192" y="273"/>
                </a:lnTo>
                <a:lnTo>
                  <a:pt x="192" y="273"/>
                </a:lnTo>
                <a:lnTo>
                  <a:pt x="193" y="273"/>
                </a:lnTo>
                <a:lnTo>
                  <a:pt x="193" y="273"/>
                </a:lnTo>
                <a:close/>
                <a:moveTo>
                  <a:pt x="196" y="25"/>
                </a:moveTo>
                <a:lnTo>
                  <a:pt x="196" y="25"/>
                </a:lnTo>
                <a:lnTo>
                  <a:pt x="195" y="26"/>
                </a:lnTo>
                <a:lnTo>
                  <a:pt x="195" y="27"/>
                </a:lnTo>
                <a:lnTo>
                  <a:pt x="195" y="27"/>
                </a:lnTo>
                <a:lnTo>
                  <a:pt x="196" y="25"/>
                </a:lnTo>
                <a:lnTo>
                  <a:pt x="196" y="25"/>
                </a:lnTo>
                <a:close/>
                <a:moveTo>
                  <a:pt x="308" y="106"/>
                </a:moveTo>
                <a:lnTo>
                  <a:pt x="308" y="106"/>
                </a:lnTo>
                <a:lnTo>
                  <a:pt x="308" y="106"/>
                </a:lnTo>
                <a:lnTo>
                  <a:pt x="308" y="106"/>
                </a:lnTo>
                <a:lnTo>
                  <a:pt x="308" y="107"/>
                </a:lnTo>
                <a:lnTo>
                  <a:pt x="308" y="107"/>
                </a:lnTo>
                <a:lnTo>
                  <a:pt x="308" y="107"/>
                </a:lnTo>
                <a:lnTo>
                  <a:pt x="308" y="107"/>
                </a:lnTo>
                <a:lnTo>
                  <a:pt x="308" y="106"/>
                </a:lnTo>
                <a:lnTo>
                  <a:pt x="308" y="106"/>
                </a:lnTo>
                <a:close/>
                <a:moveTo>
                  <a:pt x="186" y="86"/>
                </a:moveTo>
                <a:lnTo>
                  <a:pt x="186" y="86"/>
                </a:lnTo>
                <a:lnTo>
                  <a:pt x="186" y="84"/>
                </a:lnTo>
                <a:lnTo>
                  <a:pt x="185" y="84"/>
                </a:lnTo>
                <a:lnTo>
                  <a:pt x="185" y="84"/>
                </a:lnTo>
                <a:lnTo>
                  <a:pt x="186" y="86"/>
                </a:lnTo>
                <a:lnTo>
                  <a:pt x="186" y="86"/>
                </a:lnTo>
                <a:close/>
                <a:moveTo>
                  <a:pt x="53" y="174"/>
                </a:moveTo>
                <a:lnTo>
                  <a:pt x="53" y="174"/>
                </a:lnTo>
                <a:lnTo>
                  <a:pt x="53" y="174"/>
                </a:lnTo>
                <a:lnTo>
                  <a:pt x="53" y="174"/>
                </a:lnTo>
                <a:lnTo>
                  <a:pt x="53" y="172"/>
                </a:lnTo>
                <a:lnTo>
                  <a:pt x="53" y="172"/>
                </a:lnTo>
                <a:lnTo>
                  <a:pt x="51" y="172"/>
                </a:lnTo>
                <a:lnTo>
                  <a:pt x="51" y="172"/>
                </a:lnTo>
                <a:lnTo>
                  <a:pt x="53" y="174"/>
                </a:lnTo>
                <a:lnTo>
                  <a:pt x="53" y="174"/>
                </a:lnTo>
                <a:close/>
                <a:moveTo>
                  <a:pt x="138" y="22"/>
                </a:moveTo>
                <a:lnTo>
                  <a:pt x="138" y="22"/>
                </a:lnTo>
                <a:lnTo>
                  <a:pt x="138" y="22"/>
                </a:lnTo>
                <a:lnTo>
                  <a:pt x="138" y="22"/>
                </a:lnTo>
                <a:lnTo>
                  <a:pt x="139" y="22"/>
                </a:lnTo>
                <a:lnTo>
                  <a:pt x="139" y="22"/>
                </a:lnTo>
                <a:lnTo>
                  <a:pt x="139" y="20"/>
                </a:lnTo>
                <a:lnTo>
                  <a:pt x="139" y="20"/>
                </a:lnTo>
                <a:lnTo>
                  <a:pt x="138" y="22"/>
                </a:lnTo>
                <a:lnTo>
                  <a:pt x="138" y="22"/>
                </a:lnTo>
                <a:close/>
                <a:moveTo>
                  <a:pt x="91" y="292"/>
                </a:move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close/>
                <a:moveTo>
                  <a:pt x="19" y="74"/>
                </a:moveTo>
                <a:lnTo>
                  <a:pt x="19" y="74"/>
                </a:lnTo>
                <a:lnTo>
                  <a:pt x="19" y="74"/>
                </a:lnTo>
                <a:lnTo>
                  <a:pt x="19" y="74"/>
                </a:lnTo>
                <a:lnTo>
                  <a:pt x="17" y="74"/>
                </a:lnTo>
                <a:lnTo>
                  <a:pt x="17" y="74"/>
                </a:lnTo>
                <a:lnTo>
                  <a:pt x="19" y="74"/>
                </a:lnTo>
                <a:lnTo>
                  <a:pt x="19" y="74"/>
                </a:lnTo>
                <a:lnTo>
                  <a:pt x="19" y="74"/>
                </a:lnTo>
                <a:lnTo>
                  <a:pt x="19" y="74"/>
                </a:lnTo>
                <a:close/>
                <a:moveTo>
                  <a:pt x="78" y="45"/>
                </a:moveTo>
                <a:lnTo>
                  <a:pt x="78" y="45"/>
                </a:lnTo>
                <a:lnTo>
                  <a:pt x="77" y="46"/>
                </a:lnTo>
                <a:lnTo>
                  <a:pt x="77" y="46"/>
                </a:lnTo>
                <a:lnTo>
                  <a:pt x="77" y="46"/>
                </a:lnTo>
                <a:lnTo>
                  <a:pt x="78" y="45"/>
                </a:lnTo>
                <a:lnTo>
                  <a:pt x="78" y="45"/>
                </a:lnTo>
                <a:close/>
                <a:moveTo>
                  <a:pt x="16" y="242"/>
                </a:moveTo>
                <a:lnTo>
                  <a:pt x="16" y="242"/>
                </a:lnTo>
                <a:lnTo>
                  <a:pt x="16" y="242"/>
                </a:lnTo>
                <a:lnTo>
                  <a:pt x="16" y="242"/>
                </a:lnTo>
                <a:lnTo>
                  <a:pt x="16" y="241"/>
                </a:lnTo>
                <a:lnTo>
                  <a:pt x="16" y="241"/>
                </a:lnTo>
                <a:lnTo>
                  <a:pt x="16" y="241"/>
                </a:lnTo>
                <a:lnTo>
                  <a:pt x="16" y="241"/>
                </a:lnTo>
                <a:lnTo>
                  <a:pt x="16" y="242"/>
                </a:lnTo>
                <a:lnTo>
                  <a:pt x="16" y="242"/>
                </a:lnTo>
                <a:close/>
                <a:moveTo>
                  <a:pt x="260" y="279"/>
                </a:moveTo>
                <a:lnTo>
                  <a:pt x="260" y="279"/>
                </a:lnTo>
                <a:lnTo>
                  <a:pt x="260" y="279"/>
                </a:lnTo>
                <a:lnTo>
                  <a:pt x="260" y="279"/>
                </a:lnTo>
                <a:lnTo>
                  <a:pt x="260" y="279"/>
                </a:lnTo>
                <a:lnTo>
                  <a:pt x="260" y="279"/>
                </a:lnTo>
                <a:lnTo>
                  <a:pt x="260" y="280"/>
                </a:lnTo>
                <a:lnTo>
                  <a:pt x="260" y="280"/>
                </a:lnTo>
                <a:lnTo>
                  <a:pt x="260" y="280"/>
                </a:lnTo>
                <a:lnTo>
                  <a:pt x="260" y="280"/>
                </a:lnTo>
                <a:lnTo>
                  <a:pt x="260" y="279"/>
                </a:lnTo>
                <a:lnTo>
                  <a:pt x="260" y="279"/>
                </a:lnTo>
                <a:close/>
                <a:moveTo>
                  <a:pt x="85" y="83"/>
                </a:moveTo>
                <a:lnTo>
                  <a:pt x="85" y="83"/>
                </a:lnTo>
                <a:lnTo>
                  <a:pt x="87" y="83"/>
                </a:lnTo>
                <a:lnTo>
                  <a:pt x="87" y="83"/>
                </a:lnTo>
                <a:lnTo>
                  <a:pt x="87" y="81"/>
                </a:lnTo>
                <a:lnTo>
                  <a:pt x="87" y="81"/>
                </a:lnTo>
                <a:lnTo>
                  <a:pt x="87" y="81"/>
                </a:lnTo>
                <a:lnTo>
                  <a:pt x="87" y="81"/>
                </a:lnTo>
                <a:lnTo>
                  <a:pt x="85" y="83"/>
                </a:lnTo>
                <a:lnTo>
                  <a:pt x="85" y="83"/>
                </a:lnTo>
                <a:close/>
                <a:moveTo>
                  <a:pt x="87" y="305"/>
                </a:moveTo>
                <a:lnTo>
                  <a:pt x="87" y="305"/>
                </a:lnTo>
                <a:lnTo>
                  <a:pt x="87" y="305"/>
                </a:lnTo>
                <a:lnTo>
                  <a:pt x="87" y="305"/>
                </a:lnTo>
                <a:lnTo>
                  <a:pt x="88" y="305"/>
                </a:lnTo>
                <a:lnTo>
                  <a:pt x="88" y="305"/>
                </a:lnTo>
                <a:lnTo>
                  <a:pt x="88" y="305"/>
                </a:lnTo>
                <a:lnTo>
                  <a:pt x="88" y="305"/>
                </a:lnTo>
                <a:lnTo>
                  <a:pt x="87" y="305"/>
                </a:lnTo>
                <a:lnTo>
                  <a:pt x="87" y="305"/>
                </a:lnTo>
                <a:close/>
                <a:moveTo>
                  <a:pt x="111" y="108"/>
                </a:moveTo>
                <a:lnTo>
                  <a:pt x="111" y="108"/>
                </a:lnTo>
                <a:lnTo>
                  <a:pt x="111" y="108"/>
                </a:lnTo>
                <a:lnTo>
                  <a:pt x="111" y="108"/>
                </a:lnTo>
                <a:lnTo>
                  <a:pt x="111" y="107"/>
                </a:lnTo>
                <a:lnTo>
                  <a:pt x="111" y="107"/>
                </a:lnTo>
                <a:lnTo>
                  <a:pt x="111" y="107"/>
                </a:lnTo>
                <a:lnTo>
                  <a:pt x="111" y="107"/>
                </a:lnTo>
                <a:lnTo>
                  <a:pt x="111" y="107"/>
                </a:lnTo>
                <a:lnTo>
                  <a:pt x="111" y="107"/>
                </a:lnTo>
                <a:lnTo>
                  <a:pt x="111" y="108"/>
                </a:lnTo>
                <a:lnTo>
                  <a:pt x="111" y="108"/>
                </a:lnTo>
                <a:close/>
                <a:moveTo>
                  <a:pt x="44" y="99"/>
                </a:moveTo>
                <a:lnTo>
                  <a:pt x="44" y="99"/>
                </a:lnTo>
                <a:lnTo>
                  <a:pt x="44" y="100"/>
                </a:lnTo>
                <a:lnTo>
                  <a:pt x="44" y="100"/>
                </a:lnTo>
                <a:lnTo>
                  <a:pt x="44" y="99"/>
                </a:lnTo>
                <a:lnTo>
                  <a:pt x="44" y="99"/>
                </a:lnTo>
                <a:lnTo>
                  <a:pt x="44" y="99"/>
                </a:lnTo>
                <a:lnTo>
                  <a:pt x="44" y="99"/>
                </a:lnTo>
                <a:lnTo>
                  <a:pt x="44" y="99"/>
                </a:lnTo>
                <a:lnTo>
                  <a:pt x="44" y="99"/>
                </a:lnTo>
                <a:close/>
                <a:moveTo>
                  <a:pt x="108" y="116"/>
                </a:moveTo>
                <a:lnTo>
                  <a:pt x="108" y="116"/>
                </a:lnTo>
                <a:lnTo>
                  <a:pt x="107" y="116"/>
                </a:lnTo>
                <a:lnTo>
                  <a:pt x="107" y="116"/>
                </a:lnTo>
                <a:lnTo>
                  <a:pt x="107" y="116"/>
                </a:lnTo>
                <a:lnTo>
                  <a:pt x="108" y="116"/>
                </a:lnTo>
                <a:lnTo>
                  <a:pt x="108" y="116"/>
                </a:lnTo>
                <a:close/>
                <a:moveTo>
                  <a:pt x="65" y="27"/>
                </a:moveTo>
                <a:lnTo>
                  <a:pt x="65" y="27"/>
                </a:lnTo>
                <a:lnTo>
                  <a:pt x="64" y="27"/>
                </a:lnTo>
                <a:lnTo>
                  <a:pt x="64" y="27"/>
                </a:lnTo>
                <a:lnTo>
                  <a:pt x="64" y="29"/>
                </a:lnTo>
                <a:lnTo>
                  <a:pt x="64" y="29"/>
                </a:lnTo>
                <a:lnTo>
                  <a:pt x="64" y="29"/>
                </a:lnTo>
                <a:lnTo>
                  <a:pt x="64" y="29"/>
                </a:lnTo>
                <a:lnTo>
                  <a:pt x="65" y="27"/>
                </a:lnTo>
                <a:lnTo>
                  <a:pt x="65" y="27"/>
                </a:lnTo>
                <a:close/>
                <a:moveTo>
                  <a:pt x="192" y="289"/>
                </a:moveTo>
                <a:lnTo>
                  <a:pt x="192" y="289"/>
                </a:lnTo>
                <a:lnTo>
                  <a:pt x="192" y="289"/>
                </a:lnTo>
                <a:lnTo>
                  <a:pt x="192" y="289"/>
                </a:lnTo>
                <a:lnTo>
                  <a:pt x="190" y="288"/>
                </a:lnTo>
                <a:lnTo>
                  <a:pt x="190" y="288"/>
                </a:lnTo>
                <a:lnTo>
                  <a:pt x="190" y="289"/>
                </a:lnTo>
                <a:lnTo>
                  <a:pt x="190" y="289"/>
                </a:lnTo>
                <a:lnTo>
                  <a:pt x="192" y="289"/>
                </a:lnTo>
                <a:lnTo>
                  <a:pt x="192" y="289"/>
                </a:lnTo>
                <a:close/>
                <a:moveTo>
                  <a:pt x="33" y="175"/>
                </a:moveTo>
                <a:lnTo>
                  <a:pt x="33" y="175"/>
                </a:lnTo>
                <a:lnTo>
                  <a:pt x="33" y="175"/>
                </a:lnTo>
                <a:lnTo>
                  <a:pt x="33" y="175"/>
                </a:lnTo>
                <a:lnTo>
                  <a:pt x="33" y="175"/>
                </a:lnTo>
                <a:lnTo>
                  <a:pt x="33" y="175"/>
                </a:lnTo>
                <a:lnTo>
                  <a:pt x="33" y="175"/>
                </a:lnTo>
                <a:close/>
                <a:moveTo>
                  <a:pt x="192" y="49"/>
                </a:move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lnTo>
                  <a:pt x="192" y="49"/>
                </a:lnTo>
                <a:close/>
                <a:moveTo>
                  <a:pt x="70" y="32"/>
                </a:moveTo>
                <a:lnTo>
                  <a:pt x="70" y="32"/>
                </a:lnTo>
                <a:lnTo>
                  <a:pt x="70" y="32"/>
                </a:lnTo>
                <a:lnTo>
                  <a:pt x="70" y="32"/>
                </a:lnTo>
                <a:lnTo>
                  <a:pt x="70" y="30"/>
                </a:lnTo>
                <a:lnTo>
                  <a:pt x="70" y="30"/>
                </a:lnTo>
                <a:lnTo>
                  <a:pt x="70" y="30"/>
                </a:lnTo>
                <a:lnTo>
                  <a:pt x="70" y="30"/>
                </a:lnTo>
                <a:lnTo>
                  <a:pt x="70" y="32"/>
                </a:lnTo>
                <a:lnTo>
                  <a:pt x="70" y="32"/>
                </a:lnTo>
                <a:close/>
                <a:moveTo>
                  <a:pt x="203" y="120"/>
                </a:move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lnTo>
                  <a:pt x="203" y="120"/>
                </a:lnTo>
                <a:close/>
                <a:moveTo>
                  <a:pt x="115" y="120"/>
                </a:moveTo>
                <a:lnTo>
                  <a:pt x="115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7" y="120"/>
                </a:lnTo>
                <a:lnTo>
                  <a:pt x="115" y="120"/>
                </a:lnTo>
                <a:lnTo>
                  <a:pt x="115" y="120"/>
                </a:lnTo>
                <a:close/>
                <a:moveTo>
                  <a:pt x="53" y="296"/>
                </a:move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lnTo>
                  <a:pt x="53" y="296"/>
                </a:lnTo>
                <a:close/>
                <a:moveTo>
                  <a:pt x="91" y="32"/>
                </a:moveTo>
                <a:lnTo>
                  <a:pt x="91" y="32"/>
                </a:lnTo>
                <a:lnTo>
                  <a:pt x="91" y="32"/>
                </a:lnTo>
                <a:lnTo>
                  <a:pt x="91" y="32"/>
                </a:lnTo>
                <a:lnTo>
                  <a:pt x="91" y="30"/>
                </a:lnTo>
                <a:lnTo>
                  <a:pt x="91" y="30"/>
                </a:lnTo>
                <a:lnTo>
                  <a:pt x="91" y="30"/>
                </a:lnTo>
                <a:lnTo>
                  <a:pt x="91" y="30"/>
                </a:lnTo>
                <a:lnTo>
                  <a:pt x="91" y="32"/>
                </a:lnTo>
                <a:lnTo>
                  <a:pt x="91" y="32"/>
                </a:lnTo>
                <a:close/>
                <a:moveTo>
                  <a:pt x="266" y="282"/>
                </a:move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lnTo>
                  <a:pt x="266" y="282"/>
                </a:lnTo>
                <a:close/>
                <a:moveTo>
                  <a:pt x="134" y="255"/>
                </a:moveTo>
                <a:lnTo>
                  <a:pt x="134" y="255"/>
                </a:lnTo>
                <a:lnTo>
                  <a:pt x="135" y="255"/>
                </a:lnTo>
                <a:lnTo>
                  <a:pt x="135" y="255"/>
                </a:lnTo>
                <a:lnTo>
                  <a:pt x="135" y="255"/>
                </a:lnTo>
                <a:lnTo>
                  <a:pt x="135" y="255"/>
                </a:lnTo>
                <a:lnTo>
                  <a:pt x="135" y="255"/>
                </a:lnTo>
                <a:lnTo>
                  <a:pt x="135" y="255"/>
                </a:lnTo>
                <a:lnTo>
                  <a:pt x="134" y="255"/>
                </a:lnTo>
                <a:lnTo>
                  <a:pt x="134" y="255"/>
                </a:lnTo>
                <a:close/>
                <a:moveTo>
                  <a:pt x="232" y="56"/>
                </a:moveTo>
                <a:lnTo>
                  <a:pt x="232" y="56"/>
                </a:lnTo>
                <a:lnTo>
                  <a:pt x="232" y="56"/>
                </a:lnTo>
                <a:lnTo>
                  <a:pt x="232" y="56"/>
                </a:lnTo>
                <a:lnTo>
                  <a:pt x="232" y="56"/>
                </a:lnTo>
                <a:lnTo>
                  <a:pt x="232" y="56"/>
                </a:lnTo>
                <a:lnTo>
                  <a:pt x="232" y="54"/>
                </a:lnTo>
                <a:lnTo>
                  <a:pt x="232" y="54"/>
                </a:lnTo>
                <a:lnTo>
                  <a:pt x="232" y="56"/>
                </a:lnTo>
                <a:lnTo>
                  <a:pt x="232" y="56"/>
                </a:lnTo>
                <a:close/>
                <a:moveTo>
                  <a:pt x="243" y="302"/>
                </a:moveTo>
                <a:lnTo>
                  <a:pt x="243" y="302"/>
                </a:lnTo>
                <a:lnTo>
                  <a:pt x="243" y="302"/>
                </a:lnTo>
                <a:lnTo>
                  <a:pt x="243" y="302"/>
                </a:lnTo>
                <a:lnTo>
                  <a:pt x="244" y="302"/>
                </a:lnTo>
                <a:lnTo>
                  <a:pt x="244" y="302"/>
                </a:lnTo>
                <a:lnTo>
                  <a:pt x="244" y="302"/>
                </a:lnTo>
                <a:lnTo>
                  <a:pt x="244" y="302"/>
                </a:lnTo>
                <a:lnTo>
                  <a:pt x="243" y="302"/>
                </a:lnTo>
                <a:lnTo>
                  <a:pt x="243" y="30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107"/>
          <p:cNvSpPr>
            <a:spLocks noEditPoints="1"/>
          </p:cNvSpPr>
          <p:nvPr/>
        </p:nvSpPr>
        <p:spPr bwMode="auto">
          <a:xfrm>
            <a:off x="2232633" y="2914309"/>
            <a:ext cx="661553" cy="627824"/>
          </a:xfrm>
          <a:custGeom>
            <a:avLst/>
            <a:gdLst>
              <a:gd name="T0" fmla="*/ 146 w 376"/>
              <a:gd name="T1" fmla="*/ 367 h 371"/>
              <a:gd name="T2" fmla="*/ 72 w 376"/>
              <a:gd name="T3" fmla="*/ 26 h 371"/>
              <a:gd name="T4" fmla="*/ 150 w 376"/>
              <a:gd name="T5" fmla="*/ 60 h 371"/>
              <a:gd name="T6" fmla="*/ 81 w 376"/>
              <a:gd name="T7" fmla="*/ 206 h 371"/>
              <a:gd name="T8" fmla="*/ 177 w 376"/>
              <a:gd name="T9" fmla="*/ 228 h 371"/>
              <a:gd name="T10" fmla="*/ 298 w 376"/>
              <a:gd name="T11" fmla="*/ 199 h 371"/>
              <a:gd name="T12" fmla="*/ 238 w 376"/>
              <a:gd name="T13" fmla="*/ 208 h 371"/>
              <a:gd name="T14" fmla="*/ 315 w 376"/>
              <a:gd name="T15" fmla="*/ 279 h 371"/>
              <a:gd name="T16" fmla="*/ 292 w 376"/>
              <a:gd name="T17" fmla="*/ 285 h 371"/>
              <a:gd name="T18" fmla="*/ 234 w 376"/>
              <a:gd name="T19" fmla="*/ 269 h 371"/>
              <a:gd name="T20" fmla="*/ 253 w 376"/>
              <a:gd name="T21" fmla="*/ 232 h 371"/>
              <a:gd name="T22" fmla="*/ 179 w 376"/>
              <a:gd name="T23" fmla="*/ 341 h 371"/>
              <a:gd name="T24" fmla="*/ 281 w 376"/>
              <a:gd name="T25" fmla="*/ 184 h 371"/>
              <a:gd name="T26" fmla="*/ 346 w 376"/>
              <a:gd name="T27" fmla="*/ 240 h 371"/>
              <a:gd name="T28" fmla="*/ 287 w 376"/>
              <a:gd name="T29" fmla="*/ 186 h 371"/>
              <a:gd name="T30" fmla="*/ 341 w 376"/>
              <a:gd name="T31" fmla="*/ 152 h 371"/>
              <a:gd name="T32" fmla="*/ 370 w 376"/>
              <a:gd name="T33" fmla="*/ 221 h 371"/>
              <a:gd name="T34" fmla="*/ 280 w 376"/>
              <a:gd name="T35" fmla="*/ 239 h 371"/>
              <a:gd name="T36" fmla="*/ 261 w 376"/>
              <a:gd name="T37" fmla="*/ 245 h 371"/>
              <a:gd name="T38" fmla="*/ 240 w 376"/>
              <a:gd name="T39" fmla="*/ 277 h 371"/>
              <a:gd name="T40" fmla="*/ 244 w 376"/>
              <a:gd name="T41" fmla="*/ 276 h 371"/>
              <a:gd name="T42" fmla="*/ 301 w 376"/>
              <a:gd name="T43" fmla="*/ 290 h 371"/>
              <a:gd name="T44" fmla="*/ 224 w 376"/>
              <a:gd name="T45" fmla="*/ 105 h 371"/>
              <a:gd name="T46" fmla="*/ 167 w 376"/>
              <a:gd name="T47" fmla="*/ 323 h 371"/>
              <a:gd name="T48" fmla="*/ 12 w 376"/>
              <a:gd name="T49" fmla="*/ 238 h 371"/>
              <a:gd name="T50" fmla="*/ 146 w 376"/>
              <a:gd name="T51" fmla="*/ 260 h 371"/>
              <a:gd name="T52" fmla="*/ 38 w 376"/>
              <a:gd name="T53" fmla="*/ 297 h 371"/>
              <a:gd name="T54" fmla="*/ 122 w 376"/>
              <a:gd name="T55" fmla="*/ 329 h 371"/>
              <a:gd name="T56" fmla="*/ 31 w 376"/>
              <a:gd name="T57" fmla="*/ 320 h 371"/>
              <a:gd name="T58" fmla="*/ 38 w 376"/>
              <a:gd name="T59" fmla="*/ 259 h 371"/>
              <a:gd name="T60" fmla="*/ 167 w 376"/>
              <a:gd name="T61" fmla="*/ 243 h 371"/>
              <a:gd name="T62" fmla="*/ 280 w 376"/>
              <a:gd name="T63" fmla="*/ 279 h 371"/>
              <a:gd name="T64" fmla="*/ 261 w 376"/>
              <a:gd name="T65" fmla="*/ 117 h 371"/>
              <a:gd name="T66" fmla="*/ 156 w 376"/>
              <a:gd name="T67" fmla="*/ 306 h 371"/>
              <a:gd name="T68" fmla="*/ 277 w 376"/>
              <a:gd name="T69" fmla="*/ 189 h 371"/>
              <a:gd name="T70" fmla="*/ 99 w 376"/>
              <a:gd name="T71" fmla="*/ 290 h 371"/>
              <a:gd name="T72" fmla="*/ 133 w 376"/>
              <a:gd name="T73" fmla="*/ 219 h 371"/>
              <a:gd name="T74" fmla="*/ 255 w 376"/>
              <a:gd name="T75" fmla="*/ 181 h 371"/>
              <a:gd name="T76" fmla="*/ 250 w 376"/>
              <a:gd name="T77" fmla="*/ 223 h 371"/>
              <a:gd name="T78" fmla="*/ 278 w 376"/>
              <a:gd name="T79" fmla="*/ 208 h 371"/>
              <a:gd name="T80" fmla="*/ 12 w 376"/>
              <a:gd name="T81" fmla="*/ 265 h 371"/>
              <a:gd name="T82" fmla="*/ 69 w 376"/>
              <a:gd name="T83" fmla="*/ 258 h 371"/>
              <a:gd name="T84" fmla="*/ 19 w 376"/>
              <a:gd name="T85" fmla="*/ 321 h 371"/>
              <a:gd name="T86" fmla="*/ 91 w 376"/>
              <a:gd name="T87" fmla="*/ 287 h 371"/>
              <a:gd name="T88" fmla="*/ 116 w 376"/>
              <a:gd name="T89" fmla="*/ 212 h 371"/>
              <a:gd name="T90" fmla="*/ 315 w 376"/>
              <a:gd name="T91" fmla="*/ 134 h 371"/>
              <a:gd name="T92" fmla="*/ 199 w 376"/>
              <a:gd name="T93" fmla="*/ 127 h 371"/>
              <a:gd name="T94" fmla="*/ 272 w 376"/>
              <a:gd name="T95" fmla="*/ 175 h 371"/>
              <a:gd name="T96" fmla="*/ 277 w 376"/>
              <a:gd name="T97" fmla="*/ 113 h 371"/>
              <a:gd name="T98" fmla="*/ 25 w 376"/>
              <a:gd name="T99" fmla="*/ 245 h 371"/>
              <a:gd name="T100" fmla="*/ 153 w 376"/>
              <a:gd name="T101" fmla="*/ 226 h 371"/>
              <a:gd name="T102" fmla="*/ 338 w 376"/>
              <a:gd name="T103" fmla="*/ 231 h 371"/>
              <a:gd name="T104" fmla="*/ 95 w 376"/>
              <a:gd name="T105" fmla="*/ 320 h 371"/>
              <a:gd name="T106" fmla="*/ 287 w 376"/>
              <a:gd name="T107" fmla="*/ 115 h 371"/>
              <a:gd name="T108" fmla="*/ 210 w 376"/>
              <a:gd name="T109" fmla="*/ 167 h 371"/>
              <a:gd name="T110" fmla="*/ 58 w 376"/>
              <a:gd name="T111" fmla="*/ 222 h 371"/>
              <a:gd name="T112" fmla="*/ 207 w 376"/>
              <a:gd name="T113" fmla="*/ 222 h 371"/>
              <a:gd name="T114" fmla="*/ 154 w 376"/>
              <a:gd name="T115" fmla="*/ 159 h 371"/>
              <a:gd name="T116" fmla="*/ 180 w 376"/>
              <a:gd name="T117" fmla="*/ 177 h 371"/>
              <a:gd name="T118" fmla="*/ 237 w 376"/>
              <a:gd name="T119" fmla="*/ 223 h 371"/>
              <a:gd name="T120" fmla="*/ 130 w 376"/>
              <a:gd name="T121" fmla="*/ 172 h 371"/>
              <a:gd name="T122" fmla="*/ 152 w 376"/>
              <a:gd name="T123" fmla="*/ 206 h 371"/>
              <a:gd name="T124" fmla="*/ 177 w 376"/>
              <a:gd name="T125" fmla="*/ 196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76" h="371">
                <a:moveTo>
                  <a:pt x="164" y="97"/>
                </a:moveTo>
                <a:lnTo>
                  <a:pt x="164" y="97"/>
                </a:lnTo>
                <a:lnTo>
                  <a:pt x="170" y="94"/>
                </a:lnTo>
                <a:lnTo>
                  <a:pt x="170" y="94"/>
                </a:lnTo>
                <a:lnTo>
                  <a:pt x="180" y="94"/>
                </a:lnTo>
                <a:lnTo>
                  <a:pt x="180" y="94"/>
                </a:lnTo>
                <a:lnTo>
                  <a:pt x="183" y="94"/>
                </a:lnTo>
                <a:lnTo>
                  <a:pt x="184" y="96"/>
                </a:lnTo>
                <a:lnTo>
                  <a:pt x="184" y="96"/>
                </a:lnTo>
                <a:lnTo>
                  <a:pt x="191" y="105"/>
                </a:lnTo>
                <a:lnTo>
                  <a:pt x="191" y="105"/>
                </a:lnTo>
                <a:lnTo>
                  <a:pt x="194" y="111"/>
                </a:lnTo>
                <a:lnTo>
                  <a:pt x="194" y="111"/>
                </a:lnTo>
                <a:lnTo>
                  <a:pt x="196" y="111"/>
                </a:lnTo>
                <a:lnTo>
                  <a:pt x="196" y="111"/>
                </a:lnTo>
                <a:lnTo>
                  <a:pt x="233" y="98"/>
                </a:lnTo>
                <a:lnTo>
                  <a:pt x="233" y="98"/>
                </a:lnTo>
                <a:lnTo>
                  <a:pt x="244" y="96"/>
                </a:lnTo>
                <a:lnTo>
                  <a:pt x="255" y="94"/>
                </a:lnTo>
                <a:lnTo>
                  <a:pt x="255" y="94"/>
                </a:lnTo>
                <a:lnTo>
                  <a:pt x="270" y="94"/>
                </a:lnTo>
                <a:lnTo>
                  <a:pt x="270" y="94"/>
                </a:lnTo>
                <a:lnTo>
                  <a:pt x="277" y="94"/>
                </a:lnTo>
                <a:lnTo>
                  <a:pt x="277" y="94"/>
                </a:lnTo>
                <a:lnTo>
                  <a:pt x="280" y="94"/>
                </a:lnTo>
                <a:lnTo>
                  <a:pt x="280" y="94"/>
                </a:lnTo>
                <a:lnTo>
                  <a:pt x="282" y="93"/>
                </a:lnTo>
                <a:lnTo>
                  <a:pt x="282" y="93"/>
                </a:lnTo>
                <a:lnTo>
                  <a:pt x="285" y="93"/>
                </a:lnTo>
                <a:lnTo>
                  <a:pt x="287" y="93"/>
                </a:lnTo>
                <a:lnTo>
                  <a:pt x="287" y="93"/>
                </a:lnTo>
                <a:lnTo>
                  <a:pt x="288" y="94"/>
                </a:lnTo>
                <a:lnTo>
                  <a:pt x="288" y="94"/>
                </a:lnTo>
                <a:lnTo>
                  <a:pt x="301" y="96"/>
                </a:lnTo>
                <a:lnTo>
                  <a:pt x="314" y="100"/>
                </a:lnTo>
                <a:lnTo>
                  <a:pt x="314" y="100"/>
                </a:lnTo>
                <a:lnTo>
                  <a:pt x="325" y="104"/>
                </a:lnTo>
                <a:lnTo>
                  <a:pt x="335" y="113"/>
                </a:lnTo>
                <a:lnTo>
                  <a:pt x="335" y="113"/>
                </a:lnTo>
                <a:lnTo>
                  <a:pt x="341" y="117"/>
                </a:lnTo>
                <a:lnTo>
                  <a:pt x="341" y="117"/>
                </a:lnTo>
                <a:lnTo>
                  <a:pt x="349" y="125"/>
                </a:lnTo>
                <a:lnTo>
                  <a:pt x="358" y="135"/>
                </a:lnTo>
                <a:lnTo>
                  <a:pt x="358" y="135"/>
                </a:lnTo>
                <a:lnTo>
                  <a:pt x="361" y="142"/>
                </a:lnTo>
                <a:lnTo>
                  <a:pt x="363" y="150"/>
                </a:lnTo>
                <a:lnTo>
                  <a:pt x="363" y="150"/>
                </a:lnTo>
                <a:lnTo>
                  <a:pt x="366" y="157"/>
                </a:lnTo>
                <a:lnTo>
                  <a:pt x="366" y="157"/>
                </a:lnTo>
                <a:lnTo>
                  <a:pt x="366" y="158"/>
                </a:lnTo>
                <a:lnTo>
                  <a:pt x="366" y="158"/>
                </a:lnTo>
                <a:lnTo>
                  <a:pt x="370" y="171"/>
                </a:lnTo>
                <a:lnTo>
                  <a:pt x="373" y="185"/>
                </a:lnTo>
                <a:lnTo>
                  <a:pt x="373" y="185"/>
                </a:lnTo>
                <a:lnTo>
                  <a:pt x="375" y="188"/>
                </a:lnTo>
                <a:lnTo>
                  <a:pt x="375" y="188"/>
                </a:lnTo>
                <a:lnTo>
                  <a:pt x="376" y="195"/>
                </a:lnTo>
                <a:lnTo>
                  <a:pt x="376" y="202"/>
                </a:lnTo>
                <a:lnTo>
                  <a:pt x="376" y="202"/>
                </a:lnTo>
                <a:lnTo>
                  <a:pt x="376" y="211"/>
                </a:lnTo>
                <a:lnTo>
                  <a:pt x="375" y="218"/>
                </a:lnTo>
                <a:lnTo>
                  <a:pt x="375" y="218"/>
                </a:lnTo>
                <a:lnTo>
                  <a:pt x="370" y="232"/>
                </a:lnTo>
                <a:lnTo>
                  <a:pt x="366" y="246"/>
                </a:lnTo>
                <a:lnTo>
                  <a:pt x="366" y="246"/>
                </a:lnTo>
                <a:lnTo>
                  <a:pt x="362" y="258"/>
                </a:lnTo>
                <a:lnTo>
                  <a:pt x="362" y="258"/>
                </a:lnTo>
                <a:lnTo>
                  <a:pt x="355" y="266"/>
                </a:lnTo>
                <a:lnTo>
                  <a:pt x="346" y="275"/>
                </a:lnTo>
                <a:lnTo>
                  <a:pt x="346" y="275"/>
                </a:lnTo>
                <a:lnTo>
                  <a:pt x="336" y="282"/>
                </a:lnTo>
                <a:lnTo>
                  <a:pt x="326" y="287"/>
                </a:lnTo>
                <a:lnTo>
                  <a:pt x="326" y="287"/>
                </a:lnTo>
                <a:lnTo>
                  <a:pt x="315" y="292"/>
                </a:lnTo>
                <a:lnTo>
                  <a:pt x="302" y="294"/>
                </a:lnTo>
                <a:lnTo>
                  <a:pt x="302" y="294"/>
                </a:lnTo>
                <a:lnTo>
                  <a:pt x="285" y="296"/>
                </a:lnTo>
                <a:lnTo>
                  <a:pt x="285" y="296"/>
                </a:lnTo>
                <a:lnTo>
                  <a:pt x="267" y="296"/>
                </a:lnTo>
                <a:lnTo>
                  <a:pt x="267" y="296"/>
                </a:lnTo>
                <a:lnTo>
                  <a:pt x="258" y="296"/>
                </a:lnTo>
                <a:lnTo>
                  <a:pt x="250" y="297"/>
                </a:lnTo>
                <a:lnTo>
                  <a:pt x="250" y="297"/>
                </a:lnTo>
                <a:lnTo>
                  <a:pt x="247" y="300"/>
                </a:lnTo>
                <a:lnTo>
                  <a:pt x="247" y="300"/>
                </a:lnTo>
                <a:lnTo>
                  <a:pt x="245" y="300"/>
                </a:lnTo>
                <a:lnTo>
                  <a:pt x="243" y="300"/>
                </a:lnTo>
                <a:lnTo>
                  <a:pt x="243" y="300"/>
                </a:lnTo>
                <a:lnTo>
                  <a:pt x="243" y="300"/>
                </a:lnTo>
                <a:lnTo>
                  <a:pt x="243" y="300"/>
                </a:lnTo>
                <a:lnTo>
                  <a:pt x="234" y="304"/>
                </a:lnTo>
                <a:lnTo>
                  <a:pt x="226" y="309"/>
                </a:lnTo>
                <a:lnTo>
                  <a:pt x="226" y="309"/>
                </a:lnTo>
                <a:lnTo>
                  <a:pt x="220" y="314"/>
                </a:lnTo>
                <a:lnTo>
                  <a:pt x="214" y="321"/>
                </a:lnTo>
                <a:lnTo>
                  <a:pt x="214" y="321"/>
                </a:lnTo>
                <a:lnTo>
                  <a:pt x="207" y="330"/>
                </a:lnTo>
                <a:lnTo>
                  <a:pt x="199" y="339"/>
                </a:lnTo>
                <a:lnTo>
                  <a:pt x="199" y="339"/>
                </a:lnTo>
                <a:lnTo>
                  <a:pt x="186" y="347"/>
                </a:lnTo>
                <a:lnTo>
                  <a:pt x="186" y="347"/>
                </a:lnTo>
                <a:lnTo>
                  <a:pt x="181" y="350"/>
                </a:lnTo>
                <a:lnTo>
                  <a:pt x="181" y="350"/>
                </a:lnTo>
                <a:lnTo>
                  <a:pt x="169" y="357"/>
                </a:lnTo>
                <a:lnTo>
                  <a:pt x="169" y="357"/>
                </a:lnTo>
                <a:lnTo>
                  <a:pt x="146" y="367"/>
                </a:lnTo>
                <a:lnTo>
                  <a:pt x="146" y="367"/>
                </a:lnTo>
                <a:lnTo>
                  <a:pt x="139" y="368"/>
                </a:lnTo>
                <a:lnTo>
                  <a:pt x="132" y="371"/>
                </a:lnTo>
                <a:lnTo>
                  <a:pt x="123" y="371"/>
                </a:lnTo>
                <a:lnTo>
                  <a:pt x="116" y="371"/>
                </a:lnTo>
                <a:lnTo>
                  <a:pt x="116" y="371"/>
                </a:lnTo>
                <a:lnTo>
                  <a:pt x="95" y="370"/>
                </a:lnTo>
                <a:lnTo>
                  <a:pt x="95" y="370"/>
                </a:lnTo>
                <a:lnTo>
                  <a:pt x="82" y="367"/>
                </a:lnTo>
                <a:lnTo>
                  <a:pt x="82" y="367"/>
                </a:lnTo>
                <a:lnTo>
                  <a:pt x="71" y="364"/>
                </a:lnTo>
                <a:lnTo>
                  <a:pt x="71" y="364"/>
                </a:lnTo>
                <a:lnTo>
                  <a:pt x="65" y="363"/>
                </a:lnTo>
                <a:lnTo>
                  <a:pt x="65" y="363"/>
                </a:lnTo>
                <a:lnTo>
                  <a:pt x="55" y="360"/>
                </a:lnTo>
                <a:lnTo>
                  <a:pt x="55" y="360"/>
                </a:lnTo>
                <a:lnTo>
                  <a:pt x="45" y="356"/>
                </a:lnTo>
                <a:lnTo>
                  <a:pt x="35" y="350"/>
                </a:lnTo>
                <a:lnTo>
                  <a:pt x="35" y="350"/>
                </a:lnTo>
                <a:lnTo>
                  <a:pt x="22" y="339"/>
                </a:lnTo>
                <a:lnTo>
                  <a:pt x="22" y="339"/>
                </a:lnTo>
                <a:lnTo>
                  <a:pt x="14" y="329"/>
                </a:lnTo>
                <a:lnTo>
                  <a:pt x="14" y="329"/>
                </a:lnTo>
                <a:lnTo>
                  <a:pt x="7" y="316"/>
                </a:lnTo>
                <a:lnTo>
                  <a:pt x="7" y="316"/>
                </a:lnTo>
                <a:lnTo>
                  <a:pt x="2" y="307"/>
                </a:lnTo>
                <a:lnTo>
                  <a:pt x="1" y="297"/>
                </a:lnTo>
                <a:lnTo>
                  <a:pt x="1" y="297"/>
                </a:lnTo>
                <a:lnTo>
                  <a:pt x="1" y="283"/>
                </a:lnTo>
                <a:lnTo>
                  <a:pt x="1" y="283"/>
                </a:lnTo>
                <a:lnTo>
                  <a:pt x="0" y="265"/>
                </a:lnTo>
                <a:lnTo>
                  <a:pt x="0" y="265"/>
                </a:lnTo>
                <a:lnTo>
                  <a:pt x="0" y="265"/>
                </a:lnTo>
                <a:lnTo>
                  <a:pt x="0" y="265"/>
                </a:lnTo>
                <a:lnTo>
                  <a:pt x="0" y="260"/>
                </a:lnTo>
                <a:lnTo>
                  <a:pt x="1" y="255"/>
                </a:lnTo>
                <a:lnTo>
                  <a:pt x="1" y="255"/>
                </a:lnTo>
                <a:lnTo>
                  <a:pt x="2" y="245"/>
                </a:lnTo>
                <a:lnTo>
                  <a:pt x="2" y="245"/>
                </a:lnTo>
                <a:lnTo>
                  <a:pt x="5" y="233"/>
                </a:lnTo>
                <a:lnTo>
                  <a:pt x="10" y="223"/>
                </a:lnTo>
                <a:lnTo>
                  <a:pt x="10" y="223"/>
                </a:lnTo>
                <a:lnTo>
                  <a:pt x="15" y="209"/>
                </a:lnTo>
                <a:lnTo>
                  <a:pt x="24" y="196"/>
                </a:lnTo>
                <a:lnTo>
                  <a:pt x="24" y="196"/>
                </a:lnTo>
                <a:lnTo>
                  <a:pt x="32" y="186"/>
                </a:lnTo>
                <a:lnTo>
                  <a:pt x="32" y="186"/>
                </a:lnTo>
                <a:lnTo>
                  <a:pt x="32" y="185"/>
                </a:lnTo>
                <a:lnTo>
                  <a:pt x="32" y="185"/>
                </a:lnTo>
                <a:lnTo>
                  <a:pt x="34" y="184"/>
                </a:lnTo>
                <a:lnTo>
                  <a:pt x="35" y="182"/>
                </a:lnTo>
                <a:lnTo>
                  <a:pt x="35" y="182"/>
                </a:lnTo>
                <a:lnTo>
                  <a:pt x="35" y="182"/>
                </a:lnTo>
                <a:lnTo>
                  <a:pt x="35" y="182"/>
                </a:lnTo>
                <a:lnTo>
                  <a:pt x="46" y="174"/>
                </a:lnTo>
                <a:lnTo>
                  <a:pt x="58" y="167"/>
                </a:lnTo>
                <a:lnTo>
                  <a:pt x="58" y="167"/>
                </a:lnTo>
                <a:lnTo>
                  <a:pt x="59" y="167"/>
                </a:lnTo>
                <a:lnTo>
                  <a:pt x="59" y="167"/>
                </a:lnTo>
                <a:lnTo>
                  <a:pt x="61" y="165"/>
                </a:lnTo>
                <a:lnTo>
                  <a:pt x="61" y="165"/>
                </a:lnTo>
                <a:lnTo>
                  <a:pt x="62" y="162"/>
                </a:lnTo>
                <a:lnTo>
                  <a:pt x="62" y="162"/>
                </a:lnTo>
                <a:lnTo>
                  <a:pt x="68" y="161"/>
                </a:lnTo>
                <a:lnTo>
                  <a:pt x="68" y="161"/>
                </a:lnTo>
                <a:lnTo>
                  <a:pt x="79" y="154"/>
                </a:lnTo>
                <a:lnTo>
                  <a:pt x="89" y="150"/>
                </a:lnTo>
                <a:lnTo>
                  <a:pt x="89" y="150"/>
                </a:lnTo>
                <a:lnTo>
                  <a:pt x="118" y="138"/>
                </a:lnTo>
                <a:lnTo>
                  <a:pt x="118" y="138"/>
                </a:lnTo>
                <a:lnTo>
                  <a:pt x="123" y="137"/>
                </a:lnTo>
                <a:lnTo>
                  <a:pt x="123" y="137"/>
                </a:lnTo>
                <a:lnTo>
                  <a:pt x="122" y="135"/>
                </a:lnTo>
                <a:lnTo>
                  <a:pt x="122" y="135"/>
                </a:lnTo>
                <a:lnTo>
                  <a:pt x="119" y="130"/>
                </a:lnTo>
                <a:lnTo>
                  <a:pt x="119" y="130"/>
                </a:lnTo>
                <a:lnTo>
                  <a:pt x="118" y="124"/>
                </a:lnTo>
                <a:lnTo>
                  <a:pt x="118" y="124"/>
                </a:lnTo>
                <a:lnTo>
                  <a:pt x="118" y="123"/>
                </a:lnTo>
                <a:lnTo>
                  <a:pt x="118" y="123"/>
                </a:lnTo>
                <a:lnTo>
                  <a:pt x="119" y="118"/>
                </a:lnTo>
                <a:lnTo>
                  <a:pt x="122" y="114"/>
                </a:lnTo>
                <a:lnTo>
                  <a:pt x="122" y="114"/>
                </a:lnTo>
                <a:lnTo>
                  <a:pt x="130" y="111"/>
                </a:lnTo>
                <a:lnTo>
                  <a:pt x="130" y="111"/>
                </a:lnTo>
                <a:lnTo>
                  <a:pt x="140" y="105"/>
                </a:lnTo>
                <a:lnTo>
                  <a:pt x="140" y="105"/>
                </a:lnTo>
                <a:lnTo>
                  <a:pt x="143" y="104"/>
                </a:lnTo>
                <a:lnTo>
                  <a:pt x="143" y="103"/>
                </a:lnTo>
                <a:lnTo>
                  <a:pt x="143" y="103"/>
                </a:lnTo>
                <a:lnTo>
                  <a:pt x="143" y="97"/>
                </a:lnTo>
                <a:lnTo>
                  <a:pt x="143" y="97"/>
                </a:lnTo>
                <a:lnTo>
                  <a:pt x="140" y="88"/>
                </a:lnTo>
                <a:lnTo>
                  <a:pt x="137" y="81"/>
                </a:lnTo>
                <a:lnTo>
                  <a:pt x="137" y="81"/>
                </a:lnTo>
                <a:lnTo>
                  <a:pt x="135" y="74"/>
                </a:lnTo>
                <a:lnTo>
                  <a:pt x="130" y="69"/>
                </a:lnTo>
                <a:lnTo>
                  <a:pt x="122" y="56"/>
                </a:lnTo>
                <a:lnTo>
                  <a:pt x="122" y="56"/>
                </a:lnTo>
                <a:lnTo>
                  <a:pt x="112" y="47"/>
                </a:lnTo>
                <a:lnTo>
                  <a:pt x="102" y="39"/>
                </a:lnTo>
                <a:lnTo>
                  <a:pt x="102" y="39"/>
                </a:lnTo>
                <a:lnTo>
                  <a:pt x="92" y="33"/>
                </a:lnTo>
                <a:lnTo>
                  <a:pt x="82" y="29"/>
                </a:lnTo>
                <a:lnTo>
                  <a:pt x="82" y="29"/>
                </a:lnTo>
                <a:lnTo>
                  <a:pt x="72" y="26"/>
                </a:lnTo>
                <a:lnTo>
                  <a:pt x="62" y="23"/>
                </a:lnTo>
                <a:lnTo>
                  <a:pt x="62" y="23"/>
                </a:lnTo>
                <a:lnTo>
                  <a:pt x="52" y="22"/>
                </a:lnTo>
                <a:lnTo>
                  <a:pt x="41" y="22"/>
                </a:lnTo>
                <a:lnTo>
                  <a:pt x="41" y="22"/>
                </a:lnTo>
                <a:lnTo>
                  <a:pt x="37" y="23"/>
                </a:lnTo>
                <a:lnTo>
                  <a:pt x="37" y="23"/>
                </a:lnTo>
                <a:lnTo>
                  <a:pt x="34" y="22"/>
                </a:lnTo>
                <a:lnTo>
                  <a:pt x="32" y="20"/>
                </a:lnTo>
                <a:lnTo>
                  <a:pt x="32" y="20"/>
                </a:lnTo>
                <a:lnTo>
                  <a:pt x="34" y="17"/>
                </a:lnTo>
                <a:lnTo>
                  <a:pt x="35" y="17"/>
                </a:lnTo>
                <a:lnTo>
                  <a:pt x="35" y="17"/>
                </a:lnTo>
                <a:lnTo>
                  <a:pt x="39" y="17"/>
                </a:lnTo>
                <a:lnTo>
                  <a:pt x="39" y="17"/>
                </a:lnTo>
                <a:lnTo>
                  <a:pt x="41" y="17"/>
                </a:lnTo>
                <a:lnTo>
                  <a:pt x="41" y="17"/>
                </a:lnTo>
                <a:lnTo>
                  <a:pt x="42" y="16"/>
                </a:lnTo>
                <a:lnTo>
                  <a:pt x="44" y="16"/>
                </a:lnTo>
                <a:lnTo>
                  <a:pt x="44" y="16"/>
                </a:lnTo>
                <a:lnTo>
                  <a:pt x="56" y="19"/>
                </a:lnTo>
                <a:lnTo>
                  <a:pt x="56" y="19"/>
                </a:lnTo>
                <a:lnTo>
                  <a:pt x="62" y="19"/>
                </a:lnTo>
                <a:lnTo>
                  <a:pt x="62" y="19"/>
                </a:lnTo>
                <a:lnTo>
                  <a:pt x="72" y="20"/>
                </a:lnTo>
                <a:lnTo>
                  <a:pt x="82" y="23"/>
                </a:lnTo>
                <a:lnTo>
                  <a:pt x="92" y="27"/>
                </a:lnTo>
                <a:lnTo>
                  <a:pt x="100" y="32"/>
                </a:lnTo>
                <a:lnTo>
                  <a:pt x="100" y="32"/>
                </a:lnTo>
                <a:lnTo>
                  <a:pt x="109" y="37"/>
                </a:lnTo>
                <a:lnTo>
                  <a:pt x="115" y="43"/>
                </a:lnTo>
                <a:lnTo>
                  <a:pt x="127" y="56"/>
                </a:lnTo>
                <a:lnTo>
                  <a:pt x="127" y="56"/>
                </a:lnTo>
                <a:lnTo>
                  <a:pt x="135" y="66"/>
                </a:lnTo>
                <a:lnTo>
                  <a:pt x="140" y="77"/>
                </a:lnTo>
                <a:lnTo>
                  <a:pt x="140" y="77"/>
                </a:lnTo>
                <a:lnTo>
                  <a:pt x="143" y="84"/>
                </a:lnTo>
                <a:lnTo>
                  <a:pt x="143" y="84"/>
                </a:lnTo>
                <a:lnTo>
                  <a:pt x="146" y="91"/>
                </a:lnTo>
                <a:lnTo>
                  <a:pt x="147" y="100"/>
                </a:lnTo>
                <a:lnTo>
                  <a:pt x="147" y="100"/>
                </a:lnTo>
                <a:lnTo>
                  <a:pt x="147" y="103"/>
                </a:lnTo>
                <a:lnTo>
                  <a:pt x="147" y="103"/>
                </a:lnTo>
                <a:lnTo>
                  <a:pt x="149" y="103"/>
                </a:lnTo>
                <a:lnTo>
                  <a:pt x="149" y="103"/>
                </a:lnTo>
                <a:lnTo>
                  <a:pt x="157" y="100"/>
                </a:lnTo>
                <a:lnTo>
                  <a:pt x="157" y="100"/>
                </a:lnTo>
                <a:lnTo>
                  <a:pt x="159" y="98"/>
                </a:lnTo>
                <a:lnTo>
                  <a:pt x="159" y="97"/>
                </a:lnTo>
                <a:lnTo>
                  <a:pt x="159" y="97"/>
                </a:lnTo>
                <a:lnTo>
                  <a:pt x="157" y="93"/>
                </a:lnTo>
                <a:lnTo>
                  <a:pt x="157" y="93"/>
                </a:lnTo>
                <a:lnTo>
                  <a:pt x="154" y="83"/>
                </a:lnTo>
                <a:lnTo>
                  <a:pt x="154" y="83"/>
                </a:lnTo>
                <a:lnTo>
                  <a:pt x="150" y="70"/>
                </a:lnTo>
                <a:lnTo>
                  <a:pt x="145" y="57"/>
                </a:lnTo>
                <a:lnTo>
                  <a:pt x="145" y="57"/>
                </a:lnTo>
                <a:lnTo>
                  <a:pt x="143" y="56"/>
                </a:lnTo>
                <a:lnTo>
                  <a:pt x="143" y="56"/>
                </a:lnTo>
                <a:lnTo>
                  <a:pt x="137" y="47"/>
                </a:lnTo>
                <a:lnTo>
                  <a:pt x="130" y="39"/>
                </a:lnTo>
                <a:lnTo>
                  <a:pt x="130" y="39"/>
                </a:lnTo>
                <a:lnTo>
                  <a:pt x="119" y="29"/>
                </a:lnTo>
                <a:lnTo>
                  <a:pt x="119" y="29"/>
                </a:lnTo>
                <a:lnTo>
                  <a:pt x="110" y="23"/>
                </a:lnTo>
                <a:lnTo>
                  <a:pt x="100" y="19"/>
                </a:lnTo>
                <a:lnTo>
                  <a:pt x="100" y="19"/>
                </a:lnTo>
                <a:lnTo>
                  <a:pt x="85" y="13"/>
                </a:lnTo>
                <a:lnTo>
                  <a:pt x="68" y="9"/>
                </a:lnTo>
                <a:lnTo>
                  <a:pt x="68" y="9"/>
                </a:lnTo>
                <a:lnTo>
                  <a:pt x="52" y="7"/>
                </a:lnTo>
                <a:lnTo>
                  <a:pt x="52" y="7"/>
                </a:lnTo>
                <a:lnTo>
                  <a:pt x="41" y="6"/>
                </a:lnTo>
                <a:lnTo>
                  <a:pt x="41" y="6"/>
                </a:lnTo>
                <a:lnTo>
                  <a:pt x="35" y="7"/>
                </a:lnTo>
                <a:lnTo>
                  <a:pt x="35" y="7"/>
                </a:lnTo>
                <a:lnTo>
                  <a:pt x="34" y="7"/>
                </a:lnTo>
                <a:lnTo>
                  <a:pt x="32" y="5"/>
                </a:lnTo>
                <a:lnTo>
                  <a:pt x="32" y="5"/>
                </a:lnTo>
                <a:lnTo>
                  <a:pt x="32" y="2"/>
                </a:lnTo>
                <a:lnTo>
                  <a:pt x="34" y="2"/>
                </a:lnTo>
                <a:lnTo>
                  <a:pt x="34" y="2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39" y="0"/>
                </a:lnTo>
                <a:lnTo>
                  <a:pt x="42" y="0"/>
                </a:lnTo>
                <a:lnTo>
                  <a:pt x="42" y="0"/>
                </a:lnTo>
                <a:lnTo>
                  <a:pt x="48" y="2"/>
                </a:lnTo>
                <a:lnTo>
                  <a:pt x="55" y="3"/>
                </a:lnTo>
                <a:lnTo>
                  <a:pt x="55" y="3"/>
                </a:lnTo>
                <a:lnTo>
                  <a:pt x="68" y="3"/>
                </a:lnTo>
                <a:lnTo>
                  <a:pt x="82" y="6"/>
                </a:lnTo>
                <a:lnTo>
                  <a:pt x="82" y="6"/>
                </a:lnTo>
                <a:lnTo>
                  <a:pt x="91" y="9"/>
                </a:lnTo>
                <a:lnTo>
                  <a:pt x="91" y="9"/>
                </a:lnTo>
                <a:lnTo>
                  <a:pt x="105" y="15"/>
                </a:lnTo>
                <a:lnTo>
                  <a:pt x="118" y="22"/>
                </a:lnTo>
                <a:lnTo>
                  <a:pt x="118" y="22"/>
                </a:lnTo>
                <a:lnTo>
                  <a:pt x="130" y="30"/>
                </a:lnTo>
                <a:lnTo>
                  <a:pt x="135" y="36"/>
                </a:lnTo>
                <a:lnTo>
                  <a:pt x="139" y="42"/>
                </a:lnTo>
                <a:lnTo>
                  <a:pt x="139" y="42"/>
                </a:lnTo>
                <a:lnTo>
                  <a:pt x="145" y="51"/>
                </a:lnTo>
                <a:lnTo>
                  <a:pt x="145" y="51"/>
                </a:lnTo>
                <a:lnTo>
                  <a:pt x="150" y="60"/>
                </a:lnTo>
                <a:lnTo>
                  <a:pt x="154" y="70"/>
                </a:lnTo>
                <a:lnTo>
                  <a:pt x="154" y="70"/>
                </a:lnTo>
                <a:lnTo>
                  <a:pt x="157" y="83"/>
                </a:lnTo>
                <a:lnTo>
                  <a:pt x="157" y="83"/>
                </a:lnTo>
                <a:lnTo>
                  <a:pt x="160" y="90"/>
                </a:lnTo>
                <a:lnTo>
                  <a:pt x="164" y="96"/>
                </a:lnTo>
                <a:lnTo>
                  <a:pt x="164" y="96"/>
                </a:lnTo>
                <a:lnTo>
                  <a:pt x="164" y="97"/>
                </a:lnTo>
                <a:lnTo>
                  <a:pt x="164" y="97"/>
                </a:lnTo>
                <a:close/>
                <a:moveTo>
                  <a:pt x="139" y="276"/>
                </a:moveTo>
                <a:lnTo>
                  <a:pt x="139" y="276"/>
                </a:lnTo>
                <a:lnTo>
                  <a:pt x="140" y="277"/>
                </a:lnTo>
                <a:lnTo>
                  <a:pt x="140" y="277"/>
                </a:lnTo>
                <a:lnTo>
                  <a:pt x="140" y="277"/>
                </a:lnTo>
                <a:lnTo>
                  <a:pt x="140" y="277"/>
                </a:lnTo>
                <a:lnTo>
                  <a:pt x="139" y="276"/>
                </a:lnTo>
                <a:lnTo>
                  <a:pt x="139" y="276"/>
                </a:lnTo>
                <a:lnTo>
                  <a:pt x="139" y="276"/>
                </a:lnTo>
                <a:lnTo>
                  <a:pt x="139" y="276"/>
                </a:lnTo>
                <a:lnTo>
                  <a:pt x="135" y="270"/>
                </a:lnTo>
                <a:lnTo>
                  <a:pt x="135" y="270"/>
                </a:lnTo>
                <a:lnTo>
                  <a:pt x="133" y="267"/>
                </a:lnTo>
                <a:lnTo>
                  <a:pt x="133" y="267"/>
                </a:lnTo>
                <a:lnTo>
                  <a:pt x="133" y="270"/>
                </a:lnTo>
                <a:lnTo>
                  <a:pt x="133" y="270"/>
                </a:lnTo>
                <a:lnTo>
                  <a:pt x="139" y="276"/>
                </a:lnTo>
                <a:lnTo>
                  <a:pt x="139" y="276"/>
                </a:lnTo>
                <a:lnTo>
                  <a:pt x="139" y="276"/>
                </a:lnTo>
                <a:lnTo>
                  <a:pt x="139" y="276"/>
                </a:lnTo>
                <a:close/>
                <a:moveTo>
                  <a:pt x="309" y="101"/>
                </a:moveTo>
                <a:lnTo>
                  <a:pt x="309" y="101"/>
                </a:lnTo>
                <a:lnTo>
                  <a:pt x="311" y="101"/>
                </a:lnTo>
                <a:lnTo>
                  <a:pt x="311" y="101"/>
                </a:lnTo>
                <a:lnTo>
                  <a:pt x="311" y="101"/>
                </a:lnTo>
                <a:lnTo>
                  <a:pt x="311" y="101"/>
                </a:lnTo>
                <a:lnTo>
                  <a:pt x="309" y="101"/>
                </a:lnTo>
                <a:lnTo>
                  <a:pt x="309" y="101"/>
                </a:lnTo>
                <a:lnTo>
                  <a:pt x="308" y="100"/>
                </a:lnTo>
                <a:lnTo>
                  <a:pt x="308" y="100"/>
                </a:lnTo>
                <a:lnTo>
                  <a:pt x="297" y="98"/>
                </a:lnTo>
                <a:lnTo>
                  <a:pt x="297" y="98"/>
                </a:lnTo>
                <a:lnTo>
                  <a:pt x="297" y="98"/>
                </a:lnTo>
                <a:lnTo>
                  <a:pt x="297" y="98"/>
                </a:lnTo>
                <a:lnTo>
                  <a:pt x="299" y="98"/>
                </a:lnTo>
                <a:lnTo>
                  <a:pt x="299" y="98"/>
                </a:lnTo>
                <a:lnTo>
                  <a:pt x="309" y="101"/>
                </a:lnTo>
                <a:lnTo>
                  <a:pt x="309" y="101"/>
                </a:lnTo>
                <a:close/>
                <a:moveTo>
                  <a:pt x="297" y="142"/>
                </a:moveTo>
                <a:lnTo>
                  <a:pt x="297" y="142"/>
                </a:lnTo>
                <a:lnTo>
                  <a:pt x="297" y="141"/>
                </a:lnTo>
                <a:lnTo>
                  <a:pt x="297" y="141"/>
                </a:lnTo>
                <a:lnTo>
                  <a:pt x="299" y="135"/>
                </a:lnTo>
                <a:lnTo>
                  <a:pt x="299" y="135"/>
                </a:lnTo>
                <a:lnTo>
                  <a:pt x="299" y="134"/>
                </a:lnTo>
                <a:lnTo>
                  <a:pt x="298" y="134"/>
                </a:lnTo>
                <a:lnTo>
                  <a:pt x="298" y="134"/>
                </a:lnTo>
                <a:lnTo>
                  <a:pt x="297" y="138"/>
                </a:lnTo>
                <a:lnTo>
                  <a:pt x="297" y="142"/>
                </a:lnTo>
                <a:lnTo>
                  <a:pt x="297" y="142"/>
                </a:lnTo>
                <a:lnTo>
                  <a:pt x="295" y="147"/>
                </a:lnTo>
                <a:lnTo>
                  <a:pt x="295" y="147"/>
                </a:lnTo>
                <a:lnTo>
                  <a:pt x="295" y="147"/>
                </a:lnTo>
                <a:lnTo>
                  <a:pt x="295" y="147"/>
                </a:lnTo>
                <a:lnTo>
                  <a:pt x="297" y="142"/>
                </a:lnTo>
                <a:lnTo>
                  <a:pt x="297" y="142"/>
                </a:lnTo>
                <a:close/>
                <a:moveTo>
                  <a:pt x="139" y="248"/>
                </a:moveTo>
                <a:lnTo>
                  <a:pt x="139" y="248"/>
                </a:lnTo>
                <a:lnTo>
                  <a:pt x="145" y="245"/>
                </a:lnTo>
                <a:lnTo>
                  <a:pt x="149" y="240"/>
                </a:lnTo>
                <a:lnTo>
                  <a:pt x="149" y="240"/>
                </a:lnTo>
                <a:lnTo>
                  <a:pt x="150" y="240"/>
                </a:lnTo>
                <a:lnTo>
                  <a:pt x="149" y="239"/>
                </a:lnTo>
                <a:lnTo>
                  <a:pt x="149" y="239"/>
                </a:lnTo>
                <a:lnTo>
                  <a:pt x="146" y="232"/>
                </a:lnTo>
                <a:lnTo>
                  <a:pt x="146" y="232"/>
                </a:lnTo>
                <a:lnTo>
                  <a:pt x="143" y="223"/>
                </a:lnTo>
                <a:lnTo>
                  <a:pt x="143" y="223"/>
                </a:lnTo>
                <a:lnTo>
                  <a:pt x="142" y="222"/>
                </a:lnTo>
                <a:lnTo>
                  <a:pt x="142" y="222"/>
                </a:lnTo>
                <a:lnTo>
                  <a:pt x="136" y="223"/>
                </a:lnTo>
                <a:lnTo>
                  <a:pt x="136" y="223"/>
                </a:lnTo>
                <a:lnTo>
                  <a:pt x="130" y="225"/>
                </a:lnTo>
                <a:lnTo>
                  <a:pt x="130" y="225"/>
                </a:lnTo>
                <a:lnTo>
                  <a:pt x="123" y="228"/>
                </a:lnTo>
                <a:lnTo>
                  <a:pt x="116" y="232"/>
                </a:lnTo>
                <a:lnTo>
                  <a:pt x="116" y="232"/>
                </a:lnTo>
                <a:lnTo>
                  <a:pt x="115" y="232"/>
                </a:lnTo>
                <a:lnTo>
                  <a:pt x="115" y="232"/>
                </a:lnTo>
                <a:lnTo>
                  <a:pt x="112" y="233"/>
                </a:lnTo>
                <a:lnTo>
                  <a:pt x="109" y="231"/>
                </a:lnTo>
                <a:lnTo>
                  <a:pt x="109" y="231"/>
                </a:lnTo>
                <a:lnTo>
                  <a:pt x="109" y="231"/>
                </a:lnTo>
                <a:lnTo>
                  <a:pt x="109" y="231"/>
                </a:lnTo>
                <a:lnTo>
                  <a:pt x="103" y="221"/>
                </a:lnTo>
                <a:lnTo>
                  <a:pt x="103" y="221"/>
                </a:lnTo>
                <a:lnTo>
                  <a:pt x="95" y="208"/>
                </a:lnTo>
                <a:lnTo>
                  <a:pt x="95" y="208"/>
                </a:lnTo>
                <a:lnTo>
                  <a:pt x="92" y="201"/>
                </a:lnTo>
                <a:lnTo>
                  <a:pt x="92" y="201"/>
                </a:lnTo>
                <a:lnTo>
                  <a:pt x="89" y="201"/>
                </a:lnTo>
                <a:lnTo>
                  <a:pt x="89" y="201"/>
                </a:lnTo>
                <a:lnTo>
                  <a:pt x="88" y="204"/>
                </a:lnTo>
                <a:lnTo>
                  <a:pt x="86" y="205"/>
                </a:lnTo>
                <a:lnTo>
                  <a:pt x="86" y="205"/>
                </a:lnTo>
                <a:lnTo>
                  <a:pt x="81" y="206"/>
                </a:lnTo>
                <a:lnTo>
                  <a:pt x="81" y="206"/>
                </a:lnTo>
                <a:lnTo>
                  <a:pt x="66" y="209"/>
                </a:lnTo>
                <a:lnTo>
                  <a:pt x="66" y="209"/>
                </a:lnTo>
                <a:lnTo>
                  <a:pt x="66" y="211"/>
                </a:lnTo>
                <a:lnTo>
                  <a:pt x="65" y="212"/>
                </a:lnTo>
                <a:lnTo>
                  <a:pt x="65" y="212"/>
                </a:lnTo>
                <a:lnTo>
                  <a:pt x="65" y="215"/>
                </a:lnTo>
                <a:lnTo>
                  <a:pt x="65" y="215"/>
                </a:lnTo>
                <a:lnTo>
                  <a:pt x="66" y="219"/>
                </a:lnTo>
                <a:lnTo>
                  <a:pt x="68" y="222"/>
                </a:lnTo>
                <a:lnTo>
                  <a:pt x="68" y="222"/>
                </a:lnTo>
                <a:lnTo>
                  <a:pt x="73" y="235"/>
                </a:lnTo>
                <a:lnTo>
                  <a:pt x="73" y="235"/>
                </a:lnTo>
                <a:lnTo>
                  <a:pt x="79" y="245"/>
                </a:lnTo>
                <a:lnTo>
                  <a:pt x="79" y="245"/>
                </a:lnTo>
                <a:lnTo>
                  <a:pt x="79" y="248"/>
                </a:lnTo>
                <a:lnTo>
                  <a:pt x="79" y="248"/>
                </a:lnTo>
                <a:lnTo>
                  <a:pt x="79" y="249"/>
                </a:lnTo>
                <a:lnTo>
                  <a:pt x="79" y="249"/>
                </a:lnTo>
                <a:lnTo>
                  <a:pt x="78" y="250"/>
                </a:lnTo>
                <a:lnTo>
                  <a:pt x="78" y="252"/>
                </a:lnTo>
                <a:lnTo>
                  <a:pt x="78" y="252"/>
                </a:lnTo>
                <a:lnTo>
                  <a:pt x="78" y="255"/>
                </a:lnTo>
                <a:lnTo>
                  <a:pt x="76" y="256"/>
                </a:lnTo>
                <a:lnTo>
                  <a:pt x="76" y="256"/>
                </a:lnTo>
                <a:lnTo>
                  <a:pt x="75" y="258"/>
                </a:lnTo>
                <a:lnTo>
                  <a:pt x="75" y="258"/>
                </a:lnTo>
                <a:lnTo>
                  <a:pt x="65" y="263"/>
                </a:lnTo>
                <a:lnTo>
                  <a:pt x="65" y="263"/>
                </a:lnTo>
                <a:lnTo>
                  <a:pt x="61" y="266"/>
                </a:lnTo>
                <a:lnTo>
                  <a:pt x="56" y="269"/>
                </a:lnTo>
                <a:lnTo>
                  <a:pt x="56" y="269"/>
                </a:lnTo>
                <a:lnTo>
                  <a:pt x="54" y="270"/>
                </a:lnTo>
                <a:lnTo>
                  <a:pt x="54" y="270"/>
                </a:lnTo>
                <a:lnTo>
                  <a:pt x="66" y="290"/>
                </a:lnTo>
                <a:lnTo>
                  <a:pt x="66" y="290"/>
                </a:lnTo>
                <a:lnTo>
                  <a:pt x="69" y="290"/>
                </a:lnTo>
                <a:lnTo>
                  <a:pt x="72" y="292"/>
                </a:lnTo>
                <a:lnTo>
                  <a:pt x="72" y="292"/>
                </a:lnTo>
                <a:lnTo>
                  <a:pt x="72" y="294"/>
                </a:lnTo>
                <a:lnTo>
                  <a:pt x="72" y="294"/>
                </a:lnTo>
                <a:lnTo>
                  <a:pt x="75" y="293"/>
                </a:lnTo>
                <a:lnTo>
                  <a:pt x="75" y="293"/>
                </a:lnTo>
                <a:lnTo>
                  <a:pt x="89" y="283"/>
                </a:lnTo>
                <a:lnTo>
                  <a:pt x="89" y="283"/>
                </a:lnTo>
                <a:lnTo>
                  <a:pt x="96" y="279"/>
                </a:lnTo>
                <a:lnTo>
                  <a:pt x="96" y="279"/>
                </a:lnTo>
                <a:lnTo>
                  <a:pt x="99" y="277"/>
                </a:lnTo>
                <a:lnTo>
                  <a:pt x="102" y="277"/>
                </a:lnTo>
                <a:lnTo>
                  <a:pt x="102" y="277"/>
                </a:lnTo>
                <a:lnTo>
                  <a:pt x="106" y="282"/>
                </a:lnTo>
                <a:lnTo>
                  <a:pt x="106" y="282"/>
                </a:lnTo>
                <a:lnTo>
                  <a:pt x="112" y="289"/>
                </a:lnTo>
                <a:lnTo>
                  <a:pt x="112" y="289"/>
                </a:lnTo>
                <a:lnTo>
                  <a:pt x="116" y="296"/>
                </a:lnTo>
                <a:lnTo>
                  <a:pt x="116" y="296"/>
                </a:lnTo>
                <a:lnTo>
                  <a:pt x="120" y="302"/>
                </a:lnTo>
                <a:lnTo>
                  <a:pt x="120" y="302"/>
                </a:lnTo>
                <a:lnTo>
                  <a:pt x="126" y="300"/>
                </a:lnTo>
                <a:lnTo>
                  <a:pt x="126" y="300"/>
                </a:lnTo>
                <a:lnTo>
                  <a:pt x="129" y="299"/>
                </a:lnTo>
                <a:lnTo>
                  <a:pt x="129" y="299"/>
                </a:lnTo>
                <a:lnTo>
                  <a:pt x="137" y="294"/>
                </a:lnTo>
                <a:lnTo>
                  <a:pt x="137" y="294"/>
                </a:lnTo>
                <a:lnTo>
                  <a:pt x="142" y="292"/>
                </a:lnTo>
                <a:lnTo>
                  <a:pt x="142" y="292"/>
                </a:lnTo>
                <a:lnTo>
                  <a:pt x="139" y="285"/>
                </a:lnTo>
                <a:lnTo>
                  <a:pt x="139" y="285"/>
                </a:lnTo>
                <a:lnTo>
                  <a:pt x="135" y="276"/>
                </a:lnTo>
                <a:lnTo>
                  <a:pt x="129" y="269"/>
                </a:lnTo>
                <a:lnTo>
                  <a:pt x="129" y="269"/>
                </a:lnTo>
                <a:lnTo>
                  <a:pt x="125" y="265"/>
                </a:lnTo>
                <a:lnTo>
                  <a:pt x="125" y="265"/>
                </a:lnTo>
                <a:lnTo>
                  <a:pt x="123" y="263"/>
                </a:lnTo>
                <a:lnTo>
                  <a:pt x="123" y="263"/>
                </a:lnTo>
                <a:lnTo>
                  <a:pt x="122" y="262"/>
                </a:lnTo>
                <a:lnTo>
                  <a:pt x="122" y="262"/>
                </a:lnTo>
                <a:lnTo>
                  <a:pt x="120" y="259"/>
                </a:lnTo>
                <a:lnTo>
                  <a:pt x="122" y="256"/>
                </a:lnTo>
                <a:lnTo>
                  <a:pt x="122" y="256"/>
                </a:lnTo>
                <a:lnTo>
                  <a:pt x="125" y="255"/>
                </a:lnTo>
                <a:lnTo>
                  <a:pt x="125" y="255"/>
                </a:lnTo>
                <a:lnTo>
                  <a:pt x="126" y="253"/>
                </a:lnTo>
                <a:lnTo>
                  <a:pt x="126" y="253"/>
                </a:lnTo>
                <a:lnTo>
                  <a:pt x="135" y="246"/>
                </a:lnTo>
                <a:lnTo>
                  <a:pt x="135" y="246"/>
                </a:lnTo>
                <a:lnTo>
                  <a:pt x="137" y="246"/>
                </a:lnTo>
                <a:lnTo>
                  <a:pt x="139" y="246"/>
                </a:lnTo>
                <a:lnTo>
                  <a:pt x="139" y="246"/>
                </a:lnTo>
                <a:lnTo>
                  <a:pt x="139" y="248"/>
                </a:lnTo>
                <a:lnTo>
                  <a:pt x="139" y="248"/>
                </a:lnTo>
                <a:close/>
                <a:moveTo>
                  <a:pt x="163" y="206"/>
                </a:moveTo>
                <a:lnTo>
                  <a:pt x="163" y="206"/>
                </a:lnTo>
                <a:lnTo>
                  <a:pt x="164" y="206"/>
                </a:lnTo>
                <a:lnTo>
                  <a:pt x="164" y="206"/>
                </a:lnTo>
                <a:lnTo>
                  <a:pt x="166" y="206"/>
                </a:lnTo>
                <a:lnTo>
                  <a:pt x="166" y="206"/>
                </a:lnTo>
                <a:lnTo>
                  <a:pt x="167" y="208"/>
                </a:lnTo>
                <a:lnTo>
                  <a:pt x="167" y="209"/>
                </a:lnTo>
                <a:lnTo>
                  <a:pt x="167" y="209"/>
                </a:lnTo>
                <a:lnTo>
                  <a:pt x="167" y="212"/>
                </a:lnTo>
                <a:lnTo>
                  <a:pt x="167" y="212"/>
                </a:lnTo>
                <a:lnTo>
                  <a:pt x="173" y="225"/>
                </a:lnTo>
                <a:lnTo>
                  <a:pt x="173" y="225"/>
                </a:lnTo>
                <a:lnTo>
                  <a:pt x="174" y="228"/>
                </a:lnTo>
                <a:lnTo>
                  <a:pt x="177" y="228"/>
                </a:lnTo>
                <a:lnTo>
                  <a:pt x="177" y="228"/>
                </a:lnTo>
                <a:lnTo>
                  <a:pt x="184" y="226"/>
                </a:lnTo>
                <a:lnTo>
                  <a:pt x="184" y="226"/>
                </a:lnTo>
                <a:lnTo>
                  <a:pt x="193" y="225"/>
                </a:lnTo>
                <a:lnTo>
                  <a:pt x="193" y="225"/>
                </a:lnTo>
                <a:lnTo>
                  <a:pt x="207" y="218"/>
                </a:lnTo>
                <a:lnTo>
                  <a:pt x="207" y="218"/>
                </a:lnTo>
                <a:lnTo>
                  <a:pt x="208" y="216"/>
                </a:lnTo>
                <a:lnTo>
                  <a:pt x="208" y="216"/>
                </a:lnTo>
                <a:lnTo>
                  <a:pt x="208" y="216"/>
                </a:lnTo>
                <a:lnTo>
                  <a:pt x="207" y="208"/>
                </a:lnTo>
                <a:lnTo>
                  <a:pt x="207" y="208"/>
                </a:lnTo>
                <a:lnTo>
                  <a:pt x="204" y="194"/>
                </a:lnTo>
                <a:lnTo>
                  <a:pt x="204" y="194"/>
                </a:lnTo>
                <a:lnTo>
                  <a:pt x="203" y="192"/>
                </a:lnTo>
                <a:lnTo>
                  <a:pt x="200" y="192"/>
                </a:lnTo>
                <a:lnTo>
                  <a:pt x="200" y="192"/>
                </a:lnTo>
                <a:lnTo>
                  <a:pt x="200" y="192"/>
                </a:lnTo>
                <a:lnTo>
                  <a:pt x="200" y="192"/>
                </a:lnTo>
                <a:lnTo>
                  <a:pt x="191" y="194"/>
                </a:lnTo>
                <a:lnTo>
                  <a:pt x="184" y="196"/>
                </a:lnTo>
                <a:lnTo>
                  <a:pt x="184" y="196"/>
                </a:lnTo>
                <a:lnTo>
                  <a:pt x="176" y="199"/>
                </a:lnTo>
                <a:lnTo>
                  <a:pt x="176" y="199"/>
                </a:lnTo>
                <a:lnTo>
                  <a:pt x="167" y="205"/>
                </a:lnTo>
                <a:lnTo>
                  <a:pt x="167" y="205"/>
                </a:lnTo>
                <a:lnTo>
                  <a:pt x="164" y="205"/>
                </a:lnTo>
                <a:lnTo>
                  <a:pt x="163" y="202"/>
                </a:lnTo>
                <a:lnTo>
                  <a:pt x="163" y="202"/>
                </a:lnTo>
                <a:lnTo>
                  <a:pt x="163" y="201"/>
                </a:lnTo>
                <a:lnTo>
                  <a:pt x="163" y="201"/>
                </a:lnTo>
                <a:lnTo>
                  <a:pt x="160" y="201"/>
                </a:lnTo>
                <a:lnTo>
                  <a:pt x="160" y="201"/>
                </a:lnTo>
                <a:lnTo>
                  <a:pt x="163" y="206"/>
                </a:lnTo>
                <a:lnTo>
                  <a:pt x="163" y="206"/>
                </a:lnTo>
                <a:close/>
                <a:moveTo>
                  <a:pt x="186" y="115"/>
                </a:moveTo>
                <a:lnTo>
                  <a:pt x="186" y="115"/>
                </a:lnTo>
                <a:lnTo>
                  <a:pt x="184" y="111"/>
                </a:lnTo>
                <a:lnTo>
                  <a:pt x="184" y="111"/>
                </a:lnTo>
                <a:lnTo>
                  <a:pt x="184" y="110"/>
                </a:lnTo>
                <a:lnTo>
                  <a:pt x="184" y="110"/>
                </a:lnTo>
                <a:lnTo>
                  <a:pt x="180" y="103"/>
                </a:lnTo>
                <a:lnTo>
                  <a:pt x="180" y="103"/>
                </a:lnTo>
                <a:lnTo>
                  <a:pt x="179" y="101"/>
                </a:lnTo>
                <a:lnTo>
                  <a:pt x="176" y="101"/>
                </a:lnTo>
                <a:lnTo>
                  <a:pt x="176" y="101"/>
                </a:lnTo>
                <a:lnTo>
                  <a:pt x="170" y="103"/>
                </a:lnTo>
                <a:lnTo>
                  <a:pt x="170" y="103"/>
                </a:lnTo>
                <a:lnTo>
                  <a:pt x="153" y="108"/>
                </a:lnTo>
                <a:lnTo>
                  <a:pt x="153" y="108"/>
                </a:lnTo>
                <a:lnTo>
                  <a:pt x="132" y="118"/>
                </a:lnTo>
                <a:lnTo>
                  <a:pt x="132" y="118"/>
                </a:lnTo>
                <a:lnTo>
                  <a:pt x="127" y="121"/>
                </a:lnTo>
                <a:lnTo>
                  <a:pt x="127" y="121"/>
                </a:lnTo>
                <a:lnTo>
                  <a:pt x="126" y="123"/>
                </a:lnTo>
                <a:lnTo>
                  <a:pt x="126" y="124"/>
                </a:lnTo>
                <a:lnTo>
                  <a:pt x="126" y="124"/>
                </a:lnTo>
                <a:lnTo>
                  <a:pt x="126" y="128"/>
                </a:lnTo>
                <a:lnTo>
                  <a:pt x="126" y="128"/>
                </a:lnTo>
                <a:lnTo>
                  <a:pt x="129" y="134"/>
                </a:lnTo>
                <a:lnTo>
                  <a:pt x="129" y="134"/>
                </a:lnTo>
                <a:lnTo>
                  <a:pt x="157" y="125"/>
                </a:lnTo>
                <a:lnTo>
                  <a:pt x="186" y="115"/>
                </a:lnTo>
                <a:lnTo>
                  <a:pt x="186" y="115"/>
                </a:lnTo>
                <a:close/>
                <a:moveTo>
                  <a:pt x="302" y="157"/>
                </a:moveTo>
                <a:lnTo>
                  <a:pt x="302" y="157"/>
                </a:lnTo>
                <a:lnTo>
                  <a:pt x="301" y="162"/>
                </a:lnTo>
                <a:lnTo>
                  <a:pt x="301" y="167"/>
                </a:lnTo>
                <a:lnTo>
                  <a:pt x="301" y="167"/>
                </a:lnTo>
                <a:lnTo>
                  <a:pt x="302" y="171"/>
                </a:lnTo>
                <a:lnTo>
                  <a:pt x="305" y="175"/>
                </a:lnTo>
                <a:lnTo>
                  <a:pt x="305" y="175"/>
                </a:lnTo>
                <a:lnTo>
                  <a:pt x="309" y="178"/>
                </a:lnTo>
                <a:lnTo>
                  <a:pt x="314" y="179"/>
                </a:lnTo>
                <a:lnTo>
                  <a:pt x="314" y="179"/>
                </a:lnTo>
                <a:lnTo>
                  <a:pt x="321" y="181"/>
                </a:lnTo>
                <a:lnTo>
                  <a:pt x="326" y="179"/>
                </a:lnTo>
                <a:lnTo>
                  <a:pt x="326" y="179"/>
                </a:lnTo>
                <a:lnTo>
                  <a:pt x="331" y="177"/>
                </a:lnTo>
                <a:lnTo>
                  <a:pt x="332" y="174"/>
                </a:lnTo>
                <a:lnTo>
                  <a:pt x="332" y="174"/>
                </a:lnTo>
                <a:lnTo>
                  <a:pt x="334" y="169"/>
                </a:lnTo>
                <a:lnTo>
                  <a:pt x="335" y="165"/>
                </a:lnTo>
                <a:lnTo>
                  <a:pt x="335" y="165"/>
                </a:lnTo>
                <a:lnTo>
                  <a:pt x="335" y="162"/>
                </a:lnTo>
                <a:lnTo>
                  <a:pt x="334" y="159"/>
                </a:lnTo>
                <a:lnTo>
                  <a:pt x="334" y="159"/>
                </a:lnTo>
                <a:lnTo>
                  <a:pt x="331" y="155"/>
                </a:lnTo>
                <a:lnTo>
                  <a:pt x="326" y="152"/>
                </a:lnTo>
                <a:lnTo>
                  <a:pt x="326" y="152"/>
                </a:lnTo>
                <a:lnTo>
                  <a:pt x="321" y="151"/>
                </a:lnTo>
                <a:lnTo>
                  <a:pt x="321" y="151"/>
                </a:lnTo>
                <a:lnTo>
                  <a:pt x="316" y="151"/>
                </a:lnTo>
                <a:lnTo>
                  <a:pt x="314" y="152"/>
                </a:lnTo>
                <a:lnTo>
                  <a:pt x="314" y="152"/>
                </a:lnTo>
                <a:lnTo>
                  <a:pt x="309" y="155"/>
                </a:lnTo>
                <a:lnTo>
                  <a:pt x="309" y="155"/>
                </a:lnTo>
                <a:lnTo>
                  <a:pt x="308" y="157"/>
                </a:lnTo>
                <a:lnTo>
                  <a:pt x="308" y="157"/>
                </a:lnTo>
                <a:lnTo>
                  <a:pt x="305" y="158"/>
                </a:lnTo>
                <a:lnTo>
                  <a:pt x="304" y="158"/>
                </a:lnTo>
                <a:lnTo>
                  <a:pt x="304" y="158"/>
                </a:lnTo>
                <a:lnTo>
                  <a:pt x="302" y="157"/>
                </a:lnTo>
                <a:lnTo>
                  <a:pt x="302" y="157"/>
                </a:lnTo>
                <a:close/>
                <a:moveTo>
                  <a:pt x="298" y="198"/>
                </a:moveTo>
                <a:lnTo>
                  <a:pt x="298" y="198"/>
                </a:lnTo>
                <a:lnTo>
                  <a:pt x="298" y="199"/>
                </a:lnTo>
                <a:lnTo>
                  <a:pt x="298" y="199"/>
                </a:lnTo>
                <a:lnTo>
                  <a:pt x="295" y="201"/>
                </a:lnTo>
                <a:lnTo>
                  <a:pt x="295" y="201"/>
                </a:lnTo>
                <a:lnTo>
                  <a:pt x="294" y="201"/>
                </a:lnTo>
                <a:lnTo>
                  <a:pt x="294" y="201"/>
                </a:lnTo>
                <a:lnTo>
                  <a:pt x="294" y="201"/>
                </a:lnTo>
                <a:lnTo>
                  <a:pt x="292" y="199"/>
                </a:lnTo>
                <a:lnTo>
                  <a:pt x="292" y="199"/>
                </a:lnTo>
                <a:lnTo>
                  <a:pt x="289" y="198"/>
                </a:lnTo>
                <a:lnTo>
                  <a:pt x="287" y="199"/>
                </a:lnTo>
                <a:lnTo>
                  <a:pt x="287" y="199"/>
                </a:lnTo>
                <a:lnTo>
                  <a:pt x="284" y="204"/>
                </a:lnTo>
                <a:lnTo>
                  <a:pt x="282" y="206"/>
                </a:lnTo>
                <a:lnTo>
                  <a:pt x="281" y="215"/>
                </a:lnTo>
                <a:lnTo>
                  <a:pt x="281" y="215"/>
                </a:lnTo>
                <a:lnTo>
                  <a:pt x="281" y="219"/>
                </a:lnTo>
                <a:lnTo>
                  <a:pt x="282" y="222"/>
                </a:lnTo>
                <a:lnTo>
                  <a:pt x="282" y="222"/>
                </a:lnTo>
                <a:lnTo>
                  <a:pt x="287" y="225"/>
                </a:lnTo>
                <a:lnTo>
                  <a:pt x="291" y="226"/>
                </a:lnTo>
                <a:lnTo>
                  <a:pt x="291" y="226"/>
                </a:lnTo>
                <a:lnTo>
                  <a:pt x="295" y="226"/>
                </a:lnTo>
                <a:lnTo>
                  <a:pt x="299" y="226"/>
                </a:lnTo>
                <a:lnTo>
                  <a:pt x="299" y="226"/>
                </a:lnTo>
                <a:lnTo>
                  <a:pt x="304" y="225"/>
                </a:lnTo>
                <a:lnTo>
                  <a:pt x="307" y="222"/>
                </a:lnTo>
                <a:lnTo>
                  <a:pt x="309" y="215"/>
                </a:lnTo>
                <a:lnTo>
                  <a:pt x="309" y="215"/>
                </a:lnTo>
                <a:lnTo>
                  <a:pt x="311" y="211"/>
                </a:lnTo>
                <a:lnTo>
                  <a:pt x="311" y="211"/>
                </a:lnTo>
                <a:lnTo>
                  <a:pt x="309" y="209"/>
                </a:lnTo>
                <a:lnTo>
                  <a:pt x="309" y="206"/>
                </a:lnTo>
                <a:lnTo>
                  <a:pt x="309" y="206"/>
                </a:lnTo>
                <a:lnTo>
                  <a:pt x="309" y="205"/>
                </a:lnTo>
                <a:lnTo>
                  <a:pt x="309" y="205"/>
                </a:lnTo>
                <a:lnTo>
                  <a:pt x="305" y="199"/>
                </a:lnTo>
                <a:lnTo>
                  <a:pt x="305" y="199"/>
                </a:lnTo>
                <a:lnTo>
                  <a:pt x="305" y="199"/>
                </a:lnTo>
                <a:lnTo>
                  <a:pt x="305" y="199"/>
                </a:lnTo>
                <a:lnTo>
                  <a:pt x="298" y="198"/>
                </a:lnTo>
                <a:lnTo>
                  <a:pt x="298" y="198"/>
                </a:lnTo>
                <a:close/>
                <a:moveTo>
                  <a:pt x="257" y="134"/>
                </a:moveTo>
                <a:lnTo>
                  <a:pt x="257" y="134"/>
                </a:lnTo>
                <a:lnTo>
                  <a:pt x="251" y="140"/>
                </a:lnTo>
                <a:lnTo>
                  <a:pt x="248" y="145"/>
                </a:lnTo>
                <a:lnTo>
                  <a:pt x="248" y="145"/>
                </a:lnTo>
                <a:lnTo>
                  <a:pt x="247" y="150"/>
                </a:lnTo>
                <a:lnTo>
                  <a:pt x="247" y="154"/>
                </a:lnTo>
                <a:lnTo>
                  <a:pt x="247" y="154"/>
                </a:lnTo>
                <a:lnTo>
                  <a:pt x="247" y="157"/>
                </a:lnTo>
                <a:lnTo>
                  <a:pt x="247" y="157"/>
                </a:lnTo>
                <a:lnTo>
                  <a:pt x="251" y="161"/>
                </a:lnTo>
                <a:lnTo>
                  <a:pt x="251" y="161"/>
                </a:lnTo>
                <a:lnTo>
                  <a:pt x="255" y="162"/>
                </a:lnTo>
                <a:lnTo>
                  <a:pt x="260" y="164"/>
                </a:lnTo>
                <a:lnTo>
                  <a:pt x="260" y="164"/>
                </a:lnTo>
                <a:lnTo>
                  <a:pt x="262" y="164"/>
                </a:lnTo>
                <a:lnTo>
                  <a:pt x="262" y="164"/>
                </a:lnTo>
                <a:lnTo>
                  <a:pt x="268" y="159"/>
                </a:lnTo>
                <a:lnTo>
                  <a:pt x="268" y="159"/>
                </a:lnTo>
                <a:lnTo>
                  <a:pt x="272" y="155"/>
                </a:lnTo>
                <a:lnTo>
                  <a:pt x="275" y="150"/>
                </a:lnTo>
                <a:lnTo>
                  <a:pt x="277" y="145"/>
                </a:lnTo>
                <a:lnTo>
                  <a:pt x="278" y="140"/>
                </a:lnTo>
                <a:lnTo>
                  <a:pt x="278" y="140"/>
                </a:lnTo>
                <a:lnTo>
                  <a:pt x="277" y="137"/>
                </a:lnTo>
                <a:lnTo>
                  <a:pt x="277" y="137"/>
                </a:lnTo>
                <a:lnTo>
                  <a:pt x="275" y="135"/>
                </a:lnTo>
                <a:lnTo>
                  <a:pt x="272" y="134"/>
                </a:lnTo>
                <a:lnTo>
                  <a:pt x="272" y="134"/>
                </a:lnTo>
                <a:lnTo>
                  <a:pt x="267" y="134"/>
                </a:lnTo>
                <a:lnTo>
                  <a:pt x="264" y="134"/>
                </a:lnTo>
                <a:lnTo>
                  <a:pt x="261" y="135"/>
                </a:lnTo>
                <a:lnTo>
                  <a:pt x="261" y="135"/>
                </a:lnTo>
                <a:lnTo>
                  <a:pt x="260" y="137"/>
                </a:lnTo>
                <a:lnTo>
                  <a:pt x="257" y="135"/>
                </a:lnTo>
                <a:lnTo>
                  <a:pt x="257" y="135"/>
                </a:lnTo>
                <a:lnTo>
                  <a:pt x="257" y="134"/>
                </a:lnTo>
                <a:lnTo>
                  <a:pt x="257" y="134"/>
                </a:lnTo>
                <a:close/>
                <a:moveTo>
                  <a:pt x="253" y="191"/>
                </a:moveTo>
                <a:lnTo>
                  <a:pt x="253" y="191"/>
                </a:lnTo>
                <a:lnTo>
                  <a:pt x="248" y="185"/>
                </a:lnTo>
                <a:lnTo>
                  <a:pt x="243" y="182"/>
                </a:lnTo>
                <a:lnTo>
                  <a:pt x="243" y="182"/>
                </a:lnTo>
                <a:lnTo>
                  <a:pt x="241" y="182"/>
                </a:lnTo>
                <a:lnTo>
                  <a:pt x="241" y="182"/>
                </a:lnTo>
                <a:lnTo>
                  <a:pt x="240" y="182"/>
                </a:lnTo>
                <a:lnTo>
                  <a:pt x="238" y="182"/>
                </a:lnTo>
                <a:lnTo>
                  <a:pt x="238" y="182"/>
                </a:lnTo>
                <a:lnTo>
                  <a:pt x="235" y="182"/>
                </a:lnTo>
                <a:lnTo>
                  <a:pt x="234" y="184"/>
                </a:lnTo>
                <a:lnTo>
                  <a:pt x="234" y="184"/>
                </a:lnTo>
                <a:lnTo>
                  <a:pt x="231" y="186"/>
                </a:lnTo>
                <a:lnTo>
                  <a:pt x="230" y="191"/>
                </a:lnTo>
                <a:lnTo>
                  <a:pt x="230" y="191"/>
                </a:lnTo>
                <a:lnTo>
                  <a:pt x="230" y="201"/>
                </a:lnTo>
                <a:lnTo>
                  <a:pt x="230" y="201"/>
                </a:lnTo>
                <a:lnTo>
                  <a:pt x="230" y="204"/>
                </a:lnTo>
                <a:lnTo>
                  <a:pt x="231" y="206"/>
                </a:lnTo>
                <a:lnTo>
                  <a:pt x="231" y="206"/>
                </a:lnTo>
                <a:lnTo>
                  <a:pt x="233" y="206"/>
                </a:lnTo>
                <a:lnTo>
                  <a:pt x="233" y="206"/>
                </a:lnTo>
                <a:lnTo>
                  <a:pt x="238" y="208"/>
                </a:lnTo>
                <a:lnTo>
                  <a:pt x="238" y="208"/>
                </a:lnTo>
                <a:lnTo>
                  <a:pt x="238" y="208"/>
                </a:lnTo>
                <a:lnTo>
                  <a:pt x="238" y="208"/>
                </a:lnTo>
                <a:lnTo>
                  <a:pt x="238" y="206"/>
                </a:lnTo>
                <a:lnTo>
                  <a:pt x="238" y="206"/>
                </a:lnTo>
                <a:lnTo>
                  <a:pt x="240" y="205"/>
                </a:lnTo>
                <a:lnTo>
                  <a:pt x="243" y="205"/>
                </a:lnTo>
                <a:lnTo>
                  <a:pt x="244" y="206"/>
                </a:lnTo>
                <a:lnTo>
                  <a:pt x="245" y="208"/>
                </a:lnTo>
                <a:lnTo>
                  <a:pt x="245" y="208"/>
                </a:lnTo>
                <a:lnTo>
                  <a:pt x="245" y="208"/>
                </a:lnTo>
                <a:lnTo>
                  <a:pt x="245" y="208"/>
                </a:lnTo>
                <a:lnTo>
                  <a:pt x="248" y="206"/>
                </a:lnTo>
                <a:lnTo>
                  <a:pt x="248" y="206"/>
                </a:lnTo>
                <a:lnTo>
                  <a:pt x="251" y="204"/>
                </a:lnTo>
                <a:lnTo>
                  <a:pt x="253" y="201"/>
                </a:lnTo>
                <a:lnTo>
                  <a:pt x="253" y="201"/>
                </a:lnTo>
                <a:lnTo>
                  <a:pt x="253" y="195"/>
                </a:lnTo>
                <a:lnTo>
                  <a:pt x="253" y="195"/>
                </a:lnTo>
                <a:lnTo>
                  <a:pt x="251" y="192"/>
                </a:lnTo>
                <a:lnTo>
                  <a:pt x="253" y="191"/>
                </a:lnTo>
                <a:lnTo>
                  <a:pt x="253" y="191"/>
                </a:lnTo>
                <a:close/>
                <a:moveTo>
                  <a:pt x="261" y="128"/>
                </a:moveTo>
                <a:lnTo>
                  <a:pt x="261" y="128"/>
                </a:lnTo>
                <a:lnTo>
                  <a:pt x="253" y="130"/>
                </a:lnTo>
                <a:lnTo>
                  <a:pt x="253" y="130"/>
                </a:lnTo>
                <a:lnTo>
                  <a:pt x="251" y="130"/>
                </a:lnTo>
                <a:lnTo>
                  <a:pt x="251" y="130"/>
                </a:lnTo>
                <a:lnTo>
                  <a:pt x="247" y="134"/>
                </a:lnTo>
                <a:lnTo>
                  <a:pt x="247" y="134"/>
                </a:lnTo>
                <a:lnTo>
                  <a:pt x="244" y="137"/>
                </a:lnTo>
                <a:lnTo>
                  <a:pt x="244" y="137"/>
                </a:lnTo>
                <a:lnTo>
                  <a:pt x="241" y="144"/>
                </a:lnTo>
                <a:lnTo>
                  <a:pt x="241" y="152"/>
                </a:lnTo>
                <a:lnTo>
                  <a:pt x="241" y="152"/>
                </a:lnTo>
                <a:lnTo>
                  <a:pt x="241" y="154"/>
                </a:lnTo>
                <a:lnTo>
                  <a:pt x="241" y="154"/>
                </a:lnTo>
                <a:lnTo>
                  <a:pt x="244" y="158"/>
                </a:lnTo>
                <a:lnTo>
                  <a:pt x="244" y="158"/>
                </a:lnTo>
                <a:lnTo>
                  <a:pt x="244" y="157"/>
                </a:lnTo>
                <a:lnTo>
                  <a:pt x="244" y="157"/>
                </a:lnTo>
                <a:lnTo>
                  <a:pt x="244" y="154"/>
                </a:lnTo>
                <a:lnTo>
                  <a:pt x="244" y="154"/>
                </a:lnTo>
                <a:lnTo>
                  <a:pt x="244" y="147"/>
                </a:lnTo>
                <a:lnTo>
                  <a:pt x="247" y="141"/>
                </a:lnTo>
                <a:lnTo>
                  <a:pt x="247" y="141"/>
                </a:lnTo>
                <a:lnTo>
                  <a:pt x="253" y="134"/>
                </a:lnTo>
                <a:lnTo>
                  <a:pt x="257" y="131"/>
                </a:lnTo>
                <a:lnTo>
                  <a:pt x="261" y="128"/>
                </a:lnTo>
                <a:lnTo>
                  <a:pt x="261" y="128"/>
                </a:lnTo>
                <a:lnTo>
                  <a:pt x="261" y="128"/>
                </a:lnTo>
                <a:lnTo>
                  <a:pt x="261" y="128"/>
                </a:lnTo>
                <a:close/>
                <a:moveTo>
                  <a:pt x="199" y="317"/>
                </a:moveTo>
                <a:lnTo>
                  <a:pt x="199" y="317"/>
                </a:lnTo>
                <a:lnTo>
                  <a:pt x="199" y="317"/>
                </a:lnTo>
                <a:lnTo>
                  <a:pt x="199" y="317"/>
                </a:lnTo>
                <a:lnTo>
                  <a:pt x="206" y="310"/>
                </a:lnTo>
                <a:lnTo>
                  <a:pt x="206" y="310"/>
                </a:lnTo>
                <a:lnTo>
                  <a:pt x="207" y="309"/>
                </a:lnTo>
                <a:lnTo>
                  <a:pt x="207" y="309"/>
                </a:lnTo>
                <a:lnTo>
                  <a:pt x="208" y="287"/>
                </a:lnTo>
                <a:lnTo>
                  <a:pt x="208" y="287"/>
                </a:lnTo>
                <a:lnTo>
                  <a:pt x="208" y="286"/>
                </a:lnTo>
                <a:lnTo>
                  <a:pt x="208" y="286"/>
                </a:lnTo>
                <a:lnTo>
                  <a:pt x="207" y="289"/>
                </a:lnTo>
                <a:lnTo>
                  <a:pt x="206" y="292"/>
                </a:lnTo>
                <a:lnTo>
                  <a:pt x="206" y="292"/>
                </a:lnTo>
                <a:lnTo>
                  <a:pt x="203" y="300"/>
                </a:lnTo>
                <a:lnTo>
                  <a:pt x="203" y="300"/>
                </a:lnTo>
                <a:lnTo>
                  <a:pt x="199" y="317"/>
                </a:lnTo>
                <a:lnTo>
                  <a:pt x="199" y="317"/>
                </a:lnTo>
                <a:close/>
                <a:moveTo>
                  <a:pt x="196" y="304"/>
                </a:moveTo>
                <a:lnTo>
                  <a:pt x="196" y="304"/>
                </a:lnTo>
                <a:lnTo>
                  <a:pt x="196" y="304"/>
                </a:lnTo>
                <a:lnTo>
                  <a:pt x="196" y="304"/>
                </a:lnTo>
                <a:lnTo>
                  <a:pt x="194" y="306"/>
                </a:lnTo>
                <a:lnTo>
                  <a:pt x="194" y="306"/>
                </a:lnTo>
                <a:lnTo>
                  <a:pt x="191" y="309"/>
                </a:lnTo>
                <a:lnTo>
                  <a:pt x="191" y="309"/>
                </a:lnTo>
                <a:lnTo>
                  <a:pt x="190" y="312"/>
                </a:lnTo>
                <a:lnTo>
                  <a:pt x="190" y="312"/>
                </a:lnTo>
                <a:lnTo>
                  <a:pt x="186" y="327"/>
                </a:lnTo>
                <a:lnTo>
                  <a:pt x="186" y="327"/>
                </a:lnTo>
                <a:lnTo>
                  <a:pt x="186" y="329"/>
                </a:lnTo>
                <a:lnTo>
                  <a:pt x="186" y="329"/>
                </a:lnTo>
                <a:lnTo>
                  <a:pt x="187" y="327"/>
                </a:lnTo>
                <a:lnTo>
                  <a:pt x="187" y="327"/>
                </a:lnTo>
                <a:lnTo>
                  <a:pt x="193" y="321"/>
                </a:lnTo>
                <a:lnTo>
                  <a:pt x="193" y="321"/>
                </a:lnTo>
                <a:lnTo>
                  <a:pt x="194" y="320"/>
                </a:lnTo>
                <a:lnTo>
                  <a:pt x="196" y="317"/>
                </a:lnTo>
                <a:lnTo>
                  <a:pt x="196" y="317"/>
                </a:lnTo>
                <a:lnTo>
                  <a:pt x="196" y="306"/>
                </a:lnTo>
                <a:lnTo>
                  <a:pt x="196" y="306"/>
                </a:lnTo>
                <a:lnTo>
                  <a:pt x="196" y="304"/>
                </a:lnTo>
                <a:lnTo>
                  <a:pt x="196" y="304"/>
                </a:lnTo>
                <a:close/>
                <a:moveTo>
                  <a:pt x="314" y="265"/>
                </a:moveTo>
                <a:lnTo>
                  <a:pt x="314" y="265"/>
                </a:lnTo>
                <a:lnTo>
                  <a:pt x="311" y="265"/>
                </a:lnTo>
                <a:lnTo>
                  <a:pt x="311" y="265"/>
                </a:lnTo>
                <a:lnTo>
                  <a:pt x="309" y="267"/>
                </a:lnTo>
                <a:lnTo>
                  <a:pt x="309" y="267"/>
                </a:lnTo>
                <a:lnTo>
                  <a:pt x="305" y="280"/>
                </a:lnTo>
                <a:lnTo>
                  <a:pt x="305" y="280"/>
                </a:lnTo>
                <a:lnTo>
                  <a:pt x="305" y="280"/>
                </a:lnTo>
                <a:lnTo>
                  <a:pt x="305" y="280"/>
                </a:lnTo>
                <a:lnTo>
                  <a:pt x="309" y="280"/>
                </a:lnTo>
                <a:lnTo>
                  <a:pt x="315" y="279"/>
                </a:lnTo>
                <a:lnTo>
                  <a:pt x="315" y="279"/>
                </a:lnTo>
                <a:lnTo>
                  <a:pt x="314" y="265"/>
                </a:lnTo>
                <a:lnTo>
                  <a:pt x="314" y="265"/>
                </a:lnTo>
                <a:close/>
                <a:moveTo>
                  <a:pt x="214" y="293"/>
                </a:moveTo>
                <a:lnTo>
                  <a:pt x="214" y="293"/>
                </a:lnTo>
                <a:lnTo>
                  <a:pt x="216" y="292"/>
                </a:lnTo>
                <a:lnTo>
                  <a:pt x="216" y="292"/>
                </a:lnTo>
                <a:lnTo>
                  <a:pt x="223" y="286"/>
                </a:lnTo>
                <a:lnTo>
                  <a:pt x="223" y="286"/>
                </a:lnTo>
                <a:lnTo>
                  <a:pt x="224" y="285"/>
                </a:lnTo>
                <a:lnTo>
                  <a:pt x="224" y="285"/>
                </a:lnTo>
                <a:lnTo>
                  <a:pt x="224" y="272"/>
                </a:lnTo>
                <a:lnTo>
                  <a:pt x="224" y="272"/>
                </a:lnTo>
                <a:lnTo>
                  <a:pt x="224" y="270"/>
                </a:lnTo>
                <a:lnTo>
                  <a:pt x="224" y="270"/>
                </a:lnTo>
                <a:lnTo>
                  <a:pt x="221" y="270"/>
                </a:lnTo>
                <a:lnTo>
                  <a:pt x="221" y="273"/>
                </a:lnTo>
                <a:lnTo>
                  <a:pt x="221" y="273"/>
                </a:lnTo>
                <a:lnTo>
                  <a:pt x="214" y="292"/>
                </a:lnTo>
                <a:lnTo>
                  <a:pt x="214" y="292"/>
                </a:lnTo>
                <a:lnTo>
                  <a:pt x="214" y="293"/>
                </a:lnTo>
                <a:lnTo>
                  <a:pt x="214" y="293"/>
                </a:lnTo>
                <a:close/>
                <a:moveTo>
                  <a:pt x="207" y="323"/>
                </a:moveTo>
                <a:lnTo>
                  <a:pt x="207" y="323"/>
                </a:lnTo>
                <a:lnTo>
                  <a:pt x="206" y="321"/>
                </a:lnTo>
                <a:lnTo>
                  <a:pt x="206" y="319"/>
                </a:lnTo>
                <a:lnTo>
                  <a:pt x="206" y="319"/>
                </a:lnTo>
                <a:lnTo>
                  <a:pt x="204" y="320"/>
                </a:lnTo>
                <a:lnTo>
                  <a:pt x="204" y="320"/>
                </a:lnTo>
                <a:lnTo>
                  <a:pt x="200" y="324"/>
                </a:lnTo>
                <a:lnTo>
                  <a:pt x="200" y="324"/>
                </a:lnTo>
                <a:lnTo>
                  <a:pt x="197" y="327"/>
                </a:lnTo>
                <a:lnTo>
                  <a:pt x="197" y="329"/>
                </a:lnTo>
                <a:lnTo>
                  <a:pt x="197" y="329"/>
                </a:lnTo>
                <a:lnTo>
                  <a:pt x="196" y="330"/>
                </a:lnTo>
                <a:lnTo>
                  <a:pt x="194" y="330"/>
                </a:lnTo>
                <a:lnTo>
                  <a:pt x="194" y="330"/>
                </a:lnTo>
                <a:lnTo>
                  <a:pt x="194" y="330"/>
                </a:lnTo>
                <a:lnTo>
                  <a:pt x="194" y="330"/>
                </a:lnTo>
                <a:lnTo>
                  <a:pt x="183" y="339"/>
                </a:lnTo>
                <a:lnTo>
                  <a:pt x="183" y="339"/>
                </a:lnTo>
                <a:lnTo>
                  <a:pt x="181" y="340"/>
                </a:lnTo>
                <a:lnTo>
                  <a:pt x="181" y="340"/>
                </a:lnTo>
                <a:lnTo>
                  <a:pt x="181" y="344"/>
                </a:lnTo>
                <a:lnTo>
                  <a:pt x="181" y="344"/>
                </a:lnTo>
                <a:lnTo>
                  <a:pt x="194" y="333"/>
                </a:lnTo>
                <a:lnTo>
                  <a:pt x="207" y="323"/>
                </a:lnTo>
                <a:lnTo>
                  <a:pt x="207" y="323"/>
                </a:lnTo>
                <a:close/>
                <a:moveTo>
                  <a:pt x="351" y="250"/>
                </a:moveTo>
                <a:lnTo>
                  <a:pt x="351" y="250"/>
                </a:lnTo>
                <a:lnTo>
                  <a:pt x="355" y="246"/>
                </a:lnTo>
                <a:lnTo>
                  <a:pt x="359" y="243"/>
                </a:lnTo>
                <a:lnTo>
                  <a:pt x="359" y="243"/>
                </a:lnTo>
                <a:lnTo>
                  <a:pt x="356" y="225"/>
                </a:lnTo>
                <a:lnTo>
                  <a:pt x="356" y="225"/>
                </a:lnTo>
                <a:lnTo>
                  <a:pt x="353" y="238"/>
                </a:lnTo>
                <a:lnTo>
                  <a:pt x="351" y="250"/>
                </a:lnTo>
                <a:lnTo>
                  <a:pt x="351" y="250"/>
                </a:lnTo>
                <a:close/>
                <a:moveTo>
                  <a:pt x="113" y="367"/>
                </a:moveTo>
                <a:lnTo>
                  <a:pt x="113" y="367"/>
                </a:lnTo>
                <a:lnTo>
                  <a:pt x="125" y="367"/>
                </a:lnTo>
                <a:lnTo>
                  <a:pt x="135" y="364"/>
                </a:lnTo>
                <a:lnTo>
                  <a:pt x="135" y="364"/>
                </a:lnTo>
                <a:lnTo>
                  <a:pt x="135" y="363"/>
                </a:lnTo>
                <a:lnTo>
                  <a:pt x="135" y="363"/>
                </a:lnTo>
                <a:lnTo>
                  <a:pt x="136" y="360"/>
                </a:lnTo>
                <a:lnTo>
                  <a:pt x="136" y="360"/>
                </a:lnTo>
                <a:lnTo>
                  <a:pt x="127" y="361"/>
                </a:lnTo>
                <a:lnTo>
                  <a:pt x="127" y="361"/>
                </a:lnTo>
                <a:lnTo>
                  <a:pt x="126" y="361"/>
                </a:lnTo>
                <a:lnTo>
                  <a:pt x="126" y="363"/>
                </a:lnTo>
                <a:lnTo>
                  <a:pt x="126" y="363"/>
                </a:lnTo>
                <a:lnTo>
                  <a:pt x="125" y="366"/>
                </a:lnTo>
                <a:lnTo>
                  <a:pt x="125" y="366"/>
                </a:lnTo>
                <a:lnTo>
                  <a:pt x="123" y="366"/>
                </a:lnTo>
                <a:lnTo>
                  <a:pt x="123" y="367"/>
                </a:lnTo>
                <a:lnTo>
                  <a:pt x="123" y="367"/>
                </a:lnTo>
                <a:lnTo>
                  <a:pt x="122" y="364"/>
                </a:lnTo>
                <a:lnTo>
                  <a:pt x="122" y="364"/>
                </a:lnTo>
                <a:lnTo>
                  <a:pt x="122" y="363"/>
                </a:lnTo>
                <a:lnTo>
                  <a:pt x="122" y="363"/>
                </a:lnTo>
                <a:lnTo>
                  <a:pt x="122" y="363"/>
                </a:lnTo>
                <a:lnTo>
                  <a:pt x="122" y="363"/>
                </a:lnTo>
                <a:lnTo>
                  <a:pt x="116" y="363"/>
                </a:lnTo>
                <a:lnTo>
                  <a:pt x="116" y="363"/>
                </a:lnTo>
                <a:lnTo>
                  <a:pt x="115" y="364"/>
                </a:lnTo>
                <a:lnTo>
                  <a:pt x="115" y="364"/>
                </a:lnTo>
                <a:lnTo>
                  <a:pt x="113" y="367"/>
                </a:lnTo>
                <a:lnTo>
                  <a:pt x="113" y="367"/>
                </a:lnTo>
                <a:close/>
                <a:moveTo>
                  <a:pt x="302" y="267"/>
                </a:moveTo>
                <a:lnTo>
                  <a:pt x="302" y="267"/>
                </a:lnTo>
                <a:lnTo>
                  <a:pt x="299" y="267"/>
                </a:lnTo>
                <a:lnTo>
                  <a:pt x="299" y="267"/>
                </a:lnTo>
                <a:lnTo>
                  <a:pt x="298" y="269"/>
                </a:lnTo>
                <a:lnTo>
                  <a:pt x="298" y="270"/>
                </a:lnTo>
                <a:lnTo>
                  <a:pt x="298" y="270"/>
                </a:lnTo>
                <a:lnTo>
                  <a:pt x="294" y="280"/>
                </a:lnTo>
                <a:lnTo>
                  <a:pt x="294" y="280"/>
                </a:lnTo>
                <a:lnTo>
                  <a:pt x="292" y="282"/>
                </a:lnTo>
                <a:lnTo>
                  <a:pt x="292" y="282"/>
                </a:lnTo>
                <a:lnTo>
                  <a:pt x="294" y="282"/>
                </a:lnTo>
                <a:lnTo>
                  <a:pt x="294" y="282"/>
                </a:lnTo>
                <a:lnTo>
                  <a:pt x="295" y="283"/>
                </a:lnTo>
                <a:lnTo>
                  <a:pt x="295" y="283"/>
                </a:lnTo>
                <a:lnTo>
                  <a:pt x="294" y="285"/>
                </a:lnTo>
                <a:lnTo>
                  <a:pt x="294" y="285"/>
                </a:lnTo>
                <a:lnTo>
                  <a:pt x="292" y="285"/>
                </a:lnTo>
                <a:lnTo>
                  <a:pt x="292" y="285"/>
                </a:lnTo>
                <a:lnTo>
                  <a:pt x="291" y="286"/>
                </a:lnTo>
                <a:lnTo>
                  <a:pt x="291" y="286"/>
                </a:lnTo>
                <a:lnTo>
                  <a:pt x="291" y="286"/>
                </a:lnTo>
                <a:lnTo>
                  <a:pt x="298" y="286"/>
                </a:lnTo>
                <a:lnTo>
                  <a:pt x="298" y="286"/>
                </a:lnTo>
                <a:lnTo>
                  <a:pt x="298" y="282"/>
                </a:lnTo>
                <a:lnTo>
                  <a:pt x="299" y="280"/>
                </a:lnTo>
                <a:lnTo>
                  <a:pt x="299" y="280"/>
                </a:lnTo>
                <a:lnTo>
                  <a:pt x="302" y="267"/>
                </a:lnTo>
                <a:lnTo>
                  <a:pt x="302" y="267"/>
                </a:lnTo>
                <a:close/>
                <a:moveTo>
                  <a:pt x="366" y="195"/>
                </a:moveTo>
                <a:lnTo>
                  <a:pt x="366" y="195"/>
                </a:lnTo>
                <a:lnTo>
                  <a:pt x="366" y="195"/>
                </a:lnTo>
                <a:lnTo>
                  <a:pt x="366" y="195"/>
                </a:lnTo>
                <a:lnTo>
                  <a:pt x="366" y="195"/>
                </a:lnTo>
                <a:lnTo>
                  <a:pt x="366" y="195"/>
                </a:lnTo>
                <a:lnTo>
                  <a:pt x="363" y="205"/>
                </a:lnTo>
                <a:lnTo>
                  <a:pt x="361" y="215"/>
                </a:lnTo>
                <a:lnTo>
                  <a:pt x="361" y="215"/>
                </a:lnTo>
                <a:lnTo>
                  <a:pt x="359" y="221"/>
                </a:lnTo>
                <a:lnTo>
                  <a:pt x="359" y="221"/>
                </a:lnTo>
                <a:lnTo>
                  <a:pt x="361" y="236"/>
                </a:lnTo>
                <a:lnTo>
                  <a:pt x="361" y="236"/>
                </a:lnTo>
                <a:lnTo>
                  <a:pt x="362" y="238"/>
                </a:lnTo>
                <a:lnTo>
                  <a:pt x="362" y="238"/>
                </a:lnTo>
                <a:lnTo>
                  <a:pt x="362" y="238"/>
                </a:lnTo>
                <a:lnTo>
                  <a:pt x="362" y="238"/>
                </a:lnTo>
                <a:lnTo>
                  <a:pt x="362" y="222"/>
                </a:lnTo>
                <a:lnTo>
                  <a:pt x="362" y="222"/>
                </a:lnTo>
                <a:lnTo>
                  <a:pt x="365" y="204"/>
                </a:lnTo>
                <a:lnTo>
                  <a:pt x="365" y="204"/>
                </a:lnTo>
                <a:lnTo>
                  <a:pt x="365" y="202"/>
                </a:lnTo>
                <a:lnTo>
                  <a:pt x="368" y="201"/>
                </a:lnTo>
                <a:lnTo>
                  <a:pt x="368" y="201"/>
                </a:lnTo>
                <a:lnTo>
                  <a:pt x="366" y="195"/>
                </a:lnTo>
                <a:lnTo>
                  <a:pt x="366" y="195"/>
                </a:lnTo>
                <a:close/>
                <a:moveTo>
                  <a:pt x="265" y="280"/>
                </a:moveTo>
                <a:lnTo>
                  <a:pt x="265" y="280"/>
                </a:lnTo>
                <a:lnTo>
                  <a:pt x="275" y="280"/>
                </a:lnTo>
                <a:lnTo>
                  <a:pt x="275" y="280"/>
                </a:lnTo>
                <a:lnTo>
                  <a:pt x="277" y="270"/>
                </a:lnTo>
                <a:lnTo>
                  <a:pt x="277" y="270"/>
                </a:lnTo>
                <a:lnTo>
                  <a:pt x="270" y="270"/>
                </a:lnTo>
                <a:lnTo>
                  <a:pt x="270" y="270"/>
                </a:lnTo>
                <a:lnTo>
                  <a:pt x="265" y="280"/>
                </a:lnTo>
                <a:lnTo>
                  <a:pt x="265" y="280"/>
                </a:lnTo>
                <a:close/>
                <a:moveTo>
                  <a:pt x="181" y="319"/>
                </a:moveTo>
                <a:lnTo>
                  <a:pt x="181" y="319"/>
                </a:lnTo>
                <a:lnTo>
                  <a:pt x="181" y="319"/>
                </a:lnTo>
                <a:lnTo>
                  <a:pt x="181" y="319"/>
                </a:lnTo>
                <a:lnTo>
                  <a:pt x="180" y="320"/>
                </a:lnTo>
                <a:lnTo>
                  <a:pt x="180" y="320"/>
                </a:lnTo>
                <a:lnTo>
                  <a:pt x="177" y="323"/>
                </a:lnTo>
                <a:lnTo>
                  <a:pt x="177" y="323"/>
                </a:lnTo>
                <a:lnTo>
                  <a:pt x="173" y="337"/>
                </a:lnTo>
                <a:lnTo>
                  <a:pt x="173" y="337"/>
                </a:lnTo>
                <a:lnTo>
                  <a:pt x="173" y="339"/>
                </a:lnTo>
                <a:lnTo>
                  <a:pt x="173" y="339"/>
                </a:lnTo>
                <a:lnTo>
                  <a:pt x="180" y="333"/>
                </a:lnTo>
                <a:lnTo>
                  <a:pt x="180" y="333"/>
                </a:lnTo>
                <a:lnTo>
                  <a:pt x="180" y="331"/>
                </a:lnTo>
                <a:lnTo>
                  <a:pt x="180" y="331"/>
                </a:lnTo>
                <a:lnTo>
                  <a:pt x="180" y="330"/>
                </a:lnTo>
                <a:lnTo>
                  <a:pt x="180" y="330"/>
                </a:lnTo>
                <a:lnTo>
                  <a:pt x="181" y="319"/>
                </a:lnTo>
                <a:lnTo>
                  <a:pt x="181" y="319"/>
                </a:lnTo>
                <a:close/>
                <a:moveTo>
                  <a:pt x="248" y="289"/>
                </a:moveTo>
                <a:lnTo>
                  <a:pt x="248" y="289"/>
                </a:lnTo>
                <a:lnTo>
                  <a:pt x="250" y="279"/>
                </a:lnTo>
                <a:lnTo>
                  <a:pt x="250" y="279"/>
                </a:lnTo>
                <a:lnTo>
                  <a:pt x="244" y="280"/>
                </a:lnTo>
                <a:lnTo>
                  <a:pt x="244" y="280"/>
                </a:lnTo>
                <a:lnTo>
                  <a:pt x="243" y="282"/>
                </a:lnTo>
                <a:lnTo>
                  <a:pt x="243" y="282"/>
                </a:lnTo>
                <a:lnTo>
                  <a:pt x="240" y="289"/>
                </a:lnTo>
                <a:lnTo>
                  <a:pt x="240" y="289"/>
                </a:lnTo>
                <a:lnTo>
                  <a:pt x="240" y="290"/>
                </a:lnTo>
                <a:lnTo>
                  <a:pt x="240" y="290"/>
                </a:lnTo>
                <a:lnTo>
                  <a:pt x="248" y="289"/>
                </a:lnTo>
                <a:lnTo>
                  <a:pt x="248" y="289"/>
                </a:lnTo>
                <a:close/>
                <a:moveTo>
                  <a:pt x="153" y="334"/>
                </a:moveTo>
                <a:lnTo>
                  <a:pt x="153" y="334"/>
                </a:lnTo>
                <a:lnTo>
                  <a:pt x="152" y="334"/>
                </a:lnTo>
                <a:lnTo>
                  <a:pt x="152" y="336"/>
                </a:lnTo>
                <a:lnTo>
                  <a:pt x="152" y="336"/>
                </a:lnTo>
                <a:lnTo>
                  <a:pt x="145" y="351"/>
                </a:lnTo>
                <a:lnTo>
                  <a:pt x="145" y="351"/>
                </a:lnTo>
                <a:lnTo>
                  <a:pt x="145" y="353"/>
                </a:lnTo>
                <a:lnTo>
                  <a:pt x="145" y="353"/>
                </a:lnTo>
                <a:lnTo>
                  <a:pt x="145" y="353"/>
                </a:lnTo>
                <a:lnTo>
                  <a:pt x="145" y="353"/>
                </a:lnTo>
                <a:lnTo>
                  <a:pt x="152" y="351"/>
                </a:lnTo>
                <a:lnTo>
                  <a:pt x="152" y="351"/>
                </a:lnTo>
                <a:lnTo>
                  <a:pt x="152" y="350"/>
                </a:lnTo>
                <a:lnTo>
                  <a:pt x="152" y="350"/>
                </a:lnTo>
                <a:lnTo>
                  <a:pt x="153" y="343"/>
                </a:lnTo>
                <a:lnTo>
                  <a:pt x="153" y="343"/>
                </a:lnTo>
                <a:lnTo>
                  <a:pt x="153" y="334"/>
                </a:lnTo>
                <a:lnTo>
                  <a:pt x="153" y="334"/>
                </a:lnTo>
                <a:close/>
                <a:moveTo>
                  <a:pt x="227" y="283"/>
                </a:moveTo>
                <a:lnTo>
                  <a:pt x="227" y="283"/>
                </a:lnTo>
                <a:lnTo>
                  <a:pt x="228" y="282"/>
                </a:lnTo>
                <a:lnTo>
                  <a:pt x="230" y="280"/>
                </a:lnTo>
                <a:lnTo>
                  <a:pt x="230" y="280"/>
                </a:lnTo>
                <a:lnTo>
                  <a:pt x="234" y="269"/>
                </a:lnTo>
                <a:lnTo>
                  <a:pt x="234" y="269"/>
                </a:lnTo>
                <a:lnTo>
                  <a:pt x="235" y="267"/>
                </a:lnTo>
                <a:lnTo>
                  <a:pt x="235" y="267"/>
                </a:lnTo>
                <a:lnTo>
                  <a:pt x="227" y="269"/>
                </a:lnTo>
                <a:lnTo>
                  <a:pt x="227" y="269"/>
                </a:lnTo>
                <a:lnTo>
                  <a:pt x="227" y="283"/>
                </a:lnTo>
                <a:lnTo>
                  <a:pt x="227" y="283"/>
                </a:lnTo>
                <a:close/>
                <a:moveTo>
                  <a:pt x="149" y="336"/>
                </a:moveTo>
                <a:lnTo>
                  <a:pt x="149" y="336"/>
                </a:lnTo>
                <a:lnTo>
                  <a:pt x="142" y="337"/>
                </a:lnTo>
                <a:lnTo>
                  <a:pt x="142" y="337"/>
                </a:lnTo>
                <a:lnTo>
                  <a:pt x="140" y="339"/>
                </a:lnTo>
                <a:lnTo>
                  <a:pt x="140" y="340"/>
                </a:lnTo>
                <a:lnTo>
                  <a:pt x="140" y="340"/>
                </a:lnTo>
                <a:lnTo>
                  <a:pt x="140" y="348"/>
                </a:lnTo>
                <a:lnTo>
                  <a:pt x="140" y="348"/>
                </a:lnTo>
                <a:lnTo>
                  <a:pt x="139" y="351"/>
                </a:lnTo>
                <a:lnTo>
                  <a:pt x="139" y="351"/>
                </a:lnTo>
                <a:lnTo>
                  <a:pt x="142" y="351"/>
                </a:lnTo>
                <a:lnTo>
                  <a:pt x="142" y="351"/>
                </a:lnTo>
                <a:lnTo>
                  <a:pt x="149" y="336"/>
                </a:lnTo>
                <a:lnTo>
                  <a:pt x="149" y="336"/>
                </a:lnTo>
                <a:close/>
                <a:moveTo>
                  <a:pt x="343" y="245"/>
                </a:moveTo>
                <a:lnTo>
                  <a:pt x="343" y="245"/>
                </a:lnTo>
                <a:lnTo>
                  <a:pt x="342" y="245"/>
                </a:lnTo>
                <a:lnTo>
                  <a:pt x="342" y="245"/>
                </a:lnTo>
                <a:lnTo>
                  <a:pt x="339" y="249"/>
                </a:lnTo>
                <a:lnTo>
                  <a:pt x="339" y="249"/>
                </a:lnTo>
                <a:lnTo>
                  <a:pt x="338" y="250"/>
                </a:lnTo>
                <a:lnTo>
                  <a:pt x="338" y="250"/>
                </a:lnTo>
                <a:lnTo>
                  <a:pt x="336" y="256"/>
                </a:lnTo>
                <a:lnTo>
                  <a:pt x="336" y="256"/>
                </a:lnTo>
                <a:lnTo>
                  <a:pt x="336" y="259"/>
                </a:lnTo>
                <a:lnTo>
                  <a:pt x="336" y="259"/>
                </a:lnTo>
                <a:lnTo>
                  <a:pt x="343" y="256"/>
                </a:lnTo>
                <a:lnTo>
                  <a:pt x="343" y="256"/>
                </a:lnTo>
                <a:lnTo>
                  <a:pt x="343" y="245"/>
                </a:lnTo>
                <a:lnTo>
                  <a:pt x="343" y="245"/>
                </a:lnTo>
                <a:close/>
                <a:moveTo>
                  <a:pt x="221" y="306"/>
                </a:moveTo>
                <a:lnTo>
                  <a:pt x="221" y="306"/>
                </a:lnTo>
                <a:lnTo>
                  <a:pt x="220" y="306"/>
                </a:lnTo>
                <a:lnTo>
                  <a:pt x="220" y="306"/>
                </a:lnTo>
                <a:lnTo>
                  <a:pt x="210" y="314"/>
                </a:lnTo>
                <a:lnTo>
                  <a:pt x="210" y="314"/>
                </a:lnTo>
                <a:lnTo>
                  <a:pt x="208" y="316"/>
                </a:lnTo>
                <a:lnTo>
                  <a:pt x="208" y="316"/>
                </a:lnTo>
                <a:lnTo>
                  <a:pt x="208" y="321"/>
                </a:lnTo>
                <a:lnTo>
                  <a:pt x="208" y="321"/>
                </a:lnTo>
                <a:lnTo>
                  <a:pt x="216" y="314"/>
                </a:lnTo>
                <a:lnTo>
                  <a:pt x="221" y="309"/>
                </a:lnTo>
                <a:lnTo>
                  <a:pt x="221" y="309"/>
                </a:lnTo>
                <a:lnTo>
                  <a:pt x="221" y="306"/>
                </a:lnTo>
                <a:lnTo>
                  <a:pt x="221" y="306"/>
                </a:lnTo>
                <a:close/>
                <a:moveTo>
                  <a:pt x="152" y="354"/>
                </a:moveTo>
                <a:lnTo>
                  <a:pt x="152" y="354"/>
                </a:lnTo>
                <a:lnTo>
                  <a:pt x="145" y="357"/>
                </a:lnTo>
                <a:lnTo>
                  <a:pt x="145" y="357"/>
                </a:lnTo>
                <a:lnTo>
                  <a:pt x="142" y="358"/>
                </a:lnTo>
                <a:lnTo>
                  <a:pt x="142" y="358"/>
                </a:lnTo>
                <a:lnTo>
                  <a:pt x="140" y="364"/>
                </a:lnTo>
                <a:lnTo>
                  <a:pt x="140" y="364"/>
                </a:lnTo>
                <a:lnTo>
                  <a:pt x="152" y="358"/>
                </a:lnTo>
                <a:lnTo>
                  <a:pt x="152" y="358"/>
                </a:lnTo>
                <a:lnTo>
                  <a:pt x="152" y="357"/>
                </a:lnTo>
                <a:lnTo>
                  <a:pt x="152" y="354"/>
                </a:lnTo>
                <a:lnTo>
                  <a:pt x="152" y="354"/>
                </a:lnTo>
                <a:close/>
                <a:moveTo>
                  <a:pt x="285" y="270"/>
                </a:moveTo>
                <a:lnTo>
                  <a:pt x="285" y="270"/>
                </a:lnTo>
                <a:lnTo>
                  <a:pt x="281" y="280"/>
                </a:lnTo>
                <a:lnTo>
                  <a:pt x="281" y="280"/>
                </a:lnTo>
                <a:lnTo>
                  <a:pt x="288" y="280"/>
                </a:lnTo>
                <a:lnTo>
                  <a:pt x="288" y="280"/>
                </a:lnTo>
                <a:lnTo>
                  <a:pt x="289" y="269"/>
                </a:lnTo>
                <a:lnTo>
                  <a:pt x="289" y="269"/>
                </a:lnTo>
                <a:lnTo>
                  <a:pt x="285" y="270"/>
                </a:lnTo>
                <a:lnTo>
                  <a:pt x="285" y="270"/>
                </a:lnTo>
                <a:close/>
                <a:moveTo>
                  <a:pt x="261" y="270"/>
                </a:moveTo>
                <a:lnTo>
                  <a:pt x="261" y="270"/>
                </a:lnTo>
                <a:lnTo>
                  <a:pt x="258" y="270"/>
                </a:lnTo>
                <a:lnTo>
                  <a:pt x="258" y="270"/>
                </a:lnTo>
                <a:lnTo>
                  <a:pt x="254" y="282"/>
                </a:lnTo>
                <a:lnTo>
                  <a:pt x="254" y="282"/>
                </a:lnTo>
                <a:lnTo>
                  <a:pt x="261" y="282"/>
                </a:lnTo>
                <a:lnTo>
                  <a:pt x="261" y="282"/>
                </a:lnTo>
                <a:lnTo>
                  <a:pt x="261" y="270"/>
                </a:lnTo>
                <a:lnTo>
                  <a:pt x="261" y="270"/>
                </a:lnTo>
                <a:close/>
                <a:moveTo>
                  <a:pt x="160" y="344"/>
                </a:moveTo>
                <a:lnTo>
                  <a:pt x="160" y="344"/>
                </a:lnTo>
                <a:lnTo>
                  <a:pt x="160" y="344"/>
                </a:lnTo>
                <a:lnTo>
                  <a:pt x="160" y="344"/>
                </a:lnTo>
                <a:lnTo>
                  <a:pt x="166" y="343"/>
                </a:lnTo>
                <a:lnTo>
                  <a:pt x="166" y="343"/>
                </a:lnTo>
                <a:lnTo>
                  <a:pt x="166" y="341"/>
                </a:lnTo>
                <a:lnTo>
                  <a:pt x="166" y="341"/>
                </a:lnTo>
                <a:lnTo>
                  <a:pt x="167" y="329"/>
                </a:lnTo>
                <a:lnTo>
                  <a:pt x="167" y="329"/>
                </a:lnTo>
                <a:lnTo>
                  <a:pt x="167" y="329"/>
                </a:lnTo>
                <a:lnTo>
                  <a:pt x="167" y="329"/>
                </a:lnTo>
                <a:lnTo>
                  <a:pt x="167" y="329"/>
                </a:lnTo>
                <a:lnTo>
                  <a:pt x="167" y="329"/>
                </a:lnTo>
                <a:lnTo>
                  <a:pt x="160" y="344"/>
                </a:lnTo>
                <a:lnTo>
                  <a:pt x="160" y="344"/>
                </a:lnTo>
                <a:close/>
                <a:moveTo>
                  <a:pt x="253" y="232"/>
                </a:moveTo>
                <a:lnTo>
                  <a:pt x="253" y="232"/>
                </a:lnTo>
                <a:lnTo>
                  <a:pt x="253" y="232"/>
                </a:lnTo>
                <a:lnTo>
                  <a:pt x="253" y="232"/>
                </a:lnTo>
                <a:lnTo>
                  <a:pt x="253" y="233"/>
                </a:lnTo>
                <a:lnTo>
                  <a:pt x="253" y="233"/>
                </a:lnTo>
                <a:lnTo>
                  <a:pt x="251" y="236"/>
                </a:lnTo>
                <a:lnTo>
                  <a:pt x="251" y="236"/>
                </a:lnTo>
                <a:lnTo>
                  <a:pt x="253" y="238"/>
                </a:lnTo>
                <a:lnTo>
                  <a:pt x="253" y="238"/>
                </a:lnTo>
                <a:lnTo>
                  <a:pt x="255" y="236"/>
                </a:lnTo>
                <a:lnTo>
                  <a:pt x="257" y="236"/>
                </a:lnTo>
                <a:lnTo>
                  <a:pt x="257" y="236"/>
                </a:lnTo>
                <a:lnTo>
                  <a:pt x="260" y="232"/>
                </a:lnTo>
                <a:lnTo>
                  <a:pt x="260" y="232"/>
                </a:lnTo>
                <a:lnTo>
                  <a:pt x="260" y="231"/>
                </a:lnTo>
                <a:lnTo>
                  <a:pt x="260" y="231"/>
                </a:lnTo>
                <a:lnTo>
                  <a:pt x="257" y="226"/>
                </a:lnTo>
                <a:lnTo>
                  <a:pt x="257" y="226"/>
                </a:lnTo>
                <a:lnTo>
                  <a:pt x="253" y="232"/>
                </a:lnTo>
                <a:lnTo>
                  <a:pt x="253" y="232"/>
                </a:lnTo>
                <a:close/>
                <a:moveTo>
                  <a:pt x="216" y="235"/>
                </a:moveTo>
                <a:lnTo>
                  <a:pt x="216" y="235"/>
                </a:lnTo>
                <a:lnTo>
                  <a:pt x="213" y="238"/>
                </a:lnTo>
                <a:lnTo>
                  <a:pt x="213" y="238"/>
                </a:lnTo>
                <a:lnTo>
                  <a:pt x="204" y="240"/>
                </a:lnTo>
                <a:lnTo>
                  <a:pt x="204" y="240"/>
                </a:lnTo>
                <a:lnTo>
                  <a:pt x="201" y="242"/>
                </a:lnTo>
                <a:lnTo>
                  <a:pt x="201" y="242"/>
                </a:lnTo>
                <a:lnTo>
                  <a:pt x="193" y="249"/>
                </a:lnTo>
                <a:lnTo>
                  <a:pt x="193" y="249"/>
                </a:lnTo>
                <a:lnTo>
                  <a:pt x="193" y="250"/>
                </a:lnTo>
                <a:lnTo>
                  <a:pt x="193" y="250"/>
                </a:lnTo>
                <a:lnTo>
                  <a:pt x="196" y="249"/>
                </a:lnTo>
                <a:lnTo>
                  <a:pt x="196" y="249"/>
                </a:lnTo>
                <a:lnTo>
                  <a:pt x="200" y="246"/>
                </a:lnTo>
                <a:lnTo>
                  <a:pt x="200" y="246"/>
                </a:lnTo>
                <a:lnTo>
                  <a:pt x="203" y="245"/>
                </a:lnTo>
                <a:lnTo>
                  <a:pt x="203" y="245"/>
                </a:lnTo>
                <a:lnTo>
                  <a:pt x="207" y="240"/>
                </a:lnTo>
                <a:lnTo>
                  <a:pt x="207" y="240"/>
                </a:lnTo>
                <a:lnTo>
                  <a:pt x="208" y="239"/>
                </a:lnTo>
                <a:lnTo>
                  <a:pt x="210" y="240"/>
                </a:lnTo>
                <a:lnTo>
                  <a:pt x="210" y="240"/>
                </a:lnTo>
                <a:lnTo>
                  <a:pt x="216" y="238"/>
                </a:lnTo>
                <a:lnTo>
                  <a:pt x="216" y="238"/>
                </a:lnTo>
                <a:lnTo>
                  <a:pt x="216" y="235"/>
                </a:lnTo>
                <a:lnTo>
                  <a:pt x="216" y="235"/>
                </a:lnTo>
                <a:close/>
                <a:moveTo>
                  <a:pt x="156" y="348"/>
                </a:moveTo>
                <a:lnTo>
                  <a:pt x="156" y="348"/>
                </a:lnTo>
                <a:lnTo>
                  <a:pt x="156" y="348"/>
                </a:lnTo>
                <a:lnTo>
                  <a:pt x="156" y="348"/>
                </a:lnTo>
                <a:lnTo>
                  <a:pt x="163" y="330"/>
                </a:lnTo>
                <a:lnTo>
                  <a:pt x="163" y="330"/>
                </a:lnTo>
                <a:lnTo>
                  <a:pt x="157" y="333"/>
                </a:lnTo>
                <a:lnTo>
                  <a:pt x="157" y="333"/>
                </a:lnTo>
                <a:lnTo>
                  <a:pt x="156" y="334"/>
                </a:lnTo>
                <a:lnTo>
                  <a:pt x="156" y="334"/>
                </a:lnTo>
                <a:lnTo>
                  <a:pt x="156" y="337"/>
                </a:lnTo>
                <a:lnTo>
                  <a:pt x="156" y="337"/>
                </a:lnTo>
                <a:lnTo>
                  <a:pt x="156" y="348"/>
                </a:lnTo>
                <a:lnTo>
                  <a:pt x="156" y="348"/>
                </a:lnTo>
                <a:close/>
                <a:moveTo>
                  <a:pt x="156" y="171"/>
                </a:moveTo>
                <a:lnTo>
                  <a:pt x="156" y="171"/>
                </a:lnTo>
                <a:lnTo>
                  <a:pt x="156" y="171"/>
                </a:lnTo>
                <a:lnTo>
                  <a:pt x="156" y="171"/>
                </a:lnTo>
                <a:lnTo>
                  <a:pt x="157" y="171"/>
                </a:lnTo>
                <a:lnTo>
                  <a:pt x="157" y="171"/>
                </a:lnTo>
                <a:lnTo>
                  <a:pt x="163" y="167"/>
                </a:lnTo>
                <a:lnTo>
                  <a:pt x="163" y="167"/>
                </a:lnTo>
                <a:lnTo>
                  <a:pt x="166" y="164"/>
                </a:lnTo>
                <a:lnTo>
                  <a:pt x="166" y="164"/>
                </a:lnTo>
                <a:lnTo>
                  <a:pt x="167" y="161"/>
                </a:lnTo>
                <a:lnTo>
                  <a:pt x="167" y="161"/>
                </a:lnTo>
                <a:lnTo>
                  <a:pt x="162" y="161"/>
                </a:lnTo>
                <a:lnTo>
                  <a:pt x="162" y="161"/>
                </a:lnTo>
                <a:lnTo>
                  <a:pt x="156" y="171"/>
                </a:lnTo>
                <a:lnTo>
                  <a:pt x="156" y="171"/>
                </a:lnTo>
                <a:close/>
                <a:moveTo>
                  <a:pt x="322" y="275"/>
                </a:moveTo>
                <a:lnTo>
                  <a:pt x="322" y="275"/>
                </a:lnTo>
                <a:lnTo>
                  <a:pt x="322" y="276"/>
                </a:lnTo>
                <a:lnTo>
                  <a:pt x="322" y="276"/>
                </a:lnTo>
                <a:lnTo>
                  <a:pt x="331" y="272"/>
                </a:lnTo>
                <a:lnTo>
                  <a:pt x="331" y="272"/>
                </a:lnTo>
                <a:lnTo>
                  <a:pt x="331" y="270"/>
                </a:lnTo>
                <a:lnTo>
                  <a:pt x="331" y="270"/>
                </a:lnTo>
                <a:lnTo>
                  <a:pt x="331" y="266"/>
                </a:lnTo>
                <a:lnTo>
                  <a:pt x="331" y="266"/>
                </a:lnTo>
                <a:lnTo>
                  <a:pt x="325" y="269"/>
                </a:lnTo>
                <a:lnTo>
                  <a:pt x="325" y="269"/>
                </a:lnTo>
                <a:lnTo>
                  <a:pt x="324" y="269"/>
                </a:lnTo>
                <a:lnTo>
                  <a:pt x="324" y="269"/>
                </a:lnTo>
                <a:lnTo>
                  <a:pt x="322" y="275"/>
                </a:lnTo>
                <a:lnTo>
                  <a:pt x="322" y="275"/>
                </a:lnTo>
                <a:close/>
                <a:moveTo>
                  <a:pt x="179" y="341"/>
                </a:moveTo>
                <a:lnTo>
                  <a:pt x="179" y="341"/>
                </a:lnTo>
                <a:lnTo>
                  <a:pt x="179" y="341"/>
                </a:lnTo>
                <a:lnTo>
                  <a:pt x="179" y="341"/>
                </a:lnTo>
                <a:lnTo>
                  <a:pt x="170" y="346"/>
                </a:lnTo>
                <a:lnTo>
                  <a:pt x="170" y="346"/>
                </a:lnTo>
                <a:lnTo>
                  <a:pt x="170" y="347"/>
                </a:lnTo>
                <a:lnTo>
                  <a:pt x="170" y="347"/>
                </a:lnTo>
                <a:lnTo>
                  <a:pt x="169" y="351"/>
                </a:lnTo>
                <a:lnTo>
                  <a:pt x="169" y="351"/>
                </a:lnTo>
                <a:lnTo>
                  <a:pt x="174" y="348"/>
                </a:lnTo>
                <a:lnTo>
                  <a:pt x="180" y="344"/>
                </a:lnTo>
                <a:lnTo>
                  <a:pt x="180" y="344"/>
                </a:lnTo>
                <a:lnTo>
                  <a:pt x="179" y="343"/>
                </a:lnTo>
                <a:lnTo>
                  <a:pt x="179" y="341"/>
                </a:lnTo>
                <a:lnTo>
                  <a:pt x="179" y="341"/>
                </a:lnTo>
                <a:close/>
                <a:moveTo>
                  <a:pt x="46" y="181"/>
                </a:moveTo>
                <a:lnTo>
                  <a:pt x="46" y="181"/>
                </a:lnTo>
                <a:lnTo>
                  <a:pt x="46" y="181"/>
                </a:lnTo>
                <a:lnTo>
                  <a:pt x="46" y="181"/>
                </a:lnTo>
                <a:lnTo>
                  <a:pt x="39" y="188"/>
                </a:lnTo>
                <a:lnTo>
                  <a:pt x="34" y="196"/>
                </a:lnTo>
                <a:lnTo>
                  <a:pt x="34" y="196"/>
                </a:lnTo>
                <a:lnTo>
                  <a:pt x="35" y="199"/>
                </a:lnTo>
                <a:lnTo>
                  <a:pt x="35" y="199"/>
                </a:lnTo>
                <a:lnTo>
                  <a:pt x="39" y="194"/>
                </a:lnTo>
                <a:lnTo>
                  <a:pt x="39" y="194"/>
                </a:lnTo>
                <a:lnTo>
                  <a:pt x="44" y="188"/>
                </a:lnTo>
                <a:lnTo>
                  <a:pt x="44" y="188"/>
                </a:lnTo>
                <a:lnTo>
                  <a:pt x="45" y="185"/>
                </a:lnTo>
                <a:lnTo>
                  <a:pt x="45" y="185"/>
                </a:lnTo>
                <a:lnTo>
                  <a:pt x="46" y="181"/>
                </a:lnTo>
                <a:lnTo>
                  <a:pt x="46" y="181"/>
                </a:lnTo>
                <a:close/>
                <a:moveTo>
                  <a:pt x="316" y="233"/>
                </a:moveTo>
                <a:lnTo>
                  <a:pt x="316" y="233"/>
                </a:lnTo>
                <a:lnTo>
                  <a:pt x="316" y="233"/>
                </a:lnTo>
                <a:lnTo>
                  <a:pt x="316" y="233"/>
                </a:lnTo>
                <a:lnTo>
                  <a:pt x="318" y="232"/>
                </a:lnTo>
                <a:lnTo>
                  <a:pt x="318" y="232"/>
                </a:lnTo>
                <a:lnTo>
                  <a:pt x="328" y="221"/>
                </a:lnTo>
                <a:lnTo>
                  <a:pt x="336" y="208"/>
                </a:lnTo>
                <a:lnTo>
                  <a:pt x="336" y="208"/>
                </a:lnTo>
                <a:lnTo>
                  <a:pt x="336" y="206"/>
                </a:lnTo>
                <a:lnTo>
                  <a:pt x="336" y="206"/>
                </a:lnTo>
                <a:lnTo>
                  <a:pt x="336" y="206"/>
                </a:lnTo>
                <a:lnTo>
                  <a:pt x="336" y="206"/>
                </a:lnTo>
                <a:lnTo>
                  <a:pt x="335" y="209"/>
                </a:lnTo>
                <a:lnTo>
                  <a:pt x="335" y="209"/>
                </a:lnTo>
                <a:lnTo>
                  <a:pt x="331" y="213"/>
                </a:lnTo>
                <a:lnTo>
                  <a:pt x="331" y="213"/>
                </a:lnTo>
                <a:lnTo>
                  <a:pt x="325" y="223"/>
                </a:lnTo>
                <a:lnTo>
                  <a:pt x="318" y="232"/>
                </a:lnTo>
                <a:lnTo>
                  <a:pt x="318" y="232"/>
                </a:lnTo>
                <a:lnTo>
                  <a:pt x="316" y="233"/>
                </a:lnTo>
                <a:lnTo>
                  <a:pt x="316" y="233"/>
                </a:lnTo>
                <a:close/>
                <a:moveTo>
                  <a:pt x="110" y="343"/>
                </a:moveTo>
                <a:lnTo>
                  <a:pt x="110" y="343"/>
                </a:lnTo>
                <a:lnTo>
                  <a:pt x="105" y="343"/>
                </a:lnTo>
                <a:lnTo>
                  <a:pt x="105" y="343"/>
                </a:lnTo>
                <a:lnTo>
                  <a:pt x="102" y="351"/>
                </a:lnTo>
                <a:lnTo>
                  <a:pt x="102" y="351"/>
                </a:lnTo>
                <a:lnTo>
                  <a:pt x="105" y="353"/>
                </a:lnTo>
                <a:lnTo>
                  <a:pt x="105" y="353"/>
                </a:lnTo>
                <a:lnTo>
                  <a:pt x="110" y="343"/>
                </a:lnTo>
                <a:lnTo>
                  <a:pt x="110" y="343"/>
                </a:lnTo>
                <a:close/>
                <a:moveTo>
                  <a:pt x="73" y="198"/>
                </a:moveTo>
                <a:lnTo>
                  <a:pt x="73" y="198"/>
                </a:lnTo>
                <a:lnTo>
                  <a:pt x="75" y="196"/>
                </a:lnTo>
                <a:lnTo>
                  <a:pt x="75" y="196"/>
                </a:lnTo>
                <a:lnTo>
                  <a:pt x="82" y="194"/>
                </a:lnTo>
                <a:lnTo>
                  <a:pt x="82" y="194"/>
                </a:lnTo>
                <a:lnTo>
                  <a:pt x="83" y="192"/>
                </a:lnTo>
                <a:lnTo>
                  <a:pt x="83" y="191"/>
                </a:lnTo>
                <a:lnTo>
                  <a:pt x="83" y="191"/>
                </a:lnTo>
                <a:lnTo>
                  <a:pt x="82" y="191"/>
                </a:lnTo>
                <a:lnTo>
                  <a:pt x="82" y="191"/>
                </a:lnTo>
                <a:lnTo>
                  <a:pt x="82" y="188"/>
                </a:lnTo>
                <a:lnTo>
                  <a:pt x="82" y="188"/>
                </a:lnTo>
                <a:lnTo>
                  <a:pt x="79" y="189"/>
                </a:lnTo>
                <a:lnTo>
                  <a:pt x="78" y="189"/>
                </a:lnTo>
                <a:lnTo>
                  <a:pt x="78" y="189"/>
                </a:lnTo>
                <a:lnTo>
                  <a:pt x="76" y="191"/>
                </a:lnTo>
                <a:lnTo>
                  <a:pt x="76" y="191"/>
                </a:lnTo>
                <a:lnTo>
                  <a:pt x="75" y="195"/>
                </a:lnTo>
                <a:lnTo>
                  <a:pt x="75" y="195"/>
                </a:lnTo>
                <a:lnTo>
                  <a:pt x="73" y="198"/>
                </a:lnTo>
                <a:lnTo>
                  <a:pt x="73" y="198"/>
                </a:lnTo>
                <a:close/>
                <a:moveTo>
                  <a:pt x="59" y="341"/>
                </a:moveTo>
                <a:lnTo>
                  <a:pt x="59" y="341"/>
                </a:lnTo>
                <a:lnTo>
                  <a:pt x="55" y="348"/>
                </a:lnTo>
                <a:lnTo>
                  <a:pt x="55" y="348"/>
                </a:lnTo>
                <a:lnTo>
                  <a:pt x="62" y="351"/>
                </a:lnTo>
                <a:lnTo>
                  <a:pt x="62" y="351"/>
                </a:lnTo>
                <a:lnTo>
                  <a:pt x="64" y="347"/>
                </a:lnTo>
                <a:lnTo>
                  <a:pt x="64" y="347"/>
                </a:lnTo>
                <a:lnTo>
                  <a:pt x="64" y="346"/>
                </a:lnTo>
                <a:lnTo>
                  <a:pt x="64" y="346"/>
                </a:lnTo>
                <a:lnTo>
                  <a:pt x="59" y="341"/>
                </a:lnTo>
                <a:lnTo>
                  <a:pt x="59" y="341"/>
                </a:lnTo>
                <a:close/>
                <a:moveTo>
                  <a:pt x="211" y="292"/>
                </a:moveTo>
                <a:lnTo>
                  <a:pt x="211" y="292"/>
                </a:lnTo>
                <a:lnTo>
                  <a:pt x="211" y="292"/>
                </a:lnTo>
                <a:lnTo>
                  <a:pt x="211" y="292"/>
                </a:lnTo>
                <a:lnTo>
                  <a:pt x="217" y="273"/>
                </a:lnTo>
                <a:lnTo>
                  <a:pt x="217" y="273"/>
                </a:lnTo>
                <a:lnTo>
                  <a:pt x="216" y="275"/>
                </a:lnTo>
                <a:lnTo>
                  <a:pt x="216" y="275"/>
                </a:lnTo>
                <a:lnTo>
                  <a:pt x="211" y="279"/>
                </a:lnTo>
                <a:lnTo>
                  <a:pt x="211" y="279"/>
                </a:lnTo>
                <a:lnTo>
                  <a:pt x="211" y="282"/>
                </a:lnTo>
                <a:lnTo>
                  <a:pt x="211" y="282"/>
                </a:lnTo>
                <a:lnTo>
                  <a:pt x="211" y="290"/>
                </a:lnTo>
                <a:lnTo>
                  <a:pt x="211" y="290"/>
                </a:lnTo>
                <a:lnTo>
                  <a:pt x="211" y="292"/>
                </a:lnTo>
                <a:lnTo>
                  <a:pt x="211" y="292"/>
                </a:lnTo>
                <a:close/>
                <a:moveTo>
                  <a:pt x="281" y="172"/>
                </a:moveTo>
                <a:lnTo>
                  <a:pt x="281" y="172"/>
                </a:lnTo>
                <a:lnTo>
                  <a:pt x="275" y="186"/>
                </a:lnTo>
                <a:lnTo>
                  <a:pt x="275" y="186"/>
                </a:lnTo>
                <a:lnTo>
                  <a:pt x="278" y="184"/>
                </a:lnTo>
                <a:lnTo>
                  <a:pt x="281" y="184"/>
                </a:lnTo>
                <a:lnTo>
                  <a:pt x="281" y="184"/>
                </a:lnTo>
                <a:lnTo>
                  <a:pt x="282" y="174"/>
                </a:lnTo>
                <a:lnTo>
                  <a:pt x="282" y="174"/>
                </a:lnTo>
                <a:lnTo>
                  <a:pt x="281" y="172"/>
                </a:lnTo>
                <a:lnTo>
                  <a:pt x="281" y="172"/>
                </a:lnTo>
                <a:close/>
                <a:moveTo>
                  <a:pt x="137" y="339"/>
                </a:moveTo>
                <a:lnTo>
                  <a:pt x="137" y="339"/>
                </a:lnTo>
                <a:lnTo>
                  <a:pt x="136" y="340"/>
                </a:lnTo>
                <a:lnTo>
                  <a:pt x="135" y="340"/>
                </a:lnTo>
                <a:lnTo>
                  <a:pt x="135" y="340"/>
                </a:lnTo>
                <a:lnTo>
                  <a:pt x="132" y="347"/>
                </a:lnTo>
                <a:lnTo>
                  <a:pt x="132" y="347"/>
                </a:lnTo>
                <a:lnTo>
                  <a:pt x="132" y="348"/>
                </a:lnTo>
                <a:lnTo>
                  <a:pt x="132" y="348"/>
                </a:lnTo>
                <a:lnTo>
                  <a:pt x="136" y="351"/>
                </a:lnTo>
                <a:lnTo>
                  <a:pt x="136" y="351"/>
                </a:lnTo>
                <a:lnTo>
                  <a:pt x="137" y="339"/>
                </a:lnTo>
                <a:lnTo>
                  <a:pt x="137" y="339"/>
                </a:lnTo>
                <a:close/>
                <a:moveTo>
                  <a:pt x="98" y="353"/>
                </a:moveTo>
                <a:lnTo>
                  <a:pt x="98" y="353"/>
                </a:lnTo>
                <a:lnTo>
                  <a:pt x="93" y="351"/>
                </a:lnTo>
                <a:lnTo>
                  <a:pt x="93" y="351"/>
                </a:lnTo>
                <a:lnTo>
                  <a:pt x="89" y="358"/>
                </a:lnTo>
                <a:lnTo>
                  <a:pt x="89" y="358"/>
                </a:lnTo>
                <a:lnTo>
                  <a:pt x="96" y="358"/>
                </a:lnTo>
                <a:lnTo>
                  <a:pt x="96" y="358"/>
                </a:lnTo>
                <a:lnTo>
                  <a:pt x="98" y="353"/>
                </a:lnTo>
                <a:lnTo>
                  <a:pt x="98" y="353"/>
                </a:lnTo>
                <a:close/>
                <a:moveTo>
                  <a:pt x="17" y="302"/>
                </a:moveTo>
                <a:lnTo>
                  <a:pt x="17" y="302"/>
                </a:lnTo>
                <a:lnTo>
                  <a:pt x="24" y="293"/>
                </a:lnTo>
                <a:lnTo>
                  <a:pt x="24" y="293"/>
                </a:lnTo>
                <a:lnTo>
                  <a:pt x="21" y="287"/>
                </a:lnTo>
                <a:lnTo>
                  <a:pt x="21" y="287"/>
                </a:lnTo>
                <a:lnTo>
                  <a:pt x="19" y="289"/>
                </a:lnTo>
                <a:lnTo>
                  <a:pt x="19" y="289"/>
                </a:lnTo>
                <a:lnTo>
                  <a:pt x="17" y="297"/>
                </a:lnTo>
                <a:lnTo>
                  <a:pt x="17" y="297"/>
                </a:lnTo>
                <a:lnTo>
                  <a:pt x="15" y="299"/>
                </a:lnTo>
                <a:lnTo>
                  <a:pt x="17" y="302"/>
                </a:lnTo>
                <a:lnTo>
                  <a:pt x="17" y="302"/>
                </a:lnTo>
                <a:close/>
                <a:moveTo>
                  <a:pt x="217" y="164"/>
                </a:moveTo>
                <a:lnTo>
                  <a:pt x="217" y="164"/>
                </a:lnTo>
                <a:lnTo>
                  <a:pt x="216" y="165"/>
                </a:lnTo>
                <a:lnTo>
                  <a:pt x="216" y="165"/>
                </a:lnTo>
                <a:lnTo>
                  <a:pt x="216" y="165"/>
                </a:lnTo>
                <a:lnTo>
                  <a:pt x="216" y="165"/>
                </a:lnTo>
                <a:lnTo>
                  <a:pt x="217" y="177"/>
                </a:lnTo>
                <a:lnTo>
                  <a:pt x="217" y="177"/>
                </a:lnTo>
                <a:lnTo>
                  <a:pt x="217" y="181"/>
                </a:lnTo>
                <a:lnTo>
                  <a:pt x="217" y="181"/>
                </a:lnTo>
                <a:lnTo>
                  <a:pt x="216" y="188"/>
                </a:lnTo>
                <a:lnTo>
                  <a:pt x="216" y="188"/>
                </a:lnTo>
                <a:lnTo>
                  <a:pt x="216" y="189"/>
                </a:lnTo>
                <a:lnTo>
                  <a:pt x="216" y="189"/>
                </a:lnTo>
                <a:lnTo>
                  <a:pt x="217" y="188"/>
                </a:lnTo>
                <a:lnTo>
                  <a:pt x="217" y="188"/>
                </a:lnTo>
                <a:lnTo>
                  <a:pt x="220" y="178"/>
                </a:lnTo>
                <a:lnTo>
                  <a:pt x="220" y="178"/>
                </a:lnTo>
                <a:lnTo>
                  <a:pt x="221" y="174"/>
                </a:lnTo>
                <a:lnTo>
                  <a:pt x="221" y="174"/>
                </a:lnTo>
                <a:lnTo>
                  <a:pt x="223" y="172"/>
                </a:lnTo>
                <a:lnTo>
                  <a:pt x="223" y="172"/>
                </a:lnTo>
                <a:lnTo>
                  <a:pt x="221" y="174"/>
                </a:lnTo>
                <a:lnTo>
                  <a:pt x="221" y="174"/>
                </a:lnTo>
                <a:lnTo>
                  <a:pt x="218" y="174"/>
                </a:lnTo>
                <a:lnTo>
                  <a:pt x="217" y="171"/>
                </a:lnTo>
                <a:lnTo>
                  <a:pt x="217" y="171"/>
                </a:lnTo>
                <a:lnTo>
                  <a:pt x="217" y="169"/>
                </a:lnTo>
                <a:lnTo>
                  <a:pt x="217" y="169"/>
                </a:lnTo>
                <a:lnTo>
                  <a:pt x="217" y="164"/>
                </a:lnTo>
                <a:lnTo>
                  <a:pt x="217" y="164"/>
                </a:lnTo>
                <a:close/>
                <a:moveTo>
                  <a:pt x="109" y="188"/>
                </a:moveTo>
                <a:lnTo>
                  <a:pt x="109" y="188"/>
                </a:lnTo>
                <a:lnTo>
                  <a:pt x="116" y="178"/>
                </a:lnTo>
                <a:lnTo>
                  <a:pt x="116" y="178"/>
                </a:lnTo>
                <a:lnTo>
                  <a:pt x="113" y="175"/>
                </a:lnTo>
                <a:lnTo>
                  <a:pt x="113" y="175"/>
                </a:lnTo>
                <a:lnTo>
                  <a:pt x="112" y="177"/>
                </a:lnTo>
                <a:lnTo>
                  <a:pt x="112" y="177"/>
                </a:lnTo>
                <a:lnTo>
                  <a:pt x="110" y="178"/>
                </a:lnTo>
                <a:lnTo>
                  <a:pt x="110" y="178"/>
                </a:lnTo>
                <a:lnTo>
                  <a:pt x="109" y="185"/>
                </a:lnTo>
                <a:lnTo>
                  <a:pt x="109" y="185"/>
                </a:lnTo>
                <a:lnTo>
                  <a:pt x="109" y="186"/>
                </a:lnTo>
                <a:lnTo>
                  <a:pt x="109" y="186"/>
                </a:lnTo>
                <a:lnTo>
                  <a:pt x="109" y="188"/>
                </a:lnTo>
                <a:lnTo>
                  <a:pt x="109" y="188"/>
                </a:lnTo>
                <a:close/>
                <a:moveTo>
                  <a:pt x="166" y="348"/>
                </a:moveTo>
                <a:lnTo>
                  <a:pt x="166" y="348"/>
                </a:lnTo>
                <a:lnTo>
                  <a:pt x="160" y="351"/>
                </a:lnTo>
                <a:lnTo>
                  <a:pt x="160" y="351"/>
                </a:lnTo>
                <a:lnTo>
                  <a:pt x="157" y="353"/>
                </a:lnTo>
                <a:lnTo>
                  <a:pt x="156" y="356"/>
                </a:lnTo>
                <a:lnTo>
                  <a:pt x="156" y="356"/>
                </a:lnTo>
                <a:lnTo>
                  <a:pt x="154" y="357"/>
                </a:lnTo>
                <a:lnTo>
                  <a:pt x="154" y="357"/>
                </a:lnTo>
                <a:lnTo>
                  <a:pt x="164" y="353"/>
                </a:lnTo>
                <a:lnTo>
                  <a:pt x="164" y="353"/>
                </a:lnTo>
                <a:lnTo>
                  <a:pt x="166" y="348"/>
                </a:lnTo>
                <a:lnTo>
                  <a:pt x="166" y="348"/>
                </a:lnTo>
                <a:close/>
                <a:moveTo>
                  <a:pt x="351" y="236"/>
                </a:moveTo>
                <a:lnTo>
                  <a:pt x="351" y="236"/>
                </a:lnTo>
                <a:lnTo>
                  <a:pt x="351" y="236"/>
                </a:lnTo>
                <a:lnTo>
                  <a:pt x="351" y="236"/>
                </a:lnTo>
                <a:lnTo>
                  <a:pt x="346" y="240"/>
                </a:lnTo>
                <a:lnTo>
                  <a:pt x="346" y="240"/>
                </a:lnTo>
                <a:lnTo>
                  <a:pt x="346" y="242"/>
                </a:lnTo>
                <a:lnTo>
                  <a:pt x="346" y="242"/>
                </a:lnTo>
                <a:lnTo>
                  <a:pt x="346" y="253"/>
                </a:lnTo>
                <a:lnTo>
                  <a:pt x="346" y="253"/>
                </a:lnTo>
                <a:lnTo>
                  <a:pt x="346" y="253"/>
                </a:lnTo>
                <a:lnTo>
                  <a:pt x="346" y="253"/>
                </a:lnTo>
                <a:lnTo>
                  <a:pt x="348" y="253"/>
                </a:lnTo>
                <a:lnTo>
                  <a:pt x="348" y="253"/>
                </a:lnTo>
                <a:lnTo>
                  <a:pt x="351" y="236"/>
                </a:lnTo>
                <a:lnTo>
                  <a:pt x="351" y="236"/>
                </a:lnTo>
                <a:close/>
                <a:moveTo>
                  <a:pt x="193" y="232"/>
                </a:moveTo>
                <a:lnTo>
                  <a:pt x="193" y="232"/>
                </a:lnTo>
                <a:lnTo>
                  <a:pt x="186" y="236"/>
                </a:lnTo>
                <a:lnTo>
                  <a:pt x="177" y="238"/>
                </a:lnTo>
                <a:lnTo>
                  <a:pt x="177" y="238"/>
                </a:lnTo>
                <a:lnTo>
                  <a:pt x="177" y="239"/>
                </a:lnTo>
                <a:lnTo>
                  <a:pt x="176" y="240"/>
                </a:lnTo>
                <a:lnTo>
                  <a:pt x="176" y="240"/>
                </a:lnTo>
                <a:lnTo>
                  <a:pt x="179" y="242"/>
                </a:lnTo>
                <a:lnTo>
                  <a:pt x="179" y="242"/>
                </a:lnTo>
                <a:lnTo>
                  <a:pt x="193" y="232"/>
                </a:lnTo>
                <a:lnTo>
                  <a:pt x="193" y="232"/>
                </a:lnTo>
                <a:close/>
                <a:moveTo>
                  <a:pt x="243" y="296"/>
                </a:moveTo>
                <a:lnTo>
                  <a:pt x="243" y="296"/>
                </a:lnTo>
                <a:lnTo>
                  <a:pt x="243" y="294"/>
                </a:lnTo>
                <a:lnTo>
                  <a:pt x="243" y="294"/>
                </a:lnTo>
                <a:lnTo>
                  <a:pt x="240" y="296"/>
                </a:lnTo>
                <a:lnTo>
                  <a:pt x="240" y="296"/>
                </a:lnTo>
                <a:lnTo>
                  <a:pt x="237" y="296"/>
                </a:lnTo>
                <a:lnTo>
                  <a:pt x="235" y="297"/>
                </a:lnTo>
                <a:lnTo>
                  <a:pt x="235" y="297"/>
                </a:lnTo>
                <a:lnTo>
                  <a:pt x="234" y="297"/>
                </a:lnTo>
                <a:lnTo>
                  <a:pt x="234" y="297"/>
                </a:lnTo>
                <a:lnTo>
                  <a:pt x="233" y="299"/>
                </a:lnTo>
                <a:lnTo>
                  <a:pt x="233" y="299"/>
                </a:lnTo>
                <a:lnTo>
                  <a:pt x="227" y="302"/>
                </a:lnTo>
                <a:lnTo>
                  <a:pt x="227" y="302"/>
                </a:lnTo>
                <a:lnTo>
                  <a:pt x="226" y="303"/>
                </a:lnTo>
                <a:lnTo>
                  <a:pt x="226" y="303"/>
                </a:lnTo>
                <a:lnTo>
                  <a:pt x="224" y="306"/>
                </a:lnTo>
                <a:lnTo>
                  <a:pt x="224" y="306"/>
                </a:lnTo>
                <a:lnTo>
                  <a:pt x="226" y="306"/>
                </a:lnTo>
                <a:lnTo>
                  <a:pt x="226" y="306"/>
                </a:lnTo>
                <a:lnTo>
                  <a:pt x="233" y="300"/>
                </a:lnTo>
                <a:lnTo>
                  <a:pt x="241" y="297"/>
                </a:lnTo>
                <a:lnTo>
                  <a:pt x="241" y="297"/>
                </a:lnTo>
                <a:lnTo>
                  <a:pt x="243" y="296"/>
                </a:lnTo>
                <a:lnTo>
                  <a:pt x="243" y="296"/>
                </a:lnTo>
                <a:close/>
                <a:moveTo>
                  <a:pt x="359" y="165"/>
                </a:moveTo>
                <a:lnTo>
                  <a:pt x="359" y="165"/>
                </a:lnTo>
                <a:lnTo>
                  <a:pt x="359" y="165"/>
                </a:lnTo>
                <a:lnTo>
                  <a:pt x="359" y="165"/>
                </a:lnTo>
                <a:lnTo>
                  <a:pt x="359" y="164"/>
                </a:lnTo>
                <a:lnTo>
                  <a:pt x="359" y="164"/>
                </a:lnTo>
                <a:lnTo>
                  <a:pt x="356" y="152"/>
                </a:lnTo>
                <a:lnTo>
                  <a:pt x="352" y="142"/>
                </a:lnTo>
                <a:lnTo>
                  <a:pt x="352" y="142"/>
                </a:lnTo>
                <a:lnTo>
                  <a:pt x="349" y="140"/>
                </a:lnTo>
                <a:lnTo>
                  <a:pt x="349" y="140"/>
                </a:lnTo>
                <a:lnTo>
                  <a:pt x="351" y="144"/>
                </a:lnTo>
                <a:lnTo>
                  <a:pt x="351" y="144"/>
                </a:lnTo>
                <a:lnTo>
                  <a:pt x="355" y="152"/>
                </a:lnTo>
                <a:lnTo>
                  <a:pt x="355" y="152"/>
                </a:lnTo>
                <a:lnTo>
                  <a:pt x="358" y="161"/>
                </a:lnTo>
                <a:lnTo>
                  <a:pt x="358" y="161"/>
                </a:lnTo>
                <a:lnTo>
                  <a:pt x="359" y="165"/>
                </a:lnTo>
                <a:lnTo>
                  <a:pt x="359" y="165"/>
                </a:lnTo>
                <a:close/>
                <a:moveTo>
                  <a:pt x="247" y="212"/>
                </a:moveTo>
                <a:lnTo>
                  <a:pt x="247" y="212"/>
                </a:lnTo>
                <a:lnTo>
                  <a:pt x="248" y="212"/>
                </a:lnTo>
                <a:lnTo>
                  <a:pt x="248" y="212"/>
                </a:lnTo>
                <a:lnTo>
                  <a:pt x="250" y="211"/>
                </a:lnTo>
                <a:lnTo>
                  <a:pt x="250" y="211"/>
                </a:lnTo>
                <a:lnTo>
                  <a:pt x="253" y="209"/>
                </a:lnTo>
                <a:lnTo>
                  <a:pt x="255" y="206"/>
                </a:lnTo>
                <a:lnTo>
                  <a:pt x="255" y="206"/>
                </a:lnTo>
                <a:lnTo>
                  <a:pt x="258" y="198"/>
                </a:lnTo>
                <a:lnTo>
                  <a:pt x="258" y="198"/>
                </a:lnTo>
                <a:lnTo>
                  <a:pt x="260" y="194"/>
                </a:lnTo>
                <a:lnTo>
                  <a:pt x="258" y="189"/>
                </a:lnTo>
                <a:lnTo>
                  <a:pt x="255" y="185"/>
                </a:lnTo>
                <a:lnTo>
                  <a:pt x="251" y="182"/>
                </a:lnTo>
                <a:lnTo>
                  <a:pt x="251" y="182"/>
                </a:lnTo>
                <a:lnTo>
                  <a:pt x="251" y="182"/>
                </a:lnTo>
                <a:lnTo>
                  <a:pt x="251" y="182"/>
                </a:lnTo>
                <a:lnTo>
                  <a:pt x="255" y="189"/>
                </a:lnTo>
                <a:lnTo>
                  <a:pt x="255" y="189"/>
                </a:lnTo>
                <a:lnTo>
                  <a:pt x="257" y="191"/>
                </a:lnTo>
                <a:lnTo>
                  <a:pt x="257" y="191"/>
                </a:lnTo>
                <a:lnTo>
                  <a:pt x="258" y="192"/>
                </a:lnTo>
                <a:lnTo>
                  <a:pt x="258" y="192"/>
                </a:lnTo>
                <a:lnTo>
                  <a:pt x="258" y="198"/>
                </a:lnTo>
                <a:lnTo>
                  <a:pt x="255" y="205"/>
                </a:lnTo>
                <a:lnTo>
                  <a:pt x="255" y="205"/>
                </a:lnTo>
                <a:lnTo>
                  <a:pt x="254" y="205"/>
                </a:lnTo>
                <a:lnTo>
                  <a:pt x="254" y="205"/>
                </a:lnTo>
                <a:lnTo>
                  <a:pt x="253" y="209"/>
                </a:lnTo>
                <a:lnTo>
                  <a:pt x="248" y="211"/>
                </a:lnTo>
                <a:lnTo>
                  <a:pt x="248" y="211"/>
                </a:lnTo>
                <a:lnTo>
                  <a:pt x="247" y="212"/>
                </a:lnTo>
                <a:lnTo>
                  <a:pt x="247" y="212"/>
                </a:lnTo>
                <a:close/>
                <a:moveTo>
                  <a:pt x="284" y="186"/>
                </a:moveTo>
                <a:lnTo>
                  <a:pt x="284" y="186"/>
                </a:lnTo>
                <a:lnTo>
                  <a:pt x="285" y="186"/>
                </a:lnTo>
                <a:lnTo>
                  <a:pt x="285" y="186"/>
                </a:lnTo>
                <a:lnTo>
                  <a:pt x="287" y="186"/>
                </a:lnTo>
                <a:lnTo>
                  <a:pt x="288" y="185"/>
                </a:lnTo>
                <a:lnTo>
                  <a:pt x="288" y="185"/>
                </a:lnTo>
                <a:lnTo>
                  <a:pt x="289" y="174"/>
                </a:lnTo>
                <a:lnTo>
                  <a:pt x="289" y="174"/>
                </a:lnTo>
                <a:lnTo>
                  <a:pt x="289" y="172"/>
                </a:lnTo>
                <a:lnTo>
                  <a:pt x="289" y="172"/>
                </a:lnTo>
                <a:lnTo>
                  <a:pt x="287" y="179"/>
                </a:lnTo>
                <a:lnTo>
                  <a:pt x="284" y="186"/>
                </a:lnTo>
                <a:lnTo>
                  <a:pt x="284" y="186"/>
                </a:lnTo>
                <a:close/>
                <a:moveTo>
                  <a:pt x="115" y="343"/>
                </a:moveTo>
                <a:lnTo>
                  <a:pt x="115" y="343"/>
                </a:lnTo>
                <a:lnTo>
                  <a:pt x="113" y="343"/>
                </a:lnTo>
                <a:lnTo>
                  <a:pt x="113" y="344"/>
                </a:lnTo>
                <a:lnTo>
                  <a:pt x="113" y="344"/>
                </a:lnTo>
                <a:lnTo>
                  <a:pt x="108" y="353"/>
                </a:lnTo>
                <a:lnTo>
                  <a:pt x="108" y="353"/>
                </a:lnTo>
                <a:lnTo>
                  <a:pt x="108" y="354"/>
                </a:lnTo>
                <a:lnTo>
                  <a:pt x="108" y="354"/>
                </a:lnTo>
                <a:lnTo>
                  <a:pt x="110" y="354"/>
                </a:lnTo>
                <a:lnTo>
                  <a:pt x="110" y="354"/>
                </a:lnTo>
                <a:lnTo>
                  <a:pt x="112" y="354"/>
                </a:lnTo>
                <a:lnTo>
                  <a:pt x="112" y="353"/>
                </a:lnTo>
                <a:lnTo>
                  <a:pt x="112" y="353"/>
                </a:lnTo>
                <a:lnTo>
                  <a:pt x="115" y="344"/>
                </a:lnTo>
                <a:lnTo>
                  <a:pt x="115" y="344"/>
                </a:lnTo>
                <a:lnTo>
                  <a:pt x="115" y="343"/>
                </a:lnTo>
                <a:lnTo>
                  <a:pt x="115" y="343"/>
                </a:lnTo>
                <a:close/>
                <a:moveTo>
                  <a:pt x="304" y="111"/>
                </a:moveTo>
                <a:lnTo>
                  <a:pt x="304" y="111"/>
                </a:lnTo>
                <a:lnTo>
                  <a:pt x="304" y="115"/>
                </a:lnTo>
                <a:lnTo>
                  <a:pt x="304" y="115"/>
                </a:lnTo>
                <a:lnTo>
                  <a:pt x="304" y="115"/>
                </a:lnTo>
                <a:lnTo>
                  <a:pt x="304" y="115"/>
                </a:lnTo>
                <a:lnTo>
                  <a:pt x="308" y="120"/>
                </a:lnTo>
                <a:lnTo>
                  <a:pt x="308" y="120"/>
                </a:lnTo>
                <a:lnTo>
                  <a:pt x="311" y="115"/>
                </a:lnTo>
                <a:lnTo>
                  <a:pt x="311" y="115"/>
                </a:lnTo>
                <a:lnTo>
                  <a:pt x="304" y="111"/>
                </a:lnTo>
                <a:lnTo>
                  <a:pt x="304" y="111"/>
                </a:lnTo>
                <a:close/>
                <a:moveTo>
                  <a:pt x="147" y="165"/>
                </a:moveTo>
                <a:lnTo>
                  <a:pt x="147" y="165"/>
                </a:lnTo>
                <a:lnTo>
                  <a:pt x="146" y="167"/>
                </a:lnTo>
                <a:lnTo>
                  <a:pt x="145" y="168"/>
                </a:lnTo>
                <a:lnTo>
                  <a:pt x="145" y="168"/>
                </a:lnTo>
                <a:lnTo>
                  <a:pt x="142" y="178"/>
                </a:lnTo>
                <a:lnTo>
                  <a:pt x="142" y="178"/>
                </a:lnTo>
                <a:lnTo>
                  <a:pt x="140" y="179"/>
                </a:lnTo>
                <a:lnTo>
                  <a:pt x="140" y="179"/>
                </a:lnTo>
                <a:lnTo>
                  <a:pt x="145" y="178"/>
                </a:lnTo>
                <a:lnTo>
                  <a:pt x="146" y="175"/>
                </a:lnTo>
                <a:lnTo>
                  <a:pt x="146" y="175"/>
                </a:lnTo>
                <a:lnTo>
                  <a:pt x="147" y="168"/>
                </a:lnTo>
                <a:lnTo>
                  <a:pt x="147" y="168"/>
                </a:lnTo>
                <a:lnTo>
                  <a:pt x="147" y="165"/>
                </a:lnTo>
                <a:lnTo>
                  <a:pt x="147" y="165"/>
                </a:lnTo>
                <a:close/>
                <a:moveTo>
                  <a:pt x="332" y="198"/>
                </a:moveTo>
                <a:lnTo>
                  <a:pt x="332" y="198"/>
                </a:lnTo>
                <a:lnTo>
                  <a:pt x="328" y="205"/>
                </a:lnTo>
                <a:lnTo>
                  <a:pt x="326" y="212"/>
                </a:lnTo>
                <a:lnTo>
                  <a:pt x="326" y="212"/>
                </a:lnTo>
                <a:lnTo>
                  <a:pt x="326" y="212"/>
                </a:lnTo>
                <a:lnTo>
                  <a:pt x="326" y="212"/>
                </a:lnTo>
                <a:lnTo>
                  <a:pt x="332" y="204"/>
                </a:lnTo>
                <a:lnTo>
                  <a:pt x="332" y="204"/>
                </a:lnTo>
                <a:lnTo>
                  <a:pt x="332" y="201"/>
                </a:lnTo>
                <a:lnTo>
                  <a:pt x="332" y="198"/>
                </a:lnTo>
                <a:lnTo>
                  <a:pt x="332" y="198"/>
                </a:lnTo>
                <a:close/>
                <a:moveTo>
                  <a:pt x="230" y="221"/>
                </a:moveTo>
                <a:lnTo>
                  <a:pt x="230" y="221"/>
                </a:lnTo>
                <a:lnTo>
                  <a:pt x="230" y="219"/>
                </a:lnTo>
                <a:lnTo>
                  <a:pt x="228" y="218"/>
                </a:lnTo>
                <a:lnTo>
                  <a:pt x="228" y="218"/>
                </a:lnTo>
                <a:lnTo>
                  <a:pt x="226" y="216"/>
                </a:lnTo>
                <a:lnTo>
                  <a:pt x="226" y="216"/>
                </a:lnTo>
                <a:lnTo>
                  <a:pt x="223" y="212"/>
                </a:lnTo>
                <a:lnTo>
                  <a:pt x="223" y="212"/>
                </a:lnTo>
                <a:lnTo>
                  <a:pt x="223" y="215"/>
                </a:lnTo>
                <a:lnTo>
                  <a:pt x="223" y="215"/>
                </a:lnTo>
                <a:lnTo>
                  <a:pt x="224" y="221"/>
                </a:lnTo>
                <a:lnTo>
                  <a:pt x="224" y="221"/>
                </a:lnTo>
                <a:lnTo>
                  <a:pt x="226" y="221"/>
                </a:lnTo>
                <a:lnTo>
                  <a:pt x="226" y="221"/>
                </a:lnTo>
                <a:lnTo>
                  <a:pt x="230" y="221"/>
                </a:lnTo>
                <a:lnTo>
                  <a:pt x="230" y="221"/>
                </a:lnTo>
                <a:close/>
                <a:moveTo>
                  <a:pt x="65" y="240"/>
                </a:moveTo>
                <a:lnTo>
                  <a:pt x="65" y="240"/>
                </a:lnTo>
                <a:lnTo>
                  <a:pt x="65" y="243"/>
                </a:lnTo>
                <a:lnTo>
                  <a:pt x="62" y="243"/>
                </a:lnTo>
                <a:lnTo>
                  <a:pt x="62" y="243"/>
                </a:lnTo>
                <a:lnTo>
                  <a:pt x="62" y="245"/>
                </a:lnTo>
                <a:lnTo>
                  <a:pt x="62" y="246"/>
                </a:lnTo>
                <a:lnTo>
                  <a:pt x="62" y="246"/>
                </a:lnTo>
                <a:lnTo>
                  <a:pt x="64" y="248"/>
                </a:lnTo>
                <a:lnTo>
                  <a:pt x="62" y="249"/>
                </a:lnTo>
                <a:lnTo>
                  <a:pt x="62" y="249"/>
                </a:lnTo>
                <a:lnTo>
                  <a:pt x="62" y="250"/>
                </a:lnTo>
                <a:lnTo>
                  <a:pt x="62" y="250"/>
                </a:lnTo>
                <a:lnTo>
                  <a:pt x="65" y="248"/>
                </a:lnTo>
                <a:lnTo>
                  <a:pt x="69" y="246"/>
                </a:lnTo>
                <a:lnTo>
                  <a:pt x="69" y="246"/>
                </a:lnTo>
                <a:lnTo>
                  <a:pt x="68" y="243"/>
                </a:lnTo>
                <a:lnTo>
                  <a:pt x="68" y="243"/>
                </a:lnTo>
                <a:lnTo>
                  <a:pt x="66" y="242"/>
                </a:lnTo>
                <a:lnTo>
                  <a:pt x="65" y="240"/>
                </a:lnTo>
                <a:lnTo>
                  <a:pt x="65" y="240"/>
                </a:lnTo>
                <a:close/>
                <a:moveTo>
                  <a:pt x="341" y="152"/>
                </a:moveTo>
                <a:lnTo>
                  <a:pt x="341" y="152"/>
                </a:lnTo>
                <a:lnTo>
                  <a:pt x="341" y="152"/>
                </a:lnTo>
                <a:lnTo>
                  <a:pt x="341" y="152"/>
                </a:lnTo>
                <a:lnTo>
                  <a:pt x="342" y="157"/>
                </a:lnTo>
                <a:lnTo>
                  <a:pt x="342" y="162"/>
                </a:lnTo>
                <a:lnTo>
                  <a:pt x="341" y="171"/>
                </a:lnTo>
                <a:lnTo>
                  <a:pt x="341" y="171"/>
                </a:lnTo>
                <a:lnTo>
                  <a:pt x="342" y="169"/>
                </a:lnTo>
                <a:lnTo>
                  <a:pt x="342" y="169"/>
                </a:lnTo>
                <a:lnTo>
                  <a:pt x="345" y="164"/>
                </a:lnTo>
                <a:lnTo>
                  <a:pt x="345" y="164"/>
                </a:lnTo>
                <a:lnTo>
                  <a:pt x="345" y="164"/>
                </a:lnTo>
                <a:lnTo>
                  <a:pt x="345" y="162"/>
                </a:lnTo>
                <a:lnTo>
                  <a:pt x="345" y="162"/>
                </a:lnTo>
                <a:lnTo>
                  <a:pt x="345" y="162"/>
                </a:lnTo>
                <a:lnTo>
                  <a:pt x="345" y="162"/>
                </a:lnTo>
                <a:lnTo>
                  <a:pt x="342" y="161"/>
                </a:lnTo>
                <a:lnTo>
                  <a:pt x="342" y="159"/>
                </a:lnTo>
                <a:lnTo>
                  <a:pt x="342" y="159"/>
                </a:lnTo>
                <a:lnTo>
                  <a:pt x="343" y="157"/>
                </a:lnTo>
                <a:lnTo>
                  <a:pt x="343" y="157"/>
                </a:lnTo>
                <a:lnTo>
                  <a:pt x="343" y="155"/>
                </a:lnTo>
                <a:lnTo>
                  <a:pt x="342" y="154"/>
                </a:lnTo>
                <a:lnTo>
                  <a:pt x="342" y="154"/>
                </a:lnTo>
                <a:lnTo>
                  <a:pt x="341" y="152"/>
                </a:lnTo>
                <a:lnTo>
                  <a:pt x="341" y="152"/>
                </a:lnTo>
                <a:close/>
                <a:moveTo>
                  <a:pt x="28" y="309"/>
                </a:moveTo>
                <a:lnTo>
                  <a:pt x="28" y="309"/>
                </a:lnTo>
                <a:lnTo>
                  <a:pt x="22" y="316"/>
                </a:lnTo>
                <a:lnTo>
                  <a:pt x="22" y="316"/>
                </a:lnTo>
                <a:lnTo>
                  <a:pt x="25" y="320"/>
                </a:lnTo>
                <a:lnTo>
                  <a:pt x="25" y="320"/>
                </a:lnTo>
                <a:lnTo>
                  <a:pt x="27" y="319"/>
                </a:lnTo>
                <a:lnTo>
                  <a:pt x="27" y="319"/>
                </a:lnTo>
                <a:lnTo>
                  <a:pt x="28" y="313"/>
                </a:lnTo>
                <a:lnTo>
                  <a:pt x="28" y="313"/>
                </a:lnTo>
                <a:lnTo>
                  <a:pt x="29" y="310"/>
                </a:lnTo>
                <a:lnTo>
                  <a:pt x="28" y="309"/>
                </a:lnTo>
                <a:lnTo>
                  <a:pt x="28" y="309"/>
                </a:lnTo>
                <a:close/>
                <a:moveTo>
                  <a:pt x="228" y="294"/>
                </a:moveTo>
                <a:lnTo>
                  <a:pt x="228" y="294"/>
                </a:lnTo>
                <a:lnTo>
                  <a:pt x="234" y="292"/>
                </a:lnTo>
                <a:lnTo>
                  <a:pt x="234" y="292"/>
                </a:lnTo>
                <a:lnTo>
                  <a:pt x="235" y="285"/>
                </a:lnTo>
                <a:lnTo>
                  <a:pt x="235" y="285"/>
                </a:lnTo>
                <a:lnTo>
                  <a:pt x="230" y="287"/>
                </a:lnTo>
                <a:lnTo>
                  <a:pt x="230" y="287"/>
                </a:lnTo>
                <a:lnTo>
                  <a:pt x="230" y="289"/>
                </a:lnTo>
                <a:lnTo>
                  <a:pt x="230" y="289"/>
                </a:lnTo>
                <a:lnTo>
                  <a:pt x="228" y="294"/>
                </a:lnTo>
                <a:lnTo>
                  <a:pt x="228" y="294"/>
                </a:lnTo>
                <a:close/>
                <a:moveTo>
                  <a:pt x="123" y="351"/>
                </a:moveTo>
                <a:lnTo>
                  <a:pt x="123" y="351"/>
                </a:lnTo>
                <a:lnTo>
                  <a:pt x="123" y="351"/>
                </a:lnTo>
                <a:lnTo>
                  <a:pt x="123" y="351"/>
                </a:lnTo>
                <a:lnTo>
                  <a:pt x="120" y="354"/>
                </a:lnTo>
                <a:lnTo>
                  <a:pt x="120" y="354"/>
                </a:lnTo>
                <a:lnTo>
                  <a:pt x="118" y="360"/>
                </a:lnTo>
                <a:lnTo>
                  <a:pt x="118" y="360"/>
                </a:lnTo>
                <a:lnTo>
                  <a:pt x="122" y="358"/>
                </a:lnTo>
                <a:lnTo>
                  <a:pt x="122" y="358"/>
                </a:lnTo>
                <a:lnTo>
                  <a:pt x="123" y="351"/>
                </a:lnTo>
                <a:lnTo>
                  <a:pt x="123" y="351"/>
                </a:lnTo>
                <a:close/>
                <a:moveTo>
                  <a:pt x="181" y="231"/>
                </a:moveTo>
                <a:lnTo>
                  <a:pt x="181" y="231"/>
                </a:lnTo>
                <a:lnTo>
                  <a:pt x="180" y="231"/>
                </a:lnTo>
                <a:lnTo>
                  <a:pt x="180" y="231"/>
                </a:lnTo>
                <a:lnTo>
                  <a:pt x="174" y="231"/>
                </a:lnTo>
                <a:lnTo>
                  <a:pt x="174" y="231"/>
                </a:lnTo>
                <a:lnTo>
                  <a:pt x="172" y="231"/>
                </a:lnTo>
                <a:lnTo>
                  <a:pt x="170" y="228"/>
                </a:lnTo>
                <a:lnTo>
                  <a:pt x="170" y="228"/>
                </a:lnTo>
                <a:lnTo>
                  <a:pt x="167" y="218"/>
                </a:lnTo>
                <a:lnTo>
                  <a:pt x="167" y="218"/>
                </a:lnTo>
                <a:lnTo>
                  <a:pt x="164" y="212"/>
                </a:lnTo>
                <a:lnTo>
                  <a:pt x="164" y="212"/>
                </a:lnTo>
                <a:lnTo>
                  <a:pt x="164" y="216"/>
                </a:lnTo>
                <a:lnTo>
                  <a:pt x="164" y="216"/>
                </a:lnTo>
                <a:lnTo>
                  <a:pt x="170" y="229"/>
                </a:lnTo>
                <a:lnTo>
                  <a:pt x="170" y="229"/>
                </a:lnTo>
                <a:lnTo>
                  <a:pt x="173" y="235"/>
                </a:lnTo>
                <a:lnTo>
                  <a:pt x="173" y="235"/>
                </a:lnTo>
                <a:lnTo>
                  <a:pt x="181" y="231"/>
                </a:lnTo>
                <a:lnTo>
                  <a:pt x="181" y="231"/>
                </a:lnTo>
                <a:close/>
                <a:moveTo>
                  <a:pt x="268" y="177"/>
                </a:moveTo>
                <a:lnTo>
                  <a:pt x="268" y="177"/>
                </a:lnTo>
                <a:lnTo>
                  <a:pt x="265" y="178"/>
                </a:lnTo>
                <a:lnTo>
                  <a:pt x="265" y="178"/>
                </a:lnTo>
                <a:lnTo>
                  <a:pt x="264" y="178"/>
                </a:lnTo>
                <a:lnTo>
                  <a:pt x="264" y="178"/>
                </a:lnTo>
                <a:lnTo>
                  <a:pt x="262" y="177"/>
                </a:lnTo>
                <a:lnTo>
                  <a:pt x="262" y="177"/>
                </a:lnTo>
                <a:lnTo>
                  <a:pt x="262" y="175"/>
                </a:lnTo>
                <a:lnTo>
                  <a:pt x="262" y="175"/>
                </a:lnTo>
                <a:lnTo>
                  <a:pt x="262" y="175"/>
                </a:lnTo>
                <a:lnTo>
                  <a:pt x="262" y="175"/>
                </a:lnTo>
                <a:lnTo>
                  <a:pt x="261" y="178"/>
                </a:lnTo>
                <a:lnTo>
                  <a:pt x="258" y="179"/>
                </a:lnTo>
                <a:lnTo>
                  <a:pt x="258" y="179"/>
                </a:lnTo>
                <a:lnTo>
                  <a:pt x="265" y="184"/>
                </a:lnTo>
                <a:lnTo>
                  <a:pt x="265" y="184"/>
                </a:lnTo>
                <a:lnTo>
                  <a:pt x="268" y="177"/>
                </a:lnTo>
                <a:lnTo>
                  <a:pt x="268" y="177"/>
                </a:lnTo>
                <a:close/>
                <a:moveTo>
                  <a:pt x="370" y="221"/>
                </a:moveTo>
                <a:lnTo>
                  <a:pt x="370" y="221"/>
                </a:lnTo>
                <a:lnTo>
                  <a:pt x="370" y="221"/>
                </a:lnTo>
                <a:lnTo>
                  <a:pt x="370" y="221"/>
                </a:lnTo>
                <a:lnTo>
                  <a:pt x="372" y="218"/>
                </a:lnTo>
                <a:lnTo>
                  <a:pt x="372" y="218"/>
                </a:lnTo>
                <a:lnTo>
                  <a:pt x="372" y="213"/>
                </a:lnTo>
                <a:lnTo>
                  <a:pt x="372" y="213"/>
                </a:lnTo>
                <a:lnTo>
                  <a:pt x="373" y="204"/>
                </a:lnTo>
                <a:lnTo>
                  <a:pt x="372" y="195"/>
                </a:lnTo>
                <a:lnTo>
                  <a:pt x="372" y="195"/>
                </a:lnTo>
                <a:lnTo>
                  <a:pt x="372" y="194"/>
                </a:lnTo>
                <a:lnTo>
                  <a:pt x="372" y="194"/>
                </a:lnTo>
                <a:lnTo>
                  <a:pt x="372" y="195"/>
                </a:lnTo>
                <a:lnTo>
                  <a:pt x="372" y="195"/>
                </a:lnTo>
                <a:lnTo>
                  <a:pt x="370" y="209"/>
                </a:lnTo>
                <a:lnTo>
                  <a:pt x="370" y="209"/>
                </a:lnTo>
                <a:lnTo>
                  <a:pt x="370" y="221"/>
                </a:lnTo>
                <a:lnTo>
                  <a:pt x="370" y="221"/>
                </a:lnTo>
                <a:close/>
                <a:moveTo>
                  <a:pt x="73" y="350"/>
                </a:moveTo>
                <a:lnTo>
                  <a:pt x="73" y="350"/>
                </a:lnTo>
                <a:lnTo>
                  <a:pt x="76" y="340"/>
                </a:lnTo>
                <a:lnTo>
                  <a:pt x="76" y="340"/>
                </a:lnTo>
                <a:lnTo>
                  <a:pt x="75" y="340"/>
                </a:lnTo>
                <a:lnTo>
                  <a:pt x="75" y="340"/>
                </a:lnTo>
                <a:lnTo>
                  <a:pt x="71" y="348"/>
                </a:lnTo>
                <a:lnTo>
                  <a:pt x="71" y="348"/>
                </a:lnTo>
                <a:lnTo>
                  <a:pt x="73" y="350"/>
                </a:lnTo>
                <a:lnTo>
                  <a:pt x="73" y="350"/>
                </a:lnTo>
                <a:close/>
                <a:moveTo>
                  <a:pt x="214" y="228"/>
                </a:moveTo>
                <a:lnTo>
                  <a:pt x="214" y="228"/>
                </a:lnTo>
                <a:lnTo>
                  <a:pt x="214" y="226"/>
                </a:lnTo>
                <a:lnTo>
                  <a:pt x="216" y="226"/>
                </a:lnTo>
                <a:lnTo>
                  <a:pt x="216" y="226"/>
                </a:lnTo>
                <a:lnTo>
                  <a:pt x="216" y="213"/>
                </a:lnTo>
                <a:lnTo>
                  <a:pt x="216" y="213"/>
                </a:lnTo>
                <a:lnTo>
                  <a:pt x="214" y="212"/>
                </a:lnTo>
                <a:lnTo>
                  <a:pt x="214" y="212"/>
                </a:lnTo>
                <a:lnTo>
                  <a:pt x="214" y="209"/>
                </a:lnTo>
                <a:lnTo>
                  <a:pt x="214" y="209"/>
                </a:lnTo>
                <a:lnTo>
                  <a:pt x="213" y="206"/>
                </a:lnTo>
                <a:lnTo>
                  <a:pt x="213" y="206"/>
                </a:lnTo>
                <a:lnTo>
                  <a:pt x="214" y="228"/>
                </a:lnTo>
                <a:lnTo>
                  <a:pt x="214" y="228"/>
                </a:lnTo>
                <a:close/>
                <a:moveTo>
                  <a:pt x="292" y="246"/>
                </a:moveTo>
                <a:lnTo>
                  <a:pt x="292" y="246"/>
                </a:lnTo>
                <a:lnTo>
                  <a:pt x="294" y="245"/>
                </a:lnTo>
                <a:lnTo>
                  <a:pt x="294" y="245"/>
                </a:lnTo>
                <a:lnTo>
                  <a:pt x="297" y="242"/>
                </a:lnTo>
                <a:lnTo>
                  <a:pt x="297" y="242"/>
                </a:lnTo>
                <a:lnTo>
                  <a:pt x="298" y="242"/>
                </a:lnTo>
                <a:lnTo>
                  <a:pt x="298" y="242"/>
                </a:lnTo>
                <a:lnTo>
                  <a:pt x="291" y="242"/>
                </a:lnTo>
                <a:lnTo>
                  <a:pt x="285" y="243"/>
                </a:lnTo>
                <a:lnTo>
                  <a:pt x="285" y="243"/>
                </a:lnTo>
                <a:lnTo>
                  <a:pt x="287" y="246"/>
                </a:lnTo>
                <a:lnTo>
                  <a:pt x="287" y="246"/>
                </a:lnTo>
                <a:lnTo>
                  <a:pt x="288" y="245"/>
                </a:lnTo>
                <a:lnTo>
                  <a:pt x="288" y="245"/>
                </a:lnTo>
                <a:lnTo>
                  <a:pt x="291" y="243"/>
                </a:lnTo>
                <a:lnTo>
                  <a:pt x="292" y="246"/>
                </a:lnTo>
                <a:lnTo>
                  <a:pt x="292" y="246"/>
                </a:lnTo>
                <a:close/>
                <a:moveTo>
                  <a:pt x="349" y="151"/>
                </a:moveTo>
                <a:lnTo>
                  <a:pt x="349" y="151"/>
                </a:lnTo>
                <a:lnTo>
                  <a:pt x="349" y="151"/>
                </a:lnTo>
                <a:lnTo>
                  <a:pt x="349" y="151"/>
                </a:lnTo>
                <a:lnTo>
                  <a:pt x="348" y="154"/>
                </a:lnTo>
                <a:lnTo>
                  <a:pt x="348" y="154"/>
                </a:lnTo>
                <a:lnTo>
                  <a:pt x="348" y="157"/>
                </a:lnTo>
                <a:lnTo>
                  <a:pt x="349" y="158"/>
                </a:lnTo>
                <a:lnTo>
                  <a:pt x="349" y="158"/>
                </a:lnTo>
                <a:lnTo>
                  <a:pt x="351" y="159"/>
                </a:lnTo>
                <a:lnTo>
                  <a:pt x="351" y="159"/>
                </a:lnTo>
                <a:lnTo>
                  <a:pt x="351" y="162"/>
                </a:lnTo>
                <a:lnTo>
                  <a:pt x="351" y="162"/>
                </a:lnTo>
                <a:lnTo>
                  <a:pt x="352" y="167"/>
                </a:lnTo>
                <a:lnTo>
                  <a:pt x="352" y="167"/>
                </a:lnTo>
                <a:lnTo>
                  <a:pt x="352" y="165"/>
                </a:lnTo>
                <a:lnTo>
                  <a:pt x="352" y="165"/>
                </a:lnTo>
                <a:lnTo>
                  <a:pt x="351" y="154"/>
                </a:lnTo>
                <a:lnTo>
                  <a:pt x="351" y="154"/>
                </a:lnTo>
                <a:lnTo>
                  <a:pt x="349" y="151"/>
                </a:lnTo>
                <a:lnTo>
                  <a:pt x="349" y="151"/>
                </a:lnTo>
                <a:close/>
                <a:moveTo>
                  <a:pt x="285" y="140"/>
                </a:moveTo>
                <a:lnTo>
                  <a:pt x="285" y="140"/>
                </a:lnTo>
                <a:lnTo>
                  <a:pt x="287" y="135"/>
                </a:lnTo>
                <a:lnTo>
                  <a:pt x="287" y="135"/>
                </a:lnTo>
                <a:lnTo>
                  <a:pt x="285" y="131"/>
                </a:lnTo>
                <a:lnTo>
                  <a:pt x="285" y="131"/>
                </a:lnTo>
                <a:lnTo>
                  <a:pt x="284" y="128"/>
                </a:lnTo>
                <a:lnTo>
                  <a:pt x="282" y="127"/>
                </a:lnTo>
                <a:lnTo>
                  <a:pt x="282" y="127"/>
                </a:lnTo>
                <a:lnTo>
                  <a:pt x="281" y="127"/>
                </a:lnTo>
                <a:lnTo>
                  <a:pt x="281" y="127"/>
                </a:lnTo>
                <a:lnTo>
                  <a:pt x="282" y="130"/>
                </a:lnTo>
                <a:lnTo>
                  <a:pt x="282" y="132"/>
                </a:lnTo>
                <a:lnTo>
                  <a:pt x="282" y="132"/>
                </a:lnTo>
                <a:lnTo>
                  <a:pt x="282" y="132"/>
                </a:lnTo>
                <a:lnTo>
                  <a:pt x="282" y="132"/>
                </a:lnTo>
                <a:lnTo>
                  <a:pt x="285" y="140"/>
                </a:lnTo>
                <a:lnTo>
                  <a:pt x="285" y="140"/>
                </a:lnTo>
                <a:close/>
                <a:moveTo>
                  <a:pt x="272" y="229"/>
                </a:moveTo>
                <a:lnTo>
                  <a:pt x="272" y="229"/>
                </a:lnTo>
                <a:lnTo>
                  <a:pt x="271" y="229"/>
                </a:lnTo>
                <a:lnTo>
                  <a:pt x="271" y="229"/>
                </a:lnTo>
                <a:lnTo>
                  <a:pt x="275" y="236"/>
                </a:lnTo>
                <a:lnTo>
                  <a:pt x="275" y="236"/>
                </a:lnTo>
                <a:lnTo>
                  <a:pt x="277" y="238"/>
                </a:lnTo>
                <a:lnTo>
                  <a:pt x="280" y="239"/>
                </a:lnTo>
                <a:lnTo>
                  <a:pt x="280" y="239"/>
                </a:lnTo>
                <a:lnTo>
                  <a:pt x="284" y="238"/>
                </a:lnTo>
                <a:lnTo>
                  <a:pt x="284" y="238"/>
                </a:lnTo>
                <a:lnTo>
                  <a:pt x="284" y="238"/>
                </a:lnTo>
                <a:lnTo>
                  <a:pt x="284" y="238"/>
                </a:lnTo>
                <a:lnTo>
                  <a:pt x="278" y="235"/>
                </a:lnTo>
                <a:lnTo>
                  <a:pt x="274" y="231"/>
                </a:lnTo>
                <a:lnTo>
                  <a:pt x="274" y="231"/>
                </a:lnTo>
                <a:lnTo>
                  <a:pt x="272" y="229"/>
                </a:lnTo>
                <a:lnTo>
                  <a:pt x="272" y="229"/>
                </a:lnTo>
                <a:close/>
                <a:moveTo>
                  <a:pt x="98" y="206"/>
                </a:moveTo>
                <a:lnTo>
                  <a:pt x="98" y="206"/>
                </a:lnTo>
                <a:lnTo>
                  <a:pt x="99" y="206"/>
                </a:lnTo>
                <a:lnTo>
                  <a:pt x="99" y="206"/>
                </a:lnTo>
                <a:lnTo>
                  <a:pt x="105" y="218"/>
                </a:lnTo>
                <a:lnTo>
                  <a:pt x="105" y="218"/>
                </a:lnTo>
                <a:lnTo>
                  <a:pt x="109" y="225"/>
                </a:lnTo>
                <a:lnTo>
                  <a:pt x="109" y="225"/>
                </a:lnTo>
                <a:lnTo>
                  <a:pt x="112" y="229"/>
                </a:lnTo>
                <a:lnTo>
                  <a:pt x="112" y="229"/>
                </a:lnTo>
                <a:lnTo>
                  <a:pt x="112" y="229"/>
                </a:lnTo>
                <a:lnTo>
                  <a:pt x="113" y="229"/>
                </a:lnTo>
                <a:lnTo>
                  <a:pt x="113" y="229"/>
                </a:lnTo>
                <a:lnTo>
                  <a:pt x="106" y="218"/>
                </a:lnTo>
                <a:lnTo>
                  <a:pt x="98" y="206"/>
                </a:lnTo>
                <a:lnTo>
                  <a:pt x="98" y="206"/>
                </a:lnTo>
                <a:close/>
                <a:moveTo>
                  <a:pt x="216" y="306"/>
                </a:moveTo>
                <a:lnTo>
                  <a:pt x="216" y="306"/>
                </a:lnTo>
                <a:lnTo>
                  <a:pt x="221" y="302"/>
                </a:lnTo>
                <a:lnTo>
                  <a:pt x="221" y="302"/>
                </a:lnTo>
                <a:lnTo>
                  <a:pt x="221" y="300"/>
                </a:lnTo>
                <a:lnTo>
                  <a:pt x="221" y="300"/>
                </a:lnTo>
                <a:lnTo>
                  <a:pt x="216" y="300"/>
                </a:lnTo>
                <a:lnTo>
                  <a:pt x="216" y="300"/>
                </a:lnTo>
                <a:lnTo>
                  <a:pt x="216" y="302"/>
                </a:lnTo>
                <a:lnTo>
                  <a:pt x="216" y="302"/>
                </a:lnTo>
                <a:lnTo>
                  <a:pt x="214" y="302"/>
                </a:lnTo>
                <a:lnTo>
                  <a:pt x="211" y="303"/>
                </a:lnTo>
                <a:lnTo>
                  <a:pt x="211" y="303"/>
                </a:lnTo>
                <a:lnTo>
                  <a:pt x="211" y="304"/>
                </a:lnTo>
                <a:lnTo>
                  <a:pt x="211" y="304"/>
                </a:lnTo>
                <a:lnTo>
                  <a:pt x="214" y="303"/>
                </a:lnTo>
                <a:lnTo>
                  <a:pt x="216" y="306"/>
                </a:lnTo>
                <a:lnTo>
                  <a:pt x="216" y="306"/>
                </a:lnTo>
                <a:close/>
                <a:moveTo>
                  <a:pt x="21" y="333"/>
                </a:moveTo>
                <a:lnTo>
                  <a:pt x="21" y="333"/>
                </a:lnTo>
                <a:lnTo>
                  <a:pt x="22" y="333"/>
                </a:lnTo>
                <a:lnTo>
                  <a:pt x="22" y="333"/>
                </a:lnTo>
                <a:lnTo>
                  <a:pt x="17" y="324"/>
                </a:lnTo>
                <a:lnTo>
                  <a:pt x="17" y="324"/>
                </a:lnTo>
                <a:lnTo>
                  <a:pt x="11" y="314"/>
                </a:lnTo>
                <a:lnTo>
                  <a:pt x="11" y="314"/>
                </a:lnTo>
                <a:lnTo>
                  <a:pt x="10" y="317"/>
                </a:lnTo>
                <a:lnTo>
                  <a:pt x="10" y="317"/>
                </a:lnTo>
                <a:lnTo>
                  <a:pt x="15" y="326"/>
                </a:lnTo>
                <a:lnTo>
                  <a:pt x="21" y="333"/>
                </a:lnTo>
                <a:lnTo>
                  <a:pt x="21" y="333"/>
                </a:lnTo>
                <a:close/>
                <a:moveTo>
                  <a:pt x="172" y="141"/>
                </a:moveTo>
                <a:lnTo>
                  <a:pt x="172" y="141"/>
                </a:lnTo>
                <a:lnTo>
                  <a:pt x="174" y="141"/>
                </a:lnTo>
                <a:lnTo>
                  <a:pt x="176" y="140"/>
                </a:lnTo>
                <a:lnTo>
                  <a:pt x="176" y="140"/>
                </a:lnTo>
                <a:lnTo>
                  <a:pt x="179" y="137"/>
                </a:lnTo>
                <a:lnTo>
                  <a:pt x="179" y="137"/>
                </a:lnTo>
                <a:lnTo>
                  <a:pt x="180" y="137"/>
                </a:lnTo>
                <a:lnTo>
                  <a:pt x="180" y="134"/>
                </a:lnTo>
                <a:lnTo>
                  <a:pt x="180" y="134"/>
                </a:lnTo>
                <a:lnTo>
                  <a:pt x="177" y="134"/>
                </a:lnTo>
                <a:lnTo>
                  <a:pt x="176" y="135"/>
                </a:lnTo>
                <a:lnTo>
                  <a:pt x="176" y="135"/>
                </a:lnTo>
                <a:lnTo>
                  <a:pt x="174" y="137"/>
                </a:lnTo>
                <a:lnTo>
                  <a:pt x="174" y="137"/>
                </a:lnTo>
                <a:lnTo>
                  <a:pt x="173" y="138"/>
                </a:lnTo>
                <a:lnTo>
                  <a:pt x="172" y="141"/>
                </a:lnTo>
                <a:lnTo>
                  <a:pt x="172" y="141"/>
                </a:lnTo>
                <a:close/>
                <a:moveTo>
                  <a:pt x="335" y="269"/>
                </a:moveTo>
                <a:lnTo>
                  <a:pt x="335" y="269"/>
                </a:lnTo>
                <a:lnTo>
                  <a:pt x="335" y="269"/>
                </a:lnTo>
                <a:lnTo>
                  <a:pt x="335" y="269"/>
                </a:lnTo>
                <a:lnTo>
                  <a:pt x="343" y="262"/>
                </a:lnTo>
                <a:lnTo>
                  <a:pt x="343" y="262"/>
                </a:lnTo>
                <a:lnTo>
                  <a:pt x="343" y="260"/>
                </a:lnTo>
                <a:lnTo>
                  <a:pt x="343" y="260"/>
                </a:lnTo>
                <a:lnTo>
                  <a:pt x="336" y="263"/>
                </a:lnTo>
                <a:lnTo>
                  <a:pt x="336" y="263"/>
                </a:lnTo>
                <a:lnTo>
                  <a:pt x="335" y="265"/>
                </a:lnTo>
                <a:lnTo>
                  <a:pt x="335" y="265"/>
                </a:lnTo>
                <a:lnTo>
                  <a:pt x="335" y="269"/>
                </a:lnTo>
                <a:lnTo>
                  <a:pt x="335" y="269"/>
                </a:lnTo>
                <a:close/>
                <a:moveTo>
                  <a:pt x="261" y="245"/>
                </a:moveTo>
                <a:lnTo>
                  <a:pt x="261" y="245"/>
                </a:lnTo>
                <a:lnTo>
                  <a:pt x="257" y="245"/>
                </a:lnTo>
                <a:lnTo>
                  <a:pt x="257" y="245"/>
                </a:lnTo>
                <a:lnTo>
                  <a:pt x="254" y="243"/>
                </a:lnTo>
                <a:lnTo>
                  <a:pt x="253" y="246"/>
                </a:lnTo>
                <a:lnTo>
                  <a:pt x="253" y="246"/>
                </a:lnTo>
                <a:lnTo>
                  <a:pt x="251" y="248"/>
                </a:lnTo>
                <a:lnTo>
                  <a:pt x="251" y="248"/>
                </a:lnTo>
                <a:lnTo>
                  <a:pt x="251" y="248"/>
                </a:lnTo>
                <a:lnTo>
                  <a:pt x="251" y="248"/>
                </a:lnTo>
                <a:lnTo>
                  <a:pt x="253" y="248"/>
                </a:lnTo>
                <a:lnTo>
                  <a:pt x="253" y="248"/>
                </a:lnTo>
                <a:lnTo>
                  <a:pt x="257" y="248"/>
                </a:lnTo>
                <a:lnTo>
                  <a:pt x="257" y="248"/>
                </a:lnTo>
                <a:lnTo>
                  <a:pt x="258" y="248"/>
                </a:lnTo>
                <a:lnTo>
                  <a:pt x="261" y="245"/>
                </a:lnTo>
                <a:lnTo>
                  <a:pt x="261" y="245"/>
                </a:lnTo>
                <a:close/>
                <a:moveTo>
                  <a:pt x="48" y="326"/>
                </a:moveTo>
                <a:lnTo>
                  <a:pt x="48" y="326"/>
                </a:lnTo>
                <a:lnTo>
                  <a:pt x="45" y="334"/>
                </a:lnTo>
                <a:lnTo>
                  <a:pt x="45" y="334"/>
                </a:lnTo>
                <a:lnTo>
                  <a:pt x="46" y="336"/>
                </a:lnTo>
                <a:lnTo>
                  <a:pt x="46" y="336"/>
                </a:lnTo>
                <a:lnTo>
                  <a:pt x="51" y="329"/>
                </a:lnTo>
                <a:lnTo>
                  <a:pt x="51" y="329"/>
                </a:lnTo>
                <a:lnTo>
                  <a:pt x="48" y="326"/>
                </a:lnTo>
                <a:lnTo>
                  <a:pt x="48" y="326"/>
                </a:lnTo>
                <a:close/>
                <a:moveTo>
                  <a:pt x="342" y="124"/>
                </a:moveTo>
                <a:lnTo>
                  <a:pt x="342" y="124"/>
                </a:lnTo>
                <a:lnTo>
                  <a:pt x="339" y="120"/>
                </a:lnTo>
                <a:lnTo>
                  <a:pt x="335" y="117"/>
                </a:lnTo>
                <a:lnTo>
                  <a:pt x="331" y="113"/>
                </a:lnTo>
                <a:lnTo>
                  <a:pt x="326" y="111"/>
                </a:lnTo>
                <a:lnTo>
                  <a:pt x="326" y="111"/>
                </a:lnTo>
                <a:lnTo>
                  <a:pt x="342" y="124"/>
                </a:lnTo>
                <a:lnTo>
                  <a:pt x="342" y="124"/>
                </a:lnTo>
                <a:close/>
                <a:moveTo>
                  <a:pt x="120" y="310"/>
                </a:moveTo>
                <a:lnTo>
                  <a:pt x="120" y="310"/>
                </a:lnTo>
                <a:lnTo>
                  <a:pt x="133" y="302"/>
                </a:lnTo>
                <a:lnTo>
                  <a:pt x="133" y="302"/>
                </a:lnTo>
                <a:lnTo>
                  <a:pt x="133" y="302"/>
                </a:lnTo>
                <a:lnTo>
                  <a:pt x="133" y="302"/>
                </a:lnTo>
                <a:lnTo>
                  <a:pt x="126" y="304"/>
                </a:lnTo>
                <a:lnTo>
                  <a:pt x="126" y="304"/>
                </a:lnTo>
                <a:lnTo>
                  <a:pt x="123" y="306"/>
                </a:lnTo>
                <a:lnTo>
                  <a:pt x="119" y="307"/>
                </a:lnTo>
                <a:lnTo>
                  <a:pt x="119" y="307"/>
                </a:lnTo>
                <a:lnTo>
                  <a:pt x="120" y="310"/>
                </a:lnTo>
                <a:lnTo>
                  <a:pt x="120" y="310"/>
                </a:lnTo>
                <a:close/>
                <a:moveTo>
                  <a:pt x="75" y="361"/>
                </a:moveTo>
                <a:lnTo>
                  <a:pt x="75" y="361"/>
                </a:lnTo>
                <a:lnTo>
                  <a:pt x="75" y="361"/>
                </a:lnTo>
                <a:lnTo>
                  <a:pt x="75" y="361"/>
                </a:lnTo>
                <a:lnTo>
                  <a:pt x="69" y="358"/>
                </a:lnTo>
                <a:lnTo>
                  <a:pt x="69" y="358"/>
                </a:lnTo>
                <a:lnTo>
                  <a:pt x="65" y="357"/>
                </a:lnTo>
                <a:lnTo>
                  <a:pt x="65" y="357"/>
                </a:lnTo>
                <a:lnTo>
                  <a:pt x="61" y="356"/>
                </a:lnTo>
                <a:lnTo>
                  <a:pt x="61" y="356"/>
                </a:lnTo>
                <a:lnTo>
                  <a:pt x="54" y="354"/>
                </a:lnTo>
                <a:lnTo>
                  <a:pt x="54" y="354"/>
                </a:lnTo>
                <a:lnTo>
                  <a:pt x="52" y="353"/>
                </a:lnTo>
                <a:lnTo>
                  <a:pt x="52" y="353"/>
                </a:lnTo>
                <a:lnTo>
                  <a:pt x="58" y="357"/>
                </a:lnTo>
                <a:lnTo>
                  <a:pt x="65" y="358"/>
                </a:lnTo>
                <a:lnTo>
                  <a:pt x="65" y="358"/>
                </a:lnTo>
                <a:lnTo>
                  <a:pt x="69" y="360"/>
                </a:lnTo>
                <a:lnTo>
                  <a:pt x="69" y="360"/>
                </a:lnTo>
                <a:lnTo>
                  <a:pt x="75" y="361"/>
                </a:lnTo>
                <a:lnTo>
                  <a:pt x="75" y="361"/>
                </a:lnTo>
                <a:close/>
                <a:moveTo>
                  <a:pt x="145" y="219"/>
                </a:moveTo>
                <a:lnTo>
                  <a:pt x="145" y="219"/>
                </a:lnTo>
                <a:lnTo>
                  <a:pt x="146" y="213"/>
                </a:lnTo>
                <a:lnTo>
                  <a:pt x="146" y="213"/>
                </a:lnTo>
                <a:lnTo>
                  <a:pt x="145" y="213"/>
                </a:lnTo>
                <a:lnTo>
                  <a:pt x="145" y="213"/>
                </a:lnTo>
                <a:lnTo>
                  <a:pt x="143" y="212"/>
                </a:lnTo>
                <a:lnTo>
                  <a:pt x="143" y="211"/>
                </a:lnTo>
                <a:lnTo>
                  <a:pt x="143" y="211"/>
                </a:lnTo>
                <a:lnTo>
                  <a:pt x="143" y="211"/>
                </a:lnTo>
                <a:lnTo>
                  <a:pt x="143" y="211"/>
                </a:lnTo>
                <a:lnTo>
                  <a:pt x="140" y="212"/>
                </a:lnTo>
                <a:lnTo>
                  <a:pt x="140" y="212"/>
                </a:lnTo>
                <a:lnTo>
                  <a:pt x="142" y="213"/>
                </a:lnTo>
                <a:lnTo>
                  <a:pt x="142" y="216"/>
                </a:lnTo>
                <a:lnTo>
                  <a:pt x="142" y="216"/>
                </a:lnTo>
                <a:lnTo>
                  <a:pt x="143" y="218"/>
                </a:lnTo>
                <a:lnTo>
                  <a:pt x="145" y="219"/>
                </a:lnTo>
                <a:lnTo>
                  <a:pt x="145" y="219"/>
                </a:lnTo>
                <a:close/>
                <a:moveTo>
                  <a:pt x="115" y="353"/>
                </a:moveTo>
                <a:lnTo>
                  <a:pt x="115" y="353"/>
                </a:lnTo>
                <a:lnTo>
                  <a:pt x="118" y="351"/>
                </a:lnTo>
                <a:lnTo>
                  <a:pt x="118" y="350"/>
                </a:lnTo>
                <a:lnTo>
                  <a:pt x="118" y="350"/>
                </a:lnTo>
                <a:lnTo>
                  <a:pt x="120" y="346"/>
                </a:lnTo>
                <a:lnTo>
                  <a:pt x="120" y="346"/>
                </a:lnTo>
                <a:lnTo>
                  <a:pt x="122" y="341"/>
                </a:lnTo>
                <a:lnTo>
                  <a:pt x="122" y="341"/>
                </a:lnTo>
                <a:lnTo>
                  <a:pt x="119" y="343"/>
                </a:lnTo>
                <a:lnTo>
                  <a:pt x="119" y="343"/>
                </a:lnTo>
                <a:lnTo>
                  <a:pt x="115" y="353"/>
                </a:lnTo>
                <a:lnTo>
                  <a:pt x="115" y="353"/>
                </a:lnTo>
                <a:close/>
                <a:moveTo>
                  <a:pt x="204" y="140"/>
                </a:moveTo>
                <a:lnTo>
                  <a:pt x="204" y="140"/>
                </a:lnTo>
                <a:lnTo>
                  <a:pt x="210" y="135"/>
                </a:lnTo>
                <a:lnTo>
                  <a:pt x="210" y="135"/>
                </a:lnTo>
                <a:lnTo>
                  <a:pt x="213" y="134"/>
                </a:lnTo>
                <a:lnTo>
                  <a:pt x="213" y="134"/>
                </a:lnTo>
                <a:lnTo>
                  <a:pt x="214" y="130"/>
                </a:lnTo>
                <a:lnTo>
                  <a:pt x="214" y="130"/>
                </a:lnTo>
                <a:lnTo>
                  <a:pt x="214" y="130"/>
                </a:lnTo>
                <a:lnTo>
                  <a:pt x="214" y="130"/>
                </a:lnTo>
                <a:lnTo>
                  <a:pt x="206" y="135"/>
                </a:lnTo>
                <a:lnTo>
                  <a:pt x="206" y="135"/>
                </a:lnTo>
                <a:lnTo>
                  <a:pt x="206" y="137"/>
                </a:lnTo>
                <a:lnTo>
                  <a:pt x="206" y="137"/>
                </a:lnTo>
                <a:lnTo>
                  <a:pt x="204" y="140"/>
                </a:lnTo>
                <a:lnTo>
                  <a:pt x="204" y="140"/>
                </a:lnTo>
                <a:close/>
                <a:moveTo>
                  <a:pt x="241" y="267"/>
                </a:moveTo>
                <a:lnTo>
                  <a:pt x="241" y="267"/>
                </a:lnTo>
                <a:lnTo>
                  <a:pt x="240" y="277"/>
                </a:lnTo>
                <a:lnTo>
                  <a:pt x="240" y="277"/>
                </a:lnTo>
                <a:lnTo>
                  <a:pt x="241" y="277"/>
                </a:lnTo>
                <a:lnTo>
                  <a:pt x="241" y="277"/>
                </a:lnTo>
                <a:lnTo>
                  <a:pt x="243" y="275"/>
                </a:lnTo>
                <a:lnTo>
                  <a:pt x="243" y="275"/>
                </a:lnTo>
                <a:lnTo>
                  <a:pt x="245" y="269"/>
                </a:lnTo>
                <a:lnTo>
                  <a:pt x="245" y="269"/>
                </a:lnTo>
                <a:lnTo>
                  <a:pt x="241" y="267"/>
                </a:lnTo>
                <a:lnTo>
                  <a:pt x="241" y="267"/>
                </a:lnTo>
                <a:close/>
                <a:moveTo>
                  <a:pt x="190" y="167"/>
                </a:moveTo>
                <a:lnTo>
                  <a:pt x="190" y="167"/>
                </a:lnTo>
                <a:lnTo>
                  <a:pt x="190" y="168"/>
                </a:lnTo>
                <a:lnTo>
                  <a:pt x="190" y="169"/>
                </a:lnTo>
                <a:lnTo>
                  <a:pt x="189" y="171"/>
                </a:lnTo>
                <a:lnTo>
                  <a:pt x="189" y="171"/>
                </a:lnTo>
                <a:lnTo>
                  <a:pt x="191" y="171"/>
                </a:lnTo>
                <a:lnTo>
                  <a:pt x="196" y="169"/>
                </a:lnTo>
                <a:lnTo>
                  <a:pt x="196" y="169"/>
                </a:lnTo>
                <a:lnTo>
                  <a:pt x="194" y="168"/>
                </a:lnTo>
                <a:lnTo>
                  <a:pt x="194" y="167"/>
                </a:lnTo>
                <a:lnTo>
                  <a:pt x="194" y="167"/>
                </a:lnTo>
                <a:lnTo>
                  <a:pt x="194" y="164"/>
                </a:lnTo>
                <a:lnTo>
                  <a:pt x="194" y="164"/>
                </a:lnTo>
                <a:lnTo>
                  <a:pt x="191" y="165"/>
                </a:lnTo>
                <a:lnTo>
                  <a:pt x="190" y="167"/>
                </a:lnTo>
                <a:lnTo>
                  <a:pt x="190" y="167"/>
                </a:lnTo>
                <a:close/>
                <a:moveTo>
                  <a:pt x="106" y="357"/>
                </a:moveTo>
                <a:lnTo>
                  <a:pt x="106" y="357"/>
                </a:lnTo>
                <a:lnTo>
                  <a:pt x="105" y="360"/>
                </a:lnTo>
                <a:lnTo>
                  <a:pt x="105" y="360"/>
                </a:lnTo>
                <a:lnTo>
                  <a:pt x="105" y="361"/>
                </a:lnTo>
                <a:lnTo>
                  <a:pt x="105" y="361"/>
                </a:lnTo>
                <a:lnTo>
                  <a:pt x="110" y="361"/>
                </a:lnTo>
                <a:lnTo>
                  <a:pt x="110" y="361"/>
                </a:lnTo>
                <a:lnTo>
                  <a:pt x="110" y="357"/>
                </a:lnTo>
                <a:lnTo>
                  <a:pt x="110" y="357"/>
                </a:lnTo>
                <a:lnTo>
                  <a:pt x="106" y="357"/>
                </a:lnTo>
                <a:lnTo>
                  <a:pt x="106" y="357"/>
                </a:lnTo>
                <a:close/>
                <a:moveTo>
                  <a:pt x="304" y="150"/>
                </a:moveTo>
                <a:lnTo>
                  <a:pt x="304" y="150"/>
                </a:lnTo>
                <a:lnTo>
                  <a:pt x="299" y="154"/>
                </a:lnTo>
                <a:lnTo>
                  <a:pt x="298" y="158"/>
                </a:lnTo>
                <a:lnTo>
                  <a:pt x="298" y="158"/>
                </a:lnTo>
                <a:lnTo>
                  <a:pt x="297" y="161"/>
                </a:lnTo>
                <a:lnTo>
                  <a:pt x="297" y="161"/>
                </a:lnTo>
                <a:lnTo>
                  <a:pt x="297" y="165"/>
                </a:lnTo>
                <a:lnTo>
                  <a:pt x="297" y="165"/>
                </a:lnTo>
                <a:lnTo>
                  <a:pt x="297" y="167"/>
                </a:lnTo>
                <a:lnTo>
                  <a:pt x="298" y="168"/>
                </a:lnTo>
                <a:lnTo>
                  <a:pt x="298" y="168"/>
                </a:lnTo>
                <a:lnTo>
                  <a:pt x="299" y="158"/>
                </a:lnTo>
                <a:lnTo>
                  <a:pt x="301" y="154"/>
                </a:lnTo>
                <a:lnTo>
                  <a:pt x="304" y="150"/>
                </a:lnTo>
                <a:lnTo>
                  <a:pt x="304" y="150"/>
                </a:lnTo>
                <a:close/>
                <a:moveTo>
                  <a:pt x="142" y="208"/>
                </a:moveTo>
                <a:lnTo>
                  <a:pt x="142" y="208"/>
                </a:lnTo>
                <a:lnTo>
                  <a:pt x="142" y="208"/>
                </a:lnTo>
                <a:lnTo>
                  <a:pt x="142" y="208"/>
                </a:lnTo>
                <a:lnTo>
                  <a:pt x="143" y="208"/>
                </a:lnTo>
                <a:lnTo>
                  <a:pt x="143" y="208"/>
                </a:lnTo>
                <a:lnTo>
                  <a:pt x="152" y="199"/>
                </a:lnTo>
                <a:lnTo>
                  <a:pt x="152" y="199"/>
                </a:lnTo>
                <a:lnTo>
                  <a:pt x="152" y="199"/>
                </a:lnTo>
                <a:lnTo>
                  <a:pt x="152" y="198"/>
                </a:lnTo>
                <a:lnTo>
                  <a:pt x="152" y="198"/>
                </a:lnTo>
                <a:lnTo>
                  <a:pt x="150" y="198"/>
                </a:lnTo>
                <a:lnTo>
                  <a:pt x="149" y="199"/>
                </a:lnTo>
                <a:lnTo>
                  <a:pt x="149" y="199"/>
                </a:lnTo>
                <a:lnTo>
                  <a:pt x="146" y="202"/>
                </a:lnTo>
                <a:lnTo>
                  <a:pt x="146" y="202"/>
                </a:lnTo>
                <a:lnTo>
                  <a:pt x="142" y="208"/>
                </a:lnTo>
                <a:lnTo>
                  <a:pt x="142" y="208"/>
                </a:lnTo>
                <a:close/>
                <a:moveTo>
                  <a:pt x="18" y="240"/>
                </a:moveTo>
                <a:lnTo>
                  <a:pt x="18" y="240"/>
                </a:lnTo>
                <a:lnTo>
                  <a:pt x="18" y="238"/>
                </a:lnTo>
                <a:lnTo>
                  <a:pt x="18" y="238"/>
                </a:lnTo>
                <a:lnTo>
                  <a:pt x="19" y="236"/>
                </a:lnTo>
                <a:lnTo>
                  <a:pt x="21" y="235"/>
                </a:lnTo>
                <a:lnTo>
                  <a:pt x="21" y="235"/>
                </a:lnTo>
                <a:lnTo>
                  <a:pt x="21" y="233"/>
                </a:lnTo>
                <a:lnTo>
                  <a:pt x="21" y="233"/>
                </a:lnTo>
                <a:lnTo>
                  <a:pt x="17" y="236"/>
                </a:lnTo>
                <a:lnTo>
                  <a:pt x="17" y="236"/>
                </a:lnTo>
                <a:lnTo>
                  <a:pt x="17" y="238"/>
                </a:lnTo>
                <a:lnTo>
                  <a:pt x="17" y="238"/>
                </a:lnTo>
                <a:lnTo>
                  <a:pt x="15" y="246"/>
                </a:lnTo>
                <a:lnTo>
                  <a:pt x="15" y="246"/>
                </a:lnTo>
                <a:lnTo>
                  <a:pt x="15" y="246"/>
                </a:lnTo>
                <a:lnTo>
                  <a:pt x="15" y="246"/>
                </a:lnTo>
                <a:lnTo>
                  <a:pt x="17" y="246"/>
                </a:lnTo>
                <a:lnTo>
                  <a:pt x="17" y="246"/>
                </a:lnTo>
                <a:lnTo>
                  <a:pt x="17" y="246"/>
                </a:lnTo>
                <a:lnTo>
                  <a:pt x="17" y="246"/>
                </a:lnTo>
                <a:lnTo>
                  <a:pt x="17" y="243"/>
                </a:lnTo>
                <a:lnTo>
                  <a:pt x="17" y="243"/>
                </a:lnTo>
                <a:lnTo>
                  <a:pt x="17" y="242"/>
                </a:lnTo>
                <a:lnTo>
                  <a:pt x="18" y="240"/>
                </a:lnTo>
                <a:lnTo>
                  <a:pt x="18" y="240"/>
                </a:lnTo>
                <a:close/>
                <a:moveTo>
                  <a:pt x="244" y="276"/>
                </a:moveTo>
                <a:lnTo>
                  <a:pt x="244" y="276"/>
                </a:lnTo>
                <a:lnTo>
                  <a:pt x="250" y="275"/>
                </a:lnTo>
                <a:lnTo>
                  <a:pt x="250" y="275"/>
                </a:lnTo>
                <a:lnTo>
                  <a:pt x="251" y="270"/>
                </a:lnTo>
                <a:lnTo>
                  <a:pt x="251" y="270"/>
                </a:lnTo>
                <a:lnTo>
                  <a:pt x="248" y="270"/>
                </a:lnTo>
                <a:lnTo>
                  <a:pt x="248" y="270"/>
                </a:lnTo>
                <a:lnTo>
                  <a:pt x="244" y="276"/>
                </a:lnTo>
                <a:lnTo>
                  <a:pt x="244" y="276"/>
                </a:lnTo>
                <a:close/>
                <a:moveTo>
                  <a:pt x="85" y="353"/>
                </a:moveTo>
                <a:lnTo>
                  <a:pt x="85" y="353"/>
                </a:lnTo>
                <a:lnTo>
                  <a:pt x="81" y="354"/>
                </a:lnTo>
                <a:lnTo>
                  <a:pt x="78" y="356"/>
                </a:lnTo>
                <a:lnTo>
                  <a:pt x="78" y="356"/>
                </a:lnTo>
                <a:lnTo>
                  <a:pt x="76" y="357"/>
                </a:lnTo>
                <a:lnTo>
                  <a:pt x="76" y="357"/>
                </a:lnTo>
                <a:lnTo>
                  <a:pt x="83" y="358"/>
                </a:lnTo>
                <a:lnTo>
                  <a:pt x="83" y="358"/>
                </a:lnTo>
                <a:lnTo>
                  <a:pt x="85" y="353"/>
                </a:lnTo>
                <a:lnTo>
                  <a:pt x="85" y="353"/>
                </a:lnTo>
                <a:close/>
                <a:moveTo>
                  <a:pt x="319" y="186"/>
                </a:moveTo>
                <a:lnTo>
                  <a:pt x="319" y="186"/>
                </a:lnTo>
                <a:lnTo>
                  <a:pt x="324" y="186"/>
                </a:lnTo>
                <a:lnTo>
                  <a:pt x="324" y="186"/>
                </a:lnTo>
                <a:lnTo>
                  <a:pt x="326" y="186"/>
                </a:lnTo>
                <a:lnTo>
                  <a:pt x="328" y="185"/>
                </a:lnTo>
                <a:lnTo>
                  <a:pt x="328" y="185"/>
                </a:lnTo>
                <a:lnTo>
                  <a:pt x="334" y="184"/>
                </a:lnTo>
                <a:lnTo>
                  <a:pt x="334" y="184"/>
                </a:lnTo>
                <a:lnTo>
                  <a:pt x="334" y="182"/>
                </a:lnTo>
                <a:lnTo>
                  <a:pt x="334" y="182"/>
                </a:lnTo>
                <a:lnTo>
                  <a:pt x="335" y="178"/>
                </a:lnTo>
                <a:lnTo>
                  <a:pt x="335" y="178"/>
                </a:lnTo>
                <a:lnTo>
                  <a:pt x="335" y="178"/>
                </a:lnTo>
                <a:lnTo>
                  <a:pt x="335" y="178"/>
                </a:lnTo>
                <a:lnTo>
                  <a:pt x="335" y="179"/>
                </a:lnTo>
                <a:lnTo>
                  <a:pt x="335" y="179"/>
                </a:lnTo>
                <a:lnTo>
                  <a:pt x="329" y="184"/>
                </a:lnTo>
                <a:lnTo>
                  <a:pt x="324" y="185"/>
                </a:lnTo>
                <a:lnTo>
                  <a:pt x="324" y="185"/>
                </a:lnTo>
                <a:lnTo>
                  <a:pt x="321" y="185"/>
                </a:lnTo>
                <a:lnTo>
                  <a:pt x="321" y="185"/>
                </a:lnTo>
                <a:lnTo>
                  <a:pt x="319" y="185"/>
                </a:lnTo>
                <a:lnTo>
                  <a:pt x="319" y="186"/>
                </a:lnTo>
                <a:lnTo>
                  <a:pt x="319" y="186"/>
                </a:lnTo>
                <a:close/>
                <a:moveTo>
                  <a:pt x="238" y="267"/>
                </a:moveTo>
                <a:lnTo>
                  <a:pt x="238" y="267"/>
                </a:lnTo>
                <a:lnTo>
                  <a:pt x="238" y="267"/>
                </a:lnTo>
                <a:lnTo>
                  <a:pt x="238" y="267"/>
                </a:lnTo>
                <a:lnTo>
                  <a:pt x="233" y="280"/>
                </a:lnTo>
                <a:lnTo>
                  <a:pt x="233" y="280"/>
                </a:lnTo>
                <a:lnTo>
                  <a:pt x="235" y="280"/>
                </a:lnTo>
                <a:lnTo>
                  <a:pt x="235" y="280"/>
                </a:lnTo>
                <a:lnTo>
                  <a:pt x="237" y="279"/>
                </a:lnTo>
                <a:lnTo>
                  <a:pt x="237" y="279"/>
                </a:lnTo>
                <a:lnTo>
                  <a:pt x="238" y="267"/>
                </a:lnTo>
                <a:lnTo>
                  <a:pt x="238" y="267"/>
                </a:lnTo>
                <a:close/>
                <a:moveTo>
                  <a:pt x="207" y="196"/>
                </a:moveTo>
                <a:lnTo>
                  <a:pt x="207" y="196"/>
                </a:lnTo>
                <a:lnTo>
                  <a:pt x="207" y="191"/>
                </a:lnTo>
                <a:lnTo>
                  <a:pt x="206" y="186"/>
                </a:lnTo>
                <a:lnTo>
                  <a:pt x="206" y="186"/>
                </a:lnTo>
                <a:lnTo>
                  <a:pt x="197" y="189"/>
                </a:lnTo>
                <a:lnTo>
                  <a:pt x="197" y="189"/>
                </a:lnTo>
                <a:lnTo>
                  <a:pt x="197" y="189"/>
                </a:lnTo>
                <a:lnTo>
                  <a:pt x="197" y="189"/>
                </a:lnTo>
                <a:lnTo>
                  <a:pt x="201" y="189"/>
                </a:lnTo>
                <a:lnTo>
                  <a:pt x="201" y="189"/>
                </a:lnTo>
                <a:lnTo>
                  <a:pt x="204" y="189"/>
                </a:lnTo>
                <a:lnTo>
                  <a:pt x="206" y="192"/>
                </a:lnTo>
                <a:lnTo>
                  <a:pt x="206" y="192"/>
                </a:lnTo>
                <a:lnTo>
                  <a:pt x="207" y="194"/>
                </a:lnTo>
                <a:lnTo>
                  <a:pt x="207" y="194"/>
                </a:lnTo>
                <a:lnTo>
                  <a:pt x="207" y="196"/>
                </a:lnTo>
                <a:lnTo>
                  <a:pt x="207" y="196"/>
                </a:lnTo>
                <a:close/>
                <a:moveTo>
                  <a:pt x="79" y="351"/>
                </a:moveTo>
                <a:lnTo>
                  <a:pt x="79" y="351"/>
                </a:lnTo>
                <a:lnTo>
                  <a:pt x="81" y="351"/>
                </a:lnTo>
                <a:lnTo>
                  <a:pt x="81" y="351"/>
                </a:lnTo>
                <a:lnTo>
                  <a:pt x="81" y="351"/>
                </a:lnTo>
                <a:lnTo>
                  <a:pt x="81" y="351"/>
                </a:lnTo>
                <a:lnTo>
                  <a:pt x="83" y="350"/>
                </a:lnTo>
                <a:lnTo>
                  <a:pt x="85" y="347"/>
                </a:lnTo>
                <a:lnTo>
                  <a:pt x="85" y="347"/>
                </a:lnTo>
                <a:lnTo>
                  <a:pt x="86" y="344"/>
                </a:lnTo>
                <a:lnTo>
                  <a:pt x="86" y="344"/>
                </a:lnTo>
                <a:lnTo>
                  <a:pt x="88" y="343"/>
                </a:lnTo>
                <a:lnTo>
                  <a:pt x="88" y="343"/>
                </a:lnTo>
                <a:lnTo>
                  <a:pt x="85" y="343"/>
                </a:lnTo>
                <a:lnTo>
                  <a:pt x="85" y="343"/>
                </a:lnTo>
                <a:lnTo>
                  <a:pt x="79" y="351"/>
                </a:lnTo>
                <a:lnTo>
                  <a:pt x="79" y="351"/>
                </a:lnTo>
                <a:close/>
                <a:moveTo>
                  <a:pt x="109" y="367"/>
                </a:moveTo>
                <a:lnTo>
                  <a:pt x="109" y="367"/>
                </a:lnTo>
                <a:lnTo>
                  <a:pt x="109" y="364"/>
                </a:lnTo>
                <a:lnTo>
                  <a:pt x="109" y="364"/>
                </a:lnTo>
                <a:lnTo>
                  <a:pt x="103" y="366"/>
                </a:lnTo>
                <a:lnTo>
                  <a:pt x="103" y="366"/>
                </a:lnTo>
                <a:lnTo>
                  <a:pt x="102" y="366"/>
                </a:lnTo>
                <a:lnTo>
                  <a:pt x="102" y="366"/>
                </a:lnTo>
                <a:lnTo>
                  <a:pt x="100" y="366"/>
                </a:lnTo>
                <a:lnTo>
                  <a:pt x="100" y="367"/>
                </a:lnTo>
                <a:lnTo>
                  <a:pt x="100" y="367"/>
                </a:lnTo>
                <a:lnTo>
                  <a:pt x="109" y="367"/>
                </a:lnTo>
                <a:lnTo>
                  <a:pt x="109" y="367"/>
                </a:lnTo>
                <a:close/>
                <a:moveTo>
                  <a:pt x="315" y="286"/>
                </a:moveTo>
                <a:lnTo>
                  <a:pt x="315" y="286"/>
                </a:lnTo>
                <a:lnTo>
                  <a:pt x="315" y="286"/>
                </a:lnTo>
                <a:lnTo>
                  <a:pt x="315" y="286"/>
                </a:lnTo>
                <a:lnTo>
                  <a:pt x="302" y="289"/>
                </a:lnTo>
                <a:lnTo>
                  <a:pt x="302" y="289"/>
                </a:lnTo>
                <a:lnTo>
                  <a:pt x="301" y="290"/>
                </a:lnTo>
                <a:lnTo>
                  <a:pt x="301" y="290"/>
                </a:lnTo>
                <a:lnTo>
                  <a:pt x="301" y="290"/>
                </a:lnTo>
                <a:lnTo>
                  <a:pt x="301" y="290"/>
                </a:lnTo>
                <a:lnTo>
                  <a:pt x="308" y="289"/>
                </a:lnTo>
                <a:lnTo>
                  <a:pt x="308" y="289"/>
                </a:lnTo>
                <a:lnTo>
                  <a:pt x="315" y="287"/>
                </a:lnTo>
                <a:lnTo>
                  <a:pt x="315" y="287"/>
                </a:lnTo>
                <a:lnTo>
                  <a:pt x="315" y="287"/>
                </a:lnTo>
                <a:lnTo>
                  <a:pt x="315" y="286"/>
                </a:lnTo>
                <a:lnTo>
                  <a:pt x="315" y="286"/>
                </a:lnTo>
                <a:close/>
                <a:moveTo>
                  <a:pt x="196" y="155"/>
                </a:moveTo>
                <a:lnTo>
                  <a:pt x="196" y="155"/>
                </a:lnTo>
                <a:lnTo>
                  <a:pt x="190" y="158"/>
                </a:lnTo>
                <a:lnTo>
                  <a:pt x="187" y="162"/>
                </a:lnTo>
                <a:lnTo>
                  <a:pt x="187" y="162"/>
                </a:lnTo>
                <a:lnTo>
                  <a:pt x="193" y="159"/>
                </a:lnTo>
                <a:lnTo>
                  <a:pt x="196" y="155"/>
                </a:lnTo>
                <a:lnTo>
                  <a:pt x="196" y="155"/>
                </a:lnTo>
                <a:close/>
                <a:moveTo>
                  <a:pt x="34" y="320"/>
                </a:moveTo>
                <a:lnTo>
                  <a:pt x="34" y="320"/>
                </a:lnTo>
                <a:lnTo>
                  <a:pt x="29" y="326"/>
                </a:lnTo>
                <a:lnTo>
                  <a:pt x="29" y="326"/>
                </a:lnTo>
                <a:lnTo>
                  <a:pt x="34" y="329"/>
                </a:lnTo>
                <a:lnTo>
                  <a:pt x="34" y="329"/>
                </a:lnTo>
                <a:lnTo>
                  <a:pt x="35" y="324"/>
                </a:lnTo>
                <a:lnTo>
                  <a:pt x="35" y="324"/>
                </a:lnTo>
                <a:lnTo>
                  <a:pt x="35" y="323"/>
                </a:lnTo>
                <a:lnTo>
                  <a:pt x="34" y="320"/>
                </a:lnTo>
                <a:lnTo>
                  <a:pt x="34" y="320"/>
                </a:lnTo>
                <a:close/>
                <a:moveTo>
                  <a:pt x="21" y="313"/>
                </a:moveTo>
                <a:lnTo>
                  <a:pt x="21" y="313"/>
                </a:lnTo>
                <a:lnTo>
                  <a:pt x="21" y="313"/>
                </a:lnTo>
                <a:lnTo>
                  <a:pt x="21" y="313"/>
                </a:lnTo>
                <a:lnTo>
                  <a:pt x="27" y="306"/>
                </a:lnTo>
                <a:lnTo>
                  <a:pt x="27" y="306"/>
                </a:lnTo>
                <a:lnTo>
                  <a:pt x="27" y="304"/>
                </a:lnTo>
                <a:lnTo>
                  <a:pt x="27" y="304"/>
                </a:lnTo>
                <a:lnTo>
                  <a:pt x="25" y="302"/>
                </a:lnTo>
                <a:lnTo>
                  <a:pt x="25" y="302"/>
                </a:lnTo>
                <a:lnTo>
                  <a:pt x="21" y="313"/>
                </a:lnTo>
                <a:lnTo>
                  <a:pt x="21" y="313"/>
                </a:lnTo>
                <a:close/>
                <a:moveTo>
                  <a:pt x="163" y="174"/>
                </a:moveTo>
                <a:lnTo>
                  <a:pt x="163" y="174"/>
                </a:lnTo>
                <a:lnTo>
                  <a:pt x="156" y="177"/>
                </a:lnTo>
                <a:lnTo>
                  <a:pt x="156" y="177"/>
                </a:lnTo>
                <a:lnTo>
                  <a:pt x="152" y="179"/>
                </a:lnTo>
                <a:lnTo>
                  <a:pt x="152" y="179"/>
                </a:lnTo>
                <a:lnTo>
                  <a:pt x="152" y="181"/>
                </a:lnTo>
                <a:lnTo>
                  <a:pt x="152" y="181"/>
                </a:lnTo>
                <a:lnTo>
                  <a:pt x="154" y="181"/>
                </a:lnTo>
                <a:lnTo>
                  <a:pt x="154" y="181"/>
                </a:lnTo>
                <a:lnTo>
                  <a:pt x="163" y="175"/>
                </a:lnTo>
                <a:lnTo>
                  <a:pt x="163" y="175"/>
                </a:lnTo>
                <a:lnTo>
                  <a:pt x="163" y="175"/>
                </a:lnTo>
                <a:lnTo>
                  <a:pt x="163" y="174"/>
                </a:lnTo>
                <a:lnTo>
                  <a:pt x="163" y="174"/>
                </a:lnTo>
                <a:close/>
                <a:moveTo>
                  <a:pt x="72" y="165"/>
                </a:move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lnTo>
                  <a:pt x="65" y="169"/>
                </a:lnTo>
                <a:lnTo>
                  <a:pt x="65" y="169"/>
                </a:lnTo>
                <a:lnTo>
                  <a:pt x="66" y="171"/>
                </a:lnTo>
                <a:lnTo>
                  <a:pt x="65" y="172"/>
                </a:lnTo>
                <a:lnTo>
                  <a:pt x="65" y="172"/>
                </a:lnTo>
                <a:lnTo>
                  <a:pt x="68" y="169"/>
                </a:lnTo>
                <a:lnTo>
                  <a:pt x="68" y="169"/>
                </a:lnTo>
                <a:lnTo>
                  <a:pt x="68" y="168"/>
                </a:lnTo>
                <a:lnTo>
                  <a:pt x="69" y="168"/>
                </a:lnTo>
                <a:lnTo>
                  <a:pt x="69" y="168"/>
                </a:lnTo>
                <a:lnTo>
                  <a:pt x="71" y="168"/>
                </a:lnTo>
                <a:lnTo>
                  <a:pt x="71" y="171"/>
                </a:lnTo>
                <a:lnTo>
                  <a:pt x="71" y="171"/>
                </a:lnTo>
                <a:lnTo>
                  <a:pt x="73" y="169"/>
                </a:lnTo>
                <a:lnTo>
                  <a:pt x="73" y="169"/>
                </a:lnTo>
                <a:lnTo>
                  <a:pt x="75" y="169"/>
                </a:lnTo>
                <a:lnTo>
                  <a:pt x="75" y="169"/>
                </a:lnTo>
                <a:lnTo>
                  <a:pt x="73" y="168"/>
                </a:lnTo>
                <a:lnTo>
                  <a:pt x="73" y="168"/>
                </a:lnTo>
                <a:lnTo>
                  <a:pt x="72" y="167"/>
                </a:ln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close/>
                <a:moveTo>
                  <a:pt x="99" y="350"/>
                </a:moveTo>
                <a:lnTo>
                  <a:pt x="99" y="350"/>
                </a:lnTo>
                <a:lnTo>
                  <a:pt x="102" y="343"/>
                </a:lnTo>
                <a:lnTo>
                  <a:pt x="102" y="343"/>
                </a:lnTo>
                <a:lnTo>
                  <a:pt x="100" y="343"/>
                </a:lnTo>
                <a:lnTo>
                  <a:pt x="99" y="343"/>
                </a:lnTo>
                <a:lnTo>
                  <a:pt x="99" y="343"/>
                </a:lnTo>
                <a:lnTo>
                  <a:pt x="96" y="348"/>
                </a:lnTo>
                <a:lnTo>
                  <a:pt x="96" y="348"/>
                </a:lnTo>
                <a:lnTo>
                  <a:pt x="99" y="350"/>
                </a:lnTo>
                <a:lnTo>
                  <a:pt x="99" y="350"/>
                </a:lnTo>
                <a:close/>
                <a:moveTo>
                  <a:pt x="196" y="184"/>
                </a:moveTo>
                <a:lnTo>
                  <a:pt x="196" y="184"/>
                </a:lnTo>
                <a:lnTo>
                  <a:pt x="204" y="182"/>
                </a:lnTo>
                <a:lnTo>
                  <a:pt x="204" y="182"/>
                </a:lnTo>
                <a:lnTo>
                  <a:pt x="203" y="178"/>
                </a:lnTo>
                <a:lnTo>
                  <a:pt x="203" y="178"/>
                </a:lnTo>
                <a:lnTo>
                  <a:pt x="200" y="181"/>
                </a:lnTo>
                <a:lnTo>
                  <a:pt x="196" y="184"/>
                </a:lnTo>
                <a:lnTo>
                  <a:pt x="196" y="184"/>
                </a:lnTo>
                <a:close/>
                <a:moveTo>
                  <a:pt x="251" y="97"/>
                </a:moveTo>
                <a:lnTo>
                  <a:pt x="251" y="97"/>
                </a:lnTo>
                <a:lnTo>
                  <a:pt x="237" y="100"/>
                </a:lnTo>
                <a:lnTo>
                  <a:pt x="224" y="105"/>
                </a:lnTo>
                <a:lnTo>
                  <a:pt x="224" y="105"/>
                </a:lnTo>
                <a:lnTo>
                  <a:pt x="251" y="97"/>
                </a:lnTo>
                <a:lnTo>
                  <a:pt x="251" y="97"/>
                </a:lnTo>
                <a:close/>
                <a:moveTo>
                  <a:pt x="339" y="141"/>
                </a:moveTo>
                <a:lnTo>
                  <a:pt x="339" y="141"/>
                </a:lnTo>
                <a:lnTo>
                  <a:pt x="342" y="144"/>
                </a:lnTo>
                <a:lnTo>
                  <a:pt x="342" y="144"/>
                </a:lnTo>
                <a:lnTo>
                  <a:pt x="345" y="142"/>
                </a:lnTo>
                <a:lnTo>
                  <a:pt x="345" y="142"/>
                </a:lnTo>
                <a:lnTo>
                  <a:pt x="342" y="137"/>
                </a:lnTo>
                <a:lnTo>
                  <a:pt x="342" y="137"/>
                </a:lnTo>
                <a:lnTo>
                  <a:pt x="339" y="141"/>
                </a:lnTo>
                <a:lnTo>
                  <a:pt x="339" y="141"/>
                </a:lnTo>
                <a:close/>
                <a:moveTo>
                  <a:pt x="69" y="339"/>
                </a:moveTo>
                <a:lnTo>
                  <a:pt x="69" y="339"/>
                </a:lnTo>
                <a:lnTo>
                  <a:pt x="66" y="344"/>
                </a:lnTo>
                <a:lnTo>
                  <a:pt x="66" y="344"/>
                </a:lnTo>
                <a:lnTo>
                  <a:pt x="66" y="346"/>
                </a:lnTo>
                <a:lnTo>
                  <a:pt x="68" y="346"/>
                </a:lnTo>
                <a:lnTo>
                  <a:pt x="68" y="346"/>
                </a:lnTo>
                <a:lnTo>
                  <a:pt x="72" y="339"/>
                </a:lnTo>
                <a:lnTo>
                  <a:pt x="72" y="339"/>
                </a:lnTo>
                <a:lnTo>
                  <a:pt x="71" y="339"/>
                </a:lnTo>
                <a:lnTo>
                  <a:pt x="71" y="339"/>
                </a:lnTo>
                <a:lnTo>
                  <a:pt x="69" y="339"/>
                </a:lnTo>
                <a:lnTo>
                  <a:pt x="69" y="339"/>
                </a:lnTo>
                <a:close/>
                <a:moveTo>
                  <a:pt x="287" y="192"/>
                </a:moveTo>
                <a:lnTo>
                  <a:pt x="287" y="192"/>
                </a:lnTo>
                <a:lnTo>
                  <a:pt x="284" y="192"/>
                </a:lnTo>
                <a:lnTo>
                  <a:pt x="282" y="194"/>
                </a:lnTo>
                <a:lnTo>
                  <a:pt x="282" y="194"/>
                </a:lnTo>
                <a:lnTo>
                  <a:pt x="288" y="194"/>
                </a:lnTo>
                <a:lnTo>
                  <a:pt x="288" y="194"/>
                </a:lnTo>
                <a:lnTo>
                  <a:pt x="289" y="194"/>
                </a:lnTo>
                <a:lnTo>
                  <a:pt x="289" y="194"/>
                </a:lnTo>
                <a:lnTo>
                  <a:pt x="297" y="192"/>
                </a:lnTo>
                <a:lnTo>
                  <a:pt x="297" y="192"/>
                </a:lnTo>
                <a:lnTo>
                  <a:pt x="295" y="192"/>
                </a:lnTo>
                <a:lnTo>
                  <a:pt x="295" y="192"/>
                </a:lnTo>
                <a:lnTo>
                  <a:pt x="289" y="191"/>
                </a:lnTo>
                <a:lnTo>
                  <a:pt x="289" y="191"/>
                </a:lnTo>
                <a:lnTo>
                  <a:pt x="289" y="192"/>
                </a:lnTo>
                <a:lnTo>
                  <a:pt x="289" y="192"/>
                </a:lnTo>
                <a:lnTo>
                  <a:pt x="287" y="192"/>
                </a:lnTo>
                <a:lnTo>
                  <a:pt x="287" y="192"/>
                </a:lnTo>
                <a:lnTo>
                  <a:pt x="287" y="192"/>
                </a:lnTo>
                <a:lnTo>
                  <a:pt x="287" y="192"/>
                </a:lnTo>
                <a:close/>
                <a:moveTo>
                  <a:pt x="31" y="240"/>
                </a:moveTo>
                <a:lnTo>
                  <a:pt x="31" y="240"/>
                </a:lnTo>
                <a:lnTo>
                  <a:pt x="29" y="246"/>
                </a:lnTo>
                <a:lnTo>
                  <a:pt x="29" y="252"/>
                </a:lnTo>
                <a:lnTo>
                  <a:pt x="29" y="252"/>
                </a:lnTo>
                <a:lnTo>
                  <a:pt x="31" y="246"/>
                </a:lnTo>
                <a:lnTo>
                  <a:pt x="31" y="240"/>
                </a:lnTo>
                <a:lnTo>
                  <a:pt x="31" y="240"/>
                </a:lnTo>
                <a:close/>
                <a:moveTo>
                  <a:pt x="62" y="174"/>
                </a:moveTo>
                <a:lnTo>
                  <a:pt x="62" y="174"/>
                </a:lnTo>
                <a:lnTo>
                  <a:pt x="56" y="179"/>
                </a:lnTo>
                <a:lnTo>
                  <a:pt x="56" y="179"/>
                </a:lnTo>
                <a:lnTo>
                  <a:pt x="55" y="181"/>
                </a:lnTo>
                <a:lnTo>
                  <a:pt x="56" y="182"/>
                </a:lnTo>
                <a:lnTo>
                  <a:pt x="56" y="182"/>
                </a:lnTo>
                <a:lnTo>
                  <a:pt x="62" y="177"/>
                </a:lnTo>
                <a:lnTo>
                  <a:pt x="62" y="177"/>
                </a:lnTo>
                <a:lnTo>
                  <a:pt x="62" y="174"/>
                </a:lnTo>
                <a:lnTo>
                  <a:pt x="62" y="174"/>
                </a:lnTo>
                <a:close/>
                <a:moveTo>
                  <a:pt x="66" y="337"/>
                </a:moveTo>
                <a:lnTo>
                  <a:pt x="66" y="337"/>
                </a:lnTo>
                <a:lnTo>
                  <a:pt x="64" y="336"/>
                </a:lnTo>
                <a:lnTo>
                  <a:pt x="64" y="336"/>
                </a:lnTo>
                <a:lnTo>
                  <a:pt x="61" y="340"/>
                </a:lnTo>
                <a:lnTo>
                  <a:pt x="61" y="340"/>
                </a:lnTo>
                <a:lnTo>
                  <a:pt x="65" y="343"/>
                </a:lnTo>
                <a:lnTo>
                  <a:pt x="65" y="343"/>
                </a:lnTo>
                <a:lnTo>
                  <a:pt x="66" y="337"/>
                </a:lnTo>
                <a:lnTo>
                  <a:pt x="66" y="337"/>
                </a:lnTo>
                <a:close/>
                <a:moveTo>
                  <a:pt x="12" y="285"/>
                </a:moveTo>
                <a:lnTo>
                  <a:pt x="12" y="285"/>
                </a:lnTo>
                <a:lnTo>
                  <a:pt x="17" y="280"/>
                </a:lnTo>
                <a:lnTo>
                  <a:pt x="17" y="280"/>
                </a:lnTo>
                <a:lnTo>
                  <a:pt x="17" y="280"/>
                </a:lnTo>
                <a:lnTo>
                  <a:pt x="17" y="280"/>
                </a:lnTo>
                <a:lnTo>
                  <a:pt x="15" y="276"/>
                </a:lnTo>
                <a:lnTo>
                  <a:pt x="15" y="276"/>
                </a:lnTo>
                <a:lnTo>
                  <a:pt x="14" y="280"/>
                </a:lnTo>
                <a:lnTo>
                  <a:pt x="14" y="280"/>
                </a:lnTo>
                <a:lnTo>
                  <a:pt x="12" y="283"/>
                </a:lnTo>
                <a:lnTo>
                  <a:pt x="12" y="285"/>
                </a:lnTo>
                <a:lnTo>
                  <a:pt x="12" y="285"/>
                </a:lnTo>
                <a:close/>
                <a:moveTo>
                  <a:pt x="39" y="243"/>
                </a:moveTo>
                <a:lnTo>
                  <a:pt x="39" y="243"/>
                </a:lnTo>
                <a:lnTo>
                  <a:pt x="39" y="242"/>
                </a:lnTo>
                <a:lnTo>
                  <a:pt x="39" y="242"/>
                </a:lnTo>
                <a:lnTo>
                  <a:pt x="39" y="242"/>
                </a:lnTo>
                <a:lnTo>
                  <a:pt x="41" y="235"/>
                </a:lnTo>
                <a:lnTo>
                  <a:pt x="41" y="235"/>
                </a:lnTo>
                <a:lnTo>
                  <a:pt x="41" y="231"/>
                </a:lnTo>
                <a:lnTo>
                  <a:pt x="41" y="231"/>
                </a:lnTo>
                <a:lnTo>
                  <a:pt x="39" y="232"/>
                </a:lnTo>
                <a:lnTo>
                  <a:pt x="39" y="232"/>
                </a:lnTo>
                <a:lnTo>
                  <a:pt x="39" y="243"/>
                </a:lnTo>
                <a:lnTo>
                  <a:pt x="39" y="243"/>
                </a:lnTo>
                <a:close/>
                <a:moveTo>
                  <a:pt x="177" y="316"/>
                </a:moveTo>
                <a:lnTo>
                  <a:pt x="177" y="316"/>
                </a:lnTo>
                <a:lnTo>
                  <a:pt x="167" y="323"/>
                </a:lnTo>
                <a:lnTo>
                  <a:pt x="167" y="323"/>
                </a:lnTo>
                <a:lnTo>
                  <a:pt x="170" y="323"/>
                </a:lnTo>
                <a:lnTo>
                  <a:pt x="170" y="323"/>
                </a:lnTo>
                <a:lnTo>
                  <a:pt x="174" y="320"/>
                </a:lnTo>
                <a:lnTo>
                  <a:pt x="174" y="320"/>
                </a:lnTo>
                <a:lnTo>
                  <a:pt x="176" y="319"/>
                </a:lnTo>
                <a:lnTo>
                  <a:pt x="177" y="316"/>
                </a:lnTo>
                <a:lnTo>
                  <a:pt x="177" y="316"/>
                </a:lnTo>
                <a:close/>
                <a:moveTo>
                  <a:pt x="42" y="204"/>
                </a:moveTo>
                <a:lnTo>
                  <a:pt x="42" y="204"/>
                </a:lnTo>
                <a:lnTo>
                  <a:pt x="42" y="204"/>
                </a:lnTo>
                <a:lnTo>
                  <a:pt x="42" y="204"/>
                </a:lnTo>
                <a:lnTo>
                  <a:pt x="48" y="199"/>
                </a:lnTo>
                <a:lnTo>
                  <a:pt x="48" y="199"/>
                </a:lnTo>
                <a:lnTo>
                  <a:pt x="49" y="196"/>
                </a:lnTo>
                <a:lnTo>
                  <a:pt x="49" y="192"/>
                </a:lnTo>
                <a:lnTo>
                  <a:pt x="49" y="192"/>
                </a:lnTo>
                <a:lnTo>
                  <a:pt x="42" y="204"/>
                </a:lnTo>
                <a:lnTo>
                  <a:pt x="42" y="204"/>
                </a:lnTo>
                <a:close/>
                <a:moveTo>
                  <a:pt x="234" y="120"/>
                </a:moveTo>
                <a:lnTo>
                  <a:pt x="234" y="120"/>
                </a:lnTo>
                <a:lnTo>
                  <a:pt x="233" y="120"/>
                </a:lnTo>
                <a:lnTo>
                  <a:pt x="231" y="121"/>
                </a:lnTo>
                <a:lnTo>
                  <a:pt x="231" y="121"/>
                </a:lnTo>
                <a:lnTo>
                  <a:pt x="228" y="124"/>
                </a:lnTo>
                <a:lnTo>
                  <a:pt x="228" y="124"/>
                </a:lnTo>
                <a:lnTo>
                  <a:pt x="227" y="125"/>
                </a:lnTo>
                <a:lnTo>
                  <a:pt x="227" y="125"/>
                </a:lnTo>
                <a:lnTo>
                  <a:pt x="230" y="125"/>
                </a:lnTo>
                <a:lnTo>
                  <a:pt x="230" y="128"/>
                </a:lnTo>
                <a:lnTo>
                  <a:pt x="230" y="128"/>
                </a:lnTo>
                <a:lnTo>
                  <a:pt x="231" y="127"/>
                </a:lnTo>
                <a:lnTo>
                  <a:pt x="231" y="127"/>
                </a:lnTo>
                <a:lnTo>
                  <a:pt x="233" y="127"/>
                </a:lnTo>
                <a:lnTo>
                  <a:pt x="233" y="127"/>
                </a:lnTo>
                <a:lnTo>
                  <a:pt x="231" y="125"/>
                </a:lnTo>
                <a:lnTo>
                  <a:pt x="231" y="125"/>
                </a:lnTo>
                <a:lnTo>
                  <a:pt x="230" y="124"/>
                </a:lnTo>
                <a:lnTo>
                  <a:pt x="231" y="123"/>
                </a:lnTo>
                <a:lnTo>
                  <a:pt x="231" y="123"/>
                </a:lnTo>
                <a:lnTo>
                  <a:pt x="233" y="123"/>
                </a:lnTo>
                <a:lnTo>
                  <a:pt x="233" y="123"/>
                </a:lnTo>
                <a:lnTo>
                  <a:pt x="234" y="121"/>
                </a:lnTo>
                <a:lnTo>
                  <a:pt x="234" y="120"/>
                </a:lnTo>
                <a:lnTo>
                  <a:pt x="234" y="120"/>
                </a:lnTo>
                <a:close/>
                <a:moveTo>
                  <a:pt x="194" y="324"/>
                </a:moveTo>
                <a:lnTo>
                  <a:pt x="194" y="324"/>
                </a:lnTo>
                <a:lnTo>
                  <a:pt x="194" y="324"/>
                </a:lnTo>
                <a:lnTo>
                  <a:pt x="194" y="324"/>
                </a:lnTo>
                <a:lnTo>
                  <a:pt x="184" y="333"/>
                </a:lnTo>
                <a:lnTo>
                  <a:pt x="184" y="333"/>
                </a:lnTo>
                <a:lnTo>
                  <a:pt x="183" y="334"/>
                </a:lnTo>
                <a:lnTo>
                  <a:pt x="183" y="334"/>
                </a:lnTo>
                <a:lnTo>
                  <a:pt x="184" y="334"/>
                </a:lnTo>
                <a:lnTo>
                  <a:pt x="184" y="334"/>
                </a:lnTo>
                <a:lnTo>
                  <a:pt x="194" y="326"/>
                </a:lnTo>
                <a:lnTo>
                  <a:pt x="194" y="326"/>
                </a:lnTo>
                <a:lnTo>
                  <a:pt x="194" y="324"/>
                </a:lnTo>
                <a:lnTo>
                  <a:pt x="194" y="324"/>
                </a:lnTo>
                <a:close/>
                <a:moveTo>
                  <a:pt x="193" y="177"/>
                </a:moveTo>
                <a:lnTo>
                  <a:pt x="193" y="177"/>
                </a:lnTo>
                <a:lnTo>
                  <a:pt x="193" y="178"/>
                </a:lnTo>
                <a:lnTo>
                  <a:pt x="191" y="179"/>
                </a:lnTo>
                <a:lnTo>
                  <a:pt x="191" y="179"/>
                </a:lnTo>
                <a:lnTo>
                  <a:pt x="199" y="178"/>
                </a:lnTo>
                <a:lnTo>
                  <a:pt x="199" y="178"/>
                </a:lnTo>
                <a:lnTo>
                  <a:pt x="200" y="178"/>
                </a:lnTo>
                <a:lnTo>
                  <a:pt x="200" y="177"/>
                </a:lnTo>
                <a:lnTo>
                  <a:pt x="200" y="177"/>
                </a:lnTo>
                <a:lnTo>
                  <a:pt x="193" y="177"/>
                </a:lnTo>
                <a:lnTo>
                  <a:pt x="193" y="177"/>
                </a:lnTo>
                <a:close/>
                <a:moveTo>
                  <a:pt x="14" y="293"/>
                </a:moveTo>
                <a:lnTo>
                  <a:pt x="14" y="293"/>
                </a:lnTo>
                <a:lnTo>
                  <a:pt x="15" y="293"/>
                </a:lnTo>
                <a:lnTo>
                  <a:pt x="15" y="293"/>
                </a:lnTo>
                <a:lnTo>
                  <a:pt x="18" y="285"/>
                </a:lnTo>
                <a:lnTo>
                  <a:pt x="18" y="285"/>
                </a:lnTo>
                <a:lnTo>
                  <a:pt x="18" y="283"/>
                </a:lnTo>
                <a:lnTo>
                  <a:pt x="18" y="283"/>
                </a:lnTo>
                <a:lnTo>
                  <a:pt x="15" y="286"/>
                </a:lnTo>
                <a:lnTo>
                  <a:pt x="15" y="286"/>
                </a:lnTo>
                <a:lnTo>
                  <a:pt x="14" y="290"/>
                </a:lnTo>
                <a:lnTo>
                  <a:pt x="14" y="290"/>
                </a:lnTo>
                <a:lnTo>
                  <a:pt x="14" y="293"/>
                </a:lnTo>
                <a:lnTo>
                  <a:pt x="14" y="293"/>
                </a:lnTo>
                <a:lnTo>
                  <a:pt x="14" y="293"/>
                </a:lnTo>
                <a:lnTo>
                  <a:pt x="14" y="293"/>
                </a:lnTo>
                <a:close/>
                <a:moveTo>
                  <a:pt x="72" y="356"/>
                </a:moveTo>
                <a:lnTo>
                  <a:pt x="72" y="356"/>
                </a:lnTo>
                <a:lnTo>
                  <a:pt x="72" y="353"/>
                </a:lnTo>
                <a:lnTo>
                  <a:pt x="72" y="353"/>
                </a:lnTo>
                <a:lnTo>
                  <a:pt x="69" y="351"/>
                </a:lnTo>
                <a:lnTo>
                  <a:pt x="69" y="351"/>
                </a:lnTo>
                <a:lnTo>
                  <a:pt x="66" y="354"/>
                </a:lnTo>
                <a:lnTo>
                  <a:pt x="66" y="354"/>
                </a:lnTo>
                <a:lnTo>
                  <a:pt x="69" y="356"/>
                </a:lnTo>
                <a:lnTo>
                  <a:pt x="72" y="356"/>
                </a:lnTo>
                <a:lnTo>
                  <a:pt x="72" y="356"/>
                </a:lnTo>
                <a:close/>
                <a:moveTo>
                  <a:pt x="14" y="228"/>
                </a:moveTo>
                <a:lnTo>
                  <a:pt x="14" y="228"/>
                </a:lnTo>
                <a:lnTo>
                  <a:pt x="11" y="235"/>
                </a:lnTo>
                <a:lnTo>
                  <a:pt x="8" y="243"/>
                </a:lnTo>
                <a:lnTo>
                  <a:pt x="8" y="243"/>
                </a:lnTo>
                <a:lnTo>
                  <a:pt x="11" y="239"/>
                </a:lnTo>
                <a:lnTo>
                  <a:pt x="11" y="239"/>
                </a:lnTo>
                <a:lnTo>
                  <a:pt x="12" y="238"/>
                </a:lnTo>
                <a:lnTo>
                  <a:pt x="12" y="238"/>
                </a:lnTo>
                <a:lnTo>
                  <a:pt x="12" y="232"/>
                </a:lnTo>
                <a:lnTo>
                  <a:pt x="12" y="232"/>
                </a:lnTo>
                <a:lnTo>
                  <a:pt x="14" y="228"/>
                </a:lnTo>
                <a:lnTo>
                  <a:pt x="14" y="228"/>
                </a:lnTo>
                <a:close/>
                <a:moveTo>
                  <a:pt x="324" y="145"/>
                </a:moveTo>
                <a:lnTo>
                  <a:pt x="324" y="145"/>
                </a:lnTo>
                <a:lnTo>
                  <a:pt x="325" y="148"/>
                </a:lnTo>
                <a:lnTo>
                  <a:pt x="325" y="148"/>
                </a:lnTo>
                <a:lnTo>
                  <a:pt x="329" y="151"/>
                </a:lnTo>
                <a:lnTo>
                  <a:pt x="334" y="155"/>
                </a:lnTo>
                <a:lnTo>
                  <a:pt x="334" y="155"/>
                </a:lnTo>
                <a:lnTo>
                  <a:pt x="335" y="155"/>
                </a:lnTo>
                <a:lnTo>
                  <a:pt x="335" y="155"/>
                </a:lnTo>
                <a:lnTo>
                  <a:pt x="331" y="150"/>
                </a:lnTo>
                <a:lnTo>
                  <a:pt x="328" y="147"/>
                </a:lnTo>
                <a:lnTo>
                  <a:pt x="324" y="145"/>
                </a:lnTo>
                <a:lnTo>
                  <a:pt x="324" y="145"/>
                </a:lnTo>
                <a:close/>
                <a:moveTo>
                  <a:pt x="272" y="123"/>
                </a:moveTo>
                <a:lnTo>
                  <a:pt x="272" y="123"/>
                </a:lnTo>
                <a:lnTo>
                  <a:pt x="277" y="123"/>
                </a:lnTo>
                <a:lnTo>
                  <a:pt x="277" y="123"/>
                </a:lnTo>
                <a:lnTo>
                  <a:pt x="280" y="124"/>
                </a:lnTo>
                <a:lnTo>
                  <a:pt x="280" y="124"/>
                </a:lnTo>
                <a:lnTo>
                  <a:pt x="278" y="123"/>
                </a:lnTo>
                <a:lnTo>
                  <a:pt x="278" y="123"/>
                </a:lnTo>
                <a:lnTo>
                  <a:pt x="278" y="120"/>
                </a:lnTo>
                <a:lnTo>
                  <a:pt x="278" y="120"/>
                </a:lnTo>
                <a:lnTo>
                  <a:pt x="280" y="120"/>
                </a:lnTo>
                <a:lnTo>
                  <a:pt x="280" y="120"/>
                </a:lnTo>
                <a:lnTo>
                  <a:pt x="281" y="120"/>
                </a:lnTo>
                <a:lnTo>
                  <a:pt x="281" y="120"/>
                </a:lnTo>
                <a:lnTo>
                  <a:pt x="281" y="118"/>
                </a:lnTo>
                <a:lnTo>
                  <a:pt x="281" y="118"/>
                </a:lnTo>
                <a:lnTo>
                  <a:pt x="275" y="118"/>
                </a:lnTo>
                <a:lnTo>
                  <a:pt x="275" y="118"/>
                </a:lnTo>
                <a:lnTo>
                  <a:pt x="275" y="120"/>
                </a:lnTo>
                <a:lnTo>
                  <a:pt x="275" y="120"/>
                </a:lnTo>
                <a:lnTo>
                  <a:pt x="272" y="123"/>
                </a:lnTo>
                <a:lnTo>
                  <a:pt x="272" y="123"/>
                </a:lnTo>
                <a:close/>
                <a:moveTo>
                  <a:pt x="274" y="287"/>
                </a:moveTo>
                <a:lnTo>
                  <a:pt x="274" y="287"/>
                </a:lnTo>
                <a:lnTo>
                  <a:pt x="275" y="286"/>
                </a:lnTo>
                <a:lnTo>
                  <a:pt x="275" y="286"/>
                </a:lnTo>
                <a:lnTo>
                  <a:pt x="275" y="286"/>
                </a:lnTo>
                <a:lnTo>
                  <a:pt x="275" y="286"/>
                </a:lnTo>
                <a:lnTo>
                  <a:pt x="260" y="286"/>
                </a:lnTo>
                <a:lnTo>
                  <a:pt x="260" y="286"/>
                </a:lnTo>
                <a:lnTo>
                  <a:pt x="274" y="287"/>
                </a:lnTo>
                <a:lnTo>
                  <a:pt x="274" y="287"/>
                </a:lnTo>
                <a:close/>
                <a:moveTo>
                  <a:pt x="127" y="341"/>
                </a:moveTo>
                <a:lnTo>
                  <a:pt x="127" y="341"/>
                </a:lnTo>
                <a:lnTo>
                  <a:pt x="127" y="347"/>
                </a:lnTo>
                <a:lnTo>
                  <a:pt x="127" y="347"/>
                </a:lnTo>
                <a:lnTo>
                  <a:pt x="129" y="347"/>
                </a:lnTo>
                <a:lnTo>
                  <a:pt x="129" y="347"/>
                </a:lnTo>
                <a:lnTo>
                  <a:pt x="132" y="340"/>
                </a:lnTo>
                <a:lnTo>
                  <a:pt x="132" y="340"/>
                </a:lnTo>
                <a:lnTo>
                  <a:pt x="127" y="341"/>
                </a:lnTo>
                <a:lnTo>
                  <a:pt x="127" y="341"/>
                </a:lnTo>
                <a:close/>
                <a:moveTo>
                  <a:pt x="46" y="213"/>
                </a:moveTo>
                <a:lnTo>
                  <a:pt x="46" y="213"/>
                </a:lnTo>
                <a:lnTo>
                  <a:pt x="44" y="215"/>
                </a:lnTo>
                <a:lnTo>
                  <a:pt x="41" y="215"/>
                </a:lnTo>
                <a:lnTo>
                  <a:pt x="41" y="215"/>
                </a:lnTo>
                <a:lnTo>
                  <a:pt x="42" y="222"/>
                </a:lnTo>
                <a:lnTo>
                  <a:pt x="42" y="222"/>
                </a:lnTo>
                <a:lnTo>
                  <a:pt x="42" y="222"/>
                </a:lnTo>
                <a:lnTo>
                  <a:pt x="42" y="222"/>
                </a:lnTo>
                <a:lnTo>
                  <a:pt x="44" y="219"/>
                </a:lnTo>
                <a:lnTo>
                  <a:pt x="44" y="219"/>
                </a:lnTo>
                <a:lnTo>
                  <a:pt x="45" y="216"/>
                </a:lnTo>
                <a:lnTo>
                  <a:pt x="45" y="216"/>
                </a:lnTo>
                <a:lnTo>
                  <a:pt x="46" y="215"/>
                </a:lnTo>
                <a:lnTo>
                  <a:pt x="46" y="213"/>
                </a:lnTo>
                <a:lnTo>
                  <a:pt x="46" y="213"/>
                </a:lnTo>
                <a:close/>
                <a:moveTo>
                  <a:pt x="163" y="144"/>
                </a:moveTo>
                <a:lnTo>
                  <a:pt x="163" y="144"/>
                </a:lnTo>
                <a:lnTo>
                  <a:pt x="159" y="144"/>
                </a:lnTo>
                <a:lnTo>
                  <a:pt x="159" y="144"/>
                </a:lnTo>
                <a:lnTo>
                  <a:pt x="152" y="148"/>
                </a:lnTo>
                <a:lnTo>
                  <a:pt x="152" y="148"/>
                </a:lnTo>
                <a:lnTo>
                  <a:pt x="150" y="148"/>
                </a:lnTo>
                <a:lnTo>
                  <a:pt x="150" y="148"/>
                </a:lnTo>
                <a:lnTo>
                  <a:pt x="153" y="148"/>
                </a:lnTo>
                <a:lnTo>
                  <a:pt x="156" y="147"/>
                </a:lnTo>
                <a:lnTo>
                  <a:pt x="156" y="147"/>
                </a:lnTo>
                <a:lnTo>
                  <a:pt x="157" y="147"/>
                </a:lnTo>
                <a:lnTo>
                  <a:pt x="159" y="147"/>
                </a:lnTo>
                <a:lnTo>
                  <a:pt x="159" y="147"/>
                </a:lnTo>
                <a:lnTo>
                  <a:pt x="160" y="147"/>
                </a:lnTo>
                <a:lnTo>
                  <a:pt x="162" y="147"/>
                </a:lnTo>
                <a:lnTo>
                  <a:pt x="162" y="147"/>
                </a:lnTo>
                <a:lnTo>
                  <a:pt x="163" y="144"/>
                </a:lnTo>
                <a:lnTo>
                  <a:pt x="163" y="144"/>
                </a:lnTo>
                <a:close/>
                <a:moveTo>
                  <a:pt x="127" y="358"/>
                </a:moveTo>
                <a:lnTo>
                  <a:pt x="127" y="358"/>
                </a:lnTo>
                <a:lnTo>
                  <a:pt x="135" y="356"/>
                </a:lnTo>
                <a:lnTo>
                  <a:pt x="135" y="356"/>
                </a:lnTo>
                <a:lnTo>
                  <a:pt x="129" y="353"/>
                </a:lnTo>
                <a:lnTo>
                  <a:pt x="129" y="353"/>
                </a:lnTo>
                <a:lnTo>
                  <a:pt x="127" y="358"/>
                </a:lnTo>
                <a:lnTo>
                  <a:pt x="127" y="358"/>
                </a:lnTo>
                <a:close/>
                <a:moveTo>
                  <a:pt x="146" y="262"/>
                </a:moveTo>
                <a:lnTo>
                  <a:pt x="146" y="262"/>
                </a:lnTo>
                <a:lnTo>
                  <a:pt x="146" y="260"/>
                </a:lnTo>
                <a:lnTo>
                  <a:pt x="146" y="260"/>
                </a:lnTo>
                <a:lnTo>
                  <a:pt x="136" y="266"/>
                </a:lnTo>
                <a:lnTo>
                  <a:pt x="136" y="266"/>
                </a:lnTo>
                <a:lnTo>
                  <a:pt x="136" y="267"/>
                </a:lnTo>
                <a:lnTo>
                  <a:pt x="136" y="267"/>
                </a:lnTo>
                <a:lnTo>
                  <a:pt x="139" y="266"/>
                </a:lnTo>
                <a:lnTo>
                  <a:pt x="139" y="266"/>
                </a:lnTo>
                <a:lnTo>
                  <a:pt x="140" y="267"/>
                </a:lnTo>
                <a:lnTo>
                  <a:pt x="140" y="267"/>
                </a:lnTo>
                <a:lnTo>
                  <a:pt x="146" y="262"/>
                </a:lnTo>
                <a:lnTo>
                  <a:pt x="146" y="262"/>
                </a:lnTo>
                <a:close/>
                <a:moveTo>
                  <a:pt x="39" y="326"/>
                </a:moveTo>
                <a:lnTo>
                  <a:pt x="39" y="326"/>
                </a:lnTo>
                <a:lnTo>
                  <a:pt x="42" y="320"/>
                </a:lnTo>
                <a:lnTo>
                  <a:pt x="42" y="320"/>
                </a:lnTo>
                <a:lnTo>
                  <a:pt x="41" y="317"/>
                </a:lnTo>
                <a:lnTo>
                  <a:pt x="41" y="317"/>
                </a:lnTo>
                <a:lnTo>
                  <a:pt x="38" y="321"/>
                </a:lnTo>
                <a:lnTo>
                  <a:pt x="38" y="321"/>
                </a:lnTo>
                <a:lnTo>
                  <a:pt x="38" y="323"/>
                </a:lnTo>
                <a:lnTo>
                  <a:pt x="39" y="326"/>
                </a:lnTo>
                <a:lnTo>
                  <a:pt x="39" y="326"/>
                </a:lnTo>
                <a:close/>
                <a:moveTo>
                  <a:pt x="355" y="186"/>
                </a:moveTo>
                <a:lnTo>
                  <a:pt x="355" y="186"/>
                </a:lnTo>
                <a:lnTo>
                  <a:pt x="355" y="185"/>
                </a:lnTo>
                <a:lnTo>
                  <a:pt x="356" y="185"/>
                </a:lnTo>
                <a:lnTo>
                  <a:pt x="356" y="185"/>
                </a:lnTo>
                <a:lnTo>
                  <a:pt x="355" y="178"/>
                </a:lnTo>
                <a:lnTo>
                  <a:pt x="355" y="178"/>
                </a:lnTo>
                <a:lnTo>
                  <a:pt x="356" y="172"/>
                </a:lnTo>
                <a:lnTo>
                  <a:pt x="356" y="172"/>
                </a:lnTo>
                <a:lnTo>
                  <a:pt x="356" y="171"/>
                </a:lnTo>
                <a:lnTo>
                  <a:pt x="356" y="171"/>
                </a:lnTo>
                <a:lnTo>
                  <a:pt x="355" y="167"/>
                </a:lnTo>
                <a:lnTo>
                  <a:pt x="355" y="167"/>
                </a:lnTo>
                <a:lnTo>
                  <a:pt x="355" y="167"/>
                </a:lnTo>
                <a:lnTo>
                  <a:pt x="355" y="167"/>
                </a:lnTo>
                <a:lnTo>
                  <a:pt x="355" y="186"/>
                </a:lnTo>
                <a:lnTo>
                  <a:pt x="355" y="186"/>
                </a:lnTo>
                <a:close/>
                <a:moveTo>
                  <a:pt x="346" y="125"/>
                </a:moveTo>
                <a:lnTo>
                  <a:pt x="346" y="125"/>
                </a:lnTo>
                <a:lnTo>
                  <a:pt x="351" y="132"/>
                </a:lnTo>
                <a:lnTo>
                  <a:pt x="355" y="138"/>
                </a:lnTo>
                <a:lnTo>
                  <a:pt x="355" y="138"/>
                </a:lnTo>
                <a:lnTo>
                  <a:pt x="351" y="131"/>
                </a:lnTo>
                <a:lnTo>
                  <a:pt x="346" y="125"/>
                </a:lnTo>
                <a:lnTo>
                  <a:pt x="346" y="125"/>
                </a:lnTo>
                <a:close/>
                <a:moveTo>
                  <a:pt x="52" y="340"/>
                </a:moveTo>
                <a:lnTo>
                  <a:pt x="52" y="340"/>
                </a:lnTo>
                <a:lnTo>
                  <a:pt x="54" y="336"/>
                </a:lnTo>
                <a:lnTo>
                  <a:pt x="54" y="336"/>
                </a:lnTo>
                <a:lnTo>
                  <a:pt x="54" y="336"/>
                </a:lnTo>
                <a:lnTo>
                  <a:pt x="54" y="336"/>
                </a:lnTo>
                <a:lnTo>
                  <a:pt x="52" y="333"/>
                </a:lnTo>
                <a:lnTo>
                  <a:pt x="52" y="333"/>
                </a:lnTo>
                <a:lnTo>
                  <a:pt x="49" y="337"/>
                </a:lnTo>
                <a:lnTo>
                  <a:pt x="49" y="337"/>
                </a:lnTo>
                <a:lnTo>
                  <a:pt x="52" y="340"/>
                </a:lnTo>
                <a:lnTo>
                  <a:pt x="52" y="340"/>
                </a:lnTo>
                <a:close/>
                <a:moveTo>
                  <a:pt x="25" y="259"/>
                </a:moveTo>
                <a:lnTo>
                  <a:pt x="25" y="259"/>
                </a:lnTo>
                <a:lnTo>
                  <a:pt x="28" y="256"/>
                </a:lnTo>
                <a:lnTo>
                  <a:pt x="28" y="256"/>
                </a:lnTo>
                <a:lnTo>
                  <a:pt x="27" y="252"/>
                </a:lnTo>
                <a:lnTo>
                  <a:pt x="27" y="252"/>
                </a:lnTo>
                <a:lnTo>
                  <a:pt x="24" y="256"/>
                </a:lnTo>
                <a:lnTo>
                  <a:pt x="24" y="256"/>
                </a:lnTo>
                <a:lnTo>
                  <a:pt x="24" y="258"/>
                </a:lnTo>
                <a:lnTo>
                  <a:pt x="25" y="259"/>
                </a:lnTo>
                <a:lnTo>
                  <a:pt x="25" y="259"/>
                </a:lnTo>
                <a:close/>
                <a:moveTo>
                  <a:pt x="41" y="275"/>
                </a:moveTo>
                <a:lnTo>
                  <a:pt x="41" y="275"/>
                </a:lnTo>
                <a:lnTo>
                  <a:pt x="39" y="266"/>
                </a:lnTo>
                <a:lnTo>
                  <a:pt x="39" y="266"/>
                </a:lnTo>
                <a:lnTo>
                  <a:pt x="39" y="266"/>
                </a:lnTo>
                <a:lnTo>
                  <a:pt x="39" y="266"/>
                </a:lnTo>
                <a:lnTo>
                  <a:pt x="38" y="273"/>
                </a:lnTo>
                <a:lnTo>
                  <a:pt x="38" y="273"/>
                </a:lnTo>
                <a:lnTo>
                  <a:pt x="38" y="275"/>
                </a:lnTo>
                <a:lnTo>
                  <a:pt x="39" y="275"/>
                </a:lnTo>
                <a:lnTo>
                  <a:pt x="39" y="275"/>
                </a:lnTo>
                <a:lnTo>
                  <a:pt x="41" y="275"/>
                </a:lnTo>
                <a:lnTo>
                  <a:pt x="41" y="275"/>
                </a:lnTo>
                <a:close/>
                <a:moveTo>
                  <a:pt x="4" y="299"/>
                </a:moveTo>
                <a:lnTo>
                  <a:pt x="4" y="299"/>
                </a:lnTo>
                <a:lnTo>
                  <a:pt x="5" y="306"/>
                </a:lnTo>
                <a:lnTo>
                  <a:pt x="8" y="312"/>
                </a:lnTo>
                <a:lnTo>
                  <a:pt x="8" y="312"/>
                </a:lnTo>
                <a:lnTo>
                  <a:pt x="8" y="309"/>
                </a:lnTo>
                <a:lnTo>
                  <a:pt x="8" y="307"/>
                </a:lnTo>
                <a:lnTo>
                  <a:pt x="8" y="307"/>
                </a:lnTo>
                <a:lnTo>
                  <a:pt x="5" y="300"/>
                </a:lnTo>
                <a:lnTo>
                  <a:pt x="5" y="300"/>
                </a:lnTo>
                <a:lnTo>
                  <a:pt x="4" y="299"/>
                </a:lnTo>
                <a:lnTo>
                  <a:pt x="4" y="299"/>
                </a:lnTo>
                <a:close/>
                <a:moveTo>
                  <a:pt x="41" y="329"/>
                </a:moveTo>
                <a:lnTo>
                  <a:pt x="41" y="329"/>
                </a:lnTo>
                <a:lnTo>
                  <a:pt x="44" y="331"/>
                </a:lnTo>
                <a:lnTo>
                  <a:pt x="44" y="331"/>
                </a:lnTo>
                <a:lnTo>
                  <a:pt x="45" y="323"/>
                </a:lnTo>
                <a:lnTo>
                  <a:pt x="45" y="323"/>
                </a:lnTo>
                <a:lnTo>
                  <a:pt x="45" y="321"/>
                </a:lnTo>
                <a:lnTo>
                  <a:pt x="45" y="321"/>
                </a:lnTo>
                <a:lnTo>
                  <a:pt x="41" y="329"/>
                </a:lnTo>
                <a:lnTo>
                  <a:pt x="41" y="329"/>
                </a:lnTo>
                <a:close/>
                <a:moveTo>
                  <a:pt x="38" y="297"/>
                </a:moveTo>
                <a:lnTo>
                  <a:pt x="38" y="297"/>
                </a:lnTo>
                <a:lnTo>
                  <a:pt x="38" y="294"/>
                </a:lnTo>
                <a:lnTo>
                  <a:pt x="38" y="294"/>
                </a:lnTo>
                <a:lnTo>
                  <a:pt x="37" y="287"/>
                </a:lnTo>
                <a:lnTo>
                  <a:pt x="37" y="287"/>
                </a:lnTo>
                <a:lnTo>
                  <a:pt x="35" y="285"/>
                </a:lnTo>
                <a:lnTo>
                  <a:pt x="35" y="285"/>
                </a:lnTo>
                <a:lnTo>
                  <a:pt x="35" y="290"/>
                </a:lnTo>
                <a:lnTo>
                  <a:pt x="38" y="297"/>
                </a:lnTo>
                <a:lnTo>
                  <a:pt x="38" y="297"/>
                </a:lnTo>
                <a:close/>
                <a:moveTo>
                  <a:pt x="38" y="334"/>
                </a:moveTo>
                <a:lnTo>
                  <a:pt x="38" y="334"/>
                </a:lnTo>
                <a:lnTo>
                  <a:pt x="41" y="337"/>
                </a:lnTo>
                <a:lnTo>
                  <a:pt x="41" y="337"/>
                </a:lnTo>
                <a:lnTo>
                  <a:pt x="42" y="334"/>
                </a:lnTo>
                <a:lnTo>
                  <a:pt x="42" y="334"/>
                </a:lnTo>
                <a:lnTo>
                  <a:pt x="42" y="334"/>
                </a:lnTo>
                <a:lnTo>
                  <a:pt x="42" y="334"/>
                </a:lnTo>
                <a:lnTo>
                  <a:pt x="39" y="330"/>
                </a:lnTo>
                <a:lnTo>
                  <a:pt x="39" y="330"/>
                </a:lnTo>
                <a:lnTo>
                  <a:pt x="38" y="334"/>
                </a:lnTo>
                <a:lnTo>
                  <a:pt x="38" y="334"/>
                </a:lnTo>
                <a:close/>
                <a:moveTo>
                  <a:pt x="96" y="343"/>
                </a:moveTo>
                <a:lnTo>
                  <a:pt x="96" y="343"/>
                </a:lnTo>
                <a:lnTo>
                  <a:pt x="91" y="343"/>
                </a:lnTo>
                <a:lnTo>
                  <a:pt x="91" y="343"/>
                </a:lnTo>
                <a:lnTo>
                  <a:pt x="91" y="344"/>
                </a:lnTo>
                <a:lnTo>
                  <a:pt x="91" y="344"/>
                </a:lnTo>
                <a:lnTo>
                  <a:pt x="93" y="347"/>
                </a:lnTo>
                <a:lnTo>
                  <a:pt x="93" y="347"/>
                </a:lnTo>
                <a:lnTo>
                  <a:pt x="96" y="343"/>
                </a:lnTo>
                <a:lnTo>
                  <a:pt x="96" y="343"/>
                </a:lnTo>
                <a:close/>
                <a:moveTo>
                  <a:pt x="105" y="158"/>
                </a:moveTo>
                <a:lnTo>
                  <a:pt x="105" y="158"/>
                </a:lnTo>
                <a:lnTo>
                  <a:pt x="95" y="164"/>
                </a:lnTo>
                <a:lnTo>
                  <a:pt x="95" y="164"/>
                </a:lnTo>
                <a:lnTo>
                  <a:pt x="95" y="165"/>
                </a:lnTo>
                <a:lnTo>
                  <a:pt x="95" y="165"/>
                </a:lnTo>
                <a:lnTo>
                  <a:pt x="102" y="161"/>
                </a:lnTo>
                <a:lnTo>
                  <a:pt x="102" y="161"/>
                </a:lnTo>
                <a:lnTo>
                  <a:pt x="103" y="161"/>
                </a:lnTo>
                <a:lnTo>
                  <a:pt x="105" y="158"/>
                </a:lnTo>
                <a:lnTo>
                  <a:pt x="105" y="158"/>
                </a:lnTo>
                <a:close/>
                <a:moveTo>
                  <a:pt x="284" y="158"/>
                </a:moveTo>
                <a:lnTo>
                  <a:pt x="284" y="158"/>
                </a:lnTo>
                <a:lnTo>
                  <a:pt x="285" y="157"/>
                </a:lnTo>
                <a:lnTo>
                  <a:pt x="287" y="155"/>
                </a:lnTo>
                <a:lnTo>
                  <a:pt x="287" y="155"/>
                </a:lnTo>
                <a:lnTo>
                  <a:pt x="287" y="152"/>
                </a:lnTo>
                <a:lnTo>
                  <a:pt x="288" y="150"/>
                </a:lnTo>
                <a:lnTo>
                  <a:pt x="288" y="150"/>
                </a:lnTo>
                <a:lnTo>
                  <a:pt x="288" y="147"/>
                </a:lnTo>
                <a:lnTo>
                  <a:pt x="288" y="147"/>
                </a:lnTo>
                <a:lnTo>
                  <a:pt x="284" y="158"/>
                </a:lnTo>
                <a:lnTo>
                  <a:pt x="284" y="158"/>
                </a:lnTo>
                <a:close/>
                <a:moveTo>
                  <a:pt x="37" y="312"/>
                </a:moveTo>
                <a:lnTo>
                  <a:pt x="37" y="312"/>
                </a:lnTo>
                <a:lnTo>
                  <a:pt x="34" y="309"/>
                </a:lnTo>
                <a:lnTo>
                  <a:pt x="34" y="309"/>
                </a:lnTo>
                <a:lnTo>
                  <a:pt x="32" y="312"/>
                </a:lnTo>
                <a:lnTo>
                  <a:pt x="34" y="316"/>
                </a:lnTo>
                <a:lnTo>
                  <a:pt x="34" y="316"/>
                </a:lnTo>
                <a:lnTo>
                  <a:pt x="37" y="312"/>
                </a:lnTo>
                <a:lnTo>
                  <a:pt x="37" y="312"/>
                </a:lnTo>
                <a:close/>
                <a:moveTo>
                  <a:pt x="19" y="309"/>
                </a:moveTo>
                <a:lnTo>
                  <a:pt x="19" y="309"/>
                </a:lnTo>
                <a:lnTo>
                  <a:pt x="24" y="297"/>
                </a:lnTo>
                <a:lnTo>
                  <a:pt x="24" y="297"/>
                </a:lnTo>
                <a:lnTo>
                  <a:pt x="19" y="303"/>
                </a:lnTo>
                <a:lnTo>
                  <a:pt x="19" y="303"/>
                </a:lnTo>
                <a:lnTo>
                  <a:pt x="18" y="306"/>
                </a:lnTo>
                <a:lnTo>
                  <a:pt x="19" y="307"/>
                </a:lnTo>
                <a:lnTo>
                  <a:pt x="19" y="307"/>
                </a:lnTo>
                <a:lnTo>
                  <a:pt x="19" y="309"/>
                </a:lnTo>
                <a:lnTo>
                  <a:pt x="19" y="309"/>
                </a:lnTo>
                <a:close/>
                <a:moveTo>
                  <a:pt x="156" y="330"/>
                </a:moveTo>
                <a:lnTo>
                  <a:pt x="156" y="330"/>
                </a:lnTo>
                <a:lnTo>
                  <a:pt x="157" y="330"/>
                </a:lnTo>
                <a:lnTo>
                  <a:pt x="157" y="330"/>
                </a:lnTo>
                <a:lnTo>
                  <a:pt x="164" y="326"/>
                </a:lnTo>
                <a:lnTo>
                  <a:pt x="164" y="326"/>
                </a:lnTo>
                <a:lnTo>
                  <a:pt x="164" y="326"/>
                </a:lnTo>
                <a:lnTo>
                  <a:pt x="164" y="326"/>
                </a:lnTo>
                <a:lnTo>
                  <a:pt x="167" y="323"/>
                </a:lnTo>
                <a:lnTo>
                  <a:pt x="167" y="323"/>
                </a:lnTo>
                <a:lnTo>
                  <a:pt x="160" y="326"/>
                </a:lnTo>
                <a:lnTo>
                  <a:pt x="160" y="326"/>
                </a:lnTo>
                <a:lnTo>
                  <a:pt x="157" y="329"/>
                </a:lnTo>
                <a:lnTo>
                  <a:pt x="157" y="329"/>
                </a:lnTo>
                <a:lnTo>
                  <a:pt x="156" y="329"/>
                </a:lnTo>
                <a:lnTo>
                  <a:pt x="156" y="330"/>
                </a:lnTo>
                <a:lnTo>
                  <a:pt x="156" y="330"/>
                </a:lnTo>
                <a:close/>
                <a:moveTo>
                  <a:pt x="113" y="333"/>
                </a:moveTo>
                <a:lnTo>
                  <a:pt x="113" y="333"/>
                </a:lnTo>
                <a:lnTo>
                  <a:pt x="115" y="333"/>
                </a:lnTo>
                <a:lnTo>
                  <a:pt x="115" y="333"/>
                </a:lnTo>
                <a:lnTo>
                  <a:pt x="118" y="331"/>
                </a:lnTo>
                <a:lnTo>
                  <a:pt x="118" y="331"/>
                </a:lnTo>
                <a:lnTo>
                  <a:pt x="120" y="331"/>
                </a:lnTo>
                <a:lnTo>
                  <a:pt x="120" y="331"/>
                </a:lnTo>
                <a:lnTo>
                  <a:pt x="123" y="330"/>
                </a:lnTo>
                <a:lnTo>
                  <a:pt x="123" y="330"/>
                </a:lnTo>
                <a:lnTo>
                  <a:pt x="126" y="329"/>
                </a:lnTo>
                <a:lnTo>
                  <a:pt x="126" y="329"/>
                </a:lnTo>
                <a:lnTo>
                  <a:pt x="126" y="329"/>
                </a:lnTo>
                <a:lnTo>
                  <a:pt x="126" y="329"/>
                </a:lnTo>
                <a:lnTo>
                  <a:pt x="122" y="329"/>
                </a:lnTo>
                <a:lnTo>
                  <a:pt x="122" y="329"/>
                </a:lnTo>
                <a:lnTo>
                  <a:pt x="115" y="331"/>
                </a:lnTo>
                <a:lnTo>
                  <a:pt x="115" y="331"/>
                </a:lnTo>
                <a:lnTo>
                  <a:pt x="113" y="331"/>
                </a:lnTo>
                <a:lnTo>
                  <a:pt x="113" y="333"/>
                </a:lnTo>
                <a:lnTo>
                  <a:pt x="113" y="333"/>
                </a:lnTo>
                <a:close/>
                <a:moveTo>
                  <a:pt x="180" y="150"/>
                </a:moveTo>
                <a:lnTo>
                  <a:pt x="180" y="150"/>
                </a:lnTo>
                <a:lnTo>
                  <a:pt x="180" y="150"/>
                </a:lnTo>
                <a:lnTo>
                  <a:pt x="180" y="150"/>
                </a:lnTo>
                <a:lnTo>
                  <a:pt x="174" y="152"/>
                </a:lnTo>
                <a:lnTo>
                  <a:pt x="174" y="152"/>
                </a:lnTo>
                <a:lnTo>
                  <a:pt x="173" y="152"/>
                </a:lnTo>
                <a:lnTo>
                  <a:pt x="173" y="155"/>
                </a:lnTo>
                <a:lnTo>
                  <a:pt x="173" y="155"/>
                </a:lnTo>
                <a:lnTo>
                  <a:pt x="176" y="154"/>
                </a:lnTo>
                <a:lnTo>
                  <a:pt x="176" y="154"/>
                </a:lnTo>
                <a:lnTo>
                  <a:pt x="177" y="154"/>
                </a:lnTo>
                <a:lnTo>
                  <a:pt x="177" y="154"/>
                </a:lnTo>
                <a:lnTo>
                  <a:pt x="180" y="150"/>
                </a:lnTo>
                <a:lnTo>
                  <a:pt x="180" y="150"/>
                </a:lnTo>
                <a:close/>
                <a:moveTo>
                  <a:pt x="214" y="179"/>
                </a:moveTo>
                <a:lnTo>
                  <a:pt x="214" y="179"/>
                </a:lnTo>
                <a:lnTo>
                  <a:pt x="211" y="185"/>
                </a:lnTo>
                <a:lnTo>
                  <a:pt x="213" y="191"/>
                </a:lnTo>
                <a:lnTo>
                  <a:pt x="213" y="191"/>
                </a:lnTo>
                <a:lnTo>
                  <a:pt x="214" y="179"/>
                </a:lnTo>
                <a:lnTo>
                  <a:pt x="214" y="179"/>
                </a:lnTo>
                <a:close/>
                <a:moveTo>
                  <a:pt x="265" y="107"/>
                </a:moveTo>
                <a:lnTo>
                  <a:pt x="265" y="107"/>
                </a:lnTo>
                <a:lnTo>
                  <a:pt x="258" y="108"/>
                </a:lnTo>
                <a:lnTo>
                  <a:pt x="258" y="108"/>
                </a:lnTo>
                <a:lnTo>
                  <a:pt x="257" y="110"/>
                </a:lnTo>
                <a:lnTo>
                  <a:pt x="257" y="111"/>
                </a:lnTo>
                <a:lnTo>
                  <a:pt x="257" y="111"/>
                </a:lnTo>
                <a:lnTo>
                  <a:pt x="261" y="110"/>
                </a:lnTo>
                <a:lnTo>
                  <a:pt x="261" y="110"/>
                </a:lnTo>
                <a:lnTo>
                  <a:pt x="262" y="108"/>
                </a:lnTo>
                <a:lnTo>
                  <a:pt x="265" y="107"/>
                </a:lnTo>
                <a:lnTo>
                  <a:pt x="265" y="107"/>
                </a:lnTo>
                <a:close/>
                <a:moveTo>
                  <a:pt x="261" y="216"/>
                </a:moveTo>
                <a:lnTo>
                  <a:pt x="261" y="216"/>
                </a:lnTo>
                <a:lnTo>
                  <a:pt x="265" y="209"/>
                </a:lnTo>
                <a:lnTo>
                  <a:pt x="268" y="201"/>
                </a:lnTo>
                <a:lnTo>
                  <a:pt x="268" y="201"/>
                </a:lnTo>
                <a:lnTo>
                  <a:pt x="268" y="202"/>
                </a:lnTo>
                <a:lnTo>
                  <a:pt x="268" y="202"/>
                </a:lnTo>
                <a:lnTo>
                  <a:pt x="264" y="212"/>
                </a:lnTo>
                <a:lnTo>
                  <a:pt x="264" y="212"/>
                </a:lnTo>
                <a:lnTo>
                  <a:pt x="262" y="213"/>
                </a:lnTo>
                <a:lnTo>
                  <a:pt x="261" y="215"/>
                </a:lnTo>
                <a:lnTo>
                  <a:pt x="261" y="215"/>
                </a:lnTo>
                <a:lnTo>
                  <a:pt x="261" y="216"/>
                </a:lnTo>
                <a:lnTo>
                  <a:pt x="261" y="216"/>
                </a:lnTo>
                <a:close/>
                <a:moveTo>
                  <a:pt x="326" y="135"/>
                </a:moveTo>
                <a:lnTo>
                  <a:pt x="326" y="135"/>
                </a:lnTo>
                <a:lnTo>
                  <a:pt x="322" y="134"/>
                </a:lnTo>
                <a:lnTo>
                  <a:pt x="322" y="134"/>
                </a:lnTo>
                <a:lnTo>
                  <a:pt x="321" y="134"/>
                </a:lnTo>
                <a:lnTo>
                  <a:pt x="321" y="134"/>
                </a:lnTo>
                <a:lnTo>
                  <a:pt x="322" y="135"/>
                </a:lnTo>
                <a:lnTo>
                  <a:pt x="321" y="138"/>
                </a:lnTo>
                <a:lnTo>
                  <a:pt x="321" y="138"/>
                </a:lnTo>
                <a:lnTo>
                  <a:pt x="326" y="138"/>
                </a:lnTo>
                <a:lnTo>
                  <a:pt x="326" y="138"/>
                </a:lnTo>
                <a:lnTo>
                  <a:pt x="326" y="135"/>
                </a:lnTo>
                <a:lnTo>
                  <a:pt x="326" y="135"/>
                </a:lnTo>
                <a:close/>
                <a:moveTo>
                  <a:pt x="227" y="142"/>
                </a:moveTo>
                <a:lnTo>
                  <a:pt x="227" y="142"/>
                </a:lnTo>
                <a:lnTo>
                  <a:pt x="234" y="134"/>
                </a:lnTo>
                <a:lnTo>
                  <a:pt x="234" y="134"/>
                </a:lnTo>
                <a:lnTo>
                  <a:pt x="233" y="134"/>
                </a:lnTo>
                <a:lnTo>
                  <a:pt x="233" y="134"/>
                </a:lnTo>
                <a:lnTo>
                  <a:pt x="233" y="134"/>
                </a:lnTo>
                <a:lnTo>
                  <a:pt x="233" y="134"/>
                </a:lnTo>
                <a:lnTo>
                  <a:pt x="230" y="138"/>
                </a:lnTo>
                <a:lnTo>
                  <a:pt x="227" y="142"/>
                </a:lnTo>
                <a:lnTo>
                  <a:pt x="227" y="142"/>
                </a:lnTo>
                <a:close/>
                <a:moveTo>
                  <a:pt x="294" y="181"/>
                </a:moveTo>
                <a:lnTo>
                  <a:pt x="294" y="181"/>
                </a:lnTo>
                <a:lnTo>
                  <a:pt x="291" y="186"/>
                </a:lnTo>
                <a:lnTo>
                  <a:pt x="291" y="186"/>
                </a:lnTo>
                <a:lnTo>
                  <a:pt x="295" y="185"/>
                </a:lnTo>
                <a:lnTo>
                  <a:pt x="295" y="185"/>
                </a:lnTo>
                <a:lnTo>
                  <a:pt x="295" y="182"/>
                </a:lnTo>
                <a:lnTo>
                  <a:pt x="294" y="181"/>
                </a:lnTo>
                <a:lnTo>
                  <a:pt x="294" y="181"/>
                </a:lnTo>
                <a:close/>
                <a:moveTo>
                  <a:pt x="299" y="239"/>
                </a:moveTo>
                <a:lnTo>
                  <a:pt x="299" y="239"/>
                </a:lnTo>
                <a:lnTo>
                  <a:pt x="302" y="239"/>
                </a:lnTo>
                <a:lnTo>
                  <a:pt x="305" y="238"/>
                </a:lnTo>
                <a:lnTo>
                  <a:pt x="305" y="238"/>
                </a:lnTo>
                <a:lnTo>
                  <a:pt x="308" y="238"/>
                </a:lnTo>
                <a:lnTo>
                  <a:pt x="308" y="238"/>
                </a:lnTo>
                <a:lnTo>
                  <a:pt x="309" y="236"/>
                </a:lnTo>
                <a:lnTo>
                  <a:pt x="309" y="233"/>
                </a:lnTo>
                <a:lnTo>
                  <a:pt x="309" y="233"/>
                </a:lnTo>
                <a:lnTo>
                  <a:pt x="299" y="239"/>
                </a:lnTo>
                <a:lnTo>
                  <a:pt x="299" y="239"/>
                </a:lnTo>
                <a:close/>
                <a:moveTo>
                  <a:pt x="31" y="314"/>
                </a:moveTo>
                <a:lnTo>
                  <a:pt x="31" y="314"/>
                </a:lnTo>
                <a:lnTo>
                  <a:pt x="28" y="323"/>
                </a:lnTo>
                <a:lnTo>
                  <a:pt x="28" y="323"/>
                </a:lnTo>
                <a:lnTo>
                  <a:pt x="28" y="323"/>
                </a:lnTo>
                <a:lnTo>
                  <a:pt x="28" y="323"/>
                </a:lnTo>
                <a:lnTo>
                  <a:pt x="31" y="320"/>
                </a:lnTo>
                <a:lnTo>
                  <a:pt x="31" y="320"/>
                </a:lnTo>
                <a:lnTo>
                  <a:pt x="32" y="317"/>
                </a:lnTo>
                <a:lnTo>
                  <a:pt x="31" y="314"/>
                </a:lnTo>
                <a:lnTo>
                  <a:pt x="31" y="314"/>
                </a:lnTo>
                <a:lnTo>
                  <a:pt x="31" y="314"/>
                </a:lnTo>
                <a:lnTo>
                  <a:pt x="31" y="314"/>
                </a:lnTo>
                <a:close/>
                <a:moveTo>
                  <a:pt x="346" y="168"/>
                </a:moveTo>
                <a:lnTo>
                  <a:pt x="346" y="168"/>
                </a:lnTo>
                <a:lnTo>
                  <a:pt x="339" y="182"/>
                </a:lnTo>
                <a:lnTo>
                  <a:pt x="339" y="182"/>
                </a:lnTo>
                <a:lnTo>
                  <a:pt x="341" y="181"/>
                </a:lnTo>
                <a:lnTo>
                  <a:pt x="341" y="181"/>
                </a:lnTo>
                <a:lnTo>
                  <a:pt x="343" y="174"/>
                </a:lnTo>
                <a:lnTo>
                  <a:pt x="346" y="168"/>
                </a:lnTo>
                <a:lnTo>
                  <a:pt x="346" y="168"/>
                </a:lnTo>
                <a:close/>
                <a:moveTo>
                  <a:pt x="89" y="348"/>
                </a:moveTo>
                <a:lnTo>
                  <a:pt x="89" y="348"/>
                </a:lnTo>
                <a:lnTo>
                  <a:pt x="86" y="357"/>
                </a:lnTo>
                <a:lnTo>
                  <a:pt x="86" y="357"/>
                </a:lnTo>
                <a:lnTo>
                  <a:pt x="88" y="357"/>
                </a:lnTo>
                <a:lnTo>
                  <a:pt x="88" y="357"/>
                </a:lnTo>
                <a:lnTo>
                  <a:pt x="92" y="350"/>
                </a:lnTo>
                <a:lnTo>
                  <a:pt x="92" y="350"/>
                </a:lnTo>
                <a:lnTo>
                  <a:pt x="91" y="348"/>
                </a:lnTo>
                <a:lnTo>
                  <a:pt x="91" y="348"/>
                </a:lnTo>
                <a:lnTo>
                  <a:pt x="89" y="348"/>
                </a:lnTo>
                <a:lnTo>
                  <a:pt x="89" y="348"/>
                </a:lnTo>
                <a:close/>
                <a:moveTo>
                  <a:pt x="110" y="201"/>
                </a:moveTo>
                <a:lnTo>
                  <a:pt x="110" y="201"/>
                </a:lnTo>
                <a:lnTo>
                  <a:pt x="115" y="195"/>
                </a:lnTo>
                <a:lnTo>
                  <a:pt x="115" y="189"/>
                </a:lnTo>
                <a:lnTo>
                  <a:pt x="115" y="189"/>
                </a:lnTo>
                <a:lnTo>
                  <a:pt x="115" y="189"/>
                </a:lnTo>
                <a:lnTo>
                  <a:pt x="115" y="189"/>
                </a:lnTo>
                <a:lnTo>
                  <a:pt x="110" y="201"/>
                </a:lnTo>
                <a:lnTo>
                  <a:pt x="110" y="201"/>
                </a:lnTo>
                <a:close/>
                <a:moveTo>
                  <a:pt x="170" y="334"/>
                </a:moveTo>
                <a:lnTo>
                  <a:pt x="170" y="334"/>
                </a:lnTo>
                <a:lnTo>
                  <a:pt x="170" y="334"/>
                </a:lnTo>
                <a:lnTo>
                  <a:pt x="170" y="334"/>
                </a:lnTo>
                <a:lnTo>
                  <a:pt x="174" y="324"/>
                </a:lnTo>
                <a:lnTo>
                  <a:pt x="174" y="324"/>
                </a:lnTo>
                <a:lnTo>
                  <a:pt x="172" y="326"/>
                </a:lnTo>
                <a:lnTo>
                  <a:pt x="172" y="326"/>
                </a:lnTo>
                <a:lnTo>
                  <a:pt x="170" y="327"/>
                </a:lnTo>
                <a:lnTo>
                  <a:pt x="170" y="327"/>
                </a:lnTo>
                <a:lnTo>
                  <a:pt x="170" y="334"/>
                </a:lnTo>
                <a:lnTo>
                  <a:pt x="170" y="334"/>
                </a:lnTo>
                <a:close/>
                <a:moveTo>
                  <a:pt x="174" y="98"/>
                </a:moveTo>
                <a:lnTo>
                  <a:pt x="174" y="98"/>
                </a:lnTo>
                <a:lnTo>
                  <a:pt x="179" y="98"/>
                </a:lnTo>
                <a:lnTo>
                  <a:pt x="183" y="101"/>
                </a:lnTo>
                <a:lnTo>
                  <a:pt x="183" y="101"/>
                </a:lnTo>
                <a:lnTo>
                  <a:pt x="183" y="98"/>
                </a:lnTo>
                <a:lnTo>
                  <a:pt x="183" y="98"/>
                </a:lnTo>
                <a:lnTo>
                  <a:pt x="180" y="97"/>
                </a:lnTo>
                <a:lnTo>
                  <a:pt x="180" y="97"/>
                </a:lnTo>
                <a:lnTo>
                  <a:pt x="176" y="97"/>
                </a:lnTo>
                <a:lnTo>
                  <a:pt x="176" y="97"/>
                </a:lnTo>
                <a:lnTo>
                  <a:pt x="174" y="97"/>
                </a:lnTo>
                <a:lnTo>
                  <a:pt x="174" y="97"/>
                </a:lnTo>
                <a:lnTo>
                  <a:pt x="174" y="98"/>
                </a:lnTo>
                <a:lnTo>
                  <a:pt x="174" y="98"/>
                </a:lnTo>
                <a:close/>
                <a:moveTo>
                  <a:pt x="150" y="260"/>
                </a:moveTo>
                <a:lnTo>
                  <a:pt x="150" y="260"/>
                </a:lnTo>
                <a:lnTo>
                  <a:pt x="153" y="262"/>
                </a:lnTo>
                <a:lnTo>
                  <a:pt x="153" y="262"/>
                </a:lnTo>
                <a:lnTo>
                  <a:pt x="156" y="260"/>
                </a:lnTo>
                <a:lnTo>
                  <a:pt x="156" y="258"/>
                </a:lnTo>
                <a:lnTo>
                  <a:pt x="156" y="258"/>
                </a:lnTo>
                <a:lnTo>
                  <a:pt x="154" y="258"/>
                </a:lnTo>
                <a:lnTo>
                  <a:pt x="154" y="258"/>
                </a:lnTo>
                <a:lnTo>
                  <a:pt x="150" y="260"/>
                </a:lnTo>
                <a:lnTo>
                  <a:pt x="150" y="260"/>
                </a:lnTo>
                <a:close/>
                <a:moveTo>
                  <a:pt x="271" y="113"/>
                </a:moveTo>
                <a:lnTo>
                  <a:pt x="271" y="113"/>
                </a:lnTo>
                <a:lnTo>
                  <a:pt x="270" y="117"/>
                </a:lnTo>
                <a:lnTo>
                  <a:pt x="270" y="117"/>
                </a:lnTo>
                <a:lnTo>
                  <a:pt x="272" y="115"/>
                </a:lnTo>
                <a:lnTo>
                  <a:pt x="272" y="115"/>
                </a:lnTo>
                <a:lnTo>
                  <a:pt x="274" y="115"/>
                </a:lnTo>
                <a:lnTo>
                  <a:pt x="275" y="115"/>
                </a:lnTo>
                <a:lnTo>
                  <a:pt x="275" y="115"/>
                </a:lnTo>
                <a:lnTo>
                  <a:pt x="271" y="113"/>
                </a:lnTo>
                <a:lnTo>
                  <a:pt x="271" y="113"/>
                </a:lnTo>
                <a:close/>
                <a:moveTo>
                  <a:pt x="173" y="175"/>
                </a:moveTo>
                <a:lnTo>
                  <a:pt x="173" y="175"/>
                </a:lnTo>
                <a:lnTo>
                  <a:pt x="172" y="175"/>
                </a:lnTo>
                <a:lnTo>
                  <a:pt x="172" y="175"/>
                </a:lnTo>
                <a:lnTo>
                  <a:pt x="172" y="175"/>
                </a:lnTo>
                <a:lnTo>
                  <a:pt x="170" y="177"/>
                </a:lnTo>
                <a:lnTo>
                  <a:pt x="169" y="177"/>
                </a:lnTo>
                <a:lnTo>
                  <a:pt x="169" y="177"/>
                </a:lnTo>
                <a:lnTo>
                  <a:pt x="167" y="177"/>
                </a:lnTo>
                <a:lnTo>
                  <a:pt x="166" y="177"/>
                </a:lnTo>
                <a:lnTo>
                  <a:pt x="166" y="177"/>
                </a:lnTo>
                <a:lnTo>
                  <a:pt x="164" y="178"/>
                </a:lnTo>
                <a:lnTo>
                  <a:pt x="164" y="178"/>
                </a:lnTo>
                <a:lnTo>
                  <a:pt x="162" y="179"/>
                </a:lnTo>
                <a:lnTo>
                  <a:pt x="162" y="179"/>
                </a:lnTo>
                <a:lnTo>
                  <a:pt x="169" y="178"/>
                </a:lnTo>
                <a:lnTo>
                  <a:pt x="173" y="175"/>
                </a:lnTo>
                <a:lnTo>
                  <a:pt x="173" y="175"/>
                </a:lnTo>
                <a:close/>
                <a:moveTo>
                  <a:pt x="39" y="258"/>
                </a:moveTo>
                <a:lnTo>
                  <a:pt x="39" y="258"/>
                </a:lnTo>
                <a:lnTo>
                  <a:pt x="38" y="259"/>
                </a:lnTo>
                <a:lnTo>
                  <a:pt x="38" y="259"/>
                </a:lnTo>
                <a:lnTo>
                  <a:pt x="37" y="259"/>
                </a:lnTo>
                <a:lnTo>
                  <a:pt x="37" y="259"/>
                </a:lnTo>
                <a:lnTo>
                  <a:pt x="37" y="265"/>
                </a:lnTo>
                <a:lnTo>
                  <a:pt x="37" y="265"/>
                </a:lnTo>
                <a:lnTo>
                  <a:pt x="38" y="262"/>
                </a:lnTo>
                <a:lnTo>
                  <a:pt x="38" y="262"/>
                </a:lnTo>
                <a:lnTo>
                  <a:pt x="39" y="260"/>
                </a:lnTo>
                <a:lnTo>
                  <a:pt x="39" y="258"/>
                </a:lnTo>
                <a:lnTo>
                  <a:pt x="39" y="258"/>
                </a:lnTo>
                <a:close/>
                <a:moveTo>
                  <a:pt x="345" y="204"/>
                </a:moveTo>
                <a:lnTo>
                  <a:pt x="345" y="204"/>
                </a:lnTo>
                <a:lnTo>
                  <a:pt x="346" y="199"/>
                </a:lnTo>
                <a:lnTo>
                  <a:pt x="348" y="196"/>
                </a:lnTo>
                <a:lnTo>
                  <a:pt x="348" y="196"/>
                </a:lnTo>
                <a:lnTo>
                  <a:pt x="343" y="199"/>
                </a:lnTo>
                <a:lnTo>
                  <a:pt x="343" y="199"/>
                </a:lnTo>
                <a:lnTo>
                  <a:pt x="343" y="199"/>
                </a:lnTo>
                <a:lnTo>
                  <a:pt x="343" y="199"/>
                </a:lnTo>
                <a:lnTo>
                  <a:pt x="345" y="204"/>
                </a:lnTo>
                <a:lnTo>
                  <a:pt x="345" y="204"/>
                </a:lnTo>
                <a:close/>
                <a:moveTo>
                  <a:pt x="189" y="127"/>
                </a:moveTo>
                <a:lnTo>
                  <a:pt x="189" y="127"/>
                </a:lnTo>
                <a:lnTo>
                  <a:pt x="184" y="130"/>
                </a:lnTo>
                <a:lnTo>
                  <a:pt x="184" y="130"/>
                </a:lnTo>
                <a:lnTo>
                  <a:pt x="184" y="130"/>
                </a:lnTo>
                <a:lnTo>
                  <a:pt x="184" y="130"/>
                </a:lnTo>
                <a:lnTo>
                  <a:pt x="183" y="132"/>
                </a:lnTo>
                <a:lnTo>
                  <a:pt x="183" y="132"/>
                </a:lnTo>
                <a:lnTo>
                  <a:pt x="186" y="132"/>
                </a:lnTo>
                <a:lnTo>
                  <a:pt x="186" y="132"/>
                </a:lnTo>
                <a:lnTo>
                  <a:pt x="187" y="130"/>
                </a:lnTo>
                <a:lnTo>
                  <a:pt x="189" y="127"/>
                </a:lnTo>
                <a:lnTo>
                  <a:pt x="189" y="127"/>
                </a:lnTo>
                <a:close/>
                <a:moveTo>
                  <a:pt x="5" y="292"/>
                </a:moveTo>
                <a:lnTo>
                  <a:pt x="5" y="292"/>
                </a:lnTo>
                <a:lnTo>
                  <a:pt x="7" y="287"/>
                </a:lnTo>
                <a:lnTo>
                  <a:pt x="7" y="287"/>
                </a:lnTo>
                <a:lnTo>
                  <a:pt x="5" y="283"/>
                </a:lnTo>
                <a:lnTo>
                  <a:pt x="5" y="283"/>
                </a:lnTo>
                <a:lnTo>
                  <a:pt x="4" y="283"/>
                </a:lnTo>
                <a:lnTo>
                  <a:pt x="4" y="283"/>
                </a:lnTo>
                <a:lnTo>
                  <a:pt x="4" y="283"/>
                </a:lnTo>
                <a:lnTo>
                  <a:pt x="4" y="289"/>
                </a:lnTo>
                <a:lnTo>
                  <a:pt x="4" y="289"/>
                </a:lnTo>
                <a:lnTo>
                  <a:pt x="5" y="292"/>
                </a:lnTo>
                <a:lnTo>
                  <a:pt x="5" y="292"/>
                </a:lnTo>
                <a:close/>
                <a:moveTo>
                  <a:pt x="228" y="179"/>
                </a:moveTo>
                <a:lnTo>
                  <a:pt x="228" y="179"/>
                </a:lnTo>
                <a:lnTo>
                  <a:pt x="228" y="179"/>
                </a:lnTo>
                <a:lnTo>
                  <a:pt x="228" y="179"/>
                </a:lnTo>
                <a:lnTo>
                  <a:pt x="226" y="184"/>
                </a:lnTo>
                <a:lnTo>
                  <a:pt x="226" y="184"/>
                </a:lnTo>
                <a:lnTo>
                  <a:pt x="224" y="186"/>
                </a:lnTo>
                <a:lnTo>
                  <a:pt x="224" y="189"/>
                </a:lnTo>
                <a:lnTo>
                  <a:pt x="224" y="189"/>
                </a:lnTo>
                <a:lnTo>
                  <a:pt x="228" y="179"/>
                </a:lnTo>
                <a:lnTo>
                  <a:pt x="228" y="179"/>
                </a:lnTo>
                <a:close/>
                <a:moveTo>
                  <a:pt x="287" y="286"/>
                </a:moveTo>
                <a:lnTo>
                  <a:pt x="287" y="286"/>
                </a:lnTo>
                <a:lnTo>
                  <a:pt x="280" y="286"/>
                </a:lnTo>
                <a:lnTo>
                  <a:pt x="280" y="286"/>
                </a:lnTo>
                <a:lnTo>
                  <a:pt x="278" y="287"/>
                </a:lnTo>
                <a:lnTo>
                  <a:pt x="278" y="287"/>
                </a:lnTo>
                <a:lnTo>
                  <a:pt x="287" y="287"/>
                </a:lnTo>
                <a:lnTo>
                  <a:pt x="287" y="287"/>
                </a:lnTo>
                <a:lnTo>
                  <a:pt x="287" y="286"/>
                </a:lnTo>
                <a:lnTo>
                  <a:pt x="287" y="286"/>
                </a:lnTo>
                <a:close/>
                <a:moveTo>
                  <a:pt x="318" y="130"/>
                </a:moveTo>
                <a:lnTo>
                  <a:pt x="318" y="130"/>
                </a:lnTo>
                <a:lnTo>
                  <a:pt x="319" y="125"/>
                </a:lnTo>
                <a:lnTo>
                  <a:pt x="319" y="125"/>
                </a:lnTo>
                <a:lnTo>
                  <a:pt x="318" y="124"/>
                </a:lnTo>
                <a:lnTo>
                  <a:pt x="318" y="124"/>
                </a:lnTo>
                <a:lnTo>
                  <a:pt x="314" y="128"/>
                </a:lnTo>
                <a:lnTo>
                  <a:pt x="314" y="128"/>
                </a:lnTo>
                <a:lnTo>
                  <a:pt x="318" y="130"/>
                </a:lnTo>
                <a:lnTo>
                  <a:pt x="318" y="130"/>
                </a:lnTo>
                <a:close/>
                <a:moveTo>
                  <a:pt x="143" y="182"/>
                </a:moveTo>
                <a:lnTo>
                  <a:pt x="143" y="182"/>
                </a:lnTo>
                <a:lnTo>
                  <a:pt x="143" y="182"/>
                </a:lnTo>
                <a:lnTo>
                  <a:pt x="143" y="182"/>
                </a:lnTo>
                <a:lnTo>
                  <a:pt x="140" y="184"/>
                </a:lnTo>
                <a:lnTo>
                  <a:pt x="140" y="184"/>
                </a:lnTo>
                <a:lnTo>
                  <a:pt x="139" y="185"/>
                </a:lnTo>
                <a:lnTo>
                  <a:pt x="139" y="185"/>
                </a:lnTo>
                <a:lnTo>
                  <a:pt x="137" y="188"/>
                </a:lnTo>
                <a:lnTo>
                  <a:pt x="137" y="188"/>
                </a:lnTo>
                <a:lnTo>
                  <a:pt x="137" y="189"/>
                </a:lnTo>
                <a:lnTo>
                  <a:pt x="137" y="189"/>
                </a:lnTo>
                <a:lnTo>
                  <a:pt x="137" y="189"/>
                </a:lnTo>
                <a:lnTo>
                  <a:pt x="137" y="189"/>
                </a:lnTo>
                <a:lnTo>
                  <a:pt x="143" y="182"/>
                </a:lnTo>
                <a:lnTo>
                  <a:pt x="143" y="182"/>
                </a:lnTo>
                <a:close/>
                <a:moveTo>
                  <a:pt x="167" y="243"/>
                </a:moveTo>
                <a:lnTo>
                  <a:pt x="167" y="243"/>
                </a:lnTo>
                <a:lnTo>
                  <a:pt x="166" y="240"/>
                </a:lnTo>
                <a:lnTo>
                  <a:pt x="166" y="240"/>
                </a:lnTo>
                <a:lnTo>
                  <a:pt x="163" y="236"/>
                </a:lnTo>
                <a:lnTo>
                  <a:pt x="163" y="236"/>
                </a:lnTo>
                <a:lnTo>
                  <a:pt x="163" y="238"/>
                </a:lnTo>
                <a:lnTo>
                  <a:pt x="163" y="238"/>
                </a:lnTo>
                <a:lnTo>
                  <a:pt x="166" y="245"/>
                </a:lnTo>
                <a:lnTo>
                  <a:pt x="166" y="245"/>
                </a:lnTo>
                <a:lnTo>
                  <a:pt x="167" y="243"/>
                </a:lnTo>
                <a:lnTo>
                  <a:pt x="167" y="243"/>
                </a:lnTo>
                <a:close/>
                <a:moveTo>
                  <a:pt x="159" y="272"/>
                </a:moveTo>
                <a:lnTo>
                  <a:pt x="159" y="272"/>
                </a:lnTo>
                <a:lnTo>
                  <a:pt x="159" y="269"/>
                </a:lnTo>
                <a:lnTo>
                  <a:pt x="159" y="269"/>
                </a:lnTo>
                <a:lnTo>
                  <a:pt x="159" y="267"/>
                </a:lnTo>
                <a:lnTo>
                  <a:pt x="157" y="266"/>
                </a:lnTo>
                <a:lnTo>
                  <a:pt x="157" y="266"/>
                </a:lnTo>
                <a:lnTo>
                  <a:pt x="156" y="267"/>
                </a:lnTo>
                <a:lnTo>
                  <a:pt x="156" y="269"/>
                </a:lnTo>
                <a:lnTo>
                  <a:pt x="156" y="269"/>
                </a:lnTo>
                <a:lnTo>
                  <a:pt x="157" y="272"/>
                </a:lnTo>
                <a:lnTo>
                  <a:pt x="157" y="272"/>
                </a:lnTo>
                <a:lnTo>
                  <a:pt x="157" y="272"/>
                </a:lnTo>
                <a:lnTo>
                  <a:pt x="159" y="272"/>
                </a:lnTo>
                <a:lnTo>
                  <a:pt x="159" y="272"/>
                </a:lnTo>
                <a:close/>
                <a:moveTo>
                  <a:pt x="254" y="215"/>
                </a:moveTo>
                <a:lnTo>
                  <a:pt x="254" y="215"/>
                </a:lnTo>
                <a:lnTo>
                  <a:pt x="257" y="215"/>
                </a:lnTo>
                <a:lnTo>
                  <a:pt x="257" y="215"/>
                </a:lnTo>
                <a:lnTo>
                  <a:pt x="258" y="212"/>
                </a:lnTo>
                <a:lnTo>
                  <a:pt x="260" y="208"/>
                </a:lnTo>
                <a:lnTo>
                  <a:pt x="260" y="208"/>
                </a:lnTo>
                <a:lnTo>
                  <a:pt x="257" y="212"/>
                </a:lnTo>
                <a:lnTo>
                  <a:pt x="254" y="215"/>
                </a:lnTo>
                <a:lnTo>
                  <a:pt x="254" y="215"/>
                </a:lnTo>
                <a:close/>
                <a:moveTo>
                  <a:pt x="206" y="168"/>
                </a:moveTo>
                <a:lnTo>
                  <a:pt x="206" y="168"/>
                </a:lnTo>
                <a:lnTo>
                  <a:pt x="206" y="161"/>
                </a:lnTo>
                <a:lnTo>
                  <a:pt x="206" y="161"/>
                </a:lnTo>
                <a:lnTo>
                  <a:pt x="204" y="164"/>
                </a:lnTo>
                <a:lnTo>
                  <a:pt x="204" y="164"/>
                </a:lnTo>
                <a:lnTo>
                  <a:pt x="203" y="168"/>
                </a:lnTo>
                <a:lnTo>
                  <a:pt x="203" y="168"/>
                </a:lnTo>
                <a:lnTo>
                  <a:pt x="206" y="168"/>
                </a:lnTo>
                <a:lnTo>
                  <a:pt x="206" y="168"/>
                </a:lnTo>
                <a:close/>
                <a:moveTo>
                  <a:pt x="308" y="123"/>
                </a:moveTo>
                <a:lnTo>
                  <a:pt x="308" y="123"/>
                </a:lnTo>
                <a:lnTo>
                  <a:pt x="305" y="127"/>
                </a:lnTo>
                <a:lnTo>
                  <a:pt x="305" y="127"/>
                </a:lnTo>
                <a:lnTo>
                  <a:pt x="309" y="127"/>
                </a:lnTo>
                <a:lnTo>
                  <a:pt x="309" y="127"/>
                </a:lnTo>
                <a:lnTo>
                  <a:pt x="311" y="124"/>
                </a:lnTo>
                <a:lnTo>
                  <a:pt x="311" y="124"/>
                </a:lnTo>
                <a:lnTo>
                  <a:pt x="308" y="123"/>
                </a:lnTo>
                <a:lnTo>
                  <a:pt x="308" y="123"/>
                </a:lnTo>
                <a:close/>
                <a:moveTo>
                  <a:pt x="318" y="277"/>
                </a:moveTo>
                <a:lnTo>
                  <a:pt x="318" y="277"/>
                </a:lnTo>
                <a:lnTo>
                  <a:pt x="319" y="277"/>
                </a:lnTo>
                <a:lnTo>
                  <a:pt x="319" y="277"/>
                </a:lnTo>
                <a:lnTo>
                  <a:pt x="321" y="270"/>
                </a:lnTo>
                <a:lnTo>
                  <a:pt x="321" y="270"/>
                </a:lnTo>
                <a:lnTo>
                  <a:pt x="318" y="270"/>
                </a:lnTo>
                <a:lnTo>
                  <a:pt x="318" y="270"/>
                </a:lnTo>
                <a:lnTo>
                  <a:pt x="318" y="277"/>
                </a:lnTo>
                <a:lnTo>
                  <a:pt x="318" y="277"/>
                </a:lnTo>
                <a:close/>
                <a:moveTo>
                  <a:pt x="260" y="177"/>
                </a:moveTo>
                <a:lnTo>
                  <a:pt x="260" y="177"/>
                </a:lnTo>
                <a:lnTo>
                  <a:pt x="258" y="175"/>
                </a:lnTo>
                <a:lnTo>
                  <a:pt x="257" y="174"/>
                </a:lnTo>
                <a:lnTo>
                  <a:pt x="257" y="174"/>
                </a:lnTo>
                <a:lnTo>
                  <a:pt x="255" y="174"/>
                </a:lnTo>
                <a:lnTo>
                  <a:pt x="255" y="174"/>
                </a:lnTo>
                <a:lnTo>
                  <a:pt x="253" y="174"/>
                </a:lnTo>
                <a:lnTo>
                  <a:pt x="253" y="174"/>
                </a:lnTo>
                <a:lnTo>
                  <a:pt x="255" y="175"/>
                </a:lnTo>
                <a:lnTo>
                  <a:pt x="255" y="175"/>
                </a:lnTo>
                <a:lnTo>
                  <a:pt x="257" y="177"/>
                </a:lnTo>
                <a:lnTo>
                  <a:pt x="260" y="177"/>
                </a:lnTo>
                <a:lnTo>
                  <a:pt x="260" y="177"/>
                </a:lnTo>
                <a:close/>
                <a:moveTo>
                  <a:pt x="365" y="175"/>
                </a:moveTo>
                <a:lnTo>
                  <a:pt x="365" y="175"/>
                </a:lnTo>
                <a:lnTo>
                  <a:pt x="365" y="175"/>
                </a:lnTo>
                <a:lnTo>
                  <a:pt x="365" y="175"/>
                </a:lnTo>
                <a:lnTo>
                  <a:pt x="363" y="164"/>
                </a:lnTo>
                <a:lnTo>
                  <a:pt x="363" y="164"/>
                </a:lnTo>
                <a:lnTo>
                  <a:pt x="363" y="161"/>
                </a:lnTo>
                <a:lnTo>
                  <a:pt x="362" y="158"/>
                </a:lnTo>
                <a:lnTo>
                  <a:pt x="362" y="158"/>
                </a:lnTo>
                <a:lnTo>
                  <a:pt x="365" y="175"/>
                </a:lnTo>
                <a:lnTo>
                  <a:pt x="365" y="175"/>
                </a:lnTo>
                <a:close/>
                <a:moveTo>
                  <a:pt x="325" y="262"/>
                </a:moveTo>
                <a:lnTo>
                  <a:pt x="325" y="262"/>
                </a:lnTo>
                <a:lnTo>
                  <a:pt x="331" y="260"/>
                </a:lnTo>
                <a:lnTo>
                  <a:pt x="331" y="260"/>
                </a:lnTo>
                <a:lnTo>
                  <a:pt x="331" y="256"/>
                </a:lnTo>
                <a:lnTo>
                  <a:pt x="331" y="256"/>
                </a:lnTo>
                <a:lnTo>
                  <a:pt x="326" y="259"/>
                </a:lnTo>
                <a:lnTo>
                  <a:pt x="326" y="259"/>
                </a:lnTo>
                <a:lnTo>
                  <a:pt x="325" y="262"/>
                </a:lnTo>
                <a:lnTo>
                  <a:pt x="325" y="262"/>
                </a:lnTo>
                <a:close/>
                <a:moveTo>
                  <a:pt x="91" y="309"/>
                </a:moveTo>
                <a:lnTo>
                  <a:pt x="91" y="309"/>
                </a:lnTo>
                <a:lnTo>
                  <a:pt x="85" y="314"/>
                </a:lnTo>
                <a:lnTo>
                  <a:pt x="85" y="314"/>
                </a:lnTo>
                <a:lnTo>
                  <a:pt x="86" y="314"/>
                </a:lnTo>
                <a:lnTo>
                  <a:pt x="86" y="314"/>
                </a:lnTo>
                <a:lnTo>
                  <a:pt x="91" y="313"/>
                </a:lnTo>
                <a:lnTo>
                  <a:pt x="91" y="313"/>
                </a:lnTo>
                <a:lnTo>
                  <a:pt x="91" y="312"/>
                </a:lnTo>
                <a:lnTo>
                  <a:pt x="91" y="309"/>
                </a:lnTo>
                <a:lnTo>
                  <a:pt x="91" y="309"/>
                </a:lnTo>
                <a:close/>
                <a:moveTo>
                  <a:pt x="280" y="270"/>
                </a:moveTo>
                <a:lnTo>
                  <a:pt x="280" y="270"/>
                </a:lnTo>
                <a:lnTo>
                  <a:pt x="278" y="279"/>
                </a:lnTo>
                <a:lnTo>
                  <a:pt x="278" y="279"/>
                </a:lnTo>
                <a:lnTo>
                  <a:pt x="280" y="279"/>
                </a:lnTo>
                <a:lnTo>
                  <a:pt x="280" y="279"/>
                </a:lnTo>
                <a:lnTo>
                  <a:pt x="282" y="270"/>
                </a:lnTo>
                <a:lnTo>
                  <a:pt x="282" y="270"/>
                </a:lnTo>
                <a:lnTo>
                  <a:pt x="280" y="270"/>
                </a:lnTo>
                <a:lnTo>
                  <a:pt x="280" y="270"/>
                </a:lnTo>
                <a:close/>
                <a:moveTo>
                  <a:pt x="157" y="151"/>
                </a:moveTo>
                <a:lnTo>
                  <a:pt x="157" y="151"/>
                </a:lnTo>
                <a:lnTo>
                  <a:pt x="156" y="151"/>
                </a:lnTo>
                <a:lnTo>
                  <a:pt x="156" y="151"/>
                </a:lnTo>
                <a:lnTo>
                  <a:pt x="153" y="154"/>
                </a:lnTo>
                <a:lnTo>
                  <a:pt x="153" y="154"/>
                </a:lnTo>
                <a:lnTo>
                  <a:pt x="153" y="157"/>
                </a:lnTo>
                <a:lnTo>
                  <a:pt x="153" y="157"/>
                </a:lnTo>
                <a:lnTo>
                  <a:pt x="156" y="154"/>
                </a:lnTo>
                <a:lnTo>
                  <a:pt x="157" y="152"/>
                </a:lnTo>
                <a:lnTo>
                  <a:pt x="157" y="151"/>
                </a:lnTo>
                <a:lnTo>
                  <a:pt x="157" y="151"/>
                </a:lnTo>
                <a:close/>
                <a:moveTo>
                  <a:pt x="56" y="191"/>
                </a:moveTo>
                <a:lnTo>
                  <a:pt x="56" y="191"/>
                </a:lnTo>
                <a:lnTo>
                  <a:pt x="59" y="188"/>
                </a:lnTo>
                <a:lnTo>
                  <a:pt x="61" y="184"/>
                </a:lnTo>
                <a:lnTo>
                  <a:pt x="61" y="184"/>
                </a:lnTo>
                <a:lnTo>
                  <a:pt x="56" y="186"/>
                </a:lnTo>
                <a:lnTo>
                  <a:pt x="56" y="186"/>
                </a:lnTo>
                <a:lnTo>
                  <a:pt x="56" y="191"/>
                </a:lnTo>
                <a:lnTo>
                  <a:pt x="56" y="191"/>
                </a:lnTo>
                <a:close/>
                <a:moveTo>
                  <a:pt x="34" y="339"/>
                </a:moveTo>
                <a:lnTo>
                  <a:pt x="34" y="339"/>
                </a:lnTo>
                <a:lnTo>
                  <a:pt x="39" y="343"/>
                </a:lnTo>
                <a:lnTo>
                  <a:pt x="39" y="343"/>
                </a:lnTo>
                <a:lnTo>
                  <a:pt x="39" y="341"/>
                </a:lnTo>
                <a:lnTo>
                  <a:pt x="39" y="341"/>
                </a:lnTo>
                <a:lnTo>
                  <a:pt x="35" y="337"/>
                </a:lnTo>
                <a:lnTo>
                  <a:pt x="35" y="337"/>
                </a:lnTo>
                <a:lnTo>
                  <a:pt x="34" y="339"/>
                </a:lnTo>
                <a:lnTo>
                  <a:pt x="34" y="339"/>
                </a:lnTo>
                <a:close/>
                <a:moveTo>
                  <a:pt x="282" y="246"/>
                </a:moveTo>
                <a:lnTo>
                  <a:pt x="282" y="246"/>
                </a:lnTo>
                <a:lnTo>
                  <a:pt x="281" y="245"/>
                </a:lnTo>
                <a:lnTo>
                  <a:pt x="278" y="245"/>
                </a:lnTo>
                <a:lnTo>
                  <a:pt x="278" y="245"/>
                </a:lnTo>
                <a:lnTo>
                  <a:pt x="278" y="246"/>
                </a:lnTo>
                <a:lnTo>
                  <a:pt x="277" y="248"/>
                </a:lnTo>
                <a:lnTo>
                  <a:pt x="277" y="248"/>
                </a:lnTo>
                <a:lnTo>
                  <a:pt x="282" y="246"/>
                </a:lnTo>
                <a:lnTo>
                  <a:pt x="282" y="246"/>
                </a:lnTo>
                <a:close/>
                <a:moveTo>
                  <a:pt x="275" y="206"/>
                </a:moveTo>
                <a:lnTo>
                  <a:pt x="275" y="206"/>
                </a:lnTo>
                <a:lnTo>
                  <a:pt x="278" y="202"/>
                </a:lnTo>
                <a:lnTo>
                  <a:pt x="282" y="198"/>
                </a:lnTo>
                <a:lnTo>
                  <a:pt x="282" y="198"/>
                </a:lnTo>
                <a:lnTo>
                  <a:pt x="280" y="198"/>
                </a:lnTo>
                <a:lnTo>
                  <a:pt x="277" y="201"/>
                </a:lnTo>
                <a:lnTo>
                  <a:pt x="275" y="204"/>
                </a:lnTo>
                <a:lnTo>
                  <a:pt x="275" y="206"/>
                </a:lnTo>
                <a:lnTo>
                  <a:pt x="275" y="206"/>
                </a:lnTo>
                <a:close/>
                <a:moveTo>
                  <a:pt x="172" y="253"/>
                </a:moveTo>
                <a:lnTo>
                  <a:pt x="172" y="253"/>
                </a:lnTo>
                <a:lnTo>
                  <a:pt x="170" y="253"/>
                </a:lnTo>
                <a:lnTo>
                  <a:pt x="170" y="253"/>
                </a:lnTo>
                <a:lnTo>
                  <a:pt x="169" y="255"/>
                </a:lnTo>
                <a:lnTo>
                  <a:pt x="169" y="255"/>
                </a:lnTo>
                <a:lnTo>
                  <a:pt x="169" y="260"/>
                </a:lnTo>
                <a:lnTo>
                  <a:pt x="169" y="260"/>
                </a:lnTo>
                <a:lnTo>
                  <a:pt x="169" y="260"/>
                </a:lnTo>
                <a:lnTo>
                  <a:pt x="169" y="260"/>
                </a:lnTo>
                <a:lnTo>
                  <a:pt x="170" y="259"/>
                </a:lnTo>
                <a:lnTo>
                  <a:pt x="170" y="259"/>
                </a:lnTo>
                <a:lnTo>
                  <a:pt x="172" y="253"/>
                </a:lnTo>
                <a:lnTo>
                  <a:pt x="172" y="253"/>
                </a:lnTo>
                <a:close/>
                <a:moveTo>
                  <a:pt x="241" y="165"/>
                </a:moveTo>
                <a:lnTo>
                  <a:pt x="241" y="165"/>
                </a:lnTo>
                <a:lnTo>
                  <a:pt x="241" y="167"/>
                </a:lnTo>
                <a:lnTo>
                  <a:pt x="243" y="168"/>
                </a:lnTo>
                <a:lnTo>
                  <a:pt x="243" y="168"/>
                </a:lnTo>
                <a:lnTo>
                  <a:pt x="245" y="171"/>
                </a:lnTo>
                <a:lnTo>
                  <a:pt x="245" y="171"/>
                </a:lnTo>
                <a:lnTo>
                  <a:pt x="248" y="171"/>
                </a:lnTo>
                <a:lnTo>
                  <a:pt x="248" y="171"/>
                </a:lnTo>
                <a:lnTo>
                  <a:pt x="243" y="167"/>
                </a:lnTo>
                <a:lnTo>
                  <a:pt x="243" y="167"/>
                </a:lnTo>
                <a:lnTo>
                  <a:pt x="241" y="165"/>
                </a:lnTo>
                <a:lnTo>
                  <a:pt x="241" y="165"/>
                </a:lnTo>
                <a:close/>
                <a:moveTo>
                  <a:pt x="319" y="198"/>
                </a:moveTo>
                <a:lnTo>
                  <a:pt x="319" y="198"/>
                </a:lnTo>
                <a:lnTo>
                  <a:pt x="318" y="199"/>
                </a:lnTo>
                <a:lnTo>
                  <a:pt x="318" y="202"/>
                </a:lnTo>
                <a:lnTo>
                  <a:pt x="318" y="202"/>
                </a:lnTo>
                <a:lnTo>
                  <a:pt x="321" y="201"/>
                </a:lnTo>
                <a:lnTo>
                  <a:pt x="321" y="201"/>
                </a:lnTo>
                <a:lnTo>
                  <a:pt x="321" y="199"/>
                </a:lnTo>
                <a:lnTo>
                  <a:pt x="319" y="198"/>
                </a:lnTo>
                <a:lnTo>
                  <a:pt x="319" y="198"/>
                </a:lnTo>
                <a:close/>
                <a:moveTo>
                  <a:pt x="261" y="117"/>
                </a:moveTo>
                <a:lnTo>
                  <a:pt x="261" y="117"/>
                </a:lnTo>
                <a:lnTo>
                  <a:pt x="265" y="117"/>
                </a:lnTo>
                <a:lnTo>
                  <a:pt x="265" y="117"/>
                </a:lnTo>
                <a:lnTo>
                  <a:pt x="265" y="117"/>
                </a:lnTo>
                <a:lnTo>
                  <a:pt x="265" y="117"/>
                </a:lnTo>
                <a:lnTo>
                  <a:pt x="267" y="114"/>
                </a:lnTo>
                <a:lnTo>
                  <a:pt x="267" y="114"/>
                </a:lnTo>
                <a:lnTo>
                  <a:pt x="262" y="115"/>
                </a:lnTo>
                <a:lnTo>
                  <a:pt x="262" y="115"/>
                </a:lnTo>
                <a:lnTo>
                  <a:pt x="261" y="115"/>
                </a:lnTo>
                <a:lnTo>
                  <a:pt x="261" y="117"/>
                </a:lnTo>
                <a:lnTo>
                  <a:pt x="261" y="117"/>
                </a:lnTo>
                <a:close/>
                <a:moveTo>
                  <a:pt x="245" y="245"/>
                </a:moveTo>
                <a:lnTo>
                  <a:pt x="245" y="245"/>
                </a:lnTo>
                <a:lnTo>
                  <a:pt x="244" y="243"/>
                </a:lnTo>
                <a:lnTo>
                  <a:pt x="244" y="243"/>
                </a:lnTo>
                <a:lnTo>
                  <a:pt x="243" y="245"/>
                </a:lnTo>
                <a:lnTo>
                  <a:pt x="243" y="245"/>
                </a:lnTo>
                <a:lnTo>
                  <a:pt x="240" y="248"/>
                </a:lnTo>
                <a:lnTo>
                  <a:pt x="240" y="248"/>
                </a:lnTo>
                <a:lnTo>
                  <a:pt x="243" y="248"/>
                </a:lnTo>
                <a:lnTo>
                  <a:pt x="244" y="248"/>
                </a:lnTo>
                <a:lnTo>
                  <a:pt x="244" y="248"/>
                </a:lnTo>
                <a:lnTo>
                  <a:pt x="245" y="245"/>
                </a:lnTo>
                <a:lnTo>
                  <a:pt x="245" y="245"/>
                </a:lnTo>
                <a:close/>
                <a:moveTo>
                  <a:pt x="126" y="117"/>
                </a:moveTo>
                <a:lnTo>
                  <a:pt x="126" y="117"/>
                </a:lnTo>
                <a:lnTo>
                  <a:pt x="126" y="117"/>
                </a:lnTo>
                <a:lnTo>
                  <a:pt x="126" y="117"/>
                </a:lnTo>
                <a:lnTo>
                  <a:pt x="122" y="120"/>
                </a:lnTo>
                <a:lnTo>
                  <a:pt x="122" y="120"/>
                </a:lnTo>
                <a:lnTo>
                  <a:pt x="122" y="120"/>
                </a:lnTo>
                <a:lnTo>
                  <a:pt x="122" y="121"/>
                </a:lnTo>
                <a:lnTo>
                  <a:pt x="122" y="121"/>
                </a:lnTo>
                <a:lnTo>
                  <a:pt x="122" y="128"/>
                </a:lnTo>
                <a:lnTo>
                  <a:pt x="122" y="128"/>
                </a:lnTo>
                <a:lnTo>
                  <a:pt x="123" y="130"/>
                </a:lnTo>
                <a:lnTo>
                  <a:pt x="123" y="130"/>
                </a:lnTo>
                <a:lnTo>
                  <a:pt x="122" y="125"/>
                </a:lnTo>
                <a:lnTo>
                  <a:pt x="122" y="125"/>
                </a:lnTo>
                <a:lnTo>
                  <a:pt x="122" y="121"/>
                </a:lnTo>
                <a:lnTo>
                  <a:pt x="125" y="120"/>
                </a:lnTo>
                <a:lnTo>
                  <a:pt x="125" y="120"/>
                </a:lnTo>
                <a:lnTo>
                  <a:pt x="126" y="117"/>
                </a:lnTo>
                <a:lnTo>
                  <a:pt x="126" y="117"/>
                </a:lnTo>
                <a:close/>
                <a:moveTo>
                  <a:pt x="83" y="164"/>
                </a:moveTo>
                <a:lnTo>
                  <a:pt x="83" y="164"/>
                </a:lnTo>
                <a:lnTo>
                  <a:pt x="88" y="162"/>
                </a:lnTo>
                <a:lnTo>
                  <a:pt x="88" y="162"/>
                </a:lnTo>
                <a:lnTo>
                  <a:pt x="91" y="161"/>
                </a:lnTo>
                <a:lnTo>
                  <a:pt x="91" y="159"/>
                </a:lnTo>
                <a:lnTo>
                  <a:pt x="91" y="159"/>
                </a:lnTo>
                <a:lnTo>
                  <a:pt x="85" y="161"/>
                </a:lnTo>
                <a:lnTo>
                  <a:pt x="85" y="161"/>
                </a:lnTo>
                <a:lnTo>
                  <a:pt x="85" y="162"/>
                </a:lnTo>
                <a:lnTo>
                  <a:pt x="83" y="164"/>
                </a:lnTo>
                <a:lnTo>
                  <a:pt x="83" y="164"/>
                </a:lnTo>
                <a:close/>
                <a:moveTo>
                  <a:pt x="345" y="209"/>
                </a:moveTo>
                <a:lnTo>
                  <a:pt x="345" y="209"/>
                </a:lnTo>
                <a:lnTo>
                  <a:pt x="349" y="205"/>
                </a:lnTo>
                <a:lnTo>
                  <a:pt x="349" y="199"/>
                </a:lnTo>
                <a:lnTo>
                  <a:pt x="349" y="199"/>
                </a:lnTo>
                <a:lnTo>
                  <a:pt x="345" y="209"/>
                </a:lnTo>
                <a:lnTo>
                  <a:pt x="345" y="209"/>
                </a:lnTo>
                <a:close/>
                <a:moveTo>
                  <a:pt x="227" y="167"/>
                </a:moveTo>
                <a:lnTo>
                  <a:pt x="227" y="167"/>
                </a:lnTo>
                <a:lnTo>
                  <a:pt x="228" y="168"/>
                </a:lnTo>
                <a:lnTo>
                  <a:pt x="228" y="168"/>
                </a:lnTo>
                <a:lnTo>
                  <a:pt x="231" y="167"/>
                </a:lnTo>
                <a:lnTo>
                  <a:pt x="231" y="167"/>
                </a:lnTo>
                <a:lnTo>
                  <a:pt x="230" y="165"/>
                </a:lnTo>
                <a:lnTo>
                  <a:pt x="228" y="164"/>
                </a:lnTo>
                <a:lnTo>
                  <a:pt x="228" y="164"/>
                </a:lnTo>
                <a:lnTo>
                  <a:pt x="227" y="167"/>
                </a:lnTo>
                <a:lnTo>
                  <a:pt x="227" y="167"/>
                </a:lnTo>
                <a:close/>
                <a:moveTo>
                  <a:pt x="220" y="189"/>
                </a:moveTo>
                <a:lnTo>
                  <a:pt x="220" y="189"/>
                </a:lnTo>
                <a:lnTo>
                  <a:pt x="220" y="189"/>
                </a:lnTo>
                <a:lnTo>
                  <a:pt x="220" y="189"/>
                </a:lnTo>
                <a:lnTo>
                  <a:pt x="218" y="194"/>
                </a:lnTo>
                <a:lnTo>
                  <a:pt x="218" y="198"/>
                </a:lnTo>
                <a:lnTo>
                  <a:pt x="218" y="198"/>
                </a:lnTo>
                <a:lnTo>
                  <a:pt x="220" y="198"/>
                </a:lnTo>
                <a:lnTo>
                  <a:pt x="220" y="198"/>
                </a:lnTo>
                <a:lnTo>
                  <a:pt x="220" y="189"/>
                </a:lnTo>
                <a:lnTo>
                  <a:pt x="220" y="189"/>
                </a:lnTo>
                <a:close/>
                <a:moveTo>
                  <a:pt x="113" y="221"/>
                </a:moveTo>
                <a:lnTo>
                  <a:pt x="113" y="221"/>
                </a:lnTo>
                <a:lnTo>
                  <a:pt x="116" y="215"/>
                </a:lnTo>
                <a:lnTo>
                  <a:pt x="116" y="215"/>
                </a:lnTo>
                <a:lnTo>
                  <a:pt x="115" y="215"/>
                </a:lnTo>
                <a:lnTo>
                  <a:pt x="113" y="216"/>
                </a:lnTo>
                <a:lnTo>
                  <a:pt x="112" y="218"/>
                </a:lnTo>
                <a:lnTo>
                  <a:pt x="112" y="218"/>
                </a:lnTo>
                <a:lnTo>
                  <a:pt x="113" y="221"/>
                </a:lnTo>
                <a:lnTo>
                  <a:pt x="113" y="221"/>
                </a:lnTo>
                <a:close/>
                <a:moveTo>
                  <a:pt x="86" y="178"/>
                </a:moveTo>
                <a:lnTo>
                  <a:pt x="86" y="178"/>
                </a:lnTo>
                <a:lnTo>
                  <a:pt x="85" y="178"/>
                </a:lnTo>
                <a:lnTo>
                  <a:pt x="83" y="179"/>
                </a:lnTo>
                <a:lnTo>
                  <a:pt x="83" y="179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1" y="184"/>
                </a:lnTo>
                <a:lnTo>
                  <a:pt x="83" y="181"/>
                </a:lnTo>
                <a:lnTo>
                  <a:pt x="86" y="178"/>
                </a:lnTo>
                <a:lnTo>
                  <a:pt x="86" y="178"/>
                </a:lnTo>
                <a:close/>
                <a:moveTo>
                  <a:pt x="156" y="306"/>
                </a:moveTo>
                <a:lnTo>
                  <a:pt x="156" y="306"/>
                </a:lnTo>
                <a:lnTo>
                  <a:pt x="156" y="306"/>
                </a:lnTo>
                <a:lnTo>
                  <a:pt x="156" y="306"/>
                </a:lnTo>
                <a:lnTo>
                  <a:pt x="149" y="309"/>
                </a:lnTo>
                <a:lnTo>
                  <a:pt x="149" y="309"/>
                </a:lnTo>
                <a:lnTo>
                  <a:pt x="150" y="310"/>
                </a:lnTo>
                <a:lnTo>
                  <a:pt x="150" y="310"/>
                </a:lnTo>
                <a:lnTo>
                  <a:pt x="156" y="306"/>
                </a:lnTo>
                <a:lnTo>
                  <a:pt x="156" y="306"/>
                </a:lnTo>
                <a:close/>
                <a:moveTo>
                  <a:pt x="233" y="107"/>
                </a:moveTo>
                <a:lnTo>
                  <a:pt x="233" y="107"/>
                </a:lnTo>
                <a:lnTo>
                  <a:pt x="223" y="110"/>
                </a:lnTo>
                <a:lnTo>
                  <a:pt x="223" y="110"/>
                </a:lnTo>
                <a:lnTo>
                  <a:pt x="221" y="110"/>
                </a:lnTo>
                <a:lnTo>
                  <a:pt x="223" y="111"/>
                </a:lnTo>
                <a:lnTo>
                  <a:pt x="223" y="111"/>
                </a:lnTo>
                <a:lnTo>
                  <a:pt x="228" y="110"/>
                </a:lnTo>
                <a:lnTo>
                  <a:pt x="233" y="107"/>
                </a:lnTo>
                <a:lnTo>
                  <a:pt x="233" y="107"/>
                </a:lnTo>
                <a:close/>
                <a:moveTo>
                  <a:pt x="321" y="216"/>
                </a:moveTo>
                <a:lnTo>
                  <a:pt x="321" y="216"/>
                </a:lnTo>
                <a:lnTo>
                  <a:pt x="319" y="216"/>
                </a:lnTo>
                <a:lnTo>
                  <a:pt x="319" y="216"/>
                </a:lnTo>
                <a:lnTo>
                  <a:pt x="315" y="225"/>
                </a:lnTo>
                <a:lnTo>
                  <a:pt x="315" y="225"/>
                </a:lnTo>
                <a:lnTo>
                  <a:pt x="316" y="223"/>
                </a:lnTo>
                <a:lnTo>
                  <a:pt x="316" y="223"/>
                </a:lnTo>
                <a:lnTo>
                  <a:pt x="321" y="216"/>
                </a:lnTo>
                <a:lnTo>
                  <a:pt x="321" y="216"/>
                </a:lnTo>
                <a:close/>
                <a:moveTo>
                  <a:pt x="295" y="269"/>
                </a:moveTo>
                <a:lnTo>
                  <a:pt x="295" y="269"/>
                </a:lnTo>
                <a:lnTo>
                  <a:pt x="292" y="269"/>
                </a:lnTo>
                <a:lnTo>
                  <a:pt x="292" y="269"/>
                </a:lnTo>
                <a:lnTo>
                  <a:pt x="291" y="276"/>
                </a:lnTo>
                <a:lnTo>
                  <a:pt x="291" y="276"/>
                </a:lnTo>
                <a:lnTo>
                  <a:pt x="291" y="276"/>
                </a:lnTo>
                <a:lnTo>
                  <a:pt x="291" y="276"/>
                </a:lnTo>
                <a:lnTo>
                  <a:pt x="295" y="269"/>
                </a:lnTo>
                <a:lnTo>
                  <a:pt x="295" y="269"/>
                </a:lnTo>
                <a:close/>
                <a:moveTo>
                  <a:pt x="203" y="115"/>
                </a:moveTo>
                <a:lnTo>
                  <a:pt x="203" y="115"/>
                </a:lnTo>
                <a:lnTo>
                  <a:pt x="203" y="117"/>
                </a:lnTo>
                <a:lnTo>
                  <a:pt x="203" y="117"/>
                </a:lnTo>
                <a:lnTo>
                  <a:pt x="203" y="117"/>
                </a:lnTo>
                <a:lnTo>
                  <a:pt x="203" y="117"/>
                </a:lnTo>
                <a:lnTo>
                  <a:pt x="213" y="114"/>
                </a:lnTo>
                <a:lnTo>
                  <a:pt x="213" y="114"/>
                </a:lnTo>
                <a:lnTo>
                  <a:pt x="214" y="113"/>
                </a:lnTo>
                <a:lnTo>
                  <a:pt x="214" y="113"/>
                </a:lnTo>
                <a:lnTo>
                  <a:pt x="203" y="115"/>
                </a:lnTo>
                <a:lnTo>
                  <a:pt x="203" y="115"/>
                </a:lnTo>
                <a:close/>
                <a:moveTo>
                  <a:pt x="348" y="189"/>
                </a:moveTo>
                <a:lnTo>
                  <a:pt x="348" y="189"/>
                </a:lnTo>
                <a:lnTo>
                  <a:pt x="348" y="189"/>
                </a:lnTo>
                <a:lnTo>
                  <a:pt x="348" y="189"/>
                </a:lnTo>
                <a:lnTo>
                  <a:pt x="351" y="188"/>
                </a:lnTo>
                <a:lnTo>
                  <a:pt x="351" y="188"/>
                </a:lnTo>
                <a:lnTo>
                  <a:pt x="351" y="188"/>
                </a:lnTo>
                <a:lnTo>
                  <a:pt x="351" y="188"/>
                </a:lnTo>
                <a:lnTo>
                  <a:pt x="352" y="182"/>
                </a:lnTo>
                <a:lnTo>
                  <a:pt x="352" y="182"/>
                </a:lnTo>
                <a:lnTo>
                  <a:pt x="351" y="182"/>
                </a:lnTo>
                <a:lnTo>
                  <a:pt x="351" y="182"/>
                </a:lnTo>
                <a:lnTo>
                  <a:pt x="348" y="189"/>
                </a:lnTo>
                <a:lnTo>
                  <a:pt x="348" y="189"/>
                </a:lnTo>
                <a:close/>
                <a:moveTo>
                  <a:pt x="172" y="270"/>
                </a:moveTo>
                <a:lnTo>
                  <a:pt x="172" y="270"/>
                </a:lnTo>
                <a:lnTo>
                  <a:pt x="174" y="269"/>
                </a:lnTo>
                <a:lnTo>
                  <a:pt x="176" y="267"/>
                </a:lnTo>
                <a:lnTo>
                  <a:pt x="176" y="266"/>
                </a:lnTo>
                <a:lnTo>
                  <a:pt x="176" y="266"/>
                </a:lnTo>
                <a:lnTo>
                  <a:pt x="173" y="267"/>
                </a:lnTo>
                <a:lnTo>
                  <a:pt x="172" y="270"/>
                </a:lnTo>
                <a:lnTo>
                  <a:pt x="172" y="270"/>
                </a:lnTo>
                <a:close/>
                <a:moveTo>
                  <a:pt x="355" y="219"/>
                </a:moveTo>
                <a:lnTo>
                  <a:pt x="355" y="219"/>
                </a:lnTo>
                <a:lnTo>
                  <a:pt x="352" y="222"/>
                </a:lnTo>
                <a:lnTo>
                  <a:pt x="352" y="222"/>
                </a:lnTo>
                <a:lnTo>
                  <a:pt x="351" y="226"/>
                </a:lnTo>
                <a:lnTo>
                  <a:pt x="351" y="226"/>
                </a:lnTo>
                <a:lnTo>
                  <a:pt x="349" y="229"/>
                </a:lnTo>
                <a:lnTo>
                  <a:pt x="349" y="229"/>
                </a:lnTo>
                <a:lnTo>
                  <a:pt x="346" y="232"/>
                </a:lnTo>
                <a:lnTo>
                  <a:pt x="346" y="232"/>
                </a:lnTo>
                <a:lnTo>
                  <a:pt x="346" y="233"/>
                </a:lnTo>
                <a:lnTo>
                  <a:pt x="345" y="235"/>
                </a:lnTo>
                <a:lnTo>
                  <a:pt x="345" y="235"/>
                </a:lnTo>
                <a:lnTo>
                  <a:pt x="351" y="228"/>
                </a:lnTo>
                <a:lnTo>
                  <a:pt x="355" y="219"/>
                </a:lnTo>
                <a:lnTo>
                  <a:pt x="355" y="219"/>
                </a:lnTo>
                <a:close/>
                <a:moveTo>
                  <a:pt x="82" y="341"/>
                </a:moveTo>
                <a:lnTo>
                  <a:pt x="82" y="341"/>
                </a:lnTo>
                <a:lnTo>
                  <a:pt x="81" y="341"/>
                </a:lnTo>
                <a:lnTo>
                  <a:pt x="81" y="341"/>
                </a:lnTo>
                <a:lnTo>
                  <a:pt x="78" y="348"/>
                </a:lnTo>
                <a:lnTo>
                  <a:pt x="78" y="348"/>
                </a:lnTo>
                <a:lnTo>
                  <a:pt x="78" y="348"/>
                </a:lnTo>
                <a:lnTo>
                  <a:pt x="78" y="348"/>
                </a:lnTo>
                <a:lnTo>
                  <a:pt x="82" y="341"/>
                </a:lnTo>
                <a:lnTo>
                  <a:pt x="82" y="341"/>
                </a:lnTo>
                <a:close/>
                <a:moveTo>
                  <a:pt x="291" y="134"/>
                </a:moveTo>
                <a:lnTo>
                  <a:pt x="291" y="134"/>
                </a:lnTo>
                <a:lnTo>
                  <a:pt x="291" y="137"/>
                </a:lnTo>
                <a:lnTo>
                  <a:pt x="291" y="137"/>
                </a:lnTo>
                <a:lnTo>
                  <a:pt x="291" y="138"/>
                </a:lnTo>
                <a:lnTo>
                  <a:pt x="291" y="138"/>
                </a:lnTo>
                <a:lnTo>
                  <a:pt x="292" y="138"/>
                </a:lnTo>
                <a:lnTo>
                  <a:pt x="294" y="135"/>
                </a:lnTo>
                <a:lnTo>
                  <a:pt x="294" y="135"/>
                </a:lnTo>
                <a:lnTo>
                  <a:pt x="291" y="134"/>
                </a:lnTo>
                <a:lnTo>
                  <a:pt x="291" y="134"/>
                </a:lnTo>
                <a:close/>
                <a:moveTo>
                  <a:pt x="272" y="196"/>
                </a:moveTo>
                <a:lnTo>
                  <a:pt x="272" y="196"/>
                </a:lnTo>
                <a:lnTo>
                  <a:pt x="275" y="194"/>
                </a:lnTo>
                <a:lnTo>
                  <a:pt x="277" y="189"/>
                </a:lnTo>
                <a:lnTo>
                  <a:pt x="277" y="189"/>
                </a:lnTo>
                <a:lnTo>
                  <a:pt x="275" y="191"/>
                </a:lnTo>
                <a:lnTo>
                  <a:pt x="275" y="191"/>
                </a:lnTo>
                <a:lnTo>
                  <a:pt x="275" y="191"/>
                </a:lnTo>
                <a:lnTo>
                  <a:pt x="272" y="196"/>
                </a:lnTo>
                <a:lnTo>
                  <a:pt x="272" y="196"/>
                </a:lnTo>
                <a:close/>
                <a:moveTo>
                  <a:pt x="69" y="303"/>
                </a:moveTo>
                <a:lnTo>
                  <a:pt x="69" y="303"/>
                </a:lnTo>
                <a:lnTo>
                  <a:pt x="73" y="300"/>
                </a:lnTo>
                <a:lnTo>
                  <a:pt x="73" y="300"/>
                </a:lnTo>
                <a:lnTo>
                  <a:pt x="82" y="293"/>
                </a:lnTo>
                <a:lnTo>
                  <a:pt x="82" y="293"/>
                </a:lnTo>
                <a:lnTo>
                  <a:pt x="82" y="293"/>
                </a:lnTo>
                <a:lnTo>
                  <a:pt x="82" y="293"/>
                </a:lnTo>
                <a:lnTo>
                  <a:pt x="79" y="294"/>
                </a:lnTo>
                <a:lnTo>
                  <a:pt x="79" y="294"/>
                </a:lnTo>
                <a:lnTo>
                  <a:pt x="75" y="299"/>
                </a:lnTo>
                <a:lnTo>
                  <a:pt x="75" y="299"/>
                </a:lnTo>
                <a:lnTo>
                  <a:pt x="71" y="302"/>
                </a:lnTo>
                <a:lnTo>
                  <a:pt x="71" y="302"/>
                </a:lnTo>
                <a:lnTo>
                  <a:pt x="69" y="303"/>
                </a:lnTo>
                <a:lnTo>
                  <a:pt x="69" y="303"/>
                </a:lnTo>
                <a:close/>
                <a:moveTo>
                  <a:pt x="51" y="228"/>
                </a:moveTo>
                <a:lnTo>
                  <a:pt x="51" y="228"/>
                </a:lnTo>
                <a:lnTo>
                  <a:pt x="49" y="232"/>
                </a:lnTo>
                <a:lnTo>
                  <a:pt x="49" y="235"/>
                </a:lnTo>
                <a:lnTo>
                  <a:pt x="49" y="235"/>
                </a:lnTo>
                <a:lnTo>
                  <a:pt x="52" y="233"/>
                </a:lnTo>
                <a:lnTo>
                  <a:pt x="52" y="233"/>
                </a:lnTo>
                <a:lnTo>
                  <a:pt x="51" y="228"/>
                </a:lnTo>
                <a:lnTo>
                  <a:pt x="51" y="228"/>
                </a:lnTo>
                <a:close/>
                <a:moveTo>
                  <a:pt x="28" y="201"/>
                </a:moveTo>
                <a:lnTo>
                  <a:pt x="28" y="201"/>
                </a:lnTo>
                <a:lnTo>
                  <a:pt x="24" y="209"/>
                </a:lnTo>
                <a:lnTo>
                  <a:pt x="21" y="215"/>
                </a:lnTo>
                <a:lnTo>
                  <a:pt x="21" y="215"/>
                </a:lnTo>
                <a:lnTo>
                  <a:pt x="28" y="201"/>
                </a:lnTo>
                <a:lnTo>
                  <a:pt x="28" y="201"/>
                </a:lnTo>
                <a:close/>
                <a:moveTo>
                  <a:pt x="294" y="157"/>
                </a:moveTo>
                <a:lnTo>
                  <a:pt x="294" y="157"/>
                </a:lnTo>
                <a:lnTo>
                  <a:pt x="297" y="152"/>
                </a:lnTo>
                <a:lnTo>
                  <a:pt x="297" y="152"/>
                </a:lnTo>
                <a:lnTo>
                  <a:pt x="294" y="152"/>
                </a:lnTo>
                <a:lnTo>
                  <a:pt x="294" y="152"/>
                </a:lnTo>
                <a:lnTo>
                  <a:pt x="294" y="154"/>
                </a:lnTo>
                <a:lnTo>
                  <a:pt x="294" y="157"/>
                </a:lnTo>
                <a:lnTo>
                  <a:pt x="294" y="157"/>
                </a:lnTo>
                <a:close/>
                <a:moveTo>
                  <a:pt x="332" y="221"/>
                </a:moveTo>
                <a:lnTo>
                  <a:pt x="332" y="221"/>
                </a:lnTo>
                <a:lnTo>
                  <a:pt x="332" y="221"/>
                </a:lnTo>
                <a:lnTo>
                  <a:pt x="332" y="221"/>
                </a:lnTo>
                <a:lnTo>
                  <a:pt x="326" y="228"/>
                </a:lnTo>
                <a:lnTo>
                  <a:pt x="326" y="228"/>
                </a:lnTo>
                <a:lnTo>
                  <a:pt x="328" y="229"/>
                </a:lnTo>
                <a:lnTo>
                  <a:pt x="328" y="229"/>
                </a:lnTo>
                <a:lnTo>
                  <a:pt x="331" y="225"/>
                </a:lnTo>
                <a:lnTo>
                  <a:pt x="332" y="221"/>
                </a:lnTo>
                <a:lnTo>
                  <a:pt x="332" y="221"/>
                </a:lnTo>
                <a:close/>
                <a:moveTo>
                  <a:pt x="230" y="223"/>
                </a:moveTo>
                <a:lnTo>
                  <a:pt x="230" y="223"/>
                </a:lnTo>
                <a:lnTo>
                  <a:pt x="227" y="223"/>
                </a:lnTo>
                <a:lnTo>
                  <a:pt x="227" y="223"/>
                </a:lnTo>
                <a:lnTo>
                  <a:pt x="228" y="226"/>
                </a:lnTo>
                <a:lnTo>
                  <a:pt x="231" y="228"/>
                </a:lnTo>
                <a:lnTo>
                  <a:pt x="231" y="228"/>
                </a:lnTo>
                <a:lnTo>
                  <a:pt x="230" y="223"/>
                </a:lnTo>
                <a:lnTo>
                  <a:pt x="230" y="223"/>
                </a:lnTo>
                <a:close/>
                <a:moveTo>
                  <a:pt x="264" y="240"/>
                </a:moveTo>
                <a:lnTo>
                  <a:pt x="264" y="240"/>
                </a:lnTo>
                <a:lnTo>
                  <a:pt x="264" y="240"/>
                </a:lnTo>
                <a:lnTo>
                  <a:pt x="264" y="240"/>
                </a:lnTo>
                <a:lnTo>
                  <a:pt x="261" y="235"/>
                </a:lnTo>
                <a:lnTo>
                  <a:pt x="261" y="235"/>
                </a:lnTo>
                <a:lnTo>
                  <a:pt x="260" y="238"/>
                </a:lnTo>
                <a:lnTo>
                  <a:pt x="260" y="238"/>
                </a:lnTo>
                <a:lnTo>
                  <a:pt x="260" y="239"/>
                </a:lnTo>
                <a:lnTo>
                  <a:pt x="260" y="239"/>
                </a:lnTo>
                <a:lnTo>
                  <a:pt x="264" y="240"/>
                </a:lnTo>
                <a:lnTo>
                  <a:pt x="264" y="240"/>
                </a:lnTo>
                <a:close/>
                <a:moveTo>
                  <a:pt x="220" y="245"/>
                </a:moveTo>
                <a:lnTo>
                  <a:pt x="220" y="245"/>
                </a:lnTo>
                <a:lnTo>
                  <a:pt x="214" y="250"/>
                </a:lnTo>
                <a:lnTo>
                  <a:pt x="214" y="250"/>
                </a:lnTo>
                <a:lnTo>
                  <a:pt x="217" y="249"/>
                </a:lnTo>
                <a:lnTo>
                  <a:pt x="217" y="249"/>
                </a:lnTo>
                <a:lnTo>
                  <a:pt x="217" y="249"/>
                </a:lnTo>
                <a:lnTo>
                  <a:pt x="217" y="249"/>
                </a:lnTo>
                <a:lnTo>
                  <a:pt x="220" y="245"/>
                </a:lnTo>
                <a:lnTo>
                  <a:pt x="220" y="245"/>
                </a:lnTo>
                <a:close/>
                <a:moveTo>
                  <a:pt x="156" y="202"/>
                </a:moveTo>
                <a:lnTo>
                  <a:pt x="156" y="202"/>
                </a:lnTo>
                <a:lnTo>
                  <a:pt x="160" y="215"/>
                </a:lnTo>
                <a:lnTo>
                  <a:pt x="160" y="215"/>
                </a:lnTo>
                <a:lnTo>
                  <a:pt x="159" y="209"/>
                </a:lnTo>
                <a:lnTo>
                  <a:pt x="156" y="202"/>
                </a:lnTo>
                <a:lnTo>
                  <a:pt x="156" y="202"/>
                </a:lnTo>
                <a:close/>
                <a:moveTo>
                  <a:pt x="353" y="196"/>
                </a:moveTo>
                <a:lnTo>
                  <a:pt x="353" y="196"/>
                </a:lnTo>
                <a:lnTo>
                  <a:pt x="355" y="192"/>
                </a:lnTo>
                <a:lnTo>
                  <a:pt x="356" y="189"/>
                </a:lnTo>
                <a:lnTo>
                  <a:pt x="356" y="189"/>
                </a:lnTo>
                <a:lnTo>
                  <a:pt x="353" y="191"/>
                </a:lnTo>
                <a:lnTo>
                  <a:pt x="353" y="191"/>
                </a:lnTo>
                <a:lnTo>
                  <a:pt x="353" y="196"/>
                </a:lnTo>
                <a:lnTo>
                  <a:pt x="353" y="196"/>
                </a:lnTo>
                <a:close/>
                <a:moveTo>
                  <a:pt x="99" y="290"/>
                </a:moveTo>
                <a:lnTo>
                  <a:pt x="99" y="290"/>
                </a:lnTo>
                <a:lnTo>
                  <a:pt x="95" y="286"/>
                </a:lnTo>
                <a:lnTo>
                  <a:pt x="95" y="286"/>
                </a:lnTo>
                <a:lnTo>
                  <a:pt x="95" y="289"/>
                </a:lnTo>
                <a:lnTo>
                  <a:pt x="95" y="289"/>
                </a:lnTo>
                <a:lnTo>
                  <a:pt x="96" y="289"/>
                </a:lnTo>
                <a:lnTo>
                  <a:pt x="96" y="289"/>
                </a:lnTo>
                <a:lnTo>
                  <a:pt x="96" y="289"/>
                </a:lnTo>
                <a:lnTo>
                  <a:pt x="99" y="289"/>
                </a:lnTo>
                <a:lnTo>
                  <a:pt x="99" y="289"/>
                </a:lnTo>
                <a:lnTo>
                  <a:pt x="99" y="290"/>
                </a:lnTo>
                <a:lnTo>
                  <a:pt x="99" y="290"/>
                </a:lnTo>
                <a:close/>
                <a:moveTo>
                  <a:pt x="167" y="130"/>
                </a:moveTo>
                <a:lnTo>
                  <a:pt x="167" y="130"/>
                </a:lnTo>
                <a:lnTo>
                  <a:pt x="167" y="130"/>
                </a:lnTo>
                <a:lnTo>
                  <a:pt x="167" y="130"/>
                </a:lnTo>
                <a:lnTo>
                  <a:pt x="167" y="130"/>
                </a:lnTo>
                <a:lnTo>
                  <a:pt x="167" y="130"/>
                </a:lnTo>
                <a:lnTo>
                  <a:pt x="172" y="130"/>
                </a:lnTo>
                <a:lnTo>
                  <a:pt x="172" y="130"/>
                </a:lnTo>
                <a:lnTo>
                  <a:pt x="174" y="128"/>
                </a:lnTo>
                <a:lnTo>
                  <a:pt x="174" y="128"/>
                </a:lnTo>
                <a:lnTo>
                  <a:pt x="176" y="127"/>
                </a:lnTo>
                <a:lnTo>
                  <a:pt x="176" y="127"/>
                </a:lnTo>
                <a:lnTo>
                  <a:pt x="167" y="130"/>
                </a:lnTo>
                <a:lnTo>
                  <a:pt x="167" y="130"/>
                </a:lnTo>
                <a:close/>
                <a:moveTo>
                  <a:pt x="227" y="208"/>
                </a:moveTo>
                <a:lnTo>
                  <a:pt x="227" y="208"/>
                </a:lnTo>
                <a:lnTo>
                  <a:pt x="230" y="211"/>
                </a:lnTo>
                <a:lnTo>
                  <a:pt x="233" y="213"/>
                </a:lnTo>
                <a:lnTo>
                  <a:pt x="233" y="213"/>
                </a:lnTo>
                <a:lnTo>
                  <a:pt x="234" y="213"/>
                </a:lnTo>
                <a:lnTo>
                  <a:pt x="234" y="213"/>
                </a:lnTo>
                <a:lnTo>
                  <a:pt x="227" y="208"/>
                </a:lnTo>
                <a:lnTo>
                  <a:pt x="227" y="208"/>
                </a:lnTo>
                <a:close/>
                <a:moveTo>
                  <a:pt x="338" y="154"/>
                </a:moveTo>
                <a:lnTo>
                  <a:pt x="338" y="154"/>
                </a:lnTo>
                <a:lnTo>
                  <a:pt x="336" y="151"/>
                </a:lnTo>
                <a:lnTo>
                  <a:pt x="335" y="148"/>
                </a:lnTo>
                <a:lnTo>
                  <a:pt x="335" y="148"/>
                </a:lnTo>
                <a:lnTo>
                  <a:pt x="331" y="145"/>
                </a:lnTo>
                <a:lnTo>
                  <a:pt x="331" y="145"/>
                </a:lnTo>
                <a:lnTo>
                  <a:pt x="329" y="144"/>
                </a:lnTo>
                <a:lnTo>
                  <a:pt x="329" y="144"/>
                </a:lnTo>
                <a:lnTo>
                  <a:pt x="334" y="148"/>
                </a:lnTo>
                <a:lnTo>
                  <a:pt x="334" y="148"/>
                </a:lnTo>
                <a:lnTo>
                  <a:pt x="338" y="154"/>
                </a:lnTo>
                <a:lnTo>
                  <a:pt x="338" y="154"/>
                </a:lnTo>
                <a:close/>
                <a:moveTo>
                  <a:pt x="167" y="152"/>
                </a:moveTo>
                <a:lnTo>
                  <a:pt x="167" y="152"/>
                </a:lnTo>
                <a:lnTo>
                  <a:pt x="167" y="152"/>
                </a:lnTo>
                <a:lnTo>
                  <a:pt x="167" y="152"/>
                </a:lnTo>
                <a:lnTo>
                  <a:pt x="164" y="157"/>
                </a:lnTo>
                <a:lnTo>
                  <a:pt x="164" y="157"/>
                </a:lnTo>
                <a:lnTo>
                  <a:pt x="164" y="157"/>
                </a:lnTo>
                <a:lnTo>
                  <a:pt x="164" y="157"/>
                </a:lnTo>
                <a:lnTo>
                  <a:pt x="167" y="157"/>
                </a:lnTo>
                <a:lnTo>
                  <a:pt x="167" y="157"/>
                </a:lnTo>
                <a:lnTo>
                  <a:pt x="167" y="152"/>
                </a:lnTo>
                <a:lnTo>
                  <a:pt x="167" y="152"/>
                </a:lnTo>
                <a:close/>
                <a:moveTo>
                  <a:pt x="56" y="240"/>
                </a:moveTo>
                <a:lnTo>
                  <a:pt x="56" y="240"/>
                </a:lnTo>
                <a:lnTo>
                  <a:pt x="55" y="233"/>
                </a:lnTo>
                <a:lnTo>
                  <a:pt x="55" y="233"/>
                </a:lnTo>
                <a:lnTo>
                  <a:pt x="55" y="240"/>
                </a:lnTo>
                <a:lnTo>
                  <a:pt x="55" y="240"/>
                </a:lnTo>
                <a:lnTo>
                  <a:pt x="56" y="240"/>
                </a:lnTo>
                <a:lnTo>
                  <a:pt x="56" y="240"/>
                </a:lnTo>
                <a:close/>
                <a:moveTo>
                  <a:pt x="298" y="127"/>
                </a:moveTo>
                <a:lnTo>
                  <a:pt x="298" y="127"/>
                </a:lnTo>
                <a:lnTo>
                  <a:pt x="298" y="127"/>
                </a:lnTo>
                <a:lnTo>
                  <a:pt x="298" y="127"/>
                </a:lnTo>
                <a:lnTo>
                  <a:pt x="295" y="128"/>
                </a:lnTo>
                <a:lnTo>
                  <a:pt x="294" y="128"/>
                </a:lnTo>
                <a:lnTo>
                  <a:pt x="294" y="128"/>
                </a:lnTo>
                <a:lnTo>
                  <a:pt x="295" y="131"/>
                </a:lnTo>
                <a:lnTo>
                  <a:pt x="295" y="131"/>
                </a:lnTo>
                <a:lnTo>
                  <a:pt x="298" y="128"/>
                </a:lnTo>
                <a:lnTo>
                  <a:pt x="298" y="128"/>
                </a:lnTo>
                <a:lnTo>
                  <a:pt x="298" y="127"/>
                </a:lnTo>
                <a:lnTo>
                  <a:pt x="298" y="127"/>
                </a:lnTo>
                <a:close/>
                <a:moveTo>
                  <a:pt x="311" y="201"/>
                </a:moveTo>
                <a:lnTo>
                  <a:pt x="311" y="201"/>
                </a:lnTo>
                <a:lnTo>
                  <a:pt x="311" y="201"/>
                </a:lnTo>
                <a:lnTo>
                  <a:pt x="311" y="201"/>
                </a:lnTo>
                <a:lnTo>
                  <a:pt x="312" y="205"/>
                </a:lnTo>
                <a:lnTo>
                  <a:pt x="312" y="205"/>
                </a:lnTo>
                <a:lnTo>
                  <a:pt x="314" y="205"/>
                </a:lnTo>
                <a:lnTo>
                  <a:pt x="314" y="205"/>
                </a:lnTo>
                <a:lnTo>
                  <a:pt x="315" y="205"/>
                </a:lnTo>
                <a:lnTo>
                  <a:pt x="315" y="205"/>
                </a:lnTo>
                <a:lnTo>
                  <a:pt x="315" y="204"/>
                </a:lnTo>
                <a:lnTo>
                  <a:pt x="315" y="204"/>
                </a:lnTo>
                <a:lnTo>
                  <a:pt x="315" y="204"/>
                </a:lnTo>
                <a:lnTo>
                  <a:pt x="311" y="201"/>
                </a:lnTo>
                <a:lnTo>
                  <a:pt x="311" y="201"/>
                </a:lnTo>
                <a:close/>
                <a:moveTo>
                  <a:pt x="133" y="219"/>
                </a:moveTo>
                <a:lnTo>
                  <a:pt x="133" y="219"/>
                </a:lnTo>
                <a:lnTo>
                  <a:pt x="133" y="221"/>
                </a:lnTo>
                <a:lnTo>
                  <a:pt x="133" y="221"/>
                </a:lnTo>
                <a:lnTo>
                  <a:pt x="136" y="219"/>
                </a:lnTo>
                <a:lnTo>
                  <a:pt x="140" y="219"/>
                </a:lnTo>
                <a:lnTo>
                  <a:pt x="140" y="219"/>
                </a:lnTo>
                <a:lnTo>
                  <a:pt x="139" y="218"/>
                </a:lnTo>
                <a:lnTo>
                  <a:pt x="139" y="218"/>
                </a:lnTo>
                <a:lnTo>
                  <a:pt x="133" y="219"/>
                </a:lnTo>
                <a:lnTo>
                  <a:pt x="133" y="219"/>
                </a:lnTo>
                <a:close/>
                <a:moveTo>
                  <a:pt x="78" y="182"/>
                </a:moveTo>
                <a:lnTo>
                  <a:pt x="78" y="182"/>
                </a:lnTo>
                <a:lnTo>
                  <a:pt x="78" y="181"/>
                </a:lnTo>
                <a:lnTo>
                  <a:pt x="78" y="181"/>
                </a:lnTo>
                <a:lnTo>
                  <a:pt x="76" y="182"/>
                </a:lnTo>
                <a:lnTo>
                  <a:pt x="76" y="182"/>
                </a:lnTo>
                <a:lnTo>
                  <a:pt x="75" y="188"/>
                </a:lnTo>
                <a:lnTo>
                  <a:pt x="75" y="188"/>
                </a:lnTo>
                <a:lnTo>
                  <a:pt x="76" y="185"/>
                </a:lnTo>
                <a:lnTo>
                  <a:pt x="78" y="182"/>
                </a:lnTo>
                <a:lnTo>
                  <a:pt x="78" y="182"/>
                </a:lnTo>
                <a:close/>
                <a:moveTo>
                  <a:pt x="76" y="334"/>
                </a:moveTo>
                <a:lnTo>
                  <a:pt x="76" y="334"/>
                </a:lnTo>
                <a:lnTo>
                  <a:pt x="71" y="333"/>
                </a:lnTo>
                <a:lnTo>
                  <a:pt x="71" y="333"/>
                </a:lnTo>
                <a:lnTo>
                  <a:pt x="71" y="334"/>
                </a:lnTo>
                <a:lnTo>
                  <a:pt x="71" y="334"/>
                </a:lnTo>
                <a:lnTo>
                  <a:pt x="75" y="336"/>
                </a:lnTo>
                <a:lnTo>
                  <a:pt x="75" y="336"/>
                </a:lnTo>
                <a:lnTo>
                  <a:pt x="76" y="334"/>
                </a:lnTo>
                <a:lnTo>
                  <a:pt x="76" y="334"/>
                </a:lnTo>
                <a:close/>
                <a:moveTo>
                  <a:pt x="203" y="287"/>
                </a:moveTo>
                <a:lnTo>
                  <a:pt x="203" y="287"/>
                </a:lnTo>
                <a:lnTo>
                  <a:pt x="203" y="287"/>
                </a:lnTo>
                <a:lnTo>
                  <a:pt x="203" y="287"/>
                </a:lnTo>
                <a:lnTo>
                  <a:pt x="199" y="293"/>
                </a:lnTo>
                <a:lnTo>
                  <a:pt x="199" y="293"/>
                </a:lnTo>
                <a:lnTo>
                  <a:pt x="199" y="296"/>
                </a:lnTo>
                <a:lnTo>
                  <a:pt x="199" y="296"/>
                </a:lnTo>
                <a:lnTo>
                  <a:pt x="203" y="287"/>
                </a:lnTo>
                <a:lnTo>
                  <a:pt x="203" y="287"/>
                </a:lnTo>
                <a:close/>
                <a:moveTo>
                  <a:pt x="187" y="178"/>
                </a:moveTo>
                <a:lnTo>
                  <a:pt x="187" y="178"/>
                </a:lnTo>
                <a:lnTo>
                  <a:pt x="183" y="179"/>
                </a:lnTo>
                <a:lnTo>
                  <a:pt x="180" y="182"/>
                </a:lnTo>
                <a:lnTo>
                  <a:pt x="180" y="182"/>
                </a:lnTo>
                <a:lnTo>
                  <a:pt x="187" y="178"/>
                </a:lnTo>
                <a:lnTo>
                  <a:pt x="187" y="178"/>
                </a:lnTo>
                <a:close/>
                <a:moveTo>
                  <a:pt x="152" y="243"/>
                </a:moveTo>
                <a:lnTo>
                  <a:pt x="152" y="243"/>
                </a:lnTo>
                <a:lnTo>
                  <a:pt x="145" y="248"/>
                </a:lnTo>
                <a:lnTo>
                  <a:pt x="145" y="248"/>
                </a:lnTo>
                <a:lnTo>
                  <a:pt x="149" y="246"/>
                </a:lnTo>
                <a:lnTo>
                  <a:pt x="152" y="245"/>
                </a:lnTo>
                <a:lnTo>
                  <a:pt x="152" y="245"/>
                </a:lnTo>
                <a:lnTo>
                  <a:pt x="152" y="243"/>
                </a:lnTo>
                <a:lnTo>
                  <a:pt x="152" y="243"/>
                </a:lnTo>
                <a:close/>
                <a:moveTo>
                  <a:pt x="217" y="157"/>
                </a:moveTo>
                <a:lnTo>
                  <a:pt x="217" y="157"/>
                </a:lnTo>
                <a:lnTo>
                  <a:pt x="217" y="157"/>
                </a:lnTo>
                <a:lnTo>
                  <a:pt x="217" y="157"/>
                </a:lnTo>
                <a:lnTo>
                  <a:pt x="216" y="161"/>
                </a:lnTo>
                <a:lnTo>
                  <a:pt x="216" y="161"/>
                </a:lnTo>
                <a:lnTo>
                  <a:pt x="216" y="162"/>
                </a:lnTo>
                <a:lnTo>
                  <a:pt x="216" y="162"/>
                </a:lnTo>
                <a:lnTo>
                  <a:pt x="217" y="161"/>
                </a:lnTo>
                <a:lnTo>
                  <a:pt x="217" y="161"/>
                </a:lnTo>
                <a:lnTo>
                  <a:pt x="217" y="157"/>
                </a:lnTo>
                <a:lnTo>
                  <a:pt x="217" y="157"/>
                </a:lnTo>
                <a:close/>
                <a:moveTo>
                  <a:pt x="275" y="242"/>
                </a:moveTo>
                <a:lnTo>
                  <a:pt x="275" y="242"/>
                </a:lnTo>
                <a:lnTo>
                  <a:pt x="274" y="240"/>
                </a:lnTo>
                <a:lnTo>
                  <a:pt x="271" y="240"/>
                </a:lnTo>
                <a:lnTo>
                  <a:pt x="271" y="240"/>
                </a:lnTo>
                <a:lnTo>
                  <a:pt x="270" y="242"/>
                </a:lnTo>
                <a:lnTo>
                  <a:pt x="270" y="242"/>
                </a:lnTo>
                <a:lnTo>
                  <a:pt x="272" y="242"/>
                </a:lnTo>
                <a:lnTo>
                  <a:pt x="275" y="242"/>
                </a:lnTo>
                <a:lnTo>
                  <a:pt x="275" y="242"/>
                </a:lnTo>
                <a:close/>
                <a:moveTo>
                  <a:pt x="228" y="150"/>
                </a:moveTo>
                <a:lnTo>
                  <a:pt x="228" y="150"/>
                </a:lnTo>
                <a:lnTo>
                  <a:pt x="227" y="152"/>
                </a:lnTo>
                <a:lnTo>
                  <a:pt x="227" y="157"/>
                </a:lnTo>
                <a:lnTo>
                  <a:pt x="227" y="157"/>
                </a:lnTo>
                <a:lnTo>
                  <a:pt x="228" y="152"/>
                </a:lnTo>
                <a:lnTo>
                  <a:pt x="228" y="150"/>
                </a:lnTo>
                <a:lnTo>
                  <a:pt x="228" y="150"/>
                </a:lnTo>
                <a:close/>
                <a:moveTo>
                  <a:pt x="189" y="304"/>
                </a:moveTo>
                <a:lnTo>
                  <a:pt x="189" y="304"/>
                </a:lnTo>
                <a:lnTo>
                  <a:pt x="187" y="307"/>
                </a:lnTo>
                <a:lnTo>
                  <a:pt x="187" y="307"/>
                </a:lnTo>
                <a:lnTo>
                  <a:pt x="186" y="309"/>
                </a:lnTo>
                <a:lnTo>
                  <a:pt x="186" y="310"/>
                </a:lnTo>
                <a:lnTo>
                  <a:pt x="186" y="310"/>
                </a:lnTo>
                <a:lnTo>
                  <a:pt x="189" y="307"/>
                </a:lnTo>
                <a:lnTo>
                  <a:pt x="189" y="304"/>
                </a:lnTo>
                <a:lnTo>
                  <a:pt x="189" y="304"/>
                </a:lnTo>
                <a:close/>
                <a:moveTo>
                  <a:pt x="98" y="300"/>
                </a:moveTo>
                <a:lnTo>
                  <a:pt x="98" y="300"/>
                </a:lnTo>
                <a:lnTo>
                  <a:pt x="95" y="293"/>
                </a:lnTo>
                <a:lnTo>
                  <a:pt x="95" y="293"/>
                </a:lnTo>
                <a:lnTo>
                  <a:pt x="95" y="293"/>
                </a:lnTo>
                <a:lnTo>
                  <a:pt x="95" y="293"/>
                </a:lnTo>
                <a:lnTo>
                  <a:pt x="95" y="297"/>
                </a:lnTo>
                <a:lnTo>
                  <a:pt x="95" y="297"/>
                </a:lnTo>
                <a:lnTo>
                  <a:pt x="96" y="297"/>
                </a:lnTo>
                <a:lnTo>
                  <a:pt x="96" y="299"/>
                </a:lnTo>
                <a:lnTo>
                  <a:pt x="98" y="300"/>
                </a:lnTo>
                <a:lnTo>
                  <a:pt x="98" y="300"/>
                </a:lnTo>
                <a:close/>
                <a:moveTo>
                  <a:pt x="260" y="184"/>
                </a:moveTo>
                <a:lnTo>
                  <a:pt x="260" y="184"/>
                </a:lnTo>
                <a:lnTo>
                  <a:pt x="255" y="181"/>
                </a:lnTo>
                <a:lnTo>
                  <a:pt x="251" y="179"/>
                </a:lnTo>
                <a:lnTo>
                  <a:pt x="251" y="179"/>
                </a:lnTo>
                <a:lnTo>
                  <a:pt x="255" y="181"/>
                </a:lnTo>
                <a:lnTo>
                  <a:pt x="255" y="181"/>
                </a:lnTo>
                <a:lnTo>
                  <a:pt x="260" y="185"/>
                </a:lnTo>
                <a:lnTo>
                  <a:pt x="260" y="185"/>
                </a:lnTo>
                <a:lnTo>
                  <a:pt x="260" y="184"/>
                </a:lnTo>
                <a:lnTo>
                  <a:pt x="260" y="184"/>
                </a:lnTo>
                <a:close/>
                <a:moveTo>
                  <a:pt x="264" y="276"/>
                </a:moveTo>
                <a:lnTo>
                  <a:pt x="264" y="276"/>
                </a:lnTo>
                <a:lnTo>
                  <a:pt x="264" y="276"/>
                </a:lnTo>
                <a:lnTo>
                  <a:pt x="264" y="276"/>
                </a:lnTo>
                <a:lnTo>
                  <a:pt x="267" y="270"/>
                </a:lnTo>
                <a:lnTo>
                  <a:pt x="267" y="270"/>
                </a:lnTo>
                <a:lnTo>
                  <a:pt x="264" y="270"/>
                </a:lnTo>
                <a:lnTo>
                  <a:pt x="264" y="270"/>
                </a:lnTo>
                <a:lnTo>
                  <a:pt x="264" y="276"/>
                </a:lnTo>
                <a:lnTo>
                  <a:pt x="264" y="276"/>
                </a:lnTo>
                <a:close/>
                <a:moveTo>
                  <a:pt x="304" y="108"/>
                </a:moveTo>
                <a:lnTo>
                  <a:pt x="304" y="108"/>
                </a:lnTo>
                <a:lnTo>
                  <a:pt x="304" y="108"/>
                </a:lnTo>
                <a:lnTo>
                  <a:pt x="304" y="108"/>
                </a:lnTo>
                <a:lnTo>
                  <a:pt x="305" y="108"/>
                </a:lnTo>
                <a:lnTo>
                  <a:pt x="305" y="108"/>
                </a:lnTo>
                <a:lnTo>
                  <a:pt x="312" y="113"/>
                </a:lnTo>
                <a:lnTo>
                  <a:pt x="312" y="113"/>
                </a:lnTo>
                <a:lnTo>
                  <a:pt x="312" y="113"/>
                </a:lnTo>
                <a:lnTo>
                  <a:pt x="312" y="113"/>
                </a:lnTo>
                <a:lnTo>
                  <a:pt x="314" y="113"/>
                </a:lnTo>
                <a:lnTo>
                  <a:pt x="314" y="113"/>
                </a:lnTo>
                <a:lnTo>
                  <a:pt x="304" y="108"/>
                </a:lnTo>
                <a:lnTo>
                  <a:pt x="304" y="108"/>
                </a:lnTo>
                <a:close/>
                <a:moveTo>
                  <a:pt x="95" y="364"/>
                </a:moveTo>
                <a:lnTo>
                  <a:pt x="95" y="364"/>
                </a:lnTo>
                <a:lnTo>
                  <a:pt x="86" y="364"/>
                </a:lnTo>
                <a:lnTo>
                  <a:pt x="86" y="364"/>
                </a:lnTo>
                <a:lnTo>
                  <a:pt x="86" y="364"/>
                </a:lnTo>
                <a:lnTo>
                  <a:pt x="86" y="364"/>
                </a:lnTo>
                <a:lnTo>
                  <a:pt x="95" y="366"/>
                </a:lnTo>
                <a:lnTo>
                  <a:pt x="95" y="366"/>
                </a:lnTo>
                <a:lnTo>
                  <a:pt x="95" y="364"/>
                </a:lnTo>
                <a:lnTo>
                  <a:pt x="95" y="364"/>
                </a:lnTo>
                <a:close/>
                <a:moveTo>
                  <a:pt x="156" y="141"/>
                </a:moveTo>
                <a:lnTo>
                  <a:pt x="156" y="141"/>
                </a:lnTo>
                <a:lnTo>
                  <a:pt x="160" y="141"/>
                </a:lnTo>
                <a:lnTo>
                  <a:pt x="163" y="138"/>
                </a:lnTo>
                <a:lnTo>
                  <a:pt x="163" y="138"/>
                </a:lnTo>
                <a:lnTo>
                  <a:pt x="163" y="138"/>
                </a:lnTo>
                <a:lnTo>
                  <a:pt x="163" y="138"/>
                </a:lnTo>
                <a:lnTo>
                  <a:pt x="159" y="140"/>
                </a:lnTo>
                <a:lnTo>
                  <a:pt x="156" y="141"/>
                </a:lnTo>
                <a:lnTo>
                  <a:pt x="156" y="141"/>
                </a:lnTo>
                <a:close/>
                <a:moveTo>
                  <a:pt x="109" y="194"/>
                </a:moveTo>
                <a:lnTo>
                  <a:pt x="109" y="194"/>
                </a:lnTo>
                <a:lnTo>
                  <a:pt x="109" y="194"/>
                </a:lnTo>
                <a:lnTo>
                  <a:pt x="109" y="194"/>
                </a:lnTo>
                <a:lnTo>
                  <a:pt x="109" y="195"/>
                </a:lnTo>
                <a:lnTo>
                  <a:pt x="109" y="195"/>
                </a:lnTo>
                <a:lnTo>
                  <a:pt x="106" y="198"/>
                </a:lnTo>
                <a:lnTo>
                  <a:pt x="106" y="198"/>
                </a:lnTo>
                <a:lnTo>
                  <a:pt x="106" y="199"/>
                </a:lnTo>
                <a:lnTo>
                  <a:pt x="108" y="202"/>
                </a:lnTo>
                <a:lnTo>
                  <a:pt x="108" y="202"/>
                </a:lnTo>
                <a:lnTo>
                  <a:pt x="109" y="194"/>
                </a:lnTo>
                <a:lnTo>
                  <a:pt x="109" y="194"/>
                </a:lnTo>
                <a:close/>
                <a:moveTo>
                  <a:pt x="204" y="265"/>
                </a:moveTo>
                <a:lnTo>
                  <a:pt x="204" y="265"/>
                </a:lnTo>
                <a:lnTo>
                  <a:pt x="207" y="263"/>
                </a:lnTo>
                <a:lnTo>
                  <a:pt x="210" y="260"/>
                </a:lnTo>
                <a:lnTo>
                  <a:pt x="210" y="260"/>
                </a:lnTo>
                <a:lnTo>
                  <a:pt x="208" y="260"/>
                </a:lnTo>
                <a:lnTo>
                  <a:pt x="207" y="260"/>
                </a:lnTo>
                <a:lnTo>
                  <a:pt x="207" y="260"/>
                </a:lnTo>
                <a:lnTo>
                  <a:pt x="204" y="265"/>
                </a:lnTo>
                <a:lnTo>
                  <a:pt x="204" y="265"/>
                </a:lnTo>
                <a:close/>
                <a:moveTo>
                  <a:pt x="89" y="181"/>
                </a:moveTo>
                <a:lnTo>
                  <a:pt x="89" y="181"/>
                </a:lnTo>
                <a:lnTo>
                  <a:pt x="92" y="179"/>
                </a:lnTo>
                <a:lnTo>
                  <a:pt x="93" y="178"/>
                </a:lnTo>
                <a:lnTo>
                  <a:pt x="95" y="174"/>
                </a:lnTo>
                <a:lnTo>
                  <a:pt x="95" y="174"/>
                </a:lnTo>
                <a:lnTo>
                  <a:pt x="89" y="181"/>
                </a:lnTo>
                <a:lnTo>
                  <a:pt x="89" y="181"/>
                </a:lnTo>
                <a:close/>
                <a:moveTo>
                  <a:pt x="146" y="302"/>
                </a:moveTo>
                <a:lnTo>
                  <a:pt x="146" y="302"/>
                </a:lnTo>
                <a:lnTo>
                  <a:pt x="139" y="306"/>
                </a:lnTo>
                <a:lnTo>
                  <a:pt x="139" y="306"/>
                </a:lnTo>
                <a:lnTo>
                  <a:pt x="143" y="304"/>
                </a:lnTo>
                <a:lnTo>
                  <a:pt x="146" y="302"/>
                </a:lnTo>
                <a:lnTo>
                  <a:pt x="146" y="302"/>
                </a:lnTo>
                <a:close/>
                <a:moveTo>
                  <a:pt x="262" y="195"/>
                </a:moveTo>
                <a:lnTo>
                  <a:pt x="262" y="195"/>
                </a:lnTo>
                <a:lnTo>
                  <a:pt x="262" y="195"/>
                </a:lnTo>
                <a:lnTo>
                  <a:pt x="262" y="195"/>
                </a:lnTo>
                <a:lnTo>
                  <a:pt x="265" y="191"/>
                </a:lnTo>
                <a:lnTo>
                  <a:pt x="265" y="191"/>
                </a:lnTo>
                <a:lnTo>
                  <a:pt x="262" y="189"/>
                </a:lnTo>
                <a:lnTo>
                  <a:pt x="262" y="189"/>
                </a:lnTo>
                <a:lnTo>
                  <a:pt x="262" y="195"/>
                </a:lnTo>
                <a:lnTo>
                  <a:pt x="262" y="195"/>
                </a:lnTo>
                <a:close/>
                <a:moveTo>
                  <a:pt x="248" y="223"/>
                </a:moveTo>
                <a:lnTo>
                  <a:pt x="248" y="223"/>
                </a:lnTo>
                <a:lnTo>
                  <a:pt x="248" y="225"/>
                </a:lnTo>
                <a:lnTo>
                  <a:pt x="248" y="228"/>
                </a:lnTo>
                <a:lnTo>
                  <a:pt x="248" y="228"/>
                </a:lnTo>
                <a:lnTo>
                  <a:pt x="251" y="226"/>
                </a:lnTo>
                <a:lnTo>
                  <a:pt x="251" y="226"/>
                </a:lnTo>
                <a:lnTo>
                  <a:pt x="250" y="223"/>
                </a:lnTo>
                <a:lnTo>
                  <a:pt x="250" y="223"/>
                </a:lnTo>
                <a:lnTo>
                  <a:pt x="248" y="223"/>
                </a:lnTo>
                <a:lnTo>
                  <a:pt x="248" y="223"/>
                </a:lnTo>
                <a:close/>
                <a:moveTo>
                  <a:pt x="96" y="179"/>
                </a:moveTo>
                <a:lnTo>
                  <a:pt x="96" y="179"/>
                </a:lnTo>
                <a:lnTo>
                  <a:pt x="95" y="181"/>
                </a:lnTo>
                <a:lnTo>
                  <a:pt x="93" y="182"/>
                </a:lnTo>
                <a:lnTo>
                  <a:pt x="93" y="182"/>
                </a:lnTo>
                <a:lnTo>
                  <a:pt x="98" y="184"/>
                </a:lnTo>
                <a:lnTo>
                  <a:pt x="98" y="184"/>
                </a:lnTo>
                <a:lnTo>
                  <a:pt x="98" y="184"/>
                </a:lnTo>
                <a:lnTo>
                  <a:pt x="98" y="184"/>
                </a:lnTo>
                <a:lnTo>
                  <a:pt x="96" y="182"/>
                </a:lnTo>
                <a:lnTo>
                  <a:pt x="96" y="179"/>
                </a:lnTo>
                <a:lnTo>
                  <a:pt x="96" y="179"/>
                </a:lnTo>
                <a:close/>
                <a:moveTo>
                  <a:pt x="341" y="188"/>
                </a:moveTo>
                <a:lnTo>
                  <a:pt x="341" y="188"/>
                </a:lnTo>
                <a:lnTo>
                  <a:pt x="342" y="184"/>
                </a:lnTo>
                <a:lnTo>
                  <a:pt x="342" y="184"/>
                </a:lnTo>
                <a:lnTo>
                  <a:pt x="342" y="184"/>
                </a:lnTo>
                <a:lnTo>
                  <a:pt x="342" y="184"/>
                </a:lnTo>
                <a:lnTo>
                  <a:pt x="338" y="185"/>
                </a:lnTo>
                <a:lnTo>
                  <a:pt x="338" y="185"/>
                </a:lnTo>
                <a:lnTo>
                  <a:pt x="341" y="188"/>
                </a:lnTo>
                <a:lnTo>
                  <a:pt x="341" y="188"/>
                </a:lnTo>
                <a:close/>
                <a:moveTo>
                  <a:pt x="85" y="339"/>
                </a:moveTo>
                <a:lnTo>
                  <a:pt x="85" y="339"/>
                </a:lnTo>
                <a:lnTo>
                  <a:pt x="86" y="336"/>
                </a:lnTo>
                <a:lnTo>
                  <a:pt x="86" y="336"/>
                </a:lnTo>
                <a:lnTo>
                  <a:pt x="82" y="336"/>
                </a:lnTo>
                <a:lnTo>
                  <a:pt x="82" y="336"/>
                </a:lnTo>
                <a:lnTo>
                  <a:pt x="81" y="337"/>
                </a:lnTo>
                <a:lnTo>
                  <a:pt x="81" y="337"/>
                </a:lnTo>
                <a:lnTo>
                  <a:pt x="85" y="339"/>
                </a:lnTo>
                <a:lnTo>
                  <a:pt x="85" y="339"/>
                </a:lnTo>
                <a:close/>
                <a:moveTo>
                  <a:pt x="316" y="118"/>
                </a:moveTo>
                <a:lnTo>
                  <a:pt x="316" y="118"/>
                </a:lnTo>
                <a:lnTo>
                  <a:pt x="314" y="124"/>
                </a:lnTo>
                <a:lnTo>
                  <a:pt x="314" y="124"/>
                </a:lnTo>
                <a:lnTo>
                  <a:pt x="314" y="124"/>
                </a:lnTo>
                <a:lnTo>
                  <a:pt x="314" y="124"/>
                </a:lnTo>
                <a:lnTo>
                  <a:pt x="316" y="121"/>
                </a:lnTo>
                <a:lnTo>
                  <a:pt x="316" y="121"/>
                </a:lnTo>
                <a:lnTo>
                  <a:pt x="318" y="120"/>
                </a:lnTo>
                <a:lnTo>
                  <a:pt x="318" y="120"/>
                </a:lnTo>
                <a:lnTo>
                  <a:pt x="319" y="120"/>
                </a:lnTo>
                <a:lnTo>
                  <a:pt x="319" y="120"/>
                </a:lnTo>
                <a:lnTo>
                  <a:pt x="316" y="118"/>
                </a:lnTo>
                <a:lnTo>
                  <a:pt x="316" y="118"/>
                </a:lnTo>
                <a:close/>
                <a:moveTo>
                  <a:pt x="319" y="239"/>
                </a:moveTo>
                <a:lnTo>
                  <a:pt x="319" y="239"/>
                </a:lnTo>
                <a:lnTo>
                  <a:pt x="322" y="238"/>
                </a:lnTo>
                <a:lnTo>
                  <a:pt x="324" y="235"/>
                </a:lnTo>
                <a:lnTo>
                  <a:pt x="324" y="235"/>
                </a:lnTo>
                <a:lnTo>
                  <a:pt x="321" y="236"/>
                </a:lnTo>
                <a:lnTo>
                  <a:pt x="319" y="239"/>
                </a:lnTo>
                <a:lnTo>
                  <a:pt x="319" y="239"/>
                </a:lnTo>
                <a:close/>
                <a:moveTo>
                  <a:pt x="100" y="354"/>
                </a:moveTo>
                <a:lnTo>
                  <a:pt x="100" y="354"/>
                </a:lnTo>
                <a:lnTo>
                  <a:pt x="99" y="358"/>
                </a:lnTo>
                <a:lnTo>
                  <a:pt x="99" y="358"/>
                </a:lnTo>
                <a:lnTo>
                  <a:pt x="102" y="358"/>
                </a:lnTo>
                <a:lnTo>
                  <a:pt x="102" y="358"/>
                </a:lnTo>
                <a:lnTo>
                  <a:pt x="103" y="356"/>
                </a:lnTo>
                <a:lnTo>
                  <a:pt x="103" y="356"/>
                </a:lnTo>
                <a:lnTo>
                  <a:pt x="100" y="354"/>
                </a:lnTo>
                <a:lnTo>
                  <a:pt x="100" y="354"/>
                </a:lnTo>
                <a:close/>
                <a:moveTo>
                  <a:pt x="8" y="297"/>
                </a:moveTo>
                <a:lnTo>
                  <a:pt x="8" y="297"/>
                </a:lnTo>
                <a:lnTo>
                  <a:pt x="7" y="297"/>
                </a:lnTo>
                <a:lnTo>
                  <a:pt x="7" y="299"/>
                </a:lnTo>
                <a:lnTo>
                  <a:pt x="7" y="299"/>
                </a:lnTo>
                <a:lnTo>
                  <a:pt x="10" y="303"/>
                </a:lnTo>
                <a:lnTo>
                  <a:pt x="10" y="303"/>
                </a:lnTo>
                <a:lnTo>
                  <a:pt x="10" y="304"/>
                </a:lnTo>
                <a:lnTo>
                  <a:pt x="10" y="304"/>
                </a:lnTo>
                <a:lnTo>
                  <a:pt x="10" y="304"/>
                </a:lnTo>
                <a:lnTo>
                  <a:pt x="10" y="304"/>
                </a:lnTo>
                <a:lnTo>
                  <a:pt x="8" y="297"/>
                </a:lnTo>
                <a:lnTo>
                  <a:pt x="8" y="297"/>
                </a:lnTo>
                <a:close/>
                <a:moveTo>
                  <a:pt x="326" y="282"/>
                </a:moveTo>
                <a:lnTo>
                  <a:pt x="326" y="282"/>
                </a:lnTo>
                <a:lnTo>
                  <a:pt x="334" y="276"/>
                </a:lnTo>
                <a:lnTo>
                  <a:pt x="334" y="276"/>
                </a:lnTo>
                <a:lnTo>
                  <a:pt x="329" y="279"/>
                </a:lnTo>
                <a:lnTo>
                  <a:pt x="329" y="279"/>
                </a:lnTo>
                <a:lnTo>
                  <a:pt x="328" y="280"/>
                </a:lnTo>
                <a:lnTo>
                  <a:pt x="326" y="282"/>
                </a:lnTo>
                <a:lnTo>
                  <a:pt x="326" y="282"/>
                </a:lnTo>
                <a:close/>
                <a:moveTo>
                  <a:pt x="150" y="327"/>
                </a:moveTo>
                <a:lnTo>
                  <a:pt x="150" y="327"/>
                </a:lnTo>
                <a:lnTo>
                  <a:pt x="150" y="329"/>
                </a:lnTo>
                <a:lnTo>
                  <a:pt x="150" y="329"/>
                </a:lnTo>
                <a:lnTo>
                  <a:pt x="157" y="324"/>
                </a:lnTo>
                <a:lnTo>
                  <a:pt x="157" y="324"/>
                </a:lnTo>
                <a:lnTo>
                  <a:pt x="157" y="324"/>
                </a:lnTo>
                <a:lnTo>
                  <a:pt x="157" y="324"/>
                </a:lnTo>
                <a:lnTo>
                  <a:pt x="157" y="323"/>
                </a:lnTo>
                <a:lnTo>
                  <a:pt x="157" y="323"/>
                </a:lnTo>
                <a:lnTo>
                  <a:pt x="150" y="327"/>
                </a:lnTo>
                <a:lnTo>
                  <a:pt x="150" y="327"/>
                </a:lnTo>
                <a:close/>
                <a:moveTo>
                  <a:pt x="278" y="218"/>
                </a:moveTo>
                <a:lnTo>
                  <a:pt x="278" y="218"/>
                </a:lnTo>
                <a:lnTo>
                  <a:pt x="278" y="212"/>
                </a:lnTo>
                <a:lnTo>
                  <a:pt x="278" y="212"/>
                </a:lnTo>
                <a:lnTo>
                  <a:pt x="278" y="208"/>
                </a:lnTo>
                <a:lnTo>
                  <a:pt x="278" y="208"/>
                </a:lnTo>
                <a:lnTo>
                  <a:pt x="277" y="212"/>
                </a:lnTo>
                <a:lnTo>
                  <a:pt x="277" y="215"/>
                </a:lnTo>
                <a:lnTo>
                  <a:pt x="278" y="218"/>
                </a:lnTo>
                <a:lnTo>
                  <a:pt x="278" y="218"/>
                </a:lnTo>
                <a:close/>
                <a:moveTo>
                  <a:pt x="329" y="121"/>
                </a:moveTo>
                <a:lnTo>
                  <a:pt x="329" y="121"/>
                </a:lnTo>
                <a:lnTo>
                  <a:pt x="325" y="118"/>
                </a:lnTo>
                <a:lnTo>
                  <a:pt x="325" y="118"/>
                </a:lnTo>
                <a:lnTo>
                  <a:pt x="325" y="120"/>
                </a:lnTo>
                <a:lnTo>
                  <a:pt x="325" y="120"/>
                </a:lnTo>
                <a:lnTo>
                  <a:pt x="328" y="123"/>
                </a:lnTo>
                <a:lnTo>
                  <a:pt x="328" y="123"/>
                </a:lnTo>
                <a:lnTo>
                  <a:pt x="328" y="123"/>
                </a:lnTo>
                <a:lnTo>
                  <a:pt x="329" y="121"/>
                </a:lnTo>
                <a:lnTo>
                  <a:pt x="329" y="121"/>
                </a:lnTo>
                <a:close/>
                <a:moveTo>
                  <a:pt x="5" y="272"/>
                </a:moveTo>
                <a:lnTo>
                  <a:pt x="5" y="272"/>
                </a:lnTo>
                <a:lnTo>
                  <a:pt x="7" y="260"/>
                </a:lnTo>
                <a:lnTo>
                  <a:pt x="7" y="260"/>
                </a:lnTo>
                <a:lnTo>
                  <a:pt x="5" y="266"/>
                </a:lnTo>
                <a:lnTo>
                  <a:pt x="5" y="272"/>
                </a:lnTo>
                <a:lnTo>
                  <a:pt x="5" y="272"/>
                </a:lnTo>
                <a:close/>
                <a:moveTo>
                  <a:pt x="275" y="177"/>
                </a:moveTo>
                <a:lnTo>
                  <a:pt x="275" y="177"/>
                </a:lnTo>
                <a:lnTo>
                  <a:pt x="277" y="177"/>
                </a:lnTo>
                <a:lnTo>
                  <a:pt x="277" y="177"/>
                </a:lnTo>
                <a:lnTo>
                  <a:pt x="277" y="172"/>
                </a:lnTo>
                <a:lnTo>
                  <a:pt x="277" y="172"/>
                </a:lnTo>
                <a:lnTo>
                  <a:pt x="278" y="171"/>
                </a:lnTo>
                <a:lnTo>
                  <a:pt x="278" y="169"/>
                </a:lnTo>
                <a:lnTo>
                  <a:pt x="278" y="169"/>
                </a:lnTo>
                <a:lnTo>
                  <a:pt x="277" y="171"/>
                </a:lnTo>
                <a:lnTo>
                  <a:pt x="277" y="171"/>
                </a:lnTo>
                <a:lnTo>
                  <a:pt x="277" y="171"/>
                </a:lnTo>
                <a:lnTo>
                  <a:pt x="275" y="177"/>
                </a:lnTo>
                <a:lnTo>
                  <a:pt x="275" y="177"/>
                </a:lnTo>
                <a:close/>
                <a:moveTo>
                  <a:pt x="309" y="231"/>
                </a:moveTo>
                <a:lnTo>
                  <a:pt x="309" y="231"/>
                </a:lnTo>
                <a:lnTo>
                  <a:pt x="305" y="232"/>
                </a:lnTo>
                <a:lnTo>
                  <a:pt x="305" y="232"/>
                </a:lnTo>
                <a:lnTo>
                  <a:pt x="302" y="235"/>
                </a:lnTo>
                <a:lnTo>
                  <a:pt x="302" y="235"/>
                </a:lnTo>
                <a:lnTo>
                  <a:pt x="308" y="232"/>
                </a:lnTo>
                <a:lnTo>
                  <a:pt x="308" y="232"/>
                </a:lnTo>
                <a:lnTo>
                  <a:pt x="309" y="231"/>
                </a:lnTo>
                <a:lnTo>
                  <a:pt x="309" y="231"/>
                </a:lnTo>
                <a:lnTo>
                  <a:pt x="309" y="231"/>
                </a:lnTo>
                <a:close/>
                <a:moveTo>
                  <a:pt x="172" y="248"/>
                </a:moveTo>
                <a:lnTo>
                  <a:pt x="172" y="248"/>
                </a:lnTo>
                <a:lnTo>
                  <a:pt x="169" y="246"/>
                </a:lnTo>
                <a:lnTo>
                  <a:pt x="169" y="246"/>
                </a:lnTo>
                <a:lnTo>
                  <a:pt x="167" y="249"/>
                </a:lnTo>
                <a:lnTo>
                  <a:pt x="167" y="250"/>
                </a:lnTo>
                <a:lnTo>
                  <a:pt x="167" y="250"/>
                </a:lnTo>
                <a:lnTo>
                  <a:pt x="172" y="248"/>
                </a:lnTo>
                <a:lnTo>
                  <a:pt x="172" y="248"/>
                </a:lnTo>
                <a:close/>
                <a:moveTo>
                  <a:pt x="307" y="121"/>
                </a:moveTo>
                <a:lnTo>
                  <a:pt x="307" y="121"/>
                </a:lnTo>
                <a:lnTo>
                  <a:pt x="302" y="120"/>
                </a:lnTo>
                <a:lnTo>
                  <a:pt x="302" y="120"/>
                </a:lnTo>
                <a:lnTo>
                  <a:pt x="302" y="123"/>
                </a:lnTo>
                <a:lnTo>
                  <a:pt x="304" y="124"/>
                </a:lnTo>
                <a:lnTo>
                  <a:pt x="304" y="124"/>
                </a:lnTo>
                <a:lnTo>
                  <a:pt x="307" y="121"/>
                </a:lnTo>
                <a:lnTo>
                  <a:pt x="307" y="121"/>
                </a:lnTo>
                <a:close/>
                <a:moveTo>
                  <a:pt x="92" y="191"/>
                </a:moveTo>
                <a:lnTo>
                  <a:pt x="92" y="191"/>
                </a:lnTo>
                <a:lnTo>
                  <a:pt x="93" y="192"/>
                </a:lnTo>
                <a:lnTo>
                  <a:pt x="93" y="192"/>
                </a:lnTo>
                <a:lnTo>
                  <a:pt x="95" y="191"/>
                </a:lnTo>
                <a:lnTo>
                  <a:pt x="95" y="191"/>
                </a:lnTo>
                <a:lnTo>
                  <a:pt x="96" y="188"/>
                </a:lnTo>
                <a:lnTo>
                  <a:pt x="96" y="188"/>
                </a:lnTo>
                <a:lnTo>
                  <a:pt x="95" y="188"/>
                </a:lnTo>
                <a:lnTo>
                  <a:pt x="95" y="188"/>
                </a:lnTo>
                <a:lnTo>
                  <a:pt x="92" y="191"/>
                </a:lnTo>
                <a:lnTo>
                  <a:pt x="92" y="191"/>
                </a:lnTo>
                <a:close/>
                <a:moveTo>
                  <a:pt x="324" y="131"/>
                </a:moveTo>
                <a:lnTo>
                  <a:pt x="324" y="131"/>
                </a:lnTo>
                <a:lnTo>
                  <a:pt x="328" y="132"/>
                </a:lnTo>
                <a:lnTo>
                  <a:pt x="328" y="132"/>
                </a:lnTo>
                <a:lnTo>
                  <a:pt x="328" y="131"/>
                </a:lnTo>
                <a:lnTo>
                  <a:pt x="325" y="130"/>
                </a:lnTo>
                <a:lnTo>
                  <a:pt x="325" y="130"/>
                </a:lnTo>
                <a:lnTo>
                  <a:pt x="324" y="131"/>
                </a:lnTo>
                <a:lnTo>
                  <a:pt x="324" y="131"/>
                </a:lnTo>
                <a:close/>
                <a:moveTo>
                  <a:pt x="201" y="127"/>
                </a:moveTo>
                <a:lnTo>
                  <a:pt x="201" y="127"/>
                </a:lnTo>
                <a:lnTo>
                  <a:pt x="203" y="127"/>
                </a:lnTo>
                <a:lnTo>
                  <a:pt x="203" y="127"/>
                </a:lnTo>
                <a:lnTo>
                  <a:pt x="204" y="125"/>
                </a:lnTo>
                <a:lnTo>
                  <a:pt x="207" y="123"/>
                </a:lnTo>
                <a:lnTo>
                  <a:pt x="207" y="123"/>
                </a:lnTo>
                <a:lnTo>
                  <a:pt x="203" y="125"/>
                </a:lnTo>
                <a:lnTo>
                  <a:pt x="203" y="125"/>
                </a:lnTo>
                <a:lnTo>
                  <a:pt x="201" y="127"/>
                </a:lnTo>
                <a:lnTo>
                  <a:pt x="201" y="127"/>
                </a:lnTo>
                <a:close/>
                <a:moveTo>
                  <a:pt x="12" y="267"/>
                </a:moveTo>
                <a:lnTo>
                  <a:pt x="12" y="267"/>
                </a:lnTo>
                <a:lnTo>
                  <a:pt x="12" y="267"/>
                </a:lnTo>
                <a:lnTo>
                  <a:pt x="12" y="267"/>
                </a:lnTo>
                <a:lnTo>
                  <a:pt x="14" y="266"/>
                </a:lnTo>
                <a:lnTo>
                  <a:pt x="14" y="266"/>
                </a:lnTo>
                <a:lnTo>
                  <a:pt x="12" y="262"/>
                </a:lnTo>
                <a:lnTo>
                  <a:pt x="12" y="262"/>
                </a:lnTo>
                <a:lnTo>
                  <a:pt x="12" y="265"/>
                </a:lnTo>
                <a:lnTo>
                  <a:pt x="12" y="267"/>
                </a:lnTo>
                <a:lnTo>
                  <a:pt x="12" y="267"/>
                </a:lnTo>
                <a:close/>
                <a:moveTo>
                  <a:pt x="163" y="259"/>
                </a:moveTo>
                <a:lnTo>
                  <a:pt x="163" y="259"/>
                </a:lnTo>
                <a:lnTo>
                  <a:pt x="162" y="262"/>
                </a:lnTo>
                <a:lnTo>
                  <a:pt x="162" y="265"/>
                </a:lnTo>
                <a:lnTo>
                  <a:pt x="162" y="265"/>
                </a:lnTo>
                <a:lnTo>
                  <a:pt x="163" y="263"/>
                </a:lnTo>
                <a:lnTo>
                  <a:pt x="163" y="263"/>
                </a:lnTo>
                <a:lnTo>
                  <a:pt x="163" y="259"/>
                </a:lnTo>
                <a:lnTo>
                  <a:pt x="163" y="259"/>
                </a:lnTo>
                <a:close/>
                <a:moveTo>
                  <a:pt x="247" y="239"/>
                </a:moveTo>
                <a:lnTo>
                  <a:pt x="247" y="239"/>
                </a:lnTo>
                <a:lnTo>
                  <a:pt x="245" y="240"/>
                </a:lnTo>
                <a:lnTo>
                  <a:pt x="245" y="240"/>
                </a:lnTo>
                <a:lnTo>
                  <a:pt x="248" y="243"/>
                </a:lnTo>
                <a:lnTo>
                  <a:pt x="248" y="243"/>
                </a:lnTo>
                <a:lnTo>
                  <a:pt x="248" y="242"/>
                </a:lnTo>
                <a:lnTo>
                  <a:pt x="248" y="242"/>
                </a:lnTo>
                <a:lnTo>
                  <a:pt x="247" y="239"/>
                </a:lnTo>
                <a:lnTo>
                  <a:pt x="247" y="239"/>
                </a:lnTo>
                <a:close/>
                <a:moveTo>
                  <a:pt x="335" y="198"/>
                </a:moveTo>
                <a:lnTo>
                  <a:pt x="335" y="198"/>
                </a:lnTo>
                <a:lnTo>
                  <a:pt x="335" y="196"/>
                </a:lnTo>
                <a:lnTo>
                  <a:pt x="335" y="194"/>
                </a:lnTo>
                <a:lnTo>
                  <a:pt x="335" y="194"/>
                </a:lnTo>
                <a:lnTo>
                  <a:pt x="334" y="194"/>
                </a:lnTo>
                <a:lnTo>
                  <a:pt x="331" y="195"/>
                </a:lnTo>
                <a:lnTo>
                  <a:pt x="331" y="195"/>
                </a:lnTo>
                <a:lnTo>
                  <a:pt x="334" y="195"/>
                </a:lnTo>
                <a:lnTo>
                  <a:pt x="335" y="198"/>
                </a:lnTo>
                <a:lnTo>
                  <a:pt x="335" y="198"/>
                </a:lnTo>
                <a:close/>
                <a:moveTo>
                  <a:pt x="319" y="110"/>
                </a:moveTo>
                <a:lnTo>
                  <a:pt x="319" y="110"/>
                </a:lnTo>
                <a:lnTo>
                  <a:pt x="314" y="107"/>
                </a:lnTo>
                <a:lnTo>
                  <a:pt x="307" y="104"/>
                </a:lnTo>
                <a:lnTo>
                  <a:pt x="307" y="104"/>
                </a:lnTo>
                <a:lnTo>
                  <a:pt x="319" y="110"/>
                </a:lnTo>
                <a:lnTo>
                  <a:pt x="319" y="110"/>
                </a:lnTo>
                <a:close/>
                <a:moveTo>
                  <a:pt x="127" y="191"/>
                </a:moveTo>
                <a:lnTo>
                  <a:pt x="127" y="191"/>
                </a:lnTo>
                <a:lnTo>
                  <a:pt x="127" y="188"/>
                </a:lnTo>
                <a:lnTo>
                  <a:pt x="127" y="188"/>
                </a:lnTo>
                <a:lnTo>
                  <a:pt x="125" y="189"/>
                </a:lnTo>
                <a:lnTo>
                  <a:pt x="126" y="192"/>
                </a:lnTo>
                <a:lnTo>
                  <a:pt x="126" y="192"/>
                </a:lnTo>
                <a:lnTo>
                  <a:pt x="127" y="191"/>
                </a:lnTo>
                <a:lnTo>
                  <a:pt x="127" y="191"/>
                </a:lnTo>
                <a:close/>
                <a:moveTo>
                  <a:pt x="58" y="333"/>
                </a:moveTo>
                <a:lnTo>
                  <a:pt x="58" y="333"/>
                </a:lnTo>
                <a:lnTo>
                  <a:pt x="58" y="334"/>
                </a:lnTo>
                <a:lnTo>
                  <a:pt x="59" y="337"/>
                </a:lnTo>
                <a:lnTo>
                  <a:pt x="59" y="337"/>
                </a:lnTo>
                <a:lnTo>
                  <a:pt x="61" y="334"/>
                </a:lnTo>
                <a:lnTo>
                  <a:pt x="61" y="334"/>
                </a:lnTo>
                <a:lnTo>
                  <a:pt x="58" y="333"/>
                </a:lnTo>
                <a:lnTo>
                  <a:pt x="58" y="333"/>
                </a:lnTo>
                <a:close/>
                <a:moveTo>
                  <a:pt x="105" y="304"/>
                </a:moveTo>
                <a:lnTo>
                  <a:pt x="105" y="304"/>
                </a:lnTo>
                <a:lnTo>
                  <a:pt x="105" y="306"/>
                </a:lnTo>
                <a:lnTo>
                  <a:pt x="105" y="306"/>
                </a:lnTo>
                <a:lnTo>
                  <a:pt x="106" y="310"/>
                </a:lnTo>
                <a:lnTo>
                  <a:pt x="106" y="310"/>
                </a:lnTo>
                <a:lnTo>
                  <a:pt x="106" y="312"/>
                </a:lnTo>
                <a:lnTo>
                  <a:pt x="106" y="312"/>
                </a:lnTo>
                <a:lnTo>
                  <a:pt x="105" y="304"/>
                </a:lnTo>
                <a:lnTo>
                  <a:pt x="105" y="304"/>
                </a:lnTo>
                <a:close/>
                <a:moveTo>
                  <a:pt x="123" y="179"/>
                </a:moveTo>
                <a:lnTo>
                  <a:pt x="123" y="179"/>
                </a:lnTo>
                <a:lnTo>
                  <a:pt x="125" y="178"/>
                </a:lnTo>
                <a:lnTo>
                  <a:pt x="126" y="177"/>
                </a:lnTo>
                <a:lnTo>
                  <a:pt x="126" y="174"/>
                </a:lnTo>
                <a:lnTo>
                  <a:pt x="126" y="174"/>
                </a:lnTo>
                <a:lnTo>
                  <a:pt x="125" y="177"/>
                </a:lnTo>
                <a:lnTo>
                  <a:pt x="123" y="179"/>
                </a:lnTo>
                <a:lnTo>
                  <a:pt x="123" y="179"/>
                </a:lnTo>
                <a:close/>
                <a:moveTo>
                  <a:pt x="304" y="144"/>
                </a:moveTo>
                <a:lnTo>
                  <a:pt x="304" y="144"/>
                </a:lnTo>
                <a:lnTo>
                  <a:pt x="301" y="145"/>
                </a:lnTo>
                <a:lnTo>
                  <a:pt x="298" y="148"/>
                </a:lnTo>
                <a:lnTo>
                  <a:pt x="298" y="148"/>
                </a:lnTo>
                <a:lnTo>
                  <a:pt x="301" y="147"/>
                </a:lnTo>
                <a:lnTo>
                  <a:pt x="304" y="144"/>
                </a:lnTo>
                <a:lnTo>
                  <a:pt x="304" y="144"/>
                </a:lnTo>
                <a:close/>
                <a:moveTo>
                  <a:pt x="106" y="339"/>
                </a:moveTo>
                <a:lnTo>
                  <a:pt x="106" y="339"/>
                </a:lnTo>
                <a:lnTo>
                  <a:pt x="112" y="339"/>
                </a:lnTo>
                <a:lnTo>
                  <a:pt x="112" y="339"/>
                </a:lnTo>
                <a:lnTo>
                  <a:pt x="112" y="337"/>
                </a:lnTo>
                <a:lnTo>
                  <a:pt x="112" y="337"/>
                </a:lnTo>
                <a:lnTo>
                  <a:pt x="106" y="337"/>
                </a:lnTo>
                <a:lnTo>
                  <a:pt x="106" y="337"/>
                </a:lnTo>
                <a:lnTo>
                  <a:pt x="106" y="339"/>
                </a:lnTo>
                <a:lnTo>
                  <a:pt x="106" y="339"/>
                </a:lnTo>
                <a:close/>
                <a:moveTo>
                  <a:pt x="82" y="174"/>
                </a:moveTo>
                <a:lnTo>
                  <a:pt x="82" y="174"/>
                </a:lnTo>
                <a:lnTo>
                  <a:pt x="83" y="172"/>
                </a:lnTo>
                <a:lnTo>
                  <a:pt x="85" y="171"/>
                </a:lnTo>
                <a:lnTo>
                  <a:pt x="85" y="171"/>
                </a:lnTo>
                <a:lnTo>
                  <a:pt x="82" y="172"/>
                </a:lnTo>
                <a:lnTo>
                  <a:pt x="81" y="174"/>
                </a:lnTo>
                <a:lnTo>
                  <a:pt x="81" y="174"/>
                </a:lnTo>
                <a:lnTo>
                  <a:pt x="82" y="174"/>
                </a:lnTo>
                <a:lnTo>
                  <a:pt x="82" y="174"/>
                </a:lnTo>
                <a:close/>
                <a:moveTo>
                  <a:pt x="69" y="258"/>
                </a:moveTo>
                <a:lnTo>
                  <a:pt x="69" y="258"/>
                </a:lnTo>
                <a:lnTo>
                  <a:pt x="73" y="255"/>
                </a:lnTo>
                <a:lnTo>
                  <a:pt x="75" y="252"/>
                </a:lnTo>
                <a:lnTo>
                  <a:pt x="75" y="252"/>
                </a:lnTo>
                <a:lnTo>
                  <a:pt x="69" y="258"/>
                </a:lnTo>
                <a:lnTo>
                  <a:pt x="69" y="258"/>
                </a:lnTo>
                <a:close/>
                <a:moveTo>
                  <a:pt x="187" y="148"/>
                </a:moveTo>
                <a:lnTo>
                  <a:pt x="187" y="148"/>
                </a:lnTo>
                <a:lnTo>
                  <a:pt x="189" y="147"/>
                </a:lnTo>
                <a:lnTo>
                  <a:pt x="189" y="144"/>
                </a:lnTo>
                <a:lnTo>
                  <a:pt x="189" y="144"/>
                </a:lnTo>
                <a:lnTo>
                  <a:pt x="187" y="145"/>
                </a:lnTo>
                <a:lnTo>
                  <a:pt x="186" y="147"/>
                </a:lnTo>
                <a:lnTo>
                  <a:pt x="186" y="147"/>
                </a:lnTo>
                <a:lnTo>
                  <a:pt x="187" y="148"/>
                </a:lnTo>
                <a:lnTo>
                  <a:pt x="187" y="148"/>
                </a:lnTo>
                <a:close/>
                <a:moveTo>
                  <a:pt x="308" y="130"/>
                </a:moveTo>
                <a:lnTo>
                  <a:pt x="308" y="130"/>
                </a:lnTo>
                <a:lnTo>
                  <a:pt x="304" y="130"/>
                </a:lnTo>
                <a:lnTo>
                  <a:pt x="304" y="130"/>
                </a:lnTo>
                <a:lnTo>
                  <a:pt x="305" y="132"/>
                </a:lnTo>
                <a:lnTo>
                  <a:pt x="307" y="134"/>
                </a:lnTo>
                <a:lnTo>
                  <a:pt x="307" y="134"/>
                </a:lnTo>
                <a:lnTo>
                  <a:pt x="308" y="130"/>
                </a:lnTo>
                <a:lnTo>
                  <a:pt x="308" y="130"/>
                </a:lnTo>
                <a:close/>
                <a:moveTo>
                  <a:pt x="38" y="309"/>
                </a:moveTo>
                <a:lnTo>
                  <a:pt x="38" y="309"/>
                </a:lnTo>
                <a:lnTo>
                  <a:pt x="38" y="309"/>
                </a:lnTo>
                <a:lnTo>
                  <a:pt x="38" y="309"/>
                </a:lnTo>
                <a:lnTo>
                  <a:pt x="38" y="307"/>
                </a:lnTo>
                <a:lnTo>
                  <a:pt x="38" y="307"/>
                </a:lnTo>
                <a:lnTo>
                  <a:pt x="35" y="303"/>
                </a:lnTo>
                <a:lnTo>
                  <a:pt x="35" y="303"/>
                </a:lnTo>
                <a:lnTo>
                  <a:pt x="35" y="303"/>
                </a:lnTo>
                <a:lnTo>
                  <a:pt x="35" y="303"/>
                </a:lnTo>
                <a:lnTo>
                  <a:pt x="35" y="304"/>
                </a:lnTo>
                <a:lnTo>
                  <a:pt x="35" y="304"/>
                </a:lnTo>
                <a:lnTo>
                  <a:pt x="38" y="309"/>
                </a:lnTo>
                <a:lnTo>
                  <a:pt x="38" y="309"/>
                </a:lnTo>
                <a:close/>
                <a:moveTo>
                  <a:pt x="264" y="104"/>
                </a:moveTo>
                <a:lnTo>
                  <a:pt x="264" y="104"/>
                </a:lnTo>
                <a:lnTo>
                  <a:pt x="264" y="104"/>
                </a:lnTo>
                <a:lnTo>
                  <a:pt x="264" y="104"/>
                </a:lnTo>
                <a:lnTo>
                  <a:pt x="257" y="104"/>
                </a:lnTo>
                <a:lnTo>
                  <a:pt x="257" y="104"/>
                </a:lnTo>
                <a:lnTo>
                  <a:pt x="258" y="105"/>
                </a:lnTo>
                <a:lnTo>
                  <a:pt x="258" y="105"/>
                </a:lnTo>
                <a:lnTo>
                  <a:pt x="264" y="104"/>
                </a:lnTo>
                <a:lnTo>
                  <a:pt x="264" y="104"/>
                </a:lnTo>
                <a:close/>
                <a:moveTo>
                  <a:pt x="261" y="98"/>
                </a:moveTo>
                <a:lnTo>
                  <a:pt x="261" y="98"/>
                </a:lnTo>
                <a:lnTo>
                  <a:pt x="253" y="100"/>
                </a:lnTo>
                <a:lnTo>
                  <a:pt x="253" y="100"/>
                </a:lnTo>
                <a:lnTo>
                  <a:pt x="253" y="101"/>
                </a:lnTo>
                <a:lnTo>
                  <a:pt x="253" y="101"/>
                </a:lnTo>
                <a:lnTo>
                  <a:pt x="257" y="100"/>
                </a:lnTo>
                <a:lnTo>
                  <a:pt x="261" y="98"/>
                </a:lnTo>
                <a:lnTo>
                  <a:pt x="261" y="98"/>
                </a:lnTo>
                <a:close/>
                <a:moveTo>
                  <a:pt x="179" y="161"/>
                </a:moveTo>
                <a:lnTo>
                  <a:pt x="179" y="161"/>
                </a:lnTo>
                <a:lnTo>
                  <a:pt x="181" y="159"/>
                </a:lnTo>
                <a:lnTo>
                  <a:pt x="183" y="158"/>
                </a:lnTo>
                <a:lnTo>
                  <a:pt x="183" y="158"/>
                </a:lnTo>
                <a:lnTo>
                  <a:pt x="180" y="158"/>
                </a:lnTo>
                <a:lnTo>
                  <a:pt x="179" y="161"/>
                </a:lnTo>
                <a:lnTo>
                  <a:pt x="179" y="161"/>
                </a:lnTo>
                <a:close/>
                <a:moveTo>
                  <a:pt x="49" y="348"/>
                </a:moveTo>
                <a:lnTo>
                  <a:pt x="49" y="348"/>
                </a:lnTo>
                <a:lnTo>
                  <a:pt x="49" y="348"/>
                </a:lnTo>
                <a:lnTo>
                  <a:pt x="49" y="348"/>
                </a:lnTo>
                <a:lnTo>
                  <a:pt x="44" y="344"/>
                </a:lnTo>
                <a:lnTo>
                  <a:pt x="44" y="344"/>
                </a:lnTo>
                <a:lnTo>
                  <a:pt x="44" y="346"/>
                </a:lnTo>
                <a:lnTo>
                  <a:pt x="44" y="346"/>
                </a:lnTo>
                <a:lnTo>
                  <a:pt x="49" y="348"/>
                </a:lnTo>
                <a:lnTo>
                  <a:pt x="49" y="348"/>
                </a:lnTo>
                <a:close/>
                <a:moveTo>
                  <a:pt x="31" y="334"/>
                </a:moveTo>
                <a:lnTo>
                  <a:pt x="31" y="334"/>
                </a:lnTo>
                <a:lnTo>
                  <a:pt x="28" y="330"/>
                </a:lnTo>
                <a:lnTo>
                  <a:pt x="28" y="330"/>
                </a:lnTo>
                <a:lnTo>
                  <a:pt x="31" y="334"/>
                </a:lnTo>
                <a:lnTo>
                  <a:pt x="31" y="334"/>
                </a:lnTo>
                <a:lnTo>
                  <a:pt x="31" y="334"/>
                </a:lnTo>
                <a:lnTo>
                  <a:pt x="31" y="334"/>
                </a:lnTo>
                <a:close/>
                <a:moveTo>
                  <a:pt x="322" y="117"/>
                </a:moveTo>
                <a:lnTo>
                  <a:pt x="322" y="117"/>
                </a:lnTo>
                <a:lnTo>
                  <a:pt x="318" y="114"/>
                </a:lnTo>
                <a:lnTo>
                  <a:pt x="318" y="114"/>
                </a:lnTo>
                <a:lnTo>
                  <a:pt x="318" y="115"/>
                </a:lnTo>
                <a:lnTo>
                  <a:pt x="318" y="115"/>
                </a:lnTo>
                <a:lnTo>
                  <a:pt x="321" y="117"/>
                </a:lnTo>
                <a:lnTo>
                  <a:pt x="321" y="117"/>
                </a:lnTo>
                <a:lnTo>
                  <a:pt x="322" y="117"/>
                </a:lnTo>
                <a:lnTo>
                  <a:pt x="322" y="117"/>
                </a:lnTo>
                <a:close/>
                <a:moveTo>
                  <a:pt x="92" y="340"/>
                </a:moveTo>
                <a:lnTo>
                  <a:pt x="92" y="340"/>
                </a:lnTo>
                <a:lnTo>
                  <a:pt x="95" y="340"/>
                </a:lnTo>
                <a:lnTo>
                  <a:pt x="99" y="340"/>
                </a:lnTo>
                <a:lnTo>
                  <a:pt x="99" y="340"/>
                </a:lnTo>
                <a:lnTo>
                  <a:pt x="92" y="339"/>
                </a:lnTo>
                <a:lnTo>
                  <a:pt x="92" y="339"/>
                </a:lnTo>
                <a:lnTo>
                  <a:pt x="92" y="340"/>
                </a:lnTo>
                <a:lnTo>
                  <a:pt x="92" y="340"/>
                </a:lnTo>
                <a:close/>
                <a:moveTo>
                  <a:pt x="24" y="330"/>
                </a:moveTo>
                <a:lnTo>
                  <a:pt x="24" y="330"/>
                </a:lnTo>
                <a:lnTo>
                  <a:pt x="19" y="321"/>
                </a:lnTo>
                <a:lnTo>
                  <a:pt x="19" y="321"/>
                </a:lnTo>
                <a:lnTo>
                  <a:pt x="21" y="326"/>
                </a:lnTo>
                <a:lnTo>
                  <a:pt x="24" y="330"/>
                </a:lnTo>
                <a:lnTo>
                  <a:pt x="24" y="330"/>
                </a:lnTo>
                <a:close/>
                <a:moveTo>
                  <a:pt x="177" y="252"/>
                </a:moveTo>
                <a:lnTo>
                  <a:pt x="177" y="252"/>
                </a:lnTo>
                <a:lnTo>
                  <a:pt x="179" y="249"/>
                </a:lnTo>
                <a:lnTo>
                  <a:pt x="180" y="250"/>
                </a:lnTo>
                <a:lnTo>
                  <a:pt x="180" y="250"/>
                </a:lnTo>
                <a:lnTo>
                  <a:pt x="181" y="249"/>
                </a:lnTo>
                <a:lnTo>
                  <a:pt x="181" y="249"/>
                </a:lnTo>
                <a:lnTo>
                  <a:pt x="179" y="249"/>
                </a:lnTo>
                <a:lnTo>
                  <a:pt x="176" y="249"/>
                </a:lnTo>
                <a:lnTo>
                  <a:pt x="176" y="249"/>
                </a:lnTo>
                <a:lnTo>
                  <a:pt x="177" y="252"/>
                </a:lnTo>
                <a:lnTo>
                  <a:pt x="177" y="252"/>
                </a:lnTo>
                <a:close/>
                <a:moveTo>
                  <a:pt x="343" y="266"/>
                </a:moveTo>
                <a:lnTo>
                  <a:pt x="343" y="266"/>
                </a:lnTo>
                <a:lnTo>
                  <a:pt x="335" y="272"/>
                </a:lnTo>
                <a:lnTo>
                  <a:pt x="335" y="272"/>
                </a:lnTo>
                <a:lnTo>
                  <a:pt x="334" y="273"/>
                </a:lnTo>
                <a:lnTo>
                  <a:pt x="334" y="273"/>
                </a:lnTo>
                <a:lnTo>
                  <a:pt x="334" y="273"/>
                </a:lnTo>
                <a:lnTo>
                  <a:pt x="334" y="273"/>
                </a:lnTo>
                <a:lnTo>
                  <a:pt x="334" y="273"/>
                </a:lnTo>
                <a:lnTo>
                  <a:pt x="334" y="273"/>
                </a:lnTo>
                <a:lnTo>
                  <a:pt x="339" y="270"/>
                </a:lnTo>
                <a:lnTo>
                  <a:pt x="343" y="266"/>
                </a:lnTo>
                <a:lnTo>
                  <a:pt x="343" y="266"/>
                </a:lnTo>
                <a:close/>
                <a:moveTo>
                  <a:pt x="51" y="344"/>
                </a:moveTo>
                <a:lnTo>
                  <a:pt x="51" y="344"/>
                </a:lnTo>
                <a:lnTo>
                  <a:pt x="51" y="343"/>
                </a:lnTo>
                <a:lnTo>
                  <a:pt x="51" y="343"/>
                </a:lnTo>
                <a:lnTo>
                  <a:pt x="49" y="341"/>
                </a:lnTo>
                <a:lnTo>
                  <a:pt x="46" y="340"/>
                </a:lnTo>
                <a:lnTo>
                  <a:pt x="46" y="340"/>
                </a:lnTo>
                <a:lnTo>
                  <a:pt x="46" y="341"/>
                </a:lnTo>
                <a:lnTo>
                  <a:pt x="46" y="341"/>
                </a:lnTo>
                <a:lnTo>
                  <a:pt x="51" y="344"/>
                </a:lnTo>
                <a:lnTo>
                  <a:pt x="51" y="344"/>
                </a:lnTo>
                <a:close/>
                <a:moveTo>
                  <a:pt x="56" y="339"/>
                </a:moveTo>
                <a:lnTo>
                  <a:pt x="56" y="339"/>
                </a:lnTo>
                <a:lnTo>
                  <a:pt x="55" y="343"/>
                </a:lnTo>
                <a:lnTo>
                  <a:pt x="55" y="343"/>
                </a:lnTo>
                <a:lnTo>
                  <a:pt x="55" y="343"/>
                </a:lnTo>
                <a:lnTo>
                  <a:pt x="55" y="343"/>
                </a:lnTo>
                <a:lnTo>
                  <a:pt x="58" y="340"/>
                </a:lnTo>
                <a:lnTo>
                  <a:pt x="58" y="340"/>
                </a:lnTo>
                <a:lnTo>
                  <a:pt x="56" y="339"/>
                </a:lnTo>
                <a:lnTo>
                  <a:pt x="56" y="339"/>
                </a:lnTo>
                <a:close/>
                <a:moveTo>
                  <a:pt x="322" y="212"/>
                </a:moveTo>
                <a:lnTo>
                  <a:pt x="322" y="212"/>
                </a:lnTo>
                <a:lnTo>
                  <a:pt x="324" y="209"/>
                </a:lnTo>
                <a:lnTo>
                  <a:pt x="322" y="206"/>
                </a:lnTo>
                <a:lnTo>
                  <a:pt x="322" y="206"/>
                </a:lnTo>
                <a:lnTo>
                  <a:pt x="322" y="206"/>
                </a:lnTo>
                <a:lnTo>
                  <a:pt x="322" y="206"/>
                </a:lnTo>
                <a:lnTo>
                  <a:pt x="322" y="212"/>
                </a:lnTo>
                <a:lnTo>
                  <a:pt x="322" y="212"/>
                </a:lnTo>
                <a:close/>
                <a:moveTo>
                  <a:pt x="268" y="259"/>
                </a:moveTo>
                <a:lnTo>
                  <a:pt x="268" y="259"/>
                </a:lnTo>
                <a:lnTo>
                  <a:pt x="270" y="259"/>
                </a:lnTo>
                <a:lnTo>
                  <a:pt x="272" y="258"/>
                </a:lnTo>
                <a:lnTo>
                  <a:pt x="272" y="258"/>
                </a:lnTo>
                <a:lnTo>
                  <a:pt x="270" y="256"/>
                </a:lnTo>
                <a:lnTo>
                  <a:pt x="268" y="259"/>
                </a:lnTo>
                <a:lnTo>
                  <a:pt x="268" y="259"/>
                </a:lnTo>
                <a:close/>
                <a:moveTo>
                  <a:pt x="247" y="113"/>
                </a:moveTo>
                <a:lnTo>
                  <a:pt x="247" y="113"/>
                </a:lnTo>
                <a:lnTo>
                  <a:pt x="245" y="113"/>
                </a:lnTo>
                <a:lnTo>
                  <a:pt x="245" y="113"/>
                </a:lnTo>
                <a:lnTo>
                  <a:pt x="238" y="115"/>
                </a:lnTo>
                <a:lnTo>
                  <a:pt x="238" y="115"/>
                </a:lnTo>
                <a:lnTo>
                  <a:pt x="238" y="115"/>
                </a:lnTo>
                <a:lnTo>
                  <a:pt x="238" y="115"/>
                </a:lnTo>
                <a:lnTo>
                  <a:pt x="245" y="114"/>
                </a:lnTo>
                <a:lnTo>
                  <a:pt x="245" y="114"/>
                </a:lnTo>
                <a:lnTo>
                  <a:pt x="247" y="113"/>
                </a:lnTo>
                <a:lnTo>
                  <a:pt x="247" y="113"/>
                </a:lnTo>
                <a:close/>
                <a:moveTo>
                  <a:pt x="10" y="277"/>
                </a:moveTo>
                <a:lnTo>
                  <a:pt x="10" y="277"/>
                </a:lnTo>
                <a:lnTo>
                  <a:pt x="8" y="280"/>
                </a:lnTo>
                <a:lnTo>
                  <a:pt x="8" y="283"/>
                </a:lnTo>
                <a:lnTo>
                  <a:pt x="8" y="283"/>
                </a:lnTo>
                <a:lnTo>
                  <a:pt x="10" y="280"/>
                </a:lnTo>
                <a:lnTo>
                  <a:pt x="10" y="277"/>
                </a:lnTo>
                <a:lnTo>
                  <a:pt x="10" y="277"/>
                </a:lnTo>
                <a:close/>
                <a:moveTo>
                  <a:pt x="146" y="276"/>
                </a:moveTo>
                <a:lnTo>
                  <a:pt x="146" y="276"/>
                </a:lnTo>
                <a:lnTo>
                  <a:pt x="146" y="276"/>
                </a:lnTo>
                <a:lnTo>
                  <a:pt x="146" y="276"/>
                </a:lnTo>
                <a:lnTo>
                  <a:pt x="145" y="272"/>
                </a:lnTo>
                <a:lnTo>
                  <a:pt x="145" y="272"/>
                </a:lnTo>
                <a:lnTo>
                  <a:pt x="143" y="272"/>
                </a:lnTo>
                <a:lnTo>
                  <a:pt x="143" y="272"/>
                </a:lnTo>
                <a:lnTo>
                  <a:pt x="146" y="276"/>
                </a:lnTo>
                <a:lnTo>
                  <a:pt x="146" y="276"/>
                </a:lnTo>
                <a:close/>
                <a:moveTo>
                  <a:pt x="91" y="287"/>
                </a:moveTo>
                <a:lnTo>
                  <a:pt x="91" y="287"/>
                </a:lnTo>
                <a:lnTo>
                  <a:pt x="91" y="289"/>
                </a:lnTo>
                <a:lnTo>
                  <a:pt x="89" y="290"/>
                </a:lnTo>
                <a:lnTo>
                  <a:pt x="89" y="290"/>
                </a:lnTo>
                <a:lnTo>
                  <a:pt x="92" y="290"/>
                </a:lnTo>
                <a:lnTo>
                  <a:pt x="92" y="290"/>
                </a:lnTo>
                <a:lnTo>
                  <a:pt x="92" y="286"/>
                </a:lnTo>
                <a:lnTo>
                  <a:pt x="92" y="286"/>
                </a:lnTo>
                <a:lnTo>
                  <a:pt x="91" y="287"/>
                </a:lnTo>
                <a:lnTo>
                  <a:pt x="91" y="287"/>
                </a:lnTo>
                <a:close/>
                <a:moveTo>
                  <a:pt x="267" y="121"/>
                </a:moveTo>
                <a:lnTo>
                  <a:pt x="267" y="121"/>
                </a:lnTo>
                <a:lnTo>
                  <a:pt x="270" y="121"/>
                </a:lnTo>
                <a:lnTo>
                  <a:pt x="270" y="121"/>
                </a:lnTo>
                <a:lnTo>
                  <a:pt x="271" y="120"/>
                </a:lnTo>
                <a:lnTo>
                  <a:pt x="271" y="120"/>
                </a:lnTo>
                <a:lnTo>
                  <a:pt x="268" y="120"/>
                </a:lnTo>
                <a:lnTo>
                  <a:pt x="267" y="121"/>
                </a:lnTo>
                <a:lnTo>
                  <a:pt x="267" y="121"/>
                </a:lnTo>
                <a:close/>
                <a:moveTo>
                  <a:pt x="243" y="108"/>
                </a:moveTo>
                <a:lnTo>
                  <a:pt x="243" y="108"/>
                </a:lnTo>
                <a:lnTo>
                  <a:pt x="244" y="108"/>
                </a:lnTo>
                <a:lnTo>
                  <a:pt x="244" y="108"/>
                </a:lnTo>
                <a:lnTo>
                  <a:pt x="250" y="107"/>
                </a:lnTo>
                <a:lnTo>
                  <a:pt x="250" y="107"/>
                </a:lnTo>
                <a:lnTo>
                  <a:pt x="251" y="105"/>
                </a:lnTo>
                <a:lnTo>
                  <a:pt x="251" y="105"/>
                </a:lnTo>
                <a:lnTo>
                  <a:pt x="243" y="108"/>
                </a:lnTo>
                <a:lnTo>
                  <a:pt x="243" y="108"/>
                </a:lnTo>
                <a:close/>
                <a:moveTo>
                  <a:pt x="181" y="155"/>
                </a:moveTo>
                <a:lnTo>
                  <a:pt x="181" y="155"/>
                </a:lnTo>
                <a:lnTo>
                  <a:pt x="186" y="154"/>
                </a:lnTo>
                <a:lnTo>
                  <a:pt x="186" y="152"/>
                </a:lnTo>
                <a:lnTo>
                  <a:pt x="186" y="152"/>
                </a:lnTo>
                <a:lnTo>
                  <a:pt x="181" y="155"/>
                </a:lnTo>
                <a:lnTo>
                  <a:pt x="181" y="155"/>
                </a:lnTo>
                <a:close/>
                <a:moveTo>
                  <a:pt x="326" y="194"/>
                </a:moveTo>
                <a:lnTo>
                  <a:pt x="326" y="194"/>
                </a:lnTo>
                <a:lnTo>
                  <a:pt x="325" y="196"/>
                </a:lnTo>
                <a:lnTo>
                  <a:pt x="325" y="196"/>
                </a:lnTo>
                <a:lnTo>
                  <a:pt x="325" y="198"/>
                </a:lnTo>
                <a:lnTo>
                  <a:pt x="325" y="198"/>
                </a:lnTo>
                <a:lnTo>
                  <a:pt x="328" y="194"/>
                </a:lnTo>
                <a:lnTo>
                  <a:pt x="328" y="194"/>
                </a:lnTo>
                <a:lnTo>
                  <a:pt x="326" y="194"/>
                </a:lnTo>
                <a:lnTo>
                  <a:pt x="326" y="194"/>
                </a:lnTo>
                <a:close/>
                <a:moveTo>
                  <a:pt x="363" y="249"/>
                </a:moveTo>
                <a:lnTo>
                  <a:pt x="363" y="249"/>
                </a:lnTo>
                <a:lnTo>
                  <a:pt x="358" y="258"/>
                </a:lnTo>
                <a:lnTo>
                  <a:pt x="358" y="258"/>
                </a:lnTo>
                <a:lnTo>
                  <a:pt x="363" y="249"/>
                </a:lnTo>
                <a:lnTo>
                  <a:pt x="363" y="249"/>
                </a:lnTo>
                <a:close/>
                <a:moveTo>
                  <a:pt x="29" y="269"/>
                </a:moveTo>
                <a:lnTo>
                  <a:pt x="29" y="269"/>
                </a:lnTo>
                <a:lnTo>
                  <a:pt x="28" y="273"/>
                </a:lnTo>
                <a:lnTo>
                  <a:pt x="28" y="273"/>
                </a:lnTo>
                <a:lnTo>
                  <a:pt x="31" y="272"/>
                </a:lnTo>
                <a:lnTo>
                  <a:pt x="29" y="269"/>
                </a:lnTo>
                <a:lnTo>
                  <a:pt x="29" y="269"/>
                </a:lnTo>
                <a:close/>
                <a:moveTo>
                  <a:pt x="81" y="9"/>
                </a:moveTo>
                <a:lnTo>
                  <a:pt x="81" y="9"/>
                </a:lnTo>
                <a:lnTo>
                  <a:pt x="92" y="13"/>
                </a:lnTo>
                <a:lnTo>
                  <a:pt x="92" y="13"/>
                </a:lnTo>
                <a:lnTo>
                  <a:pt x="86" y="10"/>
                </a:lnTo>
                <a:lnTo>
                  <a:pt x="81" y="9"/>
                </a:lnTo>
                <a:lnTo>
                  <a:pt x="81" y="9"/>
                </a:lnTo>
                <a:close/>
                <a:moveTo>
                  <a:pt x="55" y="319"/>
                </a:moveTo>
                <a:lnTo>
                  <a:pt x="55" y="319"/>
                </a:lnTo>
                <a:lnTo>
                  <a:pt x="56" y="320"/>
                </a:lnTo>
                <a:lnTo>
                  <a:pt x="58" y="320"/>
                </a:lnTo>
                <a:lnTo>
                  <a:pt x="58" y="320"/>
                </a:lnTo>
                <a:lnTo>
                  <a:pt x="56" y="317"/>
                </a:lnTo>
                <a:lnTo>
                  <a:pt x="56" y="317"/>
                </a:lnTo>
                <a:lnTo>
                  <a:pt x="55" y="319"/>
                </a:lnTo>
                <a:lnTo>
                  <a:pt x="55" y="319"/>
                </a:lnTo>
                <a:close/>
                <a:moveTo>
                  <a:pt x="207" y="142"/>
                </a:moveTo>
                <a:lnTo>
                  <a:pt x="207" y="142"/>
                </a:lnTo>
                <a:lnTo>
                  <a:pt x="204" y="142"/>
                </a:lnTo>
                <a:lnTo>
                  <a:pt x="203" y="144"/>
                </a:lnTo>
                <a:lnTo>
                  <a:pt x="203" y="144"/>
                </a:lnTo>
                <a:lnTo>
                  <a:pt x="204" y="145"/>
                </a:lnTo>
                <a:lnTo>
                  <a:pt x="204" y="145"/>
                </a:lnTo>
                <a:lnTo>
                  <a:pt x="207" y="142"/>
                </a:lnTo>
                <a:lnTo>
                  <a:pt x="207" y="142"/>
                </a:lnTo>
                <a:close/>
                <a:moveTo>
                  <a:pt x="189" y="248"/>
                </a:moveTo>
                <a:lnTo>
                  <a:pt x="189" y="248"/>
                </a:lnTo>
                <a:lnTo>
                  <a:pt x="189" y="248"/>
                </a:lnTo>
                <a:lnTo>
                  <a:pt x="189" y="248"/>
                </a:lnTo>
                <a:lnTo>
                  <a:pt x="186" y="249"/>
                </a:lnTo>
                <a:lnTo>
                  <a:pt x="186" y="249"/>
                </a:lnTo>
                <a:lnTo>
                  <a:pt x="184" y="250"/>
                </a:lnTo>
                <a:lnTo>
                  <a:pt x="184" y="252"/>
                </a:lnTo>
                <a:lnTo>
                  <a:pt x="184" y="252"/>
                </a:lnTo>
                <a:lnTo>
                  <a:pt x="189" y="248"/>
                </a:lnTo>
                <a:lnTo>
                  <a:pt x="189" y="248"/>
                </a:lnTo>
                <a:close/>
                <a:moveTo>
                  <a:pt x="240" y="229"/>
                </a:moveTo>
                <a:lnTo>
                  <a:pt x="240" y="229"/>
                </a:lnTo>
                <a:lnTo>
                  <a:pt x="240" y="228"/>
                </a:lnTo>
                <a:lnTo>
                  <a:pt x="241" y="226"/>
                </a:lnTo>
                <a:lnTo>
                  <a:pt x="241" y="226"/>
                </a:lnTo>
                <a:lnTo>
                  <a:pt x="240" y="225"/>
                </a:lnTo>
                <a:lnTo>
                  <a:pt x="240" y="225"/>
                </a:lnTo>
                <a:lnTo>
                  <a:pt x="240" y="225"/>
                </a:lnTo>
                <a:lnTo>
                  <a:pt x="240" y="225"/>
                </a:lnTo>
                <a:lnTo>
                  <a:pt x="240" y="225"/>
                </a:lnTo>
                <a:lnTo>
                  <a:pt x="240" y="225"/>
                </a:lnTo>
                <a:lnTo>
                  <a:pt x="240" y="229"/>
                </a:lnTo>
                <a:lnTo>
                  <a:pt x="240" y="229"/>
                </a:lnTo>
                <a:close/>
                <a:moveTo>
                  <a:pt x="120" y="206"/>
                </a:moveTo>
                <a:lnTo>
                  <a:pt x="120" y="206"/>
                </a:lnTo>
                <a:lnTo>
                  <a:pt x="119" y="208"/>
                </a:lnTo>
                <a:lnTo>
                  <a:pt x="118" y="209"/>
                </a:lnTo>
                <a:lnTo>
                  <a:pt x="118" y="209"/>
                </a:lnTo>
                <a:lnTo>
                  <a:pt x="116" y="212"/>
                </a:lnTo>
                <a:lnTo>
                  <a:pt x="116" y="212"/>
                </a:lnTo>
                <a:lnTo>
                  <a:pt x="116" y="212"/>
                </a:lnTo>
                <a:lnTo>
                  <a:pt x="116" y="212"/>
                </a:lnTo>
                <a:lnTo>
                  <a:pt x="118" y="211"/>
                </a:lnTo>
                <a:lnTo>
                  <a:pt x="118" y="211"/>
                </a:lnTo>
                <a:lnTo>
                  <a:pt x="120" y="206"/>
                </a:lnTo>
                <a:lnTo>
                  <a:pt x="120" y="206"/>
                </a:lnTo>
                <a:close/>
                <a:moveTo>
                  <a:pt x="241" y="177"/>
                </a:moveTo>
                <a:lnTo>
                  <a:pt x="241" y="177"/>
                </a:lnTo>
                <a:lnTo>
                  <a:pt x="248" y="178"/>
                </a:lnTo>
                <a:lnTo>
                  <a:pt x="248" y="178"/>
                </a:lnTo>
                <a:lnTo>
                  <a:pt x="244" y="177"/>
                </a:lnTo>
                <a:lnTo>
                  <a:pt x="244" y="177"/>
                </a:lnTo>
                <a:lnTo>
                  <a:pt x="243" y="177"/>
                </a:lnTo>
                <a:lnTo>
                  <a:pt x="241" y="177"/>
                </a:lnTo>
                <a:lnTo>
                  <a:pt x="241" y="177"/>
                </a:lnTo>
                <a:close/>
                <a:moveTo>
                  <a:pt x="147" y="265"/>
                </a:moveTo>
                <a:lnTo>
                  <a:pt x="147" y="265"/>
                </a:lnTo>
                <a:lnTo>
                  <a:pt x="143" y="269"/>
                </a:lnTo>
                <a:lnTo>
                  <a:pt x="143" y="269"/>
                </a:lnTo>
                <a:lnTo>
                  <a:pt x="143" y="269"/>
                </a:lnTo>
                <a:lnTo>
                  <a:pt x="143" y="269"/>
                </a:lnTo>
                <a:lnTo>
                  <a:pt x="145" y="267"/>
                </a:lnTo>
                <a:lnTo>
                  <a:pt x="145" y="267"/>
                </a:lnTo>
                <a:lnTo>
                  <a:pt x="147" y="266"/>
                </a:lnTo>
                <a:lnTo>
                  <a:pt x="147" y="266"/>
                </a:lnTo>
                <a:lnTo>
                  <a:pt x="147" y="266"/>
                </a:lnTo>
                <a:lnTo>
                  <a:pt x="147" y="266"/>
                </a:lnTo>
                <a:lnTo>
                  <a:pt x="147" y="265"/>
                </a:lnTo>
                <a:lnTo>
                  <a:pt x="147" y="265"/>
                </a:lnTo>
                <a:close/>
                <a:moveTo>
                  <a:pt x="139" y="262"/>
                </a:moveTo>
                <a:lnTo>
                  <a:pt x="139" y="262"/>
                </a:lnTo>
                <a:lnTo>
                  <a:pt x="139" y="259"/>
                </a:lnTo>
                <a:lnTo>
                  <a:pt x="139" y="259"/>
                </a:lnTo>
                <a:lnTo>
                  <a:pt x="135" y="263"/>
                </a:lnTo>
                <a:lnTo>
                  <a:pt x="135" y="263"/>
                </a:lnTo>
                <a:lnTo>
                  <a:pt x="139" y="262"/>
                </a:lnTo>
                <a:lnTo>
                  <a:pt x="139" y="262"/>
                </a:lnTo>
                <a:close/>
                <a:moveTo>
                  <a:pt x="307" y="267"/>
                </a:moveTo>
                <a:lnTo>
                  <a:pt x="307" y="267"/>
                </a:lnTo>
                <a:lnTo>
                  <a:pt x="305" y="267"/>
                </a:lnTo>
                <a:lnTo>
                  <a:pt x="305" y="267"/>
                </a:lnTo>
                <a:lnTo>
                  <a:pt x="305" y="267"/>
                </a:lnTo>
                <a:lnTo>
                  <a:pt x="304" y="272"/>
                </a:lnTo>
                <a:lnTo>
                  <a:pt x="304" y="272"/>
                </a:lnTo>
                <a:lnTo>
                  <a:pt x="304" y="272"/>
                </a:lnTo>
                <a:lnTo>
                  <a:pt x="304" y="272"/>
                </a:lnTo>
                <a:lnTo>
                  <a:pt x="307" y="267"/>
                </a:lnTo>
                <a:lnTo>
                  <a:pt x="307" y="267"/>
                </a:lnTo>
                <a:close/>
                <a:moveTo>
                  <a:pt x="147" y="312"/>
                </a:moveTo>
                <a:lnTo>
                  <a:pt x="147" y="312"/>
                </a:lnTo>
                <a:lnTo>
                  <a:pt x="142" y="313"/>
                </a:lnTo>
                <a:lnTo>
                  <a:pt x="142" y="313"/>
                </a:lnTo>
                <a:lnTo>
                  <a:pt x="145" y="313"/>
                </a:lnTo>
                <a:lnTo>
                  <a:pt x="145" y="313"/>
                </a:lnTo>
                <a:lnTo>
                  <a:pt x="146" y="313"/>
                </a:lnTo>
                <a:lnTo>
                  <a:pt x="147" y="312"/>
                </a:lnTo>
                <a:lnTo>
                  <a:pt x="147" y="312"/>
                </a:lnTo>
                <a:close/>
                <a:moveTo>
                  <a:pt x="196" y="297"/>
                </a:moveTo>
                <a:lnTo>
                  <a:pt x="196" y="297"/>
                </a:lnTo>
                <a:lnTo>
                  <a:pt x="193" y="302"/>
                </a:lnTo>
                <a:lnTo>
                  <a:pt x="193" y="302"/>
                </a:lnTo>
                <a:lnTo>
                  <a:pt x="194" y="300"/>
                </a:lnTo>
                <a:lnTo>
                  <a:pt x="196" y="297"/>
                </a:lnTo>
                <a:lnTo>
                  <a:pt x="196" y="297"/>
                </a:lnTo>
                <a:close/>
                <a:moveTo>
                  <a:pt x="370" y="225"/>
                </a:moveTo>
                <a:lnTo>
                  <a:pt x="370" y="225"/>
                </a:lnTo>
                <a:lnTo>
                  <a:pt x="369" y="225"/>
                </a:lnTo>
                <a:lnTo>
                  <a:pt x="369" y="226"/>
                </a:lnTo>
                <a:lnTo>
                  <a:pt x="369" y="226"/>
                </a:lnTo>
                <a:lnTo>
                  <a:pt x="368" y="231"/>
                </a:lnTo>
                <a:lnTo>
                  <a:pt x="368" y="231"/>
                </a:lnTo>
                <a:lnTo>
                  <a:pt x="368" y="231"/>
                </a:lnTo>
                <a:lnTo>
                  <a:pt x="368" y="231"/>
                </a:lnTo>
                <a:lnTo>
                  <a:pt x="370" y="225"/>
                </a:lnTo>
                <a:lnTo>
                  <a:pt x="370" y="225"/>
                </a:lnTo>
                <a:close/>
                <a:moveTo>
                  <a:pt x="271" y="236"/>
                </a:moveTo>
                <a:lnTo>
                  <a:pt x="271" y="236"/>
                </a:lnTo>
                <a:lnTo>
                  <a:pt x="271" y="236"/>
                </a:lnTo>
                <a:lnTo>
                  <a:pt x="271" y="236"/>
                </a:lnTo>
                <a:lnTo>
                  <a:pt x="268" y="233"/>
                </a:lnTo>
                <a:lnTo>
                  <a:pt x="268" y="233"/>
                </a:lnTo>
                <a:lnTo>
                  <a:pt x="268" y="235"/>
                </a:lnTo>
                <a:lnTo>
                  <a:pt x="268" y="235"/>
                </a:lnTo>
                <a:lnTo>
                  <a:pt x="271" y="236"/>
                </a:lnTo>
                <a:lnTo>
                  <a:pt x="271" y="236"/>
                </a:lnTo>
                <a:close/>
                <a:moveTo>
                  <a:pt x="125" y="347"/>
                </a:moveTo>
                <a:lnTo>
                  <a:pt x="125" y="347"/>
                </a:lnTo>
                <a:lnTo>
                  <a:pt x="125" y="343"/>
                </a:lnTo>
                <a:lnTo>
                  <a:pt x="125" y="343"/>
                </a:lnTo>
                <a:lnTo>
                  <a:pt x="125" y="343"/>
                </a:lnTo>
                <a:lnTo>
                  <a:pt x="125" y="343"/>
                </a:lnTo>
                <a:lnTo>
                  <a:pt x="122" y="348"/>
                </a:lnTo>
                <a:lnTo>
                  <a:pt x="122" y="348"/>
                </a:lnTo>
                <a:lnTo>
                  <a:pt x="123" y="348"/>
                </a:lnTo>
                <a:lnTo>
                  <a:pt x="123" y="348"/>
                </a:lnTo>
                <a:lnTo>
                  <a:pt x="125" y="347"/>
                </a:lnTo>
                <a:lnTo>
                  <a:pt x="125" y="347"/>
                </a:lnTo>
                <a:close/>
                <a:moveTo>
                  <a:pt x="315" y="134"/>
                </a:moveTo>
                <a:lnTo>
                  <a:pt x="315" y="134"/>
                </a:lnTo>
                <a:lnTo>
                  <a:pt x="316" y="132"/>
                </a:lnTo>
                <a:lnTo>
                  <a:pt x="316" y="132"/>
                </a:lnTo>
                <a:lnTo>
                  <a:pt x="315" y="131"/>
                </a:lnTo>
                <a:lnTo>
                  <a:pt x="315" y="131"/>
                </a:lnTo>
                <a:lnTo>
                  <a:pt x="312" y="134"/>
                </a:lnTo>
                <a:lnTo>
                  <a:pt x="312" y="134"/>
                </a:lnTo>
                <a:lnTo>
                  <a:pt x="315" y="134"/>
                </a:lnTo>
                <a:lnTo>
                  <a:pt x="315" y="134"/>
                </a:lnTo>
                <a:close/>
                <a:moveTo>
                  <a:pt x="302" y="135"/>
                </a:moveTo>
                <a:lnTo>
                  <a:pt x="302" y="135"/>
                </a:lnTo>
                <a:lnTo>
                  <a:pt x="301" y="140"/>
                </a:lnTo>
                <a:lnTo>
                  <a:pt x="301" y="140"/>
                </a:lnTo>
                <a:lnTo>
                  <a:pt x="304" y="135"/>
                </a:lnTo>
                <a:lnTo>
                  <a:pt x="304" y="135"/>
                </a:lnTo>
                <a:lnTo>
                  <a:pt x="302" y="135"/>
                </a:lnTo>
                <a:lnTo>
                  <a:pt x="302" y="135"/>
                </a:lnTo>
                <a:close/>
                <a:moveTo>
                  <a:pt x="302" y="252"/>
                </a:moveTo>
                <a:lnTo>
                  <a:pt x="302" y="252"/>
                </a:lnTo>
                <a:lnTo>
                  <a:pt x="301" y="252"/>
                </a:lnTo>
                <a:lnTo>
                  <a:pt x="301" y="252"/>
                </a:lnTo>
                <a:lnTo>
                  <a:pt x="299" y="252"/>
                </a:lnTo>
                <a:lnTo>
                  <a:pt x="298" y="253"/>
                </a:lnTo>
                <a:lnTo>
                  <a:pt x="298" y="253"/>
                </a:lnTo>
                <a:lnTo>
                  <a:pt x="302" y="252"/>
                </a:lnTo>
                <a:lnTo>
                  <a:pt x="302" y="252"/>
                </a:lnTo>
                <a:close/>
                <a:moveTo>
                  <a:pt x="174" y="340"/>
                </a:moveTo>
                <a:lnTo>
                  <a:pt x="174" y="340"/>
                </a:lnTo>
                <a:lnTo>
                  <a:pt x="174" y="340"/>
                </a:lnTo>
                <a:lnTo>
                  <a:pt x="174" y="340"/>
                </a:lnTo>
                <a:lnTo>
                  <a:pt x="179" y="337"/>
                </a:lnTo>
                <a:lnTo>
                  <a:pt x="179" y="337"/>
                </a:lnTo>
                <a:lnTo>
                  <a:pt x="180" y="336"/>
                </a:lnTo>
                <a:lnTo>
                  <a:pt x="180" y="336"/>
                </a:lnTo>
                <a:lnTo>
                  <a:pt x="179" y="336"/>
                </a:lnTo>
                <a:lnTo>
                  <a:pt x="179" y="336"/>
                </a:lnTo>
                <a:lnTo>
                  <a:pt x="174" y="340"/>
                </a:lnTo>
                <a:lnTo>
                  <a:pt x="174" y="340"/>
                </a:lnTo>
                <a:close/>
                <a:moveTo>
                  <a:pt x="309" y="196"/>
                </a:moveTo>
                <a:lnTo>
                  <a:pt x="309" y="196"/>
                </a:lnTo>
                <a:lnTo>
                  <a:pt x="305" y="195"/>
                </a:lnTo>
                <a:lnTo>
                  <a:pt x="305" y="195"/>
                </a:lnTo>
                <a:lnTo>
                  <a:pt x="305" y="195"/>
                </a:lnTo>
                <a:lnTo>
                  <a:pt x="305" y="195"/>
                </a:lnTo>
                <a:lnTo>
                  <a:pt x="307" y="196"/>
                </a:lnTo>
                <a:lnTo>
                  <a:pt x="309" y="196"/>
                </a:lnTo>
                <a:lnTo>
                  <a:pt x="309" y="196"/>
                </a:lnTo>
                <a:close/>
                <a:moveTo>
                  <a:pt x="230" y="171"/>
                </a:moveTo>
                <a:lnTo>
                  <a:pt x="230" y="171"/>
                </a:lnTo>
                <a:lnTo>
                  <a:pt x="228" y="172"/>
                </a:lnTo>
                <a:lnTo>
                  <a:pt x="227" y="177"/>
                </a:lnTo>
                <a:lnTo>
                  <a:pt x="227" y="177"/>
                </a:lnTo>
                <a:lnTo>
                  <a:pt x="230" y="171"/>
                </a:lnTo>
                <a:lnTo>
                  <a:pt x="230" y="171"/>
                </a:lnTo>
                <a:close/>
                <a:moveTo>
                  <a:pt x="52" y="240"/>
                </a:moveTo>
                <a:lnTo>
                  <a:pt x="52" y="240"/>
                </a:lnTo>
                <a:lnTo>
                  <a:pt x="49" y="246"/>
                </a:lnTo>
                <a:lnTo>
                  <a:pt x="49" y="246"/>
                </a:lnTo>
                <a:lnTo>
                  <a:pt x="52" y="243"/>
                </a:lnTo>
                <a:lnTo>
                  <a:pt x="52" y="240"/>
                </a:lnTo>
                <a:lnTo>
                  <a:pt x="52" y="240"/>
                </a:lnTo>
                <a:close/>
                <a:moveTo>
                  <a:pt x="86" y="326"/>
                </a:moveTo>
                <a:lnTo>
                  <a:pt x="86" y="326"/>
                </a:lnTo>
                <a:lnTo>
                  <a:pt x="86" y="324"/>
                </a:lnTo>
                <a:lnTo>
                  <a:pt x="86" y="324"/>
                </a:lnTo>
                <a:lnTo>
                  <a:pt x="86" y="323"/>
                </a:lnTo>
                <a:lnTo>
                  <a:pt x="86" y="323"/>
                </a:lnTo>
                <a:lnTo>
                  <a:pt x="85" y="323"/>
                </a:lnTo>
                <a:lnTo>
                  <a:pt x="85" y="323"/>
                </a:lnTo>
                <a:lnTo>
                  <a:pt x="85" y="326"/>
                </a:lnTo>
                <a:lnTo>
                  <a:pt x="86" y="326"/>
                </a:lnTo>
                <a:lnTo>
                  <a:pt x="86" y="326"/>
                </a:lnTo>
                <a:close/>
                <a:moveTo>
                  <a:pt x="204" y="228"/>
                </a:moveTo>
                <a:lnTo>
                  <a:pt x="204" y="228"/>
                </a:lnTo>
                <a:lnTo>
                  <a:pt x="207" y="228"/>
                </a:lnTo>
                <a:lnTo>
                  <a:pt x="210" y="226"/>
                </a:lnTo>
                <a:lnTo>
                  <a:pt x="210" y="226"/>
                </a:lnTo>
                <a:lnTo>
                  <a:pt x="210" y="225"/>
                </a:lnTo>
                <a:lnTo>
                  <a:pt x="210" y="225"/>
                </a:lnTo>
                <a:lnTo>
                  <a:pt x="204" y="228"/>
                </a:lnTo>
                <a:lnTo>
                  <a:pt x="204" y="228"/>
                </a:lnTo>
                <a:close/>
                <a:moveTo>
                  <a:pt x="287" y="100"/>
                </a:moveTo>
                <a:lnTo>
                  <a:pt x="287" y="100"/>
                </a:lnTo>
                <a:lnTo>
                  <a:pt x="284" y="98"/>
                </a:lnTo>
                <a:lnTo>
                  <a:pt x="280" y="100"/>
                </a:lnTo>
                <a:lnTo>
                  <a:pt x="280" y="100"/>
                </a:lnTo>
                <a:lnTo>
                  <a:pt x="287" y="100"/>
                </a:lnTo>
                <a:lnTo>
                  <a:pt x="287" y="100"/>
                </a:lnTo>
                <a:close/>
                <a:moveTo>
                  <a:pt x="116" y="159"/>
                </a:moveTo>
                <a:lnTo>
                  <a:pt x="116" y="159"/>
                </a:lnTo>
                <a:lnTo>
                  <a:pt x="116" y="158"/>
                </a:lnTo>
                <a:lnTo>
                  <a:pt x="116" y="158"/>
                </a:lnTo>
                <a:lnTo>
                  <a:pt x="116" y="158"/>
                </a:lnTo>
                <a:lnTo>
                  <a:pt x="116" y="158"/>
                </a:lnTo>
                <a:lnTo>
                  <a:pt x="110" y="162"/>
                </a:lnTo>
                <a:lnTo>
                  <a:pt x="110" y="162"/>
                </a:lnTo>
                <a:lnTo>
                  <a:pt x="116" y="159"/>
                </a:lnTo>
                <a:lnTo>
                  <a:pt x="116" y="159"/>
                </a:lnTo>
                <a:close/>
                <a:moveTo>
                  <a:pt x="200" y="238"/>
                </a:moveTo>
                <a:lnTo>
                  <a:pt x="200" y="238"/>
                </a:lnTo>
                <a:lnTo>
                  <a:pt x="200" y="238"/>
                </a:lnTo>
                <a:lnTo>
                  <a:pt x="200" y="238"/>
                </a:lnTo>
                <a:lnTo>
                  <a:pt x="201" y="238"/>
                </a:lnTo>
                <a:lnTo>
                  <a:pt x="201" y="238"/>
                </a:lnTo>
                <a:lnTo>
                  <a:pt x="204" y="236"/>
                </a:lnTo>
                <a:lnTo>
                  <a:pt x="204" y="236"/>
                </a:lnTo>
                <a:lnTo>
                  <a:pt x="204" y="235"/>
                </a:lnTo>
                <a:lnTo>
                  <a:pt x="204" y="235"/>
                </a:lnTo>
                <a:lnTo>
                  <a:pt x="200" y="238"/>
                </a:lnTo>
                <a:lnTo>
                  <a:pt x="200" y="238"/>
                </a:lnTo>
                <a:close/>
                <a:moveTo>
                  <a:pt x="199" y="127"/>
                </a:moveTo>
                <a:lnTo>
                  <a:pt x="199" y="127"/>
                </a:lnTo>
                <a:lnTo>
                  <a:pt x="199" y="127"/>
                </a:lnTo>
                <a:lnTo>
                  <a:pt x="199" y="127"/>
                </a:lnTo>
                <a:lnTo>
                  <a:pt x="194" y="130"/>
                </a:lnTo>
                <a:lnTo>
                  <a:pt x="194" y="130"/>
                </a:lnTo>
                <a:lnTo>
                  <a:pt x="194" y="130"/>
                </a:lnTo>
                <a:lnTo>
                  <a:pt x="194" y="130"/>
                </a:lnTo>
                <a:lnTo>
                  <a:pt x="199" y="128"/>
                </a:lnTo>
                <a:lnTo>
                  <a:pt x="199" y="128"/>
                </a:lnTo>
                <a:lnTo>
                  <a:pt x="199" y="127"/>
                </a:lnTo>
                <a:lnTo>
                  <a:pt x="199" y="127"/>
                </a:lnTo>
                <a:close/>
                <a:moveTo>
                  <a:pt x="254" y="270"/>
                </a:moveTo>
                <a:lnTo>
                  <a:pt x="254" y="270"/>
                </a:lnTo>
                <a:lnTo>
                  <a:pt x="254" y="275"/>
                </a:lnTo>
                <a:lnTo>
                  <a:pt x="254" y="275"/>
                </a:lnTo>
                <a:lnTo>
                  <a:pt x="255" y="270"/>
                </a:lnTo>
                <a:lnTo>
                  <a:pt x="255" y="270"/>
                </a:lnTo>
                <a:lnTo>
                  <a:pt x="254" y="270"/>
                </a:lnTo>
                <a:lnTo>
                  <a:pt x="254" y="270"/>
                </a:lnTo>
                <a:close/>
                <a:moveTo>
                  <a:pt x="27" y="267"/>
                </a:moveTo>
                <a:lnTo>
                  <a:pt x="27" y="267"/>
                </a:lnTo>
                <a:lnTo>
                  <a:pt x="27" y="266"/>
                </a:lnTo>
                <a:lnTo>
                  <a:pt x="25" y="265"/>
                </a:lnTo>
                <a:lnTo>
                  <a:pt x="25" y="265"/>
                </a:lnTo>
                <a:lnTo>
                  <a:pt x="27" y="267"/>
                </a:lnTo>
                <a:lnTo>
                  <a:pt x="27" y="267"/>
                </a:lnTo>
                <a:close/>
                <a:moveTo>
                  <a:pt x="366" y="216"/>
                </a:moveTo>
                <a:lnTo>
                  <a:pt x="366" y="216"/>
                </a:lnTo>
                <a:lnTo>
                  <a:pt x="366" y="223"/>
                </a:lnTo>
                <a:lnTo>
                  <a:pt x="366" y="223"/>
                </a:lnTo>
                <a:lnTo>
                  <a:pt x="366" y="221"/>
                </a:lnTo>
                <a:lnTo>
                  <a:pt x="366" y="216"/>
                </a:lnTo>
                <a:lnTo>
                  <a:pt x="366" y="216"/>
                </a:lnTo>
                <a:close/>
                <a:moveTo>
                  <a:pt x="312" y="121"/>
                </a:moveTo>
                <a:lnTo>
                  <a:pt x="312" y="121"/>
                </a:lnTo>
                <a:lnTo>
                  <a:pt x="314" y="117"/>
                </a:lnTo>
                <a:lnTo>
                  <a:pt x="314" y="117"/>
                </a:lnTo>
                <a:lnTo>
                  <a:pt x="311" y="121"/>
                </a:lnTo>
                <a:lnTo>
                  <a:pt x="311" y="121"/>
                </a:lnTo>
                <a:lnTo>
                  <a:pt x="312" y="121"/>
                </a:lnTo>
                <a:lnTo>
                  <a:pt x="312" y="121"/>
                </a:lnTo>
                <a:close/>
                <a:moveTo>
                  <a:pt x="135" y="198"/>
                </a:moveTo>
                <a:lnTo>
                  <a:pt x="135" y="198"/>
                </a:lnTo>
                <a:lnTo>
                  <a:pt x="137" y="198"/>
                </a:lnTo>
                <a:lnTo>
                  <a:pt x="139" y="196"/>
                </a:lnTo>
                <a:lnTo>
                  <a:pt x="139" y="196"/>
                </a:lnTo>
                <a:lnTo>
                  <a:pt x="136" y="196"/>
                </a:lnTo>
                <a:lnTo>
                  <a:pt x="135" y="198"/>
                </a:lnTo>
                <a:lnTo>
                  <a:pt x="135" y="198"/>
                </a:lnTo>
                <a:close/>
                <a:moveTo>
                  <a:pt x="282" y="107"/>
                </a:moveTo>
                <a:lnTo>
                  <a:pt x="282" y="107"/>
                </a:lnTo>
                <a:lnTo>
                  <a:pt x="277" y="107"/>
                </a:lnTo>
                <a:lnTo>
                  <a:pt x="277" y="107"/>
                </a:lnTo>
                <a:lnTo>
                  <a:pt x="281" y="107"/>
                </a:lnTo>
                <a:lnTo>
                  <a:pt x="281" y="107"/>
                </a:lnTo>
                <a:lnTo>
                  <a:pt x="282" y="107"/>
                </a:lnTo>
                <a:lnTo>
                  <a:pt x="282" y="107"/>
                </a:lnTo>
                <a:close/>
                <a:moveTo>
                  <a:pt x="307" y="249"/>
                </a:moveTo>
                <a:lnTo>
                  <a:pt x="307" y="249"/>
                </a:lnTo>
                <a:lnTo>
                  <a:pt x="308" y="250"/>
                </a:lnTo>
                <a:lnTo>
                  <a:pt x="308" y="250"/>
                </a:lnTo>
                <a:lnTo>
                  <a:pt x="311" y="249"/>
                </a:lnTo>
                <a:lnTo>
                  <a:pt x="311" y="249"/>
                </a:lnTo>
                <a:lnTo>
                  <a:pt x="309" y="249"/>
                </a:lnTo>
                <a:lnTo>
                  <a:pt x="309" y="249"/>
                </a:lnTo>
                <a:lnTo>
                  <a:pt x="309" y="249"/>
                </a:lnTo>
                <a:lnTo>
                  <a:pt x="307" y="249"/>
                </a:lnTo>
                <a:lnTo>
                  <a:pt x="307" y="249"/>
                </a:lnTo>
                <a:close/>
                <a:moveTo>
                  <a:pt x="58" y="243"/>
                </a:moveTo>
                <a:lnTo>
                  <a:pt x="58" y="243"/>
                </a:lnTo>
                <a:lnTo>
                  <a:pt x="56" y="245"/>
                </a:lnTo>
                <a:lnTo>
                  <a:pt x="55" y="246"/>
                </a:lnTo>
                <a:lnTo>
                  <a:pt x="55" y="246"/>
                </a:lnTo>
                <a:lnTo>
                  <a:pt x="58" y="245"/>
                </a:lnTo>
                <a:lnTo>
                  <a:pt x="58" y="245"/>
                </a:lnTo>
                <a:lnTo>
                  <a:pt x="58" y="243"/>
                </a:lnTo>
                <a:lnTo>
                  <a:pt x="58" y="243"/>
                </a:lnTo>
                <a:close/>
                <a:moveTo>
                  <a:pt x="288" y="108"/>
                </a:moveTo>
                <a:lnTo>
                  <a:pt x="288" y="108"/>
                </a:lnTo>
                <a:lnTo>
                  <a:pt x="291" y="110"/>
                </a:lnTo>
                <a:lnTo>
                  <a:pt x="292" y="108"/>
                </a:lnTo>
                <a:lnTo>
                  <a:pt x="292" y="108"/>
                </a:lnTo>
                <a:lnTo>
                  <a:pt x="289" y="108"/>
                </a:lnTo>
                <a:lnTo>
                  <a:pt x="289" y="108"/>
                </a:lnTo>
                <a:lnTo>
                  <a:pt x="288" y="108"/>
                </a:lnTo>
                <a:lnTo>
                  <a:pt x="288" y="108"/>
                </a:lnTo>
                <a:lnTo>
                  <a:pt x="288" y="108"/>
                </a:lnTo>
                <a:close/>
                <a:moveTo>
                  <a:pt x="261" y="225"/>
                </a:moveTo>
                <a:lnTo>
                  <a:pt x="261" y="225"/>
                </a:lnTo>
                <a:lnTo>
                  <a:pt x="262" y="221"/>
                </a:lnTo>
                <a:lnTo>
                  <a:pt x="262" y="221"/>
                </a:lnTo>
                <a:lnTo>
                  <a:pt x="261" y="222"/>
                </a:lnTo>
                <a:lnTo>
                  <a:pt x="261" y="222"/>
                </a:lnTo>
                <a:lnTo>
                  <a:pt x="260" y="223"/>
                </a:lnTo>
                <a:lnTo>
                  <a:pt x="261" y="225"/>
                </a:lnTo>
                <a:lnTo>
                  <a:pt x="261" y="225"/>
                </a:lnTo>
                <a:lnTo>
                  <a:pt x="261" y="225"/>
                </a:lnTo>
                <a:lnTo>
                  <a:pt x="261" y="225"/>
                </a:lnTo>
                <a:close/>
                <a:moveTo>
                  <a:pt x="223" y="132"/>
                </a:moveTo>
                <a:lnTo>
                  <a:pt x="223" y="132"/>
                </a:lnTo>
                <a:lnTo>
                  <a:pt x="223" y="132"/>
                </a:lnTo>
                <a:lnTo>
                  <a:pt x="223" y="132"/>
                </a:lnTo>
                <a:lnTo>
                  <a:pt x="218" y="137"/>
                </a:lnTo>
                <a:lnTo>
                  <a:pt x="218" y="137"/>
                </a:lnTo>
                <a:lnTo>
                  <a:pt x="220" y="137"/>
                </a:lnTo>
                <a:lnTo>
                  <a:pt x="220" y="137"/>
                </a:lnTo>
                <a:lnTo>
                  <a:pt x="223" y="132"/>
                </a:lnTo>
                <a:lnTo>
                  <a:pt x="223" y="132"/>
                </a:lnTo>
                <a:close/>
                <a:moveTo>
                  <a:pt x="272" y="175"/>
                </a:moveTo>
                <a:lnTo>
                  <a:pt x="272" y="175"/>
                </a:lnTo>
                <a:lnTo>
                  <a:pt x="272" y="175"/>
                </a:lnTo>
                <a:lnTo>
                  <a:pt x="272" y="175"/>
                </a:lnTo>
                <a:lnTo>
                  <a:pt x="271" y="181"/>
                </a:lnTo>
                <a:lnTo>
                  <a:pt x="271" y="181"/>
                </a:lnTo>
                <a:lnTo>
                  <a:pt x="272" y="181"/>
                </a:lnTo>
                <a:lnTo>
                  <a:pt x="272" y="179"/>
                </a:lnTo>
                <a:lnTo>
                  <a:pt x="272" y="179"/>
                </a:lnTo>
                <a:lnTo>
                  <a:pt x="272" y="175"/>
                </a:lnTo>
                <a:lnTo>
                  <a:pt x="272" y="175"/>
                </a:lnTo>
                <a:close/>
                <a:moveTo>
                  <a:pt x="322" y="196"/>
                </a:moveTo>
                <a:lnTo>
                  <a:pt x="322" y="196"/>
                </a:lnTo>
                <a:lnTo>
                  <a:pt x="324" y="194"/>
                </a:lnTo>
                <a:lnTo>
                  <a:pt x="322" y="192"/>
                </a:lnTo>
                <a:lnTo>
                  <a:pt x="322" y="192"/>
                </a:lnTo>
                <a:lnTo>
                  <a:pt x="321" y="195"/>
                </a:lnTo>
                <a:lnTo>
                  <a:pt x="321" y="195"/>
                </a:lnTo>
                <a:lnTo>
                  <a:pt x="322" y="196"/>
                </a:lnTo>
                <a:lnTo>
                  <a:pt x="322" y="196"/>
                </a:lnTo>
                <a:close/>
                <a:moveTo>
                  <a:pt x="119" y="152"/>
                </a:moveTo>
                <a:lnTo>
                  <a:pt x="119" y="152"/>
                </a:lnTo>
                <a:lnTo>
                  <a:pt x="120" y="154"/>
                </a:lnTo>
                <a:lnTo>
                  <a:pt x="120" y="154"/>
                </a:lnTo>
                <a:lnTo>
                  <a:pt x="123" y="151"/>
                </a:lnTo>
                <a:lnTo>
                  <a:pt x="123" y="151"/>
                </a:lnTo>
                <a:lnTo>
                  <a:pt x="123" y="151"/>
                </a:lnTo>
                <a:lnTo>
                  <a:pt x="123" y="151"/>
                </a:lnTo>
                <a:lnTo>
                  <a:pt x="119" y="152"/>
                </a:lnTo>
                <a:lnTo>
                  <a:pt x="119" y="152"/>
                </a:lnTo>
                <a:close/>
                <a:moveTo>
                  <a:pt x="218" y="297"/>
                </a:moveTo>
                <a:lnTo>
                  <a:pt x="218" y="297"/>
                </a:lnTo>
                <a:lnTo>
                  <a:pt x="218" y="297"/>
                </a:lnTo>
                <a:lnTo>
                  <a:pt x="218" y="297"/>
                </a:lnTo>
                <a:lnTo>
                  <a:pt x="223" y="296"/>
                </a:lnTo>
                <a:lnTo>
                  <a:pt x="223" y="296"/>
                </a:lnTo>
                <a:lnTo>
                  <a:pt x="223" y="294"/>
                </a:lnTo>
                <a:lnTo>
                  <a:pt x="223" y="294"/>
                </a:lnTo>
                <a:lnTo>
                  <a:pt x="223" y="294"/>
                </a:lnTo>
                <a:lnTo>
                  <a:pt x="223" y="294"/>
                </a:lnTo>
                <a:lnTo>
                  <a:pt x="218" y="297"/>
                </a:lnTo>
                <a:lnTo>
                  <a:pt x="218" y="297"/>
                </a:lnTo>
                <a:close/>
                <a:moveTo>
                  <a:pt x="27" y="233"/>
                </a:moveTo>
                <a:lnTo>
                  <a:pt x="27" y="233"/>
                </a:lnTo>
                <a:lnTo>
                  <a:pt x="25" y="238"/>
                </a:lnTo>
                <a:lnTo>
                  <a:pt x="25" y="238"/>
                </a:lnTo>
                <a:lnTo>
                  <a:pt x="27" y="236"/>
                </a:lnTo>
                <a:lnTo>
                  <a:pt x="27" y="233"/>
                </a:lnTo>
                <a:lnTo>
                  <a:pt x="27" y="233"/>
                </a:lnTo>
                <a:close/>
                <a:moveTo>
                  <a:pt x="352" y="209"/>
                </a:moveTo>
                <a:lnTo>
                  <a:pt x="352" y="209"/>
                </a:lnTo>
                <a:lnTo>
                  <a:pt x="352" y="209"/>
                </a:lnTo>
                <a:lnTo>
                  <a:pt x="352" y="209"/>
                </a:lnTo>
                <a:lnTo>
                  <a:pt x="355" y="204"/>
                </a:lnTo>
                <a:lnTo>
                  <a:pt x="355" y="204"/>
                </a:lnTo>
                <a:lnTo>
                  <a:pt x="352" y="206"/>
                </a:lnTo>
                <a:lnTo>
                  <a:pt x="352" y="209"/>
                </a:lnTo>
                <a:lnTo>
                  <a:pt x="352" y="209"/>
                </a:lnTo>
                <a:close/>
                <a:moveTo>
                  <a:pt x="125" y="205"/>
                </a:moveTo>
                <a:lnTo>
                  <a:pt x="125" y="205"/>
                </a:lnTo>
                <a:lnTo>
                  <a:pt x="123" y="208"/>
                </a:lnTo>
                <a:lnTo>
                  <a:pt x="123" y="209"/>
                </a:lnTo>
                <a:lnTo>
                  <a:pt x="123" y="209"/>
                </a:lnTo>
                <a:lnTo>
                  <a:pt x="126" y="208"/>
                </a:lnTo>
                <a:lnTo>
                  <a:pt x="126" y="208"/>
                </a:lnTo>
                <a:lnTo>
                  <a:pt x="125" y="205"/>
                </a:lnTo>
                <a:lnTo>
                  <a:pt x="125" y="205"/>
                </a:lnTo>
                <a:close/>
                <a:moveTo>
                  <a:pt x="116" y="226"/>
                </a:moveTo>
                <a:lnTo>
                  <a:pt x="116" y="226"/>
                </a:lnTo>
                <a:lnTo>
                  <a:pt x="115" y="225"/>
                </a:lnTo>
                <a:lnTo>
                  <a:pt x="113" y="225"/>
                </a:lnTo>
                <a:lnTo>
                  <a:pt x="113" y="225"/>
                </a:lnTo>
                <a:lnTo>
                  <a:pt x="115" y="226"/>
                </a:lnTo>
                <a:lnTo>
                  <a:pt x="115" y="226"/>
                </a:lnTo>
                <a:lnTo>
                  <a:pt x="116" y="226"/>
                </a:lnTo>
                <a:lnTo>
                  <a:pt x="116" y="226"/>
                </a:lnTo>
                <a:close/>
                <a:moveTo>
                  <a:pt x="265" y="233"/>
                </a:moveTo>
                <a:lnTo>
                  <a:pt x="265" y="233"/>
                </a:lnTo>
                <a:lnTo>
                  <a:pt x="265" y="231"/>
                </a:lnTo>
                <a:lnTo>
                  <a:pt x="262" y="231"/>
                </a:lnTo>
                <a:lnTo>
                  <a:pt x="262" y="231"/>
                </a:lnTo>
                <a:lnTo>
                  <a:pt x="264" y="232"/>
                </a:lnTo>
                <a:lnTo>
                  <a:pt x="265" y="233"/>
                </a:lnTo>
                <a:lnTo>
                  <a:pt x="265" y="233"/>
                </a:lnTo>
                <a:close/>
                <a:moveTo>
                  <a:pt x="183" y="312"/>
                </a:moveTo>
                <a:lnTo>
                  <a:pt x="183" y="312"/>
                </a:lnTo>
                <a:lnTo>
                  <a:pt x="181" y="313"/>
                </a:lnTo>
                <a:lnTo>
                  <a:pt x="181" y="316"/>
                </a:lnTo>
                <a:lnTo>
                  <a:pt x="181" y="316"/>
                </a:lnTo>
                <a:lnTo>
                  <a:pt x="183" y="314"/>
                </a:lnTo>
                <a:lnTo>
                  <a:pt x="183" y="312"/>
                </a:lnTo>
                <a:lnTo>
                  <a:pt x="183" y="312"/>
                </a:lnTo>
                <a:close/>
                <a:moveTo>
                  <a:pt x="31" y="228"/>
                </a:moveTo>
                <a:lnTo>
                  <a:pt x="31" y="228"/>
                </a:lnTo>
                <a:lnTo>
                  <a:pt x="31" y="231"/>
                </a:lnTo>
                <a:lnTo>
                  <a:pt x="31" y="231"/>
                </a:lnTo>
                <a:lnTo>
                  <a:pt x="32" y="229"/>
                </a:lnTo>
                <a:lnTo>
                  <a:pt x="32" y="228"/>
                </a:lnTo>
                <a:lnTo>
                  <a:pt x="32" y="228"/>
                </a:lnTo>
                <a:lnTo>
                  <a:pt x="31" y="228"/>
                </a:lnTo>
                <a:lnTo>
                  <a:pt x="31" y="228"/>
                </a:lnTo>
                <a:close/>
                <a:moveTo>
                  <a:pt x="278" y="111"/>
                </a:moveTo>
                <a:lnTo>
                  <a:pt x="278" y="111"/>
                </a:lnTo>
                <a:lnTo>
                  <a:pt x="277" y="111"/>
                </a:lnTo>
                <a:lnTo>
                  <a:pt x="275" y="111"/>
                </a:lnTo>
                <a:lnTo>
                  <a:pt x="275" y="111"/>
                </a:lnTo>
                <a:lnTo>
                  <a:pt x="277" y="113"/>
                </a:lnTo>
                <a:lnTo>
                  <a:pt x="277" y="113"/>
                </a:lnTo>
                <a:lnTo>
                  <a:pt x="278" y="111"/>
                </a:lnTo>
                <a:lnTo>
                  <a:pt x="278" y="111"/>
                </a:lnTo>
                <a:close/>
                <a:moveTo>
                  <a:pt x="368" y="178"/>
                </a:moveTo>
                <a:lnTo>
                  <a:pt x="368" y="178"/>
                </a:lnTo>
                <a:lnTo>
                  <a:pt x="368" y="178"/>
                </a:lnTo>
                <a:lnTo>
                  <a:pt x="368" y="178"/>
                </a:lnTo>
                <a:lnTo>
                  <a:pt x="368" y="182"/>
                </a:lnTo>
                <a:lnTo>
                  <a:pt x="368" y="182"/>
                </a:lnTo>
                <a:lnTo>
                  <a:pt x="368" y="182"/>
                </a:lnTo>
                <a:lnTo>
                  <a:pt x="369" y="182"/>
                </a:lnTo>
                <a:lnTo>
                  <a:pt x="369" y="182"/>
                </a:lnTo>
                <a:lnTo>
                  <a:pt x="368" y="178"/>
                </a:lnTo>
                <a:lnTo>
                  <a:pt x="368" y="178"/>
                </a:lnTo>
                <a:close/>
                <a:moveTo>
                  <a:pt x="299" y="179"/>
                </a:moveTo>
                <a:lnTo>
                  <a:pt x="299" y="179"/>
                </a:lnTo>
                <a:lnTo>
                  <a:pt x="299" y="181"/>
                </a:lnTo>
                <a:lnTo>
                  <a:pt x="299" y="182"/>
                </a:lnTo>
                <a:lnTo>
                  <a:pt x="299" y="182"/>
                </a:lnTo>
                <a:lnTo>
                  <a:pt x="301" y="181"/>
                </a:lnTo>
                <a:lnTo>
                  <a:pt x="301" y="181"/>
                </a:lnTo>
                <a:lnTo>
                  <a:pt x="299" y="179"/>
                </a:lnTo>
                <a:lnTo>
                  <a:pt x="299" y="179"/>
                </a:lnTo>
                <a:close/>
                <a:moveTo>
                  <a:pt x="267" y="218"/>
                </a:moveTo>
                <a:lnTo>
                  <a:pt x="267" y="218"/>
                </a:lnTo>
                <a:lnTo>
                  <a:pt x="267" y="215"/>
                </a:lnTo>
                <a:lnTo>
                  <a:pt x="267" y="215"/>
                </a:lnTo>
                <a:lnTo>
                  <a:pt x="267" y="213"/>
                </a:lnTo>
                <a:lnTo>
                  <a:pt x="267" y="213"/>
                </a:lnTo>
                <a:lnTo>
                  <a:pt x="265" y="216"/>
                </a:lnTo>
                <a:lnTo>
                  <a:pt x="265" y="216"/>
                </a:lnTo>
                <a:lnTo>
                  <a:pt x="267" y="216"/>
                </a:lnTo>
                <a:lnTo>
                  <a:pt x="267" y="218"/>
                </a:lnTo>
                <a:lnTo>
                  <a:pt x="267" y="218"/>
                </a:lnTo>
                <a:close/>
                <a:moveTo>
                  <a:pt x="129" y="259"/>
                </a:moveTo>
                <a:lnTo>
                  <a:pt x="129" y="259"/>
                </a:lnTo>
                <a:lnTo>
                  <a:pt x="132" y="262"/>
                </a:lnTo>
                <a:lnTo>
                  <a:pt x="132" y="262"/>
                </a:lnTo>
                <a:lnTo>
                  <a:pt x="132" y="262"/>
                </a:lnTo>
                <a:lnTo>
                  <a:pt x="132" y="262"/>
                </a:lnTo>
                <a:lnTo>
                  <a:pt x="130" y="259"/>
                </a:lnTo>
                <a:lnTo>
                  <a:pt x="130" y="259"/>
                </a:lnTo>
                <a:lnTo>
                  <a:pt x="129" y="259"/>
                </a:lnTo>
                <a:lnTo>
                  <a:pt x="129" y="259"/>
                </a:lnTo>
                <a:close/>
                <a:moveTo>
                  <a:pt x="12" y="275"/>
                </a:moveTo>
                <a:lnTo>
                  <a:pt x="12" y="275"/>
                </a:lnTo>
                <a:lnTo>
                  <a:pt x="14" y="273"/>
                </a:lnTo>
                <a:lnTo>
                  <a:pt x="14" y="270"/>
                </a:lnTo>
                <a:lnTo>
                  <a:pt x="14" y="270"/>
                </a:lnTo>
                <a:lnTo>
                  <a:pt x="12" y="273"/>
                </a:lnTo>
                <a:lnTo>
                  <a:pt x="12" y="275"/>
                </a:lnTo>
                <a:lnTo>
                  <a:pt x="12" y="275"/>
                </a:lnTo>
                <a:close/>
                <a:moveTo>
                  <a:pt x="281" y="114"/>
                </a:moveTo>
                <a:lnTo>
                  <a:pt x="281" y="114"/>
                </a:lnTo>
                <a:lnTo>
                  <a:pt x="281" y="114"/>
                </a:lnTo>
                <a:lnTo>
                  <a:pt x="281" y="114"/>
                </a:lnTo>
                <a:lnTo>
                  <a:pt x="284" y="113"/>
                </a:lnTo>
                <a:lnTo>
                  <a:pt x="284" y="113"/>
                </a:lnTo>
                <a:lnTo>
                  <a:pt x="281" y="113"/>
                </a:lnTo>
                <a:lnTo>
                  <a:pt x="281" y="114"/>
                </a:lnTo>
                <a:lnTo>
                  <a:pt x="281" y="114"/>
                </a:lnTo>
                <a:close/>
                <a:moveTo>
                  <a:pt x="180" y="258"/>
                </a:moveTo>
                <a:lnTo>
                  <a:pt x="180" y="258"/>
                </a:lnTo>
                <a:lnTo>
                  <a:pt x="181" y="256"/>
                </a:lnTo>
                <a:lnTo>
                  <a:pt x="181" y="253"/>
                </a:lnTo>
                <a:lnTo>
                  <a:pt x="181" y="253"/>
                </a:lnTo>
                <a:lnTo>
                  <a:pt x="180" y="255"/>
                </a:lnTo>
                <a:lnTo>
                  <a:pt x="180" y="258"/>
                </a:lnTo>
                <a:lnTo>
                  <a:pt x="180" y="258"/>
                </a:lnTo>
                <a:close/>
                <a:moveTo>
                  <a:pt x="44" y="276"/>
                </a:moveTo>
                <a:lnTo>
                  <a:pt x="44" y="276"/>
                </a:lnTo>
                <a:lnTo>
                  <a:pt x="45" y="275"/>
                </a:lnTo>
                <a:lnTo>
                  <a:pt x="45" y="275"/>
                </a:lnTo>
                <a:lnTo>
                  <a:pt x="45" y="275"/>
                </a:lnTo>
                <a:lnTo>
                  <a:pt x="44" y="273"/>
                </a:lnTo>
                <a:lnTo>
                  <a:pt x="44" y="273"/>
                </a:lnTo>
                <a:lnTo>
                  <a:pt x="44" y="276"/>
                </a:lnTo>
                <a:lnTo>
                  <a:pt x="44" y="276"/>
                </a:lnTo>
                <a:close/>
                <a:moveTo>
                  <a:pt x="200" y="299"/>
                </a:moveTo>
                <a:lnTo>
                  <a:pt x="200" y="299"/>
                </a:lnTo>
                <a:lnTo>
                  <a:pt x="199" y="300"/>
                </a:lnTo>
                <a:lnTo>
                  <a:pt x="199" y="303"/>
                </a:lnTo>
                <a:lnTo>
                  <a:pt x="199" y="303"/>
                </a:lnTo>
                <a:lnTo>
                  <a:pt x="199" y="303"/>
                </a:lnTo>
                <a:lnTo>
                  <a:pt x="199" y="303"/>
                </a:lnTo>
                <a:lnTo>
                  <a:pt x="200" y="299"/>
                </a:lnTo>
                <a:lnTo>
                  <a:pt x="200" y="299"/>
                </a:lnTo>
                <a:close/>
                <a:moveTo>
                  <a:pt x="324" y="240"/>
                </a:moveTo>
                <a:lnTo>
                  <a:pt x="324" y="240"/>
                </a:lnTo>
                <a:lnTo>
                  <a:pt x="326" y="239"/>
                </a:lnTo>
                <a:lnTo>
                  <a:pt x="328" y="236"/>
                </a:lnTo>
                <a:lnTo>
                  <a:pt x="328" y="236"/>
                </a:lnTo>
                <a:lnTo>
                  <a:pt x="324" y="240"/>
                </a:lnTo>
                <a:lnTo>
                  <a:pt x="324" y="240"/>
                </a:lnTo>
                <a:close/>
                <a:moveTo>
                  <a:pt x="295" y="113"/>
                </a:moveTo>
                <a:lnTo>
                  <a:pt x="295" y="113"/>
                </a:lnTo>
                <a:lnTo>
                  <a:pt x="294" y="113"/>
                </a:lnTo>
                <a:lnTo>
                  <a:pt x="292" y="114"/>
                </a:lnTo>
                <a:lnTo>
                  <a:pt x="292" y="114"/>
                </a:lnTo>
                <a:lnTo>
                  <a:pt x="295" y="114"/>
                </a:lnTo>
                <a:lnTo>
                  <a:pt x="295" y="113"/>
                </a:lnTo>
                <a:lnTo>
                  <a:pt x="295" y="113"/>
                </a:lnTo>
                <a:close/>
                <a:moveTo>
                  <a:pt x="27" y="242"/>
                </a:moveTo>
                <a:lnTo>
                  <a:pt x="27" y="242"/>
                </a:lnTo>
                <a:lnTo>
                  <a:pt x="24" y="243"/>
                </a:lnTo>
                <a:lnTo>
                  <a:pt x="25" y="245"/>
                </a:lnTo>
                <a:lnTo>
                  <a:pt x="25" y="245"/>
                </a:lnTo>
                <a:lnTo>
                  <a:pt x="27" y="243"/>
                </a:lnTo>
                <a:lnTo>
                  <a:pt x="27" y="242"/>
                </a:lnTo>
                <a:lnTo>
                  <a:pt x="27" y="242"/>
                </a:lnTo>
                <a:close/>
                <a:moveTo>
                  <a:pt x="38" y="316"/>
                </a:moveTo>
                <a:lnTo>
                  <a:pt x="38" y="316"/>
                </a:lnTo>
                <a:lnTo>
                  <a:pt x="38" y="316"/>
                </a:lnTo>
                <a:lnTo>
                  <a:pt x="38" y="316"/>
                </a:lnTo>
                <a:lnTo>
                  <a:pt x="37" y="317"/>
                </a:lnTo>
                <a:lnTo>
                  <a:pt x="37" y="317"/>
                </a:lnTo>
                <a:lnTo>
                  <a:pt x="35" y="319"/>
                </a:lnTo>
                <a:lnTo>
                  <a:pt x="37" y="320"/>
                </a:lnTo>
                <a:lnTo>
                  <a:pt x="37" y="320"/>
                </a:lnTo>
                <a:lnTo>
                  <a:pt x="38" y="316"/>
                </a:lnTo>
                <a:lnTo>
                  <a:pt x="38" y="316"/>
                </a:lnTo>
                <a:close/>
                <a:moveTo>
                  <a:pt x="153" y="270"/>
                </a:moveTo>
                <a:lnTo>
                  <a:pt x="153" y="270"/>
                </a:lnTo>
                <a:lnTo>
                  <a:pt x="153" y="273"/>
                </a:lnTo>
                <a:lnTo>
                  <a:pt x="154" y="275"/>
                </a:lnTo>
                <a:lnTo>
                  <a:pt x="154" y="275"/>
                </a:lnTo>
                <a:lnTo>
                  <a:pt x="154" y="273"/>
                </a:lnTo>
                <a:lnTo>
                  <a:pt x="153" y="270"/>
                </a:lnTo>
                <a:lnTo>
                  <a:pt x="153" y="270"/>
                </a:lnTo>
                <a:close/>
                <a:moveTo>
                  <a:pt x="291" y="104"/>
                </a:moveTo>
                <a:lnTo>
                  <a:pt x="291" y="104"/>
                </a:lnTo>
                <a:lnTo>
                  <a:pt x="291" y="105"/>
                </a:lnTo>
                <a:lnTo>
                  <a:pt x="291" y="105"/>
                </a:lnTo>
                <a:lnTo>
                  <a:pt x="294" y="107"/>
                </a:lnTo>
                <a:lnTo>
                  <a:pt x="294" y="107"/>
                </a:lnTo>
                <a:lnTo>
                  <a:pt x="295" y="107"/>
                </a:lnTo>
                <a:lnTo>
                  <a:pt x="295" y="105"/>
                </a:lnTo>
                <a:lnTo>
                  <a:pt x="295" y="105"/>
                </a:lnTo>
                <a:lnTo>
                  <a:pt x="291" y="104"/>
                </a:lnTo>
                <a:lnTo>
                  <a:pt x="291" y="104"/>
                </a:lnTo>
                <a:close/>
                <a:moveTo>
                  <a:pt x="99" y="198"/>
                </a:moveTo>
                <a:lnTo>
                  <a:pt x="99" y="198"/>
                </a:lnTo>
                <a:lnTo>
                  <a:pt x="98" y="199"/>
                </a:lnTo>
                <a:lnTo>
                  <a:pt x="98" y="199"/>
                </a:lnTo>
                <a:lnTo>
                  <a:pt x="99" y="202"/>
                </a:lnTo>
                <a:lnTo>
                  <a:pt x="99" y="202"/>
                </a:lnTo>
                <a:lnTo>
                  <a:pt x="99" y="202"/>
                </a:lnTo>
                <a:lnTo>
                  <a:pt x="99" y="202"/>
                </a:lnTo>
                <a:lnTo>
                  <a:pt x="99" y="198"/>
                </a:lnTo>
                <a:lnTo>
                  <a:pt x="99" y="198"/>
                </a:lnTo>
                <a:close/>
                <a:moveTo>
                  <a:pt x="257" y="289"/>
                </a:moveTo>
                <a:lnTo>
                  <a:pt x="257" y="289"/>
                </a:lnTo>
                <a:lnTo>
                  <a:pt x="257" y="290"/>
                </a:lnTo>
                <a:lnTo>
                  <a:pt x="257" y="290"/>
                </a:lnTo>
                <a:lnTo>
                  <a:pt x="260" y="289"/>
                </a:lnTo>
                <a:lnTo>
                  <a:pt x="260" y="289"/>
                </a:lnTo>
                <a:lnTo>
                  <a:pt x="257" y="289"/>
                </a:lnTo>
                <a:lnTo>
                  <a:pt x="257" y="289"/>
                </a:lnTo>
                <a:close/>
                <a:moveTo>
                  <a:pt x="103" y="303"/>
                </a:moveTo>
                <a:lnTo>
                  <a:pt x="103" y="303"/>
                </a:lnTo>
                <a:lnTo>
                  <a:pt x="102" y="300"/>
                </a:lnTo>
                <a:lnTo>
                  <a:pt x="102" y="300"/>
                </a:lnTo>
                <a:lnTo>
                  <a:pt x="102" y="302"/>
                </a:lnTo>
                <a:lnTo>
                  <a:pt x="103" y="303"/>
                </a:lnTo>
                <a:lnTo>
                  <a:pt x="103" y="303"/>
                </a:lnTo>
                <a:close/>
                <a:moveTo>
                  <a:pt x="234" y="248"/>
                </a:moveTo>
                <a:lnTo>
                  <a:pt x="234" y="248"/>
                </a:lnTo>
                <a:lnTo>
                  <a:pt x="234" y="245"/>
                </a:lnTo>
                <a:lnTo>
                  <a:pt x="234" y="245"/>
                </a:lnTo>
                <a:lnTo>
                  <a:pt x="233" y="246"/>
                </a:lnTo>
                <a:lnTo>
                  <a:pt x="233" y="246"/>
                </a:lnTo>
                <a:lnTo>
                  <a:pt x="233" y="246"/>
                </a:lnTo>
                <a:lnTo>
                  <a:pt x="233" y="248"/>
                </a:lnTo>
                <a:lnTo>
                  <a:pt x="233" y="248"/>
                </a:lnTo>
                <a:lnTo>
                  <a:pt x="234" y="248"/>
                </a:lnTo>
                <a:lnTo>
                  <a:pt x="234" y="248"/>
                </a:lnTo>
                <a:close/>
                <a:moveTo>
                  <a:pt x="197" y="321"/>
                </a:moveTo>
                <a:lnTo>
                  <a:pt x="197" y="321"/>
                </a:lnTo>
                <a:lnTo>
                  <a:pt x="201" y="319"/>
                </a:lnTo>
                <a:lnTo>
                  <a:pt x="201" y="319"/>
                </a:lnTo>
                <a:lnTo>
                  <a:pt x="199" y="320"/>
                </a:lnTo>
                <a:lnTo>
                  <a:pt x="197" y="321"/>
                </a:lnTo>
                <a:lnTo>
                  <a:pt x="197" y="321"/>
                </a:lnTo>
                <a:close/>
                <a:moveTo>
                  <a:pt x="4" y="250"/>
                </a:moveTo>
                <a:lnTo>
                  <a:pt x="4" y="250"/>
                </a:lnTo>
                <a:lnTo>
                  <a:pt x="5" y="243"/>
                </a:lnTo>
                <a:lnTo>
                  <a:pt x="5" y="243"/>
                </a:lnTo>
                <a:lnTo>
                  <a:pt x="4" y="248"/>
                </a:lnTo>
                <a:lnTo>
                  <a:pt x="4" y="250"/>
                </a:lnTo>
                <a:lnTo>
                  <a:pt x="4" y="250"/>
                </a:lnTo>
                <a:close/>
                <a:moveTo>
                  <a:pt x="318" y="144"/>
                </a:moveTo>
                <a:lnTo>
                  <a:pt x="318" y="144"/>
                </a:lnTo>
                <a:lnTo>
                  <a:pt x="314" y="144"/>
                </a:lnTo>
                <a:lnTo>
                  <a:pt x="311" y="145"/>
                </a:lnTo>
                <a:lnTo>
                  <a:pt x="311" y="145"/>
                </a:lnTo>
                <a:lnTo>
                  <a:pt x="318" y="144"/>
                </a:lnTo>
                <a:lnTo>
                  <a:pt x="318" y="144"/>
                </a:lnTo>
                <a:close/>
                <a:moveTo>
                  <a:pt x="265" y="223"/>
                </a:moveTo>
                <a:lnTo>
                  <a:pt x="265" y="223"/>
                </a:lnTo>
                <a:lnTo>
                  <a:pt x="264" y="223"/>
                </a:lnTo>
                <a:lnTo>
                  <a:pt x="264" y="223"/>
                </a:lnTo>
                <a:lnTo>
                  <a:pt x="264" y="226"/>
                </a:lnTo>
                <a:lnTo>
                  <a:pt x="264" y="226"/>
                </a:lnTo>
                <a:lnTo>
                  <a:pt x="265" y="228"/>
                </a:lnTo>
                <a:lnTo>
                  <a:pt x="265" y="228"/>
                </a:lnTo>
                <a:lnTo>
                  <a:pt x="265" y="223"/>
                </a:lnTo>
                <a:lnTo>
                  <a:pt x="265" y="223"/>
                </a:lnTo>
                <a:close/>
                <a:moveTo>
                  <a:pt x="153" y="229"/>
                </a:moveTo>
                <a:lnTo>
                  <a:pt x="153" y="229"/>
                </a:lnTo>
                <a:lnTo>
                  <a:pt x="153" y="229"/>
                </a:lnTo>
                <a:lnTo>
                  <a:pt x="153" y="229"/>
                </a:lnTo>
                <a:lnTo>
                  <a:pt x="153" y="226"/>
                </a:lnTo>
                <a:lnTo>
                  <a:pt x="152" y="225"/>
                </a:lnTo>
                <a:lnTo>
                  <a:pt x="152" y="225"/>
                </a:lnTo>
                <a:lnTo>
                  <a:pt x="152" y="225"/>
                </a:lnTo>
                <a:lnTo>
                  <a:pt x="152" y="225"/>
                </a:lnTo>
                <a:lnTo>
                  <a:pt x="153" y="229"/>
                </a:lnTo>
                <a:lnTo>
                  <a:pt x="153" y="229"/>
                </a:lnTo>
                <a:close/>
                <a:moveTo>
                  <a:pt x="238" y="177"/>
                </a:moveTo>
                <a:lnTo>
                  <a:pt x="238" y="177"/>
                </a:lnTo>
                <a:lnTo>
                  <a:pt x="238" y="177"/>
                </a:lnTo>
                <a:lnTo>
                  <a:pt x="237" y="177"/>
                </a:lnTo>
                <a:lnTo>
                  <a:pt x="237" y="177"/>
                </a:lnTo>
                <a:lnTo>
                  <a:pt x="234" y="178"/>
                </a:lnTo>
                <a:lnTo>
                  <a:pt x="234" y="178"/>
                </a:lnTo>
                <a:lnTo>
                  <a:pt x="238" y="177"/>
                </a:lnTo>
                <a:lnTo>
                  <a:pt x="238" y="177"/>
                </a:lnTo>
                <a:close/>
                <a:moveTo>
                  <a:pt x="62" y="289"/>
                </a:moveTo>
                <a:lnTo>
                  <a:pt x="62" y="289"/>
                </a:lnTo>
                <a:lnTo>
                  <a:pt x="64" y="292"/>
                </a:lnTo>
                <a:lnTo>
                  <a:pt x="66" y="294"/>
                </a:lnTo>
                <a:lnTo>
                  <a:pt x="66" y="294"/>
                </a:lnTo>
                <a:lnTo>
                  <a:pt x="62" y="289"/>
                </a:lnTo>
                <a:lnTo>
                  <a:pt x="62" y="289"/>
                </a:lnTo>
                <a:close/>
                <a:moveTo>
                  <a:pt x="211" y="157"/>
                </a:moveTo>
                <a:lnTo>
                  <a:pt x="211" y="157"/>
                </a:lnTo>
                <a:lnTo>
                  <a:pt x="211" y="159"/>
                </a:lnTo>
                <a:lnTo>
                  <a:pt x="211" y="159"/>
                </a:lnTo>
                <a:lnTo>
                  <a:pt x="213" y="158"/>
                </a:lnTo>
                <a:lnTo>
                  <a:pt x="213" y="158"/>
                </a:lnTo>
                <a:lnTo>
                  <a:pt x="211" y="157"/>
                </a:lnTo>
                <a:lnTo>
                  <a:pt x="211" y="157"/>
                </a:lnTo>
                <a:close/>
                <a:moveTo>
                  <a:pt x="338" y="137"/>
                </a:moveTo>
                <a:lnTo>
                  <a:pt x="338" y="137"/>
                </a:lnTo>
                <a:lnTo>
                  <a:pt x="339" y="134"/>
                </a:lnTo>
                <a:lnTo>
                  <a:pt x="339" y="134"/>
                </a:lnTo>
                <a:lnTo>
                  <a:pt x="339" y="134"/>
                </a:lnTo>
                <a:lnTo>
                  <a:pt x="339" y="134"/>
                </a:lnTo>
                <a:lnTo>
                  <a:pt x="336" y="135"/>
                </a:lnTo>
                <a:lnTo>
                  <a:pt x="336" y="135"/>
                </a:lnTo>
                <a:lnTo>
                  <a:pt x="338" y="137"/>
                </a:lnTo>
                <a:lnTo>
                  <a:pt x="338" y="137"/>
                </a:lnTo>
                <a:close/>
                <a:moveTo>
                  <a:pt x="102" y="155"/>
                </a:moveTo>
                <a:lnTo>
                  <a:pt x="102" y="155"/>
                </a:lnTo>
                <a:lnTo>
                  <a:pt x="100" y="154"/>
                </a:lnTo>
                <a:lnTo>
                  <a:pt x="100" y="154"/>
                </a:lnTo>
                <a:lnTo>
                  <a:pt x="99" y="155"/>
                </a:lnTo>
                <a:lnTo>
                  <a:pt x="96" y="157"/>
                </a:lnTo>
                <a:lnTo>
                  <a:pt x="96" y="157"/>
                </a:lnTo>
                <a:lnTo>
                  <a:pt x="96" y="157"/>
                </a:lnTo>
                <a:lnTo>
                  <a:pt x="96" y="157"/>
                </a:lnTo>
                <a:lnTo>
                  <a:pt x="102" y="155"/>
                </a:lnTo>
                <a:lnTo>
                  <a:pt x="102" y="155"/>
                </a:lnTo>
                <a:close/>
                <a:moveTo>
                  <a:pt x="297" y="192"/>
                </a:moveTo>
                <a:lnTo>
                  <a:pt x="297" y="192"/>
                </a:lnTo>
                <a:lnTo>
                  <a:pt x="302" y="194"/>
                </a:lnTo>
                <a:lnTo>
                  <a:pt x="302" y="194"/>
                </a:lnTo>
                <a:lnTo>
                  <a:pt x="299" y="192"/>
                </a:lnTo>
                <a:lnTo>
                  <a:pt x="297" y="192"/>
                </a:lnTo>
                <a:lnTo>
                  <a:pt x="297" y="192"/>
                </a:lnTo>
                <a:close/>
                <a:moveTo>
                  <a:pt x="253" y="110"/>
                </a:moveTo>
                <a:lnTo>
                  <a:pt x="253" y="110"/>
                </a:lnTo>
                <a:lnTo>
                  <a:pt x="251" y="111"/>
                </a:lnTo>
                <a:lnTo>
                  <a:pt x="251" y="113"/>
                </a:lnTo>
                <a:lnTo>
                  <a:pt x="251" y="113"/>
                </a:lnTo>
                <a:lnTo>
                  <a:pt x="253" y="111"/>
                </a:lnTo>
                <a:lnTo>
                  <a:pt x="253" y="110"/>
                </a:lnTo>
                <a:lnTo>
                  <a:pt x="253" y="110"/>
                </a:lnTo>
                <a:close/>
                <a:moveTo>
                  <a:pt x="17" y="255"/>
                </a:moveTo>
                <a:lnTo>
                  <a:pt x="17" y="255"/>
                </a:lnTo>
                <a:lnTo>
                  <a:pt x="15" y="256"/>
                </a:lnTo>
                <a:lnTo>
                  <a:pt x="17" y="260"/>
                </a:lnTo>
                <a:lnTo>
                  <a:pt x="17" y="260"/>
                </a:lnTo>
                <a:lnTo>
                  <a:pt x="17" y="255"/>
                </a:lnTo>
                <a:lnTo>
                  <a:pt x="17" y="255"/>
                </a:lnTo>
                <a:close/>
                <a:moveTo>
                  <a:pt x="214" y="147"/>
                </a:moveTo>
                <a:lnTo>
                  <a:pt x="214" y="147"/>
                </a:lnTo>
                <a:lnTo>
                  <a:pt x="216" y="145"/>
                </a:lnTo>
                <a:lnTo>
                  <a:pt x="216" y="142"/>
                </a:lnTo>
                <a:lnTo>
                  <a:pt x="216" y="142"/>
                </a:lnTo>
                <a:lnTo>
                  <a:pt x="214" y="144"/>
                </a:lnTo>
                <a:lnTo>
                  <a:pt x="214" y="147"/>
                </a:lnTo>
                <a:lnTo>
                  <a:pt x="214" y="147"/>
                </a:lnTo>
                <a:close/>
                <a:moveTo>
                  <a:pt x="324" y="127"/>
                </a:moveTo>
                <a:lnTo>
                  <a:pt x="324" y="127"/>
                </a:lnTo>
                <a:lnTo>
                  <a:pt x="322" y="127"/>
                </a:lnTo>
                <a:lnTo>
                  <a:pt x="322" y="127"/>
                </a:lnTo>
                <a:lnTo>
                  <a:pt x="321" y="130"/>
                </a:lnTo>
                <a:lnTo>
                  <a:pt x="321" y="130"/>
                </a:lnTo>
                <a:lnTo>
                  <a:pt x="324" y="127"/>
                </a:lnTo>
                <a:lnTo>
                  <a:pt x="324" y="127"/>
                </a:lnTo>
                <a:close/>
                <a:moveTo>
                  <a:pt x="341" y="212"/>
                </a:moveTo>
                <a:lnTo>
                  <a:pt x="341" y="212"/>
                </a:lnTo>
                <a:lnTo>
                  <a:pt x="342" y="209"/>
                </a:lnTo>
                <a:lnTo>
                  <a:pt x="342" y="209"/>
                </a:lnTo>
                <a:lnTo>
                  <a:pt x="342" y="208"/>
                </a:lnTo>
                <a:lnTo>
                  <a:pt x="342" y="208"/>
                </a:lnTo>
                <a:lnTo>
                  <a:pt x="341" y="212"/>
                </a:lnTo>
                <a:lnTo>
                  <a:pt x="341" y="212"/>
                </a:lnTo>
                <a:close/>
                <a:moveTo>
                  <a:pt x="338" y="231"/>
                </a:moveTo>
                <a:lnTo>
                  <a:pt x="338" y="231"/>
                </a:lnTo>
                <a:lnTo>
                  <a:pt x="338" y="231"/>
                </a:lnTo>
                <a:lnTo>
                  <a:pt x="338" y="231"/>
                </a:lnTo>
                <a:lnTo>
                  <a:pt x="339" y="228"/>
                </a:lnTo>
                <a:lnTo>
                  <a:pt x="341" y="226"/>
                </a:lnTo>
                <a:lnTo>
                  <a:pt x="341" y="226"/>
                </a:lnTo>
                <a:lnTo>
                  <a:pt x="338" y="231"/>
                </a:lnTo>
                <a:lnTo>
                  <a:pt x="338" y="231"/>
                </a:lnTo>
                <a:close/>
                <a:moveTo>
                  <a:pt x="336" y="245"/>
                </a:moveTo>
                <a:lnTo>
                  <a:pt x="336" y="245"/>
                </a:lnTo>
                <a:lnTo>
                  <a:pt x="334" y="246"/>
                </a:lnTo>
                <a:lnTo>
                  <a:pt x="334" y="248"/>
                </a:lnTo>
                <a:lnTo>
                  <a:pt x="334" y="248"/>
                </a:lnTo>
                <a:lnTo>
                  <a:pt x="336" y="245"/>
                </a:lnTo>
                <a:lnTo>
                  <a:pt x="336" y="245"/>
                </a:lnTo>
                <a:close/>
                <a:moveTo>
                  <a:pt x="331" y="275"/>
                </a:moveTo>
                <a:lnTo>
                  <a:pt x="331" y="275"/>
                </a:lnTo>
                <a:lnTo>
                  <a:pt x="331" y="275"/>
                </a:lnTo>
                <a:lnTo>
                  <a:pt x="331" y="275"/>
                </a:lnTo>
                <a:lnTo>
                  <a:pt x="325" y="277"/>
                </a:lnTo>
                <a:lnTo>
                  <a:pt x="325" y="277"/>
                </a:lnTo>
                <a:lnTo>
                  <a:pt x="331" y="275"/>
                </a:lnTo>
                <a:lnTo>
                  <a:pt x="331" y="275"/>
                </a:lnTo>
                <a:close/>
                <a:moveTo>
                  <a:pt x="37" y="330"/>
                </a:moveTo>
                <a:lnTo>
                  <a:pt x="37" y="330"/>
                </a:lnTo>
                <a:lnTo>
                  <a:pt x="37" y="330"/>
                </a:lnTo>
                <a:lnTo>
                  <a:pt x="37" y="330"/>
                </a:lnTo>
                <a:lnTo>
                  <a:pt x="38" y="327"/>
                </a:lnTo>
                <a:lnTo>
                  <a:pt x="38" y="327"/>
                </a:lnTo>
                <a:lnTo>
                  <a:pt x="37" y="326"/>
                </a:lnTo>
                <a:lnTo>
                  <a:pt x="37" y="326"/>
                </a:lnTo>
                <a:lnTo>
                  <a:pt x="37" y="330"/>
                </a:lnTo>
                <a:lnTo>
                  <a:pt x="37" y="330"/>
                </a:lnTo>
                <a:close/>
                <a:moveTo>
                  <a:pt x="297" y="175"/>
                </a:moveTo>
                <a:lnTo>
                  <a:pt x="297" y="175"/>
                </a:lnTo>
                <a:lnTo>
                  <a:pt x="295" y="177"/>
                </a:lnTo>
                <a:lnTo>
                  <a:pt x="297" y="178"/>
                </a:lnTo>
                <a:lnTo>
                  <a:pt x="297" y="178"/>
                </a:lnTo>
                <a:lnTo>
                  <a:pt x="297" y="177"/>
                </a:lnTo>
                <a:lnTo>
                  <a:pt x="297" y="175"/>
                </a:lnTo>
                <a:lnTo>
                  <a:pt x="297" y="175"/>
                </a:lnTo>
                <a:close/>
                <a:moveTo>
                  <a:pt x="207" y="182"/>
                </a:moveTo>
                <a:lnTo>
                  <a:pt x="207" y="182"/>
                </a:lnTo>
                <a:lnTo>
                  <a:pt x="208" y="184"/>
                </a:lnTo>
                <a:lnTo>
                  <a:pt x="208" y="184"/>
                </a:lnTo>
                <a:lnTo>
                  <a:pt x="210" y="181"/>
                </a:lnTo>
                <a:lnTo>
                  <a:pt x="210" y="181"/>
                </a:lnTo>
                <a:lnTo>
                  <a:pt x="207" y="182"/>
                </a:lnTo>
                <a:lnTo>
                  <a:pt x="207" y="182"/>
                </a:lnTo>
                <a:close/>
                <a:moveTo>
                  <a:pt x="142" y="161"/>
                </a:moveTo>
                <a:lnTo>
                  <a:pt x="142" y="161"/>
                </a:lnTo>
                <a:lnTo>
                  <a:pt x="142" y="161"/>
                </a:lnTo>
                <a:lnTo>
                  <a:pt x="142" y="161"/>
                </a:lnTo>
                <a:lnTo>
                  <a:pt x="143" y="162"/>
                </a:lnTo>
                <a:lnTo>
                  <a:pt x="143" y="162"/>
                </a:lnTo>
                <a:lnTo>
                  <a:pt x="145" y="161"/>
                </a:lnTo>
                <a:lnTo>
                  <a:pt x="145" y="161"/>
                </a:lnTo>
                <a:lnTo>
                  <a:pt x="145" y="159"/>
                </a:lnTo>
                <a:lnTo>
                  <a:pt x="145" y="159"/>
                </a:lnTo>
                <a:lnTo>
                  <a:pt x="142" y="161"/>
                </a:lnTo>
                <a:lnTo>
                  <a:pt x="142" y="161"/>
                </a:lnTo>
                <a:close/>
                <a:moveTo>
                  <a:pt x="261" y="258"/>
                </a:moveTo>
                <a:lnTo>
                  <a:pt x="261" y="258"/>
                </a:lnTo>
                <a:lnTo>
                  <a:pt x="264" y="258"/>
                </a:lnTo>
                <a:lnTo>
                  <a:pt x="265" y="256"/>
                </a:lnTo>
                <a:lnTo>
                  <a:pt x="265" y="256"/>
                </a:lnTo>
                <a:lnTo>
                  <a:pt x="262" y="256"/>
                </a:lnTo>
                <a:lnTo>
                  <a:pt x="261" y="258"/>
                </a:lnTo>
                <a:lnTo>
                  <a:pt x="261" y="258"/>
                </a:lnTo>
                <a:close/>
                <a:moveTo>
                  <a:pt x="112" y="157"/>
                </a:moveTo>
                <a:lnTo>
                  <a:pt x="112" y="157"/>
                </a:lnTo>
                <a:lnTo>
                  <a:pt x="115" y="155"/>
                </a:lnTo>
                <a:lnTo>
                  <a:pt x="115" y="155"/>
                </a:lnTo>
                <a:lnTo>
                  <a:pt x="113" y="155"/>
                </a:lnTo>
                <a:lnTo>
                  <a:pt x="112" y="157"/>
                </a:lnTo>
                <a:lnTo>
                  <a:pt x="112" y="157"/>
                </a:lnTo>
                <a:close/>
                <a:moveTo>
                  <a:pt x="220" y="167"/>
                </a:moveTo>
                <a:lnTo>
                  <a:pt x="220" y="167"/>
                </a:lnTo>
                <a:lnTo>
                  <a:pt x="220" y="169"/>
                </a:lnTo>
                <a:lnTo>
                  <a:pt x="220" y="169"/>
                </a:lnTo>
                <a:lnTo>
                  <a:pt x="221" y="168"/>
                </a:lnTo>
                <a:lnTo>
                  <a:pt x="221" y="168"/>
                </a:lnTo>
                <a:lnTo>
                  <a:pt x="220" y="167"/>
                </a:lnTo>
                <a:lnTo>
                  <a:pt x="220" y="167"/>
                </a:lnTo>
                <a:close/>
                <a:moveTo>
                  <a:pt x="292" y="117"/>
                </a:moveTo>
                <a:lnTo>
                  <a:pt x="292" y="117"/>
                </a:lnTo>
                <a:lnTo>
                  <a:pt x="292" y="118"/>
                </a:lnTo>
                <a:lnTo>
                  <a:pt x="292" y="118"/>
                </a:lnTo>
                <a:lnTo>
                  <a:pt x="294" y="118"/>
                </a:lnTo>
                <a:lnTo>
                  <a:pt x="294" y="118"/>
                </a:lnTo>
                <a:lnTo>
                  <a:pt x="295" y="117"/>
                </a:lnTo>
                <a:lnTo>
                  <a:pt x="295" y="117"/>
                </a:lnTo>
                <a:lnTo>
                  <a:pt x="292" y="117"/>
                </a:lnTo>
                <a:lnTo>
                  <a:pt x="292" y="117"/>
                </a:lnTo>
                <a:close/>
                <a:moveTo>
                  <a:pt x="44" y="259"/>
                </a:moveTo>
                <a:lnTo>
                  <a:pt x="44" y="259"/>
                </a:lnTo>
                <a:lnTo>
                  <a:pt x="45" y="259"/>
                </a:lnTo>
                <a:lnTo>
                  <a:pt x="46" y="259"/>
                </a:lnTo>
                <a:lnTo>
                  <a:pt x="46" y="259"/>
                </a:lnTo>
                <a:lnTo>
                  <a:pt x="48" y="256"/>
                </a:lnTo>
                <a:lnTo>
                  <a:pt x="48" y="256"/>
                </a:lnTo>
                <a:lnTo>
                  <a:pt x="44" y="259"/>
                </a:lnTo>
                <a:lnTo>
                  <a:pt x="44" y="259"/>
                </a:lnTo>
                <a:close/>
                <a:moveTo>
                  <a:pt x="120" y="213"/>
                </a:moveTo>
                <a:lnTo>
                  <a:pt x="120" y="213"/>
                </a:lnTo>
                <a:lnTo>
                  <a:pt x="119" y="218"/>
                </a:lnTo>
                <a:lnTo>
                  <a:pt x="119" y="218"/>
                </a:lnTo>
                <a:lnTo>
                  <a:pt x="120" y="216"/>
                </a:lnTo>
                <a:lnTo>
                  <a:pt x="120" y="213"/>
                </a:lnTo>
                <a:lnTo>
                  <a:pt x="120" y="213"/>
                </a:lnTo>
                <a:close/>
                <a:moveTo>
                  <a:pt x="93" y="319"/>
                </a:moveTo>
                <a:lnTo>
                  <a:pt x="93" y="319"/>
                </a:lnTo>
                <a:lnTo>
                  <a:pt x="95" y="320"/>
                </a:lnTo>
                <a:lnTo>
                  <a:pt x="95" y="320"/>
                </a:lnTo>
                <a:lnTo>
                  <a:pt x="95" y="316"/>
                </a:lnTo>
                <a:lnTo>
                  <a:pt x="95" y="316"/>
                </a:lnTo>
                <a:lnTo>
                  <a:pt x="93" y="319"/>
                </a:lnTo>
                <a:lnTo>
                  <a:pt x="93" y="319"/>
                </a:lnTo>
                <a:close/>
                <a:moveTo>
                  <a:pt x="127" y="182"/>
                </a:moveTo>
                <a:lnTo>
                  <a:pt x="127" y="182"/>
                </a:lnTo>
                <a:lnTo>
                  <a:pt x="129" y="181"/>
                </a:lnTo>
                <a:lnTo>
                  <a:pt x="129" y="178"/>
                </a:lnTo>
                <a:lnTo>
                  <a:pt x="129" y="178"/>
                </a:lnTo>
                <a:lnTo>
                  <a:pt x="127" y="179"/>
                </a:lnTo>
                <a:lnTo>
                  <a:pt x="127" y="182"/>
                </a:lnTo>
                <a:lnTo>
                  <a:pt x="127" y="182"/>
                </a:lnTo>
                <a:close/>
                <a:moveTo>
                  <a:pt x="213" y="121"/>
                </a:moveTo>
                <a:lnTo>
                  <a:pt x="213" y="121"/>
                </a:lnTo>
                <a:lnTo>
                  <a:pt x="216" y="118"/>
                </a:lnTo>
                <a:lnTo>
                  <a:pt x="216" y="118"/>
                </a:lnTo>
                <a:lnTo>
                  <a:pt x="214" y="120"/>
                </a:lnTo>
                <a:lnTo>
                  <a:pt x="213" y="121"/>
                </a:lnTo>
                <a:lnTo>
                  <a:pt x="213" y="121"/>
                </a:lnTo>
                <a:close/>
                <a:moveTo>
                  <a:pt x="58" y="304"/>
                </a:moveTo>
                <a:lnTo>
                  <a:pt x="58" y="304"/>
                </a:lnTo>
                <a:lnTo>
                  <a:pt x="58" y="303"/>
                </a:lnTo>
                <a:lnTo>
                  <a:pt x="56" y="302"/>
                </a:lnTo>
                <a:lnTo>
                  <a:pt x="56" y="302"/>
                </a:lnTo>
                <a:lnTo>
                  <a:pt x="56" y="304"/>
                </a:lnTo>
                <a:lnTo>
                  <a:pt x="58" y="304"/>
                </a:lnTo>
                <a:lnTo>
                  <a:pt x="58" y="304"/>
                </a:lnTo>
                <a:close/>
                <a:moveTo>
                  <a:pt x="143" y="296"/>
                </a:moveTo>
                <a:lnTo>
                  <a:pt x="143" y="296"/>
                </a:lnTo>
                <a:lnTo>
                  <a:pt x="147" y="293"/>
                </a:lnTo>
                <a:lnTo>
                  <a:pt x="147" y="293"/>
                </a:lnTo>
                <a:lnTo>
                  <a:pt x="146" y="294"/>
                </a:lnTo>
                <a:lnTo>
                  <a:pt x="143" y="296"/>
                </a:lnTo>
                <a:lnTo>
                  <a:pt x="143" y="296"/>
                </a:lnTo>
                <a:close/>
                <a:moveTo>
                  <a:pt x="341" y="240"/>
                </a:moveTo>
                <a:lnTo>
                  <a:pt x="341" y="240"/>
                </a:lnTo>
                <a:lnTo>
                  <a:pt x="342" y="239"/>
                </a:lnTo>
                <a:lnTo>
                  <a:pt x="342" y="238"/>
                </a:lnTo>
                <a:lnTo>
                  <a:pt x="342" y="238"/>
                </a:lnTo>
                <a:lnTo>
                  <a:pt x="341" y="239"/>
                </a:lnTo>
                <a:lnTo>
                  <a:pt x="341" y="240"/>
                </a:lnTo>
                <a:lnTo>
                  <a:pt x="341" y="240"/>
                </a:lnTo>
                <a:close/>
                <a:moveTo>
                  <a:pt x="28" y="262"/>
                </a:moveTo>
                <a:lnTo>
                  <a:pt x="28" y="262"/>
                </a:lnTo>
                <a:lnTo>
                  <a:pt x="29" y="259"/>
                </a:lnTo>
                <a:lnTo>
                  <a:pt x="29" y="259"/>
                </a:lnTo>
                <a:lnTo>
                  <a:pt x="29" y="259"/>
                </a:lnTo>
                <a:lnTo>
                  <a:pt x="29" y="259"/>
                </a:lnTo>
                <a:lnTo>
                  <a:pt x="28" y="262"/>
                </a:lnTo>
                <a:lnTo>
                  <a:pt x="28" y="262"/>
                </a:lnTo>
                <a:lnTo>
                  <a:pt x="28" y="262"/>
                </a:lnTo>
                <a:lnTo>
                  <a:pt x="28" y="262"/>
                </a:lnTo>
                <a:lnTo>
                  <a:pt x="28" y="262"/>
                </a:lnTo>
                <a:lnTo>
                  <a:pt x="28" y="262"/>
                </a:lnTo>
                <a:close/>
                <a:moveTo>
                  <a:pt x="174" y="164"/>
                </a:moveTo>
                <a:lnTo>
                  <a:pt x="174" y="164"/>
                </a:lnTo>
                <a:lnTo>
                  <a:pt x="172" y="168"/>
                </a:lnTo>
                <a:lnTo>
                  <a:pt x="172" y="168"/>
                </a:lnTo>
                <a:lnTo>
                  <a:pt x="174" y="164"/>
                </a:lnTo>
                <a:lnTo>
                  <a:pt x="174" y="164"/>
                </a:lnTo>
                <a:close/>
                <a:moveTo>
                  <a:pt x="71" y="242"/>
                </a:moveTo>
                <a:lnTo>
                  <a:pt x="71" y="242"/>
                </a:lnTo>
                <a:lnTo>
                  <a:pt x="72" y="246"/>
                </a:lnTo>
                <a:lnTo>
                  <a:pt x="72" y="246"/>
                </a:lnTo>
                <a:lnTo>
                  <a:pt x="72" y="246"/>
                </a:lnTo>
                <a:lnTo>
                  <a:pt x="72" y="246"/>
                </a:lnTo>
                <a:lnTo>
                  <a:pt x="72" y="245"/>
                </a:lnTo>
                <a:lnTo>
                  <a:pt x="71" y="242"/>
                </a:lnTo>
                <a:lnTo>
                  <a:pt x="71" y="242"/>
                </a:lnTo>
                <a:close/>
                <a:moveTo>
                  <a:pt x="150" y="140"/>
                </a:moveTo>
                <a:lnTo>
                  <a:pt x="150" y="140"/>
                </a:lnTo>
                <a:lnTo>
                  <a:pt x="154" y="138"/>
                </a:lnTo>
                <a:lnTo>
                  <a:pt x="154" y="138"/>
                </a:lnTo>
                <a:lnTo>
                  <a:pt x="152" y="138"/>
                </a:lnTo>
                <a:lnTo>
                  <a:pt x="150" y="140"/>
                </a:lnTo>
                <a:lnTo>
                  <a:pt x="150" y="140"/>
                </a:lnTo>
                <a:close/>
                <a:moveTo>
                  <a:pt x="95" y="195"/>
                </a:moveTo>
                <a:lnTo>
                  <a:pt x="95" y="195"/>
                </a:lnTo>
                <a:lnTo>
                  <a:pt x="93" y="195"/>
                </a:lnTo>
                <a:lnTo>
                  <a:pt x="92" y="196"/>
                </a:lnTo>
                <a:lnTo>
                  <a:pt x="92" y="196"/>
                </a:lnTo>
                <a:lnTo>
                  <a:pt x="95" y="195"/>
                </a:lnTo>
                <a:lnTo>
                  <a:pt x="95" y="195"/>
                </a:lnTo>
                <a:close/>
                <a:moveTo>
                  <a:pt x="132" y="320"/>
                </a:moveTo>
                <a:lnTo>
                  <a:pt x="132" y="320"/>
                </a:lnTo>
                <a:lnTo>
                  <a:pt x="132" y="321"/>
                </a:lnTo>
                <a:lnTo>
                  <a:pt x="132" y="321"/>
                </a:lnTo>
                <a:lnTo>
                  <a:pt x="135" y="320"/>
                </a:lnTo>
                <a:lnTo>
                  <a:pt x="135" y="320"/>
                </a:lnTo>
                <a:lnTo>
                  <a:pt x="133" y="320"/>
                </a:lnTo>
                <a:lnTo>
                  <a:pt x="132" y="320"/>
                </a:lnTo>
                <a:lnTo>
                  <a:pt x="132" y="320"/>
                </a:lnTo>
                <a:close/>
                <a:moveTo>
                  <a:pt x="75" y="307"/>
                </a:moveTo>
                <a:lnTo>
                  <a:pt x="75" y="307"/>
                </a:lnTo>
                <a:lnTo>
                  <a:pt x="72" y="306"/>
                </a:lnTo>
                <a:lnTo>
                  <a:pt x="72" y="306"/>
                </a:lnTo>
                <a:lnTo>
                  <a:pt x="72" y="306"/>
                </a:lnTo>
                <a:lnTo>
                  <a:pt x="72" y="306"/>
                </a:lnTo>
                <a:lnTo>
                  <a:pt x="75" y="307"/>
                </a:lnTo>
                <a:lnTo>
                  <a:pt x="75" y="307"/>
                </a:lnTo>
                <a:lnTo>
                  <a:pt x="75" y="307"/>
                </a:lnTo>
                <a:lnTo>
                  <a:pt x="75" y="307"/>
                </a:lnTo>
                <a:close/>
                <a:moveTo>
                  <a:pt x="287" y="114"/>
                </a:moveTo>
                <a:lnTo>
                  <a:pt x="287" y="114"/>
                </a:lnTo>
                <a:lnTo>
                  <a:pt x="287" y="115"/>
                </a:lnTo>
                <a:lnTo>
                  <a:pt x="287" y="115"/>
                </a:lnTo>
                <a:lnTo>
                  <a:pt x="287" y="115"/>
                </a:lnTo>
                <a:lnTo>
                  <a:pt x="288" y="114"/>
                </a:lnTo>
                <a:lnTo>
                  <a:pt x="288" y="114"/>
                </a:lnTo>
                <a:lnTo>
                  <a:pt x="287" y="114"/>
                </a:lnTo>
                <a:lnTo>
                  <a:pt x="287" y="114"/>
                </a:lnTo>
                <a:close/>
                <a:moveTo>
                  <a:pt x="235" y="259"/>
                </a:moveTo>
                <a:lnTo>
                  <a:pt x="235" y="259"/>
                </a:lnTo>
                <a:lnTo>
                  <a:pt x="238" y="259"/>
                </a:lnTo>
                <a:lnTo>
                  <a:pt x="238" y="259"/>
                </a:lnTo>
                <a:lnTo>
                  <a:pt x="237" y="259"/>
                </a:lnTo>
                <a:lnTo>
                  <a:pt x="237" y="259"/>
                </a:lnTo>
                <a:lnTo>
                  <a:pt x="237" y="259"/>
                </a:lnTo>
                <a:lnTo>
                  <a:pt x="235" y="259"/>
                </a:lnTo>
                <a:lnTo>
                  <a:pt x="235" y="259"/>
                </a:lnTo>
                <a:close/>
                <a:moveTo>
                  <a:pt x="72" y="185"/>
                </a:moveTo>
                <a:lnTo>
                  <a:pt x="72" y="185"/>
                </a:lnTo>
                <a:lnTo>
                  <a:pt x="71" y="185"/>
                </a:lnTo>
                <a:lnTo>
                  <a:pt x="71" y="186"/>
                </a:lnTo>
                <a:lnTo>
                  <a:pt x="71" y="186"/>
                </a:lnTo>
                <a:lnTo>
                  <a:pt x="72" y="186"/>
                </a:lnTo>
                <a:lnTo>
                  <a:pt x="72" y="186"/>
                </a:lnTo>
                <a:lnTo>
                  <a:pt x="72" y="185"/>
                </a:lnTo>
                <a:lnTo>
                  <a:pt x="72" y="185"/>
                </a:lnTo>
                <a:close/>
                <a:moveTo>
                  <a:pt x="181" y="120"/>
                </a:moveTo>
                <a:lnTo>
                  <a:pt x="181" y="120"/>
                </a:lnTo>
                <a:lnTo>
                  <a:pt x="183" y="120"/>
                </a:lnTo>
                <a:lnTo>
                  <a:pt x="183" y="120"/>
                </a:lnTo>
                <a:lnTo>
                  <a:pt x="187" y="118"/>
                </a:lnTo>
                <a:lnTo>
                  <a:pt x="187" y="118"/>
                </a:lnTo>
                <a:lnTo>
                  <a:pt x="187" y="118"/>
                </a:lnTo>
                <a:lnTo>
                  <a:pt x="187" y="118"/>
                </a:lnTo>
                <a:lnTo>
                  <a:pt x="181" y="120"/>
                </a:lnTo>
                <a:lnTo>
                  <a:pt x="181" y="120"/>
                </a:lnTo>
                <a:close/>
                <a:moveTo>
                  <a:pt x="73" y="249"/>
                </a:moveTo>
                <a:lnTo>
                  <a:pt x="73" y="249"/>
                </a:lnTo>
                <a:lnTo>
                  <a:pt x="72" y="250"/>
                </a:lnTo>
                <a:lnTo>
                  <a:pt x="72" y="250"/>
                </a:lnTo>
                <a:lnTo>
                  <a:pt x="73" y="250"/>
                </a:lnTo>
                <a:lnTo>
                  <a:pt x="73" y="249"/>
                </a:lnTo>
                <a:lnTo>
                  <a:pt x="73" y="249"/>
                </a:lnTo>
                <a:close/>
                <a:moveTo>
                  <a:pt x="8" y="273"/>
                </a:moveTo>
                <a:lnTo>
                  <a:pt x="8" y="273"/>
                </a:lnTo>
                <a:lnTo>
                  <a:pt x="10" y="272"/>
                </a:lnTo>
                <a:lnTo>
                  <a:pt x="8" y="270"/>
                </a:lnTo>
                <a:lnTo>
                  <a:pt x="8" y="270"/>
                </a:lnTo>
                <a:lnTo>
                  <a:pt x="8" y="273"/>
                </a:lnTo>
                <a:lnTo>
                  <a:pt x="8" y="273"/>
                </a:lnTo>
                <a:close/>
                <a:moveTo>
                  <a:pt x="71" y="309"/>
                </a:moveTo>
                <a:lnTo>
                  <a:pt x="71" y="309"/>
                </a:lnTo>
                <a:lnTo>
                  <a:pt x="72" y="310"/>
                </a:lnTo>
                <a:lnTo>
                  <a:pt x="73" y="312"/>
                </a:lnTo>
                <a:lnTo>
                  <a:pt x="73" y="312"/>
                </a:lnTo>
                <a:lnTo>
                  <a:pt x="71" y="309"/>
                </a:lnTo>
                <a:lnTo>
                  <a:pt x="71" y="309"/>
                </a:lnTo>
                <a:close/>
                <a:moveTo>
                  <a:pt x="257" y="117"/>
                </a:moveTo>
                <a:lnTo>
                  <a:pt x="257" y="117"/>
                </a:lnTo>
                <a:lnTo>
                  <a:pt x="254" y="118"/>
                </a:lnTo>
                <a:lnTo>
                  <a:pt x="254" y="118"/>
                </a:lnTo>
                <a:lnTo>
                  <a:pt x="255" y="118"/>
                </a:lnTo>
                <a:lnTo>
                  <a:pt x="257" y="117"/>
                </a:lnTo>
                <a:lnTo>
                  <a:pt x="257" y="117"/>
                </a:lnTo>
                <a:close/>
                <a:moveTo>
                  <a:pt x="244" y="236"/>
                </a:moveTo>
                <a:lnTo>
                  <a:pt x="244" y="236"/>
                </a:lnTo>
                <a:lnTo>
                  <a:pt x="245" y="236"/>
                </a:lnTo>
                <a:lnTo>
                  <a:pt x="245" y="236"/>
                </a:lnTo>
                <a:lnTo>
                  <a:pt x="243" y="235"/>
                </a:lnTo>
                <a:lnTo>
                  <a:pt x="243" y="235"/>
                </a:lnTo>
                <a:lnTo>
                  <a:pt x="244" y="236"/>
                </a:lnTo>
                <a:lnTo>
                  <a:pt x="244" y="236"/>
                </a:lnTo>
                <a:close/>
                <a:moveTo>
                  <a:pt x="86" y="300"/>
                </a:moveTo>
                <a:lnTo>
                  <a:pt x="86" y="300"/>
                </a:lnTo>
                <a:lnTo>
                  <a:pt x="83" y="303"/>
                </a:lnTo>
                <a:lnTo>
                  <a:pt x="83" y="303"/>
                </a:lnTo>
                <a:lnTo>
                  <a:pt x="85" y="303"/>
                </a:lnTo>
                <a:lnTo>
                  <a:pt x="86" y="300"/>
                </a:lnTo>
                <a:lnTo>
                  <a:pt x="86" y="300"/>
                </a:lnTo>
                <a:close/>
                <a:moveTo>
                  <a:pt x="127" y="331"/>
                </a:moveTo>
                <a:lnTo>
                  <a:pt x="127" y="331"/>
                </a:lnTo>
                <a:lnTo>
                  <a:pt x="127" y="331"/>
                </a:lnTo>
                <a:lnTo>
                  <a:pt x="127" y="331"/>
                </a:lnTo>
                <a:lnTo>
                  <a:pt x="132" y="330"/>
                </a:lnTo>
                <a:lnTo>
                  <a:pt x="132" y="330"/>
                </a:lnTo>
                <a:lnTo>
                  <a:pt x="132" y="330"/>
                </a:lnTo>
                <a:lnTo>
                  <a:pt x="132" y="330"/>
                </a:lnTo>
                <a:lnTo>
                  <a:pt x="127" y="331"/>
                </a:lnTo>
                <a:lnTo>
                  <a:pt x="127" y="331"/>
                </a:lnTo>
                <a:close/>
                <a:moveTo>
                  <a:pt x="118" y="168"/>
                </a:moveTo>
                <a:lnTo>
                  <a:pt x="118" y="168"/>
                </a:lnTo>
                <a:lnTo>
                  <a:pt x="118" y="169"/>
                </a:lnTo>
                <a:lnTo>
                  <a:pt x="118" y="169"/>
                </a:lnTo>
                <a:lnTo>
                  <a:pt x="122" y="167"/>
                </a:lnTo>
                <a:lnTo>
                  <a:pt x="122" y="167"/>
                </a:lnTo>
                <a:lnTo>
                  <a:pt x="118" y="168"/>
                </a:lnTo>
                <a:lnTo>
                  <a:pt x="118" y="168"/>
                </a:lnTo>
                <a:close/>
                <a:moveTo>
                  <a:pt x="22" y="248"/>
                </a:moveTo>
                <a:lnTo>
                  <a:pt x="22" y="248"/>
                </a:lnTo>
                <a:lnTo>
                  <a:pt x="22" y="250"/>
                </a:lnTo>
                <a:lnTo>
                  <a:pt x="22" y="250"/>
                </a:lnTo>
                <a:lnTo>
                  <a:pt x="24" y="250"/>
                </a:lnTo>
                <a:lnTo>
                  <a:pt x="24" y="250"/>
                </a:lnTo>
                <a:lnTo>
                  <a:pt x="24" y="249"/>
                </a:lnTo>
                <a:lnTo>
                  <a:pt x="24" y="249"/>
                </a:lnTo>
                <a:lnTo>
                  <a:pt x="22" y="248"/>
                </a:lnTo>
                <a:lnTo>
                  <a:pt x="22" y="248"/>
                </a:lnTo>
                <a:close/>
                <a:moveTo>
                  <a:pt x="210" y="167"/>
                </a:moveTo>
                <a:lnTo>
                  <a:pt x="210" y="167"/>
                </a:lnTo>
                <a:lnTo>
                  <a:pt x="210" y="168"/>
                </a:lnTo>
                <a:lnTo>
                  <a:pt x="210" y="168"/>
                </a:lnTo>
                <a:lnTo>
                  <a:pt x="210" y="168"/>
                </a:lnTo>
                <a:lnTo>
                  <a:pt x="210" y="168"/>
                </a:lnTo>
                <a:lnTo>
                  <a:pt x="210" y="168"/>
                </a:lnTo>
                <a:lnTo>
                  <a:pt x="210" y="167"/>
                </a:lnTo>
                <a:lnTo>
                  <a:pt x="210" y="167"/>
                </a:lnTo>
                <a:lnTo>
                  <a:pt x="210" y="167"/>
                </a:lnTo>
                <a:close/>
                <a:moveTo>
                  <a:pt x="149" y="287"/>
                </a:moveTo>
                <a:lnTo>
                  <a:pt x="149" y="287"/>
                </a:lnTo>
                <a:lnTo>
                  <a:pt x="149" y="287"/>
                </a:lnTo>
                <a:lnTo>
                  <a:pt x="149" y="287"/>
                </a:lnTo>
                <a:lnTo>
                  <a:pt x="150" y="290"/>
                </a:lnTo>
                <a:lnTo>
                  <a:pt x="150" y="290"/>
                </a:lnTo>
                <a:lnTo>
                  <a:pt x="150" y="289"/>
                </a:lnTo>
                <a:lnTo>
                  <a:pt x="149" y="287"/>
                </a:lnTo>
                <a:lnTo>
                  <a:pt x="149" y="287"/>
                </a:lnTo>
                <a:close/>
                <a:moveTo>
                  <a:pt x="113" y="360"/>
                </a:moveTo>
                <a:lnTo>
                  <a:pt x="113" y="360"/>
                </a:lnTo>
                <a:lnTo>
                  <a:pt x="115" y="356"/>
                </a:lnTo>
                <a:lnTo>
                  <a:pt x="115" y="356"/>
                </a:lnTo>
                <a:lnTo>
                  <a:pt x="115" y="357"/>
                </a:lnTo>
                <a:lnTo>
                  <a:pt x="113" y="360"/>
                </a:lnTo>
                <a:lnTo>
                  <a:pt x="113" y="360"/>
                </a:lnTo>
                <a:close/>
                <a:moveTo>
                  <a:pt x="287" y="127"/>
                </a:moveTo>
                <a:lnTo>
                  <a:pt x="287" y="127"/>
                </a:lnTo>
                <a:lnTo>
                  <a:pt x="287" y="124"/>
                </a:lnTo>
                <a:lnTo>
                  <a:pt x="287" y="124"/>
                </a:lnTo>
                <a:lnTo>
                  <a:pt x="287" y="124"/>
                </a:lnTo>
                <a:lnTo>
                  <a:pt x="287" y="127"/>
                </a:lnTo>
                <a:lnTo>
                  <a:pt x="287" y="127"/>
                </a:lnTo>
                <a:close/>
                <a:moveTo>
                  <a:pt x="123" y="259"/>
                </a:moveTo>
                <a:lnTo>
                  <a:pt x="123" y="259"/>
                </a:lnTo>
                <a:lnTo>
                  <a:pt x="125" y="259"/>
                </a:lnTo>
                <a:lnTo>
                  <a:pt x="125" y="259"/>
                </a:lnTo>
                <a:lnTo>
                  <a:pt x="125" y="259"/>
                </a:lnTo>
                <a:lnTo>
                  <a:pt x="125" y="259"/>
                </a:lnTo>
                <a:lnTo>
                  <a:pt x="125" y="258"/>
                </a:lnTo>
                <a:lnTo>
                  <a:pt x="125" y="258"/>
                </a:lnTo>
                <a:lnTo>
                  <a:pt x="123" y="259"/>
                </a:lnTo>
                <a:lnTo>
                  <a:pt x="123" y="259"/>
                </a:lnTo>
                <a:close/>
                <a:moveTo>
                  <a:pt x="174" y="253"/>
                </a:moveTo>
                <a:lnTo>
                  <a:pt x="174" y="253"/>
                </a:lnTo>
                <a:lnTo>
                  <a:pt x="173" y="256"/>
                </a:lnTo>
                <a:lnTo>
                  <a:pt x="173" y="256"/>
                </a:lnTo>
                <a:lnTo>
                  <a:pt x="174" y="255"/>
                </a:lnTo>
                <a:lnTo>
                  <a:pt x="174" y="253"/>
                </a:lnTo>
                <a:lnTo>
                  <a:pt x="174" y="253"/>
                </a:lnTo>
                <a:close/>
                <a:moveTo>
                  <a:pt x="98" y="283"/>
                </a:moveTo>
                <a:lnTo>
                  <a:pt x="98" y="283"/>
                </a:lnTo>
                <a:lnTo>
                  <a:pt x="100" y="286"/>
                </a:lnTo>
                <a:lnTo>
                  <a:pt x="100" y="286"/>
                </a:lnTo>
                <a:lnTo>
                  <a:pt x="99" y="285"/>
                </a:lnTo>
                <a:lnTo>
                  <a:pt x="98" y="283"/>
                </a:lnTo>
                <a:lnTo>
                  <a:pt x="98" y="283"/>
                </a:lnTo>
                <a:close/>
                <a:moveTo>
                  <a:pt x="241" y="128"/>
                </a:moveTo>
                <a:lnTo>
                  <a:pt x="241" y="128"/>
                </a:lnTo>
                <a:lnTo>
                  <a:pt x="243" y="130"/>
                </a:lnTo>
                <a:lnTo>
                  <a:pt x="243" y="130"/>
                </a:lnTo>
                <a:lnTo>
                  <a:pt x="244" y="127"/>
                </a:lnTo>
                <a:lnTo>
                  <a:pt x="244" y="127"/>
                </a:lnTo>
                <a:lnTo>
                  <a:pt x="243" y="128"/>
                </a:lnTo>
                <a:lnTo>
                  <a:pt x="241" y="128"/>
                </a:lnTo>
                <a:lnTo>
                  <a:pt x="241" y="128"/>
                </a:lnTo>
                <a:close/>
                <a:moveTo>
                  <a:pt x="62" y="236"/>
                </a:moveTo>
                <a:lnTo>
                  <a:pt x="62" y="236"/>
                </a:lnTo>
                <a:lnTo>
                  <a:pt x="61" y="235"/>
                </a:lnTo>
                <a:lnTo>
                  <a:pt x="61" y="235"/>
                </a:lnTo>
                <a:lnTo>
                  <a:pt x="61" y="235"/>
                </a:lnTo>
                <a:lnTo>
                  <a:pt x="62" y="236"/>
                </a:lnTo>
                <a:lnTo>
                  <a:pt x="62" y="236"/>
                </a:lnTo>
                <a:close/>
                <a:moveTo>
                  <a:pt x="52" y="260"/>
                </a:moveTo>
                <a:lnTo>
                  <a:pt x="52" y="260"/>
                </a:lnTo>
                <a:lnTo>
                  <a:pt x="52" y="262"/>
                </a:lnTo>
                <a:lnTo>
                  <a:pt x="52" y="262"/>
                </a:lnTo>
                <a:lnTo>
                  <a:pt x="55" y="260"/>
                </a:lnTo>
                <a:lnTo>
                  <a:pt x="55" y="260"/>
                </a:lnTo>
                <a:lnTo>
                  <a:pt x="54" y="259"/>
                </a:lnTo>
                <a:lnTo>
                  <a:pt x="54" y="259"/>
                </a:lnTo>
                <a:lnTo>
                  <a:pt x="52" y="260"/>
                </a:lnTo>
                <a:lnTo>
                  <a:pt x="52" y="260"/>
                </a:lnTo>
                <a:close/>
                <a:moveTo>
                  <a:pt x="218" y="130"/>
                </a:moveTo>
                <a:lnTo>
                  <a:pt x="218" y="130"/>
                </a:lnTo>
                <a:lnTo>
                  <a:pt x="220" y="127"/>
                </a:lnTo>
                <a:lnTo>
                  <a:pt x="220" y="127"/>
                </a:lnTo>
                <a:lnTo>
                  <a:pt x="218" y="128"/>
                </a:lnTo>
                <a:lnTo>
                  <a:pt x="218" y="130"/>
                </a:lnTo>
                <a:lnTo>
                  <a:pt x="218" y="130"/>
                </a:lnTo>
                <a:close/>
                <a:moveTo>
                  <a:pt x="98" y="321"/>
                </a:moveTo>
                <a:lnTo>
                  <a:pt x="98" y="321"/>
                </a:lnTo>
                <a:lnTo>
                  <a:pt x="98" y="323"/>
                </a:lnTo>
                <a:lnTo>
                  <a:pt x="98" y="323"/>
                </a:lnTo>
                <a:lnTo>
                  <a:pt x="99" y="323"/>
                </a:lnTo>
                <a:lnTo>
                  <a:pt x="99" y="323"/>
                </a:lnTo>
                <a:lnTo>
                  <a:pt x="100" y="323"/>
                </a:lnTo>
                <a:lnTo>
                  <a:pt x="100" y="323"/>
                </a:lnTo>
                <a:lnTo>
                  <a:pt x="98" y="321"/>
                </a:lnTo>
                <a:lnTo>
                  <a:pt x="98" y="321"/>
                </a:lnTo>
                <a:close/>
                <a:moveTo>
                  <a:pt x="56" y="221"/>
                </a:moveTo>
                <a:lnTo>
                  <a:pt x="56" y="221"/>
                </a:lnTo>
                <a:lnTo>
                  <a:pt x="56" y="221"/>
                </a:lnTo>
                <a:lnTo>
                  <a:pt x="56" y="221"/>
                </a:lnTo>
                <a:lnTo>
                  <a:pt x="56" y="223"/>
                </a:lnTo>
                <a:lnTo>
                  <a:pt x="56" y="223"/>
                </a:lnTo>
                <a:lnTo>
                  <a:pt x="58" y="222"/>
                </a:lnTo>
                <a:lnTo>
                  <a:pt x="58" y="222"/>
                </a:lnTo>
                <a:lnTo>
                  <a:pt x="56" y="221"/>
                </a:lnTo>
                <a:lnTo>
                  <a:pt x="56" y="221"/>
                </a:lnTo>
                <a:close/>
                <a:moveTo>
                  <a:pt x="160" y="150"/>
                </a:moveTo>
                <a:lnTo>
                  <a:pt x="160" y="150"/>
                </a:lnTo>
                <a:lnTo>
                  <a:pt x="160" y="151"/>
                </a:lnTo>
                <a:lnTo>
                  <a:pt x="160" y="151"/>
                </a:lnTo>
                <a:lnTo>
                  <a:pt x="162" y="150"/>
                </a:lnTo>
                <a:lnTo>
                  <a:pt x="162" y="150"/>
                </a:lnTo>
                <a:lnTo>
                  <a:pt x="162" y="150"/>
                </a:lnTo>
                <a:lnTo>
                  <a:pt x="162" y="150"/>
                </a:lnTo>
                <a:lnTo>
                  <a:pt x="160" y="150"/>
                </a:lnTo>
                <a:lnTo>
                  <a:pt x="160" y="150"/>
                </a:lnTo>
                <a:close/>
                <a:moveTo>
                  <a:pt x="294" y="290"/>
                </a:moveTo>
                <a:lnTo>
                  <a:pt x="294" y="290"/>
                </a:lnTo>
                <a:lnTo>
                  <a:pt x="297" y="290"/>
                </a:lnTo>
                <a:lnTo>
                  <a:pt x="298" y="290"/>
                </a:lnTo>
                <a:lnTo>
                  <a:pt x="298" y="290"/>
                </a:lnTo>
                <a:lnTo>
                  <a:pt x="294" y="290"/>
                </a:lnTo>
                <a:lnTo>
                  <a:pt x="294" y="290"/>
                </a:lnTo>
                <a:close/>
                <a:moveTo>
                  <a:pt x="315" y="194"/>
                </a:moveTo>
                <a:lnTo>
                  <a:pt x="315" y="194"/>
                </a:lnTo>
                <a:lnTo>
                  <a:pt x="315" y="192"/>
                </a:lnTo>
                <a:lnTo>
                  <a:pt x="314" y="192"/>
                </a:lnTo>
                <a:lnTo>
                  <a:pt x="314" y="192"/>
                </a:lnTo>
                <a:lnTo>
                  <a:pt x="314" y="192"/>
                </a:lnTo>
                <a:lnTo>
                  <a:pt x="315" y="194"/>
                </a:lnTo>
                <a:lnTo>
                  <a:pt x="315" y="194"/>
                </a:lnTo>
                <a:close/>
                <a:moveTo>
                  <a:pt x="220" y="123"/>
                </a:moveTo>
                <a:lnTo>
                  <a:pt x="220" y="123"/>
                </a:lnTo>
                <a:lnTo>
                  <a:pt x="223" y="121"/>
                </a:lnTo>
                <a:lnTo>
                  <a:pt x="223" y="121"/>
                </a:lnTo>
                <a:lnTo>
                  <a:pt x="221" y="121"/>
                </a:lnTo>
                <a:lnTo>
                  <a:pt x="220" y="123"/>
                </a:lnTo>
                <a:lnTo>
                  <a:pt x="220" y="123"/>
                </a:lnTo>
                <a:close/>
                <a:moveTo>
                  <a:pt x="335" y="253"/>
                </a:moveTo>
                <a:lnTo>
                  <a:pt x="335" y="253"/>
                </a:lnTo>
                <a:lnTo>
                  <a:pt x="334" y="255"/>
                </a:lnTo>
                <a:lnTo>
                  <a:pt x="334" y="256"/>
                </a:lnTo>
                <a:lnTo>
                  <a:pt x="334" y="256"/>
                </a:lnTo>
                <a:lnTo>
                  <a:pt x="335" y="253"/>
                </a:lnTo>
                <a:lnTo>
                  <a:pt x="335" y="253"/>
                </a:lnTo>
                <a:close/>
                <a:moveTo>
                  <a:pt x="129" y="162"/>
                </a:moveTo>
                <a:lnTo>
                  <a:pt x="129" y="162"/>
                </a:lnTo>
                <a:lnTo>
                  <a:pt x="126" y="164"/>
                </a:lnTo>
                <a:lnTo>
                  <a:pt x="126" y="165"/>
                </a:lnTo>
                <a:lnTo>
                  <a:pt x="126" y="165"/>
                </a:lnTo>
                <a:lnTo>
                  <a:pt x="127" y="164"/>
                </a:lnTo>
                <a:lnTo>
                  <a:pt x="129" y="162"/>
                </a:lnTo>
                <a:lnTo>
                  <a:pt x="129" y="162"/>
                </a:lnTo>
                <a:close/>
                <a:moveTo>
                  <a:pt x="233" y="152"/>
                </a:moveTo>
                <a:lnTo>
                  <a:pt x="233" y="152"/>
                </a:lnTo>
                <a:lnTo>
                  <a:pt x="233" y="151"/>
                </a:lnTo>
                <a:lnTo>
                  <a:pt x="233" y="151"/>
                </a:lnTo>
                <a:lnTo>
                  <a:pt x="233" y="151"/>
                </a:lnTo>
                <a:lnTo>
                  <a:pt x="233" y="151"/>
                </a:lnTo>
                <a:lnTo>
                  <a:pt x="233" y="152"/>
                </a:lnTo>
                <a:lnTo>
                  <a:pt x="233" y="152"/>
                </a:lnTo>
                <a:close/>
                <a:moveTo>
                  <a:pt x="31" y="304"/>
                </a:moveTo>
                <a:lnTo>
                  <a:pt x="31" y="304"/>
                </a:lnTo>
                <a:lnTo>
                  <a:pt x="29" y="306"/>
                </a:lnTo>
                <a:lnTo>
                  <a:pt x="31" y="307"/>
                </a:lnTo>
                <a:lnTo>
                  <a:pt x="31" y="307"/>
                </a:lnTo>
                <a:lnTo>
                  <a:pt x="31" y="304"/>
                </a:lnTo>
                <a:lnTo>
                  <a:pt x="31" y="304"/>
                </a:lnTo>
                <a:close/>
                <a:moveTo>
                  <a:pt x="143" y="287"/>
                </a:moveTo>
                <a:lnTo>
                  <a:pt x="143" y="287"/>
                </a:lnTo>
                <a:lnTo>
                  <a:pt x="145" y="290"/>
                </a:lnTo>
                <a:lnTo>
                  <a:pt x="145" y="290"/>
                </a:lnTo>
                <a:lnTo>
                  <a:pt x="145" y="289"/>
                </a:lnTo>
                <a:lnTo>
                  <a:pt x="143" y="287"/>
                </a:lnTo>
                <a:lnTo>
                  <a:pt x="143" y="287"/>
                </a:lnTo>
                <a:close/>
                <a:moveTo>
                  <a:pt x="199" y="142"/>
                </a:moveTo>
                <a:lnTo>
                  <a:pt x="199" y="142"/>
                </a:lnTo>
                <a:lnTo>
                  <a:pt x="200" y="141"/>
                </a:lnTo>
                <a:lnTo>
                  <a:pt x="200" y="140"/>
                </a:lnTo>
                <a:lnTo>
                  <a:pt x="200" y="140"/>
                </a:lnTo>
                <a:lnTo>
                  <a:pt x="199" y="142"/>
                </a:lnTo>
                <a:lnTo>
                  <a:pt x="199" y="142"/>
                </a:lnTo>
                <a:close/>
                <a:moveTo>
                  <a:pt x="136" y="171"/>
                </a:moveTo>
                <a:lnTo>
                  <a:pt x="136" y="171"/>
                </a:lnTo>
                <a:lnTo>
                  <a:pt x="135" y="174"/>
                </a:lnTo>
                <a:lnTo>
                  <a:pt x="135" y="174"/>
                </a:lnTo>
                <a:lnTo>
                  <a:pt x="136" y="171"/>
                </a:lnTo>
                <a:lnTo>
                  <a:pt x="136" y="171"/>
                </a:lnTo>
                <a:close/>
                <a:moveTo>
                  <a:pt x="251" y="115"/>
                </a:moveTo>
                <a:lnTo>
                  <a:pt x="251" y="115"/>
                </a:lnTo>
                <a:lnTo>
                  <a:pt x="248" y="115"/>
                </a:lnTo>
                <a:lnTo>
                  <a:pt x="247" y="117"/>
                </a:lnTo>
                <a:lnTo>
                  <a:pt x="247" y="117"/>
                </a:lnTo>
                <a:lnTo>
                  <a:pt x="251" y="115"/>
                </a:lnTo>
                <a:lnTo>
                  <a:pt x="251" y="115"/>
                </a:lnTo>
                <a:close/>
                <a:moveTo>
                  <a:pt x="21" y="226"/>
                </a:moveTo>
                <a:lnTo>
                  <a:pt x="21" y="226"/>
                </a:lnTo>
                <a:lnTo>
                  <a:pt x="19" y="229"/>
                </a:lnTo>
                <a:lnTo>
                  <a:pt x="19" y="229"/>
                </a:lnTo>
                <a:lnTo>
                  <a:pt x="21" y="229"/>
                </a:lnTo>
                <a:lnTo>
                  <a:pt x="21" y="229"/>
                </a:lnTo>
                <a:lnTo>
                  <a:pt x="21" y="228"/>
                </a:lnTo>
                <a:lnTo>
                  <a:pt x="21" y="226"/>
                </a:lnTo>
                <a:lnTo>
                  <a:pt x="21" y="226"/>
                </a:lnTo>
                <a:close/>
                <a:moveTo>
                  <a:pt x="208" y="221"/>
                </a:moveTo>
                <a:lnTo>
                  <a:pt x="208" y="221"/>
                </a:lnTo>
                <a:lnTo>
                  <a:pt x="208" y="221"/>
                </a:lnTo>
                <a:lnTo>
                  <a:pt x="208" y="221"/>
                </a:lnTo>
                <a:lnTo>
                  <a:pt x="207" y="222"/>
                </a:lnTo>
                <a:lnTo>
                  <a:pt x="207" y="222"/>
                </a:lnTo>
                <a:lnTo>
                  <a:pt x="208" y="221"/>
                </a:lnTo>
                <a:lnTo>
                  <a:pt x="208" y="221"/>
                </a:lnTo>
                <a:lnTo>
                  <a:pt x="208" y="221"/>
                </a:lnTo>
                <a:close/>
                <a:moveTo>
                  <a:pt x="267" y="171"/>
                </a:moveTo>
                <a:lnTo>
                  <a:pt x="267" y="171"/>
                </a:lnTo>
                <a:lnTo>
                  <a:pt x="270" y="169"/>
                </a:lnTo>
                <a:lnTo>
                  <a:pt x="270" y="169"/>
                </a:lnTo>
                <a:lnTo>
                  <a:pt x="268" y="169"/>
                </a:lnTo>
                <a:lnTo>
                  <a:pt x="267" y="171"/>
                </a:lnTo>
                <a:lnTo>
                  <a:pt x="267" y="171"/>
                </a:lnTo>
                <a:close/>
                <a:moveTo>
                  <a:pt x="99" y="167"/>
                </a:moveTo>
                <a:lnTo>
                  <a:pt x="99" y="167"/>
                </a:lnTo>
                <a:lnTo>
                  <a:pt x="98" y="168"/>
                </a:lnTo>
                <a:lnTo>
                  <a:pt x="98" y="168"/>
                </a:lnTo>
                <a:lnTo>
                  <a:pt x="99" y="168"/>
                </a:lnTo>
                <a:lnTo>
                  <a:pt x="99" y="167"/>
                </a:lnTo>
                <a:lnTo>
                  <a:pt x="99" y="167"/>
                </a:lnTo>
                <a:close/>
                <a:moveTo>
                  <a:pt x="172" y="182"/>
                </a:moveTo>
                <a:lnTo>
                  <a:pt x="172" y="182"/>
                </a:lnTo>
                <a:lnTo>
                  <a:pt x="172" y="182"/>
                </a:lnTo>
                <a:lnTo>
                  <a:pt x="172" y="182"/>
                </a:lnTo>
                <a:lnTo>
                  <a:pt x="174" y="181"/>
                </a:lnTo>
                <a:lnTo>
                  <a:pt x="174" y="181"/>
                </a:lnTo>
                <a:lnTo>
                  <a:pt x="174" y="181"/>
                </a:lnTo>
                <a:lnTo>
                  <a:pt x="174" y="181"/>
                </a:lnTo>
                <a:lnTo>
                  <a:pt x="172" y="182"/>
                </a:lnTo>
                <a:lnTo>
                  <a:pt x="172" y="182"/>
                </a:lnTo>
                <a:close/>
                <a:moveTo>
                  <a:pt x="120" y="198"/>
                </a:moveTo>
                <a:lnTo>
                  <a:pt x="120" y="198"/>
                </a:lnTo>
                <a:lnTo>
                  <a:pt x="120" y="196"/>
                </a:lnTo>
                <a:lnTo>
                  <a:pt x="120" y="195"/>
                </a:lnTo>
                <a:lnTo>
                  <a:pt x="120" y="195"/>
                </a:lnTo>
                <a:lnTo>
                  <a:pt x="120" y="198"/>
                </a:lnTo>
                <a:lnTo>
                  <a:pt x="120" y="198"/>
                </a:lnTo>
                <a:close/>
                <a:moveTo>
                  <a:pt x="351" y="192"/>
                </a:moveTo>
                <a:lnTo>
                  <a:pt x="351" y="192"/>
                </a:lnTo>
                <a:lnTo>
                  <a:pt x="349" y="192"/>
                </a:lnTo>
                <a:lnTo>
                  <a:pt x="349" y="192"/>
                </a:lnTo>
                <a:lnTo>
                  <a:pt x="351" y="194"/>
                </a:lnTo>
                <a:lnTo>
                  <a:pt x="351" y="194"/>
                </a:lnTo>
                <a:lnTo>
                  <a:pt x="351" y="192"/>
                </a:lnTo>
                <a:lnTo>
                  <a:pt x="351" y="192"/>
                </a:lnTo>
                <a:close/>
                <a:moveTo>
                  <a:pt x="235" y="165"/>
                </a:moveTo>
                <a:lnTo>
                  <a:pt x="235" y="165"/>
                </a:lnTo>
                <a:lnTo>
                  <a:pt x="237" y="164"/>
                </a:lnTo>
                <a:lnTo>
                  <a:pt x="235" y="162"/>
                </a:lnTo>
                <a:lnTo>
                  <a:pt x="235" y="162"/>
                </a:lnTo>
                <a:lnTo>
                  <a:pt x="235" y="165"/>
                </a:lnTo>
                <a:lnTo>
                  <a:pt x="235" y="165"/>
                </a:lnTo>
                <a:close/>
                <a:moveTo>
                  <a:pt x="10" y="287"/>
                </a:moveTo>
                <a:lnTo>
                  <a:pt x="10" y="287"/>
                </a:lnTo>
                <a:lnTo>
                  <a:pt x="10" y="287"/>
                </a:lnTo>
                <a:lnTo>
                  <a:pt x="10" y="287"/>
                </a:lnTo>
                <a:lnTo>
                  <a:pt x="10" y="290"/>
                </a:lnTo>
                <a:lnTo>
                  <a:pt x="10" y="290"/>
                </a:lnTo>
                <a:lnTo>
                  <a:pt x="10" y="289"/>
                </a:lnTo>
                <a:lnTo>
                  <a:pt x="10" y="287"/>
                </a:lnTo>
                <a:lnTo>
                  <a:pt x="10" y="287"/>
                </a:lnTo>
                <a:close/>
                <a:moveTo>
                  <a:pt x="7" y="255"/>
                </a:moveTo>
                <a:lnTo>
                  <a:pt x="7" y="255"/>
                </a:lnTo>
                <a:lnTo>
                  <a:pt x="7" y="255"/>
                </a:lnTo>
                <a:lnTo>
                  <a:pt x="7" y="255"/>
                </a:lnTo>
                <a:lnTo>
                  <a:pt x="7" y="252"/>
                </a:lnTo>
                <a:lnTo>
                  <a:pt x="7" y="252"/>
                </a:lnTo>
                <a:lnTo>
                  <a:pt x="7" y="255"/>
                </a:lnTo>
                <a:lnTo>
                  <a:pt x="7" y="255"/>
                </a:lnTo>
                <a:close/>
                <a:moveTo>
                  <a:pt x="194" y="140"/>
                </a:moveTo>
                <a:lnTo>
                  <a:pt x="194" y="140"/>
                </a:lnTo>
                <a:lnTo>
                  <a:pt x="196" y="140"/>
                </a:lnTo>
                <a:lnTo>
                  <a:pt x="196" y="140"/>
                </a:lnTo>
                <a:lnTo>
                  <a:pt x="196" y="138"/>
                </a:lnTo>
                <a:lnTo>
                  <a:pt x="196" y="138"/>
                </a:lnTo>
                <a:lnTo>
                  <a:pt x="194" y="140"/>
                </a:lnTo>
                <a:lnTo>
                  <a:pt x="194" y="140"/>
                </a:lnTo>
                <a:close/>
                <a:moveTo>
                  <a:pt x="123" y="158"/>
                </a:moveTo>
                <a:lnTo>
                  <a:pt x="123" y="158"/>
                </a:lnTo>
                <a:lnTo>
                  <a:pt x="125" y="157"/>
                </a:lnTo>
                <a:lnTo>
                  <a:pt x="125" y="157"/>
                </a:lnTo>
                <a:lnTo>
                  <a:pt x="125" y="157"/>
                </a:lnTo>
                <a:lnTo>
                  <a:pt x="125" y="157"/>
                </a:lnTo>
                <a:lnTo>
                  <a:pt x="123" y="157"/>
                </a:lnTo>
                <a:lnTo>
                  <a:pt x="123" y="158"/>
                </a:lnTo>
                <a:lnTo>
                  <a:pt x="123" y="158"/>
                </a:lnTo>
                <a:close/>
                <a:moveTo>
                  <a:pt x="28" y="216"/>
                </a:moveTo>
                <a:lnTo>
                  <a:pt x="28" y="216"/>
                </a:lnTo>
                <a:lnTo>
                  <a:pt x="27" y="216"/>
                </a:lnTo>
                <a:lnTo>
                  <a:pt x="27" y="218"/>
                </a:lnTo>
                <a:lnTo>
                  <a:pt x="27" y="218"/>
                </a:lnTo>
                <a:lnTo>
                  <a:pt x="28" y="216"/>
                </a:lnTo>
                <a:lnTo>
                  <a:pt x="28" y="216"/>
                </a:lnTo>
                <a:close/>
                <a:moveTo>
                  <a:pt x="66" y="316"/>
                </a:moveTo>
                <a:lnTo>
                  <a:pt x="66" y="316"/>
                </a:lnTo>
                <a:lnTo>
                  <a:pt x="66" y="316"/>
                </a:lnTo>
                <a:lnTo>
                  <a:pt x="66" y="316"/>
                </a:lnTo>
                <a:lnTo>
                  <a:pt x="68" y="317"/>
                </a:lnTo>
                <a:lnTo>
                  <a:pt x="68" y="317"/>
                </a:lnTo>
                <a:lnTo>
                  <a:pt x="69" y="317"/>
                </a:lnTo>
                <a:lnTo>
                  <a:pt x="69" y="317"/>
                </a:lnTo>
                <a:lnTo>
                  <a:pt x="66" y="316"/>
                </a:lnTo>
                <a:lnTo>
                  <a:pt x="66" y="316"/>
                </a:lnTo>
                <a:close/>
                <a:moveTo>
                  <a:pt x="153" y="159"/>
                </a:moveTo>
                <a:lnTo>
                  <a:pt x="153" y="159"/>
                </a:lnTo>
                <a:lnTo>
                  <a:pt x="153" y="161"/>
                </a:lnTo>
                <a:lnTo>
                  <a:pt x="153" y="161"/>
                </a:lnTo>
                <a:lnTo>
                  <a:pt x="154" y="161"/>
                </a:lnTo>
                <a:lnTo>
                  <a:pt x="154" y="159"/>
                </a:lnTo>
                <a:lnTo>
                  <a:pt x="154" y="159"/>
                </a:lnTo>
                <a:lnTo>
                  <a:pt x="153" y="159"/>
                </a:lnTo>
                <a:lnTo>
                  <a:pt x="153" y="159"/>
                </a:lnTo>
                <a:close/>
                <a:moveTo>
                  <a:pt x="116" y="204"/>
                </a:moveTo>
                <a:lnTo>
                  <a:pt x="116" y="204"/>
                </a:lnTo>
                <a:lnTo>
                  <a:pt x="116" y="206"/>
                </a:lnTo>
                <a:lnTo>
                  <a:pt x="116" y="206"/>
                </a:lnTo>
                <a:lnTo>
                  <a:pt x="116" y="205"/>
                </a:lnTo>
                <a:lnTo>
                  <a:pt x="116" y="204"/>
                </a:lnTo>
                <a:lnTo>
                  <a:pt x="116" y="204"/>
                </a:lnTo>
                <a:close/>
                <a:moveTo>
                  <a:pt x="253" y="219"/>
                </a:moveTo>
                <a:lnTo>
                  <a:pt x="253" y="219"/>
                </a:lnTo>
                <a:lnTo>
                  <a:pt x="250" y="221"/>
                </a:lnTo>
                <a:lnTo>
                  <a:pt x="250" y="221"/>
                </a:lnTo>
                <a:lnTo>
                  <a:pt x="251" y="221"/>
                </a:lnTo>
                <a:lnTo>
                  <a:pt x="253" y="219"/>
                </a:lnTo>
                <a:lnTo>
                  <a:pt x="253" y="219"/>
                </a:lnTo>
                <a:close/>
                <a:moveTo>
                  <a:pt x="233" y="159"/>
                </a:moveTo>
                <a:lnTo>
                  <a:pt x="233" y="159"/>
                </a:lnTo>
                <a:lnTo>
                  <a:pt x="233" y="161"/>
                </a:lnTo>
                <a:lnTo>
                  <a:pt x="233" y="162"/>
                </a:lnTo>
                <a:lnTo>
                  <a:pt x="233" y="162"/>
                </a:lnTo>
                <a:lnTo>
                  <a:pt x="234" y="161"/>
                </a:lnTo>
                <a:lnTo>
                  <a:pt x="233" y="159"/>
                </a:lnTo>
                <a:lnTo>
                  <a:pt x="233" y="159"/>
                </a:lnTo>
                <a:close/>
                <a:moveTo>
                  <a:pt x="130" y="256"/>
                </a:moveTo>
                <a:lnTo>
                  <a:pt x="130" y="256"/>
                </a:lnTo>
                <a:lnTo>
                  <a:pt x="130" y="255"/>
                </a:lnTo>
                <a:lnTo>
                  <a:pt x="130" y="255"/>
                </a:lnTo>
                <a:lnTo>
                  <a:pt x="127" y="256"/>
                </a:lnTo>
                <a:lnTo>
                  <a:pt x="127" y="256"/>
                </a:lnTo>
                <a:lnTo>
                  <a:pt x="127" y="258"/>
                </a:lnTo>
                <a:lnTo>
                  <a:pt x="127" y="258"/>
                </a:lnTo>
                <a:lnTo>
                  <a:pt x="130" y="256"/>
                </a:lnTo>
                <a:lnTo>
                  <a:pt x="130" y="256"/>
                </a:lnTo>
                <a:close/>
                <a:moveTo>
                  <a:pt x="244" y="231"/>
                </a:moveTo>
                <a:lnTo>
                  <a:pt x="244" y="231"/>
                </a:lnTo>
                <a:lnTo>
                  <a:pt x="245" y="232"/>
                </a:lnTo>
                <a:lnTo>
                  <a:pt x="245" y="232"/>
                </a:lnTo>
                <a:lnTo>
                  <a:pt x="245" y="232"/>
                </a:lnTo>
                <a:lnTo>
                  <a:pt x="245" y="232"/>
                </a:lnTo>
                <a:lnTo>
                  <a:pt x="244" y="229"/>
                </a:lnTo>
                <a:lnTo>
                  <a:pt x="244" y="229"/>
                </a:lnTo>
                <a:lnTo>
                  <a:pt x="244" y="231"/>
                </a:lnTo>
                <a:lnTo>
                  <a:pt x="244" y="231"/>
                </a:lnTo>
                <a:close/>
                <a:moveTo>
                  <a:pt x="240" y="238"/>
                </a:moveTo>
                <a:lnTo>
                  <a:pt x="240" y="238"/>
                </a:lnTo>
                <a:lnTo>
                  <a:pt x="238" y="238"/>
                </a:lnTo>
                <a:lnTo>
                  <a:pt x="238" y="239"/>
                </a:lnTo>
                <a:lnTo>
                  <a:pt x="238" y="239"/>
                </a:lnTo>
                <a:lnTo>
                  <a:pt x="240" y="238"/>
                </a:lnTo>
                <a:lnTo>
                  <a:pt x="240" y="238"/>
                </a:lnTo>
                <a:close/>
                <a:moveTo>
                  <a:pt x="146" y="189"/>
                </a:moveTo>
                <a:lnTo>
                  <a:pt x="146" y="189"/>
                </a:lnTo>
                <a:lnTo>
                  <a:pt x="146" y="189"/>
                </a:lnTo>
                <a:lnTo>
                  <a:pt x="146" y="189"/>
                </a:lnTo>
                <a:lnTo>
                  <a:pt x="149" y="188"/>
                </a:lnTo>
                <a:lnTo>
                  <a:pt x="149" y="188"/>
                </a:lnTo>
                <a:lnTo>
                  <a:pt x="146" y="189"/>
                </a:lnTo>
                <a:lnTo>
                  <a:pt x="146" y="189"/>
                </a:lnTo>
                <a:close/>
                <a:moveTo>
                  <a:pt x="224" y="246"/>
                </a:moveTo>
                <a:lnTo>
                  <a:pt x="224" y="246"/>
                </a:lnTo>
                <a:lnTo>
                  <a:pt x="227" y="245"/>
                </a:lnTo>
                <a:lnTo>
                  <a:pt x="227" y="245"/>
                </a:lnTo>
                <a:lnTo>
                  <a:pt x="226" y="245"/>
                </a:lnTo>
                <a:lnTo>
                  <a:pt x="224" y="246"/>
                </a:lnTo>
                <a:lnTo>
                  <a:pt x="224" y="246"/>
                </a:lnTo>
                <a:close/>
                <a:moveTo>
                  <a:pt x="240" y="218"/>
                </a:moveTo>
                <a:lnTo>
                  <a:pt x="240" y="218"/>
                </a:lnTo>
                <a:lnTo>
                  <a:pt x="243" y="219"/>
                </a:lnTo>
                <a:lnTo>
                  <a:pt x="243" y="219"/>
                </a:lnTo>
                <a:lnTo>
                  <a:pt x="241" y="218"/>
                </a:lnTo>
                <a:lnTo>
                  <a:pt x="240" y="218"/>
                </a:lnTo>
                <a:lnTo>
                  <a:pt x="240" y="218"/>
                </a:lnTo>
                <a:close/>
                <a:moveTo>
                  <a:pt x="52" y="201"/>
                </a:moveTo>
                <a:lnTo>
                  <a:pt x="52" y="201"/>
                </a:lnTo>
                <a:lnTo>
                  <a:pt x="52" y="201"/>
                </a:lnTo>
                <a:lnTo>
                  <a:pt x="51" y="202"/>
                </a:lnTo>
                <a:lnTo>
                  <a:pt x="51" y="202"/>
                </a:lnTo>
                <a:lnTo>
                  <a:pt x="52" y="201"/>
                </a:lnTo>
                <a:lnTo>
                  <a:pt x="52" y="201"/>
                </a:lnTo>
                <a:close/>
                <a:moveTo>
                  <a:pt x="211" y="178"/>
                </a:moveTo>
                <a:lnTo>
                  <a:pt x="211" y="178"/>
                </a:lnTo>
                <a:lnTo>
                  <a:pt x="213" y="177"/>
                </a:lnTo>
                <a:lnTo>
                  <a:pt x="211" y="175"/>
                </a:lnTo>
                <a:lnTo>
                  <a:pt x="211" y="175"/>
                </a:lnTo>
                <a:lnTo>
                  <a:pt x="211" y="178"/>
                </a:lnTo>
                <a:lnTo>
                  <a:pt x="211" y="178"/>
                </a:lnTo>
                <a:close/>
                <a:moveTo>
                  <a:pt x="200" y="172"/>
                </a:moveTo>
                <a:lnTo>
                  <a:pt x="200" y="172"/>
                </a:lnTo>
                <a:lnTo>
                  <a:pt x="200" y="172"/>
                </a:lnTo>
                <a:lnTo>
                  <a:pt x="200" y="172"/>
                </a:lnTo>
                <a:lnTo>
                  <a:pt x="201" y="172"/>
                </a:lnTo>
                <a:lnTo>
                  <a:pt x="201" y="172"/>
                </a:lnTo>
                <a:lnTo>
                  <a:pt x="201" y="172"/>
                </a:lnTo>
                <a:lnTo>
                  <a:pt x="200" y="172"/>
                </a:lnTo>
                <a:lnTo>
                  <a:pt x="200" y="172"/>
                </a:lnTo>
                <a:close/>
                <a:moveTo>
                  <a:pt x="65" y="326"/>
                </a:moveTo>
                <a:lnTo>
                  <a:pt x="65" y="326"/>
                </a:lnTo>
                <a:lnTo>
                  <a:pt x="66" y="326"/>
                </a:lnTo>
                <a:lnTo>
                  <a:pt x="66" y="326"/>
                </a:lnTo>
                <a:lnTo>
                  <a:pt x="66" y="326"/>
                </a:lnTo>
                <a:lnTo>
                  <a:pt x="65" y="326"/>
                </a:lnTo>
                <a:lnTo>
                  <a:pt x="65" y="326"/>
                </a:lnTo>
                <a:close/>
                <a:moveTo>
                  <a:pt x="180" y="177"/>
                </a:moveTo>
                <a:lnTo>
                  <a:pt x="180" y="177"/>
                </a:lnTo>
                <a:lnTo>
                  <a:pt x="180" y="177"/>
                </a:lnTo>
                <a:lnTo>
                  <a:pt x="180" y="177"/>
                </a:lnTo>
                <a:lnTo>
                  <a:pt x="183" y="175"/>
                </a:lnTo>
                <a:lnTo>
                  <a:pt x="183" y="175"/>
                </a:lnTo>
                <a:lnTo>
                  <a:pt x="183" y="175"/>
                </a:lnTo>
                <a:lnTo>
                  <a:pt x="183" y="175"/>
                </a:lnTo>
                <a:lnTo>
                  <a:pt x="180" y="177"/>
                </a:lnTo>
                <a:lnTo>
                  <a:pt x="180" y="177"/>
                </a:lnTo>
                <a:close/>
                <a:moveTo>
                  <a:pt x="81" y="324"/>
                </a:moveTo>
                <a:lnTo>
                  <a:pt x="81" y="324"/>
                </a:lnTo>
                <a:lnTo>
                  <a:pt x="82" y="326"/>
                </a:lnTo>
                <a:lnTo>
                  <a:pt x="82" y="326"/>
                </a:lnTo>
                <a:lnTo>
                  <a:pt x="81" y="324"/>
                </a:lnTo>
                <a:lnTo>
                  <a:pt x="81" y="324"/>
                </a:lnTo>
                <a:lnTo>
                  <a:pt x="81" y="324"/>
                </a:lnTo>
                <a:close/>
                <a:moveTo>
                  <a:pt x="237" y="233"/>
                </a:moveTo>
                <a:lnTo>
                  <a:pt x="237" y="233"/>
                </a:lnTo>
                <a:lnTo>
                  <a:pt x="237" y="232"/>
                </a:lnTo>
                <a:lnTo>
                  <a:pt x="237" y="232"/>
                </a:lnTo>
                <a:lnTo>
                  <a:pt x="237" y="232"/>
                </a:lnTo>
                <a:lnTo>
                  <a:pt x="237" y="232"/>
                </a:lnTo>
                <a:lnTo>
                  <a:pt x="237" y="233"/>
                </a:lnTo>
                <a:lnTo>
                  <a:pt x="237" y="233"/>
                </a:lnTo>
                <a:close/>
                <a:moveTo>
                  <a:pt x="58" y="228"/>
                </a:moveTo>
                <a:lnTo>
                  <a:pt x="58" y="228"/>
                </a:lnTo>
                <a:lnTo>
                  <a:pt x="59" y="228"/>
                </a:lnTo>
                <a:lnTo>
                  <a:pt x="59" y="228"/>
                </a:lnTo>
                <a:lnTo>
                  <a:pt x="58" y="226"/>
                </a:lnTo>
                <a:lnTo>
                  <a:pt x="58" y="226"/>
                </a:lnTo>
                <a:lnTo>
                  <a:pt x="58" y="226"/>
                </a:lnTo>
                <a:lnTo>
                  <a:pt x="58" y="226"/>
                </a:lnTo>
                <a:lnTo>
                  <a:pt x="58" y="228"/>
                </a:lnTo>
                <a:lnTo>
                  <a:pt x="58" y="228"/>
                </a:lnTo>
                <a:close/>
                <a:moveTo>
                  <a:pt x="216" y="124"/>
                </a:moveTo>
                <a:lnTo>
                  <a:pt x="216" y="124"/>
                </a:lnTo>
                <a:lnTo>
                  <a:pt x="216" y="123"/>
                </a:lnTo>
                <a:lnTo>
                  <a:pt x="216" y="123"/>
                </a:lnTo>
                <a:lnTo>
                  <a:pt x="214" y="124"/>
                </a:lnTo>
                <a:lnTo>
                  <a:pt x="214" y="124"/>
                </a:lnTo>
                <a:lnTo>
                  <a:pt x="214" y="124"/>
                </a:lnTo>
                <a:lnTo>
                  <a:pt x="214" y="124"/>
                </a:lnTo>
                <a:lnTo>
                  <a:pt x="216" y="124"/>
                </a:lnTo>
                <a:lnTo>
                  <a:pt x="216" y="124"/>
                </a:lnTo>
                <a:close/>
                <a:moveTo>
                  <a:pt x="133" y="216"/>
                </a:moveTo>
                <a:lnTo>
                  <a:pt x="133" y="216"/>
                </a:lnTo>
                <a:lnTo>
                  <a:pt x="133" y="216"/>
                </a:lnTo>
                <a:lnTo>
                  <a:pt x="133" y="216"/>
                </a:lnTo>
                <a:lnTo>
                  <a:pt x="135" y="215"/>
                </a:lnTo>
                <a:lnTo>
                  <a:pt x="135" y="215"/>
                </a:lnTo>
                <a:lnTo>
                  <a:pt x="135" y="215"/>
                </a:lnTo>
                <a:lnTo>
                  <a:pt x="135" y="215"/>
                </a:lnTo>
                <a:lnTo>
                  <a:pt x="133" y="216"/>
                </a:lnTo>
                <a:lnTo>
                  <a:pt x="133" y="216"/>
                </a:lnTo>
                <a:close/>
                <a:moveTo>
                  <a:pt x="282" y="189"/>
                </a:moveTo>
                <a:lnTo>
                  <a:pt x="282" y="189"/>
                </a:lnTo>
                <a:lnTo>
                  <a:pt x="281" y="189"/>
                </a:lnTo>
                <a:lnTo>
                  <a:pt x="281" y="191"/>
                </a:lnTo>
                <a:lnTo>
                  <a:pt x="281" y="191"/>
                </a:lnTo>
                <a:lnTo>
                  <a:pt x="282" y="189"/>
                </a:lnTo>
                <a:lnTo>
                  <a:pt x="282" y="189"/>
                </a:lnTo>
                <a:close/>
                <a:moveTo>
                  <a:pt x="95" y="309"/>
                </a:moveTo>
                <a:lnTo>
                  <a:pt x="95" y="309"/>
                </a:lnTo>
                <a:lnTo>
                  <a:pt x="95" y="306"/>
                </a:lnTo>
                <a:lnTo>
                  <a:pt x="95" y="306"/>
                </a:lnTo>
                <a:lnTo>
                  <a:pt x="95" y="307"/>
                </a:lnTo>
                <a:lnTo>
                  <a:pt x="95" y="309"/>
                </a:lnTo>
                <a:lnTo>
                  <a:pt x="95" y="309"/>
                </a:lnTo>
                <a:close/>
                <a:moveTo>
                  <a:pt x="129" y="209"/>
                </a:moveTo>
                <a:lnTo>
                  <a:pt x="129" y="209"/>
                </a:lnTo>
                <a:lnTo>
                  <a:pt x="130" y="209"/>
                </a:lnTo>
                <a:lnTo>
                  <a:pt x="130" y="208"/>
                </a:lnTo>
                <a:lnTo>
                  <a:pt x="130" y="208"/>
                </a:lnTo>
                <a:lnTo>
                  <a:pt x="129" y="208"/>
                </a:lnTo>
                <a:lnTo>
                  <a:pt x="129" y="209"/>
                </a:lnTo>
                <a:lnTo>
                  <a:pt x="129" y="209"/>
                </a:lnTo>
                <a:close/>
                <a:moveTo>
                  <a:pt x="91" y="297"/>
                </a:moveTo>
                <a:lnTo>
                  <a:pt x="91" y="297"/>
                </a:lnTo>
                <a:lnTo>
                  <a:pt x="91" y="297"/>
                </a:lnTo>
                <a:lnTo>
                  <a:pt x="92" y="296"/>
                </a:lnTo>
                <a:lnTo>
                  <a:pt x="92" y="296"/>
                </a:lnTo>
                <a:lnTo>
                  <a:pt x="91" y="297"/>
                </a:lnTo>
                <a:lnTo>
                  <a:pt x="91" y="297"/>
                </a:lnTo>
                <a:close/>
                <a:moveTo>
                  <a:pt x="88" y="339"/>
                </a:moveTo>
                <a:lnTo>
                  <a:pt x="88" y="339"/>
                </a:lnTo>
                <a:lnTo>
                  <a:pt x="89" y="339"/>
                </a:lnTo>
                <a:lnTo>
                  <a:pt x="89" y="337"/>
                </a:lnTo>
                <a:lnTo>
                  <a:pt x="89" y="337"/>
                </a:lnTo>
                <a:lnTo>
                  <a:pt x="88" y="339"/>
                </a:lnTo>
                <a:lnTo>
                  <a:pt x="88" y="339"/>
                </a:lnTo>
                <a:close/>
                <a:moveTo>
                  <a:pt x="156" y="238"/>
                </a:moveTo>
                <a:lnTo>
                  <a:pt x="156" y="238"/>
                </a:lnTo>
                <a:lnTo>
                  <a:pt x="156" y="235"/>
                </a:lnTo>
                <a:lnTo>
                  <a:pt x="156" y="235"/>
                </a:lnTo>
                <a:lnTo>
                  <a:pt x="156" y="236"/>
                </a:lnTo>
                <a:lnTo>
                  <a:pt x="156" y="236"/>
                </a:lnTo>
                <a:lnTo>
                  <a:pt x="156" y="238"/>
                </a:lnTo>
                <a:lnTo>
                  <a:pt x="156" y="238"/>
                </a:lnTo>
                <a:close/>
                <a:moveTo>
                  <a:pt x="254" y="287"/>
                </a:moveTo>
                <a:lnTo>
                  <a:pt x="254" y="287"/>
                </a:lnTo>
                <a:lnTo>
                  <a:pt x="253" y="287"/>
                </a:lnTo>
                <a:lnTo>
                  <a:pt x="253" y="287"/>
                </a:lnTo>
                <a:lnTo>
                  <a:pt x="253" y="287"/>
                </a:lnTo>
                <a:lnTo>
                  <a:pt x="254" y="287"/>
                </a:lnTo>
                <a:lnTo>
                  <a:pt x="254" y="287"/>
                </a:lnTo>
                <a:close/>
                <a:moveTo>
                  <a:pt x="237" y="223"/>
                </a:moveTo>
                <a:lnTo>
                  <a:pt x="237" y="223"/>
                </a:lnTo>
                <a:lnTo>
                  <a:pt x="235" y="223"/>
                </a:lnTo>
                <a:lnTo>
                  <a:pt x="235" y="225"/>
                </a:lnTo>
                <a:lnTo>
                  <a:pt x="235" y="225"/>
                </a:lnTo>
                <a:lnTo>
                  <a:pt x="237" y="223"/>
                </a:lnTo>
                <a:lnTo>
                  <a:pt x="237" y="223"/>
                </a:lnTo>
                <a:close/>
                <a:moveTo>
                  <a:pt x="146" y="141"/>
                </a:moveTo>
                <a:lnTo>
                  <a:pt x="146" y="141"/>
                </a:lnTo>
                <a:lnTo>
                  <a:pt x="146" y="141"/>
                </a:lnTo>
                <a:lnTo>
                  <a:pt x="147" y="140"/>
                </a:lnTo>
                <a:lnTo>
                  <a:pt x="147" y="140"/>
                </a:lnTo>
                <a:lnTo>
                  <a:pt x="146" y="141"/>
                </a:lnTo>
                <a:lnTo>
                  <a:pt x="146" y="141"/>
                </a:lnTo>
                <a:close/>
                <a:moveTo>
                  <a:pt x="91" y="188"/>
                </a:moveTo>
                <a:lnTo>
                  <a:pt x="91" y="188"/>
                </a:lnTo>
                <a:lnTo>
                  <a:pt x="91" y="188"/>
                </a:lnTo>
                <a:lnTo>
                  <a:pt x="91" y="188"/>
                </a:lnTo>
                <a:lnTo>
                  <a:pt x="92" y="186"/>
                </a:lnTo>
                <a:lnTo>
                  <a:pt x="92" y="186"/>
                </a:lnTo>
                <a:lnTo>
                  <a:pt x="92" y="186"/>
                </a:lnTo>
                <a:lnTo>
                  <a:pt x="92" y="186"/>
                </a:lnTo>
                <a:lnTo>
                  <a:pt x="91" y="188"/>
                </a:lnTo>
                <a:lnTo>
                  <a:pt x="91" y="188"/>
                </a:lnTo>
                <a:close/>
                <a:moveTo>
                  <a:pt x="112" y="208"/>
                </a:moveTo>
                <a:lnTo>
                  <a:pt x="112" y="208"/>
                </a:lnTo>
                <a:lnTo>
                  <a:pt x="112" y="208"/>
                </a:lnTo>
                <a:lnTo>
                  <a:pt x="112" y="208"/>
                </a:lnTo>
                <a:lnTo>
                  <a:pt x="112" y="206"/>
                </a:lnTo>
                <a:lnTo>
                  <a:pt x="112" y="206"/>
                </a:lnTo>
                <a:lnTo>
                  <a:pt x="112" y="206"/>
                </a:lnTo>
                <a:lnTo>
                  <a:pt x="112" y="206"/>
                </a:lnTo>
                <a:lnTo>
                  <a:pt x="112" y="208"/>
                </a:lnTo>
                <a:lnTo>
                  <a:pt x="112" y="208"/>
                </a:lnTo>
                <a:close/>
                <a:moveTo>
                  <a:pt x="305" y="185"/>
                </a:moveTo>
                <a:lnTo>
                  <a:pt x="305" y="185"/>
                </a:lnTo>
                <a:lnTo>
                  <a:pt x="307" y="186"/>
                </a:lnTo>
                <a:lnTo>
                  <a:pt x="307" y="186"/>
                </a:lnTo>
                <a:lnTo>
                  <a:pt x="307" y="185"/>
                </a:lnTo>
                <a:lnTo>
                  <a:pt x="305" y="185"/>
                </a:lnTo>
                <a:lnTo>
                  <a:pt x="305" y="185"/>
                </a:lnTo>
                <a:close/>
                <a:moveTo>
                  <a:pt x="183" y="273"/>
                </a:moveTo>
                <a:lnTo>
                  <a:pt x="183" y="273"/>
                </a:lnTo>
                <a:lnTo>
                  <a:pt x="183" y="273"/>
                </a:lnTo>
                <a:lnTo>
                  <a:pt x="183" y="273"/>
                </a:lnTo>
                <a:lnTo>
                  <a:pt x="184" y="272"/>
                </a:lnTo>
                <a:lnTo>
                  <a:pt x="184" y="272"/>
                </a:lnTo>
                <a:lnTo>
                  <a:pt x="184" y="272"/>
                </a:lnTo>
                <a:lnTo>
                  <a:pt x="184" y="272"/>
                </a:lnTo>
                <a:lnTo>
                  <a:pt x="183" y="273"/>
                </a:lnTo>
                <a:lnTo>
                  <a:pt x="183" y="273"/>
                </a:lnTo>
                <a:close/>
                <a:moveTo>
                  <a:pt x="339" y="144"/>
                </a:moveTo>
                <a:lnTo>
                  <a:pt x="339" y="144"/>
                </a:lnTo>
                <a:lnTo>
                  <a:pt x="339" y="145"/>
                </a:lnTo>
                <a:lnTo>
                  <a:pt x="339" y="145"/>
                </a:lnTo>
                <a:lnTo>
                  <a:pt x="339" y="145"/>
                </a:lnTo>
                <a:lnTo>
                  <a:pt x="339" y="144"/>
                </a:lnTo>
                <a:lnTo>
                  <a:pt x="339" y="144"/>
                </a:lnTo>
                <a:close/>
                <a:moveTo>
                  <a:pt x="150" y="249"/>
                </a:moveTo>
                <a:lnTo>
                  <a:pt x="150" y="249"/>
                </a:lnTo>
                <a:lnTo>
                  <a:pt x="150" y="249"/>
                </a:lnTo>
                <a:lnTo>
                  <a:pt x="152" y="249"/>
                </a:lnTo>
                <a:lnTo>
                  <a:pt x="152" y="249"/>
                </a:lnTo>
                <a:lnTo>
                  <a:pt x="150" y="249"/>
                </a:lnTo>
                <a:lnTo>
                  <a:pt x="150" y="249"/>
                </a:lnTo>
                <a:close/>
                <a:moveTo>
                  <a:pt x="106" y="164"/>
                </a:moveTo>
                <a:lnTo>
                  <a:pt x="106" y="164"/>
                </a:lnTo>
                <a:lnTo>
                  <a:pt x="106" y="164"/>
                </a:lnTo>
                <a:lnTo>
                  <a:pt x="106" y="164"/>
                </a:lnTo>
                <a:lnTo>
                  <a:pt x="105" y="165"/>
                </a:lnTo>
                <a:lnTo>
                  <a:pt x="105" y="165"/>
                </a:lnTo>
                <a:lnTo>
                  <a:pt x="105" y="165"/>
                </a:lnTo>
                <a:lnTo>
                  <a:pt x="105" y="165"/>
                </a:lnTo>
                <a:lnTo>
                  <a:pt x="106" y="164"/>
                </a:lnTo>
                <a:lnTo>
                  <a:pt x="106" y="164"/>
                </a:lnTo>
                <a:close/>
                <a:moveTo>
                  <a:pt x="334" y="127"/>
                </a:moveTo>
                <a:lnTo>
                  <a:pt x="334" y="127"/>
                </a:lnTo>
                <a:lnTo>
                  <a:pt x="334" y="127"/>
                </a:lnTo>
                <a:lnTo>
                  <a:pt x="334" y="127"/>
                </a:lnTo>
                <a:lnTo>
                  <a:pt x="334" y="125"/>
                </a:lnTo>
                <a:lnTo>
                  <a:pt x="334" y="125"/>
                </a:lnTo>
                <a:lnTo>
                  <a:pt x="332" y="125"/>
                </a:lnTo>
                <a:lnTo>
                  <a:pt x="332" y="125"/>
                </a:lnTo>
                <a:lnTo>
                  <a:pt x="334" y="127"/>
                </a:lnTo>
                <a:lnTo>
                  <a:pt x="334" y="127"/>
                </a:lnTo>
                <a:close/>
                <a:moveTo>
                  <a:pt x="197" y="114"/>
                </a:moveTo>
                <a:lnTo>
                  <a:pt x="197" y="114"/>
                </a:lnTo>
                <a:lnTo>
                  <a:pt x="197" y="114"/>
                </a:lnTo>
                <a:lnTo>
                  <a:pt x="197" y="114"/>
                </a:lnTo>
                <a:lnTo>
                  <a:pt x="196" y="114"/>
                </a:lnTo>
                <a:lnTo>
                  <a:pt x="196" y="114"/>
                </a:lnTo>
                <a:lnTo>
                  <a:pt x="196" y="114"/>
                </a:lnTo>
                <a:lnTo>
                  <a:pt x="196" y="114"/>
                </a:lnTo>
                <a:lnTo>
                  <a:pt x="197" y="114"/>
                </a:lnTo>
                <a:lnTo>
                  <a:pt x="197" y="114"/>
                </a:lnTo>
                <a:close/>
                <a:moveTo>
                  <a:pt x="75" y="317"/>
                </a:moveTo>
                <a:lnTo>
                  <a:pt x="75" y="317"/>
                </a:lnTo>
                <a:lnTo>
                  <a:pt x="75" y="316"/>
                </a:lnTo>
                <a:lnTo>
                  <a:pt x="75" y="316"/>
                </a:lnTo>
                <a:lnTo>
                  <a:pt x="75" y="316"/>
                </a:lnTo>
                <a:lnTo>
                  <a:pt x="75" y="317"/>
                </a:lnTo>
                <a:lnTo>
                  <a:pt x="75" y="317"/>
                </a:lnTo>
                <a:close/>
                <a:moveTo>
                  <a:pt x="130" y="172"/>
                </a:move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lnTo>
                  <a:pt x="130" y="172"/>
                </a:lnTo>
                <a:close/>
                <a:moveTo>
                  <a:pt x="69" y="191"/>
                </a:moveTo>
                <a:lnTo>
                  <a:pt x="69" y="191"/>
                </a:lnTo>
                <a:lnTo>
                  <a:pt x="69" y="191"/>
                </a:lnTo>
                <a:lnTo>
                  <a:pt x="69" y="191"/>
                </a:lnTo>
                <a:lnTo>
                  <a:pt x="68" y="191"/>
                </a:lnTo>
                <a:lnTo>
                  <a:pt x="68" y="191"/>
                </a:lnTo>
                <a:lnTo>
                  <a:pt x="68" y="192"/>
                </a:lnTo>
                <a:lnTo>
                  <a:pt x="68" y="192"/>
                </a:lnTo>
                <a:lnTo>
                  <a:pt x="68" y="192"/>
                </a:lnTo>
                <a:lnTo>
                  <a:pt x="68" y="192"/>
                </a:lnTo>
                <a:lnTo>
                  <a:pt x="69" y="191"/>
                </a:lnTo>
                <a:lnTo>
                  <a:pt x="69" y="191"/>
                </a:lnTo>
                <a:close/>
                <a:moveTo>
                  <a:pt x="98" y="327"/>
                </a:moveTo>
                <a:lnTo>
                  <a:pt x="98" y="327"/>
                </a:lnTo>
                <a:lnTo>
                  <a:pt x="96" y="326"/>
                </a:lnTo>
                <a:lnTo>
                  <a:pt x="96" y="327"/>
                </a:lnTo>
                <a:lnTo>
                  <a:pt x="96" y="327"/>
                </a:lnTo>
                <a:lnTo>
                  <a:pt x="98" y="327"/>
                </a:lnTo>
                <a:lnTo>
                  <a:pt x="98" y="327"/>
                </a:lnTo>
                <a:close/>
                <a:moveTo>
                  <a:pt x="206" y="131"/>
                </a:moveTo>
                <a:lnTo>
                  <a:pt x="206" y="131"/>
                </a:lnTo>
                <a:lnTo>
                  <a:pt x="206" y="131"/>
                </a:lnTo>
                <a:lnTo>
                  <a:pt x="206" y="131"/>
                </a:lnTo>
                <a:lnTo>
                  <a:pt x="207" y="131"/>
                </a:lnTo>
                <a:lnTo>
                  <a:pt x="207" y="131"/>
                </a:lnTo>
                <a:lnTo>
                  <a:pt x="207" y="131"/>
                </a:lnTo>
                <a:lnTo>
                  <a:pt x="207" y="131"/>
                </a:lnTo>
                <a:lnTo>
                  <a:pt x="206" y="131"/>
                </a:lnTo>
                <a:lnTo>
                  <a:pt x="206" y="131"/>
                </a:lnTo>
                <a:close/>
                <a:moveTo>
                  <a:pt x="68" y="297"/>
                </a:moveTo>
                <a:lnTo>
                  <a:pt x="68" y="297"/>
                </a:lnTo>
                <a:lnTo>
                  <a:pt x="69" y="297"/>
                </a:lnTo>
                <a:lnTo>
                  <a:pt x="69" y="297"/>
                </a:lnTo>
                <a:lnTo>
                  <a:pt x="68" y="297"/>
                </a:lnTo>
                <a:lnTo>
                  <a:pt x="68" y="297"/>
                </a:lnTo>
                <a:close/>
                <a:moveTo>
                  <a:pt x="65" y="350"/>
                </a:moveTo>
                <a:lnTo>
                  <a:pt x="65" y="350"/>
                </a:lnTo>
                <a:lnTo>
                  <a:pt x="65" y="350"/>
                </a:lnTo>
                <a:lnTo>
                  <a:pt x="65" y="350"/>
                </a:lnTo>
                <a:lnTo>
                  <a:pt x="66" y="348"/>
                </a:lnTo>
                <a:lnTo>
                  <a:pt x="66" y="348"/>
                </a:lnTo>
                <a:lnTo>
                  <a:pt x="66" y="348"/>
                </a:lnTo>
                <a:lnTo>
                  <a:pt x="66" y="348"/>
                </a:lnTo>
                <a:lnTo>
                  <a:pt x="65" y="350"/>
                </a:lnTo>
                <a:lnTo>
                  <a:pt x="65" y="350"/>
                </a:lnTo>
                <a:close/>
                <a:moveTo>
                  <a:pt x="103" y="204"/>
                </a:moveTo>
                <a:lnTo>
                  <a:pt x="103" y="204"/>
                </a:lnTo>
                <a:lnTo>
                  <a:pt x="103" y="204"/>
                </a:lnTo>
                <a:lnTo>
                  <a:pt x="103" y="204"/>
                </a:lnTo>
                <a:lnTo>
                  <a:pt x="103" y="205"/>
                </a:lnTo>
                <a:lnTo>
                  <a:pt x="103" y="205"/>
                </a:lnTo>
                <a:lnTo>
                  <a:pt x="103" y="205"/>
                </a:lnTo>
                <a:lnTo>
                  <a:pt x="103" y="205"/>
                </a:lnTo>
                <a:lnTo>
                  <a:pt x="103" y="204"/>
                </a:lnTo>
                <a:lnTo>
                  <a:pt x="103" y="204"/>
                </a:lnTo>
                <a:close/>
                <a:moveTo>
                  <a:pt x="174" y="238"/>
                </a:moveTo>
                <a:lnTo>
                  <a:pt x="174" y="238"/>
                </a:lnTo>
                <a:lnTo>
                  <a:pt x="174" y="238"/>
                </a:lnTo>
                <a:lnTo>
                  <a:pt x="174" y="238"/>
                </a:lnTo>
                <a:lnTo>
                  <a:pt x="174" y="238"/>
                </a:lnTo>
                <a:lnTo>
                  <a:pt x="174" y="238"/>
                </a:lnTo>
                <a:lnTo>
                  <a:pt x="174" y="236"/>
                </a:lnTo>
                <a:lnTo>
                  <a:pt x="174" y="236"/>
                </a:lnTo>
                <a:lnTo>
                  <a:pt x="174" y="238"/>
                </a:lnTo>
                <a:lnTo>
                  <a:pt x="174" y="238"/>
                </a:lnTo>
                <a:close/>
                <a:moveTo>
                  <a:pt x="82" y="307"/>
                </a:moveTo>
                <a:lnTo>
                  <a:pt x="82" y="307"/>
                </a:lnTo>
                <a:lnTo>
                  <a:pt x="82" y="307"/>
                </a:lnTo>
                <a:lnTo>
                  <a:pt x="82" y="307"/>
                </a:lnTo>
                <a:lnTo>
                  <a:pt x="81" y="307"/>
                </a:lnTo>
                <a:lnTo>
                  <a:pt x="81" y="307"/>
                </a:lnTo>
                <a:lnTo>
                  <a:pt x="81" y="309"/>
                </a:lnTo>
                <a:lnTo>
                  <a:pt x="81" y="309"/>
                </a:lnTo>
                <a:lnTo>
                  <a:pt x="82" y="307"/>
                </a:lnTo>
                <a:lnTo>
                  <a:pt x="82" y="307"/>
                </a:lnTo>
                <a:close/>
                <a:moveTo>
                  <a:pt x="49" y="270"/>
                </a:moveTo>
                <a:lnTo>
                  <a:pt x="49" y="270"/>
                </a:lnTo>
                <a:lnTo>
                  <a:pt x="49" y="270"/>
                </a:lnTo>
                <a:lnTo>
                  <a:pt x="49" y="270"/>
                </a:lnTo>
                <a:lnTo>
                  <a:pt x="49" y="272"/>
                </a:lnTo>
                <a:lnTo>
                  <a:pt x="49" y="272"/>
                </a:lnTo>
                <a:lnTo>
                  <a:pt x="49" y="270"/>
                </a:lnTo>
                <a:lnTo>
                  <a:pt x="49" y="270"/>
                </a:lnTo>
                <a:lnTo>
                  <a:pt x="49" y="270"/>
                </a:lnTo>
                <a:lnTo>
                  <a:pt x="49" y="270"/>
                </a:lnTo>
                <a:close/>
                <a:moveTo>
                  <a:pt x="28" y="303"/>
                </a:moveTo>
                <a:lnTo>
                  <a:pt x="28" y="303"/>
                </a:lnTo>
                <a:lnTo>
                  <a:pt x="28" y="302"/>
                </a:lnTo>
                <a:lnTo>
                  <a:pt x="28" y="302"/>
                </a:lnTo>
                <a:lnTo>
                  <a:pt x="28" y="302"/>
                </a:lnTo>
                <a:lnTo>
                  <a:pt x="28" y="302"/>
                </a:lnTo>
                <a:lnTo>
                  <a:pt x="28" y="303"/>
                </a:lnTo>
                <a:lnTo>
                  <a:pt x="28" y="303"/>
                </a:lnTo>
                <a:close/>
                <a:moveTo>
                  <a:pt x="152" y="206"/>
                </a:moveTo>
                <a:lnTo>
                  <a:pt x="152" y="206"/>
                </a:lnTo>
                <a:lnTo>
                  <a:pt x="152" y="206"/>
                </a:lnTo>
                <a:lnTo>
                  <a:pt x="152" y="206"/>
                </a:lnTo>
                <a:lnTo>
                  <a:pt x="153" y="206"/>
                </a:lnTo>
                <a:lnTo>
                  <a:pt x="153" y="206"/>
                </a:lnTo>
                <a:lnTo>
                  <a:pt x="153" y="206"/>
                </a:lnTo>
                <a:lnTo>
                  <a:pt x="153" y="206"/>
                </a:lnTo>
                <a:lnTo>
                  <a:pt x="152" y="206"/>
                </a:lnTo>
                <a:lnTo>
                  <a:pt x="152" y="206"/>
                </a:lnTo>
                <a:close/>
                <a:moveTo>
                  <a:pt x="348" y="179"/>
                </a:moveTo>
                <a:lnTo>
                  <a:pt x="348" y="179"/>
                </a:lnTo>
                <a:lnTo>
                  <a:pt x="349" y="179"/>
                </a:lnTo>
                <a:lnTo>
                  <a:pt x="349" y="178"/>
                </a:lnTo>
                <a:lnTo>
                  <a:pt x="349" y="178"/>
                </a:lnTo>
                <a:lnTo>
                  <a:pt x="348" y="179"/>
                </a:lnTo>
                <a:lnTo>
                  <a:pt x="348" y="179"/>
                </a:lnTo>
                <a:close/>
                <a:moveTo>
                  <a:pt x="127" y="205"/>
                </a:moveTo>
                <a:lnTo>
                  <a:pt x="127" y="205"/>
                </a:lnTo>
                <a:lnTo>
                  <a:pt x="127" y="205"/>
                </a:lnTo>
                <a:lnTo>
                  <a:pt x="127" y="205"/>
                </a:lnTo>
                <a:lnTo>
                  <a:pt x="127" y="205"/>
                </a:lnTo>
                <a:lnTo>
                  <a:pt x="127" y="205"/>
                </a:lnTo>
                <a:lnTo>
                  <a:pt x="129" y="205"/>
                </a:lnTo>
                <a:lnTo>
                  <a:pt x="129" y="205"/>
                </a:lnTo>
                <a:lnTo>
                  <a:pt x="127" y="205"/>
                </a:lnTo>
                <a:lnTo>
                  <a:pt x="127" y="205"/>
                </a:lnTo>
                <a:close/>
                <a:moveTo>
                  <a:pt x="112" y="168"/>
                </a:moveTo>
                <a:lnTo>
                  <a:pt x="112" y="168"/>
                </a:lnTo>
                <a:lnTo>
                  <a:pt x="112" y="168"/>
                </a:lnTo>
                <a:lnTo>
                  <a:pt x="112" y="168"/>
                </a:lnTo>
                <a:lnTo>
                  <a:pt x="112" y="168"/>
                </a:lnTo>
                <a:lnTo>
                  <a:pt x="112" y="168"/>
                </a:lnTo>
                <a:lnTo>
                  <a:pt x="112" y="167"/>
                </a:lnTo>
                <a:lnTo>
                  <a:pt x="112" y="167"/>
                </a:lnTo>
                <a:lnTo>
                  <a:pt x="112" y="167"/>
                </a:lnTo>
                <a:lnTo>
                  <a:pt x="112" y="167"/>
                </a:lnTo>
                <a:lnTo>
                  <a:pt x="112" y="168"/>
                </a:lnTo>
                <a:lnTo>
                  <a:pt x="112" y="168"/>
                </a:lnTo>
                <a:close/>
                <a:moveTo>
                  <a:pt x="250" y="231"/>
                </a:moveTo>
                <a:lnTo>
                  <a:pt x="250" y="231"/>
                </a:lnTo>
                <a:lnTo>
                  <a:pt x="248" y="231"/>
                </a:lnTo>
                <a:lnTo>
                  <a:pt x="248" y="232"/>
                </a:lnTo>
                <a:lnTo>
                  <a:pt x="248" y="232"/>
                </a:lnTo>
                <a:lnTo>
                  <a:pt x="250" y="231"/>
                </a:lnTo>
                <a:lnTo>
                  <a:pt x="250" y="231"/>
                </a:lnTo>
                <a:close/>
                <a:moveTo>
                  <a:pt x="235" y="174"/>
                </a:moveTo>
                <a:lnTo>
                  <a:pt x="235" y="174"/>
                </a:lnTo>
                <a:lnTo>
                  <a:pt x="237" y="172"/>
                </a:lnTo>
                <a:lnTo>
                  <a:pt x="237" y="172"/>
                </a:lnTo>
                <a:lnTo>
                  <a:pt x="237" y="172"/>
                </a:lnTo>
                <a:lnTo>
                  <a:pt x="235" y="174"/>
                </a:lnTo>
                <a:lnTo>
                  <a:pt x="235" y="174"/>
                </a:lnTo>
                <a:close/>
                <a:moveTo>
                  <a:pt x="294" y="174"/>
                </a:moveTo>
                <a:lnTo>
                  <a:pt x="294" y="174"/>
                </a:lnTo>
                <a:lnTo>
                  <a:pt x="294" y="172"/>
                </a:lnTo>
                <a:lnTo>
                  <a:pt x="294" y="172"/>
                </a:lnTo>
                <a:lnTo>
                  <a:pt x="294" y="172"/>
                </a:lnTo>
                <a:lnTo>
                  <a:pt x="294" y="174"/>
                </a:lnTo>
                <a:lnTo>
                  <a:pt x="294" y="174"/>
                </a:lnTo>
                <a:close/>
                <a:moveTo>
                  <a:pt x="45" y="337"/>
                </a:moveTo>
                <a:lnTo>
                  <a:pt x="45" y="337"/>
                </a:lnTo>
                <a:lnTo>
                  <a:pt x="45" y="337"/>
                </a:lnTo>
                <a:lnTo>
                  <a:pt x="45" y="337"/>
                </a:lnTo>
                <a:lnTo>
                  <a:pt x="44" y="339"/>
                </a:lnTo>
                <a:lnTo>
                  <a:pt x="44" y="339"/>
                </a:lnTo>
                <a:lnTo>
                  <a:pt x="44" y="339"/>
                </a:lnTo>
                <a:lnTo>
                  <a:pt x="44" y="339"/>
                </a:lnTo>
                <a:lnTo>
                  <a:pt x="45" y="339"/>
                </a:lnTo>
                <a:lnTo>
                  <a:pt x="45" y="339"/>
                </a:lnTo>
                <a:lnTo>
                  <a:pt x="45" y="337"/>
                </a:lnTo>
                <a:lnTo>
                  <a:pt x="45" y="337"/>
                </a:lnTo>
                <a:close/>
                <a:moveTo>
                  <a:pt x="331" y="189"/>
                </a:moveTo>
                <a:lnTo>
                  <a:pt x="331" y="189"/>
                </a:lnTo>
                <a:lnTo>
                  <a:pt x="331" y="188"/>
                </a:lnTo>
                <a:lnTo>
                  <a:pt x="331" y="188"/>
                </a:lnTo>
                <a:lnTo>
                  <a:pt x="329" y="188"/>
                </a:lnTo>
                <a:lnTo>
                  <a:pt x="329" y="188"/>
                </a:lnTo>
                <a:lnTo>
                  <a:pt x="329" y="189"/>
                </a:lnTo>
                <a:lnTo>
                  <a:pt x="329" y="189"/>
                </a:lnTo>
                <a:lnTo>
                  <a:pt x="331" y="189"/>
                </a:lnTo>
                <a:lnTo>
                  <a:pt x="331" y="189"/>
                </a:lnTo>
                <a:close/>
                <a:moveTo>
                  <a:pt x="66" y="331"/>
                </a:moveTo>
                <a:lnTo>
                  <a:pt x="66" y="331"/>
                </a:lnTo>
                <a:lnTo>
                  <a:pt x="68" y="333"/>
                </a:lnTo>
                <a:lnTo>
                  <a:pt x="68" y="333"/>
                </a:lnTo>
                <a:lnTo>
                  <a:pt x="68" y="333"/>
                </a:lnTo>
                <a:lnTo>
                  <a:pt x="66" y="331"/>
                </a:lnTo>
                <a:lnTo>
                  <a:pt x="66" y="331"/>
                </a:lnTo>
                <a:close/>
                <a:moveTo>
                  <a:pt x="106" y="175"/>
                </a:moveTo>
                <a:lnTo>
                  <a:pt x="106" y="175"/>
                </a:lnTo>
                <a:lnTo>
                  <a:pt x="106" y="174"/>
                </a:lnTo>
                <a:lnTo>
                  <a:pt x="106" y="174"/>
                </a:lnTo>
                <a:lnTo>
                  <a:pt x="106" y="175"/>
                </a:lnTo>
                <a:lnTo>
                  <a:pt x="106" y="175"/>
                </a:lnTo>
                <a:lnTo>
                  <a:pt x="106" y="175"/>
                </a:lnTo>
                <a:lnTo>
                  <a:pt x="106" y="175"/>
                </a:lnTo>
                <a:lnTo>
                  <a:pt x="106" y="175"/>
                </a:lnTo>
                <a:lnTo>
                  <a:pt x="106" y="175"/>
                </a:lnTo>
                <a:close/>
                <a:moveTo>
                  <a:pt x="243" y="118"/>
                </a:moveTo>
                <a:lnTo>
                  <a:pt x="243" y="118"/>
                </a:lnTo>
                <a:lnTo>
                  <a:pt x="243" y="117"/>
                </a:lnTo>
                <a:lnTo>
                  <a:pt x="243" y="117"/>
                </a:lnTo>
                <a:lnTo>
                  <a:pt x="243" y="117"/>
                </a:lnTo>
                <a:lnTo>
                  <a:pt x="243" y="118"/>
                </a:lnTo>
                <a:lnTo>
                  <a:pt x="243" y="118"/>
                </a:lnTo>
                <a:close/>
                <a:moveTo>
                  <a:pt x="177" y="196"/>
                </a:move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lnTo>
                  <a:pt x="177" y="196"/>
                </a:lnTo>
                <a:close/>
                <a:moveTo>
                  <a:pt x="48" y="253"/>
                </a:moveTo>
                <a:lnTo>
                  <a:pt x="48" y="253"/>
                </a:lnTo>
                <a:lnTo>
                  <a:pt x="48" y="252"/>
                </a:lnTo>
                <a:lnTo>
                  <a:pt x="48" y="252"/>
                </a:lnTo>
                <a:lnTo>
                  <a:pt x="48" y="253"/>
                </a:lnTo>
                <a:lnTo>
                  <a:pt x="48" y="253"/>
                </a:lnTo>
                <a:lnTo>
                  <a:pt x="48" y="253"/>
                </a:lnTo>
                <a:lnTo>
                  <a:pt x="48" y="253"/>
                </a:lnTo>
                <a:lnTo>
                  <a:pt x="48" y="253"/>
                </a:lnTo>
                <a:lnTo>
                  <a:pt x="48" y="253"/>
                </a:lnTo>
                <a:close/>
                <a:moveTo>
                  <a:pt x="127" y="351"/>
                </a:moveTo>
                <a:lnTo>
                  <a:pt x="127" y="351"/>
                </a:lnTo>
                <a:lnTo>
                  <a:pt x="126" y="351"/>
                </a:lnTo>
                <a:lnTo>
                  <a:pt x="126" y="351"/>
                </a:lnTo>
                <a:lnTo>
                  <a:pt x="126" y="351"/>
                </a:lnTo>
                <a:lnTo>
                  <a:pt x="126" y="351"/>
                </a:lnTo>
                <a:lnTo>
                  <a:pt x="126" y="351"/>
                </a:lnTo>
                <a:lnTo>
                  <a:pt x="126" y="351"/>
                </a:lnTo>
                <a:lnTo>
                  <a:pt x="127" y="351"/>
                </a:lnTo>
                <a:lnTo>
                  <a:pt x="127" y="351"/>
                </a:lnTo>
                <a:close/>
                <a:moveTo>
                  <a:pt x="46" y="263"/>
                </a:moveTo>
                <a:lnTo>
                  <a:pt x="46" y="263"/>
                </a:lnTo>
                <a:lnTo>
                  <a:pt x="46" y="262"/>
                </a:lnTo>
                <a:lnTo>
                  <a:pt x="46" y="262"/>
                </a:lnTo>
                <a:lnTo>
                  <a:pt x="45" y="263"/>
                </a:lnTo>
                <a:lnTo>
                  <a:pt x="45" y="263"/>
                </a:lnTo>
                <a:lnTo>
                  <a:pt x="46" y="263"/>
                </a:lnTo>
                <a:lnTo>
                  <a:pt x="46" y="263"/>
                </a:lnTo>
                <a:lnTo>
                  <a:pt x="46" y="263"/>
                </a:lnTo>
                <a:lnTo>
                  <a:pt x="46" y="263"/>
                </a:lnTo>
                <a:close/>
                <a:moveTo>
                  <a:pt x="336" y="142"/>
                </a:moveTo>
                <a:lnTo>
                  <a:pt x="336" y="142"/>
                </a:lnTo>
                <a:lnTo>
                  <a:pt x="336" y="142"/>
                </a:lnTo>
                <a:lnTo>
                  <a:pt x="336" y="142"/>
                </a:lnTo>
                <a:lnTo>
                  <a:pt x="335" y="142"/>
                </a:lnTo>
                <a:lnTo>
                  <a:pt x="335" y="142"/>
                </a:lnTo>
                <a:lnTo>
                  <a:pt x="335" y="142"/>
                </a:lnTo>
                <a:lnTo>
                  <a:pt x="335" y="142"/>
                </a:lnTo>
                <a:lnTo>
                  <a:pt x="336" y="142"/>
                </a:lnTo>
                <a:lnTo>
                  <a:pt x="336" y="142"/>
                </a:lnTo>
                <a:close/>
                <a:moveTo>
                  <a:pt x="287" y="169"/>
                </a:moveTo>
                <a:lnTo>
                  <a:pt x="287" y="169"/>
                </a:lnTo>
                <a:lnTo>
                  <a:pt x="287" y="169"/>
                </a:lnTo>
                <a:lnTo>
                  <a:pt x="287" y="169"/>
                </a:lnTo>
                <a:lnTo>
                  <a:pt x="287" y="168"/>
                </a:lnTo>
                <a:lnTo>
                  <a:pt x="287" y="168"/>
                </a:lnTo>
                <a:lnTo>
                  <a:pt x="287" y="168"/>
                </a:lnTo>
                <a:lnTo>
                  <a:pt x="287" y="168"/>
                </a:lnTo>
                <a:lnTo>
                  <a:pt x="287" y="169"/>
                </a:lnTo>
                <a:lnTo>
                  <a:pt x="287" y="169"/>
                </a:lnTo>
                <a:close/>
                <a:moveTo>
                  <a:pt x="157" y="132"/>
                </a:moveTo>
                <a:lnTo>
                  <a:pt x="157" y="132"/>
                </a:lnTo>
                <a:lnTo>
                  <a:pt x="157" y="132"/>
                </a:lnTo>
                <a:lnTo>
                  <a:pt x="157" y="132"/>
                </a:lnTo>
                <a:lnTo>
                  <a:pt x="156" y="132"/>
                </a:lnTo>
                <a:lnTo>
                  <a:pt x="156" y="132"/>
                </a:lnTo>
                <a:lnTo>
                  <a:pt x="156" y="132"/>
                </a:lnTo>
                <a:lnTo>
                  <a:pt x="156" y="132"/>
                </a:lnTo>
                <a:lnTo>
                  <a:pt x="157" y="132"/>
                </a:lnTo>
                <a:lnTo>
                  <a:pt x="157" y="132"/>
                </a:lnTo>
                <a:close/>
                <a:moveTo>
                  <a:pt x="44" y="211"/>
                </a:moveTo>
                <a:lnTo>
                  <a:pt x="44" y="211"/>
                </a:lnTo>
                <a:lnTo>
                  <a:pt x="44" y="212"/>
                </a:lnTo>
                <a:lnTo>
                  <a:pt x="44" y="212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close/>
                <a:moveTo>
                  <a:pt x="108" y="294"/>
                </a:moveTo>
                <a:lnTo>
                  <a:pt x="108" y="294"/>
                </a:lnTo>
                <a:lnTo>
                  <a:pt x="108" y="294"/>
                </a:lnTo>
                <a:lnTo>
                  <a:pt x="108" y="294"/>
                </a:lnTo>
                <a:lnTo>
                  <a:pt x="108" y="296"/>
                </a:lnTo>
                <a:lnTo>
                  <a:pt x="108" y="296"/>
                </a:lnTo>
                <a:lnTo>
                  <a:pt x="109" y="296"/>
                </a:lnTo>
                <a:lnTo>
                  <a:pt x="109" y="296"/>
                </a:lnTo>
                <a:lnTo>
                  <a:pt x="108" y="294"/>
                </a:lnTo>
                <a:lnTo>
                  <a:pt x="108" y="294"/>
                </a:lnTo>
                <a:close/>
                <a:moveTo>
                  <a:pt x="186" y="124"/>
                </a:moveTo>
                <a:lnTo>
                  <a:pt x="186" y="124"/>
                </a:lnTo>
                <a:lnTo>
                  <a:pt x="186" y="124"/>
                </a:lnTo>
                <a:lnTo>
                  <a:pt x="186" y="124"/>
                </a:lnTo>
                <a:lnTo>
                  <a:pt x="184" y="124"/>
                </a:lnTo>
                <a:lnTo>
                  <a:pt x="184" y="124"/>
                </a:lnTo>
                <a:lnTo>
                  <a:pt x="184" y="125"/>
                </a:lnTo>
                <a:lnTo>
                  <a:pt x="184" y="125"/>
                </a:lnTo>
                <a:lnTo>
                  <a:pt x="186" y="124"/>
                </a:lnTo>
                <a:lnTo>
                  <a:pt x="186" y="12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108"/>
          <p:cNvSpPr>
            <a:spLocks noEditPoints="1"/>
          </p:cNvSpPr>
          <p:nvPr/>
        </p:nvSpPr>
        <p:spPr bwMode="auto">
          <a:xfrm>
            <a:off x="3726407" y="3603054"/>
            <a:ext cx="552467" cy="651515"/>
          </a:xfrm>
          <a:custGeom>
            <a:avLst/>
            <a:gdLst>
              <a:gd name="T0" fmla="*/ 0 w 314"/>
              <a:gd name="T1" fmla="*/ 7 h 385"/>
              <a:gd name="T2" fmla="*/ 287 w 314"/>
              <a:gd name="T3" fmla="*/ 166 h 385"/>
              <a:gd name="T4" fmla="*/ 81 w 314"/>
              <a:gd name="T5" fmla="*/ 265 h 385"/>
              <a:gd name="T6" fmla="*/ 258 w 314"/>
              <a:gd name="T7" fmla="*/ 243 h 385"/>
              <a:gd name="T8" fmla="*/ 290 w 314"/>
              <a:gd name="T9" fmla="*/ 214 h 385"/>
              <a:gd name="T10" fmla="*/ 113 w 314"/>
              <a:gd name="T11" fmla="*/ 348 h 385"/>
              <a:gd name="T12" fmla="*/ 36 w 314"/>
              <a:gd name="T13" fmla="*/ 324 h 385"/>
              <a:gd name="T14" fmla="*/ 73 w 314"/>
              <a:gd name="T15" fmla="*/ 305 h 385"/>
              <a:gd name="T16" fmla="*/ 174 w 314"/>
              <a:gd name="T17" fmla="*/ 294 h 385"/>
              <a:gd name="T18" fmla="*/ 145 w 314"/>
              <a:gd name="T19" fmla="*/ 270 h 385"/>
              <a:gd name="T20" fmla="*/ 103 w 314"/>
              <a:gd name="T21" fmla="*/ 270 h 385"/>
              <a:gd name="T22" fmla="*/ 83 w 314"/>
              <a:gd name="T23" fmla="*/ 322 h 385"/>
              <a:gd name="T24" fmla="*/ 107 w 314"/>
              <a:gd name="T25" fmla="*/ 365 h 385"/>
              <a:gd name="T26" fmla="*/ 59 w 314"/>
              <a:gd name="T27" fmla="*/ 224 h 385"/>
              <a:gd name="T28" fmla="*/ 56 w 314"/>
              <a:gd name="T29" fmla="*/ 92 h 385"/>
              <a:gd name="T30" fmla="*/ 134 w 314"/>
              <a:gd name="T31" fmla="*/ 162 h 385"/>
              <a:gd name="T32" fmla="*/ 7 w 314"/>
              <a:gd name="T33" fmla="*/ 187 h 385"/>
              <a:gd name="T34" fmla="*/ 209 w 314"/>
              <a:gd name="T35" fmla="*/ 162 h 385"/>
              <a:gd name="T36" fmla="*/ 94 w 314"/>
              <a:gd name="T37" fmla="*/ 361 h 385"/>
              <a:gd name="T38" fmla="*/ 131 w 314"/>
              <a:gd name="T39" fmla="*/ 88 h 385"/>
              <a:gd name="T40" fmla="*/ 246 w 314"/>
              <a:gd name="T41" fmla="*/ 160 h 385"/>
              <a:gd name="T42" fmla="*/ 114 w 314"/>
              <a:gd name="T43" fmla="*/ 227 h 385"/>
              <a:gd name="T44" fmla="*/ 147 w 314"/>
              <a:gd name="T45" fmla="*/ 175 h 385"/>
              <a:gd name="T46" fmla="*/ 25 w 314"/>
              <a:gd name="T47" fmla="*/ 138 h 385"/>
              <a:gd name="T48" fmla="*/ 34 w 314"/>
              <a:gd name="T49" fmla="*/ 258 h 385"/>
              <a:gd name="T50" fmla="*/ 52 w 314"/>
              <a:gd name="T51" fmla="*/ 204 h 385"/>
              <a:gd name="T52" fmla="*/ 25 w 314"/>
              <a:gd name="T53" fmla="*/ 86 h 385"/>
              <a:gd name="T54" fmla="*/ 32 w 314"/>
              <a:gd name="T55" fmla="*/ 91 h 385"/>
              <a:gd name="T56" fmla="*/ 171 w 314"/>
              <a:gd name="T57" fmla="*/ 240 h 385"/>
              <a:gd name="T58" fmla="*/ 57 w 314"/>
              <a:gd name="T59" fmla="*/ 234 h 385"/>
              <a:gd name="T60" fmla="*/ 134 w 314"/>
              <a:gd name="T61" fmla="*/ 199 h 385"/>
              <a:gd name="T62" fmla="*/ 164 w 314"/>
              <a:gd name="T63" fmla="*/ 136 h 385"/>
              <a:gd name="T64" fmla="*/ 138 w 314"/>
              <a:gd name="T65" fmla="*/ 113 h 385"/>
              <a:gd name="T66" fmla="*/ 185 w 314"/>
              <a:gd name="T67" fmla="*/ 126 h 385"/>
              <a:gd name="T68" fmla="*/ 33 w 314"/>
              <a:gd name="T69" fmla="*/ 167 h 385"/>
              <a:gd name="T70" fmla="*/ 30 w 314"/>
              <a:gd name="T71" fmla="*/ 32 h 385"/>
              <a:gd name="T72" fmla="*/ 40 w 314"/>
              <a:gd name="T73" fmla="*/ 214 h 385"/>
              <a:gd name="T74" fmla="*/ 49 w 314"/>
              <a:gd name="T75" fmla="*/ 226 h 385"/>
              <a:gd name="T76" fmla="*/ 142 w 314"/>
              <a:gd name="T77" fmla="*/ 213 h 385"/>
              <a:gd name="T78" fmla="*/ 17 w 314"/>
              <a:gd name="T79" fmla="*/ 319 h 385"/>
              <a:gd name="T80" fmla="*/ 273 w 314"/>
              <a:gd name="T81" fmla="*/ 162 h 385"/>
              <a:gd name="T82" fmla="*/ 104 w 314"/>
              <a:gd name="T83" fmla="*/ 92 h 385"/>
              <a:gd name="T84" fmla="*/ 32 w 314"/>
              <a:gd name="T85" fmla="*/ 179 h 385"/>
              <a:gd name="T86" fmla="*/ 118 w 314"/>
              <a:gd name="T87" fmla="*/ 274 h 385"/>
              <a:gd name="T88" fmla="*/ 96 w 314"/>
              <a:gd name="T89" fmla="*/ 169 h 385"/>
              <a:gd name="T90" fmla="*/ 222 w 314"/>
              <a:gd name="T91" fmla="*/ 173 h 385"/>
              <a:gd name="T92" fmla="*/ 69 w 314"/>
              <a:gd name="T93" fmla="*/ 167 h 385"/>
              <a:gd name="T94" fmla="*/ 23 w 314"/>
              <a:gd name="T95" fmla="*/ 31 h 385"/>
              <a:gd name="T96" fmla="*/ 158 w 314"/>
              <a:gd name="T97" fmla="*/ 187 h 385"/>
              <a:gd name="T98" fmla="*/ 77 w 314"/>
              <a:gd name="T99" fmla="*/ 229 h 385"/>
              <a:gd name="T100" fmla="*/ 64 w 314"/>
              <a:gd name="T101" fmla="*/ 260 h 385"/>
              <a:gd name="T102" fmla="*/ 83 w 314"/>
              <a:gd name="T103" fmla="*/ 219 h 385"/>
              <a:gd name="T104" fmla="*/ 13 w 314"/>
              <a:gd name="T105" fmla="*/ 136 h 385"/>
              <a:gd name="T106" fmla="*/ 70 w 314"/>
              <a:gd name="T107" fmla="*/ 243 h 385"/>
              <a:gd name="T108" fmla="*/ 133 w 314"/>
              <a:gd name="T109" fmla="*/ 180 h 385"/>
              <a:gd name="T110" fmla="*/ 67 w 314"/>
              <a:gd name="T111" fmla="*/ 81 h 385"/>
              <a:gd name="T112" fmla="*/ 50 w 314"/>
              <a:gd name="T113" fmla="*/ 68 h 385"/>
              <a:gd name="T114" fmla="*/ 110 w 314"/>
              <a:gd name="T115" fmla="*/ 211 h 385"/>
              <a:gd name="T116" fmla="*/ 26 w 314"/>
              <a:gd name="T117" fmla="*/ 216 h 385"/>
              <a:gd name="T118" fmla="*/ 150 w 314"/>
              <a:gd name="T119" fmla="*/ 121 h 385"/>
              <a:gd name="T120" fmla="*/ 43 w 314"/>
              <a:gd name="T121" fmla="*/ 257 h 385"/>
              <a:gd name="T122" fmla="*/ 104 w 314"/>
              <a:gd name="T123" fmla="*/ 243 h 385"/>
              <a:gd name="T124" fmla="*/ 26 w 314"/>
              <a:gd name="T125" fmla="*/ 180 h 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4" h="385">
                <a:moveTo>
                  <a:pt x="91" y="381"/>
                </a:moveTo>
                <a:lnTo>
                  <a:pt x="91" y="381"/>
                </a:lnTo>
                <a:lnTo>
                  <a:pt x="90" y="383"/>
                </a:lnTo>
                <a:lnTo>
                  <a:pt x="90" y="383"/>
                </a:lnTo>
                <a:lnTo>
                  <a:pt x="88" y="385"/>
                </a:lnTo>
                <a:lnTo>
                  <a:pt x="87" y="385"/>
                </a:lnTo>
                <a:lnTo>
                  <a:pt x="86" y="385"/>
                </a:lnTo>
                <a:lnTo>
                  <a:pt x="83" y="385"/>
                </a:lnTo>
                <a:lnTo>
                  <a:pt x="83" y="385"/>
                </a:lnTo>
                <a:lnTo>
                  <a:pt x="81" y="383"/>
                </a:lnTo>
                <a:lnTo>
                  <a:pt x="81" y="383"/>
                </a:lnTo>
                <a:lnTo>
                  <a:pt x="77" y="382"/>
                </a:lnTo>
                <a:lnTo>
                  <a:pt x="77" y="382"/>
                </a:lnTo>
                <a:lnTo>
                  <a:pt x="73" y="378"/>
                </a:lnTo>
                <a:lnTo>
                  <a:pt x="69" y="372"/>
                </a:lnTo>
                <a:lnTo>
                  <a:pt x="69" y="372"/>
                </a:lnTo>
                <a:lnTo>
                  <a:pt x="54" y="358"/>
                </a:lnTo>
                <a:lnTo>
                  <a:pt x="54" y="358"/>
                </a:lnTo>
                <a:lnTo>
                  <a:pt x="50" y="352"/>
                </a:lnTo>
                <a:lnTo>
                  <a:pt x="44" y="349"/>
                </a:lnTo>
                <a:lnTo>
                  <a:pt x="44" y="349"/>
                </a:lnTo>
                <a:lnTo>
                  <a:pt x="25" y="335"/>
                </a:lnTo>
                <a:lnTo>
                  <a:pt x="25" y="335"/>
                </a:lnTo>
                <a:lnTo>
                  <a:pt x="22" y="334"/>
                </a:lnTo>
                <a:lnTo>
                  <a:pt x="22" y="334"/>
                </a:lnTo>
                <a:lnTo>
                  <a:pt x="22" y="332"/>
                </a:lnTo>
                <a:lnTo>
                  <a:pt x="19" y="334"/>
                </a:lnTo>
                <a:lnTo>
                  <a:pt x="19" y="334"/>
                </a:lnTo>
                <a:lnTo>
                  <a:pt x="17" y="334"/>
                </a:lnTo>
                <a:lnTo>
                  <a:pt x="15" y="332"/>
                </a:lnTo>
                <a:lnTo>
                  <a:pt x="12" y="328"/>
                </a:lnTo>
                <a:lnTo>
                  <a:pt x="12" y="328"/>
                </a:lnTo>
                <a:lnTo>
                  <a:pt x="10" y="321"/>
                </a:lnTo>
                <a:lnTo>
                  <a:pt x="10" y="321"/>
                </a:lnTo>
                <a:lnTo>
                  <a:pt x="9" y="297"/>
                </a:lnTo>
                <a:lnTo>
                  <a:pt x="9" y="297"/>
                </a:lnTo>
                <a:lnTo>
                  <a:pt x="7" y="295"/>
                </a:lnTo>
                <a:lnTo>
                  <a:pt x="7" y="295"/>
                </a:lnTo>
                <a:lnTo>
                  <a:pt x="6" y="298"/>
                </a:lnTo>
                <a:lnTo>
                  <a:pt x="6" y="298"/>
                </a:lnTo>
                <a:lnTo>
                  <a:pt x="3" y="300"/>
                </a:lnTo>
                <a:lnTo>
                  <a:pt x="3" y="300"/>
                </a:lnTo>
                <a:lnTo>
                  <a:pt x="2" y="300"/>
                </a:lnTo>
                <a:lnTo>
                  <a:pt x="2" y="300"/>
                </a:lnTo>
                <a:lnTo>
                  <a:pt x="0" y="298"/>
                </a:lnTo>
                <a:lnTo>
                  <a:pt x="0" y="297"/>
                </a:lnTo>
                <a:lnTo>
                  <a:pt x="0" y="297"/>
                </a:lnTo>
                <a:lnTo>
                  <a:pt x="2" y="295"/>
                </a:lnTo>
                <a:lnTo>
                  <a:pt x="2" y="295"/>
                </a:lnTo>
                <a:lnTo>
                  <a:pt x="6" y="290"/>
                </a:lnTo>
                <a:lnTo>
                  <a:pt x="6" y="290"/>
                </a:lnTo>
                <a:lnTo>
                  <a:pt x="7" y="288"/>
                </a:lnTo>
                <a:lnTo>
                  <a:pt x="7" y="285"/>
                </a:lnTo>
                <a:lnTo>
                  <a:pt x="7" y="285"/>
                </a:lnTo>
                <a:lnTo>
                  <a:pt x="6" y="265"/>
                </a:lnTo>
                <a:lnTo>
                  <a:pt x="6" y="265"/>
                </a:lnTo>
                <a:lnTo>
                  <a:pt x="3" y="227"/>
                </a:lnTo>
                <a:lnTo>
                  <a:pt x="3" y="227"/>
                </a:lnTo>
                <a:lnTo>
                  <a:pt x="0" y="170"/>
                </a:lnTo>
                <a:lnTo>
                  <a:pt x="0" y="170"/>
                </a:lnTo>
                <a:lnTo>
                  <a:pt x="0" y="108"/>
                </a:lnTo>
                <a:lnTo>
                  <a:pt x="0" y="108"/>
                </a:lnTo>
                <a:lnTo>
                  <a:pt x="2" y="24"/>
                </a:lnTo>
                <a:lnTo>
                  <a:pt x="2" y="24"/>
                </a:lnTo>
                <a:lnTo>
                  <a:pt x="0" y="7"/>
                </a:lnTo>
                <a:lnTo>
                  <a:pt x="0" y="7"/>
                </a:lnTo>
                <a:lnTo>
                  <a:pt x="2" y="4"/>
                </a:lnTo>
                <a:lnTo>
                  <a:pt x="3" y="1"/>
                </a:lnTo>
                <a:lnTo>
                  <a:pt x="3" y="1"/>
                </a:lnTo>
                <a:lnTo>
                  <a:pt x="5" y="0"/>
                </a:lnTo>
                <a:lnTo>
                  <a:pt x="5" y="0"/>
                </a:lnTo>
                <a:lnTo>
                  <a:pt x="6" y="1"/>
                </a:lnTo>
                <a:lnTo>
                  <a:pt x="9" y="1"/>
                </a:lnTo>
                <a:lnTo>
                  <a:pt x="9" y="4"/>
                </a:lnTo>
                <a:lnTo>
                  <a:pt x="9" y="5"/>
                </a:lnTo>
                <a:lnTo>
                  <a:pt x="9" y="5"/>
                </a:lnTo>
                <a:lnTo>
                  <a:pt x="9" y="7"/>
                </a:lnTo>
                <a:lnTo>
                  <a:pt x="6" y="8"/>
                </a:lnTo>
                <a:lnTo>
                  <a:pt x="6" y="8"/>
                </a:lnTo>
                <a:lnTo>
                  <a:pt x="6" y="14"/>
                </a:lnTo>
                <a:lnTo>
                  <a:pt x="6" y="14"/>
                </a:lnTo>
                <a:lnTo>
                  <a:pt x="5" y="47"/>
                </a:lnTo>
                <a:lnTo>
                  <a:pt x="5" y="47"/>
                </a:lnTo>
                <a:lnTo>
                  <a:pt x="5" y="48"/>
                </a:lnTo>
                <a:lnTo>
                  <a:pt x="5" y="48"/>
                </a:lnTo>
                <a:lnTo>
                  <a:pt x="6" y="48"/>
                </a:lnTo>
                <a:lnTo>
                  <a:pt x="6" y="47"/>
                </a:lnTo>
                <a:lnTo>
                  <a:pt x="6" y="47"/>
                </a:lnTo>
                <a:lnTo>
                  <a:pt x="6" y="45"/>
                </a:lnTo>
                <a:lnTo>
                  <a:pt x="6" y="45"/>
                </a:lnTo>
                <a:lnTo>
                  <a:pt x="6" y="30"/>
                </a:lnTo>
                <a:lnTo>
                  <a:pt x="6" y="30"/>
                </a:lnTo>
                <a:lnTo>
                  <a:pt x="7" y="25"/>
                </a:lnTo>
                <a:lnTo>
                  <a:pt x="7" y="25"/>
                </a:lnTo>
                <a:lnTo>
                  <a:pt x="7" y="24"/>
                </a:lnTo>
                <a:lnTo>
                  <a:pt x="7" y="24"/>
                </a:lnTo>
                <a:lnTo>
                  <a:pt x="7" y="17"/>
                </a:lnTo>
                <a:lnTo>
                  <a:pt x="7" y="17"/>
                </a:lnTo>
                <a:lnTo>
                  <a:pt x="7" y="14"/>
                </a:lnTo>
                <a:lnTo>
                  <a:pt x="10" y="13"/>
                </a:lnTo>
                <a:lnTo>
                  <a:pt x="10" y="13"/>
                </a:lnTo>
                <a:lnTo>
                  <a:pt x="15" y="13"/>
                </a:lnTo>
                <a:lnTo>
                  <a:pt x="17" y="13"/>
                </a:lnTo>
                <a:lnTo>
                  <a:pt x="17" y="13"/>
                </a:lnTo>
                <a:lnTo>
                  <a:pt x="34" y="20"/>
                </a:lnTo>
                <a:lnTo>
                  <a:pt x="34" y="20"/>
                </a:lnTo>
                <a:lnTo>
                  <a:pt x="71" y="37"/>
                </a:lnTo>
                <a:lnTo>
                  <a:pt x="71" y="37"/>
                </a:lnTo>
                <a:lnTo>
                  <a:pt x="100" y="49"/>
                </a:lnTo>
                <a:lnTo>
                  <a:pt x="125" y="64"/>
                </a:lnTo>
                <a:lnTo>
                  <a:pt x="125" y="64"/>
                </a:lnTo>
                <a:lnTo>
                  <a:pt x="154" y="79"/>
                </a:lnTo>
                <a:lnTo>
                  <a:pt x="179" y="95"/>
                </a:lnTo>
                <a:lnTo>
                  <a:pt x="179" y="95"/>
                </a:lnTo>
                <a:lnTo>
                  <a:pt x="206" y="111"/>
                </a:lnTo>
                <a:lnTo>
                  <a:pt x="206" y="111"/>
                </a:lnTo>
                <a:lnTo>
                  <a:pt x="225" y="121"/>
                </a:lnTo>
                <a:lnTo>
                  <a:pt x="243" y="130"/>
                </a:lnTo>
                <a:lnTo>
                  <a:pt x="243" y="130"/>
                </a:lnTo>
                <a:lnTo>
                  <a:pt x="258" y="140"/>
                </a:lnTo>
                <a:lnTo>
                  <a:pt x="258" y="140"/>
                </a:lnTo>
                <a:lnTo>
                  <a:pt x="270" y="149"/>
                </a:lnTo>
                <a:lnTo>
                  <a:pt x="270" y="149"/>
                </a:lnTo>
                <a:lnTo>
                  <a:pt x="285" y="160"/>
                </a:lnTo>
                <a:lnTo>
                  <a:pt x="285" y="160"/>
                </a:lnTo>
                <a:lnTo>
                  <a:pt x="286" y="162"/>
                </a:lnTo>
                <a:lnTo>
                  <a:pt x="287" y="165"/>
                </a:lnTo>
                <a:lnTo>
                  <a:pt x="287" y="165"/>
                </a:lnTo>
                <a:lnTo>
                  <a:pt x="287" y="166"/>
                </a:lnTo>
                <a:lnTo>
                  <a:pt x="287" y="166"/>
                </a:lnTo>
                <a:lnTo>
                  <a:pt x="289" y="169"/>
                </a:lnTo>
                <a:lnTo>
                  <a:pt x="289" y="169"/>
                </a:lnTo>
                <a:lnTo>
                  <a:pt x="296" y="180"/>
                </a:lnTo>
                <a:lnTo>
                  <a:pt x="304" y="190"/>
                </a:lnTo>
                <a:lnTo>
                  <a:pt x="304" y="190"/>
                </a:lnTo>
                <a:lnTo>
                  <a:pt x="310" y="200"/>
                </a:lnTo>
                <a:lnTo>
                  <a:pt x="314" y="210"/>
                </a:lnTo>
                <a:lnTo>
                  <a:pt x="314" y="210"/>
                </a:lnTo>
                <a:lnTo>
                  <a:pt x="314" y="211"/>
                </a:lnTo>
                <a:lnTo>
                  <a:pt x="314" y="211"/>
                </a:lnTo>
                <a:lnTo>
                  <a:pt x="314" y="216"/>
                </a:lnTo>
                <a:lnTo>
                  <a:pt x="313" y="219"/>
                </a:lnTo>
                <a:lnTo>
                  <a:pt x="313" y="219"/>
                </a:lnTo>
                <a:lnTo>
                  <a:pt x="309" y="221"/>
                </a:lnTo>
                <a:lnTo>
                  <a:pt x="309" y="221"/>
                </a:lnTo>
                <a:lnTo>
                  <a:pt x="259" y="256"/>
                </a:lnTo>
                <a:lnTo>
                  <a:pt x="259" y="256"/>
                </a:lnTo>
                <a:lnTo>
                  <a:pt x="229" y="277"/>
                </a:lnTo>
                <a:lnTo>
                  <a:pt x="199" y="300"/>
                </a:lnTo>
                <a:lnTo>
                  <a:pt x="199" y="300"/>
                </a:lnTo>
                <a:lnTo>
                  <a:pt x="157" y="332"/>
                </a:lnTo>
                <a:lnTo>
                  <a:pt x="157" y="332"/>
                </a:lnTo>
                <a:lnTo>
                  <a:pt x="121" y="359"/>
                </a:lnTo>
                <a:lnTo>
                  <a:pt x="121" y="359"/>
                </a:lnTo>
                <a:lnTo>
                  <a:pt x="106" y="371"/>
                </a:lnTo>
                <a:lnTo>
                  <a:pt x="106" y="371"/>
                </a:lnTo>
                <a:lnTo>
                  <a:pt x="91" y="381"/>
                </a:lnTo>
                <a:lnTo>
                  <a:pt x="91" y="381"/>
                </a:lnTo>
                <a:close/>
                <a:moveTo>
                  <a:pt x="255" y="148"/>
                </a:moveTo>
                <a:lnTo>
                  <a:pt x="255" y="148"/>
                </a:lnTo>
                <a:lnTo>
                  <a:pt x="252" y="146"/>
                </a:lnTo>
                <a:lnTo>
                  <a:pt x="252" y="146"/>
                </a:lnTo>
                <a:lnTo>
                  <a:pt x="249" y="142"/>
                </a:lnTo>
                <a:lnTo>
                  <a:pt x="249" y="142"/>
                </a:lnTo>
                <a:lnTo>
                  <a:pt x="248" y="140"/>
                </a:lnTo>
                <a:lnTo>
                  <a:pt x="248" y="138"/>
                </a:lnTo>
                <a:lnTo>
                  <a:pt x="248" y="138"/>
                </a:lnTo>
                <a:lnTo>
                  <a:pt x="233" y="129"/>
                </a:lnTo>
                <a:lnTo>
                  <a:pt x="221" y="122"/>
                </a:lnTo>
                <a:lnTo>
                  <a:pt x="221" y="122"/>
                </a:lnTo>
                <a:lnTo>
                  <a:pt x="225" y="125"/>
                </a:lnTo>
                <a:lnTo>
                  <a:pt x="225" y="125"/>
                </a:lnTo>
                <a:lnTo>
                  <a:pt x="236" y="133"/>
                </a:lnTo>
                <a:lnTo>
                  <a:pt x="249" y="143"/>
                </a:lnTo>
                <a:lnTo>
                  <a:pt x="249" y="143"/>
                </a:lnTo>
                <a:lnTo>
                  <a:pt x="252" y="146"/>
                </a:lnTo>
                <a:lnTo>
                  <a:pt x="252" y="146"/>
                </a:lnTo>
                <a:lnTo>
                  <a:pt x="255" y="148"/>
                </a:lnTo>
                <a:lnTo>
                  <a:pt x="255" y="148"/>
                </a:lnTo>
                <a:lnTo>
                  <a:pt x="259" y="153"/>
                </a:lnTo>
                <a:lnTo>
                  <a:pt x="259" y="153"/>
                </a:lnTo>
                <a:lnTo>
                  <a:pt x="263" y="156"/>
                </a:lnTo>
                <a:lnTo>
                  <a:pt x="263" y="156"/>
                </a:lnTo>
                <a:lnTo>
                  <a:pt x="260" y="152"/>
                </a:lnTo>
                <a:lnTo>
                  <a:pt x="255" y="148"/>
                </a:lnTo>
                <a:lnTo>
                  <a:pt x="255" y="148"/>
                </a:lnTo>
                <a:close/>
                <a:moveTo>
                  <a:pt x="77" y="270"/>
                </a:moveTo>
                <a:lnTo>
                  <a:pt x="77" y="270"/>
                </a:lnTo>
                <a:lnTo>
                  <a:pt x="84" y="264"/>
                </a:lnTo>
                <a:lnTo>
                  <a:pt x="90" y="260"/>
                </a:lnTo>
                <a:lnTo>
                  <a:pt x="90" y="260"/>
                </a:lnTo>
                <a:lnTo>
                  <a:pt x="88" y="261"/>
                </a:lnTo>
                <a:lnTo>
                  <a:pt x="88" y="261"/>
                </a:lnTo>
                <a:lnTo>
                  <a:pt x="81" y="265"/>
                </a:lnTo>
                <a:lnTo>
                  <a:pt x="81" y="265"/>
                </a:lnTo>
                <a:lnTo>
                  <a:pt x="77" y="270"/>
                </a:lnTo>
                <a:lnTo>
                  <a:pt x="77" y="270"/>
                </a:lnTo>
                <a:lnTo>
                  <a:pt x="76" y="270"/>
                </a:lnTo>
                <a:lnTo>
                  <a:pt x="76" y="270"/>
                </a:lnTo>
                <a:lnTo>
                  <a:pt x="76" y="270"/>
                </a:lnTo>
                <a:lnTo>
                  <a:pt x="76" y="270"/>
                </a:lnTo>
                <a:lnTo>
                  <a:pt x="77" y="270"/>
                </a:lnTo>
                <a:lnTo>
                  <a:pt x="77" y="270"/>
                </a:lnTo>
                <a:close/>
                <a:moveTo>
                  <a:pt x="43" y="38"/>
                </a:moveTo>
                <a:lnTo>
                  <a:pt x="43" y="38"/>
                </a:lnTo>
                <a:lnTo>
                  <a:pt x="39" y="35"/>
                </a:lnTo>
                <a:lnTo>
                  <a:pt x="39" y="35"/>
                </a:lnTo>
                <a:lnTo>
                  <a:pt x="39" y="37"/>
                </a:lnTo>
                <a:lnTo>
                  <a:pt x="39" y="37"/>
                </a:lnTo>
                <a:lnTo>
                  <a:pt x="42" y="38"/>
                </a:lnTo>
                <a:lnTo>
                  <a:pt x="42" y="38"/>
                </a:lnTo>
                <a:lnTo>
                  <a:pt x="43" y="38"/>
                </a:lnTo>
                <a:lnTo>
                  <a:pt x="43" y="38"/>
                </a:lnTo>
                <a:lnTo>
                  <a:pt x="44" y="40"/>
                </a:lnTo>
                <a:lnTo>
                  <a:pt x="44" y="40"/>
                </a:lnTo>
                <a:lnTo>
                  <a:pt x="44" y="41"/>
                </a:lnTo>
                <a:lnTo>
                  <a:pt x="46" y="42"/>
                </a:lnTo>
                <a:lnTo>
                  <a:pt x="46" y="42"/>
                </a:lnTo>
                <a:lnTo>
                  <a:pt x="49" y="42"/>
                </a:lnTo>
                <a:lnTo>
                  <a:pt x="49" y="42"/>
                </a:lnTo>
                <a:lnTo>
                  <a:pt x="54" y="47"/>
                </a:lnTo>
                <a:lnTo>
                  <a:pt x="54" y="47"/>
                </a:lnTo>
                <a:lnTo>
                  <a:pt x="54" y="47"/>
                </a:lnTo>
                <a:lnTo>
                  <a:pt x="56" y="47"/>
                </a:lnTo>
                <a:lnTo>
                  <a:pt x="56" y="47"/>
                </a:lnTo>
                <a:lnTo>
                  <a:pt x="53" y="44"/>
                </a:lnTo>
                <a:lnTo>
                  <a:pt x="53" y="44"/>
                </a:lnTo>
                <a:lnTo>
                  <a:pt x="43" y="38"/>
                </a:lnTo>
                <a:lnTo>
                  <a:pt x="43" y="38"/>
                </a:lnTo>
                <a:close/>
                <a:moveTo>
                  <a:pt x="270" y="189"/>
                </a:moveTo>
                <a:lnTo>
                  <a:pt x="270" y="189"/>
                </a:lnTo>
                <a:lnTo>
                  <a:pt x="270" y="190"/>
                </a:lnTo>
                <a:lnTo>
                  <a:pt x="270" y="190"/>
                </a:lnTo>
                <a:lnTo>
                  <a:pt x="270" y="192"/>
                </a:lnTo>
                <a:lnTo>
                  <a:pt x="270" y="192"/>
                </a:lnTo>
                <a:lnTo>
                  <a:pt x="276" y="207"/>
                </a:lnTo>
                <a:lnTo>
                  <a:pt x="276" y="207"/>
                </a:lnTo>
                <a:lnTo>
                  <a:pt x="279" y="220"/>
                </a:lnTo>
                <a:lnTo>
                  <a:pt x="279" y="220"/>
                </a:lnTo>
                <a:lnTo>
                  <a:pt x="279" y="224"/>
                </a:lnTo>
                <a:lnTo>
                  <a:pt x="279" y="224"/>
                </a:lnTo>
                <a:lnTo>
                  <a:pt x="279" y="226"/>
                </a:lnTo>
                <a:lnTo>
                  <a:pt x="277" y="227"/>
                </a:lnTo>
                <a:lnTo>
                  <a:pt x="275" y="227"/>
                </a:lnTo>
                <a:lnTo>
                  <a:pt x="273" y="226"/>
                </a:lnTo>
                <a:lnTo>
                  <a:pt x="273" y="226"/>
                </a:lnTo>
                <a:lnTo>
                  <a:pt x="270" y="223"/>
                </a:lnTo>
                <a:lnTo>
                  <a:pt x="270" y="223"/>
                </a:lnTo>
                <a:lnTo>
                  <a:pt x="262" y="211"/>
                </a:lnTo>
                <a:lnTo>
                  <a:pt x="253" y="200"/>
                </a:lnTo>
                <a:lnTo>
                  <a:pt x="253" y="200"/>
                </a:lnTo>
                <a:lnTo>
                  <a:pt x="252" y="197"/>
                </a:lnTo>
                <a:lnTo>
                  <a:pt x="252" y="197"/>
                </a:lnTo>
                <a:lnTo>
                  <a:pt x="255" y="214"/>
                </a:lnTo>
                <a:lnTo>
                  <a:pt x="255" y="214"/>
                </a:lnTo>
                <a:lnTo>
                  <a:pt x="259" y="236"/>
                </a:lnTo>
                <a:lnTo>
                  <a:pt x="259" y="236"/>
                </a:lnTo>
                <a:lnTo>
                  <a:pt x="259" y="241"/>
                </a:lnTo>
                <a:lnTo>
                  <a:pt x="259" y="241"/>
                </a:lnTo>
                <a:lnTo>
                  <a:pt x="258" y="243"/>
                </a:lnTo>
                <a:lnTo>
                  <a:pt x="255" y="241"/>
                </a:lnTo>
                <a:lnTo>
                  <a:pt x="255" y="241"/>
                </a:lnTo>
                <a:lnTo>
                  <a:pt x="253" y="240"/>
                </a:lnTo>
                <a:lnTo>
                  <a:pt x="253" y="240"/>
                </a:lnTo>
                <a:lnTo>
                  <a:pt x="249" y="236"/>
                </a:lnTo>
                <a:lnTo>
                  <a:pt x="249" y="236"/>
                </a:lnTo>
                <a:lnTo>
                  <a:pt x="236" y="214"/>
                </a:lnTo>
                <a:lnTo>
                  <a:pt x="236" y="214"/>
                </a:lnTo>
                <a:lnTo>
                  <a:pt x="235" y="213"/>
                </a:lnTo>
                <a:lnTo>
                  <a:pt x="235" y="213"/>
                </a:lnTo>
                <a:lnTo>
                  <a:pt x="235" y="213"/>
                </a:lnTo>
                <a:lnTo>
                  <a:pt x="235" y="213"/>
                </a:lnTo>
                <a:lnTo>
                  <a:pt x="241" y="238"/>
                </a:lnTo>
                <a:lnTo>
                  <a:pt x="241" y="238"/>
                </a:lnTo>
                <a:lnTo>
                  <a:pt x="243" y="247"/>
                </a:lnTo>
                <a:lnTo>
                  <a:pt x="245" y="257"/>
                </a:lnTo>
                <a:lnTo>
                  <a:pt x="245" y="257"/>
                </a:lnTo>
                <a:lnTo>
                  <a:pt x="245" y="258"/>
                </a:lnTo>
                <a:lnTo>
                  <a:pt x="245" y="258"/>
                </a:lnTo>
                <a:lnTo>
                  <a:pt x="256" y="251"/>
                </a:lnTo>
                <a:lnTo>
                  <a:pt x="256" y="251"/>
                </a:lnTo>
                <a:lnTo>
                  <a:pt x="292" y="226"/>
                </a:lnTo>
                <a:lnTo>
                  <a:pt x="292" y="226"/>
                </a:lnTo>
                <a:lnTo>
                  <a:pt x="302" y="219"/>
                </a:lnTo>
                <a:lnTo>
                  <a:pt x="302" y="219"/>
                </a:lnTo>
                <a:lnTo>
                  <a:pt x="303" y="217"/>
                </a:lnTo>
                <a:lnTo>
                  <a:pt x="306" y="219"/>
                </a:lnTo>
                <a:lnTo>
                  <a:pt x="306" y="219"/>
                </a:lnTo>
                <a:lnTo>
                  <a:pt x="309" y="217"/>
                </a:lnTo>
                <a:lnTo>
                  <a:pt x="309" y="217"/>
                </a:lnTo>
                <a:lnTo>
                  <a:pt x="310" y="214"/>
                </a:lnTo>
                <a:lnTo>
                  <a:pt x="310" y="210"/>
                </a:lnTo>
                <a:lnTo>
                  <a:pt x="310" y="210"/>
                </a:lnTo>
                <a:lnTo>
                  <a:pt x="307" y="203"/>
                </a:lnTo>
                <a:lnTo>
                  <a:pt x="303" y="196"/>
                </a:lnTo>
                <a:lnTo>
                  <a:pt x="303" y="196"/>
                </a:lnTo>
                <a:lnTo>
                  <a:pt x="302" y="194"/>
                </a:lnTo>
                <a:lnTo>
                  <a:pt x="302" y="194"/>
                </a:lnTo>
                <a:lnTo>
                  <a:pt x="306" y="206"/>
                </a:lnTo>
                <a:lnTo>
                  <a:pt x="306" y="206"/>
                </a:lnTo>
                <a:lnTo>
                  <a:pt x="306" y="207"/>
                </a:lnTo>
                <a:lnTo>
                  <a:pt x="306" y="207"/>
                </a:lnTo>
                <a:lnTo>
                  <a:pt x="307" y="210"/>
                </a:lnTo>
                <a:lnTo>
                  <a:pt x="307" y="211"/>
                </a:lnTo>
                <a:lnTo>
                  <a:pt x="307" y="211"/>
                </a:lnTo>
                <a:lnTo>
                  <a:pt x="306" y="213"/>
                </a:lnTo>
                <a:lnTo>
                  <a:pt x="304" y="214"/>
                </a:lnTo>
                <a:lnTo>
                  <a:pt x="304" y="214"/>
                </a:lnTo>
                <a:lnTo>
                  <a:pt x="302" y="213"/>
                </a:lnTo>
                <a:lnTo>
                  <a:pt x="299" y="211"/>
                </a:lnTo>
                <a:lnTo>
                  <a:pt x="299" y="211"/>
                </a:lnTo>
                <a:lnTo>
                  <a:pt x="295" y="206"/>
                </a:lnTo>
                <a:lnTo>
                  <a:pt x="289" y="202"/>
                </a:lnTo>
                <a:lnTo>
                  <a:pt x="289" y="202"/>
                </a:lnTo>
                <a:lnTo>
                  <a:pt x="287" y="200"/>
                </a:lnTo>
                <a:lnTo>
                  <a:pt x="287" y="200"/>
                </a:lnTo>
                <a:lnTo>
                  <a:pt x="289" y="203"/>
                </a:lnTo>
                <a:lnTo>
                  <a:pt x="289" y="203"/>
                </a:lnTo>
                <a:lnTo>
                  <a:pt x="292" y="210"/>
                </a:lnTo>
                <a:lnTo>
                  <a:pt x="292" y="210"/>
                </a:lnTo>
                <a:lnTo>
                  <a:pt x="292" y="213"/>
                </a:lnTo>
                <a:lnTo>
                  <a:pt x="292" y="213"/>
                </a:lnTo>
                <a:lnTo>
                  <a:pt x="292" y="214"/>
                </a:lnTo>
                <a:lnTo>
                  <a:pt x="290" y="214"/>
                </a:lnTo>
                <a:lnTo>
                  <a:pt x="290" y="214"/>
                </a:lnTo>
                <a:lnTo>
                  <a:pt x="290" y="216"/>
                </a:lnTo>
                <a:lnTo>
                  <a:pt x="289" y="214"/>
                </a:lnTo>
                <a:lnTo>
                  <a:pt x="289" y="214"/>
                </a:lnTo>
                <a:lnTo>
                  <a:pt x="287" y="213"/>
                </a:lnTo>
                <a:lnTo>
                  <a:pt x="287" y="213"/>
                </a:lnTo>
                <a:lnTo>
                  <a:pt x="283" y="209"/>
                </a:lnTo>
                <a:lnTo>
                  <a:pt x="283" y="209"/>
                </a:lnTo>
                <a:lnTo>
                  <a:pt x="272" y="192"/>
                </a:lnTo>
                <a:lnTo>
                  <a:pt x="272" y="192"/>
                </a:lnTo>
                <a:lnTo>
                  <a:pt x="270" y="189"/>
                </a:lnTo>
                <a:lnTo>
                  <a:pt x="270" y="189"/>
                </a:lnTo>
                <a:close/>
                <a:moveTo>
                  <a:pt x="160" y="315"/>
                </a:moveTo>
                <a:lnTo>
                  <a:pt x="160" y="315"/>
                </a:lnTo>
                <a:lnTo>
                  <a:pt x="123" y="277"/>
                </a:lnTo>
                <a:lnTo>
                  <a:pt x="123" y="277"/>
                </a:lnTo>
                <a:lnTo>
                  <a:pt x="124" y="280"/>
                </a:lnTo>
                <a:lnTo>
                  <a:pt x="124" y="280"/>
                </a:lnTo>
                <a:lnTo>
                  <a:pt x="135" y="305"/>
                </a:lnTo>
                <a:lnTo>
                  <a:pt x="135" y="305"/>
                </a:lnTo>
                <a:lnTo>
                  <a:pt x="142" y="319"/>
                </a:lnTo>
                <a:lnTo>
                  <a:pt x="142" y="319"/>
                </a:lnTo>
                <a:lnTo>
                  <a:pt x="144" y="322"/>
                </a:lnTo>
                <a:lnTo>
                  <a:pt x="144" y="322"/>
                </a:lnTo>
                <a:lnTo>
                  <a:pt x="144" y="325"/>
                </a:lnTo>
                <a:lnTo>
                  <a:pt x="142" y="327"/>
                </a:lnTo>
                <a:lnTo>
                  <a:pt x="142" y="327"/>
                </a:lnTo>
                <a:lnTo>
                  <a:pt x="141" y="327"/>
                </a:lnTo>
                <a:lnTo>
                  <a:pt x="138" y="327"/>
                </a:lnTo>
                <a:lnTo>
                  <a:pt x="138" y="327"/>
                </a:lnTo>
                <a:lnTo>
                  <a:pt x="137" y="324"/>
                </a:lnTo>
                <a:lnTo>
                  <a:pt x="137" y="324"/>
                </a:lnTo>
                <a:lnTo>
                  <a:pt x="123" y="310"/>
                </a:lnTo>
                <a:lnTo>
                  <a:pt x="110" y="294"/>
                </a:lnTo>
                <a:lnTo>
                  <a:pt x="110" y="294"/>
                </a:lnTo>
                <a:lnTo>
                  <a:pt x="108" y="294"/>
                </a:lnTo>
                <a:lnTo>
                  <a:pt x="108" y="294"/>
                </a:lnTo>
                <a:lnTo>
                  <a:pt x="108" y="295"/>
                </a:lnTo>
                <a:lnTo>
                  <a:pt x="108" y="295"/>
                </a:lnTo>
                <a:lnTo>
                  <a:pt x="115" y="310"/>
                </a:lnTo>
                <a:lnTo>
                  <a:pt x="115" y="310"/>
                </a:lnTo>
                <a:lnTo>
                  <a:pt x="124" y="328"/>
                </a:lnTo>
                <a:lnTo>
                  <a:pt x="124" y="328"/>
                </a:lnTo>
                <a:lnTo>
                  <a:pt x="124" y="331"/>
                </a:lnTo>
                <a:lnTo>
                  <a:pt x="124" y="331"/>
                </a:lnTo>
                <a:lnTo>
                  <a:pt x="124" y="332"/>
                </a:lnTo>
                <a:lnTo>
                  <a:pt x="124" y="334"/>
                </a:lnTo>
                <a:lnTo>
                  <a:pt x="124" y="334"/>
                </a:lnTo>
                <a:lnTo>
                  <a:pt x="123" y="334"/>
                </a:lnTo>
                <a:lnTo>
                  <a:pt x="120" y="334"/>
                </a:lnTo>
                <a:lnTo>
                  <a:pt x="120" y="334"/>
                </a:lnTo>
                <a:lnTo>
                  <a:pt x="118" y="332"/>
                </a:lnTo>
                <a:lnTo>
                  <a:pt x="118" y="332"/>
                </a:lnTo>
                <a:lnTo>
                  <a:pt x="113" y="325"/>
                </a:lnTo>
                <a:lnTo>
                  <a:pt x="113" y="325"/>
                </a:lnTo>
                <a:lnTo>
                  <a:pt x="94" y="305"/>
                </a:lnTo>
                <a:lnTo>
                  <a:pt x="94" y="305"/>
                </a:lnTo>
                <a:lnTo>
                  <a:pt x="93" y="304"/>
                </a:lnTo>
                <a:lnTo>
                  <a:pt x="93" y="304"/>
                </a:lnTo>
                <a:lnTo>
                  <a:pt x="93" y="305"/>
                </a:lnTo>
                <a:lnTo>
                  <a:pt x="93" y="305"/>
                </a:lnTo>
                <a:lnTo>
                  <a:pt x="101" y="322"/>
                </a:lnTo>
                <a:lnTo>
                  <a:pt x="101" y="322"/>
                </a:lnTo>
                <a:lnTo>
                  <a:pt x="107" y="335"/>
                </a:lnTo>
                <a:lnTo>
                  <a:pt x="113" y="348"/>
                </a:lnTo>
                <a:lnTo>
                  <a:pt x="113" y="348"/>
                </a:lnTo>
                <a:lnTo>
                  <a:pt x="160" y="315"/>
                </a:lnTo>
                <a:lnTo>
                  <a:pt x="160" y="315"/>
                </a:lnTo>
                <a:close/>
                <a:moveTo>
                  <a:pt x="198" y="244"/>
                </a:moveTo>
                <a:lnTo>
                  <a:pt x="198" y="244"/>
                </a:lnTo>
                <a:lnTo>
                  <a:pt x="198" y="244"/>
                </a:lnTo>
                <a:lnTo>
                  <a:pt x="198" y="244"/>
                </a:lnTo>
                <a:lnTo>
                  <a:pt x="198" y="246"/>
                </a:lnTo>
                <a:lnTo>
                  <a:pt x="198" y="246"/>
                </a:lnTo>
                <a:lnTo>
                  <a:pt x="204" y="258"/>
                </a:lnTo>
                <a:lnTo>
                  <a:pt x="204" y="258"/>
                </a:lnTo>
                <a:lnTo>
                  <a:pt x="209" y="273"/>
                </a:lnTo>
                <a:lnTo>
                  <a:pt x="209" y="273"/>
                </a:lnTo>
                <a:lnTo>
                  <a:pt x="211" y="277"/>
                </a:lnTo>
                <a:lnTo>
                  <a:pt x="211" y="277"/>
                </a:lnTo>
                <a:lnTo>
                  <a:pt x="211" y="278"/>
                </a:lnTo>
                <a:lnTo>
                  <a:pt x="209" y="280"/>
                </a:lnTo>
                <a:lnTo>
                  <a:pt x="209" y="280"/>
                </a:lnTo>
                <a:lnTo>
                  <a:pt x="208" y="280"/>
                </a:lnTo>
                <a:lnTo>
                  <a:pt x="205" y="280"/>
                </a:lnTo>
                <a:lnTo>
                  <a:pt x="205" y="280"/>
                </a:lnTo>
                <a:lnTo>
                  <a:pt x="204" y="278"/>
                </a:lnTo>
                <a:lnTo>
                  <a:pt x="204" y="278"/>
                </a:lnTo>
                <a:lnTo>
                  <a:pt x="201" y="275"/>
                </a:lnTo>
                <a:lnTo>
                  <a:pt x="201" y="275"/>
                </a:lnTo>
                <a:lnTo>
                  <a:pt x="191" y="263"/>
                </a:lnTo>
                <a:lnTo>
                  <a:pt x="179" y="248"/>
                </a:lnTo>
                <a:lnTo>
                  <a:pt x="179" y="248"/>
                </a:lnTo>
                <a:lnTo>
                  <a:pt x="178" y="247"/>
                </a:lnTo>
                <a:lnTo>
                  <a:pt x="178" y="247"/>
                </a:lnTo>
                <a:lnTo>
                  <a:pt x="178" y="248"/>
                </a:lnTo>
                <a:lnTo>
                  <a:pt x="178" y="248"/>
                </a:lnTo>
                <a:lnTo>
                  <a:pt x="184" y="260"/>
                </a:lnTo>
                <a:lnTo>
                  <a:pt x="184" y="260"/>
                </a:lnTo>
                <a:lnTo>
                  <a:pt x="192" y="283"/>
                </a:lnTo>
                <a:lnTo>
                  <a:pt x="192" y="283"/>
                </a:lnTo>
                <a:lnTo>
                  <a:pt x="196" y="291"/>
                </a:lnTo>
                <a:lnTo>
                  <a:pt x="196" y="291"/>
                </a:lnTo>
                <a:lnTo>
                  <a:pt x="223" y="273"/>
                </a:lnTo>
                <a:lnTo>
                  <a:pt x="223" y="273"/>
                </a:lnTo>
                <a:lnTo>
                  <a:pt x="198" y="244"/>
                </a:lnTo>
                <a:lnTo>
                  <a:pt x="198" y="244"/>
                </a:lnTo>
                <a:close/>
                <a:moveTo>
                  <a:pt x="239" y="258"/>
                </a:moveTo>
                <a:lnTo>
                  <a:pt x="239" y="258"/>
                </a:lnTo>
                <a:lnTo>
                  <a:pt x="241" y="258"/>
                </a:lnTo>
                <a:lnTo>
                  <a:pt x="241" y="258"/>
                </a:lnTo>
                <a:lnTo>
                  <a:pt x="239" y="253"/>
                </a:lnTo>
                <a:lnTo>
                  <a:pt x="239" y="253"/>
                </a:lnTo>
                <a:lnTo>
                  <a:pt x="236" y="236"/>
                </a:lnTo>
                <a:lnTo>
                  <a:pt x="236" y="236"/>
                </a:lnTo>
                <a:lnTo>
                  <a:pt x="231" y="210"/>
                </a:lnTo>
                <a:lnTo>
                  <a:pt x="231" y="210"/>
                </a:lnTo>
                <a:lnTo>
                  <a:pt x="229" y="207"/>
                </a:lnTo>
                <a:lnTo>
                  <a:pt x="229" y="207"/>
                </a:lnTo>
                <a:lnTo>
                  <a:pt x="212" y="219"/>
                </a:lnTo>
                <a:lnTo>
                  <a:pt x="212" y="219"/>
                </a:lnTo>
                <a:lnTo>
                  <a:pt x="225" y="240"/>
                </a:lnTo>
                <a:lnTo>
                  <a:pt x="239" y="258"/>
                </a:lnTo>
                <a:lnTo>
                  <a:pt x="239" y="258"/>
                </a:lnTo>
                <a:close/>
                <a:moveTo>
                  <a:pt x="84" y="365"/>
                </a:moveTo>
                <a:lnTo>
                  <a:pt x="84" y="365"/>
                </a:lnTo>
                <a:lnTo>
                  <a:pt x="61" y="344"/>
                </a:lnTo>
                <a:lnTo>
                  <a:pt x="40" y="322"/>
                </a:lnTo>
                <a:lnTo>
                  <a:pt x="40" y="322"/>
                </a:lnTo>
                <a:lnTo>
                  <a:pt x="36" y="324"/>
                </a:lnTo>
                <a:lnTo>
                  <a:pt x="36" y="324"/>
                </a:lnTo>
                <a:lnTo>
                  <a:pt x="33" y="327"/>
                </a:lnTo>
                <a:lnTo>
                  <a:pt x="33" y="327"/>
                </a:lnTo>
                <a:lnTo>
                  <a:pt x="42" y="334"/>
                </a:lnTo>
                <a:lnTo>
                  <a:pt x="42" y="334"/>
                </a:lnTo>
                <a:lnTo>
                  <a:pt x="50" y="341"/>
                </a:lnTo>
                <a:lnTo>
                  <a:pt x="57" y="351"/>
                </a:lnTo>
                <a:lnTo>
                  <a:pt x="57" y="351"/>
                </a:lnTo>
                <a:lnTo>
                  <a:pt x="63" y="356"/>
                </a:lnTo>
                <a:lnTo>
                  <a:pt x="69" y="362"/>
                </a:lnTo>
                <a:lnTo>
                  <a:pt x="69" y="362"/>
                </a:lnTo>
                <a:lnTo>
                  <a:pt x="70" y="364"/>
                </a:lnTo>
                <a:lnTo>
                  <a:pt x="70" y="364"/>
                </a:lnTo>
                <a:lnTo>
                  <a:pt x="73" y="365"/>
                </a:lnTo>
                <a:lnTo>
                  <a:pt x="73" y="365"/>
                </a:lnTo>
                <a:lnTo>
                  <a:pt x="76" y="366"/>
                </a:lnTo>
                <a:lnTo>
                  <a:pt x="76" y="368"/>
                </a:lnTo>
                <a:lnTo>
                  <a:pt x="76" y="368"/>
                </a:lnTo>
                <a:lnTo>
                  <a:pt x="77" y="369"/>
                </a:lnTo>
                <a:lnTo>
                  <a:pt x="77" y="369"/>
                </a:lnTo>
                <a:lnTo>
                  <a:pt x="83" y="375"/>
                </a:lnTo>
                <a:lnTo>
                  <a:pt x="83" y="375"/>
                </a:lnTo>
                <a:lnTo>
                  <a:pt x="84" y="375"/>
                </a:lnTo>
                <a:lnTo>
                  <a:pt x="87" y="375"/>
                </a:lnTo>
                <a:lnTo>
                  <a:pt x="87" y="375"/>
                </a:lnTo>
                <a:lnTo>
                  <a:pt x="90" y="372"/>
                </a:lnTo>
                <a:lnTo>
                  <a:pt x="90" y="372"/>
                </a:lnTo>
                <a:lnTo>
                  <a:pt x="127" y="344"/>
                </a:lnTo>
                <a:lnTo>
                  <a:pt x="127" y="344"/>
                </a:lnTo>
                <a:lnTo>
                  <a:pt x="128" y="342"/>
                </a:lnTo>
                <a:lnTo>
                  <a:pt x="128" y="342"/>
                </a:lnTo>
                <a:lnTo>
                  <a:pt x="127" y="342"/>
                </a:lnTo>
                <a:lnTo>
                  <a:pt x="127" y="342"/>
                </a:lnTo>
                <a:lnTo>
                  <a:pt x="113" y="352"/>
                </a:lnTo>
                <a:lnTo>
                  <a:pt x="113" y="352"/>
                </a:lnTo>
                <a:lnTo>
                  <a:pt x="90" y="372"/>
                </a:lnTo>
                <a:lnTo>
                  <a:pt x="90" y="372"/>
                </a:lnTo>
                <a:lnTo>
                  <a:pt x="88" y="373"/>
                </a:lnTo>
                <a:lnTo>
                  <a:pt x="88" y="373"/>
                </a:lnTo>
                <a:lnTo>
                  <a:pt x="86" y="373"/>
                </a:lnTo>
                <a:lnTo>
                  <a:pt x="83" y="372"/>
                </a:lnTo>
                <a:lnTo>
                  <a:pt x="83" y="372"/>
                </a:lnTo>
                <a:lnTo>
                  <a:pt x="81" y="369"/>
                </a:lnTo>
                <a:lnTo>
                  <a:pt x="83" y="366"/>
                </a:lnTo>
                <a:lnTo>
                  <a:pt x="83" y="366"/>
                </a:lnTo>
                <a:lnTo>
                  <a:pt x="84" y="365"/>
                </a:lnTo>
                <a:lnTo>
                  <a:pt x="84" y="365"/>
                </a:lnTo>
                <a:close/>
                <a:moveTo>
                  <a:pt x="161" y="312"/>
                </a:moveTo>
                <a:lnTo>
                  <a:pt x="161" y="312"/>
                </a:lnTo>
                <a:lnTo>
                  <a:pt x="151" y="288"/>
                </a:lnTo>
                <a:lnTo>
                  <a:pt x="140" y="265"/>
                </a:lnTo>
                <a:lnTo>
                  <a:pt x="140" y="265"/>
                </a:lnTo>
                <a:lnTo>
                  <a:pt x="125" y="274"/>
                </a:lnTo>
                <a:lnTo>
                  <a:pt x="125" y="274"/>
                </a:lnTo>
                <a:lnTo>
                  <a:pt x="161" y="312"/>
                </a:lnTo>
                <a:lnTo>
                  <a:pt x="161" y="312"/>
                </a:lnTo>
                <a:close/>
                <a:moveTo>
                  <a:pt x="223" y="268"/>
                </a:moveTo>
                <a:lnTo>
                  <a:pt x="223" y="268"/>
                </a:lnTo>
                <a:lnTo>
                  <a:pt x="208" y="221"/>
                </a:lnTo>
                <a:lnTo>
                  <a:pt x="208" y="221"/>
                </a:lnTo>
                <a:lnTo>
                  <a:pt x="194" y="231"/>
                </a:lnTo>
                <a:lnTo>
                  <a:pt x="194" y="231"/>
                </a:lnTo>
                <a:lnTo>
                  <a:pt x="208" y="250"/>
                </a:lnTo>
                <a:lnTo>
                  <a:pt x="223" y="268"/>
                </a:lnTo>
                <a:lnTo>
                  <a:pt x="223" y="268"/>
                </a:lnTo>
                <a:close/>
                <a:moveTo>
                  <a:pt x="73" y="305"/>
                </a:moveTo>
                <a:lnTo>
                  <a:pt x="73" y="305"/>
                </a:lnTo>
                <a:lnTo>
                  <a:pt x="88" y="325"/>
                </a:lnTo>
                <a:lnTo>
                  <a:pt x="107" y="344"/>
                </a:lnTo>
                <a:lnTo>
                  <a:pt x="107" y="344"/>
                </a:lnTo>
                <a:lnTo>
                  <a:pt x="86" y="298"/>
                </a:lnTo>
                <a:lnTo>
                  <a:pt x="86" y="298"/>
                </a:lnTo>
                <a:lnTo>
                  <a:pt x="73" y="305"/>
                </a:lnTo>
                <a:lnTo>
                  <a:pt x="73" y="305"/>
                </a:lnTo>
                <a:close/>
                <a:moveTo>
                  <a:pt x="147" y="86"/>
                </a:moveTo>
                <a:lnTo>
                  <a:pt x="147" y="86"/>
                </a:lnTo>
                <a:lnTo>
                  <a:pt x="147" y="86"/>
                </a:lnTo>
                <a:lnTo>
                  <a:pt x="147" y="86"/>
                </a:lnTo>
                <a:lnTo>
                  <a:pt x="150" y="88"/>
                </a:lnTo>
                <a:lnTo>
                  <a:pt x="150" y="88"/>
                </a:lnTo>
                <a:lnTo>
                  <a:pt x="175" y="103"/>
                </a:lnTo>
                <a:lnTo>
                  <a:pt x="175" y="103"/>
                </a:lnTo>
                <a:lnTo>
                  <a:pt x="198" y="118"/>
                </a:lnTo>
                <a:lnTo>
                  <a:pt x="221" y="133"/>
                </a:lnTo>
                <a:lnTo>
                  <a:pt x="221" y="133"/>
                </a:lnTo>
                <a:lnTo>
                  <a:pt x="241" y="148"/>
                </a:lnTo>
                <a:lnTo>
                  <a:pt x="241" y="148"/>
                </a:lnTo>
                <a:lnTo>
                  <a:pt x="242" y="149"/>
                </a:lnTo>
                <a:lnTo>
                  <a:pt x="242" y="149"/>
                </a:lnTo>
                <a:lnTo>
                  <a:pt x="243" y="149"/>
                </a:lnTo>
                <a:lnTo>
                  <a:pt x="243" y="149"/>
                </a:lnTo>
                <a:lnTo>
                  <a:pt x="242" y="148"/>
                </a:lnTo>
                <a:lnTo>
                  <a:pt x="242" y="148"/>
                </a:lnTo>
                <a:lnTo>
                  <a:pt x="241" y="145"/>
                </a:lnTo>
                <a:lnTo>
                  <a:pt x="241" y="145"/>
                </a:lnTo>
                <a:lnTo>
                  <a:pt x="231" y="135"/>
                </a:lnTo>
                <a:lnTo>
                  <a:pt x="231" y="135"/>
                </a:lnTo>
                <a:lnTo>
                  <a:pt x="219" y="126"/>
                </a:lnTo>
                <a:lnTo>
                  <a:pt x="206" y="119"/>
                </a:lnTo>
                <a:lnTo>
                  <a:pt x="206" y="119"/>
                </a:lnTo>
                <a:lnTo>
                  <a:pt x="178" y="102"/>
                </a:lnTo>
                <a:lnTo>
                  <a:pt x="148" y="86"/>
                </a:lnTo>
                <a:lnTo>
                  <a:pt x="148" y="86"/>
                </a:lnTo>
                <a:lnTo>
                  <a:pt x="147" y="86"/>
                </a:lnTo>
                <a:lnTo>
                  <a:pt x="147" y="86"/>
                </a:lnTo>
                <a:close/>
                <a:moveTo>
                  <a:pt x="79" y="354"/>
                </a:moveTo>
                <a:lnTo>
                  <a:pt x="79" y="354"/>
                </a:lnTo>
                <a:lnTo>
                  <a:pt x="77" y="352"/>
                </a:lnTo>
                <a:lnTo>
                  <a:pt x="77" y="352"/>
                </a:lnTo>
                <a:lnTo>
                  <a:pt x="63" y="327"/>
                </a:lnTo>
                <a:lnTo>
                  <a:pt x="63" y="327"/>
                </a:lnTo>
                <a:lnTo>
                  <a:pt x="57" y="314"/>
                </a:lnTo>
                <a:lnTo>
                  <a:pt x="57" y="314"/>
                </a:lnTo>
                <a:lnTo>
                  <a:pt x="56" y="314"/>
                </a:lnTo>
                <a:lnTo>
                  <a:pt x="56" y="314"/>
                </a:lnTo>
                <a:lnTo>
                  <a:pt x="43" y="321"/>
                </a:lnTo>
                <a:lnTo>
                  <a:pt x="43" y="321"/>
                </a:lnTo>
                <a:lnTo>
                  <a:pt x="60" y="337"/>
                </a:lnTo>
                <a:lnTo>
                  <a:pt x="79" y="354"/>
                </a:lnTo>
                <a:lnTo>
                  <a:pt x="79" y="354"/>
                </a:lnTo>
                <a:close/>
                <a:moveTo>
                  <a:pt x="107" y="285"/>
                </a:moveTo>
                <a:lnTo>
                  <a:pt x="107" y="285"/>
                </a:lnTo>
                <a:lnTo>
                  <a:pt x="123" y="305"/>
                </a:lnTo>
                <a:lnTo>
                  <a:pt x="138" y="319"/>
                </a:lnTo>
                <a:lnTo>
                  <a:pt x="138" y="319"/>
                </a:lnTo>
                <a:lnTo>
                  <a:pt x="118" y="278"/>
                </a:lnTo>
                <a:lnTo>
                  <a:pt x="118" y="278"/>
                </a:lnTo>
                <a:lnTo>
                  <a:pt x="107" y="285"/>
                </a:lnTo>
                <a:lnTo>
                  <a:pt x="107" y="285"/>
                </a:lnTo>
                <a:close/>
                <a:moveTo>
                  <a:pt x="174" y="294"/>
                </a:moveTo>
                <a:lnTo>
                  <a:pt x="174" y="294"/>
                </a:lnTo>
                <a:lnTo>
                  <a:pt x="174" y="294"/>
                </a:lnTo>
                <a:lnTo>
                  <a:pt x="174" y="294"/>
                </a:lnTo>
                <a:lnTo>
                  <a:pt x="158" y="254"/>
                </a:lnTo>
                <a:lnTo>
                  <a:pt x="158" y="254"/>
                </a:lnTo>
                <a:lnTo>
                  <a:pt x="145" y="261"/>
                </a:lnTo>
                <a:lnTo>
                  <a:pt x="145" y="261"/>
                </a:lnTo>
                <a:lnTo>
                  <a:pt x="174" y="294"/>
                </a:lnTo>
                <a:lnTo>
                  <a:pt x="174" y="294"/>
                </a:lnTo>
                <a:close/>
                <a:moveTo>
                  <a:pt x="233" y="204"/>
                </a:moveTo>
                <a:lnTo>
                  <a:pt x="233" y="204"/>
                </a:lnTo>
                <a:lnTo>
                  <a:pt x="242" y="217"/>
                </a:lnTo>
                <a:lnTo>
                  <a:pt x="242" y="217"/>
                </a:lnTo>
                <a:lnTo>
                  <a:pt x="253" y="236"/>
                </a:lnTo>
                <a:lnTo>
                  <a:pt x="253" y="236"/>
                </a:lnTo>
                <a:lnTo>
                  <a:pt x="256" y="237"/>
                </a:lnTo>
                <a:lnTo>
                  <a:pt x="256" y="237"/>
                </a:lnTo>
                <a:lnTo>
                  <a:pt x="252" y="216"/>
                </a:lnTo>
                <a:lnTo>
                  <a:pt x="246" y="194"/>
                </a:lnTo>
                <a:lnTo>
                  <a:pt x="246" y="194"/>
                </a:lnTo>
                <a:lnTo>
                  <a:pt x="233" y="204"/>
                </a:lnTo>
                <a:lnTo>
                  <a:pt x="233" y="204"/>
                </a:lnTo>
                <a:close/>
                <a:moveTo>
                  <a:pt x="252" y="192"/>
                </a:moveTo>
                <a:lnTo>
                  <a:pt x="252" y="192"/>
                </a:lnTo>
                <a:lnTo>
                  <a:pt x="256" y="199"/>
                </a:lnTo>
                <a:lnTo>
                  <a:pt x="263" y="209"/>
                </a:lnTo>
                <a:lnTo>
                  <a:pt x="270" y="217"/>
                </a:lnTo>
                <a:lnTo>
                  <a:pt x="276" y="223"/>
                </a:lnTo>
                <a:lnTo>
                  <a:pt x="276" y="223"/>
                </a:lnTo>
                <a:lnTo>
                  <a:pt x="273" y="213"/>
                </a:lnTo>
                <a:lnTo>
                  <a:pt x="270" y="203"/>
                </a:lnTo>
                <a:lnTo>
                  <a:pt x="263" y="184"/>
                </a:lnTo>
                <a:lnTo>
                  <a:pt x="263" y="184"/>
                </a:lnTo>
                <a:lnTo>
                  <a:pt x="252" y="192"/>
                </a:lnTo>
                <a:lnTo>
                  <a:pt x="252" y="192"/>
                </a:lnTo>
                <a:close/>
                <a:moveTo>
                  <a:pt x="60" y="311"/>
                </a:moveTo>
                <a:lnTo>
                  <a:pt x="60" y="311"/>
                </a:lnTo>
                <a:lnTo>
                  <a:pt x="66" y="321"/>
                </a:lnTo>
                <a:lnTo>
                  <a:pt x="66" y="321"/>
                </a:lnTo>
                <a:lnTo>
                  <a:pt x="79" y="337"/>
                </a:lnTo>
                <a:lnTo>
                  <a:pt x="91" y="352"/>
                </a:lnTo>
                <a:lnTo>
                  <a:pt x="91" y="352"/>
                </a:lnTo>
                <a:lnTo>
                  <a:pt x="93" y="352"/>
                </a:lnTo>
                <a:lnTo>
                  <a:pt x="93" y="352"/>
                </a:lnTo>
                <a:lnTo>
                  <a:pt x="93" y="352"/>
                </a:lnTo>
                <a:lnTo>
                  <a:pt x="93" y="352"/>
                </a:lnTo>
                <a:lnTo>
                  <a:pt x="69" y="308"/>
                </a:lnTo>
                <a:lnTo>
                  <a:pt x="69" y="308"/>
                </a:lnTo>
                <a:lnTo>
                  <a:pt x="60" y="311"/>
                </a:lnTo>
                <a:lnTo>
                  <a:pt x="60" y="311"/>
                </a:lnTo>
                <a:close/>
                <a:moveTo>
                  <a:pt x="205" y="274"/>
                </a:moveTo>
                <a:lnTo>
                  <a:pt x="205" y="274"/>
                </a:lnTo>
                <a:lnTo>
                  <a:pt x="201" y="260"/>
                </a:lnTo>
                <a:lnTo>
                  <a:pt x="201" y="260"/>
                </a:lnTo>
                <a:lnTo>
                  <a:pt x="195" y="247"/>
                </a:lnTo>
                <a:lnTo>
                  <a:pt x="195" y="247"/>
                </a:lnTo>
                <a:lnTo>
                  <a:pt x="189" y="233"/>
                </a:lnTo>
                <a:lnTo>
                  <a:pt x="189" y="233"/>
                </a:lnTo>
                <a:lnTo>
                  <a:pt x="178" y="240"/>
                </a:lnTo>
                <a:lnTo>
                  <a:pt x="178" y="240"/>
                </a:lnTo>
                <a:lnTo>
                  <a:pt x="192" y="257"/>
                </a:lnTo>
                <a:lnTo>
                  <a:pt x="205" y="274"/>
                </a:lnTo>
                <a:lnTo>
                  <a:pt x="205" y="274"/>
                </a:lnTo>
                <a:close/>
                <a:moveTo>
                  <a:pt x="147" y="268"/>
                </a:moveTo>
                <a:lnTo>
                  <a:pt x="147" y="268"/>
                </a:lnTo>
                <a:lnTo>
                  <a:pt x="145" y="270"/>
                </a:lnTo>
                <a:lnTo>
                  <a:pt x="145" y="270"/>
                </a:lnTo>
                <a:lnTo>
                  <a:pt x="157" y="290"/>
                </a:lnTo>
                <a:lnTo>
                  <a:pt x="165" y="311"/>
                </a:lnTo>
                <a:lnTo>
                  <a:pt x="165" y="311"/>
                </a:lnTo>
                <a:lnTo>
                  <a:pt x="177" y="304"/>
                </a:lnTo>
                <a:lnTo>
                  <a:pt x="177" y="304"/>
                </a:lnTo>
                <a:lnTo>
                  <a:pt x="147" y="268"/>
                </a:lnTo>
                <a:lnTo>
                  <a:pt x="147" y="268"/>
                </a:lnTo>
                <a:close/>
                <a:moveTo>
                  <a:pt x="121" y="258"/>
                </a:moveTo>
                <a:lnTo>
                  <a:pt x="121" y="258"/>
                </a:lnTo>
                <a:lnTo>
                  <a:pt x="121" y="257"/>
                </a:lnTo>
                <a:lnTo>
                  <a:pt x="121" y="257"/>
                </a:lnTo>
                <a:lnTo>
                  <a:pt x="118" y="258"/>
                </a:lnTo>
                <a:lnTo>
                  <a:pt x="118" y="258"/>
                </a:lnTo>
                <a:lnTo>
                  <a:pt x="104" y="265"/>
                </a:lnTo>
                <a:lnTo>
                  <a:pt x="104" y="265"/>
                </a:lnTo>
                <a:lnTo>
                  <a:pt x="103" y="265"/>
                </a:lnTo>
                <a:lnTo>
                  <a:pt x="100" y="264"/>
                </a:lnTo>
                <a:lnTo>
                  <a:pt x="100" y="264"/>
                </a:lnTo>
                <a:lnTo>
                  <a:pt x="100" y="263"/>
                </a:lnTo>
                <a:lnTo>
                  <a:pt x="101" y="261"/>
                </a:lnTo>
                <a:lnTo>
                  <a:pt x="101" y="261"/>
                </a:lnTo>
                <a:lnTo>
                  <a:pt x="106" y="257"/>
                </a:lnTo>
                <a:lnTo>
                  <a:pt x="106" y="257"/>
                </a:lnTo>
                <a:lnTo>
                  <a:pt x="120" y="246"/>
                </a:lnTo>
                <a:lnTo>
                  <a:pt x="120" y="246"/>
                </a:lnTo>
                <a:lnTo>
                  <a:pt x="121" y="246"/>
                </a:lnTo>
                <a:lnTo>
                  <a:pt x="121" y="246"/>
                </a:lnTo>
                <a:lnTo>
                  <a:pt x="120" y="246"/>
                </a:lnTo>
                <a:lnTo>
                  <a:pt x="120" y="246"/>
                </a:lnTo>
                <a:lnTo>
                  <a:pt x="113" y="248"/>
                </a:lnTo>
                <a:lnTo>
                  <a:pt x="113" y="248"/>
                </a:lnTo>
                <a:lnTo>
                  <a:pt x="110" y="251"/>
                </a:lnTo>
                <a:lnTo>
                  <a:pt x="110" y="251"/>
                </a:lnTo>
                <a:lnTo>
                  <a:pt x="108" y="253"/>
                </a:lnTo>
                <a:lnTo>
                  <a:pt x="107" y="253"/>
                </a:lnTo>
                <a:lnTo>
                  <a:pt x="107" y="253"/>
                </a:lnTo>
                <a:lnTo>
                  <a:pt x="104" y="253"/>
                </a:lnTo>
                <a:lnTo>
                  <a:pt x="104" y="253"/>
                </a:lnTo>
                <a:lnTo>
                  <a:pt x="100" y="256"/>
                </a:lnTo>
                <a:lnTo>
                  <a:pt x="100" y="256"/>
                </a:lnTo>
                <a:lnTo>
                  <a:pt x="97" y="257"/>
                </a:lnTo>
                <a:lnTo>
                  <a:pt x="97" y="257"/>
                </a:lnTo>
                <a:lnTo>
                  <a:pt x="96" y="263"/>
                </a:lnTo>
                <a:lnTo>
                  <a:pt x="96" y="263"/>
                </a:lnTo>
                <a:lnTo>
                  <a:pt x="94" y="264"/>
                </a:lnTo>
                <a:lnTo>
                  <a:pt x="93" y="264"/>
                </a:lnTo>
                <a:lnTo>
                  <a:pt x="93" y="264"/>
                </a:lnTo>
                <a:lnTo>
                  <a:pt x="91" y="265"/>
                </a:lnTo>
                <a:lnTo>
                  <a:pt x="91" y="265"/>
                </a:lnTo>
                <a:lnTo>
                  <a:pt x="73" y="283"/>
                </a:lnTo>
                <a:lnTo>
                  <a:pt x="73" y="283"/>
                </a:lnTo>
                <a:lnTo>
                  <a:pt x="71" y="283"/>
                </a:lnTo>
                <a:lnTo>
                  <a:pt x="71" y="283"/>
                </a:lnTo>
                <a:lnTo>
                  <a:pt x="71" y="284"/>
                </a:lnTo>
                <a:lnTo>
                  <a:pt x="71" y="284"/>
                </a:lnTo>
                <a:lnTo>
                  <a:pt x="76" y="281"/>
                </a:lnTo>
                <a:lnTo>
                  <a:pt x="76" y="281"/>
                </a:lnTo>
                <a:lnTo>
                  <a:pt x="96" y="271"/>
                </a:lnTo>
                <a:lnTo>
                  <a:pt x="96" y="271"/>
                </a:lnTo>
                <a:lnTo>
                  <a:pt x="98" y="270"/>
                </a:lnTo>
                <a:lnTo>
                  <a:pt x="101" y="270"/>
                </a:lnTo>
                <a:lnTo>
                  <a:pt x="101" y="270"/>
                </a:lnTo>
                <a:lnTo>
                  <a:pt x="103" y="270"/>
                </a:lnTo>
                <a:lnTo>
                  <a:pt x="103" y="270"/>
                </a:lnTo>
                <a:lnTo>
                  <a:pt x="110" y="264"/>
                </a:lnTo>
                <a:lnTo>
                  <a:pt x="110" y="264"/>
                </a:lnTo>
                <a:lnTo>
                  <a:pt x="121" y="258"/>
                </a:lnTo>
                <a:lnTo>
                  <a:pt x="121" y="258"/>
                </a:lnTo>
                <a:close/>
                <a:moveTo>
                  <a:pt x="189" y="285"/>
                </a:moveTo>
                <a:lnTo>
                  <a:pt x="189" y="285"/>
                </a:lnTo>
                <a:lnTo>
                  <a:pt x="181" y="265"/>
                </a:lnTo>
                <a:lnTo>
                  <a:pt x="172" y="244"/>
                </a:lnTo>
                <a:lnTo>
                  <a:pt x="172" y="244"/>
                </a:lnTo>
                <a:lnTo>
                  <a:pt x="162" y="250"/>
                </a:lnTo>
                <a:lnTo>
                  <a:pt x="162" y="250"/>
                </a:lnTo>
                <a:lnTo>
                  <a:pt x="175" y="268"/>
                </a:lnTo>
                <a:lnTo>
                  <a:pt x="189" y="285"/>
                </a:lnTo>
                <a:lnTo>
                  <a:pt x="189" y="285"/>
                </a:lnTo>
                <a:close/>
                <a:moveTo>
                  <a:pt x="101" y="288"/>
                </a:moveTo>
                <a:lnTo>
                  <a:pt x="101" y="288"/>
                </a:lnTo>
                <a:lnTo>
                  <a:pt x="91" y="295"/>
                </a:lnTo>
                <a:lnTo>
                  <a:pt x="91" y="295"/>
                </a:lnTo>
                <a:lnTo>
                  <a:pt x="117" y="325"/>
                </a:lnTo>
                <a:lnTo>
                  <a:pt x="117" y="325"/>
                </a:lnTo>
                <a:lnTo>
                  <a:pt x="118" y="325"/>
                </a:lnTo>
                <a:lnTo>
                  <a:pt x="118" y="325"/>
                </a:lnTo>
                <a:lnTo>
                  <a:pt x="101" y="288"/>
                </a:lnTo>
                <a:lnTo>
                  <a:pt x="101" y="288"/>
                </a:lnTo>
                <a:close/>
                <a:moveTo>
                  <a:pt x="191" y="294"/>
                </a:moveTo>
                <a:lnTo>
                  <a:pt x="191" y="294"/>
                </a:lnTo>
                <a:lnTo>
                  <a:pt x="178" y="278"/>
                </a:lnTo>
                <a:lnTo>
                  <a:pt x="165" y="261"/>
                </a:lnTo>
                <a:lnTo>
                  <a:pt x="165" y="261"/>
                </a:lnTo>
                <a:lnTo>
                  <a:pt x="181" y="301"/>
                </a:lnTo>
                <a:lnTo>
                  <a:pt x="181" y="301"/>
                </a:lnTo>
                <a:lnTo>
                  <a:pt x="191" y="294"/>
                </a:lnTo>
                <a:lnTo>
                  <a:pt x="191" y="294"/>
                </a:lnTo>
                <a:close/>
                <a:moveTo>
                  <a:pt x="114" y="163"/>
                </a:moveTo>
                <a:lnTo>
                  <a:pt x="114" y="163"/>
                </a:lnTo>
                <a:lnTo>
                  <a:pt x="108" y="166"/>
                </a:lnTo>
                <a:lnTo>
                  <a:pt x="108" y="166"/>
                </a:lnTo>
                <a:lnTo>
                  <a:pt x="107" y="167"/>
                </a:lnTo>
                <a:lnTo>
                  <a:pt x="107" y="167"/>
                </a:lnTo>
                <a:lnTo>
                  <a:pt x="93" y="180"/>
                </a:lnTo>
                <a:lnTo>
                  <a:pt x="93" y="180"/>
                </a:lnTo>
                <a:lnTo>
                  <a:pt x="93" y="182"/>
                </a:lnTo>
                <a:lnTo>
                  <a:pt x="93" y="182"/>
                </a:lnTo>
                <a:lnTo>
                  <a:pt x="91" y="184"/>
                </a:lnTo>
                <a:lnTo>
                  <a:pt x="91" y="184"/>
                </a:lnTo>
                <a:lnTo>
                  <a:pt x="90" y="187"/>
                </a:lnTo>
                <a:lnTo>
                  <a:pt x="90" y="192"/>
                </a:lnTo>
                <a:lnTo>
                  <a:pt x="90" y="192"/>
                </a:lnTo>
                <a:lnTo>
                  <a:pt x="91" y="196"/>
                </a:lnTo>
                <a:lnTo>
                  <a:pt x="91" y="196"/>
                </a:lnTo>
                <a:lnTo>
                  <a:pt x="93" y="194"/>
                </a:lnTo>
                <a:lnTo>
                  <a:pt x="93" y="194"/>
                </a:lnTo>
                <a:lnTo>
                  <a:pt x="98" y="187"/>
                </a:lnTo>
                <a:lnTo>
                  <a:pt x="98" y="187"/>
                </a:lnTo>
                <a:lnTo>
                  <a:pt x="113" y="169"/>
                </a:lnTo>
                <a:lnTo>
                  <a:pt x="113" y="169"/>
                </a:lnTo>
                <a:lnTo>
                  <a:pt x="113" y="167"/>
                </a:lnTo>
                <a:lnTo>
                  <a:pt x="113" y="167"/>
                </a:lnTo>
                <a:lnTo>
                  <a:pt x="114" y="163"/>
                </a:lnTo>
                <a:lnTo>
                  <a:pt x="114" y="163"/>
                </a:lnTo>
                <a:close/>
                <a:moveTo>
                  <a:pt x="108" y="351"/>
                </a:moveTo>
                <a:lnTo>
                  <a:pt x="108" y="351"/>
                </a:lnTo>
                <a:lnTo>
                  <a:pt x="104" y="346"/>
                </a:lnTo>
                <a:lnTo>
                  <a:pt x="104" y="346"/>
                </a:lnTo>
                <a:lnTo>
                  <a:pt x="83" y="322"/>
                </a:lnTo>
                <a:lnTo>
                  <a:pt x="83" y="322"/>
                </a:lnTo>
                <a:lnTo>
                  <a:pt x="81" y="321"/>
                </a:lnTo>
                <a:lnTo>
                  <a:pt x="81" y="321"/>
                </a:lnTo>
                <a:lnTo>
                  <a:pt x="90" y="339"/>
                </a:lnTo>
                <a:lnTo>
                  <a:pt x="98" y="356"/>
                </a:lnTo>
                <a:lnTo>
                  <a:pt x="98" y="356"/>
                </a:lnTo>
                <a:lnTo>
                  <a:pt x="108" y="351"/>
                </a:lnTo>
                <a:lnTo>
                  <a:pt x="108" y="351"/>
                </a:lnTo>
                <a:close/>
                <a:moveTo>
                  <a:pt x="154" y="85"/>
                </a:moveTo>
                <a:lnTo>
                  <a:pt x="154" y="85"/>
                </a:lnTo>
                <a:lnTo>
                  <a:pt x="154" y="85"/>
                </a:lnTo>
                <a:lnTo>
                  <a:pt x="154" y="85"/>
                </a:lnTo>
                <a:lnTo>
                  <a:pt x="152" y="84"/>
                </a:lnTo>
                <a:lnTo>
                  <a:pt x="152" y="84"/>
                </a:lnTo>
                <a:lnTo>
                  <a:pt x="137" y="75"/>
                </a:lnTo>
                <a:lnTo>
                  <a:pt x="120" y="67"/>
                </a:lnTo>
                <a:lnTo>
                  <a:pt x="120" y="67"/>
                </a:lnTo>
                <a:lnTo>
                  <a:pt x="64" y="40"/>
                </a:lnTo>
                <a:lnTo>
                  <a:pt x="64" y="40"/>
                </a:lnTo>
                <a:lnTo>
                  <a:pt x="59" y="37"/>
                </a:lnTo>
                <a:lnTo>
                  <a:pt x="59" y="37"/>
                </a:lnTo>
                <a:lnTo>
                  <a:pt x="63" y="40"/>
                </a:lnTo>
                <a:lnTo>
                  <a:pt x="63" y="40"/>
                </a:lnTo>
                <a:lnTo>
                  <a:pt x="113" y="67"/>
                </a:lnTo>
                <a:lnTo>
                  <a:pt x="113" y="67"/>
                </a:lnTo>
                <a:lnTo>
                  <a:pt x="117" y="68"/>
                </a:lnTo>
                <a:lnTo>
                  <a:pt x="117" y="68"/>
                </a:lnTo>
                <a:lnTo>
                  <a:pt x="151" y="84"/>
                </a:lnTo>
                <a:lnTo>
                  <a:pt x="151" y="84"/>
                </a:lnTo>
                <a:lnTo>
                  <a:pt x="154" y="85"/>
                </a:lnTo>
                <a:lnTo>
                  <a:pt x="154" y="85"/>
                </a:lnTo>
                <a:close/>
                <a:moveTo>
                  <a:pt x="239" y="263"/>
                </a:moveTo>
                <a:lnTo>
                  <a:pt x="239" y="263"/>
                </a:lnTo>
                <a:lnTo>
                  <a:pt x="226" y="248"/>
                </a:lnTo>
                <a:lnTo>
                  <a:pt x="216" y="233"/>
                </a:lnTo>
                <a:lnTo>
                  <a:pt x="216" y="233"/>
                </a:lnTo>
                <a:lnTo>
                  <a:pt x="222" y="251"/>
                </a:lnTo>
                <a:lnTo>
                  <a:pt x="229" y="268"/>
                </a:lnTo>
                <a:lnTo>
                  <a:pt x="229" y="268"/>
                </a:lnTo>
                <a:lnTo>
                  <a:pt x="239" y="263"/>
                </a:lnTo>
                <a:lnTo>
                  <a:pt x="239" y="263"/>
                </a:lnTo>
                <a:close/>
                <a:moveTo>
                  <a:pt x="81" y="237"/>
                </a:moveTo>
                <a:lnTo>
                  <a:pt x="81" y="237"/>
                </a:lnTo>
                <a:lnTo>
                  <a:pt x="79" y="240"/>
                </a:lnTo>
                <a:lnTo>
                  <a:pt x="79" y="240"/>
                </a:lnTo>
                <a:lnTo>
                  <a:pt x="76" y="243"/>
                </a:lnTo>
                <a:lnTo>
                  <a:pt x="76" y="243"/>
                </a:lnTo>
                <a:lnTo>
                  <a:pt x="73" y="246"/>
                </a:lnTo>
                <a:lnTo>
                  <a:pt x="73" y="246"/>
                </a:lnTo>
                <a:lnTo>
                  <a:pt x="71" y="254"/>
                </a:lnTo>
                <a:lnTo>
                  <a:pt x="69" y="263"/>
                </a:lnTo>
                <a:lnTo>
                  <a:pt x="69" y="263"/>
                </a:lnTo>
                <a:lnTo>
                  <a:pt x="67" y="264"/>
                </a:lnTo>
                <a:lnTo>
                  <a:pt x="67" y="264"/>
                </a:lnTo>
                <a:lnTo>
                  <a:pt x="83" y="253"/>
                </a:lnTo>
                <a:lnTo>
                  <a:pt x="83" y="253"/>
                </a:lnTo>
                <a:lnTo>
                  <a:pt x="81" y="237"/>
                </a:lnTo>
                <a:lnTo>
                  <a:pt x="81" y="237"/>
                </a:lnTo>
                <a:close/>
                <a:moveTo>
                  <a:pt x="96" y="372"/>
                </a:moveTo>
                <a:lnTo>
                  <a:pt x="96" y="372"/>
                </a:lnTo>
                <a:lnTo>
                  <a:pt x="97" y="373"/>
                </a:lnTo>
                <a:lnTo>
                  <a:pt x="97" y="373"/>
                </a:lnTo>
                <a:lnTo>
                  <a:pt x="98" y="372"/>
                </a:lnTo>
                <a:lnTo>
                  <a:pt x="98" y="372"/>
                </a:lnTo>
                <a:lnTo>
                  <a:pt x="107" y="365"/>
                </a:lnTo>
                <a:lnTo>
                  <a:pt x="107" y="365"/>
                </a:lnTo>
                <a:lnTo>
                  <a:pt x="131" y="346"/>
                </a:lnTo>
                <a:lnTo>
                  <a:pt x="131" y="346"/>
                </a:lnTo>
                <a:lnTo>
                  <a:pt x="175" y="314"/>
                </a:lnTo>
                <a:lnTo>
                  <a:pt x="175" y="314"/>
                </a:lnTo>
                <a:lnTo>
                  <a:pt x="199" y="295"/>
                </a:lnTo>
                <a:lnTo>
                  <a:pt x="199" y="295"/>
                </a:lnTo>
                <a:lnTo>
                  <a:pt x="201" y="294"/>
                </a:lnTo>
                <a:lnTo>
                  <a:pt x="201" y="294"/>
                </a:lnTo>
                <a:lnTo>
                  <a:pt x="196" y="297"/>
                </a:lnTo>
                <a:lnTo>
                  <a:pt x="196" y="297"/>
                </a:lnTo>
                <a:lnTo>
                  <a:pt x="162" y="319"/>
                </a:lnTo>
                <a:lnTo>
                  <a:pt x="131" y="345"/>
                </a:lnTo>
                <a:lnTo>
                  <a:pt x="131" y="345"/>
                </a:lnTo>
                <a:lnTo>
                  <a:pt x="97" y="372"/>
                </a:lnTo>
                <a:lnTo>
                  <a:pt x="97" y="372"/>
                </a:lnTo>
                <a:lnTo>
                  <a:pt x="96" y="372"/>
                </a:lnTo>
                <a:lnTo>
                  <a:pt x="96" y="372"/>
                </a:lnTo>
                <a:close/>
                <a:moveTo>
                  <a:pt x="165" y="126"/>
                </a:moveTo>
                <a:lnTo>
                  <a:pt x="165" y="126"/>
                </a:lnTo>
                <a:lnTo>
                  <a:pt x="157" y="122"/>
                </a:lnTo>
                <a:lnTo>
                  <a:pt x="157" y="122"/>
                </a:lnTo>
                <a:lnTo>
                  <a:pt x="154" y="123"/>
                </a:lnTo>
                <a:lnTo>
                  <a:pt x="154" y="123"/>
                </a:lnTo>
                <a:lnTo>
                  <a:pt x="152" y="125"/>
                </a:lnTo>
                <a:lnTo>
                  <a:pt x="152" y="125"/>
                </a:lnTo>
                <a:lnTo>
                  <a:pt x="148" y="142"/>
                </a:lnTo>
                <a:lnTo>
                  <a:pt x="148" y="142"/>
                </a:lnTo>
                <a:lnTo>
                  <a:pt x="148" y="143"/>
                </a:lnTo>
                <a:lnTo>
                  <a:pt x="148" y="143"/>
                </a:lnTo>
                <a:lnTo>
                  <a:pt x="151" y="142"/>
                </a:lnTo>
                <a:lnTo>
                  <a:pt x="152" y="140"/>
                </a:lnTo>
                <a:lnTo>
                  <a:pt x="152" y="140"/>
                </a:lnTo>
                <a:lnTo>
                  <a:pt x="155" y="138"/>
                </a:lnTo>
                <a:lnTo>
                  <a:pt x="158" y="138"/>
                </a:lnTo>
                <a:lnTo>
                  <a:pt x="158" y="138"/>
                </a:lnTo>
                <a:lnTo>
                  <a:pt x="165" y="126"/>
                </a:lnTo>
                <a:lnTo>
                  <a:pt x="165" y="126"/>
                </a:lnTo>
                <a:close/>
                <a:moveTo>
                  <a:pt x="130" y="81"/>
                </a:moveTo>
                <a:lnTo>
                  <a:pt x="130" y="81"/>
                </a:lnTo>
                <a:lnTo>
                  <a:pt x="128" y="81"/>
                </a:lnTo>
                <a:lnTo>
                  <a:pt x="128" y="81"/>
                </a:lnTo>
                <a:lnTo>
                  <a:pt x="111" y="71"/>
                </a:lnTo>
                <a:lnTo>
                  <a:pt x="111" y="71"/>
                </a:lnTo>
                <a:lnTo>
                  <a:pt x="86" y="59"/>
                </a:lnTo>
                <a:lnTo>
                  <a:pt x="86" y="59"/>
                </a:lnTo>
                <a:lnTo>
                  <a:pt x="84" y="59"/>
                </a:lnTo>
                <a:lnTo>
                  <a:pt x="84" y="59"/>
                </a:lnTo>
                <a:lnTo>
                  <a:pt x="86" y="59"/>
                </a:lnTo>
                <a:lnTo>
                  <a:pt x="86" y="59"/>
                </a:lnTo>
                <a:lnTo>
                  <a:pt x="113" y="76"/>
                </a:lnTo>
                <a:lnTo>
                  <a:pt x="113" y="76"/>
                </a:lnTo>
                <a:lnTo>
                  <a:pt x="114" y="78"/>
                </a:lnTo>
                <a:lnTo>
                  <a:pt x="114" y="78"/>
                </a:lnTo>
                <a:lnTo>
                  <a:pt x="121" y="81"/>
                </a:lnTo>
                <a:lnTo>
                  <a:pt x="121" y="81"/>
                </a:lnTo>
                <a:lnTo>
                  <a:pt x="123" y="82"/>
                </a:lnTo>
                <a:lnTo>
                  <a:pt x="123" y="82"/>
                </a:lnTo>
                <a:lnTo>
                  <a:pt x="125" y="81"/>
                </a:lnTo>
                <a:lnTo>
                  <a:pt x="130" y="81"/>
                </a:lnTo>
                <a:lnTo>
                  <a:pt x="130" y="81"/>
                </a:lnTo>
                <a:close/>
                <a:moveTo>
                  <a:pt x="57" y="226"/>
                </a:moveTo>
                <a:lnTo>
                  <a:pt x="57" y="226"/>
                </a:lnTo>
                <a:lnTo>
                  <a:pt x="59" y="224"/>
                </a:lnTo>
                <a:lnTo>
                  <a:pt x="59" y="224"/>
                </a:lnTo>
                <a:lnTo>
                  <a:pt x="69" y="216"/>
                </a:lnTo>
                <a:lnTo>
                  <a:pt x="69" y="216"/>
                </a:lnTo>
                <a:lnTo>
                  <a:pt x="70" y="213"/>
                </a:lnTo>
                <a:lnTo>
                  <a:pt x="70" y="213"/>
                </a:lnTo>
                <a:lnTo>
                  <a:pt x="71" y="209"/>
                </a:lnTo>
                <a:lnTo>
                  <a:pt x="74" y="204"/>
                </a:lnTo>
                <a:lnTo>
                  <a:pt x="74" y="204"/>
                </a:lnTo>
                <a:lnTo>
                  <a:pt x="74" y="203"/>
                </a:lnTo>
                <a:lnTo>
                  <a:pt x="74" y="203"/>
                </a:lnTo>
                <a:lnTo>
                  <a:pt x="73" y="200"/>
                </a:lnTo>
                <a:lnTo>
                  <a:pt x="73" y="200"/>
                </a:lnTo>
                <a:lnTo>
                  <a:pt x="73" y="200"/>
                </a:lnTo>
                <a:lnTo>
                  <a:pt x="73" y="200"/>
                </a:lnTo>
                <a:lnTo>
                  <a:pt x="57" y="217"/>
                </a:lnTo>
                <a:lnTo>
                  <a:pt x="57" y="217"/>
                </a:lnTo>
                <a:lnTo>
                  <a:pt x="56" y="219"/>
                </a:lnTo>
                <a:lnTo>
                  <a:pt x="56" y="219"/>
                </a:lnTo>
                <a:lnTo>
                  <a:pt x="57" y="226"/>
                </a:lnTo>
                <a:lnTo>
                  <a:pt x="57" y="226"/>
                </a:lnTo>
                <a:close/>
                <a:moveTo>
                  <a:pt x="148" y="128"/>
                </a:moveTo>
                <a:lnTo>
                  <a:pt x="148" y="128"/>
                </a:lnTo>
                <a:lnTo>
                  <a:pt x="147" y="129"/>
                </a:lnTo>
                <a:lnTo>
                  <a:pt x="147" y="129"/>
                </a:lnTo>
                <a:lnTo>
                  <a:pt x="141" y="133"/>
                </a:lnTo>
                <a:lnTo>
                  <a:pt x="141" y="133"/>
                </a:lnTo>
                <a:lnTo>
                  <a:pt x="138" y="135"/>
                </a:lnTo>
                <a:lnTo>
                  <a:pt x="137" y="138"/>
                </a:lnTo>
                <a:lnTo>
                  <a:pt x="137" y="138"/>
                </a:lnTo>
                <a:lnTo>
                  <a:pt x="135" y="143"/>
                </a:lnTo>
                <a:lnTo>
                  <a:pt x="133" y="150"/>
                </a:lnTo>
                <a:lnTo>
                  <a:pt x="133" y="150"/>
                </a:lnTo>
                <a:lnTo>
                  <a:pt x="133" y="150"/>
                </a:lnTo>
                <a:lnTo>
                  <a:pt x="133" y="150"/>
                </a:lnTo>
                <a:lnTo>
                  <a:pt x="133" y="150"/>
                </a:lnTo>
                <a:lnTo>
                  <a:pt x="133" y="150"/>
                </a:lnTo>
                <a:lnTo>
                  <a:pt x="142" y="146"/>
                </a:lnTo>
                <a:lnTo>
                  <a:pt x="142" y="146"/>
                </a:lnTo>
                <a:lnTo>
                  <a:pt x="144" y="145"/>
                </a:lnTo>
                <a:lnTo>
                  <a:pt x="144" y="145"/>
                </a:lnTo>
                <a:lnTo>
                  <a:pt x="147" y="136"/>
                </a:lnTo>
                <a:lnTo>
                  <a:pt x="147" y="136"/>
                </a:lnTo>
                <a:lnTo>
                  <a:pt x="148" y="128"/>
                </a:lnTo>
                <a:lnTo>
                  <a:pt x="148" y="128"/>
                </a:lnTo>
                <a:close/>
                <a:moveTo>
                  <a:pt x="56" y="91"/>
                </a:moveTo>
                <a:lnTo>
                  <a:pt x="56" y="91"/>
                </a:lnTo>
                <a:lnTo>
                  <a:pt x="56" y="91"/>
                </a:lnTo>
                <a:lnTo>
                  <a:pt x="56" y="91"/>
                </a:lnTo>
                <a:lnTo>
                  <a:pt x="43" y="102"/>
                </a:lnTo>
                <a:lnTo>
                  <a:pt x="43" y="102"/>
                </a:lnTo>
                <a:lnTo>
                  <a:pt x="42" y="103"/>
                </a:lnTo>
                <a:lnTo>
                  <a:pt x="42" y="103"/>
                </a:lnTo>
                <a:lnTo>
                  <a:pt x="39" y="108"/>
                </a:lnTo>
                <a:lnTo>
                  <a:pt x="39" y="113"/>
                </a:lnTo>
                <a:lnTo>
                  <a:pt x="39" y="113"/>
                </a:lnTo>
                <a:lnTo>
                  <a:pt x="37" y="119"/>
                </a:lnTo>
                <a:lnTo>
                  <a:pt x="37" y="119"/>
                </a:lnTo>
                <a:lnTo>
                  <a:pt x="39" y="121"/>
                </a:lnTo>
                <a:lnTo>
                  <a:pt x="39" y="121"/>
                </a:lnTo>
                <a:lnTo>
                  <a:pt x="39" y="119"/>
                </a:lnTo>
                <a:lnTo>
                  <a:pt x="39" y="119"/>
                </a:lnTo>
                <a:lnTo>
                  <a:pt x="49" y="108"/>
                </a:lnTo>
                <a:lnTo>
                  <a:pt x="49" y="108"/>
                </a:lnTo>
                <a:lnTo>
                  <a:pt x="50" y="105"/>
                </a:lnTo>
                <a:lnTo>
                  <a:pt x="50" y="105"/>
                </a:lnTo>
                <a:lnTo>
                  <a:pt x="56" y="92"/>
                </a:lnTo>
                <a:lnTo>
                  <a:pt x="56" y="92"/>
                </a:lnTo>
                <a:lnTo>
                  <a:pt x="56" y="91"/>
                </a:lnTo>
                <a:lnTo>
                  <a:pt x="56" y="91"/>
                </a:lnTo>
                <a:close/>
                <a:moveTo>
                  <a:pt x="144" y="250"/>
                </a:moveTo>
                <a:lnTo>
                  <a:pt x="144" y="250"/>
                </a:lnTo>
                <a:lnTo>
                  <a:pt x="144" y="250"/>
                </a:lnTo>
                <a:lnTo>
                  <a:pt x="144" y="250"/>
                </a:lnTo>
                <a:lnTo>
                  <a:pt x="145" y="248"/>
                </a:lnTo>
                <a:lnTo>
                  <a:pt x="145" y="248"/>
                </a:lnTo>
                <a:lnTo>
                  <a:pt x="195" y="216"/>
                </a:lnTo>
                <a:lnTo>
                  <a:pt x="195" y="216"/>
                </a:lnTo>
                <a:lnTo>
                  <a:pt x="196" y="214"/>
                </a:lnTo>
                <a:lnTo>
                  <a:pt x="196" y="214"/>
                </a:lnTo>
                <a:lnTo>
                  <a:pt x="196" y="213"/>
                </a:lnTo>
                <a:lnTo>
                  <a:pt x="196" y="213"/>
                </a:lnTo>
                <a:lnTo>
                  <a:pt x="195" y="214"/>
                </a:lnTo>
                <a:lnTo>
                  <a:pt x="195" y="214"/>
                </a:lnTo>
                <a:lnTo>
                  <a:pt x="168" y="229"/>
                </a:lnTo>
                <a:lnTo>
                  <a:pt x="168" y="229"/>
                </a:lnTo>
                <a:lnTo>
                  <a:pt x="167" y="230"/>
                </a:lnTo>
                <a:lnTo>
                  <a:pt x="167" y="230"/>
                </a:lnTo>
                <a:lnTo>
                  <a:pt x="162" y="234"/>
                </a:lnTo>
                <a:lnTo>
                  <a:pt x="157" y="238"/>
                </a:lnTo>
                <a:lnTo>
                  <a:pt x="157" y="238"/>
                </a:lnTo>
                <a:lnTo>
                  <a:pt x="144" y="248"/>
                </a:lnTo>
                <a:lnTo>
                  <a:pt x="144" y="248"/>
                </a:lnTo>
                <a:lnTo>
                  <a:pt x="144" y="250"/>
                </a:lnTo>
                <a:lnTo>
                  <a:pt x="144" y="250"/>
                </a:lnTo>
                <a:close/>
                <a:moveTo>
                  <a:pt x="145" y="206"/>
                </a:moveTo>
                <a:lnTo>
                  <a:pt x="145" y="206"/>
                </a:lnTo>
                <a:lnTo>
                  <a:pt x="145" y="206"/>
                </a:lnTo>
                <a:lnTo>
                  <a:pt x="145" y="206"/>
                </a:lnTo>
                <a:lnTo>
                  <a:pt x="142" y="204"/>
                </a:lnTo>
                <a:lnTo>
                  <a:pt x="142" y="204"/>
                </a:lnTo>
                <a:lnTo>
                  <a:pt x="134" y="206"/>
                </a:lnTo>
                <a:lnTo>
                  <a:pt x="134" y="206"/>
                </a:lnTo>
                <a:lnTo>
                  <a:pt x="131" y="207"/>
                </a:lnTo>
                <a:lnTo>
                  <a:pt x="128" y="209"/>
                </a:lnTo>
                <a:lnTo>
                  <a:pt x="128" y="209"/>
                </a:lnTo>
                <a:lnTo>
                  <a:pt x="123" y="220"/>
                </a:lnTo>
                <a:lnTo>
                  <a:pt x="123" y="220"/>
                </a:lnTo>
                <a:lnTo>
                  <a:pt x="121" y="221"/>
                </a:lnTo>
                <a:lnTo>
                  <a:pt x="121" y="221"/>
                </a:lnTo>
                <a:lnTo>
                  <a:pt x="123" y="221"/>
                </a:lnTo>
                <a:lnTo>
                  <a:pt x="123" y="221"/>
                </a:lnTo>
                <a:lnTo>
                  <a:pt x="145" y="206"/>
                </a:lnTo>
                <a:lnTo>
                  <a:pt x="145" y="206"/>
                </a:lnTo>
                <a:close/>
                <a:moveTo>
                  <a:pt x="142" y="150"/>
                </a:moveTo>
                <a:lnTo>
                  <a:pt x="142" y="150"/>
                </a:lnTo>
                <a:lnTo>
                  <a:pt x="131" y="156"/>
                </a:lnTo>
                <a:lnTo>
                  <a:pt x="131" y="156"/>
                </a:lnTo>
                <a:lnTo>
                  <a:pt x="128" y="157"/>
                </a:lnTo>
                <a:lnTo>
                  <a:pt x="128" y="157"/>
                </a:lnTo>
                <a:lnTo>
                  <a:pt x="123" y="170"/>
                </a:lnTo>
                <a:lnTo>
                  <a:pt x="123" y="170"/>
                </a:lnTo>
                <a:lnTo>
                  <a:pt x="121" y="172"/>
                </a:lnTo>
                <a:lnTo>
                  <a:pt x="121" y="172"/>
                </a:lnTo>
                <a:lnTo>
                  <a:pt x="124" y="170"/>
                </a:lnTo>
                <a:lnTo>
                  <a:pt x="127" y="167"/>
                </a:lnTo>
                <a:lnTo>
                  <a:pt x="127" y="167"/>
                </a:lnTo>
                <a:lnTo>
                  <a:pt x="128" y="166"/>
                </a:lnTo>
                <a:lnTo>
                  <a:pt x="128" y="166"/>
                </a:lnTo>
                <a:lnTo>
                  <a:pt x="133" y="165"/>
                </a:lnTo>
                <a:lnTo>
                  <a:pt x="134" y="162"/>
                </a:lnTo>
                <a:lnTo>
                  <a:pt x="134" y="162"/>
                </a:lnTo>
                <a:lnTo>
                  <a:pt x="138" y="157"/>
                </a:lnTo>
                <a:lnTo>
                  <a:pt x="138" y="157"/>
                </a:lnTo>
                <a:lnTo>
                  <a:pt x="141" y="155"/>
                </a:lnTo>
                <a:lnTo>
                  <a:pt x="142" y="150"/>
                </a:lnTo>
                <a:lnTo>
                  <a:pt x="142" y="150"/>
                </a:lnTo>
                <a:close/>
                <a:moveTo>
                  <a:pt x="98" y="145"/>
                </a:moveTo>
                <a:lnTo>
                  <a:pt x="98" y="145"/>
                </a:lnTo>
                <a:lnTo>
                  <a:pt x="100" y="148"/>
                </a:lnTo>
                <a:lnTo>
                  <a:pt x="98" y="149"/>
                </a:lnTo>
                <a:lnTo>
                  <a:pt x="98" y="149"/>
                </a:lnTo>
                <a:lnTo>
                  <a:pt x="97" y="152"/>
                </a:lnTo>
                <a:lnTo>
                  <a:pt x="97" y="152"/>
                </a:lnTo>
                <a:lnTo>
                  <a:pt x="88" y="160"/>
                </a:lnTo>
                <a:lnTo>
                  <a:pt x="88" y="160"/>
                </a:lnTo>
                <a:lnTo>
                  <a:pt x="87" y="162"/>
                </a:lnTo>
                <a:lnTo>
                  <a:pt x="87" y="162"/>
                </a:lnTo>
                <a:lnTo>
                  <a:pt x="88" y="167"/>
                </a:lnTo>
                <a:lnTo>
                  <a:pt x="88" y="167"/>
                </a:lnTo>
                <a:lnTo>
                  <a:pt x="90" y="165"/>
                </a:lnTo>
                <a:lnTo>
                  <a:pt x="90" y="165"/>
                </a:lnTo>
                <a:lnTo>
                  <a:pt x="98" y="155"/>
                </a:lnTo>
                <a:lnTo>
                  <a:pt x="98" y="155"/>
                </a:lnTo>
                <a:lnTo>
                  <a:pt x="101" y="150"/>
                </a:lnTo>
                <a:lnTo>
                  <a:pt x="104" y="145"/>
                </a:lnTo>
                <a:lnTo>
                  <a:pt x="104" y="145"/>
                </a:lnTo>
                <a:lnTo>
                  <a:pt x="104" y="143"/>
                </a:lnTo>
                <a:lnTo>
                  <a:pt x="104" y="143"/>
                </a:lnTo>
                <a:lnTo>
                  <a:pt x="101" y="140"/>
                </a:lnTo>
                <a:lnTo>
                  <a:pt x="101" y="140"/>
                </a:lnTo>
                <a:lnTo>
                  <a:pt x="98" y="145"/>
                </a:lnTo>
                <a:lnTo>
                  <a:pt x="98" y="145"/>
                </a:lnTo>
                <a:close/>
                <a:moveTo>
                  <a:pt x="151" y="98"/>
                </a:moveTo>
                <a:lnTo>
                  <a:pt x="151" y="98"/>
                </a:lnTo>
                <a:lnTo>
                  <a:pt x="172" y="109"/>
                </a:lnTo>
                <a:lnTo>
                  <a:pt x="192" y="119"/>
                </a:lnTo>
                <a:lnTo>
                  <a:pt x="192" y="119"/>
                </a:lnTo>
                <a:lnTo>
                  <a:pt x="192" y="119"/>
                </a:lnTo>
                <a:lnTo>
                  <a:pt x="192" y="119"/>
                </a:lnTo>
                <a:lnTo>
                  <a:pt x="154" y="95"/>
                </a:lnTo>
                <a:lnTo>
                  <a:pt x="154" y="95"/>
                </a:lnTo>
                <a:lnTo>
                  <a:pt x="151" y="98"/>
                </a:lnTo>
                <a:lnTo>
                  <a:pt x="151" y="98"/>
                </a:lnTo>
                <a:close/>
                <a:moveTo>
                  <a:pt x="169" y="155"/>
                </a:moveTo>
                <a:lnTo>
                  <a:pt x="169" y="155"/>
                </a:lnTo>
                <a:lnTo>
                  <a:pt x="172" y="155"/>
                </a:lnTo>
                <a:lnTo>
                  <a:pt x="172" y="155"/>
                </a:lnTo>
                <a:lnTo>
                  <a:pt x="179" y="153"/>
                </a:lnTo>
                <a:lnTo>
                  <a:pt x="179" y="153"/>
                </a:lnTo>
                <a:lnTo>
                  <a:pt x="181" y="153"/>
                </a:lnTo>
                <a:lnTo>
                  <a:pt x="181" y="152"/>
                </a:lnTo>
                <a:lnTo>
                  <a:pt x="181" y="152"/>
                </a:lnTo>
                <a:lnTo>
                  <a:pt x="181" y="149"/>
                </a:lnTo>
                <a:lnTo>
                  <a:pt x="181" y="149"/>
                </a:lnTo>
                <a:lnTo>
                  <a:pt x="181" y="139"/>
                </a:lnTo>
                <a:lnTo>
                  <a:pt x="181" y="139"/>
                </a:lnTo>
                <a:lnTo>
                  <a:pt x="181" y="136"/>
                </a:lnTo>
                <a:lnTo>
                  <a:pt x="181" y="136"/>
                </a:lnTo>
                <a:lnTo>
                  <a:pt x="175" y="146"/>
                </a:lnTo>
                <a:lnTo>
                  <a:pt x="169" y="155"/>
                </a:lnTo>
                <a:lnTo>
                  <a:pt x="169" y="155"/>
                </a:lnTo>
                <a:close/>
                <a:moveTo>
                  <a:pt x="9" y="143"/>
                </a:moveTo>
                <a:lnTo>
                  <a:pt x="9" y="143"/>
                </a:lnTo>
                <a:lnTo>
                  <a:pt x="7" y="165"/>
                </a:lnTo>
                <a:lnTo>
                  <a:pt x="7" y="187"/>
                </a:lnTo>
                <a:lnTo>
                  <a:pt x="7" y="187"/>
                </a:lnTo>
                <a:lnTo>
                  <a:pt x="10" y="184"/>
                </a:lnTo>
                <a:lnTo>
                  <a:pt x="10" y="184"/>
                </a:lnTo>
                <a:lnTo>
                  <a:pt x="12" y="180"/>
                </a:lnTo>
                <a:lnTo>
                  <a:pt x="12" y="180"/>
                </a:lnTo>
                <a:lnTo>
                  <a:pt x="12" y="172"/>
                </a:lnTo>
                <a:lnTo>
                  <a:pt x="12" y="172"/>
                </a:lnTo>
                <a:lnTo>
                  <a:pt x="12" y="165"/>
                </a:lnTo>
                <a:lnTo>
                  <a:pt x="12" y="165"/>
                </a:lnTo>
                <a:lnTo>
                  <a:pt x="9" y="163"/>
                </a:lnTo>
                <a:lnTo>
                  <a:pt x="9" y="160"/>
                </a:lnTo>
                <a:lnTo>
                  <a:pt x="9" y="160"/>
                </a:lnTo>
                <a:lnTo>
                  <a:pt x="10" y="157"/>
                </a:lnTo>
                <a:lnTo>
                  <a:pt x="10" y="157"/>
                </a:lnTo>
                <a:lnTo>
                  <a:pt x="10" y="156"/>
                </a:lnTo>
                <a:lnTo>
                  <a:pt x="10" y="156"/>
                </a:lnTo>
                <a:lnTo>
                  <a:pt x="9" y="143"/>
                </a:lnTo>
                <a:lnTo>
                  <a:pt x="9" y="143"/>
                </a:lnTo>
                <a:close/>
                <a:moveTo>
                  <a:pt x="101" y="224"/>
                </a:moveTo>
                <a:lnTo>
                  <a:pt x="101" y="224"/>
                </a:lnTo>
                <a:lnTo>
                  <a:pt x="96" y="224"/>
                </a:lnTo>
                <a:lnTo>
                  <a:pt x="96" y="224"/>
                </a:lnTo>
                <a:lnTo>
                  <a:pt x="93" y="226"/>
                </a:lnTo>
                <a:lnTo>
                  <a:pt x="93" y="227"/>
                </a:lnTo>
                <a:lnTo>
                  <a:pt x="93" y="227"/>
                </a:lnTo>
                <a:lnTo>
                  <a:pt x="93" y="244"/>
                </a:lnTo>
                <a:lnTo>
                  <a:pt x="93" y="244"/>
                </a:lnTo>
                <a:lnTo>
                  <a:pt x="93" y="246"/>
                </a:lnTo>
                <a:lnTo>
                  <a:pt x="93" y="246"/>
                </a:lnTo>
                <a:lnTo>
                  <a:pt x="96" y="243"/>
                </a:lnTo>
                <a:lnTo>
                  <a:pt x="96" y="243"/>
                </a:lnTo>
                <a:lnTo>
                  <a:pt x="96" y="240"/>
                </a:lnTo>
                <a:lnTo>
                  <a:pt x="96" y="237"/>
                </a:lnTo>
                <a:lnTo>
                  <a:pt x="96" y="237"/>
                </a:lnTo>
                <a:lnTo>
                  <a:pt x="101" y="226"/>
                </a:lnTo>
                <a:lnTo>
                  <a:pt x="101" y="226"/>
                </a:lnTo>
                <a:lnTo>
                  <a:pt x="101" y="224"/>
                </a:lnTo>
                <a:lnTo>
                  <a:pt x="101" y="224"/>
                </a:lnTo>
                <a:close/>
                <a:moveTo>
                  <a:pt x="59" y="67"/>
                </a:moveTo>
                <a:lnTo>
                  <a:pt x="59" y="67"/>
                </a:lnTo>
                <a:lnTo>
                  <a:pt x="60" y="69"/>
                </a:lnTo>
                <a:lnTo>
                  <a:pt x="60" y="69"/>
                </a:lnTo>
                <a:lnTo>
                  <a:pt x="61" y="68"/>
                </a:lnTo>
                <a:lnTo>
                  <a:pt x="61" y="68"/>
                </a:lnTo>
                <a:lnTo>
                  <a:pt x="64" y="67"/>
                </a:lnTo>
                <a:lnTo>
                  <a:pt x="64" y="67"/>
                </a:lnTo>
                <a:lnTo>
                  <a:pt x="66" y="65"/>
                </a:lnTo>
                <a:lnTo>
                  <a:pt x="67" y="65"/>
                </a:lnTo>
                <a:lnTo>
                  <a:pt x="67" y="65"/>
                </a:lnTo>
                <a:lnTo>
                  <a:pt x="69" y="67"/>
                </a:lnTo>
                <a:lnTo>
                  <a:pt x="69" y="68"/>
                </a:lnTo>
                <a:lnTo>
                  <a:pt x="69" y="68"/>
                </a:lnTo>
                <a:lnTo>
                  <a:pt x="67" y="72"/>
                </a:lnTo>
                <a:lnTo>
                  <a:pt x="67" y="72"/>
                </a:lnTo>
                <a:lnTo>
                  <a:pt x="66" y="76"/>
                </a:lnTo>
                <a:lnTo>
                  <a:pt x="66" y="76"/>
                </a:lnTo>
                <a:lnTo>
                  <a:pt x="74" y="69"/>
                </a:lnTo>
                <a:lnTo>
                  <a:pt x="74" y="69"/>
                </a:lnTo>
                <a:lnTo>
                  <a:pt x="73" y="67"/>
                </a:lnTo>
                <a:lnTo>
                  <a:pt x="70" y="64"/>
                </a:lnTo>
                <a:lnTo>
                  <a:pt x="63" y="59"/>
                </a:lnTo>
                <a:lnTo>
                  <a:pt x="63" y="59"/>
                </a:lnTo>
                <a:lnTo>
                  <a:pt x="59" y="67"/>
                </a:lnTo>
                <a:lnTo>
                  <a:pt x="59" y="67"/>
                </a:lnTo>
                <a:close/>
                <a:moveTo>
                  <a:pt x="209" y="162"/>
                </a:moveTo>
                <a:lnTo>
                  <a:pt x="209" y="162"/>
                </a:lnTo>
                <a:lnTo>
                  <a:pt x="215" y="165"/>
                </a:lnTo>
                <a:lnTo>
                  <a:pt x="215" y="165"/>
                </a:lnTo>
                <a:lnTo>
                  <a:pt x="216" y="166"/>
                </a:lnTo>
                <a:lnTo>
                  <a:pt x="216" y="166"/>
                </a:lnTo>
                <a:lnTo>
                  <a:pt x="219" y="165"/>
                </a:lnTo>
                <a:lnTo>
                  <a:pt x="221" y="162"/>
                </a:lnTo>
                <a:lnTo>
                  <a:pt x="221" y="162"/>
                </a:lnTo>
                <a:lnTo>
                  <a:pt x="219" y="155"/>
                </a:lnTo>
                <a:lnTo>
                  <a:pt x="219" y="155"/>
                </a:lnTo>
                <a:lnTo>
                  <a:pt x="211" y="155"/>
                </a:lnTo>
                <a:lnTo>
                  <a:pt x="211" y="155"/>
                </a:lnTo>
                <a:lnTo>
                  <a:pt x="209" y="162"/>
                </a:lnTo>
                <a:lnTo>
                  <a:pt x="209" y="162"/>
                </a:lnTo>
                <a:close/>
                <a:moveTo>
                  <a:pt x="33" y="236"/>
                </a:moveTo>
                <a:lnTo>
                  <a:pt x="33" y="236"/>
                </a:lnTo>
                <a:lnTo>
                  <a:pt x="36" y="234"/>
                </a:lnTo>
                <a:lnTo>
                  <a:pt x="36" y="234"/>
                </a:lnTo>
                <a:lnTo>
                  <a:pt x="42" y="229"/>
                </a:lnTo>
                <a:lnTo>
                  <a:pt x="42" y="229"/>
                </a:lnTo>
                <a:lnTo>
                  <a:pt x="46" y="223"/>
                </a:lnTo>
                <a:lnTo>
                  <a:pt x="47" y="217"/>
                </a:lnTo>
                <a:lnTo>
                  <a:pt x="47" y="217"/>
                </a:lnTo>
                <a:lnTo>
                  <a:pt x="47" y="214"/>
                </a:lnTo>
                <a:lnTo>
                  <a:pt x="47" y="214"/>
                </a:lnTo>
                <a:lnTo>
                  <a:pt x="49" y="213"/>
                </a:lnTo>
                <a:lnTo>
                  <a:pt x="49" y="213"/>
                </a:lnTo>
                <a:lnTo>
                  <a:pt x="40" y="219"/>
                </a:lnTo>
                <a:lnTo>
                  <a:pt x="40" y="219"/>
                </a:lnTo>
                <a:lnTo>
                  <a:pt x="39" y="221"/>
                </a:lnTo>
                <a:lnTo>
                  <a:pt x="37" y="224"/>
                </a:lnTo>
                <a:lnTo>
                  <a:pt x="37" y="224"/>
                </a:lnTo>
                <a:lnTo>
                  <a:pt x="37" y="229"/>
                </a:lnTo>
                <a:lnTo>
                  <a:pt x="37" y="229"/>
                </a:lnTo>
                <a:lnTo>
                  <a:pt x="36" y="231"/>
                </a:lnTo>
                <a:lnTo>
                  <a:pt x="34" y="233"/>
                </a:lnTo>
                <a:lnTo>
                  <a:pt x="34" y="233"/>
                </a:lnTo>
                <a:lnTo>
                  <a:pt x="33" y="236"/>
                </a:lnTo>
                <a:lnTo>
                  <a:pt x="33" y="236"/>
                </a:lnTo>
                <a:close/>
                <a:moveTo>
                  <a:pt x="206" y="216"/>
                </a:moveTo>
                <a:lnTo>
                  <a:pt x="206" y="216"/>
                </a:lnTo>
                <a:lnTo>
                  <a:pt x="174" y="236"/>
                </a:lnTo>
                <a:lnTo>
                  <a:pt x="174" y="236"/>
                </a:lnTo>
                <a:lnTo>
                  <a:pt x="175" y="237"/>
                </a:lnTo>
                <a:lnTo>
                  <a:pt x="175" y="237"/>
                </a:lnTo>
                <a:lnTo>
                  <a:pt x="192" y="227"/>
                </a:lnTo>
                <a:lnTo>
                  <a:pt x="192" y="227"/>
                </a:lnTo>
                <a:lnTo>
                  <a:pt x="205" y="219"/>
                </a:lnTo>
                <a:lnTo>
                  <a:pt x="205" y="219"/>
                </a:lnTo>
                <a:lnTo>
                  <a:pt x="206" y="217"/>
                </a:lnTo>
                <a:lnTo>
                  <a:pt x="206" y="216"/>
                </a:lnTo>
                <a:lnTo>
                  <a:pt x="206" y="216"/>
                </a:lnTo>
                <a:close/>
                <a:moveTo>
                  <a:pt x="94" y="361"/>
                </a:moveTo>
                <a:lnTo>
                  <a:pt x="94" y="361"/>
                </a:lnTo>
                <a:lnTo>
                  <a:pt x="77" y="341"/>
                </a:lnTo>
                <a:lnTo>
                  <a:pt x="77" y="341"/>
                </a:lnTo>
                <a:lnTo>
                  <a:pt x="76" y="341"/>
                </a:lnTo>
                <a:lnTo>
                  <a:pt x="76" y="341"/>
                </a:lnTo>
                <a:lnTo>
                  <a:pt x="76" y="341"/>
                </a:lnTo>
                <a:lnTo>
                  <a:pt x="76" y="341"/>
                </a:lnTo>
                <a:lnTo>
                  <a:pt x="76" y="341"/>
                </a:lnTo>
                <a:lnTo>
                  <a:pt x="76" y="341"/>
                </a:lnTo>
                <a:lnTo>
                  <a:pt x="88" y="364"/>
                </a:lnTo>
                <a:lnTo>
                  <a:pt x="88" y="364"/>
                </a:lnTo>
                <a:lnTo>
                  <a:pt x="94" y="361"/>
                </a:lnTo>
                <a:lnTo>
                  <a:pt x="94" y="361"/>
                </a:lnTo>
                <a:close/>
                <a:moveTo>
                  <a:pt x="189" y="136"/>
                </a:moveTo>
                <a:lnTo>
                  <a:pt x="189" y="136"/>
                </a:lnTo>
                <a:lnTo>
                  <a:pt x="189" y="138"/>
                </a:lnTo>
                <a:lnTo>
                  <a:pt x="189" y="138"/>
                </a:lnTo>
                <a:lnTo>
                  <a:pt x="185" y="150"/>
                </a:lnTo>
                <a:lnTo>
                  <a:pt x="185" y="150"/>
                </a:lnTo>
                <a:lnTo>
                  <a:pt x="185" y="152"/>
                </a:lnTo>
                <a:lnTo>
                  <a:pt x="185" y="152"/>
                </a:lnTo>
                <a:lnTo>
                  <a:pt x="188" y="152"/>
                </a:lnTo>
                <a:lnTo>
                  <a:pt x="189" y="150"/>
                </a:lnTo>
                <a:lnTo>
                  <a:pt x="189" y="150"/>
                </a:lnTo>
                <a:lnTo>
                  <a:pt x="192" y="148"/>
                </a:lnTo>
                <a:lnTo>
                  <a:pt x="192" y="148"/>
                </a:lnTo>
                <a:lnTo>
                  <a:pt x="194" y="145"/>
                </a:lnTo>
                <a:lnTo>
                  <a:pt x="196" y="145"/>
                </a:lnTo>
                <a:lnTo>
                  <a:pt x="196" y="145"/>
                </a:lnTo>
                <a:lnTo>
                  <a:pt x="195" y="140"/>
                </a:lnTo>
                <a:lnTo>
                  <a:pt x="195" y="140"/>
                </a:lnTo>
                <a:lnTo>
                  <a:pt x="194" y="139"/>
                </a:lnTo>
                <a:lnTo>
                  <a:pt x="194" y="139"/>
                </a:lnTo>
                <a:lnTo>
                  <a:pt x="189" y="136"/>
                </a:lnTo>
                <a:lnTo>
                  <a:pt x="189" y="136"/>
                </a:lnTo>
                <a:close/>
                <a:moveTo>
                  <a:pt x="115" y="106"/>
                </a:moveTo>
                <a:lnTo>
                  <a:pt x="115" y="106"/>
                </a:lnTo>
                <a:lnTo>
                  <a:pt x="107" y="118"/>
                </a:lnTo>
                <a:lnTo>
                  <a:pt x="107" y="118"/>
                </a:lnTo>
                <a:lnTo>
                  <a:pt x="111" y="118"/>
                </a:lnTo>
                <a:lnTo>
                  <a:pt x="111" y="118"/>
                </a:lnTo>
                <a:lnTo>
                  <a:pt x="113" y="118"/>
                </a:lnTo>
                <a:lnTo>
                  <a:pt x="113" y="119"/>
                </a:lnTo>
                <a:lnTo>
                  <a:pt x="113" y="119"/>
                </a:lnTo>
                <a:lnTo>
                  <a:pt x="115" y="118"/>
                </a:lnTo>
                <a:lnTo>
                  <a:pt x="117" y="115"/>
                </a:lnTo>
                <a:lnTo>
                  <a:pt x="117" y="115"/>
                </a:lnTo>
                <a:lnTo>
                  <a:pt x="120" y="109"/>
                </a:lnTo>
                <a:lnTo>
                  <a:pt x="120" y="109"/>
                </a:lnTo>
                <a:lnTo>
                  <a:pt x="120" y="108"/>
                </a:lnTo>
                <a:lnTo>
                  <a:pt x="120" y="108"/>
                </a:lnTo>
                <a:lnTo>
                  <a:pt x="115" y="106"/>
                </a:lnTo>
                <a:lnTo>
                  <a:pt x="115" y="106"/>
                </a:lnTo>
                <a:close/>
                <a:moveTo>
                  <a:pt x="196" y="133"/>
                </a:moveTo>
                <a:lnTo>
                  <a:pt x="196" y="133"/>
                </a:lnTo>
                <a:lnTo>
                  <a:pt x="198" y="136"/>
                </a:lnTo>
                <a:lnTo>
                  <a:pt x="201" y="138"/>
                </a:lnTo>
                <a:lnTo>
                  <a:pt x="201" y="138"/>
                </a:lnTo>
                <a:lnTo>
                  <a:pt x="208" y="142"/>
                </a:lnTo>
                <a:lnTo>
                  <a:pt x="208" y="142"/>
                </a:lnTo>
                <a:lnTo>
                  <a:pt x="209" y="142"/>
                </a:lnTo>
                <a:lnTo>
                  <a:pt x="209" y="142"/>
                </a:lnTo>
                <a:lnTo>
                  <a:pt x="212" y="136"/>
                </a:lnTo>
                <a:lnTo>
                  <a:pt x="212" y="136"/>
                </a:lnTo>
                <a:lnTo>
                  <a:pt x="204" y="130"/>
                </a:lnTo>
                <a:lnTo>
                  <a:pt x="204" y="130"/>
                </a:lnTo>
                <a:lnTo>
                  <a:pt x="204" y="132"/>
                </a:lnTo>
                <a:lnTo>
                  <a:pt x="202" y="133"/>
                </a:lnTo>
                <a:lnTo>
                  <a:pt x="202" y="133"/>
                </a:lnTo>
                <a:lnTo>
                  <a:pt x="201" y="135"/>
                </a:lnTo>
                <a:lnTo>
                  <a:pt x="199" y="133"/>
                </a:lnTo>
                <a:lnTo>
                  <a:pt x="199" y="133"/>
                </a:lnTo>
                <a:lnTo>
                  <a:pt x="196" y="133"/>
                </a:lnTo>
                <a:lnTo>
                  <a:pt x="196" y="133"/>
                </a:lnTo>
                <a:close/>
                <a:moveTo>
                  <a:pt x="131" y="82"/>
                </a:moveTo>
                <a:lnTo>
                  <a:pt x="131" y="82"/>
                </a:lnTo>
                <a:lnTo>
                  <a:pt x="133" y="85"/>
                </a:lnTo>
                <a:lnTo>
                  <a:pt x="131" y="88"/>
                </a:lnTo>
                <a:lnTo>
                  <a:pt x="131" y="88"/>
                </a:lnTo>
                <a:lnTo>
                  <a:pt x="141" y="94"/>
                </a:lnTo>
                <a:lnTo>
                  <a:pt x="141" y="94"/>
                </a:lnTo>
                <a:lnTo>
                  <a:pt x="144" y="94"/>
                </a:lnTo>
                <a:lnTo>
                  <a:pt x="144" y="94"/>
                </a:lnTo>
                <a:lnTo>
                  <a:pt x="150" y="92"/>
                </a:lnTo>
                <a:lnTo>
                  <a:pt x="150" y="92"/>
                </a:lnTo>
                <a:lnTo>
                  <a:pt x="131" y="82"/>
                </a:lnTo>
                <a:lnTo>
                  <a:pt x="131" y="82"/>
                </a:lnTo>
                <a:close/>
                <a:moveTo>
                  <a:pt x="61" y="101"/>
                </a:moveTo>
                <a:lnTo>
                  <a:pt x="61" y="101"/>
                </a:lnTo>
                <a:lnTo>
                  <a:pt x="61" y="101"/>
                </a:lnTo>
                <a:lnTo>
                  <a:pt x="61" y="101"/>
                </a:lnTo>
                <a:lnTo>
                  <a:pt x="52" y="115"/>
                </a:lnTo>
                <a:lnTo>
                  <a:pt x="52" y="115"/>
                </a:lnTo>
                <a:lnTo>
                  <a:pt x="50" y="119"/>
                </a:lnTo>
                <a:lnTo>
                  <a:pt x="50" y="122"/>
                </a:lnTo>
                <a:lnTo>
                  <a:pt x="50" y="122"/>
                </a:lnTo>
                <a:lnTo>
                  <a:pt x="52" y="121"/>
                </a:lnTo>
                <a:lnTo>
                  <a:pt x="52" y="121"/>
                </a:lnTo>
                <a:lnTo>
                  <a:pt x="57" y="115"/>
                </a:lnTo>
                <a:lnTo>
                  <a:pt x="57" y="115"/>
                </a:lnTo>
                <a:lnTo>
                  <a:pt x="60" y="112"/>
                </a:lnTo>
                <a:lnTo>
                  <a:pt x="60" y="109"/>
                </a:lnTo>
                <a:lnTo>
                  <a:pt x="60" y="109"/>
                </a:lnTo>
                <a:lnTo>
                  <a:pt x="61" y="101"/>
                </a:lnTo>
                <a:lnTo>
                  <a:pt x="61" y="101"/>
                </a:lnTo>
                <a:close/>
                <a:moveTo>
                  <a:pt x="88" y="89"/>
                </a:moveTo>
                <a:lnTo>
                  <a:pt x="88" y="89"/>
                </a:lnTo>
                <a:lnTo>
                  <a:pt x="98" y="78"/>
                </a:lnTo>
                <a:lnTo>
                  <a:pt x="98" y="78"/>
                </a:lnTo>
                <a:lnTo>
                  <a:pt x="91" y="75"/>
                </a:lnTo>
                <a:lnTo>
                  <a:pt x="91" y="75"/>
                </a:lnTo>
                <a:lnTo>
                  <a:pt x="87" y="85"/>
                </a:lnTo>
                <a:lnTo>
                  <a:pt x="87" y="85"/>
                </a:lnTo>
                <a:lnTo>
                  <a:pt x="87" y="86"/>
                </a:lnTo>
                <a:lnTo>
                  <a:pt x="87" y="86"/>
                </a:lnTo>
                <a:lnTo>
                  <a:pt x="88" y="89"/>
                </a:lnTo>
                <a:lnTo>
                  <a:pt x="88" y="89"/>
                </a:lnTo>
                <a:close/>
                <a:moveTo>
                  <a:pt x="206" y="196"/>
                </a:moveTo>
                <a:lnTo>
                  <a:pt x="206" y="196"/>
                </a:lnTo>
                <a:lnTo>
                  <a:pt x="205" y="196"/>
                </a:lnTo>
                <a:lnTo>
                  <a:pt x="205" y="196"/>
                </a:lnTo>
                <a:lnTo>
                  <a:pt x="198" y="202"/>
                </a:lnTo>
                <a:lnTo>
                  <a:pt x="198" y="202"/>
                </a:lnTo>
                <a:lnTo>
                  <a:pt x="184" y="214"/>
                </a:lnTo>
                <a:lnTo>
                  <a:pt x="184" y="214"/>
                </a:lnTo>
                <a:lnTo>
                  <a:pt x="184" y="216"/>
                </a:lnTo>
                <a:lnTo>
                  <a:pt x="184" y="216"/>
                </a:lnTo>
                <a:lnTo>
                  <a:pt x="184" y="216"/>
                </a:lnTo>
                <a:lnTo>
                  <a:pt x="184" y="216"/>
                </a:lnTo>
                <a:lnTo>
                  <a:pt x="201" y="207"/>
                </a:lnTo>
                <a:lnTo>
                  <a:pt x="201" y="207"/>
                </a:lnTo>
                <a:lnTo>
                  <a:pt x="199" y="204"/>
                </a:lnTo>
                <a:lnTo>
                  <a:pt x="201" y="202"/>
                </a:lnTo>
                <a:lnTo>
                  <a:pt x="201" y="202"/>
                </a:lnTo>
                <a:lnTo>
                  <a:pt x="204" y="197"/>
                </a:lnTo>
                <a:lnTo>
                  <a:pt x="204" y="197"/>
                </a:lnTo>
                <a:lnTo>
                  <a:pt x="206" y="196"/>
                </a:lnTo>
                <a:lnTo>
                  <a:pt x="206" y="196"/>
                </a:lnTo>
                <a:close/>
                <a:moveTo>
                  <a:pt x="246" y="156"/>
                </a:moveTo>
                <a:lnTo>
                  <a:pt x="246" y="156"/>
                </a:lnTo>
                <a:lnTo>
                  <a:pt x="246" y="159"/>
                </a:lnTo>
                <a:lnTo>
                  <a:pt x="246" y="160"/>
                </a:lnTo>
                <a:lnTo>
                  <a:pt x="246" y="160"/>
                </a:lnTo>
                <a:lnTo>
                  <a:pt x="252" y="170"/>
                </a:lnTo>
                <a:lnTo>
                  <a:pt x="252" y="170"/>
                </a:lnTo>
                <a:lnTo>
                  <a:pt x="253" y="172"/>
                </a:lnTo>
                <a:lnTo>
                  <a:pt x="253" y="172"/>
                </a:lnTo>
                <a:lnTo>
                  <a:pt x="258" y="163"/>
                </a:lnTo>
                <a:lnTo>
                  <a:pt x="258" y="163"/>
                </a:lnTo>
                <a:lnTo>
                  <a:pt x="246" y="156"/>
                </a:lnTo>
                <a:lnTo>
                  <a:pt x="246" y="156"/>
                </a:lnTo>
                <a:close/>
                <a:moveTo>
                  <a:pt x="17" y="86"/>
                </a:moveTo>
                <a:lnTo>
                  <a:pt x="17" y="86"/>
                </a:lnTo>
                <a:lnTo>
                  <a:pt x="32" y="67"/>
                </a:lnTo>
                <a:lnTo>
                  <a:pt x="32" y="67"/>
                </a:lnTo>
                <a:lnTo>
                  <a:pt x="30" y="67"/>
                </a:lnTo>
                <a:lnTo>
                  <a:pt x="30" y="67"/>
                </a:lnTo>
                <a:lnTo>
                  <a:pt x="23" y="72"/>
                </a:lnTo>
                <a:lnTo>
                  <a:pt x="17" y="79"/>
                </a:lnTo>
                <a:lnTo>
                  <a:pt x="17" y="79"/>
                </a:lnTo>
                <a:lnTo>
                  <a:pt x="16" y="81"/>
                </a:lnTo>
                <a:lnTo>
                  <a:pt x="16" y="81"/>
                </a:lnTo>
                <a:lnTo>
                  <a:pt x="17" y="86"/>
                </a:lnTo>
                <a:lnTo>
                  <a:pt x="17" y="86"/>
                </a:lnTo>
                <a:close/>
                <a:moveTo>
                  <a:pt x="52" y="283"/>
                </a:moveTo>
                <a:lnTo>
                  <a:pt x="52" y="283"/>
                </a:lnTo>
                <a:lnTo>
                  <a:pt x="46" y="287"/>
                </a:lnTo>
                <a:lnTo>
                  <a:pt x="46" y="287"/>
                </a:lnTo>
                <a:lnTo>
                  <a:pt x="43" y="290"/>
                </a:lnTo>
                <a:lnTo>
                  <a:pt x="42" y="294"/>
                </a:lnTo>
                <a:lnTo>
                  <a:pt x="42" y="294"/>
                </a:lnTo>
                <a:lnTo>
                  <a:pt x="40" y="300"/>
                </a:lnTo>
                <a:lnTo>
                  <a:pt x="40" y="300"/>
                </a:lnTo>
                <a:lnTo>
                  <a:pt x="52" y="288"/>
                </a:lnTo>
                <a:lnTo>
                  <a:pt x="52" y="288"/>
                </a:lnTo>
                <a:lnTo>
                  <a:pt x="52" y="287"/>
                </a:lnTo>
                <a:lnTo>
                  <a:pt x="52" y="287"/>
                </a:lnTo>
                <a:lnTo>
                  <a:pt x="52" y="283"/>
                </a:lnTo>
                <a:lnTo>
                  <a:pt x="52" y="283"/>
                </a:lnTo>
                <a:close/>
                <a:moveTo>
                  <a:pt x="138" y="111"/>
                </a:moveTo>
                <a:lnTo>
                  <a:pt x="138" y="111"/>
                </a:lnTo>
                <a:lnTo>
                  <a:pt x="148" y="113"/>
                </a:lnTo>
                <a:lnTo>
                  <a:pt x="148" y="113"/>
                </a:lnTo>
                <a:lnTo>
                  <a:pt x="151" y="115"/>
                </a:lnTo>
                <a:lnTo>
                  <a:pt x="154" y="113"/>
                </a:lnTo>
                <a:lnTo>
                  <a:pt x="154" y="113"/>
                </a:lnTo>
                <a:lnTo>
                  <a:pt x="142" y="105"/>
                </a:lnTo>
                <a:lnTo>
                  <a:pt x="142" y="105"/>
                </a:lnTo>
                <a:lnTo>
                  <a:pt x="141" y="105"/>
                </a:lnTo>
                <a:lnTo>
                  <a:pt x="140" y="106"/>
                </a:lnTo>
                <a:lnTo>
                  <a:pt x="138" y="111"/>
                </a:lnTo>
                <a:lnTo>
                  <a:pt x="138" y="111"/>
                </a:lnTo>
                <a:close/>
                <a:moveTo>
                  <a:pt x="114" y="102"/>
                </a:moveTo>
                <a:lnTo>
                  <a:pt x="114" y="102"/>
                </a:lnTo>
                <a:lnTo>
                  <a:pt x="121" y="91"/>
                </a:lnTo>
                <a:lnTo>
                  <a:pt x="121" y="91"/>
                </a:lnTo>
                <a:lnTo>
                  <a:pt x="120" y="89"/>
                </a:lnTo>
                <a:lnTo>
                  <a:pt x="120" y="89"/>
                </a:lnTo>
                <a:lnTo>
                  <a:pt x="115" y="91"/>
                </a:lnTo>
                <a:lnTo>
                  <a:pt x="113" y="92"/>
                </a:lnTo>
                <a:lnTo>
                  <a:pt x="113" y="92"/>
                </a:lnTo>
                <a:lnTo>
                  <a:pt x="110" y="101"/>
                </a:lnTo>
                <a:lnTo>
                  <a:pt x="110" y="101"/>
                </a:lnTo>
                <a:lnTo>
                  <a:pt x="114" y="102"/>
                </a:lnTo>
                <a:lnTo>
                  <a:pt x="114" y="102"/>
                </a:lnTo>
                <a:close/>
                <a:moveTo>
                  <a:pt x="111" y="230"/>
                </a:moveTo>
                <a:lnTo>
                  <a:pt x="111" y="230"/>
                </a:lnTo>
                <a:lnTo>
                  <a:pt x="114" y="227"/>
                </a:lnTo>
                <a:lnTo>
                  <a:pt x="114" y="227"/>
                </a:lnTo>
                <a:lnTo>
                  <a:pt x="117" y="221"/>
                </a:lnTo>
                <a:lnTo>
                  <a:pt x="117" y="221"/>
                </a:lnTo>
                <a:lnTo>
                  <a:pt x="120" y="213"/>
                </a:lnTo>
                <a:lnTo>
                  <a:pt x="120" y="213"/>
                </a:lnTo>
                <a:lnTo>
                  <a:pt x="113" y="219"/>
                </a:lnTo>
                <a:lnTo>
                  <a:pt x="113" y="219"/>
                </a:lnTo>
                <a:lnTo>
                  <a:pt x="113" y="220"/>
                </a:lnTo>
                <a:lnTo>
                  <a:pt x="113" y="220"/>
                </a:lnTo>
                <a:lnTo>
                  <a:pt x="111" y="227"/>
                </a:lnTo>
                <a:lnTo>
                  <a:pt x="111" y="227"/>
                </a:lnTo>
                <a:lnTo>
                  <a:pt x="111" y="230"/>
                </a:lnTo>
                <a:lnTo>
                  <a:pt x="111" y="230"/>
                </a:lnTo>
                <a:close/>
                <a:moveTo>
                  <a:pt x="161" y="229"/>
                </a:moveTo>
                <a:lnTo>
                  <a:pt x="161" y="229"/>
                </a:lnTo>
                <a:lnTo>
                  <a:pt x="157" y="230"/>
                </a:lnTo>
                <a:lnTo>
                  <a:pt x="154" y="230"/>
                </a:lnTo>
                <a:lnTo>
                  <a:pt x="154" y="230"/>
                </a:lnTo>
                <a:lnTo>
                  <a:pt x="151" y="233"/>
                </a:lnTo>
                <a:lnTo>
                  <a:pt x="151" y="233"/>
                </a:lnTo>
                <a:lnTo>
                  <a:pt x="125" y="250"/>
                </a:lnTo>
                <a:lnTo>
                  <a:pt x="125" y="250"/>
                </a:lnTo>
                <a:lnTo>
                  <a:pt x="123" y="251"/>
                </a:lnTo>
                <a:lnTo>
                  <a:pt x="120" y="251"/>
                </a:lnTo>
                <a:lnTo>
                  <a:pt x="120" y="251"/>
                </a:lnTo>
                <a:lnTo>
                  <a:pt x="120" y="251"/>
                </a:lnTo>
                <a:lnTo>
                  <a:pt x="120" y="251"/>
                </a:lnTo>
                <a:lnTo>
                  <a:pt x="111" y="257"/>
                </a:lnTo>
                <a:lnTo>
                  <a:pt x="111" y="257"/>
                </a:lnTo>
                <a:lnTo>
                  <a:pt x="113" y="257"/>
                </a:lnTo>
                <a:lnTo>
                  <a:pt x="113" y="257"/>
                </a:lnTo>
                <a:lnTo>
                  <a:pt x="137" y="244"/>
                </a:lnTo>
                <a:lnTo>
                  <a:pt x="161" y="229"/>
                </a:lnTo>
                <a:lnTo>
                  <a:pt x="161" y="229"/>
                </a:lnTo>
                <a:close/>
                <a:moveTo>
                  <a:pt x="279" y="180"/>
                </a:moveTo>
                <a:lnTo>
                  <a:pt x="279" y="180"/>
                </a:lnTo>
                <a:lnTo>
                  <a:pt x="277" y="177"/>
                </a:lnTo>
                <a:lnTo>
                  <a:pt x="275" y="176"/>
                </a:lnTo>
                <a:lnTo>
                  <a:pt x="275" y="176"/>
                </a:lnTo>
                <a:lnTo>
                  <a:pt x="272" y="179"/>
                </a:lnTo>
                <a:lnTo>
                  <a:pt x="269" y="182"/>
                </a:lnTo>
                <a:lnTo>
                  <a:pt x="269" y="182"/>
                </a:lnTo>
                <a:lnTo>
                  <a:pt x="273" y="187"/>
                </a:lnTo>
                <a:lnTo>
                  <a:pt x="273" y="187"/>
                </a:lnTo>
                <a:lnTo>
                  <a:pt x="277" y="184"/>
                </a:lnTo>
                <a:lnTo>
                  <a:pt x="277" y="184"/>
                </a:lnTo>
                <a:lnTo>
                  <a:pt x="277" y="182"/>
                </a:lnTo>
                <a:lnTo>
                  <a:pt x="279" y="180"/>
                </a:lnTo>
                <a:lnTo>
                  <a:pt x="279" y="180"/>
                </a:lnTo>
                <a:close/>
                <a:moveTo>
                  <a:pt x="69" y="199"/>
                </a:moveTo>
                <a:lnTo>
                  <a:pt x="69" y="199"/>
                </a:lnTo>
                <a:lnTo>
                  <a:pt x="66" y="199"/>
                </a:lnTo>
                <a:lnTo>
                  <a:pt x="66" y="199"/>
                </a:lnTo>
                <a:lnTo>
                  <a:pt x="64" y="199"/>
                </a:lnTo>
                <a:lnTo>
                  <a:pt x="63" y="200"/>
                </a:lnTo>
                <a:lnTo>
                  <a:pt x="63" y="200"/>
                </a:lnTo>
                <a:lnTo>
                  <a:pt x="56" y="206"/>
                </a:lnTo>
                <a:lnTo>
                  <a:pt x="56" y="206"/>
                </a:lnTo>
                <a:lnTo>
                  <a:pt x="54" y="207"/>
                </a:lnTo>
                <a:lnTo>
                  <a:pt x="54" y="207"/>
                </a:lnTo>
                <a:lnTo>
                  <a:pt x="56" y="211"/>
                </a:lnTo>
                <a:lnTo>
                  <a:pt x="56" y="211"/>
                </a:lnTo>
                <a:lnTo>
                  <a:pt x="69" y="199"/>
                </a:lnTo>
                <a:lnTo>
                  <a:pt x="69" y="199"/>
                </a:lnTo>
                <a:close/>
                <a:moveTo>
                  <a:pt x="147" y="175"/>
                </a:moveTo>
                <a:lnTo>
                  <a:pt x="147" y="175"/>
                </a:lnTo>
                <a:lnTo>
                  <a:pt x="147" y="175"/>
                </a:lnTo>
                <a:lnTo>
                  <a:pt x="147" y="175"/>
                </a:lnTo>
                <a:lnTo>
                  <a:pt x="155" y="170"/>
                </a:lnTo>
                <a:lnTo>
                  <a:pt x="155" y="170"/>
                </a:lnTo>
                <a:lnTo>
                  <a:pt x="157" y="169"/>
                </a:lnTo>
                <a:lnTo>
                  <a:pt x="157" y="169"/>
                </a:lnTo>
                <a:lnTo>
                  <a:pt x="160" y="163"/>
                </a:lnTo>
                <a:lnTo>
                  <a:pt x="160" y="163"/>
                </a:lnTo>
                <a:lnTo>
                  <a:pt x="151" y="166"/>
                </a:lnTo>
                <a:lnTo>
                  <a:pt x="151" y="166"/>
                </a:lnTo>
                <a:lnTo>
                  <a:pt x="150" y="166"/>
                </a:lnTo>
                <a:lnTo>
                  <a:pt x="150" y="166"/>
                </a:lnTo>
                <a:lnTo>
                  <a:pt x="147" y="175"/>
                </a:lnTo>
                <a:lnTo>
                  <a:pt x="147" y="175"/>
                </a:lnTo>
                <a:close/>
                <a:moveTo>
                  <a:pt x="127" y="132"/>
                </a:moveTo>
                <a:lnTo>
                  <a:pt x="127" y="132"/>
                </a:lnTo>
                <a:lnTo>
                  <a:pt x="127" y="130"/>
                </a:lnTo>
                <a:lnTo>
                  <a:pt x="127" y="130"/>
                </a:lnTo>
                <a:lnTo>
                  <a:pt x="125" y="132"/>
                </a:lnTo>
                <a:lnTo>
                  <a:pt x="125" y="132"/>
                </a:lnTo>
                <a:lnTo>
                  <a:pt x="117" y="140"/>
                </a:lnTo>
                <a:lnTo>
                  <a:pt x="117" y="140"/>
                </a:lnTo>
                <a:lnTo>
                  <a:pt x="114" y="143"/>
                </a:lnTo>
                <a:lnTo>
                  <a:pt x="115" y="146"/>
                </a:lnTo>
                <a:lnTo>
                  <a:pt x="115" y="146"/>
                </a:lnTo>
                <a:lnTo>
                  <a:pt x="115" y="146"/>
                </a:lnTo>
                <a:lnTo>
                  <a:pt x="115" y="146"/>
                </a:lnTo>
                <a:lnTo>
                  <a:pt x="118" y="145"/>
                </a:lnTo>
                <a:lnTo>
                  <a:pt x="118" y="145"/>
                </a:lnTo>
                <a:lnTo>
                  <a:pt x="123" y="140"/>
                </a:lnTo>
                <a:lnTo>
                  <a:pt x="125" y="136"/>
                </a:lnTo>
                <a:lnTo>
                  <a:pt x="125" y="136"/>
                </a:lnTo>
                <a:lnTo>
                  <a:pt x="127" y="132"/>
                </a:lnTo>
                <a:lnTo>
                  <a:pt x="127" y="132"/>
                </a:lnTo>
                <a:close/>
                <a:moveTo>
                  <a:pt x="84" y="166"/>
                </a:moveTo>
                <a:lnTo>
                  <a:pt x="84" y="166"/>
                </a:lnTo>
                <a:lnTo>
                  <a:pt x="80" y="169"/>
                </a:lnTo>
                <a:lnTo>
                  <a:pt x="77" y="175"/>
                </a:lnTo>
                <a:lnTo>
                  <a:pt x="76" y="180"/>
                </a:lnTo>
                <a:lnTo>
                  <a:pt x="74" y="184"/>
                </a:lnTo>
                <a:lnTo>
                  <a:pt x="74" y="184"/>
                </a:lnTo>
                <a:lnTo>
                  <a:pt x="74" y="184"/>
                </a:lnTo>
                <a:lnTo>
                  <a:pt x="74" y="184"/>
                </a:lnTo>
                <a:lnTo>
                  <a:pt x="84" y="173"/>
                </a:lnTo>
                <a:lnTo>
                  <a:pt x="84" y="173"/>
                </a:lnTo>
                <a:lnTo>
                  <a:pt x="84" y="172"/>
                </a:lnTo>
                <a:lnTo>
                  <a:pt x="84" y="172"/>
                </a:lnTo>
                <a:lnTo>
                  <a:pt x="84" y="166"/>
                </a:lnTo>
                <a:lnTo>
                  <a:pt x="84" y="166"/>
                </a:lnTo>
                <a:close/>
                <a:moveTo>
                  <a:pt x="25" y="138"/>
                </a:moveTo>
                <a:lnTo>
                  <a:pt x="25" y="138"/>
                </a:lnTo>
                <a:lnTo>
                  <a:pt x="32" y="128"/>
                </a:lnTo>
                <a:lnTo>
                  <a:pt x="32" y="128"/>
                </a:lnTo>
                <a:lnTo>
                  <a:pt x="32" y="128"/>
                </a:lnTo>
                <a:lnTo>
                  <a:pt x="32" y="128"/>
                </a:lnTo>
                <a:lnTo>
                  <a:pt x="33" y="118"/>
                </a:lnTo>
                <a:lnTo>
                  <a:pt x="33" y="118"/>
                </a:lnTo>
                <a:lnTo>
                  <a:pt x="32" y="119"/>
                </a:lnTo>
                <a:lnTo>
                  <a:pt x="32" y="119"/>
                </a:lnTo>
                <a:lnTo>
                  <a:pt x="25" y="132"/>
                </a:lnTo>
                <a:lnTo>
                  <a:pt x="25" y="132"/>
                </a:lnTo>
                <a:lnTo>
                  <a:pt x="25" y="135"/>
                </a:lnTo>
                <a:lnTo>
                  <a:pt x="25" y="138"/>
                </a:lnTo>
                <a:lnTo>
                  <a:pt x="25" y="138"/>
                </a:lnTo>
                <a:close/>
                <a:moveTo>
                  <a:pt x="134" y="112"/>
                </a:moveTo>
                <a:lnTo>
                  <a:pt x="134" y="112"/>
                </a:lnTo>
                <a:lnTo>
                  <a:pt x="131" y="112"/>
                </a:lnTo>
                <a:lnTo>
                  <a:pt x="131" y="112"/>
                </a:lnTo>
                <a:lnTo>
                  <a:pt x="123" y="125"/>
                </a:lnTo>
                <a:lnTo>
                  <a:pt x="123" y="125"/>
                </a:lnTo>
                <a:lnTo>
                  <a:pt x="130" y="123"/>
                </a:lnTo>
                <a:lnTo>
                  <a:pt x="130" y="123"/>
                </a:lnTo>
                <a:lnTo>
                  <a:pt x="131" y="122"/>
                </a:lnTo>
                <a:lnTo>
                  <a:pt x="131" y="122"/>
                </a:lnTo>
                <a:lnTo>
                  <a:pt x="134" y="112"/>
                </a:lnTo>
                <a:lnTo>
                  <a:pt x="134" y="112"/>
                </a:lnTo>
                <a:close/>
                <a:moveTo>
                  <a:pt x="53" y="139"/>
                </a:moveTo>
                <a:lnTo>
                  <a:pt x="53" y="139"/>
                </a:lnTo>
                <a:lnTo>
                  <a:pt x="52" y="138"/>
                </a:lnTo>
                <a:lnTo>
                  <a:pt x="52" y="138"/>
                </a:lnTo>
                <a:lnTo>
                  <a:pt x="46" y="146"/>
                </a:lnTo>
                <a:lnTo>
                  <a:pt x="46" y="146"/>
                </a:lnTo>
                <a:lnTo>
                  <a:pt x="46" y="146"/>
                </a:lnTo>
                <a:lnTo>
                  <a:pt x="46" y="146"/>
                </a:lnTo>
                <a:lnTo>
                  <a:pt x="43" y="157"/>
                </a:lnTo>
                <a:lnTo>
                  <a:pt x="43" y="157"/>
                </a:lnTo>
                <a:lnTo>
                  <a:pt x="46" y="156"/>
                </a:lnTo>
                <a:lnTo>
                  <a:pt x="47" y="155"/>
                </a:lnTo>
                <a:lnTo>
                  <a:pt x="47" y="155"/>
                </a:lnTo>
                <a:lnTo>
                  <a:pt x="53" y="139"/>
                </a:lnTo>
                <a:lnTo>
                  <a:pt x="53" y="139"/>
                </a:lnTo>
                <a:close/>
                <a:moveTo>
                  <a:pt x="52" y="301"/>
                </a:moveTo>
                <a:lnTo>
                  <a:pt x="52" y="301"/>
                </a:lnTo>
                <a:lnTo>
                  <a:pt x="69" y="292"/>
                </a:lnTo>
                <a:lnTo>
                  <a:pt x="77" y="287"/>
                </a:lnTo>
                <a:lnTo>
                  <a:pt x="86" y="281"/>
                </a:lnTo>
                <a:lnTo>
                  <a:pt x="86" y="281"/>
                </a:lnTo>
                <a:lnTo>
                  <a:pt x="69" y="290"/>
                </a:lnTo>
                <a:lnTo>
                  <a:pt x="52" y="301"/>
                </a:lnTo>
                <a:lnTo>
                  <a:pt x="52" y="301"/>
                </a:lnTo>
                <a:close/>
                <a:moveTo>
                  <a:pt x="164" y="146"/>
                </a:moveTo>
                <a:lnTo>
                  <a:pt x="164" y="146"/>
                </a:lnTo>
                <a:lnTo>
                  <a:pt x="157" y="150"/>
                </a:lnTo>
                <a:lnTo>
                  <a:pt x="157" y="150"/>
                </a:lnTo>
                <a:lnTo>
                  <a:pt x="157" y="150"/>
                </a:lnTo>
                <a:lnTo>
                  <a:pt x="157" y="150"/>
                </a:lnTo>
                <a:lnTo>
                  <a:pt x="154" y="157"/>
                </a:lnTo>
                <a:lnTo>
                  <a:pt x="154" y="157"/>
                </a:lnTo>
                <a:lnTo>
                  <a:pt x="162" y="156"/>
                </a:lnTo>
                <a:lnTo>
                  <a:pt x="162" y="156"/>
                </a:lnTo>
                <a:lnTo>
                  <a:pt x="164" y="146"/>
                </a:lnTo>
                <a:lnTo>
                  <a:pt x="164" y="146"/>
                </a:lnTo>
                <a:close/>
                <a:moveTo>
                  <a:pt x="34" y="258"/>
                </a:moveTo>
                <a:lnTo>
                  <a:pt x="34" y="258"/>
                </a:lnTo>
                <a:lnTo>
                  <a:pt x="34" y="258"/>
                </a:lnTo>
                <a:lnTo>
                  <a:pt x="34" y="258"/>
                </a:lnTo>
                <a:lnTo>
                  <a:pt x="40" y="253"/>
                </a:lnTo>
                <a:lnTo>
                  <a:pt x="40" y="253"/>
                </a:lnTo>
                <a:lnTo>
                  <a:pt x="40" y="251"/>
                </a:lnTo>
                <a:lnTo>
                  <a:pt x="40" y="251"/>
                </a:lnTo>
                <a:lnTo>
                  <a:pt x="42" y="246"/>
                </a:lnTo>
                <a:lnTo>
                  <a:pt x="42" y="246"/>
                </a:lnTo>
                <a:lnTo>
                  <a:pt x="42" y="244"/>
                </a:lnTo>
                <a:lnTo>
                  <a:pt x="42" y="244"/>
                </a:lnTo>
                <a:lnTo>
                  <a:pt x="34" y="250"/>
                </a:lnTo>
                <a:lnTo>
                  <a:pt x="34" y="250"/>
                </a:lnTo>
                <a:lnTo>
                  <a:pt x="33" y="250"/>
                </a:lnTo>
                <a:lnTo>
                  <a:pt x="33" y="250"/>
                </a:lnTo>
                <a:lnTo>
                  <a:pt x="34" y="258"/>
                </a:lnTo>
                <a:lnTo>
                  <a:pt x="34" y="258"/>
                </a:lnTo>
                <a:close/>
                <a:moveTo>
                  <a:pt x="175" y="170"/>
                </a:moveTo>
                <a:lnTo>
                  <a:pt x="175" y="170"/>
                </a:lnTo>
                <a:lnTo>
                  <a:pt x="175" y="170"/>
                </a:lnTo>
                <a:lnTo>
                  <a:pt x="175" y="170"/>
                </a:lnTo>
                <a:lnTo>
                  <a:pt x="158" y="182"/>
                </a:lnTo>
                <a:lnTo>
                  <a:pt x="158" y="182"/>
                </a:lnTo>
                <a:lnTo>
                  <a:pt x="162" y="184"/>
                </a:lnTo>
                <a:lnTo>
                  <a:pt x="162" y="184"/>
                </a:lnTo>
                <a:lnTo>
                  <a:pt x="175" y="170"/>
                </a:lnTo>
                <a:lnTo>
                  <a:pt x="175" y="170"/>
                </a:lnTo>
                <a:close/>
                <a:moveTo>
                  <a:pt x="155" y="247"/>
                </a:moveTo>
                <a:lnTo>
                  <a:pt x="155" y="247"/>
                </a:lnTo>
                <a:lnTo>
                  <a:pt x="140" y="257"/>
                </a:lnTo>
                <a:lnTo>
                  <a:pt x="140" y="257"/>
                </a:lnTo>
                <a:lnTo>
                  <a:pt x="142" y="258"/>
                </a:lnTo>
                <a:lnTo>
                  <a:pt x="142" y="258"/>
                </a:lnTo>
                <a:lnTo>
                  <a:pt x="157" y="250"/>
                </a:lnTo>
                <a:lnTo>
                  <a:pt x="157" y="250"/>
                </a:lnTo>
                <a:lnTo>
                  <a:pt x="155" y="247"/>
                </a:lnTo>
                <a:lnTo>
                  <a:pt x="155" y="247"/>
                </a:lnTo>
                <a:close/>
                <a:moveTo>
                  <a:pt x="25" y="163"/>
                </a:moveTo>
                <a:lnTo>
                  <a:pt x="25" y="163"/>
                </a:lnTo>
                <a:lnTo>
                  <a:pt x="26" y="163"/>
                </a:lnTo>
                <a:lnTo>
                  <a:pt x="26" y="163"/>
                </a:lnTo>
                <a:lnTo>
                  <a:pt x="29" y="160"/>
                </a:lnTo>
                <a:lnTo>
                  <a:pt x="29" y="160"/>
                </a:lnTo>
                <a:lnTo>
                  <a:pt x="29" y="159"/>
                </a:lnTo>
                <a:lnTo>
                  <a:pt x="29" y="159"/>
                </a:lnTo>
                <a:lnTo>
                  <a:pt x="30" y="149"/>
                </a:lnTo>
                <a:lnTo>
                  <a:pt x="30" y="149"/>
                </a:lnTo>
                <a:lnTo>
                  <a:pt x="30" y="148"/>
                </a:lnTo>
                <a:lnTo>
                  <a:pt x="30" y="148"/>
                </a:lnTo>
                <a:lnTo>
                  <a:pt x="26" y="152"/>
                </a:lnTo>
                <a:lnTo>
                  <a:pt x="26" y="152"/>
                </a:lnTo>
                <a:lnTo>
                  <a:pt x="25" y="153"/>
                </a:lnTo>
                <a:lnTo>
                  <a:pt x="25" y="153"/>
                </a:lnTo>
                <a:lnTo>
                  <a:pt x="25" y="163"/>
                </a:lnTo>
                <a:lnTo>
                  <a:pt x="25" y="163"/>
                </a:lnTo>
                <a:close/>
                <a:moveTo>
                  <a:pt x="101" y="204"/>
                </a:moveTo>
                <a:lnTo>
                  <a:pt x="101" y="204"/>
                </a:lnTo>
                <a:lnTo>
                  <a:pt x="96" y="204"/>
                </a:lnTo>
                <a:lnTo>
                  <a:pt x="96" y="204"/>
                </a:lnTo>
                <a:lnTo>
                  <a:pt x="93" y="207"/>
                </a:lnTo>
                <a:lnTo>
                  <a:pt x="93" y="207"/>
                </a:lnTo>
                <a:lnTo>
                  <a:pt x="91" y="209"/>
                </a:lnTo>
                <a:lnTo>
                  <a:pt x="91" y="209"/>
                </a:lnTo>
                <a:lnTo>
                  <a:pt x="93" y="216"/>
                </a:lnTo>
                <a:lnTo>
                  <a:pt x="93" y="216"/>
                </a:lnTo>
                <a:lnTo>
                  <a:pt x="93" y="216"/>
                </a:lnTo>
                <a:lnTo>
                  <a:pt x="93" y="216"/>
                </a:lnTo>
                <a:lnTo>
                  <a:pt x="101" y="204"/>
                </a:lnTo>
                <a:lnTo>
                  <a:pt x="101" y="204"/>
                </a:lnTo>
                <a:close/>
                <a:moveTo>
                  <a:pt x="52" y="204"/>
                </a:moveTo>
                <a:lnTo>
                  <a:pt x="52" y="204"/>
                </a:lnTo>
                <a:lnTo>
                  <a:pt x="61" y="196"/>
                </a:lnTo>
                <a:lnTo>
                  <a:pt x="61" y="196"/>
                </a:lnTo>
                <a:lnTo>
                  <a:pt x="59" y="192"/>
                </a:lnTo>
                <a:lnTo>
                  <a:pt x="59" y="192"/>
                </a:lnTo>
                <a:lnTo>
                  <a:pt x="52" y="199"/>
                </a:lnTo>
                <a:lnTo>
                  <a:pt x="52" y="199"/>
                </a:lnTo>
                <a:lnTo>
                  <a:pt x="52" y="200"/>
                </a:lnTo>
                <a:lnTo>
                  <a:pt x="52" y="203"/>
                </a:lnTo>
                <a:lnTo>
                  <a:pt x="52" y="203"/>
                </a:lnTo>
                <a:lnTo>
                  <a:pt x="52" y="204"/>
                </a:lnTo>
                <a:lnTo>
                  <a:pt x="52" y="204"/>
                </a:lnTo>
                <a:close/>
                <a:moveTo>
                  <a:pt x="97" y="135"/>
                </a:moveTo>
                <a:lnTo>
                  <a:pt x="97" y="135"/>
                </a:lnTo>
                <a:lnTo>
                  <a:pt x="96" y="136"/>
                </a:lnTo>
                <a:lnTo>
                  <a:pt x="96" y="136"/>
                </a:lnTo>
                <a:lnTo>
                  <a:pt x="91" y="145"/>
                </a:lnTo>
                <a:lnTo>
                  <a:pt x="91" y="145"/>
                </a:lnTo>
                <a:lnTo>
                  <a:pt x="90" y="148"/>
                </a:lnTo>
                <a:lnTo>
                  <a:pt x="87" y="148"/>
                </a:lnTo>
                <a:lnTo>
                  <a:pt x="87" y="148"/>
                </a:lnTo>
                <a:lnTo>
                  <a:pt x="86" y="150"/>
                </a:lnTo>
                <a:lnTo>
                  <a:pt x="86" y="152"/>
                </a:lnTo>
                <a:lnTo>
                  <a:pt x="86" y="152"/>
                </a:lnTo>
                <a:lnTo>
                  <a:pt x="87" y="152"/>
                </a:lnTo>
                <a:lnTo>
                  <a:pt x="87" y="152"/>
                </a:lnTo>
                <a:lnTo>
                  <a:pt x="93" y="146"/>
                </a:lnTo>
                <a:lnTo>
                  <a:pt x="93" y="146"/>
                </a:lnTo>
                <a:lnTo>
                  <a:pt x="98" y="138"/>
                </a:lnTo>
                <a:lnTo>
                  <a:pt x="98" y="138"/>
                </a:lnTo>
                <a:lnTo>
                  <a:pt x="97" y="135"/>
                </a:lnTo>
                <a:lnTo>
                  <a:pt x="97" y="135"/>
                </a:lnTo>
                <a:close/>
                <a:moveTo>
                  <a:pt x="61" y="278"/>
                </a:moveTo>
                <a:lnTo>
                  <a:pt x="61" y="278"/>
                </a:lnTo>
                <a:lnTo>
                  <a:pt x="71" y="268"/>
                </a:lnTo>
                <a:lnTo>
                  <a:pt x="81" y="258"/>
                </a:lnTo>
                <a:lnTo>
                  <a:pt x="81" y="258"/>
                </a:lnTo>
                <a:lnTo>
                  <a:pt x="63" y="273"/>
                </a:lnTo>
                <a:lnTo>
                  <a:pt x="63" y="273"/>
                </a:lnTo>
                <a:lnTo>
                  <a:pt x="63" y="274"/>
                </a:lnTo>
                <a:lnTo>
                  <a:pt x="63" y="274"/>
                </a:lnTo>
                <a:lnTo>
                  <a:pt x="61" y="278"/>
                </a:lnTo>
                <a:lnTo>
                  <a:pt x="61" y="278"/>
                </a:lnTo>
                <a:close/>
                <a:moveTo>
                  <a:pt x="5" y="108"/>
                </a:moveTo>
                <a:lnTo>
                  <a:pt x="5" y="108"/>
                </a:lnTo>
                <a:lnTo>
                  <a:pt x="5" y="130"/>
                </a:lnTo>
                <a:lnTo>
                  <a:pt x="5" y="130"/>
                </a:lnTo>
                <a:lnTo>
                  <a:pt x="6" y="126"/>
                </a:lnTo>
                <a:lnTo>
                  <a:pt x="6" y="126"/>
                </a:lnTo>
                <a:lnTo>
                  <a:pt x="7" y="112"/>
                </a:lnTo>
                <a:lnTo>
                  <a:pt x="7" y="112"/>
                </a:lnTo>
                <a:lnTo>
                  <a:pt x="7" y="109"/>
                </a:lnTo>
                <a:lnTo>
                  <a:pt x="7" y="109"/>
                </a:lnTo>
                <a:lnTo>
                  <a:pt x="5" y="108"/>
                </a:lnTo>
                <a:lnTo>
                  <a:pt x="5" y="108"/>
                </a:lnTo>
                <a:close/>
                <a:moveTo>
                  <a:pt x="13" y="51"/>
                </a:moveTo>
                <a:lnTo>
                  <a:pt x="13" y="51"/>
                </a:lnTo>
                <a:lnTo>
                  <a:pt x="15" y="51"/>
                </a:lnTo>
                <a:lnTo>
                  <a:pt x="15" y="51"/>
                </a:lnTo>
                <a:lnTo>
                  <a:pt x="20" y="41"/>
                </a:lnTo>
                <a:lnTo>
                  <a:pt x="20" y="41"/>
                </a:lnTo>
                <a:lnTo>
                  <a:pt x="17" y="38"/>
                </a:lnTo>
                <a:lnTo>
                  <a:pt x="17" y="38"/>
                </a:lnTo>
                <a:lnTo>
                  <a:pt x="16" y="38"/>
                </a:lnTo>
                <a:lnTo>
                  <a:pt x="16" y="38"/>
                </a:lnTo>
                <a:lnTo>
                  <a:pt x="13" y="41"/>
                </a:lnTo>
                <a:lnTo>
                  <a:pt x="13" y="45"/>
                </a:lnTo>
                <a:lnTo>
                  <a:pt x="13" y="45"/>
                </a:lnTo>
                <a:lnTo>
                  <a:pt x="13" y="51"/>
                </a:lnTo>
                <a:lnTo>
                  <a:pt x="13" y="51"/>
                </a:lnTo>
                <a:close/>
                <a:moveTo>
                  <a:pt x="17" y="92"/>
                </a:moveTo>
                <a:lnTo>
                  <a:pt x="17" y="92"/>
                </a:lnTo>
                <a:lnTo>
                  <a:pt x="19" y="94"/>
                </a:lnTo>
                <a:lnTo>
                  <a:pt x="19" y="94"/>
                </a:lnTo>
                <a:lnTo>
                  <a:pt x="25" y="86"/>
                </a:lnTo>
                <a:lnTo>
                  <a:pt x="25" y="86"/>
                </a:lnTo>
                <a:lnTo>
                  <a:pt x="27" y="84"/>
                </a:lnTo>
                <a:lnTo>
                  <a:pt x="27" y="84"/>
                </a:lnTo>
                <a:lnTo>
                  <a:pt x="37" y="68"/>
                </a:lnTo>
                <a:lnTo>
                  <a:pt x="37" y="68"/>
                </a:lnTo>
                <a:lnTo>
                  <a:pt x="39" y="65"/>
                </a:lnTo>
                <a:lnTo>
                  <a:pt x="39" y="65"/>
                </a:lnTo>
                <a:lnTo>
                  <a:pt x="37" y="65"/>
                </a:lnTo>
                <a:lnTo>
                  <a:pt x="37" y="65"/>
                </a:lnTo>
                <a:lnTo>
                  <a:pt x="17" y="92"/>
                </a:lnTo>
                <a:lnTo>
                  <a:pt x="17" y="92"/>
                </a:lnTo>
                <a:close/>
                <a:moveTo>
                  <a:pt x="185" y="179"/>
                </a:moveTo>
                <a:lnTo>
                  <a:pt x="185" y="179"/>
                </a:lnTo>
                <a:lnTo>
                  <a:pt x="185" y="179"/>
                </a:lnTo>
                <a:lnTo>
                  <a:pt x="184" y="179"/>
                </a:lnTo>
                <a:lnTo>
                  <a:pt x="184" y="179"/>
                </a:lnTo>
                <a:lnTo>
                  <a:pt x="168" y="186"/>
                </a:lnTo>
                <a:lnTo>
                  <a:pt x="168" y="186"/>
                </a:lnTo>
                <a:lnTo>
                  <a:pt x="168" y="187"/>
                </a:lnTo>
                <a:lnTo>
                  <a:pt x="168" y="187"/>
                </a:lnTo>
                <a:lnTo>
                  <a:pt x="169" y="187"/>
                </a:lnTo>
                <a:lnTo>
                  <a:pt x="169" y="187"/>
                </a:lnTo>
                <a:lnTo>
                  <a:pt x="171" y="189"/>
                </a:lnTo>
                <a:lnTo>
                  <a:pt x="172" y="187"/>
                </a:lnTo>
                <a:lnTo>
                  <a:pt x="172" y="187"/>
                </a:lnTo>
                <a:lnTo>
                  <a:pt x="181" y="182"/>
                </a:lnTo>
                <a:lnTo>
                  <a:pt x="181" y="182"/>
                </a:lnTo>
                <a:lnTo>
                  <a:pt x="185" y="179"/>
                </a:lnTo>
                <a:lnTo>
                  <a:pt x="185" y="179"/>
                </a:lnTo>
                <a:close/>
                <a:moveTo>
                  <a:pt x="140" y="190"/>
                </a:moveTo>
                <a:lnTo>
                  <a:pt x="140" y="190"/>
                </a:lnTo>
                <a:lnTo>
                  <a:pt x="140" y="190"/>
                </a:lnTo>
                <a:lnTo>
                  <a:pt x="140" y="190"/>
                </a:lnTo>
                <a:lnTo>
                  <a:pt x="150" y="183"/>
                </a:lnTo>
                <a:lnTo>
                  <a:pt x="150" y="183"/>
                </a:lnTo>
                <a:lnTo>
                  <a:pt x="148" y="179"/>
                </a:lnTo>
                <a:lnTo>
                  <a:pt x="148" y="179"/>
                </a:lnTo>
                <a:lnTo>
                  <a:pt x="144" y="180"/>
                </a:lnTo>
                <a:lnTo>
                  <a:pt x="144" y="180"/>
                </a:lnTo>
                <a:lnTo>
                  <a:pt x="142" y="182"/>
                </a:lnTo>
                <a:lnTo>
                  <a:pt x="142" y="182"/>
                </a:lnTo>
                <a:lnTo>
                  <a:pt x="140" y="190"/>
                </a:lnTo>
                <a:lnTo>
                  <a:pt x="140" y="190"/>
                </a:lnTo>
                <a:close/>
                <a:moveTo>
                  <a:pt x="94" y="96"/>
                </a:moveTo>
                <a:lnTo>
                  <a:pt x="94" y="96"/>
                </a:lnTo>
                <a:lnTo>
                  <a:pt x="97" y="89"/>
                </a:lnTo>
                <a:lnTo>
                  <a:pt x="101" y="81"/>
                </a:lnTo>
                <a:lnTo>
                  <a:pt x="101" y="81"/>
                </a:lnTo>
                <a:lnTo>
                  <a:pt x="98" y="82"/>
                </a:lnTo>
                <a:lnTo>
                  <a:pt x="98" y="82"/>
                </a:lnTo>
                <a:lnTo>
                  <a:pt x="93" y="91"/>
                </a:lnTo>
                <a:lnTo>
                  <a:pt x="93" y="91"/>
                </a:lnTo>
                <a:lnTo>
                  <a:pt x="91" y="94"/>
                </a:lnTo>
                <a:lnTo>
                  <a:pt x="91" y="94"/>
                </a:lnTo>
                <a:lnTo>
                  <a:pt x="91" y="95"/>
                </a:lnTo>
                <a:lnTo>
                  <a:pt x="94" y="96"/>
                </a:lnTo>
                <a:lnTo>
                  <a:pt x="94" y="96"/>
                </a:lnTo>
                <a:close/>
                <a:moveTo>
                  <a:pt x="20" y="108"/>
                </a:moveTo>
                <a:lnTo>
                  <a:pt x="20" y="108"/>
                </a:lnTo>
                <a:lnTo>
                  <a:pt x="20" y="108"/>
                </a:lnTo>
                <a:lnTo>
                  <a:pt x="20" y="108"/>
                </a:lnTo>
                <a:lnTo>
                  <a:pt x="30" y="94"/>
                </a:lnTo>
                <a:lnTo>
                  <a:pt x="30" y="94"/>
                </a:lnTo>
                <a:lnTo>
                  <a:pt x="33" y="89"/>
                </a:lnTo>
                <a:lnTo>
                  <a:pt x="33" y="89"/>
                </a:lnTo>
                <a:lnTo>
                  <a:pt x="32" y="91"/>
                </a:lnTo>
                <a:lnTo>
                  <a:pt x="32" y="91"/>
                </a:lnTo>
                <a:lnTo>
                  <a:pt x="23" y="101"/>
                </a:lnTo>
                <a:lnTo>
                  <a:pt x="23" y="101"/>
                </a:lnTo>
                <a:lnTo>
                  <a:pt x="22" y="102"/>
                </a:lnTo>
                <a:lnTo>
                  <a:pt x="19" y="103"/>
                </a:lnTo>
                <a:lnTo>
                  <a:pt x="19" y="103"/>
                </a:lnTo>
                <a:lnTo>
                  <a:pt x="19" y="108"/>
                </a:lnTo>
                <a:lnTo>
                  <a:pt x="19" y="108"/>
                </a:lnTo>
                <a:lnTo>
                  <a:pt x="20" y="108"/>
                </a:lnTo>
                <a:lnTo>
                  <a:pt x="20" y="108"/>
                </a:lnTo>
                <a:close/>
                <a:moveTo>
                  <a:pt x="137" y="258"/>
                </a:moveTo>
                <a:lnTo>
                  <a:pt x="137" y="258"/>
                </a:lnTo>
                <a:lnTo>
                  <a:pt x="123" y="270"/>
                </a:lnTo>
                <a:lnTo>
                  <a:pt x="123" y="270"/>
                </a:lnTo>
                <a:lnTo>
                  <a:pt x="123" y="271"/>
                </a:lnTo>
                <a:lnTo>
                  <a:pt x="124" y="270"/>
                </a:lnTo>
                <a:lnTo>
                  <a:pt x="124" y="270"/>
                </a:lnTo>
                <a:lnTo>
                  <a:pt x="137" y="263"/>
                </a:lnTo>
                <a:lnTo>
                  <a:pt x="137" y="263"/>
                </a:lnTo>
                <a:lnTo>
                  <a:pt x="138" y="261"/>
                </a:lnTo>
                <a:lnTo>
                  <a:pt x="138" y="261"/>
                </a:lnTo>
                <a:lnTo>
                  <a:pt x="137" y="258"/>
                </a:lnTo>
                <a:lnTo>
                  <a:pt x="137" y="258"/>
                </a:lnTo>
                <a:close/>
                <a:moveTo>
                  <a:pt x="73" y="132"/>
                </a:moveTo>
                <a:lnTo>
                  <a:pt x="73" y="132"/>
                </a:lnTo>
                <a:lnTo>
                  <a:pt x="73" y="132"/>
                </a:lnTo>
                <a:lnTo>
                  <a:pt x="73" y="132"/>
                </a:lnTo>
                <a:lnTo>
                  <a:pt x="76" y="130"/>
                </a:lnTo>
                <a:lnTo>
                  <a:pt x="76" y="130"/>
                </a:lnTo>
                <a:lnTo>
                  <a:pt x="77" y="128"/>
                </a:lnTo>
                <a:lnTo>
                  <a:pt x="77" y="128"/>
                </a:lnTo>
                <a:lnTo>
                  <a:pt x="76" y="121"/>
                </a:lnTo>
                <a:lnTo>
                  <a:pt x="76" y="121"/>
                </a:lnTo>
                <a:lnTo>
                  <a:pt x="76" y="118"/>
                </a:lnTo>
                <a:lnTo>
                  <a:pt x="76" y="118"/>
                </a:lnTo>
                <a:lnTo>
                  <a:pt x="73" y="122"/>
                </a:lnTo>
                <a:lnTo>
                  <a:pt x="73" y="122"/>
                </a:lnTo>
                <a:lnTo>
                  <a:pt x="73" y="123"/>
                </a:lnTo>
                <a:lnTo>
                  <a:pt x="73" y="123"/>
                </a:lnTo>
                <a:lnTo>
                  <a:pt x="73" y="132"/>
                </a:lnTo>
                <a:lnTo>
                  <a:pt x="73" y="132"/>
                </a:lnTo>
                <a:close/>
                <a:moveTo>
                  <a:pt x="107" y="204"/>
                </a:moveTo>
                <a:lnTo>
                  <a:pt x="107" y="204"/>
                </a:lnTo>
                <a:lnTo>
                  <a:pt x="107" y="203"/>
                </a:lnTo>
                <a:lnTo>
                  <a:pt x="107" y="203"/>
                </a:lnTo>
                <a:lnTo>
                  <a:pt x="101" y="211"/>
                </a:lnTo>
                <a:lnTo>
                  <a:pt x="101" y="211"/>
                </a:lnTo>
                <a:lnTo>
                  <a:pt x="103" y="213"/>
                </a:lnTo>
                <a:lnTo>
                  <a:pt x="103" y="216"/>
                </a:lnTo>
                <a:lnTo>
                  <a:pt x="103" y="216"/>
                </a:lnTo>
                <a:lnTo>
                  <a:pt x="100" y="219"/>
                </a:lnTo>
                <a:lnTo>
                  <a:pt x="100" y="219"/>
                </a:lnTo>
                <a:lnTo>
                  <a:pt x="98" y="220"/>
                </a:lnTo>
                <a:lnTo>
                  <a:pt x="98" y="220"/>
                </a:lnTo>
                <a:lnTo>
                  <a:pt x="98" y="221"/>
                </a:lnTo>
                <a:lnTo>
                  <a:pt x="98" y="221"/>
                </a:lnTo>
                <a:lnTo>
                  <a:pt x="103" y="220"/>
                </a:lnTo>
                <a:lnTo>
                  <a:pt x="103" y="220"/>
                </a:lnTo>
                <a:lnTo>
                  <a:pt x="104" y="219"/>
                </a:lnTo>
                <a:lnTo>
                  <a:pt x="104" y="219"/>
                </a:lnTo>
                <a:lnTo>
                  <a:pt x="107" y="204"/>
                </a:lnTo>
                <a:lnTo>
                  <a:pt x="107" y="204"/>
                </a:lnTo>
                <a:close/>
                <a:moveTo>
                  <a:pt x="161" y="247"/>
                </a:moveTo>
                <a:lnTo>
                  <a:pt x="161" y="247"/>
                </a:lnTo>
                <a:lnTo>
                  <a:pt x="171" y="240"/>
                </a:lnTo>
                <a:lnTo>
                  <a:pt x="171" y="240"/>
                </a:lnTo>
                <a:lnTo>
                  <a:pt x="171" y="237"/>
                </a:lnTo>
                <a:lnTo>
                  <a:pt x="171" y="237"/>
                </a:lnTo>
                <a:lnTo>
                  <a:pt x="158" y="246"/>
                </a:lnTo>
                <a:lnTo>
                  <a:pt x="158" y="246"/>
                </a:lnTo>
                <a:lnTo>
                  <a:pt x="161" y="247"/>
                </a:lnTo>
                <a:lnTo>
                  <a:pt x="161" y="247"/>
                </a:lnTo>
                <a:close/>
                <a:moveTo>
                  <a:pt x="96" y="112"/>
                </a:moveTo>
                <a:lnTo>
                  <a:pt x="96" y="112"/>
                </a:lnTo>
                <a:lnTo>
                  <a:pt x="94" y="112"/>
                </a:lnTo>
                <a:lnTo>
                  <a:pt x="94" y="112"/>
                </a:lnTo>
                <a:lnTo>
                  <a:pt x="94" y="116"/>
                </a:lnTo>
                <a:lnTo>
                  <a:pt x="94" y="116"/>
                </a:lnTo>
                <a:lnTo>
                  <a:pt x="94" y="121"/>
                </a:lnTo>
                <a:lnTo>
                  <a:pt x="94" y="121"/>
                </a:lnTo>
                <a:lnTo>
                  <a:pt x="93" y="123"/>
                </a:lnTo>
                <a:lnTo>
                  <a:pt x="94" y="126"/>
                </a:lnTo>
                <a:lnTo>
                  <a:pt x="94" y="126"/>
                </a:lnTo>
                <a:lnTo>
                  <a:pt x="98" y="119"/>
                </a:lnTo>
                <a:lnTo>
                  <a:pt x="98" y="119"/>
                </a:lnTo>
                <a:lnTo>
                  <a:pt x="98" y="118"/>
                </a:lnTo>
                <a:lnTo>
                  <a:pt x="98" y="118"/>
                </a:lnTo>
                <a:lnTo>
                  <a:pt x="96" y="112"/>
                </a:lnTo>
                <a:lnTo>
                  <a:pt x="96" y="112"/>
                </a:lnTo>
                <a:close/>
                <a:moveTo>
                  <a:pt x="60" y="244"/>
                </a:moveTo>
                <a:lnTo>
                  <a:pt x="60" y="244"/>
                </a:lnTo>
                <a:lnTo>
                  <a:pt x="63" y="241"/>
                </a:lnTo>
                <a:lnTo>
                  <a:pt x="64" y="240"/>
                </a:lnTo>
                <a:lnTo>
                  <a:pt x="64" y="237"/>
                </a:lnTo>
                <a:lnTo>
                  <a:pt x="64" y="237"/>
                </a:lnTo>
                <a:lnTo>
                  <a:pt x="66" y="234"/>
                </a:lnTo>
                <a:lnTo>
                  <a:pt x="66" y="234"/>
                </a:lnTo>
                <a:lnTo>
                  <a:pt x="66" y="231"/>
                </a:lnTo>
                <a:lnTo>
                  <a:pt x="66" y="231"/>
                </a:lnTo>
                <a:lnTo>
                  <a:pt x="61" y="236"/>
                </a:lnTo>
                <a:lnTo>
                  <a:pt x="61" y="236"/>
                </a:lnTo>
                <a:lnTo>
                  <a:pt x="59" y="240"/>
                </a:lnTo>
                <a:lnTo>
                  <a:pt x="59" y="244"/>
                </a:lnTo>
                <a:lnTo>
                  <a:pt x="59" y="244"/>
                </a:lnTo>
                <a:lnTo>
                  <a:pt x="60" y="244"/>
                </a:lnTo>
                <a:lnTo>
                  <a:pt x="60" y="244"/>
                </a:lnTo>
                <a:close/>
                <a:moveTo>
                  <a:pt x="43" y="231"/>
                </a:moveTo>
                <a:lnTo>
                  <a:pt x="43" y="231"/>
                </a:lnTo>
                <a:lnTo>
                  <a:pt x="43" y="231"/>
                </a:lnTo>
                <a:lnTo>
                  <a:pt x="43" y="231"/>
                </a:lnTo>
                <a:lnTo>
                  <a:pt x="34" y="243"/>
                </a:lnTo>
                <a:lnTo>
                  <a:pt x="34" y="243"/>
                </a:lnTo>
                <a:lnTo>
                  <a:pt x="33" y="244"/>
                </a:lnTo>
                <a:lnTo>
                  <a:pt x="33" y="246"/>
                </a:lnTo>
                <a:lnTo>
                  <a:pt x="33" y="246"/>
                </a:lnTo>
                <a:lnTo>
                  <a:pt x="42" y="237"/>
                </a:lnTo>
                <a:lnTo>
                  <a:pt x="42" y="237"/>
                </a:lnTo>
                <a:lnTo>
                  <a:pt x="43" y="237"/>
                </a:lnTo>
                <a:lnTo>
                  <a:pt x="43" y="237"/>
                </a:lnTo>
                <a:lnTo>
                  <a:pt x="43" y="231"/>
                </a:lnTo>
                <a:lnTo>
                  <a:pt x="43" y="231"/>
                </a:lnTo>
                <a:close/>
                <a:moveTo>
                  <a:pt x="67" y="221"/>
                </a:moveTo>
                <a:lnTo>
                  <a:pt x="67" y="221"/>
                </a:lnTo>
                <a:lnTo>
                  <a:pt x="66" y="223"/>
                </a:lnTo>
                <a:lnTo>
                  <a:pt x="66" y="223"/>
                </a:lnTo>
                <a:lnTo>
                  <a:pt x="59" y="229"/>
                </a:lnTo>
                <a:lnTo>
                  <a:pt x="59" y="229"/>
                </a:lnTo>
                <a:lnTo>
                  <a:pt x="57" y="231"/>
                </a:lnTo>
                <a:lnTo>
                  <a:pt x="57" y="234"/>
                </a:lnTo>
                <a:lnTo>
                  <a:pt x="57" y="234"/>
                </a:lnTo>
                <a:lnTo>
                  <a:pt x="66" y="226"/>
                </a:lnTo>
                <a:lnTo>
                  <a:pt x="66" y="226"/>
                </a:lnTo>
                <a:lnTo>
                  <a:pt x="67" y="224"/>
                </a:lnTo>
                <a:lnTo>
                  <a:pt x="67" y="221"/>
                </a:lnTo>
                <a:lnTo>
                  <a:pt x="67" y="221"/>
                </a:lnTo>
                <a:close/>
                <a:moveTo>
                  <a:pt x="23" y="292"/>
                </a:moveTo>
                <a:lnTo>
                  <a:pt x="23" y="292"/>
                </a:lnTo>
                <a:lnTo>
                  <a:pt x="26" y="290"/>
                </a:lnTo>
                <a:lnTo>
                  <a:pt x="26" y="290"/>
                </a:lnTo>
                <a:lnTo>
                  <a:pt x="27" y="288"/>
                </a:lnTo>
                <a:lnTo>
                  <a:pt x="27" y="285"/>
                </a:lnTo>
                <a:lnTo>
                  <a:pt x="27" y="285"/>
                </a:lnTo>
                <a:lnTo>
                  <a:pt x="26" y="281"/>
                </a:lnTo>
                <a:lnTo>
                  <a:pt x="26" y="281"/>
                </a:lnTo>
                <a:lnTo>
                  <a:pt x="26" y="280"/>
                </a:lnTo>
                <a:lnTo>
                  <a:pt x="26" y="280"/>
                </a:lnTo>
                <a:lnTo>
                  <a:pt x="25" y="281"/>
                </a:lnTo>
                <a:lnTo>
                  <a:pt x="23" y="283"/>
                </a:lnTo>
                <a:lnTo>
                  <a:pt x="23" y="283"/>
                </a:lnTo>
                <a:lnTo>
                  <a:pt x="23" y="285"/>
                </a:lnTo>
                <a:lnTo>
                  <a:pt x="23" y="285"/>
                </a:lnTo>
                <a:lnTo>
                  <a:pt x="23" y="292"/>
                </a:lnTo>
                <a:lnTo>
                  <a:pt x="23" y="292"/>
                </a:lnTo>
                <a:close/>
                <a:moveTo>
                  <a:pt x="188" y="183"/>
                </a:moveTo>
                <a:lnTo>
                  <a:pt x="188" y="183"/>
                </a:lnTo>
                <a:lnTo>
                  <a:pt x="177" y="190"/>
                </a:lnTo>
                <a:lnTo>
                  <a:pt x="177" y="190"/>
                </a:lnTo>
                <a:lnTo>
                  <a:pt x="179" y="192"/>
                </a:lnTo>
                <a:lnTo>
                  <a:pt x="182" y="190"/>
                </a:lnTo>
                <a:lnTo>
                  <a:pt x="182" y="190"/>
                </a:lnTo>
                <a:lnTo>
                  <a:pt x="184" y="189"/>
                </a:lnTo>
                <a:lnTo>
                  <a:pt x="184" y="189"/>
                </a:lnTo>
                <a:lnTo>
                  <a:pt x="187" y="186"/>
                </a:lnTo>
                <a:lnTo>
                  <a:pt x="188" y="183"/>
                </a:lnTo>
                <a:lnTo>
                  <a:pt x="188" y="183"/>
                </a:lnTo>
                <a:close/>
                <a:moveTo>
                  <a:pt x="154" y="219"/>
                </a:moveTo>
                <a:lnTo>
                  <a:pt x="154" y="219"/>
                </a:lnTo>
                <a:lnTo>
                  <a:pt x="138" y="227"/>
                </a:lnTo>
                <a:lnTo>
                  <a:pt x="125" y="236"/>
                </a:lnTo>
                <a:lnTo>
                  <a:pt x="125" y="236"/>
                </a:lnTo>
                <a:lnTo>
                  <a:pt x="127" y="234"/>
                </a:lnTo>
                <a:lnTo>
                  <a:pt x="127" y="234"/>
                </a:lnTo>
                <a:lnTo>
                  <a:pt x="148" y="223"/>
                </a:lnTo>
                <a:lnTo>
                  <a:pt x="148" y="223"/>
                </a:lnTo>
                <a:lnTo>
                  <a:pt x="154" y="219"/>
                </a:lnTo>
                <a:lnTo>
                  <a:pt x="154" y="219"/>
                </a:lnTo>
                <a:close/>
                <a:moveTo>
                  <a:pt x="77" y="52"/>
                </a:moveTo>
                <a:lnTo>
                  <a:pt x="77" y="52"/>
                </a:lnTo>
                <a:lnTo>
                  <a:pt x="77" y="52"/>
                </a:lnTo>
                <a:lnTo>
                  <a:pt x="77" y="52"/>
                </a:lnTo>
                <a:lnTo>
                  <a:pt x="52" y="38"/>
                </a:lnTo>
                <a:lnTo>
                  <a:pt x="52" y="38"/>
                </a:lnTo>
                <a:lnTo>
                  <a:pt x="60" y="45"/>
                </a:lnTo>
                <a:lnTo>
                  <a:pt x="60" y="45"/>
                </a:lnTo>
                <a:lnTo>
                  <a:pt x="66" y="48"/>
                </a:lnTo>
                <a:lnTo>
                  <a:pt x="73" y="51"/>
                </a:lnTo>
                <a:lnTo>
                  <a:pt x="73" y="51"/>
                </a:lnTo>
                <a:lnTo>
                  <a:pt x="77" y="52"/>
                </a:lnTo>
                <a:lnTo>
                  <a:pt x="77" y="52"/>
                </a:lnTo>
                <a:close/>
                <a:moveTo>
                  <a:pt x="150" y="189"/>
                </a:moveTo>
                <a:lnTo>
                  <a:pt x="150" y="189"/>
                </a:lnTo>
                <a:lnTo>
                  <a:pt x="148" y="189"/>
                </a:lnTo>
                <a:lnTo>
                  <a:pt x="148" y="189"/>
                </a:lnTo>
                <a:lnTo>
                  <a:pt x="134" y="199"/>
                </a:lnTo>
                <a:lnTo>
                  <a:pt x="134" y="199"/>
                </a:lnTo>
                <a:lnTo>
                  <a:pt x="135" y="199"/>
                </a:lnTo>
                <a:lnTo>
                  <a:pt x="137" y="199"/>
                </a:lnTo>
                <a:lnTo>
                  <a:pt x="137" y="199"/>
                </a:lnTo>
                <a:lnTo>
                  <a:pt x="145" y="194"/>
                </a:lnTo>
                <a:lnTo>
                  <a:pt x="145" y="194"/>
                </a:lnTo>
                <a:lnTo>
                  <a:pt x="147" y="193"/>
                </a:lnTo>
                <a:lnTo>
                  <a:pt x="147" y="193"/>
                </a:lnTo>
                <a:lnTo>
                  <a:pt x="150" y="189"/>
                </a:lnTo>
                <a:lnTo>
                  <a:pt x="150" y="189"/>
                </a:lnTo>
                <a:close/>
                <a:moveTo>
                  <a:pt x="249" y="153"/>
                </a:moveTo>
                <a:lnTo>
                  <a:pt x="249" y="153"/>
                </a:lnTo>
                <a:lnTo>
                  <a:pt x="258" y="159"/>
                </a:lnTo>
                <a:lnTo>
                  <a:pt x="258" y="159"/>
                </a:lnTo>
                <a:lnTo>
                  <a:pt x="259" y="159"/>
                </a:lnTo>
                <a:lnTo>
                  <a:pt x="259" y="159"/>
                </a:lnTo>
                <a:lnTo>
                  <a:pt x="259" y="159"/>
                </a:lnTo>
                <a:lnTo>
                  <a:pt x="249" y="149"/>
                </a:lnTo>
                <a:lnTo>
                  <a:pt x="249" y="149"/>
                </a:lnTo>
                <a:lnTo>
                  <a:pt x="249" y="153"/>
                </a:lnTo>
                <a:lnTo>
                  <a:pt x="249" y="153"/>
                </a:lnTo>
                <a:close/>
                <a:moveTo>
                  <a:pt x="44" y="125"/>
                </a:moveTo>
                <a:lnTo>
                  <a:pt x="44" y="125"/>
                </a:lnTo>
                <a:lnTo>
                  <a:pt x="42" y="122"/>
                </a:lnTo>
                <a:lnTo>
                  <a:pt x="42" y="122"/>
                </a:lnTo>
                <a:lnTo>
                  <a:pt x="39" y="126"/>
                </a:lnTo>
                <a:lnTo>
                  <a:pt x="39" y="126"/>
                </a:lnTo>
                <a:lnTo>
                  <a:pt x="37" y="129"/>
                </a:lnTo>
                <a:lnTo>
                  <a:pt x="37" y="130"/>
                </a:lnTo>
                <a:lnTo>
                  <a:pt x="37" y="130"/>
                </a:lnTo>
                <a:lnTo>
                  <a:pt x="42" y="128"/>
                </a:lnTo>
                <a:lnTo>
                  <a:pt x="42" y="128"/>
                </a:lnTo>
                <a:lnTo>
                  <a:pt x="43" y="126"/>
                </a:lnTo>
                <a:lnTo>
                  <a:pt x="44" y="125"/>
                </a:lnTo>
                <a:lnTo>
                  <a:pt x="44" y="125"/>
                </a:lnTo>
                <a:close/>
                <a:moveTo>
                  <a:pt x="33" y="59"/>
                </a:moveTo>
                <a:lnTo>
                  <a:pt x="33" y="59"/>
                </a:lnTo>
                <a:lnTo>
                  <a:pt x="30" y="57"/>
                </a:lnTo>
                <a:lnTo>
                  <a:pt x="30" y="57"/>
                </a:lnTo>
                <a:lnTo>
                  <a:pt x="22" y="68"/>
                </a:lnTo>
                <a:lnTo>
                  <a:pt x="22" y="68"/>
                </a:lnTo>
                <a:lnTo>
                  <a:pt x="27" y="64"/>
                </a:lnTo>
                <a:lnTo>
                  <a:pt x="33" y="59"/>
                </a:lnTo>
                <a:lnTo>
                  <a:pt x="33" y="59"/>
                </a:lnTo>
                <a:close/>
                <a:moveTo>
                  <a:pt x="17" y="17"/>
                </a:moveTo>
                <a:lnTo>
                  <a:pt x="17" y="17"/>
                </a:lnTo>
                <a:lnTo>
                  <a:pt x="13" y="17"/>
                </a:lnTo>
                <a:lnTo>
                  <a:pt x="12" y="17"/>
                </a:lnTo>
                <a:lnTo>
                  <a:pt x="12" y="17"/>
                </a:lnTo>
                <a:lnTo>
                  <a:pt x="12" y="30"/>
                </a:lnTo>
                <a:lnTo>
                  <a:pt x="12" y="30"/>
                </a:lnTo>
                <a:lnTo>
                  <a:pt x="13" y="28"/>
                </a:lnTo>
                <a:lnTo>
                  <a:pt x="13" y="28"/>
                </a:lnTo>
                <a:lnTo>
                  <a:pt x="15" y="22"/>
                </a:lnTo>
                <a:lnTo>
                  <a:pt x="15" y="22"/>
                </a:lnTo>
                <a:lnTo>
                  <a:pt x="15" y="21"/>
                </a:lnTo>
                <a:lnTo>
                  <a:pt x="15" y="21"/>
                </a:lnTo>
                <a:lnTo>
                  <a:pt x="15" y="20"/>
                </a:lnTo>
                <a:lnTo>
                  <a:pt x="15" y="18"/>
                </a:lnTo>
                <a:lnTo>
                  <a:pt x="15" y="18"/>
                </a:lnTo>
                <a:lnTo>
                  <a:pt x="17" y="17"/>
                </a:lnTo>
                <a:lnTo>
                  <a:pt x="17" y="17"/>
                </a:lnTo>
                <a:close/>
                <a:moveTo>
                  <a:pt x="164" y="136"/>
                </a:moveTo>
                <a:lnTo>
                  <a:pt x="164" y="136"/>
                </a:lnTo>
                <a:lnTo>
                  <a:pt x="164" y="136"/>
                </a:lnTo>
                <a:lnTo>
                  <a:pt x="164" y="136"/>
                </a:lnTo>
                <a:lnTo>
                  <a:pt x="169" y="135"/>
                </a:lnTo>
                <a:lnTo>
                  <a:pt x="169" y="135"/>
                </a:lnTo>
                <a:lnTo>
                  <a:pt x="171" y="133"/>
                </a:lnTo>
                <a:lnTo>
                  <a:pt x="171" y="133"/>
                </a:lnTo>
                <a:lnTo>
                  <a:pt x="172" y="129"/>
                </a:lnTo>
                <a:lnTo>
                  <a:pt x="172" y="129"/>
                </a:lnTo>
                <a:lnTo>
                  <a:pt x="169" y="128"/>
                </a:lnTo>
                <a:lnTo>
                  <a:pt x="169" y="128"/>
                </a:lnTo>
                <a:lnTo>
                  <a:pt x="164" y="136"/>
                </a:lnTo>
                <a:lnTo>
                  <a:pt x="164" y="136"/>
                </a:lnTo>
                <a:close/>
                <a:moveTo>
                  <a:pt x="177" y="163"/>
                </a:moveTo>
                <a:lnTo>
                  <a:pt x="177" y="163"/>
                </a:lnTo>
                <a:lnTo>
                  <a:pt x="177" y="163"/>
                </a:lnTo>
                <a:lnTo>
                  <a:pt x="177" y="163"/>
                </a:lnTo>
                <a:lnTo>
                  <a:pt x="162" y="170"/>
                </a:lnTo>
                <a:lnTo>
                  <a:pt x="162" y="170"/>
                </a:lnTo>
                <a:lnTo>
                  <a:pt x="160" y="173"/>
                </a:lnTo>
                <a:lnTo>
                  <a:pt x="160" y="176"/>
                </a:lnTo>
                <a:lnTo>
                  <a:pt x="160" y="176"/>
                </a:lnTo>
                <a:lnTo>
                  <a:pt x="177" y="163"/>
                </a:lnTo>
                <a:lnTo>
                  <a:pt x="177" y="163"/>
                </a:lnTo>
                <a:close/>
                <a:moveTo>
                  <a:pt x="208" y="184"/>
                </a:moveTo>
                <a:lnTo>
                  <a:pt x="208" y="184"/>
                </a:lnTo>
                <a:lnTo>
                  <a:pt x="215" y="176"/>
                </a:lnTo>
                <a:lnTo>
                  <a:pt x="215" y="176"/>
                </a:lnTo>
                <a:lnTo>
                  <a:pt x="215" y="176"/>
                </a:lnTo>
                <a:lnTo>
                  <a:pt x="214" y="175"/>
                </a:lnTo>
                <a:lnTo>
                  <a:pt x="214" y="175"/>
                </a:lnTo>
                <a:lnTo>
                  <a:pt x="204" y="183"/>
                </a:lnTo>
                <a:lnTo>
                  <a:pt x="204" y="183"/>
                </a:lnTo>
                <a:lnTo>
                  <a:pt x="208" y="184"/>
                </a:lnTo>
                <a:lnTo>
                  <a:pt x="208" y="184"/>
                </a:lnTo>
                <a:close/>
                <a:moveTo>
                  <a:pt x="130" y="136"/>
                </a:moveTo>
                <a:lnTo>
                  <a:pt x="130" y="136"/>
                </a:lnTo>
                <a:lnTo>
                  <a:pt x="130" y="136"/>
                </a:lnTo>
                <a:lnTo>
                  <a:pt x="130" y="136"/>
                </a:lnTo>
                <a:lnTo>
                  <a:pt x="134" y="133"/>
                </a:lnTo>
                <a:lnTo>
                  <a:pt x="134" y="133"/>
                </a:lnTo>
                <a:lnTo>
                  <a:pt x="134" y="132"/>
                </a:lnTo>
                <a:lnTo>
                  <a:pt x="134" y="132"/>
                </a:lnTo>
                <a:lnTo>
                  <a:pt x="135" y="129"/>
                </a:lnTo>
                <a:lnTo>
                  <a:pt x="135" y="125"/>
                </a:lnTo>
                <a:lnTo>
                  <a:pt x="135" y="125"/>
                </a:lnTo>
                <a:lnTo>
                  <a:pt x="134" y="125"/>
                </a:lnTo>
                <a:lnTo>
                  <a:pt x="133" y="128"/>
                </a:lnTo>
                <a:lnTo>
                  <a:pt x="133" y="128"/>
                </a:lnTo>
                <a:lnTo>
                  <a:pt x="131" y="130"/>
                </a:lnTo>
                <a:lnTo>
                  <a:pt x="131" y="130"/>
                </a:lnTo>
                <a:lnTo>
                  <a:pt x="130" y="136"/>
                </a:lnTo>
                <a:lnTo>
                  <a:pt x="130" y="136"/>
                </a:lnTo>
                <a:close/>
                <a:moveTo>
                  <a:pt x="5" y="76"/>
                </a:moveTo>
                <a:lnTo>
                  <a:pt x="5" y="76"/>
                </a:lnTo>
                <a:lnTo>
                  <a:pt x="5" y="76"/>
                </a:lnTo>
                <a:lnTo>
                  <a:pt x="5" y="76"/>
                </a:lnTo>
                <a:lnTo>
                  <a:pt x="5" y="105"/>
                </a:lnTo>
                <a:lnTo>
                  <a:pt x="5" y="105"/>
                </a:lnTo>
                <a:lnTo>
                  <a:pt x="5" y="105"/>
                </a:lnTo>
                <a:lnTo>
                  <a:pt x="5" y="105"/>
                </a:lnTo>
                <a:lnTo>
                  <a:pt x="6" y="102"/>
                </a:lnTo>
                <a:lnTo>
                  <a:pt x="6" y="101"/>
                </a:lnTo>
                <a:lnTo>
                  <a:pt x="6" y="101"/>
                </a:lnTo>
                <a:lnTo>
                  <a:pt x="5" y="76"/>
                </a:lnTo>
                <a:lnTo>
                  <a:pt x="5" y="76"/>
                </a:lnTo>
                <a:close/>
                <a:moveTo>
                  <a:pt x="138" y="113"/>
                </a:moveTo>
                <a:lnTo>
                  <a:pt x="138" y="113"/>
                </a:lnTo>
                <a:lnTo>
                  <a:pt x="135" y="121"/>
                </a:lnTo>
                <a:lnTo>
                  <a:pt x="135" y="121"/>
                </a:lnTo>
                <a:lnTo>
                  <a:pt x="145" y="116"/>
                </a:lnTo>
                <a:lnTo>
                  <a:pt x="145" y="116"/>
                </a:lnTo>
                <a:lnTo>
                  <a:pt x="144" y="116"/>
                </a:lnTo>
                <a:lnTo>
                  <a:pt x="144" y="116"/>
                </a:lnTo>
                <a:lnTo>
                  <a:pt x="138" y="113"/>
                </a:lnTo>
                <a:lnTo>
                  <a:pt x="138" y="113"/>
                </a:lnTo>
                <a:close/>
                <a:moveTo>
                  <a:pt x="235" y="177"/>
                </a:moveTo>
                <a:lnTo>
                  <a:pt x="235" y="177"/>
                </a:lnTo>
                <a:lnTo>
                  <a:pt x="233" y="179"/>
                </a:lnTo>
                <a:lnTo>
                  <a:pt x="232" y="180"/>
                </a:lnTo>
                <a:lnTo>
                  <a:pt x="232" y="180"/>
                </a:lnTo>
                <a:lnTo>
                  <a:pt x="229" y="184"/>
                </a:lnTo>
                <a:lnTo>
                  <a:pt x="229" y="184"/>
                </a:lnTo>
                <a:lnTo>
                  <a:pt x="228" y="186"/>
                </a:lnTo>
                <a:lnTo>
                  <a:pt x="226" y="189"/>
                </a:lnTo>
                <a:lnTo>
                  <a:pt x="226" y="189"/>
                </a:lnTo>
                <a:lnTo>
                  <a:pt x="235" y="183"/>
                </a:lnTo>
                <a:lnTo>
                  <a:pt x="235" y="183"/>
                </a:lnTo>
                <a:lnTo>
                  <a:pt x="235" y="177"/>
                </a:lnTo>
                <a:lnTo>
                  <a:pt x="235" y="177"/>
                </a:lnTo>
                <a:close/>
                <a:moveTo>
                  <a:pt x="9" y="196"/>
                </a:moveTo>
                <a:lnTo>
                  <a:pt x="9" y="196"/>
                </a:lnTo>
                <a:lnTo>
                  <a:pt x="7" y="196"/>
                </a:lnTo>
                <a:lnTo>
                  <a:pt x="7" y="197"/>
                </a:lnTo>
                <a:lnTo>
                  <a:pt x="7" y="197"/>
                </a:lnTo>
                <a:lnTo>
                  <a:pt x="9" y="223"/>
                </a:lnTo>
                <a:lnTo>
                  <a:pt x="9" y="223"/>
                </a:lnTo>
                <a:lnTo>
                  <a:pt x="9" y="224"/>
                </a:lnTo>
                <a:lnTo>
                  <a:pt x="9" y="224"/>
                </a:lnTo>
                <a:lnTo>
                  <a:pt x="9" y="223"/>
                </a:lnTo>
                <a:lnTo>
                  <a:pt x="9" y="223"/>
                </a:lnTo>
                <a:lnTo>
                  <a:pt x="9" y="196"/>
                </a:lnTo>
                <a:lnTo>
                  <a:pt x="9" y="196"/>
                </a:lnTo>
                <a:close/>
                <a:moveTo>
                  <a:pt x="87" y="247"/>
                </a:moveTo>
                <a:lnTo>
                  <a:pt x="87" y="247"/>
                </a:lnTo>
                <a:lnTo>
                  <a:pt x="87" y="247"/>
                </a:lnTo>
                <a:lnTo>
                  <a:pt x="87" y="247"/>
                </a:lnTo>
                <a:lnTo>
                  <a:pt x="88" y="230"/>
                </a:lnTo>
                <a:lnTo>
                  <a:pt x="88" y="230"/>
                </a:lnTo>
                <a:lnTo>
                  <a:pt x="86" y="231"/>
                </a:lnTo>
                <a:lnTo>
                  <a:pt x="86" y="234"/>
                </a:lnTo>
                <a:lnTo>
                  <a:pt x="86" y="234"/>
                </a:lnTo>
                <a:lnTo>
                  <a:pt x="87" y="247"/>
                </a:lnTo>
                <a:lnTo>
                  <a:pt x="87" y="247"/>
                </a:lnTo>
                <a:close/>
                <a:moveTo>
                  <a:pt x="127" y="197"/>
                </a:moveTo>
                <a:lnTo>
                  <a:pt x="127" y="197"/>
                </a:lnTo>
                <a:lnTo>
                  <a:pt x="130" y="189"/>
                </a:lnTo>
                <a:lnTo>
                  <a:pt x="130" y="189"/>
                </a:lnTo>
                <a:lnTo>
                  <a:pt x="127" y="190"/>
                </a:lnTo>
                <a:lnTo>
                  <a:pt x="125" y="192"/>
                </a:lnTo>
                <a:lnTo>
                  <a:pt x="125" y="192"/>
                </a:lnTo>
                <a:lnTo>
                  <a:pt x="123" y="197"/>
                </a:lnTo>
                <a:lnTo>
                  <a:pt x="123" y="197"/>
                </a:lnTo>
                <a:lnTo>
                  <a:pt x="127" y="197"/>
                </a:lnTo>
                <a:lnTo>
                  <a:pt x="127" y="197"/>
                </a:lnTo>
                <a:close/>
                <a:moveTo>
                  <a:pt x="178" y="122"/>
                </a:moveTo>
                <a:lnTo>
                  <a:pt x="178" y="122"/>
                </a:lnTo>
                <a:lnTo>
                  <a:pt x="177" y="126"/>
                </a:lnTo>
                <a:lnTo>
                  <a:pt x="177" y="126"/>
                </a:lnTo>
                <a:lnTo>
                  <a:pt x="182" y="129"/>
                </a:lnTo>
                <a:lnTo>
                  <a:pt x="182" y="129"/>
                </a:lnTo>
                <a:lnTo>
                  <a:pt x="185" y="126"/>
                </a:lnTo>
                <a:lnTo>
                  <a:pt x="185" y="126"/>
                </a:lnTo>
                <a:lnTo>
                  <a:pt x="178" y="122"/>
                </a:lnTo>
                <a:lnTo>
                  <a:pt x="178" y="122"/>
                </a:lnTo>
                <a:close/>
                <a:moveTo>
                  <a:pt x="59" y="167"/>
                </a:moveTo>
                <a:lnTo>
                  <a:pt x="59" y="167"/>
                </a:lnTo>
                <a:lnTo>
                  <a:pt x="59" y="166"/>
                </a:lnTo>
                <a:lnTo>
                  <a:pt x="59" y="166"/>
                </a:lnTo>
                <a:lnTo>
                  <a:pt x="49" y="176"/>
                </a:lnTo>
                <a:lnTo>
                  <a:pt x="49" y="176"/>
                </a:lnTo>
                <a:lnTo>
                  <a:pt x="46" y="179"/>
                </a:lnTo>
                <a:lnTo>
                  <a:pt x="46" y="182"/>
                </a:lnTo>
                <a:lnTo>
                  <a:pt x="46" y="182"/>
                </a:lnTo>
                <a:lnTo>
                  <a:pt x="53" y="175"/>
                </a:lnTo>
                <a:lnTo>
                  <a:pt x="59" y="167"/>
                </a:lnTo>
                <a:lnTo>
                  <a:pt x="59" y="167"/>
                </a:lnTo>
                <a:close/>
                <a:moveTo>
                  <a:pt x="229" y="203"/>
                </a:moveTo>
                <a:lnTo>
                  <a:pt x="229" y="203"/>
                </a:lnTo>
                <a:lnTo>
                  <a:pt x="229" y="203"/>
                </a:lnTo>
                <a:lnTo>
                  <a:pt x="229" y="203"/>
                </a:lnTo>
                <a:lnTo>
                  <a:pt x="208" y="214"/>
                </a:lnTo>
                <a:lnTo>
                  <a:pt x="208" y="214"/>
                </a:lnTo>
                <a:lnTo>
                  <a:pt x="211" y="216"/>
                </a:lnTo>
                <a:lnTo>
                  <a:pt x="211" y="216"/>
                </a:lnTo>
                <a:lnTo>
                  <a:pt x="229" y="203"/>
                </a:lnTo>
                <a:lnTo>
                  <a:pt x="229" y="203"/>
                </a:lnTo>
                <a:close/>
                <a:moveTo>
                  <a:pt x="162" y="190"/>
                </a:moveTo>
                <a:lnTo>
                  <a:pt x="162" y="190"/>
                </a:lnTo>
                <a:lnTo>
                  <a:pt x="154" y="199"/>
                </a:lnTo>
                <a:lnTo>
                  <a:pt x="154" y="199"/>
                </a:lnTo>
                <a:lnTo>
                  <a:pt x="154" y="200"/>
                </a:lnTo>
                <a:lnTo>
                  <a:pt x="154" y="200"/>
                </a:lnTo>
                <a:lnTo>
                  <a:pt x="165" y="192"/>
                </a:lnTo>
                <a:lnTo>
                  <a:pt x="165" y="192"/>
                </a:lnTo>
                <a:lnTo>
                  <a:pt x="162" y="190"/>
                </a:lnTo>
                <a:lnTo>
                  <a:pt x="162" y="190"/>
                </a:lnTo>
                <a:close/>
                <a:moveTo>
                  <a:pt x="74" y="224"/>
                </a:moveTo>
                <a:lnTo>
                  <a:pt x="74" y="224"/>
                </a:lnTo>
                <a:lnTo>
                  <a:pt x="71" y="226"/>
                </a:lnTo>
                <a:lnTo>
                  <a:pt x="70" y="229"/>
                </a:lnTo>
                <a:lnTo>
                  <a:pt x="70" y="229"/>
                </a:lnTo>
                <a:lnTo>
                  <a:pt x="69" y="234"/>
                </a:lnTo>
                <a:lnTo>
                  <a:pt x="69" y="234"/>
                </a:lnTo>
                <a:lnTo>
                  <a:pt x="69" y="236"/>
                </a:lnTo>
                <a:lnTo>
                  <a:pt x="69" y="236"/>
                </a:lnTo>
                <a:lnTo>
                  <a:pt x="71" y="234"/>
                </a:lnTo>
                <a:lnTo>
                  <a:pt x="73" y="233"/>
                </a:lnTo>
                <a:lnTo>
                  <a:pt x="73" y="233"/>
                </a:lnTo>
                <a:lnTo>
                  <a:pt x="74" y="224"/>
                </a:lnTo>
                <a:lnTo>
                  <a:pt x="74" y="224"/>
                </a:lnTo>
                <a:close/>
                <a:moveTo>
                  <a:pt x="79" y="92"/>
                </a:moveTo>
                <a:lnTo>
                  <a:pt x="79" y="92"/>
                </a:lnTo>
                <a:lnTo>
                  <a:pt x="79" y="92"/>
                </a:lnTo>
                <a:lnTo>
                  <a:pt x="79" y="92"/>
                </a:lnTo>
                <a:lnTo>
                  <a:pt x="81" y="88"/>
                </a:lnTo>
                <a:lnTo>
                  <a:pt x="81" y="88"/>
                </a:lnTo>
                <a:lnTo>
                  <a:pt x="81" y="86"/>
                </a:lnTo>
                <a:lnTo>
                  <a:pt x="81" y="86"/>
                </a:lnTo>
                <a:lnTo>
                  <a:pt x="79" y="81"/>
                </a:lnTo>
                <a:lnTo>
                  <a:pt x="79" y="81"/>
                </a:lnTo>
                <a:lnTo>
                  <a:pt x="77" y="81"/>
                </a:lnTo>
                <a:lnTo>
                  <a:pt x="77" y="81"/>
                </a:lnTo>
                <a:lnTo>
                  <a:pt x="79" y="92"/>
                </a:lnTo>
                <a:lnTo>
                  <a:pt x="79" y="92"/>
                </a:lnTo>
                <a:close/>
                <a:moveTo>
                  <a:pt x="33" y="166"/>
                </a:moveTo>
                <a:lnTo>
                  <a:pt x="33" y="166"/>
                </a:lnTo>
                <a:lnTo>
                  <a:pt x="33" y="167"/>
                </a:lnTo>
                <a:lnTo>
                  <a:pt x="33" y="167"/>
                </a:lnTo>
                <a:lnTo>
                  <a:pt x="37" y="163"/>
                </a:lnTo>
                <a:lnTo>
                  <a:pt x="37" y="163"/>
                </a:lnTo>
                <a:lnTo>
                  <a:pt x="37" y="163"/>
                </a:lnTo>
                <a:lnTo>
                  <a:pt x="37" y="163"/>
                </a:lnTo>
                <a:lnTo>
                  <a:pt x="40" y="155"/>
                </a:lnTo>
                <a:lnTo>
                  <a:pt x="40" y="155"/>
                </a:lnTo>
                <a:lnTo>
                  <a:pt x="39" y="153"/>
                </a:lnTo>
                <a:lnTo>
                  <a:pt x="39" y="153"/>
                </a:lnTo>
                <a:lnTo>
                  <a:pt x="37" y="157"/>
                </a:lnTo>
                <a:lnTo>
                  <a:pt x="36" y="159"/>
                </a:lnTo>
                <a:lnTo>
                  <a:pt x="33" y="160"/>
                </a:lnTo>
                <a:lnTo>
                  <a:pt x="33" y="160"/>
                </a:lnTo>
                <a:lnTo>
                  <a:pt x="33" y="166"/>
                </a:lnTo>
                <a:lnTo>
                  <a:pt x="33" y="166"/>
                </a:lnTo>
                <a:close/>
                <a:moveTo>
                  <a:pt x="235" y="160"/>
                </a:moveTo>
                <a:lnTo>
                  <a:pt x="235" y="160"/>
                </a:lnTo>
                <a:lnTo>
                  <a:pt x="232" y="162"/>
                </a:lnTo>
                <a:lnTo>
                  <a:pt x="231" y="165"/>
                </a:lnTo>
                <a:lnTo>
                  <a:pt x="231" y="165"/>
                </a:lnTo>
                <a:lnTo>
                  <a:pt x="231" y="169"/>
                </a:lnTo>
                <a:lnTo>
                  <a:pt x="231" y="169"/>
                </a:lnTo>
                <a:lnTo>
                  <a:pt x="229" y="170"/>
                </a:lnTo>
                <a:lnTo>
                  <a:pt x="229" y="170"/>
                </a:lnTo>
                <a:lnTo>
                  <a:pt x="233" y="166"/>
                </a:lnTo>
                <a:lnTo>
                  <a:pt x="236" y="162"/>
                </a:lnTo>
                <a:lnTo>
                  <a:pt x="236" y="162"/>
                </a:lnTo>
                <a:lnTo>
                  <a:pt x="235" y="160"/>
                </a:lnTo>
                <a:lnTo>
                  <a:pt x="235" y="160"/>
                </a:lnTo>
                <a:close/>
                <a:moveTo>
                  <a:pt x="84" y="136"/>
                </a:moveTo>
                <a:lnTo>
                  <a:pt x="84" y="136"/>
                </a:lnTo>
                <a:lnTo>
                  <a:pt x="86" y="135"/>
                </a:lnTo>
                <a:lnTo>
                  <a:pt x="87" y="133"/>
                </a:lnTo>
                <a:lnTo>
                  <a:pt x="87" y="133"/>
                </a:lnTo>
                <a:lnTo>
                  <a:pt x="88" y="128"/>
                </a:lnTo>
                <a:lnTo>
                  <a:pt x="88" y="128"/>
                </a:lnTo>
                <a:lnTo>
                  <a:pt x="88" y="126"/>
                </a:lnTo>
                <a:lnTo>
                  <a:pt x="88" y="126"/>
                </a:lnTo>
                <a:lnTo>
                  <a:pt x="83" y="130"/>
                </a:lnTo>
                <a:lnTo>
                  <a:pt x="83" y="130"/>
                </a:lnTo>
                <a:lnTo>
                  <a:pt x="83" y="132"/>
                </a:lnTo>
                <a:lnTo>
                  <a:pt x="83" y="132"/>
                </a:lnTo>
                <a:lnTo>
                  <a:pt x="84" y="136"/>
                </a:lnTo>
                <a:lnTo>
                  <a:pt x="84" y="136"/>
                </a:lnTo>
                <a:close/>
                <a:moveTo>
                  <a:pt x="135" y="101"/>
                </a:moveTo>
                <a:lnTo>
                  <a:pt x="135" y="101"/>
                </a:lnTo>
                <a:lnTo>
                  <a:pt x="134" y="101"/>
                </a:lnTo>
                <a:lnTo>
                  <a:pt x="134" y="101"/>
                </a:lnTo>
                <a:lnTo>
                  <a:pt x="128" y="102"/>
                </a:lnTo>
                <a:lnTo>
                  <a:pt x="128" y="102"/>
                </a:lnTo>
                <a:lnTo>
                  <a:pt x="127" y="103"/>
                </a:lnTo>
                <a:lnTo>
                  <a:pt x="125" y="105"/>
                </a:lnTo>
                <a:lnTo>
                  <a:pt x="125" y="105"/>
                </a:lnTo>
                <a:lnTo>
                  <a:pt x="130" y="106"/>
                </a:lnTo>
                <a:lnTo>
                  <a:pt x="130" y="106"/>
                </a:lnTo>
                <a:lnTo>
                  <a:pt x="135" y="101"/>
                </a:lnTo>
                <a:lnTo>
                  <a:pt x="135" y="101"/>
                </a:lnTo>
                <a:close/>
                <a:moveTo>
                  <a:pt x="37" y="34"/>
                </a:moveTo>
                <a:lnTo>
                  <a:pt x="37" y="34"/>
                </a:lnTo>
                <a:lnTo>
                  <a:pt x="36" y="32"/>
                </a:lnTo>
                <a:lnTo>
                  <a:pt x="34" y="30"/>
                </a:lnTo>
                <a:lnTo>
                  <a:pt x="34" y="30"/>
                </a:lnTo>
                <a:lnTo>
                  <a:pt x="32" y="28"/>
                </a:lnTo>
                <a:lnTo>
                  <a:pt x="32" y="28"/>
                </a:lnTo>
                <a:lnTo>
                  <a:pt x="30" y="32"/>
                </a:lnTo>
                <a:lnTo>
                  <a:pt x="30" y="32"/>
                </a:lnTo>
                <a:lnTo>
                  <a:pt x="32" y="34"/>
                </a:lnTo>
                <a:lnTo>
                  <a:pt x="32" y="34"/>
                </a:lnTo>
                <a:lnTo>
                  <a:pt x="34" y="34"/>
                </a:lnTo>
                <a:lnTo>
                  <a:pt x="37" y="34"/>
                </a:lnTo>
                <a:lnTo>
                  <a:pt x="37" y="34"/>
                </a:lnTo>
                <a:close/>
                <a:moveTo>
                  <a:pt x="46" y="267"/>
                </a:moveTo>
                <a:lnTo>
                  <a:pt x="46" y="267"/>
                </a:lnTo>
                <a:lnTo>
                  <a:pt x="46" y="267"/>
                </a:lnTo>
                <a:lnTo>
                  <a:pt x="46" y="267"/>
                </a:lnTo>
                <a:lnTo>
                  <a:pt x="50" y="263"/>
                </a:lnTo>
                <a:lnTo>
                  <a:pt x="50" y="263"/>
                </a:lnTo>
                <a:lnTo>
                  <a:pt x="52" y="261"/>
                </a:lnTo>
                <a:lnTo>
                  <a:pt x="52" y="261"/>
                </a:lnTo>
                <a:lnTo>
                  <a:pt x="52" y="257"/>
                </a:lnTo>
                <a:lnTo>
                  <a:pt x="52" y="257"/>
                </a:lnTo>
                <a:lnTo>
                  <a:pt x="47" y="260"/>
                </a:lnTo>
                <a:lnTo>
                  <a:pt x="47" y="260"/>
                </a:lnTo>
                <a:lnTo>
                  <a:pt x="47" y="260"/>
                </a:lnTo>
                <a:lnTo>
                  <a:pt x="47" y="260"/>
                </a:lnTo>
                <a:lnTo>
                  <a:pt x="46" y="267"/>
                </a:lnTo>
                <a:lnTo>
                  <a:pt x="46" y="267"/>
                </a:lnTo>
                <a:close/>
                <a:moveTo>
                  <a:pt x="36" y="150"/>
                </a:moveTo>
                <a:lnTo>
                  <a:pt x="36" y="150"/>
                </a:lnTo>
                <a:lnTo>
                  <a:pt x="36" y="150"/>
                </a:lnTo>
                <a:lnTo>
                  <a:pt x="36" y="150"/>
                </a:lnTo>
                <a:lnTo>
                  <a:pt x="40" y="138"/>
                </a:lnTo>
                <a:lnTo>
                  <a:pt x="40" y="138"/>
                </a:lnTo>
                <a:lnTo>
                  <a:pt x="40" y="136"/>
                </a:lnTo>
                <a:lnTo>
                  <a:pt x="40" y="136"/>
                </a:lnTo>
                <a:lnTo>
                  <a:pt x="36" y="140"/>
                </a:lnTo>
                <a:lnTo>
                  <a:pt x="36" y="140"/>
                </a:lnTo>
                <a:lnTo>
                  <a:pt x="36" y="142"/>
                </a:lnTo>
                <a:lnTo>
                  <a:pt x="36" y="142"/>
                </a:lnTo>
                <a:lnTo>
                  <a:pt x="36" y="150"/>
                </a:lnTo>
                <a:lnTo>
                  <a:pt x="36" y="150"/>
                </a:lnTo>
                <a:close/>
                <a:moveTo>
                  <a:pt x="32" y="136"/>
                </a:moveTo>
                <a:lnTo>
                  <a:pt x="32" y="136"/>
                </a:lnTo>
                <a:lnTo>
                  <a:pt x="30" y="136"/>
                </a:lnTo>
                <a:lnTo>
                  <a:pt x="30" y="136"/>
                </a:lnTo>
                <a:lnTo>
                  <a:pt x="25" y="143"/>
                </a:lnTo>
                <a:lnTo>
                  <a:pt x="25" y="143"/>
                </a:lnTo>
                <a:lnTo>
                  <a:pt x="25" y="146"/>
                </a:lnTo>
                <a:lnTo>
                  <a:pt x="25" y="146"/>
                </a:lnTo>
                <a:lnTo>
                  <a:pt x="30" y="140"/>
                </a:lnTo>
                <a:lnTo>
                  <a:pt x="30" y="140"/>
                </a:lnTo>
                <a:lnTo>
                  <a:pt x="30" y="140"/>
                </a:lnTo>
                <a:lnTo>
                  <a:pt x="30" y="140"/>
                </a:lnTo>
                <a:lnTo>
                  <a:pt x="32" y="136"/>
                </a:lnTo>
                <a:lnTo>
                  <a:pt x="32" y="136"/>
                </a:lnTo>
                <a:close/>
                <a:moveTo>
                  <a:pt x="17" y="32"/>
                </a:moveTo>
                <a:lnTo>
                  <a:pt x="17" y="32"/>
                </a:lnTo>
                <a:lnTo>
                  <a:pt x="25" y="25"/>
                </a:lnTo>
                <a:lnTo>
                  <a:pt x="25" y="25"/>
                </a:lnTo>
                <a:lnTo>
                  <a:pt x="20" y="24"/>
                </a:lnTo>
                <a:lnTo>
                  <a:pt x="20" y="24"/>
                </a:lnTo>
                <a:lnTo>
                  <a:pt x="16" y="31"/>
                </a:lnTo>
                <a:lnTo>
                  <a:pt x="16" y="31"/>
                </a:lnTo>
                <a:lnTo>
                  <a:pt x="17" y="32"/>
                </a:lnTo>
                <a:lnTo>
                  <a:pt x="17" y="32"/>
                </a:lnTo>
                <a:close/>
                <a:moveTo>
                  <a:pt x="47" y="204"/>
                </a:moveTo>
                <a:lnTo>
                  <a:pt x="47" y="204"/>
                </a:lnTo>
                <a:lnTo>
                  <a:pt x="40" y="211"/>
                </a:lnTo>
                <a:lnTo>
                  <a:pt x="40" y="211"/>
                </a:lnTo>
                <a:lnTo>
                  <a:pt x="40" y="214"/>
                </a:lnTo>
                <a:lnTo>
                  <a:pt x="40" y="214"/>
                </a:lnTo>
                <a:lnTo>
                  <a:pt x="40" y="214"/>
                </a:lnTo>
                <a:lnTo>
                  <a:pt x="40" y="214"/>
                </a:lnTo>
                <a:lnTo>
                  <a:pt x="47" y="207"/>
                </a:lnTo>
                <a:lnTo>
                  <a:pt x="47" y="207"/>
                </a:lnTo>
                <a:lnTo>
                  <a:pt x="47" y="206"/>
                </a:lnTo>
                <a:lnTo>
                  <a:pt x="47" y="206"/>
                </a:lnTo>
                <a:lnTo>
                  <a:pt x="47" y="204"/>
                </a:lnTo>
                <a:lnTo>
                  <a:pt x="47" y="204"/>
                </a:lnTo>
                <a:close/>
                <a:moveTo>
                  <a:pt x="175" y="159"/>
                </a:moveTo>
                <a:lnTo>
                  <a:pt x="175" y="159"/>
                </a:lnTo>
                <a:lnTo>
                  <a:pt x="175" y="159"/>
                </a:lnTo>
                <a:lnTo>
                  <a:pt x="175" y="159"/>
                </a:lnTo>
                <a:lnTo>
                  <a:pt x="167" y="162"/>
                </a:lnTo>
                <a:lnTo>
                  <a:pt x="167" y="162"/>
                </a:lnTo>
                <a:lnTo>
                  <a:pt x="165" y="162"/>
                </a:lnTo>
                <a:lnTo>
                  <a:pt x="165" y="162"/>
                </a:lnTo>
                <a:lnTo>
                  <a:pt x="164" y="166"/>
                </a:lnTo>
                <a:lnTo>
                  <a:pt x="164" y="166"/>
                </a:lnTo>
                <a:lnTo>
                  <a:pt x="164" y="166"/>
                </a:lnTo>
                <a:lnTo>
                  <a:pt x="164" y="166"/>
                </a:lnTo>
                <a:lnTo>
                  <a:pt x="175" y="159"/>
                </a:lnTo>
                <a:lnTo>
                  <a:pt x="175" y="159"/>
                </a:lnTo>
                <a:close/>
                <a:moveTo>
                  <a:pt x="74" y="98"/>
                </a:moveTo>
                <a:lnTo>
                  <a:pt x="74" y="98"/>
                </a:lnTo>
                <a:lnTo>
                  <a:pt x="74" y="91"/>
                </a:lnTo>
                <a:lnTo>
                  <a:pt x="73" y="85"/>
                </a:lnTo>
                <a:lnTo>
                  <a:pt x="73" y="85"/>
                </a:lnTo>
                <a:lnTo>
                  <a:pt x="71" y="88"/>
                </a:lnTo>
                <a:lnTo>
                  <a:pt x="71" y="88"/>
                </a:lnTo>
                <a:lnTo>
                  <a:pt x="71" y="89"/>
                </a:lnTo>
                <a:lnTo>
                  <a:pt x="71" y="89"/>
                </a:lnTo>
                <a:lnTo>
                  <a:pt x="74" y="98"/>
                </a:lnTo>
                <a:lnTo>
                  <a:pt x="74" y="98"/>
                </a:lnTo>
                <a:close/>
                <a:moveTo>
                  <a:pt x="56" y="126"/>
                </a:moveTo>
                <a:lnTo>
                  <a:pt x="56" y="126"/>
                </a:lnTo>
                <a:lnTo>
                  <a:pt x="50" y="130"/>
                </a:lnTo>
                <a:lnTo>
                  <a:pt x="50" y="130"/>
                </a:lnTo>
                <a:lnTo>
                  <a:pt x="49" y="132"/>
                </a:lnTo>
                <a:lnTo>
                  <a:pt x="49" y="132"/>
                </a:lnTo>
                <a:lnTo>
                  <a:pt x="47" y="136"/>
                </a:lnTo>
                <a:lnTo>
                  <a:pt x="47" y="136"/>
                </a:lnTo>
                <a:lnTo>
                  <a:pt x="53" y="132"/>
                </a:lnTo>
                <a:lnTo>
                  <a:pt x="56" y="126"/>
                </a:lnTo>
                <a:lnTo>
                  <a:pt x="56" y="126"/>
                </a:lnTo>
                <a:close/>
                <a:moveTo>
                  <a:pt x="44" y="278"/>
                </a:moveTo>
                <a:lnTo>
                  <a:pt x="44" y="278"/>
                </a:lnTo>
                <a:lnTo>
                  <a:pt x="44" y="278"/>
                </a:lnTo>
                <a:lnTo>
                  <a:pt x="44" y="278"/>
                </a:lnTo>
                <a:lnTo>
                  <a:pt x="50" y="271"/>
                </a:lnTo>
                <a:lnTo>
                  <a:pt x="50" y="271"/>
                </a:lnTo>
                <a:lnTo>
                  <a:pt x="52" y="270"/>
                </a:lnTo>
                <a:lnTo>
                  <a:pt x="52" y="268"/>
                </a:lnTo>
                <a:lnTo>
                  <a:pt x="52" y="268"/>
                </a:lnTo>
                <a:lnTo>
                  <a:pt x="46" y="273"/>
                </a:lnTo>
                <a:lnTo>
                  <a:pt x="46" y="273"/>
                </a:lnTo>
                <a:lnTo>
                  <a:pt x="44" y="275"/>
                </a:lnTo>
                <a:lnTo>
                  <a:pt x="44" y="278"/>
                </a:lnTo>
                <a:lnTo>
                  <a:pt x="44" y="278"/>
                </a:lnTo>
                <a:close/>
                <a:moveTo>
                  <a:pt x="52" y="223"/>
                </a:moveTo>
                <a:lnTo>
                  <a:pt x="52" y="223"/>
                </a:lnTo>
                <a:lnTo>
                  <a:pt x="50" y="223"/>
                </a:lnTo>
                <a:lnTo>
                  <a:pt x="50" y="223"/>
                </a:lnTo>
                <a:lnTo>
                  <a:pt x="49" y="226"/>
                </a:lnTo>
                <a:lnTo>
                  <a:pt x="49" y="226"/>
                </a:lnTo>
                <a:lnTo>
                  <a:pt x="47" y="233"/>
                </a:lnTo>
                <a:lnTo>
                  <a:pt x="47" y="233"/>
                </a:lnTo>
                <a:lnTo>
                  <a:pt x="52" y="230"/>
                </a:lnTo>
                <a:lnTo>
                  <a:pt x="52" y="230"/>
                </a:lnTo>
                <a:lnTo>
                  <a:pt x="52" y="229"/>
                </a:lnTo>
                <a:lnTo>
                  <a:pt x="52" y="227"/>
                </a:lnTo>
                <a:lnTo>
                  <a:pt x="52" y="227"/>
                </a:lnTo>
                <a:lnTo>
                  <a:pt x="52" y="223"/>
                </a:lnTo>
                <a:lnTo>
                  <a:pt x="52" y="223"/>
                </a:lnTo>
                <a:close/>
                <a:moveTo>
                  <a:pt x="164" y="224"/>
                </a:moveTo>
                <a:lnTo>
                  <a:pt x="164" y="224"/>
                </a:lnTo>
                <a:lnTo>
                  <a:pt x="165" y="226"/>
                </a:lnTo>
                <a:lnTo>
                  <a:pt x="165" y="226"/>
                </a:lnTo>
                <a:lnTo>
                  <a:pt x="165" y="226"/>
                </a:lnTo>
                <a:lnTo>
                  <a:pt x="165" y="226"/>
                </a:lnTo>
                <a:lnTo>
                  <a:pt x="172" y="220"/>
                </a:lnTo>
                <a:lnTo>
                  <a:pt x="177" y="216"/>
                </a:lnTo>
                <a:lnTo>
                  <a:pt x="177" y="216"/>
                </a:lnTo>
                <a:lnTo>
                  <a:pt x="164" y="224"/>
                </a:lnTo>
                <a:lnTo>
                  <a:pt x="164" y="224"/>
                </a:lnTo>
                <a:close/>
                <a:moveTo>
                  <a:pt x="20" y="59"/>
                </a:moveTo>
                <a:lnTo>
                  <a:pt x="20" y="59"/>
                </a:lnTo>
                <a:lnTo>
                  <a:pt x="17" y="59"/>
                </a:lnTo>
                <a:lnTo>
                  <a:pt x="17" y="59"/>
                </a:lnTo>
                <a:lnTo>
                  <a:pt x="16" y="59"/>
                </a:lnTo>
                <a:lnTo>
                  <a:pt x="16" y="59"/>
                </a:lnTo>
                <a:lnTo>
                  <a:pt x="15" y="59"/>
                </a:lnTo>
                <a:lnTo>
                  <a:pt x="15" y="61"/>
                </a:lnTo>
                <a:lnTo>
                  <a:pt x="15" y="61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20" y="59"/>
                </a:lnTo>
                <a:lnTo>
                  <a:pt x="20" y="59"/>
                </a:lnTo>
                <a:close/>
                <a:moveTo>
                  <a:pt x="113" y="176"/>
                </a:moveTo>
                <a:lnTo>
                  <a:pt x="113" y="176"/>
                </a:lnTo>
                <a:lnTo>
                  <a:pt x="107" y="182"/>
                </a:lnTo>
                <a:lnTo>
                  <a:pt x="104" y="187"/>
                </a:lnTo>
                <a:lnTo>
                  <a:pt x="104" y="187"/>
                </a:lnTo>
                <a:lnTo>
                  <a:pt x="110" y="183"/>
                </a:lnTo>
                <a:lnTo>
                  <a:pt x="110" y="183"/>
                </a:lnTo>
                <a:lnTo>
                  <a:pt x="111" y="180"/>
                </a:lnTo>
                <a:lnTo>
                  <a:pt x="113" y="176"/>
                </a:lnTo>
                <a:lnTo>
                  <a:pt x="113" y="176"/>
                </a:lnTo>
                <a:close/>
                <a:moveTo>
                  <a:pt x="286" y="180"/>
                </a:moveTo>
                <a:lnTo>
                  <a:pt x="286" y="180"/>
                </a:lnTo>
                <a:lnTo>
                  <a:pt x="286" y="180"/>
                </a:lnTo>
                <a:lnTo>
                  <a:pt x="286" y="180"/>
                </a:lnTo>
                <a:lnTo>
                  <a:pt x="282" y="172"/>
                </a:lnTo>
                <a:lnTo>
                  <a:pt x="282" y="172"/>
                </a:lnTo>
                <a:lnTo>
                  <a:pt x="277" y="173"/>
                </a:lnTo>
                <a:lnTo>
                  <a:pt x="277" y="173"/>
                </a:lnTo>
                <a:lnTo>
                  <a:pt x="286" y="180"/>
                </a:lnTo>
                <a:lnTo>
                  <a:pt x="286" y="180"/>
                </a:lnTo>
                <a:close/>
                <a:moveTo>
                  <a:pt x="135" y="217"/>
                </a:moveTo>
                <a:lnTo>
                  <a:pt x="135" y="217"/>
                </a:lnTo>
                <a:lnTo>
                  <a:pt x="135" y="217"/>
                </a:lnTo>
                <a:lnTo>
                  <a:pt x="135" y="217"/>
                </a:lnTo>
                <a:lnTo>
                  <a:pt x="152" y="207"/>
                </a:lnTo>
                <a:lnTo>
                  <a:pt x="152" y="207"/>
                </a:lnTo>
                <a:lnTo>
                  <a:pt x="151" y="207"/>
                </a:lnTo>
                <a:lnTo>
                  <a:pt x="150" y="207"/>
                </a:lnTo>
                <a:lnTo>
                  <a:pt x="150" y="207"/>
                </a:lnTo>
                <a:lnTo>
                  <a:pt x="142" y="213"/>
                </a:lnTo>
                <a:lnTo>
                  <a:pt x="142" y="213"/>
                </a:lnTo>
                <a:lnTo>
                  <a:pt x="135" y="217"/>
                </a:lnTo>
                <a:lnTo>
                  <a:pt x="135" y="217"/>
                </a:lnTo>
                <a:close/>
                <a:moveTo>
                  <a:pt x="50" y="79"/>
                </a:moveTo>
                <a:lnTo>
                  <a:pt x="50" y="79"/>
                </a:lnTo>
                <a:lnTo>
                  <a:pt x="44" y="92"/>
                </a:lnTo>
                <a:lnTo>
                  <a:pt x="44" y="92"/>
                </a:lnTo>
                <a:lnTo>
                  <a:pt x="44" y="92"/>
                </a:lnTo>
                <a:lnTo>
                  <a:pt x="44" y="92"/>
                </a:lnTo>
                <a:lnTo>
                  <a:pt x="52" y="81"/>
                </a:lnTo>
                <a:lnTo>
                  <a:pt x="52" y="81"/>
                </a:lnTo>
                <a:lnTo>
                  <a:pt x="50" y="79"/>
                </a:lnTo>
                <a:lnTo>
                  <a:pt x="50" y="79"/>
                </a:lnTo>
                <a:close/>
                <a:moveTo>
                  <a:pt x="73" y="146"/>
                </a:moveTo>
                <a:lnTo>
                  <a:pt x="73" y="146"/>
                </a:lnTo>
                <a:lnTo>
                  <a:pt x="76" y="143"/>
                </a:lnTo>
                <a:lnTo>
                  <a:pt x="76" y="143"/>
                </a:lnTo>
                <a:lnTo>
                  <a:pt x="77" y="142"/>
                </a:lnTo>
                <a:lnTo>
                  <a:pt x="77" y="142"/>
                </a:lnTo>
                <a:lnTo>
                  <a:pt x="77" y="138"/>
                </a:lnTo>
                <a:lnTo>
                  <a:pt x="77" y="138"/>
                </a:lnTo>
                <a:lnTo>
                  <a:pt x="74" y="140"/>
                </a:lnTo>
                <a:lnTo>
                  <a:pt x="74" y="140"/>
                </a:lnTo>
                <a:lnTo>
                  <a:pt x="73" y="143"/>
                </a:lnTo>
                <a:lnTo>
                  <a:pt x="73" y="146"/>
                </a:lnTo>
                <a:lnTo>
                  <a:pt x="73" y="146"/>
                </a:lnTo>
                <a:close/>
                <a:moveTo>
                  <a:pt x="56" y="160"/>
                </a:moveTo>
                <a:lnTo>
                  <a:pt x="56" y="160"/>
                </a:lnTo>
                <a:lnTo>
                  <a:pt x="52" y="165"/>
                </a:lnTo>
                <a:lnTo>
                  <a:pt x="50" y="169"/>
                </a:lnTo>
                <a:lnTo>
                  <a:pt x="50" y="169"/>
                </a:lnTo>
                <a:lnTo>
                  <a:pt x="57" y="162"/>
                </a:lnTo>
                <a:lnTo>
                  <a:pt x="57" y="162"/>
                </a:lnTo>
                <a:lnTo>
                  <a:pt x="56" y="160"/>
                </a:lnTo>
                <a:lnTo>
                  <a:pt x="56" y="160"/>
                </a:lnTo>
                <a:close/>
                <a:moveTo>
                  <a:pt x="60" y="142"/>
                </a:moveTo>
                <a:lnTo>
                  <a:pt x="60" y="142"/>
                </a:lnTo>
                <a:lnTo>
                  <a:pt x="60" y="143"/>
                </a:lnTo>
                <a:lnTo>
                  <a:pt x="60" y="143"/>
                </a:lnTo>
                <a:lnTo>
                  <a:pt x="66" y="139"/>
                </a:lnTo>
                <a:lnTo>
                  <a:pt x="66" y="139"/>
                </a:lnTo>
                <a:lnTo>
                  <a:pt x="66" y="138"/>
                </a:lnTo>
                <a:lnTo>
                  <a:pt x="66" y="138"/>
                </a:lnTo>
                <a:lnTo>
                  <a:pt x="64" y="133"/>
                </a:lnTo>
                <a:lnTo>
                  <a:pt x="64" y="133"/>
                </a:lnTo>
                <a:lnTo>
                  <a:pt x="61" y="138"/>
                </a:lnTo>
                <a:lnTo>
                  <a:pt x="60" y="142"/>
                </a:lnTo>
                <a:lnTo>
                  <a:pt x="60" y="142"/>
                </a:lnTo>
                <a:close/>
                <a:moveTo>
                  <a:pt x="19" y="312"/>
                </a:moveTo>
                <a:lnTo>
                  <a:pt x="19" y="312"/>
                </a:lnTo>
                <a:lnTo>
                  <a:pt x="19" y="315"/>
                </a:lnTo>
                <a:lnTo>
                  <a:pt x="19" y="315"/>
                </a:lnTo>
                <a:lnTo>
                  <a:pt x="17" y="317"/>
                </a:lnTo>
                <a:lnTo>
                  <a:pt x="17" y="317"/>
                </a:lnTo>
                <a:lnTo>
                  <a:pt x="17" y="317"/>
                </a:lnTo>
                <a:lnTo>
                  <a:pt x="15" y="315"/>
                </a:lnTo>
                <a:lnTo>
                  <a:pt x="15" y="315"/>
                </a:lnTo>
                <a:lnTo>
                  <a:pt x="15" y="314"/>
                </a:lnTo>
                <a:lnTo>
                  <a:pt x="15" y="314"/>
                </a:lnTo>
                <a:lnTo>
                  <a:pt x="13" y="314"/>
                </a:lnTo>
                <a:lnTo>
                  <a:pt x="13" y="314"/>
                </a:lnTo>
                <a:lnTo>
                  <a:pt x="15" y="318"/>
                </a:lnTo>
                <a:lnTo>
                  <a:pt x="15" y="318"/>
                </a:lnTo>
                <a:lnTo>
                  <a:pt x="17" y="319"/>
                </a:lnTo>
                <a:lnTo>
                  <a:pt x="17" y="319"/>
                </a:lnTo>
                <a:lnTo>
                  <a:pt x="19" y="319"/>
                </a:lnTo>
                <a:lnTo>
                  <a:pt x="19" y="318"/>
                </a:lnTo>
                <a:lnTo>
                  <a:pt x="19" y="318"/>
                </a:lnTo>
                <a:lnTo>
                  <a:pt x="20" y="314"/>
                </a:lnTo>
                <a:lnTo>
                  <a:pt x="20" y="314"/>
                </a:lnTo>
                <a:lnTo>
                  <a:pt x="19" y="312"/>
                </a:lnTo>
                <a:lnTo>
                  <a:pt x="19" y="312"/>
                </a:lnTo>
                <a:close/>
                <a:moveTo>
                  <a:pt x="187" y="165"/>
                </a:moveTo>
                <a:lnTo>
                  <a:pt x="187" y="165"/>
                </a:lnTo>
                <a:lnTo>
                  <a:pt x="182" y="169"/>
                </a:lnTo>
                <a:lnTo>
                  <a:pt x="182" y="169"/>
                </a:lnTo>
                <a:lnTo>
                  <a:pt x="187" y="172"/>
                </a:lnTo>
                <a:lnTo>
                  <a:pt x="187" y="172"/>
                </a:lnTo>
                <a:lnTo>
                  <a:pt x="188" y="167"/>
                </a:lnTo>
                <a:lnTo>
                  <a:pt x="188" y="167"/>
                </a:lnTo>
                <a:lnTo>
                  <a:pt x="188" y="166"/>
                </a:lnTo>
                <a:lnTo>
                  <a:pt x="187" y="165"/>
                </a:lnTo>
                <a:lnTo>
                  <a:pt x="187" y="165"/>
                </a:lnTo>
                <a:close/>
                <a:moveTo>
                  <a:pt x="179" y="173"/>
                </a:moveTo>
                <a:lnTo>
                  <a:pt x="179" y="173"/>
                </a:lnTo>
                <a:lnTo>
                  <a:pt x="172" y="180"/>
                </a:lnTo>
                <a:lnTo>
                  <a:pt x="172" y="180"/>
                </a:lnTo>
                <a:lnTo>
                  <a:pt x="177" y="177"/>
                </a:lnTo>
                <a:lnTo>
                  <a:pt x="177" y="177"/>
                </a:lnTo>
                <a:lnTo>
                  <a:pt x="181" y="175"/>
                </a:lnTo>
                <a:lnTo>
                  <a:pt x="181" y="175"/>
                </a:lnTo>
                <a:lnTo>
                  <a:pt x="179" y="173"/>
                </a:lnTo>
                <a:lnTo>
                  <a:pt x="179" y="173"/>
                </a:lnTo>
                <a:close/>
                <a:moveTo>
                  <a:pt x="26" y="44"/>
                </a:moveTo>
                <a:lnTo>
                  <a:pt x="26" y="44"/>
                </a:lnTo>
                <a:lnTo>
                  <a:pt x="30" y="40"/>
                </a:lnTo>
                <a:lnTo>
                  <a:pt x="30" y="40"/>
                </a:lnTo>
                <a:lnTo>
                  <a:pt x="27" y="35"/>
                </a:lnTo>
                <a:lnTo>
                  <a:pt x="27" y="35"/>
                </a:lnTo>
                <a:lnTo>
                  <a:pt x="25" y="40"/>
                </a:lnTo>
                <a:lnTo>
                  <a:pt x="25" y="40"/>
                </a:lnTo>
                <a:lnTo>
                  <a:pt x="25" y="41"/>
                </a:lnTo>
                <a:lnTo>
                  <a:pt x="26" y="42"/>
                </a:lnTo>
                <a:lnTo>
                  <a:pt x="26" y="42"/>
                </a:lnTo>
                <a:lnTo>
                  <a:pt x="26" y="44"/>
                </a:lnTo>
                <a:lnTo>
                  <a:pt x="26" y="44"/>
                </a:lnTo>
                <a:close/>
                <a:moveTo>
                  <a:pt x="39" y="79"/>
                </a:moveTo>
                <a:lnTo>
                  <a:pt x="39" y="79"/>
                </a:lnTo>
                <a:lnTo>
                  <a:pt x="42" y="81"/>
                </a:lnTo>
                <a:lnTo>
                  <a:pt x="42" y="81"/>
                </a:lnTo>
                <a:lnTo>
                  <a:pt x="46" y="75"/>
                </a:lnTo>
                <a:lnTo>
                  <a:pt x="46" y="75"/>
                </a:lnTo>
                <a:lnTo>
                  <a:pt x="44" y="72"/>
                </a:lnTo>
                <a:lnTo>
                  <a:pt x="44" y="72"/>
                </a:lnTo>
                <a:lnTo>
                  <a:pt x="39" y="79"/>
                </a:lnTo>
                <a:lnTo>
                  <a:pt x="39" y="79"/>
                </a:lnTo>
                <a:close/>
                <a:moveTo>
                  <a:pt x="84" y="81"/>
                </a:moveTo>
                <a:lnTo>
                  <a:pt x="84" y="81"/>
                </a:lnTo>
                <a:lnTo>
                  <a:pt x="87" y="74"/>
                </a:lnTo>
                <a:lnTo>
                  <a:pt x="87" y="74"/>
                </a:lnTo>
                <a:lnTo>
                  <a:pt x="86" y="72"/>
                </a:lnTo>
                <a:lnTo>
                  <a:pt x="86" y="72"/>
                </a:lnTo>
                <a:lnTo>
                  <a:pt x="86" y="72"/>
                </a:lnTo>
                <a:lnTo>
                  <a:pt x="83" y="75"/>
                </a:lnTo>
                <a:lnTo>
                  <a:pt x="83" y="75"/>
                </a:lnTo>
                <a:lnTo>
                  <a:pt x="84" y="81"/>
                </a:lnTo>
                <a:lnTo>
                  <a:pt x="84" y="81"/>
                </a:lnTo>
                <a:close/>
                <a:moveTo>
                  <a:pt x="277" y="165"/>
                </a:moveTo>
                <a:lnTo>
                  <a:pt x="277" y="165"/>
                </a:lnTo>
                <a:lnTo>
                  <a:pt x="273" y="162"/>
                </a:lnTo>
                <a:lnTo>
                  <a:pt x="273" y="162"/>
                </a:lnTo>
                <a:lnTo>
                  <a:pt x="270" y="160"/>
                </a:lnTo>
                <a:lnTo>
                  <a:pt x="270" y="160"/>
                </a:lnTo>
                <a:lnTo>
                  <a:pt x="269" y="162"/>
                </a:lnTo>
                <a:lnTo>
                  <a:pt x="272" y="163"/>
                </a:lnTo>
                <a:lnTo>
                  <a:pt x="272" y="163"/>
                </a:lnTo>
                <a:lnTo>
                  <a:pt x="273" y="165"/>
                </a:lnTo>
                <a:lnTo>
                  <a:pt x="273" y="165"/>
                </a:lnTo>
                <a:lnTo>
                  <a:pt x="275" y="167"/>
                </a:lnTo>
                <a:lnTo>
                  <a:pt x="275" y="167"/>
                </a:lnTo>
                <a:lnTo>
                  <a:pt x="277" y="165"/>
                </a:lnTo>
                <a:lnTo>
                  <a:pt x="277" y="165"/>
                </a:lnTo>
                <a:close/>
                <a:moveTo>
                  <a:pt x="107" y="223"/>
                </a:moveTo>
                <a:lnTo>
                  <a:pt x="107" y="223"/>
                </a:lnTo>
                <a:lnTo>
                  <a:pt x="106" y="229"/>
                </a:lnTo>
                <a:lnTo>
                  <a:pt x="104" y="236"/>
                </a:lnTo>
                <a:lnTo>
                  <a:pt x="104" y="236"/>
                </a:lnTo>
                <a:lnTo>
                  <a:pt x="106" y="236"/>
                </a:lnTo>
                <a:lnTo>
                  <a:pt x="106" y="234"/>
                </a:lnTo>
                <a:lnTo>
                  <a:pt x="106" y="234"/>
                </a:lnTo>
                <a:lnTo>
                  <a:pt x="108" y="224"/>
                </a:lnTo>
                <a:lnTo>
                  <a:pt x="108" y="224"/>
                </a:lnTo>
                <a:lnTo>
                  <a:pt x="107" y="223"/>
                </a:lnTo>
                <a:lnTo>
                  <a:pt x="107" y="223"/>
                </a:lnTo>
                <a:close/>
                <a:moveTo>
                  <a:pt x="15" y="234"/>
                </a:moveTo>
                <a:lnTo>
                  <a:pt x="15" y="234"/>
                </a:lnTo>
                <a:lnTo>
                  <a:pt x="16" y="234"/>
                </a:lnTo>
                <a:lnTo>
                  <a:pt x="16" y="234"/>
                </a:lnTo>
                <a:lnTo>
                  <a:pt x="16" y="233"/>
                </a:lnTo>
                <a:lnTo>
                  <a:pt x="16" y="233"/>
                </a:lnTo>
                <a:lnTo>
                  <a:pt x="16" y="224"/>
                </a:lnTo>
                <a:lnTo>
                  <a:pt x="16" y="224"/>
                </a:lnTo>
                <a:lnTo>
                  <a:pt x="15" y="226"/>
                </a:lnTo>
                <a:lnTo>
                  <a:pt x="15" y="227"/>
                </a:lnTo>
                <a:lnTo>
                  <a:pt x="15" y="227"/>
                </a:lnTo>
                <a:lnTo>
                  <a:pt x="15" y="234"/>
                </a:lnTo>
                <a:lnTo>
                  <a:pt x="15" y="234"/>
                </a:lnTo>
                <a:close/>
                <a:moveTo>
                  <a:pt x="172" y="196"/>
                </a:moveTo>
                <a:lnTo>
                  <a:pt x="172" y="196"/>
                </a:lnTo>
                <a:lnTo>
                  <a:pt x="169" y="194"/>
                </a:lnTo>
                <a:lnTo>
                  <a:pt x="169" y="194"/>
                </a:lnTo>
                <a:lnTo>
                  <a:pt x="167" y="196"/>
                </a:lnTo>
                <a:lnTo>
                  <a:pt x="167" y="196"/>
                </a:lnTo>
                <a:lnTo>
                  <a:pt x="164" y="199"/>
                </a:lnTo>
                <a:lnTo>
                  <a:pt x="164" y="199"/>
                </a:lnTo>
                <a:lnTo>
                  <a:pt x="168" y="199"/>
                </a:lnTo>
                <a:lnTo>
                  <a:pt x="171" y="197"/>
                </a:lnTo>
                <a:lnTo>
                  <a:pt x="172" y="196"/>
                </a:lnTo>
                <a:lnTo>
                  <a:pt x="172" y="196"/>
                </a:lnTo>
                <a:close/>
                <a:moveTo>
                  <a:pt x="63" y="182"/>
                </a:moveTo>
                <a:lnTo>
                  <a:pt x="63" y="182"/>
                </a:lnTo>
                <a:lnTo>
                  <a:pt x="64" y="180"/>
                </a:lnTo>
                <a:lnTo>
                  <a:pt x="64" y="180"/>
                </a:lnTo>
                <a:lnTo>
                  <a:pt x="69" y="176"/>
                </a:lnTo>
                <a:lnTo>
                  <a:pt x="69" y="176"/>
                </a:lnTo>
                <a:lnTo>
                  <a:pt x="69" y="175"/>
                </a:lnTo>
                <a:lnTo>
                  <a:pt x="69" y="173"/>
                </a:lnTo>
                <a:lnTo>
                  <a:pt x="69" y="173"/>
                </a:lnTo>
                <a:lnTo>
                  <a:pt x="66" y="176"/>
                </a:lnTo>
                <a:lnTo>
                  <a:pt x="66" y="176"/>
                </a:lnTo>
                <a:lnTo>
                  <a:pt x="63" y="179"/>
                </a:lnTo>
                <a:lnTo>
                  <a:pt x="63" y="182"/>
                </a:lnTo>
                <a:lnTo>
                  <a:pt x="63" y="182"/>
                </a:lnTo>
                <a:close/>
                <a:moveTo>
                  <a:pt x="104" y="92"/>
                </a:moveTo>
                <a:lnTo>
                  <a:pt x="104" y="92"/>
                </a:lnTo>
                <a:lnTo>
                  <a:pt x="104" y="92"/>
                </a:lnTo>
                <a:lnTo>
                  <a:pt x="104" y="92"/>
                </a:lnTo>
                <a:lnTo>
                  <a:pt x="108" y="89"/>
                </a:lnTo>
                <a:lnTo>
                  <a:pt x="108" y="89"/>
                </a:lnTo>
                <a:lnTo>
                  <a:pt x="110" y="88"/>
                </a:lnTo>
                <a:lnTo>
                  <a:pt x="110" y="85"/>
                </a:lnTo>
                <a:lnTo>
                  <a:pt x="110" y="85"/>
                </a:lnTo>
                <a:lnTo>
                  <a:pt x="110" y="84"/>
                </a:lnTo>
                <a:lnTo>
                  <a:pt x="110" y="84"/>
                </a:lnTo>
                <a:lnTo>
                  <a:pt x="110" y="85"/>
                </a:lnTo>
                <a:lnTo>
                  <a:pt x="110" y="85"/>
                </a:lnTo>
                <a:lnTo>
                  <a:pt x="104" y="92"/>
                </a:lnTo>
                <a:lnTo>
                  <a:pt x="104" y="92"/>
                </a:lnTo>
                <a:close/>
                <a:moveTo>
                  <a:pt x="223" y="155"/>
                </a:moveTo>
                <a:lnTo>
                  <a:pt x="223" y="155"/>
                </a:lnTo>
                <a:lnTo>
                  <a:pt x="223" y="160"/>
                </a:lnTo>
                <a:lnTo>
                  <a:pt x="223" y="160"/>
                </a:lnTo>
                <a:lnTo>
                  <a:pt x="226" y="159"/>
                </a:lnTo>
                <a:lnTo>
                  <a:pt x="226" y="159"/>
                </a:lnTo>
                <a:lnTo>
                  <a:pt x="228" y="157"/>
                </a:lnTo>
                <a:lnTo>
                  <a:pt x="228" y="157"/>
                </a:lnTo>
                <a:lnTo>
                  <a:pt x="228" y="156"/>
                </a:lnTo>
                <a:lnTo>
                  <a:pt x="226" y="155"/>
                </a:lnTo>
                <a:lnTo>
                  <a:pt x="226" y="155"/>
                </a:lnTo>
                <a:lnTo>
                  <a:pt x="223" y="155"/>
                </a:lnTo>
                <a:lnTo>
                  <a:pt x="223" y="155"/>
                </a:lnTo>
                <a:close/>
                <a:moveTo>
                  <a:pt x="47" y="162"/>
                </a:moveTo>
                <a:lnTo>
                  <a:pt x="47" y="162"/>
                </a:lnTo>
                <a:lnTo>
                  <a:pt x="46" y="162"/>
                </a:lnTo>
                <a:lnTo>
                  <a:pt x="44" y="162"/>
                </a:lnTo>
                <a:lnTo>
                  <a:pt x="43" y="163"/>
                </a:lnTo>
                <a:lnTo>
                  <a:pt x="43" y="163"/>
                </a:lnTo>
                <a:lnTo>
                  <a:pt x="42" y="166"/>
                </a:lnTo>
                <a:lnTo>
                  <a:pt x="42" y="169"/>
                </a:lnTo>
                <a:lnTo>
                  <a:pt x="42" y="169"/>
                </a:lnTo>
                <a:lnTo>
                  <a:pt x="47" y="162"/>
                </a:lnTo>
                <a:lnTo>
                  <a:pt x="47" y="162"/>
                </a:lnTo>
                <a:close/>
                <a:moveTo>
                  <a:pt x="22" y="116"/>
                </a:moveTo>
                <a:lnTo>
                  <a:pt x="22" y="116"/>
                </a:lnTo>
                <a:lnTo>
                  <a:pt x="26" y="108"/>
                </a:lnTo>
                <a:lnTo>
                  <a:pt x="26" y="108"/>
                </a:lnTo>
                <a:lnTo>
                  <a:pt x="20" y="115"/>
                </a:lnTo>
                <a:lnTo>
                  <a:pt x="20" y="115"/>
                </a:lnTo>
                <a:lnTo>
                  <a:pt x="20" y="116"/>
                </a:lnTo>
                <a:lnTo>
                  <a:pt x="20" y="116"/>
                </a:lnTo>
                <a:lnTo>
                  <a:pt x="22" y="116"/>
                </a:lnTo>
                <a:lnTo>
                  <a:pt x="22" y="116"/>
                </a:lnTo>
                <a:close/>
                <a:moveTo>
                  <a:pt x="73" y="163"/>
                </a:moveTo>
                <a:lnTo>
                  <a:pt x="73" y="163"/>
                </a:lnTo>
                <a:lnTo>
                  <a:pt x="76" y="160"/>
                </a:lnTo>
                <a:lnTo>
                  <a:pt x="76" y="156"/>
                </a:lnTo>
                <a:lnTo>
                  <a:pt x="76" y="156"/>
                </a:lnTo>
                <a:lnTo>
                  <a:pt x="73" y="159"/>
                </a:lnTo>
                <a:lnTo>
                  <a:pt x="73" y="160"/>
                </a:lnTo>
                <a:lnTo>
                  <a:pt x="73" y="163"/>
                </a:lnTo>
                <a:lnTo>
                  <a:pt x="73" y="163"/>
                </a:lnTo>
                <a:close/>
                <a:moveTo>
                  <a:pt x="196" y="166"/>
                </a:moveTo>
                <a:lnTo>
                  <a:pt x="196" y="166"/>
                </a:lnTo>
                <a:lnTo>
                  <a:pt x="198" y="165"/>
                </a:lnTo>
                <a:lnTo>
                  <a:pt x="199" y="162"/>
                </a:lnTo>
                <a:lnTo>
                  <a:pt x="198" y="156"/>
                </a:lnTo>
                <a:lnTo>
                  <a:pt x="198" y="156"/>
                </a:lnTo>
                <a:lnTo>
                  <a:pt x="196" y="166"/>
                </a:lnTo>
                <a:lnTo>
                  <a:pt x="196" y="166"/>
                </a:lnTo>
                <a:close/>
                <a:moveTo>
                  <a:pt x="32" y="179"/>
                </a:moveTo>
                <a:lnTo>
                  <a:pt x="32" y="179"/>
                </a:lnTo>
                <a:lnTo>
                  <a:pt x="34" y="177"/>
                </a:lnTo>
                <a:lnTo>
                  <a:pt x="34" y="175"/>
                </a:lnTo>
                <a:lnTo>
                  <a:pt x="36" y="170"/>
                </a:lnTo>
                <a:lnTo>
                  <a:pt x="36" y="170"/>
                </a:lnTo>
                <a:lnTo>
                  <a:pt x="33" y="173"/>
                </a:lnTo>
                <a:lnTo>
                  <a:pt x="33" y="173"/>
                </a:lnTo>
                <a:lnTo>
                  <a:pt x="33" y="175"/>
                </a:lnTo>
                <a:lnTo>
                  <a:pt x="33" y="175"/>
                </a:lnTo>
                <a:lnTo>
                  <a:pt x="32" y="179"/>
                </a:lnTo>
                <a:lnTo>
                  <a:pt x="32" y="179"/>
                </a:lnTo>
                <a:close/>
                <a:moveTo>
                  <a:pt x="198" y="180"/>
                </a:moveTo>
                <a:lnTo>
                  <a:pt x="198" y="180"/>
                </a:lnTo>
                <a:lnTo>
                  <a:pt x="202" y="176"/>
                </a:lnTo>
                <a:lnTo>
                  <a:pt x="202" y="176"/>
                </a:lnTo>
                <a:lnTo>
                  <a:pt x="202" y="175"/>
                </a:lnTo>
                <a:lnTo>
                  <a:pt x="202" y="175"/>
                </a:lnTo>
                <a:lnTo>
                  <a:pt x="195" y="177"/>
                </a:lnTo>
                <a:lnTo>
                  <a:pt x="195" y="177"/>
                </a:lnTo>
                <a:lnTo>
                  <a:pt x="198" y="180"/>
                </a:lnTo>
                <a:lnTo>
                  <a:pt x="198" y="180"/>
                </a:lnTo>
                <a:close/>
                <a:moveTo>
                  <a:pt x="130" y="175"/>
                </a:moveTo>
                <a:lnTo>
                  <a:pt x="130" y="175"/>
                </a:lnTo>
                <a:lnTo>
                  <a:pt x="125" y="177"/>
                </a:lnTo>
                <a:lnTo>
                  <a:pt x="123" y="182"/>
                </a:lnTo>
                <a:lnTo>
                  <a:pt x="123" y="182"/>
                </a:lnTo>
                <a:lnTo>
                  <a:pt x="127" y="180"/>
                </a:lnTo>
                <a:lnTo>
                  <a:pt x="127" y="180"/>
                </a:lnTo>
                <a:lnTo>
                  <a:pt x="128" y="179"/>
                </a:lnTo>
                <a:lnTo>
                  <a:pt x="128" y="179"/>
                </a:lnTo>
                <a:lnTo>
                  <a:pt x="130" y="175"/>
                </a:lnTo>
                <a:lnTo>
                  <a:pt x="130" y="175"/>
                </a:lnTo>
                <a:close/>
                <a:moveTo>
                  <a:pt x="47" y="58"/>
                </a:moveTo>
                <a:lnTo>
                  <a:pt x="47" y="58"/>
                </a:lnTo>
                <a:lnTo>
                  <a:pt x="44" y="65"/>
                </a:lnTo>
                <a:lnTo>
                  <a:pt x="44" y="65"/>
                </a:lnTo>
                <a:lnTo>
                  <a:pt x="44" y="65"/>
                </a:lnTo>
                <a:lnTo>
                  <a:pt x="44" y="67"/>
                </a:lnTo>
                <a:lnTo>
                  <a:pt x="44" y="67"/>
                </a:lnTo>
                <a:lnTo>
                  <a:pt x="49" y="61"/>
                </a:lnTo>
                <a:lnTo>
                  <a:pt x="49" y="61"/>
                </a:lnTo>
                <a:lnTo>
                  <a:pt x="49" y="59"/>
                </a:lnTo>
                <a:lnTo>
                  <a:pt x="49" y="59"/>
                </a:lnTo>
                <a:lnTo>
                  <a:pt x="47" y="58"/>
                </a:lnTo>
                <a:lnTo>
                  <a:pt x="47" y="58"/>
                </a:lnTo>
                <a:close/>
                <a:moveTo>
                  <a:pt x="120" y="101"/>
                </a:moveTo>
                <a:lnTo>
                  <a:pt x="120" y="101"/>
                </a:lnTo>
                <a:lnTo>
                  <a:pt x="120" y="101"/>
                </a:lnTo>
                <a:lnTo>
                  <a:pt x="120" y="101"/>
                </a:lnTo>
                <a:lnTo>
                  <a:pt x="123" y="99"/>
                </a:lnTo>
                <a:lnTo>
                  <a:pt x="123" y="99"/>
                </a:lnTo>
                <a:lnTo>
                  <a:pt x="124" y="99"/>
                </a:lnTo>
                <a:lnTo>
                  <a:pt x="124" y="99"/>
                </a:lnTo>
                <a:lnTo>
                  <a:pt x="125" y="94"/>
                </a:lnTo>
                <a:lnTo>
                  <a:pt x="125" y="94"/>
                </a:lnTo>
                <a:lnTo>
                  <a:pt x="125" y="94"/>
                </a:lnTo>
                <a:lnTo>
                  <a:pt x="125" y="94"/>
                </a:lnTo>
                <a:lnTo>
                  <a:pt x="120" y="101"/>
                </a:lnTo>
                <a:lnTo>
                  <a:pt x="120" y="101"/>
                </a:lnTo>
                <a:close/>
                <a:moveTo>
                  <a:pt x="104" y="281"/>
                </a:moveTo>
                <a:lnTo>
                  <a:pt x="104" y="281"/>
                </a:lnTo>
                <a:lnTo>
                  <a:pt x="106" y="283"/>
                </a:lnTo>
                <a:lnTo>
                  <a:pt x="106" y="283"/>
                </a:lnTo>
                <a:lnTo>
                  <a:pt x="118" y="274"/>
                </a:lnTo>
                <a:lnTo>
                  <a:pt x="118" y="274"/>
                </a:lnTo>
                <a:lnTo>
                  <a:pt x="117" y="273"/>
                </a:lnTo>
                <a:lnTo>
                  <a:pt x="117" y="273"/>
                </a:lnTo>
                <a:lnTo>
                  <a:pt x="104" y="281"/>
                </a:lnTo>
                <a:lnTo>
                  <a:pt x="104" y="281"/>
                </a:lnTo>
                <a:close/>
                <a:moveTo>
                  <a:pt x="29" y="318"/>
                </a:moveTo>
                <a:lnTo>
                  <a:pt x="29" y="318"/>
                </a:lnTo>
                <a:lnTo>
                  <a:pt x="25" y="319"/>
                </a:lnTo>
                <a:lnTo>
                  <a:pt x="22" y="322"/>
                </a:lnTo>
                <a:lnTo>
                  <a:pt x="22" y="322"/>
                </a:lnTo>
                <a:lnTo>
                  <a:pt x="23" y="324"/>
                </a:lnTo>
                <a:lnTo>
                  <a:pt x="23" y="324"/>
                </a:lnTo>
                <a:lnTo>
                  <a:pt x="26" y="321"/>
                </a:lnTo>
                <a:lnTo>
                  <a:pt x="29" y="321"/>
                </a:lnTo>
                <a:lnTo>
                  <a:pt x="29" y="321"/>
                </a:lnTo>
                <a:lnTo>
                  <a:pt x="30" y="319"/>
                </a:lnTo>
                <a:lnTo>
                  <a:pt x="30" y="319"/>
                </a:lnTo>
                <a:lnTo>
                  <a:pt x="29" y="318"/>
                </a:lnTo>
                <a:lnTo>
                  <a:pt x="29" y="318"/>
                </a:lnTo>
                <a:close/>
                <a:moveTo>
                  <a:pt x="117" y="192"/>
                </a:moveTo>
                <a:lnTo>
                  <a:pt x="117" y="192"/>
                </a:lnTo>
                <a:lnTo>
                  <a:pt x="123" y="187"/>
                </a:lnTo>
                <a:lnTo>
                  <a:pt x="123" y="187"/>
                </a:lnTo>
                <a:lnTo>
                  <a:pt x="124" y="186"/>
                </a:lnTo>
                <a:lnTo>
                  <a:pt x="124" y="186"/>
                </a:lnTo>
                <a:lnTo>
                  <a:pt x="118" y="189"/>
                </a:lnTo>
                <a:lnTo>
                  <a:pt x="118" y="189"/>
                </a:lnTo>
                <a:lnTo>
                  <a:pt x="117" y="190"/>
                </a:lnTo>
                <a:lnTo>
                  <a:pt x="117" y="192"/>
                </a:lnTo>
                <a:lnTo>
                  <a:pt x="117" y="192"/>
                </a:lnTo>
                <a:close/>
                <a:moveTo>
                  <a:pt x="87" y="217"/>
                </a:moveTo>
                <a:lnTo>
                  <a:pt x="87" y="217"/>
                </a:lnTo>
                <a:lnTo>
                  <a:pt x="87" y="217"/>
                </a:lnTo>
                <a:lnTo>
                  <a:pt x="87" y="217"/>
                </a:lnTo>
                <a:lnTo>
                  <a:pt x="87" y="210"/>
                </a:lnTo>
                <a:lnTo>
                  <a:pt x="87" y="210"/>
                </a:lnTo>
                <a:lnTo>
                  <a:pt x="84" y="214"/>
                </a:lnTo>
                <a:lnTo>
                  <a:pt x="84" y="214"/>
                </a:lnTo>
                <a:lnTo>
                  <a:pt x="87" y="217"/>
                </a:lnTo>
                <a:lnTo>
                  <a:pt x="87" y="217"/>
                </a:lnTo>
                <a:close/>
                <a:moveTo>
                  <a:pt x="225" y="142"/>
                </a:moveTo>
                <a:lnTo>
                  <a:pt x="225" y="142"/>
                </a:lnTo>
                <a:lnTo>
                  <a:pt x="225" y="142"/>
                </a:lnTo>
                <a:lnTo>
                  <a:pt x="225" y="142"/>
                </a:lnTo>
                <a:lnTo>
                  <a:pt x="231" y="149"/>
                </a:lnTo>
                <a:lnTo>
                  <a:pt x="231" y="149"/>
                </a:lnTo>
                <a:lnTo>
                  <a:pt x="232" y="146"/>
                </a:lnTo>
                <a:lnTo>
                  <a:pt x="232" y="146"/>
                </a:lnTo>
                <a:lnTo>
                  <a:pt x="225" y="142"/>
                </a:lnTo>
                <a:lnTo>
                  <a:pt x="225" y="142"/>
                </a:lnTo>
                <a:close/>
                <a:moveTo>
                  <a:pt x="36" y="99"/>
                </a:moveTo>
                <a:lnTo>
                  <a:pt x="36" y="99"/>
                </a:lnTo>
                <a:lnTo>
                  <a:pt x="33" y="103"/>
                </a:lnTo>
                <a:lnTo>
                  <a:pt x="30" y="108"/>
                </a:lnTo>
                <a:lnTo>
                  <a:pt x="30" y="108"/>
                </a:lnTo>
                <a:lnTo>
                  <a:pt x="34" y="103"/>
                </a:lnTo>
                <a:lnTo>
                  <a:pt x="36" y="99"/>
                </a:lnTo>
                <a:lnTo>
                  <a:pt x="36" y="99"/>
                </a:lnTo>
                <a:close/>
                <a:moveTo>
                  <a:pt x="94" y="166"/>
                </a:moveTo>
                <a:lnTo>
                  <a:pt x="94" y="166"/>
                </a:lnTo>
                <a:lnTo>
                  <a:pt x="88" y="173"/>
                </a:lnTo>
                <a:lnTo>
                  <a:pt x="88" y="173"/>
                </a:lnTo>
                <a:lnTo>
                  <a:pt x="88" y="173"/>
                </a:lnTo>
                <a:lnTo>
                  <a:pt x="88" y="173"/>
                </a:lnTo>
                <a:lnTo>
                  <a:pt x="96" y="169"/>
                </a:lnTo>
                <a:lnTo>
                  <a:pt x="96" y="169"/>
                </a:lnTo>
                <a:lnTo>
                  <a:pt x="94" y="166"/>
                </a:lnTo>
                <a:lnTo>
                  <a:pt x="94" y="166"/>
                </a:lnTo>
                <a:close/>
                <a:moveTo>
                  <a:pt x="5" y="153"/>
                </a:moveTo>
                <a:lnTo>
                  <a:pt x="5" y="153"/>
                </a:lnTo>
                <a:lnTo>
                  <a:pt x="5" y="153"/>
                </a:lnTo>
                <a:lnTo>
                  <a:pt x="5" y="153"/>
                </a:lnTo>
                <a:lnTo>
                  <a:pt x="5" y="145"/>
                </a:lnTo>
                <a:lnTo>
                  <a:pt x="5" y="145"/>
                </a:lnTo>
                <a:lnTo>
                  <a:pt x="6" y="138"/>
                </a:lnTo>
                <a:lnTo>
                  <a:pt x="6" y="138"/>
                </a:lnTo>
                <a:lnTo>
                  <a:pt x="5" y="136"/>
                </a:lnTo>
                <a:lnTo>
                  <a:pt x="5" y="136"/>
                </a:lnTo>
                <a:lnTo>
                  <a:pt x="5" y="136"/>
                </a:lnTo>
                <a:lnTo>
                  <a:pt x="5" y="153"/>
                </a:lnTo>
                <a:lnTo>
                  <a:pt x="5" y="153"/>
                </a:lnTo>
                <a:close/>
                <a:moveTo>
                  <a:pt x="37" y="270"/>
                </a:moveTo>
                <a:lnTo>
                  <a:pt x="37" y="270"/>
                </a:lnTo>
                <a:lnTo>
                  <a:pt x="36" y="271"/>
                </a:lnTo>
                <a:lnTo>
                  <a:pt x="34" y="271"/>
                </a:lnTo>
                <a:lnTo>
                  <a:pt x="34" y="271"/>
                </a:lnTo>
                <a:lnTo>
                  <a:pt x="34" y="278"/>
                </a:lnTo>
                <a:lnTo>
                  <a:pt x="34" y="278"/>
                </a:lnTo>
                <a:lnTo>
                  <a:pt x="36" y="278"/>
                </a:lnTo>
                <a:lnTo>
                  <a:pt x="36" y="278"/>
                </a:lnTo>
                <a:lnTo>
                  <a:pt x="37" y="270"/>
                </a:lnTo>
                <a:lnTo>
                  <a:pt x="37" y="270"/>
                </a:lnTo>
                <a:close/>
                <a:moveTo>
                  <a:pt x="108" y="149"/>
                </a:moveTo>
                <a:lnTo>
                  <a:pt x="108" y="149"/>
                </a:lnTo>
                <a:lnTo>
                  <a:pt x="107" y="152"/>
                </a:lnTo>
                <a:lnTo>
                  <a:pt x="106" y="156"/>
                </a:lnTo>
                <a:lnTo>
                  <a:pt x="106" y="156"/>
                </a:lnTo>
                <a:lnTo>
                  <a:pt x="111" y="150"/>
                </a:lnTo>
                <a:lnTo>
                  <a:pt x="111" y="150"/>
                </a:lnTo>
                <a:lnTo>
                  <a:pt x="108" y="149"/>
                </a:lnTo>
                <a:lnTo>
                  <a:pt x="108" y="149"/>
                </a:lnTo>
                <a:close/>
                <a:moveTo>
                  <a:pt x="201" y="142"/>
                </a:moveTo>
                <a:lnTo>
                  <a:pt x="201" y="142"/>
                </a:lnTo>
                <a:lnTo>
                  <a:pt x="199" y="142"/>
                </a:lnTo>
                <a:lnTo>
                  <a:pt x="199" y="142"/>
                </a:lnTo>
                <a:lnTo>
                  <a:pt x="201" y="146"/>
                </a:lnTo>
                <a:lnTo>
                  <a:pt x="201" y="146"/>
                </a:lnTo>
                <a:lnTo>
                  <a:pt x="205" y="145"/>
                </a:lnTo>
                <a:lnTo>
                  <a:pt x="205" y="145"/>
                </a:lnTo>
                <a:lnTo>
                  <a:pt x="201" y="142"/>
                </a:lnTo>
                <a:lnTo>
                  <a:pt x="201" y="142"/>
                </a:lnTo>
                <a:close/>
                <a:moveTo>
                  <a:pt x="225" y="150"/>
                </a:moveTo>
                <a:lnTo>
                  <a:pt x="225" y="150"/>
                </a:lnTo>
                <a:lnTo>
                  <a:pt x="226" y="149"/>
                </a:lnTo>
                <a:lnTo>
                  <a:pt x="226" y="149"/>
                </a:lnTo>
                <a:lnTo>
                  <a:pt x="221" y="143"/>
                </a:lnTo>
                <a:lnTo>
                  <a:pt x="221" y="143"/>
                </a:lnTo>
                <a:lnTo>
                  <a:pt x="221" y="146"/>
                </a:lnTo>
                <a:lnTo>
                  <a:pt x="221" y="146"/>
                </a:lnTo>
                <a:lnTo>
                  <a:pt x="222" y="148"/>
                </a:lnTo>
                <a:lnTo>
                  <a:pt x="222" y="148"/>
                </a:lnTo>
                <a:lnTo>
                  <a:pt x="225" y="150"/>
                </a:lnTo>
                <a:lnTo>
                  <a:pt x="225" y="150"/>
                </a:lnTo>
                <a:close/>
                <a:moveTo>
                  <a:pt x="219" y="176"/>
                </a:moveTo>
                <a:lnTo>
                  <a:pt x="219" y="176"/>
                </a:lnTo>
                <a:lnTo>
                  <a:pt x="222" y="179"/>
                </a:lnTo>
                <a:lnTo>
                  <a:pt x="222" y="179"/>
                </a:lnTo>
                <a:lnTo>
                  <a:pt x="223" y="177"/>
                </a:lnTo>
                <a:lnTo>
                  <a:pt x="223" y="177"/>
                </a:lnTo>
                <a:lnTo>
                  <a:pt x="222" y="173"/>
                </a:lnTo>
                <a:lnTo>
                  <a:pt x="222" y="173"/>
                </a:lnTo>
                <a:lnTo>
                  <a:pt x="219" y="176"/>
                </a:lnTo>
                <a:lnTo>
                  <a:pt x="219" y="176"/>
                </a:lnTo>
                <a:close/>
                <a:moveTo>
                  <a:pt x="98" y="132"/>
                </a:moveTo>
                <a:lnTo>
                  <a:pt x="98" y="132"/>
                </a:lnTo>
                <a:lnTo>
                  <a:pt x="101" y="133"/>
                </a:lnTo>
                <a:lnTo>
                  <a:pt x="101" y="133"/>
                </a:lnTo>
                <a:lnTo>
                  <a:pt x="101" y="130"/>
                </a:lnTo>
                <a:lnTo>
                  <a:pt x="103" y="129"/>
                </a:lnTo>
                <a:lnTo>
                  <a:pt x="103" y="129"/>
                </a:lnTo>
                <a:lnTo>
                  <a:pt x="103" y="128"/>
                </a:lnTo>
                <a:lnTo>
                  <a:pt x="103" y="128"/>
                </a:lnTo>
                <a:lnTo>
                  <a:pt x="103" y="128"/>
                </a:lnTo>
                <a:lnTo>
                  <a:pt x="100" y="129"/>
                </a:lnTo>
                <a:lnTo>
                  <a:pt x="98" y="132"/>
                </a:lnTo>
                <a:lnTo>
                  <a:pt x="98" y="132"/>
                </a:lnTo>
                <a:close/>
                <a:moveTo>
                  <a:pt x="104" y="103"/>
                </a:moveTo>
                <a:lnTo>
                  <a:pt x="104" y="103"/>
                </a:lnTo>
                <a:lnTo>
                  <a:pt x="98" y="102"/>
                </a:lnTo>
                <a:lnTo>
                  <a:pt x="98" y="102"/>
                </a:lnTo>
                <a:lnTo>
                  <a:pt x="100" y="105"/>
                </a:lnTo>
                <a:lnTo>
                  <a:pt x="100" y="105"/>
                </a:lnTo>
                <a:lnTo>
                  <a:pt x="103" y="105"/>
                </a:lnTo>
                <a:lnTo>
                  <a:pt x="103" y="105"/>
                </a:lnTo>
                <a:lnTo>
                  <a:pt x="104" y="103"/>
                </a:lnTo>
                <a:lnTo>
                  <a:pt x="104" y="103"/>
                </a:lnTo>
                <a:close/>
                <a:moveTo>
                  <a:pt x="46" y="196"/>
                </a:moveTo>
                <a:lnTo>
                  <a:pt x="46" y="196"/>
                </a:lnTo>
                <a:lnTo>
                  <a:pt x="44" y="196"/>
                </a:lnTo>
                <a:lnTo>
                  <a:pt x="44" y="196"/>
                </a:lnTo>
                <a:lnTo>
                  <a:pt x="43" y="200"/>
                </a:lnTo>
                <a:lnTo>
                  <a:pt x="43" y="200"/>
                </a:lnTo>
                <a:lnTo>
                  <a:pt x="43" y="200"/>
                </a:lnTo>
                <a:lnTo>
                  <a:pt x="43" y="200"/>
                </a:lnTo>
                <a:lnTo>
                  <a:pt x="42" y="202"/>
                </a:lnTo>
                <a:lnTo>
                  <a:pt x="42" y="204"/>
                </a:lnTo>
                <a:lnTo>
                  <a:pt x="42" y="204"/>
                </a:lnTo>
                <a:lnTo>
                  <a:pt x="46" y="200"/>
                </a:lnTo>
                <a:lnTo>
                  <a:pt x="46" y="200"/>
                </a:lnTo>
                <a:lnTo>
                  <a:pt x="46" y="199"/>
                </a:lnTo>
                <a:lnTo>
                  <a:pt x="46" y="199"/>
                </a:lnTo>
                <a:lnTo>
                  <a:pt x="46" y="196"/>
                </a:lnTo>
                <a:lnTo>
                  <a:pt x="46" y="196"/>
                </a:lnTo>
                <a:close/>
                <a:moveTo>
                  <a:pt x="165" y="115"/>
                </a:moveTo>
                <a:lnTo>
                  <a:pt x="165" y="115"/>
                </a:lnTo>
                <a:lnTo>
                  <a:pt x="169" y="119"/>
                </a:lnTo>
                <a:lnTo>
                  <a:pt x="169" y="119"/>
                </a:lnTo>
                <a:lnTo>
                  <a:pt x="171" y="118"/>
                </a:lnTo>
                <a:lnTo>
                  <a:pt x="171" y="118"/>
                </a:lnTo>
                <a:lnTo>
                  <a:pt x="165" y="115"/>
                </a:lnTo>
                <a:lnTo>
                  <a:pt x="165" y="115"/>
                </a:lnTo>
                <a:lnTo>
                  <a:pt x="165" y="115"/>
                </a:lnTo>
                <a:lnTo>
                  <a:pt x="165" y="115"/>
                </a:lnTo>
                <a:close/>
                <a:moveTo>
                  <a:pt x="212" y="186"/>
                </a:moveTo>
                <a:lnTo>
                  <a:pt x="212" y="186"/>
                </a:lnTo>
                <a:lnTo>
                  <a:pt x="212" y="186"/>
                </a:lnTo>
                <a:lnTo>
                  <a:pt x="212" y="186"/>
                </a:lnTo>
                <a:lnTo>
                  <a:pt x="219" y="182"/>
                </a:lnTo>
                <a:lnTo>
                  <a:pt x="219" y="182"/>
                </a:lnTo>
                <a:lnTo>
                  <a:pt x="218" y="179"/>
                </a:lnTo>
                <a:lnTo>
                  <a:pt x="218" y="179"/>
                </a:lnTo>
                <a:lnTo>
                  <a:pt x="212" y="186"/>
                </a:lnTo>
                <a:lnTo>
                  <a:pt x="212" y="186"/>
                </a:lnTo>
                <a:close/>
                <a:moveTo>
                  <a:pt x="66" y="170"/>
                </a:moveTo>
                <a:lnTo>
                  <a:pt x="66" y="170"/>
                </a:lnTo>
                <a:lnTo>
                  <a:pt x="69" y="167"/>
                </a:lnTo>
                <a:lnTo>
                  <a:pt x="69" y="165"/>
                </a:lnTo>
                <a:lnTo>
                  <a:pt x="69" y="165"/>
                </a:lnTo>
                <a:lnTo>
                  <a:pt x="66" y="167"/>
                </a:lnTo>
                <a:lnTo>
                  <a:pt x="66" y="170"/>
                </a:lnTo>
                <a:lnTo>
                  <a:pt x="66" y="170"/>
                </a:lnTo>
                <a:close/>
                <a:moveTo>
                  <a:pt x="241" y="166"/>
                </a:moveTo>
                <a:lnTo>
                  <a:pt x="241" y="166"/>
                </a:lnTo>
                <a:lnTo>
                  <a:pt x="238" y="172"/>
                </a:lnTo>
                <a:lnTo>
                  <a:pt x="238" y="172"/>
                </a:lnTo>
                <a:lnTo>
                  <a:pt x="238" y="172"/>
                </a:lnTo>
                <a:lnTo>
                  <a:pt x="238" y="172"/>
                </a:lnTo>
                <a:lnTo>
                  <a:pt x="242" y="170"/>
                </a:lnTo>
                <a:lnTo>
                  <a:pt x="242" y="170"/>
                </a:lnTo>
                <a:lnTo>
                  <a:pt x="242" y="167"/>
                </a:lnTo>
                <a:lnTo>
                  <a:pt x="241" y="166"/>
                </a:lnTo>
                <a:lnTo>
                  <a:pt x="241" y="166"/>
                </a:lnTo>
                <a:close/>
                <a:moveTo>
                  <a:pt x="212" y="150"/>
                </a:moveTo>
                <a:lnTo>
                  <a:pt x="212" y="150"/>
                </a:lnTo>
                <a:lnTo>
                  <a:pt x="218" y="150"/>
                </a:lnTo>
                <a:lnTo>
                  <a:pt x="218" y="150"/>
                </a:lnTo>
                <a:lnTo>
                  <a:pt x="218" y="150"/>
                </a:lnTo>
                <a:lnTo>
                  <a:pt x="218" y="150"/>
                </a:lnTo>
                <a:lnTo>
                  <a:pt x="212" y="148"/>
                </a:lnTo>
                <a:lnTo>
                  <a:pt x="212" y="148"/>
                </a:lnTo>
                <a:lnTo>
                  <a:pt x="212" y="150"/>
                </a:lnTo>
                <a:lnTo>
                  <a:pt x="212" y="150"/>
                </a:lnTo>
                <a:close/>
                <a:moveTo>
                  <a:pt x="80" y="194"/>
                </a:moveTo>
                <a:lnTo>
                  <a:pt x="80" y="194"/>
                </a:lnTo>
                <a:lnTo>
                  <a:pt x="79" y="194"/>
                </a:lnTo>
                <a:lnTo>
                  <a:pt x="79" y="194"/>
                </a:lnTo>
                <a:lnTo>
                  <a:pt x="77" y="196"/>
                </a:lnTo>
                <a:lnTo>
                  <a:pt x="77" y="196"/>
                </a:lnTo>
                <a:lnTo>
                  <a:pt x="77" y="197"/>
                </a:lnTo>
                <a:lnTo>
                  <a:pt x="77" y="197"/>
                </a:lnTo>
                <a:lnTo>
                  <a:pt x="77" y="202"/>
                </a:lnTo>
                <a:lnTo>
                  <a:pt x="77" y="202"/>
                </a:lnTo>
                <a:lnTo>
                  <a:pt x="79" y="202"/>
                </a:lnTo>
                <a:lnTo>
                  <a:pt x="79" y="202"/>
                </a:lnTo>
                <a:lnTo>
                  <a:pt x="80" y="194"/>
                </a:lnTo>
                <a:lnTo>
                  <a:pt x="80" y="194"/>
                </a:lnTo>
                <a:close/>
                <a:moveTo>
                  <a:pt x="66" y="184"/>
                </a:move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3" y="187"/>
                </a:lnTo>
                <a:lnTo>
                  <a:pt x="63" y="187"/>
                </a:lnTo>
                <a:lnTo>
                  <a:pt x="63" y="187"/>
                </a:lnTo>
                <a:lnTo>
                  <a:pt x="63" y="187"/>
                </a:lnTo>
                <a:lnTo>
                  <a:pt x="63" y="190"/>
                </a:lnTo>
                <a:lnTo>
                  <a:pt x="64" y="193"/>
                </a:lnTo>
                <a:lnTo>
                  <a:pt x="64" y="193"/>
                </a:lnTo>
                <a:lnTo>
                  <a:pt x="64" y="192"/>
                </a:lnTo>
                <a:lnTo>
                  <a:pt x="64" y="192"/>
                </a:lnTo>
                <a:lnTo>
                  <a:pt x="64" y="189"/>
                </a:lnTo>
                <a:lnTo>
                  <a:pt x="66" y="187"/>
                </a:lnTo>
                <a:lnTo>
                  <a:pt x="66" y="187"/>
                </a:lnTo>
                <a:lnTo>
                  <a:pt x="66" y="184"/>
                </a:lnTo>
                <a:lnTo>
                  <a:pt x="66" y="184"/>
                </a:lnTo>
                <a:close/>
                <a:moveTo>
                  <a:pt x="22" y="37"/>
                </a:moveTo>
                <a:lnTo>
                  <a:pt x="22" y="37"/>
                </a:lnTo>
                <a:lnTo>
                  <a:pt x="22" y="37"/>
                </a:lnTo>
                <a:lnTo>
                  <a:pt x="22" y="37"/>
                </a:lnTo>
                <a:lnTo>
                  <a:pt x="23" y="34"/>
                </a:lnTo>
                <a:lnTo>
                  <a:pt x="25" y="34"/>
                </a:lnTo>
                <a:lnTo>
                  <a:pt x="23" y="31"/>
                </a:lnTo>
                <a:lnTo>
                  <a:pt x="23" y="31"/>
                </a:lnTo>
                <a:lnTo>
                  <a:pt x="20" y="35"/>
                </a:lnTo>
                <a:lnTo>
                  <a:pt x="20" y="35"/>
                </a:lnTo>
                <a:lnTo>
                  <a:pt x="22" y="37"/>
                </a:lnTo>
                <a:lnTo>
                  <a:pt x="22" y="37"/>
                </a:lnTo>
                <a:close/>
                <a:moveTo>
                  <a:pt x="34" y="305"/>
                </a:moveTo>
                <a:lnTo>
                  <a:pt x="34" y="305"/>
                </a:lnTo>
                <a:lnTo>
                  <a:pt x="33" y="301"/>
                </a:lnTo>
                <a:lnTo>
                  <a:pt x="33" y="301"/>
                </a:lnTo>
                <a:lnTo>
                  <a:pt x="30" y="308"/>
                </a:lnTo>
                <a:lnTo>
                  <a:pt x="30" y="308"/>
                </a:lnTo>
                <a:lnTo>
                  <a:pt x="30" y="310"/>
                </a:lnTo>
                <a:lnTo>
                  <a:pt x="30" y="310"/>
                </a:lnTo>
                <a:lnTo>
                  <a:pt x="34" y="305"/>
                </a:lnTo>
                <a:lnTo>
                  <a:pt x="34" y="305"/>
                </a:lnTo>
                <a:close/>
                <a:moveTo>
                  <a:pt x="107" y="135"/>
                </a:moveTo>
                <a:lnTo>
                  <a:pt x="107" y="135"/>
                </a:lnTo>
                <a:lnTo>
                  <a:pt x="104" y="136"/>
                </a:lnTo>
                <a:lnTo>
                  <a:pt x="104" y="138"/>
                </a:lnTo>
                <a:lnTo>
                  <a:pt x="104" y="138"/>
                </a:lnTo>
                <a:lnTo>
                  <a:pt x="106" y="140"/>
                </a:lnTo>
                <a:lnTo>
                  <a:pt x="106" y="140"/>
                </a:lnTo>
                <a:lnTo>
                  <a:pt x="107" y="138"/>
                </a:lnTo>
                <a:lnTo>
                  <a:pt x="107" y="135"/>
                </a:lnTo>
                <a:lnTo>
                  <a:pt x="107" y="135"/>
                </a:lnTo>
                <a:close/>
                <a:moveTo>
                  <a:pt x="57" y="136"/>
                </a:moveTo>
                <a:lnTo>
                  <a:pt x="57" y="136"/>
                </a:lnTo>
                <a:lnTo>
                  <a:pt x="60" y="132"/>
                </a:lnTo>
                <a:lnTo>
                  <a:pt x="61" y="128"/>
                </a:lnTo>
                <a:lnTo>
                  <a:pt x="61" y="128"/>
                </a:lnTo>
                <a:lnTo>
                  <a:pt x="59" y="130"/>
                </a:lnTo>
                <a:lnTo>
                  <a:pt x="57" y="136"/>
                </a:lnTo>
                <a:lnTo>
                  <a:pt x="57" y="136"/>
                </a:lnTo>
                <a:close/>
                <a:moveTo>
                  <a:pt x="22" y="183"/>
                </a:moveTo>
                <a:lnTo>
                  <a:pt x="22" y="183"/>
                </a:lnTo>
                <a:lnTo>
                  <a:pt x="22" y="184"/>
                </a:lnTo>
                <a:lnTo>
                  <a:pt x="20" y="184"/>
                </a:lnTo>
                <a:lnTo>
                  <a:pt x="20" y="184"/>
                </a:lnTo>
                <a:lnTo>
                  <a:pt x="20" y="190"/>
                </a:lnTo>
                <a:lnTo>
                  <a:pt x="20" y="190"/>
                </a:lnTo>
                <a:lnTo>
                  <a:pt x="23" y="187"/>
                </a:lnTo>
                <a:lnTo>
                  <a:pt x="22" y="183"/>
                </a:lnTo>
                <a:lnTo>
                  <a:pt x="22" y="183"/>
                </a:lnTo>
                <a:close/>
                <a:moveTo>
                  <a:pt x="60" y="76"/>
                </a:moveTo>
                <a:lnTo>
                  <a:pt x="60" y="76"/>
                </a:lnTo>
                <a:lnTo>
                  <a:pt x="57" y="81"/>
                </a:lnTo>
                <a:lnTo>
                  <a:pt x="57" y="81"/>
                </a:lnTo>
                <a:lnTo>
                  <a:pt x="59" y="82"/>
                </a:lnTo>
                <a:lnTo>
                  <a:pt x="59" y="82"/>
                </a:lnTo>
                <a:lnTo>
                  <a:pt x="60" y="79"/>
                </a:lnTo>
                <a:lnTo>
                  <a:pt x="60" y="76"/>
                </a:lnTo>
                <a:lnTo>
                  <a:pt x="60" y="76"/>
                </a:lnTo>
                <a:close/>
                <a:moveTo>
                  <a:pt x="26" y="173"/>
                </a:moveTo>
                <a:lnTo>
                  <a:pt x="26" y="173"/>
                </a:lnTo>
                <a:lnTo>
                  <a:pt x="27" y="172"/>
                </a:lnTo>
                <a:lnTo>
                  <a:pt x="27" y="167"/>
                </a:lnTo>
                <a:lnTo>
                  <a:pt x="27" y="167"/>
                </a:lnTo>
                <a:lnTo>
                  <a:pt x="26" y="170"/>
                </a:lnTo>
                <a:lnTo>
                  <a:pt x="26" y="173"/>
                </a:lnTo>
                <a:lnTo>
                  <a:pt x="26" y="173"/>
                </a:lnTo>
                <a:close/>
                <a:moveTo>
                  <a:pt x="152" y="189"/>
                </a:moveTo>
                <a:lnTo>
                  <a:pt x="152" y="189"/>
                </a:lnTo>
                <a:lnTo>
                  <a:pt x="154" y="190"/>
                </a:lnTo>
                <a:lnTo>
                  <a:pt x="154" y="190"/>
                </a:lnTo>
                <a:lnTo>
                  <a:pt x="158" y="187"/>
                </a:lnTo>
                <a:lnTo>
                  <a:pt x="158" y="187"/>
                </a:lnTo>
                <a:lnTo>
                  <a:pt x="155" y="184"/>
                </a:lnTo>
                <a:lnTo>
                  <a:pt x="155" y="184"/>
                </a:lnTo>
                <a:lnTo>
                  <a:pt x="152" y="189"/>
                </a:lnTo>
                <a:lnTo>
                  <a:pt x="152" y="189"/>
                </a:lnTo>
                <a:close/>
                <a:moveTo>
                  <a:pt x="40" y="179"/>
                </a:moveTo>
                <a:lnTo>
                  <a:pt x="40" y="179"/>
                </a:lnTo>
                <a:lnTo>
                  <a:pt x="43" y="176"/>
                </a:lnTo>
                <a:lnTo>
                  <a:pt x="44" y="175"/>
                </a:lnTo>
                <a:lnTo>
                  <a:pt x="44" y="172"/>
                </a:lnTo>
                <a:lnTo>
                  <a:pt x="44" y="172"/>
                </a:lnTo>
                <a:lnTo>
                  <a:pt x="42" y="175"/>
                </a:lnTo>
                <a:lnTo>
                  <a:pt x="40" y="179"/>
                </a:lnTo>
                <a:lnTo>
                  <a:pt x="40" y="179"/>
                </a:lnTo>
                <a:close/>
                <a:moveTo>
                  <a:pt x="39" y="260"/>
                </a:moveTo>
                <a:lnTo>
                  <a:pt x="39" y="260"/>
                </a:lnTo>
                <a:lnTo>
                  <a:pt x="34" y="264"/>
                </a:lnTo>
                <a:lnTo>
                  <a:pt x="34" y="264"/>
                </a:lnTo>
                <a:lnTo>
                  <a:pt x="34" y="264"/>
                </a:lnTo>
                <a:lnTo>
                  <a:pt x="34" y="265"/>
                </a:lnTo>
                <a:lnTo>
                  <a:pt x="34" y="265"/>
                </a:lnTo>
                <a:lnTo>
                  <a:pt x="37" y="263"/>
                </a:lnTo>
                <a:lnTo>
                  <a:pt x="39" y="261"/>
                </a:lnTo>
                <a:lnTo>
                  <a:pt x="39" y="260"/>
                </a:lnTo>
                <a:lnTo>
                  <a:pt x="39" y="260"/>
                </a:lnTo>
                <a:close/>
                <a:moveTo>
                  <a:pt x="15" y="216"/>
                </a:moveTo>
                <a:lnTo>
                  <a:pt x="15" y="216"/>
                </a:lnTo>
                <a:lnTo>
                  <a:pt x="16" y="214"/>
                </a:lnTo>
                <a:lnTo>
                  <a:pt x="16" y="214"/>
                </a:lnTo>
                <a:lnTo>
                  <a:pt x="15" y="207"/>
                </a:lnTo>
                <a:lnTo>
                  <a:pt x="15" y="207"/>
                </a:lnTo>
                <a:lnTo>
                  <a:pt x="15" y="211"/>
                </a:lnTo>
                <a:lnTo>
                  <a:pt x="15" y="216"/>
                </a:lnTo>
                <a:lnTo>
                  <a:pt x="15" y="216"/>
                </a:lnTo>
                <a:close/>
                <a:moveTo>
                  <a:pt x="283" y="202"/>
                </a:moveTo>
                <a:lnTo>
                  <a:pt x="283" y="202"/>
                </a:lnTo>
                <a:lnTo>
                  <a:pt x="283" y="202"/>
                </a:lnTo>
                <a:lnTo>
                  <a:pt x="283" y="202"/>
                </a:lnTo>
                <a:lnTo>
                  <a:pt x="282" y="196"/>
                </a:lnTo>
                <a:lnTo>
                  <a:pt x="282" y="196"/>
                </a:lnTo>
                <a:lnTo>
                  <a:pt x="280" y="194"/>
                </a:lnTo>
                <a:lnTo>
                  <a:pt x="279" y="194"/>
                </a:lnTo>
                <a:lnTo>
                  <a:pt x="279" y="194"/>
                </a:lnTo>
                <a:lnTo>
                  <a:pt x="283" y="202"/>
                </a:lnTo>
                <a:lnTo>
                  <a:pt x="283" y="202"/>
                </a:lnTo>
                <a:close/>
                <a:moveTo>
                  <a:pt x="106" y="99"/>
                </a:moveTo>
                <a:lnTo>
                  <a:pt x="106" y="99"/>
                </a:lnTo>
                <a:lnTo>
                  <a:pt x="107" y="95"/>
                </a:lnTo>
                <a:lnTo>
                  <a:pt x="107" y="95"/>
                </a:lnTo>
                <a:lnTo>
                  <a:pt x="103" y="99"/>
                </a:lnTo>
                <a:lnTo>
                  <a:pt x="103" y="99"/>
                </a:lnTo>
                <a:lnTo>
                  <a:pt x="106" y="99"/>
                </a:lnTo>
                <a:lnTo>
                  <a:pt x="106" y="99"/>
                </a:lnTo>
                <a:close/>
                <a:moveTo>
                  <a:pt x="71" y="103"/>
                </a:moveTo>
                <a:lnTo>
                  <a:pt x="71" y="103"/>
                </a:lnTo>
                <a:lnTo>
                  <a:pt x="69" y="101"/>
                </a:lnTo>
                <a:lnTo>
                  <a:pt x="69" y="101"/>
                </a:lnTo>
                <a:lnTo>
                  <a:pt x="67" y="101"/>
                </a:lnTo>
                <a:lnTo>
                  <a:pt x="67" y="101"/>
                </a:lnTo>
                <a:lnTo>
                  <a:pt x="69" y="106"/>
                </a:lnTo>
                <a:lnTo>
                  <a:pt x="69" y="106"/>
                </a:lnTo>
                <a:lnTo>
                  <a:pt x="71" y="103"/>
                </a:lnTo>
                <a:lnTo>
                  <a:pt x="71" y="103"/>
                </a:lnTo>
                <a:close/>
                <a:moveTo>
                  <a:pt x="77" y="229"/>
                </a:moveTo>
                <a:lnTo>
                  <a:pt x="77" y="229"/>
                </a:lnTo>
                <a:lnTo>
                  <a:pt x="79" y="229"/>
                </a:lnTo>
                <a:lnTo>
                  <a:pt x="79" y="229"/>
                </a:lnTo>
                <a:lnTo>
                  <a:pt x="80" y="227"/>
                </a:lnTo>
                <a:lnTo>
                  <a:pt x="80" y="227"/>
                </a:lnTo>
                <a:lnTo>
                  <a:pt x="79" y="221"/>
                </a:lnTo>
                <a:lnTo>
                  <a:pt x="79" y="221"/>
                </a:lnTo>
                <a:lnTo>
                  <a:pt x="77" y="229"/>
                </a:lnTo>
                <a:lnTo>
                  <a:pt x="77" y="229"/>
                </a:lnTo>
                <a:close/>
                <a:moveTo>
                  <a:pt x="29" y="217"/>
                </a:moveTo>
                <a:lnTo>
                  <a:pt x="29" y="217"/>
                </a:lnTo>
                <a:lnTo>
                  <a:pt x="32" y="214"/>
                </a:lnTo>
                <a:lnTo>
                  <a:pt x="32" y="210"/>
                </a:lnTo>
                <a:lnTo>
                  <a:pt x="32" y="210"/>
                </a:lnTo>
                <a:lnTo>
                  <a:pt x="29" y="217"/>
                </a:lnTo>
                <a:lnTo>
                  <a:pt x="29" y="217"/>
                </a:lnTo>
                <a:close/>
                <a:moveTo>
                  <a:pt x="17" y="241"/>
                </a:moveTo>
                <a:lnTo>
                  <a:pt x="17" y="241"/>
                </a:lnTo>
                <a:lnTo>
                  <a:pt x="16" y="243"/>
                </a:lnTo>
                <a:lnTo>
                  <a:pt x="16" y="244"/>
                </a:lnTo>
                <a:lnTo>
                  <a:pt x="16" y="244"/>
                </a:lnTo>
                <a:lnTo>
                  <a:pt x="16" y="248"/>
                </a:lnTo>
                <a:lnTo>
                  <a:pt x="16" y="248"/>
                </a:lnTo>
                <a:lnTo>
                  <a:pt x="16" y="251"/>
                </a:lnTo>
                <a:lnTo>
                  <a:pt x="16" y="251"/>
                </a:lnTo>
                <a:lnTo>
                  <a:pt x="16" y="251"/>
                </a:lnTo>
                <a:lnTo>
                  <a:pt x="16" y="251"/>
                </a:lnTo>
                <a:lnTo>
                  <a:pt x="17" y="241"/>
                </a:lnTo>
                <a:lnTo>
                  <a:pt x="17" y="241"/>
                </a:lnTo>
                <a:close/>
                <a:moveTo>
                  <a:pt x="113" y="126"/>
                </a:moveTo>
                <a:lnTo>
                  <a:pt x="113" y="126"/>
                </a:lnTo>
                <a:lnTo>
                  <a:pt x="110" y="128"/>
                </a:lnTo>
                <a:lnTo>
                  <a:pt x="108" y="130"/>
                </a:lnTo>
                <a:lnTo>
                  <a:pt x="108" y="130"/>
                </a:lnTo>
                <a:lnTo>
                  <a:pt x="110" y="130"/>
                </a:lnTo>
                <a:lnTo>
                  <a:pt x="111" y="129"/>
                </a:lnTo>
                <a:lnTo>
                  <a:pt x="111" y="129"/>
                </a:lnTo>
                <a:lnTo>
                  <a:pt x="113" y="126"/>
                </a:lnTo>
                <a:lnTo>
                  <a:pt x="113" y="126"/>
                </a:lnTo>
                <a:close/>
                <a:moveTo>
                  <a:pt x="44" y="247"/>
                </a:moveTo>
                <a:lnTo>
                  <a:pt x="44" y="247"/>
                </a:lnTo>
                <a:lnTo>
                  <a:pt x="47" y="243"/>
                </a:lnTo>
                <a:lnTo>
                  <a:pt x="47" y="238"/>
                </a:lnTo>
                <a:lnTo>
                  <a:pt x="47" y="238"/>
                </a:lnTo>
                <a:lnTo>
                  <a:pt x="46" y="243"/>
                </a:lnTo>
                <a:lnTo>
                  <a:pt x="44" y="247"/>
                </a:lnTo>
                <a:lnTo>
                  <a:pt x="44" y="247"/>
                </a:lnTo>
                <a:close/>
                <a:moveTo>
                  <a:pt x="29" y="329"/>
                </a:moveTo>
                <a:lnTo>
                  <a:pt x="29" y="329"/>
                </a:lnTo>
                <a:lnTo>
                  <a:pt x="39" y="337"/>
                </a:lnTo>
                <a:lnTo>
                  <a:pt x="39" y="337"/>
                </a:lnTo>
                <a:lnTo>
                  <a:pt x="33" y="331"/>
                </a:lnTo>
                <a:lnTo>
                  <a:pt x="29" y="329"/>
                </a:lnTo>
                <a:lnTo>
                  <a:pt x="29" y="329"/>
                </a:lnTo>
                <a:close/>
                <a:moveTo>
                  <a:pt x="39" y="48"/>
                </a:moveTo>
                <a:lnTo>
                  <a:pt x="39" y="48"/>
                </a:lnTo>
                <a:lnTo>
                  <a:pt x="36" y="51"/>
                </a:lnTo>
                <a:lnTo>
                  <a:pt x="36" y="51"/>
                </a:lnTo>
                <a:lnTo>
                  <a:pt x="36" y="51"/>
                </a:lnTo>
                <a:lnTo>
                  <a:pt x="36" y="51"/>
                </a:lnTo>
                <a:lnTo>
                  <a:pt x="40" y="51"/>
                </a:lnTo>
                <a:lnTo>
                  <a:pt x="40" y="51"/>
                </a:lnTo>
                <a:lnTo>
                  <a:pt x="39" y="48"/>
                </a:lnTo>
                <a:lnTo>
                  <a:pt x="39" y="48"/>
                </a:lnTo>
                <a:close/>
                <a:moveTo>
                  <a:pt x="64" y="260"/>
                </a:moveTo>
                <a:lnTo>
                  <a:pt x="64" y="260"/>
                </a:lnTo>
                <a:lnTo>
                  <a:pt x="67" y="256"/>
                </a:lnTo>
                <a:lnTo>
                  <a:pt x="67" y="251"/>
                </a:lnTo>
                <a:lnTo>
                  <a:pt x="67" y="251"/>
                </a:lnTo>
                <a:lnTo>
                  <a:pt x="66" y="251"/>
                </a:lnTo>
                <a:lnTo>
                  <a:pt x="66" y="253"/>
                </a:lnTo>
                <a:lnTo>
                  <a:pt x="66" y="253"/>
                </a:lnTo>
                <a:lnTo>
                  <a:pt x="66" y="257"/>
                </a:lnTo>
                <a:lnTo>
                  <a:pt x="66" y="257"/>
                </a:lnTo>
                <a:lnTo>
                  <a:pt x="64" y="260"/>
                </a:lnTo>
                <a:lnTo>
                  <a:pt x="64" y="260"/>
                </a:lnTo>
                <a:close/>
                <a:moveTo>
                  <a:pt x="81" y="186"/>
                </a:moveTo>
                <a:lnTo>
                  <a:pt x="81" y="186"/>
                </a:lnTo>
                <a:lnTo>
                  <a:pt x="81" y="186"/>
                </a:lnTo>
                <a:lnTo>
                  <a:pt x="81" y="186"/>
                </a:lnTo>
                <a:lnTo>
                  <a:pt x="76" y="190"/>
                </a:lnTo>
                <a:lnTo>
                  <a:pt x="76" y="190"/>
                </a:lnTo>
                <a:lnTo>
                  <a:pt x="74" y="190"/>
                </a:lnTo>
                <a:lnTo>
                  <a:pt x="76" y="192"/>
                </a:lnTo>
                <a:lnTo>
                  <a:pt x="76" y="192"/>
                </a:lnTo>
                <a:lnTo>
                  <a:pt x="81" y="186"/>
                </a:lnTo>
                <a:lnTo>
                  <a:pt x="81" y="186"/>
                </a:lnTo>
                <a:close/>
                <a:moveTo>
                  <a:pt x="104" y="113"/>
                </a:moveTo>
                <a:lnTo>
                  <a:pt x="104" y="113"/>
                </a:lnTo>
                <a:lnTo>
                  <a:pt x="106" y="113"/>
                </a:lnTo>
                <a:lnTo>
                  <a:pt x="106" y="113"/>
                </a:lnTo>
                <a:lnTo>
                  <a:pt x="110" y="108"/>
                </a:lnTo>
                <a:lnTo>
                  <a:pt x="110" y="108"/>
                </a:lnTo>
                <a:lnTo>
                  <a:pt x="108" y="108"/>
                </a:lnTo>
                <a:lnTo>
                  <a:pt x="107" y="108"/>
                </a:lnTo>
                <a:lnTo>
                  <a:pt x="107" y="108"/>
                </a:lnTo>
                <a:lnTo>
                  <a:pt x="104" y="113"/>
                </a:lnTo>
                <a:lnTo>
                  <a:pt x="104" y="113"/>
                </a:lnTo>
                <a:close/>
                <a:moveTo>
                  <a:pt x="22" y="45"/>
                </a:moveTo>
                <a:lnTo>
                  <a:pt x="22" y="45"/>
                </a:lnTo>
                <a:lnTo>
                  <a:pt x="19" y="49"/>
                </a:lnTo>
                <a:lnTo>
                  <a:pt x="19" y="49"/>
                </a:lnTo>
                <a:lnTo>
                  <a:pt x="23" y="47"/>
                </a:lnTo>
                <a:lnTo>
                  <a:pt x="23" y="47"/>
                </a:lnTo>
                <a:lnTo>
                  <a:pt x="22" y="45"/>
                </a:lnTo>
                <a:lnTo>
                  <a:pt x="22" y="45"/>
                </a:lnTo>
                <a:close/>
                <a:moveTo>
                  <a:pt x="61" y="155"/>
                </a:moveTo>
                <a:lnTo>
                  <a:pt x="61" y="155"/>
                </a:lnTo>
                <a:lnTo>
                  <a:pt x="63" y="155"/>
                </a:lnTo>
                <a:lnTo>
                  <a:pt x="63" y="155"/>
                </a:lnTo>
                <a:lnTo>
                  <a:pt x="66" y="152"/>
                </a:lnTo>
                <a:lnTo>
                  <a:pt x="66" y="152"/>
                </a:lnTo>
                <a:lnTo>
                  <a:pt x="67" y="150"/>
                </a:lnTo>
                <a:lnTo>
                  <a:pt x="66" y="149"/>
                </a:lnTo>
                <a:lnTo>
                  <a:pt x="66" y="149"/>
                </a:lnTo>
                <a:lnTo>
                  <a:pt x="61" y="155"/>
                </a:lnTo>
                <a:lnTo>
                  <a:pt x="61" y="155"/>
                </a:lnTo>
                <a:close/>
                <a:moveTo>
                  <a:pt x="83" y="118"/>
                </a:moveTo>
                <a:lnTo>
                  <a:pt x="83" y="118"/>
                </a:lnTo>
                <a:lnTo>
                  <a:pt x="80" y="115"/>
                </a:lnTo>
                <a:lnTo>
                  <a:pt x="80" y="115"/>
                </a:lnTo>
                <a:lnTo>
                  <a:pt x="80" y="115"/>
                </a:lnTo>
                <a:lnTo>
                  <a:pt x="80" y="115"/>
                </a:lnTo>
                <a:lnTo>
                  <a:pt x="80" y="121"/>
                </a:lnTo>
                <a:lnTo>
                  <a:pt x="80" y="121"/>
                </a:lnTo>
                <a:lnTo>
                  <a:pt x="81" y="121"/>
                </a:lnTo>
                <a:lnTo>
                  <a:pt x="81" y="121"/>
                </a:lnTo>
                <a:lnTo>
                  <a:pt x="83" y="118"/>
                </a:lnTo>
                <a:lnTo>
                  <a:pt x="83" y="118"/>
                </a:lnTo>
                <a:close/>
                <a:moveTo>
                  <a:pt x="83" y="219"/>
                </a:moveTo>
                <a:lnTo>
                  <a:pt x="83" y="219"/>
                </a:lnTo>
                <a:lnTo>
                  <a:pt x="84" y="224"/>
                </a:lnTo>
                <a:lnTo>
                  <a:pt x="84" y="224"/>
                </a:lnTo>
                <a:lnTo>
                  <a:pt x="87" y="221"/>
                </a:lnTo>
                <a:lnTo>
                  <a:pt x="87" y="221"/>
                </a:lnTo>
                <a:lnTo>
                  <a:pt x="83" y="219"/>
                </a:lnTo>
                <a:lnTo>
                  <a:pt x="83" y="219"/>
                </a:lnTo>
                <a:close/>
                <a:moveTo>
                  <a:pt x="101" y="113"/>
                </a:moveTo>
                <a:lnTo>
                  <a:pt x="101" y="113"/>
                </a:lnTo>
                <a:lnTo>
                  <a:pt x="103" y="109"/>
                </a:lnTo>
                <a:lnTo>
                  <a:pt x="103" y="109"/>
                </a:lnTo>
                <a:lnTo>
                  <a:pt x="98" y="109"/>
                </a:lnTo>
                <a:lnTo>
                  <a:pt x="98" y="109"/>
                </a:lnTo>
                <a:lnTo>
                  <a:pt x="100" y="112"/>
                </a:lnTo>
                <a:lnTo>
                  <a:pt x="100" y="112"/>
                </a:lnTo>
                <a:lnTo>
                  <a:pt x="101" y="113"/>
                </a:lnTo>
                <a:lnTo>
                  <a:pt x="101" y="113"/>
                </a:lnTo>
                <a:close/>
                <a:moveTo>
                  <a:pt x="120" y="194"/>
                </a:moveTo>
                <a:lnTo>
                  <a:pt x="120" y="194"/>
                </a:lnTo>
                <a:lnTo>
                  <a:pt x="117" y="196"/>
                </a:lnTo>
                <a:lnTo>
                  <a:pt x="115" y="199"/>
                </a:lnTo>
                <a:lnTo>
                  <a:pt x="115" y="199"/>
                </a:lnTo>
                <a:lnTo>
                  <a:pt x="118" y="197"/>
                </a:lnTo>
                <a:lnTo>
                  <a:pt x="120" y="194"/>
                </a:lnTo>
                <a:lnTo>
                  <a:pt x="120" y="194"/>
                </a:lnTo>
                <a:close/>
                <a:moveTo>
                  <a:pt x="50" y="247"/>
                </a:moveTo>
                <a:lnTo>
                  <a:pt x="50" y="247"/>
                </a:lnTo>
                <a:lnTo>
                  <a:pt x="49" y="250"/>
                </a:lnTo>
                <a:lnTo>
                  <a:pt x="49" y="253"/>
                </a:lnTo>
                <a:lnTo>
                  <a:pt x="49" y="253"/>
                </a:lnTo>
                <a:lnTo>
                  <a:pt x="50" y="251"/>
                </a:lnTo>
                <a:lnTo>
                  <a:pt x="50" y="250"/>
                </a:lnTo>
                <a:lnTo>
                  <a:pt x="50" y="247"/>
                </a:lnTo>
                <a:lnTo>
                  <a:pt x="50" y="247"/>
                </a:lnTo>
                <a:close/>
                <a:moveTo>
                  <a:pt x="52" y="183"/>
                </a:moveTo>
                <a:lnTo>
                  <a:pt x="52" y="183"/>
                </a:lnTo>
                <a:lnTo>
                  <a:pt x="54" y="180"/>
                </a:lnTo>
                <a:lnTo>
                  <a:pt x="56" y="176"/>
                </a:lnTo>
                <a:lnTo>
                  <a:pt x="56" y="176"/>
                </a:lnTo>
                <a:lnTo>
                  <a:pt x="53" y="179"/>
                </a:lnTo>
                <a:lnTo>
                  <a:pt x="52" y="183"/>
                </a:lnTo>
                <a:lnTo>
                  <a:pt x="52" y="183"/>
                </a:lnTo>
                <a:close/>
                <a:moveTo>
                  <a:pt x="124" y="109"/>
                </a:moveTo>
                <a:lnTo>
                  <a:pt x="124" y="109"/>
                </a:lnTo>
                <a:lnTo>
                  <a:pt x="123" y="112"/>
                </a:lnTo>
                <a:lnTo>
                  <a:pt x="123" y="112"/>
                </a:lnTo>
                <a:lnTo>
                  <a:pt x="127" y="109"/>
                </a:lnTo>
                <a:lnTo>
                  <a:pt x="127" y="109"/>
                </a:lnTo>
                <a:lnTo>
                  <a:pt x="124" y="109"/>
                </a:lnTo>
                <a:lnTo>
                  <a:pt x="124" y="109"/>
                </a:lnTo>
                <a:close/>
                <a:moveTo>
                  <a:pt x="83" y="112"/>
                </a:moveTo>
                <a:lnTo>
                  <a:pt x="83" y="112"/>
                </a:lnTo>
                <a:lnTo>
                  <a:pt x="84" y="113"/>
                </a:lnTo>
                <a:lnTo>
                  <a:pt x="84" y="113"/>
                </a:lnTo>
                <a:lnTo>
                  <a:pt x="86" y="112"/>
                </a:lnTo>
                <a:lnTo>
                  <a:pt x="87" y="109"/>
                </a:lnTo>
                <a:lnTo>
                  <a:pt x="87" y="109"/>
                </a:lnTo>
                <a:lnTo>
                  <a:pt x="83" y="112"/>
                </a:lnTo>
                <a:lnTo>
                  <a:pt x="83" y="112"/>
                </a:lnTo>
                <a:close/>
                <a:moveTo>
                  <a:pt x="13" y="142"/>
                </a:moveTo>
                <a:lnTo>
                  <a:pt x="13" y="142"/>
                </a:lnTo>
                <a:lnTo>
                  <a:pt x="13" y="136"/>
                </a:lnTo>
                <a:lnTo>
                  <a:pt x="13" y="136"/>
                </a:lnTo>
                <a:lnTo>
                  <a:pt x="13" y="132"/>
                </a:lnTo>
                <a:lnTo>
                  <a:pt x="13" y="132"/>
                </a:lnTo>
                <a:lnTo>
                  <a:pt x="13" y="136"/>
                </a:lnTo>
                <a:lnTo>
                  <a:pt x="13" y="142"/>
                </a:lnTo>
                <a:lnTo>
                  <a:pt x="13" y="142"/>
                </a:lnTo>
                <a:close/>
                <a:moveTo>
                  <a:pt x="63" y="247"/>
                </a:moveTo>
                <a:lnTo>
                  <a:pt x="63" y="247"/>
                </a:lnTo>
                <a:lnTo>
                  <a:pt x="60" y="248"/>
                </a:lnTo>
                <a:lnTo>
                  <a:pt x="61" y="251"/>
                </a:lnTo>
                <a:lnTo>
                  <a:pt x="61" y="251"/>
                </a:lnTo>
                <a:lnTo>
                  <a:pt x="63" y="250"/>
                </a:lnTo>
                <a:lnTo>
                  <a:pt x="63" y="247"/>
                </a:lnTo>
                <a:lnTo>
                  <a:pt x="63" y="247"/>
                </a:lnTo>
                <a:close/>
                <a:moveTo>
                  <a:pt x="121" y="119"/>
                </a:moveTo>
                <a:lnTo>
                  <a:pt x="121" y="119"/>
                </a:lnTo>
                <a:lnTo>
                  <a:pt x="120" y="121"/>
                </a:lnTo>
                <a:lnTo>
                  <a:pt x="118" y="122"/>
                </a:lnTo>
                <a:lnTo>
                  <a:pt x="118" y="125"/>
                </a:lnTo>
                <a:lnTo>
                  <a:pt x="118" y="125"/>
                </a:lnTo>
                <a:lnTo>
                  <a:pt x="121" y="119"/>
                </a:lnTo>
                <a:lnTo>
                  <a:pt x="121" y="119"/>
                </a:lnTo>
                <a:close/>
                <a:moveTo>
                  <a:pt x="87" y="99"/>
                </a:moveTo>
                <a:lnTo>
                  <a:pt x="87" y="99"/>
                </a:lnTo>
                <a:lnTo>
                  <a:pt x="84" y="102"/>
                </a:lnTo>
                <a:lnTo>
                  <a:pt x="84" y="102"/>
                </a:lnTo>
                <a:lnTo>
                  <a:pt x="84" y="102"/>
                </a:lnTo>
                <a:lnTo>
                  <a:pt x="84" y="102"/>
                </a:lnTo>
                <a:lnTo>
                  <a:pt x="90" y="101"/>
                </a:lnTo>
                <a:lnTo>
                  <a:pt x="90" y="101"/>
                </a:lnTo>
                <a:lnTo>
                  <a:pt x="87" y="99"/>
                </a:lnTo>
                <a:lnTo>
                  <a:pt x="87" y="99"/>
                </a:lnTo>
                <a:close/>
                <a:moveTo>
                  <a:pt x="54" y="55"/>
                </a:moveTo>
                <a:lnTo>
                  <a:pt x="54" y="55"/>
                </a:lnTo>
                <a:lnTo>
                  <a:pt x="50" y="54"/>
                </a:lnTo>
                <a:lnTo>
                  <a:pt x="50" y="54"/>
                </a:lnTo>
                <a:lnTo>
                  <a:pt x="50" y="55"/>
                </a:lnTo>
                <a:lnTo>
                  <a:pt x="50" y="55"/>
                </a:lnTo>
                <a:lnTo>
                  <a:pt x="52" y="58"/>
                </a:lnTo>
                <a:lnTo>
                  <a:pt x="52" y="58"/>
                </a:lnTo>
                <a:lnTo>
                  <a:pt x="54" y="55"/>
                </a:lnTo>
                <a:lnTo>
                  <a:pt x="54" y="55"/>
                </a:lnTo>
                <a:close/>
                <a:moveTo>
                  <a:pt x="206" y="155"/>
                </a:moveTo>
                <a:lnTo>
                  <a:pt x="206" y="155"/>
                </a:lnTo>
                <a:lnTo>
                  <a:pt x="205" y="156"/>
                </a:lnTo>
                <a:lnTo>
                  <a:pt x="204" y="160"/>
                </a:lnTo>
                <a:lnTo>
                  <a:pt x="204" y="160"/>
                </a:lnTo>
                <a:lnTo>
                  <a:pt x="205" y="159"/>
                </a:lnTo>
                <a:lnTo>
                  <a:pt x="205" y="159"/>
                </a:lnTo>
                <a:lnTo>
                  <a:pt x="206" y="155"/>
                </a:lnTo>
                <a:lnTo>
                  <a:pt x="206" y="155"/>
                </a:lnTo>
                <a:close/>
                <a:moveTo>
                  <a:pt x="214" y="143"/>
                </a:moveTo>
                <a:lnTo>
                  <a:pt x="214" y="143"/>
                </a:lnTo>
                <a:lnTo>
                  <a:pt x="216" y="145"/>
                </a:lnTo>
                <a:lnTo>
                  <a:pt x="216" y="145"/>
                </a:lnTo>
                <a:lnTo>
                  <a:pt x="216" y="145"/>
                </a:lnTo>
                <a:lnTo>
                  <a:pt x="216" y="145"/>
                </a:lnTo>
                <a:lnTo>
                  <a:pt x="215" y="140"/>
                </a:lnTo>
                <a:lnTo>
                  <a:pt x="215" y="140"/>
                </a:lnTo>
                <a:lnTo>
                  <a:pt x="214" y="142"/>
                </a:lnTo>
                <a:lnTo>
                  <a:pt x="214" y="142"/>
                </a:lnTo>
                <a:lnTo>
                  <a:pt x="214" y="143"/>
                </a:lnTo>
                <a:lnTo>
                  <a:pt x="214" y="143"/>
                </a:lnTo>
                <a:close/>
                <a:moveTo>
                  <a:pt x="70" y="240"/>
                </a:moveTo>
                <a:lnTo>
                  <a:pt x="70" y="240"/>
                </a:lnTo>
                <a:lnTo>
                  <a:pt x="67" y="243"/>
                </a:lnTo>
                <a:lnTo>
                  <a:pt x="67" y="244"/>
                </a:lnTo>
                <a:lnTo>
                  <a:pt x="67" y="244"/>
                </a:lnTo>
                <a:lnTo>
                  <a:pt x="70" y="243"/>
                </a:lnTo>
                <a:lnTo>
                  <a:pt x="70" y="240"/>
                </a:lnTo>
                <a:lnTo>
                  <a:pt x="70" y="240"/>
                </a:lnTo>
                <a:close/>
                <a:moveTo>
                  <a:pt x="30" y="275"/>
                </a:moveTo>
                <a:lnTo>
                  <a:pt x="30" y="275"/>
                </a:lnTo>
                <a:lnTo>
                  <a:pt x="30" y="277"/>
                </a:lnTo>
                <a:lnTo>
                  <a:pt x="30" y="280"/>
                </a:lnTo>
                <a:lnTo>
                  <a:pt x="30" y="280"/>
                </a:lnTo>
                <a:lnTo>
                  <a:pt x="32" y="278"/>
                </a:lnTo>
                <a:lnTo>
                  <a:pt x="30" y="275"/>
                </a:lnTo>
                <a:lnTo>
                  <a:pt x="30" y="275"/>
                </a:lnTo>
                <a:close/>
                <a:moveTo>
                  <a:pt x="140" y="126"/>
                </a:moveTo>
                <a:lnTo>
                  <a:pt x="140" y="126"/>
                </a:lnTo>
                <a:lnTo>
                  <a:pt x="142" y="122"/>
                </a:lnTo>
                <a:lnTo>
                  <a:pt x="142" y="122"/>
                </a:lnTo>
                <a:lnTo>
                  <a:pt x="142" y="122"/>
                </a:lnTo>
                <a:lnTo>
                  <a:pt x="142" y="122"/>
                </a:lnTo>
                <a:lnTo>
                  <a:pt x="140" y="123"/>
                </a:lnTo>
                <a:lnTo>
                  <a:pt x="140" y="123"/>
                </a:lnTo>
                <a:lnTo>
                  <a:pt x="140" y="126"/>
                </a:lnTo>
                <a:lnTo>
                  <a:pt x="140" y="126"/>
                </a:lnTo>
                <a:close/>
                <a:moveTo>
                  <a:pt x="120" y="130"/>
                </a:moveTo>
                <a:lnTo>
                  <a:pt x="120" y="130"/>
                </a:lnTo>
                <a:lnTo>
                  <a:pt x="118" y="132"/>
                </a:lnTo>
                <a:lnTo>
                  <a:pt x="117" y="135"/>
                </a:lnTo>
                <a:lnTo>
                  <a:pt x="117" y="135"/>
                </a:lnTo>
                <a:lnTo>
                  <a:pt x="120" y="130"/>
                </a:lnTo>
                <a:lnTo>
                  <a:pt x="120" y="130"/>
                </a:lnTo>
                <a:close/>
                <a:moveTo>
                  <a:pt x="57" y="152"/>
                </a:moveTo>
                <a:lnTo>
                  <a:pt x="57" y="152"/>
                </a:lnTo>
                <a:lnTo>
                  <a:pt x="61" y="148"/>
                </a:lnTo>
                <a:lnTo>
                  <a:pt x="61" y="148"/>
                </a:lnTo>
                <a:lnTo>
                  <a:pt x="59" y="150"/>
                </a:lnTo>
                <a:lnTo>
                  <a:pt x="57" y="152"/>
                </a:lnTo>
                <a:lnTo>
                  <a:pt x="57" y="152"/>
                </a:lnTo>
                <a:close/>
                <a:moveTo>
                  <a:pt x="128" y="95"/>
                </a:moveTo>
                <a:lnTo>
                  <a:pt x="128" y="95"/>
                </a:lnTo>
                <a:lnTo>
                  <a:pt x="128" y="96"/>
                </a:lnTo>
                <a:lnTo>
                  <a:pt x="128" y="98"/>
                </a:lnTo>
                <a:lnTo>
                  <a:pt x="128" y="98"/>
                </a:lnTo>
                <a:lnTo>
                  <a:pt x="131" y="96"/>
                </a:lnTo>
                <a:lnTo>
                  <a:pt x="131" y="96"/>
                </a:lnTo>
                <a:lnTo>
                  <a:pt x="128" y="95"/>
                </a:lnTo>
                <a:lnTo>
                  <a:pt x="128" y="95"/>
                </a:lnTo>
                <a:close/>
                <a:moveTo>
                  <a:pt x="39" y="72"/>
                </a:moveTo>
                <a:lnTo>
                  <a:pt x="39" y="72"/>
                </a:lnTo>
                <a:lnTo>
                  <a:pt x="42" y="71"/>
                </a:lnTo>
                <a:lnTo>
                  <a:pt x="42" y="69"/>
                </a:lnTo>
                <a:lnTo>
                  <a:pt x="42" y="69"/>
                </a:lnTo>
                <a:lnTo>
                  <a:pt x="39" y="72"/>
                </a:lnTo>
                <a:lnTo>
                  <a:pt x="39" y="72"/>
                </a:lnTo>
                <a:close/>
                <a:moveTo>
                  <a:pt x="201" y="186"/>
                </a:moveTo>
                <a:lnTo>
                  <a:pt x="201" y="186"/>
                </a:lnTo>
                <a:lnTo>
                  <a:pt x="199" y="187"/>
                </a:lnTo>
                <a:lnTo>
                  <a:pt x="199" y="187"/>
                </a:lnTo>
                <a:lnTo>
                  <a:pt x="199" y="187"/>
                </a:lnTo>
                <a:lnTo>
                  <a:pt x="199" y="187"/>
                </a:lnTo>
                <a:lnTo>
                  <a:pt x="201" y="187"/>
                </a:lnTo>
                <a:lnTo>
                  <a:pt x="201" y="187"/>
                </a:lnTo>
                <a:lnTo>
                  <a:pt x="202" y="187"/>
                </a:lnTo>
                <a:lnTo>
                  <a:pt x="202" y="187"/>
                </a:lnTo>
                <a:lnTo>
                  <a:pt x="201" y="186"/>
                </a:lnTo>
                <a:lnTo>
                  <a:pt x="201" y="186"/>
                </a:lnTo>
                <a:close/>
                <a:moveTo>
                  <a:pt x="133" y="180"/>
                </a:moveTo>
                <a:lnTo>
                  <a:pt x="133" y="180"/>
                </a:lnTo>
                <a:lnTo>
                  <a:pt x="133" y="180"/>
                </a:lnTo>
                <a:lnTo>
                  <a:pt x="133" y="180"/>
                </a:lnTo>
                <a:lnTo>
                  <a:pt x="135" y="172"/>
                </a:lnTo>
                <a:lnTo>
                  <a:pt x="135" y="172"/>
                </a:lnTo>
                <a:lnTo>
                  <a:pt x="134" y="172"/>
                </a:lnTo>
                <a:lnTo>
                  <a:pt x="134" y="173"/>
                </a:lnTo>
                <a:lnTo>
                  <a:pt x="134" y="173"/>
                </a:lnTo>
                <a:lnTo>
                  <a:pt x="133" y="177"/>
                </a:lnTo>
                <a:lnTo>
                  <a:pt x="133" y="177"/>
                </a:lnTo>
                <a:lnTo>
                  <a:pt x="133" y="180"/>
                </a:lnTo>
                <a:lnTo>
                  <a:pt x="133" y="180"/>
                </a:lnTo>
                <a:close/>
                <a:moveTo>
                  <a:pt x="189" y="130"/>
                </a:moveTo>
                <a:lnTo>
                  <a:pt x="189" y="130"/>
                </a:lnTo>
                <a:lnTo>
                  <a:pt x="189" y="130"/>
                </a:lnTo>
                <a:lnTo>
                  <a:pt x="189" y="130"/>
                </a:lnTo>
                <a:lnTo>
                  <a:pt x="189" y="133"/>
                </a:lnTo>
                <a:lnTo>
                  <a:pt x="189" y="133"/>
                </a:lnTo>
                <a:lnTo>
                  <a:pt x="192" y="133"/>
                </a:lnTo>
                <a:lnTo>
                  <a:pt x="192" y="133"/>
                </a:lnTo>
                <a:lnTo>
                  <a:pt x="192" y="133"/>
                </a:lnTo>
                <a:lnTo>
                  <a:pt x="192" y="133"/>
                </a:lnTo>
                <a:lnTo>
                  <a:pt x="189" y="130"/>
                </a:lnTo>
                <a:lnTo>
                  <a:pt x="189" y="130"/>
                </a:lnTo>
                <a:close/>
                <a:moveTo>
                  <a:pt x="73" y="219"/>
                </a:moveTo>
                <a:lnTo>
                  <a:pt x="73" y="219"/>
                </a:lnTo>
                <a:lnTo>
                  <a:pt x="76" y="217"/>
                </a:lnTo>
                <a:lnTo>
                  <a:pt x="76" y="214"/>
                </a:lnTo>
                <a:lnTo>
                  <a:pt x="76" y="214"/>
                </a:lnTo>
                <a:lnTo>
                  <a:pt x="73" y="217"/>
                </a:lnTo>
                <a:lnTo>
                  <a:pt x="73" y="219"/>
                </a:lnTo>
                <a:lnTo>
                  <a:pt x="73" y="219"/>
                </a:lnTo>
                <a:close/>
                <a:moveTo>
                  <a:pt x="269" y="153"/>
                </a:moveTo>
                <a:lnTo>
                  <a:pt x="269" y="153"/>
                </a:lnTo>
                <a:lnTo>
                  <a:pt x="266" y="150"/>
                </a:lnTo>
                <a:lnTo>
                  <a:pt x="262" y="149"/>
                </a:lnTo>
                <a:lnTo>
                  <a:pt x="262" y="149"/>
                </a:lnTo>
                <a:lnTo>
                  <a:pt x="269" y="153"/>
                </a:lnTo>
                <a:lnTo>
                  <a:pt x="269" y="153"/>
                </a:lnTo>
                <a:close/>
                <a:moveTo>
                  <a:pt x="179" y="204"/>
                </a:moveTo>
                <a:lnTo>
                  <a:pt x="179" y="204"/>
                </a:lnTo>
                <a:lnTo>
                  <a:pt x="179" y="203"/>
                </a:lnTo>
                <a:lnTo>
                  <a:pt x="179" y="203"/>
                </a:lnTo>
                <a:lnTo>
                  <a:pt x="174" y="206"/>
                </a:lnTo>
                <a:lnTo>
                  <a:pt x="174" y="206"/>
                </a:lnTo>
                <a:lnTo>
                  <a:pt x="174" y="207"/>
                </a:lnTo>
                <a:lnTo>
                  <a:pt x="174" y="207"/>
                </a:lnTo>
                <a:lnTo>
                  <a:pt x="177" y="206"/>
                </a:lnTo>
                <a:lnTo>
                  <a:pt x="179" y="204"/>
                </a:lnTo>
                <a:lnTo>
                  <a:pt x="179" y="204"/>
                </a:lnTo>
                <a:close/>
                <a:moveTo>
                  <a:pt x="49" y="192"/>
                </a:moveTo>
                <a:lnTo>
                  <a:pt x="49" y="192"/>
                </a:lnTo>
                <a:lnTo>
                  <a:pt x="49" y="193"/>
                </a:lnTo>
                <a:lnTo>
                  <a:pt x="50" y="196"/>
                </a:lnTo>
                <a:lnTo>
                  <a:pt x="50" y="196"/>
                </a:lnTo>
                <a:lnTo>
                  <a:pt x="50" y="194"/>
                </a:lnTo>
                <a:lnTo>
                  <a:pt x="50" y="194"/>
                </a:lnTo>
                <a:lnTo>
                  <a:pt x="49" y="192"/>
                </a:lnTo>
                <a:lnTo>
                  <a:pt x="49" y="192"/>
                </a:lnTo>
                <a:close/>
                <a:moveTo>
                  <a:pt x="67" y="82"/>
                </a:moveTo>
                <a:lnTo>
                  <a:pt x="67" y="82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67" y="81"/>
                </a:lnTo>
                <a:lnTo>
                  <a:pt x="67" y="81"/>
                </a:lnTo>
                <a:lnTo>
                  <a:pt x="67" y="82"/>
                </a:lnTo>
                <a:lnTo>
                  <a:pt x="67" y="82"/>
                </a:lnTo>
                <a:close/>
                <a:moveTo>
                  <a:pt x="169" y="210"/>
                </a:moveTo>
                <a:lnTo>
                  <a:pt x="169" y="210"/>
                </a:lnTo>
                <a:lnTo>
                  <a:pt x="168" y="211"/>
                </a:lnTo>
                <a:lnTo>
                  <a:pt x="165" y="213"/>
                </a:lnTo>
                <a:lnTo>
                  <a:pt x="165" y="213"/>
                </a:lnTo>
                <a:lnTo>
                  <a:pt x="169" y="210"/>
                </a:lnTo>
                <a:lnTo>
                  <a:pt x="169" y="210"/>
                </a:lnTo>
                <a:close/>
                <a:moveTo>
                  <a:pt x="113" y="159"/>
                </a:moveTo>
                <a:lnTo>
                  <a:pt x="113" y="159"/>
                </a:lnTo>
                <a:lnTo>
                  <a:pt x="115" y="159"/>
                </a:lnTo>
                <a:lnTo>
                  <a:pt x="117" y="156"/>
                </a:lnTo>
                <a:lnTo>
                  <a:pt x="117" y="156"/>
                </a:lnTo>
                <a:lnTo>
                  <a:pt x="113" y="159"/>
                </a:lnTo>
                <a:lnTo>
                  <a:pt x="113" y="159"/>
                </a:lnTo>
                <a:close/>
                <a:moveTo>
                  <a:pt x="150" y="177"/>
                </a:moveTo>
                <a:lnTo>
                  <a:pt x="150" y="177"/>
                </a:lnTo>
                <a:lnTo>
                  <a:pt x="152" y="179"/>
                </a:lnTo>
                <a:lnTo>
                  <a:pt x="152" y="179"/>
                </a:lnTo>
                <a:lnTo>
                  <a:pt x="154" y="176"/>
                </a:lnTo>
                <a:lnTo>
                  <a:pt x="154" y="176"/>
                </a:lnTo>
                <a:lnTo>
                  <a:pt x="150" y="177"/>
                </a:lnTo>
                <a:lnTo>
                  <a:pt x="150" y="177"/>
                </a:lnTo>
                <a:close/>
                <a:moveTo>
                  <a:pt x="205" y="150"/>
                </a:moveTo>
                <a:lnTo>
                  <a:pt x="205" y="150"/>
                </a:lnTo>
                <a:lnTo>
                  <a:pt x="205" y="150"/>
                </a:lnTo>
                <a:lnTo>
                  <a:pt x="205" y="150"/>
                </a:lnTo>
                <a:lnTo>
                  <a:pt x="208" y="150"/>
                </a:lnTo>
                <a:lnTo>
                  <a:pt x="208" y="150"/>
                </a:lnTo>
                <a:lnTo>
                  <a:pt x="208" y="149"/>
                </a:lnTo>
                <a:lnTo>
                  <a:pt x="208" y="149"/>
                </a:lnTo>
                <a:lnTo>
                  <a:pt x="208" y="149"/>
                </a:lnTo>
                <a:lnTo>
                  <a:pt x="208" y="149"/>
                </a:lnTo>
                <a:lnTo>
                  <a:pt x="205" y="150"/>
                </a:lnTo>
                <a:lnTo>
                  <a:pt x="205" y="150"/>
                </a:lnTo>
                <a:close/>
                <a:moveTo>
                  <a:pt x="80" y="72"/>
                </a:moveTo>
                <a:lnTo>
                  <a:pt x="80" y="72"/>
                </a:lnTo>
                <a:lnTo>
                  <a:pt x="81" y="71"/>
                </a:lnTo>
                <a:lnTo>
                  <a:pt x="81" y="71"/>
                </a:lnTo>
                <a:lnTo>
                  <a:pt x="79" y="69"/>
                </a:lnTo>
                <a:lnTo>
                  <a:pt x="79" y="69"/>
                </a:lnTo>
                <a:lnTo>
                  <a:pt x="80" y="72"/>
                </a:lnTo>
                <a:lnTo>
                  <a:pt x="80" y="72"/>
                </a:lnTo>
                <a:close/>
                <a:moveTo>
                  <a:pt x="26" y="199"/>
                </a:moveTo>
                <a:lnTo>
                  <a:pt x="26" y="199"/>
                </a:lnTo>
                <a:lnTo>
                  <a:pt x="26" y="203"/>
                </a:lnTo>
                <a:lnTo>
                  <a:pt x="26" y="203"/>
                </a:lnTo>
                <a:lnTo>
                  <a:pt x="27" y="200"/>
                </a:lnTo>
                <a:lnTo>
                  <a:pt x="26" y="199"/>
                </a:lnTo>
                <a:lnTo>
                  <a:pt x="26" y="199"/>
                </a:lnTo>
                <a:close/>
                <a:moveTo>
                  <a:pt x="161" y="112"/>
                </a:moveTo>
                <a:lnTo>
                  <a:pt x="161" y="112"/>
                </a:lnTo>
                <a:lnTo>
                  <a:pt x="161" y="111"/>
                </a:lnTo>
                <a:lnTo>
                  <a:pt x="161" y="111"/>
                </a:lnTo>
                <a:lnTo>
                  <a:pt x="157" y="109"/>
                </a:lnTo>
                <a:lnTo>
                  <a:pt x="157" y="109"/>
                </a:lnTo>
                <a:lnTo>
                  <a:pt x="158" y="111"/>
                </a:lnTo>
                <a:lnTo>
                  <a:pt x="161" y="112"/>
                </a:lnTo>
                <a:lnTo>
                  <a:pt x="161" y="112"/>
                </a:lnTo>
                <a:close/>
                <a:moveTo>
                  <a:pt x="49" y="71"/>
                </a:moveTo>
                <a:lnTo>
                  <a:pt x="49" y="71"/>
                </a:lnTo>
                <a:lnTo>
                  <a:pt x="50" y="68"/>
                </a:lnTo>
                <a:lnTo>
                  <a:pt x="50" y="68"/>
                </a:lnTo>
                <a:lnTo>
                  <a:pt x="50" y="68"/>
                </a:lnTo>
                <a:lnTo>
                  <a:pt x="50" y="68"/>
                </a:lnTo>
                <a:lnTo>
                  <a:pt x="47" y="71"/>
                </a:lnTo>
                <a:lnTo>
                  <a:pt x="47" y="71"/>
                </a:lnTo>
                <a:lnTo>
                  <a:pt x="49" y="71"/>
                </a:lnTo>
                <a:lnTo>
                  <a:pt x="49" y="71"/>
                </a:lnTo>
                <a:close/>
                <a:moveTo>
                  <a:pt x="290" y="179"/>
                </a:moveTo>
                <a:lnTo>
                  <a:pt x="290" y="179"/>
                </a:lnTo>
                <a:lnTo>
                  <a:pt x="290" y="179"/>
                </a:lnTo>
                <a:lnTo>
                  <a:pt x="290" y="179"/>
                </a:lnTo>
                <a:lnTo>
                  <a:pt x="293" y="184"/>
                </a:lnTo>
                <a:lnTo>
                  <a:pt x="293" y="184"/>
                </a:lnTo>
                <a:lnTo>
                  <a:pt x="293" y="184"/>
                </a:lnTo>
                <a:lnTo>
                  <a:pt x="293" y="184"/>
                </a:lnTo>
                <a:lnTo>
                  <a:pt x="290" y="179"/>
                </a:lnTo>
                <a:lnTo>
                  <a:pt x="290" y="179"/>
                </a:lnTo>
                <a:close/>
                <a:moveTo>
                  <a:pt x="53" y="76"/>
                </a:moveTo>
                <a:lnTo>
                  <a:pt x="53" y="76"/>
                </a:lnTo>
                <a:lnTo>
                  <a:pt x="54" y="78"/>
                </a:lnTo>
                <a:lnTo>
                  <a:pt x="54" y="78"/>
                </a:lnTo>
                <a:lnTo>
                  <a:pt x="56" y="75"/>
                </a:lnTo>
                <a:lnTo>
                  <a:pt x="56" y="75"/>
                </a:lnTo>
                <a:lnTo>
                  <a:pt x="53" y="76"/>
                </a:lnTo>
                <a:lnTo>
                  <a:pt x="53" y="76"/>
                </a:lnTo>
                <a:close/>
                <a:moveTo>
                  <a:pt x="32" y="192"/>
                </a:moveTo>
                <a:lnTo>
                  <a:pt x="32" y="192"/>
                </a:lnTo>
                <a:lnTo>
                  <a:pt x="32" y="192"/>
                </a:lnTo>
                <a:lnTo>
                  <a:pt x="32" y="192"/>
                </a:lnTo>
                <a:lnTo>
                  <a:pt x="32" y="193"/>
                </a:lnTo>
                <a:lnTo>
                  <a:pt x="32" y="196"/>
                </a:lnTo>
                <a:lnTo>
                  <a:pt x="32" y="196"/>
                </a:lnTo>
                <a:lnTo>
                  <a:pt x="32" y="192"/>
                </a:lnTo>
                <a:lnTo>
                  <a:pt x="32" y="192"/>
                </a:lnTo>
                <a:close/>
                <a:moveTo>
                  <a:pt x="160" y="119"/>
                </a:moveTo>
                <a:lnTo>
                  <a:pt x="160" y="119"/>
                </a:lnTo>
                <a:lnTo>
                  <a:pt x="164" y="121"/>
                </a:lnTo>
                <a:lnTo>
                  <a:pt x="164" y="121"/>
                </a:lnTo>
                <a:lnTo>
                  <a:pt x="162" y="119"/>
                </a:lnTo>
                <a:lnTo>
                  <a:pt x="160" y="119"/>
                </a:lnTo>
                <a:lnTo>
                  <a:pt x="160" y="119"/>
                </a:lnTo>
                <a:close/>
                <a:moveTo>
                  <a:pt x="22" y="179"/>
                </a:moveTo>
                <a:lnTo>
                  <a:pt x="22" y="179"/>
                </a:lnTo>
                <a:lnTo>
                  <a:pt x="22" y="177"/>
                </a:lnTo>
                <a:lnTo>
                  <a:pt x="22" y="175"/>
                </a:lnTo>
                <a:lnTo>
                  <a:pt x="22" y="175"/>
                </a:lnTo>
                <a:lnTo>
                  <a:pt x="22" y="176"/>
                </a:lnTo>
                <a:lnTo>
                  <a:pt x="22" y="179"/>
                </a:lnTo>
                <a:lnTo>
                  <a:pt x="22" y="179"/>
                </a:lnTo>
                <a:close/>
                <a:moveTo>
                  <a:pt x="140" y="179"/>
                </a:moveTo>
                <a:lnTo>
                  <a:pt x="140" y="179"/>
                </a:lnTo>
                <a:lnTo>
                  <a:pt x="140" y="179"/>
                </a:lnTo>
                <a:lnTo>
                  <a:pt x="140" y="179"/>
                </a:lnTo>
                <a:lnTo>
                  <a:pt x="142" y="175"/>
                </a:lnTo>
                <a:lnTo>
                  <a:pt x="142" y="175"/>
                </a:lnTo>
                <a:lnTo>
                  <a:pt x="142" y="173"/>
                </a:lnTo>
                <a:lnTo>
                  <a:pt x="142" y="173"/>
                </a:lnTo>
                <a:lnTo>
                  <a:pt x="140" y="179"/>
                </a:lnTo>
                <a:lnTo>
                  <a:pt x="140" y="179"/>
                </a:lnTo>
                <a:close/>
                <a:moveTo>
                  <a:pt x="171" y="143"/>
                </a:moveTo>
                <a:lnTo>
                  <a:pt x="171" y="143"/>
                </a:lnTo>
                <a:lnTo>
                  <a:pt x="174" y="140"/>
                </a:lnTo>
                <a:lnTo>
                  <a:pt x="174" y="140"/>
                </a:lnTo>
                <a:lnTo>
                  <a:pt x="172" y="142"/>
                </a:lnTo>
                <a:lnTo>
                  <a:pt x="171" y="143"/>
                </a:lnTo>
                <a:lnTo>
                  <a:pt x="171" y="143"/>
                </a:lnTo>
                <a:close/>
                <a:moveTo>
                  <a:pt x="110" y="211"/>
                </a:moveTo>
                <a:lnTo>
                  <a:pt x="110" y="211"/>
                </a:lnTo>
                <a:lnTo>
                  <a:pt x="110" y="211"/>
                </a:lnTo>
                <a:lnTo>
                  <a:pt x="110" y="211"/>
                </a:lnTo>
                <a:lnTo>
                  <a:pt x="111" y="206"/>
                </a:lnTo>
                <a:lnTo>
                  <a:pt x="111" y="206"/>
                </a:lnTo>
                <a:lnTo>
                  <a:pt x="110" y="206"/>
                </a:lnTo>
                <a:lnTo>
                  <a:pt x="110" y="206"/>
                </a:lnTo>
                <a:lnTo>
                  <a:pt x="110" y="211"/>
                </a:lnTo>
                <a:lnTo>
                  <a:pt x="110" y="211"/>
                </a:lnTo>
                <a:close/>
                <a:moveTo>
                  <a:pt x="106" y="82"/>
                </a:moveTo>
                <a:lnTo>
                  <a:pt x="106" y="82"/>
                </a:lnTo>
                <a:lnTo>
                  <a:pt x="104" y="82"/>
                </a:lnTo>
                <a:lnTo>
                  <a:pt x="104" y="85"/>
                </a:lnTo>
                <a:lnTo>
                  <a:pt x="104" y="85"/>
                </a:lnTo>
                <a:lnTo>
                  <a:pt x="106" y="82"/>
                </a:lnTo>
                <a:lnTo>
                  <a:pt x="106" y="82"/>
                </a:lnTo>
                <a:close/>
                <a:moveTo>
                  <a:pt x="17" y="325"/>
                </a:moveTo>
                <a:lnTo>
                  <a:pt x="17" y="325"/>
                </a:lnTo>
                <a:lnTo>
                  <a:pt x="15" y="324"/>
                </a:lnTo>
                <a:lnTo>
                  <a:pt x="15" y="324"/>
                </a:lnTo>
                <a:lnTo>
                  <a:pt x="16" y="327"/>
                </a:lnTo>
                <a:lnTo>
                  <a:pt x="16" y="327"/>
                </a:lnTo>
                <a:lnTo>
                  <a:pt x="17" y="325"/>
                </a:lnTo>
                <a:lnTo>
                  <a:pt x="17" y="325"/>
                </a:lnTo>
                <a:close/>
                <a:moveTo>
                  <a:pt x="81" y="153"/>
                </a:moveTo>
                <a:lnTo>
                  <a:pt x="81" y="153"/>
                </a:lnTo>
                <a:lnTo>
                  <a:pt x="81" y="152"/>
                </a:lnTo>
                <a:lnTo>
                  <a:pt x="81" y="150"/>
                </a:lnTo>
                <a:lnTo>
                  <a:pt x="81" y="150"/>
                </a:lnTo>
                <a:lnTo>
                  <a:pt x="80" y="152"/>
                </a:lnTo>
                <a:lnTo>
                  <a:pt x="81" y="153"/>
                </a:lnTo>
                <a:lnTo>
                  <a:pt x="81" y="153"/>
                </a:lnTo>
                <a:close/>
                <a:moveTo>
                  <a:pt x="182" y="197"/>
                </a:moveTo>
                <a:lnTo>
                  <a:pt x="182" y="197"/>
                </a:lnTo>
                <a:lnTo>
                  <a:pt x="181" y="196"/>
                </a:lnTo>
                <a:lnTo>
                  <a:pt x="179" y="197"/>
                </a:lnTo>
                <a:lnTo>
                  <a:pt x="179" y="197"/>
                </a:lnTo>
                <a:lnTo>
                  <a:pt x="182" y="197"/>
                </a:lnTo>
                <a:lnTo>
                  <a:pt x="182" y="197"/>
                </a:lnTo>
                <a:close/>
                <a:moveTo>
                  <a:pt x="40" y="338"/>
                </a:moveTo>
                <a:lnTo>
                  <a:pt x="40" y="338"/>
                </a:lnTo>
                <a:lnTo>
                  <a:pt x="39" y="338"/>
                </a:lnTo>
                <a:lnTo>
                  <a:pt x="39" y="338"/>
                </a:lnTo>
                <a:lnTo>
                  <a:pt x="42" y="341"/>
                </a:lnTo>
                <a:lnTo>
                  <a:pt x="42" y="341"/>
                </a:lnTo>
                <a:lnTo>
                  <a:pt x="43" y="339"/>
                </a:lnTo>
                <a:lnTo>
                  <a:pt x="43" y="339"/>
                </a:lnTo>
                <a:lnTo>
                  <a:pt x="40" y="338"/>
                </a:lnTo>
                <a:lnTo>
                  <a:pt x="40" y="338"/>
                </a:lnTo>
                <a:close/>
                <a:moveTo>
                  <a:pt x="53" y="86"/>
                </a:moveTo>
                <a:lnTo>
                  <a:pt x="53" y="86"/>
                </a:lnTo>
                <a:lnTo>
                  <a:pt x="53" y="86"/>
                </a:lnTo>
                <a:lnTo>
                  <a:pt x="53" y="86"/>
                </a:lnTo>
                <a:lnTo>
                  <a:pt x="54" y="85"/>
                </a:lnTo>
                <a:lnTo>
                  <a:pt x="54" y="85"/>
                </a:lnTo>
                <a:lnTo>
                  <a:pt x="54" y="85"/>
                </a:lnTo>
                <a:lnTo>
                  <a:pt x="54" y="85"/>
                </a:lnTo>
                <a:lnTo>
                  <a:pt x="54" y="85"/>
                </a:lnTo>
                <a:lnTo>
                  <a:pt x="54" y="85"/>
                </a:lnTo>
                <a:lnTo>
                  <a:pt x="53" y="86"/>
                </a:lnTo>
                <a:lnTo>
                  <a:pt x="53" y="86"/>
                </a:lnTo>
                <a:close/>
                <a:moveTo>
                  <a:pt x="27" y="213"/>
                </a:moveTo>
                <a:lnTo>
                  <a:pt x="27" y="213"/>
                </a:lnTo>
                <a:lnTo>
                  <a:pt x="26" y="214"/>
                </a:lnTo>
                <a:lnTo>
                  <a:pt x="26" y="216"/>
                </a:lnTo>
                <a:lnTo>
                  <a:pt x="26" y="216"/>
                </a:lnTo>
                <a:lnTo>
                  <a:pt x="27" y="213"/>
                </a:lnTo>
                <a:lnTo>
                  <a:pt x="27" y="213"/>
                </a:lnTo>
                <a:close/>
                <a:moveTo>
                  <a:pt x="54" y="72"/>
                </a:moveTo>
                <a:lnTo>
                  <a:pt x="54" y="72"/>
                </a:lnTo>
                <a:lnTo>
                  <a:pt x="56" y="71"/>
                </a:lnTo>
                <a:lnTo>
                  <a:pt x="56" y="71"/>
                </a:lnTo>
                <a:lnTo>
                  <a:pt x="56" y="69"/>
                </a:lnTo>
                <a:lnTo>
                  <a:pt x="56" y="69"/>
                </a:lnTo>
                <a:lnTo>
                  <a:pt x="54" y="72"/>
                </a:lnTo>
                <a:lnTo>
                  <a:pt x="54" y="72"/>
                </a:lnTo>
                <a:close/>
                <a:moveTo>
                  <a:pt x="174" y="122"/>
                </a:moveTo>
                <a:lnTo>
                  <a:pt x="174" y="122"/>
                </a:lnTo>
                <a:lnTo>
                  <a:pt x="172" y="122"/>
                </a:lnTo>
                <a:lnTo>
                  <a:pt x="172" y="122"/>
                </a:lnTo>
                <a:lnTo>
                  <a:pt x="172" y="123"/>
                </a:lnTo>
                <a:lnTo>
                  <a:pt x="172" y="123"/>
                </a:lnTo>
                <a:lnTo>
                  <a:pt x="172" y="125"/>
                </a:lnTo>
                <a:lnTo>
                  <a:pt x="172" y="125"/>
                </a:lnTo>
                <a:lnTo>
                  <a:pt x="174" y="122"/>
                </a:lnTo>
                <a:lnTo>
                  <a:pt x="174" y="122"/>
                </a:lnTo>
                <a:close/>
                <a:moveTo>
                  <a:pt x="71" y="193"/>
                </a:moveTo>
                <a:lnTo>
                  <a:pt x="71" y="193"/>
                </a:lnTo>
                <a:lnTo>
                  <a:pt x="69" y="194"/>
                </a:lnTo>
                <a:lnTo>
                  <a:pt x="69" y="194"/>
                </a:lnTo>
                <a:lnTo>
                  <a:pt x="71" y="194"/>
                </a:lnTo>
                <a:lnTo>
                  <a:pt x="71" y="193"/>
                </a:lnTo>
                <a:lnTo>
                  <a:pt x="71" y="193"/>
                </a:lnTo>
                <a:close/>
                <a:moveTo>
                  <a:pt x="222" y="186"/>
                </a:moveTo>
                <a:lnTo>
                  <a:pt x="222" y="186"/>
                </a:lnTo>
                <a:lnTo>
                  <a:pt x="222" y="186"/>
                </a:lnTo>
                <a:lnTo>
                  <a:pt x="222" y="186"/>
                </a:lnTo>
                <a:lnTo>
                  <a:pt x="221" y="187"/>
                </a:lnTo>
                <a:lnTo>
                  <a:pt x="221" y="189"/>
                </a:lnTo>
                <a:lnTo>
                  <a:pt x="221" y="189"/>
                </a:lnTo>
                <a:lnTo>
                  <a:pt x="222" y="186"/>
                </a:lnTo>
                <a:lnTo>
                  <a:pt x="222" y="186"/>
                </a:lnTo>
                <a:close/>
                <a:moveTo>
                  <a:pt x="177" y="132"/>
                </a:moveTo>
                <a:lnTo>
                  <a:pt x="177" y="132"/>
                </a:lnTo>
                <a:lnTo>
                  <a:pt x="177" y="130"/>
                </a:lnTo>
                <a:lnTo>
                  <a:pt x="177" y="130"/>
                </a:lnTo>
                <a:lnTo>
                  <a:pt x="175" y="130"/>
                </a:lnTo>
                <a:lnTo>
                  <a:pt x="175" y="130"/>
                </a:lnTo>
                <a:lnTo>
                  <a:pt x="175" y="132"/>
                </a:lnTo>
                <a:lnTo>
                  <a:pt x="175" y="132"/>
                </a:lnTo>
                <a:lnTo>
                  <a:pt x="177" y="132"/>
                </a:lnTo>
                <a:lnTo>
                  <a:pt x="177" y="132"/>
                </a:lnTo>
                <a:close/>
                <a:moveTo>
                  <a:pt x="160" y="203"/>
                </a:moveTo>
                <a:lnTo>
                  <a:pt x="160" y="203"/>
                </a:lnTo>
                <a:lnTo>
                  <a:pt x="157" y="203"/>
                </a:lnTo>
                <a:lnTo>
                  <a:pt x="157" y="203"/>
                </a:lnTo>
                <a:lnTo>
                  <a:pt x="158" y="204"/>
                </a:lnTo>
                <a:lnTo>
                  <a:pt x="160" y="203"/>
                </a:lnTo>
                <a:lnTo>
                  <a:pt x="160" y="203"/>
                </a:lnTo>
                <a:close/>
                <a:moveTo>
                  <a:pt x="208" y="173"/>
                </a:moveTo>
                <a:lnTo>
                  <a:pt x="208" y="173"/>
                </a:lnTo>
                <a:lnTo>
                  <a:pt x="209" y="172"/>
                </a:lnTo>
                <a:lnTo>
                  <a:pt x="209" y="172"/>
                </a:lnTo>
                <a:lnTo>
                  <a:pt x="208" y="172"/>
                </a:lnTo>
                <a:lnTo>
                  <a:pt x="208" y="173"/>
                </a:lnTo>
                <a:lnTo>
                  <a:pt x="208" y="173"/>
                </a:lnTo>
                <a:close/>
                <a:moveTo>
                  <a:pt x="148" y="122"/>
                </a:moveTo>
                <a:lnTo>
                  <a:pt x="148" y="122"/>
                </a:lnTo>
                <a:lnTo>
                  <a:pt x="150" y="122"/>
                </a:lnTo>
                <a:lnTo>
                  <a:pt x="150" y="121"/>
                </a:lnTo>
                <a:lnTo>
                  <a:pt x="150" y="121"/>
                </a:lnTo>
                <a:lnTo>
                  <a:pt x="148" y="122"/>
                </a:lnTo>
                <a:lnTo>
                  <a:pt x="148" y="122"/>
                </a:lnTo>
                <a:close/>
                <a:moveTo>
                  <a:pt x="49" y="186"/>
                </a:moveTo>
                <a:lnTo>
                  <a:pt x="49" y="186"/>
                </a:lnTo>
                <a:lnTo>
                  <a:pt x="47" y="184"/>
                </a:lnTo>
                <a:lnTo>
                  <a:pt x="47" y="184"/>
                </a:lnTo>
                <a:lnTo>
                  <a:pt x="47" y="186"/>
                </a:lnTo>
                <a:lnTo>
                  <a:pt x="47" y="187"/>
                </a:lnTo>
                <a:lnTo>
                  <a:pt x="47" y="187"/>
                </a:lnTo>
                <a:lnTo>
                  <a:pt x="49" y="186"/>
                </a:lnTo>
                <a:lnTo>
                  <a:pt x="49" y="186"/>
                </a:lnTo>
                <a:close/>
                <a:moveTo>
                  <a:pt x="76" y="375"/>
                </a:moveTo>
                <a:lnTo>
                  <a:pt x="76" y="375"/>
                </a:lnTo>
                <a:lnTo>
                  <a:pt x="73" y="373"/>
                </a:lnTo>
                <a:lnTo>
                  <a:pt x="73" y="373"/>
                </a:lnTo>
                <a:lnTo>
                  <a:pt x="76" y="375"/>
                </a:lnTo>
                <a:lnTo>
                  <a:pt x="76" y="375"/>
                </a:lnTo>
                <a:close/>
                <a:moveTo>
                  <a:pt x="86" y="190"/>
                </a:moveTo>
                <a:lnTo>
                  <a:pt x="86" y="190"/>
                </a:lnTo>
                <a:lnTo>
                  <a:pt x="84" y="190"/>
                </a:lnTo>
                <a:lnTo>
                  <a:pt x="84" y="190"/>
                </a:lnTo>
                <a:lnTo>
                  <a:pt x="84" y="192"/>
                </a:lnTo>
                <a:lnTo>
                  <a:pt x="84" y="192"/>
                </a:lnTo>
                <a:lnTo>
                  <a:pt x="84" y="192"/>
                </a:lnTo>
                <a:lnTo>
                  <a:pt x="84" y="192"/>
                </a:lnTo>
                <a:lnTo>
                  <a:pt x="86" y="190"/>
                </a:lnTo>
                <a:lnTo>
                  <a:pt x="86" y="190"/>
                </a:lnTo>
                <a:close/>
                <a:moveTo>
                  <a:pt x="150" y="197"/>
                </a:moveTo>
                <a:lnTo>
                  <a:pt x="150" y="197"/>
                </a:lnTo>
                <a:lnTo>
                  <a:pt x="152" y="196"/>
                </a:lnTo>
                <a:lnTo>
                  <a:pt x="152" y="196"/>
                </a:lnTo>
                <a:lnTo>
                  <a:pt x="150" y="196"/>
                </a:lnTo>
                <a:lnTo>
                  <a:pt x="150" y="197"/>
                </a:lnTo>
                <a:lnTo>
                  <a:pt x="150" y="197"/>
                </a:lnTo>
                <a:close/>
                <a:moveTo>
                  <a:pt x="87" y="199"/>
                </a:moveTo>
                <a:lnTo>
                  <a:pt x="87" y="199"/>
                </a:lnTo>
                <a:lnTo>
                  <a:pt x="86" y="202"/>
                </a:lnTo>
                <a:lnTo>
                  <a:pt x="86" y="202"/>
                </a:lnTo>
                <a:lnTo>
                  <a:pt x="87" y="200"/>
                </a:lnTo>
                <a:lnTo>
                  <a:pt x="87" y="199"/>
                </a:lnTo>
                <a:lnTo>
                  <a:pt x="87" y="199"/>
                </a:lnTo>
                <a:close/>
                <a:moveTo>
                  <a:pt x="226" y="166"/>
                </a:moveTo>
                <a:lnTo>
                  <a:pt x="226" y="166"/>
                </a:lnTo>
                <a:lnTo>
                  <a:pt x="225" y="167"/>
                </a:lnTo>
                <a:lnTo>
                  <a:pt x="226" y="169"/>
                </a:lnTo>
                <a:lnTo>
                  <a:pt x="226" y="169"/>
                </a:lnTo>
                <a:lnTo>
                  <a:pt x="226" y="166"/>
                </a:lnTo>
                <a:lnTo>
                  <a:pt x="226" y="166"/>
                </a:lnTo>
                <a:close/>
                <a:moveTo>
                  <a:pt x="235" y="149"/>
                </a:moveTo>
                <a:lnTo>
                  <a:pt x="235" y="149"/>
                </a:lnTo>
                <a:lnTo>
                  <a:pt x="235" y="150"/>
                </a:lnTo>
                <a:lnTo>
                  <a:pt x="235" y="150"/>
                </a:lnTo>
                <a:lnTo>
                  <a:pt x="236" y="150"/>
                </a:lnTo>
                <a:lnTo>
                  <a:pt x="236" y="150"/>
                </a:lnTo>
                <a:lnTo>
                  <a:pt x="235" y="149"/>
                </a:lnTo>
                <a:lnTo>
                  <a:pt x="235" y="149"/>
                </a:lnTo>
                <a:close/>
                <a:moveTo>
                  <a:pt x="44" y="254"/>
                </a:moveTo>
                <a:lnTo>
                  <a:pt x="44" y="254"/>
                </a:lnTo>
                <a:lnTo>
                  <a:pt x="44" y="254"/>
                </a:lnTo>
                <a:lnTo>
                  <a:pt x="44" y="254"/>
                </a:lnTo>
                <a:lnTo>
                  <a:pt x="43" y="257"/>
                </a:lnTo>
                <a:lnTo>
                  <a:pt x="43" y="257"/>
                </a:lnTo>
                <a:lnTo>
                  <a:pt x="43" y="257"/>
                </a:lnTo>
                <a:lnTo>
                  <a:pt x="43" y="257"/>
                </a:lnTo>
                <a:lnTo>
                  <a:pt x="44" y="254"/>
                </a:lnTo>
                <a:lnTo>
                  <a:pt x="44" y="254"/>
                </a:lnTo>
                <a:close/>
                <a:moveTo>
                  <a:pt x="118" y="233"/>
                </a:moveTo>
                <a:lnTo>
                  <a:pt x="118" y="233"/>
                </a:lnTo>
                <a:lnTo>
                  <a:pt x="118" y="233"/>
                </a:lnTo>
                <a:lnTo>
                  <a:pt x="118" y="233"/>
                </a:lnTo>
                <a:lnTo>
                  <a:pt x="117" y="234"/>
                </a:lnTo>
                <a:lnTo>
                  <a:pt x="117" y="234"/>
                </a:lnTo>
                <a:lnTo>
                  <a:pt x="117" y="234"/>
                </a:lnTo>
                <a:lnTo>
                  <a:pt x="117" y="234"/>
                </a:lnTo>
                <a:lnTo>
                  <a:pt x="118" y="233"/>
                </a:lnTo>
                <a:lnTo>
                  <a:pt x="118" y="233"/>
                </a:lnTo>
                <a:close/>
                <a:moveTo>
                  <a:pt x="9" y="229"/>
                </a:moveTo>
                <a:lnTo>
                  <a:pt x="9" y="229"/>
                </a:lnTo>
                <a:lnTo>
                  <a:pt x="9" y="229"/>
                </a:lnTo>
                <a:lnTo>
                  <a:pt x="9" y="229"/>
                </a:lnTo>
                <a:lnTo>
                  <a:pt x="9" y="231"/>
                </a:lnTo>
                <a:lnTo>
                  <a:pt x="9" y="231"/>
                </a:lnTo>
                <a:lnTo>
                  <a:pt x="9" y="231"/>
                </a:lnTo>
                <a:lnTo>
                  <a:pt x="9" y="231"/>
                </a:lnTo>
                <a:lnTo>
                  <a:pt x="9" y="229"/>
                </a:lnTo>
                <a:lnTo>
                  <a:pt x="9" y="229"/>
                </a:lnTo>
                <a:close/>
                <a:moveTo>
                  <a:pt x="36" y="297"/>
                </a:moveTo>
                <a:lnTo>
                  <a:pt x="36" y="297"/>
                </a:lnTo>
                <a:lnTo>
                  <a:pt x="37" y="297"/>
                </a:lnTo>
                <a:lnTo>
                  <a:pt x="37" y="297"/>
                </a:lnTo>
                <a:lnTo>
                  <a:pt x="37" y="294"/>
                </a:lnTo>
                <a:lnTo>
                  <a:pt x="37" y="294"/>
                </a:lnTo>
                <a:lnTo>
                  <a:pt x="37" y="294"/>
                </a:lnTo>
                <a:lnTo>
                  <a:pt x="37" y="294"/>
                </a:lnTo>
                <a:lnTo>
                  <a:pt x="36" y="297"/>
                </a:lnTo>
                <a:lnTo>
                  <a:pt x="36" y="297"/>
                </a:lnTo>
                <a:close/>
                <a:moveTo>
                  <a:pt x="128" y="142"/>
                </a:moveTo>
                <a:lnTo>
                  <a:pt x="128" y="142"/>
                </a:lnTo>
                <a:lnTo>
                  <a:pt x="128" y="142"/>
                </a:lnTo>
                <a:lnTo>
                  <a:pt x="128" y="142"/>
                </a:lnTo>
                <a:lnTo>
                  <a:pt x="127" y="143"/>
                </a:lnTo>
                <a:lnTo>
                  <a:pt x="127" y="143"/>
                </a:lnTo>
                <a:lnTo>
                  <a:pt x="127" y="143"/>
                </a:lnTo>
                <a:lnTo>
                  <a:pt x="127" y="143"/>
                </a:lnTo>
                <a:lnTo>
                  <a:pt x="128" y="142"/>
                </a:lnTo>
                <a:lnTo>
                  <a:pt x="128" y="142"/>
                </a:lnTo>
                <a:close/>
                <a:moveTo>
                  <a:pt x="53" y="234"/>
                </a:moveTo>
                <a:lnTo>
                  <a:pt x="53" y="234"/>
                </a:lnTo>
                <a:lnTo>
                  <a:pt x="52" y="234"/>
                </a:lnTo>
                <a:lnTo>
                  <a:pt x="52" y="234"/>
                </a:lnTo>
                <a:lnTo>
                  <a:pt x="53" y="236"/>
                </a:lnTo>
                <a:lnTo>
                  <a:pt x="53" y="236"/>
                </a:lnTo>
                <a:lnTo>
                  <a:pt x="53" y="234"/>
                </a:lnTo>
                <a:lnTo>
                  <a:pt x="53" y="234"/>
                </a:lnTo>
                <a:close/>
                <a:moveTo>
                  <a:pt x="248" y="175"/>
                </a:moveTo>
                <a:lnTo>
                  <a:pt x="248" y="175"/>
                </a:lnTo>
                <a:lnTo>
                  <a:pt x="249" y="175"/>
                </a:lnTo>
                <a:lnTo>
                  <a:pt x="249" y="173"/>
                </a:lnTo>
                <a:lnTo>
                  <a:pt x="249" y="173"/>
                </a:lnTo>
                <a:lnTo>
                  <a:pt x="248" y="175"/>
                </a:lnTo>
                <a:lnTo>
                  <a:pt x="248" y="175"/>
                </a:lnTo>
                <a:close/>
                <a:moveTo>
                  <a:pt x="106" y="241"/>
                </a:moveTo>
                <a:lnTo>
                  <a:pt x="106" y="241"/>
                </a:lnTo>
                <a:lnTo>
                  <a:pt x="104" y="241"/>
                </a:lnTo>
                <a:lnTo>
                  <a:pt x="104" y="241"/>
                </a:lnTo>
                <a:lnTo>
                  <a:pt x="104" y="243"/>
                </a:lnTo>
                <a:lnTo>
                  <a:pt x="104" y="243"/>
                </a:lnTo>
                <a:lnTo>
                  <a:pt x="104" y="243"/>
                </a:lnTo>
                <a:lnTo>
                  <a:pt x="104" y="243"/>
                </a:lnTo>
                <a:lnTo>
                  <a:pt x="106" y="241"/>
                </a:lnTo>
                <a:lnTo>
                  <a:pt x="106" y="241"/>
                </a:lnTo>
                <a:close/>
                <a:moveTo>
                  <a:pt x="142" y="200"/>
                </a:moveTo>
                <a:lnTo>
                  <a:pt x="142" y="200"/>
                </a:lnTo>
                <a:lnTo>
                  <a:pt x="144" y="200"/>
                </a:lnTo>
                <a:lnTo>
                  <a:pt x="144" y="199"/>
                </a:lnTo>
                <a:lnTo>
                  <a:pt x="144" y="199"/>
                </a:lnTo>
                <a:lnTo>
                  <a:pt x="142" y="200"/>
                </a:lnTo>
                <a:lnTo>
                  <a:pt x="142" y="200"/>
                </a:lnTo>
                <a:close/>
                <a:moveTo>
                  <a:pt x="106" y="125"/>
                </a:moveTo>
                <a:lnTo>
                  <a:pt x="106" y="125"/>
                </a:lnTo>
                <a:lnTo>
                  <a:pt x="107" y="125"/>
                </a:lnTo>
                <a:lnTo>
                  <a:pt x="107" y="125"/>
                </a:ln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7" y="123"/>
                </a:lnTo>
                <a:lnTo>
                  <a:pt x="106" y="125"/>
                </a:lnTo>
                <a:lnTo>
                  <a:pt x="106" y="125"/>
                </a:lnTo>
                <a:close/>
                <a:moveTo>
                  <a:pt x="13" y="125"/>
                </a:move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2" y="126"/>
                </a:lnTo>
                <a:lnTo>
                  <a:pt x="12" y="126"/>
                </a:lnTo>
                <a:lnTo>
                  <a:pt x="12" y="126"/>
                </a:lnTo>
                <a:lnTo>
                  <a:pt x="12" y="126"/>
                </a:lnTo>
                <a:lnTo>
                  <a:pt x="13" y="125"/>
                </a:lnTo>
                <a:lnTo>
                  <a:pt x="13" y="125"/>
                </a:lnTo>
                <a:close/>
                <a:moveTo>
                  <a:pt x="32" y="184"/>
                </a:moveTo>
                <a:lnTo>
                  <a:pt x="32" y="184"/>
                </a:lnTo>
                <a:lnTo>
                  <a:pt x="33" y="184"/>
                </a:lnTo>
                <a:lnTo>
                  <a:pt x="33" y="184"/>
                </a:lnTo>
                <a:lnTo>
                  <a:pt x="33" y="184"/>
                </a:lnTo>
                <a:lnTo>
                  <a:pt x="33" y="184"/>
                </a:lnTo>
                <a:lnTo>
                  <a:pt x="33" y="184"/>
                </a:lnTo>
                <a:lnTo>
                  <a:pt x="33" y="184"/>
                </a:lnTo>
                <a:lnTo>
                  <a:pt x="32" y="184"/>
                </a:lnTo>
                <a:lnTo>
                  <a:pt x="32" y="184"/>
                </a:lnTo>
                <a:close/>
                <a:moveTo>
                  <a:pt x="148" y="149"/>
                </a:moveTo>
                <a:lnTo>
                  <a:pt x="148" y="149"/>
                </a:lnTo>
                <a:lnTo>
                  <a:pt x="147" y="149"/>
                </a:lnTo>
                <a:lnTo>
                  <a:pt x="147" y="150"/>
                </a:lnTo>
                <a:lnTo>
                  <a:pt x="147" y="150"/>
                </a:lnTo>
                <a:lnTo>
                  <a:pt x="148" y="149"/>
                </a:lnTo>
                <a:lnTo>
                  <a:pt x="148" y="149"/>
                </a:lnTo>
                <a:close/>
                <a:moveTo>
                  <a:pt x="83" y="94"/>
                </a:moveTo>
                <a:lnTo>
                  <a:pt x="83" y="94"/>
                </a:lnTo>
                <a:lnTo>
                  <a:pt x="83" y="94"/>
                </a:lnTo>
                <a:lnTo>
                  <a:pt x="83" y="94"/>
                </a:lnTo>
                <a:lnTo>
                  <a:pt x="84" y="94"/>
                </a:lnTo>
                <a:lnTo>
                  <a:pt x="84" y="94"/>
                </a:lnTo>
                <a:lnTo>
                  <a:pt x="83" y="94"/>
                </a:lnTo>
                <a:lnTo>
                  <a:pt x="83" y="94"/>
                </a:lnTo>
                <a:lnTo>
                  <a:pt x="83" y="94"/>
                </a:lnTo>
                <a:lnTo>
                  <a:pt x="83" y="94"/>
                </a:lnTo>
                <a:close/>
                <a:moveTo>
                  <a:pt x="26" y="180"/>
                </a:moveTo>
                <a:lnTo>
                  <a:pt x="26" y="180"/>
                </a:lnTo>
                <a:lnTo>
                  <a:pt x="27" y="180"/>
                </a:lnTo>
                <a:lnTo>
                  <a:pt x="27" y="180"/>
                </a:lnTo>
                <a:lnTo>
                  <a:pt x="27" y="179"/>
                </a:lnTo>
                <a:lnTo>
                  <a:pt x="27" y="179"/>
                </a:lnTo>
                <a:lnTo>
                  <a:pt x="26" y="179"/>
                </a:lnTo>
                <a:lnTo>
                  <a:pt x="26" y="179"/>
                </a:lnTo>
                <a:lnTo>
                  <a:pt x="26" y="180"/>
                </a:lnTo>
                <a:lnTo>
                  <a:pt x="26" y="180"/>
                </a:lnTo>
                <a:close/>
                <a:moveTo>
                  <a:pt x="168" y="204"/>
                </a:moveTo>
                <a:lnTo>
                  <a:pt x="168" y="204"/>
                </a:lnTo>
                <a:lnTo>
                  <a:pt x="168" y="204"/>
                </a:lnTo>
                <a:lnTo>
                  <a:pt x="168" y="204"/>
                </a:lnTo>
                <a:lnTo>
                  <a:pt x="167" y="206"/>
                </a:lnTo>
                <a:lnTo>
                  <a:pt x="167" y="206"/>
                </a:lnTo>
                <a:lnTo>
                  <a:pt x="167" y="206"/>
                </a:lnTo>
                <a:lnTo>
                  <a:pt x="167" y="206"/>
                </a:lnTo>
                <a:lnTo>
                  <a:pt x="168" y="204"/>
                </a:lnTo>
                <a:lnTo>
                  <a:pt x="168" y="204"/>
                </a:lnTo>
                <a:close/>
                <a:moveTo>
                  <a:pt x="262" y="148"/>
                </a:moveTo>
                <a:lnTo>
                  <a:pt x="262" y="148"/>
                </a:lnTo>
                <a:lnTo>
                  <a:pt x="262" y="148"/>
                </a:lnTo>
                <a:lnTo>
                  <a:pt x="262" y="148"/>
                </a:lnTo>
                <a:lnTo>
                  <a:pt x="260" y="148"/>
                </a:lnTo>
                <a:lnTo>
                  <a:pt x="260" y="148"/>
                </a:lnTo>
                <a:lnTo>
                  <a:pt x="260" y="148"/>
                </a:lnTo>
                <a:lnTo>
                  <a:pt x="260" y="148"/>
                </a:lnTo>
                <a:lnTo>
                  <a:pt x="262" y="148"/>
                </a:lnTo>
                <a:lnTo>
                  <a:pt x="262" y="14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Freeform 109"/>
          <p:cNvSpPr>
            <a:spLocks noEditPoints="1"/>
          </p:cNvSpPr>
          <p:nvPr/>
        </p:nvSpPr>
        <p:spPr bwMode="auto">
          <a:xfrm>
            <a:off x="4431946" y="3662282"/>
            <a:ext cx="237526" cy="551672"/>
          </a:xfrm>
          <a:custGeom>
            <a:avLst/>
            <a:gdLst>
              <a:gd name="T0" fmla="*/ 6 w 135"/>
              <a:gd name="T1" fmla="*/ 36 h 326"/>
              <a:gd name="T2" fmla="*/ 98 w 135"/>
              <a:gd name="T3" fmla="*/ 5 h 326"/>
              <a:gd name="T4" fmla="*/ 134 w 135"/>
              <a:gd name="T5" fmla="*/ 321 h 326"/>
              <a:gd name="T6" fmla="*/ 70 w 135"/>
              <a:gd name="T7" fmla="*/ 265 h 326"/>
              <a:gd name="T8" fmla="*/ 112 w 135"/>
              <a:gd name="T9" fmla="*/ 306 h 326"/>
              <a:gd name="T10" fmla="*/ 83 w 135"/>
              <a:gd name="T11" fmla="*/ 297 h 326"/>
              <a:gd name="T12" fmla="*/ 102 w 135"/>
              <a:gd name="T13" fmla="*/ 245 h 326"/>
              <a:gd name="T14" fmla="*/ 125 w 135"/>
              <a:gd name="T15" fmla="*/ 195 h 326"/>
              <a:gd name="T16" fmla="*/ 104 w 135"/>
              <a:gd name="T17" fmla="*/ 194 h 326"/>
              <a:gd name="T18" fmla="*/ 37 w 135"/>
              <a:gd name="T19" fmla="*/ 309 h 326"/>
              <a:gd name="T20" fmla="*/ 13 w 135"/>
              <a:gd name="T21" fmla="*/ 212 h 326"/>
              <a:gd name="T22" fmla="*/ 121 w 135"/>
              <a:gd name="T23" fmla="*/ 67 h 326"/>
              <a:gd name="T24" fmla="*/ 100 w 135"/>
              <a:gd name="T25" fmla="*/ 105 h 326"/>
              <a:gd name="T26" fmla="*/ 102 w 135"/>
              <a:gd name="T27" fmla="*/ 273 h 326"/>
              <a:gd name="T28" fmla="*/ 58 w 135"/>
              <a:gd name="T29" fmla="*/ 36 h 326"/>
              <a:gd name="T30" fmla="*/ 124 w 135"/>
              <a:gd name="T31" fmla="*/ 284 h 326"/>
              <a:gd name="T32" fmla="*/ 100 w 135"/>
              <a:gd name="T33" fmla="*/ 14 h 326"/>
              <a:gd name="T34" fmla="*/ 29 w 135"/>
              <a:gd name="T35" fmla="*/ 276 h 326"/>
              <a:gd name="T36" fmla="*/ 75 w 135"/>
              <a:gd name="T37" fmla="*/ 59 h 326"/>
              <a:gd name="T38" fmla="*/ 100 w 135"/>
              <a:gd name="T39" fmla="*/ 68 h 326"/>
              <a:gd name="T40" fmla="*/ 71 w 135"/>
              <a:gd name="T41" fmla="*/ 84 h 326"/>
              <a:gd name="T42" fmla="*/ 65 w 135"/>
              <a:gd name="T43" fmla="*/ 44 h 326"/>
              <a:gd name="T44" fmla="*/ 21 w 135"/>
              <a:gd name="T45" fmla="*/ 121 h 326"/>
              <a:gd name="T46" fmla="*/ 127 w 135"/>
              <a:gd name="T47" fmla="*/ 131 h 326"/>
              <a:gd name="T48" fmla="*/ 48 w 135"/>
              <a:gd name="T49" fmla="*/ 22 h 326"/>
              <a:gd name="T50" fmla="*/ 73 w 135"/>
              <a:gd name="T51" fmla="*/ 97 h 326"/>
              <a:gd name="T52" fmla="*/ 61 w 135"/>
              <a:gd name="T53" fmla="*/ 275 h 326"/>
              <a:gd name="T54" fmla="*/ 24 w 135"/>
              <a:gd name="T55" fmla="*/ 192 h 326"/>
              <a:gd name="T56" fmla="*/ 31 w 135"/>
              <a:gd name="T57" fmla="*/ 80 h 326"/>
              <a:gd name="T58" fmla="*/ 83 w 135"/>
              <a:gd name="T59" fmla="*/ 34 h 326"/>
              <a:gd name="T60" fmla="*/ 11 w 135"/>
              <a:gd name="T61" fmla="*/ 84 h 326"/>
              <a:gd name="T62" fmla="*/ 26 w 135"/>
              <a:gd name="T63" fmla="*/ 70 h 326"/>
              <a:gd name="T64" fmla="*/ 21 w 135"/>
              <a:gd name="T65" fmla="*/ 107 h 326"/>
              <a:gd name="T66" fmla="*/ 47 w 135"/>
              <a:gd name="T67" fmla="*/ 37 h 326"/>
              <a:gd name="T68" fmla="*/ 56 w 135"/>
              <a:gd name="T69" fmla="*/ 266 h 326"/>
              <a:gd name="T70" fmla="*/ 47 w 135"/>
              <a:gd name="T71" fmla="*/ 122 h 326"/>
              <a:gd name="T72" fmla="*/ 58 w 135"/>
              <a:gd name="T73" fmla="*/ 80 h 326"/>
              <a:gd name="T74" fmla="*/ 87 w 135"/>
              <a:gd name="T75" fmla="*/ 161 h 326"/>
              <a:gd name="T76" fmla="*/ 47 w 135"/>
              <a:gd name="T77" fmla="*/ 196 h 326"/>
              <a:gd name="T78" fmla="*/ 77 w 135"/>
              <a:gd name="T79" fmla="*/ 212 h 326"/>
              <a:gd name="T80" fmla="*/ 77 w 135"/>
              <a:gd name="T81" fmla="*/ 16 h 326"/>
              <a:gd name="T82" fmla="*/ 33 w 135"/>
              <a:gd name="T83" fmla="*/ 174 h 326"/>
              <a:gd name="T84" fmla="*/ 36 w 135"/>
              <a:gd name="T85" fmla="*/ 114 h 326"/>
              <a:gd name="T86" fmla="*/ 75 w 135"/>
              <a:gd name="T87" fmla="*/ 121 h 326"/>
              <a:gd name="T88" fmla="*/ 74 w 135"/>
              <a:gd name="T89" fmla="*/ 201 h 326"/>
              <a:gd name="T90" fmla="*/ 85 w 135"/>
              <a:gd name="T91" fmla="*/ 151 h 326"/>
              <a:gd name="T92" fmla="*/ 56 w 135"/>
              <a:gd name="T93" fmla="*/ 257 h 326"/>
              <a:gd name="T94" fmla="*/ 68 w 135"/>
              <a:gd name="T95" fmla="*/ 145 h 326"/>
              <a:gd name="T96" fmla="*/ 64 w 135"/>
              <a:gd name="T97" fmla="*/ 144 h 326"/>
              <a:gd name="T98" fmla="*/ 81 w 135"/>
              <a:gd name="T99" fmla="*/ 276 h 326"/>
              <a:gd name="T100" fmla="*/ 77 w 135"/>
              <a:gd name="T101" fmla="*/ 155 h 326"/>
              <a:gd name="T102" fmla="*/ 58 w 135"/>
              <a:gd name="T103" fmla="*/ 269 h 326"/>
              <a:gd name="T104" fmla="*/ 19 w 135"/>
              <a:gd name="T105" fmla="*/ 201 h 326"/>
              <a:gd name="T106" fmla="*/ 67 w 135"/>
              <a:gd name="T107" fmla="*/ 115 h 326"/>
              <a:gd name="T108" fmla="*/ 17 w 135"/>
              <a:gd name="T109" fmla="*/ 134 h 326"/>
              <a:gd name="T110" fmla="*/ 37 w 135"/>
              <a:gd name="T111" fmla="*/ 127 h 326"/>
              <a:gd name="T112" fmla="*/ 57 w 135"/>
              <a:gd name="T113" fmla="*/ 105 h 326"/>
              <a:gd name="T114" fmla="*/ 38 w 135"/>
              <a:gd name="T115" fmla="*/ 249 h 326"/>
              <a:gd name="T116" fmla="*/ 65 w 135"/>
              <a:gd name="T117" fmla="*/ 228 h 326"/>
              <a:gd name="T118" fmla="*/ 70 w 135"/>
              <a:gd name="T119" fmla="*/ 196 h 326"/>
              <a:gd name="T120" fmla="*/ 53 w 135"/>
              <a:gd name="T121" fmla="*/ 243 h 326"/>
              <a:gd name="T122" fmla="*/ 58 w 135"/>
              <a:gd name="T123" fmla="*/ 61 h 326"/>
              <a:gd name="T124" fmla="*/ 64 w 135"/>
              <a:gd name="T125" fmla="*/ 138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5" h="326">
                <a:moveTo>
                  <a:pt x="17" y="299"/>
                </a:moveTo>
                <a:lnTo>
                  <a:pt x="17" y="299"/>
                </a:lnTo>
                <a:lnTo>
                  <a:pt x="14" y="299"/>
                </a:lnTo>
                <a:lnTo>
                  <a:pt x="11" y="297"/>
                </a:lnTo>
                <a:lnTo>
                  <a:pt x="11" y="296"/>
                </a:lnTo>
                <a:lnTo>
                  <a:pt x="11" y="293"/>
                </a:lnTo>
                <a:lnTo>
                  <a:pt x="11" y="293"/>
                </a:lnTo>
                <a:lnTo>
                  <a:pt x="10" y="290"/>
                </a:lnTo>
                <a:lnTo>
                  <a:pt x="10" y="289"/>
                </a:lnTo>
                <a:lnTo>
                  <a:pt x="10" y="289"/>
                </a:lnTo>
                <a:lnTo>
                  <a:pt x="11" y="286"/>
                </a:lnTo>
                <a:lnTo>
                  <a:pt x="13" y="284"/>
                </a:lnTo>
                <a:lnTo>
                  <a:pt x="13" y="284"/>
                </a:lnTo>
                <a:lnTo>
                  <a:pt x="11" y="284"/>
                </a:lnTo>
                <a:lnTo>
                  <a:pt x="11" y="284"/>
                </a:lnTo>
                <a:lnTo>
                  <a:pt x="9" y="283"/>
                </a:lnTo>
                <a:lnTo>
                  <a:pt x="9" y="280"/>
                </a:lnTo>
                <a:lnTo>
                  <a:pt x="9" y="280"/>
                </a:lnTo>
                <a:lnTo>
                  <a:pt x="9" y="279"/>
                </a:lnTo>
                <a:lnTo>
                  <a:pt x="9" y="279"/>
                </a:lnTo>
                <a:lnTo>
                  <a:pt x="9" y="259"/>
                </a:lnTo>
                <a:lnTo>
                  <a:pt x="9" y="239"/>
                </a:lnTo>
                <a:lnTo>
                  <a:pt x="9" y="239"/>
                </a:lnTo>
                <a:lnTo>
                  <a:pt x="9" y="216"/>
                </a:lnTo>
                <a:lnTo>
                  <a:pt x="9" y="216"/>
                </a:lnTo>
                <a:lnTo>
                  <a:pt x="9" y="215"/>
                </a:lnTo>
                <a:lnTo>
                  <a:pt x="9" y="215"/>
                </a:lnTo>
                <a:lnTo>
                  <a:pt x="7" y="215"/>
                </a:lnTo>
                <a:lnTo>
                  <a:pt x="7" y="215"/>
                </a:lnTo>
                <a:lnTo>
                  <a:pt x="6" y="213"/>
                </a:lnTo>
                <a:lnTo>
                  <a:pt x="6" y="213"/>
                </a:lnTo>
                <a:lnTo>
                  <a:pt x="6" y="212"/>
                </a:lnTo>
                <a:lnTo>
                  <a:pt x="6" y="212"/>
                </a:lnTo>
                <a:lnTo>
                  <a:pt x="7" y="212"/>
                </a:lnTo>
                <a:lnTo>
                  <a:pt x="7" y="212"/>
                </a:lnTo>
                <a:lnTo>
                  <a:pt x="9" y="209"/>
                </a:lnTo>
                <a:lnTo>
                  <a:pt x="9" y="206"/>
                </a:lnTo>
                <a:lnTo>
                  <a:pt x="9" y="206"/>
                </a:lnTo>
                <a:lnTo>
                  <a:pt x="9" y="142"/>
                </a:lnTo>
                <a:lnTo>
                  <a:pt x="9" y="142"/>
                </a:lnTo>
                <a:lnTo>
                  <a:pt x="7" y="73"/>
                </a:lnTo>
                <a:lnTo>
                  <a:pt x="7" y="73"/>
                </a:lnTo>
                <a:lnTo>
                  <a:pt x="6" y="46"/>
                </a:lnTo>
                <a:lnTo>
                  <a:pt x="6" y="46"/>
                </a:lnTo>
                <a:lnTo>
                  <a:pt x="6" y="36"/>
                </a:lnTo>
                <a:lnTo>
                  <a:pt x="6" y="36"/>
                </a:lnTo>
                <a:lnTo>
                  <a:pt x="6" y="34"/>
                </a:lnTo>
                <a:lnTo>
                  <a:pt x="6" y="34"/>
                </a:lnTo>
                <a:lnTo>
                  <a:pt x="4" y="33"/>
                </a:lnTo>
                <a:lnTo>
                  <a:pt x="3" y="30"/>
                </a:lnTo>
                <a:lnTo>
                  <a:pt x="3" y="29"/>
                </a:lnTo>
                <a:lnTo>
                  <a:pt x="4" y="26"/>
                </a:lnTo>
                <a:lnTo>
                  <a:pt x="4" y="26"/>
                </a:lnTo>
                <a:lnTo>
                  <a:pt x="4" y="22"/>
                </a:lnTo>
                <a:lnTo>
                  <a:pt x="3" y="17"/>
                </a:lnTo>
                <a:lnTo>
                  <a:pt x="3" y="17"/>
                </a:lnTo>
                <a:lnTo>
                  <a:pt x="2" y="17"/>
                </a:lnTo>
                <a:lnTo>
                  <a:pt x="2" y="17"/>
                </a:lnTo>
                <a:lnTo>
                  <a:pt x="0" y="13"/>
                </a:lnTo>
                <a:lnTo>
                  <a:pt x="0" y="13"/>
                </a:lnTo>
                <a:lnTo>
                  <a:pt x="0" y="12"/>
                </a:lnTo>
                <a:lnTo>
                  <a:pt x="0" y="10"/>
                </a:lnTo>
                <a:lnTo>
                  <a:pt x="0" y="10"/>
                </a:lnTo>
                <a:lnTo>
                  <a:pt x="2" y="7"/>
                </a:lnTo>
                <a:lnTo>
                  <a:pt x="3" y="7"/>
                </a:lnTo>
                <a:lnTo>
                  <a:pt x="3" y="7"/>
                </a:lnTo>
                <a:lnTo>
                  <a:pt x="4" y="7"/>
                </a:lnTo>
                <a:lnTo>
                  <a:pt x="4" y="7"/>
                </a:lnTo>
                <a:lnTo>
                  <a:pt x="6" y="9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34" y="9"/>
                </a:lnTo>
                <a:lnTo>
                  <a:pt x="34" y="9"/>
                </a:lnTo>
                <a:lnTo>
                  <a:pt x="46" y="7"/>
                </a:lnTo>
                <a:lnTo>
                  <a:pt x="46" y="7"/>
                </a:lnTo>
                <a:lnTo>
                  <a:pt x="65" y="6"/>
                </a:lnTo>
                <a:lnTo>
                  <a:pt x="65" y="6"/>
                </a:lnTo>
                <a:lnTo>
                  <a:pt x="88" y="3"/>
                </a:lnTo>
                <a:lnTo>
                  <a:pt x="88" y="3"/>
                </a:lnTo>
                <a:lnTo>
                  <a:pt x="88" y="2"/>
                </a:lnTo>
                <a:lnTo>
                  <a:pt x="88" y="2"/>
                </a:lnTo>
                <a:lnTo>
                  <a:pt x="91" y="0"/>
                </a:lnTo>
                <a:lnTo>
                  <a:pt x="94" y="0"/>
                </a:lnTo>
                <a:lnTo>
                  <a:pt x="94" y="0"/>
                </a:lnTo>
                <a:lnTo>
                  <a:pt x="94" y="2"/>
                </a:lnTo>
                <a:lnTo>
                  <a:pt x="94" y="2"/>
                </a:lnTo>
                <a:lnTo>
                  <a:pt x="95" y="3"/>
                </a:lnTo>
                <a:lnTo>
                  <a:pt x="97" y="5"/>
                </a:lnTo>
                <a:lnTo>
                  <a:pt x="97" y="5"/>
                </a:lnTo>
                <a:lnTo>
                  <a:pt x="98" y="5"/>
                </a:lnTo>
                <a:lnTo>
                  <a:pt x="98" y="5"/>
                </a:lnTo>
                <a:lnTo>
                  <a:pt x="98" y="7"/>
                </a:lnTo>
                <a:lnTo>
                  <a:pt x="100" y="9"/>
                </a:lnTo>
                <a:lnTo>
                  <a:pt x="100" y="9"/>
                </a:lnTo>
                <a:lnTo>
                  <a:pt x="107" y="13"/>
                </a:lnTo>
                <a:lnTo>
                  <a:pt x="107" y="13"/>
                </a:lnTo>
                <a:lnTo>
                  <a:pt x="114" y="17"/>
                </a:lnTo>
                <a:lnTo>
                  <a:pt x="122" y="22"/>
                </a:lnTo>
                <a:lnTo>
                  <a:pt x="122" y="22"/>
                </a:lnTo>
                <a:lnTo>
                  <a:pt x="128" y="23"/>
                </a:lnTo>
                <a:lnTo>
                  <a:pt x="128" y="23"/>
                </a:lnTo>
                <a:lnTo>
                  <a:pt x="131" y="26"/>
                </a:lnTo>
                <a:lnTo>
                  <a:pt x="131" y="30"/>
                </a:lnTo>
                <a:lnTo>
                  <a:pt x="131" y="30"/>
                </a:lnTo>
                <a:lnTo>
                  <a:pt x="132" y="46"/>
                </a:lnTo>
                <a:lnTo>
                  <a:pt x="132" y="63"/>
                </a:lnTo>
                <a:lnTo>
                  <a:pt x="132" y="63"/>
                </a:lnTo>
                <a:lnTo>
                  <a:pt x="132" y="66"/>
                </a:lnTo>
                <a:lnTo>
                  <a:pt x="132" y="66"/>
                </a:lnTo>
                <a:lnTo>
                  <a:pt x="132" y="67"/>
                </a:lnTo>
                <a:lnTo>
                  <a:pt x="132" y="67"/>
                </a:lnTo>
                <a:lnTo>
                  <a:pt x="132" y="70"/>
                </a:lnTo>
                <a:lnTo>
                  <a:pt x="132" y="70"/>
                </a:lnTo>
                <a:lnTo>
                  <a:pt x="132" y="121"/>
                </a:lnTo>
                <a:lnTo>
                  <a:pt x="132" y="121"/>
                </a:lnTo>
                <a:lnTo>
                  <a:pt x="132" y="122"/>
                </a:lnTo>
                <a:lnTo>
                  <a:pt x="132" y="122"/>
                </a:lnTo>
                <a:lnTo>
                  <a:pt x="132" y="124"/>
                </a:lnTo>
                <a:lnTo>
                  <a:pt x="132" y="124"/>
                </a:lnTo>
                <a:lnTo>
                  <a:pt x="132" y="128"/>
                </a:lnTo>
                <a:lnTo>
                  <a:pt x="132" y="128"/>
                </a:lnTo>
                <a:lnTo>
                  <a:pt x="132" y="232"/>
                </a:lnTo>
                <a:lnTo>
                  <a:pt x="132" y="232"/>
                </a:lnTo>
                <a:lnTo>
                  <a:pt x="132" y="277"/>
                </a:lnTo>
                <a:lnTo>
                  <a:pt x="132" y="277"/>
                </a:lnTo>
                <a:lnTo>
                  <a:pt x="134" y="293"/>
                </a:lnTo>
                <a:lnTo>
                  <a:pt x="134" y="293"/>
                </a:lnTo>
                <a:lnTo>
                  <a:pt x="135" y="310"/>
                </a:lnTo>
                <a:lnTo>
                  <a:pt x="135" y="310"/>
                </a:lnTo>
                <a:lnTo>
                  <a:pt x="135" y="313"/>
                </a:lnTo>
                <a:lnTo>
                  <a:pt x="135" y="313"/>
                </a:lnTo>
                <a:lnTo>
                  <a:pt x="135" y="317"/>
                </a:lnTo>
                <a:lnTo>
                  <a:pt x="135" y="317"/>
                </a:lnTo>
                <a:lnTo>
                  <a:pt x="134" y="319"/>
                </a:lnTo>
                <a:lnTo>
                  <a:pt x="134" y="319"/>
                </a:lnTo>
                <a:lnTo>
                  <a:pt x="134" y="321"/>
                </a:lnTo>
                <a:lnTo>
                  <a:pt x="134" y="321"/>
                </a:lnTo>
                <a:lnTo>
                  <a:pt x="134" y="324"/>
                </a:lnTo>
                <a:lnTo>
                  <a:pt x="134" y="324"/>
                </a:lnTo>
                <a:lnTo>
                  <a:pt x="134" y="326"/>
                </a:lnTo>
                <a:lnTo>
                  <a:pt x="131" y="326"/>
                </a:lnTo>
                <a:lnTo>
                  <a:pt x="131" y="326"/>
                </a:lnTo>
                <a:lnTo>
                  <a:pt x="129" y="326"/>
                </a:lnTo>
                <a:lnTo>
                  <a:pt x="129" y="326"/>
                </a:lnTo>
                <a:lnTo>
                  <a:pt x="127" y="326"/>
                </a:lnTo>
                <a:lnTo>
                  <a:pt x="127" y="326"/>
                </a:lnTo>
                <a:lnTo>
                  <a:pt x="88" y="324"/>
                </a:lnTo>
                <a:lnTo>
                  <a:pt x="88" y="324"/>
                </a:lnTo>
                <a:lnTo>
                  <a:pt x="65" y="323"/>
                </a:lnTo>
                <a:lnTo>
                  <a:pt x="65" y="323"/>
                </a:lnTo>
                <a:lnTo>
                  <a:pt x="58" y="323"/>
                </a:lnTo>
                <a:lnTo>
                  <a:pt x="58" y="323"/>
                </a:lnTo>
                <a:lnTo>
                  <a:pt x="50" y="324"/>
                </a:lnTo>
                <a:lnTo>
                  <a:pt x="50" y="324"/>
                </a:lnTo>
                <a:lnTo>
                  <a:pt x="47" y="324"/>
                </a:lnTo>
                <a:lnTo>
                  <a:pt x="47" y="324"/>
                </a:lnTo>
                <a:lnTo>
                  <a:pt x="46" y="324"/>
                </a:lnTo>
                <a:lnTo>
                  <a:pt x="46" y="324"/>
                </a:lnTo>
                <a:lnTo>
                  <a:pt x="38" y="324"/>
                </a:lnTo>
                <a:lnTo>
                  <a:pt x="38" y="324"/>
                </a:lnTo>
                <a:lnTo>
                  <a:pt x="36" y="324"/>
                </a:lnTo>
                <a:lnTo>
                  <a:pt x="36" y="324"/>
                </a:lnTo>
                <a:lnTo>
                  <a:pt x="31" y="324"/>
                </a:lnTo>
                <a:lnTo>
                  <a:pt x="30" y="321"/>
                </a:lnTo>
                <a:lnTo>
                  <a:pt x="30" y="321"/>
                </a:lnTo>
                <a:lnTo>
                  <a:pt x="24" y="309"/>
                </a:lnTo>
                <a:lnTo>
                  <a:pt x="17" y="299"/>
                </a:lnTo>
                <a:lnTo>
                  <a:pt x="17" y="299"/>
                </a:lnTo>
                <a:lnTo>
                  <a:pt x="17" y="299"/>
                </a:lnTo>
                <a:lnTo>
                  <a:pt x="17" y="299"/>
                </a:lnTo>
                <a:close/>
                <a:moveTo>
                  <a:pt x="67" y="266"/>
                </a:moveTo>
                <a:lnTo>
                  <a:pt x="67" y="266"/>
                </a:lnTo>
                <a:lnTo>
                  <a:pt x="64" y="266"/>
                </a:lnTo>
                <a:lnTo>
                  <a:pt x="64" y="266"/>
                </a:lnTo>
                <a:lnTo>
                  <a:pt x="64" y="267"/>
                </a:lnTo>
                <a:lnTo>
                  <a:pt x="64" y="267"/>
                </a:lnTo>
                <a:lnTo>
                  <a:pt x="67" y="266"/>
                </a:lnTo>
                <a:lnTo>
                  <a:pt x="67" y="266"/>
                </a:lnTo>
                <a:lnTo>
                  <a:pt x="70" y="265"/>
                </a:lnTo>
                <a:lnTo>
                  <a:pt x="70" y="265"/>
                </a:lnTo>
                <a:lnTo>
                  <a:pt x="71" y="265"/>
                </a:lnTo>
                <a:lnTo>
                  <a:pt x="70" y="265"/>
                </a:lnTo>
                <a:lnTo>
                  <a:pt x="70" y="265"/>
                </a:lnTo>
                <a:lnTo>
                  <a:pt x="67" y="266"/>
                </a:lnTo>
                <a:lnTo>
                  <a:pt x="67" y="266"/>
                </a:lnTo>
                <a:close/>
                <a:moveTo>
                  <a:pt x="100" y="115"/>
                </a:moveTo>
                <a:lnTo>
                  <a:pt x="100" y="115"/>
                </a:lnTo>
                <a:lnTo>
                  <a:pt x="101" y="148"/>
                </a:lnTo>
                <a:lnTo>
                  <a:pt x="101" y="148"/>
                </a:lnTo>
                <a:lnTo>
                  <a:pt x="107" y="144"/>
                </a:lnTo>
                <a:lnTo>
                  <a:pt x="107" y="144"/>
                </a:lnTo>
                <a:lnTo>
                  <a:pt x="119" y="132"/>
                </a:lnTo>
                <a:lnTo>
                  <a:pt x="119" y="132"/>
                </a:lnTo>
                <a:lnTo>
                  <a:pt x="121" y="131"/>
                </a:lnTo>
                <a:lnTo>
                  <a:pt x="119" y="130"/>
                </a:lnTo>
                <a:lnTo>
                  <a:pt x="119" y="130"/>
                </a:lnTo>
                <a:lnTo>
                  <a:pt x="118" y="130"/>
                </a:lnTo>
                <a:lnTo>
                  <a:pt x="118" y="130"/>
                </a:lnTo>
                <a:lnTo>
                  <a:pt x="108" y="134"/>
                </a:lnTo>
                <a:lnTo>
                  <a:pt x="108" y="134"/>
                </a:lnTo>
                <a:lnTo>
                  <a:pt x="105" y="134"/>
                </a:lnTo>
                <a:lnTo>
                  <a:pt x="105" y="134"/>
                </a:lnTo>
                <a:lnTo>
                  <a:pt x="102" y="134"/>
                </a:lnTo>
                <a:lnTo>
                  <a:pt x="101" y="132"/>
                </a:lnTo>
                <a:lnTo>
                  <a:pt x="101" y="132"/>
                </a:lnTo>
                <a:lnTo>
                  <a:pt x="101" y="131"/>
                </a:lnTo>
                <a:lnTo>
                  <a:pt x="101" y="130"/>
                </a:lnTo>
                <a:lnTo>
                  <a:pt x="101" y="130"/>
                </a:lnTo>
                <a:lnTo>
                  <a:pt x="104" y="127"/>
                </a:lnTo>
                <a:lnTo>
                  <a:pt x="104" y="127"/>
                </a:lnTo>
                <a:lnTo>
                  <a:pt x="115" y="115"/>
                </a:lnTo>
                <a:lnTo>
                  <a:pt x="115" y="115"/>
                </a:lnTo>
                <a:lnTo>
                  <a:pt x="119" y="111"/>
                </a:lnTo>
                <a:lnTo>
                  <a:pt x="119" y="111"/>
                </a:lnTo>
                <a:lnTo>
                  <a:pt x="121" y="111"/>
                </a:lnTo>
                <a:lnTo>
                  <a:pt x="121" y="110"/>
                </a:lnTo>
                <a:lnTo>
                  <a:pt x="121" y="110"/>
                </a:lnTo>
                <a:lnTo>
                  <a:pt x="110" y="113"/>
                </a:lnTo>
                <a:lnTo>
                  <a:pt x="100" y="115"/>
                </a:lnTo>
                <a:lnTo>
                  <a:pt x="100" y="115"/>
                </a:lnTo>
                <a:close/>
                <a:moveTo>
                  <a:pt x="119" y="311"/>
                </a:moveTo>
                <a:lnTo>
                  <a:pt x="119" y="311"/>
                </a:lnTo>
                <a:lnTo>
                  <a:pt x="119" y="310"/>
                </a:lnTo>
                <a:lnTo>
                  <a:pt x="119" y="310"/>
                </a:lnTo>
                <a:lnTo>
                  <a:pt x="117" y="309"/>
                </a:lnTo>
                <a:lnTo>
                  <a:pt x="117" y="309"/>
                </a:lnTo>
                <a:lnTo>
                  <a:pt x="112" y="306"/>
                </a:lnTo>
                <a:lnTo>
                  <a:pt x="112" y="306"/>
                </a:lnTo>
                <a:lnTo>
                  <a:pt x="107" y="300"/>
                </a:lnTo>
                <a:lnTo>
                  <a:pt x="107" y="300"/>
                </a:lnTo>
                <a:lnTo>
                  <a:pt x="97" y="296"/>
                </a:lnTo>
                <a:lnTo>
                  <a:pt x="97" y="296"/>
                </a:lnTo>
                <a:lnTo>
                  <a:pt x="94" y="294"/>
                </a:lnTo>
                <a:lnTo>
                  <a:pt x="92" y="292"/>
                </a:lnTo>
                <a:lnTo>
                  <a:pt x="92" y="292"/>
                </a:lnTo>
                <a:lnTo>
                  <a:pt x="85" y="292"/>
                </a:lnTo>
                <a:lnTo>
                  <a:pt x="85" y="292"/>
                </a:lnTo>
                <a:lnTo>
                  <a:pt x="87" y="300"/>
                </a:lnTo>
                <a:lnTo>
                  <a:pt x="87" y="309"/>
                </a:lnTo>
                <a:lnTo>
                  <a:pt x="87" y="309"/>
                </a:lnTo>
                <a:lnTo>
                  <a:pt x="88" y="307"/>
                </a:lnTo>
                <a:lnTo>
                  <a:pt x="88" y="307"/>
                </a:lnTo>
                <a:lnTo>
                  <a:pt x="94" y="300"/>
                </a:lnTo>
                <a:lnTo>
                  <a:pt x="94" y="300"/>
                </a:lnTo>
                <a:lnTo>
                  <a:pt x="97" y="300"/>
                </a:lnTo>
                <a:lnTo>
                  <a:pt x="100" y="302"/>
                </a:lnTo>
                <a:lnTo>
                  <a:pt x="100" y="302"/>
                </a:lnTo>
                <a:lnTo>
                  <a:pt x="100" y="304"/>
                </a:lnTo>
                <a:lnTo>
                  <a:pt x="100" y="304"/>
                </a:lnTo>
                <a:lnTo>
                  <a:pt x="101" y="310"/>
                </a:lnTo>
                <a:lnTo>
                  <a:pt x="101" y="310"/>
                </a:lnTo>
                <a:lnTo>
                  <a:pt x="102" y="314"/>
                </a:lnTo>
                <a:lnTo>
                  <a:pt x="102" y="314"/>
                </a:lnTo>
                <a:lnTo>
                  <a:pt x="119" y="311"/>
                </a:lnTo>
                <a:lnTo>
                  <a:pt x="119" y="311"/>
                </a:lnTo>
                <a:close/>
                <a:moveTo>
                  <a:pt x="83" y="293"/>
                </a:moveTo>
                <a:lnTo>
                  <a:pt x="83" y="293"/>
                </a:lnTo>
                <a:lnTo>
                  <a:pt x="81" y="293"/>
                </a:lnTo>
                <a:lnTo>
                  <a:pt x="81" y="293"/>
                </a:lnTo>
                <a:lnTo>
                  <a:pt x="80" y="294"/>
                </a:lnTo>
                <a:lnTo>
                  <a:pt x="80" y="294"/>
                </a:lnTo>
                <a:lnTo>
                  <a:pt x="78" y="299"/>
                </a:lnTo>
                <a:lnTo>
                  <a:pt x="78" y="299"/>
                </a:lnTo>
                <a:lnTo>
                  <a:pt x="68" y="317"/>
                </a:lnTo>
                <a:lnTo>
                  <a:pt x="68" y="317"/>
                </a:lnTo>
                <a:lnTo>
                  <a:pt x="68" y="319"/>
                </a:lnTo>
                <a:lnTo>
                  <a:pt x="68" y="319"/>
                </a:lnTo>
                <a:lnTo>
                  <a:pt x="75" y="317"/>
                </a:lnTo>
                <a:lnTo>
                  <a:pt x="83" y="317"/>
                </a:lnTo>
                <a:lnTo>
                  <a:pt x="83" y="317"/>
                </a:lnTo>
                <a:lnTo>
                  <a:pt x="83" y="311"/>
                </a:lnTo>
                <a:lnTo>
                  <a:pt x="83" y="311"/>
                </a:lnTo>
                <a:lnTo>
                  <a:pt x="83" y="297"/>
                </a:lnTo>
                <a:lnTo>
                  <a:pt x="83" y="297"/>
                </a:lnTo>
                <a:lnTo>
                  <a:pt x="83" y="293"/>
                </a:lnTo>
                <a:lnTo>
                  <a:pt x="83" y="293"/>
                </a:lnTo>
                <a:close/>
                <a:moveTo>
                  <a:pt x="119" y="155"/>
                </a:moveTo>
                <a:lnTo>
                  <a:pt x="119" y="155"/>
                </a:lnTo>
                <a:lnTo>
                  <a:pt x="117" y="158"/>
                </a:lnTo>
                <a:lnTo>
                  <a:pt x="117" y="158"/>
                </a:lnTo>
                <a:lnTo>
                  <a:pt x="102" y="172"/>
                </a:lnTo>
                <a:lnTo>
                  <a:pt x="102" y="172"/>
                </a:lnTo>
                <a:lnTo>
                  <a:pt x="101" y="174"/>
                </a:lnTo>
                <a:lnTo>
                  <a:pt x="101" y="174"/>
                </a:lnTo>
                <a:lnTo>
                  <a:pt x="101" y="178"/>
                </a:lnTo>
                <a:lnTo>
                  <a:pt x="101" y="178"/>
                </a:lnTo>
                <a:lnTo>
                  <a:pt x="119" y="171"/>
                </a:lnTo>
                <a:lnTo>
                  <a:pt x="119" y="171"/>
                </a:lnTo>
                <a:lnTo>
                  <a:pt x="119" y="155"/>
                </a:lnTo>
                <a:lnTo>
                  <a:pt x="119" y="155"/>
                </a:lnTo>
                <a:close/>
                <a:moveTo>
                  <a:pt x="121" y="201"/>
                </a:moveTo>
                <a:lnTo>
                  <a:pt x="121" y="201"/>
                </a:lnTo>
                <a:lnTo>
                  <a:pt x="119" y="201"/>
                </a:lnTo>
                <a:lnTo>
                  <a:pt x="119" y="201"/>
                </a:lnTo>
                <a:lnTo>
                  <a:pt x="102" y="216"/>
                </a:lnTo>
                <a:lnTo>
                  <a:pt x="102" y="216"/>
                </a:lnTo>
                <a:lnTo>
                  <a:pt x="102" y="218"/>
                </a:lnTo>
                <a:lnTo>
                  <a:pt x="102" y="218"/>
                </a:lnTo>
                <a:lnTo>
                  <a:pt x="102" y="222"/>
                </a:lnTo>
                <a:lnTo>
                  <a:pt x="102" y="222"/>
                </a:lnTo>
                <a:lnTo>
                  <a:pt x="121" y="213"/>
                </a:lnTo>
                <a:lnTo>
                  <a:pt x="121" y="213"/>
                </a:lnTo>
                <a:lnTo>
                  <a:pt x="121" y="201"/>
                </a:lnTo>
                <a:lnTo>
                  <a:pt x="121" y="201"/>
                </a:lnTo>
                <a:close/>
                <a:moveTo>
                  <a:pt x="124" y="276"/>
                </a:moveTo>
                <a:lnTo>
                  <a:pt x="124" y="276"/>
                </a:lnTo>
                <a:lnTo>
                  <a:pt x="121" y="260"/>
                </a:lnTo>
                <a:lnTo>
                  <a:pt x="121" y="260"/>
                </a:lnTo>
                <a:lnTo>
                  <a:pt x="119" y="262"/>
                </a:lnTo>
                <a:lnTo>
                  <a:pt x="119" y="262"/>
                </a:lnTo>
                <a:lnTo>
                  <a:pt x="111" y="273"/>
                </a:lnTo>
                <a:lnTo>
                  <a:pt x="111" y="273"/>
                </a:lnTo>
                <a:lnTo>
                  <a:pt x="105" y="282"/>
                </a:lnTo>
                <a:lnTo>
                  <a:pt x="105" y="282"/>
                </a:lnTo>
                <a:lnTo>
                  <a:pt x="104" y="283"/>
                </a:lnTo>
                <a:lnTo>
                  <a:pt x="105" y="284"/>
                </a:lnTo>
                <a:lnTo>
                  <a:pt x="105" y="284"/>
                </a:lnTo>
                <a:lnTo>
                  <a:pt x="124" y="276"/>
                </a:lnTo>
                <a:lnTo>
                  <a:pt x="124" y="276"/>
                </a:lnTo>
                <a:close/>
                <a:moveTo>
                  <a:pt x="102" y="245"/>
                </a:moveTo>
                <a:lnTo>
                  <a:pt x="102" y="245"/>
                </a:lnTo>
                <a:lnTo>
                  <a:pt x="121" y="236"/>
                </a:lnTo>
                <a:lnTo>
                  <a:pt x="121" y="236"/>
                </a:lnTo>
                <a:lnTo>
                  <a:pt x="121" y="222"/>
                </a:lnTo>
                <a:lnTo>
                  <a:pt x="121" y="222"/>
                </a:lnTo>
                <a:lnTo>
                  <a:pt x="118" y="225"/>
                </a:lnTo>
                <a:lnTo>
                  <a:pt x="118" y="225"/>
                </a:lnTo>
                <a:lnTo>
                  <a:pt x="104" y="239"/>
                </a:lnTo>
                <a:lnTo>
                  <a:pt x="104" y="239"/>
                </a:lnTo>
                <a:lnTo>
                  <a:pt x="102" y="240"/>
                </a:lnTo>
                <a:lnTo>
                  <a:pt x="102" y="240"/>
                </a:lnTo>
                <a:lnTo>
                  <a:pt x="102" y="245"/>
                </a:lnTo>
                <a:lnTo>
                  <a:pt x="102" y="245"/>
                </a:lnTo>
                <a:close/>
                <a:moveTo>
                  <a:pt x="125" y="195"/>
                </a:moveTo>
                <a:lnTo>
                  <a:pt x="125" y="195"/>
                </a:lnTo>
                <a:lnTo>
                  <a:pt x="124" y="196"/>
                </a:lnTo>
                <a:lnTo>
                  <a:pt x="124" y="198"/>
                </a:lnTo>
                <a:lnTo>
                  <a:pt x="124" y="198"/>
                </a:lnTo>
                <a:lnTo>
                  <a:pt x="124" y="212"/>
                </a:lnTo>
                <a:lnTo>
                  <a:pt x="124" y="212"/>
                </a:lnTo>
                <a:lnTo>
                  <a:pt x="124" y="216"/>
                </a:lnTo>
                <a:lnTo>
                  <a:pt x="124" y="216"/>
                </a:lnTo>
                <a:lnTo>
                  <a:pt x="124" y="225"/>
                </a:lnTo>
                <a:lnTo>
                  <a:pt x="124" y="225"/>
                </a:lnTo>
                <a:lnTo>
                  <a:pt x="125" y="250"/>
                </a:lnTo>
                <a:lnTo>
                  <a:pt x="125" y="250"/>
                </a:lnTo>
                <a:lnTo>
                  <a:pt x="125" y="255"/>
                </a:lnTo>
                <a:lnTo>
                  <a:pt x="125" y="255"/>
                </a:lnTo>
                <a:lnTo>
                  <a:pt x="125" y="260"/>
                </a:lnTo>
                <a:lnTo>
                  <a:pt x="125" y="260"/>
                </a:lnTo>
                <a:lnTo>
                  <a:pt x="127" y="275"/>
                </a:lnTo>
                <a:lnTo>
                  <a:pt x="127" y="275"/>
                </a:lnTo>
                <a:lnTo>
                  <a:pt x="128" y="289"/>
                </a:lnTo>
                <a:lnTo>
                  <a:pt x="128" y="289"/>
                </a:lnTo>
                <a:lnTo>
                  <a:pt x="128" y="289"/>
                </a:lnTo>
                <a:lnTo>
                  <a:pt x="129" y="290"/>
                </a:lnTo>
                <a:lnTo>
                  <a:pt x="129" y="290"/>
                </a:lnTo>
                <a:lnTo>
                  <a:pt x="129" y="287"/>
                </a:lnTo>
                <a:lnTo>
                  <a:pt x="129" y="287"/>
                </a:lnTo>
                <a:lnTo>
                  <a:pt x="127" y="262"/>
                </a:lnTo>
                <a:lnTo>
                  <a:pt x="127" y="262"/>
                </a:lnTo>
                <a:lnTo>
                  <a:pt x="125" y="229"/>
                </a:lnTo>
                <a:lnTo>
                  <a:pt x="125" y="229"/>
                </a:lnTo>
                <a:lnTo>
                  <a:pt x="125" y="198"/>
                </a:lnTo>
                <a:lnTo>
                  <a:pt x="125" y="198"/>
                </a:lnTo>
                <a:lnTo>
                  <a:pt x="125" y="195"/>
                </a:lnTo>
                <a:lnTo>
                  <a:pt x="125" y="195"/>
                </a:lnTo>
                <a:close/>
                <a:moveTo>
                  <a:pt x="121" y="94"/>
                </a:moveTo>
                <a:lnTo>
                  <a:pt x="121" y="94"/>
                </a:lnTo>
                <a:lnTo>
                  <a:pt x="119" y="95"/>
                </a:lnTo>
                <a:lnTo>
                  <a:pt x="119" y="95"/>
                </a:lnTo>
                <a:lnTo>
                  <a:pt x="101" y="108"/>
                </a:lnTo>
                <a:lnTo>
                  <a:pt x="101" y="108"/>
                </a:lnTo>
                <a:lnTo>
                  <a:pt x="100" y="110"/>
                </a:lnTo>
                <a:lnTo>
                  <a:pt x="100" y="110"/>
                </a:lnTo>
                <a:lnTo>
                  <a:pt x="100" y="111"/>
                </a:lnTo>
                <a:lnTo>
                  <a:pt x="100" y="113"/>
                </a:lnTo>
                <a:lnTo>
                  <a:pt x="100" y="113"/>
                </a:lnTo>
                <a:lnTo>
                  <a:pt x="111" y="110"/>
                </a:lnTo>
                <a:lnTo>
                  <a:pt x="121" y="105"/>
                </a:lnTo>
                <a:lnTo>
                  <a:pt x="121" y="105"/>
                </a:lnTo>
                <a:lnTo>
                  <a:pt x="121" y="94"/>
                </a:lnTo>
                <a:lnTo>
                  <a:pt x="121" y="94"/>
                </a:lnTo>
                <a:close/>
                <a:moveTo>
                  <a:pt x="77" y="293"/>
                </a:moveTo>
                <a:lnTo>
                  <a:pt x="77" y="293"/>
                </a:lnTo>
                <a:lnTo>
                  <a:pt x="63" y="293"/>
                </a:lnTo>
                <a:lnTo>
                  <a:pt x="63" y="293"/>
                </a:lnTo>
                <a:lnTo>
                  <a:pt x="64" y="299"/>
                </a:lnTo>
                <a:lnTo>
                  <a:pt x="64" y="304"/>
                </a:lnTo>
                <a:lnTo>
                  <a:pt x="64" y="304"/>
                </a:lnTo>
                <a:lnTo>
                  <a:pt x="65" y="314"/>
                </a:lnTo>
                <a:lnTo>
                  <a:pt x="65" y="314"/>
                </a:lnTo>
                <a:lnTo>
                  <a:pt x="65" y="314"/>
                </a:lnTo>
                <a:lnTo>
                  <a:pt x="65" y="314"/>
                </a:lnTo>
                <a:lnTo>
                  <a:pt x="77" y="293"/>
                </a:lnTo>
                <a:lnTo>
                  <a:pt x="77" y="293"/>
                </a:lnTo>
                <a:close/>
                <a:moveTo>
                  <a:pt x="102" y="198"/>
                </a:moveTo>
                <a:lnTo>
                  <a:pt x="102" y="198"/>
                </a:lnTo>
                <a:lnTo>
                  <a:pt x="102" y="198"/>
                </a:lnTo>
                <a:lnTo>
                  <a:pt x="102" y="198"/>
                </a:lnTo>
                <a:lnTo>
                  <a:pt x="119" y="189"/>
                </a:lnTo>
                <a:lnTo>
                  <a:pt x="119" y="189"/>
                </a:lnTo>
                <a:lnTo>
                  <a:pt x="119" y="188"/>
                </a:lnTo>
                <a:lnTo>
                  <a:pt x="119" y="188"/>
                </a:lnTo>
                <a:lnTo>
                  <a:pt x="119" y="181"/>
                </a:lnTo>
                <a:lnTo>
                  <a:pt x="119" y="181"/>
                </a:lnTo>
                <a:lnTo>
                  <a:pt x="119" y="178"/>
                </a:lnTo>
                <a:lnTo>
                  <a:pt x="119" y="178"/>
                </a:lnTo>
                <a:lnTo>
                  <a:pt x="119" y="179"/>
                </a:lnTo>
                <a:lnTo>
                  <a:pt x="119" y="179"/>
                </a:lnTo>
                <a:lnTo>
                  <a:pt x="104" y="194"/>
                </a:lnTo>
                <a:lnTo>
                  <a:pt x="104" y="194"/>
                </a:lnTo>
                <a:lnTo>
                  <a:pt x="102" y="196"/>
                </a:lnTo>
                <a:lnTo>
                  <a:pt x="102" y="198"/>
                </a:lnTo>
                <a:lnTo>
                  <a:pt x="102" y="198"/>
                </a:lnTo>
                <a:close/>
                <a:moveTo>
                  <a:pt x="121" y="135"/>
                </a:moveTo>
                <a:lnTo>
                  <a:pt x="121" y="135"/>
                </a:lnTo>
                <a:lnTo>
                  <a:pt x="111" y="145"/>
                </a:lnTo>
                <a:lnTo>
                  <a:pt x="101" y="154"/>
                </a:lnTo>
                <a:lnTo>
                  <a:pt x="101" y="154"/>
                </a:lnTo>
                <a:lnTo>
                  <a:pt x="104" y="154"/>
                </a:lnTo>
                <a:lnTo>
                  <a:pt x="104" y="154"/>
                </a:lnTo>
                <a:lnTo>
                  <a:pt x="111" y="151"/>
                </a:lnTo>
                <a:lnTo>
                  <a:pt x="119" y="148"/>
                </a:lnTo>
                <a:lnTo>
                  <a:pt x="119" y="148"/>
                </a:lnTo>
                <a:lnTo>
                  <a:pt x="119" y="147"/>
                </a:lnTo>
                <a:lnTo>
                  <a:pt x="119" y="147"/>
                </a:lnTo>
                <a:lnTo>
                  <a:pt x="121" y="135"/>
                </a:lnTo>
                <a:lnTo>
                  <a:pt x="121" y="135"/>
                </a:lnTo>
                <a:close/>
                <a:moveTo>
                  <a:pt x="100" y="36"/>
                </a:moveTo>
                <a:lnTo>
                  <a:pt x="100" y="36"/>
                </a:lnTo>
                <a:lnTo>
                  <a:pt x="118" y="30"/>
                </a:lnTo>
                <a:lnTo>
                  <a:pt x="118" y="30"/>
                </a:lnTo>
                <a:lnTo>
                  <a:pt x="118" y="27"/>
                </a:lnTo>
                <a:lnTo>
                  <a:pt x="118" y="27"/>
                </a:lnTo>
                <a:lnTo>
                  <a:pt x="114" y="24"/>
                </a:lnTo>
                <a:lnTo>
                  <a:pt x="114" y="24"/>
                </a:lnTo>
                <a:lnTo>
                  <a:pt x="112" y="24"/>
                </a:lnTo>
                <a:lnTo>
                  <a:pt x="112" y="24"/>
                </a:lnTo>
                <a:lnTo>
                  <a:pt x="107" y="27"/>
                </a:lnTo>
                <a:lnTo>
                  <a:pt x="100" y="29"/>
                </a:lnTo>
                <a:lnTo>
                  <a:pt x="100" y="29"/>
                </a:lnTo>
                <a:lnTo>
                  <a:pt x="100" y="36"/>
                </a:lnTo>
                <a:lnTo>
                  <a:pt x="100" y="36"/>
                </a:lnTo>
                <a:close/>
                <a:moveTo>
                  <a:pt x="60" y="297"/>
                </a:moveTo>
                <a:lnTo>
                  <a:pt x="60" y="297"/>
                </a:lnTo>
                <a:lnTo>
                  <a:pt x="60" y="297"/>
                </a:lnTo>
                <a:lnTo>
                  <a:pt x="60" y="297"/>
                </a:lnTo>
                <a:lnTo>
                  <a:pt x="51" y="316"/>
                </a:lnTo>
                <a:lnTo>
                  <a:pt x="51" y="316"/>
                </a:lnTo>
                <a:lnTo>
                  <a:pt x="57" y="317"/>
                </a:lnTo>
                <a:lnTo>
                  <a:pt x="61" y="317"/>
                </a:lnTo>
                <a:lnTo>
                  <a:pt x="61" y="317"/>
                </a:lnTo>
                <a:lnTo>
                  <a:pt x="61" y="307"/>
                </a:lnTo>
                <a:lnTo>
                  <a:pt x="60" y="297"/>
                </a:lnTo>
                <a:lnTo>
                  <a:pt x="60" y="297"/>
                </a:lnTo>
                <a:close/>
                <a:moveTo>
                  <a:pt x="37" y="309"/>
                </a:moveTo>
                <a:lnTo>
                  <a:pt x="37" y="309"/>
                </a:lnTo>
                <a:lnTo>
                  <a:pt x="38" y="309"/>
                </a:lnTo>
                <a:lnTo>
                  <a:pt x="38" y="309"/>
                </a:lnTo>
                <a:lnTo>
                  <a:pt x="44" y="297"/>
                </a:lnTo>
                <a:lnTo>
                  <a:pt x="44" y="297"/>
                </a:lnTo>
                <a:lnTo>
                  <a:pt x="46" y="296"/>
                </a:lnTo>
                <a:lnTo>
                  <a:pt x="46" y="296"/>
                </a:lnTo>
                <a:lnTo>
                  <a:pt x="46" y="294"/>
                </a:lnTo>
                <a:lnTo>
                  <a:pt x="47" y="294"/>
                </a:lnTo>
                <a:lnTo>
                  <a:pt x="47" y="294"/>
                </a:lnTo>
                <a:lnTo>
                  <a:pt x="48" y="294"/>
                </a:lnTo>
                <a:lnTo>
                  <a:pt x="50" y="296"/>
                </a:lnTo>
                <a:lnTo>
                  <a:pt x="50" y="296"/>
                </a:lnTo>
                <a:lnTo>
                  <a:pt x="50" y="300"/>
                </a:lnTo>
                <a:lnTo>
                  <a:pt x="50" y="300"/>
                </a:lnTo>
                <a:lnTo>
                  <a:pt x="50" y="306"/>
                </a:lnTo>
                <a:lnTo>
                  <a:pt x="50" y="306"/>
                </a:lnTo>
                <a:lnTo>
                  <a:pt x="50" y="307"/>
                </a:lnTo>
                <a:lnTo>
                  <a:pt x="50" y="307"/>
                </a:lnTo>
                <a:lnTo>
                  <a:pt x="57" y="293"/>
                </a:lnTo>
                <a:lnTo>
                  <a:pt x="57" y="293"/>
                </a:lnTo>
                <a:lnTo>
                  <a:pt x="56" y="293"/>
                </a:lnTo>
                <a:lnTo>
                  <a:pt x="56" y="293"/>
                </a:lnTo>
                <a:lnTo>
                  <a:pt x="43" y="293"/>
                </a:lnTo>
                <a:lnTo>
                  <a:pt x="43" y="293"/>
                </a:lnTo>
                <a:lnTo>
                  <a:pt x="40" y="293"/>
                </a:lnTo>
                <a:lnTo>
                  <a:pt x="38" y="296"/>
                </a:lnTo>
                <a:lnTo>
                  <a:pt x="38" y="296"/>
                </a:lnTo>
                <a:lnTo>
                  <a:pt x="38" y="302"/>
                </a:lnTo>
                <a:lnTo>
                  <a:pt x="37" y="309"/>
                </a:lnTo>
                <a:lnTo>
                  <a:pt x="37" y="309"/>
                </a:lnTo>
                <a:lnTo>
                  <a:pt x="37" y="309"/>
                </a:lnTo>
                <a:lnTo>
                  <a:pt x="37" y="309"/>
                </a:lnTo>
                <a:close/>
                <a:moveTo>
                  <a:pt x="14" y="265"/>
                </a:moveTo>
                <a:lnTo>
                  <a:pt x="14" y="265"/>
                </a:lnTo>
                <a:lnTo>
                  <a:pt x="16" y="263"/>
                </a:lnTo>
                <a:lnTo>
                  <a:pt x="16" y="262"/>
                </a:lnTo>
                <a:lnTo>
                  <a:pt x="16" y="262"/>
                </a:lnTo>
                <a:lnTo>
                  <a:pt x="16" y="257"/>
                </a:lnTo>
                <a:lnTo>
                  <a:pt x="16" y="257"/>
                </a:lnTo>
                <a:lnTo>
                  <a:pt x="16" y="242"/>
                </a:lnTo>
                <a:lnTo>
                  <a:pt x="16" y="242"/>
                </a:lnTo>
                <a:lnTo>
                  <a:pt x="14" y="212"/>
                </a:lnTo>
                <a:lnTo>
                  <a:pt x="14" y="212"/>
                </a:lnTo>
                <a:lnTo>
                  <a:pt x="14" y="211"/>
                </a:lnTo>
                <a:lnTo>
                  <a:pt x="14" y="211"/>
                </a:lnTo>
                <a:lnTo>
                  <a:pt x="13" y="212"/>
                </a:lnTo>
                <a:lnTo>
                  <a:pt x="13" y="213"/>
                </a:lnTo>
                <a:lnTo>
                  <a:pt x="13" y="213"/>
                </a:lnTo>
                <a:lnTo>
                  <a:pt x="13" y="238"/>
                </a:lnTo>
                <a:lnTo>
                  <a:pt x="14" y="263"/>
                </a:lnTo>
                <a:lnTo>
                  <a:pt x="14" y="263"/>
                </a:lnTo>
                <a:lnTo>
                  <a:pt x="14" y="265"/>
                </a:lnTo>
                <a:lnTo>
                  <a:pt x="14" y="265"/>
                </a:lnTo>
                <a:close/>
                <a:moveTo>
                  <a:pt x="13" y="206"/>
                </a:moveTo>
                <a:lnTo>
                  <a:pt x="13" y="206"/>
                </a:lnTo>
                <a:lnTo>
                  <a:pt x="14" y="205"/>
                </a:lnTo>
                <a:lnTo>
                  <a:pt x="14" y="203"/>
                </a:lnTo>
                <a:lnTo>
                  <a:pt x="14" y="203"/>
                </a:lnTo>
                <a:lnTo>
                  <a:pt x="14" y="182"/>
                </a:lnTo>
                <a:lnTo>
                  <a:pt x="14" y="182"/>
                </a:lnTo>
                <a:lnTo>
                  <a:pt x="13" y="137"/>
                </a:lnTo>
                <a:lnTo>
                  <a:pt x="13" y="137"/>
                </a:lnTo>
                <a:lnTo>
                  <a:pt x="13" y="135"/>
                </a:lnTo>
                <a:lnTo>
                  <a:pt x="13" y="135"/>
                </a:lnTo>
                <a:lnTo>
                  <a:pt x="13" y="135"/>
                </a:lnTo>
                <a:lnTo>
                  <a:pt x="13" y="135"/>
                </a:lnTo>
                <a:lnTo>
                  <a:pt x="13" y="206"/>
                </a:lnTo>
                <a:lnTo>
                  <a:pt x="13" y="206"/>
                </a:lnTo>
                <a:close/>
                <a:moveTo>
                  <a:pt x="121" y="76"/>
                </a:moveTo>
                <a:lnTo>
                  <a:pt x="121" y="76"/>
                </a:lnTo>
                <a:lnTo>
                  <a:pt x="110" y="84"/>
                </a:lnTo>
                <a:lnTo>
                  <a:pt x="102" y="91"/>
                </a:lnTo>
                <a:lnTo>
                  <a:pt x="102" y="91"/>
                </a:lnTo>
                <a:lnTo>
                  <a:pt x="111" y="88"/>
                </a:lnTo>
                <a:lnTo>
                  <a:pt x="121" y="86"/>
                </a:lnTo>
                <a:lnTo>
                  <a:pt x="121" y="86"/>
                </a:lnTo>
                <a:lnTo>
                  <a:pt x="121" y="76"/>
                </a:lnTo>
                <a:lnTo>
                  <a:pt x="121" y="76"/>
                </a:lnTo>
                <a:close/>
                <a:moveTo>
                  <a:pt x="100" y="76"/>
                </a:moveTo>
                <a:lnTo>
                  <a:pt x="100" y="76"/>
                </a:lnTo>
                <a:lnTo>
                  <a:pt x="100" y="87"/>
                </a:lnTo>
                <a:lnTo>
                  <a:pt x="100" y="87"/>
                </a:lnTo>
                <a:lnTo>
                  <a:pt x="121" y="71"/>
                </a:lnTo>
                <a:lnTo>
                  <a:pt x="121" y="71"/>
                </a:lnTo>
                <a:lnTo>
                  <a:pt x="111" y="74"/>
                </a:lnTo>
                <a:lnTo>
                  <a:pt x="100" y="76"/>
                </a:lnTo>
                <a:lnTo>
                  <a:pt x="100" y="76"/>
                </a:lnTo>
                <a:close/>
                <a:moveTo>
                  <a:pt x="102" y="73"/>
                </a:moveTo>
                <a:lnTo>
                  <a:pt x="102" y="73"/>
                </a:lnTo>
                <a:lnTo>
                  <a:pt x="111" y="70"/>
                </a:lnTo>
                <a:lnTo>
                  <a:pt x="121" y="67"/>
                </a:lnTo>
                <a:lnTo>
                  <a:pt x="121" y="67"/>
                </a:lnTo>
                <a:lnTo>
                  <a:pt x="121" y="59"/>
                </a:lnTo>
                <a:lnTo>
                  <a:pt x="121" y="59"/>
                </a:lnTo>
                <a:lnTo>
                  <a:pt x="111" y="64"/>
                </a:lnTo>
                <a:lnTo>
                  <a:pt x="102" y="73"/>
                </a:lnTo>
                <a:lnTo>
                  <a:pt x="102" y="73"/>
                </a:lnTo>
                <a:close/>
                <a:moveTo>
                  <a:pt x="53" y="289"/>
                </a:moveTo>
                <a:lnTo>
                  <a:pt x="53" y="289"/>
                </a:lnTo>
                <a:lnTo>
                  <a:pt x="85" y="289"/>
                </a:lnTo>
                <a:lnTo>
                  <a:pt x="85" y="289"/>
                </a:lnTo>
                <a:lnTo>
                  <a:pt x="92" y="289"/>
                </a:lnTo>
                <a:lnTo>
                  <a:pt x="92" y="289"/>
                </a:lnTo>
                <a:lnTo>
                  <a:pt x="98" y="287"/>
                </a:lnTo>
                <a:lnTo>
                  <a:pt x="98" y="287"/>
                </a:lnTo>
                <a:lnTo>
                  <a:pt x="98" y="283"/>
                </a:lnTo>
                <a:lnTo>
                  <a:pt x="98" y="283"/>
                </a:lnTo>
                <a:lnTo>
                  <a:pt x="90" y="284"/>
                </a:lnTo>
                <a:lnTo>
                  <a:pt x="90" y="284"/>
                </a:lnTo>
                <a:lnTo>
                  <a:pt x="88" y="286"/>
                </a:lnTo>
                <a:lnTo>
                  <a:pt x="87" y="286"/>
                </a:lnTo>
                <a:lnTo>
                  <a:pt x="87" y="286"/>
                </a:lnTo>
                <a:lnTo>
                  <a:pt x="68" y="287"/>
                </a:lnTo>
                <a:lnTo>
                  <a:pt x="68" y="287"/>
                </a:lnTo>
                <a:lnTo>
                  <a:pt x="53" y="289"/>
                </a:lnTo>
                <a:lnTo>
                  <a:pt x="53" y="289"/>
                </a:lnTo>
                <a:close/>
                <a:moveTo>
                  <a:pt x="121" y="194"/>
                </a:moveTo>
                <a:lnTo>
                  <a:pt x="121" y="194"/>
                </a:lnTo>
                <a:lnTo>
                  <a:pt x="119" y="194"/>
                </a:lnTo>
                <a:lnTo>
                  <a:pt x="119" y="194"/>
                </a:lnTo>
                <a:lnTo>
                  <a:pt x="102" y="202"/>
                </a:lnTo>
                <a:lnTo>
                  <a:pt x="102" y="202"/>
                </a:lnTo>
                <a:lnTo>
                  <a:pt x="101" y="203"/>
                </a:lnTo>
                <a:lnTo>
                  <a:pt x="101" y="203"/>
                </a:lnTo>
                <a:lnTo>
                  <a:pt x="101" y="211"/>
                </a:lnTo>
                <a:lnTo>
                  <a:pt x="101" y="211"/>
                </a:lnTo>
                <a:lnTo>
                  <a:pt x="102" y="212"/>
                </a:lnTo>
                <a:lnTo>
                  <a:pt x="102" y="212"/>
                </a:lnTo>
                <a:lnTo>
                  <a:pt x="104" y="211"/>
                </a:lnTo>
                <a:lnTo>
                  <a:pt x="104" y="211"/>
                </a:lnTo>
                <a:lnTo>
                  <a:pt x="117" y="198"/>
                </a:lnTo>
                <a:lnTo>
                  <a:pt x="117" y="198"/>
                </a:lnTo>
                <a:lnTo>
                  <a:pt x="119" y="195"/>
                </a:lnTo>
                <a:lnTo>
                  <a:pt x="119" y="195"/>
                </a:lnTo>
                <a:lnTo>
                  <a:pt x="121" y="194"/>
                </a:lnTo>
                <a:lnTo>
                  <a:pt x="121" y="194"/>
                </a:lnTo>
                <a:close/>
                <a:moveTo>
                  <a:pt x="100" y="105"/>
                </a:moveTo>
                <a:lnTo>
                  <a:pt x="100" y="105"/>
                </a:lnTo>
                <a:lnTo>
                  <a:pt x="119" y="91"/>
                </a:lnTo>
                <a:lnTo>
                  <a:pt x="119" y="91"/>
                </a:lnTo>
                <a:lnTo>
                  <a:pt x="110" y="93"/>
                </a:lnTo>
                <a:lnTo>
                  <a:pt x="100" y="95"/>
                </a:lnTo>
                <a:lnTo>
                  <a:pt x="100" y="95"/>
                </a:lnTo>
                <a:lnTo>
                  <a:pt x="100" y="105"/>
                </a:lnTo>
                <a:lnTo>
                  <a:pt x="100" y="105"/>
                </a:lnTo>
                <a:close/>
                <a:moveTo>
                  <a:pt x="121" y="245"/>
                </a:moveTo>
                <a:lnTo>
                  <a:pt x="121" y="245"/>
                </a:lnTo>
                <a:lnTo>
                  <a:pt x="121" y="245"/>
                </a:lnTo>
                <a:lnTo>
                  <a:pt x="121" y="245"/>
                </a:lnTo>
                <a:lnTo>
                  <a:pt x="104" y="262"/>
                </a:lnTo>
                <a:lnTo>
                  <a:pt x="104" y="262"/>
                </a:lnTo>
                <a:lnTo>
                  <a:pt x="102" y="263"/>
                </a:lnTo>
                <a:lnTo>
                  <a:pt x="102" y="263"/>
                </a:lnTo>
                <a:lnTo>
                  <a:pt x="121" y="252"/>
                </a:lnTo>
                <a:lnTo>
                  <a:pt x="121" y="252"/>
                </a:lnTo>
                <a:lnTo>
                  <a:pt x="121" y="245"/>
                </a:lnTo>
                <a:lnTo>
                  <a:pt x="121" y="245"/>
                </a:lnTo>
                <a:close/>
                <a:moveTo>
                  <a:pt x="102" y="225"/>
                </a:moveTo>
                <a:lnTo>
                  <a:pt x="102" y="225"/>
                </a:lnTo>
                <a:lnTo>
                  <a:pt x="102" y="235"/>
                </a:lnTo>
                <a:lnTo>
                  <a:pt x="102" y="235"/>
                </a:lnTo>
                <a:lnTo>
                  <a:pt x="111" y="226"/>
                </a:lnTo>
                <a:lnTo>
                  <a:pt x="118" y="219"/>
                </a:lnTo>
                <a:lnTo>
                  <a:pt x="118" y="219"/>
                </a:lnTo>
                <a:lnTo>
                  <a:pt x="102" y="225"/>
                </a:lnTo>
                <a:lnTo>
                  <a:pt x="102" y="225"/>
                </a:lnTo>
                <a:close/>
                <a:moveTo>
                  <a:pt x="112" y="296"/>
                </a:moveTo>
                <a:lnTo>
                  <a:pt x="112" y="296"/>
                </a:lnTo>
                <a:lnTo>
                  <a:pt x="117" y="289"/>
                </a:lnTo>
                <a:lnTo>
                  <a:pt x="117" y="289"/>
                </a:lnTo>
                <a:lnTo>
                  <a:pt x="121" y="280"/>
                </a:lnTo>
                <a:lnTo>
                  <a:pt x="121" y="280"/>
                </a:lnTo>
                <a:lnTo>
                  <a:pt x="107" y="287"/>
                </a:lnTo>
                <a:lnTo>
                  <a:pt x="107" y="287"/>
                </a:lnTo>
                <a:lnTo>
                  <a:pt x="112" y="296"/>
                </a:lnTo>
                <a:lnTo>
                  <a:pt x="112" y="296"/>
                </a:lnTo>
                <a:close/>
                <a:moveTo>
                  <a:pt x="102" y="279"/>
                </a:moveTo>
                <a:lnTo>
                  <a:pt x="102" y="279"/>
                </a:lnTo>
                <a:lnTo>
                  <a:pt x="111" y="269"/>
                </a:lnTo>
                <a:lnTo>
                  <a:pt x="118" y="259"/>
                </a:lnTo>
                <a:lnTo>
                  <a:pt x="118" y="259"/>
                </a:lnTo>
                <a:lnTo>
                  <a:pt x="102" y="267"/>
                </a:lnTo>
                <a:lnTo>
                  <a:pt x="102" y="267"/>
                </a:lnTo>
                <a:lnTo>
                  <a:pt x="102" y="273"/>
                </a:lnTo>
                <a:lnTo>
                  <a:pt x="102" y="279"/>
                </a:lnTo>
                <a:lnTo>
                  <a:pt x="102" y="279"/>
                </a:lnTo>
                <a:close/>
                <a:moveTo>
                  <a:pt x="121" y="115"/>
                </a:moveTo>
                <a:lnTo>
                  <a:pt x="121" y="115"/>
                </a:lnTo>
                <a:lnTo>
                  <a:pt x="105" y="130"/>
                </a:lnTo>
                <a:lnTo>
                  <a:pt x="105" y="130"/>
                </a:lnTo>
                <a:lnTo>
                  <a:pt x="105" y="131"/>
                </a:lnTo>
                <a:lnTo>
                  <a:pt x="105" y="131"/>
                </a:lnTo>
                <a:lnTo>
                  <a:pt x="119" y="125"/>
                </a:lnTo>
                <a:lnTo>
                  <a:pt x="119" y="125"/>
                </a:lnTo>
                <a:lnTo>
                  <a:pt x="121" y="124"/>
                </a:lnTo>
                <a:lnTo>
                  <a:pt x="121" y="124"/>
                </a:lnTo>
                <a:lnTo>
                  <a:pt x="121" y="115"/>
                </a:lnTo>
                <a:lnTo>
                  <a:pt x="121" y="115"/>
                </a:lnTo>
                <a:close/>
                <a:moveTo>
                  <a:pt x="101" y="168"/>
                </a:moveTo>
                <a:lnTo>
                  <a:pt x="101" y="168"/>
                </a:lnTo>
                <a:lnTo>
                  <a:pt x="117" y="152"/>
                </a:lnTo>
                <a:lnTo>
                  <a:pt x="117" y="152"/>
                </a:lnTo>
                <a:lnTo>
                  <a:pt x="110" y="157"/>
                </a:lnTo>
                <a:lnTo>
                  <a:pt x="101" y="158"/>
                </a:lnTo>
                <a:lnTo>
                  <a:pt x="101" y="158"/>
                </a:lnTo>
                <a:lnTo>
                  <a:pt x="101" y="168"/>
                </a:lnTo>
                <a:lnTo>
                  <a:pt x="101" y="168"/>
                </a:lnTo>
                <a:close/>
                <a:moveTo>
                  <a:pt x="121" y="46"/>
                </a:moveTo>
                <a:lnTo>
                  <a:pt x="121" y="46"/>
                </a:lnTo>
                <a:lnTo>
                  <a:pt x="111" y="50"/>
                </a:lnTo>
                <a:lnTo>
                  <a:pt x="104" y="57"/>
                </a:lnTo>
                <a:lnTo>
                  <a:pt x="104" y="57"/>
                </a:lnTo>
                <a:lnTo>
                  <a:pt x="112" y="54"/>
                </a:lnTo>
                <a:lnTo>
                  <a:pt x="121" y="51"/>
                </a:lnTo>
                <a:lnTo>
                  <a:pt x="121" y="51"/>
                </a:lnTo>
                <a:lnTo>
                  <a:pt x="121" y="46"/>
                </a:lnTo>
                <a:lnTo>
                  <a:pt x="121" y="46"/>
                </a:lnTo>
                <a:close/>
                <a:moveTo>
                  <a:pt x="58" y="41"/>
                </a:moveTo>
                <a:lnTo>
                  <a:pt x="58" y="41"/>
                </a:lnTo>
                <a:lnTo>
                  <a:pt x="58" y="41"/>
                </a:lnTo>
                <a:lnTo>
                  <a:pt x="58" y="41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71" y="26"/>
                </a:lnTo>
                <a:lnTo>
                  <a:pt x="71" y="26"/>
                </a:lnTo>
                <a:lnTo>
                  <a:pt x="71" y="26"/>
                </a:lnTo>
                <a:lnTo>
                  <a:pt x="71" y="26"/>
                </a:lnTo>
                <a:lnTo>
                  <a:pt x="58" y="36"/>
                </a:lnTo>
                <a:lnTo>
                  <a:pt x="58" y="36"/>
                </a:lnTo>
                <a:lnTo>
                  <a:pt x="57" y="37"/>
                </a:lnTo>
                <a:lnTo>
                  <a:pt x="57" y="37"/>
                </a:lnTo>
                <a:lnTo>
                  <a:pt x="58" y="41"/>
                </a:lnTo>
                <a:lnTo>
                  <a:pt x="58" y="41"/>
                </a:lnTo>
                <a:close/>
                <a:moveTo>
                  <a:pt x="97" y="303"/>
                </a:moveTo>
                <a:lnTo>
                  <a:pt x="97" y="303"/>
                </a:lnTo>
                <a:lnTo>
                  <a:pt x="91" y="309"/>
                </a:lnTo>
                <a:lnTo>
                  <a:pt x="87" y="316"/>
                </a:lnTo>
                <a:lnTo>
                  <a:pt x="87" y="316"/>
                </a:lnTo>
                <a:lnTo>
                  <a:pt x="98" y="314"/>
                </a:lnTo>
                <a:lnTo>
                  <a:pt x="98" y="314"/>
                </a:lnTo>
                <a:lnTo>
                  <a:pt x="98" y="309"/>
                </a:lnTo>
                <a:lnTo>
                  <a:pt x="97" y="303"/>
                </a:lnTo>
                <a:lnTo>
                  <a:pt x="97" y="303"/>
                </a:lnTo>
                <a:close/>
                <a:moveTo>
                  <a:pt x="125" y="149"/>
                </a:moveTo>
                <a:lnTo>
                  <a:pt x="125" y="149"/>
                </a:lnTo>
                <a:lnTo>
                  <a:pt x="124" y="151"/>
                </a:lnTo>
                <a:lnTo>
                  <a:pt x="124" y="154"/>
                </a:lnTo>
                <a:lnTo>
                  <a:pt x="124" y="154"/>
                </a:lnTo>
                <a:lnTo>
                  <a:pt x="124" y="168"/>
                </a:lnTo>
                <a:lnTo>
                  <a:pt x="124" y="168"/>
                </a:lnTo>
                <a:lnTo>
                  <a:pt x="124" y="175"/>
                </a:lnTo>
                <a:lnTo>
                  <a:pt x="124" y="175"/>
                </a:lnTo>
                <a:lnTo>
                  <a:pt x="124" y="186"/>
                </a:lnTo>
                <a:lnTo>
                  <a:pt x="124" y="186"/>
                </a:lnTo>
                <a:lnTo>
                  <a:pt x="124" y="188"/>
                </a:lnTo>
                <a:lnTo>
                  <a:pt x="124" y="188"/>
                </a:lnTo>
                <a:lnTo>
                  <a:pt x="125" y="186"/>
                </a:lnTo>
                <a:lnTo>
                  <a:pt x="125" y="185"/>
                </a:lnTo>
                <a:lnTo>
                  <a:pt x="125" y="185"/>
                </a:lnTo>
                <a:lnTo>
                  <a:pt x="127" y="151"/>
                </a:lnTo>
                <a:lnTo>
                  <a:pt x="127" y="151"/>
                </a:lnTo>
                <a:lnTo>
                  <a:pt x="125" y="149"/>
                </a:lnTo>
                <a:lnTo>
                  <a:pt x="125" y="149"/>
                </a:lnTo>
                <a:close/>
                <a:moveTo>
                  <a:pt x="117" y="175"/>
                </a:moveTo>
                <a:lnTo>
                  <a:pt x="117" y="175"/>
                </a:lnTo>
                <a:lnTo>
                  <a:pt x="101" y="182"/>
                </a:lnTo>
                <a:lnTo>
                  <a:pt x="101" y="182"/>
                </a:lnTo>
                <a:lnTo>
                  <a:pt x="101" y="191"/>
                </a:lnTo>
                <a:lnTo>
                  <a:pt x="101" y="191"/>
                </a:lnTo>
                <a:lnTo>
                  <a:pt x="110" y="184"/>
                </a:lnTo>
                <a:lnTo>
                  <a:pt x="117" y="175"/>
                </a:lnTo>
                <a:lnTo>
                  <a:pt x="117" y="175"/>
                </a:lnTo>
                <a:close/>
                <a:moveTo>
                  <a:pt x="124" y="284"/>
                </a:moveTo>
                <a:lnTo>
                  <a:pt x="124" y="284"/>
                </a:lnTo>
                <a:lnTo>
                  <a:pt x="119" y="292"/>
                </a:lnTo>
                <a:lnTo>
                  <a:pt x="115" y="300"/>
                </a:lnTo>
                <a:lnTo>
                  <a:pt x="115" y="300"/>
                </a:lnTo>
                <a:lnTo>
                  <a:pt x="118" y="300"/>
                </a:lnTo>
                <a:lnTo>
                  <a:pt x="124" y="297"/>
                </a:lnTo>
                <a:lnTo>
                  <a:pt x="124" y="297"/>
                </a:lnTo>
                <a:lnTo>
                  <a:pt x="122" y="294"/>
                </a:lnTo>
                <a:lnTo>
                  <a:pt x="122" y="294"/>
                </a:lnTo>
                <a:lnTo>
                  <a:pt x="122" y="292"/>
                </a:lnTo>
                <a:lnTo>
                  <a:pt x="124" y="290"/>
                </a:lnTo>
                <a:lnTo>
                  <a:pt x="124" y="290"/>
                </a:lnTo>
                <a:lnTo>
                  <a:pt x="125" y="289"/>
                </a:lnTo>
                <a:lnTo>
                  <a:pt x="125" y="289"/>
                </a:lnTo>
                <a:lnTo>
                  <a:pt x="124" y="284"/>
                </a:lnTo>
                <a:lnTo>
                  <a:pt x="124" y="284"/>
                </a:lnTo>
                <a:close/>
                <a:moveTo>
                  <a:pt x="29" y="47"/>
                </a:moveTo>
                <a:lnTo>
                  <a:pt x="29" y="47"/>
                </a:lnTo>
                <a:lnTo>
                  <a:pt x="27" y="43"/>
                </a:lnTo>
                <a:lnTo>
                  <a:pt x="27" y="43"/>
                </a:lnTo>
                <a:lnTo>
                  <a:pt x="24" y="46"/>
                </a:lnTo>
                <a:lnTo>
                  <a:pt x="24" y="46"/>
                </a:lnTo>
                <a:lnTo>
                  <a:pt x="21" y="46"/>
                </a:lnTo>
                <a:lnTo>
                  <a:pt x="21" y="46"/>
                </a:lnTo>
                <a:lnTo>
                  <a:pt x="20" y="47"/>
                </a:lnTo>
                <a:lnTo>
                  <a:pt x="20" y="46"/>
                </a:lnTo>
                <a:lnTo>
                  <a:pt x="20" y="46"/>
                </a:lnTo>
                <a:lnTo>
                  <a:pt x="19" y="44"/>
                </a:lnTo>
                <a:lnTo>
                  <a:pt x="19" y="43"/>
                </a:lnTo>
                <a:lnTo>
                  <a:pt x="19" y="43"/>
                </a:lnTo>
                <a:lnTo>
                  <a:pt x="20" y="41"/>
                </a:lnTo>
                <a:lnTo>
                  <a:pt x="20" y="41"/>
                </a:lnTo>
                <a:lnTo>
                  <a:pt x="21" y="40"/>
                </a:lnTo>
                <a:lnTo>
                  <a:pt x="21" y="40"/>
                </a:lnTo>
                <a:lnTo>
                  <a:pt x="17" y="40"/>
                </a:lnTo>
                <a:lnTo>
                  <a:pt x="17" y="40"/>
                </a:lnTo>
                <a:lnTo>
                  <a:pt x="19" y="54"/>
                </a:lnTo>
                <a:lnTo>
                  <a:pt x="19" y="54"/>
                </a:lnTo>
                <a:lnTo>
                  <a:pt x="20" y="51"/>
                </a:lnTo>
                <a:lnTo>
                  <a:pt x="20" y="51"/>
                </a:lnTo>
                <a:lnTo>
                  <a:pt x="21" y="51"/>
                </a:lnTo>
                <a:lnTo>
                  <a:pt x="23" y="53"/>
                </a:lnTo>
                <a:lnTo>
                  <a:pt x="23" y="53"/>
                </a:lnTo>
                <a:lnTo>
                  <a:pt x="29" y="47"/>
                </a:lnTo>
                <a:lnTo>
                  <a:pt x="29" y="47"/>
                </a:lnTo>
                <a:close/>
                <a:moveTo>
                  <a:pt x="100" y="14"/>
                </a:moveTo>
                <a:lnTo>
                  <a:pt x="100" y="14"/>
                </a:lnTo>
                <a:lnTo>
                  <a:pt x="100" y="27"/>
                </a:lnTo>
                <a:lnTo>
                  <a:pt x="100" y="27"/>
                </a:lnTo>
                <a:lnTo>
                  <a:pt x="110" y="23"/>
                </a:lnTo>
                <a:lnTo>
                  <a:pt x="110" y="23"/>
                </a:lnTo>
                <a:lnTo>
                  <a:pt x="100" y="14"/>
                </a:lnTo>
                <a:lnTo>
                  <a:pt x="100" y="14"/>
                </a:lnTo>
                <a:close/>
                <a:moveTo>
                  <a:pt x="117" y="242"/>
                </a:moveTo>
                <a:lnTo>
                  <a:pt x="117" y="242"/>
                </a:lnTo>
                <a:lnTo>
                  <a:pt x="117" y="242"/>
                </a:lnTo>
                <a:lnTo>
                  <a:pt x="117" y="242"/>
                </a:lnTo>
                <a:lnTo>
                  <a:pt x="102" y="249"/>
                </a:lnTo>
                <a:lnTo>
                  <a:pt x="102" y="249"/>
                </a:lnTo>
                <a:lnTo>
                  <a:pt x="102" y="253"/>
                </a:lnTo>
                <a:lnTo>
                  <a:pt x="102" y="253"/>
                </a:lnTo>
                <a:lnTo>
                  <a:pt x="104" y="257"/>
                </a:lnTo>
                <a:lnTo>
                  <a:pt x="104" y="257"/>
                </a:lnTo>
                <a:lnTo>
                  <a:pt x="117" y="242"/>
                </a:lnTo>
                <a:lnTo>
                  <a:pt x="117" y="242"/>
                </a:lnTo>
                <a:close/>
                <a:moveTo>
                  <a:pt x="83" y="61"/>
                </a:moveTo>
                <a:lnTo>
                  <a:pt x="83" y="61"/>
                </a:lnTo>
                <a:lnTo>
                  <a:pt x="71" y="70"/>
                </a:lnTo>
                <a:lnTo>
                  <a:pt x="71" y="70"/>
                </a:lnTo>
                <a:lnTo>
                  <a:pt x="71" y="71"/>
                </a:lnTo>
                <a:lnTo>
                  <a:pt x="71" y="71"/>
                </a:lnTo>
                <a:lnTo>
                  <a:pt x="71" y="74"/>
                </a:lnTo>
                <a:lnTo>
                  <a:pt x="71" y="74"/>
                </a:lnTo>
                <a:lnTo>
                  <a:pt x="71" y="74"/>
                </a:lnTo>
                <a:lnTo>
                  <a:pt x="71" y="74"/>
                </a:lnTo>
                <a:lnTo>
                  <a:pt x="81" y="68"/>
                </a:lnTo>
                <a:lnTo>
                  <a:pt x="81" y="68"/>
                </a:lnTo>
                <a:lnTo>
                  <a:pt x="83" y="67"/>
                </a:lnTo>
                <a:lnTo>
                  <a:pt x="83" y="67"/>
                </a:lnTo>
                <a:lnTo>
                  <a:pt x="83" y="61"/>
                </a:lnTo>
                <a:lnTo>
                  <a:pt x="83" y="61"/>
                </a:lnTo>
                <a:close/>
                <a:moveTo>
                  <a:pt x="23" y="277"/>
                </a:moveTo>
                <a:lnTo>
                  <a:pt x="23" y="277"/>
                </a:lnTo>
                <a:lnTo>
                  <a:pt x="26" y="280"/>
                </a:lnTo>
                <a:lnTo>
                  <a:pt x="30" y="282"/>
                </a:lnTo>
                <a:lnTo>
                  <a:pt x="30" y="282"/>
                </a:lnTo>
                <a:lnTo>
                  <a:pt x="31" y="280"/>
                </a:lnTo>
                <a:lnTo>
                  <a:pt x="31" y="280"/>
                </a:lnTo>
                <a:lnTo>
                  <a:pt x="30" y="280"/>
                </a:lnTo>
                <a:lnTo>
                  <a:pt x="30" y="280"/>
                </a:lnTo>
                <a:lnTo>
                  <a:pt x="29" y="277"/>
                </a:lnTo>
                <a:lnTo>
                  <a:pt x="29" y="277"/>
                </a:lnTo>
                <a:lnTo>
                  <a:pt x="29" y="276"/>
                </a:lnTo>
                <a:lnTo>
                  <a:pt x="30" y="276"/>
                </a:lnTo>
                <a:lnTo>
                  <a:pt x="30" y="276"/>
                </a:lnTo>
                <a:lnTo>
                  <a:pt x="31" y="275"/>
                </a:lnTo>
                <a:lnTo>
                  <a:pt x="31" y="275"/>
                </a:lnTo>
                <a:lnTo>
                  <a:pt x="37" y="273"/>
                </a:lnTo>
                <a:lnTo>
                  <a:pt x="37" y="273"/>
                </a:lnTo>
                <a:lnTo>
                  <a:pt x="38" y="273"/>
                </a:lnTo>
                <a:lnTo>
                  <a:pt x="38" y="273"/>
                </a:lnTo>
                <a:lnTo>
                  <a:pt x="46" y="267"/>
                </a:lnTo>
                <a:lnTo>
                  <a:pt x="46" y="267"/>
                </a:lnTo>
                <a:lnTo>
                  <a:pt x="43" y="266"/>
                </a:lnTo>
                <a:lnTo>
                  <a:pt x="43" y="266"/>
                </a:lnTo>
                <a:lnTo>
                  <a:pt x="41" y="270"/>
                </a:lnTo>
                <a:lnTo>
                  <a:pt x="40" y="272"/>
                </a:lnTo>
                <a:lnTo>
                  <a:pt x="37" y="272"/>
                </a:lnTo>
                <a:lnTo>
                  <a:pt x="34" y="270"/>
                </a:lnTo>
                <a:lnTo>
                  <a:pt x="34" y="270"/>
                </a:lnTo>
                <a:lnTo>
                  <a:pt x="33" y="273"/>
                </a:lnTo>
                <a:lnTo>
                  <a:pt x="33" y="273"/>
                </a:lnTo>
                <a:lnTo>
                  <a:pt x="31" y="273"/>
                </a:lnTo>
                <a:lnTo>
                  <a:pt x="30" y="273"/>
                </a:lnTo>
                <a:lnTo>
                  <a:pt x="30" y="273"/>
                </a:lnTo>
                <a:lnTo>
                  <a:pt x="23" y="277"/>
                </a:lnTo>
                <a:lnTo>
                  <a:pt x="23" y="277"/>
                </a:lnTo>
                <a:close/>
                <a:moveTo>
                  <a:pt x="46" y="168"/>
                </a:moveTo>
                <a:lnTo>
                  <a:pt x="46" y="168"/>
                </a:lnTo>
                <a:lnTo>
                  <a:pt x="46" y="168"/>
                </a:lnTo>
                <a:lnTo>
                  <a:pt x="46" y="168"/>
                </a:lnTo>
                <a:lnTo>
                  <a:pt x="48" y="165"/>
                </a:lnTo>
                <a:lnTo>
                  <a:pt x="48" y="165"/>
                </a:lnTo>
                <a:lnTo>
                  <a:pt x="51" y="162"/>
                </a:lnTo>
                <a:lnTo>
                  <a:pt x="51" y="162"/>
                </a:lnTo>
                <a:lnTo>
                  <a:pt x="53" y="157"/>
                </a:lnTo>
                <a:lnTo>
                  <a:pt x="53" y="157"/>
                </a:lnTo>
                <a:lnTo>
                  <a:pt x="51" y="154"/>
                </a:lnTo>
                <a:lnTo>
                  <a:pt x="51" y="154"/>
                </a:lnTo>
                <a:lnTo>
                  <a:pt x="46" y="159"/>
                </a:lnTo>
                <a:lnTo>
                  <a:pt x="46" y="159"/>
                </a:lnTo>
                <a:lnTo>
                  <a:pt x="46" y="161"/>
                </a:lnTo>
                <a:lnTo>
                  <a:pt x="46" y="161"/>
                </a:lnTo>
                <a:lnTo>
                  <a:pt x="46" y="168"/>
                </a:lnTo>
                <a:lnTo>
                  <a:pt x="46" y="168"/>
                </a:lnTo>
                <a:close/>
                <a:moveTo>
                  <a:pt x="75" y="59"/>
                </a:moveTo>
                <a:lnTo>
                  <a:pt x="75" y="59"/>
                </a:lnTo>
                <a:lnTo>
                  <a:pt x="75" y="59"/>
                </a:lnTo>
                <a:lnTo>
                  <a:pt x="75" y="59"/>
                </a:lnTo>
                <a:lnTo>
                  <a:pt x="81" y="56"/>
                </a:lnTo>
                <a:lnTo>
                  <a:pt x="81" y="56"/>
                </a:lnTo>
                <a:lnTo>
                  <a:pt x="83" y="53"/>
                </a:lnTo>
                <a:lnTo>
                  <a:pt x="83" y="53"/>
                </a:lnTo>
                <a:lnTo>
                  <a:pt x="84" y="47"/>
                </a:lnTo>
                <a:lnTo>
                  <a:pt x="84" y="47"/>
                </a:lnTo>
                <a:lnTo>
                  <a:pt x="84" y="46"/>
                </a:lnTo>
                <a:lnTo>
                  <a:pt x="85" y="46"/>
                </a:lnTo>
                <a:lnTo>
                  <a:pt x="85" y="46"/>
                </a:lnTo>
                <a:lnTo>
                  <a:pt x="85" y="44"/>
                </a:lnTo>
                <a:lnTo>
                  <a:pt x="85" y="44"/>
                </a:lnTo>
                <a:lnTo>
                  <a:pt x="85" y="44"/>
                </a:lnTo>
                <a:lnTo>
                  <a:pt x="81" y="47"/>
                </a:lnTo>
                <a:lnTo>
                  <a:pt x="81" y="47"/>
                </a:lnTo>
                <a:lnTo>
                  <a:pt x="78" y="50"/>
                </a:lnTo>
                <a:lnTo>
                  <a:pt x="78" y="53"/>
                </a:lnTo>
                <a:lnTo>
                  <a:pt x="78" y="53"/>
                </a:lnTo>
                <a:lnTo>
                  <a:pt x="75" y="59"/>
                </a:lnTo>
                <a:lnTo>
                  <a:pt x="75" y="59"/>
                </a:lnTo>
                <a:close/>
                <a:moveTo>
                  <a:pt x="119" y="34"/>
                </a:moveTo>
                <a:lnTo>
                  <a:pt x="119" y="34"/>
                </a:lnTo>
                <a:lnTo>
                  <a:pt x="110" y="40"/>
                </a:lnTo>
                <a:lnTo>
                  <a:pt x="101" y="46"/>
                </a:lnTo>
                <a:lnTo>
                  <a:pt x="101" y="46"/>
                </a:lnTo>
                <a:lnTo>
                  <a:pt x="111" y="43"/>
                </a:lnTo>
                <a:lnTo>
                  <a:pt x="121" y="39"/>
                </a:lnTo>
                <a:lnTo>
                  <a:pt x="121" y="39"/>
                </a:lnTo>
                <a:lnTo>
                  <a:pt x="119" y="34"/>
                </a:lnTo>
                <a:lnTo>
                  <a:pt x="119" y="34"/>
                </a:lnTo>
                <a:close/>
                <a:moveTo>
                  <a:pt x="34" y="306"/>
                </a:moveTo>
                <a:lnTo>
                  <a:pt x="34" y="306"/>
                </a:lnTo>
                <a:lnTo>
                  <a:pt x="34" y="300"/>
                </a:lnTo>
                <a:lnTo>
                  <a:pt x="34" y="293"/>
                </a:lnTo>
                <a:lnTo>
                  <a:pt x="34" y="293"/>
                </a:lnTo>
                <a:lnTo>
                  <a:pt x="29" y="294"/>
                </a:lnTo>
                <a:lnTo>
                  <a:pt x="29" y="294"/>
                </a:lnTo>
                <a:lnTo>
                  <a:pt x="30" y="302"/>
                </a:lnTo>
                <a:lnTo>
                  <a:pt x="34" y="306"/>
                </a:lnTo>
                <a:lnTo>
                  <a:pt x="34" y="306"/>
                </a:lnTo>
                <a:close/>
                <a:moveTo>
                  <a:pt x="112" y="59"/>
                </a:moveTo>
                <a:lnTo>
                  <a:pt x="112" y="59"/>
                </a:lnTo>
                <a:lnTo>
                  <a:pt x="107" y="60"/>
                </a:lnTo>
                <a:lnTo>
                  <a:pt x="100" y="61"/>
                </a:lnTo>
                <a:lnTo>
                  <a:pt x="100" y="61"/>
                </a:lnTo>
                <a:lnTo>
                  <a:pt x="100" y="68"/>
                </a:lnTo>
                <a:lnTo>
                  <a:pt x="100" y="68"/>
                </a:lnTo>
                <a:lnTo>
                  <a:pt x="112" y="59"/>
                </a:lnTo>
                <a:lnTo>
                  <a:pt x="112" y="59"/>
                </a:lnTo>
                <a:close/>
                <a:moveTo>
                  <a:pt x="73" y="46"/>
                </a:moveTo>
                <a:lnTo>
                  <a:pt x="73" y="46"/>
                </a:lnTo>
                <a:lnTo>
                  <a:pt x="75" y="44"/>
                </a:lnTo>
                <a:lnTo>
                  <a:pt x="75" y="44"/>
                </a:lnTo>
                <a:lnTo>
                  <a:pt x="77" y="41"/>
                </a:lnTo>
                <a:lnTo>
                  <a:pt x="77" y="41"/>
                </a:lnTo>
                <a:lnTo>
                  <a:pt x="80" y="34"/>
                </a:lnTo>
                <a:lnTo>
                  <a:pt x="80" y="34"/>
                </a:lnTo>
                <a:lnTo>
                  <a:pt x="80" y="32"/>
                </a:lnTo>
                <a:lnTo>
                  <a:pt x="80" y="32"/>
                </a:lnTo>
                <a:lnTo>
                  <a:pt x="74" y="37"/>
                </a:lnTo>
                <a:lnTo>
                  <a:pt x="74" y="37"/>
                </a:lnTo>
                <a:lnTo>
                  <a:pt x="74" y="39"/>
                </a:lnTo>
                <a:lnTo>
                  <a:pt x="74" y="39"/>
                </a:lnTo>
                <a:lnTo>
                  <a:pt x="74" y="40"/>
                </a:lnTo>
                <a:lnTo>
                  <a:pt x="74" y="40"/>
                </a:lnTo>
                <a:lnTo>
                  <a:pt x="73" y="46"/>
                </a:lnTo>
                <a:lnTo>
                  <a:pt x="73" y="46"/>
                </a:lnTo>
                <a:close/>
                <a:moveTo>
                  <a:pt x="128" y="84"/>
                </a:moveTo>
                <a:lnTo>
                  <a:pt x="128" y="84"/>
                </a:lnTo>
                <a:lnTo>
                  <a:pt x="128" y="71"/>
                </a:lnTo>
                <a:lnTo>
                  <a:pt x="128" y="71"/>
                </a:lnTo>
                <a:lnTo>
                  <a:pt x="125" y="73"/>
                </a:lnTo>
                <a:lnTo>
                  <a:pt x="125" y="73"/>
                </a:lnTo>
                <a:lnTo>
                  <a:pt x="125" y="73"/>
                </a:lnTo>
                <a:lnTo>
                  <a:pt x="124" y="76"/>
                </a:lnTo>
                <a:lnTo>
                  <a:pt x="124" y="76"/>
                </a:lnTo>
                <a:lnTo>
                  <a:pt x="124" y="83"/>
                </a:lnTo>
                <a:lnTo>
                  <a:pt x="124" y="83"/>
                </a:lnTo>
                <a:lnTo>
                  <a:pt x="124" y="86"/>
                </a:lnTo>
                <a:lnTo>
                  <a:pt x="124" y="86"/>
                </a:lnTo>
                <a:lnTo>
                  <a:pt x="128" y="84"/>
                </a:lnTo>
                <a:lnTo>
                  <a:pt x="128" y="84"/>
                </a:lnTo>
                <a:close/>
                <a:moveTo>
                  <a:pt x="71" y="90"/>
                </a:moveTo>
                <a:lnTo>
                  <a:pt x="71" y="90"/>
                </a:lnTo>
                <a:lnTo>
                  <a:pt x="77" y="86"/>
                </a:lnTo>
                <a:lnTo>
                  <a:pt x="77" y="86"/>
                </a:lnTo>
                <a:lnTo>
                  <a:pt x="78" y="86"/>
                </a:lnTo>
                <a:lnTo>
                  <a:pt x="78" y="86"/>
                </a:lnTo>
                <a:lnTo>
                  <a:pt x="78" y="78"/>
                </a:lnTo>
                <a:lnTo>
                  <a:pt x="78" y="78"/>
                </a:lnTo>
                <a:lnTo>
                  <a:pt x="71" y="83"/>
                </a:lnTo>
                <a:lnTo>
                  <a:pt x="71" y="83"/>
                </a:lnTo>
                <a:lnTo>
                  <a:pt x="71" y="84"/>
                </a:lnTo>
                <a:lnTo>
                  <a:pt x="71" y="84"/>
                </a:lnTo>
                <a:lnTo>
                  <a:pt x="71" y="90"/>
                </a:lnTo>
                <a:lnTo>
                  <a:pt x="71" y="90"/>
                </a:lnTo>
                <a:close/>
                <a:moveTo>
                  <a:pt x="75" y="30"/>
                </a:moveTo>
                <a:lnTo>
                  <a:pt x="75" y="30"/>
                </a:lnTo>
                <a:lnTo>
                  <a:pt x="81" y="26"/>
                </a:lnTo>
                <a:lnTo>
                  <a:pt x="81" y="26"/>
                </a:lnTo>
                <a:lnTo>
                  <a:pt x="83" y="24"/>
                </a:lnTo>
                <a:lnTo>
                  <a:pt x="83" y="24"/>
                </a:lnTo>
                <a:lnTo>
                  <a:pt x="85" y="16"/>
                </a:lnTo>
                <a:lnTo>
                  <a:pt x="85" y="16"/>
                </a:lnTo>
                <a:lnTo>
                  <a:pt x="83" y="17"/>
                </a:lnTo>
                <a:lnTo>
                  <a:pt x="81" y="20"/>
                </a:lnTo>
                <a:lnTo>
                  <a:pt x="81" y="20"/>
                </a:lnTo>
                <a:lnTo>
                  <a:pt x="81" y="23"/>
                </a:lnTo>
                <a:lnTo>
                  <a:pt x="78" y="24"/>
                </a:lnTo>
                <a:lnTo>
                  <a:pt x="78" y="24"/>
                </a:lnTo>
                <a:lnTo>
                  <a:pt x="75" y="24"/>
                </a:lnTo>
                <a:lnTo>
                  <a:pt x="75" y="24"/>
                </a:lnTo>
                <a:lnTo>
                  <a:pt x="75" y="30"/>
                </a:lnTo>
                <a:lnTo>
                  <a:pt x="75" y="30"/>
                </a:lnTo>
                <a:close/>
                <a:moveTo>
                  <a:pt x="128" y="64"/>
                </a:moveTo>
                <a:lnTo>
                  <a:pt x="128" y="64"/>
                </a:lnTo>
                <a:lnTo>
                  <a:pt x="128" y="53"/>
                </a:lnTo>
                <a:lnTo>
                  <a:pt x="128" y="53"/>
                </a:lnTo>
                <a:lnTo>
                  <a:pt x="125" y="54"/>
                </a:lnTo>
                <a:lnTo>
                  <a:pt x="125" y="54"/>
                </a:lnTo>
                <a:lnTo>
                  <a:pt x="124" y="56"/>
                </a:lnTo>
                <a:lnTo>
                  <a:pt x="124" y="56"/>
                </a:lnTo>
                <a:lnTo>
                  <a:pt x="124" y="66"/>
                </a:lnTo>
                <a:lnTo>
                  <a:pt x="124" y="66"/>
                </a:lnTo>
                <a:lnTo>
                  <a:pt x="128" y="64"/>
                </a:lnTo>
                <a:lnTo>
                  <a:pt x="128" y="64"/>
                </a:lnTo>
                <a:close/>
                <a:moveTo>
                  <a:pt x="124" y="91"/>
                </a:moveTo>
                <a:lnTo>
                  <a:pt x="124" y="91"/>
                </a:lnTo>
                <a:lnTo>
                  <a:pt x="124" y="104"/>
                </a:lnTo>
                <a:lnTo>
                  <a:pt x="124" y="104"/>
                </a:lnTo>
                <a:lnTo>
                  <a:pt x="127" y="104"/>
                </a:lnTo>
                <a:lnTo>
                  <a:pt x="127" y="104"/>
                </a:lnTo>
                <a:lnTo>
                  <a:pt x="128" y="90"/>
                </a:lnTo>
                <a:lnTo>
                  <a:pt x="128" y="90"/>
                </a:lnTo>
                <a:lnTo>
                  <a:pt x="124" y="91"/>
                </a:lnTo>
                <a:lnTo>
                  <a:pt x="124" y="91"/>
                </a:lnTo>
                <a:close/>
                <a:moveTo>
                  <a:pt x="65" y="44"/>
                </a:moveTo>
                <a:lnTo>
                  <a:pt x="65" y="44"/>
                </a:lnTo>
                <a:lnTo>
                  <a:pt x="65" y="44"/>
                </a:lnTo>
                <a:lnTo>
                  <a:pt x="65" y="44"/>
                </a:lnTo>
                <a:lnTo>
                  <a:pt x="58" y="50"/>
                </a:lnTo>
                <a:lnTo>
                  <a:pt x="58" y="50"/>
                </a:lnTo>
                <a:lnTo>
                  <a:pt x="58" y="50"/>
                </a:lnTo>
                <a:lnTo>
                  <a:pt x="58" y="50"/>
                </a:lnTo>
                <a:lnTo>
                  <a:pt x="58" y="56"/>
                </a:lnTo>
                <a:lnTo>
                  <a:pt x="58" y="56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5" y="44"/>
                </a:lnTo>
                <a:lnTo>
                  <a:pt x="65" y="44"/>
                </a:lnTo>
                <a:close/>
                <a:moveTo>
                  <a:pt x="73" y="178"/>
                </a:moveTo>
                <a:lnTo>
                  <a:pt x="73" y="178"/>
                </a:lnTo>
                <a:lnTo>
                  <a:pt x="77" y="175"/>
                </a:lnTo>
                <a:lnTo>
                  <a:pt x="77" y="175"/>
                </a:lnTo>
                <a:lnTo>
                  <a:pt x="77" y="174"/>
                </a:lnTo>
                <a:lnTo>
                  <a:pt x="77" y="174"/>
                </a:lnTo>
                <a:lnTo>
                  <a:pt x="77" y="168"/>
                </a:lnTo>
                <a:lnTo>
                  <a:pt x="77" y="168"/>
                </a:lnTo>
                <a:lnTo>
                  <a:pt x="70" y="174"/>
                </a:lnTo>
                <a:lnTo>
                  <a:pt x="70" y="174"/>
                </a:lnTo>
                <a:lnTo>
                  <a:pt x="70" y="175"/>
                </a:lnTo>
                <a:lnTo>
                  <a:pt x="70" y="175"/>
                </a:lnTo>
                <a:lnTo>
                  <a:pt x="70" y="175"/>
                </a:lnTo>
                <a:lnTo>
                  <a:pt x="70" y="175"/>
                </a:lnTo>
                <a:lnTo>
                  <a:pt x="71" y="176"/>
                </a:lnTo>
                <a:lnTo>
                  <a:pt x="73" y="178"/>
                </a:lnTo>
                <a:lnTo>
                  <a:pt x="73" y="178"/>
                </a:lnTo>
                <a:close/>
                <a:moveTo>
                  <a:pt x="46" y="30"/>
                </a:moveTo>
                <a:lnTo>
                  <a:pt x="46" y="30"/>
                </a:lnTo>
                <a:lnTo>
                  <a:pt x="38" y="36"/>
                </a:lnTo>
                <a:lnTo>
                  <a:pt x="30" y="41"/>
                </a:lnTo>
                <a:lnTo>
                  <a:pt x="30" y="41"/>
                </a:lnTo>
                <a:lnTo>
                  <a:pt x="31" y="44"/>
                </a:lnTo>
                <a:lnTo>
                  <a:pt x="31" y="44"/>
                </a:lnTo>
                <a:lnTo>
                  <a:pt x="46" y="30"/>
                </a:lnTo>
                <a:lnTo>
                  <a:pt x="46" y="30"/>
                </a:lnTo>
                <a:close/>
                <a:moveTo>
                  <a:pt x="26" y="111"/>
                </a:moveTo>
                <a:lnTo>
                  <a:pt x="26" y="111"/>
                </a:lnTo>
                <a:lnTo>
                  <a:pt x="21" y="114"/>
                </a:lnTo>
                <a:lnTo>
                  <a:pt x="21" y="114"/>
                </a:lnTo>
                <a:lnTo>
                  <a:pt x="21" y="115"/>
                </a:lnTo>
                <a:lnTo>
                  <a:pt x="21" y="115"/>
                </a:lnTo>
                <a:lnTo>
                  <a:pt x="21" y="121"/>
                </a:lnTo>
                <a:lnTo>
                  <a:pt x="21" y="121"/>
                </a:lnTo>
                <a:lnTo>
                  <a:pt x="27" y="117"/>
                </a:lnTo>
                <a:lnTo>
                  <a:pt x="27" y="117"/>
                </a:lnTo>
                <a:lnTo>
                  <a:pt x="27" y="115"/>
                </a:lnTo>
                <a:lnTo>
                  <a:pt x="27" y="115"/>
                </a:lnTo>
                <a:lnTo>
                  <a:pt x="26" y="111"/>
                </a:lnTo>
                <a:lnTo>
                  <a:pt x="26" y="111"/>
                </a:lnTo>
                <a:close/>
                <a:moveTo>
                  <a:pt x="10" y="33"/>
                </a:moveTo>
                <a:lnTo>
                  <a:pt x="10" y="33"/>
                </a:lnTo>
                <a:lnTo>
                  <a:pt x="10" y="56"/>
                </a:lnTo>
                <a:lnTo>
                  <a:pt x="11" y="80"/>
                </a:lnTo>
                <a:lnTo>
                  <a:pt x="11" y="80"/>
                </a:lnTo>
                <a:lnTo>
                  <a:pt x="11" y="77"/>
                </a:lnTo>
                <a:lnTo>
                  <a:pt x="11" y="77"/>
                </a:lnTo>
                <a:lnTo>
                  <a:pt x="11" y="47"/>
                </a:lnTo>
                <a:lnTo>
                  <a:pt x="11" y="47"/>
                </a:lnTo>
                <a:lnTo>
                  <a:pt x="10" y="33"/>
                </a:lnTo>
                <a:lnTo>
                  <a:pt x="10" y="33"/>
                </a:lnTo>
                <a:lnTo>
                  <a:pt x="10" y="33"/>
                </a:lnTo>
                <a:lnTo>
                  <a:pt x="10" y="33"/>
                </a:lnTo>
                <a:close/>
                <a:moveTo>
                  <a:pt x="46" y="313"/>
                </a:moveTo>
                <a:lnTo>
                  <a:pt x="46" y="313"/>
                </a:lnTo>
                <a:lnTo>
                  <a:pt x="47" y="302"/>
                </a:lnTo>
                <a:lnTo>
                  <a:pt x="47" y="302"/>
                </a:lnTo>
                <a:lnTo>
                  <a:pt x="46" y="302"/>
                </a:lnTo>
                <a:lnTo>
                  <a:pt x="46" y="302"/>
                </a:lnTo>
                <a:lnTo>
                  <a:pt x="41" y="311"/>
                </a:lnTo>
                <a:lnTo>
                  <a:pt x="41" y="311"/>
                </a:lnTo>
                <a:lnTo>
                  <a:pt x="46" y="313"/>
                </a:lnTo>
                <a:lnTo>
                  <a:pt x="46" y="313"/>
                </a:lnTo>
                <a:close/>
                <a:moveTo>
                  <a:pt x="80" y="242"/>
                </a:moveTo>
                <a:lnTo>
                  <a:pt x="80" y="242"/>
                </a:lnTo>
                <a:lnTo>
                  <a:pt x="75" y="246"/>
                </a:lnTo>
                <a:lnTo>
                  <a:pt x="75" y="246"/>
                </a:lnTo>
                <a:lnTo>
                  <a:pt x="74" y="246"/>
                </a:lnTo>
                <a:lnTo>
                  <a:pt x="74" y="246"/>
                </a:lnTo>
                <a:lnTo>
                  <a:pt x="75" y="253"/>
                </a:lnTo>
                <a:lnTo>
                  <a:pt x="75" y="253"/>
                </a:lnTo>
                <a:lnTo>
                  <a:pt x="78" y="252"/>
                </a:lnTo>
                <a:lnTo>
                  <a:pt x="78" y="252"/>
                </a:lnTo>
                <a:lnTo>
                  <a:pt x="78" y="252"/>
                </a:lnTo>
                <a:lnTo>
                  <a:pt x="80" y="243"/>
                </a:lnTo>
                <a:lnTo>
                  <a:pt x="80" y="243"/>
                </a:lnTo>
                <a:lnTo>
                  <a:pt x="80" y="242"/>
                </a:lnTo>
                <a:lnTo>
                  <a:pt x="80" y="242"/>
                </a:lnTo>
                <a:close/>
                <a:moveTo>
                  <a:pt x="127" y="131"/>
                </a:moveTo>
                <a:lnTo>
                  <a:pt x="127" y="131"/>
                </a:lnTo>
                <a:lnTo>
                  <a:pt x="124" y="132"/>
                </a:lnTo>
                <a:lnTo>
                  <a:pt x="124" y="135"/>
                </a:lnTo>
                <a:lnTo>
                  <a:pt x="124" y="135"/>
                </a:lnTo>
                <a:lnTo>
                  <a:pt x="124" y="144"/>
                </a:lnTo>
                <a:lnTo>
                  <a:pt x="124" y="144"/>
                </a:lnTo>
                <a:lnTo>
                  <a:pt x="124" y="145"/>
                </a:lnTo>
                <a:lnTo>
                  <a:pt x="124" y="145"/>
                </a:lnTo>
                <a:lnTo>
                  <a:pt x="127" y="145"/>
                </a:lnTo>
                <a:lnTo>
                  <a:pt x="127" y="145"/>
                </a:lnTo>
                <a:lnTo>
                  <a:pt x="127" y="131"/>
                </a:lnTo>
                <a:lnTo>
                  <a:pt x="127" y="131"/>
                </a:lnTo>
                <a:close/>
                <a:moveTo>
                  <a:pt x="92" y="94"/>
                </a:moveTo>
                <a:lnTo>
                  <a:pt x="92" y="94"/>
                </a:lnTo>
                <a:lnTo>
                  <a:pt x="91" y="95"/>
                </a:lnTo>
                <a:lnTo>
                  <a:pt x="91" y="95"/>
                </a:lnTo>
                <a:lnTo>
                  <a:pt x="91" y="100"/>
                </a:lnTo>
                <a:lnTo>
                  <a:pt x="91" y="104"/>
                </a:lnTo>
                <a:lnTo>
                  <a:pt x="91" y="104"/>
                </a:lnTo>
                <a:lnTo>
                  <a:pt x="91" y="105"/>
                </a:lnTo>
                <a:lnTo>
                  <a:pt x="91" y="105"/>
                </a:lnTo>
                <a:lnTo>
                  <a:pt x="91" y="107"/>
                </a:lnTo>
                <a:lnTo>
                  <a:pt x="91" y="107"/>
                </a:lnTo>
                <a:lnTo>
                  <a:pt x="91" y="115"/>
                </a:lnTo>
                <a:lnTo>
                  <a:pt x="91" y="115"/>
                </a:lnTo>
                <a:lnTo>
                  <a:pt x="91" y="117"/>
                </a:lnTo>
                <a:lnTo>
                  <a:pt x="92" y="117"/>
                </a:lnTo>
                <a:lnTo>
                  <a:pt x="92" y="117"/>
                </a:lnTo>
                <a:lnTo>
                  <a:pt x="92" y="94"/>
                </a:lnTo>
                <a:lnTo>
                  <a:pt x="92" y="94"/>
                </a:lnTo>
                <a:close/>
                <a:moveTo>
                  <a:pt x="128" y="49"/>
                </a:moveTo>
                <a:lnTo>
                  <a:pt x="128" y="49"/>
                </a:lnTo>
                <a:lnTo>
                  <a:pt x="128" y="40"/>
                </a:lnTo>
                <a:lnTo>
                  <a:pt x="128" y="40"/>
                </a:lnTo>
                <a:lnTo>
                  <a:pt x="125" y="41"/>
                </a:lnTo>
                <a:lnTo>
                  <a:pt x="125" y="41"/>
                </a:lnTo>
                <a:lnTo>
                  <a:pt x="124" y="43"/>
                </a:lnTo>
                <a:lnTo>
                  <a:pt x="124" y="43"/>
                </a:lnTo>
                <a:lnTo>
                  <a:pt x="124" y="50"/>
                </a:lnTo>
                <a:lnTo>
                  <a:pt x="124" y="50"/>
                </a:lnTo>
                <a:lnTo>
                  <a:pt x="128" y="49"/>
                </a:lnTo>
                <a:lnTo>
                  <a:pt x="128" y="49"/>
                </a:lnTo>
                <a:close/>
                <a:moveTo>
                  <a:pt x="50" y="23"/>
                </a:moveTo>
                <a:lnTo>
                  <a:pt x="50" y="23"/>
                </a:lnTo>
                <a:lnTo>
                  <a:pt x="48" y="22"/>
                </a:lnTo>
                <a:lnTo>
                  <a:pt x="48" y="22"/>
                </a:lnTo>
                <a:lnTo>
                  <a:pt x="47" y="22"/>
                </a:lnTo>
                <a:lnTo>
                  <a:pt x="47" y="22"/>
                </a:lnTo>
                <a:lnTo>
                  <a:pt x="44" y="22"/>
                </a:lnTo>
                <a:lnTo>
                  <a:pt x="41" y="24"/>
                </a:lnTo>
                <a:lnTo>
                  <a:pt x="41" y="24"/>
                </a:lnTo>
                <a:lnTo>
                  <a:pt x="38" y="27"/>
                </a:lnTo>
                <a:lnTo>
                  <a:pt x="38" y="27"/>
                </a:lnTo>
                <a:lnTo>
                  <a:pt x="41" y="27"/>
                </a:lnTo>
                <a:lnTo>
                  <a:pt x="41" y="27"/>
                </a:lnTo>
                <a:lnTo>
                  <a:pt x="44" y="26"/>
                </a:lnTo>
                <a:lnTo>
                  <a:pt x="44" y="26"/>
                </a:lnTo>
                <a:lnTo>
                  <a:pt x="50" y="23"/>
                </a:lnTo>
                <a:lnTo>
                  <a:pt x="50" y="23"/>
                </a:lnTo>
                <a:close/>
                <a:moveTo>
                  <a:pt x="73" y="194"/>
                </a:moveTo>
                <a:lnTo>
                  <a:pt x="73" y="194"/>
                </a:lnTo>
                <a:lnTo>
                  <a:pt x="75" y="192"/>
                </a:lnTo>
                <a:lnTo>
                  <a:pt x="77" y="191"/>
                </a:lnTo>
                <a:lnTo>
                  <a:pt x="77" y="191"/>
                </a:lnTo>
                <a:lnTo>
                  <a:pt x="77" y="185"/>
                </a:lnTo>
                <a:lnTo>
                  <a:pt x="77" y="185"/>
                </a:lnTo>
                <a:lnTo>
                  <a:pt x="78" y="184"/>
                </a:lnTo>
                <a:lnTo>
                  <a:pt x="78" y="184"/>
                </a:lnTo>
                <a:lnTo>
                  <a:pt x="77" y="184"/>
                </a:lnTo>
                <a:lnTo>
                  <a:pt x="77" y="184"/>
                </a:lnTo>
                <a:lnTo>
                  <a:pt x="73" y="186"/>
                </a:lnTo>
                <a:lnTo>
                  <a:pt x="73" y="186"/>
                </a:lnTo>
                <a:lnTo>
                  <a:pt x="73" y="188"/>
                </a:lnTo>
                <a:lnTo>
                  <a:pt x="73" y="188"/>
                </a:lnTo>
                <a:lnTo>
                  <a:pt x="73" y="194"/>
                </a:lnTo>
                <a:lnTo>
                  <a:pt x="73" y="194"/>
                </a:lnTo>
                <a:close/>
                <a:moveTo>
                  <a:pt x="125" y="317"/>
                </a:moveTo>
                <a:lnTo>
                  <a:pt x="125" y="317"/>
                </a:lnTo>
                <a:lnTo>
                  <a:pt x="115" y="316"/>
                </a:lnTo>
                <a:lnTo>
                  <a:pt x="115" y="316"/>
                </a:lnTo>
                <a:lnTo>
                  <a:pt x="115" y="320"/>
                </a:lnTo>
                <a:lnTo>
                  <a:pt x="115" y="320"/>
                </a:lnTo>
                <a:lnTo>
                  <a:pt x="119" y="320"/>
                </a:lnTo>
                <a:lnTo>
                  <a:pt x="124" y="319"/>
                </a:lnTo>
                <a:lnTo>
                  <a:pt x="124" y="319"/>
                </a:lnTo>
                <a:lnTo>
                  <a:pt x="125" y="317"/>
                </a:lnTo>
                <a:lnTo>
                  <a:pt x="125" y="317"/>
                </a:lnTo>
                <a:close/>
                <a:moveTo>
                  <a:pt x="77" y="94"/>
                </a:moveTo>
                <a:lnTo>
                  <a:pt x="77" y="94"/>
                </a:lnTo>
                <a:lnTo>
                  <a:pt x="77" y="94"/>
                </a:lnTo>
                <a:lnTo>
                  <a:pt x="77" y="94"/>
                </a:lnTo>
                <a:lnTo>
                  <a:pt x="73" y="97"/>
                </a:lnTo>
                <a:lnTo>
                  <a:pt x="73" y="97"/>
                </a:lnTo>
                <a:lnTo>
                  <a:pt x="71" y="98"/>
                </a:lnTo>
                <a:lnTo>
                  <a:pt x="71" y="98"/>
                </a:lnTo>
                <a:lnTo>
                  <a:pt x="71" y="103"/>
                </a:lnTo>
                <a:lnTo>
                  <a:pt x="71" y="103"/>
                </a:lnTo>
                <a:lnTo>
                  <a:pt x="77" y="100"/>
                </a:lnTo>
                <a:lnTo>
                  <a:pt x="77" y="94"/>
                </a:lnTo>
                <a:lnTo>
                  <a:pt x="77" y="94"/>
                </a:lnTo>
                <a:lnTo>
                  <a:pt x="77" y="94"/>
                </a:lnTo>
                <a:lnTo>
                  <a:pt x="77" y="94"/>
                </a:lnTo>
                <a:close/>
                <a:moveTo>
                  <a:pt x="51" y="181"/>
                </a:moveTo>
                <a:lnTo>
                  <a:pt x="51" y="181"/>
                </a:lnTo>
                <a:lnTo>
                  <a:pt x="47" y="185"/>
                </a:lnTo>
                <a:lnTo>
                  <a:pt x="47" y="185"/>
                </a:lnTo>
                <a:lnTo>
                  <a:pt x="46" y="185"/>
                </a:lnTo>
                <a:lnTo>
                  <a:pt x="46" y="185"/>
                </a:lnTo>
                <a:lnTo>
                  <a:pt x="46" y="191"/>
                </a:lnTo>
                <a:lnTo>
                  <a:pt x="46" y="191"/>
                </a:lnTo>
                <a:lnTo>
                  <a:pt x="51" y="186"/>
                </a:lnTo>
                <a:lnTo>
                  <a:pt x="51" y="186"/>
                </a:lnTo>
                <a:lnTo>
                  <a:pt x="51" y="185"/>
                </a:lnTo>
                <a:lnTo>
                  <a:pt x="51" y="185"/>
                </a:lnTo>
                <a:lnTo>
                  <a:pt x="51" y="181"/>
                </a:lnTo>
                <a:lnTo>
                  <a:pt x="51" y="181"/>
                </a:lnTo>
                <a:close/>
                <a:moveTo>
                  <a:pt x="44" y="155"/>
                </a:moveTo>
                <a:lnTo>
                  <a:pt x="44" y="155"/>
                </a:lnTo>
                <a:lnTo>
                  <a:pt x="46" y="155"/>
                </a:lnTo>
                <a:lnTo>
                  <a:pt x="46" y="155"/>
                </a:lnTo>
                <a:lnTo>
                  <a:pt x="51" y="151"/>
                </a:lnTo>
                <a:lnTo>
                  <a:pt x="51" y="151"/>
                </a:lnTo>
                <a:lnTo>
                  <a:pt x="53" y="148"/>
                </a:lnTo>
                <a:lnTo>
                  <a:pt x="53" y="147"/>
                </a:lnTo>
                <a:lnTo>
                  <a:pt x="53" y="147"/>
                </a:lnTo>
                <a:lnTo>
                  <a:pt x="47" y="149"/>
                </a:lnTo>
                <a:lnTo>
                  <a:pt x="47" y="149"/>
                </a:lnTo>
                <a:lnTo>
                  <a:pt x="44" y="152"/>
                </a:lnTo>
                <a:lnTo>
                  <a:pt x="44" y="155"/>
                </a:lnTo>
                <a:lnTo>
                  <a:pt x="44" y="155"/>
                </a:lnTo>
                <a:close/>
                <a:moveTo>
                  <a:pt x="46" y="276"/>
                </a:moveTo>
                <a:lnTo>
                  <a:pt x="46" y="276"/>
                </a:lnTo>
                <a:lnTo>
                  <a:pt x="46" y="277"/>
                </a:lnTo>
                <a:lnTo>
                  <a:pt x="46" y="277"/>
                </a:lnTo>
                <a:lnTo>
                  <a:pt x="57" y="277"/>
                </a:lnTo>
                <a:lnTo>
                  <a:pt x="57" y="277"/>
                </a:lnTo>
                <a:lnTo>
                  <a:pt x="60" y="276"/>
                </a:lnTo>
                <a:lnTo>
                  <a:pt x="61" y="275"/>
                </a:lnTo>
                <a:lnTo>
                  <a:pt x="61" y="275"/>
                </a:lnTo>
                <a:lnTo>
                  <a:pt x="60" y="275"/>
                </a:lnTo>
                <a:lnTo>
                  <a:pt x="60" y="275"/>
                </a:lnTo>
                <a:lnTo>
                  <a:pt x="48" y="276"/>
                </a:lnTo>
                <a:lnTo>
                  <a:pt x="48" y="276"/>
                </a:lnTo>
                <a:lnTo>
                  <a:pt x="46" y="276"/>
                </a:lnTo>
                <a:lnTo>
                  <a:pt x="46" y="276"/>
                </a:lnTo>
                <a:close/>
                <a:moveTo>
                  <a:pt x="124" y="302"/>
                </a:moveTo>
                <a:lnTo>
                  <a:pt x="124" y="302"/>
                </a:lnTo>
                <a:lnTo>
                  <a:pt x="118" y="303"/>
                </a:lnTo>
                <a:lnTo>
                  <a:pt x="118" y="303"/>
                </a:lnTo>
                <a:lnTo>
                  <a:pt x="121" y="307"/>
                </a:lnTo>
                <a:lnTo>
                  <a:pt x="125" y="309"/>
                </a:lnTo>
                <a:lnTo>
                  <a:pt x="125" y="309"/>
                </a:lnTo>
                <a:lnTo>
                  <a:pt x="124" y="302"/>
                </a:lnTo>
                <a:lnTo>
                  <a:pt x="124" y="302"/>
                </a:lnTo>
                <a:close/>
                <a:moveTo>
                  <a:pt x="75" y="266"/>
                </a:moveTo>
                <a:lnTo>
                  <a:pt x="75" y="266"/>
                </a:lnTo>
                <a:lnTo>
                  <a:pt x="73" y="269"/>
                </a:lnTo>
                <a:lnTo>
                  <a:pt x="70" y="272"/>
                </a:lnTo>
                <a:lnTo>
                  <a:pt x="70" y="272"/>
                </a:lnTo>
                <a:lnTo>
                  <a:pt x="74" y="272"/>
                </a:lnTo>
                <a:lnTo>
                  <a:pt x="74" y="272"/>
                </a:lnTo>
                <a:lnTo>
                  <a:pt x="75" y="270"/>
                </a:lnTo>
                <a:lnTo>
                  <a:pt x="75" y="270"/>
                </a:lnTo>
                <a:lnTo>
                  <a:pt x="81" y="267"/>
                </a:lnTo>
                <a:lnTo>
                  <a:pt x="81" y="267"/>
                </a:lnTo>
                <a:lnTo>
                  <a:pt x="81" y="266"/>
                </a:lnTo>
                <a:lnTo>
                  <a:pt x="81" y="266"/>
                </a:lnTo>
                <a:lnTo>
                  <a:pt x="80" y="266"/>
                </a:lnTo>
                <a:lnTo>
                  <a:pt x="80" y="266"/>
                </a:lnTo>
                <a:lnTo>
                  <a:pt x="78" y="267"/>
                </a:lnTo>
                <a:lnTo>
                  <a:pt x="75" y="266"/>
                </a:lnTo>
                <a:lnTo>
                  <a:pt x="75" y="266"/>
                </a:lnTo>
                <a:close/>
                <a:moveTo>
                  <a:pt x="24" y="195"/>
                </a:moveTo>
                <a:lnTo>
                  <a:pt x="24" y="195"/>
                </a:lnTo>
                <a:lnTo>
                  <a:pt x="27" y="194"/>
                </a:lnTo>
                <a:lnTo>
                  <a:pt x="27" y="194"/>
                </a:lnTo>
                <a:lnTo>
                  <a:pt x="27" y="192"/>
                </a:lnTo>
                <a:lnTo>
                  <a:pt x="27" y="192"/>
                </a:lnTo>
                <a:lnTo>
                  <a:pt x="27" y="185"/>
                </a:lnTo>
                <a:lnTo>
                  <a:pt x="27" y="185"/>
                </a:lnTo>
                <a:lnTo>
                  <a:pt x="24" y="186"/>
                </a:lnTo>
                <a:lnTo>
                  <a:pt x="24" y="188"/>
                </a:lnTo>
                <a:lnTo>
                  <a:pt x="24" y="188"/>
                </a:lnTo>
                <a:lnTo>
                  <a:pt x="24" y="192"/>
                </a:lnTo>
                <a:lnTo>
                  <a:pt x="24" y="192"/>
                </a:lnTo>
                <a:lnTo>
                  <a:pt x="24" y="195"/>
                </a:lnTo>
                <a:lnTo>
                  <a:pt x="24" y="195"/>
                </a:lnTo>
                <a:close/>
                <a:moveTo>
                  <a:pt x="23" y="270"/>
                </a:moveTo>
                <a:lnTo>
                  <a:pt x="23" y="270"/>
                </a:lnTo>
                <a:lnTo>
                  <a:pt x="24" y="270"/>
                </a:lnTo>
                <a:lnTo>
                  <a:pt x="24" y="270"/>
                </a:lnTo>
                <a:lnTo>
                  <a:pt x="29" y="266"/>
                </a:lnTo>
                <a:lnTo>
                  <a:pt x="29" y="266"/>
                </a:lnTo>
                <a:lnTo>
                  <a:pt x="30" y="265"/>
                </a:lnTo>
                <a:lnTo>
                  <a:pt x="30" y="265"/>
                </a:lnTo>
                <a:lnTo>
                  <a:pt x="30" y="262"/>
                </a:lnTo>
                <a:lnTo>
                  <a:pt x="30" y="262"/>
                </a:lnTo>
                <a:lnTo>
                  <a:pt x="29" y="262"/>
                </a:lnTo>
                <a:lnTo>
                  <a:pt x="29" y="262"/>
                </a:lnTo>
                <a:lnTo>
                  <a:pt x="27" y="263"/>
                </a:lnTo>
                <a:lnTo>
                  <a:pt x="26" y="263"/>
                </a:lnTo>
                <a:lnTo>
                  <a:pt x="26" y="263"/>
                </a:lnTo>
                <a:lnTo>
                  <a:pt x="24" y="263"/>
                </a:lnTo>
                <a:lnTo>
                  <a:pt x="24" y="265"/>
                </a:lnTo>
                <a:lnTo>
                  <a:pt x="24" y="265"/>
                </a:lnTo>
                <a:lnTo>
                  <a:pt x="23" y="270"/>
                </a:lnTo>
                <a:lnTo>
                  <a:pt x="23" y="270"/>
                </a:lnTo>
                <a:close/>
                <a:moveTo>
                  <a:pt x="124" y="122"/>
                </a:moveTo>
                <a:lnTo>
                  <a:pt x="124" y="122"/>
                </a:lnTo>
                <a:lnTo>
                  <a:pt x="127" y="122"/>
                </a:lnTo>
                <a:lnTo>
                  <a:pt x="127" y="121"/>
                </a:lnTo>
                <a:lnTo>
                  <a:pt x="127" y="121"/>
                </a:lnTo>
                <a:lnTo>
                  <a:pt x="127" y="111"/>
                </a:lnTo>
                <a:lnTo>
                  <a:pt x="127" y="111"/>
                </a:lnTo>
                <a:lnTo>
                  <a:pt x="127" y="110"/>
                </a:lnTo>
                <a:lnTo>
                  <a:pt x="127" y="110"/>
                </a:lnTo>
                <a:lnTo>
                  <a:pt x="125" y="111"/>
                </a:lnTo>
                <a:lnTo>
                  <a:pt x="124" y="113"/>
                </a:lnTo>
                <a:lnTo>
                  <a:pt x="124" y="113"/>
                </a:lnTo>
                <a:lnTo>
                  <a:pt x="124" y="122"/>
                </a:lnTo>
                <a:lnTo>
                  <a:pt x="124" y="122"/>
                </a:lnTo>
                <a:close/>
                <a:moveTo>
                  <a:pt x="27" y="83"/>
                </a:moveTo>
                <a:lnTo>
                  <a:pt x="27" y="83"/>
                </a:lnTo>
                <a:lnTo>
                  <a:pt x="27" y="90"/>
                </a:lnTo>
                <a:lnTo>
                  <a:pt x="27" y="90"/>
                </a:lnTo>
                <a:lnTo>
                  <a:pt x="31" y="86"/>
                </a:lnTo>
                <a:lnTo>
                  <a:pt x="31" y="86"/>
                </a:lnTo>
                <a:lnTo>
                  <a:pt x="31" y="86"/>
                </a:lnTo>
                <a:lnTo>
                  <a:pt x="31" y="86"/>
                </a:lnTo>
                <a:lnTo>
                  <a:pt x="31" y="80"/>
                </a:lnTo>
                <a:lnTo>
                  <a:pt x="31" y="80"/>
                </a:lnTo>
                <a:lnTo>
                  <a:pt x="27" y="83"/>
                </a:lnTo>
                <a:lnTo>
                  <a:pt x="27" y="83"/>
                </a:lnTo>
                <a:close/>
                <a:moveTo>
                  <a:pt x="75" y="236"/>
                </a:moveTo>
                <a:lnTo>
                  <a:pt x="75" y="236"/>
                </a:lnTo>
                <a:lnTo>
                  <a:pt x="78" y="233"/>
                </a:lnTo>
                <a:lnTo>
                  <a:pt x="78" y="233"/>
                </a:lnTo>
                <a:lnTo>
                  <a:pt x="78" y="233"/>
                </a:lnTo>
                <a:lnTo>
                  <a:pt x="78" y="233"/>
                </a:lnTo>
                <a:lnTo>
                  <a:pt x="78" y="225"/>
                </a:lnTo>
                <a:lnTo>
                  <a:pt x="78" y="225"/>
                </a:lnTo>
                <a:lnTo>
                  <a:pt x="77" y="226"/>
                </a:lnTo>
                <a:lnTo>
                  <a:pt x="75" y="229"/>
                </a:lnTo>
                <a:lnTo>
                  <a:pt x="75" y="229"/>
                </a:lnTo>
                <a:lnTo>
                  <a:pt x="75" y="236"/>
                </a:lnTo>
                <a:lnTo>
                  <a:pt x="75" y="236"/>
                </a:lnTo>
                <a:close/>
                <a:moveTo>
                  <a:pt x="27" y="131"/>
                </a:moveTo>
                <a:lnTo>
                  <a:pt x="27" y="131"/>
                </a:lnTo>
                <a:lnTo>
                  <a:pt x="29" y="130"/>
                </a:lnTo>
                <a:lnTo>
                  <a:pt x="29" y="127"/>
                </a:lnTo>
                <a:lnTo>
                  <a:pt x="29" y="127"/>
                </a:lnTo>
                <a:lnTo>
                  <a:pt x="29" y="125"/>
                </a:lnTo>
                <a:lnTo>
                  <a:pt x="29" y="125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0"/>
                </a:lnTo>
                <a:lnTo>
                  <a:pt x="21" y="134"/>
                </a:lnTo>
                <a:lnTo>
                  <a:pt x="21" y="134"/>
                </a:lnTo>
                <a:lnTo>
                  <a:pt x="23" y="132"/>
                </a:lnTo>
                <a:lnTo>
                  <a:pt x="23" y="132"/>
                </a:lnTo>
                <a:lnTo>
                  <a:pt x="23" y="131"/>
                </a:lnTo>
                <a:lnTo>
                  <a:pt x="24" y="130"/>
                </a:lnTo>
                <a:lnTo>
                  <a:pt x="24" y="130"/>
                </a:lnTo>
                <a:lnTo>
                  <a:pt x="26" y="130"/>
                </a:lnTo>
                <a:lnTo>
                  <a:pt x="27" y="131"/>
                </a:lnTo>
                <a:lnTo>
                  <a:pt x="27" y="131"/>
                </a:lnTo>
                <a:close/>
                <a:moveTo>
                  <a:pt x="87" y="32"/>
                </a:moveTo>
                <a:lnTo>
                  <a:pt x="87" y="32"/>
                </a:lnTo>
                <a:lnTo>
                  <a:pt x="87" y="27"/>
                </a:lnTo>
                <a:lnTo>
                  <a:pt x="87" y="27"/>
                </a:lnTo>
                <a:lnTo>
                  <a:pt x="85" y="29"/>
                </a:lnTo>
                <a:lnTo>
                  <a:pt x="84" y="30"/>
                </a:lnTo>
                <a:lnTo>
                  <a:pt x="84" y="30"/>
                </a:lnTo>
                <a:lnTo>
                  <a:pt x="83" y="34"/>
                </a:lnTo>
                <a:lnTo>
                  <a:pt x="83" y="34"/>
                </a:lnTo>
                <a:lnTo>
                  <a:pt x="81" y="40"/>
                </a:lnTo>
                <a:lnTo>
                  <a:pt x="81" y="40"/>
                </a:lnTo>
                <a:lnTo>
                  <a:pt x="84" y="39"/>
                </a:lnTo>
                <a:lnTo>
                  <a:pt x="87" y="36"/>
                </a:lnTo>
                <a:lnTo>
                  <a:pt x="87" y="36"/>
                </a:lnTo>
                <a:lnTo>
                  <a:pt x="85" y="34"/>
                </a:lnTo>
                <a:lnTo>
                  <a:pt x="84" y="32"/>
                </a:lnTo>
                <a:lnTo>
                  <a:pt x="84" y="32"/>
                </a:lnTo>
                <a:lnTo>
                  <a:pt x="85" y="32"/>
                </a:lnTo>
                <a:lnTo>
                  <a:pt x="85" y="32"/>
                </a:lnTo>
                <a:lnTo>
                  <a:pt x="87" y="32"/>
                </a:lnTo>
                <a:lnTo>
                  <a:pt x="87" y="32"/>
                </a:lnTo>
                <a:close/>
                <a:moveTo>
                  <a:pt x="100" y="54"/>
                </a:moveTo>
                <a:lnTo>
                  <a:pt x="100" y="54"/>
                </a:lnTo>
                <a:lnTo>
                  <a:pt x="110" y="47"/>
                </a:lnTo>
                <a:lnTo>
                  <a:pt x="110" y="47"/>
                </a:lnTo>
                <a:lnTo>
                  <a:pt x="110" y="47"/>
                </a:lnTo>
                <a:lnTo>
                  <a:pt x="110" y="47"/>
                </a:lnTo>
                <a:lnTo>
                  <a:pt x="100" y="50"/>
                </a:lnTo>
                <a:lnTo>
                  <a:pt x="100" y="50"/>
                </a:lnTo>
                <a:lnTo>
                  <a:pt x="100" y="54"/>
                </a:lnTo>
                <a:lnTo>
                  <a:pt x="100" y="54"/>
                </a:lnTo>
                <a:close/>
                <a:moveTo>
                  <a:pt x="14" y="269"/>
                </a:moveTo>
                <a:lnTo>
                  <a:pt x="14" y="269"/>
                </a:lnTo>
                <a:lnTo>
                  <a:pt x="16" y="279"/>
                </a:lnTo>
                <a:lnTo>
                  <a:pt x="16" y="279"/>
                </a:lnTo>
                <a:lnTo>
                  <a:pt x="16" y="282"/>
                </a:lnTo>
                <a:lnTo>
                  <a:pt x="14" y="284"/>
                </a:lnTo>
                <a:lnTo>
                  <a:pt x="14" y="284"/>
                </a:lnTo>
                <a:lnTo>
                  <a:pt x="17" y="283"/>
                </a:lnTo>
                <a:lnTo>
                  <a:pt x="17" y="283"/>
                </a:lnTo>
                <a:lnTo>
                  <a:pt x="16" y="269"/>
                </a:lnTo>
                <a:lnTo>
                  <a:pt x="16" y="269"/>
                </a:lnTo>
                <a:lnTo>
                  <a:pt x="14" y="269"/>
                </a:lnTo>
                <a:lnTo>
                  <a:pt x="14" y="269"/>
                </a:lnTo>
                <a:close/>
                <a:moveTo>
                  <a:pt x="11" y="84"/>
                </a:moveTo>
                <a:lnTo>
                  <a:pt x="11" y="84"/>
                </a:lnTo>
                <a:lnTo>
                  <a:pt x="11" y="103"/>
                </a:lnTo>
                <a:lnTo>
                  <a:pt x="11" y="115"/>
                </a:lnTo>
                <a:lnTo>
                  <a:pt x="11" y="115"/>
                </a:lnTo>
                <a:lnTo>
                  <a:pt x="13" y="114"/>
                </a:lnTo>
                <a:lnTo>
                  <a:pt x="13" y="113"/>
                </a:lnTo>
                <a:lnTo>
                  <a:pt x="13" y="113"/>
                </a:lnTo>
                <a:lnTo>
                  <a:pt x="13" y="94"/>
                </a:lnTo>
                <a:lnTo>
                  <a:pt x="13" y="94"/>
                </a:lnTo>
                <a:lnTo>
                  <a:pt x="11" y="84"/>
                </a:lnTo>
                <a:lnTo>
                  <a:pt x="11" y="84"/>
                </a:lnTo>
                <a:close/>
                <a:moveTo>
                  <a:pt x="21" y="95"/>
                </a:moveTo>
                <a:lnTo>
                  <a:pt x="21" y="95"/>
                </a:lnTo>
                <a:lnTo>
                  <a:pt x="23" y="93"/>
                </a:lnTo>
                <a:lnTo>
                  <a:pt x="23" y="93"/>
                </a:lnTo>
                <a:lnTo>
                  <a:pt x="24" y="91"/>
                </a:lnTo>
                <a:lnTo>
                  <a:pt x="24" y="91"/>
                </a:lnTo>
                <a:lnTo>
                  <a:pt x="23" y="86"/>
                </a:lnTo>
                <a:lnTo>
                  <a:pt x="23" y="86"/>
                </a:lnTo>
                <a:lnTo>
                  <a:pt x="21" y="86"/>
                </a:lnTo>
                <a:lnTo>
                  <a:pt x="21" y="86"/>
                </a:lnTo>
                <a:lnTo>
                  <a:pt x="21" y="95"/>
                </a:lnTo>
                <a:lnTo>
                  <a:pt x="21" y="95"/>
                </a:lnTo>
                <a:close/>
                <a:moveTo>
                  <a:pt x="17" y="37"/>
                </a:moveTo>
                <a:lnTo>
                  <a:pt x="17" y="37"/>
                </a:lnTo>
                <a:lnTo>
                  <a:pt x="26" y="26"/>
                </a:lnTo>
                <a:lnTo>
                  <a:pt x="26" y="26"/>
                </a:lnTo>
                <a:lnTo>
                  <a:pt x="26" y="24"/>
                </a:lnTo>
                <a:lnTo>
                  <a:pt x="26" y="24"/>
                </a:lnTo>
                <a:lnTo>
                  <a:pt x="24" y="26"/>
                </a:lnTo>
                <a:lnTo>
                  <a:pt x="24" y="26"/>
                </a:lnTo>
                <a:lnTo>
                  <a:pt x="20" y="30"/>
                </a:lnTo>
                <a:lnTo>
                  <a:pt x="20" y="30"/>
                </a:lnTo>
                <a:lnTo>
                  <a:pt x="17" y="33"/>
                </a:lnTo>
                <a:lnTo>
                  <a:pt x="17" y="37"/>
                </a:lnTo>
                <a:lnTo>
                  <a:pt x="17" y="37"/>
                </a:lnTo>
                <a:lnTo>
                  <a:pt x="17" y="37"/>
                </a:lnTo>
                <a:lnTo>
                  <a:pt x="17" y="37"/>
                </a:lnTo>
                <a:close/>
                <a:moveTo>
                  <a:pt x="27" y="201"/>
                </a:moveTo>
                <a:lnTo>
                  <a:pt x="27" y="201"/>
                </a:lnTo>
                <a:lnTo>
                  <a:pt x="24" y="202"/>
                </a:lnTo>
                <a:lnTo>
                  <a:pt x="24" y="205"/>
                </a:lnTo>
                <a:lnTo>
                  <a:pt x="24" y="205"/>
                </a:lnTo>
                <a:lnTo>
                  <a:pt x="23" y="209"/>
                </a:lnTo>
                <a:lnTo>
                  <a:pt x="23" y="209"/>
                </a:lnTo>
                <a:lnTo>
                  <a:pt x="23" y="211"/>
                </a:lnTo>
                <a:lnTo>
                  <a:pt x="23" y="211"/>
                </a:lnTo>
                <a:lnTo>
                  <a:pt x="26" y="209"/>
                </a:lnTo>
                <a:lnTo>
                  <a:pt x="26" y="208"/>
                </a:lnTo>
                <a:lnTo>
                  <a:pt x="26" y="208"/>
                </a:lnTo>
                <a:lnTo>
                  <a:pt x="27" y="201"/>
                </a:lnTo>
                <a:lnTo>
                  <a:pt x="27" y="201"/>
                </a:lnTo>
                <a:close/>
                <a:moveTo>
                  <a:pt x="31" y="66"/>
                </a:moveTo>
                <a:lnTo>
                  <a:pt x="31" y="66"/>
                </a:lnTo>
                <a:lnTo>
                  <a:pt x="26" y="70"/>
                </a:lnTo>
                <a:lnTo>
                  <a:pt x="26" y="70"/>
                </a:lnTo>
                <a:lnTo>
                  <a:pt x="26" y="74"/>
                </a:lnTo>
                <a:lnTo>
                  <a:pt x="26" y="74"/>
                </a:lnTo>
                <a:lnTo>
                  <a:pt x="30" y="70"/>
                </a:lnTo>
                <a:lnTo>
                  <a:pt x="30" y="70"/>
                </a:lnTo>
                <a:lnTo>
                  <a:pt x="31" y="68"/>
                </a:lnTo>
                <a:lnTo>
                  <a:pt x="31" y="66"/>
                </a:lnTo>
                <a:lnTo>
                  <a:pt x="31" y="66"/>
                </a:lnTo>
                <a:close/>
                <a:moveTo>
                  <a:pt x="36" y="259"/>
                </a:moveTo>
                <a:lnTo>
                  <a:pt x="36" y="259"/>
                </a:lnTo>
                <a:lnTo>
                  <a:pt x="41" y="255"/>
                </a:lnTo>
                <a:lnTo>
                  <a:pt x="41" y="255"/>
                </a:lnTo>
                <a:lnTo>
                  <a:pt x="41" y="253"/>
                </a:lnTo>
                <a:lnTo>
                  <a:pt x="41" y="252"/>
                </a:lnTo>
                <a:lnTo>
                  <a:pt x="41" y="252"/>
                </a:lnTo>
                <a:lnTo>
                  <a:pt x="38" y="252"/>
                </a:lnTo>
                <a:lnTo>
                  <a:pt x="37" y="255"/>
                </a:lnTo>
                <a:lnTo>
                  <a:pt x="37" y="255"/>
                </a:lnTo>
                <a:lnTo>
                  <a:pt x="36" y="256"/>
                </a:lnTo>
                <a:lnTo>
                  <a:pt x="36" y="259"/>
                </a:lnTo>
                <a:lnTo>
                  <a:pt x="36" y="259"/>
                </a:lnTo>
                <a:close/>
                <a:moveTo>
                  <a:pt x="90" y="7"/>
                </a:moveTo>
                <a:lnTo>
                  <a:pt x="90" y="7"/>
                </a:lnTo>
                <a:lnTo>
                  <a:pt x="88" y="7"/>
                </a:lnTo>
                <a:lnTo>
                  <a:pt x="88" y="7"/>
                </a:lnTo>
                <a:lnTo>
                  <a:pt x="77" y="7"/>
                </a:lnTo>
                <a:lnTo>
                  <a:pt x="77" y="7"/>
                </a:lnTo>
                <a:lnTo>
                  <a:pt x="75" y="9"/>
                </a:lnTo>
                <a:lnTo>
                  <a:pt x="74" y="10"/>
                </a:lnTo>
                <a:lnTo>
                  <a:pt x="74" y="10"/>
                </a:lnTo>
                <a:lnTo>
                  <a:pt x="90" y="7"/>
                </a:lnTo>
                <a:lnTo>
                  <a:pt x="90" y="7"/>
                </a:lnTo>
                <a:close/>
                <a:moveTo>
                  <a:pt x="92" y="120"/>
                </a:moveTo>
                <a:lnTo>
                  <a:pt x="92" y="120"/>
                </a:lnTo>
                <a:lnTo>
                  <a:pt x="91" y="121"/>
                </a:lnTo>
                <a:lnTo>
                  <a:pt x="91" y="122"/>
                </a:lnTo>
                <a:lnTo>
                  <a:pt x="91" y="122"/>
                </a:lnTo>
                <a:lnTo>
                  <a:pt x="91" y="138"/>
                </a:lnTo>
                <a:lnTo>
                  <a:pt x="91" y="138"/>
                </a:lnTo>
                <a:lnTo>
                  <a:pt x="91" y="140"/>
                </a:lnTo>
                <a:lnTo>
                  <a:pt x="91" y="140"/>
                </a:lnTo>
                <a:lnTo>
                  <a:pt x="92" y="131"/>
                </a:lnTo>
                <a:lnTo>
                  <a:pt x="92" y="120"/>
                </a:lnTo>
                <a:lnTo>
                  <a:pt x="92" y="120"/>
                </a:lnTo>
                <a:close/>
                <a:moveTo>
                  <a:pt x="20" y="107"/>
                </a:moveTo>
                <a:lnTo>
                  <a:pt x="20" y="107"/>
                </a:lnTo>
                <a:lnTo>
                  <a:pt x="21" y="107"/>
                </a:lnTo>
                <a:lnTo>
                  <a:pt x="21" y="107"/>
                </a:lnTo>
                <a:lnTo>
                  <a:pt x="23" y="105"/>
                </a:lnTo>
                <a:lnTo>
                  <a:pt x="23" y="105"/>
                </a:lnTo>
                <a:lnTo>
                  <a:pt x="26" y="103"/>
                </a:lnTo>
                <a:lnTo>
                  <a:pt x="24" y="100"/>
                </a:lnTo>
                <a:lnTo>
                  <a:pt x="24" y="100"/>
                </a:lnTo>
                <a:lnTo>
                  <a:pt x="24" y="100"/>
                </a:lnTo>
                <a:lnTo>
                  <a:pt x="24" y="100"/>
                </a:lnTo>
                <a:lnTo>
                  <a:pt x="21" y="103"/>
                </a:lnTo>
                <a:lnTo>
                  <a:pt x="20" y="105"/>
                </a:lnTo>
                <a:lnTo>
                  <a:pt x="20" y="105"/>
                </a:lnTo>
                <a:lnTo>
                  <a:pt x="20" y="107"/>
                </a:lnTo>
                <a:lnTo>
                  <a:pt x="20" y="107"/>
                </a:lnTo>
                <a:close/>
                <a:moveTo>
                  <a:pt x="33" y="235"/>
                </a:moveTo>
                <a:lnTo>
                  <a:pt x="33" y="235"/>
                </a:lnTo>
                <a:lnTo>
                  <a:pt x="33" y="235"/>
                </a:lnTo>
                <a:lnTo>
                  <a:pt x="33" y="235"/>
                </a:lnTo>
                <a:lnTo>
                  <a:pt x="34" y="232"/>
                </a:lnTo>
                <a:lnTo>
                  <a:pt x="34" y="232"/>
                </a:lnTo>
                <a:lnTo>
                  <a:pt x="36" y="226"/>
                </a:lnTo>
                <a:lnTo>
                  <a:pt x="36" y="226"/>
                </a:lnTo>
                <a:lnTo>
                  <a:pt x="33" y="228"/>
                </a:lnTo>
                <a:lnTo>
                  <a:pt x="33" y="228"/>
                </a:lnTo>
                <a:lnTo>
                  <a:pt x="33" y="229"/>
                </a:lnTo>
                <a:lnTo>
                  <a:pt x="33" y="229"/>
                </a:lnTo>
                <a:lnTo>
                  <a:pt x="33" y="235"/>
                </a:lnTo>
                <a:lnTo>
                  <a:pt x="33" y="235"/>
                </a:lnTo>
                <a:close/>
                <a:moveTo>
                  <a:pt x="58" y="219"/>
                </a:moveTo>
                <a:lnTo>
                  <a:pt x="58" y="219"/>
                </a:lnTo>
                <a:lnTo>
                  <a:pt x="61" y="218"/>
                </a:lnTo>
                <a:lnTo>
                  <a:pt x="61" y="218"/>
                </a:lnTo>
                <a:lnTo>
                  <a:pt x="61" y="216"/>
                </a:lnTo>
                <a:lnTo>
                  <a:pt x="61" y="216"/>
                </a:lnTo>
                <a:lnTo>
                  <a:pt x="63" y="212"/>
                </a:lnTo>
                <a:lnTo>
                  <a:pt x="63" y="212"/>
                </a:lnTo>
                <a:lnTo>
                  <a:pt x="58" y="215"/>
                </a:lnTo>
                <a:lnTo>
                  <a:pt x="58" y="215"/>
                </a:lnTo>
                <a:lnTo>
                  <a:pt x="58" y="216"/>
                </a:lnTo>
                <a:lnTo>
                  <a:pt x="58" y="216"/>
                </a:lnTo>
                <a:lnTo>
                  <a:pt x="58" y="219"/>
                </a:lnTo>
                <a:lnTo>
                  <a:pt x="58" y="219"/>
                </a:lnTo>
                <a:close/>
                <a:moveTo>
                  <a:pt x="51" y="30"/>
                </a:moveTo>
                <a:lnTo>
                  <a:pt x="51" y="30"/>
                </a:lnTo>
                <a:lnTo>
                  <a:pt x="46" y="36"/>
                </a:lnTo>
                <a:lnTo>
                  <a:pt x="46" y="36"/>
                </a:lnTo>
                <a:lnTo>
                  <a:pt x="47" y="37"/>
                </a:lnTo>
                <a:lnTo>
                  <a:pt x="47" y="37"/>
                </a:lnTo>
                <a:lnTo>
                  <a:pt x="51" y="34"/>
                </a:lnTo>
                <a:lnTo>
                  <a:pt x="51" y="30"/>
                </a:lnTo>
                <a:lnTo>
                  <a:pt x="51" y="30"/>
                </a:lnTo>
                <a:close/>
                <a:moveTo>
                  <a:pt x="53" y="103"/>
                </a:moveTo>
                <a:lnTo>
                  <a:pt x="53" y="103"/>
                </a:lnTo>
                <a:lnTo>
                  <a:pt x="56" y="100"/>
                </a:lnTo>
                <a:lnTo>
                  <a:pt x="57" y="98"/>
                </a:lnTo>
                <a:lnTo>
                  <a:pt x="56" y="95"/>
                </a:lnTo>
                <a:lnTo>
                  <a:pt x="56" y="95"/>
                </a:lnTo>
                <a:lnTo>
                  <a:pt x="53" y="98"/>
                </a:lnTo>
                <a:lnTo>
                  <a:pt x="53" y="98"/>
                </a:lnTo>
                <a:lnTo>
                  <a:pt x="53" y="100"/>
                </a:lnTo>
                <a:lnTo>
                  <a:pt x="53" y="100"/>
                </a:lnTo>
                <a:lnTo>
                  <a:pt x="53" y="103"/>
                </a:lnTo>
                <a:lnTo>
                  <a:pt x="53" y="103"/>
                </a:lnTo>
                <a:close/>
                <a:moveTo>
                  <a:pt x="77" y="107"/>
                </a:moveTo>
                <a:lnTo>
                  <a:pt x="77" y="107"/>
                </a:lnTo>
                <a:lnTo>
                  <a:pt x="73" y="111"/>
                </a:lnTo>
                <a:lnTo>
                  <a:pt x="73" y="113"/>
                </a:lnTo>
                <a:lnTo>
                  <a:pt x="73" y="114"/>
                </a:lnTo>
                <a:lnTo>
                  <a:pt x="73" y="114"/>
                </a:lnTo>
                <a:lnTo>
                  <a:pt x="75" y="113"/>
                </a:lnTo>
                <a:lnTo>
                  <a:pt x="75" y="113"/>
                </a:lnTo>
                <a:lnTo>
                  <a:pt x="75" y="111"/>
                </a:lnTo>
                <a:lnTo>
                  <a:pt x="75" y="111"/>
                </a:lnTo>
                <a:lnTo>
                  <a:pt x="77" y="107"/>
                </a:lnTo>
                <a:lnTo>
                  <a:pt x="77" y="107"/>
                </a:lnTo>
                <a:close/>
                <a:moveTo>
                  <a:pt x="58" y="205"/>
                </a:moveTo>
                <a:lnTo>
                  <a:pt x="58" y="205"/>
                </a:lnTo>
                <a:lnTo>
                  <a:pt x="61" y="203"/>
                </a:lnTo>
                <a:lnTo>
                  <a:pt x="61" y="203"/>
                </a:lnTo>
                <a:lnTo>
                  <a:pt x="61" y="202"/>
                </a:lnTo>
                <a:lnTo>
                  <a:pt x="61" y="202"/>
                </a:lnTo>
                <a:lnTo>
                  <a:pt x="61" y="198"/>
                </a:lnTo>
                <a:lnTo>
                  <a:pt x="61" y="198"/>
                </a:lnTo>
                <a:lnTo>
                  <a:pt x="58" y="198"/>
                </a:lnTo>
                <a:lnTo>
                  <a:pt x="58" y="199"/>
                </a:lnTo>
                <a:lnTo>
                  <a:pt x="58" y="199"/>
                </a:lnTo>
                <a:lnTo>
                  <a:pt x="58" y="205"/>
                </a:lnTo>
                <a:lnTo>
                  <a:pt x="58" y="205"/>
                </a:lnTo>
                <a:close/>
                <a:moveTo>
                  <a:pt x="46" y="272"/>
                </a:moveTo>
                <a:lnTo>
                  <a:pt x="46" y="272"/>
                </a:lnTo>
                <a:lnTo>
                  <a:pt x="47" y="272"/>
                </a:lnTo>
                <a:lnTo>
                  <a:pt x="47" y="272"/>
                </a:lnTo>
                <a:lnTo>
                  <a:pt x="56" y="266"/>
                </a:lnTo>
                <a:lnTo>
                  <a:pt x="56" y="266"/>
                </a:lnTo>
                <a:lnTo>
                  <a:pt x="56" y="263"/>
                </a:lnTo>
                <a:lnTo>
                  <a:pt x="56" y="263"/>
                </a:lnTo>
                <a:lnTo>
                  <a:pt x="46" y="272"/>
                </a:lnTo>
                <a:lnTo>
                  <a:pt x="46" y="272"/>
                </a:lnTo>
                <a:close/>
                <a:moveTo>
                  <a:pt x="26" y="154"/>
                </a:moveTo>
                <a:lnTo>
                  <a:pt x="26" y="154"/>
                </a:lnTo>
                <a:lnTo>
                  <a:pt x="24" y="155"/>
                </a:lnTo>
                <a:lnTo>
                  <a:pt x="23" y="157"/>
                </a:lnTo>
                <a:lnTo>
                  <a:pt x="23" y="157"/>
                </a:lnTo>
                <a:lnTo>
                  <a:pt x="23" y="162"/>
                </a:lnTo>
                <a:lnTo>
                  <a:pt x="23" y="162"/>
                </a:lnTo>
                <a:lnTo>
                  <a:pt x="26" y="159"/>
                </a:lnTo>
                <a:lnTo>
                  <a:pt x="26" y="154"/>
                </a:lnTo>
                <a:lnTo>
                  <a:pt x="26" y="154"/>
                </a:lnTo>
                <a:close/>
                <a:moveTo>
                  <a:pt x="23" y="17"/>
                </a:moveTo>
                <a:lnTo>
                  <a:pt x="23" y="17"/>
                </a:lnTo>
                <a:lnTo>
                  <a:pt x="23" y="16"/>
                </a:lnTo>
                <a:lnTo>
                  <a:pt x="23" y="16"/>
                </a:lnTo>
                <a:lnTo>
                  <a:pt x="14" y="16"/>
                </a:lnTo>
                <a:lnTo>
                  <a:pt x="14" y="16"/>
                </a:lnTo>
                <a:lnTo>
                  <a:pt x="14" y="19"/>
                </a:lnTo>
                <a:lnTo>
                  <a:pt x="14" y="19"/>
                </a:lnTo>
                <a:lnTo>
                  <a:pt x="23" y="17"/>
                </a:lnTo>
                <a:lnTo>
                  <a:pt x="23" y="17"/>
                </a:lnTo>
                <a:close/>
                <a:moveTo>
                  <a:pt x="128" y="37"/>
                </a:moveTo>
                <a:lnTo>
                  <a:pt x="128" y="37"/>
                </a:lnTo>
                <a:lnTo>
                  <a:pt x="128" y="33"/>
                </a:lnTo>
                <a:lnTo>
                  <a:pt x="128" y="33"/>
                </a:lnTo>
                <a:lnTo>
                  <a:pt x="127" y="33"/>
                </a:lnTo>
                <a:lnTo>
                  <a:pt x="127" y="32"/>
                </a:lnTo>
                <a:lnTo>
                  <a:pt x="127" y="32"/>
                </a:lnTo>
                <a:lnTo>
                  <a:pt x="125" y="33"/>
                </a:lnTo>
                <a:lnTo>
                  <a:pt x="125" y="33"/>
                </a:lnTo>
                <a:lnTo>
                  <a:pt x="124" y="37"/>
                </a:lnTo>
                <a:lnTo>
                  <a:pt x="124" y="37"/>
                </a:lnTo>
                <a:lnTo>
                  <a:pt x="128" y="37"/>
                </a:lnTo>
                <a:lnTo>
                  <a:pt x="128" y="37"/>
                </a:lnTo>
                <a:close/>
                <a:moveTo>
                  <a:pt x="47" y="118"/>
                </a:moveTo>
                <a:lnTo>
                  <a:pt x="47" y="118"/>
                </a:lnTo>
                <a:lnTo>
                  <a:pt x="44" y="121"/>
                </a:lnTo>
                <a:lnTo>
                  <a:pt x="44" y="121"/>
                </a:lnTo>
                <a:lnTo>
                  <a:pt x="43" y="122"/>
                </a:lnTo>
                <a:lnTo>
                  <a:pt x="44" y="124"/>
                </a:lnTo>
                <a:lnTo>
                  <a:pt x="44" y="124"/>
                </a:lnTo>
                <a:lnTo>
                  <a:pt x="47" y="122"/>
                </a:lnTo>
                <a:lnTo>
                  <a:pt x="47" y="122"/>
                </a:lnTo>
                <a:lnTo>
                  <a:pt x="48" y="121"/>
                </a:lnTo>
                <a:lnTo>
                  <a:pt x="47" y="118"/>
                </a:lnTo>
                <a:lnTo>
                  <a:pt x="47" y="118"/>
                </a:lnTo>
                <a:close/>
                <a:moveTo>
                  <a:pt x="47" y="203"/>
                </a:moveTo>
                <a:lnTo>
                  <a:pt x="47" y="203"/>
                </a:lnTo>
                <a:lnTo>
                  <a:pt x="50" y="202"/>
                </a:lnTo>
                <a:lnTo>
                  <a:pt x="50" y="202"/>
                </a:lnTo>
                <a:lnTo>
                  <a:pt x="51" y="199"/>
                </a:lnTo>
                <a:lnTo>
                  <a:pt x="51" y="198"/>
                </a:lnTo>
                <a:lnTo>
                  <a:pt x="51" y="198"/>
                </a:lnTo>
                <a:lnTo>
                  <a:pt x="48" y="199"/>
                </a:lnTo>
                <a:lnTo>
                  <a:pt x="48" y="199"/>
                </a:lnTo>
                <a:lnTo>
                  <a:pt x="47" y="202"/>
                </a:lnTo>
                <a:lnTo>
                  <a:pt x="47" y="203"/>
                </a:lnTo>
                <a:lnTo>
                  <a:pt x="47" y="203"/>
                </a:lnTo>
                <a:close/>
                <a:moveTo>
                  <a:pt x="51" y="88"/>
                </a:moveTo>
                <a:lnTo>
                  <a:pt x="51" y="88"/>
                </a:lnTo>
                <a:lnTo>
                  <a:pt x="51" y="88"/>
                </a:lnTo>
                <a:lnTo>
                  <a:pt x="51" y="88"/>
                </a:lnTo>
                <a:lnTo>
                  <a:pt x="54" y="87"/>
                </a:lnTo>
                <a:lnTo>
                  <a:pt x="54" y="87"/>
                </a:lnTo>
                <a:lnTo>
                  <a:pt x="56" y="86"/>
                </a:lnTo>
                <a:lnTo>
                  <a:pt x="56" y="83"/>
                </a:lnTo>
                <a:lnTo>
                  <a:pt x="56" y="83"/>
                </a:lnTo>
                <a:lnTo>
                  <a:pt x="51" y="86"/>
                </a:lnTo>
                <a:lnTo>
                  <a:pt x="51" y="86"/>
                </a:lnTo>
                <a:lnTo>
                  <a:pt x="50" y="87"/>
                </a:lnTo>
                <a:lnTo>
                  <a:pt x="51" y="88"/>
                </a:lnTo>
                <a:lnTo>
                  <a:pt x="51" y="88"/>
                </a:lnTo>
                <a:close/>
                <a:moveTo>
                  <a:pt x="26" y="216"/>
                </a:moveTo>
                <a:lnTo>
                  <a:pt x="26" y="216"/>
                </a:lnTo>
                <a:lnTo>
                  <a:pt x="24" y="218"/>
                </a:lnTo>
                <a:lnTo>
                  <a:pt x="23" y="218"/>
                </a:lnTo>
                <a:lnTo>
                  <a:pt x="23" y="218"/>
                </a:lnTo>
                <a:lnTo>
                  <a:pt x="23" y="225"/>
                </a:lnTo>
                <a:lnTo>
                  <a:pt x="23" y="225"/>
                </a:lnTo>
                <a:lnTo>
                  <a:pt x="24" y="223"/>
                </a:lnTo>
                <a:lnTo>
                  <a:pt x="24" y="223"/>
                </a:lnTo>
                <a:lnTo>
                  <a:pt x="26" y="216"/>
                </a:lnTo>
                <a:lnTo>
                  <a:pt x="26" y="216"/>
                </a:lnTo>
                <a:close/>
                <a:moveTo>
                  <a:pt x="63" y="77"/>
                </a:moveTo>
                <a:lnTo>
                  <a:pt x="63" y="77"/>
                </a:lnTo>
                <a:lnTo>
                  <a:pt x="60" y="78"/>
                </a:lnTo>
                <a:lnTo>
                  <a:pt x="60" y="78"/>
                </a:lnTo>
                <a:lnTo>
                  <a:pt x="58" y="80"/>
                </a:lnTo>
                <a:lnTo>
                  <a:pt x="60" y="83"/>
                </a:lnTo>
                <a:lnTo>
                  <a:pt x="60" y="83"/>
                </a:lnTo>
                <a:lnTo>
                  <a:pt x="63" y="80"/>
                </a:lnTo>
                <a:lnTo>
                  <a:pt x="63" y="77"/>
                </a:lnTo>
                <a:lnTo>
                  <a:pt x="63" y="77"/>
                </a:lnTo>
                <a:close/>
                <a:moveTo>
                  <a:pt x="68" y="22"/>
                </a:moveTo>
                <a:lnTo>
                  <a:pt x="68" y="22"/>
                </a:lnTo>
                <a:lnTo>
                  <a:pt x="68" y="22"/>
                </a:lnTo>
                <a:lnTo>
                  <a:pt x="68" y="22"/>
                </a:lnTo>
                <a:lnTo>
                  <a:pt x="63" y="22"/>
                </a:lnTo>
                <a:lnTo>
                  <a:pt x="63" y="22"/>
                </a:lnTo>
                <a:lnTo>
                  <a:pt x="60" y="23"/>
                </a:lnTo>
                <a:lnTo>
                  <a:pt x="58" y="24"/>
                </a:lnTo>
                <a:lnTo>
                  <a:pt x="58" y="24"/>
                </a:lnTo>
                <a:lnTo>
                  <a:pt x="68" y="22"/>
                </a:lnTo>
                <a:lnTo>
                  <a:pt x="68" y="22"/>
                </a:lnTo>
                <a:close/>
                <a:moveTo>
                  <a:pt x="47" y="212"/>
                </a:moveTo>
                <a:lnTo>
                  <a:pt x="47" y="212"/>
                </a:lnTo>
                <a:lnTo>
                  <a:pt x="50" y="211"/>
                </a:lnTo>
                <a:lnTo>
                  <a:pt x="50" y="206"/>
                </a:lnTo>
                <a:lnTo>
                  <a:pt x="50" y="206"/>
                </a:lnTo>
                <a:lnTo>
                  <a:pt x="47" y="209"/>
                </a:lnTo>
                <a:lnTo>
                  <a:pt x="47" y="212"/>
                </a:lnTo>
                <a:lnTo>
                  <a:pt x="47" y="212"/>
                </a:lnTo>
                <a:close/>
                <a:moveTo>
                  <a:pt x="51" y="168"/>
                </a:moveTo>
                <a:lnTo>
                  <a:pt x="51" y="168"/>
                </a:lnTo>
                <a:lnTo>
                  <a:pt x="48" y="171"/>
                </a:lnTo>
                <a:lnTo>
                  <a:pt x="47" y="172"/>
                </a:lnTo>
                <a:lnTo>
                  <a:pt x="46" y="175"/>
                </a:lnTo>
                <a:lnTo>
                  <a:pt x="46" y="175"/>
                </a:lnTo>
                <a:lnTo>
                  <a:pt x="47" y="175"/>
                </a:lnTo>
                <a:lnTo>
                  <a:pt x="47" y="175"/>
                </a:lnTo>
                <a:lnTo>
                  <a:pt x="51" y="171"/>
                </a:lnTo>
                <a:lnTo>
                  <a:pt x="51" y="171"/>
                </a:lnTo>
                <a:lnTo>
                  <a:pt x="51" y="169"/>
                </a:lnTo>
                <a:lnTo>
                  <a:pt x="51" y="168"/>
                </a:lnTo>
                <a:lnTo>
                  <a:pt x="51" y="168"/>
                </a:lnTo>
                <a:close/>
                <a:moveTo>
                  <a:pt x="34" y="124"/>
                </a:moveTo>
                <a:lnTo>
                  <a:pt x="34" y="124"/>
                </a:lnTo>
                <a:lnTo>
                  <a:pt x="38" y="121"/>
                </a:lnTo>
                <a:lnTo>
                  <a:pt x="38" y="118"/>
                </a:lnTo>
                <a:lnTo>
                  <a:pt x="38" y="118"/>
                </a:lnTo>
                <a:lnTo>
                  <a:pt x="36" y="120"/>
                </a:lnTo>
                <a:lnTo>
                  <a:pt x="34" y="124"/>
                </a:lnTo>
                <a:lnTo>
                  <a:pt x="34" y="124"/>
                </a:lnTo>
                <a:close/>
                <a:moveTo>
                  <a:pt x="87" y="161"/>
                </a:moveTo>
                <a:lnTo>
                  <a:pt x="87" y="161"/>
                </a:lnTo>
                <a:lnTo>
                  <a:pt x="87" y="159"/>
                </a:lnTo>
                <a:lnTo>
                  <a:pt x="87" y="159"/>
                </a:lnTo>
                <a:lnTo>
                  <a:pt x="85" y="161"/>
                </a:lnTo>
                <a:lnTo>
                  <a:pt x="85" y="161"/>
                </a:lnTo>
                <a:lnTo>
                  <a:pt x="85" y="169"/>
                </a:lnTo>
                <a:lnTo>
                  <a:pt x="85" y="169"/>
                </a:lnTo>
                <a:lnTo>
                  <a:pt x="87" y="168"/>
                </a:lnTo>
                <a:lnTo>
                  <a:pt x="87" y="168"/>
                </a:lnTo>
                <a:lnTo>
                  <a:pt x="87" y="168"/>
                </a:lnTo>
                <a:lnTo>
                  <a:pt x="87" y="161"/>
                </a:lnTo>
                <a:lnTo>
                  <a:pt x="87" y="161"/>
                </a:lnTo>
                <a:close/>
                <a:moveTo>
                  <a:pt x="54" y="54"/>
                </a:moveTo>
                <a:lnTo>
                  <a:pt x="54" y="54"/>
                </a:lnTo>
                <a:lnTo>
                  <a:pt x="54" y="53"/>
                </a:lnTo>
                <a:lnTo>
                  <a:pt x="54" y="53"/>
                </a:lnTo>
                <a:lnTo>
                  <a:pt x="53" y="56"/>
                </a:lnTo>
                <a:lnTo>
                  <a:pt x="53" y="56"/>
                </a:lnTo>
                <a:lnTo>
                  <a:pt x="53" y="60"/>
                </a:lnTo>
                <a:lnTo>
                  <a:pt x="53" y="60"/>
                </a:lnTo>
                <a:lnTo>
                  <a:pt x="54" y="59"/>
                </a:lnTo>
                <a:lnTo>
                  <a:pt x="56" y="57"/>
                </a:lnTo>
                <a:lnTo>
                  <a:pt x="56" y="57"/>
                </a:lnTo>
                <a:lnTo>
                  <a:pt x="54" y="54"/>
                </a:lnTo>
                <a:lnTo>
                  <a:pt x="54" y="54"/>
                </a:lnTo>
                <a:close/>
                <a:moveTo>
                  <a:pt x="13" y="130"/>
                </a:moveTo>
                <a:lnTo>
                  <a:pt x="13" y="130"/>
                </a:lnTo>
                <a:lnTo>
                  <a:pt x="13" y="128"/>
                </a:lnTo>
                <a:lnTo>
                  <a:pt x="13" y="128"/>
                </a:lnTo>
                <a:lnTo>
                  <a:pt x="13" y="120"/>
                </a:lnTo>
                <a:lnTo>
                  <a:pt x="13" y="120"/>
                </a:lnTo>
                <a:lnTo>
                  <a:pt x="11" y="118"/>
                </a:lnTo>
                <a:lnTo>
                  <a:pt x="11" y="118"/>
                </a:lnTo>
                <a:lnTo>
                  <a:pt x="13" y="130"/>
                </a:lnTo>
                <a:lnTo>
                  <a:pt x="13" y="130"/>
                </a:lnTo>
                <a:close/>
                <a:moveTo>
                  <a:pt x="47" y="196"/>
                </a:moveTo>
                <a:lnTo>
                  <a:pt x="47" y="196"/>
                </a:lnTo>
                <a:lnTo>
                  <a:pt x="50" y="194"/>
                </a:lnTo>
                <a:lnTo>
                  <a:pt x="50" y="194"/>
                </a:lnTo>
                <a:lnTo>
                  <a:pt x="51" y="192"/>
                </a:lnTo>
                <a:lnTo>
                  <a:pt x="51" y="191"/>
                </a:lnTo>
                <a:lnTo>
                  <a:pt x="51" y="191"/>
                </a:lnTo>
                <a:lnTo>
                  <a:pt x="47" y="195"/>
                </a:lnTo>
                <a:lnTo>
                  <a:pt x="47" y="195"/>
                </a:lnTo>
                <a:lnTo>
                  <a:pt x="47" y="195"/>
                </a:lnTo>
                <a:lnTo>
                  <a:pt x="47" y="196"/>
                </a:lnTo>
                <a:lnTo>
                  <a:pt x="47" y="196"/>
                </a:lnTo>
                <a:close/>
                <a:moveTo>
                  <a:pt x="68" y="101"/>
                </a:moveTo>
                <a:lnTo>
                  <a:pt x="68" y="101"/>
                </a:lnTo>
                <a:lnTo>
                  <a:pt x="65" y="104"/>
                </a:lnTo>
                <a:lnTo>
                  <a:pt x="65" y="105"/>
                </a:lnTo>
                <a:lnTo>
                  <a:pt x="67" y="107"/>
                </a:lnTo>
                <a:lnTo>
                  <a:pt x="67" y="107"/>
                </a:lnTo>
                <a:lnTo>
                  <a:pt x="68" y="105"/>
                </a:lnTo>
                <a:lnTo>
                  <a:pt x="68" y="104"/>
                </a:lnTo>
                <a:lnTo>
                  <a:pt x="68" y="104"/>
                </a:lnTo>
                <a:lnTo>
                  <a:pt x="68" y="101"/>
                </a:lnTo>
                <a:lnTo>
                  <a:pt x="68" y="101"/>
                </a:lnTo>
                <a:close/>
                <a:moveTo>
                  <a:pt x="36" y="22"/>
                </a:moveTo>
                <a:lnTo>
                  <a:pt x="36" y="22"/>
                </a:lnTo>
                <a:lnTo>
                  <a:pt x="34" y="22"/>
                </a:lnTo>
                <a:lnTo>
                  <a:pt x="34" y="22"/>
                </a:lnTo>
                <a:lnTo>
                  <a:pt x="31" y="24"/>
                </a:lnTo>
                <a:lnTo>
                  <a:pt x="31" y="24"/>
                </a:lnTo>
                <a:lnTo>
                  <a:pt x="31" y="24"/>
                </a:lnTo>
                <a:lnTo>
                  <a:pt x="31" y="24"/>
                </a:lnTo>
                <a:lnTo>
                  <a:pt x="27" y="29"/>
                </a:lnTo>
                <a:lnTo>
                  <a:pt x="27" y="29"/>
                </a:lnTo>
                <a:lnTo>
                  <a:pt x="36" y="22"/>
                </a:lnTo>
                <a:lnTo>
                  <a:pt x="36" y="22"/>
                </a:lnTo>
                <a:close/>
                <a:moveTo>
                  <a:pt x="54" y="115"/>
                </a:moveTo>
                <a:lnTo>
                  <a:pt x="54" y="115"/>
                </a:lnTo>
                <a:lnTo>
                  <a:pt x="57" y="114"/>
                </a:lnTo>
                <a:lnTo>
                  <a:pt x="57" y="110"/>
                </a:lnTo>
                <a:lnTo>
                  <a:pt x="57" y="110"/>
                </a:lnTo>
                <a:lnTo>
                  <a:pt x="54" y="113"/>
                </a:lnTo>
                <a:lnTo>
                  <a:pt x="54" y="115"/>
                </a:lnTo>
                <a:lnTo>
                  <a:pt x="54" y="115"/>
                </a:lnTo>
                <a:close/>
                <a:moveTo>
                  <a:pt x="34" y="47"/>
                </a:moveTo>
                <a:lnTo>
                  <a:pt x="34" y="47"/>
                </a:lnTo>
                <a:lnTo>
                  <a:pt x="34" y="47"/>
                </a:lnTo>
                <a:lnTo>
                  <a:pt x="34" y="47"/>
                </a:lnTo>
                <a:lnTo>
                  <a:pt x="40" y="43"/>
                </a:lnTo>
                <a:lnTo>
                  <a:pt x="40" y="43"/>
                </a:lnTo>
                <a:lnTo>
                  <a:pt x="41" y="41"/>
                </a:lnTo>
                <a:lnTo>
                  <a:pt x="41" y="40"/>
                </a:lnTo>
                <a:lnTo>
                  <a:pt x="41" y="40"/>
                </a:lnTo>
                <a:lnTo>
                  <a:pt x="34" y="47"/>
                </a:lnTo>
                <a:lnTo>
                  <a:pt x="34" y="47"/>
                </a:lnTo>
                <a:close/>
                <a:moveTo>
                  <a:pt x="78" y="211"/>
                </a:moveTo>
                <a:lnTo>
                  <a:pt x="78" y="211"/>
                </a:lnTo>
                <a:lnTo>
                  <a:pt x="77" y="212"/>
                </a:lnTo>
                <a:lnTo>
                  <a:pt x="77" y="212"/>
                </a:lnTo>
                <a:lnTo>
                  <a:pt x="77" y="219"/>
                </a:lnTo>
                <a:lnTo>
                  <a:pt x="77" y="219"/>
                </a:lnTo>
                <a:lnTo>
                  <a:pt x="78" y="219"/>
                </a:lnTo>
                <a:lnTo>
                  <a:pt x="78" y="218"/>
                </a:lnTo>
                <a:lnTo>
                  <a:pt x="78" y="218"/>
                </a:lnTo>
                <a:lnTo>
                  <a:pt x="78" y="211"/>
                </a:lnTo>
                <a:lnTo>
                  <a:pt x="78" y="211"/>
                </a:lnTo>
                <a:close/>
                <a:moveTo>
                  <a:pt x="17" y="179"/>
                </a:moveTo>
                <a:lnTo>
                  <a:pt x="17" y="179"/>
                </a:lnTo>
                <a:lnTo>
                  <a:pt x="19" y="179"/>
                </a:lnTo>
                <a:lnTo>
                  <a:pt x="19" y="179"/>
                </a:lnTo>
                <a:lnTo>
                  <a:pt x="19" y="158"/>
                </a:lnTo>
                <a:lnTo>
                  <a:pt x="19" y="158"/>
                </a:lnTo>
                <a:lnTo>
                  <a:pt x="17" y="158"/>
                </a:lnTo>
                <a:lnTo>
                  <a:pt x="17" y="158"/>
                </a:lnTo>
                <a:lnTo>
                  <a:pt x="17" y="179"/>
                </a:lnTo>
                <a:lnTo>
                  <a:pt x="17" y="179"/>
                </a:lnTo>
                <a:close/>
                <a:moveTo>
                  <a:pt x="53" y="12"/>
                </a:move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6" y="12"/>
                </a:lnTo>
                <a:lnTo>
                  <a:pt x="56" y="12"/>
                </a:lnTo>
                <a:lnTo>
                  <a:pt x="63" y="12"/>
                </a:lnTo>
                <a:lnTo>
                  <a:pt x="63" y="12"/>
                </a:lnTo>
                <a:lnTo>
                  <a:pt x="64" y="10"/>
                </a:lnTo>
                <a:lnTo>
                  <a:pt x="64" y="10"/>
                </a:lnTo>
                <a:lnTo>
                  <a:pt x="65" y="9"/>
                </a:lnTo>
                <a:lnTo>
                  <a:pt x="65" y="9"/>
                </a:lnTo>
                <a:lnTo>
                  <a:pt x="53" y="12"/>
                </a:lnTo>
                <a:lnTo>
                  <a:pt x="53" y="12"/>
                </a:lnTo>
                <a:close/>
                <a:moveTo>
                  <a:pt x="34" y="211"/>
                </a:moveTo>
                <a:lnTo>
                  <a:pt x="34" y="211"/>
                </a:lnTo>
                <a:lnTo>
                  <a:pt x="33" y="212"/>
                </a:lnTo>
                <a:lnTo>
                  <a:pt x="33" y="212"/>
                </a:lnTo>
                <a:lnTo>
                  <a:pt x="33" y="216"/>
                </a:lnTo>
                <a:lnTo>
                  <a:pt x="33" y="216"/>
                </a:lnTo>
                <a:lnTo>
                  <a:pt x="34" y="215"/>
                </a:lnTo>
                <a:lnTo>
                  <a:pt x="34" y="211"/>
                </a:lnTo>
                <a:lnTo>
                  <a:pt x="34" y="211"/>
                </a:lnTo>
                <a:close/>
                <a:moveTo>
                  <a:pt x="73" y="14"/>
                </a:moveTo>
                <a:lnTo>
                  <a:pt x="73" y="14"/>
                </a:lnTo>
                <a:lnTo>
                  <a:pt x="73" y="14"/>
                </a:lnTo>
                <a:lnTo>
                  <a:pt x="73" y="14"/>
                </a:lnTo>
                <a:lnTo>
                  <a:pt x="77" y="16"/>
                </a:lnTo>
                <a:lnTo>
                  <a:pt x="77" y="16"/>
                </a:lnTo>
                <a:lnTo>
                  <a:pt x="78" y="16"/>
                </a:lnTo>
                <a:lnTo>
                  <a:pt x="78" y="16"/>
                </a:lnTo>
                <a:lnTo>
                  <a:pt x="81" y="13"/>
                </a:lnTo>
                <a:lnTo>
                  <a:pt x="81" y="13"/>
                </a:lnTo>
                <a:lnTo>
                  <a:pt x="73" y="14"/>
                </a:lnTo>
                <a:lnTo>
                  <a:pt x="73" y="14"/>
                </a:lnTo>
                <a:close/>
                <a:moveTo>
                  <a:pt x="24" y="61"/>
                </a:moveTo>
                <a:lnTo>
                  <a:pt x="24" y="61"/>
                </a:lnTo>
                <a:lnTo>
                  <a:pt x="31" y="54"/>
                </a:lnTo>
                <a:lnTo>
                  <a:pt x="31" y="54"/>
                </a:lnTo>
                <a:lnTo>
                  <a:pt x="31" y="54"/>
                </a:lnTo>
                <a:lnTo>
                  <a:pt x="31" y="54"/>
                </a:lnTo>
                <a:lnTo>
                  <a:pt x="24" y="60"/>
                </a:lnTo>
                <a:lnTo>
                  <a:pt x="24" y="60"/>
                </a:lnTo>
                <a:lnTo>
                  <a:pt x="24" y="60"/>
                </a:lnTo>
                <a:lnTo>
                  <a:pt x="24" y="61"/>
                </a:lnTo>
                <a:lnTo>
                  <a:pt x="24" y="61"/>
                </a:lnTo>
                <a:close/>
                <a:moveTo>
                  <a:pt x="65" y="179"/>
                </a:moveTo>
                <a:lnTo>
                  <a:pt x="65" y="179"/>
                </a:lnTo>
                <a:lnTo>
                  <a:pt x="63" y="181"/>
                </a:lnTo>
                <a:lnTo>
                  <a:pt x="63" y="184"/>
                </a:lnTo>
                <a:lnTo>
                  <a:pt x="63" y="184"/>
                </a:lnTo>
                <a:lnTo>
                  <a:pt x="65" y="182"/>
                </a:lnTo>
                <a:lnTo>
                  <a:pt x="65" y="179"/>
                </a:lnTo>
                <a:lnTo>
                  <a:pt x="65" y="179"/>
                </a:lnTo>
                <a:close/>
                <a:moveTo>
                  <a:pt x="63" y="91"/>
                </a:moveTo>
                <a:lnTo>
                  <a:pt x="63" y="91"/>
                </a:lnTo>
                <a:lnTo>
                  <a:pt x="60" y="93"/>
                </a:lnTo>
                <a:lnTo>
                  <a:pt x="60" y="94"/>
                </a:lnTo>
                <a:lnTo>
                  <a:pt x="60" y="94"/>
                </a:lnTo>
                <a:lnTo>
                  <a:pt x="60" y="97"/>
                </a:lnTo>
                <a:lnTo>
                  <a:pt x="60" y="97"/>
                </a:lnTo>
                <a:lnTo>
                  <a:pt x="61" y="97"/>
                </a:lnTo>
                <a:lnTo>
                  <a:pt x="63" y="95"/>
                </a:lnTo>
                <a:lnTo>
                  <a:pt x="63" y="95"/>
                </a:lnTo>
                <a:lnTo>
                  <a:pt x="63" y="91"/>
                </a:lnTo>
                <a:lnTo>
                  <a:pt x="63" y="91"/>
                </a:lnTo>
                <a:close/>
                <a:moveTo>
                  <a:pt x="33" y="174"/>
                </a:moveTo>
                <a:lnTo>
                  <a:pt x="33" y="174"/>
                </a:lnTo>
                <a:lnTo>
                  <a:pt x="36" y="172"/>
                </a:lnTo>
                <a:lnTo>
                  <a:pt x="36" y="169"/>
                </a:lnTo>
                <a:lnTo>
                  <a:pt x="36" y="169"/>
                </a:lnTo>
                <a:lnTo>
                  <a:pt x="33" y="171"/>
                </a:lnTo>
                <a:lnTo>
                  <a:pt x="33" y="172"/>
                </a:lnTo>
                <a:lnTo>
                  <a:pt x="33" y="174"/>
                </a:lnTo>
                <a:lnTo>
                  <a:pt x="33" y="174"/>
                </a:lnTo>
                <a:close/>
                <a:moveTo>
                  <a:pt x="36" y="164"/>
                </a:moveTo>
                <a:lnTo>
                  <a:pt x="36" y="164"/>
                </a:lnTo>
                <a:lnTo>
                  <a:pt x="34" y="159"/>
                </a:lnTo>
                <a:lnTo>
                  <a:pt x="34" y="159"/>
                </a:lnTo>
                <a:lnTo>
                  <a:pt x="33" y="161"/>
                </a:lnTo>
                <a:lnTo>
                  <a:pt x="33" y="161"/>
                </a:lnTo>
                <a:lnTo>
                  <a:pt x="33" y="165"/>
                </a:lnTo>
                <a:lnTo>
                  <a:pt x="33" y="165"/>
                </a:lnTo>
                <a:lnTo>
                  <a:pt x="33" y="165"/>
                </a:lnTo>
                <a:lnTo>
                  <a:pt x="33" y="165"/>
                </a:lnTo>
                <a:lnTo>
                  <a:pt x="36" y="164"/>
                </a:lnTo>
                <a:lnTo>
                  <a:pt x="36" y="164"/>
                </a:lnTo>
                <a:close/>
                <a:moveTo>
                  <a:pt x="24" y="174"/>
                </a:moveTo>
                <a:lnTo>
                  <a:pt x="24" y="174"/>
                </a:lnTo>
                <a:lnTo>
                  <a:pt x="26" y="172"/>
                </a:lnTo>
                <a:lnTo>
                  <a:pt x="27" y="171"/>
                </a:lnTo>
                <a:lnTo>
                  <a:pt x="27" y="171"/>
                </a:lnTo>
                <a:lnTo>
                  <a:pt x="26" y="167"/>
                </a:lnTo>
                <a:lnTo>
                  <a:pt x="26" y="167"/>
                </a:lnTo>
                <a:lnTo>
                  <a:pt x="26" y="165"/>
                </a:lnTo>
                <a:lnTo>
                  <a:pt x="26" y="165"/>
                </a:lnTo>
                <a:lnTo>
                  <a:pt x="26" y="165"/>
                </a:lnTo>
                <a:lnTo>
                  <a:pt x="26" y="165"/>
                </a:lnTo>
                <a:lnTo>
                  <a:pt x="24" y="168"/>
                </a:lnTo>
                <a:lnTo>
                  <a:pt x="24" y="168"/>
                </a:lnTo>
                <a:lnTo>
                  <a:pt x="24" y="174"/>
                </a:lnTo>
                <a:lnTo>
                  <a:pt x="24" y="174"/>
                </a:lnTo>
                <a:close/>
                <a:moveTo>
                  <a:pt x="68" y="87"/>
                </a:moveTo>
                <a:lnTo>
                  <a:pt x="68" y="87"/>
                </a:lnTo>
                <a:lnTo>
                  <a:pt x="67" y="87"/>
                </a:lnTo>
                <a:lnTo>
                  <a:pt x="67" y="87"/>
                </a:lnTo>
                <a:lnTo>
                  <a:pt x="65" y="88"/>
                </a:lnTo>
                <a:lnTo>
                  <a:pt x="65" y="88"/>
                </a:lnTo>
                <a:lnTo>
                  <a:pt x="65" y="94"/>
                </a:lnTo>
                <a:lnTo>
                  <a:pt x="65" y="94"/>
                </a:lnTo>
                <a:lnTo>
                  <a:pt x="67" y="93"/>
                </a:lnTo>
                <a:lnTo>
                  <a:pt x="68" y="90"/>
                </a:lnTo>
                <a:lnTo>
                  <a:pt x="68" y="90"/>
                </a:lnTo>
                <a:lnTo>
                  <a:pt x="68" y="87"/>
                </a:lnTo>
                <a:lnTo>
                  <a:pt x="68" y="87"/>
                </a:lnTo>
                <a:close/>
                <a:moveTo>
                  <a:pt x="40" y="110"/>
                </a:moveTo>
                <a:lnTo>
                  <a:pt x="40" y="110"/>
                </a:lnTo>
                <a:lnTo>
                  <a:pt x="40" y="110"/>
                </a:lnTo>
                <a:lnTo>
                  <a:pt x="40" y="110"/>
                </a:lnTo>
                <a:lnTo>
                  <a:pt x="36" y="114"/>
                </a:lnTo>
                <a:lnTo>
                  <a:pt x="36" y="114"/>
                </a:lnTo>
                <a:lnTo>
                  <a:pt x="36" y="115"/>
                </a:lnTo>
                <a:lnTo>
                  <a:pt x="36" y="115"/>
                </a:lnTo>
                <a:lnTo>
                  <a:pt x="38" y="113"/>
                </a:lnTo>
                <a:lnTo>
                  <a:pt x="38" y="113"/>
                </a:lnTo>
                <a:lnTo>
                  <a:pt x="40" y="113"/>
                </a:lnTo>
                <a:lnTo>
                  <a:pt x="40" y="110"/>
                </a:lnTo>
                <a:lnTo>
                  <a:pt x="40" y="110"/>
                </a:lnTo>
                <a:close/>
                <a:moveTo>
                  <a:pt x="29" y="37"/>
                </a:moveTo>
                <a:lnTo>
                  <a:pt x="29" y="37"/>
                </a:lnTo>
                <a:lnTo>
                  <a:pt x="30" y="37"/>
                </a:lnTo>
                <a:lnTo>
                  <a:pt x="30" y="37"/>
                </a:lnTo>
                <a:lnTo>
                  <a:pt x="37" y="32"/>
                </a:lnTo>
                <a:lnTo>
                  <a:pt x="37" y="32"/>
                </a:lnTo>
                <a:lnTo>
                  <a:pt x="36" y="32"/>
                </a:lnTo>
                <a:lnTo>
                  <a:pt x="36" y="32"/>
                </a:lnTo>
                <a:lnTo>
                  <a:pt x="34" y="33"/>
                </a:lnTo>
                <a:lnTo>
                  <a:pt x="34" y="33"/>
                </a:lnTo>
                <a:lnTo>
                  <a:pt x="29" y="37"/>
                </a:lnTo>
                <a:lnTo>
                  <a:pt x="29" y="37"/>
                </a:lnTo>
                <a:close/>
                <a:moveTo>
                  <a:pt x="92" y="81"/>
                </a:moveTo>
                <a:lnTo>
                  <a:pt x="92" y="81"/>
                </a:lnTo>
                <a:lnTo>
                  <a:pt x="91" y="81"/>
                </a:lnTo>
                <a:lnTo>
                  <a:pt x="91" y="81"/>
                </a:lnTo>
                <a:lnTo>
                  <a:pt x="91" y="90"/>
                </a:lnTo>
                <a:lnTo>
                  <a:pt x="91" y="90"/>
                </a:lnTo>
                <a:lnTo>
                  <a:pt x="92" y="88"/>
                </a:lnTo>
                <a:lnTo>
                  <a:pt x="92" y="88"/>
                </a:lnTo>
                <a:lnTo>
                  <a:pt x="92" y="88"/>
                </a:lnTo>
                <a:lnTo>
                  <a:pt x="92" y="81"/>
                </a:lnTo>
                <a:lnTo>
                  <a:pt x="92" y="81"/>
                </a:lnTo>
                <a:close/>
                <a:moveTo>
                  <a:pt x="31" y="95"/>
                </a:moveTo>
                <a:lnTo>
                  <a:pt x="31" y="95"/>
                </a:lnTo>
                <a:lnTo>
                  <a:pt x="29" y="97"/>
                </a:lnTo>
                <a:lnTo>
                  <a:pt x="29" y="100"/>
                </a:lnTo>
                <a:lnTo>
                  <a:pt x="29" y="100"/>
                </a:lnTo>
                <a:lnTo>
                  <a:pt x="31" y="98"/>
                </a:lnTo>
                <a:lnTo>
                  <a:pt x="31" y="95"/>
                </a:lnTo>
                <a:lnTo>
                  <a:pt x="31" y="95"/>
                </a:lnTo>
                <a:close/>
                <a:moveTo>
                  <a:pt x="75" y="121"/>
                </a:moveTo>
                <a:lnTo>
                  <a:pt x="75" y="121"/>
                </a:lnTo>
                <a:lnTo>
                  <a:pt x="73" y="122"/>
                </a:lnTo>
                <a:lnTo>
                  <a:pt x="73" y="127"/>
                </a:lnTo>
                <a:lnTo>
                  <a:pt x="73" y="127"/>
                </a:lnTo>
                <a:lnTo>
                  <a:pt x="75" y="124"/>
                </a:lnTo>
                <a:lnTo>
                  <a:pt x="75" y="121"/>
                </a:lnTo>
                <a:lnTo>
                  <a:pt x="75" y="121"/>
                </a:lnTo>
                <a:close/>
                <a:moveTo>
                  <a:pt x="95" y="184"/>
                </a:moveTo>
                <a:lnTo>
                  <a:pt x="95" y="184"/>
                </a:lnTo>
                <a:lnTo>
                  <a:pt x="95" y="191"/>
                </a:lnTo>
                <a:lnTo>
                  <a:pt x="95" y="196"/>
                </a:lnTo>
                <a:lnTo>
                  <a:pt x="95" y="196"/>
                </a:lnTo>
                <a:lnTo>
                  <a:pt x="95" y="196"/>
                </a:lnTo>
                <a:lnTo>
                  <a:pt x="95" y="196"/>
                </a:lnTo>
                <a:lnTo>
                  <a:pt x="95" y="184"/>
                </a:lnTo>
                <a:lnTo>
                  <a:pt x="95" y="184"/>
                </a:lnTo>
                <a:close/>
                <a:moveTo>
                  <a:pt x="63" y="176"/>
                </a:moveTo>
                <a:lnTo>
                  <a:pt x="63" y="176"/>
                </a:lnTo>
                <a:lnTo>
                  <a:pt x="65" y="174"/>
                </a:lnTo>
                <a:lnTo>
                  <a:pt x="65" y="171"/>
                </a:lnTo>
                <a:lnTo>
                  <a:pt x="65" y="171"/>
                </a:lnTo>
                <a:lnTo>
                  <a:pt x="61" y="174"/>
                </a:lnTo>
                <a:lnTo>
                  <a:pt x="63" y="176"/>
                </a:lnTo>
                <a:lnTo>
                  <a:pt x="63" y="176"/>
                </a:lnTo>
                <a:close/>
                <a:moveTo>
                  <a:pt x="40" y="101"/>
                </a:moveTo>
                <a:lnTo>
                  <a:pt x="40" y="101"/>
                </a:lnTo>
                <a:lnTo>
                  <a:pt x="37" y="104"/>
                </a:lnTo>
                <a:lnTo>
                  <a:pt x="37" y="107"/>
                </a:lnTo>
                <a:lnTo>
                  <a:pt x="37" y="107"/>
                </a:lnTo>
                <a:lnTo>
                  <a:pt x="40" y="105"/>
                </a:lnTo>
                <a:lnTo>
                  <a:pt x="40" y="101"/>
                </a:lnTo>
                <a:lnTo>
                  <a:pt x="40" y="101"/>
                </a:lnTo>
                <a:close/>
                <a:moveTo>
                  <a:pt x="64" y="155"/>
                </a:moveTo>
                <a:lnTo>
                  <a:pt x="64" y="155"/>
                </a:lnTo>
                <a:lnTo>
                  <a:pt x="64" y="155"/>
                </a:lnTo>
                <a:lnTo>
                  <a:pt x="63" y="157"/>
                </a:lnTo>
                <a:lnTo>
                  <a:pt x="63" y="161"/>
                </a:lnTo>
                <a:lnTo>
                  <a:pt x="63" y="161"/>
                </a:lnTo>
                <a:lnTo>
                  <a:pt x="64" y="158"/>
                </a:lnTo>
                <a:lnTo>
                  <a:pt x="64" y="155"/>
                </a:lnTo>
                <a:lnTo>
                  <a:pt x="64" y="155"/>
                </a:lnTo>
                <a:close/>
                <a:moveTo>
                  <a:pt x="74" y="201"/>
                </a:moveTo>
                <a:lnTo>
                  <a:pt x="74" y="201"/>
                </a:lnTo>
                <a:lnTo>
                  <a:pt x="74" y="201"/>
                </a:lnTo>
                <a:lnTo>
                  <a:pt x="74" y="201"/>
                </a:lnTo>
                <a:lnTo>
                  <a:pt x="73" y="202"/>
                </a:lnTo>
                <a:lnTo>
                  <a:pt x="73" y="202"/>
                </a:lnTo>
                <a:lnTo>
                  <a:pt x="73" y="209"/>
                </a:lnTo>
                <a:lnTo>
                  <a:pt x="73" y="209"/>
                </a:lnTo>
                <a:lnTo>
                  <a:pt x="74" y="209"/>
                </a:lnTo>
                <a:lnTo>
                  <a:pt x="74" y="209"/>
                </a:lnTo>
                <a:lnTo>
                  <a:pt x="74" y="201"/>
                </a:lnTo>
                <a:lnTo>
                  <a:pt x="74" y="201"/>
                </a:lnTo>
                <a:close/>
                <a:moveTo>
                  <a:pt x="95" y="206"/>
                </a:moveTo>
                <a:lnTo>
                  <a:pt x="95" y="206"/>
                </a:lnTo>
                <a:lnTo>
                  <a:pt x="95" y="211"/>
                </a:lnTo>
                <a:lnTo>
                  <a:pt x="95" y="215"/>
                </a:lnTo>
                <a:lnTo>
                  <a:pt x="95" y="215"/>
                </a:lnTo>
                <a:lnTo>
                  <a:pt x="95" y="216"/>
                </a:lnTo>
                <a:lnTo>
                  <a:pt x="95" y="216"/>
                </a:lnTo>
                <a:lnTo>
                  <a:pt x="95" y="206"/>
                </a:lnTo>
                <a:lnTo>
                  <a:pt x="95" y="206"/>
                </a:lnTo>
                <a:close/>
                <a:moveTo>
                  <a:pt x="47" y="113"/>
                </a:moveTo>
                <a:lnTo>
                  <a:pt x="47" y="113"/>
                </a:lnTo>
                <a:lnTo>
                  <a:pt x="43" y="114"/>
                </a:lnTo>
                <a:lnTo>
                  <a:pt x="44" y="117"/>
                </a:lnTo>
                <a:lnTo>
                  <a:pt x="44" y="117"/>
                </a:lnTo>
                <a:lnTo>
                  <a:pt x="46" y="114"/>
                </a:lnTo>
                <a:lnTo>
                  <a:pt x="47" y="114"/>
                </a:lnTo>
                <a:lnTo>
                  <a:pt x="47" y="113"/>
                </a:lnTo>
                <a:lnTo>
                  <a:pt x="47" y="113"/>
                </a:lnTo>
                <a:close/>
                <a:moveTo>
                  <a:pt x="43" y="53"/>
                </a:moveTo>
                <a:lnTo>
                  <a:pt x="43" y="53"/>
                </a:lnTo>
                <a:lnTo>
                  <a:pt x="46" y="51"/>
                </a:lnTo>
                <a:lnTo>
                  <a:pt x="44" y="47"/>
                </a:lnTo>
                <a:lnTo>
                  <a:pt x="44" y="47"/>
                </a:lnTo>
                <a:lnTo>
                  <a:pt x="43" y="50"/>
                </a:lnTo>
                <a:lnTo>
                  <a:pt x="43" y="53"/>
                </a:lnTo>
                <a:lnTo>
                  <a:pt x="43" y="53"/>
                </a:lnTo>
                <a:close/>
                <a:moveTo>
                  <a:pt x="68" y="155"/>
                </a:moveTo>
                <a:lnTo>
                  <a:pt x="68" y="155"/>
                </a:lnTo>
                <a:lnTo>
                  <a:pt x="70" y="152"/>
                </a:lnTo>
                <a:lnTo>
                  <a:pt x="70" y="149"/>
                </a:lnTo>
                <a:lnTo>
                  <a:pt x="70" y="149"/>
                </a:lnTo>
                <a:lnTo>
                  <a:pt x="68" y="151"/>
                </a:lnTo>
                <a:lnTo>
                  <a:pt x="68" y="152"/>
                </a:lnTo>
                <a:lnTo>
                  <a:pt x="68" y="155"/>
                </a:lnTo>
                <a:lnTo>
                  <a:pt x="68" y="155"/>
                </a:lnTo>
                <a:close/>
                <a:moveTo>
                  <a:pt x="87" y="218"/>
                </a:moveTo>
                <a:lnTo>
                  <a:pt x="87" y="218"/>
                </a:lnTo>
                <a:lnTo>
                  <a:pt x="85" y="223"/>
                </a:lnTo>
                <a:lnTo>
                  <a:pt x="87" y="228"/>
                </a:lnTo>
                <a:lnTo>
                  <a:pt x="87" y="228"/>
                </a:lnTo>
                <a:lnTo>
                  <a:pt x="87" y="218"/>
                </a:lnTo>
                <a:lnTo>
                  <a:pt x="87" y="218"/>
                </a:lnTo>
                <a:close/>
                <a:moveTo>
                  <a:pt x="87" y="147"/>
                </a:moveTo>
                <a:lnTo>
                  <a:pt x="87" y="147"/>
                </a:lnTo>
                <a:lnTo>
                  <a:pt x="85" y="151"/>
                </a:lnTo>
                <a:lnTo>
                  <a:pt x="87" y="154"/>
                </a:lnTo>
                <a:lnTo>
                  <a:pt x="87" y="154"/>
                </a:lnTo>
                <a:lnTo>
                  <a:pt x="87" y="154"/>
                </a:lnTo>
                <a:lnTo>
                  <a:pt x="87" y="154"/>
                </a:lnTo>
                <a:lnTo>
                  <a:pt x="87" y="147"/>
                </a:lnTo>
                <a:lnTo>
                  <a:pt x="87" y="147"/>
                </a:lnTo>
                <a:close/>
                <a:moveTo>
                  <a:pt x="36" y="73"/>
                </a:moveTo>
                <a:lnTo>
                  <a:pt x="36" y="73"/>
                </a:lnTo>
                <a:lnTo>
                  <a:pt x="37" y="71"/>
                </a:lnTo>
                <a:lnTo>
                  <a:pt x="37" y="68"/>
                </a:lnTo>
                <a:lnTo>
                  <a:pt x="37" y="68"/>
                </a:lnTo>
                <a:lnTo>
                  <a:pt x="36" y="70"/>
                </a:lnTo>
                <a:lnTo>
                  <a:pt x="36" y="73"/>
                </a:lnTo>
                <a:lnTo>
                  <a:pt x="36" y="73"/>
                </a:lnTo>
                <a:close/>
                <a:moveTo>
                  <a:pt x="56" y="90"/>
                </a:moveTo>
                <a:lnTo>
                  <a:pt x="56" y="90"/>
                </a:lnTo>
                <a:lnTo>
                  <a:pt x="56" y="90"/>
                </a:lnTo>
                <a:lnTo>
                  <a:pt x="56" y="90"/>
                </a:lnTo>
                <a:lnTo>
                  <a:pt x="51" y="93"/>
                </a:lnTo>
                <a:lnTo>
                  <a:pt x="51" y="93"/>
                </a:lnTo>
                <a:lnTo>
                  <a:pt x="51" y="94"/>
                </a:lnTo>
                <a:lnTo>
                  <a:pt x="51" y="94"/>
                </a:lnTo>
                <a:lnTo>
                  <a:pt x="51" y="95"/>
                </a:lnTo>
                <a:lnTo>
                  <a:pt x="51" y="95"/>
                </a:lnTo>
                <a:lnTo>
                  <a:pt x="54" y="93"/>
                </a:lnTo>
                <a:lnTo>
                  <a:pt x="56" y="90"/>
                </a:lnTo>
                <a:lnTo>
                  <a:pt x="56" y="90"/>
                </a:lnTo>
                <a:close/>
                <a:moveTo>
                  <a:pt x="71" y="60"/>
                </a:moveTo>
                <a:lnTo>
                  <a:pt x="71" y="60"/>
                </a:lnTo>
                <a:lnTo>
                  <a:pt x="71" y="61"/>
                </a:lnTo>
                <a:lnTo>
                  <a:pt x="71" y="61"/>
                </a:lnTo>
                <a:lnTo>
                  <a:pt x="73" y="54"/>
                </a:lnTo>
                <a:lnTo>
                  <a:pt x="73" y="54"/>
                </a:lnTo>
                <a:lnTo>
                  <a:pt x="71" y="56"/>
                </a:lnTo>
                <a:lnTo>
                  <a:pt x="71" y="57"/>
                </a:lnTo>
                <a:lnTo>
                  <a:pt x="71" y="60"/>
                </a:lnTo>
                <a:lnTo>
                  <a:pt x="71" y="60"/>
                </a:lnTo>
                <a:close/>
                <a:moveTo>
                  <a:pt x="56" y="256"/>
                </a:moveTo>
                <a:lnTo>
                  <a:pt x="56" y="256"/>
                </a:lnTo>
                <a:lnTo>
                  <a:pt x="51" y="262"/>
                </a:lnTo>
                <a:lnTo>
                  <a:pt x="51" y="262"/>
                </a:lnTo>
                <a:lnTo>
                  <a:pt x="51" y="262"/>
                </a:lnTo>
                <a:lnTo>
                  <a:pt x="51" y="262"/>
                </a:lnTo>
                <a:lnTo>
                  <a:pt x="54" y="259"/>
                </a:lnTo>
                <a:lnTo>
                  <a:pt x="54" y="259"/>
                </a:lnTo>
                <a:lnTo>
                  <a:pt x="56" y="257"/>
                </a:lnTo>
                <a:lnTo>
                  <a:pt x="56" y="256"/>
                </a:lnTo>
                <a:lnTo>
                  <a:pt x="56" y="256"/>
                </a:lnTo>
                <a:close/>
                <a:moveTo>
                  <a:pt x="71" y="159"/>
                </a:moveTo>
                <a:lnTo>
                  <a:pt x="71" y="159"/>
                </a:lnTo>
                <a:lnTo>
                  <a:pt x="68" y="162"/>
                </a:lnTo>
                <a:lnTo>
                  <a:pt x="68" y="164"/>
                </a:lnTo>
                <a:lnTo>
                  <a:pt x="68" y="164"/>
                </a:lnTo>
                <a:lnTo>
                  <a:pt x="71" y="164"/>
                </a:lnTo>
                <a:lnTo>
                  <a:pt x="71" y="164"/>
                </a:lnTo>
                <a:lnTo>
                  <a:pt x="71" y="159"/>
                </a:lnTo>
                <a:lnTo>
                  <a:pt x="71" y="159"/>
                </a:lnTo>
                <a:close/>
                <a:moveTo>
                  <a:pt x="37" y="77"/>
                </a:moveTo>
                <a:lnTo>
                  <a:pt x="37" y="77"/>
                </a:lnTo>
                <a:lnTo>
                  <a:pt x="36" y="78"/>
                </a:lnTo>
                <a:lnTo>
                  <a:pt x="36" y="81"/>
                </a:lnTo>
                <a:lnTo>
                  <a:pt x="36" y="81"/>
                </a:lnTo>
                <a:lnTo>
                  <a:pt x="37" y="80"/>
                </a:lnTo>
                <a:lnTo>
                  <a:pt x="37" y="77"/>
                </a:lnTo>
                <a:lnTo>
                  <a:pt x="37" y="77"/>
                </a:lnTo>
                <a:close/>
                <a:moveTo>
                  <a:pt x="74" y="165"/>
                </a:moveTo>
                <a:lnTo>
                  <a:pt x="74" y="165"/>
                </a:lnTo>
                <a:lnTo>
                  <a:pt x="74" y="165"/>
                </a:lnTo>
                <a:lnTo>
                  <a:pt x="74" y="165"/>
                </a:lnTo>
                <a:lnTo>
                  <a:pt x="70" y="168"/>
                </a:lnTo>
                <a:lnTo>
                  <a:pt x="70" y="168"/>
                </a:lnTo>
                <a:lnTo>
                  <a:pt x="68" y="169"/>
                </a:lnTo>
                <a:lnTo>
                  <a:pt x="68" y="171"/>
                </a:lnTo>
                <a:lnTo>
                  <a:pt x="68" y="171"/>
                </a:lnTo>
                <a:lnTo>
                  <a:pt x="74" y="165"/>
                </a:lnTo>
                <a:lnTo>
                  <a:pt x="74" y="165"/>
                </a:lnTo>
                <a:close/>
                <a:moveTo>
                  <a:pt x="31" y="74"/>
                </a:moveTo>
                <a:lnTo>
                  <a:pt x="31" y="74"/>
                </a:lnTo>
                <a:lnTo>
                  <a:pt x="26" y="78"/>
                </a:lnTo>
                <a:lnTo>
                  <a:pt x="26" y="78"/>
                </a:lnTo>
                <a:lnTo>
                  <a:pt x="27" y="78"/>
                </a:lnTo>
                <a:lnTo>
                  <a:pt x="27" y="78"/>
                </a:lnTo>
                <a:lnTo>
                  <a:pt x="30" y="77"/>
                </a:lnTo>
                <a:lnTo>
                  <a:pt x="30" y="77"/>
                </a:lnTo>
                <a:lnTo>
                  <a:pt x="31" y="76"/>
                </a:lnTo>
                <a:lnTo>
                  <a:pt x="31" y="74"/>
                </a:lnTo>
                <a:lnTo>
                  <a:pt x="31" y="74"/>
                </a:lnTo>
                <a:close/>
                <a:moveTo>
                  <a:pt x="70" y="140"/>
                </a:moveTo>
                <a:lnTo>
                  <a:pt x="70" y="140"/>
                </a:lnTo>
                <a:lnTo>
                  <a:pt x="68" y="142"/>
                </a:lnTo>
                <a:lnTo>
                  <a:pt x="68" y="145"/>
                </a:lnTo>
                <a:lnTo>
                  <a:pt x="68" y="145"/>
                </a:lnTo>
                <a:lnTo>
                  <a:pt x="70" y="144"/>
                </a:lnTo>
                <a:lnTo>
                  <a:pt x="70" y="142"/>
                </a:lnTo>
                <a:lnTo>
                  <a:pt x="70" y="140"/>
                </a:lnTo>
                <a:lnTo>
                  <a:pt x="70" y="140"/>
                </a:lnTo>
                <a:close/>
                <a:moveTo>
                  <a:pt x="48" y="49"/>
                </a:moveTo>
                <a:lnTo>
                  <a:pt x="48" y="49"/>
                </a:lnTo>
                <a:lnTo>
                  <a:pt x="50" y="49"/>
                </a:lnTo>
                <a:lnTo>
                  <a:pt x="50" y="49"/>
                </a:lnTo>
                <a:lnTo>
                  <a:pt x="50" y="46"/>
                </a:lnTo>
                <a:lnTo>
                  <a:pt x="50" y="43"/>
                </a:lnTo>
                <a:lnTo>
                  <a:pt x="50" y="43"/>
                </a:lnTo>
                <a:lnTo>
                  <a:pt x="48" y="44"/>
                </a:lnTo>
                <a:lnTo>
                  <a:pt x="48" y="46"/>
                </a:lnTo>
                <a:lnTo>
                  <a:pt x="48" y="46"/>
                </a:lnTo>
                <a:lnTo>
                  <a:pt x="48" y="49"/>
                </a:lnTo>
                <a:lnTo>
                  <a:pt x="48" y="49"/>
                </a:lnTo>
                <a:close/>
                <a:moveTo>
                  <a:pt x="40" y="53"/>
                </a:moveTo>
                <a:lnTo>
                  <a:pt x="40" y="53"/>
                </a:lnTo>
                <a:lnTo>
                  <a:pt x="37" y="56"/>
                </a:lnTo>
                <a:lnTo>
                  <a:pt x="37" y="56"/>
                </a:lnTo>
                <a:lnTo>
                  <a:pt x="37" y="57"/>
                </a:lnTo>
                <a:lnTo>
                  <a:pt x="37" y="57"/>
                </a:lnTo>
                <a:lnTo>
                  <a:pt x="38" y="56"/>
                </a:lnTo>
                <a:lnTo>
                  <a:pt x="40" y="53"/>
                </a:lnTo>
                <a:lnTo>
                  <a:pt x="40" y="53"/>
                </a:lnTo>
                <a:close/>
                <a:moveTo>
                  <a:pt x="56" y="178"/>
                </a:moveTo>
                <a:lnTo>
                  <a:pt x="56" y="178"/>
                </a:lnTo>
                <a:lnTo>
                  <a:pt x="56" y="179"/>
                </a:lnTo>
                <a:lnTo>
                  <a:pt x="56" y="181"/>
                </a:lnTo>
                <a:lnTo>
                  <a:pt x="56" y="181"/>
                </a:lnTo>
                <a:lnTo>
                  <a:pt x="57" y="179"/>
                </a:lnTo>
                <a:lnTo>
                  <a:pt x="56" y="178"/>
                </a:lnTo>
                <a:lnTo>
                  <a:pt x="56" y="178"/>
                </a:lnTo>
                <a:close/>
                <a:moveTo>
                  <a:pt x="64" y="144"/>
                </a:moveTo>
                <a:lnTo>
                  <a:pt x="64" y="144"/>
                </a:lnTo>
                <a:lnTo>
                  <a:pt x="64" y="144"/>
                </a:lnTo>
                <a:lnTo>
                  <a:pt x="64" y="144"/>
                </a:lnTo>
                <a:lnTo>
                  <a:pt x="64" y="144"/>
                </a:lnTo>
                <a:lnTo>
                  <a:pt x="64" y="144"/>
                </a:lnTo>
                <a:lnTo>
                  <a:pt x="64" y="149"/>
                </a:lnTo>
                <a:lnTo>
                  <a:pt x="64" y="149"/>
                </a:lnTo>
                <a:lnTo>
                  <a:pt x="64" y="149"/>
                </a:lnTo>
                <a:lnTo>
                  <a:pt x="64" y="149"/>
                </a:lnTo>
                <a:lnTo>
                  <a:pt x="64" y="148"/>
                </a:lnTo>
                <a:lnTo>
                  <a:pt x="64" y="148"/>
                </a:lnTo>
                <a:lnTo>
                  <a:pt x="64" y="144"/>
                </a:lnTo>
                <a:lnTo>
                  <a:pt x="64" y="144"/>
                </a:lnTo>
                <a:close/>
                <a:moveTo>
                  <a:pt x="31" y="108"/>
                </a:moveTo>
                <a:lnTo>
                  <a:pt x="31" y="108"/>
                </a:lnTo>
                <a:lnTo>
                  <a:pt x="30" y="108"/>
                </a:lnTo>
                <a:lnTo>
                  <a:pt x="30" y="110"/>
                </a:lnTo>
                <a:lnTo>
                  <a:pt x="30" y="110"/>
                </a:lnTo>
                <a:lnTo>
                  <a:pt x="30" y="113"/>
                </a:lnTo>
                <a:lnTo>
                  <a:pt x="30" y="113"/>
                </a:lnTo>
                <a:lnTo>
                  <a:pt x="31" y="111"/>
                </a:lnTo>
                <a:lnTo>
                  <a:pt x="31" y="108"/>
                </a:lnTo>
                <a:lnTo>
                  <a:pt x="31" y="108"/>
                </a:lnTo>
                <a:close/>
                <a:moveTo>
                  <a:pt x="119" y="24"/>
                </a:moveTo>
                <a:lnTo>
                  <a:pt x="119" y="24"/>
                </a:lnTo>
                <a:lnTo>
                  <a:pt x="124" y="27"/>
                </a:lnTo>
                <a:lnTo>
                  <a:pt x="127" y="27"/>
                </a:lnTo>
                <a:lnTo>
                  <a:pt x="127" y="27"/>
                </a:lnTo>
                <a:lnTo>
                  <a:pt x="124" y="24"/>
                </a:lnTo>
                <a:lnTo>
                  <a:pt x="119" y="24"/>
                </a:lnTo>
                <a:lnTo>
                  <a:pt x="119" y="24"/>
                </a:lnTo>
                <a:close/>
                <a:moveTo>
                  <a:pt x="21" y="78"/>
                </a:moveTo>
                <a:lnTo>
                  <a:pt x="21" y="78"/>
                </a:lnTo>
                <a:lnTo>
                  <a:pt x="23" y="76"/>
                </a:lnTo>
                <a:lnTo>
                  <a:pt x="21" y="73"/>
                </a:lnTo>
                <a:lnTo>
                  <a:pt x="21" y="73"/>
                </a:lnTo>
                <a:lnTo>
                  <a:pt x="21" y="78"/>
                </a:lnTo>
                <a:lnTo>
                  <a:pt x="21" y="78"/>
                </a:lnTo>
                <a:close/>
                <a:moveTo>
                  <a:pt x="58" y="188"/>
                </a:moveTo>
                <a:lnTo>
                  <a:pt x="58" y="188"/>
                </a:lnTo>
                <a:lnTo>
                  <a:pt x="60" y="186"/>
                </a:lnTo>
                <a:lnTo>
                  <a:pt x="58" y="184"/>
                </a:lnTo>
                <a:lnTo>
                  <a:pt x="58" y="184"/>
                </a:lnTo>
                <a:lnTo>
                  <a:pt x="57" y="185"/>
                </a:lnTo>
                <a:lnTo>
                  <a:pt x="58" y="188"/>
                </a:lnTo>
                <a:lnTo>
                  <a:pt x="58" y="188"/>
                </a:lnTo>
                <a:close/>
                <a:moveTo>
                  <a:pt x="31" y="140"/>
                </a:moveTo>
                <a:lnTo>
                  <a:pt x="31" y="140"/>
                </a:lnTo>
                <a:lnTo>
                  <a:pt x="29" y="141"/>
                </a:lnTo>
                <a:lnTo>
                  <a:pt x="29" y="142"/>
                </a:lnTo>
                <a:lnTo>
                  <a:pt x="29" y="142"/>
                </a:lnTo>
                <a:lnTo>
                  <a:pt x="30" y="141"/>
                </a:lnTo>
                <a:lnTo>
                  <a:pt x="31" y="140"/>
                </a:lnTo>
                <a:lnTo>
                  <a:pt x="31" y="140"/>
                </a:lnTo>
                <a:close/>
                <a:moveTo>
                  <a:pt x="74" y="276"/>
                </a:moveTo>
                <a:lnTo>
                  <a:pt x="74" y="276"/>
                </a:lnTo>
                <a:lnTo>
                  <a:pt x="81" y="276"/>
                </a:lnTo>
                <a:lnTo>
                  <a:pt x="81" y="276"/>
                </a:lnTo>
                <a:lnTo>
                  <a:pt x="77" y="276"/>
                </a:lnTo>
                <a:lnTo>
                  <a:pt x="74" y="276"/>
                </a:lnTo>
                <a:lnTo>
                  <a:pt x="74" y="276"/>
                </a:lnTo>
                <a:close/>
                <a:moveTo>
                  <a:pt x="68" y="245"/>
                </a:moveTo>
                <a:lnTo>
                  <a:pt x="68" y="245"/>
                </a:lnTo>
                <a:lnTo>
                  <a:pt x="65" y="246"/>
                </a:lnTo>
                <a:lnTo>
                  <a:pt x="65" y="249"/>
                </a:lnTo>
                <a:lnTo>
                  <a:pt x="65" y="249"/>
                </a:lnTo>
                <a:lnTo>
                  <a:pt x="67" y="248"/>
                </a:lnTo>
                <a:lnTo>
                  <a:pt x="68" y="245"/>
                </a:lnTo>
                <a:lnTo>
                  <a:pt x="68" y="245"/>
                </a:lnTo>
                <a:close/>
                <a:moveTo>
                  <a:pt x="50" y="135"/>
                </a:moveTo>
                <a:lnTo>
                  <a:pt x="50" y="135"/>
                </a:lnTo>
                <a:lnTo>
                  <a:pt x="48" y="137"/>
                </a:lnTo>
                <a:lnTo>
                  <a:pt x="47" y="138"/>
                </a:lnTo>
                <a:lnTo>
                  <a:pt x="47" y="140"/>
                </a:lnTo>
                <a:lnTo>
                  <a:pt x="47" y="140"/>
                </a:lnTo>
                <a:lnTo>
                  <a:pt x="50" y="138"/>
                </a:lnTo>
                <a:lnTo>
                  <a:pt x="50" y="135"/>
                </a:lnTo>
                <a:lnTo>
                  <a:pt x="50" y="135"/>
                </a:lnTo>
                <a:close/>
                <a:moveTo>
                  <a:pt x="83" y="188"/>
                </a:moveTo>
                <a:lnTo>
                  <a:pt x="83" y="188"/>
                </a:lnTo>
                <a:lnTo>
                  <a:pt x="83" y="182"/>
                </a:lnTo>
                <a:lnTo>
                  <a:pt x="81" y="179"/>
                </a:lnTo>
                <a:lnTo>
                  <a:pt x="81" y="179"/>
                </a:lnTo>
                <a:lnTo>
                  <a:pt x="81" y="184"/>
                </a:lnTo>
                <a:lnTo>
                  <a:pt x="83" y="188"/>
                </a:lnTo>
                <a:lnTo>
                  <a:pt x="83" y="188"/>
                </a:lnTo>
                <a:close/>
                <a:moveTo>
                  <a:pt x="81" y="172"/>
                </a:moveTo>
                <a:lnTo>
                  <a:pt x="81" y="172"/>
                </a:lnTo>
                <a:lnTo>
                  <a:pt x="81" y="168"/>
                </a:lnTo>
                <a:lnTo>
                  <a:pt x="81" y="165"/>
                </a:lnTo>
                <a:lnTo>
                  <a:pt x="81" y="165"/>
                </a:lnTo>
                <a:lnTo>
                  <a:pt x="81" y="172"/>
                </a:lnTo>
                <a:lnTo>
                  <a:pt x="81" y="172"/>
                </a:lnTo>
                <a:close/>
                <a:moveTo>
                  <a:pt x="77" y="155"/>
                </a:moveTo>
                <a:lnTo>
                  <a:pt x="77" y="155"/>
                </a:lnTo>
                <a:lnTo>
                  <a:pt x="77" y="155"/>
                </a:lnTo>
                <a:lnTo>
                  <a:pt x="77" y="155"/>
                </a:lnTo>
                <a:lnTo>
                  <a:pt x="75" y="159"/>
                </a:lnTo>
                <a:lnTo>
                  <a:pt x="75" y="159"/>
                </a:lnTo>
                <a:lnTo>
                  <a:pt x="77" y="159"/>
                </a:lnTo>
                <a:lnTo>
                  <a:pt x="77" y="158"/>
                </a:lnTo>
                <a:lnTo>
                  <a:pt x="77" y="158"/>
                </a:lnTo>
                <a:lnTo>
                  <a:pt x="77" y="155"/>
                </a:lnTo>
                <a:lnTo>
                  <a:pt x="77" y="155"/>
                </a:lnTo>
                <a:close/>
                <a:moveTo>
                  <a:pt x="67" y="242"/>
                </a:moveTo>
                <a:lnTo>
                  <a:pt x="67" y="242"/>
                </a:lnTo>
                <a:lnTo>
                  <a:pt x="70" y="239"/>
                </a:lnTo>
                <a:lnTo>
                  <a:pt x="70" y="239"/>
                </a:lnTo>
                <a:lnTo>
                  <a:pt x="68" y="238"/>
                </a:lnTo>
                <a:lnTo>
                  <a:pt x="68" y="238"/>
                </a:lnTo>
                <a:lnTo>
                  <a:pt x="67" y="239"/>
                </a:lnTo>
                <a:lnTo>
                  <a:pt x="67" y="242"/>
                </a:lnTo>
                <a:lnTo>
                  <a:pt x="67" y="242"/>
                </a:lnTo>
                <a:close/>
                <a:moveTo>
                  <a:pt x="61" y="169"/>
                </a:moveTo>
                <a:lnTo>
                  <a:pt x="61" y="169"/>
                </a:lnTo>
                <a:lnTo>
                  <a:pt x="61" y="169"/>
                </a:lnTo>
                <a:lnTo>
                  <a:pt x="61" y="169"/>
                </a:lnTo>
                <a:lnTo>
                  <a:pt x="64" y="167"/>
                </a:lnTo>
                <a:lnTo>
                  <a:pt x="64" y="167"/>
                </a:lnTo>
                <a:lnTo>
                  <a:pt x="65" y="167"/>
                </a:lnTo>
                <a:lnTo>
                  <a:pt x="64" y="165"/>
                </a:lnTo>
                <a:lnTo>
                  <a:pt x="64" y="165"/>
                </a:lnTo>
                <a:lnTo>
                  <a:pt x="61" y="169"/>
                </a:lnTo>
                <a:lnTo>
                  <a:pt x="61" y="169"/>
                </a:lnTo>
                <a:close/>
                <a:moveTo>
                  <a:pt x="92" y="68"/>
                </a:moveTo>
                <a:lnTo>
                  <a:pt x="92" y="68"/>
                </a:lnTo>
                <a:lnTo>
                  <a:pt x="91" y="77"/>
                </a:lnTo>
                <a:lnTo>
                  <a:pt x="91" y="77"/>
                </a:lnTo>
                <a:lnTo>
                  <a:pt x="92" y="73"/>
                </a:lnTo>
                <a:lnTo>
                  <a:pt x="92" y="68"/>
                </a:lnTo>
                <a:lnTo>
                  <a:pt x="92" y="68"/>
                </a:lnTo>
                <a:close/>
                <a:moveTo>
                  <a:pt x="40" y="222"/>
                </a:moveTo>
                <a:lnTo>
                  <a:pt x="40" y="222"/>
                </a:lnTo>
                <a:lnTo>
                  <a:pt x="40" y="223"/>
                </a:lnTo>
                <a:lnTo>
                  <a:pt x="40" y="223"/>
                </a:lnTo>
                <a:lnTo>
                  <a:pt x="40" y="228"/>
                </a:lnTo>
                <a:lnTo>
                  <a:pt x="40" y="228"/>
                </a:lnTo>
                <a:lnTo>
                  <a:pt x="40" y="225"/>
                </a:lnTo>
                <a:lnTo>
                  <a:pt x="40" y="222"/>
                </a:lnTo>
                <a:lnTo>
                  <a:pt x="40" y="222"/>
                </a:lnTo>
                <a:close/>
                <a:moveTo>
                  <a:pt x="58" y="269"/>
                </a:moveTo>
                <a:lnTo>
                  <a:pt x="58" y="269"/>
                </a:lnTo>
                <a:lnTo>
                  <a:pt x="54" y="270"/>
                </a:lnTo>
                <a:lnTo>
                  <a:pt x="54" y="270"/>
                </a:lnTo>
                <a:lnTo>
                  <a:pt x="54" y="272"/>
                </a:lnTo>
                <a:lnTo>
                  <a:pt x="54" y="272"/>
                </a:lnTo>
                <a:lnTo>
                  <a:pt x="58" y="270"/>
                </a:lnTo>
                <a:lnTo>
                  <a:pt x="58" y="270"/>
                </a:lnTo>
                <a:lnTo>
                  <a:pt x="58" y="269"/>
                </a:lnTo>
                <a:lnTo>
                  <a:pt x="58" y="269"/>
                </a:lnTo>
                <a:close/>
                <a:moveTo>
                  <a:pt x="53" y="67"/>
                </a:moveTo>
                <a:lnTo>
                  <a:pt x="53" y="67"/>
                </a:lnTo>
                <a:lnTo>
                  <a:pt x="54" y="66"/>
                </a:lnTo>
                <a:lnTo>
                  <a:pt x="56" y="63"/>
                </a:lnTo>
                <a:lnTo>
                  <a:pt x="56" y="63"/>
                </a:lnTo>
                <a:lnTo>
                  <a:pt x="53" y="66"/>
                </a:lnTo>
                <a:lnTo>
                  <a:pt x="53" y="67"/>
                </a:lnTo>
                <a:lnTo>
                  <a:pt x="53" y="67"/>
                </a:lnTo>
                <a:close/>
                <a:moveTo>
                  <a:pt x="57" y="30"/>
                </a:moveTo>
                <a:lnTo>
                  <a:pt x="57" y="30"/>
                </a:lnTo>
                <a:lnTo>
                  <a:pt x="60" y="29"/>
                </a:lnTo>
                <a:lnTo>
                  <a:pt x="60" y="29"/>
                </a:lnTo>
                <a:lnTo>
                  <a:pt x="60" y="27"/>
                </a:lnTo>
                <a:lnTo>
                  <a:pt x="60" y="27"/>
                </a:lnTo>
                <a:lnTo>
                  <a:pt x="57" y="29"/>
                </a:lnTo>
                <a:lnTo>
                  <a:pt x="57" y="29"/>
                </a:lnTo>
                <a:lnTo>
                  <a:pt x="57" y="30"/>
                </a:lnTo>
                <a:lnTo>
                  <a:pt x="57" y="30"/>
                </a:lnTo>
                <a:close/>
                <a:moveTo>
                  <a:pt x="51" y="141"/>
                </a:moveTo>
                <a:lnTo>
                  <a:pt x="51" y="141"/>
                </a:lnTo>
                <a:lnTo>
                  <a:pt x="46" y="145"/>
                </a:lnTo>
                <a:lnTo>
                  <a:pt x="46" y="145"/>
                </a:lnTo>
                <a:lnTo>
                  <a:pt x="50" y="144"/>
                </a:lnTo>
                <a:lnTo>
                  <a:pt x="51" y="141"/>
                </a:lnTo>
                <a:lnTo>
                  <a:pt x="51" y="141"/>
                </a:lnTo>
                <a:close/>
                <a:moveTo>
                  <a:pt x="61" y="111"/>
                </a:moveTo>
                <a:lnTo>
                  <a:pt x="61" y="111"/>
                </a:lnTo>
                <a:lnTo>
                  <a:pt x="61" y="108"/>
                </a:lnTo>
                <a:lnTo>
                  <a:pt x="61" y="105"/>
                </a:lnTo>
                <a:lnTo>
                  <a:pt x="61" y="105"/>
                </a:lnTo>
                <a:lnTo>
                  <a:pt x="60" y="108"/>
                </a:lnTo>
                <a:lnTo>
                  <a:pt x="61" y="111"/>
                </a:lnTo>
                <a:lnTo>
                  <a:pt x="61" y="111"/>
                </a:lnTo>
                <a:close/>
                <a:moveTo>
                  <a:pt x="100" y="41"/>
                </a:moveTo>
                <a:lnTo>
                  <a:pt x="100" y="41"/>
                </a:lnTo>
                <a:lnTo>
                  <a:pt x="104" y="39"/>
                </a:lnTo>
                <a:lnTo>
                  <a:pt x="104" y="39"/>
                </a:lnTo>
                <a:lnTo>
                  <a:pt x="104" y="39"/>
                </a:lnTo>
                <a:lnTo>
                  <a:pt x="104" y="39"/>
                </a:lnTo>
                <a:lnTo>
                  <a:pt x="100" y="40"/>
                </a:lnTo>
                <a:lnTo>
                  <a:pt x="100" y="40"/>
                </a:lnTo>
                <a:lnTo>
                  <a:pt x="100" y="41"/>
                </a:lnTo>
                <a:lnTo>
                  <a:pt x="100" y="41"/>
                </a:lnTo>
                <a:close/>
                <a:moveTo>
                  <a:pt x="19" y="201"/>
                </a:moveTo>
                <a:lnTo>
                  <a:pt x="19" y="201"/>
                </a:lnTo>
                <a:lnTo>
                  <a:pt x="19" y="201"/>
                </a:lnTo>
                <a:lnTo>
                  <a:pt x="19" y="201"/>
                </a:lnTo>
                <a:lnTo>
                  <a:pt x="19" y="189"/>
                </a:lnTo>
                <a:lnTo>
                  <a:pt x="19" y="189"/>
                </a:lnTo>
                <a:lnTo>
                  <a:pt x="19" y="189"/>
                </a:lnTo>
                <a:lnTo>
                  <a:pt x="19" y="189"/>
                </a:lnTo>
                <a:lnTo>
                  <a:pt x="19" y="201"/>
                </a:lnTo>
                <a:lnTo>
                  <a:pt x="19" y="201"/>
                </a:lnTo>
                <a:close/>
                <a:moveTo>
                  <a:pt x="17" y="145"/>
                </a:moveTo>
                <a:lnTo>
                  <a:pt x="17" y="145"/>
                </a:lnTo>
                <a:lnTo>
                  <a:pt x="17" y="154"/>
                </a:lnTo>
                <a:lnTo>
                  <a:pt x="17" y="154"/>
                </a:lnTo>
                <a:lnTo>
                  <a:pt x="19" y="154"/>
                </a:lnTo>
                <a:lnTo>
                  <a:pt x="19" y="154"/>
                </a:lnTo>
                <a:lnTo>
                  <a:pt x="19" y="149"/>
                </a:lnTo>
                <a:lnTo>
                  <a:pt x="17" y="145"/>
                </a:lnTo>
                <a:lnTo>
                  <a:pt x="17" y="145"/>
                </a:lnTo>
                <a:close/>
                <a:moveTo>
                  <a:pt x="74" y="141"/>
                </a:moveTo>
                <a:lnTo>
                  <a:pt x="74" y="141"/>
                </a:lnTo>
                <a:lnTo>
                  <a:pt x="74" y="138"/>
                </a:lnTo>
                <a:lnTo>
                  <a:pt x="74" y="135"/>
                </a:lnTo>
                <a:lnTo>
                  <a:pt x="74" y="135"/>
                </a:lnTo>
                <a:lnTo>
                  <a:pt x="73" y="138"/>
                </a:lnTo>
                <a:lnTo>
                  <a:pt x="74" y="141"/>
                </a:lnTo>
                <a:lnTo>
                  <a:pt x="74" y="141"/>
                </a:lnTo>
                <a:close/>
                <a:moveTo>
                  <a:pt x="48" y="125"/>
                </a:moveTo>
                <a:lnTo>
                  <a:pt x="48" y="125"/>
                </a:lnTo>
                <a:lnTo>
                  <a:pt x="48" y="125"/>
                </a:lnTo>
                <a:lnTo>
                  <a:pt x="48" y="125"/>
                </a:lnTo>
                <a:lnTo>
                  <a:pt x="44" y="130"/>
                </a:lnTo>
                <a:lnTo>
                  <a:pt x="44" y="130"/>
                </a:lnTo>
                <a:lnTo>
                  <a:pt x="43" y="130"/>
                </a:lnTo>
                <a:lnTo>
                  <a:pt x="43" y="130"/>
                </a:lnTo>
                <a:lnTo>
                  <a:pt x="43" y="130"/>
                </a:lnTo>
                <a:lnTo>
                  <a:pt x="43" y="130"/>
                </a:lnTo>
                <a:lnTo>
                  <a:pt x="48" y="125"/>
                </a:lnTo>
                <a:lnTo>
                  <a:pt x="48" y="125"/>
                </a:lnTo>
                <a:close/>
                <a:moveTo>
                  <a:pt x="68" y="257"/>
                </a:moveTo>
                <a:lnTo>
                  <a:pt x="68" y="257"/>
                </a:lnTo>
                <a:lnTo>
                  <a:pt x="70" y="256"/>
                </a:lnTo>
                <a:lnTo>
                  <a:pt x="70" y="253"/>
                </a:lnTo>
                <a:lnTo>
                  <a:pt x="70" y="253"/>
                </a:lnTo>
                <a:lnTo>
                  <a:pt x="68" y="257"/>
                </a:lnTo>
                <a:lnTo>
                  <a:pt x="68" y="257"/>
                </a:lnTo>
                <a:close/>
                <a:moveTo>
                  <a:pt x="68" y="114"/>
                </a:moveTo>
                <a:lnTo>
                  <a:pt x="68" y="114"/>
                </a:lnTo>
                <a:lnTo>
                  <a:pt x="67" y="115"/>
                </a:lnTo>
                <a:lnTo>
                  <a:pt x="68" y="118"/>
                </a:lnTo>
                <a:lnTo>
                  <a:pt x="68" y="118"/>
                </a:lnTo>
                <a:lnTo>
                  <a:pt x="68" y="115"/>
                </a:lnTo>
                <a:lnTo>
                  <a:pt x="68" y="114"/>
                </a:lnTo>
                <a:lnTo>
                  <a:pt x="68" y="114"/>
                </a:lnTo>
                <a:close/>
                <a:moveTo>
                  <a:pt x="64" y="276"/>
                </a:moveTo>
                <a:lnTo>
                  <a:pt x="64" y="276"/>
                </a:lnTo>
                <a:lnTo>
                  <a:pt x="67" y="276"/>
                </a:lnTo>
                <a:lnTo>
                  <a:pt x="68" y="275"/>
                </a:lnTo>
                <a:lnTo>
                  <a:pt x="68" y="275"/>
                </a:lnTo>
                <a:lnTo>
                  <a:pt x="65" y="275"/>
                </a:lnTo>
                <a:lnTo>
                  <a:pt x="64" y="276"/>
                </a:lnTo>
                <a:lnTo>
                  <a:pt x="64" y="276"/>
                </a:lnTo>
                <a:close/>
                <a:moveTo>
                  <a:pt x="36" y="219"/>
                </a:moveTo>
                <a:lnTo>
                  <a:pt x="36" y="219"/>
                </a:lnTo>
                <a:lnTo>
                  <a:pt x="33" y="222"/>
                </a:lnTo>
                <a:lnTo>
                  <a:pt x="33" y="223"/>
                </a:lnTo>
                <a:lnTo>
                  <a:pt x="33" y="223"/>
                </a:lnTo>
                <a:lnTo>
                  <a:pt x="34" y="222"/>
                </a:lnTo>
                <a:lnTo>
                  <a:pt x="36" y="219"/>
                </a:lnTo>
                <a:lnTo>
                  <a:pt x="36" y="219"/>
                </a:lnTo>
                <a:close/>
                <a:moveTo>
                  <a:pt x="30" y="155"/>
                </a:moveTo>
                <a:lnTo>
                  <a:pt x="30" y="155"/>
                </a:lnTo>
                <a:lnTo>
                  <a:pt x="30" y="154"/>
                </a:lnTo>
                <a:lnTo>
                  <a:pt x="30" y="151"/>
                </a:lnTo>
                <a:lnTo>
                  <a:pt x="30" y="151"/>
                </a:lnTo>
                <a:lnTo>
                  <a:pt x="29" y="152"/>
                </a:lnTo>
                <a:lnTo>
                  <a:pt x="30" y="155"/>
                </a:lnTo>
                <a:lnTo>
                  <a:pt x="30" y="155"/>
                </a:lnTo>
                <a:close/>
                <a:moveTo>
                  <a:pt x="24" y="142"/>
                </a:moveTo>
                <a:lnTo>
                  <a:pt x="24" y="142"/>
                </a:lnTo>
                <a:lnTo>
                  <a:pt x="24" y="145"/>
                </a:lnTo>
                <a:lnTo>
                  <a:pt x="24" y="147"/>
                </a:lnTo>
                <a:lnTo>
                  <a:pt x="24" y="147"/>
                </a:lnTo>
                <a:lnTo>
                  <a:pt x="24" y="145"/>
                </a:lnTo>
                <a:lnTo>
                  <a:pt x="24" y="142"/>
                </a:lnTo>
                <a:lnTo>
                  <a:pt x="24" y="142"/>
                </a:lnTo>
                <a:close/>
                <a:moveTo>
                  <a:pt x="17" y="134"/>
                </a:move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41"/>
                </a:lnTo>
                <a:lnTo>
                  <a:pt x="17" y="141"/>
                </a:lnTo>
                <a:lnTo>
                  <a:pt x="17" y="141"/>
                </a:lnTo>
                <a:lnTo>
                  <a:pt x="17" y="141"/>
                </a:lnTo>
                <a:lnTo>
                  <a:pt x="17" y="134"/>
                </a:lnTo>
                <a:lnTo>
                  <a:pt x="17" y="134"/>
                </a:lnTo>
                <a:close/>
                <a:moveTo>
                  <a:pt x="38" y="144"/>
                </a:moveTo>
                <a:lnTo>
                  <a:pt x="38" y="144"/>
                </a:lnTo>
                <a:lnTo>
                  <a:pt x="37" y="145"/>
                </a:lnTo>
                <a:lnTo>
                  <a:pt x="38" y="148"/>
                </a:lnTo>
                <a:lnTo>
                  <a:pt x="38" y="148"/>
                </a:lnTo>
                <a:lnTo>
                  <a:pt x="40" y="147"/>
                </a:lnTo>
                <a:lnTo>
                  <a:pt x="38" y="144"/>
                </a:lnTo>
                <a:lnTo>
                  <a:pt x="38" y="144"/>
                </a:lnTo>
                <a:close/>
                <a:moveTo>
                  <a:pt x="50" y="216"/>
                </a:moveTo>
                <a:lnTo>
                  <a:pt x="50" y="216"/>
                </a:lnTo>
                <a:lnTo>
                  <a:pt x="48" y="218"/>
                </a:lnTo>
                <a:lnTo>
                  <a:pt x="48" y="219"/>
                </a:lnTo>
                <a:lnTo>
                  <a:pt x="48" y="219"/>
                </a:lnTo>
                <a:lnTo>
                  <a:pt x="50" y="218"/>
                </a:lnTo>
                <a:lnTo>
                  <a:pt x="50" y="216"/>
                </a:lnTo>
                <a:lnTo>
                  <a:pt x="50" y="216"/>
                </a:lnTo>
                <a:close/>
                <a:moveTo>
                  <a:pt x="31" y="60"/>
                </a:moveTo>
                <a:lnTo>
                  <a:pt x="31" y="60"/>
                </a:lnTo>
                <a:lnTo>
                  <a:pt x="29" y="64"/>
                </a:lnTo>
                <a:lnTo>
                  <a:pt x="29" y="64"/>
                </a:lnTo>
                <a:lnTo>
                  <a:pt x="30" y="63"/>
                </a:lnTo>
                <a:lnTo>
                  <a:pt x="31" y="61"/>
                </a:lnTo>
                <a:lnTo>
                  <a:pt x="31" y="60"/>
                </a:lnTo>
                <a:lnTo>
                  <a:pt x="31" y="60"/>
                </a:lnTo>
                <a:close/>
                <a:moveTo>
                  <a:pt x="67" y="77"/>
                </a:moveTo>
                <a:lnTo>
                  <a:pt x="67" y="77"/>
                </a:lnTo>
                <a:lnTo>
                  <a:pt x="67" y="78"/>
                </a:lnTo>
                <a:lnTo>
                  <a:pt x="67" y="78"/>
                </a:lnTo>
                <a:lnTo>
                  <a:pt x="67" y="76"/>
                </a:lnTo>
                <a:lnTo>
                  <a:pt x="67" y="74"/>
                </a:lnTo>
                <a:lnTo>
                  <a:pt x="67" y="74"/>
                </a:lnTo>
                <a:lnTo>
                  <a:pt x="67" y="77"/>
                </a:lnTo>
                <a:lnTo>
                  <a:pt x="67" y="77"/>
                </a:lnTo>
                <a:close/>
                <a:moveTo>
                  <a:pt x="57" y="124"/>
                </a:moveTo>
                <a:lnTo>
                  <a:pt x="57" y="124"/>
                </a:lnTo>
                <a:lnTo>
                  <a:pt x="56" y="125"/>
                </a:lnTo>
                <a:lnTo>
                  <a:pt x="56" y="127"/>
                </a:lnTo>
                <a:lnTo>
                  <a:pt x="56" y="127"/>
                </a:lnTo>
                <a:lnTo>
                  <a:pt x="57" y="125"/>
                </a:lnTo>
                <a:lnTo>
                  <a:pt x="57" y="124"/>
                </a:lnTo>
                <a:lnTo>
                  <a:pt x="57" y="124"/>
                </a:lnTo>
                <a:close/>
                <a:moveTo>
                  <a:pt x="34" y="131"/>
                </a:moveTo>
                <a:lnTo>
                  <a:pt x="34" y="131"/>
                </a:lnTo>
                <a:lnTo>
                  <a:pt x="36" y="130"/>
                </a:lnTo>
                <a:lnTo>
                  <a:pt x="37" y="127"/>
                </a:lnTo>
                <a:lnTo>
                  <a:pt x="37" y="127"/>
                </a:lnTo>
                <a:lnTo>
                  <a:pt x="36" y="130"/>
                </a:lnTo>
                <a:lnTo>
                  <a:pt x="34" y="131"/>
                </a:lnTo>
                <a:lnTo>
                  <a:pt x="34" y="131"/>
                </a:lnTo>
                <a:close/>
                <a:moveTo>
                  <a:pt x="60" y="192"/>
                </a:moveTo>
                <a:lnTo>
                  <a:pt x="60" y="192"/>
                </a:lnTo>
                <a:lnTo>
                  <a:pt x="58" y="192"/>
                </a:lnTo>
                <a:lnTo>
                  <a:pt x="58" y="195"/>
                </a:lnTo>
                <a:lnTo>
                  <a:pt x="58" y="195"/>
                </a:lnTo>
                <a:lnTo>
                  <a:pt x="60" y="194"/>
                </a:lnTo>
                <a:lnTo>
                  <a:pt x="60" y="192"/>
                </a:lnTo>
                <a:lnTo>
                  <a:pt x="60" y="192"/>
                </a:lnTo>
                <a:close/>
                <a:moveTo>
                  <a:pt x="68" y="130"/>
                </a:moveTo>
                <a:lnTo>
                  <a:pt x="68" y="130"/>
                </a:lnTo>
                <a:lnTo>
                  <a:pt x="68" y="128"/>
                </a:lnTo>
                <a:lnTo>
                  <a:pt x="68" y="127"/>
                </a:lnTo>
                <a:lnTo>
                  <a:pt x="68" y="127"/>
                </a:lnTo>
                <a:lnTo>
                  <a:pt x="68" y="128"/>
                </a:lnTo>
                <a:lnTo>
                  <a:pt x="68" y="130"/>
                </a:lnTo>
                <a:lnTo>
                  <a:pt x="68" y="130"/>
                </a:lnTo>
                <a:close/>
                <a:moveTo>
                  <a:pt x="46" y="78"/>
                </a:moveTo>
                <a:lnTo>
                  <a:pt x="46" y="78"/>
                </a:lnTo>
                <a:lnTo>
                  <a:pt x="44" y="80"/>
                </a:lnTo>
                <a:lnTo>
                  <a:pt x="44" y="81"/>
                </a:lnTo>
                <a:lnTo>
                  <a:pt x="44" y="81"/>
                </a:lnTo>
                <a:lnTo>
                  <a:pt x="46" y="80"/>
                </a:lnTo>
                <a:lnTo>
                  <a:pt x="46" y="78"/>
                </a:lnTo>
                <a:lnTo>
                  <a:pt x="46" y="78"/>
                </a:lnTo>
                <a:close/>
                <a:moveTo>
                  <a:pt x="91" y="280"/>
                </a:moveTo>
                <a:lnTo>
                  <a:pt x="91" y="280"/>
                </a:lnTo>
                <a:lnTo>
                  <a:pt x="91" y="280"/>
                </a:lnTo>
                <a:lnTo>
                  <a:pt x="91" y="280"/>
                </a:lnTo>
                <a:lnTo>
                  <a:pt x="90" y="279"/>
                </a:lnTo>
                <a:lnTo>
                  <a:pt x="90" y="279"/>
                </a:lnTo>
                <a:lnTo>
                  <a:pt x="88" y="280"/>
                </a:lnTo>
                <a:lnTo>
                  <a:pt x="88" y="280"/>
                </a:lnTo>
                <a:lnTo>
                  <a:pt x="91" y="280"/>
                </a:lnTo>
                <a:lnTo>
                  <a:pt x="91" y="280"/>
                </a:lnTo>
                <a:close/>
                <a:moveTo>
                  <a:pt x="57" y="105"/>
                </a:moveTo>
                <a:lnTo>
                  <a:pt x="57" y="105"/>
                </a:lnTo>
                <a:lnTo>
                  <a:pt x="57" y="105"/>
                </a:lnTo>
                <a:lnTo>
                  <a:pt x="57" y="105"/>
                </a:lnTo>
                <a:lnTo>
                  <a:pt x="54" y="107"/>
                </a:lnTo>
                <a:lnTo>
                  <a:pt x="53" y="108"/>
                </a:lnTo>
                <a:lnTo>
                  <a:pt x="53" y="108"/>
                </a:lnTo>
                <a:lnTo>
                  <a:pt x="57" y="105"/>
                </a:lnTo>
                <a:lnTo>
                  <a:pt x="57" y="105"/>
                </a:lnTo>
                <a:close/>
                <a:moveTo>
                  <a:pt x="70" y="206"/>
                </a:moveTo>
                <a:lnTo>
                  <a:pt x="70" y="206"/>
                </a:lnTo>
                <a:lnTo>
                  <a:pt x="70" y="211"/>
                </a:lnTo>
                <a:lnTo>
                  <a:pt x="70" y="211"/>
                </a:lnTo>
                <a:lnTo>
                  <a:pt x="70" y="206"/>
                </a:lnTo>
                <a:lnTo>
                  <a:pt x="70" y="206"/>
                </a:lnTo>
                <a:close/>
                <a:moveTo>
                  <a:pt x="33" y="243"/>
                </a:moveTo>
                <a:lnTo>
                  <a:pt x="33" y="243"/>
                </a:lnTo>
                <a:lnTo>
                  <a:pt x="33" y="245"/>
                </a:lnTo>
                <a:lnTo>
                  <a:pt x="33" y="246"/>
                </a:lnTo>
                <a:lnTo>
                  <a:pt x="33" y="246"/>
                </a:lnTo>
                <a:lnTo>
                  <a:pt x="33" y="245"/>
                </a:lnTo>
                <a:lnTo>
                  <a:pt x="33" y="243"/>
                </a:lnTo>
                <a:lnTo>
                  <a:pt x="33" y="243"/>
                </a:lnTo>
                <a:close/>
                <a:moveTo>
                  <a:pt x="46" y="317"/>
                </a:moveTo>
                <a:lnTo>
                  <a:pt x="46" y="317"/>
                </a:lnTo>
                <a:lnTo>
                  <a:pt x="43" y="316"/>
                </a:lnTo>
                <a:lnTo>
                  <a:pt x="43" y="316"/>
                </a:lnTo>
                <a:lnTo>
                  <a:pt x="44" y="317"/>
                </a:lnTo>
                <a:lnTo>
                  <a:pt x="46" y="317"/>
                </a:lnTo>
                <a:lnTo>
                  <a:pt x="46" y="317"/>
                </a:lnTo>
                <a:close/>
                <a:moveTo>
                  <a:pt x="60" y="88"/>
                </a:moveTo>
                <a:lnTo>
                  <a:pt x="60" y="88"/>
                </a:lnTo>
                <a:lnTo>
                  <a:pt x="63" y="86"/>
                </a:lnTo>
                <a:lnTo>
                  <a:pt x="63" y="86"/>
                </a:lnTo>
                <a:lnTo>
                  <a:pt x="61" y="87"/>
                </a:lnTo>
                <a:lnTo>
                  <a:pt x="60" y="88"/>
                </a:lnTo>
                <a:lnTo>
                  <a:pt x="60" y="88"/>
                </a:lnTo>
                <a:close/>
                <a:moveTo>
                  <a:pt x="37" y="267"/>
                </a:moveTo>
                <a:lnTo>
                  <a:pt x="37" y="267"/>
                </a:lnTo>
                <a:lnTo>
                  <a:pt x="38" y="267"/>
                </a:lnTo>
                <a:lnTo>
                  <a:pt x="38" y="267"/>
                </a:lnTo>
                <a:lnTo>
                  <a:pt x="40" y="266"/>
                </a:lnTo>
                <a:lnTo>
                  <a:pt x="40" y="266"/>
                </a:lnTo>
                <a:lnTo>
                  <a:pt x="37" y="267"/>
                </a:lnTo>
                <a:lnTo>
                  <a:pt x="37" y="267"/>
                </a:lnTo>
                <a:close/>
                <a:moveTo>
                  <a:pt x="70" y="219"/>
                </a:moveTo>
                <a:lnTo>
                  <a:pt x="70" y="219"/>
                </a:lnTo>
                <a:lnTo>
                  <a:pt x="70" y="225"/>
                </a:lnTo>
                <a:lnTo>
                  <a:pt x="70" y="225"/>
                </a:lnTo>
                <a:lnTo>
                  <a:pt x="70" y="219"/>
                </a:lnTo>
                <a:lnTo>
                  <a:pt x="70" y="219"/>
                </a:lnTo>
                <a:close/>
                <a:moveTo>
                  <a:pt x="37" y="249"/>
                </a:moveTo>
                <a:lnTo>
                  <a:pt x="37" y="249"/>
                </a:lnTo>
                <a:lnTo>
                  <a:pt x="38" y="249"/>
                </a:lnTo>
                <a:lnTo>
                  <a:pt x="37" y="246"/>
                </a:lnTo>
                <a:lnTo>
                  <a:pt x="37" y="246"/>
                </a:lnTo>
                <a:lnTo>
                  <a:pt x="37" y="249"/>
                </a:lnTo>
                <a:lnTo>
                  <a:pt x="37" y="249"/>
                </a:lnTo>
                <a:close/>
                <a:moveTo>
                  <a:pt x="64" y="189"/>
                </a:moveTo>
                <a:lnTo>
                  <a:pt x="64" y="189"/>
                </a:lnTo>
                <a:lnTo>
                  <a:pt x="64" y="189"/>
                </a:lnTo>
                <a:lnTo>
                  <a:pt x="65" y="188"/>
                </a:lnTo>
                <a:lnTo>
                  <a:pt x="65" y="188"/>
                </a:lnTo>
                <a:lnTo>
                  <a:pt x="64" y="188"/>
                </a:lnTo>
                <a:lnTo>
                  <a:pt x="64" y="189"/>
                </a:lnTo>
                <a:lnTo>
                  <a:pt x="64" y="189"/>
                </a:lnTo>
                <a:close/>
                <a:moveTo>
                  <a:pt x="44" y="108"/>
                </a:moveTo>
                <a:lnTo>
                  <a:pt x="44" y="108"/>
                </a:lnTo>
                <a:lnTo>
                  <a:pt x="46" y="107"/>
                </a:lnTo>
                <a:lnTo>
                  <a:pt x="46" y="105"/>
                </a:lnTo>
                <a:lnTo>
                  <a:pt x="46" y="105"/>
                </a:lnTo>
                <a:lnTo>
                  <a:pt x="44" y="108"/>
                </a:lnTo>
                <a:lnTo>
                  <a:pt x="44" y="108"/>
                </a:lnTo>
                <a:close/>
                <a:moveTo>
                  <a:pt x="81" y="157"/>
                </a:moveTo>
                <a:lnTo>
                  <a:pt x="81" y="157"/>
                </a:lnTo>
                <a:lnTo>
                  <a:pt x="81" y="157"/>
                </a:lnTo>
                <a:lnTo>
                  <a:pt x="81" y="157"/>
                </a:lnTo>
                <a:lnTo>
                  <a:pt x="81" y="152"/>
                </a:lnTo>
                <a:lnTo>
                  <a:pt x="81" y="152"/>
                </a:lnTo>
                <a:lnTo>
                  <a:pt x="81" y="152"/>
                </a:lnTo>
                <a:lnTo>
                  <a:pt x="81" y="152"/>
                </a:lnTo>
                <a:lnTo>
                  <a:pt x="81" y="157"/>
                </a:lnTo>
                <a:lnTo>
                  <a:pt x="81" y="157"/>
                </a:lnTo>
                <a:close/>
                <a:moveTo>
                  <a:pt x="64" y="66"/>
                </a:moveTo>
                <a:lnTo>
                  <a:pt x="64" y="66"/>
                </a:lnTo>
                <a:lnTo>
                  <a:pt x="63" y="68"/>
                </a:lnTo>
                <a:lnTo>
                  <a:pt x="63" y="68"/>
                </a:lnTo>
                <a:lnTo>
                  <a:pt x="64" y="67"/>
                </a:lnTo>
                <a:lnTo>
                  <a:pt x="64" y="66"/>
                </a:lnTo>
                <a:lnTo>
                  <a:pt x="64" y="66"/>
                </a:lnTo>
                <a:close/>
                <a:moveTo>
                  <a:pt x="40" y="218"/>
                </a:moveTo>
                <a:lnTo>
                  <a:pt x="40" y="218"/>
                </a:lnTo>
                <a:lnTo>
                  <a:pt x="41" y="216"/>
                </a:lnTo>
                <a:lnTo>
                  <a:pt x="40" y="215"/>
                </a:lnTo>
                <a:lnTo>
                  <a:pt x="40" y="215"/>
                </a:lnTo>
                <a:lnTo>
                  <a:pt x="40" y="218"/>
                </a:lnTo>
                <a:lnTo>
                  <a:pt x="40" y="218"/>
                </a:lnTo>
                <a:close/>
                <a:moveTo>
                  <a:pt x="64" y="229"/>
                </a:moveTo>
                <a:lnTo>
                  <a:pt x="64" y="229"/>
                </a:lnTo>
                <a:lnTo>
                  <a:pt x="65" y="228"/>
                </a:lnTo>
                <a:lnTo>
                  <a:pt x="64" y="226"/>
                </a:lnTo>
                <a:lnTo>
                  <a:pt x="64" y="226"/>
                </a:lnTo>
                <a:lnTo>
                  <a:pt x="64" y="229"/>
                </a:lnTo>
                <a:lnTo>
                  <a:pt x="64" y="229"/>
                </a:lnTo>
                <a:close/>
                <a:moveTo>
                  <a:pt x="48" y="265"/>
                </a:moveTo>
                <a:lnTo>
                  <a:pt x="48" y="265"/>
                </a:lnTo>
                <a:lnTo>
                  <a:pt x="48" y="265"/>
                </a:lnTo>
                <a:lnTo>
                  <a:pt x="48" y="265"/>
                </a:lnTo>
                <a:lnTo>
                  <a:pt x="50" y="263"/>
                </a:lnTo>
                <a:lnTo>
                  <a:pt x="50" y="263"/>
                </a:lnTo>
                <a:lnTo>
                  <a:pt x="48" y="263"/>
                </a:lnTo>
                <a:lnTo>
                  <a:pt x="48" y="263"/>
                </a:lnTo>
                <a:lnTo>
                  <a:pt x="48" y="265"/>
                </a:lnTo>
                <a:lnTo>
                  <a:pt x="48" y="265"/>
                </a:lnTo>
                <a:close/>
                <a:moveTo>
                  <a:pt x="40" y="95"/>
                </a:moveTo>
                <a:lnTo>
                  <a:pt x="40" y="95"/>
                </a:lnTo>
                <a:lnTo>
                  <a:pt x="38" y="97"/>
                </a:lnTo>
                <a:lnTo>
                  <a:pt x="38" y="98"/>
                </a:lnTo>
                <a:lnTo>
                  <a:pt x="38" y="98"/>
                </a:lnTo>
                <a:lnTo>
                  <a:pt x="40" y="97"/>
                </a:lnTo>
                <a:lnTo>
                  <a:pt x="40" y="95"/>
                </a:lnTo>
                <a:lnTo>
                  <a:pt x="40" y="95"/>
                </a:lnTo>
                <a:close/>
                <a:moveTo>
                  <a:pt x="81" y="104"/>
                </a:moveTo>
                <a:lnTo>
                  <a:pt x="81" y="104"/>
                </a:lnTo>
                <a:lnTo>
                  <a:pt x="81" y="104"/>
                </a:lnTo>
                <a:lnTo>
                  <a:pt x="81" y="104"/>
                </a:lnTo>
                <a:lnTo>
                  <a:pt x="81" y="108"/>
                </a:lnTo>
                <a:lnTo>
                  <a:pt x="81" y="108"/>
                </a:lnTo>
                <a:lnTo>
                  <a:pt x="81" y="108"/>
                </a:lnTo>
                <a:lnTo>
                  <a:pt x="81" y="108"/>
                </a:lnTo>
                <a:lnTo>
                  <a:pt x="81" y="104"/>
                </a:lnTo>
                <a:lnTo>
                  <a:pt x="81" y="104"/>
                </a:lnTo>
                <a:close/>
                <a:moveTo>
                  <a:pt x="100" y="319"/>
                </a:moveTo>
                <a:lnTo>
                  <a:pt x="100" y="319"/>
                </a:lnTo>
                <a:lnTo>
                  <a:pt x="98" y="319"/>
                </a:lnTo>
                <a:lnTo>
                  <a:pt x="97" y="319"/>
                </a:lnTo>
                <a:lnTo>
                  <a:pt x="97" y="319"/>
                </a:lnTo>
                <a:lnTo>
                  <a:pt x="100" y="319"/>
                </a:lnTo>
                <a:lnTo>
                  <a:pt x="100" y="319"/>
                </a:lnTo>
                <a:close/>
                <a:moveTo>
                  <a:pt x="70" y="194"/>
                </a:move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6"/>
                </a:lnTo>
                <a:lnTo>
                  <a:pt x="70" y="196"/>
                </a:lnTo>
                <a:lnTo>
                  <a:pt x="70" y="196"/>
                </a:lnTo>
                <a:lnTo>
                  <a:pt x="70" y="196"/>
                </a:lnTo>
                <a:lnTo>
                  <a:pt x="70" y="194"/>
                </a:lnTo>
                <a:lnTo>
                  <a:pt x="70" y="194"/>
                </a:lnTo>
                <a:close/>
                <a:moveTo>
                  <a:pt x="44" y="134"/>
                </a:moveTo>
                <a:lnTo>
                  <a:pt x="44" y="134"/>
                </a:lnTo>
                <a:lnTo>
                  <a:pt x="43" y="135"/>
                </a:lnTo>
                <a:lnTo>
                  <a:pt x="43" y="137"/>
                </a:lnTo>
                <a:lnTo>
                  <a:pt x="43" y="137"/>
                </a:lnTo>
                <a:lnTo>
                  <a:pt x="44" y="135"/>
                </a:lnTo>
                <a:lnTo>
                  <a:pt x="44" y="134"/>
                </a:lnTo>
                <a:lnTo>
                  <a:pt x="44" y="134"/>
                </a:lnTo>
                <a:close/>
                <a:moveTo>
                  <a:pt x="30" y="135"/>
                </a:moveTo>
                <a:lnTo>
                  <a:pt x="30" y="135"/>
                </a:lnTo>
                <a:lnTo>
                  <a:pt x="30" y="134"/>
                </a:lnTo>
                <a:lnTo>
                  <a:pt x="30" y="134"/>
                </a:lnTo>
                <a:lnTo>
                  <a:pt x="29" y="135"/>
                </a:lnTo>
                <a:lnTo>
                  <a:pt x="29" y="135"/>
                </a:lnTo>
                <a:lnTo>
                  <a:pt x="29" y="137"/>
                </a:lnTo>
                <a:lnTo>
                  <a:pt x="29" y="137"/>
                </a:lnTo>
                <a:lnTo>
                  <a:pt x="30" y="135"/>
                </a:lnTo>
                <a:lnTo>
                  <a:pt x="30" y="135"/>
                </a:lnTo>
                <a:close/>
                <a:moveTo>
                  <a:pt x="73" y="132"/>
                </a:moveTo>
                <a:lnTo>
                  <a:pt x="73" y="132"/>
                </a:lnTo>
                <a:lnTo>
                  <a:pt x="74" y="131"/>
                </a:lnTo>
                <a:lnTo>
                  <a:pt x="74" y="130"/>
                </a:lnTo>
                <a:lnTo>
                  <a:pt x="74" y="130"/>
                </a:lnTo>
                <a:lnTo>
                  <a:pt x="73" y="131"/>
                </a:lnTo>
                <a:lnTo>
                  <a:pt x="73" y="132"/>
                </a:lnTo>
                <a:lnTo>
                  <a:pt x="73" y="132"/>
                </a:lnTo>
                <a:close/>
                <a:moveTo>
                  <a:pt x="51" y="250"/>
                </a:moveTo>
                <a:lnTo>
                  <a:pt x="51" y="250"/>
                </a:lnTo>
                <a:lnTo>
                  <a:pt x="50" y="252"/>
                </a:lnTo>
                <a:lnTo>
                  <a:pt x="50" y="253"/>
                </a:lnTo>
                <a:lnTo>
                  <a:pt x="50" y="253"/>
                </a:lnTo>
                <a:lnTo>
                  <a:pt x="51" y="250"/>
                </a:lnTo>
                <a:lnTo>
                  <a:pt x="51" y="250"/>
                </a:lnTo>
                <a:close/>
                <a:moveTo>
                  <a:pt x="53" y="243"/>
                </a:moveTo>
                <a:lnTo>
                  <a:pt x="53" y="243"/>
                </a:lnTo>
                <a:lnTo>
                  <a:pt x="53" y="243"/>
                </a:lnTo>
                <a:lnTo>
                  <a:pt x="53" y="243"/>
                </a:lnTo>
                <a:lnTo>
                  <a:pt x="50" y="245"/>
                </a:lnTo>
                <a:lnTo>
                  <a:pt x="50" y="245"/>
                </a:lnTo>
                <a:lnTo>
                  <a:pt x="51" y="245"/>
                </a:lnTo>
                <a:lnTo>
                  <a:pt x="51" y="245"/>
                </a:lnTo>
                <a:lnTo>
                  <a:pt x="53" y="243"/>
                </a:lnTo>
                <a:lnTo>
                  <a:pt x="53" y="243"/>
                </a:lnTo>
                <a:close/>
                <a:moveTo>
                  <a:pt x="40" y="91"/>
                </a:moveTo>
                <a:lnTo>
                  <a:pt x="40" y="91"/>
                </a:lnTo>
                <a:lnTo>
                  <a:pt x="40" y="91"/>
                </a:lnTo>
                <a:lnTo>
                  <a:pt x="40" y="91"/>
                </a:lnTo>
                <a:lnTo>
                  <a:pt x="40" y="90"/>
                </a:lnTo>
                <a:lnTo>
                  <a:pt x="40" y="88"/>
                </a:lnTo>
                <a:lnTo>
                  <a:pt x="40" y="88"/>
                </a:lnTo>
                <a:lnTo>
                  <a:pt x="40" y="91"/>
                </a:lnTo>
                <a:lnTo>
                  <a:pt x="40" y="91"/>
                </a:lnTo>
                <a:close/>
                <a:moveTo>
                  <a:pt x="70" y="134"/>
                </a:moveTo>
                <a:lnTo>
                  <a:pt x="70" y="134"/>
                </a:lnTo>
                <a:lnTo>
                  <a:pt x="68" y="134"/>
                </a:lnTo>
                <a:lnTo>
                  <a:pt x="68" y="134"/>
                </a:lnTo>
                <a:lnTo>
                  <a:pt x="68" y="135"/>
                </a:lnTo>
                <a:lnTo>
                  <a:pt x="68" y="135"/>
                </a:lnTo>
                <a:lnTo>
                  <a:pt x="68" y="135"/>
                </a:lnTo>
                <a:lnTo>
                  <a:pt x="70" y="134"/>
                </a:lnTo>
                <a:lnTo>
                  <a:pt x="70" y="134"/>
                </a:lnTo>
                <a:close/>
                <a:moveTo>
                  <a:pt x="54" y="44"/>
                </a:moveTo>
                <a:lnTo>
                  <a:pt x="54" y="44"/>
                </a:lnTo>
                <a:lnTo>
                  <a:pt x="54" y="44"/>
                </a:lnTo>
                <a:lnTo>
                  <a:pt x="54" y="44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3"/>
                </a:lnTo>
                <a:lnTo>
                  <a:pt x="54" y="44"/>
                </a:lnTo>
                <a:lnTo>
                  <a:pt x="54" y="44"/>
                </a:lnTo>
                <a:close/>
                <a:moveTo>
                  <a:pt x="92" y="46"/>
                </a:moveTo>
                <a:lnTo>
                  <a:pt x="92" y="46"/>
                </a:lnTo>
                <a:lnTo>
                  <a:pt x="92" y="46"/>
                </a:lnTo>
                <a:lnTo>
                  <a:pt x="92" y="46"/>
                </a:lnTo>
                <a:lnTo>
                  <a:pt x="92" y="49"/>
                </a:lnTo>
                <a:lnTo>
                  <a:pt x="92" y="49"/>
                </a:lnTo>
                <a:lnTo>
                  <a:pt x="92" y="49"/>
                </a:lnTo>
                <a:lnTo>
                  <a:pt x="92" y="49"/>
                </a:lnTo>
                <a:lnTo>
                  <a:pt x="92" y="46"/>
                </a:lnTo>
                <a:lnTo>
                  <a:pt x="92" y="46"/>
                </a:lnTo>
                <a:close/>
                <a:moveTo>
                  <a:pt x="58" y="61"/>
                </a:moveTo>
                <a:lnTo>
                  <a:pt x="58" y="61"/>
                </a:lnTo>
                <a:lnTo>
                  <a:pt x="60" y="60"/>
                </a:lnTo>
                <a:lnTo>
                  <a:pt x="61" y="59"/>
                </a:lnTo>
                <a:lnTo>
                  <a:pt x="61" y="59"/>
                </a:lnTo>
                <a:lnTo>
                  <a:pt x="60" y="60"/>
                </a:lnTo>
                <a:lnTo>
                  <a:pt x="58" y="61"/>
                </a:lnTo>
                <a:lnTo>
                  <a:pt x="58" y="61"/>
                </a:lnTo>
                <a:close/>
                <a:moveTo>
                  <a:pt x="64" y="256"/>
                </a:moveTo>
                <a:lnTo>
                  <a:pt x="64" y="256"/>
                </a:lnTo>
                <a:lnTo>
                  <a:pt x="65" y="257"/>
                </a:lnTo>
                <a:lnTo>
                  <a:pt x="65" y="257"/>
                </a:lnTo>
                <a:lnTo>
                  <a:pt x="65" y="256"/>
                </a:lnTo>
                <a:lnTo>
                  <a:pt x="65" y="255"/>
                </a:lnTo>
                <a:lnTo>
                  <a:pt x="65" y="255"/>
                </a:lnTo>
                <a:lnTo>
                  <a:pt x="64" y="256"/>
                </a:lnTo>
                <a:lnTo>
                  <a:pt x="64" y="256"/>
                </a:lnTo>
                <a:close/>
                <a:moveTo>
                  <a:pt x="60" y="122"/>
                </a:moveTo>
                <a:lnTo>
                  <a:pt x="60" y="122"/>
                </a:lnTo>
                <a:lnTo>
                  <a:pt x="61" y="121"/>
                </a:lnTo>
                <a:lnTo>
                  <a:pt x="60" y="120"/>
                </a:lnTo>
                <a:lnTo>
                  <a:pt x="60" y="120"/>
                </a:lnTo>
                <a:lnTo>
                  <a:pt x="60" y="122"/>
                </a:lnTo>
                <a:lnTo>
                  <a:pt x="60" y="122"/>
                </a:lnTo>
                <a:close/>
                <a:moveTo>
                  <a:pt x="44" y="71"/>
                </a:moveTo>
                <a:lnTo>
                  <a:pt x="44" y="71"/>
                </a:lnTo>
                <a:lnTo>
                  <a:pt x="44" y="74"/>
                </a:lnTo>
                <a:lnTo>
                  <a:pt x="44" y="74"/>
                </a:lnTo>
                <a:lnTo>
                  <a:pt x="46" y="73"/>
                </a:lnTo>
                <a:lnTo>
                  <a:pt x="44" y="71"/>
                </a:lnTo>
                <a:lnTo>
                  <a:pt x="44" y="71"/>
                </a:lnTo>
                <a:close/>
                <a:moveTo>
                  <a:pt x="64" y="195"/>
                </a:moveTo>
                <a:lnTo>
                  <a:pt x="64" y="195"/>
                </a:lnTo>
                <a:lnTo>
                  <a:pt x="64" y="195"/>
                </a:lnTo>
                <a:lnTo>
                  <a:pt x="64" y="195"/>
                </a:lnTo>
                <a:lnTo>
                  <a:pt x="64" y="194"/>
                </a:lnTo>
                <a:lnTo>
                  <a:pt x="64" y="194"/>
                </a:lnTo>
                <a:lnTo>
                  <a:pt x="64" y="194"/>
                </a:lnTo>
                <a:lnTo>
                  <a:pt x="64" y="194"/>
                </a:lnTo>
                <a:lnTo>
                  <a:pt x="64" y="195"/>
                </a:lnTo>
                <a:lnTo>
                  <a:pt x="64" y="195"/>
                </a:lnTo>
                <a:close/>
                <a:moveTo>
                  <a:pt x="47" y="97"/>
                </a:moveTo>
                <a:lnTo>
                  <a:pt x="47" y="97"/>
                </a:lnTo>
                <a:lnTo>
                  <a:pt x="48" y="97"/>
                </a:lnTo>
                <a:lnTo>
                  <a:pt x="48" y="97"/>
                </a:lnTo>
                <a:lnTo>
                  <a:pt x="48" y="95"/>
                </a:lnTo>
                <a:lnTo>
                  <a:pt x="48" y="95"/>
                </a:lnTo>
                <a:lnTo>
                  <a:pt x="47" y="95"/>
                </a:lnTo>
                <a:lnTo>
                  <a:pt x="47" y="95"/>
                </a:lnTo>
                <a:lnTo>
                  <a:pt x="47" y="97"/>
                </a:lnTo>
                <a:lnTo>
                  <a:pt x="47" y="97"/>
                </a:lnTo>
                <a:close/>
                <a:moveTo>
                  <a:pt x="64" y="138"/>
                </a:move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lnTo>
                  <a:pt x="64" y="138"/>
                </a:lnTo>
                <a:close/>
                <a:moveTo>
                  <a:pt x="43" y="59"/>
                </a:moveTo>
                <a:lnTo>
                  <a:pt x="43" y="59"/>
                </a:lnTo>
                <a:lnTo>
                  <a:pt x="43" y="59"/>
                </a:lnTo>
                <a:lnTo>
                  <a:pt x="43" y="59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4" y="57"/>
                </a:lnTo>
                <a:lnTo>
                  <a:pt x="43" y="59"/>
                </a:lnTo>
                <a:lnTo>
                  <a:pt x="43" y="59"/>
                </a:lnTo>
                <a:close/>
                <a:moveTo>
                  <a:pt x="29" y="232"/>
                </a:move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lnTo>
                  <a:pt x="29" y="232"/>
                </a:lnTo>
                <a:close/>
                <a:moveTo>
                  <a:pt x="21" y="282"/>
                </a:moveTo>
                <a:lnTo>
                  <a:pt x="21" y="282"/>
                </a:lnTo>
                <a:lnTo>
                  <a:pt x="23" y="282"/>
                </a:lnTo>
                <a:lnTo>
                  <a:pt x="23" y="282"/>
                </a:lnTo>
                <a:lnTo>
                  <a:pt x="21" y="280"/>
                </a:lnTo>
                <a:lnTo>
                  <a:pt x="21" y="280"/>
                </a:lnTo>
                <a:lnTo>
                  <a:pt x="21" y="282"/>
                </a:lnTo>
                <a:lnTo>
                  <a:pt x="21" y="282"/>
                </a:lnTo>
                <a:lnTo>
                  <a:pt x="21" y="282"/>
                </a:lnTo>
                <a:lnTo>
                  <a:pt x="21" y="28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7" name="Freeform 110"/>
          <p:cNvSpPr>
            <a:spLocks noEditPoints="1"/>
          </p:cNvSpPr>
          <p:nvPr/>
        </p:nvSpPr>
        <p:spPr bwMode="auto">
          <a:xfrm>
            <a:off x="4829582" y="3653821"/>
            <a:ext cx="242804" cy="544903"/>
          </a:xfrm>
          <a:custGeom>
            <a:avLst/>
            <a:gdLst>
              <a:gd name="T0" fmla="*/ 30 w 138"/>
              <a:gd name="T1" fmla="*/ 314 h 322"/>
              <a:gd name="T2" fmla="*/ 4 w 138"/>
              <a:gd name="T3" fmla="*/ 237 h 322"/>
              <a:gd name="T4" fmla="*/ 74 w 138"/>
              <a:gd name="T5" fmla="*/ 1 h 322"/>
              <a:gd name="T6" fmla="*/ 131 w 138"/>
              <a:gd name="T7" fmla="*/ 230 h 322"/>
              <a:gd name="T8" fmla="*/ 102 w 138"/>
              <a:gd name="T9" fmla="*/ 275 h 322"/>
              <a:gd name="T10" fmla="*/ 98 w 138"/>
              <a:gd name="T11" fmla="*/ 284 h 322"/>
              <a:gd name="T12" fmla="*/ 85 w 138"/>
              <a:gd name="T13" fmla="*/ 308 h 322"/>
              <a:gd name="T14" fmla="*/ 55 w 138"/>
              <a:gd name="T15" fmla="*/ 307 h 322"/>
              <a:gd name="T16" fmla="*/ 82 w 138"/>
              <a:gd name="T17" fmla="*/ 112 h 322"/>
              <a:gd name="T18" fmla="*/ 77 w 138"/>
              <a:gd name="T19" fmla="*/ 78 h 322"/>
              <a:gd name="T20" fmla="*/ 122 w 138"/>
              <a:gd name="T21" fmla="*/ 181 h 322"/>
              <a:gd name="T22" fmla="*/ 85 w 138"/>
              <a:gd name="T23" fmla="*/ 231 h 322"/>
              <a:gd name="T24" fmla="*/ 88 w 138"/>
              <a:gd name="T25" fmla="*/ 39 h 322"/>
              <a:gd name="T26" fmla="*/ 117 w 138"/>
              <a:gd name="T27" fmla="*/ 140 h 322"/>
              <a:gd name="T28" fmla="*/ 84 w 138"/>
              <a:gd name="T29" fmla="*/ 207 h 322"/>
              <a:gd name="T30" fmla="*/ 118 w 138"/>
              <a:gd name="T31" fmla="*/ 226 h 322"/>
              <a:gd name="T32" fmla="*/ 84 w 138"/>
              <a:gd name="T33" fmla="*/ 149 h 322"/>
              <a:gd name="T34" fmla="*/ 104 w 138"/>
              <a:gd name="T35" fmla="*/ 109 h 322"/>
              <a:gd name="T36" fmla="*/ 92 w 138"/>
              <a:gd name="T37" fmla="*/ 58 h 322"/>
              <a:gd name="T38" fmla="*/ 77 w 138"/>
              <a:gd name="T39" fmla="*/ 32 h 322"/>
              <a:gd name="T40" fmla="*/ 33 w 138"/>
              <a:gd name="T41" fmla="*/ 302 h 322"/>
              <a:gd name="T42" fmla="*/ 11 w 138"/>
              <a:gd name="T43" fmla="*/ 132 h 322"/>
              <a:gd name="T44" fmla="*/ 34 w 138"/>
              <a:gd name="T45" fmla="*/ 112 h 322"/>
              <a:gd name="T46" fmla="*/ 92 w 138"/>
              <a:gd name="T47" fmla="*/ 10 h 322"/>
              <a:gd name="T48" fmla="*/ 36 w 138"/>
              <a:gd name="T49" fmla="*/ 83 h 322"/>
              <a:gd name="T50" fmla="*/ 36 w 138"/>
              <a:gd name="T51" fmla="*/ 99 h 322"/>
              <a:gd name="T52" fmla="*/ 19 w 138"/>
              <a:gd name="T53" fmla="*/ 150 h 322"/>
              <a:gd name="T54" fmla="*/ 31 w 138"/>
              <a:gd name="T55" fmla="*/ 46 h 322"/>
              <a:gd name="T56" fmla="*/ 48 w 138"/>
              <a:gd name="T57" fmla="*/ 196 h 322"/>
              <a:gd name="T58" fmla="*/ 28 w 138"/>
              <a:gd name="T59" fmla="*/ 169 h 322"/>
              <a:gd name="T60" fmla="*/ 90 w 138"/>
              <a:gd name="T61" fmla="*/ 297 h 322"/>
              <a:gd name="T62" fmla="*/ 55 w 138"/>
              <a:gd name="T63" fmla="*/ 88 h 322"/>
              <a:gd name="T64" fmla="*/ 70 w 138"/>
              <a:gd name="T65" fmla="*/ 137 h 322"/>
              <a:gd name="T66" fmla="*/ 28 w 138"/>
              <a:gd name="T67" fmla="*/ 231 h 322"/>
              <a:gd name="T68" fmla="*/ 70 w 138"/>
              <a:gd name="T69" fmla="*/ 28 h 322"/>
              <a:gd name="T70" fmla="*/ 27 w 138"/>
              <a:gd name="T71" fmla="*/ 149 h 322"/>
              <a:gd name="T72" fmla="*/ 71 w 138"/>
              <a:gd name="T73" fmla="*/ 72 h 322"/>
              <a:gd name="T74" fmla="*/ 21 w 138"/>
              <a:gd name="T75" fmla="*/ 54 h 322"/>
              <a:gd name="T76" fmla="*/ 37 w 138"/>
              <a:gd name="T77" fmla="*/ 160 h 322"/>
              <a:gd name="T78" fmla="*/ 24 w 138"/>
              <a:gd name="T79" fmla="*/ 187 h 322"/>
              <a:gd name="T80" fmla="*/ 11 w 138"/>
              <a:gd name="T81" fmla="*/ 176 h 322"/>
              <a:gd name="T82" fmla="*/ 31 w 138"/>
              <a:gd name="T83" fmla="*/ 160 h 322"/>
              <a:gd name="T84" fmla="*/ 41 w 138"/>
              <a:gd name="T85" fmla="*/ 45 h 322"/>
              <a:gd name="T86" fmla="*/ 26 w 138"/>
              <a:gd name="T87" fmla="*/ 123 h 322"/>
              <a:gd name="T88" fmla="*/ 20 w 138"/>
              <a:gd name="T89" fmla="*/ 159 h 322"/>
              <a:gd name="T90" fmla="*/ 21 w 138"/>
              <a:gd name="T91" fmla="*/ 120 h 322"/>
              <a:gd name="T92" fmla="*/ 10 w 138"/>
              <a:gd name="T93" fmla="*/ 96 h 322"/>
              <a:gd name="T94" fmla="*/ 46 w 138"/>
              <a:gd name="T95" fmla="*/ 159 h 322"/>
              <a:gd name="T96" fmla="*/ 33 w 138"/>
              <a:gd name="T97" fmla="*/ 22 h 322"/>
              <a:gd name="T98" fmla="*/ 37 w 138"/>
              <a:gd name="T99" fmla="*/ 203 h 322"/>
              <a:gd name="T100" fmla="*/ 17 w 138"/>
              <a:gd name="T101" fmla="*/ 28 h 322"/>
              <a:gd name="T102" fmla="*/ 54 w 138"/>
              <a:gd name="T103" fmla="*/ 132 h 322"/>
              <a:gd name="T104" fmla="*/ 54 w 138"/>
              <a:gd name="T105" fmla="*/ 268 h 322"/>
              <a:gd name="T106" fmla="*/ 61 w 138"/>
              <a:gd name="T107" fmla="*/ 140 h 322"/>
              <a:gd name="T108" fmla="*/ 31 w 138"/>
              <a:gd name="T109" fmla="*/ 197 h 322"/>
              <a:gd name="T110" fmla="*/ 53 w 138"/>
              <a:gd name="T111" fmla="*/ 105 h 322"/>
              <a:gd name="T112" fmla="*/ 48 w 138"/>
              <a:gd name="T113" fmla="*/ 92 h 322"/>
              <a:gd name="T114" fmla="*/ 36 w 138"/>
              <a:gd name="T115" fmla="*/ 116 h 322"/>
              <a:gd name="T116" fmla="*/ 70 w 138"/>
              <a:gd name="T117" fmla="*/ 150 h 322"/>
              <a:gd name="T118" fmla="*/ 57 w 138"/>
              <a:gd name="T119" fmla="*/ 170 h 322"/>
              <a:gd name="T120" fmla="*/ 43 w 138"/>
              <a:gd name="T121" fmla="*/ 282 h 322"/>
              <a:gd name="T122" fmla="*/ 23 w 138"/>
              <a:gd name="T123" fmla="*/ 86 h 322"/>
              <a:gd name="T124" fmla="*/ 10 w 138"/>
              <a:gd name="T125" fmla="*/ 278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38" h="322">
                <a:moveTo>
                  <a:pt x="134" y="302"/>
                </a:moveTo>
                <a:lnTo>
                  <a:pt x="134" y="302"/>
                </a:lnTo>
                <a:lnTo>
                  <a:pt x="135" y="304"/>
                </a:lnTo>
                <a:lnTo>
                  <a:pt x="135" y="304"/>
                </a:lnTo>
                <a:lnTo>
                  <a:pt x="136" y="304"/>
                </a:lnTo>
                <a:lnTo>
                  <a:pt x="138" y="307"/>
                </a:lnTo>
                <a:lnTo>
                  <a:pt x="138" y="307"/>
                </a:lnTo>
                <a:lnTo>
                  <a:pt x="138" y="308"/>
                </a:lnTo>
                <a:lnTo>
                  <a:pt x="136" y="309"/>
                </a:lnTo>
                <a:lnTo>
                  <a:pt x="136" y="309"/>
                </a:lnTo>
                <a:lnTo>
                  <a:pt x="134" y="311"/>
                </a:lnTo>
                <a:lnTo>
                  <a:pt x="132" y="309"/>
                </a:lnTo>
                <a:lnTo>
                  <a:pt x="132" y="309"/>
                </a:lnTo>
                <a:lnTo>
                  <a:pt x="131" y="309"/>
                </a:lnTo>
                <a:lnTo>
                  <a:pt x="131" y="309"/>
                </a:lnTo>
                <a:lnTo>
                  <a:pt x="104" y="311"/>
                </a:lnTo>
                <a:lnTo>
                  <a:pt x="104" y="311"/>
                </a:lnTo>
                <a:lnTo>
                  <a:pt x="85" y="314"/>
                </a:lnTo>
                <a:lnTo>
                  <a:pt x="85" y="314"/>
                </a:lnTo>
                <a:lnTo>
                  <a:pt x="73" y="315"/>
                </a:lnTo>
                <a:lnTo>
                  <a:pt x="60" y="316"/>
                </a:lnTo>
                <a:lnTo>
                  <a:pt x="60" y="316"/>
                </a:lnTo>
                <a:lnTo>
                  <a:pt x="57" y="316"/>
                </a:lnTo>
                <a:lnTo>
                  <a:pt x="57" y="316"/>
                </a:lnTo>
                <a:lnTo>
                  <a:pt x="55" y="318"/>
                </a:lnTo>
                <a:lnTo>
                  <a:pt x="54" y="319"/>
                </a:lnTo>
                <a:lnTo>
                  <a:pt x="54" y="319"/>
                </a:lnTo>
                <a:lnTo>
                  <a:pt x="54" y="321"/>
                </a:lnTo>
                <a:lnTo>
                  <a:pt x="53" y="322"/>
                </a:lnTo>
                <a:lnTo>
                  <a:pt x="50" y="322"/>
                </a:lnTo>
                <a:lnTo>
                  <a:pt x="48" y="322"/>
                </a:lnTo>
                <a:lnTo>
                  <a:pt x="48" y="322"/>
                </a:lnTo>
                <a:lnTo>
                  <a:pt x="47" y="321"/>
                </a:lnTo>
                <a:lnTo>
                  <a:pt x="47" y="321"/>
                </a:lnTo>
                <a:lnTo>
                  <a:pt x="38" y="314"/>
                </a:lnTo>
                <a:lnTo>
                  <a:pt x="38" y="314"/>
                </a:lnTo>
                <a:lnTo>
                  <a:pt x="34" y="311"/>
                </a:lnTo>
                <a:lnTo>
                  <a:pt x="34" y="311"/>
                </a:lnTo>
                <a:lnTo>
                  <a:pt x="31" y="312"/>
                </a:lnTo>
                <a:lnTo>
                  <a:pt x="31" y="312"/>
                </a:lnTo>
                <a:lnTo>
                  <a:pt x="30" y="314"/>
                </a:lnTo>
                <a:lnTo>
                  <a:pt x="28" y="314"/>
                </a:lnTo>
                <a:lnTo>
                  <a:pt x="28" y="314"/>
                </a:lnTo>
                <a:lnTo>
                  <a:pt x="27" y="312"/>
                </a:lnTo>
                <a:lnTo>
                  <a:pt x="27" y="311"/>
                </a:lnTo>
                <a:lnTo>
                  <a:pt x="27" y="311"/>
                </a:lnTo>
                <a:lnTo>
                  <a:pt x="27" y="307"/>
                </a:lnTo>
                <a:lnTo>
                  <a:pt x="27" y="307"/>
                </a:lnTo>
                <a:lnTo>
                  <a:pt x="24" y="305"/>
                </a:lnTo>
                <a:lnTo>
                  <a:pt x="24" y="305"/>
                </a:lnTo>
                <a:lnTo>
                  <a:pt x="14" y="301"/>
                </a:lnTo>
                <a:lnTo>
                  <a:pt x="14" y="301"/>
                </a:lnTo>
                <a:lnTo>
                  <a:pt x="11" y="299"/>
                </a:lnTo>
                <a:lnTo>
                  <a:pt x="11" y="299"/>
                </a:lnTo>
                <a:lnTo>
                  <a:pt x="10" y="299"/>
                </a:lnTo>
                <a:lnTo>
                  <a:pt x="10" y="301"/>
                </a:lnTo>
                <a:lnTo>
                  <a:pt x="10" y="301"/>
                </a:lnTo>
                <a:lnTo>
                  <a:pt x="9" y="302"/>
                </a:lnTo>
                <a:lnTo>
                  <a:pt x="9" y="302"/>
                </a:lnTo>
                <a:lnTo>
                  <a:pt x="6" y="301"/>
                </a:lnTo>
                <a:lnTo>
                  <a:pt x="4" y="301"/>
                </a:lnTo>
                <a:lnTo>
                  <a:pt x="4" y="301"/>
                </a:lnTo>
                <a:lnTo>
                  <a:pt x="4" y="298"/>
                </a:lnTo>
                <a:lnTo>
                  <a:pt x="4" y="297"/>
                </a:lnTo>
                <a:lnTo>
                  <a:pt x="4" y="297"/>
                </a:lnTo>
                <a:lnTo>
                  <a:pt x="6" y="295"/>
                </a:lnTo>
                <a:lnTo>
                  <a:pt x="7" y="295"/>
                </a:lnTo>
                <a:lnTo>
                  <a:pt x="7" y="295"/>
                </a:lnTo>
                <a:lnTo>
                  <a:pt x="6" y="292"/>
                </a:lnTo>
                <a:lnTo>
                  <a:pt x="6" y="291"/>
                </a:lnTo>
                <a:lnTo>
                  <a:pt x="6" y="291"/>
                </a:lnTo>
                <a:lnTo>
                  <a:pt x="6" y="245"/>
                </a:lnTo>
                <a:lnTo>
                  <a:pt x="6" y="245"/>
                </a:lnTo>
                <a:lnTo>
                  <a:pt x="6" y="243"/>
                </a:lnTo>
                <a:lnTo>
                  <a:pt x="6" y="243"/>
                </a:lnTo>
                <a:lnTo>
                  <a:pt x="4" y="243"/>
                </a:lnTo>
                <a:lnTo>
                  <a:pt x="4" y="243"/>
                </a:lnTo>
                <a:lnTo>
                  <a:pt x="3" y="241"/>
                </a:lnTo>
                <a:lnTo>
                  <a:pt x="3" y="240"/>
                </a:lnTo>
                <a:lnTo>
                  <a:pt x="3" y="240"/>
                </a:lnTo>
                <a:lnTo>
                  <a:pt x="4" y="237"/>
                </a:lnTo>
                <a:lnTo>
                  <a:pt x="4" y="237"/>
                </a:lnTo>
                <a:lnTo>
                  <a:pt x="6" y="235"/>
                </a:lnTo>
                <a:lnTo>
                  <a:pt x="6" y="235"/>
                </a:lnTo>
                <a:lnTo>
                  <a:pt x="6" y="233"/>
                </a:lnTo>
                <a:lnTo>
                  <a:pt x="6" y="233"/>
                </a:lnTo>
                <a:lnTo>
                  <a:pt x="3" y="203"/>
                </a:lnTo>
                <a:lnTo>
                  <a:pt x="1" y="174"/>
                </a:lnTo>
                <a:lnTo>
                  <a:pt x="1" y="174"/>
                </a:lnTo>
                <a:lnTo>
                  <a:pt x="1" y="132"/>
                </a:lnTo>
                <a:lnTo>
                  <a:pt x="1" y="132"/>
                </a:lnTo>
                <a:lnTo>
                  <a:pt x="0" y="83"/>
                </a:lnTo>
                <a:lnTo>
                  <a:pt x="0" y="37"/>
                </a:lnTo>
                <a:lnTo>
                  <a:pt x="0" y="37"/>
                </a:lnTo>
                <a:lnTo>
                  <a:pt x="0" y="17"/>
                </a:lnTo>
                <a:lnTo>
                  <a:pt x="0" y="17"/>
                </a:lnTo>
                <a:lnTo>
                  <a:pt x="0" y="8"/>
                </a:lnTo>
                <a:lnTo>
                  <a:pt x="0" y="8"/>
                </a:lnTo>
                <a:lnTo>
                  <a:pt x="1" y="5"/>
                </a:lnTo>
                <a:lnTo>
                  <a:pt x="4" y="2"/>
                </a:lnTo>
                <a:lnTo>
                  <a:pt x="4" y="2"/>
                </a:lnTo>
                <a:lnTo>
                  <a:pt x="6" y="2"/>
                </a:lnTo>
                <a:lnTo>
                  <a:pt x="6" y="2"/>
                </a:lnTo>
                <a:lnTo>
                  <a:pt x="7" y="1"/>
                </a:lnTo>
                <a:lnTo>
                  <a:pt x="9" y="1"/>
                </a:lnTo>
                <a:lnTo>
                  <a:pt x="9" y="1"/>
                </a:lnTo>
                <a:lnTo>
                  <a:pt x="13" y="1"/>
                </a:lnTo>
                <a:lnTo>
                  <a:pt x="13" y="1"/>
                </a:lnTo>
                <a:lnTo>
                  <a:pt x="17" y="0"/>
                </a:lnTo>
                <a:lnTo>
                  <a:pt x="17" y="0"/>
                </a:lnTo>
                <a:lnTo>
                  <a:pt x="36" y="1"/>
                </a:lnTo>
                <a:lnTo>
                  <a:pt x="36" y="1"/>
                </a:lnTo>
                <a:lnTo>
                  <a:pt x="54" y="1"/>
                </a:lnTo>
                <a:lnTo>
                  <a:pt x="54" y="1"/>
                </a:lnTo>
                <a:lnTo>
                  <a:pt x="65" y="1"/>
                </a:lnTo>
                <a:lnTo>
                  <a:pt x="65" y="1"/>
                </a:lnTo>
                <a:lnTo>
                  <a:pt x="68" y="1"/>
                </a:lnTo>
                <a:lnTo>
                  <a:pt x="71" y="2"/>
                </a:lnTo>
                <a:lnTo>
                  <a:pt x="71" y="2"/>
                </a:lnTo>
                <a:lnTo>
                  <a:pt x="73" y="2"/>
                </a:lnTo>
                <a:lnTo>
                  <a:pt x="73" y="2"/>
                </a:lnTo>
                <a:lnTo>
                  <a:pt x="74" y="1"/>
                </a:lnTo>
                <a:lnTo>
                  <a:pt x="74" y="1"/>
                </a:lnTo>
                <a:lnTo>
                  <a:pt x="75" y="1"/>
                </a:lnTo>
                <a:lnTo>
                  <a:pt x="77" y="1"/>
                </a:lnTo>
                <a:lnTo>
                  <a:pt x="77" y="1"/>
                </a:lnTo>
                <a:lnTo>
                  <a:pt x="78" y="1"/>
                </a:lnTo>
                <a:lnTo>
                  <a:pt x="78" y="4"/>
                </a:lnTo>
                <a:lnTo>
                  <a:pt x="78" y="4"/>
                </a:lnTo>
                <a:lnTo>
                  <a:pt x="78" y="4"/>
                </a:lnTo>
                <a:lnTo>
                  <a:pt x="78" y="4"/>
                </a:lnTo>
                <a:lnTo>
                  <a:pt x="85" y="5"/>
                </a:lnTo>
                <a:lnTo>
                  <a:pt x="85" y="5"/>
                </a:lnTo>
                <a:lnTo>
                  <a:pt x="101" y="8"/>
                </a:lnTo>
                <a:lnTo>
                  <a:pt x="101" y="8"/>
                </a:lnTo>
                <a:lnTo>
                  <a:pt x="104" y="8"/>
                </a:lnTo>
                <a:lnTo>
                  <a:pt x="107" y="10"/>
                </a:lnTo>
                <a:lnTo>
                  <a:pt x="107" y="10"/>
                </a:lnTo>
                <a:lnTo>
                  <a:pt x="108" y="12"/>
                </a:lnTo>
                <a:lnTo>
                  <a:pt x="108" y="12"/>
                </a:lnTo>
                <a:lnTo>
                  <a:pt x="109" y="15"/>
                </a:lnTo>
                <a:lnTo>
                  <a:pt x="109" y="15"/>
                </a:lnTo>
                <a:lnTo>
                  <a:pt x="111" y="19"/>
                </a:lnTo>
                <a:lnTo>
                  <a:pt x="111" y="19"/>
                </a:lnTo>
                <a:lnTo>
                  <a:pt x="111" y="24"/>
                </a:lnTo>
                <a:lnTo>
                  <a:pt x="111" y="24"/>
                </a:lnTo>
                <a:lnTo>
                  <a:pt x="111" y="38"/>
                </a:lnTo>
                <a:lnTo>
                  <a:pt x="111" y="38"/>
                </a:lnTo>
                <a:lnTo>
                  <a:pt x="112" y="49"/>
                </a:lnTo>
                <a:lnTo>
                  <a:pt x="112" y="49"/>
                </a:lnTo>
                <a:lnTo>
                  <a:pt x="117" y="83"/>
                </a:lnTo>
                <a:lnTo>
                  <a:pt x="117" y="83"/>
                </a:lnTo>
                <a:lnTo>
                  <a:pt x="118" y="103"/>
                </a:lnTo>
                <a:lnTo>
                  <a:pt x="118" y="103"/>
                </a:lnTo>
                <a:lnTo>
                  <a:pt x="122" y="123"/>
                </a:lnTo>
                <a:lnTo>
                  <a:pt x="122" y="123"/>
                </a:lnTo>
                <a:lnTo>
                  <a:pt x="124" y="140"/>
                </a:lnTo>
                <a:lnTo>
                  <a:pt x="124" y="140"/>
                </a:lnTo>
                <a:lnTo>
                  <a:pt x="128" y="166"/>
                </a:lnTo>
                <a:lnTo>
                  <a:pt x="128" y="166"/>
                </a:lnTo>
                <a:lnTo>
                  <a:pt x="129" y="183"/>
                </a:lnTo>
                <a:lnTo>
                  <a:pt x="129" y="183"/>
                </a:lnTo>
                <a:lnTo>
                  <a:pt x="131" y="230"/>
                </a:lnTo>
                <a:lnTo>
                  <a:pt x="131" y="230"/>
                </a:lnTo>
                <a:lnTo>
                  <a:pt x="132" y="270"/>
                </a:lnTo>
                <a:lnTo>
                  <a:pt x="132" y="270"/>
                </a:lnTo>
                <a:lnTo>
                  <a:pt x="134" y="301"/>
                </a:lnTo>
                <a:lnTo>
                  <a:pt x="134" y="301"/>
                </a:lnTo>
                <a:lnTo>
                  <a:pt x="134" y="302"/>
                </a:lnTo>
                <a:lnTo>
                  <a:pt x="134" y="302"/>
                </a:lnTo>
                <a:close/>
                <a:moveTo>
                  <a:pt x="107" y="277"/>
                </a:moveTo>
                <a:lnTo>
                  <a:pt x="107" y="277"/>
                </a:lnTo>
                <a:lnTo>
                  <a:pt x="111" y="277"/>
                </a:lnTo>
                <a:lnTo>
                  <a:pt x="111" y="277"/>
                </a:lnTo>
                <a:lnTo>
                  <a:pt x="118" y="277"/>
                </a:lnTo>
                <a:lnTo>
                  <a:pt x="118" y="277"/>
                </a:lnTo>
                <a:lnTo>
                  <a:pt x="121" y="277"/>
                </a:lnTo>
                <a:lnTo>
                  <a:pt x="122" y="280"/>
                </a:lnTo>
                <a:lnTo>
                  <a:pt x="122" y="280"/>
                </a:lnTo>
                <a:lnTo>
                  <a:pt x="122" y="282"/>
                </a:lnTo>
                <a:lnTo>
                  <a:pt x="122" y="282"/>
                </a:lnTo>
                <a:lnTo>
                  <a:pt x="124" y="285"/>
                </a:lnTo>
                <a:lnTo>
                  <a:pt x="124" y="285"/>
                </a:lnTo>
                <a:lnTo>
                  <a:pt x="124" y="287"/>
                </a:lnTo>
                <a:lnTo>
                  <a:pt x="124" y="289"/>
                </a:lnTo>
                <a:lnTo>
                  <a:pt x="124" y="289"/>
                </a:lnTo>
                <a:lnTo>
                  <a:pt x="122" y="291"/>
                </a:lnTo>
                <a:lnTo>
                  <a:pt x="119" y="291"/>
                </a:lnTo>
                <a:lnTo>
                  <a:pt x="119" y="291"/>
                </a:lnTo>
                <a:lnTo>
                  <a:pt x="118" y="289"/>
                </a:lnTo>
                <a:lnTo>
                  <a:pt x="117" y="288"/>
                </a:lnTo>
                <a:lnTo>
                  <a:pt x="117" y="288"/>
                </a:lnTo>
                <a:lnTo>
                  <a:pt x="117" y="284"/>
                </a:lnTo>
                <a:lnTo>
                  <a:pt x="117" y="284"/>
                </a:lnTo>
                <a:lnTo>
                  <a:pt x="119" y="280"/>
                </a:lnTo>
                <a:lnTo>
                  <a:pt x="119" y="280"/>
                </a:lnTo>
                <a:lnTo>
                  <a:pt x="117" y="280"/>
                </a:lnTo>
                <a:lnTo>
                  <a:pt x="117" y="280"/>
                </a:lnTo>
                <a:lnTo>
                  <a:pt x="107" y="281"/>
                </a:lnTo>
                <a:lnTo>
                  <a:pt x="107" y="281"/>
                </a:lnTo>
                <a:lnTo>
                  <a:pt x="104" y="280"/>
                </a:lnTo>
                <a:lnTo>
                  <a:pt x="104" y="280"/>
                </a:lnTo>
                <a:lnTo>
                  <a:pt x="102" y="278"/>
                </a:lnTo>
                <a:lnTo>
                  <a:pt x="102" y="275"/>
                </a:lnTo>
                <a:lnTo>
                  <a:pt x="102" y="275"/>
                </a:lnTo>
                <a:lnTo>
                  <a:pt x="104" y="274"/>
                </a:lnTo>
                <a:lnTo>
                  <a:pt x="104" y="274"/>
                </a:lnTo>
                <a:lnTo>
                  <a:pt x="109" y="268"/>
                </a:lnTo>
                <a:lnTo>
                  <a:pt x="109" y="268"/>
                </a:lnTo>
                <a:lnTo>
                  <a:pt x="119" y="260"/>
                </a:lnTo>
                <a:lnTo>
                  <a:pt x="119" y="260"/>
                </a:lnTo>
                <a:lnTo>
                  <a:pt x="121" y="258"/>
                </a:lnTo>
                <a:lnTo>
                  <a:pt x="121" y="258"/>
                </a:lnTo>
                <a:lnTo>
                  <a:pt x="109" y="262"/>
                </a:lnTo>
                <a:lnTo>
                  <a:pt x="109" y="262"/>
                </a:lnTo>
                <a:lnTo>
                  <a:pt x="98" y="267"/>
                </a:lnTo>
                <a:lnTo>
                  <a:pt x="98" y="267"/>
                </a:lnTo>
                <a:lnTo>
                  <a:pt x="94" y="267"/>
                </a:lnTo>
                <a:lnTo>
                  <a:pt x="94" y="267"/>
                </a:lnTo>
                <a:lnTo>
                  <a:pt x="92" y="267"/>
                </a:lnTo>
                <a:lnTo>
                  <a:pt x="91" y="267"/>
                </a:lnTo>
                <a:lnTo>
                  <a:pt x="91" y="267"/>
                </a:lnTo>
                <a:lnTo>
                  <a:pt x="91" y="264"/>
                </a:lnTo>
                <a:lnTo>
                  <a:pt x="91" y="262"/>
                </a:lnTo>
                <a:lnTo>
                  <a:pt x="91" y="262"/>
                </a:lnTo>
                <a:lnTo>
                  <a:pt x="95" y="260"/>
                </a:lnTo>
                <a:lnTo>
                  <a:pt x="95" y="260"/>
                </a:lnTo>
                <a:lnTo>
                  <a:pt x="114" y="244"/>
                </a:lnTo>
                <a:lnTo>
                  <a:pt x="114" y="244"/>
                </a:lnTo>
                <a:lnTo>
                  <a:pt x="115" y="243"/>
                </a:lnTo>
                <a:lnTo>
                  <a:pt x="115" y="243"/>
                </a:lnTo>
                <a:lnTo>
                  <a:pt x="112" y="243"/>
                </a:lnTo>
                <a:lnTo>
                  <a:pt x="112" y="243"/>
                </a:lnTo>
                <a:lnTo>
                  <a:pt x="97" y="250"/>
                </a:lnTo>
                <a:lnTo>
                  <a:pt x="97" y="250"/>
                </a:lnTo>
                <a:lnTo>
                  <a:pt x="92" y="251"/>
                </a:lnTo>
                <a:lnTo>
                  <a:pt x="87" y="253"/>
                </a:lnTo>
                <a:lnTo>
                  <a:pt x="87" y="253"/>
                </a:lnTo>
                <a:lnTo>
                  <a:pt x="87" y="262"/>
                </a:lnTo>
                <a:lnTo>
                  <a:pt x="87" y="262"/>
                </a:lnTo>
                <a:lnTo>
                  <a:pt x="88" y="278"/>
                </a:lnTo>
                <a:lnTo>
                  <a:pt x="88" y="278"/>
                </a:lnTo>
                <a:lnTo>
                  <a:pt x="90" y="280"/>
                </a:lnTo>
                <a:lnTo>
                  <a:pt x="90" y="280"/>
                </a:lnTo>
                <a:lnTo>
                  <a:pt x="98" y="284"/>
                </a:lnTo>
                <a:lnTo>
                  <a:pt x="98" y="284"/>
                </a:lnTo>
                <a:lnTo>
                  <a:pt x="107" y="288"/>
                </a:lnTo>
                <a:lnTo>
                  <a:pt x="117" y="291"/>
                </a:lnTo>
                <a:lnTo>
                  <a:pt x="117" y="291"/>
                </a:lnTo>
                <a:lnTo>
                  <a:pt x="125" y="292"/>
                </a:lnTo>
                <a:lnTo>
                  <a:pt x="125" y="292"/>
                </a:lnTo>
                <a:lnTo>
                  <a:pt x="125" y="277"/>
                </a:lnTo>
                <a:lnTo>
                  <a:pt x="124" y="261"/>
                </a:lnTo>
                <a:lnTo>
                  <a:pt x="124" y="261"/>
                </a:lnTo>
                <a:lnTo>
                  <a:pt x="107" y="277"/>
                </a:lnTo>
                <a:lnTo>
                  <a:pt x="107" y="277"/>
                </a:lnTo>
                <a:close/>
                <a:moveTo>
                  <a:pt x="54" y="311"/>
                </a:moveTo>
                <a:lnTo>
                  <a:pt x="54" y="311"/>
                </a:lnTo>
                <a:lnTo>
                  <a:pt x="57" y="312"/>
                </a:lnTo>
                <a:lnTo>
                  <a:pt x="60" y="312"/>
                </a:lnTo>
                <a:lnTo>
                  <a:pt x="60" y="312"/>
                </a:lnTo>
                <a:lnTo>
                  <a:pt x="73" y="312"/>
                </a:lnTo>
                <a:lnTo>
                  <a:pt x="85" y="311"/>
                </a:lnTo>
                <a:lnTo>
                  <a:pt x="85" y="311"/>
                </a:lnTo>
                <a:lnTo>
                  <a:pt x="104" y="308"/>
                </a:lnTo>
                <a:lnTo>
                  <a:pt x="104" y="308"/>
                </a:lnTo>
                <a:lnTo>
                  <a:pt x="125" y="305"/>
                </a:lnTo>
                <a:lnTo>
                  <a:pt x="125" y="305"/>
                </a:lnTo>
                <a:lnTo>
                  <a:pt x="127" y="305"/>
                </a:lnTo>
                <a:lnTo>
                  <a:pt x="127" y="305"/>
                </a:lnTo>
                <a:lnTo>
                  <a:pt x="125" y="304"/>
                </a:lnTo>
                <a:lnTo>
                  <a:pt x="125" y="304"/>
                </a:lnTo>
                <a:lnTo>
                  <a:pt x="118" y="304"/>
                </a:lnTo>
                <a:lnTo>
                  <a:pt x="111" y="302"/>
                </a:lnTo>
                <a:lnTo>
                  <a:pt x="111" y="302"/>
                </a:lnTo>
                <a:lnTo>
                  <a:pt x="107" y="301"/>
                </a:lnTo>
                <a:lnTo>
                  <a:pt x="104" y="298"/>
                </a:lnTo>
                <a:lnTo>
                  <a:pt x="104" y="298"/>
                </a:lnTo>
                <a:lnTo>
                  <a:pt x="102" y="299"/>
                </a:lnTo>
                <a:lnTo>
                  <a:pt x="100" y="299"/>
                </a:lnTo>
                <a:lnTo>
                  <a:pt x="100" y="299"/>
                </a:lnTo>
                <a:lnTo>
                  <a:pt x="98" y="299"/>
                </a:lnTo>
                <a:lnTo>
                  <a:pt x="97" y="299"/>
                </a:lnTo>
                <a:lnTo>
                  <a:pt x="97" y="299"/>
                </a:lnTo>
                <a:lnTo>
                  <a:pt x="88" y="305"/>
                </a:lnTo>
                <a:lnTo>
                  <a:pt x="88" y="305"/>
                </a:lnTo>
                <a:lnTo>
                  <a:pt x="85" y="308"/>
                </a:lnTo>
                <a:lnTo>
                  <a:pt x="85" y="308"/>
                </a:lnTo>
                <a:lnTo>
                  <a:pt x="82" y="307"/>
                </a:lnTo>
                <a:lnTo>
                  <a:pt x="82" y="305"/>
                </a:lnTo>
                <a:lnTo>
                  <a:pt x="82" y="305"/>
                </a:lnTo>
                <a:lnTo>
                  <a:pt x="82" y="302"/>
                </a:lnTo>
                <a:lnTo>
                  <a:pt x="82" y="302"/>
                </a:lnTo>
                <a:lnTo>
                  <a:pt x="85" y="297"/>
                </a:lnTo>
                <a:lnTo>
                  <a:pt x="85" y="297"/>
                </a:lnTo>
                <a:lnTo>
                  <a:pt x="87" y="295"/>
                </a:lnTo>
                <a:lnTo>
                  <a:pt x="87" y="295"/>
                </a:lnTo>
                <a:lnTo>
                  <a:pt x="85" y="295"/>
                </a:lnTo>
                <a:lnTo>
                  <a:pt x="85" y="295"/>
                </a:lnTo>
                <a:lnTo>
                  <a:pt x="82" y="297"/>
                </a:lnTo>
                <a:lnTo>
                  <a:pt x="82" y="297"/>
                </a:lnTo>
                <a:lnTo>
                  <a:pt x="73" y="308"/>
                </a:lnTo>
                <a:lnTo>
                  <a:pt x="73" y="308"/>
                </a:lnTo>
                <a:lnTo>
                  <a:pt x="71" y="309"/>
                </a:lnTo>
                <a:lnTo>
                  <a:pt x="71" y="309"/>
                </a:lnTo>
                <a:lnTo>
                  <a:pt x="70" y="309"/>
                </a:lnTo>
                <a:lnTo>
                  <a:pt x="68" y="308"/>
                </a:lnTo>
                <a:lnTo>
                  <a:pt x="68" y="308"/>
                </a:lnTo>
                <a:lnTo>
                  <a:pt x="70" y="305"/>
                </a:lnTo>
                <a:lnTo>
                  <a:pt x="70" y="305"/>
                </a:lnTo>
                <a:lnTo>
                  <a:pt x="73" y="295"/>
                </a:lnTo>
                <a:lnTo>
                  <a:pt x="73" y="295"/>
                </a:lnTo>
                <a:lnTo>
                  <a:pt x="74" y="292"/>
                </a:lnTo>
                <a:lnTo>
                  <a:pt x="74" y="292"/>
                </a:lnTo>
                <a:lnTo>
                  <a:pt x="71" y="294"/>
                </a:lnTo>
                <a:lnTo>
                  <a:pt x="71" y="294"/>
                </a:lnTo>
                <a:lnTo>
                  <a:pt x="71" y="294"/>
                </a:lnTo>
                <a:lnTo>
                  <a:pt x="60" y="309"/>
                </a:lnTo>
                <a:lnTo>
                  <a:pt x="60" y="309"/>
                </a:lnTo>
                <a:lnTo>
                  <a:pt x="58" y="311"/>
                </a:lnTo>
                <a:lnTo>
                  <a:pt x="58" y="311"/>
                </a:lnTo>
                <a:lnTo>
                  <a:pt x="57" y="311"/>
                </a:lnTo>
                <a:lnTo>
                  <a:pt x="55" y="311"/>
                </a:lnTo>
                <a:lnTo>
                  <a:pt x="55" y="311"/>
                </a:lnTo>
                <a:lnTo>
                  <a:pt x="55" y="309"/>
                </a:lnTo>
                <a:lnTo>
                  <a:pt x="55" y="309"/>
                </a:lnTo>
                <a:lnTo>
                  <a:pt x="55" y="307"/>
                </a:lnTo>
                <a:lnTo>
                  <a:pt x="55" y="307"/>
                </a:lnTo>
                <a:lnTo>
                  <a:pt x="58" y="298"/>
                </a:lnTo>
                <a:lnTo>
                  <a:pt x="58" y="298"/>
                </a:lnTo>
                <a:lnTo>
                  <a:pt x="58" y="297"/>
                </a:lnTo>
                <a:lnTo>
                  <a:pt x="58" y="297"/>
                </a:lnTo>
                <a:lnTo>
                  <a:pt x="58" y="295"/>
                </a:lnTo>
                <a:lnTo>
                  <a:pt x="58" y="295"/>
                </a:lnTo>
                <a:lnTo>
                  <a:pt x="57" y="297"/>
                </a:lnTo>
                <a:lnTo>
                  <a:pt x="57" y="297"/>
                </a:lnTo>
                <a:lnTo>
                  <a:pt x="51" y="305"/>
                </a:lnTo>
                <a:lnTo>
                  <a:pt x="51" y="305"/>
                </a:lnTo>
                <a:lnTo>
                  <a:pt x="47" y="309"/>
                </a:lnTo>
                <a:lnTo>
                  <a:pt x="47" y="309"/>
                </a:lnTo>
                <a:lnTo>
                  <a:pt x="44" y="312"/>
                </a:lnTo>
                <a:lnTo>
                  <a:pt x="44" y="312"/>
                </a:lnTo>
                <a:lnTo>
                  <a:pt x="51" y="315"/>
                </a:lnTo>
                <a:lnTo>
                  <a:pt x="51" y="315"/>
                </a:lnTo>
                <a:lnTo>
                  <a:pt x="53" y="312"/>
                </a:lnTo>
                <a:lnTo>
                  <a:pt x="54" y="311"/>
                </a:lnTo>
                <a:lnTo>
                  <a:pt x="54" y="311"/>
                </a:lnTo>
                <a:close/>
                <a:moveTo>
                  <a:pt x="78" y="95"/>
                </a:moveTo>
                <a:lnTo>
                  <a:pt x="78" y="95"/>
                </a:lnTo>
                <a:lnTo>
                  <a:pt x="80" y="95"/>
                </a:lnTo>
                <a:lnTo>
                  <a:pt x="81" y="95"/>
                </a:lnTo>
                <a:lnTo>
                  <a:pt x="81" y="95"/>
                </a:lnTo>
                <a:lnTo>
                  <a:pt x="95" y="88"/>
                </a:lnTo>
                <a:lnTo>
                  <a:pt x="95" y="88"/>
                </a:lnTo>
                <a:lnTo>
                  <a:pt x="100" y="86"/>
                </a:lnTo>
                <a:lnTo>
                  <a:pt x="100" y="86"/>
                </a:lnTo>
                <a:lnTo>
                  <a:pt x="101" y="86"/>
                </a:lnTo>
                <a:lnTo>
                  <a:pt x="104" y="88"/>
                </a:lnTo>
                <a:lnTo>
                  <a:pt x="104" y="88"/>
                </a:lnTo>
                <a:lnTo>
                  <a:pt x="104" y="89"/>
                </a:lnTo>
                <a:lnTo>
                  <a:pt x="104" y="92"/>
                </a:lnTo>
                <a:lnTo>
                  <a:pt x="104" y="92"/>
                </a:lnTo>
                <a:lnTo>
                  <a:pt x="101" y="95"/>
                </a:lnTo>
                <a:lnTo>
                  <a:pt x="101" y="95"/>
                </a:lnTo>
                <a:lnTo>
                  <a:pt x="92" y="103"/>
                </a:lnTo>
                <a:lnTo>
                  <a:pt x="92" y="103"/>
                </a:lnTo>
                <a:lnTo>
                  <a:pt x="84" y="110"/>
                </a:lnTo>
                <a:lnTo>
                  <a:pt x="84" y="110"/>
                </a:lnTo>
                <a:lnTo>
                  <a:pt x="82" y="112"/>
                </a:lnTo>
                <a:lnTo>
                  <a:pt x="82" y="113"/>
                </a:lnTo>
                <a:lnTo>
                  <a:pt x="82" y="113"/>
                </a:lnTo>
                <a:lnTo>
                  <a:pt x="85" y="113"/>
                </a:lnTo>
                <a:lnTo>
                  <a:pt x="85" y="113"/>
                </a:lnTo>
                <a:lnTo>
                  <a:pt x="104" y="105"/>
                </a:lnTo>
                <a:lnTo>
                  <a:pt x="104" y="105"/>
                </a:lnTo>
                <a:lnTo>
                  <a:pt x="107" y="105"/>
                </a:lnTo>
                <a:lnTo>
                  <a:pt x="109" y="105"/>
                </a:lnTo>
                <a:lnTo>
                  <a:pt x="109" y="105"/>
                </a:lnTo>
                <a:lnTo>
                  <a:pt x="108" y="69"/>
                </a:lnTo>
                <a:lnTo>
                  <a:pt x="108" y="69"/>
                </a:lnTo>
                <a:lnTo>
                  <a:pt x="102" y="73"/>
                </a:lnTo>
                <a:lnTo>
                  <a:pt x="98" y="78"/>
                </a:lnTo>
                <a:lnTo>
                  <a:pt x="98" y="78"/>
                </a:lnTo>
                <a:lnTo>
                  <a:pt x="80" y="93"/>
                </a:lnTo>
                <a:lnTo>
                  <a:pt x="80" y="93"/>
                </a:lnTo>
                <a:lnTo>
                  <a:pt x="78" y="95"/>
                </a:lnTo>
                <a:lnTo>
                  <a:pt x="78" y="95"/>
                </a:lnTo>
                <a:close/>
                <a:moveTo>
                  <a:pt x="77" y="61"/>
                </a:moveTo>
                <a:lnTo>
                  <a:pt x="77" y="61"/>
                </a:lnTo>
                <a:lnTo>
                  <a:pt x="77" y="61"/>
                </a:lnTo>
                <a:lnTo>
                  <a:pt x="77" y="61"/>
                </a:lnTo>
                <a:lnTo>
                  <a:pt x="78" y="61"/>
                </a:lnTo>
                <a:lnTo>
                  <a:pt x="78" y="61"/>
                </a:lnTo>
                <a:lnTo>
                  <a:pt x="94" y="54"/>
                </a:lnTo>
                <a:lnTo>
                  <a:pt x="94" y="54"/>
                </a:lnTo>
                <a:lnTo>
                  <a:pt x="97" y="54"/>
                </a:lnTo>
                <a:lnTo>
                  <a:pt x="97" y="54"/>
                </a:lnTo>
                <a:lnTo>
                  <a:pt x="98" y="54"/>
                </a:lnTo>
                <a:lnTo>
                  <a:pt x="100" y="54"/>
                </a:lnTo>
                <a:lnTo>
                  <a:pt x="100" y="54"/>
                </a:lnTo>
                <a:lnTo>
                  <a:pt x="100" y="55"/>
                </a:lnTo>
                <a:lnTo>
                  <a:pt x="100" y="56"/>
                </a:lnTo>
                <a:lnTo>
                  <a:pt x="100" y="56"/>
                </a:lnTo>
                <a:lnTo>
                  <a:pt x="98" y="58"/>
                </a:lnTo>
                <a:lnTo>
                  <a:pt x="98" y="58"/>
                </a:lnTo>
                <a:lnTo>
                  <a:pt x="88" y="68"/>
                </a:lnTo>
                <a:lnTo>
                  <a:pt x="88" y="68"/>
                </a:lnTo>
                <a:lnTo>
                  <a:pt x="78" y="78"/>
                </a:lnTo>
                <a:lnTo>
                  <a:pt x="78" y="78"/>
                </a:lnTo>
                <a:lnTo>
                  <a:pt x="77" y="78"/>
                </a:lnTo>
                <a:lnTo>
                  <a:pt x="77" y="79"/>
                </a:lnTo>
                <a:lnTo>
                  <a:pt x="77" y="79"/>
                </a:lnTo>
                <a:lnTo>
                  <a:pt x="78" y="78"/>
                </a:lnTo>
                <a:lnTo>
                  <a:pt x="78" y="78"/>
                </a:lnTo>
                <a:lnTo>
                  <a:pt x="94" y="71"/>
                </a:lnTo>
                <a:lnTo>
                  <a:pt x="94" y="71"/>
                </a:lnTo>
                <a:lnTo>
                  <a:pt x="102" y="66"/>
                </a:lnTo>
                <a:lnTo>
                  <a:pt x="102" y="66"/>
                </a:lnTo>
                <a:lnTo>
                  <a:pt x="105" y="65"/>
                </a:lnTo>
                <a:lnTo>
                  <a:pt x="108" y="66"/>
                </a:lnTo>
                <a:lnTo>
                  <a:pt x="108" y="66"/>
                </a:lnTo>
                <a:lnTo>
                  <a:pt x="108" y="51"/>
                </a:lnTo>
                <a:lnTo>
                  <a:pt x="107" y="38"/>
                </a:lnTo>
                <a:lnTo>
                  <a:pt x="107" y="38"/>
                </a:lnTo>
                <a:lnTo>
                  <a:pt x="77" y="61"/>
                </a:lnTo>
                <a:lnTo>
                  <a:pt x="77" y="61"/>
                </a:lnTo>
                <a:close/>
                <a:moveTo>
                  <a:pt x="127" y="213"/>
                </a:moveTo>
                <a:lnTo>
                  <a:pt x="127" y="213"/>
                </a:lnTo>
                <a:lnTo>
                  <a:pt x="127" y="211"/>
                </a:lnTo>
                <a:lnTo>
                  <a:pt x="127" y="211"/>
                </a:lnTo>
                <a:lnTo>
                  <a:pt x="125" y="186"/>
                </a:lnTo>
                <a:lnTo>
                  <a:pt x="125" y="186"/>
                </a:lnTo>
                <a:lnTo>
                  <a:pt x="125" y="174"/>
                </a:lnTo>
                <a:lnTo>
                  <a:pt x="124" y="162"/>
                </a:lnTo>
                <a:lnTo>
                  <a:pt x="124" y="162"/>
                </a:lnTo>
                <a:lnTo>
                  <a:pt x="124" y="160"/>
                </a:lnTo>
                <a:lnTo>
                  <a:pt x="124" y="160"/>
                </a:lnTo>
                <a:lnTo>
                  <a:pt x="118" y="164"/>
                </a:lnTo>
                <a:lnTo>
                  <a:pt x="118" y="164"/>
                </a:lnTo>
                <a:lnTo>
                  <a:pt x="118" y="167"/>
                </a:lnTo>
                <a:lnTo>
                  <a:pt x="118" y="167"/>
                </a:lnTo>
                <a:lnTo>
                  <a:pt x="118" y="173"/>
                </a:lnTo>
                <a:lnTo>
                  <a:pt x="118" y="173"/>
                </a:lnTo>
                <a:lnTo>
                  <a:pt x="118" y="176"/>
                </a:lnTo>
                <a:lnTo>
                  <a:pt x="118" y="176"/>
                </a:lnTo>
                <a:lnTo>
                  <a:pt x="121" y="176"/>
                </a:lnTo>
                <a:lnTo>
                  <a:pt x="121" y="176"/>
                </a:lnTo>
                <a:lnTo>
                  <a:pt x="124" y="177"/>
                </a:lnTo>
                <a:lnTo>
                  <a:pt x="124" y="180"/>
                </a:lnTo>
                <a:lnTo>
                  <a:pt x="124" y="180"/>
                </a:lnTo>
                <a:lnTo>
                  <a:pt x="122" y="181"/>
                </a:lnTo>
                <a:lnTo>
                  <a:pt x="122" y="181"/>
                </a:lnTo>
                <a:lnTo>
                  <a:pt x="119" y="183"/>
                </a:lnTo>
                <a:lnTo>
                  <a:pt x="119" y="183"/>
                </a:lnTo>
                <a:lnTo>
                  <a:pt x="119" y="186"/>
                </a:lnTo>
                <a:lnTo>
                  <a:pt x="119" y="186"/>
                </a:lnTo>
                <a:lnTo>
                  <a:pt x="119" y="194"/>
                </a:lnTo>
                <a:lnTo>
                  <a:pt x="119" y="194"/>
                </a:lnTo>
                <a:lnTo>
                  <a:pt x="119" y="194"/>
                </a:lnTo>
                <a:lnTo>
                  <a:pt x="119" y="194"/>
                </a:lnTo>
                <a:lnTo>
                  <a:pt x="121" y="194"/>
                </a:lnTo>
                <a:lnTo>
                  <a:pt x="121" y="194"/>
                </a:lnTo>
                <a:lnTo>
                  <a:pt x="122" y="194"/>
                </a:lnTo>
                <a:lnTo>
                  <a:pt x="124" y="196"/>
                </a:lnTo>
                <a:lnTo>
                  <a:pt x="124" y="196"/>
                </a:lnTo>
                <a:lnTo>
                  <a:pt x="124" y="197"/>
                </a:lnTo>
                <a:lnTo>
                  <a:pt x="122" y="199"/>
                </a:lnTo>
                <a:lnTo>
                  <a:pt x="122" y="199"/>
                </a:lnTo>
                <a:lnTo>
                  <a:pt x="121" y="200"/>
                </a:lnTo>
                <a:lnTo>
                  <a:pt x="121" y="200"/>
                </a:lnTo>
                <a:lnTo>
                  <a:pt x="121" y="201"/>
                </a:lnTo>
                <a:lnTo>
                  <a:pt x="119" y="203"/>
                </a:lnTo>
                <a:lnTo>
                  <a:pt x="119" y="203"/>
                </a:lnTo>
                <a:lnTo>
                  <a:pt x="121" y="210"/>
                </a:lnTo>
                <a:lnTo>
                  <a:pt x="121" y="210"/>
                </a:lnTo>
                <a:lnTo>
                  <a:pt x="121" y="214"/>
                </a:lnTo>
                <a:lnTo>
                  <a:pt x="121" y="214"/>
                </a:lnTo>
                <a:lnTo>
                  <a:pt x="127" y="213"/>
                </a:lnTo>
                <a:lnTo>
                  <a:pt x="127" y="213"/>
                </a:lnTo>
                <a:close/>
                <a:moveTo>
                  <a:pt x="87" y="247"/>
                </a:moveTo>
                <a:lnTo>
                  <a:pt x="87" y="247"/>
                </a:lnTo>
                <a:lnTo>
                  <a:pt x="88" y="247"/>
                </a:lnTo>
                <a:lnTo>
                  <a:pt x="88" y="247"/>
                </a:lnTo>
                <a:lnTo>
                  <a:pt x="111" y="227"/>
                </a:lnTo>
                <a:lnTo>
                  <a:pt x="111" y="227"/>
                </a:lnTo>
                <a:lnTo>
                  <a:pt x="117" y="223"/>
                </a:lnTo>
                <a:lnTo>
                  <a:pt x="117" y="223"/>
                </a:lnTo>
                <a:lnTo>
                  <a:pt x="118" y="221"/>
                </a:lnTo>
                <a:lnTo>
                  <a:pt x="117" y="220"/>
                </a:lnTo>
                <a:lnTo>
                  <a:pt x="117" y="220"/>
                </a:lnTo>
                <a:lnTo>
                  <a:pt x="85" y="231"/>
                </a:lnTo>
                <a:lnTo>
                  <a:pt x="85" y="231"/>
                </a:lnTo>
                <a:lnTo>
                  <a:pt x="87" y="247"/>
                </a:lnTo>
                <a:lnTo>
                  <a:pt x="87" y="247"/>
                </a:lnTo>
                <a:close/>
                <a:moveTo>
                  <a:pt x="87" y="41"/>
                </a:moveTo>
                <a:lnTo>
                  <a:pt x="87" y="41"/>
                </a:lnTo>
                <a:lnTo>
                  <a:pt x="87" y="41"/>
                </a:lnTo>
                <a:lnTo>
                  <a:pt x="87" y="41"/>
                </a:lnTo>
                <a:lnTo>
                  <a:pt x="107" y="31"/>
                </a:lnTo>
                <a:lnTo>
                  <a:pt x="107" y="31"/>
                </a:lnTo>
                <a:lnTo>
                  <a:pt x="107" y="22"/>
                </a:lnTo>
                <a:lnTo>
                  <a:pt x="107" y="22"/>
                </a:lnTo>
                <a:lnTo>
                  <a:pt x="105" y="19"/>
                </a:lnTo>
                <a:lnTo>
                  <a:pt x="104" y="19"/>
                </a:lnTo>
                <a:lnTo>
                  <a:pt x="104" y="19"/>
                </a:lnTo>
                <a:lnTo>
                  <a:pt x="102" y="18"/>
                </a:lnTo>
                <a:lnTo>
                  <a:pt x="102" y="18"/>
                </a:lnTo>
                <a:lnTo>
                  <a:pt x="97" y="17"/>
                </a:lnTo>
                <a:lnTo>
                  <a:pt x="97" y="17"/>
                </a:lnTo>
                <a:lnTo>
                  <a:pt x="95" y="17"/>
                </a:lnTo>
                <a:lnTo>
                  <a:pt x="94" y="18"/>
                </a:lnTo>
                <a:lnTo>
                  <a:pt x="94" y="18"/>
                </a:lnTo>
                <a:lnTo>
                  <a:pt x="77" y="37"/>
                </a:lnTo>
                <a:lnTo>
                  <a:pt x="77" y="37"/>
                </a:lnTo>
                <a:lnTo>
                  <a:pt x="77" y="38"/>
                </a:lnTo>
                <a:lnTo>
                  <a:pt x="77" y="38"/>
                </a:lnTo>
                <a:lnTo>
                  <a:pt x="77" y="39"/>
                </a:lnTo>
                <a:lnTo>
                  <a:pt x="77" y="39"/>
                </a:lnTo>
                <a:lnTo>
                  <a:pt x="78" y="38"/>
                </a:lnTo>
                <a:lnTo>
                  <a:pt x="78" y="38"/>
                </a:lnTo>
                <a:lnTo>
                  <a:pt x="97" y="27"/>
                </a:lnTo>
                <a:lnTo>
                  <a:pt x="97" y="27"/>
                </a:lnTo>
                <a:lnTo>
                  <a:pt x="100" y="25"/>
                </a:lnTo>
                <a:lnTo>
                  <a:pt x="100" y="25"/>
                </a:lnTo>
                <a:lnTo>
                  <a:pt x="100" y="25"/>
                </a:lnTo>
                <a:lnTo>
                  <a:pt x="101" y="25"/>
                </a:lnTo>
                <a:lnTo>
                  <a:pt x="101" y="25"/>
                </a:lnTo>
                <a:lnTo>
                  <a:pt x="101" y="28"/>
                </a:lnTo>
                <a:lnTo>
                  <a:pt x="101" y="28"/>
                </a:lnTo>
                <a:lnTo>
                  <a:pt x="100" y="29"/>
                </a:lnTo>
                <a:lnTo>
                  <a:pt x="100" y="29"/>
                </a:lnTo>
                <a:lnTo>
                  <a:pt x="88" y="39"/>
                </a:lnTo>
                <a:lnTo>
                  <a:pt x="88" y="39"/>
                </a:lnTo>
                <a:lnTo>
                  <a:pt x="87" y="41"/>
                </a:lnTo>
                <a:lnTo>
                  <a:pt x="87" y="41"/>
                </a:lnTo>
                <a:close/>
                <a:moveTo>
                  <a:pt x="82" y="174"/>
                </a:moveTo>
                <a:lnTo>
                  <a:pt x="82" y="174"/>
                </a:lnTo>
                <a:lnTo>
                  <a:pt x="82" y="187"/>
                </a:lnTo>
                <a:lnTo>
                  <a:pt x="82" y="187"/>
                </a:lnTo>
                <a:lnTo>
                  <a:pt x="85" y="186"/>
                </a:lnTo>
                <a:lnTo>
                  <a:pt x="85" y="186"/>
                </a:lnTo>
                <a:lnTo>
                  <a:pt x="104" y="173"/>
                </a:lnTo>
                <a:lnTo>
                  <a:pt x="104" y="173"/>
                </a:lnTo>
                <a:lnTo>
                  <a:pt x="112" y="164"/>
                </a:lnTo>
                <a:lnTo>
                  <a:pt x="112" y="164"/>
                </a:lnTo>
                <a:lnTo>
                  <a:pt x="114" y="164"/>
                </a:lnTo>
                <a:lnTo>
                  <a:pt x="114" y="162"/>
                </a:lnTo>
                <a:lnTo>
                  <a:pt x="114" y="162"/>
                </a:lnTo>
                <a:lnTo>
                  <a:pt x="98" y="169"/>
                </a:lnTo>
                <a:lnTo>
                  <a:pt x="82" y="174"/>
                </a:lnTo>
                <a:lnTo>
                  <a:pt x="82" y="174"/>
                </a:lnTo>
                <a:close/>
                <a:moveTo>
                  <a:pt x="124" y="156"/>
                </a:moveTo>
                <a:lnTo>
                  <a:pt x="124" y="156"/>
                </a:lnTo>
                <a:lnTo>
                  <a:pt x="122" y="156"/>
                </a:lnTo>
                <a:lnTo>
                  <a:pt x="122" y="156"/>
                </a:lnTo>
                <a:lnTo>
                  <a:pt x="121" y="137"/>
                </a:lnTo>
                <a:lnTo>
                  <a:pt x="121" y="137"/>
                </a:lnTo>
                <a:lnTo>
                  <a:pt x="118" y="122"/>
                </a:lnTo>
                <a:lnTo>
                  <a:pt x="118" y="122"/>
                </a:lnTo>
                <a:lnTo>
                  <a:pt x="114" y="95"/>
                </a:lnTo>
                <a:lnTo>
                  <a:pt x="114" y="95"/>
                </a:lnTo>
                <a:lnTo>
                  <a:pt x="112" y="85"/>
                </a:lnTo>
                <a:lnTo>
                  <a:pt x="112" y="85"/>
                </a:lnTo>
                <a:lnTo>
                  <a:pt x="112" y="88"/>
                </a:lnTo>
                <a:lnTo>
                  <a:pt x="112" y="88"/>
                </a:lnTo>
                <a:lnTo>
                  <a:pt x="114" y="110"/>
                </a:lnTo>
                <a:lnTo>
                  <a:pt x="114" y="110"/>
                </a:lnTo>
                <a:lnTo>
                  <a:pt x="115" y="123"/>
                </a:lnTo>
                <a:lnTo>
                  <a:pt x="115" y="123"/>
                </a:lnTo>
                <a:lnTo>
                  <a:pt x="115" y="136"/>
                </a:lnTo>
                <a:lnTo>
                  <a:pt x="115" y="136"/>
                </a:lnTo>
                <a:lnTo>
                  <a:pt x="117" y="137"/>
                </a:lnTo>
                <a:lnTo>
                  <a:pt x="117" y="137"/>
                </a:lnTo>
                <a:lnTo>
                  <a:pt x="117" y="140"/>
                </a:lnTo>
                <a:lnTo>
                  <a:pt x="117" y="142"/>
                </a:lnTo>
                <a:lnTo>
                  <a:pt x="117" y="142"/>
                </a:lnTo>
                <a:lnTo>
                  <a:pt x="115" y="143"/>
                </a:lnTo>
                <a:lnTo>
                  <a:pt x="115" y="143"/>
                </a:lnTo>
                <a:lnTo>
                  <a:pt x="117" y="156"/>
                </a:lnTo>
                <a:lnTo>
                  <a:pt x="117" y="156"/>
                </a:lnTo>
                <a:lnTo>
                  <a:pt x="117" y="157"/>
                </a:lnTo>
                <a:lnTo>
                  <a:pt x="117" y="157"/>
                </a:lnTo>
                <a:lnTo>
                  <a:pt x="124" y="156"/>
                </a:lnTo>
                <a:lnTo>
                  <a:pt x="124" y="156"/>
                </a:lnTo>
                <a:close/>
                <a:moveTo>
                  <a:pt x="118" y="216"/>
                </a:moveTo>
                <a:lnTo>
                  <a:pt x="118" y="216"/>
                </a:lnTo>
                <a:lnTo>
                  <a:pt x="117" y="204"/>
                </a:lnTo>
                <a:lnTo>
                  <a:pt x="117" y="204"/>
                </a:lnTo>
                <a:lnTo>
                  <a:pt x="101" y="216"/>
                </a:lnTo>
                <a:lnTo>
                  <a:pt x="87" y="227"/>
                </a:lnTo>
                <a:lnTo>
                  <a:pt x="87" y="227"/>
                </a:lnTo>
                <a:lnTo>
                  <a:pt x="102" y="221"/>
                </a:lnTo>
                <a:lnTo>
                  <a:pt x="118" y="216"/>
                </a:lnTo>
                <a:lnTo>
                  <a:pt x="118" y="216"/>
                </a:lnTo>
                <a:close/>
                <a:moveTo>
                  <a:pt x="114" y="159"/>
                </a:moveTo>
                <a:lnTo>
                  <a:pt x="114" y="159"/>
                </a:lnTo>
                <a:lnTo>
                  <a:pt x="112" y="146"/>
                </a:lnTo>
                <a:lnTo>
                  <a:pt x="112" y="146"/>
                </a:lnTo>
                <a:lnTo>
                  <a:pt x="97" y="159"/>
                </a:lnTo>
                <a:lnTo>
                  <a:pt x="97" y="159"/>
                </a:lnTo>
                <a:lnTo>
                  <a:pt x="84" y="169"/>
                </a:lnTo>
                <a:lnTo>
                  <a:pt x="84" y="169"/>
                </a:lnTo>
                <a:lnTo>
                  <a:pt x="82" y="170"/>
                </a:lnTo>
                <a:lnTo>
                  <a:pt x="82" y="172"/>
                </a:lnTo>
                <a:lnTo>
                  <a:pt x="82" y="172"/>
                </a:lnTo>
                <a:lnTo>
                  <a:pt x="114" y="159"/>
                </a:lnTo>
                <a:lnTo>
                  <a:pt x="114" y="159"/>
                </a:lnTo>
                <a:close/>
                <a:moveTo>
                  <a:pt x="84" y="207"/>
                </a:moveTo>
                <a:lnTo>
                  <a:pt x="84" y="207"/>
                </a:lnTo>
                <a:lnTo>
                  <a:pt x="115" y="181"/>
                </a:lnTo>
                <a:lnTo>
                  <a:pt x="115" y="181"/>
                </a:lnTo>
                <a:lnTo>
                  <a:pt x="82" y="196"/>
                </a:lnTo>
                <a:lnTo>
                  <a:pt x="82" y="196"/>
                </a:lnTo>
                <a:lnTo>
                  <a:pt x="84" y="207"/>
                </a:lnTo>
                <a:lnTo>
                  <a:pt x="84" y="207"/>
                </a:lnTo>
                <a:close/>
                <a:moveTo>
                  <a:pt x="82" y="166"/>
                </a:moveTo>
                <a:lnTo>
                  <a:pt x="82" y="166"/>
                </a:lnTo>
                <a:lnTo>
                  <a:pt x="84" y="164"/>
                </a:lnTo>
                <a:lnTo>
                  <a:pt x="84" y="164"/>
                </a:lnTo>
                <a:lnTo>
                  <a:pt x="102" y="150"/>
                </a:lnTo>
                <a:lnTo>
                  <a:pt x="102" y="150"/>
                </a:lnTo>
                <a:lnTo>
                  <a:pt x="109" y="145"/>
                </a:lnTo>
                <a:lnTo>
                  <a:pt x="109" y="145"/>
                </a:lnTo>
                <a:lnTo>
                  <a:pt x="109" y="143"/>
                </a:lnTo>
                <a:lnTo>
                  <a:pt x="109" y="143"/>
                </a:lnTo>
                <a:lnTo>
                  <a:pt x="97" y="147"/>
                </a:lnTo>
                <a:lnTo>
                  <a:pt x="82" y="153"/>
                </a:lnTo>
                <a:lnTo>
                  <a:pt x="82" y="153"/>
                </a:lnTo>
                <a:lnTo>
                  <a:pt x="82" y="166"/>
                </a:lnTo>
                <a:lnTo>
                  <a:pt x="82" y="166"/>
                </a:lnTo>
                <a:close/>
                <a:moveTo>
                  <a:pt x="111" y="120"/>
                </a:moveTo>
                <a:lnTo>
                  <a:pt x="111" y="120"/>
                </a:lnTo>
                <a:lnTo>
                  <a:pt x="109" y="108"/>
                </a:lnTo>
                <a:lnTo>
                  <a:pt x="109" y="108"/>
                </a:lnTo>
                <a:lnTo>
                  <a:pt x="105" y="113"/>
                </a:lnTo>
                <a:lnTo>
                  <a:pt x="105" y="113"/>
                </a:lnTo>
                <a:lnTo>
                  <a:pt x="97" y="120"/>
                </a:lnTo>
                <a:lnTo>
                  <a:pt x="97" y="120"/>
                </a:lnTo>
                <a:lnTo>
                  <a:pt x="84" y="132"/>
                </a:lnTo>
                <a:lnTo>
                  <a:pt x="84" y="132"/>
                </a:lnTo>
                <a:lnTo>
                  <a:pt x="82" y="133"/>
                </a:lnTo>
                <a:lnTo>
                  <a:pt x="82" y="133"/>
                </a:lnTo>
                <a:lnTo>
                  <a:pt x="82" y="133"/>
                </a:lnTo>
                <a:lnTo>
                  <a:pt x="97" y="127"/>
                </a:lnTo>
                <a:lnTo>
                  <a:pt x="97" y="127"/>
                </a:lnTo>
                <a:lnTo>
                  <a:pt x="111" y="120"/>
                </a:lnTo>
                <a:lnTo>
                  <a:pt x="111" y="120"/>
                </a:lnTo>
                <a:close/>
                <a:moveTo>
                  <a:pt x="118" y="226"/>
                </a:moveTo>
                <a:lnTo>
                  <a:pt x="118" y="226"/>
                </a:lnTo>
                <a:lnTo>
                  <a:pt x="104" y="237"/>
                </a:lnTo>
                <a:lnTo>
                  <a:pt x="92" y="248"/>
                </a:lnTo>
                <a:lnTo>
                  <a:pt x="92" y="248"/>
                </a:lnTo>
                <a:lnTo>
                  <a:pt x="119" y="237"/>
                </a:lnTo>
                <a:lnTo>
                  <a:pt x="119" y="237"/>
                </a:lnTo>
                <a:lnTo>
                  <a:pt x="118" y="226"/>
                </a:lnTo>
                <a:lnTo>
                  <a:pt x="118" y="226"/>
                </a:lnTo>
                <a:close/>
                <a:moveTo>
                  <a:pt x="114" y="169"/>
                </a:moveTo>
                <a:lnTo>
                  <a:pt x="114" y="169"/>
                </a:lnTo>
                <a:lnTo>
                  <a:pt x="85" y="190"/>
                </a:lnTo>
                <a:lnTo>
                  <a:pt x="85" y="190"/>
                </a:lnTo>
                <a:lnTo>
                  <a:pt x="85" y="191"/>
                </a:lnTo>
                <a:lnTo>
                  <a:pt x="85" y="191"/>
                </a:lnTo>
                <a:lnTo>
                  <a:pt x="115" y="179"/>
                </a:lnTo>
                <a:lnTo>
                  <a:pt x="115" y="179"/>
                </a:lnTo>
                <a:lnTo>
                  <a:pt x="114" y="169"/>
                </a:lnTo>
                <a:lnTo>
                  <a:pt x="114" y="169"/>
                </a:lnTo>
                <a:close/>
                <a:moveTo>
                  <a:pt x="97" y="262"/>
                </a:moveTo>
                <a:lnTo>
                  <a:pt x="97" y="262"/>
                </a:lnTo>
                <a:lnTo>
                  <a:pt x="97" y="262"/>
                </a:lnTo>
                <a:lnTo>
                  <a:pt x="97" y="262"/>
                </a:lnTo>
                <a:lnTo>
                  <a:pt x="122" y="254"/>
                </a:lnTo>
                <a:lnTo>
                  <a:pt x="122" y="254"/>
                </a:lnTo>
                <a:lnTo>
                  <a:pt x="121" y="243"/>
                </a:lnTo>
                <a:lnTo>
                  <a:pt x="121" y="243"/>
                </a:lnTo>
                <a:lnTo>
                  <a:pt x="97" y="262"/>
                </a:lnTo>
                <a:lnTo>
                  <a:pt x="97" y="262"/>
                </a:lnTo>
                <a:close/>
                <a:moveTo>
                  <a:pt x="112" y="201"/>
                </a:moveTo>
                <a:lnTo>
                  <a:pt x="112" y="201"/>
                </a:lnTo>
                <a:lnTo>
                  <a:pt x="112" y="201"/>
                </a:lnTo>
                <a:lnTo>
                  <a:pt x="112" y="201"/>
                </a:lnTo>
                <a:lnTo>
                  <a:pt x="84" y="214"/>
                </a:lnTo>
                <a:lnTo>
                  <a:pt x="84" y="214"/>
                </a:lnTo>
                <a:lnTo>
                  <a:pt x="85" y="223"/>
                </a:lnTo>
                <a:lnTo>
                  <a:pt x="85" y="223"/>
                </a:lnTo>
                <a:lnTo>
                  <a:pt x="112" y="201"/>
                </a:lnTo>
                <a:lnTo>
                  <a:pt x="112" y="201"/>
                </a:lnTo>
                <a:close/>
                <a:moveTo>
                  <a:pt x="84" y="149"/>
                </a:moveTo>
                <a:lnTo>
                  <a:pt x="84" y="149"/>
                </a:lnTo>
                <a:lnTo>
                  <a:pt x="85" y="149"/>
                </a:lnTo>
                <a:lnTo>
                  <a:pt x="85" y="149"/>
                </a:lnTo>
                <a:lnTo>
                  <a:pt x="112" y="137"/>
                </a:lnTo>
                <a:lnTo>
                  <a:pt x="112" y="137"/>
                </a:lnTo>
                <a:lnTo>
                  <a:pt x="111" y="129"/>
                </a:lnTo>
                <a:lnTo>
                  <a:pt x="111" y="129"/>
                </a:lnTo>
                <a:lnTo>
                  <a:pt x="111" y="127"/>
                </a:lnTo>
                <a:lnTo>
                  <a:pt x="111" y="127"/>
                </a:lnTo>
                <a:lnTo>
                  <a:pt x="84" y="149"/>
                </a:lnTo>
                <a:lnTo>
                  <a:pt x="84" y="149"/>
                </a:lnTo>
                <a:close/>
                <a:moveTo>
                  <a:pt x="115" y="187"/>
                </a:moveTo>
                <a:lnTo>
                  <a:pt x="115" y="187"/>
                </a:lnTo>
                <a:lnTo>
                  <a:pt x="88" y="207"/>
                </a:lnTo>
                <a:lnTo>
                  <a:pt x="88" y="207"/>
                </a:lnTo>
                <a:lnTo>
                  <a:pt x="88" y="207"/>
                </a:lnTo>
                <a:lnTo>
                  <a:pt x="88" y="207"/>
                </a:lnTo>
                <a:lnTo>
                  <a:pt x="117" y="196"/>
                </a:lnTo>
                <a:lnTo>
                  <a:pt x="117" y="196"/>
                </a:lnTo>
                <a:lnTo>
                  <a:pt x="115" y="187"/>
                </a:lnTo>
                <a:lnTo>
                  <a:pt x="115" y="187"/>
                </a:lnTo>
                <a:close/>
                <a:moveTo>
                  <a:pt x="127" y="218"/>
                </a:moveTo>
                <a:lnTo>
                  <a:pt x="127" y="218"/>
                </a:lnTo>
                <a:lnTo>
                  <a:pt x="124" y="221"/>
                </a:lnTo>
                <a:lnTo>
                  <a:pt x="124" y="221"/>
                </a:lnTo>
                <a:lnTo>
                  <a:pt x="121" y="223"/>
                </a:lnTo>
                <a:lnTo>
                  <a:pt x="121" y="226"/>
                </a:lnTo>
                <a:lnTo>
                  <a:pt x="121" y="226"/>
                </a:lnTo>
                <a:lnTo>
                  <a:pt x="124" y="245"/>
                </a:lnTo>
                <a:lnTo>
                  <a:pt x="124" y="245"/>
                </a:lnTo>
                <a:lnTo>
                  <a:pt x="125" y="253"/>
                </a:lnTo>
                <a:lnTo>
                  <a:pt x="125" y="253"/>
                </a:lnTo>
                <a:lnTo>
                  <a:pt x="128" y="253"/>
                </a:lnTo>
                <a:lnTo>
                  <a:pt x="128" y="253"/>
                </a:lnTo>
                <a:lnTo>
                  <a:pt x="127" y="218"/>
                </a:lnTo>
                <a:lnTo>
                  <a:pt x="127" y="218"/>
                </a:lnTo>
                <a:close/>
                <a:moveTo>
                  <a:pt x="104" y="109"/>
                </a:moveTo>
                <a:lnTo>
                  <a:pt x="104" y="109"/>
                </a:lnTo>
                <a:lnTo>
                  <a:pt x="104" y="109"/>
                </a:lnTo>
                <a:lnTo>
                  <a:pt x="104" y="109"/>
                </a:lnTo>
                <a:lnTo>
                  <a:pt x="84" y="118"/>
                </a:lnTo>
                <a:lnTo>
                  <a:pt x="84" y="118"/>
                </a:lnTo>
                <a:lnTo>
                  <a:pt x="82" y="118"/>
                </a:lnTo>
                <a:lnTo>
                  <a:pt x="82" y="119"/>
                </a:lnTo>
                <a:lnTo>
                  <a:pt x="82" y="119"/>
                </a:lnTo>
                <a:lnTo>
                  <a:pt x="82" y="126"/>
                </a:lnTo>
                <a:lnTo>
                  <a:pt x="82" y="126"/>
                </a:lnTo>
                <a:lnTo>
                  <a:pt x="82" y="127"/>
                </a:lnTo>
                <a:lnTo>
                  <a:pt x="82" y="127"/>
                </a:lnTo>
                <a:lnTo>
                  <a:pt x="104" y="109"/>
                </a:lnTo>
                <a:lnTo>
                  <a:pt x="104" y="109"/>
                </a:lnTo>
                <a:close/>
                <a:moveTo>
                  <a:pt x="100" y="91"/>
                </a:moveTo>
                <a:lnTo>
                  <a:pt x="100" y="91"/>
                </a:lnTo>
                <a:lnTo>
                  <a:pt x="81" y="98"/>
                </a:lnTo>
                <a:lnTo>
                  <a:pt x="81" y="98"/>
                </a:lnTo>
                <a:lnTo>
                  <a:pt x="82" y="108"/>
                </a:lnTo>
                <a:lnTo>
                  <a:pt x="82" y="108"/>
                </a:lnTo>
                <a:lnTo>
                  <a:pt x="91" y="99"/>
                </a:lnTo>
                <a:lnTo>
                  <a:pt x="100" y="91"/>
                </a:lnTo>
                <a:lnTo>
                  <a:pt x="100" y="91"/>
                </a:lnTo>
                <a:close/>
                <a:moveTo>
                  <a:pt x="107" y="126"/>
                </a:moveTo>
                <a:lnTo>
                  <a:pt x="107" y="126"/>
                </a:lnTo>
                <a:lnTo>
                  <a:pt x="107" y="126"/>
                </a:lnTo>
                <a:lnTo>
                  <a:pt x="107" y="126"/>
                </a:lnTo>
                <a:lnTo>
                  <a:pt x="105" y="127"/>
                </a:lnTo>
                <a:lnTo>
                  <a:pt x="105" y="127"/>
                </a:lnTo>
                <a:lnTo>
                  <a:pt x="85" y="136"/>
                </a:lnTo>
                <a:lnTo>
                  <a:pt x="85" y="136"/>
                </a:lnTo>
                <a:lnTo>
                  <a:pt x="82" y="139"/>
                </a:lnTo>
                <a:lnTo>
                  <a:pt x="82" y="142"/>
                </a:lnTo>
                <a:lnTo>
                  <a:pt x="82" y="142"/>
                </a:lnTo>
                <a:lnTo>
                  <a:pt x="82" y="146"/>
                </a:lnTo>
                <a:lnTo>
                  <a:pt x="82" y="146"/>
                </a:lnTo>
                <a:lnTo>
                  <a:pt x="107" y="126"/>
                </a:lnTo>
                <a:lnTo>
                  <a:pt x="107" y="126"/>
                </a:lnTo>
                <a:close/>
                <a:moveTo>
                  <a:pt x="77" y="83"/>
                </a:moveTo>
                <a:lnTo>
                  <a:pt x="77" y="83"/>
                </a:lnTo>
                <a:lnTo>
                  <a:pt x="78" y="91"/>
                </a:lnTo>
                <a:lnTo>
                  <a:pt x="78" y="91"/>
                </a:lnTo>
                <a:lnTo>
                  <a:pt x="100" y="72"/>
                </a:lnTo>
                <a:lnTo>
                  <a:pt x="100" y="72"/>
                </a:lnTo>
                <a:lnTo>
                  <a:pt x="100" y="72"/>
                </a:lnTo>
                <a:lnTo>
                  <a:pt x="100" y="72"/>
                </a:lnTo>
                <a:lnTo>
                  <a:pt x="77" y="83"/>
                </a:lnTo>
                <a:lnTo>
                  <a:pt x="77" y="83"/>
                </a:lnTo>
                <a:close/>
                <a:moveTo>
                  <a:pt x="77" y="73"/>
                </a:moveTo>
                <a:lnTo>
                  <a:pt x="77" y="73"/>
                </a:lnTo>
                <a:lnTo>
                  <a:pt x="77" y="73"/>
                </a:lnTo>
                <a:lnTo>
                  <a:pt x="77" y="73"/>
                </a:lnTo>
                <a:lnTo>
                  <a:pt x="92" y="59"/>
                </a:lnTo>
                <a:lnTo>
                  <a:pt x="92" y="59"/>
                </a:lnTo>
                <a:lnTo>
                  <a:pt x="92" y="58"/>
                </a:lnTo>
                <a:lnTo>
                  <a:pt x="92" y="58"/>
                </a:lnTo>
                <a:lnTo>
                  <a:pt x="77" y="65"/>
                </a:lnTo>
                <a:lnTo>
                  <a:pt x="77" y="65"/>
                </a:lnTo>
                <a:lnTo>
                  <a:pt x="77" y="73"/>
                </a:lnTo>
                <a:lnTo>
                  <a:pt x="77" y="73"/>
                </a:lnTo>
                <a:close/>
                <a:moveTo>
                  <a:pt x="37" y="24"/>
                </a:moveTo>
                <a:lnTo>
                  <a:pt x="37" y="24"/>
                </a:lnTo>
                <a:lnTo>
                  <a:pt x="54" y="14"/>
                </a:lnTo>
                <a:lnTo>
                  <a:pt x="54" y="14"/>
                </a:lnTo>
                <a:lnTo>
                  <a:pt x="44" y="14"/>
                </a:lnTo>
                <a:lnTo>
                  <a:pt x="44" y="14"/>
                </a:lnTo>
                <a:lnTo>
                  <a:pt x="43" y="15"/>
                </a:lnTo>
                <a:lnTo>
                  <a:pt x="43" y="15"/>
                </a:lnTo>
                <a:lnTo>
                  <a:pt x="37" y="18"/>
                </a:lnTo>
                <a:lnTo>
                  <a:pt x="37" y="18"/>
                </a:lnTo>
                <a:lnTo>
                  <a:pt x="37" y="19"/>
                </a:lnTo>
                <a:lnTo>
                  <a:pt x="37" y="19"/>
                </a:lnTo>
                <a:lnTo>
                  <a:pt x="37" y="24"/>
                </a:lnTo>
                <a:lnTo>
                  <a:pt x="37" y="24"/>
                </a:lnTo>
                <a:close/>
                <a:moveTo>
                  <a:pt x="74" y="8"/>
                </a:moveTo>
                <a:lnTo>
                  <a:pt x="74" y="8"/>
                </a:lnTo>
                <a:lnTo>
                  <a:pt x="75" y="19"/>
                </a:lnTo>
                <a:lnTo>
                  <a:pt x="75" y="19"/>
                </a:lnTo>
                <a:lnTo>
                  <a:pt x="81" y="17"/>
                </a:lnTo>
                <a:lnTo>
                  <a:pt x="87" y="14"/>
                </a:lnTo>
                <a:lnTo>
                  <a:pt x="87" y="14"/>
                </a:lnTo>
                <a:lnTo>
                  <a:pt x="77" y="8"/>
                </a:lnTo>
                <a:lnTo>
                  <a:pt x="77" y="8"/>
                </a:lnTo>
                <a:lnTo>
                  <a:pt x="75" y="8"/>
                </a:lnTo>
                <a:lnTo>
                  <a:pt x="75" y="8"/>
                </a:lnTo>
                <a:lnTo>
                  <a:pt x="74" y="8"/>
                </a:lnTo>
                <a:lnTo>
                  <a:pt x="74" y="8"/>
                </a:lnTo>
                <a:close/>
                <a:moveTo>
                  <a:pt x="90" y="18"/>
                </a:moveTo>
                <a:lnTo>
                  <a:pt x="90" y="18"/>
                </a:lnTo>
                <a:lnTo>
                  <a:pt x="90" y="18"/>
                </a:lnTo>
                <a:lnTo>
                  <a:pt x="90" y="18"/>
                </a:lnTo>
                <a:lnTo>
                  <a:pt x="77" y="24"/>
                </a:lnTo>
                <a:lnTo>
                  <a:pt x="77" y="24"/>
                </a:lnTo>
                <a:lnTo>
                  <a:pt x="75" y="25"/>
                </a:lnTo>
                <a:lnTo>
                  <a:pt x="75" y="25"/>
                </a:lnTo>
                <a:lnTo>
                  <a:pt x="77" y="32"/>
                </a:lnTo>
                <a:lnTo>
                  <a:pt x="77" y="32"/>
                </a:lnTo>
                <a:lnTo>
                  <a:pt x="90" y="18"/>
                </a:lnTo>
                <a:lnTo>
                  <a:pt x="90" y="18"/>
                </a:lnTo>
                <a:close/>
                <a:moveTo>
                  <a:pt x="98" y="39"/>
                </a:moveTo>
                <a:lnTo>
                  <a:pt x="98" y="39"/>
                </a:lnTo>
                <a:lnTo>
                  <a:pt x="98" y="39"/>
                </a:lnTo>
                <a:lnTo>
                  <a:pt x="98" y="39"/>
                </a:lnTo>
                <a:lnTo>
                  <a:pt x="97" y="41"/>
                </a:lnTo>
                <a:lnTo>
                  <a:pt x="97" y="41"/>
                </a:lnTo>
                <a:lnTo>
                  <a:pt x="82" y="48"/>
                </a:lnTo>
                <a:lnTo>
                  <a:pt x="82" y="48"/>
                </a:lnTo>
                <a:lnTo>
                  <a:pt x="80" y="49"/>
                </a:lnTo>
                <a:lnTo>
                  <a:pt x="77" y="49"/>
                </a:lnTo>
                <a:lnTo>
                  <a:pt x="77" y="49"/>
                </a:lnTo>
                <a:lnTo>
                  <a:pt x="77" y="52"/>
                </a:lnTo>
                <a:lnTo>
                  <a:pt x="77" y="55"/>
                </a:lnTo>
                <a:lnTo>
                  <a:pt x="77" y="55"/>
                </a:lnTo>
                <a:lnTo>
                  <a:pt x="98" y="39"/>
                </a:lnTo>
                <a:lnTo>
                  <a:pt x="98" y="39"/>
                </a:lnTo>
                <a:close/>
                <a:moveTo>
                  <a:pt x="47" y="297"/>
                </a:moveTo>
                <a:lnTo>
                  <a:pt x="47" y="297"/>
                </a:lnTo>
                <a:lnTo>
                  <a:pt x="47" y="297"/>
                </a:lnTo>
                <a:lnTo>
                  <a:pt x="47" y="297"/>
                </a:lnTo>
                <a:lnTo>
                  <a:pt x="37" y="308"/>
                </a:lnTo>
                <a:lnTo>
                  <a:pt x="37" y="308"/>
                </a:lnTo>
                <a:lnTo>
                  <a:pt x="43" y="311"/>
                </a:lnTo>
                <a:lnTo>
                  <a:pt x="43" y="311"/>
                </a:lnTo>
                <a:lnTo>
                  <a:pt x="44" y="308"/>
                </a:lnTo>
                <a:lnTo>
                  <a:pt x="44" y="304"/>
                </a:lnTo>
                <a:lnTo>
                  <a:pt x="44" y="304"/>
                </a:lnTo>
                <a:lnTo>
                  <a:pt x="47" y="297"/>
                </a:lnTo>
                <a:lnTo>
                  <a:pt x="47" y="297"/>
                </a:lnTo>
                <a:close/>
                <a:moveTo>
                  <a:pt x="33" y="307"/>
                </a:moveTo>
                <a:lnTo>
                  <a:pt x="33" y="307"/>
                </a:lnTo>
                <a:lnTo>
                  <a:pt x="43" y="295"/>
                </a:lnTo>
                <a:lnTo>
                  <a:pt x="43" y="295"/>
                </a:lnTo>
                <a:lnTo>
                  <a:pt x="36" y="297"/>
                </a:lnTo>
                <a:lnTo>
                  <a:pt x="36" y="297"/>
                </a:lnTo>
                <a:lnTo>
                  <a:pt x="34" y="298"/>
                </a:lnTo>
                <a:lnTo>
                  <a:pt x="34" y="298"/>
                </a:lnTo>
                <a:lnTo>
                  <a:pt x="33" y="302"/>
                </a:lnTo>
                <a:lnTo>
                  <a:pt x="33" y="302"/>
                </a:lnTo>
                <a:lnTo>
                  <a:pt x="31" y="305"/>
                </a:lnTo>
                <a:lnTo>
                  <a:pt x="31" y="305"/>
                </a:lnTo>
                <a:lnTo>
                  <a:pt x="33" y="307"/>
                </a:lnTo>
                <a:lnTo>
                  <a:pt x="33" y="307"/>
                </a:lnTo>
                <a:close/>
                <a:moveTo>
                  <a:pt x="54" y="21"/>
                </a:moveTo>
                <a:lnTo>
                  <a:pt x="54" y="21"/>
                </a:lnTo>
                <a:lnTo>
                  <a:pt x="43" y="27"/>
                </a:lnTo>
                <a:lnTo>
                  <a:pt x="43" y="27"/>
                </a:lnTo>
                <a:lnTo>
                  <a:pt x="43" y="31"/>
                </a:lnTo>
                <a:lnTo>
                  <a:pt x="43" y="31"/>
                </a:lnTo>
                <a:lnTo>
                  <a:pt x="48" y="28"/>
                </a:lnTo>
                <a:lnTo>
                  <a:pt x="48" y="28"/>
                </a:lnTo>
                <a:lnTo>
                  <a:pt x="51" y="27"/>
                </a:lnTo>
                <a:lnTo>
                  <a:pt x="53" y="25"/>
                </a:lnTo>
                <a:lnTo>
                  <a:pt x="53" y="25"/>
                </a:lnTo>
                <a:lnTo>
                  <a:pt x="54" y="21"/>
                </a:lnTo>
                <a:lnTo>
                  <a:pt x="54" y="21"/>
                </a:lnTo>
                <a:lnTo>
                  <a:pt x="54" y="21"/>
                </a:lnTo>
                <a:lnTo>
                  <a:pt x="54" y="21"/>
                </a:lnTo>
                <a:close/>
                <a:moveTo>
                  <a:pt x="125" y="295"/>
                </a:moveTo>
                <a:lnTo>
                  <a:pt x="125" y="295"/>
                </a:lnTo>
                <a:lnTo>
                  <a:pt x="128" y="298"/>
                </a:lnTo>
                <a:lnTo>
                  <a:pt x="129" y="299"/>
                </a:lnTo>
                <a:lnTo>
                  <a:pt x="129" y="299"/>
                </a:lnTo>
                <a:lnTo>
                  <a:pt x="129" y="278"/>
                </a:lnTo>
                <a:lnTo>
                  <a:pt x="128" y="257"/>
                </a:lnTo>
                <a:lnTo>
                  <a:pt x="128" y="257"/>
                </a:lnTo>
                <a:lnTo>
                  <a:pt x="127" y="258"/>
                </a:lnTo>
                <a:lnTo>
                  <a:pt x="127" y="260"/>
                </a:lnTo>
                <a:lnTo>
                  <a:pt x="127" y="260"/>
                </a:lnTo>
                <a:lnTo>
                  <a:pt x="128" y="277"/>
                </a:lnTo>
                <a:lnTo>
                  <a:pt x="128" y="277"/>
                </a:lnTo>
                <a:lnTo>
                  <a:pt x="129" y="292"/>
                </a:lnTo>
                <a:lnTo>
                  <a:pt x="129" y="292"/>
                </a:lnTo>
                <a:lnTo>
                  <a:pt x="128" y="294"/>
                </a:lnTo>
                <a:lnTo>
                  <a:pt x="127" y="295"/>
                </a:lnTo>
                <a:lnTo>
                  <a:pt x="127" y="295"/>
                </a:lnTo>
                <a:lnTo>
                  <a:pt x="125" y="295"/>
                </a:lnTo>
                <a:lnTo>
                  <a:pt x="125" y="295"/>
                </a:lnTo>
                <a:close/>
                <a:moveTo>
                  <a:pt x="11" y="132"/>
                </a:moveTo>
                <a:lnTo>
                  <a:pt x="11" y="132"/>
                </a:lnTo>
                <a:lnTo>
                  <a:pt x="11" y="133"/>
                </a:lnTo>
                <a:lnTo>
                  <a:pt x="11" y="133"/>
                </a:lnTo>
                <a:lnTo>
                  <a:pt x="11" y="150"/>
                </a:lnTo>
                <a:lnTo>
                  <a:pt x="11" y="150"/>
                </a:lnTo>
                <a:lnTo>
                  <a:pt x="11" y="156"/>
                </a:lnTo>
                <a:lnTo>
                  <a:pt x="11" y="156"/>
                </a:lnTo>
                <a:lnTo>
                  <a:pt x="14" y="154"/>
                </a:lnTo>
                <a:lnTo>
                  <a:pt x="14" y="152"/>
                </a:lnTo>
                <a:lnTo>
                  <a:pt x="14" y="152"/>
                </a:lnTo>
                <a:lnTo>
                  <a:pt x="14" y="146"/>
                </a:lnTo>
                <a:lnTo>
                  <a:pt x="14" y="146"/>
                </a:lnTo>
                <a:lnTo>
                  <a:pt x="13" y="145"/>
                </a:lnTo>
                <a:lnTo>
                  <a:pt x="13" y="145"/>
                </a:lnTo>
                <a:lnTo>
                  <a:pt x="13" y="142"/>
                </a:lnTo>
                <a:lnTo>
                  <a:pt x="13" y="140"/>
                </a:lnTo>
                <a:lnTo>
                  <a:pt x="13" y="140"/>
                </a:lnTo>
                <a:lnTo>
                  <a:pt x="13" y="139"/>
                </a:lnTo>
                <a:lnTo>
                  <a:pt x="13" y="139"/>
                </a:lnTo>
                <a:lnTo>
                  <a:pt x="13" y="133"/>
                </a:lnTo>
                <a:lnTo>
                  <a:pt x="13" y="133"/>
                </a:lnTo>
                <a:lnTo>
                  <a:pt x="13" y="133"/>
                </a:lnTo>
                <a:lnTo>
                  <a:pt x="11" y="132"/>
                </a:lnTo>
                <a:lnTo>
                  <a:pt x="11" y="132"/>
                </a:lnTo>
                <a:close/>
                <a:moveTo>
                  <a:pt x="46" y="44"/>
                </a:moveTo>
                <a:lnTo>
                  <a:pt x="46" y="44"/>
                </a:lnTo>
                <a:lnTo>
                  <a:pt x="51" y="41"/>
                </a:lnTo>
                <a:lnTo>
                  <a:pt x="51" y="41"/>
                </a:lnTo>
                <a:lnTo>
                  <a:pt x="51" y="41"/>
                </a:lnTo>
                <a:lnTo>
                  <a:pt x="51" y="41"/>
                </a:lnTo>
                <a:lnTo>
                  <a:pt x="53" y="34"/>
                </a:lnTo>
                <a:lnTo>
                  <a:pt x="53" y="34"/>
                </a:lnTo>
                <a:lnTo>
                  <a:pt x="44" y="38"/>
                </a:lnTo>
                <a:lnTo>
                  <a:pt x="44" y="38"/>
                </a:lnTo>
                <a:lnTo>
                  <a:pt x="46" y="44"/>
                </a:lnTo>
                <a:lnTo>
                  <a:pt x="46" y="44"/>
                </a:lnTo>
                <a:close/>
                <a:moveTo>
                  <a:pt x="26" y="118"/>
                </a:moveTo>
                <a:lnTo>
                  <a:pt x="26" y="118"/>
                </a:lnTo>
                <a:lnTo>
                  <a:pt x="27" y="118"/>
                </a:lnTo>
                <a:lnTo>
                  <a:pt x="27" y="118"/>
                </a:lnTo>
                <a:lnTo>
                  <a:pt x="34" y="112"/>
                </a:lnTo>
                <a:lnTo>
                  <a:pt x="34" y="112"/>
                </a:lnTo>
                <a:lnTo>
                  <a:pt x="36" y="110"/>
                </a:lnTo>
                <a:lnTo>
                  <a:pt x="36" y="109"/>
                </a:lnTo>
                <a:lnTo>
                  <a:pt x="36" y="109"/>
                </a:lnTo>
                <a:lnTo>
                  <a:pt x="24" y="113"/>
                </a:lnTo>
                <a:lnTo>
                  <a:pt x="24" y="113"/>
                </a:lnTo>
                <a:lnTo>
                  <a:pt x="26" y="118"/>
                </a:lnTo>
                <a:lnTo>
                  <a:pt x="26" y="118"/>
                </a:lnTo>
                <a:close/>
                <a:moveTo>
                  <a:pt x="28" y="304"/>
                </a:moveTo>
                <a:lnTo>
                  <a:pt x="28" y="304"/>
                </a:lnTo>
                <a:lnTo>
                  <a:pt x="30" y="297"/>
                </a:lnTo>
                <a:lnTo>
                  <a:pt x="30" y="297"/>
                </a:lnTo>
                <a:lnTo>
                  <a:pt x="19" y="298"/>
                </a:lnTo>
                <a:lnTo>
                  <a:pt x="19" y="298"/>
                </a:lnTo>
                <a:lnTo>
                  <a:pt x="19" y="298"/>
                </a:lnTo>
                <a:lnTo>
                  <a:pt x="19" y="298"/>
                </a:lnTo>
                <a:lnTo>
                  <a:pt x="17" y="298"/>
                </a:lnTo>
                <a:lnTo>
                  <a:pt x="17" y="298"/>
                </a:lnTo>
                <a:lnTo>
                  <a:pt x="28" y="304"/>
                </a:lnTo>
                <a:lnTo>
                  <a:pt x="28" y="304"/>
                </a:lnTo>
                <a:close/>
                <a:moveTo>
                  <a:pt x="87" y="10"/>
                </a:moveTo>
                <a:lnTo>
                  <a:pt x="87" y="10"/>
                </a:lnTo>
                <a:lnTo>
                  <a:pt x="87" y="10"/>
                </a:lnTo>
                <a:lnTo>
                  <a:pt x="87" y="10"/>
                </a:lnTo>
                <a:lnTo>
                  <a:pt x="88" y="11"/>
                </a:lnTo>
                <a:lnTo>
                  <a:pt x="88" y="11"/>
                </a:lnTo>
                <a:lnTo>
                  <a:pt x="91" y="11"/>
                </a:lnTo>
                <a:lnTo>
                  <a:pt x="94" y="11"/>
                </a:lnTo>
                <a:lnTo>
                  <a:pt x="94" y="11"/>
                </a:lnTo>
                <a:lnTo>
                  <a:pt x="95" y="11"/>
                </a:lnTo>
                <a:lnTo>
                  <a:pt x="97" y="12"/>
                </a:lnTo>
                <a:lnTo>
                  <a:pt x="97" y="12"/>
                </a:lnTo>
                <a:lnTo>
                  <a:pt x="98" y="14"/>
                </a:lnTo>
                <a:lnTo>
                  <a:pt x="98" y="14"/>
                </a:lnTo>
                <a:lnTo>
                  <a:pt x="105" y="15"/>
                </a:lnTo>
                <a:lnTo>
                  <a:pt x="105" y="15"/>
                </a:lnTo>
                <a:lnTo>
                  <a:pt x="105" y="12"/>
                </a:lnTo>
                <a:lnTo>
                  <a:pt x="102" y="12"/>
                </a:lnTo>
                <a:lnTo>
                  <a:pt x="102" y="12"/>
                </a:lnTo>
                <a:lnTo>
                  <a:pt x="92" y="10"/>
                </a:lnTo>
                <a:lnTo>
                  <a:pt x="92" y="10"/>
                </a:lnTo>
                <a:lnTo>
                  <a:pt x="87" y="10"/>
                </a:lnTo>
                <a:lnTo>
                  <a:pt x="87" y="10"/>
                </a:lnTo>
                <a:close/>
                <a:moveTo>
                  <a:pt x="44" y="143"/>
                </a:moveTo>
                <a:lnTo>
                  <a:pt x="44" y="143"/>
                </a:lnTo>
                <a:lnTo>
                  <a:pt x="48" y="140"/>
                </a:lnTo>
                <a:lnTo>
                  <a:pt x="48" y="140"/>
                </a:lnTo>
                <a:lnTo>
                  <a:pt x="50" y="139"/>
                </a:lnTo>
                <a:lnTo>
                  <a:pt x="50" y="139"/>
                </a:lnTo>
                <a:lnTo>
                  <a:pt x="50" y="133"/>
                </a:lnTo>
                <a:lnTo>
                  <a:pt x="50" y="133"/>
                </a:lnTo>
                <a:lnTo>
                  <a:pt x="44" y="137"/>
                </a:lnTo>
                <a:lnTo>
                  <a:pt x="44" y="137"/>
                </a:lnTo>
                <a:lnTo>
                  <a:pt x="44" y="139"/>
                </a:lnTo>
                <a:lnTo>
                  <a:pt x="44" y="139"/>
                </a:lnTo>
                <a:lnTo>
                  <a:pt x="44" y="143"/>
                </a:lnTo>
                <a:lnTo>
                  <a:pt x="44" y="143"/>
                </a:lnTo>
                <a:close/>
                <a:moveTo>
                  <a:pt x="50" y="119"/>
                </a:moveTo>
                <a:lnTo>
                  <a:pt x="50" y="119"/>
                </a:lnTo>
                <a:lnTo>
                  <a:pt x="44" y="123"/>
                </a:lnTo>
                <a:lnTo>
                  <a:pt x="44" y="123"/>
                </a:lnTo>
                <a:lnTo>
                  <a:pt x="44" y="123"/>
                </a:lnTo>
                <a:lnTo>
                  <a:pt x="44" y="123"/>
                </a:lnTo>
                <a:lnTo>
                  <a:pt x="44" y="127"/>
                </a:lnTo>
                <a:lnTo>
                  <a:pt x="44" y="127"/>
                </a:lnTo>
                <a:lnTo>
                  <a:pt x="50" y="125"/>
                </a:lnTo>
                <a:lnTo>
                  <a:pt x="50" y="125"/>
                </a:lnTo>
                <a:lnTo>
                  <a:pt x="50" y="119"/>
                </a:lnTo>
                <a:lnTo>
                  <a:pt x="50" y="119"/>
                </a:lnTo>
                <a:close/>
                <a:moveTo>
                  <a:pt x="36" y="83"/>
                </a:moveTo>
                <a:lnTo>
                  <a:pt x="36" y="83"/>
                </a:lnTo>
                <a:lnTo>
                  <a:pt x="31" y="86"/>
                </a:lnTo>
                <a:lnTo>
                  <a:pt x="31" y="86"/>
                </a:lnTo>
                <a:lnTo>
                  <a:pt x="30" y="86"/>
                </a:lnTo>
                <a:lnTo>
                  <a:pt x="30" y="86"/>
                </a:lnTo>
                <a:lnTo>
                  <a:pt x="30" y="91"/>
                </a:lnTo>
                <a:lnTo>
                  <a:pt x="30" y="91"/>
                </a:lnTo>
                <a:lnTo>
                  <a:pt x="36" y="89"/>
                </a:lnTo>
                <a:lnTo>
                  <a:pt x="36" y="89"/>
                </a:lnTo>
                <a:lnTo>
                  <a:pt x="36" y="88"/>
                </a:lnTo>
                <a:lnTo>
                  <a:pt x="36" y="88"/>
                </a:lnTo>
                <a:lnTo>
                  <a:pt x="36" y="83"/>
                </a:lnTo>
                <a:lnTo>
                  <a:pt x="36" y="83"/>
                </a:lnTo>
                <a:close/>
                <a:moveTo>
                  <a:pt x="30" y="78"/>
                </a:moveTo>
                <a:lnTo>
                  <a:pt x="30" y="78"/>
                </a:lnTo>
                <a:lnTo>
                  <a:pt x="36" y="76"/>
                </a:lnTo>
                <a:lnTo>
                  <a:pt x="36" y="76"/>
                </a:lnTo>
                <a:lnTo>
                  <a:pt x="36" y="71"/>
                </a:lnTo>
                <a:lnTo>
                  <a:pt x="36" y="71"/>
                </a:lnTo>
                <a:lnTo>
                  <a:pt x="31" y="73"/>
                </a:lnTo>
                <a:lnTo>
                  <a:pt x="31" y="73"/>
                </a:lnTo>
                <a:lnTo>
                  <a:pt x="30" y="75"/>
                </a:lnTo>
                <a:lnTo>
                  <a:pt x="30" y="75"/>
                </a:lnTo>
                <a:lnTo>
                  <a:pt x="30" y="78"/>
                </a:lnTo>
                <a:lnTo>
                  <a:pt x="30" y="78"/>
                </a:lnTo>
                <a:close/>
                <a:moveTo>
                  <a:pt x="14" y="191"/>
                </a:move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3" y="214"/>
                </a:lnTo>
                <a:lnTo>
                  <a:pt x="13" y="214"/>
                </a:lnTo>
                <a:lnTo>
                  <a:pt x="16" y="213"/>
                </a:lnTo>
                <a:lnTo>
                  <a:pt x="16" y="211"/>
                </a:lnTo>
                <a:lnTo>
                  <a:pt x="16" y="211"/>
                </a:lnTo>
                <a:lnTo>
                  <a:pt x="16" y="201"/>
                </a:lnTo>
                <a:lnTo>
                  <a:pt x="16" y="201"/>
                </a:lnTo>
                <a:lnTo>
                  <a:pt x="14" y="191"/>
                </a:lnTo>
                <a:lnTo>
                  <a:pt x="14" y="191"/>
                </a:lnTo>
                <a:close/>
                <a:moveTo>
                  <a:pt x="28" y="25"/>
                </a:moveTo>
                <a:lnTo>
                  <a:pt x="28" y="25"/>
                </a:lnTo>
                <a:lnTo>
                  <a:pt x="14" y="35"/>
                </a:lnTo>
                <a:lnTo>
                  <a:pt x="14" y="35"/>
                </a:lnTo>
                <a:lnTo>
                  <a:pt x="17" y="35"/>
                </a:lnTo>
                <a:lnTo>
                  <a:pt x="17" y="35"/>
                </a:lnTo>
                <a:lnTo>
                  <a:pt x="27" y="29"/>
                </a:lnTo>
                <a:lnTo>
                  <a:pt x="27" y="29"/>
                </a:lnTo>
                <a:lnTo>
                  <a:pt x="28" y="28"/>
                </a:lnTo>
                <a:lnTo>
                  <a:pt x="28" y="27"/>
                </a:lnTo>
                <a:lnTo>
                  <a:pt x="28" y="27"/>
                </a:lnTo>
                <a:lnTo>
                  <a:pt x="28" y="25"/>
                </a:lnTo>
                <a:lnTo>
                  <a:pt x="28" y="25"/>
                </a:lnTo>
                <a:close/>
                <a:moveTo>
                  <a:pt x="36" y="99"/>
                </a:moveTo>
                <a:lnTo>
                  <a:pt x="36" y="99"/>
                </a:lnTo>
                <a:lnTo>
                  <a:pt x="30" y="103"/>
                </a:lnTo>
                <a:lnTo>
                  <a:pt x="30" y="103"/>
                </a:lnTo>
                <a:lnTo>
                  <a:pt x="30" y="105"/>
                </a:lnTo>
                <a:lnTo>
                  <a:pt x="30" y="105"/>
                </a:lnTo>
                <a:lnTo>
                  <a:pt x="30" y="108"/>
                </a:lnTo>
                <a:lnTo>
                  <a:pt x="30" y="108"/>
                </a:lnTo>
                <a:lnTo>
                  <a:pt x="31" y="106"/>
                </a:lnTo>
                <a:lnTo>
                  <a:pt x="31" y="106"/>
                </a:lnTo>
                <a:lnTo>
                  <a:pt x="36" y="105"/>
                </a:lnTo>
                <a:lnTo>
                  <a:pt x="36" y="105"/>
                </a:lnTo>
                <a:lnTo>
                  <a:pt x="36" y="103"/>
                </a:lnTo>
                <a:lnTo>
                  <a:pt x="36" y="103"/>
                </a:lnTo>
                <a:lnTo>
                  <a:pt x="36" y="99"/>
                </a:lnTo>
                <a:lnTo>
                  <a:pt x="36" y="99"/>
                </a:lnTo>
                <a:close/>
                <a:moveTo>
                  <a:pt x="82" y="291"/>
                </a:moveTo>
                <a:lnTo>
                  <a:pt x="82" y="291"/>
                </a:lnTo>
                <a:lnTo>
                  <a:pt x="78" y="291"/>
                </a:lnTo>
                <a:lnTo>
                  <a:pt x="77" y="294"/>
                </a:lnTo>
                <a:lnTo>
                  <a:pt x="77" y="294"/>
                </a:lnTo>
                <a:lnTo>
                  <a:pt x="75" y="298"/>
                </a:lnTo>
                <a:lnTo>
                  <a:pt x="75" y="298"/>
                </a:lnTo>
                <a:lnTo>
                  <a:pt x="75" y="299"/>
                </a:lnTo>
                <a:lnTo>
                  <a:pt x="75" y="299"/>
                </a:lnTo>
                <a:lnTo>
                  <a:pt x="82" y="292"/>
                </a:lnTo>
                <a:lnTo>
                  <a:pt x="82" y="292"/>
                </a:lnTo>
                <a:lnTo>
                  <a:pt x="82" y="291"/>
                </a:lnTo>
                <a:lnTo>
                  <a:pt x="82" y="291"/>
                </a:lnTo>
                <a:close/>
                <a:moveTo>
                  <a:pt x="50" y="147"/>
                </a:moveTo>
                <a:lnTo>
                  <a:pt x="50" y="147"/>
                </a:lnTo>
                <a:lnTo>
                  <a:pt x="44" y="150"/>
                </a:lnTo>
                <a:lnTo>
                  <a:pt x="44" y="150"/>
                </a:lnTo>
                <a:lnTo>
                  <a:pt x="44" y="152"/>
                </a:lnTo>
                <a:lnTo>
                  <a:pt x="44" y="152"/>
                </a:lnTo>
                <a:lnTo>
                  <a:pt x="44" y="156"/>
                </a:lnTo>
                <a:lnTo>
                  <a:pt x="44" y="156"/>
                </a:lnTo>
                <a:lnTo>
                  <a:pt x="48" y="154"/>
                </a:lnTo>
                <a:lnTo>
                  <a:pt x="48" y="154"/>
                </a:lnTo>
                <a:lnTo>
                  <a:pt x="50" y="147"/>
                </a:lnTo>
                <a:lnTo>
                  <a:pt x="50" y="147"/>
                </a:lnTo>
                <a:close/>
                <a:moveTo>
                  <a:pt x="19" y="150"/>
                </a:moveTo>
                <a:lnTo>
                  <a:pt x="19" y="150"/>
                </a:lnTo>
                <a:lnTo>
                  <a:pt x="21" y="149"/>
                </a:lnTo>
                <a:lnTo>
                  <a:pt x="23" y="147"/>
                </a:lnTo>
                <a:lnTo>
                  <a:pt x="23" y="147"/>
                </a:lnTo>
                <a:lnTo>
                  <a:pt x="24" y="145"/>
                </a:lnTo>
                <a:lnTo>
                  <a:pt x="24" y="145"/>
                </a:lnTo>
                <a:lnTo>
                  <a:pt x="23" y="142"/>
                </a:lnTo>
                <a:lnTo>
                  <a:pt x="23" y="142"/>
                </a:lnTo>
                <a:lnTo>
                  <a:pt x="20" y="143"/>
                </a:lnTo>
                <a:lnTo>
                  <a:pt x="19" y="145"/>
                </a:lnTo>
                <a:lnTo>
                  <a:pt x="19" y="145"/>
                </a:lnTo>
                <a:lnTo>
                  <a:pt x="19" y="150"/>
                </a:lnTo>
                <a:lnTo>
                  <a:pt x="19" y="150"/>
                </a:lnTo>
                <a:close/>
                <a:moveTo>
                  <a:pt x="44" y="115"/>
                </a:moveTo>
                <a:lnTo>
                  <a:pt x="44" y="115"/>
                </a:lnTo>
                <a:lnTo>
                  <a:pt x="48" y="112"/>
                </a:lnTo>
                <a:lnTo>
                  <a:pt x="48" y="112"/>
                </a:lnTo>
                <a:lnTo>
                  <a:pt x="50" y="110"/>
                </a:lnTo>
                <a:lnTo>
                  <a:pt x="50" y="110"/>
                </a:lnTo>
                <a:lnTo>
                  <a:pt x="50" y="108"/>
                </a:lnTo>
                <a:lnTo>
                  <a:pt x="50" y="108"/>
                </a:lnTo>
                <a:lnTo>
                  <a:pt x="46" y="109"/>
                </a:lnTo>
                <a:lnTo>
                  <a:pt x="46" y="109"/>
                </a:lnTo>
                <a:lnTo>
                  <a:pt x="44" y="112"/>
                </a:lnTo>
                <a:lnTo>
                  <a:pt x="44" y="115"/>
                </a:lnTo>
                <a:lnTo>
                  <a:pt x="44" y="115"/>
                </a:lnTo>
                <a:close/>
                <a:moveTo>
                  <a:pt x="13" y="221"/>
                </a:moveTo>
                <a:lnTo>
                  <a:pt x="13" y="221"/>
                </a:lnTo>
                <a:lnTo>
                  <a:pt x="13" y="227"/>
                </a:lnTo>
                <a:lnTo>
                  <a:pt x="13" y="227"/>
                </a:lnTo>
                <a:lnTo>
                  <a:pt x="13" y="231"/>
                </a:lnTo>
                <a:lnTo>
                  <a:pt x="13" y="231"/>
                </a:lnTo>
                <a:lnTo>
                  <a:pt x="16" y="228"/>
                </a:lnTo>
                <a:lnTo>
                  <a:pt x="16" y="226"/>
                </a:lnTo>
                <a:lnTo>
                  <a:pt x="16" y="226"/>
                </a:lnTo>
                <a:lnTo>
                  <a:pt x="16" y="223"/>
                </a:lnTo>
                <a:lnTo>
                  <a:pt x="16" y="223"/>
                </a:lnTo>
                <a:lnTo>
                  <a:pt x="16" y="221"/>
                </a:lnTo>
                <a:lnTo>
                  <a:pt x="16" y="221"/>
                </a:lnTo>
                <a:lnTo>
                  <a:pt x="13" y="221"/>
                </a:lnTo>
                <a:lnTo>
                  <a:pt x="13" y="221"/>
                </a:lnTo>
                <a:close/>
                <a:moveTo>
                  <a:pt x="31" y="46"/>
                </a:moveTo>
                <a:lnTo>
                  <a:pt x="31" y="46"/>
                </a:lnTo>
                <a:lnTo>
                  <a:pt x="31" y="51"/>
                </a:lnTo>
                <a:lnTo>
                  <a:pt x="31" y="51"/>
                </a:lnTo>
                <a:lnTo>
                  <a:pt x="34" y="49"/>
                </a:lnTo>
                <a:lnTo>
                  <a:pt x="34" y="49"/>
                </a:lnTo>
                <a:lnTo>
                  <a:pt x="37" y="48"/>
                </a:lnTo>
                <a:lnTo>
                  <a:pt x="37" y="45"/>
                </a:lnTo>
                <a:lnTo>
                  <a:pt x="37" y="45"/>
                </a:lnTo>
                <a:lnTo>
                  <a:pt x="37" y="44"/>
                </a:lnTo>
                <a:lnTo>
                  <a:pt x="37" y="44"/>
                </a:lnTo>
                <a:lnTo>
                  <a:pt x="31" y="46"/>
                </a:lnTo>
                <a:lnTo>
                  <a:pt x="31" y="46"/>
                </a:lnTo>
                <a:close/>
                <a:moveTo>
                  <a:pt x="13" y="55"/>
                </a:moveTo>
                <a:lnTo>
                  <a:pt x="13" y="55"/>
                </a:lnTo>
                <a:lnTo>
                  <a:pt x="16" y="54"/>
                </a:lnTo>
                <a:lnTo>
                  <a:pt x="16" y="54"/>
                </a:lnTo>
                <a:lnTo>
                  <a:pt x="17" y="52"/>
                </a:lnTo>
                <a:lnTo>
                  <a:pt x="17" y="52"/>
                </a:lnTo>
                <a:lnTo>
                  <a:pt x="17" y="48"/>
                </a:lnTo>
                <a:lnTo>
                  <a:pt x="17" y="48"/>
                </a:lnTo>
                <a:lnTo>
                  <a:pt x="13" y="49"/>
                </a:lnTo>
                <a:lnTo>
                  <a:pt x="13" y="49"/>
                </a:lnTo>
                <a:lnTo>
                  <a:pt x="13" y="55"/>
                </a:lnTo>
                <a:lnTo>
                  <a:pt x="13" y="55"/>
                </a:lnTo>
                <a:close/>
                <a:moveTo>
                  <a:pt x="36" y="92"/>
                </a:moveTo>
                <a:lnTo>
                  <a:pt x="36" y="92"/>
                </a:lnTo>
                <a:lnTo>
                  <a:pt x="30" y="95"/>
                </a:lnTo>
                <a:lnTo>
                  <a:pt x="30" y="95"/>
                </a:lnTo>
                <a:lnTo>
                  <a:pt x="30" y="99"/>
                </a:lnTo>
                <a:lnTo>
                  <a:pt x="30" y="99"/>
                </a:lnTo>
                <a:lnTo>
                  <a:pt x="34" y="96"/>
                </a:lnTo>
                <a:lnTo>
                  <a:pt x="34" y="96"/>
                </a:lnTo>
                <a:lnTo>
                  <a:pt x="36" y="95"/>
                </a:lnTo>
                <a:lnTo>
                  <a:pt x="36" y="92"/>
                </a:lnTo>
                <a:lnTo>
                  <a:pt x="36" y="92"/>
                </a:lnTo>
                <a:close/>
                <a:moveTo>
                  <a:pt x="53" y="199"/>
                </a:moveTo>
                <a:lnTo>
                  <a:pt x="53" y="199"/>
                </a:lnTo>
                <a:lnTo>
                  <a:pt x="51" y="193"/>
                </a:lnTo>
                <a:lnTo>
                  <a:pt x="51" y="193"/>
                </a:lnTo>
                <a:lnTo>
                  <a:pt x="50" y="194"/>
                </a:lnTo>
                <a:lnTo>
                  <a:pt x="48" y="196"/>
                </a:lnTo>
                <a:lnTo>
                  <a:pt x="48" y="196"/>
                </a:lnTo>
                <a:lnTo>
                  <a:pt x="48" y="197"/>
                </a:lnTo>
                <a:lnTo>
                  <a:pt x="48" y="197"/>
                </a:lnTo>
                <a:lnTo>
                  <a:pt x="48" y="200"/>
                </a:lnTo>
                <a:lnTo>
                  <a:pt x="48" y="200"/>
                </a:lnTo>
                <a:lnTo>
                  <a:pt x="53" y="199"/>
                </a:lnTo>
                <a:lnTo>
                  <a:pt x="53" y="199"/>
                </a:lnTo>
                <a:close/>
                <a:moveTo>
                  <a:pt x="21" y="49"/>
                </a:moveTo>
                <a:lnTo>
                  <a:pt x="21" y="49"/>
                </a:lnTo>
                <a:lnTo>
                  <a:pt x="26" y="46"/>
                </a:lnTo>
                <a:lnTo>
                  <a:pt x="26" y="46"/>
                </a:lnTo>
                <a:lnTo>
                  <a:pt x="27" y="45"/>
                </a:lnTo>
                <a:lnTo>
                  <a:pt x="27" y="44"/>
                </a:lnTo>
                <a:lnTo>
                  <a:pt x="27" y="44"/>
                </a:lnTo>
                <a:lnTo>
                  <a:pt x="20" y="46"/>
                </a:lnTo>
                <a:lnTo>
                  <a:pt x="20" y="46"/>
                </a:lnTo>
                <a:lnTo>
                  <a:pt x="21" y="49"/>
                </a:lnTo>
                <a:lnTo>
                  <a:pt x="21" y="49"/>
                </a:lnTo>
                <a:close/>
                <a:moveTo>
                  <a:pt x="70" y="18"/>
                </a:moveTo>
                <a:lnTo>
                  <a:pt x="70" y="18"/>
                </a:lnTo>
                <a:lnTo>
                  <a:pt x="68" y="10"/>
                </a:lnTo>
                <a:lnTo>
                  <a:pt x="68" y="10"/>
                </a:lnTo>
                <a:lnTo>
                  <a:pt x="65" y="8"/>
                </a:lnTo>
                <a:lnTo>
                  <a:pt x="64" y="8"/>
                </a:lnTo>
                <a:lnTo>
                  <a:pt x="64" y="8"/>
                </a:lnTo>
                <a:lnTo>
                  <a:pt x="63" y="10"/>
                </a:lnTo>
                <a:lnTo>
                  <a:pt x="63" y="10"/>
                </a:lnTo>
                <a:lnTo>
                  <a:pt x="65" y="10"/>
                </a:lnTo>
                <a:lnTo>
                  <a:pt x="65" y="10"/>
                </a:lnTo>
                <a:lnTo>
                  <a:pt x="67" y="10"/>
                </a:lnTo>
                <a:lnTo>
                  <a:pt x="67" y="10"/>
                </a:lnTo>
                <a:lnTo>
                  <a:pt x="67" y="11"/>
                </a:lnTo>
                <a:lnTo>
                  <a:pt x="67" y="11"/>
                </a:lnTo>
                <a:lnTo>
                  <a:pt x="67" y="12"/>
                </a:lnTo>
                <a:lnTo>
                  <a:pt x="67" y="12"/>
                </a:lnTo>
                <a:lnTo>
                  <a:pt x="67" y="19"/>
                </a:lnTo>
                <a:lnTo>
                  <a:pt x="67" y="19"/>
                </a:lnTo>
                <a:lnTo>
                  <a:pt x="70" y="18"/>
                </a:lnTo>
                <a:lnTo>
                  <a:pt x="70" y="18"/>
                </a:lnTo>
                <a:close/>
                <a:moveTo>
                  <a:pt x="28" y="169"/>
                </a:moveTo>
                <a:lnTo>
                  <a:pt x="28" y="169"/>
                </a:lnTo>
                <a:lnTo>
                  <a:pt x="28" y="172"/>
                </a:lnTo>
                <a:lnTo>
                  <a:pt x="28" y="172"/>
                </a:lnTo>
                <a:lnTo>
                  <a:pt x="28" y="173"/>
                </a:lnTo>
                <a:lnTo>
                  <a:pt x="28" y="173"/>
                </a:lnTo>
                <a:lnTo>
                  <a:pt x="28" y="173"/>
                </a:lnTo>
                <a:lnTo>
                  <a:pt x="31" y="172"/>
                </a:lnTo>
                <a:lnTo>
                  <a:pt x="31" y="172"/>
                </a:lnTo>
                <a:lnTo>
                  <a:pt x="31" y="172"/>
                </a:lnTo>
                <a:lnTo>
                  <a:pt x="31" y="172"/>
                </a:lnTo>
                <a:lnTo>
                  <a:pt x="31" y="166"/>
                </a:lnTo>
                <a:lnTo>
                  <a:pt x="31" y="166"/>
                </a:lnTo>
                <a:lnTo>
                  <a:pt x="28" y="169"/>
                </a:lnTo>
                <a:lnTo>
                  <a:pt x="28" y="169"/>
                </a:lnTo>
                <a:close/>
                <a:moveTo>
                  <a:pt x="63" y="294"/>
                </a:moveTo>
                <a:lnTo>
                  <a:pt x="63" y="294"/>
                </a:lnTo>
                <a:lnTo>
                  <a:pt x="61" y="301"/>
                </a:lnTo>
                <a:lnTo>
                  <a:pt x="61" y="301"/>
                </a:lnTo>
                <a:lnTo>
                  <a:pt x="67" y="294"/>
                </a:lnTo>
                <a:lnTo>
                  <a:pt x="67" y="294"/>
                </a:lnTo>
                <a:lnTo>
                  <a:pt x="63" y="294"/>
                </a:lnTo>
                <a:lnTo>
                  <a:pt x="63" y="294"/>
                </a:lnTo>
                <a:close/>
                <a:moveTo>
                  <a:pt x="51" y="207"/>
                </a:moveTo>
                <a:lnTo>
                  <a:pt x="51" y="207"/>
                </a:lnTo>
                <a:lnTo>
                  <a:pt x="48" y="208"/>
                </a:lnTo>
                <a:lnTo>
                  <a:pt x="48" y="211"/>
                </a:lnTo>
                <a:lnTo>
                  <a:pt x="48" y="211"/>
                </a:lnTo>
                <a:lnTo>
                  <a:pt x="48" y="214"/>
                </a:lnTo>
                <a:lnTo>
                  <a:pt x="48" y="214"/>
                </a:lnTo>
                <a:lnTo>
                  <a:pt x="50" y="217"/>
                </a:lnTo>
                <a:lnTo>
                  <a:pt x="50" y="217"/>
                </a:lnTo>
                <a:lnTo>
                  <a:pt x="50" y="217"/>
                </a:lnTo>
                <a:lnTo>
                  <a:pt x="50" y="217"/>
                </a:lnTo>
                <a:lnTo>
                  <a:pt x="50" y="217"/>
                </a:lnTo>
                <a:lnTo>
                  <a:pt x="50" y="213"/>
                </a:lnTo>
                <a:lnTo>
                  <a:pt x="50" y="213"/>
                </a:lnTo>
                <a:lnTo>
                  <a:pt x="51" y="210"/>
                </a:lnTo>
                <a:lnTo>
                  <a:pt x="51" y="210"/>
                </a:lnTo>
                <a:lnTo>
                  <a:pt x="51" y="208"/>
                </a:lnTo>
                <a:lnTo>
                  <a:pt x="51" y="207"/>
                </a:lnTo>
                <a:lnTo>
                  <a:pt x="51" y="207"/>
                </a:lnTo>
                <a:close/>
                <a:moveTo>
                  <a:pt x="90" y="297"/>
                </a:moveTo>
                <a:lnTo>
                  <a:pt x="90" y="297"/>
                </a:lnTo>
                <a:lnTo>
                  <a:pt x="87" y="302"/>
                </a:lnTo>
                <a:lnTo>
                  <a:pt x="87" y="302"/>
                </a:lnTo>
                <a:lnTo>
                  <a:pt x="91" y="299"/>
                </a:lnTo>
                <a:lnTo>
                  <a:pt x="91" y="299"/>
                </a:lnTo>
                <a:lnTo>
                  <a:pt x="94" y="297"/>
                </a:lnTo>
                <a:lnTo>
                  <a:pt x="94" y="297"/>
                </a:lnTo>
                <a:lnTo>
                  <a:pt x="90" y="297"/>
                </a:lnTo>
                <a:lnTo>
                  <a:pt x="90" y="297"/>
                </a:lnTo>
                <a:close/>
                <a:moveTo>
                  <a:pt x="47" y="55"/>
                </a:moveTo>
                <a:lnTo>
                  <a:pt x="47" y="55"/>
                </a:lnTo>
                <a:lnTo>
                  <a:pt x="51" y="54"/>
                </a:lnTo>
                <a:lnTo>
                  <a:pt x="51" y="54"/>
                </a:lnTo>
                <a:lnTo>
                  <a:pt x="51" y="48"/>
                </a:lnTo>
                <a:lnTo>
                  <a:pt x="51" y="48"/>
                </a:lnTo>
                <a:lnTo>
                  <a:pt x="47" y="51"/>
                </a:lnTo>
                <a:lnTo>
                  <a:pt x="47" y="51"/>
                </a:lnTo>
                <a:lnTo>
                  <a:pt x="47" y="55"/>
                </a:lnTo>
                <a:lnTo>
                  <a:pt x="47" y="55"/>
                </a:lnTo>
                <a:close/>
                <a:moveTo>
                  <a:pt x="46" y="65"/>
                </a:moveTo>
                <a:lnTo>
                  <a:pt x="46" y="65"/>
                </a:lnTo>
                <a:lnTo>
                  <a:pt x="43" y="66"/>
                </a:lnTo>
                <a:lnTo>
                  <a:pt x="43" y="66"/>
                </a:lnTo>
                <a:lnTo>
                  <a:pt x="44" y="72"/>
                </a:lnTo>
                <a:lnTo>
                  <a:pt x="44" y="72"/>
                </a:lnTo>
                <a:lnTo>
                  <a:pt x="46" y="71"/>
                </a:lnTo>
                <a:lnTo>
                  <a:pt x="46" y="71"/>
                </a:lnTo>
                <a:lnTo>
                  <a:pt x="46" y="65"/>
                </a:lnTo>
                <a:lnTo>
                  <a:pt x="46" y="65"/>
                </a:lnTo>
                <a:close/>
                <a:moveTo>
                  <a:pt x="37" y="61"/>
                </a:moveTo>
                <a:lnTo>
                  <a:pt x="37" y="61"/>
                </a:lnTo>
                <a:lnTo>
                  <a:pt x="37" y="56"/>
                </a:lnTo>
                <a:lnTo>
                  <a:pt x="37" y="56"/>
                </a:lnTo>
                <a:lnTo>
                  <a:pt x="31" y="59"/>
                </a:lnTo>
                <a:lnTo>
                  <a:pt x="31" y="59"/>
                </a:lnTo>
                <a:lnTo>
                  <a:pt x="31" y="61"/>
                </a:lnTo>
                <a:lnTo>
                  <a:pt x="31" y="62"/>
                </a:lnTo>
                <a:lnTo>
                  <a:pt x="31" y="62"/>
                </a:lnTo>
                <a:lnTo>
                  <a:pt x="37" y="61"/>
                </a:lnTo>
                <a:lnTo>
                  <a:pt x="37" y="61"/>
                </a:lnTo>
                <a:close/>
                <a:moveTo>
                  <a:pt x="55" y="88"/>
                </a:moveTo>
                <a:lnTo>
                  <a:pt x="55" y="88"/>
                </a:lnTo>
                <a:lnTo>
                  <a:pt x="54" y="88"/>
                </a:lnTo>
                <a:lnTo>
                  <a:pt x="54" y="88"/>
                </a:lnTo>
                <a:lnTo>
                  <a:pt x="53" y="89"/>
                </a:lnTo>
                <a:lnTo>
                  <a:pt x="53" y="89"/>
                </a:lnTo>
                <a:lnTo>
                  <a:pt x="53" y="96"/>
                </a:lnTo>
                <a:lnTo>
                  <a:pt x="53" y="96"/>
                </a:lnTo>
                <a:lnTo>
                  <a:pt x="55" y="95"/>
                </a:lnTo>
                <a:lnTo>
                  <a:pt x="55" y="95"/>
                </a:lnTo>
                <a:lnTo>
                  <a:pt x="55" y="88"/>
                </a:lnTo>
                <a:lnTo>
                  <a:pt x="55" y="88"/>
                </a:lnTo>
                <a:close/>
                <a:moveTo>
                  <a:pt x="24" y="216"/>
                </a:moveTo>
                <a:lnTo>
                  <a:pt x="24" y="216"/>
                </a:lnTo>
                <a:lnTo>
                  <a:pt x="26" y="221"/>
                </a:lnTo>
                <a:lnTo>
                  <a:pt x="26" y="221"/>
                </a:lnTo>
                <a:lnTo>
                  <a:pt x="27" y="220"/>
                </a:lnTo>
                <a:lnTo>
                  <a:pt x="27" y="220"/>
                </a:lnTo>
                <a:lnTo>
                  <a:pt x="27" y="220"/>
                </a:lnTo>
                <a:lnTo>
                  <a:pt x="27" y="220"/>
                </a:lnTo>
                <a:lnTo>
                  <a:pt x="27" y="216"/>
                </a:lnTo>
                <a:lnTo>
                  <a:pt x="27" y="216"/>
                </a:lnTo>
                <a:lnTo>
                  <a:pt x="24" y="216"/>
                </a:lnTo>
                <a:lnTo>
                  <a:pt x="24" y="216"/>
                </a:lnTo>
                <a:close/>
                <a:moveTo>
                  <a:pt x="70" y="139"/>
                </a:moveTo>
                <a:lnTo>
                  <a:pt x="70" y="139"/>
                </a:lnTo>
                <a:lnTo>
                  <a:pt x="70" y="139"/>
                </a:lnTo>
                <a:lnTo>
                  <a:pt x="70" y="139"/>
                </a:lnTo>
                <a:lnTo>
                  <a:pt x="71" y="137"/>
                </a:lnTo>
                <a:lnTo>
                  <a:pt x="71" y="137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2"/>
                </a:lnTo>
                <a:lnTo>
                  <a:pt x="70" y="123"/>
                </a:lnTo>
                <a:lnTo>
                  <a:pt x="70" y="123"/>
                </a:lnTo>
                <a:lnTo>
                  <a:pt x="70" y="133"/>
                </a:lnTo>
                <a:lnTo>
                  <a:pt x="70" y="133"/>
                </a:lnTo>
                <a:lnTo>
                  <a:pt x="70" y="135"/>
                </a:lnTo>
                <a:lnTo>
                  <a:pt x="70" y="135"/>
                </a:lnTo>
                <a:lnTo>
                  <a:pt x="71" y="136"/>
                </a:lnTo>
                <a:lnTo>
                  <a:pt x="70" y="137"/>
                </a:lnTo>
                <a:lnTo>
                  <a:pt x="70" y="137"/>
                </a:lnTo>
                <a:lnTo>
                  <a:pt x="70" y="139"/>
                </a:lnTo>
                <a:lnTo>
                  <a:pt x="70" y="139"/>
                </a:lnTo>
                <a:close/>
                <a:moveTo>
                  <a:pt x="17" y="44"/>
                </a:moveTo>
                <a:lnTo>
                  <a:pt x="17" y="44"/>
                </a:lnTo>
                <a:lnTo>
                  <a:pt x="17" y="44"/>
                </a:lnTo>
                <a:lnTo>
                  <a:pt x="17" y="44"/>
                </a:lnTo>
                <a:lnTo>
                  <a:pt x="27" y="39"/>
                </a:lnTo>
                <a:lnTo>
                  <a:pt x="27" y="39"/>
                </a:lnTo>
                <a:lnTo>
                  <a:pt x="27" y="38"/>
                </a:lnTo>
                <a:lnTo>
                  <a:pt x="27" y="37"/>
                </a:lnTo>
                <a:lnTo>
                  <a:pt x="27" y="37"/>
                </a:lnTo>
                <a:lnTo>
                  <a:pt x="17" y="44"/>
                </a:lnTo>
                <a:lnTo>
                  <a:pt x="17" y="44"/>
                </a:lnTo>
                <a:close/>
                <a:moveTo>
                  <a:pt x="13" y="62"/>
                </a:moveTo>
                <a:lnTo>
                  <a:pt x="13" y="62"/>
                </a:lnTo>
                <a:lnTo>
                  <a:pt x="14" y="68"/>
                </a:lnTo>
                <a:lnTo>
                  <a:pt x="14" y="68"/>
                </a:lnTo>
                <a:lnTo>
                  <a:pt x="17" y="65"/>
                </a:lnTo>
                <a:lnTo>
                  <a:pt x="17" y="62"/>
                </a:lnTo>
                <a:lnTo>
                  <a:pt x="17" y="62"/>
                </a:lnTo>
                <a:lnTo>
                  <a:pt x="13" y="62"/>
                </a:lnTo>
                <a:lnTo>
                  <a:pt x="13" y="62"/>
                </a:lnTo>
                <a:close/>
                <a:moveTo>
                  <a:pt x="40" y="146"/>
                </a:moveTo>
                <a:lnTo>
                  <a:pt x="40" y="146"/>
                </a:lnTo>
                <a:lnTo>
                  <a:pt x="40" y="142"/>
                </a:lnTo>
                <a:lnTo>
                  <a:pt x="40" y="142"/>
                </a:lnTo>
                <a:lnTo>
                  <a:pt x="36" y="143"/>
                </a:lnTo>
                <a:lnTo>
                  <a:pt x="36" y="147"/>
                </a:lnTo>
                <a:lnTo>
                  <a:pt x="36" y="147"/>
                </a:lnTo>
                <a:lnTo>
                  <a:pt x="40" y="146"/>
                </a:lnTo>
                <a:lnTo>
                  <a:pt x="40" y="146"/>
                </a:lnTo>
                <a:close/>
                <a:moveTo>
                  <a:pt x="27" y="233"/>
                </a:moveTo>
                <a:lnTo>
                  <a:pt x="27" y="233"/>
                </a:lnTo>
                <a:lnTo>
                  <a:pt x="27" y="238"/>
                </a:lnTo>
                <a:lnTo>
                  <a:pt x="27" y="238"/>
                </a:lnTo>
                <a:lnTo>
                  <a:pt x="28" y="237"/>
                </a:lnTo>
                <a:lnTo>
                  <a:pt x="30" y="235"/>
                </a:lnTo>
                <a:lnTo>
                  <a:pt x="30" y="235"/>
                </a:lnTo>
                <a:lnTo>
                  <a:pt x="28" y="231"/>
                </a:lnTo>
                <a:lnTo>
                  <a:pt x="28" y="231"/>
                </a:lnTo>
                <a:lnTo>
                  <a:pt x="27" y="233"/>
                </a:lnTo>
                <a:lnTo>
                  <a:pt x="27" y="233"/>
                </a:lnTo>
                <a:close/>
                <a:moveTo>
                  <a:pt x="36" y="224"/>
                </a:moveTo>
                <a:lnTo>
                  <a:pt x="36" y="224"/>
                </a:lnTo>
                <a:lnTo>
                  <a:pt x="36" y="224"/>
                </a:lnTo>
                <a:lnTo>
                  <a:pt x="36" y="224"/>
                </a:lnTo>
                <a:lnTo>
                  <a:pt x="37" y="223"/>
                </a:lnTo>
                <a:lnTo>
                  <a:pt x="37" y="223"/>
                </a:lnTo>
                <a:lnTo>
                  <a:pt x="38" y="217"/>
                </a:lnTo>
                <a:lnTo>
                  <a:pt x="38" y="217"/>
                </a:lnTo>
                <a:lnTo>
                  <a:pt x="36" y="218"/>
                </a:lnTo>
                <a:lnTo>
                  <a:pt x="36" y="220"/>
                </a:lnTo>
                <a:lnTo>
                  <a:pt x="36" y="220"/>
                </a:lnTo>
                <a:lnTo>
                  <a:pt x="36" y="224"/>
                </a:lnTo>
                <a:lnTo>
                  <a:pt x="36" y="224"/>
                </a:lnTo>
                <a:close/>
                <a:moveTo>
                  <a:pt x="46" y="83"/>
                </a:moveTo>
                <a:lnTo>
                  <a:pt x="46" y="83"/>
                </a:lnTo>
                <a:lnTo>
                  <a:pt x="47" y="83"/>
                </a:lnTo>
                <a:lnTo>
                  <a:pt x="47" y="83"/>
                </a:lnTo>
                <a:lnTo>
                  <a:pt x="47" y="76"/>
                </a:lnTo>
                <a:lnTo>
                  <a:pt x="47" y="76"/>
                </a:lnTo>
                <a:lnTo>
                  <a:pt x="44" y="78"/>
                </a:lnTo>
                <a:lnTo>
                  <a:pt x="44" y="78"/>
                </a:lnTo>
                <a:lnTo>
                  <a:pt x="46" y="83"/>
                </a:lnTo>
                <a:lnTo>
                  <a:pt x="46" y="83"/>
                </a:lnTo>
                <a:close/>
                <a:moveTo>
                  <a:pt x="30" y="10"/>
                </a:moveTo>
                <a:lnTo>
                  <a:pt x="30" y="10"/>
                </a:lnTo>
                <a:lnTo>
                  <a:pt x="27" y="8"/>
                </a:lnTo>
                <a:lnTo>
                  <a:pt x="27" y="8"/>
                </a:lnTo>
                <a:lnTo>
                  <a:pt x="24" y="11"/>
                </a:lnTo>
                <a:lnTo>
                  <a:pt x="24" y="11"/>
                </a:lnTo>
                <a:lnTo>
                  <a:pt x="28" y="11"/>
                </a:lnTo>
                <a:lnTo>
                  <a:pt x="28" y="11"/>
                </a:lnTo>
                <a:lnTo>
                  <a:pt x="30" y="11"/>
                </a:lnTo>
                <a:lnTo>
                  <a:pt x="30" y="10"/>
                </a:lnTo>
                <a:lnTo>
                  <a:pt x="30" y="10"/>
                </a:lnTo>
                <a:close/>
                <a:moveTo>
                  <a:pt x="67" y="25"/>
                </a:moveTo>
                <a:lnTo>
                  <a:pt x="67" y="25"/>
                </a:lnTo>
                <a:lnTo>
                  <a:pt x="67" y="28"/>
                </a:lnTo>
                <a:lnTo>
                  <a:pt x="67" y="28"/>
                </a:lnTo>
                <a:lnTo>
                  <a:pt x="70" y="28"/>
                </a:lnTo>
                <a:lnTo>
                  <a:pt x="70" y="31"/>
                </a:lnTo>
                <a:lnTo>
                  <a:pt x="70" y="31"/>
                </a:lnTo>
                <a:lnTo>
                  <a:pt x="71" y="35"/>
                </a:lnTo>
                <a:lnTo>
                  <a:pt x="71" y="35"/>
                </a:lnTo>
                <a:lnTo>
                  <a:pt x="71" y="35"/>
                </a:lnTo>
                <a:lnTo>
                  <a:pt x="71" y="35"/>
                </a:lnTo>
                <a:lnTo>
                  <a:pt x="71" y="28"/>
                </a:lnTo>
                <a:lnTo>
                  <a:pt x="71" y="28"/>
                </a:lnTo>
                <a:lnTo>
                  <a:pt x="67" y="25"/>
                </a:lnTo>
                <a:lnTo>
                  <a:pt x="67" y="25"/>
                </a:lnTo>
                <a:close/>
                <a:moveTo>
                  <a:pt x="74" y="133"/>
                </a:moveTo>
                <a:lnTo>
                  <a:pt x="74" y="133"/>
                </a:lnTo>
                <a:lnTo>
                  <a:pt x="75" y="133"/>
                </a:lnTo>
                <a:lnTo>
                  <a:pt x="75" y="133"/>
                </a:lnTo>
                <a:lnTo>
                  <a:pt x="75" y="133"/>
                </a:lnTo>
                <a:lnTo>
                  <a:pt x="75" y="133"/>
                </a:lnTo>
                <a:lnTo>
                  <a:pt x="74" y="120"/>
                </a:lnTo>
                <a:lnTo>
                  <a:pt x="74" y="120"/>
                </a:lnTo>
                <a:lnTo>
                  <a:pt x="74" y="120"/>
                </a:lnTo>
                <a:lnTo>
                  <a:pt x="74" y="120"/>
                </a:lnTo>
                <a:lnTo>
                  <a:pt x="74" y="133"/>
                </a:lnTo>
                <a:lnTo>
                  <a:pt x="74" y="133"/>
                </a:lnTo>
                <a:close/>
                <a:moveTo>
                  <a:pt x="30" y="190"/>
                </a:moveTo>
                <a:lnTo>
                  <a:pt x="30" y="190"/>
                </a:lnTo>
                <a:lnTo>
                  <a:pt x="31" y="189"/>
                </a:lnTo>
                <a:lnTo>
                  <a:pt x="31" y="187"/>
                </a:lnTo>
                <a:lnTo>
                  <a:pt x="31" y="187"/>
                </a:lnTo>
                <a:lnTo>
                  <a:pt x="31" y="183"/>
                </a:lnTo>
                <a:lnTo>
                  <a:pt x="31" y="183"/>
                </a:lnTo>
                <a:lnTo>
                  <a:pt x="30" y="184"/>
                </a:lnTo>
                <a:lnTo>
                  <a:pt x="30" y="184"/>
                </a:lnTo>
                <a:lnTo>
                  <a:pt x="30" y="190"/>
                </a:lnTo>
                <a:lnTo>
                  <a:pt x="30" y="190"/>
                </a:lnTo>
                <a:close/>
                <a:moveTo>
                  <a:pt x="27" y="152"/>
                </a:moveTo>
                <a:lnTo>
                  <a:pt x="27" y="152"/>
                </a:lnTo>
                <a:lnTo>
                  <a:pt x="31" y="149"/>
                </a:lnTo>
                <a:lnTo>
                  <a:pt x="31" y="149"/>
                </a:lnTo>
                <a:lnTo>
                  <a:pt x="31" y="146"/>
                </a:lnTo>
                <a:lnTo>
                  <a:pt x="31" y="146"/>
                </a:lnTo>
                <a:lnTo>
                  <a:pt x="27" y="149"/>
                </a:lnTo>
                <a:lnTo>
                  <a:pt x="27" y="149"/>
                </a:lnTo>
                <a:lnTo>
                  <a:pt x="26" y="150"/>
                </a:lnTo>
                <a:lnTo>
                  <a:pt x="27" y="152"/>
                </a:lnTo>
                <a:lnTo>
                  <a:pt x="27" y="152"/>
                </a:lnTo>
                <a:close/>
                <a:moveTo>
                  <a:pt x="21" y="59"/>
                </a:moveTo>
                <a:lnTo>
                  <a:pt x="21" y="59"/>
                </a:lnTo>
                <a:lnTo>
                  <a:pt x="21" y="62"/>
                </a:lnTo>
                <a:lnTo>
                  <a:pt x="21" y="62"/>
                </a:lnTo>
                <a:lnTo>
                  <a:pt x="24" y="61"/>
                </a:lnTo>
                <a:lnTo>
                  <a:pt x="24" y="61"/>
                </a:lnTo>
                <a:lnTo>
                  <a:pt x="26" y="59"/>
                </a:lnTo>
                <a:lnTo>
                  <a:pt x="26" y="58"/>
                </a:lnTo>
                <a:lnTo>
                  <a:pt x="26" y="58"/>
                </a:lnTo>
                <a:lnTo>
                  <a:pt x="21" y="59"/>
                </a:lnTo>
                <a:lnTo>
                  <a:pt x="21" y="59"/>
                </a:lnTo>
                <a:close/>
                <a:moveTo>
                  <a:pt x="31" y="125"/>
                </a:moveTo>
                <a:lnTo>
                  <a:pt x="31" y="125"/>
                </a:lnTo>
                <a:lnTo>
                  <a:pt x="26" y="127"/>
                </a:lnTo>
                <a:lnTo>
                  <a:pt x="26" y="127"/>
                </a:lnTo>
                <a:lnTo>
                  <a:pt x="27" y="130"/>
                </a:lnTo>
                <a:lnTo>
                  <a:pt x="27" y="130"/>
                </a:lnTo>
                <a:lnTo>
                  <a:pt x="30" y="127"/>
                </a:lnTo>
                <a:lnTo>
                  <a:pt x="30" y="127"/>
                </a:lnTo>
                <a:lnTo>
                  <a:pt x="31" y="126"/>
                </a:lnTo>
                <a:lnTo>
                  <a:pt x="31" y="125"/>
                </a:lnTo>
                <a:lnTo>
                  <a:pt x="31" y="125"/>
                </a:lnTo>
                <a:close/>
                <a:moveTo>
                  <a:pt x="57" y="11"/>
                </a:moveTo>
                <a:lnTo>
                  <a:pt x="57" y="11"/>
                </a:lnTo>
                <a:lnTo>
                  <a:pt x="57" y="8"/>
                </a:lnTo>
                <a:lnTo>
                  <a:pt x="55" y="8"/>
                </a:lnTo>
                <a:lnTo>
                  <a:pt x="55" y="8"/>
                </a:lnTo>
                <a:lnTo>
                  <a:pt x="53" y="8"/>
                </a:lnTo>
                <a:lnTo>
                  <a:pt x="51" y="10"/>
                </a:lnTo>
                <a:lnTo>
                  <a:pt x="51" y="10"/>
                </a:lnTo>
                <a:lnTo>
                  <a:pt x="57" y="11"/>
                </a:lnTo>
                <a:lnTo>
                  <a:pt x="57" y="11"/>
                </a:lnTo>
                <a:close/>
                <a:moveTo>
                  <a:pt x="68" y="68"/>
                </a:moveTo>
                <a:lnTo>
                  <a:pt x="68" y="68"/>
                </a:lnTo>
                <a:lnTo>
                  <a:pt x="68" y="73"/>
                </a:lnTo>
                <a:lnTo>
                  <a:pt x="68" y="73"/>
                </a:lnTo>
                <a:lnTo>
                  <a:pt x="70" y="72"/>
                </a:lnTo>
                <a:lnTo>
                  <a:pt x="71" y="72"/>
                </a:lnTo>
                <a:lnTo>
                  <a:pt x="71" y="72"/>
                </a:lnTo>
                <a:lnTo>
                  <a:pt x="71" y="66"/>
                </a:lnTo>
                <a:lnTo>
                  <a:pt x="71" y="66"/>
                </a:lnTo>
                <a:lnTo>
                  <a:pt x="68" y="68"/>
                </a:lnTo>
                <a:lnTo>
                  <a:pt x="68" y="68"/>
                </a:lnTo>
                <a:close/>
                <a:moveTo>
                  <a:pt x="27" y="159"/>
                </a:moveTo>
                <a:lnTo>
                  <a:pt x="27" y="159"/>
                </a:lnTo>
                <a:lnTo>
                  <a:pt x="30" y="156"/>
                </a:lnTo>
                <a:lnTo>
                  <a:pt x="30" y="156"/>
                </a:lnTo>
                <a:lnTo>
                  <a:pt x="31" y="154"/>
                </a:lnTo>
                <a:lnTo>
                  <a:pt x="31" y="153"/>
                </a:lnTo>
                <a:lnTo>
                  <a:pt x="31" y="153"/>
                </a:lnTo>
                <a:lnTo>
                  <a:pt x="31" y="153"/>
                </a:lnTo>
                <a:lnTo>
                  <a:pt x="31" y="153"/>
                </a:lnTo>
                <a:lnTo>
                  <a:pt x="28" y="154"/>
                </a:lnTo>
                <a:lnTo>
                  <a:pt x="28" y="154"/>
                </a:lnTo>
                <a:lnTo>
                  <a:pt x="27" y="156"/>
                </a:lnTo>
                <a:lnTo>
                  <a:pt x="27" y="157"/>
                </a:lnTo>
                <a:lnTo>
                  <a:pt x="27" y="157"/>
                </a:lnTo>
                <a:lnTo>
                  <a:pt x="27" y="159"/>
                </a:lnTo>
                <a:lnTo>
                  <a:pt x="27" y="159"/>
                </a:lnTo>
                <a:close/>
                <a:moveTo>
                  <a:pt x="54" y="52"/>
                </a:moveTo>
                <a:lnTo>
                  <a:pt x="54" y="52"/>
                </a:lnTo>
                <a:lnTo>
                  <a:pt x="55" y="51"/>
                </a:lnTo>
                <a:lnTo>
                  <a:pt x="57" y="49"/>
                </a:lnTo>
                <a:lnTo>
                  <a:pt x="57" y="49"/>
                </a:lnTo>
                <a:lnTo>
                  <a:pt x="57" y="45"/>
                </a:lnTo>
                <a:lnTo>
                  <a:pt x="57" y="45"/>
                </a:lnTo>
                <a:lnTo>
                  <a:pt x="55" y="45"/>
                </a:lnTo>
                <a:lnTo>
                  <a:pt x="54" y="46"/>
                </a:lnTo>
                <a:lnTo>
                  <a:pt x="54" y="46"/>
                </a:lnTo>
                <a:lnTo>
                  <a:pt x="54" y="52"/>
                </a:lnTo>
                <a:lnTo>
                  <a:pt x="54" y="52"/>
                </a:lnTo>
                <a:close/>
                <a:moveTo>
                  <a:pt x="21" y="55"/>
                </a:moveTo>
                <a:lnTo>
                  <a:pt x="21" y="55"/>
                </a:lnTo>
                <a:lnTo>
                  <a:pt x="26" y="54"/>
                </a:lnTo>
                <a:lnTo>
                  <a:pt x="26" y="54"/>
                </a:lnTo>
                <a:lnTo>
                  <a:pt x="27" y="51"/>
                </a:lnTo>
                <a:lnTo>
                  <a:pt x="27" y="51"/>
                </a:lnTo>
                <a:lnTo>
                  <a:pt x="21" y="54"/>
                </a:lnTo>
                <a:lnTo>
                  <a:pt x="21" y="54"/>
                </a:lnTo>
                <a:lnTo>
                  <a:pt x="21" y="55"/>
                </a:lnTo>
                <a:lnTo>
                  <a:pt x="21" y="55"/>
                </a:lnTo>
                <a:lnTo>
                  <a:pt x="21" y="55"/>
                </a:lnTo>
                <a:close/>
                <a:moveTo>
                  <a:pt x="54" y="294"/>
                </a:moveTo>
                <a:lnTo>
                  <a:pt x="54" y="294"/>
                </a:lnTo>
                <a:lnTo>
                  <a:pt x="51" y="295"/>
                </a:lnTo>
                <a:lnTo>
                  <a:pt x="51" y="295"/>
                </a:lnTo>
                <a:lnTo>
                  <a:pt x="50" y="299"/>
                </a:lnTo>
                <a:lnTo>
                  <a:pt x="50" y="299"/>
                </a:lnTo>
                <a:lnTo>
                  <a:pt x="50" y="299"/>
                </a:lnTo>
                <a:lnTo>
                  <a:pt x="50" y="299"/>
                </a:lnTo>
                <a:lnTo>
                  <a:pt x="54" y="294"/>
                </a:lnTo>
                <a:lnTo>
                  <a:pt x="54" y="294"/>
                </a:lnTo>
                <a:close/>
                <a:moveTo>
                  <a:pt x="70" y="61"/>
                </a:moveTo>
                <a:lnTo>
                  <a:pt x="70" y="61"/>
                </a:lnTo>
                <a:lnTo>
                  <a:pt x="70" y="61"/>
                </a:lnTo>
                <a:lnTo>
                  <a:pt x="70" y="61"/>
                </a:lnTo>
                <a:lnTo>
                  <a:pt x="70" y="59"/>
                </a:lnTo>
                <a:lnTo>
                  <a:pt x="70" y="59"/>
                </a:lnTo>
                <a:lnTo>
                  <a:pt x="70" y="56"/>
                </a:lnTo>
                <a:lnTo>
                  <a:pt x="70" y="56"/>
                </a:lnTo>
                <a:lnTo>
                  <a:pt x="70" y="55"/>
                </a:lnTo>
                <a:lnTo>
                  <a:pt x="70" y="55"/>
                </a:lnTo>
                <a:lnTo>
                  <a:pt x="70" y="52"/>
                </a:lnTo>
                <a:lnTo>
                  <a:pt x="70" y="51"/>
                </a:lnTo>
                <a:lnTo>
                  <a:pt x="70" y="51"/>
                </a:lnTo>
                <a:lnTo>
                  <a:pt x="70" y="61"/>
                </a:lnTo>
                <a:lnTo>
                  <a:pt x="70" y="61"/>
                </a:lnTo>
                <a:close/>
                <a:moveTo>
                  <a:pt x="10" y="291"/>
                </a:moveTo>
                <a:lnTo>
                  <a:pt x="10" y="291"/>
                </a:lnTo>
                <a:lnTo>
                  <a:pt x="10" y="285"/>
                </a:lnTo>
                <a:lnTo>
                  <a:pt x="10" y="285"/>
                </a:lnTo>
                <a:lnTo>
                  <a:pt x="10" y="284"/>
                </a:lnTo>
                <a:lnTo>
                  <a:pt x="10" y="284"/>
                </a:lnTo>
                <a:lnTo>
                  <a:pt x="10" y="284"/>
                </a:lnTo>
                <a:lnTo>
                  <a:pt x="10" y="291"/>
                </a:lnTo>
                <a:lnTo>
                  <a:pt x="10" y="291"/>
                </a:lnTo>
                <a:lnTo>
                  <a:pt x="10" y="291"/>
                </a:lnTo>
                <a:lnTo>
                  <a:pt x="10" y="291"/>
                </a:lnTo>
                <a:lnTo>
                  <a:pt x="10" y="291"/>
                </a:lnTo>
                <a:close/>
                <a:moveTo>
                  <a:pt x="37" y="160"/>
                </a:moveTo>
                <a:lnTo>
                  <a:pt x="37" y="160"/>
                </a:lnTo>
                <a:lnTo>
                  <a:pt x="40" y="159"/>
                </a:lnTo>
                <a:lnTo>
                  <a:pt x="40" y="159"/>
                </a:lnTo>
                <a:lnTo>
                  <a:pt x="40" y="154"/>
                </a:lnTo>
                <a:lnTo>
                  <a:pt x="40" y="154"/>
                </a:lnTo>
                <a:lnTo>
                  <a:pt x="37" y="156"/>
                </a:lnTo>
                <a:lnTo>
                  <a:pt x="37" y="160"/>
                </a:lnTo>
                <a:lnTo>
                  <a:pt x="37" y="160"/>
                </a:lnTo>
                <a:close/>
                <a:moveTo>
                  <a:pt x="31" y="277"/>
                </a:moveTo>
                <a:lnTo>
                  <a:pt x="31" y="277"/>
                </a:lnTo>
                <a:lnTo>
                  <a:pt x="36" y="274"/>
                </a:lnTo>
                <a:lnTo>
                  <a:pt x="37" y="272"/>
                </a:lnTo>
                <a:lnTo>
                  <a:pt x="37" y="272"/>
                </a:lnTo>
                <a:lnTo>
                  <a:pt x="34" y="272"/>
                </a:lnTo>
                <a:lnTo>
                  <a:pt x="33" y="274"/>
                </a:lnTo>
                <a:lnTo>
                  <a:pt x="33" y="274"/>
                </a:lnTo>
                <a:lnTo>
                  <a:pt x="31" y="277"/>
                </a:lnTo>
                <a:lnTo>
                  <a:pt x="31" y="277"/>
                </a:lnTo>
                <a:close/>
                <a:moveTo>
                  <a:pt x="28" y="224"/>
                </a:moveTo>
                <a:lnTo>
                  <a:pt x="28" y="224"/>
                </a:lnTo>
                <a:lnTo>
                  <a:pt x="26" y="227"/>
                </a:lnTo>
                <a:lnTo>
                  <a:pt x="26" y="230"/>
                </a:lnTo>
                <a:lnTo>
                  <a:pt x="26" y="230"/>
                </a:lnTo>
                <a:lnTo>
                  <a:pt x="28" y="228"/>
                </a:lnTo>
                <a:lnTo>
                  <a:pt x="28" y="228"/>
                </a:lnTo>
                <a:lnTo>
                  <a:pt x="28" y="224"/>
                </a:lnTo>
                <a:lnTo>
                  <a:pt x="28" y="224"/>
                </a:lnTo>
                <a:close/>
                <a:moveTo>
                  <a:pt x="17" y="73"/>
                </a:moveTo>
                <a:lnTo>
                  <a:pt x="17" y="73"/>
                </a:lnTo>
                <a:lnTo>
                  <a:pt x="14" y="75"/>
                </a:lnTo>
                <a:lnTo>
                  <a:pt x="14" y="75"/>
                </a:lnTo>
                <a:lnTo>
                  <a:pt x="14" y="79"/>
                </a:lnTo>
                <a:lnTo>
                  <a:pt x="14" y="79"/>
                </a:lnTo>
                <a:lnTo>
                  <a:pt x="16" y="78"/>
                </a:lnTo>
                <a:lnTo>
                  <a:pt x="17" y="76"/>
                </a:lnTo>
                <a:lnTo>
                  <a:pt x="17" y="73"/>
                </a:lnTo>
                <a:lnTo>
                  <a:pt x="17" y="73"/>
                </a:lnTo>
                <a:close/>
                <a:moveTo>
                  <a:pt x="26" y="186"/>
                </a:moveTo>
                <a:lnTo>
                  <a:pt x="26" y="186"/>
                </a:lnTo>
                <a:lnTo>
                  <a:pt x="24" y="187"/>
                </a:lnTo>
                <a:lnTo>
                  <a:pt x="24" y="187"/>
                </a:lnTo>
                <a:lnTo>
                  <a:pt x="24" y="190"/>
                </a:lnTo>
                <a:lnTo>
                  <a:pt x="26" y="193"/>
                </a:lnTo>
                <a:lnTo>
                  <a:pt x="26" y="193"/>
                </a:lnTo>
                <a:lnTo>
                  <a:pt x="27" y="190"/>
                </a:lnTo>
                <a:lnTo>
                  <a:pt x="26" y="186"/>
                </a:lnTo>
                <a:lnTo>
                  <a:pt x="26" y="186"/>
                </a:lnTo>
                <a:close/>
                <a:moveTo>
                  <a:pt x="37" y="65"/>
                </a:moveTo>
                <a:lnTo>
                  <a:pt x="37" y="65"/>
                </a:lnTo>
                <a:lnTo>
                  <a:pt x="36" y="65"/>
                </a:lnTo>
                <a:lnTo>
                  <a:pt x="36" y="65"/>
                </a:lnTo>
                <a:lnTo>
                  <a:pt x="31" y="66"/>
                </a:lnTo>
                <a:lnTo>
                  <a:pt x="31" y="66"/>
                </a:lnTo>
                <a:lnTo>
                  <a:pt x="31" y="68"/>
                </a:lnTo>
                <a:lnTo>
                  <a:pt x="31" y="69"/>
                </a:lnTo>
                <a:lnTo>
                  <a:pt x="31" y="69"/>
                </a:lnTo>
                <a:lnTo>
                  <a:pt x="36" y="65"/>
                </a:lnTo>
                <a:lnTo>
                  <a:pt x="36" y="65"/>
                </a:lnTo>
                <a:lnTo>
                  <a:pt x="37" y="65"/>
                </a:lnTo>
                <a:lnTo>
                  <a:pt x="37" y="65"/>
                </a:lnTo>
                <a:close/>
                <a:moveTo>
                  <a:pt x="20" y="291"/>
                </a:moveTo>
                <a:lnTo>
                  <a:pt x="20" y="291"/>
                </a:lnTo>
                <a:lnTo>
                  <a:pt x="27" y="289"/>
                </a:lnTo>
                <a:lnTo>
                  <a:pt x="27" y="289"/>
                </a:lnTo>
                <a:lnTo>
                  <a:pt x="26" y="288"/>
                </a:lnTo>
                <a:lnTo>
                  <a:pt x="26" y="288"/>
                </a:lnTo>
                <a:lnTo>
                  <a:pt x="23" y="289"/>
                </a:lnTo>
                <a:lnTo>
                  <a:pt x="23" y="289"/>
                </a:lnTo>
                <a:lnTo>
                  <a:pt x="20" y="291"/>
                </a:lnTo>
                <a:lnTo>
                  <a:pt x="20" y="291"/>
                </a:lnTo>
                <a:close/>
                <a:moveTo>
                  <a:pt x="21" y="75"/>
                </a:moveTo>
                <a:lnTo>
                  <a:pt x="21" y="75"/>
                </a:lnTo>
                <a:lnTo>
                  <a:pt x="24" y="73"/>
                </a:lnTo>
                <a:lnTo>
                  <a:pt x="24" y="71"/>
                </a:lnTo>
                <a:lnTo>
                  <a:pt x="24" y="71"/>
                </a:lnTo>
                <a:lnTo>
                  <a:pt x="21" y="72"/>
                </a:lnTo>
                <a:lnTo>
                  <a:pt x="21" y="72"/>
                </a:lnTo>
                <a:lnTo>
                  <a:pt x="21" y="75"/>
                </a:lnTo>
                <a:lnTo>
                  <a:pt x="21" y="75"/>
                </a:lnTo>
                <a:close/>
                <a:moveTo>
                  <a:pt x="10" y="190"/>
                </a:moveTo>
                <a:lnTo>
                  <a:pt x="10" y="190"/>
                </a:lnTo>
                <a:lnTo>
                  <a:pt x="11" y="176"/>
                </a:lnTo>
                <a:lnTo>
                  <a:pt x="11" y="176"/>
                </a:lnTo>
                <a:lnTo>
                  <a:pt x="10" y="181"/>
                </a:lnTo>
                <a:lnTo>
                  <a:pt x="10" y="190"/>
                </a:lnTo>
                <a:lnTo>
                  <a:pt x="10" y="190"/>
                </a:lnTo>
                <a:close/>
                <a:moveTo>
                  <a:pt x="74" y="113"/>
                </a:moveTo>
                <a:lnTo>
                  <a:pt x="74" y="113"/>
                </a:lnTo>
                <a:lnTo>
                  <a:pt x="75" y="109"/>
                </a:lnTo>
                <a:lnTo>
                  <a:pt x="75" y="109"/>
                </a:lnTo>
                <a:lnTo>
                  <a:pt x="75" y="105"/>
                </a:lnTo>
                <a:lnTo>
                  <a:pt x="75" y="105"/>
                </a:lnTo>
                <a:lnTo>
                  <a:pt x="74" y="100"/>
                </a:lnTo>
                <a:lnTo>
                  <a:pt x="74" y="100"/>
                </a:lnTo>
                <a:lnTo>
                  <a:pt x="74" y="113"/>
                </a:lnTo>
                <a:lnTo>
                  <a:pt x="74" y="113"/>
                </a:lnTo>
                <a:close/>
                <a:moveTo>
                  <a:pt x="20" y="130"/>
                </a:moveTo>
                <a:lnTo>
                  <a:pt x="20" y="130"/>
                </a:lnTo>
                <a:lnTo>
                  <a:pt x="20" y="135"/>
                </a:lnTo>
                <a:lnTo>
                  <a:pt x="20" y="135"/>
                </a:lnTo>
                <a:lnTo>
                  <a:pt x="23" y="133"/>
                </a:lnTo>
                <a:lnTo>
                  <a:pt x="23" y="129"/>
                </a:lnTo>
                <a:lnTo>
                  <a:pt x="23" y="129"/>
                </a:lnTo>
                <a:lnTo>
                  <a:pt x="20" y="130"/>
                </a:lnTo>
                <a:lnTo>
                  <a:pt x="20" y="130"/>
                </a:lnTo>
                <a:close/>
                <a:moveTo>
                  <a:pt x="36" y="214"/>
                </a:moveTo>
                <a:lnTo>
                  <a:pt x="36" y="214"/>
                </a:lnTo>
                <a:lnTo>
                  <a:pt x="38" y="213"/>
                </a:lnTo>
                <a:lnTo>
                  <a:pt x="37" y="210"/>
                </a:lnTo>
                <a:lnTo>
                  <a:pt x="37" y="210"/>
                </a:lnTo>
                <a:lnTo>
                  <a:pt x="36" y="211"/>
                </a:lnTo>
                <a:lnTo>
                  <a:pt x="36" y="214"/>
                </a:lnTo>
                <a:lnTo>
                  <a:pt x="36" y="214"/>
                </a:lnTo>
                <a:close/>
                <a:moveTo>
                  <a:pt x="44" y="52"/>
                </a:moveTo>
                <a:lnTo>
                  <a:pt x="44" y="52"/>
                </a:lnTo>
                <a:lnTo>
                  <a:pt x="41" y="55"/>
                </a:lnTo>
                <a:lnTo>
                  <a:pt x="43" y="58"/>
                </a:lnTo>
                <a:lnTo>
                  <a:pt x="43" y="58"/>
                </a:lnTo>
                <a:lnTo>
                  <a:pt x="44" y="56"/>
                </a:lnTo>
                <a:lnTo>
                  <a:pt x="44" y="56"/>
                </a:lnTo>
                <a:lnTo>
                  <a:pt x="44" y="52"/>
                </a:lnTo>
                <a:lnTo>
                  <a:pt x="44" y="52"/>
                </a:lnTo>
                <a:close/>
                <a:moveTo>
                  <a:pt x="31" y="160"/>
                </a:moveTo>
                <a:lnTo>
                  <a:pt x="31" y="160"/>
                </a:lnTo>
                <a:lnTo>
                  <a:pt x="31" y="160"/>
                </a:lnTo>
                <a:lnTo>
                  <a:pt x="31" y="160"/>
                </a:lnTo>
                <a:lnTo>
                  <a:pt x="28" y="162"/>
                </a:lnTo>
                <a:lnTo>
                  <a:pt x="28" y="162"/>
                </a:lnTo>
                <a:lnTo>
                  <a:pt x="27" y="163"/>
                </a:lnTo>
                <a:lnTo>
                  <a:pt x="28" y="164"/>
                </a:lnTo>
                <a:lnTo>
                  <a:pt x="28" y="164"/>
                </a:lnTo>
                <a:lnTo>
                  <a:pt x="30" y="163"/>
                </a:lnTo>
                <a:lnTo>
                  <a:pt x="30" y="163"/>
                </a:lnTo>
                <a:lnTo>
                  <a:pt x="31" y="162"/>
                </a:lnTo>
                <a:lnTo>
                  <a:pt x="31" y="160"/>
                </a:lnTo>
                <a:lnTo>
                  <a:pt x="31" y="160"/>
                </a:lnTo>
                <a:close/>
                <a:moveTo>
                  <a:pt x="27" y="133"/>
                </a:moveTo>
                <a:lnTo>
                  <a:pt x="27" y="133"/>
                </a:lnTo>
                <a:lnTo>
                  <a:pt x="28" y="136"/>
                </a:lnTo>
                <a:lnTo>
                  <a:pt x="28" y="136"/>
                </a:lnTo>
                <a:lnTo>
                  <a:pt x="31" y="135"/>
                </a:lnTo>
                <a:lnTo>
                  <a:pt x="31" y="135"/>
                </a:lnTo>
                <a:lnTo>
                  <a:pt x="31" y="132"/>
                </a:lnTo>
                <a:lnTo>
                  <a:pt x="31" y="132"/>
                </a:lnTo>
                <a:lnTo>
                  <a:pt x="30" y="132"/>
                </a:lnTo>
                <a:lnTo>
                  <a:pt x="30" y="132"/>
                </a:lnTo>
                <a:lnTo>
                  <a:pt x="27" y="133"/>
                </a:lnTo>
                <a:lnTo>
                  <a:pt x="27" y="133"/>
                </a:lnTo>
                <a:close/>
                <a:moveTo>
                  <a:pt x="34" y="32"/>
                </a:moveTo>
                <a:lnTo>
                  <a:pt x="34" y="32"/>
                </a:lnTo>
                <a:lnTo>
                  <a:pt x="31" y="34"/>
                </a:lnTo>
                <a:lnTo>
                  <a:pt x="33" y="37"/>
                </a:lnTo>
                <a:lnTo>
                  <a:pt x="33" y="37"/>
                </a:lnTo>
                <a:lnTo>
                  <a:pt x="36" y="35"/>
                </a:lnTo>
                <a:lnTo>
                  <a:pt x="36" y="35"/>
                </a:lnTo>
                <a:lnTo>
                  <a:pt x="34" y="32"/>
                </a:lnTo>
                <a:lnTo>
                  <a:pt x="34" y="32"/>
                </a:lnTo>
                <a:close/>
                <a:moveTo>
                  <a:pt x="43" y="45"/>
                </a:moveTo>
                <a:lnTo>
                  <a:pt x="43" y="45"/>
                </a:lnTo>
                <a:lnTo>
                  <a:pt x="41" y="41"/>
                </a:lnTo>
                <a:lnTo>
                  <a:pt x="41" y="41"/>
                </a:lnTo>
                <a:lnTo>
                  <a:pt x="40" y="42"/>
                </a:lnTo>
                <a:lnTo>
                  <a:pt x="41" y="45"/>
                </a:lnTo>
                <a:lnTo>
                  <a:pt x="41" y="45"/>
                </a:lnTo>
                <a:lnTo>
                  <a:pt x="41" y="46"/>
                </a:lnTo>
                <a:lnTo>
                  <a:pt x="41" y="46"/>
                </a:lnTo>
                <a:lnTo>
                  <a:pt x="43" y="45"/>
                </a:lnTo>
                <a:lnTo>
                  <a:pt x="43" y="45"/>
                </a:lnTo>
                <a:close/>
                <a:moveTo>
                  <a:pt x="37" y="164"/>
                </a:moveTo>
                <a:lnTo>
                  <a:pt x="37" y="164"/>
                </a:lnTo>
                <a:lnTo>
                  <a:pt x="37" y="167"/>
                </a:lnTo>
                <a:lnTo>
                  <a:pt x="37" y="167"/>
                </a:lnTo>
                <a:lnTo>
                  <a:pt x="40" y="166"/>
                </a:lnTo>
                <a:lnTo>
                  <a:pt x="38" y="163"/>
                </a:lnTo>
                <a:lnTo>
                  <a:pt x="38" y="163"/>
                </a:lnTo>
                <a:lnTo>
                  <a:pt x="37" y="164"/>
                </a:lnTo>
                <a:lnTo>
                  <a:pt x="37" y="164"/>
                </a:lnTo>
                <a:close/>
                <a:moveTo>
                  <a:pt x="54" y="72"/>
                </a:moveTo>
                <a:lnTo>
                  <a:pt x="54" y="72"/>
                </a:lnTo>
                <a:lnTo>
                  <a:pt x="54" y="76"/>
                </a:lnTo>
                <a:lnTo>
                  <a:pt x="54" y="81"/>
                </a:lnTo>
                <a:lnTo>
                  <a:pt x="54" y="81"/>
                </a:lnTo>
                <a:lnTo>
                  <a:pt x="54" y="79"/>
                </a:lnTo>
                <a:lnTo>
                  <a:pt x="54" y="79"/>
                </a:lnTo>
                <a:lnTo>
                  <a:pt x="54" y="72"/>
                </a:lnTo>
                <a:lnTo>
                  <a:pt x="54" y="72"/>
                </a:lnTo>
                <a:close/>
                <a:moveTo>
                  <a:pt x="36" y="139"/>
                </a:moveTo>
                <a:lnTo>
                  <a:pt x="36" y="139"/>
                </a:lnTo>
                <a:lnTo>
                  <a:pt x="38" y="137"/>
                </a:lnTo>
                <a:lnTo>
                  <a:pt x="38" y="135"/>
                </a:lnTo>
                <a:lnTo>
                  <a:pt x="38" y="135"/>
                </a:lnTo>
                <a:lnTo>
                  <a:pt x="36" y="136"/>
                </a:lnTo>
                <a:lnTo>
                  <a:pt x="36" y="139"/>
                </a:lnTo>
                <a:lnTo>
                  <a:pt x="36" y="139"/>
                </a:lnTo>
                <a:close/>
                <a:moveTo>
                  <a:pt x="26" y="123"/>
                </a:moveTo>
                <a:lnTo>
                  <a:pt x="26" y="123"/>
                </a:lnTo>
                <a:lnTo>
                  <a:pt x="26" y="123"/>
                </a:lnTo>
                <a:lnTo>
                  <a:pt x="26" y="123"/>
                </a:lnTo>
                <a:lnTo>
                  <a:pt x="30" y="120"/>
                </a:lnTo>
                <a:lnTo>
                  <a:pt x="30" y="120"/>
                </a:lnTo>
                <a:lnTo>
                  <a:pt x="31" y="120"/>
                </a:lnTo>
                <a:lnTo>
                  <a:pt x="31" y="119"/>
                </a:lnTo>
                <a:lnTo>
                  <a:pt x="31" y="119"/>
                </a:lnTo>
                <a:lnTo>
                  <a:pt x="26" y="123"/>
                </a:lnTo>
                <a:lnTo>
                  <a:pt x="26" y="123"/>
                </a:lnTo>
                <a:close/>
                <a:moveTo>
                  <a:pt x="50" y="69"/>
                </a:moveTo>
                <a:lnTo>
                  <a:pt x="50" y="69"/>
                </a:lnTo>
                <a:lnTo>
                  <a:pt x="50" y="69"/>
                </a:lnTo>
                <a:lnTo>
                  <a:pt x="50" y="69"/>
                </a:lnTo>
                <a:lnTo>
                  <a:pt x="50" y="62"/>
                </a:lnTo>
                <a:lnTo>
                  <a:pt x="50" y="62"/>
                </a:lnTo>
                <a:lnTo>
                  <a:pt x="48" y="62"/>
                </a:lnTo>
                <a:lnTo>
                  <a:pt x="48" y="64"/>
                </a:lnTo>
                <a:lnTo>
                  <a:pt x="48" y="64"/>
                </a:lnTo>
                <a:lnTo>
                  <a:pt x="50" y="69"/>
                </a:lnTo>
                <a:lnTo>
                  <a:pt x="50" y="69"/>
                </a:lnTo>
                <a:close/>
                <a:moveTo>
                  <a:pt x="28" y="139"/>
                </a:moveTo>
                <a:lnTo>
                  <a:pt x="28" y="139"/>
                </a:lnTo>
                <a:lnTo>
                  <a:pt x="30" y="142"/>
                </a:lnTo>
                <a:lnTo>
                  <a:pt x="31" y="142"/>
                </a:lnTo>
                <a:lnTo>
                  <a:pt x="31" y="142"/>
                </a:lnTo>
                <a:lnTo>
                  <a:pt x="31" y="139"/>
                </a:lnTo>
                <a:lnTo>
                  <a:pt x="31" y="139"/>
                </a:lnTo>
                <a:lnTo>
                  <a:pt x="28" y="139"/>
                </a:lnTo>
                <a:lnTo>
                  <a:pt x="28" y="139"/>
                </a:lnTo>
                <a:close/>
                <a:moveTo>
                  <a:pt x="28" y="245"/>
                </a:moveTo>
                <a:lnTo>
                  <a:pt x="28" y="245"/>
                </a:lnTo>
                <a:lnTo>
                  <a:pt x="30" y="244"/>
                </a:lnTo>
                <a:lnTo>
                  <a:pt x="30" y="241"/>
                </a:lnTo>
                <a:lnTo>
                  <a:pt x="30" y="241"/>
                </a:lnTo>
                <a:lnTo>
                  <a:pt x="28" y="243"/>
                </a:lnTo>
                <a:lnTo>
                  <a:pt x="28" y="245"/>
                </a:lnTo>
                <a:lnTo>
                  <a:pt x="28" y="245"/>
                </a:lnTo>
                <a:close/>
                <a:moveTo>
                  <a:pt x="13" y="42"/>
                </a:moveTo>
                <a:lnTo>
                  <a:pt x="13" y="42"/>
                </a:lnTo>
                <a:lnTo>
                  <a:pt x="19" y="38"/>
                </a:lnTo>
                <a:lnTo>
                  <a:pt x="19" y="38"/>
                </a:lnTo>
                <a:lnTo>
                  <a:pt x="13" y="41"/>
                </a:lnTo>
                <a:lnTo>
                  <a:pt x="13" y="41"/>
                </a:lnTo>
                <a:lnTo>
                  <a:pt x="13" y="41"/>
                </a:lnTo>
                <a:lnTo>
                  <a:pt x="13" y="42"/>
                </a:lnTo>
                <a:lnTo>
                  <a:pt x="13" y="42"/>
                </a:lnTo>
                <a:close/>
                <a:moveTo>
                  <a:pt x="21" y="159"/>
                </a:moveTo>
                <a:lnTo>
                  <a:pt x="21" y="159"/>
                </a:lnTo>
                <a:lnTo>
                  <a:pt x="20" y="159"/>
                </a:lnTo>
                <a:lnTo>
                  <a:pt x="20" y="159"/>
                </a:lnTo>
                <a:lnTo>
                  <a:pt x="20" y="163"/>
                </a:lnTo>
                <a:lnTo>
                  <a:pt x="20" y="163"/>
                </a:lnTo>
                <a:lnTo>
                  <a:pt x="21" y="162"/>
                </a:lnTo>
                <a:lnTo>
                  <a:pt x="21" y="160"/>
                </a:lnTo>
                <a:lnTo>
                  <a:pt x="21" y="159"/>
                </a:lnTo>
                <a:lnTo>
                  <a:pt x="21" y="159"/>
                </a:lnTo>
                <a:close/>
                <a:moveTo>
                  <a:pt x="23" y="82"/>
                </a:moveTo>
                <a:lnTo>
                  <a:pt x="23" y="82"/>
                </a:lnTo>
                <a:lnTo>
                  <a:pt x="24" y="81"/>
                </a:lnTo>
                <a:lnTo>
                  <a:pt x="24" y="78"/>
                </a:lnTo>
                <a:lnTo>
                  <a:pt x="24" y="78"/>
                </a:lnTo>
                <a:lnTo>
                  <a:pt x="23" y="79"/>
                </a:lnTo>
                <a:lnTo>
                  <a:pt x="23" y="82"/>
                </a:lnTo>
                <a:lnTo>
                  <a:pt x="23" y="82"/>
                </a:lnTo>
                <a:close/>
                <a:moveTo>
                  <a:pt x="36" y="38"/>
                </a:moveTo>
                <a:lnTo>
                  <a:pt x="36" y="38"/>
                </a:lnTo>
                <a:lnTo>
                  <a:pt x="33" y="41"/>
                </a:lnTo>
                <a:lnTo>
                  <a:pt x="33" y="41"/>
                </a:lnTo>
                <a:lnTo>
                  <a:pt x="31" y="41"/>
                </a:lnTo>
                <a:lnTo>
                  <a:pt x="31" y="42"/>
                </a:lnTo>
                <a:lnTo>
                  <a:pt x="31" y="42"/>
                </a:lnTo>
                <a:lnTo>
                  <a:pt x="36" y="41"/>
                </a:lnTo>
                <a:lnTo>
                  <a:pt x="36" y="38"/>
                </a:lnTo>
                <a:lnTo>
                  <a:pt x="36" y="38"/>
                </a:lnTo>
                <a:close/>
                <a:moveTo>
                  <a:pt x="6" y="21"/>
                </a:moveTo>
                <a:lnTo>
                  <a:pt x="6" y="21"/>
                </a:lnTo>
                <a:lnTo>
                  <a:pt x="9" y="19"/>
                </a:lnTo>
                <a:lnTo>
                  <a:pt x="9" y="19"/>
                </a:lnTo>
                <a:lnTo>
                  <a:pt x="7" y="18"/>
                </a:lnTo>
                <a:lnTo>
                  <a:pt x="7" y="17"/>
                </a:lnTo>
                <a:lnTo>
                  <a:pt x="9" y="14"/>
                </a:lnTo>
                <a:lnTo>
                  <a:pt x="9" y="14"/>
                </a:lnTo>
                <a:lnTo>
                  <a:pt x="6" y="17"/>
                </a:lnTo>
                <a:lnTo>
                  <a:pt x="6" y="21"/>
                </a:lnTo>
                <a:lnTo>
                  <a:pt x="6" y="21"/>
                </a:lnTo>
                <a:close/>
                <a:moveTo>
                  <a:pt x="20" y="122"/>
                </a:moveTo>
                <a:lnTo>
                  <a:pt x="20" y="122"/>
                </a:lnTo>
                <a:lnTo>
                  <a:pt x="21" y="122"/>
                </a:lnTo>
                <a:lnTo>
                  <a:pt x="21" y="122"/>
                </a:lnTo>
                <a:lnTo>
                  <a:pt x="21" y="120"/>
                </a:lnTo>
                <a:lnTo>
                  <a:pt x="21" y="120"/>
                </a:lnTo>
                <a:lnTo>
                  <a:pt x="20" y="116"/>
                </a:lnTo>
                <a:lnTo>
                  <a:pt x="20" y="116"/>
                </a:lnTo>
                <a:lnTo>
                  <a:pt x="20" y="122"/>
                </a:lnTo>
                <a:lnTo>
                  <a:pt x="20" y="122"/>
                </a:lnTo>
                <a:close/>
                <a:moveTo>
                  <a:pt x="31" y="248"/>
                </a:moveTo>
                <a:lnTo>
                  <a:pt x="31" y="248"/>
                </a:lnTo>
                <a:lnTo>
                  <a:pt x="28" y="250"/>
                </a:lnTo>
                <a:lnTo>
                  <a:pt x="28" y="250"/>
                </a:lnTo>
                <a:lnTo>
                  <a:pt x="28" y="251"/>
                </a:lnTo>
                <a:lnTo>
                  <a:pt x="28" y="251"/>
                </a:lnTo>
                <a:lnTo>
                  <a:pt x="31" y="250"/>
                </a:lnTo>
                <a:lnTo>
                  <a:pt x="31" y="248"/>
                </a:lnTo>
                <a:lnTo>
                  <a:pt x="31" y="248"/>
                </a:lnTo>
                <a:close/>
                <a:moveTo>
                  <a:pt x="57" y="32"/>
                </a:moveTo>
                <a:lnTo>
                  <a:pt x="57" y="32"/>
                </a:lnTo>
                <a:lnTo>
                  <a:pt x="55" y="32"/>
                </a:lnTo>
                <a:lnTo>
                  <a:pt x="55" y="32"/>
                </a:lnTo>
                <a:lnTo>
                  <a:pt x="55" y="39"/>
                </a:lnTo>
                <a:lnTo>
                  <a:pt x="55" y="39"/>
                </a:lnTo>
                <a:lnTo>
                  <a:pt x="55" y="39"/>
                </a:lnTo>
                <a:lnTo>
                  <a:pt x="55" y="39"/>
                </a:lnTo>
                <a:lnTo>
                  <a:pt x="57" y="35"/>
                </a:lnTo>
                <a:lnTo>
                  <a:pt x="57" y="32"/>
                </a:lnTo>
                <a:lnTo>
                  <a:pt x="57" y="32"/>
                </a:lnTo>
                <a:close/>
                <a:moveTo>
                  <a:pt x="48" y="164"/>
                </a:moveTo>
                <a:lnTo>
                  <a:pt x="48" y="164"/>
                </a:lnTo>
                <a:lnTo>
                  <a:pt x="47" y="164"/>
                </a:lnTo>
                <a:lnTo>
                  <a:pt x="47" y="164"/>
                </a:lnTo>
                <a:lnTo>
                  <a:pt x="46" y="166"/>
                </a:lnTo>
                <a:lnTo>
                  <a:pt x="46" y="166"/>
                </a:lnTo>
                <a:lnTo>
                  <a:pt x="46" y="170"/>
                </a:lnTo>
                <a:lnTo>
                  <a:pt x="46" y="170"/>
                </a:lnTo>
                <a:lnTo>
                  <a:pt x="46" y="172"/>
                </a:lnTo>
                <a:lnTo>
                  <a:pt x="46" y="172"/>
                </a:lnTo>
                <a:lnTo>
                  <a:pt x="46" y="167"/>
                </a:lnTo>
                <a:lnTo>
                  <a:pt x="46" y="167"/>
                </a:lnTo>
                <a:lnTo>
                  <a:pt x="48" y="164"/>
                </a:lnTo>
                <a:lnTo>
                  <a:pt x="48" y="164"/>
                </a:lnTo>
                <a:close/>
                <a:moveTo>
                  <a:pt x="10" y="96"/>
                </a:moveTo>
                <a:lnTo>
                  <a:pt x="10" y="96"/>
                </a:lnTo>
                <a:lnTo>
                  <a:pt x="10" y="96"/>
                </a:lnTo>
                <a:lnTo>
                  <a:pt x="10" y="96"/>
                </a:lnTo>
                <a:lnTo>
                  <a:pt x="10" y="91"/>
                </a:lnTo>
                <a:lnTo>
                  <a:pt x="10" y="91"/>
                </a:lnTo>
                <a:lnTo>
                  <a:pt x="10" y="91"/>
                </a:lnTo>
                <a:lnTo>
                  <a:pt x="10" y="91"/>
                </a:lnTo>
                <a:lnTo>
                  <a:pt x="10" y="96"/>
                </a:lnTo>
                <a:lnTo>
                  <a:pt x="10" y="96"/>
                </a:lnTo>
                <a:close/>
                <a:moveTo>
                  <a:pt x="54" y="244"/>
                </a:moveTo>
                <a:lnTo>
                  <a:pt x="54" y="244"/>
                </a:lnTo>
                <a:lnTo>
                  <a:pt x="55" y="241"/>
                </a:lnTo>
                <a:lnTo>
                  <a:pt x="54" y="238"/>
                </a:lnTo>
                <a:lnTo>
                  <a:pt x="54" y="238"/>
                </a:lnTo>
                <a:lnTo>
                  <a:pt x="54" y="241"/>
                </a:lnTo>
                <a:lnTo>
                  <a:pt x="54" y="244"/>
                </a:lnTo>
                <a:lnTo>
                  <a:pt x="54" y="244"/>
                </a:lnTo>
                <a:close/>
                <a:moveTo>
                  <a:pt x="50" y="129"/>
                </a:moveTo>
                <a:lnTo>
                  <a:pt x="50" y="129"/>
                </a:lnTo>
                <a:lnTo>
                  <a:pt x="50" y="129"/>
                </a:lnTo>
                <a:lnTo>
                  <a:pt x="50" y="129"/>
                </a:lnTo>
                <a:lnTo>
                  <a:pt x="44" y="132"/>
                </a:lnTo>
                <a:lnTo>
                  <a:pt x="44" y="132"/>
                </a:lnTo>
                <a:lnTo>
                  <a:pt x="44" y="132"/>
                </a:lnTo>
                <a:lnTo>
                  <a:pt x="44" y="133"/>
                </a:lnTo>
                <a:lnTo>
                  <a:pt x="44" y="133"/>
                </a:lnTo>
                <a:lnTo>
                  <a:pt x="50" y="129"/>
                </a:lnTo>
                <a:lnTo>
                  <a:pt x="50" y="129"/>
                </a:lnTo>
                <a:close/>
                <a:moveTo>
                  <a:pt x="40" y="170"/>
                </a:moveTo>
                <a:lnTo>
                  <a:pt x="40" y="170"/>
                </a:lnTo>
                <a:lnTo>
                  <a:pt x="37" y="172"/>
                </a:lnTo>
                <a:lnTo>
                  <a:pt x="38" y="174"/>
                </a:lnTo>
                <a:lnTo>
                  <a:pt x="38" y="174"/>
                </a:lnTo>
                <a:lnTo>
                  <a:pt x="38" y="174"/>
                </a:lnTo>
                <a:lnTo>
                  <a:pt x="40" y="173"/>
                </a:lnTo>
                <a:lnTo>
                  <a:pt x="40" y="170"/>
                </a:lnTo>
                <a:lnTo>
                  <a:pt x="40" y="170"/>
                </a:lnTo>
                <a:close/>
                <a:moveTo>
                  <a:pt x="48" y="159"/>
                </a:moveTo>
                <a:lnTo>
                  <a:pt x="48" y="159"/>
                </a:lnTo>
                <a:lnTo>
                  <a:pt x="48" y="159"/>
                </a:lnTo>
                <a:lnTo>
                  <a:pt x="48" y="159"/>
                </a:lnTo>
                <a:lnTo>
                  <a:pt x="46" y="159"/>
                </a:lnTo>
                <a:lnTo>
                  <a:pt x="46" y="159"/>
                </a:lnTo>
                <a:lnTo>
                  <a:pt x="46" y="160"/>
                </a:lnTo>
                <a:lnTo>
                  <a:pt x="46" y="162"/>
                </a:lnTo>
                <a:lnTo>
                  <a:pt x="46" y="162"/>
                </a:lnTo>
                <a:lnTo>
                  <a:pt x="47" y="160"/>
                </a:lnTo>
                <a:lnTo>
                  <a:pt x="48" y="159"/>
                </a:lnTo>
                <a:lnTo>
                  <a:pt x="48" y="159"/>
                </a:lnTo>
                <a:close/>
                <a:moveTo>
                  <a:pt x="31" y="176"/>
                </a:moveTo>
                <a:lnTo>
                  <a:pt x="31" y="176"/>
                </a:lnTo>
                <a:lnTo>
                  <a:pt x="30" y="177"/>
                </a:lnTo>
                <a:lnTo>
                  <a:pt x="30" y="180"/>
                </a:lnTo>
                <a:lnTo>
                  <a:pt x="30" y="180"/>
                </a:lnTo>
                <a:lnTo>
                  <a:pt x="31" y="179"/>
                </a:lnTo>
                <a:lnTo>
                  <a:pt x="31" y="176"/>
                </a:lnTo>
                <a:lnTo>
                  <a:pt x="31" y="176"/>
                </a:lnTo>
                <a:close/>
                <a:moveTo>
                  <a:pt x="58" y="174"/>
                </a:moveTo>
                <a:lnTo>
                  <a:pt x="58" y="174"/>
                </a:lnTo>
                <a:lnTo>
                  <a:pt x="57" y="176"/>
                </a:lnTo>
                <a:lnTo>
                  <a:pt x="57" y="176"/>
                </a:lnTo>
                <a:lnTo>
                  <a:pt x="57" y="180"/>
                </a:lnTo>
                <a:lnTo>
                  <a:pt x="57" y="180"/>
                </a:lnTo>
                <a:lnTo>
                  <a:pt x="58" y="181"/>
                </a:lnTo>
                <a:lnTo>
                  <a:pt x="58" y="181"/>
                </a:lnTo>
                <a:lnTo>
                  <a:pt x="58" y="174"/>
                </a:lnTo>
                <a:lnTo>
                  <a:pt x="58" y="174"/>
                </a:lnTo>
                <a:close/>
                <a:moveTo>
                  <a:pt x="20" y="10"/>
                </a:moveTo>
                <a:lnTo>
                  <a:pt x="20" y="10"/>
                </a:lnTo>
                <a:lnTo>
                  <a:pt x="17" y="10"/>
                </a:lnTo>
                <a:lnTo>
                  <a:pt x="14" y="12"/>
                </a:lnTo>
                <a:lnTo>
                  <a:pt x="14" y="12"/>
                </a:lnTo>
                <a:lnTo>
                  <a:pt x="20" y="10"/>
                </a:lnTo>
                <a:lnTo>
                  <a:pt x="20" y="10"/>
                </a:lnTo>
                <a:close/>
                <a:moveTo>
                  <a:pt x="33" y="22"/>
                </a:moveTo>
                <a:lnTo>
                  <a:pt x="33" y="22"/>
                </a:lnTo>
                <a:lnTo>
                  <a:pt x="33" y="22"/>
                </a:lnTo>
                <a:lnTo>
                  <a:pt x="33" y="22"/>
                </a:lnTo>
                <a:lnTo>
                  <a:pt x="33" y="27"/>
                </a:lnTo>
                <a:lnTo>
                  <a:pt x="33" y="27"/>
                </a:lnTo>
                <a:lnTo>
                  <a:pt x="34" y="27"/>
                </a:lnTo>
                <a:lnTo>
                  <a:pt x="34" y="25"/>
                </a:lnTo>
                <a:lnTo>
                  <a:pt x="34" y="25"/>
                </a:lnTo>
                <a:lnTo>
                  <a:pt x="33" y="22"/>
                </a:lnTo>
                <a:lnTo>
                  <a:pt x="33" y="22"/>
                </a:lnTo>
                <a:close/>
                <a:moveTo>
                  <a:pt x="75" y="162"/>
                </a:move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6"/>
                </a:lnTo>
                <a:lnTo>
                  <a:pt x="75" y="170"/>
                </a:lnTo>
                <a:lnTo>
                  <a:pt x="75" y="170"/>
                </a:lnTo>
                <a:lnTo>
                  <a:pt x="75" y="162"/>
                </a:lnTo>
                <a:lnTo>
                  <a:pt x="75" y="162"/>
                </a:lnTo>
                <a:close/>
                <a:moveTo>
                  <a:pt x="11" y="127"/>
                </a:moveTo>
                <a:lnTo>
                  <a:pt x="11" y="127"/>
                </a:lnTo>
                <a:lnTo>
                  <a:pt x="13" y="127"/>
                </a:lnTo>
                <a:lnTo>
                  <a:pt x="13" y="127"/>
                </a:lnTo>
                <a:lnTo>
                  <a:pt x="13" y="123"/>
                </a:lnTo>
                <a:lnTo>
                  <a:pt x="13" y="120"/>
                </a:lnTo>
                <a:lnTo>
                  <a:pt x="13" y="120"/>
                </a:lnTo>
                <a:lnTo>
                  <a:pt x="11" y="127"/>
                </a:lnTo>
                <a:lnTo>
                  <a:pt x="11" y="127"/>
                </a:lnTo>
                <a:close/>
                <a:moveTo>
                  <a:pt x="57" y="166"/>
                </a:moveTo>
                <a:lnTo>
                  <a:pt x="57" y="166"/>
                </a:lnTo>
                <a:lnTo>
                  <a:pt x="58" y="163"/>
                </a:lnTo>
                <a:lnTo>
                  <a:pt x="58" y="162"/>
                </a:lnTo>
                <a:lnTo>
                  <a:pt x="58" y="162"/>
                </a:lnTo>
                <a:lnTo>
                  <a:pt x="58" y="157"/>
                </a:lnTo>
                <a:lnTo>
                  <a:pt x="58" y="157"/>
                </a:lnTo>
                <a:lnTo>
                  <a:pt x="57" y="162"/>
                </a:lnTo>
                <a:lnTo>
                  <a:pt x="57" y="166"/>
                </a:lnTo>
                <a:lnTo>
                  <a:pt x="57" y="166"/>
                </a:lnTo>
                <a:close/>
                <a:moveTo>
                  <a:pt x="37" y="52"/>
                </a:moveTo>
                <a:lnTo>
                  <a:pt x="37" y="52"/>
                </a:lnTo>
                <a:lnTo>
                  <a:pt x="36" y="52"/>
                </a:lnTo>
                <a:lnTo>
                  <a:pt x="36" y="52"/>
                </a:lnTo>
                <a:lnTo>
                  <a:pt x="31" y="55"/>
                </a:lnTo>
                <a:lnTo>
                  <a:pt x="31" y="55"/>
                </a:lnTo>
                <a:lnTo>
                  <a:pt x="31" y="55"/>
                </a:lnTo>
                <a:lnTo>
                  <a:pt x="31" y="56"/>
                </a:lnTo>
                <a:lnTo>
                  <a:pt x="31" y="56"/>
                </a:lnTo>
                <a:lnTo>
                  <a:pt x="37" y="52"/>
                </a:lnTo>
                <a:lnTo>
                  <a:pt x="37" y="52"/>
                </a:lnTo>
                <a:close/>
                <a:moveTo>
                  <a:pt x="37" y="203"/>
                </a:moveTo>
                <a:lnTo>
                  <a:pt x="37" y="203"/>
                </a:lnTo>
                <a:lnTo>
                  <a:pt x="36" y="204"/>
                </a:lnTo>
                <a:lnTo>
                  <a:pt x="36" y="206"/>
                </a:lnTo>
                <a:lnTo>
                  <a:pt x="36" y="206"/>
                </a:lnTo>
                <a:lnTo>
                  <a:pt x="36" y="206"/>
                </a:lnTo>
                <a:lnTo>
                  <a:pt x="36" y="206"/>
                </a:lnTo>
                <a:lnTo>
                  <a:pt x="37" y="206"/>
                </a:lnTo>
                <a:lnTo>
                  <a:pt x="37" y="206"/>
                </a:lnTo>
                <a:lnTo>
                  <a:pt x="37" y="203"/>
                </a:lnTo>
                <a:lnTo>
                  <a:pt x="37" y="203"/>
                </a:lnTo>
                <a:close/>
                <a:moveTo>
                  <a:pt x="31" y="254"/>
                </a:moveTo>
                <a:lnTo>
                  <a:pt x="31" y="254"/>
                </a:lnTo>
                <a:lnTo>
                  <a:pt x="30" y="255"/>
                </a:lnTo>
                <a:lnTo>
                  <a:pt x="30" y="257"/>
                </a:lnTo>
                <a:lnTo>
                  <a:pt x="30" y="257"/>
                </a:lnTo>
                <a:lnTo>
                  <a:pt x="33" y="255"/>
                </a:lnTo>
                <a:lnTo>
                  <a:pt x="33" y="255"/>
                </a:lnTo>
                <a:lnTo>
                  <a:pt x="31" y="254"/>
                </a:lnTo>
                <a:lnTo>
                  <a:pt x="31" y="254"/>
                </a:lnTo>
                <a:close/>
                <a:moveTo>
                  <a:pt x="36" y="233"/>
                </a:moveTo>
                <a:lnTo>
                  <a:pt x="36" y="233"/>
                </a:lnTo>
                <a:lnTo>
                  <a:pt x="37" y="230"/>
                </a:lnTo>
                <a:lnTo>
                  <a:pt x="37" y="228"/>
                </a:lnTo>
                <a:lnTo>
                  <a:pt x="37" y="228"/>
                </a:lnTo>
                <a:lnTo>
                  <a:pt x="36" y="230"/>
                </a:lnTo>
                <a:lnTo>
                  <a:pt x="36" y="233"/>
                </a:lnTo>
                <a:lnTo>
                  <a:pt x="36" y="233"/>
                </a:lnTo>
                <a:close/>
                <a:moveTo>
                  <a:pt x="7" y="10"/>
                </a:moveTo>
                <a:lnTo>
                  <a:pt x="7" y="10"/>
                </a:lnTo>
                <a:lnTo>
                  <a:pt x="7" y="8"/>
                </a:lnTo>
                <a:lnTo>
                  <a:pt x="7" y="8"/>
                </a:lnTo>
                <a:lnTo>
                  <a:pt x="6" y="8"/>
                </a:lnTo>
                <a:lnTo>
                  <a:pt x="4" y="7"/>
                </a:lnTo>
                <a:lnTo>
                  <a:pt x="4" y="7"/>
                </a:lnTo>
                <a:lnTo>
                  <a:pt x="4" y="8"/>
                </a:lnTo>
                <a:lnTo>
                  <a:pt x="4" y="8"/>
                </a:lnTo>
                <a:lnTo>
                  <a:pt x="6" y="8"/>
                </a:lnTo>
                <a:lnTo>
                  <a:pt x="6" y="8"/>
                </a:lnTo>
                <a:lnTo>
                  <a:pt x="7" y="10"/>
                </a:lnTo>
                <a:lnTo>
                  <a:pt x="7" y="10"/>
                </a:lnTo>
                <a:close/>
                <a:moveTo>
                  <a:pt x="17" y="28"/>
                </a:moveTo>
                <a:lnTo>
                  <a:pt x="17" y="28"/>
                </a:lnTo>
                <a:lnTo>
                  <a:pt x="17" y="28"/>
                </a:lnTo>
                <a:lnTo>
                  <a:pt x="17" y="28"/>
                </a:lnTo>
                <a:lnTo>
                  <a:pt x="13" y="31"/>
                </a:lnTo>
                <a:lnTo>
                  <a:pt x="13" y="31"/>
                </a:lnTo>
                <a:lnTo>
                  <a:pt x="13" y="32"/>
                </a:lnTo>
                <a:lnTo>
                  <a:pt x="13" y="32"/>
                </a:lnTo>
                <a:lnTo>
                  <a:pt x="17" y="28"/>
                </a:lnTo>
                <a:lnTo>
                  <a:pt x="17" y="28"/>
                </a:lnTo>
                <a:close/>
                <a:moveTo>
                  <a:pt x="31" y="261"/>
                </a:moveTo>
                <a:lnTo>
                  <a:pt x="31" y="261"/>
                </a:lnTo>
                <a:lnTo>
                  <a:pt x="30" y="261"/>
                </a:lnTo>
                <a:lnTo>
                  <a:pt x="30" y="262"/>
                </a:lnTo>
                <a:lnTo>
                  <a:pt x="30" y="262"/>
                </a:lnTo>
                <a:lnTo>
                  <a:pt x="30" y="265"/>
                </a:lnTo>
                <a:lnTo>
                  <a:pt x="30" y="265"/>
                </a:lnTo>
                <a:lnTo>
                  <a:pt x="31" y="262"/>
                </a:lnTo>
                <a:lnTo>
                  <a:pt x="31" y="261"/>
                </a:lnTo>
                <a:lnTo>
                  <a:pt x="31" y="261"/>
                </a:lnTo>
                <a:close/>
                <a:moveTo>
                  <a:pt x="47" y="174"/>
                </a:moveTo>
                <a:lnTo>
                  <a:pt x="47" y="174"/>
                </a:lnTo>
                <a:lnTo>
                  <a:pt x="46" y="176"/>
                </a:lnTo>
                <a:lnTo>
                  <a:pt x="46" y="179"/>
                </a:lnTo>
                <a:lnTo>
                  <a:pt x="46" y="179"/>
                </a:lnTo>
                <a:lnTo>
                  <a:pt x="47" y="176"/>
                </a:lnTo>
                <a:lnTo>
                  <a:pt x="47" y="174"/>
                </a:lnTo>
                <a:lnTo>
                  <a:pt x="47" y="174"/>
                </a:lnTo>
                <a:close/>
                <a:moveTo>
                  <a:pt x="40" y="179"/>
                </a:moveTo>
                <a:lnTo>
                  <a:pt x="40" y="179"/>
                </a:lnTo>
                <a:lnTo>
                  <a:pt x="38" y="179"/>
                </a:lnTo>
                <a:lnTo>
                  <a:pt x="38" y="179"/>
                </a:lnTo>
                <a:lnTo>
                  <a:pt x="38" y="183"/>
                </a:lnTo>
                <a:lnTo>
                  <a:pt x="38" y="183"/>
                </a:lnTo>
                <a:lnTo>
                  <a:pt x="40" y="181"/>
                </a:lnTo>
                <a:lnTo>
                  <a:pt x="40" y="179"/>
                </a:lnTo>
                <a:lnTo>
                  <a:pt x="40" y="179"/>
                </a:lnTo>
                <a:close/>
                <a:moveTo>
                  <a:pt x="54" y="137"/>
                </a:moveTo>
                <a:lnTo>
                  <a:pt x="54" y="137"/>
                </a:lnTo>
                <a:lnTo>
                  <a:pt x="54" y="135"/>
                </a:lnTo>
                <a:lnTo>
                  <a:pt x="54" y="132"/>
                </a:lnTo>
                <a:lnTo>
                  <a:pt x="54" y="132"/>
                </a:lnTo>
                <a:lnTo>
                  <a:pt x="54" y="137"/>
                </a:lnTo>
                <a:lnTo>
                  <a:pt x="54" y="137"/>
                </a:lnTo>
                <a:close/>
                <a:moveTo>
                  <a:pt x="75" y="150"/>
                </a:moveTo>
                <a:lnTo>
                  <a:pt x="75" y="150"/>
                </a:lnTo>
                <a:lnTo>
                  <a:pt x="75" y="146"/>
                </a:lnTo>
                <a:lnTo>
                  <a:pt x="75" y="142"/>
                </a:lnTo>
                <a:lnTo>
                  <a:pt x="75" y="142"/>
                </a:lnTo>
                <a:lnTo>
                  <a:pt x="75" y="150"/>
                </a:lnTo>
                <a:lnTo>
                  <a:pt x="75" y="150"/>
                </a:lnTo>
                <a:close/>
                <a:moveTo>
                  <a:pt x="70" y="140"/>
                </a:moveTo>
                <a:lnTo>
                  <a:pt x="70" y="140"/>
                </a:lnTo>
                <a:lnTo>
                  <a:pt x="70" y="145"/>
                </a:lnTo>
                <a:lnTo>
                  <a:pt x="70" y="145"/>
                </a:lnTo>
                <a:lnTo>
                  <a:pt x="71" y="143"/>
                </a:lnTo>
                <a:lnTo>
                  <a:pt x="70" y="140"/>
                </a:lnTo>
                <a:lnTo>
                  <a:pt x="70" y="140"/>
                </a:lnTo>
                <a:close/>
                <a:moveTo>
                  <a:pt x="47" y="277"/>
                </a:moveTo>
                <a:lnTo>
                  <a:pt x="47" y="277"/>
                </a:lnTo>
                <a:lnTo>
                  <a:pt x="44" y="278"/>
                </a:lnTo>
                <a:lnTo>
                  <a:pt x="44" y="278"/>
                </a:lnTo>
                <a:lnTo>
                  <a:pt x="47" y="278"/>
                </a:lnTo>
                <a:lnTo>
                  <a:pt x="47" y="278"/>
                </a:lnTo>
                <a:lnTo>
                  <a:pt x="47" y="277"/>
                </a:lnTo>
                <a:lnTo>
                  <a:pt x="47" y="277"/>
                </a:lnTo>
                <a:lnTo>
                  <a:pt x="47" y="277"/>
                </a:lnTo>
                <a:close/>
                <a:moveTo>
                  <a:pt x="46" y="8"/>
                </a:moveTo>
                <a:lnTo>
                  <a:pt x="46" y="8"/>
                </a:lnTo>
                <a:lnTo>
                  <a:pt x="41" y="8"/>
                </a:lnTo>
                <a:lnTo>
                  <a:pt x="41" y="8"/>
                </a:lnTo>
                <a:lnTo>
                  <a:pt x="44" y="8"/>
                </a:lnTo>
                <a:lnTo>
                  <a:pt x="46" y="8"/>
                </a:lnTo>
                <a:lnTo>
                  <a:pt x="46" y="8"/>
                </a:lnTo>
                <a:close/>
                <a:moveTo>
                  <a:pt x="48" y="206"/>
                </a:moveTo>
                <a:lnTo>
                  <a:pt x="48" y="206"/>
                </a:lnTo>
                <a:lnTo>
                  <a:pt x="51" y="203"/>
                </a:lnTo>
                <a:lnTo>
                  <a:pt x="51" y="203"/>
                </a:lnTo>
                <a:lnTo>
                  <a:pt x="50" y="203"/>
                </a:lnTo>
                <a:lnTo>
                  <a:pt x="48" y="206"/>
                </a:lnTo>
                <a:lnTo>
                  <a:pt x="48" y="206"/>
                </a:lnTo>
                <a:close/>
                <a:moveTo>
                  <a:pt x="54" y="268"/>
                </a:moveTo>
                <a:lnTo>
                  <a:pt x="54" y="268"/>
                </a:lnTo>
                <a:lnTo>
                  <a:pt x="54" y="268"/>
                </a:lnTo>
                <a:lnTo>
                  <a:pt x="54" y="268"/>
                </a:lnTo>
                <a:lnTo>
                  <a:pt x="57" y="267"/>
                </a:lnTo>
                <a:lnTo>
                  <a:pt x="57" y="267"/>
                </a:lnTo>
                <a:lnTo>
                  <a:pt x="57" y="265"/>
                </a:lnTo>
                <a:lnTo>
                  <a:pt x="57" y="265"/>
                </a:lnTo>
                <a:lnTo>
                  <a:pt x="54" y="268"/>
                </a:lnTo>
                <a:lnTo>
                  <a:pt x="54" y="268"/>
                </a:lnTo>
                <a:close/>
                <a:moveTo>
                  <a:pt x="26" y="65"/>
                </a:moveTo>
                <a:lnTo>
                  <a:pt x="26" y="65"/>
                </a:lnTo>
                <a:lnTo>
                  <a:pt x="23" y="66"/>
                </a:lnTo>
                <a:lnTo>
                  <a:pt x="21" y="68"/>
                </a:lnTo>
                <a:lnTo>
                  <a:pt x="21" y="68"/>
                </a:lnTo>
                <a:lnTo>
                  <a:pt x="24" y="66"/>
                </a:lnTo>
                <a:lnTo>
                  <a:pt x="26" y="65"/>
                </a:lnTo>
                <a:lnTo>
                  <a:pt x="26" y="65"/>
                </a:lnTo>
                <a:close/>
                <a:moveTo>
                  <a:pt x="16" y="92"/>
                </a:moveTo>
                <a:lnTo>
                  <a:pt x="16" y="92"/>
                </a:lnTo>
                <a:lnTo>
                  <a:pt x="17" y="91"/>
                </a:lnTo>
                <a:lnTo>
                  <a:pt x="17" y="88"/>
                </a:lnTo>
                <a:lnTo>
                  <a:pt x="17" y="88"/>
                </a:lnTo>
                <a:lnTo>
                  <a:pt x="16" y="89"/>
                </a:lnTo>
                <a:lnTo>
                  <a:pt x="16" y="92"/>
                </a:lnTo>
                <a:lnTo>
                  <a:pt x="16" y="92"/>
                </a:lnTo>
                <a:close/>
                <a:moveTo>
                  <a:pt x="16" y="261"/>
                </a:moveTo>
                <a:lnTo>
                  <a:pt x="16" y="261"/>
                </a:lnTo>
                <a:lnTo>
                  <a:pt x="16" y="255"/>
                </a:lnTo>
                <a:lnTo>
                  <a:pt x="16" y="255"/>
                </a:lnTo>
                <a:lnTo>
                  <a:pt x="16" y="258"/>
                </a:lnTo>
                <a:lnTo>
                  <a:pt x="16" y="261"/>
                </a:lnTo>
                <a:lnTo>
                  <a:pt x="16" y="261"/>
                </a:lnTo>
                <a:close/>
                <a:moveTo>
                  <a:pt x="61" y="140"/>
                </a:moveTo>
                <a:lnTo>
                  <a:pt x="61" y="140"/>
                </a:lnTo>
                <a:lnTo>
                  <a:pt x="61" y="140"/>
                </a:lnTo>
                <a:lnTo>
                  <a:pt x="61" y="140"/>
                </a:lnTo>
                <a:lnTo>
                  <a:pt x="61" y="147"/>
                </a:lnTo>
                <a:lnTo>
                  <a:pt x="61" y="147"/>
                </a:lnTo>
                <a:lnTo>
                  <a:pt x="61" y="147"/>
                </a:lnTo>
                <a:lnTo>
                  <a:pt x="61" y="147"/>
                </a:lnTo>
                <a:lnTo>
                  <a:pt x="61" y="140"/>
                </a:lnTo>
                <a:lnTo>
                  <a:pt x="61" y="140"/>
                </a:lnTo>
                <a:close/>
                <a:moveTo>
                  <a:pt x="10" y="82"/>
                </a:moveTo>
                <a:lnTo>
                  <a:pt x="10" y="82"/>
                </a:lnTo>
                <a:lnTo>
                  <a:pt x="10" y="81"/>
                </a:lnTo>
                <a:lnTo>
                  <a:pt x="10" y="78"/>
                </a:lnTo>
                <a:lnTo>
                  <a:pt x="10" y="78"/>
                </a:lnTo>
                <a:lnTo>
                  <a:pt x="10" y="82"/>
                </a:lnTo>
                <a:lnTo>
                  <a:pt x="10" y="82"/>
                </a:lnTo>
                <a:close/>
                <a:moveTo>
                  <a:pt x="67" y="235"/>
                </a:moveTo>
                <a:lnTo>
                  <a:pt x="67" y="235"/>
                </a:lnTo>
                <a:lnTo>
                  <a:pt x="67" y="235"/>
                </a:lnTo>
                <a:lnTo>
                  <a:pt x="67" y="235"/>
                </a:lnTo>
                <a:lnTo>
                  <a:pt x="67" y="233"/>
                </a:lnTo>
                <a:lnTo>
                  <a:pt x="67" y="233"/>
                </a:lnTo>
                <a:lnTo>
                  <a:pt x="65" y="234"/>
                </a:lnTo>
                <a:lnTo>
                  <a:pt x="65" y="234"/>
                </a:lnTo>
                <a:lnTo>
                  <a:pt x="67" y="235"/>
                </a:lnTo>
                <a:lnTo>
                  <a:pt x="67" y="235"/>
                </a:lnTo>
                <a:close/>
                <a:moveTo>
                  <a:pt x="27" y="272"/>
                </a:moveTo>
                <a:lnTo>
                  <a:pt x="27" y="272"/>
                </a:lnTo>
                <a:lnTo>
                  <a:pt x="28" y="271"/>
                </a:lnTo>
                <a:lnTo>
                  <a:pt x="28" y="270"/>
                </a:lnTo>
                <a:lnTo>
                  <a:pt x="28" y="270"/>
                </a:lnTo>
                <a:lnTo>
                  <a:pt x="27" y="271"/>
                </a:lnTo>
                <a:lnTo>
                  <a:pt x="27" y="272"/>
                </a:lnTo>
                <a:lnTo>
                  <a:pt x="27" y="272"/>
                </a:lnTo>
                <a:close/>
                <a:moveTo>
                  <a:pt x="24" y="203"/>
                </a:moveTo>
                <a:lnTo>
                  <a:pt x="24" y="203"/>
                </a:lnTo>
                <a:lnTo>
                  <a:pt x="24" y="207"/>
                </a:lnTo>
                <a:lnTo>
                  <a:pt x="24" y="207"/>
                </a:lnTo>
                <a:lnTo>
                  <a:pt x="26" y="206"/>
                </a:lnTo>
                <a:lnTo>
                  <a:pt x="24" y="203"/>
                </a:lnTo>
                <a:lnTo>
                  <a:pt x="24" y="203"/>
                </a:lnTo>
                <a:close/>
                <a:moveTo>
                  <a:pt x="31" y="197"/>
                </a:moveTo>
                <a:lnTo>
                  <a:pt x="31" y="197"/>
                </a:lnTo>
                <a:lnTo>
                  <a:pt x="31" y="197"/>
                </a:lnTo>
                <a:lnTo>
                  <a:pt x="31" y="197"/>
                </a:lnTo>
                <a:lnTo>
                  <a:pt x="31" y="200"/>
                </a:lnTo>
                <a:lnTo>
                  <a:pt x="31" y="201"/>
                </a:lnTo>
                <a:lnTo>
                  <a:pt x="31" y="201"/>
                </a:lnTo>
                <a:lnTo>
                  <a:pt x="31" y="197"/>
                </a:lnTo>
                <a:lnTo>
                  <a:pt x="31" y="197"/>
                </a:lnTo>
                <a:close/>
                <a:moveTo>
                  <a:pt x="55" y="122"/>
                </a:moveTo>
                <a:lnTo>
                  <a:pt x="55" y="122"/>
                </a:lnTo>
                <a:lnTo>
                  <a:pt x="57" y="120"/>
                </a:lnTo>
                <a:lnTo>
                  <a:pt x="55" y="118"/>
                </a:lnTo>
                <a:lnTo>
                  <a:pt x="55" y="118"/>
                </a:lnTo>
                <a:lnTo>
                  <a:pt x="55" y="122"/>
                </a:lnTo>
                <a:lnTo>
                  <a:pt x="55" y="122"/>
                </a:lnTo>
                <a:close/>
                <a:moveTo>
                  <a:pt x="36" y="199"/>
                </a:moveTo>
                <a:lnTo>
                  <a:pt x="36" y="199"/>
                </a:lnTo>
                <a:lnTo>
                  <a:pt x="37" y="197"/>
                </a:lnTo>
                <a:lnTo>
                  <a:pt x="36" y="196"/>
                </a:lnTo>
                <a:lnTo>
                  <a:pt x="36" y="196"/>
                </a:lnTo>
                <a:lnTo>
                  <a:pt x="36" y="199"/>
                </a:lnTo>
                <a:lnTo>
                  <a:pt x="36" y="199"/>
                </a:lnTo>
                <a:close/>
                <a:moveTo>
                  <a:pt x="77" y="44"/>
                </a:moveTo>
                <a:lnTo>
                  <a:pt x="77" y="44"/>
                </a:lnTo>
                <a:lnTo>
                  <a:pt x="77" y="45"/>
                </a:lnTo>
                <a:lnTo>
                  <a:pt x="77" y="45"/>
                </a:lnTo>
                <a:lnTo>
                  <a:pt x="80" y="42"/>
                </a:lnTo>
                <a:lnTo>
                  <a:pt x="80" y="42"/>
                </a:lnTo>
                <a:lnTo>
                  <a:pt x="77" y="42"/>
                </a:lnTo>
                <a:lnTo>
                  <a:pt x="77" y="44"/>
                </a:lnTo>
                <a:lnTo>
                  <a:pt x="77" y="44"/>
                </a:lnTo>
                <a:close/>
                <a:moveTo>
                  <a:pt x="14" y="243"/>
                </a:moveTo>
                <a:lnTo>
                  <a:pt x="14" y="243"/>
                </a:lnTo>
                <a:lnTo>
                  <a:pt x="16" y="238"/>
                </a:lnTo>
                <a:lnTo>
                  <a:pt x="16" y="238"/>
                </a:lnTo>
                <a:lnTo>
                  <a:pt x="14" y="240"/>
                </a:lnTo>
                <a:lnTo>
                  <a:pt x="14" y="243"/>
                </a:lnTo>
                <a:lnTo>
                  <a:pt x="14" y="243"/>
                </a:lnTo>
                <a:close/>
                <a:moveTo>
                  <a:pt x="36" y="152"/>
                </a:moveTo>
                <a:lnTo>
                  <a:pt x="36" y="152"/>
                </a:lnTo>
                <a:lnTo>
                  <a:pt x="40" y="149"/>
                </a:lnTo>
                <a:lnTo>
                  <a:pt x="40" y="149"/>
                </a:lnTo>
                <a:lnTo>
                  <a:pt x="37" y="150"/>
                </a:lnTo>
                <a:lnTo>
                  <a:pt x="36" y="152"/>
                </a:lnTo>
                <a:lnTo>
                  <a:pt x="36" y="152"/>
                </a:lnTo>
                <a:close/>
                <a:moveTo>
                  <a:pt x="54" y="105"/>
                </a:moveTo>
                <a:lnTo>
                  <a:pt x="54" y="105"/>
                </a:lnTo>
                <a:lnTo>
                  <a:pt x="53" y="105"/>
                </a:lnTo>
                <a:lnTo>
                  <a:pt x="53" y="105"/>
                </a:lnTo>
                <a:lnTo>
                  <a:pt x="53" y="106"/>
                </a:lnTo>
                <a:lnTo>
                  <a:pt x="54" y="109"/>
                </a:lnTo>
                <a:lnTo>
                  <a:pt x="54" y="109"/>
                </a:lnTo>
                <a:lnTo>
                  <a:pt x="54" y="105"/>
                </a:lnTo>
                <a:lnTo>
                  <a:pt x="54" y="105"/>
                </a:lnTo>
                <a:close/>
                <a:moveTo>
                  <a:pt x="16" y="85"/>
                </a:moveTo>
                <a:lnTo>
                  <a:pt x="16" y="85"/>
                </a:lnTo>
                <a:lnTo>
                  <a:pt x="17" y="83"/>
                </a:lnTo>
                <a:lnTo>
                  <a:pt x="17" y="82"/>
                </a:lnTo>
                <a:lnTo>
                  <a:pt x="17" y="82"/>
                </a:lnTo>
                <a:lnTo>
                  <a:pt x="16" y="83"/>
                </a:lnTo>
                <a:lnTo>
                  <a:pt x="16" y="85"/>
                </a:lnTo>
                <a:lnTo>
                  <a:pt x="16" y="85"/>
                </a:lnTo>
                <a:close/>
                <a:moveTo>
                  <a:pt x="6" y="24"/>
                </a:moveTo>
                <a:lnTo>
                  <a:pt x="6" y="24"/>
                </a:lnTo>
                <a:lnTo>
                  <a:pt x="6" y="27"/>
                </a:lnTo>
                <a:lnTo>
                  <a:pt x="6" y="27"/>
                </a:lnTo>
                <a:lnTo>
                  <a:pt x="6" y="25"/>
                </a:lnTo>
                <a:lnTo>
                  <a:pt x="7" y="25"/>
                </a:lnTo>
                <a:lnTo>
                  <a:pt x="6" y="24"/>
                </a:lnTo>
                <a:lnTo>
                  <a:pt x="6" y="24"/>
                </a:lnTo>
                <a:close/>
                <a:moveTo>
                  <a:pt x="37" y="237"/>
                </a:moveTo>
                <a:lnTo>
                  <a:pt x="37" y="237"/>
                </a:lnTo>
                <a:lnTo>
                  <a:pt x="36" y="237"/>
                </a:lnTo>
                <a:lnTo>
                  <a:pt x="36" y="237"/>
                </a:lnTo>
                <a:lnTo>
                  <a:pt x="34" y="237"/>
                </a:lnTo>
                <a:lnTo>
                  <a:pt x="34" y="238"/>
                </a:lnTo>
                <a:lnTo>
                  <a:pt x="34" y="238"/>
                </a:lnTo>
                <a:lnTo>
                  <a:pt x="34" y="240"/>
                </a:lnTo>
                <a:lnTo>
                  <a:pt x="34" y="240"/>
                </a:lnTo>
                <a:lnTo>
                  <a:pt x="37" y="237"/>
                </a:lnTo>
                <a:lnTo>
                  <a:pt x="37" y="237"/>
                </a:lnTo>
                <a:close/>
                <a:moveTo>
                  <a:pt x="63" y="130"/>
                </a:moveTo>
                <a:lnTo>
                  <a:pt x="63" y="130"/>
                </a:lnTo>
                <a:lnTo>
                  <a:pt x="61" y="133"/>
                </a:lnTo>
                <a:lnTo>
                  <a:pt x="61" y="135"/>
                </a:lnTo>
                <a:lnTo>
                  <a:pt x="61" y="135"/>
                </a:lnTo>
                <a:lnTo>
                  <a:pt x="63" y="133"/>
                </a:lnTo>
                <a:lnTo>
                  <a:pt x="63" y="130"/>
                </a:lnTo>
                <a:lnTo>
                  <a:pt x="63" y="130"/>
                </a:lnTo>
                <a:close/>
                <a:moveTo>
                  <a:pt x="48" y="92"/>
                </a:moveTo>
                <a:lnTo>
                  <a:pt x="48" y="92"/>
                </a:lnTo>
                <a:lnTo>
                  <a:pt x="47" y="92"/>
                </a:lnTo>
                <a:lnTo>
                  <a:pt x="47" y="92"/>
                </a:lnTo>
                <a:lnTo>
                  <a:pt x="48" y="96"/>
                </a:lnTo>
                <a:lnTo>
                  <a:pt x="48" y="96"/>
                </a:lnTo>
                <a:lnTo>
                  <a:pt x="48" y="92"/>
                </a:lnTo>
                <a:lnTo>
                  <a:pt x="48" y="92"/>
                </a:lnTo>
                <a:close/>
                <a:moveTo>
                  <a:pt x="77" y="179"/>
                </a:moveTo>
                <a:lnTo>
                  <a:pt x="77" y="179"/>
                </a:lnTo>
                <a:lnTo>
                  <a:pt x="77" y="179"/>
                </a:lnTo>
                <a:lnTo>
                  <a:pt x="77" y="179"/>
                </a:lnTo>
                <a:lnTo>
                  <a:pt x="77" y="183"/>
                </a:lnTo>
                <a:lnTo>
                  <a:pt x="77" y="183"/>
                </a:lnTo>
                <a:lnTo>
                  <a:pt x="77" y="183"/>
                </a:lnTo>
                <a:lnTo>
                  <a:pt x="77" y="183"/>
                </a:lnTo>
                <a:lnTo>
                  <a:pt x="77" y="179"/>
                </a:lnTo>
                <a:lnTo>
                  <a:pt x="77" y="179"/>
                </a:lnTo>
                <a:close/>
                <a:moveTo>
                  <a:pt x="19" y="208"/>
                </a:moveTo>
                <a:lnTo>
                  <a:pt x="19" y="208"/>
                </a:lnTo>
                <a:lnTo>
                  <a:pt x="19" y="208"/>
                </a:lnTo>
                <a:lnTo>
                  <a:pt x="19" y="208"/>
                </a:lnTo>
                <a:lnTo>
                  <a:pt x="19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8"/>
                </a:lnTo>
                <a:lnTo>
                  <a:pt x="19" y="208"/>
                </a:lnTo>
                <a:close/>
                <a:moveTo>
                  <a:pt x="14" y="235"/>
                </a:moveTo>
                <a:lnTo>
                  <a:pt x="14" y="235"/>
                </a:lnTo>
                <a:lnTo>
                  <a:pt x="16" y="234"/>
                </a:lnTo>
                <a:lnTo>
                  <a:pt x="16" y="234"/>
                </a:lnTo>
                <a:lnTo>
                  <a:pt x="16" y="234"/>
                </a:lnTo>
                <a:lnTo>
                  <a:pt x="14" y="235"/>
                </a:lnTo>
                <a:lnTo>
                  <a:pt x="14" y="235"/>
                </a:lnTo>
                <a:close/>
                <a:moveTo>
                  <a:pt x="36" y="116"/>
                </a:moveTo>
                <a:lnTo>
                  <a:pt x="36" y="116"/>
                </a:lnTo>
                <a:lnTo>
                  <a:pt x="34" y="118"/>
                </a:lnTo>
                <a:lnTo>
                  <a:pt x="36" y="119"/>
                </a:lnTo>
                <a:lnTo>
                  <a:pt x="36" y="119"/>
                </a:lnTo>
                <a:lnTo>
                  <a:pt x="36" y="118"/>
                </a:lnTo>
                <a:lnTo>
                  <a:pt x="36" y="116"/>
                </a:lnTo>
                <a:lnTo>
                  <a:pt x="36" y="116"/>
                </a:lnTo>
                <a:close/>
                <a:moveTo>
                  <a:pt x="24" y="211"/>
                </a:moveTo>
                <a:lnTo>
                  <a:pt x="24" y="211"/>
                </a:lnTo>
                <a:lnTo>
                  <a:pt x="24" y="211"/>
                </a:lnTo>
                <a:lnTo>
                  <a:pt x="24" y="211"/>
                </a:lnTo>
                <a:lnTo>
                  <a:pt x="26" y="211"/>
                </a:lnTo>
                <a:lnTo>
                  <a:pt x="26" y="210"/>
                </a:lnTo>
                <a:lnTo>
                  <a:pt x="26" y="210"/>
                </a:lnTo>
                <a:lnTo>
                  <a:pt x="24" y="211"/>
                </a:lnTo>
                <a:lnTo>
                  <a:pt x="24" y="211"/>
                </a:lnTo>
                <a:close/>
                <a:moveTo>
                  <a:pt x="21" y="172"/>
                </a:moveTo>
                <a:lnTo>
                  <a:pt x="21" y="172"/>
                </a:lnTo>
                <a:lnTo>
                  <a:pt x="20" y="173"/>
                </a:lnTo>
                <a:lnTo>
                  <a:pt x="21" y="174"/>
                </a:lnTo>
                <a:lnTo>
                  <a:pt x="21" y="174"/>
                </a:lnTo>
                <a:lnTo>
                  <a:pt x="21" y="172"/>
                </a:lnTo>
                <a:lnTo>
                  <a:pt x="21" y="172"/>
                </a:lnTo>
                <a:close/>
                <a:moveTo>
                  <a:pt x="37" y="288"/>
                </a:moveTo>
                <a:lnTo>
                  <a:pt x="37" y="288"/>
                </a:lnTo>
                <a:lnTo>
                  <a:pt x="37" y="287"/>
                </a:lnTo>
                <a:lnTo>
                  <a:pt x="37" y="287"/>
                </a:lnTo>
                <a:lnTo>
                  <a:pt x="36" y="287"/>
                </a:lnTo>
                <a:lnTo>
                  <a:pt x="36" y="287"/>
                </a:lnTo>
                <a:lnTo>
                  <a:pt x="36" y="288"/>
                </a:lnTo>
                <a:lnTo>
                  <a:pt x="36" y="288"/>
                </a:lnTo>
                <a:lnTo>
                  <a:pt x="37" y="288"/>
                </a:lnTo>
                <a:lnTo>
                  <a:pt x="37" y="288"/>
                </a:lnTo>
                <a:close/>
                <a:moveTo>
                  <a:pt x="21" y="153"/>
                </a:moveTo>
                <a:lnTo>
                  <a:pt x="21" y="153"/>
                </a:lnTo>
                <a:lnTo>
                  <a:pt x="21" y="153"/>
                </a:lnTo>
                <a:lnTo>
                  <a:pt x="21" y="153"/>
                </a:ln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1" y="153"/>
                </a:lnTo>
                <a:lnTo>
                  <a:pt x="21" y="153"/>
                </a:lnTo>
                <a:close/>
                <a:moveTo>
                  <a:pt x="70" y="153"/>
                </a:moveTo>
                <a:lnTo>
                  <a:pt x="70" y="153"/>
                </a:lnTo>
                <a:lnTo>
                  <a:pt x="70" y="152"/>
                </a:lnTo>
                <a:lnTo>
                  <a:pt x="70" y="150"/>
                </a:lnTo>
                <a:lnTo>
                  <a:pt x="70" y="150"/>
                </a:lnTo>
                <a:lnTo>
                  <a:pt x="70" y="153"/>
                </a:lnTo>
                <a:lnTo>
                  <a:pt x="70" y="153"/>
                </a:lnTo>
                <a:close/>
                <a:moveTo>
                  <a:pt x="70" y="81"/>
                </a:moveTo>
                <a:lnTo>
                  <a:pt x="70" y="81"/>
                </a:lnTo>
                <a:lnTo>
                  <a:pt x="70" y="78"/>
                </a:lnTo>
                <a:lnTo>
                  <a:pt x="70" y="78"/>
                </a:lnTo>
                <a:lnTo>
                  <a:pt x="68" y="79"/>
                </a:lnTo>
                <a:lnTo>
                  <a:pt x="70" y="81"/>
                </a:lnTo>
                <a:lnTo>
                  <a:pt x="70" y="81"/>
                </a:lnTo>
                <a:close/>
                <a:moveTo>
                  <a:pt x="68" y="285"/>
                </a:moveTo>
                <a:lnTo>
                  <a:pt x="68" y="285"/>
                </a:lnTo>
                <a:lnTo>
                  <a:pt x="68" y="285"/>
                </a:lnTo>
                <a:lnTo>
                  <a:pt x="68" y="285"/>
                </a:lnTo>
                <a:lnTo>
                  <a:pt x="71" y="285"/>
                </a:lnTo>
                <a:lnTo>
                  <a:pt x="71" y="285"/>
                </a:lnTo>
                <a:lnTo>
                  <a:pt x="70" y="285"/>
                </a:lnTo>
                <a:lnTo>
                  <a:pt x="68" y="285"/>
                </a:lnTo>
                <a:lnTo>
                  <a:pt x="68" y="285"/>
                </a:lnTo>
                <a:close/>
                <a:moveTo>
                  <a:pt x="36" y="132"/>
                </a:moveTo>
                <a:lnTo>
                  <a:pt x="36" y="132"/>
                </a:lnTo>
                <a:lnTo>
                  <a:pt x="36" y="132"/>
                </a:lnTo>
                <a:lnTo>
                  <a:pt x="36" y="132"/>
                </a:lnTo>
                <a:lnTo>
                  <a:pt x="36" y="129"/>
                </a:lnTo>
                <a:lnTo>
                  <a:pt x="36" y="129"/>
                </a:lnTo>
                <a:lnTo>
                  <a:pt x="36" y="129"/>
                </a:lnTo>
                <a:lnTo>
                  <a:pt x="36" y="129"/>
                </a:lnTo>
                <a:lnTo>
                  <a:pt x="36" y="132"/>
                </a:lnTo>
                <a:lnTo>
                  <a:pt x="36" y="132"/>
                </a:lnTo>
                <a:close/>
                <a:moveTo>
                  <a:pt x="57" y="59"/>
                </a:moveTo>
                <a:lnTo>
                  <a:pt x="57" y="59"/>
                </a:lnTo>
                <a:lnTo>
                  <a:pt x="57" y="58"/>
                </a:lnTo>
                <a:lnTo>
                  <a:pt x="57" y="58"/>
                </a:lnTo>
                <a:lnTo>
                  <a:pt x="57" y="59"/>
                </a:lnTo>
                <a:lnTo>
                  <a:pt x="57" y="59"/>
                </a:lnTo>
                <a:close/>
                <a:moveTo>
                  <a:pt x="58" y="170"/>
                </a:moveTo>
                <a:lnTo>
                  <a:pt x="58" y="170"/>
                </a:lnTo>
                <a:lnTo>
                  <a:pt x="57" y="169"/>
                </a:lnTo>
                <a:lnTo>
                  <a:pt x="57" y="169"/>
                </a:lnTo>
                <a:lnTo>
                  <a:pt x="57" y="170"/>
                </a:lnTo>
                <a:lnTo>
                  <a:pt x="57" y="170"/>
                </a:lnTo>
                <a:lnTo>
                  <a:pt x="57" y="170"/>
                </a:lnTo>
                <a:lnTo>
                  <a:pt x="57" y="170"/>
                </a:lnTo>
                <a:lnTo>
                  <a:pt x="58" y="170"/>
                </a:lnTo>
                <a:lnTo>
                  <a:pt x="58" y="170"/>
                </a:lnTo>
                <a:close/>
                <a:moveTo>
                  <a:pt x="14" y="291"/>
                </a:moveTo>
                <a:lnTo>
                  <a:pt x="14" y="291"/>
                </a:lnTo>
                <a:lnTo>
                  <a:pt x="14" y="291"/>
                </a:lnTo>
                <a:lnTo>
                  <a:pt x="14" y="291"/>
                </a:lnTo>
                <a:lnTo>
                  <a:pt x="16" y="291"/>
                </a:lnTo>
                <a:lnTo>
                  <a:pt x="16" y="291"/>
                </a:lnTo>
                <a:lnTo>
                  <a:pt x="14" y="291"/>
                </a:lnTo>
                <a:lnTo>
                  <a:pt x="14" y="291"/>
                </a:lnTo>
                <a:close/>
                <a:moveTo>
                  <a:pt x="36" y="123"/>
                </a:move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lnTo>
                  <a:pt x="36" y="123"/>
                </a:lnTo>
                <a:close/>
                <a:moveTo>
                  <a:pt x="46" y="253"/>
                </a:moveTo>
                <a:lnTo>
                  <a:pt x="46" y="253"/>
                </a:lnTo>
                <a:lnTo>
                  <a:pt x="46" y="254"/>
                </a:lnTo>
                <a:lnTo>
                  <a:pt x="46" y="254"/>
                </a:lnTo>
                <a:lnTo>
                  <a:pt x="47" y="253"/>
                </a:lnTo>
                <a:lnTo>
                  <a:pt x="47" y="253"/>
                </a:lnTo>
                <a:lnTo>
                  <a:pt x="47" y="253"/>
                </a:lnTo>
                <a:lnTo>
                  <a:pt x="47" y="253"/>
                </a:lnTo>
                <a:lnTo>
                  <a:pt x="46" y="253"/>
                </a:lnTo>
                <a:lnTo>
                  <a:pt x="46" y="253"/>
                </a:lnTo>
                <a:close/>
                <a:moveTo>
                  <a:pt x="27" y="265"/>
                </a:moveTo>
                <a:lnTo>
                  <a:pt x="27" y="265"/>
                </a:lnTo>
                <a:lnTo>
                  <a:pt x="27" y="267"/>
                </a:lnTo>
                <a:lnTo>
                  <a:pt x="27" y="267"/>
                </a:lnTo>
                <a:lnTo>
                  <a:pt x="28" y="265"/>
                </a:lnTo>
                <a:lnTo>
                  <a:pt x="28" y="265"/>
                </a:lnTo>
                <a:lnTo>
                  <a:pt x="27" y="265"/>
                </a:lnTo>
                <a:lnTo>
                  <a:pt x="27" y="265"/>
                </a:lnTo>
                <a:close/>
                <a:moveTo>
                  <a:pt x="43" y="282"/>
                </a:moveTo>
                <a:lnTo>
                  <a:pt x="43" y="282"/>
                </a:lnTo>
                <a:lnTo>
                  <a:pt x="43" y="282"/>
                </a:lnTo>
                <a:lnTo>
                  <a:pt x="43" y="282"/>
                </a:lnTo>
                <a:lnTo>
                  <a:pt x="46" y="282"/>
                </a:lnTo>
                <a:lnTo>
                  <a:pt x="46" y="282"/>
                </a:lnTo>
                <a:lnTo>
                  <a:pt x="46" y="282"/>
                </a:lnTo>
                <a:lnTo>
                  <a:pt x="46" y="282"/>
                </a:lnTo>
                <a:lnTo>
                  <a:pt x="43" y="282"/>
                </a:lnTo>
                <a:lnTo>
                  <a:pt x="43" y="282"/>
                </a:lnTo>
                <a:close/>
                <a:moveTo>
                  <a:pt x="10" y="103"/>
                </a:moveTo>
                <a:lnTo>
                  <a:pt x="10" y="103"/>
                </a:lnTo>
                <a:lnTo>
                  <a:pt x="10" y="103"/>
                </a:lnTo>
                <a:lnTo>
                  <a:pt x="10" y="103"/>
                </a:lnTo>
                <a:lnTo>
                  <a:pt x="10" y="105"/>
                </a:lnTo>
                <a:lnTo>
                  <a:pt x="10" y="105"/>
                </a:lnTo>
                <a:lnTo>
                  <a:pt x="10" y="105"/>
                </a:lnTo>
                <a:lnTo>
                  <a:pt x="10" y="105"/>
                </a:lnTo>
                <a:lnTo>
                  <a:pt x="10" y="103"/>
                </a:lnTo>
                <a:lnTo>
                  <a:pt x="10" y="103"/>
                </a:lnTo>
                <a:close/>
                <a:moveTo>
                  <a:pt x="53" y="275"/>
                </a:moveTo>
                <a:lnTo>
                  <a:pt x="53" y="275"/>
                </a:lnTo>
                <a:lnTo>
                  <a:pt x="53" y="275"/>
                </a:lnTo>
                <a:lnTo>
                  <a:pt x="53" y="275"/>
                </a:lnTo>
                <a:lnTo>
                  <a:pt x="51" y="275"/>
                </a:lnTo>
                <a:lnTo>
                  <a:pt x="51" y="275"/>
                </a:lnTo>
                <a:lnTo>
                  <a:pt x="51" y="275"/>
                </a:lnTo>
                <a:lnTo>
                  <a:pt x="51" y="275"/>
                </a:lnTo>
                <a:lnTo>
                  <a:pt x="53" y="275"/>
                </a:lnTo>
                <a:lnTo>
                  <a:pt x="53" y="275"/>
                </a:lnTo>
                <a:close/>
                <a:moveTo>
                  <a:pt x="58" y="149"/>
                </a:moveTo>
                <a:lnTo>
                  <a:pt x="58" y="149"/>
                </a:lnTo>
                <a:lnTo>
                  <a:pt x="57" y="149"/>
                </a:lnTo>
                <a:lnTo>
                  <a:pt x="57" y="149"/>
                </a:lnTo>
                <a:lnTo>
                  <a:pt x="57" y="150"/>
                </a:lnTo>
                <a:lnTo>
                  <a:pt x="57" y="150"/>
                </a:lnTo>
                <a:lnTo>
                  <a:pt x="58" y="150"/>
                </a:lnTo>
                <a:lnTo>
                  <a:pt x="58" y="150"/>
                </a:lnTo>
                <a:lnTo>
                  <a:pt x="58" y="149"/>
                </a:lnTo>
                <a:lnTo>
                  <a:pt x="58" y="149"/>
                </a:lnTo>
                <a:close/>
                <a:moveTo>
                  <a:pt x="23" y="86"/>
                </a:moveTo>
                <a:lnTo>
                  <a:pt x="23" y="86"/>
                </a:lnTo>
                <a:lnTo>
                  <a:pt x="24" y="85"/>
                </a:lnTo>
                <a:lnTo>
                  <a:pt x="24" y="85"/>
                </a:lnTo>
                <a:lnTo>
                  <a:pt x="23" y="86"/>
                </a:lnTo>
                <a:lnTo>
                  <a:pt x="23" y="86"/>
                </a:lnTo>
                <a:lnTo>
                  <a:pt x="23" y="86"/>
                </a:lnTo>
                <a:close/>
                <a:moveTo>
                  <a:pt x="21" y="139"/>
                </a:moveTo>
                <a:lnTo>
                  <a:pt x="21" y="139"/>
                </a:lnTo>
                <a:lnTo>
                  <a:pt x="21" y="139"/>
                </a:lnTo>
                <a:lnTo>
                  <a:pt x="21" y="139"/>
                </a:lnTo>
                <a:lnTo>
                  <a:pt x="23" y="137"/>
                </a:lnTo>
                <a:lnTo>
                  <a:pt x="23" y="137"/>
                </a:lnTo>
                <a:lnTo>
                  <a:pt x="23" y="137"/>
                </a:lnTo>
                <a:lnTo>
                  <a:pt x="23" y="137"/>
                </a:lnTo>
                <a:lnTo>
                  <a:pt x="21" y="139"/>
                </a:lnTo>
                <a:lnTo>
                  <a:pt x="21" y="139"/>
                </a:lnTo>
                <a:close/>
                <a:moveTo>
                  <a:pt x="47" y="245"/>
                </a:moveTo>
                <a:lnTo>
                  <a:pt x="47" y="245"/>
                </a:lnTo>
                <a:lnTo>
                  <a:pt x="47" y="248"/>
                </a:lnTo>
                <a:lnTo>
                  <a:pt x="47" y="248"/>
                </a:lnTo>
                <a:lnTo>
                  <a:pt x="47" y="247"/>
                </a:lnTo>
                <a:lnTo>
                  <a:pt x="47" y="245"/>
                </a:lnTo>
                <a:lnTo>
                  <a:pt x="47" y="245"/>
                </a:lnTo>
                <a:close/>
                <a:moveTo>
                  <a:pt x="17" y="96"/>
                </a:moveTo>
                <a:lnTo>
                  <a:pt x="17" y="96"/>
                </a:lnTo>
                <a:lnTo>
                  <a:pt x="17" y="96"/>
                </a:lnTo>
                <a:lnTo>
                  <a:pt x="17" y="96"/>
                </a:lnTo>
                <a:lnTo>
                  <a:pt x="16" y="96"/>
                </a:lnTo>
                <a:lnTo>
                  <a:pt x="16" y="96"/>
                </a:lnTo>
                <a:lnTo>
                  <a:pt x="17" y="96"/>
                </a:lnTo>
                <a:lnTo>
                  <a:pt x="17" y="96"/>
                </a:lnTo>
                <a:lnTo>
                  <a:pt x="17" y="96"/>
                </a:lnTo>
                <a:lnTo>
                  <a:pt x="17" y="96"/>
                </a:lnTo>
                <a:close/>
                <a:moveTo>
                  <a:pt x="10" y="278"/>
                </a:moveTo>
                <a:lnTo>
                  <a:pt x="10" y="278"/>
                </a:lnTo>
                <a:lnTo>
                  <a:pt x="10" y="278"/>
                </a:lnTo>
                <a:lnTo>
                  <a:pt x="10" y="278"/>
                </a:lnTo>
                <a:lnTo>
                  <a:pt x="10" y="280"/>
                </a:lnTo>
                <a:lnTo>
                  <a:pt x="10" y="280"/>
                </a:lnTo>
                <a:lnTo>
                  <a:pt x="10" y="280"/>
                </a:lnTo>
                <a:lnTo>
                  <a:pt x="10" y="280"/>
                </a:lnTo>
                <a:lnTo>
                  <a:pt x="10" y="278"/>
                </a:lnTo>
                <a:lnTo>
                  <a:pt x="10" y="278"/>
                </a:lnTo>
                <a:close/>
                <a:moveTo>
                  <a:pt x="44" y="61"/>
                </a:moveTo>
                <a:lnTo>
                  <a:pt x="44" y="61"/>
                </a:lnTo>
                <a:lnTo>
                  <a:pt x="44" y="61"/>
                </a:lnTo>
                <a:lnTo>
                  <a:pt x="44" y="61"/>
                </a:lnTo>
                <a:lnTo>
                  <a:pt x="43" y="61"/>
                </a:lnTo>
                <a:lnTo>
                  <a:pt x="43" y="61"/>
                </a:lnTo>
                <a:lnTo>
                  <a:pt x="43" y="62"/>
                </a:lnTo>
                <a:lnTo>
                  <a:pt x="43" y="62"/>
                </a:lnTo>
                <a:lnTo>
                  <a:pt x="44" y="61"/>
                </a:lnTo>
                <a:lnTo>
                  <a:pt x="44" y="61"/>
                </a:lnTo>
                <a:close/>
                <a:moveTo>
                  <a:pt x="47" y="88"/>
                </a:move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lnTo>
                  <a:pt x="47" y="88"/>
                </a:lnTo>
                <a:close/>
                <a:moveTo>
                  <a:pt x="41" y="268"/>
                </a:moveTo>
                <a:lnTo>
                  <a:pt x="41" y="268"/>
                </a:lnTo>
                <a:lnTo>
                  <a:pt x="43" y="270"/>
                </a:lnTo>
                <a:lnTo>
                  <a:pt x="43" y="270"/>
                </a:lnTo>
                <a:lnTo>
                  <a:pt x="44" y="268"/>
                </a:lnTo>
                <a:lnTo>
                  <a:pt x="44" y="268"/>
                </a:lnTo>
                <a:lnTo>
                  <a:pt x="43" y="268"/>
                </a:lnTo>
                <a:lnTo>
                  <a:pt x="43" y="268"/>
                </a:lnTo>
                <a:lnTo>
                  <a:pt x="41" y="268"/>
                </a:lnTo>
                <a:lnTo>
                  <a:pt x="41" y="26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8" name="Freeform 111"/>
          <p:cNvSpPr>
            <a:spLocks noEditPoints="1"/>
          </p:cNvSpPr>
          <p:nvPr/>
        </p:nvSpPr>
        <p:spPr bwMode="auto">
          <a:xfrm>
            <a:off x="5174434" y="3657206"/>
            <a:ext cx="615808" cy="553365"/>
          </a:xfrm>
          <a:custGeom>
            <a:avLst/>
            <a:gdLst>
              <a:gd name="T0" fmla="*/ 341 w 350"/>
              <a:gd name="T1" fmla="*/ 303 h 327"/>
              <a:gd name="T2" fmla="*/ 24 w 350"/>
              <a:gd name="T3" fmla="*/ 144 h 327"/>
              <a:gd name="T4" fmla="*/ 324 w 350"/>
              <a:gd name="T5" fmla="*/ 110 h 327"/>
              <a:gd name="T6" fmla="*/ 290 w 350"/>
              <a:gd name="T7" fmla="*/ 174 h 327"/>
              <a:gd name="T8" fmla="*/ 293 w 350"/>
              <a:gd name="T9" fmla="*/ 219 h 327"/>
              <a:gd name="T10" fmla="*/ 331 w 350"/>
              <a:gd name="T11" fmla="*/ 226 h 327"/>
              <a:gd name="T12" fmla="*/ 161 w 350"/>
              <a:gd name="T13" fmla="*/ 299 h 327"/>
              <a:gd name="T14" fmla="*/ 78 w 350"/>
              <a:gd name="T15" fmla="*/ 319 h 327"/>
              <a:gd name="T16" fmla="*/ 303 w 350"/>
              <a:gd name="T17" fmla="*/ 52 h 327"/>
              <a:gd name="T18" fmla="*/ 148 w 350"/>
              <a:gd name="T19" fmla="*/ 319 h 327"/>
              <a:gd name="T20" fmla="*/ 166 w 350"/>
              <a:gd name="T21" fmla="*/ 232 h 327"/>
              <a:gd name="T22" fmla="*/ 12 w 350"/>
              <a:gd name="T23" fmla="*/ 70 h 327"/>
              <a:gd name="T24" fmla="*/ 318 w 350"/>
              <a:gd name="T25" fmla="*/ 280 h 327"/>
              <a:gd name="T26" fmla="*/ 152 w 350"/>
              <a:gd name="T27" fmla="*/ 258 h 327"/>
              <a:gd name="T28" fmla="*/ 57 w 350"/>
              <a:gd name="T29" fmla="*/ 32 h 327"/>
              <a:gd name="T30" fmla="*/ 131 w 350"/>
              <a:gd name="T31" fmla="*/ 56 h 327"/>
              <a:gd name="T32" fmla="*/ 134 w 350"/>
              <a:gd name="T33" fmla="*/ 179 h 327"/>
              <a:gd name="T34" fmla="*/ 75 w 350"/>
              <a:gd name="T35" fmla="*/ 252 h 327"/>
              <a:gd name="T36" fmla="*/ 30 w 350"/>
              <a:gd name="T37" fmla="*/ 280 h 327"/>
              <a:gd name="T38" fmla="*/ 88 w 350"/>
              <a:gd name="T39" fmla="*/ 141 h 327"/>
              <a:gd name="T40" fmla="*/ 108 w 350"/>
              <a:gd name="T41" fmla="*/ 25 h 327"/>
              <a:gd name="T42" fmla="*/ 249 w 350"/>
              <a:gd name="T43" fmla="*/ 42 h 327"/>
              <a:gd name="T44" fmla="*/ 201 w 350"/>
              <a:gd name="T45" fmla="*/ 87 h 327"/>
              <a:gd name="T46" fmla="*/ 63 w 350"/>
              <a:gd name="T47" fmla="*/ 248 h 327"/>
              <a:gd name="T48" fmla="*/ 262 w 350"/>
              <a:gd name="T49" fmla="*/ 253 h 327"/>
              <a:gd name="T50" fmla="*/ 326 w 350"/>
              <a:gd name="T51" fmla="*/ 299 h 327"/>
              <a:gd name="T52" fmla="*/ 326 w 350"/>
              <a:gd name="T53" fmla="*/ 52 h 327"/>
              <a:gd name="T54" fmla="*/ 259 w 350"/>
              <a:gd name="T55" fmla="*/ 29 h 327"/>
              <a:gd name="T56" fmla="*/ 47 w 350"/>
              <a:gd name="T57" fmla="*/ 42 h 327"/>
              <a:gd name="T58" fmla="*/ 144 w 350"/>
              <a:gd name="T59" fmla="*/ 282 h 327"/>
              <a:gd name="T60" fmla="*/ 80 w 350"/>
              <a:gd name="T61" fmla="*/ 202 h 327"/>
              <a:gd name="T62" fmla="*/ 149 w 350"/>
              <a:gd name="T63" fmla="*/ 37 h 327"/>
              <a:gd name="T64" fmla="*/ 185 w 350"/>
              <a:gd name="T65" fmla="*/ 125 h 327"/>
              <a:gd name="T66" fmla="*/ 94 w 350"/>
              <a:gd name="T67" fmla="*/ 134 h 327"/>
              <a:gd name="T68" fmla="*/ 232 w 350"/>
              <a:gd name="T69" fmla="*/ 135 h 327"/>
              <a:gd name="T70" fmla="*/ 63 w 350"/>
              <a:gd name="T71" fmla="*/ 179 h 327"/>
              <a:gd name="T72" fmla="*/ 158 w 350"/>
              <a:gd name="T73" fmla="*/ 243 h 327"/>
              <a:gd name="T74" fmla="*/ 145 w 350"/>
              <a:gd name="T75" fmla="*/ 87 h 327"/>
              <a:gd name="T76" fmla="*/ 63 w 350"/>
              <a:gd name="T77" fmla="*/ 111 h 327"/>
              <a:gd name="T78" fmla="*/ 40 w 350"/>
              <a:gd name="T79" fmla="*/ 150 h 327"/>
              <a:gd name="T80" fmla="*/ 166 w 350"/>
              <a:gd name="T81" fmla="*/ 66 h 327"/>
              <a:gd name="T82" fmla="*/ 169 w 350"/>
              <a:gd name="T83" fmla="*/ 211 h 327"/>
              <a:gd name="T84" fmla="*/ 260 w 350"/>
              <a:gd name="T85" fmla="*/ 36 h 327"/>
              <a:gd name="T86" fmla="*/ 225 w 350"/>
              <a:gd name="T87" fmla="*/ 235 h 327"/>
              <a:gd name="T88" fmla="*/ 282 w 350"/>
              <a:gd name="T89" fmla="*/ 114 h 327"/>
              <a:gd name="T90" fmla="*/ 273 w 350"/>
              <a:gd name="T91" fmla="*/ 239 h 327"/>
              <a:gd name="T92" fmla="*/ 104 w 350"/>
              <a:gd name="T93" fmla="*/ 84 h 327"/>
              <a:gd name="T94" fmla="*/ 50 w 350"/>
              <a:gd name="T95" fmla="*/ 160 h 327"/>
              <a:gd name="T96" fmla="*/ 154 w 350"/>
              <a:gd name="T97" fmla="*/ 9 h 327"/>
              <a:gd name="T98" fmla="*/ 189 w 350"/>
              <a:gd name="T99" fmla="*/ 248 h 327"/>
              <a:gd name="T100" fmla="*/ 260 w 350"/>
              <a:gd name="T101" fmla="*/ 91 h 327"/>
              <a:gd name="T102" fmla="*/ 236 w 350"/>
              <a:gd name="T103" fmla="*/ 56 h 327"/>
              <a:gd name="T104" fmla="*/ 156 w 350"/>
              <a:gd name="T105" fmla="*/ 167 h 327"/>
              <a:gd name="T106" fmla="*/ 114 w 350"/>
              <a:gd name="T107" fmla="*/ 67 h 327"/>
              <a:gd name="T108" fmla="*/ 267 w 350"/>
              <a:gd name="T109" fmla="*/ 91 h 327"/>
              <a:gd name="T110" fmla="*/ 37 w 350"/>
              <a:gd name="T111" fmla="*/ 113 h 327"/>
              <a:gd name="T112" fmla="*/ 29 w 350"/>
              <a:gd name="T113" fmla="*/ 40 h 327"/>
              <a:gd name="T114" fmla="*/ 64 w 350"/>
              <a:gd name="T115" fmla="*/ 283 h 327"/>
              <a:gd name="T116" fmla="*/ 229 w 350"/>
              <a:gd name="T117" fmla="*/ 242 h 327"/>
              <a:gd name="T118" fmla="*/ 66 w 350"/>
              <a:gd name="T119" fmla="*/ 171 h 327"/>
              <a:gd name="T120" fmla="*/ 101 w 350"/>
              <a:gd name="T121" fmla="*/ 182 h 327"/>
              <a:gd name="T122" fmla="*/ 138 w 350"/>
              <a:gd name="T123" fmla="*/ 76 h 327"/>
              <a:gd name="T124" fmla="*/ 56 w 350"/>
              <a:gd name="T125" fmla="*/ 191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50" h="327">
                <a:moveTo>
                  <a:pt x="4" y="43"/>
                </a:moveTo>
                <a:lnTo>
                  <a:pt x="4" y="43"/>
                </a:lnTo>
                <a:lnTo>
                  <a:pt x="3" y="43"/>
                </a:lnTo>
                <a:lnTo>
                  <a:pt x="3" y="43"/>
                </a:lnTo>
                <a:lnTo>
                  <a:pt x="2" y="42"/>
                </a:lnTo>
                <a:lnTo>
                  <a:pt x="2" y="40"/>
                </a:lnTo>
                <a:lnTo>
                  <a:pt x="2" y="40"/>
                </a:lnTo>
                <a:lnTo>
                  <a:pt x="3" y="37"/>
                </a:lnTo>
                <a:lnTo>
                  <a:pt x="3" y="37"/>
                </a:lnTo>
                <a:lnTo>
                  <a:pt x="4" y="33"/>
                </a:lnTo>
                <a:lnTo>
                  <a:pt x="4" y="33"/>
                </a:lnTo>
                <a:lnTo>
                  <a:pt x="4" y="23"/>
                </a:lnTo>
                <a:lnTo>
                  <a:pt x="3" y="13"/>
                </a:lnTo>
                <a:lnTo>
                  <a:pt x="3" y="13"/>
                </a:lnTo>
                <a:lnTo>
                  <a:pt x="2" y="10"/>
                </a:lnTo>
                <a:lnTo>
                  <a:pt x="2" y="10"/>
                </a:lnTo>
                <a:lnTo>
                  <a:pt x="0" y="9"/>
                </a:lnTo>
                <a:lnTo>
                  <a:pt x="2" y="8"/>
                </a:lnTo>
                <a:lnTo>
                  <a:pt x="2" y="8"/>
                </a:lnTo>
                <a:lnTo>
                  <a:pt x="3" y="6"/>
                </a:lnTo>
                <a:lnTo>
                  <a:pt x="6" y="5"/>
                </a:lnTo>
                <a:lnTo>
                  <a:pt x="6" y="5"/>
                </a:lnTo>
                <a:lnTo>
                  <a:pt x="7" y="6"/>
                </a:lnTo>
                <a:lnTo>
                  <a:pt x="9" y="8"/>
                </a:lnTo>
                <a:lnTo>
                  <a:pt x="9" y="8"/>
                </a:lnTo>
                <a:lnTo>
                  <a:pt x="9" y="9"/>
                </a:lnTo>
                <a:lnTo>
                  <a:pt x="9" y="9"/>
                </a:lnTo>
                <a:lnTo>
                  <a:pt x="10" y="9"/>
                </a:lnTo>
                <a:lnTo>
                  <a:pt x="10" y="9"/>
                </a:lnTo>
                <a:lnTo>
                  <a:pt x="13" y="6"/>
                </a:lnTo>
                <a:lnTo>
                  <a:pt x="19" y="5"/>
                </a:lnTo>
                <a:lnTo>
                  <a:pt x="19" y="5"/>
                </a:lnTo>
                <a:lnTo>
                  <a:pt x="34" y="3"/>
                </a:lnTo>
                <a:lnTo>
                  <a:pt x="34" y="3"/>
                </a:lnTo>
                <a:lnTo>
                  <a:pt x="61" y="2"/>
                </a:lnTo>
                <a:lnTo>
                  <a:pt x="88" y="2"/>
                </a:lnTo>
                <a:lnTo>
                  <a:pt x="88" y="2"/>
                </a:lnTo>
                <a:lnTo>
                  <a:pt x="141" y="2"/>
                </a:lnTo>
                <a:lnTo>
                  <a:pt x="141" y="2"/>
                </a:lnTo>
                <a:lnTo>
                  <a:pt x="174" y="2"/>
                </a:lnTo>
                <a:lnTo>
                  <a:pt x="174" y="2"/>
                </a:lnTo>
                <a:lnTo>
                  <a:pt x="206" y="0"/>
                </a:lnTo>
                <a:lnTo>
                  <a:pt x="239" y="0"/>
                </a:lnTo>
                <a:lnTo>
                  <a:pt x="239" y="0"/>
                </a:lnTo>
                <a:lnTo>
                  <a:pt x="262" y="2"/>
                </a:lnTo>
                <a:lnTo>
                  <a:pt x="262" y="2"/>
                </a:lnTo>
                <a:lnTo>
                  <a:pt x="270" y="2"/>
                </a:lnTo>
                <a:lnTo>
                  <a:pt x="270" y="2"/>
                </a:lnTo>
                <a:lnTo>
                  <a:pt x="274" y="2"/>
                </a:lnTo>
                <a:lnTo>
                  <a:pt x="277" y="5"/>
                </a:lnTo>
                <a:lnTo>
                  <a:pt x="277" y="5"/>
                </a:lnTo>
                <a:lnTo>
                  <a:pt x="279" y="5"/>
                </a:lnTo>
                <a:lnTo>
                  <a:pt x="279" y="5"/>
                </a:lnTo>
                <a:lnTo>
                  <a:pt x="280" y="5"/>
                </a:lnTo>
                <a:lnTo>
                  <a:pt x="280" y="5"/>
                </a:lnTo>
                <a:lnTo>
                  <a:pt x="283" y="3"/>
                </a:lnTo>
                <a:lnTo>
                  <a:pt x="284" y="5"/>
                </a:lnTo>
                <a:lnTo>
                  <a:pt x="284" y="5"/>
                </a:lnTo>
                <a:lnTo>
                  <a:pt x="286" y="6"/>
                </a:lnTo>
                <a:lnTo>
                  <a:pt x="286" y="8"/>
                </a:lnTo>
                <a:lnTo>
                  <a:pt x="286" y="8"/>
                </a:lnTo>
                <a:lnTo>
                  <a:pt x="286" y="10"/>
                </a:lnTo>
                <a:lnTo>
                  <a:pt x="287" y="13"/>
                </a:lnTo>
                <a:lnTo>
                  <a:pt x="287" y="13"/>
                </a:lnTo>
                <a:lnTo>
                  <a:pt x="299" y="25"/>
                </a:lnTo>
                <a:lnTo>
                  <a:pt x="311" y="35"/>
                </a:lnTo>
                <a:lnTo>
                  <a:pt x="311" y="35"/>
                </a:lnTo>
                <a:lnTo>
                  <a:pt x="321" y="42"/>
                </a:lnTo>
                <a:lnTo>
                  <a:pt x="321" y="42"/>
                </a:lnTo>
                <a:lnTo>
                  <a:pt x="328" y="47"/>
                </a:lnTo>
                <a:lnTo>
                  <a:pt x="328" y="47"/>
                </a:lnTo>
                <a:lnTo>
                  <a:pt x="331" y="47"/>
                </a:lnTo>
                <a:lnTo>
                  <a:pt x="331" y="47"/>
                </a:lnTo>
                <a:lnTo>
                  <a:pt x="333" y="49"/>
                </a:lnTo>
                <a:lnTo>
                  <a:pt x="333" y="50"/>
                </a:lnTo>
                <a:lnTo>
                  <a:pt x="333" y="50"/>
                </a:lnTo>
                <a:lnTo>
                  <a:pt x="336" y="59"/>
                </a:lnTo>
                <a:lnTo>
                  <a:pt x="336" y="59"/>
                </a:lnTo>
                <a:lnTo>
                  <a:pt x="337" y="63"/>
                </a:lnTo>
                <a:lnTo>
                  <a:pt x="337" y="63"/>
                </a:lnTo>
                <a:lnTo>
                  <a:pt x="338" y="63"/>
                </a:lnTo>
                <a:lnTo>
                  <a:pt x="340" y="66"/>
                </a:lnTo>
                <a:lnTo>
                  <a:pt x="340" y="66"/>
                </a:lnTo>
                <a:lnTo>
                  <a:pt x="341" y="80"/>
                </a:lnTo>
                <a:lnTo>
                  <a:pt x="341" y="80"/>
                </a:lnTo>
                <a:lnTo>
                  <a:pt x="340" y="128"/>
                </a:lnTo>
                <a:lnTo>
                  <a:pt x="340" y="128"/>
                </a:lnTo>
                <a:lnTo>
                  <a:pt x="338" y="162"/>
                </a:lnTo>
                <a:lnTo>
                  <a:pt x="338" y="162"/>
                </a:lnTo>
                <a:lnTo>
                  <a:pt x="340" y="188"/>
                </a:lnTo>
                <a:lnTo>
                  <a:pt x="340" y="188"/>
                </a:lnTo>
                <a:lnTo>
                  <a:pt x="343" y="222"/>
                </a:lnTo>
                <a:lnTo>
                  <a:pt x="343" y="222"/>
                </a:lnTo>
                <a:lnTo>
                  <a:pt x="345" y="272"/>
                </a:lnTo>
                <a:lnTo>
                  <a:pt x="345" y="272"/>
                </a:lnTo>
                <a:lnTo>
                  <a:pt x="345" y="286"/>
                </a:lnTo>
                <a:lnTo>
                  <a:pt x="345" y="286"/>
                </a:lnTo>
                <a:lnTo>
                  <a:pt x="347" y="289"/>
                </a:lnTo>
                <a:lnTo>
                  <a:pt x="345" y="292"/>
                </a:lnTo>
                <a:lnTo>
                  <a:pt x="345" y="292"/>
                </a:lnTo>
                <a:lnTo>
                  <a:pt x="345" y="297"/>
                </a:lnTo>
                <a:lnTo>
                  <a:pt x="348" y="303"/>
                </a:lnTo>
                <a:lnTo>
                  <a:pt x="348" y="303"/>
                </a:lnTo>
                <a:lnTo>
                  <a:pt x="348" y="303"/>
                </a:lnTo>
                <a:lnTo>
                  <a:pt x="348" y="303"/>
                </a:lnTo>
                <a:lnTo>
                  <a:pt x="350" y="305"/>
                </a:lnTo>
                <a:lnTo>
                  <a:pt x="348" y="306"/>
                </a:lnTo>
                <a:lnTo>
                  <a:pt x="348" y="306"/>
                </a:lnTo>
                <a:lnTo>
                  <a:pt x="347" y="306"/>
                </a:lnTo>
                <a:lnTo>
                  <a:pt x="345" y="306"/>
                </a:lnTo>
                <a:lnTo>
                  <a:pt x="345" y="306"/>
                </a:lnTo>
                <a:lnTo>
                  <a:pt x="344" y="305"/>
                </a:lnTo>
                <a:lnTo>
                  <a:pt x="344" y="305"/>
                </a:lnTo>
                <a:lnTo>
                  <a:pt x="341" y="303"/>
                </a:lnTo>
                <a:lnTo>
                  <a:pt x="341" y="303"/>
                </a:lnTo>
                <a:lnTo>
                  <a:pt x="341" y="303"/>
                </a:lnTo>
                <a:lnTo>
                  <a:pt x="341" y="303"/>
                </a:lnTo>
                <a:lnTo>
                  <a:pt x="340" y="306"/>
                </a:lnTo>
                <a:lnTo>
                  <a:pt x="338" y="309"/>
                </a:lnTo>
                <a:lnTo>
                  <a:pt x="333" y="313"/>
                </a:lnTo>
                <a:lnTo>
                  <a:pt x="333" y="313"/>
                </a:lnTo>
                <a:lnTo>
                  <a:pt x="328" y="314"/>
                </a:lnTo>
                <a:lnTo>
                  <a:pt x="323" y="314"/>
                </a:lnTo>
                <a:lnTo>
                  <a:pt x="323" y="314"/>
                </a:lnTo>
                <a:lnTo>
                  <a:pt x="264" y="317"/>
                </a:lnTo>
                <a:lnTo>
                  <a:pt x="264" y="317"/>
                </a:lnTo>
                <a:lnTo>
                  <a:pt x="253" y="317"/>
                </a:lnTo>
                <a:lnTo>
                  <a:pt x="253" y="317"/>
                </a:lnTo>
                <a:lnTo>
                  <a:pt x="252" y="317"/>
                </a:lnTo>
                <a:lnTo>
                  <a:pt x="252" y="317"/>
                </a:lnTo>
                <a:lnTo>
                  <a:pt x="250" y="319"/>
                </a:lnTo>
                <a:lnTo>
                  <a:pt x="247" y="317"/>
                </a:lnTo>
                <a:lnTo>
                  <a:pt x="247" y="317"/>
                </a:lnTo>
                <a:lnTo>
                  <a:pt x="246" y="317"/>
                </a:lnTo>
                <a:lnTo>
                  <a:pt x="246" y="317"/>
                </a:lnTo>
                <a:lnTo>
                  <a:pt x="225" y="319"/>
                </a:lnTo>
                <a:lnTo>
                  <a:pt x="225" y="319"/>
                </a:lnTo>
                <a:lnTo>
                  <a:pt x="223" y="319"/>
                </a:lnTo>
                <a:lnTo>
                  <a:pt x="222" y="320"/>
                </a:lnTo>
                <a:lnTo>
                  <a:pt x="222" y="320"/>
                </a:lnTo>
                <a:lnTo>
                  <a:pt x="219" y="320"/>
                </a:lnTo>
                <a:lnTo>
                  <a:pt x="218" y="320"/>
                </a:lnTo>
                <a:lnTo>
                  <a:pt x="218" y="320"/>
                </a:lnTo>
                <a:lnTo>
                  <a:pt x="215" y="319"/>
                </a:lnTo>
                <a:lnTo>
                  <a:pt x="215" y="319"/>
                </a:lnTo>
                <a:lnTo>
                  <a:pt x="196" y="320"/>
                </a:lnTo>
                <a:lnTo>
                  <a:pt x="196" y="320"/>
                </a:lnTo>
                <a:lnTo>
                  <a:pt x="168" y="324"/>
                </a:lnTo>
                <a:lnTo>
                  <a:pt x="168" y="324"/>
                </a:lnTo>
                <a:lnTo>
                  <a:pt x="128" y="326"/>
                </a:lnTo>
                <a:lnTo>
                  <a:pt x="88" y="326"/>
                </a:lnTo>
                <a:lnTo>
                  <a:pt x="88" y="326"/>
                </a:lnTo>
                <a:lnTo>
                  <a:pt x="77" y="326"/>
                </a:lnTo>
                <a:lnTo>
                  <a:pt x="77" y="326"/>
                </a:lnTo>
                <a:lnTo>
                  <a:pt x="73" y="327"/>
                </a:lnTo>
                <a:lnTo>
                  <a:pt x="73" y="327"/>
                </a:lnTo>
                <a:lnTo>
                  <a:pt x="70" y="327"/>
                </a:lnTo>
                <a:lnTo>
                  <a:pt x="70" y="327"/>
                </a:lnTo>
                <a:lnTo>
                  <a:pt x="67" y="326"/>
                </a:lnTo>
                <a:lnTo>
                  <a:pt x="68" y="323"/>
                </a:lnTo>
                <a:lnTo>
                  <a:pt x="68" y="323"/>
                </a:lnTo>
                <a:lnTo>
                  <a:pt x="63" y="320"/>
                </a:lnTo>
                <a:lnTo>
                  <a:pt x="63" y="320"/>
                </a:lnTo>
                <a:lnTo>
                  <a:pt x="50" y="312"/>
                </a:lnTo>
                <a:lnTo>
                  <a:pt x="37" y="302"/>
                </a:lnTo>
                <a:lnTo>
                  <a:pt x="37" y="302"/>
                </a:lnTo>
                <a:lnTo>
                  <a:pt x="23" y="292"/>
                </a:lnTo>
                <a:lnTo>
                  <a:pt x="23" y="292"/>
                </a:lnTo>
                <a:lnTo>
                  <a:pt x="19" y="287"/>
                </a:lnTo>
                <a:lnTo>
                  <a:pt x="19" y="287"/>
                </a:lnTo>
                <a:lnTo>
                  <a:pt x="17" y="286"/>
                </a:lnTo>
                <a:lnTo>
                  <a:pt x="17" y="286"/>
                </a:lnTo>
                <a:lnTo>
                  <a:pt x="17" y="285"/>
                </a:lnTo>
                <a:lnTo>
                  <a:pt x="17" y="285"/>
                </a:lnTo>
                <a:lnTo>
                  <a:pt x="20" y="283"/>
                </a:lnTo>
                <a:lnTo>
                  <a:pt x="20" y="283"/>
                </a:lnTo>
                <a:lnTo>
                  <a:pt x="21" y="285"/>
                </a:lnTo>
                <a:lnTo>
                  <a:pt x="21" y="285"/>
                </a:lnTo>
                <a:lnTo>
                  <a:pt x="21" y="280"/>
                </a:lnTo>
                <a:lnTo>
                  <a:pt x="21" y="280"/>
                </a:lnTo>
                <a:lnTo>
                  <a:pt x="24" y="262"/>
                </a:lnTo>
                <a:lnTo>
                  <a:pt x="24" y="262"/>
                </a:lnTo>
                <a:lnTo>
                  <a:pt x="24" y="256"/>
                </a:lnTo>
                <a:lnTo>
                  <a:pt x="24" y="256"/>
                </a:lnTo>
                <a:lnTo>
                  <a:pt x="23" y="188"/>
                </a:lnTo>
                <a:lnTo>
                  <a:pt x="23" y="188"/>
                </a:lnTo>
                <a:lnTo>
                  <a:pt x="23" y="185"/>
                </a:lnTo>
                <a:lnTo>
                  <a:pt x="23" y="185"/>
                </a:lnTo>
                <a:lnTo>
                  <a:pt x="21" y="184"/>
                </a:lnTo>
                <a:lnTo>
                  <a:pt x="21" y="182"/>
                </a:lnTo>
                <a:lnTo>
                  <a:pt x="21" y="182"/>
                </a:lnTo>
                <a:lnTo>
                  <a:pt x="23" y="178"/>
                </a:lnTo>
                <a:lnTo>
                  <a:pt x="23" y="178"/>
                </a:lnTo>
                <a:lnTo>
                  <a:pt x="21" y="160"/>
                </a:lnTo>
                <a:lnTo>
                  <a:pt x="21" y="160"/>
                </a:lnTo>
                <a:lnTo>
                  <a:pt x="19" y="145"/>
                </a:lnTo>
                <a:lnTo>
                  <a:pt x="19" y="145"/>
                </a:lnTo>
                <a:lnTo>
                  <a:pt x="19" y="147"/>
                </a:lnTo>
                <a:lnTo>
                  <a:pt x="19" y="147"/>
                </a:lnTo>
                <a:lnTo>
                  <a:pt x="20" y="231"/>
                </a:lnTo>
                <a:lnTo>
                  <a:pt x="20" y="231"/>
                </a:lnTo>
                <a:lnTo>
                  <a:pt x="21" y="268"/>
                </a:lnTo>
                <a:lnTo>
                  <a:pt x="21" y="268"/>
                </a:lnTo>
                <a:lnTo>
                  <a:pt x="21" y="278"/>
                </a:lnTo>
                <a:lnTo>
                  <a:pt x="21" y="278"/>
                </a:lnTo>
                <a:lnTo>
                  <a:pt x="21" y="279"/>
                </a:lnTo>
                <a:lnTo>
                  <a:pt x="21" y="279"/>
                </a:lnTo>
                <a:lnTo>
                  <a:pt x="21" y="280"/>
                </a:lnTo>
                <a:lnTo>
                  <a:pt x="20" y="280"/>
                </a:lnTo>
                <a:lnTo>
                  <a:pt x="20" y="280"/>
                </a:lnTo>
                <a:lnTo>
                  <a:pt x="19" y="280"/>
                </a:lnTo>
                <a:lnTo>
                  <a:pt x="17" y="279"/>
                </a:lnTo>
                <a:lnTo>
                  <a:pt x="17" y="279"/>
                </a:lnTo>
                <a:lnTo>
                  <a:pt x="16" y="275"/>
                </a:lnTo>
                <a:lnTo>
                  <a:pt x="16" y="275"/>
                </a:lnTo>
                <a:lnTo>
                  <a:pt x="14" y="232"/>
                </a:lnTo>
                <a:lnTo>
                  <a:pt x="14" y="232"/>
                </a:lnTo>
                <a:lnTo>
                  <a:pt x="13" y="212"/>
                </a:lnTo>
                <a:lnTo>
                  <a:pt x="13" y="212"/>
                </a:lnTo>
                <a:lnTo>
                  <a:pt x="10" y="177"/>
                </a:lnTo>
                <a:lnTo>
                  <a:pt x="10" y="177"/>
                </a:lnTo>
                <a:lnTo>
                  <a:pt x="6" y="140"/>
                </a:lnTo>
                <a:lnTo>
                  <a:pt x="6" y="140"/>
                </a:lnTo>
                <a:lnTo>
                  <a:pt x="4" y="101"/>
                </a:lnTo>
                <a:lnTo>
                  <a:pt x="4" y="101"/>
                </a:lnTo>
                <a:lnTo>
                  <a:pt x="4" y="46"/>
                </a:lnTo>
                <a:lnTo>
                  <a:pt x="4" y="46"/>
                </a:lnTo>
                <a:lnTo>
                  <a:pt x="4" y="43"/>
                </a:lnTo>
                <a:lnTo>
                  <a:pt x="4" y="43"/>
                </a:lnTo>
                <a:close/>
                <a:moveTo>
                  <a:pt x="24" y="125"/>
                </a:moveTo>
                <a:lnTo>
                  <a:pt x="24" y="125"/>
                </a:lnTo>
                <a:lnTo>
                  <a:pt x="24" y="127"/>
                </a:lnTo>
                <a:lnTo>
                  <a:pt x="24" y="127"/>
                </a:lnTo>
                <a:lnTo>
                  <a:pt x="24" y="144"/>
                </a:lnTo>
                <a:lnTo>
                  <a:pt x="24" y="144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4" y="125"/>
                </a:lnTo>
                <a:lnTo>
                  <a:pt x="24" y="125"/>
                </a:lnTo>
                <a:lnTo>
                  <a:pt x="24" y="116"/>
                </a:lnTo>
                <a:lnTo>
                  <a:pt x="24" y="116"/>
                </a:lnTo>
                <a:lnTo>
                  <a:pt x="23" y="97"/>
                </a:lnTo>
                <a:lnTo>
                  <a:pt x="23" y="97"/>
                </a:lnTo>
                <a:lnTo>
                  <a:pt x="23" y="74"/>
                </a:lnTo>
                <a:lnTo>
                  <a:pt x="23" y="74"/>
                </a:lnTo>
                <a:lnTo>
                  <a:pt x="23" y="73"/>
                </a:lnTo>
                <a:lnTo>
                  <a:pt x="23" y="73"/>
                </a:lnTo>
                <a:lnTo>
                  <a:pt x="21" y="74"/>
                </a:lnTo>
                <a:lnTo>
                  <a:pt x="21" y="74"/>
                </a:lnTo>
                <a:lnTo>
                  <a:pt x="23" y="79"/>
                </a:lnTo>
                <a:lnTo>
                  <a:pt x="23" y="79"/>
                </a:lnTo>
                <a:lnTo>
                  <a:pt x="24" y="123"/>
                </a:lnTo>
                <a:lnTo>
                  <a:pt x="24" y="123"/>
                </a:lnTo>
                <a:lnTo>
                  <a:pt x="24" y="125"/>
                </a:lnTo>
                <a:lnTo>
                  <a:pt x="24" y="125"/>
                </a:lnTo>
                <a:close/>
                <a:moveTo>
                  <a:pt x="286" y="96"/>
                </a:moveTo>
                <a:lnTo>
                  <a:pt x="286" y="96"/>
                </a:lnTo>
                <a:lnTo>
                  <a:pt x="289" y="96"/>
                </a:lnTo>
                <a:lnTo>
                  <a:pt x="289" y="96"/>
                </a:lnTo>
                <a:lnTo>
                  <a:pt x="309" y="87"/>
                </a:lnTo>
                <a:lnTo>
                  <a:pt x="309" y="87"/>
                </a:lnTo>
                <a:lnTo>
                  <a:pt x="314" y="84"/>
                </a:lnTo>
                <a:lnTo>
                  <a:pt x="314" y="84"/>
                </a:lnTo>
                <a:lnTo>
                  <a:pt x="321" y="80"/>
                </a:lnTo>
                <a:lnTo>
                  <a:pt x="321" y="80"/>
                </a:lnTo>
                <a:lnTo>
                  <a:pt x="323" y="80"/>
                </a:lnTo>
                <a:lnTo>
                  <a:pt x="326" y="80"/>
                </a:lnTo>
                <a:lnTo>
                  <a:pt x="326" y="80"/>
                </a:lnTo>
                <a:lnTo>
                  <a:pt x="326" y="81"/>
                </a:lnTo>
                <a:lnTo>
                  <a:pt x="326" y="84"/>
                </a:lnTo>
                <a:lnTo>
                  <a:pt x="326" y="84"/>
                </a:lnTo>
                <a:lnTo>
                  <a:pt x="324" y="86"/>
                </a:lnTo>
                <a:lnTo>
                  <a:pt x="323" y="86"/>
                </a:lnTo>
                <a:lnTo>
                  <a:pt x="323" y="86"/>
                </a:lnTo>
                <a:lnTo>
                  <a:pt x="320" y="86"/>
                </a:lnTo>
                <a:lnTo>
                  <a:pt x="320" y="86"/>
                </a:lnTo>
                <a:lnTo>
                  <a:pt x="309" y="90"/>
                </a:lnTo>
                <a:lnTo>
                  <a:pt x="309" y="90"/>
                </a:lnTo>
                <a:lnTo>
                  <a:pt x="289" y="98"/>
                </a:lnTo>
                <a:lnTo>
                  <a:pt x="289" y="98"/>
                </a:lnTo>
                <a:lnTo>
                  <a:pt x="287" y="98"/>
                </a:lnTo>
                <a:lnTo>
                  <a:pt x="287" y="98"/>
                </a:lnTo>
                <a:lnTo>
                  <a:pt x="287" y="101"/>
                </a:lnTo>
                <a:lnTo>
                  <a:pt x="287" y="103"/>
                </a:lnTo>
                <a:lnTo>
                  <a:pt x="287" y="103"/>
                </a:lnTo>
                <a:lnTo>
                  <a:pt x="286" y="104"/>
                </a:lnTo>
                <a:lnTo>
                  <a:pt x="286" y="104"/>
                </a:lnTo>
                <a:lnTo>
                  <a:pt x="286" y="111"/>
                </a:lnTo>
                <a:lnTo>
                  <a:pt x="286" y="111"/>
                </a:lnTo>
                <a:lnTo>
                  <a:pt x="291" y="108"/>
                </a:lnTo>
                <a:lnTo>
                  <a:pt x="291" y="108"/>
                </a:lnTo>
                <a:lnTo>
                  <a:pt x="307" y="101"/>
                </a:lnTo>
                <a:lnTo>
                  <a:pt x="323" y="93"/>
                </a:lnTo>
                <a:lnTo>
                  <a:pt x="323" y="93"/>
                </a:lnTo>
                <a:lnTo>
                  <a:pt x="324" y="93"/>
                </a:lnTo>
                <a:lnTo>
                  <a:pt x="326" y="94"/>
                </a:lnTo>
                <a:lnTo>
                  <a:pt x="326" y="94"/>
                </a:lnTo>
                <a:lnTo>
                  <a:pt x="327" y="96"/>
                </a:lnTo>
                <a:lnTo>
                  <a:pt x="327" y="97"/>
                </a:lnTo>
                <a:lnTo>
                  <a:pt x="327" y="97"/>
                </a:lnTo>
                <a:lnTo>
                  <a:pt x="326" y="98"/>
                </a:lnTo>
                <a:lnTo>
                  <a:pt x="324" y="98"/>
                </a:lnTo>
                <a:lnTo>
                  <a:pt x="324" y="98"/>
                </a:lnTo>
                <a:lnTo>
                  <a:pt x="310" y="104"/>
                </a:lnTo>
                <a:lnTo>
                  <a:pt x="310" y="104"/>
                </a:lnTo>
                <a:lnTo>
                  <a:pt x="289" y="114"/>
                </a:lnTo>
                <a:lnTo>
                  <a:pt x="289" y="114"/>
                </a:lnTo>
                <a:lnTo>
                  <a:pt x="286" y="114"/>
                </a:lnTo>
                <a:lnTo>
                  <a:pt x="286" y="114"/>
                </a:lnTo>
                <a:lnTo>
                  <a:pt x="286" y="120"/>
                </a:lnTo>
                <a:lnTo>
                  <a:pt x="286" y="120"/>
                </a:lnTo>
                <a:lnTo>
                  <a:pt x="286" y="124"/>
                </a:lnTo>
                <a:lnTo>
                  <a:pt x="286" y="124"/>
                </a:lnTo>
                <a:lnTo>
                  <a:pt x="289" y="124"/>
                </a:lnTo>
                <a:lnTo>
                  <a:pt x="289" y="124"/>
                </a:lnTo>
                <a:lnTo>
                  <a:pt x="297" y="118"/>
                </a:lnTo>
                <a:lnTo>
                  <a:pt x="297" y="118"/>
                </a:lnTo>
                <a:lnTo>
                  <a:pt x="311" y="113"/>
                </a:lnTo>
                <a:lnTo>
                  <a:pt x="324" y="104"/>
                </a:lnTo>
                <a:lnTo>
                  <a:pt x="324" y="104"/>
                </a:lnTo>
                <a:lnTo>
                  <a:pt x="326" y="104"/>
                </a:lnTo>
                <a:lnTo>
                  <a:pt x="328" y="104"/>
                </a:lnTo>
                <a:lnTo>
                  <a:pt x="328" y="104"/>
                </a:lnTo>
                <a:lnTo>
                  <a:pt x="330" y="104"/>
                </a:lnTo>
                <a:lnTo>
                  <a:pt x="330" y="104"/>
                </a:lnTo>
                <a:lnTo>
                  <a:pt x="328" y="101"/>
                </a:lnTo>
                <a:lnTo>
                  <a:pt x="328" y="101"/>
                </a:lnTo>
                <a:lnTo>
                  <a:pt x="328" y="94"/>
                </a:lnTo>
                <a:lnTo>
                  <a:pt x="328" y="94"/>
                </a:lnTo>
                <a:lnTo>
                  <a:pt x="327" y="76"/>
                </a:lnTo>
                <a:lnTo>
                  <a:pt x="327" y="76"/>
                </a:lnTo>
                <a:lnTo>
                  <a:pt x="326" y="73"/>
                </a:lnTo>
                <a:lnTo>
                  <a:pt x="324" y="70"/>
                </a:lnTo>
                <a:lnTo>
                  <a:pt x="324" y="70"/>
                </a:lnTo>
                <a:lnTo>
                  <a:pt x="323" y="70"/>
                </a:lnTo>
                <a:lnTo>
                  <a:pt x="323" y="70"/>
                </a:lnTo>
                <a:lnTo>
                  <a:pt x="316" y="71"/>
                </a:lnTo>
                <a:lnTo>
                  <a:pt x="316" y="71"/>
                </a:lnTo>
                <a:lnTo>
                  <a:pt x="287" y="83"/>
                </a:lnTo>
                <a:lnTo>
                  <a:pt x="287" y="83"/>
                </a:lnTo>
                <a:lnTo>
                  <a:pt x="286" y="84"/>
                </a:lnTo>
                <a:lnTo>
                  <a:pt x="286" y="84"/>
                </a:lnTo>
                <a:lnTo>
                  <a:pt x="286" y="96"/>
                </a:lnTo>
                <a:lnTo>
                  <a:pt x="286" y="96"/>
                </a:lnTo>
                <a:close/>
                <a:moveTo>
                  <a:pt x="328" y="124"/>
                </a:moveTo>
                <a:lnTo>
                  <a:pt x="328" y="124"/>
                </a:lnTo>
                <a:lnTo>
                  <a:pt x="328" y="110"/>
                </a:lnTo>
                <a:lnTo>
                  <a:pt x="328" y="110"/>
                </a:lnTo>
                <a:lnTo>
                  <a:pt x="324" y="110"/>
                </a:lnTo>
                <a:lnTo>
                  <a:pt x="324" y="110"/>
                </a:lnTo>
                <a:lnTo>
                  <a:pt x="313" y="116"/>
                </a:lnTo>
                <a:lnTo>
                  <a:pt x="313" y="116"/>
                </a:lnTo>
                <a:lnTo>
                  <a:pt x="293" y="124"/>
                </a:lnTo>
                <a:lnTo>
                  <a:pt x="293" y="124"/>
                </a:lnTo>
                <a:lnTo>
                  <a:pt x="286" y="128"/>
                </a:lnTo>
                <a:lnTo>
                  <a:pt x="286" y="128"/>
                </a:lnTo>
                <a:lnTo>
                  <a:pt x="287" y="143"/>
                </a:lnTo>
                <a:lnTo>
                  <a:pt x="287" y="143"/>
                </a:lnTo>
                <a:lnTo>
                  <a:pt x="289" y="141"/>
                </a:lnTo>
                <a:lnTo>
                  <a:pt x="289" y="141"/>
                </a:lnTo>
                <a:lnTo>
                  <a:pt x="306" y="133"/>
                </a:lnTo>
                <a:lnTo>
                  <a:pt x="323" y="124"/>
                </a:lnTo>
                <a:lnTo>
                  <a:pt x="323" y="124"/>
                </a:lnTo>
                <a:lnTo>
                  <a:pt x="326" y="123"/>
                </a:lnTo>
                <a:lnTo>
                  <a:pt x="328" y="124"/>
                </a:lnTo>
                <a:lnTo>
                  <a:pt x="328" y="124"/>
                </a:lnTo>
                <a:close/>
                <a:moveTo>
                  <a:pt x="267" y="312"/>
                </a:moveTo>
                <a:lnTo>
                  <a:pt x="267" y="312"/>
                </a:lnTo>
                <a:lnTo>
                  <a:pt x="282" y="312"/>
                </a:lnTo>
                <a:lnTo>
                  <a:pt x="282" y="312"/>
                </a:lnTo>
                <a:lnTo>
                  <a:pt x="280" y="310"/>
                </a:lnTo>
                <a:lnTo>
                  <a:pt x="280" y="307"/>
                </a:lnTo>
                <a:lnTo>
                  <a:pt x="280" y="307"/>
                </a:lnTo>
                <a:lnTo>
                  <a:pt x="283" y="302"/>
                </a:lnTo>
                <a:lnTo>
                  <a:pt x="283" y="302"/>
                </a:lnTo>
                <a:lnTo>
                  <a:pt x="284" y="292"/>
                </a:lnTo>
                <a:lnTo>
                  <a:pt x="284" y="292"/>
                </a:lnTo>
                <a:lnTo>
                  <a:pt x="287" y="279"/>
                </a:lnTo>
                <a:lnTo>
                  <a:pt x="287" y="279"/>
                </a:lnTo>
                <a:lnTo>
                  <a:pt x="287" y="276"/>
                </a:lnTo>
                <a:lnTo>
                  <a:pt x="286" y="275"/>
                </a:lnTo>
                <a:lnTo>
                  <a:pt x="286" y="275"/>
                </a:lnTo>
                <a:lnTo>
                  <a:pt x="282" y="272"/>
                </a:lnTo>
                <a:lnTo>
                  <a:pt x="282" y="272"/>
                </a:lnTo>
                <a:lnTo>
                  <a:pt x="277" y="269"/>
                </a:lnTo>
                <a:lnTo>
                  <a:pt x="277" y="269"/>
                </a:lnTo>
                <a:lnTo>
                  <a:pt x="273" y="270"/>
                </a:lnTo>
                <a:lnTo>
                  <a:pt x="273" y="270"/>
                </a:lnTo>
                <a:lnTo>
                  <a:pt x="272" y="272"/>
                </a:lnTo>
                <a:lnTo>
                  <a:pt x="272" y="273"/>
                </a:lnTo>
                <a:lnTo>
                  <a:pt x="272" y="273"/>
                </a:lnTo>
                <a:lnTo>
                  <a:pt x="269" y="290"/>
                </a:lnTo>
                <a:lnTo>
                  <a:pt x="269" y="290"/>
                </a:lnTo>
                <a:lnTo>
                  <a:pt x="269" y="299"/>
                </a:lnTo>
                <a:lnTo>
                  <a:pt x="269" y="307"/>
                </a:lnTo>
                <a:lnTo>
                  <a:pt x="269" y="307"/>
                </a:lnTo>
                <a:lnTo>
                  <a:pt x="269" y="310"/>
                </a:lnTo>
                <a:lnTo>
                  <a:pt x="267" y="312"/>
                </a:lnTo>
                <a:lnTo>
                  <a:pt x="267" y="312"/>
                </a:lnTo>
                <a:close/>
                <a:moveTo>
                  <a:pt x="289" y="160"/>
                </a:moveTo>
                <a:lnTo>
                  <a:pt x="289" y="160"/>
                </a:lnTo>
                <a:lnTo>
                  <a:pt x="290" y="160"/>
                </a:lnTo>
                <a:lnTo>
                  <a:pt x="290" y="160"/>
                </a:lnTo>
                <a:lnTo>
                  <a:pt x="307" y="151"/>
                </a:lnTo>
                <a:lnTo>
                  <a:pt x="323" y="141"/>
                </a:lnTo>
                <a:lnTo>
                  <a:pt x="323" y="141"/>
                </a:lnTo>
                <a:lnTo>
                  <a:pt x="326" y="141"/>
                </a:lnTo>
                <a:lnTo>
                  <a:pt x="328" y="141"/>
                </a:lnTo>
                <a:lnTo>
                  <a:pt x="328" y="141"/>
                </a:lnTo>
                <a:lnTo>
                  <a:pt x="328" y="130"/>
                </a:lnTo>
                <a:lnTo>
                  <a:pt x="328" y="130"/>
                </a:lnTo>
                <a:lnTo>
                  <a:pt x="326" y="130"/>
                </a:lnTo>
                <a:lnTo>
                  <a:pt x="326" y="130"/>
                </a:lnTo>
                <a:lnTo>
                  <a:pt x="324" y="130"/>
                </a:lnTo>
                <a:lnTo>
                  <a:pt x="324" y="130"/>
                </a:lnTo>
                <a:lnTo>
                  <a:pt x="313" y="134"/>
                </a:lnTo>
                <a:lnTo>
                  <a:pt x="313" y="134"/>
                </a:lnTo>
                <a:lnTo>
                  <a:pt x="289" y="145"/>
                </a:lnTo>
                <a:lnTo>
                  <a:pt x="289" y="145"/>
                </a:lnTo>
                <a:lnTo>
                  <a:pt x="287" y="145"/>
                </a:lnTo>
                <a:lnTo>
                  <a:pt x="287" y="145"/>
                </a:lnTo>
                <a:lnTo>
                  <a:pt x="289" y="160"/>
                </a:lnTo>
                <a:lnTo>
                  <a:pt x="289" y="160"/>
                </a:lnTo>
                <a:close/>
                <a:moveTo>
                  <a:pt x="328" y="172"/>
                </a:moveTo>
                <a:lnTo>
                  <a:pt x="328" y="172"/>
                </a:lnTo>
                <a:lnTo>
                  <a:pt x="310" y="181"/>
                </a:lnTo>
                <a:lnTo>
                  <a:pt x="291" y="189"/>
                </a:lnTo>
                <a:lnTo>
                  <a:pt x="291" y="189"/>
                </a:lnTo>
                <a:lnTo>
                  <a:pt x="291" y="205"/>
                </a:lnTo>
                <a:lnTo>
                  <a:pt x="291" y="205"/>
                </a:lnTo>
                <a:lnTo>
                  <a:pt x="299" y="202"/>
                </a:lnTo>
                <a:lnTo>
                  <a:pt x="310" y="197"/>
                </a:lnTo>
                <a:lnTo>
                  <a:pt x="328" y="184"/>
                </a:lnTo>
                <a:lnTo>
                  <a:pt x="328" y="184"/>
                </a:lnTo>
                <a:lnTo>
                  <a:pt x="328" y="172"/>
                </a:lnTo>
                <a:lnTo>
                  <a:pt x="328" y="172"/>
                </a:lnTo>
                <a:close/>
                <a:moveTo>
                  <a:pt x="293" y="222"/>
                </a:moveTo>
                <a:lnTo>
                  <a:pt x="293" y="222"/>
                </a:lnTo>
                <a:lnTo>
                  <a:pt x="294" y="235"/>
                </a:lnTo>
                <a:lnTo>
                  <a:pt x="294" y="235"/>
                </a:lnTo>
                <a:lnTo>
                  <a:pt x="301" y="231"/>
                </a:lnTo>
                <a:lnTo>
                  <a:pt x="301" y="231"/>
                </a:lnTo>
                <a:lnTo>
                  <a:pt x="314" y="225"/>
                </a:lnTo>
                <a:lnTo>
                  <a:pt x="326" y="218"/>
                </a:lnTo>
                <a:lnTo>
                  <a:pt x="326" y="218"/>
                </a:lnTo>
                <a:lnTo>
                  <a:pt x="328" y="216"/>
                </a:lnTo>
                <a:lnTo>
                  <a:pt x="330" y="218"/>
                </a:lnTo>
                <a:lnTo>
                  <a:pt x="330" y="218"/>
                </a:lnTo>
                <a:lnTo>
                  <a:pt x="330" y="206"/>
                </a:lnTo>
                <a:lnTo>
                  <a:pt x="330" y="206"/>
                </a:lnTo>
                <a:lnTo>
                  <a:pt x="311" y="214"/>
                </a:lnTo>
                <a:lnTo>
                  <a:pt x="293" y="222"/>
                </a:lnTo>
                <a:lnTo>
                  <a:pt x="293" y="222"/>
                </a:lnTo>
                <a:close/>
                <a:moveTo>
                  <a:pt x="328" y="147"/>
                </a:moveTo>
                <a:lnTo>
                  <a:pt x="328" y="147"/>
                </a:lnTo>
                <a:lnTo>
                  <a:pt x="320" y="148"/>
                </a:lnTo>
                <a:lnTo>
                  <a:pt x="313" y="151"/>
                </a:lnTo>
                <a:lnTo>
                  <a:pt x="313" y="151"/>
                </a:lnTo>
                <a:lnTo>
                  <a:pt x="289" y="162"/>
                </a:lnTo>
                <a:lnTo>
                  <a:pt x="289" y="162"/>
                </a:lnTo>
                <a:lnTo>
                  <a:pt x="289" y="164"/>
                </a:lnTo>
                <a:lnTo>
                  <a:pt x="289" y="164"/>
                </a:lnTo>
                <a:lnTo>
                  <a:pt x="289" y="170"/>
                </a:lnTo>
                <a:lnTo>
                  <a:pt x="289" y="170"/>
                </a:lnTo>
                <a:lnTo>
                  <a:pt x="290" y="174"/>
                </a:lnTo>
                <a:lnTo>
                  <a:pt x="290" y="174"/>
                </a:lnTo>
                <a:lnTo>
                  <a:pt x="297" y="171"/>
                </a:lnTo>
                <a:lnTo>
                  <a:pt x="297" y="171"/>
                </a:lnTo>
                <a:lnTo>
                  <a:pt x="313" y="162"/>
                </a:lnTo>
                <a:lnTo>
                  <a:pt x="328" y="154"/>
                </a:lnTo>
                <a:lnTo>
                  <a:pt x="328" y="154"/>
                </a:lnTo>
                <a:lnTo>
                  <a:pt x="328" y="147"/>
                </a:lnTo>
                <a:lnTo>
                  <a:pt x="328" y="147"/>
                </a:lnTo>
                <a:close/>
                <a:moveTo>
                  <a:pt x="257" y="275"/>
                </a:moveTo>
                <a:lnTo>
                  <a:pt x="257" y="275"/>
                </a:lnTo>
                <a:lnTo>
                  <a:pt x="257" y="276"/>
                </a:lnTo>
                <a:lnTo>
                  <a:pt x="257" y="276"/>
                </a:lnTo>
                <a:lnTo>
                  <a:pt x="253" y="299"/>
                </a:lnTo>
                <a:lnTo>
                  <a:pt x="253" y="299"/>
                </a:lnTo>
                <a:lnTo>
                  <a:pt x="253" y="310"/>
                </a:lnTo>
                <a:lnTo>
                  <a:pt x="253" y="310"/>
                </a:lnTo>
                <a:lnTo>
                  <a:pt x="253" y="312"/>
                </a:lnTo>
                <a:lnTo>
                  <a:pt x="253" y="312"/>
                </a:lnTo>
                <a:lnTo>
                  <a:pt x="266" y="312"/>
                </a:lnTo>
                <a:lnTo>
                  <a:pt x="266" y="312"/>
                </a:lnTo>
                <a:lnTo>
                  <a:pt x="263" y="310"/>
                </a:lnTo>
                <a:lnTo>
                  <a:pt x="264" y="307"/>
                </a:lnTo>
                <a:lnTo>
                  <a:pt x="264" y="307"/>
                </a:lnTo>
                <a:lnTo>
                  <a:pt x="264" y="306"/>
                </a:lnTo>
                <a:lnTo>
                  <a:pt x="264" y="306"/>
                </a:lnTo>
                <a:lnTo>
                  <a:pt x="266" y="292"/>
                </a:lnTo>
                <a:lnTo>
                  <a:pt x="266" y="292"/>
                </a:lnTo>
                <a:lnTo>
                  <a:pt x="269" y="275"/>
                </a:lnTo>
                <a:lnTo>
                  <a:pt x="269" y="275"/>
                </a:lnTo>
                <a:lnTo>
                  <a:pt x="269" y="272"/>
                </a:lnTo>
                <a:lnTo>
                  <a:pt x="269" y="272"/>
                </a:lnTo>
                <a:lnTo>
                  <a:pt x="257" y="275"/>
                </a:lnTo>
                <a:lnTo>
                  <a:pt x="257" y="275"/>
                </a:lnTo>
                <a:close/>
                <a:moveTo>
                  <a:pt x="331" y="232"/>
                </a:moveTo>
                <a:lnTo>
                  <a:pt x="331" y="232"/>
                </a:lnTo>
                <a:lnTo>
                  <a:pt x="324" y="235"/>
                </a:lnTo>
                <a:lnTo>
                  <a:pt x="324" y="235"/>
                </a:lnTo>
                <a:lnTo>
                  <a:pt x="297" y="249"/>
                </a:lnTo>
                <a:lnTo>
                  <a:pt x="297" y="249"/>
                </a:lnTo>
                <a:lnTo>
                  <a:pt x="294" y="251"/>
                </a:lnTo>
                <a:lnTo>
                  <a:pt x="294" y="255"/>
                </a:lnTo>
                <a:lnTo>
                  <a:pt x="294" y="255"/>
                </a:lnTo>
                <a:lnTo>
                  <a:pt x="294" y="255"/>
                </a:lnTo>
                <a:lnTo>
                  <a:pt x="294" y="255"/>
                </a:lnTo>
                <a:lnTo>
                  <a:pt x="300" y="260"/>
                </a:lnTo>
                <a:lnTo>
                  <a:pt x="300" y="260"/>
                </a:lnTo>
                <a:lnTo>
                  <a:pt x="301" y="259"/>
                </a:lnTo>
                <a:lnTo>
                  <a:pt x="301" y="259"/>
                </a:lnTo>
                <a:lnTo>
                  <a:pt x="324" y="248"/>
                </a:lnTo>
                <a:lnTo>
                  <a:pt x="324" y="248"/>
                </a:lnTo>
                <a:lnTo>
                  <a:pt x="331" y="242"/>
                </a:lnTo>
                <a:lnTo>
                  <a:pt x="331" y="242"/>
                </a:lnTo>
                <a:lnTo>
                  <a:pt x="333" y="241"/>
                </a:lnTo>
                <a:lnTo>
                  <a:pt x="333" y="241"/>
                </a:lnTo>
                <a:lnTo>
                  <a:pt x="331" y="232"/>
                </a:lnTo>
                <a:lnTo>
                  <a:pt x="331" y="232"/>
                </a:lnTo>
                <a:close/>
                <a:moveTo>
                  <a:pt x="232" y="313"/>
                </a:moveTo>
                <a:lnTo>
                  <a:pt x="232" y="313"/>
                </a:lnTo>
                <a:lnTo>
                  <a:pt x="235" y="305"/>
                </a:lnTo>
                <a:lnTo>
                  <a:pt x="236" y="296"/>
                </a:lnTo>
                <a:lnTo>
                  <a:pt x="237" y="279"/>
                </a:lnTo>
                <a:lnTo>
                  <a:pt x="237" y="279"/>
                </a:lnTo>
                <a:lnTo>
                  <a:pt x="223" y="282"/>
                </a:lnTo>
                <a:lnTo>
                  <a:pt x="223" y="282"/>
                </a:lnTo>
                <a:lnTo>
                  <a:pt x="222" y="297"/>
                </a:lnTo>
                <a:lnTo>
                  <a:pt x="222" y="313"/>
                </a:lnTo>
                <a:lnTo>
                  <a:pt x="222" y="313"/>
                </a:lnTo>
                <a:lnTo>
                  <a:pt x="232" y="313"/>
                </a:lnTo>
                <a:lnTo>
                  <a:pt x="232" y="313"/>
                </a:lnTo>
                <a:close/>
                <a:moveTo>
                  <a:pt x="9" y="74"/>
                </a:moveTo>
                <a:lnTo>
                  <a:pt x="9" y="74"/>
                </a:lnTo>
                <a:lnTo>
                  <a:pt x="9" y="74"/>
                </a:lnTo>
                <a:lnTo>
                  <a:pt x="9" y="74"/>
                </a:lnTo>
                <a:lnTo>
                  <a:pt x="9" y="77"/>
                </a:lnTo>
                <a:lnTo>
                  <a:pt x="9" y="77"/>
                </a:lnTo>
                <a:lnTo>
                  <a:pt x="9" y="101"/>
                </a:lnTo>
                <a:lnTo>
                  <a:pt x="9" y="124"/>
                </a:lnTo>
                <a:lnTo>
                  <a:pt x="9" y="124"/>
                </a:lnTo>
                <a:lnTo>
                  <a:pt x="12" y="157"/>
                </a:lnTo>
                <a:lnTo>
                  <a:pt x="12" y="157"/>
                </a:lnTo>
                <a:lnTo>
                  <a:pt x="14" y="182"/>
                </a:lnTo>
                <a:lnTo>
                  <a:pt x="14" y="182"/>
                </a:lnTo>
                <a:lnTo>
                  <a:pt x="16" y="195"/>
                </a:lnTo>
                <a:lnTo>
                  <a:pt x="16" y="195"/>
                </a:lnTo>
                <a:lnTo>
                  <a:pt x="16" y="189"/>
                </a:lnTo>
                <a:lnTo>
                  <a:pt x="16" y="189"/>
                </a:lnTo>
                <a:lnTo>
                  <a:pt x="16" y="120"/>
                </a:lnTo>
                <a:lnTo>
                  <a:pt x="16" y="120"/>
                </a:lnTo>
                <a:lnTo>
                  <a:pt x="14" y="114"/>
                </a:lnTo>
                <a:lnTo>
                  <a:pt x="14" y="114"/>
                </a:lnTo>
                <a:lnTo>
                  <a:pt x="10" y="87"/>
                </a:lnTo>
                <a:lnTo>
                  <a:pt x="10" y="87"/>
                </a:lnTo>
                <a:lnTo>
                  <a:pt x="9" y="74"/>
                </a:lnTo>
                <a:lnTo>
                  <a:pt x="9" y="74"/>
                </a:lnTo>
                <a:close/>
                <a:moveTo>
                  <a:pt x="293" y="219"/>
                </a:moveTo>
                <a:lnTo>
                  <a:pt x="293" y="219"/>
                </a:lnTo>
                <a:lnTo>
                  <a:pt x="294" y="218"/>
                </a:lnTo>
                <a:lnTo>
                  <a:pt x="294" y="218"/>
                </a:lnTo>
                <a:lnTo>
                  <a:pt x="307" y="212"/>
                </a:lnTo>
                <a:lnTo>
                  <a:pt x="307" y="212"/>
                </a:lnTo>
                <a:lnTo>
                  <a:pt x="317" y="208"/>
                </a:lnTo>
                <a:lnTo>
                  <a:pt x="327" y="202"/>
                </a:lnTo>
                <a:lnTo>
                  <a:pt x="327" y="202"/>
                </a:lnTo>
                <a:lnTo>
                  <a:pt x="330" y="201"/>
                </a:lnTo>
                <a:lnTo>
                  <a:pt x="330" y="201"/>
                </a:lnTo>
                <a:lnTo>
                  <a:pt x="328" y="195"/>
                </a:lnTo>
                <a:lnTo>
                  <a:pt x="328" y="195"/>
                </a:lnTo>
                <a:lnTo>
                  <a:pt x="328" y="189"/>
                </a:lnTo>
                <a:lnTo>
                  <a:pt x="328" y="189"/>
                </a:lnTo>
                <a:lnTo>
                  <a:pt x="327" y="191"/>
                </a:lnTo>
                <a:lnTo>
                  <a:pt x="327" y="191"/>
                </a:lnTo>
                <a:lnTo>
                  <a:pt x="314" y="197"/>
                </a:lnTo>
                <a:lnTo>
                  <a:pt x="314" y="197"/>
                </a:lnTo>
                <a:lnTo>
                  <a:pt x="293" y="208"/>
                </a:lnTo>
                <a:lnTo>
                  <a:pt x="293" y="208"/>
                </a:lnTo>
                <a:lnTo>
                  <a:pt x="291" y="209"/>
                </a:lnTo>
                <a:lnTo>
                  <a:pt x="291" y="209"/>
                </a:lnTo>
                <a:lnTo>
                  <a:pt x="293" y="219"/>
                </a:lnTo>
                <a:lnTo>
                  <a:pt x="293" y="219"/>
                </a:lnTo>
                <a:close/>
                <a:moveTo>
                  <a:pt x="240" y="279"/>
                </a:moveTo>
                <a:lnTo>
                  <a:pt x="240" y="279"/>
                </a:lnTo>
                <a:lnTo>
                  <a:pt x="240" y="280"/>
                </a:lnTo>
                <a:lnTo>
                  <a:pt x="240" y="280"/>
                </a:lnTo>
                <a:lnTo>
                  <a:pt x="239" y="302"/>
                </a:lnTo>
                <a:lnTo>
                  <a:pt x="239" y="302"/>
                </a:lnTo>
                <a:lnTo>
                  <a:pt x="239" y="312"/>
                </a:lnTo>
                <a:lnTo>
                  <a:pt x="239" y="312"/>
                </a:lnTo>
                <a:lnTo>
                  <a:pt x="247" y="312"/>
                </a:lnTo>
                <a:lnTo>
                  <a:pt x="247" y="312"/>
                </a:lnTo>
                <a:lnTo>
                  <a:pt x="249" y="306"/>
                </a:lnTo>
                <a:lnTo>
                  <a:pt x="252" y="293"/>
                </a:lnTo>
                <a:lnTo>
                  <a:pt x="255" y="276"/>
                </a:lnTo>
                <a:lnTo>
                  <a:pt x="255" y="276"/>
                </a:lnTo>
                <a:lnTo>
                  <a:pt x="240" y="279"/>
                </a:lnTo>
                <a:lnTo>
                  <a:pt x="240" y="279"/>
                </a:lnTo>
                <a:close/>
                <a:moveTo>
                  <a:pt x="206" y="283"/>
                </a:moveTo>
                <a:lnTo>
                  <a:pt x="206" y="283"/>
                </a:lnTo>
                <a:lnTo>
                  <a:pt x="206" y="297"/>
                </a:lnTo>
                <a:lnTo>
                  <a:pt x="206" y="313"/>
                </a:lnTo>
                <a:lnTo>
                  <a:pt x="206" y="313"/>
                </a:lnTo>
                <a:lnTo>
                  <a:pt x="218" y="313"/>
                </a:lnTo>
                <a:lnTo>
                  <a:pt x="218" y="313"/>
                </a:lnTo>
                <a:lnTo>
                  <a:pt x="218" y="312"/>
                </a:lnTo>
                <a:lnTo>
                  <a:pt x="218" y="312"/>
                </a:lnTo>
                <a:lnTo>
                  <a:pt x="219" y="302"/>
                </a:lnTo>
                <a:lnTo>
                  <a:pt x="219" y="302"/>
                </a:lnTo>
                <a:lnTo>
                  <a:pt x="220" y="285"/>
                </a:lnTo>
                <a:lnTo>
                  <a:pt x="220" y="285"/>
                </a:lnTo>
                <a:lnTo>
                  <a:pt x="220" y="282"/>
                </a:lnTo>
                <a:lnTo>
                  <a:pt x="220" y="282"/>
                </a:lnTo>
                <a:lnTo>
                  <a:pt x="206" y="283"/>
                </a:lnTo>
                <a:lnTo>
                  <a:pt x="206" y="283"/>
                </a:lnTo>
                <a:close/>
                <a:moveTo>
                  <a:pt x="191" y="313"/>
                </a:moveTo>
                <a:lnTo>
                  <a:pt x="191" y="313"/>
                </a:lnTo>
                <a:lnTo>
                  <a:pt x="201" y="313"/>
                </a:lnTo>
                <a:lnTo>
                  <a:pt x="201" y="313"/>
                </a:lnTo>
                <a:lnTo>
                  <a:pt x="203" y="299"/>
                </a:lnTo>
                <a:lnTo>
                  <a:pt x="203" y="283"/>
                </a:lnTo>
                <a:lnTo>
                  <a:pt x="203" y="283"/>
                </a:lnTo>
                <a:lnTo>
                  <a:pt x="191" y="285"/>
                </a:lnTo>
                <a:lnTo>
                  <a:pt x="191" y="285"/>
                </a:lnTo>
                <a:lnTo>
                  <a:pt x="189" y="299"/>
                </a:lnTo>
                <a:lnTo>
                  <a:pt x="191" y="313"/>
                </a:lnTo>
                <a:lnTo>
                  <a:pt x="191" y="313"/>
                </a:lnTo>
                <a:close/>
                <a:moveTo>
                  <a:pt x="174" y="285"/>
                </a:moveTo>
                <a:lnTo>
                  <a:pt x="174" y="285"/>
                </a:lnTo>
                <a:lnTo>
                  <a:pt x="174" y="293"/>
                </a:lnTo>
                <a:lnTo>
                  <a:pt x="174" y="293"/>
                </a:lnTo>
                <a:lnTo>
                  <a:pt x="172" y="302"/>
                </a:lnTo>
                <a:lnTo>
                  <a:pt x="174" y="310"/>
                </a:lnTo>
                <a:lnTo>
                  <a:pt x="174" y="310"/>
                </a:lnTo>
                <a:lnTo>
                  <a:pt x="175" y="313"/>
                </a:lnTo>
                <a:lnTo>
                  <a:pt x="175" y="313"/>
                </a:lnTo>
                <a:lnTo>
                  <a:pt x="183" y="313"/>
                </a:lnTo>
                <a:lnTo>
                  <a:pt x="183" y="313"/>
                </a:lnTo>
                <a:lnTo>
                  <a:pt x="185" y="307"/>
                </a:lnTo>
                <a:lnTo>
                  <a:pt x="186" y="299"/>
                </a:lnTo>
                <a:lnTo>
                  <a:pt x="186" y="290"/>
                </a:lnTo>
                <a:lnTo>
                  <a:pt x="186" y="285"/>
                </a:lnTo>
                <a:lnTo>
                  <a:pt x="186" y="285"/>
                </a:lnTo>
                <a:lnTo>
                  <a:pt x="174" y="285"/>
                </a:lnTo>
                <a:lnTo>
                  <a:pt x="174" y="285"/>
                </a:lnTo>
                <a:close/>
                <a:moveTo>
                  <a:pt x="90" y="286"/>
                </a:moveTo>
                <a:lnTo>
                  <a:pt x="90" y="286"/>
                </a:lnTo>
                <a:lnTo>
                  <a:pt x="90" y="303"/>
                </a:lnTo>
                <a:lnTo>
                  <a:pt x="91" y="319"/>
                </a:lnTo>
                <a:lnTo>
                  <a:pt x="91" y="319"/>
                </a:lnTo>
                <a:lnTo>
                  <a:pt x="101" y="319"/>
                </a:lnTo>
                <a:lnTo>
                  <a:pt x="101" y="319"/>
                </a:lnTo>
                <a:lnTo>
                  <a:pt x="100" y="316"/>
                </a:lnTo>
                <a:lnTo>
                  <a:pt x="100" y="313"/>
                </a:lnTo>
                <a:lnTo>
                  <a:pt x="100" y="313"/>
                </a:lnTo>
                <a:lnTo>
                  <a:pt x="101" y="306"/>
                </a:lnTo>
                <a:lnTo>
                  <a:pt x="101" y="306"/>
                </a:lnTo>
                <a:lnTo>
                  <a:pt x="101" y="289"/>
                </a:lnTo>
                <a:lnTo>
                  <a:pt x="101" y="289"/>
                </a:lnTo>
                <a:lnTo>
                  <a:pt x="101" y="286"/>
                </a:lnTo>
                <a:lnTo>
                  <a:pt x="101" y="286"/>
                </a:lnTo>
                <a:lnTo>
                  <a:pt x="90" y="286"/>
                </a:lnTo>
                <a:lnTo>
                  <a:pt x="90" y="286"/>
                </a:lnTo>
                <a:close/>
                <a:moveTo>
                  <a:pt x="286" y="80"/>
                </a:moveTo>
                <a:lnTo>
                  <a:pt x="286" y="80"/>
                </a:lnTo>
                <a:lnTo>
                  <a:pt x="289" y="80"/>
                </a:lnTo>
                <a:lnTo>
                  <a:pt x="289" y="80"/>
                </a:lnTo>
                <a:lnTo>
                  <a:pt x="316" y="69"/>
                </a:lnTo>
                <a:lnTo>
                  <a:pt x="316" y="69"/>
                </a:lnTo>
                <a:lnTo>
                  <a:pt x="321" y="66"/>
                </a:lnTo>
                <a:lnTo>
                  <a:pt x="321" y="66"/>
                </a:lnTo>
                <a:lnTo>
                  <a:pt x="314" y="57"/>
                </a:lnTo>
                <a:lnTo>
                  <a:pt x="314" y="57"/>
                </a:lnTo>
                <a:lnTo>
                  <a:pt x="286" y="69"/>
                </a:lnTo>
                <a:lnTo>
                  <a:pt x="286" y="69"/>
                </a:lnTo>
                <a:lnTo>
                  <a:pt x="286" y="80"/>
                </a:lnTo>
                <a:lnTo>
                  <a:pt x="286" y="80"/>
                </a:lnTo>
                <a:close/>
                <a:moveTo>
                  <a:pt x="331" y="221"/>
                </a:moveTo>
                <a:lnTo>
                  <a:pt x="331" y="221"/>
                </a:lnTo>
                <a:lnTo>
                  <a:pt x="328" y="222"/>
                </a:lnTo>
                <a:lnTo>
                  <a:pt x="328" y="222"/>
                </a:lnTo>
                <a:lnTo>
                  <a:pt x="320" y="225"/>
                </a:lnTo>
                <a:lnTo>
                  <a:pt x="313" y="228"/>
                </a:lnTo>
                <a:lnTo>
                  <a:pt x="313" y="228"/>
                </a:lnTo>
                <a:lnTo>
                  <a:pt x="300" y="235"/>
                </a:lnTo>
                <a:lnTo>
                  <a:pt x="300" y="235"/>
                </a:lnTo>
                <a:lnTo>
                  <a:pt x="294" y="238"/>
                </a:lnTo>
                <a:lnTo>
                  <a:pt x="294" y="238"/>
                </a:lnTo>
                <a:lnTo>
                  <a:pt x="294" y="248"/>
                </a:lnTo>
                <a:lnTo>
                  <a:pt x="294" y="248"/>
                </a:lnTo>
                <a:lnTo>
                  <a:pt x="297" y="246"/>
                </a:lnTo>
                <a:lnTo>
                  <a:pt x="297" y="246"/>
                </a:lnTo>
                <a:lnTo>
                  <a:pt x="324" y="232"/>
                </a:lnTo>
                <a:lnTo>
                  <a:pt x="324" y="232"/>
                </a:lnTo>
                <a:lnTo>
                  <a:pt x="330" y="228"/>
                </a:lnTo>
                <a:lnTo>
                  <a:pt x="330" y="228"/>
                </a:lnTo>
                <a:lnTo>
                  <a:pt x="331" y="226"/>
                </a:lnTo>
                <a:lnTo>
                  <a:pt x="331" y="226"/>
                </a:lnTo>
                <a:lnTo>
                  <a:pt x="331" y="221"/>
                </a:lnTo>
                <a:lnTo>
                  <a:pt x="331" y="221"/>
                </a:lnTo>
                <a:close/>
                <a:moveTo>
                  <a:pt x="290" y="278"/>
                </a:moveTo>
                <a:lnTo>
                  <a:pt x="290" y="278"/>
                </a:lnTo>
                <a:lnTo>
                  <a:pt x="290" y="279"/>
                </a:lnTo>
                <a:lnTo>
                  <a:pt x="290" y="279"/>
                </a:lnTo>
                <a:lnTo>
                  <a:pt x="287" y="293"/>
                </a:lnTo>
                <a:lnTo>
                  <a:pt x="286" y="309"/>
                </a:lnTo>
                <a:lnTo>
                  <a:pt x="286" y="309"/>
                </a:lnTo>
                <a:lnTo>
                  <a:pt x="286" y="310"/>
                </a:lnTo>
                <a:lnTo>
                  <a:pt x="286" y="310"/>
                </a:lnTo>
                <a:lnTo>
                  <a:pt x="284" y="312"/>
                </a:lnTo>
                <a:lnTo>
                  <a:pt x="284" y="312"/>
                </a:lnTo>
                <a:lnTo>
                  <a:pt x="294" y="312"/>
                </a:lnTo>
                <a:lnTo>
                  <a:pt x="294" y="312"/>
                </a:lnTo>
                <a:lnTo>
                  <a:pt x="296" y="309"/>
                </a:lnTo>
                <a:lnTo>
                  <a:pt x="296" y="309"/>
                </a:lnTo>
                <a:lnTo>
                  <a:pt x="297" y="300"/>
                </a:lnTo>
                <a:lnTo>
                  <a:pt x="297" y="300"/>
                </a:lnTo>
                <a:lnTo>
                  <a:pt x="300" y="287"/>
                </a:lnTo>
                <a:lnTo>
                  <a:pt x="300" y="287"/>
                </a:lnTo>
                <a:lnTo>
                  <a:pt x="301" y="285"/>
                </a:lnTo>
                <a:lnTo>
                  <a:pt x="301" y="285"/>
                </a:lnTo>
                <a:lnTo>
                  <a:pt x="290" y="278"/>
                </a:lnTo>
                <a:lnTo>
                  <a:pt x="290" y="278"/>
                </a:lnTo>
                <a:close/>
                <a:moveTo>
                  <a:pt x="328" y="162"/>
                </a:moveTo>
                <a:lnTo>
                  <a:pt x="328" y="162"/>
                </a:lnTo>
                <a:lnTo>
                  <a:pt x="326" y="161"/>
                </a:lnTo>
                <a:lnTo>
                  <a:pt x="323" y="162"/>
                </a:lnTo>
                <a:lnTo>
                  <a:pt x="323" y="162"/>
                </a:lnTo>
                <a:lnTo>
                  <a:pt x="317" y="164"/>
                </a:lnTo>
                <a:lnTo>
                  <a:pt x="317" y="164"/>
                </a:lnTo>
                <a:lnTo>
                  <a:pt x="293" y="177"/>
                </a:lnTo>
                <a:lnTo>
                  <a:pt x="293" y="177"/>
                </a:lnTo>
                <a:lnTo>
                  <a:pt x="290" y="178"/>
                </a:lnTo>
                <a:lnTo>
                  <a:pt x="290" y="178"/>
                </a:lnTo>
                <a:lnTo>
                  <a:pt x="291" y="187"/>
                </a:lnTo>
                <a:lnTo>
                  <a:pt x="291" y="187"/>
                </a:lnTo>
                <a:lnTo>
                  <a:pt x="293" y="185"/>
                </a:lnTo>
                <a:lnTo>
                  <a:pt x="293" y="185"/>
                </a:lnTo>
                <a:lnTo>
                  <a:pt x="321" y="172"/>
                </a:lnTo>
                <a:lnTo>
                  <a:pt x="321" y="172"/>
                </a:lnTo>
                <a:lnTo>
                  <a:pt x="327" y="168"/>
                </a:lnTo>
                <a:lnTo>
                  <a:pt x="327" y="168"/>
                </a:lnTo>
                <a:lnTo>
                  <a:pt x="328" y="167"/>
                </a:lnTo>
                <a:lnTo>
                  <a:pt x="328" y="167"/>
                </a:lnTo>
                <a:lnTo>
                  <a:pt x="328" y="162"/>
                </a:lnTo>
                <a:lnTo>
                  <a:pt x="328" y="162"/>
                </a:lnTo>
                <a:close/>
                <a:moveTo>
                  <a:pt x="134" y="286"/>
                </a:moveTo>
                <a:lnTo>
                  <a:pt x="134" y="286"/>
                </a:lnTo>
                <a:lnTo>
                  <a:pt x="132" y="302"/>
                </a:lnTo>
                <a:lnTo>
                  <a:pt x="132" y="309"/>
                </a:lnTo>
                <a:lnTo>
                  <a:pt x="134" y="316"/>
                </a:lnTo>
                <a:lnTo>
                  <a:pt x="134" y="316"/>
                </a:lnTo>
                <a:lnTo>
                  <a:pt x="142" y="316"/>
                </a:lnTo>
                <a:lnTo>
                  <a:pt x="142" y="316"/>
                </a:lnTo>
                <a:lnTo>
                  <a:pt x="142" y="313"/>
                </a:lnTo>
                <a:lnTo>
                  <a:pt x="142" y="310"/>
                </a:lnTo>
                <a:lnTo>
                  <a:pt x="142" y="310"/>
                </a:lnTo>
                <a:lnTo>
                  <a:pt x="144" y="302"/>
                </a:lnTo>
                <a:lnTo>
                  <a:pt x="144" y="302"/>
                </a:lnTo>
                <a:lnTo>
                  <a:pt x="144" y="289"/>
                </a:lnTo>
                <a:lnTo>
                  <a:pt x="144" y="289"/>
                </a:lnTo>
                <a:lnTo>
                  <a:pt x="144" y="286"/>
                </a:lnTo>
                <a:lnTo>
                  <a:pt x="144" y="286"/>
                </a:lnTo>
                <a:lnTo>
                  <a:pt x="134" y="286"/>
                </a:lnTo>
                <a:lnTo>
                  <a:pt x="134" y="286"/>
                </a:lnTo>
                <a:close/>
                <a:moveTo>
                  <a:pt x="129" y="287"/>
                </a:moveTo>
                <a:lnTo>
                  <a:pt x="129" y="287"/>
                </a:lnTo>
                <a:lnTo>
                  <a:pt x="118" y="287"/>
                </a:lnTo>
                <a:lnTo>
                  <a:pt x="118" y="287"/>
                </a:lnTo>
                <a:lnTo>
                  <a:pt x="118" y="289"/>
                </a:lnTo>
                <a:lnTo>
                  <a:pt x="118" y="289"/>
                </a:lnTo>
                <a:lnTo>
                  <a:pt x="118" y="299"/>
                </a:lnTo>
                <a:lnTo>
                  <a:pt x="118" y="299"/>
                </a:lnTo>
                <a:lnTo>
                  <a:pt x="118" y="306"/>
                </a:lnTo>
                <a:lnTo>
                  <a:pt x="118" y="313"/>
                </a:lnTo>
                <a:lnTo>
                  <a:pt x="118" y="313"/>
                </a:lnTo>
                <a:lnTo>
                  <a:pt x="118" y="317"/>
                </a:lnTo>
                <a:lnTo>
                  <a:pt x="118" y="317"/>
                </a:lnTo>
                <a:lnTo>
                  <a:pt x="127" y="316"/>
                </a:lnTo>
                <a:lnTo>
                  <a:pt x="127" y="316"/>
                </a:lnTo>
                <a:lnTo>
                  <a:pt x="127" y="313"/>
                </a:lnTo>
                <a:lnTo>
                  <a:pt x="127" y="313"/>
                </a:lnTo>
                <a:lnTo>
                  <a:pt x="129" y="305"/>
                </a:lnTo>
                <a:lnTo>
                  <a:pt x="129" y="296"/>
                </a:lnTo>
                <a:lnTo>
                  <a:pt x="129" y="296"/>
                </a:lnTo>
                <a:lnTo>
                  <a:pt x="129" y="287"/>
                </a:lnTo>
                <a:lnTo>
                  <a:pt x="129" y="287"/>
                </a:lnTo>
                <a:close/>
                <a:moveTo>
                  <a:pt x="104" y="319"/>
                </a:moveTo>
                <a:lnTo>
                  <a:pt x="104" y="319"/>
                </a:lnTo>
                <a:lnTo>
                  <a:pt x="114" y="317"/>
                </a:lnTo>
                <a:lnTo>
                  <a:pt x="114" y="317"/>
                </a:lnTo>
                <a:lnTo>
                  <a:pt x="112" y="314"/>
                </a:lnTo>
                <a:lnTo>
                  <a:pt x="112" y="313"/>
                </a:lnTo>
                <a:lnTo>
                  <a:pt x="112" y="313"/>
                </a:lnTo>
                <a:lnTo>
                  <a:pt x="115" y="300"/>
                </a:lnTo>
                <a:lnTo>
                  <a:pt x="115" y="289"/>
                </a:lnTo>
                <a:lnTo>
                  <a:pt x="115" y="289"/>
                </a:lnTo>
                <a:lnTo>
                  <a:pt x="115" y="287"/>
                </a:lnTo>
                <a:lnTo>
                  <a:pt x="115" y="287"/>
                </a:lnTo>
                <a:lnTo>
                  <a:pt x="110" y="287"/>
                </a:lnTo>
                <a:lnTo>
                  <a:pt x="110" y="287"/>
                </a:lnTo>
                <a:lnTo>
                  <a:pt x="104" y="287"/>
                </a:lnTo>
                <a:lnTo>
                  <a:pt x="104" y="287"/>
                </a:lnTo>
                <a:lnTo>
                  <a:pt x="104" y="307"/>
                </a:lnTo>
                <a:lnTo>
                  <a:pt x="104" y="307"/>
                </a:lnTo>
                <a:lnTo>
                  <a:pt x="104" y="313"/>
                </a:lnTo>
                <a:lnTo>
                  <a:pt x="104" y="313"/>
                </a:lnTo>
                <a:lnTo>
                  <a:pt x="105" y="316"/>
                </a:lnTo>
                <a:lnTo>
                  <a:pt x="104" y="319"/>
                </a:lnTo>
                <a:lnTo>
                  <a:pt x="104" y="319"/>
                </a:lnTo>
                <a:close/>
                <a:moveTo>
                  <a:pt x="161" y="286"/>
                </a:moveTo>
                <a:lnTo>
                  <a:pt x="161" y="286"/>
                </a:lnTo>
                <a:lnTo>
                  <a:pt x="161" y="287"/>
                </a:lnTo>
                <a:lnTo>
                  <a:pt x="161" y="287"/>
                </a:lnTo>
                <a:lnTo>
                  <a:pt x="161" y="299"/>
                </a:lnTo>
                <a:lnTo>
                  <a:pt x="161" y="299"/>
                </a:lnTo>
                <a:lnTo>
                  <a:pt x="159" y="306"/>
                </a:lnTo>
                <a:lnTo>
                  <a:pt x="159" y="313"/>
                </a:lnTo>
                <a:lnTo>
                  <a:pt x="159" y="313"/>
                </a:lnTo>
                <a:lnTo>
                  <a:pt x="161" y="314"/>
                </a:lnTo>
                <a:lnTo>
                  <a:pt x="161" y="314"/>
                </a:lnTo>
                <a:lnTo>
                  <a:pt x="168" y="314"/>
                </a:lnTo>
                <a:lnTo>
                  <a:pt x="168" y="314"/>
                </a:lnTo>
                <a:lnTo>
                  <a:pt x="169" y="305"/>
                </a:lnTo>
                <a:lnTo>
                  <a:pt x="169" y="305"/>
                </a:lnTo>
                <a:lnTo>
                  <a:pt x="169" y="295"/>
                </a:lnTo>
                <a:lnTo>
                  <a:pt x="169" y="295"/>
                </a:lnTo>
                <a:lnTo>
                  <a:pt x="171" y="285"/>
                </a:lnTo>
                <a:lnTo>
                  <a:pt x="171" y="285"/>
                </a:lnTo>
                <a:lnTo>
                  <a:pt x="162" y="286"/>
                </a:lnTo>
                <a:lnTo>
                  <a:pt x="162" y="286"/>
                </a:lnTo>
                <a:lnTo>
                  <a:pt x="161" y="286"/>
                </a:lnTo>
                <a:lnTo>
                  <a:pt x="161" y="286"/>
                </a:lnTo>
                <a:close/>
                <a:moveTo>
                  <a:pt x="301" y="263"/>
                </a:moveTo>
                <a:lnTo>
                  <a:pt x="301" y="263"/>
                </a:lnTo>
                <a:lnTo>
                  <a:pt x="303" y="265"/>
                </a:lnTo>
                <a:lnTo>
                  <a:pt x="303" y="265"/>
                </a:lnTo>
                <a:lnTo>
                  <a:pt x="306" y="268"/>
                </a:lnTo>
                <a:lnTo>
                  <a:pt x="311" y="266"/>
                </a:lnTo>
                <a:lnTo>
                  <a:pt x="311" y="266"/>
                </a:lnTo>
                <a:lnTo>
                  <a:pt x="321" y="262"/>
                </a:lnTo>
                <a:lnTo>
                  <a:pt x="330" y="258"/>
                </a:lnTo>
                <a:lnTo>
                  <a:pt x="330" y="258"/>
                </a:lnTo>
                <a:lnTo>
                  <a:pt x="333" y="256"/>
                </a:lnTo>
                <a:lnTo>
                  <a:pt x="333" y="256"/>
                </a:lnTo>
                <a:lnTo>
                  <a:pt x="333" y="255"/>
                </a:lnTo>
                <a:lnTo>
                  <a:pt x="333" y="255"/>
                </a:lnTo>
                <a:lnTo>
                  <a:pt x="333" y="246"/>
                </a:lnTo>
                <a:lnTo>
                  <a:pt x="333" y="246"/>
                </a:lnTo>
                <a:lnTo>
                  <a:pt x="301" y="263"/>
                </a:lnTo>
                <a:lnTo>
                  <a:pt x="301" y="263"/>
                </a:lnTo>
                <a:close/>
                <a:moveTo>
                  <a:pt x="313" y="292"/>
                </a:moveTo>
                <a:lnTo>
                  <a:pt x="313" y="292"/>
                </a:lnTo>
                <a:lnTo>
                  <a:pt x="303" y="286"/>
                </a:lnTo>
                <a:lnTo>
                  <a:pt x="303" y="286"/>
                </a:lnTo>
                <a:lnTo>
                  <a:pt x="300" y="299"/>
                </a:lnTo>
                <a:lnTo>
                  <a:pt x="300" y="305"/>
                </a:lnTo>
                <a:lnTo>
                  <a:pt x="300" y="312"/>
                </a:lnTo>
                <a:lnTo>
                  <a:pt x="300" y="312"/>
                </a:lnTo>
                <a:lnTo>
                  <a:pt x="310" y="312"/>
                </a:lnTo>
                <a:lnTo>
                  <a:pt x="310" y="312"/>
                </a:lnTo>
                <a:lnTo>
                  <a:pt x="311" y="302"/>
                </a:lnTo>
                <a:lnTo>
                  <a:pt x="313" y="292"/>
                </a:lnTo>
                <a:lnTo>
                  <a:pt x="313" y="292"/>
                </a:lnTo>
                <a:close/>
                <a:moveTo>
                  <a:pt x="149" y="314"/>
                </a:moveTo>
                <a:lnTo>
                  <a:pt x="149" y="314"/>
                </a:lnTo>
                <a:lnTo>
                  <a:pt x="151" y="314"/>
                </a:lnTo>
                <a:lnTo>
                  <a:pt x="151" y="314"/>
                </a:lnTo>
                <a:lnTo>
                  <a:pt x="154" y="314"/>
                </a:lnTo>
                <a:lnTo>
                  <a:pt x="155" y="312"/>
                </a:lnTo>
                <a:lnTo>
                  <a:pt x="155" y="312"/>
                </a:lnTo>
                <a:lnTo>
                  <a:pt x="155" y="312"/>
                </a:lnTo>
                <a:lnTo>
                  <a:pt x="155" y="312"/>
                </a:lnTo>
                <a:lnTo>
                  <a:pt x="156" y="299"/>
                </a:lnTo>
                <a:lnTo>
                  <a:pt x="158" y="287"/>
                </a:lnTo>
                <a:lnTo>
                  <a:pt x="158" y="287"/>
                </a:lnTo>
                <a:lnTo>
                  <a:pt x="158" y="286"/>
                </a:lnTo>
                <a:lnTo>
                  <a:pt x="158" y="286"/>
                </a:lnTo>
                <a:lnTo>
                  <a:pt x="148" y="286"/>
                </a:lnTo>
                <a:lnTo>
                  <a:pt x="148" y="286"/>
                </a:lnTo>
                <a:lnTo>
                  <a:pt x="148" y="289"/>
                </a:lnTo>
                <a:lnTo>
                  <a:pt x="148" y="289"/>
                </a:lnTo>
                <a:lnTo>
                  <a:pt x="148" y="297"/>
                </a:lnTo>
                <a:lnTo>
                  <a:pt x="148" y="297"/>
                </a:lnTo>
                <a:lnTo>
                  <a:pt x="148" y="310"/>
                </a:lnTo>
                <a:lnTo>
                  <a:pt x="148" y="310"/>
                </a:lnTo>
                <a:lnTo>
                  <a:pt x="149" y="314"/>
                </a:lnTo>
                <a:lnTo>
                  <a:pt x="149" y="314"/>
                </a:lnTo>
                <a:close/>
                <a:moveTo>
                  <a:pt x="313" y="276"/>
                </a:moveTo>
                <a:lnTo>
                  <a:pt x="313" y="276"/>
                </a:lnTo>
                <a:lnTo>
                  <a:pt x="314" y="273"/>
                </a:lnTo>
                <a:lnTo>
                  <a:pt x="314" y="272"/>
                </a:lnTo>
                <a:lnTo>
                  <a:pt x="316" y="272"/>
                </a:lnTo>
                <a:lnTo>
                  <a:pt x="316" y="272"/>
                </a:lnTo>
                <a:lnTo>
                  <a:pt x="317" y="272"/>
                </a:lnTo>
                <a:lnTo>
                  <a:pt x="318" y="275"/>
                </a:lnTo>
                <a:lnTo>
                  <a:pt x="318" y="275"/>
                </a:lnTo>
                <a:lnTo>
                  <a:pt x="318" y="276"/>
                </a:lnTo>
                <a:lnTo>
                  <a:pt x="317" y="278"/>
                </a:lnTo>
                <a:lnTo>
                  <a:pt x="317" y="278"/>
                </a:lnTo>
                <a:lnTo>
                  <a:pt x="320" y="278"/>
                </a:lnTo>
                <a:lnTo>
                  <a:pt x="320" y="278"/>
                </a:lnTo>
                <a:lnTo>
                  <a:pt x="330" y="275"/>
                </a:lnTo>
                <a:lnTo>
                  <a:pt x="330" y="275"/>
                </a:lnTo>
                <a:lnTo>
                  <a:pt x="333" y="272"/>
                </a:lnTo>
                <a:lnTo>
                  <a:pt x="333" y="272"/>
                </a:lnTo>
                <a:lnTo>
                  <a:pt x="334" y="270"/>
                </a:lnTo>
                <a:lnTo>
                  <a:pt x="334" y="270"/>
                </a:lnTo>
                <a:lnTo>
                  <a:pt x="334" y="265"/>
                </a:lnTo>
                <a:lnTo>
                  <a:pt x="334" y="265"/>
                </a:lnTo>
                <a:lnTo>
                  <a:pt x="334" y="259"/>
                </a:lnTo>
                <a:lnTo>
                  <a:pt x="334" y="259"/>
                </a:lnTo>
                <a:lnTo>
                  <a:pt x="321" y="265"/>
                </a:lnTo>
                <a:lnTo>
                  <a:pt x="309" y="270"/>
                </a:lnTo>
                <a:lnTo>
                  <a:pt x="309" y="270"/>
                </a:lnTo>
                <a:lnTo>
                  <a:pt x="313" y="276"/>
                </a:lnTo>
                <a:lnTo>
                  <a:pt x="313" y="276"/>
                </a:lnTo>
                <a:close/>
                <a:moveTo>
                  <a:pt x="80" y="286"/>
                </a:moveTo>
                <a:lnTo>
                  <a:pt x="80" y="286"/>
                </a:lnTo>
                <a:lnTo>
                  <a:pt x="80" y="287"/>
                </a:lnTo>
                <a:lnTo>
                  <a:pt x="80" y="287"/>
                </a:lnTo>
                <a:lnTo>
                  <a:pt x="78" y="310"/>
                </a:lnTo>
                <a:lnTo>
                  <a:pt x="78" y="310"/>
                </a:lnTo>
                <a:lnTo>
                  <a:pt x="78" y="312"/>
                </a:lnTo>
                <a:lnTo>
                  <a:pt x="78" y="312"/>
                </a:lnTo>
                <a:lnTo>
                  <a:pt x="81" y="314"/>
                </a:lnTo>
                <a:lnTo>
                  <a:pt x="81" y="314"/>
                </a:lnTo>
                <a:lnTo>
                  <a:pt x="83" y="316"/>
                </a:lnTo>
                <a:lnTo>
                  <a:pt x="81" y="319"/>
                </a:lnTo>
                <a:lnTo>
                  <a:pt x="81" y="319"/>
                </a:lnTo>
                <a:lnTo>
                  <a:pt x="78" y="319"/>
                </a:lnTo>
                <a:lnTo>
                  <a:pt x="78" y="319"/>
                </a:lnTo>
                <a:lnTo>
                  <a:pt x="78" y="320"/>
                </a:lnTo>
                <a:lnTo>
                  <a:pt x="78" y="320"/>
                </a:lnTo>
                <a:lnTo>
                  <a:pt x="81" y="320"/>
                </a:lnTo>
                <a:lnTo>
                  <a:pt x="81" y="320"/>
                </a:lnTo>
                <a:lnTo>
                  <a:pt x="84" y="320"/>
                </a:lnTo>
                <a:lnTo>
                  <a:pt x="84" y="320"/>
                </a:lnTo>
                <a:lnTo>
                  <a:pt x="85" y="302"/>
                </a:lnTo>
                <a:lnTo>
                  <a:pt x="85" y="286"/>
                </a:lnTo>
                <a:lnTo>
                  <a:pt x="85" y="286"/>
                </a:lnTo>
                <a:lnTo>
                  <a:pt x="80" y="286"/>
                </a:lnTo>
                <a:lnTo>
                  <a:pt x="80" y="286"/>
                </a:lnTo>
                <a:close/>
                <a:moveTo>
                  <a:pt x="206" y="39"/>
                </a:moveTo>
                <a:lnTo>
                  <a:pt x="206" y="39"/>
                </a:lnTo>
                <a:lnTo>
                  <a:pt x="202" y="40"/>
                </a:lnTo>
                <a:lnTo>
                  <a:pt x="202" y="40"/>
                </a:lnTo>
                <a:lnTo>
                  <a:pt x="195" y="44"/>
                </a:lnTo>
                <a:lnTo>
                  <a:pt x="189" y="49"/>
                </a:lnTo>
                <a:lnTo>
                  <a:pt x="189" y="49"/>
                </a:lnTo>
                <a:lnTo>
                  <a:pt x="188" y="52"/>
                </a:lnTo>
                <a:lnTo>
                  <a:pt x="188" y="54"/>
                </a:lnTo>
                <a:lnTo>
                  <a:pt x="188" y="54"/>
                </a:lnTo>
                <a:lnTo>
                  <a:pt x="189" y="59"/>
                </a:lnTo>
                <a:lnTo>
                  <a:pt x="189" y="59"/>
                </a:lnTo>
                <a:lnTo>
                  <a:pt x="202" y="53"/>
                </a:lnTo>
                <a:lnTo>
                  <a:pt x="202" y="53"/>
                </a:lnTo>
                <a:lnTo>
                  <a:pt x="205" y="52"/>
                </a:lnTo>
                <a:lnTo>
                  <a:pt x="206" y="49"/>
                </a:lnTo>
                <a:lnTo>
                  <a:pt x="206" y="49"/>
                </a:lnTo>
                <a:lnTo>
                  <a:pt x="206" y="44"/>
                </a:lnTo>
                <a:lnTo>
                  <a:pt x="208" y="42"/>
                </a:lnTo>
                <a:lnTo>
                  <a:pt x="208" y="42"/>
                </a:lnTo>
                <a:lnTo>
                  <a:pt x="206" y="39"/>
                </a:lnTo>
                <a:lnTo>
                  <a:pt x="206" y="39"/>
                </a:lnTo>
                <a:close/>
                <a:moveTo>
                  <a:pt x="74" y="309"/>
                </a:moveTo>
                <a:lnTo>
                  <a:pt x="74" y="309"/>
                </a:lnTo>
                <a:lnTo>
                  <a:pt x="75" y="286"/>
                </a:lnTo>
                <a:lnTo>
                  <a:pt x="75" y="286"/>
                </a:lnTo>
                <a:lnTo>
                  <a:pt x="64" y="289"/>
                </a:lnTo>
                <a:lnTo>
                  <a:pt x="64" y="289"/>
                </a:lnTo>
                <a:lnTo>
                  <a:pt x="64" y="300"/>
                </a:lnTo>
                <a:lnTo>
                  <a:pt x="64" y="300"/>
                </a:lnTo>
                <a:lnTo>
                  <a:pt x="64" y="302"/>
                </a:lnTo>
                <a:lnTo>
                  <a:pt x="64" y="302"/>
                </a:lnTo>
                <a:lnTo>
                  <a:pt x="74" y="309"/>
                </a:lnTo>
                <a:lnTo>
                  <a:pt x="74" y="309"/>
                </a:lnTo>
                <a:close/>
                <a:moveTo>
                  <a:pt x="220" y="168"/>
                </a:moveTo>
                <a:lnTo>
                  <a:pt x="220" y="168"/>
                </a:lnTo>
                <a:lnTo>
                  <a:pt x="222" y="168"/>
                </a:lnTo>
                <a:lnTo>
                  <a:pt x="222" y="168"/>
                </a:lnTo>
                <a:lnTo>
                  <a:pt x="235" y="158"/>
                </a:lnTo>
                <a:lnTo>
                  <a:pt x="235" y="158"/>
                </a:lnTo>
                <a:lnTo>
                  <a:pt x="236" y="155"/>
                </a:lnTo>
                <a:lnTo>
                  <a:pt x="236" y="155"/>
                </a:lnTo>
                <a:lnTo>
                  <a:pt x="236" y="148"/>
                </a:lnTo>
                <a:lnTo>
                  <a:pt x="236" y="148"/>
                </a:lnTo>
                <a:lnTo>
                  <a:pt x="237" y="141"/>
                </a:lnTo>
                <a:lnTo>
                  <a:pt x="237" y="141"/>
                </a:lnTo>
                <a:lnTo>
                  <a:pt x="232" y="144"/>
                </a:lnTo>
                <a:lnTo>
                  <a:pt x="232" y="144"/>
                </a:lnTo>
                <a:lnTo>
                  <a:pt x="232" y="147"/>
                </a:lnTo>
                <a:lnTo>
                  <a:pt x="232" y="147"/>
                </a:lnTo>
                <a:lnTo>
                  <a:pt x="230" y="154"/>
                </a:lnTo>
                <a:lnTo>
                  <a:pt x="230" y="154"/>
                </a:lnTo>
                <a:lnTo>
                  <a:pt x="230" y="155"/>
                </a:lnTo>
                <a:lnTo>
                  <a:pt x="230" y="155"/>
                </a:lnTo>
                <a:lnTo>
                  <a:pt x="230" y="157"/>
                </a:lnTo>
                <a:lnTo>
                  <a:pt x="229" y="157"/>
                </a:lnTo>
                <a:lnTo>
                  <a:pt x="229" y="157"/>
                </a:lnTo>
                <a:lnTo>
                  <a:pt x="226" y="155"/>
                </a:lnTo>
                <a:lnTo>
                  <a:pt x="226" y="155"/>
                </a:lnTo>
                <a:lnTo>
                  <a:pt x="226" y="152"/>
                </a:lnTo>
                <a:lnTo>
                  <a:pt x="226" y="152"/>
                </a:lnTo>
                <a:lnTo>
                  <a:pt x="225" y="147"/>
                </a:lnTo>
                <a:lnTo>
                  <a:pt x="225" y="147"/>
                </a:lnTo>
                <a:lnTo>
                  <a:pt x="218" y="155"/>
                </a:lnTo>
                <a:lnTo>
                  <a:pt x="218" y="155"/>
                </a:lnTo>
                <a:lnTo>
                  <a:pt x="220" y="155"/>
                </a:lnTo>
                <a:lnTo>
                  <a:pt x="222" y="158"/>
                </a:lnTo>
                <a:lnTo>
                  <a:pt x="222" y="158"/>
                </a:lnTo>
                <a:lnTo>
                  <a:pt x="220" y="162"/>
                </a:lnTo>
                <a:lnTo>
                  <a:pt x="220" y="162"/>
                </a:lnTo>
                <a:lnTo>
                  <a:pt x="220" y="168"/>
                </a:lnTo>
                <a:lnTo>
                  <a:pt x="220" y="168"/>
                </a:lnTo>
                <a:close/>
                <a:moveTo>
                  <a:pt x="189" y="235"/>
                </a:moveTo>
                <a:lnTo>
                  <a:pt x="189" y="235"/>
                </a:lnTo>
                <a:lnTo>
                  <a:pt x="193" y="235"/>
                </a:lnTo>
                <a:lnTo>
                  <a:pt x="193" y="235"/>
                </a:lnTo>
                <a:lnTo>
                  <a:pt x="196" y="233"/>
                </a:lnTo>
                <a:lnTo>
                  <a:pt x="198" y="233"/>
                </a:lnTo>
                <a:lnTo>
                  <a:pt x="198" y="233"/>
                </a:lnTo>
                <a:lnTo>
                  <a:pt x="208" y="222"/>
                </a:lnTo>
                <a:lnTo>
                  <a:pt x="208" y="222"/>
                </a:lnTo>
                <a:lnTo>
                  <a:pt x="210" y="219"/>
                </a:lnTo>
                <a:lnTo>
                  <a:pt x="212" y="215"/>
                </a:lnTo>
                <a:lnTo>
                  <a:pt x="212" y="215"/>
                </a:lnTo>
                <a:lnTo>
                  <a:pt x="210" y="212"/>
                </a:lnTo>
                <a:lnTo>
                  <a:pt x="210" y="212"/>
                </a:lnTo>
                <a:lnTo>
                  <a:pt x="209" y="214"/>
                </a:lnTo>
                <a:lnTo>
                  <a:pt x="209" y="214"/>
                </a:lnTo>
                <a:lnTo>
                  <a:pt x="196" y="224"/>
                </a:lnTo>
                <a:lnTo>
                  <a:pt x="196" y="224"/>
                </a:lnTo>
                <a:lnTo>
                  <a:pt x="193" y="226"/>
                </a:lnTo>
                <a:lnTo>
                  <a:pt x="193" y="226"/>
                </a:lnTo>
                <a:lnTo>
                  <a:pt x="192" y="228"/>
                </a:lnTo>
                <a:lnTo>
                  <a:pt x="189" y="229"/>
                </a:lnTo>
                <a:lnTo>
                  <a:pt x="189" y="229"/>
                </a:lnTo>
                <a:lnTo>
                  <a:pt x="189" y="233"/>
                </a:lnTo>
                <a:lnTo>
                  <a:pt x="189" y="233"/>
                </a:lnTo>
                <a:lnTo>
                  <a:pt x="189" y="235"/>
                </a:lnTo>
                <a:lnTo>
                  <a:pt x="189" y="235"/>
                </a:lnTo>
                <a:close/>
                <a:moveTo>
                  <a:pt x="311" y="56"/>
                </a:moveTo>
                <a:lnTo>
                  <a:pt x="311" y="56"/>
                </a:lnTo>
                <a:lnTo>
                  <a:pt x="310" y="53"/>
                </a:lnTo>
                <a:lnTo>
                  <a:pt x="310" y="53"/>
                </a:lnTo>
                <a:lnTo>
                  <a:pt x="307" y="50"/>
                </a:lnTo>
                <a:lnTo>
                  <a:pt x="303" y="52"/>
                </a:lnTo>
                <a:lnTo>
                  <a:pt x="303" y="52"/>
                </a:lnTo>
                <a:lnTo>
                  <a:pt x="301" y="52"/>
                </a:lnTo>
                <a:lnTo>
                  <a:pt x="301" y="52"/>
                </a:lnTo>
                <a:lnTo>
                  <a:pt x="291" y="56"/>
                </a:lnTo>
                <a:lnTo>
                  <a:pt x="291" y="56"/>
                </a:lnTo>
                <a:lnTo>
                  <a:pt x="286" y="57"/>
                </a:lnTo>
                <a:lnTo>
                  <a:pt x="286" y="57"/>
                </a:lnTo>
                <a:lnTo>
                  <a:pt x="286" y="66"/>
                </a:lnTo>
                <a:lnTo>
                  <a:pt x="286" y="66"/>
                </a:lnTo>
                <a:lnTo>
                  <a:pt x="311" y="56"/>
                </a:lnTo>
                <a:lnTo>
                  <a:pt x="311" y="56"/>
                </a:lnTo>
                <a:close/>
                <a:moveTo>
                  <a:pt x="37" y="179"/>
                </a:moveTo>
                <a:lnTo>
                  <a:pt x="37" y="179"/>
                </a:lnTo>
                <a:lnTo>
                  <a:pt x="37" y="179"/>
                </a:lnTo>
                <a:lnTo>
                  <a:pt x="37" y="179"/>
                </a:lnTo>
                <a:lnTo>
                  <a:pt x="37" y="188"/>
                </a:lnTo>
                <a:lnTo>
                  <a:pt x="37" y="188"/>
                </a:lnTo>
                <a:lnTo>
                  <a:pt x="39" y="221"/>
                </a:lnTo>
                <a:lnTo>
                  <a:pt x="39" y="221"/>
                </a:lnTo>
                <a:lnTo>
                  <a:pt x="40" y="235"/>
                </a:lnTo>
                <a:lnTo>
                  <a:pt x="40" y="235"/>
                </a:lnTo>
                <a:lnTo>
                  <a:pt x="40" y="236"/>
                </a:lnTo>
                <a:lnTo>
                  <a:pt x="41" y="236"/>
                </a:lnTo>
                <a:lnTo>
                  <a:pt x="41" y="236"/>
                </a:lnTo>
                <a:lnTo>
                  <a:pt x="41" y="233"/>
                </a:lnTo>
                <a:lnTo>
                  <a:pt x="41" y="231"/>
                </a:lnTo>
                <a:lnTo>
                  <a:pt x="41" y="231"/>
                </a:lnTo>
                <a:lnTo>
                  <a:pt x="41" y="228"/>
                </a:lnTo>
                <a:lnTo>
                  <a:pt x="41" y="228"/>
                </a:lnTo>
                <a:lnTo>
                  <a:pt x="43" y="226"/>
                </a:lnTo>
                <a:lnTo>
                  <a:pt x="43" y="226"/>
                </a:lnTo>
                <a:lnTo>
                  <a:pt x="44" y="218"/>
                </a:lnTo>
                <a:lnTo>
                  <a:pt x="44" y="218"/>
                </a:lnTo>
                <a:lnTo>
                  <a:pt x="44" y="212"/>
                </a:lnTo>
                <a:lnTo>
                  <a:pt x="44" y="212"/>
                </a:lnTo>
                <a:lnTo>
                  <a:pt x="41" y="211"/>
                </a:lnTo>
                <a:lnTo>
                  <a:pt x="41" y="208"/>
                </a:lnTo>
                <a:lnTo>
                  <a:pt x="41" y="208"/>
                </a:lnTo>
                <a:lnTo>
                  <a:pt x="40" y="195"/>
                </a:lnTo>
                <a:lnTo>
                  <a:pt x="40" y="195"/>
                </a:lnTo>
                <a:lnTo>
                  <a:pt x="37" y="179"/>
                </a:lnTo>
                <a:lnTo>
                  <a:pt x="37" y="179"/>
                </a:lnTo>
                <a:close/>
                <a:moveTo>
                  <a:pt x="95" y="168"/>
                </a:moveTo>
                <a:lnTo>
                  <a:pt x="95" y="168"/>
                </a:lnTo>
                <a:lnTo>
                  <a:pt x="105" y="168"/>
                </a:lnTo>
                <a:lnTo>
                  <a:pt x="105" y="168"/>
                </a:lnTo>
                <a:lnTo>
                  <a:pt x="107" y="168"/>
                </a:lnTo>
                <a:lnTo>
                  <a:pt x="107" y="168"/>
                </a:lnTo>
                <a:lnTo>
                  <a:pt x="111" y="162"/>
                </a:lnTo>
                <a:lnTo>
                  <a:pt x="112" y="160"/>
                </a:lnTo>
                <a:lnTo>
                  <a:pt x="114" y="157"/>
                </a:lnTo>
                <a:lnTo>
                  <a:pt x="114" y="157"/>
                </a:lnTo>
                <a:lnTo>
                  <a:pt x="115" y="152"/>
                </a:lnTo>
                <a:lnTo>
                  <a:pt x="115" y="152"/>
                </a:lnTo>
                <a:lnTo>
                  <a:pt x="117" y="150"/>
                </a:lnTo>
                <a:lnTo>
                  <a:pt x="117" y="150"/>
                </a:lnTo>
                <a:lnTo>
                  <a:pt x="111" y="152"/>
                </a:lnTo>
                <a:lnTo>
                  <a:pt x="111" y="152"/>
                </a:lnTo>
                <a:lnTo>
                  <a:pt x="108" y="154"/>
                </a:lnTo>
                <a:lnTo>
                  <a:pt x="108" y="154"/>
                </a:lnTo>
                <a:lnTo>
                  <a:pt x="97" y="167"/>
                </a:lnTo>
                <a:lnTo>
                  <a:pt x="97" y="167"/>
                </a:lnTo>
                <a:lnTo>
                  <a:pt x="95" y="168"/>
                </a:lnTo>
                <a:lnTo>
                  <a:pt x="95" y="168"/>
                </a:lnTo>
                <a:close/>
                <a:moveTo>
                  <a:pt x="235" y="209"/>
                </a:moveTo>
                <a:lnTo>
                  <a:pt x="235" y="209"/>
                </a:lnTo>
                <a:lnTo>
                  <a:pt x="228" y="211"/>
                </a:lnTo>
                <a:lnTo>
                  <a:pt x="228" y="211"/>
                </a:lnTo>
                <a:lnTo>
                  <a:pt x="226" y="212"/>
                </a:lnTo>
                <a:lnTo>
                  <a:pt x="226" y="214"/>
                </a:lnTo>
                <a:lnTo>
                  <a:pt x="226" y="214"/>
                </a:lnTo>
                <a:lnTo>
                  <a:pt x="220" y="225"/>
                </a:lnTo>
                <a:lnTo>
                  <a:pt x="220" y="225"/>
                </a:lnTo>
                <a:lnTo>
                  <a:pt x="220" y="228"/>
                </a:lnTo>
                <a:lnTo>
                  <a:pt x="220" y="229"/>
                </a:lnTo>
                <a:lnTo>
                  <a:pt x="220" y="229"/>
                </a:lnTo>
                <a:lnTo>
                  <a:pt x="232" y="224"/>
                </a:lnTo>
                <a:lnTo>
                  <a:pt x="232" y="224"/>
                </a:lnTo>
                <a:lnTo>
                  <a:pt x="233" y="222"/>
                </a:lnTo>
                <a:lnTo>
                  <a:pt x="233" y="222"/>
                </a:lnTo>
                <a:lnTo>
                  <a:pt x="235" y="219"/>
                </a:lnTo>
                <a:lnTo>
                  <a:pt x="235" y="219"/>
                </a:lnTo>
                <a:lnTo>
                  <a:pt x="235" y="214"/>
                </a:lnTo>
                <a:lnTo>
                  <a:pt x="235" y="214"/>
                </a:lnTo>
                <a:lnTo>
                  <a:pt x="235" y="209"/>
                </a:lnTo>
                <a:lnTo>
                  <a:pt x="235" y="209"/>
                </a:lnTo>
                <a:close/>
                <a:moveTo>
                  <a:pt x="171" y="192"/>
                </a:moveTo>
                <a:lnTo>
                  <a:pt x="171" y="192"/>
                </a:lnTo>
                <a:lnTo>
                  <a:pt x="172" y="191"/>
                </a:lnTo>
                <a:lnTo>
                  <a:pt x="172" y="191"/>
                </a:lnTo>
                <a:lnTo>
                  <a:pt x="179" y="188"/>
                </a:lnTo>
                <a:lnTo>
                  <a:pt x="179" y="188"/>
                </a:lnTo>
                <a:lnTo>
                  <a:pt x="182" y="185"/>
                </a:lnTo>
                <a:lnTo>
                  <a:pt x="182" y="185"/>
                </a:lnTo>
                <a:lnTo>
                  <a:pt x="186" y="171"/>
                </a:lnTo>
                <a:lnTo>
                  <a:pt x="186" y="171"/>
                </a:lnTo>
                <a:lnTo>
                  <a:pt x="186" y="170"/>
                </a:lnTo>
                <a:lnTo>
                  <a:pt x="186" y="170"/>
                </a:lnTo>
                <a:lnTo>
                  <a:pt x="172" y="181"/>
                </a:lnTo>
                <a:lnTo>
                  <a:pt x="172" y="181"/>
                </a:lnTo>
                <a:lnTo>
                  <a:pt x="171" y="182"/>
                </a:lnTo>
                <a:lnTo>
                  <a:pt x="171" y="182"/>
                </a:lnTo>
                <a:lnTo>
                  <a:pt x="171" y="192"/>
                </a:lnTo>
                <a:lnTo>
                  <a:pt x="171" y="192"/>
                </a:lnTo>
                <a:close/>
                <a:moveTo>
                  <a:pt x="191" y="317"/>
                </a:moveTo>
                <a:lnTo>
                  <a:pt x="191" y="317"/>
                </a:lnTo>
                <a:lnTo>
                  <a:pt x="186" y="317"/>
                </a:lnTo>
                <a:lnTo>
                  <a:pt x="186" y="317"/>
                </a:lnTo>
                <a:lnTo>
                  <a:pt x="162" y="319"/>
                </a:lnTo>
                <a:lnTo>
                  <a:pt x="162" y="319"/>
                </a:lnTo>
                <a:lnTo>
                  <a:pt x="158" y="319"/>
                </a:lnTo>
                <a:lnTo>
                  <a:pt x="158" y="319"/>
                </a:lnTo>
                <a:lnTo>
                  <a:pt x="155" y="319"/>
                </a:lnTo>
                <a:lnTo>
                  <a:pt x="155" y="319"/>
                </a:lnTo>
                <a:lnTo>
                  <a:pt x="154" y="319"/>
                </a:lnTo>
                <a:lnTo>
                  <a:pt x="154" y="319"/>
                </a:lnTo>
                <a:lnTo>
                  <a:pt x="148" y="319"/>
                </a:lnTo>
                <a:lnTo>
                  <a:pt x="148" y="319"/>
                </a:lnTo>
                <a:lnTo>
                  <a:pt x="111" y="322"/>
                </a:lnTo>
                <a:lnTo>
                  <a:pt x="111" y="322"/>
                </a:lnTo>
                <a:lnTo>
                  <a:pt x="102" y="323"/>
                </a:lnTo>
                <a:lnTo>
                  <a:pt x="102" y="323"/>
                </a:lnTo>
                <a:lnTo>
                  <a:pt x="147" y="322"/>
                </a:lnTo>
                <a:lnTo>
                  <a:pt x="168" y="320"/>
                </a:lnTo>
                <a:lnTo>
                  <a:pt x="191" y="317"/>
                </a:lnTo>
                <a:lnTo>
                  <a:pt x="191" y="317"/>
                </a:lnTo>
                <a:close/>
                <a:moveTo>
                  <a:pt x="112" y="246"/>
                </a:moveTo>
                <a:lnTo>
                  <a:pt x="112" y="246"/>
                </a:lnTo>
                <a:lnTo>
                  <a:pt x="128" y="246"/>
                </a:lnTo>
                <a:lnTo>
                  <a:pt x="128" y="246"/>
                </a:lnTo>
                <a:lnTo>
                  <a:pt x="128" y="231"/>
                </a:lnTo>
                <a:lnTo>
                  <a:pt x="128" y="231"/>
                </a:lnTo>
                <a:lnTo>
                  <a:pt x="118" y="235"/>
                </a:lnTo>
                <a:lnTo>
                  <a:pt x="118" y="235"/>
                </a:lnTo>
                <a:lnTo>
                  <a:pt x="120" y="235"/>
                </a:lnTo>
                <a:lnTo>
                  <a:pt x="120" y="235"/>
                </a:lnTo>
                <a:lnTo>
                  <a:pt x="121" y="235"/>
                </a:lnTo>
                <a:lnTo>
                  <a:pt x="121" y="235"/>
                </a:lnTo>
                <a:lnTo>
                  <a:pt x="122" y="236"/>
                </a:lnTo>
                <a:lnTo>
                  <a:pt x="122" y="238"/>
                </a:lnTo>
                <a:lnTo>
                  <a:pt x="122" y="238"/>
                </a:lnTo>
                <a:lnTo>
                  <a:pt x="122" y="238"/>
                </a:lnTo>
                <a:lnTo>
                  <a:pt x="121" y="239"/>
                </a:lnTo>
                <a:lnTo>
                  <a:pt x="121" y="239"/>
                </a:lnTo>
                <a:lnTo>
                  <a:pt x="120" y="239"/>
                </a:lnTo>
                <a:lnTo>
                  <a:pt x="120" y="239"/>
                </a:lnTo>
                <a:lnTo>
                  <a:pt x="115" y="241"/>
                </a:lnTo>
                <a:lnTo>
                  <a:pt x="115" y="241"/>
                </a:lnTo>
                <a:lnTo>
                  <a:pt x="114" y="242"/>
                </a:lnTo>
                <a:lnTo>
                  <a:pt x="114" y="242"/>
                </a:lnTo>
                <a:lnTo>
                  <a:pt x="112" y="246"/>
                </a:lnTo>
                <a:lnTo>
                  <a:pt x="112" y="246"/>
                </a:lnTo>
                <a:close/>
                <a:moveTo>
                  <a:pt x="326" y="310"/>
                </a:moveTo>
                <a:lnTo>
                  <a:pt x="326" y="310"/>
                </a:lnTo>
                <a:lnTo>
                  <a:pt x="324" y="302"/>
                </a:lnTo>
                <a:lnTo>
                  <a:pt x="324" y="302"/>
                </a:lnTo>
                <a:lnTo>
                  <a:pt x="323" y="300"/>
                </a:lnTo>
                <a:lnTo>
                  <a:pt x="323" y="300"/>
                </a:lnTo>
                <a:lnTo>
                  <a:pt x="321" y="297"/>
                </a:lnTo>
                <a:lnTo>
                  <a:pt x="321" y="297"/>
                </a:lnTo>
                <a:lnTo>
                  <a:pt x="323" y="297"/>
                </a:lnTo>
                <a:lnTo>
                  <a:pt x="323" y="297"/>
                </a:lnTo>
                <a:lnTo>
                  <a:pt x="316" y="293"/>
                </a:lnTo>
                <a:lnTo>
                  <a:pt x="316" y="293"/>
                </a:lnTo>
                <a:lnTo>
                  <a:pt x="314" y="303"/>
                </a:lnTo>
                <a:lnTo>
                  <a:pt x="314" y="312"/>
                </a:lnTo>
                <a:lnTo>
                  <a:pt x="314" y="312"/>
                </a:lnTo>
                <a:lnTo>
                  <a:pt x="326" y="310"/>
                </a:lnTo>
                <a:lnTo>
                  <a:pt x="326" y="310"/>
                </a:lnTo>
                <a:close/>
                <a:moveTo>
                  <a:pt x="121" y="172"/>
                </a:moveTo>
                <a:lnTo>
                  <a:pt x="121" y="172"/>
                </a:lnTo>
                <a:lnTo>
                  <a:pt x="131" y="171"/>
                </a:lnTo>
                <a:lnTo>
                  <a:pt x="131" y="171"/>
                </a:lnTo>
                <a:lnTo>
                  <a:pt x="132" y="171"/>
                </a:lnTo>
                <a:lnTo>
                  <a:pt x="132" y="171"/>
                </a:lnTo>
                <a:lnTo>
                  <a:pt x="137" y="165"/>
                </a:lnTo>
                <a:lnTo>
                  <a:pt x="137" y="165"/>
                </a:lnTo>
                <a:lnTo>
                  <a:pt x="138" y="164"/>
                </a:lnTo>
                <a:lnTo>
                  <a:pt x="138" y="164"/>
                </a:lnTo>
                <a:lnTo>
                  <a:pt x="139" y="158"/>
                </a:lnTo>
                <a:lnTo>
                  <a:pt x="139" y="158"/>
                </a:lnTo>
                <a:lnTo>
                  <a:pt x="138" y="158"/>
                </a:lnTo>
                <a:lnTo>
                  <a:pt x="138" y="158"/>
                </a:lnTo>
                <a:lnTo>
                  <a:pt x="131" y="160"/>
                </a:lnTo>
                <a:lnTo>
                  <a:pt x="131" y="160"/>
                </a:lnTo>
                <a:lnTo>
                  <a:pt x="129" y="160"/>
                </a:lnTo>
                <a:lnTo>
                  <a:pt x="129" y="160"/>
                </a:lnTo>
                <a:lnTo>
                  <a:pt x="122" y="167"/>
                </a:lnTo>
                <a:lnTo>
                  <a:pt x="122" y="167"/>
                </a:lnTo>
                <a:lnTo>
                  <a:pt x="122" y="168"/>
                </a:lnTo>
                <a:lnTo>
                  <a:pt x="122" y="168"/>
                </a:lnTo>
                <a:lnTo>
                  <a:pt x="121" y="172"/>
                </a:lnTo>
                <a:lnTo>
                  <a:pt x="121" y="172"/>
                </a:lnTo>
                <a:close/>
                <a:moveTo>
                  <a:pt x="51" y="225"/>
                </a:move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lnTo>
                  <a:pt x="61" y="224"/>
                </a:lnTo>
                <a:lnTo>
                  <a:pt x="61" y="224"/>
                </a:lnTo>
                <a:lnTo>
                  <a:pt x="63" y="224"/>
                </a:lnTo>
                <a:lnTo>
                  <a:pt x="63" y="224"/>
                </a:lnTo>
                <a:lnTo>
                  <a:pt x="68" y="216"/>
                </a:lnTo>
                <a:lnTo>
                  <a:pt x="68" y="216"/>
                </a:lnTo>
                <a:lnTo>
                  <a:pt x="70" y="215"/>
                </a:lnTo>
                <a:lnTo>
                  <a:pt x="70" y="215"/>
                </a:lnTo>
                <a:lnTo>
                  <a:pt x="68" y="215"/>
                </a:lnTo>
                <a:lnTo>
                  <a:pt x="68" y="215"/>
                </a:lnTo>
                <a:lnTo>
                  <a:pt x="60" y="214"/>
                </a:lnTo>
                <a:lnTo>
                  <a:pt x="60" y="214"/>
                </a:lnTo>
                <a:lnTo>
                  <a:pt x="56" y="214"/>
                </a:lnTo>
                <a:lnTo>
                  <a:pt x="53" y="216"/>
                </a:lnTo>
                <a:lnTo>
                  <a:pt x="53" y="216"/>
                </a:lnTo>
                <a:lnTo>
                  <a:pt x="51" y="218"/>
                </a:lnTo>
                <a:lnTo>
                  <a:pt x="51" y="218"/>
                </a:lnTo>
                <a:lnTo>
                  <a:pt x="51" y="225"/>
                </a:lnTo>
                <a:lnTo>
                  <a:pt x="51" y="225"/>
                </a:lnTo>
                <a:close/>
                <a:moveTo>
                  <a:pt x="178" y="218"/>
                </a:moveTo>
                <a:lnTo>
                  <a:pt x="178" y="218"/>
                </a:lnTo>
                <a:lnTo>
                  <a:pt x="178" y="218"/>
                </a:lnTo>
                <a:lnTo>
                  <a:pt x="178" y="218"/>
                </a:lnTo>
                <a:lnTo>
                  <a:pt x="159" y="228"/>
                </a:lnTo>
                <a:lnTo>
                  <a:pt x="159" y="228"/>
                </a:lnTo>
                <a:lnTo>
                  <a:pt x="159" y="229"/>
                </a:lnTo>
                <a:lnTo>
                  <a:pt x="159" y="229"/>
                </a:lnTo>
                <a:lnTo>
                  <a:pt x="158" y="238"/>
                </a:lnTo>
                <a:lnTo>
                  <a:pt x="158" y="238"/>
                </a:lnTo>
                <a:lnTo>
                  <a:pt x="158" y="239"/>
                </a:lnTo>
                <a:lnTo>
                  <a:pt x="158" y="239"/>
                </a:lnTo>
                <a:lnTo>
                  <a:pt x="164" y="238"/>
                </a:lnTo>
                <a:lnTo>
                  <a:pt x="164" y="238"/>
                </a:lnTo>
                <a:lnTo>
                  <a:pt x="165" y="238"/>
                </a:lnTo>
                <a:lnTo>
                  <a:pt x="165" y="236"/>
                </a:lnTo>
                <a:lnTo>
                  <a:pt x="165" y="236"/>
                </a:lnTo>
                <a:lnTo>
                  <a:pt x="165" y="233"/>
                </a:lnTo>
                <a:lnTo>
                  <a:pt x="166" y="232"/>
                </a:lnTo>
                <a:lnTo>
                  <a:pt x="166" y="232"/>
                </a:lnTo>
                <a:lnTo>
                  <a:pt x="168" y="229"/>
                </a:lnTo>
                <a:lnTo>
                  <a:pt x="168" y="229"/>
                </a:lnTo>
                <a:lnTo>
                  <a:pt x="174" y="224"/>
                </a:lnTo>
                <a:lnTo>
                  <a:pt x="174" y="224"/>
                </a:lnTo>
                <a:lnTo>
                  <a:pt x="176" y="221"/>
                </a:lnTo>
                <a:lnTo>
                  <a:pt x="178" y="218"/>
                </a:lnTo>
                <a:lnTo>
                  <a:pt x="178" y="218"/>
                </a:lnTo>
                <a:close/>
                <a:moveTo>
                  <a:pt x="171" y="89"/>
                </a:moveTo>
                <a:lnTo>
                  <a:pt x="171" y="89"/>
                </a:lnTo>
                <a:lnTo>
                  <a:pt x="179" y="81"/>
                </a:lnTo>
                <a:lnTo>
                  <a:pt x="179" y="81"/>
                </a:lnTo>
                <a:lnTo>
                  <a:pt x="181" y="80"/>
                </a:lnTo>
                <a:lnTo>
                  <a:pt x="181" y="80"/>
                </a:lnTo>
                <a:lnTo>
                  <a:pt x="181" y="71"/>
                </a:lnTo>
                <a:lnTo>
                  <a:pt x="181" y="71"/>
                </a:lnTo>
                <a:lnTo>
                  <a:pt x="179" y="69"/>
                </a:lnTo>
                <a:lnTo>
                  <a:pt x="179" y="69"/>
                </a:lnTo>
                <a:lnTo>
                  <a:pt x="168" y="77"/>
                </a:lnTo>
                <a:lnTo>
                  <a:pt x="168" y="77"/>
                </a:lnTo>
                <a:lnTo>
                  <a:pt x="171" y="89"/>
                </a:lnTo>
                <a:lnTo>
                  <a:pt x="171" y="89"/>
                </a:lnTo>
                <a:close/>
                <a:moveTo>
                  <a:pt x="208" y="121"/>
                </a:moveTo>
                <a:lnTo>
                  <a:pt x="208" y="121"/>
                </a:lnTo>
                <a:lnTo>
                  <a:pt x="215" y="118"/>
                </a:lnTo>
                <a:lnTo>
                  <a:pt x="220" y="116"/>
                </a:lnTo>
                <a:lnTo>
                  <a:pt x="220" y="116"/>
                </a:lnTo>
                <a:lnTo>
                  <a:pt x="219" y="106"/>
                </a:lnTo>
                <a:lnTo>
                  <a:pt x="219" y="106"/>
                </a:lnTo>
                <a:lnTo>
                  <a:pt x="213" y="107"/>
                </a:lnTo>
                <a:lnTo>
                  <a:pt x="213" y="107"/>
                </a:lnTo>
                <a:lnTo>
                  <a:pt x="210" y="108"/>
                </a:lnTo>
                <a:lnTo>
                  <a:pt x="208" y="107"/>
                </a:lnTo>
                <a:lnTo>
                  <a:pt x="208" y="107"/>
                </a:lnTo>
                <a:lnTo>
                  <a:pt x="208" y="121"/>
                </a:lnTo>
                <a:lnTo>
                  <a:pt x="208" y="121"/>
                </a:lnTo>
                <a:close/>
                <a:moveTo>
                  <a:pt x="44" y="64"/>
                </a:moveTo>
                <a:lnTo>
                  <a:pt x="44" y="64"/>
                </a:lnTo>
                <a:lnTo>
                  <a:pt x="58" y="46"/>
                </a:lnTo>
                <a:lnTo>
                  <a:pt x="58" y="46"/>
                </a:lnTo>
                <a:lnTo>
                  <a:pt x="50" y="46"/>
                </a:lnTo>
                <a:lnTo>
                  <a:pt x="50" y="46"/>
                </a:lnTo>
                <a:lnTo>
                  <a:pt x="48" y="47"/>
                </a:lnTo>
                <a:lnTo>
                  <a:pt x="48" y="47"/>
                </a:lnTo>
                <a:lnTo>
                  <a:pt x="43" y="52"/>
                </a:lnTo>
                <a:lnTo>
                  <a:pt x="43" y="52"/>
                </a:lnTo>
                <a:lnTo>
                  <a:pt x="43" y="54"/>
                </a:lnTo>
                <a:lnTo>
                  <a:pt x="43" y="54"/>
                </a:lnTo>
                <a:lnTo>
                  <a:pt x="44" y="60"/>
                </a:lnTo>
                <a:lnTo>
                  <a:pt x="44" y="60"/>
                </a:lnTo>
                <a:lnTo>
                  <a:pt x="44" y="64"/>
                </a:lnTo>
                <a:lnTo>
                  <a:pt x="44" y="64"/>
                </a:lnTo>
                <a:close/>
                <a:moveTo>
                  <a:pt x="286" y="54"/>
                </a:moveTo>
                <a:lnTo>
                  <a:pt x="286" y="54"/>
                </a:lnTo>
                <a:lnTo>
                  <a:pt x="304" y="47"/>
                </a:lnTo>
                <a:lnTo>
                  <a:pt x="304" y="47"/>
                </a:lnTo>
                <a:lnTo>
                  <a:pt x="300" y="43"/>
                </a:lnTo>
                <a:lnTo>
                  <a:pt x="300" y="43"/>
                </a:lnTo>
                <a:lnTo>
                  <a:pt x="299" y="42"/>
                </a:lnTo>
                <a:lnTo>
                  <a:pt x="297" y="42"/>
                </a:lnTo>
                <a:lnTo>
                  <a:pt x="297" y="42"/>
                </a:lnTo>
                <a:lnTo>
                  <a:pt x="287" y="46"/>
                </a:lnTo>
                <a:lnTo>
                  <a:pt x="287" y="46"/>
                </a:lnTo>
                <a:lnTo>
                  <a:pt x="286" y="46"/>
                </a:lnTo>
                <a:lnTo>
                  <a:pt x="286" y="46"/>
                </a:lnTo>
                <a:lnTo>
                  <a:pt x="286" y="54"/>
                </a:lnTo>
                <a:lnTo>
                  <a:pt x="286" y="54"/>
                </a:lnTo>
                <a:close/>
                <a:moveTo>
                  <a:pt x="174" y="121"/>
                </a:moveTo>
                <a:lnTo>
                  <a:pt x="174" y="121"/>
                </a:lnTo>
                <a:lnTo>
                  <a:pt x="171" y="123"/>
                </a:lnTo>
                <a:lnTo>
                  <a:pt x="171" y="123"/>
                </a:lnTo>
                <a:lnTo>
                  <a:pt x="159" y="133"/>
                </a:lnTo>
                <a:lnTo>
                  <a:pt x="159" y="133"/>
                </a:lnTo>
                <a:lnTo>
                  <a:pt x="156" y="135"/>
                </a:lnTo>
                <a:lnTo>
                  <a:pt x="156" y="137"/>
                </a:lnTo>
                <a:lnTo>
                  <a:pt x="156" y="137"/>
                </a:lnTo>
                <a:lnTo>
                  <a:pt x="156" y="143"/>
                </a:lnTo>
                <a:lnTo>
                  <a:pt x="156" y="143"/>
                </a:lnTo>
                <a:lnTo>
                  <a:pt x="156" y="144"/>
                </a:lnTo>
                <a:lnTo>
                  <a:pt x="156" y="144"/>
                </a:lnTo>
                <a:lnTo>
                  <a:pt x="164" y="137"/>
                </a:lnTo>
                <a:lnTo>
                  <a:pt x="164" y="137"/>
                </a:lnTo>
                <a:lnTo>
                  <a:pt x="174" y="127"/>
                </a:lnTo>
                <a:lnTo>
                  <a:pt x="174" y="127"/>
                </a:lnTo>
                <a:lnTo>
                  <a:pt x="174" y="125"/>
                </a:lnTo>
                <a:lnTo>
                  <a:pt x="174" y="125"/>
                </a:lnTo>
                <a:lnTo>
                  <a:pt x="174" y="121"/>
                </a:lnTo>
                <a:lnTo>
                  <a:pt x="174" y="121"/>
                </a:lnTo>
                <a:close/>
                <a:moveTo>
                  <a:pt x="56" y="268"/>
                </a:moveTo>
                <a:lnTo>
                  <a:pt x="56" y="268"/>
                </a:lnTo>
                <a:lnTo>
                  <a:pt x="78" y="266"/>
                </a:lnTo>
                <a:lnTo>
                  <a:pt x="101" y="263"/>
                </a:lnTo>
                <a:lnTo>
                  <a:pt x="101" y="263"/>
                </a:lnTo>
                <a:lnTo>
                  <a:pt x="101" y="260"/>
                </a:lnTo>
                <a:lnTo>
                  <a:pt x="101" y="260"/>
                </a:lnTo>
                <a:lnTo>
                  <a:pt x="98" y="260"/>
                </a:lnTo>
                <a:lnTo>
                  <a:pt x="98" y="260"/>
                </a:lnTo>
                <a:lnTo>
                  <a:pt x="83" y="262"/>
                </a:lnTo>
                <a:lnTo>
                  <a:pt x="83" y="262"/>
                </a:lnTo>
                <a:lnTo>
                  <a:pt x="81" y="263"/>
                </a:lnTo>
                <a:lnTo>
                  <a:pt x="80" y="263"/>
                </a:lnTo>
                <a:lnTo>
                  <a:pt x="80" y="263"/>
                </a:lnTo>
                <a:lnTo>
                  <a:pt x="78" y="265"/>
                </a:lnTo>
                <a:lnTo>
                  <a:pt x="75" y="263"/>
                </a:lnTo>
                <a:lnTo>
                  <a:pt x="75" y="263"/>
                </a:lnTo>
                <a:lnTo>
                  <a:pt x="74" y="263"/>
                </a:lnTo>
                <a:lnTo>
                  <a:pt x="74" y="263"/>
                </a:lnTo>
                <a:lnTo>
                  <a:pt x="58" y="265"/>
                </a:lnTo>
                <a:lnTo>
                  <a:pt x="58" y="265"/>
                </a:lnTo>
                <a:lnTo>
                  <a:pt x="57" y="265"/>
                </a:lnTo>
                <a:lnTo>
                  <a:pt x="57" y="266"/>
                </a:lnTo>
                <a:lnTo>
                  <a:pt x="57" y="266"/>
                </a:lnTo>
                <a:lnTo>
                  <a:pt x="56" y="268"/>
                </a:lnTo>
                <a:lnTo>
                  <a:pt x="56" y="268"/>
                </a:lnTo>
                <a:close/>
                <a:moveTo>
                  <a:pt x="10" y="47"/>
                </a:moveTo>
                <a:lnTo>
                  <a:pt x="10" y="47"/>
                </a:lnTo>
                <a:lnTo>
                  <a:pt x="12" y="70"/>
                </a:lnTo>
                <a:lnTo>
                  <a:pt x="16" y="93"/>
                </a:lnTo>
                <a:lnTo>
                  <a:pt x="16" y="93"/>
                </a:lnTo>
                <a:lnTo>
                  <a:pt x="16" y="62"/>
                </a:lnTo>
                <a:lnTo>
                  <a:pt x="16" y="62"/>
                </a:lnTo>
                <a:lnTo>
                  <a:pt x="14" y="62"/>
                </a:lnTo>
                <a:lnTo>
                  <a:pt x="14" y="62"/>
                </a:lnTo>
                <a:lnTo>
                  <a:pt x="12" y="62"/>
                </a:lnTo>
                <a:lnTo>
                  <a:pt x="13" y="59"/>
                </a:lnTo>
                <a:lnTo>
                  <a:pt x="13" y="59"/>
                </a:lnTo>
                <a:lnTo>
                  <a:pt x="14" y="56"/>
                </a:lnTo>
                <a:lnTo>
                  <a:pt x="14" y="56"/>
                </a:lnTo>
                <a:lnTo>
                  <a:pt x="16" y="53"/>
                </a:lnTo>
                <a:lnTo>
                  <a:pt x="16" y="53"/>
                </a:lnTo>
                <a:lnTo>
                  <a:pt x="16" y="47"/>
                </a:lnTo>
                <a:lnTo>
                  <a:pt x="16" y="47"/>
                </a:lnTo>
                <a:lnTo>
                  <a:pt x="13" y="47"/>
                </a:lnTo>
                <a:lnTo>
                  <a:pt x="10" y="47"/>
                </a:lnTo>
                <a:lnTo>
                  <a:pt x="10" y="47"/>
                </a:lnTo>
                <a:close/>
                <a:moveTo>
                  <a:pt x="83" y="128"/>
                </a:moveTo>
                <a:lnTo>
                  <a:pt x="83" y="128"/>
                </a:lnTo>
                <a:lnTo>
                  <a:pt x="83" y="130"/>
                </a:lnTo>
                <a:lnTo>
                  <a:pt x="83" y="130"/>
                </a:lnTo>
                <a:lnTo>
                  <a:pt x="85" y="128"/>
                </a:lnTo>
                <a:lnTo>
                  <a:pt x="85" y="128"/>
                </a:lnTo>
                <a:lnTo>
                  <a:pt x="90" y="127"/>
                </a:lnTo>
                <a:lnTo>
                  <a:pt x="93" y="124"/>
                </a:lnTo>
                <a:lnTo>
                  <a:pt x="93" y="124"/>
                </a:lnTo>
                <a:lnTo>
                  <a:pt x="93" y="123"/>
                </a:lnTo>
                <a:lnTo>
                  <a:pt x="93" y="123"/>
                </a:lnTo>
                <a:lnTo>
                  <a:pt x="94" y="120"/>
                </a:lnTo>
                <a:lnTo>
                  <a:pt x="94" y="120"/>
                </a:lnTo>
                <a:lnTo>
                  <a:pt x="93" y="113"/>
                </a:lnTo>
                <a:lnTo>
                  <a:pt x="93" y="113"/>
                </a:lnTo>
                <a:lnTo>
                  <a:pt x="93" y="111"/>
                </a:lnTo>
                <a:lnTo>
                  <a:pt x="93" y="111"/>
                </a:lnTo>
                <a:lnTo>
                  <a:pt x="83" y="123"/>
                </a:lnTo>
                <a:lnTo>
                  <a:pt x="83" y="123"/>
                </a:lnTo>
                <a:lnTo>
                  <a:pt x="83" y="124"/>
                </a:lnTo>
                <a:lnTo>
                  <a:pt x="83" y="124"/>
                </a:lnTo>
                <a:lnTo>
                  <a:pt x="83" y="128"/>
                </a:lnTo>
                <a:lnTo>
                  <a:pt x="83" y="128"/>
                </a:lnTo>
                <a:close/>
                <a:moveTo>
                  <a:pt x="121" y="135"/>
                </a:moveTo>
                <a:lnTo>
                  <a:pt x="121" y="135"/>
                </a:lnTo>
                <a:lnTo>
                  <a:pt x="118" y="133"/>
                </a:lnTo>
                <a:lnTo>
                  <a:pt x="120" y="130"/>
                </a:lnTo>
                <a:lnTo>
                  <a:pt x="120" y="130"/>
                </a:lnTo>
                <a:lnTo>
                  <a:pt x="122" y="127"/>
                </a:lnTo>
                <a:lnTo>
                  <a:pt x="122" y="127"/>
                </a:lnTo>
                <a:lnTo>
                  <a:pt x="125" y="124"/>
                </a:lnTo>
                <a:lnTo>
                  <a:pt x="125" y="124"/>
                </a:lnTo>
                <a:lnTo>
                  <a:pt x="127" y="124"/>
                </a:lnTo>
                <a:lnTo>
                  <a:pt x="125" y="123"/>
                </a:lnTo>
                <a:lnTo>
                  <a:pt x="125" y="123"/>
                </a:lnTo>
                <a:lnTo>
                  <a:pt x="121" y="124"/>
                </a:lnTo>
                <a:lnTo>
                  <a:pt x="121" y="124"/>
                </a:lnTo>
                <a:lnTo>
                  <a:pt x="118" y="125"/>
                </a:lnTo>
                <a:lnTo>
                  <a:pt x="118" y="125"/>
                </a:lnTo>
                <a:lnTo>
                  <a:pt x="108" y="138"/>
                </a:lnTo>
                <a:lnTo>
                  <a:pt x="108" y="138"/>
                </a:lnTo>
                <a:lnTo>
                  <a:pt x="107" y="138"/>
                </a:lnTo>
                <a:lnTo>
                  <a:pt x="107" y="138"/>
                </a:lnTo>
                <a:lnTo>
                  <a:pt x="115" y="141"/>
                </a:lnTo>
                <a:lnTo>
                  <a:pt x="115" y="141"/>
                </a:lnTo>
                <a:lnTo>
                  <a:pt x="117" y="140"/>
                </a:lnTo>
                <a:lnTo>
                  <a:pt x="117" y="140"/>
                </a:lnTo>
                <a:lnTo>
                  <a:pt x="121" y="135"/>
                </a:lnTo>
                <a:lnTo>
                  <a:pt x="121" y="135"/>
                </a:lnTo>
                <a:close/>
                <a:moveTo>
                  <a:pt x="171" y="144"/>
                </a:moveTo>
                <a:lnTo>
                  <a:pt x="171" y="144"/>
                </a:lnTo>
                <a:lnTo>
                  <a:pt x="168" y="144"/>
                </a:lnTo>
                <a:lnTo>
                  <a:pt x="168" y="144"/>
                </a:lnTo>
                <a:lnTo>
                  <a:pt x="158" y="150"/>
                </a:lnTo>
                <a:lnTo>
                  <a:pt x="158" y="150"/>
                </a:lnTo>
                <a:lnTo>
                  <a:pt x="156" y="151"/>
                </a:lnTo>
                <a:lnTo>
                  <a:pt x="155" y="152"/>
                </a:lnTo>
                <a:lnTo>
                  <a:pt x="155" y="152"/>
                </a:lnTo>
                <a:lnTo>
                  <a:pt x="155" y="154"/>
                </a:lnTo>
                <a:lnTo>
                  <a:pt x="152" y="155"/>
                </a:lnTo>
                <a:lnTo>
                  <a:pt x="152" y="155"/>
                </a:lnTo>
                <a:lnTo>
                  <a:pt x="151" y="155"/>
                </a:lnTo>
                <a:lnTo>
                  <a:pt x="151" y="155"/>
                </a:lnTo>
                <a:lnTo>
                  <a:pt x="147" y="161"/>
                </a:lnTo>
                <a:lnTo>
                  <a:pt x="147" y="161"/>
                </a:lnTo>
                <a:lnTo>
                  <a:pt x="145" y="162"/>
                </a:lnTo>
                <a:lnTo>
                  <a:pt x="145" y="165"/>
                </a:lnTo>
                <a:lnTo>
                  <a:pt x="145" y="165"/>
                </a:lnTo>
                <a:lnTo>
                  <a:pt x="147" y="164"/>
                </a:lnTo>
                <a:lnTo>
                  <a:pt x="147" y="164"/>
                </a:lnTo>
                <a:lnTo>
                  <a:pt x="166" y="150"/>
                </a:lnTo>
                <a:lnTo>
                  <a:pt x="166" y="150"/>
                </a:lnTo>
                <a:lnTo>
                  <a:pt x="169" y="147"/>
                </a:lnTo>
                <a:lnTo>
                  <a:pt x="171" y="144"/>
                </a:lnTo>
                <a:lnTo>
                  <a:pt x="171" y="144"/>
                </a:lnTo>
                <a:close/>
                <a:moveTo>
                  <a:pt x="318" y="280"/>
                </a:moveTo>
                <a:lnTo>
                  <a:pt x="318" y="280"/>
                </a:lnTo>
                <a:lnTo>
                  <a:pt x="318" y="280"/>
                </a:lnTo>
                <a:lnTo>
                  <a:pt x="318" y="280"/>
                </a:lnTo>
                <a:lnTo>
                  <a:pt x="331" y="289"/>
                </a:lnTo>
                <a:lnTo>
                  <a:pt x="331" y="289"/>
                </a:lnTo>
                <a:lnTo>
                  <a:pt x="333" y="289"/>
                </a:lnTo>
                <a:lnTo>
                  <a:pt x="333" y="289"/>
                </a:lnTo>
                <a:lnTo>
                  <a:pt x="338" y="289"/>
                </a:lnTo>
                <a:lnTo>
                  <a:pt x="338" y="289"/>
                </a:lnTo>
                <a:lnTo>
                  <a:pt x="338" y="289"/>
                </a:lnTo>
                <a:lnTo>
                  <a:pt x="338" y="287"/>
                </a:lnTo>
                <a:lnTo>
                  <a:pt x="338" y="287"/>
                </a:lnTo>
                <a:lnTo>
                  <a:pt x="337" y="287"/>
                </a:lnTo>
                <a:lnTo>
                  <a:pt x="337" y="287"/>
                </a:lnTo>
                <a:lnTo>
                  <a:pt x="334" y="286"/>
                </a:lnTo>
                <a:lnTo>
                  <a:pt x="333" y="283"/>
                </a:lnTo>
                <a:lnTo>
                  <a:pt x="333" y="283"/>
                </a:lnTo>
                <a:lnTo>
                  <a:pt x="333" y="282"/>
                </a:lnTo>
                <a:lnTo>
                  <a:pt x="333" y="282"/>
                </a:lnTo>
                <a:lnTo>
                  <a:pt x="334" y="276"/>
                </a:lnTo>
                <a:lnTo>
                  <a:pt x="334" y="276"/>
                </a:lnTo>
                <a:lnTo>
                  <a:pt x="318" y="280"/>
                </a:lnTo>
                <a:lnTo>
                  <a:pt x="318" y="280"/>
                </a:lnTo>
                <a:close/>
                <a:moveTo>
                  <a:pt x="218" y="191"/>
                </a:moveTo>
                <a:lnTo>
                  <a:pt x="218" y="191"/>
                </a:lnTo>
                <a:lnTo>
                  <a:pt x="218" y="191"/>
                </a:lnTo>
                <a:lnTo>
                  <a:pt x="218" y="191"/>
                </a:lnTo>
                <a:lnTo>
                  <a:pt x="220" y="189"/>
                </a:lnTo>
                <a:lnTo>
                  <a:pt x="220" y="189"/>
                </a:lnTo>
                <a:lnTo>
                  <a:pt x="223" y="191"/>
                </a:lnTo>
                <a:lnTo>
                  <a:pt x="223" y="191"/>
                </a:lnTo>
                <a:lnTo>
                  <a:pt x="223" y="192"/>
                </a:lnTo>
                <a:lnTo>
                  <a:pt x="223" y="192"/>
                </a:lnTo>
                <a:lnTo>
                  <a:pt x="223" y="192"/>
                </a:lnTo>
                <a:lnTo>
                  <a:pt x="222" y="194"/>
                </a:lnTo>
                <a:lnTo>
                  <a:pt x="222" y="194"/>
                </a:lnTo>
                <a:lnTo>
                  <a:pt x="218" y="197"/>
                </a:lnTo>
                <a:lnTo>
                  <a:pt x="218" y="197"/>
                </a:lnTo>
                <a:lnTo>
                  <a:pt x="216" y="198"/>
                </a:lnTo>
                <a:lnTo>
                  <a:pt x="216" y="198"/>
                </a:lnTo>
                <a:lnTo>
                  <a:pt x="216" y="205"/>
                </a:lnTo>
                <a:lnTo>
                  <a:pt x="216" y="205"/>
                </a:lnTo>
                <a:lnTo>
                  <a:pt x="220" y="201"/>
                </a:lnTo>
                <a:lnTo>
                  <a:pt x="225" y="198"/>
                </a:lnTo>
                <a:lnTo>
                  <a:pt x="225" y="198"/>
                </a:lnTo>
                <a:lnTo>
                  <a:pt x="225" y="197"/>
                </a:lnTo>
                <a:lnTo>
                  <a:pt x="225" y="197"/>
                </a:lnTo>
                <a:lnTo>
                  <a:pt x="229" y="184"/>
                </a:lnTo>
                <a:lnTo>
                  <a:pt x="229" y="184"/>
                </a:lnTo>
                <a:lnTo>
                  <a:pt x="230" y="181"/>
                </a:lnTo>
                <a:lnTo>
                  <a:pt x="230" y="181"/>
                </a:lnTo>
                <a:lnTo>
                  <a:pt x="226" y="182"/>
                </a:lnTo>
                <a:lnTo>
                  <a:pt x="226" y="182"/>
                </a:lnTo>
                <a:lnTo>
                  <a:pt x="218" y="191"/>
                </a:lnTo>
                <a:lnTo>
                  <a:pt x="218" y="191"/>
                </a:lnTo>
                <a:close/>
                <a:moveTo>
                  <a:pt x="249" y="184"/>
                </a:moveTo>
                <a:lnTo>
                  <a:pt x="249" y="184"/>
                </a:lnTo>
                <a:lnTo>
                  <a:pt x="245" y="187"/>
                </a:lnTo>
                <a:lnTo>
                  <a:pt x="245" y="187"/>
                </a:lnTo>
                <a:lnTo>
                  <a:pt x="243" y="189"/>
                </a:lnTo>
                <a:lnTo>
                  <a:pt x="243" y="189"/>
                </a:lnTo>
                <a:lnTo>
                  <a:pt x="240" y="201"/>
                </a:lnTo>
                <a:lnTo>
                  <a:pt x="240" y="201"/>
                </a:lnTo>
                <a:lnTo>
                  <a:pt x="240" y="202"/>
                </a:lnTo>
                <a:lnTo>
                  <a:pt x="240" y="202"/>
                </a:lnTo>
                <a:lnTo>
                  <a:pt x="250" y="198"/>
                </a:lnTo>
                <a:lnTo>
                  <a:pt x="250" y="198"/>
                </a:lnTo>
                <a:lnTo>
                  <a:pt x="249" y="184"/>
                </a:lnTo>
                <a:lnTo>
                  <a:pt x="249" y="184"/>
                </a:lnTo>
                <a:close/>
                <a:moveTo>
                  <a:pt x="101" y="104"/>
                </a:moveTo>
                <a:lnTo>
                  <a:pt x="101" y="104"/>
                </a:lnTo>
                <a:lnTo>
                  <a:pt x="107" y="104"/>
                </a:lnTo>
                <a:lnTo>
                  <a:pt x="107" y="104"/>
                </a:lnTo>
                <a:lnTo>
                  <a:pt x="108" y="104"/>
                </a:lnTo>
                <a:lnTo>
                  <a:pt x="108" y="104"/>
                </a:lnTo>
                <a:lnTo>
                  <a:pt x="118" y="91"/>
                </a:lnTo>
                <a:lnTo>
                  <a:pt x="118" y="91"/>
                </a:lnTo>
                <a:lnTo>
                  <a:pt x="120" y="90"/>
                </a:lnTo>
                <a:lnTo>
                  <a:pt x="120" y="90"/>
                </a:lnTo>
                <a:lnTo>
                  <a:pt x="118" y="86"/>
                </a:lnTo>
                <a:lnTo>
                  <a:pt x="118" y="86"/>
                </a:lnTo>
                <a:lnTo>
                  <a:pt x="117" y="87"/>
                </a:lnTo>
                <a:lnTo>
                  <a:pt x="117" y="87"/>
                </a:lnTo>
                <a:lnTo>
                  <a:pt x="102" y="101"/>
                </a:lnTo>
                <a:lnTo>
                  <a:pt x="102" y="101"/>
                </a:lnTo>
                <a:lnTo>
                  <a:pt x="101" y="104"/>
                </a:lnTo>
                <a:lnTo>
                  <a:pt x="101" y="104"/>
                </a:lnTo>
                <a:close/>
                <a:moveTo>
                  <a:pt x="131" y="189"/>
                </a:moveTo>
                <a:lnTo>
                  <a:pt x="131" y="189"/>
                </a:lnTo>
                <a:lnTo>
                  <a:pt x="131" y="189"/>
                </a:lnTo>
                <a:lnTo>
                  <a:pt x="131" y="189"/>
                </a:lnTo>
                <a:lnTo>
                  <a:pt x="121" y="199"/>
                </a:lnTo>
                <a:lnTo>
                  <a:pt x="121" y="199"/>
                </a:lnTo>
                <a:lnTo>
                  <a:pt x="120" y="201"/>
                </a:lnTo>
                <a:lnTo>
                  <a:pt x="120" y="201"/>
                </a:lnTo>
                <a:lnTo>
                  <a:pt x="120" y="211"/>
                </a:lnTo>
                <a:lnTo>
                  <a:pt x="120" y="211"/>
                </a:lnTo>
                <a:lnTo>
                  <a:pt x="120" y="215"/>
                </a:lnTo>
                <a:lnTo>
                  <a:pt x="120" y="215"/>
                </a:lnTo>
                <a:lnTo>
                  <a:pt x="120" y="215"/>
                </a:lnTo>
                <a:lnTo>
                  <a:pt x="120" y="215"/>
                </a:lnTo>
                <a:lnTo>
                  <a:pt x="121" y="214"/>
                </a:lnTo>
                <a:lnTo>
                  <a:pt x="121" y="214"/>
                </a:lnTo>
                <a:lnTo>
                  <a:pt x="124" y="206"/>
                </a:lnTo>
                <a:lnTo>
                  <a:pt x="124" y="206"/>
                </a:lnTo>
                <a:lnTo>
                  <a:pt x="127" y="204"/>
                </a:lnTo>
                <a:lnTo>
                  <a:pt x="127" y="204"/>
                </a:lnTo>
                <a:lnTo>
                  <a:pt x="128" y="202"/>
                </a:lnTo>
                <a:lnTo>
                  <a:pt x="128" y="202"/>
                </a:lnTo>
                <a:lnTo>
                  <a:pt x="131" y="189"/>
                </a:lnTo>
                <a:lnTo>
                  <a:pt x="131" y="189"/>
                </a:lnTo>
                <a:close/>
                <a:moveTo>
                  <a:pt x="191" y="157"/>
                </a:moveTo>
                <a:lnTo>
                  <a:pt x="191" y="157"/>
                </a:lnTo>
                <a:lnTo>
                  <a:pt x="189" y="158"/>
                </a:lnTo>
                <a:lnTo>
                  <a:pt x="189" y="158"/>
                </a:lnTo>
                <a:lnTo>
                  <a:pt x="175" y="164"/>
                </a:lnTo>
                <a:lnTo>
                  <a:pt x="175" y="164"/>
                </a:lnTo>
                <a:lnTo>
                  <a:pt x="174" y="165"/>
                </a:lnTo>
                <a:lnTo>
                  <a:pt x="172" y="168"/>
                </a:lnTo>
                <a:lnTo>
                  <a:pt x="172" y="168"/>
                </a:lnTo>
                <a:lnTo>
                  <a:pt x="172" y="172"/>
                </a:lnTo>
                <a:lnTo>
                  <a:pt x="172" y="172"/>
                </a:lnTo>
                <a:lnTo>
                  <a:pt x="172" y="175"/>
                </a:lnTo>
                <a:lnTo>
                  <a:pt x="172" y="175"/>
                </a:lnTo>
                <a:lnTo>
                  <a:pt x="174" y="174"/>
                </a:lnTo>
                <a:lnTo>
                  <a:pt x="174" y="174"/>
                </a:lnTo>
                <a:lnTo>
                  <a:pt x="188" y="164"/>
                </a:lnTo>
                <a:lnTo>
                  <a:pt x="188" y="164"/>
                </a:lnTo>
                <a:lnTo>
                  <a:pt x="189" y="161"/>
                </a:lnTo>
                <a:lnTo>
                  <a:pt x="191" y="157"/>
                </a:lnTo>
                <a:lnTo>
                  <a:pt x="191" y="157"/>
                </a:lnTo>
                <a:close/>
                <a:moveTo>
                  <a:pt x="107" y="262"/>
                </a:moveTo>
                <a:lnTo>
                  <a:pt x="107" y="262"/>
                </a:lnTo>
                <a:lnTo>
                  <a:pt x="110" y="262"/>
                </a:lnTo>
                <a:lnTo>
                  <a:pt x="110" y="262"/>
                </a:lnTo>
                <a:lnTo>
                  <a:pt x="142" y="259"/>
                </a:lnTo>
                <a:lnTo>
                  <a:pt x="142" y="259"/>
                </a:lnTo>
                <a:lnTo>
                  <a:pt x="152" y="258"/>
                </a:lnTo>
                <a:lnTo>
                  <a:pt x="152" y="258"/>
                </a:lnTo>
                <a:lnTo>
                  <a:pt x="152" y="258"/>
                </a:lnTo>
                <a:lnTo>
                  <a:pt x="154" y="256"/>
                </a:lnTo>
                <a:lnTo>
                  <a:pt x="154" y="256"/>
                </a:lnTo>
                <a:lnTo>
                  <a:pt x="151" y="256"/>
                </a:lnTo>
                <a:lnTo>
                  <a:pt x="151" y="256"/>
                </a:lnTo>
                <a:lnTo>
                  <a:pt x="135" y="256"/>
                </a:lnTo>
                <a:lnTo>
                  <a:pt x="135" y="256"/>
                </a:lnTo>
                <a:lnTo>
                  <a:pt x="132" y="258"/>
                </a:lnTo>
                <a:lnTo>
                  <a:pt x="132" y="258"/>
                </a:lnTo>
                <a:lnTo>
                  <a:pt x="131" y="259"/>
                </a:lnTo>
                <a:lnTo>
                  <a:pt x="129" y="258"/>
                </a:lnTo>
                <a:lnTo>
                  <a:pt x="129" y="258"/>
                </a:lnTo>
                <a:lnTo>
                  <a:pt x="127" y="256"/>
                </a:lnTo>
                <a:lnTo>
                  <a:pt x="127" y="256"/>
                </a:lnTo>
                <a:lnTo>
                  <a:pt x="122" y="258"/>
                </a:lnTo>
                <a:lnTo>
                  <a:pt x="122" y="258"/>
                </a:lnTo>
                <a:lnTo>
                  <a:pt x="118" y="258"/>
                </a:lnTo>
                <a:lnTo>
                  <a:pt x="115" y="259"/>
                </a:lnTo>
                <a:lnTo>
                  <a:pt x="115" y="259"/>
                </a:lnTo>
                <a:lnTo>
                  <a:pt x="114" y="259"/>
                </a:lnTo>
                <a:lnTo>
                  <a:pt x="114" y="259"/>
                </a:lnTo>
                <a:lnTo>
                  <a:pt x="108" y="260"/>
                </a:lnTo>
                <a:lnTo>
                  <a:pt x="108" y="260"/>
                </a:lnTo>
                <a:lnTo>
                  <a:pt x="107" y="262"/>
                </a:lnTo>
                <a:lnTo>
                  <a:pt x="107" y="262"/>
                </a:lnTo>
                <a:close/>
                <a:moveTo>
                  <a:pt x="250" y="238"/>
                </a:moveTo>
                <a:lnTo>
                  <a:pt x="250" y="238"/>
                </a:lnTo>
                <a:lnTo>
                  <a:pt x="262" y="238"/>
                </a:lnTo>
                <a:lnTo>
                  <a:pt x="262" y="238"/>
                </a:lnTo>
                <a:lnTo>
                  <a:pt x="262" y="233"/>
                </a:lnTo>
                <a:lnTo>
                  <a:pt x="262" y="233"/>
                </a:lnTo>
                <a:lnTo>
                  <a:pt x="262" y="232"/>
                </a:lnTo>
                <a:lnTo>
                  <a:pt x="262" y="231"/>
                </a:lnTo>
                <a:lnTo>
                  <a:pt x="262" y="231"/>
                </a:lnTo>
                <a:lnTo>
                  <a:pt x="260" y="228"/>
                </a:lnTo>
                <a:lnTo>
                  <a:pt x="260" y="225"/>
                </a:lnTo>
                <a:lnTo>
                  <a:pt x="260" y="225"/>
                </a:lnTo>
                <a:lnTo>
                  <a:pt x="262" y="224"/>
                </a:lnTo>
                <a:lnTo>
                  <a:pt x="262" y="224"/>
                </a:lnTo>
                <a:lnTo>
                  <a:pt x="262" y="224"/>
                </a:lnTo>
                <a:lnTo>
                  <a:pt x="262" y="224"/>
                </a:lnTo>
                <a:lnTo>
                  <a:pt x="256" y="226"/>
                </a:lnTo>
                <a:lnTo>
                  <a:pt x="256" y="226"/>
                </a:lnTo>
                <a:lnTo>
                  <a:pt x="255" y="226"/>
                </a:lnTo>
                <a:lnTo>
                  <a:pt x="253" y="228"/>
                </a:lnTo>
                <a:lnTo>
                  <a:pt x="253" y="228"/>
                </a:lnTo>
                <a:lnTo>
                  <a:pt x="252" y="235"/>
                </a:lnTo>
                <a:lnTo>
                  <a:pt x="252" y="235"/>
                </a:lnTo>
                <a:lnTo>
                  <a:pt x="250" y="238"/>
                </a:lnTo>
                <a:lnTo>
                  <a:pt x="250" y="238"/>
                </a:lnTo>
                <a:close/>
                <a:moveTo>
                  <a:pt x="63" y="144"/>
                </a:moveTo>
                <a:lnTo>
                  <a:pt x="63" y="144"/>
                </a:lnTo>
                <a:lnTo>
                  <a:pt x="63" y="144"/>
                </a:lnTo>
                <a:lnTo>
                  <a:pt x="63" y="144"/>
                </a:lnTo>
                <a:lnTo>
                  <a:pt x="54" y="154"/>
                </a:lnTo>
                <a:lnTo>
                  <a:pt x="54" y="154"/>
                </a:lnTo>
                <a:lnTo>
                  <a:pt x="53" y="155"/>
                </a:lnTo>
                <a:lnTo>
                  <a:pt x="53" y="155"/>
                </a:lnTo>
                <a:lnTo>
                  <a:pt x="54" y="164"/>
                </a:lnTo>
                <a:lnTo>
                  <a:pt x="54" y="164"/>
                </a:lnTo>
                <a:lnTo>
                  <a:pt x="60" y="162"/>
                </a:lnTo>
                <a:lnTo>
                  <a:pt x="60" y="162"/>
                </a:lnTo>
                <a:lnTo>
                  <a:pt x="63" y="144"/>
                </a:lnTo>
                <a:lnTo>
                  <a:pt x="63" y="144"/>
                </a:lnTo>
                <a:close/>
                <a:moveTo>
                  <a:pt x="156" y="96"/>
                </a:moveTo>
                <a:lnTo>
                  <a:pt x="156" y="96"/>
                </a:lnTo>
                <a:lnTo>
                  <a:pt x="168" y="91"/>
                </a:lnTo>
                <a:lnTo>
                  <a:pt x="168" y="91"/>
                </a:lnTo>
                <a:lnTo>
                  <a:pt x="165" y="79"/>
                </a:lnTo>
                <a:lnTo>
                  <a:pt x="165" y="79"/>
                </a:lnTo>
                <a:lnTo>
                  <a:pt x="158" y="84"/>
                </a:lnTo>
                <a:lnTo>
                  <a:pt x="158" y="84"/>
                </a:lnTo>
                <a:lnTo>
                  <a:pt x="156" y="86"/>
                </a:lnTo>
                <a:lnTo>
                  <a:pt x="156" y="86"/>
                </a:lnTo>
                <a:lnTo>
                  <a:pt x="156" y="96"/>
                </a:lnTo>
                <a:lnTo>
                  <a:pt x="156" y="96"/>
                </a:lnTo>
                <a:close/>
                <a:moveTo>
                  <a:pt x="216" y="157"/>
                </a:moveTo>
                <a:lnTo>
                  <a:pt x="216" y="157"/>
                </a:lnTo>
                <a:lnTo>
                  <a:pt x="193" y="179"/>
                </a:lnTo>
                <a:lnTo>
                  <a:pt x="193" y="179"/>
                </a:lnTo>
                <a:lnTo>
                  <a:pt x="195" y="179"/>
                </a:lnTo>
                <a:lnTo>
                  <a:pt x="195" y="179"/>
                </a:lnTo>
                <a:lnTo>
                  <a:pt x="208" y="174"/>
                </a:lnTo>
                <a:lnTo>
                  <a:pt x="208" y="174"/>
                </a:lnTo>
                <a:lnTo>
                  <a:pt x="210" y="171"/>
                </a:lnTo>
                <a:lnTo>
                  <a:pt x="210" y="171"/>
                </a:lnTo>
                <a:lnTo>
                  <a:pt x="216" y="157"/>
                </a:lnTo>
                <a:lnTo>
                  <a:pt x="216" y="157"/>
                </a:lnTo>
                <a:close/>
                <a:moveTo>
                  <a:pt x="256" y="145"/>
                </a:moveTo>
                <a:lnTo>
                  <a:pt x="256" y="145"/>
                </a:lnTo>
                <a:lnTo>
                  <a:pt x="255" y="148"/>
                </a:lnTo>
                <a:lnTo>
                  <a:pt x="255" y="148"/>
                </a:lnTo>
                <a:lnTo>
                  <a:pt x="253" y="150"/>
                </a:lnTo>
                <a:lnTo>
                  <a:pt x="253" y="151"/>
                </a:lnTo>
                <a:lnTo>
                  <a:pt x="253" y="151"/>
                </a:lnTo>
                <a:lnTo>
                  <a:pt x="253" y="161"/>
                </a:lnTo>
                <a:lnTo>
                  <a:pt x="253" y="161"/>
                </a:lnTo>
                <a:lnTo>
                  <a:pt x="253" y="162"/>
                </a:lnTo>
                <a:lnTo>
                  <a:pt x="250" y="164"/>
                </a:lnTo>
                <a:lnTo>
                  <a:pt x="250" y="164"/>
                </a:lnTo>
                <a:lnTo>
                  <a:pt x="250" y="170"/>
                </a:lnTo>
                <a:lnTo>
                  <a:pt x="250" y="170"/>
                </a:lnTo>
                <a:lnTo>
                  <a:pt x="262" y="165"/>
                </a:lnTo>
                <a:lnTo>
                  <a:pt x="262" y="165"/>
                </a:lnTo>
                <a:lnTo>
                  <a:pt x="260" y="165"/>
                </a:lnTo>
                <a:lnTo>
                  <a:pt x="260" y="165"/>
                </a:lnTo>
                <a:lnTo>
                  <a:pt x="257" y="164"/>
                </a:lnTo>
                <a:lnTo>
                  <a:pt x="257" y="161"/>
                </a:lnTo>
                <a:lnTo>
                  <a:pt x="257" y="161"/>
                </a:lnTo>
                <a:lnTo>
                  <a:pt x="257" y="157"/>
                </a:lnTo>
                <a:lnTo>
                  <a:pt x="257" y="157"/>
                </a:lnTo>
                <a:lnTo>
                  <a:pt x="256" y="145"/>
                </a:lnTo>
                <a:lnTo>
                  <a:pt x="256" y="145"/>
                </a:lnTo>
                <a:close/>
                <a:moveTo>
                  <a:pt x="47" y="32"/>
                </a:moveTo>
                <a:lnTo>
                  <a:pt x="47" y="32"/>
                </a:lnTo>
                <a:lnTo>
                  <a:pt x="56" y="32"/>
                </a:lnTo>
                <a:lnTo>
                  <a:pt x="56" y="32"/>
                </a:lnTo>
                <a:lnTo>
                  <a:pt x="57" y="32"/>
                </a:lnTo>
                <a:lnTo>
                  <a:pt x="58" y="29"/>
                </a:lnTo>
                <a:lnTo>
                  <a:pt x="58" y="29"/>
                </a:lnTo>
                <a:lnTo>
                  <a:pt x="58" y="26"/>
                </a:lnTo>
                <a:lnTo>
                  <a:pt x="58" y="26"/>
                </a:lnTo>
                <a:lnTo>
                  <a:pt x="58" y="23"/>
                </a:lnTo>
                <a:lnTo>
                  <a:pt x="60" y="23"/>
                </a:lnTo>
                <a:lnTo>
                  <a:pt x="60" y="23"/>
                </a:lnTo>
                <a:lnTo>
                  <a:pt x="61" y="23"/>
                </a:lnTo>
                <a:lnTo>
                  <a:pt x="61" y="25"/>
                </a:lnTo>
                <a:lnTo>
                  <a:pt x="61" y="25"/>
                </a:lnTo>
                <a:lnTo>
                  <a:pt x="63" y="27"/>
                </a:lnTo>
                <a:lnTo>
                  <a:pt x="63" y="27"/>
                </a:lnTo>
                <a:lnTo>
                  <a:pt x="67" y="22"/>
                </a:lnTo>
                <a:lnTo>
                  <a:pt x="67" y="22"/>
                </a:lnTo>
                <a:lnTo>
                  <a:pt x="56" y="20"/>
                </a:lnTo>
                <a:lnTo>
                  <a:pt x="56" y="20"/>
                </a:lnTo>
                <a:lnTo>
                  <a:pt x="47" y="32"/>
                </a:lnTo>
                <a:lnTo>
                  <a:pt x="47" y="32"/>
                </a:lnTo>
                <a:close/>
                <a:moveTo>
                  <a:pt x="46" y="171"/>
                </a:moveTo>
                <a:lnTo>
                  <a:pt x="46" y="171"/>
                </a:lnTo>
                <a:lnTo>
                  <a:pt x="46" y="174"/>
                </a:lnTo>
                <a:lnTo>
                  <a:pt x="46" y="174"/>
                </a:lnTo>
                <a:lnTo>
                  <a:pt x="46" y="185"/>
                </a:lnTo>
                <a:lnTo>
                  <a:pt x="46" y="185"/>
                </a:lnTo>
                <a:lnTo>
                  <a:pt x="46" y="191"/>
                </a:lnTo>
                <a:lnTo>
                  <a:pt x="47" y="197"/>
                </a:lnTo>
                <a:lnTo>
                  <a:pt x="47" y="197"/>
                </a:lnTo>
                <a:lnTo>
                  <a:pt x="48" y="192"/>
                </a:lnTo>
                <a:lnTo>
                  <a:pt x="48" y="192"/>
                </a:lnTo>
                <a:lnTo>
                  <a:pt x="48" y="189"/>
                </a:lnTo>
                <a:lnTo>
                  <a:pt x="48" y="189"/>
                </a:lnTo>
                <a:lnTo>
                  <a:pt x="48" y="188"/>
                </a:lnTo>
                <a:lnTo>
                  <a:pt x="48" y="188"/>
                </a:lnTo>
                <a:lnTo>
                  <a:pt x="48" y="187"/>
                </a:lnTo>
                <a:lnTo>
                  <a:pt x="50" y="185"/>
                </a:lnTo>
                <a:lnTo>
                  <a:pt x="50" y="185"/>
                </a:lnTo>
                <a:lnTo>
                  <a:pt x="51" y="185"/>
                </a:lnTo>
                <a:lnTo>
                  <a:pt x="51" y="184"/>
                </a:lnTo>
                <a:lnTo>
                  <a:pt x="51" y="184"/>
                </a:lnTo>
                <a:lnTo>
                  <a:pt x="50" y="172"/>
                </a:lnTo>
                <a:lnTo>
                  <a:pt x="50" y="172"/>
                </a:lnTo>
                <a:lnTo>
                  <a:pt x="50" y="171"/>
                </a:lnTo>
                <a:lnTo>
                  <a:pt x="50" y="171"/>
                </a:lnTo>
                <a:lnTo>
                  <a:pt x="46" y="171"/>
                </a:lnTo>
                <a:lnTo>
                  <a:pt x="46" y="171"/>
                </a:lnTo>
                <a:close/>
                <a:moveTo>
                  <a:pt x="117" y="110"/>
                </a:moveTo>
                <a:lnTo>
                  <a:pt x="117" y="110"/>
                </a:lnTo>
                <a:lnTo>
                  <a:pt x="111" y="108"/>
                </a:lnTo>
                <a:lnTo>
                  <a:pt x="111" y="108"/>
                </a:lnTo>
                <a:lnTo>
                  <a:pt x="108" y="110"/>
                </a:lnTo>
                <a:lnTo>
                  <a:pt x="108" y="110"/>
                </a:lnTo>
                <a:lnTo>
                  <a:pt x="102" y="118"/>
                </a:lnTo>
                <a:lnTo>
                  <a:pt x="102" y="118"/>
                </a:lnTo>
                <a:lnTo>
                  <a:pt x="101" y="120"/>
                </a:lnTo>
                <a:lnTo>
                  <a:pt x="101" y="120"/>
                </a:lnTo>
                <a:lnTo>
                  <a:pt x="101" y="124"/>
                </a:lnTo>
                <a:lnTo>
                  <a:pt x="101" y="124"/>
                </a:lnTo>
                <a:lnTo>
                  <a:pt x="102" y="124"/>
                </a:lnTo>
                <a:lnTo>
                  <a:pt x="104" y="124"/>
                </a:lnTo>
                <a:lnTo>
                  <a:pt x="104" y="124"/>
                </a:lnTo>
                <a:lnTo>
                  <a:pt x="115" y="111"/>
                </a:lnTo>
                <a:lnTo>
                  <a:pt x="115" y="111"/>
                </a:lnTo>
                <a:lnTo>
                  <a:pt x="117" y="110"/>
                </a:lnTo>
                <a:lnTo>
                  <a:pt x="117" y="110"/>
                </a:lnTo>
                <a:close/>
                <a:moveTo>
                  <a:pt x="223" y="9"/>
                </a:moveTo>
                <a:lnTo>
                  <a:pt x="223" y="9"/>
                </a:lnTo>
                <a:lnTo>
                  <a:pt x="158" y="9"/>
                </a:lnTo>
                <a:lnTo>
                  <a:pt x="158" y="9"/>
                </a:lnTo>
                <a:lnTo>
                  <a:pt x="156" y="12"/>
                </a:lnTo>
                <a:lnTo>
                  <a:pt x="156" y="12"/>
                </a:lnTo>
                <a:lnTo>
                  <a:pt x="162" y="10"/>
                </a:lnTo>
                <a:lnTo>
                  <a:pt x="162" y="10"/>
                </a:lnTo>
                <a:lnTo>
                  <a:pt x="181" y="10"/>
                </a:lnTo>
                <a:lnTo>
                  <a:pt x="198" y="10"/>
                </a:lnTo>
                <a:lnTo>
                  <a:pt x="198" y="10"/>
                </a:lnTo>
                <a:lnTo>
                  <a:pt x="210" y="10"/>
                </a:lnTo>
                <a:lnTo>
                  <a:pt x="223" y="9"/>
                </a:lnTo>
                <a:lnTo>
                  <a:pt x="223" y="9"/>
                </a:lnTo>
                <a:close/>
                <a:moveTo>
                  <a:pt x="233" y="20"/>
                </a:moveTo>
                <a:lnTo>
                  <a:pt x="233" y="20"/>
                </a:lnTo>
                <a:lnTo>
                  <a:pt x="230" y="20"/>
                </a:lnTo>
                <a:lnTo>
                  <a:pt x="230" y="20"/>
                </a:lnTo>
                <a:lnTo>
                  <a:pt x="215" y="25"/>
                </a:lnTo>
                <a:lnTo>
                  <a:pt x="215" y="25"/>
                </a:lnTo>
                <a:lnTo>
                  <a:pt x="213" y="26"/>
                </a:lnTo>
                <a:lnTo>
                  <a:pt x="213" y="26"/>
                </a:lnTo>
                <a:lnTo>
                  <a:pt x="208" y="30"/>
                </a:lnTo>
                <a:lnTo>
                  <a:pt x="208" y="30"/>
                </a:lnTo>
                <a:lnTo>
                  <a:pt x="209" y="30"/>
                </a:lnTo>
                <a:lnTo>
                  <a:pt x="209" y="30"/>
                </a:lnTo>
                <a:lnTo>
                  <a:pt x="229" y="26"/>
                </a:lnTo>
                <a:lnTo>
                  <a:pt x="229" y="26"/>
                </a:lnTo>
                <a:lnTo>
                  <a:pt x="230" y="26"/>
                </a:lnTo>
                <a:lnTo>
                  <a:pt x="230" y="25"/>
                </a:lnTo>
                <a:lnTo>
                  <a:pt x="230" y="25"/>
                </a:lnTo>
                <a:lnTo>
                  <a:pt x="232" y="22"/>
                </a:lnTo>
                <a:lnTo>
                  <a:pt x="233" y="20"/>
                </a:lnTo>
                <a:lnTo>
                  <a:pt x="233" y="20"/>
                </a:lnTo>
                <a:close/>
                <a:moveTo>
                  <a:pt x="193" y="174"/>
                </a:moveTo>
                <a:lnTo>
                  <a:pt x="193" y="174"/>
                </a:lnTo>
                <a:lnTo>
                  <a:pt x="208" y="161"/>
                </a:lnTo>
                <a:lnTo>
                  <a:pt x="218" y="150"/>
                </a:lnTo>
                <a:lnTo>
                  <a:pt x="218" y="150"/>
                </a:lnTo>
                <a:lnTo>
                  <a:pt x="213" y="151"/>
                </a:lnTo>
                <a:lnTo>
                  <a:pt x="213" y="151"/>
                </a:lnTo>
                <a:lnTo>
                  <a:pt x="209" y="154"/>
                </a:lnTo>
                <a:lnTo>
                  <a:pt x="209" y="154"/>
                </a:lnTo>
                <a:lnTo>
                  <a:pt x="208" y="154"/>
                </a:lnTo>
                <a:lnTo>
                  <a:pt x="208" y="154"/>
                </a:lnTo>
                <a:lnTo>
                  <a:pt x="208" y="157"/>
                </a:lnTo>
                <a:lnTo>
                  <a:pt x="208" y="157"/>
                </a:lnTo>
                <a:lnTo>
                  <a:pt x="205" y="157"/>
                </a:lnTo>
                <a:lnTo>
                  <a:pt x="205" y="157"/>
                </a:lnTo>
                <a:lnTo>
                  <a:pt x="193" y="174"/>
                </a:lnTo>
                <a:lnTo>
                  <a:pt x="193" y="174"/>
                </a:lnTo>
                <a:close/>
                <a:moveTo>
                  <a:pt x="131" y="56"/>
                </a:moveTo>
                <a:lnTo>
                  <a:pt x="131" y="56"/>
                </a:lnTo>
                <a:lnTo>
                  <a:pt x="131" y="54"/>
                </a:lnTo>
                <a:lnTo>
                  <a:pt x="131" y="54"/>
                </a:lnTo>
                <a:lnTo>
                  <a:pt x="120" y="67"/>
                </a:lnTo>
                <a:lnTo>
                  <a:pt x="120" y="67"/>
                </a:lnTo>
                <a:lnTo>
                  <a:pt x="118" y="69"/>
                </a:lnTo>
                <a:lnTo>
                  <a:pt x="118" y="69"/>
                </a:lnTo>
                <a:lnTo>
                  <a:pt x="127" y="69"/>
                </a:lnTo>
                <a:lnTo>
                  <a:pt x="127" y="69"/>
                </a:lnTo>
                <a:lnTo>
                  <a:pt x="128" y="69"/>
                </a:lnTo>
                <a:lnTo>
                  <a:pt x="129" y="67"/>
                </a:lnTo>
                <a:lnTo>
                  <a:pt x="129" y="67"/>
                </a:lnTo>
                <a:lnTo>
                  <a:pt x="131" y="66"/>
                </a:lnTo>
                <a:lnTo>
                  <a:pt x="131" y="66"/>
                </a:lnTo>
                <a:lnTo>
                  <a:pt x="131" y="56"/>
                </a:lnTo>
                <a:lnTo>
                  <a:pt x="131" y="56"/>
                </a:lnTo>
                <a:close/>
                <a:moveTo>
                  <a:pt x="208" y="273"/>
                </a:moveTo>
                <a:lnTo>
                  <a:pt x="208" y="273"/>
                </a:lnTo>
                <a:lnTo>
                  <a:pt x="206" y="279"/>
                </a:lnTo>
                <a:lnTo>
                  <a:pt x="206" y="279"/>
                </a:lnTo>
                <a:lnTo>
                  <a:pt x="220" y="278"/>
                </a:lnTo>
                <a:lnTo>
                  <a:pt x="220" y="278"/>
                </a:lnTo>
                <a:lnTo>
                  <a:pt x="220" y="270"/>
                </a:lnTo>
                <a:lnTo>
                  <a:pt x="220" y="270"/>
                </a:lnTo>
                <a:lnTo>
                  <a:pt x="208" y="273"/>
                </a:lnTo>
                <a:lnTo>
                  <a:pt x="208" y="273"/>
                </a:lnTo>
                <a:close/>
                <a:moveTo>
                  <a:pt x="223" y="270"/>
                </a:moveTo>
                <a:lnTo>
                  <a:pt x="223" y="270"/>
                </a:lnTo>
                <a:lnTo>
                  <a:pt x="223" y="278"/>
                </a:lnTo>
                <a:lnTo>
                  <a:pt x="223" y="278"/>
                </a:lnTo>
                <a:lnTo>
                  <a:pt x="237" y="276"/>
                </a:lnTo>
                <a:lnTo>
                  <a:pt x="237" y="276"/>
                </a:lnTo>
                <a:lnTo>
                  <a:pt x="237" y="272"/>
                </a:lnTo>
                <a:lnTo>
                  <a:pt x="236" y="269"/>
                </a:lnTo>
                <a:lnTo>
                  <a:pt x="236" y="269"/>
                </a:lnTo>
                <a:lnTo>
                  <a:pt x="223" y="270"/>
                </a:lnTo>
                <a:lnTo>
                  <a:pt x="223" y="270"/>
                </a:lnTo>
                <a:close/>
                <a:moveTo>
                  <a:pt x="198" y="216"/>
                </a:moveTo>
                <a:lnTo>
                  <a:pt x="198" y="216"/>
                </a:lnTo>
                <a:lnTo>
                  <a:pt x="198" y="218"/>
                </a:lnTo>
                <a:lnTo>
                  <a:pt x="198" y="218"/>
                </a:lnTo>
                <a:lnTo>
                  <a:pt x="210" y="208"/>
                </a:lnTo>
                <a:lnTo>
                  <a:pt x="210" y="208"/>
                </a:lnTo>
                <a:lnTo>
                  <a:pt x="212" y="206"/>
                </a:lnTo>
                <a:lnTo>
                  <a:pt x="212" y="206"/>
                </a:lnTo>
                <a:lnTo>
                  <a:pt x="212" y="201"/>
                </a:lnTo>
                <a:lnTo>
                  <a:pt x="212" y="201"/>
                </a:lnTo>
                <a:lnTo>
                  <a:pt x="212" y="201"/>
                </a:lnTo>
                <a:lnTo>
                  <a:pt x="212" y="201"/>
                </a:lnTo>
                <a:lnTo>
                  <a:pt x="201" y="208"/>
                </a:lnTo>
                <a:lnTo>
                  <a:pt x="201" y="208"/>
                </a:lnTo>
                <a:lnTo>
                  <a:pt x="201" y="209"/>
                </a:lnTo>
                <a:lnTo>
                  <a:pt x="201" y="209"/>
                </a:lnTo>
                <a:lnTo>
                  <a:pt x="198" y="216"/>
                </a:lnTo>
                <a:lnTo>
                  <a:pt x="198" y="216"/>
                </a:lnTo>
                <a:close/>
                <a:moveTo>
                  <a:pt x="174" y="37"/>
                </a:moveTo>
                <a:lnTo>
                  <a:pt x="174" y="37"/>
                </a:lnTo>
                <a:lnTo>
                  <a:pt x="175" y="37"/>
                </a:lnTo>
                <a:lnTo>
                  <a:pt x="175" y="37"/>
                </a:lnTo>
                <a:lnTo>
                  <a:pt x="195" y="33"/>
                </a:lnTo>
                <a:lnTo>
                  <a:pt x="195" y="33"/>
                </a:lnTo>
                <a:lnTo>
                  <a:pt x="195" y="33"/>
                </a:lnTo>
                <a:lnTo>
                  <a:pt x="195" y="33"/>
                </a:lnTo>
                <a:lnTo>
                  <a:pt x="201" y="29"/>
                </a:lnTo>
                <a:lnTo>
                  <a:pt x="201" y="29"/>
                </a:lnTo>
                <a:lnTo>
                  <a:pt x="199" y="29"/>
                </a:lnTo>
                <a:lnTo>
                  <a:pt x="199" y="29"/>
                </a:lnTo>
                <a:lnTo>
                  <a:pt x="179" y="32"/>
                </a:lnTo>
                <a:lnTo>
                  <a:pt x="179" y="32"/>
                </a:lnTo>
                <a:lnTo>
                  <a:pt x="178" y="32"/>
                </a:lnTo>
                <a:lnTo>
                  <a:pt x="178" y="32"/>
                </a:lnTo>
                <a:lnTo>
                  <a:pt x="174" y="37"/>
                </a:lnTo>
                <a:lnTo>
                  <a:pt x="174" y="37"/>
                </a:lnTo>
                <a:close/>
                <a:moveTo>
                  <a:pt x="205" y="273"/>
                </a:moveTo>
                <a:lnTo>
                  <a:pt x="205" y="273"/>
                </a:lnTo>
                <a:lnTo>
                  <a:pt x="191" y="275"/>
                </a:lnTo>
                <a:lnTo>
                  <a:pt x="191" y="275"/>
                </a:lnTo>
                <a:lnTo>
                  <a:pt x="191" y="280"/>
                </a:lnTo>
                <a:lnTo>
                  <a:pt x="191" y="280"/>
                </a:lnTo>
                <a:lnTo>
                  <a:pt x="203" y="279"/>
                </a:lnTo>
                <a:lnTo>
                  <a:pt x="203" y="279"/>
                </a:lnTo>
                <a:lnTo>
                  <a:pt x="205" y="273"/>
                </a:lnTo>
                <a:lnTo>
                  <a:pt x="205" y="273"/>
                </a:lnTo>
                <a:close/>
                <a:moveTo>
                  <a:pt x="252" y="202"/>
                </a:moveTo>
                <a:lnTo>
                  <a:pt x="252" y="202"/>
                </a:lnTo>
                <a:lnTo>
                  <a:pt x="245" y="205"/>
                </a:lnTo>
                <a:lnTo>
                  <a:pt x="245" y="205"/>
                </a:lnTo>
                <a:lnTo>
                  <a:pt x="240" y="206"/>
                </a:lnTo>
                <a:lnTo>
                  <a:pt x="239" y="212"/>
                </a:lnTo>
                <a:lnTo>
                  <a:pt x="239" y="212"/>
                </a:lnTo>
                <a:lnTo>
                  <a:pt x="240" y="216"/>
                </a:lnTo>
                <a:lnTo>
                  <a:pt x="240" y="216"/>
                </a:lnTo>
                <a:lnTo>
                  <a:pt x="252" y="206"/>
                </a:lnTo>
                <a:lnTo>
                  <a:pt x="252" y="206"/>
                </a:lnTo>
                <a:lnTo>
                  <a:pt x="252" y="205"/>
                </a:lnTo>
                <a:lnTo>
                  <a:pt x="252" y="205"/>
                </a:lnTo>
                <a:lnTo>
                  <a:pt x="252" y="202"/>
                </a:lnTo>
                <a:lnTo>
                  <a:pt x="252" y="202"/>
                </a:lnTo>
                <a:close/>
                <a:moveTo>
                  <a:pt x="135" y="175"/>
                </a:moveTo>
                <a:lnTo>
                  <a:pt x="135" y="175"/>
                </a:lnTo>
                <a:lnTo>
                  <a:pt x="134" y="175"/>
                </a:lnTo>
                <a:lnTo>
                  <a:pt x="132" y="177"/>
                </a:lnTo>
                <a:lnTo>
                  <a:pt x="132" y="177"/>
                </a:lnTo>
                <a:lnTo>
                  <a:pt x="122" y="187"/>
                </a:lnTo>
                <a:lnTo>
                  <a:pt x="122" y="187"/>
                </a:lnTo>
                <a:lnTo>
                  <a:pt x="121" y="188"/>
                </a:lnTo>
                <a:lnTo>
                  <a:pt x="121" y="188"/>
                </a:lnTo>
                <a:lnTo>
                  <a:pt x="120" y="191"/>
                </a:lnTo>
                <a:lnTo>
                  <a:pt x="120" y="191"/>
                </a:lnTo>
                <a:lnTo>
                  <a:pt x="121" y="192"/>
                </a:lnTo>
                <a:lnTo>
                  <a:pt x="121" y="192"/>
                </a:lnTo>
                <a:lnTo>
                  <a:pt x="122" y="191"/>
                </a:lnTo>
                <a:lnTo>
                  <a:pt x="122" y="191"/>
                </a:lnTo>
                <a:lnTo>
                  <a:pt x="131" y="184"/>
                </a:lnTo>
                <a:lnTo>
                  <a:pt x="131" y="184"/>
                </a:lnTo>
                <a:lnTo>
                  <a:pt x="134" y="182"/>
                </a:lnTo>
                <a:lnTo>
                  <a:pt x="134" y="179"/>
                </a:lnTo>
                <a:lnTo>
                  <a:pt x="134" y="179"/>
                </a:lnTo>
                <a:lnTo>
                  <a:pt x="134" y="177"/>
                </a:lnTo>
                <a:lnTo>
                  <a:pt x="134" y="177"/>
                </a:lnTo>
                <a:lnTo>
                  <a:pt x="135" y="175"/>
                </a:lnTo>
                <a:lnTo>
                  <a:pt x="135" y="175"/>
                </a:lnTo>
                <a:close/>
                <a:moveTo>
                  <a:pt x="61" y="241"/>
                </a:moveTo>
                <a:lnTo>
                  <a:pt x="61" y="241"/>
                </a:lnTo>
                <a:lnTo>
                  <a:pt x="51" y="241"/>
                </a:lnTo>
                <a:lnTo>
                  <a:pt x="51" y="241"/>
                </a:lnTo>
                <a:lnTo>
                  <a:pt x="51" y="242"/>
                </a:lnTo>
                <a:lnTo>
                  <a:pt x="50" y="242"/>
                </a:lnTo>
                <a:lnTo>
                  <a:pt x="50" y="242"/>
                </a:lnTo>
                <a:lnTo>
                  <a:pt x="50" y="249"/>
                </a:lnTo>
                <a:lnTo>
                  <a:pt x="50" y="249"/>
                </a:lnTo>
                <a:lnTo>
                  <a:pt x="50" y="252"/>
                </a:lnTo>
                <a:lnTo>
                  <a:pt x="50" y="252"/>
                </a:lnTo>
                <a:lnTo>
                  <a:pt x="57" y="249"/>
                </a:lnTo>
                <a:lnTo>
                  <a:pt x="57" y="249"/>
                </a:lnTo>
                <a:lnTo>
                  <a:pt x="58" y="248"/>
                </a:lnTo>
                <a:lnTo>
                  <a:pt x="58" y="248"/>
                </a:lnTo>
                <a:lnTo>
                  <a:pt x="61" y="241"/>
                </a:lnTo>
                <a:lnTo>
                  <a:pt x="61" y="241"/>
                </a:lnTo>
                <a:close/>
                <a:moveTo>
                  <a:pt x="142" y="189"/>
                </a:moveTo>
                <a:lnTo>
                  <a:pt x="142" y="189"/>
                </a:lnTo>
                <a:lnTo>
                  <a:pt x="144" y="191"/>
                </a:lnTo>
                <a:lnTo>
                  <a:pt x="144" y="191"/>
                </a:lnTo>
                <a:lnTo>
                  <a:pt x="156" y="177"/>
                </a:lnTo>
                <a:lnTo>
                  <a:pt x="156" y="177"/>
                </a:lnTo>
                <a:lnTo>
                  <a:pt x="154" y="175"/>
                </a:lnTo>
                <a:lnTo>
                  <a:pt x="152" y="175"/>
                </a:lnTo>
                <a:lnTo>
                  <a:pt x="152" y="175"/>
                </a:lnTo>
                <a:lnTo>
                  <a:pt x="144" y="179"/>
                </a:lnTo>
                <a:lnTo>
                  <a:pt x="144" y="179"/>
                </a:lnTo>
                <a:lnTo>
                  <a:pt x="142" y="189"/>
                </a:lnTo>
                <a:lnTo>
                  <a:pt x="142" y="189"/>
                </a:lnTo>
                <a:close/>
                <a:moveTo>
                  <a:pt x="70" y="155"/>
                </a:moveTo>
                <a:lnTo>
                  <a:pt x="70" y="155"/>
                </a:lnTo>
                <a:lnTo>
                  <a:pt x="70" y="155"/>
                </a:lnTo>
                <a:lnTo>
                  <a:pt x="70" y="155"/>
                </a:lnTo>
                <a:lnTo>
                  <a:pt x="80" y="141"/>
                </a:lnTo>
                <a:lnTo>
                  <a:pt x="80" y="141"/>
                </a:lnTo>
                <a:lnTo>
                  <a:pt x="68" y="141"/>
                </a:lnTo>
                <a:lnTo>
                  <a:pt x="68" y="141"/>
                </a:lnTo>
                <a:lnTo>
                  <a:pt x="70" y="155"/>
                </a:lnTo>
                <a:lnTo>
                  <a:pt x="70" y="155"/>
                </a:lnTo>
                <a:close/>
                <a:moveTo>
                  <a:pt x="218" y="255"/>
                </a:moveTo>
                <a:lnTo>
                  <a:pt x="218" y="255"/>
                </a:lnTo>
                <a:lnTo>
                  <a:pt x="216" y="253"/>
                </a:lnTo>
                <a:lnTo>
                  <a:pt x="216" y="253"/>
                </a:lnTo>
                <a:lnTo>
                  <a:pt x="213" y="253"/>
                </a:lnTo>
                <a:lnTo>
                  <a:pt x="213" y="253"/>
                </a:lnTo>
                <a:lnTo>
                  <a:pt x="206" y="253"/>
                </a:lnTo>
                <a:lnTo>
                  <a:pt x="206" y="253"/>
                </a:lnTo>
                <a:lnTo>
                  <a:pt x="199" y="253"/>
                </a:lnTo>
                <a:lnTo>
                  <a:pt x="199" y="253"/>
                </a:lnTo>
                <a:lnTo>
                  <a:pt x="198" y="253"/>
                </a:lnTo>
                <a:lnTo>
                  <a:pt x="196" y="255"/>
                </a:lnTo>
                <a:lnTo>
                  <a:pt x="196" y="255"/>
                </a:lnTo>
                <a:lnTo>
                  <a:pt x="195" y="256"/>
                </a:lnTo>
                <a:lnTo>
                  <a:pt x="195" y="256"/>
                </a:lnTo>
                <a:lnTo>
                  <a:pt x="192" y="256"/>
                </a:lnTo>
                <a:lnTo>
                  <a:pt x="192" y="256"/>
                </a:lnTo>
                <a:lnTo>
                  <a:pt x="191" y="256"/>
                </a:lnTo>
                <a:lnTo>
                  <a:pt x="191" y="256"/>
                </a:lnTo>
                <a:lnTo>
                  <a:pt x="192" y="256"/>
                </a:lnTo>
                <a:lnTo>
                  <a:pt x="192" y="256"/>
                </a:lnTo>
                <a:lnTo>
                  <a:pt x="198" y="258"/>
                </a:lnTo>
                <a:lnTo>
                  <a:pt x="203" y="258"/>
                </a:lnTo>
                <a:lnTo>
                  <a:pt x="216" y="255"/>
                </a:lnTo>
                <a:lnTo>
                  <a:pt x="216" y="255"/>
                </a:lnTo>
                <a:lnTo>
                  <a:pt x="218" y="255"/>
                </a:lnTo>
                <a:lnTo>
                  <a:pt x="218" y="255"/>
                </a:lnTo>
                <a:close/>
                <a:moveTo>
                  <a:pt x="48" y="87"/>
                </a:moveTo>
                <a:lnTo>
                  <a:pt x="48" y="87"/>
                </a:lnTo>
                <a:lnTo>
                  <a:pt x="50" y="86"/>
                </a:lnTo>
                <a:lnTo>
                  <a:pt x="50" y="86"/>
                </a:lnTo>
                <a:lnTo>
                  <a:pt x="57" y="76"/>
                </a:lnTo>
                <a:lnTo>
                  <a:pt x="57" y="76"/>
                </a:lnTo>
                <a:lnTo>
                  <a:pt x="58" y="73"/>
                </a:lnTo>
                <a:lnTo>
                  <a:pt x="58" y="71"/>
                </a:lnTo>
                <a:lnTo>
                  <a:pt x="58" y="71"/>
                </a:lnTo>
                <a:lnTo>
                  <a:pt x="57" y="71"/>
                </a:lnTo>
                <a:lnTo>
                  <a:pt x="54" y="71"/>
                </a:lnTo>
                <a:lnTo>
                  <a:pt x="54" y="71"/>
                </a:lnTo>
                <a:lnTo>
                  <a:pt x="48" y="79"/>
                </a:lnTo>
                <a:lnTo>
                  <a:pt x="48" y="79"/>
                </a:lnTo>
                <a:lnTo>
                  <a:pt x="47" y="80"/>
                </a:lnTo>
                <a:lnTo>
                  <a:pt x="47" y="80"/>
                </a:lnTo>
                <a:lnTo>
                  <a:pt x="48" y="87"/>
                </a:lnTo>
                <a:lnTo>
                  <a:pt x="48" y="87"/>
                </a:lnTo>
                <a:close/>
                <a:moveTo>
                  <a:pt x="139" y="36"/>
                </a:moveTo>
                <a:lnTo>
                  <a:pt x="139" y="36"/>
                </a:lnTo>
                <a:lnTo>
                  <a:pt x="144" y="32"/>
                </a:lnTo>
                <a:lnTo>
                  <a:pt x="144" y="32"/>
                </a:lnTo>
                <a:lnTo>
                  <a:pt x="147" y="29"/>
                </a:lnTo>
                <a:lnTo>
                  <a:pt x="147" y="26"/>
                </a:lnTo>
                <a:lnTo>
                  <a:pt x="147" y="26"/>
                </a:lnTo>
                <a:lnTo>
                  <a:pt x="147" y="26"/>
                </a:lnTo>
                <a:lnTo>
                  <a:pt x="147" y="26"/>
                </a:lnTo>
                <a:lnTo>
                  <a:pt x="138" y="25"/>
                </a:lnTo>
                <a:lnTo>
                  <a:pt x="138" y="25"/>
                </a:lnTo>
                <a:lnTo>
                  <a:pt x="137" y="25"/>
                </a:lnTo>
                <a:lnTo>
                  <a:pt x="137" y="25"/>
                </a:lnTo>
                <a:lnTo>
                  <a:pt x="135" y="26"/>
                </a:lnTo>
                <a:lnTo>
                  <a:pt x="135" y="26"/>
                </a:lnTo>
                <a:lnTo>
                  <a:pt x="137" y="29"/>
                </a:lnTo>
                <a:lnTo>
                  <a:pt x="137" y="29"/>
                </a:lnTo>
                <a:lnTo>
                  <a:pt x="137" y="33"/>
                </a:lnTo>
                <a:lnTo>
                  <a:pt x="139" y="35"/>
                </a:lnTo>
                <a:lnTo>
                  <a:pt x="139" y="35"/>
                </a:lnTo>
                <a:lnTo>
                  <a:pt x="139" y="36"/>
                </a:lnTo>
                <a:lnTo>
                  <a:pt x="139" y="36"/>
                </a:lnTo>
                <a:close/>
                <a:moveTo>
                  <a:pt x="60" y="259"/>
                </a:moveTo>
                <a:lnTo>
                  <a:pt x="60" y="259"/>
                </a:lnTo>
                <a:lnTo>
                  <a:pt x="75" y="258"/>
                </a:lnTo>
                <a:lnTo>
                  <a:pt x="75" y="258"/>
                </a:lnTo>
                <a:lnTo>
                  <a:pt x="75" y="252"/>
                </a:lnTo>
                <a:lnTo>
                  <a:pt x="75" y="252"/>
                </a:lnTo>
                <a:lnTo>
                  <a:pt x="70" y="252"/>
                </a:lnTo>
                <a:lnTo>
                  <a:pt x="70" y="252"/>
                </a:lnTo>
                <a:lnTo>
                  <a:pt x="61" y="253"/>
                </a:lnTo>
                <a:lnTo>
                  <a:pt x="61" y="253"/>
                </a:lnTo>
                <a:lnTo>
                  <a:pt x="60" y="255"/>
                </a:lnTo>
                <a:lnTo>
                  <a:pt x="60" y="255"/>
                </a:lnTo>
                <a:lnTo>
                  <a:pt x="60" y="259"/>
                </a:lnTo>
                <a:lnTo>
                  <a:pt x="60" y="259"/>
                </a:lnTo>
                <a:close/>
                <a:moveTo>
                  <a:pt x="232" y="131"/>
                </a:moveTo>
                <a:lnTo>
                  <a:pt x="232" y="131"/>
                </a:lnTo>
                <a:lnTo>
                  <a:pt x="243" y="124"/>
                </a:lnTo>
                <a:lnTo>
                  <a:pt x="243" y="124"/>
                </a:lnTo>
                <a:lnTo>
                  <a:pt x="243" y="118"/>
                </a:lnTo>
                <a:lnTo>
                  <a:pt x="243" y="118"/>
                </a:lnTo>
                <a:lnTo>
                  <a:pt x="232" y="124"/>
                </a:lnTo>
                <a:lnTo>
                  <a:pt x="232" y="124"/>
                </a:lnTo>
                <a:lnTo>
                  <a:pt x="232" y="131"/>
                </a:lnTo>
                <a:lnTo>
                  <a:pt x="232" y="131"/>
                </a:lnTo>
                <a:close/>
                <a:moveTo>
                  <a:pt x="198" y="248"/>
                </a:moveTo>
                <a:lnTo>
                  <a:pt x="198" y="248"/>
                </a:lnTo>
                <a:lnTo>
                  <a:pt x="198" y="248"/>
                </a:lnTo>
                <a:lnTo>
                  <a:pt x="198" y="248"/>
                </a:lnTo>
                <a:lnTo>
                  <a:pt x="203" y="248"/>
                </a:lnTo>
                <a:lnTo>
                  <a:pt x="203" y="248"/>
                </a:lnTo>
                <a:lnTo>
                  <a:pt x="218" y="245"/>
                </a:lnTo>
                <a:lnTo>
                  <a:pt x="218" y="245"/>
                </a:lnTo>
                <a:lnTo>
                  <a:pt x="219" y="245"/>
                </a:lnTo>
                <a:lnTo>
                  <a:pt x="219" y="245"/>
                </a:lnTo>
                <a:lnTo>
                  <a:pt x="219" y="242"/>
                </a:lnTo>
                <a:lnTo>
                  <a:pt x="219" y="242"/>
                </a:lnTo>
                <a:lnTo>
                  <a:pt x="209" y="242"/>
                </a:lnTo>
                <a:lnTo>
                  <a:pt x="209" y="242"/>
                </a:lnTo>
                <a:lnTo>
                  <a:pt x="206" y="243"/>
                </a:lnTo>
                <a:lnTo>
                  <a:pt x="206" y="243"/>
                </a:lnTo>
                <a:lnTo>
                  <a:pt x="198" y="248"/>
                </a:lnTo>
                <a:lnTo>
                  <a:pt x="198" y="248"/>
                </a:lnTo>
                <a:close/>
                <a:moveTo>
                  <a:pt x="242" y="268"/>
                </a:moveTo>
                <a:lnTo>
                  <a:pt x="242" y="268"/>
                </a:lnTo>
                <a:lnTo>
                  <a:pt x="240" y="272"/>
                </a:lnTo>
                <a:lnTo>
                  <a:pt x="240" y="275"/>
                </a:lnTo>
                <a:lnTo>
                  <a:pt x="240" y="275"/>
                </a:lnTo>
                <a:lnTo>
                  <a:pt x="242" y="275"/>
                </a:lnTo>
                <a:lnTo>
                  <a:pt x="242" y="275"/>
                </a:lnTo>
                <a:lnTo>
                  <a:pt x="253" y="272"/>
                </a:lnTo>
                <a:lnTo>
                  <a:pt x="253" y="272"/>
                </a:lnTo>
                <a:lnTo>
                  <a:pt x="255" y="272"/>
                </a:lnTo>
                <a:lnTo>
                  <a:pt x="255" y="269"/>
                </a:lnTo>
                <a:lnTo>
                  <a:pt x="255" y="269"/>
                </a:lnTo>
                <a:lnTo>
                  <a:pt x="255" y="268"/>
                </a:lnTo>
                <a:lnTo>
                  <a:pt x="255" y="268"/>
                </a:lnTo>
                <a:lnTo>
                  <a:pt x="247" y="268"/>
                </a:lnTo>
                <a:lnTo>
                  <a:pt x="242" y="268"/>
                </a:lnTo>
                <a:lnTo>
                  <a:pt x="242" y="268"/>
                </a:lnTo>
                <a:close/>
                <a:moveTo>
                  <a:pt x="175" y="280"/>
                </a:moveTo>
                <a:lnTo>
                  <a:pt x="175" y="280"/>
                </a:lnTo>
                <a:lnTo>
                  <a:pt x="186" y="280"/>
                </a:lnTo>
                <a:lnTo>
                  <a:pt x="186" y="280"/>
                </a:lnTo>
                <a:lnTo>
                  <a:pt x="186" y="275"/>
                </a:lnTo>
                <a:lnTo>
                  <a:pt x="186" y="275"/>
                </a:lnTo>
                <a:lnTo>
                  <a:pt x="175" y="275"/>
                </a:lnTo>
                <a:lnTo>
                  <a:pt x="175" y="275"/>
                </a:lnTo>
                <a:lnTo>
                  <a:pt x="175" y="280"/>
                </a:lnTo>
                <a:lnTo>
                  <a:pt x="175" y="280"/>
                </a:lnTo>
                <a:close/>
                <a:moveTo>
                  <a:pt x="263" y="174"/>
                </a:moveTo>
                <a:lnTo>
                  <a:pt x="263" y="174"/>
                </a:lnTo>
                <a:lnTo>
                  <a:pt x="262" y="175"/>
                </a:lnTo>
                <a:lnTo>
                  <a:pt x="262" y="175"/>
                </a:lnTo>
                <a:lnTo>
                  <a:pt x="253" y="181"/>
                </a:lnTo>
                <a:lnTo>
                  <a:pt x="253" y="181"/>
                </a:lnTo>
                <a:lnTo>
                  <a:pt x="253" y="182"/>
                </a:lnTo>
                <a:lnTo>
                  <a:pt x="253" y="182"/>
                </a:lnTo>
                <a:lnTo>
                  <a:pt x="255" y="195"/>
                </a:lnTo>
                <a:lnTo>
                  <a:pt x="255" y="195"/>
                </a:lnTo>
                <a:lnTo>
                  <a:pt x="255" y="197"/>
                </a:lnTo>
                <a:lnTo>
                  <a:pt x="255" y="197"/>
                </a:lnTo>
                <a:lnTo>
                  <a:pt x="256" y="195"/>
                </a:lnTo>
                <a:lnTo>
                  <a:pt x="256" y="194"/>
                </a:lnTo>
                <a:lnTo>
                  <a:pt x="256" y="194"/>
                </a:lnTo>
                <a:lnTo>
                  <a:pt x="259" y="181"/>
                </a:lnTo>
                <a:lnTo>
                  <a:pt x="259" y="181"/>
                </a:lnTo>
                <a:lnTo>
                  <a:pt x="260" y="178"/>
                </a:lnTo>
                <a:lnTo>
                  <a:pt x="260" y="178"/>
                </a:lnTo>
                <a:lnTo>
                  <a:pt x="263" y="177"/>
                </a:lnTo>
                <a:lnTo>
                  <a:pt x="263" y="177"/>
                </a:lnTo>
                <a:lnTo>
                  <a:pt x="263" y="174"/>
                </a:lnTo>
                <a:lnTo>
                  <a:pt x="263" y="174"/>
                </a:lnTo>
                <a:close/>
                <a:moveTo>
                  <a:pt x="112" y="57"/>
                </a:moveTo>
                <a:lnTo>
                  <a:pt x="112" y="57"/>
                </a:lnTo>
                <a:lnTo>
                  <a:pt x="104" y="59"/>
                </a:lnTo>
                <a:lnTo>
                  <a:pt x="104" y="59"/>
                </a:lnTo>
                <a:lnTo>
                  <a:pt x="102" y="60"/>
                </a:lnTo>
                <a:lnTo>
                  <a:pt x="102" y="62"/>
                </a:lnTo>
                <a:lnTo>
                  <a:pt x="102" y="62"/>
                </a:lnTo>
                <a:lnTo>
                  <a:pt x="102" y="69"/>
                </a:lnTo>
                <a:lnTo>
                  <a:pt x="102" y="69"/>
                </a:lnTo>
                <a:lnTo>
                  <a:pt x="105" y="69"/>
                </a:lnTo>
                <a:lnTo>
                  <a:pt x="107" y="67"/>
                </a:lnTo>
                <a:lnTo>
                  <a:pt x="107" y="67"/>
                </a:lnTo>
                <a:lnTo>
                  <a:pt x="112" y="62"/>
                </a:lnTo>
                <a:lnTo>
                  <a:pt x="112" y="62"/>
                </a:lnTo>
                <a:lnTo>
                  <a:pt x="114" y="60"/>
                </a:lnTo>
                <a:lnTo>
                  <a:pt x="112" y="57"/>
                </a:lnTo>
                <a:lnTo>
                  <a:pt x="112" y="57"/>
                </a:lnTo>
                <a:close/>
                <a:moveTo>
                  <a:pt x="242" y="107"/>
                </a:moveTo>
                <a:lnTo>
                  <a:pt x="242" y="107"/>
                </a:lnTo>
                <a:lnTo>
                  <a:pt x="232" y="113"/>
                </a:lnTo>
                <a:lnTo>
                  <a:pt x="232" y="113"/>
                </a:lnTo>
                <a:lnTo>
                  <a:pt x="232" y="114"/>
                </a:lnTo>
                <a:lnTo>
                  <a:pt x="232" y="114"/>
                </a:lnTo>
                <a:lnTo>
                  <a:pt x="232" y="120"/>
                </a:lnTo>
                <a:lnTo>
                  <a:pt x="232" y="120"/>
                </a:lnTo>
                <a:lnTo>
                  <a:pt x="242" y="116"/>
                </a:lnTo>
                <a:lnTo>
                  <a:pt x="242" y="116"/>
                </a:lnTo>
                <a:lnTo>
                  <a:pt x="242" y="107"/>
                </a:lnTo>
                <a:lnTo>
                  <a:pt x="242" y="107"/>
                </a:lnTo>
                <a:close/>
                <a:moveTo>
                  <a:pt x="30" y="280"/>
                </a:moveTo>
                <a:lnTo>
                  <a:pt x="30" y="280"/>
                </a:lnTo>
                <a:lnTo>
                  <a:pt x="30" y="283"/>
                </a:lnTo>
                <a:lnTo>
                  <a:pt x="30" y="283"/>
                </a:lnTo>
                <a:lnTo>
                  <a:pt x="29" y="285"/>
                </a:lnTo>
                <a:lnTo>
                  <a:pt x="27" y="286"/>
                </a:lnTo>
                <a:lnTo>
                  <a:pt x="27" y="286"/>
                </a:lnTo>
                <a:lnTo>
                  <a:pt x="27" y="285"/>
                </a:lnTo>
                <a:lnTo>
                  <a:pt x="26" y="285"/>
                </a:lnTo>
                <a:lnTo>
                  <a:pt x="26" y="285"/>
                </a:lnTo>
                <a:lnTo>
                  <a:pt x="26" y="282"/>
                </a:lnTo>
                <a:lnTo>
                  <a:pt x="26" y="282"/>
                </a:lnTo>
                <a:lnTo>
                  <a:pt x="26" y="286"/>
                </a:lnTo>
                <a:lnTo>
                  <a:pt x="26" y="286"/>
                </a:lnTo>
                <a:lnTo>
                  <a:pt x="26" y="287"/>
                </a:lnTo>
                <a:lnTo>
                  <a:pt x="26" y="287"/>
                </a:lnTo>
                <a:lnTo>
                  <a:pt x="30" y="289"/>
                </a:lnTo>
                <a:lnTo>
                  <a:pt x="30" y="289"/>
                </a:lnTo>
                <a:lnTo>
                  <a:pt x="36" y="290"/>
                </a:lnTo>
                <a:lnTo>
                  <a:pt x="40" y="289"/>
                </a:lnTo>
                <a:lnTo>
                  <a:pt x="40" y="289"/>
                </a:lnTo>
                <a:lnTo>
                  <a:pt x="40" y="289"/>
                </a:lnTo>
                <a:lnTo>
                  <a:pt x="40" y="289"/>
                </a:lnTo>
                <a:lnTo>
                  <a:pt x="34" y="283"/>
                </a:lnTo>
                <a:lnTo>
                  <a:pt x="34" y="283"/>
                </a:lnTo>
                <a:lnTo>
                  <a:pt x="33" y="282"/>
                </a:lnTo>
                <a:lnTo>
                  <a:pt x="33" y="282"/>
                </a:lnTo>
                <a:lnTo>
                  <a:pt x="30" y="280"/>
                </a:lnTo>
                <a:lnTo>
                  <a:pt x="30" y="280"/>
                </a:lnTo>
                <a:close/>
                <a:moveTo>
                  <a:pt x="296" y="40"/>
                </a:moveTo>
                <a:lnTo>
                  <a:pt x="296" y="40"/>
                </a:lnTo>
                <a:lnTo>
                  <a:pt x="290" y="33"/>
                </a:lnTo>
                <a:lnTo>
                  <a:pt x="284" y="30"/>
                </a:lnTo>
                <a:lnTo>
                  <a:pt x="284" y="30"/>
                </a:lnTo>
                <a:lnTo>
                  <a:pt x="286" y="43"/>
                </a:lnTo>
                <a:lnTo>
                  <a:pt x="286" y="43"/>
                </a:lnTo>
                <a:lnTo>
                  <a:pt x="296" y="40"/>
                </a:lnTo>
                <a:lnTo>
                  <a:pt x="296" y="40"/>
                </a:lnTo>
                <a:close/>
                <a:moveTo>
                  <a:pt x="108" y="189"/>
                </a:moveTo>
                <a:lnTo>
                  <a:pt x="108" y="189"/>
                </a:lnTo>
                <a:lnTo>
                  <a:pt x="112" y="189"/>
                </a:lnTo>
                <a:lnTo>
                  <a:pt x="112" y="189"/>
                </a:lnTo>
                <a:lnTo>
                  <a:pt x="115" y="189"/>
                </a:lnTo>
                <a:lnTo>
                  <a:pt x="117" y="187"/>
                </a:lnTo>
                <a:lnTo>
                  <a:pt x="117" y="187"/>
                </a:lnTo>
                <a:lnTo>
                  <a:pt x="117" y="178"/>
                </a:lnTo>
                <a:lnTo>
                  <a:pt x="117" y="178"/>
                </a:lnTo>
                <a:lnTo>
                  <a:pt x="111" y="179"/>
                </a:lnTo>
                <a:lnTo>
                  <a:pt x="111" y="179"/>
                </a:lnTo>
                <a:lnTo>
                  <a:pt x="111" y="181"/>
                </a:lnTo>
                <a:lnTo>
                  <a:pt x="111" y="181"/>
                </a:lnTo>
                <a:lnTo>
                  <a:pt x="108" y="189"/>
                </a:lnTo>
                <a:lnTo>
                  <a:pt x="108" y="189"/>
                </a:lnTo>
                <a:close/>
                <a:moveTo>
                  <a:pt x="198" y="127"/>
                </a:moveTo>
                <a:lnTo>
                  <a:pt x="198" y="127"/>
                </a:lnTo>
                <a:lnTo>
                  <a:pt x="196" y="117"/>
                </a:lnTo>
                <a:lnTo>
                  <a:pt x="196" y="117"/>
                </a:lnTo>
                <a:lnTo>
                  <a:pt x="185" y="133"/>
                </a:lnTo>
                <a:lnTo>
                  <a:pt x="185" y="133"/>
                </a:lnTo>
                <a:lnTo>
                  <a:pt x="198" y="127"/>
                </a:lnTo>
                <a:lnTo>
                  <a:pt x="198" y="127"/>
                </a:lnTo>
                <a:close/>
                <a:moveTo>
                  <a:pt x="240" y="64"/>
                </a:moveTo>
                <a:lnTo>
                  <a:pt x="240" y="64"/>
                </a:lnTo>
                <a:lnTo>
                  <a:pt x="240" y="69"/>
                </a:lnTo>
                <a:lnTo>
                  <a:pt x="240" y="69"/>
                </a:lnTo>
                <a:lnTo>
                  <a:pt x="242" y="73"/>
                </a:lnTo>
                <a:lnTo>
                  <a:pt x="242" y="73"/>
                </a:lnTo>
                <a:lnTo>
                  <a:pt x="246" y="71"/>
                </a:lnTo>
                <a:lnTo>
                  <a:pt x="246" y="71"/>
                </a:lnTo>
                <a:lnTo>
                  <a:pt x="246" y="67"/>
                </a:lnTo>
                <a:lnTo>
                  <a:pt x="246" y="67"/>
                </a:lnTo>
                <a:lnTo>
                  <a:pt x="246" y="64"/>
                </a:lnTo>
                <a:lnTo>
                  <a:pt x="246" y="64"/>
                </a:lnTo>
                <a:lnTo>
                  <a:pt x="247" y="63"/>
                </a:lnTo>
                <a:lnTo>
                  <a:pt x="249" y="63"/>
                </a:lnTo>
                <a:lnTo>
                  <a:pt x="249" y="63"/>
                </a:lnTo>
                <a:lnTo>
                  <a:pt x="249" y="63"/>
                </a:lnTo>
                <a:lnTo>
                  <a:pt x="250" y="64"/>
                </a:lnTo>
                <a:lnTo>
                  <a:pt x="250" y="64"/>
                </a:lnTo>
                <a:lnTo>
                  <a:pt x="252" y="67"/>
                </a:lnTo>
                <a:lnTo>
                  <a:pt x="252" y="67"/>
                </a:lnTo>
                <a:lnTo>
                  <a:pt x="252" y="69"/>
                </a:lnTo>
                <a:lnTo>
                  <a:pt x="252" y="69"/>
                </a:lnTo>
                <a:lnTo>
                  <a:pt x="252" y="69"/>
                </a:lnTo>
                <a:lnTo>
                  <a:pt x="252" y="69"/>
                </a:lnTo>
                <a:lnTo>
                  <a:pt x="250" y="59"/>
                </a:lnTo>
                <a:lnTo>
                  <a:pt x="250" y="59"/>
                </a:lnTo>
                <a:lnTo>
                  <a:pt x="240" y="64"/>
                </a:lnTo>
                <a:lnTo>
                  <a:pt x="240" y="64"/>
                </a:lnTo>
                <a:close/>
                <a:moveTo>
                  <a:pt x="253" y="79"/>
                </a:moveTo>
                <a:lnTo>
                  <a:pt x="253" y="79"/>
                </a:lnTo>
                <a:lnTo>
                  <a:pt x="255" y="87"/>
                </a:lnTo>
                <a:lnTo>
                  <a:pt x="255" y="87"/>
                </a:lnTo>
                <a:lnTo>
                  <a:pt x="260" y="86"/>
                </a:lnTo>
                <a:lnTo>
                  <a:pt x="260" y="86"/>
                </a:lnTo>
                <a:lnTo>
                  <a:pt x="260" y="80"/>
                </a:lnTo>
                <a:lnTo>
                  <a:pt x="260" y="80"/>
                </a:lnTo>
                <a:lnTo>
                  <a:pt x="260" y="73"/>
                </a:lnTo>
                <a:lnTo>
                  <a:pt x="260" y="73"/>
                </a:lnTo>
                <a:lnTo>
                  <a:pt x="253" y="79"/>
                </a:lnTo>
                <a:lnTo>
                  <a:pt x="253" y="79"/>
                </a:lnTo>
                <a:close/>
                <a:moveTo>
                  <a:pt x="104" y="192"/>
                </a:moveTo>
                <a:lnTo>
                  <a:pt x="104" y="192"/>
                </a:lnTo>
                <a:lnTo>
                  <a:pt x="98" y="192"/>
                </a:lnTo>
                <a:lnTo>
                  <a:pt x="97" y="192"/>
                </a:lnTo>
                <a:lnTo>
                  <a:pt x="95" y="194"/>
                </a:lnTo>
                <a:lnTo>
                  <a:pt x="95" y="194"/>
                </a:lnTo>
                <a:lnTo>
                  <a:pt x="94" y="195"/>
                </a:lnTo>
                <a:lnTo>
                  <a:pt x="94" y="195"/>
                </a:lnTo>
                <a:lnTo>
                  <a:pt x="93" y="198"/>
                </a:lnTo>
                <a:lnTo>
                  <a:pt x="93" y="201"/>
                </a:lnTo>
                <a:lnTo>
                  <a:pt x="93" y="201"/>
                </a:lnTo>
                <a:lnTo>
                  <a:pt x="100" y="199"/>
                </a:lnTo>
                <a:lnTo>
                  <a:pt x="100" y="199"/>
                </a:lnTo>
                <a:lnTo>
                  <a:pt x="101" y="199"/>
                </a:lnTo>
                <a:lnTo>
                  <a:pt x="101" y="199"/>
                </a:lnTo>
                <a:lnTo>
                  <a:pt x="104" y="192"/>
                </a:lnTo>
                <a:lnTo>
                  <a:pt x="104" y="192"/>
                </a:lnTo>
                <a:close/>
                <a:moveTo>
                  <a:pt x="88" y="141"/>
                </a:moveTo>
                <a:lnTo>
                  <a:pt x="88" y="141"/>
                </a:lnTo>
                <a:lnTo>
                  <a:pt x="87" y="141"/>
                </a:lnTo>
                <a:lnTo>
                  <a:pt x="87" y="141"/>
                </a:lnTo>
                <a:lnTo>
                  <a:pt x="85" y="141"/>
                </a:lnTo>
                <a:lnTo>
                  <a:pt x="83" y="143"/>
                </a:lnTo>
                <a:lnTo>
                  <a:pt x="83" y="143"/>
                </a:lnTo>
                <a:lnTo>
                  <a:pt x="73" y="158"/>
                </a:lnTo>
                <a:lnTo>
                  <a:pt x="73" y="158"/>
                </a:lnTo>
                <a:lnTo>
                  <a:pt x="71" y="160"/>
                </a:lnTo>
                <a:lnTo>
                  <a:pt x="71" y="160"/>
                </a:lnTo>
                <a:lnTo>
                  <a:pt x="73" y="160"/>
                </a:lnTo>
                <a:lnTo>
                  <a:pt x="75" y="158"/>
                </a:lnTo>
                <a:lnTo>
                  <a:pt x="75" y="158"/>
                </a:lnTo>
                <a:lnTo>
                  <a:pt x="87" y="143"/>
                </a:lnTo>
                <a:lnTo>
                  <a:pt x="87" y="143"/>
                </a:lnTo>
                <a:lnTo>
                  <a:pt x="88" y="141"/>
                </a:lnTo>
                <a:lnTo>
                  <a:pt x="88" y="141"/>
                </a:lnTo>
                <a:close/>
                <a:moveTo>
                  <a:pt x="161" y="282"/>
                </a:moveTo>
                <a:lnTo>
                  <a:pt x="161" y="282"/>
                </a:lnTo>
                <a:lnTo>
                  <a:pt x="171" y="282"/>
                </a:lnTo>
                <a:lnTo>
                  <a:pt x="171" y="282"/>
                </a:lnTo>
                <a:lnTo>
                  <a:pt x="172" y="275"/>
                </a:lnTo>
                <a:lnTo>
                  <a:pt x="172" y="275"/>
                </a:lnTo>
                <a:lnTo>
                  <a:pt x="161" y="276"/>
                </a:lnTo>
                <a:lnTo>
                  <a:pt x="161" y="276"/>
                </a:lnTo>
                <a:lnTo>
                  <a:pt x="161" y="282"/>
                </a:lnTo>
                <a:lnTo>
                  <a:pt x="161" y="282"/>
                </a:lnTo>
                <a:close/>
                <a:moveTo>
                  <a:pt x="139" y="243"/>
                </a:moveTo>
                <a:lnTo>
                  <a:pt x="139" y="243"/>
                </a:lnTo>
                <a:lnTo>
                  <a:pt x="139" y="243"/>
                </a:lnTo>
                <a:lnTo>
                  <a:pt x="139" y="243"/>
                </a:lnTo>
                <a:lnTo>
                  <a:pt x="154" y="239"/>
                </a:lnTo>
                <a:lnTo>
                  <a:pt x="154" y="239"/>
                </a:lnTo>
                <a:lnTo>
                  <a:pt x="155" y="231"/>
                </a:lnTo>
                <a:lnTo>
                  <a:pt x="155" y="231"/>
                </a:lnTo>
                <a:lnTo>
                  <a:pt x="139" y="243"/>
                </a:lnTo>
                <a:lnTo>
                  <a:pt x="139" y="243"/>
                </a:lnTo>
                <a:close/>
                <a:moveTo>
                  <a:pt x="216" y="63"/>
                </a:moveTo>
                <a:lnTo>
                  <a:pt x="216" y="63"/>
                </a:lnTo>
                <a:lnTo>
                  <a:pt x="229" y="59"/>
                </a:lnTo>
                <a:lnTo>
                  <a:pt x="229" y="59"/>
                </a:lnTo>
                <a:lnTo>
                  <a:pt x="230" y="52"/>
                </a:lnTo>
                <a:lnTo>
                  <a:pt x="230" y="52"/>
                </a:lnTo>
                <a:lnTo>
                  <a:pt x="216" y="60"/>
                </a:lnTo>
                <a:lnTo>
                  <a:pt x="216" y="60"/>
                </a:lnTo>
                <a:lnTo>
                  <a:pt x="216" y="63"/>
                </a:lnTo>
                <a:lnTo>
                  <a:pt x="216" y="63"/>
                </a:lnTo>
                <a:close/>
                <a:moveTo>
                  <a:pt x="232" y="108"/>
                </a:moveTo>
                <a:lnTo>
                  <a:pt x="232" y="108"/>
                </a:lnTo>
                <a:lnTo>
                  <a:pt x="240" y="103"/>
                </a:lnTo>
                <a:lnTo>
                  <a:pt x="240" y="103"/>
                </a:lnTo>
                <a:lnTo>
                  <a:pt x="240" y="103"/>
                </a:lnTo>
                <a:lnTo>
                  <a:pt x="240" y="103"/>
                </a:lnTo>
                <a:lnTo>
                  <a:pt x="240" y="97"/>
                </a:lnTo>
                <a:lnTo>
                  <a:pt x="240" y="97"/>
                </a:lnTo>
                <a:lnTo>
                  <a:pt x="232" y="100"/>
                </a:lnTo>
                <a:lnTo>
                  <a:pt x="232" y="100"/>
                </a:lnTo>
                <a:lnTo>
                  <a:pt x="232" y="108"/>
                </a:lnTo>
                <a:lnTo>
                  <a:pt x="232" y="108"/>
                </a:lnTo>
                <a:close/>
                <a:moveTo>
                  <a:pt x="33" y="178"/>
                </a:moveTo>
                <a:lnTo>
                  <a:pt x="33" y="178"/>
                </a:lnTo>
                <a:lnTo>
                  <a:pt x="31" y="179"/>
                </a:lnTo>
                <a:lnTo>
                  <a:pt x="31" y="179"/>
                </a:lnTo>
                <a:lnTo>
                  <a:pt x="30" y="181"/>
                </a:lnTo>
                <a:lnTo>
                  <a:pt x="30" y="184"/>
                </a:lnTo>
                <a:lnTo>
                  <a:pt x="30" y="184"/>
                </a:lnTo>
                <a:lnTo>
                  <a:pt x="31" y="201"/>
                </a:lnTo>
                <a:lnTo>
                  <a:pt x="34" y="218"/>
                </a:lnTo>
                <a:lnTo>
                  <a:pt x="34" y="218"/>
                </a:lnTo>
                <a:lnTo>
                  <a:pt x="34" y="222"/>
                </a:lnTo>
                <a:lnTo>
                  <a:pt x="34" y="222"/>
                </a:lnTo>
                <a:lnTo>
                  <a:pt x="34" y="222"/>
                </a:lnTo>
                <a:lnTo>
                  <a:pt x="34" y="222"/>
                </a:lnTo>
                <a:lnTo>
                  <a:pt x="33" y="178"/>
                </a:lnTo>
                <a:lnTo>
                  <a:pt x="33" y="178"/>
                </a:lnTo>
                <a:close/>
                <a:moveTo>
                  <a:pt x="205" y="106"/>
                </a:moveTo>
                <a:lnTo>
                  <a:pt x="205" y="106"/>
                </a:lnTo>
                <a:lnTo>
                  <a:pt x="203" y="106"/>
                </a:lnTo>
                <a:lnTo>
                  <a:pt x="203" y="106"/>
                </a:lnTo>
                <a:lnTo>
                  <a:pt x="199" y="111"/>
                </a:lnTo>
                <a:lnTo>
                  <a:pt x="199" y="111"/>
                </a:lnTo>
                <a:lnTo>
                  <a:pt x="199" y="114"/>
                </a:lnTo>
                <a:lnTo>
                  <a:pt x="199" y="114"/>
                </a:lnTo>
                <a:lnTo>
                  <a:pt x="202" y="123"/>
                </a:lnTo>
                <a:lnTo>
                  <a:pt x="202" y="123"/>
                </a:lnTo>
                <a:lnTo>
                  <a:pt x="202" y="125"/>
                </a:lnTo>
                <a:lnTo>
                  <a:pt x="202" y="125"/>
                </a:lnTo>
                <a:lnTo>
                  <a:pt x="205" y="124"/>
                </a:lnTo>
                <a:lnTo>
                  <a:pt x="205" y="121"/>
                </a:lnTo>
                <a:lnTo>
                  <a:pt x="205" y="121"/>
                </a:lnTo>
                <a:lnTo>
                  <a:pt x="205" y="108"/>
                </a:lnTo>
                <a:lnTo>
                  <a:pt x="205" y="108"/>
                </a:lnTo>
                <a:lnTo>
                  <a:pt x="205" y="106"/>
                </a:lnTo>
                <a:lnTo>
                  <a:pt x="205" y="106"/>
                </a:lnTo>
                <a:close/>
                <a:moveTo>
                  <a:pt x="81" y="10"/>
                </a:moveTo>
                <a:lnTo>
                  <a:pt x="81" y="10"/>
                </a:lnTo>
                <a:lnTo>
                  <a:pt x="80" y="10"/>
                </a:lnTo>
                <a:lnTo>
                  <a:pt x="80" y="10"/>
                </a:lnTo>
                <a:lnTo>
                  <a:pt x="64" y="12"/>
                </a:lnTo>
                <a:lnTo>
                  <a:pt x="64" y="12"/>
                </a:lnTo>
                <a:lnTo>
                  <a:pt x="63" y="12"/>
                </a:lnTo>
                <a:lnTo>
                  <a:pt x="63" y="12"/>
                </a:lnTo>
                <a:lnTo>
                  <a:pt x="60" y="15"/>
                </a:lnTo>
                <a:lnTo>
                  <a:pt x="60" y="15"/>
                </a:lnTo>
                <a:lnTo>
                  <a:pt x="66" y="15"/>
                </a:lnTo>
                <a:lnTo>
                  <a:pt x="70" y="15"/>
                </a:lnTo>
                <a:lnTo>
                  <a:pt x="70" y="15"/>
                </a:lnTo>
                <a:lnTo>
                  <a:pt x="71" y="15"/>
                </a:lnTo>
                <a:lnTo>
                  <a:pt x="71" y="15"/>
                </a:lnTo>
                <a:lnTo>
                  <a:pt x="75" y="13"/>
                </a:lnTo>
                <a:lnTo>
                  <a:pt x="75" y="13"/>
                </a:lnTo>
                <a:lnTo>
                  <a:pt x="78" y="13"/>
                </a:lnTo>
                <a:lnTo>
                  <a:pt x="78" y="13"/>
                </a:lnTo>
                <a:lnTo>
                  <a:pt x="81" y="10"/>
                </a:lnTo>
                <a:lnTo>
                  <a:pt x="81" y="10"/>
                </a:lnTo>
                <a:close/>
                <a:moveTo>
                  <a:pt x="108" y="25"/>
                </a:moveTo>
                <a:lnTo>
                  <a:pt x="108" y="25"/>
                </a:lnTo>
                <a:lnTo>
                  <a:pt x="108" y="25"/>
                </a:lnTo>
                <a:lnTo>
                  <a:pt x="108" y="25"/>
                </a:lnTo>
                <a:lnTo>
                  <a:pt x="122" y="27"/>
                </a:lnTo>
                <a:lnTo>
                  <a:pt x="122" y="27"/>
                </a:lnTo>
                <a:lnTo>
                  <a:pt x="124" y="27"/>
                </a:lnTo>
                <a:lnTo>
                  <a:pt x="124" y="27"/>
                </a:lnTo>
                <a:lnTo>
                  <a:pt x="128" y="25"/>
                </a:lnTo>
                <a:lnTo>
                  <a:pt x="128" y="25"/>
                </a:lnTo>
                <a:lnTo>
                  <a:pt x="127" y="23"/>
                </a:lnTo>
                <a:lnTo>
                  <a:pt x="127" y="23"/>
                </a:lnTo>
                <a:lnTo>
                  <a:pt x="111" y="23"/>
                </a:lnTo>
                <a:lnTo>
                  <a:pt x="111" y="23"/>
                </a:lnTo>
                <a:lnTo>
                  <a:pt x="108" y="23"/>
                </a:lnTo>
                <a:lnTo>
                  <a:pt x="108" y="25"/>
                </a:lnTo>
                <a:lnTo>
                  <a:pt x="108" y="25"/>
                </a:lnTo>
                <a:close/>
                <a:moveTo>
                  <a:pt x="139" y="182"/>
                </a:moveTo>
                <a:lnTo>
                  <a:pt x="139" y="182"/>
                </a:lnTo>
                <a:lnTo>
                  <a:pt x="137" y="184"/>
                </a:lnTo>
                <a:lnTo>
                  <a:pt x="135" y="187"/>
                </a:lnTo>
                <a:lnTo>
                  <a:pt x="135" y="187"/>
                </a:lnTo>
                <a:lnTo>
                  <a:pt x="132" y="201"/>
                </a:lnTo>
                <a:lnTo>
                  <a:pt x="132" y="201"/>
                </a:lnTo>
                <a:lnTo>
                  <a:pt x="132" y="202"/>
                </a:lnTo>
                <a:lnTo>
                  <a:pt x="132" y="202"/>
                </a:lnTo>
                <a:lnTo>
                  <a:pt x="138" y="195"/>
                </a:lnTo>
                <a:lnTo>
                  <a:pt x="138" y="195"/>
                </a:lnTo>
                <a:lnTo>
                  <a:pt x="138" y="194"/>
                </a:lnTo>
                <a:lnTo>
                  <a:pt x="138" y="194"/>
                </a:lnTo>
                <a:lnTo>
                  <a:pt x="139" y="182"/>
                </a:lnTo>
                <a:lnTo>
                  <a:pt x="139" y="182"/>
                </a:lnTo>
                <a:close/>
                <a:moveTo>
                  <a:pt x="80" y="222"/>
                </a:moveTo>
                <a:lnTo>
                  <a:pt x="80" y="222"/>
                </a:lnTo>
                <a:lnTo>
                  <a:pt x="87" y="221"/>
                </a:lnTo>
                <a:lnTo>
                  <a:pt x="87" y="221"/>
                </a:lnTo>
                <a:lnTo>
                  <a:pt x="90" y="219"/>
                </a:lnTo>
                <a:lnTo>
                  <a:pt x="90" y="215"/>
                </a:lnTo>
                <a:lnTo>
                  <a:pt x="90" y="215"/>
                </a:lnTo>
                <a:lnTo>
                  <a:pt x="80" y="215"/>
                </a:lnTo>
                <a:lnTo>
                  <a:pt x="80" y="215"/>
                </a:lnTo>
                <a:lnTo>
                  <a:pt x="80" y="222"/>
                </a:lnTo>
                <a:lnTo>
                  <a:pt x="80" y="222"/>
                </a:lnTo>
                <a:close/>
                <a:moveTo>
                  <a:pt x="154" y="87"/>
                </a:moveTo>
                <a:lnTo>
                  <a:pt x="154" y="87"/>
                </a:lnTo>
                <a:lnTo>
                  <a:pt x="152" y="87"/>
                </a:lnTo>
                <a:lnTo>
                  <a:pt x="152" y="87"/>
                </a:lnTo>
                <a:lnTo>
                  <a:pt x="145" y="96"/>
                </a:lnTo>
                <a:lnTo>
                  <a:pt x="145" y="96"/>
                </a:lnTo>
                <a:lnTo>
                  <a:pt x="145" y="96"/>
                </a:lnTo>
                <a:lnTo>
                  <a:pt x="145" y="96"/>
                </a:lnTo>
                <a:lnTo>
                  <a:pt x="145" y="100"/>
                </a:lnTo>
                <a:lnTo>
                  <a:pt x="145" y="100"/>
                </a:lnTo>
                <a:lnTo>
                  <a:pt x="154" y="97"/>
                </a:lnTo>
                <a:lnTo>
                  <a:pt x="154" y="97"/>
                </a:lnTo>
                <a:lnTo>
                  <a:pt x="154" y="87"/>
                </a:lnTo>
                <a:lnTo>
                  <a:pt x="154" y="87"/>
                </a:lnTo>
                <a:close/>
                <a:moveTo>
                  <a:pt x="220" y="94"/>
                </a:moveTo>
                <a:lnTo>
                  <a:pt x="220" y="94"/>
                </a:lnTo>
                <a:lnTo>
                  <a:pt x="228" y="90"/>
                </a:lnTo>
                <a:lnTo>
                  <a:pt x="228" y="90"/>
                </a:lnTo>
                <a:lnTo>
                  <a:pt x="228" y="89"/>
                </a:lnTo>
                <a:lnTo>
                  <a:pt x="228" y="89"/>
                </a:lnTo>
                <a:lnTo>
                  <a:pt x="228" y="83"/>
                </a:lnTo>
                <a:lnTo>
                  <a:pt x="228" y="83"/>
                </a:lnTo>
                <a:lnTo>
                  <a:pt x="219" y="86"/>
                </a:lnTo>
                <a:lnTo>
                  <a:pt x="219" y="86"/>
                </a:lnTo>
                <a:lnTo>
                  <a:pt x="220" y="90"/>
                </a:lnTo>
                <a:lnTo>
                  <a:pt x="220" y="90"/>
                </a:lnTo>
                <a:lnTo>
                  <a:pt x="222" y="91"/>
                </a:lnTo>
                <a:lnTo>
                  <a:pt x="220" y="94"/>
                </a:lnTo>
                <a:lnTo>
                  <a:pt x="220" y="94"/>
                </a:lnTo>
                <a:close/>
                <a:moveTo>
                  <a:pt x="149" y="206"/>
                </a:moveTo>
                <a:lnTo>
                  <a:pt x="149" y="206"/>
                </a:lnTo>
                <a:lnTo>
                  <a:pt x="144" y="209"/>
                </a:lnTo>
                <a:lnTo>
                  <a:pt x="144" y="209"/>
                </a:lnTo>
                <a:lnTo>
                  <a:pt x="142" y="211"/>
                </a:lnTo>
                <a:lnTo>
                  <a:pt x="142" y="212"/>
                </a:lnTo>
                <a:lnTo>
                  <a:pt x="142" y="212"/>
                </a:lnTo>
                <a:lnTo>
                  <a:pt x="142" y="219"/>
                </a:lnTo>
                <a:lnTo>
                  <a:pt x="142" y="219"/>
                </a:lnTo>
                <a:lnTo>
                  <a:pt x="142" y="222"/>
                </a:lnTo>
                <a:lnTo>
                  <a:pt x="142" y="222"/>
                </a:lnTo>
                <a:lnTo>
                  <a:pt x="144" y="222"/>
                </a:lnTo>
                <a:lnTo>
                  <a:pt x="144" y="222"/>
                </a:lnTo>
                <a:lnTo>
                  <a:pt x="147" y="215"/>
                </a:lnTo>
                <a:lnTo>
                  <a:pt x="149" y="206"/>
                </a:lnTo>
                <a:lnTo>
                  <a:pt x="149" y="206"/>
                </a:lnTo>
                <a:close/>
                <a:moveTo>
                  <a:pt x="142" y="198"/>
                </a:moveTo>
                <a:lnTo>
                  <a:pt x="142" y="198"/>
                </a:lnTo>
                <a:lnTo>
                  <a:pt x="144" y="198"/>
                </a:lnTo>
                <a:lnTo>
                  <a:pt x="144" y="198"/>
                </a:lnTo>
                <a:lnTo>
                  <a:pt x="156" y="187"/>
                </a:lnTo>
                <a:lnTo>
                  <a:pt x="156" y="187"/>
                </a:lnTo>
                <a:lnTo>
                  <a:pt x="158" y="185"/>
                </a:lnTo>
                <a:lnTo>
                  <a:pt x="158" y="185"/>
                </a:lnTo>
                <a:lnTo>
                  <a:pt x="159" y="179"/>
                </a:lnTo>
                <a:lnTo>
                  <a:pt x="159" y="179"/>
                </a:lnTo>
                <a:lnTo>
                  <a:pt x="158" y="179"/>
                </a:lnTo>
                <a:lnTo>
                  <a:pt x="158" y="179"/>
                </a:lnTo>
                <a:lnTo>
                  <a:pt x="142" y="197"/>
                </a:lnTo>
                <a:lnTo>
                  <a:pt x="142" y="197"/>
                </a:lnTo>
                <a:lnTo>
                  <a:pt x="142" y="198"/>
                </a:lnTo>
                <a:lnTo>
                  <a:pt x="142" y="198"/>
                </a:lnTo>
                <a:close/>
                <a:moveTo>
                  <a:pt x="216" y="67"/>
                </a:moveTo>
                <a:lnTo>
                  <a:pt x="216" y="67"/>
                </a:lnTo>
                <a:lnTo>
                  <a:pt x="218" y="73"/>
                </a:lnTo>
                <a:lnTo>
                  <a:pt x="218" y="73"/>
                </a:lnTo>
                <a:lnTo>
                  <a:pt x="228" y="67"/>
                </a:lnTo>
                <a:lnTo>
                  <a:pt x="228" y="67"/>
                </a:lnTo>
                <a:lnTo>
                  <a:pt x="229" y="66"/>
                </a:lnTo>
                <a:lnTo>
                  <a:pt x="229" y="63"/>
                </a:lnTo>
                <a:lnTo>
                  <a:pt x="229" y="63"/>
                </a:lnTo>
                <a:lnTo>
                  <a:pt x="216" y="67"/>
                </a:lnTo>
                <a:lnTo>
                  <a:pt x="216" y="67"/>
                </a:lnTo>
                <a:close/>
                <a:moveTo>
                  <a:pt x="250" y="52"/>
                </a:moveTo>
                <a:lnTo>
                  <a:pt x="250" y="52"/>
                </a:lnTo>
                <a:lnTo>
                  <a:pt x="249" y="42"/>
                </a:lnTo>
                <a:lnTo>
                  <a:pt x="249" y="42"/>
                </a:lnTo>
                <a:lnTo>
                  <a:pt x="246" y="43"/>
                </a:lnTo>
                <a:lnTo>
                  <a:pt x="246" y="43"/>
                </a:lnTo>
                <a:lnTo>
                  <a:pt x="245" y="46"/>
                </a:lnTo>
                <a:lnTo>
                  <a:pt x="245" y="46"/>
                </a:lnTo>
                <a:lnTo>
                  <a:pt x="243" y="53"/>
                </a:lnTo>
                <a:lnTo>
                  <a:pt x="243" y="53"/>
                </a:lnTo>
                <a:lnTo>
                  <a:pt x="243" y="54"/>
                </a:lnTo>
                <a:lnTo>
                  <a:pt x="243" y="54"/>
                </a:lnTo>
                <a:lnTo>
                  <a:pt x="250" y="52"/>
                </a:lnTo>
                <a:lnTo>
                  <a:pt x="250" y="52"/>
                </a:lnTo>
                <a:close/>
                <a:moveTo>
                  <a:pt x="165" y="198"/>
                </a:moveTo>
                <a:lnTo>
                  <a:pt x="165" y="198"/>
                </a:lnTo>
                <a:lnTo>
                  <a:pt x="155" y="204"/>
                </a:lnTo>
                <a:lnTo>
                  <a:pt x="155" y="204"/>
                </a:lnTo>
                <a:lnTo>
                  <a:pt x="154" y="205"/>
                </a:lnTo>
                <a:lnTo>
                  <a:pt x="154" y="205"/>
                </a:lnTo>
                <a:lnTo>
                  <a:pt x="156" y="206"/>
                </a:lnTo>
                <a:lnTo>
                  <a:pt x="156" y="208"/>
                </a:lnTo>
                <a:lnTo>
                  <a:pt x="158" y="211"/>
                </a:lnTo>
                <a:lnTo>
                  <a:pt x="158" y="211"/>
                </a:lnTo>
                <a:lnTo>
                  <a:pt x="164" y="205"/>
                </a:lnTo>
                <a:lnTo>
                  <a:pt x="164" y="205"/>
                </a:lnTo>
                <a:lnTo>
                  <a:pt x="165" y="202"/>
                </a:lnTo>
                <a:lnTo>
                  <a:pt x="165" y="198"/>
                </a:lnTo>
                <a:lnTo>
                  <a:pt x="165" y="198"/>
                </a:lnTo>
                <a:close/>
                <a:moveTo>
                  <a:pt x="229" y="40"/>
                </a:moveTo>
                <a:lnTo>
                  <a:pt x="229" y="40"/>
                </a:lnTo>
                <a:lnTo>
                  <a:pt x="229" y="39"/>
                </a:lnTo>
                <a:lnTo>
                  <a:pt x="229" y="39"/>
                </a:lnTo>
                <a:lnTo>
                  <a:pt x="225" y="40"/>
                </a:lnTo>
                <a:lnTo>
                  <a:pt x="225" y="40"/>
                </a:lnTo>
                <a:lnTo>
                  <a:pt x="223" y="42"/>
                </a:lnTo>
                <a:lnTo>
                  <a:pt x="222" y="42"/>
                </a:lnTo>
                <a:lnTo>
                  <a:pt x="222" y="42"/>
                </a:lnTo>
                <a:lnTo>
                  <a:pt x="220" y="42"/>
                </a:lnTo>
                <a:lnTo>
                  <a:pt x="220" y="42"/>
                </a:lnTo>
                <a:lnTo>
                  <a:pt x="210" y="43"/>
                </a:lnTo>
                <a:lnTo>
                  <a:pt x="210" y="43"/>
                </a:lnTo>
                <a:lnTo>
                  <a:pt x="213" y="47"/>
                </a:lnTo>
                <a:lnTo>
                  <a:pt x="213" y="47"/>
                </a:lnTo>
                <a:lnTo>
                  <a:pt x="215" y="47"/>
                </a:lnTo>
                <a:lnTo>
                  <a:pt x="215" y="47"/>
                </a:lnTo>
                <a:lnTo>
                  <a:pt x="223" y="44"/>
                </a:lnTo>
                <a:lnTo>
                  <a:pt x="223" y="44"/>
                </a:lnTo>
                <a:lnTo>
                  <a:pt x="226" y="42"/>
                </a:lnTo>
                <a:lnTo>
                  <a:pt x="229" y="40"/>
                </a:lnTo>
                <a:lnTo>
                  <a:pt x="229" y="40"/>
                </a:lnTo>
                <a:close/>
                <a:moveTo>
                  <a:pt x="58" y="81"/>
                </a:moveTo>
                <a:lnTo>
                  <a:pt x="58" y="81"/>
                </a:lnTo>
                <a:lnTo>
                  <a:pt x="58" y="81"/>
                </a:lnTo>
                <a:lnTo>
                  <a:pt x="58" y="81"/>
                </a:lnTo>
                <a:lnTo>
                  <a:pt x="50" y="91"/>
                </a:lnTo>
                <a:lnTo>
                  <a:pt x="50" y="91"/>
                </a:lnTo>
                <a:lnTo>
                  <a:pt x="50" y="93"/>
                </a:lnTo>
                <a:lnTo>
                  <a:pt x="50" y="94"/>
                </a:lnTo>
                <a:lnTo>
                  <a:pt x="50" y="94"/>
                </a:lnTo>
                <a:lnTo>
                  <a:pt x="54" y="93"/>
                </a:lnTo>
                <a:lnTo>
                  <a:pt x="54" y="93"/>
                </a:lnTo>
                <a:lnTo>
                  <a:pt x="57" y="91"/>
                </a:lnTo>
                <a:lnTo>
                  <a:pt x="58" y="90"/>
                </a:lnTo>
                <a:lnTo>
                  <a:pt x="58" y="90"/>
                </a:lnTo>
                <a:lnTo>
                  <a:pt x="58" y="89"/>
                </a:lnTo>
                <a:lnTo>
                  <a:pt x="58" y="89"/>
                </a:lnTo>
                <a:lnTo>
                  <a:pt x="58" y="81"/>
                </a:lnTo>
                <a:lnTo>
                  <a:pt x="58" y="81"/>
                </a:lnTo>
                <a:close/>
                <a:moveTo>
                  <a:pt x="91" y="107"/>
                </a:moveTo>
                <a:lnTo>
                  <a:pt x="91" y="107"/>
                </a:lnTo>
                <a:lnTo>
                  <a:pt x="91" y="107"/>
                </a:lnTo>
                <a:lnTo>
                  <a:pt x="91" y="107"/>
                </a:lnTo>
                <a:lnTo>
                  <a:pt x="85" y="106"/>
                </a:lnTo>
                <a:lnTo>
                  <a:pt x="85" y="106"/>
                </a:lnTo>
                <a:lnTo>
                  <a:pt x="84" y="107"/>
                </a:lnTo>
                <a:lnTo>
                  <a:pt x="84" y="107"/>
                </a:lnTo>
                <a:lnTo>
                  <a:pt x="81" y="110"/>
                </a:lnTo>
                <a:lnTo>
                  <a:pt x="81" y="110"/>
                </a:lnTo>
                <a:lnTo>
                  <a:pt x="81" y="117"/>
                </a:lnTo>
                <a:lnTo>
                  <a:pt x="81" y="117"/>
                </a:lnTo>
                <a:lnTo>
                  <a:pt x="91" y="107"/>
                </a:lnTo>
                <a:lnTo>
                  <a:pt x="91" y="107"/>
                </a:lnTo>
                <a:close/>
                <a:moveTo>
                  <a:pt x="85" y="35"/>
                </a:moveTo>
                <a:lnTo>
                  <a:pt x="85" y="35"/>
                </a:lnTo>
                <a:lnTo>
                  <a:pt x="88" y="33"/>
                </a:lnTo>
                <a:lnTo>
                  <a:pt x="88" y="33"/>
                </a:lnTo>
                <a:lnTo>
                  <a:pt x="95" y="26"/>
                </a:lnTo>
                <a:lnTo>
                  <a:pt x="95" y="26"/>
                </a:lnTo>
                <a:lnTo>
                  <a:pt x="84" y="25"/>
                </a:lnTo>
                <a:lnTo>
                  <a:pt x="84" y="25"/>
                </a:lnTo>
                <a:lnTo>
                  <a:pt x="85" y="35"/>
                </a:lnTo>
                <a:lnTo>
                  <a:pt x="85" y="35"/>
                </a:lnTo>
                <a:close/>
                <a:moveTo>
                  <a:pt x="276" y="27"/>
                </a:moveTo>
                <a:lnTo>
                  <a:pt x="276" y="27"/>
                </a:lnTo>
                <a:lnTo>
                  <a:pt x="276" y="27"/>
                </a:lnTo>
                <a:lnTo>
                  <a:pt x="276" y="27"/>
                </a:lnTo>
                <a:lnTo>
                  <a:pt x="274" y="30"/>
                </a:lnTo>
                <a:lnTo>
                  <a:pt x="274" y="30"/>
                </a:lnTo>
                <a:lnTo>
                  <a:pt x="274" y="43"/>
                </a:lnTo>
                <a:lnTo>
                  <a:pt x="274" y="43"/>
                </a:lnTo>
                <a:lnTo>
                  <a:pt x="276" y="44"/>
                </a:lnTo>
                <a:lnTo>
                  <a:pt x="274" y="46"/>
                </a:lnTo>
                <a:lnTo>
                  <a:pt x="274" y="46"/>
                </a:lnTo>
                <a:lnTo>
                  <a:pt x="274" y="47"/>
                </a:lnTo>
                <a:lnTo>
                  <a:pt x="274" y="47"/>
                </a:lnTo>
                <a:lnTo>
                  <a:pt x="274" y="57"/>
                </a:lnTo>
                <a:lnTo>
                  <a:pt x="274" y="57"/>
                </a:lnTo>
                <a:lnTo>
                  <a:pt x="276" y="57"/>
                </a:lnTo>
                <a:lnTo>
                  <a:pt x="276" y="57"/>
                </a:lnTo>
                <a:lnTo>
                  <a:pt x="276" y="43"/>
                </a:lnTo>
                <a:lnTo>
                  <a:pt x="276" y="27"/>
                </a:lnTo>
                <a:lnTo>
                  <a:pt x="276" y="27"/>
                </a:lnTo>
                <a:close/>
                <a:moveTo>
                  <a:pt x="203" y="79"/>
                </a:moveTo>
                <a:lnTo>
                  <a:pt x="203" y="79"/>
                </a:lnTo>
                <a:lnTo>
                  <a:pt x="193" y="84"/>
                </a:lnTo>
                <a:lnTo>
                  <a:pt x="193" y="84"/>
                </a:lnTo>
                <a:lnTo>
                  <a:pt x="195" y="90"/>
                </a:lnTo>
                <a:lnTo>
                  <a:pt x="195" y="90"/>
                </a:lnTo>
                <a:lnTo>
                  <a:pt x="201" y="87"/>
                </a:lnTo>
                <a:lnTo>
                  <a:pt x="201" y="87"/>
                </a:lnTo>
                <a:lnTo>
                  <a:pt x="203" y="84"/>
                </a:lnTo>
                <a:lnTo>
                  <a:pt x="203" y="79"/>
                </a:lnTo>
                <a:lnTo>
                  <a:pt x="203" y="79"/>
                </a:lnTo>
                <a:close/>
                <a:moveTo>
                  <a:pt x="242" y="226"/>
                </a:moveTo>
                <a:lnTo>
                  <a:pt x="242" y="226"/>
                </a:lnTo>
                <a:lnTo>
                  <a:pt x="243" y="226"/>
                </a:lnTo>
                <a:lnTo>
                  <a:pt x="245" y="225"/>
                </a:lnTo>
                <a:lnTo>
                  <a:pt x="245" y="225"/>
                </a:lnTo>
                <a:lnTo>
                  <a:pt x="250" y="214"/>
                </a:lnTo>
                <a:lnTo>
                  <a:pt x="250" y="214"/>
                </a:lnTo>
                <a:lnTo>
                  <a:pt x="252" y="212"/>
                </a:lnTo>
                <a:lnTo>
                  <a:pt x="252" y="212"/>
                </a:lnTo>
                <a:lnTo>
                  <a:pt x="250" y="212"/>
                </a:lnTo>
                <a:lnTo>
                  <a:pt x="250" y="212"/>
                </a:lnTo>
                <a:lnTo>
                  <a:pt x="242" y="219"/>
                </a:lnTo>
                <a:lnTo>
                  <a:pt x="242" y="219"/>
                </a:lnTo>
                <a:lnTo>
                  <a:pt x="242" y="221"/>
                </a:lnTo>
                <a:lnTo>
                  <a:pt x="242" y="224"/>
                </a:lnTo>
                <a:lnTo>
                  <a:pt x="242" y="224"/>
                </a:lnTo>
                <a:lnTo>
                  <a:pt x="242" y="225"/>
                </a:lnTo>
                <a:lnTo>
                  <a:pt x="242" y="226"/>
                </a:lnTo>
                <a:lnTo>
                  <a:pt x="242" y="226"/>
                </a:lnTo>
                <a:close/>
                <a:moveTo>
                  <a:pt x="215" y="76"/>
                </a:moveTo>
                <a:lnTo>
                  <a:pt x="215" y="76"/>
                </a:lnTo>
                <a:lnTo>
                  <a:pt x="213" y="67"/>
                </a:lnTo>
                <a:lnTo>
                  <a:pt x="213" y="67"/>
                </a:lnTo>
                <a:lnTo>
                  <a:pt x="208" y="69"/>
                </a:lnTo>
                <a:lnTo>
                  <a:pt x="208" y="69"/>
                </a:lnTo>
                <a:lnTo>
                  <a:pt x="208" y="80"/>
                </a:lnTo>
                <a:lnTo>
                  <a:pt x="208" y="80"/>
                </a:lnTo>
                <a:lnTo>
                  <a:pt x="215" y="76"/>
                </a:lnTo>
                <a:lnTo>
                  <a:pt x="215" y="76"/>
                </a:lnTo>
                <a:close/>
                <a:moveTo>
                  <a:pt x="63" y="124"/>
                </a:moveTo>
                <a:lnTo>
                  <a:pt x="63" y="124"/>
                </a:lnTo>
                <a:lnTo>
                  <a:pt x="64" y="124"/>
                </a:lnTo>
                <a:lnTo>
                  <a:pt x="64" y="124"/>
                </a:lnTo>
                <a:lnTo>
                  <a:pt x="71" y="116"/>
                </a:lnTo>
                <a:lnTo>
                  <a:pt x="71" y="116"/>
                </a:lnTo>
                <a:lnTo>
                  <a:pt x="71" y="114"/>
                </a:lnTo>
                <a:lnTo>
                  <a:pt x="71" y="114"/>
                </a:lnTo>
                <a:lnTo>
                  <a:pt x="71" y="110"/>
                </a:lnTo>
                <a:lnTo>
                  <a:pt x="71" y="110"/>
                </a:lnTo>
                <a:lnTo>
                  <a:pt x="64" y="117"/>
                </a:lnTo>
                <a:lnTo>
                  <a:pt x="64" y="117"/>
                </a:lnTo>
                <a:lnTo>
                  <a:pt x="63" y="118"/>
                </a:lnTo>
                <a:lnTo>
                  <a:pt x="63" y="118"/>
                </a:lnTo>
                <a:lnTo>
                  <a:pt x="63" y="124"/>
                </a:lnTo>
                <a:lnTo>
                  <a:pt x="63" y="124"/>
                </a:lnTo>
                <a:close/>
                <a:moveTo>
                  <a:pt x="105" y="221"/>
                </a:moveTo>
                <a:lnTo>
                  <a:pt x="105" y="221"/>
                </a:lnTo>
                <a:lnTo>
                  <a:pt x="107" y="226"/>
                </a:lnTo>
                <a:lnTo>
                  <a:pt x="107" y="226"/>
                </a:lnTo>
                <a:lnTo>
                  <a:pt x="110" y="226"/>
                </a:lnTo>
                <a:lnTo>
                  <a:pt x="110" y="226"/>
                </a:lnTo>
                <a:lnTo>
                  <a:pt x="111" y="226"/>
                </a:lnTo>
                <a:lnTo>
                  <a:pt x="114" y="224"/>
                </a:lnTo>
                <a:lnTo>
                  <a:pt x="114" y="224"/>
                </a:lnTo>
                <a:lnTo>
                  <a:pt x="115" y="222"/>
                </a:lnTo>
                <a:lnTo>
                  <a:pt x="115" y="222"/>
                </a:lnTo>
                <a:lnTo>
                  <a:pt x="115" y="221"/>
                </a:lnTo>
                <a:lnTo>
                  <a:pt x="115" y="218"/>
                </a:lnTo>
                <a:lnTo>
                  <a:pt x="115" y="218"/>
                </a:lnTo>
                <a:lnTo>
                  <a:pt x="105" y="221"/>
                </a:lnTo>
                <a:lnTo>
                  <a:pt x="105" y="221"/>
                </a:lnTo>
                <a:close/>
                <a:moveTo>
                  <a:pt x="37" y="293"/>
                </a:moveTo>
                <a:lnTo>
                  <a:pt x="37" y="293"/>
                </a:lnTo>
                <a:lnTo>
                  <a:pt x="54" y="303"/>
                </a:lnTo>
                <a:lnTo>
                  <a:pt x="54" y="303"/>
                </a:lnTo>
                <a:lnTo>
                  <a:pt x="44" y="293"/>
                </a:lnTo>
                <a:lnTo>
                  <a:pt x="44" y="293"/>
                </a:lnTo>
                <a:lnTo>
                  <a:pt x="44" y="292"/>
                </a:lnTo>
                <a:lnTo>
                  <a:pt x="44" y="292"/>
                </a:lnTo>
                <a:lnTo>
                  <a:pt x="37" y="293"/>
                </a:lnTo>
                <a:lnTo>
                  <a:pt x="37" y="293"/>
                </a:lnTo>
                <a:close/>
                <a:moveTo>
                  <a:pt x="185" y="155"/>
                </a:moveTo>
                <a:lnTo>
                  <a:pt x="185" y="155"/>
                </a:lnTo>
                <a:lnTo>
                  <a:pt x="185" y="155"/>
                </a:lnTo>
                <a:lnTo>
                  <a:pt x="185" y="155"/>
                </a:lnTo>
                <a:lnTo>
                  <a:pt x="202" y="148"/>
                </a:lnTo>
                <a:lnTo>
                  <a:pt x="202" y="148"/>
                </a:lnTo>
                <a:lnTo>
                  <a:pt x="201" y="141"/>
                </a:lnTo>
                <a:lnTo>
                  <a:pt x="201" y="141"/>
                </a:lnTo>
                <a:lnTo>
                  <a:pt x="185" y="155"/>
                </a:lnTo>
                <a:lnTo>
                  <a:pt x="185" y="155"/>
                </a:lnTo>
                <a:close/>
                <a:moveTo>
                  <a:pt x="63" y="133"/>
                </a:moveTo>
                <a:lnTo>
                  <a:pt x="63" y="133"/>
                </a:lnTo>
                <a:lnTo>
                  <a:pt x="68" y="131"/>
                </a:lnTo>
                <a:lnTo>
                  <a:pt x="71" y="128"/>
                </a:lnTo>
                <a:lnTo>
                  <a:pt x="71" y="128"/>
                </a:lnTo>
                <a:lnTo>
                  <a:pt x="73" y="127"/>
                </a:lnTo>
                <a:lnTo>
                  <a:pt x="73" y="127"/>
                </a:lnTo>
                <a:lnTo>
                  <a:pt x="74" y="125"/>
                </a:lnTo>
                <a:lnTo>
                  <a:pt x="74" y="125"/>
                </a:lnTo>
                <a:lnTo>
                  <a:pt x="73" y="120"/>
                </a:lnTo>
                <a:lnTo>
                  <a:pt x="73" y="120"/>
                </a:lnTo>
                <a:lnTo>
                  <a:pt x="64" y="131"/>
                </a:lnTo>
                <a:lnTo>
                  <a:pt x="64" y="131"/>
                </a:lnTo>
                <a:lnTo>
                  <a:pt x="63" y="133"/>
                </a:lnTo>
                <a:lnTo>
                  <a:pt x="63" y="133"/>
                </a:lnTo>
                <a:close/>
                <a:moveTo>
                  <a:pt x="44" y="282"/>
                </a:moveTo>
                <a:lnTo>
                  <a:pt x="44" y="282"/>
                </a:lnTo>
                <a:lnTo>
                  <a:pt x="44" y="283"/>
                </a:lnTo>
                <a:lnTo>
                  <a:pt x="44" y="283"/>
                </a:lnTo>
                <a:lnTo>
                  <a:pt x="47" y="286"/>
                </a:lnTo>
                <a:lnTo>
                  <a:pt x="47" y="286"/>
                </a:lnTo>
                <a:lnTo>
                  <a:pt x="48" y="287"/>
                </a:lnTo>
                <a:lnTo>
                  <a:pt x="50" y="287"/>
                </a:lnTo>
                <a:lnTo>
                  <a:pt x="50" y="287"/>
                </a:lnTo>
                <a:lnTo>
                  <a:pt x="57" y="286"/>
                </a:lnTo>
                <a:lnTo>
                  <a:pt x="57" y="286"/>
                </a:lnTo>
                <a:lnTo>
                  <a:pt x="61" y="285"/>
                </a:lnTo>
                <a:lnTo>
                  <a:pt x="61" y="285"/>
                </a:lnTo>
                <a:lnTo>
                  <a:pt x="61" y="283"/>
                </a:lnTo>
                <a:lnTo>
                  <a:pt x="61" y="283"/>
                </a:lnTo>
                <a:lnTo>
                  <a:pt x="44" y="282"/>
                </a:lnTo>
                <a:lnTo>
                  <a:pt x="44" y="282"/>
                </a:lnTo>
                <a:close/>
                <a:moveTo>
                  <a:pt x="63" y="248"/>
                </a:moveTo>
                <a:lnTo>
                  <a:pt x="63" y="248"/>
                </a:lnTo>
                <a:lnTo>
                  <a:pt x="70" y="246"/>
                </a:lnTo>
                <a:lnTo>
                  <a:pt x="75" y="245"/>
                </a:lnTo>
                <a:lnTo>
                  <a:pt x="75" y="245"/>
                </a:lnTo>
                <a:lnTo>
                  <a:pt x="75" y="242"/>
                </a:lnTo>
                <a:lnTo>
                  <a:pt x="75" y="242"/>
                </a:lnTo>
                <a:lnTo>
                  <a:pt x="64" y="242"/>
                </a:lnTo>
                <a:lnTo>
                  <a:pt x="64" y="242"/>
                </a:lnTo>
                <a:lnTo>
                  <a:pt x="63" y="248"/>
                </a:lnTo>
                <a:lnTo>
                  <a:pt x="63" y="248"/>
                </a:lnTo>
                <a:close/>
                <a:moveTo>
                  <a:pt x="125" y="98"/>
                </a:moveTo>
                <a:lnTo>
                  <a:pt x="125" y="98"/>
                </a:lnTo>
                <a:lnTo>
                  <a:pt x="127" y="94"/>
                </a:lnTo>
                <a:lnTo>
                  <a:pt x="127" y="94"/>
                </a:lnTo>
                <a:lnTo>
                  <a:pt x="129" y="90"/>
                </a:lnTo>
                <a:lnTo>
                  <a:pt x="129" y="90"/>
                </a:lnTo>
                <a:lnTo>
                  <a:pt x="131" y="89"/>
                </a:lnTo>
                <a:lnTo>
                  <a:pt x="132" y="87"/>
                </a:lnTo>
                <a:lnTo>
                  <a:pt x="132" y="83"/>
                </a:lnTo>
                <a:lnTo>
                  <a:pt x="132" y="83"/>
                </a:lnTo>
                <a:lnTo>
                  <a:pt x="131" y="83"/>
                </a:lnTo>
                <a:lnTo>
                  <a:pt x="131" y="83"/>
                </a:lnTo>
                <a:lnTo>
                  <a:pt x="124" y="91"/>
                </a:lnTo>
                <a:lnTo>
                  <a:pt x="124" y="91"/>
                </a:lnTo>
                <a:lnTo>
                  <a:pt x="124" y="93"/>
                </a:lnTo>
                <a:lnTo>
                  <a:pt x="124" y="93"/>
                </a:lnTo>
                <a:lnTo>
                  <a:pt x="125" y="98"/>
                </a:lnTo>
                <a:lnTo>
                  <a:pt x="125" y="98"/>
                </a:lnTo>
                <a:close/>
                <a:moveTo>
                  <a:pt x="219" y="81"/>
                </a:moveTo>
                <a:lnTo>
                  <a:pt x="219" y="81"/>
                </a:lnTo>
                <a:lnTo>
                  <a:pt x="225" y="79"/>
                </a:lnTo>
                <a:lnTo>
                  <a:pt x="225" y="79"/>
                </a:lnTo>
                <a:lnTo>
                  <a:pt x="228" y="77"/>
                </a:lnTo>
                <a:lnTo>
                  <a:pt x="229" y="74"/>
                </a:lnTo>
                <a:lnTo>
                  <a:pt x="229" y="74"/>
                </a:lnTo>
                <a:lnTo>
                  <a:pt x="229" y="71"/>
                </a:lnTo>
                <a:lnTo>
                  <a:pt x="229" y="71"/>
                </a:lnTo>
                <a:lnTo>
                  <a:pt x="219" y="77"/>
                </a:lnTo>
                <a:lnTo>
                  <a:pt x="219" y="77"/>
                </a:lnTo>
                <a:lnTo>
                  <a:pt x="219" y="81"/>
                </a:lnTo>
                <a:lnTo>
                  <a:pt x="219" y="81"/>
                </a:lnTo>
                <a:close/>
                <a:moveTo>
                  <a:pt x="64" y="46"/>
                </a:moveTo>
                <a:lnTo>
                  <a:pt x="64" y="46"/>
                </a:lnTo>
                <a:lnTo>
                  <a:pt x="66" y="56"/>
                </a:lnTo>
                <a:lnTo>
                  <a:pt x="66" y="56"/>
                </a:lnTo>
                <a:lnTo>
                  <a:pt x="74" y="46"/>
                </a:lnTo>
                <a:lnTo>
                  <a:pt x="74" y="46"/>
                </a:lnTo>
                <a:lnTo>
                  <a:pt x="66" y="46"/>
                </a:lnTo>
                <a:lnTo>
                  <a:pt x="66" y="46"/>
                </a:lnTo>
                <a:lnTo>
                  <a:pt x="64" y="46"/>
                </a:lnTo>
                <a:lnTo>
                  <a:pt x="64" y="46"/>
                </a:lnTo>
                <a:close/>
                <a:moveTo>
                  <a:pt x="191" y="86"/>
                </a:moveTo>
                <a:lnTo>
                  <a:pt x="191" y="86"/>
                </a:lnTo>
                <a:lnTo>
                  <a:pt x="188" y="87"/>
                </a:lnTo>
                <a:lnTo>
                  <a:pt x="188" y="87"/>
                </a:lnTo>
                <a:lnTo>
                  <a:pt x="186" y="89"/>
                </a:lnTo>
                <a:lnTo>
                  <a:pt x="186" y="89"/>
                </a:lnTo>
                <a:lnTo>
                  <a:pt x="185" y="90"/>
                </a:lnTo>
                <a:lnTo>
                  <a:pt x="185" y="90"/>
                </a:lnTo>
                <a:lnTo>
                  <a:pt x="185" y="97"/>
                </a:lnTo>
                <a:lnTo>
                  <a:pt x="185" y="97"/>
                </a:lnTo>
                <a:lnTo>
                  <a:pt x="192" y="93"/>
                </a:lnTo>
                <a:lnTo>
                  <a:pt x="192" y="93"/>
                </a:lnTo>
                <a:lnTo>
                  <a:pt x="191" y="86"/>
                </a:lnTo>
                <a:lnTo>
                  <a:pt x="191" y="86"/>
                </a:lnTo>
                <a:close/>
                <a:moveTo>
                  <a:pt x="164" y="54"/>
                </a:moveTo>
                <a:lnTo>
                  <a:pt x="164" y="54"/>
                </a:lnTo>
                <a:lnTo>
                  <a:pt x="169" y="50"/>
                </a:lnTo>
                <a:lnTo>
                  <a:pt x="174" y="43"/>
                </a:lnTo>
                <a:lnTo>
                  <a:pt x="174" y="43"/>
                </a:lnTo>
                <a:lnTo>
                  <a:pt x="172" y="44"/>
                </a:lnTo>
                <a:lnTo>
                  <a:pt x="172" y="44"/>
                </a:lnTo>
                <a:lnTo>
                  <a:pt x="165" y="46"/>
                </a:lnTo>
                <a:lnTo>
                  <a:pt x="165" y="46"/>
                </a:lnTo>
                <a:lnTo>
                  <a:pt x="164" y="47"/>
                </a:lnTo>
                <a:lnTo>
                  <a:pt x="162" y="49"/>
                </a:lnTo>
                <a:lnTo>
                  <a:pt x="162" y="49"/>
                </a:lnTo>
                <a:lnTo>
                  <a:pt x="164" y="54"/>
                </a:lnTo>
                <a:lnTo>
                  <a:pt x="164" y="54"/>
                </a:lnTo>
                <a:close/>
                <a:moveTo>
                  <a:pt x="51" y="290"/>
                </a:moveTo>
                <a:lnTo>
                  <a:pt x="51" y="290"/>
                </a:lnTo>
                <a:lnTo>
                  <a:pt x="61" y="299"/>
                </a:lnTo>
                <a:lnTo>
                  <a:pt x="61" y="299"/>
                </a:lnTo>
                <a:lnTo>
                  <a:pt x="61" y="289"/>
                </a:lnTo>
                <a:lnTo>
                  <a:pt x="61" y="289"/>
                </a:lnTo>
                <a:lnTo>
                  <a:pt x="51" y="290"/>
                </a:lnTo>
                <a:lnTo>
                  <a:pt x="51" y="290"/>
                </a:lnTo>
                <a:close/>
                <a:moveTo>
                  <a:pt x="97" y="9"/>
                </a:moveTo>
                <a:lnTo>
                  <a:pt x="97" y="9"/>
                </a:lnTo>
                <a:lnTo>
                  <a:pt x="97" y="10"/>
                </a:lnTo>
                <a:lnTo>
                  <a:pt x="97" y="10"/>
                </a:lnTo>
                <a:lnTo>
                  <a:pt x="101" y="12"/>
                </a:lnTo>
                <a:lnTo>
                  <a:pt x="101" y="12"/>
                </a:lnTo>
                <a:lnTo>
                  <a:pt x="105" y="13"/>
                </a:lnTo>
                <a:lnTo>
                  <a:pt x="105" y="13"/>
                </a:lnTo>
                <a:lnTo>
                  <a:pt x="118" y="12"/>
                </a:lnTo>
                <a:lnTo>
                  <a:pt x="118" y="12"/>
                </a:lnTo>
                <a:lnTo>
                  <a:pt x="120" y="12"/>
                </a:lnTo>
                <a:lnTo>
                  <a:pt x="120" y="12"/>
                </a:lnTo>
                <a:lnTo>
                  <a:pt x="108" y="10"/>
                </a:lnTo>
                <a:lnTo>
                  <a:pt x="97" y="9"/>
                </a:lnTo>
                <a:lnTo>
                  <a:pt x="97" y="9"/>
                </a:lnTo>
                <a:close/>
                <a:moveTo>
                  <a:pt x="132" y="241"/>
                </a:moveTo>
                <a:lnTo>
                  <a:pt x="132" y="241"/>
                </a:lnTo>
                <a:lnTo>
                  <a:pt x="132" y="241"/>
                </a:lnTo>
                <a:lnTo>
                  <a:pt x="132" y="241"/>
                </a:lnTo>
                <a:lnTo>
                  <a:pt x="137" y="235"/>
                </a:lnTo>
                <a:lnTo>
                  <a:pt x="139" y="232"/>
                </a:lnTo>
                <a:lnTo>
                  <a:pt x="141" y="228"/>
                </a:lnTo>
                <a:lnTo>
                  <a:pt x="141" y="228"/>
                </a:lnTo>
                <a:lnTo>
                  <a:pt x="132" y="231"/>
                </a:lnTo>
                <a:lnTo>
                  <a:pt x="132" y="231"/>
                </a:lnTo>
                <a:lnTo>
                  <a:pt x="132" y="241"/>
                </a:lnTo>
                <a:lnTo>
                  <a:pt x="132" y="241"/>
                </a:lnTo>
                <a:close/>
                <a:moveTo>
                  <a:pt x="259" y="252"/>
                </a:moveTo>
                <a:lnTo>
                  <a:pt x="259" y="252"/>
                </a:lnTo>
                <a:lnTo>
                  <a:pt x="262" y="253"/>
                </a:lnTo>
                <a:lnTo>
                  <a:pt x="263" y="252"/>
                </a:lnTo>
                <a:lnTo>
                  <a:pt x="263" y="252"/>
                </a:lnTo>
                <a:lnTo>
                  <a:pt x="272" y="248"/>
                </a:lnTo>
                <a:lnTo>
                  <a:pt x="272" y="248"/>
                </a:lnTo>
                <a:lnTo>
                  <a:pt x="274" y="245"/>
                </a:lnTo>
                <a:lnTo>
                  <a:pt x="274" y="245"/>
                </a:lnTo>
                <a:lnTo>
                  <a:pt x="274" y="242"/>
                </a:lnTo>
                <a:lnTo>
                  <a:pt x="274" y="242"/>
                </a:lnTo>
                <a:lnTo>
                  <a:pt x="266" y="248"/>
                </a:lnTo>
                <a:lnTo>
                  <a:pt x="259" y="252"/>
                </a:lnTo>
                <a:lnTo>
                  <a:pt x="259" y="252"/>
                </a:lnTo>
                <a:close/>
                <a:moveTo>
                  <a:pt x="172" y="248"/>
                </a:moveTo>
                <a:lnTo>
                  <a:pt x="172" y="248"/>
                </a:lnTo>
                <a:lnTo>
                  <a:pt x="172" y="245"/>
                </a:lnTo>
                <a:lnTo>
                  <a:pt x="175" y="243"/>
                </a:lnTo>
                <a:lnTo>
                  <a:pt x="175" y="243"/>
                </a:lnTo>
                <a:lnTo>
                  <a:pt x="179" y="242"/>
                </a:lnTo>
                <a:lnTo>
                  <a:pt x="179" y="242"/>
                </a:lnTo>
                <a:lnTo>
                  <a:pt x="183" y="242"/>
                </a:lnTo>
                <a:lnTo>
                  <a:pt x="183" y="242"/>
                </a:lnTo>
                <a:lnTo>
                  <a:pt x="174" y="241"/>
                </a:lnTo>
                <a:lnTo>
                  <a:pt x="174" y="241"/>
                </a:lnTo>
                <a:lnTo>
                  <a:pt x="171" y="241"/>
                </a:lnTo>
                <a:lnTo>
                  <a:pt x="171" y="241"/>
                </a:lnTo>
                <a:lnTo>
                  <a:pt x="168" y="243"/>
                </a:lnTo>
                <a:lnTo>
                  <a:pt x="166" y="248"/>
                </a:lnTo>
                <a:lnTo>
                  <a:pt x="166" y="248"/>
                </a:lnTo>
                <a:lnTo>
                  <a:pt x="172" y="248"/>
                </a:lnTo>
                <a:lnTo>
                  <a:pt x="172" y="248"/>
                </a:lnTo>
                <a:close/>
                <a:moveTo>
                  <a:pt x="260" y="8"/>
                </a:moveTo>
                <a:lnTo>
                  <a:pt x="260" y="8"/>
                </a:lnTo>
                <a:lnTo>
                  <a:pt x="260" y="8"/>
                </a:lnTo>
                <a:lnTo>
                  <a:pt x="260" y="8"/>
                </a:lnTo>
                <a:lnTo>
                  <a:pt x="262" y="9"/>
                </a:lnTo>
                <a:lnTo>
                  <a:pt x="262" y="9"/>
                </a:lnTo>
                <a:lnTo>
                  <a:pt x="267" y="10"/>
                </a:lnTo>
                <a:lnTo>
                  <a:pt x="272" y="13"/>
                </a:lnTo>
                <a:lnTo>
                  <a:pt x="272" y="13"/>
                </a:lnTo>
                <a:lnTo>
                  <a:pt x="272" y="13"/>
                </a:lnTo>
                <a:lnTo>
                  <a:pt x="272" y="13"/>
                </a:lnTo>
                <a:lnTo>
                  <a:pt x="276" y="9"/>
                </a:lnTo>
                <a:lnTo>
                  <a:pt x="276" y="9"/>
                </a:lnTo>
                <a:lnTo>
                  <a:pt x="274" y="8"/>
                </a:lnTo>
                <a:lnTo>
                  <a:pt x="272" y="8"/>
                </a:lnTo>
                <a:lnTo>
                  <a:pt x="272" y="8"/>
                </a:lnTo>
                <a:lnTo>
                  <a:pt x="260" y="8"/>
                </a:lnTo>
                <a:lnTo>
                  <a:pt x="260" y="8"/>
                </a:lnTo>
                <a:close/>
                <a:moveTo>
                  <a:pt x="137" y="140"/>
                </a:moveTo>
                <a:lnTo>
                  <a:pt x="137" y="140"/>
                </a:lnTo>
                <a:lnTo>
                  <a:pt x="139" y="140"/>
                </a:lnTo>
                <a:lnTo>
                  <a:pt x="142" y="140"/>
                </a:lnTo>
                <a:lnTo>
                  <a:pt x="145" y="137"/>
                </a:lnTo>
                <a:lnTo>
                  <a:pt x="145" y="137"/>
                </a:lnTo>
                <a:lnTo>
                  <a:pt x="147" y="137"/>
                </a:lnTo>
                <a:lnTo>
                  <a:pt x="147" y="137"/>
                </a:lnTo>
                <a:lnTo>
                  <a:pt x="147" y="135"/>
                </a:lnTo>
                <a:lnTo>
                  <a:pt x="147" y="135"/>
                </a:lnTo>
                <a:lnTo>
                  <a:pt x="147" y="130"/>
                </a:lnTo>
                <a:lnTo>
                  <a:pt x="147" y="130"/>
                </a:lnTo>
                <a:lnTo>
                  <a:pt x="137" y="140"/>
                </a:lnTo>
                <a:lnTo>
                  <a:pt x="137" y="140"/>
                </a:lnTo>
                <a:close/>
                <a:moveTo>
                  <a:pt x="112" y="104"/>
                </a:moveTo>
                <a:lnTo>
                  <a:pt x="112" y="104"/>
                </a:lnTo>
                <a:lnTo>
                  <a:pt x="118" y="106"/>
                </a:lnTo>
                <a:lnTo>
                  <a:pt x="118" y="106"/>
                </a:lnTo>
                <a:lnTo>
                  <a:pt x="121" y="104"/>
                </a:lnTo>
                <a:lnTo>
                  <a:pt x="121" y="103"/>
                </a:lnTo>
                <a:lnTo>
                  <a:pt x="121" y="103"/>
                </a:lnTo>
                <a:lnTo>
                  <a:pt x="121" y="97"/>
                </a:lnTo>
                <a:lnTo>
                  <a:pt x="121" y="97"/>
                </a:lnTo>
                <a:lnTo>
                  <a:pt x="120" y="96"/>
                </a:lnTo>
                <a:lnTo>
                  <a:pt x="120" y="96"/>
                </a:lnTo>
                <a:lnTo>
                  <a:pt x="112" y="104"/>
                </a:lnTo>
                <a:lnTo>
                  <a:pt x="112" y="104"/>
                </a:lnTo>
                <a:close/>
                <a:moveTo>
                  <a:pt x="172" y="117"/>
                </a:moveTo>
                <a:lnTo>
                  <a:pt x="172" y="117"/>
                </a:lnTo>
                <a:lnTo>
                  <a:pt x="172" y="117"/>
                </a:lnTo>
                <a:lnTo>
                  <a:pt x="172" y="117"/>
                </a:lnTo>
                <a:lnTo>
                  <a:pt x="158" y="123"/>
                </a:lnTo>
                <a:lnTo>
                  <a:pt x="158" y="123"/>
                </a:lnTo>
                <a:lnTo>
                  <a:pt x="156" y="124"/>
                </a:lnTo>
                <a:lnTo>
                  <a:pt x="156" y="124"/>
                </a:lnTo>
                <a:lnTo>
                  <a:pt x="156" y="128"/>
                </a:lnTo>
                <a:lnTo>
                  <a:pt x="156" y="128"/>
                </a:lnTo>
                <a:lnTo>
                  <a:pt x="165" y="123"/>
                </a:lnTo>
                <a:lnTo>
                  <a:pt x="172" y="117"/>
                </a:lnTo>
                <a:lnTo>
                  <a:pt x="172" y="117"/>
                </a:lnTo>
                <a:close/>
                <a:moveTo>
                  <a:pt x="63" y="33"/>
                </a:moveTo>
                <a:lnTo>
                  <a:pt x="63" y="33"/>
                </a:lnTo>
                <a:lnTo>
                  <a:pt x="67" y="33"/>
                </a:lnTo>
                <a:lnTo>
                  <a:pt x="67" y="33"/>
                </a:lnTo>
                <a:lnTo>
                  <a:pt x="68" y="32"/>
                </a:lnTo>
                <a:lnTo>
                  <a:pt x="68" y="32"/>
                </a:lnTo>
                <a:lnTo>
                  <a:pt x="73" y="27"/>
                </a:lnTo>
                <a:lnTo>
                  <a:pt x="73" y="27"/>
                </a:lnTo>
                <a:lnTo>
                  <a:pt x="75" y="23"/>
                </a:lnTo>
                <a:lnTo>
                  <a:pt x="75" y="23"/>
                </a:lnTo>
                <a:lnTo>
                  <a:pt x="73" y="23"/>
                </a:lnTo>
                <a:lnTo>
                  <a:pt x="71" y="23"/>
                </a:lnTo>
                <a:lnTo>
                  <a:pt x="71" y="23"/>
                </a:lnTo>
                <a:lnTo>
                  <a:pt x="64" y="32"/>
                </a:lnTo>
                <a:lnTo>
                  <a:pt x="64" y="32"/>
                </a:lnTo>
                <a:lnTo>
                  <a:pt x="63" y="33"/>
                </a:lnTo>
                <a:lnTo>
                  <a:pt x="63" y="33"/>
                </a:lnTo>
                <a:close/>
                <a:moveTo>
                  <a:pt x="175" y="49"/>
                </a:moveTo>
                <a:lnTo>
                  <a:pt x="175" y="49"/>
                </a:lnTo>
                <a:lnTo>
                  <a:pt x="183" y="44"/>
                </a:lnTo>
                <a:lnTo>
                  <a:pt x="189" y="39"/>
                </a:lnTo>
                <a:lnTo>
                  <a:pt x="189" y="39"/>
                </a:lnTo>
                <a:lnTo>
                  <a:pt x="178" y="40"/>
                </a:lnTo>
                <a:lnTo>
                  <a:pt x="178" y="40"/>
                </a:lnTo>
                <a:lnTo>
                  <a:pt x="178" y="43"/>
                </a:lnTo>
                <a:lnTo>
                  <a:pt x="178" y="44"/>
                </a:lnTo>
                <a:lnTo>
                  <a:pt x="175" y="49"/>
                </a:lnTo>
                <a:lnTo>
                  <a:pt x="175" y="49"/>
                </a:lnTo>
                <a:close/>
                <a:moveTo>
                  <a:pt x="326" y="299"/>
                </a:moveTo>
                <a:lnTo>
                  <a:pt x="326" y="299"/>
                </a:lnTo>
                <a:lnTo>
                  <a:pt x="327" y="310"/>
                </a:lnTo>
                <a:lnTo>
                  <a:pt x="327" y="310"/>
                </a:lnTo>
                <a:lnTo>
                  <a:pt x="331" y="307"/>
                </a:lnTo>
                <a:lnTo>
                  <a:pt x="331" y="307"/>
                </a:lnTo>
                <a:lnTo>
                  <a:pt x="334" y="306"/>
                </a:lnTo>
                <a:lnTo>
                  <a:pt x="333" y="303"/>
                </a:lnTo>
                <a:lnTo>
                  <a:pt x="333" y="303"/>
                </a:lnTo>
                <a:lnTo>
                  <a:pt x="330" y="300"/>
                </a:lnTo>
                <a:lnTo>
                  <a:pt x="326" y="299"/>
                </a:lnTo>
                <a:lnTo>
                  <a:pt x="326" y="299"/>
                </a:lnTo>
                <a:close/>
                <a:moveTo>
                  <a:pt x="156" y="282"/>
                </a:moveTo>
                <a:lnTo>
                  <a:pt x="156" y="282"/>
                </a:lnTo>
                <a:lnTo>
                  <a:pt x="156" y="276"/>
                </a:lnTo>
                <a:lnTo>
                  <a:pt x="156" y="276"/>
                </a:lnTo>
                <a:lnTo>
                  <a:pt x="148" y="278"/>
                </a:lnTo>
                <a:lnTo>
                  <a:pt x="148" y="278"/>
                </a:lnTo>
                <a:lnTo>
                  <a:pt x="148" y="282"/>
                </a:lnTo>
                <a:lnTo>
                  <a:pt x="148" y="282"/>
                </a:lnTo>
                <a:lnTo>
                  <a:pt x="156" y="282"/>
                </a:lnTo>
                <a:lnTo>
                  <a:pt x="156" y="282"/>
                </a:lnTo>
                <a:close/>
                <a:moveTo>
                  <a:pt x="166" y="185"/>
                </a:moveTo>
                <a:lnTo>
                  <a:pt x="166" y="185"/>
                </a:lnTo>
                <a:lnTo>
                  <a:pt x="164" y="188"/>
                </a:lnTo>
                <a:lnTo>
                  <a:pt x="164" y="188"/>
                </a:lnTo>
                <a:lnTo>
                  <a:pt x="158" y="195"/>
                </a:lnTo>
                <a:lnTo>
                  <a:pt x="158" y="195"/>
                </a:lnTo>
                <a:lnTo>
                  <a:pt x="156" y="198"/>
                </a:lnTo>
                <a:lnTo>
                  <a:pt x="156" y="198"/>
                </a:lnTo>
                <a:lnTo>
                  <a:pt x="165" y="195"/>
                </a:lnTo>
                <a:lnTo>
                  <a:pt x="165" y="195"/>
                </a:lnTo>
                <a:lnTo>
                  <a:pt x="166" y="194"/>
                </a:lnTo>
                <a:lnTo>
                  <a:pt x="166" y="194"/>
                </a:lnTo>
                <a:lnTo>
                  <a:pt x="166" y="185"/>
                </a:lnTo>
                <a:lnTo>
                  <a:pt x="166" y="185"/>
                </a:lnTo>
                <a:close/>
                <a:moveTo>
                  <a:pt x="48" y="106"/>
                </a:moveTo>
                <a:lnTo>
                  <a:pt x="48" y="106"/>
                </a:lnTo>
                <a:lnTo>
                  <a:pt x="44" y="110"/>
                </a:lnTo>
                <a:lnTo>
                  <a:pt x="44" y="110"/>
                </a:lnTo>
                <a:lnTo>
                  <a:pt x="44" y="111"/>
                </a:lnTo>
                <a:lnTo>
                  <a:pt x="44" y="111"/>
                </a:lnTo>
                <a:lnTo>
                  <a:pt x="46" y="118"/>
                </a:lnTo>
                <a:lnTo>
                  <a:pt x="46" y="118"/>
                </a:lnTo>
                <a:lnTo>
                  <a:pt x="46" y="120"/>
                </a:lnTo>
                <a:lnTo>
                  <a:pt x="46" y="120"/>
                </a:lnTo>
                <a:lnTo>
                  <a:pt x="50" y="114"/>
                </a:lnTo>
                <a:lnTo>
                  <a:pt x="50" y="114"/>
                </a:lnTo>
                <a:lnTo>
                  <a:pt x="50" y="113"/>
                </a:lnTo>
                <a:lnTo>
                  <a:pt x="50" y="113"/>
                </a:lnTo>
                <a:lnTo>
                  <a:pt x="48" y="106"/>
                </a:lnTo>
                <a:lnTo>
                  <a:pt x="48" y="106"/>
                </a:lnTo>
                <a:close/>
                <a:moveTo>
                  <a:pt x="110" y="123"/>
                </a:moveTo>
                <a:lnTo>
                  <a:pt x="110" y="123"/>
                </a:lnTo>
                <a:lnTo>
                  <a:pt x="114" y="123"/>
                </a:lnTo>
                <a:lnTo>
                  <a:pt x="115" y="121"/>
                </a:lnTo>
                <a:lnTo>
                  <a:pt x="115" y="121"/>
                </a:lnTo>
                <a:lnTo>
                  <a:pt x="122" y="113"/>
                </a:lnTo>
                <a:lnTo>
                  <a:pt x="122" y="113"/>
                </a:lnTo>
                <a:lnTo>
                  <a:pt x="124" y="111"/>
                </a:lnTo>
                <a:lnTo>
                  <a:pt x="124" y="110"/>
                </a:lnTo>
                <a:lnTo>
                  <a:pt x="124" y="110"/>
                </a:lnTo>
                <a:lnTo>
                  <a:pt x="122" y="110"/>
                </a:lnTo>
                <a:lnTo>
                  <a:pt x="121" y="111"/>
                </a:lnTo>
                <a:lnTo>
                  <a:pt x="121" y="111"/>
                </a:lnTo>
                <a:lnTo>
                  <a:pt x="111" y="121"/>
                </a:lnTo>
                <a:lnTo>
                  <a:pt x="111" y="121"/>
                </a:lnTo>
                <a:lnTo>
                  <a:pt x="110" y="123"/>
                </a:lnTo>
                <a:lnTo>
                  <a:pt x="110" y="123"/>
                </a:lnTo>
                <a:close/>
                <a:moveTo>
                  <a:pt x="112" y="144"/>
                </a:moveTo>
                <a:lnTo>
                  <a:pt x="112" y="144"/>
                </a:lnTo>
                <a:lnTo>
                  <a:pt x="111" y="144"/>
                </a:lnTo>
                <a:lnTo>
                  <a:pt x="111" y="144"/>
                </a:lnTo>
                <a:lnTo>
                  <a:pt x="108" y="143"/>
                </a:lnTo>
                <a:lnTo>
                  <a:pt x="108" y="143"/>
                </a:lnTo>
                <a:lnTo>
                  <a:pt x="104" y="143"/>
                </a:lnTo>
                <a:lnTo>
                  <a:pt x="101" y="145"/>
                </a:lnTo>
                <a:lnTo>
                  <a:pt x="101" y="145"/>
                </a:lnTo>
                <a:lnTo>
                  <a:pt x="98" y="150"/>
                </a:lnTo>
                <a:lnTo>
                  <a:pt x="98" y="150"/>
                </a:lnTo>
                <a:lnTo>
                  <a:pt x="100" y="150"/>
                </a:lnTo>
                <a:lnTo>
                  <a:pt x="100" y="150"/>
                </a:lnTo>
                <a:lnTo>
                  <a:pt x="110" y="147"/>
                </a:lnTo>
                <a:lnTo>
                  <a:pt x="110" y="147"/>
                </a:lnTo>
                <a:lnTo>
                  <a:pt x="112" y="144"/>
                </a:lnTo>
                <a:lnTo>
                  <a:pt x="112" y="144"/>
                </a:lnTo>
                <a:close/>
                <a:moveTo>
                  <a:pt x="137" y="144"/>
                </a:moveTo>
                <a:lnTo>
                  <a:pt x="137" y="144"/>
                </a:lnTo>
                <a:lnTo>
                  <a:pt x="134" y="144"/>
                </a:lnTo>
                <a:lnTo>
                  <a:pt x="131" y="147"/>
                </a:lnTo>
                <a:lnTo>
                  <a:pt x="131" y="147"/>
                </a:lnTo>
                <a:lnTo>
                  <a:pt x="124" y="154"/>
                </a:lnTo>
                <a:lnTo>
                  <a:pt x="124" y="154"/>
                </a:lnTo>
                <a:lnTo>
                  <a:pt x="122" y="155"/>
                </a:lnTo>
                <a:lnTo>
                  <a:pt x="122" y="158"/>
                </a:lnTo>
                <a:lnTo>
                  <a:pt x="122" y="158"/>
                </a:lnTo>
                <a:lnTo>
                  <a:pt x="125" y="157"/>
                </a:lnTo>
                <a:lnTo>
                  <a:pt x="128" y="154"/>
                </a:lnTo>
                <a:lnTo>
                  <a:pt x="128" y="154"/>
                </a:lnTo>
                <a:lnTo>
                  <a:pt x="129" y="151"/>
                </a:lnTo>
                <a:lnTo>
                  <a:pt x="129" y="151"/>
                </a:lnTo>
                <a:lnTo>
                  <a:pt x="135" y="145"/>
                </a:lnTo>
                <a:lnTo>
                  <a:pt x="135" y="145"/>
                </a:lnTo>
                <a:lnTo>
                  <a:pt x="137" y="144"/>
                </a:lnTo>
                <a:lnTo>
                  <a:pt x="137" y="144"/>
                </a:lnTo>
                <a:close/>
                <a:moveTo>
                  <a:pt x="330" y="71"/>
                </a:moveTo>
                <a:lnTo>
                  <a:pt x="330" y="71"/>
                </a:lnTo>
                <a:lnTo>
                  <a:pt x="331" y="71"/>
                </a:lnTo>
                <a:lnTo>
                  <a:pt x="331" y="71"/>
                </a:lnTo>
                <a:lnTo>
                  <a:pt x="331" y="71"/>
                </a:lnTo>
                <a:lnTo>
                  <a:pt x="331" y="71"/>
                </a:lnTo>
                <a:lnTo>
                  <a:pt x="331" y="59"/>
                </a:lnTo>
                <a:lnTo>
                  <a:pt x="331" y="59"/>
                </a:lnTo>
                <a:lnTo>
                  <a:pt x="330" y="56"/>
                </a:lnTo>
                <a:lnTo>
                  <a:pt x="330" y="56"/>
                </a:lnTo>
                <a:lnTo>
                  <a:pt x="328" y="53"/>
                </a:lnTo>
                <a:lnTo>
                  <a:pt x="328" y="53"/>
                </a:lnTo>
                <a:lnTo>
                  <a:pt x="326" y="52"/>
                </a:lnTo>
                <a:lnTo>
                  <a:pt x="326" y="52"/>
                </a:lnTo>
                <a:lnTo>
                  <a:pt x="326" y="54"/>
                </a:lnTo>
                <a:lnTo>
                  <a:pt x="326" y="54"/>
                </a:lnTo>
                <a:lnTo>
                  <a:pt x="328" y="62"/>
                </a:lnTo>
                <a:lnTo>
                  <a:pt x="330" y="70"/>
                </a:lnTo>
                <a:lnTo>
                  <a:pt x="330" y="70"/>
                </a:lnTo>
                <a:lnTo>
                  <a:pt x="330" y="71"/>
                </a:lnTo>
                <a:lnTo>
                  <a:pt x="330" y="71"/>
                </a:lnTo>
                <a:close/>
                <a:moveTo>
                  <a:pt x="34" y="60"/>
                </a:moveTo>
                <a:lnTo>
                  <a:pt x="34" y="60"/>
                </a:lnTo>
                <a:lnTo>
                  <a:pt x="34" y="60"/>
                </a:lnTo>
                <a:lnTo>
                  <a:pt x="34" y="60"/>
                </a:lnTo>
                <a:lnTo>
                  <a:pt x="34" y="64"/>
                </a:lnTo>
                <a:lnTo>
                  <a:pt x="34" y="67"/>
                </a:lnTo>
                <a:lnTo>
                  <a:pt x="34" y="67"/>
                </a:lnTo>
                <a:lnTo>
                  <a:pt x="33" y="73"/>
                </a:lnTo>
                <a:lnTo>
                  <a:pt x="33" y="73"/>
                </a:lnTo>
                <a:lnTo>
                  <a:pt x="33" y="80"/>
                </a:lnTo>
                <a:lnTo>
                  <a:pt x="33" y="80"/>
                </a:lnTo>
                <a:lnTo>
                  <a:pt x="36" y="76"/>
                </a:lnTo>
                <a:lnTo>
                  <a:pt x="36" y="76"/>
                </a:lnTo>
                <a:lnTo>
                  <a:pt x="37" y="74"/>
                </a:lnTo>
                <a:lnTo>
                  <a:pt x="37" y="73"/>
                </a:lnTo>
                <a:lnTo>
                  <a:pt x="37" y="73"/>
                </a:lnTo>
                <a:lnTo>
                  <a:pt x="36" y="66"/>
                </a:lnTo>
                <a:lnTo>
                  <a:pt x="36" y="66"/>
                </a:lnTo>
                <a:lnTo>
                  <a:pt x="34" y="60"/>
                </a:lnTo>
                <a:lnTo>
                  <a:pt x="34" y="60"/>
                </a:lnTo>
                <a:close/>
                <a:moveTo>
                  <a:pt x="222" y="104"/>
                </a:moveTo>
                <a:lnTo>
                  <a:pt x="222" y="104"/>
                </a:lnTo>
                <a:lnTo>
                  <a:pt x="223" y="114"/>
                </a:lnTo>
                <a:lnTo>
                  <a:pt x="223" y="114"/>
                </a:lnTo>
                <a:lnTo>
                  <a:pt x="228" y="111"/>
                </a:lnTo>
                <a:lnTo>
                  <a:pt x="228" y="111"/>
                </a:lnTo>
                <a:lnTo>
                  <a:pt x="228" y="101"/>
                </a:lnTo>
                <a:lnTo>
                  <a:pt x="228" y="101"/>
                </a:lnTo>
                <a:lnTo>
                  <a:pt x="222" y="104"/>
                </a:lnTo>
                <a:lnTo>
                  <a:pt x="222" y="104"/>
                </a:lnTo>
                <a:close/>
                <a:moveTo>
                  <a:pt x="73" y="202"/>
                </a:moveTo>
                <a:lnTo>
                  <a:pt x="73" y="202"/>
                </a:lnTo>
                <a:lnTo>
                  <a:pt x="75" y="199"/>
                </a:lnTo>
                <a:lnTo>
                  <a:pt x="77" y="197"/>
                </a:lnTo>
                <a:lnTo>
                  <a:pt x="78" y="191"/>
                </a:lnTo>
                <a:lnTo>
                  <a:pt x="78" y="191"/>
                </a:lnTo>
                <a:lnTo>
                  <a:pt x="75" y="191"/>
                </a:lnTo>
                <a:lnTo>
                  <a:pt x="75" y="191"/>
                </a:lnTo>
                <a:lnTo>
                  <a:pt x="74" y="192"/>
                </a:lnTo>
                <a:lnTo>
                  <a:pt x="73" y="195"/>
                </a:lnTo>
                <a:lnTo>
                  <a:pt x="73" y="195"/>
                </a:lnTo>
                <a:lnTo>
                  <a:pt x="73" y="202"/>
                </a:lnTo>
                <a:lnTo>
                  <a:pt x="73" y="202"/>
                </a:lnTo>
                <a:close/>
                <a:moveTo>
                  <a:pt x="233" y="29"/>
                </a:moveTo>
                <a:lnTo>
                  <a:pt x="233" y="29"/>
                </a:lnTo>
                <a:lnTo>
                  <a:pt x="233" y="29"/>
                </a:lnTo>
                <a:lnTo>
                  <a:pt x="232" y="29"/>
                </a:lnTo>
                <a:lnTo>
                  <a:pt x="232" y="29"/>
                </a:lnTo>
                <a:lnTo>
                  <a:pt x="213" y="37"/>
                </a:lnTo>
                <a:lnTo>
                  <a:pt x="213" y="37"/>
                </a:lnTo>
                <a:lnTo>
                  <a:pt x="213" y="39"/>
                </a:lnTo>
                <a:lnTo>
                  <a:pt x="213" y="39"/>
                </a:lnTo>
                <a:lnTo>
                  <a:pt x="213" y="39"/>
                </a:lnTo>
                <a:lnTo>
                  <a:pt x="213" y="39"/>
                </a:lnTo>
                <a:lnTo>
                  <a:pt x="213" y="39"/>
                </a:lnTo>
                <a:lnTo>
                  <a:pt x="213" y="39"/>
                </a:lnTo>
                <a:lnTo>
                  <a:pt x="219" y="37"/>
                </a:lnTo>
                <a:lnTo>
                  <a:pt x="225" y="35"/>
                </a:lnTo>
                <a:lnTo>
                  <a:pt x="225" y="35"/>
                </a:lnTo>
                <a:lnTo>
                  <a:pt x="229" y="32"/>
                </a:lnTo>
                <a:lnTo>
                  <a:pt x="229" y="32"/>
                </a:lnTo>
                <a:lnTo>
                  <a:pt x="233" y="29"/>
                </a:lnTo>
                <a:lnTo>
                  <a:pt x="233" y="29"/>
                </a:lnTo>
                <a:close/>
                <a:moveTo>
                  <a:pt x="239" y="93"/>
                </a:moveTo>
                <a:lnTo>
                  <a:pt x="239" y="93"/>
                </a:lnTo>
                <a:lnTo>
                  <a:pt x="239" y="87"/>
                </a:lnTo>
                <a:lnTo>
                  <a:pt x="239" y="87"/>
                </a:lnTo>
                <a:lnTo>
                  <a:pt x="235" y="90"/>
                </a:lnTo>
                <a:lnTo>
                  <a:pt x="235" y="90"/>
                </a:lnTo>
                <a:lnTo>
                  <a:pt x="232" y="91"/>
                </a:lnTo>
                <a:lnTo>
                  <a:pt x="232" y="96"/>
                </a:lnTo>
                <a:lnTo>
                  <a:pt x="232" y="96"/>
                </a:lnTo>
                <a:lnTo>
                  <a:pt x="232" y="96"/>
                </a:lnTo>
                <a:lnTo>
                  <a:pt x="232" y="96"/>
                </a:lnTo>
                <a:lnTo>
                  <a:pt x="239" y="93"/>
                </a:lnTo>
                <a:lnTo>
                  <a:pt x="239" y="93"/>
                </a:lnTo>
                <a:close/>
                <a:moveTo>
                  <a:pt x="132" y="222"/>
                </a:moveTo>
                <a:lnTo>
                  <a:pt x="132" y="222"/>
                </a:lnTo>
                <a:lnTo>
                  <a:pt x="138" y="222"/>
                </a:lnTo>
                <a:lnTo>
                  <a:pt x="138" y="222"/>
                </a:lnTo>
                <a:lnTo>
                  <a:pt x="138" y="214"/>
                </a:lnTo>
                <a:lnTo>
                  <a:pt x="138" y="214"/>
                </a:lnTo>
                <a:lnTo>
                  <a:pt x="135" y="215"/>
                </a:lnTo>
                <a:lnTo>
                  <a:pt x="135" y="215"/>
                </a:lnTo>
                <a:lnTo>
                  <a:pt x="132" y="218"/>
                </a:lnTo>
                <a:lnTo>
                  <a:pt x="132" y="222"/>
                </a:lnTo>
                <a:lnTo>
                  <a:pt x="132" y="222"/>
                </a:lnTo>
                <a:close/>
                <a:moveTo>
                  <a:pt x="131" y="141"/>
                </a:moveTo>
                <a:lnTo>
                  <a:pt x="131" y="141"/>
                </a:lnTo>
                <a:lnTo>
                  <a:pt x="129" y="135"/>
                </a:lnTo>
                <a:lnTo>
                  <a:pt x="129" y="135"/>
                </a:lnTo>
                <a:lnTo>
                  <a:pt x="127" y="135"/>
                </a:lnTo>
                <a:lnTo>
                  <a:pt x="125" y="137"/>
                </a:lnTo>
                <a:lnTo>
                  <a:pt x="125" y="137"/>
                </a:lnTo>
                <a:lnTo>
                  <a:pt x="121" y="141"/>
                </a:lnTo>
                <a:lnTo>
                  <a:pt x="121" y="141"/>
                </a:lnTo>
                <a:lnTo>
                  <a:pt x="120" y="143"/>
                </a:lnTo>
                <a:lnTo>
                  <a:pt x="120" y="143"/>
                </a:lnTo>
                <a:lnTo>
                  <a:pt x="124" y="143"/>
                </a:lnTo>
                <a:lnTo>
                  <a:pt x="124" y="143"/>
                </a:lnTo>
                <a:lnTo>
                  <a:pt x="131" y="141"/>
                </a:lnTo>
                <a:lnTo>
                  <a:pt x="131" y="141"/>
                </a:lnTo>
                <a:close/>
                <a:moveTo>
                  <a:pt x="262" y="29"/>
                </a:moveTo>
                <a:lnTo>
                  <a:pt x="262" y="29"/>
                </a:lnTo>
                <a:lnTo>
                  <a:pt x="260" y="19"/>
                </a:lnTo>
                <a:lnTo>
                  <a:pt x="260" y="19"/>
                </a:lnTo>
                <a:lnTo>
                  <a:pt x="256" y="19"/>
                </a:lnTo>
                <a:lnTo>
                  <a:pt x="253" y="22"/>
                </a:lnTo>
                <a:lnTo>
                  <a:pt x="253" y="22"/>
                </a:lnTo>
                <a:lnTo>
                  <a:pt x="259" y="29"/>
                </a:lnTo>
                <a:lnTo>
                  <a:pt x="259" y="29"/>
                </a:lnTo>
                <a:lnTo>
                  <a:pt x="262" y="29"/>
                </a:lnTo>
                <a:lnTo>
                  <a:pt x="262" y="29"/>
                </a:lnTo>
                <a:close/>
                <a:moveTo>
                  <a:pt x="101" y="276"/>
                </a:moveTo>
                <a:lnTo>
                  <a:pt x="101" y="276"/>
                </a:lnTo>
                <a:lnTo>
                  <a:pt x="90" y="278"/>
                </a:lnTo>
                <a:lnTo>
                  <a:pt x="90" y="278"/>
                </a:lnTo>
                <a:lnTo>
                  <a:pt x="90" y="278"/>
                </a:lnTo>
                <a:lnTo>
                  <a:pt x="90" y="278"/>
                </a:lnTo>
                <a:lnTo>
                  <a:pt x="91" y="279"/>
                </a:lnTo>
                <a:lnTo>
                  <a:pt x="91" y="282"/>
                </a:lnTo>
                <a:lnTo>
                  <a:pt x="91" y="282"/>
                </a:lnTo>
                <a:lnTo>
                  <a:pt x="101" y="280"/>
                </a:lnTo>
                <a:lnTo>
                  <a:pt x="101" y="280"/>
                </a:lnTo>
                <a:lnTo>
                  <a:pt x="101" y="276"/>
                </a:lnTo>
                <a:lnTo>
                  <a:pt x="101" y="276"/>
                </a:lnTo>
                <a:close/>
                <a:moveTo>
                  <a:pt x="178" y="208"/>
                </a:moveTo>
                <a:lnTo>
                  <a:pt x="178" y="208"/>
                </a:lnTo>
                <a:lnTo>
                  <a:pt x="178" y="208"/>
                </a:lnTo>
                <a:lnTo>
                  <a:pt x="178" y="208"/>
                </a:lnTo>
                <a:lnTo>
                  <a:pt x="186" y="202"/>
                </a:lnTo>
                <a:lnTo>
                  <a:pt x="186" y="202"/>
                </a:lnTo>
                <a:lnTo>
                  <a:pt x="186" y="202"/>
                </a:lnTo>
                <a:lnTo>
                  <a:pt x="186" y="202"/>
                </a:lnTo>
                <a:lnTo>
                  <a:pt x="186" y="197"/>
                </a:lnTo>
                <a:lnTo>
                  <a:pt x="186" y="197"/>
                </a:lnTo>
                <a:lnTo>
                  <a:pt x="185" y="197"/>
                </a:lnTo>
                <a:lnTo>
                  <a:pt x="185" y="197"/>
                </a:lnTo>
                <a:lnTo>
                  <a:pt x="181" y="201"/>
                </a:lnTo>
                <a:lnTo>
                  <a:pt x="181" y="201"/>
                </a:lnTo>
                <a:lnTo>
                  <a:pt x="179" y="202"/>
                </a:lnTo>
                <a:lnTo>
                  <a:pt x="179" y="202"/>
                </a:lnTo>
                <a:lnTo>
                  <a:pt x="178" y="208"/>
                </a:lnTo>
                <a:lnTo>
                  <a:pt x="178" y="208"/>
                </a:lnTo>
                <a:close/>
                <a:moveTo>
                  <a:pt x="107" y="212"/>
                </a:moveTo>
                <a:lnTo>
                  <a:pt x="107" y="212"/>
                </a:lnTo>
                <a:lnTo>
                  <a:pt x="115" y="214"/>
                </a:lnTo>
                <a:lnTo>
                  <a:pt x="115" y="214"/>
                </a:lnTo>
                <a:lnTo>
                  <a:pt x="115" y="204"/>
                </a:lnTo>
                <a:lnTo>
                  <a:pt x="115" y="204"/>
                </a:lnTo>
                <a:lnTo>
                  <a:pt x="107" y="212"/>
                </a:lnTo>
                <a:lnTo>
                  <a:pt x="107" y="212"/>
                </a:lnTo>
                <a:close/>
                <a:moveTo>
                  <a:pt x="97" y="46"/>
                </a:moveTo>
                <a:lnTo>
                  <a:pt x="97" y="46"/>
                </a:lnTo>
                <a:lnTo>
                  <a:pt x="88" y="46"/>
                </a:lnTo>
                <a:lnTo>
                  <a:pt x="88" y="46"/>
                </a:lnTo>
                <a:lnTo>
                  <a:pt x="90" y="56"/>
                </a:lnTo>
                <a:lnTo>
                  <a:pt x="90" y="56"/>
                </a:lnTo>
                <a:lnTo>
                  <a:pt x="97" y="46"/>
                </a:lnTo>
                <a:lnTo>
                  <a:pt x="97" y="46"/>
                </a:lnTo>
                <a:close/>
                <a:moveTo>
                  <a:pt x="175" y="131"/>
                </a:moveTo>
                <a:lnTo>
                  <a:pt x="175" y="131"/>
                </a:lnTo>
                <a:lnTo>
                  <a:pt x="164" y="141"/>
                </a:lnTo>
                <a:lnTo>
                  <a:pt x="164" y="141"/>
                </a:lnTo>
                <a:lnTo>
                  <a:pt x="165" y="143"/>
                </a:lnTo>
                <a:lnTo>
                  <a:pt x="165" y="143"/>
                </a:lnTo>
                <a:lnTo>
                  <a:pt x="176" y="137"/>
                </a:lnTo>
                <a:lnTo>
                  <a:pt x="176" y="137"/>
                </a:lnTo>
                <a:lnTo>
                  <a:pt x="175" y="131"/>
                </a:lnTo>
                <a:lnTo>
                  <a:pt x="175" y="131"/>
                </a:lnTo>
                <a:close/>
                <a:moveTo>
                  <a:pt x="93" y="228"/>
                </a:moveTo>
                <a:lnTo>
                  <a:pt x="93" y="228"/>
                </a:lnTo>
                <a:lnTo>
                  <a:pt x="93" y="228"/>
                </a:lnTo>
                <a:lnTo>
                  <a:pt x="93" y="228"/>
                </a:lnTo>
                <a:lnTo>
                  <a:pt x="102" y="226"/>
                </a:lnTo>
                <a:lnTo>
                  <a:pt x="102" y="226"/>
                </a:lnTo>
                <a:lnTo>
                  <a:pt x="102" y="224"/>
                </a:lnTo>
                <a:lnTo>
                  <a:pt x="102" y="224"/>
                </a:lnTo>
                <a:lnTo>
                  <a:pt x="102" y="222"/>
                </a:lnTo>
                <a:lnTo>
                  <a:pt x="102" y="222"/>
                </a:lnTo>
                <a:lnTo>
                  <a:pt x="98" y="222"/>
                </a:lnTo>
                <a:lnTo>
                  <a:pt x="97" y="224"/>
                </a:lnTo>
                <a:lnTo>
                  <a:pt x="93" y="228"/>
                </a:lnTo>
                <a:lnTo>
                  <a:pt x="93" y="228"/>
                </a:lnTo>
                <a:close/>
                <a:moveTo>
                  <a:pt x="88" y="76"/>
                </a:moveTo>
                <a:lnTo>
                  <a:pt x="88" y="76"/>
                </a:lnTo>
                <a:lnTo>
                  <a:pt x="88" y="76"/>
                </a:lnTo>
                <a:lnTo>
                  <a:pt x="88" y="76"/>
                </a:lnTo>
                <a:lnTo>
                  <a:pt x="81" y="83"/>
                </a:lnTo>
                <a:lnTo>
                  <a:pt x="81" y="83"/>
                </a:lnTo>
                <a:lnTo>
                  <a:pt x="81" y="84"/>
                </a:lnTo>
                <a:lnTo>
                  <a:pt x="81" y="86"/>
                </a:lnTo>
                <a:lnTo>
                  <a:pt x="81" y="86"/>
                </a:lnTo>
                <a:lnTo>
                  <a:pt x="90" y="83"/>
                </a:lnTo>
                <a:lnTo>
                  <a:pt x="90" y="83"/>
                </a:lnTo>
                <a:lnTo>
                  <a:pt x="88" y="76"/>
                </a:lnTo>
                <a:lnTo>
                  <a:pt x="88" y="76"/>
                </a:lnTo>
                <a:close/>
                <a:moveTo>
                  <a:pt x="141" y="66"/>
                </a:moveTo>
                <a:lnTo>
                  <a:pt x="141" y="66"/>
                </a:lnTo>
                <a:lnTo>
                  <a:pt x="142" y="66"/>
                </a:lnTo>
                <a:lnTo>
                  <a:pt x="142" y="66"/>
                </a:lnTo>
                <a:lnTo>
                  <a:pt x="154" y="53"/>
                </a:lnTo>
                <a:lnTo>
                  <a:pt x="154" y="53"/>
                </a:lnTo>
                <a:lnTo>
                  <a:pt x="154" y="50"/>
                </a:lnTo>
                <a:lnTo>
                  <a:pt x="154" y="50"/>
                </a:lnTo>
                <a:lnTo>
                  <a:pt x="154" y="50"/>
                </a:lnTo>
                <a:lnTo>
                  <a:pt x="154" y="50"/>
                </a:lnTo>
                <a:lnTo>
                  <a:pt x="152" y="52"/>
                </a:lnTo>
                <a:lnTo>
                  <a:pt x="152" y="52"/>
                </a:lnTo>
                <a:lnTo>
                  <a:pt x="142" y="60"/>
                </a:lnTo>
                <a:lnTo>
                  <a:pt x="142" y="60"/>
                </a:lnTo>
                <a:lnTo>
                  <a:pt x="141" y="63"/>
                </a:lnTo>
                <a:lnTo>
                  <a:pt x="141" y="66"/>
                </a:lnTo>
                <a:lnTo>
                  <a:pt x="141" y="66"/>
                </a:lnTo>
                <a:lnTo>
                  <a:pt x="141" y="66"/>
                </a:lnTo>
                <a:lnTo>
                  <a:pt x="141" y="66"/>
                </a:lnTo>
                <a:close/>
                <a:moveTo>
                  <a:pt x="53" y="36"/>
                </a:moveTo>
                <a:lnTo>
                  <a:pt x="53" y="36"/>
                </a:lnTo>
                <a:lnTo>
                  <a:pt x="46" y="36"/>
                </a:lnTo>
                <a:lnTo>
                  <a:pt x="46" y="36"/>
                </a:lnTo>
                <a:lnTo>
                  <a:pt x="44" y="36"/>
                </a:lnTo>
                <a:lnTo>
                  <a:pt x="44" y="36"/>
                </a:lnTo>
                <a:lnTo>
                  <a:pt x="41" y="40"/>
                </a:lnTo>
                <a:lnTo>
                  <a:pt x="41" y="40"/>
                </a:lnTo>
                <a:lnTo>
                  <a:pt x="44" y="42"/>
                </a:lnTo>
                <a:lnTo>
                  <a:pt x="47" y="42"/>
                </a:lnTo>
                <a:lnTo>
                  <a:pt x="47" y="42"/>
                </a:lnTo>
                <a:lnTo>
                  <a:pt x="48" y="40"/>
                </a:lnTo>
                <a:lnTo>
                  <a:pt x="48" y="40"/>
                </a:lnTo>
                <a:lnTo>
                  <a:pt x="53" y="36"/>
                </a:lnTo>
                <a:lnTo>
                  <a:pt x="53" y="36"/>
                </a:lnTo>
                <a:close/>
                <a:moveTo>
                  <a:pt x="215" y="143"/>
                </a:moveTo>
                <a:lnTo>
                  <a:pt x="215" y="143"/>
                </a:lnTo>
                <a:lnTo>
                  <a:pt x="219" y="140"/>
                </a:lnTo>
                <a:lnTo>
                  <a:pt x="223" y="137"/>
                </a:lnTo>
                <a:lnTo>
                  <a:pt x="223" y="137"/>
                </a:lnTo>
                <a:lnTo>
                  <a:pt x="222" y="130"/>
                </a:lnTo>
                <a:lnTo>
                  <a:pt x="222" y="130"/>
                </a:lnTo>
                <a:lnTo>
                  <a:pt x="215" y="143"/>
                </a:lnTo>
                <a:lnTo>
                  <a:pt x="215" y="143"/>
                </a:lnTo>
                <a:close/>
                <a:moveTo>
                  <a:pt x="205" y="187"/>
                </a:moveTo>
                <a:lnTo>
                  <a:pt x="205" y="187"/>
                </a:lnTo>
                <a:lnTo>
                  <a:pt x="203" y="187"/>
                </a:lnTo>
                <a:lnTo>
                  <a:pt x="203" y="187"/>
                </a:lnTo>
                <a:lnTo>
                  <a:pt x="192" y="195"/>
                </a:lnTo>
                <a:lnTo>
                  <a:pt x="192" y="195"/>
                </a:lnTo>
                <a:lnTo>
                  <a:pt x="191" y="195"/>
                </a:lnTo>
                <a:lnTo>
                  <a:pt x="191" y="195"/>
                </a:lnTo>
                <a:lnTo>
                  <a:pt x="191" y="199"/>
                </a:lnTo>
                <a:lnTo>
                  <a:pt x="191" y="199"/>
                </a:lnTo>
                <a:lnTo>
                  <a:pt x="192" y="198"/>
                </a:lnTo>
                <a:lnTo>
                  <a:pt x="192" y="198"/>
                </a:lnTo>
                <a:lnTo>
                  <a:pt x="201" y="192"/>
                </a:lnTo>
                <a:lnTo>
                  <a:pt x="201" y="192"/>
                </a:lnTo>
                <a:lnTo>
                  <a:pt x="203" y="189"/>
                </a:lnTo>
                <a:lnTo>
                  <a:pt x="205" y="187"/>
                </a:lnTo>
                <a:lnTo>
                  <a:pt x="205" y="187"/>
                </a:lnTo>
                <a:close/>
                <a:moveTo>
                  <a:pt x="260" y="242"/>
                </a:moveTo>
                <a:lnTo>
                  <a:pt x="260" y="242"/>
                </a:lnTo>
                <a:lnTo>
                  <a:pt x="259" y="241"/>
                </a:lnTo>
                <a:lnTo>
                  <a:pt x="259" y="241"/>
                </a:lnTo>
                <a:lnTo>
                  <a:pt x="256" y="242"/>
                </a:lnTo>
                <a:lnTo>
                  <a:pt x="256" y="242"/>
                </a:lnTo>
                <a:lnTo>
                  <a:pt x="250" y="245"/>
                </a:lnTo>
                <a:lnTo>
                  <a:pt x="250" y="245"/>
                </a:lnTo>
                <a:lnTo>
                  <a:pt x="249" y="246"/>
                </a:lnTo>
                <a:lnTo>
                  <a:pt x="249" y="246"/>
                </a:lnTo>
                <a:lnTo>
                  <a:pt x="247" y="251"/>
                </a:lnTo>
                <a:lnTo>
                  <a:pt x="247" y="251"/>
                </a:lnTo>
                <a:lnTo>
                  <a:pt x="252" y="249"/>
                </a:lnTo>
                <a:lnTo>
                  <a:pt x="252" y="249"/>
                </a:lnTo>
                <a:lnTo>
                  <a:pt x="260" y="242"/>
                </a:lnTo>
                <a:lnTo>
                  <a:pt x="260" y="242"/>
                </a:lnTo>
                <a:close/>
                <a:moveTo>
                  <a:pt x="239" y="152"/>
                </a:moveTo>
                <a:lnTo>
                  <a:pt x="239" y="152"/>
                </a:lnTo>
                <a:lnTo>
                  <a:pt x="240" y="154"/>
                </a:lnTo>
                <a:lnTo>
                  <a:pt x="240" y="154"/>
                </a:lnTo>
                <a:lnTo>
                  <a:pt x="243" y="151"/>
                </a:lnTo>
                <a:lnTo>
                  <a:pt x="243" y="151"/>
                </a:lnTo>
                <a:lnTo>
                  <a:pt x="245" y="150"/>
                </a:lnTo>
                <a:lnTo>
                  <a:pt x="245" y="150"/>
                </a:lnTo>
                <a:lnTo>
                  <a:pt x="243" y="140"/>
                </a:lnTo>
                <a:lnTo>
                  <a:pt x="243" y="140"/>
                </a:lnTo>
                <a:lnTo>
                  <a:pt x="242" y="140"/>
                </a:lnTo>
                <a:lnTo>
                  <a:pt x="240" y="141"/>
                </a:lnTo>
                <a:lnTo>
                  <a:pt x="240" y="141"/>
                </a:lnTo>
                <a:lnTo>
                  <a:pt x="239" y="152"/>
                </a:lnTo>
                <a:lnTo>
                  <a:pt x="239" y="152"/>
                </a:lnTo>
                <a:close/>
                <a:moveTo>
                  <a:pt x="21" y="63"/>
                </a:moveTo>
                <a:lnTo>
                  <a:pt x="21" y="63"/>
                </a:lnTo>
                <a:lnTo>
                  <a:pt x="23" y="63"/>
                </a:lnTo>
                <a:lnTo>
                  <a:pt x="23" y="63"/>
                </a:lnTo>
                <a:lnTo>
                  <a:pt x="27" y="56"/>
                </a:lnTo>
                <a:lnTo>
                  <a:pt x="27" y="56"/>
                </a:lnTo>
                <a:lnTo>
                  <a:pt x="27" y="53"/>
                </a:lnTo>
                <a:lnTo>
                  <a:pt x="27" y="49"/>
                </a:lnTo>
                <a:lnTo>
                  <a:pt x="27" y="49"/>
                </a:lnTo>
                <a:lnTo>
                  <a:pt x="21" y="56"/>
                </a:lnTo>
                <a:lnTo>
                  <a:pt x="21" y="56"/>
                </a:lnTo>
                <a:lnTo>
                  <a:pt x="21" y="56"/>
                </a:lnTo>
                <a:lnTo>
                  <a:pt x="21" y="56"/>
                </a:lnTo>
                <a:lnTo>
                  <a:pt x="21" y="63"/>
                </a:lnTo>
                <a:lnTo>
                  <a:pt x="21" y="63"/>
                </a:lnTo>
                <a:close/>
                <a:moveTo>
                  <a:pt x="260" y="107"/>
                </a:moveTo>
                <a:lnTo>
                  <a:pt x="260" y="107"/>
                </a:lnTo>
                <a:lnTo>
                  <a:pt x="260" y="96"/>
                </a:lnTo>
                <a:lnTo>
                  <a:pt x="260" y="96"/>
                </a:lnTo>
                <a:lnTo>
                  <a:pt x="257" y="97"/>
                </a:lnTo>
                <a:lnTo>
                  <a:pt x="257" y="97"/>
                </a:lnTo>
                <a:lnTo>
                  <a:pt x="259" y="108"/>
                </a:lnTo>
                <a:lnTo>
                  <a:pt x="259" y="108"/>
                </a:lnTo>
                <a:lnTo>
                  <a:pt x="260" y="107"/>
                </a:lnTo>
                <a:lnTo>
                  <a:pt x="260" y="107"/>
                </a:lnTo>
                <a:close/>
                <a:moveTo>
                  <a:pt x="50" y="63"/>
                </a:moveTo>
                <a:lnTo>
                  <a:pt x="50" y="63"/>
                </a:lnTo>
                <a:lnTo>
                  <a:pt x="51" y="63"/>
                </a:lnTo>
                <a:lnTo>
                  <a:pt x="51" y="63"/>
                </a:lnTo>
                <a:lnTo>
                  <a:pt x="58" y="62"/>
                </a:lnTo>
                <a:lnTo>
                  <a:pt x="58" y="62"/>
                </a:lnTo>
                <a:lnTo>
                  <a:pt x="58" y="53"/>
                </a:lnTo>
                <a:lnTo>
                  <a:pt x="58" y="53"/>
                </a:lnTo>
                <a:lnTo>
                  <a:pt x="50" y="63"/>
                </a:lnTo>
                <a:lnTo>
                  <a:pt x="50" y="63"/>
                </a:lnTo>
                <a:close/>
                <a:moveTo>
                  <a:pt x="90" y="91"/>
                </a:moveTo>
                <a:lnTo>
                  <a:pt x="90" y="91"/>
                </a:lnTo>
                <a:lnTo>
                  <a:pt x="88" y="91"/>
                </a:lnTo>
                <a:lnTo>
                  <a:pt x="87" y="91"/>
                </a:lnTo>
                <a:lnTo>
                  <a:pt x="87" y="91"/>
                </a:lnTo>
                <a:lnTo>
                  <a:pt x="83" y="97"/>
                </a:lnTo>
                <a:lnTo>
                  <a:pt x="83" y="97"/>
                </a:lnTo>
                <a:lnTo>
                  <a:pt x="81" y="98"/>
                </a:lnTo>
                <a:lnTo>
                  <a:pt x="81" y="101"/>
                </a:lnTo>
                <a:lnTo>
                  <a:pt x="81" y="101"/>
                </a:lnTo>
                <a:lnTo>
                  <a:pt x="83" y="101"/>
                </a:lnTo>
                <a:lnTo>
                  <a:pt x="84" y="101"/>
                </a:lnTo>
                <a:lnTo>
                  <a:pt x="84" y="101"/>
                </a:lnTo>
                <a:lnTo>
                  <a:pt x="90" y="94"/>
                </a:lnTo>
                <a:lnTo>
                  <a:pt x="90" y="94"/>
                </a:lnTo>
                <a:lnTo>
                  <a:pt x="90" y="93"/>
                </a:lnTo>
                <a:lnTo>
                  <a:pt x="90" y="91"/>
                </a:lnTo>
                <a:lnTo>
                  <a:pt x="90" y="91"/>
                </a:lnTo>
                <a:close/>
                <a:moveTo>
                  <a:pt x="134" y="283"/>
                </a:moveTo>
                <a:lnTo>
                  <a:pt x="134" y="283"/>
                </a:lnTo>
                <a:lnTo>
                  <a:pt x="144" y="282"/>
                </a:lnTo>
                <a:lnTo>
                  <a:pt x="144" y="282"/>
                </a:lnTo>
                <a:lnTo>
                  <a:pt x="144" y="279"/>
                </a:lnTo>
                <a:lnTo>
                  <a:pt x="144" y="279"/>
                </a:lnTo>
                <a:lnTo>
                  <a:pt x="134" y="279"/>
                </a:lnTo>
                <a:lnTo>
                  <a:pt x="134" y="279"/>
                </a:lnTo>
                <a:lnTo>
                  <a:pt x="134" y="283"/>
                </a:lnTo>
                <a:lnTo>
                  <a:pt x="134" y="283"/>
                </a:lnTo>
                <a:close/>
                <a:moveTo>
                  <a:pt x="141" y="113"/>
                </a:moveTo>
                <a:lnTo>
                  <a:pt x="141" y="113"/>
                </a:lnTo>
                <a:lnTo>
                  <a:pt x="142" y="111"/>
                </a:lnTo>
                <a:lnTo>
                  <a:pt x="142" y="111"/>
                </a:lnTo>
                <a:lnTo>
                  <a:pt x="142" y="110"/>
                </a:lnTo>
                <a:lnTo>
                  <a:pt x="142" y="110"/>
                </a:lnTo>
                <a:lnTo>
                  <a:pt x="142" y="104"/>
                </a:lnTo>
                <a:lnTo>
                  <a:pt x="142" y="104"/>
                </a:lnTo>
                <a:lnTo>
                  <a:pt x="137" y="107"/>
                </a:lnTo>
                <a:lnTo>
                  <a:pt x="137" y="107"/>
                </a:lnTo>
                <a:lnTo>
                  <a:pt x="137" y="108"/>
                </a:lnTo>
                <a:lnTo>
                  <a:pt x="138" y="110"/>
                </a:lnTo>
                <a:lnTo>
                  <a:pt x="138" y="110"/>
                </a:lnTo>
                <a:lnTo>
                  <a:pt x="141" y="113"/>
                </a:lnTo>
                <a:lnTo>
                  <a:pt x="141" y="113"/>
                </a:lnTo>
                <a:close/>
                <a:moveTo>
                  <a:pt x="185" y="107"/>
                </a:moveTo>
                <a:lnTo>
                  <a:pt x="185" y="107"/>
                </a:lnTo>
                <a:lnTo>
                  <a:pt x="186" y="106"/>
                </a:lnTo>
                <a:lnTo>
                  <a:pt x="186" y="106"/>
                </a:lnTo>
                <a:lnTo>
                  <a:pt x="191" y="101"/>
                </a:lnTo>
                <a:lnTo>
                  <a:pt x="191" y="101"/>
                </a:lnTo>
                <a:lnTo>
                  <a:pt x="193" y="100"/>
                </a:lnTo>
                <a:lnTo>
                  <a:pt x="192" y="97"/>
                </a:lnTo>
                <a:lnTo>
                  <a:pt x="192" y="97"/>
                </a:lnTo>
                <a:lnTo>
                  <a:pt x="192" y="97"/>
                </a:lnTo>
                <a:lnTo>
                  <a:pt x="192" y="97"/>
                </a:lnTo>
                <a:lnTo>
                  <a:pt x="192" y="97"/>
                </a:lnTo>
                <a:lnTo>
                  <a:pt x="192" y="97"/>
                </a:lnTo>
                <a:lnTo>
                  <a:pt x="188" y="100"/>
                </a:lnTo>
                <a:lnTo>
                  <a:pt x="188" y="100"/>
                </a:lnTo>
                <a:lnTo>
                  <a:pt x="185" y="103"/>
                </a:lnTo>
                <a:lnTo>
                  <a:pt x="185" y="107"/>
                </a:lnTo>
                <a:lnTo>
                  <a:pt x="185" y="107"/>
                </a:lnTo>
                <a:close/>
                <a:moveTo>
                  <a:pt x="218" y="130"/>
                </a:moveTo>
                <a:lnTo>
                  <a:pt x="218" y="130"/>
                </a:lnTo>
                <a:lnTo>
                  <a:pt x="218" y="128"/>
                </a:lnTo>
                <a:lnTo>
                  <a:pt x="218" y="128"/>
                </a:lnTo>
                <a:lnTo>
                  <a:pt x="216" y="130"/>
                </a:lnTo>
                <a:lnTo>
                  <a:pt x="216" y="130"/>
                </a:lnTo>
                <a:lnTo>
                  <a:pt x="209" y="135"/>
                </a:lnTo>
                <a:lnTo>
                  <a:pt x="209" y="135"/>
                </a:lnTo>
                <a:lnTo>
                  <a:pt x="209" y="135"/>
                </a:lnTo>
                <a:lnTo>
                  <a:pt x="209" y="135"/>
                </a:lnTo>
                <a:lnTo>
                  <a:pt x="209" y="143"/>
                </a:lnTo>
                <a:lnTo>
                  <a:pt x="209" y="143"/>
                </a:lnTo>
                <a:lnTo>
                  <a:pt x="218" y="130"/>
                </a:lnTo>
                <a:lnTo>
                  <a:pt x="218" y="130"/>
                </a:lnTo>
                <a:close/>
                <a:moveTo>
                  <a:pt x="111" y="87"/>
                </a:moveTo>
                <a:lnTo>
                  <a:pt x="111" y="87"/>
                </a:lnTo>
                <a:lnTo>
                  <a:pt x="110" y="87"/>
                </a:lnTo>
                <a:lnTo>
                  <a:pt x="110" y="87"/>
                </a:lnTo>
                <a:lnTo>
                  <a:pt x="101" y="89"/>
                </a:lnTo>
                <a:lnTo>
                  <a:pt x="101" y="89"/>
                </a:lnTo>
                <a:lnTo>
                  <a:pt x="101" y="97"/>
                </a:lnTo>
                <a:lnTo>
                  <a:pt x="101" y="97"/>
                </a:lnTo>
                <a:lnTo>
                  <a:pt x="111" y="87"/>
                </a:lnTo>
                <a:lnTo>
                  <a:pt x="111" y="87"/>
                </a:lnTo>
                <a:close/>
                <a:moveTo>
                  <a:pt x="71" y="89"/>
                </a:moveTo>
                <a:lnTo>
                  <a:pt x="71" y="89"/>
                </a:lnTo>
                <a:lnTo>
                  <a:pt x="73" y="87"/>
                </a:lnTo>
                <a:lnTo>
                  <a:pt x="73" y="87"/>
                </a:lnTo>
                <a:lnTo>
                  <a:pt x="75" y="84"/>
                </a:lnTo>
                <a:lnTo>
                  <a:pt x="75" y="84"/>
                </a:lnTo>
                <a:lnTo>
                  <a:pt x="77" y="81"/>
                </a:lnTo>
                <a:lnTo>
                  <a:pt x="77" y="77"/>
                </a:lnTo>
                <a:lnTo>
                  <a:pt x="77" y="77"/>
                </a:lnTo>
                <a:lnTo>
                  <a:pt x="73" y="81"/>
                </a:lnTo>
                <a:lnTo>
                  <a:pt x="73" y="81"/>
                </a:lnTo>
                <a:lnTo>
                  <a:pt x="70" y="84"/>
                </a:lnTo>
                <a:lnTo>
                  <a:pt x="71" y="89"/>
                </a:lnTo>
                <a:lnTo>
                  <a:pt x="71" y="89"/>
                </a:lnTo>
                <a:close/>
                <a:moveTo>
                  <a:pt x="40" y="116"/>
                </a:moveTo>
                <a:lnTo>
                  <a:pt x="40" y="116"/>
                </a:lnTo>
                <a:lnTo>
                  <a:pt x="37" y="117"/>
                </a:lnTo>
                <a:lnTo>
                  <a:pt x="37" y="120"/>
                </a:lnTo>
                <a:lnTo>
                  <a:pt x="37" y="120"/>
                </a:lnTo>
                <a:lnTo>
                  <a:pt x="37" y="121"/>
                </a:lnTo>
                <a:lnTo>
                  <a:pt x="37" y="121"/>
                </a:lnTo>
                <a:lnTo>
                  <a:pt x="37" y="130"/>
                </a:lnTo>
                <a:lnTo>
                  <a:pt x="37" y="130"/>
                </a:lnTo>
                <a:lnTo>
                  <a:pt x="40" y="128"/>
                </a:lnTo>
                <a:lnTo>
                  <a:pt x="40" y="125"/>
                </a:lnTo>
                <a:lnTo>
                  <a:pt x="40" y="125"/>
                </a:lnTo>
                <a:lnTo>
                  <a:pt x="40" y="116"/>
                </a:lnTo>
                <a:lnTo>
                  <a:pt x="40" y="116"/>
                </a:lnTo>
                <a:close/>
                <a:moveTo>
                  <a:pt x="174" y="104"/>
                </a:moveTo>
                <a:lnTo>
                  <a:pt x="174" y="104"/>
                </a:lnTo>
                <a:lnTo>
                  <a:pt x="181" y="100"/>
                </a:lnTo>
                <a:lnTo>
                  <a:pt x="181" y="100"/>
                </a:lnTo>
                <a:lnTo>
                  <a:pt x="181" y="98"/>
                </a:lnTo>
                <a:lnTo>
                  <a:pt x="181" y="98"/>
                </a:lnTo>
                <a:lnTo>
                  <a:pt x="181" y="94"/>
                </a:lnTo>
                <a:lnTo>
                  <a:pt x="181" y="94"/>
                </a:lnTo>
                <a:lnTo>
                  <a:pt x="179" y="94"/>
                </a:lnTo>
                <a:lnTo>
                  <a:pt x="179" y="94"/>
                </a:lnTo>
                <a:lnTo>
                  <a:pt x="175" y="98"/>
                </a:lnTo>
                <a:lnTo>
                  <a:pt x="175" y="98"/>
                </a:lnTo>
                <a:lnTo>
                  <a:pt x="174" y="101"/>
                </a:lnTo>
                <a:lnTo>
                  <a:pt x="174" y="103"/>
                </a:lnTo>
                <a:lnTo>
                  <a:pt x="174" y="103"/>
                </a:lnTo>
                <a:lnTo>
                  <a:pt x="174" y="104"/>
                </a:lnTo>
                <a:lnTo>
                  <a:pt x="174" y="104"/>
                </a:lnTo>
                <a:close/>
                <a:moveTo>
                  <a:pt x="88" y="191"/>
                </a:moveTo>
                <a:lnTo>
                  <a:pt x="88" y="191"/>
                </a:lnTo>
                <a:lnTo>
                  <a:pt x="83" y="191"/>
                </a:lnTo>
                <a:lnTo>
                  <a:pt x="83" y="191"/>
                </a:lnTo>
                <a:lnTo>
                  <a:pt x="80" y="202"/>
                </a:lnTo>
                <a:lnTo>
                  <a:pt x="80" y="202"/>
                </a:lnTo>
                <a:lnTo>
                  <a:pt x="80" y="202"/>
                </a:lnTo>
                <a:lnTo>
                  <a:pt x="80" y="202"/>
                </a:lnTo>
                <a:lnTo>
                  <a:pt x="88" y="191"/>
                </a:lnTo>
                <a:lnTo>
                  <a:pt x="88" y="191"/>
                </a:lnTo>
                <a:close/>
                <a:moveTo>
                  <a:pt x="84" y="161"/>
                </a:moveTo>
                <a:lnTo>
                  <a:pt x="84" y="161"/>
                </a:lnTo>
                <a:lnTo>
                  <a:pt x="84" y="161"/>
                </a:lnTo>
                <a:lnTo>
                  <a:pt x="84" y="161"/>
                </a:lnTo>
                <a:lnTo>
                  <a:pt x="78" y="162"/>
                </a:lnTo>
                <a:lnTo>
                  <a:pt x="78" y="162"/>
                </a:lnTo>
                <a:lnTo>
                  <a:pt x="75" y="164"/>
                </a:lnTo>
                <a:lnTo>
                  <a:pt x="73" y="167"/>
                </a:lnTo>
                <a:lnTo>
                  <a:pt x="73" y="167"/>
                </a:lnTo>
                <a:lnTo>
                  <a:pt x="80" y="167"/>
                </a:lnTo>
                <a:lnTo>
                  <a:pt x="80" y="167"/>
                </a:lnTo>
                <a:lnTo>
                  <a:pt x="81" y="167"/>
                </a:lnTo>
                <a:lnTo>
                  <a:pt x="81" y="167"/>
                </a:lnTo>
                <a:lnTo>
                  <a:pt x="84" y="161"/>
                </a:lnTo>
                <a:lnTo>
                  <a:pt x="84" y="161"/>
                </a:lnTo>
                <a:close/>
                <a:moveTo>
                  <a:pt x="98" y="71"/>
                </a:moveTo>
                <a:lnTo>
                  <a:pt x="98" y="71"/>
                </a:lnTo>
                <a:lnTo>
                  <a:pt x="91" y="71"/>
                </a:lnTo>
                <a:lnTo>
                  <a:pt x="91" y="71"/>
                </a:lnTo>
                <a:lnTo>
                  <a:pt x="93" y="81"/>
                </a:lnTo>
                <a:lnTo>
                  <a:pt x="93" y="81"/>
                </a:lnTo>
                <a:lnTo>
                  <a:pt x="97" y="76"/>
                </a:lnTo>
                <a:lnTo>
                  <a:pt x="97" y="76"/>
                </a:lnTo>
                <a:lnTo>
                  <a:pt x="98" y="74"/>
                </a:lnTo>
                <a:lnTo>
                  <a:pt x="98" y="74"/>
                </a:lnTo>
                <a:lnTo>
                  <a:pt x="98" y="71"/>
                </a:lnTo>
                <a:lnTo>
                  <a:pt x="98" y="71"/>
                </a:lnTo>
                <a:close/>
                <a:moveTo>
                  <a:pt x="84" y="171"/>
                </a:moveTo>
                <a:lnTo>
                  <a:pt x="84" y="171"/>
                </a:lnTo>
                <a:lnTo>
                  <a:pt x="83" y="171"/>
                </a:lnTo>
                <a:lnTo>
                  <a:pt x="81" y="172"/>
                </a:lnTo>
                <a:lnTo>
                  <a:pt x="81" y="172"/>
                </a:lnTo>
                <a:lnTo>
                  <a:pt x="75" y="181"/>
                </a:lnTo>
                <a:lnTo>
                  <a:pt x="75" y="181"/>
                </a:lnTo>
                <a:lnTo>
                  <a:pt x="74" y="182"/>
                </a:lnTo>
                <a:lnTo>
                  <a:pt x="74" y="182"/>
                </a:lnTo>
                <a:lnTo>
                  <a:pt x="77" y="182"/>
                </a:lnTo>
                <a:lnTo>
                  <a:pt x="78" y="181"/>
                </a:lnTo>
                <a:lnTo>
                  <a:pt x="78" y="181"/>
                </a:lnTo>
                <a:lnTo>
                  <a:pt x="83" y="177"/>
                </a:lnTo>
                <a:lnTo>
                  <a:pt x="84" y="171"/>
                </a:lnTo>
                <a:lnTo>
                  <a:pt x="84" y="171"/>
                </a:lnTo>
                <a:close/>
                <a:moveTo>
                  <a:pt x="274" y="86"/>
                </a:moveTo>
                <a:lnTo>
                  <a:pt x="274" y="86"/>
                </a:lnTo>
                <a:lnTo>
                  <a:pt x="273" y="87"/>
                </a:lnTo>
                <a:lnTo>
                  <a:pt x="273" y="89"/>
                </a:lnTo>
                <a:lnTo>
                  <a:pt x="273" y="89"/>
                </a:lnTo>
                <a:lnTo>
                  <a:pt x="273" y="97"/>
                </a:lnTo>
                <a:lnTo>
                  <a:pt x="273" y="97"/>
                </a:lnTo>
                <a:lnTo>
                  <a:pt x="273" y="100"/>
                </a:lnTo>
                <a:lnTo>
                  <a:pt x="273" y="100"/>
                </a:lnTo>
                <a:lnTo>
                  <a:pt x="274" y="100"/>
                </a:lnTo>
                <a:lnTo>
                  <a:pt x="274" y="100"/>
                </a:lnTo>
                <a:lnTo>
                  <a:pt x="276" y="100"/>
                </a:lnTo>
                <a:lnTo>
                  <a:pt x="276" y="100"/>
                </a:lnTo>
                <a:lnTo>
                  <a:pt x="276" y="89"/>
                </a:lnTo>
                <a:lnTo>
                  <a:pt x="276" y="89"/>
                </a:lnTo>
                <a:lnTo>
                  <a:pt x="274" y="86"/>
                </a:lnTo>
                <a:lnTo>
                  <a:pt x="274" y="86"/>
                </a:lnTo>
                <a:close/>
                <a:moveTo>
                  <a:pt x="260" y="64"/>
                </a:moveTo>
                <a:lnTo>
                  <a:pt x="260" y="64"/>
                </a:lnTo>
                <a:lnTo>
                  <a:pt x="260" y="53"/>
                </a:lnTo>
                <a:lnTo>
                  <a:pt x="260" y="53"/>
                </a:lnTo>
                <a:lnTo>
                  <a:pt x="259" y="54"/>
                </a:lnTo>
                <a:lnTo>
                  <a:pt x="259" y="56"/>
                </a:lnTo>
                <a:lnTo>
                  <a:pt x="259" y="56"/>
                </a:lnTo>
                <a:lnTo>
                  <a:pt x="257" y="64"/>
                </a:lnTo>
                <a:lnTo>
                  <a:pt x="257" y="64"/>
                </a:lnTo>
                <a:lnTo>
                  <a:pt x="257" y="66"/>
                </a:lnTo>
                <a:lnTo>
                  <a:pt x="257" y="66"/>
                </a:lnTo>
                <a:lnTo>
                  <a:pt x="260" y="64"/>
                </a:lnTo>
                <a:lnTo>
                  <a:pt x="260" y="64"/>
                </a:lnTo>
                <a:close/>
                <a:moveTo>
                  <a:pt x="43" y="302"/>
                </a:moveTo>
                <a:lnTo>
                  <a:pt x="43" y="302"/>
                </a:lnTo>
                <a:lnTo>
                  <a:pt x="54" y="310"/>
                </a:lnTo>
                <a:lnTo>
                  <a:pt x="64" y="316"/>
                </a:lnTo>
                <a:lnTo>
                  <a:pt x="64" y="316"/>
                </a:lnTo>
                <a:lnTo>
                  <a:pt x="63" y="314"/>
                </a:lnTo>
                <a:lnTo>
                  <a:pt x="63" y="314"/>
                </a:lnTo>
                <a:lnTo>
                  <a:pt x="61" y="313"/>
                </a:lnTo>
                <a:lnTo>
                  <a:pt x="61" y="313"/>
                </a:lnTo>
                <a:lnTo>
                  <a:pt x="60" y="312"/>
                </a:lnTo>
                <a:lnTo>
                  <a:pt x="58" y="310"/>
                </a:lnTo>
                <a:lnTo>
                  <a:pt x="58" y="310"/>
                </a:lnTo>
                <a:lnTo>
                  <a:pt x="54" y="307"/>
                </a:lnTo>
                <a:lnTo>
                  <a:pt x="54" y="307"/>
                </a:lnTo>
                <a:lnTo>
                  <a:pt x="43" y="302"/>
                </a:lnTo>
                <a:lnTo>
                  <a:pt x="43" y="302"/>
                </a:lnTo>
                <a:close/>
                <a:moveTo>
                  <a:pt x="118" y="43"/>
                </a:moveTo>
                <a:lnTo>
                  <a:pt x="118" y="43"/>
                </a:lnTo>
                <a:lnTo>
                  <a:pt x="118" y="44"/>
                </a:lnTo>
                <a:lnTo>
                  <a:pt x="118" y="44"/>
                </a:lnTo>
                <a:lnTo>
                  <a:pt x="125" y="46"/>
                </a:lnTo>
                <a:lnTo>
                  <a:pt x="125" y="46"/>
                </a:lnTo>
                <a:lnTo>
                  <a:pt x="128" y="46"/>
                </a:lnTo>
                <a:lnTo>
                  <a:pt x="131" y="43"/>
                </a:lnTo>
                <a:lnTo>
                  <a:pt x="131" y="43"/>
                </a:lnTo>
                <a:lnTo>
                  <a:pt x="131" y="43"/>
                </a:lnTo>
                <a:lnTo>
                  <a:pt x="131" y="43"/>
                </a:lnTo>
                <a:lnTo>
                  <a:pt x="131" y="43"/>
                </a:lnTo>
                <a:lnTo>
                  <a:pt x="131" y="42"/>
                </a:lnTo>
                <a:lnTo>
                  <a:pt x="131" y="42"/>
                </a:lnTo>
                <a:lnTo>
                  <a:pt x="120" y="43"/>
                </a:lnTo>
                <a:lnTo>
                  <a:pt x="120" y="43"/>
                </a:lnTo>
                <a:lnTo>
                  <a:pt x="118" y="43"/>
                </a:lnTo>
                <a:lnTo>
                  <a:pt x="118" y="43"/>
                </a:lnTo>
                <a:close/>
                <a:moveTo>
                  <a:pt x="70" y="171"/>
                </a:moveTo>
                <a:lnTo>
                  <a:pt x="70" y="171"/>
                </a:lnTo>
                <a:lnTo>
                  <a:pt x="71" y="179"/>
                </a:lnTo>
                <a:lnTo>
                  <a:pt x="71" y="179"/>
                </a:lnTo>
                <a:lnTo>
                  <a:pt x="77" y="171"/>
                </a:lnTo>
                <a:lnTo>
                  <a:pt x="77" y="171"/>
                </a:lnTo>
                <a:lnTo>
                  <a:pt x="70" y="171"/>
                </a:lnTo>
                <a:lnTo>
                  <a:pt x="70" y="171"/>
                </a:lnTo>
                <a:close/>
                <a:moveTo>
                  <a:pt x="149" y="37"/>
                </a:moveTo>
                <a:lnTo>
                  <a:pt x="149" y="37"/>
                </a:lnTo>
                <a:lnTo>
                  <a:pt x="148" y="37"/>
                </a:lnTo>
                <a:lnTo>
                  <a:pt x="148" y="37"/>
                </a:lnTo>
                <a:lnTo>
                  <a:pt x="139" y="46"/>
                </a:lnTo>
                <a:lnTo>
                  <a:pt x="139" y="46"/>
                </a:lnTo>
                <a:lnTo>
                  <a:pt x="139" y="47"/>
                </a:lnTo>
                <a:lnTo>
                  <a:pt x="139" y="47"/>
                </a:lnTo>
                <a:lnTo>
                  <a:pt x="139" y="47"/>
                </a:lnTo>
                <a:lnTo>
                  <a:pt x="151" y="40"/>
                </a:lnTo>
                <a:lnTo>
                  <a:pt x="151" y="40"/>
                </a:lnTo>
                <a:lnTo>
                  <a:pt x="149" y="37"/>
                </a:lnTo>
                <a:lnTo>
                  <a:pt x="149" y="37"/>
                </a:lnTo>
                <a:close/>
                <a:moveTo>
                  <a:pt x="232" y="86"/>
                </a:moveTo>
                <a:lnTo>
                  <a:pt x="232" y="86"/>
                </a:lnTo>
                <a:lnTo>
                  <a:pt x="232" y="86"/>
                </a:lnTo>
                <a:lnTo>
                  <a:pt x="232" y="86"/>
                </a:lnTo>
                <a:lnTo>
                  <a:pt x="239" y="83"/>
                </a:lnTo>
                <a:lnTo>
                  <a:pt x="239" y="83"/>
                </a:lnTo>
                <a:lnTo>
                  <a:pt x="237" y="79"/>
                </a:lnTo>
                <a:lnTo>
                  <a:pt x="237" y="79"/>
                </a:lnTo>
                <a:lnTo>
                  <a:pt x="233" y="80"/>
                </a:lnTo>
                <a:lnTo>
                  <a:pt x="233" y="80"/>
                </a:lnTo>
                <a:lnTo>
                  <a:pt x="232" y="81"/>
                </a:lnTo>
                <a:lnTo>
                  <a:pt x="232" y="81"/>
                </a:lnTo>
                <a:lnTo>
                  <a:pt x="232" y="86"/>
                </a:lnTo>
                <a:lnTo>
                  <a:pt x="232" y="86"/>
                </a:lnTo>
                <a:close/>
                <a:moveTo>
                  <a:pt x="115" y="53"/>
                </a:moveTo>
                <a:lnTo>
                  <a:pt x="115" y="53"/>
                </a:lnTo>
                <a:lnTo>
                  <a:pt x="121" y="52"/>
                </a:lnTo>
                <a:lnTo>
                  <a:pt x="122" y="52"/>
                </a:lnTo>
                <a:lnTo>
                  <a:pt x="124" y="49"/>
                </a:lnTo>
                <a:lnTo>
                  <a:pt x="124" y="49"/>
                </a:lnTo>
                <a:lnTo>
                  <a:pt x="115" y="47"/>
                </a:lnTo>
                <a:lnTo>
                  <a:pt x="115" y="47"/>
                </a:lnTo>
                <a:lnTo>
                  <a:pt x="115" y="53"/>
                </a:lnTo>
                <a:lnTo>
                  <a:pt x="115" y="53"/>
                </a:lnTo>
                <a:close/>
                <a:moveTo>
                  <a:pt x="230" y="171"/>
                </a:moveTo>
                <a:lnTo>
                  <a:pt x="230" y="171"/>
                </a:lnTo>
                <a:lnTo>
                  <a:pt x="228" y="172"/>
                </a:lnTo>
                <a:lnTo>
                  <a:pt x="228" y="172"/>
                </a:lnTo>
                <a:lnTo>
                  <a:pt x="222" y="175"/>
                </a:lnTo>
                <a:lnTo>
                  <a:pt x="222" y="175"/>
                </a:lnTo>
                <a:lnTo>
                  <a:pt x="219" y="177"/>
                </a:lnTo>
                <a:lnTo>
                  <a:pt x="219" y="179"/>
                </a:lnTo>
                <a:lnTo>
                  <a:pt x="219" y="179"/>
                </a:lnTo>
                <a:lnTo>
                  <a:pt x="220" y="178"/>
                </a:lnTo>
                <a:lnTo>
                  <a:pt x="220" y="178"/>
                </a:lnTo>
                <a:lnTo>
                  <a:pt x="226" y="175"/>
                </a:lnTo>
                <a:lnTo>
                  <a:pt x="226" y="175"/>
                </a:lnTo>
                <a:lnTo>
                  <a:pt x="229" y="175"/>
                </a:lnTo>
                <a:lnTo>
                  <a:pt x="229" y="175"/>
                </a:lnTo>
                <a:lnTo>
                  <a:pt x="230" y="175"/>
                </a:lnTo>
                <a:lnTo>
                  <a:pt x="230" y="175"/>
                </a:lnTo>
                <a:lnTo>
                  <a:pt x="230" y="171"/>
                </a:lnTo>
                <a:lnTo>
                  <a:pt x="230" y="171"/>
                </a:lnTo>
                <a:close/>
                <a:moveTo>
                  <a:pt x="19" y="23"/>
                </a:moveTo>
                <a:lnTo>
                  <a:pt x="19" y="23"/>
                </a:lnTo>
                <a:lnTo>
                  <a:pt x="29" y="12"/>
                </a:lnTo>
                <a:lnTo>
                  <a:pt x="29" y="12"/>
                </a:lnTo>
                <a:lnTo>
                  <a:pt x="24" y="12"/>
                </a:lnTo>
                <a:lnTo>
                  <a:pt x="24" y="12"/>
                </a:lnTo>
                <a:lnTo>
                  <a:pt x="24" y="15"/>
                </a:lnTo>
                <a:lnTo>
                  <a:pt x="21" y="16"/>
                </a:lnTo>
                <a:lnTo>
                  <a:pt x="21" y="16"/>
                </a:lnTo>
                <a:lnTo>
                  <a:pt x="19" y="19"/>
                </a:lnTo>
                <a:lnTo>
                  <a:pt x="19" y="19"/>
                </a:lnTo>
                <a:lnTo>
                  <a:pt x="19" y="22"/>
                </a:lnTo>
                <a:lnTo>
                  <a:pt x="19" y="23"/>
                </a:lnTo>
                <a:lnTo>
                  <a:pt x="19" y="23"/>
                </a:lnTo>
                <a:close/>
                <a:moveTo>
                  <a:pt x="88" y="206"/>
                </a:moveTo>
                <a:lnTo>
                  <a:pt x="88" y="206"/>
                </a:lnTo>
                <a:lnTo>
                  <a:pt x="85" y="206"/>
                </a:lnTo>
                <a:lnTo>
                  <a:pt x="84" y="206"/>
                </a:lnTo>
                <a:lnTo>
                  <a:pt x="80" y="211"/>
                </a:lnTo>
                <a:lnTo>
                  <a:pt x="80" y="211"/>
                </a:lnTo>
                <a:lnTo>
                  <a:pt x="90" y="211"/>
                </a:lnTo>
                <a:lnTo>
                  <a:pt x="90" y="211"/>
                </a:lnTo>
                <a:lnTo>
                  <a:pt x="88" y="206"/>
                </a:lnTo>
                <a:lnTo>
                  <a:pt x="88" y="206"/>
                </a:lnTo>
                <a:close/>
                <a:moveTo>
                  <a:pt x="90" y="147"/>
                </a:moveTo>
                <a:lnTo>
                  <a:pt x="90" y="147"/>
                </a:lnTo>
                <a:lnTo>
                  <a:pt x="84" y="152"/>
                </a:lnTo>
                <a:lnTo>
                  <a:pt x="80" y="158"/>
                </a:lnTo>
                <a:lnTo>
                  <a:pt x="80" y="158"/>
                </a:lnTo>
                <a:lnTo>
                  <a:pt x="85" y="157"/>
                </a:lnTo>
                <a:lnTo>
                  <a:pt x="85" y="157"/>
                </a:lnTo>
                <a:lnTo>
                  <a:pt x="87" y="157"/>
                </a:lnTo>
                <a:lnTo>
                  <a:pt x="87" y="155"/>
                </a:lnTo>
                <a:lnTo>
                  <a:pt x="87" y="155"/>
                </a:lnTo>
                <a:lnTo>
                  <a:pt x="88" y="151"/>
                </a:lnTo>
                <a:lnTo>
                  <a:pt x="88" y="151"/>
                </a:lnTo>
                <a:lnTo>
                  <a:pt x="90" y="147"/>
                </a:lnTo>
                <a:lnTo>
                  <a:pt x="90" y="147"/>
                </a:lnTo>
                <a:close/>
                <a:moveTo>
                  <a:pt x="33" y="27"/>
                </a:moveTo>
                <a:lnTo>
                  <a:pt x="33" y="27"/>
                </a:lnTo>
                <a:lnTo>
                  <a:pt x="33" y="26"/>
                </a:lnTo>
                <a:lnTo>
                  <a:pt x="33" y="26"/>
                </a:lnTo>
                <a:lnTo>
                  <a:pt x="31" y="29"/>
                </a:lnTo>
                <a:lnTo>
                  <a:pt x="31" y="29"/>
                </a:lnTo>
                <a:lnTo>
                  <a:pt x="21" y="39"/>
                </a:lnTo>
                <a:lnTo>
                  <a:pt x="21" y="39"/>
                </a:lnTo>
                <a:lnTo>
                  <a:pt x="20" y="42"/>
                </a:lnTo>
                <a:lnTo>
                  <a:pt x="20" y="44"/>
                </a:lnTo>
                <a:lnTo>
                  <a:pt x="20" y="44"/>
                </a:lnTo>
                <a:lnTo>
                  <a:pt x="20" y="44"/>
                </a:lnTo>
                <a:lnTo>
                  <a:pt x="20" y="44"/>
                </a:lnTo>
                <a:lnTo>
                  <a:pt x="24" y="39"/>
                </a:lnTo>
                <a:lnTo>
                  <a:pt x="27" y="33"/>
                </a:lnTo>
                <a:lnTo>
                  <a:pt x="27" y="33"/>
                </a:lnTo>
                <a:lnTo>
                  <a:pt x="29" y="32"/>
                </a:lnTo>
                <a:lnTo>
                  <a:pt x="29" y="32"/>
                </a:lnTo>
                <a:lnTo>
                  <a:pt x="33" y="27"/>
                </a:lnTo>
                <a:lnTo>
                  <a:pt x="33" y="27"/>
                </a:lnTo>
                <a:close/>
                <a:moveTo>
                  <a:pt x="185" y="125"/>
                </a:moveTo>
                <a:lnTo>
                  <a:pt x="185" y="125"/>
                </a:lnTo>
                <a:lnTo>
                  <a:pt x="185" y="125"/>
                </a:lnTo>
                <a:lnTo>
                  <a:pt x="185" y="125"/>
                </a:lnTo>
                <a:lnTo>
                  <a:pt x="195" y="111"/>
                </a:lnTo>
                <a:lnTo>
                  <a:pt x="195" y="111"/>
                </a:lnTo>
                <a:lnTo>
                  <a:pt x="195" y="111"/>
                </a:lnTo>
                <a:lnTo>
                  <a:pt x="195" y="111"/>
                </a:lnTo>
                <a:lnTo>
                  <a:pt x="195" y="111"/>
                </a:lnTo>
                <a:lnTo>
                  <a:pt x="195" y="111"/>
                </a:lnTo>
                <a:lnTo>
                  <a:pt x="185" y="120"/>
                </a:lnTo>
                <a:lnTo>
                  <a:pt x="185" y="120"/>
                </a:lnTo>
                <a:lnTo>
                  <a:pt x="185" y="121"/>
                </a:lnTo>
                <a:lnTo>
                  <a:pt x="185" y="121"/>
                </a:lnTo>
                <a:lnTo>
                  <a:pt x="185" y="125"/>
                </a:lnTo>
                <a:lnTo>
                  <a:pt x="185" y="125"/>
                </a:lnTo>
                <a:close/>
                <a:moveTo>
                  <a:pt x="67" y="60"/>
                </a:moveTo>
                <a:lnTo>
                  <a:pt x="67" y="60"/>
                </a:lnTo>
                <a:lnTo>
                  <a:pt x="70" y="60"/>
                </a:lnTo>
                <a:lnTo>
                  <a:pt x="70" y="60"/>
                </a:lnTo>
                <a:lnTo>
                  <a:pt x="71" y="59"/>
                </a:lnTo>
                <a:lnTo>
                  <a:pt x="71" y="59"/>
                </a:lnTo>
                <a:lnTo>
                  <a:pt x="75" y="53"/>
                </a:lnTo>
                <a:lnTo>
                  <a:pt x="75" y="53"/>
                </a:lnTo>
                <a:lnTo>
                  <a:pt x="77" y="52"/>
                </a:lnTo>
                <a:lnTo>
                  <a:pt x="77" y="50"/>
                </a:lnTo>
                <a:lnTo>
                  <a:pt x="77" y="50"/>
                </a:lnTo>
                <a:lnTo>
                  <a:pt x="67" y="60"/>
                </a:lnTo>
                <a:lnTo>
                  <a:pt x="67" y="60"/>
                </a:lnTo>
                <a:close/>
                <a:moveTo>
                  <a:pt x="40" y="29"/>
                </a:moveTo>
                <a:lnTo>
                  <a:pt x="40" y="29"/>
                </a:lnTo>
                <a:lnTo>
                  <a:pt x="44" y="25"/>
                </a:lnTo>
                <a:lnTo>
                  <a:pt x="44" y="25"/>
                </a:lnTo>
                <a:lnTo>
                  <a:pt x="48" y="20"/>
                </a:lnTo>
                <a:lnTo>
                  <a:pt x="48" y="20"/>
                </a:lnTo>
                <a:lnTo>
                  <a:pt x="43" y="19"/>
                </a:lnTo>
                <a:lnTo>
                  <a:pt x="43" y="19"/>
                </a:lnTo>
                <a:lnTo>
                  <a:pt x="41" y="22"/>
                </a:lnTo>
                <a:lnTo>
                  <a:pt x="40" y="23"/>
                </a:lnTo>
                <a:lnTo>
                  <a:pt x="40" y="29"/>
                </a:lnTo>
                <a:lnTo>
                  <a:pt x="40" y="29"/>
                </a:lnTo>
                <a:close/>
                <a:moveTo>
                  <a:pt x="185" y="222"/>
                </a:moveTo>
                <a:lnTo>
                  <a:pt x="185" y="222"/>
                </a:lnTo>
                <a:lnTo>
                  <a:pt x="181" y="226"/>
                </a:lnTo>
                <a:lnTo>
                  <a:pt x="181" y="226"/>
                </a:lnTo>
                <a:lnTo>
                  <a:pt x="176" y="231"/>
                </a:lnTo>
                <a:lnTo>
                  <a:pt x="176" y="231"/>
                </a:lnTo>
                <a:lnTo>
                  <a:pt x="175" y="232"/>
                </a:lnTo>
                <a:lnTo>
                  <a:pt x="174" y="235"/>
                </a:lnTo>
                <a:lnTo>
                  <a:pt x="174" y="235"/>
                </a:lnTo>
                <a:lnTo>
                  <a:pt x="185" y="226"/>
                </a:lnTo>
                <a:lnTo>
                  <a:pt x="185" y="226"/>
                </a:lnTo>
                <a:lnTo>
                  <a:pt x="186" y="225"/>
                </a:lnTo>
                <a:lnTo>
                  <a:pt x="186" y="225"/>
                </a:lnTo>
                <a:lnTo>
                  <a:pt x="185" y="222"/>
                </a:lnTo>
                <a:lnTo>
                  <a:pt x="185" y="222"/>
                </a:lnTo>
                <a:close/>
                <a:moveTo>
                  <a:pt x="73" y="101"/>
                </a:moveTo>
                <a:lnTo>
                  <a:pt x="73" y="101"/>
                </a:lnTo>
                <a:lnTo>
                  <a:pt x="77" y="97"/>
                </a:lnTo>
                <a:lnTo>
                  <a:pt x="77" y="97"/>
                </a:lnTo>
                <a:lnTo>
                  <a:pt x="77" y="97"/>
                </a:lnTo>
                <a:lnTo>
                  <a:pt x="77" y="97"/>
                </a:lnTo>
                <a:lnTo>
                  <a:pt x="77" y="93"/>
                </a:lnTo>
                <a:lnTo>
                  <a:pt x="77" y="93"/>
                </a:lnTo>
                <a:lnTo>
                  <a:pt x="73" y="94"/>
                </a:lnTo>
                <a:lnTo>
                  <a:pt x="73" y="94"/>
                </a:lnTo>
                <a:lnTo>
                  <a:pt x="71" y="94"/>
                </a:lnTo>
                <a:lnTo>
                  <a:pt x="71" y="96"/>
                </a:lnTo>
                <a:lnTo>
                  <a:pt x="71" y="96"/>
                </a:lnTo>
                <a:lnTo>
                  <a:pt x="73" y="101"/>
                </a:lnTo>
                <a:lnTo>
                  <a:pt x="73" y="101"/>
                </a:lnTo>
                <a:close/>
                <a:moveTo>
                  <a:pt x="21" y="32"/>
                </a:moveTo>
                <a:lnTo>
                  <a:pt x="21" y="32"/>
                </a:lnTo>
                <a:lnTo>
                  <a:pt x="34" y="19"/>
                </a:lnTo>
                <a:lnTo>
                  <a:pt x="34" y="19"/>
                </a:lnTo>
                <a:lnTo>
                  <a:pt x="31" y="17"/>
                </a:lnTo>
                <a:lnTo>
                  <a:pt x="31" y="17"/>
                </a:lnTo>
                <a:lnTo>
                  <a:pt x="21" y="32"/>
                </a:lnTo>
                <a:lnTo>
                  <a:pt x="21" y="32"/>
                </a:lnTo>
                <a:close/>
                <a:moveTo>
                  <a:pt x="245" y="154"/>
                </a:moveTo>
                <a:lnTo>
                  <a:pt x="245" y="154"/>
                </a:lnTo>
                <a:lnTo>
                  <a:pt x="240" y="158"/>
                </a:lnTo>
                <a:lnTo>
                  <a:pt x="240" y="158"/>
                </a:lnTo>
                <a:lnTo>
                  <a:pt x="239" y="160"/>
                </a:lnTo>
                <a:lnTo>
                  <a:pt x="239" y="160"/>
                </a:lnTo>
                <a:lnTo>
                  <a:pt x="237" y="168"/>
                </a:lnTo>
                <a:lnTo>
                  <a:pt x="237" y="168"/>
                </a:lnTo>
                <a:lnTo>
                  <a:pt x="237" y="170"/>
                </a:lnTo>
                <a:lnTo>
                  <a:pt x="237" y="170"/>
                </a:lnTo>
                <a:lnTo>
                  <a:pt x="239" y="167"/>
                </a:lnTo>
                <a:lnTo>
                  <a:pt x="239" y="167"/>
                </a:lnTo>
                <a:lnTo>
                  <a:pt x="242" y="160"/>
                </a:lnTo>
                <a:lnTo>
                  <a:pt x="242" y="160"/>
                </a:lnTo>
                <a:lnTo>
                  <a:pt x="243" y="158"/>
                </a:lnTo>
                <a:lnTo>
                  <a:pt x="246" y="157"/>
                </a:lnTo>
                <a:lnTo>
                  <a:pt x="246" y="157"/>
                </a:lnTo>
                <a:lnTo>
                  <a:pt x="245" y="154"/>
                </a:lnTo>
                <a:lnTo>
                  <a:pt x="245" y="154"/>
                </a:lnTo>
                <a:close/>
                <a:moveTo>
                  <a:pt x="165" y="214"/>
                </a:moveTo>
                <a:lnTo>
                  <a:pt x="165" y="214"/>
                </a:lnTo>
                <a:lnTo>
                  <a:pt x="159" y="218"/>
                </a:lnTo>
                <a:lnTo>
                  <a:pt x="159" y="218"/>
                </a:lnTo>
                <a:lnTo>
                  <a:pt x="159" y="219"/>
                </a:lnTo>
                <a:lnTo>
                  <a:pt x="159" y="219"/>
                </a:lnTo>
                <a:lnTo>
                  <a:pt x="159" y="222"/>
                </a:lnTo>
                <a:lnTo>
                  <a:pt x="159" y="222"/>
                </a:lnTo>
                <a:lnTo>
                  <a:pt x="159" y="222"/>
                </a:lnTo>
                <a:lnTo>
                  <a:pt x="159" y="222"/>
                </a:lnTo>
                <a:lnTo>
                  <a:pt x="164" y="219"/>
                </a:lnTo>
                <a:lnTo>
                  <a:pt x="164" y="219"/>
                </a:lnTo>
                <a:lnTo>
                  <a:pt x="166" y="216"/>
                </a:lnTo>
                <a:lnTo>
                  <a:pt x="165" y="214"/>
                </a:lnTo>
                <a:lnTo>
                  <a:pt x="165" y="214"/>
                </a:lnTo>
                <a:lnTo>
                  <a:pt x="165" y="214"/>
                </a:lnTo>
                <a:lnTo>
                  <a:pt x="165" y="214"/>
                </a:lnTo>
                <a:close/>
                <a:moveTo>
                  <a:pt x="87" y="137"/>
                </a:moveTo>
                <a:lnTo>
                  <a:pt x="87" y="137"/>
                </a:lnTo>
                <a:lnTo>
                  <a:pt x="91" y="137"/>
                </a:lnTo>
                <a:lnTo>
                  <a:pt x="94" y="135"/>
                </a:lnTo>
                <a:lnTo>
                  <a:pt x="94" y="135"/>
                </a:lnTo>
                <a:lnTo>
                  <a:pt x="94" y="134"/>
                </a:lnTo>
                <a:lnTo>
                  <a:pt x="94" y="134"/>
                </a:lnTo>
                <a:lnTo>
                  <a:pt x="95" y="133"/>
                </a:lnTo>
                <a:lnTo>
                  <a:pt x="95" y="130"/>
                </a:lnTo>
                <a:lnTo>
                  <a:pt x="95" y="130"/>
                </a:lnTo>
                <a:lnTo>
                  <a:pt x="91" y="131"/>
                </a:lnTo>
                <a:lnTo>
                  <a:pt x="91" y="131"/>
                </a:lnTo>
                <a:lnTo>
                  <a:pt x="87" y="137"/>
                </a:lnTo>
                <a:lnTo>
                  <a:pt x="87" y="137"/>
                </a:lnTo>
                <a:close/>
                <a:moveTo>
                  <a:pt x="144" y="118"/>
                </a:moveTo>
                <a:lnTo>
                  <a:pt x="144" y="118"/>
                </a:lnTo>
                <a:lnTo>
                  <a:pt x="137" y="125"/>
                </a:lnTo>
                <a:lnTo>
                  <a:pt x="137" y="125"/>
                </a:lnTo>
                <a:lnTo>
                  <a:pt x="137" y="127"/>
                </a:lnTo>
                <a:lnTo>
                  <a:pt x="137" y="128"/>
                </a:lnTo>
                <a:lnTo>
                  <a:pt x="137" y="128"/>
                </a:lnTo>
                <a:lnTo>
                  <a:pt x="142" y="125"/>
                </a:lnTo>
                <a:lnTo>
                  <a:pt x="142" y="125"/>
                </a:lnTo>
                <a:lnTo>
                  <a:pt x="144" y="124"/>
                </a:lnTo>
                <a:lnTo>
                  <a:pt x="145" y="123"/>
                </a:lnTo>
                <a:lnTo>
                  <a:pt x="145" y="123"/>
                </a:lnTo>
                <a:lnTo>
                  <a:pt x="144" y="118"/>
                </a:lnTo>
                <a:lnTo>
                  <a:pt x="144" y="118"/>
                </a:lnTo>
                <a:close/>
                <a:moveTo>
                  <a:pt x="191" y="206"/>
                </a:moveTo>
                <a:lnTo>
                  <a:pt x="191" y="206"/>
                </a:lnTo>
                <a:lnTo>
                  <a:pt x="191" y="206"/>
                </a:lnTo>
                <a:lnTo>
                  <a:pt x="191" y="206"/>
                </a:lnTo>
                <a:lnTo>
                  <a:pt x="198" y="202"/>
                </a:lnTo>
                <a:lnTo>
                  <a:pt x="198" y="202"/>
                </a:lnTo>
                <a:lnTo>
                  <a:pt x="199" y="201"/>
                </a:lnTo>
                <a:lnTo>
                  <a:pt x="199" y="201"/>
                </a:lnTo>
                <a:lnTo>
                  <a:pt x="201" y="197"/>
                </a:lnTo>
                <a:lnTo>
                  <a:pt x="201" y="197"/>
                </a:lnTo>
                <a:lnTo>
                  <a:pt x="191" y="204"/>
                </a:lnTo>
                <a:lnTo>
                  <a:pt x="191" y="204"/>
                </a:lnTo>
                <a:lnTo>
                  <a:pt x="191" y="205"/>
                </a:lnTo>
                <a:lnTo>
                  <a:pt x="191" y="206"/>
                </a:lnTo>
                <a:lnTo>
                  <a:pt x="191" y="206"/>
                </a:lnTo>
                <a:close/>
                <a:moveTo>
                  <a:pt x="111" y="35"/>
                </a:moveTo>
                <a:lnTo>
                  <a:pt x="111" y="35"/>
                </a:lnTo>
                <a:lnTo>
                  <a:pt x="115" y="35"/>
                </a:lnTo>
                <a:lnTo>
                  <a:pt x="117" y="33"/>
                </a:lnTo>
                <a:lnTo>
                  <a:pt x="118" y="32"/>
                </a:lnTo>
                <a:lnTo>
                  <a:pt x="118" y="32"/>
                </a:lnTo>
                <a:lnTo>
                  <a:pt x="108" y="29"/>
                </a:lnTo>
                <a:lnTo>
                  <a:pt x="108" y="29"/>
                </a:lnTo>
                <a:lnTo>
                  <a:pt x="111" y="35"/>
                </a:lnTo>
                <a:lnTo>
                  <a:pt x="111" y="35"/>
                </a:lnTo>
                <a:close/>
                <a:moveTo>
                  <a:pt x="270" y="253"/>
                </a:moveTo>
                <a:lnTo>
                  <a:pt x="270" y="253"/>
                </a:lnTo>
                <a:lnTo>
                  <a:pt x="273" y="253"/>
                </a:lnTo>
                <a:lnTo>
                  <a:pt x="276" y="255"/>
                </a:lnTo>
                <a:lnTo>
                  <a:pt x="276" y="255"/>
                </a:lnTo>
                <a:lnTo>
                  <a:pt x="277" y="253"/>
                </a:lnTo>
                <a:lnTo>
                  <a:pt x="279" y="251"/>
                </a:lnTo>
                <a:lnTo>
                  <a:pt x="279" y="246"/>
                </a:lnTo>
                <a:lnTo>
                  <a:pt x="279" y="246"/>
                </a:lnTo>
                <a:lnTo>
                  <a:pt x="270" y="253"/>
                </a:lnTo>
                <a:lnTo>
                  <a:pt x="270" y="253"/>
                </a:lnTo>
                <a:close/>
                <a:moveTo>
                  <a:pt x="255" y="131"/>
                </a:moveTo>
                <a:lnTo>
                  <a:pt x="255" y="131"/>
                </a:lnTo>
                <a:lnTo>
                  <a:pt x="255" y="123"/>
                </a:lnTo>
                <a:lnTo>
                  <a:pt x="255" y="123"/>
                </a:lnTo>
                <a:lnTo>
                  <a:pt x="253" y="123"/>
                </a:lnTo>
                <a:lnTo>
                  <a:pt x="253" y="123"/>
                </a:lnTo>
                <a:lnTo>
                  <a:pt x="252" y="124"/>
                </a:lnTo>
                <a:lnTo>
                  <a:pt x="252" y="125"/>
                </a:lnTo>
                <a:lnTo>
                  <a:pt x="252" y="125"/>
                </a:lnTo>
                <a:lnTo>
                  <a:pt x="252" y="130"/>
                </a:lnTo>
                <a:lnTo>
                  <a:pt x="252" y="130"/>
                </a:lnTo>
                <a:lnTo>
                  <a:pt x="252" y="133"/>
                </a:lnTo>
                <a:lnTo>
                  <a:pt x="252" y="133"/>
                </a:lnTo>
                <a:lnTo>
                  <a:pt x="255" y="131"/>
                </a:lnTo>
                <a:lnTo>
                  <a:pt x="255" y="131"/>
                </a:lnTo>
                <a:close/>
                <a:moveTo>
                  <a:pt x="60" y="110"/>
                </a:moveTo>
                <a:lnTo>
                  <a:pt x="60" y="110"/>
                </a:lnTo>
                <a:lnTo>
                  <a:pt x="58" y="110"/>
                </a:lnTo>
                <a:lnTo>
                  <a:pt x="58" y="110"/>
                </a:lnTo>
                <a:lnTo>
                  <a:pt x="54" y="114"/>
                </a:lnTo>
                <a:lnTo>
                  <a:pt x="54" y="114"/>
                </a:lnTo>
                <a:lnTo>
                  <a:pt x="54" y="116"/>
                </a:lnTo>
                <a:lnTo>
                  <a:pt x="54" y="116"/>
                </a:lnTo>
                <a:lnTo>
                  <a:pt x="56" y="120"/>
                </a:lnTo>
                <a:lnTo>
                  <a:pt x="56" y="120"/>
                </a:lnTo>
                <a:lnTo>
                  <a:pt x="58" y="117"/>
                </a:lnTo>
                <a:lnTo>
                  <a:pt x="58" y="117"/>
                </a:lnTo>
                <a:lnTo>
                  <a:pt x="60" y="116"/>
                </a:lnTo>
                <a:lnTo>
                  <a:pt x="60" y="116"/>
                </a:lnTo>
                <a:lnTo>
                  <a:pt x="60" y="110"/>
                </a:lnTo>
                <a:lnTo>
                  <a:pt x="60" y="110"/>
                </a:lnTo>
                <a:close/>
                <a:moveTo>
                  <a:pt x="85" y="57"/>
                </a:moveTo>
                <a:lnTo>
                  <a:pt x="85" y="57"/>
                </a:lnTo>
                <a:lnTo>
                  <a:pt x="84" y="50"/>
                </a:lnTo>
                <a:lnTo>
                  <a:pt x="84" y="50"/>
                </a:lnTo>
                <a:lnTo>
                  <a:pt x="81" y="53"/>
                </a:lnTo>
                <a:lnTo>
                  <a:pt x="80" y="56"/>
                </a:lnTo>
                <a:lnTo>
                  <a:pt x="81" y="59"/>
                </a:lnTo>
                <a:lnTo>
                  <a:pt x="81" y="59"/>
                </a:lnTo>
                <a:lnTo>
                  <a:pt x="85" y="57"/>
                </a:lnTo>
                <a:lnTo>
                  <a:pt x="85" y="57"/>
                </a:lnTo>
                <a:close/>
                <a:moveTo>
                  <a:pt x="291" y="26"/>
                </a:moveTo>
                <a:lnTo>
                  <a:pt x="291" y="26"/>
                </a:lnTo>
                <a:lnTo>
                  <a:pt x="291" y="26"/>
                </a:lnTo>
                <a:lnTo>
                  <a:pt x="291" y="26"/>
                </a:lnTo>
                <a:lnTo>
                  <a:pt x="283" y="16"/>
                </a:lnTo>
                <a:lnTo>
                  <a:pt x="283" y="16"/>
                </a:lnTo>
                <a:lnTo>
                  <a:pt x="284" y="23"/>
                </a:lnTo>
                <a:lnTo>
                  <a:pt x="284" y="23"/>
                </a:lnTo>
                <a:lnTo>
                  <a:pt x="284" y="23"/>
                </a:lnTo>
                <a:lnTo>
                  <a:pt x="284" y="23"/>
                </a:lnTo>
                <a:lnTo>
                  <a:pt x="291" y="26"/>
                </a:lnTo>
                <a:lnTo>
                  <a:pt x="291" y="26"/>
                </a:lnTo>
                <a:close/>
                <a:moveTo>
                  <a:pt x="237" y="137"/>
                </a:moveTo>
                <a:lnTo>
                  <a:pt x="237" y="137"/>
                </a:lnTo>
                <a:lnTo>
                  <a:pt x="239" y="131"/>
                </a:lnTo>
                <a:lnTo>
                  <a:pt x="239" y="131"/>
                </a:lnTo>
                <a:lnTo>
                  <a:pt x="232" y="135"/>
                </a:lnTo>
                <a:lnTo>
                  <a:pt x="232" y="135"/>
                </a:lnTo>
                <a:lnTo>
                  <a:pt x="232" y="137"/>
                </a:lnTo>
                <a:lnTo>
                  <a:pt x="232" y="137"/>
                </a:lnTo>
                <a:lnTo>
                  <a:pt x="232" y="140"/>
                </a:lnTo>
                <a:lnTo>
                  <a:pt x="232" y="140"/>
                </a:lnTo>
                <a:lnTo>
                  <a:pt x="237" y="137"/>
                </a:lnTo>
                <a:lnTo>
                  <a:pt x="237" y="137"/>
                </a:lnTo>
                <a:close/>
                <a:moveTo>
                  <a:pt x="256" y="135"/>
                </a:moveTo>
                <a:lnTo>
                  <a:pt x="256" y="135"/>
                </a:lnTo>
                <a:lnTo>
                  <a:pt x="252" y="137"/>
                </a:lnTo>
                <a:lnTo>
                  <a:pt x="252" y="137"/>
                </a:lnTo>
                <a:lnTo>
                  <a:pt x="252" y="144"/>
                </a:lnTo>
                <a:lnTo>
                  <a:pt x="252" y="144"/>
                </a:lnTo>
                <a:lnTo>
                  <a:pt x="256" y="143"/>
                </a:lnTo>
                <a:lnTo>
                  <a:pt x="256" y="143"/>
                </a:lnTo>
                <a:lnTo>
                  <a:pt x="256" y="141"/>
                </a:lnTo>
                <a:lnTo>
                  <a:pt x="256" y="141"/>
                </a:lnTo>
                <a:lnTo>
                  <a:pt x="256" y="135"/>
                </a:lnTo>
                <a:lnTo>
                  <a:pt x="256" y="135"/>
                </a:lnTo>
                <a:close/>
                <a:moveTo>
                  <a:pt x="293" y="269"/>
                </a:moveTo>
                <a:lnTo>
                  <a:pt x="293" y="269"/>
                </a:lnTo>
                <a:lnTo>
                  <a:pt x="291" y="270"/>
                </a:lnTo>
                <a:lnTo>
                  <a:pt x="293" y="272"/>
                </a:lnTo>
                <a:lnTo>
                  <a:pt x="293" y="272"/>
                </a:lnTo>
                <a:lnTo>
                  <a:pt x="300" y="278"/>
                </a:lnTo>
                <a:lnTo>
                  <a:pt x="300" y="278"/>
                </a:lnTo>
                <a:lnTo>
                  <a:pt x="301" y="279"/>
                </a:lnTo>
                <a:lnTo>
                  <a:pt x="301" y="279"/>
                </a:lnTo>
                <a:lnTo>
                  <a:pt x="301" y="275"/>
                </a:lnTo>
                <a:lnTo>
                  <a:pt x="299" y="273"/>
                </a:lnTo>
                <a:lnTo>
                  <a:pt x="299" y="273"/>
                </a:lnTo>
                <a:lnTo>
                  <a:pt x="293" y="269"/>
                </a:lnTo>
                <a:lnTo>
                  <a:pt x="293" y="269"/>
                </a:lnTo>
                <a:close/>
                <a:moveTo>
                  <a:pt x="313" y="287"/>
                </a:moveTo>
                <a:lnTo>
                  <a:pt x="313" y="287"/>
                </a:lnTo>
                <a:lnTo>
                  <a:pt x="314" y="286"/>
                </a:lnTo>
                <a:lnTo>
                  <a:pt x="313" y="285"/>
                </a:lnTo>
                <a:lnTo>
                  <a:pt x="313" y="285"/>
                </a:lnTo>
                <a:lnTo>
                  <a:pt x="307" y="280"/>
                </a:lnTo>
                <a:lnTo>
                  <a:pt x="307" y="280"/>
                </a:lnTo>
                <a:lnTo>
                  <a:pt x="306" y="278"/>
                </a:lnTo>
                <a:lnTo>
                  <a:pt x="306" y="278"/>
                </a:lnTo>
                <a:lnTo>
                  <a:pt x="304" y="280"/>
                </a:lnTo>
                <a:lnTo>
                  <a:pt x="304" y="280"/>
                </a:lnTo>
                <a:lnTo>
                  <a:pt x="313" y="287"/>
                </a:lnTo>
                <a:lnTo>
                  <a:pt x="313" y="287"/>
                </a:lnTo>
                <a:close/>
                <a:moveTo>
                  <a:pt x="147" y="108"/>
                </a:moveTo>
                <a:lnTo>
                  <a:pt x="147" y="108"/>
                </a:lnTo>
                <a:lnTo>
                  <a:pt x="151" y="106"/>
                </a:lnTo>
                <a:lnTo>
                  <a:pt x="151" y="106"/>
                </a:lnTo>
                <a:lnTo>
                  <a:pt x="154" y="104"/>
                </a:lnTo>
                <a:lnTo>
                  <a:pt x="152" y="101"/>
                </a:lnTo>
                <a:lnTo>
                  <a:pt x="152" y="101"/>
                </a:lnTo>
                <a:lnTo>
                  <a:pt x="147" y="104"/>
                </a:lnTo>
                <a:lnTo>
                  <a:pt x="147" y="104"/>
                </a:lnTo>
                <a:lnTo>
                  <a:pt x="147" y="108"/>
                </a:lnTo>
                <a:lnTo>
                  <a:pt x="147" y="108"/>
                </a:lnTo>
                <a:close/>
                <a:moveTo>
                  <a:pt x="118" y="283"/>
                </a:moveTo>
                <a:lnTo>
                  <a:pt x="118" y="283"/>
                </a:lnTo>
                <a:lnTo>
                  <a:pt x="129" y="283"/>
                </a:lnTo>
                <a:lnTo>
                  <a:pt x="129" y="283"/>
                </a:lnTo>
                <a:lnTo>
                  <a:pt x="129" y="280"/>
                </a:lnTo>
                <a:lnTo>
                  <a:pt x="129" y="280"/>
                </a:lnTo>
                <a:lnTo>
                  <a:pt x="120" y="282"/>
                </a:lnTo>
                <a:lnTo>
                  <a:pt x="120" y="282"/>
                </a:lnTo>
                <a:lnTo>
                  <a:pt x="118" y="282"/>
                </a:lnTo>
                <a:lnTo>
                  <a:pt x="118" y="283"/>
                </a:lnTo>
                <a:lnTo>
                  <a:pt x="118" y="283"/>
                </a:lnTo>
                <a:close/>
                <a:moveTo>
                  <a:pt x="70" y="67"/>
                </a:moveTo>
                <a:lnTo>
                  <a:pt x="70" y="67"/>
                </a:lnTo>
                <a:lnTo>
                  <a:pt x="77" y="67"/>
                </a:lnTo>
                <a:lnTo>
                  <a:pt x="77" y="67"/>
                </a:lnTo>
                <a:lnTo>
                  <a:pt x="77" y="63"/>
                </a:lnTo>
                <a:lnTo>
                  <a:pt x="77" y="63"/>
                </a:lnTo>
                <a:lnTo>
                  <a:pt x="73" y="64"/>
                </a:lnTo>
                <a:lnTo>
                  <a:pt x="70" y="67"/>
                </a:lnTo>
                <a:lnTo>
                  <a:pt x="70" y="67"/>
                </a:lnTo>
                <a:close/>
                <a:moveTo>
                  <a:pt x="68" y="71"/>
                </a:moveTo>
                <a:lnTo>
                  <a:pt x="68" y="71"/>
                </a:lnTo>
                <a:lnTo>
                  <a:pt x="68" y="77"/>
                </a:lnTo>
                <a:lnTo>
                  <a:pt x="68" y="77"/>
                </a:lnTo>
                <a:lnTo>
                  <a:pt x="68" y="79"/>
                </a:lnTo>
                <a:lnTo>
                  <a:pt x="68" y="79"/>
                </a:lnTo>
                <a:lnTo>
                  <a:pt x="75" y="71"/>
                </a:lnTo>
                <a:lnTo>
                  <a:pt x="75" y="71"/>
                </a:lnTo>
                <a:lnTo>
                  <a:pt x="68" y="71"/>
                </a:lnTo>
                <a:lnTo>
                  <a:pt x="68" y="71"/>
                </a:lnTo>
                <a:close/>
                <a:moveTo>
                  <a:pt x="90" y="236"/>
                </a:moveTo>
                <a:lnTo>
                  <a:pt x="90" y="236"/>
                </a:lnTo>
                <a:lnTo>
                  <a:pt x="101" y="236"/>
                </a:lnTo>
                <a:lnTo>
                  <a:pt x="101" y="236"/>
                </a:lnTo>
                <a:lnTo>
                  <a:pt x="102" y="236"/>
                </a:lnTo>
                <a:lnTo>
                  <a:pt x="102" y="235"/>
                </a:lnTo>
                <a:lnTo>
                  <a:pt x="102" y="235"/>
                </a:lnTo>
                <a:lnTo>
                  <a:pt x="90" y="233"/>
                </a:lnTo>
                <a:lnTo>
                  <a:pt x="90" y="233"/>
                </a:lnTo>
                <a:lnTo>
                  <a:pt x="90" y="236"/>
                </a:lnTo>
                <a:lnTo>
                  <a:pt x="90" y="236"/>
                </a:lnTo>
                <a:close/>
                <a:moveTo>
                  <a:pt x="311" y="42"/>
                </a:moveTo>
                <a:lnTo>
                  <a:pt x="311" y="42"/>
                </a:lnTo>
                <a:lnTo>
                  <a:pt x="310" y="42"/>
                </a:lnTo>
                <a:lnTo>
                  <a:pt x="310" y="42"/>
                </a:lnTo>
                <a:lnTo>
                  <a:pt x="313" y="44"/>
                </a:lnTo>
                <a:lnTo>
                  <a:pt x="313" y="44"/>
                </a:lnTo>
                <a:lnTo>
                  <a:pt x="314" y="46"/>
                </a:lnTo>
                <a:lnTo>
                  <a:pt x="314" y="46"/>
                </a:lnTo>
                <a:lnTo>
                  <a:pt x="317" y="52"/>
                </a:lnTo>
                <a:lnTo>
                  <a:pt x="317" y="52"/>
                </a:lnTo>
                <a:lnTo>
                  <a:pt x="320" y="50"/>
                </a:lnTo>
                <a:lnTo>
                  <a:pt x="320" y="50"/>
                </a:lnTo>
                <a:lnTo>
                  <a:pt x="316" y="44"/>
                </a:lnTo>
                <a:lnTo>
                  <a:pt x="311" y="42"/>
                </a:lnTo>
                <a:lnTo>
                  <a:pt x="311" y="42"/>
                </a:lnTo>
                <a:close/>
                <a:moveTo>
                  <a:pt x="67" y="175"/>
                </a:moveTo>
                <a:lnTo>
                  <a:pt x="67" y="175"/>
                </a:lnTo>
                <a:lnTo>
                  <a:pt x="66" y="175"/>
                </a:lnTo>
                <a:lnTo>
                  <a:pt x="66" y="175"/>
                </a:lnTo>
                <a:lnTo>
                  <a:pt x="63" y="179"/>
                </a:lnTo>
                <a:lnTo>
                  <a:pt x="61" y="184"/>
                </a:lnTo>
                <a:lnTo>
                  <a:pt x="61" y="184"/>
                </a:lnTo>
                <a:lnTo>
                  <a:pt x="67" y="182"/>
                </a:lnTo>
                <a:lnTo>
                  <a:pt x="67" y="182"/>
                </a:lnTo>
                <a:lnTo>
                  <a:pt x="67" y="175"/>
                </a:lnTo>
                <a:lnTo>
                  <a:pt x="67" y="175"/>
                </a:lnTo>
                <a:close/>
                <a:moveTo>
                  <a:pt x="274" y="134"/>
                </a:moveTo>
                <a:lnTo>
                  <a:pt x="274" y="134"/>
                </a:lnTo>
                <a:lnTo>
                  <a:pt x="273" y="135"/>
                </a:lnTo>
                <a:lnTo>
                  <a:pt x="273" y="135"/>
                </a:lnTo>
                <a:lnTo>
                  <a:pt x="272" y="137"/>
                </a:lnTo>
                <a:lnTo>
                  <a:pt x="272" y="138"/>
                </a:lnTo>
                <a:lnTo>
                  <a:pt x="272" y="138"/>
                </a:lnTo>
                <a:lnTo>
                  <a:pt x="273" y="145"/>
                </a:lnTo>
                <a:lnTo>
                  <a:pt x="273" y="145"/>
                </a:lnTo>
                <a:lnTo>
                  <a:pt x="273" y="148"/>
                </a:lnTo>
                <a:lnTo>
                  <a:pt x="273" y="148"/>
                </a:lnTo>
                <a:lnTo>
                  <a:pt x="274" y="143"/>
                </a:lnTo>
                <a:lnTo>
                  <a:pt x="274" y="134"/>
                </a:lnTo>
                <a:lnTo>
                  <a:pt x="274" y="134"/>
                </a:lnTo>
                <a:close/>
                <a:moveTo>
                  <a:pt x="179" y="22"/>
                </a:moveTo>
                <a:lnTo>
                  <a:pt x="179" y="22"/>
                </a:lnTo>
                <a:lnTo>
                  <a:pt x="178" y="22"/>
                </a:lnTo>
                <a:lnTo>
                  <a:pt x="178" y="22"/>
                </a:lnTo>
                <a:lnTo>
                  <a:pt x="168" y="23"/>
                </a:lnTo>
                <a:lnTo>
                  <a:pt x="168" y="23"/>
                </a:lnTo>
                <a:lnTo>
                  <a:pt x="168" y="26"/>
                </a:lnTo>
                <a:lnTo>
                  <a:pt x="168" y="26"/>
                </a:lnTo>
                <a:lnTo>
                  <a:pt x="176" y="25"/>
                </a:lnTo>
                <a:lnTo>
                  <a:pt x="176" y="25"/>
                </a:lnTo>
                <a:lnTo>
                  <a:pt x="179" y="22"/>
                </a:lnTo>
                <a:lnTo>
                  <a:pt x="179" y="22"/>
                </a:lnTo>
                <a:close/>
                <a:moveTo>
                  <a:pt x="282" y="178"/>
                </a:moveTo>
                <a:lnTo>
                  <a:pt x="282" y="178"/>
                </a:lnTo>
                <a:lnTo>
                  <a:pt x="282" y="167"/>
                </a:lnTo>
                <a:lnTo>
                  <a:pt x="282" y="167"/>
                </a:lnTo>
                <a:lnTo>
                  <a:pt x="279" y="168"/>
                </a:lnTo>
                <a:lnTo>
                  <a:pt x="279" y="168"/>
                </a:lnTo>
                <a:lnTo>
                  <a:pt x="279" y="174"/>
                </a:lnTo>
                <a:lnTo>
                  <a:pt x="279" y="174"/>
                </a:lnTo>
                <a:lnTo>
                  <a:pt x="279" y="179"/>
                </a:lnTo>
                <a:lnTo>
                  <a:pt x="279" y="179"/>
                </a:lnTo>
                <a:lnTo>
                  <a:pt x="282" y="178"/>
                </a:lnTo>
                <a:lnTo>
                  <a:pt x="282" y="178"/>
                </a:lnTo>
                <a:close/>
                <a:moveTo>
                  <a:pt x="98" y="91"/>
                </a:moveTo>
                <a:lnTo>
                  <a:pt x="98" y="91"/>
                </a:lnTo>
                <a:lnTo>
                  <a:pt x="97" y="91"/>
                </a:lnTo>
                <a:lnTo>
                  <a:pt x="97" y="91"/>
                </a:lnTo>
                <a:lnTo>
                  <a:pt x="95" y="94"/>
                </a:lnTo>
                <a:lnTo>
                  <a:pt x="95" y="94"/>
                </a:lnTo>
                <a:lnTo>
                  <a:pt x="94" y="94"/>
                </a:lnTo>
                <a:lnTo>
                  <a:pt x="94" y="94"/>
                </a:lnTo>
                <a:lnTo>
                  <a:pt x="95" y="103"/>
                </a:lnTo>
                <a:lnTo>
                  <a:pt x="95" y="103"/>
                </a:lnTo>
                <a:lnTo>
                  <a:pt x="97" y="101"/>
                </a:lnTo>
                <a:lnTo>
                  <a:pt x="98" y="100"/>
                </a:lnTo>
                <a:lnTo>
                  <a:pt x="98" y="100"/>
                </a:lnTo>
                <a:lnTo>
                  <a:pt x="98" y="91"/>
                </a:lnTo>
                <a:lnTo>
                  <a:pt x="98" y="91"/>
                </a:lnTo>
                <a:close/>
                <a:moveTo>
                  <a:pt x="14" y="33"/>
                </a:moveTo>
                <a:lnTo>
                  <a:pt x="14" y="33"/>
                </a:lnTo>
                <a:lnTo>
                  <a:pt x="12" y="37"/>
                </a:lnTo>
                <a:lnTo>
                  <a:pt x="12" y="37"/>
                </a:lnTo>
                <a:lnTo>
                  <a:pt x="10" y="39"/>
                </a:lnTo>
                <a:lnTo>
                  <a:pt x="10" y="39"/>
                </a:lnTo>
                <a:lnTo>
                  <a:pt x="10" y="44"/>
                </a:lnTo>
                <a:lnTo>
                  <a:pt x="10" y="44"/>
                </a:lnTo>
                <a:lnTo>
                  <a:pt x="14" y="37"/>
                </a:lnTo>
                <a:lnTo>
                  <a:pt x="14" y="37"/>
                </a:lnTo>
                <a:lnTo>
                  <a:pt x="14" y="33"/>
                </a:lnTo>
                <a:lnTo>
                  <a:pt x="14" y="33"/>
                </a:lnTo>
                <a:close/>
                <a:moveTo>
                  <a:pt x="114" y="17"/>
                </a:moveTo>
                <a:lnTo>
                  <a:pt x="114" y="17"/>
                </a:lnTo>
                <a:lnTo>
                  <a:pt x="114" y="17"/>
                </a:lnTo>
                <a:lnTo>
                  <a:pt x="114" y="17"/>
                </a:lnTo>
                <a:lnTo>
                  <a:pt x="134" y="17"/>
                </a:lnTo>
                <a:lnTo>
                  <a:pt x="134" y="17"/>
                </a:lnTo>
                <a:lnTo>
                  <a:pt x="137" y="16"/>
                </a:lnTo>
                <a:lnTo>
                  <a:pt x="137" y="16"/>
                </a:lnTo>
                <a:lnTo>
                  <a:pt x="114" y="17"/>
                </a:lnTo>
                <a:lnTo>
                  <a:pt x="114" y="17"/>
                </a:lnTo>
                <a:close/>
                <a:moveTo>
                  <a:pt x="30" y="256"/>
                </a:moveTo>
                <a:lnTo>
                  <a:pt x="30" y="256"/>
                </a:lnTo>
                <a:lnTo>
                  <a:pt x="30" y="262"/>
                </a:lnTo>
                <a:lnTo>
                  <a:pt x="31" y="265"/>
                </a:lnTo>
                <a:lnTo>
                  <a:pt x="33" y="266"/>
                </a:lnTo>
                <a:lnTo>
                  <a:pt x="33" y="266"/>
                </a:lnTo>
                <a:lnTo>
                  <a:pt x="31" y="255"/>
                </a:lnTo>
                <a:lnTo>
                  <a:pt x="31" y="255"/>
                </a:lnTo>
                <a:lnTo>
                  <a:pt x="30" y="256"/>
                </a:lnTo>
                <a:lnTo>
                  <a:pt x="30" y="256"/>
                </a:lnTo>
                <a:close/>
                <a:moveTo>
                  <a:pt x="183" y="76"/>
                </a:moveTo>
                <a:lnTo>
                  <a:pt x="183" y="76"/>
                </a:lnTo>
                <a:lnTo>
                  <a:pt x="185" y="76"/>
                </a:lnTo>
                <a:lnTo>
                  <a:pt x="185" y="76"/>
                </a:lnTo>
                <a:lnTo>
                  <a:pt x="188" y="73"/>
                </a:lnTo>
                <a:lnTo>
                  <a:pt x="188" y="73"/>
                </a:lnTo>
                <a:lnTo>
                  <a:pt x="188" y="71"/>
                </a:lnTo>
                <a:lnTo>
                  <a:pt x="188" y="71"/>
                </a:lnTo>
                <a:lnTo>
                  <a:pt x="186" y="66"/>
                </a:lnTo>
                <a:lnTo>
                  <a:pt x="186" y="66"/>
                </a:lnTo>
                <a:lnTo>
                  <a:pt x="183" y="67"/>
                </a:lnTo>
                <a:lnTo>
                  <a:pt x="183" y="69"/>
                </a:lnTo>
                <a:lnTo>
                  <a:pt x="183" y="69"/>
                </a:lnTo>
                <a:lnTo>
                  <a:pt x="183" y="73"/>
                </a:lnTo>
                <a:lnTo>
                  <a:pt x="183" y="73"/>
                </a:lnTo>
                <a:lnTo>
                  <a:pt x="183" y="76"/>
                </a:lnTo>
                <a:lnTo>
                  <a:pt x="183" y="76"/>
                </a:lnTo>
                <a:close/>
                <a:moveTo>
                  <a:pt x="158" y="248"/>
                </a:moveTo>
                <a:lnTo>
                  <a:pt x="158" y="248"/>
                </a:lnTo>
                <a:lnTo>
                  <a:pt x="162" y="248"/>
                </a:lnTo>
                <a:lnTo>
                  <a:pt x="162" y="248"/>
                </a:lnTo>
                <a:lnTo>
                  <a:pt x="164" y="245"/>
                </a:lnTo>
                <a:lnTo>
                  <a:pt x="164" y="245"/>
                </a:lnTo>
                <a:lnTo>
                  <a:pt x="162" y="242"/>
                </a:lnTo>
                <a:lnTo>
                  <a:pt x="162" y="242"/>
                </a:lnTo>
                <a:lnTo>
                  <a:pt x="158" y="243"/>
                </a:lnTo>
                <a:lnTo>
                  <a:pt x="158" y="246"/>
                </a:lnTo>
                <a:lnTo>
                  <a:pt x="158" y="246"/>
                </a:lnTo>
                <a:lnTo>
                  <a:pt x="158" y="248"/>
                </a:lnTo>
                <a:lnTo>
                  <a:pt x="158" y="248"/>
                </a:lnTo>
                <a:close/>
                <a:moveTo>
                  <a:pt x="196" y="97"/>
                </a:moveTo>
                <a:lnTo>
                  <a:pt x="196" y="97"/>
                </a:lnTo>
                <a:lnTo>
                  <a:pt x="198" y="97"/>
                </a:lnTo>
                <a:lnTo>
                  <a:pt x="198" y="97"/>
                </a:lnTo>
                <a:lnTo>
                  <a:pt x="203" y="93"/>
                </a:lnTo>
                <a:lnTo>
                  <a:pt x="203" y="93"/>
                </a:lnTo>
                <a:lnTo>
                  <a:pt x="203" y="91"/>
                </a:lnTo>
                <a:lnTo>
                  <a:pt x="203" y="89"/>
                </a:lnTo>
                <a:lnTo>
                  <a:pt x="203" y="89"/>
                </a:lnTo>
                <a:lnTo>
                  <a:pt x="196" y="94"/>
                </a:lnTo>
                <a:lnTo>
                  <a:pt x="196" y="94"/>
                </a:lnTo>
                <a:lnTo>
                  <a:pt x="196" y="97"/>
                </a:lnTo>
                <a:lnTo>
                  <a:pt x="196" y="97"/>
                </a:lnTo>
                <a:close/>
                <a:moveTo>
                  <a:pt x="179" y="152"/>
                </a:moveTo>
                <a:lnTo>
                  <a:pt x="179" y="152"/>
                </a:lnTo>
                <a:lnTo>
                  <a:pt x="179" y="151"/>
                </a:lnTo>
                <a:lnTo>
                  <a:pt x="179" y="151"/>
                </a:lnTo>
                <a:lnTo>
                  <a:pt x="179" y="150"/>
                </a:lnTo>
                <a:lnTo>
                  <a:pt x="179" y="150"/>
                </a:lnTo>
                <a:lnTo>
                  <a:pt x="175" y="154"/>
                </a:lnTo>
                <a:lnTo>
                  <a:pt x="174" y="155"/>
                </a:lnTo>
                <a:lnTo>
                  <a:pt x="174" y="158"/>
                </a:lnTo>
                <a:lnTo>
                  <a:pt x="174" y="158"/>
                </a:lnTo>
                <a:lnTo>
                  <a:pt x="179" y="152"/>
                </a:lnTo>
                <a:lnTo>
                  <a:pt x="179" y="152"/>
                </a:lnTo>
                <a:close/>
                <a:moveTo>
                  <a:pt x="205" y="57"/>
                </a:moveTo>
                <a:lnTo>
                  <a:pt x="205" y="57"/>
                </a:lnTo>
                <a:lnTo>
                  <a:pt x="202" y="57"/>
                </a:lnTo>
                <a:lnTo>
                  <a:pt x="201" y="60"/>
                </a:lnTo>
                <a:lnTo>
                  <a:pt x="201" y="60"/>
                </a:lnTo>
                <a:lnTo>
                  <a:pt x="199" y="63"/>
                </a:lnTo>
                <a:lnTo>
                  <a:pt x="199" y="63"/>
                </a:lnTo>
                <a:lnTo>
                  <a:pt x="198" y="66"/>
                </a:lnTo>
                <a:lnTo>
                  <a:pt x="198" y="66"/>
                </a:lnTo>
                <a:lnTo>
                  <a:pt x="202" y="62"/>
                </a:lnTo>
                <a:lnTo>
                  <a:pt x="202" y="62"/>
                </a:lnTo>
                <a:lnTo>
                  <a:pt x="205" y="60"/>
                </a:lnTo>
                <a:lnTo>
                  <a:pt x="205" y="57"/>
                </a:lnTo>
                <a:lnTo>
                  <a:pt x="205" y="57"/>
                </a:lnTo>
                <a:close/>
                <a:moveTo>
                  <a:pt x="243" y="91"/>
                </a:moveTo>
                <a:lnTo>
                  <a:pt x="243" y="91"/>
                </a:lnTo>
                <a:lnTo>
                  <a:pt x="246" y="90"/>
                </a:lnTo>
                <a:lnTo>
                  <a:pt x="246" y="90"/>
                </a:lnTo>
                <a:lnTo>
                  <a:pt x="246" y="83"/>
                </a:lnTo>
                <a:lnTo>
                  <a:pt x="246" y="83"/>
                </a:lnTo>
                <a:lnTo>
                  <a:pt x="243" y="84"/>
                </a:lnTo>
                <a:lnTo>
                  <a:pt x="243" y="84"/>
                </a:lnTo>
                <a:lnTo>
                  <a:pt x="243" y="91"/>
                </a:lnTo>
                <a:lnTo>
                  <a:pt x="243" y="91"/>
                </a:lnTo>
                <a:close/>
                <a:moveTo>
                  <a:pt x="237" y="188"/>
                </a:moveTo>
                <a:lnTo>
                  <a:pt x="237" y="188"/>
                </a:lnTo>
                <a:lnTo>
                  <a:pt x="239" y="187"/>
                </a:lnTo>
                <a:lnTo>
                  <a:pt x="240" y="184"/>
                </a:lnTo>
                <a:lnTo>
                  <a:pt x="240" y="184"/>
                </a:lnTo>
                <a:lnTo>
                  <a:pt x="240" y="179"/>
                </a:lnTo>
                <a:lnTo>
                  <a:pt x="240" y="179"/>
                </a:lnTo>
                <a:lnTo>
                  <a:pt x="240" y="177"/>
                </a:lnTo>
                <a:lnTo>
                  <a:pt x="240" y="177"/>
                </a:lnTo>
                <a:lnTo>
                  <a:pt x="239" y="178"/>
                </a:lnTo>
                <a:lnTo>
                  <a:pt x="239" y="178"/>
                </a:lnTo>
                <a:lnTo>
                  <a:pt x="239" y="178"/>
                </a:lnTo>
                <a:lnTo>
                  <a:pt x="237" y="182"/>
                </a:lnTo>
                <a:lnTo>
                  <a:pt x="237" y="182"/>
                </a:lnTo>
                <a:lnTo>
                  <a:pt x="237" y="188"/>
                </a:lnTo>
                <a:lnTo>
                  <a:pt x="237" y="188"/>
                </a:lnTo>
                <a:close/>
                <a:moveTo>
                  <a:pt x="93" y="212"/>
                </a:moveTo>
                <a:lnTo>
                  <a:pt x="93" y="212"/>
                </a:lnTo>
                <a:lnTo>
                  <a:pt x="94" y="211"/>
                </a:lnTo>
                <a:lnTo>
                  <a:pt x="94" y="211"/>
                </a:lnTo>
                <a:lnTo>
                  <a:pt x="98" y="204"/>
                </a:lnTo>
                <a:lnTo>
                  <a:pt x="98" y="204"/>
                </a:lnTo>
                <a:lnTo>
                  <a:pt x="93" y="205"/>
                </a:lnTo>
                <a:lnTo>
                  <a:pt x="93" y="205"/>
                </a:lnTo>
                <a:lnTo>
                  <a:pt x="93" y="212"/>
                </a:lnTo>
                <a:lnTo>
                  <a:pt x="93" y="212"/>
                </a:lnTo>
                <a:close/>
                <a:moveTo>
                  <a:pt x="112" y="279"/>
                </a:moveTo>
                <a:lnTo>
                  <a:pt x="112" y="279"/>
                </a:lnTo>
                <a:lnTo>
                  <a:pt x="111" y="276"/>
                </a:lnTo>
                <a:lnTo>
                  <a:pt x="111" y="276"/>
                </a:lnTo>
                <a:lnTo>
                  <a:pt x="104" y="276"/>
                </a:lnTo>
                <a:lnTo>
                  <a:pt x="104" y="276"/>
                </a:lnTo>
                <a:lnTo>
                  <a:pt x="104" y="279"/>
                </a:lnTo>
                <a:lnTo>
                  <a:pt x="104" y="279"/>
                </a:lnTo>
                <a:lnTo>
                  <a:pt x="112" y="279"/>
                </a:lnTo>
                <a:lnTo>
                  <a:pt x="112" y="279"/>
                </a:lnTo>
                <a:close/>
                <a:moveTo>
                  <a:pt x="110" y="79"/>
                </a:moveTo>
                <a:lnTo>
                  <a:pt x="110" y="79"/>
                </a:lnTo>
                <a:lnTo>
                  <a:pt x="110" y="79"/>
                </a:lnTo>
                <a:lnTo>
                  <a:pt x="110" y="79"/>
                </a:lnTo>
                <a:lnTo>
                  <a:pt x="117" y="77"/>
                </a:lnTo>
                <a:lnTo>
                  <a:pt x="117" y="77"/>
                </a:lnTo>
                <a:lnTo>
                  <a:pt x="115" y="73"/>
                </a:lnTo>
                <a:lnTo>
                  <a:pt x="115" y="73"/>
                </a:lnTo>
                <a:lnTo>
                  <a:pt x="114" y="73"/>
                </a:lnTo>
                <a:lnTo>
                  <a:pt x="114" y="73"/>
                </a:lnTo>
                <a:lnTo>
                  <a:pt x="110" y="79"/>
                </a:lnTo>
                <a:lnTo>
                  <a:pt x="110" y="79"/>
                </a:lnTo>
                <a:close/>
                <a:moveTo>
                  <a:pt x="213" y="188"/>
                </a:moveTo>
                <a:lnTo>
                  <a:pt x="213" y="188"/>
                </a:lnTo>
                <a:lnTo>
                  <a:pt x="213" y="188"/>
                </a:lnTo>
                <a:lnTo>
                  <a:pt x="213" y="188"/>
                </a:lnTo>
                <a:lnTo>
                  <a:pt x="206" y="192"/>
                </a:lnTo>
                <a:lnTo>
                  <a:pt x="206" y="192"/>
                </a:lnTo>
                <a:lnTo>
                  <a:pt x="206" y="194"/>
                </a:lnTo>
                <a:lnTo>
                  <a:pt x="206" y="194"/>
                </a:lnTo>
                <a:lnTo>
                  <a:pt x="205" y="198"/>
                </a:lnTo>
                <a:lnTo>
                  <a:pt x="205" y="198"/>
                </a:lnTo>
                <a:lnTo>
                  <a:pt x="213" y="189"/>
                </a:lnTo>
                <a:lnTo>
                  <a:pt x="213" y="189"/>
                </a:lnTo>
                <a:lnTo>
                  <a:pt x="213" y="188"/>
                </a:lnTo>
                <a:lnTo>
                  <a:pt x="213" y="188"/>
                </a:lnTo>
                <a:close/>
                <a:moveTo>
                  <a:pt x="145" y="87"/>
                </a:moveTo>
                <a:lnTo>
                  <a:pt x="145" y="87"/>
                </a:lnTo>
                <a:lnTo>
                  <a:pt x="147" y="87"/>
                </a:lnTo>
                <a:lnTo>
                  <a:pt x="147" y="87"/>
                </a:lnTo>
                <a:lnTo>
                  <a:pt x="152" y="81"/>
                </a:lnTo>
                <a:lnTo>
                  <a:pt x="152" y="81"/>
                </a:lnTo>
                <a:lnTo>
                  <a:pt x="154" y="80"/>
                </a:lnTo>
                <a:lnTo>
                  <a:pt x="154" y="77"/>
                </a:lnTo>
                <a:lnTo>
                  <a:pt x="154" y="77"/>
                </a:lnTo>
                <a:lnTo>
                  <a:pt x="147" y="84"/>
                </a:lnTo>
                <a:lnTo>
                  <a:pt x="147" y="84"/>
                </a:lnTo>
                <a:lnTo>
                  <a:pt x="145" y="86"/>
                </a:lnTo>
                <a:lnTo>
                  <a:pt x="145" y="87"/>
                </a:lnTo>
                <a:lnTo>
                  <a:pt x="145" y="87"/>
                </a:lnTo>
                <a:close/>
                <a:moveTo>
                  <a:pt x="185" y="147"/>
                </a:moveTo>
                <a:lnTo>
                  <a:pt x="185" y="147"/>
                </a:lnTo>
                <a:lnTo>
                  <a:pt x="198" y="135"/>
                </a:lnTo>
                <a:lnTo>
                  <a:pt x="198" y="135"/>
                </a:lnTo>
                <a:lnTo>
                  <a:pt x="186" y="144"/>
                </a:lnTo>
                <a:lnTo>
                  <a:pt x="186" y="144"/>
                </a:lnTo>
                <a:lnTo>
                  <a:pt x="185" y="145"/>
                </a:lnTo>
                <a:lnTo>
                  <a:pt x="185" y="147"/>
                </a:lnTo>
                <a:lnTo>
                  <a:pt x="185" y="147"/>
                </a:lnTo>
                <a:close/>
                <a:moveTo>
                  <a:pt x="168" y="170"/>
                </a:moveTo>
                <a:lnTo>
                  <a:pt x="168" y="170"/>
                </a:lnTo>
                <a:lnTo>
                  <a:pt x="166" y="172"/>
                </a:lnTo>
                <a:lnTo>
                  <a:pt x="165" y="175"/>
                </a:lnTo>
                <a:lnTo>
                  <a:pt x="165" y="175"/>
                </a:lnTo>
                <a:lnTo>
                  <a:pt x="164" y="178"/>
                </a:lnTo>
                <a:lnTo>
                  <a:pt x="165" y="179"/>
                </a:lnTo>
                <a:lnTo>
                  <a:pt x="165" y="179"/>
                </a:lnTo>
                <a:lnTo>
                  <a:pt x="166" y="178"/>
                </a:lnTo>
                <a:lnTo>
                  <a:pt x="168" y="177"/>
                </a:lnTo>
                <a:lnTo>
                  <a:pt x="168" y="177"/>
                </a:lnTo>
                <a:lnTo>
                  <a:pt x="168" y="170"/>
                </a:lnTo>
                <a:lnTo>
                  <a:pt x="168" y="170"/>
                </a:lnTo>
                <a:close/>
                <a:moveTo>
                  <a:pt x="110" y="127"/>
                </a:moveTo>
                <a:lnTo>
                  <a:pt x="110" y="127"/>
                </a:lnTo>
                <a:lnTo>
                  <a:pt x="110" y="127"/>
                </a:lnTo>
                <a:lnTo>
                  <a:pt x="110" y="127"/>
                </a:lnTo>
                <a:lnTo>
                  <a:pt x="105" y="128"/>
                </a:lnTo>
                <a:lnTo>
                  <a:pt x="104" y="130"/>
                </a:lnTo>
                <a:lnTo>
                  <a:pt x="104" y="130"/>
                </a:lnTo>
                <a:lnTo>
                  <a:pt x="102" y="131"/>
                </a:lnTo>
                <a:lnTo>
                  <a:pt x="102" y="131"/>
                </a:lnTo>
                <a:lnTo>
                  <a:pt x="101" y="133"/>
                </a:lnTo>
                <a:lnTo>
                  <a:pt x="101" y="135"/>
                </a:lnTo>
                <a:lnTo>
                  <a:pt x="101" y="135"/>
                </a:lnTo>
                <a:lnTo>
                  <a:pt x="110" y="127"/>
                </a:lnTo>
                <a:lnTo>
                  <a:pt x="110" y="127"/>
                </a:lnTo>
                <a:close/>
                <a:moveTo>
                  <a:pt x="282" y="209"/>
                </a:moveTo>
                <a:lnTo>
                  <a:pt x="282" y="209"/>
                </a:lnTo>
                <a:lnTo>
                  <a:pt x="283" y="209"/>
                </a:lnTo>
                <a:lnTo>
                  <a:pt x="283" y="208"/>
                </a:lnTo>
                <a:lnTo>
                  <a:pt x="283" y="208"/>
                </a:lnTo>
                <a:lnTo>
                  <a:pt x="282" y="197"/>
                </a:lnTo>
                <a:lnTo>
                  <a:pt x="282" y="197"/>
                </a:lnTo>
                <a:lnTo>
                  <a:pt x="282" y="194"/>
                </a:lnTo>
                <a:lnTo>
                  <a:pt x="282" y="194"/>
                </a:lnTo>
                <a:lnTo>
                  <a:pt x="280" y="195"/>
                </a:lnTo>
                <a:lnTo>
                  <a:pt x="280" y="197"/>
                </a:lnTo>
                <a:lnTo>
                  <a:pt x="280" y="197"/>
                </a:lnTo>
                <a:lnTo>
                  <a:pt x="282" y="206"/>
                </a:lnTo>
                <a:lnTo>
                  <a:pt x="282" y="206"/>
                </a:lnTo>
                <a:lnTo>
                  <a:pt x="282" y="209"/>
                </a:lnTo>
                <a:lnTo>
                  <a:pt x="282" y="209"/>
                </a:lnTo>
                <a:close/>
                <a:moveTo>
                  <a:pt x="56" y="12"/>
                </a:moveTo>
                <a:lnTo>
                  <a:pt x="56" y="12"/>
                </a:lnTo>
                <a:lnTo>
                  <a:pt x="56" y="12"/>
                </a:lnTo>
                <a:lnTo>
                  <a:pt x="56" y="12"/>
                </a:lnTo>
                <a:lnTo>
                  <a:pt x="48" y="12"/>
                </a:lnTo>
                <a:lnTo>
                  <a:pt x="48" y="12"/>
                </a:lnTo>
                <a:lnTo>
                  <a:pt x="47" y="12"/>
                </a:lnTo>
                <a:lnTo>
                  <a:pt x="46" y="15"/>
                </a:lnTo>
                <a:lnTo>
                  <a:pt x="46" y="15"/>
                </a:lnTo>
                <a:lnTo>
                  <a:pt x="50" y="15"/>
                </a:lnTo>
                <a:lnTo>
                  <a:pt x="50" y="15"/>
                </a:lnTo>
                <a:lnTo>
                  <a:pt x="53" y="15"/>
                </a:lnTo>
                <a:lnTo>
                  <a:pt x="56" y="12"/>
                </a:lnTo>
                <a:lnTo>
                  <a:pt x="56" y="12"/>
                </a:lnTo>
                <a:lnTo>
                  <a:pt x="56" y="12"/>
                </a:lnTo>
                <a:lnTo>
                  <a:pt x="56" y="12"/>
                </a:lnTo>
                <a:close/>
                <a:moveTo>
                  <a:pt x="94" y="178"/>
                </a:moveTo>
                <a:lnTo>
                  <a:pt x="94" y="178"/>
                </a:lnTo>
                <a:lnTo>
                  <a:pt x="97" y="175"/>
                </a:lnTo>
                <a:lnTo>
                  <a:pt x="97" y="175"/>
                </a:lnTo>
                <a:lnTo>
                  <a:pt x="101" y="172"/>
                </a:lnTo>
                <a:lnTo>
                  <a:pt x="101" y="172"/>
                </a:lnTo>
                <a:lnTo>
                  <a:pt x="94" y="172"/>
                </a:lnTo>
                <a:lnTo>
                  <a:pt x="94" y="172"/>
                </a:lnTo>
                <a:lnTo>
                  <a:pt x="94" y="178"/>
                </a:lnTo>
                <a:lnTo>
                  <a:pt x="94" y="178"/>
                </a:lnTo>
                <a:close/>
                <a:moveTo>
                  <a:pt x="64" y="74"/>
                </a:moveTo>
                <a:lnTo>
                  <a:pt x="64" y="74"/>
                </a:lnTo>
                <a:lnTo>
                  <a:pt x="63" y="76"/>
                </a:lnTo>
                <a:lnTo>
                  <a:pt x="63" y="77"/>
                </a:lnTo>
                <a:lnTo>
                  <a:pt x="63" y="77"/>
                </a:lnTo>
                <a:lnTo>
                  <a:pt x="63" y="84"/>
                </a:lnTo>
                <a:lnTo>
                  <a:pt x="63" y="84"/>
                </a:lnTo>
                <a:lnTo>
                  <a:pt x="63" y="86"/>
                </a:lnTo>
                <a:lnTo>
                  <a:pt x="63" y="86"/>
                </a:lnTo>
                <a:lnTo>
                  <a:pt x="66" y="83"/>
                </a:lnTo>
                <a:lnTo>
                  <a:pt x="66" y="83"/>
                </a:lnTo>
                <a:lnTo>
                  <a:pt x="66" y="81"/>
                </a:lnTo>
                <a:lnTo>
                  <a:pt x="66" y="81"/>
                </a:lnTo>
                <a:lnTo>
                  <a:pt x="64" y="74"/>
                </a:lnTo>
                <a:lnTo>
                  <a:pt x="64" y="74"/>
                </a:lnTo>
                <a:close/>
                <a:moveTo>
                  <a:pt x="54" y="171"/>
                </a:moveTo>
                <a:lnTo>
                  <a:pt x="54" y="171"/>
                </a:lnTo>
                <a:lnTo>
                  <a:pt x="54" y="178"/>
                </a:lnTo>
                <a:lnTo>
                  <a:pt x="54" y="178"/>
                </a:lnTo>
                <a:lnTo>
                  <a:pt x="56" y="178"/>
                </a:lnTo>
                <a:lnTo>
                  <a:pt x="56" y="178"/>
                </a:lnTo>
                <a:lnTo>
                  <a:pt x="57" y="174"/>
                </a:lnTo>
                <a:lnTo>
                  <a:pt x="58" y="171"/>
                </a:lnTo>
                <a:lnTo>
                  <a:pt x="58" y="171"/>
                </a:lnTo>
                <a:lnTo>
                  <a:pt x="54" y="171"/>
                </a:lnTo>
                <a:lnTo>
                  <a:pt x="54" y="171"/>
                </a:lnTo>
                <a:close/>
                <a:moveTo>
                  <a:pt x="63" y="111"/>
                </a:moveTo>
                <a:lnTo>
                  <a:pt x="63" y="111"/>
                </a:lnTo>
                <a:lnTo>
                  <a:pt x="70" y="106"/>
                </a:lnTo>
                <a:lnTo>
                  <a:pt x="70" y="106"/>
                </a:lnTo>
                <a:lnTo>
                  <a:pt x="63" y="104"/>
                </a:lnTo>
                <a:lnTo>
                  <a:pt x="63" y="104"/>
                </a:lnTo>
                <a:lnTo>
                  <a:pt x="63" y="111"/>
                </a:lnTo>
                <a:lnTo>
                  <a:pt x="63" y="111"/>
                </a:lnTo>
                <a:close/>
                <a:moveTo>
                  <a:pt x="333" y="171"/>
                </a:moveTo>
                <a:lnTo>
                  <a:pt x="333" y="171"/>
                </a:lnTo>
                <a:lnTo>
                  <a:pt x="331" y="171"/>
                </a:lnTo>
                <a:lnTo>
                  <a:pt x="331" y="172"/>
                </a:lnTo>
                <a:lnTo>
                  <a:pt x="331" y="172"/>
                </a:lnTo>
                <a:lnTo>
                  <a:pt x="333" y="182"/>
                </a:lnTo>
                <a:lnTo>
                  <a:pt x="333" y="182"/>
                </a:lnTo>
                <a:lnTo>
                  <a:pt x="333" y="184"/>
                </a:lnTo>
                <a:lnTo>
                  <a:pt x="334" y="184"/>
                </a:lnTo>
                <a:lnTo>
                  <a:pt x="334" y="184"/>
                </a:lnTo>
                <a:lnTo>
                  <a:pt x="333" y="171"/>
                </a:lnTo>
                <a:lnTo>
                  <a:pt x="333" y="171"/>
                </a:lnTo>
                <a:close/>
                <a:moveTo>
                  <a:pt x="75" y="278"/>
                </a:moveTo>
                <a:lnTo>
                  <a:pt x="75" y="278"/>
                </a:lnTo>
                <a:lnTo>
                  <a:pt x="70" y="278"/>
                </a:lnTo>
                <a:lnTo>
                  <a:pt x="70" y="278"/>
                </a:lnTo>
                <a:lnTo>
                  <a:pt x="66" y="279"/>
                </a:lnTo>
                <a:lnTo>
                  <a:pt x="66" y="279"/>
                </a:lnTo>
                <a:lnTo>
                  <a:pt x="67" y="279"/>
                </a:lnTo>
                <a:lnTo>
                  <a:pt x="67" y="279"/>
                </a:lnTo>
                <a:lnTo>
                  <a:pt x="74" y="280"/>
                </a:lnTo>
                <a:lnTo>
                  <a:pt x="74" y="280"/>
                </a:lnTo>
                <a:lnTo>
                  <a:pt x="75" y="278"/>
                </a:lnTo>
                <a:lnTo>
                  <a:pt x="75" y="278"/>
                </a:lnTo>
                <a:close/>
                <a:moveTo>
                  <a:pt x="169" y="104"/>
                </a:moveTo>
                <a:lnTo>
                  <a:pt x="169" y="104"/>
                </a:lnTo>
                <a:lnTo>
                  <a:pt x="159" y="114"/>
                </a:lnTo>
                <a:lnTo>
                  <a:pt x="159" y="114"/>
                </a:lnTo>
                <a:lnTo>
                  <a:pt x="161" y="114"/>
                </a:lnTo>
                <a:lnTo>
                  <a:pt x="161" y="114"/>
                </a:lnTo>
                <a:lnTo>
                  <a:pt x="171" y="107"/>
                </a:lnTo>
                <a:lnTo>
                  <a:pt x="171" y="107"/>
                </a:lnTo>
                <a:lnTo>
                  <a:pt x="169" y="104"/>
                </a:lnTo>
                <a:lnTo>
                  <a:pt x="169" y="104"/>
                </a:lnTo>
                <a:close/>
                <a:moveTo>
                  <a:pt x="57" y="140"/>
                </a:moveTo>
                <a:lnTo>
                  <a:pt x="57" y="140"/>
                </a:lnTo>
                <a:lnTo>
                  <a:pt x="53" y="144"/>
                </a:lnTo>
                <a:lnTo>
                  <a:pt x="53" y="144"/>
                </a:lnTo>
                <a:lnTo>
                  <a:pt x="53" y="147"/>
                </a:lnTo>
                <a:lnTo>
                  <a:pt x="53" y="148"/>
                </a:lnTo>
                <a:lnTo>
                  <a:pt x="53" y="148"/>
                </a:lnTo>
                <a:lnTo>
                  <a:pt x="58" y="144"/>
                </a:lnTo>
                <a:lnTo>
                  <a:pt x="58" y="144"/>
                </a:lnTo>
                <a:lnTo>
                  <a:pt x="57" y="140"/>
                </a:lnTo>
                <a:lnTo>
                  <a:pt x="57" y="140"/>
                </a:lnTo>
                <a:close/>
                <a:moveTo>
                  <a:pt x="252" y="101"/>
                </a:moveTo>
                <a:lnTo>
                  <a:pt x="252" y="101"/>
                </a:lnTo>
                <a:lnTo>
                  <a:pt x="250" y="101"/>
                </a:lnTo>
                <a:lnTo>
                  <a:pt x="250" y="103"/>
                </a:lnTo>
                <a:lnTo>
                  <a:pt x="250" y="103"/>
                </a:lnTo>
                <a:lnTo>
                  <a:pt x="250" y="108"/>
                </a:lnTo>
                <a:lnTo>
                  <a:pt x="250" y="108"/>
                </a:lnTo>
                <a:lnTo>
                  <a:pt x="250" y="111"/>
                </a:lnTo>
                <a:lnTo>
                  <a:pt x="250" y="111"/>
                </a:lnTo>
                <a:lnTo>
                  <a:pt x="253" y="111"/>
                </a:lnTo>
                <a:lnTo>
                  <a:pt x="253" y="111"/>
                </a:lnTo>
                <a:lnTo>
                  <a:pt x="252" y="101"/>
                </a:lnTo>
                <a:lnTo>
                  <a:pt x="252" y="101"/>
                </a:lnTo>
                <a:close/>
                <a:moveTo>
                  <a:pt x="233" y="246"/>
                </a:moveTo>
                <a:lnTo>
                  <a:pt x="233" y="246"/>
                </a:lnTo>
                <a:lnTo>
                  <a:pt x="226" y="248"/>
                </a:lnTo>
                <a:lnTo>
                  <a:pt x="226" y="248"/>
                </a:lnTo>
                <a:lnTo>
                  <a:pt x="225" y="248"/>
                </a:lnTo>
                <a:lnTo>
                  <a:pt x="223" y="251"/>
                </a:lnTo>
                <a:lnTo>
                  <a:pt x="223" y="251"/>
                </a:lnTo>
                <a:lnTo>
                  <a:pt x="228" y="251"/>
                </a:lnTo>
                <a:lnTo>
                  <a:pt x="228" y="251"/>
                </a:lnTo>
                <a:lnTo>
                  <a:pt x="233" y="246"/>
                </a:lnTo>
                <a:lnTo>
                  <a:pt x="233" y="246"/>
                </a:lnTo>
                <a:close/>
                <a:moveTo>
                  <a:pt x="255" y="50"/>
                </a:moveTo>
                <a:lnTo>
                  <a:pt x="255" y="50"/>
                </a:lnTo>
                <a:lnTo>
                  <a:pt x="255" y="50"/>
                </a:lnTo>
                <a:lnTo>
                  <a:pt x="255" y="50"/>
                </a:lnTo>
                <a:lnTo>
                  <a:pt x="256" y="39"/>
                </a:lnTo>
                <a:lnTo>
                  <a:pt x="256" y="39"/>
                </a:lnTo>
                <a:lnTo>
                  <a:pt x="253" y="40"/>
                </a:lnTo>
                <a:lnTo>
                  <a:pt x="253" y="40"/>
                </a:lnTo>
                <a:lnTo>
                  <a:pt x="255" y="50"/>
                </a:lnTo>
                <a:lnTo>
                  <a:pt x="255" y="50"/>
                </a:lnTo>
                <a:close/>
                <a:moveTo>
                  <a:pt x="68" y="198"/>
                </a:moveTo>
                <a:lnTo>
                  <a:pt x="68" y="198"/>
                </a:lnTo>
                <a:lnTo>
                  <a:pt x="63" y="205"/>
                </a:lnTo>
                <a:lnTo>
                  <a:pt x="63" y="205"/>
                </a:lnTo>
                <a:lnTo>
                  <a:pt x="70" y="204"/>
                </a:lnTo>
                <a:lnTo>
                  <a:pt x="70" y="204"/>
                </a:lnTo>
                <a:lnTo>
                  <a:pt x="68" y="198"/>
                </a:lnTo>
                <a:lnTo>
                  <a:pt x="68" y="198"/>
                </a:lnTo>
                <a:close/>
                <a:moveTo>
                  <a:pt x="252" y="177"/>
                </a:moveTo>
                <a:lnTo>
                  <a:pt x="252" y="177"/>
                </a:lnTo>
                <a:lnTo>
                  <a:pt x="262" y="170"/>
                </a:lnTo>
                <a:lnTo>
                  <a:pt x="262" y="170"/>
                </a:lnTo>
                <a:lnTo>
                  <a:pt x="260" y="170"/>
                </a:lnTo>
                <a:lnTo>
                  <a:pt x="260" y="170"/>
                </a:lnTo>
                <a:lnTo>
                  <a:pt x="252" y="174"/>
                </a:lnTo>
                <a:lnTo>
                  <a:pt x="252" y="174"/>
                </a:lnTo>
                <a:lnTo>
                  <a:pt x="252" y="177"/>
                </a:lnTo>
                <a:lnTo>
                  <a:pt x="252" y="177"/>
                </a:lnTo>
                <a:close/>
                <a:moveTo>
                  <a:pt x="41" y="154"/>
                </a:moveTo>
                <a:lnTo>
                  <a:pt x="41" y="154"/>
                </a:lnTo>
                <a:lnTo>
                  <a:pt x="41" y="152"/>
                </a:lnTo>
                <a:lnTo>
                  <a:pt x="41" y="151"/>
                </a:lnTo>
                <a:lnTo>
                  <a:pt x="41" y="151"/>
                </a:lnTo>
                <a:lnTo>
                  <a:pt x="41" y="148"/>
                </a:lnTo>
                <a:lnTo>
                  <a:pt x="41" y="148"/>
                </a:lnTo>
                <a:lnTo>
                  <a:pt x="41" y="143"/>
                </a:lnTo>
                <a:lnTo>
                  <a:pt x="41" y="143"/>
                </a:lnTo>
                <a:lnTo>
                  <a:pt x="40" y="144"/>
                </a:lnTo>
                <a:lnTo>
                  <a:pt x="39" y="145"/>
                </a:lnTo>
                <a:lnTo>
                  <a:pt x="39" y="145"/>
                </a:lnTo>
                <a:lnTo>
                  <a:pt x="40" y="150"/>
                </a:lnTo>
                <a:lnTo>
                  <a:pt x="41" y="154"/>
                </a:lnTo>
                <a:lnTo>
                  <a:pt x="41" y="154"/>
                </a:lnTo>
                <a:close/>
                <a:moveTo>
                  <a:pt x="282" y="182"/>
                </a:moveTo>
                <a:lnTo>
                  <a:pt x="282" y="182"/>
                </a:lnTo>
                <a:lnTo>
                  <a:pt x="279" y="184"/>
                </a:lnTo>
                <a:lnTo>
                  <a:pt x="279" y="187"/>
                </a:lnTo>
                <a:lnTo>
                  <a:pt x="279" y="187"/>
                </a:lnTo>
                <a:lnTo>
                  <a:pt x="280" y="188"/>
                </a:lnTo>
                <a:lnTo>
                  <a:pt x="280" y="188"/>
                </a:lnTo>
                <a:lnTo>
                  <a:pt x="280" y="189"/>
                </a:lnTo>
                <a:lnTo>
                  <a:pt x="280" y="189"/>
                </a:lnTo>
                <a:lnTo>
                  <a:pt x="280" y="192"/>
                </a:lnTo>
                <a:lnTo>
                  <a:pt x="280" y="192"/>
                </a:lnTo>
                <a:lnTo>
                  <a:pt x="282" y="191"/>
                </a:lnTo>
                <a:lnTo>
                  <a:pt x="282" y="191"/>
                </a:lnTo>
                <a:lnTo>
                  <a:pt x="282" y="182"/>
                </a:lnTo>
                <a:lnTo>
                  <a:pt x="282" y="182"/>
                </a:lnTo>
                <a:close/>
                <a:moveTo>
                  <a:pt x="237" y="43"/>
                </a:moveTo>
                <a:lnTo>
                  <a:pt x="237" y="43"/>
                </a:lnTo>
                <a:lnTo>
                  <a:pt x="240" y="42"/>
                </a:lnTo>
                <a:lnTo>
                  <a:pt x="240" y="42"/>
                </a:lnTo>
                <a:lnTo>
                  <a:pt x="242" y="42"/>
                </a:lnTo>
                <a:lnTo>
                  <a:pt x="242" y="42"/>
                </a:lnTo>
                <a:lnTo>
                  <a:pt x="242" y="36"/>
                </a:lnTo>
                <a:lnTo>
                  <a:pt x="242" y="36"/>
                </a:lnTo>
                <a:lnTo>
                  <a:pt x="239" y="39"/>
                </a:lnTo>
                <a:lnTo>
                  <a:pt x="236" y="40"/>
                </a:lnTo>
                <a:lnTo>
                  <a:pt x="236" y="40"/>
                </a:lnTo>
                <a:lnTo>
                  <a:pt x="237" y="43"/>
                </a:lnTo>
                <a:lnTo>
                  <a:pt x="237" y="43"/>
                </a:lnTo>
                <a:close/>
                <a:moveTo>
                  <a:pt x="274" y="117"/>
                </a:moveTo>
                <a:lnTo>
                  <a:pt x="274" y="117"/>
                </a:lnTo>
                <a:lnTo>
                  <a:pt x="274" y="110"/>
                </a:lnTo>
                <a:lnTo>
                  <a:pt x="274" y="110"/>
                </a:lnTo>
                <a:lnTo>
                  <a:pt x="273" y="111"/>
                </a:lnTo>
                <a:lnTo>
                  <a:pt x="273" y="111"/>
                </a:lnTo>
                <a:lnTo>
                  <a:pt x="272" y="111"/>
                </a:lnTo>
                <a:lnTo>
                  <a:pt x="272" y="111"/>
                </a:lnTo>
                <a:lnTo>
                  <a:pt x="272" y="117"/>
                </a:lnTo>
                <a:lnTo>
                  <a:pt x="272" y="117"/>
                </a:lnTo>
                <a:lnTo>
                  <a:pt x="274" y="117"/>
                </a:lnTo>
                <a:lnTo>
                  <a:pt x="274" y="117"/>
                </a:lnTo>
                <a:close/>
                <a:moveTo>
                  <a:pt x="154" y="211"/>
                </a:moveTo>
                <a:lnTo>
                  <a:pt x="154" y="211"/>
                </a:lnTo>
                <a:lnTo>
                  <a:pt x="154" y="211"/>
                </a:lnTo>
                <a:lnTo>
                  <a:pt x="154" y="211"/>
                </a:lnTo>
                <a:lnTo>
                  <a:pt x="148" y="221"/>
                </a:lnTo>
                <a:lnTo>
                  <a:pt x="148" y="221"/>
                </a:lnTo>
                <a:lnTo>
                  <a:pt x="154" y="215"/>
                </a:lnTo>
                <a:lnTo>
                  <a:pt x="154" y="215"/>
                </a:lnTo>
                <a:lnTo>
                  <a:pt x="155" y="214"/>
                </a:lnTo>
                <a:lnTo>
                  <a:pt x="155" y="214"/>
                </a:lnTo>
                <a:lnTo>
                  <a:pt x="154" y="211"/>
                </a:lnTo>
                <a:lnTo>
                  <a:pt x="154" y="211"/>
                </a:lnTo>
                <a:close/>
                <a:moveTo>
                  <a:pt x="151" y="133"/>
                </a:moveTo>
                <a:lnTo>
                  <a:pt x="151" y="133"/>
                </a:lnTo>
                <a:lnTo>
                  <a:pt x="152" y="133"/>
                </a:lnTo>
                <a:lnTo>
                  <a:pt x="154" y="131"/>
                </a:lnTo>
                <a:lnTo>
                  <a:pt x="154" y="131"/>
                </a:lnTo>
                <a:lnTo>
                  <a:pt x="154" y="125"/>
                </a:lnTo>
                <a:lnTo>
                  <a:pt x="154" y="125"/>
                </a:lnTo>
                <a:lnTo>
                  <a:pt x="149" y="127"/>
                </a:lnTo>
                <a:lnTo>
                  <a:pt x="149" y="127"/>
                </a:lnTo>
                <a:lnTo>
                  <a:pt x="151" y="133"/>
                </a:lnTo>
                <a:lnTo>
                  <a:pt x="151" y="133"/>
                </a:lnTo>
                <a:close/>
                <a:moveTo>
                  <a:pt x="43" y="94"/>
                </a:moveTo>
                <a:lnTo>
                  <a:pt x="43" y="94"/>
                </a:lnTo>
                <a:lnTo>
                  <a:pt x="44" y="93"/>
                </a:lnTo>
                <a:lnTo>
                  <a:pt x="46" y="91"/>
                </a:lnTo>
                <a:lnTo>
                  <a:pt x="46" y="91"/>
                </a:lnTo>
                <a:lnTo>
                  <a:pt x="44" y="84"/>
                </a:lnTo>
                <a:lnTo>
                  <a:pt x="44" y="84"/>
                </a:lnTo>
                <a:lnTo>
                  <a:pt x="43" y="84"/>
                </a:lnTo>
                <a:lnTo>
                  <a:pt x="43" y="86"/>
                </a:lnTo>
                <a:lnTo>
                  <a:pt x="43" y="86"/>
                </a:lnTo>
                <a:lnTo>
                  <a:pt x="43" y="94"/>
                </a:lnTo>
                <a:lnTo>
                  <a:pt x="43" y="94"/>
                </a:lnTo>
                <a:close/>
                <a:moveTo>
                  <a:pt x="71" y="208"/>
                </a:moveTo>
                <a:lnTo>
                  <a:pt x="71" y="208"/>
                </a:lnTo>
                <a:lnTo>
                  <a:pt x="64" y="209"/>
                </a:lnTo>
                <a:lnTo>
                  <a:pt x="58" y="211"/>
                </a:lnTo>
                <a:lnTo>
                  <a:pt x="58" y="211"/>
                </a:lnTo>
                <a:lnTo>
                  <a:pt x="68" y="211"/>
                </a:lnTo>
                <a:lnTo>
                  <a:pt x="68" y="211"/>
                </a:lnTo>
                <a:lnTo>
                  <a:pt x="71" y="211"/>
                </a:lnTo>
                <a:lnTo>
                  <a:pt x="71" y="211"/>
                </a:lnTo>
                <a:lnTo>
                  <a:pt x="71" y="208"/>
                </a:lnTo>
                <a:lnTo>
                  <a:pt x="71" y="208"/>
                </a:lnTo>
                <a:close/>
                <a:moveTo>
                  <a:pt x="245" y="182"/>
                </a:moveTo>
                <a:lnTo>
                  <a:pt x="245" y="182"/>
                </a:lnTo>
                <a:lnTo>
                  <a:pt x="245" y="182"/>
                </a:lnTo>
                <a:lnTo>
                  <a:pt x="245" y="182"/>
                </a:lnTo>
                <a:lnTo>
                  <a:pt x="247" y="179"/>
                </a:lnTo>
                <a:lnTo>
                  <a:pt x="247" y="179"/>
                </a:lnTo>
                <a:lnTo>
                  <a:pt x="249" y="179"/>
                </a:lnTo>
                <a:lnTo>
                  <a:pt x="249" y="179"/>
                </a:lnTo>
                <a:lnTo>
                  <a:pt x="247" y="175"/>
                </a:lnTo>
                <a:lnTo>
                  <a:pt x="247" y="175"/>
                </a:lnTo>
                <a:lnTo>
                  <a:pt x="246" y="175"/>
                </a:lnTo>
                <a:lnTo>
                  <a:pt x="245" y="177"/>
                </a:lnTo>
                <a:lnTo>
                  <a:pt x="245" y="177"/>
                </a:lnTo>
                <a:lnTo>
                  <a:pt x="245" y="182"/>
                </a:lnTo>
                <a:lnTo>
                  <a:pt x="245" y="182"/>
                </a:lnTo>
                <a:close/>
                <a:moveTo>
                  <a:pt x="75" y="229"/>
                </a:moveTo>
                <a:lnTo>
                  <a:pt x="75" y="229"/>
                </a:lnTo>
                <a:lnTo>
                  <a:pt x="75" y="226"/>
                </a:lnTo>
                <a:lnTo>
                  <a:pt x="75" y="226"/>
                </a:lnTo>
                <a:lnTo>
                  <a:pt x="74" y="226"/>
                </a:lnTo>
                <a:lnTo>
                  <a:pt x="74" y="226"/>
                </a:lnTo>
                <a:lnTo>
                  <a:pt x="71" y="226"/>
                </a:lnTo>
                <a:lnTo>
                  <a:pt x="71" y="226"/>
                </a:lnTo>
                <a:lnTo>
                  <a:pt x="70" y="228"/>
                </a:lnTo>
                <a:lnTo>
                  <a:pt x="68" y="229"/>
                </a:lnTo>
                <a:lnTo>
                  <a:pt x="68" y="229"/>
                </a:lnTo>
                <a:lnTo>
                  <a:pt x="75" y="229"/>
                </a:lnTo>
                <a:lnTo>
                  <a:pt x="75" y="229"/>
                </a:lnTo>
                <a:close/>
                <a:moveTo>
                  <a:pt x="166" y="66"/>
                </a:moveTo>
                <a:lnTo>
                  <a:pt x="166" y="66"/>
                </a:lnTo>
                <a:lnTo>
                  <a:pt x="181" y="52"/>
                </a:lnTo>
                <a:lnTo>
                  <a:pt x="181" y="52"/>
                </a:lnTo>
                <a:lnTo>
                  <a:pt x="181" y="52"/>
                </a:lnTo>
                <a:lnTo>
                  <a:pt x="181" y="52"/>
                </a:lnTo>
                <a:lnTo>
                  <a:pt x="176" y="56"/>
                </a:lnTo>
                <a:lnTo>
                  <a:pt x="176" y="56"/>
                </a:lnTo>
                <a:lnTo>
                  <a:pt x="166" y="64"/>
                </a:lnTo>
                <a:lnTo>
                  <a:pt x="166" y="64"/>
                </a:lnTo>
                <a:lnTo>
                  <a:pt x="166" y="64"/>
                </a:lnTo>
                <a:lnTo>
                  <a:pt x="166" y="66"/>
                </a:lnTo>
                <a:lnTo>
                  <a:pt x="166" y="66"/>
                </a:lnTo>
                <a:close/>
                <a:moveTo>
                  <a:pt x="276" y="74"/>
                </a:moveTo>
                <a:lnTo>
                  <a:pt x="276" y="74"/>
                </a:lnTo>
                <a:lnTo>
                  <a:pt x="274" y="74"/>
                </a:lnTo>
                <a:lnTo>
                  <a:pt x="273" y="76"/>
                </a:lnTo>
                <a:lnTo>
                  <a:pt x="273" y="76"/>
                </a:lnTo>
                <a:lnTo>
                  <a:pt x="273" y="81"/>
                </a:lnTo>
                <a:lnTo>
                  <a:pt x="273" y="81"/>
                </a:lnTo>
                <a:lnTo>
                  <a:pt x="276" y="81"/>
                </a:lnTo>
                <a:lnTo>
                  <a:pt x="276" y="81"/>
                </a:lnTo>
                <a:lnTo>
                  <a:pt x="276" y="74"/>
                </a:lnTo>
                <a:lnTo>
                  <a:pt x="276" y="74"/>
                </a:lnTo>
                <a:close/>
                <a:moveTo>
                  <a:pt x="131" y="211"/>
                </a:moveTo>
                <a:lnTo>
                  <a:pt x="131" y="211"/>
                </a:lnTo>
                <a:lnTo>
                  <a:pt x="137" y="206"/>
                </a:lnTo>
                <a:lnTo>
                  <a:pt x="138" y="204"/>
                </a:lnTo>
                <a:lnTo>
                  <a:pt x="138" y="201"/>
                </a:lnTo>
                <a:lnTo>
                  <a:pt x="138" y="201"/>
                </a:lnTo>
                <a:lnTo>
                  <a:pt x="131" y="209"/>
                </a:lnTo>
                <a:lnTo>
                  <a:pt x="131" y="209"/>
                </a:lnTo>
                <a:lnTo>
                  <a:pt x="131" y="211"/>
                </a:lnTo>
                <a:lnTo>
                  <a:pt x="131" y="211"/>
                </a:lnTo>
                <a:close/>
                <a:moveTo>
                  <a:pt x="110" y="73"/>
                </a:moveTo>
                <a:lnTo>
                  <a:pt x="110" y="73"/>
                </a:lnTo>
                <a:lnTo>
                  <a:pt x="107" y="73"/>
                </a:lnTo>
                <a:lnTo>
                  <a:pt x="105" y="73"/>
                </a:lnTo>
                <a:lnTo>
                  <a:pt x="105" y="73"/>
                </a:lnTo>
                <a:lnTo>
                  <a:pt x="102" y="76"/>
                </a:lnTo>
                <a:lnTo>
                  <a:pt x="102" y="76"/>
                </a:lnTo>
                <a:lnTo>
                  <a:pt x="101" y="79"/>
                </a:lnTo>
                <a:lnTo>
                  <a:pt x="102" y="80"/>
                </a:lnTo>
                <a:lnTo>
                  <a:pt x="102" y="80"/>
                </a:lnTo>
                <a:lnTo>
                  <a:pt x="110" y="73"/>
                </a:lnTo>
                <a:lnTo>
                  <a:pt x="110" y="73"/>
                </a:lnTo>
                <a:close/>
                <a:moveTo>
                  <a:pt x="228" y="168"/>
                </a:moveTo>
                <a:lnTo>
                  <a:pt x="228" y="168"/>
                </a:lnTo>
                <a:lnTo>
                  <a:pt x="232" y="168"/>
                </a:lnTo>
                <a:lnTo>
                  <a:pt x="232" y="168"/>
                </a:lnTo>
                <a:lnTo>
                  <a:pt x="235" y="170"/>
                </a:lnTo>
                <a:lnTo>
                  <a:pt x="235" y="170"/>
                </a:lnTo>
                <a:lnTo>
                  <a:pt x="235" y="162"/>
                </a:lnTo>
                <a:lnTo>
                  <a:pt x="235" y="162"/>
                </a:lnTo>
                <a:lnTo>
                  <a:pt x="228" y="168"/>
                </a:lnTo>
                <a:lnTo>
                  <a:pt x="228" y="168"/>
                </a:lnTo>
                <a:close/>
                <a:moveTo>
                  <a:pt x="105" y="208"/>
                </a:moveTo>
                <a:lnTo>
                  <a:pt x="105" y="208"/>
                </a:lnTo>
                <a:lnTo>
                  <a:pt x="112" y="201"/>
                </a:lnTo>
                <a:lnTo>
                  <a:pt x="112" y="201"/>
                </a:lnTo>
                <a:lnTo>
                  <a:pt x="111" y="201"/>
                </a:lnTo>
                <a:lnTo>
                  <a:pt x="108" y="202"/>
                </a:lnTo>
                <a:lnTo>
                  <a:pt x="108" y="202"/>
                </a:lnTo>
                <a:lnTo>
                  <a:pt x="105" y="206"/>
                </a:lnTo>
                <a:lnTo>
                  <a:pt x="105" y="206"/>
                </a:lnTo>
                <a:lnTo>
                  <a:pt x="105" y="208"/>
                </a:lnTo>
                <a:lnTo>
                  <a:pt x="105" y="208"/>
                </a:lnTo>
                <a:lnTo>
                  <a:pt x="105" y="208"/>
                </a:lnTo>
                <a:close/>
                <a:moveTo>
                  <a:pt x="127" y="177"/>
                </a:moveTo>
                <a:lnTo>
                  <a:pt x="127" y="177"/>
                </a:lnTo>
                <a:lnTo>
                  <a:pt x="127" y="175"/>
                </a:lnTo>
                <a:lnTo>
                  <a:pt x="127" y="175"/>
                </a:lnTo>
                <a:lnTo>
                  <a:pt x="121" y="177"/>
                </a:lnTo>
                <a:lnTo>
                  <a:pt x="121" y="177"/>
                </a:lnTo>
                <a:lnTo>
                  <a:pt x="121" y="182"/>
                </a:lnTo>
                <a:lnTo>
                  <a:pt x="121" y="182"/>
                </a:lnTo>
                <a:lnTo>
                  <a:pt x="121" y="182"/>
                </a:lnTo>
                <a:lnTo>
                  <a:pt x="121" y="182"/>
                </a:lnTo>
                <a:lnTo>
                  <a:pt x="127" y="177"/>
                </a:lnTo>
                <a:lnTo>
                  <a:pt x="127" y="177"/>
                </a:lnTo>
                <a:close/>
                <a:moveTo>
                  <a:pt x="75" y="216"/>
                </a:moveTo>
                <a:lnTo>
                  <a:pt x="75" y="216"/>
                </a:lnTo>
                <a:lnTo>
                  <a:pt x="73" y="221"/>
                </a:lnTo>
                <a:lnTo>
                  <a:pt x="71" y="224"/>
                </a:lnTo>
                <a:lnTo>
                  <a:pt x="71" y="224"/>
                </a:lnTo>
                <a:lnTo>
                  <a:pt x="75" y="222"/>
                </a:lnTo>
                <a:lnTo>
                  <a:pt x="75" y="222"/>
                </a:lnTo>
                <a:lnTo>
                  <a:pt x="75" y="216"/>
                </a:lnTo>
                <a:lnTo>
                  <a:pt x="75" y="216"/>
                </a:lnTo>
                <a:close/>
                <a:moveTo>
                  <a:pt x="145" y="171"/>
                </a:moveTo>
                <a:lnTo>
                  <a:pt x="145" y="171"/>
                </a:lnTo>
                <a:lnTo>
                  <a:pt x="147" y="171"/>
                </a:lnTo>
                <a:lnTo>
                  <a:pt x="148" y="170"/>
                </a:lnTo>
                <a:lnTo>
                  <a:pt x="148" y="170"/>
                </a:lnTo>
                <a:lnTo>
                  <a:pt x="161" y="158"/>
                </a:lnTo>
                <a:lnTo>
                  <a:pt x="161" y="158"/>
                </a:lnTo>
                <a:lnTo>
                  <a:pt x="162" y="158"/>
                </a:lnTo>
                <a:lnTo>
                  <a:pt x="162" y="158"/>
                </a:lnTo>
                <a:lnTo>
                  <a:pt x="145" y="171"/>
                </a:lnTo>
                <a:lnTo>
                  <a:pt x="145" y="171"/>
                </a:lnTo>
                <a:close/>
                <a:moveTo>
                  <a:pt x="264" y="26"/>
                </a:moveTo>
                <a:lnTo>
                  <a:pt x="264" y="26"/>
                </a:lnTo>
                <a:lnTo>
                  <a:pt x="264" y="26"/>
                </a:lnTo>
                <a:lnTo>
                  <a:pt x="264" y="26"/>
                </a:lnTo>
                <a:lnTo>
                  <a:pt x="267" y="19"/>
                </a:lnTo>
                <a:lnTo>
                  <a:pt x="267" y="19"/>
                </a:lnTo>
                <a:lnTo>
                  <a:pt x="263" y="17"/>
                </a:lnTo>
                <a:lnTo>
                  <a:pt x="263" y="17"/>
                </a:lnTo>
                <a:lnTo>
                  <a:pt x="264" y="26"/>
                </a:lnTo>
                <a:lnTo>
                  <a:pt x="264" y="26"/>
                </a:lnTo>
                <a:close/>
                <a:moveTo>
                  <a:pt x="174" y="206"/>
                </a:moveTo>
                <a:lnTo>
                  <a:pt x="174" y="206"/>
                </a:lnTo>
                <a:lnTo>
                  <a:pt x="174" y="206"/>
                </a:lnTo>
                <a:lnTo>
                  <a:pt x="174" y="206"/>
                </a:lnTo>
                <a:lnTo>
                  <a:pt x="169" y="209"/>
                </a:lnTo>
                <a:lnTo>
                  <a:pt x="169" y="209"/>
                </a:lnTo>
                <a:lnTo>
                  <a:pt x="169" y="211"/>
                </a:lnTo>
                <a:lnTo>
                  <a:pt x="169" y="211"/>
                </a:lnTo>
                <a:lnTo>
                  <a:pt x="169" y="215"/>
                </a:lnTo>
                <a:lnTo>
                  <a:pt x="169" y="215"/>
                </a:lnTo>
                <a:lnTo>
                  <a:pt x="172" y="211"/>
                </a:lnTo>
                <a:lnTo>
                  <a:pt x="174" y="206"/>
                </a:lnTo>
                <a:lnTo>
                  <a:pt x="174" y="206"/>
                </a:lnTo>
                <a:close/>
                <a:moveTo>
                  <a:pt x="269" y="62"/>
                </a:moveTo>
                <a:lnTo>
                  <a:pt x="269" y="62"/>
                </a:lnTo>
                <a:lnTo>
                  <a:pt x="269" y="62"/>
                </a:lnTo>
                <a:lnTo>
                  <a:pt x="270" y="60"/>
                </a:lnTo>
                <a:lnTo>
                  <a:pt x="270" y="60"/>
                </a:lnTo>
                <a:lnTo>
                  <a:pt x="270" y="50"/>
                </a:lnTo>
                <a:lnTo>
                  <a:pt x="270" y="50"/>
                </a:lnTo>
                <a:lnTo>
                  <a:pt x="270" y="49"/>
                </a:lnTo>
                <a:lnTo>
                  <a:pt x="270" y="49"/>
                </a:lnTo>
                <a:lnTo>
                  <a:pt x="269" y="54"/>
                </a:lnTo>
                <a:lnTo>
                  <a:pt x="269" y="62"/>
                </a:lnTo>
                <a:lnTo>
                  <a:pt x="269" y="62"/>
                </a:lnTo>
                <a:close/>
                <a:moveTo>
                  <a:pt x="145" y="231"/>
                </a:moveTo>
                <a:lnTo>
                  <a:pt x="145" y="231"/>
                </a:lnTo>
                <a:lnTo>
                  <a:pt x="145" y="232"/>
                </a:lnTo>
                <a:lnTo>
                  <a:pt x="145" y="232"/>
                </a:lnTo>
                <a:lnTo>
                  <a:pt x="154" y="226"/>
                </a:lnTo>
                <a:lnTo>
                  <a:pt x="154" y="226"/>
                </a:lnTo>
                <a:lnTo>
                  <a:pt x="155" y="226"/>
                </a:lnTo>
                <a:lnTo>
                  <a:pt x="155" y="225"/>
                </a:lnTo>
                <a:lnTo>
                  <a:pt x="155" y="225"/>
                </a:lnTo>
                <a:lnTo>
                  <a:pt x="149" y="226"/>
                </a:lnTo>
                <a:lnTo>
                  <a:pt x="149" y="226"/>
                </a:lnTo>
                <a:lnTo>
                  <a:pt x="145" y="231"/>
                </a:lnTo>
                <a:lnTo>
                  <a:pt x="145" y="231"/>
                </a:lnTo>
                <a:close/>
                <a:moveTo>
                  <a:pt x="46" y="242"/>
                </a:moveTo>
                <a:lnTo>
                  <a:pt x="46" y="242"/>
                </a:lnTo>
                <a:lnTo>
                  <a:pt x="46" y="243"/>
                </a:lnTo>
                <a:lnTo>
                  <a:pt x="44" y="243"/>
                </a:lnTo>
                <a:lnTo>
                  <a:pt x="44" y="243"/>
                </a:lnTo>
                <a:lnTo>
                  <a:pt x="44" y="253"/>
                </a:lnTo>
                <a:lnTo>
                  <a:pt x="44" y="253"/>
                </a:lnTo>
                <a:lnTo>
                  <a:pt x="46" y="253"/>
                </a:lnTo>
                <a:lnTo>
                  <a:pt x="46" y="252"/>
                </a:lnTo>
                <a:lnTo>
                  <a:pt x="46" y="252"/>
                </a:lnTo>
                <a:lnTo>
                  <a:pt x="46" y="242"/>
                </a:lnTo>
                <a:lnTo>
                  <a:pt x="46" y="242"/>
                </a:lnTo>
                <a:close/>
                <a:moveTo>
                  <a:pt x="155" y="43"/>
                </a:moveTo>
                <a:lnTo>
                  <a:pt x="155" y="43"/>
                </a:lnTo>
                <a:lnTo>
                  <a:pt x="144" y="49"/>
                </a:lnTo>
                <a:lnTo>
                  <a:pt x="144" y="49"/>
                </a:lnTo>
                <a:lnTo>
                  <a:pt x="151" y="47"/>
                </a:lnTo>
                <a:lnTo>
                  <a:pt x="154" y="46"/>
                </a:lnTo>
                <a:lnTo>
                  <a:pt x="155" y="43"/>
                </a:lnTo>
                <a:lnTo>
                  <a:pt x="155" y="43"/>
                </a:lnTo>
                <a:close/>
                <a:moveTo>
                  <a:pt x="208" y="103"/>
                </a:moveTo>
                <a:lnTo>
                  <a:pt x="208" y="103"/>
                </a:lnTo>
                <a:lnTo>
                  <a:pt x="218" y="96"/>
                </a:lnTo>
                <a:lnTo>
                  <a:pt x="218" y="96"/>
                </a:lnTo>
                <a:lnTo>
                  <a:pt x="218" y="96"/>
                </a:lnTo>
                <a:lnTo>
                  <a:pt x="218" y="96"/>
                </a:lnTo>
                <a:lnTo>
                  <a:pt x="208" y="100"/>
                </a:lnTo>
                <a:lnTo>
                  <a:pt x="208" y="100"/>
                </a:lnTo>
                <a:lnTo>
                  <a:pt x="208" y="103"/>
                </a:lnTo>
                <a:lnTo>
                  <a:pt x="208" y="103"/>
                </a:lnTo>
                <a:close/>
                <a:moveTo>
                  <a:pt x="279" y="164"/>
                </a:moveTo>
                <a:lnTo>
                  <a:pt x="279" y="164"/>
                </a:lnTo>
                <a:lnTo>
                  <a:pt x="280" y="164"/>
                </a:lnTo>
                <a:lnTo>
                  <a:pt x="282" y="162"/>
                </a:lnTo>
                <a:lnTo>
                  <a:pt x="282" y="162"/>
                </a:lnTo>
                <a:lnTo>
                  <a:pt x="280" y="150"/>
                </a:lnTo>
                <a:lnTo>
                  <a:pt x="280" y="150"/>
                </a:lnTo>
                <a:lnTo>
                  <a:pt x="280" y="150"/>
                </a:lnTo>
                <a:lnTo>
                  <a:pt x="280" y="150"/>
                </a:lnTo>
                <a:lnTo>
                  <a:pt x="280" y="150"/>
                </a:lnTo>
                <a:lnTo>
                  <a:pt x="280" y="150"/>
                </a:lnTo>
                <a:lnTo>
                  <a:pt x="279" y="164"/>
                </a:lnTo>
                <a:lnTo>
                  <a:pt x="279" y="164"/>
                </a:lnTo>
                <a:close/>
                <a:moveTo>
                  <a:pt x="85" y="238"/>
                </a:moveTo>
                <a:lnTo>
                  <a:pt x="85" y="238"/>
                </a:lnTo>
                <a:lnTo>
                  <a:pt x="85" y="233"/>
                </a:lnTo>
                <a:lnTo>
                  <a:pt x="85" y="233"/>
                </a:lnTo>
                <a:lnTo>
                  <a:pt x="80" y="235"/>
                </a:lnTo>
                <a:lnTo>
                  <a:pt x="80" y="235"/>
                </a:lnTo>
                <a:lnTo>
                  <a:pt x="80" y="238"/>
                </a:lnTo>
                <a:lnTo>
                  <a:pt x="80" y="238"/>
                </a:lnTo>
                <a:lnTo>
                  <a:pt x="85" y="238"/>
                </a:lnTo>
                <a:lnTo>
                  <a:pt x="85" y="238"/>
                </a:lnTo>
                <a:close/>
                <a:moveTo>
                  <a:pt x="340" y="296"/>
                </a:moveTo>
                <a:lnTo>
                  <a:pt x="340" y="296"/>
                </a:lnTo>
                <a:lnTo>
                  <a:pt x="341" y="296"/>
                </a:lnTo>
                <a:lnTo>
                  <a:pt x="341" y="296"/>
                </a:lnTo>
                <a:lnTo>
                  <a:pt x="340" y="290"/>
                </a:lnTo>
                <a:lnTo>
                  <a:pt x="340" y="290"/>
                </a:lnTo>
                <a:lnTo>
                  <a:pt x="336" y="292"/>
                </a:lnTo>
                <a:lnTo>
                  <a:pt x="336" y="292"/>
                </a:lnTo>
                <a:lnTo>
                  <a:pt x="334" y="292"/>
                </a:lnTo>
                <a:lnTo>
                  <a:pt x="334" y="292"/>
                </a:lnTo>
                <a:lnTo>
                  <a:pt x="340" y="296"/>
                </a:lnTo>
                <a:lnTo>
                  <a:pt x="340" y="296"/>
                </a:lnTo>
                <a:close/>
                <a:moveTo>
                  <a:pt x="222" y="100"/>
                </a:moveTo>
                <a:lnTo>
                  <a:pt x="222" y="100"/>
                </a:lnTo>
                <a:lnTo>
                  <a:pt x="228" y="98"/>
                </a:lnTo>
                <a:lnTo>
                  <a:pt x="228" y="98"/>
                </a:lnTo>
                <a:lnTo>
                  <a:pt x="228" y="94"/>
                </a:lnTo>
                <a:lnTo>
                  <a:pt x="228" y="94"/>
                </a:lnTo>
                <a:lnTo>
                  <a:pt x="222" y="97"/>
                </a:lnTo>
                <a:lnTo>
                  <a:pt x="222" y="97"/>
                </a:lnTo>
                <a:lnTo>
                  <a:pt x="222" y="98"/>
                </a:lnTo>
                <a:lnTo>
                  <a:pt x="222" y="100"/>
                </a:lnTo>
                <a:lnTo>
                  <a:pt x="222" y="100"/>
                </a:lnTo>
                <a:close/>
                <a:moveTo>
                  <a:pt x="257" y="272"/>
                </a:moveTo>
                <a:lnTo>
                  <a:pt x="257" y="272"/>
                </a:lnTo>
                <a:lnTo>
                  <a:pt x="267" y="268"/>
                </a:lnTo>
                <a:lnTo>
                  <a:pt x="267" y="268"/>
                </a:lnTo>
                <a:lnTo>
                  <a:pt x="259" y="268"/>
                </a:lnTo>
                <a:lnTo>
                  <a:pt x="259" y="268"/>
                </a:lnTo>
                <a:lnTo>
                  <a:pt x="257" y="272"/>
                </a:lnTo>
                <a:lnTo>
                  <a:pt x="257" y="272"/>
                </a:lnTo>
                <a:close/>
                <a:moveTo>
                  <a:pt x="260" y="36"/>
                </a:moveTo>
                <a:lnTo>
                  <a:pt x="260" y="36"/>
                </a:lnTo>
                <a:lnTo>
                  <a:pt x="260" y="36"/>
                </a:lnTo>
                <a:lnTo>
                  <a:pt x="260" y="36"/>
                </a:lnTo>
                <a:lnTo>
                  <a:pt x="259" y="49"/>
                </a:lnTo>
                <a:lnTo>
                  <a:pt x="259" y="49"/>
                </a:lnTo>
                <a:lnTo>
                  <a:pt x="260" y="47"/>
                </a:lnTo>
                <a:lnTo>
                  <a:pt x="260" y="47"/>
                </a:lnTo>
                <a:lnTo>
                  <a:pt x="260" y="36"/>
                </a:lnTo>
                <a:lnTo>
                  <a:pt x="260" y="36"/>
                </a:lnTo>
                <a:close/>
                <a:moveTo>
                  <a:pt x="80" y="231"/>
                </a:moveTo>
                <a:lnTo>
                  <a:pt x="80" y="231"/>
                </a:lnTo>
                <a:lnTo>
                  <a:pt x="81" y="229"/>
                </a:lnTo>
                <a:lnTo>
                  <a:pt x="81" y="229"/>
                </a:lnTo>
                <a:lnTo>
                  <a:pt x="85" y="225"/>
                </a:lnTo>
                <a:lnTo>
                  <a:pt x="85" y="225"/>
                </a:lnTo>
                <a:lnTo>
                  <a:pt x="80" y="225"/>
                </a:lnTo>
                <a:lnTo>
                  <a:pt x="80" y="225"/>
                </a:lnTo>
                <a:lnTo>
                  <a:pt x="80" y="231"/>
                </a:lnTo>
                <a:lnTo>
                  <a:pt x="80" y="231"/>
                </a:lnTo>
                <a:close/>
                <a:moveTo>
                  <a:pt x="274" y="63"/>
                </a:moveTo>
                <a:lnTo>
                  <a:pt x="274" y="63"/>
                </a:lnTo>
                <a:lnTo>
                  <a:pt x="274" y="64"/>
                </a:lnTo>
                <a:lnTo>
                  <a:pt x="273" y="67"/>
                </a:lnTo>
                <a:lnTo>
                  <a:pt x="273" y="71"/>
                </a:lnTo>
                <a:lnTo>
                  <a:pt x="273" y="71"/>
                </a:lnTo>
                <a:lnTo>
                  <a:pt x="276" y="70"/>
                </a:lnTo>
                <a:lnTo>
                  <a:pt x="276" y="70"/>
                </a:lnTo>
                <a:lnTo>
                  <a:pt x="276" y="63"/>
                </a:lnTo>
                <a:lnTo>
                  <a:pt x="276" y="63"/>
                </a:lnTo>
                <a:lnTo>
                  <a:pt x="274" y="63"/>
                </a:lnTo>
                <a:lnTo>
                  <a:pt x="274" y="63"/>
                </a:lnTo>
                <a:close/>
                <a:moveTo>
                  <a:pt x="154" y="243"/>
                </a:moveTo>
                <a:lnTo>
                  <a:pt x="154" y="243"/>
                </a:lnTo>
                <a:lnTo>
                  <a:pt x="145" y="246"/>
                </a:lnTo>
                <a:lnTo>
                  <a:pt x="145" y="246"/>
                </a:lnTo>
                <a:lnTo>
                  <a:pt x="149" y="246"/>
                </a:lnTo>
                <a:lnTo>
                  <a:pt x="154" y="246"/>
                </a:lnTo>
                <a:lnTo>
                  <a:pt x="154" y="246"/>
                </a:lnTo>
                <a:lnTo>
                  <a:pt x="154" y="243"/>
                </a:lnTo>
                <a:lnTo>
                  <a:pt x="154" y="243"/>
                </a:lnTo>
                <a:close/>
                <a:moveTo>
                  <a:pt x="181" y="104"/>
                </a:moveTo>
                <a:lnTo>
                  <a:pt x="181" y="104"/>
                </a:lnTo>
                <a:lnTo>
                  <a:pt x="176" y="108"/>
                </a:lnTo>
                <a:lnTo>
                  <a:pt x="176" y="108"/>
                </a:lnTo>
                <a:lnTo>
                  <a:pt x="175" y="108"/>
                </a:lnTo>
                <a:lnTo>
                  <a:pt x="175" y="110"/>
                </a:lnTo>
                <a:lnTo>
                  <a:pt x="175" y="110"/>
                </a:lnTo>
                <a:lnTo>
                  <a:pt x="181" y="108"/>
                </a:lnTo>
                <a:lnTo>
                  <a:pt x="181" y="108"/>
                </a:lnTo>
                <a:lnTo>
                  <a:pt x="181" y="104"/>
                </a:lnTo>
                <a:lnTo>
                  <a:pt x="181" y="104"/>
                </a:lnTo>
                <a:close/>
                <a:moveTo>
                  <a:pt x="53" y="110"/>
                </a:moveTo>
                <a:lnTo>
                  <a:pt x="53" y="110"/>
                </a:lnTo>
                <a:lnTo>
                  <a:pt x="58" y="104"/>
                </a:lnTo>
                <a:lnTo>
                  <a:pt x="58" y="104"/>
                </a:lnTo>
                <a:lnTo>
                  <a:pt x="51" y="104"/>
                </a:lnTo>
                <a:lnTo>
                  <a:pt x="51" y="104"/>
                </a:lnTo>
                <a:lnTo>
                  <a:pt x="53" y="110"/>
                </a:lnTo>
                <a:lnTo>
                  <a:pt x="53" y="110"/>
                </a:lnTo>
                <a:close/>
                <a:moveTo>
                  <a:pt x="60" y="123"/>
                </a:moveTo>
                <a:lnTo>
                  <a:pt x="60" y="123"/>
                </a:lnTo>
                <a:lnTo>
                  <a:pt x="58" y="123"/>
                </a:lnTo>
                <a:lnTo>
                  <a:pt x="58" y="123"/>
                </a:lnTo>
                <a:lnTo>
                  <a:pt x="57" y="124"/>
                </a:lnTo>
                <a:lnTo>
                  <a:pt x="57" y="124"/>
                </a:lnTo>
                <a:lnTo>
                  <a:pt x="57" y="125"/>
                </a:lnTo>
                <a:lnTo>
                  <a:pt x="57" y="125"/>
                </a:lnTo>
                <a:lnTo>
                  <a:pt x="58" y="131"/>
                </a:lnTo>
                <a:lnTo>
                  <a:pt x="58" y="131"/>
                </a:lnTo>
                <a:lnTo>
                  <a:pt x="60" y="130"/>
                </a:lnTo>
                <a:lnTo>
                  <a:pt x="60" y="130"/>
                </a:lnTo>
                <a:lnTo>
                  <a:pt x="60" y="123"/>
                </a:lnTo>
                <a:lnTo>
                  <a:pt x="60" y="123"/>
                </a:lnTo>
                <a:close/>
                <a:moveTo>
                  <a:pt x="105" y="198"/>
                </a:moveTo>
                <a:lnTo>
                  <a:pt x="105" y="198"/>
                </a:lnTo>
                <a:lnTo>
                  <a:pt x="108" y="198"/>
                </a:lnTo>
                <a:lnTo>
                  <a:pt x="108" y="197"/>
                </a:lnTo>
                <a:lnTo>
                  <a:pt x="108" y="197"/>
                </a:lnTo>
                <a:lnTo>
                  <a:pt x="111" y="194"/>
                </a:lnTo>
                <a:lnTo>
                  <a:pt x="111" y="194"/>
                </a:lnTo>
                <a:lnTo>
                  <a:pt x="107" y="192"/>
                </a:lnTo>
                <a:lnTo>
                  <a:pt x="107" y="192"/>
                </a:lnTo>
                <a:lnTo>
                  <a:pt x="105" y="198"/>
                </a:lnTo>
                <a:lnTo>
                  <a:pt x="105" y="198"/>
                </a:lnTo>
                <a:close/>
                <a:moveTo>
                  <a:pt x="132" y="113"/>
                </a:moveTo>
                <a:lnTo>
                  <a:pt x="132" y="113"/>
                </a:lnTo>
                <a:lnTo>
                  <a:pt x="131" y="111"/>
                </a:lnTo>
                <a:lnTo>
                  <a:pt x="129" y="113"/>
                </a:lnTo>
                <a:lnTo>
                  <a:pt x="129" y="113"/>
                </a:lnTo>
                <a:lnTo>
                  <a:pt x="128" y="116"/>
                </a:lnTo>
                <a:lnTo>
                  <a:pt x="129" y="117"/>
                </a:lnTo>
                <a:lnTo>
                  <a:pt x="129" y="117"/>
                </a:lnTo>
                <a:lnTo>
                  <a:pt x="132" y="116"/>
                </a:lnTo>
                <a:lnTo>
                  <a:pt x="132" y="116"/>
                </a:lnTo>
                <a:lnTo>
                  <a:pt x="132" y="113"/>
                </a:lnTo>
                <a:lnTo>
                  <a:pt x="132" y="113"/>
                </a:lnTo>
                <a:close/>
                <a:moveTo>
                  <a:pt x="75" y="235"/>
                </a:moveTo>
                <a:lnTo>
                  <a:pt x="75" y="235"/>
                </a:lnTo>
                <a:lnTo>
                  <a:pt x="70" y="236"/>
                </a:lnTo>
                <a:lnTo>
                  <a:pt x="70" y="236"/>
                </a:lnTo>
                <a:lnTo>
                  <a:pt x="67" y="236"/>
                </a:lnTo>
                <a:lnTo>
                  <a:pt x="66" y="238"/>
                </a:lnTo>
                <a:lnTo>
                  <a:pt x="66" y="238"/>
                </a:lnTo>
                <a:lnTo>
                  <a:pt x="75" y="238"/>
                </a:lnTo>
                <a:lnTo>
                  <a:pt x="75" y="238"/>
                </a:lnTo>
                <a:lnTo>
                  <a:pt x="75" y="235"/>
                </a:lnTo>
                <a:lnTo>
                  <a:pt x="75" y="235"/>
                </a:lnTo>
                <a:close/>
                <a:moveTo>
                  <a:pt x="223" y="232"/>
                </a:moveTo>
                <a:lnTo>
                  <a:pt x="223" y="232"/>
                </a:lnTo>
                <a:lnTo>
                  <a:pt x="222" y="233"/>
                </a:lnTo>
                <a:lnTo>
                  <a:pt x="222" y="233"/>
                </a:lnTo>
                <a:lnTo>
                  <a:pt x="223" y="238"/>
                </a:lnTo>
                <a:lnTo>
                  <a:pt x="223" y="238"/>
                </a:lnTo>
                <a:lnTo>
                  <a:pt x="226" y="238"/>
                </a:lnTo>
                <a:lnTo>
                  <a:pt x="226" y="238"/>
                </a:lnTo>
                <a:lnTo>
                  <a:pt x="228" y="238"/>
                </a:lnTo>
                <a:lnTo>
                  <a:pt x="228" y="236"/>
                </a:lnTo>
                <a:lnTo>
                  <a:pt x="228" y="236"/>
                </a:lnTo>
                <a:lnTo>
                  <a:pt x="225" y="235"/>
                </a:lnTo>
                <a:lnTo>
                  <a:pt x="223" y="233"/>
                </a:lnTo>
                <a:lnTo>
                  <a:pt x="223" y="232"/>
                </a:lnTo>
                <a:lnTo>
                  <a:pt x="223" y="232"/>
                </a:lnTo>
                <a:close/>
                <a:moveTo>
                  <a:pt x="81" y="282"/>
                </a:moveTo>
                <a:lnTo>
                  <a:pt x="81" y="282"/>
                </a:lnTo>
                <a:lnTo>
                  <a:pt x="84" y="282"/>
                </a:lnTo>
                <a:lnTo>
                  <a:pt x="84" y="282"/>
                </a:lnTo>
                <a:lnTo>
                  <a:pt x="85" y="282"/>
                </a:lnTo>
                <a:lnTo>
                  <a:pt x="85" y="282"/>
                </a:lnTo>
                <a:lnTo>
                  <a:pt x="84" y="280"/>
                </a:lnTo>
                <a:lnTo>
                  <a:pt x="84" y="279"/>
                </a:lnTo>
                <a:lnTo>
                  <a:pt x="85" y="278"/>
                </a:lnTo>
                <a:lnTo>
                  <a:pt x="85" y="278"/>
                </a:lnTo>
                <a:lnTo>
                  <a:pt x="81" y="278"/>
                </a:lnTo>
                <a:lnTo>
                  <a:pt x="81" y="278"/>
                </a:lnTo>
                <a:lnTo>
                  <a:pt x="81" y="282"/>
                </a:lnTo>
                <a:lnTo>
                  <a:pt x="81" y="282"/>
                </a:lnTo>
                <a:close/>
                <a:moveTo>
                  <a:pt x="149" y="148"/>
                </a:moveTo>
                <a:lnTo>
                  <a:pt x="149" y="148"/>
                </a:lnTo>
                <a:lnTo>
                  <a:pt x="148" y="143"/>
                </a:lnTo>
                <a:lnTo>
                  <a:pt x="148" y="143"/>
                </a:lnTo>
                <a:lnTo>
                  <a:pt x="147" y="144"/>
                </a:lnTo>
                <a:lnTo>
                  <a:pt x="147" y="144"/>
                </a:lnTo>
                <a:lnTo>
                  <a:pt x="147" y="150"/>
                </a:lnTo>
                <a:lnTo>
                  <a:pt x="147" y="150"/>
                </a:lnTo>
                <a:lnTo>
                  <a:pt x="149" y="148"/>
                </a:lnTo>
                <a:lnTo>
                  <a:pt x="149" y="148"/>
                </a:lnTo>
                <a:close/>
                <a:moveTo>
                  <a:pt x="179" y="17"/>
                </a:moveTo>
                <a:lnTo>
                  <a:pt x="179" y="17"/>
                </a:lnTo>
                <a:lnTo>
                  <a:pt x="179" y="17"/>
                </a:lnTo>
                <a:lnTo>
                  <a:pt x="179" y="17"/>
                </a:lnTo>
                <a:lnTo>
                  <a:pt x="169" y="17"/>
                </a:lnTo>
                <a:lnTo>
                  <a:pt x="169" y="17"/>
                </a:lnTo>
                <a:lnTo>
                  <a:pt x="166" y="17"/>
                </a:lnTo>
                <a:lnTo>
                  <a:pt x="165" y="20"/>
                </a:lnTo>
                <a:lnTo>
                  <a:pt x="165" y="20"/>
                </a:lnTo>
                <a:lnTo>
                  <a:pt x="179" y="17"/>
                </a:lnTo>
                <a:lnTo>
                  <a:pt x="179" y="17"/>
                </a:lnTo>
                <a:close/>
                <a:moveTo>
                  <a:pt x="262" y="212"/>
                </a:moveTo>
                <a:lnTo>
                  <a:pt x="262" y="212"/>
                </a:lnTo>
                <a:lnTo>
                  <a:pt x="262" y="212"/>
                </a:lnTo>
                <a:lnTo>
                  <a:pt x="262" y="212"/>
                </a:lnTo>
                <a:lnTo>
                  <a:pt x="259" y="216"/>
                </a:lnTo>
                <a:lnTo>
                  <a:pt x="259" y="221"/>
                </a:lnTo>
                <a:lnTo>
                  <a:pt x="259" y="221"/>
                </a:lnTo>
                <a:lnTo>
                  <a:pt x="262" y="219"/>
                </a:lnTo>
                <a:lnTo>
                  <a:pt x="262" y="219"/>
                </a:lnTo>
                <a:lnTo>
                  <a:pt x="262" y="212"/>
                </a:lnTo>
                <a:lnTo>
                  <a:pt x="262" y="212"/>
                </a:lnTo>
                <a:close/>
                <a:moveTo>
                  <a:pt x="185" y="235"/>
                </a:moveTo>
                <a:lnTo>
                  <a:pt x="185" y="235"/>
                </a:lnTo>
                <a:lnTo>
                  <a:pt x="186" y="231"/>
                </a:lnTo>
                <a:lnTo>
                  <a:pt x="186" y="231"/>
                </a:lnTo>
                <a:lnTo>
                  <a:pt x="179" y="236"/>
                </a:lnTo>
                <a:lnTo>
                  <a:pt x="179" y="236"/>
                </a:lnTo>
                <a:lnTo>
                  <a:pt x="185" y="235"/>
                </a:lnTo>
                <a:lnTo>
                  <a:pt x="185" y="235"/>
                </a:lnTo>
                <a:close/>
                <a:moveTo>
                  <a:pt x="236" y="249"/>
                </a:moveTo>
                <a:lnTo>
                  <a:pt x="236" y="249"/>
                </a:lnTo>
                <a:lnTo>
                  <a:pt x="245" y="243"/>
                </a:lnTo>
                <a:lnTo>
                  <a:pt x="245" y="243"/>
                </a:lnTo>
                <a:lnTo>
                  <a:pt x="246" y="242"/>
                </a:lnTo>
                <a:lnTo>
                  <a:pt x="246" y="242"/>
                </a:lnTo>
                <a:lnTo>
                  <a:pt x="242" y="243"/>
                </a:lnTo>
                <a:lnTo>
                  <a:pt x="242" y="243"/>
                </a:lnTo>
                <a:lnTo>
                  <a:pt x="240" y="245"/>
                </a:lnTo>
                <a:lnTo>
                  <a:pt x="240" y="245"/>
                </a:lnTo>
                <a:lnTo>
                  <a:pt x="236" y="249"/>
                </a:lnTo>
                <a:lnTo>
                  <a:pt x="236" y="249"/>
                </a:lnTo>
                <a:close/>
                <a:moveTo>
                  <a:pt x="181" y="124"/>
                </a:moveTo>
                <a:lnTo>
                  <a:pt x="181" y="124"/>
                </a:lnTo>
                <a:lnTo>
                  <a:pt x="179" y="127"/>
                </a:lnTo>
                <a:lnTo>
                  <a:pt x="179" y="127"/>
                </a:lnTo>
                <a:lnTo>
                  <a:pt x="178" y="128"/>
                </a:lnTo>
                <a:lnTo>
                  <a:pt x="178" y="128"/>
                </a:lnTo>
                <a:lnTo>
                  <a:pt x="179" y="133"/>
                </a:lnTo>
                <a:lnTo>
                  <a:pt x="179" y="133"/>
                </a:lnTo>
                <a:lnTo>
                  <a:pt x="181" y="131"/>
                </a:lnTo>
                <a:lnTo>
                  <a:pt x="181" y="131"/>
                </a:lnTo>
                <a:lnTo>
                  <a:pt x="181" y="124"/>
                </a:lnTo>
                <a:lnTo>
                  <a:pt x="181" y="124"/>
                </a:lnTo>
                <a:close/>
                <a:moveTo>
                  <a:pt x="10" y="23"/>
                </a:moveTo>
                <a:lnTo>
                  <a:pt x="10" y="23"/>
                </a:lnTo>
                <a:lnTo>
                  <a:pt x="13" y="16"/>
                </a:lnTo>
                <a:lnTo>
                  <a:pt x="13" y="16"/>
                </a:lnTo>
                <a:lnTo>
                  <a:pt x="10" y="16"/>
                </a:lnTo>
                <a:lnTo>
                  <a:pt x="10" y="16"/>
                </a:lnTo>
                <a:lnTo>
                  <a:pt x="10" y="17"/>
                </a:lnTo>
                <a:lnTo>
                  <a:pt x="10" y="17"/>
                </a:lnTo>
                <a:lnTo>
                  <a:pt x="10" y="23"/>
                </a:lnTo>
                <a:lnTo>
                  <a:pt x="10" y="23"/>
                </a:lnTo>
                <a:close/>
                <a:moveTo>
                  <a:pt x="37" y="80"/>
                </a:moveTo>
                <a:lnTo>
                  <a:pt x="37" y="80"/>
                </a:lnTo>
                <a:lnTo>
                  <a:pt x="34" y="84"/>
                </a:lnTo>
                <a:lnTo>
                  <a:pt x="34" y="84"/>
                </a:lnTo>
                <a:lnTo>
                  <a:pt x="33" y="87"/>
                </a:lnTo>
                <a:lnTo>
                  <a:pt x="33" y="89"/>
                </a:lnTo>
                <a:lnTo>
                  <a:pt x="33" y="89"/>
                </a:lnTo>
                <a:lnTo>
                  <a:pt x="37" y="86"/>
                </a:lnTo>
                <a:lnTo>
                  <a:pt x="37" y="86"/>
                </a:lnTo>
                <a:lnTo>
                  <a:pt x="39" y="83"/>
                </a:lnTo>
                <a:lnTo>
                  <a:pt x="37" y="80"/>
                </a:lnTo>
                <a:lnTo>
                  <a:pt x="37" y="80"/>
                </a:lnTo>
                <a:close/>
                <a:moveTo>
                  <a:pt x="93" y="251"/>
                </a:moveTo>
                <a:lnTo>
                  <a:pt x="93" y="251"/>
                </a:lnTo>
                <a:lnTo>
                  <a:pt x="93" y="251"/>
                </a:lnTo>
                <a:lnTo>
                  <a:pt x="93" y="251"/>
                </a:lnTo>
                <a:lnTo>
                  <a:pt x="97" y="252"/>
                </a:lnTo>
                <a:lnTo>
                  <a:pt x="101" y="253"/>
                </a:lnTo>
                <a:lnTo>
                  <a:pt x="101" y="253"/>
                </a:lnTo>
                <a:lnTo>
                  <a:pt x="101" y="252"/>
                </a:lnTo>
                <a:lnTo>
                  <a:pt x="100" y="251"/>
                </a:lnTo>
                <a:lnTo>
                  <a:pt x="100" y="251"/>
                </a:lnTo>
                <a:lnTo>
                  <a:pt x="93" y="251"/>
                </a:lnTo>
                <a:lnTo>
                  <a:pt x="93" y="251"/>
                </a:lnTo>
                <a:close/>
                <a:moveTo>
                  <a:pt x="282" y="114"/>
                </a:moveTo>
                <a:lnTo>
                  <a:pt x="282" y="114"/>
                </a:lnTo>
                <a:lnTo>
                  <a:pt x="280" y="107"/>
                </a:lnTo>
                <a:lnTo>
                  <a:pt x="280" y="107"/>
                </a:lnTo>
                <a:lnTo>
                  <a:pt x="279" y="108"/>
                </a:lnTo>
                <a:lnTo>
                  <a:pt x="279" y="108"/>
                </a:lnTo>
                <a:lnTo>
                  <a:pt x="279" y="114"/>
                </a:lnTo>
                <a:lnTo>
                  <a:pt x="279" y="114"/>
                </a:lnTo>
                <a:lnTo>
                  <a:pt x="282" y="114"/>
                </a:lnTo>
                <a:lnTo>
                  <a:pt x="282" y="114"/>
                </a:lnTo>
                <a:close/>
                <a:moveTo>
                  <a:pt x="58" y="96"/>
                </a:moveTo>
                <a:lnTo>
                  <a:pt x="58" y="96"/>
                </a:lnTo>
                <a:lnTo>
                  <a:pt x="56" y="98"/>
                </a:lnTo>
                <a:lnTo>
                  <a:pt x="54" y="100"/>
                </a:lnTo>
                <a:lnTo>
                  <a:pt x="54" y="100"/>
                </a:lnTo>
                <a:lnTo>
                  <a:pt x="54" y="100"/>
                </a:lnTo>
                <a:lnTo>
                  <a:pt x="54" y="100"/>
                </a:lnTo>
                <a:lnTo>
                  <a:pt x="58" y="101"/>
                </a:lnTo>
                <a:lnTo>
                  <a:pt x="58" y="101"/>
                </a:lnTo>
                <a:lnTo>
                  <a:pt x="58" y="96"/>
                </a:lnTo>
                <a:lnTo>
                  <a:pt x="58" y="96"/>
                </a:lnTo>
                <a:close/>
                <a:moveTo>
                  <a:pt x="148" y="118"/>
                </a:moveTo>
                <a:lnTo>
                  <a:pt x="148" y="118"/>
                </a:lnTo>
                <a:lnTo>
                  <a:pt x="152" y="113"/>
                </a:lnTo>
                <a:lnTo>
                  <a:pt x="152" y="113"/>
                </a:lnTo>
                <a:lnTo>
                  <a:pt x="154" y="111"/>
                </a:lnTo>
                <a:lnTo>
                  <a:pt x="154" y="111"/>
                </a:lnTo>
                <a:lnTo>
                  <a:pt x="152" y="110"/>
                </a:lnTo>
                <a:lnTo>
                  <a:pt x="152" y="110"/>
                </a:lnTo>
                <a:lnTo>
                  <a:pt x="149" y="114"/>
                </a:lnTo>
                <a:lnTo>
                  <a:pt x="149" y="114"/>
                </a:lnTo>
                <a:lnTo>
                  <a:pt x="148" y="116"/>
                </a:lnTo>
                <a:lnTo>
                  <a:pt x="148" y="118"/>
                </a:lnTo>
                <a:lnTo>
                  <a:pt x="148" y="118"/>
                </a:lnTo>
                <a:close/>
                <a:moveTo>
                  <a:pt x="331" y="148"/>
                </a:moveTo>
                <a:lnTo>
                  <a:pt x="331" y="148"/>
                </a:lnTo>
                <a:lnTo>
                  <a:pt x="331" y="148"/>
                </a:lnTo>
                <a:lnTo>
                  <a:pt x="331" y="148"/>
                </a:lnTo>
                <a:lnTo>
                  <a:pt x="331" y="165"/>
                </a:lnTo>
                <a:lnTo>
                  <a:pt x="331" y="165"/>
                </a:lnTo>
                <a:lnTo>
                  <a:pt x="333" y="164"/>
                </a:lnTo>
                <a:lnTo>
                  <a:pt x="333" y="164"/>
                </a:lnTo>
                <a:lnTo>
                  <a:pt x="333" y="164"/>
                </a:lnTo>
                <a:lnTo>
                  <a:pt x="331" y="148"/>
                </a:lnTo>
                <a:lnTo>
                  <a:pt x="331" y="148"/>
                </a:lnTo>
                <a:close/>
                <a:moveTo>
                  <a:pt x="195" y="62"/>
                </a:moveTo>
                <a:lnTo>
                  <a:pt x="195" y="62"/>
                </a:lnTo>
                <a:lnTo>
                  <a:pt x="195" y="62"/>
                </a:lnTo>
                <a:lnTo>
                  <a:pt x="195" y="62"/>
                </a:lnTo>
                <a:lnTo>
                  <a:pt x="189" y="64"/>
                </a:lnTo>
                <a:lnTo>
                  <a:pt x="189" y="64"/>
                </a:lnTo>
                <a:lnTo>
                  <a:pt x="191" y="69"/>
                </a:lnTo>
                <a:lnTo>
                  <a:pt x="191" y="69"/>
                </a:lnTo>
                <a:lnTo>
                  <a:pt x="195" y="62"/>
                </a:lnTo>
                <a:lnTo>
                  <a:pt x="195" y="62"/>
                </a:lnTo>
                <a:close/>
                <a:moveTo>
                  <a:pt x="77" y="106"/>
                </a:moveTo>
                <a:lnTo>
                  <a:pt x="77" y="106"/>
                </a:lnTo>
                <a:lnTo>
                  <a:pt x="75" y="106"/>
                </a:lnTo>
                <a:lnTo>
                  <a:pt x="75" y="106"/>
                </a:lnTo>
                <a:lnTo>
                  <a:pt x="74" y="106"/>
                </a:lnTo>
                <a:lnTo>
                  <a:pt x="74" y="107"/>
                </a:lnTo>
                <a:lnTo>
                  <a:pt x="74" y="107"/>
                </a:lnTo>
                <a:lnTo>
                  <a:pt x="75" y="111"/>
                </a:lnTo>
                <a:lnTo>
                  <a:pt x="75" y="111"/>
                </a:lnTo>
                <a:lnTo>
                  <a:pt x="77" y="108"/>
                </a:lnTo>
                <a:lnTo>
                  <a:pt x="77" y="107"/>
                </a:lnTo>
                <a:lnTo>
                  <a:pt x="77" y="106"/>
                </a:lnTo>
                <a:lnTo>
                  <a:pt x="77" y="106"/>
                </a:lnTo>
                <a:close/>
                <a:moveTo>
                  <a:pt x="198" y="77"/>
                </a:moveTo>
                <a:lnTo>
                  <a:pt x="198" y="77"/>
                </a:lnTo>
                <a:lnTo>
                  <a:pt x="198" y="77"/>
                </a:lnTo>
                <a:lnTo>
                  <a:pt x="198" y="77"/>
                </a:lnTo>
                <a:lnTo>
                  <a:pt x="203" y="74"/>
                </a:lnTo>
                <a:lnTo>
                  <a:pt x="203" y="74"/>
                </a:lnTo>
                <a:lnTo>
                  <a:pt x="203" y="73"/>
                </a:lnTo>
                <a:lnTo>
                  <a:pt x="203" y="73"/>
                </a:lnTo>
                <a:lnTo>
                  <a:pt x="203" y="70"/>
                </a:lnTo>
                <a:lnTo>
                  <a:pt x="203" y="70"/>
                </a:lnTo>
                <a:lnTo>
                  <a:pt x="198" y="77"/>
                </a:lnTo>
                <a:lnTo>
                  <a:pt x="198" y="77"/>
                </a:lnTo>
                <a:close/>
                <a:moveTo>
                  <a:pt x="90" y="175"/>
                </a:moveTo>
                <a:lnTo>
                  <a:pt x="90" y="175"/>
                </a:lnTo>
                <a:lnTo>
                  <a:pt x="90" y="175"/>
                </a:lnTo>
                <a:lnTo>
                  <a:pt x="90" y="175"/>
                </a:lnTo>
                <a:lnTo>
                  <a:pt x="87" y="177"/>
                </a:lnTo>
                <a:lnTo>
                  <a:pt x="85" y="181"/>
                </a:lnTo>
                <a:lnTo>
                  <a:pt x="85" y="181"/>
                </a:lnTo>
                <a:lnTo>
                  <a:pt x="90" y="179"/>
                </a:lnTo>
                <a:lnTo>
                  <a:pt x="90" y="179"/>
                </a:lnTo>
                <a:lnTo>
                  <a:pt x="90" y="175"/>
                </a:lnTo>
                <a:lnTo>
                  <a:pt x="90" y="175"/>
                </a:lnTo>
                <a:close/>
                <a:moveTo>
                  <a:pt x="40" y="56"/>
                </a:moveTo>
                <a:lnTo>
                  <a:pt x="40" y="56"/>
                </a:lnTo>
                <a:lnTo>
                  <a:pt x="39" y="57"/>
                </a:lnTo>
                <a:lnTo>
                  <a:pt x="39" y="59"/>
                </a:lnTo>
                <a:lnTo>
                  <a:pt x="39" y="59"/>
                </a:lnTo>
                <a:lnTo>
                  <a:pt x="40" y="64"/>
                </a:lnTo>
                <a:lnTo>
                  <a:pt x="40" y="64"/>
                </a:lnTo>
                <a:lnTo>
                  <a:pt x="40" y="70"/>
                </a:lnTo>
                <a:lnTo>
                  <a:pt x="40" y="70"/>
                </a:lnTo>
                <a:lnTo>
                  <a:pt x="41" y="69"/>
                </a:lnTo>
                <a:lnTo>
                  <a:pt x="41" y="69"/>
                </a:lnTo>
                <a:lnTo>
                  <a:pt x="40" y="56"/>
                </a:lnTo>
                <a:lnTo>
                  <a:pt x="40" y="56"/>
                </a:lnTo>
                <a:close/>
                <a:moveTo>
                  <a:pt x="85" y="71"/>
                </a:moveTo>
                <a:lnTo>
                  <a:pt x="85" y="71"/>
                </a:lnTo>
                <a:lnTo>
                  <a:pt x="84" y="71"/>
                </a:lnTo>
                <a:lnTo>
                  <a:pt x="81" y="73"/>
                </a:lnTo>
                <a:lnTo>
                  <a:pt x="81" y="74"/>
                </a:lnTo>
                <a:lnTo>
                  <a:pt x="81" y="77"/>
                </a:lnTo>
                <a:lnTo>
                  <a:pt x="81" y="77"/>
                </a:lnTo>
                <a:lnTo>
                  <a:pt x="85" y="71"/>
                </a:lnTo>
                <a:lnTo>
                  <a:pt x="85" y="71"/>
                </a:lnTo>
                <a:close/>
                <a:moveTo>
                  <a:pt x="273" y="231"/>
                </a:moveTo>
                <a:lnTo>
                  <a:pt x="273" y="231"/>
                </a:lnTo>
                <a:lnTo>
                  <a:pt x="272" y="235"/>
                </a:lnTo>
                <a:lnTo>
                  <a:pt x="272" y="239"/>
                </a:lnTo>
                <a:lnTo>
                  <a:pt x="272" y="239"/>
                </a:lnTo>
                <a:lnTo>
                  <a:pt x="273" y="239"/>
                </a:lnTo>
                <a:lnTo>
                  <a:pt x="273" y="238"/>
                </a:lnTo>
                <a:lnTo>
                  <a:pt x="273" y="238"/>
                </a:lnTo>
                <a:lnTo>
                  <a:pt x="273" y="231"/>
                </a:lnTo>
                <a:lnTo>
                  <a:pt x="273" y="231"/>
                </a:lnTo>
                <a:close/>
                <a:moveTo>
                  <a:pt x="91" y="67"/>
                </a:moveTo>
                <a:lnTo>
                  <a:pt x="91" y="67"/>
                </a:lnTo>
                <a:lnTo>
                  <a:pt x="97" y="60"/>
                </a:lnTo>
                <a:lnTo>
                  <a:pt x="97" y="60"/>
                </a:lnTo>
                <a:lnTo>
                  <a:pt x="94" y="62"/>
                </a:lnTo>
                <a:lnTo>
                  <a:pt x="93" y="63"/>
                </a:lnTo>
                <a:lnTo>
                  <a:pt x="91" y="64"/>
                </a:lnTo>
                <a:lnTo>
                  <a:pt x="91" y="67"/>
                </a:lnTo>
                <a:lnTo>
                  <a:pt x="91" y="67"/>
                </a:lnTo>
                <a:close/>
                <a:moveTo>
                  <a:pt x="178" y="259"/>
                </a:moveTo>
                <a:lnTo>
                  <a:pt x="178" y="259"/>
                </a:lnTo>
                <a:lnTo>
                  <a:pt x="174" y="258"/>
                </a:lnTo>
                <a:lnTo>
                  <a:pt x="169" y="258"/>
                </a:lnTo>
                <a:lnTo>
                  <a:pt x="162" y="260"/>
                </a:lnTo>
                <a:lnTo>
                  <a:pt x="162" y="260"/>
                </a:lnTo>
                <a:lnTo>
                  <a:pt x="178" y="259"/>
                </a:lnTo>
                <a:lnTo>
                  <a:pt x="178" y="259"/>
                </a:lnTo>
                <a:close/>
                <a:moveTo>
                  <a:pt x="91" y="255"/>
                </a:moveTo>
                <a:lnTo>
                  <a:pt x="91" y="255"/>
                </a:lnTo>
                <a:lnTo>
                  <a:pt x="91" y="255"/>
                </a:lnTo>
                <a:lnTo>
                  <a:pt x="91" y="255"/>
                </a:lnTo>
                <a:lnTo>
                  <a:pt x="84" y="253"/>
                </a:lnTo>
                <a:lnTo>
                  <a:pt x="84" y="253"/>
                </a:lnTo>
                <a:lnTo>
                  <a:pt x="83" y="256"/>
                </a:lnTo>
                <a:lnTo>
                  <a:pt x="83" y="256"/>
                </a:lnTo>
                <a:lnTo>
                  <a:pt x="91" y="255"/>
                </a:lnTo>
                <a:lnTo>
                  <a:pt x="91" y="255"/>
                </a:lnTo>
                <a:close/>
                <a:moveTo>
                  <a:pt x="33" y="151"/>
                </a:moveTo>
                <a:lnTo>
                  <a:pt x="33" y="151"/>
                </a:lnTo>
                <a:lnTo>
                  <a:pt x="31" y="151"/>
                </a:lnTo>
                <a:lnTo>
                  <a:pt x="31" y="152"/>
                </a:lnTo>
                <a:lnTo>
                  <a:pt x="31" y="152"/>
                </a:lnTo>
                <a:lnTo>
                  <a:pt x="31" y="161"/>
                </a:lnTo>
                <a:lnTo>
                  <a:pt x="31" y="161"/>
                </a:lnTo>
                <a:lnTo>
                  <a:pt x="31" y="167"/>
                </a:lnTo>
                <a:lnTo>
                  <a:pt x="31" y="167"/>
                </a:lnTo>
                <a:lnTo>
                  <a:pt x="33" y="165"/>
                </a:lnTo>
                <a:lnTo>
                  <a:pt x="33" y="165"/>
                </a:lnTo>
                <a:lnTo>
                  <a:pt x="33" y="165"/>
                </a:lnTo>
                <a:lnTo>
                  <a:pt x="33" y="154"/>
                </a:lnTo>
                <a:lnTo>
                  <a:pt x="33" y="154"/>
                </a:lnTo>
                <a:lnTo>
                  <a:pt x="33" y="151"/>
                </a:lnTo>
                <a:lnTo>
                  <a:pt x="33" y="151"/>
                </a:lnTo>
                <a:close/>
                <a:moveTo>
                  <a:pt x="118" y="278"/>
                </a:moveTo>
                <a:lnTo>
                  <a:pt x="118" y="278"/>
                </a:lnTo>
                <a:lnTo>
                  <a:pt x="129" y="276"/>
                </a:lnTo>
                <a:lnTo>
                  <a:pt x="129" y="276"/>
                </a:lnTo>
                <a:lnTo>
                  <a:pt x="118" y="276"/>
                </a:lnTo>
                <a:lnTo>
                  <a:pt x="118" y="276"/>
                </a:lnTo>
                <a:lnTo>
                  <a:pt x="118" y="278"/>
                </a:lnTo>
                <a:lnTo>
                  <a:pt x="118" y="278"/>
                </a:lnTo>
                <a:close/>
                <a:moveTo>
                  <a:pt x="78" y="114"/>
                </a:moveTo>
                <a:lnTo>
                  <a:pt x="78" y="114"/>
                </a:lnTo>
                <a:lnTo>
                  <a:pt x="77" y="116"/>
                </a:lnTo>
                <a:lnTo>
                  <a:pt x="75" y="117"/>
                </a:lnTo>
                <a:lnTo>
                  <a:pt x="75" y="117"/>
                </a:lnTo>
                <a:lnTo>
                  <a:pt x="77" y="123"/>
                </a:lnTo>
                <a:lnTo>
                  <a:pt x="77" y="123"/>
                </a:lnTo>
                <a:lnTo>
                  <a:pt x="78" y="121"/>
                </a:lnTo>
                <a:lnTo>
                  <a:pt x="78" y="121"/>
                </a:lnTo>
                <a:lnTo>
                  <a:pt x="78" y="114"/>
                </a:lnTo>
                <a:lnTo>
                  <a:pt x="78" y="114"/>
                </a:lnTo>
                <a:close/>
                <a:moveTo>
                  <a:pt x="246" y="79"/>
                </a:moveTo>
                <a:lnTo>
                  <a:pt x="246" y="79"/>
                </a:lnTo>
                <a:lnTo>
                  <a:pt x="246" y="76"/>
                </a:lnTo>
                <a:lnTo>
                  <a:pt x="246" y="76"/>
                </a:lnTo>
                <a:lnTo>
                  <a:pt x="242" y="77"/>
                </a:lnTo>
                <a:lnTo>
                  <a:pt x="242" y="77"/>
                </a:lnTo>
                <a:lnTo>
                  <a:pt x="242" y="80"/>
                </a:lnTo>
                <a:lnTo>
                  <a:pt x="242" y="80"/>
                </a:lnTo>
                <a:lnTo>
                  <a:pt x="246" y="79"/>
                </a:lnTo>
                <a:lnTo>
                  <a:pt x="246" y="79"/>
                </a:lnTo>
                <a:close/>
                <a:moveTo>
                  <a:pt x="237" y="258"/>
                </a:moveTo>
                <a:lnTo>
                  <a:pt x="237" y="258"/>
                </a:lnTo>
                <a:lnTo>
                  <a:pt x="237" y="259"/>
                </a:lnTo>
                <a:lnTo>
                  <a:pt x="237" y="259"/>
                </a:lnTo>
                <a:lnTo>
                  <a:pt x="246" y="258"/>
                </a:lnTo>
                <a:lnTo>
                  <a:pt x="246" y="258"/>
                </a:lnTo>
                <a:lnTo>
                  <a:pt x="247" y="258"/>
                </a:lnTo>
                <a:lnTo>
                  <a:pt x="247" y="256"/>
                </a:lnTo>
                <a:lnTo>
                  <a:pt x="247" y="256"/>
                </a:lnTo>
                <a:lnTo>
                  <a:pt x="245" y="256"/>
                </a:lnTo>
                <a:lnTo>
                  <a:pt x="245" y="256"/>
                </a:lnTo>
                <a:lnTo>
                  <a:pt x="237" y="258"/>
                </a:lnTo>
                <a:lnTo>
                  <a:pt x="237" y="258"/>
                </a:lnTo>
                <a:close/>
                <a:moveTo>
                  <a:pt x="216" y="91"/>
                </a:moveTo>
                <a:lnTo>
                  <a:pt x="216" y="91"/>
                </a:lnTo>
                <a:lnTo>
                  <a:pt x="216" y="86"/>
                </a:lnTo>
                <a:lnTo>
                  <a:pt x="216" y="86"/>
                </a:lnTo>
                <a:lnTo>
                  <a:pt x="215" y="87"/>
                </a:lnTo>
                <a:lnTo>
                  <a:pt x="215" y="87"/>
                </a:lnTo>
                <a:lnTo>
                  <a:pt x="213" y="90"/>
                </a:lnTo>
                <a:lnTo>
                  <a:pt x="213" y="90"/>
                </a:lnTo>
                <a:lnTo>
                  <a:pt x="212" y="93"/>
                </a:lnTo>
                <a:lnTo>
                  <a:pt x="212" y="93"/>
                </a:lnTo>
                <a:lnTo>
                  <a:pt x="212" y="94"/>
                </a:lnTo>
                <a:lnTo>
                  <a:pt x="212" y="94"/>
                </a:lnTo>
                <a:lnTo>
                  <a:pt x="216" y="91"/>
                </a:lnTo>
                <a:lnTo>
                  <a:pt x="216" y="91"/>
                </a:lnTo>
                <a:close/>
                <a:moveTo>
                  <a:pt x="235" y="205"/>
                </a:moveTo>
                <a:lnTo>
                  <a:pt x="235" y="205"/>
                </a:lnTo>
                <a:lnTo>
                  <a:pt x="233" y="201"/>
                </a:lnTo>
                <a:lnTo>
                  <a:pt x="233" y="201"/>
                </a:lnTo>
                <a:lnTo>
                  <a:pt x="229" y="206"/>
                </a:lnTo>
                <a:lnTo>
                  <a:pt x="229" y="206"/>
                </a:lnTo>
                <a:lnTo>
                  <a:pt x="229" y="206"/>
                </a:lnTo>
                <a:lnTo>
                  <a:pt x="229" y="206"/>
                </a:lnTo>
                <a:lnTo>
                  <a:pt x="235" y="205"/>
                </a:lnTo>
                <a:lnTo>
                  <a:pt x="235" y="205"/>
                </a:lnTo>
                <a:close/>
                <a:moveTo>
                  <a:pt x="104" y="84"/>
                </a:moveTo>
                <a:lnTo>
                  <a:pt x="104" y="84"/>
                </a:lnTo>
                <a:lnTo>
                  <a:pt x="104" y="84"/>
                </a:lnTo>
                <a:lnTo>
                  <a:pt x="104" y="84"/>
                </a:lnTo>
                <a:lnTo>
                  <a:pt x="115" y="83"/>
                </a:lnTo>
                <a:lnTo>
                  <a:pt x="115" y="83"/>
                </a:lnTo>
                <a:lnTo>
                  <a:pt x="117" y="81"/>
                </a:lnTo>
                <a:lnTo>
                  <a:pt x="117" y="81"/>
                </a:lnTo>
                <a:lnTo>
                  <a:pt x="110" y="83"/>
                </a:lnTo>
                <a:lnTo>
                  <a:pt x="104" y="84"/>
                </a:lnTo>
                <a:lnTo>
                  <a:pt x="104" y="84"/>
                </a:lnTo>
                <a:close/>
                <a:moveTo>
                  <a:pt x="51" y="118"/>
                </a:moveTo>
                <a:lnTo>
                  <a:pt x="51" y="118"/>
                </a:lnTo>
                <a:lnTo>
                  <a:pt x="47" y="124"/>
                </a:lnTo>
                <a:lnTo>
                  <a:pt x="47" y="124"/>
                </a:lnTo>
                <a:lnTo>
                  <a:pt x="50" y="124"/>
                </a:lnTo>
                <a:lnTo>
                  <a:pt x="51" y="125"/>
                </a:lnTo>
                <a:lnTo>
                  <a:pt x="51" y="125"/>
                </a:lnTo>
                <a:lnTo>
                  <a:pt x="53" y="124"/>
                </a:lnTo>
                <a:lnTo>
                  <a:pt x="53" y="123"/>
                </a:lnTo>
                <a:lnTo>
                  <a:pt x="53" y="123"/>
                </a:lnTo>
                <a:lnTo>
                  <a:pt x="51" y="118"/>
                </a:lnTo>
                <a:lnTo>
                  <a:pt x="51" y="118"/>
                </a:lnTo>
                <a:close/>
                <a:moveTo>
                  <a:pt x="110" y="242"/>
                </a:moveTo>
                <a:lnTo>
                  <a:pt x="110" y="242"/>
                </a:lnTo>
                <a:lnTo>
                  <a:pt x="107" y="242"/>
                </a:lnTo>
                <a:lnTo>
                  <a:pt x="107" y="242"/>
                </a:lnTo>
                <a:lnTo>
                  <a:pt x="107" y="246"/>
                </a:lnTo>
                <a:lnTo>
                  <a:pt x="107" y="246"/>
                </a:lnTo>
                <a:lnTo>
                  <a:pt x="107" y="246"/>
                </a:lnTo>
                <a:lnTo>
                  <a:pt x="108" y="246"/>
                </a:lnTo>
                <a:lnTo>
                  <a:pt x="108" y="246"/>
                </a:lnTo>
                <a:lnTo>
                  <a:pt x="110" y="242"/>
                </a:lnTo>
                <a:lnTo>
                  <a:pt x="110" y="242"/>
                </a:lnTo>
                <a:close/>
                <a:moveTo>
                  <a:pt x="303" y="37"/>
                </a:moveTo>
                <a:lnTo>
                  <a:pt x="303" y="37"/>
                </a:lnTo>
                <a:lnTo>
                  <a:pt x="299" y="35"/>
                </a:lnTo>
                <a:lnTo>
                  <a:pt x="294" y="33"/>
                </a:lnTo>
                <a:lnTo>
                  <a:pt x="294" y="33"/>
                </a:lnTo>
                <a:lnTo>
                  <a:pt x="300" y="39"/>
                </a:lnTo>
                <a:lnTo>
                  <a:pt x="300" y="39"/>
                </a:lnTo>
                <a:lnTo>
                  <a:pt x="303" y="37"/>
                </a:lnTo>
                <a:lnTo>
                  <a:pt x="303" y="37"/>
                </a:lnTo>
                <a:close/>
                <a:moveTo>
                  <a:pt x="324" y="63"/>
                </a:moveTo>
                <a:lnTo>
                  <a:pt x="324" y="63"/>
                </a:lnTo>
                <a:lnTo>
                  <a:pt x="324" y="63"/>
                </a:lnTo>
                <a:lnTo>
                  <a:pt x="324" y="63"/>
                </a:lnTo>
                <a:lnTo>
                  <a:pt x="324" y="59"/>
                </a:lnTo>
                <a:lnTo>
                  <a:pt x="324" y="59"/>
                </a:lnTo>
                <a:lnTo>
                  <a:pt x="323" y="56"/>
                </a:lnTo>
                <a:lnTo>
                  <a:pt x="320" y="56"/>
                </a:lnTo>
                <a:lnTo>
                  <a:pt x="320" y="56"/>
                </a:lnTo>
                <a:lnTo>
                  <a:pt x="324" y="63"/>
                </a:lnTo>
                <a:lnTo>
                  <a:pt x="324" y="63"/>
                </a:lnTo>
                <a:close/>
                <a:moveTo>
                  <a:pt x="95" y="162"/>
                </a:moveTo>
                <a:lnTo>
                  <a:pt x="95" y="162"/>
                </a:lnTo>
                <a:lnTo>
                  <a:pt x="95" y="162"/>
                </a:lnTo>
                <a:lnTo>
                  <a:pt x="95" y="162"/>
                </a:lnTo>
                <a:lnTo>
                  <a:pt x="101" y="157"/>
                </a:lnTo>
                <a:lnTo>
                  <a:pt x="101" y="157"/>
                </a:lnTo>
                <a:lnTo>
                  <a:pt x="97" y="158"/>
                </a:lnTo>
                <a:lnTo>
                  <a:pt x="97" y="158"/>
                </a:lnTo>
                <a:lnTo>
                  <a:pt x="95" y="160"/>
                </a:lnTo>
                <a:lnTo>
                  <a:pt x="95" y="160"/>
                </a:lnTo>
                <a:lnTo>
                  <a:pt x="95" y="162"/>
                </a:lnTo>
                <a:lnTo>
                  <a:pt x="95" y="162"/>
                </a:lnTo>
                <a:close/>
                <a:moveTo>
                  <a:pt x="77" y="29"/>
                </a:moveTo>
                <a:lnTo>
                  <a:pt x="77" y="29"/>
                </a:lnTo>
                <a:lnTo>
                  <a:pt x="77" y="27"/>
                </a:lnTo>
                <a:lnTo>
                  <a:pt x="77" y="27"/>
                </a:lnTo>
                <a:lnTo>
                  <a:pt x="73" y="33"/>
                </a:lnTo>
                <a:lnTo>
                  <a:pt x="73" y="33"/>
                </a:lnTo>
                <a:lnTo>
                  <a:pt x="77" y="33"/>
                </a:lnTo>
                <a:lnTo>
                  <a:pt x="77" y="33"/>
                </a:lnTo>
                <a:lnTo>
                  <a:pt x="77" y="29"/>
                </a:lnTo>
                <a:lnTo>
                  <a:pt x="77" y="29"/>
                </a:lnTo>
                <a:close/>
                <a:moveTo>
                  <a:pt x="50" y="71"/>
                </a:moveTo>
                <a:lnTo>
                  <a:pt x="50" y="71"/>
                </a:lnTo>
                <a:lnTo>
                  <a:pt x="50" y="70"/>
                </a:lnTo>
                <a:lnTo>
                  <a:pt x="50" y="70"/>
                </a:lnTo>
                <a:lnTo>
                  <a:pt x="46" y="70"/>
                </a:lnTo>
                <a:lnTo>
                  <a:pt x="46" y="70"/>
                </a:lnTo>
                <a:lnTo>
                  <a:pt x="46" y="76"/>
                </a:lnTo>
                <a:lnTo>
                  <a:pt x="46" y="76"/>
                </a:lnTo>
                <a:lnTo>
                  <a:pt x="50" y="71"/>
                </a:lnTo>
                <a:lnTo>
                  <a:pt x="50" y="71"/>
                </a:lnTo>
                <a:close/>
                <a:moveTo>
                  <a:pt x="228" y="121"/>
                </a:moveTo>
                <a:lnTo>
                  <a:pt x="228" y="121"/>
                </a:lnTo>
                <a:lnTo>
                  <a:pt x="228" y="117"/>
                </a:lnTo>
                <a:lnTo>
                  <a:pt x="228" y="117"/>
                </a:lnTo>
                <a:lnTo>
                  <a:pt x="225" y="118"/>
                </a:lnTo>
                <a:lnTo>
                  <a:pt x="225" y="121"/>
                </a:lnTo>
                <a:lnTo>
                  <a:pt x="225" y="121"/>
                </a:lnTo>
                <a:lnTo>
                  <a:pt x="228" y="121"/>
                </a:lnTo>
                <a:lnTo>
                  <a:pt x="228" y="121"/>
                </a:lnTo>
                <a:close/>
                <a:moveTo>
                  <a:pt x="58" y="197"/>
                </a:moveTo>
                <a:lnTo>
                  <a:pt x="58" y="197"/>
                </a:lnTo>
                <a:lnTo>
                  <a:pt x="60" y="197"/>
                </a:lnTo>
                <a:lnTo>
                  <a:pt x="60" y="197"/>
                </a:lnTo>
                <a:lnTo>
                  <a:pt x="64" y="189"/>
                </a:lnTo>
                <a:lnTo>
                  <a:pt x="64" y="189"/>
                </a:lnTo>
                <a:lnTo>
                  <a:pt x="60" y="189"/>
                </a:lnTo>
                <a:lnTo>
                  <a:pt x="60" y="189"/>
                </a:lnTo>
                <a:lnTo>
                  <a:pt x="58" y="197"/>
                </a:lnTo>
                <a:lnTo>
                  <a:pt x="58" y="197"/>
                </a:lnTo>
                <a:close/>
                <a:moveTo>
                  <a:pt x="88" y="187"/>
                </a:moveTo>
                <a:lnTo>
                  <a:pt x="88" y="187"/>
                </a:lnTo>
                <a:lnTo>
                  <a:pt x="88" y="184"/>
                </a:lnTo>
                <a:lnTo>
                  <a:pt x="88" y="184"/>
                </a:lnTo>
                <a:lnTo>
                  <a:pt x="85" y="184"/>
                </a:lnTo>
                <a:lnTo>
                  <a:pt x="85" y="184"/>
                </a:lnTo>
                <a:lnTo>
                  <a:pt x="84" y="185"/>
                </a:lnTo>
                <a:lnTo>
                  <a:pt x="84" y="187"/>
                </a:lnTo>
                <a:lnTo>
                  <a:pt x="84" y="187"/>
                </a:lnTo>
                <a:lnTo>
                  <a:pt x="88" y="187"/>
                </a:lnTo>
                <a:lnTo>
                  <a:pt x="88" y="187"/>
                </a:lnTo>
                <a:close/>
                <a:moveTo>
                  <a:pt x="47" y="165"/>
                </a:moveTo>
                <a:lnTo>
                  <a:pt x="47" y="165"/>
                </a:lnTo>
                <a:lnTo>
                  <a:pt x="50" y="164"/>
                </a:lnTo>
                <a:lnTo>
                  <a:pt x="50" y="164"/>
                </a:lnTo>
                <a:lnTo>
                  <a:pt x="50" y="160"/>
                </a:lnTo>
                <a:lnTo>
                  <a:pt x="50" y="160"/>
                </a:lnTo>
                <a:lnTo>
                  <a:pt x="47" y="161"/>
                </a:lnTo>
                <a:lnTo>
                  <a:pt x="47" y="165"/>
                </a:lnTo>
                <a:lnTo>
                  <a:pt x="47" y="165"/>
                </a:lnTo>
                <a:close/>
                <a:moveTo>
                  <a:pt x="282" y="123"/>
                </a:moveTo>
                <a:lnTo>
                  <a:pt x="282" y="123"/>
                </a:lnTo>
                <a:lnTo>
                  <a:pt x="282" y="117"/>
                </a:lnTo>
                <a:lnTo>
                  <a:pt x="282" y="117"/>
                </a:lnTo>
                <a:lnTo>
                  <a:pt x="279" y="118"/>
                </a:lnTo>
                <a:lnTo>
                  <a:pt x="279" y="118"/>
                </a:lnTo>
                <a:lnTo>
                  <a:pt x="279" y="121"/>
                </a:lnTo>
                <a:lnTo>
                  <a:pt x="279" y="121"/>
                </a:lnTo>
                <a:lnTo>
                  <a:pt x="279" y="123"/>
                </a:lnTo>
                <a:lnTo>
                  <a:pt x="279" y="123"/>
                </a:lnTo>
                <a:lnTo>
                  <a:pt x="282" y="123"/>
                </a:lnTo>
                <a:lnTo>
                  <a:pt x="282" y="123"/>
                </a:lnTo>
                <a:close/>
                <a:moveTo>
                  <a:pt x="334" y="188"/>
                </a:moveTo>
                <a:lnTo>
                  <a:pt x="334" y="188"/>
                </a:lnTo>
                <a:lnTo>
                  <a:pt x="333" y="188"/>
                </a:lnTo>
                <a:lnTo>
                  <a:pt x="333" y="188"/>
                </a:lnTo>
                <a:lnTo>
                  <a:pt x="334" y="199"/>
                </a:lnTo>
                <a:lnTo>
                  <a:pt x="334" y="199"/>
                </a:lnTo>
                <a:lnTo>
                  <a:pt x="334" y="188"/>
                </a:lnTo>
                <a:lnTo>
                  <a:pt x="334" y="188"/>
                </a:lnTo>
                <a:close/>
                <a:moveTo>
                  <a:pt x="178" y="123"/>
                </a:moveTo>
                <a:lnTo>
                  <a:pt x="178" y="123"/>
                </a:lnTo>
                <a:lnTo>
                  <a:pt x="181" y="120"/>
                </a:lnTo>
                <a:lnTo>
                  <a:pt x="181" y="117"/>
                </a:lnTo>
                <a:lnTo>
                  <a:pt x="181" y="117"/>
                </a:lnTo>
                <a:lnTo>
                  <a:pt x="176" y="120"/>
                </a:lnTo>
                <a:lnTo>
                  <a:pt x="176" y="120"/>
                </a:lnTo>
                <a:lnTo>
                  <a:pt x="178" y="123"/>
                </a:lnTo>
                <a:lnTo>
                  <a:pt x="178" y="123"/>
                </a:lnTo>
                <a:close/>
                <a:moveTo>
                  <a:pt x="54" y="134"/>
                </a:moveTo>
                <a:lnTo>
                  <a:pt x="54" y="134"/>
                </a:lnTo>
                <a:lnTo>
                  <a:pt x="53" y="128"/>
                </a:lnTo>
                <a:lnTo>
                  <a:pt x="53" y="128"/>
                </a:lnTo>
                <a:lnTo>
                  <a:pt x="53" y="130"/>
                </a:lnTo>
                <a:lnTo>
                  <a:pt x="51" y="131"/>
                </a:lnTo>
                <a:lnTo>
                  <a:pt x="53" y="134"/>
                </a:lnTo>
                <a:lnTo>
                  <a:pt x="53" y="134"/>
                </a:lnTo>
                <a:lnTo>
                  <a:pt x="54" y="134"/>
                </a:lnTo>
                <a:lnTo>
                  <a:pt x="54" y="134"/>
                </a:lnTo>
                <a:close/>
                <a:moveTo>
                  <a:pt x="125" y="56"/>
                </a:moveTo>
                <a:lnTo>
                  <a:pt x="125" y="56"/>
                </a:lnTo>
                <a:lnTo>
                  <a:pt x="125" y="56"/>
                </a:lnTo>
                <a:lnTo>
                  <a:pt x="125" y="56"/>
                </a:lnTo>
                <a:lnTo>
                  <a:pt x="122" y="56"/>
                </a:lnTo>
                <a:lnTo>
                  <a:pt x="122" y="56"/>
                </a:lnTo>
                <a:lnTo>
                  <a:pt x="118" y="60"/>
                </a:lnTo>
                <a:lnTo>
                  <a:pt x="118" y="60"/>
                </a:lnTo>
                <a:lnTo>
                  <a:pt x="118" y="62"/>
                </a:lnTo>
                <a:lnTo>
                  <a:pt x="118" y="63"/>
                </a:lnTo>
                <a:lnTo>
                  <a:pt x="118" y="63"/>
                </a:lnTo>
                <a:lnTo>
                  <a:pt x="125" y="56"/>
                </a:lnTo>
                <a:lnTo>
                  <a:pt x="125" y="56"/>
                </a:lnTo>
                <a:close/>
                <a:moveTo>
                  <a:pt x="91" y="168"/>
                </a:moveTo>
                <a:lnTo>
                  <a:pt x="91" y="168"/>
                </a:lnTo>
                <a:lnTo>
                  <a:pt x="91" y="160"/>
                </a:lnTo>
                <a:lnTo>
                  <a:pt x="91" y="160"/>
                </a:lnTo>
                <a:lnTo>
                  <a:pt x="91" y="160"/>
                </a:lnTo>
                <a:lnTo>
                  <a:pt x="91" y="160"/>
                </a:lnTo>
                <a:lnTo>
                  <a:pt x="90" y="164"/>
                </a:lnTo>
                <a:lnTo>
                  <a:pt x="88" y="167"/>
                </a:lnTo>
                <a:lnTo>
                  <a:pt x="88" y="167"/>
                </a:lnTo>
                <a:lnTo>
                  <a:pt x="90" y="168"/>
                </a:lnTo>
                <a:lnTo>
                  <a:pt x="90" y="168"/>
                </a:lnTo>
                <a:lnTo>
                  <a:pt x="91" y="168"/>
                </a:lnTo>
                <a:lnTo>
                  <a:pt x="91" y="168"/>
                </a:lnTo>
                <a:close/>
                <a:moveTo>
                  <a:pt x="246" y="114"/>
                </a:moveTo>
                <a:lnTo>
                  <a:pt x="246" y="114"/>
                </a:lnTo>
                <a:lnTo>
                  <a:pt x="247" y="110"/>
                </a:lnTo>
                <a:lnTo>
                  <a:pt x="246" y="104"/>
                </a:lnTo>
                <a:lnTo>
                  <a:pt x="246" y="104"/>
                </a:lnTo>
                <a:lnTo>
                  <a:pt x="245" y="104"/>
                </a:lnTo>
                <a:lnTo>
                  <a:pt x="245" y="106"/>
                </a:lnTo>
                <a:lnTo>
                  <a:pt x="245" y="106"/>
                </a:lnTo>
                <a:lnTo>
                  <a:pt x="246" y="113"/>
                </a:lnTo>
                <a:lnTo>
                  <a:pt x="246" y="113"/>
                </a:lnTo>
                <a:lnTo>
                  <a:pt x="246" y="114"/>
                </a:lnTo>
                <a:lnTo>
                  <a:pt x="246" y="114"/>
                </a:lnTo>
                <a:close/>
                <a:moveTo>
                  <a:pt x="243" y="96"/>
                </a:moveTo>
                <a:lnTo>
                  <a:pt x="243" y="96"/>
                </a:lnTo>
                <a:lnTo>
                  <a:pt x="245" y="100"/>
                </a:lnTo>
                <a:lnTo>
                  <a:pt x="245" y="100"/>
                </a:lnTo>
                <a:lnTo>
                  <a:pt x="246" y="100"/>
                </a:lnTo>
                <a:lnTo>
                  <a:pt x="246" y="98"/>
                </a:lnTo>
                <a:lnTo>
                  <a:pt x="246" y="98"/>
                </a:lnTo>
                <a:lnTo>
                  <a:pt x="246" y="94"/>
                </a:lnTo>
                <a:lnTo>
                  <a:pt x="246" y="94"/>
                </a:lnTo>
                <a:lnTo>
                  <a:pt x="243" y="96"/>
                </a:lnTo>
                <a:lnTo>
                  <a:pt x="243" y="96"/>
                </a:lnTo>
                <a:close/>
                <a:moveTo>
                  <a:pt x="77" y="137"/>
                </a:moveTo>
                <a:lnTo>
                  <a:pt x="77" y="137"/>
                </a:lnTo>
                <a:lnTo>
                  <a:pt x="75" y="134"/>
                </a:lnTo>
                <a:lnTo>
                  <a:pt x="75" y="134"/>
                </a:lnTo>
                <a:lnTo>
                  <a:pt x="71" y="135"/>
                </a:lnTo>
                <a:lnTo>
                  <a:pt x="70" y="137"/>
                </a:lnTo>
                <a:lnTo>
                  <a:pt x="70" y="137"/>
                </a:lnTo>
                <a:lnTo>
                  <a:pt x="77" y="137"/>
                </a:lnTo>
                <a:lnTo>
                  <a:pt x="77" y="137"/>
                </a:lnTo>
                <a:close/>
                <a:moveTo>
                  <a:pt x="110" y="47"/>
                </a:moveTo>
                <a:lnTo>
                  <a:pt x="110" y="47"/>
                </a:lnTo>
                <a:lnTo>
                  <a:pt x="108" y="47"/>
                </a:lnTo>
                <a:lnTo>
                  <a:pt x="108" y="47"/>
                </a:lnTo>
                <a:lnTo>
                  <a:pt x="107" y="47"/>
                </a:lnTo>
                <a:lnTo>
                  <a:pt x="107" y="47"/>
                </a:lnTo>
                <a:lnTo>
                  <a:pt x="102" y="52"/>
                </a:lnTo>
                <a:lnTo>
                  <a:pt x="102" y="52"/>
                </a:lnTo>
                <a:lnTo>
                  <a:pt x="102" y="53"/>
                </a:lnTo>
                <a:lnTo>
                  <a:pt x="102" y="54"/>
                </a:lnTo>
                <a:lnTo>
                  <a:pt x="102" y="54"/>
                </a:lnTo>
                <a:lnTo>
                  <a:pt x="110" y="47"/>
                </a:lnTo>
                <a:lnTo>
                  <a:pt x="110" y="47"/>
                </a:lnTo>
                <a:close/>
                <a:moveTo>
                  <a:pt x="152" y="13"/>
                </a:moveTo>
                <a:lnTo>
                  <a:pt x="152" y="13"/>
                </a:lnTo>
                <a:lnTo>
                  <a:pt x="154" y="9"/>
                </a:lnTo>
                <a:lnTo>
                  <a:pt x="154" y="9"/>
                </a:lnTo>
                <a:lnTo>
                  <a:pt x="151" y="9"/>
                </a:lnTo>
                <a:lnTo>
                  <a:pt x="151" y="9"/>
                </a:lnTo>
                <a:lnTo>
                  <a:pt x="149" y="13"/>
                </a:lnTo>
                <a:lnTo>
                  <a:pt x="149" y="13"/>
                </a:lnTo>
                <a:lnTo>
                  <a:pt x="152" y="13"/>
                </a:lnTo>
                <a:lnTo>
                  <a:pt x="152" y="13"/>
                </a:lnTo>
                <a:close/>
                <a:moveTo>
                  <a:pt x="191" y="222"/>
                </a:moveTo>
                <a:lnTo>
                  <a:pt x="191" y="222"/>
                </a:lnTo>
                <a:lnTo>
                  <a:pt x="191" y="222"/>
                </a:lnTo>
                <a:lnTo>
                  <a:pt x="191" y="222"/>
                </a:lnTo>
                <a:lnTo>
                  <a:pt x="195" y="214"/>
                </a:lnTo>
                <a:lnTo>
                  <a:pt x="195" y="214"/>
                </a:lnTo>
                <a:lnTo>
                  <a:pt x="193" y="214"/>
                </a:lnTo>
                <a:lnTo>
                  <a:pt x="193" y="214"/>
                </a:lnTo>
                <a:lnTo>
                  <a:pt x="191" y="216"/>
                </a:lnTo>
                <a:lnTo>
                  <a:pt x="191" y="216"/>
                </a:lnTo>
                <a:lnTo>
                  <a:pt x="191" y="218"/>
                </a:lnTo>
                <a:lnTo>
                  <a:pt x="191" y="218"/>
                </a:lnTo>
                <a:lnTo>
                  <a:pt x="191" y="222"/>
                </a:lnTo>
                <a:lnTo>
                  <a:pt x="191" y="222"/>
                </a:lnTo>
                <a:close/>
                <a:moveTo>
                  <a:pt x="40" y="260"/>
                </a:moveTo>
                <a:lnTo>
                  <a:pt x="40" y="260"/>
                </a:lnTo>
                <a:lnTo>
                  <a:pt x="40" y="265"/>
                </a:lnTo>
                <a:lnTo>
                  <a:pt x="40" y="265"/>
                </a:lnTo>
                <a:lnTo>
                  <a:pt x="46" y="263"/>
                </a:lnTo>
                <a:lnTo>
                  <a:pt x="46" y="263"/>
                </a:lnTo>
                <a:lnTo>
                  <a:pt x="40" y="260"/>
                </a:lnTo>
                <a:lnTo>
                  <a:pt x="40" y="260"/>
                </a:lnTo>
                <a:close/>
                <a:moveTo>
                  <a:pt x="50" y="259"/>
                </a:moveTo>
                <a:lnTo>
                  <a:pt x="50" y="259"/>
                </a:lnTo>
                <a:lnTo>
                  <a:pt x="56" y="259"/>
                </a:lnTo>
                <a:lnTo>
                  <a:pt x="56" y="259"/>
                </a:lnTo>
                <a:lnTo>
                  <a:pt x="56" y="256"/>
                </a:lnTo>
                <a:lnTo>
                  <a:pt x="56" y="256"/>
                </a:lnTo>
                <a:lnTo>
                  <a:pt x="51" y="256"/>
                </a:lnTo>
                <a:lnTo>
                  <a:pt x="50" y="259"/>
                </a:lnTo>
                <a:lnTo>
                  <a:pt x="50" y="259"/>
                </a:lnTo>
                <a:close/>
                <a:moveTo>
                  <a:pt x="203" y="151"/>
                </a:moveTo>
                <a:lnTo>
                  <a:pt x="203" y="151"/>
                </a:lnTo>
                <a:lnTo>
                  <a:pt x="198" y="154"/>
                </a:lnTo>
                <a:lnTo>
                  <a:pt x="198" y="154"/>
                </a:lnTo>
                <a:lnTo>
                  <a:pt x="196" y="154"/>
                </a:lnTo>
                <a:lnTo>
                  <a:pt x="196" y="157"/>
                </a:lnTo>
                <a:lnTo>
                  <a:pt x="196" y="157"/>
                </a:lnTo>
                <a:lnTo>
                  <a:pt x="201" y="154"/>
                </a:lnTo>
                <a:lnTo>
                  <a:pt x="203" y="151"/>
                </a:lnTo>
                <a:lnTo>
                  <a:pt x="203" y="151"/>
                </a:lnTo>
                <a:close/>
                <a:moveTo>
                  <a:pt x="226" y="134"/>
                </a:moveTo>
                <a:lnTo>
                  <a:pt x="226" y="134"/>
                </a:lnTo>
                <a:lnTo>
                  <a:pt x="228" y="134"/>
                </a:lnTo>
                <a:lnTo>
                  <a:pt x="228" y="134"/>
                </a:lnTo>
                <a:lnTo>
                  <a:pt x="228" y="125"/>
                </a:lnTo>
                <a:lnTo>
                  <a:pt x="228" y="125"/>
                </a:lnTo>
                <a:lnTo>
                  <a:pt x="226" y="125"/>
                </a:lnTo>
                <a:lnTo>
                  <a:pt x="226" y="125"/>
                </a:lnTo>
                <a:lnTo>
                  <a:pt x="226" y="134"/>
                </a:lnTo>
                <a:lnTo>
                  <a:pt x="226" y="134"/>
                </a:lnTo>
                <a:close/>
                <a:moveTo>
                  <a:pt x="181" y="62"/>
                </a:moveTo>
                <a:lnTo>
                  <a:pt x="181" y="62"/>
                </a:lnTo>
                <a:lnTo>
                  <a:pt x="181" y="59"/>
                </a:lnTo>
                <a:lnTo>
                  <a:pt x="181" y="59"/>
                </a:lnTo>
                <a:lnTo>
                  <a:pt x="175" y="63"/>
                </a:lnTo>
                <a:lnTo>
                  <a:pt x="175" y="63"/>
                </a:lnTo>
                <a:lnTo>
                  <a:pt x="175" y="63"/>
                </a:lnTo>
                <a:lnTo>
                  <a:pt x="175" y="63"/>
                </a:lnTo>
                <a:lnTo>
                  <a:pt x="181" y="62"/>
                </a:lnTo>
                <a:lnTo>
                  <a:pt x="181" y="62"/>
                </a:lnTo>
                <a:close/>
                <a:moveTo>
                  <a:pt x="144" y="19"/>
                </a:moveTo>
                <a:lnTo>
                  <a:pt x="144" y="19"/>
                </a:lnTo>
                <a:lnTo>
                  <a:pt x="149" y="19"/>
                </a:lnTo>
                <a:lnTo>
                  <a:pt x="149" y="19"/>
                </a:lnTo>
                <a:lnTo>
                  <a:pt x="151" y="16"/>
                </a:lnTo>
                <a:lnTo>
                  <a:pt x="151" y="16"/>
                </a:lnTo>
                <a:lnTo>
                  <a:pt x="147" y="16"/>
                </a:lnTo>
                <a:lnTo>
                  <a:pt x="147" y="16"/>
                </a:lnTo>
                <a:lnTo>
                  <a:pt x="145" y="17"/>
                </a:lnTo>
                <a:lnTo>
                  <a:pt x="144" y="19"/>
                </a:lnTo>
                <a:lnTo>
                  <a:pt x="144" y="19"/>
                </a:lnTo>
                <a:close/>
                <a:moveTo>
                  <a:pt x="98" y="246"/>
                </a:moveTo>
                <a:lnTo>
                  <a:pt x="98" y="246"/>
                </a:lnTo>
                <a:lnTo>
                  <a:pt x="98" y="245"/>
                </a:lnTo>
                <a:lnTo>
                  <a:pt x="98" y="245"/>
                </a:lnTo>
                <a:lnTo>
                  <a:pt x="90" y="246"/>
                </a:lnTo>
                <a:lnTo>
                  <a:pt x="90" y="246"/>
                </a:lnTo>
                <a:lnTo>
                  <a:pt x="90" y="246"/>
                </a:lnTo>
                <a:lnTo>
                  <a:pt x="90" y="246"/>
                </a:lnTo>
                <a:lnTo>
                  <a:pt x="98" y="246"/>
                </a:lnTo>
                <a:lnTo>
                  <a:pt x="98" y="246"/>
                </a:lnTo>
                <a:close/>
                <a:moveTo>
                  <a:pt x="159" y="52"/>
                </a:moveTo>
                <a:lnTo>
                  <a:pt x="159" y="52"/>
                </a:lnTo>
                <a:lnTo>
                  <a:pt x="158" y="53"/>
                </a:lnTo>
                <a:lnTo>
                  <a:pt x="158" y="54"/>
                </a:lnTo>
                <a:lnTo>
                  <a:pt x="158" y="59"/>
                </a:lnTo>
                <a:lnTo>
                  <a:pt x="158" y="59"/>
                </a:lnTo>
                <a:lnTo>
                  <a:pt x="161" y="57"/>
                </a:lnTo>
                <a:lnTo>
                  <a:pt x="161" y="57"/>
                </a:lnTo>
                <a:lnTo>
                  <a:pt x="159" y="52"/>
                </a:lnTo>
                <a:lnTo>
                  <a:pt x="159" y="52"/>
                </a:lnTo>
                <a:close/>
                <a:moveTo>
                  <a:pt x="216" y="211"/>
                </a:moveTo>
                <a:lnTo>
                  <a:pt x="216" y="211"/>
                </a:lnTo>
                <a:lnTo>
                  <a:pt x="220" y="209"/>
                </a:lnTo>
                <a:lnTo>
                  <a:pt x="222" y="205"/>
                </a:lnTo>
                <a:lnTo>
                  <a:pt x="222" y="205"/>
                </a:lnTo>
                <a:lnTo>
                  <a:pt x="216" y="211"/>
                </a:lnTo>
                <a:lnTo>
                  <a:pt x="216" y="211"/>
                </a:lnTo>
                <a:close/>
                <a:moveTo>
                  <a:pt x="165" y="33"/>
                </a:moveTo>
                <a:lnTo>
                  <a:pt x="165" y="33"/>
                </a:lnTo>
                <a:lnTo>
                  <a:pt x="159" y="35"/>
                </a:lnTo>
                <a:lnTo>
                  <a:pt x="155" y="37"/>
                </a:lnTo>
                <a:lnTo>
                  <a:pt x="155" y="37"/>
                </a:lnTo>
                <a:lnTo>
                  <a:pt x="155" y="37"/>
                </a:lnTo>
                <a:lnTo>
                  <a:pt x="155" y="37"/>
                </a:lnTo>
                <a:lnTo>
                  <a:pt x="165" y="33"/>
                </a:lnTo>
                <a:lnTo>
                  <a:pt x="165" y="33"/>
                </a:lnTo>
                <a:close/>
                <a:moveTo>
                  <a:pt x="189" y="248"/>
                </a:moveTo>
                <a:lnTo>
                  <a:pt x="189" y="248"/>
                </a:lnTo>
                <a:lnTo>
                  <a:pt x="192" y="248"/>
                </a:lnTo>
                <a:lnTo>
                  <a:pt x="195" y="243"/>
                </a:lnTo>
                <a:lnTo>
                  <a:pt x="195" y="243"/>
                </a:lnTo>
                <a:lnTo>
                  <a:pt x="192" y="245"/>
                </a:lnTo>
                <a:lnTo>
                  <a:pt x="191" y="245"/>
                </a:lnTo>
                <a:lnTo>
                  <a:pt x="189" y="248"/>
                </a:lnTo>
                <a:lnTo>
                  <a:pt x="189" y="248"/>
                </a:lnTo>
                <a:close/>
                <a:moveTo>
                  <a:pt x="80" y="241"/>
                </a:moveTo>
                <a:lnTo>
                  <a:pt x="80" y="241"/>
                </a:lnTo>
                <a:lnTo>
                  <a:pt x="80" y="243"/>
                </a:lnTo>
                <a:lnTo>
                  <a:pt x="80" y="243"/>
                </a:lnTo>
                <a:lnTo>
                  <a:pt x="83" y="243"/>
                </a:lnTo>
                <a:lnTo>
                  <a:pt x="83" y="243"/>
                </a:lnTo>
                <a:lnTo>
                  <a:pt x="83" y="243"/>
                </a:lnTo>
                <a:lnTo>
                  <a:pt x="83" y="241"/>
                </a:lnTo>
                <a:lnTo>
                  <a:pt x="83" y="241"/>
                </a:lnTo>
                <a:lnTo>
                  <a:pt x="80" y="241"/>
                </a:lnTo>
                <a:lnTo>
                  <a:pt x="80" y="241"/>
                </a:lnTo>
                <a:close/>
                <a:moveTo>
                  <a:pt x="120" y="73"/>
                </a:moveTo>
                <a:lnTo>
                  <a:pt x="120" y="73"/>
                </a:lnTo>
                <a:lnTo>
                  <a:pt x="121" y="77"/>
                </a:lnTo>
                <a:lnTo>
                  <a:pt x="121" y="77"/>
                </a:lnTo>
                <a:lnTo>
                  <a:pt x="124" y="73"/>
                </a:lnTo>
                <a:lnTo>
                  <a:pt x="124" y="73"/>
                </a:lnTo>
                <a:lnTo>
                  <a:pt x="120" y="73"/>
                </a:lnTo>
                <a:lnTo>
                  <a:pt x="120" y="73"/>
                </a:lnTo>
                <a:close/>
                <a:moveTo>
                  <a:pt x="135" y="12"/>
                </a:moveTo>
                <a:lnTo>
                  <a:pt x="135" y="12"/>
                </a:lnTo>
                <a:lnTo>
                  <a:pt x="139" y="13"/>
                </a:lnTo>
                <a:lnTo>
                  <a:pt x="142" y="12"/>
                </a:lnTo>
                <a:lnTo>
                  <a:pt x="144" y="10"/>
                </a:lnTo>
                <a:lnTo>
                  <a:pt x="144" y="10"/>
                </a:lnTo>
                <a:lnTo>
                  <a:pt x="135" y="12"/>
                </a:lnTo>
                <a:lnTo>
                  <a:pt x="135" y="12"/>
                </a:lnTo>
                <a:close/>
                <a:moveTo>
                  <a:pt x="267" y="77"/>
                </a:moveTo>
                <a:lnTo>
                  <a:pt x="267" y="77"/>
                </a:lnTo>
                <a:lnTo>
                  <a:pt x="267" y="83"/>
                </a:lnTo>
                <a:lnTo>
                  <a:pt x="267" y="83"/>
                </a:lnTo>
                <a:lnTo>
                  <a:pt x="269" y="83"/>
                </a:lnTo>
                <a:lnTo>
                  <a:pt x="269" y="81"/>
                </a:lnTo>
                <a:lnTo>
                  <a:pt x="269" y="81"/>
                </a:lnTo>
                <a:lnTo>
                  <a:pt x="269" y="79"/>
                </a:lnTo>
                <a:lnTo>
                  <a:pt x="269" y="79"/>
                </a:lnTo>
                <a:lnTo>
                  <a:pt x="267" y="77"/>
                </a:lnTo>
                <a:lnTo>
                  <a:pt x="267" y="77"/>
                </a:lnTo>
                <a:close/>
                <a:moveTo>
                  <a:pt x="154" y="66"/>
                </a:moveTo>
                <a:lnTo>
                  <a:pt x="154" y="66"/>
                </a:lnTo>
                <a:lnTo>
                  <a:pt x="154" y="66"/>
                </a:lnTo>
                <a:lnTo>
                  <a:pt x="154" y="66"/>
                </a:lnTo>
                <a:lnTo>
                  <a:pt x="147" y="70"/>
                </a:lnTo>
                <a:lnTo>
                  <a:pt x="147" y="70"/>
                </a:lnTo>
                <a:lnTo>
                  <a:pt x="148" y="71"/>
                </a:lnTo>
                <a:lnTo>
                  <a:pt x="148" y="71"/>
                </a:lnTo>
                <a:lnTo>
                  <a:pt x="154" y="66"/>
                </a:lnTo>
                <a:lnTo>
                  <a:pt x="154" y="66"/>
                </a:lnTo>
                <a:close/>
                <a:moveTo>
                  <a:pt x="154" y="19"/>
                </a:moveTo>
                <a:lnTo>
                  <a:pt x="154" y="19"/>
                </a:lnTo>
                <a:lnTo>
                  <a:pt x="158" y="19"/>
                </a:lnTo>
                <a:lnTo>
                  <a:pt x="159" y="17"/>
                </a:lnTo>
                <a:lnTo>
                  <a:pt x="159" y="17"/>
                </a:lnTo>
                <a:lnTo>
                  <a:pt x="156" y="17"/>
                </a:lnTo>
                <a:lnTo>
                  <a:pt x="156" y="17"/>
                </a:lnTo>
                <a:lnTo>
                  <a:pt x="155" y="16"/>
                </a:lnTo>
                <a:lnTo>
                  <a:pt x="155" y="16"/>
                </a:lnTo>
                <a:lnTo>
                  <a:pt x="154" y="19"/>
                </a:lnTo>
                <a:lnTo>
                  <a:pt x="154" y="19"/>
                </a:lnTo>
                <a:close/>
                <a:moveTo>
                  <a:pt x="280" y="87"/>
                </a:moveTo>
                <a:lnTo>
                  <a:pt x="280" y="87"/>
                </a:lnTo>
                <a:lnTo>
                  <a:pt x="280" y="87"/>
                </a:lnTo>
                <a:lnTo>
                  <a:pt x="280" y="87"/>
                </a:lnTo>
                <a:lnTo>
                  <a:pt x="280" y="98"/>
                </a:lnTo>
                <a:lnTo>
                  <a:pt x="280" y="98"/>
                </a:lnTo>
                <a:lnTo>
                  <a:pt x="280" y="98"/>
                </a:lnTo>
                <a:lnTo>
                  <a:pt x="280" y="98"/>
                </a:lnTo>
                <a:lnTo>
                  <a:pt x="280" y="87"/>
                </a:lnTo>
                <a:lnTo>
                  <a:pt x="280" y="87"/>
                </a:lnTo>
                <a:close/>
                <a:moveTo>
                  <a:pt x="121" y="252"/>
                </a:moveTo>
                <a:lnTo>
                  <a:pt x="121" y="252"/>
                </a:lnTo>
                <a:lnTo>
                  <a:pt x="121" y="253"/>
                </a:lnTo>
                <a:lnTo>
                  <a:pt x="121" y="253"/>
                </a:lnTo>
                <a:lnTo>
                  <a:pt x="128" y="253"/>
                </a:lnTo>
                <a:lnTo>
                  <a:pt x="128" y="253"/>
                </a:lnTo>
                <a:lnTo>
                  <a:pt x="128" y="251"/>
                </a:lnTo>
                <a:lnTo>
                  <a:pt x="128" y="251"/>
                </a:lnTo>
                <a:lnTo>
                  <a:pt x="121" y="252"/>
                </a:lnTo>
                <a:lnTo>
                  <a:pt x="121" y="252"/>
                </a:lnTo>
                <a:close/>
                <a:moveTo>
                  <a:pt x="81" y="137"/>
                </a:moveTo>
                <a:lnTo>
                  <a:pt x="81" y="137"/>
                </a:lnTo>
                <a:lnTo>
                  <a:pt x="84" y="135"/>
                </a:lnTo>
                <a:lnTo>
                  <a:pt x="85" y="133"/>
                </a:lnTo>
                <a:lnTo>
                  <a:pt x="85" y="133"/>
                </a:lnTo>
                <a:lnTo>
                  <a:pt x="83" y="133"/>
                </a:lnTo>
                <a:lnTo>
                  <a:pt x="83" y="133"/>
                </a:lnTo>
                <a:lnTo>
                  <a:pt x="81" y="137"/>
                </a:lnTo>
                <a:lnTo>
                  <a:pt x="81" y="137"/>
                </a:lnTo>
                <a:close/>
                <a:moveTo>
                  <a:pt x="61" y="199"/>
                </a:moveTo>
                <a:lnTo>
                  <a:pt x="61" y="199"/>
                </a:lnTo>
                <a:lnTo>
                  <a:pt x="61" y="201"/>
                </a:lnTo>
                <a:lnTo>
                  <a:pt x="61" y="201"/>
                </a:lnTo>
                <a:lnTo>
                  <a:pt x="67" y="194"/>
                </a:lnTo>
                <a:lnTo>
                  <a:pt x="67" y="194"/>
                </a:lnTo>
                <a:lnTo>
                  <a:pt x="68" y="192"/>
                </a:lnTo>
                <a:lnTo>
                  <a:pt x="67" y="191"/>
                </a:lnTo>
                <a:lnTo>
                  <a:pt x="67" y="191"/>
                </a:lnTo>
                <a:lnTo>
                  <a:pt x="61" y="199"/>
                </a:lnTo>
                <a:lnTo>
                  <a:pt x="61" y="199"/>
                </a:lnTo>
                <a:close/>
                <a:moveTo>
                  <a:pt x="104" y="188"/>
                </a:moveTo>
                <a:lnTo>
                  <a:pt x="104" y="188"/>
                </a:lnTo>
                <a:lnTo>
                  <a:pt x="105" y="184"/>
                </a:lnTo>
                <a:lnTo>
                  <a:pt x="105" y="184"/>
                </a:lnTo>
                <a:lnTo>
                  <a:pt x="101" y="188"/>
                </a:lnTo>
                <a:lnTo>
                  <a:pt x="101" y="188"/>
                </a:lnTo>
                <a:lnTo>
                  <a:pt x="104" y="188"/>
                </a:lnTo>
                <a:lnTo>
                  <a:pt x="104" y="188"/>
                </a:lnTo>
                <a:close/>
                <a:moveTo>
                  <a:pt x="256" y="93"/>
                </a:moveTo>
                <a:lnTo>
                  <a:pt x="256" y="93"/>
                </a:lnTo>
                <a:lnTo>
                  <a:pt x="260" y="91"/>
                </a:lnTo>
                <a:lnTo>
                  <a:pt x="260" y="91"/>
                </a:lnTo>
                <a:lnTo>
                  <a:pt x="260" y="90"/>
                </a:lnTo>
                <a:lnTo>
                  <a:pt x="260" y="90"/>
                </a:lnTo>
                <a:lnTo>
                  <a:pt x="260" y="90"/>
                </a:lnTo>
                <a:lnTo>
                  <a:pt x="256" y="91"/>
                </a:lnTo>
                <a:lnTo>
                  <a:pt x="256" y="91"/>
                </a:lnTo>
                <a:lnTo>
                  <a:pt x="256" y="93"/>
                </a:lnTo>
                <a:lnTo>
                  <a:pt x="256" y="93"/>
                </a:lnTo>
                <a:close/>
                <a:moveTo>
                  <a:pt x="127" y="107"/>
                </a:moveTo>
                <a:lnTo>
                  <a:pt x="127" y="107"/>
                </a:lnTo>
                <a:lnTo>
                  <a:pt x="128" y="107"/>
                </a:lnTo>
                <a:lnTo>
                  <a:pt x="129" y="106"/>
                </a:lnTo>
                <a:lnTo>
                  <a:pt x="129" y="101"/>
                </a:lnTo>
                <a:lnTo>
                  <a:pt x="129" y="101"/>
                </a:lnTo>
                <a:lnTo>
                  <a:pt x="127" y="104"/>
                </a:lnTo>
                <a:lnTo>
                  <a:pt x="127" y="106"/>
                </a:lnTo>
                <a:lnTo>
                  <a:pt x="127" y="107"/>
                </a:lnTo>
                <a:lnTo>
                  <a:pt x="127" y="107"/>
                </a:lnTo>
                <a:close/>
                <a:moveTo>
                  <a:pt x="135" y="62"/>
                </a:moveTo>
                <a:lnTo>
                  <a:pt x="135" y="62"/>
                </a:lnTo>
                <a:lnTo>
                  <a:pt x="137" y="62"/>
                </a:lnTo>
                <a:lnTo>
                  <a:pt x="137" y="62"/>
                </a:lnTo>
                <a:lnTo>
                  <a:pt x="137" y="59"/>
                </a:lnTo>
                <a:lnTo>
                  <a:pt x="137" y="57"/>
                </a:lnTo>
                <a:lnTo>
                  <a:pt x="137" y="57"/>
                </a:lnTo>
                <a:lnTo>
                  <a:pt x="135" y="52"/>
                </a:lnTo>
                <a:lnTo>
                  <a:pt x="135" y="52"/>
                </a:lnTo>
                <a:lnTo>
                  <a:pt x="135" y="52"/>
                </a:lnTo>
                <a:lnTo>
                  <a:pt x="135" y="52"/>
                </a:lnTo>
                <a:lnTo>
                  <a:pt x="135" y="62"/>
                </a:lnTo>
                <a:lnTo>
                  <a:pt x="135" y="62"/>
                </a:lnTo>
                <a:close/>
                <a:moveTo>
                  <a:pt x="266" y="42"/>
                </a:moveTo>
                <a:lnTo>
                  <a:pt x="266" y="42"/>
                </a:lnTo>
                <a:lnTo>
                  <a:pt x="266" y="42"/>
                </a:lnTo>
                <a:lnTo>
                  <a:pt x="266" y="42"/>
                </a:lnTo>
                <a:lnTo>
                  <a:pt x="267" y="37"/>
                </a:lnTo>
                <a:lnTo>
                  <a:pt x="267" y="37"/>
                </a:lnTo>
                <a:lnTo>
                  <a:pt x="267" y="33"/>
                </a:lnTo>
                <a:lnTo>
                  <a:pt x="267" y="33"/>
                </a:lnTo>
                <a:lnTo>
                  <a:pt x="266" y="35"/>
                </a:lnTo>
                <a:lnTo>
                  <a:pt x="266" y="35"/>
                </a:lnTo>
                <a:lnTo>
                  <a:pt x="266" y="35"/>
                </a:lnTo>
                <a:lnTo>
                  <a:pt x="266" y="42"/>
                </a:lnTo>
                <a:lnTo>
                  <a:pt x="266" y="42"/>
                </a:lnTo>
                <a:close/>
                <a:moveTo>
                  <a:pt x="178" y="214"/>
                </a:moveTo>
                <a:lnTo>
                  <a:pt x="178" y="214"/>
                </a:lnTo>
                <a:lnTo>
                  <a:pt x="178" y="214"/>
                </a:lnTo>
                <a:lnTo>
                  <a:pt x="178" y="214"/>
                </a:lnTo>
                <a:lnTo>
                  <a:pt x="185" y="209"/>
                </a:lnTo>
                <a:lnTo>
                  <a:pt x="185" y="209"/>
                </a:lnTo>
                <a:lnTo>
                  <a:pt x="186" y="209"/>
                </a:lnTo>
                <a:lnTo>
                  <a:pt x="186" y="208"/>
                </a:lnTo>
                <a:lnTo>
                  <a:pt x="186" y="208"/>
                </a:lnTo>
                <a:lnTo>
                  <a:pt x="178" y="214"/>
                </a:lnTo>
                <a:lnTo>
                  <a:pt x="178" y="214"/>
                </a:lnTo>
                <a:close/>
                <a:moveTo>
                  <a:pt x="272" y="125"/>
                </a:moveTo>
                <a:lnTo>
                  <a:pt x="272" y="125"/>
                </a:lnTo>
                <a:lnTo>
                  <a:pt x="273" y="125"/>
                </a:lnTo>
                <a:lnTo>
                  <a:pt x="273" y="125"/>
                </a:lnTo>
                <a:lnTo>
                  <a:pt x="274" y="124"/>
                </a:lnTo>
                <a:lnTo>
                  <a:pt x="274" y="124"/>
                </a:lnTo>
                <a:lnTo>
                  <a:pt x="274" y="121"/>
                </a:lnTo>
                <a:lnTo>
                  <a:pt x="274" y="121"/>
                </a:lnTo>
                <a:lnTo>
                  <a:pt x="274" y="121"/>
                </a:lnTo>
                <a:lnTo>
                  <a:pt x="274" y="121"/>
                </a:lnTo>
                <a:lnTo>
                  <a:pt x="272" y="123"/>
                </a:lnTo>
                <a:lnTo>
                  <a:pt x="272" y="125"/>
                </a:lnTo>
                <a:lnTo>
                  <a:pt x="272" y="125"/>
                </a:lnTo>
                <a:close/>
                <a:moveTo>
                  <a:pt x="91" y="103"/>
                </a:moveTo>
                <a:lnTo>
                  <a:pt x="91" y="103"/>
                </a:lnTo>
                <a:lnTo>
                  <a:pt x="91" y="98"/>
                </a:lnTo>
                <a:lnTo>
                  <a:pt x="91" y="98"/>
                </a:lnTo>
                <a:lnTo>
                  <a:pt x="87" y="103"/>
                </a:lnTo>
                <a:lnTo>
                  <a:pt x="87" y="103"/>
                </a:lnTo>
                <a:lnTo>
                  <a:pt x="91" y="103"/>
                </a:lnTo>
                <a:lnTo>
                  <a:pt x="91" y="103"/>
                </a:lnTo>
                <a:close/>
                <a:moveTo>
                  <a:pt x="250" y="116"/>
                </a:moveTo>
                <a:lnTo>
                  <a:pt x="250" y="116"/>
                </a:lnTo>
                <a:lnTo>
                  <a:pt x="250" y="118"/>
                </a:lnTo>
                <a:lnTo>
                  <a:pt x="250" y="118"/>
                </a:lnTo>
                <a:lnTo>
                  <a:pt x="253" y="117"/>
                </a:lnTo>
                <a:lnTo>
                  <a:pt x="253" y="114"/>
                </a:lnTo>
                <a:lnTo>
                  <a:pt x="253" y="114"/>
                </a:lnTo>
                <a:lnTo>
                  <a:pt x="250" y="116"/>
                </a:lnTo>
                <a:lnTo>
                  <a:pt x="250" y="116"/>
                </a:lnTo>
                <a:close/>
                <a:moveTo>
                  <a:pt x="135" y="154"/>
                </a:moveTo>
                <a:lnTo>
                  <a:pt x="135" y="154"/>
                </a:lnTo>
                <a:lnTo>
                  <a:pt x="135" y="154"/>
                </a:lnTo>
                <a:lnTo>
                  <a:pt x="135" y="154"/>
                </a:lnTo>
                <a:lnTo>
                  <a:pt x="138" y="154"/>
                </a:lnTo>
                <a:lnTo>
                  <a:pt x="138" y="154"/>
                </a:lnTo>
                <a:lnTo>
                  <a:pt x="141" y="152"/>
                </a:lnTo>
                <a:lnTo>
                  <a:pt x="141" y="150"/>
                </a:lnTo>
                <a:lnTo>
                  <a:pt x="141" y="150"/>
                </a:lnTo>
                <a:lnTo>
                  <a:pt x="141" y="150"/>
                </a:lnTo>
                <a:lnTo>
                  <a:pt x="141" y="150"/>
                </a:lnTo>
                <a:lnTo>
                  <a:pt x="135" y="154"/>
                </a:lnTo>
                <a:lnTo>
                  <a:pt x="135" y="154"/>
                </a:lnTo>
                <a:close/>
                <a:moveTo>
                  <a:pt x="205" y="238"/>
                </a:moveTo>
                <a:lnTo>
                  <a:pt x="205" y="238"/>
                </a:lnTo>
                <a:lnTo>
                  <a:pt x="206" y="238"/>
                </a:lnTo>
                <a:lnTo>
                  <a:pt x="208" y="238"/>
                </a:lnTo>
                <a:lnTo>
                  <a:pt x="208" y="238"/>
                </a:lnTo>
                <a:lnTo>
                  <a:pt x="215" y="233"/>
                </a:lnTo>
                <a:lnTo>
                  <a:pt x="215" y="233"/>
                </a:lnTo>
                <a:lnTo>
                  <a:pt x="213" y="232"/>
                </a:lnTo>
                <a:lnTo>
                  <a:pt x="213" y="233"/>
                </a:lnTo>
                <a:lnTo>
                  <a:pt x="213" y="233"/>
                </a:lnTo>
                <a:lnTo>
                  <a:pt x="209" y="235"/>
                </a:lnTo>
                <a:lnTo>
                  <a:pt x="206" y="236"/>
                </a:lnTo>
                <a:lnTo>
                  <a:pt x="206" y="236"/>
                </a:lnTo>
                <a:lnTo>
                  <a:pt x="205" y="238"/>
                </a:lnTo>
                <a:lnTo>
                  <a:pt x="205" y="238"/>
                </a:lnTo>
                <a:close/>
                <a:moveTo>
                  <a:pt x="233" y="57"/>
                </a:moveTo>
                <a:lnTo>
                  <a:pt x="233" y="57"/>
                </a:lnTo>
                <a:lnTo>
                  <a:pt x="236" y="56"/>
                </a:lnTo>
                <a:lnTo>
                  <a:pt x="236" y="56"/>
                </a:lnTo>
                <a:lnTo>
                  <a:pt x="235" y="50"/>
                </a:lnTo>
                <a:lnTo>
                  <a:pt x="235" y="50"/>
                </a:lnTo>
                <a:lnTo>
                  <a:pt x="235" y="50"/>
                </a:lnTo>
                <a:lnTo>
                  <a:pt x="235" y="50"/>
                </a:lnTo>
                <a:lnTo>
                  <a:pt x="233" y="57"/>
                </a:lnTo>
                <a:lnTo>
                  <a:pt x="233" y="57"/>
                </a:lnTo>
                <a:close/>
                <a:moveTo>
                  <a:pt x="267" y="239"/>
                </a:moveTo>
                <a:lnTo>
                  <a:pt x="267" y="239"/>
                </a:lnTo>
                <a:lnTo>
                  <a:pt x="263" y="243"/>
                </a:lnTo>
                <a:lnTo>
                  <a:pt x="263" y="243"/>
                </a:lnTo>
                <a:lnTo>
                  <a:pt x="263" y="243"/>
                </a:lnTo>
                <a:lnTo>
                  <a:pt x="263" y="243"/>
                </a:lnTo>
                <a:lnTo>
                  <a:pt x="269" y="241"/>
                </a:lnTo>
                <a:lnTo>
                  <a:pt x="269" y="241"/>
                </a:lnTo>
                <a:lnTo>
                  <a:pt x="267" y="239"/>
                </a:lnTo>
                <a:lnTo>
                  <a:pt x="267" y="239"/>
                </a:lnTo>
                <a:close/>
                <a:moveTo>
                  <a:pt x="40" y="269"/>
                </a:moveTo>
                <a:lnTo>
                  <a:pt x="40" y="269"/>
                </a:lnTo>
                <a:lnTo>
                  <a:pt x="43" y="269"/>
                </a:lnTo>
                <a:lnTo>
                  <a:pt x="46" y="269"/>
                </a:lnTo>
                <a:lnTo>
                  <a:pt x="46" y="269"/>
                </a:lnTo>
                <a:lnTo>
                  <a:pt x="46" y="266"/>
                </a:lnTo>
                <a:lnTo>
                  <a:pt x="46" y="266"/>
                </a:lnTo>
                <a:lnTo>
                  <a:pt x="40" y="269"/>
                </a:lnTo>
                <a:lnTo>
                  <a:pt x="40" y="269"/>
                </a:lnTo>
                <a:close/>
                <a:moveTo>
                  <a:pt x="233" y="226"/>
                </a:moveTo>
                <a:lnTo>
                  <a:pt x="233" y="226"/>
                </a:lnTo>
                <a:lnTo>
                  <a:pt x="228" y="232"/>
                </a:lnTo>
                <a:lnTo>
                  <a:pt x="228" y="232"/>
                </a:lnTo>
                <a:lnTo>
                  <a:pt x="232" y="231"/>
                </a:lnTo>
                <a:lnTo>
                  <a:pt x="233" y="226"/>
                </a:lnTo>
                <a:lnTo>
                  <a:pt x="233" y="226"/>
                </a:lnTo>
                <a:close/>
                <a:moveTo>
                  <a:pt x="178" y="197"/>
                </a:moveTo>
                <a:lnTo>
                  <a:pt x="178" y="197"/>
                </a:lnTo>
                <a:lnTo>
                  <a:pt x="178" y="197"/>
                </a:lnTo>
                <a:lnTo>
                  <a:pt x="178" y="197"/>
                </a:lnTo>
                <a:lnTo>
                  <a:pt x="171" y="204"/>
                </a:lnTo>
                <a:lnTo>
                  <a:pt x="171" y="204"/>
                </a:lnTo>
                <a:lnTo>
                  <a:pt x="171" y="204"/>
                </a:lnTo>
                <a:lnTo>
                  <a:pt x="171" y="204"/>
                </a:lnTo>
                <a:lnTo>
                  <a:pt x="176" y="199"/>
                </a:lnTo>
                <a:lnTo>
                  <a:pt x="176" y="199"/>
                </a:lnTo>
                <a:lnTo>
                  <a:pt x="178" y="197"/>
                </a:lnTo>
                <a:lnTo>
                  <a:pt x="178" y="197"/>
                </a:lnTo>
                <a:close/>
                <a:moveTo>
                  <a:pt x="100" y="22"/>
                </a:moveTo>
                <a:lnTo>
                  <a:pt x="100" y="22"/>
                </a:lnTo>
                <a:lnTo>
                  <a:pt x="91" y="22"/>
                </a:lnTo>
                <a:lnTo>
                  <a:pt x="91" y="22"/>
                </a:lnTo>
                <a:lnTo>
                  <a:pt x="98" y="23"/>
                </a:lnTo>
                <a:lnTo>
                  <a:pt x="98" y="23"/>
                </a:lnTo>
                <a:lnTo>
                  <a:pt x="100" y="23"/>
                </a:lnTo>
                <a:lnTo>
                  <a:pt x="100" y="22"/>
                </a:lnTo>
                <a:lnTo>
                  <a:pt x="100" y="22"/>
                </a:lnTo>
                <a:close/>
                <a:moveTo>
                  <a:pt x="245" y="249"/>
                </a:moveTo>
                <a:lnTo>
                  <a:pt x="245" y="249"/>
                </a:lnTo>
                <a:lnTo>
                  <a:pt x="239" y="252"/>
                </a:lnTo>
                <a:lnTo>
                  <a:pt x="239" y="252"/>
                </a:lnTo>
                <a:lnTo>
                  <a:pt x="245" y="252"/>
                </a:lnTo>
                <a:lnTo>
                  <a:pt x="245" y="252"/>
                </a:lnTo>
                <a:lnTo>
                  <a:pt x="245" y="249"/>
                </a:lnTo>
                <a:lnTo>
                  <a:pt x="245" y="249"/>
                </a:lnTo>
                <a:close/>
                <a:moveTo>
                  <a:pt x="101" y="107"/>
                </a:moveTo>
                <a:lnTo>
                  <a:pt x="101" y="107"/>
                </a:lnTo>
                <a:lnTo>
                  <a:pt x="101" y="113"/>
                </a:lnTo>
                <a:lnTo>
                  <a:pt x="101" y="113"/>
                </a:lnTo>
                <a:lnTo>
                  <a:pt x="105" y="108"/>
                </a:lnTo>
                <a:lnTo>
                  <a:pt x="105" y="108"/>
                </a:lnTo>
                <a:lnTo>
                  <a:pt x="101" y="107"/>
                </a:lnTo>
                <a:lnTo>
                  <a:pt x="101" y="107"/>
                </a:lnTo>
                <a:close/>
                <a:moveTo>
                  <a:pt x="54" y="204"/>
                </a:moveTo>
                <a:lnTo>
                  <a:pt x="54" y="204"/>
                </a:lnTo>
                <a:lnTo>
                  <a:pt x="53" y="199"/>
                </a:lnTo>
                <a:lnTo>
                  <a:pt x="53" y="199"/>
                </a:lnTo>
                <a:lnTo>
                  <a:pt x="53" y="202"/>
                </a:lnTo>
                <a:lnTo>
                  <a:pt x="53" y="202"/>
                </a:lnTo>
                <a:lnTo>
                  <a:pt x="53" y="206"/>
                </a:lnTo>
                <a:lnTo>
                  <a:pt x="53" y="206"/>
                </a:lnTo>
                <a:lnTo>
                  <a:pt x="54" y="204"/>
                </a:lnTo>
                <a:lnTo>
                  <a:pt x="54" y="204"/>
                </a:lnTo>
                <a:close/>
                <a:moveTo>
                  <a:pt x="97" y="117"/>
                </a:moveTo>
                <a:lnTo>
                  <a:pt x="97" y="117"/>
                </a:lnTo>
                <a:lnTo>
                  <a:pt x="98" y="117"/>
                </a:lnTo>
                <a:lnTo>
                  <a:pt x="98" y="117"/>
                </a:lnTo>
                <a:lnTo>
                  <a:pt x="98" y="107"/>
                </a:lnTo>
                <a:lnTo>
                  <a:pt x="98" y="107"/>
                </a:lnTo>
                <a:lnTo>
                  <a:pt x="97" y="108"/>
                </a:lnTo>
                <a:lnTo>
                  <a:pt x="97" y="108"/>
                </a:lnTo>
                <a:lnTo>
                  <a:pt x="97" y="108"/>
                </a:lnTo>
                <a:lnTo>
                  <a:pt x="97" y="117"/>
                </a:lnTo>
                <a:lnTo>
                  <a:pt x="97" y="117"/>
                </a:lnTo>
                <a:close/>
                <a:moveTo>
                  <a:pt x="104" y="40"/>
                </a:moveTo>
                <a:lnTo>
                  <a:pt x="104" y="40"/>
                </a:lnTo>
                <a:lnTo>
                  <a:pt x="108" y="40"/>
                </a:lnTo>
                <a:lnTo>
                  <a:pt x="108" y="40"/>
                </a:lnTo>
                <a:lnTo>
                  <a:pt x="107" y="39"/>
                </a:lnTo>
                <a:lnTo>
                  <a:pt x="104" y="39"/>
                </a:lnTo>
                <a:lnTo>
                  <a:pt x="104" y="39"/>
                </a:lnTo>
                <a:lnTo>
                  <a:pt x="104" y="40"/>
                </a:lnTo>
                <a:lnTo>
                  <a:pt x="104" y="40"/>
                </a:lnTo>
                <a:close/>
                <a:moveTo>
                  <a:pt x="287" y="221"/>
                </a:moveTo>
                <a:lnTo>
                  <a:pt x="287" y="221"/>
                </a:lnTo>
                <a:lnTo>
                  <a:pt x="289" y="219"/>
                </a:lnTo>
                <a:lnTo>
                  <a:pt x="287" y="216"/>
                </a:lnTo>
                <a:lnTo>
                  <a:pt x="287" y="216"/>
                </a:lnTo>
                <a:lnTo>
                  <a:pt x="287" y="212"/>
                </a:lnTo>
                <a:lnTo>
                  <a:pt x="287" y="212"/>
                </a:lnTo>
                <a:lnTo>
                  <a:pt x="286" y="212"/>
                </a:lnTo>
                <a:lnTo>
                  <a:pt x="286" y="212"/>
                </a:lnTo>
                <a:lnTo>
                  <a:pt x="287" y="221"/>
                </a:lnTo>
                <a:lnTo>
                  <a:pt x="287" y="221"/>
                </a:lnTo>
                <a:close/>
                <a:moveTo>
                  <a:pt x="152" y="171"/>
                </a:moveTo>
                <a:lnTo>
                  <a:pt x="152" y="171"/>
                </a:lnTo>
                <a:lnTo>
                  <a:pt x="152" y="171"/>
                </a:lnTo>
                <a:lnTo>
                  <a:pt x="152" y="171"/>
                </a:lnTo>
                <a:lnTo>
                  <a:pt x="158" y="170"/>
                </a:lnTo>
                <a:lnTo>
                  <a:pt x="158" y="170"/>
                </a:lnTo>
                <a:lnTo>
                  <a:pt x="156" y="167"/>
                </a:lnTo>
                <a:lnTo>
                  <a:pt x="156" y="167"/>
                </a:lnTo>
                <a:lnTo>
                  <a:pt x="152" y="171"/>
                </a:lnTo>
                <a:lnTo>
                  <a:pt x="152" y="171"/>
                </a:lnTo>
                <a:close/>
                <a:moveTo>
                  <a:pt x="188" y="188"/>
                </a:moveTo>
                <a:lnTo>
                  <a:pt x="188" y="188"/>
                </a:lnTo>
                <a:lnTo>
                  <a:pt x="185" y="189"/>
                </a:lnTo>
                <a:lnTo>
                  <a:pt x="185" y="192"/>
                </a:lnTo>
                <a:lnTo>
                  <a:pt x="185" y="192"/>
                </a:lnTo>
                <a:lnTo>
                  <a:pt x="188" y="191"/>
                </a:lnTo>
                <a:lnTo>
                  <a:pt x="188" y="188"/>
                </a:lnTo>
                <a:lnTo>
                  <a:pt x="188" y="188"/>
                </a:lnTo>
                <a:close/>
                <a:moveTo>
                  <a:pt x="37" y="46"/>
                </a:moveTo>
                <a:lnTo>
                  <a:pt x="37" y="46"/>
                </a:lnTo>
                <a:lnTo>
                  <a:pt x="36" y="49"/>
                </a:lnTo>
                <a:lnTo>
                  <a:pt x="37" y="52"/>
                </a:lnTo>
                <a:lnTo>
                  <a:pt x="37" y="52"/>
                </a:lnTo>
                <a:lnTo>
                  <a:pt x="39" y="50"/>
                </a:lnTo>
                <a:lnTo>
                  <a:pt x="37" y="46"/>
                </a:lnTo>
                <a:lnTo>
                  <a:pt x="37" y="46"/>
                </a:lnTo>
                <a:close/>
                <a:moveTo>
                  <a:pt x="128" y="76"/>
                </a:moveTo>
                <a:lnTo>
                  <a:pt x="128" y="76"/>
                </a:lnTo>
                <a:lnTo>
                  <a:pt x="131" y="76"/>
                </a:lnTo>
                <a:lnTo>
                  <a:pt x="131" y="76"/>
                </a:lnTo>
                <a:lnTo>
                  <a:pt x="131" y="73"/>
                </a:lnTo>
                <a:lnTo>
                  <a:pt x="131" y="73"/>
                </a:lnTo>
                <a:lnTo>
                  <a:pt x="129" y="73"/>
                </a:lnTo>
                <a:lnTo>
                  <a:pt x="128" y="76"/>
                </a:lnTo>
                <a:lnTo>
                  <a:pt x="128" y="76"/>
                </a:lnTo>
                <a:close/>
                <a:moveTo>
                  <a:pt x="216" y="172"/>
                </a:moveTo>
                <a:lnTo>
                  <a:pt x="216" y="172"/>
                </a:lnTo>
                <a:lnTo>
                  <a:pt x="216" y="167"/>
                </a:lnTo>
                <a:lnTo>
                  <a:pt x="216" y="167"/>
                </a:lnTo>
                <a:lnTo>
                  <a:pt x="215" y="171"/>
                </a:lnTo>
                <a:lnTo>
                  <a:pt x="215" y="171"/>
                </a:lnTo>
                <a:lnTo>
                  <a:pt x="216" y="172"/>
                </a:lnTo>
                <a:lnTo>
                  <a:pt x="216" y="172"/>
                </a:lnTo>
                <a:close/>
                <a:moveTo>
                  <a:pt x="144" y="54"/>
                </a:moveTo>
                <a:lnTo>
                  <a:pt x="144" y="54"/>
                </a:lnTo>
                <a:lnTo>
                  <a:pt x="139" y="54"/>
                </a:lnTo>
                <a:lnTo>
                  <a:pt x="139" y="54"/>
                </a:lnTo>
                <a:lnTo>
                  <a:pt x="139" y="57"/>
                </a:lnTo>
                <a:lnTo>
                  <a:pt x="139" y="57"/>
                </a:lnTo>
                <a:lnTo>
                  <a:pt x="144" y="54"/>
                </a:lnTo>
                <a:lnTo>
                  <a:pt x="144" y="54"/>
                </a:lnTo>
                <a:close/>
                <a:moveTo>
                  <a:pt x="149" y="63"/>
                </a:moveTo>
                <a:lnTo>
                  <a:pt x="149" y="63"/>
                </a:lnTo>
                <a:lnTo>
                  <a:pt x="149" y="64"/>
                </a:lnTo>
                <a:lnTo>
                  <a:pt x="149" y="64"/>
                </a:lnTo>
                <a:lnTo>
                  <a:pt x="152" y="62"/>
                </a:lnTo>
                <a:lnTo>
                  <a:pt x="152" y="62"/>
                </a:lnTo>
                <a:lnTo>
                  <a:pt x="154" y="60"/>
                </a:lnTo>
                <a:lnTo>
                  <a:pt x="154" y="59"/>
                </a:lnTo>
                <a:lnTo>
                  <a:pt x="154" y="59"/>
                </a:lnTo>
                <a:lnTo>
                  <a:pt x="149" y="63"/>
                </a:lnTo>
                <a:lnTo>
                  <a:pt x="149" y="63"/>
                </a:lnTo>
                <a:close/>
                <a:moveTo>
                  <a:pt x="185" y="83"/>
                </a:moveTo>
                <a:lnTo>
                  <a:pt x="185" y="83"/>
                </a:lnTo>
                <a:lnTo>
                  <a:pt x="186" y="81"/>
                </a:lnTo>
                <a:lnTo>
                  <a:pt x="189" y="80"/>
                </a:lnTo>
                <a:lnTo>
                  <a:pt x="189" y="80"/>
                </a:lnTo>
                <a:lnTo>
                  <a:pt x="189" y="79"/>
                </a:lnTo>
                <a:lnTo>
                  <a:pt x="189" y="79"/>
                </a:lnTo>
                <a:lnTo>
                  <a:pt x="186" y="80"/>
                </a:lnTo>
                <a:lnTo>
                  <a:pt x="185" y="83"/>
                </a:lnTo>
                <a:lnTo>
                  <a:pt x="185" y="83"/>
                </a:lnTo>
                <a:close/>
                <a:moveTo>
                  <a:pt x="53" y="265"/>
                </a:moveTo>
                <a:lnTo>
                  <a:pt x="53" y="265"/>
                </a:lnTo>
                <a:lnTo>
                  <a:pt x="50" y="266"/>
                </a:lnTo>
                <a:lnTo>
                  <a:pt x="50" y="266"/>
                </a:lnTo>
                <a:lnTo>
                  <a:pt x="50" y="269"/>
                </a:lnTo>
                <a:lnTo>
                  <a:pt x="50" y="269"/>
                </a:lnTo>
                <a:lnTo>
                  <a:pt x="51" y="269"/>
                </a:lnTo>
                <a:lnTo>
                  <a:pt x="53" y="265"/>
                </a:lnTo>
                <a:lnTo>
                  <a:pt x="53" y="265"/>
                </a:lnTo>
                <a:close/>
                <a:moveTo>
                  <a:pt x="108" y="54"/>
                </a:moveTo>
                <a:lnTo>
                  <a:pt x="108" y="54"/>
                </a:lnTo>
                <a:lnTo>
                  <a:pt x="108" y="54"/>
                </a:lnTo>
                <a:lnTo>
                  <a:pt x="108" y="54"/>
                </a:lnTo>
                <a:lnTo>
                  <a:pt x="112" y="54"/>
                </a:lnTo>
                <a:lnTo>
                  <a:pt x="112" y="54"/>
                </a:lnTo>
                <a:lnTo>
                  <a:pt x="111" y="52"/>
                </a:lnTo>
                <a:lnTo>
                  <a:pt x="111" y="52"/>
                </a:lnTo>
                <a:lnTo>
                  <a:pt x="108" y="54"/>
                </a:lnTo>
                <a:lnTo>
                  <a:pt x="108" y="54"/>
                </a:lnTo>
                <a:close/>
                <a:moveTo>
                  <a:pt x="125" y="224"/>
                </a:moveTo>
                <a:lnTo>
                  <a:pt x="125" y="224"/>
                </a:lnTo>
                <a:lnTo>
                  <a:pt x="128" y="224"/>
                </a:lnTo>
                <a:lnTo>
                  <a:pt x="128" y="224"/>
                </a:lnTo>
                <a:lnTo>
                  <a:pt x="128" y="221"/>
                </a:lnTo>
                <a:lnTo>
                  <a:pt x="128" y="221"/>
                </a:lnTo>
                <a:lnTo>
                  <a:pt x="127" y="222"/>
                </a:lnTo>
                <a:lnTo>
                  <a:pt x="125" y="224"/>
                </a:lnTo>
                <a:lnTo>
                  <a:pt x="125" y="224"/>
                </a:lnTo>
                <a:close/>
                <a:moveTo>
                  <a:pt x="253" y="26"/>
                </a:moveTo>
                <a:lnTo>
                  <a:pt x="253" y="26"/>
                </a:lnTo>
                <a:lnTo>
                  <a:pt x="252" y="26"/>
                </a:lnTo>
                <a:lnTo>
                  <a:pt x="252" y="26"/>
                </a:lnTo>
                <a:lnTo>
                  <a:pt x="252" y="30"/>
                </a:lnTo>
                <a:lnTo>
                  <a:pt x="252" y="30"/>
                </a:lnTo>
                <a:lnTo>
                  <a:pt x="255" y="29"/>
                </a:lnTo>
                <a:lnTo>
                  <a:pt x="255" y="29"/>
                </a:lnTo>
                <a:lnTo>
                  <a:pt x="253" y="26"/>
                </a:lnTo>
                <a:lnTo>
                  <a:pt x="253" y="26"/>
                </a:lnTo>
                <a:close/>
                <a:moveTo>
                  <a:pt x="57" y="233"/>
                </a:moveTo>
                <a:lnTo>
                  <a:pt x="57" y="233"/>
                </a:lnTo>
                <a:lnTo>
                  <a:pt x="57" y="233"/>
                </a:lnTo>
                <a:lnTo>
                  <a:pt x="57" y="233"/>
                </a:lnTo>
                <a:lnTo>
                  <a:pt x="51" y="232"/>
                </a:lnTo>
                <a:lnTo>
                  <a:pt x="51" y="232"/>
                </a:lnTo>
                <a:lnTo>
                  <a:pt x="51" y="235"/>
                </a:lnTo>
                <a:lnTo>
                  <a:pt x="51" y="235"/>
                </a:lnTo>
                <a:lnTo>
                  <a:pt x="57" y="233"/>
                </a:lnTo>
                <a:lnTo>
                  <a:pt x="57" y="233"/>
                </a:lnTo>
                <a:close/>
                <a:moveTo>
                  <a:pt x="111" y="69"/>
                </a:moveTo>
                <a:lnTo>
                  <a:pt x="111" y="69"/>
                </a:lnTo>
                <a:lnTo>
                  <a:pt x="112" y="69"/>
                </a:lnTo>
                <a:lnTo>
                  <a:pt x="114" y="67"/>
                </a:lnTo>
                <a:lnTo>
                  <a:pt x="114" y="67"/>
                </a:lnTo>
                <a:lnTo>
                  <a:pt x="115" y="66"/>
                </a:lnTo>
                <a:lnTo>
                  <a:pt x="114" y="64"/>
                </a:lnTo>
                <a:lnTo>
                  <a:pt x="114" y="64"/>
                </a:lnTo>
                <a:lnTo>
                  <a:pt x="111" y="69"/>
                </a:lnTo>
                <a:lnTo>
                  <a:pt x="111" y="69"/>
                </a:lnTo>
                <a:close/>
                <a:moveTo>
                  <a:pt x="47" y="155"/>
                </a:moveTo>
                <a:lnTo>
                  <a:pt x="47" y="155"/>
                </a:lnTo>
                <a:lnTo>
                  <a:pt x="48" y="152"/>
                </a:lnTo>
                <a:lnTo>
                  <a:pt x="48" y="150"/>
                </a:lnTo>
                <a:lnTo>
                  <a:pt x="48" y="150"/>
                </a:lnTo>
                <a:lnTo>
                  <a:pt x="47" y="152"/>
                </a:lnTo>
                <a:lnTo>
                  <a:pt x="47" y="155"/>
                </a:lnTo>
                <a:lnTo>
                  <a:pt x="47" y="155"/>
                </a:lnTo>
                <a:close/>
                <a:moveTo>
                  <a:pt x="58" y="40"/>
                </a:moveTo>
                <a:lnTo>
                  <a:pt x="58" y="40"/>
                </a:lnTo>
                <a:lnTo>
                  <a:pt x="58" y="37"/>
                </a:lnTo>
                <a:lnTo>
                  <a:pt x="58" y="37"/>
                </a:lnTo>
                <a:lnTo>
                  <a:pt x="54" y="40"/>
                </a:lnTo>
                <a:lnTo>
                  <a:pt x="54" y="40"/>
                </a:lnTo>
                <a:lnTo>
                  <a:pt x="58" y="40"/>
                </a:lnTo>
                <a:lnTo>
                  <a:pt x="58" y="40"/>
                </a:lnTo>
                <a:close/>
                <a:moveTo>
                  <a:pt x="93" y="40"/>
                </a:moveTo>
                <a:lnTo>
                  <a:pt x="93" y="40"/>
                </a:lnTo>
                <a:lnTo>
                  <a:pt x="98" y="40"/>
                </a:lnTo>
                <a:lnTo>
                  <a:pt x="98" y="40"/>
                </a:lnTo>
                <a:lnTo>
                  <a:pt x="95" y="39"/>
                </a:lnTo>
                <a:lnTo>
                  <a:pt x="93" y="40"/>
                </a:lnTo>
                <a:lnTo>
                  <a:pt x="93" y="40"/>
                </a:lnTo>
                <a:close/>
                <a:moveTo>
                  <a:pt x="168" y="71"/>
                </a:moveTo>
                <a:lnTo>
                  <a:pt x="168" y="71"/>
                </a:lnTo>
                <a:lnTo>
                  <a:pt x="168" y="71"/>
                </a:lnTo>
                <a:lnTo>
                  <a:pt x="168" y="71"/>
                </a:lnTo>
                <a:lnTo>
                  <a:pt x="174" y="69"/>
                </a:lnTo>
                <a:lnTo>
                  <a:pt x="174" y="69"/>
                </a:lnTo>
                <a:lnTo>
                  <a:pt x="169" y="70"/>
                </a:lnTo>
                <a:lnTo>
                  <a:pt x="168" y="70"/>
                </a:lnTo>
                <a:lnTo>
                  <a:pt x="168" y="70"/>
                </a:lnTo>
                <a:lnTo>
                  <a:pt x="168" y="71"/>
                </a:lnTo>
                <a:lnTo>
                  <a:pt x="168" y="71"/>
                </a:lnTo>
                <a:close/>
                <a:moveTo>
                  <a:pt x="81" y="66"/>
                </a:moveTo>
                <a:lnTo>
                  <a:pt x="81" y="66"/>
                </a:lnTo>
                <a:lnTo>
                  <a:pt x="81" y="66"/>
                </a:lnTo>
                <a:lnTo>
                  <a:pt x="81" y="66"/>
                </a:lnTo>
                <a:lnTo>
                  <a:pt x="84" y="62"/>
                </a:lnTo>
                <a:lnTo>
                  <a:pt x="84" y="62"/>
                </a:lnTo>
                <a:lnTo>
                  <a:pt x="81" y="63"/>
                </a:lnTo>
                <a:lnTo>
                  <a:pt x="81" y="63"/>
                </a:lnTo>
                <a:lnTo>
                  <a:pt x="81" y="66"/>
                </a:lnTo>
                <a:lnTo>
                  <a:pt x="81" y="66"/>
                </a:lnTo>
                <a:close/>
                <a:moveTo>
                  <a:pt x="127" y="9"/>
                </a:moveTo>
                <a:lnTo>
                  <a:pt x="127" y="9"/>
                </a:lnTo>
                <a:lnTo>
                  <a:pt x="128" y="10"/>
                </a:lnTo>
                <a:lnTo>
                  <a:pt x="129" y="10"/>
                </a:lnTo>
                <a:lnTo>
                  <a:pt x="134" y="9"/>
                </a:lnTo>
                <a:lnTo>
                  <a:pt x="134" y="9"/>
                </a:lnTo>
                <a:lnTo>
                  <a:pt x="127" y="9"/>
                </a:lnTo>
                <a:lnTo>
                  <a:pt x="127" y="9"/>
                </a:lnTo>
                <a:close/>
                <a:moveTo>
                  <a:pt x="41" y="80"/>
                </a:moveTo>
                <a:lnTo>
                  <a:pt x="41" y="80"/>
                </a:lnTo>
                <a:lnTo>
                  <a:pt x="43" y="79"/>
                </a:lnTo>
                <a:lnTo>
                  <a:pt x="41" y="74"/>
                </a:lnTo>
                <a:lnTo>
                  <a:pt x="41" y="74"/>
                </a:lnTo>
                <a:lnTo>
                  <a:pt x="41" y="77"/>
                </a:lnTo>
                <a:lnTo>
                  <a:pt x="41" y="80"/>
                </a:lnTo>
                <a:lnTo>
                  <a:pt x="41" y="80"/>
                </a:lnTo>
                <a:close/>
                <a:moveTo>
                  <a:pt x="215" y="80"/>
                </a:moveTo>
                <a:lnTo>
                  <a:pt x="215" y="80"/>
                </a:lnTo>
                <a:lnTo>
                  <a:pt x="212" y="81"/>
                </a:lnTo>
                <a:lnTo>
                  <a:pt x="212" y="81"/>
                </a:lnTo>
                <a:lnTo>
                  <a:pt x="213" y="83"/>
                </a:lnTo>
                <a:lnTo>
                  <a:pt x="215" y="83"/>
                </a:lnTo>
                <a:lnTo>
                  <a:pt x="215" y="83"/>
                </a:lnTo>
                <a:lnTo>
                  <a:pt x="215" y="80"/>
                </a:lnTo>
                <a:lnTo>
                  <a:pt x="215" y="80"/>
                </a:lnTo>
                <a:close/>
                <a:moveTo>
                  <a:pt x="41" y="162"/>
                </a:moveTo>
                <a:lnTo>
                  <a:pt x="41" y="162"/>
                </a:lnTo>
                <a:lnTo>
                  <a:pt x="43" y="161"/>
                </a:lnTo>
                <a:lnTo>
                  <a:pt x="43" y="158"/>
                </a:lnTo>
                <a:lnTo>
                  <a:pt x="43" y="158"/>
                </a:lnTo>
                <a:lnTo>
                  <a:pt x="41" y="160"/>
                </a:lnTo>
                <a:lnTo>
                  <a:pt x="41" y="162"/>
                </a:lnTo>
                <a:lnTo>
                  <a:pt x="41" y="162"/>
                </a:lnTo>
                <a:close/>
                <a:moveTo>
                  <a:pt x="158" y="27"/>
                </a:moveTo>
                <a:lnTo>
                  <a:pt x="158" y="27"/>
                </a:lnTo>
                <a:lnTo>
                  <a:pt x="161" y="29"/>
                </a:lnTo>
                <a:lnTo>
                  <a:pt x="164" y="27"/>
                </a:lnTo>
                <a:lnTo>
                  <a:pt x="164" y="27"/>
                </a:lnTo>
                <a:lnTo>
                  <a:pt x="159" y="27"/>
                </a:lnTo>
                <a:lnTo>
                  <a:pt x="158" y="27"/>
                </a:lnTo>
                <a:lnTo>
                  <a:pt x="158" y="27"/>
                </a:lnTo>
                <a:close/>
                <a:moveTo>
                  <a:pt x="138" y="70"/>
                </a:moveTo>
                <a:lnTo>
                  <a:pt x="138" y="70"/>
                </a:lnTo>
                <a:lnTo>
                  <a:pt x="137" y="66"/>
                </a:lnTo>
                <a:lnTo>
                  <a:pt x="137" y="66"/>
                </a:lnTo>
                <a:lnTo>
                  <a:pt x="135" y="67"/>
                </a:lnTo>
                <a:lnTo>
                  <a:pt x="135" y="70"/>
                </a:lnTo>
                <a:lnTo>
                  <a:pt x="135" y="70"/>
                </a:lnTo>
                <a:lnTo>
                  <a:pt x="138" y="70"/>
                </a:lnTo>
                <a:lnTo>
                  <a:pt x="138" y="70"/>
                </a:lnTo>
                <a:close/>
                <a:moveTo>
                  <a:pt x="66" y="155"/>
                </a:moveTo>
                <a:lnTo>
                  <a:pt x="66" y="155"/>
                </a:lnTo>
                <a:lnTo>
                  <a:pt x="66" y="155"/>
                </a:lnTo>
                <a:lnTo>
                  <a:pt x="66" y="155"/>
                </a:lnTo>
                <a:lnTo>
                  <a:pt x="64" y="161"/>
                </a:lnTo>
                <a:lnTo>
                  <a:pt x="64" y="161"/>
                </a:lnTo>
                <a:lnTo>
                  <a:pt x="66" y="161"/>
                </a:lnTo>
                <a:lnTo>
                  <a:pt x="66" y="160"/>
                </a:lnTo>
                <a:lnTo>
                  <a:pt x="66" y="160"/>
                </a:lnTo>
                <a:lnTo>
                  <a:pt x="66" y="155"/>
                </a:lnTo>
                <a:lnTo>
                  <a:pt x="66" y="155"/>
                </a:lnTo>
                <a:close/>
                <a:moveTo>
                  <a:pt x="269" y="90"/>
                </a:moveTo>
                <a:lnTo>
                  <a:pt x="269" y="90"/>
                </a:lnTo>
                <a:lnTo>
                  <a:pt x="269" y="90"/>
                </a:lnTo>
                <a:lnTo>
                  <a:pt x="269" y="90"/>
                </a:lnTo>
                <a:lnTo>
                  <a:pt x="267" y="91"/>
                </a:lnTo>
                <a:lnTo>
                  <a:pt x="267" y="91"/>
                </a:lnTo>
                <a:lnTo>
                  <a:pt x="267" y="94"/>
                </a:lnTo>
                <a:lnTo>
                  <a:pt x="269" y="96"/>
                </a:lnTo>
                <a:lnTo>
                  <a:pt x="269" y="96"/>
                </a:lnTo>
                <a:lnTo>
                  <a:pt x="269" y="90"/>
                </a:lnTo>
                <a:lnTo>
                  <a:pt x="269" y="90"/>
                </a:lnTo>
                <a:close/>
                <a:moveTo>
                  <a:pt x="12" y="30"/>
                </a:moveTo>
                <a:lnTo>
                  <a:pt x="12" y="30"/>
                </a:lnTo>
                <a:lnTo>
                  <a:pt x="12" y="32"/>
                </a:lnTo>
                <a:lnTo>
                  <a:pt x="12" y="32"/>
                </a:lnTo>
                <a:lnTo>
                  <a:pt x="14" y="29"/>
                </a:lnTo>
                <a:lnTo>
                  <a:pt x="14" y="29"/>
                </a:lnTo>
                <a:lnTo>
                  <a:pt x="14" y="27"/>
                </a:lnTo>
                <a:lnTo>
                  <a:pt x="14" y="26"/>
                </a:lnTo>
                <a:lnTo>
                  <a:pt x="14" y="26"/>
                </a:lnTo>
                <a:lnTo>
                  <a:pt x="12" y="30"/>
                </a:lnTo>
                <a:lnTo>
                  <a:pt x="12" y="30"/>
                </a:lnTo>
                <a:close/>
                <a:moveTo>
                  <a:pt x="267" y="191"/>
                </a:moveTo>
                <a:lnTo>
                  <a:pt x="267" y="191"/>
                </a:lnTo>
                <a:lnTo>
                  <a:pt x="269" y="188"/>
                </a:lnTo>
                <a:lnTo>
                  <a:pt x="267" y="185"/>
                </a:lnTo>
                <a:lnTo>
                  <a:pt x="267" y="185"/>
                </a:lnTo>
                <a:lnTo>
                  <a:pt x="267" y="188"/>
                </a:lnTo>
                <a:lnTo>
                  <a:pt x="267" y="191"/>
                </a:lnTo>
                <a:lnTo>
                  <a:pt x="267" y="191"/>
                </a:lnTo>
                <a:close/>
                <a:moveTo>
                  <a:pt x="73" y="317"/>
                </a:moveTo>
                <a:lnTo>
                  <a:pt x="73" y="317"/>
                </a:lnTo>
                <a:lnTo>
                  <a:pt x="70" y="316"/>
                </a:lnTo>
                <a:lnTo>
                  <a:pt x="70" y="316"/>
                </a:lnTo>
                <a:lnTo>
                  <a:pt x="70" y="317"/>
                </a:lnTo>
                <a:lnTo>
                  <a:pt x="71" y="319"/>
                </a:lnTo>
                <a:lnTo>
                  <a:pt x="71" y="319"/>
                </a:lnTo>
                <a:lnTo>
                  <a:pt x="73" y="317"/>
                </a:lnTo>
                <a:lnTo>
                  <a:pt x="73" y="317"/>
                </a:lnTo>
                <a:close/>
                <a:moveTo>
                  <a:pt x="127" y="128"/>
                </a:moveTo>
                <a:lnTo>
                  <a:pt x="127" y="128"/>
                </a:lnTo>
                <a:lnTo>
                  <a:pt x="124" y="133"/>
                </a:lnTo>
                <a:lnTo>
                  <a:pt x="124" y="133"/>
                </a:lnTo>
                <a:lnTo>
                  <a:pt x="127" y="131"/>
                </a:lnTo>
                <a:lnTo>
                  <a:pt x="127" y="128"/>
                </a:lnTo>
                <a:lnTo>
                  <a:pt x="127" y="128"/>
                </a:lnTo>
                <a:close/>
                <a:moveTo>
                  <a:pt x="98" y="64"/>
                </a:moveTo>
                <a:lnTo>
                  <a:pt x="98" y="64"/>
                </a:lnTo>
                <a:lnTo>
                  <a:pt x="95" y="69"/>
                </a:lnTo>
                <a:lnTo>
                  <a:pt x="95" y="69"/>
                </a:lnTo>
                <a:lnTo>
                  <a:pt x="98" y="69"/>
                </a:lnTo>
                <a:lnTo>
                  <a:pt x="98" y="69"/>
                </a:lnTo>
                <a:lnTo>
                  <a:pt x="98" y="64"/>
                </a:lnTo>
                <a:lnTo>
                  <a:pt x="98" y="64"/>
                </a:lnTo>
                <a:close/>
                <a:moveTo>
                  <a:pt x="215" y="238"/>
                </a:moveTo>
                <a:lnTo>
                  <a:pt x="215" y="238"/>
                </a:lnTo>
                <a:lnTo>
                  <a:pt x="215" y="238"/>
                </a:lnTo>
                <a:lnTo>
                  <a:pt x="215" y="238"/>
                </a:lnTo>
                <a:lnTo>
                  <a:pt x="216" y="238"/>
                </a:lnTo>
                <a:lnTo>
                  <a:pt x="216" y="238"/>
                </a:lnTo>
                <a:lnTo>
                  <a:pt x="219" y="238"/>
                </a:lnTo>
                <a:lnTo>
                  <a:pt x="219" y="238"/>
                </a:lnTo>
                <a:lnTo>
                  <a:pt x="218" y="235"/>
                </a:lnTo>
                <a:lnTo>
                  <a:pt x="218" y="235"/>
                </a:lnTo>
                <a:lnTo>
                  <a:pt x="215" y="238"/>
                </a:lnTo>
                <a:lnTo>
                  <a:pt x="215" y="238"/>
                </a:lnTo>
                <a:close/>
                <a:moveTo>
                  <a:pt x="267" y="71"/>
                </a:moveTo>
                <a:lnTo>
                  <a:pt x="267" y="71"/>
                </a:lnTo>
                <a:lnTo>
                  <a:pt x="269" y="71"/>
                </a:lnTo>
                <a:lnTo>
                  <a:pt x="269" y="71"/>
                </a:lnTo>
                <a:lnTo>
                  <a:pt x="269" y="69"/>
                </a:lnTo>
                <a:lnTo>
                  <a:pt x="269" y="69"/>
                </a:lnTo>
                <a:lnTo>
                  <a:pt x="267" y="70"/>
                </a:lnTo>
                <a:lnTo>
                  <a:pt x="267" y="71"/>
                </a:lnTo>
                <a:lnTo>
                  <a:pt x="267" y="71"/>
                </a:lnTo>
                <a:close/>
                <a:moveTo>
                  <a:pt x="236" y="236"/>
                </a:moveTo>
                <a:lnTo>
                  <a:pt x="236" y="236"/>
                </a:lnTo>
                <a:lnTo>
                  <a:pt x="237" y="235"/>
                </a:lnTo>
                <a:lnTo>
                  <a:pt x="237" y="233"/>
                </a:lnTo>
                <a:lnTo>
                  <a:pt x="237" y="233"/>
                </a:lnTo>
                <a:lnTo>
                  <a:pt x="236" y="233"/>
                </a:lnTo>
                <a:lnTo>
                  <a:pt x="236" y="236"/>
                </a:lnTo>
                <a:lnTo>
                  <a:pt x="236" y="236"/>
                </a:lnTo>
                <a:close/>
                <a:moveTo>
                  <a:pt x="108" y="283"/>
                </a:moveTo>
                <a:lnTo>
                  <a:pt x="108" y="283"/>
                </a:lnTo>
                <a:lnTo>
                  <a:pt x="108" y="283"/>
                </a:lnTo>
                <a:lnTo>
                  <a:pt x="108" y="283"/>
                </a:lnTo>
                <a:lnTo>
                  <a:pt x="115" y="283"/>
                </a:lnTo>
                <a:lnTo>
                  <a:pt x="115" y="283"/>
                </a:lnTo>
                <a:lnTo>
                  <a:pt x="114" y="282"/>
                </a:lnTo>
                <a:lnTo>
                  <a:pt x="114" y="282"/>
                </a:lnTo>
                <a:lnTo>
                  <a:pt x="108" y="283"/>
                </a:lnTo>
                <a:lnTo>
                  <a:pt x="108" y="283"/>
                </a:lnTo>
                <a:close/>
                <a:moveTo>
                  <a:pt x="158" y="76"/>
                </a:moveTo>
                <a:lnTo>
                  <a:pt x="158" y="76"/>
                </a:lnTo>
                <a:lnTo>
                  <a:pt x="158" y="76"/>
                </a:lnTo>
                <a:lnTo>
                  <a:pt x="158" y="76"/>
                </a:lnTo>
                <a:lnTo>
                  <a:pt x="161" y="73"/>
                </a:lnTo>
                <a:lnTo>
                  <a:pt x="161" y="73"/>
                </a:lnTo>
                <a:lnTo>
                  <a:pt x="159" y="73"/>
                </a:lnTo>
                <a:lnTo>
                  <a:pt x="159" y="73"/>
                </a:lnTo>
                <a:lnTo>
                  <a:pt x="158" y="73"/>
                </a:lnTo>
                <a:lnTo>
                  <a:pt x="158" y="73"/>
                </a:lnTo>
                <a:lnTo>
                  <a:pt x="158" y="76"/>
                </a:lnTo>
                <a:lnTo>
                  <a:pt x="158" y="76"/>
                </a:lnTo>
                <a:close/>
                <a:moveTo>
                  <a:pt x="198" y="184"/>
                </a:moveTo>
                <a:lnTo>
                  <a:pt x="198" y="184"/>
                </a:lnTo>
                <a:lnTo>
                  <a:pt x="196" y="182"/>
                </a:lnTo>
                <a:lnTo>
                  <a:pt x="196" y="182"/>
                </a:lnTo>
                <a:lnTo>
                  <a:pt x="193" y="184"/>
                </a:lnTo>
                <a:lnTo>
                  <a:pt x="193" y="185"/>
                </a:lnTo>
                <a:lnTo>
                  <a:pt x="192" y="187"/>
                </a:lnTo>
                <a:lnTo>
                  <a:pt x="192" y="187"/>
                </a:lnTo>
                <a:lnTo>
                  <a:pt x="192" y="187"/>
                </a:lnTo>
                <a:lnTo>
                  <a:pt x="192" y="187"/>
                </a:lnTo>
                <a:lnTo>
                  <a:pt x="198" y="184"/>
                </a:lnTo>
                <a:lnTo>
                  <a:pt x="198" y="184"/>
                </a:lnTo>
                <a:close/>
                <a:moveTo>
                  <a:pt x="39" y="107"/>
                </a:moveTo>
                <a:lnTo>
                  <a:pt x="39" y="107"/>
                </a:lnTo>
                <a:lnTo>
                  <a:pt x="36" y="113"/>
                </a:lnTo>
                <a:lnTo>
                  <a:pt x="36" y="113"/>
                </a:lnTo>
                <a:lnTo>
                  <a:pt x="37" y="113"/>
                </a:lnTo>
                <a:lnTo>
                  <a:pt x="37" y="113"/>
                </a:lnTo>
                <a:lnTo>
                  <a:pt x="39" y="110"/>
                </a:lnTo>
                <a:lnTo>
                  <a:pt x="39" y="110"/>
                </a:lnTo>
                <a:lnTo>
                  <a:pt x="39" y="107"/>
                </a:lnTo>
                <a:lnTo>
                  <a:pt x="39" y="107"/>
                </a:lnTo>
                <a:close/>
                <a:moveTo>
                  <a:pt x="274" y="161"/>
                </a:moveTo>
                <a:lnTo>
                  <a:pt x="274" y="161"/>
                </a:lnTo>
                <a:lnTo>
                  <a:pt x="276" y="161"/>
                </a:lnTo>
                <a:lnTo>
                  <a:pt x="276" y="161"/>
                </a:lnTo>
                <a:lnTo>
                  <a:pt x="276" y="157"/>
                </a:lnTo>
                <a:lnTo>
                  <a:pt x="276" y="157"/>
                </a:lnTo>
                <a:lnTo>
                  <a:pt x="274" y="157"/>
                </a:lnTo>
                <a:lnTo>
                  <a:pt x="274" y="157"/>
                </a:lnTo>
                <a:lnTo>
                  <a:pt x="274" y="161"/>
                </a:lnTo>
                <a:lnTo>
                  <a:pt x="274" y="161"/>
                </a:lnTo>
                <a:close/>
                <a:moveTo>
                  <a:pt x="87" y="242"/>
                </a:moveTo>
                <a:lnTo>
                  <a:pt x="87" y="242"/>
                </a:lnTo>
                <a:lnTo>
                  <a:pt x="94" y="241"/>
                </a:lnTo>
                <a:lnTo>
                  <a:pt x="94" y="241"/>
                </a:lnTo>
                <a:lnTo>
                  <a:pt x="90" y="241"/>
                </a:lnTo>
                <a:lnTo>
                  <a:pt x="87" y="242"/>
                </a:lnTo>
                <a:lnTo>
                  <a:pt x="87" y="242"/>
                </a:lnTo>
                <a:close/>
                <a:moveTo>
                  <a:pt x="307" y="46"/>
                </a:moveTo>
                <a:lnTo>
                  <a:pt x="307" y="46"/>
                </a:lnTo>
                <a:lnTo>
                  <a:pt x="309" y="44"/>
                </a:lnTo>
                <a:lnTo>
                  <a:pt x="309" y="44"/>
                </a:lnTo>
                <a:lnTo>
                  <a:pt x="306" y="42"/>
                </a:lnTo>
                <a:lnTo>
                  <a:pt x="306" y="42"/>
                </a:lnTo>
                <a:lnTo>
                  <a:pt x="304" y="42"/>
                </a:lnTo>
                <a:lnTo>
                  <a:pt x="304" y="42"/>
                </a:lnTo>
                <a:lnTo>
                  <a:pt x="304" y="42"/>
                </a:lnTo>
                <a:lnTo>
                  <a:pt x="307" y="46"/>
                </a:lnTo>
                <a:lnTo>
                  <a:pt x="307" y="46"/>
                </a:lnTo>
                <a:close/>
                <a:moveTo>
                  <a:pt x="165" y="162"/>
                </a:moveTo>
                <a:lnTo>
                  <a:pt x="165" y="162"/>
                </a:lnTo>
                <a:lnTo>
                  <a:pt x="164" y="161"/>
                </a:lnTo>
                <a:lnTo>
                  <a:pt x="164" y="161"/>
                </a:lnTo>
                <a:lnTo>
                  <a:pt x="162" y="165"/>
                </a:lnTo>
                <a:lnTo>
                  <a:pt x="162" y="165"/>
                </a:lnTo>
                <a:lnTo>
                  <a:pt x="164" y="165"/>
                </a:lnTo>
                <a:lnTo>
                  <a:pt x="164" y="164"/>
                </a:lnTo>
                <a:lnTo>
                  <a:pt x="165" y="162"/>
                </a:lnTo>
                <a:lnTo>
                  <a:pt x="165" y="162"/>
                </a:lnTo>
                <a:close/>
                <a:moveTo>
                  <a:pt x="252" y="93"/>
                </a:moveTo>
                <a:lnTo>
                  <a:pt x="252" y="93"/>
                </a:lnTo>
                <a:lnTo>
                  <a:pt x="250" y="94"/>
                </a:lnTo>
                <a:lnTo>
                  <a:pt x="250" y="97"/>
                </a:lnTo>
                <a:lnTo>
                  <a:pt x="250" y="97"/>
                </a:lnTo>
                <a:lnTo>
                  <a:pt x="252" y="96"/>
                </a:lnTo>
                <a:lnTo>
                  <a:pt x="252" y="93"/>
                </a:lnTo>
                <a:lnTo>
                  <a:pt x="252" y="93"/>
                </a:lnTo>
                <a:close/>
                <a:moveTo>
                  <a:pt x="198" y="71"/>
                </a:moveTo>
                <a:lnTo>
                  <a:pt x="198" y="71"/>
                </a:lnTo>
                <a:lnTo>
                  <a:pt x="193" y="74"/>
                </a:lnTo>
                <a:lnTo>
                  <a:pt x="192" y="76"/>
                </a:lnTo>
                <a:lnTo>
                  <a:pt x="192" y="76"/>
                </a:lnTo>
                <a:lnTo>
                  <a:pt x="198" y="71"/>
                </a:lnTo>
                <a:lnTo>
                  <a:pt x="198" y="71"/>
                </a:lnTo>
                <a:close/>
                <a:moveTo>
                  <a:pt x="218" y="219"/>
                </a:moveTo>
                <a:lnTo>
                  <a:pt x="218" y="219"/>
                </a:lnTo>
                <a:lnTo>
                  <a:pt x="215" y="221"/>
                </a:lnTo>
                <a:lnTo>
                  <a:pt x="215" y="224"/>
                </a:lnTo>
                <a:lnTo>
                  <a:pt x="215" y="224"/>
                </a:lnTo>
                <a:lnTo>
                  <a:pt x="218" y="219"/>
                </a:lnTo>
                <a:lnTo>
                  <a:pt x="218" y="219"/>
                </a:lnTo>
                <a:close/>
                <a:moveTo>
                  <a:pt x="66" y="101"/>
                </a:moveTo>
                <a:lnTo>
                  <a:pt x="66" y="101"/>
                </a:lnTo>
                <a:lnTo>
                  <a:pt x="68" y="101"/>
                </a:lnTo>
                <a:lnTo>
                  <a:pt x="68" y="101"/>
                </a:lnTo>
                <a:lnTo>
                  <a:pt x="68" y="98"/>
                </a:lnTo>
                <a:lnTo>
                  <a:pt x="68" y="98"/>
                </a:lnTo>
                <a:lnTo>
                  <a:pt x="66" y="101"/>
                </a:lnTo>
                <a:lnTo>
                  <a:pt x="66" y="101"/>
                </a:lnTo>
                <a:close/>
                <a:moveTo>
                  <a:pt x="172" y="195"/>
                </a:moveTo>
                <a:lnTo>
                  <a:pt x="172" y="195"/>
                </a:lnTo>
                <a:lnTo>
                  <a:pt x="171" y="197"/>
                </a:lnTo>
                <a:lnTo>
                  <a:pt x="169" y="198"/>
                </a:lnTo>
                <a:lnTo>
                  <a:pt x="169" y="198"/>
                </a:lnTo>
                <a:lnTo>
                  <a:pt x="172" y="195"/>
                </a:lnTo>
                <a:lnTo>
                  <a:pt x="172" y="195"/>
                </a:lnTo>
                <a:close/>
                <a:moveTo>
                  <a:pt x="183" y="245"/>
                </a:moveTo>
                <a:lnTo>
                  <a:pt x="183" y="245"/>
                </a:lnTo>
                <a:lnTo>
                  <a:pt x="179" y="246"/>
                </a:lnTo>
                <a:lnTo>
                  <a:pt x="179" y="246"/>
                </a:lnTo>
                <a:lnTo>
                  <a:pt x="179" y="246"/>
                </a:lnTo>
                <a:lnTo>
                  <a:pt x="179" y="246"/>
                </a:lnTo>
                <a:lnTo>
                  <a:pt x="183" y="248"/>
                </a:lnTo>
                <a:lnTo>
                  <a:pt x="183" y="248"/>
                </a:lnTo>
                <a:lnTo>
                  <a:pt x="183" y="245"/>
                </a:lnTo>
                <a:lnTo>
                  <a:pt x="183" y="245"/>
                </a:lnTo>
                <a:close/>
                <a:moveTo>
                  <a:pt x="139" y="131"/>
                </a:moveTo>
                <a:lnTo>
                  <a:pt x="139" y="131"/>
                </a:lnTo>
                <a:lnTo>
                  <a:pt x="138" y="131"/>
                </a:lnTo>
                <a:lnTo>
                  <a:pt x="138" y="131"/>
                </a:lnTo>
                <a:lnTo>
                  <a:pt x="137" y="133"/>
                </a:lnTo>
                <a:lnTo>
                  <a:pt x="137" y="133"/>
                </a:lnTo>
                <a:lnTo>
                  <a:pt x="137" y="134"/>
                </a:lnTo>
                <a:lnTo>
                  <a:pt x="137" y="134"/>
                </a:lnTo>
                <a:lnTo>
                  <a:pt x="139" y="131"/>
                </a:lnTo>
                <a:lnTo>
                  <a:pt x="139" y="131"/>
                </a:lnTo>
                <a:close/>
                <a:moveTo>
                  <a:pt x="81" y="33"/>
                </a:moveTo>
                <a:lnTo>
                  <a:pt x="81" y="33"/>
                </a:lnTo>
                <a:lnTo>
                  <a:pt x="81" y="29"/>
                </a:lnTo>
                <a:lnTo>
                  <a:pt x="81" y="29"/>
                </a:lnTo>
                <a:lnTo>
                  <a:pt x="81" y="32"/>
                </a:lnTo>
                <a:lnTo>
                  <a:pt x="81" y="32"/>
                </a:lnTo>
                <a:lnTo>
                  <a:pt x="80" y="33"/>
                </a:lnTo>
                <a:lnTo>
                  <a:pt x="80" y="33"/>
                </a:lnTo>
                <a:lnTo>
                  <a:pt x="81" y="33"/>
                </a:lnTo>
                <a:lnTo>
                  <a:pt x="81" y="33"/>
                </a:lnTo>
                <a:lnTo>
                  <a:pt x="81" y="33"/>
                </a:lnTo>
                <a:close/>
                <a:moveTo>
                  <a:pt x="29" y="40"/>
                </a:moveTo>
                <a:lnTo>
                  <a:pt x="29" y="40"/>
                </a:lnTo>
                <a:lnTo>
                  <a:pt x="27" y="42"/>
                </a:lnTo>
                <a:lnTo>
                  <a:pt x="26" y="44"/>
                </a:lnTo>
                <a:lnTo>
                  <a:pt x="26" y="44"/>
                </a:lnTo>
                <a:lnTo>
                  <a:pt x="29" y="42"/>
                </a:lnTo>
                <a:lnTo>
                  <a:pt x="29" y="40"/>
                </a:lnTo>
                <a:lnTo>
                  <a:pt x="29" y="40"/>
                </a:lnTo>
                <a:close/>
                <a:moveTo>
                  <a:pt x="169" y="57"/>
                </a:moveTo>
                <a:lnTo>
                  <a:pt x="169" y="57"/>
                </a:lnTo>
                <a:lnTo>
                  <a:pt x="166" y="57"/>
                </a:lnTo>
                <a:lnTo>
                  <a:pt x="165" y="60"/>
                </a:lnTo>
                <a:lnTo>
                  <a:pt x="165" y="60"/>
                </a:lnTo>
                <a:lnTo>
                  <a:pt x="165" y="60"/>
                </a:lnTo>
                <a:lnTo>
                  <a:pt x="165" y="60"/>
                </a:lnTo>
                <a:lnTo>
                  <a:pt x="169" y="57"/>
                </a:lnTo>
                <a:lnTo>
                  <a:pt x="169" y="57"/>
                </a:lnTo>
                <a:close/>
                <a:moveTo>
                  <a:pt x="266" y="154"/>
                </a:moveTo>
                <a:lnTo>
                  <a:pt x="266" y="154"/>
                </a:lnTo>
                <a:lnTo>
                  <a:pt x="266" y="154"/>
                </a:lnTo>
                <a:lnTo>
                  <a:pt x="266" y="154"/>
                </a:lnTo>
                <a:lnTo>
                  <a:pt x="266" y="162"/>
                </a:lnTo>
                <a:lnTo>
                  <a:pt x="266" y="162"/>
                </a:lnTo>
                <a:lnTo>
                  <a:pt x="266" y="162"/>
                </a:lnTo>
                <a:lnTo>
                  <a:pt x="266" y="162"/>
                </a:lnTo>
                <a:lnTo>
                  <a:pt x="266" y="154"/>
                </a:lnTo>
                <a:lnTo>
                  <a:pt x="266" y="154"/>
                </a:lnTo>
                <a:close/>
                <a:moveTo>
                  <a:pt x="34" y="97"/>
                </a:moveTo>
                <a:lnTo>
                  <a:pt x="34" y="97"/>
                </a:lnTo>
                <a:lnTo>
                  <a:pt x="34" y="93"/>
                </a:lnTo>
                <a:lnTo>
                  <a:pt x="34" y="93"/>
                </a:lnTo>
                <a:lnTo>
                  <a:pt x="33" y="94"/>
                </a:lnTo>
                <a:lnTo>
                  <a:pt x="34" y="97"/>
                </a:lnTo>
                <a:lnTo>
                  <a:pt x="34" y="97"/>
                </a:lnTo>
                <a:close/>
                <a:moveTo>
                  <a:pt x="63" y="96"/>
                </a:moveTo>
                <a:lnTo>
                  <a:pt x="63" y="96"/>
                </a:lnTo>
                <a:lnTo>
                  <a:pt x="63" y="98"/>
                </a:lnTo>
                <a:lnTo>
                  <a:pt x="63" y="98"/>
                </a:lnTo>
                <a:lnTo>
                  <a:pt x="66" y="96"/>
                </a:lnTo>
                <a:lnTo>
                  <a:pt x="66" y="96"/>
                </a:lnTo>
                <a:lnTo>
                  <a:pt x="66" y="94"/>
                </a:lnTo>
                <a:lnTo>
                  <a:pt x="66" y="94"/>
                </a:lnTo>
                <a:lnTo>
                  <a:pt x="63" y="96"/>
                </a:lnTo>
                <a:lnTo>
                  <a:pt x="63" y="96"/>
                </a:lnTo>
                <a:close/>
                <a:moveTo>
                  <a:pt x="334" y="98"/>
                </a:moveTo>
                <a:lnTo>
                  <a:pt x="334" y="98"/>
                </a:lnTo>
                <a:lnTo>
                  <a:pt x="334" y="98"/>
                </a:lnTo>
                <a:lnTo>
                  <a:pt x="334" y="98"/>
                </a:lnTo>
                <a:lnTo>
                  <a:pt x="334" y="107"/>
                </a:lnTo>
                <a:lnTo>
                  <a:pt x="334" y="107"/>
                </a:lnTo>
                <a:lnTo>
                  <a:pt x="334" y="107"/>
                </a:lnTo>
                <a:lnTo>
                  <a:pt x="334" y="107"/>
                </a:lnTo>
                <a:lnTo>
                  <a:pt x="334" y="98"/>
                </a:lnTo>
                <a:lnTo>
                  <a:pt x="334" y="98"/>
                </a:lnTo>
                <a:close/>
                <a:moveTo>
                  <a:pt x="54" y="229"/>
                </a:moveTo>
                <a:lnTo>
                  <a:pt x="54" y="229"/>
                </a:lnTo>
                <a:lnTo>
                  <a:pt x="58" y="229"/>
                </a:lnTo>
                <a:lnTo>
                  <a:pt x="60" y="228"/>
                </a:lnTo>
                <a:lnTo>
                  <a:pt x="60" y="228"/>
                </a:lnTo>
                <a:lnTo>
                  <a:pt x="54" y="229"/>
                </a:lnTo>
                <a:lnTo>
                  <a:pt x="54" y="229"/>
                </a:lnTo>
                <a:close/>
                <a:moveTo>
                  <a:pt x="186" y="269"/>
                </a:moveTo>
                <a:lnTo>
                  <a:pt x="186" y="269"/>
                </a:lnTo>
                <a:lnTo>
                  <a:pt x="179" y="269"/>
                </a:lnTo>
                <a:lnTo>
                  <a:pt x="179" y="269"/>
                </a:lnTo>
                <a:lnTo>
                  <a:pt x="179" y="270"/>
                </a:lnTo>
                <a:lnTo>
                  <a:pt x="179" y="270"/>
                </a:lnTo>
                <a:lnTo>
                  <a:pt x="186" y="269"/>
                </a:lnTo>
                <a:lnTo>
                  <a:pt x="186" y="269"/>
                </a:lnTo>
                <a:close/>
                <a:moveTo>
                  <a:pt x="256" y="35"/>
                </a:moveTo>
                <a:lnTo>
                  <a:pt x="256" y="35"/>
                </a:lnTo>
                <a:lnTo>
                  <a:pt x="256" y="33"/>
                </a:lnTo>
                <a:lnTo>
                  <a:pt x="256" y="33"/>
                </a:lnTo>
                <a:lnTo>
                  <a:pt x="253" y="35"/>
                </a:lnTo>
                <a:lnTo>
                  <a:pt x="253" y="36"/>
                </a:lnTo>
                <a:lnTo>
                  <a:pt x="253" y="36"/>
                </a:lnTo>
                <a:lnTo>
                  <a:pt x="256" y="35"/>
                </a:lnTo>
                <a:lnTo>
                  <a:pt x="256" y="35"/>
                </a:lnTo>
                <a:close/>
                <a:moveTo>
                  <a:pt x="110" y="174"/>
                </a:moveTo>
                <a:lnTo>
                  <a:pt x="110" y="174"/>
                </a:lnTo>
                <a:lnTo>
                  <a:pt x="107" y="174"/>
                </a:lnTo>
                <a:lnTo>
                  <a:pt x="107" y="175"/>
                </a:lnTo>
                <a:lnTo>
                  <a:pt x="107" y="175"/>
                </a:lnTo>
                <a:lnTo>
                  <a:pt x="108" y="175"/>
                </a:lnTo>
                <a:lnTo>
                  <a:pt x="110" y="174"/>
                </a:lnTo>
                <a:lnTo>
                  <a:pt x="110" y="174"/>
                </a:lnTo>
                <a:close/>
                <a:moveTo>
                  <a:pt x="266" y="144"/>
                </a:moveTo>
                <a:lnTo>
                  <a:pt x="266" y="144"/>
                </a:lnTo>
                <a:lnTo>
                  <a:pt x="264" y="144"/>
                </a:lnTo>
                <a:lnTo>
                  <a:pt x="264" y="144"/>
                </a:lnTo>
                <a:lnTo>
                  <a:pt x="264" y="151"/>
                </a:lnTo>
                <a:lnTo>
                  <a:pt x="264" y="151"/>
                </a:lnTo>
                <a:lnTo>
                  <a:pt x="266" y="150"/>
                </a:lnTo>
                <a:lnTo>
                  <a:pt x="266" y="150"/>
                </a:lnTo>
                <a:lnTo>
                  <a:pt x="266" y="144"/>
                </a:lnTo>
                <a:lnTo>
                  <a:pt x="266" y="144"/>
                </a:lnTo>
                <a:close/>
                <a:moveTo>
                  <a:pt x="239" y="192"/>
                </a:moveTo>
                <a:lnTo>
                  <a:pt x="239" y="192"/>
                </a:lnTo>
                <a:lnTo>
                  <a:pt x="237" y="194"/>
                </a:lnTo>
                <a:lnTo>
                  <a:pt x="237" y="197"/>
                </a:lnTo>
                <a:lnTo>
                  <a:pt x="237" y="197"/>
                </a:lnTo>
                <a:lnTo>
                  <a:pt x="239" y="192"/>
                </a:lnTo>
                <a:lnTo>
                  <a:pt x="239" y="192"/>
                </a:lnTo>
                <a:close/>
                <a:moveTo>
                  <a:pt x="46" y="235"/>
                </a:moveTo>
                <a:lnTo>
                  <a:pt x="46" y="235"/>
                </a:lnTo>
                <a:lnTo>
                  <a:pt x="47" y="235"/>
                </a:lnTo>
                <a:lnTo>
                  <a:pt x="47" y="232"/>
                </a:lnTo>
                <a:lnTo>
                  <a:pt x="47" y="232"/>
                </a:lnTo>
                <a:lnTo>
                  <a:pt x="46" y="233"/>
                </a:lnTo>
                <a:lnTo>
                  <a:pt x="46" y="235"/>
                </a:lnTo>
                <a:lnTo>
                  <a:pt x="46" y="235"/>
                </a:lnTo>
                <a:close/>
                <a:moveTo>
                  <a:pt x="215" y="179"/>
                </a:moveTo>
                <a:lnTo>
                  <a:pt x="215" y="179"/>
                </a:lnTo>
                <a:lnTo>
                  <a:pt x="212" y="182"/>
                </a:lnTo>
                <a:lnTo>
                  <a:pt x="212" y="182"/>
                </a:lnTo>
                <a:lnTo>
                  <a:pt x="215" y="181"/>
                </a:lnTo>
                <a:lnTo>
                  <a:pt x="215" y="179"/>
                </a:lnTo>
                <a:lnTo>
                  <a:pt x="215" y="179"/>
                </a:lnTo>
                <a:close/>
                <a:moveTo>
                  <a:pt x="64" y="283"/>
                </a:moveTo>
                <a:lnTo>
                  <a:pt x="64" y="283"/>
                </a:lnTo>
                <a:lnTo>
                  <a:pt x="66" y="285"/>
                </a:lnTo>
                <a:lnTo>
                  <a:pt x="68" y="283"/>
                </a:lnTo>
                <a:lnTo>
                  <a:pt x="68" y="283"/>
                </a:lnTo>
                <a:lnTo>
                  <a:pt x="64" y="283"/>
                </a:lnTo>
                <a:lnTo>
                  <a:pt x="64" y="283"/>
                </a:lnTo>
                <a:close/>
                <a:moveTo>
                  <a:pt x="289" y="229"/>
                </a:moveTo>
                <a:lnTo>
                  <a:pt x="289" y="229"/>
                </a:lnTo>
                <a:lnTo>
                  <a:pt x="289" y="226"/>
                </a:lnTo>
                <a:lnTo>
                  <a:pt x="289" y="224"/>
                </a:lnTo>
                <a:lnTo>
                  <a:pt x="289" y="224"/>
                </a:lnTo>
                <a:lnTo>
                  <a:pt x="289" y="226"/>
                </a:lnTo>
                <a:lnTo>
                  <a:pt x="289" y="229"/>
                </a:lnTo>
                <a:lnTo>
                  <a:pt x="289" y="229"/>
                </a:lnTo>
                <a:close/>
                <a:moveTo>
                  <a:pt x="166" y="270"/>
                </a:moveTo>
                <a:lnTo>
                  <a:pt x="166" y="270"/>
                </a:lnTo>
                <a:lnTo>
                  <a:pt x="169" y="270"/>
                </a:lnTo>
                <a:lnTo>
                  <a:pt x="172" y="270"/>
                </a:lnTo>
                <a:lnTo>
                  <a:pt x="172" y="270"/>
                </a:lnTo>
                <a:lnTo>
                  <a:pt x="166" y="270"/>
                </a:lnTo>
                <a:lnTo>
                  <a:pt x="166" y="270"/>
                </a:lnTo>
                <a:close/>
                <a:moveTo>
                  <a:pt x="56" y="66"/>
                </a:moveTo>
                <a:lnTo>
                  <a:pt x="56" y="66"/>
                </a:lnTo>
                <a:lnTo>
                  <a:pt x="53" y="66"/>
                </a:lnTo>
                <a:lnTo>
                  <a:pt x="53" y="66"/>
                </a:lnTo>
                <a:lnTo>
                  <a:pt x="51" y="67"/>
                </a:lnTo>
                <a:lnTo>
                  <a:pt x="51" y="67"/>
                </a:lnTo>
                <a:lnTo>
                  <a:pt x="53" y="67"/>
                </a:lnTo>
                <a:lnTo>
                  <a:pt x="56" y="66"/>
                </a:lnTo>
                <a:lnTo>
                  <a:pt x="56" y="66"/>
                </a:lnTo>
                <a:close/>
                <a:moveTo>
                  <a:pt x="260" y="118"/>
                </a:moveTo>
                <a:lnTo>
                  <a:pt x="260" y="118"/>
                </a:lnTo>
                <a:lnTo>
                  <a:pt x="260" y="118"/>
                </a:lnTo>
                <a:lnTo>
                  <a:pt x="260" y="118"/>
                </a:lnTo>
                <a:lnTo>
                  <a:pt x="260" y="123"/>
                </a:lnTo>
                <a:lnTo>
                  <a:pt x="260" y="123"/>
                </a:lnTo>
                <a:lnTo>
                  <a:pt x="260" y="118"/>
                </a:lnTo>
                <a:lnTo>
                  <a:pt x="260" y="118"/>
                </a:lnTo>
                <a:close/>
                <a:moveTo>
                  <a:pt x="47" y="100"/>
                </a:moveTo>
                <a:lnTo>
                  <a:pt x="47" y="100"/>
                </a:lnTo>
                <a:lnTo>
                  <a:pt x="47" y="98"/>
                </a:lnTo>
                <a:lnTo>
                  <a:pt x="47" y="98"/>
                </a:lnTo>
                <a:lnTo>
                  <a:pt x="46" y="98"/>
                </a:lnTo>
                <a:lnTo>
                  <a:pt x="44" y="100"/>
                </a:lnTo>
                <a:lnTo>
                  <a:pt x="44" y="100"/>
                </a:lnTo>
                <a:lnTo>
                  <a:pt x="47" y="100"/>
                </a:lnTo>
                <a:lnTo>
                  <a:pt x="47" y="100"/>
                </a:lnTo>
                <a:close/>
                <a:moveTo>
                  <a:pt x="138" y="81"/>
                </a:moveTo>
                <a:lnTo>
                  <a:pt x="138" y="81"/>
                </a:lnTo>
                <a:lnTo>
                  <a:pt x="135" y="81"/>
                </a:lnTo>
                <a:lnTo>
                  <a:pt x="135" y="81"/>
                </a:lnTo>
                <a:lnTo>
                  <a:pt x="135" y="84"/>
                </a:lnTo>
                <a:lnTo>
                  <a:pt x="135" y="84"/>
                </a:lnTo>
                <a:lnTo>
                  <a:pt x="138" y="81"/>
                </a:lnTo>
                <a:lnTo>
                  <a:pt x="138" y="81"/>
                </a:lnTo>
                <a:close/>
                <a:moveTo>
                  <a:pt x="40" y="135"/>
                </a:moveTo>
                <a:lnTo>
                  <a:pt x="40" y="135"/>
                </a:lnTo>
                <a:lnTo>
                  <a:pt x="40" y="134"/>
                </a:lnTo>
                <a:lnTo>
                  <a:pt x="40" y="134"/>
                </a:lnTo>
                <a:lnTo>
                  <a:pt x="40" y="134"/>
                </a:lnTo>
                <a:lnTo>
                  <a:pt x="40" y="134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close/>
                <a:moveTo>
                  <a:pt x="277" y="15"/>
                </a:moveTo>
                <a:lnTo>
                  <a:pt x="277" y="15"/>
                </a:lnTo>
                <a:lnTo>
                  <a:pt x="274" y="16"/>
                </a:lnTo>
                <a:lnTo>
                  <a:pt x="274" y="16"/>
                </a:lnTo>
                <a:lnTo>
                  <a:pt x="277" y="17"/>
                </a:lnTo>
                <a:lnTo>
                  <a:pt x="277" y="17"/>
                </a:lnTo>
                <a:lnTo>
                  <a:pt x="277" y="15"/>
                </a:lnTo>
                <a:lnTo>
                  <a:pt x="277" y="15"/>
                </a:lnTo>
                <a:close/>
                <a:moveTo>
                  <a:pt x="249" y="36"/>
                </a:moveTo>
                <a:lnTo>
                  <a:pt x="249" y="36"/>
                </a:lnTo>
                <a:lnTo>
                  <a:pt x="247" y="39"/>
                </a:lnTo>
                <a:lnTo>
                  <a:pt x="247" y="39"/>
                </a:lnTo>
                <a:lnTo>
                  <a:pt x="249" y="37"/>
                </a:lnTo>
                <a:lnTo>
                  <a:pt x="249" y="36"/>
                </a:lnTo>
                <a:lnTo>
                  <a:pt x="249" y="36"/>
                </a:lnTo>
                <a:close/>
                <a:moveTo>
                  <a:pt x="216" y="249"/>
                </a:moveTo>
                <a:lnTo>
                  <a:pt x="216" y="249"/>
                </a:lnTo>
                <a:lnTo>
                  <a:pt x="218" y="251"/>
                </a:lnTo>
                <a:lnTo>
                  <a:pt x="219" y="249"/>
                </a:lnTo>
                <a:lnTo>
                  <a:pt x="219" y="249"/>
                </a:lnTo>
                <a:lnTo>
                  <a:pt x="216" y="249"/>
                </a:lnTo>
                <a:lnTo>
                  <a:pt x="216" y="249"/>
                </a:lnTo>
                <a:close/>
                <a:moveTo>
                  <a:pt x="246" y="168"/>
                </a:moveTo>
                <a:lnTo>
                  <a:pt x="246" y="168"/>
                </a:lnTo>
                <a:lnTo>
                  <a:pt x="246" y="171"/>
                </a:lnTo>
                <a:lnTo>
                  <a:pt x="246" y="171"/>
                </a:lnTo>
                <a:lnTo>
                  <a:pt x="246" y="171"/>
                </a:lnTo>
                <a:lnTo>
                  <a:pt x="246" y="171"/>
                </a:lnTo>
                <a:lnTo>
                  <a:pt x="247" y="170"/>
                </a:lnTo>
                <a:lnTo>
                  <a:pt x="246" y="168"/>
                </a:lnTo>
                <a:lnTo>
                  <a:pt x="246" y="168"/>
                </a:lnTo>
                <a:close/>
                <a:moveTo>
                  <a:pt x="259" y="114"/>
                </a:moveTo>
                <a:lnTo>
                  <a:pt x="259" y="114"/>
                </a:lnTo>
                <a:lnTo>
                  <a:pt x="260" y="113"/>
                </a:lnTo>
                <a:lnTo>
                  <a:pt x="260" y="113"/>
                </a:lnTo>
                <a:lnTo>
                  <a:pt x="260" y="113"/>
                </a:lnTo>
                <a:lnTo>
                  <a:pt x="259" y="113"/>
                </a:lnTo>
                <a:lnTo>
                  <a:pt x="259" y="114"/>
                </a:lnTo>
                <a:lnTo>
                  <a:pt x="259" y="114"/>
                </a:lnTo>
                <a:close/>
                <a:moveTo>
                  <a:pt x="98" y="35"/>
                </a:moveTo>
                <a:lnTo>
                  <a:pt x="98" y="35"/>
                </a:lnTo>
                <a:lnTo>
                  <a:pt x="101" y="35"/>
                </a:lnTo>
                <a:lnTo>
                  <a:pt x="101" y="35"/>
                </a:lnTo>
                <a:lnTo>
                  <a:pt x="101" y="32"/>
                </a:lnTo>
                <a:lnTo>
                  <a:pt x="101" y="32"/>
                </a:lnTo>
                <a:lnTo>
                  <a:pt x="101" y="32"/>
                </a:lnTo>
                <a:lnTo>
                  <a:pt x="101" y="32"/>
                </a:lnTo>
                <a:lnTo>
                  <a:pt x="98" y="35"/>
                </a:lnTo>
                <a:lnTo>
                  <a:pt x="98" y="35"/>
                </a:lnTo>
                <a:close/>
                <a:moveTo>
                  <a:pt x="158" y="101"/>
                </a:moveTo>
                <a:lnTo>
                  <a:pt x="158" y="101"/>
                </a:lnTo>
                <a:lnTo>
                  <a:pt x="159" y="98"/>
                </a:lnTo>
                <a:lnTo>
                  <a:pt x="159" y="98"/>
                </a:lnTo>
                <a:lnTo>
                  <a:pt x="158" y="100"/>
                </a:lnTo>
                <a:lnTo>
                  <a:pt x="158" y="101"/>
                </a:lnTo>
                <a:lnTo>
                  <a:pt x="158" y="101"/>
                </a:lnTo>
                <a:close/>
                <a:moveTo>
                  <a:pt x="229" y="242"/>
                </a:moveTo>
                <a:lnTo>
                  <a:pt x="229" y="242"/>
                </a:lnTo>
                <a:lnTo>
                  <a:pt x="232" y="242"/>
                </a:lnTo>
                <a:lnTo>
                  <a:pt x="232" y="242"/>
                </a:lnTo>
                <a:lnTo>
                  <a:pt x="230" y="242"/>
                </a:lnTo>
                <a:lnTo>
                  <a:pt x="229" y="242"/>
                </a:lnTo>
                <a:lnTo>
                  <a:pt x="229" y="242"/>
                </a:lnTo>
                <a:close/>
                <a:moveTo>
                  <a:pt x="127" y="80"/>
                </a:moveTo>
                <a:lnTo>
                  <a:pt x="127" y="80"/>
                </a:lnTo>
                <a:lnTo>
                  <a:pt x="124" y="80"/>
                </a:lnTo>
                <a:lnTo>
                  <a:pt x="122" y="81"/>
                </a:lnTo>
                <a:lnTo>
                  <a:pt x="122" y="81"/>
                </a:lnTo>
                <a:lnTo>
                  <a:pt x="127" y="80"/>
                </a:lnTo>
                <a:lnTo>
                  <a:pt x="127" y="80"/>
                </a:lnTo>
                <a:close/>
                <a:moveTo>
                  <a:pt x="260" y="201"/>
                </a:moveTo>
                <a:lnTo>
                  <a:pt x="260" y="201"/>
                </a:lnTo>
                <a:lnTo>
                  <a:pt x="262" y="199"/>
                </a:lnTo>
                <a:lnTo>
                  <a:pt x="262" y="198"/>
                </a:lnTo>
                <a:lnTo>
                  <a:pt x="262" y="198"/>
                </a:lnTo>
                <a:lnTo>
                  <a:pt x="260" y="199"/>
                </a:lnTo>
                <a:lnTo>
                  <a:pt x="260" y="201"/>
                </a:lnTo>
                <a:lnTo>
                  <a:pt x="260" y="201"/>
                </a:lnTo>
                <a:close/>
                <a:moveTo>
                  <a:pt x="152" y="143"/>
                </a:moveTo>
                <a:lnTo>
                  <a:pt x="152" y="143"/>
                </a:lnTo>
                <a:lnTo>
                  <a:pt x="152" y="138"/>
                </a:lnTo>
                <a:lnTo>
                  <a:pt x="152" y="138"/>
                </a:lnTo>
                <a:lnTo>
                  <a:pt x="152" y="141"/>
                </a:lnTo>
                <a:lnTo>
                  <a:pt x="152" y="143"/>
                </a:lnTo>
                <a:lnTo>
                  <a:pt x="152" y="143"/>
                </a:lnTo>
                <a:close/>
                <a:moveTo>
                  <a:pt x="104" y="35"/>
                </a:moveTo>
                <a:lnTo>
                  <a:pt x="104" y="35"/>
                </a:lnTo>
                <a:lnTo>
                  <a:pt x="107" y="35"/>
                </a:lnTo>
                <a:lnTo>
                  <a:pt x="107" y="35"/>
                </a:lnTo>
                <a:lnTo>
                  <a:pt x="105" y="32"/>
                </a:lnTo>
                <a:lnTo>
                  <a:pt x="105" y="32"/>
                </a:lnTo>
                <a:lnTo>
                  <a:pt x="104" y="35"/>
                </a:lnTo>
                <a:lnTo>
                  <a:pt x="104" y="35"/>
                </a:lnTo>
                <a:close/>
                <a:moveTo>
                  <a:pt x="209" y="56"/>
                </a:moveTo>
                <a:lnTo>
                  <a:pt x="209" y="56"/>
                </a:lnTo>
                <a:lnTo>
                  <a:pt x="210" y="56"/>
                </a:lnTo>
                <a:lnTo>
                  <a:pt x="210" y="54"/>
                </a:lnTo>
                <a:lnTo>
                  <a:pt x="210" y="54"/>
                </a:lnTo>
                <a:lnTo>
                  <a:pt x="209" y="54"/>
                </a:lnTo>
                <a:lnTo>
                  <a:pt x="209" y="56"/>
                </a:lnTo>
                <a:lnTo>
                  <a:pt x="209" y="56"/>
                </a:lnTo>
                <a:close/>
                <a:moveTo>
                  <a:pt x="90" y="39"/>
                </a:moveTo>
                <a:lnTo>
                  <a:pt x="90" y="39"/>
                </a:lnTo>
                <a:lnTo>
                  <a:pt x="88" y="39"/>
                </a:lnTo>
                <a:lnTo>
                  <a:pt x="88" y="39"/>
                </a:lnTo>
                <a:lnTo>
                  <a:pt x="87" y="40"/>
                </a:lnTo>
                <a:lnTo>
                  <a:pt x="87" y="40"/>
                </a:lnTo>
                <a:lnTo>
                  <a:pt x="87" y="42"/>
                </a:lnTo>
                <a:lnTo>
                  <a:pt x="87" y="42"/>
                </a:lnTo>
                <a:lnTo>
                  <a:pt x="90" y="39"/>
                </a:lnTo>
                <a:lnTo>
                  <a:pt x="90" y="39"/>
                </a:lnTo>
                <a:close/>
                <a:moveTo>
                  <a:pt x="159" y="66"/>
                </a:moveTo>
                <a:lnTo>
                  <a:pt x="159" y="66"/>
                </a:lnTo>
                <a:lnTo>
                  <a:pt x="161" y="64"/>
                </a:lnTo>
                <a:lnTo>
                  <a:pt x="162" y="63"/>
                </a:lnTo>
                <a:lnTo>
                  <a:pt x="162" y="63"/>
                </a:lnTo>
                <a:lnTo>
                  <a:pt x="159" y="66"/>
                </a:lnTo>
                <a:lnTo>
                  <a:pt x="159" y="66"/>
                </a:lnTo>
                <a:close/>
                <a:moveTo>
                  <a:pt x="36" y="39"/>
                </a:moveTo>
                <a:lnTo>
                  <a:pt x="36" y="39"/>
                </a:lnTo>
                <a:lnTo>
                  <a:pt x="36" y="40"/>
                </a:lnTo>
                <a:lnTo>
                  <a:pt x="36" y="42"/>
                </a:lnTo>
                <a:lnTo>
                  <a:pt x="36" y="42"/>
                </a:lnTo>
                <a:lnTo>
                  <a:pt x="36" y="40"/>
                </a:lnTo>
                <a:lnTo>
                  <a:pt x="36" y="39"/>
                </a:lnTo>
                <a:lnTo>
                  <a:pt x="36" y="39"/>
                </a:lnTo>
                <a:close/>
                <a:moveTo>
                  <a:pt x="243" y="30"/>
                </a:moveTo>
                <a:lnTo>
                  <a:pt x="243" y="30"/>
                </a:lnTo>
                <a:lnTo>
                  <a:pt x="240" y="33"/>
                </a:lnTo>
                <a:lnTo>
                  <a:pt x="240" y="33"/>
                </a:lnTo>
                <a:lnTo>
                  <a:pt x="242" y="32"/>
                </a:lnTo>
                <a:lnTo>
                  <a:pt x="243" y="30"/>
                </a:lnTo>
                <a:lnTo>
                  <a:pt x="243" y="30"/>
                </a:lnTo>
                <a:close/>
                <a:moveTo>
                  <a:pt x="229" y="47"/>
                </a:moveTo>
                <a:lnTo>
                  <a:pt x="229" y="47"/>
                </a:lnTo>
                <a:lnTo>
                  <a:pt x="229" y="49"/>
                </a:lnTo>
                <a:lnTo>
                  <a:pt x="229" y="49"/>
                </a:lnTo>
                <a:lnTo>
                  <a:pt x="230" y="47"/>
                </a:lnTo>
                <a:lnTo>
                  <a:pt x="232" y="46"/>
                </a:lnTo>
                <a:lnTo>
                  <a:pt x="232" y="46"/>
                </a:lnTo>
                <a:lnTo>
                  <a:pt x="229" y="47"/>
                </a:lnTo>
                <a:lnTo>
                  <a:pt x="229" y="47"/>
                </a:lnTo>
                <a:close/>
                <a:moveTo>
                  <a:pt x="83" y="46"/>
                </a:moveTo>
                <a:lnTo>
                  <a:pt x="83" y="46"/>
                </a:lnTo>
                <a:lnTo>
                  <a:pt x="80" y="46"/>
                </a:lnTo>
                <a:lnTo>
                  <a:pt x="80" y="46"/>
                </a:lnTo>
                <a:lnTo>
                  <a:pt x="81" y="49"/>
                </a:lnTo>
                <a:lnTo>
                  <a:pt x="81" y="49"/>
                </a:lnTo>
                <a:lnTo>
                  <a:pt x="83" y="46"/>
                </a:lnTo>
                <a:lnTo>
                  <a:pt x="83" y="46"/>
                </a:lnTo>
                <a:close/>
                <a:moveTo>
                  <a:pt x="122" y="86"/>
                </a:moveTo>
                <a:lnTo>
                  <a:pt x="122" y="86"/>
                </a:lnTo>
                <a:lnTo>
                  <a:pt x="122" y="87"/>
                </a:lnTo>
                <a:lnTo>
                  <a:pt x="122" y="87"/>
                </a:lnTo>
                <a:lnTo>
                  <a:pt x="124" y="84"/>
                </a:lnTo>
                <a:lnTo>
                  <a:pt x="124" y="84"/>
                </a:lnTo>
                <a:lnTo>
                  <a:pt x="122" y="86"/>
                </a:lnTo>
                <a:lnTo>
                  <a:pt x="122" y="86"/>
                </a:lnTo>
                <a:close/>
                <a:moveTo>
                  <a:pt x="66" y="37"/>
                </a:moveTo>
                <a:lnTo>
                  <a:pt x="66" y="37"/>
                </a:lnTo>
                <a:lnTo>
                  <a:pt x="63" y="37"/>
                </a:lnTo>
                <a:lnTo>
                  <a:pt x="63" y="37"/>
                </a:lnTo>
                <a:lnTo>
                  <a:pt x="64" y="39"/>
                </a:lnTo>
                <a:lnTo>
                  <a:pt x="64" y="39"/>
                </a:lnTo>
                <a:lnTo>
                  <a:pt x="66" y="37"/>
                </a:lnTo>
                <a:lnTo>
                  <a:pt x="66" y="37"/>
                </a:lnTo>
                <a:close/>
                <a:moveTo>
                  <a:pt x="47" y="222"/>
                </a:moveTo>
                <a:lnTo>
                  <a:pt x="47" y="222"/>
                </a:lnTo>
                <a:lnTo>
                  <a:pt x="47" y="225"/>
                </a:lnTo>
                <a:lnTo>
                  <a:pt x="47" y="226"/>
                </a:lnTo>
                <a:lnTo>
                  <a:pt x="47" y="226"/>
                </a:lnTo>
                <a:lnTo>
                  <a:pt x="47" y="222"/>
                </a:lnTo>
                <a:lnTo>
                  <a:pt x="47" y="222"/>
                </a:lnTo>
                <a:close/>
                <a:moveTo>
                  <a:pt x="66" y="171"/>
                </a:moveTo>
                <a:lnTo>
                  <a:pt x="66" y="171"/>
                </a:lnTo>
                <a:lnTo>
                  <a:pt x="64" y="171"/>
                </a:lnTo>
                <a:lnTo>
                  <a:pt x="64" y="171"/>
                </a:lnTo>
                <a:lnTo>
                  <a:pt x="64" y="171"/>
                </a:lnTo>
                <a:lnTo>
                  <a:pt x="63" y="174"/>
                </a:lnTo>
                <a:lnTo>
                  <a:pt x="63" y="174"/>
                </a:lnTo>
                <a:lnTo>
                  <a:pt x="63" y="174"/>
                </a:lnTo>
                <a:lnTo>
                  <a:pt x="63" y="174"/>
                </a:lnTo>
                <a:lnTo>
                  <a:pt x="66" y="171"/>
                </a:lnTo>
                <a:lnTo>
                  <a:pt x="66" y="171"/>
                </a:lnTo>
                <a:close/>
                <a:moveTo>
                  <a:pt x="273" y="208"/>
                </a:moveTo>
                <a:lnTo>
                  <a:pt x="273" y="208"/>
                </a:lnTo>
                <a:lnTo>
                  <a:pt x="272" y="208"/>
                </a:lnTo>
                <a:lnTo>
                  <a:pt x="272" y="208"/>
                </a:lnTo>
                <a:lnTo>
                  <a:pt x="272" y="212"/>
                </a:lnTo>
                <a:lnTo>
                  <a:pt x="272" y="212"/>
                </a:lnTo>
                <a:lnTo>
                  <a:pt x="273" y="212"/>
                </a:lnTo>
                <a:lnTo>
                  <a:pt x="273" y="212"/>
                </a:lnTo>
                <a:lnTo>
                  <a:pt x="273" y="208"/>
                </a:lnTo>
                <a:lnTo>
                  <a:pt x="273" y="208"/>
                </a:lnTo>
                <a:close/>
                <a:moveTo>
                  <a:pt x="168" y="113"/>
                </a:moveTo>
                <a:lnTo>
                  <a:pt x="168" y="113"/>
                </a:lnTo>
                <a:lnTo>
                  <a:pt x="171" y="113"/>
                </a:lnTo>
                <a:lnTo>
                  <a:pt x="171" y="111"/>
                </a:lnTo>
                <a:lnTo>
                  <a:pt x="171" y="111"/>
                </a:lnTo>
                <a:lnTo>
                  <a:pt x="168" y="113"/>
                </a:lnTo>
                <a:lnTo>
                  <a:pt x="168" y="113"/>
                </a:lnTo>
                <a:close/>
                <a:moveTo>
                  <a:pt x="266" y="231"/>
                </a:moveTo>
                <a:lnTo>
                  <a:pt x="266" y="231"/>
                </a:lnTo>
                <a:lnTo>
                  <a:pt x="266" y="232"/>
                </a:lnTo>
                <a:lnTo>
                  <a:pt x="266" y="233"/>
                </a:lnTo>
                <a:lnTo>
                  <a:pt x="266" y="233"/>
                </a:lnTo>
                <a:lnTo>
                  <a:pt x="267" y="232"/>
                </a:lnTo>
                <a:lnTo>
                  <a:pt x="266" y="231"/>
                </a:lnTo>
                <a:lnTo>
                  <a:pt x="266" y="231"/>
                </a:lnTo>
                <a:close/>
                <a:moveTo>
                  <a:pt x="247" y="117"/>
                </a:moveTo>
                <a:lnTo>
                  <a:pt x="247" y="117"/>
                </a:lnTo>
                <a:lnTo>
                  <a:pt x="246" y="117"/>
                </a:lnTo>
                <a:lnTo>
                  <a:pt x="246" y="117"/>
                </a:lnTo>
                <a:lnTo>
                  <a:pt x="246" y="118"/>
                </a:lnTo>
                <a:lnTo>
                  <a:pt x="246" y="118"/>
                </a:lnTo>
                <a:lnTo>
                  <a:pt x="247" y="121"/>
                </a:lnTo>
                <a:lnTo>
                  <a:pt x="247" y="121"/>
                </a:lnTo>
                <a:lnTo>
                  <a:pt x="247" y="117"/>
                </a:lnTo>
                <a:lnTo>
                  <a:pt x="247" y="117"/>
                </a:lnTo>
                <a:close/>
                <a:moveTo>
                  <a:pt x="139" y="101"/>
                </a:moveTo>
                <a:lnTo>
                  <a:pt x="139" y="101"/>
                </a:lnTo>
                <a:lnTo>
                  <a:pt x="141" y="101"/>
                </a:lnTo>
                <a:lnTo>
                  <a:pt x="141" y="100"/>
                </a:lnTo>
                <a:lnTo>
                  <a:pt x="141" y="100"/>
                </a:lnTo>
                <a:lnTo>
                  <a:pt x="139" y="101"/>
                </a:lnTo>
                <a:lnTo>
                  <a:pt x="139" y="101"/>
                </a:lnTo>
                <a:close/>
                <a:moveTo>
                  <a:pt x="94" y="184"/>
                </a:moveTo>
                <a:lnTo>
                  <a:pt x="94" y="184"/>
                </a:lnTo>
                <a:lnTo>
                  <a:pt x="93" y="184"/>
                </a:lnTo>
                <a:lnTo>
                  <a:pt x="93" y="185"/>
                </a:lnTo>
                <a:lnTo>
                  <a:pt x="93" y="185"/>
                </a:lnTo>
                <a:lnTo>
                  <a:pt x="94" y="184"/>
                </a:lnTo>
                <a:lnTo>
                  <a:pt x="94" y="184"/>
                </a:lnTo>
                <a:close/>
                <a:moveTo>
                  <a:pt x="125" y="147"/>
                </a:moveTo>
                <a:lnTo>
                  <a:pt x="125" y="147"/>
                </a:lnTo>
                <a:lnTo>
                  <a:pt x="124" y="147"/>
                </a:lnTo>
                <a:lnTo>
                  <a:pt x="124" y="148"/>
                </a:lnTo>
                <a:lnTo>
                  <a:pt x="124" y="148"/>
                </a:lnTo>
                <a:lnTo>
                  <a:pt x="125" y="147"/>
                </a:lnTo>
                <a:lnTo>
                  <a:pt x="125" y="147"/>
                </a:lnTo>
                <a:close/>
                <a:moveTo>
                  <a:pt x="159" y="106"/>
                </a:moveTo>
                <a:lnTo>
                  <a:pt x="159" y="106"/>
                </a:lnTo>
                <a:lnTo>
                  <a:pt x="159" y="104"/>
                </a:lnTo>
                <a:lnTo>
                  <a:pt x="159" y="104"/>
                </a:lnTo>
                <a:lnTo>
                  <a:pt x="158" y="106"/>
                </a:lnTo>
                <a:lnTo>
                  <a:pt x="158" y="107"/>
                </a:lnTo>
                <a:lnTo>
                  <a:pt x="158" y="107"/>
                </a:lnTo>
                <a:lnTo>
                  <a:pt x="159" y="106"/>
                </a:lnTo>
                <a:lnTo>
                  <a:pt x="159" y="106"/>
                </a:lnTo>
                <a:close/>
                <a:moveTo>
                  <a:pt x="318" y="289"/>
                </a:moveTo>
                <a:lnTo>
                  <a:pt x="318" y="289"/>
                </a:lnTo>
                <a:lnTo>
                  <a:pt x="317" y="287"/>
                </a:lnTo>
                <a:lnTo>
                  <a:pt x="317" y="287"/>
                </a:lnTo>
                <a:lnTo>
                  <a:pt x="316" y="287"/>
                </a:lnTo>
                <a:lnTo>
                  <a:pt x="316" y="287"/>
                </a:lnTo>
                <a:lnTo>
                  <a:pt x="317" y="289"/>
                </a:lnTo>
                <a:lnTo>
                  <a:pt x="318" y="289"/>
                </a:lnTo>
                <a:lnTo>
                  <a:pt x="318" y="289"/>
                </a:lnTo>
                <a:close/>
                <a:moveTo>
                  <a:pt x="164" y="43"/>
                </a:moveTo>
                <a:lnTo>
                  <a:pt x="164" y="43"/>
                </a:lnTo>
                <a:lnTo>
                  <a:pt x="162" y="42"/>
                </a:lnTo>
                <a:lnTo>
                  <a:pt x="162" y="42"/>
                </a:lnTo>
                <a:lnTo>
                  <a:pt x="161" y="43"/>
                </a:lnTo>
                <a:lnTo>
                  <a:pt x="161" y="43"/>
                </a:lnTo>
                <a:lnTo>
                  <a:pt x="162" y="43"/>
                </a:lnTo>
                <a:lnTo>
                  <a:pt x="164" y="43"/>
                </a:lnTo>
                <a:lnTo>
                  <a:pt x="164" y="43"/>
                </a:lnTo>
                <a:close/>
                <a:moveTo>
                  <a:pt x="48" y="141"/>
                </a:moveTo>
                <a:lnTo>
                  <a:pt x="48" y="141"/>
                </a:lnTo>
                <a:lnTo>
                  <a:pt x="48" y="144"/>
                </a:lnTo>
                <a:lnTo>
                  <a:pt x="48" y="144"/>
                </a:lnTo>
                <a:lnTo>
                  <a:pt x="48" y="141"/>
                </a:lnTo>
                <a:lnTo>
                  <a:pt x="48" y="141"/>
                </a:lnTo>
                <a:close/>
                <a:moveTo>
                  <a:pt x="142" y="77"/>
                </a:moveTo>
                <a:lnTo>
                  <a:pt x="142" y="77"/>
                </a:lnTo>
                <a:lnTo>
                  <a:pt x="144" y="76"/>
                </a:lnTo>
                <a:lnTo>
                  <a:pt x="144" y="76"/>
                </a:lnTo>
                <a:lnTo>
                  <a:pt x="142" y="74"/>
                </a:lnTo>
                <a:lnTo>
                  <a:pt x="142" y="74"/>
                </a:lnTo>
                <a:lnTo>
                  <a:pt x="142" y="77"/>
                </a:lnTo>
                <a:lnTo>
                  <a:pt x="142" y="77"/>
                </a:lnTo>
                <a:close/>
                <a:moveTo>
                  <a:pt x="101" y="182"/>
                </a:moveTo>
                <a:lnTo>
                  <a:pt x="101" y="182"/>
                </a:lnTo>
                <a:lnTo>
                  <a:pt x="101" y="182"/>
                </a:lnTo>
                <a:lnTo>
                  <a:pt x="101" y="182"/>
                </a:lnTo>
                <a:lnTo>
                  <a:pt x="100" y="184"/>
                </a:lnTo>
                <a:lnTo>
                  <a:pt x="100" y="184"/>
                </a:lnTo>
                <a:lnTo>
                  <a:pt x="100" y="184"/>
                </a:lnTo>
                <a:lnTo>
                  <a:pt x="100" y="184"/>
                </a:lnTo>
                <a:lnTo>
                  <a:pt x="101" y="182"/>
                </a:lnTo>
                <a:lnTo>
                  <a:pt x="101" y="182"/>
                </a:lnTo>
                <a:close/>
                <a:moveTo>
                  <a:pt x="158" y="172"/>
                </a:moveTo>
                <a:lnTo>
                  <a:pt x="158" y="172"/>
                </a:lnTo>
                <a:lnTo>
                  <a:pt x="159" y="174"/>
                </a:lnTo>
                <a:lnTo>
                  <a:pt x="161" y="172"/>
                </a:lnTo>
                <a:lnTo>
                  <a:pt x="161" y="172"/>
                </a:lnTo>
                <a:lnTo>
                  <a:pt x="158" y="172"/>
                </a:lnTo>
                <a:lnTo>
                  <a:pt x="158" y="172"/>
                </a:lnTo>
                <a:close/>
                <a:moveTo>
                  <a:pt x="78" y="252"/>
                </a:moveTo>
                <a:lnTo>
                  <a:pt x="78" y="252"/>
                </a:lnTo>
                <a:lnTo>
                  <a:pt x="78" y="255"/>
                </a:lnTo>
                <a:lnTo>
                  <a:pt x="78" y="255"/>
                </a:lnTo>
                <a:lnTo>
                  <a:pt x="80" y="253"/>
                </a:lnTo>
                <a:lnTo>
                  <a:pt x="78" y="252"/>
                </a:lnTo>
                <a:lnTo>
                  <a:pt x="78" y="252"/>
                </a:lnTo>
                <a:close/>
                <a:moveTo>
                  <a:pt x="169" y="160"/>
                </a:moveTo>
                <a:lnTo>
                  <a:pt x="169" y="160"/>
                </a:lnTo>
                <a:lnTo>
                  <a:pt x="169" y="160"/>
                </a:lnTo>
                <a:lnTo>
                  <a:pt x="169" y="160"/>
                </a:lnTo>
                <a:lnTo>
                  <a:pt x="169" y="162"/>
                </a:lnTo>
                <a:lnTo>
                  <a:pt x="169" y="162"/>
                </a:lnTo>
                <a:lnTo>
                  <a:pt x="169" y="162"/>
                </a:lnTo>
                <a:lnTo>
                  <a:pt x="169" y="162"/>
                </a:lnTo>
                <a:lnTo>
                  <a:pt x="169" y="160"/>
                </a:lnTo>
                <a:lnTo>
                  <a:pt x="169" y="160"/>
                </a:lnTo>
                <a:close/>
                <a:moveTo>
                  <a:pt x="233" y="63"/>
                </a:moveTo>
                <a:lnTo>
                  <a:pt x="233" y="63"/>
                </a:lnTo>
                <a:lnTo>
                  <a:pt x="235" y="62"/>
                </a:lnTo>
                <a:lnTo>
                  <a:pt x="235" y="62"/>
                </a:lnTo>
                <a:lnTo>
                  <a:pt x="233" y="63"/>
                </a:lnTo>
                <a:lnTo>
                  <a:pt x="233" y="63"/>
                </a:lnTo>
                <a:lnTo>
                  <a:pt x="233" y="63"/>
                </a:lnTo>
                <a:close/>
                <a:moveTo>
                  <a:pt x="63" y="67"/>
                </a:moveTo>
                <a:lnTo>
                  <a:pt x="63" y="67"/>
                </a:lnTo>
                <a:lnTo>
                  <a:pt x="63" y="67"/>
                </a:lnTo>
                <a:lnTo>
                  <a:pt x="63" y="67"/>
                </a:lnTo>
                <a:lnTo>
                  <a:pt x="63" y="66"/>
                </a:lnTo>
                <a:lnTo>
                  <a:pt x="63" y="64"/>
                </a:lnTo>
                <a:lnTo>
                  <a:pt x="63" y="64"/>
                </a:lnTo>
                <a:lnTo>
                  <a:pt x="63" y="67"/>
                </a:lnTo>
                <a:lnTo>
                  <a:pt x="63" y="67"/>
                </a:lnTo>
                <a:close/>
                <a:moveTo>
                  <a:pt x="280" y="79"/>
                </a:moveTo>
                <a:lnTo>
                  <a:pt x="280" y="79"/>
                </a:lnTo>
                <a:lnTo>
                  <a:pt x="280" y="79"/>
                </a:lnTo>
                <a:lnTo>
                  <a:pt x="280" y="79"/>
                </a:lnTo>
                <a:lnTo>
                  <a:pt x="280" y="81"/>
                </a:lnTo>
                <a:lnTo>
                  <a:pt x="280" y="81"/>
                </a:lnTo>
                <a:lnTo>
                  <a:pt x="280" y="81"/>
                </a:lnTo>
                <a:lnTo>
                  <a:pt x="280" y="81"/>
                </a:lnTo>
                <a:lnTo>
                  <a:pt x="280" y="79"/>
                </a:lnTo>
                <a:lnTo>
                  <a:pt x="280" y="79"/>
                </a:lnTo>
                <a:close/>
                <a:moveTo>
                  <a:pt x="186" y="113"/>
                </a:moveTo>
                <a:lnTo>
                  <a:pt x="186" y="113"/>
                </a:lnTo>
                <a:lnTo>
                  <a:pt x="185" y="114"/>
                </a:lnTo>
                <a:lnTo>
                  <a:pt x="185" y="116"/>
                </a:lnTo>
                <a:lnTo>
                  <a:pt x="185" y="116"/>
                </a:lnTo>
                <a:lnTo>
                  <a:pt x="186" y="113"/>
                </a:lnTo>
                <a:lnTo>
                  <a:pt x="186" y="113"/>
                </a:lnTo>
                <a:close/>
                <a:moveTo>
                  <a:pt x="34" y="12"/>
                </a:moveTo>
                <a:lnTo>
                  <a:pt x="34" y="12"/>
                </a:lnTo>
                <a:lnTo>
                  <a:pt x="33" y="13"/>
                </a:lnTo>
                <a:lnTo>
                  <a:pt x="33" y="13"/>
                </a:lnTo>
                <a:lnTo>
                  <a:pt x="33" y="13"/>
                </a:lnTo>
                <a:lnTo>
                  <a:pt x="34" y="15"/>
                </a:lnTo>
                <a:lnTo>
                  <a:pt x="34" y="15"/>
                </a:lnTo>
                <a:lnTo>
                  <a:pt x="34" y="12"/>
                </a:lnTo>
                <a:lnTo>
                  <a:pt x="34" y="12"/>
                </a:lnTo>
                <a:close/>
                <a:moveTo>
                  <a:pt x="30" y="275"/>
                </a:moveTo>
                <a:lnTo>
                  <a:pt x="30" y="275"/>
                </a:lnTo>
                <a:lnTo>
                  <a:pt x="30" y="273"/>
                </a:lnTo>
                <a:lnTo>
                  <a:pt x="30" y="273"/>
                </a:lnTo>
                <a:lnTo>
                  <a:pt x="30" y="273"/>
                </a:lnTo>
                <a:lnTo>
                  <a:pt x="30" y="275"/>
                </a:lnTo>
                <a:lnTo>
                  <a:pt x="30" y="275"/>
                </a:lnTo>
                <a:close/>
                <a:moveTo>
                  <a:pt x="287" y="205"/>
                </a:moveTo>
                <a:lnTo>
                  <a:pt x="287" y="205"/>
                </a:lnTo>
                <a:lnTo>
                  <a:pt x="286" y="205"/>
                </a:lnTo>
                <a:lnTo>
                  <a:pt x="286" y="205"/>
                </a:lnTo>
                <a:lnTo>
                  <a:pt x="286" y="208"/>
                </a:lnTo>
                <a:lnTo>
                  <a:pt x="286" y="208"/>
                </a:lnTo>
                <a:lnTo>
                  <a:pt x="287" y="208"/>
                </a:lnTo>
                <a:lnTo>
                  <a:pt x="287" y="208"/>
                </a:lnTo>
                <a:lnTo>
                  <a:pt x="287" y="205"/>
                </a:lnTo>
                <a:lnTo>
                  <a:pt x="287" y="205"/>
                </a:lnTo>
                <a:close/>
                <a:moveTo>
                  <a:pt x="242" y="171"/>
                </a:moveTo>
                <a:lnTo>
                  <a:pt x="242" y="171"/>
                </a:lnTo>
                <a:lnTo>
                  <a:pt x="242" y="171"/>
                </a:lnTo>
                <a:lnTo>
                  <a:pt x="242" y="171"/>
                </a:lnTo>
                <a:lnTo>
                  <a:pt x="242" y="172"/>
                </a:lnTo>
                <a:lnTo>
                  <a:pt x="242" y="172"/>
                </a:lnTo>
                <a:lnTo>
                  <a:pt x="242" y="172"/>
                </a:lnTo>
                <a:lnTo>
                  <a:pt x="242" y="172"/>
                </a:lnTo>
                <a:lnTo>
                  <a:pt x="242" y="171"/>
                </a:lnTo>
                <a:lnTo>
                  <a:pt x="242" y="171"/>
                </a:lnTo>
                <a:close/>
                <a:moveTo>
                  <a:pt x="250" y="86"/>
                </a:moveTo>
                <a:lnTo>
                  <a:pt x="250" y="86"/>
                </a:lnTo>
                <a:lnTo>
                  <a:pt x="250" y="86"/>
                </a:lnTo>
                <a:lnTo>
                  <a:pt x="250" y="86"/>
                </a:lnTo>
                <a:lnTo>
                  <a:pt x="250" y="87"/>
                </a:lnTo>
                <a:lnTo>
                  <a:pt x="250" y="89"/>
                </a:lnTo>
                <a:lnTo>
                  <a:pt x="250" y="89"/>
                </a:lnTo>
                <a:lnTo>
                  <a:pt x="250" y="86"/>
                </a:lnTo>
                <a:lnTo>
                  <a:pt x="250" y="86"/>
                </a:lnTo>
                <a:close/>
                <a:moveTo>
                  <a:pt x="185" y="57"/>
                </a:moveTo>
                <a:lnTo>
                  <a:pt x="185" y="57"/>
                </a:lnTo>
                <a:lnTo>
                  <a:pt x="183" y="59"/>
                </a:lnTo>
                <a:lnTo>
                  <a:pt x="183" y="59"/>
                </a:lnTo>
                <a:lnTo>
                  <a:pt x="183" y="59"/>
                </a:lnTo>
                <a:lnTo>
                  <a:pt x="185" y="60"/>
                </a:lnTo>
                <a:lnTo>
                  <a:pt x="185" y="60"/>
                </a:lnTo>
                <a:lnTo>
                  <a:pt x="185" y="57"/>
                </a:lnTo>
                <a:lnTo>
                  <a:pt x="185" y="57"/>
                </a:lnTo>
                <a:close/>
                <a:moveTo>
                  <a:pt x="137" y="76"/>
                </a:moveTo>
                <a:lnTo>
                  <a:pt x="137" y="76"/>
                </a:lnTo>
                <a:lnTo>
                  <a:pt x="138" y="77"/>
                </a:lnTo>
                <a:lnTo>
                  <a:pt x="138" y="77"/>
                </a:lnTo>
                <a:lnTo>
                  <a:pt x="138" y="76"/>
                </a:lnTo>
                <a:lnTo>
                  <a:pt x="138" y="76"/>
                </a:lnTo>
                <a:lnTo>
                  <a:pt x="137" y="76"/>
                </a:lnTo>
                <a:lnTo>
                  <a:pt x="137" y="76"/>
                </a:lnTo>
                <a:close/>
                <a:moveTo>
                  <a:pt x="43" y="46"/>
                </a:moveTo>
                <a:lnTo>
                  <a:pt x="43" y="46"/>
                </a:lnTo>
                <a:lnTo>
                  <a:pt x="41" y="46"/>
                </a:lnTo>
                <a:lnTo>
                  <a:pt x="41" y="47"/>
                </a:lnTo>
                <a:lnTo>
                  <a:pt x="41" y="47"/>
                </a:lnTo>
                <a:lnTo>
                  <a:pt x="43" y="46"/>
                </a:lnTo>
                <a:lnTo>
                  <a:pt x="43" y="46"/>
                </a:lnTo>
                <a:close/>
                <a:moveTo>
                  <a:pt x="270" y="43"/>
                </a:moveTo>
                <a:lnTo>
                  <a:pt x="270" y="43"/>
                </a:lnTo>
                <a:lnTo>
                  <a:pt x="270" y="44"/>
                </a:lnTo>
                <a:lnTo>
                  <a:pt x="270" y="44"/>
                </a:lnTo>
                <a:lnTo>
                  <a:pt x="270" y="42"/>
                </a:lnTo>
                <a:lnTo>
                  <a:pt x="270" y="42"/>
                </a:lnTo>
                <a:lnTo>
                  <a:pt x="270" y="42"/>
                </a:lnTo>
                <a:lnTo>
                  <a:pt x="270" y="42"/>
                </a:lnTo>
                <a:lnTo>
                  <a:pt x="270" y="43"/>
                </a:lnTo>
                <a:lnTo>
                  <a:pt x="270" y="43"/>
                </a:lnTo>
                <a:close/>
                <a:moveTo>
                  <a:pt x="71" y="37"/>
                </a:moveTo>
                <a:lnTo>
                  <a:pt x="71" y="37"/>
                </a:lnTo>
                <a:lnTo>
                  <a:pt x="70" y="37"/>
                </a:lnTo>
                <a:lnTo>
                  <a:pt x="70" y="37"/>
                </a:lnTo>
                <a:lnTo>
                  <a:pt x="70" y="37"/>
                </a:lnTo>
                <a:lnTo>
                  <a:pt x="71" y="37"/>
                </a:lnTo>
                <a:lnTo>
                  <a:pt x="71" y="37"/>
                </a:lnTo>
                <a:close/>
                <a:moveTo>
                  <a:pt x="269" y="202"/>
                </a:moveTo>
                <a:lnTo>
                  <a:pt x="269" y="202"/>
                </a:lnTo>
                <a:lnTo>
                  <a:pt x="269" y="202"/>
                </a:lnTo>
                <a:lnTo>
                  <a:pt x="269" y="202"/>
                </a:lnTo>
                <a:lnTo>
                  <a:pt x="269" y="199"/>
                </a:lnTo>
                <a:lnTo>
                  <a:pt x="269" y="199"/>
                </a:lnTo>
                <a:lnTo>
                  <a:pt x="267" y="199"/>
                </a:lnTo>
                <a:lnTo>
                  <a:pt x="267" y="199"/>
                </a:lnTo>
                <a:lnTo>
                  <a:pt x="269" y="202"/>
                </a:lnTo>
                <a:lnTo>
                  <a:pt x="269" y="202"/>
                </a:lnTo>
                <a:close/>
                <a:moveTo>
                  <a:pt x="115" y="195"/>
                </a:moveTo>
                <a:lnTo>
                  <a:pt x="115" y="195"/>
                </a:lnTo>
                <a:lnTo>
                  <a:pt x="115" y="195"/>
                </a:lnTo>
                <a:lnTo>
                  <a:pt x="115" y="194"/>
                </a:lnTo>
                <a:lnTo>
                  <a:pt x="115" y="194"/>
                </a:lnTo>
                <a:lnTo>
                  <a:pt x="115" y="195"/>
                </a:lnTo>
                <a:lnTo>
                  <a:pt x="115" y="195"/>
                </a:lnTo>
                <a:close/>
                <a:moveTo>
                  <a:pt x="250" y="224"/>
                </a:moveTo>
                <a:lnTo>
                  <a:pt x="250" y="224"/>
                </a:lnTo>
                <a:lnTo>
                  <a:pt x="250" y="224"/>
                </a:lnTo>
                <a:lnTo>
                  <a:pt x="250" y="224"/>
                </a:lnTo>
                <a:lnTo>
                  <a:pt x="252" y="222"/>
                </a:lnTo>
                <a:lnTo>
                  <a:pt x="252" y="222"/>
                </a:lnTo>
                <a:lnTo>
                  <a:pt x="250" y="222"/>
                </a:lnTo>
                <a:lnTo>
                  <a:pt x="250" y="222"/>
                </a:lnTo>
                <a:lnTo>
                  <a:pt x="250" y="224"/>
                </a:lnTo>
                <a:lnTo>
                  <a:pt x="250" y="224"/>
                </a:lnTo>
                <a:close/>
                <a:moveTo>
                  <a:pt x="47" y="125"/>
                </a:moveTo>
                <a:lnTo>
                  <a:pt x="47" y="125"/>
                </a:lnTo>
                <a:lnTo>
                  <a:pt x="46" y="125"/>
                </a:lnTo>
                <a:lnTo>
                  <a:pt x="46" y="125"/>
                </a:lnTo>
                <a:lnTo>
                  <a:pt x="46" y="127"/>
                </a:lnTo>
                <a:lnTo>
                  <a:pt x="46" y="127"/>
                </a:lnTo>
                <a:lnTo>
                  <a:pt x="46" y="127"/>
                </a:lnTo>
                <a:lnTo>
                  <a:pt x="46" y="127"/>
                </a:lnTo>
                <a:lnTo>
                  <a:pt x="47" y="125"/>
                </a:lnTo>
                <a:lnTo>
                  <a:pt x="47" y="125"/>
                </a:lnTo>
                <a:close/>
                <a:moveTo>
                  <a:pt x="131" y="125"/>
                </a:moveTo>
                <a:lnTo>
                  <a:pt x="131" y="125"/>
                </a:lnTo>
                <a:lnTo>
                  <a:pt x="131" y="125"/>
                </a:lnTo>
                <a:lnTo>
                  <a:pt x="131" y="125"/>
                </a:lnTo>
                <a:lnTo>
                  <a:pt x="132" y="124"/>
                </a:lnTo>
                <a:lnTo>
                  <a:pt x="132" y="124"/>
                </a:lnTo>
                <a:lnTo>
                  <a:pt x="132" y="124"/>
                </a:lnTo>
                <a:lnTo>
                  <a:pt x="132" y="124"/>
                </a:lnTo>
                <a:lnTo>
                  <a:pt x="131" y="125"/>
                </a:lnTo>
                <a:lnTo>
                  <a:pt x="131" y="125"/>
                </a:lnTo>
                <a:close/>
                <a:moveTo>
                  <a:pt x="260" y="194"/>
                </a:moveTo>
                <a:lnTo>
                  <a:pt x="260" y="194"/>
                </a:lnTo>
                <a:lnTo>
                  <a:pt x="262" y="194"/>
                </a:lnTo>
                <a:lnTo>
                  <a:pt x="262" y="194"/>
                </a:lnTo>
                <a:lnTo>
                  <a:pt x="260" y="192"/>
                </a:lnTo>
                <a:lnTo>
                  <a:pt x="260" y="192"/>
                </a:lnTo>
                <a:lnTo>
                  <a:pt x="260" y="192"/>
                </a:lnTo>
                <a:lnTo>
                  <a:pt x="260" y="192"/>
                </a:lnTo>
                <a:lnTo>
                  <a:pt x="260" y="194"/>
                </a:lnTo>
                <a:lnTo>
                  <a:pt x="260" y="194"/>
                </a:lnTo>
                <a:close/>
                <a:moveTo>
                  <a:pt x="272" y="130"/>
                </a:moveTo>
                <a:lnTo>
                  <a:pt x="272" y="130"/>
                </a:lnTo>
                <a:lnTo>
                  <a:pt x="272" y="130"/>
                </a:lnTo>
                <a:lnTo>
                  <a:pt x="272" y="130"/>
                </a:lnTo>
                <a:lnTo>
                  <a:pt x="273" y="130"/>
                </a:lnTo>
                <a:lnTo>
                  <a:pt x="273" y="130"/>
                </a:lnTo>
                <a:lnTo>
                  <a:pt x="273" y="128"/>
                </a:lnTo>
                <a:lnTo>
                  <a:pt x="273" y="128"/>
                </a:lnTo>
                <a:lnTo>
                  <a:pt x="272" y="130"/>
                </a:lnTo>
                <a:lnTo>
                  <a:pt x="272" y="130"/>
                </a:lnTo>
                <a:close/>
                <a:moveTo>
                  <a:pt x="216" y="101"/>
                </a:moveTo>
                <a:lnTo>
                  <a:pt x="216" y="101"/>
                </a:lnTo>
                <a:lnTo>
                  <a:pt x="218" y="101"/>
                </a:lnTo>
                <a:lnTo>
                  <a:pt x="218" y="100"/>
                </a:lnTo>
                <a:lnTo>
                  <a:pt x="218" y="100"/>
                </a:lnTo>
                <a:lnTo>
                  <a:pt x="216" y="101"/>
                </a:lnTo>
                <a:lnTo>
                  <a:pt x="216" y="101"/>
                </a:lnTo>
                <a:close/>
                <a:moveTo>
                  <a:pt x="93" y="33"/>
                </a:moveTo>
                <a:lnTo>
                  <a:pt x="93" y="33"/>
                </a:lnTo>
                <a:lnTo>
                  <a:pt x="94" y="35"/>
                </a:lnTo>
                <a:lnTo>
                  <a:pt x="94" y="35"/>
                </a:lnTo>
                <a:lnTo>
                  <a:pt x="94" y="33"/>
                </a:lnTo>
                <a:lnTo>
                  <a:pt x="94" y="33"/>
                </a:lnTo>
                <a:lnTo>
                  <a:pt x="94" y="33"/>
                </a:lnTo>
                <a:lnTo>
                  <a:pt x="94" y="33"/>
                </a:lnTo>
                <a:lnTo>
                  <a:pt x="93" y="33"/>
                </a:lnTo>
                <a:lnTo>
                  <a:pt x="93" y="33"/>
                </a:lnTo>
                <a:close/>
                <a:moveTo>
                  <a:pt x="56" y="191"/>
                </a:moveTo>
                <a:lnTo>
                  <a:pt x="56" y="191"/>
                </a:lnTo>
                <a:lnTo>
                  <a:pt x="56" y="191"/>
                </a:lnTo>
                <a:lnTo>
                  <a:pt x="56" y="189"/>
                </a:lnTo>
                <a:lnTo>
                  <a:pt x="56" y="189"/>
                </a:lnTo>
                <a:lnTo>
                  <a:pt x="56" y="191"/>
                </a:lnTo>
                <a:lnTo>
                  <a:pt x="56" y="191"/>
                </a:lnTo>
                <a:close/>
                <a:moveTo>
                  <a:pt x="282" y="252"/>
                </a:moveTo>
                <a:lnTo>
                  <a:pt x="282" y="252"/>
                </a:lnTo>
                <a:lnTo>
                  <a:pt x="283" y="252"/>
                </a:lnTo>
                <a:lnTo>
                  <a:pt x="283" y="252"/>
                </a:lnTo>
                <a:lnTo>
                  <a:pt x="282" y="252"/>
                </a:lnTo>
                <a:lnTo>
                  <a:pt x="282" y="252"/>
                </a:lnTo>
                <a:lnTo>
                  <a:pt x="282" y="252"/>
                </a:lnTo>
                <a:lnTo>
                  <a:pt x="282" y="252"/>
                </a:lnTo>
                <a:lnTo>
                  <a:pt x="282" y="252"/>
                </a:lnTo>
                <a:lnTo>
                  <a:pt x="282" y="252"/>
                </a:lnTo>
                <a:close/>
                <a:moveTo>
                  <a:pt x="209" y="187"/>
                </a:moveTo>
                <a:lnTo>
                  <a:pt x="209" y="187"/>
                </a:lnTo>
                <a:lnTo>
                  <a:pt x="209" y="187"/>
                </a:lnTo>
                <a:lnTo>
                  <a:pt x="209" y="187"/>
                </a:lnTo>
                <a:lnTo>
                  <a:pt x="210" y="185"/>
                </a:lnTo>
                <a:lnTo>
                  <a:pt x="210" y="185"/>
                </a:lnTo>
                <a:lnTo>
                  <a:pt x="209" y="185"/>
                </a:lnTo>
                <a:lnTo>
                  <a:pt x="209" y="185"/>
                </a:lnTo>
                <a:lnTo>
                  <a:pt x="209" y="187"/>
                </a:lnTo>
                <a:lnTo>
                  <a:pt x="209" y="187"/>
                </a:lnTo>
                <a:close/>
                <a:moveTo>
                  <a:pt x="247" y="10"/>
                </a:moveTo>
                <a:lnTo>
                  <a:pt x="247" y="10"/>
                </a:lnTo>
                <a:lnTo>
                  <a:pt x="247" y="10"/>
                </a:lnTo>
                <a:lnTo>
                  <a:pt x="247" y="10"/>
                </a:lnTo>
                <a:lnTo>
                  <a:pt x="246" y="10"/>
                </a:lnTo>
                <a:lnTo>
                  <a:pt x="246" y="10"/>
                </a:lnTo>
                <a:lnTo>
                  <a:pt x="246" y="10"/>
                </a:lnTo>
                <a:lnTo>
                  <a:pt x="246" y="10"/>
                </a:lnTo>
                <a:lnTo>
                  <a:pt x="247" y="10"/>
                </a:lnTo>
                <a:lnTo>
                  <a:pt x="247" y="10"/>
                </a:lnTo>
                <a:close/>
                <a:moveTo>
                  <a:pt x="46" y="104"/>
                </a:moveTo>
                <a:lnTo>
                  <a:pt x="46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6" y="104"/>
                </a:lnTo>
                <a:lnTo>
                  <a:pt x="46" y="104"/>
                </a:lnTo>
                <a:close/>
                <a:moveTo>
                  <a:pt x="166" y="37"/>
                </a:moveTo>
                <a:lnTo>
                  <a:pt x="166" y="37"/>
                </a:lnTo>
                <a:lnTo>
                  <a:pt x="168" y="37"/>
                </a:lnTo>
                <a:lnTo>
                  <a:pt x="168" y="37"/>
                </a:lnTo>
                <a:lnTo>
                  <a:pt x="168" y="37"/>
                </a:lnTo>
                <a:lnTo>
                  <a:pt x="168" y="37"/>
                </a:lnTo>
                <a:lnTo>
                  <a:pt x="168" y="36"/>
                </a:lnTo>
                <a:lnTo>
                  <a:pt x="168" y="36"/>
                </a:lnTo>
                <a:lnTo>
                  <a:pt x="166" y="37"/>
                </a:lnTo>
                <a:lnTo>
                  <a:pt x="166" y="37"/>
                </a:lnTo>
                <a:close/>
                <a:moveTo>
                  <a:pt x="330" y="76"/>
                </a:moveTo>
                <a:lnTo>
                  <a:pt x="330" y="76"/>
                </a:lnTo>
                <a:lnTo>
                  <a:pt x="331" y="76"/>
                </a:lnTo>
                <a:lnTo>
                  <a:pt x="331" y="76"/>
                </a:lnTo>
                <a:lnTo>
                  <a:pt x="331" y="74"/>
                </a:lnTo>
                <a:lnTo>
                  <a:pt x="331" y="74"/>
                </a:lnTo>
                <a:lnTo>
                  <a:pt x="330" y="74"/>
                </a:lnTo>
                <a:lnTo>
                  <a:pt x="330" y="74"/>
                </a:lnTo>
                <a:lnTo>
                  <a:pt x="330" y="76"/>
                </a:lnTo>
                <a:lnTo>
                  <a:pt x="330" y="76"/>
                </a:lnTo>
                <a:close/>
                <a:moveTo>
                  <a:pt x="139" y="177"/>
                </a:moveTo>
                <a:lnTo>
                  <a:pt x="139" y="177"/>
                </a:lnTo>
                <a:lnTo>
                  <a:pt x="139" y="175"/>
                </a:lnTo>
                <a:lnTo>
                  <a:pt x="139" y="175"/>
                </a:lnTo>
                <a:lnTo>
                  <a:pt x="138" y="177"/>
                </a:lnTo>
                <a:lnTo>
                  <a:pt x="138" y="177"/>
                </a:lnTo>
                <a:lnTo>
                  <a:pt x="139" y="177"/>
                </a:lnTo>
                <a:lnTo>
                  <a:pt x="139" y="177"/>
                </a:lnTo>
                <a:lnTo>
                  <a:pt x="139" y="177"/>
                </a:lnTo>
                <a:lnTo>
                  <a:pt x="139" y="177"/>
                </a:lnTo>
                <a:close/>
                <a:moveTo>
                  <a:pt x="77" y="42"/>
                </a:moveTo>
                <a:lnTo>
                  <a:pt x="77" y="42"/>
                </a:lnTo>
                <a:lnTo>
                  <a:pt x="77" y="40"/>
                </a:lnTo>
                <a:lnTo>
                  <a:pt x="77" y="40"/>
                </a:lnTo>
                <a:lnTo>
                  <a:pt x="74" y="40"/>
                </a:lnTo>
                <a:lnTo>
                  <a:pt x="74" y="40"/>
                </a:lnTo>
                <a:lnTo>
                  <a:pt x="74" y="42"/>
                </a:lnTo>
                <a:lnTo>
                  <a:pt x="74" y="42"/>
                </a:lnTo>
                <a:lnTo>
                  <a:pt x="77" y="42"/>
                </a:lnTo>
                <a:lnTo>
                  <a:pt x="77" y="4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9" name="Freeform 112"/>
          <p:cNvSpPr>
            <a:spLocks noEditPoints="1"/>
          </p:cNvSpPr>
          <p:nvPr/>
        </p:nvSpPr>
        <p:spPr bwMode="auto">
          <a:xfrm>
            <a:off x="2946970" y="3034459"/>
            <a:ext cx="702021" cy="409524"/>
          </a:xfrm>
          <a:custGeom>
            <a:avLst/>
            <a:gdLst>
              <a:gd name="T0" fmla="*/ 369 w 399"/>
              <a:gd name="T1" fmla="*/ 185 h 242"/>
              <a:gd name="T2" fmla="*/ 91 w 399"/>
              <a:gd name="T3" fmla="*/ 218 h 242"/>
              <a:gd name="T4" fmla="*/ 0 w 399"/>
              <a:gd name="T5" fmla="*/ 133 h 242"/>
              <a:gd name="T6" fmla="*/ 141 w 399"/>
              <a:gd name="T7" fmla="*/ 16 h 242"/>
              <a:gd name="T8" fmla="*/ 311 w 399"/>
              <a:gd name="T9" fmla="*/ 49 h 242"/>
              <a:gd name="T10" fmla="*/ 273 w 399"/>
              <a:gd name="T11" fmla="*/ 124 h 242"/>
              <a:gd name="T12" fmla="*/ 152 w 399"/>
              <a:gd name="T13" fmla="*/ 20 h 242"/>
              <a:gd name="T14" fmla="*/ 246 w 399"/>
              <a:gd name="T15" fmla="*/ 98 h 242"/>
              <a:gd name="T16" fmla="*/ 266 w 399"/>
              <a:gd name="T17" fmla="*/ 17 h 242"/>
              <a:gd name="T18" fmla="*/ 175 w 399"/>
              <a:gd name="T19" fmla="*/ 69 h 242"/>
              <a:gd name="T20" fmla="*/ 169 w 399"/>
              <a:gd name="T21" fmla="*/ 37 h 242"/>
              <a:gd name="T22" fmla="*/ 161 w 399"/>
              <a:gd name="T23" fmla="*/ 22 h 242"/>
              <a:gd name="T24" fmla="*/ 152 w 399"/>
              <a:gd name="T25" fmla="*/ 29 h 242"/>
              <a:gd name="T26" fmla="*/ 75 w 399"/>
              <a:gd name="T27" fmla="*/ 101 h 242"/>
              <a:gd name="T28" fmla="*/ 60 w 399"/>
              <a:gd name="T29" fmla="*/ 104 h 242"/>
              <a:gd name="T30" fmla="*/ 40 w 399"/>
              <a:gd name="T31" fmla="*/ 120 h 242"/>
              <a:gd name="T32" fmla="*/ 239 w 399"/>
              <a:gd name="T33" fmla="*/ 198 h 242"/>
              <a:gd name="T34" fmla="*/ 337 w 399"/>
              <a:gd name="T35" fmla="*/ 169 h 242"/>
              <a:gd name="T36" fmla="*/ 307 w 399"/>
              <a:gd name="T37" fmla="*/ 77 h 242"/>
              <a:gd name="T38" fmla="*/ 338 w 399"/>
              <a:gd name="T39" fmla="*/ 101 h 242"/>
              <a:gd name="T40" fmla="*/ 328 w 399"/>
              <a:gd name="T41" fmla="*/ 118 h 242"/>
              <a:gd name="T42" fmla="*/ 306 w 399"/>
              <a:gd name="T43" fmla="*/ 130 h 242"/>
              <a:gd name="T44" fmla="*/ 273 w 399"/>
              <a:gd name="T45" fmla="*/ 137 h 242"/>
              <a:gd name="T46" fmla="*/ 252 w 399"/>
              <a:gd name="T47" fmla="*/ 152 h 242"/>
              <a:gd name="T48" fmla="*/ 247 w 399"/>
              <a:gd name="T49" fmla="*/ 177 h 242"/>
              <a:gd name="T50" fmla="*/ 217 w 399"/>
              <a:gd name="T51" fmla="*/ 187 h 242"/>
              <a:gd name="T52" fmla="*/ 259 w 399"/>
              <a:gd name="T53" fmla="*/ 204 h 242"/>
              <a:gd name="T54" fmla="*/ 266 w 399"/>
              <a:gd name="T55" fmla="*/ 223 h 242"/>
              <a:gd name="T56" fmla="*/ 271 w 399"/>
              <a:gd name="T57" fmla="*/ 199 h 242"/>
              <a:gd name="T58" fmla="*/ 260 w 399"/>
              <a:gd name="T59" fmla="*/ 123 h 242"/>
              <a:gd name="T60" fmla="*/ 242 w 399"/>
              <a:gd name="T61" fmla="*/ 140 h 242"/>
              <a:gd name="T62" fmla="*/ 205 w 399"/>
              <a:gd name="T63" fmla="*/ 229 h 242"/>
              <a:gd name="T64" fmla="*/ 198 w 399"/>
              <a:gd name="T65" fmla="*/ 144 h 242"/>
              <a:gd name="T66" fmla="*/ 166 w 399"/>
              <a:gd name="T67" fmla="*/ 182 h 242"/>
              <a:gd name="T68" fmla="*/ 124 w 399"/>
              <a:gd name="T69" fmla="*/ 189 h 242"/>
              <a:gd name="T70" fmla="*/ 234 w 399"/>
              <a:gd name="T71" fmla="*/ 215 h 242"/>
              <a:gd name="T72" fmla="*/ 175 w 399"/>
              <a:gd name="T73" fmla="*/ 214 h 242"/>
              <a:gd name="T74" fmla="*/ 310 w 399"/>
              <a:gd name="T75" fmla="*/ 206 h 242"/>
              <a:gd name="T76" fmla="*/ 331 w 399"/>
              <a:gd name="T77" fmla="*/ 201 h 242"/>
              <a:gd name="T78" fmla="*/ 314 w 399"/>
              <a:gd name="T79" fmla="*/ 204 h 242"/>
              <a:gd name="T80" fmla="*/ 101 w 399"/>
              <a:gd name="T81" fmla="*/ 201 h 242"/>
              <a:gd name="T82" fmla="*/ 14 w 399"/>
              <a:gd name="T83" fmla="*/ 152 h 242"/>
              <a:gd name="T84" fmla="*/ 67 w 399"/>
              <a:gd name="T85" fmla="*/ 191 h 242"/>
              <a:gd name="T86" fmla="*/ 152 w 399"/>
              <a:gd name="T87" fmla="*/ 209 h 242"/>
              <a:gd name="T88" fmla="*/ 114 w 399"/>
              <a:gd name="T89" fmla="*/ 36 h 242"/>
              <a:gd name="T90" fmla="*/ 168 w 399"/>
              <a:gd name="T91" fmla="*/ 147 h 242"/>
              <a:gd name="T92" fmla="*/ 388 w 399"/>
              <a:gd name="T93" fmla="*/ 160 h 242"/>
              <a:gd name="T94" fmla="*/ 129 w 399"/>
              <a:gd name="T95" fmla="*/ 212 h 242"/>
              <a:gd name="T96" fmla="*/ 61 w 399"/>
              <a:gd name="T97" fmla="*/ 194 h 242"/>
              <a:gd name="T98" fmla="*/ 371 w 399"/>
              <a:gd name="T99" fmla="*/ 168 h 242"/>
              <a:gd name="T100" fmla="*/ 217 w 399"/>
              <a:gd name="T101" fmla="*/ 236 h 242"/>
              <a:gd name="T102" fmla="*/ 151 w 399"/>
              <a:gd name="T103" fmla="*/ 198 h 242"/>
              <a:gd name="T104" fmla="*/ 294 w 399"/>
              <a:gd name="T105" fmla="*/ 84 h 242"/>
              <a:gd name="T106" fmla="*/ 379 w 399"/>
              <a:gd name="T107" fmla="*/ 140 h 242"/>
              <a:gd name="T108" fmla="*/ 193 w 399"/>
              <a:gd name="T109" fmla="*/ 179 h 242"/>
              <a:gd name="T110" fmla="*/ 350 w 399"/>
              <a:gd name="T111" fmla="*/ 177 h 242"/>
              <a:gd name="T112" fmla="*/ 290 w 399"/>
              <a:gd name="T113" fmla="*/ 33 h 242"/>
              <a:gd name="T114" fmla="*/ 371 w 399"/>
              <a:gd name="T115" fmla="*/ 161 h 242"/>
              <a:gd name="T116" fmla="*/ 158 w 399"/>
              <a:gd name="T117" fmla="*/ 221 h 242"/>
              <a:gd name="T118" fmla="*/ 301 w 399"/>
              <a:gd name="T119" fmla="*/ 69 h 242"/>
              <a:gd name="T120" fmla="*/ 146 w 399"/>
              <a:gd name="T121" fmla="*/ 221 h 242"/>
              <a:gd name="T122" fmla="*/ 377 w 399"/>
              <a:gd name="T123" fmla="*/ 164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99" h="242">
                <a:moveTo>
                  <a:pt x="311" y="56"/>
                </a:moveTo>
                <a:lnTo>
                  <a:pt x="311" y="56"/>
                </a:lnTo>
                <a:lnTo>
                  <a:pt x="321" y="59"/>
                </a:lnTo>
                <a:lnTo>
                  <a:pt x="330" y="61"/>
                </a:lnTo>
                <a:lnTo>
                  <a:pt x="330" y="61"/>
                </a:lnTo>
                <a:lnTo>
                  <a:pt x="335" y="64"/>
                </a:lnTo>
                <a:lnTo>
                  <a:pt x="335" y="64"/>
                </a:lnTo>
                <a:lnTo>
                  <a:pt x="347" y="70"/>
                </a:lnTo>
                <a:lnTo>
                  <a:pt x="347" y="70"/>
                </a:lnTo>
                <a:lnTo>
                  <a:pt x="355" y="76"/>
                </a:lnTo>
                <a:lnTo>
                  <a:pt x="362" y="83"/>
                </a:lnTo>
                <a:lnTo>
                  <a:pt x="362" y="83"/>
                </a:lnTo>
                <a:lnTo>
                  <a:pt x="372" y="93"/>
                </a:lnTo>
                <a:lnTo>
                  <a:pt x="381" y="103"/>
                </a:lnTo>
                <a:lnTo>
                  <a:pt x="381" y="103"/>
                </a:lnTo>
                <a:lnTo>
                  <a:pt x="391" y="117"/>
                </a:lnTo>
                <a:lnTo>
                  <a:pt x="394" y="124"/>
                </a:lnTo>
                <a:lnTo>
                  <a:pt x="396" y="133"/>
                </a:lnTo>
                <a:lnTo>
                  <a:pt x="396" y="133"/>
                </a:lnTo>
                <a:lnTo>
                  <a:pt x="398" y="145"/>
                </a:lnTo>
                <a:lnTo>
                  <a:pt x="398" y="145"/>
                </a:lnTo>
                <a:lnTo>
                  <a:pt x="399" y="150"/>
                </a:lnTo>
                <a:lnTo>
                  <a:pt x="398" y="154"/>
                </a:lnTo>
                <a:lnTo>
                  <a:pt x="395" y="161"/>
                </a:lnTo>
                <a:lnTo>
                  <a:pt x="395" y="161"/>
                </a:lnTo>
                <a:lnTo>
                  <a:pt x="388" y="168"/>
                </a:lnTo>
                <a:lnTo>
                  <a:pt x="381" y="177"/>
                </a:lnTo>
                <a:lnTo>
                  <a:pt x="381" y="177"/>
                </a:lnTo>
                <a:lnTo>
                  <a:pt x="369" y="185"/>
                </a:lnTo>
                <a:lnTo>
                  <a:pt x="358" y="192"/>
                </a:lnTo>
                <a:lnTo>
                  <a:pt x="358" y="192"/>
                </a:lnTo>
                <a:lnTo>
                  <a:pt x="351" y="196"/>
                </a:lnTo>
                <a:lnTo>
                  <a:pt x="351" y="196"/>
                </a:lnTo>
                <a:lnTo>
                  <a:pt x="334" y="208"/>
                </a:lnTo>
                <a:lnTo>
                  <a:pt x="317" y="216"/>
                </a:lnTo>
                <a:lnTo>
                  <a:pt x="317" y="216"/>
                </a:lnTo>
                <a:lnTo>
                  <a:pt x="301" y="222"/>
                </a:lnTo>
                <a:lnTo>
                  <a:pt x="286" y="228"/>
                </a:lnTo>
                <a:lnTo>
                  <a:pt x="286" y="228"/>
                </a:lnTo>
                <a:lnTo>
                  <a:pt x="263" y="233"/>
                </a:lnTo>
                <a:lnTo>
                  <a:pt x="263" y="233"/>
                </a:lnTo>
                <a:lnTo>
                  <a:pt x="240" y="239"/>
                </a:lnTo>
                <a:lnTo>
                  <a:pt x="217" y="241"/>
                </a:lnTo>
                <a:lnTo>
                  <a:pt x="217" y="241"/>
                </a:lnTo>
                <a:lnTo>
                  <a:pt x="198" y="242"/>
                </a:lnTo>
                <a:lnTo>
                  <a:pt x="179" y="241"/>
                </a:lnTo>
                <a:lnTo>
                  <a:pt x="179" y="241"/>
                </a:lnTo>
                <a:lnTo>
                  <a:pt x="153" y="236"/>
                </a:lnTo>
                <a:lnTo>
                  <a:pt x="126" y="231"/>
                </a:lnTo>
                <a:lnTo>
                  <a:pt x="126" y="231"/>
                </a:lnTo>
                <a:lnTo>
                  <a:pt x="118" y="228"/>
                </a:lnTo>
                <a:lnTo>
                  <a:pt x="109" y="223"/>
                </a:lnTo>
                <a:lnTo>
                  <a:pt x="109" y="223"/>
                </a:lnTo>
                <a:lnTo>
                  <a:pt x="102" y="221"/>
                </a:lnTo>
                <a:lnTo>
                  <a:pt x="97" y="219"/>
                </a:lnTo>
                <a:lnTo>
                  <a:pt x="97" y="219"/>
                </a:lnTo>
                <a:lnTo>
                  <a:pt x="91" y="218"/>
                </a:lnTo>
                <a:lnTo>
                  <a:pt x="91" y="218"/>
                </a:lnTo>
                <a:lnTo>
                  <a:pt x="88" y="215"/>
                </a:lnTo>
                <a:lnTo>
                  <a:pt x="87" y="212"/>
                </a:lnTo>
                <a:lnTo>
                  <a:pt x="87" y="212"/>
                </a:lnTo>
                <a:lnTo>
                  <a:pt x="87" y="211"/>
                </a:lnTo>
                <a:lnTo>
                  <a:pt x="87" y="211"/>
                </a:lnTo>
                <a:lnTo>
                  <a:pt x="81" y="211"/>
                </a:lnTo>
                <a:lnTo>
                  <a:pt x="81" y="211"/>
                </a:lnTo>
                <a:lnTo>
                  <a:pt x="70" y="209"/>
                </a:lnTo>
                <a:lnTo>
                  <a:pt x="70" y="209"/>
                </a:lnTo>
                <a:lnTo>
                  <a:pt x="60" y="208"/>
                </a:lnTo>
                <a:lnTo>
                  <a:pt x="60" y="208"/>
                </a:lnTo>
                <a:lnTo>
                  <a:pt x="51" y="208"/>
                </a:lnTo>
                <a:lnTo>
                  <a:pt x="43" y="206"/>
                </a:lnTo>
                <a:lnTo>
                  <a:pt x="34" y="202"/>
                </a:lnTo>
                <a:lnTo>
                  <a:pt x="27" y="199"/>
                </a:lnTo>
                <a:lnTo>
                  <a:pt x="27" y="199"/>
                </a:lnTo>
                <a:lnTo>
                  <a:pt x="17" y="192"/>
                </a:lnTo>
                <a:lnTo>
                  <a:pt x="9" y="184"/>
                </a:lnTo>
                <a:lnTo>
                  <a:pt x="9" y="184"/>
                </a:lnTo>
                <a:lnTo>
                  <a:pt x="3" y="177"/>
                </a:lnTo>
                <a:lnTo>
                  <a:pt x="3" y="177"/>
                </a:lnTo>
                <a:lnTo>
                  <a:pt x="0" y="169"/>
                </a:lnTo>
                <a:lnTo>
                  <a:pt x="0" y="162"/>
                </a:lnTo>
                <a:lnTo>
                  <a:pt x="0" y="162"/>
                </a:lnTo>
                <a:lnTo>
                  <a:pt x="0" y="155"/>
                </a:lnTo>
                <a:lnTo>
                  <a:pt x="0" y="155"/>
                </a:lnTo>
                <a:lnTo>
                  <a:pt x="0" y="144"/>
                </a:lnTo>
                <a:lnTo>
                  <a:pt x="0" y="144"/>
                </a:lnTo>
                <a:lnTo>
                  <a:pt x="0" y="133"/>
                </a:lnTo>
                <a:lnTo>
                  <a:pt x="0" y="133"/>
                </a:lnTo>
                <a:lnTo>
                  <a:pt x="1" y="130"/>
                </a:lnTo>
                <a:lnTo>
                  <a:pt x="1" y="130"/>
                </a:lnTo>
                <a:lnTo>
                  <a:pt x="3" y="128"/>
                </a:lnTo>
                <a:lnTo>
                  <a:pt x="3" y="128"/>
                </a:lnTo>
                <a:lnTo>
                  <a:pt x="9" y="111"/>
                </a:lnTo>
                <a:lnTo>
                  <a:pt x="9" y="111"/>
                </a:lnTo>
                <a:lnTo>
                  <a:pt x="11" y="106"/>
                </a:lnTo>
                <a:lnTo>
                  <a:pt x="11" y="106"/>
                </a:lnTo>
                <a:lnTo>
                  <a:pt x="13" y="104"/>
                </a:lnTo>
                <a:lnTo>
                  <a:pt x="13" y="104"/>
                </a:lnTo>
                <a:lnTo>
                  <a:pt x="14" y="101"/>
                </a:lnTo>
                <a:lnTo>
                  <a:pt x="14" y="101"/>
                </a:lnTo>
                <a:lnTo>
                  <a:pt x="18" y="97"/>
                </a:lnTo>
                <a:lnTo>
                  <a:pt x="18" y="97"/>
                </a:lnTo>
                <a:lnTo>
                  <a:pt x="21" y="93"/>
                </a:lnTo>
                <a:lnTo>
                  <a:pt x="21" y="93"/>
                </a:lnTo>
                <a:lnTo>
                  <a:pt x="23" y="91"/>
                </a:lnTo>
                <a:lnTo>
                  <a:pt x="26" y="88"/>
                </a:lnTo>
                <a:lnTo>
                  <a:pt x="26" y="88"/>
                </a:lnTo>
                <a:lnTo>
                  <a:pt x="27" y="87"/>
                </a:lnTo>
                <a:lnTo>
                  <a:pt x="27" y="87"/>
                </a:lnTo>
                <a:lnTo>
                  <a:pt x="37" y="77"/>
                </a:lnTo>
                <a:lnTo>
                  <a:pt x="47" y="67"/>
                </a:lnTo>
                <a:lnTo>
                  <a:pt x="47" y="67"/>
                </a:lnTo>
                <a:lnTo>
                  <a:pt x="70" y="52"/>
                </a:lnTo>
                <a:lnTo>
                  <a:pt x="94" y="39"/>
                </a:lnTo>
                <a:lnTo>
                  <a:pt x="94" y="39"/>
                </a:lnTo>
                <a:lnTo>
                  <a:pt x="141" y="16"/>
                </a:lnTo>
                <a:lnTo>
                  <a:pt x="141" y="16"/>
                </a:lnTo>
                <a:lnTo>
                  <a:pt x="152" y="10"/>
                </a:lnTo>
                <a:lnTo>
                  <a:pt x="165" y="6"/>
                </a:lnTo>
                <a:lnTo>
                  <a:pt x="178" y="3"/>
                </a:lnTo>
                <a:lnTo>
                  <a:pt x="190" y="0"/>
                </a:lnTo>
                <a:lnTo>
                  <a:pt x="190" y="0"/>
                </a:lnTo>
                <a:lnTo>
                  <a:pt x="207" y="0"/>
                </a:lnTo>
                <a:lnTo>
                  <a:pt x="207" y="0"/>
                </a:lnTo>
                <a:lnTo>
                  <a:pt x="223" y="0"/>
                </a:lnTo>
                <a:lnTo>
                  <a:pt x="239" y="2"/>
                </a:lnTo>
                <a:lnTo>
                  <a:pt x="239" y="2"/>
                </a:lnTo>
                <a:lnTo>
                  <a:pt x="253" y="3"/>
                </a:lnTo>
                <a:lnTo>
                  <a:pt x="267" y="5"/>
                </a:lnTo>
                <a:lnTo>
                  <a:pt x="267" y="5"/>
                </a:lnTo>
                <a:lnTo>
                  <a:pt x="267" y="5"/>
                </a:lnTo>
                <a:lnTo>
                  <a:pt x="267" y="5"/>
                </a:lnTo>
                <a:lnTo>
                  <a:pt x="283" y="10"/>
                </a:lnTo>
                <a:lnTo>
                  <a:pt x="283" y="10"/>
                </a:lnTo>
                <a:lnTo>
                  <a:pt x="291" y="15"/>
                </a:lnTo>
                <a:lnTo>
                  <a:pt x="297" y="19"/>
                </a:lnTo>
                <a:lnTo>
                  <a:pt x="297" y="19"/>
                </a:lnTo>
                <a:lnTo>
                  <a:pt x="304" y="26"/>
                </a:lnTo>
                <a:lnTo>
                  <a:pt x="304" y="26"/>
                </a:lnTo>
                <a:lnTo>
                  <a:pt x="307" y="30"/>
                </a:lnTo>
                <a:lnTo>
                  <a:pt x="308" y="34"/>
                </a:lnTo>
                <a:lnTo>
                  <a:pt x="308" y="34"/>
                </a:lnTo>
                <a:lnTo>
                  <a:pt x="310" y="42"/>
                </a:lnTo>
                <a:lnTo>
                  <a:pt x="310" y="42"/>
                </a:lnTo>
                <a:lnTo>
                  <a:pt x="311" y="49"/>
                </a:lnTo>
                <a:lnTo>
                  <a:pt x="311" y="49"/>
                </a:lnTo>
                <a:lnTo>
                  <a:pt x="311" y="56"/>
                </a:lnTo>
                <a:lnTo>
                  <a:pt x="311" y="56"/>
                </a:lnTo>
                <a:close/>
                <a:moveTo>
                  <a:pt x="61" y="67"/>
                </a:moveTo>
                <a:lnTo>
                  <a:pt x="61" y="67"/>
                </a:lnTo>
                <a:lnTo>
                  <a:pt x="64" y="66"/>
                </a:lnTo>
                <a:lnTo>
                  <a:pt x="64" y="66"/>
                </a:lnTo>
                <a:lnTo>
                  <a:pt x="64" y="66"/>
                </a:lnTo>
                <a:lnTo>
                  <a:pt x="64" y="66"/>
                </a:lnTo>
                <a:lnTo>
                  <a:pt x="61" y="67"/>
                </a:lnTo>
                <a:lnTo>
                  <a:pt x="61" y="67"/>
                </a:lnTo>
                <a:lnTo>
                  <a:pt x="60" y="69"/>
                </a:lnTo>
                <a:lnTo>
                  <a:pt x="60" y="69"/>
                </a:lnTo>
                <a:lnTo>
                  <a:pt x="57" y="71"/>
                </a:lnTo>
                <a:lnTo>
                  <a:pt x="57" y="71"/>
                </a:lnTo>
                <a:lnTo>
                  <a:pt x="54" y="73"/>
                </a:lnTo>
                <a:lnTo>
                  <a:pt x="54" y="73"/>
                </a:lnTo>
                <a:lnTo>
                  <a:pt x="54" y="74"/>
                </a:lnTo>
                <a:lnTo>
                  <a:pt x="54" y="74"/>
                </a:lnTo>
                <a:lnTo>
                  <a:pt x="57" y="71"/>
                </a:lnTo>
                <a:lnTo>
                  <a:pt x="57" y="71"/>
                </a:lnTo>
                <a:lnTo>
                  <a:pt x="60" y="69"/>
                </a:lnTo>
                <a:lnTo>
                  <a:pt x="60" y="69"/>
                </a:lnTo>
                <a:lnTo>
                  <a:pt x="61" y="67"/>
                </a:lnTo>
                <a:lnTo>
                  <a:pt x="61" y="67"/>
                </a:lnTo>
                <a:close/>
                <a:moveTo>
                  <a:pt x="276" y="121"/>
                </a:moveTo>
                <a:lnTo>
                  <a:pt x="276" y="121"/>
                </a:lnTo>
                <a:lnTo>
                  <a:pt x="273" y="124"/>
                </a:lnTo>
                <a:lnTo>
                  <a:pt x="273" y="124"/>
                </a:lnTo>
                <a:lnTo>
                  <a:pt x="270" y="127"/>
                </a:lnTo>
                <a:lnTo>
                  <a:pt x="269" y="131"/>
                </a:lnTo>
                <a:lnTo>
                  <a:pt x="269" y="131"/>
                </a:lnTo>
                <a:lnTo>
                  <a:pt x="271" y="128"/>
                </a:lnTo>
                <a:lnTo>
                  <a:pt x="273" y="124"/>
                </a:lnTo>
                <a:lnTo>
                  <a:pt x="273" y="124"/>
                </a:lnTo>
                <a:lnTo>
                  <a:pt x="276" y="121"/>
                </a:lnTo>
                <a:lnTo>
                  <a:pt x="276" y="121"/>
                </a:lnTo>
                <a:lnTo>
                  <a:pt x="277" y="120"/>
                </a:lnTo>
                <a:lnTo>
                  <a:pt x="277" y="120"/>
                </a:lnTo>
                <a:lnTo>
                  <a:pt x="277" y="120"/>
                </a:lnTo>
                <a:lnTo>
                  <a:pt x="277" y="120"/>
                </a:lnTo>
                <a:lnTo>
                  <a:pt x="276" y="121"/>
                </a:lnTo>
                <a:lnTo>
                  <a:pt x="276" y="121"/>
                </a:lnTo>
                <a:close/>
                <a:moveTo>
                  <a:pt x="155" y="19"/>
                </a:moveTo>
                <a:lnTo>
                  <a:pt x="155" y="19"/>
                </a:lnTo>
                <a:lnTo>
                  <a:pt x="161" y="17"/>
                </a:lnTo>
                <a:lnTo>
                  <a:pt x="161" y="17"/>
                </a:lnTo>
                <a:lnTo>
                  <a:pt x="163" y="17"/>
                </a:lnTo>
                <a:lnTo>
                  <a:pt x="166" y="16"/>
                </a:lnTo>
                <a:lnTo>
                  <a:pt x="166" y="16"/>
                </a:lnTo>
                <a:lnTo>
                  <a:pt x="156" y="19"/>
                </a:lnTo>
                <a:lnTo>
                  <a:pt x="156" y="19"/>
                </a:lnTo>
                <a:lnTo>
                  <a:pt x="155" y="19"/>
                </a:lnTo>
                <a:lnTo>
                  <a:pt x="155" y="19"/>
                </a:lnTo>
                <a:lnTo>
                  <a:pt x="152" y="20"/>
                </a:lnTo>
                <a:lnTo>
                  <a:pt x="152" y="20"/>
                </a:lnTo>
                <a:lnTo>
                  <a:pt x="152" y="20"/>
                </a:lnTo>
                <a:lnTo>
                  <a:pt x="152" y="20"/>
                </a:lnTo>
                <a:lnTo>
                  <a:pt x="155" y="19"/>
                </a:lnTo>
                <a:lnTo>
                  <a:pt x="155" y="19"/>
                </a:lnTo>
                <a:close/>
                <a:moveTo>
                  <a:pt x="18" y="131"/>
                </a:moveTo>
                <a:lnTo>
                  <a:pt x="18" y="131"/>
                </a:lnTo>
                <a:lnTo>
                  <a:pt x="17" y="145"/>
                </a:lnTo>
                <a:lnTo>
                  <a:pt x="17" y="145"/>
                </a:lnTo>
                <a:lnTo>
                  <a:pt x="18" y="150"/>
                </a:lnTo>
                <a:lnTo>
                  <a:pt x="20" y="155"/>
                </a:lnTo>
                <a:lnTo>
                  <a:pt x="24" y="160"/>
                </a:lnTo>
                <a:lnTo>
                  <a:pt x="30" y="162"/>
                </a:lnTo>
                <a:lnTo>
                  <a:pt x="30" y="162"/>
                </a:lnTo>
                <a:lnTo>
                  <a:pt x="38" y="165"/>
                </a:lnTo>
                <a:lnTo>
                  <a:pt x="48" y="168"/>
                </a:lnTo>
                <a:lnTo>
                  <a:pt x="48" y="168"/>
                </a:lnTo>
                <a:lnTo>
                  <a:pt x="64" y="169"/>
                </a:lnTo>
                <a:lnTo>
                  <a:pt x="81" y="169"/>
                </a:lnTo>
                <a:lnTo>
                  <a:pt x="81" y="169"/>
                </a:lnTo>
                <a:lnTo>
                  <a:pt x="88" y="168"/>
                </a:lnTo>
                <a:lnTo>
                  <a:pt x="97" y="167"/>
                </a:lnTo>
                <a:lnTo>
                  <a:pt x="112" y="162"/>
                </a:lnTo>
                <a:lnTo>
                  <a:pt x="112" y="162"/>
                </a:lnTo>
                <a:lnTo>
                  <a:pt x="165" y="142"/>
                </a:lnTo>
                <a:lnTo>
                  <a:pt x="165" y="142"/>
                </a:lnTo>
                <a:lnTo>
                  <a:pt x="185" y="135"/>
                </a:lnTo>
                <a:lnTo>
                  <a:pt x="185" y="135"/>
                </a:lnTo>
                <a:lnTo>
                  <a:pt x="219" y="117"/>
                </a:lnTo>
                <a:lnTo>
                  <a:pt x="219" y="117"/>
                </a:lnTo>
                <a:lnTo>
                  <a:pt x="233" y="108"/>
                </a:lnTo>
                <a:lnTo>
                  <a:pt x="246" y="98"/>
                </a:lnTo>
                <a:lnTo>
                  <a:pt x="246" y="98"/>
                </a:lnTo>
                <a:lnTo>
                  <a:pt x="246" y="97"/>
                </a:lnTo>
                <a:lnTo>
                  <a:pt x="246" y="97"/>
                </a:lnTo>
                <a:lnTo>
                  <a:pt x="247" y="94"/>
                </a:lnTo>
                <a:lnTo>
                  <a:pt x="250" y="93"/>
                </a:lnTo>
                <a:lnTo>
                  <a:pt x="250" y="93"/>
                </a:lnTo>
                <a:lnTo>
                  <a:pt x="253" y="93"/>
                </a:lnTo>
                <a:lnTo>
                  <a:pt x="254" y="93"/>
                </a:lnTo>
                <a:lnTo>
                  <a:pt x="254" y="93"/>
                </a:lnTo>
                <a:lnTo>
                  <a:pt x="267" y="80"/>
                </a:lnTo>
                <a:lnTo>
                  <a:pt x="267" y="80"/>
                </a:lnTo>
                <a:lnTo>
                  <a:pt x="274" y="71"/>
                </a:lnTo>
                <a:lnTo>
                  <a:pt x="280" y="61"/>
                </a:lnTo>
                <a:lnTo>
                  <a:pt x="283" y="50"/>
                </a:lnTo>
                <a:lnTo>
                  <a:pt x="284" y="39"/>
                </a:lnTo>
                <a:lnTo>
                  <a:pt x="284" y="39"/>
                </a:lnTo>
                <a:lnTo>
                  <a:pt x="284" y="33"/>
                </a:lnTo>
                <a:lnTo>
                  <a:pt x="283" y="29"/>
                </a:lnTo>
                <a:lnTo>
                  <a:pt x="283" y="29"/>
                </a:lnTo>
                <a:lnTo>
                  <a:pt x="281" y="27"/>
                </a:lnTo>
                <a:lnTo>
                  <a:pt x="279" y="26"/>
                </a:lnTo>
                <a:lnTo>
                  <a:pt x="279" y="26"/>
                </a:lnTo>
                <a:lnTo>
                  <a:pt x="270" y="25"/>
                </a:lnTo>
                <a:lnTo>
                  <a:pt x="270" y="25"/>
                </a:lnTo>
                <a:lnTo>
                  <a:pt x="267" y="25"/>
                </a:lnTo>
                <a:lnTo>
                  <a:pt x="266" y="23"/>
                </a:lnTo>
                <a:lnTo>
                  <a:pt x="266" y="20"/>
                </a:lnTo>
                <a:lnTo>
                  <a:pt x="266" y="17"/>
                </a:lnTo>
                <a:lnTo>
                  <a:pt x="266" y="17"/>
                </a:lnTo>
                <a:lnTo>
                  <a:pt x="266" y="16"/>
                </a:lnTo>
                <a:lnTo>
                  <a:pt x="266" y="16"/>
                </a:lnTo>
                <a:lnTo>
                  <a:pt x="263" y="15"/>
                </a:lnTo>
                <a:lnTo>
                  <a:pt x="257" y="13"/>
                </a:lnTo>
                <a:lnTo>
                  <a:pt x="240" y="12"/>
                </a:lnTo>
                <a:lnTo>
                  <a:pt x="223" y="10"/>
                </a:lnTo>
                <a:lnTo>
                  <a:pt x="210" y="12"/>
                </a:lnTo>
                <a:lnTo>
                  <a:pt x="210" y="12"/>
                </a:lnTo>
                <a:lnTo>
                  <a:pt x="210" y="13"/>
                </a:lnTo>
                <a:lnTo>
                  <a:pt x="210" y="13"/>
                </a:lnTo>
                <a:lnTo>
                  <a:pt x="212" y="15"/>
                </a:lnTo>
                <a:lnTo>
                  <a:pt x="212" y="16"/>
                </a:lnTo>
                <a:lnTo>
                  <a:pt x="210" y="17"/>
                </a:lnTo>
                <a:lnTo>
                  <a:pt x="207" y="17"/>
                </a:lnTo>
                <a:lnTo>
                  <a:pt x="207" y="17"/>
                </a:lnTo>
                <a:lnTo>
                  <a:pt x="205" y="19"/>
                </a:lnTo>
                <a:lnTo>
                  <a:pt x="203" y="20"/>
                </a:lnTo>
                <a:lnTo>
                  <a:pt x="203" y="20"/>
                </a:lnTo>
                <a:lnTo>
                  <a:pt x="193" y="30"/>
                </a:lnTo>
                <a:lnTo>
                  <a:pt x="193" y="30"/>
                </a:lnTo>
                <a:lnTo>
                  <a:pt x="188" y="42"/>
                </a:lnTo>
                <a:lnTo>
                  <a:pt x="183" y="54"/>
                </a:lnTo>
                <a:lnTo>
                  <a:pt x="183" y="54"/>
                </a:lnTo>
                <a:lnTo>
                  <a:pt x="180" y="66"/>
                </a:lnTo>
                <a:lnTo>
                  <a:pt x="180" y="66"/>
                </a:lnTo>
                <a:lnTo>
                  <a:pt x="179" y="69"/>
                </a:lnTo>
                <a:lnTo>
                  <a:pt x="179" y="69"/>
                </a:lnTo>
                <a:lnTo>
                  <a:pt x="178" y="69"/>
                </a:lnTo>
                <a:lnTo>
                  <a:pt x="175" y="69"/>
                </a:lnTo>
                <a:lnTo>
                  <a:pt x="175" y="69"/>
                </a:lnTo>
                <a:lnTo>
                  <a:pt x="173" y="66"/>
                </a:lnTo>
                <a:lnTo>
                  <a:pt x="173" y="63"/>
                </a:lnTo>
                <a:lnTo>
                  <a:pt x="173" y="63"/>
                </a:lnTo>
                <a:lnTo>
                  <a:pt x="182" y="44"/>
                </a:lnTo>
                <a:lnTo>
                  <a:pt x="182" y="44"/>
                </a:lnTo>
                <a:lnTo>
                  <a:pt x="190" y="30"/>
                </a:lnTo>
                <a:lnTo>
                  <a:pt x="195" y="23"/>
                </a:lnTo>
                <a:lnTo>
                  <a:pt x="202" y="17"/>
                </a:lnTo>
                <a:lnTo>
                  <a:pt x="202" y="17"/>
                </a:lnTo>
                <a:lnTo>
                  <a:pt x="206" y="13"/>
                </a:lnTo>
                <a:lnTo>
                  <a:pt x="206" y="13"/>
                </a:lnTo>
                <a:lnTo>
                  <a:pt x="202" y="15"/>
                </a:lnTo>
                <a:lnTo>
                  <a:pt x="202" y="15"/>
                </a:lnTo>
                <a:lnTo>
                  <a:pt x="199" y="15"/>
                </a:lnTo>
                <a:lnTo>
                  <a:pt x="199" y="15"/>
                </a:lnTo>
                <a:lnTo>
                  <a:pt x="196" y="15"/>
                </a:lnTo>
                <a:lnTo>
                  <a:pt x="192" y="15"/>
                </a:lnTo>
                <a:lnTo>
                  <a:pt x="186" y="17"/>
                </a:lnTo>
                <a:lnTo>
                  <a:pt x="186" y="17"/>
                </a:lnTo>
                <a:lnTo>
                  <a:pt x="186" y="17"/>
                </a:lnTo>
                <a:lnTo>
                  <a:pt x="186" y="17"/>
                </a:lnTo>
                <a:lnTo>
                  <a:pt x="186" y="20"/>
                </a:lnTo>
                <a:lnTo>
                  <a:pt x="185" y="23"/>
                </a:lnTo>
                <a:lnTo>
                  <a:pt x="185" y="23"/>
                </a:lnTo>
                <a:lnTo>
                  <a:pt x="179" y="26"/>
                </a:lnTo>
                <a:lnTo>
                  <a:pt x="179" y="26"/>
                </a:lnTo>
                <a:lnTo>
                  <a:pt x="169" y="37"/>
                </a:lnTo>
                <a:lnTo>
                  <a:pt x="169" y="37"/>
                </a:lnTo>
                <a:lnTo>
                  <a:pt x="163" y="44"/>
                </a:lnTo>
                <a:lnTo>
                  <a:pt x="159" y="53"/>
                </a:lnTo>
                <a:lnTo>
                  <a:pt x="156" y="63"/>
                </a:lnTo>
                <a:lnTo>
                  <a:pt x="153" y="71"/>
                </a:lnTo>
                <a:lnTo>
                  <a:pt x="153" y="71"/>
                </a:lnTo>
                <a:lnTo>
                  <a:pt x="152" y="74"/>
                </a:lnTo>
                <a:lnTo>
                  <a:pt x="152" y="74"/>
                </a:lnTo>
                <a:lnTo>
                  <a:pt x="151" y="76"/>
                </a:lnTo>
                <a:lnTo>
                  <a:pt x="149" y="76"/>
                </a:lnTo>
                <a:lnTo>
                  <a:pt x="149" y="76"/>
                </a:lnTo>
                <a:lnTo>
                  <a:pt x="146" y="74"/>
                </a:lnTo>
                <a:lnTo>
                  <a:pt x="146" y="73"/>
                </a:lnTo>
                <a:lnTo>
                  <a:pt x="146" y="73"/>
                </a:lnTo>
                <a:lnTo>
                  <a:pt x="148" y="70"/>
                </a:lnTo>
                <a:lnTo>
                  <a:pt x="148" y="70"/>
                </a:lnTo>
                <a:lnTo>
                  <a:pt x="158" y="52"/>
                </a:lnTo>
                <a:lnTo>
                  <a:pt x="158" y="52"/>
                </a:lnTo>
                <a:lnTo>
                  <a:pt x="166" y="37"/>
                </a:lnTo>
                <a:lnTo>
                  <a:pt x="176" y="25"/>
                </a:lnTo>
                <a:lnTo>
                  <a:pt x="176" y="25"/>
                </a:lnTo>
                <a:lnTo>
                  <a:pt x="180" y="19"/>
                </a:lnTo>
                <a:lnTo>
                  <a:pt x="180" y="19"/>
                </a:lnTo>
                <a:lnTo>
                  <a:pt x="175" y="20"/>
                </a:lnTo>
                <a:lnTo>
                  <a:pt x="175" y="20"/>
                </a:lnTo>
                <a:lnTo>
                  <a:pt x="171" y="20"/>
                </a:lnTo>
                <a:lnTo>
                  <a:pt x="171" y="20"/>
                </a:lnTo>
                <a:lnTo>
                  <a:pt x="166" y="20"/>
                </a:lnTo>
                <a:lnTo>
                  <a:pt x="161" y="22"/>
                </a:lnTo>
                <a:lnTo>
                  <a:pt x="161" y="22"/>
                </a:lnTo>
                <a:lnTo>
                  <a:pt x="162" y="23"/>
                </a:lnTo>
                <a:lnTo>
                  <a:pt x="162" y="23"/>
                </a:lnTo>
                <a:lnTo>
                  <a:pt x="162" y="26"/>
                </a:lnTo>
                <a:lnTo>
                  <a:pt x="159" y="29"/>
                </a:lnTo>
                <a:lnTo>
                  <a:pt x="159" y="29"/>
                </a:lnTo>
                <a:lnTo>
                  <a:pt x="156" y="30"/>
                </a:lnTo>
                <a:lnTo>
                  <a:pt x="153" y="32"/>
                </a:lnTo>
                <a:lnTo>
                  <a:pt x="153" y="32"/>
                </a:lnTo>
                <a:lnTo>
                  <a:pt x="148" y="40"/>
                </a:lnTo>
                <a:lnTo>
                  <a:pt x="142" y="49"/>
                </a:lnTo>
                <a:lnTo>
                  <a:pt x="142" y="49"/>
                </a:lnTo>
                <a:lnTo>
                  <a:pt x="135" y="63"/>
                </a:lnTo>
                <a:lnTo>
                  <a:pt x="131" y="79"/>
                </a:lnTo>
                <a:lnTo>
                  <a:pt x="131" y="79"/>
                </a:lnTo>
                <a:lnTo>
                  <a:pt x="131" y="84"/>
                </a:lnTo>
                <a:lnTo>
                  <a:pt x="131" y="84"/>
                </a:lnTo>
                <a:lnTo>
                  <a:pt x="129" y="86"/>
                </a:lnTo>
                <a:lnTo>
                  <a:pt x="126" y="87"/>
                </a:lnTo>
                <a:lnTo>
                  <a:pt x="126" y="87"/>
                </a:lnTo>
                <a:lnTo>
                  <a:pt x="124" y="84"/>
                </a:lnTo>
                <a:lnTo>
                  <a:pt x="124" y="81"/>
                </a:lnTo>
                <a:lnTo>
                  <a:pt x="124" y="81"/>
                </a:lnTo>
                <a:lnTo>
                  <a:pt x="125" y="81"/>
                </a:lnTo>
                <a:lnTo>
                  <a:pt x="125" y="81"/>
                </a:lnTo>
                <a:lnTo>
                  <a:pt x="134" y="59"/>
                </a:lnTo>
                <a:lnTo>
                  <a:pt x="134" y="59"/>
                </a:lnTo>
                <a:lnTo>
                  <a:pt x="142" y="43"/>
                </a:lnTo>
                <a:lnTo>
                  <a:pt x="146" y="36"/>
                </a:lnTo>
                <a:lnTo>
                  <a:pt x="152" y="29"/>
                </a:lnTo>
                <a:lnTo>
                  <a:pt x="152" y="29"/>
                </a:lnTo>
                <a:lnTo>
                  <a:pt x="155" y="25"/>
                </a:lnTo>
                <a:lnTo>
                  <a:pt x="155" y="25"/>
                </a:lnTo>
                <a:lnTo>
                  <a:pt x="146" y="27"/>
                </a:lnTo>
                <a:lnTo>
                  <a:pt x="131" y="33"/>
                </a:lnTo>
                <a:lnTo>
                  <a:pt x="117" y="40"/>
                </a:lnTo>
                <a:lnTo>
                  <a:pt x="107" y="44"/>
                </a:lnTo>
                <a:lnTo>
                  <a:pt x="107" y="44"/>
                </a:lnTo>
                <a:lnTo>
                  <a:pt x="108" y="44"/>
                </a:lnTo>
                <a:lnTo>
                  <a:pt x="108" y="44"/>
                </a:lnTo>
                <a:lnTo>
                  <a:pt x="109" y="49"/>
                </a:lnTo>
                <a:lnTo>
                  <a:pt x="107" y="50"/>
                </a:lnTo>
                <a:lnTo>
                  <a:pt x="107" y="50"/>
                </a:lnTo>
                <a:lnTo>
                  <a:pt x="102" y="54"/>
                </a:lnTo>
                <a:lnTo>
                  <a:pt x="102" y="54"/>
                </a:lnTo>
                <a:lnTo>
                  <a:pt x="97" y="63"/>
                </a:lnTo>
                <a:lnTo>
                  <a:pt x="91" y="73"/>
                </a:lnTo>
                <a:lnTo>
                  <a:pt x="87" y="83"/>
                </a:lnTo>
                <a:lnTo>
                  <a:pt x="84" y="94"/>
                </a:lnTo>
                <a:lnTo>
                  <a:pt x="84" y="94"/>
                </a:lnTo>
                <a:lnTo>
                  <a:pt x="82" y="100"/>
                </a:lnTo>
                <a:lnTo>
                  <a:pt x="82" y="100"/>
                </a:lnTo>
                <a:lnTo>
                  <a:pt x="81" y="103"/>
                </a:lnTo>
                <a:lnTo>
                  <a:pt x="80" y="104"/>
                </a:lnTo>
                <a:lnTo>
                  <a:pt x="80" y="104"/>
                </a:lnTo>
                <a:lnTo>
                  <a:pt x="78" y="104"/>
                </a:lnTo>
                <a:lnTo>
                  <a:pt x="77" y="103"/>
                </a:lnTo>
                <a:lnTo>
                  <a:pt x="77" y="103"/>
                </a:lnTo>
                <a:lnTo>
                  <a:pt x="75" y="101"/>
                </a:lnTo>
                <a:lnTo>
                  <a:pt x="75" y="98"/>
                </a:lnTo>
                <a:lnTo>
                  <a:pt x="75" y="98"/>
                </a:lnTo>
                <a:lnTo>
                  <a:pt x="84" y="80"/>
                </a:lnTo>
                <a:lnTo>
                  <a:pt x="84" y="80"/>
                </a:lnTo>
                <a:lnTo>
                  <a:pt x="91" y="66"/>
                </a:lnTo>
                <a:lnTo>
                  <a:pt x="99" y="52"/>
                </a:lnTo>
                <a:lnTo>
                  <a:pt x="99" y="52"/>
                </a:lnTo>
                <a:lnTo>
                  <a:pt x="102" y="47"/>
                </a:lnTo>
                <a:lnTo>
                  <a:pt x="102" y="47"/>
                </a:lnTo>
                <a:lnTo>
                  <a:pt x="101" y="47"/>
                </a:lnTo>
                <a:lnTo>
                  <a:pt x="101" y="47"/>
                </a:lnTo>
                <a:lnTo>
                  <a:pt x="85" y="57"/>
                </a:lnTo>
                <a:lnTo>
                  <a:pt x="85" y="57"/>
                </a:lnTo>
                <a:lnTo>
                  <a:pt x="81" y="60"/>
                </a:lnTo>
                <a:lnTo>
                  <a:pt x="80" y="64"/>
                </a:lnTo>
                <a:lnTo>
                  <a:pt x="80" y="64"/>
                </a:lnTo>
                <a:lnTo>
                  <a:pt x="77" y="71"/>
                </a:lnTo>
                <a:lnTo>
                  <a:pt x="77" y="71"/>
                </a:lnTo>
                <a:lnTo>
                  <a:pt x="70" y="87"/>
                </a:lnTo>
                <a:lnTo>
                  <a:pt x="67" y="103"/>
                </a:lnTo>
                <a:lnTo>
                  <a:pt x="67" y="103"/>
                </a:lnTo>
                <a:lnTo>
                  <a:pt x="65" y="106"/>
                </a:lnTo>
                <a:lnTo>
                  <a:pt x="65" y="106"/>
                </a:lnTo>
                <a:lnTo>
                  <a:pt x="64" y="107"/>
                </a:lnTo>
                <a:lnTo>
                  <a:pt x="61" y="107"/>
                </a:lnTo>
                <a:lnTo>
                  <a:pt x="61" y="107"/>
                </a:lnTo>
                <a:lnTo>
                  <a:pt x="60" y="106"/>
                </a:lnTo>
                <a:lnTo>
                  <a:pt x="60" y="104"/>
                </a:lnTo>
                <a:lnTo>
                  <a:pt x="60" y="104"/>
                </a:lnTo>
                <a:lnTo>
                  <a:pt x="60" y="103"/>
                </a:lnTo>
                <a:lnTo>
                  <a:pt x="60" y="103"/>
                </a:lnTo>
                <a:lnTo>
                  <a:pt x="75" y="66"/>
                </a:lnTo>
                <a:lnTo>
                  <a:pt x="75" y="66"/>
                </a:lnTo>
                <a:lnTo>
                  <a:pt x="77" y="63"/>
                </a:lnTo>
                <a:lnTo>
                  <a:pt x="77" y="63"/>
                </a:lnTo>
                <a:lnTo>
                  <a:pt x="75" y="63"/>
                </a:lnTo>
                <a:lnTo>
                  <a:pt x="75" y="63"/>
                </a:lnTo>
                <a:lnTo>
                  <a:pt x="61" y="73"/>
                </a:lnTo>
                <a:lnTo>
                  <a:pt x="61" y="73"/>
                </a:lnTo>
                <a:lnTo>
                  <a:pt x="63" y="74"/>
                </a:lnTo>
                <a:lnTo>
                  <a:pt x="63" y="74"/>
                </a:lnTo>
                <a:lnTo>
                  <a:pt x="64" y="77"/>
                </a:lnTo>
                <a:lnTo>
                  <a:pt x="61" y="80"/>
                </a:lnTo>
                <a:lnTo>
                  <a:pt x="61" y="80"/>
                </a:lnTo>
                <a:lnTo>
                  <a:pt x="60" y="80"/>
                </a:lnTo>
                <a:lnTo>
                  <a:pt x="58" y="81"/>
                </a:lnTo>
                <a:lnTo>
                  <a:pt x="58" y="81"/>
                </a:lnTo>
                <a:lnTo>
                  <a:pt x="50" y="97"/>
                </a:lnTo>
                <a:lnTo>
                  <a:pt x="50" y="97"/>
                </a:lnTo>
                <a:lnTo>
                  <a:pt x="48" y="103"/>
                </a:lnTo>
                <a:lnTo>
                  <a:pt x="47" y="111"/>
                </a:lnTo>
                <a:lnTo>
                  <a:pt x="47" y="111"/>
                </a:lnTo>
                <a:lnTo>
                  <a:pt x="45" y="118"/>
                </a:lnTo>
                <a:lnTo>
                  <a:pt x="45" y="118"/>
                </a:lnTo>
                <a:lnTo>
                  <a:pt x="44" y="121"/>
                </a:lnTo>
                <a:lnTo>
                  <a:pt x="41" y="121"/>
                </a:lnTo>
                <a:lnTo>
                  <a:pt x="41" y="121"/>
                </a:lnTo>
                <a:lnTo>
                  <a:pt x="40" y="120"/>
                </a:lnTo>
                <a:lnTo>
                  <a:pt x="40" y="117"/>
                </a:lnTo>
                <a:lnTo>
                  <a:pt x="40" y="117"/>
                </a:lnTo>
                <a:lnTo>
                  <a:pt x="40" y="115"/>
                </a:lnTo>
                <a:lnTo>
                  <a:pt x="40" y="115"/>
                </a:lnTo>
                <a:lnTo>
                  <a:pt x="44" y="106"/>
                </a:lnTo>
                <a:lnTo>
                  <a:pt x="44" y="106"/>
                </a:lnTo>
                <a:lnTo>
                  <a:pt x="48" y="93"/>
                </a:lnTo>
                <a:lnTo>
                  <a:pt x="55" y="80"/>
                </a:lnTo>
                <a:lnTo>
                  <a:pt x="55" y="80"/>
                </a:lnTo>
                <a:lnTo>
                  <a:pt x="55" y="79"/>
                </a:lnTo>
                <a:lnTo>
                  <a:pt x="55" y="79"/>
                </a:lnTo>
                <a:lnTo>
                  <a:pt x="55" y="79"/>
                </a:lnTo>
                <a:lnTo>
                  <a:pt x="55" y="79"/>
                </a:lnTo>
                <a:lnTo>
                  <a:pt x="37" y="96"/>
                </a:lnTo>
                <a:lnTo>
                  <a:pt x="37" y="96"/>
                </a:lnTo>
                <a:lnTo>
                  <a:pt x="34" y="98"/>
                </a:lnTo>
                <a:lnTo>
                  <a:pt x="34" y="98"/>
                </a:lnTo>
                <a:lnTo>
                  <a:pt x="28" y="113"/>
                </a:lnTo>
                <a:lnTo>
                  <a:pt x="26" y="121"/>
                </a:lnTo>
                <a:lnTo>
                  <a:pt x="23" y="128"/>
                </a:lnTo>
                <a:lnTo>
                  <a:pt x="23" y="128"/>
                </a:lnTo>
                <a:lnTo>
                  <a:pt x="23" y="131"/>
                </a:lnTo>
                <a:lnTo>
                  <a:pt x="18" y="131"/>
                </a:lnTo>
                <a:lnTo>
                  <a:pt x="18" y="131"/>
                </a:lnTo>
                <a:close/>
                <a:moveTo>
                  <a:pt x="198" y="202"/>
                </a:moveTo>
                <a:lnTo>
                  <a:pt x="198" y="202"/>
                </a:lnTo>
                <a:lnTo>
                  <a:pt x="219" y="201"/>
                </a:lnTo>
                <a:lnTo>
                  <a:pt x="239" y="198"/>
                </a:lnTo>
                <a:lnTo>
                  <a:pt x="239" y="198"/>
                </a:lnTo>
                <a:lnTo>
                  <a:pt x="249" y="196"/>
                </a:lnTo>
                <a:lnTo>
                  <a:pt x="249" y="196"/>
                </a:lnTo>
                <a:lnTo>
                  <a:pt x="252" y="195"/>
                </a:lnTo>
                <a:lnTo>
                  <a:pt x="252" y="195"/>
                </a:lnTo>
                <a:lnTo>
                  <a:pt x="254" y="195"/>
                </a:lnTo>
                <a:lnTo>
                  <a:pt x="256" y="195"/>
                </a:lnTo>
                <a:lnTo>
                  <a:pt x="256" y="195"/>
                </a:lnTo>
                <a:lnTo>
                  <a:pt x="257" y="195"/>
                </a:lnTo>
                <a:lnTo>
                  <a:pt x="257" y="195"/>
                </a:lnTo>
                <a:lnTo>
                  <a:pt x="270" y="194"/>
                </a:lnTo>
                <a:lnTo>
                  <a:pt x="270" y="194"/>
                </a:lnTo>
                <a:lnTo>
                  <a:pt x="270" y="191"/>
                </a:lnTo>
                <a:lnTo>
                  <a:pt x="273" y="189"/>
                </a:lnTo>
                <a:lnTo>
                  <a:pt x="273" y="189"/>
                </a:lnTo>
                <a:lnTo>
                  <a:pt x="274" y="189"/>
                </a:lnTo>
                <a:lnTo>
                  <a:pt x="277" y="192"/>
                </a:lnTo>
                <a:lnTo>
                  <a:pt x="277" y="192"/>
                </a:lnTo>
                <a:lnTo>
                  <a:pt x="283" y="191"/>
                </a:lnTo>
                <a:lnTo>
                  <a:pt x="290" y="188"/>
                </a:lnTo>
                <a:lnTo>
                  <a:pt x="290" y="188"/>
                </a:lnTo>
                <a:lnTo>
                  <a:pt x="291" y="188"/>
                </a:lnTo>
                <a:lnTo>
                  <a:pt x="291" y="188"/>
                </a:lnTo>
                <a:lnTo>
                  <a:pt x="296" y="187"/>
                </a:lnTo>
                <a:lnTo>
                  <a:pt x="296" y="187"/>
                </a:lnTo>
                <a:lnTo>
                  <a:pt x="307" y="182"/>
                </a:lnTo>
                <a:lnTo>
                  <a:pt x="307" y="182"/>
                </a:lnTo>
                <a:lnTo>
                  <a:pt x="323" y="177"/>
                </a:lnTo>
                <a:lnTo>
                  <a:pt x="337" y="169"/>
                </a:lnTo>
                <a:lnTo>
                  <a:pt x="337" y="169"/>
                </a:lnTo>
                <a:lnTo>
                  <a:pt x="340" y="165"/>
                </a:lnTo>
                <a:lnTo>
                  <a:pt x="340" y="165"/>
                </a:lnTo>
                <a:lnTo>
                  <a:pt x="344" y="164"/>
                </a:lnTo>
                <a:lnTo>
                  <a:pt x="344" y="164"/>
                </a:lnTo>
                <a:lnTo>
                  <a:pt x="355" y="157"/>
                </a:lnTo>
                <a:lnTo>
                  <a:pt x="367" y="145"/>
                </a:lnTo>
                <a:lnTo>
                  <a:pt x="367" y="145"/>
                </a:lnTo>
                <a:lnTo>
                  <a:pt x="371" y="138"/>
                </a:lnTo>
                <a:lnTo>
                  <a:pt x="372" y="135"/>
                </a:lnTo>
                <a:lnTo>
                  <a:pt x="372" y="131"/>
                </a:lnTo>
                <a:lnTo>
                  <a:pt x="372" y="131"/>
                </a:lnTo>
                <a:lnTo>
                  <a:pt x="371" y="123"/>
                </a:lnTo>
                <a:lnTo>
                  <a:pt x="369" y="115"/>
                </a:lnTo>
                <a:lnTo>
                  <a:pt x="369" y="115"/>
                </a:lnTo>
                <a:lnTo>
                  <a:pt x="365" y="107"/>
                </a:lnTo>
                <a:lnTo>
                  <a:pt x="360" y="98"/>
                </a:lnTo>
                <a:lnTo>
                  <a:pt x="360" y="98"/>
                </a:lnTo>
                <a:lnTo>
                  <a:pt x="354" y="91"/>
                </a:lnTo>
                <a:lnTo>
                  <a:pt x="354" y="91"/>
                </a:lnTo>
                <a:lnTo>
                  <a:pt x="351" y="87"/>
                </a:lnTo>
                <a:lnTo>
                  <a:pt x="348" y="86"/>
                </a:lnTo>
                <a:lnTo>
                  <a:pt x="348" y="86"/>
                </a:lnTo>
                <a:lnTo>
                  <a:pt x="324" y="73"/>
                </a:lnTo>
                <a:lnTo>
                  <a:pt x="324" y="73"/>
                </a:lnTo>
                <a:lnTo>
                  <a:pt x="317" y="70"/>
                </a:lnTo>
                <a:lnTo>
                  <a:pt x="308" y="71"/>
                </a:lnTo>
                <a:lnTo>
                  <a:pt x="308" y="71"/>
                </a:lnTo>
                <a:lnTo>
                  <a:pt x="307" y="77"/>
                </a:lnTo>
                <a:lnTo>
                  <a:pt x="307" y="77"/>
                </a:lnTo>
                <a:lnTo>
                  <a:pt x="310" y="77"/>
                </a:lnTo>
                <a:lnTo>
                  <a:pt x="310" y="77"/>
                </a:lnTo>
                <a:lnTo>
                  <a:pt x="331" y="84"/>
                </a:lnTo>
                <a:lnTo>
                  <a:pt x="331" y="84"/>
                </a:lnTo>
                <a:lnTo>
                  <a:pt x="335" y="87"/>
                </a:lnTo>
                <a:lnTo>
                  <a:pt x="335" y="87"/>
                </a:lnTo>
                <a:lnTo>
                  <a:pt x="337" y="88"/>
                </a:lnTo>
                <a:lnTo>
                  <a:pt x="335" y="91"/>
                </a:lnTo>
                <a:lnTo>
                  <a:pt x="335" y="91"/>
                </a:lnTo>
                <a:lnTo>
                  <a:pt x="334" y="93"/>
                </a:lnTo>
                <a:lnTo>
                  <a:pt x="331" y="93"/>
                </a:lnTo>
                <a:lnTo>
                  <a:pt x="331" y="93"/>
                </a:lnTo>
                <a:lnTo>
                  <a:pt x="328" y="91"/>
                </a:lnTo>
                <a:lnTo>
                  <a:pt x="328" y="91"/>
                </a:lnTo>
                <a:lnTo>
                  <a:pt x="320" y="84"/>
                </a:lnTo>
                <a:lnTo>
                  <a:pt x="314" y="83"/>
                </a:lnTo>
                <a:lnTo>
                  <a:pt x="308" y="81"/>
                </a:lnTo>
                <a:lnTo>
                  <a:pt x="308" y="81"/>
                </a:lnTo>
                <a:lnTo>
                  <a:pt x="307" y="80"/>
                </a:lnTo>
                <a:lnTo>
                  <a:pt x="307" y="80"/>
                </a:lnTo>
                <a:lnTo>
                  <a:pt x="303" y="88"/>
                </a:lnTo>
                <a:lnTo>
                  <a:pt x="303" y="88"/>
                </a:lnTo>
                <a:lnTo>
                  <a:pt x="307" y="91"/>
                </a:lnTo>
                <a:lnTo>
                  <a:pt x="307" y="91"/>
                </a:lnTo>
                <a:lnTo>
                  <a:pt x="330" y="98"/>
                </a:lnTo>
                <a:lnTo>
                  <a:pt x="330" y="98"/>
                </a:lnTo>
                <a:lnTo>
                  <a:pt x="335" y="100"/>
                </a:lnTo>
                <a:lnTo>
                  <a:pt x="335" y="100"/>
                </a:lnTo>
                <a:lnTo>
                  <a:pt x="338" y="101"/>
                </a:lnTo>
                <a:lnTo>
                  <a:pt x="337" y="104"/>
                </a:lnTo>
                <a:lnTo>
                  <a:pt x="337" y="104"/>
                </a:lnTo>
                <a:lnTo>
                  <a:pt x="335" y="106"/>
                </a:lnTo>
                <a:lnTo>
                  <a:pt x="333" y="106"/>
                </a:lnTo>
                <a:lnTo>
                  <a:pt x="333" y="106"/>
                </a:lnTo>
                <a:lnTo>
                  <a:pt x="333" y="106"/>
                </a:lnTo>
                <a:lnTo>
                  <a:pt x="333" y="106"/>
                </a:lnTo>
                <a:lnTo>
                  <a:pt x="325" y="101"/>
                </a:lnTo>
                <a:lnTo>
                  <a:pt x="318" y="97"/>
                </a:lnTo>
                <a:lnTo>
                  <a:pt x="306" y="94"/>
                </a:lnTo>
                <a:lnTo>
                  <a:pt x="306" y="94"/>
                </a:lnTo>
                <a:lnTo>
                  <a:pt x="303" y="93"/>
                </a:lnTo>
                <a:lnTo>
                  <a:pt x="300" y="94"/>
                </a:lnTo>
                <a:lnTo>
                  <a:pt x="300" y="94"/>
                </a:lnTo>
                <a:lnTo>
                  <a:pt x="296" y="101"/>
                </a:lnTo>
                <a:lnTo>
                  <a:pt x="296" y="101"/>
                </a:lnTo>
                <a:lnTo>
                  <a:pt x="300" y="101"/>
                </a:lnTo>
                <a:lnTo>
                  <a:pt x="300" y="101"/>
                </a:lnTo>
                <a:lnTo>
                  <a:pt x="330" y="111"/>
                </a:lnTo>
                <a:lnTo>
                  <a:pt x="330" y="111"/>
                </a:lnTo>
                <a:lnTo>
                  <a:pt x="333" y="113"/>
                </a:lnTo>
                <a:lnTo>
                  <a:pt x="333" y="113"/>
                </a:lnTo>
                <a:lnTo>
                  <a:pt x="334" y="115"/>
                </a:lnTo>
                <a:lnTo>
                  <a:pt x="334" y="117"/>
                </a:lnTo>
                <a:lnTo>
                  <a:pt x="334" y="117"/>
                </a:lnTo>
                <a:lnTo>
                  <a:pt x="333" y="120"/>
                </a:lnTo>
                <a:lnTo>
                  <a:pt x="330" y="118"/>
                </a:lnTo>
                <a:lnTo>
                  <a:pt x="330" y="118"/>
                </a:lnTo>
                <a:lnTo>
                  <a:pt x="328" y="118"/>
                </a:lnTo>
                <a:lnTo>
                  <a:pt x="328" y="118"/>
                </a:lnTo>
                <a:lnTo>
                  <a:pt x="320" y="113"/>
                </a:lnTo>
                <a:lnTo>
                  <a:pt x="310" y="108"/>
                </a:lnTo>
                <a:lnTo>
                  <a:pt x="310" y="108"/>
                </a:lnTo>
                <a:lnTo>
                  <a:pt x="297" y="104"/>
                </a:lnTo>
                <a:lnTo>
                  <a:pt x="297" y="104"/>
                </a:lnTo>
                <a:lnTo>
                  <a:pt x="294" y="104"/>
                </a:lnTo>
                <a:lnTo>
                  <a:pt x="293" y="106"/>
                </a:lnTo>
                <a:lnTo>
                  <a:pt x="293" y="106"/>
                </a:lnTo>
                <a:lnTo>
                  <a:pt x="286" y="117"/>
                </a:lnTo>
                <a:lnTo>
                  <a:pt x="286" y="117"/>
                </a:lnTo>
                <a:lnTo>
                  <a:pt x="284" y="120"/>
                </a:lnTo>
                <a:lnTo>
                  <a:pt x="284" y="120"/>
                </a:lnTo>
                <a:lnTo>
                  <a:pt x="287" y="120"/>
                </a:lnTo>
                <a:lnTo>
                  <a:pt x="287" y="120"/>
                </a:lnTo>
                <a:lnTo>
                  <a:pt x="300" y="124"/>
                </a:lnTo>
                <a:lnTo>
                  <a:pt x="313" y="127"/>
                </a:lnTo>
                <a:lnTo>
                  <a:pt x="313" y="127"/>
                </a:lnTo>
                <a:lnTo>
                  <a:pt x="314" y="128"/>
                </a:lnTo>
                <a:lnTo>
                  <a:pt x="314" y="128"/>
                </a:lnTo>
                <a:lnTo>
                  <a:pt x="317" y="131"/>
                </a:lnTo>
                <a:lnTo>
                  <a:pt x="317" y="131"/>
                </a:lnTo>
                <a:lnTo>
                  <a:pt x="315" y="133"/>
                </a:lnTo>
                <a:lnTo>
                  <a:pt x="314" y="134"/>
                </a:lnTo>
                <a:lnTo>
                  <a:pt x="314" y="134"/>
                </a:lnTo>
                <a:lnTo>
                  <a:pt x="313" y="134"/>
                </a:lnTo>
                <a:lnTo>
                  <a:pt x="311" y="133"/>
                </a:lnTo>
                <a:lnTo>
                  <a:pt x="311" y="133"/>
                </a:lnTo>
                <a:lnTo>
                  <a:pt x="306" y="130"/>
                </a:lnTo>
                <a:lnTo>
                  <a:pt x="298" y="127"/>
                </a:lnTo>
                <a:lnTo>
                  <a:pt x="286" y="123"/>
                </a:lnTo>
                <a:lnTo>
                  <a:pt x="286" y="123"/>
                </a:lnTo>
                <a:lnTo>
                  <a:pt x="283" y="123"/>
                </a:lnTo>
                <a:lnTo>
                  <a:pt x="280" y="125"/>
                </a:lnTo>
                <a:lnTo>
                  <a:pt x="280" y="125"/>
                </a:lnTo>
                <a:lnTo>
                  <a:pt x="274" y="131"/>
                </a:lnTo>
                <a:lnTo>
                  <a:pt x="274" y="131"/>
                </a:lnTo>
                <a:lnTo>
                  <a:pt x="273" y="133"/>
                </a:lnTo>
                <a:lnTo>
                  <a:pt x="273" y="133"/>
                </a:lnTo>
                <a:lnTo>
                  <a:pt x="276" y="134"/>
                </a:lnTo>
                <a:lnTo>
                  <a:pt x="276" y="134"/>
                </a:lnTo>
                <a:lnTo>
                  <a:pt x="306" y="144"/>
                </a:lnTo>
                <a:lnTo>
                  <a:pt x="306" y="144"/>
                </a:lnTo>
                <a:lnTo>
                  <a:pt x="310" y="144"/>
                </a:lnTo>
                <a:lnTo>
                  <a:pt x="310" y="144"/>
                </a:lnTo>
                <a:lnTo>
                  <a:pt x="311" y="147"/>
                </a:lnTo>
                <a:lnTo>
                  <a:pt x="311" y="150"/>
                </a:lnTo>
                <a:lnTo>
                  <a:pt x="311" y="150"/>
                </a:lnTo>
                <a:lnTo>
                  <a:pt x="308" y="151"/>
                </a:lnTo>
                <a:lnTo>
                  <a:pt x="306" y="151"/>
                </a:lnTo>
                <a:lnTo>
                  <a:pt x="306" y="151"/>
                </a:lnTo>
                <a:lnTo>
                  <a:pt x="304" y="150"/>
                </a:lnTo>
                <a:lnTo>
                  <a:pt x="304" y="150"/>
                </a:lnTo>
                <a:lnTo>
                  <a:pt x="298" y="147"/>
                </a:lnTo>
                <a:lnTo>
                  <a:pt x="294" y="144"/>
                </a:lnTo>
                <a:lnTo>
                  <a:pt x="294" y="144"/>
                </a:lnTo>
                <a:lnTo>
                  <a:pt x="273" y="137"/>
                </a:lnTo>
                <a:lnTo>
                  <a:pt x="273" y="137"/>
                </a:lnTo>
                <a:lnTo>
                  <a:pt x="270" y="137"/>
                </a:lnTo>
                <a:lnTo>
                  <a:pt x="267" y="138"/>
                </a:lnTo>
                <a:lnTo>
                  <a:pt x="267" y="138"/>
                </a:lnTo>
                <a:lnTo>
                  <a:pt x="259" y="147"/>
                </a:lnTo>
                <a:lnTo>
                  <a:pt x="259" y="147"/>
                </a:lnTo>
                <a:lnTo>
                  <a:pt x="259" y="148"/>
                </a:lnTo>
                <a:lnTo>
                  <a:pt x="259" y="148"/>
                </a:lnTo>
                <a:lnTo>
                  <a:pt x="283" y="155"/>
                </a:lnTo>
                <a:lnTo>
                  <a:pt x="283" y="155"/>
                </a:lnTo>
                <a:lnTo>
                  <a:pt x="288" y="157"/>
                </a:lnTo>
                <a:lnTo>
                  <a:pt x="288" y="157"/>
                </a:lnTo>
                <a:lnTo>
                  <a:pt x="290" y="158"/>
                </a:lnTo>
                <a:lnTo>
                  <a:pt x="291" y="160"/>
                </a:lnTo>
                <a:lnTo>
                  <a:pt x="291" y="160"/>
                </a:lnTo>
                <a:lnTo>
                  <a:pt x="290" y="162"/>
                </a:lnTo>
                <a:lnTo>
                  <a:pt x="288" y="164"/>
                </a:lnTo>
                <a:lnTo>
                  <a:pt x="288" y="164"/>
                </a:lnTo>
                <a:lnTo>
                  <a:pt x="287" y="164"/>
                </a:lnTo>
                <a:lnTo>
                  <a:pt x="286" y="162"/>
                </a:lnTo>
                <a:lnTo>
                  <a:pt x="286" y="162"/>
                </a:lnTo>
                <a:lnTo>
                  <a:pt x="284" y="161"/>
                </a:lnTo>
                <a:lnTo>
                  <a:pt x="284" y="161"/>
                </a:lnTo>
                <a:lnTo>
                  <a:pt x="276" y="157"/>
                </a:lnTo>
                <a:lnTo>
                  <a:pt x="276" y="157"/>
                </a:lnTo>
                <a:lnTo>
                  <a:pt x="257" y="151"/>
                </a:lnTo>
                <a:lnTo>
                  <a:pt x="257" y="151"/>
                </a:lnTo>
                <a:lnTo>
                  <a:pt x="254" y="151"/>
                </a:lnTo>
                <a:lnTo>
                  <a:pt x="252" y="152"/>
                </a:lnTo>
                <a:lnTo>
                  <a:pt x="252" y="152"/>
                </a:lnTo>
                <a:lnTo>
                  <a:pt x="246" y="157"/>
                </a:lnTo>
                <a:lnTo>
                  <a:pt x="246" y="157"/>
                </a:lnTo>
                <a:lnTo>
                  <a:pt x="244" y="158"/>
                </a:lnTo>
                <a:lnTo>
                  <a:pt x="244" y="158"/>
                </a:lnTo>
                <a:lnTo>
                  <a:pt x="261" y="162"/>
                </a:lnTo>
                <a:lnTo>
                  <a:pt x="261" y="162"/>
                </a:lnTo>
                <a:lnTo>
                  <a:pt x="267" y="165"/>
                </a:lnTo>
                <a:lnTo>
                  <a:pt x="267" y="165"/>
                </a:lnTo>
                <a:lnTo>
                  <a:pt x="270" y="167"/>
                </a:lnTo>
                <a:lnTo>
                  <a:pt x="269" y="169"/>
                </a:lnTo>
                <a:lnTo>
                  <a:pt x="269" y="169"/>
                </a:lnTo>
                <a:lnTo>
                  <a:pt x="267" y="171"/>
                </a:lnTo>
                <a:lnTo>
                  <a:pt x="264" y="169"/>
                </a:lnTo>
                <a:lnTo>
                  <a:pt x="264" y="169"/>
                </a:lnTo>
                <a:lnTo>
                  <a:pt x="259" y="167"/>
                </a:lnTo>
                <a:lnTo>
                  <a:pt x="253" y="164"/>
                </a:lnTo>
                <a:lnTo>
                  <a:pt x="253" y="164"/>
                </a:lnTo>
                <a:lnTo>
                  <a:pt x="243" y="161"/>
                </a:lnTo>
                <a:lnTo>
                  <a:pt x="243" y="161"/>
                </a:lnTo>
                <a:lnTo>
                  <a:pt x="242" y="161"/>
                </a:lnTo>
                <a:lnTo>
                  <a:pt x="240" y="161"/>
                </a:lnTo>
                <a:lnTo>
                  <a:pt x="240" y="161"/>
                </a:lnTo>
                <a:lnTo>
                  <a:pt x="225" y="171"/>
                </a:lnTo>
                <a:lnTo>
                  <a:pt x="225" y="171"/>
                </a:lnTo>
                <a:lnTo>
                  <a:pt x="223" y="172"/>
                </a:lnTo>
                <a:lnTo>
                  <a:pt x="223" y="172"/>
                </a:lnTo>
                <a:lnTo>
                  <a:pt x="239" y="175"/>
                </a:lnTo>
                <a:lnTo>
                  <a:pt x="239" y="175"/>
                </a:lnTo>
                <a:lnTo>
                  <a:pt x="247" y="177"/>
                </a:lnTo>
                <a:lnTo>
                  <a:pt x="247" y="177"/>
                </a:lnTo>
                <a:lnTo>
                  <a:pt x="249" y="178"/>
                </a:lnTo>
                <a:lnTo>
                  <a:pt x="249" y="179"/>
                </a:lnTo>
                <a:lnTo>
                  <a:pt x="249" y="179"/>
                </a:lnTo>
                <a:lnTo>
                  <a:pt x="249" y="181"/>
                </a:lnTo>
                <a:lnTo>
                  <a:pt x="247" y="182"/>
                </a:lnTo>
                <a:lnTo>
                  <a:pt x="247" y="182"/>
                </a:lnTo>
                <a:lnTo>
                  <a:pt x="246" y="184"/>
                </a:lnTo>
                <a:lnTo>
                  <a:pt x="244" y="182"/>
                </a:lnTo>
                <a:lnTo>
                  <a:pt x="244" y="182"/>
                </a:lnTo>
                <a:lnTo>
                  <a:pt x="239" y="179"/>
                </a:lnTo>
                <a:lnTo>
                  <a:pt x="239" y="179"/>
                </a:lnTo>
                <a:lnTo>
                  <a:pt x="229" y="177"/>
                </a:lnTo>
                <a:lnTo>
                  <a:pt x="219" y="174"/>
                </a:lnTo>
                <a:lnTo>
                  <a:pt x="219" y="174"/>
                </a:lnTo>
                <a:lnTo>
                  <a:pt x="216" y="175"/>
                </a:lnTo>
                <a:lnTo>
                  <a:pt x="216" y="175"/>
                </a:lnTo>
                <a:lnTo>
                  <a:pt x="205" y="181"/>
                </a:lnTo>
                <a:lnTo>
                  <a:pt x="205" y="181"/>
                </a:lnTo>
                <a:lnTo>
                  <a:pt x="203" y="181"/>
                </a:lnTo>
                <a:lnTo>
                  <a:pt x="203" y="181"/>
                </a:lnTo>
                <a:lnTo>
                  <a:pt x="203" y="182"/>
                </a:lnTo>
                <a:lnTo>
                  <a:pt x="203" y="182"/>
                </a:lnTo>
                <a:lnTo>
                  <a:pt x="209" y="182"/>
                </a:lnTo>
                <a:lnTo>
                  <a:pt x="209" y="182"/>
                </a:lnTo>
                <a:lnTo>
                  <a:pt x="215" y="182"/>
                </a:lnTo>
                <a:lnTo>
                  <a:pt x="215" y="182"/>
                </a:lnTo>
                <a:lnTo>
                  <a:pt x="217" y="184"/>
                </a:lnTo>
                <a:lnTo>
                  <a:pt x="217" y="187"/>
                </a:lnTo>
                <a:lnTo>
                  <a:pt x="217" y="187"/>
                </a:lnTo>
                <a:lnTo>
                  <a:pt x="216" y="188"/>
                </a:lnTo>
                <a:lnTo>
                  <a:pt x="215" y="188"/>
                </a:lnTo>
                <a:lnTo>
                  <a:pt x="215" y="188"/>
                </a:lnTo>
                <a:lnTo>
                  <a:pt x="213" y="188"/>
                </a:lnTo>
                <a:lnTo>
                  <a:pt x="213" y="188"/>
                </a:lnTo>
                <a:lnTo>
                  <a:pt x="207" y="185"/>
                </a:lnTo>
                <a:lnTo>
                  <a:pt x="200" y="184"/>
                </a:lnTo>
                <a:lnTo>
                  <a:pt x="200" y="184"/>
                </a:lnTo>
                <a:lnTo>
                  <a:pt x="196" y="185"/>
                </a:lnTo>
                <a:lnTo>
                  <a:pt x="196" y="185"/>
                </a:lnTo>
                <a:lnTo>
                  <a:pt x="178" y="194"/>
                </a:lnTo>
                <a:lnTo>
                  <a:pt x="178" y="194"/>
                </a:lnTo>
                <a:lnTo>
                  <a:pt x="153" y="201"/>
                </a:lnTo>
                <a:lnTo>
                  <a:pt x="153" y="201"/>
                </a:lnTo>
                <a:lnTo>
                  <a:pt x="152" y="202"/>
                </a:lnTo>
                <a:lnTo>
                  <a:pt x="152" y="202"/>
                </a:lnTo>
                <a:lnTo>
                  <a:pt x="152" y="202"/>
                </a:lnTo>
                <a:lnTo>
                  <a:pt x="152" y="202"/>
                </a:lnTo>
                <a:lnTo>
                  <a:pt x="189" y="202"/>
                </a:lnTo>
                <a:lnTo>
                  <a:pt x="189" y="202"/>
                </a:lnTo>
                <a:lnTo>
                  <a:pt x="190" y="199"/>
                </a:lnTo>
                <a:lnTo>
                  <a:pt x="193" y="199"/>
                </a:lnTo>
                <a:lnTo>
                  <a:pt x="195" y="199"/>
                </a:lnTo>
                <a:lnTo>
                  <a:pt x="198" y="202"/>
                </a:lnTo>
                <a:lnTo>
                  <a:pt x="198" y="202"/>
                </a:lnTo>
                <a:close/>
                <a:moveTo>
                  <a:pt x="259" y="201"/>
                </a:moveTo>
                <a:lnTo>
                  <a:pt x="259" y="201"/>
                </a:lnTo>
                <a:lnTo>
                  <a:pt x="259" y="204"/>
                </a:lnTo>
                <a:lnTo>
                  <a:pt x="259" y="204"/>
                </a:lnTo>
                <a:lnTo>
                  <a:pt x="260" y="212"/>
                </a:lnTo>
                <a:lnTo>
                  <a:pt x="261" y="219"/>
                </a:lnTo>
                <a:lnTo>
                  <a:pt x="261" y="219"/>
                </a:lnTo>
                <a:lnTo>
                  <a:pt x="261" y="219"/>
                </a:lnTo>
                <a:lnTo>
                  <a:pt x="261" y="219"/>
                </a:lnTo>
                <a:lnTo>
                  <a:pt x="261" y="221"/>
                </a:lnTo>
                <a:lnTo>
                  <a:pt x="260" y="222"/>
                </a:lnTo>
                <a:lnTo>
                  <a:pt x="260" y="222"/>
                </a:lnTo>
                <a:lnTo>
                  <a:pt x="257" y="223"/>
                </a:lnTo>
                <a:lnTo>
                  <a:pt x="256" y="222"/>
                </a:lnTo>
                <a:lnTo>
                  <a:pt x="256" y="222"/>
                </a:lnTo>
                <a:lnTo>
                  <a:pt x="256" y="221"/>
                </a:lnTo>
                <a:lnTo>
                  <a:pt x="256" y="219"/>
                </a:lnTo>
                <a:lnTo>
                  <a:pt x="256" y="219"/>
                </a:lnTo>
                <a:lnTo>
                  <a:pt x="257" y="214"/>
                </a:lnTo>
                <a:lnTo>
                  <a:pt x="256" y="208"/>
                </a:lnTo>
                <a:lnTo>
                  <a:pt x="256" y="208"/>
                </a:lnTo>
                <a:lnTo>
                  <a:pt x="256" y="202"/>
                </a:lnTo>
                <a:lnTo>
                  <a:pt x="256" y="202"/>
                </a:lnTo>
                <a:lnTo>
                  <a:pt x="236" y="204"/>
                </a:lnTo>
                <a:lnTo>
                  <a:pt x="236" y="204"/>
                </a:lnTo>
                <a:lnTo>
                  <a:pt x="237" y="219"/>
                </a:lnTo>
                <a:lnTo>
                  <a:pt x="237" y="219"/>
                </a:lnTo>
                <a:lnTo>
                  <a:pt x="239" y="223"/>
                </a:lnTo>
                <a:lnTo>
                  <a:pt x="239" y="223"/>
                </a:lnTo>
                <a:lnTo>
                  <a:pt x="240" y="228"/>
                </a:lnTo>
                <a:lnTo>
                  <a:pt x="240" y="228"/>
                </a:lnTo>
                <a:lnTo>
                  <a:pt x="266" y="223"/>
                </a:lnTo>
                <a:lnTo>
                  <a:pt x="279" y="221"/>
                </a:lnTo>
                <a:lnTo>
                  <a:pt x="291" y="216"/>
                </a:lnTo>
                <a:lnTo>
                  <a:pt x="291" y="216"/>
                </a:lnTo>
                <a:lnTo>
                  <a:pt x="290" y="212"/>
                </a:lnTo>
                <a:lnTo>
                  <a:pt x="290" y="212"/>
                </a:lnTo>
                <a:lnTo>
                  <a:pt x="291" y="206"/>
                </a:lnTo>
                <a:lnTo>
                  <a:pt x="291" y="199"/>
                </a:lnTo>
                <a:lnTo>
                  <a:pt x="291" y="199"/>
                </a:lnTo>
                <a:lnTo>
                  <a:pt x="291" y="195"/>
                </a:lnTo>
                <a:lnTo>
                  <a:pt x="291" y="195"/>
                </a:lnTo>
                <a:lnTo>
                  <a:pt x="276" y="198"/>
                </a:lnTo>
                <a:lnTo>
                  <a:pt x="276" y="198"/>
                </a:lnTo>
                <a:lnTo>
                  <a:pt x="276" y="208"/>
                </a:lnTo>
                <a:lnTo>
                  <a:pt x="276" y="208"/>
                </a:lnTo>
                <a:lnTo>
                  <a:pt x="277" y="212"/>
                </a:lnTo>
                <a:lnTo>
                  <a:pt x="277" y="212"/>
                </a:lnTo>
                <a:lnTo>
                  <a:pt x="277" y="214"/>
                </a:lnTo>
                <a:lnTo>
                  <a:pt x="277" y="215"/>
                </a:lnTo>
                <a:lnTo>
                  <a:pt x="277" y="215"/>
                </a:lnTo>
                <a:lnTo>
                  <a:pt x="276" y="216"/>
                </a:lnTo>
                <a:lnTo>
                  <a:pt x="273" y="216"/>
                </a:lnTo>
                <a:lnTo>
                  <a:pt x="273" y="216"/>
                </a:lnTo>
                <a:lnTo>
                  <a:pt x="271" y="215"/>
                </a:lnTo>
                <a:lnTo>
                  <a:pt x="271" y="214"/>
                </a:lnTo>
                <a:lnTo>
                  <a:pt x="271" y="214"/>
                </a:lnTo>
                <a:lnTo>
                  <a:pt x="271" y="209"/>
                </a:lnTo>
                <a:lnTo>
                  <a:pt x="271" y="209"/>
                </a:lnTo>
                <a:lnTo>
                  <a:pt x="273" y="205"/>
                </a:lnTo>
                <a:lnTo>
                  <a:pt x="271" y="199"/>
                </a:lnTo>
                <a:lnTo>
                  <a:pt x="271" y="199"/>
                </a:lnTo>
                <a:lnTo>
                  <a:pt x="259" y="201"/>
                </a:lnTo>
                <a:lnTo>
                  <a:pt x="259" y="201"/>
                </a:lnTo>
                <a:close/>
                <a:moveTo>
                  <a:pt x="230" y="148"/>
                </a:moveTo>
                <a:lnTo>
                  <a:pt x="230" y="148"/>
                </a:lnTo>
                <a:lnTo>
                  <a:pt x="253" y="134"/>
                </a:lnTo>
                <a:lnTo>
                  <a:pt x="263" y="127"/>
                </a:lnTo>
                <a:lnTo>
                  <a:pt x="273" y="117"/>
                </a:lnTo>
                <a:lnTo>
                  <a:pt x="273" y="117"/>
                </a:lnTo>
                <a:lnTo>
                  <a:pt x="270" y="115"/>
                </a:lnTo>
                <a:lnTo>
                  <a:pt x="270" y="115"/>
                </a:lnTo>
                <a:lnTo>
                  <a:pt x="266" y="117"/>
                </a:lnTo>
                <a:lnTo>
                  <a:pt x="263" y="115"/>
                </a:lnTo>
                <a:lnTo>
                  <a:pt x="263" y="115"/>
                </a:lnTo>
                <a:lnTo>
                  <a:pt x="261" y="114"/>
                </a:lnTo>
                <a:lnTo>
                  <a:pt x="261" y="111"/>
                </a:lnTo>
                <a:lnTo>
                  <a:pt x="263" y="110"/>
                </a:lnTo>
                <a:lnTo>
                  <a:pt x="264" y="108"/>
                </a:lnTo>
                <a:lnTo>
                  <a:pt x="264" y="108"/>
                </a:lnTo>
                <a:lnTo>
                  <a:pt x="269" y="106"/>
                </a:lnTo>
                <a:lnTo>
                  <a:pt x="269" y="103"/>
                </a:lnTo>
                <a:lnTo>
                  <a:pt x="269" y="103"/>
                </a:lnTo>
                <a:lnTo>
                  <a:pt x="269" y="101"/>
                </a:lnTo>
                <a:lnTo>
                  <a:pt x="269" y="101"/>
                </a:lnTo>
                <a:lnTo>
                  <a:pt x="266" y="91"/>
                </a:lnTo>
                <a:lnTo>
                  <a:pt x="266" y="91"/>
                </a:lnTo>
                <a:lnTo>
                  <a:pt x="254" y="103"/>
                </a:lnTo>
                <a:lnTo>
                  <a:pt x="254" y="103"/>
                </a:lnTo>
                <a:lnTo>
                  <a:pt x="260" y="123"/>
                </a:lnTo>
                <a:lnTo>
                  <a:pt x="260" y="123"/>
                </a:lnTo>
                <a:lnTo>
                  <a:pt x="260" y="124"/>
                </a:lnTo>
                <a:lnTo>
                  <a:pt x="260" y="124"/>
                </a:lnTo>
                <a:lnTo>
                  <a:pt x="260" y="125"/>
                </a:lnTo>
                <a:lnTo>
                  <a:pt x="259" y="127"/>
                </a:lnTo>
                <a:lnTo>
                  <a:pt x="259" y="127"/>
                </a:lnTo>
                <a:lnTo>
                  <a:pt x="257" y="128"/>
                </a:lnTo>
                <a:lnTo>
                  <a:pt x="256" y="127"/>
                </a:lnTo>
                <a:lnTo>
                  <a:pt x="256" y="127"/>
                </a:lnTo>
                <a:lnTo>
                  <a:pt x="254" y="125"/>
                </a:lnTo>
                <a:lnTo>
                  <a:pt x="254" y="124"/>
                </a:lnTo>
                <a:lnTo>
                  <a:pt x="254" y="124"/>
                </a:lnTo>
                <a:lnTo>
                  <a:pt x="254" y="120"/>
                </a:lnTo>
                <a:lnTo>
                  <a:pt x="254" y="115"/>
                </a:lnTo>
                <a:lnTo>
                  <a:pt x="253" y="107"/>
                </a:lnTo>
                <a:lnTo>
                  <a:pt x="253" y="107"/>
                </a:lnTo>
                <a:lnTo>
                  <a:pt x="252" y="104"/>
                </a:lnTo>
                <a:lnTo>
                  <a:pt x="252" y="104"/>
                </a:lnTo>
                <a:lnTo>
                  <a:pt x="237" y="115"/>
                </a:lnTo>
                <a:lnTo>
                  <a:pt x="237" y="115"/>
                </a:lnTo>
                <a:lnTo>
                  <a:pt x="239" y="121"/>
                </a:lnTo>
                <a:lnTo>
                  <a:pt x="239" y="121"/>
                </a:lnTo>
                <a:lnTo>
                  <a:pt x="240" y="128"/>
                </a:lnTo>
                <a:lnTo>
                  <a:pt x="243" y="135"/>
                </a:lnTo>
                <a:lnTo>
                  <a:pt x="243" y="135"/>
                </a:lnTo>
                <a:lnTo>
                  <a:pt x="243" y="137"/>
                </a:lnTo>
                <a:lnTo>
                  <a:pt x="243" y="137"/>
                </a:lnTo>
                <a:lnTo>
                  <a:pt x="243" y="138"/>
                </a:lnTo>
                <a:lnTo>
                  <a:pt x="242" y="140"/>
                </a:lnTo>
                <a:lnTo>
                  <a:pt x="242" y="140"/>
                </a:lnTo>
                <a:lnTo>
                  <a:pt x="239" y="141"/>
                </a:lnTo>
                <a:lnTo>
                  <a:pt x="237" y="140"/>
                </a:lnTo>
                <a:lnTo>
                  <a:pt x="237" y="140"/>
                </a:lnTo>
                <a:lnTo>
                  <a:pt x="237" y="138"/>
                </a:lnTo>
                <a:lnTo>
                  <a:pt x="237" y="135"/>
                </a:lnTo>
                <a:lnTo>
                  <a:pt x="237" y="135"/>
                </a:lnTo>
                <a:lnTo>
                  <a:pt x="237" y="131"/>
                </a:lnTo>
                <a:lnTo>
                  <a:pt x="237" y="127"/>
                </a:lnTo>
                <a:lnTo>
                  <a:pt x="237" y="127"/>
                </a:lnTo>
                <a:lnTo>
                  <a:pt x="236" y="120"/>
                </a:lnTo>
                <a:lnTo>
                  <a:pt x="236" y="120"/>
                </a:lnTo>
                <a:lnTo>
                  <a:pt x="234" y="117"/>
                </a:lnTo>
                <a:lnTo>
                  <a:pt x="234" y="117"/>
                </a:lnTo>
                <a:lnTo>
                  <a:pt x="222" y="127"/>
                </a:lnTo>
                <a:lnTo>
                  <a:pt x="222" y="127"/>
                </a:lnTo>
                <a:lnTo>
                  <a:pt x="222" y="131"/>
                </a:lnTo>
                <a:lnTo>
                  <a:pt x="222" y="131"/>
                </a:lnTo>
                <a:lnTo>
                  <a:pt x="226" y="140"/>
                </a:lnTo>
                <a:lnTo>
                  <a:pt x="226" y="140"/>
                </a:lnTo>
                <a:lnTo>
                  <a:pt x="227" y="144"/>
                </a:lnTo>
                <a:lnTo>
                  <a:pt x="230" y="148"/>
                </a:lnTo>
                <a:lnTo>
                  <a:pt x="230" y="148"/>
                </a:lnTo>
                <a:close/>
                <a:moveTo>
                  <a:pt x="195" y="208"/>
                </a:moveTo>
                <a:lnTo>
                  <a:pt x="195" y="208"/>
                </a:lnTo>
                <a:lnTo>
                  <a:pt x="193" y="218"/>
                </a:lnTo>
                <a:lnTo>
                  <a:pt x="195" y="228"/>
                </a:lnTo>
                <a:lnTo>
                  <a:pt x="195" y="228"/>
                </a:lnTo>
                <a:lnTo>
                  <a:pt x="205" y="229"/>
                </a:lnTo>
                <a:lnTo>
                  <a:pt x="213" y="229"/>
                </a:lnTo>
                <a:lnTo>
                  <a:pt x="213" y="229"/>
                </a:lnTo>
                <a:lnTo>
                  <a:pt x="216" y="223"/>
                </a:lnTo>
                <a:lnTo>
                  <a:pt x="216" y="219"/>
                </a:lnTo>
                <a:lnTo>
                  <a:pt x="216" y="219"/>
                </a:lnTo>
                <a:lnTo>
                  <a:pt x="216" y="209"/>
                </a:lnTo>
                <a:lnTo>
                  <a:pt x="216" y="209"/>
                </a:lnTo>
                <a:lnTo>
                  <a:pt x="216" y="206"/>
                </a:lnTo>
                <a:lnTo>
                  <a:pt x="212" y="206"/>
                </a:lnTo>
                <a:lnTo>
                  <a:pt x="212" y="206"/>
                </a:lnTo>
                <a:lnTo>
                  <a:pt x="200" y="206"/>
                </a:lnTo>
                <a:lnTo>
                  <a:pt x="200" y="206"/>
                </a:lnTo>
                <a:lnTo>
                  <a:pt x="195" y="208"/>
                </a:lnTo>
                <a:lnTo>
                  <a:pt x="195" y="208"/>
                </a:lnTo>
                <a:close/>
                <a:moveTo>
                  <a:pt x="192" y="171"/>
                </a:moveTo>
                <a:lnTo>
                  <a:pt x="192" y="171"/>
                </a:lnTo>
                <a:lnTo>
                  <a:pt x="207" y="162"/>
                </a:lnTo>
                <a:lnTo>
                  <a:pt x="207" y="162"/>
                </a:lnTo>
                <a:lnTo>
                  <a:pt x="205" y="161"/>
                </a:lnTo>
                <a:lnTo>
                  <a:pt x="205" y="158"/>
                </a:lnTo>
                <a:lnTo>
                  <a:pt x="205" y="158"/>
                </a:lnTo>
                <a:lnTo>
                  <a:pt x="205" y="154"/>
                </a:lnTo>
                <a:lnTo>
                  <a:pt x="203" y="151"/>
                </a:lnTo>
                <a:lnTo>
                  <a:pt x="200" y="144"/>
                </a:lnTo>
                <a:lnTo>
                  <a:pt x="200" y="144"/>
                </a:lnTo>
                <a:lnTo>
                  <a:pt x="200" y="142"/>
                </a:lnTo>
                <a:lnTo>
                  <a:pt x="200" y="142"/>
                </a:lnTo>
                <a:lnTo>
                  <a:pt x="198" y="144"/>
                </a:lnTo>
                <a:lnTo>
                  <a:pt x="198" y="144"/>
                </a:lnTo>
                <a:lnTo>
                  <a:pt x="196" y="142"/>
                </a:lnTo>
                <a:lnTo>
                  <a:pt x="195" y="144"/>
                </a:lnTo>
                <a:lnTo>
                  <a:pt x="195" y="144"/>
                </a:lnTo>
                <a:lnTo>
                  <a:pt x="186" y="150"/>
                </a:lnTo>
                <a:lnTo>
                  <a:pt x="186" y="150"/>
                </a:lnTo>
                <a:lnTo>
                  <a:pt x="180" y="152"/>
                </a:lnTo>
                <a:lnTo>
                  <a:pt x="180" y="152"/>
                </a:lnTo>
                <a:lnTo>
                  <a:pt x="185" y="162"/>
                </a:lnTo>
                <a:lnTo>
                  <a:pt x="188" y="167"/>
                </a:lnTo>
                <a:lnTo>
                  <a:pt x="192" y="171"/>
                </a:lnTo>
                <a:lnTo>
                  <a:pt x="192" y="171"/>
                </a:lnTo>
                <a:close/>
                <a:moveTo>
                  <a:pt x="166" y="182"/>
                </a:moveTo>
                <a:lnTo>
                  <a:pt x="166" y="182"/>
                </a:lnTo>
                <a:lnTo>
                  <a:pt x="162" y="172"/>
                </a:lnTo>
                <a:lnTo>
                  <a:pt x="158" y="164"/>
                </a:lnTo>
                <a:lnTo>
                  <a:pt x="158" y="164"/>
                </a:lnTo>
                <a:lnTo>
                  <a:pt x="138" y="169"/>
                </a:lnTo>
                <a:lnTo>
                  <a:pt x="138" y="169"/>
                </a:lnTo>
                <a:lnTo>
                  <a:pt x="144" y="179"/>
                </a:lnTo>
                <a:lnTo>
                  <a:pt x="144" y="179"/>
                </a:lnTo>
                <a:lnTo>
                  <a:pt x="145" y="182"/>
                </a:lnTo>
                <a:lnTo>
                  <a:pt x="146" y="184"/>
                </a:lnTo>
                <a:lnTo>
                  <a:pt x="146" y="184"/>
                </a:lnTo>
                <a:lnTo>
                  <a:pt x="149" y="184"/>
                </a:lnTo>
                <a:lnTo>
                  <a:pt x="149" y="187"/>
                </a:lnTo>
                <a:lnTo>
                  <a:pt x="149" y="187"/>
                </a:lnTo>
                <a:lnTo>
                  <a:pt x="149" y="188"/>
                </a:lnTo>
                <a:lnTo>
                  <a:pt x="149" y="188"/>
                </a:lnTo>
                <a:lnTo>
                  <a:pt x="166" y="182"/>
                </a:lnTo>
                <a:lnTo>
                  <a:pt x="166" y="182"/>
                </a:lnTo>
                <a:close/>
                <a:moveTo>
                  <a:pt x="225" y="152"/>
                </a:moveTo>
                <a:lnTo>
                  <a:pt x="225" y="152"/>
                </a:lnTo>
                <a:lnTo>
                  <a:pt x="223" y="150"/>
                </a:lnTo>
                <a:lnTo>
                  <a:pt x="223" y="147"/>
                </a:lnTo>
                <a:lnTo>
                  <a:pt x="223" y="147"/>
                </a:lnTo>
                <a:lnTo>
                  <a:pt x="223" y="141"/>
                </a:lnTo>
                <a:lnTo>
                  <a:pt x="223" y="141"/>
                </a:lnTo>
                <a:lnTo>
                  <a:pt x="219" y="131"/>
                </a:lnTo>
                <a:lnTo>
                  <a:pt x="219" y="131"/>
                </a:lnTo>
                <a:lnTo>
                  <a:pt x="217" y="130"/>
                </a:lnTo>
                <a:lnTo>
                  <a:pt x="217" y="130"/>
                </a:lnTo>
                <a:lnTo>
                  <a:pt x="202" y="140"/>
                </a:lnTo>
                <a:lnTo>
                  <a:pt x="202" y="140"/>
                </a:lnTo>
                <a:lnTo>
                  <a:pt x="207" y="150"/>
                </a:lnTo>
                <a:lnTo>
                  <a:pt x="207" y="150"/>
                </a:lnTo>
                <a:lnTo>
                  <a:pt x="212" y="161"/>
                </a:lnTo>
                <a:lnTo>
                  <a:pt x="212" y="161"/>
                </a:lnTo>
                <a:lnTo>
                  <a:pt x="225" y="152"/>
                </a:lnTo>
                <a:lnTo>
                  <a:pt x="225" y="152"/>
                </a:lnTo>
                <a:close/>
                <a:moveTo>
                  <a:pt x="134" y="171"/>
                </a:moveTo>
                <a:lnTo>
                  <a:pt x="134" y="171"/>
                </a:lnTo>
                <a:lnTo>
                  <a:pt x="117" y="175"/>
                </a:lnTo>
                <a:lnTo>
                  <a:pt x="117" y="175"/>
                </a:lnTo>
                <a:lnTo>
                  <a:pt x="118" y="178"/>
                </a:lnTo>
                <a:lnTo>
                  <a:pt x="118" y="178"/>
                </a:lnTo>
                <a:lnTo>
                  <a:pt x="121" y="187"/>
                </a:lnTo>
                <a:lnTo>
                  <a:pt x="121" y="187"/>
                </a:lnTo>
                <a:lnTo>
                  <a:pt x="124" y="189"/>
                </a:lnTo>
                <a:lnTo>
                  <a:pt x="128" y="192"/>
                </a:lnTo>
                <a:lnTo>
                  <a:pt x="128" y="192"/>
                </a:lnTo>
                <a:lnTo>
                  <a:pt x="131" y="195"/>
                </a:lnTo>
                <a:lnTo>
                  <a:pt x="131" y="195"/>
                </a:lnTo>
                <a:lnTo>
                  <a:pt x="144" y="189"/>
                </a:lnTo>
                <a:lnTo>
                  <a:pt x="144" y="189"/>
                </a:lnTo>
                <a:lnTo>
                  <a:pt x="134" y="171"/>
                </a:lnTo>
                <a:lnTo>
                  <a:pt x="134" y="171"/>
                </a:lnTo>
                <a:close/>
                <a:moveTo>
                  <a:pt x="185" y="175"/>
                </a:moveTo>
                <a:lnTo>
                  <a:pt x="185" y="175"/>
                </a:lnTo>
                <a:lnTo>
                  <a:pt x="183" y="169"/>
                </a:lnTo>
                <a:lnTo>
                  <a:pt x="182" y="164"/>
                </a:lnTo>
                <a:lnTo>
                  <a:pt x="176" y="154"/>
                </a:lnTo>
                <a:lnTo>
                  <a:pt x="176" y="154"/>
                </a:lnTo>
                <a:lnTo>
                  <a:pt x="161" y="162"/>
                </a:lnTo>
                <a:lnTo>
                  <a:pt x="161" y="162"/>
                </a:lnTo>
                <a:lnTo>
                  <a:pt x="166" y="171"/>
                </a:lnTo>
                <a:lnTo>
                  <a:pt x="169" y="175"/>
                </a:lnTo>
                <a:lnTo>
                  <a:pt x="173" y="179"/>
                </a:lnTo>
                <a:lnTo>
                  <a:pt x="173" y="179"/>
                </a:lnTo>
                <a:lnTo>
                  <a:pt x="185" y="175"/>
                </a:lnTo>
                <a:lnTo>
                  <a:pt x="185" y="175"/>
                </a:lnTo>
                <a:close/>
                <a:moveTo>
                  <a:pt x="219" y="229"/>
                </a:moveTo>
                <a:lnTo>
                  <a:pt x="219" y="229"/>
                </a:lnTo>
                <a:lnTo>
                  <a:pt x="234" y="228"/>
                </a:lnTo>
                <a:lnTo>
                  <a:pt x="234" y="228"/>
                </a:lnTo>
                <a:lnTo>
                  <a:pt x="234" y="223"/>
                </a:lnTo>
                <a:lnTo>
                  <a:pt x="234" y="223"/>
                </a:lnTo>
                <a:lnTo>
                  <a:pt x="234" y="215"/>
                </a:lnTo>
                <a:lnTo>
                  <a:pt x="233" y="206"/>
                </a:lnTo>
                <a:lnTo>
                  <a:pt x="233" y="206"/>
                </a:lnTo>
                <a:lnTo>
                  <a:pt x="233" y="205"/>
                </a:lnTo>
                <a:lnTo>
                  <a:pt x="232" y="205"/>
                </a:lnTo>
                <a:lnTo>
                  <a:pt x="232" y="205"/>
                </a:lnTo>
                <a:lnTo>
                  <a:pt x="223" y="205"/>
                </a:lnTo>
                <a:lnTo>
                  <a:pt x="223" y="205"/>
                </a:lnTo>
                <a:lnTo>
                  <a:pt x="220" y="206"/>
                </a:lnTo>
                <a:lnTo>
                  <a:pt x="219" y="209"/>
                </a:lnTo>
                <a:lnTo>
                  <a:pt x="219" y="209"/>
                </a:lnTo>
                <a:lnTo>
                  <a:pt x="219" y="221"/>
                </a:lnTo>
                <a:lnTo>
                  <a:pt x="219" y="221"/>
                </a:lnTo>
                <a:lnTo>
                  <a:pt x="219" y="229"/>
                </a:lnTo>
                <a:lnTo>
                  <a:pt x="219" y="229"/>
                </a:lnTo>
                <a:close/>
                <a:moveTo>
                  <a:pt x="173" y="226"/>
                </a:moveTo>
                <a:lnTo>
                  <a:pt x="173" y="226"/>
                </a:lnTo>
                <a:lnTo>
                  <a:pt x="189" y="228"/>
                </a:lnTo>
                <a:lnTo>
                  <a:pt x="189" y="228"/>
                </a:lnTo>
                <a:lnTo>
                  <a:pt x="190" y="218"/>
                </a:lnTo>
                <a:lnTo>
                  <a:pt x="190" y="208"/>
                </a:lnTo>
                <a:lnTo>
                  <a:pt x="190" y="208"/>
                </a:lnTo>
                <a:lnTo>
                  <a:pt x="173" y="208"/>
                </a:lnTo>
                <a:lnTo>
                  <a:pt x="173" y="208"/>
                </a:lnTo>
                <a:lnTo>
                  <a:pt x="173" y="209"/>
                </a:lnTo>
                <a:lnTo>
                  <a:pt x="173" y="209"/>
                </a:lnTo>
                <a:lnTo>
                  <a:pt x="172" y="211"/>
                </a:lnTo>
                <a:lnTo>
                  <a:pt x="172" y="212"/>
                </a:lnTo>
                <a:lnTo>
                  <a:pt x="172" y="212"/>
                </a:lnTo>
                <a:lnTo>
                  <a:pt x="175" y="214"/>
                </a:lnTo>
                <a:lnTo>
                  <a:pt x="176" y="216"/>
                </a:lnTo>
                <a:lnTo>
                  <a:pt x="176" y="216"/>
                </a:lnTo>
                <a:lnTo>
                  <a:pt x="175" y="219"/>
                </a:lnTo>
                <a:lnTo>
                  <a:pt x="171" y="221"/>
                </a:lnTo>
                <a:lnTo>
                  <a:pt x="171" y="221"/>
                </a:lnTo>
                <a:lnTo>
                  <a:pt x="173" y="226"/>
                </a:lnTo>
                <a:lnTo>
                  <a:pt x="173" y="226"/>
                </a:lnTo>
                <a:close/>
                <a:moveTo>
                  <a:pt x="122" y="196"/>
                </a:moveTo>
                <a:lnTo>
                  <a:pt x="122" y="196"/>
                </a:lnTo>
                <a:lnTo>
                  <a:pt x="112" y="175"/>
                </a:lnTo>
                <a:lnTo>
                  <a:pt x="112" y="175"/>
                </a:lnTo>
                <a:lnTo>
                  <a:pt x="98" y="178"/>
                </a:lnTo>
                <a:lnTo>
                  <a:pt x="98" y="178"/>
                </a:lnTo>
                <a:lnTo>
                  <a:pt x="101" y="185"/>
                </a:lnTo>
                <a:lnTo>
                  <a:pt x="101" y="185"/>
                </a:lnTo>
                <a:lnTo>
                  <a:pt x="104" y="189"/>
                </a:lnTo>
                <a:lnTo>
                  <a:pt x="107" y="194"/>
                </a:lnTo>
                <a:lnTo>
                  <a:pt x="107" y="194"/>
                </a:lnTo>
                <a:lnTo>
                  <a:pt x="108" y="195"/>
                </a:lnTo>
                <a:lnTo>
                  <a:pt x="108" y="196"/>
                </a:lnTo>
                <a:lnTo>
                  <a:pt x="108" y="196"/>
                </a:lnTo>
                <a:lnTo>
                  <a:pt x="108" y="199"/>
                </a:lnTo>
                <a:lnTo>
                  <a:pt x="108" y="199"/>
                </a:lnTo>
                <a:lnTo>
                  <a:pt x="115" y="199"/>
                </a:lnTo>
                <a:lnTo>
                  <a:pt x="122" y="196"/>
                </a:lnTo>
                <a:lnTo>
                  <a:pt x="122" y="196"/>
                </a:lnTo>
                <a:close/>
                <a:moveTo>
                  <a:pt x="310" y="211"/>
                </a:moveTo>
                <a:lnTo>
                  <a:pt x="310" y="211"/>
                </a:lnTo>
                <a:lnTo>
                  <a:pt x="310" y="206"/>
                </a:lnTo>
                <a:lnTo>
                  <a:pt x="310" y="206"/>
                </a:lnTo>
                <a:lnTo>
                  <a:pt x="310" y="199"/>
                </a:lnTo>
                <a:lnTo>
                  <a:pt x="310" y="194"/>
                </a:lnTo>
                <a:lnTo>
                  <a:pt x="310" y="194"/>
                </a:lnTo>
                <a:lnTo>
                  <a:pt x="308" y="191"/>
                </a:lnTo>
                <a:lnTo>
                  <a:pt x="308" y="191"/>
                </a:lnTo>
                <a:lnTo>
                  <a:pt x="307" y="192"/>
                </a:lnTo>
                <a:lnTo>
                  <a:pt x="306" y="191"/>
                </a:lnTo>
                <a:lnTo>
                  <a:pt x="306" y="191"/>
                </a:lnTo>
                <a:lnTo>
                  <a:pt x="304" y="191"/>
                </a:lnTo>
                <a:lnTo>
                  <a:pt x="304" y="191"/>
                </a:lnTo>
                <a:lnTo>
                  <a:pt x="294" y="194"/>
                </a:lnTo>
                <a:lnTo>
                  <a:pt x="294" y="194"/>
                </a:lnTo>
                <a:lnTo>
                  <a:pt x="296" y="206"/>
                </a:lnTo>
                <a:lnTo>
                  <a:pt x="296" y="206"/>
                </a:lnTo>
                <a:lnTo>
                  <a:pt x="296" y="211"/>
                </a:lnTo>
                <a:lnTo>
                  <a:pt x="296" y="211"/>
                </a:lnTo>
                <a:lnTo>
                  <a:pt x="297" y="215"/>
                </a:lnTo>
                <a:lnTo>
                  <a:pt x="297" y="215"/>
                </a:lnTo>
                <a:lnTo>
                  <a:pt x="310" y="211"/>
                </a:lnTo>
                <a:lnTo>
                  <a:pt x="310" y="211"/>
                </a:lnTo>
                <a:close/>
                <a:moveTo>
                  <a:pt x="328" y="181"/>
                </a:moveTo>
                <a:lnTo>
                  <a:pt x="328" y="181"/>
                </a:lnTo>
                <a:lnTo>
                  <a:pt x="328" y="195"/>
                </a:lnTo>
                <a:lnTo>
                  <a:pt x="328" y="195"/>
                </a:lnTo>
                <a:lnTo>
                  <a:pt x="330" y="198"/>
                </a:lnTo>
                <a:lnTo>
                  <a:pt x="330" y="198"/>
                </a:lnTo>
                <a:lnTo>
                  <a:pt x="331" y="201"/>
                </a:lnTo>
                <a:lnTo>
                  <a:pt x="331" y="201"/>
                </a:lnTo>
                <a:lnTo>
                  <a:pt x="344" y="194"/>
                </a:lnTo>
                <a:lnTo>
                  <a:pt x="357" y="185"/>
                </a:lnTo>
                <a:lnTo>
                  <a:pt x="357" y="185"/>
                </a:lnTo>
                <a:lnTo>
                  <a:pt x="352" y="182"/>
                </a:lnTo>
                <a:lnTo>
                  <a:pt x="352" y="182"/>
                </a:lnTo>
                <a:lnTo>
                  <a:pt x="350" y="185"/>
                </a:lnTo>
                <a:lnTo>
                  <a:pt x="350" y="185"/>
                </a:lnTo>
                <a:lnTo>
                  <a:pt x="341" y="191"/>
                </a:lnTo>
                <a:lnTo>
                  <a:pt x="341" y="191"/>
                </a:lnTo>
                <a:lnTo>
                  <a:pt x="338" y="192"/>
                </a:lnTo>
                <a:lnTo>
                  <a:pt x="335" y="191"/>
                </a:lnTo>
                <a:lnTo>
                  <a:pt x="335" y="191"/>
                </a:lnTo>
                <a:lnTo>
                  <a:pt x="334" y="188"/>
                </a:lnTo>
                <a:lnTo>
                  <a:pt x="334" y="185"/>
                </a:lnTo>
                <a:lnTo>
                  <a:pt x="334" y="185"/>
                </a:lnTo>
                <a:lnTo>
                  <a:pt x="335" y="184"/>
                </a:lnTo>
                <a:lnTo>
                  <a:pt x="337" y="182"/>
                </a:lnTo>
                <a:lnTo>
                  <a:pt x="337" y="182"/>
                </a:lnTo>
                <a:lnTo>
                  <a:pt x="342" y="179"/>
                </a:lnTo>
                <a:lnTo>
                  <a:pt x="342" y="179"/>
                </a:lnTo>
                <a:lnTo>
                  <a:pt x="342" y="174"/>
                </a:lnTo>
                <a:lnTo>
                  <a:pt x="342" y="174"/>
                </a:lnTo>
                <a:lnTo>
                  <a:pt x="328" y="181"/>
                </a:lnTo>
                <a:lnTo>
                  <a:pt x="328" y="181"/>
                </a:lnTo>
                <a:close/>
                <a:moveTo>
                  <a:pt x="311" y="188"/>
                </a:moveTo>
                <a:lnTo>
                  <a:pt x="311" y="188"/>
                </a:lnTo>
                <a:lnTo>
                  <a:pt x="313" y="198"/>
                </a:lnTo>
                <a:lnTo>
                  <a:pt x="313" y="198"/>
                </a:lnTo>
                <a:lnTo>
                  <a:pt x="314" y="204"/>
                </a:lnTo>
                <a:lnTo>
                  <a:pt x="315" y="205"/>
                </a:lnTo>
                <a:lnTo>
                  <a:pt x="317" y="208"/>
                </a:lnTo>
                <a:lnTo>
                  <a:pt x="317" y="208"/>
                </a:lnTo>
                <a:lnTo>
                  <a:pt x="327" y="204"/>
                </a:lnTo>
                <a:lnTo>
                  <a:pt x="327" y="204"/>
                </a:lnTo>
                <a:lnTo>
                  <a:pt x="325" y="201"/>
                </a:lnTo>
                <a:lnTo>
                  <a:pt x="325" y="198"/>
                </a:lnTo>
                <a:lnTo>
                  <a:pt x="325" y="198"/>
                </a:lnTo>
                <a:lnTo>
                  <a:pt x="325" y="191"/>
                </a:lnTo>
                <a:lnTo>
                  <a:pt x="325" y="182"/>
                </a:lnTo>
                <a:lnTo>
                  <a:pt x="325" y="182"/>
                </a:lnTo>
                <a:lnTo>
                  <a:pt x="311" y="188"/>
                </a:lnTo>
                <a:lnTo>
                  <a:pt x="311" y="188"/>
                </a:lnTo>
                <a:close/>
                <a:moveTo>
                  <a:pt x="94" y="179"/>
                </a:moveTo>
                <a:lnTo>
                  <a:pt x="94" y="179"/>
                </a:lnTo>
                <a:lnTo>
                  <a:pt x="82" y="181"/>
                </a:lnTo>
                <a:lnTo>
                  <a:pt x="82" y="181"/>
                </a:lnTo>
                <a:lnTo>
                  <a:pt x="85" y="192"/>
                </a:lnTo>
                <a:lnTo>
                  <a:pt x="85" y="192"/>
                </a:lnTo>
                <a:lnTo>
                  <a:pt x="87" y="195"/>
                </a:lnTo>
                <a:lnTo>
                  <a:pt x="90" y="196"/>
                </a:lnTo>
                <a:lnTo>
                  <a:pt x="90" y="196"/>
                </a:lnTo>
                <a:lnTo>
                  <a:pt x="91" y="196"/>
                </a:lnTo>
                <a:lnTo>
                  <a:pt x="91" y="199"/>
                </a:lnTo>
                <a:lnTo>
                  <a:pt x="91" y="199"/>
                </a:lnTo>
                <a:lnTo>
                  <a:pt x="92" y="201"/>
                </a:lnTo>
                <a:lnTo>
                  <a:pt x="92" y="201"/>
                </a:lnTo>
                <a:lnTo>
                  <a:pt x="101" y="201"/>
                </a:lnTo>
                <a:lnTo>
                  <a:pt x="101" y="201"/>
                </a:lnTo>
                <a:lnTo>
                  <a:pt x="98" y="189"/>
                </a:lnTo>
                <a:lnTo>
                  <a:pt x="98" y="189"/>
                </a:lnTo>
                <a:lnTo>
                  <a:pt x="94" y="179"/>
                </a:lnTo>
                <a:lnTo>
                  <a:pt x="94" y="179"/>
                </a:lnTo>
                <a:close/>
                <a:moveTo>
                  <a:pt x="16" y="121"/>
                </a:moveTo>
                <a:lnTo>
                  <a:pt x="16" y="121"/>
                </a:lnTo>
                <a:lnTo>
                  <a:pt x="16" y="121"/>
                </a:lnTo>
                <a:lnTo>
                  <a:pt x="16" y="121"/>
                </a:lnTo>
                <a:lnTo>
                  <a:pt x="11" y="128"/>
                </a:lnTo>
                <a:lnTo>
                  <a:pt x="11" y="128"/>
                </a:lnTo>
                <a:lnTo>
                  <a:pt x="9" y="135"/>
                </a:lnTo>
                <a:lnTo>
                  <a:pt x="9" y="141"/>
                </a:lnTo>
                <a:lnTo>
                  <a:pt x="7" y="147"/>
                </a:lnTo>
                <a:lnTo>
                  <a:pt x="9" y="154"/>
                </a:lnTo>
                <a:lnTo>
                  <a:pt x="9" y="154"/>
                </a:lnTo>
                <a:lnTo>
                  <a:pt x="10" y="157"/>
                </a:lnTo>
                <a:lnTo>
                  <a:pt x="11" y="158"/>
                </a:lnTo>
                <a:lnTo>
                  <a:pt x="11" y="158"/>
                </a:lnTo>
                <a:lnTo>
                  <a:pt x="16" y="162"/>
                </a:lnTo>
                <a:lnTo>
                  <a:pt x="21" y="165"/>
                </a:lnTo>
                <a:lnTo>
                  <a:pt x="34" y="169"/>
                </a:lnTo>
                <a:lnTo>
                  <a:pt x="34" y="169"/>
                </a:lnTo>
                <a:lnTo>
                  <a:pt x="31" y="168"/>
                </a:lnTo>
                <a:lnTo>
                  <a:pt x="31" y="168"/>
                </a:lnTo>
                <a:lnTo>
                  <a:pt x="26" y="167"/>
                </a:lnTo>
                <a:lnTo>
                  <a:pt x="26" y="167"/>
                </a:lnTo>
                <a:lnTo>
                  <a:pt x="20" y="162"/>
                </a:lnTo>
                <a:lnTo>
                  <a:pt x="16" y="158"/>
                </a:lnTo>
                <a:lnTo>
                  <a:pt x="14" y="152"/>
                </a:lnTo>
                <a:lnTo>
                  <a:pt x="13" y="147"/>
                </a:lnTo>
                <a:lnTo>
                  <a:pt x="13" y="147"/>
                </a:lnTo>
                <a:lnTo>
                  <a:pt x="14" y="134"/>
                </a:lnTo>
                <a:lnTo>
                  <a:pt x="16" y="123"/>
                </a:lnTo>
                <a:lnTo>
                  <a:pt x="16" y="123"/>
                </a:lnTo>
                <a:lnTo>
                  <a:pt x="16" y="121"/>
                </a:lnTo>
                <a:lnTo>
                  <a:pt x="16" y="121"/>
                </a:lnTo>
                <a:close/>
                <a:moveTo>
                  <a:pt x="281" y="79"/>
                </a:moveTo>
                <a:lnTo>
                  <a:pt x="281" y="79"/>
                </a:lnTo>
                <a:lnTo>
                  <a:pt x="279" y="80"/>
                </a:lnTo>
                <a:lnTo>
                  <a:pt x="279" y="80"/>
                </a:lnTo>
                <a:lnTo>
                  <a:pt x="270" y="87"/>
                </a:lnTo>
                <a:lnTo>
                  <a:pt x="270" y="87"/>
                </a:lnTo>
                <a:lnTo>
                  <a:pt x="270" y="90"/>
                </a:lnTo>
                <a:lnTo>
                  <a:pt x="270" y="90"/>
                </a:lnTo>
                <a:lnTo>
                  <a:pt x="271" y="98"/>
                </a:lnTo>
                <a:lnTo>
                  <a:pt x="271" y="98"/>
                </a:lnTo>
                <a:lnTo>
                  <a:pt x="283" y="88"/>
                </a:lnTo>
                <a:lnTo>
                  <a:pt x="283" y="88"/>
                </a:lnTo>
                <a:lnTo>
                  <a:pt x="283" y="87"/>
                </a:lnTo>
                <a:lnTo>
                  <a:pt x="283" y="87"/>
                </a:lnTo>
                <a:lnTo>
                  <a:pt x="281" y="79"/>
                </a:lnTo>
                <a:lnTo>
                  <a:pt x="281" y="79"/>
                </a:lnTo>
                <a:close/>
                <a:moveTo>
                  <a:pt x="81" y="191"/>
                </a:moveTo>
                <a:lnTo>
                  <a:pt x="81" y="191"/>
                </a:lnTo>
                <a:lnTo>
                  <a:pt x="78" y="192"/>
                </a:lnTo>
                <a:lnTo>
                  <a:pt x="74" y="192"/>
                </a:lnTo>
                <a:lnTo>
                  <a:pt x="67" y="191"/>
                </a:lnTo>
                <a:lnTo>
                  <a:pt x="67" y="191"/>
                </a:lnTo>
                <a:lnTo>
                  <a:pt x="68" y="195"/>
                </a:lnTo>
                <a:lnTo>
                  <a:pt x="70" y="196"/>
                </a:lnTo>
                <a:lnTo>
                  <a:pt x="70" y="196"/>
                </a:lnTo>
                <a:lnTo>
                  <a:pt x="72" y="198"/>
                </a:lnTo>
                <a:lnTo>
                  <a:pt x="74" y="201"/>
                </a:lnTo>
                <a:lnTo>
                  <a:pt x="74" y="201"/>
                </a:lnTo>
                <a:lnTo>
                  <a:pt x="84" y="201"/>
                </a:lnTo>
                <a:lnTo>
                  <a:pt x="84" y="201"/>
                </a:lnTo>
                <a:lnTo>
                  <a:pt x="81" y="191"/>
                </a:lnTo>
                <a:lnTo>
                  <a:pt x="81" y="191"/>
                </a:lnTo>
                <a:close/>
                <a:moveTo>
                  <a:pt x="156" y="214"/>
                </a:moveTo>
                <a:lnTo>
                  <a:pt x="156" y="214"/>
                </a:lnTo>
                <a:lnTo>
                  <a:pt x="168" y="214"/>
                </a:lnTo>
                <a:lnTo>
                  <a:pt x="168" y="214"/>
                </a:lnTo>
                <a:lnTo>
                  <a:pt x="168" y="209"/>
                </a:lnTo>
                <a:lnTo>
                  <a:pt x="166" y="208"/>
                </a:lnTo>
                <a:lnTo>
                  <a:pt x="166" y="208"/>
                </a:lnTo>
                <a:lnTo>
                  <a:pt x="151" y="208"/>
                </a:lnTo>
                <a:lnTo>
                  <a:pt x="151" y="208"/>
                </a:lnTo>
                <a:lnTo>
                  <a:pt x="149" y="208"/>
                </a:lnTo>
                <a:lnTo>
                  <a:pt x="146" y="209"/>
                </a:lnTo>
                <a:lnTo>
                  <a:pt x="146" y="211"/>
                </a:lnTo>
                <a:lnTo>
                  <a:pt x="146" y="214"/>
                </a:lnTo>
                <a:lnTo>
                  <a:pt x="146" y="214"/>
                </a:lnTo>
                <a:lnTo>
                  <a:pt x="146" y="214"/>
                </a:lnTo>
                <a:lnTo>
                  <a:pt x="146" y="214"/>
                </a:lnTo>
                <a:lnTo>
                  <a:pt x="149" y="209"/>
                </a:lnTo>
                <a:lnTo>
                  <a:pt x="149" y="209"/>
                </a:lnTo>
                <a:lnTo>
                  <a:pt x="152" y="209"/>
                </a:lnTo>
                <a:lnTo>
                  <a:pt x="155" y="211"/>
                </a:lnTo>
                <a:lnTo>
                  <a:pt x="155" y="211"/>
                </a:lnTo>
                <a:lnTo>
                  <a:pt x="156" y="214"/>
                </a:lnTo>
                <a:lnTo>
                  <a:pt x="156" y="214"/>
                </a:lnTo>
                <a:close/>
                <a:moveTo>
                  <a:pt x="294" y="63"/>
                </a:moveTo>
                <a:lnTo>
                  <a:pt x="294" y="63"/>
                </a:lnTo>
                <a:lnTo>
                  <a:pt x="293" y="63"/>
                </a:lnTo>
                <a:lnTo>
                  <a:pt x="293" y="63"/>
                </a:lnTo>
                <a:lnTo>
                  <a:pt x="284" y="73"/>
                </a:lnTo>
                <a:lnTo>
                  <a:pt x="284" y="73"/>
                </a:lnTo>
                <a:lnTo>
                  <a:pt x="287" y="83"/>
                </a:lnTo>
                <a:lnTo>
                  <a:pt x="287" y="83"/>
                </a:lnTo>
                <a:lnTo>
                  <a:pt x="294" y="71"/>
                </a:lnTo>
                <a:lnTo>
                  <a:pt x="294" y="71"/>
                </a:lnTo>
                <a:lnTo>
                  <a:pt x="294" y="70"/>
                </a:lnTo>
                <a:lnTo>
                  <a:pt x="294" y="70"/>
                </a:lnTo>
                <a:lnTo>
                  <a:pt x="294" y="63"/>
                </a:lnTo>
                <a:lnTo>
                  <a:pt x="294" y="63"/>
                </a:lnTo>
                <a:close/>
                <a:moveTo>
                  <a:pt x="125" y="29"/>
                </a:moveTo>
                <a:lnTo>
                  <a:pt x="125" y="29"/>
                </a:lnTo>
                <a:lnTo>
                  <a:pt x="114" y="33"/>
                </a:lnTo>
                <a:lnTo>
                  <a:pt x="101" y="40"/>
                </a:lnTo>
                <a:lnTo>
                  <a:pt x="87" y="49"/>
                </a:lnTo>
                <a:lnTo>
                  <a:pt x="80" y="53"/>
                </a:lnTo>
                <a:lnTo>
                  <a:pt x="80" y="53"/>
                </a:lnTo>
                <a:lnTo>
                  <a:pt x="84" y="53"/>
                </a:lnTo>
                <a:lnTo>
                  <a:pt x="84" y="53"/>
                </a:lnTo>
                <a:lnTo>
                  <a:pt x="104" y="40"/>
                </a:lnTo>
                <a:lnTo>
                  <a:pt x="114" y="36"/>
                </a:lnTo>
                <a:lnTo>
                  <a:pt x="125" y="30"/>
                </a:lnTo>
                <a:lnTo>
                  <a:pt x="125" y="30"/>
                </a:lnTo>
                <a:lnTo>
                  <a:pt x="125" y="30"/>
                </a:lnTo>
                <a:lnTo>
                  <a:pt x="125" y="30"/>
                </a:lnTo>
                <a:lnTo>
                  <a:pt x="125" y="29"/>
                </a:lnTo>
                <a:lnTo>
                  <a:pt x="125" y="29"/>
                </a:lnTo>
                <a:close/>
                <a:moveTo>
                  <a:pt x="266" y="133"/>
                </a:moveTo>
                <a:lnTo>
                  <a:pt x="266" y="133"/>
                </a:lnTo>
                <a:lnTo>
                  <a:pt x="237" y="154"/>
                </a:lnTo>
                <a:lnTo>
                  <a:pt x="237" y="154"/>
                </a:lnTo>
                <a:lnTo>
                  <a:pt x="240" y="155"/>
                </a:lnTo>
                <a:lnTo>
                  <a:pt x="240" y="155"/>
                </a:lnTo>
                <a:lnTo>
                  <a:pt x="247" y="151"/>
                </a:lnTo>
                <a:lnTo>
                  <a:pt x="247" y="151"/>
                </a:lnTo>
                <a:lnTo>
                  <a:pt x="249" y="150"/>
                </a:lnTo>
                <a:lnTo>
                  <a:pt x="249" y="148"/>
                </a:lnTo>
                <a:lnTo>
                  <a:pt x="249" y="148"/>
                </a:lnTo>
                <a:lnTo>
                  <a:pt x="250" y="145"/>
                </a:lnTo>
                <a:lnTo>
                  <a:pt x="252" y="145"/>
                </a:lnTo>
                <a:lnTo>
                  <a:pt x="252" y="145"/>
                </a:lnTo>
                <a:lnTo>
                  <a:pt x="254" y="144"/>
                </a:lnTo>
                <a:lnTo>
                  <a:pt x="257" y="142"/>
                </a:lnTo>
                <a:lnTo>
                  <a:pt x="257" y="142"/>
                </a:lnTo>
                <a:lnTo>
                  <a:pt x="264" y="135"/>
                </a:lnTo>
                <a:lnTo>
                  <a:pt x="264" y="135"/>
                </a:lnTo>
                <a:lnTo>
                  <a:pt x="266" y="133"/>
                </a:lnTo>
                <a:lnTo>
                  <a:pt x="266" y="133"/>
                </a:lnTo>
                <a:close/>
                <a:moveTo>
                  <a:pt x="168" y="147"/>
                </a:moveTo>
                <a:lnTo>
                  <a:pt x="168" y="147"/>
                </a:lnTo>
                <a:lnTo>
                  <a:pt x="168" y="147"/>
                </a:lnTo>
                <a:lnTo>
                  <a:pt x="168" y="147"/>
                </a:lnTo>
                <a:lnTo>
                  <a:pt x="151" y="154"/>
                </a:lnTo>
                <a:lnTo>
                  <a:pt x="151" y="154"/>
                </a:lnTo>
                <a:lnTo>
                  <a:pt x="134" y="160"/>
                </a:lnTo>
                <a:lnTo>
                  <a:pt x="134" y="160"/>
                </a:lnTo>
                <a:lnTo>
                  <a:pt x="117" y="165"/>
                </a:lnTo>
                <a:lnTo>
                  <a:pt x="117" y="165"/>
                </a:lnTo>
                <a:lnTo>
                  <a:pt x="126" y="164"/>
                </a:lnTo>
                <a:lnTo>
                  <a:pt x="138" y="160"/>
                </a:lnTo>
                <a:lnTo>
                  <a:pt x="138" y="160"/>
                </a:lnTo>
                <a:lnTo>
                  <a:pt x="152" y="154"/>
                </a:lnTo>
                <a:lnTo>
                  <a:pt x="168" y="147"/>
                </a:lnTo>
                <a:lnTo>
                  <a:pt x="168" y="147"/>
                </a:lnTo>
                <a:close/>
                <a:moveTo>
                  <a:pt x="378" y="171"/>
                </a:moveTo>
                <a:lnTo>
                  <a:pt x="378" y="171"/>
                </a:lnTo>
                <a:lnTo>
                  <a:pt x="379" y="171"/>
                </a:lnTo>
                <a:lnTo>
                  <a:pt x="379" y="171"/>
                </a:lnTo>
                <a:lnTo>
                  <a:pt x="382" y="168"/>
                </a:lnTo>
                <a:lnTo>
                  <a:pt x="382" y="168"/>
                </a:lnTo>
                <a:lnTo>
                  <a:pt x="391" y="158"/>
                </a:lnTo>
                <a:lnTo>
                  <a:pt x="391" y="158"/>
                </a:lnTo>
                <a:lnTo>
                  <a:pt x="394" y="152"/>
                </a:lnTo>
                <a:lnTo>
                  <a:pt x="394" y="147"/>
                </a:lnTo>
                <a:lnTo>
                  <a:pt x="394" y="147"/>
                </a:lnTo>
                <a:lnTo>
                  <a:pt x="391" y="147"/>
                </a:lnTo>
                <a:lnTo>
                  <a:pt x="391" y="147"/>
                </a:lnTo>
                <a:lnTo>
                  <a:pt x="388" y="160"/>
                </a:lnTo>
                <a:lnTo>
                  <a:pt x="388" y="160"/>
                </a:lnTo>
                <a:lnTo>
                  <a:pt x="387" y="161"/>
                </a:lnTo>
                <a:lnTo>
                  <a:pt x="387" y="161"/>
                </a:lnTo>
                <a:lnTo>
                  <a:pt x="378" y="171"/>
                </a:lnTo>
                <a:lnTo>
                  <a:pt x="378" y="171"/>
                </a:lnTo>
                <a:close/>
                <a:moveTo>
                  <a:pt x="48" y="189"/>
                </a:moveTo>
                <a:lnTo>
                  <a:pt x="48" y="189"/>
                </a:lnTo>
                <a:lnTo>
                  <a:pt x="31" y="187"/>
                </a:lnTo>
                <a:lnTo>
                  <a:pt x="31" y="187"/>
                </a:lnTo>
                <a:lnTo>
                  <a:pt x="33" y="189"/>
                </a:lnTo>
                <a:lnTo>
                  <a:pt x="34" y="191"/>
                </a:lnTo>
                <a:lnTo>
                  <a:pt x="34" y="191"/>
                </a:lnTo>
                <a:lnTo>
                  <a:pt x="43" y="194"/>
                </a:lnTo>
                <a:lnTo>
                  <a:pt x="43" y="194"/>
                </a:lnTo>
                <a:lnTo>
                  <a:pt x="50" y="194"/>
                </a:lnTo>
                <a:lnTo>
                  <a:pt x="50" y="194"/>
                </a:lnTo>
                <a:lnTo>
                  <a:pt x="48" y="189"/>
                </a:lnTo>
                <a:lnTo>
                  <a:pt x="48" y="189"/>
                </a:lnTo>
                <a:close/>
                <a:moveTo>
                  <a:pt x="47" y="181"/>
                </a:moveTo>
                <a:lnTo>
                  <a:pt x="47" y="181"/>
                </a:lnTo>
                <a:lnTo>
                  <a:pt x="31" y="178"/>
                </a:lnTo>
                <a:lnTo>
                  <a:pt x="31" y="178"/>
                </a:lnTo>
                <a:lnTo>
                  <a:pt x="28" y="181"/>
                </a:lnTo>
                <a:lnTo>
                  <a:pt x="28" y="181"/>
                </a:lnTo>
                <a:lnTo>
                  <a:pt x="38" y="184"/>
                </a:lnTo>
                <a:lnTo>
                  <a:pt x="47" y="185"/>
                </a:lnTo>
                <a:lnTo>
                  <a:pt x="47" y="185"/>
                </a:lnTo>
                <a:lnTo>
                  <a:pt x="47" y="181"/>
                </a:lnTo>
                <a:lnTo>
                  <a:pt x="47" y="181"/>
                </a:lnTo>
                <a:close/>
                <a:moveTo>
                  <a:pt x="129" y="212"/>
                </a:moveTo>
                <a:lnTo>
                  <a:pt x="129" y="212"/>
                </a:lnTo>
                <a:lnTo>
                  <a:pt x="141" y="214"/>
                </a:lnTo>
                <a:lnTo>
                  <a:pt x="141" y="214"/>
                </a:lnTo>
                <a:lnTo>
                  <a:pt x="141" y="212"/>
                </a:lnTo>
                <a:lnTo>
                  <a:pt x="141" y="212"/>
                </a:lnTo>
                <a:lnTo>
                  <a:pt x="141" y="208"/>
                </a:lnTo>
                <a:lnTo>
                  <a:pt x="136" y="208"/>
                </a:lnTo>
                <a:lnTo>
                  <a:pt x="136" y="208"/>
                </a:lnTo>
                <a:lnTo>
                  <a:pt x="134" y="208"/>
                </a:lnTo>
                <a:lnTo>
                  <a:pt x="129" y="208"/>
                </a:lnTo>
                <a:lnTo>
                  <a:pt x="129" y="208"/>
                </a:lnTo>
                <a:lnTo>
                  <a:pt x="129" y="212"/>
                </a:lnTo>
                <a:lnTo>
                  <a:pt x="129" y="212"/>
                </a:lnTo>
                <a:close/>
                <a:moveTo>
                  <a:pt x="60" y="199"/>
                </a:moveTo>
                <a:lnTo>
                  <a:pt x="60" y="199"/>
                </a:lnTo>
                <a:lnTo>
                  <a:pt x="65" y="201"/>
                </a:lnTo>
                <a:lnTo>
                  <a:pt x="65" y="201"/>
                </a:lnTo>
                <a:lnTo>
                  <a:pt x="64" y="192"/>
                </a:lnTo>
                <a:lnTo>
                  <a:pt x="64" y="192"/>
                </a:lnTo>
                <a:lnTo>
                  <a:pt x="63" y="191"/>
                </a:lnTo>
                <a:lnTo>
                  <a:pt x="63" y="191"/>
                </a:lnTo>
                <a:lnTo>
                  <a:pt x="51" y="189"/>
                </a:lnTo>
                <a:lnTo>
                  <a:pt x="51" y="189"/>
                </a:lnTo>
                <a:lnTo>
                  <a:pt x="53" y="194"/>
                </a:lnTo>
                <a:lnTo>
                  <a:pt x="53" y="194"/>
                </a:lnTo>
                <a:lnTo>
                  <a:pt x="58" y="192"/>
                </a:lnTo>
                <a:lnTo>
                  <a:pt x="58" y="192"/>
                </a:lnTo>
                <a:lnTo>
                  <a:pt x="60" y="194"/>
                </a:lnTo>
                <a:lnTo>
                  <a:pt x="61" y="194"/>
                </a:lnTo>
                <a:lnTo>
                  <a:pt x="61" y="194"/>
                </a:lnTo>
                <a:lnTo>
                  <a:pt x="63" y="196"/>
                </a:lnTo>
                <a:lnTo>
                  <a:pt x="61" y="198"/>
                </a:lnTo>
                <a:lnTo>
                  <a:pt x="61" y="198"/>
                </a:lnTo>
                <a:lnTo>
                  <a:pt x="60" y="199"/>
                </a:lnTo>
                <a:lnTo>
                  <a:pt x="60" y="199"/>
                </a:lnTo>
                <a:close/>
                <a:moveTo>
                  <a:pt x="234" y="157"/>
                </a:moveTo>
                <a:lnTo>
                  <a:pt x="234" y="157"/>
                </a:lnTo>
                <a:lnTo>
                  <a:pt x="213" y="169"/>
                </a:lnTo>
                <a:lnTo>
                  <a:pt x="213" y="169"/>
                </a:lnTo>
                <a:lnTo>
                  <a:pt x="215" y="169"/>
                </a:lnTo>
                <a:lnTo>
                  <a:pt x="216" y="169"/>
                </a:lnTo>
                <a:lnTo>
                  <a:pt x="216" y="169"/>
                </a:lnTo>
                <a:lnTo>
                  <a:pt x="225" y="165"/>
                </a:lnTo>
                <a:lnTo>
                  <a:pt x="225" y="165"/>
                </a:lnTo>
                <a:lnTo>
                  <a:pt x="234" y="160"/>
                </a:lnTo>
                <a:lnTo>
                  <a:pt x="234" y="160"/>
                </a:lnTo>
                <a:lnTo>
                  <a:pt x="234" y="157"/>
                </a:lnTo>
                <a:lnTo>
                  <a:pt x="234" y="157"/>
                </a:lnTo>
                <a:close/>
                <a:moveTo>
                  <a:pt x="183" y="232"/>
                </a:moveTo>
                <a:lnTo>
                  <a:pt x="183" y="232"/>
                </a:lnTo>
                <a:lnTo>
                  <a:pt x="159" y="229"/>
                </a:lnTo>
                <a:lnTo>
                  <a:pt x="159" y="229"/>
                </a:lnTo>
                <a:lnTo>
                  <a:pt x="156" y="232"/>
                </a:lnTo>
                <a:lnTo>
                  <a:pt x="156" y="232"/>
                </a:lnTo>
                <a:lnTo>
                  <a:pt x="169" y="232"/>
                </a:lnTo>
                <a:lnTo>
                  <a:pt x="183" y="232"/>
                </a:lnTo>
                <a:lnTo>
                  <a:pt x="183" y="232"/>
                </a:lnTo>
                <a:close/>
                <a:moveTo>
                  <a:pt x="371" y="168"/>
                </a:moveTo>
                <a:lnTo>
                  <a:pt x="371" y="168"/>
                </a:lnTo>
                <a:lnTo>
                  <a:pt x="358" y="178"/>
                </a:lnTo>
                <a:lnTo>
                  <a:pt x="358" y="178"/>
                </a:lnTo>
                <a:lnTo>
                  <a:pt x="360" y="182"/>
                </a:lnTo>
                <a:lnTo>
                  <a:pt x="360" y="182"/>
                </a:lnTo>
                <a:lnTo>
                  <a:pt x="367" y="177"/>
                </a:lnTo>
                <a:lnTo>
                  <a:pt x="369" y="172"/>
                </a:lnTo>
                <a:lnTo>
                  <a:pt x="371" y="168"/>
                </a:lnTo>
                <a:lnTo>
                  <a:pt x="371" y="168"/>
                </a:lnTo>
                <a:close/>
                <a:moveTo>
                  <a:pt x="276" y="113"/>
                </a:moveTo>
                <a:lnTo>
                  <a:pt x="276" y="113"/>
                </a:lnTo>
                <a:lnTo>
                  <a:pt x="283" y="104"/>
                </a:lnTo>
                <a:lnTo>
                  <a:pt x="283" y="104"/>
                </a:lnTo>
                <a:lnTo>
                  <a:pt x="281" y="98"/>
                </a:lnTo>
                <a:lnTo>
                  <a:pt x="281" y="98"/>
                </a:lnTo>
                <a:lnTo>
                  <a:pt x="277" y="104"/>
                </a:lnTo>
                <a:lnTo>
                  <a:pt x="274" y="110"/>
                </a:lnTo>
                <a:lnTo>
                  <a:pt x="274" y="110"/>
                </a:lnTo>
                <a:lnTo>
                  <a:pt x="274" y="110"/>
                </a:lnTo>
                <a:lnTo>
                  <a:pt x="274" y="110"/>
                </a:lnTo>
                <a:lnTo>
                  <a:pt x="276" y="113"/>
                </a:lnTo>
                <a:lnTo>
                  <a:pt x="276" y="113"/>
                </a:lnTo>
                <a:close/>
                <a:moveTo>
                  <a:pt x="236" y="235"/>
                </a:moveTo>
                <a:lnTo>
                  <a:pt x="236" y="235"/>
                </a:lnTo>
                <a:lnTo>
                  <a:pt x="226" y="233"/>
                </a:lnTo>
                <a:lnTo>
                  <a:pt x="217" y="235"/>
                </a:lnTo>
                <a:lnTo>
                  <a:pt x="198" y="236"/>
                </a:lnTo>
                <a:lnTo>
                  <a:pt x="198" y="236"/>
                </a:lnTo>
                <a:lnTo>
                  <a:pt x="217" y="236"/>
                </a:lnTo>
                <a:lnTo>
                  <a:pt x="236" y="235"/>
                </a:lnTo>
                <a:lnTo>
                  <a:pt x="236" y="235"/>
                </a:lnTo>
                <a:close/>
                <a:moveTo>
                  <a:pt x="63" y="185"/>
                </a:moveTo>
                <a:lnTo>
                  <a:pt x="63" y="185"/>
                </a:lnTo>
                <a:lnTo>
                  <a:pt x="61" y="181"/>
                </a:lnTo>
                <a:lnTo>
                  <a:pt x="61" y="181"/>
                </a:lnTo>
                <a:lnTo>
                  <a:pt x="51" y="181"/>
                </a:lnTo>
                <a:lnTo>
                  <a:pt x="51" y="181"/>
                </a:lnTo>
                <a:lnTo>
                  <a:pt x="51" y="185"/>
                </a:lnTo>
                <a:lnTo>
                  <a:pt x="51" y="185"/>
                </a:lnTo>
                <a:lnTo>
                  <a:pt x="63" y="185"/>
                </a:lnTo>
                <a:lnTo>
                  <a:pt x="63" y="185"/>
                </a:lnTo>
                <a:close/>
                <a:moveTo>
                  <a:pt x="151" y="231"/>
                </a:moveTo>
                <a:lnTo>
                  <a:pt x="151" y="231"/>
                </a:lnTo>
                <a:lnTo>
                  <a:pt x="149" y="229"/>
                </a:lnTo>
                <a:lnTo>
                  <a:pt x="148" y="228"/>
                </a:lnTo>
                <a:lnTo>
                  <a:pt x="148" y="228"/>
                </a:lnTo>
                <a:lnTo>
                  <a:pt x="134" y="225"/>
                </a:lnTo>
                <a:lnTo>
                  <a:pt x="134" y="225"/>
                </a:lnTo>
                <a:lnTo>
                  <a:pt x="132" y="225"/>
                </a:lnTo>
                <a:lnTo>
                  <a:pt x="132" y="225"/>
                </a:lnTo>
                <a:lnTo>
                  <a:pt x="141" y="228"/>
                </a:lnTo>
                <a:lnTo>
                  <a:pt x="151" y="231"/>
                </a:lnTo>
                <a:lnTo>
                  <a:pt x="151" y="231"/>
                </a:lnTo>
                <a:close/>
                <a:moveTo>
                  <a:pt x="141" y="199"/>
                </a:moveTo>
                <a:lnTo>
                  <a:pt x="141" y="199"/>
                </a:lnTo>
                <a:lnTo>
                  <a:pt x="141" y="201"/>
                </a:lnTo>
                <a:lnTo>
                  <a:pt x="141" y="201"/>
                </a:lnTo>
                <a:lnTo>
                  <a:pt x="151" y="198"/>
                </a:lnTo>
                <a:lnTo>
                  <a:pt x="151" y="198"/>
                </a:lnTo>
                <a:lnTo>
                  <a:pt x="159" y="195"/>
                </a:lnTo>
                <a:lnTo>
                  <a:pt x="159" y="195"/>
                </a:lnTo>
                <a:lnTo>
                  <a:pt x="165" y="194"/>
                </a:lnTo>
                <a:lnTo>
                  <a:pt x="169" y="191"/>
                </a:lnTo>
                <a:lnTo>
                  <a:pt x="169" y="191"/>
                </a:lnTo>
                <a:lnTo>
                  <a:pt x="165" y="191"/>
                </a:lnTo>
                <a:lnTo>
                  <a:pt x="165" y="191"/>
                </a:lnTo>
                <a:lnTo>
                  <a:pt x="161" y="192"/>
                </a:lnTo>
                <a:lnTo>
                  <a:pt x="161" y="192"/>
                </a:lnTo>
                <a:lnTo>
                  <a:pt x="141" y="199"/>
                </a:lnTo>
                <a:lnTo>
                  <a:pt x="141" y="199"/>
                </a:lnTo>
                <a:close/>
                <a:moveTo>
                  <a:pt x="78" y="182"/>
                </a:moveTo>
                <a:lnTo>
                  <a:pt x="78" y="182"/>
                </a:lnTo>
                <a:lnTo>
                  <a:pt x="78" y="181"/>
                </a:lnTo>
                <a:lnTo>
                  <a:pt x="77" y="181"/>
                </a:lnTo>
                <a:lnTo>
                  <a:pt x="77" y="181"/>
                </a:lnTo>
                <a:lnTo>
                  <a:pt x="68" y="181"/>
                </a:lnTo>
                <a:lnTo>
                  <a:pt x="68" y="181"/>
                </a:lnTo>
                <a:lnTo>
                  <a:pt x="65" y="181"/>
                </a:lnTo>
                <a:lnTo>
                  <a:pt x="65" y="181"/>
                </a:lnTo>
                <a:lnTo>
                  <a:pt x="65" y="185"/>
                </a:lnTo>
                <a:lnTo>
                  <a:pt x="65" y="185"/>
                </a:lnTo>
                <a:lnTo>
                  <a:pt x="72" y="184"/>
                </a:lnTo>
                <a:lnTo>
                  <a:pt x="78" y="182"/>
                </a:lnTo>
                <a:lnTo>
                  <a:pt x="78" y="182"/>
                </a:lnTo>
                <a:close/>
                <a:moveTo>
                  <a:pt x="296" y="86"/>
                </a:moveTo>
                <a:lnTo>
                  <a:pt x="296" y="86"/>
                </a:lnTo>
                <a:lnTo>
                  <a:pt x="294" y="84"/>
                </a:lnTo>
                <a:lnTo>
                  <a:pt x="294" y="84"/>
                </a:lnTo>
                <a:lnTo>
                  <a:pt x="288" y="91"/>
                </a:lnTo>
                <a:lnTo>
                  <a:pt x="288" y="91"/>
                </a:lnTo>
                <a:lnTo>
                  <a:pt x="287" y="94"/>
                </a:lnTo>
                <a:lnTo>
                  <a:pt x="288" y="97"/>
                </a:lnTo>
                <a:lnTo>
                  <a:pt x="288" y="97"/>
                </a:lnTo>
                <a:lnTo>
                  <a:pt x="296" y="86"/>
                </a:lnTo>
                <a:lnTo>
                  <a:pt x="296" y="86"/>
                </a:lnTo>
                <a:close/>
                <a:moveTo>
                  <a:pt x="377" y="124"/>
                </a:moveTo>
                <a:lnTo>
                  <a:pt x="377" y="124"/>
                </a:lnTo>
                <a:lnTo>
                  <a:pt x="375" y="115"/>
                </a:lnTo>
                <a:lnTo>
                  <a:pt x="374" y="108"/>
                </a:lnTo>
                <a:lnTo>
                  <a:pt x="374" y="108"/>
                </a:lnTo>
                <a:lnTo>
                  <a:pt x="371" y="104"/>
                </a:lnTo>
                <a:lnTo>
                  <a:pt x="369" y="103"/>
                </a:lnTo>
                <a:lnTo>
                  <a:pt x="369" y="103"/>
                </a:lnTo>
                <a:lnTo>
                  <a:pt x="377" y="124"/>
                </a:lnTo>
                <a:lnTo>
                  <a:pt x="377" y="124"/>
                </a:lnTo>
                <a:close/>
                <a:moveTo>
                  <a:pt x="129" y="219"/>
                </a:moveTo>
                <a:lnTo>
                  <a:pt x="129" y="219"/>
                </a:lnTo>
                <a:lnTo>
                  <a:pt x="141" y="221"/>
                </a:lnTo>
                <a:lnTo>
                  <a:pt x="141" y="221"/>
                </a:lnTo>
                <a:lnTo>
                  <a:pt x="141" y="218"/>
                </a:lnTo>
                <a:lnTo>
                  <a:pt x="141" y="218"/>
                </a:lnTo>
                <a:lnTo>
                  <a:pt x="129" y="216"/>
                </a:lnTo>
                <a:lnTo>
                  <a:pt x="129" y="216"/>
                </a:lnTo>
                <a:lnTo>
                  <a:pt x="129" y="219"/>
                </a:lnTo>
                <a:lnTo>
                  <a:pt x="129" y="219"/>
                </a:lnTo>
                <a:close/>
                <a:moveTo>
                  <a:pt x="379" y="140"/>
                </a:moveTo>
                <a:lnTo>
                  <a:pt x="379" y="140"/>
                </a:lnTo>
                <a:lnTo>
                  <a:pt x="372" y="151"/>
                </a:lnTo>
                <a:lnTo>
                  <a:pt x="372" y="151"/>
                </a:lnTo>
                <a:lnTo>
                  <a:pt x="372" y="152"/>
                </a:lnTo>
                <a:lnTo>
                  <a:pt x="372" y="154"/>
                </a:lnTo>
                <a:lnTo>
                  <a:pt x="372" y="154"/>
                </a:lnTo>
                <a:lnTo>
                  <a:pt x="377" y="150"/>
                </a:lnTo>
                <a:lnTo>
                  <a:pt x="379" y="145"/>
                </a:lnTo>
                <a:lnTo>
                  <a:pt x="379" y="145"/>
                </a:lnTo>
                <a:lnTo>
                  <a:pt x="379" y="142"/>
                </a:lnTo>
                <a:lnTo>
                  <a:pt x="379" y="140"/>
                </a:lnTo>
                <a:lnTo>
                  <a:pt x="379" y="140"/>
                </a:lnTo>
                <a:close/>
                <a:moveTo>
                  <a:pt x="384" y="131"/>
                </a:moveTo>
                <a:lnTo>
                  <a:pt x="384" y="131"/>
                </a:lnTo>
                <a:lnTo>
                  <a:pt x="384" y="125"/>
                </a:lnTo>
                <a:lnTo>
                  <a:pt x="381" y="121"/>
                </a:lnTo>
                <a:lnTo>
                  <a:pt x="381" y="121"/>
                </a:lnTo>
                <a:lnTo>
                  <a:pt x="381" y="131"/>
                </a:lnTo>
                <a:lnTo>
                  <a:pt x="381" y="131"/>
                </a:lnTo>
                <a:lnTo>
                  <a:pt x="384" y="131"/>
                </a:lnTo>
                <a:lnTo>
                  <a:pt x="384" y="131"/>
                </a:lnTo>
                <a:close/>
                <a:moveTo>
                  <a:pt x="207" y="174"/>
                </a:moveTo>
                <a:lnTo>
                  <a:pt x="207" y="174"/>
                </a:lnTo>
                <a:lnTo>
                  <a:pt x="207" y="172"/>
                </a:lnTo>
                <a:lnTo>
                  <a:pt x="205" y="174"/>
                </a:lnTo>
                <a:lnTo>
                  <a:pt x="205" y="174"/>
                </a:lnTo>
                <a:lnTo>
                  <a:pt x="195" y="179"/>
                </a:lnTo>
                <a:lnTo>
                  <a:pt x="195" y="179"/>
                </a:lnTo>
                <a:lnTo>
                  <a:pt x="193" y="179"/>
                </a:lnTo>
                <a:lnTo>
                  <a:pt x="193" y="179"/>
                </a:lnTo>
                <a:lnTo>
                  <a:pt x="200" y="178"/>
                </a:lnTo>
                <a:lnTo>
                  <a:pt x="207" y="174"/>
                </a:lnTo>
                <a:lnTo>
                  <a:pt x="207" y="174"/>
                </a:lnTo>
                <a:close/>
                <a:moveTo>
                  <a:pt x="171" y="189"/>
                </a:moveTo>
                <a:lnTo>
                  <a:pt x="171" y="189"/>
                </a:lnTo>
                <a:lnTo>
                  <a:pt x="171" y="189"/>
                </a:lnTo>
                <a:lnTo>
                  <a:pt x="171" y="189"/>
                </a:lnTo>
                <a:lnTo>
                  <a:pt x="173" y="189"/>
                </a:lnTo>
                <a:lnTo>
                  <a:pt x="173" y="189"/>
                </a:lnTo>
                <a:lnTo>
                  <a:pt x="188" y="184"/>
                </a:lnTo>
                <a:lnTo>
                  <a:pt x="188" y="184"/>
                </a:lnTo>
                <a:lnTo>
                  <a:pt x="186" y="184"/>
                </a:lnTo>
                <a:lnTo>
                  <a:pt x="186" y="184"/>
                </a:lnTo>
                <a:lnTo>
                  <a:pt x="171" y="189"/>
                </a:lnTo>
                <a:lnTo>
                  <a:pt x="171" y="189"/>
                </a:lnTo>
                <a:close/>
                <a:moveTo>
                  <a:pt x="125" y="218"/>
                </a:moveTo>
                <a:lnTo>
                  <a:pt x="125" y="218"/>
                </a:lnTo>
                <a:lnTo>
                  <a:pt x="126" y="216"/>
                </a:lnTo>
                <a:lnTo>
                  <a:pt x="125" y="215"/>
                </a:lnTo>
                <a:lnTo>
                  <a:pt x="125" y="215"/>
                </a:lnTo>
                <a:lnTo>
                  <a:pt x="121" y="215"/>
                </a:lnTo>
                <a:lnTo>
                  <a:pt x="117" y="215"/>
                </a:lnTo>
                <a:lnTo>
                  <a:pt x="117" y="215"/>
                </a:lnTo>
                <a:lnTo>
                  <a:pt x="121" y="216"/>
                </a:lnTo>
                <a:lnTo>
                  <a:pt x="125" y="218"/>
                </a:lnTo>
                <a:lnTo>
                  <a:pt x="125" y="218"/>
                </a:lnTo>
                <a:close/>
                <a:moveTo>
                  <a:pt x="350" y="177"/>
                </a:moveTo>
                <a:lnTo>
                  <a:pt x="350" y="177"/>
                </a:lnTo>
                <a:lnTo>
                  <a:pt x="348" y="174"/>
                </a:lnTo>
                <a:lnTo>
                  <a:pt x="348" y="174"/>
                </a:lnTo>
                <a:lnTo>
                  <a:pt x="347" y="171"/>
                </a:lnTo>
                <a:lnTo>
                  <a:pt x="347" y="171"/>
                </a:lnTo>
                <a:lnTo>
                  <a:pt x="344" y="172"/>
                </a:lnTo>
                <a:lnTo>
                  <a:pt x="344" y="172"/>
                </a:lnTo>
                <a:lnTo>
                  <a:pt x="345" y="175"/>
                </a:lnTo>
                <a:lnTo>
                  <a:pt x="345" y="175"/>
                </a:lnTo>
                <a:lnTo>
                  <a:pt x="345" y="178"/>
                </a:lnTo>
                <a:lnTo>
                  <a:pt x="345" y="178"/>
                </a:lnTo>
                <a:lnTo>
                  <a:pt x="347" y="178"/>
                </a:lnTo>
                <a:lnTo>
                  <a:pt x="347" y="178"/>
                </a:lnTo>
                <a:lnTo>
                  <a:pt x="350" y="177"/>
                </a:lnTo>
                <a:lnTo>
                  <a:pt x="350" y="177"/>
                </a:lnTo>
                <a:close/>
                <a:moveTo>
                  <a:pt x="369" y="154"/>
                </a:moveTo>
                <a:lnTo>
                  <a:pt x="369" y="154"/>
                </a:lnTo>
                <a:lnTo>
                  <a:pt x="360" y="162"/>
                </a:lnTo>
                <a:lnTo>
                  <a:pt x="360" y="162"/>
                </a:lnTo>
                <a:lnTo>
                  <a:pt x="361" y="162"/>
                </a:lnTo>
                <a:lnTo>
                  <a:pt x="361" y="162"/>
                </a:lnTo>
                <a:lnTo>
                  <a:pt x="368" y="157"/>
                </a:lnTo>
                <a:lnTo>
                  <a:pt x="368" y="157"/>
                </a:lnTo>
                <a:lnTo>
                  <a:pt x="369" y="157"/>
                </a:lnTo>
                <a:lnTo>
                  <a:pt x="369" y="154"/>
                </a:lnTo>
                <a:lnTo>
                  <a:pt x="369" y="154"/>
                </a:lnTo>
                <a:close/>
                <a:moveTo>
                  <a:pt x="288" y="46"/>
                </a:moveTo>
                <a:lnTo>
                  <a:pt x="288" y="46"/>
                </a:lnTo>
                <a:lnTo>
                  <a:pt x="290" y="39"/>
                </a:lnTo>
                <a:lnTo>
                  <a:pt x="290" y="33"/>
                </a:lnTo>
                <a:lnTo>
                  <a:pt x="290" y="33"/>
                </a:lnTo>
                <a:lnTo>
                  <a:pt x="290" y="32"/>
                </a:lnTo>
                <a:lnTo>
                  <a:pt x="287" y="30"/>
                </a:lnTo>
                <a:lnTo>
                  <a:pt x="287" y="30"/>
                </a:lnTo>
                <a:lnTo>
                  <a:pt x="288" y="34"/>
                </a:lnTo>
                <a:lnTo>
                  <a:pt x="288" y="37"/>
                </a:lnTo>
                <a:lnTo>
                  <a:pt x="288" y="46"/>
                </a:lnTo>
                <a:lnTo>
                  <a:pt x="288" y="46"/>
                </a:lnTo>
                <a:close/>
                <a:moveTo>
                  <a:pt x="77" y="54"/>
                </a:moveTo>
                <a:lnTo>
                  <a:pt x="77" y="54"/>
                </a:lnTo>
                <a:lnTo>
                  <a:pt x="65" y="64"/>
                </a:lnTo>
                <a:lnTo>
                  <a:pt x="65" y="64"/>
                </a:lnTo>
                <a:lnTo>
                  <a:pt x="65" y="64"/>
                </a:lnTo>
                <a:lnTo>
                  <a:pt x="65" y="64"/>
                </a:lnTo>
                <a:lnTo>
                  <a:pt x="78" y="56"/>
                </a:lnTo>
                <a:lnTo>
                  <a:pt x="78" y="56"/>
                </a:lnTo>
                <a:lnTo>
                  <a:pt x="77" y="54"/>
                </a:lnTo>
                <a:lnTo>
                  <a:pt x="77" y="54"/>
                </a:lnTo>
                <a:close/>
                <a:moveTo>
                  <a:pt x="361" y="168"/>
                </a:moveTo>
                <a:lnTo>
                  <a:pt x="361" y="168"/>
                </a:lnTo>
                <a:lnTo>
                  <a:pt x="361" y="169"/>
                </a:lnTo>
                <a:lnTo>
                  <a:pt x="361" y="169"/>
                </a:lnTo>
                <a:lnTo>
                  <a:pt x="364" y="168"/>
                </a:lnTo>
                <a:lnTo>
                  <a:pt x="364" y="168"/>
                </a:lnTo>
                <a:lnTo>
                  <a:pt x="369" y="162"/>
                </a:lnTo>
                <a:lnTo>
                  <a:pt x="369" y="162"/>
                </a:lnTo>
                <a:lnTo>
                  <a:pt x="371" y="162"/>
                </a:lnTo>
                <a:lnTo>
                  <a:pt x="371" y="161"/>
                </a:lnTo>
                <a:lnTo>
                  <a:pt x="371" y="161"/>
                </a:lnTo>
                <a:lnTo>
                  <a:pt x="361" y="168"/>
                </a:lnTo>
                <a:lnTo>
                  <a:pt x="361" y="168"/>
                </a:lnTo>
                <a:close/>
                <a:moveTo>
                  <a:pt x="21" y="123"/>
                </a:moveTo>
                <a:lnTo>
                  <a:pt x="21" y="123"/>
                </a:lnTo>
                <a:lnTo>
                  <a:pt x="21" y="123"/>
                </a:lnTo>
                <a:lnTo>
                  <a:pt x="21" y="123"/>
                </a:lnTo>
                <a:lnTo>
                  <a:pt x="27" y="108"/>
                </a:lnTo>
                <a:lnTo>
                  <a:pt x="27" y="108"/>
                </a:lnTo>
                <a:lnTo>
                  <a:pt x="23" y="115"/>
                </a:lnTo>
                <a:lnTo>
                  <a:pt x="21" y="123"/>
                </a:lnTo>
                <a:lnTo>
                  <a:pt x="21" y="123"/>
                </a:lnTo>
                <a:close/>
                <a:moveTo>
                  <a:pt x="26" y="177"/>
                </a:moveTo>
                <a:lnTo>
                  <a:pt x="26" y="177"/>
                </a:lnTo>
                <a:lnTo>
                  <a:pt x="18" y="174"/>
                </a:lnTo>
                <a:lnTo>
                  <a:pt x="18" y="174"/>
                </a:lnTo>
                <a:lnTo>
                  <a:pt x="20" y="177"/>
                </a:lnTo>
                <a:lnTo>
                  <a:pt x="23" y="178"/>
                </a:lnTo>
                <a:lnTo>
                  <a:pt x="23" y="178"/>
                </a:lnTo>
                <a:lnTo>
                  <a:pt x="26" y="177"/>
                </a:lnTo>
                <a:lnTo>
                  <a:pt x="26" y="177"/>
                </a:lnTo>
                <a:close/>
                <a:moveTo>
                  <a:pt x="158" y="221"/>
                </a:moveTo>
                <a:lnTo>
                  <a:pt x="158" y="221"/>
                </a:lnTo>
                <a:lnTo>
                  <a:pt x="165" y="221"/>
                </a:lnTo>
                <a:lnTo>
                  <a:pt x="165" y="221"/>
                </a:lnTo>
                <a:lnTo>
                  <a:pt x="165" y="221"/>
                </a:lnTo>
                <a:lnTo>
                  <a:pt x="165" y="221"/>
                </a:lnTo>
                <a:lnTo>
                  <a:pt x="156" y="219"/>
                </a:lnTo>
                <a:lnTo>
                  <a:pt x="156" y="219"/>
                </a:lnTo>
                <a:lnTo>
                  <a:pt x="158" y="221"/>
                </a:lnTo>
                <a:lnTo>
                  <a:pt x="158" y="221"/>
                </a:lnTo>
                <a:close/>
                <a:moveTo>
                  <a:pt x="20" y="185"/>
                </a:moveTo>
                <a:lnTo>
                  <a:pt x="20" y="185"/>
                </a:lnTo>
                <a:lnTo>
                  <a:pt x="18" y="182"/>
                </a:lnTo>
                <a:lnTo>
                  <a:pt x="17" y="181"/>
                </a:lnTo>
                <a:lnTo>
                  <a:pt x="14" y="181"/>
                </a:lnTo>
                <a:lnTo>
                  <a:pt x="14" y="181"/>
                </a:lnTo>
                <a:lnTo>
                  <a:pt x="17" y="184"/>
                </a:lnTo>
                <a:lnTo>
                  <a:pt x="20" y="185"/>
                </a:lnTo>
                <a:lnTo>
                  <a:pt x="20" y="185"/>
                </a:lnTo>
                <a:close/>
                <a:moveTo>
                  <a:pt x="374" y="158"/>
                </a:moveTo>
                <a:lnTo>
                  <a:pt x="374" y="158"/>
                </a:lnTo>
                <a:lnTo>
                  <a:pt x="378" y="155"/>
                </a:lnTo>
                <a:lnTo>
                  <a:pt x="381" y="150"/>
                </a:lnTo>
                <a:lnTo>
                  <a:pt x="381" y="150"/>
                </a:lnTo>
                <a:lnTo>
                  <a:pt x="374" y="158"/>
                </a:lnTo>
                <a:lnTo>
                  <a:pt x="374" y="158"/>
                </a:lnTo>
                <a:lnTo>
                  <a:pt x="374" y="158"/>
                </a:lnTo>
                <a:lnTo>
                  <a:pt x="374" y="158"/>
                </a:lnTo>
                <a:close/>
                <a:moveTo>
                  <a:pt x="391" y="130"/>
                </a:moveTo>
                <a:lnTo>
                  <a:pt x="391" y="130"/>
                </a:lnTo>
                <a:lnTo>
                  <a:pt x="391" y="135"/>
                </a:lnTo>
                <a:lnTo>
                  <a:pt x="394" y="140"/>
                </a:lnTo>
                <a:lnTo>
                  <a:pt x="394" y="140"/>
                </a:lnTo>
                <a:lnTo>
                  <a:pt x="392" y="135"/>
                </a:lnTo>
                <a:lnTo>
                  <a:pt x="391" y="130"/>
                </a:lnTo>
                <a:lnTo>
                  <a:pt x="391" y="130"/>
                </a:lnTo>
                <a:close/>
                <a:moveTo>
                  <a:pt x="301" y="69"/>
                </a:moveTo>
                <a:lnTo>
                  <a:pt x="301" y="69"/>
                </a:lnTo>
                <a:lnTo>
                  <a:pt x="301" y="69"/>
                </a:lnTo>
                <a:lnTo>
                  <a:pt x="301" y="69"/>
                </a:lnTo>
                <a:lnTo>
                  <a:pt x="300" y="73"/>
                </a:lnTo>
                <a:lnTo>
                  <a:pt x="298" y="74"/>
                </a:lnTo>
                <a:lnTo>
                  <a:pt x="300" y="77"/>
                </a:lnTo>
                <a:lnTo>
                  <a:pt x="300" y="77"/>
                </a:lnTo>
                <a:lnTo>
                  <a:pt x="301" y="69"/>
                </a:lnTo>
                <a:lnTo>
                  <a:pt x="301" y="69"/>
                </a:lnTo>
                <a:close/>
                <a:moveTo>
                  <a:pt x="126" y="212"/>
                </a:moveTo>
                <a:lnTo>
                  <a:pt x="126" y="212"/>
                </a:lnTo>
                <a:lnTo>
                  <a:pt x="126" y="209"/>
                </a:lnTo>
                <a:lnTo>
                  <a:pt x="126" y="209"/>
                </a:lnTo>
                <a:lnTo>
                  <a:pt x="121" y="209"/>
                </a:lnTo>
                <a:lnTo>
                  <a:pt x="121" y="209"/>
                </a:lnTo>
                <a:lnTo>
                  <a:pt x="121" y="211"/>
                </a:lnTo>
                <a:lnTo>
                  <a:pt x="121" y="211"/>
                </a:lnTo>
                <a:lnTo>
                  <a:pt x="126" y="212"/>
                </a:lnTo>
                <a:lnTo>
                  <a:pt x="126" y="212"/>
                </a:lnTo>
                <a:close/>
                <a:moveTo>
                  <a:pt x="111" y="214"/>
                </a:moveTo>
                <a:lnTo>
                  <a:pt x="111" y="214"/>
                </a:lnTo>
                <a:lnTo>
                  <a:pt x="111" y="211"/>
                </a:lnTo>
                <a:lnTo>
                  <a:pt x="111" y="211"/>
                </a:lnTo>
                <a:lnTo>
                  <a:pt x="105" y="211"/>
                </a:lnTo>
                <a:lnTo>
                  <a:pt x="105" y="211"/>
                </a:lnTo>
                <a:lnTo>
                  <a:pt x="111" y="214"/>
                </a:lnTo>
                <a:lnTo>
                  <a:pt x="111" y="214"/>
                </a:lnTo>
                <a:close/>
                <a:moveTo>
                  <a:pt x="146" y="221"/>
                </a:moveTo>
                <a:lnTo>
                  <a:pt x="146" y="221"/>
                </a:lnTo>
                <a:lnTo>
                  <a:pt x="146" y="221"/>
                </a:lnTo>
                <a:lnTo>
                  <a:pt x="146" y="221"/>
                </a:lnTo>
                <a:lnTo>
                  <a:pt x="151" y="221"/>
                </a:lnTo>
                <a:lnTo>
                  <a:pt x="151" y="221"/>
                </a:lnTo>
                <a:lnTo>
                  <a:pt x="151" y="218"/>
                </a:lnTo>
                <a:lnTo>
                  <a:pt x="151" y="218"/>
                </a:lnTo>
                <a:lnTo>
                  <a:pt x="149" y="218"/>
                </a:lnTo>
                <a:lnTo>
                  <a:pt x="149" y="218"/>
                </a:lnTo>
                <a:lnTo>
                  <a:pt x="146" y="221"/>
                </a:lnTo>
                <a:lnTo>
                  <a:pt x="146" y="221"/>
                </a:lnTo>
                <a:close/>
                <a:moveTo>
                  <a:pt x="298" y="52"/>
                </a:moveTo>
                <a:lnTo>
                  <a:pt x="298" y="52"/>
                </a:lnTo>
                <a:lnTo>
                  <a:pt x="297" y="54"/>
                </a:lnTo>
                <a:lnTo>
                  <a:pt x="297" y="54"/>
                </a:lnTo>
                <a:lnTo>
                  <a:pt x="297" y="56"/>
                </a:lnTo>
                <a:lnTo>
                  <a:pt x="297" y="56"/>
                </a:lnTo>
                <a:lnTo>
                  <a:pt x="298" y="54"/>
                </a:lnTo>
                <a:lnTo>
                  <a:pt x="298" y="52"/>
                </a:lnTo>
                <a:lnTo>
                  <a:pt x="298" y="52"/>
                </a:lnTo>
                <a:close/>
                <a:moveTo>
                  <a:pt x="301" y="53"/>
                </a:moveTo>
                <a:lnTo>
                  <a:pt x="301" y="53"/>
                </a:lnTo>
                <a:lnTo>
                  <a:pt x="303" y="50"/>
                </a:lnTo>
                <a:lnTo>
                  <a:pt x="301" y="49"/>
                </a:lnTo>
                <a:lnTo>
                  <a:pt x="301" y="49"/>
                </a:lnTo>
                <a:lnTo>
                  <a:pt x="301" y="50"/>
                </a:lnTo>
                <a:lnTo>
                  <a:pt x="301" y="53"/>
                </a:lnTo>
                <a:lnTo>
                  <a:pt x="301" y="53"/>
                </a:lnTo>
                <a:close/>
                <a:moveTo>
                  <a:pt x="377" y="164"/>
                </a:moveTo>
                <a:lnTo>
                  <a:pt x="377" y="164"/>
                </a:lnTo>
                <a:lnTo>
                  <a:pt x="377" y="164"/>
                </a:lnTo>
                <a:lnTo>
                  <a:pt x="377" y="164"/>
                </a:lnTo>
                <a:lnTo>
                  <a:pt x="375" y="164"/>
                </a:lnTo>
                <a:lnTo>
                  <a:pt x="375" y="167"/>
                </a:lnTo>
                <a:lnTo>
                  <a:pt x="375" y="167"/>
                </a:lnTo>
                <a:lnTo>
                  <a:pt x="377" y="164"/>
                </a:lnTo>
                <a:lnTo>
                  <a:pt x="377" y="164"/>
                </a:lnTo>
                <a:close/>
                <a:moveTo>
                  <a:pt x="51" y="76"/>
                </a:moveTo>
                <a:lnTo>
                  <a:pt x="51" y="76"/>
                </a:lnTo>
                <a:lnTo>
                  <a:pt x="51" y="76"/>
                </a:lnTo>
                <a:lnTo>
                  <a:pt x="51" y="76"/>
                </a:lnTo>
                <a:lnTo>
                  <a:pt x="50" y="77"/>
                </a:lnTo>
                <a:lnTo>
                  <a:pt x="50" y="77"/>
                </a:lnTo>
                <a:lnTo>
                  <a:pt x="50" y="77"/>
                </a:lnTo>
                <a:lnTo>
                  <a:pt x="50" y="77"/>
                </a:lnTo>
                <a:lnTo>
                  <a:pt x="51" y="76"/>
                </a:lnTo>
                <a:lnTo>
                  <a:pt x="51" y="7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0" name="Freeform 113"/>
          <p:cNvSpPr/>
          <p:nvPr/>
        </p:nvSpPr>
        <p:spPr bwMode="auto">
          <a:xfrm>
            <a:off x="3126434" y="3091995"/>
            <a:ext cx="58062" cy="104919"/>
          </a:xfrm>
          <a:custGeom>
            <a:avLst/>
            <a:gdLst>
              <a:gd name="T0" fmla="*/ 3 w 33"/>
              <a:gd name="T1" fmla="*/ 62 h 62"/>
              <a:gd name="T2" fmla="*/ 3 w 33"/>
              <a:gd name="T3" fmla="*/ 62 h 62"/>
              <a:gd name="T4" fmla="*/ 0 w 33"/>
              <a:gd name="T5" fmla="*/ 60 h 62"/>
              <a:gd name="T6" fmla="*/ 0 w 33"/>
              <a:gd name="T7" fmla="*/ 57 h 62"/>
              <a:gd name="T8" fmla="*/ 0 w 33"/>
              <a:gd name="T9" fmla="*/ 57 h 62"/>
              <a:gd name="T10" fmla="*/ 2 w 33"/>
              <a:gd name="T11" fmla="*/ 52 h 62"/>
              <a:gd name="T12" fmla="*/ 2 w 33"/>
              <a:gd name="T13" fmla="*/ 52 h 62"/>
              <a:gd name="T14" fmla="*/ 12 w 33"/>
              <a:gd name="T15" fmla="*/ 29 h 62"/>
              <a:gd name="T16" fmla="*/ 12 w 33"/>
              <a:gd name="T17" fmla="*/ 29 h 62"/>
              <a:gd name="T18" fmla="*/ 17 w 33"/>
              <a:gd name="T19" fmla="*/ 18 h 62"/>
              <a:gd name="T20" fmla="*/ 24 w 33"/>
              <a:gd name="T21" fmla="*/ 8 h 62"/>
              <a:gd name="T22" fmla="*/ 24 w 33"/>
              <a:gd name="T23" fmla="*/ 8 h 62"/>
              <a:gd name="T24" fmla="*/ 27 w 33"/>
              <a:gd name="T25" fmla="*/ 2 h 62"/>
              <a:gd name="T26" fmla="*/ 27 w 33"/>
              <a:gd name="T27" fmla="*/ 2 h 62"/>
              <a:gd name="T28" fmla="*/ 29 w 33"/>
              <a:gd name="T29" fmla="*/ 0 h 62"/>
              <a:gd name="T30" fmla="*/ 30 w 33"/>
              <a:gd name="T31" fmla="*/ 0 h 62"/>
              <a:gd name="T32" fmla="*/ 30 w 33"/>
              <a:gd name="T33" fmla="*/ 0 h 62"/>
              <a:gd name="T34" fmla="*/ 32 w 33"/>
              <a:gd name="T35" fmla="*/ 0 h 62"/>
              <a:gd name="T36" fmla="*/ 33 w 33"/>
              <a:gd name="T37" fmla="*/ 3 h 62"/>
              <a:gd name="T38" fmla="*/ 33 w 33"/>
              <a:gd name="T39" fmla="*/ 3 h 62"/>
              <a:gd name="T40" fmla="*/ 33 w 33"/>
              <a:gd name="T41" fmla="*/ 5 h 62"/>
              <a:gd name="T42" fmla="*/ 32 w 33"/>
              <a:gd name="T43" fmla="*/ 6 h 62"/>
              <a:gd name="T44" fmla="*/ 32 w 33"/>
              <a:gd name="T45" fmla="*/ 6 h 62"/>
              <a:gd name="T46" fmla="*/ 29 w 33"/>
              <a:gd name="T47" fmla="*/ 8 h 62"/>
              <a:gd name="T48" fmla="*/ 27 w 33"/>
              <a:gd name="T49" fmla="*/ 9 h 62"/>
              <a:gd name="T50" fmla="*/ 27 w 33"/>
              <a:gd name="T51" fmla="*/ 9 h 62"/>
              <a:gd name="T52" fmla="*/ 22 w 33"/>
              <a:gd name="T53" fmla="*/ 19 h 62"/>
              <a:gd name="T54" fmla="*/ 16 w 33"/>
              <a:gd name="T55" fmla="*/ 29 h 62"/>
              <a:gd name="T56" fmla="*/ 16 w 33"/>
              <a:gd name="T57" fmla="*/ 29 h 62"/>
              <a:gd name="T58" fmla="*/ 10 w 33"/>
              <a:gd name="T59" fmla="*/ 43 h 62"/>
              <a:gd name="T60" fmla="*/ 6 w 33"/>
              <a:gd name="T61" fmla="*/ 59 h 62"/>
              <a:gd name="T62" fmla="*/ 6 w 33"/>
              <a:gd name="T63" fmla="*/ 59 h 62"/>
              <a:gd name="T64" fmla="*/ 6 w 33"/>
              <a:gd name="T65" fmla="*/ 62 h 62"/>
              <a:gd name="T66" fmla="*/ 3 w 33"/>
              <a:gd name="T67" fmla="*/ 62 h 62"/>
              <a:gd name="T68" fmla="*/ 3 w 33"/>
              <a:gd name="T69" fmla="*/ 62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3" h="62">
                <a:moveTo>
                  <a:pt x="3" y="62"/>
                </a:moveTo>
                <a:lnTo>
                  <a:pt x="3" y="62"/>
                </a:lnTo>
                <a:lnTo>
                  <a:pt x="0" y="60"/>
                </a:lnTo>
                <a:lnTo>
                  <a:pt x="0" y="57"/>
                </a:lnTo>
                <a:lnTo>
                  <a:pt x="0" y="57"/>
                </a:lnTo>
                <a:lnTo>
                  <a:pt x="2" y="52"/>
                </a:lnTo>
                <a:lnTo>
                  <a:pt x="2" y="52"/>
                </a:lnTo>
                <a:lnTo>
                  <a:pt x="12" y="29"/>
                </a:lnTo>
                <a:lnTo>
                  <a:pt x="12" y="29"/>
                </a:lnTo>
                <a:lnTo>
                  <a:pt x="17" y="18"/>
                </a:lnTo>
                <a:lnTo>
                  <a:pt x="24" y="8"/>
                </a:lnTo>
                <a:lnTo>
                  <a:pt x="24" y="8"/>
                </a:lnTo>
                <a:lnTo>
                  <a:pt x="27" y="2"/>
                </a:lnTo>
                <a:lnTo>
                  <a:pt x="27" y="2"/>
                </a:lnTo>
                <a:lnTo>
                  <a:pt x="29" y="0"/>
                </a:lnTo>
                <a:lnTo>
                  <a:pt x="30" y="0"/>
                </a:lnTo>
                <a:lnTo>
                  <a:pt x="30" y="0"/>
                </a:lnTo>
                <a:lnTo>
                  <a:pt x="32" y="0"/>
                </a:lnTo>
                <a:lnTo>
                  <a:pt x="33" y="3"/>
                </a:lnTo>
                <a:lnTo>
                  <a:pt x="33" y="3"/>
                </a:lnTo>
                <a:lnTo>
                  <a:pt x="33" y="5"/>
                </a:lnTo>
                <a:lnTo>
                  <a:pt x="32" y="6"/>
                </a:lnTo>
                <a:lnTo>
                  <a:pt x="32" y="6"/>
                </a:lnTo>
                <a:lnTo>
                  <a:pt x="29" y="8"/>
                </a:lnTo>
                <a:lnTo>
                  <a:pt x="27" y="9"/>
                </a:lnTo>
                <a:lnTo>
                  <a:pt x="27" y="9"/>
                </a:lnTo>
                <a:lnTo>
                  <a:pt x="22" y="19"/>
                </a:lnTo>
                <a:lnTo>
                  <a:pt x="16" y="29"/>
                </a:lnTo>
                <a:lnTo>
                  <a:pt x="16" y="29"/>
                </a:lnTo>
                <a:lnTo>
                  <a:pt x="10" y="43"/>
                </a:lnTo>
                <a:lnTo>
                  <a:pt x="6" y="59"/>
                </a:lnTo>
                <a:lnTo>
                  <a:pt x="6" y="59"/>
                </a:lnTo>
                <a:lnTo>
                  <a:pt x="6" y="62"/>
                </a:lnTo>
                <a:lnTo>
                  <a:pt x="3" y="62"/>
                </a:lnTo>
                <a:lnTo>
                  <a:pt x="3" y="6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1" name="Freeform 114"/>
          <p:cNvSpPr/>
          <p:nvPr/>
        </p:nvSpPr>
        <p:spPr bwMode="auto">
          <a:xfrm>
            <a:off x="3284784" y="3061535"/>
            <a:ext cx="58062" cy="84612"/>
          </a:xfrm>
          <a:custGeom>
            <a:avLst/>
            <a:gdLst>
              <a:gd name="T0" fmla="*/ 33 w 33"/>
              <a:gd name="T1" fmla="*/ 3 h 50"/>
              <a:gd name="T2" fmla="*/ 33 w 33"/>
              <a:gd name="T3" fmla="*/ 3 h 50"/>
              <a:gd name="T4" fmla="*/ 33 w 33"/>
              <a:gd name="T5" fmla="*/ 4 h 50"/>
              <a:gd name="T6" fmla="*/ 31 w 33"/>
              <a:gd name="T7" fmla="*/ 4 h 50"/>
              <a:gd name="T8" fmla="*/ 31 w 33"/>
              <a:gd name="T9" fmla="*/ 4 h 50"/>
              <a:gd name="T10" fmla="*/ 28 w 33"/>
              <a:gd name="T11" fmla="*/ 6 h 50"/>
              <a:gd name="T12" fmla="*/ 27 w 33"/>
              <a:gd name="T13" fmla="*/ 7 h 50"/>
              <a:gd name="T14" fmla="*/ 27 w 33"/>
              <a:gd name="T15" fmla="*/ 7 h 50"/>
              <a:gd name="T16" fmla="*/ 20 w 33"/>
              <a:gd name="T17" fmla="*/ 14 h 50"/>
              <a:gd name="T18" fmla="*/ 14 w 33"/>
              <a:gd name="T19" fmla="*/ 23 h 50"/>
              <a:gd name="T20" fmla="*/ 10 w 33"/>
              <a:gd name="T21" fmla="*/ 31 h 50"/>
              <a:gd name="T22" fmla="*/ 7 w 33"/>
              <a:gd name="T23" fmla="*/ 40 h 50"/>
              <a:gd name="T24" fmla="*/ 7 w 33"/>
              <a:gd name="T25" fmla="*/ 40 h 50"/>
              <a:gd name="T26" fmla="*/ 6 w 33"/>
              <a:gd name="T27" fmla="*/ 47 h 50"/>
              <a:gd name="T28" fmla="*/ 6 w 33"/>
              <a:gd name="T29" fmla="*/ 47 h 50"/>
              <a:gd name="T30" fmla="*/ 6 w 33"/>
              <a:gd name="T31" fmla="*/ 48 h 50"/>
              <a:gd name="T32" fmla="*/ 6 w 33"/>
              <a:gd name="T33" fmla="*/ 48 h 50"/>
              <a:gd name="T34" fmla="*/ 4 w 33"/>
              <a:gd name="T35" fmla="*/ 50 h 50"/>
              <a:gd name="T36" fmla="*/ 1 w 33"/>
              <a:gd name="T37" fmla="*/ 50 h 50"/>
              <a:gd name="T38" fmla="*/ 1 w 33"/>
              <a:gd name="T39" fmla="*/ 50 h 50"/>
              <a:gd name="T40" fmla="*/ 0 w 33"/>
              <a:gd name="T41" fmla="*/ 48 h 50"/>
              <a:gd name="T42" fmla="*/ 0 w 33"/>
              <a:gd name="T43" fmla="*/ 45 h 50"/>
              <a:gd name="T44" fmla="*/ 0 w 33"/>
              <a:gd name="T45" fmla="*/ 45 h 50"/>
              <a:gd name="T46" fmla="*/ 4 w 33"/>
              <a:gd name="T47" fmla="*/ 36 h 50"/>
              <a:gd name="T48" fmla="*/ 4 w 33"/>
              <a:gd name="T49" fmla="*/ 36 h 50"/>
              <a:gd name="T50" fmla="*/ 14 w 33"/>
              <a:gd name="T51" fmla="*/ 17 h 50"/>
              <a:gd name="T52" fmla="*/ 14 w 33"/>
              <a:gd name="T53" fmla="*/ 17 h 50"/>
              <a:gd name="T54" fmla="*/ 20 w 33"/>
              <a:gd name="T55" fmla="*/ 10 h 50"/>
              <a:gd name="T56" fmla="*/ 24 w 33"/>
              <a:gd name="T57" fmla="*/ 4 h 50"/>
              <a:gd name="T58" fmla="*/ 24 w 33"/>
              <a:gd name="T59" fmla="*/ 4 h 50"/>
              <a:gd name="T60" fmla="*/ 28 w 33"/>
              <a:gd name="T61" fmla="*/ 0 h 50"/>
              <a:gd name="T62" fmla="*/ 28 w 33"/>
              <a:gd name="T63" fmla="*/ 0 h 50"/>
              <a:gd name="T64" fmla="*/ 30 w 33"/>
              <a:gd name="T65" fmla="*/ 0 h 50"/>
              <a:gd name="T66" fmla="*/ 31 w 33"/>
              <a:gd name="T67" fmla="*/ 0 h 50"/>
              <a:gd name="T68" fmla="*/ 31 w 33"/>
              <a:gd name="T69" fmla="*/ 0 h 50"/>
              <a:gd name="T70" fmla="*/ 33 w 33"/>
              <a:gd name="T71" fmla="*/ 0 h 50"/>
              <a:gd name="T72" fmla="*/ 33 w 33"/>
              <a:gd name="T73" fmla="*/ 3 h 50"/>
              <a:gd name="T74" fmla="*/ 33 w 33"/>
              <a:gd name="T75" fmla="*/ 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3" h="50">
                <a:moveTo>
                  <a:pt x="33" y="3"/>
                </a:moveTo>
                <a:lnTo>
                  <a:pt x="33" y="3"/>
                </a:lnTo>
                <a:lnTo>
                  <a:pt x="33" y="4"/>
                </a:lnTo>
                <a:lnTo>
                  <a:pt x="31" y="4"/>
                </a:lnTo>
                <a:lnTo>
                  <a:pt x="31" y="4"/>
                </a:lnTo>
                <a:lnTo>
                  <a:pt x="28" y="6"/>
                </a:lnTo>
                <a:lnTo>
                  <a:pt x="27" y="7"/>
                </a:lnTo>
                <a:lnTo>
                  <a:pt x="27" y="7"/>
                </a:lnTo>
                <a:lnTo>
                  <a:pt x="20" y="14"/>
                </a:lnTo>
                <a:lnTo>
                  <a:pt x="14" y="23"/>
                </a:lnTo>
                <a:lnTo>
                  <a:pt x="10" y="31"/>
                </a:lnTo>
                <a:lnTo>
                  <a:pt x="7" y="40"/>
                </a:lnTo>
                <a:lnTo>
                  <a:pt x="7" y="40"/>
                </a:lnTo>
                <a:lnTo>
                  <a:pt x="6" y="47"/>
                </a:lnTo>
                <a:lnTo>
                  <a:pt x="6" y="47"/>
                </a:lnTo>
                <a:lnTo>
                  <a:pt x="6" y="48"/>
                </a:lnTo>
                <a:lnTo>
                  <a:pt x="6" y="48"/>
                </a:lnTo>
                <a:lnTo>
                  <a:pt x="4" y="50"/>
                </a:lnTo>
                <a:lnTo>
                  <a:pt x="1" y="50"/>
                </a:lnTo>
                <a:lnTo>
                  <a:pt x="1" y="50"/>
                </a:lnTo>
                <a:lnTo>
                  <a:pt x="0" y="48"/>
                </a:lnTo>
                <a:lnTo>
                  <a:pt x="0" y="45"/>
                </a:lnTo>
                <a:lnTo>
                  <a:pt x="0" y="45"/>
                </a:lnTo>
                <a:lnTo>
                  <a:pt x="4" y="36"/>
                </a:lnTo>
                <a:lnTo>
                  <a:pt x="4" y="36"/>
                </a:lnTo>
                <a:lnTo>
                  <a:pt x="14" y="17"/>
                </a:lnTo>
                <a:lnTo>
                  <a:pt x="14" y="17"/>
                </a:lnTo>
                <a:lnTo>
                  <a:pt x="20" y="10"/>
                </a:lnTo>
                <a:lnTo>
                  <a:pt x="24" y="4"/>
                </a:lnTo>
                <a:lnTo>
                  <a:pt x="24" y="4"/>
                </a:lnTo>
                <a:lnTo>
                  <a:pt x="28" y="0"/>
                </a:lnTo>
                <a:lnTo>
                  <a:pt x="28" y="0"/>
                </a:lnTo>
                <a:lnTo>
                  <a:pt x="30" y="0"/>
                </a:lnTo>
                <a:lnTo>
                  <a:pt x="31" y="0"/>
                </a:lnTo>
                <a:lnTo>
                  <a:pt x="31" y="0"/>
                </a:lnTo>
                <a:lnTo>
                  <a:pt x="33" y="0"/>
                </a:lnTo>
                <a:lnTo>
                  <a:pt x="33" y="3"/>
                </a:lnTo>
                <a:lnTo>
                  <a:pt x="33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2" name="Freeform 115"/>
          <p:cNvSpPr/>
          <p:nvPr/>
        </p:nvSpPr>
        <p:spPr bwMode="auto">
          <a:xfrm>
            <a:off x="3321733" y="3056458"/>
            <a:ext cx="54544" cy="84612"/>
          </a:xfrm>
          <a:custGeom>
            <a:avLst/>
            <a:gdLst>
              <a:gd name="T0" fmla="*/ 0 w 31"/>
              <a:gd name="T1" fmla="*/ 47 h 50"/>
              <a:gd name="T2" fmla="*/ 0 w 31"/>
              <a:gd name="T3" fmla="*/ 47 h 50"/>
              <a:gd name="T4" fmla="*/ 0 w 31"/>
              <a:gd name="T5" fmla="*/ 44 h 50"/>
              <a:gd name="T6" fmla="*/ 0 w 31"/>
              <a:gd name="T7" fmla="*/ 44 h 50"/>
              <a:gd name="T8" fmla="*/ 9 w 31"/>
              <a:gd name="T9" fmla="*/ 27 h 50"/>
              <a:gd name="T10" fmla="*/ 9 w 31"/>
              <a:gd name="T11" fmla="*/ 27 h 50"/>
              <a:gd name="T12" fmla="*/ 16 w 31"/>
              <a:gd name="T13" fmla="*/ 17 h 50"/>
              <a:gd name="T14" fmla="*/ 23 w 31"/>
              <a:gd name="T15" fmla="*/ 7 h 50"/>
              <a:gd name="T16" fmla="*/ 23 w 31"/>
              <a:gd name="T17" fmla="*/ 7 h 50"/>
              <a:gd name="T18" fmla="*/ 24 w 31"/>
              <a:gd name="T19" fmla="*/ 6 h 50"/>
              <a:gd name="T20" fmla="*/ 26 w 31"/>
              <a:gd name="T21" fmla="*/ 2 h 50"/>
              <a:gd name="T22" fmla="*/ 26 w 31"/>
              <a:gd name="T23" fmla="*/ 2 h 50"/>
              <a:gd name="T24" fmla="*/ 27 w 31"/>
              <a:gd name="T25" fmla="*/ 0 h 50"/>
              <a:gd name="T26" fmla="*/ 29 w 31"/>
              <a:gd name="T27" fmla="*/ 0 h 50"/>
              <a:gd name="T28" fmla="*/ 29 w 31"/>
              <a:gd name="T29" fmla="*/ 0 h 50"/>
              <a:gd name="T30" fmla="*/ 31 w 31"/>
              <a:gd name="T31" fmla="*/ 2 h 50"/>
              <a:gd name="T32" fmla="*/ 31 w 31"/>
              <a:gd name="T33" fmla="*/ 3 h 50"/>
              <a:gd name="T34" fmla="*/ 31 w 31"/>
              <a:gd name="T35" fmla="*/ 3 h 50"/>
              <a:gd name="T36" fmla="*/ 31 w 31"/>
              <a:gd name="T37" fmla="*/ 4 h 50"/>
              <a:gd name="T38" fmla="*/ 30 w 31"/>
              <a:gd name="T39" fmla="*/ 6 h 50"/>
              <a:gd name="T40" fmla="*/ 30 w 31"/>
              <a:gd name="T41" fmla="*/ 6 h 50"/>
              <a:gd name="T42" fmla="*/ 27 w 31"/>
              <a:gd name="T43" fmla="*/ 7 h 50"/>
              <a:gd name="T44" fmla="*/ 24 w 31"/>
              <a:gd name="T45" fmla="*/ 10 h 50"/>
              <a:gd name="T46" fmla="*/ 24 w 31"/>
              <a:gd name="T47" fmla="*/ 10 h 50"/>
              <a:gd name="T48" fmla="*/ 19 w 31"/>
              <a:gd name="T49" fmla="*/ 17 h 50"/>
              <a:gd name="T50" fmla="*/ 13 w 31"/>
              <a:gd name="T51" fmla="*/ 26 h 50"/>
              <a:gd name="T52" fmla="*/ 13 w 31"/>
              <a:gd name="T53" fmla="*/ 26 h 50"/>
              <a:gd name="T54" fmla="*/ 10 w 31"/>
              <a:gd name="T55" fmla="*/ 33 h 50"/>
              <a:gd name="T56" fmla="*/ 7 w 31"/>
              <a:gd name="T57" fmla="*/ 40 h 50"/>
              <a:gd name="T58" fmla="*/ 7 w 31"/>
              <a:gd name="T59" fmla="*/ 40 h 50"/>
              <a:gd name="T60" fmla="*/ 6 w 31"/>
              <a:gd name="T61" fmla="*/ 47 h 50"/>
              <a:gd name="T62" fmla="*/ 6 w 31"/>
              <a:gd name="T63" fmla="*/ 47 h 50"/>
              <a:gd name="T64" fmla="*/ 6 w 31"/>
              <a:gd name="T65" fmla="*/ 48 h 50"/>
              <a:gd name="T66" fmla="*/ 6 w 31"/>
              <a:gd name="T67" fmla="*/ 48 h 50"/>
              <a:gd name="T68" fmla="*/ 4 w 31"/>
              <a:gd name="T69" fmla="*/ 50 h 50"/>
              <a:gd name="T70" fmla="*/ 2 w 31"/>
              <a:gd name="T71" fmla="*/ 50 h 50"/>
              <a:gd name="T72" fmla="*/ 2 w 31"/>
              <a:gd name="T73" fmla="*/ 50 h 50"/>
              <a:gd name="T74" fmla="*/ 0 w 31"/>
              <a:gd name="T75" fmla="*/ 48 h 50"/>
              <a:gd name="T76" fmla="*/ 0 w 31"/>
              <a:gd name="T77" fmla="*/ 47 h 50"/>
              <a:gd name="T78" fmla="*/ 0 w 31"/>
              <a:gd name="T79" fmla="*/ 47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31" h="50">
                <a:moveTo>
                  <a:pt x="0" y="47"/>
                </a:moveTo>
                <a:lnTo>
                  <a:pt x="0" y="47"/>
                </a:lnTo>
                <a:lnTo>
                  <a:pt x="0" y="44"/>
                </a:lnTo>
                <a:lnTo>
                  <a:pt x="0" y="44"/>
                </a:lnTo>
                <a:lnTo>
                  <a:pt x="9" y="27"/>
                </a:lnTo>
                <a:lnTo>
                  <a:pt x="9" y="27"/>
                </a:lnTo>
                <a:lnTo>
                  <a:pt x="16" y="17"/>
                </a:lnTo>
                <a:lnTo>
                  <a:pt x="23" y="7"/>
                </a:lnTo>
                <a:lnTo>
                  <a:pt x="23" y="7"/>
                </a:lnTo>
                <a:lnTo>
                  <a:pt x="24" y="6"/>
                </a:lnTo>
                <a:lnTo>
                  <a:pt x="26" y="2"/>
                </a:lnTo>
                <a:lnTo>
                  <a:pt x="26" y="2"/>
                </a:lnTo>
                <a:lnTo>
                  <a:pt x="27" y="0"/>
                </a:lnTo>
                <a:lnTo>
                  <a:pt x="29" y="0"/>
                </a:lnTo>
                <a:lnTo>
                  <a:pt x="29" y="0"/>
                </a:lnTo>
                <a:lnTo>
                  <a:pt x="31" y="2"/>
                </a:lnTo>
                <a:lnTo>
                  <a:pt x="31" y="3"/>
                </a:lnTo>
                <a:lnTo>
                  <a:pt x="31" y="3"/>
                </a:lnTo>
                <a:lnTo>
                  <a:pt x="31" y="4"/>
                </a:lnTo>
                <a:lnTo>
                  <a:pt x="30" y="6"/>
                </a:lnTo>
                <a:lnTo>
                  <a:pt x="30" y="6"/>
                </a:lnTo>
                <a:lnTo>
                  <a:pt x="27" y="7"/>
                </a:lnTo>
                <a:lnTo>
                  <a:pt x="24" y="10"/>
                </a:lnTo>
                <a:lnTo>
                  <a:pt x="24" y="10"/>
                </a:lnTo>
                <a:lnTo>
                  <a:pt x="19" y="17"/>
                </a:lnTo>
                <a:lnTo>
                  <a:pt x="13" y="26"/>
                </a:lnTo>
                <a:lnTo>
                  <a:pt x="13" y="26"/>
                </a:lnTo>
                <a:lnTo>
                  <a:pt x="10" y="33"/>
                </a:lnTo>
                <a:lnTo>
                  <a:pt x="7" y="40"/>
                </a:lnTo>
                <a:lnTo>
                  <a:pt x="7" y="40"/>
                </a:lnTo>
                <a:lnTo>
                  <a:pt x="6" y="47"/>
                </a:lnTo>
                <a:lnTo>
                  <a:pt x="6" y="47"/>
                </a:lnTo>
                <a:lnTo>
                  <a:pt x="6" y="48"/>
                </a:lnTo>
                <a:lnTo>
                  <a:pt x="6" y="48"/>
                </a:lnTo>
                <a:lnTo>
                  <a:pt x="4" y="50"/>
                </a:lnTo>
                <a:lnTo>
                  <a:pt x="2" y="50"/>
                </a:lnTo>
                <a:lnTo>
                  <a:pt x="2" y="50"/>
                </a:lnTo>
                <a:lnTo>
                  <a:pt x="0" y="48"/>
                </a:lnTo>
                <a:lnTo>
                  <a:pt x="0" y="47"/>
                </a:lnTo>
                <a:lnTo>
                  <a:pt x="0" y="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3" name="Freeform 116"/>
          <p:cNvSpPr/>
          <p:nvPr/>
        </p:nvSpPr>
        <p:spPr bwMode="auto">
          <a:xfrm>
            <a:off x="3356922" y="3061535"/>
            <a:ext cx="52784" cy="81228"/>
          </a:xfrm>
          <a:custGeom>
            <a:avLst/>
            <a:gdLst>
              <a:gd name="T0" fmla="*/ 30 w 30"/>
              <a:gd name="T1" fmla="*/ 3 h 48"/>
              <a:gd name="T2" fmla="*/ 30 w 30"/>
              <a:gd name="T3" fmla="*/ 3 h 48"/>
              <a:gd name="T4" fmla="*/ 28 w 30"/>
              <a:gd name="T5" fmla="*/ 4 h 48"/>
              <a:gd name="T6" fmla="*/ 28 w 30"/>
              <a:gd name="T7" fmla="*/ 4 h 48"/>
              <a:gd name="T8" fmla="*/ 24 w 30"/>
              <a:gd name="T9" fmla="*/ 9 h 48"/>
              <a:gd name="T10" fmla="*/ 21 w 30"/>
              <a:gd name="T11" fmla="*/ 14 h 48"/>
              <a:gd name="T12" fmla="*/ 14 w 30"/>
              <a:gd name="T13" fmla="*/ 24 h 48"/>
              <a:gd name="T14" fmla="*/ 14 w 30"/>
              <a:gd name="T15" fmla="*/ 24 h 48"/>
              <a:gd name="T16" fmla="*/ 10 w 30"/>
              <a:gd name="T17" fmla="*/ 34 h 48"/>
              <a:gd name="T18" fmla="*/ 7 w 30"/>
              <a:gd name="T19" fmla="*/ 44 h 48"/>
              <a:gd name="T20" fmla="*/ 7 w 30"/>
              <a:gd name="T21" fmla="*/ 44 h 48"/>
              <a:gd name="T22" fmla="*/ 7 w 30"/>
              <a:gd name="T23" fmla="*/ 45 h 48"/>
              <a:gd name="T24" fmla="*/ 7 w 30"/>
              <a:gd name="T25" fmla="*/ 45 h 48"/>
              <a:gd name="T26" fmla="*/ 4 w 30"/>
              <a:gd name="T27" fmla="*/ 48 h 48"/>
              <a:gd name="T28" fmla="*/ 1 w 30"/>
              <a:gd name="T29" fmla="*/ 48 h 48"/>
              <a:gd name="T30" fmla="*/ 1 w 30"/>
              <a:gd name="T31" fmla="*/ 48 h 48"/>
              <a:gd name="T32" fmla="*/ 0 w 30"/>
              <a:gd name="T33" fmla="*/ 47 h 48"/>
              <a:gd name="T34" fmla="*/ 1 w 30"/>
              <a:gd name="T35" fmla="*/ 44 h 48"/>
              <a:gd name="T36" fmla="*/ 1 w 30"/>
              <a:gd name="T37" fmla="*/ 44 h 48"/>
              <a:gd name="T38" fmla="*/ 6 w 30"/>
              <a:gd name="T39" fmla="*/ 36 h 48"/>
              <a:gd name="T40" fmla="*/ 6 w 30"/>
              <a:gd name="T41" fmla="*/ 36 h 48"/>
              <a:gd name="T42" fmla="*/ 11 w 30"/>
              <a:gd name="T43" fmla="*/ 26 h 48"/>
              <a:gd name="T44" fmla="*/ 11 w 30"/>
              <a:gd name="T45" fmla="*/ 26 h 48"/>
              <a:gd name="T46" fmla="*/ 21 w 30"/>
              <a:gd name="T47" fmla="*/ 9 h 48"/>
              <a:gd name="T48" fmla="*/ 21 w 30"/>
              <a:gd name="T49" fmla="*/ 9 h 48"/>
              <a:gd name="T50" fmla="*/ 24 w 30"/>
              <a:gd name="T51" fmla="*/ 3 h 48"/>
              <a:gd name="T52" fmla="*/ 24 w 30"/>
              <a:gd name="T53" fmla="*/ 3 h 48"/>
              <a:gd name="T54" fmla="*/ 24 w 30"/>
              <a:gd name="T55" fmla="*/ 0 h 48"/>
              <a:gd name="T56" fmla="*/ 27 w 30"/>
              <a:gd name="T57" fmla="*/ 0 h 48"/>
              <a:gd name="T58" fmla="*/ 27 w 30"/>
              <a:gd name="T59" fmla="*/ 0 h 48"/>
              <a:gd name="T60" fmla="*/ 28 w 30"/>
              <a:gd name="T61" fmla="*/ 0 h 48"/>
              <a:gd name="T62" fmla="*/ 30 w 30"/>
              <a:gd name="T63" fmla="*/ 3 h 48"/>
              <a:gd name="T64" fmla="*/ 30 w 30"/>
              <a:gd name="T65" fmla="*/ 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0" h="48">
                <a:moveTo>
                  <a:pt x="30" y="3"/>
                </a:moveTo>
                <a:lnTo>
                  <a:pt x="30" y="3"/>
                </a:lnTo>
                <a:lnTo>
                  <a:pt x="28" y="4"/>
                </a:lnTo>
                <a:lnTo>
                  <a:pt x="28" y="4"/>
                </a:lnTo>
                <a:lnTo>
                  <a:pt x="24" y="9"/>
                </a:lnTo>
                <a:lnTo>
                  <a:pt x="21" y="14"/>
                </a:lnTo>
                <a:lnTo>
                  <a:pt x="14" y="24"/>
                </a:lnTo>
                <a:lnTo>
                  <a:pt x="14" y="24"/>
                </a:lnTo>
                <a:lnTo>
                  <a:pt x="10" y="34"/>
                </a:lnTo>
                <a:lnTo>
                  <a:pt x="7" y="44"/>
                </a:lnTo>
                <a:lnTo>
                  <a:pt x="7" y="44"/>
                </a:lnTo>
                <a:lnTo>
                  <a:pt x="7" y="45"/>
                </a:lnTo>
                <a:lnTo>
                  <a:pt x="7" y="45"/>
                </a:lnTo>
                <a:lnTo>
                  <a:pt x="4" y="48"/>
                </a:lnTo>
                <a:lnTo>
                  <a:pt x="1" y="48"/>
                </a:lnTo>
                <a:lnTo>
                  <a:pt x="1" y="48"/>
                </a:lnTo>
                <a:lnTo>
                  <a:pt x="0" y="47"/>
                </a:lnTo>
                <a:lnTo>
                  <a:pt x="1" y="44"/>
                </a:lnTo>
                <a:lnTo>
                  <a:pt x="1" y="44"/>
                </a:lnTo>
                <a:lnTo>
                  <a:pt x="6" y="36"/>
                </a:lnTo>
                <a:lnTo>
                  <a:pt x="6" y="36"/>
                </a:lnTo>
                <a:lnTo>
                  <a:pt x="11" y="26"/>
                </a:lnTo>
                <a:lnTo>
                  <a:pt x="11" y="26"/>
                </a:lnTo>
                <a:lnTo>
                  <a:pt x="21" y="9"/>
                </a:lnTo>
                <a:lnTo>
                  <a:pt x="21" y="9"/>
                </a:lnTo>
                <a:lnTo>
                  <a:pt x="24" y="3"/>
                </a:lnTo>
                <a:lnTo>
                  <a:pt x="24" y="3"/>
                </a:lnTo>
                <a:lnTo>
                  <a:pt x="24" y="0"/>
                </a:lnTo>
                <a:lnTo>
                  <a:pt x="27" y="0"/>
                </a:lnTo>
                <a:lnTo>
                  <a:pt x="27" y="0"/>
                </a:lnTo>
                <a:lnTo>
                  <a:pt x="28" y="0"/>
                </a:lnTo>
                <a:lnTo>
                  <a:pt x="30" y="3"/>
                </a:lnTo>
                <a:lnTo>
                  <a:pt x="30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4" name="Freeform 117"/>
          <p:cNvSpPr/>
          <p:nvPr/>
        </p:nvSpPr>
        <p:spPr bwMode="auto">
          <a:xfrm>
            <a:off x="3399149" y="3083534"/>
            <a:ext cx="35189" cy="54152"/>
          </a:xfrm>
          <a:custGeom>
            <a:avLst/>
            <a:gdLst>
              <a:gd name="T0" fmla="*/ 3 w 20"/>
              <a:gd name="T1" fmla="*/ 32 h 32"/>
              <a:gd name="T2" fmla="*/ 3 w 20"/>
              <a:gd name="T3" fmla="*/ 32 h 32"/>
              <a:gd name="T4" fmla="*/ 2 w 20"/>
              <a:gd name="T5" fmla="*/ 32 h 32"/>
              <a:gd name="T6" fmla="*/ 0 w 20"/>
              <a:gd name="T7" fmla="*/ 30 h 32"/>
              <a:gd name="T8" fmla="*/ 0 w 20"/>
              <a:gd name="T9" fmla="*/ 30 h 32"/>
              <a:gd name="T10" fmla="*/ 2 w 20"/>
              <a:gd name="T11" fmla="*/ 28 h 32"/>
              <a:gd name="T12" fmla="*/ 2 w 20"/>
              <a:gd name="T13" fmla="*/ 28 h 32"/>
              <a:gd name="T14" fmla="*/ 10 w 20"/>
              <a:gd name="T15" fmla="*/ 10 h 32"/>
              <a:gd name="T16" fmla="*/ 10 w 20"/>
              <a:gd name="T17" fmla="*/ 10 h 32"/>
              <a:gd name="T18" fmla="*/ 13 w 20"/>
              <a:gd name="T19" fmla="*/ 4 h 32"/>
              <a:gd name="T20" fmla="*/ 13 w 20"/>
              <a:gd name="T21" fmla="*/ 4 h 32"/>
              <a:gd name="T22" fmla="*/ 14 w 20"/>
              <a:gd name="T23" fmla="*/ 0 h 32"/>
              <a:gd name="T24" fmla="*/ 14 w 20"/>
              <a:gd name="T25" fmla="*/ 0 h 32"/>
              <a:gd name="T26" fmla="*/ 16 w 20"/>
              <a:gd name="T27" fmla="*/ 0 h 32"/>
              <a:gd name="T28" fmla="*/ 17 w 20"/>
              <a:gd name="T29" fmla="*/ 0 h 32"/>
              <a:gd name="T30" fmla="*/ 17 w 20"/>
              <a:gd name="T31" fmla="*/ 0 h 32"/>
              <a:gd name="T32" fmla="*/ 19 w 20"/>
              <a:gd name="T33" fmla="*/ 0 h 32"/>
              <a:gd name="T34" fmla="*/ 20 w 20"/>
              <a:gd name="T35" fmla="*/ 1 h 32"/>
              <a:gd name="T36" fmla="*/ 20 w 20"/>
              <a:gd name="T37" fmla="*/ 1 h 32"/>
              <a:gd name="T38" fmla="*/ 19 w 20"/>
              <a:gd name="T39" fmla="*/ 3 h 32"/>
              <a:gd name="T40" fmla="*/ 19 w 20"/>
              <a:gd name="T41" fmla="*/ 4 h 32"/>
              <a:gd name="T42" fmla="*/ 19 w 20"/>
              <a:gd name="T43" fmla="*/ 4 h 32"/>
              <a:gd name="T44" fmla="*/ 16 w 20"/>
              <a:gd name="T45" fmla="*/ 4 h 32"/>
              <a:gd name="T46" fmla="*/ 14 w 20"/>
              <a:gd name="T47" fmla="*/ 7 h 32"/>
              <a:gd name="T48" fmla="*/ 14 w 20"/>
              <a:gd name="T49" fmla="*/ 7 h 32"/>
              <a:gd name="T50" fmla="*/ 10 w 20"/>
              <a:gd name="T51" fmla="*/ 14 h 32"/>
              <a:gd name="T52" fmla="*/ 7 w 20"/>
              <a:gd name="T53" fmla="*/ 23 h 32"/>
              <a:gd name="T54" fmla="*/ 7 w 20"/>
              <a:gd name="T55" fmla="*/ 23 h 32"/>
              <a:gd name="T56" fmla="*/ 6 w 20"/>
              <a:gd name="T57" fmla="*/ 31 h 32"/>
              <a:gd name="T58" fmla="*/ 6 w 20"/>
              <a:gd name="T59" fmla="*/ 31 h 32"/>
              <a:gd name="T60" fmla="*/ 4 w 20"/>
              <a:gd name="T61" fmla="*/ 32 h 32"/>
              <a:gd name="T62" fmla="*/ 3 w 20"/>
              <a:gd name="T63" fmla="*/ 32 h 32"/>
              <a:gd name="T64" fmla="*/ 3 w 20"/>
              <a:gd name="T65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" h="32">
                <a:moveTo>
                  <a:pt x="3" y="32"/>
                </a:moveTo>
                <a:lnTo>
                  <a:pt x="3" y="32"/>
                </a:lnTo>
                <a:lnTo>
                  <a:pt x="2" y="32"/>
                </a:lnTo>
                <a:lnTo>
                  <a:pt x="0" y="30"/>
                </a:lnTo>
                <a:lnTo>
                  <a:pt x="0" y="30"/>
                </a:lnTo>
                <a:lnTo>
                  <a:pt x="2" y="28"/>
                </a:lnTo>
                <a:lnTo>
                  <a:pt x="2" y="28"/>
                </a:lnTo>
                <a:lnTo>
                  <a:pt x="10" y="10"/>
                </a:lnTo>
                <a:lnTo>
                  <a:pt x="10" y="10"/>
                </a:lnTo>
                <a:lnTo>
                  <a:pt x="13" y="4"/>
                </a:lnTo>
                <a:lnTo>
                  <a:pt x="13" y="4"/>
                </a:lnTo>
                <a:lnTo>
                  <a:pt x="14" y="0"/>
                </a:lnTo>
                <a:lnTo>
                  <a:pt x="14" y="0"/>
                </a:lnTo>
                <a:lnTo>
                  <a:pt x="16" y="0"/>
                </a:lnTo>
                <a:lnTo>
                  <a:pt x="17" y="0"/>
                </a:lnTo>
                <a:lnTo>
                  <a:pt x="17" y="0"/>
                </a:lnTo>
                <a:lnTo>
                  <a:pt x="19" y="0"/>
                </a:lnTo>
                <a:lnTo>
                  <a:pt x="20" y="1"/>
                </a:lnTo>
                <a:lnTo>
                  <a:pt x="20" y="1"/>
                </a:lnTo>
                <a:lnTo>
                  <a:pt x="19" y="3"/>
                </a:lnTo>
                <a:lnTo>
                  <a:pt x="19" y="4"/>
                </a:lnTo>
                <a:lnTo>
                  <a:pt x="19" y="4"/>
                </a:lnTo>
                <a:lnTo>
                  <a:pt x="16" y="4"/>
                </a:lnTo>
                <a:lnTo>
                  <a:pt x="14" y="7"/>
                </a:lnTo>
                <a:lnTo>
                  <a:pt x="14" y="7"/>
                </a:lnTo>
                <a:lnTo>
                  <a:pt x="10" y="14"/>
                </a:lnTo>
                <a:lnTo>
                  <a:pt x="7" y="23"/>
                </a:lnTo>
                <a:lnTo>
                  <a:pt x="7" y="23"/>
                </a:lnTo>
                <a:lnTo>
                  <a:pt x="6" y="31"/>
                </a:lnTo>
                <a:lnTo>
                  <a:pt x="6" y="31"/>
                </a:lnTo>
                <a:lnTo>
                  <a:pt x="4" y="32"/>
                </a:lnTo>
                <a:lnTo>
                  <a:pt x="3" y="32"/>
                </a:lnTo>
                <a:lnTo>
                  <a:pt x="3" y="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5" name="Freeform 118"/>
          <p:cNvSpPr>
            <a:spLocks noEditPoints="1"/>
          </p:cNvSpPr>
          <p:nvPr/>
        </p:nvSpPr>
        <p:spPr bwMode="auto">
          <a:xfrm>
            <a:off x="3833733" y="2212028"/>
            <a:ext cx="350131" cy="643053"/>
          </a:xfrm>
          <a:custGeom>
            <a:avLst/>
            <a:gdLst>
              <a:gd name="T0" fmla="*/ 192 w 199"/>
              <a:gd name="T1" fmla="*/ 53 h 380"/>
              <a:gd name="T2" fmla="*/ 16 w 199"/>
              <a:gd name="T3" fmla="*/ 341 h 380"/>
              <a:gd name="T4" fmla="*/ 184 w 199"/>
              <a:gd name="T5" fmla="*/ 194 h 380"/>
              <a:gd name="T6" fmla="*/ 111 w 199"/>
              <a:gd name="T7" fmla="*/ 36 h 380"/>
              <a:gd name="T8" fmla="*/ 99 w 199"/>
              <a:gd name="T9" fmla="*/ 57 h 380"/>
              <a:gd name="T10" fmla="*/ 57 w 199"/>
              <a:gd name="T11" fmla="*/ 233 h 380"/>
              <a:gd name="T12" fmla="*/ 131 w 199"/>
              <a:gd name="T13" fmla="*/ 36 h 380"/>
              <a:gd name="T14" fmla="*/ 180 w 199"/>
              <a:gd name="T15" fmla="*/ 64 h 380"/>
              <a:gd name="T16" fmla="*/ 100 w 199"/>
              <a:gd name="T17" fmla="*/ 184 h 380"/>
              <a:gd name="T18" fmla="*/ 127 w 199"/>
              <a:gd name="T19" fmla="*/ 147 h 380"/>
              <a:gd name="T20" fmla="*/ 114 w 199"/>
              <a:gd name="T21" fmla="*/ 7 h 380"/>
              <a:gd name="T22" fmla="*/ 8 w 199"/>
              <a:gd name="T23" fmla="*/ 188 h 380"/>
              <a:gd name="T24" fmla="*/ 128 w 199"/>
              <a:gd name="T25" fmla="*/ 101 h 380"/>
              <a:gd name="T26" fmla="*/ 56 w 199"/>
              <a:gd name="T27" fmla="*/ 228 h 380"/>
              <a:gd name="T28" fmla="*/ 22 w 199"/>
              <a:gd name="T29" fmla="*/ 47 h 380"/>
              <a:gd name="T30" fmla="*/ 62 w 199"/>
              <a:gd name="T31" fmla="*/ 198 h 380"/>
              <a:gd name="T32" fmla="*/ 118 w 199"/>
              <a:gd name="T33" fmla="*/ 23 h 380"/>
              <a:gd name="T34" fmla="*/ 96 w 199"/>
              <a:gd name="T35" fmla="*/ 198 h 380"/>
              <a:gd name="T36" fmla="*/ 175 w 199"/>
              <a:gd name="T37" fmla="*/ 165 h 380"/>
              <a:gd name="T38" fmla="*/ 194 w 199"/>
              <a:gd name="T39" fmla="*/ 160 h 380"/>
              <a:gd name="T40" fmla="*/ 25 w 199"/>
              <a:gd name="T41" fmla="*/ 108 h 380"/>
              <a:gd name="T42" fmla="*/ 147 w 199"/>
              <a:gd name="T43" fmla="*/ 108 h 380"/>
              <a:gd name="T44" fmla="*/ 77 w 199"/>
              <a:gd name="T45" fmla="*/ 145 h 380"/>
              <a:gd name="T46" fmla="*/ 35 w 199"/>
              <a:gd name="T47" fmla="*/ 205 h 380"/>
              <a:gd name="T48" fmla="*/ 110 w 199"/>
              <a:gd name="T49" fmla="*/ 226 h 380"/>
              <a:gd name="T50" fmla="*/ 57 w 199"/>
              <a:gd name="T51" fmla="*/ 130 h 380"/>
              <a:gd name="T52" fmla="*/ 74 w 199"/>
              <a:gd name="T53" fmla="*/ 110 h 380"/>
              <a:gd name="T54" fmla="*/ 43 w 199"/>
              <a:gd name="T55" fmla="*/ 204 h 380"/>
              <a:gd name="T56" fmla="*/ 187 w 199"/>
              <a:gd name="T57" fmla="*/ 155 h 380"/>
              <a:gd name="T58" fmla="*/ 33 w 199"/>
              <a:gd name="T59" fmla="*/ 189 h 380"/>
              <a:gd name="T60" fmla="*/ 20 w 199"/>
              <a:gd name="T61" fmla="*/ 187 h 380"/>
              <a:gd name="T62" fmla="*/ 127 w 199"/>
              <a:gd name="T63" fmla="*/ 16 h 380"/>
              <a:gd name="T64" fmla="*/ 18 w 199"/>
              <a:gd name="T65" fmla="*/ 114 h 380"/>
              <a:gd name="T66" fmla="*/ 86 w 199"/>
              <a:gd name="T67" fmla="*/ 216 h 380"/>
              <a:gd name="T68" fmla="*/ 171 w 199"/>
              <a:gd name="T69" fmla="*/ 108 h 380"/>
              <a:gd name="T70" fmla="*/ 15 w 199"/>
              <a:gd name="T71" fmla="*/ 142 h 380"/>
              <a:gd name="T72" fmla="*/ 174 w 199"/>
              <a:gd name="T73" fmla="*/ 174 h 380"/>
              <a:gd name="T74" fmla="*/ 134 w 199"/>
              <a:gd name="T75" fmla="*/ 131 h 380"/>
              <a:gd name="T76" fmla="*/ 138 w 199"/>
              <a:gd name="T77" fmla="*/ 117 h 380"/>
              <a:gd name="T78" fmla="*/ 126 w 199"/>
              <a:gd name="T79" fmla="*/ 140 h 380"/>
              <a:gd name="T80" fmla="*/ 187 w 199"/>
              <a:gd name="T81" fmla="*/ 50 h 380"/>
              <a:gd name="T82" fmla="*/ 180 w 199"/>
              <a:gd name="T83" fmla="*/ 148 h 380"/>
              <a:gd name="T84" fmla="*/ 52 w 199"/>
              <a:gd name="T85" fmla="*/ 214 h 380"/>
              <a:gd name="T86" fmla="*/ 16 w 199"/>
              <a:gd name="T87" fmla="*/ 121 h 380"/>
              <a:gd name="T88" fmla="*/ 22 w 199"/>
              <a:gd name="T89" fmla="*/ 177 h 380"/>
              <a:gd name="T90" fmla="*/ 54 w 199"/>
              <a:gd name="T91" fmla="*/ 121 h 380"/>
              <a:gd name="T92" fmla="*/ 143 w 199"/>
              <a:gd name="T93" fmla="*/ 199 h 380"/>
              <a:gd name="T94" fmla="*/ 33 w 199"/>
              <a:gd name="T95" fmla="*/ 151 h 380"/>
              <a:gd name="T96" fmla="*/ 174 w 199"/>
              <a:gd name="T97" fmla="*/ 101 h 380"/>
              <a:gd name="T98" fmla="*/ 27 w 199"/>
              <a:gd name="T99" fmla="*/ 169 h 380"/>
              <a:gd name="T100" fmla="*/ 60 w 199"/>
              <a:gd name="T101" fmla="*/ 128 h 380"/>
              <a:gd name="T102" fmla="*/ 81 w 199"/>
              <a:gd name="T103" fmla="*/ 137 h 380"/>
              <a:gd name="T104" fmla="*/ 182 w 199"/>
              <a:gd name="T105" fmla="*/ 152 h 380"/>
              <a:gd name="T106" fmla="*/ 70 w 199"/>
              <a:gd name="T107" fmla="*/ 206 h 380"/>
              <a:gd name="T108" fmla="*/ 143 w 199"/>
              <a:gd name="T109" fmla="*/ 137 h 380"/>
              <a:gd name="T110" fmla="*/ 53 w 199"/>
              <a:gd name="T111" fmla="*/ 202 h 380"/>
              <a:gd name="T112" fmla="*/ 121 w 199"/>
              <a:gd name="T113" fmla="*/ 17 h 380"/>
              <a:gd name="T114" fmla="*/ 154 w 199"/>
              <a:gd name="T115" fmla="*/ 111 h 380"/>
              <a:gd name="T116" fmla="*/ 154 w 199"/>
              <a:gd name="T117" fmla="*/ 199 h 380"/>
              <a:gd name="T118" fmla="*/ 175 w 199"/>
              <a:gd name="T119" fmla="*/ 182 h 380"/>
              <a:gd name="T120" fmla="*/ 77 w 199"/>
              <a:gd name="T121" fmla="*/ 103 h 380"/>
              <a:gd name="T122" fmla="*/ 170 w 199"/>
              <a:gd name="T123" fmla="*/ 117 h 380"/>
              <a:gd name="T124" fmla="*/ 13 w 199"/>
              <a:gd name="T125" fmla="*/ 125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99" h="380">
                <a:moveTo>
                  <a:pt x="6" y="56"/>
                </a:moveTo>
                <a:lnTo>
                  <a:pt x="6" y="56"/>
                </a:lnTo>
                <a:lnTo>
                  <a:pt x="9" y="50"/>
                </a:lnTo>
                <a:lnTo>
                  <a:pt x="15" y="44"/>
                </a:lnTo>
                <a:lnTo>
                  <a:pt x="15" y="44"/>
                </a:lnTo>
                <a:lnTo>
                  <a:pt x="19" y="42"/>
                </a:lnTo>
                <a:lnTo>
                  <a:pt x="25" y="37"/>
                </a:lnTo>
                <a:lnTo>
                  <a:pt x="25" y="37"/>
                </a:lnTo>
                <a:lnTo>
                  <a:pt x="26" y="36"/>
                </a:lnTo>
                <a:lnTo>
                  <a:pt x="26" y="36"/>
                </a:lnTo>
                <a:lnTo>
                  <a:pt x="30" y="34"/>
                </a:lnTo>
                <a:lnTo>
                  <a:pt x="30" y="34"/>
                </a:lnTo>
                <a:lnTo>
                  <a:pt x="42" y="29"/>
                </a:lnTo>
                <a:lnTo>
                  <a:pt x="42" y="29"/>
                </a:lnTo>
                <a:lnTo>
                  <a:pt x="53" y="26"/>
                </a:lnTo>
                <a:lnTo>
                  <a:pt x="53" y="26"/>
                </a:lnTo>
                <a:lnTo>
                  <a:pt x="57" y="26"/>
                </a:lnTo>
                <a:lnTo>
                  <a:pt x="57" y="26"/>
                </a:lnTo>
                <a:lnTo>
                  <a:pt x="57" y="25"/>
                </a:lnTo>
                <a:lnTo>
                  <a:pt x="57" y="25"/>
                </a:lnTo>
                <a:lnTo>
                  <a:pt x="57" y="19"/>
                </a:lnTo>
                <a:lnTo>
                  <a:pt x="59" y="15"/>
                </a:lnTo>
                <a:lnTo>
                  <a:pt x="59" y="15"/>
                </a:lnTo>
                <a:lnTo>
                  <a:pt x="59" y="13"/>
                </a:lnTo>
                <a:lnTo>
                  <a:pt x="59" y="13"/>
                </a:lnTo>
                <a:lnTo>
                  <a:pt x="60" y="12"/>
                </a:lnTo>
                <a:lnTo>
                  <a:pt x="60" y="12"/>
                </a:lnTo>
                <a:lnTo>
                  <a:pt x="62" y="9"/>
                </a:lnTo>
                <a:lnTo>
                  <a:pt x="64" y="7"/>
                </a:lnTo>
                <a:lnTo>
                  <a:pt x="64" y="7"/>
                </a:lnTo>
                <a:lnTo>
                  <a:pt x="72" y="5"/>
                </a:lnTo>
                <a:lnTo>
                  <a:pt x="79" y="2"/>
                </a:lnTo>
                <a:lnTo>
                  <a:pt x="79" y="2"/>
                </a:lnTo>
                <a:lnTo>
                  <a:pt x="86" y="0"/>
                </a:lnTo>
                <a:lnTo>
                  <a:pt x="86" y="0"/>
                </a:lnTo>
                <a:lnTo>
                  <a:pt x="94" y="0"/>
                </a:lnTo>
                <a:lnTo>
                  <a:pt x="94" y="0"/>
                </a:lnTo>
                <a:lnTo>
                  <a:pt x="108" y="0"/>
                </a:lnTo>
                <a:lnTo>
                  <a:pt x="108" y="0"/>
                </a:lnTo>
                <a:lnTo>
                  <a:pt x="113" y="0"/>
                </a:lnTo>
                <a:lnTo>
                  <a:pt x="117" y="2"/>
                </a:lnTo>
                <a:lnTo>
                  <a:pt x="117" y="2"/>
                </a:lnTo>
                <a:lnTo>
                  <a:pt x="126" y="6"/>
                </a:lnTo>
                <a:lnTo>
                  <a:pt x="126" y="6"/>
                </a:lnTo>
                <a:lnTo>
                  <a:pt x="130" y="10"/>
                </a:lnTo>
                <a:lnTo>
                  <a:pt x="131" y="16"/>
                </a:lnTo>
                <a:lnTo>
                  <a:pt x="131" y="16"/>
                </a:lnTo>
                <a:lnTo>
                  <a:pt x="131" y="25"/>
                </a:lnTo>
                <a:lnTo>
                  <a:pt x="131" y="25"/>
                </a:lnTo>
                <a:lnTo>
                  <a:pt x="131" y="26"/>
                </a:lnTo>
                <a:lnTo>
                  <a:pt x="131" y="26"/>
                </a:lnTo>
                <a:lnTo>
                  <a:pt x="134" y="26"/>
                </a:lnTo>
                <a:lnTo>
                  <a:pt x="134" y="26"/>
                </a:lnTo>
                <a:lnTo>
                  <a:pt x="135" y="25"/>
                </a:lnTo>
                <a:lnTo>
                  <a:pt x="135" y="25"/>
                </a:lnTo>
                <a:lnTo>
                  <a:pt x="147" y="26"/>
                </a:lnTo>
                <a:lnTo>
                  <a:pt x="160" y="27"/>
                </a:lnTo>
                <a:lnTo>
                  <a:pt x="160" y="27"/>
                </a:lnTo>
                <a:lnTo>
                  <a:pt x="167" y="29"/>
                </a:lnTo>
                <a:lnTo>
                  <a:pt x="175" y="33"/>
                </a:lnTo>
                <a:lnTo>
                  <a:pt x="175" y="33"/>
                </a:lnTo>
                <a:lnTo>
                  <a:pt x="182" y="37"/>
                </a:lnTo>
                <a:lnTo>
                  <a:pt x="182" y="37"/>
                </a:lnTo>
                <a:lnTo>
                  <a:pt x="184" y="39"/>
                </a:lnTo>
                <a:lnTo>
                  <a:pt x="184" y="39"/>
                </a:lnTo>
                <a:lnTo>
                  <a:pt x="191" y="50"/>
                </a:lnTo>
                <a:lnTo>
                  <a:pt x="191" y="50"/>
                </a:lnTo>
                <a:lnTo>
                  <a:pt x="191" y="50"/>
                </a:lnTo>
                <a:lnTo>
                  <a:pt x="191" y="50"/>
                </a:lnTo>
                <a:lnTo>
                  <a:pt x="192" y="53"/>
                </a:lnTo>
                <a:lnTo>
                  <a:pt x="192" y="53"/>
                </a:lnTo>
                <a:lnTo>
                  <a:pt x="192" y="54"/>
                </a:lnTo>
                <a:lnTo>
                  <a:pt x="192" y="54"/>
                </a:lnTo>
                <a:lnTo>
                  <a:pt x="192" y="54"/>
                </a:lnTo>
                <a:lnTo>
                  <a:pt x="192" y="54"/>
                </a:lnTo>
                <a:lnTo>
                  <a:pt x="191" y="59"/>
                </a:lnTo>
                <a:lnTo>
                  <a:pt x="191" y="59"/>
                </a:lnTo>
                <a:lnTo>
                  <a:pt x="191" y="91"/>
                </a:lnTo>
                <a:lnTo>
                  <a:pt x="191" y="91"/>
                </a:lnTo>
                <a:lnTo>
                  <a:pt x="192" y="114"/>
                </a:lnTo>
                <a:lnTo>
                  <a:pt x="192" y="114"/>
                </a:lnTo>
                <a:lnTo>
                  <a:pt x="195" y="138"/>
                </a:lnTo>
                <a:lnTo>
                  <a:pt x="195" y="138"/>
                </a:lnTo>
                <a:lnTo>
                  <a:pt x="195" y="161"/>
                </a:lnTo>
                <a:lnTo>
                  <a:pt x="195" y="161"/>
                </a:lnTo>
                <a:lnTo>
                  <a:pt x="197" y="187"/>
                </a:lnTo>
                <a:lnTo>
                  <a:pt x="197" y="187"/>
                </a:lnTo>
                <a:lnTo>
                  <a:pt x="197" y="212"/>
                </a:lnTo>
                <a:lnTo>
                  <a:pt x="197" y="212"/>
                </a:lnTo>
                <a:lnTo>
                  <a:pt x="198" y="249"/>
                </a:lnTo>
                <a:lnTo>
                  <a:pt x="198" y="249"/>
                </a:lnTo>
                <a:lnTo>
                  <a:pt x="198" y="290"/>
                </a:lnTo>
                <a:lnTo>
                  <a:pt x="198" y="290"/>
                </a:lnTo>
                <a:lnTo>
                  <a:pt x="198" y="299"/>
                </a:lnTo>
                <a:lnTo>
                  <a:pt x="198" y="299"/>
                </a:lnTo>
                <a:lnTo>
                  <a:pt x="199" y="314"/>
                </a:lnTo>
                <a:lnTo>
                  <a:pt x="199" y="314"/>
                </a:lnTo>
                <a:lnTo>
                  <a:pt x="198" y="323"/>
                </a:lnTo>
                <a:lnTo>
                  <a:pt x="198" y="323"/>
                </a:lnTo>
                <a:lnTo>
                  <a:pt x="198" y="324"/>
                </a:lnTo>
                <a:lnTo>
                  <a:pt x="198" y="324"/>
                </a:lnTo>
                <a:lnTo>
                  <a:pt x="197" y="327"/>
                </a:lnTo>
                <a:lnTo>
                  <a:pt x="197" y="327"/>
                </a:lnTo>
                <a:lnTo>
                  <a:pt x="192" y="337"/>
                </a:lnTo>
                <a:lnTo>
                  <a:pt x="187" y="346"/>
                </a:lnTo>
                <a:lnTo>
                  <a:pt x="187" y="346"/>
                </a:lnTo>
                <a:lnTo>
                  <a:pt x="181" y="353"/>
                </a:lnTo>
                <a:lnTo>
                  <a:pt x="181" y="353"/>
                </a:lnTo>
                <a:lnTo>
                  <a:pt x="175" y="357"/>
                </a:lnTo>
                <a:lnTo>
                  <a:pt x="175" y="357"/>
                </a:lnTo>
                <a:lnTo>
                  <a:pt x="171" y="360"/>
                </a:lnTo>
                <a:lnTo>
                  <a:pt x="171" y="360"/>
                </a:lnTo>
                <a:lnTo>
                  <a:pt x="160" y="367"/>
                </a:lnTo>
                <a:lnTo>
                  <a:pt x="147" y="373"/>
                </a:lnTo>
                <a:lnTo>
                  <a:pt x="147" y="373"/>
                </a:lnTo>
                <a:lnTo>
                  <a:pt x="138" y="376"/>
                </a:lnTo>
                <a:lnTo>
                  <a:pt x="130" y="377"/>
                </a:lnTo>
                <a:lnTo>
                  <a:pt x="130" y="377"/>
                </a:lnTo>
                <a:lnTo>
                  <a:pt x="121" y="378"/>
                </a:lnTo>
                <a:lnTo>
                  <a:pt x="121" y="378"/>
                </a:lnTo>
                <a:lnTo>
                  <a:pt x="97" y="380"/>
                </a:lnTo>
                <a:lnTo>
                  <a:pt x="97" y="380"/>
                </a:lnTo>
                <a:lnTo>
                  <a:pt x="89" y="380"/>
                </a:lnTo>
                <a:lnTo>
                  <a:pt x="79" y="377"/>
                </a:lnTo>
                <a:lnTo>
                  <a:pt x="79" y="377"/>
                </a:lnTo>
                <a:lnTo>
                  <a:pt x="60" y="371"/>
                </a:lnTo>
                <a:lnTo>
                  <a:pt x="42" y="361"/>
                </a:lnTo>
                <a:lnTo>
                  <a:pt x="42" y="361"/>
                </a:lnTo>
                <a:lnTo>
                  <a:pt x="32" y="356"/>
                </a:lnTo>
                <a:lnTo>
                  <a:pt x="32" y="356"/>
                </a:lnTo>
                <a:lnTo>
                  <a:pt x="26" y="353"/>
                </a:lnTo>
                <a:lnTo>
                  <a:pt x="22" y="347"/>
                </a:lnTo>
                <a:lnTo>
                  <a:pt x="22" y="347"/>
                </a:lnTo>
                <a:lnTo>
                  <a:pt x="20" y="346"/>
                </a:lnTo>
                <a:lnTo>
                  <a:pt x="20" y="346"/>
                </a:lnTo>
                <a:lnTo>
                  <a:pt x="19" y="344"/>
                </a:lnTo>
                <a:lnTo>
                  <a:pt x="18" y="344"/>
                </a:lnTo>
                <a:lnTo>
                  <a:pt x="18" y="344"/>
                </a:lnTo>
                <a:lnTo>
                  <a:pt x="16" y="344"/>
                </a:lnTo>
                <a:lnTo>
                  <a:pt x="16" y="343"/>
                </a:lnTo>
                <a:lnTo>
                  <a:pt x="16" y="343"/>
                </a:lnTo>
                <a:lnTo>
                  <a:pt x="16" y="341"/>
                </a:lnTo>
                <a:lnTo>
                  <a:pt x="16" y="341"/>
                </a:lnTo>
                <a:lnTo>
                  <a:pt x="15" y="334"/>
                </a:lnTo>
                <a:lnTo>
                  <a:pt x="15" y="334"/>
                </a:lnTo>
                <a:lnTo>
                  <a:pt x="15" y="333"/>
                </a:lnTo>
                <a:lnTo>
                  <a:pt x="15" y="333"/>
                </a:lnTo>
                <a:lnTo>
                  <a:pt x="15" y="330"/>
                </a:lnTo>
                <a:lnTo>
                  <a:pt x="15" y="330"/>
                </a:lnTo>
                <a:lnTo>
                  <a:pt x="12" y="314"/>
                </a:lnTo>
                <a:lnTo>
                  <a:pt x="12" y="314"/>
                </a:lnTo>
                <a:lnTo>
                  <a:pt x="10" y="293"/>
                </a:lnTo>
                <a:lnTo>
                  <a:pt x="10" y="293"/>
                </a:lnTo>
                <a:lnTo>
                  <a:pt x="9" y="279"/>
                </a:lnTo>
                <a:lnTo>
                  <a:pt x="9" y="279"/>
                </a:lnTo>
                <a:lnTo>
                  <a:pt x="8" y="270"/>
                </a:lnTo>
                <a:lnTo>
                  <a:pt x="8" y="270"/>
                </a:lnTo>
                <a:lnTo>
                  <a:pt x="6" y="249"/>
                </a:lnTo>
                <a:lnTo>
                  <a:pt x="6" y="249"/>
                </a:lnTo>
                <a:lnTo>
                  <a:pt x="5" y="221"/>
                </a:lnTo>
                <a:lnTo>
                  <a:pt x="5" y="221"/>
                </a:lnTo>
                <a:lnTo>
                  <a:pt x="5" y="205"/>
                </a:lnTo>
                <a:lnTo>
                  <a:pt x="5" y="205"/>
                </a:lnTo>
                <a:lnTo>
                  <a:pt x="3" y="192"/>
                </a:lnTo>
                <a:lnTo>
                  <a:pt x="3" y="192"/>
                </a:lnTo>
                <a:lnTo>
                  <a:pt x="2" y="174"/>
                </a:lnTo>
                <a:lnTo>
                  <a:pt x="2" y="174"/>
                </a:lnTo>
                <a:lnTo>
                  <a:pt x="0" y="157"/>
                </a:lnTo>
                <a:lnTo>
                  <a:pt x="0" y="157"/>
                </a:lnTo>
                <a:lnTo>
                  <a:pt x="0" y="134"/>
                </a:lnTo>
                <a:lnTo>
                  <a:pt x="0" y="134"/>
                </a:lnTo>
                <a:lnTo>
                  <a:pt x="0" y="103"/>
                </a:lnTo>
                <a:lnTo>
                  <a:pt x="0" y="103"/>
                </a:lnTo>
                <a:lnTo>
                  <a:pt x="0" y="77"/>
                </a:lnTo>
                <a:lnTo>
                  <a:pt x="0" y="77"/>
                </a:lnTo>
                <a:lnTo>
                  <a:pt x="2" y="67"/>
                </a:lnTo>
                <a:lnTo>
                  <a:pt x="2" y="67"/>
                </a:lnTo>
                <a:lnTo>
                  <a:pt x="2" y="66"/>
                </a:lnTo>
                <a:lnTo>
                  <a:pt x="2" y="66"/>
                </a:lnTo>
                <a:lnTo>
                  <a:pt x="2" y="59"/>
                </a:lnTo>
                <a:lnTo>
                  <a:pt x="2" y="59"/>
                </a:lnTo>
                <a:lnTo>
                  <a:pt x="3" y="57"/>
                </a:lnTo>
                <a:lnTo>
                  <a:pt x="5" y="56"/>
                </a:lnTo>
                <a:lnTo>
                  <a:pt x="5" y="56"/>
                </a:lnTo>
                <a:lnTo>
                  <a:pt x="6" y="56"/>
                </a:lnTo>
                <a:lnTo>
                  <a:pt x="6" y="56"/>
                </a:lnTo>
                <a:close/>
                <a:moveTo>
                  <a:pt x="151" y="211"/>
                </a:moveTo>
                <a:lnTo>
                  <a:pt x="151" y="211"/>
                </a:lnTo>
                <a:lnTo>
                  <a:pt x="150" y="215"/>
                </a:lnTo>
                <a:lnTo>
                  <a:pt x="150" y="215"/>
                </a:lnTo>
                <a:lnTo>
                  <a:pt x="151" y="211"/>
                </a:lnTo>
                <a:lnTo>
                  <a:pt x="151" y="211"/>
                </a:lnTo>
                <a:lnTo>
                  <a:pt x="153" y="206"/>
                </a:lnTo>
                <a:lnTo>
                  <a:pt x="153" y="206"/>
                </a:lnTo>
                <a:lnTo>
                  <a:pt x="151" y="211"/>
                </a:lnTo>
                <a:lnTo>
                  <a:pt x="151" y="211"/>
                </a:lnTo>
                <a:close/>
                <a:moveTo>
                  <a:pt x="184" y="194"/>
                </a:moveTo>
                <a:lnTo>
                  <a:pt x="184" y="194"/>
                </a:lnTo>
                <a:lnTo>
                  <a:pt x="182" y="194"/>
                </a:lnTo>
                <a:lnTo>
                  <a:pt x="182" y="194"/>
                </a:lnTo>
                <a:lnTo>
                  <a:pt x="177" y="202"/>
                </a:lnTo>
                <a:lnTo>
                  <a:pt x="177" y="202"/>
                </a:lnTo>
                <a:lnTo>
                  <a:pt x="177" y="204"/>
                </a:lnTo>
                <a:lnTo>
                  <a:pt x="177" y="204"/>
                </a:lnTo>
                <a:lnTo>
                  <a:pt x="177" y="205"/>
                </a:lnTo>
                <a:lnTo>
                  <a:pt x="177" y="205"/>
                </a:lnTo>
                <a:lnTo>
                  <a:pt x="177" y="205"/>
                </a:lnTo>
                <a:lnTo>
                  <a:pt x="177" y="205"/>
                </a:lnTo>
                <a:lnTo>
                  <a:pt x="177" y="204"/>
                </a:lnTo>
                <a:lnTo>
                  <a:pt x="177" y="204"/>
                </a:lnTo>
                <a:lnTo>
                  <a:pt x="178" y="204"/>
                </a:lnTo>
                <a:lnTo>
                  <a:pt x="178" y="204"/>
                </a:lnTo>
                <a:lnTo>
                  <a:pt x="184" y="194"/>
                </a:lnTo>
                <a:lnTo>
                  <a:pt x="184" y="194"/>
                </a:lnTo>
                <a:lnTo>
                  <a:pt x="184" y="194"/>
                </a:lnTo>
                <a:lnTo>
                  <a:pt x="184" y="194"/>
                </a:lnTo>
                <a:lnTo>
                  <a:pt x="185" y="191"/>
                </a:lnTo>
                <a:lnTo>
                  <a:pt x="185" y="191"/>
                </a:lnTo>
                <a:lnTo>
                  <a:pt x="185" y="189"/>
                </a:lnTo>
                <a:lnTo>
                  <a:pt x="185" y="188"/>
                </a:lnTo>
                <a:lnTo>
                  <a:pt x="185" y="188"/>
                </a:lnTo>
                <a:lnTo>
                  <a:pt x="184" y="194"/>
                </a:lnTo>
                <a:lnTo>
                  <a:pt x="184" y="194"/>
                </a:lnTo>
                <a:close/>
                <a:moveTo>
                  <a:pt x="107" y="221"/>
                </a:moveTo>
                <a:lnTo>
                  <a:pt x="107" y="221"/>
                </a:lnTo>
                <a:lnTo>
                  <a:pt x="104" y="221"/>
                </a:lnTo>
                <a:lnTo>
                  <a:pt x="104" y="221"/>
                </a:lnTo>
                <a:lnTo>
                  <a:pt x="103" y="219"/>
                </a:lnTo>
                <a:lnTo>
                  <a:pt x="101" y="218"/>
                </a:lnTo>
                <a:lnTo>
                  <a:pt x="101" y="218"/>
                </a:lnTo>
                <a:lnTo>
                  <a:pt x="101" y="216"/>
                </a:lnTo>
                <a:lnTo>
                  <a:pt x="101" y="216"/>
                </a:lnTo>
                <a:lnTo>
                  <a:pt x="101" y="216"/>
                </a:lnTo>
                <a:lnTo>
                  <a:pt x="101" y="216"/>
                </a:lnTo>
                <a:lnTo>
                  <a:pt x="100" y="218"/>
                </a:lnTo>
                <a:lnTo>
                  <a:pt x="100" y="218"/>
                </a:lnTo>
                <a:lnTo>
                  <a:pt x="99" y="216"/>
                </a:lnTo>
                <a:lnTo>
                  <a:pt x="99" y="216"/>
                </a:lnTo>
                <a:lnTo>
                  <a:pt x="99" y="215"/>
                </a:lnTo>
                <a:lnTo>
                  <a:pt x="99" y="215"/>
                </a:lnTo>
                <a:lnTo>
                  <a:pt x="97" y="223"/>
                </a:lnTo>
                <a:lnTo>
                  <a:pt x="97" y="223"/>
                </a:lnTo>
                <a:lnTo>
                  <a:pt x="99" y="223"/>
                </a:lnTo>
                <a:lnTo>
                  <a:pt x="99" y="223"/>
                </a:lnTo>
                <a:lnTo>
                  <a:pt x="99" y="222"/>
                </a:lnTo>
                <a:lnTo>
                  <a:pt x="100" y="221"/>
                </a:lnTo>
                <a:lnTo>
                  <a:pt x="100" y="221"/>
                </a:lnTo>
                <a:lnTo>
                  <a:pt x="106" y="221"/>
                </a:lnTo>
                <a:lnTo>
                  <a:pt x="106" y="221"/>
                </a:lnTo>
                <a:lnTo>
                  <a:pt x="107" y="221"/>
                </a:lnTo>
                <a:lnTo>
                  <a:pt x="107" y="221"/>
                </a:lnTo>
                <a:lnTo>
                  <a:pt x="108" y="221"/>
                </a:lnTo>
                <a:lnTo>
                  <a:pt x="108" y="221"/>
                </a:lnTo>
                <a:lnTo>
                  <a:pt x="108" y="221"/>
                </a:lnTo>
                <a:lnTo>
                  <a:pt x="108" y="221"/>
                </a:lnTo>
                <a:lnTo>
                  <a:pt x="107" y="221"/>
                </a:lnTo>
                <a:lnTo>
                  <a:pt x="107" y="221"/>
                </a:lnTo>
                <a:close/>
                <a:moveTo>
                  <a:pt x="114" y="52"/>
                </a:moveTo>
                <a:lnTo>
                  <a:pt x="114" y="52"/>
                </a:lnTo>
                <a:lnTo>
                  <a:pt x="113" y="52"/>
                </a:lnTo>
                <a:lnTo>
                  <a:pt x="113" y="50"/>
                </a:lnTo>
                <a:lnTo>
                  <a:pt x="113" y="50"/>
                </a:lnTo>
                <a:lnTo>
                  <a:pt x="113" y="49"/>
                </a:lnTo>
                <a:lnTo>
                  <a:pt x="113" y="49"/>
                </a:lnTo>
                <a:lnTo>
                  <a:pt x="113" y="47"/>
                </a:lnTo>
                <a:lnTo>
                  <a:pt x="113" y="47"/>
                </a:lnTo>
                <a:lnTo>
                  <a:pt x="111" y="47"/>
                </a:lnTo>
                <a:lnTo>
                  <a:pt x="111" y="47"/>
                </a:lnTo>
                <a:lnTo>
                  <a:pt x="104" y="49"/>
                </a:lnTo>
                <a:lnTo>
                  <a:pt x="97" y="49"/>
                </a:lnTo>
                <a:lnTo>
                  <a:pt x="97" y="49"/>
                </a:lnTo>
                <a:lnTo>
                  <a:pt x="90" y="47"/>
                </a:lnTo>
                <a:lnTo>
                  <a:pt x="90" y="47"/>
                </a:lnTo>
                <a:lnTo>
                  <a:pt x="89" y="46"/>
                </a:lnTo>
                <a:lnTo>
                  <a:pt x="89" y="46"/>
                </a:lnTo>
                <a:lnTo>
                  <a:pt x="89" y="46"/>
                </a:lnTo>
                <a:lnTo>
                  <a:pt x="89" y="44"/>
                </a:lnTo>
                <a:lnTo>
                  <a:pt x="89" y="44"/>
                </a:lnTo>
                <a:lnTo>
                  <a:pt x="90" y="44"/>
                </a:lnTo>
                <a:lnTo>
                  <a:pt x="90" y="44"/>
                </a:lnTo>
                <a:lnTo>
                  <a:pt x="99" y="42"/>
                </a:lnTo>
                <a:lnTo>
                  <a:pt x="99" y="42"/>
                </a:lnTo>
                <a:lnTo>
                  <a:pt x="106" y="40"/>
                </a:lnTo>
                <a:lnTo>
                  <a:pt x="111" y="36"/>
                </a:lnTo>
                <a:lnTo>
                  <a:pt x="111" y="36"/>
                </a:lnTo>
                <a:lnTo>
                  <a:pt x="111" y="34"/>
                </a:lnTo>
                <a:lnTo>
                  <a:pt x="111" y="34"/>
                </a:lnTo>
                <a:lnTo>
                  <a:pt x="111" y="30"/>
                </a:lnTo>
                <a:lnTo>
                  <a:pt x="111" y="30"/>
                </a:lnTo>
                <a:lnTo>
                  <a:pt x="111" y="27"/>
                </a:lnTo>
                <a:lnTo>
                  <a:pt x="111" y="27"/>
                </a:lnTo>
                <a:lnTo>
                  <a:pt x="111" y="26"/>
                </a:lnTo>
                <a:lnTo>
                  <a:pt x="111" y="26"/>
                </a:lnTo>
                <a:lnTo>
                  <a:pt x="113" y="26"/>
                </a:lnTo>
                <a:lnTo>
                  <a:pt x="113" y="26"/>
                </a:lnTo>
                <a:lnTo>
                  <a:pt x="114" y="27"/>
                </a:lnTo>
                <a:lnTo>
                  <a:pt x="114" y="27"/>
                </a:lnTo>
                <a:lnTo>
                  <a:pt x="114" y="34"/>
                </a:lnTo>
                <a:lnTo>
                  <a:pt x="114" y="34"/>
                </a:lnTo>
                <a:lnTo>
                  <a:pt x="114" y="30"/>
                </a:lnTo>
                <a:lnTo>
                  <a:pt x="114" y="30"/>
                </a:lnTo>
                <a:lnTo>
                  <a:pt x="114" y="27"/>
                </a:lnTo>
                <a:lnTo>
                  <a:pt x="114" y="27"/>
                </a:lnTo>
                <a:lnTo>
                  <a:pt x="116" y="27"/>
                </a:lnTo>
                <a:lnTo>
                  <a:pt x="116" y="26"/>
                </a:lnTo>
                <a:lnTo>
                  <a:pt x="116" y="26"/>
                </a:lnTo>
                <a:lnTo>
                  <a:pt x="117" y="27"/>
                </a:lnTo>
                <a:lnTo>
                  <a:pt x="117" y="27"/>
                </a:lnTo>
                <a:lnTo>
                  <a:pt x="117" y="25"/>
                </a:lnTo>
                <a:lnTo>
                  <a:pt x="117" y="25"/>
                </a:lnTo>
                <a:lnTo>
                  <a:pt x="116" y="25"/>
                </a:lnTo>
                <a:lnTo>
                  <a:pt x="116" y="25"/>
                </a:lnTo>
                <a:lnTo>
                  <a:pt x="116" y="23"/>
                </a:lnTo>
                <a:lnTo>
                  <a:pt x="116" y="23"/>
                </a:lnTo>
                <a:lnTo>
                  <a:pt x="110" y="26"/>
                </a:lnTo>
                <a:lnTo>
                  <a:pt x="110" y="26"/>
                </a:lnTo>
                <a:lnTo>
                  <a:pt x="101" y="29"/>
                </a:lnTo>
                <a:lnTo>
                  <a:pt x="90" y="29"/>
                </a:lnTo>
                <a:lnTo>
                  <a:pt x="90" y="29"/>
                </a:lnTo>
                <a:lnTo>
                  <a:pt x="73" y="29"/>
                </a:lnTo>
                <a:lnTo>
                  <a:pt x="73" y="29"/>
                </a:lnTo>
                <a:lnTo>
                  <a:pt x="69" y="27"/>
                </a:lnTo>
                <a:lnTo>
                  <a:pt x="63" y="26"/>
                </a:lnTo>
                <a:lnTo>
                  <a:pt x="63" y="26"/>
                </a:lnTo>
                <a:lnTo>
                  <a:pt x="63" y="26"/>
                </a:lnTo>
                <a:lnTo>
                  <a:pt x="63" y="26"/>
                </a:lnTo>
                <a:lnTo>
                  <a:pt x="64" y="27"/>
                </a:lnTo>
                <a:lnTo>
                  <a:pt x="63" y="29"/>
                </a:lnTo>
                <a:lnTo>
                  <a:pt x="63" y="29"/>
                </a:lnTo>
                <a:lnTo>
                  <a:pt x="63" y="30"/>
                </a:lnTo>
                <a:lnTo>
                  <a:pt x="63" y="30"/>
                </a:lnTo>
                <a:lnTo>
                  <a:pt x="64" y="33"/>
                </a:lnTo>
                <a:lnTo>
                  <a:pt x="64" y="37"/>
                </a:lnTo>
                <a:lnTo>
                  <a:pt x="64" y="37"/>
                </a:lnTo>
                <a:lnTo>
                  <a:pt x="66" y="40"/>
                </a:lnTo>
                <a:lnTo>
                  <a:pt x="66" y="40"/>
                </a:lnTo>
                <a:lnTo>
                  <a:pt x="66" y="46"/>
                </a:lnTo>
                <a:lnTo>
                  <a:pt x="69" y="50"/>
                </a:lnTo>
                <a:lnTo>
                  <a:pt x="69" y="50"/>
                </a:lnTo>
                <a:lnTo>
                  <a:pt x="72" y="53"/>
                </a:lnTo>
                <a:lnTo>
                  <a:pt x="74" y="54"/>
                </a:lnTo>
                <a:lnTo>
                  <a:pt x="74" y="54"/>
                </a:lnTo>
                <a:lnTo>
                  <a:pt x="83" y="56"/>
                </a:lnTo>
                <a:lnTo>
                  <a:pt x="83" y="56"/>
                </a:lnTo>
                <a:lnTo>
                  <a:pt x="86" y="56"/>
                </a:lnTo>
                <a:lnTo>
                  <a:pt x="86" y="56"/>
                </a:lnTo>
                <a:lnTo>
                  <a:pt x="90" y="54"/>
                </a:lnTo>
                <a:lnTo>
                  <a:pt x="90" y="54"/>
                </a:lnTo>
                <a:lnTo>
                  <a:pt x="93" y="54"/>
                </a:lnTo>
                <a:lnTo>
                  <a:pt x="94" y="57"/>
                </a:lnTo>
                <a:lnTo>
                  <a:pt x="94" y="57"/>
                </a:lnTo>
                <a:lnTo>
                  <a:pt x="94" y="57"/>
                </a:lnTo>
                <a:lnTo>
                  <a:pt x="94" y="57"/>
                </a:lnTo>
                <a:lnTo>
                  <a:pt x="99" y="57"/>
                </a:lnTo>
                <a:lnTo>
                  <a:pt x="99" y="57"/>
                </a:lnTo>
                <a:lnTo>
                  <a:pt x="107" y="56"/>
                </a:lnTo>
                <a:lnTo>
                  <a:pt x="114" y="52"/>
                </a:lnTo>
                <a:lnTo>
                  <a:pt x="114" y="52"/>
                </a:lnTo>
                <a:lnTo>
                  <a:pt x="114" y="52"/>
                </a:lnTo>
                <a:lnTo>
                  <a:pt x="114" y="52"/>
                </a:lnTo>
                <a:lnTo>
                  <a:pt x="118" y="50"/>
                </a:lnTo>
                <a:lnTo>
                  <a:pt x="118" y="50"/>
                </a:lnTo>
                <a:lnTo>
                  <a:pt x="117" y="49"/>
                </a:lnTo>
                <a:lnTo>
                  <a:pt x="117" y="49"/>
                </a:lnTo>
                <a:lnTo>
                  <a:pt x="116" y="50"/>
                </a:lnTo>
                <a:lnTo>
                  <a:pt x="116" y="50"/>
                </a:lnTo>
                <a:lnTo>
                  <a:pt x="114" y="52"/>
                </a:lnTo>
                <a:lnTo>
                  <a:pt x="114" y="52"/>
                </a:lnTo>
                <a:close/>
                <a:moveTo>
                  <a:pt x="184" y="346"/>
                </a:moveTo>
                <a:lnTo>
                  <a:pt x="184" y="346"/>
                </a:lnTo>
                <a:lnTo>
                  <a:pt x="184" y="346"/>
                </a:lnTo>
                <a:lnTo>
                  <a:pt x="184" y="346"/>
                </a:lnTo>
                <a:lnTo>
                  <a:pt x="184" y="346"/>
                </a:lnTo>
                <a:lnTo>
                  <a:pt x="184" y="346"/>
                </a:lnTo>
                <a:lnTo>
                  <a:pt x="182" y="344"/>
                </a:lnTo>
                <a:lnTo>
                  <a:pt x="184" y="341"/>
                </a:lnTo>
                <a:lnTo>
                  <a:pt x="184" y="341"/>
                </a:lnTo>
                <a:lnTo>
                  <a:pt x="185" y="339"/>
                </a:lnTo>
                <a:lnTo>
                  <a:pt x="185" y="339"/>
                </a:lnTo>
                <a:lnTo>
                  <a:pt x="188" y="333"/>
                </a:lnTo>
                <a:lnTo>
                  <a:pt x="188" y="333"/>
                </a:lnTo>
                <a:lnTo>
                  <a:pt x="191" y="326"/>
                </a:lnTo>
                <a:lnTo>
                  <a:pt x="191" y="326"/>
                </a:lnTo>
                <a:lnTo>
                  <a:pt x="194" y="317"/>
                </a:lnTo>
                <a:lnTo>
                  <a:pt x="194" y="317"/>
                </a:lnTo>
                <a:lnTo>
                  <a:pt x="195" y="303"/>
                </a:lnTo>
                <a:lnTo>
                  <a:pt x="195" y="303"/>
                </a:lnTo>
                <a:lnTo>
                  <a:pt x="195" y="296"/>
                </a:lnTo>
                <a:lnTo>
                  <a:pt x="195" y="296"/>
                </a:lnTo>
                <a:lnTo>
                  <a:pt x="194" y="286"/>
                </a:lnTo>
                <a:lnTo>
                  <a:pt x="194" y="286"/>
                </a:lnTo>
                <a:lnTo>
                  <a:pt x="194" y="280"/>
                </a:lnTo>
                <a:lnTo>
                  <a:pt x="194" y="280"/>
                </a:lnTo>
                <a:lnTo>
                  <a:pt x="192" y="250"/>
                </a:lnTo>
                <a:lnTo>
                  <a:pt x="192" y="250"/>
                </a:lnTo>
                <a:lnTo>
                  <a:pt x="192" y="236"/>
                </a:lnTo>
                <a:lnTo>
                  <a:pt x="192" y="236"/>
                </a:lnTo>
                <a:lnTo>
                  <a:pt x="191" y="222"/>
                </a:lnTo>
                <a:lnTo>
                  <a:pt x="191" y="222"/>
                </a:lnTo>
                <a:lnTo>
                  <a:pt x="191" y="195"/>
                </a:lnTo>
                <a:lnTo>
                  <a:pt x="191" y="195"/>
                </a:lnTo>
                <a:lnTo>
                  <a:pt x="191" y="195"/>
                </a:lnTo>
                <a:lnTo>
                  <a:pt x="191" y="195"/>
                </a:lnTo>
                <a:lnTo>
                  <a:pt x="185" y="202"/>
                </a:lnTo>
                <a:lnTo>
                  <a:pt x="185" y="202"/>
                </a:lnTo>
                <a:lnTo>
                  <a:pt x="180" y="208"/>
                </a:lnTo>
                <a:lnTo>
                  <a:pt x="174" y="214"/>
                </a:lnTo>
                <a:lnTo>
                  <a:pt x="174" y="214"/>
                </a:lnTo>
                <a:lnTo>
                  <a:pt x="164" y="219"/>
                </a:lnTo>
                <a:lnTo>
                  <a:pt x="154" y="225"/>
                </a:lnTo>
                <a:lnTo>
                  <a:pt x="154" y="225"/>
                </a:lnTo>
                <a:lnTo>
                  <a:pt x="141" y="229"/>
                </a:lnTo>
                <a:lnTo>
                  <a:pt x="127" y="232"/>
                </a:lnTo>
                <a:lnTo>
                  <a:pt x="127" y="232"/>
                </a:lnTo>
                <a:lnTo>
                  <a:pt x="111" y="235"/>
                </a:lnTo>
                <a:lnTo>
                  <a:pt x="97" y="235"/>
                </a:lnTo>
                <a:lnTo>
                  <a:pt x="97" y="235"/>
                </a:lnTo>
                <a:lnTo>
                  <a:pt x="83" y="235"/>
                </a:lnTo>
                <a:lnTo>
                  <a:pt x="83" y="235"/>
                </a:lnTo>
                <a:lnTo>
                  <a:pt x="73" y="233"/>
                </a:lnTo>
                <a:lnTo>
                  <a:pt x="73" y="233"/>
                </a:lnTo>
                <a:lnTo>
                  <a:pt x="60" y="232"/>
                </a:lnTo>
                <a:lnTo>
                  <a:pt x="60" y="232"/>
                </a:lnTo>
                <a:lnTo>
                  <a:pt x="59" y="232"/>
                </a:lnTo>
                <a:lnTo>
                  <a:pt x="59" y="232"/>
                </a:lnTo>
                <a:lnTo>
                  <a:pt x="57" y="233"/>
                </a:lnTo>
                <a:lnTo>
                  <a:pt x="57" y="233"/>
                </a:lnTo>
                <a:lnTo>
                  <a:pt x="57" y="232"/>
                </a:lnTo>
                <a:lnTo>
                  <a:pt x="59" y="232"/>
                </a:lnTo>
                <a:lnTo>
                  <a:pt x="59" y="232"/>
                </a:lnTo>
                <a:lnTo>
                  <a:pt x="57" y="232"/>
                </a:lnTo>
                <a:lnTo>
                  <a:pt x="57" y="232"/>
                </a:lnTo>
                <a:lnTo>
                  <a:pt x="47" y="229"/>
                </a:lnTo>
                <a:lnTo>
                  <a:pt x="47" y="229"/>
                </a:lnTo>
                <a:lnTo>
                  <a:pt x="39" y="228"/>
                </a:lnTo>
                <a:lnTo>
                  <a:pt x="32" y="225"/>
                </a:lnTo>
                <a:lnTo>
                  <a:pt x="32" y="225"/>
                </a:lnTo>
                <a:lnTo>
                  <a:pt x="22" y="221"/>
                </a:lnTo>
                <a:lnTo>
                  <a:pt x="13" y="214"/>
                </a:lnTo>
                <a:lnTo>
                  <a:pt x="13" y="214"/>
                </a:lnTo>
                <a:lnTo>
                  <a:pt x="12" y="214"/>
                </a:lnTo>
                <a:lnTo>
                  <a:pt x="12" y="214"/>
                </a:lnTo>
                <a:lnTo>
                  <a:pt x="12" y="214"/>
                </a:lnTo>
                <a:lnTo>
                  <a:pt x="12" y="214"/>
                </a:lnTo>
                <a:lnTo>
                  <a:pt x="13" y="242"/>
                </a:lnTo>
                <a:lnTo>
                  <a:pt x="13" y="242"/>
                </a:lnTo>
                <a:lnTo>
                  <a:pt x="13" y="262"/>
                </a:lnTo>
                <a:lnTo>
                  <a:pt x="13" y="262"/>
                </a:lnTo>
                <a:lnTo>
                  <a:pt x="15" y="277"/>
                </a:lnTo>
                <a:lnTo>
                  <a:pt x="15" y="277"/>
                </a:lnTo>
                <a:lnTo>
                  <a:pt x="16" y="299"/>
                </a:lnTo>
                <a:lnTo>
                  <a:pt x="16" y="299"/>
                </a:lnTo>
                <a:lnTo>
                  <a:pt x="18" y="326"/>
                </a:lnTo>
                <a:lnTo>
                  <a:pt x="18" y="326"/>
                </a:lnTo>
                <a:lnTo>
                  <a:pt x="18" y="330"/>
                </a:lnTo>
                <a:lnTo>
                  <a:pt x="19" y="334"/>
                </a:lnTo>
                <a:lnTo>
                  <a:pt x="19" y="334"/>
                </a:lnTo>
                <a:lnTo>
                  <a:pt x="26" y="344"/>
                </a:lnTo>
                <a:lnTo>
                  <a:pt x="26" y="344"/>
                </a:lnTo>
                <a:lnTo>
                  <a:pt x="27" y="347"/>
                </a:lnTo>
                <a:lnTo>
                  <a:pt x="27" y="347"/>
                </a:lnTo>
                <a:lnTo>
                  <a:pt x="33" y="351"/>
                </a:lnTo>
                <a:lnTo>
                  <a:pt x="33" y="351"/>
                </a:lnTo>
                <a:lnTo>
                  <a:pt x="35" y="353"/>
                </a:lnTo>
                <a:lnTo>
                  <a:pt x="35" y="354"/>
                </a:lnTo>
                <a:lnTo>
                  <a:pt x="35" y="354"/>
                </a:lnTo>
                <a:lnTo>
                  <a:pt x="36" y="354"/>
                </a:lnTo>
                <a:lnTo>
                  <a:pt x="36" y="354"/>
                </a:lnTo>
                <a:lnTo>
                  <a:pt x="39" y="357"/>
                </a:lnTo>
                <a:lnTo>
                  <a:pt x="39" y="357"/>
                </a:lnTo>
                <a:lnTo>
                  <a:pt x="54" y="364"/>
                </a:lnTo>
                <a:lnTo>
                  <a:pt x="72" y="367"/>
                </a:lnTo>
                <a:lnTo>
                  <a:pt x="72" y="367"/>
                </a:lnTo>
                <a:lnTo>
                  <a:pt x="87" y="368"/>
                </a:lnTo>
                <a:lnTo>
                  <a:pt x="87" y="368"/>
                </a:lnTo>
                <a:lnTo>
                  <a:pt x="120" y="370"/>
                </a:lnTo>
                <a:lnTo>
                  <a:pt x="120" y="370"/>
                </a:lnTo>
                <a:lnTo>
                  <a:pt x="130" y="368"/>
                </a:lnTo>
                <a:lnTo>
                  <a:pt x="140" y="367"/>
                </a:lnTo>
                <a:lnTo>
                  <a:pt x="140" y="367"/>
                </a:lnTo>
                <a:lnTo>
                  <a:pt x="154" y="363"/>
                </a:lnTo>
                <a:lnTo>
                  <a:pt x="170" y="357"/>
                </a:lnTo>
                <a:lnTo>
                  <a:pt x="170" y="357"/>
                </a:lnTo>
                <a:lnTo>
                  <a:pt x="174" y="354"/>
                </a:lnTo>
                <a:lnTo>
                  <a:pt x="178" y="350"/>
                </a:lnTo>
                <a:lnTo>
                  <a:pt x="178" y="350"/>
                </a:lnTo>
                <a:lnTo>
                  <a:pt x="180" y="347"/>
                </a:lnTo>
                <a:lnTo>
                  <a:pt x="180" y="347"/>
                </a:lnTo>
                <a:lnTo>
                  <a:pt x="181" y="346"/>
                </a:lnTo>
                <a:lnTo>
                  <a:pt x="182" y="346"/>
                </a:lnTo>
                <a:lnTo>
                  <a:pt x="182" y="346"/>
                </a:lnTo>
                <a:lnTo>
                  <a:pt x="184" y="346"/>
                </a:lnTo>
                <a:lnTo>
                  <a:pt x="184" y="346"/>
                </a:lnTo>
                <a:close/>
                <a:moveTo>
                  <a:pt x="131" y="30"/>
                </a:moveTo>
                <a:lnTo>
                  <a:pt x="131" y="30"/>
                </a:lnTo>
                <a:lnTo>
                  <a:pt x="131" y="36"/>
                </a:lnTo>
                <a:lnTo>
                  <a:pt x="131" y="36"/>
                </a:lnTo>
                <a:lnTo>
                  <a:pt x="130" y="40"/>
                </a:lnTo>
                <a:lnTo>
                  <a:pt x="127" y="46"/>
                </a:lnTo>
                <a:lnTo>
                  <a:pt x="127" y="46"/>
                </a:lnTo>
                <a:lnTo>
                  <a:pt x="124" y="50"/>
                </a:lnTo>
                <a:lnTo>
                  <a:pt x="120" y="54"/>
                </a:lnTo>
                <a:lnTo>
                  <a:pt x="120" y="54"/>
                </a:lnTo>
                <a:lnTo>
                  <a:pt x="114" y="59"/>
                </a:lnTo>
                <a:lnTo>
                  <a:pt x="107" y="61"/>
                </a:lnTo>
                <a:lnTo>
                  <a:pt x="107" y="61"/>
                </a:lnTo>
                <a:lnTo>
                  <a:pt x="100" y="63"/>
                </a:lnTo>
                <a:lnTo>
                  <a:pt x="94" y="64"/>
                </a:lnTo>
                <a:lnTo>
                  <a:pt x="94" y="64"/>
                </a:lnTo>
                <a:lnTo>
                  <a:pt x="87" y="64"/>
                </a:lnTo>
                <a:lnTo>
                  <a:pt x="80" y="61"/>
                </a:lnTo>
                <a:lnTo>
                  <a:pt x="80" y="61"/>
                </a:lnTo>
                <a:lnTo>
                  <a:pt x="77" y="61"/>
                </a:lnTo>
                <a:lnTo>
                  <a:pt x="77" y="61"/>
                </a:lnTo>
                <a:lnTo>
                  <a:pt x="72" y="61"/>
                </a:lnTo>
                <a:lnTo>
                  <a:pt x="72" y="61"/>
                </a:lnTo>
                <a:lnTo>
                  <a:pt x="66" y="60"/>
                </a:lnTo>
                <a:lnTo>
                  <a:pt x="66" y="60"/>
                </a:lnTo>
                <a:lnTo>
                  <a:pt x="64" y="59"/>
                </a:lnTo>
                <a:lnTo>
                  <a:pt x="63" y="57"/>
                </a:lnTo>
                <a:lnTo>
                  <a:pt x="63" y="57"/>
                </a:lnTo>
                <a:lnTo>
                  <a:pt x="62" y="50"/>
                </a:lnTo>
                <a:lnTo>
                  <a:pt x="62" y="50"/>
                </a:lnTo>
                <a:lnTo>
                  <a:pt x="60" y="40"/>
                </a:lnTo>
                <a:lnTo>
                  <a:pt x="60" y="40"/>
                </a:lnTo>
                <a:lnTo>
                  <a:pt x="60" y="39"/>
                </a:lnTo>
                <a:lnTo>
                  <a:pt x="59" y="37"/>
                </a:lnTo>
                <a:lnTo>
                  <a:pt x="59" y="37"/>
                </a:lnTo>
                <a:lnTo>
                  <a:pt x="47" y="39"/>
                </a:lnTo>
                <a:lnTo>
                  <a:pt x="47" y="39"/>
                </a:lnTo>
                <a:lnTo>
                  <a:pt x="33" y="44"/>
                </a:lnTo>
                <a:lnTo>
                  <a:pt x="19" y="52"/>
                </a:lnTo>
                <a:lnTo>
                  <a:pt x="19" y="52"/>
                </a:lnTo>
                <a:lnTo>
                  <a:pt x="18" y="53"/>
                </a:lnTo>
                <a:lnTo>
                  <a:pt x="18" y="53"/>
                </a:lnTo>
                <a:lnTo>
                  <a:pt x="16" y="59"/>
                </a:lnTo>
                <a:lnTo>
                  <a:pt x="15" y="64"/>
                </a:lnTo>
                <a:lnTo>
                  <a:pt x="15" y="64"/>
                </a:lnTo>
                <a:lnTo>
                  <a:pt x="13" y="69"/>
                </a:lnTo>
                <a:lnTo>
                  <a:pt x="13" y="71"/>
                </a:lnTo>
                <a:lnTo>
                  <a:pt x="13" y="71"/>
                </a:lnTo>
                <a:lnTo>
                  <a:pt x="15" y="76"/>
                </a:lnTo>
                <a:lnTo>
                  <a:pt x="16" y="80"/>
                </a:lnTo>
                <a:lnTo>
                  <a:pt x="19" y="83"/>
                </a:lnTo>
                <a:lnTo>
                  <a:pt x="23" y="86"/>
                </a:lnTo>
                <a:lnTo>
                  <a:pt x="23" y="86"/>
                </a:lnTo>
                <a:lnTo>
                  <a:pt x="32" y="90"/>
                </a:lnTo>
                <a:lnTo>
                  <a:pt x="32" y="90"/>
                </a:lnTo>
                <a:lnTo>
                  <a:pt x="49" y="94"/>
                </a:lnTo>
                <a:lnTo>
                  <a:pt x="49" y="94"/>
                </a:lnTo>
                <a:lnTo>
                  <a:pt x="59" y="96"/>
                </a:lnTo>
                <a:lnTo>
                  <a:pt x="69" y="97"/>
                </a:lnTo>
                <a:lnTo>
                  <a:pt x="69" y="97"/>
                </a:lnTo>
                <a:lnTo>
                  <a:pt x="93" y="97"/>
                </a:lnTo>
                <a:lnTo>
                  <a:pt x="93" y="97"/>
                </a:lnTo>
                <a:lnTo>
                  <a:pt x="107" y="97"/>
                </a:lnTo>
                <a:lnTo>
                  <a:pt x="107" y="97"/>
                </a:lnTo>
                <a:lnTo>
                  <a:pt x="128" y="93"/>
                </a:lnTo>
                <a:lnTo>
                  <a:pt x="128" y="93"/>
                </a:lnTo>
                <a:lnTo>
                  <a:pt x="141" y="90"/>
                </a:lnTo>
                <a:lnTo>
                  <a:pt x="141" y="90"/>
                </a:lnTo>
                <a:lnTo>
                  <a:pt x="153" y="84"/>
                </a:lnTo>
                <a:lnTo>
                  <a:pt x="164" y="79"/>
                </a:lnTo>
                <a:lnTo>
                  <a:pt x="164" y="79"/>
                </a:lnTo>
                <a:lnTo>
                  <a:pt x="170" y="76"/>
                </a:lnTo>
                <a:lnTo>
                  <a:pt x="172" y="71"/>
                </a:lnTo>
                <a:lnTo>
                  <a:pt x="172" y="71"/>
                </a:lnTo>
                <a:lnTo>
                  <a:pt x="180" y="64"/>
                </a:lnTo>
                <a:lnTo>
                  <a:pt x="181" y="59"/>
                </a:lnTo>
                <a:lnTo>
                  <a:pt x="182" y="54"/>
                </a:lnTo>
                <a:lnTo>
                  <a:pt x="182" y="54"/>
                </a:lnTo>
                <a:lnTo>
                  <a:pt x="182" y="50"/>
                </a:lnTo>
                <a:lnTo>
                  <a:pt x="182" y="50"/>
                </a:lnTo>
                <a:lnTo>
                  <a:pt x="180" y="46"/>
                </a:lnTo>
                <a:lnTo>
                  <a:pt x="180" y="46"/>
                </a:lnTo>
                <a:lnTo>
                  <a:pt x="177" y="42"/>
                </a:lnTo>
                <a:lnTo>
                  <a:pt x="171" y="37"/>
                </a:lnTo>
                <a:lnTo>
                  <a:pt x="171" y="37"/>
                </a:lnTo>
                <a:lnTo>
                  <a:pt x="161" y="33"/>
                </a:lnTo>
                <a:lnTo>
                  <a:pt x="151" y="32"/>
                </a:lnTo>
                <a:lnTo>
                  <a:pt x="151" y="32"/>
                </a:lnTo>
                <a:lnTo>
                  <a:pt x="138" y="32"/>
                </a:lnTo>
                <a:lnTo>
                  <a:pt x="138" y="32"/>
                </a:lnTo>
                <a:lnTo>
                  <a:pt x="135" y="32"/>
                </a:lnTo>
                <a:lnTo>
                  <a:pt x="135" y="32"/>
                </a:lnTo>
                <a:lnTo>
                  <a:pt x="133" y="32"/>
                </a:lnTo>
                <a:lnTo>
                  <a:pt x="131" y="30"/>
                </a:lnTo>
                <a:lnTo>
                  <a:pt x="131" y="30"/>
                </a:lnTo>
                <a:close/>
                <a:moveTo>
                  <a:pt x="89" y="121"/>
                </a:moveTo>
                <a:lnTo>
                  <a:pt x="89" y="121"/>
                </a:lnTo>
                <a:lnTo>
                  <a:pt x="89" y="123"/>
                </a:lnTo>
                <a:lnTo>
                  <a:pt x="89" y="123"/>
                </a:lnTo>
                <a:lnTo>
                  <a:pt x="90" y="131"/>
                </a:lnTo>
                <a:lnTo>
                  <a:pt x="90" y="131"/>
                </a:lnTo>
                <a:lnTo>
                  <a:pt x="90" y="141"/>
                </a:lnTo>
                <a:lnTo>
                  <a:pt x="90" y="141"/>
                </a:lnTo>
                <a:lnTo>
                  <a:pt x="91" y="145"/>
                </a:lnTo>
                <a:lnTo>
                  <a:pt x="91" y="145"/>
                </a:lnTo>
                <a:lnTo>
                  <a:pt x="91" y="148"/>
                </a:lnTo>
                <a:lnTo>
                  <a:pt x="91" y="148"/>
                </a:lnTo>
                <a:lnTo>
                  <a:pt x="91" y="148"/>
                </a:lnTo>
                <a:lnTo>
                  <a:pt x="91" y="148"/>
                </a:lnTo>
                <a:lnTo>
                  <a:pt x="90" y="150"/>
                </a:lnTo>
                <a:lnTo>
                  <a:pt x="89" y="150"/>
                </a:lnTo>
                <a:lnTo>
                  <a:pt x="89" y="150"/>
                </a:lnTo>
                <a:lnTo>
                  <a:pt x="87" y="150"/>
                </a:lnTo>
                <a:lnTo>
                  <a:pt x="87" y="150"/>
                </a:lnTo>
                <a:lnTo>
                  <a:pt x="84" y="150"/>
                </a:lnTo>
                <a:lnTo>
                  <a:pt x="84" y="150"/>
                </a:lnTo>
                <a:lnTo>
                  <a:pt x="69" y="151"/>
                </a:lnTo>
                <a:lnTo>
                  <a:pt x="69" y="151"/>
                </a:lnTo>
                <a:lnTo>
                  <a:pt x="62" y="152"/>
                </a:lnTo>
                <a:lnTo>
                  <a:pt x="62" y="152"/>
                </a:lnTo>
                <a:lnTo>
                  <a:pt x="62" y="154"/>
                </a:lnTo>
                <a:lnTo>
                  <a:pt x="62" y="154"/>
                </a:lnTo>
                <a:lnTo>
                  <a:pt x="63" y="179"/>
                </a:lnTo>
                <a:lnTo>
                  <a:pt x="63" y="179"/>
                </a:lnTo>
                <a:lnTo>
                  <a:pt x="64" y="182"/>
                </a:lnTo>
                <a:lnTo>
                  <a:pt x="64" y="182"/>
                </a:lnTo>
                <a:lnTo>
                  <a:pt x="66" y="184"/>
                </a:lnTo>
                <a:lnTo>
                  <a:pt x="66" y="184"/>
                </a:lnTo>
                <a:lnTo>
                  <a:pt x="70" y="185"/>
                </a:lnTo>
                <a:lnTo>
                  <a:pt x="73" y="187"/>
                </a:lnTo>
                <a:lnTo>
                  <a:pt x="73" y="187"/>
                </a:lnTo>
                <a:lnTo>
                  <a:pt x="79" y="187"/>
                </a:lnTo>
                <a:lnTo>
                  <a:pt x="79" y="187"/>
                </a:lnTo>
                <a:lnTo>
                  <a:pt x="80" y="187"/>
                </a:lnTo>
                <a:lnTo>
                  <a:pt x="80" y="187"/>
                </a:lnTo>
                <a:lnTo>
                  <a:pt x="89" y="185"/>
                </a:lnTo>
                <a:lnTo>
                  <a:pt x="89" y="185"/>
                </a:lnTo>
                <a:lnTo>
                  <a:pt x="93" y="185"/>
                </a:lnTo>
                <a:lnTo>
                  <a:pt x="93" y="185"/>
                </a:lnTo>
                <a:lnTo>
                  <a:pt x="94" y="184"/>
                </a:lnTo>
                <a:lnTo>
                  <a:pt x="94" y="184"/>
                </a:lnTo>
                <a:lnTo>
                  <a:pt x="96" y="184"/>
                </a:lnTo>
                <a:lnTo>
                  <a:pt x="96" y="184"/>
                </a:lnTo>
                <a:lnTo>
                  <a:pt x="97" y="184"/>
                </a:lnTo>
                <a:lnTo>
                  <a:pt x="97" y="184"/>
                </a:lnTo>
                <a:lnTo>
                  <a:pt x="100" y="184"/>
                </a:lnTo>
                <a:lnTo>
                  <a:pt x="101" y="185"/>
                </a:lnTo>
                <a:lnTo>
                  <a:pt x="101" y="185"/>
                </a:lnTo>
                <a:lnTo>
                  <a:pt x="101" y="187"/>
                </a:lnTo>
                <a:lnTo>
                  <a:pt x="101" y="187"/>
                </a:lnTo>
                <a:lnTo>
                  <a:pt x="100" y="188"/>
                </a:lnTo>
                <a:lnTo>
                  <a:pt x="100" y="191"/>
                </a:lnTo>
                <a:lnTo>
                  <a:pt x="100" y="191"/>
                </a:lnTo>
                <a:lnTo>
                  <a:pt x="101" y="198"/>
                </a:lnTo>
                <a:lnTo>
                  <a:pt x="101" y="198"/>
                </a:lnTo>
                <a:lnTo>
                  <a:pt x="103" y="212"/>
                </a:lnTo>
                <a:lnTo>
                  <a:pt x="103" y="212"/>
                </a:lnTo>
                <a:lnTo>
                  <a:pt x="104" y="214"/>
                </a:lnTo>
                <a:lnTo>
                  <a:pt x="104" y="214"/>
                </a:lnTo>
                <a:lnTo>
                  <a:pt x="107" y="216"/>
                </a:lnTo>
                <a:lnTo>
                  <a:pt x="111" y="218"/>
                </a:lnTo>
                <a:lnTo>
                  <a:pt x="111" y="218"/>
                </a:lnTo>
                <a:lnTo>
                  <a:pt x="113" y="218"/>
                </a:lnTo>
                <a:lnTo>
                  <a:pt x="113" y="218"/>
                </a:lnTo>
                <a:lnTo>
                  <a:pt x="128" y="214"/>
                </a:lnTo>
                <a:lnTo>
                  <a:pt x="128" y="214"/>
                </a:lnTo>
                <a:lnTo>
                  <a:pt x="133" y="214"/>
                </a:lnTo>
                <a:lnTo>
                  <a:pt x="133" y="214"/>
                </a:lnTo>
                <a:lnTo>
                  <a:pt x="134" y="211"/>
                </a:lnTo>
                <a:lnTo>
                  <a:pt x="134" y="211"/>
                </a:lnTo>
                <a:lnTo>
                  <a:pt x="134" y="199"/>
                </a:lnTo>
                <a:lnTo>
                  <a:pt x="134" y="199"/>
                </a:lnTo>
                <a:lnTo>
                  <a:pt x="134" y="195"/>
                </a:lnTo>
                <a:lnTo>
                  <a:pt x="134" y="195"/>
                </a:lnTo>
                <a:lnTo>
                  <a:pt x="133" y="191"/>
                </a:lnTo>
                <a:lnTo>
                  <a:pt x="133" y="191"/>
                </a:lnTo>
                <a:lnTo>
                  <a:pt x="133" y="188"/>
                </a:lnTo>
                <a:lnTo>
                  <a:pt x="133" y="188"/>
                </a:lnTo>
                <a:lnTo>
                  <a:pt x="130" y="182"/>
                </a:lnTo>
                <a:lnTo>
                  <a:pt x="130" y="182"/>
                </a:lnTo>
                <a:lnTo>
                  <a:pt x="130" y="181"/>
                </a:lnTo>
                <a:lnTo>
                  <a:pt x="130" y="179"/>
                </a:lnTo>
                <a:lnTo>
                  <a:pt x="130" y="179"/>
                </a:lnTo>
                <a:lnTo>
                  <a:pt x="131" y="179"/>
                </a:lnTo>
                <a:lnTo>
                  <a:pt x="133" y="179"/>
                </a:lnTo>
                <a:lnTo>
                  <a:pt x="133" y="179"/>
                </a:lnTo>
                <a:lnTo>
                  <a:pt x="134" y="179"/>
                </a:lnTo>
                <a:lnTo>
                  <a:pt x="134" y="179"/>
                </a:lnTo>
                <a:lnTo>
                  <a:pt x="134" y="177"/>
                </a:lnTo>
                <a:lnTo>
                  <a:pt x="134" y="177"/>
                </a:lnTo>
                <a:lnTo>
                  <a:pt x="137" y="174"/>
                </a:lnTo>
                <a:lnTo>
                  <a:pt x="137" y="174"/>
                </a:lnTo>
                <a:lnTo>
                  <a:pt x="143" y="172"/>
                </a:lnTo>
                <a:lnTo>
                  <a:pt x="143" y="172"/>
                </a:lnTo>
                <a:lnTo>
                  <a:pt x="150" y="172"/>
                </a:lnTo>
                <a:lnTo>
                  <a:pt x="150" y="172"/>
                </a:lnTo>
                <a:lnTo>
                  <a:pt x="161" y="169"/>
                </a:lnTo>
                <a:lnTo>
                  <a:pt x="161" y="169"/>
                </a:lnTo>
                <a:lnTo>
                  <a:pt x="165" y="169"/>
                </a:lnTo>
                <a:lnTo>
                  <a:pt x="165" y="169"/>
                </a:lnTo>
                <a:lnTo>
                  <a:pt x="164" y="160"/>
                </a:lnTo>
                <a:lnTo>
                  <a:pt x="164" y="160"/>
                </a:lnTo>
                <a:lnTo>
                  <a:pt x="162" y="152"/>
                </a:lnTo>
                <a:lnTo>
                  <a:pt x="162" y="152"/>
                </a:lnTo>
                <a:lnTo>
                  <a:pt x="160" y="140"/>
                </a:lnTo>
                <a:lnTo>
                  <a:pt x="160" y="140"/>
                </a:lnTo>
                <a:lnTo>
                  <a:pt x="158" y="138"/>
                </a:lnTo>
                <a:lnTo>
                  <a:pt x="158" y="138"/>
                </a:lnTo>
                <a:lnTo>
                  <a:pt x="157" y="137"/>
                </a:lnTo>
                <a:lnTo>
                  <a:pt x="155" y="138"/>
                </a:lnTo>
                <a:lnTo>
                  <a:pt x="155" y="138"/>
                </a:lnTo>
                <a:lnTo>
                  <a:pt x="135" y="144"/>
                </a:lnTo>
                <a:lnTo>
                  <a:pt x="135" y="144"/>
                </a:lnTo>
                <a:lnTo>
                  <a:pt x="127" y="147"/>
                </a:lnTo>
                <a:lnTo>
                  <a:pt x="127" y="147"/>
                </a:lnTo>
                <a:lnTo>
                  <a:pt x="127" y="147"/>
                </a:lnTo>
                <a:lnTo>
                  <a:pt x="127" y="147"/>
                </a:lnTo>
                <a:lnTo>
                  <a:pt x="127" y="148"/>
                </a:lnTo>
                <a:lnTo>
                  <a:pt x="127" y="148"/>
                </a:lnTo>
                <a:lnTo>
                  <a:pt x="126" y="150"/>
                </a:lnTo>
                <a:lnTo>
                  <a:pt x="124" y="150"/>
                </a:lnTo>
                <a:lnTo>
                  <a:pt x="124" y="150"/>
                </a:lnTo>
                <a:lnTo>
                  <a:pt x="123" y="150"/>
                </a:lnTo>
                <a:lnTo>
                  <a:pt x="121" y="148"/>
                </a:lnTo>
                <a:lnTo>
                  <a:pt x="121" y="148"/>
                </a:lnTo>
                <a:lnTo>
                  <a:pt x="123" y="144"/>
                </a:lnTo>
                <a:lnTo>
                  <a:pt x="123" y="144"/>
                </a:lnTo>
                <a:lnTo>
                  <a:pt x="123" y="142"/>
                </a:lnTo>
                <a:lnTo>
                  <a:pt x="123" y="142"/>
                </a:lnTo>
                <a:lnTo>
                  <a:pt x="123" y="138"/>
                </a:lnTo>
                <a:lnTo>
                  <a:pt x="123" y="138"/>
                </a:lnTo>
                <a:lnTo>
                  <a:pt x="123" y="128"/>
                </a:lnTo>
                <a:lnTo>
                  <a:pt x="123" y="128"/>
                </a:lnTo>
                <a:lnTo>
                  <a:pt x="121" y="117"/>
                </a:lnTo>
                <a:lnTo>
                  <a:pt x="121" y="117"/>
                </a:lnTo>
                <a:lnTo>
                  <a:pt x="121" y="115"/>
                </a:lnTo>
                <a:lnTo>
                  <a:pt x="121" y="115"/>
                </a:lnTo>
                <a:lnTo>
                  <a:pt x="108" y="117"/>
                </a:lnTo>
                <a:lnTo>
                  <a:pt x="96" y="118"/>
                </a:lnTo>
                <a:lnTo>
                  <a:pt x="96" y="118"/>
                </a:lnTo>
                <a:lnTo>
                  <a:pt x="94" y="121"/>
                </a:lnTo>
                <a:lnTo>
                  <a:pt x="91" y="121"/>
                </a:lnTo>
                <a:lnTo>
                  <a:pt x="91" y="121"/>
                </a:lnTo>
                <a:lnTo>
                  <a:pt x="89" y="121"/>
                </a:lnTo>
                <a:lnTo>
                  <a:pt x="89" y="121"/>
                </a:lnTo>
                <a:close/>
                <a:moveTo>
                  <a:pt x="84" y="6"/>
                </a:moveTo>
                <a:lnTo>
                  <a:pt x="84" y="6"/>
                </a:lnTo>
                <a:lnTo>
                  <a:pt x="84" y="6"/>
                </a:lnTo>
                <a:lnTo>
                  <a:pt x="84" y="6"/>
                </a:lnTo>
                <a:lnTo>
                  <a:pt x="96" y="6"/>
                </a:lnTo>
                <a:lnTo>
                  <a:pt x="96" y="6"/>
                </a:lnTo>
                <a:lnTo>
                  <a:pt x="97" y="7"/>
                </a:lnTo>
                <a:lnTo>
                  <a:pt x="97" y="7"/>
                </a:lnTo>
                <a:lnTo>
                  <a:pt x="97" y="7"/>
                </a:lnTo>
                <a:lnTo>
                  <a:pt x="97" y="9"/>
                </a:lnTo>
                <a:lnTo>
                  <a:pt x="97" y="10"/>
                </a:lnTo>
                <a:lnTo>
                  <a:pt x="97" y="10"/>
                </a:lnTo>
                <a:lnTo>
                  <a:pt x="94" y="12"/>
                </a:lnTo>
                <a:lnTo>
                  <a:pt x="94" y="12"/>
                </a:lnTo>
                <a:lnTo>
                  <a:pt x="94" y="10"/>
                </a:lnTo>
                <a:lnTo>
                  <a:pt x="94" y="10"/>
                </a:lnTo>
                <a:lnTo>
                  <a:pt x="87" y="9"/>
                </a:lnTo>
                <a:lnTo>
                  <a:pt x="80" y="9"/>
                </a:lnTo>
                <a:lnTo>
                  <a:pt x="80" y="9"/>
                </a:lnTo>
                <a:lnTo>
                  <a:pt x="77" y="9"/>
                </a:lnTo>
                <a:lnTo>
                  <a:pt x="77" y="9"/>
                </a:lnTo>
                <a:lnTo>
                  <a:pt x="70" y="15"/>
                </a:lnTo>
                <a:lnTo>
                  <a:pt x="70" y="15"/>
                </a:lnTo>
                <a:lnTo>
                  <a:pt x="70" y="16"/>
                </a:lnTo>
                <a:lnTo>
                  <a:pt x="70" y="16"/>
                </a:lnTo>
                <a:lnTo>
                  <a:pt x="76" y="19"/>
                </a:lnTo>
                <a:lnTo>
                  <a:pt x="76" y="19"/>
                </a:lnTo>
                <a:lnTo>
                  <a:pt x="84" y="22"/>
                </a:lnTo>
                <a:lnTo>
                  <a:pt x="93" y="23"/>
                </a:lnTo>
                <a:lnTo>
                  <a:pt x="93" y="23"/>
                </a:lnTo>
                <a:lnTo>
                  <a:pt x="107" y="22"/>
                </a:lnTo>
                <a:lnTo>
                  <a:pt x="107" y="22"/>
                </a:lnTo>
                <a:lnTo>
                  <a:pt x="108" y="22"/>
                </a:lnTo>
                <a:lnTo>
                  <a:pt x="108" y="22"/>
                </a:lnTo>
                <a:lnTo>
                  <a:pt x="116" y="19"/>
                </a:lnTo>
                <a:lnTo>
                  <a:pt x="116" y="19"/>
                </a:lnTo>
                <a:lnTo>
                  <a:pt x="118" y="15"/>
                </a:lnTo>
                <a:lnTo>
                  <a:pt x="118" y="15"/>
                </a:lnTo>
                <a:lnTo>
                  <a:pt x="118" y="12"/>
                </a:lnTo>
                <a:lnTo>
                  <a:pt x="118" y="10"/>
                </a:lnTo>
                <a:lnTo>
                  <a:pt x="118" y="10"/>
                </a:lnTo>
                <a:lnTo>
                  <a:pt x="114" y="7"/>
                </a:lnTo>
                <a:lnTo>
                  <a:pt x="114" y="7"/>
                </a:lnTo>
                <a:lnTo>
                  <a:pt x="108" y="5"/>
                </a:lnTo>
                <a:lnTo>
                  <a:pt x="108" y="5"/>
                </a:lnTo>
                <a:lnTo>
                  <a:pt x="99" y="5"/>
                </a:lnTo>
                <a:lnTo>
                  <a:pt x="90" y="5"/>
                </a:lnTo>
                <a:lnTo>
                  <a:pt x="90" y="5"/>
                </a:lnTo>
                <a:lnTo>
                  <a:pt x="84" y="6"/>
                </a:lnTo>
                <a:lnTo>
                  <a:pt x="84" y="6"/>
                </a:lnTo>
                <a:close/>
                <a:moveTo>
                  <a:pt x="57" y="367"/>
                </a:moveTo>
                <a:lnTo>
                  <a:pt x="57" y="367"/>
                </a:lnTo>
                <a:lnTo>
                  <a:pt x="57" y="367"/>
                </a:lnTo>
                <a:lnTo>
                  <a:pt x="57" y="367"/>
                </a:lnTo>
                <a:lnTo>
                  <a:pt x="57" y="367"/>
                </a:lnTo>
                <a:lnTo>
                  <a:pt x="57" y="367"/>
                </a:lnTo>
                <a:lnTo>
                  <a:pt x="77" y="374"/>
                </a:lnTo>
                <a:lnTo>
                  <a:pt x="77" y="374"/>
                </a:lnTo>
                <a:lnTo>
                  <a:pt x="89" y="377"/>
                </a:lnTo>
                <a:lnTo>
                  <a:pt x="99" y="377"/>
                </a:lnTo>
                <a:lnTo>
                  <a:pt x="99" y="377"/>
                </a:lnTo>
                <a:lnTo>
                  <a:pt x="120" y="377"/>
                </a:lnTo>
                <a:lnTo>
                  <a:pt x="120" y="377"/>
                </a:lnTo>
                <a:lnTo>
                  <a:pt x="130" y="376"/>
                </a:lnTo>
                <a:lnTo>
                  <a:pt x="130" y="376"/>
                </a:lnTo>
                <a:lnTo>
                  <a:pt x="138" y="373"/>
                </a:lnTo>
                <a:lnTo>
                  <a:pt x="147" y="370"/>
                </a:lnTo>
                <a:lnTo>
                  <a:pt x="147" y="370"/>
                </a:lnTo>
                <a:lnTo>
                  <a:pt x="157" y="367"/>
                </a:lnTo>
                <a:lnTo>
                  <a:pt x="165" y="361"/>
                </a:lnTo>
                <a:lnTo>
                  <a:pt x="165" y="361"/>
                </a:lnTo>
                <a:lnTo>
                  <a:pt x="165" y="361"/>
                </a:lnTo>
                <a:lnTo>
                  <a:pt x="165" y="361"/>
                </a:lnTo>
                <a:lnTo>
                  <a:pt x="165" y="361"/>
                </a:lnTo>
                <a:lnTo>
                  <a:pt x="165" y="361"/>
                </a:lnTo>
                <a:lnTo>
                  <a:pt x="160" y="363"/>
                </a:lnTo>
                <a:lnTo>
                  <a:pt x="160" y="363"/>
                </a:lnTo>
                <a:lnTo>
                  <a:pt x="150" y="367"/>
                </a:lnTo>
                <a:lnTo>
                  <a:pt x="140" y="370"/>
                </a:lnTo>
                <a:lnTo>
                  <a:pt x="140" y="370"/>
                </a:lnTo>
                <a:lnTo>
                  <a:pt x="130" y="371"/>
                </a:lnTo>
                <a:lnTo>
                  <a:pt x="121" y="371"/>
                </a:lnTo>
                <a:lnTo>
                  <a:pt x="121" y="371"/>
                </a:lnTo>
                <a:lnTo>
                  <a:pt x="83" y="370"/>
                </a:lnTo>
                <a:lnTo>
                  <a:pt x="83" y="370"/>
                </a:lnTo>
                <a:lnTo>
                  <a:pt x="72" y="370"/>
                </a:lnTo>
                <a:lnTo>
                  <a:pt x="60" y="367"/>
                </a:lnTo>
                <a:lnTo>
                  <a:pt x="60" y="367"/>
                </a:lnTo>
                <a:lnTo>
                  <a:pt x="57" y="367"/>
                </a:lnTo>
                <a:lnTo>
                  <a:pt x="57" y="367"/>
                </a:lnTo>
                <a:close/>
                <a:moveTo>
                  <a:pt x="13" y="314"/>
                </a:moveTo>
                <a:lnTo>
                  <a:pt x="13" y="314"/>
                </a:lnTo>
                <a:lnTo>
                  <a:pt x="15" y="314"/>
                </a:lnTo>
                <a:lnTo>
                  <a:pt x="15" y="314"/>
                </a:lnTo>
                <a:lnTo>
                  <a:pt x="13" y="306"/>
                </a:lnTo>
                <a:lnTo>
                  <a:pt x="13" y="306"/>
                </a:lnTo>
                <a:lnTo>
                  <a:pt x="13" y="277"/>
                </a:lnTo>
                <a:lnTo>
                  <a:pt x="13" y="277"/>
                </a:lnTo>
                <a:lnTo>
                  <a:pt x="12" y="263"/>
                </a:lnTo>
                <a:lnTo>
                  <a:pt x="12" y="263"/>
                </a:lnTo>
                <a:lnTo>
                  <a:pt x="10" y="239"/>
                </a:lnTo>
                <a:lnTo>
                  <a:pt x="10" y="239"/>
                </a:lnTo>
                <a:lnTo>
                  <a:pt x="9" y="208"/>
                </a:lnTo>
                <a:lnTo>
                  <a:pt x="9" y="208"/>
                </a:lnTo>
                <a:lnTo>
                  <a:pt x="9" y="201"/>
                </a:lnTo>
                <a:lnTo>
                  <a:pt x="9" y="201"/>
                </a:lnTo>
                <a:lnTo>
                  <a:pt x="8" y="199"/>
                </a:lnTo>
                <a:lnTo>
                  <a:pt x="8" y="199"/>
                </a:lnTo>
                <a:lnTo>
                  <a:pt x="8" y="199"/>
                </a:lnTo>
                <a:lnTo>
                  <a:pt x="8" y="198"/>
                </a:lnTo>
                <a:lnTo>
                  <a:pt x="8" y="198"/>
                </a:lnTo>
                <a:lnTo>
                  <a:pt x="8" y="192"/>
                </a:lnTo>
                <a:lnTo>
                  <a:pt x="8" y="192"/>
                </a:lnTo>
                <a:lnTo>
                  <a:pt x="8" y="188"/>
                </a:lnTo>
                <a:lnTo>
                  <a:pt x="8" y="188"/>
                </a:lnTo>
                <a:lnTo>
                  <a:pt x="6" y="177"/>
                </a:lnTo>
                <a:lnTo>
                  <a:pt x="6" y="177"/>
                </a:lnTo>
                <a:lnTo>
                  <a:pt x="5" y="161"/>
                </a:lnTo>
                <a:lnTo>
                  <a:pt x="5" y="161"/>
                </a:lnTo>
                <a:lnTo>
                  <a:pt x="3" y="144"/>
                </a:lnTo>
                <a:lnTo>
                  <a:pt x="3" y="144"/>
                </a:lnTo>
                <a:lnTo>
                  <a:pt x="3" y="117"/>
                </a:lnTo>
                <a:lnTo>
                  <a:pt x="3" y="117"/>
                </a:lnTo>
                <a:lnTo>
                  <a:pt x="3" y="106"/>
                </a:lnTo>
                <a:lnTo>
                  <a:pt x="3" y="106"/>
                </a:lnTo>
                <a:lnTo>
                  <a:pt x="3" y="104"/>
                </a:lnTo>
                <a:lnTo>
                  <a:pt x="3" y="104"/>
                </a:lnTo>
                <a:lnTo>
                  <a:pt x="5" y="101"/>
                </a:lnTo>
                <a:lnTo>
                  <a:pt x="5" y="101"/>
                </a:lnTo>
                <a:lnTo>
                  <a:pt x="3" y="76"/>
                </a:lnTo>
                <a:lnTo>
                  <a:pt x="3" y="76"/>
                </a:lnTo>
                <a:lnTo>
                  <a:pt x="3" y="74"/>
                </a:lnTo>
                <a:lnTo>
                  <a:pt x="3" y="74"/>
                </a:lnTo>
                <a:lnTo>
                  <a:pt x="3" y="77"/>
                </a:lnTo>
                <a:lnTo>
                  <a:pt x="3" y="77"/>
                </a:lnTo>
                <a:lnTo>
                  <a:pt x="2" y="104"/>
                </a:lnTo>
                <a:lnTo>
                  <a:pt x="2" y="104"/>
                </a:lnTo>
                <a:lnTo>
                  <a:pt x="2" y="137"/>
                </a:lnTo>
                <a:lnTo>
                  <a:pt x="2" y="137"/>
                </a:lnTo>
                <a:lnTo>
                  <a:pt x="3" y="155"/>
                </a:lnTo>
                <a:lnTo>
                  <a:pt x="3" y="155"/>
                </a:lnTo>
                <a:lnTo>
                  <a:pt x="5" y="175"/>
                </a:lnTo>
                <a:lnTo>
                  <a:pt x="5" y="175"/>
                </a:lnTo>
                <a:lnTo>
                  <a:pt x="6" y="195"/>
                </a:lnTo>
                <a:lnTo>
                  <a:pt x="6" y="195"/>
                </a:lnTo>
                <a:lnTo>
                  <a:pt x="8" y="225"/>
                </a:lnTo>
                <a:lnTo>
                  <a:pt x="8" y="225"/>
                </a:lnTo>
                <a:lnTo>
                  <a:pt x="9" y="245"/>
                </a:lnTo>
                <a:lnTo>
                  <a:pt x="9" y="245"/>
                </a:lnTo>
                <a:lnTo>
                  <a:pt x="10" y="276"/>
                </a:lnTo>
                <a:lnTo>
                  <a:pt x="10" y="276"/>
                </a:lnTo>
                <a:lnTo>
                  <a:pt x="12" y="289"/>
                </a:lnTo>
                <a:lnTo>
                  <a:pt x="12" y="289"/>
                </a:lnTo>
                <a:lnTo>
                  <a:pt x="13" y="307"/>
                </a:lnTo>
                <a:lnTo>
                  <a:pt x="13" y="307"/>
                </a:lnTo>
                <a:lnTo>
                  <a:pt x="13" y="314"/>
                </a:lnTo>
                <a:lnTo>
                  <a:pt x="13" y="314"/>
                </a:lnTo>
                <a:close/>
                <a:moveTo>
                  <a:pt x="131" y="103"/>
                </a:moveTo>
                <a:lnTo>
                  <a:pt x="131" y="103"/>
                </a:lnTo>
                <a:lnTo>
                  <a:pt x="131" y="103"/>
                </a:lnTo>
                <a:lnTo>
                  <a:pt x="131" y="103"/>
                </a:lnTo>
                <a:lnTo>
                  <a:pt x="130" y="103"/>
                </a:lnTo>
                <a:lnTo>
                  <a:pt x="130" y="103"/>
                </a:lnTo>
                <a:lnTo>
                  <a:pt x="128" y="104"/>
                </a:lnTo>
                <a:lnTo>
                  <a:pt x="127" y="106"/>
                </a:lnTo>
                <a:lnTo>
                  <a:pt x="127" y="106"/>
                </a:lnTo>
                <a:lnTo>
                  <a:pt x="127" y="107"/>
                </a:lnTo>
                <a:lnTo>
                  <a:pt x="126" y="107"/>
                </a:lnTo>
                <a:lnTo>
                  <a:pt x="126" y="107"/>
                </a:lnTo>
                <a:lnTo>
                  <a:pt x="123" y="107"/>
                </a:lnTo>
                <a:lnTo>
                  <a:pt x="123" y="107"/>
                </a:lnTo>
                <a:lnTo>
                  <a:pt x="121" y="106"/>
                </a:lnTo>
                <a:lnTo>
                  <a:pt x="121" y="106"/>
                </a:lnTo>
                <a:lnTo>
                  <a:pt x="123" y="104"/>
                </a:lnTo>
                <a:lnTo>
                  <a:pt x="123" y="104"/>
                </a:lnTo>
                <a:lnTo>
                  <a:pt x="124" y="103"/>
                </a:lnTo>
                <a:lnTo>
                  <a:pt x="124" y="103"/>
                </a:lnTo>
                <a:lnTo>
                  <a:pt x="126" y="103"/>
                </a:lnTo>
                <a:lnTo>
                  <a:pt x="126" y="103"/>
                </a:lnTo>
                <a:lnTo>
                  <a:pt x="127" y="103"/>
                </a:lnTo>
                <a:lnTo>
                  <a:pt x="127" y="103"/>
                </a:lnTo>
                <a:lnTo>
                  <a:pt x="128" y="101"/>
                </a:lnTo>
                <a:lnTo>
                  <a:pt x="128" y="101"/>
                </a:lnTo>
                <a:lnTo>
                  <a:pt x="128" y="101"/>
                </a:lnTo>
                <a:lnTo>
                  <a:pt x="128" y="101"/>
                </a:lnTo>
                <a:lnTo>
                  <a:pt x="121" y="101"/>
                </a:lnTo>
                <a:lnTo>
                  <a:pt x="121" y="101"/>
                </a:lnTo>
                <a:lnTo>
                  <a:pt x="121" y="104"/>
                </a:lnTo>
                <a:lnTo>
                  <a:pt x="121" y="104"/>
                </a:lnTo>
                <a:lnTo>
                  <a:pt x="121" y="104"/>
                </a:lnTo>
                <a:lnTo>
                  <a:pt x="120" y="104"/>
                </a:lnTo>
                <a:lnTo>
                  <a:pt x="120" y="104"/>
                </a:lnTo>
                <a:lnTo>
                  <a:pt x="110" y="107"/>
                </a:lnTo>
                <a:lnTo>
                  <a:pt x="110" y="107"/>
                </a:lnTo>
                <a:lnTo>
                  <a:pt x="87" y="110"/>
                </a:lnTo>
                <a:lnTo>
                  <a:pt x="87" y="110"/>
                </a:lnTo>
                <a:lnTo>
                  <a:pt x="86" y="111"/>
                </a:lnTo>
                <a:lnTo>
                  <a:pt x="86" y="111"/>
                </a:lnTo>
                <a:lnTo>
                  <a:pt x="87" y="111"/>
                </a:lnTo>
                <a:lnTo>
                  <a:pt x="87" y="111"/>
                </a:lnTo>
                <a:lnTo>
                  <a:pt x="91" y="111"/>
                </a:lnTo>
                <a:lnTo>
                  <a:pt x="91" y="111"/>
                </a:lnTo>
                <a:lnTo>
                  <a:pt x="99" y="110"/>
                </a:lnTo>
                <a:lnTo>
                  <a:pt x="99" y="110"/>
                </a:lnTo>
                <a:lnTo>
                  <a:pt x="101" y="110"/>
                </a:lnTo>
                <a:lnTo>
                  <a:pt x="101" y="110"/>
                </a:lnTo>
                <a:lnTo>
                  <a:pt x="110" y="108"/>
                </a:lnTo>
                <a:lnTo>
                  <a:pt x="118" y="107"/>
                </a:lnTo>
                <a:lnTo>
                  <a:pt x="118" y="107"/>
                </a:lnTo>
                <a:lnTo>
                  <a:pt x="120" y="107"/>
                </a:lnTo>
                <a:lnTo>
                  <a:pt x="120" y="107"/>
                </a:lnTo>
                <a:lnTo>
                  <a:pt x="121" y="108"/>
                </a:lnTo>
                <a:lnTo>
                  <a:pt x="121" y="108"/>
                </a:lnTo>
                <a:lnTo>
                  <a:pt x="121" y="110"/>
                </a:lnTo>
                <a:lnTo>
                  <a:pt x="121" y="110"/>
                </a:lnTo>
                <a:lnTo>
                  <a:pt x="120" y="110"/>
                </a:lnTo>
                <a:lnTo>
                  <a:pt x="120" y="110"/>
                </a:lnTo>
                <a:lnTo>
                  <a:pt x="111" y="111"/>
                </a:lnTo>
                <a:lnTo>
                  <a:pt x="111" y="111"/>
                </a:lnTo>
                <a:lnTo>
                  <a:pt x="99" y="113"/>
                </a:lnTo>
                <a:lnTo>
                  <a:pt x="99" y="113"/>
                </a:lnTo>
                <a:lnTo>
                  <a:pt x="91" y="115"/>
                </a:lnTo>
                <a:lnTo>
                  <a:pt x="91" y="115"/>
                </a:lnTo>
                <a:lnTo>
                  <a:pt x="90" y="115"/>
                </a:lnTo>
                <a:lnTo>
                  <a:pt x="90" y="115"/>
                </a:lnTo>
                <a:lnTo>
                  <a:pt x="91" y="115"/>
                </a:lnTo>
                <a:lnTo>
                  <a:pt x="91" y="115"/>
                </a:lnTo>
                <a:lnTo>
                  <a:pt x="103" y="115"/>
                </a:lnTo>
                <a:lnTo>
                  <a:pt x="114" y="114"/>
                </a:lnTo>
                <a:lnTo>
                  <a:pt x="114" y="114"/>
                </a:lnTo>
                <a:lnTo>
                  <a:pt x="121" y="113"/>
                </a:lnTo>
                <a:lnTo>
                  <a:pt x="121" y="113"/>
                </a:lnTo>
                <a:lnTo>
                  <a:pt x="123" y="113"/>
                </a:lnTo>
                <a:lnTo>
                  <a:pt x="123" y="113"/>
                </a:lnTo>
                <a:lnTo>
                  <a:pt x="123" y="110"/>
                </a:lnTo>
                <a:lnTo>
                  <a:pt x="123" y="110"/>
                </a:lnTo>
                <a:lnTo>
                  <a:pt x="123" y="108"/>
                </a:lnTo>
                <a:lnTo>
                  <a:pt x="124" y="108"/>
                </a:lnTo>
                <a:lnTo>
                  <a:pt x="124" y="108"/>
                </a:lnTo>
                <a:lnTo>
                  <a:pt x="124" y="108"/>
                </a:lnTo>
                <a:lnTo>
                  <a:pt x="126" y="110"/>
                </a:lnTo>
                <a:lnTo>
                  <a:pt x="126" y="110"/>
                </a:lnTo>
                <a:lnTo>
                  <a:pt x="131" y="103"/>
                </a:lnTo>
                <a:lnTo>
                  <a:pt x="131" y="103"/>
                </a:lnTo>
                <a:close/>
                <a:moveTo>
                  <a:pt x="114" y="232"/>
                </a:moveTo>
                <a:lnTo>
                  <a:pt x="114" y="232"/>
                </a:lnTo>
                <a:lnTo>
                  <a:pt x="114" y="232"/>
                </a:lnTo>
                <a:lnTo>
                  <a:pt x="114" y="232"/>
                </a:lnTo>
                <a:lnTo>
                  <a:pt x="113" y="232"/>
                </a:lnTo>
                <a:lnTo>
                  <a:pt x="113" y="232"/>
                </a:lnTo>
                <a:lnTo>
                  <a:pt x="97" y="232"/>
                </a:lnTo>
                <a:lnTo>
                  <a:pt x="97" y="232"/>
                </a:lnTo>
                <a:lnTo>
                  <a:pt x="84" y="232"/>
                </a:lnTo>
                <a:lnTo>
                  <a:pt x="72" y="231"/>
                </a:lnTo>
                <a:lnTo>
                  <a:pt x="72" y="231"/>
                </a:lnTo>
                <a:lnTo>
                  <a:pt x="56" y="228"/>
                </a:lnTo>
                <a:lnTo>
                  <a:pt x="56" y="228"/>
                </a:lnTo>
                <a:lnTo>
                  <a:pt x="45" y="225"/>
                </a:lnTo>
                <a:lnTo>
                  <a:pt x="33" y="219"/>
                </a:lnTo>
                <a:lnTo>
                  <a:pt x="33" y="219"/>
                </a:lnTo>
                <a:lnTo>
                  <a:pt x="29" y="218"/>
                </a:lnTo>
                <a:lnTo>
                  <a:pt x="29" y="218"/>
                </a:lnTo>
                <a:lnTo>
                  <a:pt x="25" y="216"/>
                </a:lnTo>
                <a:lnTo>
                  <a:pt x="20" y="214"/>
                </a:lnTo>
                <a:lnTo>
                  <a:pt x="20" y="214"/>
                </a:lnTo>
                <a:lnTo>
                  <a:pt x="16" y="206"/>
                </a:lnTo>
                <a:lnTo>
                  <a:pt x="16" y="206"/>
                </a:lnTo>
                <a:lnTo>
                  <a:pt x="15" y="205"/>
                </a:lnTo>
                <a:lnTo>
                  <a:pt x="15" y="205"/>
                </a:lnTo>
                <a:lnTo>
                  <a:pt x="15" y="206"/>
                </a:lnTo>
                <a:lnTo>
                  <a:pt x="15" y="209"/>
                </a:lnTo>
                <a:lnTo>
                  <a:pt x="15" y="209"/>
                </a:lnTo>
                <a:lnTo>
                  <a:pt x="15" y="211"/>
                </a:lnTo>
                <a:lnTo>
                  <a:pt x="16" y="214"/>
                </a:lnTo>
                <a:lnTo>
                  <a:pt x="16" y="214"/>
                </a:lnTo>
                <a:lnTo>
                  <a:pt x="16" y="214"/>
                </a:lnTo>
                <a:lnTo>
                  <a:pt x="16" y="214"/>
                </a:lnTo>
                <a:lnTo>
                  <a:pt x="22" y="218"/>
                </a:lnTo>
                <a:lnTo>
                  <a:pt x="22" y="218"/>
                </a:lnTo>
                <a:lnTo>
                  <a:pt x="27" y="221"/>
                </a:lnTo>
                <a:lnTo>
                  <a:pt x="35" y="223"/>
                </a:lnTo>
                <a:lnTo>
                  <a:pt x="35" y="223"/>
                </a:lnTo>
                <a:lnTo>
                  <a:pt x="49" y="228"/>
                </a:lnTo>
                <a:lnTo>
                  <a:pt x="49" y="228"/>
                </a:lnTo>
                <a:lnTo>
                  <a:pt x="62" y="231"/>
                </a:lnTo>
                <a:lnTo>
                  <a:pt x="76" y="232"/>
                </a:lnTo>
                <a:lnTo>
                  <a:pt x="76" y="232"/>
                </a:lnTo>
                <a:lnTo>
                  <a:pt x="101" y="232"/>
                </a:lnTo>
                <a:lnTo>
                  <a:pt x="101" y="232"/>
                </a:lnTo>
                <a:lnTo>
                  <a:pt x="114" y="232"/>
                </a:lnTo>
                <a:lnTo>
                  <a:pt x="114" y="232"/>
                </a:lnTo>
                <a:close/>
                <a:moveTo>
                  <a:pt x="22" y="47"/>
                </a:moveTo>
                <a:lnTo>
                  <a:pt x="22" y="47"/>
                </a:lnTo>
                <a:lnTo>
                  <a:pt x="23" y="47"/>
                </a:lnTo>
                <a:lnTo>
                  <a:pt x="23" y="47"/>
                </a:lnTo>
                <a:lnTo>
                  <a:pt x="23" y="47"/>
                </a:lnTo>
                <a:lnTo>
                  <a:pt x="23" y="47"/>
                </a:lnTo>
                <a:lnTo>
                  <a:pt x="35" y="42"/>
                </a:lnTo>
                <a:lnTo>
                  <a:pt x="46" y="37"/>
                </a:lnTo>
                <a:lnTo>
                  <a:pt x="46" y="37"/>
                </a:lnTo>
                <a:lnTo>
                  <a:pt x="59" y="34"/>
                </a:lnTo>
                <a:lnTo>
                  <a:pt x="59" y="34"/>
                </a:lnTo>
                <a:lnTo>
                  <a:pt x="59" y="33"/>
                </a:lnTo>
                <a:lnTo>
                  <a:pt x="59" y="33"/>
                </a:lnTo>
                <a:lnTo>
                  <a:pt x="59" y="30"/>
                </a:lnTo>
                <a:lnTo>
                  <a:pt x="59" y="30"/>
                </a:lnTo>
                <a:lnTo>
                  <a:pt x="57" y="30"/>
                </a:lnTo>
                <a:lnTo>
                  <a:pt x="57" y="30"/>
                </a:lnTo>
                <a:lnTo>
                  <a:pt x="50" y="32"/>
                </a:lnTo>
                <a:lnTo>
                  <a:pt x="50" y="32"/>
                </a:lnTo>
                <a:lnTo>
                  <a:pt x="37" y="34"/>
                </a:lnTo>
                <a:lnTo>
                  <a:pt x="37" y="34"/>
                </a:lnTo>
                <a:lnTo>
                  <a:pt x="35" y="36"/>
                </a:lnTo>
                <a:lnTo>
                  <a:pt x="35" y="36"/>
                </a:lnTo>
                <a:lnTo>
                  <a:pt x="35" y="39"/>
                </a:lnTo>
                <a:lnTo>
                  <a:pt x="32" y="40"/>
                </a:lnTo>
                <a:lnTo>
                  <a:pt x="32" y="40"/>
                </a:lnTo>
                <a:lnTo>
                  <a:pt x="29" y="42"/>
                </a:lnTo>
                <a:lnTo>
                  <a:pt x="29" y="42"/>
                </a:lnTo>
                <a:lnTo>
                  <a:pt x="29" y="42"/>
                </a:lnTo>
                <a:lnTo>
                  <a:pt x="29" y="42"/>
                </a:lnTo>
                <a:lnTo>
                  <a:pt x="26" y="43"/>
                </a:lnTo>
                <a:lnTo>
                  <a:pt x="26" y="43"/>
                </a:lnTo>
                <a:lnTo>
                  <a:pt x="25" y="44"/>
                </a:lnTo>
                <a:lnTo>
                  <a:pt x="25" y="44"/>
                </a:lnTo>
                <a:lnTo>
                  <a:pt x="22" y="47"/>
                </a:lnTo>
                <a:lnTo>
                  <a:pt x="22" y="47"/>
                </a:lnTo>
                <a:close/>
                <a:moveTo>
                  <a:pt x="174" y="84"/>
                </a:moveTo>
                <a:lnTo>
                  <a:pt x="174" y="84"/>
                </a:lnTo>
                <a:lnTo>
                  <a:pt x="174" y="84"/>
                </a:lnTo>
                <a:lnTo>
                  <a:pt x="174" y="84"/>
                </a:lnTo>
                <a:lnTo>
                  <a:pt x="160" y="91"/>
                </a:lnTo>
                <a:lnTo>
                  <a:pt x="145" y="97"/>
                </a:lnTo>
                <a:lnTo>
                  <a:pt x="145" y="97"/>
                </a:lnTo>
                <a:lnTo>
                  <a:pt x="147" y="97"/>
                </a:lnTo>
                <a:lnTo>
                  <a:pt x="145" y="98"/>
                </a:lnTo>
                <a:lnTo>
                  <a:pt x="145" y="98"/>
                </a:lnTo>
                <a:lnTo>
                  <a:pt x="143" y="103"/>
                </a:lnTo>
                <a:lnTo>
                  <a:pt x="143" y="103"/>
                </a:lnTo>
                <a:lnTo>
                  <a:pt x="140" y="107"/>
                </a:lnTo>
                <a:lnTo>
                  <a:pt x="140" y="107"/>
                </a:lnTo>
                <a:lnTo>
                  <a:pt x="138" y="108"/>
                </a:lnTo>
                <a:lnTo>
                  <a:pt x="138" y="108"/>
                </a:lnTo>
                <a:lnTo>
                  <a:pt x="147" y="103"/>
                </a:lnTo>
                <a:lnTo>
                  <a:pt x="147" y="103"/>
                </a:lnTo>
                <a:lnTo>
                  <a:pt x="164" y="91"/>
                </a:lnTo>
                <a:lnTo>
                  <a:pt x="164" y="91"/>
                </a:lnTo>
                <a:lnTo>
                  <a:pt x="165" y="91"/>
                </a:lnTo>
                <a:lnTo>
                  <a:pt x="167" y="91"/>
                </a:lnTo>
                <a:lnTo>
                  <a:pt x="167" y="91"/>
                </a:lnTo>
                <a:lnTo>
                  <a:pt x="174" y="84"/>
                </a:lnTo>
                <a:lnTo>
                  <a:pt x="174" y="84"/>
                </a:lnTo>
                <a:close/>
                <a:moveTo>
                  <a:pt x="76" y="206"/>
                </a:moveTo>
                <a:lnTo>
                  <a:pt x="76" y="206"/>
                </a:lnTo>
                <a:lnTo>
                  <a:pt x="77" y="199"/>
                </a:lnTo>
                <a:lnTo>
                  <a:pt x="79" y="192"/>
                </a:lnTo>
                <a:lnTo>
                  <a:pt x="79" y="192"/>
                </a:lnTo>
                <a:lnTo>
                  <a:pt x="79" y="194"/>
                </a:lnTo>
                <a:lnTo>
                  <a:pt x="77" y="194"/>
                </a:lnTo>
                <a:lnTo>
                  <a:pt x="77" y="194"/>
                </a:lnTo>
                <a:lnTo>
                  <a:pt x="77" y="195"/>
                </a:lnTo>
                <a:lnTo>
                  <a:pt x="76" y="195"/>
                </a:lnTo>
                <a:lnTo>
                  <a:pt x="76" y="195"/>
                </a:lnTo>
                <a:lnTo>
                  <a:pt x="73" y="194"/>
                </a:lnTo>
                <a:lnTo>
                  <a:pt x="73" y="194"/>
                </a:lnTo>
                <a:lnTo>
                  <a:pt x="73" y="192"/>
                </a:lnTo>
                <a:lnTo>
                  <a:pt x="73" y="192"/>
                </a:lnTo>
                <a:lnTo>
                  <a:pt x="63" y="192"/>
                </a:lnTo>
                <a:lnTo>
                  <a:pt x="63" y="192"/>
                </a:lnTo>
                <a:lnTo>
                  <a:pt x="63" y="192"/>
                </a:lnTo>
                <a:lnTo>
                  <a:pt x="63" y="192"/>
                </a:lnTo>
                <a:lnTo>
                  <a:pt x="62" y="194"/>
                </a:lnTo>
                <a:lnTo>
                  <a:pt x="62" y="194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0" y="188"/>
                </a:lnTo>
                <a:lnTo>
                  <a:pt x="60" y="188"/>
                </a:lnTo>
                <a:lnTo>
                  <a:pt x="60" y="181"/>
                </a:lnTo>
                <a:lnTo>
                  <a:pt x="60" y="181"/>
                </a:lnTo>
                <a:lnTo>
                  <a:pt x="59" y="179"/>
                </a:lnTo>
                <a:lnTo>
                  <a:pt x="59" y="179"/>
                </a:lnTo>
                <a:lnTo>
                  <a:pt x="60" y="188"/>
                </a:lnTo>
                <a:lnTo>
                  <a:pt x="60" y="188"/>
                </a:lnTo>
                <a:lnTo>
                  <a:pt x="60" y="188"/>
                </a:lnTo>
                <a:lnTo>
                  <a:pt x="60" y="188"/>
                </a:lnTo>
                <a:lnTo>
                  <a:pt x="60" y="189"/>
                </a:lnTo>
                <a:lnTo>
                  <a:pt x="60" y="191"/>
                </a:lnTo>
                <a:lnTo>
                  <a:pt x="60" y="191"/>
                </a:lnTo>
                <a:lnTo>
                  <a:pt x="60" y="194"/>
                </a:lnTo>
                <a:lnTo>
                  <a:pt x="60" y="194"/>
                </a:lnTo>
                <a:lnTo>
                  <a:pt x="60" y="196"/>
                </a:lnTo>
                <a:lnTo>
                  <a:pt x="60" y="196"/>
                </a:lnTo>
                <a:lnTo>
                  <a:pt x="60" y="199"/>
                </a:lnTo>
                <a:lnTo>
                  <a:pt x="60" y="199"/>
                </a:lnTo>
                <a:lnTo>
                  <a:pt x="62" y="198"/>
                </a:lnTo>
                <a:lnTo>
                  <a:pt x="62" y="198"/>
                </a:lnTo>
                <a:lnTo>
                  <a:pt x="63" y="195"/>
                </a:lnTo>
                <a:lnTo>
                  <a:pt x="63" y="195"/>
                </a:lnTo>
                <a:lnTo>
                  <a:pt x="64" y="194"/>
                </a:lnTo>
                <a:lnTo>
                  <a:pt x="64" y="194"/>
                </a:lnTo>
                <a:lnTo>
                  <a:pt x="66" y="192"/>
                </a:lnTo>
                <a:lnTo>
                  <a:pt x="66" y="192"/>
                </a:lnTo>
                <a:lnTo>
                  <a:pt x="67" y="194"/>
                </a:lnTo>
                <a:lnTo>
                  <a:pt x="67" y="194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70" y="194"/>
                </a:lnTo>
                <a:lnTo>
                  <a:pt x="70" y="194"/>
                </a:lnTo>
                <a:lnTo>
                  <a:pt x="72" y="194"/>
                </a:lnTo>
                <a:lnTo>
                  <a:pt x="73" y="195"/>
                </a:lnTo>
                <a:lnTo>
                  <a:pt x="73" y="195"/>
                </a:lnTo>
                <a:lnTo>
                  <a:pt x="73" y="198"/>
                </a:lnTo>
                <a:lnTo>
                  <a:pt x="72" y="199"/>
                </a:lnTo>
                <a:lnTo>
                  <a:pt x="72" y="199"/>
                </a:lnTo>
                <a:lnTo>
                  <a:pt x="70" y="199"/>
                </a:lnTo>
                <a:lnTo>
                  <a:pt x="70" y="199"/>
                </a:lnTo>
                <a:lnTo>
                  <a:pt x="67" y="204"/>
                </a:lnTo>
                <a:lnTo>
                  <a:pt x="67" y="204"/>
                </a:lnTo>
                <a:lnTo>
                  <a:pt x="76" y="206"/>
                </a:lnTo>
                <a:lnTo>
                  <a:pt x="76" y="206"/>
                </a:lnTo>
                <a:close/>
                <a:moveTo>
                  <a:pt x="18" y="86"/>
                </a:moveTo>
                <a:lnTo>
                  <a:pt x="18" y="86"/>
                </a:lnTo>
                <a:lnTo>
                  <a:pt x="12" y="98"/>
                </a:lnTo>
                <a:lnTo>
                  <a:pt x="12" y="98"/>
                </a:lnTo>
                <a:lnTo>
                  <a:pt x="13" y="97"/>
                </a:lnTo>
                <a:lnTo>
                  <a:pt x="13" y="97"/>
                </a:lnTo>
                <a:lnTo>
                  <a:pt x="18" y="91"/>
                </a:lnTo>
                <a:lnTo>
                  <a:pt x="18" y="91"/>
                </a:lnTo>
                <a:lnTo>
                  <a:pt x="19" y="90"/>
                </a:lnTo>
                <a:lnTo>
                  <a:pt x="19" y="90"/>
                </a:lnTo>
                <a:lnTo>
                  <a:pt x="20" y="90"/>
                </a:lnTo>
                <a:lnTo>
                  <a:pt x="20" y="90"/>
                </a:lnTo>
                <a:lnTo>
                  <a:pt x="20" y="91"/>
                </a:lnTo>
                <a:lnTo>
                  <a:pt x="20" y="91"/>
                </a:lnTo>
                <a:lnTo>
                  <a:pt x="20" y="93"/>
                </a:lnTo>
                <a:lnTo>
                  <a:pt x="20" y="93"/>
                </a:lnTo>
                <a:lnTo>
                  <a:pt x="19" y="96"/>
                </a:lnTo>
                <a:lnTo>
                  <a:pt x="19" y="96"/>
                </a:lnTo>
                <a:lnTo>
                  <a:pt x="13" y="108"/>
                </a:lnTo>
                <a:lnTo>
                  <a:pt x="13" y="108"/>
                </a:lnTo>
                <a:lnTo>
                  <a:pt x="13" y="110"/>
                </a:lnTo>
                <a:lnTo>
                  <a:pt x="13" y="110"/>
                </a:lnTo>
                <a:lnTo>
                  <a:pt x="13" y="110"/>
                </a:lnTo>
                <a:lnTo>
                  <a:pt x="13" y="110"/>
                </a:lnTo>
                <a:lnTo>
                  <a:pt x="26" y="93"/>
                </a:lnTo>
                <a:lnTo>
                  <a:pt x="26" y="93"/>
                </a:lnTo>
                <a:lnTo>
                  <a:pt x="18" y="86"/>
                </a:lnTo>
                <a:lnTo>
                  <a:pt x="18" y="86"/>
                </a:lnTo>
                <a:close/>
                <a:moveTo>
                  <a:pt x="97" y="25"/>
                </a:moveTo>
                <a:lnTo>
                  <a:pt x="97" y="25"/>
                </a:lnTo>
                <a:lnTo>
                  <a:pt x="81" y="23"/>
                </a:lnTo>
                <a:lnTo>
                  <a:pt x="67" y="19"/>
                </a:lnTo>
                <a:lnTo>
                  <a:pt x="67" y="19"/>
                </a:lnTo>
                <a:lnTo>
                  <a:pt x="66" y="22"/>
                </a:lnTo>
                <a:lnTo>
                  <a:pt x="66" y="22"/>
                </a:lnTo>
                <a:lnTo>
                  <a:pt x="67" y="23"/>
                </a:lnTo>
                <a:lnTo>
                  <a:pt x="67" y="23"/>
                </a:lnTo>
                <a:lnTo>
                  <a:pt x="73" y="25"/>
                </a:lnTo>
                <a:lnTo>
                  <a:pt x="73" y="25"/>
                </a:lnTo>
                <a:lnTo>
                  <a:pt x="84" y="26"/>
                </a:lnTo>
                <a:lnTo>
                  <a:pt x="97" y="25"/>
                </a:lnTo>
                <a:lnTo>
                  <a:pt x="97" y="25"/>
                </a:lnTo>
                <a:close/>
                <a:moveTo>
                  <a:pt x="118" y="23"/>
                </a:moveTo>
                <a:lnTo>
                  <a:pt x="118" y="23"/>
                </a:lnTo>
                <a:lnTo>
                  <a:pt x="120" y="23"/>
                </a:lnTo>
                <a:lnTo>
                  <a:pt x="120" y="23"/>
                </a:lnTo>
                <a:lnTo>
                  <a:pt x="123" y="23"/>
                </a:lnTo>
                <a:lnTo>
                  <a:pt x="123" y="23"/>
                </a:lnTo>
                <a:lnTo>
                  <a:pt x="123" y="26"/>
                </a:lnTo>
                <a:lnTo>
                  <a:pt x="123" y="26"/>
                </a:lnTo>
                <a:lnTo>
                  <a:pt x="123" y="36"/>
                </a:lnTo>
                <a:lnTo>
                  <a:pt x="123" y="36"/>
                </a:lnTo>
                <a:lnTo>
                  <a:pt x="123" y="42"/>
                </a:lnTo>
                <a:lnTo>
                  <a:pt x="120" y="46"/>
                </a:lnTo>
                <a:lnTo>
                  <a:pt x="120" y="46"/>
                </a:lnTo>
                <a:lnTo>
                  <a:pt x="121" y="47"/>
                </a:lnTo>
                <a:lnTo>
                  <a:pt x="121" y="47"/>
                </a:lnTo>
                <a:lnTo>
                  <a:pt x="124" y="44"/>
                </a:lnTo>
                <a:lnTo>
                  <a:pt x="126" y="40"/>
                </a:lnTo>
                <a:lnTo>
                  <a:pt x="126" y="40"/>
                </a:lnTo>
                <a:lnTo>
                  <a:pt x="127" y="33"/>
                </a:lnTo>
                <a:lnTo>
                  <a:pt x="126" y="27"/>
                </a:lnTo>
                <a:lnTo>
                  <a:pt x="126" y="27"/>
                </a:lnTo>
                <a:lnTo>
                  <a:pt x="124" y="19"/>
                </a:lnTo>
                <a:lnTo>
                  <a:pt x="124" y="19"/>
                </a:lnTo>
                <a:lnTo>
                  <a:pt x="124" y="19"/>
                </a:lnTo>
                <a:lnTo>
                  <a:pt x="124" y="19"/>
                </a:lnTo>
                <a:lnTo>
                  <a:pt x="123" y="20"/>
                </a:lnTo>
                <a:lnTo>
                  <a:pt x="123" y="20"/>
                </a:lnTo>
                <a:lnTo>
                  <a:pt x="121" y="22"/>
                </a:lnTo>
                <a:lnTo>
                  <a:pt x="121" y="22"/>
                </a:lnTo>
                <a:lnTo>
                  <a:pt x="118" y="23"/>
                </a:lnTo>
                <a:lnTo>
                  <a:pt x="118" y="23"/>
                </a:lnTo>
                <a:close/>
                <a:moveTo>
                  <a:pt x="87" y="221"/>
                </a:moveTo>
                <a:lnTo>
                  <a:pt x="87" y="221"/>
                </a:lnTo>
                <a:lnTo>
                  <a:pt x="94" y="223"/>
                </a:lnTo>
                <a:lnTo>
                  <a:pt x="94" y="223"/>
                </a:lnTo>
                <a:lnTo>
                  <a:pt x="94" y="222"/>
                </a:lnTo>
                <a:lnTo>
                  <a:pt x="94" y="222"/>
                </a:lnTo>
                <a:lnTo>
                  <a:pt x="96" y="214"/>
                </a:lnTo>
                <a:lnTo>
                  <a:pt x="96" y="214"/>
                </a:lnTo>
                <a:lnTo>
                  <a:pt x="97" y="205"/>
                </a:lnTo>
                <a:lnTo>
                  <a:pt x="97" y="205"/>
                </a:lnTo>
                <a:lnTo>
                  <a:pt x="97" y="202"/>
                </a:lnTo>
                <a:lnTo>
                  <a:pt x="97" y="202"/>
                </a:lnTo>
                <a:lnTo>
                  <a:pt x="87" y="221"/>
                </a:lnTo>
                <a:lnTo>
                  <a:pt x="87" y="221"/>
                </a:lnTo>
                <a:close/>
                <a:moveTo>
                  <a:pt x="84" y="205"/>
                </a:moveTo>
                <a:lnTo>
                  <a:pt x="84" y="205"/>
                </a:lnTo>
                <a:lnTo>
                  <a:pt x="84" y="205"/>
                </a:lnTo>
                <a:lnTo>
                  <a:pt x="84" y="205"/>
                </a:lnTo>
                <a:lnTo>
                  <a:pt x="87" y="201"/>
                </a:lnTo>
                <a:lnTo>
                  <a:pt x="87" y="201"/>
                </a:lnTo>
                <a:lnTo>
                  <a:pt x="90" y="194"/>
                </a:lnTo>
                <a:lnTo>
                  <a:pt x="90" y="194"/>
                </a:lnTo>
                <a:lnTo>
                  <a:pt x="91" y="192"/>
                </a:lnTo>
                <a:lnTo>
                  <a:pt x="91" y="192"/>
                </a:lnTo>
                <a:lnTo>
                  <a:pt x="93" y="192"/>
                </a:lnTo>
                <a:lnTo>
                  <a:pt x="94" y="194"/>
                </a:lnTo>
                <a:lnTo>
                  <a:pt x="94" y="194"/>
                </a:lnTo>
                <a:lnTo>
                  <a:pt x="94" y="195"/>
                </a:lnTo>
                <a:lnTo>
                  <a:pt x="94" y="195"/>
                </a:lnTo>
                <a:lnTo>
                  <a:pt x="94" y="196"/>
                </a:lnTo>
                <a:lnTo>
                  <a:pt x="94" y="196"/>
                </a:lnTo>
                <a:lnTo>
                  <a:pt x="91" y="208"/>
                </a:lnTo>
                <a:lnTo>
                  <a:pt x="91" y="208"/>
                </a:lnTo>
                <a:lnTo>
                  <a:pt x="90" y="209"/>
                </a:lnTo>
                <a:lnTo>
                  <a:pt x="90" y="209"/>
                </a:lnTo>
                <a:lnTo>
                  <a:pt x="91" y="208"/>
                </a:lnTo>
                <a:lnTo>
                  <a:pt x="91" y="208"/>
                </a:lnTo>
                <a:lnTo>
                  <a:pt x="94" y="201"/>
                </a:lnTo>
                <a:lnTo>
                  <a:pt x="94" y="201"/>
                </a:lnTo>
                <a:lnTo>
                  <a:pt x="96" y="198"/>
                </a:lnTo>
                <a:lnTo>
                  <a:pt x="96" y="198"/>
                </a:lnTo>
                <a:lnTo>
                  <a:pt x="97" y="198"/>
                </a:lnTo>
                <a:lnTo>
                  <a:pt x="97" y="198"/>
                </a:lnTo>
                <a:lnTo>
                  <a:pt x="96" y="192"/>
                </a:lnTo>
                <a:lnTo>
                  <a:pt x="96" y="192"/>
                </a:lnTo>
                <a:lnTo>
                  <a:pt x="96" y="189"/>
                </a:lnTo>
                <a:lnTo>
                  <a:pt x="93" y="189"/>
                </a:lnTo>
                <a:lnTo>
                  <a:pt x="93" y="189"/>
                </a:lnTo>
                <a:lnTo>
                  <a:pt x="90" y="189"/>
                </a:lnTo>
                <a:lnTo>
                  <a:pt x="90" y="189"/>
                </a:lnTo>
                <a:lnTo>
                  <a:pt x="89" y="191"/>
                </a:lnTo>
                <a:lnTo>
                  <a:pt x="87" y="191"/>
                </a:lnTo>
                <a:lnTo>
                  <a:pt x="87" y="191"/>
                </a:lnTo>
                <a:lnTo>
                  <a:pt x="84" y="205"/>
                </a:lnTo>
                <a:lnTo>
                  <a:pt x="84" y="205"/>
                </a:lnTo>
                <a:close/>
                <a:moveTo>
                  <a:pt x="174" y="96"/>
                </a:moveTo>
                <a:lnTo>
                  <a:pt x="174" y="96"/>
                </a:lnTo>
                <a:lnTo>
                  <a:pt x="172" y="97"/>
                </a:lnTo>
                <a:lnTo>
                  <a:pt x="172" y="97"/>
                </a:lnTo>
                <a:lnTo>
                  <a:pt x="158" y="108"/>
                </a:lnTo>
                <a:lnTo>
                  <a:pt x="158" y="108"/>
                </a:lnTo>
                <a:lnTo>
                  <a:pt x="158" y="108"/>
                </a:lnTo>
                <a:lnTo>
                  <a:pt x="158" y="108"/>
                </a:lnTo>
                <a:lnTo>
                  <a:pt x="155" y="114"/>
                </a:lnTo>
                <a:lnTo>
                  <a:pt x="155" y="114"/>
                </a:lnTo>
                <a:lnTo>
                  <a:pt x="155" y="115"/>
                </a:lnTo>
                <a:lnTo>
                  <a:pt x="155" y="115"/>
                </a:lnTo>
                <a:lnTo>
                  <a:pt x="157" y="120"/>
                </a:lnTo>
                <a:lnTo>
                  <a:pt x="157" y="120"/>
                </a:lnTo>
                <a:lnTo>
                  <a:pt x="157" y="118"/>
                </a:lnTo>
                <a:lnTo>
                  <a:pt x="157" y="118"/>
                </a:lnTo>
                <a:lnTo>
                  <a:pt x="160" y="115"/>
                </a:lnTo>
                <a:lnTo>
                  <a:pt x="160" y="113"/>
                </a:lnTo>
                <a:lnTo>
                  <a:pt x="160" y="113"/>
                </a:lnTo>
                <a:lnTo>
                  <a:pt x="160" y="110"/>
                </a:lnTo>
                <a:lnTo>
                  <a:pt x="160" y="110"/>
                </a:lnTo>
                <a:lnTo>
                  <a:pt x="161" y="110"/>
                </a:lnTo>
                <a:lnTo>
                  <a:pt x="161" y="110"/>
                </a:lnTo>
                <a:lnTo>
                  <a:pt x="162" y="110"/>
                </a:lnTo>
                <a:lnTo>
                  <a:pt x="162" y="110"/>
                </a:lnTo>
                <a:lnTo>
                  <a:pt x="162" y="111"/>
                </a:lnTo>
                <a:lnTo>
                  <a:pt x="162" y="111"/>
                </a:lnTo>
                <a:lnTo>
                  <a:pt x="162" y="111"/>
                </a:lnTo>
                <a:lnTo>
                  <a:pt x="162" y="111"/>
                </a:lnTo>
                <a:lnTo>
                  <a:pt x="174" y="98"/>
                </a:lnTo>
                <a:lnTo>
                  <a:pt x="174" y="98"/>
                </a:lnTo>
                <a:lnTo>
                  <a:pt x="174" y="96"/>
                </a:lnTo>
                <a:lnTo>
                  <a:pt x="174" y="96"/>
                </a:lnTo>
                <a:close/>
                <a:moveTo>
                  <a:pt x="180" y="155"/>
                </a:moveTo>
                <a:lnTo>
                  <a:pt x="180" y="155"/>
                </a:lnTo>
                <a:lnTo>
                  <a:pt x="180" y="155"/>
                </a:lnTo>
                <a:lnTo>
                  <a:pt x="180" y="155"/>
                </a:lnTo>
                <a:lnTo>
                  <a:pt x="171" y="161"/>
                </a:lnTo>
                <a:lnTo>
                  <a:pt x="171" y="161"/>
                </a:lnTo>
                <a:lnTo>
                  <a:pt x="171" y="162"/>
                </a:lnTo>
                <a:lnTo>
                  <a:pt x="171" y="162"/>
                </a:lnTo>
                <a:lnTo>
                  <a:pt x="170" y="171"/>
                </a:lnTo>
                <a:lnTo>
                  <a:pt x="170" y="171"/>
                </a:lnTo>
                <a:lnTo>
                  <a:pt x="168" y="175"/>
                </a:lnTo>
                <a:lnTo>
                  <a:pt x="168" y="175"/>
                </a:lnTo>
                <a:lnTo>
                  <a:pt x="168" y="177"/>
                </a:lnTo>
                <a:lnTo>
                  <a:pt x="168" y="177"/>
                </a:lnTo>
                <a:lnTo>
                  <a:pt x="171" y="177"/>
                </a:lnTo>
                <a:lnTo>
                  <a:pt x="171" y="177"/>
                </a:lnTo>
                <a:lnTo>
                  <a:pt x="171" y="174"/>
                </a:lnTo>
                <a:lnTo>
                  <a:pt x="171" y="174"/>
                </a:lnTo>
                <a:lnTo>
                  <a:pt x="171" y="171"/>
                </a:lnTo>
                <a:lnTo>
                  <a:pt x="171" y="171"/>
                </a:lnTo>
                <a:lnTo>
                  <a:pt x="172" y="169"/>
                </a:lnTo>
                <a:lnTo>
                  <a:pt x="172" y="169"/>
                </a:lnTo>
                <a:lnTo>
                  <a:pt x="175" y="165"/>
                </a:lnTo>
                <a:lnTo>
                  <a:pt x="175" y="165"/>
                </a:lnTo>
                <a:lnTo>
                  <a:pt x="177" y="160"/>
                </a:lnTo>
                <a:lnTo>
                  <a:pt x="177" y="160"/>
                </a:lnTo>
                <a:lnTo>
                  <a:pt x="178" y="158"/>
                </a:lnTo>
                <a:lnTo>
                  <a:pt x="178" y="158"/>
                </a:lnTo>
                <a:lnTo>
                  <a:pt x="180" y="157"/>
                </a:lnTo>
                <a:lnTo>
                  <a:pt x="180" y="155"/>
                </a:lnTo>
                <a:lnTo>
                  <a:pt x="180" y="155"/>
                </a:lnTo>
                <a:close/>
                <a:moveTo>
                  <a:pt x="64" y="104"/>
                </a:moveTo>
                <a:lnTo>
                  <a:pt x="64" y="104"/>
                </a:lnTo>
                <a:lnTo>
                  <a:pt x="60" y="104"/>
                </a:lnTo>
                <a:lnTo>
                  <a:pt x="60" y="104"/>
                </a:lnTo>
                <a:lnTo>
                  <a:pt x="60" y="106"/>
                </a:lnTo>
                <a:lnTo>
                  <a:pt x="59" y="107"/>
                </a:lnTo>
                <a:lnTo>
                  <a:pt x="59" y="107"/>
                </a:lnTo>
                <a:lnTo>
                  <a:pt x="56" y="115"/>
                </a:lnTo>
                <a:lnTo>
                  <a:pt x="56" y="115"/>
                </a:lnTo>
                <a:lnTo>
                  <a:pt x="54" y="115"/>
                </a:lnTo>
                <a:lnTo>
                  <a:pt x="54" y="115"/>
                </a:lnTo>
                <a:lnTo>
                  <a:pt x="56" y="118"/>
                </a:lnTo>
                <a:lnTo>
                  <a:pt x="56" y="118"/>
                </a:lnTo>
                <a:lnTo>
                  <a:pt x="56" y="118"/>
                </a:lnTo>
                <a:lnTo>
                  <a:pt x="56" y="118"/>
                </a:lnTo>
                <a:lnTo>
                  <a:pt x="63" y="111"/>
                </a:lnTo>
                <a:lnTo>
                  <a:pt x="63" y="111"/>
                </a:lnTo>
                <a:lnTo>
                  <a:pt x="64" y="110"/>
                </a:lnTo>
                <a:lnTo>
                  <a:pt x="64" y="110"/>
                </a:lnTo>
                <a:lnTo>
                  <a:pt x="64" y="104"/>
                </a:lnTo>
                <a:lnTo>
                  <a:pt x="64" y="104"/>
                </a:lnTo>
                <a:close/>
                <a:moveTo>
                  <a:pt x="57" y="103"/>
                </a:moveTo>
                <a:lnTo>
                  <a:pt x="57" y="103"/>
                </a:lnTo>
                <a:lnTo>
                  <a:pt x="47" y="101"/>
                </a:lnTo>
                <a:lnTo>
                  <a:pt x="47" y="101"/>
                </a:lnTo>
                <a:lnTo>
                  <a:pt x="46" y="106"/>
                </a:lnTo>
                <a:lnTo>
                  <a:pt x="46" y="106"/>
                </a:lnTo>
                <a:lnTo>
                  <a:pt x="45" y="111"/>
                </a:lnTo>
                <a:lnTo>
                  <a:pt x="45" y="111"/>
                </a:lnTo>
                <a:lnTo>
                  <a:pt x="45" y="111"/>
                </a:lnTo>
                <a:lnTo>
                  <a:pt x="45" y="111"/>
                </a:lnTo>
                <a:lnTo>
                  <a:pt x="46" y="115"/>
                </a:lnTo>
                <a:lnTo>
                  <a:pt x="46" y="115"/>
                </a:lnTo>
                <a:lnTo>
                  <a:pt x="47" y="114"/>
                </a:lnTo>
                <a:lnTo>
                  <a:pt x="47" y="114"/>
                </a:lnTo>
                <a:lnTo>
                  <a:pt x="47" y="113"/>
                </a:lnTo>
                <a:lnTo>
                  <a:pt x="47" y="113"/>
                </a:lnTo>
                <a:lnTo>
                  <a:pt x="49" y="111"/>
                </a:lnTo>
                <a:lnTo>
                  <a:pt x="49" y="111"/>
                </a:lnTo>
                <a:lnTo>
                  <a:pt x="49" y="108"/>
                </a:lnTo>
                <a:lnTo>
                  <a:pt x="49" y="108"/>
                </a:lnTo>
                <a:lnTo>
                  <a:pt x="50" y="107"/>
                </a:lnTo>
                <a:lnTo>
                  <a:pt x="50" y="107"/>
                </a:lnTo>
                <a:lnTo>
                  <a:pt x="52" y="107"/>
                </a:lnTo>
                <a:lnTo>
                  <a:pt x="52" y="107"/>
                </a:lnTo>
                <a:lnTo>
                  <a:pt x="52" y="108"/>
                </a:lnTo>
                <a:lnTo>
                  <a:pt x="52" y="108"/>
                </a:lnTo>
                <a:lnTo>
                  <a:pt x="57" y="103"/>
                </a:lnTo>
                <a:lnTo>
                  <a:pt x="57" y="103"/>
                </a:lnTo>
                <a:close/>
                <a:moveTo>
                  <a:pt x="194" y="160"/>
                </a:moveTo>
                <a:lnTo>
                  <a:pt x="194" y="160"/>
                </a:lnTo>
                <a:lnTo>
                  <a:pt x="194" y="162"/>
                </a:lnTo>
                <a:lnTo>
                  <a:pt x="194" y="162"/>
                </a:lnTo>
                <a:lnTo>
                  <a:pt x="194" y="195"/>
                </a:lnTo>
                <a:lnTo>
                  <a:pt x="194" y="195"/>
                </a:lnTo>
                <a:lnTo>
                  <a:pt x="195" y="226"/>
                </a:lnTo>
                <a:lnTo>
                  <a:pt x="195" y="226"/>
                </a:lnTo>
                <a:lnTo>
                  <a:pt x="195" y="228"/>
                </a:lnTo>
                <a:lnTo>
                  <a:pt x="195" y="228"/>
                </a:lnTo>
                <a:lnTo>
                  <a:pt x="195" y="229"/>
                </a:lnTo>
                <a:lnTo>
                  <a:pt x="195" y="229"/>
                </a:lnTo>
                <a:lnTo>
                  <a:pt x="195" y="195"/>
                </a:lnTo>
                <a:lnTo>
                  <a:pt x="194" y="160"/>
                </a:lnTo>
                <a:lnTo>
                  <a:pt x="194" y="160"/>
                </a:lnTo>
                <a:close/>
                <a:moveTo>
                  <a:pt x="9" y="151"/>
                </a:moveTo>
                <a:lnTo>
                  <a:pt x="9" y="151"/>
                </a:lnTo>
                <a:lnTo>
                  <a:pt x="9" y="152"/>
                </a:lnTo>
                <a:lnTo>
                  <a:pt x="9" y="152"/>
                </a:lnTo>
                <a:lnTo>
                  <a:pt x="10" y="177"/>
                </a:lnTo>
                <a:lnTo>
                  <a:pt x="10" y="177"/>
                </a:lnTo>
                <a:lnTo>
                  <a:pt x="10" y="182"/>
                </a:lnTo>
                <a:lnTo>
                  <a:pt x="10" y="182"/>
                </a:lnTo>
                <a:lnTo>
                  <a:pt x="10" y="184"/>
                </a:lnTo>
                <a:lnTo>
                  <a:pt x="10" y="184"/>
                </a:lnTo>
                <a:lnTo>
                  <a:pt x="12" y="178"/>
                </a:lnTo>
                <a:lnTo>
                  <a:pt x="12" y="178"/>
                </a:lnTo>
                <a:lnTo>
                  <a:pt x="12" y="172"/>
                </a:lnTo>
                <a:lnTo>
                  <a:pt x="12" y="172"/>
                </a:lnTo>
                <a:lnTo>
                  <a:pt x="12" y="169"/>
                </a:lnTo>
                <a:lnTo>
                  <a:pt x="12" y="169"/>
                </a:lnTo>
                <a:lnTo>
                  <a:pt x="12" y="169"/>
                </a:lnTo>
                <a:lnTo>
                  <a:pt x="12" y="169"/>
                </a:lnTo>
                <a:lnTo>
                  <a:pt x="10" y="169"/>
                </a:lnTo>
                <a:lnTo>
                  <a:pt x="10" y="168"/>
                </a:lnTo>
                <a:lnTo>
                  <a:pt x="10" y="168"/>
                </a:lnTo>
                <a:lnTo>
                  <a:pt x="10" y="167"/>
                </a:lnTo>
                <a:lnTo>
                  <a:pt x="10" y="167"/>
                </a:lnTo>
                <a:lnTo>
                  <a:pt x="12" y="165"/>
                </a:lnTo>
                <a:lnTo>
                  <a:pt x="12" y="165"/>
                </a:lnTo>
                <a:lnTo>
                  <a:pt x="12" y="162"/>
                </a:lnTo>
                <a:lnTo>
                  <a:pt x="12" y="162"/>
                </a:lnTo>
                <a:lnTo>
                  <a:pt x="12" y="160"/>
                </a:lnTo>
                <a:lnTo>
                  <a:pt x="12" y="160"/>
                </a:lnTo>
                <a:lnTo>
                  <a:pt x="12" y="158"/>
                </a:lnTo>
                <a:lnTo>
                  <a:pt x="12" y="158"/>
                </a:lnTo>
                <a:lnTo>
                  <a:pt x="12" y="157"/>
                </a:lnTo>
                <a:lnTo>
                  <a:pt x="12" y="157"/>
                </a:lnTo>
                <a:lnTo>
                  <a:pt x="12" y="155"/>
                </a:lnTo>
                <a:lnTo>
                  <a:pt x="12" y="155"/>
                </a:lnTo>
                <a:lnTo>
                  <a:pt x="12" y="152"/>
                </a:lnTo>
                <a:lnTo>
                  <a:pt x="12" y="152"/>
                </a:lnTo>
                <a:lnTo>
                  <a:pt x="10" y="152"/>
                </a:lnTo>
                <a:lnTo>
                  <a:pt x="9" y="151"/>
                </a:lnTo>
                <a:lnTo>
                  <a:pt x="9" y="151"/>
                </a:lnTo>
                <a:close/>
                <a:moveTo>
                  <a:pt x="185" y="66"/>
                </a:moveTo>
                <a:lnTo>
                  <a:pt x="185" y="66"/>
                </a:lnTo>
                <a:lnTo>
                  <a:pt x="185" y="66"/>
                </a:lnTo>
                <a:lnTo>
                  <a:pt x="185" y="66"/>
                </a:lnTo>
                <a:lnTo>
                  <a:pt x="184" y="67"/>
                </a:lnTo>
                <a:lnTo>
                  <a:pt x="184" y="67"/>
                </a:lnTo>
                <a:lnTo>
                  <a:pt x="180" y="73"/>
                </a:lnTo>
                <a:lnTo>
                  <a:pt x="175" y="77"/>
                </a:lnTo>
                <a:lnTo>
                  <a:pt x="175" y="77"/>
                </a:lnTo>
                <a:lnTo>
                  <a:pt x="171" y="80"/>
                </a:lnTo>
                <a:lnTo>
                  <a:pt x="171" y="80"/>
                </a:lnTo>
                <a:lnTo>
                  <a:pt x="160" y="88"/>
                </a:lnTo>
                <a:lnTo>
                  <a:pt x="160" y="88"/>
                </a:lnTo>
                <a:lnTo>
                  <a:pt x="158" y="88"/>
                </a:lnTo>
                <a:lnTo>
                  <a:pt x="158" y="88"/>
                </a:lnTo>
                <a:lnTo>
                  <a:pt x="160" y="88"/>
                </a:lnTo>
                <a:lnTo>
                  <a:pt x="160" y="88"/>
                </a:lnTo>
                <a:lnTo>
                  <a:pt x="174" y="80"/>
                </a:lnTo>
                <a:lnTo>
                  <a:pt x="174" y="80"/>
                </a:lnTo>
                <a:lnTo>
                  <a:pt x="180" y="76"/>
                </a:lnTo>
                <a:lnTo>
                  <a:pt x="180" y="76"/>
                </a:lnTo>
                <a:lnTo>
                  <a:pt x="182" y="74"/>
                </a:lnTo>
                <a:lnTo>
                  <a:pt x="184" y="71"/>
                </a:lnTo>
                <a:lnTo>
                  <a:pt x="184" y="71"/>
                </a:lnTo>
                <a:lnTo>
                  <a:pt x="184" y="70"/>
                </a:lnTo>
                <a:lnTo>
                  <a:pt x="184" y="70"/>
                </a:lnTo>
                <a:lnTo>
                  <a:pt x="185" y="69"/>
                </a:lnTo>
                <a:lnTo>
                  <a:pt x="185" y="66"/>
                </a:lnTo>
                <a:lnTo>
                  <a:pt x="185" y="66"/>
                </a:lnTo>
                <a:close/>
                <a:moveTo>
                  <a:pt x="25" y="108"/>
                </a:moveTo>
                <a:lnTo>
                  <a:pt x="25" y="108"/>
                </a:lnTo>
                <a:lnTo>
                  <a:pt x="35" y="97"/>
                </a:lnTo>
                <a:lnTo>
                  <a:pt x="35" y="97"/>
                </a:lnTo>
                <a:lnTo>
                  <a:pt x="29" y="94"/>
                </a:lnTo>
                <a:lnTo>
                  <a:pt x="29" y="94"/>
                </a:lnTo>
                <a:lnTo>
                  <a:pt x="25" y="104"/>
                </a:lnTo>
                <a:lnTo>
                  <a:pt x="25" y="104"/>
                </a:lnTo>
                <a:lnTo>
                  <a:pt x="25" y="107"/>
                </a:lnTo>
                <a:lnTo>
                  <a:pt x="25" y="108"/>
                </a:lnTo>
                <a:lnTo>
                  <a:pt x="25" y="108"/>
                </a:lnTo>
                <a:close/>
                <a:moveTo>
                  <a:pt x="147" y="206"/>
                </a:moveTo>
                <a:lnTo>
                  <a:pt x="147" y="206"/>
                </a:lnTo>
                <a:lnTo>
                  <a:pt x="147" y="206"/>
                </a:lnTo>
                <a:lnTo>
                  <a:pt x="147" y="206"/>
                </a:lnTo>
                <a:lnTo>
                  <a:pt x="147" y="206"/>
                </a:lnTo>
                <a:lnTo>
                  <a:pt x="147" y="206"/>
                </a:lnTo>
                <a:lnTo>
                  <a:pt x="145" y="214"/>
                </a:lnTo>
                <a:lnTo>
                  <a:pt x="145" y="214"/>
                </a:lnTo>
                <a:lnTo>
                  <a:pt x="144" y="216"/>
                </a:lnTo>
                <a:lnTo>
                  <a:pt x="144" y="216"/>
                </a:lnTo>
                <a:lnTo>
                  <a:pt x="143" y="216"/>
                </a:lnTo>
                <a:lnTo>
                  <a:pt x="143" y="216"/>
                </a:lnTo>
                <a:lnTo>
                  <a:pt x="141" y="215"/>
                </a:lnTo>
                <a:lnTo>
                  <a:pt x="141" y="215"/>
                </a:lnTo>
                <a:lnTo>
                  <a:pt x="141" y="215"/>
                </a:lnTo>
                <a:lnTo>
                  <a:pt x="141" y="215"/>
                </a:lnTo>
                <a:lnTo>
                  <a:pt x="143" y="206"/>
                </a:lnTo>
                <a:lnTo>
                  <a:pt x="143" y="206"/>
                </a:lnTo>
                <a:lnTo>
                  <a:pt x="141" y="205"/>
                </a:lnTo>
                <a:lnTo>
                  <a:pt x="141" y="205"/>
                </a:lnTo>
                <a:lnTo>
                  <a:pt x="140" y="206"/>
                </a:lnTo>
                <a:lnTo>
                  <a:pt x="140" y="206"/>
                </a:lnTo>
                <a:lnTo>
                  <a:pt x="140" y="206"/>
                </a:lnTo>
                <a:lnTo>
                  <a:pt x="140" y="221"/>
                </a:lnTo>
                <a:lnTo>
                  <a:pt x="140" y="221"/>
                </a:lnTo>
                <a:lnTo>
                  <a:pt x="141" y="221"/>
                </a:lnTo>
                <a:lnTo>
                  <a:pt x="143" y="219"/>
                </a:lnTo>
                <a:lnTo>
                  <a:pt x="143" y="219"/>
                </a:lnTo>
                <a:lnTo>
                  <a:pt x="145" y="218"/>
                </a:lnTo>
                <a:lnTo>
                  <a:pt x="145" y="218"/>
                </a:lnTo>
                <a:lnTo>
                  <a:pt x="147" y="206"/>
                </a:lnTo>
                <a:lnTo>
                  <a:pt x="147" y="206"/>
                </a:lnTo>
                <a:close/>
                <a:moveTo>
                  <a:pt x="145" y="118"/>
                </a:moveTo>
                <a:lnTo>
                  <a:pt x="145" y="118"/>
                </a:lnTo>
                <a:lnTo>
                  <a:pt x="153" y="108"/>
                </a:lnTo>
                <a:lnTo>
                  <a:pt x="153" y="108"/>
                </a:lnTo>
                <a:lnTo>
                  <a:pt x="154" y="107"/>
                </a:lnTo>
                <a:lnTo>
                  <a:pt x="154" y="107"/>
                </a:lnTo>
                <a:lnTo>
                  <a:pt x="154" y="107"/>
                </a:lnTo>
                <a:lnTo>
                  <a:pt x="154" y="107"/>
                </a:lnTo>
                <a:lnTo>
                  <a:pt x="154" y="107"/>
                </a:lnTo>
                <a:lnTo>
                  <a:pt x="154" y="107"/>
                </a:lnTo>
                <a:lnTo>
                  <a:pt x="153" y="107"/>
                </a:lnTo>
                <a:lnTo>
                  <a:pt x="153" y="107"/>
                </a:lnTo>
                <a:lnTo>
                  <a:pt x="151" y="108"/>
                </a:lnTo>
                <a:lnTo>
                  <a:pt x="151" y="108"/>
                </a:lnTo>
                <a:lnTo>
                  <a:pt x="150" y="108"/>
                </a:lnTo>
                <a:lnTo>
                  <a:pt x="150" y="108"/>
                </a:lnTo>
                <a:lnTo>
                  <a:pt x="150" y="107"/>
                </a:lnTo>
                <a:lnTo>
                  <a:pt x="150" y="107"/>
                </a:lnTo>
                <a:lnTo>
                  <a:pt x="150" y="106"/>
                </a:lnTo>
                <a:lnTo>
                  <a:pt x="150" y="106"/>
                </a:lnTo>
                <a:lnTo>
                  <a:pt x="157" y="100"/>
                </a:lnTo>
                <a:lnTo>
                  <a:pt x="157" y="100"/>
                </a:lnTo>
                <a:lnTo>
                  <a:pt x="158" y="98"/>
                </a:lnTo>
                <a:lnTo>
                  <a:pt x="158" y="98"/>
                </a:lnTo>
                <a:lnTo>
                  <a:pt x="157" y="98"/>
                </a:lnTo>
                <a:lnTo>
                  <a:pt x="157" y="98"/>
                </a:lnTo>
                <a:lnTo>
                  <a:pt x="147" y="106"/>
                </a:lnTo>
                <a:lnTo>
                  <a:pt x="147" y="106"/>
                </a:lnTo>
                <a:lnTo>
                  <a:pt x="147" y="107"/>
                </a:lnTo>
                <a:lnTo>
                  <a:pt x="147" y="108"/>
                </a:lnTo>
                <a:lnTo>
                  <a:pt x="147" y="108"/>
                </a:lnTo>
                <a:lnTo>
                  <a:pt x="145" y="113"/>
                </a:lnTo>
                <a:lnTo>
                  <a:pt x="145" y="113"/>
                </a:lnTo>
                <a:lnTo>
                  <a:pt x="145" y="114"/>
                </a:lnTo>
                <a:lnTo>
                  <a:pt x="145" y="114"/>
                </a:lnTo>
                <a:lnTo>
                  <a:pt x="145" y="118"/>
                </a:lnTo>
                <a:lnTo>
                  <a:pt x="145" y="118"/>
                </a:lnTo>
                <a:close/>
                <a:moveTo>
                  <a:pt x="35" y="111"/>
                </a:moveTo>
                <a:lnTo>
                  <a:pt x="35" y="111"/>
                </a:lnTo>
                <a:lnTo>
                  <a:pt x="45" y="101"/>
                </a:lnTo>
                <a:lnTo>
                  <a:pt x="45" y="101"/>
                </a:lnTo>
                <a:lnTo>
                  <a:pt x="42" y="101"/>
                </a:lnTo>
                <a:lnTo>
                  <a:pt x="42" y="101"/>
                </a:lnTo>
                <a:lnTo>
                  <a:pt x="40" y="100"/>
                </a:lnTo>
                <a:lnTo>
                  <a:pt x="40" y="100"/>
                </a:lnTo>
                <a:lnTo>
                  <a:pt x="37" y="98"/>
                </a:lnTo>
                <a:lnTo>
                  <a:pt x="37" y="98"/>
                </a:lnTo>
                <a:lnTo>
                  <a:pt x="36" y="103"/>
                </a:lnTo>
                <a:lnTo>
                  <a:pt x="36" y="103"/>
                </a:lnTo>
                <a:lnTo>
                  <a:pt x="33" y="110"/>
                </a:lnTo>
                <a:lnTo>
                  <a:pt x="33" y="110"/>
                </a:lnTo>
                <a:lnTo>
                  <a:pt x="33" y="111"/>
                </a:lnTo>
                <a:lnTo>
                  <a:pt x="33" y="111"/>
                </a:lnTo>
                <a:lnTo>
                  <a:pt x="33" y="111"/>
                </a:lnTo>
                <a:lnTo>
                  <a:pt x="35" y="111"/>
                </a:lnTo>
                <a:lnTo>
                  <a:pt x="35" y="111"/>
                </a:lnTo>
                <a:close/>
                <a:moveTo>
                  <a:pt x="40" y="164"/>
                </a:moveTo>
                <a:lnTo>
                  <a:pt x="40" y="164"/>
                </a:lnTo>
                <a:lnTo>
                  <a:pt x="39" y="164"/>
                </a:lnTo>
                <a:lnTo>
                  <a:pt x="39" y="164"/>
                </a:lnTo>
                <a:lnTo>
                  <a:pt x="35" y="167"/>
                </a:lnTo>
                <a:lnTo>
                  <a:pt x="35" y="167"/>
                </a:lnTo>
                <a:lnTo>
                  <a:pt x="32" y="169"/>
                </a:lnTo>
                <a:lnTo>
                  <a:pt x="32" y="169"/>
                </a:lnTo>
                <a:lnTo>
                  <a:pt x="32" y="169"/>
                </a:lnTo>
                <a:lnTo>
                  <a:pt x="32" y="169"/>
                </a:lnTo>
                <a:lnTo>
                  <a:pt x="30" y="171"/>
                </a:lnTo>
                <a:lnTo>
                  <a:pt x="30" y="171"/>
                </a:lnTo>
                <a:lnTo>
                  <a:pt x="25" y="178"/>
                </a:lnTo>
                <a:lnTo>
                  <a:pt x="25" y="178"/>
                </a:lnTo>
                <a:lnTo>
                  <a:pt x="20" y="182"/>
                </a:lnTo>
                <a:lnTo>
                  <a:pt x="20" y="182"/>
                </a:lnTo>
                <a:lnTo>
                  <a:pt x="19" y="184"/>
                </a:lnTo>
                <a:lnTo>
                  <a:pt x="19" y="184"/>
                </a:lnTo>
                <a:lnTo>
                  <a:pt x="20" y="184"/>
                </a:lnTo>
                <a:lnTo>
                  <a:pt x="20" y="184"/>
                </a:lnTo>
                <a:lnTo>
                  <a:pt x="29" y="177"/>
                </a:lnTo>
                <a:lnTo>
                  <a:pt x="29" y="177"/>
                </a:lnTo>
                <a:lnTo>
                  <a:pt x="30" y="177"/>
                </a:lnTo>
                <a:lnTo>
                  <a:pt x="30" y="177"/>
                </a:lnTo>
                <a:lnTo>
                  <a:pt x="39" y="165"/>
                </a:lnTo>
                <a:lnTo>
                  <a:pt x="39" y="165"/>
                </a:lnTo>
                <a:lnTo>
                  <a:pt x="40" y="164"/>
                </a:lnTo>
                <a:lnTo>
                  <a:pt x="40" y="164"/>
                </a:lnTo>
                <a:close/>
                <a:moveTo>
                  <a:pt x="175" y="188"/>
                </a:moveTo>
                <a:lnTo>
                  <a:pt x="175" y="188"/>
                </a:lnTo>
                <a:lnTo>
                  <a:pt x="165" y="201"/>
                </a:lnTo>
                <a:lnTo>
                  <a:pt x="155" y="215"/>
                </a:lnTo>
                <a:lnTo>
                  <a:pt x="155" y="215"/>
                </a:lnTo>
                <a:lnTo>
                  <a:pt x="157" y="214"/>
                </a:lnTo>
                <a:lnTo>
                  <a:pt x="157" y="214"/>
                </a:lnTo>
                <a:lnTo>
                  <a:pt x="162" y="208"/>
                </a:lnTo>
                <a:lnTo>
                  <a:pt x="162" y="208"/>
                </a:lnTo>
                <a:lnTo>
                  <a:pt x="165" y="204"/>
                </a:lnTo>
                <a:lnTo>
                  <a:pt x="165" y="204"/>
                </a:lnTo>
                <a:lnTo>
                  <a:pt x="174" y="189"/>
                </a:lnTo>
                <a:lnTo>
                  <a:pt x="174" y="189"/>
                </a:lnTo>
                <a:lnTo>
                  <a:pt x="175" y="188"/>
                </a:lnTo>
                <a:lnTo>
                  <a:pt x="175" y="188"/>
                </a:lnTo>
                <a:close/>
                <a:moveTo>
                  <a:pt x="77" y="145"/>
                </a:moveTo>
                <a:lnTo>
                  <a:pt x="77" y="145"/>
                </a:lnTo>
                <a:lnTo>
                  <a:pt x="77" y="144"/>
                </a:lnTo>
                <a:lnTo>
                  <a:pt x="77" y="144"/>
                </a:lnTo>
                <a:lnTo>
                  <a:pt x="76" y="144"/>
                </a:lnTo>
                <a:lnTo>
                  <a:pt x="76" y="144"/>
                </a:lnTo>
                <a:lnTo>
                  <a:pt x="74" y="142"/>
                </a:lnTo>
                <a:lnTo>
                  <a:pt x="73" y="144"/>
                </a:lnTo>
                <a:lnTo>
                  <a:pt x="73" y="144"/>
                </a:lnTo>
                <a:lnTo>
                  <a:pt x="72" y="144"/>
                </a:lnTo>
                <a:lnTo>
                  <a:pt x="72" y="144"/>
                </a:lnTo>
                <a:lnTo>
                  <a:pt x="70" y="144"/>
                </a:lnTo>
                <a:lnTo>
                  <a:pt x="70" y="144"/>
                </a:lnTo>
                <a:lnTo>
                  <a:pt x="69" y="144"/>
                </a:lnTo>
                <a:lnTo>
                  <a:pt x="69" y="144"/>
                </a:lnTo>
                <a:lnTo>
                  <a:pt x="66" y="144"/>
                </a:lnTo>
                <a:lnTo>
                  <a:pt x="66" y="144"/>
                </a:lnTo>
                <a:lnTo>
                  <a:pt x="64" y="144"/>
                </a:lnTo>
                <a:lnTo>
                  <a:pt x="64" y="144"/>
                </a:lnTo>
                <a:lnTo>
                  <a:pt x="64" y="144"/>
                </a:lnTo>
                <a:lnTo>
                  <a:pt x="63" y="144"/>
                </a:lnTo>
                <a:lnTo>
                  <a:pt x="63" y="144"/>
                </a:lnTo>
                <a:lnTo>
                  <a:pt x="62" y="147"/>
                </a:lnTo>
                <a:lnTo>
                  <a:pt x="62" y="147"/>
                </a:lnTo>
                <a:lnTo>
                  <a:pt x="59" y="148"/>
                </a:lnTo>
                <a:lnTo>
                  <a:pt x="59" y="148"/>
                </a:lnTo>
                <a:lnTo>
                  <a:pt x="59" y="148"/>
                </a:lnTo>
                <a:lnTo>
                  <a:pt x="59" y="148"/>
                </a:lnTo>
                <a:lnTo>
                  <a:pt x="77" y="145"/>
                </a:lnTo>
                <a:lnTo>
                  <a:pt x="77" y="145"/>
                </a:lnTo>
                <a:close/>
                <a:moveTo>
                  <a:pt x="36" y="216"/>
                </a:moveTo>
                <a:lnTo>
                  <a:pt x="36" y="216"/>
                </a:lnTo>
                <a:lnTo>
                  <a:pt x="46" y="222"/>
                </a:lnTo>
                <a:lnTo>
                  <a:pt x="56" y="225"/>
                </a:lnTo>
                <a:lnTo>
                  <a:pt x="56" y="225"/>
                </a:lnTo>
                <a:lnTo>
                  <a:pt x="56" y="223"/>
                </a:lnTo>
                <a:lnTo>
                  <a:pt x="54" y="222"/>
                </a:lnTo>
                <a:lnTo>
                  <a:pt x="54" y="222"/>
                </a:lnTo>
                <a:lnTo>
                  <a:pt x="45" y="218"/>
                </a:lnTo>
                <a:lnTo>
                  <a:pt x="45" y="218"/>
                </a:lnTo>
                <a:lnTo>
                  <a:pt x="45" y="218"/>
                </a:lnTo>
                <a:lnTo>
                  <a:pt x="45" y="218"/>
                </a:lnTo>
                <a:lnTo>
                  <a:pt x="39" y="215"/>
                </a:lnTo>
                <a:lnTo>
                  <a:pt x="39" y="215"/>
                </a:lnTo>
                <a:lnTo>
                  <a:pt x="37" y="215"/>
                </a:lnTo>
                <a:lnTo>
                  <a:pt x="37" y="215"/>
                </a:lnTo>
                <a:lnTo>
                  <a:pt x="36" y="216"/>
                </a:lnTo>
                <a:lnTo>
                  <a:pt x="36" y="216"/>
                </a:lnTo>
                <a:close/>
                <a:moveTo>
                  <a:pt x="35" y="208"/>
                </a:moveTo>
                <a:lnTo>
                  <a:pt x="35" y="208"/>
                </a:lnTo>
                <a:lnTo>
                  <a:pt x="35" y="208"/>
                </a:lnTo>
                <a:lnTo>
                  <a:pt x="35" y="208"/>
                </a:lnTo>
                <a:lnTo>
                  <a:pt x="36" y="206"/>
                </a:lnTo>
                <a:lnTo>
                  <a:pt x="36" y="206"/>
                </a:lnTo>
                <a:lnTo>
                  <a:pt x="42" y="199"/>
                </a:lnTo>
                <a:lnTo>
                  <a:pt x="42" y="199"/>
                </a:lnTo>
                <a:lnTo>
                  <a:pt x="42" y="199"/>
                </a:lnTo>
                <a:lnTo>
                  <a:pt x="42" y="199"/>
                </a:lnTo>
                <a:lnTo>
                  <a:pt x="40" y="196"/>
                </a:lnTo>
                <a:lnTo>
                  <a:pt x="40" y="196"/>
                </a:lnTo>
                <a:lnTo>
                  <a:pt x="40" y="198"/>
                </a:lnTo>
                <a:lnTo>
                  <a:pt x="40" y="198"/>
                </a:lnTo>
                <a:lnTo>
                  <a:pt x="39" y="198"/>
                </a:lnTo>
                <a:lnTo>
                  <a:pt x="39" y="198"/>
                </a:lnTo>
                <a:lnTo>
                  <a:pt x="37" y="196"/>
                </a:lnTo>
                <a:lnTo>
                  <a:pt x="37" y="196"/>
                </a:lnTo>
                <a:lnTo>
                  <a:pt x="37" y="195"/>
                </a:lnTo>
                <a:lnTo>
                  <a:pt x="37" y="195"/>
                </a:lnTo>
                <a:lnTo>
                  <a:pt x="35" y="198"/>
                </a:lnTo>
                <a:lnTo>
                  <a:pt x="35" y="198"/>
                </a:lnTo>
                <a:lnTo>
                  <a:pt x="35" y="199"/>
                </a:lnTo>
                <a:lnTo>
                  <a:pt x="35" y="199"/>
                </a:lnTo>
                <a:lnTo>
                  <a:pt x="35" y="205"/>
                </a:lnTo>
                <a:lnTo>
                  <a:pt x="35" y="205"/>
                </a:lnTo>
                <a:lnTo>
                  <a:pt x="35" y="208"/>
                </a:lnTo>
                <a:lnTo>
                  <a:pt x="35" y="208"/>
                </a:lnTo>
                <a:close/>
                <a:moveTo>
                  <a:pt x="113" y="39"/>
                </a:moveTo>
                <a:lnTo>
                  <a:pt x="113" y="39"/>
                </a:lnTo>
                <a:lnTo>
                  <a:pt x="107" y="42"/>
                </a:lnTo>
                <a:lnTo>
                  <a:pt x="107" y="42"/>
                </a:lnTo>
                <a:lnTo>
                  <a:pt x="101" y="44"/>
                </a:lnTo>
                <a:lnTo>
                  <a:pt x="101" y="44"/>
                </a:lnTo>
                <a:lnTo>
                  <a:pt x="94" y="46"/>
                </a:lnTo>
                <a:lnTo>
                  <a:pt x="94" y="46"/>
                </a:lnTo>
                <a:lnTo>
                  <a:pt x="97" y="46"/>
                </a:lnTo>
                <a:lnTo>
                  <a:pt x="97" y="46"/>
                </a:lnTo>
                <a:lnTo>
                  <a:pt x="104" y="46"/>
                </a:lnTo>
                <a:lnTo>
                  <a:pt x="110" y="43"/>
                </a:lnTo>
                <a:lnTo>
                  <a:pt x="110" y="43"/>
                </a:lnTo>
                <a:lnTo>
                  <a:pt x="111" y="42"/>
                </a:lnTo>
                <a:lnTo>
                  <a:pt x="113" y="40"/>
                </a:lnTo>
                <a:lnTo>
                  <a:pt x="113" y="40"/>
                </a:lnTo>
                <a:lnTo>
                  <a:pt x="113" y="39"/>
                </a:lnTo>
                <a:lnTo>
                  <a:pt x="113" y="39"/>
                </a:lnTo>
                <a:close/>
                <a:moveTo>
                  <a:pt x="180" y="83"/>
                </a:moveTo>
                <a:lnTo>
                  <a:pt x="180" y="83"/>
                </a:lnTo>
                <a:lnTo>
                  <a:pt x="171" y="91"/>
                </a:lnTo>
                <a:lnTo>
                  <a:pt x="164" y="101"/>
                </a:lnTo>
                <a:lnTo>
                  <a:pt x="164" y="101"/>
                </a:lnTo>
                <a:lnTo>
                  <a:pt x="164" y="101"/>
                </a:lnTo>
                <a:lnTo>
                  <a:pt x="164" y="101"/>
                </a:lnTo>
                <a:lnTo>
                  <a:pt x="174" y="93"/>
                </a:lnTo>
                <a:lnTo>
                  <a:pt x="174" y="93"/>
                </a:lnTo>
                <a:lnTo>
                  <a:pt x="174" y="91"/>
                </a:lnTo>
                <a:lnTo>
                  <a:pt x="174" y="91"/>
                </a:lnTo>
                <a:lnTo>
                  <a:pt x="174" y="90"/>
                </a:lnTo>
                <a:lnTo>
                  <a:pt x="174" y="90"/>
                </a:lnTo>
                <a:lnTo>
                  <a:pt x="175" y="90"/>
                </a:lnTo>
                <a:lnTo>
                  <a:pt x="175" y="90"/>
                </a:lnTo>
                <a:lnTo>
                  <a:pt x="177" y="90"/>
                </a:lnTo>
                <a:lnTo>
                  <a:pt x="177" y="90"/>
                </a:lnTo>
                <a:lnTo>
                  <a:pt x="177" y="91"/>
                </a:lnTo>
                <a:lnTo>
                  <a:pt x="177" y="91"/>
                </a:lnTo>
                <a:lnTo>
                  <a:pt x="178" y="90"/>
                </a:lnTo>
                <a:lnTo>
                  <a:pt x="178" y="90"/>
                </a:lnTo>
                <a:lnTo>
                  <a:pt x="180" y="88"/>
                </a:lnTo>
                <a:lnTo>
                  <a:pt x="180" y="88"/>
                </a:lnTo>
                <a:lnTo>
                  <a:pt x="180" y="83"/>
                </a:lnTo>
                <a:lnTo>
                  <a:pt x="180" y="83"/>
                </a:lnTo>
                <a:close/>
                <a:moveTo>
                  <a:pt x="39" y="175"/>
                </a:moveTo>
                <a:lnTo>
                  <a:pt x="39" y="175"/>
                </a:lnTo>
                <a:lnTo>
                  <a:pt x="23" y="192"/>
                </a:lnTo>
                <a:lnTo>
                  <a:pt x="23" y="192"/>
                </a:lnTo>
                <a:lnTo>
                  <a:pt x="27" y="188"/>
                </a:lnTo>
                <a:lnTo>
                  <a:pt x="27" y="188"/>
                </a:lnTo>
                <a:lnTo>
                  <a:pt x="33" y="184"/>
                </a:lnTo>
                <a:lnTo>
                  <a:pt x="33" y="184"/>
                </a:lnTo>
                <a:lnTo>
                  <a:pt x="35" y="184"/>
                </a:lnTo>
                <a:lnTo>
                  <a:pt x="35" y="184"/>
                </a:lnTo>
                <a:lnTo>
                  <a:pt x="35" y="181"/>
                </a:lnTo>
                <a:lnTo>
                  <a:pt x="35" y="181"/>
                </a:lnTo>
                <a:lnTo>
                  <a:pt x="36" y="181"/>
                </a:lnTo>
                <a:lnTo>
                  <a:pt x="37" y="181"/>
                </a:lnTo>
                <a:lnTo>
                  <a:pt x="37" y="181"/>
                </a:lnTo>
                <a:lnTo>
                  <a:pt x="37" y="181"/>
                </a:lnTo>
                <a:lnTo>
                  <a:pt x="37" y="181"/>
                </a:lnTo>
                <a:lnTo>
                  <a:pt x="39" y="175"/>
                </a:lnTo>
                <a:lnTo>
                  <a:pt x="39" y="175"/>
                </a:lnTo>
                <a:close/>
                <a:moveTo>
                  <a:pt x="134" y="223"/>
                </a:moveTo>
                <a:lnTo>
                  <a:pt x="134" y="223"/>
                </a:lnTo>
                <a:lnTo>
                  <a:pt x="123" y="225"/>
                </a:lnTo>
                <a:lnTo>
                  <a:pt x="111" y="226"/>
                </a:lnTo>
                <a:lnTo>
                  <a:pt x="111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1" y="228"/>
                </a:lnTo>
                <a:lnTo>
                  <a:pt x="111" y="228"/>
                </a:lnTo>
                <a:lnTo>
                  <a:pt x="116" y="228"/>
                </a:lnTo>
                <a:lnTo>
                  <a:pt x="120" y="228"/>
                </a:lnTo>
                <a:lnTo>
                  <a:pt x="120" y="228"/>
                </a:lnTo>
                <a:lnTo>
                  <a:pt x="133" y="223"/>
                </a:lnTo>
                <a:lnTo>
                  <a:pt x="133" y="223"/>
                </a:lnTo>
                <a:lnTo>
                  <a:pt x="134" y="223"/>
                </a:lnTo>
                <a:lnTo>
                  <a:pt x="134" y="223"/>
                </a:lnTo>
                <a:close/>
                <a:moveTo>
                  <a:pt x="160" y="181"/>
                </a:moveTo>
                <a:lnTo>
                  <a:pt x="160" y="181"/>
                </a:lnTo>
                <a:lnTo>
                  <a:pt x="160" y="181"/>
                </a:lnTo>
                <a:lnTo>
                  <a:pt x="160" y="181"/>
                </a:lnTo>
                <a:lnTo>
                  <a:pt x="157" y="182"/>
                </a:lnTo>
                <a:lnTo>
                  <a:pt x="157" y="182"/>
                </a:lnTo>
                <a:lnTo>
                  <a:pt x="155" y="184"/>
                </a:lnTo>
                <a:lnTo>
                  <a:pt x="155" y="184"/>
                </a:lnTo>
                <a:lnTo>
                  <a:pt x="151" y="199"/>
                </a:lnTo>
                <a:lnTo>
                  <a:pt x="151" y="199"/>
                </a:lnTo>
                <a:lnTo>
                  <a:pt x="151" y="202"/>
                </a:lnTo>
                <a:lnTo>
                  <a:pt x="151" y="202"/>
                </a:lnTo>
                <a:lnTo>
                  <a:pt x="160" y="181"/>
                </a:lnTo>
                <a:lnTo>
                  <a:pt x="160" y="181"/>
                </a:lnTo>
                <a:close/>
                <a:moveTo>
                  <a:pt x="155" y="125"/>
                </a:moveTo>
                <a:lnTo>
                  <a:pt x="155" y="125"/>
                </a:lnTo>
                <a:lnTo>
                  <a:pt x="150" y="134"/>
                </a:lnTo>
                <a:lnTo>
                  <a:pt x="150" y="134"/>
                </a:lnTo>
                <a:lnTo>
                  <a:pt x="150" y="134"/>
                </a:lnTo>
                <a:lnTo>
                  <a:pt x="150" y="134"/>
                </a:lnTo>
                <a:lnTo>
                  <a:pt x="157" y="134"/>
                </a:lnTo>
                <a:lnTo>
                  <a:pt x="157" y="134"/>
                </a:lnTo>
                <a:lnTo>
                  <a:pt x="157" y="134"/>
                </a:lnTo>
                <a:lnTo>
                  <a:pt x="157" y="134"/>
                </a:lnTo>
                <a:lnTo>
                  <a:pt x="160" y="134"/>
                </a:lnTo>
                <a:lnTo>
                  <a:pt x="160" y="134"/>
                </a:lnTo>
                <a:lnTo>
                  <a:pt x="160" y="134"/>
                </a:lnTo>
                <a:lnTo>
                  <a:pt x="160" y="134"/>
                </a:lnTo>
                <a:lnTo>
                  <a:pt x="161" y="133"/>
                </a:lnTo>
                <a:lnTo>
                  <a:pt x="162" y="134"/>
                </a:lnTo>
                <a:lnTo>
                  <a:pt x="162" y="134"/>
                </a:lnTo>
                <a:lnTo>
                  <a:pt x="162" y="134"/>
                </a:lnTo>
                <a:lnTo>
                  <a:pt x="162" y="134"/>
                </a:lnTo>
                <a:lnTo>
                  <a:pt x="162" y="134"/>
                </a:lnTo>
                <a:lnTo>
                  <a:pt x="162" y="134"/>
                </a:lnTo>
                <a:lnTo>
                  <a:pt x="162" y="131"/>
                </a:lnTo>
                <a:lnTo>
                  <a:pt x="162" y="131"/>
                </a:lnTo>
                <a:lnTo>
                  <a:pt x="160" y="133"/>
                </a:lnTo>
                <a:lnTo>
                  <a:pt x="160" y="133"/>
                </a:lnTo>
                <a:lnTo>
                  <a:pt x="160" y="133"/>
                </a:lnTo>
                <a:lnTo>
                  <a:pt x="160" y="133"/>
                </a:lnTo>
                <a:lnTo>
                  <a:pt x="158" y="134"/>
                </a:lnTo>
                <a:lnTo>
                  <a:pt x="157" y="133"/>
                </a:lnTo>
                <a:lnTo>
                  <a:pt x="157" y="133"/>
                </a:lnTo>
                <a:lnTo>
                  <a:pt x="157" y="133"/>
                </a:lnTo>
                <a:lnTo>
                  <a:pt x="157" y="133"/>
                </a:lnTo>
                <a:lnTo>
                  <a:pt x="155" y="128"/>
                </a:lnTo>
                <a:lnTo>
                  <a:pt x="155" y="128"/>
                </a:lnTo>
                <a:lnTo>
                  <a:pt x="155" y="125"/>
                </a:lnTo>
                <a:lnTo>
                  <a:pt x="155" y="125"/>
                </a:lnTo>
                <a:close/>
                <a:moveTo>
                  <a:pt x="52" y="137"/>
                </a:moveTo>
                <a:lnTo>
                  <a:pt x="52" y="137"/>
                </a:lnTo>
                <a:lnTo>
                  <a:pt x="52" y="137"/>
                </a:lnTo>
                <a:lnTo>
                  <a:pt x="52" y="137"/>
                </a:lnTo>
                <a:lnTo>
                  <a:pt x="53" y="134"/>
                </a:lnTo>
                <a:lnTo>
                  <a:pt x="53" y="134"/>
                </a:lnTo>
                <a:lnTo>
                  <a:pt x="57" y="130"/>
                </a:lnTo>
                <a:lnTo>
                  <a:pt x="57" y="130"/>
                </a:lnTo>
                <a:lnTo>
                  <a:pt x="57" y="128"/>
                </a:lnTo>
                <a:lnTo>
                  <a:pt x="57" y="128"/>
                </a:lnTo>
                <a:lnTo>
                  <a:pt x="56" y="124"/>
                </a:lnTo>
                <a:lnTo>
                  <a:pt x="56" y="124"/>
                </a:lnTo>
                <a:lnTo>
                  <a:pt x="52" y="127"/>
                </a:lnTo>
                <a:lnTo>
                  <a:pt x="52" y="127"/>
                </a:lnTo>
                <a:lnTo>
                  <a:pt x="52" y="130"/>
                </a:lnTo>
                <a:lnTo>
                  <a:pt x="52" y="130"/>
                </a:lnTo>
                <a:lnTo>
                  <a:pt x="52" y="134"/>
                </a:lnTo>
                <a:lnTo>
                  <a:pt x="52" y="134"/>
                </a:lnTo>
                <a:lnTo>
                  <a:pt x="52" y="137"/>
                </a:lnTo>
                <a:lnTo>
                  <a:pt x="52" y="137"/>
                </a:lnTo>
                <a:close/>
                <a:moveTo>
                  <a:pt x="147" y="219"/>
                </a:moveTo>
                <a:lnTo>
                  <a:pt x="147" y="219"/>
                </a:lnTo>
                <a:lnTo>
                  <a:pt x="147" y="222"/>
                </a:lnTo>
                <a:lnTo>
                  <a:pt x="145" y="223"/>
                </a:lnTo>
                <a:lnTo>
                  <a:pt x="145" y="223"/>
                </a:lnTo>
                <a:lnTo>
                  <a:pt x="144" y="225"/>
                </a:lnTo>
                <a:lnTo>
                  <a:pt x="144" y="225"/>
                </a:lnTo>
                <a:lnTo>
                  <a:pt x="143" y="225"/>
                </a:lnTo>
                <a:lnTo>
                  <a:pt x="143" y="225"/>
                </a:lnTo>
                <a:lnTo>
                  <a:pt x="143" y="225"/>
                </a:lnTo>
                <a:lnTo>
                  <a:pt x="143" y="225"/>
                </a:lnTo>
                <a:lnTo>
                  <a:pt x="154" y="221"/>
                </a:lnTo>
                <a:lnTo>
                  <a:pt x="154" y="221"/>
                </a:lnTo>
                <a:lnTo>
                  <a:pt x="164" y="216"/>
                </a:lnTo>
                <a:lnTo>
                  <a:pt x="172" y="209"/>
                </a:lnTo>
                <a:lnTo>
                  <a:pt x="172" y="209"/>
                </a:lnTo>
                <a:lnTo>
                  <a:pt x="172" y="208"/>
                </a:lnTo>
                <a:lnTo>
                  <a:pt x="172" y="208"/>
                </a:lnTo>
                <a:lnTo>
                  <a:pt x="172" y="209"/>
                </a:lnTo>
                <a:lnTo>
                  <a:pt x="172" y="209"/>
                </a:lnTo>
                <a:lnTo>
                  <a:pt x="165" y="214"/>
                </a:lnTo>
                <a:lnTo>
                  <a:pt x="158" y="219"/>
                </a:lnTo>
                <a:lnTo>
                  <a:pt x="158" y="219"/>
                </a:lnTo>
                <a:lnTo>
                  <a:pt x="157" y="219"/>
                </a:lnTo>
                <a:lnTo>
                  <a:pt x="157" y="219"/>
                </a:lnTo>
                <a:lnTo>
                  <a:pt x="154" y="219"/>
                </a:lnTo>
                <a:lnTo>
                  <a:pt x="154" y="219"/>
                </a:lnTo>
                <a:lnTo>
                  <a:pt x="154" y="218"/>
                </a:lnTo>
                <a:lnTo>
                  <a:pt x="154" y="218"/>
                </a:lnTo>
                <a:lnTo>
                  <a:pt x="153" y="219"/>
                </a:lnTo>
                <a:lnTo>
                  <a:pt x="153" y="219"/>
                </a:lnTo>
                <a:lnTo>
                  <a:pt x="151" y="218"/>
                </a:lnTo>
                <a:lnTo>
                  <a:pt x="151" y="218"/>
                </a:lnTo>
                <a:lnTo>
                  <a:pt x="150" y="219"/>
                </a:lnTo>
                <a:lnTo>
                  <a:pt x="150" y="219"/>
                </a:lnTo>
                <a:lnTo>
                  <a:pt x="148" y="219"/>
                </a:lnTo>
                <a:lnTo>
                  <a:pt x="148" y="219"/>
                </a:lnTo>
                <a:lnTo>
                  <a:pt x="148" y="218"/>
                </a:lnTo>
                <a:lnTo>
                  <a:pt x="148" y="218"/>
                </a:lnTo>
                <a:lnTo>
                  <a:pt x="147" y="219"/>
                </a:lnTo>
                <a:lnTo>
                  <a:pt x="147" y="219"/>
                </a:lnTo>
                <a:close/>
                <a:moveTo>
                  <a:pt x="74" y="104"/>
                </a:moveTo>
                <a:lnTo>
                  <a:pt x="74" y="104"/>
                </a:lnTo>
                <a:lnTo>
                  <a:pt x="72" y="111"/>
                </a:lnTo>
                <a:lnTo>
                  <a:pt x="72" y="111"/>
                </a:lnTo>
                <a:lnTo>
                  <a:pt x="70" y="113"/>
                </a:lnTo>
                <a:lnTo>
                  <a:pt x="70" y="113"/>
                </a:lnTo>
                <a:lnTo>
                  <a:pt x="72" y="117"/>
                </a:lnTo>
                <a:lnTo>
                  <a:pt x="72" y="117"/>
                </a:lnTo>
                <a:lnTo>
                  <a:pt x="73" y="115"/>
                </a:lnTo>
                <a:lnTo>
                  <a:pt x="73" y="115"/>
                </a:lnTo>
                <a:lnTo>
                  <a:pt x="74" y="113"/>
                </a:lnTo>
                <a:lnTo>
                  <a:pt x="74" y="113"/>
                </a:lnTo>
                <a:lnTo>
                  <a:pt x="74" y="111"/>
                </a:lnTo>
                <a:lnTo>
                  <a:pt x="74" y="111"/>
                </a:lnTo>
                <a:lnTo>
                  <a:pt x="74" y="110"/>
                </a:lnTo>
                <a:lnTo>
                  <a:pt x="74" y="110"/>
                </a:lnTo>
                <a:lnTo>
                  <a:pt x="74" y="110"/>
                </a:lnTo>
                <a:lnTo>
                  <a:pt x="77" y="110"/>
                </a:lnTo>
                <a:lnTo>
                  <a:pt x="77" y="110"/>
                </a:lnTo>
                <a:lnTo>
                  <a:pt x="77" y="110"/>
                </a:lnTo>
                <a:lnTo>
                  <a:pt x="77" y="110"/>
                </a:lnTo>
                <a:lnTo>
                  <a:pt x="80" y="108"/>
                </a:lnTo>
                <a:lnTo>
                  <a:pt x="80" y="108"/>
                </a:lnTo>
                <a:lnTo>
                  <a:pt x="79" y="108"/>
                </a:lnTo>
                <a:lnTo>
                  <a:pt x="77" y="107"/>
                </a:lnTo>
                <a:lnTo>
                  <a:pt x="77" y="107"/>
                </a:lnTo>
                <a:lnTo>
                  <a:pt x="79" y="104"/>
                </a:lnTo>
                <a:lnTo>
                  <a:pt x="79" y="104"/>
                </a:lnTo>
                <a:lnTo>
                  <a:pt x="74" y="104"/>
                </a:lnTo>
                <a:lnTo>
                  <a:pt x="74" y="104"/>
                </a:lnTo>
                <a:close/>
                <a:moveTo>
                  <a:pt x="77" y="125"/>
                </a:moveTo>
                <a:lnTo>
                  <a:pt x="77" y="125"/>
                </a:lnTo>
                <a:lnTo>
                  <a:pt x="81" y="121"/>
                </a:lnTo>
                <a:lnTo>
                  <a:pt x="81" y="121"/>
                </a:lnTo>
                <a:lnTo>
                  <a:pt x="81" y="120"/>
                </a:lnTo>
                <a:lnTo>
                  <a:pt x="81" y="120"/>
                </a:lnTo>
                <a:lnTo>
                  <a:pt x="81" y="114"/>
                </a:lnTo>
                <a:lnTo>
                  <a:pt x="81" y="114"/>
                </a:lnTo>
                <a:lnTo>
                  <a:pt x="81" y="113"/>
                </a:lnTo>
                <a:lnTo>
                  <a:pt x="81" y="113"/>
                </a:lnTo>
                <a:lnTo>
                  <a:pt x="81" y="113"/>
                </a:lnTo>
                <a:lnTo>
                  <a:pt x="81" y="113"/>
                </a:lnTo>
                <a:lnTo>
                  <a:pt x="77" y="120"/>
                </a:lnTo>
                <a:lnTo>
                  <a:pt x="77" y="120"/>
                </a:lnTo>
                <a:lnTo>
                  <a:pt x="77" y="120"/>
                </a:lnTo>
                <a:lnTo>
                  <a:pt x="77" y="120"/>
                </a:lnTo>
                <a:lnTo>
                  <a:pt x="77" y="125"/>
                </a:lnTo>
                <a:lnTo>
                  <a:pt x="77" y="125"/>
                </a:lnTo>
                <a:close/>
                <a:moveTo>
                  <a:pt x="164" y="179"/>
                </a:moveTo>
                <a:lnTo>
                  <a:pt x="164" y="179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65" y="187"/>
                </a:lnTo>
                <a:lnTo>
                  <a:pt x="165" y="187"/>
                </a:lnTo>
                <a:lnTo>
                  <a:pt x="165" y="185"/>
                </a:lnTo>
                <a:lnTo>
                  <a:pt x="165" y="185"/>
                </a:lnTo>
                <a:lnTo>
                  <a:pt x="165" y="181"/>
                </a:lnTo>
                <a:lnTo>
                  <a:pt x="165" y="181"/>
                </a:lnTo>
                <a:lnTo>
                  <a:pt x="165" y="179"/>
                </a:lnTo>
                <a:lnTo>
                  <a:pt x="165" y="179"/>
                </a:lnTo>
                <a:lnTo>
                  <a:pt x="164" y="179"/>
                </a:lnTo>
                <a:lnTo>
                  <a:pt x="164" y="179"/>
                </a:lnTo>
                <a:close/>
                <a:moveTo>
                  <a:pt x="37" y="208"/>
                </a:moveTo>
                <a:lnTo>
                  <a:pt x="37" y="208"/>
                </a:lnTo>
                <a:lnTo>
                  <a:pt x="39" y="209"/>
                </a:lnTo>
                <a:lnTo>
                  <a:pt x="39" y="209"/>
                </a:lnTo>
                <a:lnTo>
                  <a:pt x="42" y="209"/>
                </a:lnTo>
                <a:lnTo>
                  <a:pt x="42" y="209"/>
                </a:lnTo>
                <a:lnTo>
                  <a:pt x="43" y="209"/>
                </a:lnTo>
                <a:lnTo>
                  <a:pt x="43" y="209"/>
                </a:lnTo>
                <a:lnTo>
                  <a:pt x="45" y="211"/>
                </a:lnTo>
                <a:lnTo>
                  <a:pt x="45" y="211"/>
                </a:lnTo>
                <a:lnTo>
                  <a:pt x="47" y="202"/>
                </a:lnTo>
                <a:lnTo>
                  <a:pt x="47" y="202"/>
                </a:lnTo>
                <a:lnTo>
                  <a:pt x="46" y="199"/>
                </a:lnTo>
                <a:lnTo>
                  <a:pt x="46" y="199"/>
                </a:lnTo>
                <a:lnTo>
                  <a:pt x="46" y="202"/>
                </a:lnTo>
                <a:lnTo>
                  <a:pt x="46" y="202"/>
                </a:lnTo>
                <a:lnTo>
                  <a:pt x="46" y="204"/>
                </a:lnTo>
                <a:lnTo>
                  <a:pt x="46" y="204"/>
                </a:lnTo>
                <a:lnTo>
                  <a:pt x="45" y="205"/>
                </a:lnTo>
                <a:lnTo>
                  <a:pt x="45" y="205"/>
                </a:lnTo>
                <a:lnTo>
                  <a:pt x="43" y="205"/>
                </a:lnTo>
                <a:lnTo>
                  <a:pt x="43" y="205"/>
                </a:lnTo>
                <a:lnTo>
                  <a:pt x="43" y="204"/>
                </a:lnTo>
                <a:lnTo>
                  <a:pt x="43" y="204"/>
                </a:lnTo>
                <a:lnTo>
                  <a:pt x="42" y="202"/>
                </a:lnTo>
                <a:lnTo>
                  <a:pt x="42" y="202"/>
                </a:lnTo>
                <a:lnTo>
                  <a:pt x="37" y="208"/>
                </a:lnTo>
                <a:lnTo>
                  <a:pt x="37" y="208"/>
                </a:lnTo>
                <a:close/>
                <a:moveTo>
                  <a:pt x="187" y="70"/>
                </a:moveTo>
                <a:lnTo>
                  <a:pt x="187" y="70"/>
                </a:lnTo>
                <a:lnTo>
                  <a:pt x="187" y="70"/>
                </a:lnTo>
                <a:lnTo>
                  <a:pt x="187" y="70"/>
                </a:lnTo>
                <a:lnTo>
                  <a:pt x="187" y="71"/>
                </a:lnTo>
                <a:lnTo>
                  <a:pt x="187" y="71"/>
                </a:lnTo>
                <a:lnTo>
                  <a:pt x="187" y="76"/>
                </a:lnTo>
                <a:lnTo>
                  <a:pt x="187" y="76"/>
                </a:lnTo>
                <a:lnTo>
                  <a:pt x="187" y="83"/>
                </a:lnTo>
                <a:lnTo>
                  <a:pt x="187" y="83"/>
                </a:lnTo>
                <a:lnTo>
                  <a:pt x="187" y="86"/>
                </a:lnTo>
                <a:lnTo>
                  <a:pt x="187" y="86"/>
                </a:lnTo>
                <a:lnTo>
                  <a:pt x="187" y="94"/>
                </a:lnTo>
                <a:lnTo>
                  <a:pt x="187" y="94"/>
                </a:lnTo>
                <a:lnTo>
                  <a:pt x="188" y="96"/>
                </a:lnTo>
                <a:lnTo>
                  <a:pt x="188" y="96"/>
                </a:lnTo>
                <a:lnTo>
                  <a:pt x="188" y="96"/>
                </a:lnTo>
                <a:lnTo>
                  <a:pt x="188" y="97"/>
                </a:lnTo>
                <a:lnTo>
                  <a:pt x="188" y="97"/>
                </a:lnTo>
                <a:lnTo>
                  <a:pt x="188" y="100"/>
                </a:lnTo>
                <a:lnTo>
                  <a:pt x="188" y="100"/>
                </a:lnTo>
                <a:lnTo>
                  <a:pt x="188" y="106"/>
                </a:lnTo>
                <a:lnTo>
                  <a:pt x="188" y="106"/>
                </a:lnTo>
                <a:lnTo>
                  <a:pt x="188" y="111"/>
                </a:lnTo>
                <a:lnTo>
                  <a:pt x="188" y="111"/>
                </a:lnTo>
                <a:lnTo>
                  <a:pt x="188" y="90"/>
                </a:lnTo>
                <a:lnTo>
                  <a:pt x="187" y="70"/>
                </a:lnTo>
                <a:lnTo>
                  <a:pt x="187" y="70"/>
                </a:lnTo>
                <a:close/>
                <a:moveTo>
                  <a:pt x="9" y="59"/>
                </a:moveTo>
                <a:lnTo>
                  <a:pt x="9" y="59"/>
                </a:lnTo>
                <a:lnTo>
                  <a:pt x="10" y="57"/>
                </a:lnTo>
                <a:lnTo>
                  <a:pt x="10" y="57"/>
                </a:lnTo>
                <a:lnTo>
                  <a:pt x="13" y="54"/>
                </a:lnTo>
                <a:lnTo>
                  <a:pt x="13" y="54"/>
                </a:lnTo>
                <a:lnTo>
                  <a:pt x="16" y="52"/>
                </a:lnTo>
                <a:lnTo>
                  <a:pt x="19" y="47"/>
                </a:lnTo>
                <a:lnTo>
                  <a:pt x="19" y="47"/>
                </a:lnTo>
                <a:lnTo>
                  <a:pt x="20" y="46"/>
                </a:lnTo>
                <a:lnTo>
                  <a:pt x="20" y="46"/>
                </a:lnTo>
                <a:lnTo>
                  <a:pt x="15" y="49"/>
                </a:lnTo>
                <a:lnTo>
                  <a:pt x="15" y="49"/>
                </a:lnTo>
                <a:lnTo>
                  <a:pt x="13" y="50"/>
                </a:lnTo>
                <a:lnTo>
                  <a:pt x="13" y="50"/>
                </a:lnTo>
                <a:lnTo>
                  <a:pt x="9" y="57"/>
                </a:lnTo>
                <a:lnTo>
                  <a:pt x="9" y="57"/>
                </a:lnTo>
                <a:lnTo>
                  <a:pt x="9" y="59"/>
                </a:lnTo>
                <a:lnTo>
                  <a:pt x="9" y="59"/>
                </a:lnTo>
                <a:close/>
                <a:moveTo>
                  <a:pt x="187" y="155"/>
                </a:moveTo>
                <a:lnTo>
                  <a:pt x="187" y="155"/>
                </a:lnTo>
                <a:lnTo>
                  <a:pt x="185" y="155"/>
                </a:lnTo>
                <a:lnTo>
                  <a:pt x="185" y="155"/>
                </a:lnTo>
                <a:lnTo>
                  <a:pt x="184" y="158"/>
                </a:lnTo>
                <a:lnTo>
                  <a:pt x="184" y="158"/>
                </a:lnTo>
                <a:lnTo>
                  <a:pt x="184" y="162"/>
                </a:lnTo>
                <a:lnTo>
                  <a:pt x="184" y="162"/>
                </a:lnTo>
                <a:lnTo>
                  <a:pt x="182" y="167"/>
                </a:lnTo>
                <a:lnTo>
                  <a:pt x="182" y="167"/>
                </a:lnTo>
                <a:lnTo>
                  <a:pt x="184" y="167"/>
                </a:lnTo>
                <a:lnTo>
                  <a:pt x="185" y="168"/>
                </a:lnTo>
                <a:lnTo>
                  <a:pt x="185" y="168"/>
                </a:lnTo>
                <a:lnTo>
                  <a:pt x="185" y="169"/>
                </a:lnTo>
                <a:lnTo>
                  <a:pt x="185" y="169"/>
                </a:lnTo>
                <a:lnTo>
                  <a:pt x="187" y="168"/>
                </a:lnTo>
                <a:lnTo>
                  <a:pt x="187" y="168"/>
                </a:lnTo>
                <a:lnTo>
                  <a:pt x="187" y="155"/>
                </a:lnTo>
                <a:lnTo>
                  <a:pt x="187" y="155"/>
                </a:lnTo>
                <a:lnTo>
                  <a:pt x="187" y="155"/>
                </a:lnTo>
                <a:lnTo>
                  <a:pt x="187" y="155"/>
                </a:lnTo>
                <a:close/>
                <a:moveTo>
                  <a:pt x="77" y="219"/>
                </a:moveTo>
                <a:lnTo>
                  <a:pt x="77" y="219"/>
                </a:lnTo>
                <a:lnTo>
                  <a:pt x="80" y="209"/>
                </a:lnTo>
                <a:lnTo>
                  <a:pt x="80" y="209"/>
                </a:lnTo>
                <a:lnTo>
                  <a:pt x="77" y="209"/>
                </a:lnTo>
                <a:lnTo>
                  <a:pt x="77" y="209"/>
                </a:lnTo>
                <a:lnTo>
                  <a:pt x="73" y="219"/>
                </a:lnTo>
                <a:lnTo>
                  <a:pt x="73" y="219"/>
                </a:lnTo>
                <a:lnTo>
                  <a:pt x="77" y="219"/>
                </a:lnTo>
                <a:lnTo>
                  <a:pt x="77" y="219"/>
                </a:lnTo>
                <a:close/>
                <a:moveTo>
                  <a:pt x="181" y="191"/>
                </a:moveTo>
                <a:lnTo>
                  <a:pt x="181" y="191"/>
                </a:lnTo>
                <a:lnTo>
                  <a:pt x="182" y="188"/>
                </a:lnTo>
                <a:lnTo>
                  <a:pt x="182" y="188"/>
                </a:lnTo>
                <a:lnTo>
                  <a:pt x="180" y="185"/>
                </a:lnTo>
                <a:lnTo>
                  <a:pt x="180" y="185"/>
                </a:lnTo>
                <a:lnTo>
                  <a:pt x="172" y="198"/>
                </a:lnTo>
                <a:lnTo>
                  <a:pt x="172" y="198"/>
                </a:lnTo>
                <a:lnTo>
                  <a:pt x="174" y="196"/>
                </a:lnTo>
                <a:lnTo>
                  <a:pt x="174" y="196"/>
                </a:lnTo>
                <a:lnTo>
                  <a:pt x="178" y="191"/>
                </a:lnTo>
                <a:lnTo>
                  <a:pt x="178" y="191"/>
                </a:lnTo>
                <a:lnTo>
                  <a:pt x="180" y="191"/>
                </a:lnTo>
                <a:lnTo>
                  <a:pt x="181" y="191"/>
                </a:lnTo>
                <a:lnTo>
                  <a:pt x="181" y="191"/>
                </a:lnTo>
                <a:close/>
                <a:moveTo>
                  <a:pt x="180" y="141"/>
                </a:moveTo>
                <a:lnTo>
                  <a:pt x="180" y="141"/>
                </a:lnTo>
                <a:lnTo>
                  <a:pt x="178" y="142"/>
                </a:lnTo>
                <a:lnTo>
                  <a:pt x="177" y="144"/>
                </a:lnTo>
                <a:lnTo>
                  <a:pt x="177" y="144"/>
                </a:lnTo>
                <a:lnTo>
                  <a:pt x="177" y="145"/>
                </a:lnTo>
                <a:lnTo>
                  <a:pt x="177" y="145"/>
                </a:lnTo>
                <a:lnTo>
                  <a:pt x="175" y="147"/>
                </a:lnTo>
                <a:lnTo>
                  <a:pt x="175" y="147"/>
                </a:lnTo>
                <a:lnTo>
                  <a:pt x="174" y="147"/>
                </a:lnTo>
                <a:lnTo>
                  <a:pt x="174" y="147"/>
                </a:lnTo>
                <a:lnTo>
                  <a:pt x="174" y="145"/>
                </a:lnTo>
                <a:lnTo>
                  <a:pt x="174" y="145"/>
                </a:lnTo>
                <a:lnTo>
                  <a:pt x="172" y="147"/>
                </a:lnTo>
                <a:lnTo>
                  <a:pt x="172" y="147"/>
                </a:lnTo>
                <a:lnTo>
                  <a:pt x="172" y="152"/>
                </a:lnTo>
                <a:lnTo>
                  <a:pt x="172" y="152"/>
                </a:lnTo>
                <a:lnTo>
                  <a:pt x="172" y="154"/>
                </a:lnTo>
                <a:lnTo>
                  <a:pt x="172" y="154"/>
                </a:lnTo>
                <a:lnTo>
                  <a:pt x="180" y="145"/>
                </a:lnTo>
                <a:lnTo>
                  <a:pt x="180" y="145"/>
                </a:lnTo>
                <a:lnTo>
                  <a:pt x="180" y="144"/>
                </a:lnTo>
                <a:lnTo>
                  <a:pt x="180" y="144"/>
                </a:lnTo>
                <a:lnTo>
                  <a:pt x="180" y="141"/>
                </a:lnTo>
                <a:lnTo>
                  <a:pt x="180" y="141"/>
                </a:lnTo>
                <a:close/>
                <a:moveTo>
                  <a:pt x="64" y="114"/>
                </a:moveTo>
                <a:lnTo>
                  <a:pt x="64" y="114"/>
                </a:lnTo>
                <a:lnTo>
                  <a:pt x="63" y="114"/>
                </a:lnTo>
                <a:lnTo>
                  <a:pt x="63" y="114"/>
                </a:lnTo>
                <a:lnTo>
                  <a:pt x="57" y="121"/>
                </a:lnTo>
                <a:lnTo>
                  <a:pt x="57" y="121"/>
                </a:lnTo>
                <a:lnTo>
                  <a:pt x="57" y="121"/>
                </a:lnTo>
                <a:lnTo>
                  <a:pt x="57" y="121"/>
                </a:lnTo>
                <a:lnTo>
                  <a:pt x="59" y="125"/>
                </a:lnTo>
                <a:lnTo>
                  <a:pt x="59" y="125"/>
                </a:lnTo>
                <a:lnTo>
                  <a:pt x="59" y="125"/>
                </a:lnTo>
                <a:lnTo>
                  <a:pt x="59" y="125"/>
                </a:lnTo>
                <a:lnTo>
                  <a:pt x="63" y="118"/>
                </a:lnTo>
                <a:lnTo>
                  <a:pt x="63" y="118"/>
                </a:lnTo>
                <a:lnTo>
                  <a:pt x="64" y="117"/>
                </a:lnTo>
                <a:lnTo>
                  <a:pt x="64" y="117"/>
                </a:lnTo>
                <a:lnTo>
                  <a:pt x="64" y="114"/>
                </a:lnTo>
                <a:lnTo>
                  <a:pt x="64" y="114"/>
                </a:lnTo>
                <a:close/>
                <a:moveTo>
                  <a:pt x="33" y="189"/>
                </a:moveTo>
                <a:lnTo>
                  <a:pt x="33" y="189"/>
                </a:lnTo>
                <a:lnTo>
                  <a:pt x="33" y="189"/>
                </a:lnTo>
                <a:lnTo>
                  <a:pt x="33" y="189"/>
                </a:lnTo>
                <a:lnTo>
                  <a:pt x="22" y="202"/>
                </a:lnTo>
                <a:lnTo>
                  <a:pt x="22" y="202"/>
                </a:lnTo>
                <a:lnTo>
                  <a:pt x="22" y="202"/>
                </a:lnTo>
                <a:lnTo>
                  <a:pt x="22" y="202"/>
                </a:lnTo>
                <a:lnTo>
                  <a:pt x="32" y="195"/>
                </a:lnTo>
                <a:lnTo>
                  <a:pt x="32" y="195"/>
                </a:lnTo>
                <a:lnTo>
                  <a:pt x="32" y="194"/>
                </a:lnTo>
                <a:lnTo>
                  <a:pt x="32" y="194"/>
                </a:lnTo>
                <a:lnTo>
                  <a:pt x="33" y="189"/>
                </a:lnTo>
                <a:lnTo>
                  <a:pt x="33" y="189"/>
                </a:lnTo>
                <a:close/>
                <a:moveTo>
                  <a:pt x="81" y="106"/>
                </a:moveTo>
                <a:lnTo>
                  <a:pt x="81" y="106"/>
                </a:lnTo>
                <a:lnTo>
                  <a:pt x="83" y="106"/>
                </a:lnTo>
                <a:lnTo>
                  <a:pt x="83" y="106"/>
                </a:lnTo>
                <a:lnTo>
                  <a:pt x="84" y="106"/>
                </a:lnTo>
                <a:lnTo>
                  <a:pt x="86" y="107"/>
                </a:lnTo>
                <a:lnTo>
                  <a:pt x="86" y="107"/>
                </a:lnTo>
                <a:lnTo>
                  <a:pt x="94" y="106"/>
                </a:lnTo>
                <a:lnTo>
                  <a:pt x="101" y="106"/>
                </a:lnTo>
                <a:lnTo>
                  <a:pt x="101" y="106"/>
                </a:lnTo>
                <a:lnTo>
                  <a:pt x="106" y="104"/>
                </a:lnTo>
                <a:lnTo>
                  <a:pt x="106" y="104"/>
                </a:lnTo>
                <a:lnTo>
                  <a:pt x="106" y="104"/>
                </a:lnTo>
                <a:lnTo>
                  <a:pt x="106" y="104"/>
                </a:lnTo>
                <a:lnTo>
                  <a:pt x="81" y="106"/>
                </a:lnTo>
                <a:lnTo>
                  <a:pt x="81" y="106"/>
                </a:lnTo>
                <a:close/>
                <a:moveTo>
                  <a:pt x="185" y="174"/>
                </a:moveTo>
                <a:lnTo>
                  <a:pt x="185" y="174"/>
                </a:lnTo>
                <a:lnTo>
                  <a:pt x="185" y="174"/>
                </a:lnTo>
                <a:lnTo>
                  <a:pt x="185" y="174"/>
                </a:lnTo>
                <a:lnTo>
                  <a:pt x="181" y="179"/>
                </a:lnTo>
                <a:lnTo>
                  <a:pt x="181" y="179"/>
                </a:lnTo>
                <a:lnTo>
                  <a:pt x="181" y="181"/>
                </a:lnTo>
                <a:lnTo>
                  <a:pt x="181" y="182"/>
                </a:lnTo>
                <a:lnTo>
                  <a:pt x="181" y="182"/>
                </a:lnTo>
                <a:lnTo>
                  <a:pt x="182" y="185"/>
                </a:lnTo>
                <a:lnTo>
                  <a:pt x="182" y="185"/>
                </a:lnTo>
                <a:lnTo>
                  <a:pt x="184" y="185"/>
                </a:lnTo>
                <a:lnTo>
                  <a:pt x="184" y="185"/>
                </a:lnTo>
                <a:lnTo>
                  <a:pt x="185" y="174"/>
                </a:lnTo>
                <a:lnTo>
                  <a:pt x="185" y="174"/>
                </a:lnTo>
                <a:close/>
                <a:moveTo>
                  <a:pt x="144" y="125"/>
                </a:moveTo>
                <a:lnTo>
                  <a:pt x="144" y="125"/>
                </a:lnTo>
                <a:lnTo>
                  <a:pt x="141" y="130"/>
                </a:lnTo>
                <a:lnTo>
                  <a:pt x="140" y="135"/>
                </a:lnTo>
                <a:lnTo>
                  <a:pt x="140" y="135"/>
                </a:lnTo>
                <a:lnTo>
                  <a:pt x="144" y="134"/>
                </a:lnTo>
                <a:lnTo>
                  <a:pt x="144" y="134"/>
                </a:lnTo>
                <a:lnTo>
                  <a:pt x="144" y="134"/>
                </a:lnTo>
                <a:lnTo>
                  <a:pt x="144" y="134"/>
                </a:lnTo>
                <a:lnTo>
                  <a:pt x="145" y="131"/>
                </a:lnTo>
                <a:lnTo>
                  <a:pt x="145" y="131"/>
                </a:lnTo>
                <a:lnTo>
                  <a:pt x="145" y="130"/>
                </a:lnTo>
                <a:lnTo>
                  <a:pt x="145" y="130"/>
                </a:lnTo>
                <a:lnTo>
                  <a:pt x="144" y="125"/>
                </a:lnTo>
                <a:lnTo>
                  <a:pt x="144" y="125"/>
                </a:lnTo>
                <a:close/>
                <a:moveTo>
                  <a:pt x="145" y="184"/>
                </a:moveTo>
                <a:lnTo>
                  <a:pt x="145" y="184"/>
                </a:lnTo>
                <a:lnTo>
                  <a:pt x="145" y="194"/>
                </a:lnTo>
                <a:lnTo>
                  <a:pt x="145" y="194"/>
                </a:lnTo>
                <a:lnTo>
                  <a:pt x="148" y="188"/>
                </a:lnTo>
                <a:lnTo>
                  <a:pt x="151" y="182"/>
                </a:lnTo>
                <a:lnTo>
                  <a:pt x="151" y="182"/>
                </a:lnTo>
                <a:lnTo>
                  <a:pt x="145" y="184"/>
                </a:lnTo>
                <a:lnTo>
                  <a:pt x="145" y="184"/>
                </a:lnTo>
                <a:close/>
                <a:moveTo>
                  <a:pt x="26" y="182"/>
                </a:moveTo>
                <a:lnTo>
                  <a:pt x="26" y="182"/>
                </a:lnTo>
                <a:lnTo>
                  <a:pt x="20" y="187"/>
                </a:lnTo>
                <a:lnTo>
                  <a:pt x="20" y="187"/>
                </a:lnTo>
                <a:lnTo>
                  <a:pt x="19" y="187"/>
                </a:lnTo>
                <a:lnTo>
                  <a:pt x="19" y="187"/>
                </a:lnTo>
                <a:lnTo>
                  <a:pt x="20" y="191"/>
                </a:lnTo>
                <a:lnTo>
                  <a:pt x="20" y="191"/>
                </a:lnTo>
                <a:lnTo>
                  <a:pt x="27" y="184"/>
                </a:lnTo>
                <a:lnTo>
                  <a:pt x="27" y="184"/>
                </a:lnTo>
                <a:lnTo>
                  <a:pt x="26" y="182"/>
                </a:lnTo>
                <a:lnTo>
                  <a:pt x="26" y="182"/>
                </a:lnTo>
                <a:close/>
                <a:moveTo>
                  <a:pt x="47" y="187"/>
                </a:moveTo>
                <a:lnTo>
                  <a:pt x="47" y="187"/>
                </a:lnTo>
                <a:lnTo>
                  <a:pt x="46" y="164"/>
                </a:lnTo>
                <a:lnTo>
                  <a:pt x="46" y="164"/>
                </a:lnTo>
                <a:lnTo>
                  <a:pt x="46" y="165"/>
                </a:lnTo>
                <a:lnTo>
                  <a:pt x="46" y="165"/>
                </a:lnTo>
                <a:lnTo>
                  <a:pt x="45" y="168"/>
                </a:lnTo>
                <a:lnTo>
                  <a:pt x="45" y="168"/>
                </a:lnTo>
                <a:lnTo>
                  <a:pt x="46" y="171"/>
                </a:lnTo>
                <a:lnTo>
                  <a:pt x="46" y="171"/>
                </a:lnTo>
                <a:lnTo>
                  <a:pt x="47" y="187"/>
                </a:lnTo>
                <a:lnTo>
                  <a:pt x="47" y="187"/>
                </a:lnTo>
                <a:close/>
                <a:moveTo>
                  <a:pt x="45" y="121"/>
                </a:moveTo>
                <a:lnTo>
                  <a:pt x="45" y="121"/>
                </a:lnTo>
                <a:lnTo>
                  <a:pt x="42" y="125"/>
                </a:lnTo>
                <a:lnTo>
                  <a:pt x="42" y="125"/>
                </a:lnTo>
                <a:lnTo>
                  <a:pt x="42" y="125"/>
                </a:lnTo>
                <a:lnTo>
                  <a:pt x="42" y="125"/>
                </a:lnTo>
                <a:lnTo>
                  <a:pt x="42" y="130"/>
                </a:lnTo>
                <a:lnTo>
                  <a:pt x="42" y="130"/>
                </a:lnTo>
                <a:lnTo>
                  <a:pt x="43" y="130"/>
                </a:lnTo>
                <a:lnTo>
                  <a:pt x="43" y="130"/>
                </a:lnTo>
                <a:lnTo>
                  <a:pt x="45" y="130"/>
                </a:lnTo>
                <a:lnTo>
                  <a:pt x="45" y="130"/>
                </a:lnTo>
                <a:lnTo>
                  <a:pt x="46" y="127"/>
                </a:lnTo>
                <a:lnTo>
                  <a:pt x="46" y="127"/>
                </a:lnTo>
                <a:lnTo>
                  <a:pt x="46" y="127"/>
                </a:lnTo>
                <a:lnTo>
                  <a:pt x="46" y="127"/>
                </a:lnTo>
                <a:lnTo>
                  <a:pt x="45" y="121"/>
                </a:lnTo>
                <a:lnTo>
                  <a:pt x="45" y="121"/>
                </a:lnTo>
                <a:close/>
                <a:moveTo>
                  <a:pt x="52" y="165"/>
                </a:moveTo>
                <a:lnTo>
                  <a:pt x="52" y="165"/>
                </a:lnTo>
                <a:lnTo>
                  <a:pt x="52" y="165"/>
                </a:lnTo>
                <a:lnTo>
                  <a:pt x="52" y="165"/>
                </a:lnTo>
                <a:lnTo>
                  <a:pt x="52" y="162"/>
                </a:lnTo>
                <a:lnTo>
                  <a:pt x="52" y="162"/>
                </a:lnTo>
                <a:lnTo>
                  <a:pt x="52" y="161"/>
                </a:lnTo>
                <a:lnTo>
                  <a:pt x="53" y="160"/>
                </a:lnTo>
                <a:lnTo>
                  <a:pt x="53" y="160"/>
                </a:lnTo>
                <a:lnTo>
                  <a:pt x="54" y="160"/>
                </a:lnTo>
                <a:lnTo>
                  <a:pt x="54" y="160"/>
                </a:lnTo>
                <a:lnTo>
                  <a:pt x="54" y="157"/>
                </a:lnTo>
                <a:lnTo>
                  <a:pt x="53" y="154"/>
                </a:lnTo>
                <a:lnTo>
                  <a:pt x="53" y="154"/>
                </a:lnTo>
                <a:lnTo>
                  <a:pt x="50" y="158"/>
                </a:lnTo>
                <a:lnTo>
                  <a:pt x="50" y="158"/>
                </a:lnTo>
                <a:lnTo>
                  <a:pt x="52" y="165"/>
                </a:lnTo>
                <a:lnTo>
                  <a:pt x="52" y="165"/>
                </a:lnTo>
                <a:close/>
                <a:moveTo>
                  <a:pt x="35" y="155"/>
                </a:moveTo>
                <a:lnTo>
                  <a:pt x="35" y="155"/>
                </a:lnTo>
                <a:lnTo>
                  <a:pt x="19" y="172"/>
                </a:lnTo>
                <a:lnTo>
                  <a:pt x="19" y="172"/>
                </a:lnTo>
                <a:lnTo>
                  <a:pt x="23" y="169"/>
                </a:lnTo>
                <a:lnTo>
                  <a:pt x="23" y="169"/>
                </a:lnTo>
                <a:lnTo>
                  <a:pt x="23" y="168"/>
                </a:lnTo>
                <a:lnTo>
                  <a:pt x="23" y="168"/>
                </a:lnTo>
                <a:lnTo>
                  <a:pt x="33" y="158"/>
                </a:lnTo>
                <a:lnTo>
                  <a:pt x="33" y="158"/>
                </a:lnTo>
                <a:lnTo>
                  <a:pt x="35" y="155"/>
                </a:lnTo>
                <a:lnTo>
                  <a:pt x="35" y="155"/>
                </a:lnTo>
                <a:close/>
                <a:moveTo>
                  <a:pt x="128" y="12"/>
                </a:moveTo>
                <a:lnTo>
                  <a:pt x="128" y="12"/>
                </a:lnTo>
                <a:lnTo>
                  <a:pt x="127" y="16"/>
                </a:lnTo>
                <a:lnTo>
                  <a:pt x="127" y="22"/>
                </a:lnTo>
                <a:lnTo>
                  <a:pt x="128" y="30"/>
                </a:lnTo>
                <a:lnTo>
                  <a:pt x="128" y="30"/>
                </a:lnTo>
                <a:lnTo>
                  <a:pt x="128" y="20"/>
                </a:lnTo>
                <a:lnTo>
                  <a:pt x="128" y="20"/>
                </a:lnTo>
                <a:lnTo>
                  <a:pt x="128" y="17"/>
                </a:lnTo>
                <a:lnTo>
                  <a:pt x="128" y="16"/>
                </a:lnTo>
                <a:lnTo>
                  <a:pt x="128" y="16"/>
                </a:lnTo>
                <a:lnTo>
                  <a:pt x="128" y="16"/>
                </a:lnTo>
                <a:lnTo>
                  <a:pt x="128" y="16"/>
                </a:lnTo>
                <a:lnTo>
                  <a:pt x="128" y="12"/>
                </a:lnTo>
                <a:lnTo>
                  <a:pt x="128" y="12"/>
                </a:lnTo>
                <a:close/>
                <a:moveTo>
                  <a:pt x="70" y="121"/>
                </a:moveTo>
                <a:lnTo>
                  <a:pt x="70" y="121"/>
                </a:lnTo>
                <a:lnTo>
                  <a:pt x="66" y="125"/>
                </a:lnTo>
                <a:lnTo>
                  <a:pt x="66" y="125"/>
                </a:lnTo>
                <a:lnTo>
                  <a:pt x="66" y="127"/>
                </a:lnTo>
                <a:lnTo>
                  <a:pt x="66" y="127"/>
                </a:lnTo>
                <a:lnTo>
                  <a:pt x="66" y="130"/>
                </a:lnTo>
                <a:lnTo>
                  <a:pt x="66" y="130"/>
                </a:lnTo>
                <a:lnTo>
                  <a:pt x="66" y="131"/>
                </a:lnTo>
                <a:lnTo>
                  <a:pt x="66" y="131"/>
                </a:lnTo>
                <a:lnTo>
                  <a:pt x="72" y="124"/>
                </a:lnTo>
                <a:lnTo>
                  <a:pt x="72" y="124"/>
                </a:lnTo>
                <a:lnTo>
                  <a:pt x="72" y="123"/>
                </a:lnTo>
                <a:lnTo>
                  <a:pt x="72" y="123"/>
                </a:lnTo>
                <a:lnTo>
                  <a:pt x="70" y="121"/>
                </a:lnTo>
                <a:lnTo>
                  <a:pt x="70" y="121"/>
                </a:lnTo>
                <a:close/>
                <a:moveTo>
                  <a:pt x="108" y="229"/>
                </a:moveTo>
                <a:lnTo>
                  <a:pt x="108" y="229"/>
                </a:lnTo>
                <a:lnTo>
                  <a:pt x="107" y="226"/>
                </a:lnTo>
                <a:lnTo>
                  <a:pt x="107" y="226"/>
                </a:lnTo>
                <a:lnTo>
                  <a:pt x="101" y="226"/>
                </a:lnTo>
                <a:lnTo>
                  <a:pt x="101" y="226"/>
                </a:lnTo>
                <a:lnTo>
                  <a:pt x="101" y="226"/>
                </a:lnTo>
                <a:lnTo>
                  <a:pt x="101" y="226"/>
                </a:lnTo>
                <a:lnTo>
                  <a:pt x="99" y="228"/>
                </a:lnTo>
                <a:lnTo>
                  <a:pt x="99" y="228"/>
                </a:lnTo>
                <a:lnTo>
                  <a:pt x="97" y="229"/>
                </a:lnTo>
                <a:lnTo>
                  <a:pt x="97" y="229"/>
                </a:lnTo>
                <a:lnTo>
                  <a:pt x="108" y="229"/>
                </a:lnTo>
                <a:lnTo>
                  <a:pt x="108" y="229"/>
                </a:lnTo>
                <a:close/>
                <a:moveTo>
                  <a:pt x="40" y="110"/>
                </a:moveTo>
                <a:lnTo>
                  <a:pt x="40" y="110"/>
                </a:lnTo>
                <a:lnTo>
                  <a:pt x="40" y="110"/>
                </a:lnTo>
                <a:lnTo>
                  <a:pt x="40" y="110"/>
                </a:lnTo>
                <a:lnTo>
                  <a:pt x="36" y="114"/>
                </a:lnTo>
                <a:lnTo>
                  <a:pt x="36" y="114"/>
                </a:lnTo>
                <a:lnTo>
                  <a:pt x="36" y="115"/>
                </a:lnTo>
                <a:lnTo>
                  <a:pt x="36" y="115"/>
                </a:lnTo>
                <a:lnTo>
                  <a:pt x="37" y="120"/>
                </a:lnTo>
                <a:lnTo>
                  <a:pt x="37" y="120"/>
                </a:lnTo>
                <a:lnTo>
                  <a:pt x="37" y="121"/>
                </a:lnTo>
                <a:lnTo>
                  <a:pt x="37" y="121"/>
                </a:lnTo>
                <a:lnTo>
                  <a:pt x="39" y="118"/>
                </a:lnTo>
                <a:lnTo>
                  <a:pt x="39" y="118"/>
                </a:lnTo>
                <a:lnTo>
                  <a:pt x="40" y="115"/>
                </a:lnTo>
                <a:lnTo>
                  <a:pt x="40" y="115"/>
                </a:lnTo>
                <a:lnTo>
                  <a:pt x="40" y="110"/>
                </a:lnTo>
                <a:lnTo>
                  <a:pt x="40" y="110"/>
                </a:lnTo>
                <a:close/>
                <a:moveTo>
                  <a:pt x="13" y="114"/>
                </a:moveTo>
                <a:lnTo>
                  <a:pt x="13" y="114"/>
                </a:lnTo>
                <a:lnTo>
                  <a:pt x="13" y="114"/>
                </a:lnTo>
                <a:lnTo>
                  <a:pt x="13" y="114"/>
                </a:lnTo>
                <a:lnTo>
                  <a:pt x="16" y="113"/>
                </a:lnTo>
                <a:lnTo>
                  <a:pt x="16" y="113"/>
                </a:lnTo>
                <a:lnTo>
                  <a:pt x="18" y="113"/>
                </a:lnTo>
                <a:lnTo>
                  <a:pt x="18" y="113"/>
                </a:lnTo>
                <a:lnTo>
                  <a:pt x="18" y="113"/>
                </a:lnTo>
                <a:lnTo>
                  <a:pt x="18" y="114"/>
                </a:lnTo>
                <a:lnTo>
                  <a:pt x="18" y="114"/>
                </a:lnTo>
                <a:lnTo>
                  <a:pt x="20" y="110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20" y="104"/>
                </a:lnTo>
                <a:lnTo>
                  <a:pt x="13" y="114"/>
                </a:lnTo>
                <a:lnTo>
                  <a:pt x="13" y="114"/>
                </a:lnTo>
                <a:lnTo>
                  <a:pt x="13" y="114"/>
                </a:lnTo>
                <a:lnTo>
                  <a:pt x="13" y="114"/>
                </a:lnTo>
                <a:close/>
                <a:moveTo>
                  <a:pt x="52" y="187"/>
                </a:moveTo>
                <a:lnTo>
                  <a:pt x="52" y="187"/>
                </a:lnTo>
                <a:lnTo>
                  <a:pt x="52" y="182"/>
                </a:lnTo>
                <a:lnTo>
                  <a:pt x="52" y="182"/>
                </a:lnTo>
                <a:lnTo>
                  <a:pt x="52" y="178"/>
                </a:lnTo>
                <a:lnTo>
                  <a:pt x="52" y="178"/>
                </a:lnTo>
                <a:lnTo>
                  <a:pt x="52" y="175"/>
                </a:lnTo>
                <a:lnTo>
                  <a:pt x="52" y="175"/>
                </a:lnTo>
                <a:lnTo>
                  <a:pt x="50" y="171"/>
                </a:lnTo>
                <a:lnTo>
                  <a:pt x="50" y="171"/>
                </a:lnTo>
                <a:lnTo>
                  <a:pt x="50" y="168"/>
                </a:lnTo>
                <a:lnTo>
                  <a:pt x="50" y="168"/>
                </a:lnTo>
                <a:lnTo>
                  <a:pt x="49" y="168"/>
                </a:lnTo>
                <a:lnTo>
                  <a:pt x="49" y="168"/>
                </a:lnTo>
                <a:lnTo>
                  <a:pt x="52" y="187"/>
                </a:lnTo>
                <a:lnTo>
                  <a:pt x="52" y="187"/>
                </a:lnTo>
                <a:close/>
                <a:moveTo>
                  <a:pt x="39" y="147"/>
                </a:moveTo>
                <a:lnTo>
                  <a:pt x="39" y="147"/>
                </a:lnTo>
                <a:lnTo>
                  <a:pt x="42" y="145"/>
                </a:lnTo>
                <a:lnTo>
                  <a:pt x="43" y="142"/>
                </a:lnTo>
                <a:lnTo>
                  <a:pt x="43" y="142"/>
                </a:lnTo>
                <a:lnTo>
                  <a:pt x="45" y="141"/>
                </a:lnTo>
                <a:lnTo>
                  <a:pt x="45" y="141"/>
                </a:lnTo>
                <a:lnTo>
                  <a:pt x="45" y="141"/>
                </a:lnTo>
                <a:lnTo>
                  <a:pt x="45" y="141"/>
                </a:lnTo>
                <a:lnTo>
                  <a:pt x="47" y="137"/>
                </a:lnTo>
                <a:lnTo>
                  <a:pt x="47" y="137"/>
                </a:lnTo>
                <a:lnTo>
                  <a:pt x="43" y="137"/>
                </a:lnTo>
                <a:lnTo>
                  <a:pt x="43" y="137"/>
                </a:lnTo>
                <a:lnTo>
                  <a:pt x="43" y="138"/>
                </a:lnTo>
                <a:lnTo>
                  <a:pt x="43" y="138"/>
                </a:lnTo>
                <a:lnTo>
                  <a:pt x="43" y="138"/>
                </a:lnTo>
                <a:lnTo>
                  <a:pt x="43" y="138"/>
                </a:lnTo>
                <a:lnTo>
                  <a:pt x="43" y="141"/>
                </a:lnTo>
                <a:lnTo>
                  <a:pt x="43" y="142"/>
                </a:lnTo>
                <a:lnTo>
                  <a:pt x="43" y="142"/>
                </a:lnTo>
                <a:lnTo>
                  <a:pt x="40" y="144"/>
                </a:lnTo>
                <a:lnTo>
                  <a:pt x="40" y="144"/>
                </a:lnTo>
                <a:lnTo>
                  <a:pt x="39" y="147"/>
                </a:lnTo>
                <a:lnTo>
                  <a:pt x="39" y="147"/>
                </a:lnTo>
                <a:close/>
                <a:moveTo>
                  <a:pt x="66" y="141"/>
                </a:moveTo>
                <a:lnTo>
                  <a:pt x="66" y="141"/>
                </a:lnTo>
                <a:lnTo>
                  <a:pt x="67" y="141"/>
                </a:lnTo>
                <a:lnTo>
                  <a:pt x="67" y="141"/>
                </a:lnTo>
                <a:lnTo>
                  <a:pt x="72" y="140"/>
                </a:lnTo>
                <a:lnTo>
                  <a:pt x="72" y="140"/>
                </a:lnTo>
                <a:lnTo>
                  <a:pt x="72" y="140"/>
                </a:lnTo>
                <a:lnTo>
                  <a:pt x="72" y="140"/>
                </a:lnTo>
                <a:lnTo>
                  <a:pt x="73" y="137"/>
                </a:lnTo>
                <a:lnTo>
                  <a:pt x="73" y="137"/>
                </a:lnTo>
                <a:lnTo>
                  <a:pt x="74" y="135"/>
                </a:lnTo>
                <a:lnTo>
                  <a:pt x="74" y="133"/>
                </a:lnTo>
                <a:lnTo>
                  <a:pt x="74" y="133"/>
                </a:lnTo>
                <a:lnTo>
                  <a:pt x="66" y="141"/>
                </a:lnTo>
                <a:lnTo>
                  <a:pt x="66" y="141"/>
                </a:lnTo>
                <a:close/>
                <a:moveTo>
                  <a:pt x="87" y="212"/>
                </a:moveTo>
                <a:lnTo>
                  <a:pt x="87" y="212"/>
                </a:lnTo>
                <a:lnTo>
                  <a:pt x="84" y="212"/>
                </a:lnTo>
                <a:lnTo>
                  <a:pt x="84" y="212"/>
                </a:lnTo>
                <a:lnTo>
                  <a:pt x="81" y="219"/>
                </a:lnTo>
                <a:lnTo>
                  <a:pt x="81" y="219"/>
                </a:lnTo>
                <a:lnTo>
                  <a:pt x="86" y="216"/>
                </a:lnTo>
                <a:lnTo>
                  <a:pt x="86" y="216"/>
                </a:lnTo>
                <a:lnTo>
                  <a:pt x="87" y="215"/>
                </a:lnTo>
                <a:lnTo>
                  <a:pt x="87" y="215"/>
                </a:lnTo>
                <a:lnTo>
                  <a:pt x="87" y="212"/>
                </a:lnTo>
                <a:lnTo>
                  <a:pt x="87" y="212"/>
                </a:lnTo>
                <a:close/>
                <a:moveTo>
                  <a:pt x="66" y="137"/>
                </a:moveTo>
                <a:lnTo>
                  <a:pt x="66" y="137"/>
                </a:lnTo>
                <a:lnTo>
                  <a:pt x="66" y="137"/>
                </a:lnTo>
                <a:lnTo>
                  <a:pt x="66" y="137"/>
                </a:lnTo>
                <a:lnTo>
                  <a:pt x="73" y="131"/>
                </a:lnTo>
                <a:lnTo>
                  <a:pt x="73" y="131"/>
                </a:lnTo>
                <a:lnTo>
                  <a:pt x="73" y="130"/>
                </a:lnTo>
                <a:lnTo>
                  <a:pt x="73" y="130"/>
                </a:lnTo>
                <a:lnTo>
                  <a:pt x="73" y="127"/>
                </a:lnTo>
                <a:lnTo>
                  <a:pt x="73" y="127"/>
                </a:lnTo>
                <a:lnTo>
                  <a:pt x="72" y="127"/>
                </a:lnTo>
                <a:lnTo>
                  <a:pt x="72" y="127"/>
                </a:lnTo>
                <a:lnTo>
                  <a:pt x="66" y="135"/>
                </a:lnTo>
                <a:lnTo>
                  <a:pt x="66" y="135"/>
                </a:lnTo>
                <a:lnTo>
                  <a:pt x="66" y="137"/>
                </a:lnTo>
                <a:lnTo>
                  <a:pt x="66" y="137"/>
                </a:lnTo>
                <a:close/>
                <a:moveTo>
                  <a:pt x="40" y="187"/>
                </a:moveTo>
                <a:lnTo>
                  <a:pt x="40" y="187"/>
                </a:lnTo>
                <a:lnTo>
                  <a:pt x="42" y="179"/>
                </a:lnTo>
                <a:lnTo>
                  <a:pt x="42" y="172"/>
                </a:lnTo>
                <a:lnTo>
                  <a:pt x="42" y="172"/>
                </a:lnTo>
                <a:lnTo>
                  <a:pt x="40" y="172"/>
                </a:lnTo>
                <a:lnTo>
                  <a:pt x="40" y="174"/>
                </a:lnTo>
                <a:lnTo>
                  <a:pt x="40" y="174"/>
                </a:lnTo>
                <a:lnTo>
                  <a:pt x="40" y="182"/>
                </a:lnTo>
                <a:lnTo>
                  <a:pt x="40" y="182"/>
                </a:lnTo>
                <a:lnTo>
                  <a:pt x="40" y="187"/>
                </a:lnTo>
                <a:lnTo>
                  <a:pt x="40" y="187"/>
                </a:lnTo>
                <a:close/>
                <a:moveTo>
                  <a:pt x="10" y="70"/>
                </a:moveTo>
                <a:lnTo>
                  <a:pt x="10" y="70"/>
                </a:lnTo>
                <a:lnTo>
                  <a:pt x="12" y="63"/>
                </a:lnTo>
                <a:lnTo>
                  <a:pt x="12" y="63"/>
                </a:lnTo>
                <a:lnTo>
                  <a:pt x="15" y="57"/>
                </a:lnTo>
                <a:lnTo>
                  <a:pt x="15" y="57"/>
                </a:lnTo>
                <a:lnTo>
                  <a:pt x="12" y="60"/>
                </a:lnTo>
                <a:lnTo>
                  <a:pt x="10" y="63"/>
                </a:lnTo>
                <a:lnTo>
                  <a:pt x="10" y="67"/>
                </a:lnTo>
                <a:lnTo>
                  <a:pt x="10" y="70"/>
                </a:lnTo>
                <a:lnTo>
                  <a:pt x="10" y="70"/>
                </a:lnTo>
                <a:close/>
                <a:moveTo>
                  <a:pt x="81" y="208"/>
                </a:moveTo>
                <a:lnTo>
                  <a:pt x="81" y="208"/>
                </a:lnTo>
                <a:lnTo>
                  <a:pt x="84" y="195"/>
                </a:lnTo>
                <a:lnTo>
                  <a:pt x="84" y="195"/>
                </a:lnTo>
                <a:lnTo>
                  <a:pt x="79" y="206"/>
                </a:lnTo>
                <a:lnTo>
                  <a:pt x="79" y="206"/>
                </a:lnTo>
                <a:lnTo>
                  <a:pt x="81" y="208"/>
                </a:lnTo>
                <a:lnTo>
                  <a:pt x="81" y="208"/>
                </a:lnTo>
                <a:close/>
                <a:moveTo>
                  <a:pt x="128" y="134"/>
                </a:moveTo>
                <a:lnTo>
                  <a:pt x="128" y="134"/>
                </a:lnTo>
                <a:lnTo>
                  <a:pt x="130" y="134"/>
                </a:lnTo>
                <a:lnTo>
                  <a:pt x="130" y="134"/>
                </a:lnTo>
                <a:lnTo>
                  <a:pt x="131" y="131"/>
                </a:lnTo>
                <a:lnTo>
                  <a:pt x="133" y="128"/>
                </a:lnTo>
                <a:lnTo>
                  <a:pt x="133" y="128"/>
                </a:lnTo>
                <a:lnTo>
                  <a:pt x="133" y="124"/>
                </a:lnTo>
                <a:lnTo>
                  <a:pt x="133" y="124"/>
                </a:lnTo>
                <a:lnTo>
                  <a:pt x="133" y="121"/>
                </a:lnTo>
                <a:lnTo>
                  <a:pt x="133" y="121"/>
                </a:lnTo>
                <a:lnTo>
                  <a:pt x="131" y="121"/>
                </a:lnTo>
                <a:lnTo>
                  <a:pt x="131" y="121"/>
                </a:lnTo>
                <a:lnTo>
                  <a:pt x="128" y="133"/>
                </a:lnTo>
                <a:lnTo>
                  <a:pt x="128" y="133"/>
                </a:lnTo>
                <a:lnTo>
                  <a:pt x="128" y="134"/>
                </a:lnTo>
                <a:lnTo>
                  <a:pt x="128" y="134"/>
                </a:lnTo>
                <a:close/>
                <a:moveTo>
                  <a:pt x="171" y="108"/>
                </a:moveTo>
                <a:lnTo>
                  <a:pt x="171" y="108"/>
                </a:lnTo>
                <a:lnTo>
                  <a:pt x="171" y="114"/>
                </a:lnTo>
                <a:lnTo>
                  <a:pt x="171" y="114"/>
                </a:lnTo>
                <a:lnTo>
                  <a:pt x="174" y="111"/>
                </a:lnTo>
                <a:lnTo>
                  <a:pt x="174" y="111"/>
                </a:lnTo>
                <a:lnTo>
                  <a:pt x="175" y="111"/>
                </a:lnTo>
                <a:lnTo>
                  <a:pt x="175" y="111"/>
                </a:lnTo>
                <a:lnTo>
                  <a:pt x="174" y="106"/>
                </a:lnTo>
                <a:lnTo>
                  <a:pt x="174" y="106"/>
                </a:lnTo>
                <a:lnTo>
                  <a:pt x="171" y="108"/>
                </a:lnTo>
                <a:lnTo>
                  <a:pt x="171" y="108"/>
                </a:lnTo>
                <a:close/>
                <a:moveTo>
                  <a:pt x="32" y="198"/>
                </a:moveTo>
                <a:lnTo>
                  <a:pt x="32" y="198"/>
                </a:lnTo>
                <a:lnTo>
                  <a:pt x="32" y="198"/>
                </a:lnTo>
                <a:lnTo>
                  <a:pt x="32" y="198"/>
                </a:lnTo>
                <a:lnTo>
                  <a:pt x="23" y="204"/>
                </a:lnTo>
                <a:lnTo>
                  <a:pt x="23" y="204"/>
                </a:lnTo>
                <a:lnTo>
                  <a:pt x="26" y="206"/>
                </a:lnTo>
                <a:lnTo>
                  <a:pt x="26" y="206"/>
                </a:lnTo>
                <a:lnTo>
                  <a:pt x="32" y="198"/>
                </a:lnTo>
                <a:lnTo>
                  <a:pt x="32" y="198"/>
                </a:lnTo>
                <a:close/>
                <a:moveTo>
                  <a:pt x="165" y="138"/>
                </a:moveTo>
                <a:lnTo>
                  <a:pt x="165" y="138"/>
                </a:lnTo>
                <a:lnTo>
                  <a:pt x="167" y="147"/>
                </a:lnTo>
                <a:lnTo>
                  <a:pt x="167" y="147"/>
                </a:lnTo>
                <a:lnTo>
                  <a:pt x="168" y="144"/>
                </a:lnTo>
                <a:lnTo>
                  <a:pt x="168" y="144"/>
                </a:lnTo>
                <a:lnTo>
                  <a:pt x="168" y="137"/>
                </a:lnTo>
                <a:lnTo>
                  <a:pt x="168" y="137"/>
                </a:lnTo>
                <a:lnTo>
                  <a:pt x="168" y="135"/>
                </a:lnTo>
                <a:lnTo>
                  <a:pt x="168" y="135"/>
                </a:lnTo>
                <a:lnTo>
                  <a:pt x="167" y="137"/>
                </a:lnTo>
                <a:lnTo>
                  <a:pt x="167" y="137"/>
                </a:lnTo>
                <a:lnTo>
                  <a:pt x="167" y="138"/>
                </a:lnTo>
                <a:lnTo>
                  <a:pt x="165" y="138"/>
                </a:lnTo>
                <a:lnTo>
                  <a:pt x="165" y="138"/>
                </a:lnTo>
                <a:close/>
                <a:moveTo>
                  <a:pt x="15" y="84"/>
                </a:moveTo>
                <a:lnTo>
                  <a:pt x="15" y="84"/>
                </a:lnTo>
                <a:lnTo>
                  <a:pt x="12" y="81"/>
                </a:lnTo>
                <a:lnTo>
                  <a:pt x="12" y="81"/>
                </a:lnTo>
                <a:lnTo>
                  <a:pt x="8" y="91"/>
                </a:lnTo>
                <a:lnTo>
                  <a:pt x="8" y="91"/>
                </a:lnTo>
                <a:lnTo>
                  <a:pt x="9" y="91"/>
                </a:lnTo>
                <a:lnTo>
                  <a:pt x="9" y="91"/>
                </a:lnTo>
                <a:lnTo>
                  <a:pt x="15" y="84"/>
                </a:lnTo>
                <a:lnTo>
                  <a:pt x="15" y="84"/>
                </a:lnTo>
                <a:close/>
                <a:moveTo>
                  <a:pt x="130" y="108"/>
                </a:moveTo>
                <a:lnTo>
                  <a:pt x="130" y="108"/>
                </a:lnTo>
                <a:lnTo>
                  <a:pt x="130" y="108"/>
                </a:lnTo>
                <a:lnTo>
                  <a:pt x="130" y="108"/>
                </a:lnTo>
                <a:lnTo>
                  <a:pt x="135" y="103"/>
                </a:lnTo>
                <a:lnTo>
                  <a:pt x="135" y="103"/>
                </a:lnTo>
                <a:lnTo>
                  <a:pt x="137" y="101"/>
                </a:lnTo>
                <a:lnTo>
                  <a:pt x="137" y="101"/>
                </a:lnTo>
                <a:lnTo>
                  <a:pt x="140" y="100"/>
                </a:lnTo>
                <a:lnTo>
                  <a:pt x="140" y="100"/>
                </a:lnTo>
                <a:lnTo>
                  <a:pt x="143" y="97"/>
                </a:lnTo>
                <a:lnTo>
                  <a:pt x="143" y="97"/>
                </a:lnTo>
                <a:lnTo>
                  <a:pt x="138" y="98"/>
                </a:lnTo>
                <a:lnTo>
                  <a:pt x="138" y="98"/>
                </a:lnTo>
                <a:lnTo>
                  <a:pt x="138" y="98"/>
                </a:lnTo>
                <a:lnTo>
                  <a:pt x="138" y="98"/>
                </a:lnTo>
                <a:lnTo>
                  <a:pt x="134" y="103"/>
                </a:lnTo>
                <a:lnTo>
                  <a:pt x="134" y="103"/>
                </a:lnTo>
                <a:lnTo>
                  <a:pt x="130" y="108"/>
                </a:lnTo>
                <a:lnTo>
                  <a:pt x="130" y="108"/>
                </a:lnTo>
                <a:close/>
                <a:moveTo>
                  <a:pt x="15" y="135"/>
                </a:moveTo>
                <a:lnTo>
                  <a:pt x="15" y="135"/>
                </a:lnTo>
                <a:lnTo>
                  <a:pt x="15" y="142"/>
                </a:lnTo>
                <a:lnTo>
                  <a:pt x="15" y="142"/>
                </a:lnTo>
                <a:lnTo>
                  <a:pt x="15" y="142"/>
                </a:lnTo>
                <a:lnTo>
                  <a:pt x="15" y="142"/>
                </a:lnTo>
                <a:lnTo>
                  <a:pt x="18" y="138"/>
                </a:lnTo>
                <a:lnTo>
                  <a:pt x="18" y="138"/>
                </a:lnTo>
                <a:lnTo>
                  <a:pt x="16" y="135"/>
                </a:lnTo>
                <a:lnTo>
                  <a:pt x="16" y="135"/>
                </a:lnTo>
                <a:lnTo>
                  <a:pt x="15" y="135"/>
                </a:lnTo>
                <a:lnTo>
                  <a:pt x="15" y="135"/>
                </a:lnTo>
                <a:close/>
                <a:moveTo>
                  <a:pt x="69" y="228"/>
                </a:moveTo>
                <a:lnTo>
                  <a:pt x="69" y="228"/>
                </a:lnTo>
                <a:lnTo>
                  <a:pt x="81" y="229"/>
                </a:lnTo>
                <a:lnTo>
                  <a:pt x="94" y="229"/>
                </a:lnTo>
                <a:lnTo>
                  <a:pt x="94" y="229"/>
                </a:lnTo>
                <a:lnTo>
                  <a:pt x="94" y="229"/>
                </a:lnTo>
                <a:lnTo>
                  <a:pt x="94" y="229"/>
                </a:lnTo>
                <a:lnTo>
                  <a:pt x="93" y="229"/>
                </a:lnTo>
                <a:lnTo>
                  <a:pt x="93" y="229"/>
                </a:lnTo>
                <a:lnTo>
                  <a:pt x="83" y="229"/>
                </a:lnTo>
                <a:lnTo>
                  <a:pt x="83" y="229"/>
                </a:lnTo>
                <a:lnTo>
                  <a:pt x="70" y="226"/>
                </a:lnTo>
                <a:lnTo>
                  <a:pt x="70" y="226"/>
                </a:lnTo>
                <a:lnTo>
                  <a:pt x="70" y="226"/>
                </a:lnTo>
                <a:lnTo>
                  <a:pt x="69" y="228"/>
                </a:lnTo>
                <a:lnTo>
                  <a:pt x="69" y="228"/>
                </a:lnTo>
                <a:close/>
                <a:moveTo>
                  <a:pt x="35" y="142"/>
                </a:moveTo>
                <a:lnTo>
                  <a:pt x="35" y="142"/>
                </a:lnTo>
                <a:lnTo>
                  <a:pt x="37" y="135"/>
                </a:lnTo>
                <a:lnTo>
                  <a:pt x="37" y="135"/>
                </a:lnTo>
                <a:lnTo>
                  <a:pt x="35" y="134"/>
                </a:lnTo>
                <a:lnTo>
                  <a:pt x="35" y="134"/>
                </a:lnTo>
                <a:lnTo>
                  <a:pt x="33" y="141"/>
                </a:lnTo>
                <a:lnTo>
                  <a:pt x="33" y="141"/>
                </a:lnTo>
                <a:lnTo>
                  <a:pt x="35" y="142"/>
                </a:lnTo>
                <a:lnTo>
                  <a:pt x="35" y="142"/>
                </a:lnTo>
                <a:close/>
                <a:moveTo>
                  <a:pt x="72" y="215"/>
                </a:moveTo>
                <a:lnTo>
                  <a:pt x="72" y="215"/>
                </a:lnTo>
                <a:lnTo>
                  <a:pt x="62" y="215"/>
                </a:lnTo>
                <a:lnTo>
                  <a:pt x="62" y="215"/>
                </a:lnTo>
                <a:lnTo>
                  <a:pt x="70" y="219"/>
                </a:lnTo>
                <a:lnTo>
                  <a:pt x="70" y="219"/>
                </a:lnTo>
                <a:lnTo>
                  <a:pt x="72" y="215"/>
                </a:lnTo>
                <a:lnTo>
                  <a:pt x="72" y="215"/>
                </a:lnTo>
                <a:close/>
                <a:moveTo>
                  <a:pt x="150" y="117"/>
                </a:moveTo>
                <a:lnTo>
                  <a:pt x="150" y="117"/>
                </a:lnTo>
                <a:lnTo>
                  <a:pt x="150" y="117"/>
                </a:lnTo>
                <a:lnTo>
                  <a:pt x="150" y="117"/>
                </a:lnTo>
                <a:lnTo>
                  <a:pt x="147" y="121"/>
                </a:lnTo>
                <a:lnTo>
                  <a:pt x="147" y="121"/>
                </a:lnTo>
                <a:lnTo>
                  <a:pt x="147" y="123"/>
                </a:lnTo>
                <a:lnTo>
                  <a:pt x="147" y="123"/>
                </a:lnTo>
                <a:lnTo>
                  <a:pt x="147" y="127"/>
                </a:lnTo>
                <a:lnTo>
                  <a:pt x="147" y="127"/>
                </a:lnTo>
                <a:lnTo>
                  <a:pt x="150" y="121"/>
                </a:lnTo>
                <a:lnTo>
                  <a:pt x="150" y="117"/>
                </a:lnTo>
                <a:lnTo>
                  <a:pt x="150" y="117"/>
                </a:lnTo>
                <a:close/>
                <a:moveTo>
                  <a:pt x="33" y="103"/>
                </a:moveTo>
                <a:lnTo>
                  <a:pt x="33" y="103"/>
                </a:lnTo>
                <a:lnTo>
                  <a:pt x="33" y="103"/>
                </a:lnTo>
                <a:lnTo>
                  <a:pt x="33" y="103"/>
                </a:lnTo>
                <a:lnTo>
                  <a:pt x="27" y="111"/>
                </a:lnTo>
                <a:lnTo>
                  <a:pt x="27" y="111"/>
                </a:lnTo>
                <a:lnTo>
                  <a:pt x="29" y="113"/>
                </a:lnTo>
                <a:lnTo>
                  <a:pt x="29" y="113"/>
                </a:lnTo>
                <a:lnTo>
                  <a:pt x="33" y="103"/>
                </a:lnTo>
                <a:lnTo>
                  <a:pt x="33" y="103"/>
                </a:lnTo>
                <a:close/>
                <a:moveTo>
                  <a:pt x="172" y="177"/>
                </a:moveTo>
                <a:lnTo>
                  <a:pt x="172" y="177"/>
                </a:lnTo>
                <a:lnTo>
                  <a:pt x="177" y="178"/>
                </a:lnTo>
                <a:lnTo>
                  <a:pt x="177" y="178"/>
                </a:lnTo>
                <a:lnTo>
                  <a:pt x="178" y="175"/>
                </a:lnTo>
                <a:lnTo>
                  <a:pt x="178" y="172"/>
                </a:lnTo>
                <a:lnTo>
                  <a:pt x="178" y="172"/>
                </a:lnTo>
                <a:lnTo>
                  <a:pt x="174" y="174"/>
                </a:lnTo>
                <a:lnTo>
                  <a:pt x="174" y="174"/>
                </a:lnTo>
                <a:lnTo>
                  <a:pt x="172" y="177"/>
                </a:lnTo>
                <a:lnTo>
                  <a:pt x="172" y="177"/>
                </a:lnTo>
                <a:close/>
                <a:moveTo>
                  <a:pt x="87" y="211"/>
                </a:moveTo>
                <a:lnTo>
                  <a:pt x="87" y="211"/>
                </a:lnTo>
                <a:lnTo>
                  <a:pt x="91" y="199"/>
                </a:lnTo>
                <a:lnTo>
                  <a:pt x="91" y="199"/>
                </a:lnTo>
                <a:lnTo>
                  <a:pt x="90" y="199"/>
                </a:lnTo>
                <a:lnTo>
                  <a:pt x="90" y="199"/>
                </a:lnTo>
                <a:lnTo>
                  <a:pt x="86" y="209"/>
                </a:lnTo>
                <a:lnTo>
                  <a:pt x="86" y="209"/>
                </a:lnTo>
                <a:lnTo>
                  <a:pt x="87" y="211"/>
                </a:lnTo>
                <a:lnTo>
                  <a:pt x="87" y="211"/>
                </a:lnTo>
                <a:close/>
                <a:moveTo>
                  <a:pt x="138" y="187"/>
                </a:moveTo>
                <a:lnTo>
                  <a:pt x="138" y="187"/>
                </a:lnTo>
                <a:lnTo>
                  <a:pt x="141" y="182"/>
                </a:lnTo>
                <a:lnTo>
                  <a:pt x="141" y="182"/>
                </a:lnTo>
                <a:lnTo>
                  <a:pt x="141" y="182"/>
                </a:lnTo>
                <a:lnTo>
                  <a:pt x="140" y="182"/>
                </a:lnTo>
                <a:lnTo>
                  <a:pt x="140" y="182"/>
                </a:lnTo>
                <a:lnTo>
                  <a:pt x="138" y="181"/>
                </a:lnTo>
                <a:lnTo>
                  <a:pt x="138" y="181"/>
                </a:lnTo>
                <a:lnTo>
                  <a:pt x="137" y="181"/>
                </a:lnTo>
                <a:lnTo>
                  <a:pt x="137" y="181"/>
                </a:lnTo>
                <a:lnTo>
                  <a:pt x="137" y="182"/>
                </a:lnTo>
                <a:lnTo>
                  <a:pt x="137" y="182"/>
                </a:lnTo>
                <a:lnTo>
                  <a:pt x="137" y="184"/>
                </a:lnTo>
                <a:lnTo>
                  <a:pt x="137" y="184"/>
                </a:lnTo>
                <a:lnTo>
                  <a:pt x="138" y="187"/>
                </a:lnTo>
                <a:lnTo>
                  <a:pt x="138" y="187"/>
                </a:lnTo>
                <a:close/>
                <a:moveTo>
                  <a:pt x="79" y="135"/>
                </a:moveTo>
                <a:lnTo>
                  <a:pt x="79" y="135"/>
                </a:lnTo>
                <a:lnTo>
                  <a:pt x="79" y="135"/>
                </a:lnTo>
                <a:lnTo>
                  <a:pt x="79" y="135"/>
                </a:lnTo>
                <a:lnTo>
                  <a:pt x="83" y="133"/>
                </a:lnTo>
                <a:lnTo>
                  <a:pt x="83" y="133"/>
                </a:lnTo>
                <a:lnTo>
                  <a:pt x="83" y="131"/>
                </a:lnTo>
                <a:lnTo>
                  <a:pt x="83" y="131"/>
                </a:lnTo>
                <a:lnTo>
                  <a:pt x="83" y="127"/>
                </a:lnTo>
                <a:lnTo>
                  <a:pt x="83" y="127"/>
                </a:lnTo>
                <a:lnTo>
                  <a:pt x="81" y="127"/>
                </a:lnTo>
                <a:lnTo>
                  <a:pt x="81" y="127"/>
                </a:lnTo>
                <a:lnTo>
                  <a:pt x="79" y="134"/>
                </a:lnTo>
                <a:lnTo>
                  <a:pt x="79" y="134"/>
                </a:lnTo>
                <a:lnTo>
                  <a:pt x="79" y="135"/>
                </a:lnTo>
                <a:lnTo>
                  <a:pt x="79" y="135"/>
                </a:lnTo>
                <a:close/>
                <a:moveTo>
                  <a:pt x="118" y="27"/>
                </a:moveTo>
                <a:lnTo>
                  <a:pt x="118" y="27"/>
                </a:lnTo>
                <a:lnTo>
                  <a:pt x="118" y="34"/>
                </a:lnTo>
                <a:lnTo>
                  <a:pt x="120" y="42"/>
                </a:lnTo>
                <a:lnTo>
                  <a:pt x="120" y="42"/>
                </a:lnTo>
                <a:lnTo>
                  <a:pt x="120" y="34"/>
                </a:lnTo>
                <a:lnTo>
                  <a:pt x="120" y="30"/>
                </a:lnTo>
                <a:lnTo>
                  <a:pt x="118" y="27"/>
                </a:lnTo>
                <a:lnTo>
                  <a:pt x="118" y="27"/>
                </a:lnTo>
                <a:close/>
                <a:moveTo>
                  <a:pt x="60" y="216"/>
                </a:moveTo>
                <a:lnTo>
                  <a:pt x="60" y="216"/>
                </a:lnTo>
                <a:lnTo>
                  <a:pt x="59" y="219"/>
                </a:lnTo>
                <a:lnTo>
                  <a:pt x="59" y="219"/>
                </a:lnTo>
                <a:lnTo>
                  <a:pt x="59" y="219"/>
                </a:lnTo>
                <a:lnTo>
                  <a:pt x="59" y="219"/>
                </a:lnTo>
                <a:lnTo>
                  <a:pt x="69" y="222"/>
                </a:lnTo>
                <a:lnTo>
                  <a:pt x="69" y="222"/>
                </a:lnTo>
                <a:lnTo>
                  <a:pt x="70" y="221"/>
                </a:lnTo>
                <a:lnTo>
                  <a:pt x="70" y="221"/>
                </a:lnTo>
                <a:lnTo>
                  <a:pt x="60" y="216"/>
                </a:lnTo>
                <a:lnTo>
                  <a:pt x="60" y="216"/>
                </a:lnTo>
                <a:close/>
                <a:moveTo>
                  <a:pt x="135" y="128"/>
                </a:moveTo>
                <a:lnTo>
                  <a:pt x="135" y="128"/>
                </a:lnTo>
                <a:lnTo>
                  <a:pt x="134" y="131"/>
                </a:lnTo>
                <a:lnTo>
                  <a:pt x="134" y="131"/>
                </a:lnTo>
                <a:lnTo>
                  <a:pt x="133" y="137"/>
                </a:lnTo>
                <a:lnTo>
                  <a:pt x="133" y="137"/>
                </a:lnTo>
                <a:lnTo>
                  <a:pt x="134" y="137"/>
                </a:lnTo>
                <a:lnTo>
                  <a:pt x="134" y="137"/>
                </a:lnTo>
                <a:lnTo>
                  <a:pt x="135" y="134"/>
                </a:lnTo>
                <a:lnTo>
                  <a:pt x="135" y="134"/>
                </a:lnTo>
                <a:lnTo>
                  <a:pt x="137" y="131"/>
                </a:lnTo>
                <a:lnTo>
                  <a:pt x="137" y="131"/>
                </a:lnTo>
                <a:lnTo>
                  <a:pt x="137" y="130"/>
                </a:lnTo>
                <a:lnTo>
                  <a:pt x="137" y="130"/>
                </a:lnTo>
                <a:lnTo>
                  <a:pt x="135" y="128"/>
                </a:lnTo>
                <a:lnTo>
                  <a:pt x="135" y="128"/>
                </a:lnTo>
                <a:close/>
                <a:moveTo>
                  <a:pt x="162" y="198"/>
                </a:moveTo>
                <a:lnTo>
                  <a:pt x="162" y="198"/>
                </a:lnTo>
                <a:lnTo>
                  <a:pt x="161" y="198"/>
                </a:lnTo>
                <a:lnTo>
                  <a:pt x="161" y="198"/>
                </a:lnTo>
                <a:lnTo>
                  <a:pt x="160" y="201"/>
                </a:lnTo>
                <a:lnTo>
                  <a:pt x="160" y="201"/>
                </a:lnTo>
                <a:lnTo>
                  <a:pt x="153" y="214"/>
                </a:lnTo>
                <a:lnTo>
                  <a:pt x="153" y="214"/>
                </a:lnTo>
                <a:lnTo>
                  <a:pt x="153" y="215"/>
                </a:lnTo>
                <a:lnTo>
                  <a:pt x="153" y="215"/>
                </a:lnTo>
                <a:lnTo>
                  <a:pt x="153" y="215"/>
                </a:lnTo>
                <a:lnTo>
                  <a:pt x="153" y="215"/>
                </a:lnTo>
                <a:lnTo>
                  <a:pt x="161" y="199"/>
                </a:lnTo>
                <a:lnTo>
                  <a:pt x="161" y="199"/>
                </a:lnTo>
                <a:lnTo>
                  <a:pt x="162" y="198"/>
                </a:lnTo>
                <a:lnTo>
                  <a:pt x="162" y="198"/>
                </a:lnTo>
                <a:close/>
                <a:moveTo>
                  <a:pt x="178" y="133"/>
                </a:moveTo>
                <a:lnTo>
                  <a:pt x="178" y="133"/>
                </a:lnTo>
                <a:lnTo>
                  <a:pt x="178" y="133"/>
                </a:lnTo>
                <a:lnTo>
                  <a:pt x="178" y="133"/>
                </a:lnTo>
                <a:lnTo>
                  <a:pt x="180" y="130"/>
                </a:lnTo>
                <a:lnTo>
                  <a:pt x="180" y="130"/>
                </a:lnTo>
                <a:lnTo>
                  <a:pt x="181" y="127"/>
                </a:lnTo>
                <a:lnTo>
                  <a:pt x="181" y="127"/>
                </a:lnTo>
                <a:lnTo>
                  <a:pt x="181" y="125"/>
                </a:lnTo>
                <a:lnTo>
                  <a:pt x="181" y="125"/>
                </a:lnTo>
                <a:lnTo>
                  <a:pt x="181" y="124"/>
                </a:lnTo>
                <a:lnTo>
                  <a:pt x="181" y="124"/>
                </a:lnTo>
                <a:lnTo>
                  <a:pt x="178" y="127"/>
                </a:lnTo>
                <a:lnTo>
                  <a:pt x="178" y="127"/>
                </a:lnTo>
                <a:lnTo>
                  <a:pt x="178" y="127"/>
                </a:lnTo>
                <a:lnTo>
                  <a:pt x="178" y="127"/>
                </a:lnTo>
                <a:lnTo>
                  <a:pt x="178" y="133"/>
                </a:lnTo>
                <a:lnTo>
                  <a:pt x="178" y="133"/>
                </a:lnTo>
                <a:close/>
                <a:moveTo>
                  <a:pt x="144" y="205"/>
                </a:moveTo>
                <a:lnTo>
                  <a:pt x="144" y="205"/>
                </a:lnTo>
                <a:lnTo>
                  <a:pt x="148" y="196"/>
                </a:lnTo>
                <a:lnTo>
                  <a:pt x="150" y="188"/>
                </a:lnTo>
                <a:lnTo>
                  <a:pt x="150" y="188"/>
                </a:lnTo>
                <a:lnTo>
                  <a:pt x="150" y="189"/>
                </a:lnTo>
                <a:lnTo>
                  <a:pt x="150" y="189"/>
                </a:lnTo>
                <a:lnTo>
                  <a:pt x="145" y="202"/>
                </a:lnTo>
                <a:lnTo>
                  <a:pt x="145" y="202"/>
                </a:lnTo>
                <a:lnTo>
                  <a:pt x="144" y="205"/>
                </a:lnTo>
                <a:lnTo>
                  <a:pt x="144" y="205"/>
                </a:lnTo>
                <a:close/>
                <a:moveTo>
                  <a:pt x="138" y="117"/>
                </a:moveTo>
                <a:lnTo>
                  <a:pt x="138" y="117"/>
                </a:lnTo>
                <a:lnTo>
                  <a:pt x="138" y="117"/>
                </a:lnTo>
                <a:lnTo>
                  <a:pt x="138" y="117"/>
                </a:lnTo>
                <a:lnTo>
                  <a:pt x="143" y="108"/>
                </a:lnTo>
                <a:lnTo>
                  <a:pt x="143" y="108"/>
                </a:lnTo>
                <a:lnTo>
                  <a:pt x="143" y="108"/>
                </a:lnTo>
                <a:lnTo>
                  <a:pt x="143" y="108"/>
                </a:lnTo>
                <a:lnTo>
                  <a:pt x="138" y="111"/>
                </a:lnTo>
                <a:lnTo>
                  <a:pt x="138" y="111"/>
                </a:lnTo>
                <a:lnTo>
                  <a:pt x="138" y="111"/>
                </a:lnTo>
                <a:lnTo>
                  <a:pt x="138" y="111"/>
                </a:lnTo>
                <a:lnTo>
                  <a:pt x="138" y="117"/>
                </a:lnTo>
                <a:lnTo>
                  <a:pt x="138" y="117"/>
                </a:lnTo>
                <a:close/>
                <a:moveTo>
                  <a:pt x="37" y="192"/>
                </a:moveTo>
                <a:lnTo>
                  <a:pt x="37" y="192"/>
                </a:lnTo>
                <a:lnTo>
                  <a:pt x="37" y="185"/>
                </a:lnTo>
                <a:lnTo>
                  <a:pt x="37" y="185"/>
                </a:lnTo>
                <a:lnTo>
                  <a:pt x="36" y="184"/>
                </a:lnTo>
                <a:lnTo>
                  <a:pt x="36" y="184"/>
                </a:lnTo>
                <a:lnTo>
                  <a:pt x="35" y="192"/>
                </a:lnTo>
                <a:lnTo>
                  <a:pt x="35" y="192"/>
                </a:lnTo>
                <a:lnTo>
                  <a:pt x="37" y="192"/>
                </a:lnTo>
                <a:lnTo>
                  <a:pt x="37" y="192"/>
                </a:lnTo>
                <a:close/>
                <a:moveTo>
                  <a:pt x="63" y="128"/>
                </a:moveTo>
                <a:lnTo>
                  <a:pt x="63" y="128"/>
                </a:lnTo>
                <a:lnTo>
                  <a:pt x="63" y="128"/>
                </a:lnTo>
                <a:lnTo>
                  <a:pt x="63" y="128"/>
                </a:lnTo>
                <a:lnTo>
                  <a:pt x="62" y="131"/>
                </a:lnTo>
                <a:lnTo>
                  <a:pt x="62" y="131"/>
                </a:lnTo>
                <a:lnTo>
                  <a:pt x="62" y="131"/>
                </a:lnTo>
                <a:lnTo>
                  <a:pt x="62" y="131"/>
                </a:lnTo>
                <a:lnTo>
                  <a:pt x="63" y="137"/>
                </a:lnTo>
                <a:lnTo>
                  <a:pt x="63" y="137"/>
                </a:lnTo>
                <a:lnTo>
                  <a:pt x="63" y="137"/>
                </a:lnTo>
                <a:lnTo>
                  <a:pt x="63" y="137"/>
                </a:lnTo>
                <a:lnTo>
                  <a:pt x="63" y="135"/>
                </a:lnTo>
                <a:lnTo>
                  <a:pt x="63" y="135"/>
                </a:lnTo>
                <a:lnTo>
                  <a:pt x="63" y="128"/>
                </a:lnTo>
                <a:lnTo>
                  <a:pt x="63" y="128"/>
                </a:lnTo>
                <a:close/>
                <a:moveTo>
                  <a:pt x="32" y="209"/>
                </a:moveTo>
                <a:lnTo>
                  <a:pt x="32" y="209"/>
                </a:lnTo>
                <a:lnTo>
                  <a:pt x="32" y="206"/>
                </a:lnTo>
                <a:lnTo>
                  <a:pt x="32" y="202"/>
                </a:lnTo>
                <a:lnTo>
                  <a:pt x="32" y="202"/>
                </a:lnTo>
                <a:lnTo>
                  <a:pt x="27" y="208"/>
                </a:lnTo>
                <a:lnTo>
                  <a:pt x="27" y="208"/>
                </a:lnTo>
                <a:lnTo>
                  <a:pt x="32" y="209"/>
                </a:lnTo>
                <a:lnTo>
                  <a:pt x="32" y="209"/>
                </a:lnTo>
                <a:close/>
                <a:moveTo>
                  <a:pt x="128" y="113"/>
                </a:moveTo>
                <a:lnTo>
                  <a:pt x="128" y="113"/>
                </a:lnTo>
                <a:lnTo>
                  <a:pt x="126" y="114"/>
                </a:lnTo>
                <a:lnTo>
                  <a:pt x="126" y="114"/>
                </a:lnTo>
                <a:lnTo>
                  <a:pt x="126" y="115"/>
                </a:lnTo>
                <a:lnTo>
                  <a:pt x="126" y="115"/>
                </a:lnTo>
                <a:lnTo>
                  <a:pt x="126" y="120"/>
                </a:lnTo>
                <a:lnTo>
                  <a:pt x="126" y="120"/>
                </a:lnTo>
                <a:lnTo>
                  <a:pt x="127" y="120"/>
                </a:lnTo>
                <a:lnTo>
                  <a:pt x="127" y="120"/>
                </a:lnTo>
                <a:lnTo>
                  <a:pt x="128" y="113"/>
                </a:lnTo>
                <a:lnTo>
                  <a:pt x="128" y="113"/>
                </a:lnTo>
                <a:close/>
                <a:moveTo>
                  <a:pt x="175" y="198"/>
                </a:moveTo>
                <a:lnTo>
                  <a:pt x="175" y="198"/>
                </a:lnTo>
                <a:lnTo>
                  <a:pt x="170" y="204"/>
                </a:lnTo>
                <a:lnTo>
                  <a:pt x="164" y="211"/>
                </a:lnTo>
                <a:lnTo>
                  <a:pt x="164" y="211"/>
                </a:lnTo>
                <a:lnTo>
                  <a:pt x="170" y="205"/>
                </a:lnTo>
                <a:lnTo>
                  <a:pt x="175" y="198"/>
                </a:lnTo>
                <a:lnTo>
                  <a:pt x="175" y="198"/>
                </a:lnTo>
                <a:close/>
                <a:moveTo>
                  <a:pt x="15" y="145"/>
                </a:moveTo>
                <a:lnTo>
                  <a:pt x="15" y="145"/>
                </a:lnTo>
                <a:lnTo>
                  <a:pt x="16" y="145"/>
                </a:lnTo>
                <a:lnTo>
                  <a:pt x="16" y="145"/>
                </a:lnTo>
                <a:lnTo>
                  <a:pt x="22" y="141"/>
                </a:lnTo>
                <a:lnTo>
                  <a:pt x="22" y="141"/>
                </a:lnTo>
                <a:lnTo>
                  <a:pt x="22" y="141"/>
                </a:lnTo>
                <a:lnTo>
                  <a:pt x="22" y="141"/>
                </a:lnTo>
                <a:lnTo>
                  <a:pt x="23" y="137"/>
                </a:lnTo>
                <a:lnTo>
                  <a:pt x="23" y="137"/>
                </a:lnTo>
                <a:lnTo>
                  <a:pt x="23" y="137"/>
                </a:lnTo>
                <a:lnTo>
                  <a:pt x="23" y="137"/>
                </a:lnTo>
                <a:lnTo>
                  <a:pt x="15" y="145"/>
                </a:lnTo>
                <a:lnTo>
                  <a:pt x="15" y="145"/>
                </a:lnTo>
                <a:close/>
                <a:moveTo>
                  <a:pt x="126" y="140"/>
                </a:moveTo>
                <a:lnTo>
                  <a:pt x="126" y="140"/>
                </a:lnTo>
                <a:lnTo>
                  <a:pt x="126" y="140"/>
                </a:lnTo>
                <a:lnTo>
                  <a:pt x="126" y="140"/>
                </a:lnTo>
                <a:lnTo>
                  <a:pt x="126" y="144"/>
                </a:lnTo>
                <a:lnTo>
                  <a:pt x="126" y="144"/>
                </a:lnTo>
                <a:lnTo>
                  <a:pt x="131" y="142"/>
                </a:lnTo>
                <a:lnTo>
                  <a:pt x="131" y="142"/>
                </a:lnTo>
                <a:lnTo>
                  <a:pt x="130" y="142"/>
                </a:lnTo>
                <a:lnTo>
                  <a:pt x="130" y="142"/>
                </a:lnTo>
                <a:lnTo>
                  <a:pt x="128" y="141"/>
                </a:lnTo>
                <a:lnTo>
                  <a:pt x="128" y="141"/>
                </a:lnTo>
                <a:lnTo>
                  <a:pt x="128" y="140"/>
                </a:lnTo>
                <a:lnTo>
                  <a:pt x="128" y="140"/>
                </a:lnTo>
                <a:lnTo>
                  <a:pt x="127" y="140"/>
                </a:lnTo>
                <a:lnTo>
                  <a:pt x="126" y="140"/>
                </a:lnTo>
                <a:lnTo>
                  <a:pt x="126" y="140"/>
                </a:lnTo>
                <a:close/>
                <a:moveTo>
                  <a:pt x="185" y="141"/>
                </a:moveTo>
                <a:lnTo>
                  <a:pt x="185" y="141"/>
                </a:lnTo>
                <a:lnTo>
                  <a:pt x="185" y="141"/>
                </a:lnTo>
                <a:lnTo>
                  <a:pt x="185" y="141"/>
                </a:lnTo>
                <a:lnTo>
                  <a:pt x="182" y="145"/>
                </a:lnTo>
                <a:lnTo>
                  <a:pt x="182" y="145"/>
                </a:lnTo>
                <a:lnTo>
                  <a:pt x="182" y="145"/>
                </a:lnTo>
                <a:lnTo>
                  <a:pt x="182" y="145"/>
                </a:lnTo>
                <a:lnTo>
                  <a:pt x="182" y="150"/>
                </a:lnTo>
                <a:lnTo>
                  <a:pt x="182" y="150"/>
                </a:lnTo>
                <a:lnTo>
                  <a:pt x="184" y="148"/>
                </a:lnTo>
                <a:lnTo>
                  <a:pt x="184" y="147"/>
                </a:lnTo>
                <a:lnTo>
                  <a:pt x="184" y="147"/>
                </a:lnTo>
                <a:lnTo>
                  <a:pt x="185" y="142"/>
                </a:lnTo>
                <a:lnTo>
                  <a:pt x="185" y="142"/>
                </a:lnTo>
                <a:lnTo>
                  <a:pt x="185" y="141"/>
                </a:lnTo>
                <a:lnTo>
                  <a:pt x="185" y="141"/>
                </a:lnTo>
                <a:close/>
                <a:moveTo>
                  <a:pt x="66" y="121"/>
                </a:moveTo>
                <a:lnTo>
                  <a:pt x="66" y="121"/>
                </a:lnTo>
                <a:lnTo>
                  <a:pt x="66" y="121"/>
                </a:lnTo>
                <a:lnTo>
                  <a:pt x="66" y="121"/>
                </a:lnTo>
                <a:lnTo>
                  <a:pt x="70" y="118"/>
                </a:lnTo>
                <a:lnTo>
                  <a:pt x="70" y="118"/>
                </a:lnTo>
                <a:lnTo>
                  <a:pt x="70" y="118"/>
                </a:lnTo>
                <a:lnTo>
                  <a:pt x="70" y="118"/>
                </a:lnTo>
                <a:lnTo>
                  <a:pt x="69" y="114"/>
                </a:lnTo>
                <a:lnTo>
                  <a:pt x="69" y="114"/>
                </a:lnTo>
                <a:lnTo>
                  <a:pt x="66" y="118"/>
                </a:lnTo>
                <a:lnTo>
                  <a:pt x="66" y="118"/>
                </a:lnTo>
                <a:lnTo>
                  <a:pt x="66" y="120"/>
                </a:lnTo>
                <a:lnTo>
                  <a:pt x="66" y="120"/>
                </a:lnTo>
                <a:lnTo>
                  <a:pt x="66" y="121"/>
                </a:lnTo>
                <a:lnTo>
                  <a:pt x="66" y="121"/>
                </a:lnTo>
                <a:close/>
                <a:moveTo>
                  <a:pt x="70" y="212"/>
                </a:moveTo>
                <a:lnTo>
                  <a:pt x="70" y="212"/>
                </a:lnTo>
                <a:lnTo>
                  <a:pt x="64" y="209"/>
                </a:lnTo>
                <a:lnTo>
                  <a:pt x="64" y="209"/>
                </a:lnTo>
                <a:lnTo>
                  <a:pt x="62" y="212"/>
                </a:lnTo>
                <a:lnTo>
                  <a:pt x="62" y="212"/>
                </a:lnTo>
                <a:lnTo>
                  <a:pt x="70" y="212"/>
                </a:lnTo>
                <a:lnTo>
                  <a:pt x="70" y="212"/>
                </a:lnTo>
                <a:close/>
                <a:moveTo>
                  <a:pt x="157" y="174"/>
                </a:moveTo>
                <a:lnTo>
                  <a:pt x="157" y="174"/>
                </a:lnTo>
                <a:lnTo>
                  <a:pt x="157" y="174"/>
                </a:lnTo>
                <a:lnTo>
                  <a:pt x="157" y="174"/>
                </a:lnTo>
                <a:lnTo>
                  <a:pt x="164" y="174"/>
                </a:lnTo>
                <a:lnTo>
                  <a:pt x="164" y="174"/>
                </a:lnTo>
                <a:lnTo>
                  <a:pt x="167" y="174"/>
                </a:lnTo>
                <a:lnTo>
                  <a:pt x="167" y="174"/>
                </a:lnTo>
                <a:lnTo>
                  <a:pt x="167" y="171"/>
                </a:lnTo>
                <a:lnTo>
                  <a:pt x="167" y="171"/>
                </a:lnTo>
                <a:lnTo>
                  <a:pt x="157" y="174"/>
                </a:lnTo>
                <a:lnTo>
                  <a:pt x="157" y="174"/>
                </a:lnTo>
                <a:close/>
                <a:moveTo>
                  <a:pt x="185" y="52"/>
                </a:moveTo>
                <a:lnTo>
                  <a:pt x="185" y="52"/>
                </a:lnTo>
                <a:lnTo>
                  <a:pt x="187" y="50"/>
                </a:lnTo>
                <a:lnTo>
                  <a:pt x="187" y="50"/>
                </a:lnTo>
                <a:lnTo>
                  <a:pt x="185" y="46"/>
                </a:lnTo>
                <a:lnTo>
                  <a:pt x="182" y="43"/>
                </a:lnTo>
                <a:lnTo>
                  <a:pt x="182" y="43"/>
                </a:lnTo>
                <a:lnTo>
                  <a:pt x="185" y="52"/>
                </a:lnTo>
                <a:lnTo>
                  <a:pt x="185" y="52"/>
                </a:lnTo>
                <a:close/>
                <a:moveTo>
                  <a:pt x="6" y="144"/>
                </a:moveTo>
                <a:lnTo>
                  <a:pt x="6" y="144"/>
                </a:lnTo>
                <a:lnTo>
                  <a:pt x="6" y="134"/>
                </a:lnTo>
                <a:lnTo>
                  <a:pt x="6" y="124"/>
                </a:lnTo>
                <a:lnTo>
                  <a:pt x="6" y="124"/>
                </a:lnTo>
                <a:lnTo>
                  <a:pt x="6" y="144"/>
                </a:lnTo>
                <a:lnTo>
                  <a:pt x="6" y="144"/>
                </a:lnTo>
                <a:close/>
                <a:moveTo>
                  <a:pt x="53" y="212"/>
                </a:moveTo>
                <a:lnTo>
                  <a:pt x="53" y="212"/>
                </a:lnTo>
                <a:lnTo>
                  <a:pt x="53" y="208"/>
                </a:lnTo>
                <a:lnTo>
                  <a:pt x="53" y="208"/>
                </a:lnTo>
                <a:lnTo>
                  <a:pt x="50" y="208"/>
                </a:lnTo>
                <a:lnTo>
                  <a:pt x="50" y="208"/>
                </a:lnTo>
                <a:lnTo>
                  <a:pt x="50" y="208"/>
                </a:lnTo>
                <a:lnTo>
                  <a:pt x="50" y="208"/>
                </a:lnTo>
                <a:lnTo>
                  <a:pt x="49" y="211"/>
                </a:lnTo>
                <a:lnTo>
                  <a:pt x="49" y="211"/>
                </a:lnTo>
                <a:lnTo>
                  <a:pt x="53" y="212"/>
                </a:lnTo>
                <a:lnTo>
                  <a:pt x="53" y="212"/>
                </a:lnTo>
                <a:close/>
                <a:moveTo>
                  <a:pt x="178" y="124"/>
                </a:moveTo>
                <a:lnTo>
                  <a:pt x="178" y="124"/>
                </a:lnTo>
                <a:lnTo>
                  <a:pt x="181" y="121"/>
                </a:lnTo>
                <a:lnTo>
                  <a:pt x="181" y="121"/>
                </a:lnTo>
                <a:lnTo>
                  <a:pt x="181" y="120"/>
                </a:lnTo>
                <a:lnTo>
                  <a:pt x="181" y="120"/>
                </a:lnTo>
                <a:lnTo>
                  <a:pt x="182" y="117"/>
                </a:lnTo>
                <a:lnTo>
                  <a:pt x="182" y="117"/>
                </a:lnTo>
                <a:lnTo>
                  <a:pt x="181" y="117"/>
                </a:lnTo>
                <a:lnTo>
                  <a:pt x="181" y="117"/>
                </a:lnTo>
                <a:lnTo>
                  <a:pt x="178" y="121"/>
                </a:lnTo>
                <a:lnTo>
                  <a:pt x="178" y="121"/>
                </a:lnTo>
                <a:lnTo>
                  <a:pt x="177" y="123"/>
                </a:lnTo>
                <a:lnTo>
                  <a:pt x="178" y="124"/>
                </a:lnTo>
                <a:lnTo>
                  <a:pt x="178" y="124"/>
                </a:lnTo>
                <a:close/>
                <a:moveTo>
                  <a:pt x="151" y="90"/>
                </a:moveTo>
                <a:lnTo>
                  <a:pt x="151" y="90"/>
                </a:lnTo>
                <a:lnTo>
                  <a:pt x="133" y="96"/>
                </a:lnTo>
                <a:lnTo>
                  <a:pt x="133" y="96"/>
                </a:lnTo>
                <a:lnTo>
                  <a:pt x="143" y="93"/>
                </a:lnTo>
                <a:lnTo>
                  <a:pt x="151" y="90"/>
                </a:lnTo>
                <a:lnTo>
                  <a:pt x="151" y="90"/>
                </a:lnTo>
                <a:close/>
                <a:moveTo>
                  <a:pt x="16" y="97"/>
                </a:moveTo>
                <a:lnTo>
                  <a:pt x="16" y="97"/>
                </a:lnTo>
                <a:lnTo>
                  <a:pt x="16" y="97"/>
                </a:lnTo>
                <a:lnTo>
                  <a:pt x="16" y="97"/>
                </a:lnTo>
                <a:lnTo>
                  <a:pt x="12" y="103"/>
                </a:lnTo>
                <a:lnTo>
                  <a:pt x="12" y="103"/>
                </a:lnTo>
                <a:lnTo>
                  <a:pt x="12" y="104"/>
                </a:lnTo>
                <a:lnTo>
                  <a:pt x="12" y="104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2" y="107"/>
                </a:lnTo>
                <a:lnTo>
                  <a:pt x="16" y="97"/>
                </a:lnTo>
                <a:lnTo>
                  <a:pt x="16" y="97"/>
                </a:lnTo>
                <a:close/>
                <a:moveTo>
                  <a:pt x="180" y="148"/>
                </a:moveTo>
                <a:lnTo>
                  <a:pt x="180" y="148"/>
                </a:lnTo>
                <a:lnTo>
                  <a:pt x="174" y="157"/>
                </a:lnTo>
                <a:lnTo>
                  <a:pt x="174" y="157"/>
                </a:lnTo>
                <a:lnTo>
                  <a:pt x="174" y="157"/>
                </a:lnTo>
                <a:lnTo>
                  <a:pt x="174" y="157"/>
                </a:lnTo>
                <a:lnTo>
                  <a:pt x="178" y="152"/>
                </a:lnTo>
                <a:lnTo>
                  <a:pt x="178" y="152"/>
                </a:lnTo>
                <a:lnTo>
                  <a:pt x="180" y="151"/>
                </a:lnTo>
                <a:lnTo>
                  <a:pt x="180" y="148"/>
                </a:lnTo>
                <a:lnTo>
                  <a:pt x="180" y="148"/>
                </a:lnTo>
                <a:lnTo>
                  <a:pt x="180" y="148"/>
                </a:lnTo>
                <a:lnTo>
                  <a:pt x="180" y="148"/>
                </a:lnTo>
                <a:close/>
                <a:moveTo>
                  <a:pt x="178" y="169"/>
                </a:moveTo>
                <a:lnTo>
                  <a:pt x="178" y="169"/>
                </a:lnTo>
                <a:lnTo>
                  <a:pt x="180" y="167"/>
                </a:lnTo>
                <a:lnTo>
                  <a:pt x="180" y="167"/>
                </a:lnTo>
                <a:lnTo>
                  <a:pt x="180" y="164"/>
                </a:lnTo>
                <a:lnTo>
                  <a:pt x="180" y="164"/>
                </a:lnTo>
                <a:lnTo>
                  <a:pt x="177" y="168"/>
                </a:lnTo>
                <a:lnTo>
                  <a:pt x="175" y="171"/>
                </a:lnTo>
                <a:lnTo>
                  <a:pt x="175" y="171"/>
                </a:lnTo>
                <a:lnTo>
                  <a:pt x="178" y="169"/>
                </a:lnTo>
                <a:lnTo>
                  <a:pt x="178" y="169"/>
                </a:lnTo>
                <a:close/>
                <a:moveTo>
                  <a:pt x="76" y="222"/>
                </a:moveTo>
                <a:lnTo>
                  <a:pt x="76" y="222"/>
                </a:lnTo>
                <a:lnTo>
                  <a:pt x="79" y="223"/>
                </a:lnTo>
                <a:lnTo>
                  <a:pt x="79" y="223"/>
                </a:lnTo>
                <a:lnTo>
                  <a:pt x="80" y="221"/>
                </a:lnTo>
                <a:lnTo>
                  <a:pt x="83" y="221"/>
                </a:lnTo>
                <a:lnTo>
                  <a:pt x="83" y="221"/>
                </a:lnTo>
                <a:lnTo>
                  <a:pt x="84" y="221"/>
                </a:lnTo>
                <a:lnTo>
                  <a:pt x="84" y="221"/>
                </a:lnTo>
                <a:lnTo>
                  <a:pt x="86" y="218"/>
                </a:lnTo>
                <a:lnTo>
                  <a:pt x="86" y="218"/>
                </a:lnTo>
                <a:lnTo>
                  <a:pt x="81" y="221"/>
                </a:lnTo>
                <a:lnTo>
                  <a:pt x="81" y="221"/>
                </a:lnTo>
                <a:lnTo>
                  <a:pt x="80" y="221"/>
                </a:lnTo>
                <a:lnTo>
                  <a:pt x="80" y="221"/>
                </a:lnTo>
                <a:lnTo>
                  <a:pt x="79" y="222"/>
                </a:lnTo>
                <a:lnTo>
                  <a:pt x="77" y="222"/>
                </a:lnTo>
                <a:lnTo>
                  <a:pt x="77" y="222"/>
                </a:lnTo>
                <a:lnTo>
                  <a:pt x="77" y="221"/>
                </a:lnTo>
                <a:lnTo>
                  <a:pt x="77" y="221"/>
                </a:lnTo>
                <a:lnTo>
                  <a:pt x="76" y="222"/>
                </a:lnTo>
                <a:lnTo>
                  <a:pt x="76" y="222"/>
                </a:lnTo>
                <a:close/>
                <a:moveTo>
                  <a:pt x="45" y="194"/>
                </a:moveTo>
                <a:lnTo>
                  <a:pt x="45" y="194"/>
                </a:lnTo>
                <a:lnTo>
                  <a:pt x="46" y="192"/>
                </a:lnTo>
                <a:lnTo>
                  <a:pt x="46" y="191"/>
                </a:lnTo>
                <a:lnTo>
                  <a:pt x="46" y="191"/>
                </a:lnTo>
                <a:lnTo>
                  <a:pt x="46" y="185"/>
                </a:lnTo>
                <a:lnTo>
                  <a:pt x="46" y="185"/>
                </a:lnTo>
                <a:lnTo>
                  <a:pt x="45" y="181"/>
                </a:lnTo>
                <a:lnTo>
                  <a:pt x="45" y="181"/>
                </a:lnTo>
                <a:lnTo>
                  <a:pt x="45" y="181"/>
                </a:lnTo>
                <a:lnTo>
                  <a:pt x="45" y="181"/>
                </a:lnTo>
                <a:lnTo>
                  <a:pt x="45" y="194"/>
                </a:lnTo>
                <a:lnTo>
                  <a:pt x="45" y="194"/>
                </a:lnTo>
                <a:close/>
                <a:moveTo>
                  <a:pt x="35" y="118"/>
                </a:moveTo>
                <a:lnTo>
                  <a:pt x="35" y="118"/>
                </a:lnTo>
                <a:lnTo>
                  <a:pt x="35" y="121"/>
                </a:lnTo>
                <a:lnTo>
                  <a:pt x="35" y="121"/>
                </a:lnTo>
                <a:lnTo>
                  <a:pt x="35" y="123"/>
                </a:lnTo>
                <a:lnTo>
                  <a:pt x="35" y="123"/>
                </a:lnTo>
                <a:lnTo>
                  <a:pt x="35" y="128"/>
                </a:lnTo>
                <a:lnTo>
                  <a:pt x="35" y="128"/>
                </a:lnTo>
                <a:lnTo>
                  <a:pt x="36" y="125"/>
                </a:lnTo>
                <a:lnTo>
                  <a:pt x="36" y="125"/>
                </a:lnTo>
                <a:lnTo>
                  <a:pt x="36" y="124"/>
                </a:lnTo>
                <a:lnTo>
                  <a:pt x="36" y="124"/>
                </a:lnTo>
                <a:lnTo>
                  <a:pt x="35" y="118"/>
                </a:lnTo>
                <a:lnTo>
                  <a:pt x="35" y="118"/>
                </a:lnTo>
                <a:lnTo>
                  <a:pt x="35" y="118"/>
                </a:lnTo>
                <a:lnTo>
                  <a:pt x="35" y="118"/>
                </a:lnTo>
                <a:close/>
                <a:moveTo>
                  <a:pt x="46" y="215"/>
                </a:moveTo>
                <a:lnTo>
                  <a:pt x="46" y="215"/>
                </a:lnTo>
                <a:lnTo>
                  <a:pt x="52" y="216"/>
                </a:lnTo>
                <a:lnTo>
                  <a:pt x="52" y="216"/>
                </a:lnTo>
                <a:lnTo>
                  <a:pt x="52" y="214"/>
                </a:lnTo>
                <a:lnTo>
                  <a:pt x="52" y="214"/>
                </a:lnTo>
                <a:lnTo>
                  <a:pt x="47" y="214"/>
                </a:lnTo>
                <a:lnTo>
                  <a:pt x="47" y="214"/>
                </a:lnTo>
                <a:lnTo>
                  <a:pt x="46" y="215"/>
                </a:lnTo>
                <a:lnTo>
                  <a:pt x="46" y="215"/>
                </a:lnTo>
                <a:close/>
                <a:moveTo>
                  <a:pt x="12" y="130"/>
                </a:moveTo>
                <a:lnTo>
                  <a:pt x="12" y="130"/>
                </a:lnTo>
                <a:lnTo>
                  <a:pt x="10" y="131"/>
                </a:lnTo>
                <a:lnTo>
                  <a:pt x="10" y="131"/>
                </a:lnTo>
                <a:lnTo>
                  <a:pt x="10" y="131"/>
                </a:lnTo>
                <a:lnTo>
                  <a:pt x="10" y="137"/>
                </a:lnTo>
                <a:lnTo>
                  <a:pt x="10" y="137"/>
                </a:lnTo>
                <a:lnTo>
                  <a:pt x="12" y="145"/>
                </a:lnTo>
                <a:lnTo>
                  <a:pt x="12" y="145"/>
                </a:lnTo>
                <a:lnTo>
                  <a:pt x="12" y="145"/>
                </a:lnTo>
                <a:lnTo>
                  <a:pt x="12" y="145"/>
                </a:lnTo>
                <a:lnTo>
                  <a:pt x="12" y="130"/>
                </a:lnTo>
                <a:lnTo>
                  <a:pt x="12" y="130"/>
                </a:lnTo>
                <a:close/>
                <a:moveTo>
                  <a:pt x="54" y="141"/>
                </a:moveTo>
                <a:lnTo>
                  <a:pt x="54" y="141"/>
                </a:lnTo>
                <a:lnTo>
                  <a:pt x="53" y="140"/>
                </a:lnTo>
                <a:lnTo>
                  <a:pt x="53" y="140"/>
                </a:lnTo>
                <a:lnTo>
                  <a:pt x="52" y="140"/>
                </a:lnTo>
                <a:lnTo>
                  <a:pt x="52" y="140"/>
                </a:lnTo>
                <a:lnTo>
                  <a:pt x="52" y="141"/>
                </a:lnTo>
                <a:lnTo>
                  <a:pt x="52" y="141"/>
                </a:lnTo>
                <a:lnTo>
                  <a:pt x="52" y="142"/>
                </a:lnTo>
                <a:lnTo>
                  <a:pt x="50" y="142"/>
                </a:lnTo>
                <a:lnTo>
                  <a:pt x="50" y="142"/>
                </a:lnTo>
                <a:lnTo>
                  <a:pt x="50" y="145"/>
                </a:lnTo>
                <a:lnTo>
                  <a:pt x="50" y="145"/>
                </a:lnTo>
                <a:lnTo>
                  <a:pt x="52" y="144"/>
                </a:lnTo>
                <a:lnTo>
                  <a:pt x="52" y="144"/>
                </a:lnTo>
                <a:lnTo>
                  <a:pt x="53" y="144"/>
                </a:lnTo>
                <a:lnTo>
                  <a:pt x="53" y="144"/>
                </a:lnTo>
                <a:lnTo>
                  <a:pt x="54" y="141"/>
                </a:lnTo>
                <a:lnTo>
                  <a:pt x="54" y="141"/>
                </a:lnTo>
                <a:close/>
                <a:moveTo>
                  <a:pt x="26" y="192"/>
                </a:moveTo>
                <a:lnTo>
                  <a:pt x="26" y="192"/>
                </a:lnTo>
                <a:lnTo>
                  <a:pt x="26" y="192"/>
                </a:lnTo>
                <a:lnTo>
                  <a:pt x="26" y="192"/>
                </a:lnTo>
                <a:lnTo>
                  <a:pt x="20" y="196"/>
                </a:lnTo>
                <a:lnTo>
                  <a:pt x="20" y="196"/>
                </a:lnTo>
                <a:lnTo>
                  <a:pt x="20" y="196"/>
                </a:lnTo>
                <a:lnTo>
                  <a:pt x="20" y="196"/>
                </a:lnTo>
                <a:lnTo>
                  <a:pt x="20" y="199"/>
                </a:lnTo>
                <a:lnTo>
                  <a:pt x="20" y="199"/>
                </a:lnTo>
                <a:lnTo>
                  <a:pt x="20" y="199"/>
                </a:lnTo>
                <a:lnTo>
                  <a:pt x="20" y="199"/>
                </a:lnTo>
                <a:lnTo>
                  <a:pt x="26" y="192"/>
                </a:lnTo>
                <a:lnTo>
                  <a:pt x="26" y="192"/>
                </a:lnTo>
                <a:close/>
                <a:moveTo>
                  <a:pt x="137" y="221"/>
                </a:moveTo>
                <a:lnTo>
                  <a:pt x="137" y="221"/>
                </a:lnTo>
                <a:lnTo>
                  <a:pt x="137" y="216"/>
                </a:lnTo>
                <a:lnTo>
                  <a:pt x="137" y="216"/>
                </a:lnTo>
                <a:lnTo>
                  <a:pt x="131" y="219"/>
                </a:lnTo>
                <a:lnTo>
                  <a:pt x="131" y="219"/>
                </a:lnTo>
                <a:lnTo>
                  <a:pt x="133" y="221"/>
                </a:lnTo>
                <a:lnTo>
                  <a:pt x="133" y="221"/>
                </a:lnTo>
                <a:lnTo>
                  <a:pt x="137" y="221"/>
                </a:lnTo>
                <a:lnTo>
                  <a:pt x="137" y="221"/>
                </a:lnTo>
                <a:close/>
                <a:moveTo>
                  <a:pt x="16" y="124"/>
                </a:moveTo>
                <a:lnTo>
                  <a:pt x="16" y="124"/>
                </a:lnTo>
                <a:lnTo>
                  <a:pt x="19" y="121"/>
                </a:lnTo>
                <a:lnTo>
                  <a:pt x="19" y="121"/>
                </a:lnTo>
                <a:lnTo>
                  <a:pt x="20" y="121"/>
                </a:lnTo>
                <a:lnTo>
                  <a:pt x="19" y="120"/>
                </a:lnTo>
                <a:lnTo>
                  <a:pt x="19" y="120"/>
                </a:lnTo>
                <a:lnTo>
                  <a:pt x="18" y="121"/>
                </a:lnTo>
                <a:lnTo>
                  <a:pt x="18" y="121"/>
                </a:lnTo>
                <a:lnTo>
                  <a:pt x="16" y="121"/>
                </a:lnTo>
                <a:lnTo>
                  <a:pt x="16" y="121"/>
                </a:lnTo>
                <a:lnTo>
                  <a:pt x="16" y="120"/>
                </a:lnTo>
                <a:lnTo>
                  <a:pt x="16" y="120"/>
                </a:lnTo>
                <a:lnTo>
                  <a:pt x="16" y="118"/>
                </a:lnTo>
                <a:lnTo>
                  <a:pt x="16" y="118"/>
                </a:lnTo>
                <a:lnTo>
                  <a:pt x="15" y="120"/>
                </a:lnTo>
                <a:lnTo>
                  <a:pt x="15" y="120"/>
                </a:lnTo>
                <a:lnTo>
                  <a:pt x="16" y="124"/>
                </a:lnTo>
                <a:lnTo>
                  <a:pt x="16" y="124"/>
                </a:lnTo>
                <a:close/>
                <a:moveTo>
                  <a:pt x="40" y="160"/>
                </a:moveTo>
                <a:lnTo>
                  <a:pt x="40" y="160"/>
                </a:lnTo>
                <a:lnTo>
                  <a:pt x="42" y="157"/>
                </a:lnTo>
                <a:lnTo>
                  <a:pt x="42" y="157"/>
                </a:lnTo>
                <a:lnTo>
                  <a:pt x="42" y="152"/>
                </a:lnTo>
                <a:lnTo>
                  <a:pt x="42" y="152"/>
                </a:lnTo>
                <a:lnTo>
                  <a:pt x="42" y="152"/>
                </a:lnTo>
                <a:lnTo>
                  <a:pt x="42" y="152"/>
                </a:lnTo>
                <a:lnTo>
                  <a:pt x="39" y="158"/>
                </a:lnTo>
                <a:lnTo>
                  <a:pt x="39" y="158"/>
                </a:lnTo>
                <a:lnTo>
                  <a:pt x="40" y="160"/>
                </a:lnTo>
                <a:lnTo>
                  <a:pt x="40" y="160"/>
                </a:lnTo>
                <a:close/>
                <a:moveTo>
                  <a:pt x="57" y="188"/>
                </a:moveTo>
                <a:lnTo>
                  <a:pt x="57" y="188"/>
                </a:lnTo>
                <a:lnTo>
                  <a:pt x="57" y="188"/>
                </a:lnTo>
                <a:lnTo>
                  <a:pt x="57" y="188"/>
                </a:lnTo>
                <a:lnTo>
                  <a:pt x="56" y="177"/>
                </a:lnTo>
                <a:lnTo>
                  <a:pt x="56" y="177"/>
                </a:lnTo>
                <a:lnTo>
                  <a:pt x="56" y="181"/>
                </a:lnTo>
                <a:lnTo>
                  <a:pt x="56" y="181"/>
                </a:lnTo>
                <a:lnTo>
                  <a:pt x="56" y="181"/>
                </a:lnTo>
                <a:lnTo>
                  <a:pt x="56" y="181"/>
                </a:lnTo>
                <a:lnTo>
                  <a:pt x="57" y="188"/>
                </a:lnTo>
                <a:lnTo>
                  <a:pt x="57" y="188"/>
                </a:lnTo>
                <a:close/>
                <a:moveTo>
                  <a:pt x="121" y="218"/>
                </a:moveTo>
                <a:lnTo>
                  <a:pt x="121" y="218"/>
                </a:lnTo>
                <a:lnTo>
                  <a:pt x="121" y="219"/>
                </a:lnTo>
                <a:lnTo>
                  <a:pt x="121" y="219"/>
                </a:lnTo>
                <a:lnTo>
                  <a:pt x="123" y="219"/>
                </a:lnTo>
                <a:lnTo>
                  <a:pt x="123" y="219"/>
                </a:lnTo>
                <a:lnTo>
                  <a:pt x="130" y="218"/>
                </a:lnTo>
                <a:lnTo>
                  <a:pt x="130" y="218"/>
                </a:lnTo>
                <a:lnTo>
                  <a:pt x="134" y="216"/>
                </a:lnTo>
                <a:lnTo>
                  <a:pt x="134" y="216"/>
                </a:lnTo>
                <a:lnTo>
                  <a:pt x="134" y="215"/>
                </a:lnTo>
                <a:lnTo>
                  <a:pt x="134" y="215"/>
                </a:lnTo>
                <a:lnTo>
                  <a:pt x="128" y="216"/>
                </a:lnTo>
                <a:lnTo>
                  <a:pt x="128" y="216"/>
                </a:lnTo>
                <a:lnTo>
                  <a:pt x="121" y="218"/>
                </a:lnTo>
                <a:lnTo>
                  <a:pt x="121" y="218"/>
                </a:lnTo>
                <a:close/>
                <a:moveTo>
                  <a:pt x="9" y="97"/>
                </a:moveTo>
                <a:lnTo>
                  <a:pt x="9" y="97"/>
                </a:lnTo>
                <a:lnTo>
                  <a:pt x="13" y="90"/>
                </a:lnTo>
                <a:lnTo>
                  <a:pt x="13" y="90"/>
                </a:lnTo>
                <a:lnTo>
                  <a:pt x="13" y="90"/>
                </a:lnTo>
                <a:lnTo>
                  <a:pt x="13" y="90"/>
                </a:lnTo>
                <a:lnTo>
                  <a:pt x="10" y="93"/>
                </a:lnTo>
                <a:lnTo>
                  <a:pt x="10" y="93"/>
                </a:lnTo>
                <a:lnTo>
                  <a:pt x="9" y="94"/>
                </a:lnTo>
                <a:lnTo>
                  <a:pt x="9" y="97"/>
                </a:lnTo>
                <a:lnTo>
                  <a:pt x="9" y="97"/>
                </a:lnTo>
                <a:close/>
                <a:moveTo>
                  <a:pt x="22" y="177"/>
                </a:moveTo>
                <a:lnTo>
                  <a:pt x="22" y="177"/>
                </a:lnTo>
                <a:lnTo>
                  <a:pt x="20" y="177"/>
                </a:lnTo>
                <a:lnTo>
                  <a:pt x="19" y="175"/>
                </a:lnTo>
                <a:lnTo>
                  <a:pt x="19" y="175"/>
                </a:lnTo>
                <a:lnTo>
                  <a:pt x="19" y="177"/>
                </a:lnTo>
                <a:lnTo>
                  <a:pt x="19" y="177"/>
                </a:lnTo>
                <a:lnTo>
                  <a:pt x="18" y="179"/>
                </a:lnTo>
                <a:lnTo>
                  <a:pt x="18" y="179"/>
                </a:lnTo>
                <a:lnTo>
                  <a:pt x="19" y="181"/>
                </a:lnTo>
                <a:lnTo>
                  <a:pt x="19" y="181"/>
                </a:lnTo>
                <a:lnTo>
                  <a:pt x="22" y="177"/>
                </a:lnTo>
                <a:lnTo>
                  <a:pt x="22" y="177"/>
                </a:lnTo>
                <a:close/>
                <a:moveTo>
                  <a:pt x="30" y="130"/>
                </a:moveTo>
                <a:lnTo>
                  <a:pt x="30" y="130"/>
                </a:lnTo>
                <a:lnTo>
                  <a:pt x="29" y="133"/>
                </a:lnTo>
                <a:lnTo>
                  <a:pt x="29" y="135"/>
                </a:lnTo>
                <a:lnTo>
                  <a:pt x="29" y="135"/>
                </a:lnTo>
                <a:lnTo>
                  <a:pt x="30" y="134"/>
                </a:lnTo>
                <a:lnTo>
                  <a:pt x="30" y="134"/>
                </a:lnTo>
                <a:lnTo>
                  <a:pt x="32" y="134"/>
                </a:lnTo>
                <a:lnTo>
                  <a:pt x="32" y="133"/>
                </a:lnTo>
                <a:lnTo>
                  <a:pt x="32" y="133"/>
                </a:lnTo>
                <a:lnTo>
                  <a:pt x="30" y="130"/>
                </a:lnTo>
                <a:lnTo>
                  <a:pt x="30" y="130"/>
                </a:lnTo>
                <a:close/>
                <a:moveTo>
                  <a:pt x="69" y="188"/>
                </a:moveTo>
                <a:lnTo>
                  <a:pt x="69" y="188"/>
                </a:lnTo>
                <a:lnTo>
                  <a:pt x="69" y="188"/>
                </a:lnTo>
                <a:lnTo>
                  <a:pt x="69" y="188"/>
                </a:lnTo>
                <a:lnTo>
                  <a:pt x="63" y="185"/>
                </a:lnTo>
                <a:lnTo>
                  <a:pt x="63" y="185"/>
                </a:lnTo>
                <a:lnTo>
                  <a:pt x="63" y="188"/>
                </a:lnTo>
                <a:lnTo>
                  <a:pt x="63" y="188"/>
                </a:lnTo>
                <a:lnTo>
                  <a:pt x="69" y="188"/>
                </a:lnTo>
                <a:lnTo>
                  <a:pt x="69" y="188"/>
                </a:lnTo>
                <a:close/>
                <a:moveTo>
                  <a:pt x="70" y="59"/>
                </a:moveTo>
                <a:lnTo>
                  <a:pt x="70" y="59"/>
                </a:lnTo>
                <a:lnTo>
                  <a:pt x="67" y="56"/>
                </a:lnTo>
                <a:lnTo>
                  <a:pt x="67" y="56"/>
                </a:lnTo>
                <a:lnTo>
                  <a:pt x="64" y="53"/>
                </a:lnTo>
                <a:lnTo>
                  <a:pt x="64" y="53"/>
                </a:lnTo>
                <a:lnTo>
                  <a:pt x="66" y="57"/>
                </a:lnTo>
                <a:lnTo>
                  <a:pt x="66" y="57"/>
                </a:lnTo>
                <a:lnTo>
                  <a:pt x="66" y="57"/>
                </a:lnTo>
                <a:lnTo>
                  <a:pt x="66" y="57"/>
                </a:lnTo>
                <a:lnTo>
                  <a:pt x="70" y="59"/>
                </a:lnTo>
                <a:lnTo>
                  <a:pt x="70" y="59"/>
                </a:lnTo>
                <a:close/>
                <a:moveTo>
                  <a:pt x="178" y="140"/>
                </a:moveTo>
                <a:lnTo>
                  <a:pt x="178" y="140"/>
                </a:lnTo>
                <a:lnTo>
                  <a:pt x="180" y="137"/>
                </a:lnTo>
                <a:lnTo>
                  <a:pt x="180" y="137"/>
                </a:lnTo>
                <a:lnTo>
                  <a:pt x="180" y="137"/>
                </a:lnTo>
                <a:lnTo>
                  <a:pt x="180" y="137"/>
                </a:lnTo>
                <a:lnTo>
                  <a:pt x="180" y="133"/>
                </a:lnTo>
                <a:lnTo>
                  <a:pt x="180" y="133"/>
                </a:lnTo>
                <a:lnTo>
                  <a:pt x="178" y="135"/>
                </a:lnTo>
                <a:lnTo>
                  <a:pt x="178" y="135"/>
                </a:lnTo>
                <a:lnTo>
                  <a:pt x="178" y="137"/>
                </a:lnTo>
                <a:lnTo>
                  <a:pt x="178" y="140"/>
                </a:lnTo>
                <a:lnTo>
                  <a:pt x="178" y="140"/>
                </a:lnTo>
                <a:close/>
                <a:moveTo>
                  <a:pt x="158" y="121"/>
                </a:moveTo>
                <a:lnTo>
                  <a:pt x="158" y="121"/>
                </a:lnTo>
                <a:lnTo>
                  <a:pt x="158" y="121"/>
                </a:lnTo>
                <a:lnTo>
                  <a:pt x="158" y="121"/>
                </a:lnTo>
                <a:lnTo>
                  <a:pt x="157" y="123"/>
                </a:lnTo>
                <a:lnTo>
                  <a:pt x="157" y="123"/>
                </a:lnTo>
                <a:lnTo>
                  <a:pt x="157" y="123"/>
                </a:lnTo>
                <a:lnTo>
                  <a:pt x="157" y="123"/>
                </a:lnTo>
                <a:lnTo>
                  <a:pt x="158" y="128"/>
                </a:lnTo>
                <a:lnTo>
                  <a:pt x="158" y="128"/>
                </a:lnTo>
                <a:lnTo>
                  <a:pt x="158" y="128"/>
                </a:lnTo>
                <a:lnTo>
                  <a:pt x="158" y="128"/>
                </a:lnTo>
                <a:lnTo>
                  <a:pt x="158" y="121"/>
                </a:lnTo>
                <a:lnTo>
                  <a:pt x="158" y="121"/>
                </a:lnTo>
                <a:close/>
                <a:moveTo>
                  <a:pt x="53" y="118"/>
                </a:moveTo>
                <a:lnTo>
                  <a:pt x="53" y="118"/>
                </a:lnTo>
                <a:lnTo>
                  <a:pt x="52" y="123"/>
                </a:lnTo>
                <a:lnTo>
                  <a:pt x="52" y="123"/>
                </a:lnTo>
                <a:lnTo>
                  <a:pt x="50" y="124"/>
                </a:lnTo>
                <a:lnTo>
                  <a:pt x="50" y="124"/>
                </a:lnTo>
                <a:lnTo>
                  <a:pt x="52" y="124"/>
                </a:lnTo>
                <a:lnTo>
                  <a:pt x="52" y="124"/>
                </a:lnTo>
                <a:lnTo>
                  <a:pt x="54" y="121"/>
                </a:lnTo>
                <a:lnTo>
                  <a:pt x="54" y="121"/>
                </a:lnTo>
                <a:lnTo>
                  <a:pt x="53" y="118"/>
                </a:lnTo>
                <a:lnTo>
                  <a:pt x="53" y="118"/>
                </a:lnTo>
                <a:close/>
                <a:moveTo>
                  <a:pt x="137" y="106"/>
                </a:moveTo>
                <a:lnTo>
                  <a:pt x="137" y="106"/>
                </a:lnTo>
                <a:lnTo>
                  <a:pt x="137" y="106"/>
                </a:lnTo>
                <a:lnTo>
                  <a:pt x="137" y="106"/>
                </a:lnTo>
                <a:lnTo>
                  <a:pt x="130" y="111"/>
                </a:lnTo>
                <a:lnTo>
                  <a:pt x="130" y="111"/>
                </a:lnTo>
                <a:lnTo>
                  <a:pt x="131" y="113"/>
                </a:lnTo>
                <a:lnTo>
                  <a:pt x="131" y="113"/>
                </a:lnTo>
                <a:lnTo>
                  <a:pt x="131" y="110"/>
                </a:lnTo>
                <a:lnTo>
                  <a:pt x="131" y="110"/>
                </a:lnTo>
                <a:lnTo>
                  <a:pt x="133" y="110"/>
                </a:lnTo>
                <a:lnTo>
                  <a:pt x="133" y="110"/>
                </a:lnTo>
                <a:lnTo>
                  <a:pt x="134" y="108"/>
                </a:lnTo>
                <a:lnTo>
                  <a:pt x="134" y="108"/>
                </a:lnTo>
                <a:lnTo>
                  <a:pt x="135" y="107"/>
                </a:lnTo>
                <a:lnTo>
                  <a:pt x="135" y="107"/>
                </a:lnTo>
                <a:lnTo>
                  <a:pt x="137" y="106"/>
                </a:lnTo>
                <a:lnTo>
                  <a:pt x="137" y="106"/>
                </a:lnTo>
                <a:close/>
                <a:moveTo>
                  <a:pt x="25" y="130"/>
                </a:moveTo>
                <a:lnTo>
                  <a:pt x="25" y="130"/>
                </a:lnTo>
                <a:lnTo>
                  <a:pt x="22" y="131"/>
                </a:lnTo>
                <a:lnTo>
                  <a:pt x="22" y="131"/>
                </a:lnTo>
                <a:lnTo>
                  <a:pt x="22" y="133"/>
                </a:lnTo>
                <a:lnTo>
                  <a:pt x="22" y="133"/>
                </a:lnTo>
                <a:lnTo>
                  <a:pt x="22" y="134"/>
                </a:lnTo>
                <a:lnTo>
                  <a:pt x="22" y="134"/>
                </a:lnTo>
                <a:lnTo>
                  <a:pt x="22" y="134"/>
                </a:lnTo>
                <a:lnTo>
                  <a:pt x="22" y="134"/>
                </a:lnTo>
                <a:lnTo>
                  <a:pt x="23" y="133"/>
                </a:lnTo>
                <a:lnTo>
                  <a:pt x="25" y="130"/>
                </a:lnTo>
                <a:lnTo>
                  <a:pt x="25" y="130"/>
                </a:lnTo>
                <a:close/>
                <a:moveTo>
                  <a:pt x="47" y="124"/>
                </a:moveTo>
                <a:lnTo>
                  <a:pt x="47" y="124"/>
                </a:lnTo>
                <a:lnTo>
                  <a:pt x="49" y="121"/>
                </a:lnTo>
                <a:lnTo>
                  <a:pt x="49" y="121"/>
                </a:lnTo>
                <a:lnTo>
                  <a:pt x="49" y="118"/>
                </a:lnTo>
                <a:lnTo>
                  <a:pt x="49" y="118"/>
                </a:lnTo>
                <a:lnTo>
                  <a:pt x="47" y="117"/>
                </a:lnTo>
                <a:lnTo>
                  <a:pt x="47" y="117"/>
                </a:lnTo>
                <a:lnTo>
                  <a:pt x="47" y="118"/>
                </a:lnTo>
                <a:lnTo>
                  <a:pt x="47" y="118"/>
                </a:lnTo>
                <a:lnTo>
                  <a:pt x="47" y="120"/>
                </a:lnTo>
                <a:lnTo>
                  <a:pt x="47" y="120"/>
                </a:lnTo>
                <a:lnTo>
                  <a:pt x="47" y="124"/>
                </a:lnTo>
                <a:lnTo>
                  <a:pt x="47" y="124"/>
                </a:lnTo>
                <a:close/>
                <a:moveTo>
                  <a:pt x="43" y="115"/>
                </a:moveTo>
                <a:lnTo>
                  <a:pt x="43" y="115"/>
                </a:lnTo>
                <a:lnTo>
                  <a:pt x="42" y="118"/>
                </a:lnTo>
                <a:lnTo>
                  <a:pt x="42" y="121"/>
                </a:lnTo>
                <a:lnTo>
                  <a:pt x="42" y="121"/>
                </a:lnTo>
                <a:lnTo>
                  <a:pt x="43" y="118"/>
                </a:lnTo>
                <a:lnTo>
                  <a:pt x="43" y="115"/>
                </a:lnTo>
                <a:lnTo>
                  <a:pt x="43" y="115"/>
                </a:lnTo>
                <a:lnTo>
                  <a:pt x="43" y="115"/>
                </a:lnTo>
                <a:lnTo>
                  <a:pt x="43" y="115"/>
                </a:lnTo>
                <a:close/>
                <a:moveTo>
                  <a:pt x="167" y="117"/>
                </a:moveTo>
                <a:lnTo>
                  <a:pt x="167" y="117"/>
                </a:lnTo>
                <a:lnTo>
                  <a:pt x="164" y="123"/>
                </a:lnTo>
                <a:lnTo>
                  <a:pt x="164" y="123"/>
                </a:lnTo>
                <a:lnTo>
                  <a:pt x="165" y="121"/>
                </a:lnTo>
                <a:lnTo>
                  <a:pt x="167" y="118"/>
                </a:lnTo>
                <a:lnTo>
                  <a:pt x="167" y="118"/>
                </a:lnTo>
                <a:lnTo>
                  <a:pt x="167" y="117"/>
                </a:lnTo>
                <a:lnTo>
                  <a:pt x="167" y="117"/>
                </a:lnTo>
                <a:close/>
                <a:moveTo>
                  <a:pt x="143" y="189"/>
                </a:moveTo>
                <a:lnTo>
                  <a:pt x="143" y="189"/>
                </a:lnTo>
                <a:lnTo>
                  <a:pt x="143" y="195"/>
                </a:lnTo>
                <a:lnTo>
                  <a:pt x="143" y="199"/>
                </a:lnTo>
                <a:lnTo>
                  <a:pt x="143" y="199"/>
                </a:lnTo>
                <a:lnTo>
                  <a:pt x="143" y="189"/>
                </a:lnTo>
                <a:lnTo>
                  <a:pt x="143" y="189"/>
                </a:lnTo>
                <a:close/>
                <a:moveTo>
                  <a:pt x="9" y="106"/>
                </a:moveTo>
                <a:lnTo>
                  <a:pt x="9" y="106"/>
                </a:lnTo>
                <a:lnTo>
                  <a:pt x="9" y="106"/>
                </a:lnTo>
                <a:lnTo>
                  <a:pt x="9" y="106"/>
                </a:lnTo>
                <a:lnTo>
                  <a:pt x="9" y="111"/>
                </a:lnTo>
                <a:lnTo>
                  <a:pt x="9" y="111"/>
                </a:lnTo>
                <a:lnTo>
                  <a:pt x="10" y="110"/>
                </a:lnTo>
                <a:lnTo>
                  <a:pt x="10" y="110"/>
                </a:lnTo>
                <a:lnTo>
                  <a:pt x="9" y="106"/>
                </a:lnTo>
                <a:lnTo>
                  <a:pt x="9" y="106"/>
                </a:lnTo>
                <a:close/>
                <a:moveTo>
                  <a:pt x="137" y="192"/>
                </a:moveTo>
                <a:lnTo>
                  <a:pt x="137" y="192"/>
                </a:lnTo>
                <a:lnTo>
                  <a:pt x="137" y="194"/>
                </a:lnTo>
                <a:lnTo>
                  <a:pt x="137" y="194"/>
                </a:lnTo>
                <a:lnTo>
                  <a:pt x="137" y="201"/>
                </a:lnTo>
                <a:lnTo>
                  <a:pt x="137" y="201"/>
                </a:lnTo>
                <a:lnTo>
                  <a:pt x="138" y="196"/>
                </a:lnTo>
                <a:lnTo>
                  <a:pt x="137" y="192"/>
                </a:lnTo>
                <a:lnTo>
                  <a:pt x="137" y="192"/>
                </a:lnTo>
                <a:close/>
                <a:moveTo>
                  <a:pt x="175" y="130"/>
                </a:moveTo>
                <a:lnTo>
                  <a:pt x="175" y="130"/>
                </a:lnTo>
                <a:lnTo>
                  <a:pt x="174" y="130"/>
                </a:lnTo>
                <a:lnTo>
                  <a:pt x="174" y="131"/>
                </a:lnTo>
                <a:lnTo>
                  <a:pt x="174" y="131"/>
                </a:lnTo>
                <a:lnTo>
                  <a:pt x="174" y="135"/>
                </a:lnTo>
                <a:lnTo>
                  <a:pt x="174" y="135"/>
                </a:lnTo>
                <a:lnTo>
                  <a:pt x="175" y="135"/>
                </a:lnTo>
                <a:lnTo>
                  <a:pt x="175" y="135"/>
                </a:lnTo>
                <a:lnTo>
                  <a:pt x="175" y="130"/>
                </a:lnTo>
                <a:lnTo>
                  <a:pt x="175" y="130"/>
                </a:lnTo>
                <a:close/>
                <a:moveTo>
                  <a:pt x="184" y="118"/>
                </a:moveTo>
                <a:lnTo>
                  <a:pt x="184" y="118"/>
                </a:lnTo>
                <a:lnTo>
                  <a:pt x="185" y="118"/>
                </a:lnTo>
                <a:lnTo>
                  <a:pt x="185" y="117"/>
                </a:lnTo>
                <a:lnTo>
                  <a:pt x="185" y="117"/>
                </a:lnTo>
                <a:lnTo>
                  <a:pt x="185" y="113"/>
                </a:lnTo>
                <a:lnTo>
                  <a:pt x="185" y="113"/>
                </a:lnTo>
                <a:lnTo>
                  <a:pt x="185" y="113"/>
                </a:lnTo>
                <a:lnTo>
                  <a:pt x="185" y="113"/>
                </a:lnTo>
                <a:lnTo>
                  <a:pt x="184" y="118"/>
                </a:lnTo>
                <a:lnTo>
                  <a:pt x="184" y="118"/>
                </a:lnTo>
                <a:close/>
                <a:moveTo>
                  <a:pt x="151" y="125"/>
                </a:moveTo>
                <a:lnTo>
                  <a:pt x="151" y="125"/>
                </a:lnTo>
                <a:lnTo>
                  <a:pt x="154" y="123"/>
                </a:lnTo>
                <a:lnTo>
                  <a:pt x="154" y="123"/>
                </a:lnTo>
                <a:lnTo>
                  <a:pt x="154" y="121"/>
                </a:lnTo>
                <a:lnTo>
                  <a:pt x="154" y="121"/>
                </a:lnTo>
                <a:lnTo>
                  <a:pt x="154" y="120"/>
                </a:lnTo>
                <a:lnTo>
                  <a:pt x="154" y="120"/>
                </a:lnTo>
                <a:lnTo>
                  <a:pt x="153" y="123"/>
                </a:lnTo>
                <a:lnTo>
                  <a:pt x="151" y="125"/>
                </a:lnTo>
                <a:lnTo>
                  <a:pt x="151" y="125"/>
                </a:lnTo>
                <a:close/>
                <a:moveTo>
                  <a:pt x="45" y="148"/>
                </a:moveTo>
                <a:lnTo>
                  <a:pt x="45" y="148"/>
                </a:lnTo>
                <a:lnTo>
                  <a:pt x="43" y="158"/>
                </a:lnTo>
                <a:lnTo>
                  <a:pt x="43" y="158"/>
                </a:lnTo>
                <a:lnTo>
                  <a:pt x="43" y="157"/>
                </a:lnTo>
                <a:lnTo>
                  <a:pt x="43" y="157"/>
                </a:lnTo>
                <a:lnTo>
                  <a:pt x="46" y="151"/>
                </a:lnTo>
                <a:lnTo>
                  <a:pt x="46" y="151"/>
                </a:lnTo>
                <a:lnTo>
                  <a:pt x="46" y="150"/>
                </a:lnTo>
                <a:lnTo>
                  <a:pt x="45" y="148"/>
                </a:lnTo>
                <a:lnTo>
                  <a:pt x="45" y="148"/>
                </a:lnTo>
                <a:close/>
                <a:moveTo>
                  <a:pt x="37" y="147"/>
                </a:moveTo>
                <a:lnTo>
                  <a:pt x="37" y="147"/>
                </a:lnTo>
                <a:lnTo>
                  <a:pt x="35" y="148"/>
                </a:lnTo>
                <a:lnTo>
                  <a:pt x="33" y="151"/>
                </a:lnTo>
                <a:lnTo>
                  <a:pt x="33" y="151"/>
                </a:lnTo>
                <a:lnTo>
                  <a:pt x="36" y="150"/>
                </a:lnTo>
                <a:lnTo>
                  <a:pt x="37" y="147"/>
                </a:lnTo>
                <a:lnTo>
                  <a:pt x="37" y="147"/>
                </a:lnTo>
                <a:close/>
                <a:moveTo>
                  <a:pt x="172" y="178"/>
                </a:moveTo>
                <a:lnTo>
                  <a:pt x="172" y="178"/>
                </a:lnTo>
                <a:lnTo>
                  <a:pt x="171" y="181"/>
                </a:lnTo>
                <a:lnTo>
                  <a:pt x="171" y="181"/>
                </a:lnTo>
                <a:lnTo>
                  <a:pt x="171" y="181"/>
                </a:lnTo>
                <a:lnTo>
                  <a:pt x="171" y="181"/>
                </a:lnTo>
                <a:lnTo>
                  <a:pt x="175" y="179"/>
                </a:lnTo>
                <a:lnTo>
                  <a:pt x="175" y="179"/>
                </a:lnTo>
                <a:lnTo>
                  <a:pt x="172" y="178"/>
                </a:lnTo>
                <a:lnTo>
                  <a:pt x="172" y="178"/>
                </a:lnTo>
                <a:close/>
                <a:moveTo>
                  <a:pt x="13" y="188"/>
                </a:moveTo>
                <a:lnTo>
                  <a:pt x="13" y="188"/>
                </a:lnTo>
                <a:lnTo>
                  <a:pt x="13" y="194"/>
                </a:lnTo>
                <a:lnTo>
                  <a:pt x="13" y="198"/>
                </a:lnTo>
                <a:lnTo>
                  <a:pt x="13" y="198"/>
                </a:lnTo>
                <a:lnTo>
                  <a:pt x="15" y="198"/>
                </a:lnTo>
                <a:lnTo>
                  <a:pt x="15" y="198"/>
                </a:lnTo>
                <a:lnTo>
                  <a:pt x="13" y="188"/>
                </a:lnTo>
                <a:lnTo>
                  <a:pt x="13" y="188"/>
                </a:lnTo>
                <a:close/>
                <a:moveTo>
                  <a:pt x="18" y="147"/>
                </a:moveTo>
                <a:lnTo>
                  <a:pt x="18" y="147"/>
                </a:lnTo>
                <a:lnTo>
                  <a:pt x="19" y="148"/>
                </a:lnTo>
                <a:lnTo>
                  <a:pt x="19" y="148"/>
                </a:lnTo>
                <a:lnTo>
                  <a:pt x="20" y="147"/>
                </a:lnTo>
                <a:lnTo>
                  <a:pt x="22" y="144"/>
                </a:lnTo>
                <a:lnTo>
                  <a:pt x="22" y="144"/>
                </a:lnTo>
                <a:lnTo>
                  <a:pt x="18" y="147"/>
                </a:lnTo>
                <a:lnTo>
                  <a:pt x="18" y="147"/>
                </a:lnTo>
                <a:close/>
                <a:moveTo>
                  <a:pt x="90" y="61"/>
                </a:moveTo>
                <a:lnTo>
                  <a:pt x="90" y="61"/>
                </a:lnTo>
                <a:lnTo>
                  <a:pt x="99" y="61"/>
                </a:lnTo>
                <a:lnTo>
                  <a:pt x="107" y="59"/>
                </a:lnTo>
                <a:lnTo>
                  <a:pt x="107" y="59"/>
                </a:lnTo>
                <a:lnTo>
                  <a:pt x="99" y="60"/>
                </a:lnTo>
                <a:lnTo>
                  <a:pt x="90" y="61"/>
                </a:lnTo>
                <a:lnTo>
                  <a:pt x="90" y="61"/>
                </a:lnTo>
                <a:close/>
                <a:moveTo>
                  <a:pt x="67" y="228"/>
                </a:moveTo>
                <a:lnTo>
                  <a:pt x="67" y="228"/>
                </a:lnTo>
                <a:lnTo>
                  <a:pt x="67" y="226"/>
                </a:lnTo>
                <a:lnTo>
                  <a:pt x="67" y="226"/>
                </a:lnTo>
                <a:lnTo>
                  <a:pt x="63" y="226"/>
                </a:lnTo>
                <a:lnTo>
                  <a:pt x="59" y="226"/>
                </a:lnTo>
                <a:lnTo>
                  <a:pt x="59" y="226"/>
                </a:lnTo>
                <a:lnTo>
                  <a:pt x="67" y="228"/>
                </a:lnTo>
                <a:lnTo>
                  <a:pt x="67" y="228"/>
                </a:lnTo>
                <a:close/>
                <a:moveTo>
                  <a:pt x="56" y="215"/>
                </a:moveTo>
                <a:lnTo>
                  <a:pt x="56" y="215"/>
                </a:lnTo>
                <a:lnTo>
                  <a:pt x="54" y="218"/>
                </a:lnTo>
                <a:lnTo>
                  <a:pt x="54" y="218"/>
                </a:lnTo>
                <a:lnTo>
                  <a:pt x="56" y="218"/>
                </a:lnTo>
                <a:lnTo>
                  <a:pt x="56" y="218"/>
                </a:lnTo>
                <a:lnTo>
                  <a:pt x="57" y="216"/>
                </a:lnTo>
                <a:lnTo>
                  <a:pt x="57" y="216"/>
                </a:lnTo>
                <a:lnTo>
                  <a:pt x="56" y="215"/>
                </a:lnTo>
                <a:lnTo>
                  <a:pt x="56" y="215"/>
                </a:lnTo>
                <a:close/>
                <a:moveTo>
                  <a:pt x="52" y="113"/>
                </a:moveTo>
                <a:lnTo>
                  <a:pt x="52" y="113"/>
                </a:lnTo>
                <a:lnTo>
                  <a:pt x="50" y="114"/>
                </a:lnTo>
                <a:lnTo>
                  <a:pt x="50" y="114"/>
                </a:lnTo>
                <a:lnTo>
                  <a:pt x="50" y="118"/>
                </a:lnTo>
                <a:lnTo>
                  <a:pt x="50" y="118"/>
                </a:lnTo>
                <a:lnTo>
                  <a:pt x="52" y="115"/>
                </a:lnTo>
                <a:lnTo>
                  <a:pt x="52" y="115"/>
                </a:lnTo>
                <a:lnTo>
                  <a:pt x="52" y="115"/>
                </a:lnTo>
                <a:lnTo>
                  <a:pt x="52" y="115"/>
                </a:lnTo>
                <a:lnTo>
                  <a:pt x="52" y="113"/>
                </a:lnTo>
                <a:lnTo>
                  <a:pt x="52" y="113"/>
                </a:lnTo>
                <a:close/>
                <a:moveTo>
                  <a:pt x="174" y="101"/>
                </a:moveTo>
                <a:lnTo>
                  <a:pt x="174" y="101"/>
                </a:lnTo>
                <a:lnTo>
                  <a:pt x="170" y="106"/>
                </a:lnTo>
                <a:lnTo>
                  <a:pt x="170" y="106"/>
                </a:lnTo>
                <a:lnTo>
                  <a:pt x="170" y="107"/>
                </a:lnTo>
                <a:lnTo>
                  <a:pt x="170" y="107"/>
                </a:lnTo>
                <a:lnTo>
                  <a:pt x="174" y="104"/>
                </a:lnTo>
                <a:lnTo>
                  <a:pt x="174" y="104"/>
                </a:lnTo>
                <a:lnTo>
                  <a:pt x="174" y="103"/>
                </a:lnTo>
                <a:lnTo>
                  <a:pt x="174" y="101"/>
                </a:lnTo>
                <a:lnTo>
                  <a:pt x="174" y="101"/>
                </a:lnTo>
                <a:close/>
                <a:moveTo>
                  <a:pt x="57" y="212"/>
                </a:moveTo>
                <a:lnTo>
                  <a:pt x="57" y="212"/>
                </a:lnTo>
                <a:lnTo>
                  <a:pt x="59" y="212"/>
                </a:lnTo>
                <a:lnTo>
                  <a:pt x="59" y="212"/>
                </a:lnTo>
                <a:lnTo>
                  <a:pt x="59" y="211"/>
                </a:lnTo>
                <a:lnTo>
                  <a:pt x="59" y="211"/>
                </a:lnTo>
                <a:lnTo>
                  <a:pt x="60" y="209"/>
                </a:lnTo>
                <a:lnTo>
                  <a:pt x="60" y="209"/>
                </a:lnTo>
                <a:lnTo>
                  <a:pt x="59" y="209"/>
                </a:lnTo>
                <a:lnTo>
                  <a:pt x="59" y="209"/>
                </a:lnTo>
                <a:lnTo>
                  <a:pt x="57" y="212"/>
                </a:lnTo>
                <a:lnTo>
                  <a:pt x="57" y="212"/>
                </a:lnTo>
                <a:close/>
                <a:moveTo>
                  <a:pt x="185" y="121"/>
                </a:moveTo>
                <a:lnTo>
                  <a:pt x="185" y="121"/>
                </a:lnTo>
                <a:lnTo>
                  <a:pt x="184" y="123"/>
                </a:lnTo>
                <a:lnTo>
                  <a:pt x="184" y="125"/>
                </a:lnTo>
                <a:lnTo>
                  <a:pt x="184" y="125"/>
                </a:lnTo>
                <a:lnTo>
                  <a:pt x="185" y="123"/>
                </a:lnTo>
                <a:lnTo>
                  <a:pt x="185" y="121"/>
                </a:lnTo>
                <a:lnTo>
                  <a:pt x="185" y="121"/>
                </a:lnTo>
                <a:close/>
                <a:moveTo>
                  <a:pt x="54" y="113"/>
                </a:moveTo>
                <a:lnTo>
                  <a:pt x="54" y="113"/>
                </a:lnTo>
                <a:lnTo>
                  <a:pt x="56" y="108"/>
                </a:lnTo>
                <a:lnTo>
                  <a:pt x="56" y="108"/>
                </a:lnTo>
                <a:lnTo>
                  <a:pt x="53" y="111"/>
                </a:lnTo>
                <a:lnTo>
                  <a:pt x="53" y="111"/>
                </a:lnTo>
                <a:lnTo>
                  <a:pt x="53" y="111"/>
                </a:lnTo>
                <a:lnTo>
                  <a:pt x="53" y="111"/>
                </a:lnTo>
                <a:lnTo>
                  <a:pt x="54" y="113"/>
                </a:lnTo>
                <a:lnTo>
                  <a:pt x="54" y="113"/>
                </a:lnTo>
                <a:close/>
                <a:moveTo>
                  <a:pt x="32" y="111"/>
                </a:moveTo>
                <a:lnTo>
                  <a:pt x="32" y="111"/>
                </a:lnTo>
                <a:lnTo>
                  <a:pt x="30" y="115"/>
                </a:lnTo>
                <a:lnTo>
                  <a:pt x="30" y="115"/>
                </a:lnTo>
                <a:lnTo>
                  <a:pt x="30" y="117"/>
                </a:lnTo>
                <a:lnTo>
                  <a:pt x="30" y="118"/>
                </a:lnTo>
                <a:lnTo>
                  <a:pt x="30" y="118"/>
                </a:lnTo>
                <a:lnTo>
                  <a:pt x="32" y="115"/>
                </a:lnTo>
                <a:lnTo>
                  <a:pt x="32" y="111"/>
                </a:lnTo>
                <a:lnTo>
                  <a:pt x="32" y="111"/>
                </a:lnTo>
                <a:close/>
                <a:moveTo>
                  <a:pt x="19" y="124"/>
                </a:moveTo>
                <a:lnTo>
                  <a:pt x="19" y="124"/>
                </a:lnTo>
                <a:lnTo>
                  <a:pt x="19" y="124"/>
                </a:lnTo>
                <a:lnTo>
                  <a:pt x="19" y="124"/>
                </a:lnTo>
                <a:lnTo>
                  <a:pt x="18" y="125"/>
                </a:lnTo>
                <a:lnTo>
                  <a:pt x="18" y="125"/>
                </a:lnTo>
                <a:lnTo>
                  <a:pt x="16" y="127"/>
                </a:lnTo>
                <a:lnTo>
                  <a:pt x="18" y="128"/>
                </a:lnTo>
                <a:lnTo>
                  <a:pt x="18" y="128"/>
                </a:lnTo>
                <a:lnTo>
                  <a:pt x="19" y="127"/>
                </a:lnTo>
                <a:lnTo>
                  <a:pt x="19" y="124"/>
                </a:lnTo>
                <a:lnTo>
                  <a:pt x="19" y="124"/>
                </a:lnTo>
                <a:close/>
                <a:moveTo>
                  <a:pt x="25" y="172"/>
                </a:moveTo>
                <a:lnTo>
                  <a:pt x="25" y="172"/>
                </a:lnTo>
                <a:lnTo>
                  <a:pt x="25" y="172"/>
                </a:lnTo>
                <a:lnTo>
                  <a:pt x="25" y="172"/>
                </a:lnTo>
                <a:lnTo>
                  <a:pt x="29" y="168"/>
                </a:lnTo>
                <a:lnTo>
                  <a:pt x="29" y="168"/>
                </a:lnTo>
                <a:lnTo>
                  <a:pt x="30" y="167"/>
                </a:lnTo>
                <a:lnTo>
                  <a:pt x="30" y="167"/>
                </a:lnTo>
                <a:lnTo>
                  <a:pt x="27" y="169"/>
                </a:lnTo>
                <a:lnTo>
                  <a:pt x="25" y="172"/>
                </a:lnTo>
                <a:lnTo>
                  <a:pt x="25" y="172"/>
                </a:lnTo>
                <a:close/>
                <a:moveTo>
                  <a:pt x="171" y="125"/>
                </a:moveTo>
                <a:lnTo>
                  <a:pt x="171" y="125"/>
                </a:lnTo>
                <a:lnTo>
                  <a:pt x="170" y="127"/>
                </a:lnTo>
                <a:lnTo>
                  <a:pt x="170" y="127"/>
                </a:lnTo>
                <a:lnTo>
                  <a:pt x="168" y="128"/>
                </a:lnTo>
                <a:lnTo>
                  <a:pt x="168" y="130"/>
                </a:lnTo>
                <a:lnTo>
                  <a:pt x="168" y="130"/>
                </a:lnTo>
                <a:lnTo>
                  <a:pt x="171" y="127"/>
                </a:lnTo>
                <a:lnTo>
                  <a:pt x="171" y="127"/>
                </a:lnTo>
                <a:lnTo>
                  <a:pt x="171" y="125"/>
                </a:lnTo>
                <a:lnTo>
                  <a:pt x="171" y="125"/>
                </a:lnTo>
                <a:close/>
                <a:moveTo>
                  <a:pt x="43" y="108"/>
                </a:moveTo>
                <a:lnTo>
                  <a:pt x="43" y="108"/>
                </a:lnTo>
                <a:lnTo>
                  <a:pt x="45" y="104"/>
                </a:lnTo>
                <a:lnTo>
                  <a:pt x="45" y="104"/>
                </a:lnTo>
                <a:lnTo>
                  <a:pt x="45" y="104"/>
                </a:lnTo>
                <a:lnTo>
                  <a:pt x="45" y="104"/>
                </a:lnTo>
                <a:lnTo>
                  <a:pt x="42" y="107"/>
                </a:lnTo>
                <a:lnTo>
                  <a:pt x="42" y="107"/>
                </a:lnTo>
                <a:lnTo>
                  <a:pt x="43" y="108"/>
                </a:lnTo>
                <a:lnTo>
                  <a:pt x="43" y="108"/>
                </a:lnTo>
                <a:close/>
                <a:moveTo>
                  <a:pt x="23" y="115"/>
                </a:moveTo>
                <a:lnTo>
                  <a:pt x="23" y="115"/>
                </a:lnTo>
                <a:lnTo>
                  <a:pt x="22" y="117"/>
                </a:lnTo>
                <a:lnTo>
                  <a:pt x="22" y="118"/>
                </a:lnTo>
                <a:lnTo>
                  <a:pt x="22" y="118"/>
                </a:lnTo>
                <a:lnTo>
                  <a:pt x="23" y="118"/>
                </a:lnTo>
                <a:lnTo>
                  <a:pt x="23" y="118"/>
                </a:lnTo>
                <a:lnTo>
                  <a:pt x="25" y="117"/>
                </a:lnTo>
                <a:lnTo>
                  <a:pt x="25" y="117"/>
                </a:lnTo>
                <a:lnTo>
                  <a:pt x="23" y="115"/>
                </a:lnTo>
                <a:lnTo>
                  <a:pt x="23" y="115"/>
                </a:lnTo>
                <a:close/>
                <a:moveTo>
                  <a:pt x="182" y="141"/>
                </a:moveTo>
                <a:lnTo>
                  <a:pt x="182" y="141"/>
                </a:lnTo>
                <a:lnTo>
                  <a:pt x="185" y="137"/>
                </a:lnTo>
                <a:lnTo>
                  <a:pt x="185" y="137"/>
                </a:lnTo>
                <a:lnTo>
                  <a:pt x="185" y="137"/>
                </a:lnTo>
                <a:lnTo>
                  <a:pt x="185" y="137"/>
                </a:lnTo>
                <a:lnTo>
                  <a:pt x="182" y="138"/>
                </a:lnTo>
                <a:lnTo>
                  <a:pt x="182" y="141"/>
                </a:lnTo>
                <a:lnTo>
                  <a:pt x="182" y="141"/>
                </a:lnTo>
                <a:close/>
                <a:moveTo>
                  <a:pt x="26" y="147"/>
                </a:moveTo>
                <a:lnTo>
                  <a:pt x="26" y="147"/>
                </a:lnTo>
                <a:lnTo>
                  <a:pt x="29" y="144"/>
                </a:lnTo>
                <a:lnTo>
                  <a:pt x="27" y="142"/>
                </a:lnTo>
                <a:lnTo>
                  <a:pt x="27" y="142"/>
                </a:lnTo>
                <a:lnTo>
                  <a:pt x="27" y="144"/>
                </a:lnTo>
                <a:lnTo>
                  <a:pt x="26" y="147"/>
                </a:lnTo>
                <a:lnTo>
                  <a:pt x="26" y="147"/>
                </a:lnTo>
                <a:close/>
                <a:moveTo>
                  <a:pt x="178" y="97"/>
                </a:moveTo>
                <a:lnTo>
                  <a:pt x="178" y="97"/>
                </a:lnTo>
                <a:lnTo>
                  <a:pt x="177" y="98"/>
                </a:lnTo>
                <a:lnTo>
                  <a:pt x="178" y="101"/>
                </a:lnTo>
                <a:lnTo>
                  <a:pt x="178" y="101"/>
                </a:lnTo>
                <a:lnTo>
                  <a:pt x="178" y="100"/>
                </a:lnTo>
                <a:lnTo>
                  <a:pt x="178" y="100"/>
                </a:lnTo>
                <a:lnTo>
                  <a:pt x="178" y="97"/>
                </a:lnTo>
                <a:lnTo>
                  <a:pt x="178" y="97"/>
                </a:lnTo>
                <a:close/>
                <a:moveTo>
                  <a:pt x="60" y="128"/>
                </a:moveTo>
                <a:lnTo>
                  <a:pt x="60" y="128"/>
                </a:lnTo>
                <a:lnTo>
                  <a:pt x="60" y="128"/>
                </a:lnTo>
                <a:lnTo>
                  <a:pt x="60" y="128"/>
                </a:lnTo>
                <a:lnTo>
                  <a:pt x="63" y="125"/>
                </a:lnTo>
                <a:lnTo>
                  <a:pt x="63" y="125"/>
                </a:lnTo>
                <a:lnTo>
                  <a:pt x="63" y="124"/>
                </a:lnTo>
                <a:lnTo>
                  <a:pt x="63" y="123"/>
                </a:lnTo>
                <a:lnTo>
                  <a:pt x="63" y="123"/>
                </a:lnTo>
                <a:lnTo>
                  <a:pt x="60" y="128"/>
                </a:lnTo>
                <a:lnTo>
                  <a:pt x="60" y="128"/>
                </a:lnTo>
                <a:close/>
                <a:moveTo>
                  <a:pt x="182" y="135"/>
                </a:moveTo>
                <a:lnTo>
                  <a:pt x="182" y="135"/>
                </a:lnTo>
                <a:lnTo>
                  <a:pt x="184" y="134"/>
                </a:lnTo>
                <a:lnTo>
                  <a:pt x="184" y="133"/>
                </a:lnTo>
                <a:lnTo>
                  <a:pt x="184" y="133"/>
                </a:lnTo>
                <a:lnTo>
                  <a:pt x="184" y="133"/>
                </a:lnTo>
                <a:lnTo>
                  <a:pt x="182" y="131"/>
                </a:lnTo>
                <a:lnTo>
                  <a:pt x="182" y="131"/>
                </a:lnTo>
                <a:lnTo>
                  <a:pt x="182" y="135"/>
                </a:lnTo>
                <a:lnTo>
                  <a:pt x="182" y="135"/>
                </a:lnTo>
                <a:close/>
                <a:moveTo>
                  <a:pt x="188" y="140"/>
                </a:moveTo>
                <a:lnTo>
                  <a:pt x="188" y="140"/>
                </a:lnTo>
                <a:lnTo>
                  <a:pt x="188" y="142"/>
                </a:lnTo>
                <a:lnTo>
                  <a:pt x="188" y="145"/>
                </a:lnTo>
                <a:lnTo>
                  <a:pt x="188" y="145"/>
                </a:lnTo>
                <a:lnTo>
                  <a:pt x="188" y="145"/>
                </a:lnTo>
                <a:lnTo>
                  <a:pt x="188" y="145"/>
                </a:lnTo>
                <a:lnTo>
                  <a:pt x="188" y="140"/>
                </a:lnTo>
                <a:lnTo>
                  <a:pt x="188" y="140"/>
                </a:lnTo>
                <a:close/>
                <a:moveTo>
                  <a:pt x="54" y="199"/>
                </a:moveTo>
                <a:lnTo>
                  <a:pt x="54" y="199"/>
                </a:lnTo>
                <a:lnTo>
                  <a:pt x="56" y="199"/>
                </a:lnTo>
                <a:lnTo>
                  <a:pt x="56" y="199"/>
                </a:lnTo>
                <a:lnTo>
                  <a:pt x="56" y="195"/>
                </a:lnTo>
                <a:lnTo>
                  <a:pt x="56" y="195"/>
                </a:lnTo>
                <a:lnTo>
                  <a:pt x="54" y="199"/>
                </a:lnTo>
                <a:lnTo>
                  <a:pt x="54" y="199"/>
                </a:lnTo>
                <a:close/>
                <a:moveTo>
                  <a:pt x="23" y="127"/>
                </a:moveTo>
                <a:lnTo>
                  <a:pt x="23" y="127"/>
                </a:lnTo>
                <a:lnTo>
                  <a:pt x="23" y="124"/>
                </a:lnTo>
                <a:lnTo>
                  <a:pt x="23" y="124"/>
                </a:lnTo>
                <a:lnTo>
                  <a:pt x="22" y="127"/>
                </a:lnTo>
                <a:lnTo>
                  <a:pt x="22" y="128"/>
                </a:lnTo>
                <a:lnTo>
                  <a:pt x="22" y="128"/>
                </a:lnTo>
                <a:lnTo>
                  <a:pt x="23" y="127"/>
                </a:lnTo>
                <a:lnTo>
                  <a:pt x="23" y="127"/>
                </a:lnTo>
                <a:close/>
                <a:moveTo>
                  <a:pt x="15" y="128"/>
                </a:moveTo>
                <a:lnTo>
                  <a:pt x="15" y="128"/>
                </a:lnTo>
                <a:lnTo>
                  <a:pt x="13" y="128"/>
                </a:lnTo>
                <a:lnTo>
                  <a:pt x="13" y="128"/>
                </a:lnTo>
                <a:lnTo>
                  <a:pt x="13" y="133"/>
                </a:lnTo>
                <a:lnTo>
                  <a:pt x="13" y="133"/>
                </a:lnTo>
                <a:lnTo>
                  <a:pt x="15" y="131"/>
                </a:lnTo>
                <a:lnTo>
                  <a:pt x="15" y="128"/>
                </a:lnTo>
                <a:lnTo>
                  <a:pt x="15" y="128"/>
                </a:lnTo>
                <a:close/>
                <a:moveTo>
                  <a:pt x="18" y="188"/>
                </a:moveTo>
                <a:lnTo>
                  <a:pt x="18" y="188"/>
                </a:lnTo>
                <a:lnTo>
                  <a:pt x="18" y="188"/>
                </a:lnTo>
                <a:lnTo>
                  <a:pt x="18" y="188"/>
                </a:lnTo>
                <a:lnTo>
                  <a:pt x="18" y="194"/>
                </a:lnTo>
                <a:lnTo>
                  <a:pt x="18" y="194"/>
                </a:lnTo>
                <a:lnTo>
                  <a:pt x="18" y="194"/>
                </a:lnTo>
                <a:lnTo>
                  <a:pt x="18" y="194"/>
                </a:lnTo>
                <a:lnTo>
                  <a:pt x="18" y="189"/>
                </a:lnTo>
                <a:lnTo>
                  <a:pt x="18" y="189"/>
                </a:lnTo>
                <a:lnTo>
                  <a:pt x="18" y="188"/>
                </a:lnTo>
                <a:lnTo>
                  <a:pt x="18" y="188"/>
                </a:lnTo>
                <a:close/>
                <a:moveTo>
                  <a:pt x="56" y="148"/>
                </a:moveTo>
                <a:lnTo>
                  <a:pt x="56" y="148"/>
                </a:lnTo>
                <a:lnTo>
                  <a:pt x="53" y="150"/>
                </a:lnTo>
                <a:lnTo>
                  <a:pt x="53" y="150"/>
                </a:lnTo>
                <a:lnTo>
                  <a:pt x="53" y="150"/>
                </a:lnTo>
                <a:lnTo>
                  <a:pt x="52" y="151"/>
                </a:lnTo>
                <a:lnTo>
                  <a:pt x="52" y="151"/>
                </a:lnTo>
                <a:lnTo>
                  <a:pt x="54" y="150"/>
                </a:lnTo>
                <a:lnTo>
                  <a:pt x="54" y="150"/>
                </a:lnTo>
                <a:lnTo>
                  <a:pt x="56" y="148"/>
                </a:lnTo>
                <a:lnTo>
                  <a:pt x="56" y="148"/>
                </a:lnTo>
                <a:close/>
                <a:moveTo>
                  <a:pt x="79" y="141"/>
                </a:moveTo>
                <a:lnTo>
                  <a:pt x="79" y="141"/>
                </a:lnTo>
                <a:lnTo>
                  <a:pt x="81" y="137"/>
                </a:lnTo>
                <a:lnTo>
                  <a:pt x="81" y="137"/>
                </a:lnTo>
                <a:lnTo>
                  <a:pt x="79" y="138"/>
                </a:lnTo>
                <a:lnTo>
                  <a:pt x="79" y="138"/>
                </a:lnTo>
                <a:lnTo>
                  <a:pt x="79" y="140"/>
                </a:lnTo>
                <a:lnTo>
                  <a:pt x="79" y="140"/>
                </a:lnTo>
                <a:lnTo>
                  <a:pt x="79" y="141"/>
                </a:lnTo>
                <a:lnTo>
                  <a:pt x="79" y="141"/>
                </a:lnTo>
                <a:close/>
                <a:moveTo>
                  <a:pt x="164" y="118"/>
                </a:moveTo>
                <a:lnTo>
                  <a:pt x="164" y="118"/>
                </a:lnTo>
                <a:lnTo>
                  <a:pt x="165" y="113"/>
                </a:lnTo>
                <a:lnTo>
                  <a:pt x="165" y="113"/>
                </a:lnTo>
                <a:lnTo>
                  <a:pt x="162" y="115"/>
                </a:lnTo>
                <a:lnTo>
                  <a:pt x="164" y="118"/>
                </a:lnTo>
                <a:lnTo>
                  <a:pt x="164" y="118"/>
                </a:lnTo>
                <a:close/>
                <a:moveTo>
                  <a:pt x="47" y="198"/>
                </a:moveTo>
                <a:lnTo>
                  <a:pt x="47" y="198"/>
                </a:lnTo>
                <a:lnTo>
                  <a:pt x="47" y="195"/>
                </a:lnTo>
                <a:lnTo>
                  <a:pt x="47" y="195"/>
                </a:lnTo>
                <a:lnTo>
                  <a:pt x="46" y="198"/>
                </a:lnTo>
                <a:lnTo>
                  <a:pt x="46" y="198"/>
                </a:lnTo>
                <a:lnTo>
                  <a:pt x="47" y="198"/>
                </a:lnTo>
                <a:lnTo>
                  <a:pt x="47" y="198"/>
                </a:lnTo>
                <a:close/>
                <a:moveTo>
                  <a:pt x="74" y="209"/>
                </a:moveTo>
                <a:lnTo>
                  <a:pt x="74" y="209"/>
                </a:lnTo>
                <a:lnTo>
                  <a:pt x="70" y="209"/>
                </a:lnTo>
                <a:lnTo>
                  <a:pt x="70" y="209"/>
                </a:lnTo>
                <a:lnTo>
                  <a:pt x="70" y="209"/>
                </a:lnTo>
                <a:lnTo>
                  <a:pt x="70" y="209"/>
                </a:lnTo>
                <a:lnTo>
                  <a:pt x="73" y="211"/>
                </a:lnTo>
                <a:lnTo>
                  <a:pt x="73" y="211"/>
                </a:lnTo>
                <a:lnTo>
                  <a:pt x="74" y="209"/>
                </a:lnTo>
                <a:lnTo>
                  <a:pt x="74" y="209"/>
                </a:lnTo>
                <a:close/>
                <a:moveTo>
                  <a:pt x="138" y="124"/>
                </a:moveTo>
                <a:lnTo>
                  <a:pt x="138" y="124"/>
                </a:lnTo>
                <a:lnTo>
                  <a:pt x="138" y="124"/>
                </a:lnTo>
                <a:lnTo>
                  <a:pt x="138" y="124"/>
                </a:lnTo>
                <a:lnTo>
                  <a:pt x="141" y="118"/>
                </a:lnTo>
                <a:lnTo>
                  <a:pt x="141" y="118"/>
                </a:lnTo>
                <a:lnTo>
                  <a:pt x="140" y="118"/>
                </a:lnTo>
                <a:lnTo>
                  <a:pt x="140" y="118"/>
                </a:lnTo>
                <a:lnTo>
                  <a:pt x="138" y="121"/>
                </a:lnTo>
                <a:lnTo>
                  <a:pt x="138" y="124"/>
                </a:lnTo>
                <a:lnTo>
                  <a:pt x="138" y="124"/>
                </a:lnTo>
                <a:close/>
                <a:moveTo>
                  <a:pt x="54" y="189"/>
                </a:moveTo>
                <a:lnTo>
                  <a:pt x="54" y="189"/>
                </a:lnTo>
                <a:lnTo>
                  <a:pt x="54" y="194"/>
                </a:lnTo>
                <a:lnTo>
                  <a:pt x="54" y="194"/>
                </a:lnTo>
                <a:lnTo>
                  <a:pt x="56" y="192"/>
                </a:lnTo>
                <a:lnTo>
                  <a:pt x="54" y="189"/>
                </a:lnTo>
                <a:lnTo>
                  <a:pt x="54" y="189"/>
                </a:lnTo>
                <a:close/>
                <a:moveTo>
                  <a:pt x="8" y="77"/>
                </a:moveTo>
                <a:lnTo>
                  <a:pt x="8" y="77"/>
                </a:lnTo>
                <a:lnTo>
                  <a:pt x="8" y="81"/>
                </a:lnTo>
                <a:lnTo>
                  <a:pt x="8" y="81"/>
                </a:lnTo>
                <a:lnTo>
                  <a:pt x="9" y="79"/>
                </a:lnTo>
                <a:lnTo>
                  <a:pt x="9" y="79"/>
                </a:lnTo>
                <a:lnTo>
                  <a:pt x="8" y="77"/>
                </a:lnTo>
                <a:lnTo>
                  <a:pt x="8" y="77"/>
                </a:lnTo>
                <a:close/>
                <a:moveTo>
                  <a:pt x="30" y="138"/>
                </a:moveTo>
                <a:lnTo>
                  <a:pt x="30" y="138"/>
                </a:lnTo>
                <a:lnTo>
                  <a:pt x="30" y="140"/>
                </a:lnTo>
                <a:lnTo>
                  <a:pt x="30" y="140"/>
                </a:lnTo>
                <a:lnTo>
                  <a:pt x="30" y="142"/>
                </a:lnTo>
                <a:lnTo>
                  <a:pt x="30" y="142"/>
                </a:lnTo>
                <a:lnTo>
                  <a:pt x="32" y="141"/>
                </a:lnTo>
                <a:lnTo>
                  <a:pt x="30" y="138"/>
                </a:lnTo>
                <a:lnTo>
                  <a:pt x="30" y="138"/>
                </a:lnTo>
                <a:close/>
                <a:moveTo>
                  <a:pt x="182" y="151"/>
                </a:moveTo>
                <a:lnTo>
                  <a:pt x="182" y="151"/>
                </a:lnTo>
                <a:lnTo>
                  <a:pt x="182" y="152"/>
                </a:lnTo>
                <a:lnTo>
                  <a:pt x="182" y="152"/>
                </a:lnTo>
                <a:lnTo>
                  <a:pt x="182" y="157"/>
                </a:lnTo>
                <a:lnTo>
                  <a:pt x="182" y="157"/>
                </a:lnTo>
                <a:lnTo>
                  <a:pt x="182" y="151"/>
                </a:lnTo>
                <a:lnTo>
                  <a:pt x="182" y="151"/>
                </a:lnTo>
                <a:close/>
                <a:moveTo>
                  <a:pt x="49" y="150"/>
                </a:moveTo>
                <a:lnTo>
                  <a:pt x="49" y="150"/>
                </a:lnTo>
                <a:lnTo>
                  <a:pt x="49" y="152"/>
                </a:lnTo>
                <a:lnTo>
                  <a:pt x="49" y="152"/>
                </a:lnTo>
                <a:lnTo>
                  <a:pt x="50" y="150"/>
                </a:lnTo>
                <a:lnTo>
                  <a:pt x="50" y="150"/>
                </a:lnTo>
                <a:lnTo>
                  <a:pt x="49" y="150"/>
                </a:lnTo>
                <a:lnTo>
                  <a:pt x="49" y="150"/>
                </a:lnTo>
                <a:close/>
                <a:moveTo>
                  <a:pt x="22" y="165"/>
                </a:moveTo>
                <a:lnTo>
                  <a:pt x="22" y="165"/>
                </a:lnTo>
                <a:lnTo>
                  <a:pt x="20" y="165"/>
                </a:lnTo>
                <a:lnTo>
                  <a:pt x="20" y="165"/>
                </a:lnTo>
                <a:lnTo>
                  <a:pt x="20" y="164"/>
                </a:lnTo>
                <a:lnTo>
                  <a:pt x="20" y="164"/>
                </a:lnTo>
                <a:lnTo>
                  <a:pt x="20" y="168"/>
                </a:lnTo>
                <a:lnTo>
                  <a:pt x="20" y="168"/>
                </a:lnTo>
                <a:lnTo>
                  <a:pt x="22" y="165"/>
                </a:lnTo>
                <a:lnTo>
                  <a:pt x="22" y="165"/>
                </a:lnTo>
                <a:close/>
                <a:moveTo>
                  <a:pt x="89" y="137"/>
                </a:moveTo>
                <a:lnTo>
                  <a:pt x="89" y="137"/>
                </a:lnTo>
                <a:lnTo>
                  <a:pt x="87" y="130"/>
                </a:lnTo>
                <a:lnTo>
                  <a:pt x="87" y="130"/>
                </a:lnTo>
                <a:lnTo>
                  <a:pt x="89" y="137"/>
                </a:lnTo>
                <a:lnTo>
                  <a:pt x="89" y="137"/>
                </a:lnTo>
                <a:close/>
                <a:moveTo>
                  <a:pt x="162" y="98"/>
                </a:moveTo>
                <a:lnTo>
                  <a:pt x="162" y="98"/>
                </a:lnTo>
                <a:lnTo>
                  <a:pt x="162" y="98"/>
                </a:lnTo>
                <a:lnTo>
                  <a:pt x="162" y="98"/>
                </a:lnTo>
                <a:lnTo>
                  <a:pt x="158" y="103"/>
                </a:lnTo>
                <a:lnTo>
                  <a:pt x="158" y="103"/>
                </a:lnTo>
                <a:lnTo>
                  <a:pt x="160" y="103"/>
                </a:lnTo>
                <a:lnTo>
                  <a:pt x="160" y="103"/>
                </a:lnTo>
                <a:lnTo>
                  <a:pt x="162" y="98"/>
                </a:lnTo>
                <a:lnTo>
                  <a:pt x="162" y="98"/>
                </a:lnTo>
                <a:close/>
                <a:moveTo>
                  <a:pt x="66" y="114"/>
                </a:moveTo>
                <a:lnTo>
                  <a:pt x="66" y="114"/>
                </a:lnTo>
                <a:lnTo>
                  <a:pt x="67" y="113"/>
                </a:lnTo>
                <a:lnTo>
                  <a:pt x="67" y="111"/>
                </a:lnTo>
                <a:lnTo>
                  <a:pt x="67" y="111"/>
                </a:lnTo>
                <a:lnTo>
                  <a:pt x="66" y="113"/>
                </a:lnTo>
                <a:lnTo>
                  <a:pt x="66" y="114"/>
                </a:lnTo>
                <a:lnTo>
                  <a:pt x="66" y="114"/>
                </a:lnTo>
                <a:close/>
                <a:moveTo>
                  <a:pt x="73" y="121"/>
                </a:moveTo>
                <a:lnTo>
                  <a:pt x="73" y="121"/>
                </a:lnTo>
                <a:lnTo>
                  <a:pt x="74" y="120"/>
                </a:lnTo>
                <a:lnTo>
                  <a:pt x="74" y="118"/>
                </a:lnTo>
                <a:lnTo>
                  <a:pt x="74" y="118"/>
                </a:lnTo>
                <a:lnTo>
                  <a:pt x="73" y="118"/>
                </a:lnTo>
                <a:lnTo>
                  <a:pt x="73" y="121"/>
                </a:lnTo>
                <a:lnTo>
                  <a:pt x="73" y="121"/>
                </a:lnTo>
                <a:close/>
                <a:moveTo>
                  <a:pt x="33" y="212"/>
                </a:moveTo>
                <a:lnTo>
                  <a:pt x="33" y="212"/>
                </a:lnTo>
                <a:lnTo>
                  <a:pt x="33" y="212"/>
                </a:lnTo>
                <a:lnTo>
                  <a:pt x="33" y="212"/>
                </a:lnTo>
                <a:lnTo>
                  <a:pt x="32" y="214"/>
                </a:lnTo>
                <a:lnTo>
                  <a:pt x="32" y="214"/>
                </a:lnTo>
                <a:lnTo>
                  <a:pt x="35" y="215"/>
                </a:lnTo>
                <a:lnTo>
                  <a:pt x="35" y="214"/>
                </a:lnTo>
                <a:lnTo>
                  <a:pt x="35" y="214"/>
                </a:lnTo>
                <a:lnTo>
                  <a:pt x="33" y="212"/>
                </a:lnTo>
                <a:lnTo>
                  <a:pt x="33" y="212"/>
                </a:lnTo>
                <a:close/>
                <a:moveTo>
                  <a:pt x="66" y="206"/>
                </a:moveTo>
                <a:lnTo>
                  <a:pt x="66" y="206"/>
                </a:lnTo>
                <a:lnTo>
                  <a:pt x="70" y="206"/>
                </a:lnTo>
                <a:lnTo>
                  <a:pt x="70" y="206"/>
                </a:lnTo>
                <a:lnTo>
                  <a:pt x="70" y="206"/>
                </a:lnTo>
                <a:lnTo>
                  <a:pt x="70" y="206"/>
                </a:lnTo>
                <a:lnTo>
                  <a:pt x="66" y="205"/>
                </a:lnTo>
                <a:lnTo>
                  <a:pt x="66" y="205"/>
                </a:lnTo>
                <a:lnTo>
                  <a:pt x="66" y="206"/>
                </a:lnTo>
                <a:lnTo>
                  <a:pt x="66" y="206"/>
                </a:lnTo>
                <a:close/>
                <a:moveTo>
                  <a:pt x="60" y="141"/>
                </a:moveTo>
                <a:lnTo>
                  <a:pt x="60" y="141"/>
                </a:lnTo>
                <a:lnTo>
                  <a:pt x="62" y="140"/>
                </a:lnTo>
                <a:lnTo>
                  <a:pt x="60" y="138"/>
                </a:lnTo>
                <a:lnTo>
                  <a:pt x="60" y="138"/>
                </a:lnTo>
                <a:lnTo>
                  <a:pt x="60" y="141"/>
                </a:lnTo>
                <a:lnTo>
                  <a:pt x="60" y="141"/>
                </a:lnTo>
                <a:close/>
                <a:moveTo>
                  <a:pt x="57" y="202"/>
                </a:moveTo>
                <a:lnTo>
                  <a:pt x="57" y="202"/>
                </a:lnTo>
                <a:lnTo>
                  <a:pt x="57" y="205"/>
                </a:lnTo>
                <a:lnTo>
                  <a:pt x="57" y="205"/>
                </a:lnTo>
                <a:lnTo>
                  <a:pt x="59" y="205"/>
                </a:lnTo>
                <a:lnTo>
                  <a:pt x="59" y="205"/>
                </a:lnTo>
                <a:lnTo>
                  <a:pt x="59" y="204"/>
                </a:lnTo>
                <a:lnTo>
                  <a:pt x="59" y="204"/>
                </a:lnTo>
                <a:lnTo>
                  <a:pt x="57" y="202"/>
                </a:lnTo>
                <a:lnTo>
                  <a:pt x="57" y="202"/>
                </a:lnTo>
                <a:close/>
                <a:moveTo>
                  <a:pt x="47" y="135"/>
                </a:moveTo>
                <a:lnTo>
                  <a:pt x="47" y="135"/>
                </a:lnTo>
                <a:lnTo>
                  <a:pt x="47" y="133"/>
                </a:lnTo>
                <a:lnTo>
                  <a:pt x="47" y="133"/>
                </a:lnTo>
                <a:lnTo>
                  <a:pt x="46" y="134"/>
                </a:lnTo>
                <a:lnTo>
                  <a:pt x="46" y="134"/>
                </a:lnTo>
                <a:lnTo>
                  <a:pt x="47" y="135"/>
                </a:lnTo>
                <a:lnTo>
                  <a:pt x="47" y="135"/>
                </a:lnTo>
                <a:close/>
                <a:moveTo>
                  <a:pt x="170" y="121"/>
                </a:moveTo>
                <a:lnTo>
                  <a:pt x="170" y="121"/>
                </a:lnTo>
                <a:lnTo>
                  <a:pt x="168" y="123"/>
                </a:lnTo>
                <a:lnTo>
                  <a:pt x="168" y="124"/>
                </a:lnTo>
                <a:lnTo>
                  <a:pt x="168" y="124"/>
                </a:lnTo>
                <a:lnTo>
                  <a:pt x="170" y="123"/>
                </a:lnTo>
                <a:lnTo>
                  <a:pt x="170" y="121"/>
                </a:lnTo>
                <a:lnTo>
                  <a:pt x="170" y="121"/>
                </a:lnTo>
                <a:close/>
                <a:moveTo>
                  <a:pt x="67" y="104"/>
                </a:moveTo>
                <a:lnTo>
                  <a:pt x="67" y="104"/>
                </a:lnTo>
                <a:lnTo>
                  <a:pt x="69" y="107"/>
                </a:lnTo>
                <a:lnTo>
                  <a:pt x="69" y="107"/>
                </a:lnTo>
                <a:lnTo>
                  <a:pt x="70" y="104"/>
                </a:lnTo>
                <a:lnTo>
                  <a:pt x="70" y="104"/>
                </a:lnTo>
                <a:lnTo>
                  <a:pt x="67" y="104"/>
                </a:lnTo>
                <a:lnTo>
                  <a:pt x="67" y="104"/>
                </a:lnTo>
                <a:close/>
                <a:moveTo>
                  <a:pt x="22" y="103"/>
                </a:moveTo>
                <a:lnTo>
                  <a:pt x="22" y="103"/>
                </a:lnTo>
                <a:lnTo>
                  <a:pt x="23" y="103"/>
                </a:lnTo>
                <a:lnTo>
                  <a:pt x="23" y="103"/>
                </a:lnTo>
                <a:lnTo>
                  <a:pt x="25" y="100"/>
                </a:lnTo>
                <a:lnTo>
                  <a:pt x="25" y="100"/>
                </a:lnTo>
                <a:lnTo>
                  <a:pt x="25" y="100"/>
                </a:lnTo>
                <a:lnTo>
                  <a:pt x="25" y="100"/>
                </a:lnTo>
                <a:lnTo>
                  <a:pt x="22" y="103"/>
                </a:lnTo>
                <a:lnTo>
                  <a:pt x="22" y="103"/>
                </a:lnTo>
                <a:close/>
                <a:moveTo>
                  <a:pt x="47" y="144"/>
                </a:moveTo>
                <a:lnTo>
                  <a:pt x="47" y="144"/>
                </a:lnTo>
                <a:lnTo>
                  <a:pt x="49" y="140"/>
                </a:lnTo>
                <a:lnTo>
                  <a:pt x="49" y="140"/>
                </a:lnTo>
                <a:lnTo>
                  <a:pt x="47" y="141"/>
                </a:lnTo>
                <a:lnTo>
                  <a:pt x="47" y="144"/>
                </a:lnTo>
                <a:lnTo>
                  <a:pt x="47" y="144"/>
                </a:lnTo>
                <a:close/>
                <a:moveTo>
                  <a:pt x="120" y="7"/>
                </a:moveTo>
                <a:lnTo>
                  <a:pt x="120" y="7"/>
                </a:lnTo>
                <a:lnTo>
                  <a:pt x="121" y="12"/>
                </a:lnTo>
                <a:lnTo>
                  <a:pt x="121" y="12"/>
                </a:lnTo>
                <a:lnTo>
                  <a:pt x="121" y="10"/>
                </a:lnTo>
                <a:lnTo>
                  <a:pt x="120" y="7"/>
                </a:lnTo>
                <a:lnTo>
                  <a:pt x="120" y="7"/>
                </a:lnTo>
                <a:close/>
                <a:moveTo>
                  <a:pt x="143" y="137"/>
                </a:moveTo>
                <a:lnTo>
                  <a:pt x="143" y="137"/>
                </a:lnTo>
                <a:lnTo>
                  <a:pt x="148" y="137"/>
                </a:lnTo>
                <a:lnTo>
                  <a:pt x="148" y="137"/>
                </a:lnTo>
                <a:lnTo>
                  <a:pt x="148" y="135"/>
                </a:lnTo>
                <a:lnTo>
                  <a:pt x="148" y="135"/>
                </a:lnTo>
                <a:lnTo>
                  <a:pt x="143" y="137"/>
                </a:lnTo>
                <a:lnTo>
                  <a:pt x="143" y="137"/>
                </a:lnTo>
                <a:close/>
                <a:moveTo>
                  <a:pt x="43" y="194"/>
                </a:moveTo>
                <a:lnTo>
                  <a:pt x="43" y="194"/>
                </a:lnTo>
                <a:lnTo>
                  <a:pt x="43" y="191"/>
                </a:lnTo>
                <a:lnTo>
                  <a:pt x="43" y="191"/>
                </a:lnTo>
                <a:lnTo>
                  <a:pt x="42" y="192"/>
                </a:lnTo>
                <a:lnTo>
                  <a:pt x="43" y="194"/>
                </a:lnTo>
                <a:lnTo>
                  <a:pt x="43" y="194"/>
                </a:lnTo>
                <a:close/>
                <a:moveTo>
                  <a:pt x="150" y="178"/>
                </a:moveTo>
                <a:lnTo>
                  <a:pt x="150" y="178"/>
                </a:lnTo>
                <a:lnTo>
                  <a:pt x="145" y="178"/>
                </a:lnTo>
                <a:lnTo>
                  <a:pt x="145" y="178"/>
                </a:lnTo>
                <a:lnTo>
                  <a:pt x="150" y="178"/>
                </a:lnTo>
                <a:lnTo>
                  <a:pt x="150" y="178"/>
                </a:lnTo>
                <a:close/>
                <a:moveTo>
                  <a:pt x="15" y="152"/>
                </a:moveTo>
                <a:lnTo>
                  <a:pt x="15" y="152"/>
                </a:lnTo>
                <a:lnTo>
                  <a:pt x="15" y="152"/>
                </a:lnTo>
                <a:lnTo>
                  <a:pt x="15" y="152"/>
                </a:lnTo>
                <a:lnTo>
                  <a:pt x="15" y="148"/>
                </a:lnTo>
                <a:lnTo>
                  <a:pt x="15" y="148"/>
                </a:lnTo>
                <a:lnTo>
                  <a:pt x="15" y="148"/>
                </a:lnTo>
                <a:lnTo>
                  <a:pt x="15" y="148"/>
                </a:lnTo>
                <a:lnTo>
                  <a:pt x="15" y="150"/>
                </a:lnTo>
                <a:lnTo>
                  <a:pt x="15" y="150"/>
                </a:lnTo>
                <a:lnTo>
                  <a:pt x="15" y="152"/>
                </a:lnTo>
                <a:lnTo>
                  <a:pt x="15" y="152"/>
                </a:lnTo>
                <a:close/>
                <a:moveTo>
                  <a:pt x="181" y="98"/>
                </a:moveTo>
                <a:lnTo>
                  <a:pt x="181" y="98"/>
                </a:lnTo>
                <a:lnTo>
                  <a:pt x="181" y="97"/>
                </a:lnTo>
                <a:lnTo>
                  <a:pt x="181" y="97"/>
                </a:lnTo>
                <a:lnTo>
                  <a:pt x="181" y="97"/>
                </a:lnTo>
                <a:lnTo>
                  <a:pt x="181" y="94"/>
                </a:lnTo>
                <a:lnTo>
                  <a:pt x="181" y="94"/>
                </a:lnTo>
                <a:lnTo>
                  <a:pt x="181" y="94"/>
                </a:lnTo>
                <a:lnTo>
                  <a:pt x="181" y="94"/>
                </a:lnTo>
                <a:lnTo>
                  <a:pt x="181" y="98"/>
                </a:lnTo>
                <a:lnTo>
                  <a:pt x="181" y="98"/>
                </a:lnTo>
                <a:close/>
                <a:moveTo>
                  <a:pt x="27" y="115"/>
                </a:moveTo>
                <a:lnTo>
                  <a:pt x="27" y="115"/>
                </a:lnTo>
                <a:lnTo>
                  <a:pt x="26" y="113"/>
                </a:lnTo>
                <a:lnTo>
                  <a:pt x="26" y="113"/>
                </a:lnTo>
                <a:lnTo>
                  <a:pt x="26" y="115"/>
                </a:lnTo>
                <a:lnTo>
                  <a:pt x="26" y="115"/>
                </a:lnTo>
                <a:lnTo>
                  <a:pt x="26" y="115"/>
                </a:lnTo>
                <a:lnTo>
                  <a:pt x="26" y="115"/>
                </a:lnTo>
                <a:lnTo>
                  <a:pt x="27" y="115"/>
                </a:lnTo>
                <a:lnTo>
                  <a:pt x="27" y="115"/>
                </a:lnTo>
                <a:close/>
                <a:moveTo>
                  <a:pt x="181" y="101"/>
                </a:moveTo>
                <a:lnTo>
                  <a:pt x="181" y="101"/>
                </a:lnTo>
                <a:lnTo>
                  <a:pt x="181" y="103"/>
                </a:lnTo>
                <a:lnTo>
                  <a:pt x="181" y="104"/>
                </a:lnTo>
                <a:lnTo>
                  <a:pt x="181" y="104"/>
                </a:lnTo>
                <a:lnTo>
                  <a:pt x="181" y="103"/>
                </a:lnTo>
                <a:lnTo>
                  <a:pt x="181" y="101"/>
                </a:lnTo>
                <a:lnTo>
                  <a:pt x="181" y="101"/>
                </a:lnTo>
                <a:close/>
                <a:moveTo>
                  <a:pt x="81" y="192"/>
                </a:moveTo>
                <a:lnTo>
                  <a:pt x="81" y="192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3" y="192"/>
                </a:lnTo>
                <a:lnTo>
                  <a:pt x="83" y="192"/>
                </a:lnTo>
                <a:lnTo>
                  <a:pt x="81" y="192"/>
                </a:lnTo>
                <a:lnTo>
                  <a:pt x="81" y="192"/>
                </a:lnTo>
                <a:close/>
                <a:moveTo>
                  <a:pt x="53" y="202"/>
                </a:moveTo>
                <a:lnTo>
                  <a:pt x="53" y="202"/>
                </a:lnTo>
                <a:lnTo>
                  <a:pt x="54" y="204"/>
                </a:lnTo>
                <a:lnTo>
                  <a:pt x="54" y="204"/>
                </a:lnTo>
                <a:lnTo>
                  <a:pt x="54" y="202"/>
                </a:lnTo>
                <a:lnTo>
                  <a:pt x="54" y="202"/>
                </a:lnTo>
                <a:lnTo>
                  <a:pt x="53" y="202"/>
                </a:lnTo>
                <a:lnTo>
                  <a:pt x="53" y="202"/>
                </a:lnTo>
                <a:lnTo>
                  <a:pt x="53" y="202"/>
                </a:lnTo>
                <a:close/>
                <a:moveTo>
                  <a:pt x="168" y="181"/>
                </a:moveTo>
                <a:lnTo>
                  <a:pt x="168" y="181"/>
                </a:lnTo>
                <a:lnTo>
                  <a:pt x="168" y="181"/>
                </a:lnTo>
                <a:lnTo>
                  <a:pt x="168" y="181"/>
                </a:lnTo>
                <a:lnTo>
                  <a:pt x="170" y="178"/>
                </a:lnTo>
                <a:lnTo>
                  <a:pt x="170" y="178"/>
                </a:lnTo>
                <a:lnTo>
                  <a:pt x="168" y="179"/>
                </a:lnTo>
                <a:lnTo>
                  <a:pt x="168" y="179"/>
                </a:lnTo>
                <a:lnTo>
                  <a:pt x="168" y="181"/>
                </a:lnTo>
                <a:lnTo>
                  <a:pt x="168" y="181"/>
                </a:lnTo>
                <a:close/>
                <a:moveTo>
                  <a:pt x="164" y="127"/>
                </a:moveTo>
                <a:lnTo>
                  <a:pt x="164" y="127"/>
                </a:lnTo>
                <a:lnTo>
                  <a:pt x="165" y="127"/>
                </a:lnTo>
                <a:lnTo>
                  <a:pt x="165" y="125"/>
                </a:lnTo>
                <a:lnTo>
                  <a:pt x="165" y="125"/>
                </a:lnTo>
                <a:lnTo>
                  <a:pt x="164" y="125"/>
                </a:lnTo>
                <a:lnTo>
                  <a:pt x="164" y="125"/>
                </a:lnTo>
                <a:lnTo>
                  <a:pt x="164" y="127"/>
                </a:lnTo>
                <a:lnTo>
                  <a:pt x="164" y="127"/>
                </a:lnTo>
                <a:close/>
                <a:moveTo>
                  <a:pt x="19" y="155"/>
                </a:moveTo>
                <a:lnTo>
                  <a:pt x="19" y="155"/>
                </a:lnTo>
                <a:lnTo>
                  <a:pt x="18" y="157"/>
                </a:lnTo>
                <a:lnTo>
                  <a:pt x="18" y="158"/>
                </a:lnTo>
                <a:lnTo>
                  <a:pt x="18" y="158"/>
                </a:lnTo>
                <a:lnTo>
                  <a:pt x="19" y="157"/>
                </a:lnTo>
                <a:lnTo>
                  <a:pt x="19" y="155"/>
                </a:lnTo>
                <a:lnTo>
                  <a:pt x="19" y="155"/>
                </a:lnTo>
                <a:close/>
                <a:moveTo>
                  <a:pt x="192" y="141"/>
                </a:moveTo>
                <a:lnTo>
                  <a:pt x="192" y="141"/>
                </a:lnTo>
                <a:lnTo>
                  <a:pt x="192" y="141"/>
                </a:lnTo>
                <a:lnTo>
                  <a:pt x="192" y="141"/>
                </a:lnTo>
                <a:lnTo>
                  <a:pt x="192" y="147"/>
                </a:lnTo>
                <a:lnTo>
                  <a:pt x="192" y="147"/>
                </a:lnTo>
                <a:lnTo>
                  <a:pt x="192" y="147"/>
                </a:lnTo>
                <a:lnTo>
                  <a:pt x="192" y="147"/>
                </a:lnTo>
                <a:lnTo>
                  <a:pt x="192" y="141"/>
                </a:lnTo>
                <a:lnTo>
                  <a:pt x="192" y="141"/>
                </a:lnTo>
                <a:close/>
                <a:moveTo>
                  <a:pt x="77" y="130"/>
                </a:moveTo>
                <a:lnTo>
                  <a:pt x="77" y="130"/>
                </a:lnTo>
                <a:lnTo>
                  <a:pt x="77" y="130"/>
                </a:lnTo>
                <a:lnTo>
                  <a:pt x="77" y="130"/>
                </a:lnTo>
                <a:lnTo>
                  <a:pt x="79" y="127"/>
                </a:lnTo>
                <a:lnTo>
                  <a:pt x="79" y="127"/>
                </a:lnTo>
                <a:lnTo>
                  <a:pt x="79" y="127"/>
                </a:lnTo>
                <a:lnTo>
                  <a:pt x="79" y="127"/>
                </a:lnTo>
                <a:lnTo>
                  <a:pt x="77" y="128"/>
                </a:lnTo>
                <a:lnTo>
                  <a:pt x="77" y="130"/>
                </a:lnTo>
                <a:lnTo>
                  <a:pt x="77" y="130"/>
                </a:lnTo>
                <a:close/>
                <a:moveTo>
                  <a:pt x="37" y="133"/>
                </a:moveTo>
                <a:lnTo>
                  <a:pt x="37" y="133"/>
                </a:lnTo>
                <a:lnTo>
                  <a:pt x="37" y="131"/>
                </a:lnTo>
                <a:lnTo>
                  <a:pt x="37" y="131"/>
                </a:lnTo>
                <a:lnTo>
                  <a:pt x="36" y="133"/>
                </a:lnTo>
                <a:lnTo>
                  <a:pt x="36" y="133"/>
                </a:lnTo>
                <a:lnTo>
                  <a:pt x="37" y="133"/>
                </a:lnTo>
                <a:lnTo>
                  <a:pt x="37" y="133"/>
                </a:lnTo>
                <a:close/>
                <a:moveTo>
                  <a:pt x="121" y="17"/>
                </a:moveTo>
                <a:lnTo>
                  <a:pt x="121" y="17"/>
                </a:lnTo>
                <a:lnTo>
                  <a:pt x="123" y="16"/>
                </a:lnTo>
                <a:lnTo>
                  <a:pt x="123" y="15"/>
                </a:lnTo>
                <a:lnTo>
                  <a:pt x="123" y="15"/>
                </a:lnTo>
                <a:lnTo>
                  <a:pt x="121" y="17"/>
                </a:lnTo>
                <a:lnTo>
                  <a:pt x="121" y="17"/>
                </a:lnTo>
                <a:close/>
                <a:moveTo>
                  <a:pt x="175" y="118"/>
                </a:moveTo>
                <a:lnTo>
                  <a:pt x="175" y="118"/>
                </a:lnTo>
                <a:lnTo>
                  <a:pt x="174" y="117"/>
                </a:lnTo>
                <a:lnTo>
                  <a:pt x="174" y="117"/>
                </a:lnTo>
                <a:lnTo>
                  <a:pt x="172" y="118"/>
                </a:lnTo>
                <a:lnTo>
                  <a:pt x="172" y="120"/>
                </a:lnTo>
                <a:lnTo>
                  <a:pt x="172" y="120"/>
                </a:lnTo>
                <a:lnTo>
                  <a:pt x="175" y="118"/>
                </a:lnTo>
                <a:lnTo>
                  <a:pt x="175" y="118"/>
                </a:lnTo>
                <a:close/>
                <a:moveTo>
                  <a:pt x="86" y="114"/>
                </a:moveTo>
                <a:lnTo>
                  <a:pt x="86" y="114"/>
                </a:lnTo>
                <a:lnTo>
                  <a:pt x="86" y="114"/>
                </a:lnTo>
                <a:lnTo>
                  <a:pt x="86" y="114"/>
                </a:lnTo>
                <a:lnTo>
                  <a:pt x="89" y="114"/>
                </a:lnTo>
                <a:lnTo>
                  <a:pt x="89" y="114"/>
                </a:lnTo>
                <a:lnTo>
                  <a:pt x="89" y="114"/>
                </a:lnTo>
                <a:lnTo>
                  <a:pt x="89" y="114"/>
                </a:lnTo>
                <a:lnTo>
                  <a:pt x="86" y="114"/>
                </a:lnTo>
                <a:lnTo>
                  <a:pt x="86" y="114"/>
                </a:lnTo>
                <a:close/>
                <a:moveTo>
                  <a:pt x="39" y="171"/>
                </a:moveTo>
                <a:lnTo>
                  <a:pt x="39" y="171"/>
                </a:lnTo>
                <a:lnTo>
                  <a:pt x="39" y="169"/>
                </a:lnTo>
                <a:lnTo>
                  <a:pt x="39" y="169"/>
                </a:lnTo>
                <a:lnTo>
                  <a:pt x="37" y="171"/>
                </a:lnTo>
                <a:lnTo>
                  <a:pt x="37" y="171"/>
                </a:lnTo>
                <a:lnTo>
                  <a:pt x="39" y="171"/>
                </a:lnTo>
                <a:lnTo>
                  <a:pt x="39" y="171"/>
                </a:lnTo>
                <a:close/>
                <a:moveTo>
                  <a:pt x="63" y="22"/>
                </a:moveTo>
                <a:lnTo>
                  <a:pt x="63" y="22"/>
                </a:lnTo>
                <a:lnTo>
                  <a:pt x="63" y="23"/>
                </a:lnTo>
                <a:lnTo>
                  <a:pt x="64" y="23"/>
                </a:lnTo>
                <a:lnTo>
                  <a:pt x="64" y="23"/>
                </a:lnTo>
                <a:lnTo>
                  <a:pt x="63" y="22"/>
                </a:lnTo>
                <a:lnTo>
                  <a:pt x="63" y="22"/>
                </a:lnTo>
                <a:close/>
                <a:moveTo>
                  <a:pt x="181" y="114"/>
                </a:moveTo>
                <a:lnTo>
                  <a:pt x="181" y="114"/>
                </a:lnTo>
                <a:lnTo>
                  <a:pt x="181" y="113"/>
                </a:lnTo>
                <a:lnTo>
                  <a:pt x="182" y="111"/>
                </a:lnTo>
                <a:lnTo>
                  <a:pt x="182" y="111"/>
                </a:lnTo>
                <a:lnTo>
                  <a:pt x="181" y="114"/>
                </a:lnTo>
                <a:lnTo>
                  <a:pt x="181" y="114"/>
                </a:lnTo>
                <a:close/>
                <a:moveTo>
                  <a:pt x="62" y="204"/>
                </a:moveTo>
                <a:lnTo>
                  <a:pt x="62" y="204"/>
                </a:lnTo>
                <a:lnTo>
                  <a:pt x="62" y="204"/>
                </a:lnTo>
                <a:lnTo>
                  <a:pt x="62" y="204"/>
                </a:lnTo>
                <a:lnTo>
                  <a:pt x="60" y="206"/>
                </a:lnTo>
                <a:lnTo>
                  <a:pt x="60" y="206"/>
                </a:lnTo>
                <a:lnTo>
                  <a:pt x="62" y="206"/>
                </a:lnTo>
                <a:lnTo>
                  <a:pt x="62" y="206"/>
                </a:lnTo>
                <a:lnTo>
                  <a:pt x="62" y="204"/>
                </a:lnTo>
                <a:lnTo>
                  <a:pt x="62" y="204"/>
                </a:lnTo>
                <a:close/>
                <a:moveTo>
                  <a:pt x="144" y="120"/>
                </a:moveTo>
                <a:lnTo>
                  <a:pt x="144" y="120"/>
                </a:lnTo>
                <a:lnTo>
                  <a:pt x="143" y="123"/>
                </a:lnTo>
                <a:lnTo>
                  <a:pt x="143" y="123"/>
                </a:lnTo>
                <a:lnTo>
                  <a:pt x="144" y="121"/>
                </a:lnTo>
                <a:lnTo>
                  <a:pt x="144" y="120"/>
                </a:lnTo>
                <a:lnTo>
                  <a:pt x="144" y="120"/>
                </a:lnTo>
                <a:close/>
                <a:moveTo>
                  <a:pt x="10" y="128"/>
                </a:moveTo>
                <a:lnTo>
                  <a:pt x="10" y="128"/>
                </a:lnTo>
                <a:lnTo>
                  <a:pt x="10" y="127"/>
                </a:lnTo>
                <a:lnTo>
                  <a:pt x="10" y="125"/>
                </a:lnTo>
                <a:lnTo>
                  <a:pt x="10" y="125"/>
                </a:lnTo>
                <a:lnTo>
                  <a:pt x="10" y="128"/>
                </a:lnTo>
                <a:lnTo>
                  <a:pt x="10" y="128"/>
                </a:lnTo>
                <a:close/>
                <a:moveTo>
                  <a:pt x="154" y="111"/>
                </a:moveTo>
                <a:lnTo>
                  <a:pt x="154" y="111"/>
                </a:lnTo>
                <a:lnTo>
                  <a:pt x="155" y="108"/>
                </a:lnTo>
                <a:lnTo>
                  <a:pt x="155" y="108"/>
                </a:lnTo>
                <a:lnTo>
                  <a:pt x="154" y="110"/>
                </a:lnTo>
                <a:lnTo>
                  <a:pt x="154" y="111"/>
                </a:lnTo>
                <a:lnTo>
                  <a:pt x="154" y="111"/>
                </a:lnTo>
                <a:close/>
                <a:moveTo>
                  <a:pt x="26" y="135"/>
                </a:moveTo>
                <a:lnTo>
                  <a:pt x="26" y="135"/>
                </a:lnTo>
                <a:lnTo>
                  <a:pt x="25" y="138"/>
                </a:lnTo>
                <a:lnTo>
                  <a:pt x="25" y="138"/>
                </a:lnTo>
                <a:lnTo>
                  <a:pt x="26" y="135"/>
                </a:lnTo>
                <a:lnTo>
                  <a:pt x="26" y="135"/>
                </a:lnTo>
                <a:close/>
                <a:moveTo>
                  <a:pt x="167" y="151"/>
                </a:moveTo>
                <a:lnTo>
                  <a:pt x="167" y="151"/>
                </a:lnTo>
                <a:lnTo>
                  <a:pt x="167" y="154"/>
                </a:lnTo>
                <a:lnTo>
                  <a:pt x="167" y="154"/>
                </a:lnTo>
                <a:lnTo>
                  <a:pt x="167" y="151"/>
                </a:lnTo>
                <a:lnTo>
                  <a:pt x="167" y="151"/>
                </a:lnTo>
                <a:close/>
                <a:moveTo>
                  <a:pt x="10" y="120"/>
                </a:moveTo>
                <a:lnTo>
                  <a:pt x="10" y="120"/>
                </a:lnTo>
                <a:lnTo>
                  <a:pt x="10" y="118"/>
                </a:lnTo>
                <a:lnTo>
                  <a:pt x="10" y="117"/>
                </a:lnTo>
                <a:lnTo>
                  <a:pt x="10" y="117"/>
                </a:lnTo>
                <a:lnTo>
                  <a:pt x="10" y="120"/>
                </a:lnTo>
                <a:lnTo>
                  <a:pt x="10" y="120"/>
                </a:lnTo>
                <a:close/>
                <a:moveTo>
                  <a:pt x="59" y="22"/>
                </a:moveTo>
                <a:lnTo>
                  <a:pt x="59" y="22"/>
                </a:lnTo>
                <a:lnTo>
                  <a:pt x="59" y="25"/>
                </a:lnTo>
                <a:lnTo>
                  <a:pt x="59" y="25"/>
                </a:lnTo>
                <a:lnTo>
                  <a:pt x="59" y="23"/>
                </a:lnTo>
                <a:lnTo>
                  <a:pt x="59" y="22"/>
                </a:lnTo>
                <a:lnTo>
                  <a:pt x="59" y="22"/>
                </a:lnTo>
                <a:close/>
                <a:moveTo>
                  <a:pt x="178" y="107"/>
                </a:moveTo>
                <a:lnTo>
                  <a:pt x="178" y="107"/>
                </a:lnTo>
                <a:lnTo>
                  <a:pt x="178" y="104"/>
                </a:lnTo>
                <a:lnTo>
                  <a:pt x="178" y="104"/>
                </a:lnTo>
                <a:lnTo>
                  <a:pt x="178" y="107"/>
                </a:lnTo>
                <a:lnTo>
                  <a:pt x="178" y="107"/>
                </a:lnTo>
                <a:close/>
                <a:moveTo>
                  <a:pt x="161" y="130"/>
                </a:moveTo>
                <a:lnTo>
                  <a:pt x="161" y="130"/>
                </a:lnTo>
                <a:lnTo>
                  <a:pt x="162" y="128"/>
                </a:lnTo>
                <a:lnTo>
                  <a:pt x="161" y="127"/>
                </a:lnTo>
                <a:lnTo>
                  <a:pt x="161" y="127"/>
                </a:lnTo>
                <a:lnTo>
                  <a:pt x="161" y="130"/>
                </a:lnTo>
                <a:lnTo>
                  <a:pt x="161" y="130"/>
                </a:lnTo>
                <a:close/>
                <a:moveTo>
                  <a:pt x="19" y="130"/>
                </a:moveTo>
                <a:lnTo>
                  <a:pt x="19" y="130"/>
                </a:lnTo>
                <a:lnTo>
                  <a:pt x="18" y="131"/>
                </a:lnTo>
                <a:lnTo>
                  <a:pt x="18" y="131"/>
                </a:lnTo>
                <a:lnTo>
                  <a:pt x="18" y="131"/>
                </a:lnTo>
                <a:lnTo>
                  <a:pt x="18" y="131"/>
                </a:lnTo>
                <a:lnTo>
                  <a:pt x="19" y="131"/>
                </a:lnTo>
                <a:lnTo>
                  <a:pt x="19" y="130"/>
                </a:lnTo>
                <a:lnTo>
                  <a:pt x="19" y="130"/>
                </a:lnTo>
                <a:close/>
                <a:moveTo>
                  <a:pt x="8" y="87"/>
                </a:moveTo>
                <a:lnTo>
                  <a:pt x="8" y="87"/>
                </a:lnTo>
                <a:lnTo>
                  <a:pt x="6" y="87"/>
                </a:lnTo>
                <a:lnTo>
                  <a:pt x="6" y="88"/>
                </a:lnTo>
                <a:lnTo>
                  <a:pt x="6" y="88"/>
                </a:lnTo>
                <a:lnTo>
                  <a:pt x="8" y="87"/>
                </a:lnTo>
                <a:lnTo>
                  <a:pt x="8" y="87"/>
                </a:lnTo>
                <a:close/>
                <a:moveTo>
                  <a:pt x="134" y="114"/>
                </a:moveTo>
                <a:lnTo>
                  <a:pt x="134" y="114"/>
                </a:lnTo>
                <a:lnTo>
                  <a:pt x="133" y="115"/>
                </a:lnTo>
                <a:lnTo>
                  <a:pt x="134" y="117"/>
                </a:lnTo>
                <a:lnTo>
                  <a:pt x="134" y="117"/>
                </a:lnTo>
                <a:lnTo>
                  <a:pt x="134" y="114"/>
                </a:lnTo>
                <a:lnTo>
                  <a:pt x="134" y="114"/>
                </a:lnTo>
                <a:close/>
                <a:moveTo>
                  <a:pt x="154" y="202"/>
                </a:moveTo>
                <a:lnTo>
                  <a:pt x="154" y="202"/>
                </a:lnTo>
                <a:lnTo>
                  <a:pt x="154" y="202"/>
                </a:lnTo>
                <a:lnTo>
                  <a:pt x="154" y="202"/>
                </a:lnTo>
                <a:lnTo>
                  <a:pt x="155" y="199"/>
                </a:lnTo>
                <a:lnTo>
                  <a:pt x="155" y="199"/>
                </a:lnTo>
                <a:lnTo>
                  <a:pt x="154" y="199"/>
                </a:lnTo>
                <a:lnTo>
                  <a:pt x="154" y="199"/>
                </a:lnTo>
                <a:lnTo>
                  <a:pt x="154" y="202"/>
                </a:lnTo>
                <a:lnTo>
                  <a:pt x="154" y="202"/>
                </a:lnTo>
                <a:close/>
                <a:moveTo>
                  <a:pt x="175" y="125"/>
                </a:moveTo>
                <a:lnTo>
                  <a:pt x="175" y="125"/>
                </a:lnTo>
                <a:lnTo>
                  <a:pt x="174" y="127"/>
                </a:lnTo>
                <a:lnTo>
                  <a:pt x="174" y="127"/>
                </a:lnTo>
                <a:lnTo>
                  <a:pt x="174" y="127"/>
                </a:lnTo>
                <a:lnTo>
                  <a:pt x="175" y="125"/>
                </a:lnTo>
                <a:lnTo>
                  <a:pt x="175" y="125"/>
                </a:lnTo>
                <a:close/>
                <a:moveTo>
                  <a:pt x="111" y="101"/>
                </a:moveTo>
                <a:lnTo>
                  <a:pt x="111" y="101"/>
                </a:lnTo>
                <a:lnTo>
                  <a:pt x="111" y="101"/>
                </a:lnTo>
                <a:lnTo>
                  <a:pt x="111" y="101"/>
                </a:lnTo>
                <a:lnTo>
                  <a:pt x="108" y="101"/>
                </a:lnTo>
                <a:lnTo>
                  <a:pt x="108" y="101"/>
                </a:lnTo>
                <a:lnTo>
                  <a:pt x="108" y="101"/>
                </a:lnTo>
                <a:lnTo>
                  <a:pt x="108" y="101"/>
                </a:lnTo>
                <a:lnTo>
                  <a:pt x="111" y="101"/>
                </a:lnTo>
                <a:lnTo>
                  <a:pt x="111" y="101"/>
                </a:lnTo>
                <a:close/>
                <a:moveTo>
                  <a:pt x="117" y="44"/>
                </a:moveTo>
                <a:lnTo>
                  <a:pt x="117" y="44"/>
                </a:lnTo>
                <a:lnTo>
                  <a:pt x="117" y="44"/>
                </a:lnTo>
                <a:lnTo>
                  <a:pt x="117" y="44"/>
                </a:lnTo>
                <a:lnTo>
                  <a:pt x="117" y="47"/>
                </a:lnTo>
                <a:lnTo>
                  <a:pt x="117" y="47"/>
                </a:lnTo>
                <a:lnTo>
                  <a:pt x="117" y="47"/>
                </a:lnTo>
                <a:lnTo>
                  <a:pt x="117" y="47"/>
                </a:lnTo>
                <a:lnTo>
                  <a:pt x="117" y="44"/>
                </a:lnTo>
                <a:lnTo>
                  <a:pt x="117" y="44"/>
                </a:lnTo>
                <a:close/>
                <a:moveTo>
                  <a:pt x="23" y="150"/>
                </a:moveTo>
                <a:lnTo>
                  <a:pt x="23" y="150"/>
                </a:lnTo>
                <a:lnTo>
                  <a:pt x="23" y="147"/>
                </a:lnTo>
                <a:lnTo>
                  <a:pt x="23" y="147"/>
                </a:lnTo>
                <a:lnTo>
                  <a:pt x="23" y="150"/>
                </a:lnTo>
                <a:lnTo>
                  <a:pt x="23" y="150"/>
                </a:lnTo>
                <a:close/>
                <a:moveTo>
                  <a:pt x="126" y="135"/>
                </a:moveTo>
                <a:lnTo>
                  <a:pt x="126" y="135"/>
                </a:lnTo>
                <a:lnTo>
                  <a:pt x="126" y="135"/>
                </a:lnTo>
                <a:lnTo>
                  <a:pt x="126" y="135"/>
                </a:lnTo>
                <a:lnTo>
                  <a:pt x="126" y="137"/>
                </a:lnTo>
                <a:lnTo>
                  <a:pt x="126" y="137"/>
                </a:lnTo>
                <a:lnTo>
                  <a:pt x="126" y="137"/>
                </a:lnTo>
                <a:lnTo>
                  <a:pt x="126" y="135"/>
                </a:lnTo>
                <a:lnTo>
                  <a:pt x="126" y="135"/>
                </a:lnTo>
                <a:close/>
                <a:moveTo>
                  <a:pt x="83" y="140"/>
                </a:moveTo>
                <a:lnTo>
                  <a:pt x="83" y="140"/>
                </a:lnTo>
                <a:lnTo>
                  <a:pt x="81" y="141"/>
                </a:lnTo>
                <a:lnTo>
                  <a:pt x="81" y="141"/>
                </a:lnTo>
                <a:lnTo>
                  <a:pt x="83" y="141"/>
                </a:lnTo>
                <a:lnTo>
                  <a:pt x="83" y="140"/>
                </a:lnTo>
                <a:lnTo>
                  <a:pt x="83" y="140"/>
                </a:lnTo>
                <a:close/>
                <a:moveTo>
                  <a:pt x="69" y="54"/>
                </a:moveTo>
                <a:lnTo>
                  <a:pt x="69" y="54"/>
                </a:lnTo>
                <a:lnTo>
                  <a:pt x="67" y="53"/>
                </a:lnTo>
                <a:lnTo>
                  <a:pt x="67" y="53"/>
                </a:lnTo>
                <a:lnTo>
                  <a:pt x="67" y="53"/>
                </a:lnTo>
                <a:lnTo>
                  <a:pt x="67" y="53"/>
                </a:lnTo>
                <a:lnTo>
                  <a:pt x="67" y="53"/>
                </a:lnTo>
                <a:lnTo>
                  <a:pt x="69" y="54"/>
                </a:lnTo>
                <a:lnTo>
                  <a:pt x="69" y="54"/>
                </a:lnTo>
                <a:close/>
                <a:moveTo>
                  <a:pt x="32" y="121"/>
                </a:moveTo>
                <a:lnTo>
                  <a:pt x="32" y="121"/>
                </a:lnTo>
                <a:lnTo>
                  <a:pt x="32" y="120"/>
                </a:lnTo>
                <a:lnTo>
                  <a:pt x="32" y="120"/>
                </a:lnTo>
                <a:lnTo>
                  <a:pt x="32" y="121"/>
                </a:lnTo>
                <a:lnTo>
                  <a:pt x="32" y="121"/>
                </a:lnTo>
                <a:lnTo>
                  <a:pt x="32" y="121"/>
                </a:lnTo>
                <a:close/>
                <a:moveTo>
                  <a:pt x="174" y="184"/>
                </a:moveTo>
                <a:lnTo>
                  <a:pt x="174" y="184"/>
                </a:lnTo>
                <a:lnTo>
                  <a:pt x="175" y="182"/>
                </a:lnTo>
                <a:lnTo>
                  <a:pt x="175" y="182"/>
                </a:lnTo>
                <a:lnTo>
                  <a:pt x="174" y="182"/>
                </a:lnTo>
                <a:lnTo>
                  <a:pt x="174" y="184"/>
                </a:lnTo>
                <a:lnTo>
                  <a:pt x="174" y="184"/>
                </a:lnTo>
                <a:close/>
                <a:moveTo>
                  <a:pt x="39" y="123"/>
                </a:moveTo>
                <a:lnTo>
                  <a:pt x="39" y="123"/>
                </a:lnTo>
                <a:lnTo>
                  <a:pt x="39" y="125"/>
                </a:lnTo>
                <a:lnTo>
                  <a:pt x="39" y="125"/>
                </a:lnTo>
                <a:lnTo>
                  <a:pt x="39" y="123"/>
                </a:lnTo>
                <a:lnTo>
                  <a:pt x="39" y="123"/>
                </a:lnTo>
                <a:close/>
                <a:moveTo>
                  <a:pt x="74" y="124"/>
                </a:moveTo>
                <a:lnTo>
                  <a:pt x="74" y="124"/>
                </a:lnTo>
                <a:lnTo>
                  <a:pt x="74" y="125"/>
                </a:lnTo>
                <a:lnTo>
                  <a:pt x="74" y="125"/>
                </a:lnTo>
                <a:lnTo>
                  <a:pt x="74" y="124"/>
                </a:lnTo>
                <a:lnTo>
                  <a:pt x="74" y="124"/>
                </a:lnTo>
                <a:close/>
                <a:moveTo>
                  <a:pt x="57" y="141"/>
                </a:moveTo>
                <a:lnTo>
                  <a:pt x="57" y="141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1"/>
                </a:lnTo>
                <a:lnTo>
                  <a:pt x="57" y="141"/>
                </a:lnTo>
                <a:close/>
                <a:moveTo>
                  <a:pt x="151" y="135"/>
                </a:moveTo>
                <a:lnTo>
                  <a:pt x="151" y="135"/>
                </a:lnTo>
                <a:lnTo>
                  <a:pt x="150" y="135"/>
                </a:lnTo>
                <a:lnTo>
                  <a:pt x="150" y="135"/>
                </a:lnTo>
                <a:lnTo>
                  <a:pt x="151" y="137"/>
                </a:lnTo>
                <a:lnTo>
                  <a:pt x="151" y="135"/>
                </a:lnTo>
                <a:lnTo>
                  <a:pt x="151" y="135"/>
                </a:lnTo>
                <a:close/>
                <a:moveTo>
                  <a:pt x="185" y="59"/>
                </a:moveTo>
                <a:lnTo>
                  <a:pt x="185" y="59"/>
                </a:lnTo>
                <a:lnTo>
                  <a:pt x="184" y="61"/>
                </a:lnTo>
                <a:lnTo>
                  <a:pt x="184" y="61"/>
                </a:lnTo>
                <a:lnTo>
                  <a:pt x="185" y="60"/>
                </a:lnTo>
                <a:lnTo>
                  <a:pt x="185" y="59"/>
                </a:lnTo>
                <a:lnTo>
                  <a:pt x="185" y="59"/>
                </a:lnTo>
                <a:close/>
                <a:moveTo>
                  <a:pt x="39" y="151"/>
                </a:moveTo>
                <a:lnTo>
                  <a:pt x="39" y="151"/>
                </a:lnTo>
                <a:lnTo>
                  <a:pt x="39" y="151"/>
                </a:lnTo>
                <a:lnTo>
                  <a:pt x="37" y="152"/>
                </a:lnTo>
                <a:lnTo>
                  <a:pt x="37" y="152"/>
                </a:lnTo>
                <a:lnTo>
                  <a:pt x="39" y="151"/>
                </a:lnTo>
                <a:lnTo>
                  <a:pt x="39" y="151"/>
                </a:lnTo>
                <a:close/>
                <a:moveTo>
                  <a:pt x="18" y="162"/>
                </a:moveTo>
                <a:lnTo>
                  <a:pt x="18" y="162"/>
                </a:lnTo>
                <a:lnTo>
                  <a:pt x="18" y="164"/>
                </a:lnTo>
                <a:lnTo>
                  <a:pt x="18" y="164"/>
                </a:lnTo>
                <a:lnTo>
                  <a:pt x="18" y="162"/>
                </a:lnTo>
                <a:lnTo>
                  <a:pt x="18" y="162"/>
                </a:lnTo>
                <a:lnTo>
                  <a:pt x="18" y="162"/>
                </a:lnTo>
                <a:close/>
                <a:moveTo>
                  <a:pt x="72" y="103"/>
                </a:moveTo>
                <a:lnTo>
                  <a:pt x="72" y="103"/>
                </a:lnTo>
                <a:lnTo>
                  <a:pt x="72" y="103"/>
                </a:lnTo>
                <a:lnTo>
                  <a:pt x="72" y="103"/>
                </a:lnTo>
                <a:lnTo>
                  <a:pt x="70" y="103"/>
                </a:lnTo>
                <a:lnTo>
                  <a:pt x="70" y="103"/>
                </a:lnTo>
                <a:lnTo>
                  <a:pt x="70" y="103"/>
                </a:lnTo>
                <a:lnTo>
                  <a:pt x="70" y="103"/>
                </a:lnTo>
                <a:lnTo>
                  <a:pt x="72" y="103"/>
                </a:lnTo>
                <a:lnTo>
                  <a:pt x="72" y="103"/>
                </a:lnTo>
                <a:close/>
                <a:moveTo>
                  <a:pt x="77" y="103"/>
                </a:moveTo>
                <a:lnTo>
                  <a:pt x="77" y="103"/>
                </a:lnTo>
                <a:lnTo>
                  <a:pt x="77" y="103"/>
                </a:lnTo>
                <a:lnTo>
                  <a:pt x="77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4" y="103"/>
                </a:lnTo>
                <a:lnTo>
                  <a:pt x="77" y="103"/>
                </a:lnTo>
                <a:lnTo>
                  <a:pt x="77" y="103"/>
                </a:lnTo>
                <a:close/>
                <a:moveTo>
                  <a:pt x="170" y="140"/>
                </a:moveTo>
                <a:lnTo>
                  <a:pt x="170" y="140"/>
                </a:lnTo>
                <a:lnTo>
                  <a:pt x="170" y="140"/>
                </a:lnTo>
                <a:lnTo>
                  <a:pt x="170" y="140"/>
                </a:lnTo>
                <a:lnTo>
                  <a:pt x="170" y="141"/>
                </a:lnTo>
                <a:lnTo>
                  <a:pt x="170" y="141"/>
                </a:lnTo>
                <a:lnTo>
                  <a:pt x="170" y="141"/>
                </a:lnTo>
                <a:lnTo>
                  <a:pt x="170" y="141"/>
                </a:lnTo>
                <a:lnTo>
                  <a:pt x="170" y="140"/>
                </a:lnTo>
                <a:lnTo>
                  <a:pt x="170" y="140"/>
                </a:lnTo>
                <a:close/>
                <a:moveTo>
                  <a:pt x="192" y="150"/>
                </a:moveTo>
                <a:lnTo>
                  <a:pt x="192" y="150"/>
                </a:lnTo>
                <a:lnTo>
                  <a:pt x="192" y="150"/>
                </a:lnTo>
                <a:lnTo>
                  <a:pt x="192" y="150"/>
                </a:lnTo>
                <a:lnTo>
                  <a:pt x="192" y="148"/>
                </a:lnTo>
                <a:lnTo>
                  <a:pt x="192" y="148"/>
                </a:lnTo>
                <a:lnTo>
                  <a:pt x="192" y="148"/>
                </a:lnTo>
                <a:lnTo>
                  <a:pt x="192" y="148"/>
                </a:lnTo>
                <a:lnTo>
                  <a:pt x="192" y="150"/>
                </a:lnTo>
                <a:lnTo>
                  <a:pt x="192" y="150"/>
                </a:lnTo>
                <a:close/>
                <a:moveTo>
                  <a:pt x="178" y="93"/>
                </a:moveTo>
                <a:lnTo>
                  <a:pt x="178" y="93"/>
                </a:lnTo>
                <a:lnTo>
                  <a:pt x="177" y="93"/>
                </a:lnTo>
                <a:lnTo>
                  <a:pt x="177" y="94"/>
                </a:lnTo>
                <a:lnTo>
                  <a:pt x="177" y="94"/>
                </a:lnTo>
                <a:lnTo>
                  <a:pt x="178" y="93"/>
                </a:lnTo>
                <a:lnTo>
                  <a:pt x="178" y="93"/>
                </a:lnTo>
                <a:close/>
                <a:moveTo>
                  <a:pt x="30" y="215"/>
                </a:moveTo>
                <a:lnTo>
                  <a:pt x="30" y="215"/>
                </a:lnTo>
                <a:lnTo>
                  <a:pt x="32" y="215"/>
                </a:lnTo>
                <a:lnTo>
                  <a:pt x="32" y="215"/>
                </a:lnTo>
                <a:lnTo>
                  <a:pt x="30" y="215"/>
                </a:lnTo>
                <a:lnTo>
                  <a:pt x="29" y="215"/>
                </a:lnTo>
                <a:lnTo>
                  <a:pt x="29" y="215"/>
                </a:lnTo>
                <a:lnTo>
                  <a:pt x="30" y="215"/>
                </a:lnTo>
                <a:lnTo>
                  <a:pt x="30" y="215"/>
                </a:lnTo>
                <a:close/>
                <a:moveTo>
                  <a:pt x="54" y="138"/>
                </a:moveTo>
                <a:lnTo>
                  <a:pt x="54" y="138"/>
                </a:lnTo>
                <a:lnTo>
                  <a:pt x="56" y="137"/>
                </a:lnTo>
                <a:lnTo>
                  <a:pt x="56" y="137"/>
                </a:lnTo>
                <a:lnTo>
                  <a:pt x="54" y="138"/>
                </a:lnTo>
                <a:lnTo>
                  <a:pt x="54" y="138"/>
                </a:lnTo>
                <a:lnTo>
                  <a:pt x="54" y="138"/>
                </a:lnTo>
                <a:close/>
                <a:moveTo>
                  <a:pt x="49" y="147"/>
                </a:moveTo>
                <a:lnTo>
                  <a:pt x="49" y="147"/>
                </a:lnTo>
                <a:lnTo>
                  <a:pt x="52" y="147"/>
                </a:lnTo>
                <a:lnTo>
                  <a:pt x="52" y="147"/>
                </a:lnTo>
                <a:lnTo>
                  <a:pt x="49" y="147"/>
                </a:lnTo>
                <a:lnTo>
                  <a:pt x="49" y="147"/>
                </a:lnTo>
                <a:close/>
                <a:moveTo>
                  <a:pt x="174" y="142"/>
                </a:moveTo>
                <a:lnTo>
                  <a:pt x="174" y="142"/>
                </a:lnTo>
                <a:lnTo>
                  <a:pt x="174" y="142"/>
                </a:lnTo>
                <a:lnTo>
                  <a:pt x="174" y="142"/>
                </a:lnTo>
                <a:lnTo>
                  <a:pt x="172" y="142"/>
                </a:lnTo>
                <a:lnTo>
                  <a:pt x="172" y="142"/>
                </a:lnTo>
                <a:lnTo>
                  <a:pt x="174" y="142"/>
                </a:lnTo>
                <a:lnTo>
                  <a:pt x="174" y="142"/>
                </a:lnTo>
                <a:close/>
                <a:moveTo>
                  <a:pt x="164" y="147"/>
                </a:moveTo>
                <a:lnTo>
                  <a:pt x="164" y="147"/>
                </a:lnTo>
                <a:lnTo>
                  <a:pt x="164" y="145"/>
                </a:lnTo>
                <a:lnTo>
                  <a:pt x="164" y="145"/>
                </a:lnTo>
                <a:lnTo>
                  <a:pt x="164" y="147"/>
                </a:lnTo>
                <a:lnTo>
                  <a:pt x="164" y="147"/>
                </a:lnTo>
                <a:close/>
                <a:moveTo>
                  <a:pt x="170" y="117"/>
                </a:moveTo>
                <a:lnTo>
                  <a:pt x="170" y="117"/>
                </a:lnTo>
                <a:lnTo>
                  <a:pt x="170" y="117"/>
                </a:lnTo>
                <a:lnTo>
                  <a:pt x="170" y="115"/>
                </a:lnTo>
                <a:lnTo>
                  <a:pt x="170" y="115"/>
                </a:lnTo>
                <a:lnTo>
                  <a:pt x="170" y="117"/>
                </a:lnTo>
                <a:lnTo>
                  <a:pt x="170" y="117"/>
                </a:lnTo>
                <a:close/>
                <a:moveTo>
                  <a:pt x="188" y="187"/>
                </a:moveTo>
                <a:lnTo>
                  <a:pt x="188" y="187"/>
                </a:lnTo>
                <a:lnTo>
                  <a:pt x="188" y="187"/>
                </a:lnTo>
                <a:lnTo>
                  <a:pt x="188" y="187"/>
                </a:lnTo>
                <a:lnTo>
                  <a:pt x="188" y="187"/>
                </a:lnTo>
                <a:lnTo>
                  <a:pt x="188" y="187"/>
                </a:lnTo>
                <a:lnTo>
                  <a:pt x="189" y="187"/>
                </a:lnTo>
                <a:lnTo>
                  <a:pt x="189" y="187"/>
                </a:lnTo>
                <a:lnTo>
                  <a:pt x="188" y="187"/>
                </a:lnTo>
                <a:lnTo>
                  <a:pt x="188" y="187"/>
                </a:lnTo>
                <a:close/>
                <a:moveTo>
                  <a:pt x="104" y="216"/>
                </a:moveTo>
                <a:lnTo>
                  <a:pt x="104" y="216"/>
                </a:lnTo>
                <a:lnTo>
                  <a:pt x="104" y="218"/>
                </a:lnTo>
                <a:lnTo>
                  <a:pt x="106" y="218"/>
                </a:lnTo>
                <a:lnTo>
                  <a:pt x="106" y="218"/>
                </a:lnTo>
                <a:lnTo>
                  <a:pt x="104" y="216"/>
                </a:lnTo>
                <a:lnTo>
                  <a:pt x="104" y="216"/>
                </a:lnTo>
                <a:close/>
                <a:moveTo>
                  <a:pt x="70" y="56"/>
                </a:moveTo>
                <a:lnTo>
                  <a:pt x="70" y="56"/>
                </a:lnTo>
                <a:lnTo>
                  <a:pt x="72" y="56"/>
                </a:lnTo>
                <a:lnTo>
                  <a:pt x="72" y="56"/>
                </a:lnTo>
                <a:lnTo>
                  <a:pt x="70" y="56"/>
                </a:lnTo>
                <a:lnTo>
                  <a:pt x="70" y="56"/>
                </a:lnTo>
                <a:close/>
                <a:moveTo>
                  <a:pt x="165" y="131"/>
                </a:moveTo>
                <a:lnTo>
                  <a:pt x="165" y="131"/>
                </a:lnTo>
                <a:lnTo>
                  <a:pt x="165" y="130"/>
                </a:lnTo>
                <a:lnTo>
                  <a:pt x="165" y="130"/>
                </a:lnTo>
                <a:lnTo>
                  <a:pt x="165" y="131"/>
                </a:lnTo>
                <a:lnTo>
                  <a:pt x="165" y="131"/>
                </a:lnTo>
                <a:close/>
                <a:moveTo>
                  <a:pt x="194" y="327"/>
                </a:moveTo>
                <a:lnTo>
                  <a:pt x="194" y="327"/>
                </a:lnTo>
                <a:lnTo>
                  <a:pt x="195" y="327"/>
                </a:lnTo>
                <a:lnTo>
                  <a:pt x="195" y="327"/>
                </a:lnTo>
                <a:lnTo>
                  <a:pt x="195" y="326"/>
                </a:lnTo>
                <a:lnTo>
                  <a:pt x="195" y="326"/>
                </a:lnTo>
                <a:lnTo>
                  <a:pt x="195" y="326"/>
                </a:lnTo>
                <a:lnTo>
                  <a:pt x="195" y="326"/>
                </a:lnTo>
                <a:lnTo>
                  <a:pt x="194" y="327"/>
                </a:lnTo>
                <a:lnTo>
                  <a:pt x="194" y="327"/>
                </a:lnTo>
                <a:close/>
                <a:moveTo>
                  <a:pt x="18" y="198"/>
                </a:moveTo>
                <a:lnTo>
                  <a:pt x="18" y="198"/>
                </a:lnTo>
                <a:lnTo>
                  <a:pt x="18" y="199"/>
                </a:lnTo>
                <a:lnTo>
                  <a:pt x="18" y="199"/>
                </a:lnTo>
                <a:lnTo>
                  <a:pt x="18" y="198"/>
                </a:lnTo>
                <a:lnTo>
                  <a:pt x="18" y="198"/>
                </a:lnTo>
                <a:close/>
                <a:moveTo>
                  <a:pt x="53" y="205"/>
                </a:moveTo>
                <a:lnTo>
                  <a:pt x="53" y="205"/>
                </a:lnTo>
                <a:lnTo>
                  <a:pt x="53" y="205"/>
                </a:lnTo>
                <a:lnTo>
                  <a:pt x="53" y="205"/>
                </a:lnTo>
                <a:lnTo>
                  <a:pt x="53" y="205"/>
                </a:lnTo>
                <a:lnTo>
                  <a:pt x="53" y="205"/>
                </a:lnTo>
                <a:close/>
                <a:moveTo>
                  <a:pt x="19" y="134"/>
                </a:moveTo>
                <a:lnTo>
                  <a:pt x="19" y="134"/>
                </a:lnTo>
                <a:lnTo>
                  <a:pt x="19" y="134"/>
                </a:lnTo>
                <a:lnTo>
                  <a:pt x="19" y="134"/>
                </a:lnTo>
                <a:lnTo>
                  <a:pt x="19" y="134"/>
                </a:lnTo>
                <a:lnTo>
                  <a:pt x="19" y="134"/>
                </a:lnTo>
                <a:lnTo>
                  <a:pt x="19" y="134"/>
                </a:lnTo>
                <a:close/>
                <a:moveTo>
                  <a:pt x="20" y="151"/>
                </a:moveTo>
                <a:lnTo>
                  <a:pt x="20" y="151"/>
                </a:lnTo>
                <a:lnTo>
                  <a:pt x="20" y="151"/>
                </a:lnTo>
                <a:lnTo>
                  <a:pt x="20" y="151"/>
                </a:lnTo>
                <a:lnTo>
                  <a:pt x="19" y="152"/>
                </a:lnTo>
                <a:lnTo>
                  <a:pt x="19" y="152"/>
                </a:lnTo>
                <a:lnTo>
                  <a:pt x="19" y="152"/>
                </a:lnTo>
                <a:lnTo>
                  <a:pt x="19" y="152"/>
                </a:lnTo>
                <a:lnTo>
                  <a:pt x="20" y="151"/>
                </a:lnTo>
                <a:lnTo>
                  <a:pt x="20" y="151"/>
                </a:lnTo>
                <a:close/>
                <a:moveTo>
                  <a:pt x="13" y="124"/>
                </a:moveTo>
                <a:lnTo>
                  <a:pt x="13" y="124"/>
                </a:ln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3" y="125"/>
                </a:lnTo>
                <a:lnTo>
                  <a:pt x="13" y="124"/>
                </a:lnTo>
                <a:lnTo>
                  <a:pt x="13" y="124"/>
                </a:lnTo>
                <a:close/>
                <a:moveTo>
                  <a:pt x="77" y="114"/>
                </a:moveTo>
                <a:lnTo>
                  <a:pt x="77" y="114"/>
                </a:lnTo>
                <a:lnTo>
                  <a:pt x="77" y="114"/>
                </a:lnTo>
                <a:lnTo>
                  <a:pt x="77" y="114"/>
                </a:lnTo>
                <a:lnTo>
                  <a:pt x="77" y="115"/>
                </a:lnTo>
                <a:lnTo>
                  <a:pt x="77" y="115"/>
                </a:lnTo>
                <a:lnTo>
                  <a:pt x="77" y="115"/>
                </a:lnTo>
                <a:lnTo>
                  <a:pt x="77" y="115"/>
                </a:lnTo>
                <a:lnTo>
                  <a:pt x="77" y="114"/>
                </a:lnTo>
                <a:lnTo>
                  <a:pt x="77" y="114"/>
                </a:lnTo>
                <a:close/>
                <a:moveTo>
                  <a:pt x="56" y="208"/>
                </a:moveTo>
                <a:lnTo>
                  <a:pt x="56" y="208"/>
                </a:lnTo>
                <a:lnTo>
                  <a:pt x="56" y="208"/>
                </a:lnTo>
                <a:lnTo>
                  <a:pt x="56" y="208"/>
                </a:lnTo>
                <a:lnTo>
                  <a:pt x="56" y="209"/>
                </a:lnTo>
                <a:lnTo>
                  <a:pt x="56" y="209"/>
                </a:lnTo>
                <a:lnTo>
                  <a:pt x="56" y="209"/>
                </a:lnTo>
                <a:lnTo>
                  <a:pt x="56" y="209"/>
                </a:lnTo>
                <a:lnTo>
                  <a:pt x="56" y="208"/>
                </a:lnTo>
                <a:lnTo>
                  <a:pt x="56" y="208"/>
                </a:lnTo>
                <a:close/>
                <a:moveTo>
                  <a:pt x="25" y="142"/>
                </a:moveTo>
                <a:lnTo>
                  <a:pt x="25" y="142"/>
                </a:lnTo>
                <a:lnTo>
                  <a:pt x="25" y="142"/>
                </a:lnTo>
                <a:lnTo>
                  <a:pt x="25" y="142"/>
                </a:lnTo>
                <a:lnTo>
                  <a:pt x="25" y="142"/>
                </a:lnTo>
                <a:lnTo>
                  <a:pt x="25" y="142"/>
                </a:lnTo>
                <a:lnTo>
                  <a:pt x="25" y="141"/>
                </a:lnTo>
                <a:lnTo>
                  <a:pt x="25" y="141"/>
                </a:lnTo>
                <a:lnTo>
                  <a:pt x="25" y="142"/>
                </a:lnTo>
                <a:lnTo>
                  <a:pt x="25" y="142"/>
                </a:lnTo>
                <a:close/>
                <a:moveTo>
                  <a:pt x="181" y="108"/>
                </a:moveTo>
                <a:lnTo>
                  <a:pt x="181" y="108"/>
                </a:lnTo>
                <a:lnTo>
                  <a:pt x="181" y="108"/>
                </a:lnTo>
                <a:lnTo>
                  <a:pt x="181" y="108"/>
                </a:lnTo>
                <a:lnTo>
                  <a:pt x="180" y="108"/>
                </a:lnTo>
                <a:lnTo>
                  <a:pt x="180" y="108"/>
                </a:lnTo>
                <a:lnTo>
                  <a:pt x="181" y="108"/>
                </a:lnTo>
                <a:lnTo>
                  <a:pt x="181" y="108"/>
                </a:lnTo>
                <a:lnTo>
                  <a:pt x="181" y="108"/>
                </a:lnTo>
                <a:lnTo>
                  <a:pt x="181" y="10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6" name="Freeform 119"/>
          <p:cNvSpPr>
            <a:spLocks noEditPoints="1"/>
          </p:cNvSpPr>
          <p:nvPr/>
        </p:nvSpPr>
        <p:spPr bwMode="auto">
          <a:xfrm>
            <a:off x="3942819" y="2660472"/>
            <a:ext cx="179464" cy="96459"/>
          </a:xfrm>
          <a:custGeom>
            <a:avLst/>
            <a:gdLst>
              <a:gd name="T0" fmla="*/ 10 w 102"/>
              <a:gd name="T1" fmla="*/ 14 h 57"/>
              <a:gd name="T2" fmla="*/ 85 w 102"/>
              <a:gd name="T3" fmla="*/ 7 h 57"/>
              <a:gd name="T4" fmla="*/ 100 w 102"/>
              <a:gd name="T5" fmla="*/ 10 h 57"/>
              <a:gd name="T6" fmla="*/ 96 w 102"/>
              <a:gd name="T7" fmla="*/ 44 h 57"/>
              <a:gd name="T8" fmla="*/ 29 w 102"/>
              <a:gd name="T9" fmla="*/ 57 h 57"/>
              <a:gd name="T10" fmla="*/ 1 w 102"/>
              <a:gd name="T11" fmla="*/ 27 h 57"/>
              <a:gd name="T12" fmla="*/ 95 w 102"/>
              <a:gd name="T13" fmla="*/ 37 h 57"/>
              <a:gd name="T14" fmla="*/ 91 w 102"/>
              <a:gd name="T15" fmla="*/ 37 h 57"/>
              <a:gd name="T16" fmla="*/ 82 w 102"/>
              <a:gd name="T17" fmla="*/ 35 h 57"/>
              <a:gd name="T18" fmla="*/ 73 w 102"/>
              <a:gd name="T19" fmla="*/ 38 h 57"/>
              <a:gd name="T20" fmla="*/ 41 w 102"/>
              <a:gd name="T21" fmla="*/ 49 h 57"/>
              <a:gd name="T22" fmla="*/ 62 w 102"/>
              <a:gd name="T23" fmla="*/ 48 h 57"/>
              <a:gd name="T24" fmla="*/ 86 w 102"/>
              <a:gd name="T25" fmla="*/ 17 h 57"/>
              <a:gd name="T26" fmla="*/ 65 w 102"/>
              <a:gd name="T27" fmla="*/ 38 h 57"/>
              <a:gd name="T28" fmla="*/ 46 w 102"/>
              <a:gd name="T29" fmla="*/ 42 h 57"/>
              <a:gd name="T30" fmla="*/ 18 w 102"/>
              <a:gd name="T31" fmla="*/ 45 h 57"/>
              <a:gd name="T32" fmla="*/ 25 w 102"/>
              <a:gd name="T33" fmla="*/ 54 h 57"/>
              <a:gd name="T34" fmla="*/ 7 w 102"/>
              <a:gd name="T35" fmla="*/ 48 h 57"/>
              <a:gd name="T36" fmla="*/ 34 w 102"/>
              <a:gd name="T37" fmla="*/ 44 h 57"/>
              <a:gd name="T38" fmla="*/ 59 w 102"/>
              <a:gd name="T39" fmla="*/ 41 h 57"/>
              <a:gd name="T40" fmla="*/ 24 w 102"/>
              <a:gd name="T41" fmla="*/ 45 h 57"/>
              <a:gd name="T42" fmla="*/ 75 w 102"/>
              <a:gd name="T43" fmla="*/ 25 h 57"/>
              <a:gd name="T44" fmla="*/ 11 w 102"/>
              <a:gd name="T45" fmla="*/ 42 h 57"/>
              <a:gd name="T46" fmla="*/ 8 w 102"/>
              <a:gd name="T47" fmla="*/ 47 h 57"/>
              <a:gd name="T48" fmla="*/ 92 w 102"/>
              <a:gd name="T49" fmla="*/ 18 h 57"/>
              <a:gd name="T50" fmla="*/ 25 w 102"/>
              <a:gd name="T51" fmla="*/ 32 h 57"/>
              <a:gd name="T52" fmla="*/ 24 w 102"/>
              <a:gd name="T53" fmla="*/ 28 h 57"/>
              <a:gd name="T54" fmla="*/ 51 w 102"/>
              <a:gd name="T55" fmla="*/ 30 h 57"/>
              <a:gd name="T56" fmla="*/ 28 w 102"/>
              <a:gd name="T57" fmla="*/ 35 h 57"/>
              <a:gd name="T58" fmla="*/ 79 w 102"/>
              <a:gd name="T59" fmla="*/ 21 h 57"/>
              <a:gd name="T60" fmla="*/ 49 w 102"/>
              <a:gd name="T61" fmla="*/ 22 h 57"/>
              <a:gd name="T62" fmla="*/ 69 w 102"/>
              <a:gd name="T63" fmla="*/ 24 h 57"/>
              <a:gd name="T64" fmla="*/ 59 w 102"/>
              <a:gd name="T65" fmla="*/ 30 h 57"/>
              <a:gd name="T66" fmla="*/ 34 w 102"/>
              <a:gd name="T67" fmla="*/ 31 h 57"/>
              <a:gd name="T68" fmla="*/ 85 w 102"/>
              <a:gd name="T69" fmla="*/ 14 h 57"/>
              <a:gd name="T70" fmla="*/ 24 w 102"/>
              <a:gd name="T71" fmla="*/ 21 h 57"/>
              <a:gd name="T72" fmla="*/ 44 w 102"/>
              <a:gd name="T73" fmla="*/ 41 h 57"/>
              <a:gd name="T74" fmla="*/ 64 w 102"/>
              <a:gd name="T75" fmla="*/ 48 h 57"/>
              <a:gd name="T76" fmla="*/ 66 w 102"/>
              <a:gd name="T77" fmla="*/ 17 h 57"/>
              <a:gd name="T78" fmla="*/ 19 w 102"/>
              <a:gd name="T79" fmla="*/ 22 h 57"/>
              <a:gd name="T80" fmla="*/ 64 w 102"/>
              <a:gd name="T81" fmla="*/ 18 h 57"/>
              <a:gd name="T82" fmla="*/ 42 w 102"/>
              <a:gd name="T83" fmla="*/ 32 h 57"/>
              <a:gd name="T84" fmla="*/ 95 w 102"/>
              <a:gd name="T85" fmla="*/ 41 h 57"/>
              <a:gd name="T86" fmla="*/ 14 w 102"/>
              <a:gd name="T87" fmla="*/ 38 h 57"/>
              <a:gd name="T88" fmla="*/ 25 w 102"/>
              <a:gd name="T89" fmla="*/ 49 h 57"/>
              <a:gd name="T90" fmla="*/ 62 w 102"/>
              <a:gd name="T91" fmla="*/ 24 h 57"/>
              <a:gd name="T92" fmla="*/ 35 w 102"/>
              <a:gd name="T93" fmla="*/ 25 h 57"/>
              <a:gd name="T94" fmla="*/ 55 w 102"/>
              <a:gd name="T95" fmla="*/ 44 h 57"/>
              <a:gd name="T96" fmla="*/ 58 w 102"/>
              <a:gd name="T97" fmla="*/ 24 h 57"/>
              <a:gd name="T98" fmla="*/ 76 w 102"/>
              <a:gd name="T99" fmla="*/ 17 h 57"/>
              <a:gd name="T100" fmla="*/ 8 w 102"/>
              <a:gd name="T101" fmla="*/ 27 h 57"/>
              <a:gd name="T102" fmla="*/ 96 w 102"/>
              <a:gd name="T103" fmla="*/ 21 h 57"/>
              <a:gd name="T104" fmla="*/ 51 w 102"/>
              <a:gd name="T105" fmla="*/ 44 h 57"/>
              <a:gd name="T106" fmla="*/ 66 w 102"/>
              <a:gd name="T107" fmla="*/ 24 h 57"/>
              <a:gd name="T108" fmla="*/ 38 w 102"/>
              <a:gd name="T109" fmla="*/ 31 h 57"/>
              <a:gd name="T110" fmla="*/ 38 w 102"/>
              <a:gd name="T111" fmla="*/ 47 h 57"/>
              <a:gd name="T112" fmla="*/ 10 w 102"/>
              <a:gd name="T113" fmla="*/ 20 h 57"/>
              <a:gd name="T114" fmla="*/ 35 w 102"/>
              <a:gd name="T115" fmla="*/ 21 h 57"/>
              <a:gd name="T116" fmla="*/ 86 w 102"/>
              <a:gd name="T117" fmla="*/ 12 h 57"/>
              <a:gd name="T118" fmla="*/ 41 w 102"/>
              <a:gd name="T119" fmla="*/ 21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02" h="57">
                <a:moveTo>
                  <a:pt x="2" y="17"/>
                </a:moveTo>
                <a:lnTo>
                  <a:pt x="2" y="17"/>
                </a:lnTo>
                <a:lnTo>
                  <a:pt x="2" y="14"/>
                </a:lnTo>
                <a:lnTo>
                  <a:pt x="2" y="14"/>
                </a:lnTo>
                <a:lnTo>
                  <a:pt x="2" y="12"/>
                </a:lnTo>
                <a:lnTo>
                  <a:pt x="2" y="12"/>
                </a:lnTo>
                <a:lnTo>
                  <a:pt x="4" y="11"/>
                </a:lnTo>
                <a:lnTo>
                  <a:pt x="4" y="11"/>
                </a:lnTo>
                <a:lnTo>
                  <a:pt x="5" y="12"/>
                </a:lnTo>
                <a:lnTo>
                  <a:pt x="5" y="12"/>
                </a:lnTo>
                <a:lnTo>
                  <a:pt x="5" y="14"/>
                </a:lnTo>
                <a:lnTo>
                  <a:pt x="5" y="14"/>
                </a:lnTo>
                <a:lnTo>
                  <a:pt x="10" y="14"/>
                </a:lnTo>
                <a:lnTo>
                  <a:pt x="10" y="14"/>
                </a:lnTo>
                <a:lnTo>
                  <a:pt x="19" y="15"/>
                </a:lnTo>
                <a:lnTo>
                  <a:pt x="19" y="15"/>
                </a:lnTo>
                <a:lnTo>
                  <a:pt x="32" y="17"/>
                </a:lnTo>
                <a:lnTo>
                  <a:pt x="32" y="17"/>
                </a:lnTo>
                <a:lnTo>
                  <a:pt x="46" y="17"/>
                </a:lnTo>
                <a:lnTo>
                  <a:pt x="46" y="17"/>
                </a:lnTo>
                <a:lnTo>
                  <a:pt x="59" y="15"/>
                </a:lnTo>
                <a:lnTo>
                  <a:pt x="71" y="12"/>
                </a:lnTo>
                <a:lnTo>
                  <a:pt x="71" y="12"/>
                </a:lnTo>
                <a:lnTo>
                  <a:pt x="78" y="10"/>
                </a:lnTo>
                <a:lnTo>
                  <a:pt x="85" y="7"/>
                </a:lnTo>
                <a:lnTo>
                  <a:pt x="85" y="7"/>
                </a:lnTo>
                <a:lnTo>
                  <a:pt x="91" y="4"/>
                </a:lnTo>
                <a:lnTo>
                  <a:pt x="93" y="0"/>
                </a:lnTo>
                <a:lnTo>
                  <a:pt x="93" y="0"/>
                </a:lnTo>
                <a:lnTo>
                  <a:pt x="95" y="0"/>
                </a:lnTo>
                <a:lnTo>
                  <a:pt x="95" y="0"/>
                </a:lnTo>
                <a:lnTo>
                  <a:pt x="96" y="0"/>
                </a:lnTo>
                <a:lnTo>
                  <a:pt x="96" y="0"/>
                </a:lnTo>
                <a:lnTo>
                  <a:pt x="98" y="0"/>
                </a:lnTo>
                <a:lnTo>
                  <a:pt x="99" y="1"/>
                </a:lnTo>
                <a:lnTo>
                  <a:pt x="99" y="1"/>
                </a:lnTo>
                <a:lnTo>
                  <a:pt x="99" y="3"/>
                </a:lnTo>
                <a:lnTo>
                  <a:pt x="99" y="3"/>
                </a:lnTo>
                <a:lnTo>
                  <a:pt x="100" y="10"/>
                </a:lnTo>
                <a:lnTo>
                  <a:pt x="100" y="10"/>
                </a:lnTo>
                <a:lnTo>
                  <a:pt x="100" y="21"/>
                </a:lnTo>
                <a:lnTo>
                  <a:pt x="100" y="21"/>
                </a:lnTo>
                <a:lnTo>
                  <a:pt x="102" y="27"/>
                </a:lnTo>
                <a:lnTo>
                  <a:pt x="102" y="27"/>
                </a:lnTo>
                <a:lnTo>
                  <a:pt x="102" y="37"/>
                </a:lnTo>
                <a:lnTo>
                  <a:pt x="102" y="37"/>
                </a:lnTo>
                <a:lnTo>
                  <a:pt x="102" y="38"/>
                </a:lnTo>
                <a:lnTo>
                  <a:pt x="102" y="38"/>
                </a:lnTo>
                <a:lnTo>
                  <a:pt x="102" y="39"/>
                </a:lnTo>
                <a:lnTo>
                  <a:pt x="100" y="41"/>
                </a:lnTo>
                <a:lnTo>
                  <a:pt x="100" y="41"/>
                </a:lnTo>
                <a:lnTo>
                  <a:pt x="96" y="44"/>
                </a:lnTo>
                <a:lnTo>
                  <a:pt x="96" y="44"/>
                </a:lnTo>
                <a:lnTo>
                  <a:pt x="95" y="45"/>
                </a:lnTo>
                <a:lnTo>
                  <a:pt x="95" y="45"/>
                </a:lnTo>
                <a:lnTo>
                  <a:pt x="88" y="48"/>
                </a:lnTo>
                <a:lnTo>
                  <a:pt x="79" y="51"/>
                </a:lnTo>
                <a:lnTo>
                  <a:pt x="79" y="51"/>
                </a:lnTo>
                <a:lnTo>
                  <a:pt x="61" y="55"/>
                </a:lnTo>
                <a:lnTo>
                  <a:pt x="61" y="55"/>
                </a:lnTo>
                <a:lnTo>
                  <a:pt x="51" y="57"/>
                </a:lnTo>
                <a:lnTo>
                  <a:pt x="39" y="57"/>
                </a:lnTo>
                <a:lnTo>
                  <a:pt x="39" y="57"/>
                </a:lnTo>
                <a:lnTo>
                  <a:pt x="29" y="57"/>
                </a:lnTo>
                <a:lnTo>
                  <a:pt x="29" y="57"/>
                </a:lnTo>
                <a:lnTo>
                  <a:pt x="22" y="57"/>
                </a:lnTo>
                <a:lnTo>
                  <a:pt x="17" y="55"/>
                </a:lnTo>
                <a:lnTo>
                  <a:pt x="17" y="55"/>
                </a:lnTo>
                <a:lnTo>
                  <a:pt x="11" y="54"/>
                </a:lnTo>
                <a:lnTo>
                  <a:pt x="5" y="49"/>
                </a:lnTo>
                <a:lnTo>
                  <a:pt x="5" y="49"/>
                </a:lnTo>
                <a:lnTo>
                  <a:pt x="4" y="49"/>
                </a:lnTo>
                <a:lnTo>
                  <a:pt x="4" y="49"/>
                </a:lnTo>
                <a:lnTo>
                  <a:pt x="2" y="47"/>
                </a:lnTo>
                <a:lnTo>
                  <a:pt x="2" y="47"/>
                </a:lnTo>
                <a:lnTo>
                  <a:pt x="2" y="34"/>
                </a:lnTo>
                <a:lnTo>
                  <a:pt x="2" y="34"/>
                </a:lnTo>
                <a:lnTo>
                  <a:pt x="1" y="27"/>
                </a:lnTo>
                <a:lnTo>
                  <a:pt x="1" y="27"/>
                </a:lnTo>
                <a:lnTo>
                  <a:pt x="0" y="20"/>
                </a:lnTo>
                <a:lnTo>
                  <a:pt x="0" y="20"/>
                </a:lnTo>
                <a:lnTo>
                  <a:pt x="0" y="18"/>
                </a:lnTo>
                <a:lnTo>
                  <a:pt x="0" y="18"/>
                </a:lnTo>
                <a:lnTo>
                  <a:pt x="1" y="17"/>
                </a:lnTo>
                <a:lnTo>
                  <a:pt x="2" y="17"/>
                </a:lnTo>
                <a:lnTo>
                  <a:pt x="2" y="17"/>
                </a:lnTo>
                <a:lnTo>
                  <a:pt x="2" y="17"/>
                </a:lnTo>
                <a:lnTo>
                  <a:pt x="2" y="17"/>
                </a:lnTo>
                <a:close/>
                <a:moveTo>
                  <a:pt x="96" y="38"/>
                </a:moveTo>
                <a:lnTo>
                  <a:pt x="96" y="38"/>
                </a:lnTo>
                <a:lnTo>
                  <a:pt x="95" y="37"/>
                </a:lnTo>
                <a:lnTo>
                  <a:pt x="93" y="34"/>
                </a:lnTo>
                <a:lnTo>
                  <a:pt x="93" y="34"/>
                </a:lnTo>
                <a:lnTo>
                  <a:pt x="93" y="32"/>
                </a:lnTo>
                <a:lnTo>
                  <a:pt x="93" y="32"/>
                </a:lnTo>
                <a:lnTo>
                  <a:pt x="92" y="32"/>
                </a:lnTo>
                <a:lnTo>
                  <a:pt x="92" y="32"/>
                </a:lnTo>
                <a:lnTo>
                  <a:pt x="92" y="31"/>
                </a:lnTo>
                <a:lnTo>
                  <a:pt x="92" y="31"/>
                </a:lnTo>
                <a:lnTo>
                  <a:pt x="91" y="32"/>
                </a:lnTo>
                <a:lnTo>
                  <a:pt x="91" y="32"/>
                </a:lnTo>
                <a:lnTo>
                  <a:pt x="91" y="35"/>
                </a:lnTo>
                <a:lnTo>
                  <a:pt x="91" y="35"/>
                </a:lnTo>
                <a:lnTo>
                  <a:pt x="91" y="37"/>
                </a:lnTo>
                <a:lnTo>
                  <a:pt x="91" y="37"/>
                </a:lnTo>
                <a:lnTo>
                  <a:pt x="89" y="37"/>
                </a:lnTo>
                <a:lnTo>
                  <a:pt x="89" y="37"/>
                </a:lnTo>
                <a:lnTo>
                  <a:pt x="89" y="37"/>
                </a:lnTo>
                <a:lnTo>
                  <a:pt x="89" y="37"/>
                </a:lnTo>
                <a:lnTo>
                  <a:pt x="88" y="35"/>
                </a:lnTo>
                <a:lnTo>
                  <a:pt x="88" y="35"/>
                </a:lnTo>
                <a:lnTo>
                  <a:pt x="86" y="35"/>
                </a:lnTo>
                <a:lnTo>
                  <a:pt x="86" y="35"/>
                </a:lnTo>
                <a:lnTo>
                  <a:pt x="85" y="35"/>
                </a:lnTo>
                <a:lnTo>
                  <a:pt x="85" y="35"/>
                </a:lnTo>
                <a:lnTo>
                  <a:pt x="82" y="35"/>
                </a:lnTo>
                <a:lnTo>
                  <a:pt x="82" y="35"/>
                </a:lnTo>
                <a:lnTo>
                  <a:pt x="82" y="37"/>
                </a:lnTo>
                <a:lnTo>
                  <a:pt x="82" y="37"/>
                </a:lnTo>
                <a:lnTo>
                  <a:pt x="82" y="38"/>
                </a:lnTo>
                <a:lnTo>
                  <a:pt x="82" y="38"/>
                </a:lnTo>
                <a:lnTo>
                  <a:pt x="81" y="39"/>
                </a:lnTo>
                <a:lnTo>
                  <a:pt x="81" y="39"/>
                </a:lnTo>
                <a:lnTo>
                  <a:pt x="81" y="39"/>
                </a:lnTo>
                <a:lnTo>
                  <a:pt x="79" y="39"/>
                </a:lnTo>
                <a:lnTo>
                  <a:pt x="79" y="39"/>
                </a:lnTo>
                <a:lnTo>
                  <a:pt x="79" y="37"/>
                </a:lnTo>
                <a:lnTo>
                  <a:pt x="79" y="37"/>
                </a:lnTo>
                <a:lnTo>
                  <a:pt x="73" y="38"/>
                </a:lnTo>
                <a:lnTo>
                  <a:pt x="73" y="38"/>
                </a:lnTo>
                <a:lnTo>
                  <a:pt x="73" y="39"/>
                </a:lnTo>
                <a:lnTo>
                  <a:pt x="73" y="39"/>
                </a:lnTo>
                <a:lnTo>
                  <a:pt x="72" y="42"/>
                </a:lnTo>
                <a:lnTo>
                  <a:pt x="72" y="42"/>
                </a:lnTo>
                <a:lnTo>
                  <a:pt x="96" y="38"/>
                </a:lnTo>
                <a:lnTo>
                  <a:pt x="96" y="38"/>
                </a:lnTo>
                <a:close/>
                <a:moveTo>
                  <a:pt x="62" y="48"/>
                </a:moveTo>
                <a:lnTo>
                  <a:pt x="62" y="48"/>
                </a:lnTo>
                <a:lnTo>
                  <a:pt x="61" y="48"/>
                </a:lnTo>
                <a:lnTo>
                  <a:pt x="61" y="48"/>
                </a:lnTo>
                <a:lnTo>
                  <a:pt x="49" y="49"/>
                </a:lnTo>
                <a:lnTo>
                  <a:pt x="49" y="49"/>
                </a:lnTo>
                <a:lnTo>
                  <a:pt x="41" y="49"/>
                </a:lnTo>
                <a:lnTo>
                  <a:pt x="34" y="49"/>
                </a:lnTo>
                <a:lnTo>
                  <a:pt x="34" y="49"/>
                </a:lnTo>
                <a:lnTo>
                  <a:pt x="29" y="49"/>
                </a:lnTo>
                <a:lnTo>
                  <a:pt x="29" y="49"/>
                </a:lnTo>
                <a:lnTo>
                  <a:pt x="28" y="52"/>
                </a:lnTo>
                <a:lnTo>
                  <a:pt x="28" y="52"/>
                </a:lnTo>
                <a:lnTo>
                  <a:pt x="29" y="52"/>
                </a:lnTo>
                <a:lnTo>
                  <a:pt x="29" y="52"/>
                </a:lnTo>
                <a:lnTo>
                  <a:pt x="34" y="52"/>
                </a:lnTo>
                <a:lnTo>
                  <a:pt x="34" y="52"/>
                </a:lnTo>
                <a:lnTo>
                  <a:pt x="54" y="51"/>
                </a:lnTo>
                <a:lnTo>
                  <a:pt x="54" y="51"/>
                </a:lnTo>
                <a:lnTo>
                  <a:pt x="62" y="48"/>
                </a:lnTo>
                <a:lnTo>
                  <a:pt x="62" y="48"/>
                </a:lnTo>
                <a:close/>
                <a:moveTo>
                  <a:pt x="86" y="31"/>
                </a:moveTo>
                <a:lnTo>
                  <a:pt x="86" y="31"/>
                </a:lnTo>
                <a:lnTo>
                  <a:pt x="88" y="30"/>
                </a:lnTo>
                <a:lnTo>
                  <a:pt x="88" y="30"/>
                </a:lnTo>
                <a:lnTo>
                  <a:pt x="88" y="27"/>
                </a:lnTo>
                <a:lnTo>
                  <a:pt x="88" y="27"/>
                </a:lnTo>
                <a:lnTo>
                  <a:pt x="88" y="22"/>
                </a:lnTo>
                <a:lnTo>
                  <a:pt x="88" y="22"/>
                </a:lnTo>
                <a:lnTo>
                  <a:pt x="86" y="17"/>
                </a:lnTo>
                <a:lnTo>
                  <a:pt x="86" y="17"/>
                </a:lnTo>
                <a:lnTo>
                  <a:pt x="86" y="17"/>
                </a:lnTo>
                <a:lnTo>
                  <a:pt x="86" y="17"/>
                </a:lnTo>
                <a:lnTo>
                  <a:pt x="83" y="30"/>
                </a:lnTo>
                <a:lnTo>
                  <a:pt x="83" y="30"/>
                </a:lnTo>
                <a:lnTo>
                  <a:pt x="86" y="31"/>
                </a:lnTo>
                <a:lnTo>
                  <a:pt x="86" y="31"/>
                </a:lnTo>
                <a:close/>
                <a:moveTo>
                  <a:pt x="69" y="38"/>
                </a:moveTo>
                <a:lnTo>
                  <a:pt x="69" y="38"/>
                </a:lnTo>
                <a:lnTo>
                  <a:pt x="68" y="28"/>
                </a:lnTo>
                <a:lnTo>
                  <a:pt x="68" y="28"/>
                </a:lnTo>
                <a:lnTo>
                  <a:pt x="66" y="28"/>
                </a:lnTo>
                <a:lnTo>
                  <a:pt x="66" y="28"/>
                </a:lnTo>
                <a:lnTo>
                  <a:pt x="65" y="30"/>
                </a:lnTo>
                <a:lnTo>
                  <a:pt x="65" y="30"/>
                </a:lnTo>
                <a:lnTo>
                  <a:pt x="65" y="38"/>
                </a:lnTo>
                <a:lnTo>
                  <a:pt x="65" y="38"/>
                </a:lnTo>
                <a:lnTo>
                  <a:pt x="65" y="39"/>
                </a:lnTo>
                <a:lnTo>
                  <a:pt x="65" y="39"/>
                </a:lnTo>
                <a:lnTo>
                  <a:pt x="69" y="38"/>
                </a:lnTo>
                <a:lnTo>
                  <a:pt x="69" y="38"/>
                </a:lnTo>
                <a:close/>
                <a:moveTo>
                  <a:pt x="49" y="31"/>
                </a:moveTo>
                <a:lnTo>
                  <a:pt x="49" y="31"/>
                </a:lnTo>
                <a:lnTo>
                  <a:pt x="46" y="32"/>
                </a:lnTo>
                <a:lnTo>
                  <a:pt x="46" y="34"/>
                </a:lnTo>
                <a:lnTo>
                  <a:pt x="46" y="34"/>
                </a:lnTo>
                <a:lnTo>
                  <a:pt x="46" y="42"/>
                </a:lnTo>
                <a:lnTo>
                  <a:pt x="46" y="42"/>
                </a:lnTo>
                <a:lnTo>
                  <a:pt x="46" y="42"/>
                </a:lnTo>
                <a:lnTo>
                  <a:pt x="46" y="42"/>
                </a:lnTo>
                <a:lnTo>
                  <a:pt x="51" y="42"/>
                </a:lnTo>
                <a:lnTo>
                  <a:pt x="51" y="42"/>
                </a:lnTo>
                <a:lnTo>
                  <a:pt x="49" y="31"/>
                </a:lnTo>
                <a:lnTo>
                  <a:pt x="49" y="31"/>
                </a:lnTo>
                <a:close/>
                <a:moveTo>
                  <a:pt x="17" y="34"/>
                </a:moveTo>
                <a:lnTo>
                  <a:pt x="17" y="34"/>
                </a:lnTo>
                <a:lnTo>
                  <a:pt x="17" y="38"/>
                </a:lnTo>
                <a:lnTo>
                  <a:pt x="17" y="38"/>
                </a:lnTo>
                <a:lnTo>
                  <a:pt x="17" y="44"/>
                </a:lnTo>
                <a:lnTo>
                  <a:pt x="17" y="44"/>
                </a:lnTo>
                <a:lnTo>
                  <a:pt x="18" y="45"/>
                </a:lnTo>
                <a:lnTo>
                  <a:pt x="18" y="45"/>
                </a:lnTo>
                <a:lnTo>
                  <a:pt x="18" y="45"/>
                </a:lnTo>
                <a:lnTo>
                  <a:pt x="19" y="31"/>
                </a:lnTo>
                <a:lnTo>
                  <a:pt x="19" y="31"/>
                </a:lnTo>
                <a:lnTo>
                  <a:pt x="17" y="34"/>
                </a:lnTo>
                <a:lnTo>
                  <a:pt x="17" y="34"/>
                </a:lnTo>
                <a:close/>
                <a:moveTo>
                  <a:pt x="7" y="48"/>
                </a:moveTo>
                <a:lnTo>
                  <a:pt x="7" y="48"/>
                </a:lnTo>
                <a:lnTo>
                  <a:pt x="11" y="51"/>
                </a:lnTo>
                <a:lnTo>
                  <a:pt x="15" y="52"/>
                </a:lnTo>
                <a:lnTo>
                  <a:pt x="21" y="54"/>
                </a:lnTo>
                <a:lnTo>
                  <a:pt x="25" y="54"/>
                </a:lnTo>
                <a:lnTo>
                  <a:pt x="25" y="54"/>
                </a:lnTo>
                <a:lnTo>
                  <a:pt x="25" y="54"/>
                </a:lnTo>
                <a:lnTo>
                  <a:pt x="25" y="54"/>
                </a:lnTo>
                <a:lnTo>
                  <a:pt x="19" y="52"/>
                </a:lnTo>
                <a:lnTo>
                  <a:pt x="19" y="52"/>
                </a:lnTo>
                <a:lnTo>
                  <a:pt x="18" y="52"/>
                </a:lnTo>
                <a:lnTo>
                  <a:pt x="18" y="52"/>
                </a:lnTo>
                <a:lnTo>
                  <a:pt x="17" y="51"/>
                </a:lnTo>
                <a:lnTo>
                  <a:pt x="17" y="51"/>
                </a:lnTo>
                <a:lnTo>
                  <a:pt x="15" y="49"/>
                </a:lnTo>
                <a:lnTo>
                  <a:pt x="14" y="49"/>
                </a:lnTo>
                <a:lnTo>
                  <a:pt x="14" y="49"/>
                </a:lnTo>
                <a:lnTo>
                  <a:pt x="8" y="48"/>
                </a:lnTo>
                <a:lnTo>
                  <a:pt x="8" y="48"/>
                </a:lnTo>
                <a:lnTo>
                  <a:pt x="7" y="48"/>
                </a:lnTo>
                <a:lnTo>
                  <a:pt x="7" y="48"/>
                </a:lnTo>
                <a:close/>
                <a:moveTo>
                  <a:pt x="38" y="34"/>
                </a:moveTo>
                <a:lnTo>
                  <a:pt x="38" y="34"/>
                </a:lnTo>
                <a:lnTo>
                  <a:pt x="38" y="44"/>
                </a:lnTo>
                <a:lnTo>
                  <a:pt x="38" y="44"/>
                </a:lnTo>
                <a:lnTo>
                  <a:pt x="42" y="44"/>
                </a:lnTo>
                <a:lnTo>
                  <a:pt x="42" y="44"/>
                </a:lnTo>
                <a:lnTo>
                  <a:pt x="41" y="35"/>
                </a:lnTo>
                <a:lnTo>
                  <a:pt x="41" y="35"/>
                </a:lnTo>
                <a:lnTo>
                  <a:pt x="38" y="34"/>
                </a:lnTo>
                <a:lnTo>
                  <a:pt x="38" y="34"/>
                </a:lnTo>
                <a:close/>
                <a:moveTo>
                  <a:pt x="34" y="44"/>
                </a:moveTo>
                <a:lnTo>
                  <a:pt x="34" y="44"/>
                </a:lnTo>
                <a:lnTo>
                  <a:pt x="31" y="32"/>
                </a:lnTo>
                <a:lnTo>
                  <a:pt x="31" y="32"/>
                </a:lnTo>
                <a:lnTo>
                  <a:pt x="31" y="32"/>
                </a:lnTo>
                <a:lnTo>
                  <a:pt x="31" y="34"/>
                </a:lnTo>
                <a:lnTo>
                  <a:pt x="31" y="34"/>
                </a:lnTo>
                <a:lnTo>
                  <a:pt x="29" y="42"/>
                </a:lnTo>
                <a:lnTo>
                  <a:pt x="29" y="42"/>
                </a:lnTo>
                <a:lnTo>
                  <a:pt x="29" y="44"/>
                </a:lnTo>
                <a:lnTo>
                  <a:pt x="29" y="44"/>
                </a:lnTo>
                <a:lnTo>
                  <a:pt x="34" y="44"/>
                </a:lnTo>
                <a:lnTo>
                  <a:pt x="34" y="44"/>
                </a:lnTo>
                <a:close/>
                <a:moveTo>
                  <a:pt x="59" y="41"/>
                </a:moveTo>
                <a:lnTo>
                  <a:pt x="59" y="41"/>
                </a:lnTo>
                <a:lnTo>
                  <a:pt x="56" y="28"/>
                </a:lnTo>
                <a:lnTo>
                  <a:pt x="56" y="28"/>
                </a:lnTo>
                <a:lnTo>
                  <a:pt x="55" y="41"/>
                </a:lnTo>
                <a:lnTo>
                  <a:pt x="55" y="41"/>
                </a:lnTo>
                <a:lnTo>
                  <a:pt x="59" y="41"/>
                </a:lnTo>
                <a:lnTo>
                  <a:pt x="59" y="41"/>
                </a:lnTo>
                <a:close/>
                <a:moveTo>
                  <a:pt x="22" y="31"/>
                </a:moveTo>
                <a:lnTo>
                  <a:pt x="22" y="31"/>
                </a:lnTo>
                <a:lnTo>
                  <a:pt x="22" y="31"/>
                </a:lnTo>
                <a:lnTo>
                  <a:pt x="22" y="31"/>
                </a:lnTo>
                <a:lnTo>
                  <a:pt x="21" y="45"/>
                </a:lnTo>
                <a:lnTo>
                  <a:pt x="21" y="45"/>
                </a:lnTo>
                <a:lnTo>
                  <a:pt x="24" y="45"/>
                </a:lnTo>
                <a:lnTo>
                  <a:pt x="24" y="45"/>
                </a:lnTo>
                <a:lnTo>
                  <a:pt x="22" y="31"/>
                </a:lnTo>
                <a:lnTo>
                  <a:pt x="22" y="31"/>
                </a:lnTo>
                <a:close/>
                <a:moveTo>
                  <a:pt x="73" y="32"/>
                </a:moveTo>
                <a:lnTo>
                  <a:pt x="73" y="32"/>
                </a:lnTo>
                <a:lnTo>
                  <a:pt x="78" y="30"/>
                </a:lnTo>
                <a:lnTo>
                  <a:pt x="78" y="30"/>
                </a:lnTo>
                <a:lnTo>
                  <a:pt x="76" y="22"/>
                </a:lnTo>
                <a:lnTo>
                  <a:pt x="76" y="22"/>
                </a:lnTo>
                <a:lnTo>
                  <a:pt x="75" y="24"/>
                </a:lnTo>
                <a:lnTo>
                  <a:pt x="75" y="24"/>
                </a:lnTo>
                <a:lnTo>
                  <a:pt x="75" y="25"/>
                </a:lnTo>
                <a:lnTo>
                  <a:pt x="75" y="25"/>
                </a:lnTo>
                <a:lnTo>
                  <a:pt x="73" y="32"/>
                </a:lnTo>
                <a:lnTo>
                  <a:pt x="73" y="32"/>
                </a:lnTo>
                <a:close/>
                <a:moveTo>
                  <a:pt x="12" y="30"/>
                </a:moveTo>
                <a:lnTo>
                  <a:pt x="12" y="30"/>
                </a:lnTo>
                <a:lnTo>
                  <a:pt x="11" y="30"/>
                </a:lnTo>
                <a:lnTo>
                  <a:pt x="11" y="30"/>
                </a:lnTo>
                <a:lnTo>
                  <a:pt x="10" y="31"/>
                </a:lnTo>
                <a:lnTo>
                  <a:pt x="10" y="31"/>
                </a:lnTo>
                <a:lnTo>
                  <a:pt x="8" y="32"/>
                </a:lnTo>
                <a:lnTo>
                  <a:pt x="8" y="32"/>
                </a:lnTo>
                <a:lnTo>
                  <a:pt x="11" y="41"/>
                </a:lnTo>
                <a:lnTo>
                  <a:pt x="11" y="41"/>
                </a:lnTo>
                <a:lnTo>
                  <a:pt x="11" y="42"/>
                </a:lnTo>
                <a:lnTo>
                  <a:pt x="11" y="42"/>
                </a:lnTo>
                <a:lnTo>
                  <a:pt x="11" y="42"/>
                </a:lnTo>
                <a:lnTo>
                  <a:pt x="11" y="42"/>
                </a:lnTo>
                <a:lnTo>
                  <a:pt x="12" y="30"/>
                </a:lnTo>
                <a:lnTo>
                  <a:pt x="12" y="30"/>
                </a:lnTo>
                <a:close/>
                <a:moveTo>
                  <a:pt x="5" y="32"/>
                </a:moveTo>
                <a:lnTo>
                  <a:pt x="5" y="32"/>
                </a:lnTo>
                <a:lnTo>
                  <a:pt x="5" y="37"/>
                </a:lnTo>
                <a:lnTo>
                  <a:pt x="5" y="37"/>
                </a:lnTo>
                <a:lnTo>
                  <a:pt x="7" y="41"/>
                </a:lnTo>
                <a:lnTo>
                  <a:pt x="8" y="45"/>
                </a:lnTo>
                <a:lnTo>
                  <a:pt x="8" y="45"/>
                </a:lnTo>
                <a:lnTo>
                  <a:pt x="8" y="47"/>
                </a:lnTo>
                <a:lnTo>
                  <a:pt x="10" y="47"/>
                </a:lnTo>
                <a:lnTo>
                  <a:pt x="10" y="47"/>
                </a:lnTo>
                <a:lnTo>
                  <a:pt x="8" y="42"/>
                </a:lnTo>
                <a:lnTo>
                  <a:pt x="8" y="42"/>
                </a:lnTo>
                <a:lnTo>
                  <a:pt x="7" y="34"/>
                </a:lnTo>
                <a:lnTo>
                  <a:pt x="7" y="34"/>
                </a:lnTo>
                <a:lnTo>
                  <a:pt x="7" y="32"/>
                </a:lnTo>
                <a:lnTo>
                  <a:pt x="5" y="32"/>
                </a:lnTo>
                <a:lnTo>
                  <a:pt x="5" y="32"/>
                </a:lnTo>
                <a:close/>
                <a:moveTo>
                  <a:pt x="89" y="20"/>
                </a:moveTo>
                <a:lnTo>
                  <a:pt x="89" y="20"/>
                </a:lnTo>
                <a:lnTo>
                  <a:pt x="91" y="18"/>
                </a:lnTo>
                <a:lnTo>
                  <a:pt x="92" y="18"/>
                </a:lnTo>
                <a:lnTo>
                  <a:pt x="92" y="18"/>
                </a:lnTo>
                <a:lnTo>
                  <a:pt x="93" y="12"/>
                </a:lnTo>
                <a:lnTo>
                  <a:pt x="93" y="12"/>
                </a:lnTo>
                <a:lnTo>
                  <a:pt x="95" y="11"/>
                </a:lnTo>
                <a:lnTo>
                  <a:pt x="95" y="11"/>
                </a:lnTo>
                <a:lnTo>
                  <a:pt x="95" y="10"/>
                </a:lnTo>
                <a:lnTo>
                  <a:pt x="95" y="10"/>
                </a:lnTo>
                <a:lnTo>
                  <a:pt x="88" y="15"/>
                </a:lnTo>
                <a:lnTo>
                  <a:pt x="88" y="15"/>
                </a:lnTo>
                <a:lnTo>
                  <a:pt x="89" y="20"/>
                </a:lnTo>
                <a:lnTo>
                  <a:pt x="89" y="20"/>
                </a:lnTo>
                <a:close/>
                <a:moveTo>
                  <a:pt x="25" y="32"/>
                </a:moveTo>
                <a:lnTo>
                  <a:pt x="25" y="32"/>
                </a:lnTo>
                <a:lnTo>
                  <a:pt x="25" y="32"/>
                </a:lnTo>
                <a:lnTo>
                  <a:pt x="25" y="32"/>
                </a:lnTo>
                <a:lnTo>
                  <a:pt x="28" y="30"/>
                </a:lnTo>
                <a:lnTo>
                  <a:pt x="28" y="30"/>
                </a:lnTo>
                <a:lnTo>
                  <a:pt x="28" y="28"/>
                </a:lnTo>
                <a:lnTo>
                  <a:pt x="28" y="25"/>
                </a:lnTo>
                <a:lnTo>
                  <a:pt x="28" y="25"/>
                </a:lnTo>
                <a:lnTo>
                  <a:pt x="28" y="25"/>
                </a:lnTo>
                <a:lnTo>
                  <a:pt x="28" y="25"/>
                </a:lnTo>
                <a:lnTo>
                  <a:pt x="24" y="28"/>
                </a:lnTo>
                <a:lnTo>
                  <a:pt x="24" y="28"/>
                </a:lnTo>
                <a:lnTo>
                  <a:pt x="24" y="28"/>
                </a:lnTo>
                <a:lnTo>
                  <a:pt x="24" y="28"/>
                </a:lnTo>
                <a:lnTo>
                  <a:pt x="25" y="32"/>
                </a:lnTo>
                <a:lnTo>
                  <a:pt x="25" y="32"/>
                </a:lnTo>
                <a:close/>
                <a:moveTo>
                  <a:pt x="93" y="7"/>
                </a:moveTo>
                <a:lnTo>
                  <a:pt x="93" y="7"/>
                </a:lnTo>
                <a:lnTo>
                  <a:pt x="76" y="12"/>
                </a:lnTo>
                <a:lnTo>
                  <a:pt x="76" y="12"/>
                </a:lnTo>
                <a:lnTo>
                  <a:pt x="78" y="14"/>
                </a:lnTo>
                <a:lnTo>
                  <a:pt x="78" y="14"/>
                </a:lnTo>
                <a:lnTo>
                  <a:pt x="85" y="11"/>
                </a:lnTo>
                <a:lnTo>
                  <a:pt x="93" y="7"/>
                </a:lnTo>
                <a:lnTo>
                  <a:pt x="93" y="7"/>
                </a:lnTo>
                <a:close/>
                <a:moveTo>
                  <a:pt x="51" y="30"/>
                </a:moveTo>
                <a:lnTo>
                  <a:pt x="51" y="30"/>
                </a:lnTo>
                <a:lnTo>
                  <a:pt x="54" y="39"/>
                </a:lnTo>
                <a:lnTo>
                  <a:pt x="54" y="39"/>
                </a:lnTo>
                <a:lnTo>
                  <a:pt x="54" y="28"/>
                </a:lnTo>
                <a:lnTo>
                  <a:pt x="54" y="28"/>
                </a:lnTo>
                <a:lnTo>
                  <a:pt x="51" y="30"/>
                </a:lnTo>
                <a:lnTo>
                  <a:pt x="51" y="30"/>
                </a:lnTo>
                <a:close/>
                <a:moveTo>
                  <a:pt x="27" y="44"/>
                </a:moveTo>
                <a:lnTo>
                  <a:pt x="27" y="44"/>
                </a:lnTo>
                <a:lnTo>
                  <a:pt x="27" y="45"/>
                </a:lnTo>
                <a:lnTo>
                  <a:pt x="27" y="45"/>
                </a:lnTo>
                <a:lnTo>
                  <a:pt x="27" y="44"/>
                </a:lnTo>
                <a:lnTo>
                  <a:pt x="27" y="44"/>
                </a:lnTo>
                <a:lnTo>
                  <a:pt x="28" y="35"/>
                </a:lnTo>
                <a:lnTo>
                  <a:pt x="28" y="35"/>
                </a:lnTo>
                <a:lnTo>
                  <a:pt x="25" y="35"/>
                </a:lnTo>
                <a:lnTo>
                  <a:pt x="25" y="35"/>
                </a:lnTo>
                <a:lnTo>
                  <a:pt x="27" y="44"/>
                </a:lnTo>
                <a:lnTo>
                  <a:pt x="27" y="44"/>
                </a:lnTo>
                <a:close/>
                <a:moveTo>
                  <a:pt x="81" y="30"/>
                </a:moveTo>
                <a:lnTo>
                  <a:pt x="81" y="30"/>
                </a:lnTo>
                <a:lnTo>
                  <a:pt x="81" y="30"/>
                </a:lnTo>
                <a:lnTo>
                  <a:pt x="81" y="30"/>
                </a:lnTo>
                <a:lnTo>
                  <a:pt x="83" y="18"/>
                </a:lnTo>
                <a:lnTo>
                  <a:pt x="83" y="18"/>
                </a:lnTo>
                <a:lnTo>
                  <a:pt x="79" y="21"/>
                </a:lnTo>
                <a:lnTo>
                  <a:pt x="79" y="21"/>
                </a:lnTo>
                <a:lnTo>
                  <a:pt x="81" y="30"/>
                </a:lnTo>
                <a:lnTo>
                  <a:pt x="81" y="30"/>
                </a:lnTo>
                <a:close/>
                <a:moveTo>
                  <a:pt x="49" y="22"/>
                </a:moveTo>
                <a:lnTo>
                  <a:pt x="49" y="22"/>
                </a:lnTo>
                <a:lnTo>
                  <a:pt x="51" y="27"/>
                </a:lnTo>
                <a:lnTo>
                  <a:pt x="51" y="27"/>
                </a:lnTo>
                <a:lnTo>
                  <a:pt x="54" y="25"/>
                </a:lnTo>
                <a:lnTo>
                  <a:pt x="54" y="25"/>
                </a:lnTo>
                <a:lnTo>
                  <a:pt x="54" y="25"/>
                </a:lnTo>
                <a:lnTo>
                  <a:pt x="54" y="25"/>
                </a:lnTo>
                <a:lnTo>
                  <a:pt x="55" y="22"/>
                </a:lnTo>
                <a:lnTo>
                  <a:pt x="55" y="22"/>
                </a:lnTo>
                <a:lnTo>
                  <a:pt x="49" y="22"/>
                </a:lnTo>
                <a:lnTo>
                  <a:pt x="49" y="22"/>
                </a:lnTo>
                <a:close/>
                <a:moveTo>
                  <a:pt x="72" y="18"/>
                </a:moveTo>
                <a:lnTo>
                  <a:pt x="72" y="18"/>
                </a:lnTo>
                <a:lnTo>
                  <a:pt x="72" y="18"/>
                </a:lnTo>
                <a:lnTo>
                  <a:pt x="72" y="18"/>
                </a:lnTo>
                <a:lnTo>
                  <a:pt x="71" y="20"/>
                </a:lnTo>
                <a:lnTo>
                  <a:pt x="71" y="20"/>
                </a:lnTo>
                <a:lnTo>
                  <a:pt x="69" y="21"/>
                </a:lnTo>
                <a:lnTo>
                  <a:pt x="69" y="21"/>
                </a:lnTo>
                <a:lnTo>
                  <a:pt x="68" y="22"/>
                </a:lnTo>
                <a:lnTo>
                  <a:pt x="68" y="22"/>
                </a:lnTo>
                <a:lnTo>
                  <a:pt x="69" y="24"/>
                </a:lnTo>
                <a:lnTo>
                  <a:pt x="69" y="24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18"/>
                </a:lnTo>
                <a:lnTo>
                  <a:pt x="72" y="18"/>
                </a:lnTo>
                <a:close/>
                <a:moveTo>
                  <a:pt x="62" y="39"/>
                </a:moveTo>
                <a:lnTo>
                  <a:pt x="62" y="39"/>
                </a:lnTo>
                <a:lnTo>
                  <a:pt x="62" y="39"/>
                </a:lnTo>
                <a:lnTo>
                  <a:pt x="62" y="39"/>
                </a:lnTo>
                <a:lnTo>
                  <a:pt x="62" y="30"/>
                </a:lnTo>
                <a:lnTo>
                  <a:pt x="62" y="30"/>
                </a:lnTo>
                <a:lnTo>
                  <a:pt x="59" y="30"/>
                </a:lnTo>
                <a:lnTo>
                  <a:pt x="59" y="30"/>
                </a:lnTo>
                <a:lnTo>
                  <a:pt x="62" y="39"/>
                </a:lnTo>
                <a:lnTo>
                  <a:pt x="62" y="39"/>
                </a:lnTo>
                <a:close/>
                <a:moveTo>
                  <a:pt x="35" y="38"/>
                </a:moveTo>
                <a:lnTo>
                  <a:pt x="35" y="38"/>
                </a:lnTo>
                <a:lnTo>
                  <a:pt x="35" y="38"/>
                </a:lnTo>
                <a:lnTo>
                  <a:pt x="35" y="38"/>
                </a:lnTo>
                <a:lnTo>
                  <a:pt x="37" y="28"/>
                </a:lnTo>
                <a:lnTo>
                  <a:pt x="37" y="28"/>
                </a:lnTo>
                <a:lnTo>
                  <a:pt x="34" y="30"/>
                </a:lnTo>
                <a:lnTo>
                  <a:pt x="34" y="30"/>
                </a:lnTo>
                <a:lnTo>
                  <a:pt x="34" y="31"/>
                </a:lnTo>
                <a:lnTo>
                  <a:pt x="34" y="31"/>
                </a:lnTo>
                <a:lnTo>
                  <a:pt x="35" y="37"/>
                </a:lnTo>
                <a:lnTo>
                  <a:pt x="35" y="37"/>
                </a:lnTo>
                <a:lnTo>
                  <a:pt x="35" y="38"/>
                </a:lnTo>
                <a:lnTo>
                  <a:pt x="35" y="38"/>
                </a:lnTo>
                <a:close/>
                <a:moveTo>
                  <a:pt x="85" y="14"/>
                </a:moveTo>
                <a:lnTo>
                  <a:pt x="85" y="14"/>
                </a:lnTo>
                <a:lnTo>
                  <a:pt x="78" y="17"/>
                </a:lnTo>
                <a:lnTo>
                  <a:pt x="78" y="17"/>
                </a:lnTo>
                <a:lnTo>
                  <a:pt x="79" y="18"/>
                </a:lnTo>
                <a:lnTo>
                  <a:pt x="79" y="18"/>
                </a:lnTo>
                <a:lnTo>
                  <a:pt x="82" y="17"/>
                </a:lnTo>
                <a:lnTo>
                  <a:pt x="85" y="14"/>
                </a:lnTo>
                <a:lnTo>
                  <a:pt x="85" y="14"/>
                </a:lnTo>
                <a:close/>
                <a:moveTo>
                  <a:pt x="71" y="42"/>
                </a:moveTo>
                <a:lnTo>
                  <a:pt x="71" y="42"/>
                </a:lnTo>
                <a:lnTo>
                  <a:pt x="69" y="39"/>
                </a:lnTo>
                <a:lnTo>
                  <a:pt x="69" y="39"/>
                </a:lnTo>
                <a:lnTo>
                  <a:pt x="65" y="41"/>
                </a:lnTo>
                <a:lnTo>
                  <a:pt x="65" y="41"/>
                </a:lnTo>
                <a:lnTo>
                  <a:pt x="65" y="44"/>
                </a:lnTo>
                <a:lnTo>
                  <a:pt x="65" y="44"/>
                </a:lnTo>
                <a:lnTo>
                  <a:pt x="71" y="42"/>
                </a:lnTo>
                <a:lnTo>
                  <a:pt x="71" y="42"/>
                </a:lnTo>
                <a:close/>
                <a:moveTo>
                  <a:pt x="29" y="21"/>
                </a:moveTo>
                <a:lnTo>
                  <a:pt x="29" y="21"/>
                </a:lnTo>
                <a:lnTo>
                  <a:pt x="24" y="21"/>
                </a:lnTo>
                <a:lnTo>
                  <a:pt x="24" y="21"/>
                </a:lnTo>
                <a:lnTo>
                  <a:pt x="24" y="22"/>
                </a:lnTo>
                <a:lnTo>
                  <a:pt x="24" y="22"/>
                </a:lnTo>
                <a:lnTo>
                  <a:pt x="28" y="22"/>
                </a:lnTo>
                <a:lnTo>
                  <a:pt x="28" y="22"/>
                </a:lnTo>
                <a:lnTo>
                  <a:pt x="29" y="21"/>
                </a:lnTo>
                <a:lnTo>
                  <a:pt x="29" y="21"/>
                </a:lnTo>
                <a:close/>
                <a:moveTo>
                  <a:pt x="42" y="34"/>
                </a:moveTo>
                <a:lnTo>
                  <a:pt x="42" y="34"/>
                </a:lnTo>
                <a:lnTo>
                  <a:pt x="44" y="41"/>
                </a:lnTo>
                <a:lnTo>
                  <a:pt x="44" y="41"/>
                </a:lnTo>
                <a:lnTo>
                  <a:pt x="44" y="41"/>
                </a:lnTo>
                <a:lnTo>
                  <a:pt x="44" y="41"/>
                </a:lnTo>
                <a:lnTo>
                  <a:pt x="45" y="34"/>
                </a:lnTo>
                <a:lnTo>
                  <a:pt x="45" y="34"/>
                </a:lnTo>
                <a:lnTo>
                  <a:pt x="42" y="34"/>
                </a:lnTo>
                <a:lnTo>
                  <a:pt x="42" y="34"/>
                </a:lnTo>
                <a:close/>
                <a:moveTo>
                  <a:pt x="64" y="48"/>
                </a:moveTo>
                <a:lnTo>
                  <a:pt x="64" y="48"/>
                </a:lnTo>
                <a:lnTo>
                  <a:pt x="79" y="45"/>
                </a:lnTo>
                <a:lnTo>
                  <a:pt x="79" y="45"/>
                </a:lnTo>
                <a:lnTo>
                  <a:pt x="79" y="45"/>
                </a:lnTo>
                <a:lnTo>
                  <a:pt x="79" y="45"/>
                </a:lnTo>
                <a:lnTo>
                  <a:pt x="65" y="47"/>
                </a:lnTo>
                <a:lnTo>
                  <a:pt x="65" y="47"/>
                </a:lnTo>
                <a:lnTo>
                  <a:pt x="64" y="48"/>
                </a:lnTo>
                <a:lnTo>
                  <a:pt x="64" y="48"/>
                </a:lnTo>
                <a:close/>
                <a:moveTo>
                  <a:pt x="69" y="27"/>
                </a:moveTo>
                <a:lnTo>
                  <a:pt x="69" y="27"/>
                </a:lnTo>
                <a:lnTo>
                  <a:pt x="71" y="34"/>
                </a:lnTo>
                <a:lnTo>
                  <a:pt x="71" y="34"/>
                </a:lnTo>
                <a:lnTo>
                  <a:pt x="71" y="34"/>
                </a:lnTo>
                <a:lnTo>
                  <a:pt x="71" y="34"/>
                </a:lnTo>
                <a:lnTo>
                  <a:pt x="72" y="25"/>
                </a:lnTo>
                <a:lnTo>
                  <a:pt x="72" y="25"/>
                </a:lnTo>
                <a:lnTo>
                  <a:pt x="69" y="27"/>
                </a:lnTo>
                <a:lnTo>
                  <a:pt x="69" y="27"/>
                </a:lnTo>
                <a:close/>
                <a:moveTo>
                  <a:pt x="66" y="17"/>
                </a:moveTo>
                <a:lnTo>
                  <a:pt x="66" y="17"/>
                </a:lnTo>
                <a:lnTo>
                  <a:pt x="68" y="17"/>
                </a:lnTo>
                <a:lnTo>
                  <a:pt x="68" y="17"/>
                </a:lnTo>
                <a:lnTo>
                  <a:pt x="72" y="15"/>
                </a:lnTo>
                <a:lnTo>
                  <a:pt x="72" y="15"/>
                </a:lnTo>
                <a:lnTo>
                  <a:pt x="73" y="15"/>
                </a:lnTo>
                <a:lnTo>
                  <a:pt x="73" y="14"/>
                </a:lnTo>
                <a:lnTo>
                  <a:pt x="73" y="14"/>
                </a:lnTo>
                <a:lnTo>
                  <a:pt x="66" y="17"/>
                </a:lnTo>
                <a:lnTo>
                  <a:pt x="66" y="17"/>
                </a:lnTo>
                <a:close/>
                <a:moveTo>
                  <a:pt x="15" y="30"/>
                </a:moveTo>
                <a:lnTo>
                  <a:pt x="15" y="30"/>
                </a:lnTo>
                <a:lnTo>
                  <a:pt x="19" y="22"/>
                </a:lnTo>
                <a:lnTo>
                  <a:pt x="19" y="22"/>
                </a:lnTo>
                <a:lnTo>
                  <a:pt x="15" y="25"/>
                </a:lnTo>
                <a:lnTo>
                  <a:pt x="15" y="25"/>
                </a:lnTo>
                <a:lnTo>
                  <a:pt x="15" y="27"/>
                </a:lnTo>
                <a:lnTo>
                  <a:pt x="15" y="27"/>
                </a:lnTo>
                <a:lnTo>
                  <a:pt x="15" y="30"/>
                </a:lnTo>
                <a:lnTo>
                  <a:pt x="15" y="30"/>
                </a:lnTo>
                <a:close/>
                <a:moveTo>
                  <a:pt x="49" y="20"/>
                </a:moveTo>
                <a:lnTo>
                  <a:pt x="49" y="20"/>
                </a:lnTo>
                <a:lnTo>
                  <a:pt x="51" y="20"/>
                </a:lnTo>
                <a:lnTo>
                  <a:pt x="51" y="20"/>
                </a:lnTo>
                <a:lnTo>
                  <a:pt x="52" y="20"/>
                </a:lnTo>
                <a:lnTo>
                  <a:pt x="52" y="20"/>
                </a:lnTo>
                <a:lnTo>
                  <a:pt x="64" y="18"/>
                </a:lnTo>
                <a:lnTo>
                  <a:pt x="64" y="18"/>
                </a:lnTo>
                <a:lnTo>
                  <a:pt x="64" y="17"/>
                </a:lnTo>
                <a:lnTo>
                  <a:pt x="64" y="17"/>
                </a:lnTo>
                <a:lnTo>
                  <a:pt x="64" y="17"/>
                </a:lnTo>
                <a:lnTo>
                  <a:pt x="64" y="17"/>
                </a:lnTo>
                <a:lnTo>
                  <a:pt x="54" y="20"/>
                </a:lnTo>
                <a:lnTo>
                  <a:pt x="54" y="20"/>
                </a:lnTo>
                <a:lnTo>
                  <a:pt x="49" y="20"/>
                </a:lnTo>
                <a:lnTo>
                  <a:pt x="49" y="20"/>
                </a:lnTo>
                <a:lnTo>
                  <a:pt x="49" y="20"/>
                </a:lnTo>
                <a:lnTo>
                  <a:pt x="49" y="20"/>
                </a:lnTo>
                <a:close/>
                <a:moveTo>
                  <a:pt x="42" y="32"/>
                </a:moveTo>
                <a:lnTo>
                  <a:pt x="42" y="32"/>
                </a:lnTo>
                <a:lnTo>
                  <a:pt x="44" y="31"/>
                </a:lnTo>
                <a:lnTo>
                  <a:pt x="44" y="31"/>
                </a:lnTo>
                <a:lnTo>
                  <a:pt x="45" y="31"/>
                </a:lnTo>
                <a:lnTo>
                  <a:pt x="45" y="31"/>
                </a:lnTo>
                <a:lnTo>
                  <a:pt x="45" y="27"/>
                </a:lnTo>
                <a:lnTo>
                  <a:pt x="45" y="27"/>
                </a:lnTo>
                <a:lnTo>
                  <a:pt x="45" y="27"/>
                </a:lnTo>
                <a:lnTo>
                  <a:pt x="45" y="27"/>
                </a:lnTo>
                <a:lnTo>
                  <a:pt x="42" y="31"/>
                </a:lnTo>
                <a:lnTo>
                  <a:pt x="42" y="31"/>
                </a:lnTo>
                <a:lnTo>
                  <a:pt x="42" y="32"/>
                </a:lnTo>
                <a:lnTo>
                  <a:pt x="42" y="32"/>
                </a:lnTo>
                <a:close/>
                <a:moveTo>
                  <a:pt x="95" y="41"/>
                </a:moveTo>
                <a:lnTo>
                  <a:pt x="95" y="41"/>
                </a:lnTo>
                <a:lnTo>
                  <a:pt x="95" y="41"/>
                </a:lnTo>
                <a:lnTo>
                  <a:pt x="95" y="41"/>
                </a:lnTo>
                <a:lnTo>
                  <a:pt x="86" y="42"/>
                </a:lnTo>
                <a:lnTo>
                  <a:pt x="86" y="42"/>
                </a:lnTo>
                <a:lnTo>
                  <a:pt x="85" y="44"/>
                </a:lnTo>
                <a:lnTo>
                  <a:pt x="85" y="44"/>
                </a:lnTo>
                <a:lnTo>
                  <a:pt x="95" y="41"/>
                </a:lnTo>
                <a:lnTo>
                  <a:pt x="95" y="41"/>
                </a:lnTo>
                <a:close/>
                <a:moveTo>
                  <a:pt x="14" y="38"/>
                </a:moveTo>
                <a:lnTo>
                  <a:pt x="14" y="38"/>
                </a:lnTo>
                <a:lnTo>
                  <a:pt x="14" y="38"/>
                </a:lnTo>
                <a:lnTo>
                  <a:pt x="14" y="38"/>
                </a:lnTo>
                <a:lnTo>
                  <a:pt x="14" y="44"/>
                </a:lnTo>
                <a:lnTo>
                  <a:pt x="14" y="44"/>
                </a:lnTo>
                <a:lnTo>
                  <a:pt x="15" y="44"/>
                </a:lnTo>
                <a:lnTo>
                  <a:pt x="15" y="44"/>
                </a:lnTo>
                <a:lnTo>
                  <a:pt x="14" y="38"/>
                </a:lnTo>
                <a:lnTo>
                  <a:pt x="14" y="38"/>
                </a:lnTo>
                <a:close/>
                <a:moveTo>
                  <a:pt x="21" y="49"/>
                </a:moveTo>
                <a:lnTo>
                  <a:pt x="21" y="49"/>
                </a:lnTo>
                <a:lnTo>
                  <a:pt x="21" y="49"/>
                </a:lnTo>
                <a:lnTo>
                  <a:pt x="21" y="49"/>
                </a:lnTo>
                <a:lnTo>
                  <a:pt x="27" y="51"/>
                </a:lnTo>
                <a:lnTo>
                  <a:pt x="27" y="51"/>
                </a:lnTo>
                <a:lnTo>
                  <a:pt x="25" y="49"/>
                </a:lnTo>
                <a:lnTo>
                  <a:pt x="25" y="49"/>
                </a:lnTo>
                <a:lnTo>
                  <a:pt x="21" y="49"/>
                </a:lnTo>
                <a:lnTo>
                  <a:pt x="21" y="49"/>
                </a:lnTo>
                <a:close/>
                <a:moveTo>
                  <a:pt x="15" y="20"/>
                </a:moveTo>
                <a:lnTo>
                  <a:pt x="15" y="20"/>
                </a:lnTo>
                <a:lnTo>
                  <a:pt x="15" y="22"/>
                </a:lnTo>
                <a:lnTo>
                  <a:pt x="15" y="22"/>
                </a:lnTo>
                <a:lnTo>
                  <a:pt x="18" y="20"/>
                </a:lnTo>
                <a:lnTo>
                  <a:pt x="18" y="20"/>
                </a:lnTo>
                <a:lnTo>
                  <a:pt x="15" y="20"/>
                </a:lnTo>
                <a:lnTo>
                  <a:pt x="15" y="20"/>
                </a:lnTo>
                <a:close/>
                <a:moveTo>
                  <a:pt x="62" y="24"/>
                </a:moveTo>
                <a:lnTo>
                  <a:pt x="62" y="24"/>
                </a:lnTo>
                <a:lnTo>
                  <a:pt x="62" y="24"/>
                </a:lnTo>
                <a:lnTo>
                  <a:pt x="62" y="24"/>
                </a:lnTo>
                <a:lnTo>
                  <a:pt x="58" y="25"/>
                </a:lnTo>
                <a:lnTo>
                  <a:pt x="58" y="25"/>
                </a:lnTo>
                <a:lnTo>
                  <a:pt x="59" y="28"/>
                </a:lnTo>
                <a:lnTo>
                  <a:pt x="59" y="28"/>
                </a:lnTo>
                <a:lnTo>
                  <a:pt x="61" y="25"/>
                </a:lnTo>
                <a:lnTo>
                  <a:pt x="61" y="25"/>
                </a:lnTo>
                <a:lnTo>
                  <a:pt x="62" y="24"/>
                </a:lnTo>
                <a:lnTo>
                  <a:pt x="62" y="24"/>
                </a:lnTo>
                <a:close/>
                <a:moveTo>
                  <a:pt x="37" y="25"/>
                </a:moveTo>
                <a:lnTo>
                  <a:pt x="37" y="25"/>
                </a:lnTo>
                <a:lnTo>
                  <a:pt x="35" y="25"/>
                </a:lnTo>
                <a:lnTo>
                  <a:pt x="35" y="25"/>
                </a:lnTo>
                <a:lnTo>
                  <a:pt x="34" y="25"/>
                </a:lnTo>
                <a:lnTo>
                  <a:pt x="34" y="28"/>
                </a:lnTo>
                <a:lnTo>
                  <a:pt x="34" y="28"/>
                </a:lnTo>
                <a:lnTo>
                  <a:pt x="35" y="25"/>
                </a:lnTo>
                <a:lnTo>
                  <a:pt x="37" y="25"/>
                </a:lnTo>
                <a:lnTo>
                  <a:pt x="37" y="25"/>
                </a:lnTo>
                <a:close/>
                <a:moveTo>
                  <a:pt x="59" y="42"/>
                </a:moveTo>
                <a:lnTo>
                  <a:pt x="59" y="42"/>
                </a:lnTo>
                <a:lnTo>
                  <a:pt x="56" y="44"/>
                </a:lnTo>
                <a:lnTo>
                  <a:pt x="56" y="44"/>
                </a:lnTo>
                <a:lnTo>
                  <a:pt x="55" y="44"/>
                </a:lnTo>
                <a:lnTo>
                  <a:pt x="55" y="44"/>
                </a:lnTo>
                <a:lnTo>
                  <a:pt x="61" y="44"/>
                </a:lnTo>
                <a:lnTo>
                  <a:pt x="61" y="44"/>
                </a:lnTo>
                <a:lnTo>
                  <a:pt x="59" y="42"/>
                </a:lnTo>
                <a:lnTo>
                  <a:pt x="59" y="42"/>
                </a:lnTo>
                <a:close/>
                <a:moveTo>
                  <a:pt x="58" y="24"/>
                </a:moveTo>
                <a:lnTo>
                  <a:pt x="58" y="24"/>
                </a:lnTo>
                <a:lnTo>
                  <a:pt x="62" y="21"/>
                </a:lnTo>
                <a:lnTo>
                  <a:pt x="62" y="21"/>
                </a:lnTo>
                <a:lnTo>
                  <a:pt x="61" y="21"/>
                </a:lnTo>
                <a:lnTo>
                  <a:pt x="61" y="21"/>
                </a:lnTo>
                <a:lnTo>
                  <a:pt x="56" y="22"/>
                </a:lnTo>
                <a:lnTo>
                  <a:pt x="56" y="22"/>
                </a:lnTo>
                <a:lnTo>
                  <a:pt x="58" y="24"/>
                </a:lnTo>
                <a:lnTo>
                  <a:pt x="58" y="24"/>
                </a:lnTo>
                <a:close/>
                <a:moveTo>
                  <a:pt x="41" y="27"/>
                </a:moveTo>
                <a:lnTo>
                  <a:pt x="41" y="27"/>
                </a:lnTo>
                <a:lnTo>
                  <a:pt x="44" y="24"/>
                </a:lnTo>
                <a:lnTo>
                  <a:pt x="44" y="24"/>
                </a:lnTo>
                <a:lnTo>
                  <a:pt x="42" y="24"/>
                </a:lnTo>
                <a:lnTo>
                  <a:pt x="41" y="25"/>
                </a:lnTo>
                <a:lnTo>
                  <a:pt x="41" y="25"/>
                </a:lnTo>
                <a:lnTo>
                  <a:pt x="41" y="27"/>
                </a:lnTo>
                <a:lnTo>
                  <a:pt x="41" y="27"/>
                </a:lnTo>
                <a:lnTo>
                  <a:pt x="41" y="27"/>
                </a:lnTo>
                <a:lnTo>
                  <a:pt x="41" y="27"/>
                </a:lnTo>
                <a:close/>
                <a:moveTo>
                  <a:pt x="76" y="17"/>
                </a:moveTo>
                <a:lnTo>
                  <a:pt x="76" y="17"/>
                </a:lnTo>
                <a:lnTo>
                  <a:pt x="75" y="18"/>
                </a:lnTo>
                <a:lnTo>
                  <a:pt x="75" y="20"/>
                </a:lnTo>
                <a:lnTo>
                  <a:pt x="75" y="20"/>
                </a:lnTo>
                <a:lnTo>
                  <a:pt x="75" y="21"/>
                </a:lnTo>
                <a:lnTo>
                  <a:pt x="75" y="21"/>
                </a:lnTo>
                <a:lnTo>
                  <a:pt x="76" y="21"/>
                </a:lnTo>
                <a:lnTo>
                  <a:pt x="76" y="21"/>
                </a:lnTo>
                <a:lnTo>
                  <a:pt x="76" y="20"/>
                </a:lnTo>
                <a:lnTo>
                  <a:pt x="76" y="20"/>
                </a:lnTo>
                <a:lnTo>
                  <a:pt x="76" y="17"/>
                </a:lnTo>
                <a:lnTo>
                  <a:pt x="76" y="17"/>
                </a:lnTo>
                <a:close/>
                <a:moveTo>
                  <a:pt x="8" y="27"/>
                </a:moveTo>
                <a:lnTo>
                  <a:pt x="8" y="27"/>
                </a:lnTo>
                <a:lnTo>
                  <a:pt x="8" y="27"/>
                </a:lnTo>
                <a:lnTo>
                  <a:pt x="8" y="27"/>
                </a:lnTo>
                <a:lnTo>
                  <a:pt x="11" y="22"/>
                </a:lnTo>
                <a:lnTo>
                  <a:pt x="11" y="22"/>
                </a:lnTo>
                <a:lnTo>
                  <a:pt x="8" y="24"/>
                </a:lnTo>
                <a:lnTo>
                  <a:pt x="8" y="24"/>
                </a:lnTo>
                <a:lnTo>
                  <a:pt x="8" y="27"/>
                </a:lnTo>
                <a:lnTo>
                  <a:pt x="8" y="27"/>
                </a:lnTo>
                <a:close/>
                <a:moveTo>
                  <a:pt x="96" y="21"/>
                </a:moveTo>
                <a:lnTo>
                  <a:pt x="96" y="21"/>
                </a:lnTo>
                <a:lnTo>
                  <a:pt x="96" y="21"/>
                </a:lnTo>
                <a:lnTo>
                  <a:pt x="96" y="21"/>
                </a:lnTo>
                <a:lnTo>
                  <a:pt x="96" y="24"/>
                </a:lnTo>
                <a:lnTo>
                  <a:pt x="96" y="24"/>
                </a:lnTo>
                <a:lnTo>
                  <a:pt x="96" y="25"/>
                </a:lnTo>
                <a:lnTo>
                  <a:pt x="96" y="27"/>
                </a:lnTo>
                <a:lnTo>
                  <a:pt x="96" y="27"/>
                </a:lnTo>
                <a:lnTo>
                  <a:pt x="96" y="21"/>
                </a:lnTo>
                <a:lnTo>
                  <a:pt x="96" y="21"/>
                </a:lnTo>
                <a:close/>
                <a:moveTo>
                  <a:pt x="46" y="45"/>
                </a:moveTo>
                <a:lnTo>
                  <a:pt x="46" y="45"/>
                </a:lnTo>
                <a:lnTo>
                  <a:pt x="52" y="45"/>
                </a:lnTo>
                <a:lnTo>
                  <a:pt x="52" y="45"/>
                </a:lnTo>
                <a:lnTo>
                  <a:pt x="51" y="44"/>
                </a:lnTo>
                <a:lnTo>
                  <a:pt x="51" y="44"/>
                </a:lnTo>
                <a:lnTo>
                  <a:pt x="46" y="45"/>
                </a:lnTo>
                <a:lnTo>
                  <a:pt x="46" y="45"/>
                </a:lnTo>
                <a:lnTo>
                  <a:pt x="46" y="45"/>
                </a:lnTo>
                <a:lnTo>
                  <a:pt x="46" y="45"/>
                </a:lnTo>
                <a:close/>
                <a:moveTo>
                  <a:pt x="66" y="24"/>
                </a:moveTo>
                <a:lnTo>
                  <a:pt x="66" y="24"/>
                </a:lnTo>
                <a:lnTo>
                  <a:pt x="65" y="25"/>
                </a:lnTo>
                <a:lnTo>
                  <a:pt x="65" y="27"/>
                </a:lnTo>
                <a:lnTo>
                  <a:pt x="65" y="27"/>
                </a:lnTo>
                <a:lnTo>
                  <a:pt x="66" y="25"/>
                </a:lnTo>
                <a:lnTo>
                  <a:pt x="66" y="25"/>
                </a:lnTo>
                <a:lnTo>
                  <a:pt x="66" y="24"/>
                </a:lnTo>
                <a:lnTo>
                  <a:pt x="66" y="24"/>
                </a:lnTo>
                <a:close/>
                <a:moveTo>
                  <a:pt x="46" y="30"/>
                </a:moveTo>
                <a:lnTo>
                  <a:pt x="46" y="30"/>
                </a:lnTo>
                <a:lnTo>
                  <a:pt x="48" y="30"/>
                </a:lnTo>
                <a:lnTo>
                  <a:pt x="48" y="28"/>
                </a:lnTo>
                <a:lnTo>
                  <a:pt x="48" y="28"/>
                </a:lnTo>
                <a:lnTo>
                  <a:pt x="48" y="25"/>
                </a:lnTo>
                <a:lnTo>
                  <a:pt x="48" y="25"/>
                </a:lnTo>
                <a:lnTo>
                  <a:pt x="48" y="25"/>
                </a:lnTo>
                <a:lnTo>
                  <a:pt x="48" y="25"/>
                </a:lnTo>
                <a:lnTo>
                  <a:pt x="46" y="30"/>
                </a:lnTo>
                <a:lnTo>
                  <a:pt x="46" y="30"/>
                </a:lnTo>
                <a:close/>
                <a:moveTo>
                  <a:pt x="38" y="31"/>
                </a:moveTo>
                <a:lnTo>
                  <a:pt x="38" y="31"/>
                </a:lnTo>
                <a:lnTo>
                  <a:pt x="39" y="30"/>
                </a:lnTo>
                <a:lnTo>
                  <a:pt x="38" y="27"/>
                </a:lnTo>
                <a:lnTo>
                  <a:pt x="38" y="27"/>
                </a:lnTo>
                <a:lnTo>
                  <a:pt x="38" y="31"/>
                </a:lnTo>
                <a:lnTo>
                  <a:pt x="38" y="31"/>
                </a:lnTo>
                <a:close/>
                <a:moveTo>
                  <a:pt x="42" y="47"/>
                </a:moveTo>
                <a:lnTo>
                  <a:pt x="42" y="47"/>
                </a:lnTo>
                <a:lnTo>
                  <a:pt x="42" y="45"/>
                </a:lnTo>
                <a:lnTo>
                  <a:pt x="42" y="45"/>
                </a:lnTo>
                <a:lnTo>
                  <a:pt x="38" y="47"/>
                </a:lnTo>
                <a:lnTo>
                  <a:pt x="38" y="47"/>
                </a:lnTo>
                <a:lnTo>
                  <a:pt x="38" y="47"/>
                </a:lnTo>
                <a:lnTo>
                  <a:pt x="38" y="47"/>
                </a:lnTo>
                <a:lnTo>
                  <a:pt x="42" y="47"/>
                </a:lnTo>
                <a:lnTo>
                  <a:pt x="42" y="47"/>
                </a:lnTo>
                <a:close/>
                <a:moveTo>
                  <a:pt x="19" y="27"/>
                </a:moveTo>
                <a:lnTo>
                  <a:pt x="19" y="27"/>
                </a:lnTo>
                <a:lnTo>
                  <a:pt x="18" y="28"/>
                </a:lnTo>
                <a:lnTo>
                  <a:pt x="18" y="28"/>
                </a:lnTo>
                <a:lnTo>
                  <a:pt x="19" y="28"/>
                </a:lnTo>
                <a:lnTo>
                  <a:pt x="19" y="27"/>
                </a:lnTo>
                <a:lnTo>
                  <a:pt x="19" y="27"/>
                </a:lnTo>
                <a:close/>
                <a:moveTo>
                  <a:pt x="8" y="21"/>
                </a:moveTo>
                <a:lnTo>
                  <a:pt x="8" y="21"/>
                </a:lnTo>
                <a:lnTo>
                  <a:pt x="10" y="20"/>
                </a:lnTo>
                <a:lnTo>
                  <a:pt x="10" y="20"/>
                </a:lnTo>
                <a:lnTo>
                  <a:pt x="10" y="20"/>
                </a:lnTo>
                <a:lnTo>
                  <a:pt x="8" y="21"/>
                </a:lnTo>
                <a:lnTo>
                  <a:pt x="8" y="21"/>
                </a:lnTo>
                <a:close/>
                <a:moveTo>
                  <a:pt x="5" y="31"/>
                </a:moveTo>
                <a:lnTo>
                  <a:pt x="5" y="31"/>
                </a:lnTo>
                <a:lnTo>
                  <a:pt x="5" y="28"/>
                </a:lnTo>
                <a:lnTo>
                  <a:pt x="5" y="28"/>
                </a:lnTo>
                <a:lnTo>
                  <a:pt x="5" y="31"/>
                </a:lnTo>
                <a:lnTo>
                  <a:pt x="5" y="31"/>
                </a:lnTo>
                <a:close/>
                <a:moveTo>
                  <a:pt x="35" y="21"/>
                </a:moveTo>
                <a:lnTo>
                  <a:pt x="35" y="21"/>
                </a:lnTo>
                <a:lnTo>
                  <a:pt x="35" y="21"/>
                </a:lnTo>
                <a:lnTo>
                  <a:pt x="35" y="21"/>
                </a:lnTo>
                <a:lnTo>
                  <a:pt x="37" y="21"/>
                </a:lnTo>
                <a:lnTo>
                  <a:pt x="37" y="21"/>
                </a:lnTo>
                <a:lnTo>
                  <a:pt x="35" y="21"/>
                </a:lnTo>
                <a:lnTo>
                  <a:pt x="35" y="21"/>
                </a:lnTo>
                <a:close/>
                <a:moveTo>
                  <a:pt x="86" y="12"/>
                </a:moveTo>
                <a:lnTo>
                  <a:pt x="86" y="12"/>
                </a:lnTo>
                <a:lnTo>
                  <a:pt x="86" y="12"/>
                </a:lnTo>
                <a:lnTo>
                  <a:pt x="86" y="12"/>
                </a:lnTo>
                <a:lnTo>
                  <a:pt x="86" y="14"/>
                </a:lnTo>
                <a:lnTo>
                  <a:pt x="86" y="14"/>
                </a:lnTo>
                <a:lnTo>
                  <a:pt x="86" y="14"/>
                </a:lnTo>
                <a:lnTo>
                  <a:pt x="86" y="14"/>
                </a:lnTo>
                <a:lnTo>
                  <a:pt x="86" y="12"/>
                </a:lnTo>
                <a:lnTo>
                  <a:pt x="86" y="12"/>
                </a:lnTo>
                <a:close/>
                <a:moveTo>
                  <a:pt x="92" y="28"/>
                </a:moveTo>
                <a:lnTo>
                  <a:pt x="92" y="28"/>
                </a:lnTo>
                <a:lnTo>
                  <a:pt x="92" y="28"/>
                </a:lnTo>
                <a:lnTo>
                  <a:pt x="92" y="28"/>
                </a:lnTo>
                <a:lnTo>
                  <a:pt x="92" y="28"/>
                </a:lnTo>
                <a:lnTo>
                  <a:pt x="92" y="28"/>
                </a:lnTo>
                <a:close/>
                <a:moveTo>
                  <a:pt x="41" y="21"/>
                </a:move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7" name="Freeform 120"/>
          <p:cNvSpPr/>
          <p:nvPr/>
        </p:nvSpPr>
        <p:spPr bwMode="auto">
          <a:xfrm>
            <a:off x="4062461" y="2582629"/>
            <a:ext cx="96770" cy="238607"/>
          </a:xfrm>
          <a:custGeom>
            <a:avLst/>
            <a:gdLst>
              <a:gd name="T0" fmla="*/ 52 w 55"/>
              <a:gd name="T1" fmla="*/ 3 h 141"/>
              <a:gd name="T2" fmla="*/ 51 w 55"/>
              <a:gd name="T3" fmla="*/ 7 h 141"/>
              <a:gd name="T4" fmla="*/ 51 w 55"/>
              <a:gd name="T5" fmla="*/ 16 h 141"/>
              <a:gd name="T6" fmla="*/ 52 w 55"/>
              <a:gd name="T7" fmla="*/ 34 h 141"/>
              <a:gd name="T8" fmla="*/ 54 w 55"/>
              <a:gd name="T9" fmla="*/ 47 h 141"/>
              <a:gd name="T10" fmla="*/ 55 w 55"/>
              <a:gd name="T11" fmla="*/ 70 h 141"/>
              <a:gd name="T12" fmla="*/ 55 w 55"/>
              <a:gd name="T13" fmla="*/ 87 h 141"/>
              <a:gd name="T14" fmla="*/ 54 w 55"/>
              <a:gd name="T15" fmla="*/ 95 h 141"/>
              <a:gd name="T16" fmla="*/ 50 w 55"/>
              <a:gd name="T17" fmla="*/ 105 h 141"/>
              <a:gd name="T18" fmla="*/ 42 w 55"/>
              <a:gd name="T19" fmla="*/ 114 h 141"/>
              <a:gd name="T20" fmla="*/ 25 w 55"/>
              <a:gd name="T21" fmla="*/ 128 h 141"/>
              <a:gd name="T22" fmla="*/ 5 w 55"/>
              <a:gd name="T23" fmla="*/ 139 h 141"/>
              <a:gd name="T24" fmla="*/ 3 w 55"/>
              <a:gd name="T25" fmla="*/ 141 h 141"/>
              <a:gd name="T26" fmla="*/ 1 w 55"/>
              <a:gd name="T27" fmla="*/ 141 h 141"/>
              <a:gd name="T28" fmla="*/ 0 w 55"/>
              <a:gd name="T29" fmla="*/ 139 h 141"/>
              <a:gd name="T30" fmla="*/ 3 w 55"/>
              <a:gd name="T31" fmla="*/ 135 h 141"/>
              <a:gd name="T32" fmla="*/ 5 w 55"/>
              <a:gd name="T33" fmla="*/ 135 h 141"/>
              <a:gd name="T34" fmla="*/ 20 w 55"/>
              <a:gd name="T35" fmla="*/ 128 h 141"/>
              <a:gd name="T36" fmla="*/ 32 w 55"/>
              <a:gd name="T37" fmla="*/ 121 h 141"/>
              <a:gd name="T38" fmla="*/ 42 w 55"/>
              <a:gd name="T39" fmla="*/ 111 h 141"/>
              <a:gd name="T40" fmla="*/ 51 w 55"/>
              <a:gd name="T41" fmla="*/ 95 h 141"/>
              <a:gd name="T42" fmla="*/ 52 w 55"/>
              <a:gd name="T43" fmla="*/ 91 h 141"/>
              <a:gd name="T44" fmla="*/ 52 w 55"/>
              <a:gd name="T45" fmla="*/ 85 h 141"/>
              <a:gd name="T46" fmla="*/ 52 w 55"/>
              <a:gd name="T47" fmla="*/ 63 h 141"/>
              <a:gd name="T48" fmla="*/ 51 w 55"/>
              <a:gd name="T49" fmla="*/ 47 h 141"/>
              <a:gd name="T50" fmla="*/ 50 w 55"/>
              <a:gd name="T51" fmla="*/ 34 h 141"/>
              <a:gd name="T52" fmla="*/ 50 w 55"/>
              <a:gd name="T53" fmla="*/ 16 h 141"/>
              <a:gd name="T54" fmla="*/ 48 w 55"/>
              <a:gd name="T55" fmla="*/ 6 h 141"/>
              <a:gd name="T56" fmla="*/ 47 w 55"/>
              <a:gd name="T57" fmla="*/ 3 h 141"/>
              <a:gd name="T58" fmla="*/ 47 w 55"/>
              <a:gd name="T59" fmla="*/ 2 h 141"/>
              <a:gd name="T60" fmla="*/ 48 w 55"/>
              <a:gd name="T61" fmla="*/ 0 h 141"/>
              <a:gd name="T62" fmla="*/ 50 w 55"/>
              <a:gd name="T63" fmla="*/ 0 h 141"/>
              <a:gd name="T64" fmla="*/ 52 w 55"/>
              <a:gd name="T65" fmla="*/ 2 h 141"/>
              <a:gd name="T66" fmla="*/ 52 w 55"/>
              <a:gd name="T67" fmla="*/ 3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5" h="141">
                <a:moveTo>
                  <a:pt x="52" y="3"/>
                </a:moveTo>
                <a:lnTo>
                  <a:pt x="52" y="3"/>
                </a:lnTo>
                <a:lnTo>
                  <a:pt x="51" y="7"/>
                </a:lnTo>
                <a:lnTo>
                  <a:pt x="51" y="7"/>
                </a:lnTo>
                <a:lnTo>
                  <a:pt x="51" y="16"/>
                </a:lnTo>
                <a:lnTo>
                  <a:pt x="51" y="16"/>
                </a:lnTo>
                <a:lnTo>
                  <a:pt x="52" y="34"/>
                </a:lnTo>
                <a:lnTo>
                  <a:pt x="52" y="34"/>
                </a:lnTo>
                <a:lnTo>
                  <a:pt x="54" y="47"/>
                </a:lnTo>
                <a:lnTo>
                  <a:pt x="54" y="47"/>
                </a:lnTo>
                <a:lnTo>
                  <a:pt x="55" y="70"/>
                </a:lnTo>
                <a:lnTo>
                  <a:pt x="55" y="70"/>
                </a:lnTo>
                <a:lnTo>
                  <a:pt x="55" y="87"/>
                </a:lnTo>
                <a:lnTo>
                  <a:pt x="55" y="87"/>
                </a:lnTo>
                <a:lnTo>
                  <a:pt x="55" y="91"/>
                </a:lnTo>
                <a:lnTo>
                  <a:pt x="54" y="95"/>
                </a:lnTo>
                <a:lnTo>
                  <a:pt x="54" y="95"/>
                </a:lnTo>
                <a:lnTo>
                  <a:pt x="50" y="105"/>
                </a:lnTo>
                <a:lnTo>
                  <a:pt x="42" y="114"/>
                </a:lnTo>
                <a:lnTo>
                  <a:pt x="42" y="114"/>
                </a:lnTo>
                <a:lnTo>
                  <a:pt x="34" y="121"/>
                </a:lnTo>
                <a:lnTo>
                  <a:pt x="25" y="128"/>
                </a:lnTo>
                <a:lnTo>
                  <a:pt x="25" y="128"/>
                </a:lnTo>
                <a:lnTo>
                  <a:pt x="5" y="139"/>
                </a:lnTo>
                <a:lnTo>
                  <a:pt x="5" y="139"/>
                </a:lnTo>
                <a:lnTo>
                  <a:pt x="3" y="141"/>
                </a:lnTo>
                <a:lnTo>
                  <a:pt x="3" y="141"/>
                </a:lnTo>
                <a:lnTo>
                  <a:pt x="1" y="141"/>
                </a:lnTo>
                <a:lnTo>
                  <a:pt x="0" y="139"/>
                </a:lnTo>
                <a:lnTo>
                  <a:pt x="0" y="139"/>
                </a:lnTo>
                <a:lnTo>
                  <a:pt x="0" y="137"/>
                </a:lnTo>
                <a:lnTo>
                  <a:pt x="3" y="135"/>
                </a:lnTo>
                <a:lnTo>
                  <a:pt x="3" y="135"/>
                </a:lnTo>
                <a:lnTo>
                  <a:pt x="5" y="135"/>
                </a:lnTo>
                <a:lnTo>
                  <a:pt x="5" y="135"/>
                </a:lnTo>
                <a:lnTo>
                  <a:pt x="20" y="128"/>
                </a:lnTo>
                <a:lnTo>
                  <a:pt x="20" y="128"/>
                </a:lnTo>
                <a:lnTo>
                  <a:pt x="32" y="121"/>
                </a:lnTo>
                <a:lnTo>
                  <a:pt x="42" y="111"/>
                </a:lnTo>
                <a:lnTo>
                  <a:pt x="42" y="111"/>
                </a:lnTo>
                <a:lnTo>
                  <a:pt x="47" y="104"/>
                </a:lnTo>
                <a:lnTo>
                  <a:pt x="51" y="95"/>
                </a:lnTo>
                <a:lnTo>
                  <a:pt x="51" y="95"/>
                </a:lnTo>
                <a:lnTo>
                  <a:pt x="52" y="91"/>
                </a:lnTo>
                <a:lnTo>
                  <a:pt x="52" y="85"/>
                </a:lnTo>
                <a:lnTo>
                  <a:pt x="52" y="85"/>
                </a:lnTo>
                <a:lnTo>
                  <a:pt x="52" y="63"/>
                </a:lnTo>
                <a:lnTo>
                  <a:pt x="52" y="63"/>
                </a:lnTo>
                <a:lnTo>
                  <a:pt x="51" y="47"/>
                </a:lnTo>
                <a:lnTo>
                  <a:pt x="51" y="47"/>
                </a:lnTo>
                <a:lnTo>
                  <a:pt x="50" y="34"/>
                </a:lnTo>
                <a:lnTo>
                  <a:pt x="50" y="34"/>
                </a:lnTo>
                <a:lnTo>
                  <a:pt x="50" y="16"/>
                </a:lnTo>
                <a:lnTo>
                  <a:pt x="50" y="16"/>
                </a:lnTo>
                <a:lnTo>
                  <a:pt x="50" y="10"/>
                </a:lnTo>
                <a:lnTo>
                  <a:pt x="48" y="6"/>
                </a:lnTo>
                <a:lnTo>
                  <a:pt x="48" y="6"/>
                </a:lnTo>
                <a:lnTo>
                  <a:pt x="47" y="3"/>
                </a:lnTo>
                <a:lnTo>
                  <a:pt x="47" y="3"/>
                </a:lnTo>
                <a:lnTo>
                  <a:pt x="47" y="2"/>
                </a:lnTo>
                <a:lnTo>
                  <a:pt x="48" y="0"/>
                </a:lnTo>
                <a:lnTo>
                  <a:pt x="48" y="0"/>
                </a:lnTo>
                <a:lnTo>
                  <a:pt x="50" y="0"/>
                </a:lnTo>
                <a:lnTo>
                  <a:pt x="50" y="0"/>
                </a:lnTo>
                <a:lnTo>
                  <a:pt x="51" y="0"/>
                </a:lnTo>
                <a:lnTo>
                  <a:pt x="52" y="2"/>
                </a:lnTo>
                <a:lnTo>
                  <a:pt x="52" y="2"/>
                </a:lnTo>
                <a:lnTo>
                  <a:pt x="52" y="3"/>
                </a:lnTo>
                <a:lnTo>
                  <a:pt x="52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8" name="Freeform 121"/>
          <p:cNvSpPr/>
          <p:nvPr/>
        </p:nvSpPr>
        <p:spPr bwMode="auto">
          <a:xfrm>
            <a:off x="4064221" y="2719701"/>
            <a:ext cx="80935" cy="79536"/>
          </a:xfrm>
          <a:custGeom>
            <a:avLst/>
            <a:gdLst>
              <a:gd name="T0" fmla="*/ 3 w 46"/>
              <a:gd name="T1" fmla="*/ 47 h 47"/>
              <a:gd name="T2" fmla="*/ 3 w 46"/>
              <a:gd name="T3" fmla="*/ 47 h 47"/>
              <a:gd name="T4" fmla="*/ 2 w 46"/>
              <a:gd name="T5" fmla="*/ 46 h 47"/>
              <a:gd name="T6" fmla="*/ 0 w 46"/>
              <a:gd name="T7" fmla="*/ 44 h 47"/>
              <a:gd name="T8" fmla="*/ 0 w 46"/>
              <a:gd name="T9" fmla="*/ 44 h 47"/>
              <a:gd name="T10" fmla="*/ 0 w 46"/>
              <a:gd name="T11" fmla="*/ 43 h 47"/>
              <a:gd name="T12" fmla="*/ 2 w 46"/>
              <a:gd name="T13" fmla="*/ 41 h 47"/>
              <a:gd name="T14" fmla="*/ 2 w 46"/>
              <a:gd name="T15" fmla="*/ 41 h 47"/>
              <a:gd name="T16" fmla="*/ 3 w 46"/>
              <a:gd name="T17" fmla="*/ 41 h 47"/>
              <a:gd name="T18" fmla="*/ 3 w 46"/>
              <a:gd name="T19" fmla="*/ 41 h 47"/>
              <a:gd name="T20" fmla="*/ 14 w 46"/>
              <a:gd name="T21" fmla="*/ 39 h 47"/>
              <a:gd name="T22" fmla="*/ 14 w 46"/>
              <a:gd name="T23" fmla="*/ 39 h 47"/>
              <a:gd name="T24" fmla="*/ 20 w 46"/>
              <a:gd name="T25" fmla="*/ 36 h 47"/>
              <a:gd name="T26" fmla="*/ 26 w 46"/>
              <a:gd name="T27" fmla="*/ 31 h 47"/>
              <a:gd name="T28" fmla="*/ 26 w 46"/>
              <a:gd name="T29" fmla="*/ 31 h 47"/>
              <a:gd name="T30" fmla="*/ 31 w 46"/>
              <a:gd name="T31" fmla="*/ 26 h 47"/>
              <a:gd name="T32" fmla="*/ 37 w 46"/>
              <a:gd name="T33" fmla="*/ 19 h 47"/>
              <a:gd name="T34" fmla="*/ 37 w 46"/>
              <a:gd name="T35" fmla="*/ 19 h 47"/>
              <a:gd name="T36" fmla="*/ 41 w 46"/>
              <a:gd name="T37" fmla="*/ 10 h 47"/>
              <a:gd name="T38" fmla="*/ 41 w 46"/>
              <a:gd name="T39" fmla="*/ 10 h 47"/>
              <a:gd name="T40" fmla="*/ 41 w 46"/>
              <a:gd name="T41" fmla="*/ 6 h 47"/>
              <a:gd name="T42" fmla="*/ 41 w 46"/>
              <a:gd name="T43" fmla="*/ 6 h 47"/>
              <a:gd name="T44" fmla="*/ 41 w 46"/>
              <a:gd name="T45" fmla="*/ 3 h 47"/>
              <a:gd name="T46" fmla="*/ 41 w 46"/>
              <a:gd name="T47" fmla="*/ 3 h 47"/>
              <a:gd name="T48" fmla="*/ 41 w 46"/>
              <a:gd name="T49" fmla="*/ 2 h 47"/>
              <a:gd name="T50" fmla="*/ 41 w 46"/>
              <a:gd name="T51" fmla="*/ 2 h 47"/>
              <a:gd name="T52" fmla="*/ 41 w 46"/>
              <a:gd name="T53" fmla="*/ 2 h 47"/>
              <a:gd name="T54" fmla="*/ 44 w 46"/>
              <a:gd name="T55" fmla="*/ 0 h 47"/>
              <a:gd name="T56" fmla="*/ 44 w 46"/>
              <a:gd name="T57" fmla="*/ 0 h 47"/>
              <a:gd name="T58" fmla="*/ 44 w 46"/>
              <a:gd name="T59" fmla="*/ 2 h 47"/>
              <a:gd name="T60" fmla="*/ 46 w 46"/>
              <a:gd name="T61" fmla="*/ 3 h 47"/>
              <a:gd name="T62" fmla="*/ 46 w 46"/>
              <a:gd name="T63" fmla="*/ 3 h 47"/>
              <a:gd name="T64" fmla="*/ 46 w 46"/>
              <a:gd name="T65" fmla="*/ 4 h 47"/>
              <a:gd name="T66" fmla="*/ 46 w 46"/>
              <a:gd name="T67" fmla="*/ 4 h 47"/>
              <a:gd name="T68" fmla="*/ 44 w 46"/>
              <a:gd name="T69" fmla="*/ 7 h 47"/>
              <a:gd name="T70" fmla="*/ 44 w 46"/>
              <a:gd name="T71" fmla="*/ 7 h 47"/>
              <a:gd name="T72" fmla="*/ 43 w 46"/>
              <a:gd name="T73" fmla="*/ 13 h 47"/>
              <a:gd name="T74" fmla="*/ 40 w 46"/>
              <a:gd name="T75" fmla="*/ 19 h 47"/>
              <a:gd name="T76" fmla="*/ 40 w 46"/>
              <a:gd name="T77" fmla="*/ 19 h 47"/>
              <a:gd name="T78" fmla="*/ 34 w 46"/>
              <a:gd name="T79" fmla="*/ 26 h 47"/>
              <a:gd name="T80" fmla="*/ 34 w 46"/>
              <a:gd name="T81" fmla="*/ 26 h 47"/>
              <a:gd name="T82" fmla="*/ 24 w 46"/>
              <a:gd name="T83" fmla="*/ 34 h 47"/>
              <a:gd name="T84" fmla="*/ 14 w 46"/>
              <a:gd name="T85" fmla="*/ 41 h 47"/>
              <a:gd name="T86" fmla="*/ 14 w 46"/>
              <a:gd name="T87" fmla="*/ 41 h 47"/>
              <a:gd name="T88" fmla="*/ 3 w 46"/>
              <a:gd name="T89" fmla="*/ 46 h 47"/>
              <a:gd name="T90" fmla="*/ 3 w 46"/>
              <a:gd name="T91" fmla="*/ 46 h 47"/>
              <a:gd name="T92" fmla="*/ 3 w 46"/>
              <a:gd name="T93" fmla="*/ 47 h 47"/>
              <a:gd name="T94" fmla="*/ 3 w 46"/>
              <a:gd name="T95" fmla="*/ 47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6" h="47">
                <a:moveTo>
                  <a:pt x="3" y="47"/>
                </a:moveTo>
                <a:lnTo>
                  <a:pt x="3" y="47"/>
                </a:lnTo>
                <a:lnTo>
                  <a:pt x="2" y="46"/>
                </a:lnTo>
                <a:lnTo>
                  <a:pt x="0" y="44"/>
                </a:lnTo>
                <a:lnTo>
                  <a:pt x="0" y="44"/>
                </a:lnTo>
                <a:lnTo>
                  <a:pt x="0" y="43"/>
                </a:lnTo>
                <a:lnTo>
                  <a:pt x="2" y="41"/>
                </a:lnTo>
                <a:lnTo>
                  <a:pt x="2" y="41"/>
                </a:lnTo>
                <a:lnTo>
                  <a:pt x="3" y="41"/>
                </a:lnTo>
                <a:lnTo>
                  <a:pt x="3" y="41"/>
                </a:lnTo>
                <a:lnTo>
                  <a:pt x="14" y="39"/>
                </a:lnTo>
                <a:lnTo>
                  <a:pt x="14" y="39"/>
                </a:lnTo>
                <a:lnTo>
                  <a:pt x="20" y="36"/>
                </a:lnTo>
                <a:lnTo>
                  <a:pt x="26" y="31"/>
                </a:lnTo>
                <a:lnTo>
                  <a:pt x="26" y="31"/>
                </a:lnTo>
                <a:lnTo>
                  <a:pt x="31" y="26"/>
                </a:lnTo>
                <a:lnTo>
                  <a:pt x="37" y="19"/>
                </a:lnTo>
                <a:lnTo>
                  <a:pt x="37" y="19"/>
                </a:lnTo>
                <a:lnTo>
                  <a:pt x="41" y="10"/>
                </a:lnTo>
                <a:lnTo>
                  <a:pt x="41" y="10"/>
                </a:lnTo>
                <a:lnTo>
                  <a:pt x="41" y="6"/>
                </a:lnTo>
                <a:lnTo>
                  <a:pt x="41" y="6"/>
                </a:lnTo>
                <a:lnTo>
                  <a:pt x="41" y="3"/>
                </a:lnTo>
                <a:lnTo>
                  <a:pt x="41" y="3"/>
                </a:lnTo>
                <a:lnTo>
                  <a:pt x="41" y="2"/>
                </a:lnTo>
                <a:lnTo>
                  <a:pt x="41" y="2"/>
                </a:lnTo>
                <a:lnTo>
                  <a:pt x="41" y="2"/>
                </a:lnTo>
                <a:lnTo>
                  <a:pt x="44" y="0"/>
                </a:lnTo>
                <a:lnTo>
                  <a:pt x="44" y="0"/>
                </a:lnTo>
                <a:lnTo>
                  <a:pt x="44" y="2"/>
                </a:lnTo>
                <a:lnTo>
                  <a:pt x="46" y="3"/>
                </a:lnTo>
                <a:lnTo>
                  <a:pt x="46" y="3"/>
                </a:lnTo>
                <a:lnTo>
                  <a:pt x="46" y="4"/>
                </a:lnTo>
                <a:lnTo>
                  <a:pt x="46" y="4"/>
                </a:lnTo>
                <a:lnTo>
                  <a:pt x="44" y="7"/>
                </a:lnTo>
                <a:lnTo>
                  <a:pt x="44" y="7"/>
                </a:lnTo>
                <a:lnTo>
                  <a:pt x="43" y="13"/>
                </a:lnTo>
                <a:lnTo>
                  <a:pt x="40" y="19"/>
                </a:lnTo>
                <a:lnTo>
                  <a:pt x="40" y="19"/>
                </a:lnTo>
                <a:lnTo>
                  <a:pt x="34" y="26"/>
                </a:lnTo>
                <a:lnTo>
                  <a:pt x="34" y="26"/>
                </a:lnTo>
                <a:lnTo>
                  <a:pt x="24" y="34"/>
                </a:lnTo>
                <a:lnTo>
                  <a:pt x="14" y="41"/>
                </a:lnTo>
                <a:lnTo>
                  <a:pt x="14" y="41"/>
                </a:lnTo>
                <a:lnTo>
                  <a:pt x="3" y="46"/>
                </a:lnTo>
                <a:lnTo>
                  <a:pt x="3" y="46"/>
                </a:lnTo>
                <a:lnTo>
                  <a:pt x="3" y="47"/>
                </a:lnTo>
                <a:lnTo>
                  <a:pt x="3" y="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9" name="Freeform 122"/>
          <p:cNvSpPr/>
          <p:nvPr/>
        </p:nvSpPr>
        <p:spPr bwMode="auto">
          <a:xfrm>
            <a:off x="3874201" y="2723086"/>
            <a:ext cx="58062" cy="87997"/>
          </a:xfrm>
          <a:custGeom>
            <a:avLst/>
            <a:gdLst>
              <a:gd name="T0" fmla="*/ 2 w 33"/>
              <a:gd name="T1" fmla="*/ 0 h 52"/>
              <a:gd name="T2" fmla="*/ 2 w 33"/>
              <a:gd name="T3" fmla="*/ 0 h 52"/>
              <a:gd name="T4" fmla="*/ 3 w 33"/>
              <a:gd name="T5" fmla="*/ 1 h 52"/>
              <a:gd name="T6" fmla="*/ 3 w 33"/>
              <a:gd name="T7" fmla="*/ 2 h 52"/>
              <a:gd name="T8" fmla="*/ 3 w 33"/>
              <a:gd name="T9" fmla="*/ 2 h 52"/>
              <a:gd name="T10" fmla="*/ 3 w 33"/>
              <a:gd name="T11" fmla="*/ 10 h 52"/>
              <a:gd name="T12" fmla="*/ 3 w 33"/>
              <a:gd name="T13" fmla="*/ 17 h 52"/>
              <a:gd name="T14" fmla="*/ 3 w 33"/>
              <a:gd name="T15" fmla="*/ 17 h 52"/>
              <a:gd name="T16" fmla="*/ 6 w 33"/>
              <a:gd name="T17" fmla="*/ 24 h 52"/>
              <a:gd name="T18" fmla="*/ 6 w 33"/>
              <a:gd name="T19" fmla="*/ 24 h 52"/>
              <a:gd name="T20" fmla="*/ 12 w 33"/>
              <a:gd name="T21" fmla="*/ 34 h 52"/>
              <a:gd name="T22" fmla="*/ 19 w 33"/>
              <a:gd name="T23" fmla="*/ 42 h 52"/>
              <a:gd name="T24" fmla="*/ 19 w 33"/>
              <a:gd name="T25" fmla="*/ 42 h 52"/>
              <a:gd name="T26" fmla="*/ 24 w 33"/>
              <a:gd name="T27" fmla="*/ 47 h 52"/>
              <a:gd name="T28" fmla="*/ 30 w 33"/>
              <a:gd name="T29" fmla="*/ 48 h 52"/>
              <a:gd name="T30" fmla="*/ 30 w 33"/>
              <a:gd name="T31" fmla="*/ 48 h 52"/>
              <a:gd name="T32" fmla="*/ 31 w 33"/>
              <a:gd name="T33" fmla="*/ 49 h 52"/>
              <a:gd name="T34" fmla="*/ 31 w 33"/>
              <a:gd name="T35" fmla="*/ 49 h 52"/>
              <a:gd name="T36" fmla="*/ 33 w 33"/>
              <a:gd name="T37" fmla="*/ 49 h 52"/>
              <a:gd name="T38" fmla="*/ 33 w 33"/>
              <a:gd name="T39" fmla="*/ 52 h 52"/>
              <a:gd name="T40" fmla="*/ 33 w 33"/>
              <a:gd name="T41" fmla="*/ 52 h 52"/>
              <a:gd name="T42" fmla="*/ 31 w 33"/>
              <a:gd name="T43" fmla="*/ 52 h 52"/>
              <a:gd name="T44" fmla="*/ 30 w 33"/>
              <a:gd name="T45" fmla="*/ 52 h 52"/>
              <a:gd name="T46" fmla="*/ 30 w 33"/>
              <a:gd name="T47" fmla="*/ 52 h 52"/>
              <a:gd name="T48" fmla="*/ 24 w 33"/>
              <a:gd name="T49" fmla="*/ 51 h 52"/>
              <a:gd name="T50" fmla="*/ 20 w 33"/>
              <a:gd name="T51" fmla="*/ 47 h 52"/>
              <a:gd name="T52" fmla="*/ 20 w 33"/>
              <a:gd name="T53" fmla="*/ 47 h 52"/>
              <a:gd name="T54" fmla="*/ 12 w 33"/>
              <a:gd name="T55" fmla="*/ 38 h 52"/>
              <a:gd name="T56" fmla="*/ 6 w 33"/>
              <a:gd name="T57" fmla="*/ 28 h 52"/>
              <a:gd name="T58" fmla="*/ 6 w 33"/>
              <a:gd name="T59" fmla="*/ 28 h 52"/>
              <a:gd name="T60" fmla="*/ 2 w 33"/>
              <a:gd name="T61" fmla="*/ 20 h 52"/>
              <a:gd name="T62" fmla="*/ 0 w 33"/>
              <a:gd name="T63" fmla="*/ 10 h 52"/>
              <a:gd name="T64" fmla="*/ 0 w 33"/>
              <a:gd name="T65" fmla="*/ 10 h 52"/>
              <a:gd name="T66" fmla="*/ 0 w 33"/>
              <a:gd name="T67" fmla="*/ 2 h 52"/>
              <a:gd name="T68" fmla="*/ 0 w 33"/>
              <a:gd name="T69" fmla="*/ 2 h 52"/>
              <a:gd name="T70" fmla="*/ 0 w 33"/>
              <a:gd name="T71" fmla="*/ 1 h 52"/>
              <a:gd name="T72" fmla="*/ 2 w 33"/>
              <a:gd name="T73" fmla="*/ 0 h 52"/>
              <a:gd name="T74" fmla="*/ 2 w 33"/>
              <a:gd name="T75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3" h="52">
                <a:moveTo>
                  <a:pt x="2" y="0"/>
                </a:moveTo>
                <a:lnTo>
                  <a:pt x="2" y="0"/>
                </a:lnTo>
                <a:lnTo>
                  <a:pt x="3" y="1"/>
                </a:lnTo>
                <a:lnTo>
                  <a:pt x="3" y="2"/>
                </a:lnTo>
                <a:lnTo>
                  <a:pt x="3" y="2"/>
                </a:lnTo>
                <a:lnTo>
                  <a:pt x="3" y="10"/>
                </a:lnTo>
                <a:lnTo>
                  <a:pt x="3" y="17"/>
                </a:lnTo>
                <a:lnTo>
                  <a:pt x="3" y="17"/>
                </a:lnTo>
                <a:lnTo>
                  <a:pt x="6" y="24"/>
                </a:lnTo>
                <a:lnTo>
                  <a:pt x="6" y="24"/>
                </a:lnTo>
                <a:lnTo>
                  <a:pt x="12" y="34"/>
                </a:lnTo>
                <a:lnTo>
                  <a:pt x="19" y="42"/>
                </a:lnTo>
                <a:lnTo>
                  <a:pt x="19" y="42"/>
                </a:lnTo>
                <a:lnTo>
                  <a:pt x="24" y="47"/>
                </a:lnTo>
                <a:lnTo>
                  <a:pt x="30" y="48"/>
                </a:lnTo>
                <a:lnTo>
                  <a:pt x="30" y="48"/>
                </a:lnTo>
                <a:lnTo>
                  <a:pt x="31" y="49"/>
                </a:lnTo>
                <a:lnTo>
                  <a:pt x="31" y="49"/>
                </a:lnTo>
                <a:lnTo>
                  <a:pt x="33" y="49"/>
                </a:lnTo>
                <a:lnTo>
                  <a:pt x="33" y="52"/>
                </a:lnTo>
                <a:lnTo>
                  <a:pt x="33" y="52"/>
                </a:lnTo>
                <a:lnTo>
                  <a:pt x="31" y="52"/>
                </a:lnTo>
                <a:lnTo>
                  <a:pt x="30" y="52"/>
                </a:lnTo>
                <a:lnTo>
                  <a:pt x="30" y="52"/>
                </a:lnTo>
                <a:lnTo>
                  <a:pt x="24" y="51"/>
                </a:lnTo>
                <a:lnTo>
                  <a:pt x="20" y="47"/>
                </a:lnTo>
                <a:lnTo>
                  <a:pt x="20" y="47"/>
                </a:lnTo>
                <a:lnTo>
                  <a:pt x="12" y="38"/>
                </a:lnTo>
                <a:lnTo>
                  <a:pt x="6" y="28"/>
                </a:lnTo>
                <a:lnTo>
                  <a:pt x="6" y="28"/>
                </a:lnTo>
                <a:lnTo>
                  <a:pt x="2" y="20"/>
                </a:lnTo>
                <a:lnTo>
                  <a:pt x="0" y="10"/>
                </a:lnTo>
                <a:lnTo>
                  <a:pt x="0" y="10"/>
                </a:lnTo>
                <a:lnTo>
                  <a:pt x="0" y="2"/>
                </a:lnTo>
                <a:lnTo>
                  <a:pt x="0" y="2"/>
                </a:lnTo>
                <a:lnTo>
                  <a:pt x="0" y="1"/>
                </a:lnTo>
                <a:lnTo>
                  <a:pt x="2" y="0"/>
                </a:lnTo>
                <a:lnTo>
                  <a:pt x="2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0" name="Freeform 123"/>
          <p:cNvSpPr/>
          <p:nvPr/>
        </p:nvSpPr>
        <p:spPr bwMode="auto">
          <a:xfrm>
            <a:off x="4029032" y="2269564"/>
            <a:ext cx="86214" cy="76152"/>
          </a:xfrm>
          <a:custGeom>
            <a:avLst/>
            <a:gdLst>
              <a:gd name="T0" fmla="*/ 49 w 49"/>
              <a:gd name="T1" fmla="*/ 20 h 45"/>
              <a:gd name="T2" fmla="*/ 49 w 49"/>
              <a:gd name="T3" fmla="*/ 20 h 45"/>
              <a:gd name="T4" fmla="*/ 46 w 49"/>
              <a:gd name="T5" fmla="*/ 27 h 45"/>
              <a:gd name="T6" fmla="*/ 42 w 49"/>
              <a:gd name="T7" fmla="*/ 32 h 45"/>
              <a:gd name="T8" fmla="*/ 42 w 49"/>
              <a:gd name="T9" fmla="*/ 32 h 45"/>
              <a:gd name="T10" fmla="*/ 37 w 49"/>
              <a:gd name="T11" fmla="*/ 36 h 45"/>
              <a:gd name="T12" fmla="*/ 30 w 49"/>
              <a:gd name="T13" fmla="*/ 39 h 45"/>
              <a:gd name="T14" fmla="*/ 30 w 49"/>
              <a:gd name="T15" fmla="*/ 39 h 45"/>
              <a:gd name="T16" fmla="*/ 20 w 49"/>
              <a:gd name="T17" fmla="*/ 42 h 45"/>
              <a:gd name="T18" fmla="*/ 20 w 49"/>
              <a:gd name="T19" fmla="*/ 42 h 45"/>
              <a:gd name="T20" fmla="*/ 6 w 49"/>
              <a:gd name="T21" fmla="*/ 45 h 45"/>
              <a:gd name="T22" fmla="*/ 6 w 49"/>
              <a:gd name="T23" fmla="*/ 45 h 45"/>
              <a:gd name="T24" fmla="*/ 3 w 49"/>
              <a:gd name="T25" fmla="*/ 45 h 45"/>
              <a:gd name="T26" fmla="*/ 3 w 49"/>
              <a:gd name="T27" fmla="*/ 45 h 45"/>
              <a:gd name="T28" fmla="*/ 2 w 49"/>
              <a:gd name="T29" fmla="*/ 45 h 45"/>
              <a:gd name="T30" fmla="*/ 0 w 49"/>
              <a:gd name="T31" fmla="*/ 43 h 45"/>
              <a:gd name="T32" fmla="*/ 0 w 49"/>
              <a:gd name="T33" fmla="*/ 43 h 45"/>
              <a:gd name="T34" fmla="*/ 0 w 49"/>
              <a:gd name="T35" fmla="*/ 42 h 45"/>
              <a:gd name="T36" fmla="*/ 0 w 49"/>
              <a:gd name="T37" fmla="*/ 40 h 45"/>
              <a:gd name="T38" fmla="*/ 0 w 49"/>
              <a:gd name="T39" fmla="*/ 40 h 45"/>
              <a:gd name="T40" fmla="*/ 2 w 49"/>
              <a:gd name="T41" fmla="*/ 39 h 45"/>
              <a:gd name="T42" fmla="*/ 3 w 49"/>
              <a:gd name="T43" fmla="*/ 40 h 45"/>
              <a:gd name="T44" fmla="*/ 3 w 49"/>
              <a:gd name="T45" fmla="*/ 40 h 45"/>
              <a:gd name="T46" fmla="*/ 6 w 49"/>
              <a:gd name="T47" fmla="*/ 40 h 45"/>
              <a:gd name="T48" fmla="*/ 6 w 49"/>
              <a:gd name="T49" fmla="*/ 40 h 45"/>
              <a:gd name="T50" fmla="*/ 19 w 49"/>
              <a:gd name="T51" fmla="*/ 39 h 45"/>
              <a:gd name="T52" fmla="*/ 32 w 49"/>
              <a:gd name="T53" fmla="*/ 36 h 45"/>
              <a:gd name="T54" fmla="*/ 32 w 49"/>
              <a:gd name="T55" fmla="*/ 36 h 45"/>
              <a:gd name="T56" fmla="*/ 36 w 49"/>
              <a:gd name="T57" fmla="*/ 33 h 45"/>
              <a:gd name="T58" fmla="*/ 42 w 49"/>
              <a:gd name="T59" fmla="*/ 30 h 45"/>
              <a:gd name="T60" fmla="*/ 42 w 49"/>
              <a:gd name="T61" fmla="*/ 30 h 45"/>
              <a:gd name="T62" fmla="*/ 44 w 49"/>
              <a:gd name="T63" fmla="*/ 26 h 45"/>
              <a:gd name="T64" fmla="*/ 46 w 49"/>
              <a:gd name="T65" fmla="*/ 22 h 45"/>
              <a:gd name="T66" fmla="*/ 46 w 49"/>
              <a:gd name="T67" fmla="*/ 22 h 45"/>
              <a:gd name="T68" fmla="*/ 46 w 49"/>
              <a:gd name="T69" fmla="*/ 19 h 45"/>
              <a:gd name="T70" fmla="*/ 46 w 49"/>
              <a:gd name="T71" fmla="*/ 16 h 45"/>
              <a:gd name="T72" fmla="*/ 46 w 49"/>
              <a:gd name="T73" fmla="*/ 16 h 45"/>
              <a:gd name="T74" fmla="*/ 44 w 49"/>
              <a:gd name="T75" fmla="*/ 12 h 45"/>
              <a:gd name="T76" fmla="*/ 42 w 49"/>
              <a:gd name="T77" fmla="*/ 8 h 45"/>
              <a:gd name="T78" fmla="*/ 42 w 49"/>
              <a:gd name="T79" fmla="*/ 8 h 45"/>
              <a:gd name="T80" fmla="*/ 40 w 49"/>
              <a:gd name="T81" fmla="*/ 6 h 45"/>
              <a:gd name="T82" fmla="*/ 37 w 49"/>
              <a:gd name="T83" fmla="*/ 5 h 45"/>
              <a:gd name="T84" fmla="*/ 37 w 49"/>
              <a:gd name="T85" fmla="*/ 5 h 45"/>
              <a:gd name="T86" fmla="*/ 36 w 49"/>
              <a:gd name="T87" fmla="*/ 5 h 45"/>
              <a:gd name="T88" fmla="*/ 36 w 49"/>
              <a:gd name="T89" fmla="*/ 3 h 45"/>
              <a:gd name="T90" fmla="*/ 36 w 49"/>
              <a:gd name="T91" fmla="*/ 3 h 45"/>
              <a:gd name="T92" fmla="*/ 36 w 49"/>
              <a:gd name="T93" fmla="*/ 2 h 45"/>
              <a:gd name="T94" fmla="*/ 36 w 49"/>
              <a:gd name="T95" fmla="*/ 2 h 45"/>
              <a:gd name="T96" fmla="*/ 39 w 49"/>
              <a:gd name="T97" fmla="*/ 0 h 45"/>
              <a:gd name="T98" fmla="*/ 39 w 49"/>
              <a:gd name="T99" fmla="*/ 0 h 45"/>
              <a:gd name="T100" fmla="*/ 39 w 49"/>
              <a:gd name="T101" fmla="*/ 0 h 45"/>
              <a:gd name="T102" fmla="*/ 39 w 49"/>
              <a:gd name="T103" fmla="*/ 0 h 45"/>
              <a:gd name="T104" fmla="*/ 43 w 49"/>
              <a:gd name="T105" fmla="*/ 5 h 45"/>
              <a:gd name="T106" fmla="*/ 43 w 49"/>
              <a:gd name="T107" fmla="*/ 5 h 45"/>
              <a:gd name="T108" fmla="*/ 46 w 49"/>
              <a:gd name="T109" fmla="*/ 10 h 45"/>
              <a:gd name="T110" fmla="*/ 46 w 49"/>
              <a:gd name="T111" fmla="*/ 10 h 45"/>
              <a:gd name="T112" fmla="*/ 47 w 49"/>
              <a:gd name="T113" fmla="*/ 15 h 45"/>
              <a:gd name="T114" fmla="*/ 49 w 49"/>
              <a:gd name="T115" fmla="*/ 20 h 45"/>
              <a:gd name="T116" fmla="*/ 49 w 49"/>
              <a:gd name="T117" fmla="*/ 2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9" h="45">
                <a:moveTo>
                  <a:pt x="49" y="20"/>
                </a:moveTo>
                <a:lnTo>
                  <a:pt x="49" y="20"/>
                </a:lnTo>
                <a:lnTo>
                  <a:pt x="46" y="27"/>
                </a:lnTo>
                <a:lnTo>
                  <a:pt x="42" y="32"/>
                </a:lnTo>
                <a:lnTo>
                  <a:pt x="42" y="32"/>
                </a:lnTo>
                <a:lnTo>
                  <a:pt x="37" y="36"/>
                </a:lnTo>
                <a:lnTo>
                  <a:pt x="30" y="39"/>
                </a:lnTo>
                <a:lnTo>
                  <a:pt x="30" y="39"/>
                </a:lnTo>
                <a:lnTo>
                  <a:pt x="20" y="42"/>
                </a:lnTo>
                <a:lnTo>
                  <a:pt x="20" y="42"/>
                </a:lnTo>
                <a:lnTo>
                  <a:pt x="6" y="45"/>
                </a:lnTo>
                <a:lnTo>
                  <a:pt x="6" y="45"/>
                </a:lnTo>
                <a:lnTo>
                  <a:pt x="3" y="45"/>
                </a:lnTo>
                <a:lnTo>
                  <a:pt x="3" y="45"/>
                </a:lnTo>
                <a:lnTo>
                  <a:pt x="2" y="45"/>
                </a:lnTo>
                <a:lnTo>
                  <a:pt x="0" y="43"/>
                </a:lnTo>
                <a:lnTo>
                  <a:pt x="0" y="43"/>
                </a:lnTo>
                <a:lnTo>
                  <a:pt x="0" y="42"/>
                </a:lnTo>
                <a:lnTo>
                  <a:pt x="0" y="40"/>
                </a:lnTo>
                <a:lnTo>
                  <a:pt x="0" y="40"/>
                </a:lnTo>
                <a:lnTo>
                  <a:pt x="2" y="39"/>
                </a:lnTo>
                <a:lnTo>
                  <a:pt x="3" y="40"/>
                </a:lnTo>
                <a:lnTo>
                  <a:pt x="3" y="40"/>
                </a:lnTo>
                <a:lnTo>
                  <a:pt x="6" y="40"/>
                </a:lnTo>
                <a:lnTo>
                  <a:pt x="6" y="40"/>
                </a:lnTo>
                <a:lnTo>
                  <a:pt x="19" y="39"/>
                </a:lnTo>
                <a:lnTo>
                  <a:pt x="32" y="36"/>
                </a:lnTo>
                <a:lnTo>
                  <a:pt x="32" y="36"/>
                </a:lnTo>
                <a:lnTo>
                  <a:pt x="36" y="33"/>
                </a:lnTo>
                <a:lnTo>
                  <a:pt x="42" y="30"/>
                </a:lnTo>
                <a:lnTo>
                  <a:pt x="42" y="30"/>
                </a:lnTo>
                <a:lnTo>
                  <a:pt x="44" y="26"/>
                </a:lnTo>
                <a:lnTo>
                  <a:pt x="46" y="22"/>
                </a:lnTo>
                <a:lnTo>
                  <a:pt x="46" y="22"/>
                </a:lnTo>
                <a:lnTo>
                  <a:pt x="46" y="19"/>
                </a:lnTo>
                <a:lnTo>
                  <a:pt x="46" y="16"/>
                </a:lnTo>
                <a:lnTo>
                  <a:pt x="46" y="16"/>
                </a:lnTo>
                <a:lnTo>
                  <a:pt x="44" y="12"/>
                </a:lnTo>
                <a:lnTo>
                  <a:pt x="42" y="8"/>
                </a:lnTo>
                <a:lnTo>
                  <a:pt x="42" y="8"/>
                </a:lnTo>
                <a:lnTo>
                  <a:pt x="40" y="6"/>
                </a:lnTo>
                <a:lnTo>
                  <a:pt x="37" y="5"/>
                </a:lnTo>
                <a:lnTo>
                  <a:pt x="37" y="5"/>
                </a:lnTo>
                <a:lnTo>
                  <a:pt x="36" y="5"/>
                </a:lnTo>
                <a:lnTo>
                  <a:pt x="36" y="3"/>
                </a:lnTo>
                <a:lnTo>
                  <a:pt x="36" y="3"/>
                </a:lnTo>
                <a:lnTo>
                  <a:pt x="36" y="2"/>
                </a:lnTo>
                <a:lnTo>
                  <a:pt x="36" y="2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3" y="5"/>
                </a:lnTo>
                <a:lnTo>
                  <a:pt x="43" y="5"/>
                </a:lnTo>
                <a:lnTo>
                  <a:pt x="46" y="10"/>
                </a:lnTo>
                <a:lnTo>
                  <a:pt x="46" y="10"/>
                </a:lnTo>
                <a:lnTo>
                  <a:pt x="47" y="15"/>
                </a:lnTo>
                <a:lnTo>
                  <a:pt x="49" y="20"/>
                </a:lnTo>
                <a:lnTo>
                  <a:pt x="49" y="2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1" name="Freeform 124"/>
          <p:cNvSpPr/>
          <p:nvPr/>
        </p:nvSpPr>
        <p:spPr bwMode="auto">
          <a:xfrm>
            <a:off x="4092373" y="2284794"/>
            <a:ext cx="42227" cy="57536"/>
          </a:xfrm>
          <a:custGeom>
            <a:avLst/>
            <a:gdLst>
              <a:gd name="T0" fmla="*/ 3 w 24"/>
              <a:gd name="T1" fmla="*/ 34 h 34"/>
              <a:gd name="T2" fmla="*/ 3 w 24"/>
              <a:gd name="T3" fmla="*/ 34 h 34"/>
              <a:gd name="T4" fmla="*/ 1 w 24"/>
              <a:gd name="T5" fmla="*/ 34 h 34"/>
              <a:gd name="T6" fmla="*/ 0 w 24"/>
              <a:gd name="T7" fmla="*/ 33 h 34"/>
              <a:gd name="T8" fmla="*/ 0 w 24"/>
              <a:gd name="T9" fmla="*/ 33 h 34"/>
              <a:gd name="T10" fmla="*/ 0 w 24"/>
              <a:gd name="T11" fmla="*/ 31 h 34"/>
              <a:gd name="T12" fmla="*/ 1 w 24"/>
              <a:gd name="T13" fmla="*/ 30 h 34"/>
              <a:gd name="T14" fmla="*/ 1 w 24"/>
              <a:gd name="T15" fmla="*/ 30 h 34"/>
              <a:gd name="T16" fmla="*/ 3 w 24"/>
              <a:gd name="T17" fmla="*/ 30 h 34"/>
              <a:gd name="T18" fmla="*/ 3 w 24"/>
              <a:gd name="T19" fmla="*/ 30 h 34"/>
              <a:gd name="T20" fmla="*/ 10 w 24"/>
              <a:gd name="T21" fmla="*/ 27 h 34"/>
              <a:gd name="T22" fmla="*/ 15 w 24"/>
              <a:gd name="T23" fmla="*/ 23 h 34"/>
              <a:gd name="T24" fmla="*/ 15 w 24"/>
              <a:gd name="T25" fmla="*/ 23 h 34"/>
              <a:gd name="T26" fmla="*/ 18 w 24"/>
              <a:gd name="T27" fmla="*/ 20 h 34"/>
              <a:gd name="T28" fmla="*/ 20 w 24"/>
              <a:gd name="T29" fmla="*/ 17 h 34"/>
              <a:gd name="T30" fmla="*/ 20 w 24"/>
              <a:gd name="T31" fmla="*/ 17 h 34"/>
              <a:gd name="T32" fmla="*/ 21 w 24"/>
              <a:gd name="T33" fmla="*/ 14 h 34"/>
              <a:gd name="T34" fmla="*/ 21 w 24"/>
              <a:gd name="T35" fmla="*/ 14 h 34"/>
              <a:gd name="T36" fmla="*/ 21 w 24"/>
              <a:gd name="T37" fmla="*/ 7 h 34"/>
              <a:gd name="T38" fmla="*/ 21 w 24"/>
              <a:gd name="T39" fmla="*/ 7 h 34"/>
              <a:gd name="T40" fmla="*/ 18 w 24"/>
              <a:gd name="T41" fmla="*/ 3 h 34"/>
              <a:gd name="T42" fmla="*/ 18 w 24"/>
              <a:gd name="T43" fmla="*/ 3 h 34"/>
              <a:gd name="T44" fmla="*/ 18 w 24"/>
              <a:gd name="T45" fmla="*/ 1 h 34"/>
              <a:gd name="T46" fmla="*/ 18 w 24"/>
              <a:gd name="T47" fmla="*/ 1 h 34"/>
              <a:gd name="T48" fmla="*/ 21 w 24"/>
              <a:gd name="T49" fmla="*/ 0 h 34"/>
              <a:gd name="T50" fmla="*/ 21 w 24"/>
              <a:gd name="T51" fmla="*/ 0 h 34"/>
              <a:gd name="T52" fmla="*/ 23 w 24"/>
              <a:gd name="T53" fmla="*/ 1 h 34"/>
              <a:gd name="T54" fmla="*/ 23 w 24"/>
              <a:gd name="T55" fmla="*/ 1 h 34"/>
              <a:gd name="T56" fmla="*/ 24 w 24"/>
              <a:gd name="T57" fmla="*/ 1 h 34"/>
              <a:gd name="T58" fmla="*/ 24 w 24"/>
              <a:gd name="T59" fmla="*/ 1 h 34"/>
              <a:gd name="T60" fmla="*/ 23 w 24"/>
              <a:gd name="T61" fmla="*/ 9 h 34"/>
              <a:gd name="T62" fmla="*/ 23 w 24"/>
              <a:gd name="T63" fmla="*/ 9 h 34"/>
              <a:gd name="T64" fmla="*/ 23 w 24"/>
              <a:gd name="T65" fmla="*/ 14 h 34"/>
              <a:gd name="T66" fmla="*/ 23 w 24"/>
              <a:gd name="T67" fmla="*/ 14 h 34"/>
              <a:gd name="T68" fmla="*/ 23 w 24"/>
              <a:gd name="T69" fmla="*/ 17 h 34"/>
              <a:gd name="T70" fmla="*/ 21 w 24"/>
              <a:gd name="T71" fmla="*/ 20 h 34"/>
              <a:gd name="T72" fmla="*/ 21 w 24"/>
              <a:gd name="T73" fmla="*/ 20 h 34"/>
              <a:gd name="T74" fmla="*/ 14 w 24"/>
              <a:gd name="T75" fmla="*/ 28 h 34"/>
              <a:gd name="T76" fmla="*/ 4 w 24"/>
              <a:gd name="T77" fmla="*/ 34 h 34"/>
              <a:gd name="T78" fmla="*/ 4 w 24"/>
              <a:gd name="T79" fmla="*/ 34 h 34"/>
              <a:gd name="T80" fmla="*/ 3 w 24"/>
              <a:gd name="T81" fmla="*/ 34 h 34"/>
              <a:gd name="T82" fmla="*/ 3 w 24"/>
              <a:gd name="T83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4" h="34">
                <a:moveTo>
                  <a:pt x="3" y="34"/>
                </a:moveTo>
                <a:lnTo>
                  <a:pt x="3" y="34"/>
                </a:lnTo>
                <a:lnTo>
                  <a:pt x="1" y="34"/>
                </a:lnTo>
                <a:lnTo>
                  <a:pt x="0" y="33"/>
                </a:lnTo>
                <a:lnTo>
                  <a:pt x="0" y="33"/>
                </a:lnTo>
                <a:lnTo>
                  <a:pt x="0" y="31"/>
                </a:lnTo>
                <a:lnTo>
                  <a:pt x="1" y="30"/>
                </a:lnTo>
                <a:lnTo>
                  <a:pt x="1" y="30"/>
                </a:lnTo>
                <a:lnTo>
                  <a:pt x="3" y="30"/>
                </a:lnTo>
                <a:lnTo>
                  <a:pt x="3" y="30"/>
                </a:lnTo>
                <a:lnTo>
                  <a:pt x="10" y="27"/>
                </a:lnTo>
                <a:lnTo>
                  <a:pt x="15" y="23"/>
                </a:lnTo>
                <a:lnTo>
                  <a:pt x="15" y="23"/>
                </a:lnTo>
                <a:lnTo>
                  <a:pt x="18" y="20"/>
                </a:lnTo>
                <a:lnTo>
                  <a:pt x="20" y="17"/>
                </a:lnTo>
                <a:lnTo>
                  <a:pt x="20" y="17"/>
                </a:lnTo>
                <a:lnTo>
                  <a:pt x="21" y="14"/>
                </a:lnTo>
                <a:lnTo>
                  <a:pt x="21" y="14"/>
                </a:lnTo>
                <a:lnTo>
                  <a:pt x="21" y="7"/>
                </a:lnTo>
                <a:lnTo>
                  <a:pt x="21" y="7"/>
                </a:lnTo>
                <a:lnTo>
                  <a:pt x="18" y="3"/>
                </a:lnTo>
                <a:lnTo>
                  <a:pt x="18" y="3"/>
                </a:lnTo>
                <a:lnTo>
                  <a:pt x="18" y="1"/>
                </a:lnTo>
                <a:lnTo>
                  <a:pt x="18" y="1"/>
                </a:lnTo>
                <a:lnTo>
                  <a:pt x="21" y="0"/>
                </a:lnTo>
                <a:lnTo>
                  <a:pt x="21" y="0"/>
                </a:lnTo>
                <a:lnTo>
                  <a:pt x="23" y="1"/>
                </a:lnTo>
                <a:lnTo>
                  <a:pt x="23" y="1"/>
                </a:lnTo>
                <a:lnTo>
                  <a:pt x="24" y="1"/>
                </a:lnTo>
                <a:lnTo>
                  <a:pt x="24" y="1"/>
                </a:lnTo>
                <a:lnTo>
                  <a:pt x="23" y="9"/>
                </a:lnTo>
                <a:lnTo>
                  <a:pt x="23" y="9"/>
                </a:lnTo>
                <a:lnTo>
                  <a:pt x="23" y="14"/>
                </a:lnTo>
                <a:lnTo>
                  <a:pt x="23" y="14"/>
                </a:lnTo>
                <a:lnTo>
                  <a:pt x="23" y="17"/>
                </a:lnTo>
                <a:lnTo>
                  <a:pt x="21" y="20"/>
                </a:lnTo>
                <a:lnTo>
                  <a:pt x="21" y="20"/>
                </a:lnTo>
                <a:lnTo>
                  <a:pt x="14" y="28"/>
                </a:lnTo>
                <a:lnTo>
                  <a:pt x="4" y="34"/>
                </a:lnTo>
                <a:lnTo>
                  <a:pt x="4" y="34"/>
                </a:lnTo>
                <a:lnTo>
                  <a:pt x="3" y="34"/>
                </a:lnTo>
                <a:lnTo>
                  <a:pt x="3" y="3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2" name="Freeform 125"/>
          <p:cNvSpPr/>
          <p:nvPr/>
        </p:nvSpPr>
        <p:spPr bwMode="auto">
          <a:xfrm>
            <a:off x="3919946" y="2291563"/>
            <a:ext cx="29911" cy="43998"/>
          </a:xfrm>
          <a:custGeom>
            <a:avLst/>
            <a:gdLst>
              <a:gd name="T0" fmla="*/ 13 w 17"/>
              <a:gd name="T1" fmla="*/ 22 h 26"/>
              <a:gd name="T2" fmla="*/ 13 w 17"/>
              <a:gd name="T3" fmla="*/ 22 h 26"/>
              <a:gd name="T4" fmla="*/ 14 w 17"/>
              <a:gd name="T5" fmla="*/ 20 h 26"/>
              <a:gd name="T6" fmla="*/ 14 w 17"/>
              <a:gd name="T7" fmla="*/ 20 h 26"/>
              <a:gd name="T8" fmla="*/ 17 w 17"/>
              <a:gd name="T9" fmla="*/ 22 h 26"/>
              <a:gd name="T10" fmla="*/ 17 w 17"/>
              <a:gd name="T11" fmla="*/ 22 h 26"/>
              <a:gd name="T12" fmla="*/ 17 w 17"/>
              <a:gd name="T13" fmla="*/ 24 h 26"/>
              <a:gd name="T14" fmla="*/ 17 w 17"/>
              <a:gd name="T15" fmla="*/ 24 h 26"/>
              <a:gd name="T16" fmla="*/ 15 w 17"/>
              <a:gd name="T17" fmla="*/ 26 h 26"/>
              <a:gd name="T18" fmla="*/ 14 w 17"/>
              <a:gd name="T19" fmla="*/ 26 h 26"/>
              <a:gd name="T20" fmla="*/ 14 w 17"/>
              <a:gd name="T21" fmla="*/ 26 h 26"/>
              <a:gd name="T22" fmla="*/ 5 w 17"/>
              <a:gd name="T23" fmla="*/ 23 h 26"/>
              <a:gd name="T24" fmla="*/ 5 w 17"/>
              <a:gd name="T25" fmla="*/ 23 h 26"/>
              <a:gd name="T26" fmla="*/ 1 w 17"/>
              <a:gd name="T27" fmla="*/ 19 h 26"/>
              <a:gd name="T28" fmla="*/ 1 w 17"/>
              <a:gd name="T29" fmla="*/ 19 h 26"/>
              <a:gd name="T30" fmla="*/ 0 w 17"/>
              <a:gd name="T31" fmla="*/ 16 h 26"/>
              <a:gd name="T32" fmla="*/ 0 w 17"/>
              <a:gd name="T33" fmla="*/ 12 h 26"/>
              <a:gd name="T34" fmla="*/ 0 w 17"/>
              <a:gd name="T35" fmla="*/ 12 h 26"/>
              <a:gd name="T36" fmla="*/ 3 w 17"/>
              <a:gd name="T37" fmla="*/ 5 h 26"/>
              <a:gd name="T38" fmla="*/ 3 w 17"/>
              <a:gd name="T39" fmla="*/ 5 h 26"/>
              <a:gd name="T40" fmla="*/ 5 w 17"/>
              <a:gd name="T41" fmla="*/ 0 h 26"/>
              <a:gd name="T42" fmla="*/ 5 w 17"/>
              <a:gd name="T43" fmla="*/ 0 h 26"/>
              <a:gd name="T44" fmla="*/ 7 w 17"/>
              <a:gd name="T45" fmla="*/ 0 h 26"/>
              <a:gd name="T46" fmla="*/ 8 w 17"/>
              <a:gd name="T47" fmla="*/ 0 h 26"/>
              <a:gd name="T48" fmla="*/ 8 w 17"/>
              <a:gd name="T49" fmla="*/ 0 h 26"/>
              <a:gd name="T50" fmla="*/ 10 w 17"/>
              <a:gd name="T51" fmla="*/ 2 h 26"/>
              <a:gd name="T52" fmla="*/ 10 w 17"/>
              <a:gd name="T53" fmla="*/ 3 h 26"/>
              <a:gd name="T54" fmla="*/ 10 w 17"/>
              <a:gd name="T55" fmla="*/ 3 h 26"/>
              <a:gd name="T56" fmla="*/ 8 w 17"/>
              <a:gd name="T57" fmla="*/ 3 h 26"/>
              <a:gd name="T58" fmla="*/ 8 w 17"/>
              <a:gd name="T59" fmla="*/ 3 h 26"/>
              <a:gd name="T60" fmla="*/ 5 w 17"/>
              <a:gd name="T61" fmla="*/ 6 h 26"/>
              <a:gd name="T62" fmla="*/ 4 w 17"/>
              <a:gd name="T63" fmla="*/ 7 h 26"/>
              <a:gd name="T64" fmla="*/ 3 w 17"/>
              <a:gd name="T65" fmla="*/ 13 h 26"/>
              <a:gd name="T66" fmla="*/ 3 w 17"/>
              <a:gd name="T67" fmla="*/ 13 h 26"/>
              <a:gd name="T68" fmla="*/ 3 w 17"/>
              <a:gd name="T69" fmla="*/ 16 h 26"/>
              <a:gd name="T70" fmla="*/ 3 w 17"/>
              <a:gd name="T71" fmla="*/ 16 h 26"/>
              <a:gd name="T72" fmla="*/ 5 w 17"/>
              <a:gd name="T73" fmla="*/ 19 h 26"/>
              <a:gd name="T74" fmla="*/ 8 w 17"/>
              <a:gd name="T75" fmla="*/ 20 h 26"/>
              <a:gd name="T76" fmla="*/ 8 w 17"/>
              <a:gd name="T77" fmla="*/ 20 h 26"/>
              <a:gd name="T78" fmla="*/ 13 w 17"/>
              <a:gd name="T79" fmla="*/ 22 h 26"/>
              <a:gd name="T80" fmla="*/ 13 w 17"/>
              <a:gd name="T81" fmla="*/ 22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7" h="26">
                <a:moveTo>
                  <a:pt x="13" y="22"/>
                </a:moveTo>
                <a:lnTo>
                  <a:pt x="13" y="22"/>
                </a:lnTo>
                <a:lnTo>
                  <a:pt x="14" y="20"/>
                </a:lnTo>
                <a:lnTo>
                  <a:pt x="14" y="20"/>
                </a:lnTo>
                <a:lnTo>
                  <a:pt x="17" y="22"/>
                </a:lnTo>
                <a:lnTo>
                  <a:pt x="17" y="22"/>
                </a:lnTo>
                <a:lnTo>
                  <a:pt x="17" y="24"/>
                </a:lnTo>
                <a:lnTo>
                  <a:pt x="17" y="24"/>
                </a:lnTo>
                <a:lnTo>
                  <a:pt x="15" y="26"/>
                </a:lnTo>
                <a:lnTo>
                  <a:pt x="14" y="26"/>
                </a:lnTo>
                <a:lnTo>
                  <a:pt x="14" y="26"/>
                </a:lnTo>
                <a:lnTo>
                  <a:pt x="5" y="23"/>
                </a:lnTo>
                <a:lnTo>
                  <a:pt x="5" y="23"/>
                </a:lnTo>
                <a:lnTo>
                  <a:pt x="1" y="19"/>
                </a:lnTo>
                <a:lnTo>
                  <a:pt x="1" y="19"/>
                </a:lnTo>
                <a:lnTo>
                  <a:pt x="0" y="16"/>
                </a:lnTo>
                <a:lnTo>
                  <a:pt x="0" y="12"/>
                </a:lnTo>
                <a:lnTo>
                  <a:pt x="0" y="12"/>
                </a:lnTo>
                <a:lnTo>
                  <a:pt x="3" y="5"/>
                </a:lnTo>
                <a:lnTo>
                  <a:pt x="3" y="5"/>
                </a:lnTo>
                <a:lnTo>
                  <a:pt x="5" y="0"/>
                </a:lnTo>
                <a:lnTo>
                  <a:pt x="5" y="0"/>
                </a:lnTo>
                <a:lnTo>
                  <a:pt x="7" y="0"/>
                </a:lnTo>
                <a:lnTo>
                  <a:pt x="8" y="0"/>
                </a:lnTo>
                <a:lnTo>
                  <a:pt x="8" y="0"/>
                </a:lnTo>
                <a:lnTo>
                  <a:pt x="10" y="2"/>
                </a:lnTo>
                <a:lnTo>
                  <a:pt x="10" y="3"/>
                </a:lnTo>
                <a:lnTo>
                  <a:pt x="10" y="3"/>
                </a:lnTo>
                <a:lnTo>
                  <a:pt x="8" y="3"/>
                </a:lnTo>
                <a:lnTo>
                  <a:pt x="8" y="3"/>
                </a:lnTo>
                <a:lnTo>
                  <a:pt x="5" y="6"/>
                </a:lnTo>
                <a:lnTo>
                  <a:pt x="4" y="7"/>
                </a:lnTo>
                <a:lnTo>
                  <a:pt x="3" y="13"/>
                </a:lnTo>
                <a:lnTo>
                  <a:pt x="3" y="13"/>
                </a:lnTo>
                <a:lnTo>
                  <a:pt x="3" y="16"/>
                </a:lnTo>
                <a:lnTo>
                  <a:pt x="3" y="16"/>
                </a:lnTo>
                <a:lnTo>
                  <a:pt x="5" y="19"/>
                </a:lnTo>
                <a:lnTo>
                  <a:pt x="8" y="20"/>
                </a:lnTo>
                <a:lnTo>
                  <a:pt x="8" y="20"/>
                </a:lnTo>
                <a:lnTo>
                  <a:pt x="13" y="22"/>
                </a:lnTo>
                <a:lnTo>
                  <a:pt x="13" y="2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3" name="Freeform 126"/>
          <p:cNvSpPr/>
          <p:nvPr/>
        </p:nvSpPr>
        <p:spPr bwMode="auto">
          <a:xfrm>
            <a:off x="3902352" y="2291563"/>
            <a:ext cx="14076" cy="38922"/>
          </a:xfrm>
          <a:custGeom>
            <a:avLst/>
            <a:gdLst>
              <a:gd name="T0" fmla="*/ 1 w 8"/>
              <a:gd name="T1" fmla="*/ 13 h 23"/>
              <a:gd name="T2" fmla="*/ 1 w 8"/>
              <a:gd name="T3" fmla="*/ 13 h 23"/>
              <a:gd name="T4" fmla="*/ 3 w 8"/>
              <a:gd name="T5" fmla="*/ 19 h 23"/>
              <a:gd name="T6" fmla="*/ 3 w 8"/>
              <a:gd name="T7" fmla="*/ 19 h 23"/>
              <a:gd name="T8" fmla="*/ 3 w 8"/>
              <a:gd name="T9" fmla="*/ 20 h 23"/>
              <a:gd name="T10" fmla="*/ 3 w 8"/>
              <a:gd name="T11" fmla="*/ 20 h 23"/>
              <a:gd name="T12" fmla="*/ 3 w 8"/>
              <a:gd name="T13" fmla="*/ 23 h 23"/>
              <a:gd name="T14" fmla="*/ 3 w 8"/>
              <a:gd name="T15" fmla="*/ 23 h 23"/>
              <a:gd name="T16" fmla="*/ 3 w 8"/>
              <a:gd name="T17" fmla="*/ 23 h 23"/>
              <a:gd name="T18" fmla="*/ 1 w 8"/>
              <a:gd name="T19" fmla="*/ 23 h 23"/>
              <a:gd name="T20" fmla="*/ 0 w 8"/>
              <a:gd name="T21" fmla="*/ 22 h 23"/>
              <a:gd name="T22" fmla="*/ 0 w 8"/>
              <a:gd name="T23" fmla="*/ 22 h 23"/>
              <a:gd name="T24" fmla="*/ 0 w 8"/>
              <a:gd name="T25" fmla="*/ 14 h 23"/>
              <a:gd name="T26" fmla="*/ 1 w 8"/>
              <a:gd name="T27" fmla="*/ 7 h 23"/>
              <a:gd name="T28" fmla="*/ 1 w 8"/>
              <a:gd name="T29" fmla="*/ 7 h 23"/>
              <a:gd name="T30" fmla="*/ 4 w 8"/>
              <a:gd name="T31" fmla="*/ 3 h 23"/>
              <a:gd name="T32" fmla="*/ 4 w 8"/>
              <a:gd name="T33" fmla="*/ 3 h 23"/>
              <a:gd name="T34" fmla="*/ 6 w 8"/>
              <a:gd name="T35" fmla="*/ 0 h 23"/>
              <a:gd name="T36" fmla="*/ 6 w 8"/>
              <a:gd name="T37" fmla="*/ 0 h 23"/>
              <a:gd name="T38" fmla="*/ 7 w 8"/>
              <a:gd name="T39" fmla="*/ 0 h 23"/>
              <a:gd name="T40" fmla="*/ 7 w 8"/>
              <a:gd name="T41" fmla="*/ 0 h 23"/>
              <a:gd name="T42" fmla="*/ 8 w 8"/>
              <a:gd name="T43" fmla="*/ 2 h 23"/>
              <a:gd name="T44" fmla="*/ 8 w 8"/>
              <a:gd name="T45" fmla="*/ 2 h 23"/>
              <a:gd name="T46" fmla="*/ 8 w 8"/>
              <a:gd name="T47" fmla="*/ 3 h 23"/>
              <a:gd name="T48" fmla="*/ 7 w 8"/>
              <a:gd name="T49" fmla="*/ 3 h 23"/>
              <a:gd name="T50" fmla="*/ 7 w 8"/>
              <a:gd name="T51" fmla="*/ 3 h 23"/>
              <a:gd name="T52" fmla="*/ 6 w 8"/>
              <a:gd name="T53" fmla="*/ 5 h 23"/>
              <a:gd name="T54" fmla="*/ 6 w 8"/>
              <a:gd name="T55" fmla="*/ 5 h 23"/>
              <a:gd name="T56" fmla="*/ 3 w 8"/>
              <a:gd name="T57" fmla="*/ 6 h 23"/>
              <a:gd name="T58" fmla="*/ 3 w 8"/>
              <a:gd name="T59" fmla="*/ 9 h 23"/>
              <a:gd name="T60" fmla="*/ 3 w 8"/>
              <a:gd name="T61" fmla="*/ 9 h 23"/>
              <a:gd name="T62" fmla="*/ 1 w 8"/>
              <a:gd name="T63" fmla="*/ 13 h 23"/>
              <a:gd name="T64" fmla="*/ 1 w 8"/>
              <a:gd name="T65" fmla="*/ 13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" h="23">
                <a:moveTo>
                  <a:pt x="1" y="13"/>
                </a:moveTo>
                <a:lnTo>
                  <a:pt x="1" y="13"/>
                </a:lnTo>
                <a:lnTo>
                  <a:pt x="3" y="19"/>
                </a:lnTo>
                <a:lnTo>
                  <a:pt x="3" y="19"/>
                </a:lnTo>
                <a:lnTo>
                  <a:pt x="3" y="20"/>
                </a:lnTo>
                <a:lnTo>
                  <a:pt x="3" y="20"/>
                </a:lnTo>
                <a:lnTo>
                  <a:pt x="3" y="23"/>
                </a:lnTo>
                <a:lnTo>
                  <a:pt x="3" y="23"/>
                </a:lnTo>
                <a:lnTo>
                  <a:pt x="3" y="23"/>
                </a:lnTo>
                <a:lnTo>
                  <a:pt x="1" y="23"/>
                </a:lnTo>
                <a:lnTo>
                  <a:pt x="0" y="22"/>
                </a:lnTo>
                <a:lnTo>
                  <a:pt x="0" y="22"/>
                </a:lnTo>
                <a:lnTo>
                  <a:pt x="0" y="14"/>
                </a:lnTo>
                <a:lnTo>
                  <a:pt x="1" y="7"/>
                </a:lnTo>
                <a:lnTo>
                  <a:pt x="1" y="7"/>
                </a:lnTo>
                <a:lnTo>
                  <a:pt x="4" y="3"/>
                </a:lnTo>
                <a:lnTo>
                  <a:pt x="4" y="3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8" y="2"/>
                </a:lnTo>
                <a:lnTo>
                  <a:pt x="8" y="2"/>
                </a:lnTo>
                <a:lnTo>
                  <a:pt x="8" y="3"/>
                </a:lnTo>
                <a:lnTo>
                  <a:pt x="7" y="3"/>
                </a:lnTo>
                <a:lnTo>
                  <a:pt x="7" y="3"/>
                </a:lnTo>
                <a:lnTo>
                  <a:pt x="6" y="5"/>
                </a:lnTo>
                <a:lnTo>
                  <a:pt x="6" y="5"/>
                </a:lnTo>
                <a:lnTo>
                  <a:pt x="3" y="6"/>
                </a:lnTo>
                <a:lnTo>
                  <a:pt x="3" y="9"/>
                </a:lnTo>
                <a:lnTo>
                  <a:pt x="3" y="9"/>
                </a:lnTo>
                <a:lnTo>
                  <a:pt x="1" y="13"/>
                </a:lnTo>
                <a:lnTo>
                  <a:pt x="1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4" name="Freeform 127"/>
          <p:cNvSpPr>
            <a:spLocks noEditPoints="1"/>
          </p:cNvSpPr>
          <p:nvPr/>
        </p:nvSpPr>
        <p:spPr bwMode="auto">
          <a:xfrm>
            <a:off x="3031423" y="5011002"/>
            <a:ext cx="510241" cy="631208"/>
          </a:xfrm>
          <a:custGeom>
            <a:avLst/>
            <a:gdLst>
              <a:gd name="T0" fmla="*/ 15 w 290"/>
              <a:gd name="T1" fmla="*/ 93 h 373"/>
              <a:gd name="T2" fmla="*/ 287 w 290"/>
              <a:gd name="T3" fmla="*/ 2 h 373"/>
              <a:gd name="T4" fmla="*/ 226 w 290"/>
              <a:gd name="T5" fmla="*/ 293 h 373"/>
              <a:gd name="T6" fmla="*/ 216 w 290"/>
              <a:gd name="T7" fmla="*/ 309 h 373"/>
              <a:gd name="T8" fmla="*/ 42 w 290"/>
              <a:gd name="T9" fmla="*/ 371 h 373"/>
              <a:gd name="T10" fmla="*/ 121 w 290"/>
              <a:gd name="T11" fmla="*/ 215 h 373"/>
              <a:gd name="T12" fmla="*/ 63 w 290"/>
              <a:gd name="T13" fmla="*/ 282 h 373"/>
              <a:gd name="T14" fmla="*/ 108 w 290"/>
              <a:gd name="T15" fmla="*/ 245 h 373"/>
              <a:gd name="T16" fmla="*/ 33 w 290"/>
              <a:gd name="T17" fmla="*/ 104 h 373"/>
              <a:gd name="T18" fmla="*/ 23 w 290"/>
              <a:gd name="T19" fmla="*/ 99 h 373"/>
              <a:gd name="T20" fmla="*/ 24 w 290"/>
              <a:gd name="T21" fmla="*/ 337 h 373"/>
              <a:gd name="T22" fmla="*/ 223 w 290"/>
              <a:gd name="T23" fmla="*/ 111 h 373"/>
              <a:gd name="T24" fmla="*/ 164 w 290"/>
              <a:gd name="T25" fmla="*/ 127 h 373"/>
              <a:gd name="T26" fmla="*/ 88 w 290"/>
              <a:gd name="T27" fmla="*/ 212 h 373"/>
              <a:gd name="T28" fmla="*/ 36 w 290"/>
              <a:gd name="T29" fmla="*/ 121 h 373"/>
              <a:gd name="T30" fmla="*/ 138 w 290"/>
              <a:gd name="T31" fmla="*/ 113 h 373"/>
              <a:gd name="T32" fmla="*/ 59 w 290"/>
              <a:gd name="T33" fmla="*/ 153 h 373"/>
              <a:gd name="T34" fmla="*/ 117 w 290"/>
              <a:gd name="T35" fmla="*/ 126 h 373"/>
              <a:gd name="T36" fmla="*/ 114 w 290"/>
              <a:gd name="T37" fmla="*/ 231 h 373"/>
              <a:gd name="T38" fmla="*/ 141 w 290"/>
              <a:gd name="T39" fmla="*/ 202 h 373"/>
              <a:gd name="T40" fmla="*/ 196 w 290"/>
              <a:gd name="T41" fmla="*/ 154 h 373"/>
              <a:gd name="T42" fmla="*/ 113 w 290"/>
              <a:gd name="T43" fmla="*/ 180 h 373"/>
              <a:gd name="T44" fmla="*/ 221 w 290"/>
              <a:gd name="T45" fmla="*/ 145 h 373"/>
              <a:gd name="T46" fmla="*/ 283 w 290"/>
              <a:gd name="T47" fmla="*/ 26 h 373"/>
              <a:gd name="T48" fmla="*/ 56 w 290"/>
              <a:gd name="T49" fmla="*/ 356 h 373"/>
              <a:gd name="T50" fmla="*/ 266 w 290"/>
              <a:gd name="T51" fmla="*/ 39 h 373"/>
              <a:gd name="T52" fmla="*/ 20 w 290"/>
              <a:gd name="T53" fmla="*/ 357 h 373"/>
              <a:gd name="T54" fmla="*/ 246 w 290"/>
              <a:gd name="T55" fmla="*/ 324 h 373"/>
              <a:gd name="T56" fmla="*/ 101 w 290"/>
              <a:gd name="T57" fmla="*/ 113 h 373"/>
              <a:gd name="T58" fmla="*/ 249 w 290"/>
              <a:gd name="T59" fmla="*/ 62 h 373"/>
              <a:gd name="T60" fmla="*/ 222 w 290"/>
              <a:gd name="T61" fmla="*/ 234 h 373"/>
              <a:gd name="T62" fmla="*/ 221 w 290"/>
              <a:gd name="T63" fmla="*/ 121 h 373"/>
              <a:gd name="T64" fmla="*/ 238 w 290"/>
              <a:gd name="T65" fmla="*/ 96 h 373"/>
              <a:gd name="T66" fmla="*/ 213 w 290"/>
              <a:gd name="T67" fmla="*/ 187 h 373"/>
              <a:gd name="T68" fmla="*/ 198 w 290"/>
              <a:gd name="T69" fmla="*/ 282 h 373"/>
              <a:gd name="T70" fmla="*/ 232 w 290"/>
              <a:gd name="T71" fmla="*/ 110 h 373"/>
              <a:gd name="T72" fmla="*/ 191 w 290"/>
              <a:gd name="T73" fmla="*/ 151 h 373"/>
              <a:gd name="T74" fmla="*/ 270 w 290"/>
              <a:gd name="T75" fmla="*/ 26 h 373"/>
              <a:gd name="T76" fmla="*/ 108 w 290"/>
              <a:gd name="T77" fmla="*/ 207 h 373"/>
              <a:gd name="T78" fmla="*/ 33 w 290"/>
              <a:gd name="T79" fmla="*/ 361 h 373"/>
              <a:gd name="T80" fmla="*/ 226 w 290"/>
              <a:gd name="T81" fmla="*/ 180 h 373"/>
              <a:gd name="T82" fmla="*/ 236 w 290"/>
              <a:gd name="T83" fmla="*/ 57 h 373"/>
              <a:gd name="T84" fmla="*/ 205 w 290"/>
              <a:gd name="T85" fmla="*/ 199 h 373"/>
              <a:gd name="T86" fmla="*/ 151 w 290"/>
              <a:gd name="T87" fmla="*/ 219 h 373"/>
              <a:gd name="T88" fmla="*/ 231 w 290"/>
              <a:gd name="T89" fmla="*/ 323 h 373"/>
              <a:gd name="T90" fmla="*/ 276 w 290"/>
              <a:gd name="T91" fmla="*/ 16 h 373"/>
              <a:gd name="T92" fmla="*/ 49 w 290"/>
              <a:gd name="T93" fmla="*/ 310 h 373"/>
              <a:gd name="T94" fmla="*/ 228 w 290"/>
              <a:gd name="T95" fmla="*/ 80 h 373"/>
              <a:gd name="T96" fmla="*/ 192 w 290"/>
              <a:gd name="T97" fmla="*/ 218 h 373"/>
              <a:gd name="T98" fmla="*/ 157 w 290"/>
              <a:gd name="T99" fmla="*/ 147 h 373"/>
              <a:gd name="T100" fmla="*/ 60 w 290"/>
              <a:gd name="T101" fmla="*/ 177 h 373"/>
              <a:gd name="T102" fmla="*/ 15 w 290"/>
              <a:gd name="T103" fmla="*/ 359 h 373"/>
              <a:gd name="T104" fmla="*/ 148 w 290"/>
              <a:gd name="T105" fmla="*/ 191 h 373"/>
              <a:gd name="T106" fmla="*/ 243 w 290"/>
              <a:gd name="T107" fmla="*/ 317 h 373"/>
              <a:gd name="T108" fmla="*/ 37 w 290"/>
              <a:gd name="T109" fmla="*/ 319 h 373"/>
              <a:gd name="T110" fmla="*/ 194 w 290"/>
              <a:gd name="T111" fmla="*/ 185 h 373"/>
              <a:gd name="T112" fmla="*/ 239 w 290"/>
              <a:gd name="T113" fmla="*/ 332 h 373"/>
              <a:gd name="T114" fmla="*/ 50 w 290"/>
              <a:gd name="T115" fmla="*/ 320 h 373"/>
              <a:gd name="T116" fmla="*/ 16 w 290"/>
              <a:gd name="T117" fmla="*/ 339 h 373"/>
              <a:gd name="T118" fmla="*/ 24 w 290"/>
              <a:gd name="T119" fmla="*/ 158 h 373"/>
              <a:gd name="T120" fmla="*/ 215 w 290"/>
              <a:gd name="T121" fmla="*/ 347 h 373"/>
              <a:gd name="T122" fmla="*/ 144 w 290"/>
              <a:gd name="T123" fmla="*/ 236 h 373"/>
              <a:gd name="T124" fmla="*/ 229 w 290"/>
              <a:gd name="T125" fmla="*/ 168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90" h="373">
                <a:moveTo>
                  <a:pt x="44" y="310"/>
                </a:moveTo>
                <a:lnTo>
                  <a:pt x="44" y="310"/>
                </a:lnTo>
                <a:lnTo>
                  <a:pt x="46" y="307"/>
                </a:lnTo>
                <a:lnTo>
                  <a:pt x="46" y="307"/>
                </a:lnTo>
                <a:lnTo>
                  <a:pt x="53" y="293"/>
                </a:lnTo>
                <a:lnTo>
                  <a:pt x="53" y="293"/>
                </a:lnTo>
                <a:lnTo>
                  <a:pt x="53" y="290"/>
                </a:lnTo>
                <a:lnTo>
                  <a:pt x="53" y="290"/>
                </a:lnTo>
                <a:lnTo>
                  <a:pt x="53" y="288"/>
                </a:lnTo>
                <a:lnTo>
                  <a:pt x="53" y="288"/>
                </a:lnTo>
                <a:lnTo>
                  <a:pt x="53" y="288"/>
                </a:lnTo>
                <a:lnTo>
                  <a:pt x="53" y="288"/>
                </a:lnTo>
                <a:lnTo>
                  <a:pt x="53" y="286"/>
                </a:lnTo>
                <a:lnTo>
                  <a:pt x="53" y="285"/>
                </a:lnTo>
                <a:lnTo>
                  <a:pt x="53" y="285"/>
                </a:lnTo>
                <a:lnTo>
                  <a:pt x="53" y="279"/>
                </a:lnTo>
                <a:lnTo>
                  <a:pt x="53" y="279"/>
                </a:lnTo>
                <a:lnTo>
                  <a:pt x="51" y="268"/>
                </a:lnTo>
                <a:lnTo>
                  <a:pt x="51" y="268"/>
                </a:lnTo>
                <a:lnTo>
                  <a:pt x="51" y="262"/>
                </a:lnTo>
                <a:lnTo>
                  <a:pt x="51" y="262"/>
                </a:lnTo>
                <a:lnTo>
                  <a:pt x="51" y="252"/>
                </a:lnTo>
                <a:lnTo>
                  <a:pt x="51" y="252"/>
                </a:lnTo>
                <a:lnTo>
                  <a:pt x="51" y="245"/>
                </a:lnTo>
                <a:lnTo>
                  <a:pt x="51" y="245"/>
                </a:lnTo>
                <a:lnTo>
                  <a:pt x="50" y="239"/>
                </a:lnTo>
                <a:lnTo>
                  <a:pt x="50" y="239"/>
                </a:lnTo>
                <a:lnTo>
                  <a:pt x="49" y="236"/>
                </a:lnTo>
                <a:lnTo>
                  <a:pt x="49" y="236"/>
                </a:lnTo>
                <a:lnTo>
                  <a:pt x="40" y="211"/>
                </a:lnTo>
                <a:lnTo>
                  <a:pt x="40" y="211"/>
                </a:lnTo>
                <a:lnTo>
                  <a:pt x="34" y="191"/>
                </a:lnTo>
                <a:lnTo>
                  <a:pt x="34" y="191"/>
                </a:lnTo>
                <a:lnTo>
                  <a:pt x="32" y="185"/>
                </a:lnTo>
                <a:lnTo>
                  <a:pt x="32" y="185"/>
                </a:lnTo>
                <a:lnTo>
                  <a:pt x="23" y="162"/>
                </a:lnTo>
                <a:lnTo>
                  <a:pt x="23" y="162"/>
                </a:lnTo>
                <a:lnTo>
                  <a:pt x="16" y="141"/>
                </a:lnTo>
                <a:lnTo>
                  <a:pt x="16" y="141"/>
                </a:lnTo>
                <a:lnTo>
                  <a:pt x="16" y="140"/>
                </a:lnTo>
                <a:lnTo>
                  <a:pt x="16" y="140"/>
                </a:lnTo>
                <a:lnTo>
                  <a:pt x="16" y="137"/>
                </a:lnTo>
                <a:lnTo>
                  <a:pt x="17" y="135"/>
                </a:lnTo>
                <a:lnTo>
                  <a:pt x="17" y="135"/>
                </a:lnTo>
                <a:lnTo>
                  <a:pt x="17" y="135"/>
                </a:lnTo>
                <a:lnTo>
                  <a:pt x="17" y="135"/>
                </a:lnTo>
                <a:lnTo>
                  <a:pt x="17" y="135"/>
                </a:lnTo>
                <a:lnTo>
                  <a:pt x="17" y="135"/>
                </a:lnTo>
                <a:lnTo>
                  <a:pt x="12" y="110"/>
                </a:lnTo>
                <a:lnTo>
                  <a:pt x="12" y="110"/>
                </a:lnTo>
                <a:lnTo>
                  <a:pt x="10" y="103"/>
                </a:lnTo>
                <a:lnTo>
                  <a:pt x="10" y="103"/>
                </a:lnTo>
                <a:lnTo>
                  <a:pt x="10" y="97"/>
                </a:lnTo>
                <a:lnTo>
                  <a:pt x="10" y="97"/>
                </a:lnTo>
                <a:lnTo>
                  <a:pt x="10" y="96"/>
                </a:lnTo>
                <a:lnTo>
                  <a:pt x="10" y="96"/>
                </a:lnTo>
                <a:lnTo>
                  <a:pt x="10" y="94"/>
                </a:lnTo>
                <a:lnTo>
                  <a:pt x="12" y="93"/>
                </a:lnTo>
                <a:lnTo>
                  <a:pt x="12" y="93"/>
                </a:lnTo>
                <a:lnTo>
                  <a:pt x="13" y="93"/>
                </a:lnTo>
                <a:lnTo>
                  <a:pt x="15" y="93"/>
                </a:lnTo>
                <a:lnTo>
                  <a:pt x="15" y="93"/>
                </a:lnTo>
                <a:lnTo>
                  <a:pt x="17" y="93"/>
                </a:lnTo>
                <a:lnTo>
                  <a:pt x="20" y="93"/>
                </a:lnTo>
                <a:lnTo>
                  <a:pt x="20" y="93"/>
                </a:lnTo>
                <a:lnTo>
                  <a:pt x="24" y="93"/>
                </a:lnTo>
                <a:lnTo>
                  <a:pt x="24" y="93"/>
                </a:lnTo>
                <a:lnTo>
                  <a:pt x="32" y="93"/>
                </a:lnTo>
                <a:lnTo>
                  <a:pt x="32" y="93"/>
                </a:lnTo>
                <a:lnTo>
                  <a:pt x="39" y="93"/>
                </a:lnTo>
                <a:lnTo>
                  <a:pt x="39" y="93"/>
                </a:lnTo>
                <a:lnTo>
                  <a:pt x="53" y="91"/>
                </a:lnTo>
                <a:lnTo>
                  <a:pt x="53" y="91"/>
                </a:lnTo>
                <a:lnTo>
                  <a:pt x="78" y="90"/>
                </a:lnTo>
                <a:lnTo>
                  <a:pt x="78" y="90"/>
                </a:lnTo>
                <a:lnTo>
                  <a:pt x="115" y="91"/>
                </a:lnTo>
                <a:lnTo>
                  <a:pt x="115" y="91"/>
                </a:lnTo>
                <a:lnTo>
                  <a:pt x="124" y="91"/>
                </a:lnTo>
                <a:lnTo>
                  <a:pt x="124" y="91"/>
                </a:lnTo>
                <a:lnTo>
                  <a:pt x="128" y="91"/>
                </a:lnTo>
                <a:lnTo>
                  <a:pt x="128" y="91"/>
                </a:lnTo>
                <a:lnTo>
                  <a:pt x="138" y="91"/>
                </a:lnTo>
                <a:lnTo>
                  <a:pt x="138" y="91"/>
                </a:lnTo>
                <a:lnTo>
                  <a:pt x="140" y="91"/>
                </a:lnTo>
                <a:lnTo>
                  <a:pt x="140" y="91"/>
                </a:lnTo>
                <a:lnTo>
                  <a:pt x="141" y="91"/>
                </a:lnTo>
                <a:lnTo>
                  <a:pt x="141" y="91"/>
                </a:lnTo>
                <a:lnTo>
                  <a:pt x="147" y="91"/>
                </a:lnTo>
                <a:lnTo>
                  <a:pt x="147" y="91"/>
                </a:lnTo>
                <a:lnTo>
                  <a:pt x="185" y="91"/>
                </a:lnTo>
                <a:lnTo>
                  <a:pt x="185" y="91"/>
                </a:lnTo>
                <a:lnTo>
                  <a:pt x="206" y="91"/>
                </a:lnTo>
                <a:lnTo>
                  <a:pt x="206" y="91"/>
                </a:lnTo>
                <a:lnTo>
                  <a:pt x="221" y="91"/>
                </a:lnTo>
                <a:lnTo>
                  <a:pt x="221" y="91"/>
                </a:lnTo>
                <a:lnTo>
                  <a:pt x="222" y="89"/>
                </a:lnTo>
                <a:lnTo>
                  <a:pt x="222" y="89"/>
                </a:lnTo>
                <a:lnTo>
                  <a:pt x="223" y="89"/>
                </a:lnTo>
                <a:lnTo>
                  <a:pt x="223" y="89"/>
                </a:lnTo>
                <a:lnTo>
                  <a:pt x="226" y="74"/>
                </a:lnTo>
                <a:lnTo>
                  <a:pt x="226" y="74"/>
                </a:lnTo>
                <a:lnTo>
                  <a:pt x="232" y="54"/>
                </a:lnTo>
                <a:lnTo>
                  <a:pt x="232" y="54"/>
                </a:lnTo>
                <a:lnTo>
                  <a:pt x="235" y="46"/>
                </a:lnTo>
                <a:lnTo>
                  <a:pt x="235" y="46"/>
                </a:lnTo>
                <a:lnTo>
                  <a:pt x="242" y="30"/>
                </a:lnTo>
                <a:lnTo>
                  <a:pt x="242" y="30"/>
                </a:lnTo>
                <a:lnTo>
                  <a:pt x="248" y="20"/>
                </a:lnTo>
                <a:lnTo>
                  <a:pt x="248" y="20"/>
                </a:lnTo>
                <a:lnTo>
                  <a:pt x="252" y="16"/>
                </a:lnTo>
                <a:lnTo>
                  <a:pt x="256" y="13"/>
                </a:lnTo>
                <a:lnTo>
                  <a:pt x="256" y="13"/>
                </a:lnTo>
                <a:lnTo>
                  <a:pt x="266" y="9"/>
                </a:lnTo>
                <a:lnTo>
                  <a:pt x="266" y="9"/>
                </a:lnTo>
                <a:lnTo>
                  <a:pt x="272" y="6"/>
                </a:lnTo>
                <a:lnTo>
                  <a:pt x="279" y="5"/>
                </a:lnTo>
                <a:lnTo>
                  <a:pt x="279" y="5"/>
                </a:lnTo>
                <a:lnTo>
                  <a:pt x="285" y="2"/>
                </a:lnTo>
                <a:lnTo>
                  <a:pt x="285" y="2"/>
                </a:lnTo>
                <a:lnTo>
                  <a:pt x="286" y="2"/>
                </a:lnTo>
                <a:lnTo>
                  <a:pt x="286" y="2"/>
                </a:lnTo>
                <a:lnTo>
                  <a:pt x="286" y="0"/>
                </a:lnTo>
                <a:lnTo>
                  <a:pt x="287" y="2"/>
                </a:lnTo>
                <a:lnTo>
                  <a:pt x="287" y="2"/>
                </a:lnTo>
                <a:lnTo>
                  <a:pt x="290" y="3"/>
                </a:lnTo>
                <a:lnTo>
                  <a:pt x="290" y="3"/>
                </a:lnTo>
                <a:lnTo>
                  <a:pt x="290" y="5"/>
                </a:lnTo>
                <a:lnTo>
                  <a:pt x="290" y="5"/>
                </a:lnTo>
                <a:lnTo>
                  <a:pt x="290" y="26"/>
                </a:lnTo>
                <a:lnTo>
                  <a:pt x="290" y="26"/>
                </a:lnTo>
                <a:lnTo>
                  <a:pt x="290" y="29"/>
                </a:lnTo>
                <a:lnTo>
                  <a:pt x="287" y="32"/>
                </a:lnTo>
                <a:lnTo>
                  <a:pt x="287" y="32"/>
                </a:lnTo>
                <a:lnTo>
                  <a:pt x="276" y="37"/>
                </a:lnTo>
                <a:lnTo>
                  <a:pt x="276" y="37"/>
                </a:lnTo>
                <a:lnTo>
                  <a:pt x="266" y="45"/>
                </a:lnTo>
                <a:lnTo>
                  <a:pt x="259" y="53"/>
                </a:lnTo>
                <a:lnTo>
                  <a:pt x="259" y="53"/>
                </a:lnTo>
                <a:lnTo>
                  <a:pt x="253" y="66"/>
                </a:lnTo>
                <a:lnTo>
                  <a:pt x="249" y="77"/>
                </a:lnTo>
                <a:lnTo>
                  <a:pt x="249" y="77"/>
                </a:lnTo>
                <a:lnTo>
                  <a:pt x="240" y="108"/>
                </a:lnTo>
                <a:lnTo>
                  <a:pt x="240" y="108"/>
                </a:lnTo>
                <a:lnTo>
                  <a:pt x="238" y="121"/>
                </a:lnTo>
                <a:lnTo>
                  <a:pt x="236" y="134"/>
                </a:lnTo>
                <a:lnTo>
                  <a:pt x="236" y="134"/>
                </a:lnTo>
                <a:lnTo>
                  <a:pt x="235" y="158"/>
                </a:lnTo>
                <a:lnTo>
                  <a:pt x="235" y="158"/>
                </a:lnTo>
                <a:lnTo>
                  <a:pt x="233" y="171"/>
                </a:lnTo>
                <a:lnTo>
                  <a:pt x="233" y="171"/>
                </a:lnTo>
                <a:lnTo>
                  <a:pt x="232" y="189"/>
                </a:lnTo>
                <a:lnTo>
                  <a:pt x="232" y="189"/>
                </a:lnTo>
                <a:lnTo>
                  <a:pt x="231" y="205"/>
                </a:lnTo>
                <a:lnTo>
                  <a:pt x="231" y="205"/>
                </a:lnTo>
                <a:lnTo>
                  <a:pt x="228" y="218"/>
                </a:lnTo>
                <a:lnTo>
                  <a:pt x="228" y="218"/>
                </a:lnTo>
                <a:lnTo>
                  <a:pt x="226" y="229"/>
                </a:lnTo>
                <a:lnTo>
                  <a:pt x="226" y="229"/>
                </a:lnTo>
                <a:lnTo>
                  <a:pt x="226" y="234"/>
                </a:lnTo>
                <a:lnTo>
                  <a:pt x="226" y="234"/>
                </a:lnTo>
                <a:lnTo>
                  <a:pt x="225" y="236"/>
                </a:lnTo>
                <a:lnTo>
                  <a:pt x="225" y="236"/>
                </a:lnTo>
                <a:lnTo>
                  <a:pt x="223" y="238"/>
                </a:lnTo>
                <a:lnTo>
                  <a:pt x="223" y="238"/>
                </a:lnTo>
                <a:lnTo>
                  <a:pt x="225" y="242"/>
                </a:lnTo>
                <a:lnTo>
                  <a:pt x="225" y="242"/>
                </a:lnTo>
                <a:lnTo>
                  <a:pt x="225" y="253"/>
                </a:lnTo>
                <a:lnTo>
                  <a:pt x="225" y="253"/>
                </a:lnTo>
                <a:lnTo>
                  <a:pt x="223" y="275"/>
                </a:lnTo>
                <a:lnTo>
                  <a:pt x="223" y="275"/>
                </a:lnTo>
                <a:lnTo>
                  <a:pt x="223" y="276"/>
                </a:lnTo>
                <a:lnTo>
                  <a:pt x="223" y="276"/>
                </a:lnTo>
                <a:lnTo>
                  <a:pt x="225" y="276"/>
                </a:lnTo>
                <a:lnTo>
                  <a:pt x="225" y="276"/>
                </a:lnTo>
                <a:lnTo>
                  <a:pt x="226" y="278"/>
                </a:lnTo>
                <a:lnTo>
                  <a:pt x="226" y="278"/>
                </a:lnTo>
                <a:lnTo>
                  <a:pt x="225" y="279"/>
                </a:lnTo>
                <a:lnTo>
                  <a:pt x="225" y="279"/>
                </a:lnTo>
                <a:lnTo>
                  <a:pt x="223" y="279"/>
                </a:lnTo>
                <a:lnTo>
                  <a:pt x="223" y="279"/>
                </a:lnTo>
                <a:lnTo>
                  <a:pt x="222" y="282"/>
                </a:lnTo>
                <a:lnTo>
                  <a:pt x="222" y="282"/>
                </a:lnTo>
                <a:lnTo>
                  <a:pt x="222" y="282"/>
                </a:lnTo>
                <a:lnTo>
                  <a:pt x="222" y="282"/>
                </a:lnTo>
                <a:lnTo>
                  <a:pt x="226" y="293"/>
                </a:lnTo>
                <a:lnTo>
                  <a:pt x="226" y="293"/>
                </a:lnTo>
                <a:lnTo>
                  <a:pt x="228" y="295"/>
                </a:lnTo>
                <a:lnTo>
                  <a:pt x="228" y="295"/>
                </a:lnTo>
                <a:lnTo>
                  <a:pt x="231" y="300"/>
                </a:lnTo>
                <a:lnTo>
                  <a:pt x="231" y="300"/>
                </a:lnTo>
                <a:lnTo>
                  <a:pt x="232" y="302"/>
                </a:lnTo>
                <a:lnTo>
                  <a:pt x="232" y="303"/>
                </a:lnTo>
                <a:lnTo>
                  <a:pt x="232" y="303"/>
                </a:lnTo>
                <a:lnTo>
                  <a:pt x="232" y="305"/>
                </a:lnTo>
                <a:lnTo>
                  <a:pt x="232" y="305"/>
                </a:lnTo>
                <a:lnTo>
                  <a:pt x="232" y="305"/>
                </a:lnTo>
                <a:lnTo>
                  <a:pt x="232" y="305"/>
                </a:lnTo>
                <a:lnTo>
                  <a:pt x="233" y="307"/>
                </a:lnTo>
                <a:lnTo>
                  <a:pt x="236" y="309"/>
                </a:lnTo>
                <a:lnTo>
                  <a:pt x="236" y="309"/>
                </a:lnTo>
                <a:lnTo>
                  <a:pt x="242" y="310"/>
                </a:lnTo>
                <a:lnTo>
                  <a:pt x="246" y="312"/>
                </a:lnTo>
                <a:lnTo>
                  <a:pt x="246" y="312"/>
                </a:lnTo>
                <a:lnTo>
                  <a:pt x="250" y="316"/>
                </a:lnTo>
                <a:lnTo>
                  <a:pt x="255" y="319"/>
                </a:lnTo>
                <a:lnTo>
                  <a:pt x="256" y="324"/>
                </a:lnTo>
                <a:lnTo>
                  <a:pt x="258" y="330"/>
                </a:lnTo>
                <a:lnTo>
                  <a:pt x="258" y="330"/>
                </a:lnTo>
                <a:lnTo>
                  <a:pt x="258" y="337"/>
                </a:lnTo>
                <a:lnTo>
                  <a:pt x="258" y="337"/>
                </a:lnTo>
                <a:lnTo>
                  <a:pt x="258" y="339"/>
                </a:lnTo>
                <a:lnTo>
                  <a:pt x="258" y="339"/>
                </a:lnTo>
                <a:lnTo>
                  <a:pt x="258" y="342"/>
                </a:lnTo>
                <a:lnTo>
                  <a:pt x="258" y="342"/>
                </a:lnTo>
                <a:lnTo>
                  <a:pt x="258" y="343"/>
                </a:lnTo>
                <a:lnTo>
                  <a:pt x="258" y="343"/>
                </a:lnTo>
                <a:lnTo>
                  <a:pt x="256" y="350"/>
                </a:lnTo>
                <a:lnTo>
                  <a:pt x="253" y="357"/>
                </a:lnTo>
                <a:lnTo>
                  <a:pt x="253" y="357"/>
                </a:lnTo>
                <a:lnTo>
                  <a:pt x="252" y="360"/>
                </a:lnTo>
                <a:lnTo>
                  <a:pt x="252" y="360"/>
                </a:lnTo>
                <a:lnTo>
                  <a:pt x="246" y="366"/>
                </a:lnTo>
                <a:lnTo>
                  <a:pt x="239" y="369"/>
                </a:lnTo>
                <a:lnTo>
                  <a:pt x="239" y="369"/>
                </a:lnTo>
                <a:lnTo>
                  <a:pt x="229" y="370"/>
                </a:lnTo>
                <a:lnTo>
                  <a:pt x="221" y="369"/>
                </a:lnTo>
                <a:lnTo>
                  <a:pt x="221" y="369"/>
                </a:lnTo>
                <a:lnTo>
                  <a:pt x="211" y="367"/>
                </a:lnTo>
                <a:lnTo>
                  <a:pt x="211" y="367"/>
                </a:lnTo>
                <a:lnTo>
                  <a:pt x="206" y="367"/>
                </a:lnTo>
                <a:lnTo>
                  <a:pt x="202" y="364"/>
                </a:lnTo>
                <a:lnTo>
                  <a:pt x="202" y="364"/>
                </a:lnTo>
                <a:lnTo>
                  <a:pt x="198" y="361"/>
                </a:lnTo>
                <a:lnTo>
                  <a:pt x="195" y="359"/>
                </a:lnTo>
                <a:lnTo>
                  <a:pt x="194" y="354"/>
                </a:lnTo>
                <a:lnTo>
                  <a:pt x="192" y="350"/>
                </a:lnTo>
                <a:lnTo>
                  <a:pt x="192" y="350"/>
                </a:lnTo>
                <a:lnTo>
                  <a:pt x="192" y="343"/>
                </a:lnTo>
                <a:lnTo>
                  <a:pt x="192" y="343"/>
                </a:lnTo>
                <a:lnTo>
                  <a:pt x="194" y="332"/>
                </a:lnTo>
                <a:lnTo>
                  <a:pt x="194" y="332"/>
                </a:lnTo>
                <a:lnTo>
                  <a:pt x="198" y="324"/>
                </a:lnTo>
                <a:lnTo>
                  <a:pt x="202" y="317"/>
                </a:lnTo>
                <a:lnTo>
                  <a:pt x="202" y="317"/>
                </a:lnTo>
                <a:lnTo>
                  <a:pt x="208" y="313"/>
                </a:lnTo>
                <a:lnTo>
                  <a:pt x="208" y="313"/>
                </a:lnTo>
                <a:lnTo>
                  <a:pt x="212" y="310"/>
                </a:lnTo>
                <a:lnTo>
                  <a:pt x="216" y="309"/>
                </a:lnTo>
                <a:lnTo>
                  <a:pt x="225" y="307"/>
                </a:lnTo>
                <a:lnTo>
                  <a:pt x="225" y="307"/>
                </a:lnTo>
                <a:lnTo>
                  <a:pt x="226" y="307"/>
                </a:lnTo>
                <a:lnTo>
                  <a:pt x="226" y="307"/>
                </a:lnTo>
                <a:lnTo>
                  <a:pt x="226" y="306"/>
                </a:lnTo>
                <a:lnTo>
                  <a:pt x="226" y="306"/>
                </a:lnTo>
                <a:lnTo>
                  <a:pt x="223" y="302"/>
                </a:lnTo>
                <a:lnTo>
                  <a:pt x="223" y="302"/>
                </a:lnTo>
                <a:lnTo>
                  <a:pt x="213" y="286"/>
                </a:lnTo>
                <a:lnTo>
                  <a:pt x="213" y="286"/>
                </a:lnTo>
                <a:lnTo>
                  <a:pt x="209" y="286"/>
                </a:lnTo>
                <a:lnTo>
                  <a:pt x="209" y="286"/>
                </a:lnTo>
                <a:lnTo>
                  <a:pt x="196" y="288"/>
                </a:lnTo>
                <a:lnTo>
                  <a:pt x="196" y="288"/>
                </a:lnTo>
                <a:lnTo>
                  <a:pt x="158" y="290"/>
                </a:lnTo>
                <a:lnTo>
                  <a:pt x="158" y="290"/>
                </a:lnTo>
                <a:lnTo>
                  <a:pt x="132" y="290"/>
                </a:lnTo>
                <a:lnTo>
                  <a:pt x="108" y="290"/>
                </a:lnTo>
                <a:lnTo>
                  <a:pt x="108" y="290"/>
                </a:lnTo>
                <a:lnTo>
                  <a:pt x="81" y="290"/>
                </a:lnTo>
                <a:lnTo>
                  <a:pt x="81" y="290"/>
                </a:lnTo>
                <a:lnTo>
                  <a:pt x="74" y="290"/>
                </a:lnTo>
                <a:lnTo>
                  <a:pt x="74" y="290"/>
                </a:lnTo>
                <a:lnTo>
                  <a:pt x="71" y="292"/>
                </a:lnTo>
                <a:lnTo>
                  <a:pt x="71" y="292"/>
                </a:lnTo>
                <a:lnTo>
                  <a:pt x="69" y="290"/>
                </a:lnTo>
                <a:lnTo>
                  <a:pt x="69" y="290"/>
                </a:lnTo>
                <a:lnTo>
                  <a:pt x="69" y="290"/>
                </a:lnTo>
                <a:lnTo>
                  <a:pt x="69" y="290"/>
                </a:lnTo>
                <a:lnTo>
                  <a:pt x="61" y="289"/>
                </a:lnTo>
                <a:lnTo>
                  <a:pt x="61" y="289"/>
                </a:lnTo>
                <a:lnTo>
                  <a:pt x="63" y="290"/>
                </a:lnTo>
                <a:lnTo>
                  <a:pt x="61" y="292"/>
                </a:lnTo>
                <a:lnTo>
                  <a:pt x="61" y="292"/>
                </a:lnTo>
                <a:lnTo>
                  <a:pt x="60" y="297"/>
                </a:lnTo>
                <a:lnTo>
                  <a:pt x="60" y="297"/>
                </a:lnTo>
                <a:lnTo>
                  <a:pt x="53" y="310"/>
                </a:lnTo>
                <a:lnTo>
                  <a:pt x="53" y="310"/>
                </a:lnTo>
                <a:lnTo>
                  <a:pt x="53" y="312"/>
                </a:lnTo>
                <a:lnTo>
                  <a:pt x="53" y="312"/>
                </a:lnTo>
                <a:lnTo>
                  <a:pt x="53" y="313"/>
                </a:lnTo>
                <a:lnTo>
                  <a:pt x="54" y="315"/>
                </a:lnTo>
                <a:lnTo>
                  <a:pt x="54" y="315"/>
                </a:lnTo>
                <a:lnTo>
                  <a:pt x="61" y="320"/>
                </a:lnTo>
                <a:lnTo>
                  <a:pt x="61" y="320"/>
                </a:lnTo>
                <a:lnTo>
                  <a:pt x="64" y="323"/>
                </a:lnTo>
                <a:lnTo>
                  <a:pt x="67" y="327"/>
                </a:lnTo>
                <a:lnTo>
                  <a:pt x="67" y="332"/>
                </a:lnTo>
                <a:lnTo>
                  <a:pt x="67" y="337"/>
                </a:lnTo>
                <a:lnTo>
                  <a:pt x="67" y="337"/>
                </a:lnTo>
                <a:lnTo>
                  <a:pt x="66" y="346"/>
                </a:lnTo>
                <a:lnTo>
                  <a:pt x="66" y="346"/>
                </a:lnTo>
                <a:lnTo>
                  <a:pt x="63" y="354"/>
                </a:lnTo>
                <a:lnTo>
                  <a:pt x="60" y="360"/>
                </a:lnTo>
                <a:lnTo>
                  <a:pt x="60" y="360"/>
                </a:lnTo>
                <a:lnTo>
                  <a:pt x="56" y="364"/>
                </a:lnTo>
                <a:lnTo>
                  <a:pt x="51" y="367"/>
                </a:lnTo>
                <a:lnTo>
                  <a:pt x="51" y="367"/>
                </a:lnTo>
                <a:lnTo>
                  <a:pt x="44" y="370"/>
                </a:lnTo>
                <a:lnTo>
                  <a:pt x="44" y="370"/>
                </a:lnTo>
                <a:lnTo>
                  <a:pt x="42" y="371"/>
                </a:lnTo>
                <a:lnTo>
                  <a:pt x="42" y="371"/>
                </a:lnTo>
                <a:lnTo>
                  <a:pt x="37" y="373"/>
                </a:lnTo>
                <a:lnTo>
                  <a:pt x="33" y="373"/>
                </a:lnTo>
                <a:lnTo>
                  <a:pt x="24" y="371"/>
                </a:lnTo>
                <a:lnTo>
                  <a:pt x="24" y="371"/>
                </a:lnTo>
                <a:lnTo>
                  <a:pt x="19" y="369"/>
                </a:lnTo>
                <a:lnTo>
                  <a:pt x="13" y="366"/>
                </a:lnTo>
                <a:lnTo>
                  <a:pt x="13" y="366"/>
                </a:lnTo>
                <a:lnTo>
                  <a:pt x="6" y="359"/>
                </a:lnTo>
                <a:lnTo>
                  <a:pt x="2" y="349"/>
                </a:lnTo>
                <a:lnTo>
                  <a:pt x="2" y="349"/>
                </a:lnTo>
                <a:lnTo>
                  <a:pt x="0" y="344"/>
                </a:lnTo>
                <a:lnTo>
                  <a:pt x="0" y="340"/>
                </a:lnTo>
                <a:lnTo>
                  <a:pt x="0" y="340"/>
                </a:lnTo>
                <a:lnTo>
                  <a:pt x="3" y="330"/>
                </a:lnTo>
                <a:lnTo>
                  <a:pt x="3" y="330"/>
                </a:lnTo>
                <a:lnTo>
                  <a:pt x="6" y="323"/>
                </a:lnTo>
                <a:lnTo>
                  <a:pt x="10" y="319"/>
                </a:lnTo>
                <a:lnTo>
                  <a:pt x="16" y="313"/>
                </a:lnTo>
                <a:lnTo>
                  <a:pt x="22" y="310"/>
                </a:lnTo>
                <a:lnTo>
                  <a:pt x="22" y="310"/>
                </a:lnTo>
                <a:lnTo>
                  <a:pt x="30" y="309"/>
                </a:lnTo>
                <a:lnTo>
                  <a:pt x="39" y="309"/>
                </a:lnTo>
                <a:lnTo>
                  <a:pt x="39" y="309"/>
                </a:lnTo>
                <a:lnTo>
                  <a:pt x="44" y="310"/>
                </a:lnTo>
                <a:lnTo>
                  <a:pt x="44" y="310"/>
                </a:lnTo>
                <a:close/>
                <a:moveTo>
                  <a:pt x="140" y="157"/>
                </a:moveTo>
                <a:lnTo>
                  <a:pt x="140" y="157"/>
                </a:lnTo>
                <a:lnTo>
                  <a:pt x="138" y="157"/>
                </a:lnTo>
                <a:lnTo>
                  <a:pt x="138" y="157"/>
                </a:lnTo>
                <a:lnTo>
                  <a:pt x="140" y="157"/>
                </a:lnTo>
                <a:lnTo>
                  <a:pt x="140" y="157"/>
                </a:lnTo>
                <a:lnTo>
                  <a:pt x="141" y="158"/>
                </a:lnTo>
                <a:lnTo>
                  <a:pt x="141" y="158"/>
                </a:lnTo>
                <a:lnTo>
                  <a:pt x="141" y="158"/>
                </a:lnTo>
                <a:lnTo>
                  <a:pt x="141" y="158"/>
                </a:lnTo>
                <a:lnTo>
                  <a:pt x="140" y="157"/>
                </a:lnTo>
                <a:lnTo>
                  <a:pt x="140" y="157"/>
                </a:lnTo>
                <a:close/>
                <a:moveTo>
                  <a:pt x="215" y="339"/>
                </a:moveTo>
                <a:lnTo>
                  <a:pt x="215" y="339"/>
                </a:lnTo>
                <a:lnTo>
                  <a:pt x="215" y="339"/>
                </a:lnTo>
                <a:lnTo>
                  <a:pt x="215" y="339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5" y="336"/>
                </a:lnTo>
                <a:lnTo>
                  <a:pt x="215" y="336"/>
                </a:lnTo>
                <a:lnTo>
                  <a:pt x="215" y="339"/>
                </a:lnTo>
                <a:lnTo>
                  <a:pt x="215" y="339"/>
                </a:lnTo>
                <a:lnTo>
                  <a:pt x="215" y="340"/>
                </a:lnTo>
                <a:lnTo>
                  <a:pt x="215" y="343"/>
                </a:lnTo>
                <a:lnTo>
                  <a:pt x="215" y="343"/>
                </a:lnTo>
                <a:lnTo>
                  <a:pt x="215" y="339"/>
                </a:lnTo>
                <a:lnTo>
                  <a:pt x="215" y="339"/>
                </a:lnTo>
                <a:close/>
                <a:moveTo>
                  <a:pt x="120" y="215"/>
                </a:moveTo>
                <a:lnTo>
                  <a:pt x="120" y="215"/>
                </a:lnTo>
                <a:lnTo>
                  <a:pt x="121" y="215"/>
                </a:lnTo>
                <a:lnTo>
                  <a:pt x="121" y="215"/>
                </a:lnTo>
                <a:lnTo>
                  <a:pt x="121" y="215"/>
                </a:lnTo>
                <a:lnTo>
                  <a:pt x="121" y="215"/>
                </a:lnTo>
                <a:lnTo>
                  <a:pt x="120" y="215"/>
                </a:lnTo>
                <a:lnTo>
                  <a:pt x="120" y="215"/>
                </a:lnTo>
                <a:lnTo>
                  <a:pt x="115" y="211"/>
                </a:lnTo>
                <a:lnTo>
                  <a:pt x="115" y="211"/>
                </a:lnTo>
                <a:lnTo>
                  <a:pt x="114" y="212"/>
                </a:lnTo>
                <a:lnTo>
                  <a:pt x="114" y="212"/>
                </a:lnTo>
                <a:lnTo>
                  <a:pt x="120" y="215"/>
                </a:lnTo>
                <a:lnTo>
                  <a:pt x="120" y="215"/>
                </a:lnTo>
                <a:close/>
                <a:moveTo>
                  <a:pt x="39" y="151"/>
                </a:moveTo>
                <a:lnTo>
                  <a:pt x="39" y="151"/>
                </a:lnTo>
                <a:lnTo>
                  <a:pt x="39" y="153"/>
                </a:lnTo>
                <a:lnTo>
                  <a:pt x="39" y="153"/>
                </a:lnTo>
                <a:lnTo>
                  <a:pt x="39" y="151"/>
                </a:lnTo>
                <a:lnTo>
                  <a:pt x="39" y="151"/>
                </a:lnTo>
                <a:lnTo>
                  <a:pt x="39" y="151"/>
                </a:lnTo>
                <a:lnTo>
                  <a:pt x="39" y="151"/>
                </a:lnTo>
                <a:lnTo>
                  <a:pt x="39" y="150"/>
                </a:lnTo>
                <a:lnTo>
                  <a:pt x="39" y="150"/>
                </a:lnTo>
                <a:lnTo>
                  <a:pt x="36" y="144"/>
                </a:lnTo>
                <a:lnTo>
                  <a:pt x="36" y="144"/>
                </a:lnTo>
                <a:lnTo>
                  <a:pt x="36" y="143"/>
                </a:lnTo>
                <a:lnTo>
                  <a:pt x="36" y="143"/>
                </a:lnTo>
                <a:lnTo>
                  <a:pt x="37" y="148"/>
                </a:lnTo>
                <a:lnTo>
                  <a:pt x="37" y="148"/>
                </a:lnTo>
                <a:lnTo>
                  <a:pt x="39" y="151"/>
                </a:lnTo>
                <a:lnTo>
                  <a:pt x="39" y="151"/>
                </a:lnTo>
                <a:close/>
                <a:moveTo>
                  <a:pt x="123" y="144"/>
                </a:moveTo>
                <a:lnTo>
                  <a:pt x="123" y="144"/>
                </a:lnTo>
                <a:lnTo>
                  <a:pt x="124" y="144"/>
                </a:lnTo>
                <a:lnTo>
                  <a:pt x="124" y="144"/>
                </a:lnTo>
                <a:lnTo>
                  <a:pt x="123" y="144"/>
                </a:lnTo>
                <a:lnTo>
                  <a:pt x="123" y="144"/>
                </a:lnTo>
                <a:lnTo>
                  <a:pt x="117" y="138"/>
                </a:lnTo>
                <a:lnTo>
                  <a:pt x="117" y="138"/>
                </a:lnTo>
                <a:lnTo>
                  <a:pt x="115" y="138"/>
                </a:lnTo>
                <a:lnTo>
                  <a:pt x="115" y="138"/>
                </a:lnTo>
                <a:lnTo>
                  <a:pt x="123" y="144"/>
                </a:lnTo>
                <a:lnTo>
                  <a:pt x="123" y="144"/>
                </a:lnTo>
                <a:close/>
                <a:moveTo>
                  <a:pt x="56" y="199"/>
                </a:moveTo>
                <a:lnTo>
                  <a:pt x="56" y="199"/>
                </a:lnTo>
                <a:lnTo>
                  <a:pt x="56" y="201"/>
                </a:lnTo>
                <a:lnTo>
                  <a:pt x="56" y="201"/>
                </a:lnTo>
                <a:lnTo>
                  <a:pt x="56" y="201"/>
                </a:lnTo>
                <a:lnTo>
                  <a:pt x="56" y="201"/>
                </a:lnTo>
                <a:lnTo>
                  <a:pt x="56" y="199"/>
                </a:lnTo>
                <a:lnTo>
                  <a:pt x="56" y="199"/>
                </a:lnTo>
                <a:lnTo>
                  <a:pt x="53" y="195"/>
                </a:lnTo>
                <a:lnTo>
                  <a:pt x="53" y="195"/>
                </a:lnTo>
                <a:lnTo>
                  <a:pt x="53" y="194"/>
                </a:lnTo>
                <a:lnTo>
                  <a:pt x="53" y="194"/>
                </a:lnTo>
                <a:lnTo>
                  <a:pt x="51" y="192"/>
                </a:lnTo>
                <a:lnTo>
                  <a:pt x="51" y="192"/>
                </a:lnTo>
                <a:lnTo>
                  <a:pt x="51" y="192"/>
                </a:lnTo>
                <a:lnTo>
                  <a:pt x="51" y="192"/>
                </a:lnTo>
                <a:lnTo>
                  <a:pt x="54" y="199"/>
                </a:lnTo>
                <a:lnTo>
                  <a:pt x="54" y="199"/>
                </a:lnTo>
                <a:lnTo>
                  <a:pt x="56" y="199"/>
                </a:lnTo>
                <a:lnTo>
                  <a:pt x="56" y="199"/>
                </a:lnTo>
                <a:close/>
                <a:moveTo>
                  <a:pt x="61" y="283"/>
                </a:moveTo>
                <a:lnTo>
                  <a:pt x="61" y="283"/>
                </a:lnTo>
                <a:lnTo>
                  <a:pt x="63" y="282"/>
                </a:lnTo>
                <a:lnTo>
                  <a:pt x="63" y="282"/>
                </a:lnTo>
                <a:lnTo>
                  <a:pt x="64" y="280"/>
                </a:lnTo>
                <a:lnTo>
                  <a:pt x="66" y="282"/>
                </a:lnTo>
                <a:lnTo>
                  <a:pt x="66" y="282"/>
                </a:lnTo>
                <a:lnTo>
                  <a:pt x="69" y="283"/>
                </a:lnTo>
                <a:lnTo>
                  <a:pt x="69" y="283"/>
                </a:lnTo>
                <a:lnTo>
                  <a:pt x="78" y="282"/>
                </a:lnTo>
                <a:lnTo>
                  <a:pt x="78" y="282"/>
                </a:lnTo>
                <a:lnTo>
                  <a:pt x="104" y="282"/>
                </a:lnTo>
                <a:lnTo>
                  <a:pt x="104" y="282"/>
                </a:lnTo>
                <a:lnTo>
                  <a:pt x="117" y="282"/>
                </a:lnTo>
                <a:lnTo>
                  <a:pt x="117" y="282"/>
                </a:lnTo>
                <a:lnTo>
                  <a:pt x="134" y="280"/>
                </a:lnTo>
                <a:lnTo>
                  <a:pt x="134" y="280"/>
                </a:lnTo>
                <a:lnTo>
                  <a:pt x="158" y="280"/>
                </a:lnTo>
                <a:lnTo>
                  <a:pt x="158" y="280"/>
                </a:lnTo>
                <a:lnTo>
                  <a:pt x="174" y="279"/>
                </a:lnTo>
                <a:lnTo>
                  <a:pt x="174" y="279"/>
                </a:lnTo>
                <a:lnTo>
                  <a:pt x="196" y="278"/>
                </a:lnTo>
                <a:lnTo>
                  <a:pt x="196" y="278"/>
                </a:lnTo>
                <a:lnTo>
                  <a:pt x="216" y="276"/>
                </a:lnTo>
                <a:lnTo>
                  <a:pt x="216" y="276"/>
                </a:lnTo>
                <a:lnTo>
                  <a:pt x="216" y="276"/>
                </a:lnTo>
                <a:lnTo>
                  <a:pt x="216" y="276"/>
                </a:lnTo>
                <a:lnTo>
                  <a:pt x="216" y="276"/>
                </a:lnTo>
                <a:lnTo>
                  <a:pt x="216" y="276"/>
                </a:lnTo>
                <a:lnTo>
                  <a:pt x="216" y="261"/>
                </a:lnTo>
                <a:lnTo>
                  <a:pt x="216" y="261"/>
                </a:lnTo>
                <a:lnTo>
                  <a:pt x="215" y="248"/>
                </a:lnTo>
                <a:lnTo>
                  <a:pt x="215" y="248"/>
                </a:lnTo>
                <a:lnTo>
                  <a:pt x="215" y="241"/>
                </a:lnTo>
                <a:lnTo>
                  <a:pt x="215" y="241"/>
                </a:lnTo>
                <a:lnTo>
                  <a:pt x="215" y="241"/>
                </a:lnTo>
                <a:lnTo>
                  <a:pt x="215" y="241"/>
                </a:lnTo>
                <a:lnTo>
                  <a:pt x="213" y="241"/>
                </a:lnTo>
                <a:lnTo>
                  <a:pt x="213" y="241"/>
                </a:lnTo>
                <a:lnTo>
                  <a:pt x="213" y="241"/>
                </a:lnTo>
                <a:lnTo>
                  <a:pt x="213" y="241"/>
                </a:lnTo>
                <a:lnTo>
                  <a:pt x="209" y="242"/>
                </a:lnTo>
                <a:lnTo>
                  <a:pt x="209" y="242"/>
                </a:lnTo>
                <a:lnTo>
                  <a:pt x="208" y="242"/>
                </a:lnTo>
                <a:lnTo>
                  <a:pt x="208" y="242"/>
                </a:lnTo>
                <a:lnTo>
                  <a:pt x="205" y="241"/>
                </a:lnTo>
                <a:lnTo>
                  <a:pt x="205" y="241"/>
                </a:lnTo>
                <a:lnTo>
                  <a:pt x="205" y="241"/>
                </a:lnTo>
                <a:lnTo>
                  <a:pt x="204" y="242"/>
                </a:lnTo>
                <a:lnTo>
                  <a:pt x="204" y="242"/>
                </a:lnTo>
                <a:lnTo>
                  <a:pt x="202" y="242"/>
                </a:lnTo>
                <a:lnTo>
                  <a:pt x="202" y="242"/>
                </a:lnTo>
                <a:lnTo>
                  <a:pt x="199" y="242"/>
                </a:lnTo>
                <a:lnTo>
                  <a:pt x="199" y="242"/>
                </a:lnTo>
                <a:lnTo>
                  <a:pt x="182" y="243"/>
                </a:lnTo>
                <a:lnTo>
                  <a:pt x="182" y="243"/>
                </a:lnTo>
                <a:lnTo>
                  <a:pt x="172" y="243"/>
                </a:lnTo>
                <a:lnTo>
                  <a:pt x="172" y="243"/>
                </a:lnTo>
                <a:lnTo>
                  <a:pt x="157" y="245"/>
                </a:lnTo>
                <a:lnTo>
                  <a:pt x="157" y="245"/>
                </a:lnTo>
                <a:lnTo>
                  <a:pt x="141" y="245"/>
                </a:lnTo>
                <a:lnTo>
                  <a:pt x="125" y="245"/>
                </a:lnTo>
                <a:lnTo>
                  <a:pt x="125" y="245"/>
                </a:lnTo>
                <a:lnTo>
                  <a:pt x="110" y="245"/>
                </a:lnTo>
                <a:lnTo>
                  <a:pt x="110" y="245"/>
                </a:lnTo>
                <a:lnTo>
                  <a:pt x="108" y="245"/>
                </a:lnTo>
                <a:lnTo>
                  <a:pt x="108" y="245"/>
                </a:lnTo>
                <a:lnTo>
                  <a:pt x="107" y="246"/>
                </a:lnTo>
                <a:lnTo>
                  <a:pt x="105" y="245"/>
                </a:lnTo>
                <a:lnTo>
                  <a:pt x="105" y="245"/>
                </a:lnTo>
                <a:lnTo>
                  <a:pt x="105" y="245"/>
                </a:lnTo>
                <a:lnTo>
                  <a:pt x="105" y="245"/>
                </a:lnTo>
                <a:lnTo>
                  <a:pt x="105" y="245"/>
                </a:lnTo>
                <a:lnTo>
                  <a:pt x="105" y="245"/>
                </a:lnTo>
                <a:lnTo>
                  <a:pt x="73" y="243"/>
                </a:lnTo>
                <a:lnTo>
                  <a:pt x="73" y="243"/>
                </a:lnTo>
                <a:lnTo>
                  <a:pt x="66" y="243"/>
                </a:lnTo>
                <a:lnTo>
                  <a:pt x="66" y="243"/>
                </a:lnTo>
                <a:lnTo>
                  <a:pt x="63" y="243"/>
                </a:lnTo>
                <a:lnTo>
                  <a:pt x="60" y="245"/>
                </a:lnTo>
                <a:lnTo>
                  <a:pt x="60" y="245"/>
                </a:lnTo>
                <a:lnTo>
                  <a:pt x="60" y="246"/>
                </a:lnTo>
                <a:lnTo>
                  <a:pt x="60" y="246"/>
                </a:lnTo>
                <a:lnTo>
                  <a:pt x="60" y="270"/>
                </a:lnTo>
                <a:lnTo>
                  <a:pt x="60" y="270"/>
                </a:lnTo>
                <a:lnTo>
                  <a:pt x="60" y="279"/>
                </a:lnTo>
                <a:lnTo>
                  <a:pt x="60" y="279"/>
                </a:lnTo>
                <a:lnTo>
                  <a:pt x="61" y="283"/>
                </a:lnTo>
                <a:lnTo>
                  <a:pt x="61" y="283"/>
                </a:lnTo>
                <a:close/>
                <a:moveTo>
                  <a:pt x="67" y="236"/>
                </a:moveTo>
                <a:lnTo>
                  <a:pt x="67" y="236"/>
                </a:lnTo>
                <a:lnTo>
                  <a:pt x="66" y="232"/>
                </a:lnTo>
                <a:lnTo>
                  <a:pt x="66" y="232"/>
                </a:lnTo>
                <a:lnTo>
                  <a:pt x="64" y="229"/>
                </a:lnTo>
                <a:lnTo>
                  <a:pt x="64" y="229"/>
                </a:lnTo>
                <a:lnTo>
                  <a:pt x="64" y="229"/>
                </a:lnTo>
                <a:lnTo>
                  <a:pt x="64" y="229"/>
                </a:lnTo>
                <a:lnTo>
                  <a:pt x="63" y="226"/>
                </a:lnTo>
                <a:lnTo>
                  <a:pt x="63" y="226"/>
                </a:lnTo>
                <a:lnTo>
                  <a:pt x="57" y="211"/>
                </a:lnTo>
                <a:lnTo>
                  <a:pt x="57" y="211"/>
                </a:lnTo>
                <a:lnTo>
                  <a:pt x="50" y="197"/>
                </a:lnTo>
                <a:lnTo>
                  <a:pt x="50" y="197"/>
                </a:lnTo>
                <a:lnTo>
                  <a:pt x="44" y="182"/>
                </a:lnTo>
                <a:lnTo>
                  <a:pt x="44" y="182"/>
                </a:lnTo>
                <a:lnTo>
                  <a:pt x="40" y="170"/>
                </a:lnTo>
                <a:lnTo>
                  <a:pt x="40" y="170"/>
                </a:lnTo>
                <a:lnTo>
                  <a:pt x="37" y="157"/>
                </a:lnTo>
                <a:lnTo>
                  <a:pt x="37" y="157"/>
                </a:lnTo>
                <a:lnTo>
                  <a:pt x="33" y="143"/>
                </a:lnTo>
                <a:lnTo>
                  <a:pt x="33" y="143"/>
                </a:lnTo>
                <a:lnTo>
                  <a:pt x="30" y="131"/>
                </a:lnTo>
                <a:lnTo>
                  <a:pt x="29" y="121"/>
                </a:lnTo>
                <a:lnTo>
                  <a:pt x="29" y="121"/>
                </a:lnTo>
                <a:lnTo>
                  <a:pt x="29" y="120"/>
                </a:lnTo>
                <a:lnTo>
                  <a:pt x="29" y="120"/>
                </a:lnTo>
                <a:lnTo>
                  <a:pt x="27" y="118"/>
                </a:lnTo>
                <a:lnTo>
                  <a:pt x="29" y="116"/>
                </a:lnTo>
                <a:lnTo>
                  <a:pt x="29" y="116"/>
                </a:lnTo>
                <a:lnTo>
                  <a:pt x="29" y="116"/>
                </a:lnTo>
                <a:lnTo>
                  <a:pt x="29" y="116"/>
                </a:lnTo>
                <a:lnTo>
                  <a:pt x="29" y="111"/>
                </a:lnTo>
                <a:lnTo>
                  <a:pt x="29" y="111"/>
                </a:lnTo>
                <a:lnTo>
                  <a:pt x="29" y="107"/>
                </a:lnTo>
                <a:lnTo>
                  <a:pt x="29" y="107"/>
                </a:lnTo>
                <a:lnTo>
                  <a:pt x="30" y="104"/>
                </a:lnTo>
                <a:lnTo>
                  <a:pt x="33" y="104"/>
                </a:lnTo>
                <a:lnTo>
                  <a:pt x="33" y="104"/>
                </a:lnTo>
                <a:lnTo>
                  <a:pt x="34" y="104"/>
                </a:lnTo>
                <a:lnTo>
                  <a:pt x="34" y="104"/>
                </a:lnTo>
                <a:lnTo>
                  <a:pt x="50" y="104"/>
                </a:lnTo>
                <a:lnTo>
                  <a:pt x="50" y="104"/>
                </a:lnTo>
                <a:lnTo>
                  <a:pt x="64" y="106"/>
                </a:lnTo>
                <a:lnTo>
                  <a:pt x="64" y="106"/>
                </a:lnTo>
                <a:lnTo>
                  <a:pt x="104" y="106"/>
                </a:lnTo>
                <a:lnTo>
                  <a:pt x="104" y="106"/>
                </a:lnTo>
                <a:lnTo>
                  <a:pt x="105" y="106"/>
                </a:lnTo>
                <a:lnTo>
                  <a:pt x="105" y="106"/>
                </a:lnTo>
                <a:lnTo>
                  <a:pt x="108" y="106"/>
                </a:lnTo>
                <a:lnTo>
                  <a:pt x="108" y="106"/>
                </a:lnTo>
                <a:lnTo>
                  <a:pt x="110" y="106"/>
                </a:lnTo>
                <a:lnTo>
                  <a:pt x="110" y="106"/>
                </a:lnTo>
                <a:lnTo>
                  <a:pt x="130" y="106"/>
                </a:lnTo>
                <a:lnTo>
                  <a:pt x="130" y="106"/>
                </a:lnTo>
                <a:lnTo>
                  <a:pt x="132" y="106"/>
                </a:lnTo>
                <a:lnTo>
                  <a:pt x="132" y="106"/>
                </a:lnTo>
                <a:lnTo>
                  <a:pt x="134" y="106"/>
                </a:lnTo>
                <a:lnTo>
                  <a:pt x="134" y="106"/>
                </a:lnTo>
                <a:lnTo>
                  <a:pt x="137" y="106"/>
                </a:lnTo>
                <a:lnTo>
                  <a:pt x="137" y="106"/>
                </a:lnTo>
                <a:lnTo>
                  <a:pt x="144" y="106"/>
                </a:lnTo>
                <a:lnTo>
                  <a:pt x="144" y="106"/>
                </a:lnTo>
                <a:lnTo>
                  <a:pt x="145" y="106"/>
                </a:lnTo>
                <a:lnTo>
                  <a:pt x="145" y="106"/>
                </a:lnTo>
                <a:lnTo>
                  <a:pt x="147" y="106"/>
                </a:lnTo>
                <a:lnTo>
                  <a:pt x="147" y="106"/>
                </a:lnTo>
                <a:lnTo>
                  <a:pt x="148" y="106"/>
                </a:lnTo>
                <a:lnTo>
                  <a:pt x="148" y="106"/>
                </a:lnTo>
                <a:lnTo>
                  <a:pt x="184" y="104"/>
                </a:lnTo>
                <a:lnTo>
                  <a:pt x="184" y="104"/>
                </a:lnTo>
                <a:lnTo>
                  <a:pt x="189" y="104"/>
                </a:lnTo>
                <a:lnTo>
                  <a:pt x="189" y="104"/>
                </a:lnTo>
                <a:lnTo>
                  <a:pt x="189" y="104"/>
                </a:lnTo>
                <a:lnTo>
                  <a:pt x="189" y="104"/>
                </a:lnTo>
                <a:lnTo>
                  <a:pt x="189" y="103"/>
                </a:lnTo>
                <a:lnTo>
                  <a:pt x="191" y="103"/>
                </a:lnTo>
                <a:lnTo>
                  <a:pt x="191" y="103"/>
                </a:lnTo>
                <a:lnTo>
                  <a:pt x="192" y="104"/>
                </a:lnTo>
                <a:lnTo>
                  <a:pt x="192" y="104"/>
                </a:lnTo>
                <a:lnTo>
                  <a:pt x="194" y="104"/>
                </a:lnTo>
                <a:lnTo>
                  <a:pt x="194" y="104"/>
                </a:lnTo>
                <a:lnTo>
                  <a:pt x="219" y="104"/>
                </a:lnTo>
                <a:lnTo>
                  <a:pt x="219" y="104"/>
                </a:lnTo>
                <a:lnTo>
                  <a:pt x="221" y="104"/>
                </a:lnTo>
                <a:lnTo>
                  <a:pt x="221" y="104"/>
                </a:lnTo>
                <a:lnTo>
                  <a:pt x="222" y="94"/>
                </a:lnTo>
                <a:lnTo>
                  <a:pt x="222" y="94"/>
                </a:lnTo>
                <a:lnTo>
                  <a:pt x="221" y="94"/>
                </a:lnTo>
                <a:lnTo>
                  <a:pt x="221" y="94"/>
                </a:lnTo>
                <a:lnTo>
                  <a:pt x="205" y="96"/>
                </a:lnTo>
                <a:lnTo>
                  <a:pt x="205" y="96"/>
                </a:lnTo>
                <a:lnTo>
                  <a:pt x="191" y="96"/>
                </a:lnTo>
                <a:lnTo>
                  <a:pt x="191" y="96"/>
                </a:lnTo>
                <a:lnTo>
                  <a:pt x="159" y="97"/>
                </a:lnTo>
                <a:lnTo>
                  <a:pt x="159" y="97"/>
                </a:lnTo>
                <a:lnTo>
                  <a:pt x="111" y="97"/>
                </a:lnTo>
                <a:lnTo>
                  <a:pt x="111" y="97"/>
                </a:lnTo>
                <a:lnTo>
                  <a:pt x="29" y="97"/>
                </a:lnTo>
                <a:lnTo>
                  <a:pt x="29" y="97"/>
                </a:lnTo>
                <a:lnTo>
                  <a:pt x="23" y="99"/>
                </a:lnTo>
                <a:lnTo>
                  <a:pt x="23" y="99"/>
                </a:lnTo>
                <a:lnTo>
                  <a:pt x="20" y="99"/>
                </a:lnTo>
                <a:lnTo>
                  <a:pt x="20" y="96"/>
                </a:lnTo>
                <a:lnTo>
                  <a:pt x="20" y="96"/>
                </a:lnTo>
                <a:lnTo>
                  <a:pt x="19" y="96"/>
                </a:lnTo>
                <a:lnTo>
                  <a:pt x="19" y="96"/>
                </a:lnTo>
                <a:lnTo>
                  <a:pt x="17" y="96"/>
                </a:lnTo>
                <a:lnTo>
                  <a:pt x="17" y="96"/>
                </a:lnTo>
                <a:lnTo>
                  <a:pt x="16" y="97"/>
                </a:lnTo>
                <a:lnTo>
                  <a:pt x="16" y="97"/>
                </a:lnTo>
                <a:lnTo>
                  <a:pt x="16" y="97"/>
                </a:lnTo>
                <a:lnTo>
                  <a:pt x="15" y="99"/>
                </a:lnTo>
                <a:lnTo>
                  <a:pt x="15" y="99"/>
                </a:lnTo>
                <a:lnTo>
                  <a:pt x="15" y="101"/>
                </a:lnTo>
                <a:lnTo>
                  <a:pt x="15" y="101"/>
                </a:lnTo>
                <a:lnTo>
                  <a:pt x="17" y="111"/>
                </a:lnTo>
                <a:lnTo>
                  <a:pt x="17" y="111"/>
                </a:lnTo>
                <a:lnTo>
                  <a:pt x="22" y="128"/>
                </a:lnTo>
                <a:lnTo>
                  <a:pt x="26" y="147"/>
                </a:lnTo>
                <a:lnTo>
                  <a:pt x="26" y="147"/>
                </a:lnTo>
                <a:lnTo>
                  <a:pt x="32" y="167"/>
                </a:lnTo>
                <a:lnTo>
                  <a:pt x="37" y="187"/>
                </a:lnTo>
                <a:lnTo>
                  <a:pt x="37" y="187"/>
                </a:lnTo>
                <a:lnTo>
                  <a:pt x="40" y="197"/>
                </a:lnTo>
                <a:lnTo>
                  <a:pt x="40" y="197"/>
                </a:lnTo>
                <a:lnTo>
                  <a:pt x="44" y="205"/>
                </a:lnTo>
                <a:lnTo>
                  <a:pt x="44" y="205"/>
                </a:lnTo>
                <a:lnTo>
                  <a:pt x="49" y="215"/>
                </a:lnTo>
                <a:lnTo>
                  <a:pt x="51" y="225"/>
                </a:lnTo>
                <a:lnTo>
                  <a:pt x="51" y="225"/>
                </a:lnTo>
                <a:lnTo>
                  <a:pt x="53" y="232"/>
                </a:lnTo>
                <a:lnTo>
                  <a:pt x="53" y="232"/>
                </a:lnTo>
                <a:lnTo>
                  <a:pt x="53" y="234"/>
                </a:lnTo>
                <a:lnTo>
                  <a:pt x="53" y="234"/>
                </a:lnTo>
                <a:lnTo>
                  <a:pt x="54" y="235"/>
                </a:lnTo>
                <a:lnTo>
                  <a:pt x="54" y="235"/>
                </a:lnTo>
                <a:lnTo>
                  <a:pt x="54" y="236"/>
                </a:lnTo>
                <a:lnTo>
                  <a:pt x="54" y="236"/>
                </a:lnTo>
                <a:lnTo>
                  <a:pt x="54" y="238"/>
                </a:lnTo>
                <a:lnTo>
                  <a:pt x="54" y="238"/>
                </a:lnTo>
                <a:lnTo>
                  <a:pt x="67" y="236"/>
                </a:lnTo>
                <a:lnTo>
                  <a:pt x="67" y="236"/>
                </a:lnTo>
                <a:close/>
                <a:moveTo>
                  <a:pt x="33" y="353"/>
                </a:moveTo>
                <a:lnTo>
                  <a:pt x="33" y="353"/>
                </a:lnTo>
                <a:lnTo>
                  <a:pt x="37" y="351"/>
                </a:lnTo>
                <a:lnTo>
                  <a:pt x="42" y="350"/>
                </a:lnTo>
                <a:lnTo>
                  <a:pt x="44" y="347"/>
                </a:lnTo>
                <a:lnTo>
                  <a:pt x="46" y="344"/>
                </a:lnTo>
                <a:lnTo>
                  <a:pt x="46" y="344"/>
                </a:lnTo>
                <a:lnTo>
                  <a:pt x="46" y="339"/>
                </a:lnTo>
                <a:lnTo>
                  <a:pt x="44" y="334"/>
                </a:lnTo>
                <a:lnTo>
                  <a:pt x="42" y="332"/>
                </a:lnTo>
                <a:lnTo>
                  <a:pt x="37" y="329"/>
                </a:lnTo>
                <a:lnTo>
                  <a:pt x="37" y="329"/>
                </a:lnTo>
                <a:lnTo>
                  <a:pt x="32" y="329"/>
                </a:lnTo>
                <a:lnTo>
                  <a:pt x="29" y="333"/>
                </a:lnTo>
                <a:lnTo>
                  <a:pt x="29" y="333"/>
                </a:lnTo>
                <a:lnTo>
                  <a:pt x="27" y="334"/>
                </a:lnTo>
                <a:lnTo>
                  <a:pt x="27" y="334"/>
                </a:lnTo>
                <a:lnTo>
                  <a:pt x="26" y="336"/>
                </a:lnTo>
                <a:lnTo>
                  <a:pt x="26" y="336"/>
                </a:lnTo>
                <a:lnTo>
                  <a:pt x="24" y="337"/>
                </a:lnTo>
                <a:lnTo>
                  <a:pt x="24" y="337"/>
                </a:lnTo>
                <a:lnTo>
                  <a:pt x="23" y="343"/>
                </a:lnTo>
                <a:lnTo>
                  <a:pt x="23" y="343"/>
                </a:lnTo>
                <a:lnTo>
                  <a:pt x="23" y="346"/>
                </a:lnTo>
                <a:lnTo>
                  <a:pt x="24" y="349"/>
                </a:lnTo>
                <a:lnTo>
                  <a:pt x="24" y="349"/>
                </a:lnTo>
                <a:lnTo>
                  <a:pt x="24" y="350"/>
                </a:lnTo>
                <a:lnTo>
                  <a:pt x="27" y="351"/>
                </a:lnTo>
                <a:lnTo>
                  <a:pt x="27" y="351"/>
                </a:lnTo>
                <a:lnTo>
                  <a:pt x="33" y="353"/>
                </a:lnTo>
                <a:lnTo>
                  <a:pt x="33" y="353"/>
                </a:lnTo>
                <a:close/>
                <a:moveTo>
                  <a:pt x="223" y="347"/>
                </a:moveTo>
                <a:lnTo>
                  <a:pt x="223" y="347"/>
                </a:lnTo>
                <a:lnTo>
                  <a:pt x="226" y="347"/>
                </a:lnTo>
                <a:lnTo>
                  <a:pt x="226" y="347"/>
                </a:lnTo>
                <a:lnTo>
                  <a:pt x="229" y="349"/>
                </a:lnTo>
                <a:lnTo>
                  <a:pt x="232" y="347"/>
                </a:lnTo>
                <a:lnTo>
                  <a:pt x="233" y="346"/>
                </a:lnTo>
                <a:lnTo>
                  <a:pt x="236" y="343"/>
                </a:lnTo>
                <a:lnTo>
                  <a:pt x="236" y="343"/>
                </a:lnTo>
                <a:lnTo>
                  <a:pt x="236" y="342"/>
                </a:lnTo>
                <a:lnTo>
                  <a:pt x="236" y="342"/>
                </a:lnTo>
                <a:lnTo>
                  <a:pt x="238" y="337"/>
                </a:lnTo>
                <a:lnTo>
                  <a:pt x="238" y="337"/>
                </a:lnTo>
                <a:lnTo>
                  <a:pt x="236" y="334"/>
                </a:lnTo>
                <a:lnTo>
                  <a:pt x="236" y="334"/>
                </a:lnTo>
                <a:lnTo>
                  <a:pt x="233" y="332"/>
                </a:lnTo>
                <a:lnTo>
                  <a:pt x="231" y="330"/>
                </a:lnTo>
                <a:lnTo>
                  <a:pt x="231" y="330"/>
                </a:lnTo>
                <a:lnTo>
                  <a:pt x="229" y="330"/>
                </a:lnTo>
                <a:lnTo>
                  <a:pt x="226" y="330"/>
                </a:lnTo>
                <a:lnTo>
                  <a:pt x="226" y="330"/>
                </a:lnTo>
                <a:lnTo>
                  <a:pt x="226" y="332"/>
                </a:lnTo>
                <a:lnTo>
                  <a:pt x="226" y="332"/>
                </a:lnTo>
                <a:lnTo>
                  <a:pt x="223" y="336"/>
                </a:lnTo>
                <a:lnTo>
                  <a:pt x="222" y="342"/>
                </a:lnTo>
                <a:lnTo>
                  <a:pt x="222" y="342"/>
                </a:lnTo>
                <a:lnTo>
                  <a:pt x="223" y="344"/>
                </a:lnTo>
                <a:lnTo>
                  <a:pt x="223" y="344"/>
                </a:lnTo>
                <a:lnTo>
                  <a:pt x="223" y="347"/>
                </a:lnTo>
                <a:lnTo>
                  <a:pt x="223" y="347"/>
                </a:lnTo>
                <a:close/>
                <a:moveTo>
                  <a:pt x="228" y="93"/>
                </a:moveTo>
                <a:lnTo>
                  <a:pt x="228" y="93"/>
                </a:lnTo>
                <a:lnTo>
                  <a:pt x="226" y="97"/>
                </a:lnTo>
                <a:lnTo>
                  <a:pt x="229" y="100"/>
                </a:lnTo>
                <a:lnTo>
                  <a:pt x="229" y="100"/>
                </a:lnTo>
                <a:lnTo>
                  <a:pt x="229" y="101"/>
                </a:lnTo>
                <a:lnTo>
                  <a:pt x="229" y="101"/>
                </a:lnTo>
                <a:lnTo>
                  <a:pt x="235" y="110"/>
                </a:lnTo>
                <a:lnTo>
                  <a:pt x="235" y="110"/>
                </a:lnTo>
                <a:lnTo>
                  <a:pt x="235" y="111"/>
                </a:lnTo>
                <a:lnTo>
                  <a:pt x="235" y="111"/>
                </a:lnTo>
                <a:lnTo>
                  <a:pt x="235" y="114"/>
                </a:lnTo>
                <a:lnTo>
                  <a:pt x="233" y="114"/>
                </a:lnTo>
                <a:lnTo>
                  <a:pt x="233" y="114"/>
                </a:lnTo>
                <a:lnTo>
                  <a:pt x="232" y="114"/>
                </a:lnTo>
                <a:lnTo>
                  <a:pt x="232" y="114"/>
                </a:lnTo>
                <a:lnTo>
                  <a:pt x="226" y="110"/>
                </a:lnTo>
                <a:lnTo>
                  <a:pt x="226" y="110"/>
                </a:lnTo>
                <a:lnTo>
                  <a:pt x="225" y="111"/>
                </a:lnTo>
                <a:lnTo>
                  <a:pt x="225" y="111"/>
                </a:lnTo>
                <a:lnTo>
                  <a:pt x="223" y="111"/>
                </a:lnTo>
                <a:lnTo>
                  <a:pt x="223" y="111"/>
                </a:lnTo>
                <a:lnTo>
                  <a:pt x="223" y="111"/>
                </a:lnTo>
                <a:lnTo>
                  <a:pt x="223" y="111"/>
                </a:lnTo>
                <a:lnTo>
                  <a:pt x="233" y="127"/>
                </a:lnTo>
                <a:lnTo>
                  <a:pt x="233" y="127"/>
                </a:lnTo>
                <a:lnTo>
                  <a:pt x="235" y="120"/>
                </a:lnTo>
                <a:lnTo>
                  <a:pt x="235" y="120"/>
                </a:lnTo>
                <a:lnTo>
                  <a:pt x="238" y="101"/>
                </a:lnTo>
                <a:lnTo>
                  <a:pt x="238" y="101"/>
                </a:lnTo>
                <a:lnTo>
                  <a:pt x="238" y="99"/>
                </a:lnTo>
                <a:lnTo>
                  <a:pt x="238" y="99"/>
                </a:lnTo>
                <a:lnTo>
                  <a:pt x="228" y="93"/>
                </a:lnTo>
                <a:lnTo>
                  <a:pt x="228" y="93"/>
                </a:lnTo>
                <a:close/>
                <a:moveTo>
                  <a:pt x="96" y="130"/>
                </a:moveTo>
                <a:lnTo>
                  <a:pt x="96" y="130"/>
                </a:lnTo>
                <a:lnTo>
                  <a:pt x="90" y="140"/>
                </a:lnTo>
                <a:lnTo>
                  <a:pt x="90" y="140"/>
                </a:lnTo>
                <a:lnTo>
                  <a:pt x="101" y="148"/>
                </a:lnTo>
                <a:lnTo>
                  <a:pt x="101" y="148"/>
                </a:lnTo>
                <a:lnTo>
                  <a:pt x="108" y="140"/>
                </a:lnTo>
                <a:lnTo>
                  <a:pt x="108" y="140"/>
                </a:lnTo>
                <a:lnTo>
                  <a:pt x="96" y="130"/>
                </a:lnTo>
                <a:lnTo>
                  <a:pt x="96" y="130"/>
                </a:lnTo>
                <a:close/>
                <a:moveTo>
                  <a:pt x="57" y="141"/>
                </a:moveTo>
                <a:lnTo>
                  <a:pt x="57" y="141"/>
                </a:lnTo>
                <a:lnTo>
                  <a:pt x="63" y="131"/>
                </a:lnTo>
                <a:lnTo>
                  <a:pt x="63" y="131"/>
                </a:lnTo>
                <a:lnTo>
                  <a:pt x="53" y="123"/>
                </a:lnTo>
                <a:lnTo>
                  <a:pt x="53" y="123"/>
                </a:lnTo>
                <a:lnTo>
                  <a:pt x="46" y="134"/>
                </a:lnTo>
                <a:lnTo>
                  <a:pt x="46" y="134"/>
                </a:lnTo>
                <a:lnTo>
                  <a:pt x="57" y="141"/>
                </a:lnTo>
                <a:lnTo>
                  <a:pt x="57" y="141"/>
                </a:lnTo>
                <a:close/>
                <a:moveTo>
                  <a:pt x="151" y="144"/>
                </a:moveTo>
                <a:lnTo>
                  <a:pt x="151" y="144"/>
                </a:lnTo>
                <a:lnTo>
                  <a:pt x="159" y="133"/>
                </a:lnTo>
                <a:lnTo>
                  <a:pt x="159" y="133"/>
                </a:lnTo>
                <a:lnTo>
                  <a:pt x="148" y="124"/>
                </a:lnTo>
                <a:lnTo>
                  <a:pt x="148" y="124"/>
                </a:lnTo>
                <a:lnTo>
                  <a:pt x="141" y="135"/>
                </a:lnTo>
                <a:lnTo>
                  <a:pt x="141" y="135"/>
                </a:lnTo>
                <a:lnTo>
                  <a:pt x="151" y="144"/>
                </a:lnTo>
                <a:lnTo>
                  <a:pt x="151" y="144"/>
                </a:lnTo>
                <a:close/>
                <a:moveTo>
                  <a:pt x="172" y="117"/>
                </a:moveTo>
                <a:lnTo>
                  <a:pt x="172" y="117"/>
                </a:lnTo>
                <a:lnTo>
                  <a:pt x="171" y="117"/>
                </a:lnTo>
                <a:lnTo>
                  <a:pt x="171" y="117"/>
                </a:lnTo>
                <a:lnTo>
                  <a:pt x="165" y="111"/>
                </a:lnTo>
                <a:lnTo>
                  <a:pt x="165" y="111"/>
                </a:lnTo>
                <a:lnTo>
                  <a:pt x="164" y="110"/>
                </a:lnTo>
                <a:lnTo>
                  <a:pt x="164" y="110"/>
                </a:lnTo>
                <a:lnTo>
                  <a:pt x="158" y="110"/>
                </a:lnTo>
                <a:lnTo>
                  <a:pt x="158" y="110"/>
                </a:lnTo>
                <a:lnTo>
                  <a:pt x="158" y="111"/>
                </a:lnTo>
                <a:lnTo>
                  <a:pt x="157" y="113"/>
                </a:lnTo>
                <a:lnTo>
                  <a:pt x="157" y="113"/>
                </a:lnTo>
                <a:lnTo>
                  <a:pt x="157" y="113"/>
                </a:lnTo>
                <a:lnTo>
                  <a:pt x="157" y="113"/>
                </a:lnTo>
                <a:lnTo>
                  <a:pt x="154" y="117"/>
                </a:lnTo>
                <a:lnTo>
                  <a:pt x="154" y="117"/>
                </a:lnTo>
                <a:lnTo>
                  <a:pt x="164" y="127"/>
                </a:lnTo>
                <a:lnTo>
                  <a:pt x="164" y="127"/>
                </a:lnTo>
                <a:lnTo>
                  <a:pt x="172" y="117"/>
                </a:lnTo>
                <a:lnTo>
                  <a:pt x="172" y="117"/>
                </a:lnTo>
                <a:close/>
                <a:moveTo>
                  <a:pt x="76" y="188"/>
                </a:moveTo>
                <a:lnTo>
                  <a:pt x="76" y="188"/>
                </a:lnTo>
                <a:lnTo>
                  <a:pt x="64" y="180"/>
                </a:lnTo>
                <a:lnTo>
                  <a:pt x="64" y="180"/>
                </a:lnTo>
                <a:lnTo>
                  <a:pt x="59" y="191"/>
                </a:lnTo>
                <a:lnTo>
                  <a:pt x="59" y="191"/>
                </a:lnTo>
                <a:lnTo>
                  <a:pt x="69" y="199"/>
                </a:lnTo>
                <a:lnTo>
                  <a:pt x="69" y="199"/>
                </a:lnTo>
                <a:lnTo>
                  <a:pt x="76" y="188"/>
                </a:lnTo>
                <a:lnTo>
                  <a:pt x="76" y="188"/>
                </a:lnTo>
                <a:close/>
                <a:moveTo>
                  <a:pt x="74" y="164"/>
                </a:moveTo>
                <a:lnTo>
                  <a:pt x="74" y="164"/>
                </a:lnTo>
                <a:lnTo>
                  <a:pt x="69" y="174"/>
                </a:lnTo>
                <a:lnTo>
                  <a:pt x="69" y="174"/>
                </a:lnTo>
                <a:lnTo>
                  <a:pt x="80" y="182"/>
                </a:lnTo>
                <a:lnTo>
                  <a:pt x="80" y="182"/>
                </a:lnTo>
                <a:lnTo>
                  <a:pt x="86" y="172"/>
                </a:lnTo>
                <a:lnTo>
                  <a:pt x="86" y="172"/>
                </a:lnTo>
                <a:lnTo>
                  <a:pt x="74" y="164"/>
                </a:lnTo>
                <a:lnTo>
                  <a:pt x="74" y="164"/>
                </a:lnTo>
                <a:close/>
                <a:moveTo>
                  <a:pt x="178" y="234"/>
                </a:moveTo>
                <a:lnTo>
                  <a:pt x="178" y="234"/>
                </a:lnTo>
                <a:lnTo>
                  <a:pt x="186" y="221"/>
                </a:lnTo>
                <a:lnTo>
                  <a:pt x="186" y="221"/>
                </a:lnTo>
                <a:lnTo>
                  <a:pt x="178" y="215"/>
                </a:lnTo>
                <a:lnTo>
                  <a:pt x="178" y="215"/>
                </a:lnTo>
                <a:lnTo>
                  <a:pt x="169" y="226"/>
                </a:lnTo>
                <a:lnTo>
                  <a:pt x="169" y="226"/>
                </a:lnTo>
                <a:lnTo>
                  <a:pt x="178" y="234"/>
                </a:lnTo>
                <a:lnTo>
                  <a:pt x="178" y="234"/>
                </a:lnTo>
                <a:close/>
                <a:moveTo>
                  <a:pt x="78" y="225"/>
                </a:moveTo>
                <a:lnTo>
                  <a:pt x="78" y="225"/>
                </a:lnTo>
                <a:lnTo>
                  <a:pt x="91" y="232"/>
                </a:lnTo>
                <a:lnTo>
                  <a:pt x="91" y="232"/>
                </a:lnTo>
                <a:lnTo>
                  <a:pt x="97" y="224"/>
                </a:lnTo>
                <a:lnTo>
                  <a:pt x="97" y="224"/>
                </a:lnTo>
                <a:lnTo>
                  <a:pt x="86" y="216"/>
                </a:lnTo>
                <a:lnTo>
                  <a:pt x="86" y="216"/>
                </a:lnTo>
                <a:lnTo>
                  <a:pt x="84" y="219"/>
                </a:lnTo>
                <a:lnTo>
                  <a:pt x="84" y="219"/>
                </a:lnTo>
                <a:lnTo>
                  <a:pt x="81" y="221"/>
                </a:lnTo>
                <a:lnTo>
                  <a:pt x="81" y="221"/>
                </a:lnTo>
                <a:lnTo>
                  <a:pt x="81" y="221"/>
                </a:lnTo>
                <a:lnTo>
                  <a:pt x="81" y="221"/>
                </a:lnTo>
                <a:lnTo>
                  <a:pt x="78" y="225"/>
                </a:lnTo>
                <a:lnTo>
                  <a:pt x="78" y="225"/>
                </a:lnTo>
                <a:close/>
                <a:moveTo>
                  <a:pt x="159" y="195"/>
                </a:moveTo>
                <a:lnTo>
                  <a:pt x="159" y="195"/>
                </a:lnTo>
                <a:lnTo>
                  <a:pt x="168" y="184"/>
                </a:lnTo>
                <a:lnTo>
                  <a:pt x="168" y="184"/>
                </a:lnTo>
                <a:lnTo>
                  <a:pt x="159" y="177"/>
                </a:lnTo>
                <a:lnTo>
                  <a:pt x="159" y="177"/>
                </a:lnTo>
                <a:lnTo>
                  <a:pt x="151" y="188"/>
                </a:lnTo>
                <a:lnTo>
                  <a:pt x="151" y="188"/>
                </a:lnTo>
                <a:lnTo>
                  <a:pt x="159" y="195"/>
                </a:lnTo>
                <a:lnTo>
                  <a:pt x="159" y="195"/>
                </a:lnTo>
                <a:close/>
                <a:moveTo>
                  <a:pt x="96" y="202"/>
                </a:moveTo>
                <a:lnTo>
                  <a:pt x="96" y="202"/>
                </a:lnTo>
                <a:lnTo>
                  <a:pt x="88" y="212"/>
                </a:lnTo>
                <a:lnTo>
                  <a:pt x="88" y="212"/>
                </a:lnTo>
                <a:lnTo>
                  <a:pt x="100" y="219"/>
                </a:lnTo>
                <a:lnTo>
                  <a:pt x="100" y="219"/>
                </a:lnTo>
                <a:lnTo>
                  <a:pt x="107" y="211"/>
                </a:lnTo>
                <a:lnTo>
                  <a:pt x="107" y="211"/>
                </a:lnTo>
                <a:lnTo>
                  <a:pt x="96" y="202"/>
                </a:lnTo>
                <a:lnTo>
                  <a:pt x="96" y="202"/>
                </a:lnTo>
                <a:close/>
                <a:moveTo>
                  <a:pt x="70" y="135"/>
                </a:moveTo>
                <a:lnTo>
                  <a:pt x="70" y="135"/>
                </a:lnTo>
                <a:lnTo>
                  <a:pt x="63" y="145"/>
                </a:lnTo>
                <a:lnTo>
                  <a:pt x="63" y="145"/>
                </a:lnTo>
                <a:lnTo>
                  <a:pt x="74" y="153"/>
                </a:lnTo>
                <a:lnTo>
                  <a:pt x="74" y="153"/>
                </a:lnTo>
                <a:lnTo>
                  <a:pt x="80" y="144"/>
                </a:lnTo>
                <a:lnTo>
                  <a:pt x="80" y="144"/>
                </a:lnTo>
                <a:lnTo>
                  <a:pt x="70" y="135"/>
                </a:lnTo>
                <a:lnTo>
                  <a:pt x="70" y="135"/>
                </a:lnTo>
                <a:close/>
                <a:moveTo>
                  <a:pt x="154" y="174"/>
                </a:moveTo>
                <a:lnTo>
                  <a:pt x="154" y="174"/>
                </a:lnTo>
                <a:lnTo>
                  <a:pt x="145" y="167"/>
                </a:lnTo>
                <a:lnTo>
                  <a:pt x="145" y="167"/>
                </a:lnTo>
                <a:lnTo>
                  <a:pt x="137" y="178"/>
                </a:lnTo>
                <a:lnTo>
                  <a:pt x="137" y="178"/>
                </a:lnTo>
                <a:lnTo>
                  <a:pt x="147" y="185"/>
                </a:lnTo>
                <a:lnTo>
                  <a:pt x="147" y="185"/>
                </a:lnTo>
                <a:lnTo>
                  <a:pt x="154" y="174"/>
                </a:lnTo>
                <a:lnTo>
                  <a:pt x="154" y="174"/>
                </a:lnTo>
                <a:close/>
                <a:moveTo>
                  <a:pt x="128" y="155"/>
                </a:moveTo>
                <a:lnTo>
                  <a:pt x="128" y="155"/>
                </a:lnTo>
                <a:lnTo>
                  <a:pt x="121" y="165"/>
                </a:lnTo>
                <a:lnTo>
                  <a:pt x="121" y="165"/>
                </a:lnTo>
                <a:lnTo>
                  <a:pt x="131" y="174"/>
                </a:lnTo>
                <a:lnTo>
                  <a:pt x="131" y="174"/>
                </a:lnTo>
                <a:lnTo>
                  <a:pt x="138" y="162"/>
                </a:lnTo>
                <a:lnTo>
                  <a:pt x="138" y="162"/>
                </a:lnTo>
                <a:lnTo>
                  <a:pt x="128" y="155"/>
                </a:lnTo>
                <a:lnTo>
                  <a:pt x="128" y="155"/>
                </a:lnTo>
                <a:close/>
                <a:moveTo>
                  <a:pt x="115" y="161"/>
                </a:moveTo>
                <a:lnTo>
                  <a:pt x="115" y="161"/>
                </a:lnTo>
                <a:lnTo>
                  <a:pt x="123" y="151"/>
                </a:lnTo>
                <a:lnTo>
                  <a:pt x="123" y="151"/>
                </a:lnTo>
                <a:lnTo>
                  <a:pt x="113" y="143"/>
                </a:lnTo>
                <a:lnTo>
                  <a:pt x="113" y="143"/>
                </a:lnTo>
                <a:lnTo>
                  <a:pt x="105" y="153"/>
                </a:lnTo>
                <a:lnTo>
                  <a:pt x="105" y="153"/>
                </a:lnTo>
                <a:lnTo>
                  <a:pt x="115" y="161"/>
                </a:lnTo>
                <a:lnTo>
                  <a:pt x="115" y="161"/>
                </a:lnTo>
                <a:close/>
                <a:moveTo>
                  <a:pt x="49" y="120"/>
                </a:moveTo>
                <a:lnTo>
                  <a:pt x="49" y="120"/>
                </a:lnTo>
                <a:lnTo>
                  <a:pt x="47" y="118"/>
                </a:lnTo>
                <a:lnTo>
                  <a:pt x="47" y="118"/>
                </a:lnTo>
                <a:lnTo>
                  <a:pt x="39" y="111"/>
                </a:lnTo>
                <a:lnTo>
                  <a:pt x="39" y="111"/>
                </a:lnTo>
                <a:lnTo>
                  <a:pt x="37" y="111"/>
                </a:lnTo>
                <a:lnTo>
                  <a:pt x="36" y="111"/>
                </a:lnTo>
                <a:lnTo>
                  <a:pt x="36" y="111"/>
                </a:lnTo>
                <a:lnTo>
                  <a:pt x="34" y="111"/>
                </a:lnTo>
                <a:lnTo>
                  <a:pt x="34" y="111"/>
                </a:lnTo>
                <a:lnTo>
                  <a:pt x="34" y="113"/>
                </a:lnTo>
                <a:lnTo>
                  <a:pt x="34" y="113"/>
                </a:lnTo>
                <a:lnTo>
                  <a:pt x="34" y="113"/>
                </a:lnTo>
                <a:lnTo>
                  <a:pt x="36" y="121"/>
                </a:lnTo>
                <a:lnTo>
                  <a:pt x="36" y="121"/>
                </a:lnTo>
                <a:lnTo>
                  <a:pt x="36" y="124"/>
                </a:lnTo>
                <a:lnTo>
                  <a:pt x="39" y="128"/>
                </a:lnTo>
                <a:lnTo>
                  <a:pt x="39" y="128"/>
                </a:lnTo>
                <a:lnTo>
                  <a:pt x="40" y="130"/>
                </a:lnTo>
                <a:lnTo>
                  <a:pt x="40" y="130"/>
                </a:lnTo>
                <a:lnTo>
                  <a:pt x="42" y="131"/>
                </a:lnTo>
                <a:lnTo>
                  <a:pt x="42" y="131"/>
                </a:lnTo>
                <a:lnTo>
                  <a:pt x="49" y="120"/>
                </a:lnTo>
                <a:lnTo>
                  <a:pt x="49" y="120"/>
                </a:lnTo>
                <a:close/>
                <a:moveTo>
                  <a:pt x="74" y="127"/>
                </a:moveTo>
                <a:lnTo>
                  <a:pt x="74" y="127"/>
                </a:lnTo>
                <a:lnTo>
                  <a:pt x="86" y="135"/>
                </a:lnTo>
                <a:lnTo>
                  <a:pt x="86" y="135"/>
                </a:lnTo>
                <a:lnTo>
                  <a:pt x="91" y="127"/>
                </a:lnTo>
                <a:lnTo>
                  <a:pt x="91" y="127"/>
                </a:lnTo>
                <a:lnTo>
                  <a:pt x="80" y="118"/>
                </a:lnTo>
                <a:lnTo>
                  <a:pt x="80" y="118"/>
                </a:lnTo>
                <a:lnTo>
                  <a:pt x="74" y="127"/>
                </a:lnTo>
                <a:lnTo>
                  <a:pt x="74" y="127"/>
                </a:lnTo>
                <a:close/>
                <a:moveTo>
                  <a:pt x="117" y="195"/>
                </a:moveTo>
                <a:lnTo>
                  <a:pt x="117" y="195"/>
                </a:lnTo>
                <a:lnTo>
                  <a:pt x="107" y="188"/>
                </a:lnTo>
                <a:lnTo>
                  <a:pt x="107" y="188"/>
                </a:lnTo>
                <a:lnTo>
                  <a:pt x="100" y="197"/>
                </a:lnTo>
                <a:lnTo>
                  <a:pt x="100" y="197"/>
                </a:lnTo>
                <a:lnTo>
                  <a:pt x="110" y="205"/>
                </a:lnTo>
                <a:lnTo>
                  <a:pt x="110" y="205"/>
                </a:lnTo>
                <a:lnTo>
                  <a:pt x="117" y="195"/>
                </a:lnTo>
                <a:lnTo>
                  <a:pt x="117" y="195"/>
                </a:lnTo>
                <a:close/>
                <a:moveTo>
                  <a:pt x="167" y="201"/>
                </a:moveTo>
                <a:lnTo>
                  <a:pt x="167" y="201"/>
                </a:lnTo>
                <a:lnTo>
                  <a:pt x="175" y="207"/>
                </a:lnTo>
                <a:lnTo>
                  <a:pt x="175" y="207"/>
                </a:lnTo>
                <a:lnTo>
                  <a:pt x="184" y="195"/>
                </a:lnTo>
                <a:lnTo>
                  <a:pt x="184" y="195"/>
                </a:lnTo>
                <a:lnTo>
                  <a:pt x="174" y="188"/>
                </a:lnTo>
                <a:lnTo>
                  <a:pt x="174" y="188"/>
                </a:lnTo>
                <a:lnTo>
                  <a:pt x="167" y="201"/>
                </a:lnTo>
                <a:lnTo>
                  <a:pt x="167" y="201"/>
                </a:lnTo>
                <a:close/>
                <a:moveTo>
                  <a:pt x="91" y="164"/>
                </a:moveTo>
                <a:lnTo>
                  <a:pt x="91" y="164"/>
                </a:lnTo>
                <a:lnTo>
                  <a:pt x="97" y="155"/>
                </a:lnTo>
                <a:lnTo>
                  <a:pt x="97" y="155"/>
                </a:lnTo>
                <a:lnTo>
                  <a:pt x="86" y="147"/>
                </a:lnTo>
                <a:lnTo>
                  <a:pt x="86" y="147"/>
                </a:lnTo>
                <a:lnTo>
                  <a:pt x="78" y="157"/>
                </a:lnTo>
                <a:lnTo>
                  <a:pt x="78" y="157"/>
                </a:lnTo>
                <a:lnTo>
                  <a:pt x="91" y="164"/>
                </a:lnTo>
                <a:lnTo>
                  <a:pt x="91" y="164"/>
                </a:lnTo>
                <a:close/>
                <a:moveTo>
                  <a:pt x="144" y="121"/>
                </a:moveTo>
                <a:lnTo>
                  <a:pt x="144" y="121"/>
                </a:lnTo>
                <a:lnTo>
                  <a:pt x="142" y="120"/>
                </a:lnTo>
                <a:lnTo>
                  <a:pt x="142" y="120"/>
                </a:lnTo>
                <a:lnTo>
                  <a:pt x="137" y="117"/>
                </a:lnTo>
                <a:lnTo>
                  <a:pt x="137" y="117"/>
                </a:lnTo>
                <a:lnTo>
                  <a:pt x="137" y="116"/>
                </a:lnTo>
                <a:lnTo>
                  <a:pt x="137" y="116"/>
                </a:lnTo>
                <a:lnTo>
                  <a:pt x="135" y="114"/>
                </a:lnTo>
                <a:lnTo>
                  <a:pt x="137" y="113"/>
                </a:lnTo>
                <a:lnTo>
                  <a:pt x="137" y="113"/>
                </a:lnTo>
                <a:lnTo>
                  <a:pt x="138" y="113"/>
                </a:lnTo>
                <a:lnTo>
                  <a:pt x="138" y="113"/>
                </a:lnTo>
                <a:lnTo>
                  <a:pt x="137" y="111"/>
                </a:lnTo>
                <a:lnTo>
                  <a:pt x="137" y="111"/>
                </a:lnTo>
                <a:lnTo>
                  <a:pt x="127" y="124"/>
                </a:lnTo>
                <a:lnTo>
                  <a:pt x="127" y="124"/>
                </a:lnTo>
                <a:lnTo>
                  <a:pt x="137" y="131"/>
                </a:lnTo>
                <a:lnTo>
                  <a:pt x="137" y="131"/>
                </a:lnTo>
                <a:lnTo>
                  <a:pt x="144" y="121"/>
                </a:lnTo>
                <a:lnTo>
                  <a:pt x="144" y="121"/>
                </a:lnTo>
                <a:close/>
                <a:moveTo>
                  <a:pt x="201" y="168"/>
                </a:moveTo>
                <a:lnTo>
                  <a:pt x="201" y="168"/>
                </a:lnTo>
                <a:lnTo>
                  <a:pt x="192" y="161"/>
                </a:lnTo>
                <a:lnTo>
                  <a:pt x="192" y="161"/>
                </a:lnTo>
                <a:lnTo>
                  <a:pt x="185" y="171"/>
                </a:lnTo>
                <a:lnTo>
                  <a:pt x="185" y="171"/>
                </a:lnTo>
                <a:lnTo>
                  <a:pt x="194" y="178"/>
                </a:lnTo>
                <a:lnTo>
                  <a:pt x="194" y="178"/>
                </a:lnTo>
                <a:lnTo>
                  <a:pt x="201" y="168"/>
                </a:lnTo>
                <a:lnTo>
                  <a:pt x="201" y="168"/>
                </a:lnTo>
                <a:close/>
                <a:moveTo>
                  <a:pt x="138" y="226"/>
                </a:moveTo>
                <a:lnTo>
                  <a:pt x="138" y="226"/>
                </a:lnTo>
                <a:lnTo>
                  <a:pt x="147" y="215"/>
                </a:lnTo>
                <a:lnTo>
                  <a:pt x="147" y="215"/>
                </a:lnTo>
                <a:lnTo>
                  <a:pt x="137" y="209"/>
                </a:lnTo>
                <a:lnTo>
                  <a:pt x="137" y="209"/>
                </a:lnTo>
                <a:lnTo>
                  <a:pt x="130" y="219"/>
                </a:lnTo>
                <a:lnTo>
                  <a:pt x="130" y="219"/>
                </a:lnTo>
                <a:lnTo>
                  <a:pt x="138" y="226"/>
                </a:lnTo>
                <a:lnTo>
                  <a:pt x="138" y="226"/>
                </a:lnTo>
                <a:close/>
                <a:moveTo>
                  <a:pt x="158" y="150"/>
                </a:moveTo>
                <a:lnTo>
                  <a:pt x="158" y="150"/>
                </a:lnTo>
                <a:lnTo>
                  <a:pt x="167" y="157"/>
                </a:lnTo>
                <a:lnTo>
                  <a:pt x="167" y="157"/>
                </a:lnTo>
                <a:lnTo>
                  <a:pt x="175" y="147"/>
                </a:lnTo>
                <a:lnTo>
                  <a:pt x="175" y="147"/>
                </a:lnTo>
                <a:lnTo>
                  <a:pt x="165" y="138"/>
                </a:lnTo>
                <a:lnTo>
                  <a:pt x="165" y="138"/>
                </a:lnTo>
                <a:lnTo>
                  <a:pt x="158" y="150"/>
                </a:lnTo>
                <a:lnTo>
                  <a:pt x="158" y="150"/>
                </a:lnTo>
                <a:close/>
                <a:moveTo>
                  <a:pt x="219" y="110"/>
                </a:moveTo>
                <a:lnTo>
                  <a:pt x="219" y="110"/>
                </a:lnTo>
                <a:lnTo>
                  <a:pt x="209" y="110"/>
                </a:lnTo>
                <a:lnTo>
                  <a:pt x="209" y="110"/>
                </a:lnTo>
                <a:lnTo>
                  <a:pt x="208" y="110"/>
                </a:lnTo>
                <a:lnTo>
                  <a:pt x="206" y="111"/>
                </a:lnTo>
                <a:lnTo>
                  <a:pt x="206" y="111"/>
                </a:lnTo>
                <a:lnTo>
                  <a:pt x="205" y="114"/>
                </a:lnTo>
                <a:lnTo>
                  <a:pt x="205" y="114"/>
                </a:lnTo>
                <a:lnTo>
                  <a:pt x="204" y="116"/>
                </a:lnTo>
                <a:lnTo>
                  <a:pt x="204" y="116"/>
                </a:lnTo>
                <a:lnTo>
                  <a:pt x="212" y="124"/>
                </a:lnTo>
                <a:lnTo>
                  <a:pt x="212" y="124"/>
                </a:lnTo>
                <a:lnTo>
                  <a:pt x="213" y="121"/>
                </a:lnTo>
                <a:lnTo>
                  <a:pt x="213" y="121"/>
                </a:lnTo>
                <a:lnTo>
                  <a:pt x="218" y="117"/>
                </a:lnTo>
                <a:lnTo>
                  <a:pt x="218" y="117"/>
                </a:lnTo>
                <a:lnTo>
                  <a:pt x="219" y="113"/>
                </a:lnTo>
                <a:lnTo>
                  <a:pt x="219" y="110"/>
                </a:lnTo>
                <a:lnTo>
                  <a:pt x="219" y="110"/>
                </a:lnTo>
                <a:close/>
                <a:moveTo>
                  <a:pt x="69" y="160"/>
                </a:moveTo>
                <a:lnTo>
                  <a:pt x="69" y="160"/>
                </a:lnTo>
                <a:lnTo>
                  <a:pt x="59" y="153"/>
                </a:lnTo>
                <a:lnTo>
                  <a:pt x="59" y="153"/>
                </a:lnTo>
                <a:lnTo>
                  <a:pt x="53" y="161"/>
                </a:lnTo>
                <a:lnTo>
                  <a:pt x="53" y="161"/>
                </a:lnTo>
                <a:lnTo>
                  <a:pt x="63" y="170"/>
                </a:lnTo>
                <a:lnTo>
                  <a:pt x="63" y="170"/>
                </a:lnTo>
                <a:lnTo>
                  <a:pt x="69" y="160"/>
                </a:lnTo>
                <a:lnTo>
                  <a:pt x="69" y="160"/>
                </a:lnTo>
                <a:close/>
                <a:moveTo>
                  <a:pt x="189" y="199"/>
                </a:moveTo>
                <a:lnTo>
                  <a:pt x="189" y="199"/>
                </a:lnTo>
                <a:lnTo>
                  <a:pt x="181" y="211"/>
                </a:lnTo>
                <a:lnTo>
                  <a:pt x="181" y="211"/>
                </a:lnTo>
                <a:lnTo>
                  <a:pt x="189" y="218"/>
                </a:lnTo>
                <a:lnTo>
                  <a:pt x="189" y="218"/>
                </a:lnTo>
                <a:lnTo>
                  <a:pt x="196" y="207"/>
                </a:lnTo>
                <a:lnTo>
                  <a:pt x="196" y="207"/>
                </a:lnTo>
                <a:lnTo>
                  <a:pt x="189" y="199"/>
                </a:lnTo>
                <a:lnTo>
                  <a:pt x="189" y="199"/>
                </a:lnTo>
                <a:close/>
                <a:moveTo>
                  <a:pt x="202" y="211"/>
                </a:moveTo>
                <a:lnTo>
                  <a:pt x="202" y="211"/>
                </a:lnTo>
                <a:lnTo>
                  <a:pt x="195" y="221"/>
                </a:lnTo>
                <a:lnTo>
                  <a:pt x="195" y="221"/>
                </a:lnTo>
                <a:lnTo>
                  <a:pt x="205" y="231"/>
                </a:lnTo>
                <a:lnTo>
                  <a:pt x="205" y="231"/>
                </a:lnTo>
                <a:lnTo>
                  <a:pt x="206" y="229"/>
                </a:lnTo>
                <a:lnTo>
                  <a:pt x="206" y="229"/>
                </a:lnTo>
                <a:lnTo>
                  <a:pt x="206" y="225"/>
                </a:lnTo>
                <a:lnTo>
                  <a:pt x="206" y="225"/>
                </a:lnTo>
                <a:lnTo>
                  <a:pt x="206" y="215"/>
                </a:lnTo>
                <a:lnTo>
                  <a:pt x="206" y="215"/>
                </a:lnTo>
                <a:lnTo>
                  <a:pt x="206" y="214"/>
                </a:lnTo>
                <a:lnTo>
                  <a:pt x="205" y="212"/>
                </a:lnTo>
                <a:lnTo>
                  <a:pt x="205" y="212"/>
                </a:lnTo>
                <a:lnTo>
                  <a:pt x="204" y="212"/>
                </a:lnTo>
                <a:lnTo>
                  <a:pt x="204" y="212"/>
                </a:lnTo>
                <a:lnTo>
                  <a:pt x="202" y="211"/>
                </a:lnTo>
                <a:lnTo>
                  <a:pt x="202" y="211"/>
                </a:lnTo>
                <a:close/>
                <a:moveTo>
                  <a:pt x="186" y="157"/>
                </a:moveTo>
                <a:lnTo>
                  <a:pt x="186" y="157"/>
                </a:lnTo>
                <a:lnTo>
                  <a:pt x="178" y="150"/>
                </a:lnTo>
                <a:lnTo>
                  <a:pt x="178" y="150"/>
                </a:lnTo>
                <a:lnTo>
                  <a:pt x="171" y="160"/>
                </a:lnTo>
                <a:lnTo>
                  <a:pt x="171" y="160"/>
                </a:lnTo>
                <a:lnTo>
                  <a:pt x="179" y="167"/>
                </a:lnTo>
                <a:lnTo>
                  <a:pt x="179" y="167"/>
                </a:lnTo>
                <a:lnTo>
                  <a:pt x="186" y="157"/>
                </a:lnTo>
                <a:lnTo>
                  <a:pt x="186" y="157"/>
                </a:lnTo>
                <a:close/>
                <a:moveTo>
                  <a:pt x="147" y="232"/>
                </a:moveTo>
                <a:lnTo>
                  <a:pt x="147" y="232"/>
                </a:lnTo>
                <a:lnTo>
                  <a:pt x="150" y="235"/>
                </a:lnTo>
                <a:lnTo>
                  <a:pt x="150" y="235"/>
                </a:lnTo>
                <a:lnTo>
                  <a:pt x="151" y="236"/>
                </a:lnTo>
                <a:lnTo>
                  <a:pt x="151" y="236"/>
                </a:lnTo>
                <a:lnTo>
                  <a:pt x="154" y="236"/>
                </a:lnTo>
                <a:lnTo>
                  <a:pt x="155" y="235"/>
                </a:lnTo>
                <a:lnTo>
                  <a:pt x="155" y="235"/>
                </a:lnTo>
                <a:lnTo>
                  <a:pt x="159" y="232"/>
                </a:lnTo>
                <a:lnTo>
                  <a:pt x="162" y="226"/>
                </a:lnTo>
                <a:lnTo>
                  <a:pt x="162" y="226"/>
                </a:lnTo>
                <a:lnTo>
                  <a:pt x="154" y="222"/>
                </a:lnTo>
                <a:lnTo>
                  <a:pt x="154" y="222"/>
                </a:lnTo>
                <a:lnTo>
                  <a:pt x="147" y="232"/>
                </a:lnTo>
                <a:lnTo>
                  <a:pt x="147" y="232"/>
                </a:lnTo>
                <a:close/>
                <a:moveTo>
                  <a:pt x="117" y="126"/>
                </a:moveTo>
                <a:lnTo>
                  <a:pt x="117" y="126"/>
                </a:lnTo>
                <a:lnTo>
                  <a:pt x="105" y="116"/>
                </a:lnTo>
                <a:lnTo>
                  <a:pt x="105" y="116"/>
                </a:lnTo>
                <a:lnTo>
                  <a:pt x="101" y="123"/>
                </a:lnTo>
                <a:lnTo>
                  <a:pt x="101" y="123"/>
                </a:lnTo>
                <a:lnTo>
                  <a:pt x="113" y="133"/>
                </a:lnTo>
                <a:lnTo>
                  <a:pt x="113" y="133"/>
                </a:lnTo>
                <a:lnTo>
                  <a:pt x="117" y="126"/>
                </a:lnTo>
                <a:lnTo>
                  <a:pt x="117" y="126"/>
                </a:lnTo>
                <a:close/>
                <a:moveTo>
                  <a:pt x="90" y="175"/>
                </a:moveTo>
                <a:lnTo>
                  <a:pt x="90" y="175"/>
                </a:lnTo>
                <a:lnTo>
                  <a:pt x="84" y="185"/>
                </a:lnTo>
                <a:lnTo>
                  <a:pt x="84" y="185"/>
                </a:lnTo>
                <a:lnTo>
                  <a:pt x="93" y="191"/>
                </a:lnTo>
                <a:lnTo>
                  <a:pt x="93" y="191"/>
                </a:lnTo>
                <a:lnTo>
                  <a:pt x="97" y="187"/>
                </a:lnTo>
                <a:lnTo>
                  <a:pt x="100" y="182"/>
                </a:lnTo>
                <a:lnTo>
                  <a:pt x="100" y="182"/>
                </a:lnTo>
                <a:lnTo>
                  <a:pt x="90" y="175"/>
                </a:lnTo>
                <a:lnTo>
                  <a:pt x="90" y="175"/>
                </a:lnTo>
                <a:close/>
                <a:moveTo>
                  <a:pt x="181" y="116"/>
                </a:moveTo>
                <a:lnTo>
                  <a:pt x="181" y="116"/>
                </a:lnTo>
                <a:lnTo>
                  <a:pt x="191" y="126"/>
                </a:lnTo>
                <a:lnTo>
                  <a:pt x="191" y="126"/>
                </a:lnTo>
                <a:lnTo>
                  <a:pt x="198" y="117"/>
                </a:lnTo>
                <a:lnTo>
                  <a:pt x="198" y="117"/>
                </a:lnTo>
                <a:lnTo>
                  <a:pt x="194" y="114"/>
                </a:lnTo>
                <a:lnTo>
                  <a:pt x="194" y="114"/>
                </a:lnTo>
                <a:lnTo>
                  <a:pt x="194" y="114"/>
                </a:lnTo>
                <a:lnTo>
                  <a:pt x="194" y="114"/>
                </a:lnTo>
                <a:lnTo>
                  <a:pt x="192" y="114"/>
                </a:lnTo>
                <a:lnTo>
                  <a:pt x="192" y="114"/>
                </a:lnTo>
                <a:lnTo>
                  <a:pt x="191" y="113"/>
                </a:lnTo>
                <a:lnTo>
                  <a:pt x="191" y="113"/>
                </a:lnTo>
                <a:lnTo>
                  <a:pt x="189" y="111"/>
                </a:lnTo>
                <a:lnTo>
                  <a:pt x="188" y="110"/>
                </a:lnTo>
                <a:lnTo>
                  <a:pt x="188" y="110"/>
                </a:lnTo>
                <a:lnTo>
                  <a:pt x="185" y="110"/>
                </a:lnTo>
                <a:lnTo>
                  <a:pt x="185" y="110"/>
                </a:lnTo>
                <a:lnTo>
                  <a:pt x="184" y="110"/>
                </a:lnTo>
                <a:lnTo>
                  <a:pt x="184" y="111"/>
                </a:lnTo>
                <a:lnTo>
                  <a:pt x="184" y="111"/>
                </a:lnTo>
                <a:lnTo>
                  <a:pt x="184" y="114"/>
                </a:lnTo>
                <a:lnTo>
                  <a:pt x="184" y="114"/>
                </a:lnTo>
                <a:lnTo>
                  <a:pt x="181" y="116"/>
                </a:lnTo>
                <a:lnTo>
                  <a:pt x="181" y="116"/>
                </a:lnTo>
                <a:close/>
                <a:moveTo>
                  <a:pt x="186" y="131"/>
                </a:moveTo>
                <a:lnTo>
                  <a:pt x="186" y="131"/>
                </a:lnTo>
                <a:lnTo>
                  <a:pt x="177" y="123"/>
                </a:lnTo>
                <a:lnTo>
                  <a:pt x="177" y="123"/>
                </a:lnTo>
                <a:lnTo>
                  <a:pt x="171" y="131"/>
                </a:lnTo>
                <a:lnTo>
                  <a:pt x="171" y="131"/>
                </a:lnTo>
                <a:lnTo>
                  <a:pt x="181" y="140"/>
                </a:lnTo>
                <a:lnTo>
                  <a:pt x="181" y="140"/>
                </a:lnTo>
                <a:lnTo>
                  <a:pt x="186" y="131"/>
                </a:lnTo>
                <a:lnTo>
                  <a:pt x="186" y="131"/>
                </a:lnTo>
                <a:close/>
                <a:moveTo>
                  <a:pt x="113" y="215"/>
                </a:moveTo>
                <a:lnTo>
                  <a:pt x="113" y="215"/>
                </a:lnTo>
                <a:lnTo>
                  <a:pt x="105" y="224"/>
                </a:lnTo>
                <a:lnTo>
                  <a:pt x="105" y="224"/>
                </a:lnTo>
                <a:lnTo>
                  <a:pt x="114" y="231"/>
                </a:lnTo>
                <a:lnTo>
                  <a:pt x="114" y="231"/>
                </a:lnTo>
                <a:lnTo>
                  <a:pt x="121" y="221"/>
                </a:lnTo>
                <a:lnTo>
                  <a:pt x="121" y="221"/>
                </a:lnTo>
                <a:lnTo>
                  <a:pt x="113" y="215"/>
                </a:lnTo>
                <a:lnTo>
                  <a:pt x="113" y="215"/>
                </a:lnTo>
                <a:close/>
                <a:moveTo>
                  <a:pt x="101" y="288"/>
                </a:moveTo>
                <a:lnTo>
                  <a:pt x="101" y="288"/>
                </a:lnTo>
                <a:lnTo>
                  <a:pt x="101" y="288"/>
                </a:lnTo>
                <a:lnTo>
                  <a:pt x="101" y="288"/>
                </a:lnTo>
                <a:lnTo>
                  <a:pt x="104" y="288"/>
                </a:lnTo>
                <a:lnTo>
                  <a:pt x="104" y="288"/>
                </a:lnTo>
                <a:lnTo>
                  <a:pt x="135" y="288"/>
                </a:lnTo>
                <a:lnTo>
                  <a:pt x="135" y="288"/>
                </a:lnTo>
                <a:lnTo>
                  <a:pt x="151" y="288"/>
                </a:lnTo>
                <a:lnTo>
                  <a:pt x="151" y="288"/>
                </a:lnTo>
                <a:lnTo>
                  <a:pt x="162" y="288"/>
                </a:lnTo>
                <a:lnTo>
                  <a:pt x="162" y="288"/>
                </a:lnTo>
                <a:lnTo>
                  <a:pt x="185" y="286"/>
                </a:lnTo>
                <a:lnTo>
                  <a:pt x="185" y="286"/>
                </a:lnTo>
                <a:lnTo>
                  <a:pt x="189" y="286"/>
                </a:lnTo>
                <a:lnTo>
                  <a:pt x="189" y="286"/>
                </a:lnTo>
                <a:lnTo>
                  <a:pt x="186" y="286"/>
                </a:lnTo>
                <a:lnTo>
                  <a:pt x="186" y="286"/>
                </a:lnTo>
                <a:lnTo>
                  <a:pt x="135" y="286"/>
                </a:lnTo>
                <a:lnTo>
                  <a:pt x="135" y="286"/>
                </a:lnTo>
                <a:lnTo>
                  <a:pt x="131" y="286"/>
                </a:lnTo>
                <a:lnTo>
                  <a:pt x="131" y="286"/>
                </a:lnTo>
                <a:lnTo>
                  <a:pt x="111" y="288"/>
                </a:lnTo>
                <a:lnTo>
                  <a:pt x="111" y="288"/>
                </a:lnTo>
                <a:lnTo>
                  <a:pt x="101" y="288"/>
                </a:lnTo>
                <a:lnTo>
                  <a:pt x="101" y="288"/>
                </a:lnTo>
                <a:close/>
                <a:moveTo>
                  <a:pt x="76" y="114"/>
                </a:moveTo>
                <a:lnTo>
                  <a:pt x="76" y="114"/>
                </a:lnTo>
                <a:lnTo>
                  <a:pt x="73" y="113"/>
                </a:lnTo>
                <a:lnTo>
                  <a:pt x="73" y="113"/>
                </a:lnTo>
                <a:lnTo>
                  <a:pt x="70" y="110"/>
                </a:lnTo>
                <a:lnTo>
                  <a:pt x="70" y="110"/>
                </a:lnTo>
                <a:lnTo>
                  <a:pt x="66" y="110"/>
                </a:lnTo>
                <a:lnTo>
                  <a:pt x="66" y="110"/>
                </a:lnTo>
                <a:lnTo>
                  <a:pt x="64" y="110"/>
                </a:lnTo>
                <a:lnTo>
                  <a:pt x="63" y="111"/>
                </a:lnTo>
                <a:lnTo>
                  <a:pt x="63" y="111"/>
                </a:lnTo>
                <a:lnTo>
                  <a:pt x="63" y="111"/>
                </a:lnTo>
                <a:lnTo>
                  <a:pt x="63" y="111"/>
                </a:lnTo>
                <a:lnTo>
                  <a:pt x="59" y="116"/>
                </a:lnTo>
                <a:lnTo>
                  <a:pt x="59" y="116"/>
                </a:lnTo>
                <a:lnTo>
                  <a:pt x="69" y="123"/>
                </a:lnTo>
                <a:lnTo>
                  <a:pt x="69" y="123"/>
                </a:lnTo>
                <a:lnTo>
                  <a:pt x="76" y="114"/>
                </a:lnTo>
                <a:lnTo>
                  <a:pt x="76" y="114"/>
                </a:lnTo>
                <a:close/>
                <a:moveTo>
                  <a:pt x="117" y="209"/>
                </a:moveTo>
                <a:lnTo>
                  <a:pt x="117" y="209"/>
                </a:lnTo>
                <a:lnTo>
                  <a:pt x="124" y="215"/>
                </a:lnTo>
                <a:lnTo>
                  <a:pt x="124" y="215"/>
                </a:lnTo>
                <a:lnTo>
                  <a:pt x="131" y="205"/>
                </a:lnTo>
                <a:lnTo>
                  <a:pt x="131" y="205"/>
                </a:lnTo>
                <a:lnTo>
                  <a:pt x="123" y="199"/>
                </a:lnTo>
                <a:lnTo>
                  <a:pt x="123" y="199"/>
                </a:lnTo>
                <a:lnTo>
                  <a:pt x="117" y="209"/>
                </a:lnTo>
                <a:lnTo>
                  <a:pt x="117" y="209"/>
                </a:lnTo>
                <a:close/>
                <a:moveTo>
                  <a:pt x="147" y="194"/>
                </a:moveTo>
                <a:lnTo>
                  <a:pt x="147" y="194"/>
                </a:lnTo>
                <a:lnTo>
                  <a:pt x="141" y="202"/>
                </a:lnTo>
                <a:lnTo>
                  <a:pt x="141" y="202"/>
                </a:lnTo>
                <a:lnTo>
                  <a:pt x="151" y="209"/>
                </a:lnTo>
                <a:lnTo>
                  <a:pt x="151" y="209"/>
                </a:lnTo>
                <a:lnTo>
                  <a:pt x="157" y="201"/>
                </a:lnTo>
                <a:lnTo>
                  <a:pt x="157" y="201"/>
                </a:lnTo>
                <a:lnTo>
                  <a:pt x="147" y="194"/>
                </a:lnTo>
                <a:lnTo>
                  <a:pt x="147" y="194"/>
                </a:lnTo>
                <a:close/>
                <a:moveTo>
                  <a:pt x="96" y="167"/>
                </a:moveTo>
                <a:lnTo>
                  <a:pt x="96" y="167"/>
                </a:lnTo>
                <a:lnTo>
                  <a:pt x="105" y="175"/>
                </a:lnTo>
                <a:lnTo>
                  <a:pt x="105" y="175"/>
                </a:lnTo>
                <a:lnTo>
                  <a:pt x="111" y="167"/>
                </a:lnTo>
                <a:lnTo>
                  <a:pt x="111" y="167"/>
                </a:lnTo>
                <a:lnTo>
                  <a:pt x="101" y="160"/>
                </a:lnTo>
                <a:lnTo>
                  <a:pt x="101" y="160"/>
                </a:lnTo>
                <a:lnTo>
                  <a:pt x="96" y="167"/>
                </a:lnTo>
                <a:lnTo>
                  <a:pt x="96" y="167"/>
                </a:lnTo>
                <a:close/>
                <a:moveTo>
                  <a:pt x="158" y="215"/>
                </a:moveTo>
                <a:lnTo>
                  <a:pt x="158" y="215"/>
                </a:lnTo>
                <a:lnTo>
                  <a:pt x="165" y="222"/>
                </a:lnTo>
                <a:lnTo>
                  <a:pt x="165" y="222"/>
                </a:lnTo>
                <a:lnTo>
                  <a:pt x="172" y="211"/>
                </a:lnTo>
                <a:lnTo>
                  <a:pt x="172" y="211"/>
                </a:lnTo>
                <a:lnTo>
                  <a:pt x="164" y="205"/>
                </a:lnTo>
                <a:lnTo>
                  <a:pt x="164" y="205"/>
                </a:lnTo>
                <a:lnTo>
                  <a:pt x="158" y="215"/>
                </a:lnTo>
                <a:lnTo>
                  <a:pt x="158" y="215"/>
                </a:lnTo>
                <a:close/>
                <a:moveTo>
                  <a:pt x="43" y="140"/>
                </a:moveTo>
                <a:lnTo>
                  <a:pt x="43" y="140"/>
                </a:lnTo>
                <a:lnTo>
                  <a:pt x="42" y="143"/>
                </a:lnTo>
                <a:lnTo>
                  <a:pt x="42" y="143"/>
                </a:lnTo>
                <a:lnTo>
                  <a:pt x="42" y="144"/>
                </a:lnTo>
                <a:lnTo>
                  <a:pt x="42" y="144"/>
                </a:lnTo>
                <a:lnTo>
                  <a:pt x="44" y="154"/>
                </a:lnTo>
                <a:lnTo>
                  <a:pt x="44" y="154"/>
                </a:lnTo>
                <a:lnTo>
                  <a:pt x="46" y="155"/>
                </a:lnTo>
                <a:lnTo>
                  <a:pt x="46" y="155"/>
                </a:lnTo>
                <a:lnTo>
                  <a:pt x="49" y="158"/>
                </a:lnTo>
                <a:lnTo>
                  <a:pt x="49" y="158"/>
                </a:lnTo>
                <a:lnTo>
                  <a:pt x="53" y="147"/>
                </a:lnTo>
                <a:lnTo>
                  <a:pt x="53" y="147"/>
                </a:lnTo>
                <a:lnTo>
                  <a:pt x="43" y="140"/>
                </a:lnTo>
                <a:lnTo>
                  <a:pt x="43" y="140"/>
                </a:lnTo>
                <a:close/>
                <a:moveTo>
                  <a:pt x="199" y="120"/>
                </a:moveTo>
                <a:lnTo>
                  <a:pt x="199" y="120"/>
                </a:lnTo>
                <a:lnTo>
                  <a:pt x="194" y="127"/>
                </a:lnTo>
                <a:lnTo>
                  <a:pt x="194" y="127"/>
                </a:lnTo>
                <a:lnTo>
                  <a:pt x="204" y="135"/>
                </a:lnTo>
                <a:lnTo>
                  <a:pt x="204" y="135"/>
                </a:lnTo>
                <a:lnTo>
                  <a:pt x="208" y="128"/>
                </a:lnTo>
                <a:lnTo>
                  <a:pt x="208" y="128"/>
                </a:lnTo>
                <a:lnTo>
                  <a:pt x="199" y="120"/>
                </a:lnTo>
                <a:lnTo>
                  <a:pt x="199" y="120"/>
                </a:lnTo>
                <a:close/>
                <a:moveTo>
                  <a:pt x="196" y="154"/>
                </a:moveTo>
                <a:lnTo>
                  <a:pt x="196" y="154"/>
                </a:lnTo>
                <a:lnTo>
                  <a:pt x="205" y="162"/>
                </a:lnTo>
                <a:lnTo>
                  <a:pt x="205" y="162"/>
                </a:lnTo>
                <a:lnTo>
                  <a:pt x="211" y="155"/>
                </a:lnTo>
                <a:lnTo>
                  <a:pt x="211" y="155"/>
                </a:lnTo>
                <a:lnTo>
                  <a:pt x="201" y="145"/>
                </a:lnTo>
                <a:lnTo>
                  <a:pt x="201" y="145"/>
                </a:lnTo>
                <a:lnTo>
                  <a:pt x="196" y="154"/>
                </a:lnTo>
                <a:lnTo>
                  <a:pt x="196" y="154"/>
                </a:lnTo>
                <a:close/>
                <a:moveTo>
                  <a:pt x="127" y="224"/>
                </a:moveTo>
                <a:lnTo>
                  <a:pt x="127" y="224"/>
                </a:lnTo>
                <a:lnTo>
                  <a:pt x="124" y="229"/>
                </a:lnTo>
                <a:lnTo>
                  <a:pt x="121" y="236"/>
                </a:lnTo>
                <a:lnTo>
                  <a:pt x="121" y="236"/>
                </a:lnTo>
                <a:lnTo>
                  <a:pt x="134" y="236"/>
                </a:lnTo>
                <a:lnTo>
                  <a:pt x="134" y="236"/>
                </a:lnTo>
                <a:lnTo>
                  <a:pt x="135" y="232"/>
                </a:lnTo>
                <a:lnTo>
                  <a:pt x="135" y="232"/>
                </a:lnTo>
                <a:lnTo>
                  <a:pt x="131" y="228"/>
                </a:lnTo>
                <a:lnTo>
                  <a:pt x="127" y="224"/>
                </a:lnTo>
                <a:lnTo>
                  <a:pt x="127" y="224"/>
                </a:lnTo>
                <a:close/>
                <a:moveTo>
                  <a:pt x="80" y="192"/>
                </a:moveTo>
                <a:lnTo>
                  <a:pt x="80" y="192"/>
                </a:lnTo>
                <a:lnTo>
                  <a:pt x="74" y="202"/>
                </a:lnTo>
                <a:lnTo>
                  <a:pt x="74" y="202"/>
                </a:lnTo>
                <a:lnTo>
                  <a:pt x="81" y="207"/>
                </a:lnTo>
                <a:lnTo>
                  <a:pt x="81" y="207"/>
                </a:lnTo>
                <a:lnTo>
                  <a:pt x="88" y="198"/>
                </a:lnTo>
                <a:lnTo>
                  <a:pt x="88" y="198"/>
                </a:lnTo>
                <a:lnTo>
                  <a:pt x="80" y="192"/>
                </a:lnTo>
                <a:lnTo>
                  <a:pt x="80" y="192"/>
                </a:lnTo>
                <a:close/>
                <a:moveTo>
                  <a:pt x="185" y="236"/>
                </a:moveTo>
                <a:lnTo>
                  <a:pt x="185" y="236"/>
                </a:lnTo>
                <a:lnTo>
                  <a:pt x="191" y="236"/>
                </a:lnTo>
                <a:lnTo>
                  <a:pt x="191" y="236"/>
                </a:lnTo>
                <a:lnTo>
                  <a:pt x="202" y="236"/>
                </a:lnTo>
                <a:lnTo>
                  <a:pt x="202" y="236"/>
                </a:lnTo>
                <a:lnTo>
                  <a:pt x="204" y="236"/>
                </a:lnTo>
                <a:lnTo>
                  <a:pt x="205" y="234"/>
                </a:lnTo>
                <a:lnTo>
                  <a:pt x="205" y="234"/>
                </a:lnTo>
                <a:lnTo>
                  <a:pt x="204" y="235"/>
                </a:lnTo>
                <a:lnTo>
                  <a:pt x="204" y="235"/>
                </a:lnTo>
                <a:lnTo>
                  <a:pt x="202" y="235"/>
                </a:lnTo>
                <a:lnTo>
                  <a:pt x="201" y="234"/>
                </a:lnTo>
                <a:lnTo>
                  <a:pt x="201" y="234"/>
                </a:lnTo>
                <a:lnTo>
                  <a:pt x="196" y="229"/>
                </a:lnTo>
                <a:lnTo>
                  <a:pt x="192" y="226"/>
                </a:lnTo>
                <a:lnTo>
                  <a:pt x="192" y="226"/>
                </a:lnTo>
                <a:lnTo>
                  <a:pt x="192" y="225"/>
                </a:lnTo>
                <a:lnTo>
                  <a:pt x="192" y="225"/>
                </a:lnTo>
                <a:lnTo>
                  <a:pt x="185" y="236"/>
                </a:lnTo>
                <a:lnTo>
                  <a:pt x="185" y="236"/>
                </a:lnTo>
                <a:close/>
                <a:moveTo>
                  <a:pt x="78" y="209"/>
                </a:moveTo>
                <a:lnTo>
                  <a:pt x="78" y="209"/>
                </a:lnTo>
                <a:lnTo>
                  <a:pt x="71" y="204"/>
                </a:lnTo>
                <a:lnTo>
                  <a:pt x="71" y="204"/>
                </a:lnTo>
                <a:lnTo>
                  <a:pt x="66" y="212"/>
                </a:lnTo>
                <a:lnTo>
                  <a:pt x="66" y="212"/>
                </a:lnTo>
                <a:lnTo>
                  <a:pt x="66" y="214"/>
                </a:lnTo>
                <a:lnTo>
                  <a:pt x="66" y="214"/>
                </a:lnTo>
                <a:lnTo>
                  <a:pt x="69" y="218"/>
                </a:lnTo>
                <a:lnTo>
                  <a:pt x="69" y="218"/>
                </a:lnTo>
                <a:lnTo>
                  <a:pt x="69" y="219"/>
                </a:lnTo>
                <a:lnTo>
                  <a:pt x="69" y="219"/>
                </a:lnTo>
                <a:lnTo>
                  <a:pt x="71" y="219"/>
                </a:lnTo>
                <a:lnTo>
                  <a:pt x="71" y="219"/>
                </a:lnTo>
                <a:lnTo>
                  <a:pt x="78" y="209"/>
                </a:lnTo>
                <a:lnTo>
                  <a:pt x="78" y="209"/>
                </a:lnTo>
                <a:close/>
                <a:moveTo>
                  <a:pt x="113" y="180"/>
                </a:moveTo>
                <a:lnTo>
                  <a:pt x="113" y="180"/>
                </a:lnTo>
                <a:lnTo>
                  <a:pt x="123" y="187"/>
                </a:lnTo>
                <a:lnTo>
                  <a:pt x="123" y="187"/>
                </a:lnTo>
                <a:lnTo>
                  <a:pt x="127" y="178"/>
                </a:lnTo>
                <a:lnTo>
                  <a:pt x="127" y="178"/>
                </a:lnTo>
                <a:lnTo>
                  <a:pt x="118" y="172"/>
                </a:lnTo>
                <a:lnTo>
                  <a:pt x="118" y="172"/>
                </a:lnTo>
                <a:lnTo>
                  <a:pt x="113" y="180"/>
                </a:lnTo>
                <a:lnTo>
                  <a:pt x="113" y="180"/>
                </a:lnTo>
                <a:close/>
                <a:moveTo>
                  <a:pt x="142" y="191"/>
                </a:moveTo>
                <a:lnTo>
                  <a:pt x="142" y="191"/>
                </a:lnTo>
                <a:lnTo>
                  <a:pt x="134" y="184"/>
                </a:lnTo>
                <a:lnTo>
                  <a:pt x="134" y="184"/>
                </a:lnTo>
                <a:lnTo>
                  <a:pt x="128" y="191"/>
                </a:lnTo>
                <a:lnTo>
                  <a:pt x="128" y="191"/>
                </a:lnTo>
                <a:lnTo>
                  <a:pt x="137" y="198"/>
                </a:lnTo>
                <a:lnTo>
                  <a:pt x="137" y="198"/>
                </a:lnTo>
                <a:lnTo>
                  <a:pt x="142" y="191"/>
                </a:lnTo>
                <a:lnTo>
                  <a:pt x="142" y="191"/>
                </a:lnTo>
                <a:close/>
                <a:moveTo>
                  <a:pt x="142" y="155"/>
                </a:moveTo>
                <a:lnTo>
                  <a:pt x="142" y="155"/>
                </a:lnTo>
                <a:lnTo>
                  <a:pt x="147" y="150"/>
                </a:lnTo>
                <a:lnTo>
                  <a:pt x="147" y="150"/>
                </a:lnTo>
                <a:lnTo>
                  <a:pt x="137" y="141"/>
                </a:lnTo>
                <a:lnTo>
                  <a:pt x="137" y="141"/>
                </a:lnTo>
                <a:lnTo>
                  <a:pt x="132" y="148"/>
                </a:lnTo>
                <a:lnTo>
                  <a:pt x="132" y="148"/>
                </a:lnTo>
                <a:lnTo>
                  <a:pt x="142" y="155"/>
                </a:lnTo>
                <a:lnTo>
                  <a:pt x="142" y="155"/>
                </a:lnTo>
                <a:close/>
                <a:moveTo>
                  <a:pt x="198" y="143"/>
                </a:moveTo>
                <a:lnTo>
                  <a:pt x="198" y="143"/>
                </a:lnTo>
                <a:lnTo>
                  <a:pt x="189" y="134"/>
                </a:lnTo>
                <a:lnTo>
                  <a:pt x="189" y="134"/>
                </a:lnTo>
                <a:lnTo>
                  <a:pt x="184" y="141"/>
                </a:lnTo>
                <a:lnTo>
                  <a:pt x="184" y="141"/>
                </a:lnTo>
                <a:lnTo>
                  <a:pt x="192" y="150"/>
                </a:lnTo>
                <a:lnTo>
                  <a:pt x="192" y="150"/>
                </a:lnTo>
                <a:lnTo>
                  <a:pt x="198" y="143"/>
                </a:lnTo>
                <a:lnTo>
                  <a:pt x="198" y="143"/>
                </a:lnTo>
                <a:close/>
                <a:moveTo>
                  <a:pt x="192" y="195"/>
                </a:moveTo>
                <a:lnTo>
                  <a:pt x="192" y="195"/>
                </a:lnTo>
                <a:lnTo>
                  <a:pt x="199" y="202"/>
                </a:lnTo>
                <a:lnTo>
                  <a:pt x="199" y="202"/>
                </a:lnTo>
                <a:lnTo>
                  <a:pt x="205" y="194"/>
                </a:lnTo>
                <a:lnTo>
                  <a:pt x="205" y="194"/>
                </a:lnTo>
                <a:lnTo>
                  <a:pt x="198" y="188"/>
                </a:lnTo>
                <a:lnTo>
                  <a:pt x="198" y="188"/>
                </a:lnTo>
                <a:lnTo>
                  <a:pt x="192" y="195"/>
                </a:lnTo>
                <a:lnTo>
                  <a:pt x="192" y="195"/>
                </a:lnTo>
                <a:close/>
                <a:moveTo>
                  <a:pt x="226" y="160"/>
                </a:moveTo>
                <a:lnTo>
                  <a:pt x="226" y="160"/>
                </a:lnTo>
                <a:lnTo>
                  <a:pt x="228" y="160"/>
                </a:lnTo>
                <a:lnTo>
                  <a:pt x="228" y="160"/>
                </a:lnTo>
                <a:lnTo>
                  <a:pt x="226" y="158"/>
                </a:lnTo>
                <a:lnTo>
                  <a:pt x="226" y="158"/>
                </a:lnTo>
                <a:lnTo>
                  <a:pt x="219" y="150"/>
                </a:lnTo>
                <a:lnTo>
                  <a:pt x="219" y="150"/>
                </a:lnTo>
                <a:lnTo>
                  <a:pt x="218" y="148"/>
                </a:lnTo>
                <a:lnTo>
                  <a:pt x="218" y="148"/>
                </a:lnTo>
                <a:lnTo>
                  <a:pt x="218" y="145"/>
                </a:lnTo>
                <a:lnTo>
                  <a:pt x="218" y="145"/>
                </a:lnTo>
                <a:lnTo>
                  <a:pt x="221" y="145"/>
                </a:lnTo>
                <a:lnTo>
                  <a:pt x="221" y="145"/>
                </a:lnTo>
                <a:lnTo>
                  <a:pt x="223" y="147"/>
                </a:lnTo>
                <a:lnTo>
                  <a:pt x="223" y="147"/>
                </a:lnTo>
                <a:lnTo>
                  <a:pt x="228" y="148"/>
                </a:lnTo>
                <a:lnTo>
                  <a:pt x="228" y="148"/>
                </a:lnTo>
                <a:lnTo>
                  <a:pt x="229" y="150"/>
                </a:lnTo>
                <a:lnTo>
                  <a:pt x="229" y="150"/>
                </a:lnTo>
                <a:lnTo>
                  <a:pt x="225" y="144"/>
                </a:lnTo>
                <a:lnTo>
                  <a:pt x="225" y="144"/>
                </a:lnTo>
                <a:lnTo>
                  <a:pt x="221" y="140"/>
                </a:lnTo>
                <a:lnTo>
                  <a:pt x="219" y="135"/>
                </a:lnTo>
                <a:lnTo>
                  <a:pt x="219" y="135"/>
                </a:lnTo>
                <a:lnTo>
                  <a:pt x="216" y="157"/>
                </a:lnTo>
                <a:lnTo>
                  <a:pt x="216" y="157"/>
                </a:lnTo>
                <a:lnTo>
                  <a:pt x="219" y="157"/>
                </a:lnTo>
                <a:lnTo>
                  <a:pt x="219" y="157"/>
                </a:lnTo>
                <a:lnTo>
                  <a:pt x="222" y="158"/>
                </a:lnTo>
                <a:lnTo>
                  <a:pt x="222" y="158"/>
                </a:lnTo>
                <a:lnTo>
                  <a:pt x="226" y="160"/>
                </a:lnTo>
                <a:lnTo>
                  <a:pt x="226" y="160"/>
                </a:lnTo>
                <a:close/>
                <a:moveTo>
                  <a:pt x="186" y="191"/>
                </a:moveTo>
                <a:lnTo>
                  <a:pt x="186" y="191"/>
                </a:lnTo>
                <a:lnTo>
                  <a:pt x="191" y="184"/>
                </a:lnTo>
                <a:lnTo>
                  <a:pt x="191" y="184"/>
                </a:lnTo>
                <a:lnTo>
                  <a:pt x="182" y="177"/>
                </a:lnTo>
                <a:lnTo>
                  <a:pt x="182" y="177"/>
                </a:lnTo>
                <a:lnTo>
                  <a:pt x="178" y="184"/>
                </a:lnTo>
                <a:lnTo>
                  <a:pt x="178" y="184"/>
                </a:lnTo>
                <a:lnTo>
                  <a:pt x="186" y="191"/>
                </a:lnTo>
                <a:lnTo>
                  <a:pt x="186" y="191"/>
                </a:lnTo>
                <a:close/>
                <a:moveTo>
                  <a:pt x="150" y="161"/>
                </a:moveTo>
                <a:lnTo>
                  <a:pt x="150" y="161"/>
                </a:lnTo>
                <a:lnTo>
                  <a:pt x="158" y="168"/>
                </a:lnTo>
                <a:lnTo>
                  <a:pt x="158" y="168"/>
                </a:lnTo>
                <a:lnTo>
                  <a:pt x="164" y="161"/>
                </a:lnTo>
                <a:lnTo>
                  <a:pt x="164" y="161"/>
                </a:lnTo>
                <a:lnTo>
                  <a:pt x="154" y="154"/>
                </a:lnTo>
                <a:lnTo>
                  <a:pt x="154" y="154"/>
                </a:lnTo>
                <a:lnTo>
                  <a:pt x="150" y="161"/>
                </a:lnTo>
                <a:lnTo>
                  <a:pt x="150" y="161"/>
                </a:lnTo>
                <a:close/>
                <a:moveTo>
                  <a:pt x="123" y="130"/>
                </a:moveTo>
                <a:lnTo>
                  <a:pt x="123" y="130"/>
                </a:lnTo>
                <a:lnTo>
                  <a:pt x="118" y="137"/>
                </a:lnTo>
                <a:lnTo>
                  <a:pt x="118" y="137"/>
                </a:lnTo>
                <a:lnTo>
                  <a:pt x="127" y="144"/>
                </a:lnTo>
                <a:lnTo>
                  <a:pt x="127" y="144"/>
                </a:lnTo>
                <a:lnTo>
                  <a:pt x="132" y="138"/>
                </a:lnTo>
                <a:lnTo>
                  <a:pt x="132" y="138"/>
                </a:lnTo>
                <a:lnTo>
                  <a:pt x="123" y="130"/>
                </a:lnTo>
                <a:lnTo>
                  <a:pt x="123" y="130"/>
                </a:lnTo>
                <a:close/>
                <a:moveTo>
                  <a:pt x="162" y="171"/>
                </a:moveTo>
                <a:lnTo>
                  <a:pt x="162" y="171"/>
                </a:lnTo>
                <a:lnTo>
                  <a:pt x="171" y="178"/>
                </a:lnTo>
                <a:lnTo>
                  <a:pt x="171" y="178"/>
                </a:lnTo>
                <a:lnTo>
                  <a:pt x="177" y="172"/>
                </a:lnTo>
                <a:lnTo>
                  <a:pt x="177" y="172"/>
                </a:lnTo>
                <a:lnTo>
                  <a:pt x="168" y="165"/>
                </a:lnTo>
                <a:lnTo>
                  <a:pt x="168" y="165"/>
                </a:lnTo>
                <a:lnTo>
                  <a:pt x="162" y="171"/>
                </a:lnTo>
                <a:lnTo>
                  <a:pt x="162" y="171"/>
                </a:lnTo>
                <a:close/>
                <a:moveTo>
                  <a:pt x="275" y="27"/>
                </a:moveTo>
                <a:lnTo>
                  <a:pt x="275" y="27"/>
                </a:lnTo>
                <a:lnTo>
                  <a:pt x="283" y="26"/>
                </a:lnTo>
                <a:lnTo>
                  <a:pt x="283" y="26"/>
                </a:lnTo>
                <a:lnTo>
                  <a:pt x="283" y="18"/>
                </a:lnTo>
                <a:lnTo>
                  <a:pt x="283" y="18"/>
                </a:lnTo>
                <a:lnTo>
                  <a:pt x="282" y="16"/>
                </a:lnTo>
                <a:lnTo>
                  <a:pt x="282" y="16"/>
                </a:lnTo>
                <a:lnTo>
                  <a:pt x="279" y="12"/>
                </a:lnTo>
                <a:lnTo>
                  <a:pt x="279" y="12"/>
                </a:lnTo>
                <a:lnTo>
                  <a:pt x="277" y="10"/>
                </a:lnTo>
                <a:lnTo>
                  <a:pt x="277" y="10"/>
                </a:lnTo>
                <a:lnTo>
                  <a:pt x="277" y="10"/>
                </a:lnTo>
                <a:lnTo>
                  <a:pt x="277" y="10"/>
                </a:lnTo>
                <a:lnTo>
                  <a:pt x="277" y="12"/>
                </a:lnTo>
                <a:lnTo>
                  <a:pt x="277" y="12"/>
                </a:lnTo>
                <a:lnTo>
                  <a:pt x="280" y="19"/>
                </a:lnTo>
                <a:lnTo>
                  <a:pt x="280" y="19"/>
                </a:lnTo>
                <a:lnTo>
                  <a:pt x="282" y="22"/>
                </a:lnTo>
                <a:lnTo>
                  <a:pt x="282" y="22"/>
                </a:lnTo>
                <a:lnTo>
                  <a:pt x="280" y="23"/>
                </a:lnTo>
                <a:lnTo>
                  <a:pt x="280" y="23"/>
                </a:lnTo>
                <a:lnTo>
                  <a:pt x="279" y="23"/>
                </a:lnTo>
                <a:lnTo>
                  <a:pt x="279" y="23"/>
                </a:lnTo>
                <a:lnTo>
                  <a:pt x="277" y="22"/>
                </a:lnTo>
                <a:lnTo>
                  <a:pt x="277" y="22"/>
                </a:lnTo>
                <a:lnTo>
                  <a:pt x="272" y="16"/>
                </a:lnTo>
                <a:lnTo>
                  <a:pt x="272" y="16"/>
                </a:lnTo>
                <a:lnTo>
                  <a:pt x="269" y="13"/>
                </a:lnTo>
                <a:lnTo>
                  <a:pt x="269" y="13"/>
                </a:lnTo>
                <a:lnTo>
                  <a:pt x="275" y="27"/>
                </a:lnTo>
                <a:lnTo>
                  <a:pt x="275" y="27"/>
                </a:lnTo>
                <a:close/>
                <a:moveTo>
                  <a:pt x="201" y="184"/>
                </a:moveTo>
                <a:lnTo>
                  <a:pt x="201" y="184"/>
                </a:lnTo>
                <a:lnTo>
                  <a:pt x="206" y="188"/>
                </a:lnTo>
                <a:lnTo>
                  <a:pt x="206" y="188"/>
                </a:lnTo>
                <a:lnTo>
                  <a:pt x="206" y="187"/>
                </a:lnTo>
                <a:lnTo>
                  <a:pt x="209" y="185"/>
                </a:lnTo>
                <a:lnTo>
                  <a:pt x="209" y="185"/>
                </a:lnTo>
                <a:lnTo>
                  <a:pt x="211" y="175"/>
                </a:lnTo>
                <a:lnTo>
                  <a:pt x="211" y="175"/>
                </a:lnTo>
                <a:lnTo>
                  <a:pt x="206" y="172"/>
                </a:lnTo>
                <a:lnTo>
                  <a:pt x="206" y="172"/>
                </a:lnTo>
                <a:lnTo>
                  <a:pt x="201" y="184"/>
                </a:lnTo>
                <a:lnTo>
                  <a:pt x="201" y="184"/>
                </a:lnTo>
                <a:close/>
                <a:moveTo>
                  <a:pt x="54" y="340"/>
                </a:moveTo>
                <a:lnTo>
                  <a:pt x="54" y="340"/>
                </a:lnTo>
                <a:lnTo>
                  <a:pt x="50" y="349"/>
                </a:lnTo>
                <a:lnTo>
                  <a:pt x="47" y="353"/>
                </a:lnTo>
                <a:lnTo>
                  <a:pt x="44" y="357"/>
                </a:lnTo>
                <a:lnTo>
                  <a:pt x="44" y="357"/>
                </a:lnTo>
                <a:lnTo>
                  <a:pt x="49" y="360"/>
                </a:lnTo>
                <a:lnTo>
                  <a:pt x="49" y="360"/>
                </a:lnTo>
                <a:lnTo>
                  <a:pt x="49" y="359"/>
                </a:lnTo>
                <a:lnTo>
                  <a:pt x="49" y="359"/>
                </a:lnTo>
                <a:lnTo>
                  <a:pt x="49" y="354"/>
                </a:lnTo>
                <a:lnTo>
                  <a:pt x="49" y="354"/>
                </a:lnTo>
                <a:lnTo>
                  <a:pt x="50" y="351"/>
                </a:lnTo>
                <a:lnTo>
                  <a:pt x="50" y="351"/>
                </a:lnTo>
                <a:lnTo>
                  <a:pt x="51" y="353"/>
                </a:lnTo>
                <a:lnTo>
                  <a:pt x="51" y="353"/>
                </a:lnTo>
                <a:lnTo>
                  <a:pt x="51" y="353"/>
                </a:lnTo>
                <a:lnTo>
                  <a:pt x="51" y="353"/>
                </a:lnTo>
                <a:lnTo>
                  <a:pt x="56" y="356"/>
                </a:lnTo>
                <a:lnTo>
                  <a:pt x="56" y="356"/>
                </a:lnTo>
                <a:lnTo>
                  <a:pt x="56" y="353"/>
                </a:lnTo>
                <a:lnTo>
                  <a:pt x="56" y="353"/>
                </a:lnTo>
                <a:lnTo>
                  <a:pt x="54" y="347"/>
                </a:lnTo>
                <a:lnTo>
                  <a:pt x="54" y="347"/>
                </a:lnTo>
                <a:lnTo>
                  <a:pt x="54" y="344"/>
                </a:lnTo>
                <a:lnTo>
                  <a:pt x="57" y="344"/>
                </a:lnTo>
                <a:lnTo>
                  <a:pt x="57" y="344"/>
                </a:lnTo>
                <a:lnTo>
                  <a:pt x="59" y="344"/>
                </a:lnTo>
                <a:lnTo>
                  <a:pt x="59" y="344"/>
                </a:lnTo>
                <a:lnTo>
                  <a:pt x="54" y="340"/>
                </a:lnTo>
                <a:lnTo>
                  <a:pt x="54" y="340"/>
                </a:lnTo>
                <a:close/>
                <a:moveTo>
                  <a:pt x="223" y="212"/>
                </a:moveTo>
                <a:lnTo>
                  <a:pt x="223" y="212"/>
                </a:lnTo>
                <a:lnTo>
                  <a:pt x="225" y="204"/>
                </a:lnTo>
                <a:lnTo>
                  <a:pt x="225" y="197"/>
                </a:lnTo>
                <a:lnTo>
                  <a:pt x="225" y="197"/>
                </a:lnTo>
                <a:lnTo>
                  <a:pt x="215" y="191"/>
                </a:lnTo>
                <a:lnTo>
                  <a:pt x="215" y="191"/>
                </a:lnTo>
                <a:lnTo>
                  <a:pt x="216" y="192"/>
                </a:lnTo>
                <a:lnTo>
                  <a:pt x="216" y="192"/>
                </a:lnTo>
                <a:lnTo>
                  <a:pt x="221" y="197"/>
                </a:lnTo>
                <a:lnTo>
                  <a:pt x="221" y="197"/>
                </a:lnTo>
                <a:lnTo>
                  <a:pt x="223" y="201"/>
                </a:lnTo>
                <a:lnTo>
                  <a:pt x="223" y="201"/>
                </a:lnTo>
                <a:lnTo>
                  <a:pt x="223" y="202"/>
                </a:lnTo>
                <a:lnTo>
                  <a:pt x="223" y="204"/>
                </a:lnTo>
                <a:lnTo>
                  <a:pt x="223" y="204"/>
                </a:lnTo>
                <a:lnTo>
                  <a:pt x="222" y="204"/>
                </a:lnTo>
                <a:lnTo>
                  <a:pt x="221" y="204"/>
                </a:lnTo>
                <a:lnTo>
                  <a:pt x="221" y="204"/>
                </a:lnTo>
                <a:lnTo>
                  <a:pt x="219" y="204"/>
                </a:lnTo>
                <a:lnTo>
                  <a:pt x="219" y="204"/>
                </a:lnTo>
                <a:lnTo>
                  <a:pt x="215" y="201"/>
                </a:lnTo>
                <a:lnTo>
                  <a:pt x="215" y="201"/>
                </a:lnTo>
                <a:lnTo>
                  <a:pt x="215" y="201"/>
                </a:lnTo>
                <a:lnTo>
                  <a:pt x="215" y="201"/>
                </a:lnTo>
                <a:lnTo>
                  <a:pt x="215" y="201"/>
                </a:lnTo>
                <a:lnTo>
                  <a:pt x="215" y="201"/>
                </a:lnTo>
                <a:lnTo>
                  <a:pt x="223" y="212"/>
                </a:lnTo>
                <a:lnTo>
                  <a:pt x="223" y="212"/>
                </a:lnTo>
                <a:close/>
                <a:moveTo>
                  <a:pt x="272" y="32"/>
                </a:moveTo>
                <a:lnTo>
                  <a:pt x="272" y="32"/>
                </a:lnTo>
                <a:lnTo>
                  <a:pt x="269" y="33"/>
                </a:lnTo>
                <a:lnTo>
                  <a:pt x="269" y="33"/>
                </a:lnTo>
                <a:lnTo>
                  <a:pt x="267" y="35"/>
                </a:lnTo>
                <a:lnTo>
                  <a:pt x="267" y="35"/>
                </a:lnTo>
                <a:lnTo>
                  <a:pt x="266" y="36"/>
                </a:lnTo>
                <a:lnTo>
                  <a:pt x="266" y="36"/>
                </a:lnTo>
                <a:lnTo>
                  <a:pt x="265" y="36"/>
                </a:lnTo>
                <a:lnTo>
                  <a:pt x="265" y="37"/>
                </a:lnTo>
                <a:lnTo>
                  <a:pt x="265" y="37"/>
                </a:lnTo>
                <a:lnTo>
                  <a:pt x="258" y="46"/>
                </a:lnTo>
                <a:lnTo>
                  <a:pt x="258" y="46"/>
                </a:lnTo>
                <a:lnTo>
                  <a:pt x="256" y="49"/>
                </a:lnTo>
                <a:lnTo>
                  <a:pt x="256" y="49"/>
                </a:lnTo>
                <a:lnTo>
                  <a:pt x="256" y="50"/>
                </a:lnTo>
                <a:lnTo>
                  <a:pt x="256" y="50"/>
                </a:lnTo>
                <a:lnTo>
                  <a:pt x="256" y="50"/>
                </a:lnTo>
                <a:lnTo>
                  <a:pt x="256" y="50"/>
                </a:lnTo>
                <a:lnTo>
                  <a:pt x="260" y="45"/>
                </a:lnTo>
                <a:lnTo>
                  <a:pt x="266" y="39"/>
                </a:lnTo>
                <a:lnTo>
                  <a:pt x="266" y="39"/>
                </a:lnTo>
                <a:lnTo>
                  <a:pt x="272" y="35"/>
                </a:lnTo>
                <a:lnTo>
                  <a:pt x="279" y="32"/>
                </a:lnTo>
                <a:lnTo>
                  <a:pt x="279" y="32"/>
                </a:lnTo>
                <a:lnTo>
                  <a:pt x="285" y="29"/>
                </a:lnTo>
                <a:lnTo>
                  <a:pt x="285" y="29"/>
                </a:lnTo>
                <a:lnTo>
                  <a:pt x="286" y="27"/>
                </a:lnTo>
                <a:lnTo>
                  <a:pt x="286" y="27"/>
                </a:lnTo>
                <a:lnTo>
                  <a:pt x="286" y="20"/>
                </a:lnTo>
                <a:lnTo>
                  <a:pt x="286" y="20"/>
                </a:lnTo>
                <a:lnTo>
                  <a:pt x="285" y="20"/>
                </a:lnTo>
                <a:lnTo>
                  <a:pt x="285" y="20"/>
                </a:lnTo>
                <a:lnTo>
                  <a:pt x="285" y="26"/>
                </a:lnTo>
                <a:lnTo>
                  <a:pt x="285" y="26"/>
                </a:lnTo>
                <a:lnTo>
                  <a:pt x="285" y="27"/>
                </a:lnTo>
                <a:lnTo>
                  <a:pt x="283" y="29"/>
                </a:lnTo>
                <a:lnTo>
                  <a:pt x="283" y="29"/>
                </a:lnTo>
                <a:lnTo>
                  <a:pt x="279" y="29"/>
                </a:lnTo>
                <a:lnTo>
                  <a:pt x="279" y="29"/>
                </a:lnTo>
                <a:lnTo>
                  <a:pt x="276" y="30"/>
                </a:lnTo>
                <a:lnTo>
                  <a:pt x="276" y="30"/>
                </a:lnTo>
                <a:lnTo>
                  <a:pt x="275" y="32"/>
                </a:lnTo>
                <a:lnTo>
                  <a:pt x="272" y="32"/>
                </a:lnTo>
                <a:lnTo>
                  <a:pt x="272" y="32"/>
                </a:lnTo>
                <a:close/>
                <a:moveTo>
                  <a:pt x="111" y="234"/>
                </a:moveTo>
                <a:lnTo>
                  <a:pt x="111" y="234"/>
                </a:lnTo>
                <a:lnTo>
                  <a:pt x="103" y="228"/>
                </a:lnTo>
                <a:lnTo>
                  <a:pt x="103" y="228"/>
                </a:lnTo>
                <a:lnTo>
                  <a:pt x="97" y="236"/>
                </a:lnTo>
                <a:lnTo>
                  <a:pt x="97" y="236"/>
                </a:lnTo>
                <a:lnTo>
                  <a:pt x="97" y="236"/>
                </a:lnTo>
                <a:lnTo>
                  <a:pt x="97" y="236"/>
                </a:lnTo>
                <a:lnTo>
                  <a:pt x="110" y="236"/>
                </a:lnTo>
                <a:lnTo>
                  <a:pt x="110" y="236"/>
                </a:lnTo>
                <a:lnTo>
                  <a:pt x="111" y="235"/>
                </a:lnTo>
                <a:lnTo>
                  <a:pt x="111" y="235"/>
                </a:lnTo>
                <a:lnTo>
                  <a:pt x="111" y="234"/>
                </a:lnTo>
                <a:lnTo>
                  <a:pt x="111" y="234"/>
                </a:lnTo>
                <a:close/>
                <a:moveTo>
                  <a:pt x="26" y="366"/>
                </a:moveTo>
                <a:lnTo>
                  <a:pt x="26" y="366"/>
                </a:lnTo>
                <a:lnTo>
                  <a:pt x="30" y="361"/>
                </a:lnTo>
                <a:lnTo>
                  <a:pt x="32" y="357"/>
                </a:lnTo>
                <a:lnTo>
                  <a:pt x="32" y="357"/>
                </a:lnTo>
                <a:lnTo>
                  <a:pt x="23" y="353"/>
                </a:lnTo>
                <a:lnTo>
                  <a:pt x="17" y="349"/>
                </a:lnTo>
                <a:lnTo>
                  <a:pt x="17" y="349"/>
                </a:lnTo>
                <a:lnTo>
                  <a:pt x="13" y="353"/>
                </a:lnTo>
                <a:lnTo>
                  <a:pt x="13" y="353"/>
                </a:lnTo>
                <a:lnTo>
                  <a:pt x="15" y="353"/>
                </a:lnTo>
                <a:lnTo>
                  <a:pt x="15" y="353"/>
                </a:lnTo>
                <a:lnTo>
                  <a:pt x="17" y="351"/>
                </a:lnTo>
                <a:lnTo>
                  <a:pt x="17" y="351"/>
                </a:lnTo>
                <a:lnTo>
                  <a:pt x="20" y="351"/>
                </a:lnTo>
                <a:lnTo>
                  <a:pt x="20" y="351"/>
                </a:lnTo>
                <a:lnTo>
                  <a:pt x="20" y="353"/>
                </a:lnTo>
                <a:lnTo>
                  <a:pt x="20" y="353"/>
                </a:lnTo>
                <a:lnTo>
                  <a:pt x="19" y="354"/>
                </a:lnTo>
                <a:lnTo>
                  <a:pt x="19" y="354"/>
                </a:lnTo>
                <a:lnTo>
                  <a:pt x="17" y="359"/>
                </a:lnTo>
                <a:lnTo>
                  <a:pt x="17" y="359"/>
                </a:lnTo>
                <a:lnTo>
                  <a:pt x="17" y="360"/>
                </a:lnTo>
                <a:lnTo>
                  <a:pt x="17" y="360"/>
                </a:lnTo>
                <a:lnTo>
                  <a:pt x="20" y="357"/>
                </a:lnTo>
                <a:lnTo>
                  <a:pt x="20" y="357"/>
                </a:lnTo>
                <a:lnTo>
                  <a:pt x="23" y="356"/>
                </a:lnTo>
                <a:lnTo>
                  <a:pt x="23" y="356"/>
                </a:lnTo>
                <a:lnTo>
                  <a:pt x="24" y="356"/>
                </a:lnTo>
                <a:lnTo>
                  <a:pt x="26" y="357"/>
                </a:lnTo>
                <a:lnTo>
                  <a:pt x="26" y="357"/>
                </a:lnTo>
                <a:lnTo>
                  <a:pt x="26" y="360"/>
                </a:lnTo>
                <a:lnTo>
                  <a:pt x="26" y="360"/>
                </a:lnTo>
                <a:lnTo>
                  <a:pt x="26" y="363"/>
                </a:lnTo>
                <a:lnTo>
                  <a:pt x="26" y="363"/>
                </a:lnTo>
                <a:lnTo>
                  <a:pt x="26" y="366"/>
                </a:lnTo>
                <a:lnTo>
                  <a:pt x="26" y="366"/>
                </a:lnTo>
                <a:close/>
                <a:moveTo>
                  <a:pt x="213" y="145"/>
                </a:moveTo>
                <a:lnTo>
                  <a:pt x="213" y="145"/>
                </a:lnTo>
                <a:lnTo>
                  <a:pt x="215" y="134"/>
                </a:lnTo>
                <a:lnTo>
                  <a:pt x="215" y="134"/>
                </a:lnTo>
                <a:lnTo>
                  <a:pt x="212" y="131"/>
                </a:lnTo>
                <a:lnTo>
                  <a:pt x="212" y="131"/>
                </a:lnTo>
                <a:lnTo>
                  <a:pt x="206" y="138"/>
                </a:lnTo>
                <a:lnTo>
                  <a:pt x="206" y="138"/>
                </a:lnTo>
                <a:lnTo>
                  <a:pt x="213" y="145"/>
                </a:lnTo>
                <a:lnTo>
                  <a:pt x="213" y="145"/>
                </a:lnTo>
                <a:close/>
                <a:moveTo>
                  <a:pt x="10" y="353"/>
                </a:moveTo>
                <a:lnTo>
                  <a:pt x="10" y="353"/>
                </a:lnTo>
                <a:lnTo>
                  <a:pt x="15" y="346"/>
                </a:lnTo>
                <a:lnTo>
                  <a:pt x="15" y="346"/>
                </a:lnTo>
                <a:lnTo>
                  <a:pt x="16" y="344"/>
                </a:lnTo>
                <a:lnTo>
                  <a:pt x="15" y="343"/>
                </a:lnTo>
                <a:lnTo>
                  <a:pt x="15" y="343"/>
                </a:lnTo>
                <a:lnTo>
                  <a:pt x="12" y="340"/>
                </a:lnTo>
                <a:lnTo>
                  <a:pt x="12" y="340"/>
                </a:lnTo>
                <a:lnTo>
                  <a:pt x="12" y="337"/>
                </a:lnTo>
                <a:lnTo>
                  <a:pt x="13" y="336"/>
                </a:lnTo>
                <a:lnTo>
                  <a:pt x="15" y="336"/>
                </a:lnTo>
                <a:lnTo>
                  <a:pt x="15" y="336"/>
                </a:lnTo>
                <a:lnTo>
                  <a:pt x="16" y="336"/>
                </a:lnTo>
                <a:lnTo>
                  <a:pt x="16" y="336"/>
                </a:lnTo>
                <a:lnTo>
                  <a:pt x="17" y="334"/>
                </a:lnTo>
                <a:lnTo>
                  <a:pt x="16" y="332"/>
                </a:lnTo>
                <a:lnTo>
                  <a:pt x="16" y="332"/>
                </a:lnTo>
                <a:lnTo>
                  <a:pt x="13" y="332"/>
                </a:lnTo>
                <a:lnTo>
                  <a:pt x="13" y="332"/>
                </a:lnTo>
                <a:lnTo>
                  <a:pt x="12" y="336"/>
                </a:lnTo>
                <a:lnTo>
                  <a:pt x="10" y="343"/>
                </a:lnTo>
                <a:lnTo>
                  <a:pt x="10" y="349"/>
                </a:lnTo>
                <a:lnTo>
                  <a:pt x="10" y="353"/>
                </a:lnTo>
                <a:lnTo>
                  <a:pt x="10" y="353"/>
                </a:lnTo>
                <a:close/>
                <a:moveTo>
                  <a:pt x="54" y="182"/>
                </a:moveTo>
                <a:lnTo>
                  <a:pt x="54" y="182"/>
                </a:lnTo>
                <a:lnTo>
                  <a:pt x="59" y="175"/>
                </a:lnTo>
                <a:lnTo>
                  <a:pt x="59" y="175"/>
                </a:lnTo>
                <a:lnTo>
                  <a:pt x="49" y="167"/>
                </a:lnTo>
                <a:lnTo>
                  <a:pt x="49" y="167"/>
                </a:lnTo>
                <a:lnTo>
                  <a:pt x="47" y="168"/>
                </a:lnTo>
                <a:lnTo>
                  <a:pt x="47" y="168"/>
                </a:lnTo>
                <a:lnTo>
                  <a:pt x="54" y="182"/>
                </a:lnTo>
                <a:lnTo>
                  <a:pt x="54" y="182"/>
                </a:lnTo>
                <a:close/>
                <a:moveTo>
                  <a:pt x="245" y="329"/>
                </a:moveTo>
                <a:lnTo>
                  <a:pt x="245" y="329"/>
                </a:lnTo>
                <a:lnTo>
                  <a:pt x="248" y="327"/>
                </a:lnTo>
                <a:lnTo>
                  <a:pt x="248" y="327"/>
                </a:lnTo>
                <a:lnTo>
                  <a:pt x="246" y="324"/>
                </a:lnTo>
                <a:lnTo>
                  <a:pt x="246" y="324"/>
                </a:lnTo>
                <a:lnTo>
                  <a:pt x="245" y="323"/>
                </a:lnTo>
                <a:lnTo>
                  <a:pt x="242" y="322"/>
                </a:lnTo>
                <a:lnTo>
                  <a:pt x="242" y="322"/>
                </a:lnTo>
                <a:lnTo>
                  <a:pt x="240" y="320"/>
                </a:lnTo>
                <a:lnTo>
                  <a:pt x="239" y="319"/>
                </a:lnTo>
                <a:lnTo>
                  <a:pt x="239" y="319"/>
                </a:lnTo>
                <a:lnTo>
                  <a:pt x="239" y="317"/>
                </a:lnTo>
                <a:lnTo>
                  <a:pt x="238" y="319"/>
                </a:lnTo>
                <a:lnTo>
                  <a:pt x="238" y="319"/>
                </a:lnTo>
                <a:lnTo>
                  <a:pt x="235" y="322"/>
                </a:lnTo>
                <a:lnTo>
                  <a:pt x="235" y="322"/>
                </a:lnTo>
                <a:lnTo>
                  <a:pt x="238" y="323"/>
                </a:lnTo>
                <a:lnTo>
                  <a:pt x="240" y="326"/>
                </a:lnTo>
                <a:lnTo>
                  <a:pt x="240" y="326"/>
                </a:lnTo>
                <a:lnTo>
                  <a:pt x="243" y="329"/>
                </a:lnTo>
                <a:lnTo>
                  <a:pt x="243" y="329"/>
                </a:lnTo>
                <a:lnTo>
                  <a:pt x="245" y="329"/>
                </a:lnTo>
                <a:lnTo>
                  <a:pt x="245" y="329"/>
                </a:lnTo>
                <a:close/>
                <a:moveTo>
                  <a:pt x="246" y="333"/>
                </a:moveTo>
                <a:lnTo>
                  <a:pt x="246" y="333"/>
                </a:lnTo>
                <a:lnTo>
                  <a:pt x="246" y="336"/>
                </a:lnTo>
                <a:lnTo>
                  <a:pt x="246" y="340"/>
                </a:lnTo>
                <a:lnTo>
                  <a:pt x="246" y="340"/>
                </a:lnTo>
                <a:lnTo>
                  <a:pt x="243" y="344"/>
                </a:lnTo>
                <a:lnTo>
                  <a:pt x="242" y="350"/>
                </a:lnTo>
                <a:lnTo>
                  <a:pt x="242" y="350"/>
                </a:lnTo>
                <a:lnTo>
                  <a:pt x="245" y="350"/>
                </a:lnTo>
                <a:lnTo>
                  <a:pt x="248" y="351"/>
                </a:lnTo>
                <a:lnTo>
                  <a:pt x="248" y="351"/>
                </a:lnTo>
                <a:lnTo>
                  <a:pt x="249" y="349"/>
                </a:lnTo>
                <a:lnTo>
                  <a:pt x="249" y="349"/>
                </a:lnTo>
                <a:lnTo>
                  <a:pt x="248" y="346"/>
                </a:lnTo>
                <a:lnTo>
                  <a:pt x="248" y="346"/>
                </a:lnTo>
                <a:lnTo>
                  <a:pt x="246" y="343"/>
                </a:lnTo>
                <a:lnTo>
                  <a:pt x="246" y="343"/>
                </a:lnTo>
                <a:lnTo>
                  <a:pt x="246" y="342"/>
                </a:lnTo>
                <a:lnTo>
                  <a:pt x="248" y="340"/>
                </a:lnTo>
                <a:lnTo>
                  <a:pt x="248" y="340"/>
                </a:lnTo>
                <a:lnTo>
                  <a:pt x="249" y="340"/>
                </a:lnTo>
                <a:lnTo>
                  <a:pt x="249" y="340"/>
                </a:lnTo>
                <a:lnTo>
                  <a:pt x="250" y="340"/>
                </a:lnTo>
                <a:lnTo>
                  <a:pt x="250" y="340"/>
                </a:lnTo>
                <a:lnTo>
                  <a:pt x="250" y="336"/>
                </a:lnTo>
                <a:lnTo>
                  <a:pt x="250" y="336"/>
                </a:lnTo>
                <a:lnTo>
                  <a:pt x="249" y="334"/>
                </a:lnTo>
                <a:lnTo>
                  <a:pt x="249" y="334"/>
                </a:lnTo>
                <a:lnTo>
                  <a:pt x="246" y="333"/>
                </a:lnTo>
                <a:lnTo>
                  <a:pt x="246" y="333"/>
                </a:lnTo>
                <a:close/>
                <a:moveTo>
                  <a:pt x="101" y="113"/>
                </a:moveTo>
                <a:lnTo>
                  <a:pt x="101" y="113"/>
                </a:lnTo>
                <a:lnTo>
                  <a:pt x="88" y="111"/>
                </a:lnTo>
                <a:lnTo>
                  <a:pt x="88" y="111"/>
                </a:lnTo>
                <a:lnTo>
                  <a:pt x="88" y="113"/>
                </a:lnTo>
                <a:lnTo>
                  <a:pt x="88" y="113"/>
                </a:lnTo>
                <a:lnTo>
                  <a:pt x="91" y="116"/>
                </a:lnTo>
                <a:lnTo>
                  <a:pt x="91" y="116"/>
                </a:lnTo>
                <a:lnTo>
                  <a:pt x="96" y="118"/>
                </a:lnTo>
                <a:lnTo>
                  <a:pt x="96" y="118"/>
                </a:lnTo>
                <a:lnTo>
                  <a:pt x="97" y="120"/>
                </a:lnTo>
                <a:lnTo>
                  <a:pt x="97" y="120"/>
                </a:lnTo>
                <a:lnTo>
                  <a:pt x="101" y="113"/>
                </a:lnTo>
                <a:lnTo>
                  <a:pt x="101" y="113"/>
                </a:lnTo>
                <a:close/>
                <a:moveTo>
                  <a:pt x="54" y="120"/>
                </a:moveTo>
                <a:lnTo>
                  <a:pt x="54" y="120"/>
                </a:lnTo>
                <a:lnTo>
                  <a:pt x="66" y="128"/>
                </a:lnTo>
                <a:lnTo>
                  <a:pt x="66" y="128"/>
                </a:lnTo>
                <a:lnTo>
                  <a:pt x="67" y="126"/>
                </a:lnTo>
                <a:lnTo>
                  <a:pt x="67" y="126"/>
                </a:lnTo>
                <a:lnTo>
                  <a:pt x="57" y="117"/>
                </a:lnTo>
                <a:lnTo>
                  <a:pt x="57" y="117"/>
                </a:lnTo>
                <a:lnTo>
                  <a:pt x="54" y="120"/>
                </a:lnTo>
                <a:lnTo>
                  <a:pt x="54" y="120"/>
                </a:lnTo>
                <a:close/>
                <a:moveTo>
                  <a:pt x="215" y="160"/>
                </a:moveTo>
                <a:lnTo>
                  <a:pt x="215" y="160"/>
                </a:lnTo>
                <a:lnTo>
                  <a:pt x="215" y="168"/>
                </a:lnTo>
                <a:lnTo>
                  <a:pt x="215" y="168"/>
                </a:lnTo>
                <a:lnTo>
                  <a:pt x="216" y="168"/>
                </a:lnTo>
                <a:lnTo>
                  <a:pt x="218" y="168"/>
                </a:lnTo>
                <a:lnTo>
                  <a:pt x="218" y="168"/>
                </a:lnTo>
                <a:lnTo>
                  <a:pt x="225" y="171"/>
                </a:lnTo>
                <a:lnTo>
                  <a:pt x="225" y="171"/>
                </a:lnTo>
                <a:lnTo>
                  <a:pt x="226" y="172"/>
                </a:lnTo>
                <a:lnTo>
                  <a:pt x="226" y="172"/>
                </a:lnTo>
                <a:lnTo>
                  <a:pt x="226" y="171"/>
                </a:lnTo>
                <a:lnTo>
                  <a:pt x="226" y="171"/>
                </a:lnTo>
                <a:lnTo>
                  <a:pt x="226" y="171"/>
                </a:lnTo>
                <a:lnTo>
                  <a:pt x="226" y="171"/>
                </a:lnTo>
                <a:lnTo>
                  <a:pt x="215" y="160"/>
                </a:lnTo>
                <a:lnTo>
                  <a:pt x="215" y="160"/>
                </a:lnTo>
                <a:close/>
                <a:moveTo>
                  <a:pt x="86" y="235"/>
                </a:moveTo>
                <a:lnTo>
                  <a:pt x="86" y="235"/>
                </a:lnTo>
                <a:lnTo>
                  <a:pt x="84" y="235"/>
                </a:lnTo>
                <a:lnTo>
                  <a:pt x="81" y="234"/>
                </a:lnTo>
                <a:lnTo>
                  <a:pt x="81" y="234"/>
                </a:lnTo>
                <a:lnTo>
                  <a:pt x="80" y="234"/>
                </a:lnTo>
                <a:lnTo>
                  <a:pt x="80" y="234"/>
                </a:lnTo>
                <a:lnTo>
                  <a:pt x="76" y="229"/>
                </a:lnTo>
                <a:lnTo>
                  <a:pt x="76" y="229"/>
                </a:lnTo>
                <a:lnTo>
                  <a:pt x="73" y="232"/>
                </a:lnTo>
                <a:lnTo>
                  <a:pt x="73" y="232"/>
                </a:lnTo>
                <a:lnTo>
                  <a:pt x="73" y="234"/>
                </a:lnTo>
                <a:lnTo>
                  <a:pt x="73" y="235"/>
                </a:lnTo>
                <a:lnTo>
                  <a:pt x="73" y="235"/>
                </a:lnTo>
                <a:lnTo>
                  <a:pt x="74" y="236"/>
                </a:lnTo>
                <a:lnTo>
                  <a:pt x="74" y="236"/>
                </a:lnTo>
                <a:lnTo>
                  <a:pt x="74" y="236"/>
                </a:lnTo>
                <a:lnTo>
                  <a:pt x="74" y="236"/>
                </a:lnTo>
                <a:lnTo>
                  <a:pt x="87" y="236"/>
                </a:lnTo>
                <a:lnTo>
                  <a:pt x="87" y="236"/>
                </a:lnTo>
                <a:lnTo>
                  <a:pt x="88" y="235"/>
                </a:lnTo>
                <a:lnTo>
                  <a:pt x="88" y="235"/>
                </a:lnTo>
                <a:lnTo>
                  <a:pt x="86" y="235"/>
                </a:lnTo>
                <a:lnTo>
                  <a:pt x="86" y="235"/>
                </a:lnTo>
                <a:close/>
                <a:moveTo>
                  <a:pt x="240" y="54"/>
                </a:moveTo>
                <a:lnTo>
                  <a:pt x="240" y="54"/>
                </a:lnTo>
                <a:lnTo>
                  <a:pt x="239" y="56"/>
                </a:lnTo>
                <a:lnTo>
                  <a:pt x="240" y="57"/>
                </a:lnTo>
                <a:lnTo>
                  <a:pt x="240" y="57"/>
                </a:lnTo>
                <a:lnTo>
                  <a:pt x="245" y="67"/>
                </a:lnTo>
                <a:lnTo>
                  <a:pt x="245" y="67"/>
                </a:lnTo>
                <a:lnTo>
                  <a:pt x="246" y="69"/>
                </a:lnTo>
                <a:lnTo>
                  <a:pt x="246" y="69"/>
                </a:lnTo>
                <a:lnTo>
                  <a:pt x="249" y="62"/>
                </a:lnTo>
                <a:lnTo>
                  <a:pt x="249" y="62"/>
                </a:lnTo>
                <a:lnTo>
                  <a:pt x="240" y="54"/>
                </a:lnTo>
                <a:lnTo>
                  <a:pt x="240" y="54"/>
                </a:lnTo>
                <a:close/>
                <a:moveTo>
                  <a:pt x="225" y="184"/>
                </a:moveTo>
                <a:lnTo>
                  <a:pt x="225" y="184"/>
                </a:lnTo>
                <a:lnTo>
                  <a:pt x="225" y="184"/>
                </a:lnTo>
                <a:lnTo>
                  <a:pt x="225" y="184"/>
                </a:lnTo>
                <a:lnTo>
                  <a:pt x="215" y="171"/>
                </a:lnTo>
                <a:lnTo>
                  <a:pt x="215" y="171"/>
                </a:lnTo>
                <a:lnTo>
                  <a:pt x="213" y="180"/>
                </a:lnTo>
                <a:lnTo>
                  <a:pt x="213" y="180"/>
                </a:lnTo>
                <a:lnTo>
                  <a:pt x="215" y="178"/>
                </a:lnTo>
                <a:lnTo>
                  <a:pt x="216" y="180"/>
                </a:lnTo>
                <a:lnTo>
                  <a:pt x="216" y="180"/>
                </a:lnTo>
                <a:lnTo>
                  <a:pt x="223" y="182"/>
                </a:lnTo>
                <a:lnTo>
                  <a:pt x="223" y="182"/>
                </a:lnTo>
                <a:lnTo>
                  <a:pt x="225" y="184"/>
                </a:lnTo>
                <a:lnTo>
                  <a:pt x="225" y="184"/>
                </a:lnTo>
                <a:close/>
                <a:moveTo>
                  <a:pt x="229" y="138"/>
                </a:moveTo>
                <a:lnTo>
                  <a:pt x="229" y="138"/>
                </a:lnTo>
                <a:lnTo>
                  <a:pt x="221" y="127"/>
                </a:lnTo>
                <a:lnTo>
                  <a:pt x="221" y="127"/>
                </a:lnTo>
                <a:lnTo>
                  <a:pt x="219" y="135"/>
                </a:lnTo>
                <a:lnTo>
                  <a:pt x="219" y="135"/>
                </a:lnTo>
                <a:lnTo>
                  <a:pt x="221" y="134"/>
                </a:lnTo>
                <a:lnTo>
                  <a:pt x="222" y="135"/>
                </a:lnTo>
                <a:lnTo>
                  <a:pt x="222" y="135"/>
                </a:lnTo>
                <a:lnTo>
                  <a:pt x="228" y="137"/>
                </a:lnTo>
                <a:lnTo>
                  <a:pt x="228" y="137"/>
                </a:lnTo>
                <a:lnTo>
                  <a:pt x="229" y="138"/>
                </a:lnTo>
                <a:lnTo>
                  <a:pt x="229" y="138"/>
                </a:lnTo>
                <a:close/>
                <a:moveTo>
                  <a:pt x="223" y="363"/>
                </a:moveTo>
                <a:lnTo>
                  <a:pt x="223" y="363"/>
                </a:lnTo>
                <a:lnTo>
                  <a:pt x="223" y="363"/>
                </a:lnTo>
                <a:lnTo>
                  <a:pt x="223" y="363"/>
                </a:lnTo>
                <a:lnTo>
                  <a:pt x="223" y="361"/>
                </a:lnTo>
                <a:lnTo>
                  <a:pt x="223" y="361"/>
                </a:lnTo>
                <a:lnTo>
                  <a:pt x="225" y="359"/>
                </a:lnTo>
                <a:lnTo>
                  <a:pt x="225" y="359"/>
                </a:lnTo>
                <a:lnTo>
                  <a:pt x="226" y="359"/>
                </a:lnTo>
                <a:lnTo>
                  <a:pt x="228" y="359"/>
                </a:lnTo>
                <a:lnTo>
                  <a:pt x="228" y="359"/>
                </a:lnTo>
                <a:lnTo>
                  <a:pt x="228" y="360"/>
                </a:lnTo>
                <a:lnTo>
                  <a:pt x="228" y="360"/>
                </a:lnTo>
                <a:lnTo>
                  <a:pt x="229" y="364"/>
                </a:lnTo>
                <a:lnTo>
                  <a:pt x="229" y="364"/>
                </a:lnTo>
                <a:lnTo>
                  <a:pt x="231" y="364"/>
                </a:lnTo>
                <a:lnTo>
                  <a:pt x="231" y="364"/>
                </a:lnTo>
                <a:lnTo>
                  <a:pt x="232" y="356"/>
                </a:lnTo>
                <a:lnTo>
                  <a:pt x="232" y="356"/>
                </a:lnTo>
                <a:lnTo>
                  <a:pt x="223" y="356"/>
                </a:lnTo>
                <a:lnTo>
                  <a:pt x="223" y="356"/>
                </a:lnTo>
                <a:lnTo>
                  <a:pt x="223" y="363"/>
                </a:lnTo>
                <a:lnTo>
                  <a:pt x="223" y="363"/>
                </a:lnTo>
                <a:close/>
                <a:moveTo>
                  <a:pt x="212" y="234"/>
                </a:moveTo>
                <a:lnTo>
                  <a:pt x="212" y="234"/>
                </a:lnTo>
                <a:lnTo>
                  <a:pt x="213" y="235"/>
                </a:lnTo>
                <a:lnTo>
                  <a:pt x="213" y="235"/>
                </a:lnTo>
                <a:lnTo>
                  <a:pt x="218" y="235"/>
                </a:lnTo>
                <a:lnTo>
                  <a:pt x="222" y="234"/>
                </a:lnTo>
                <a:lnTo>
                  <a:pt x="222" y="234"/>
                </a:lnTo>
                <a:lnTo>
                  <a:pt x="222" y="234"/>
                </a:lnTo>
                <a:lnTo>
                  <a:pt x="222" y="234"/>
                </a:lnTo>
                <a:lnTo>
                  <a:pt x="222" y="232"/>
                </a:lnTo>
                <a:lnTo>
                  <a:pt x="222" y="232"/>
                </a:lnTo>
                <a:lnTo>
                  <a:pt x="215" y="228"/>
                </a:lnTo>
                <a:lnTo>
                  <a:pt x="215" y="228"/>
                </a:lnTo>
                <a:lnTo>
                  <a:pt x="213" y="228"/>
                </a:lnTo>
                <a:lnTo>
                  <a:pt x="212" y="228"/>
                </a:lnTo>
                <a:lnTo>
                  <a:pt x="212" y="228"/>
                </a:lnTo>
                <a:lnTo>
                  <a:pt x="213" y="231"/>
                </a:lnTo>
                <a:lnTo>
                  <a:pt x="213" y="231"/>
                </a:lnTo>
                <a:lnTo>
                  <a:pt x="213" y="232"/>
                </a:lnTo>
                <a:lnTo>
                  <a:pt x="212" y="234"/>
                </a:lnTo>
                <a:lnTo>
                  <a:pt x="212" y="234"/>
                </a:lnTo>
                <a:close/>
                <a:moveTo>
                  <a:pt x="60" y="197"/>
                </a:moveTo>
                <a:lnTo>
                  <a:pt x="60" y="197"/>
                </a:lnTo>
                <a:lnTo>
                  <a:pt x="59" y="197"/>
                </a:lnTo>
                <a:lnTo>
                  <a:pt x="59" y="197"/>
                </a:lnTo>
                <a:lnTo>
                  <a:pt x="64" y="209"/>
                </a:lnTo>
                <a:lnTo>
                  <a:pt x="64" y="209"/>
                </a:lnTo>
                <a:lnTo>
                  <a:pt x="66" y="207"/>
                </a:lnTo>
                <a:lnTo>
                  <a:pt x="66" y="207"/>
                </a:lnTo>
                <a:lnTo>
                  <a:pt x="69" y="202"/>
                </a:lnTo>
                <a:lnTo>
                  <a:pt x="69" y="202"/>
                </a:lnTo>
                <a:lnTo>
                  <a:pt x="60" y="197"/>
                </a:lnTo>
                <a:lnTo>
                  <a:pt x="60" y="197"/>
                </a:lnTo>
                <a:close/>
                <a:moveTo>
                  <a:pt x="236" y="67"/>
                </a:moveTo>
                <a:lnTo>
                  <a:pt x="236" y="67"/>
                </a:lnTo>
                <a:lnTo>
                  <a:pt x="235" y="69"/>
                </a:lnTo>
                <a:lnTo>
                  <a:pt x="236" y="69"/>
                </a:lnTo>
                <a:lnTo>
                  <a:pt x="236" y="69"/>
                </a:lnTo>
                <a:lnTo>
                  <a:pt x="240" y="79"/>
                </a:lnTo>
                <a:lnTo>
                  <a:pt x="240" y="79"/>
                </a:lnTo>
                <a:lnTo>
                  <a:pt x="242" y="80"/>
                </a:lnTo>
                <a:lnTo>
                  <a:pt x="242" y="80"/>
                </a:lnTo>
                <a:lnTo>
                  <a:pt x="245" y="72"/>
                </a:lnTo>
                <a:lnTo>
                  <a:pt x="245" y="72"/>
                </a:lnTo>
                <a:lnTo>
                  <a:pt x="240" y="70"/>
                </a:lnTo>
                <a:lnTo>
                  <a:pt x="236" y="67"/>
                </a:lnTo>
                <a:lnTo>
                  <a:pt x="236" y="67"/>
                </a:lnTo>
                <a:close/>
                <a:moveTo>
                  <a:pt x="113" y="113"/>
                </a:moveTo>
                <a:lnTo>
                  <a:pt x="113" y="113"/>
                </a:lnTo>
                <a:lnTo>
                  <a:pt x="121" y="120"/>
                </a:lnTo>
                <a:lnTo>
                  <a:pt x="121" y="120"/>
                </a:lnTo>
                <a:lnTo>
                  <a:pt x="125" y="113"/>
                </a:lnTo>
                <a:lnTo>
                  <a:pt x="125" y="113"/>
                </a:lnTo>
                <a:lnTo>
                  <a:pt x="113" y="113"/>
                </a:lnTo>
                <a:lnTo>
                  <a:pt x="113" y="113"/>
                </a:lnTo>
                <a:close/>
                <a:moveTo>
                  <a:pt x="84" y="138"/>
                </a:moveTo>
                <a:lnTo>
                  <a:pt x="84" y="138"/>
                </a:lnTo>
                <a:lnTo>
                  <a:pt x="73" y="130"/>
                </a:lnTo>
                <a:lnTo>
                  <a:pt x="73" y="130"/>
                </a:lnTo>
                <a:lnTo>
                  <a:pt x="71" y="133"/>
                </a:lnTo>
                <a:lnTo>
                  <a:pt x="71" y="133"/>
                </a:lnTo>
                <a:lnTo>
                  <a:pt x="83" y="140"/>
                </a:lnTo>
                <a:lnTo>
                  <a:pt x="83" y="140"/>
                </a:lnTo>
                <a:lnTo>
                  <a:pt x="84" y="138"/>
                </a:lnTo>
                <a:lnTo>
                  <a:pt x="84" y="138"/>
                </a:lnTo>
                <a:close/>
                <a:moveTo>
                  <a:pt x="231" y="127"/>
                </a:moveTo>
                <a:lnTo>
                  <a:pt x="231" y="127"/>
                </a:lnTo>
                <a:lnTo>
                  <a:pt x="223" y="114"/>
                </a:lnTo>
                <a:lnTo>
                  <a:pt x="223" y="114"/>
                </a:lnTo>
                <a:lnTo>
                  <a:pt x="221" y="121"/>
                </a:lnTo>
                <a:lnTo>
                  <a:pt x="221" y="121"/>
                </a:lnTo>
                <a:lnTo>
                  <a:pt x="231" y="127"/>
                </a:lnTo>
                <a:lnTo>
                  <a:pt x="231" y="127"/>
                </a:lnTo>
                <a:close/>
                <a:moveTo>
                  <a:pt x="219" y="219"/>
                </a:moveTo>
                <a:lnTo>
                  <a:pt x="219" y="219"/>
                </a:lnTo>
                <a:lnTo>
                  <a:pt x="219" y="218"/>
                </a:lnTo>
                <a:lnTo>
                  <a:pt x="219" y="218"/>
                </a:lnTo>
                <a:lnTo>
                  <a:pt x="212" y="211"/>
                </a:lnTo>
                <a:lnTo>
                  <a:pt x="212" y="211"/>
                </a:lnTo>
                <a:lnTo>
                  <a:pt x="212" y="212"/>
                </a:lnTo>
                <a:lnTo>
                  <a:pt x="213" y="212"/>
                </a:lnTo>
                <a:lnTo>
                  <a:pt x="213" y="212"/>
                </a:lnTo>
                <a:lnTo>
                  <a:pt x="213" y="215"/>
                </a:lnTo>
                <a:lnTo>
                  <a:pt x="213" y="216"/>
                </a:lnTo>
                <a:lnTo>
                  <a:pt x="213" y="216"/>
                </a:lnTo>
                <a:lnTo>
                  <a:pt x="212" y="218"/>
                </a:lnTo>
                <a:lnTo>
                  <a:pt x="212" y="218"/>
                </a:lnTo>
                <a:lnTo>
                  <a:pt x="212" y="222"/>
                </a:lnTo>
                <a:lnTo>
                  <a:pt x="212" y="222"/>
                </a:lnTo>
                <a:lnTo>
                  <a:pt x="212" y="224"/>
                </a:lnTo>
                <a:lnTo>
                  <a:pt x="212" y="224"/>
                </a:lnTo>
                <a:lnTo>
                  <a:pt x="215" y="225"/>
                </a:lnTo>
                <a:lnTo>
                  <a:pt x="215" y="225"/>
                </a:lnTo>
                <a:lnTo>
                  <a:pt x="219" y="228"/>
                </a:lnTo>
                <a:lnTo>
                  <a:pt x="219" y="228"/>
                </a:lnTo>
                <a:lnTo>
                  <a:pt x="219" y="228"/>
                </a:lnTo>
                <a:lnTo>
                  <a:pt x="219" y="228"/>
                </a:lnTo>
                <a:lnTo>
                  <a:pt x="219" y="226"/>
                </a:lnTo>
                <a:lnTo>
                  <a:pt x="219" y="226"/>
                </a:lnTo>
                <a:lnTo>
                  <a:pt x="215" y="221"/>
                </a:lnTo>
                <a:lnTo>
                  <a:pt x="215" y="221"/>
                </a:lnTo>
                <a:lnTo>
                  <a:pt x="215" y="221"/>
                </a:lnTo>
                <a:lnTo>
                  <a:pt x="215" y="219"/>
                </a:lnTo>
                <a:lnTo>
                  <a:pt x="215" y="219"/>
                </a:lnTo>
                <a:lnTo>
                  <a:pt x="216" y="218"/>
                </a:lnTo>
                <a:lnTo>
                  <a:pt x="218" y="218"/>
                </a:lnTo>
                <a:lnTo>
                  <a:pt x="218" y="218"/>
                </a:lnTo>
                <a:lnTo>
                  <a:pt x="219" y="219"/>
                </a:lnTo>
                <a:lnTo>
                  <a:pt x="219" y="219"/>
                </a:lnTo>
                <a:close/>
                <a:moveTo>
                  <a:pt x="232" y="80"/>
                </a:moveTo>
                <a:lnTo>
                  <a:pt x="232" y="80"/>
                </a:lnTo>
                <a:lnTo>
                  <a:pt x="232" y="81"/>
                </a:lnTo>
                <a:lnTo>
                  <a:pt x="232" y="83"/>
                </a:lnTo>
                <a:lnTo>
                  <a:pt x="232" y="83"/>
                </a:lnTo>
                <a:lnTo>
                  <a:pt x="239" y="93"/>
                </a:lnTo>
                <a:lnTo>
                  <a:pt x="239" y="93"/>
                </a:lnTo>
                <a:lnTo>
                  <a:pt x="239" y="93"/>
                </a:lnTo>
                <a:lnTo>
                  <a:pt x="239" y="93"/>
                </a:lnTo>
                <a:lnTo>
                  <a:pt x="240" y="86"/>
                </a:lnTo>
                <a:lnTo>
                  <a:pt x="240" y="86"/>
                </a:lnTo>
                <a:lnTo>
                  <a:pt x="232" y="80"/>
                </a:lnTo>
                <a:lnTo>
                  <a:pt x="232" y="80"/>
                </a:lnTo>
                <a:close/>
                <a:moveTo>
                  <a:pt x="231" y="84"/>
                </a:moveTo>
                <a:lnTo>
                  <a:pt x="231" y="84"/>
                </a:lnTo>
                <a:lnTo>
                  <a:pt x="231" y="84"/>
                </a:lnTo>
                <a:lnTo>
                  <a:pt x="231" y="84"/>
                </a:lnTo>
                <a:lnTo>
                  <a:pt x="229" y="91"/>
                </a:lnTo>
                <a:lnTo>
                  <a:pt x="229" y="91"/>
                </a:lnTo>
                <a:lnTo>
                  <a:pt x="233" y="93"/>
                </a:lnTo>
                <a:lnTo>
                  <a:pt x="233" y="93"/>
                </a:lnTo>
                <a:lnTo>
                  <a:pt x="238" y="96"/>
                </a:lnTo>
                <a:lnTo>
                  <a:pt x="238" y="96"/>
                </a:lnTo>
                <a:lnTo>
                  <a:pt x="231" y="84"/>
                </a:lnTo>
                <a:lnTo>
                  <a:pt x="231" y="84"/>
                </a:lnTo>
                <a:close/>
                <a:moveTo>
                  <a:pt x="250" y="35"/>
                </a:moveTo>
                <a:lnTo>
                  <a:pt x="250" y="35"/>
                </a:lnTo>
                <a:lnTo>
                  <a:pt x="252" y="40"/>
                </a:lnTo>
                <a:lnTo>
                  <a:pt x="255" y="46"/>
                </a:lnTo>
                <a:lnTo>
                  <a:pt x="255" y="46"/>
                </a:lnTo>
                <a:lnTo>
                  <a:pt x="258" y="42"/>
                </a:lnTo>
                <a:lnTo>
                  <a:pt x="258" y="42"/>
                </a:lnTo>
                <a:lnTo>
                  <a:pt x="250" y="35"/>
                </a:lnTo>
                <a:lnTo>
                  <a:pt x="250" y="35"/>
                </a:lnTo>
                <a:close/>
                <a:moveTo>
                  <a:pt x="81" y="116"/>
                </a:moveTo>
                <a:lnTo>
                  <a:pt x="81" y="116"/>
                </a:lnTo>
                <a:lnTo>
                  <a:pt x="94" y="124"/>
                </a:lnTo>
                <a:lnTo>
                  <a:pt x="94" y="124"/>
                </a:lnTo>
                <a:lnTo>
                  <a:pt x="94" y="121"/>
                </a:lnTo>
                <a:lnTo>
                  <a:pt x="94" y="121"/>
                </a:lnTo>
                <a:lnTo>
                  <a:pt x="91" y="118"/>
                </a:lnTo>
                <a:lnTo>
                  <a:pt x="87" y="117"/>
                </a:lnTo>
                <a:lnTo>
                  <a:pt x="87" y="117"/>
                </a:lnTo>
                <a:lnTo>
                  <a:pt x="86" y="117"/>
                </a:lnTo>
                <a:lnTo>
                  <a:pt x="86" y="117"/>
                </a:lnTo>
                <a:lnTo>
                  <a:pt x="84" y="116"/>
                </a:lnTo>
                <a:lnTo>
                  <a:pt x="84" y="114"/>
                </a:lnTo>
                <a:lnTo>
                  <a:pt x="84" y="114"/>
                </a:lnTo>
                <a:lnTo>
                  <a:pt x="84" y="113"/>
                </a:lnTo>
                <a:lnTo>
                  <a:pt x="84" y="113"/>
                </a:lnTo>
                <a:lnTo>
                  <a:pt x="84" y="113"/>
                </a:lnTo>
                <a:lnTo>
                  <a:pt x="84" y="113"/>
                </a:lnTo>
                <a:lnTo>
                  <a:pt x="81" y="116"/>
                </a:lnTo>
                <a:lnTo>
                  <a:pt x="81" y="116"/>
                </a:lnTo>
                <a:close/>
                <a:moveTo>
                  <a:pt x="255" y="26"/>
                </a:moveTo>
                <a:lnTo>
                  <a:pt x="255" y="26"/>
                </a:lnTo>
                <a:lnTo>
                  <a:pt x="255" y="26"/>
                </a:lnTo>
                <a:lnTo>
                  <a:pt x="255" y="26"/>
                </a:lnTo>
                <a:lnTo>
                  <a:pt x="260" y="37"/>
                </a:lnTo>
                <a:lnTo>
                  <a:pt x="260" y="37"/>
                </a:lnTo>
                <a:lnTo>
                  <a:pt x="263" y="35"/>
                </a:lnTo>
                <a:lnTo>
                  <a:pt x="263" y="35"/>
                </a:lnTo>
                <a:lnTo>
                  <a:pt x="255" y="26"/>
                </a:lnTo>
                <a:lnTo>
                  <a:pt x="255" y="26"/>
                </a:lnTo>
                <a:close/>
                <a:moveTo>
                  <a:pt x="233" y="130"/>
                </a:moveTo>
                <a:lnTo>
                  <a:pt x="233" y="130"/>
                </a:lnTo>
                <a:lnTo>
                  <a:pt x="231" y="130"/>
                </a:lnTo>
                <a:lnTo>
                  <a:pt x="231" y="130"/>
                </a:lnTo>
                <a:lnTo>
                  <a:pt x="225" y="127"/>
                </a:lnTo>
                <a:lnTo>
                  <a:pt x="225" y="127"/>
                </a:lnTo>
                <a:lnTo>
                  <a:pt x="223" y="126"/>
                </a:lnTo>
                <a:lnTo>
                  <a:pt x="223" y="126"/>
                </a:lnTo>
                <a:lnTo>
                  <a:pt x="223" y="127"/>
                </a:lnTo>
                <a:lnTo>
                  <a:pt x="223" y="127"/>
                </a:lnTo>
                <a:lnTo>
                  <a:pt x="232" y="137"/>
                </a:lnTo>
                <a:lnTo>
                  <a:pt x="232" y="137"/>
                </a:lnTo>
                <a:lnTo>
                  <a:pt x="233" y="130"/>
                </a:lnTo>
                <a:lnTo>
                  <a:pt x="233" y="130"/>
                </a:lnTo>
                <a:close/>
                <a:moveTo>
                  <a:pt x="213" y="187"/>
                </a:moveTo>
                <a:lnTo>
                  <a:pt x="213" y="187"/>
                </a:lnTo>
                <a:lnTo>
                  <a:pt x="222" y="192"/>
                </a:lnTo>
                <a:lnTo>
                  <a:pt x="222" y="192"/>
                </a:lnTo>
                <a:lnTo>
                  <a:pt x="213" y="180"/>
                </a:lnTo>
                <a:lnTo>
                  <a:pt x="213" y="180"/>
                </a:lnTo>
                <a:lnTo>
                  <a:pt x="213" y="187"/>
                </a:lnTo>
                <a:lnTo>
                  <a:pt x="213" y="187"/>
                </a:lnTo>
                <a:close/>
                <a:moveTo>
                  <a:pt x="256" y="23"/>
                </a:moveTo>
                <a:lnTo>
                  <a:pt x="256" y="23"/>
                </a:lnTo>
                <a:lnTo>
                  <a:pt x="265" y="32"/>
                </a:lnTo>
                <a:lnTo>
                  <a:pt x="265" y="32"/>
                </a:lnTo>
                <a:lnTo>
                  <a:pt x="260" y="20"/>
                </a:lnTo>
                <a:lnTo>
                  <a:pt x="260" y="20"/>
                </a:lnTo>
                <a:lnTo>
                  <a:pt x="256" y="23"/>
                </a:lnTo>
                <a:lnTo>
                  <a:pt x="256" y="23"/>
                </a:lnTo>
                <a:close/>
                <a:moveTo>
                  <a:pt x="250" y="23"/>
                </a:moveTo>
                <a:lnTo>
                  <a:pt x="250" y="23"/>
                </a:lnTo>
                <a:lnTo>
                  <a:pt x="246" y="30"/>
                </a:lnTo>
                <a:lnTo>
                  <a:pt x="246" y="30"/>
                </a:lnTo>
                <a:lnTo>
                  <a:pt x="242" y="40"/>
                </a:lnTo>
                <a:lnTo>
                  <a:pt x="242" y="40"/>
                </a:lnTo>
                <a:lnTo>
                  <a:pt x="240" y="40"/>
                </a:lnTo>
                <a:lnTo>
                  <a:pt x="240" y="40"/>
                </a:lnTo>
                <a:lnTo>
                  <a:pt x="243" y="40"/>
                </a:lnTo>
                <a:lnTo>
                  <a:pt x="243" y="40"/>
                </a:lnTo>
                <a:lnTo>
                  <a:pt x="246" y="33"/>
                </a:lnTo>
                <a:lnTo>
                  <a:pt x="246" y="33"/>
                </a:lnTo>
                <a:lnTo>
                  <a:pt x="252" y="25"/>
                </a:lnTo>
                <a:lnTo>
                  <a:pt x="252" y="25"/>
                </a:lnTo>
                <a:lnTo>
                  <a:pt x="250" y="23"/>
                </a:lnTo>
                <a:lnTo>
                  <a:pt x="250" y="23"/>
                </a:lnTo>
                <a:close/>
                <a:moveTo>
                  <a:pt x="245" y="42"/>
                </a:moveTo>
                <a:lnTo>
                  <a:pt x="245" y="42"/>
                </a:lnTo>
                <a:lnTo>
                  <a:pt x="252" y="49"/>
                </a:lnTo>
                <a:lnTo>
                  <a:pt x="252" y="49"/>
                </a:lnTo>
                <a:lnTo>
                  <a:pt x="253" y="49"/>
                </a:lnTo>
                <a:lnTo>
                  <a:pt x="253" y="49"/>
                </a:lnTo>
                <a:lnTo>
                  <a:pt x="248" y="37"/>
                </a:lnTo>
                <a:lnTo>
                  <a:pt x="248" y="37"/>
                </a:lnTo>
                <a:lnTo>
                  <a:pt x="245" y="42"/>
                </a:lnTo>
                <a:lnTo>
                  <a:pt x="245" y="42"/>
                </a:lnTo>
                <a:close/>
                <a:moveTo>
                  <a:pt x="76" y="160"/>
                </a:moveTo>
                <a:lnTo>
                  <a:pt x="76" y="160"/>
                </a:lnTo>
                <a:lnTo>
                  <a:pt x="88" y="168"/>
                </a:lnTo>
                <a:lnTo>
                  <a:pt x="88" y="168"/>
                </a:lnTo>
                <a:lnTo>
                  <a:pt x="90" y="167"/>
                </a:lnTo>
                <a:lnTo>
                  <a:pt x="90" y="167"/>
                </a:lnTo>
                <a:lnTo>
                  <a:pt x="77" y="158"/>
                </a:lnTo>
                <a:lnTo>
                  <a:pt x="77" y="158"/>
                </a:lnTo>
                <a:lnTo>
                  <a:pt x="76" y="160"/>
                </a:lnTo>
                <a:lnTo>
                  <a:pt x="76" y="160"/>
                </a:lnTo>
                <a:close/>
                <a:moveTo>
                  <a:pt x="249" y="57"/>
                </a:moveTo>
                <a:lnTo>
                  <a:pt x="249" y="57"/>
                </a:lnTo>
                <a:lnTo>
                  <a:pt x="250" y="57"/>
                </a:lnTo>
                <a:lnTo>
                  <a:pt x="250" y="57"/>
                </a:lnTo>
                <a:lnTo>
                  <a:pt x="252" y="52"/>
                </a:lnTo>
                <a:lnTo>
                  <a:pt x="252" y="52"/>
                </a:lnTo>
                <a:lnTo>
                  <a:pt x="243" y="45"/>
                </a:lnTo>
                <a:lnTo>
                  <a:pt x="243" y="45"/>
                </a:lnTo>
                <a:lnTo>
                  <a:pt x="243" y="45"/>
                </a:lnTo>
                <a:lnTo>
                  <a:pt x="243" y="45"/>
                </a:lnTo>
                <a:lnTo>
                  <a:pt x="249" y="57"/>
                </a:lnTo>
                <a:lnTo>
                  <a:pt x="249" y="57"/>
                </a:lnTo>
                <a:close/>
                <a:moveTo>
                  <a:pt x="196" y="282"/>
                </a:moveTo>
                <a:lnTo>
                  <a:pt x="196" y="282"/>
                </a:lnTo>
                <a:lnTo>
                  <a:pt x="196" y="282"/>
                </a:lnTo>
                <a:lnTo>
                  <a:pt x="196" y="282"/>
                </a:lnTo>
                <a:lnTo>
                  <a:pt x="198" y="282"/>
                </a:lnTo>
                <a:lnTo>
                  <a:pt x="198" y="282"/>
                </a:lnTo>
                <a:lnTo>
                  <a:pt x="208" y="283"/>
                </a:lnTo>
                <a:lnTo>
                  <a:pt x="208" y="283"/>
                </a:lnTo>
                <a:lnTo>
                  <a:pt x="209" y="283"/>
                </a:lnTo>
                <a:lnTo>
                  <a:pt x="209" y="283"/>
                </a:lnTo>
                <a:lnTo>
                  <a:pt x="211" y="283"/>
                </a:lnTo>
                <a:lnTo>
                  <a:pt x="211" y="283"/>
                </a:lnTo>
                <a:lnTo>
                  <a:pt x="212" y="283"/>
                </a:lnTo>
                <a:lnTo>
                  <a:pt x="212" y="283"/>
                </a:lnTo>
                <a:lnTo>
                  <a:pt x="213" y="280"/>
                </a:lnTo>
                <a:lnTo>
                  <a:pt x="213" y="280"/>
                </a:lnTo>
                <a:lnTo>
                  <a:pt x="196" y="282"/>
                </a:lnTo>
                <a:lnTo>
                  <a:pt x="196" y="282"/>
                </a:lnTo>
                <a:close/>
                <a:moveTo>
                  <a:pt x="132" y="94"/>
                </a:moveTo>
                <a:lnTo>
                  <a:pt x="132" y="94"/>
                </a:lnTo>
                <a:lnTo>
                  <a:pt x="131" y="94"/>
                </a:lnTo>
                <a:lnTo>
                  <a:pt x="131" y="94"/>
                </a:lnTo>
                <a:lnTo>
                  <a:pt x="121" y="94"/>
                </a:lnTo>
                <a:lnTo>
                  <a:pt x="121" y="94"/>
                </a:lnTo>
                <a:lnTo>
                  <a:pt x="91" y="94"/>
                </a:lnTo>
                <a:lnTo>
                  <a:pt x="91" y="94"/>
                </a:lnTo>
                <a:lnTo>
                  <a:pt x="84" y="94"/>
                </a:lnTo>
                <a:lnTo>
                  <a:pt x="84" y="94"/>
                </a:lnTo>
                <a:lnTo>
                  <a:pt x="132" y="94"/>
                </a:lnTo>
                <a:lnTo>
                  <a:pt x="132" y="94"/>
                </a:lnTo>
                <a:close/>
                <a:moveTo>
                  <a:pt x="50" y="363"/>
                </a:moveTo>
                <a:lnTo>
                  <a:pt x="50" y="363"/>
                </a:lnTo>
                <a:lnTo>
                  <a:pt x="46" y="361"/>
                </a:lnTo>
                <a:lnTo>
                  <a:pt x="43" y="360"/>
                </a:lnTo>
                <a:lnTo>
                  <a:pt x="43" y="360"/>
                </a:lnTo>
                <a:lnTo>
                  <a:pt x="40" y="367"/>
                </a:lnTo>
                <a:lnTo>
                  <a:pt x="40" y="367"/>
                </a:lnTo>
                <a:lnTo>
                  <a:pt x="44" y="366"/>
                </a:lnTo>
                <a:lnTo>
                  <a:pt x="50" y="363"/>
                </a:lnTo>
                <a:lnTo>
                  <a:pt x="50" y="363"/>
                </a:lnTo>
                <a:close/>
                <a:moveTo>
                  <a:pt x="232" y="77"/>
                </a:moveTo>
                <a:lnTo>
                  <a:pt x="232" y="77"/>
                </a:lnTo>
                <a:lnTo>
                  <a:pt x="239" y="81"/>
                </a:lnTo>
                <a:lnTo>
                  <a:pt x="239" y="81"/>
                </a:lnTo>
                <a:lnTo>
                  <a:pt x="235" y="72"/>
                </a:lnTo>
                <a:lnTo>
                  <a:pt x="235" y="72"/>
                </a:lnTo>
                <a:lnTo>
                  <a:pt x="232" y="77"/>
                </a:lnTo>
                <a:lnTo>
                  <a:pt x="232" y="77"/>
                </a:lnTo>
                <a:close/>
                <a:moveTo>
                  <a:pt x="37" y="364"/>
                </a:moveTo>
                <a:lnTo>
                  <a:pt x="37" y="364"/>
                </a:lnTo>
                <a:lnTo>
                  <a:pt x="40" y="361"/>
                </a:lnTo>
                <a:lnTo>
                  <a:pt x="42" y="359"/>
                </a:lnTo>
                <a:lnTo>
                  <a:pt x="42" y="359"/>
                </a:lnTo>
                <a:lnTo>
                  <a:pt x="34" y="359"/>
                </a:lnTo>
                <a:lnTo>
                  <a:pt x="34" y="359"/>
                </a:lnTo>
                <a:lnTo>
                  <a:pt x="36" y="361"/>
                </a:lnTo>
                <a:lnTo>
                  <a:pt x="37" y="364"/>
                </a:lnTo>
                <a:lnTo>
                  <a:pt x="37" y="364"/>
                </a:lnTo>
                <a:close/>
                <a:moveTo>
                  <a:pt x="226" y="101"/>
                </a:moveTo>
                <a:lnTo>
                  <a:pt x="226" y="101"/>
                </a:lnTo>
                <a:lnTo>
                  <a:pt x="226" y="101"/>
                </a:lnTo>
                <a:lnTo>
                  <a:pt x="226" y="101"/>
                </a:lnTo>
                <a:lnTo>
                  <a:pt x="225" y="107"/>
                </a:lnTo>
                <a:lnTo>
                  <a:pt x="225" y="107"/>
                </a:lnTo>
                <a:lnTo>
                  <a:pt x="232" y="111"/>
                </a:lnTo>
                <a:lnTo>
                  <a:pt x="232" y="111"/>
                </a:lnTo>
                <a:lnTo>
                  <a:pt x="232" y="110"/>
                </a:lnTo>
                <a:lnTo>
                  <a:pt x="232" y="110"/>
                </a:lnTo>
                <a:lnTo>
                  <a:pt x="226" y="101"/>
                </a:lnTo>
                <a:lnTo>
                  <a:pt x="226" y="101"/>
                </a:lnTo>
                <a:close/>
                <a:moveTo>
                  <a:pt x="63" y="334"/>
                </a:moveTo>
                <a:lnTo>
                  <a:pt x="63" y="334"/>
                </a:lnTo>
                <a:lnTo>
                  <a:pt x="60" y="337"/>
                </a:lnTo>
                <a:lnTo>
                  <a:pt x="56" y="337"/>
                </a:lnTo>
                <a:lnTo>
                  <a:pt x="56" y="337"/>
                </a:lnTo>
                <a:lnTo>
                  <a:pt x="63" y="343"/>
                </a:lnTo>
                <a:lnTo>
                  <a:pt x="63" y="343"/>
                </a:lnTo>
                <a:lnTo>
                  <a:pt x="63" y="340"/>
                </a:lnTo>
                <a:lnTo>
                  <a:pt x="63" y="334"/>
                </a:lnTo>
                <a:lnTo>
                  <a:pt x="63" y="334"/>
                </a:lnTo>
                <a:close/>
                <a:moveTo>
                  <a:pt x="168" y="231"/>
                </a:moveTo>
                <a:lnTo>
                  <a:pt x="168" y="231"/>
                </a:lnTo>
                <a:lnTo>
                  <a:pt x="165" y="234"/>
                </a:lnTo>
                <a:lnTo>
                  <a:pt x="165" y="234"/>
                </a:lnTo>
                <a:lnTo>
                  <a:pt x="167" y="236"/>
                </a:lnTo>
                <a:lnTo>
                  <a:pt x="167" y="236"/>
                </a:lnTo>
                <a:lnTo>
                  <a:pt x="174" y="236"/>
                </a:lnTo>
                <a:lnTo>
                  <a:pt x="174" y="236"/>
                </a:lnTo>
                <a:lnTo>
                  <a:pt x="174" y="236"/>
                </a:lnTo>
                <a:lnTo>
                  <a:pt x="174" y="236"/>
                </a:lnTo>
                <a:lnTo>
                  <a:pt x="174" y="235"/>
                </a:lnTo>
                <a:lnTo>
                  <a:pt x="174" y="235"/>
                </a:lnTo>
                <a:lnTo>
                  <a:pt x="168" y="231"/>
                </a:lnTo>
                <a:lnTo>
                  <a:pt x="168" y="231"/>
                </a:lnTo>
                <a:close/>
                <a:moveTo>
                  <a:pt x="240" y="361"/>
                </a:moveTo>
                <a:lnTo>
                  <a:pt x="240" y="361"/>
                </a:lnTo>
                <a:lnTo>
                  <a:pt x="238" y="359"/>
                </a:lnTo>
                <a:lnTo>
                  <a:pt x="235" y="356"/>
                </a:lnTo>
                <a:lnTo>
                  <a:pt x="235" y="356"/>
                </a:lnTo>
                <a:lnTo>
                  <a:pt x="233" y="364"/>
                </a:lnTo>
                <a:lnTo>
                  <a:pt x="233" y="364"/>
                </a:lnTo>
                <a:lnTo>
                  <a:pt x="240" y="361"/>
                </a:lnTo>
                <a:lnTo>
                  <a:pt x="240" y="361"/>
                </a:lnTo>
                <a:close/>
                <a:moveTo>
                  <a:pt x="195" y="344"/>
                </a:moveTo>
                <a:lnTo>
                  <a:pt x="195" y="344"/>
                </a:lnTo>
                <a:lnTo>
                  <a:pt x="194" y="349"/>
                </a:lnTo>
                <a:lnTo>
                  <a:pt x="196" y="356"/>
                </a:lnTo>
                <a:lnTo>
                  <a:pt x="199" y="360"/>
                </a:lnTo>
                <a:lnTo>
                  <a:pt x="204" y="363"/>
                </a:lnTo>
                <a:lnTo>
                  <a:pt x="204" y="363"/>
                </a:lnTo>
                <a:lnTo>
                  <a:pt x="204" y="361"/>
                </a:lnTo>
                <a:lnTo>
                  <a:pt x="204" y="361"/>
                </a:lnTo>
                <a:lnTo>
                  <a:pt x="199" y="357"/>
                </a:lnTo>
                <a:lnTo>
                  <a:pt x="196" y="351"/>
                </a:lnTo>
                <a:lnTo>
                  <a:pt x="196" y="351"/>
                </a:lnTo>
                <a:lnTo>
                  <a:pt x="195" y="344"/>
                </a:lnTo>
                <a:lnTo>
                  <a:pt x="195" y="344"/>
                </a:lnTo>
                <a:close/>
                <a:moveTo>
                  <a:pt x="232" y="143"/>
                </a:moveTo>
                <a:lnTo>
                  <a:pt x="232" y="143"/>
                </a:lnTo>
                <a:lnTo>
                  <a:pt x="223" y="138"/>
                </a:lnTo>
                <a:lnTo>
                  <a:pt x="223" y="138"/>
                </a:lnTo>
                <a:lnTo>
                  <a:pt x="223" y="138"/>
                </a:lnTo>
                <a:lnTo>
                  <a:pt x="223" y="138"/>
                </a:lnTo>
                <a:lnTo>
                  <a:pt x="231" y="147"/>
                </a:lnTo>
                <a:lnTo>
                  <a:pt x="231" y="147"/>
                </a:lnTo>
                <a:lnTo>
                  <a:pt x="232" y="143"/>
                </a:lnTo>
                <a:lnTo>
                  <a:pt x="232" y="143"/>
                </a:lnTo>
                <a:close/>
                <a:moveTo>
                  <a:pt x="191" y="151"/>
                </a:moveTo>
                <a:lnTo>
                  <a:pt x="191" y="151"/>
                </a:lnTo>
                <a:lnTo>
                  <a:pt x="182" y="144"/>
                </a:lnTo>
                <a:lnTo>
                  <a:pt x="182" y="144"/>
                </a:lnTo>
                <a:lnTo>
                  <a:pt x="181" y="145"/>
                </a:lnTo>
                <a:lnTo>
                  <a:pt x="181" y="145"/>
                </a:lnTo>
                <a:lnTo>
                  <a:pt x="189" y="154"/>
                </a:lnTo>
                <a:lnTo>
                  <a:pt x="189" y="154"/>
                </a:lnTo>
                <a:lnTo>
                  <a:pt x="191" y="151"/>
                </a:lnTo>
                <a:lnTo>
                  <a:pt x="191" y="151"/>
                </a:lnTo>
                <a:close/>
                <a:moveTo>
                  <a:pt x="56" y="324"/>
                </a:moveTo>
                <a:lnTo>
                  <a:pt x="56" y="324"/>
                </a:lnTo>
                <a:lnTo>
                  <a:pt x="53" y="329"/>
                </a:lnTo>
                <a:lnTo>
                  <a:pt x="53" y="329"/>
                </a:lnTo>
                <a:lnTo>
                  <a:pt x="61" y="332"/>
                </a:lnTo>
                <a:lnTo>
                  <a:pt x="61" y="332"/>
                </a:lnTo>
                <a:lnTo>
                  <a:pt x="60" y="329"/>
                </a:lnTo>
                <a:lnTo>
                  <a:pt x="56" y="324"/>
                </a:lnTo>
                <a:lnTo>
                  <a:pt x="56" y="324"/>
                </a:lnTo>
                <a:close/>
                <a:moveTo>
                  <a:pt x="206" y="357"/>
                </a:moveTo>
                <a:lnTo>
                  <a:pt x="206" y="357"/>
                </a:lnTo>
                <a:lnTo>
                  <a:pt x="208" y="359"/>
                </a:lnTo>
                <a:lnTo>
                  <a:pt x="208" y="359"/>
                </a:lnTo>
                <a:lnTo>
                  <a:pt x="211" y="356"/>
                </a:lnTo>
                <a:lnTo>
                  <a:pt x="211" y="356"/>
                </a:lnTo>
                <a:lnTo>
                  <a:pt x="212" y="356"/>
                </a:lnTo>
                <a:lnTo>
                  <a:pt x="213" y="353"/>
                </a:lnTo>
                <a:lnTo>
                  <a:pt x="213" y="353"/>
                </a:lnTo>
                <a:lnTo>
                  <a:pt x="213" y="351"/>
                </a:lnTo>
                <a:lnTo>
                  <a:pt x="213" y="351"/>
                </a:lnTo>
                <a:lnTo>
                  <a:pt x="213" y="350"/>
                </a:lnTo>
                <a:lnTo>
                  <a:pt x="213" y="350"/>
                </a:lnTo>
                <a:lnTo>
                  <a:pt x="213" y="350"/>
                </a:lnTo>
                <a:lnTo>
                  <a:pt x="212" y="350"/>
                </a:lnTo>
                <a:lnTo>
                  <a:pt x="212" y="350"/>
                </a:lnTo>
                <a:lnTo>
                  <a:pt x="211" y="351"/>
                </a:lnTo>
                <a:lnTo>
                  <a:pt x="211" y="351"/>
                </a:lnTo>
                <a:lnTo>
                  <a:pt x="206" y="357"/>
                </a:lnTo>
                <a:lnTo>
                  <a:pt x="206" y="357"/>
                </a:lnTo>
                <a:close/>
                <a:moveTo>
                  <a:pt x="103" y="157"/>
                </a:moveTo>
                <a:lnTo>
                  <a:pt x="103" y="157"/>
                </a:lnTo>
                <a:lnTo>
                  <a:pt x="113" y="165"/>
                </a:lnTo>
                <a:lnTo>
                  <a:pt x="113" y="165"/>
                </a:lnTo>
                <a:lnTo>
                  <a:pt x="114" y="162"/>
                </a:lnTo>
                <a:lnTo>
                  <a:pt x="114" y="162"/>
                </a:lnTo>
                <a:lnTo>
                  <a:pt x="103" y="155"/>
                </a:lnTo>
                <a:lnTo>
                  <a:pt x="103" y="155"/>
                </a:lnTo>
                <a:lnTo>
                  <a:pt x="103" y="157"/>
                </a:lnTo>
                <a:lnTo>
                  <a:pt x="103" y="157"/>
                </a:lnTo>
                <a:close/>
                <a:moveTo>
                  <a:pt x="150" y="145"/>
                </a:moveTo>
                <a:lnTo>
                  <a:pt x="150" y="145"/>
                </a:lnTo>
                <a:lnTo>
                  <a:pt x="140" y="137"/>
                </a:lnTo>
                <a:lnTo>
                  <a:pt x="140" y="137"/>
                </a:lnTo>
                <a:lnTo>
                  <a:pt x="138" y="138"/>
                </a:lnTo>
                <a:lnTo>
                  <a:pt x="138" y="138"/>
                </a:lnTo>
                <a:lnTo>
                  <a:pt x="150" y="147"/>
                </a:lnTo>
                <a:lnTo>
                  <a:pt x="150" y="147"/>
                </a:lnTo>
                <a:lnTo>
                  <a:pt x="150" y="145"/>
                </a:lnTo>
                <a:lnTo>
                  <a:pt x="150" y="145"/>
                </a:lnTo>
                <a:close/>
                <a:moveTo>
                  <a:pt x="263" y="18"/>
                </a:moveTo>
                <a:lnTo>
                  <a:pt x="263" y="18"/>
                </a:lnTo>
                <a:lnTo>
                  <a:pt x="270" y="26"/>
                </a:lnTo>
                <a:lnTo>
                  <a:pt x="270" y="26"/>
                </a:lnTo>
                <a:lnTo>
                  <a:pt x="270" y="26"/>
                </a:lnTo>
                <a:lnTo>
                  <a:pt x="270" y="26"/>
                </a:lnTo>
                <a:lnTo>
                  <a:pt x="266" y="15"/>
                </a:lnTo>
                <a:lnTo>
                  <a:pt x="266" y="15"/>
                </a:lnTo>
                <a:lnTo>
                  <a:pt x="263" y="18"/>
                </a:lnTo>
                <a:lnTo>
                  <a:pt x="263" y="18"/>
                </a:lnTo>
                <a:close/>
                <a:moveTo>
                  <a:pt x="61" y="150"/>
                </a:moveTo>
                <a:lnTo>
                  <a:pt x="61" y="150"/>
                </a:lnTo>
                <a:lnTo>
                  <a:pt x="71" y="157"/>
                </a:lnTo>
                <a:lnTo>
                  <a:pt x="71" y="157"/>
                </a:lnTo>
                <a:lnTo>
                  <a:pt x="73" y="155"/>
                </a:lnTo>
                <a:lnTo>
                  <a:pt x="73" y="155"/>
                </a:lnTo>
                <a:lnTo>
                  <a:pt x="61" y="148"/>
                </a:lnTo>
                <a:lnTo>
                  <a:pt x="61" y="148"/>
                </a:lnTo>
                <a:lnTo>
                  <a:pt x="61" y="150"/>
                </a:lnTo>
                <a:lnTo>
                  <a:pt x="61" y="150"/>
                </a:lnTo>
                <a:close/>
                <a:moveTo>
                  <a:pt x="66" y="177"/>
                </a:moveTo>
                <a:lnTo>
                  <a:pt x="66" y="177"/>
                </a:lnTo>
                <a:lnTo>
                  <a:pt x="77" y="185"/>
                </a:lnTo>
                <a:lnTo>
                  <a:pt x="77" y="185"/>
                </a:lnTo>
                <a:lnTo>
                  <a:pt x="78" y="184"/>
                </a:lnTo>
                <a:lnTo>
                  <a:pt x="78" y="184"/>
                </a:lnTo>
                <a:lnTo>
                  <a:pt x="67" y="175"/>
                </a:lnTo>
                <a:lnTo>
                  <a:pt x="67" y="175"/>
                </a:lnTo>
                <a:lnTo>
                  <a:pt x="66" y="177"/>
                </a:lnTo>
                <a:lnTo>
                  <a:pt x="66" y="177"/>
                </a:lnTo>
                <a:close/>
                <a:moveTo>
                  <a:pt x="213" y="359"/>
                </a:moveTo>
                <a:lnTo>
                  <a:pt x="213" y="359"/>
                </a:lnTo>
                <a:lnTo>
                  <a:pt x="208" y="360"/>
                </a:lnTo>
                <a:lnTo>
                  <a:pt x="208" y="360"/>
                </a:lnTo>
                <a:lnTo>
                  <a:pt x="213" y="364"/>
                </a:lnTo>
                <a:lnTo>
                  <a:pt x="221" y="366"/>
                </a:lnTo>
                <a:lnTo>
                  <a:pt x="221" y="366"/>
                </a:lnTo>
                <a:lnTo>
                  <a:pt x="219" y="366"/>
                </a:lnTo>
                <a:lnTo>
                  <a:pt x="219" y="366"/>
                </a:lnTo>
                <a:lnTo>
                  <a:pt x="216" y="364"/>
                </a:lnTo>
                <a:lnTo>
                  <a:pt x="216" y="364"/>
                </a:lnTo>
                <a:lnTo>
                  <a:pt x="213" y="363"/>
                </a:lnTo>
                <a:lnTo>
                  <a:pt x="213" y="360"/>
                </a:lnTo>
                <a:lnTo>
                  <a:pt x="213" y="360"/>
                </a:lnTo>
                <a:lnTo>
                  <a:pt x="213" y="359"/>
                </a:lnTo>
                <a:lnTo>
                  <a:pt x="213" y="359"/>
                </a:lnTo>
                <a:lnTo>
                  <a:pt x="213" y="359"/>
                </a:lnTo>
                <a:lnTo>
                  <a:pt x="213" y="359"/>
                </a:lnTo>
                <a:close/>
                <a:moveTo>
                  <a:pt x="104" y="177"/>
                </a:moveTo>
                <a:lnTo>
                  <a:pt x="104" y="177"/>
                </a:lnTo>
                <a:lnTo>
                  <a:pt x="94" y="170"/>
                </a:lnTo>
                <a:lnTo>
                  <a:pt x="94" y="170"/>
                </a:lnTo>
                <a:lnTo>
                  <a:pt x="93" y="171"/>
                </a:lnTo>
                <a:lnTo>
                  <a:pt x="93" y="171"/>
                </a:lnTo>
                <a:lnTo>
                  <a:pt x="103" y="178"/>
                </a:lnTo>
                <a:lnTo>
                  <a:pt x="103" y="178"/>
                </a:lnTo>
                <a:lnTo>
                  <a:pt x="104" y="177"/>
                </a:lnTo>
                <a:lnTo>
                  <a:pt x="104" y="177"/>
                </a:lnTo>
                <a:close/>
                <a:moveTo>
                  <a:pt x="108" y="207"/>
                </a:moveTo>
                <a:lnTo>
                  <a:pt x="108" y="207"/>
                </a:lnTo>
                <a:lnTo>
                  <a:pt x="98" y="198"/>
                </a:lnTo>
                <a:lnTo>
                  <a:pt x="98" y="198"/>
                </a:lnTo>
                <a:lnTo>
                  <a:pt x="97" y="199"/>
                </a:lnTo>
                <a:lnTo>
                  <a:pt x="97" y="199"/>
                </a:lnTo>
                <a:lnTo>
                  <a:pt x="108" y="208"/>
                </a:lnTo>
                <a:lnTo>
                  <a:pt x="108" y="208"/>
                </a:lnTo>
                <a:lnTo>
                  <a:pt x="108" y="207"/>
                </a:lnTo>
                <a:lnTo>
                  <a:pt x="108" y="207"/>
                </a:lnTo>
                <a:close/>
                <a:moveTo>
                  <a:pt x="43" y="170"/>
                </a:moveTo>
                <a:lnTo>
                  <a:pt x="43" y="170"/>
                </a:lnTo>
                <a:lnTo>
                  <a:pt x="43" y="170"/>
                </a:lnTo>
                <a:lnTo>
                  <a:pt x="43" y="170"/>
                </a:lnTo>
                <a:lnTo>
                  <a:pt x="50" y="188"/>
                </a:lnTo>
                <a:lnTo>
                  <a:pt x="50" y="188"/>
                </a:lnTo>
                <a:lnTo>
                  <a:pt x="50" y="187"/>
                </a:lnTo>
                <a:lnTo>
                  <a:pt x="50" y="187"/>
                </a:lnTo>
                <a:lnTo>
                  <a:pt x="49" y="181"/>
                </a:lnTo>
                <a:lnTo>
                  <a:pt x="49" y="181"/>
                </a:lnTo>
                <a:lnTo>
                  <a:pt x="44" y="172"/>
                </a:lnTo>
                <a:lnTo>
                  <a:pt x="44" y="172"/>
                </a:lnTo>
                <a:lnTo>
                  <a:pt x="43" y="170"/>
                </a:lnTo>
                <a:lnTo>
                  <a:pt x="43" y="170"/>
                </a:lnTo>
                <a:close/>
                <a:moveTo>
                  <a:pt x="130" y="175"/>
                </a:moveTo>
                <a:lnTo>
                  <a:pt x="130" y="175"/>
                </a:lnTo>
                <a:lnTo>
                  <a:pt x="120" y="168"/>
                </a:lnTo>
                <a:lnTo>
                  <a:pt x="120" y="168"/>
                </a:lnTo>
                <a:lnTo>
                  <a:pt x="118" y="170"/>
                </a:lnTo>
                <a:lnTo>
                  <a:pt x="118" y="170"/>
                </a:lnTo>
                <a:lnTo>
                  <a:pt x="128" y="177"/>
                </a:lnTo>
                <a:lnTo>
                  <a:pt x="128" y="177"/>
                </a:lnTo>
                <a:lnTo>
                  <a:pt x="130" y="175"/>
                </a:lnTo>
                <a:lnTo>
                  <a:pt x="130" y="175"/>
                </a:lnTo>
                <a:lnTo>
                  <a:pt x="130" y="175"/>
                </a:lnTo>
                <a:lnTo>
                  <a:pt x="130" y="175"/>
                </a:lnTo>
                <a:close/>
                <a:moveTo>
                  <a:pt x="221" y="160"/>
                </a:moveTo>
                <a:lnTo>
                  <a:pt x="221" y="160"/>
                </a:lnTo>
                <a:lnTo>
                  <a:pt x="228" y="168"/>
                </a:lnTo>
                <a:lnTo>
                  <a:pt x="228" y="168"/>
                </a:lnTo>
                <a:lnTo>
                  <a:pt x="228" y="164"/>
                </a:lnTo>
                <a:lnTo>
                  <a:pt x="228" y="164"/>
                </a:lnTo>
                <a:lnTo>
                  <a:pt x="221" y="160"/>
                </a:lnTo>
                <a:lnTo>
                  <a:pt x="221" y="160"/>
                </a:lnTo>
                <a:close/>
                <a:moveTo>
                  <a:pt x="231" y="76"/>
                </a:moveTo>
                <a:lnTo>
                  <a:pt x="231" y="76"/>
                </a:lnTo>
                <a:lnTo>
                  <a:pt x="232" y="70"/>
                </a:lnTo>
                <a:lnTo>
                  <a:pt x="232" y="70"/>
                </a:lnTo>
                <a:lnTo>
                  <a:pt x="232" y="67"/>
                </a:lnTo>
                <a:lnTo>
                  <a:pt x="231" y="66"/>
                </a:lnTo>
                <a:lnTo>
                  <a:pt x="231" y="66"/>
                </a:lnTo>
                <a:lnTo>
                  <a:pt x="228" y="76"/>
                </a:lnTo>
                <a:lnTo>
                  <a:pt x="228" y="76"/>
                </a:lnTo>
                <a:lnTo>
                  <a:pt x="231" y="76"/>
                </a:lnTo>
                <a:lnTo>
                  <a:pt x="231" y="76"/>
                </a:lnTo>
                <a:close/>
                <a:moveTo>
                  <a:pt x="243" y="69"/>
                </a:moveTo>
                <a:lnTo>
                  <a:pt x="243" y="69"/>
                </a:lnTo>
                <a:lnTo>
                  <a:pt x="238" y="60"/>
                </a:lnTo>
                <a:lnTo>
                  <a:pt x="238" y="60"/>
                </a:lnTo>
                <a:lnTo>
                  <a:pt x="236" y="64"/>
                </a:lnTo>
                <a:lnTo>
                  <a:pt x="236" y="64"/>
                </a:lnTo>
                <a:lnTo>
                  <a:pt x="243" y="69"/>
                </a:lnTo>
                <a:lnTo>
                  <a:pt x="243" y="69"/>
                </a:lnTo>
                <a:close/>
                <a:moveTo>
                  <a:pt x="29" y="367"/>
                </a:moveTo>
                <a:lnTo>
                  <a:pt x="29" y="367"/>
                </a:lnTo>
                <a:lnTo>
                  <a:pt x="36" y="367"/>
                </a:lnTo>
                <a:lnTo>
                  <a:pt x="36" y="367"/>
                </a:lnTo>
                <a:lnTo>
                  <a:pt x="34" y="364"/>
                </a:lnTo>
                <a:lnTo>
                  <a:pt x="34" y="364"/>
                </a:lnTo>
                <a:lnTo>
                  <a:pt x="33" y="361"/>
                </a:lnTo>
                <a:lnTo>
                  <a:pt x="33" y="361"/>
                </a:lnTo>
                <a:lnTo>
                  <a:pt x="29" y="367"/>
                </a:lnTo>
                <a:lnTo>
                  <a:pt x="29" y="367"/>
                </a:lnTo>
                <a:close/>
                <a:moveTo>
                  <a:pt x="111" y="181"/>
                </a:moveTo>
                <a:lnTo>
                  <a:pt x="111" y="181"/>
                </a:lnTo>
                <a:lnTo>
                  <a:pt x="110" y="182"/>
                </a:lnTo>
                <a:lnTo>
                  <a:pt x="110" y="182"/>
                </a:lnTo>
                <a:lnTo>
                  <a:pt x="120" y="189"/>
                </a:lnTo>
                <a:lnTo>
                  <a:pt x="120" y="189"/>
                </a:lnTo>
                <a:lnTo>
                  <a:pt x="121" y="188"/>
                </a:lnTo>
                <a:lnTo>
                  <a:pt x="121" y="188"/>
                </a:lnTo>
                <a:lnTo>
                  <a:pt x="111" y="181"/>
                </a:lnTo>
                <a:lnTo>
                  <a:pt x="111" y="181"/>
                </a:lnTo>
                <a:close/>
                <a:moveTo>
                  <a:pt x="229" y="157"/>
                </a:moveTo>
                <a:lnTo>
                  <a:pt x="229" y="157"/>
                </a:lnTo>
                <a:lnTo>
                  <a:pt x="229" y="153"/>
                </a:lnTo>
                <a:lnTo>
                  <a:pt x="229" y="153"/>
                </a:lnTo>
                <a:lnTo>
                  <a:pt x="222" y="148"/>
                </a:lnTo>
                <a:lnTo>
                  <a:pt x="222" y="148"/>
                </a:lnTo>
                <a:lnTo>
                  <a:pt x="222" y="150"/>
                </a:lnTo>
                <a:lnTo>
                  <a:pt x="222" y="150"/>
                </a:lnTo>
                <a:lnTo>
                  <a:pt x="229" y="157"/>
                </a:lnTo>
                <a:lnTo>
                  <a:pt x="229" y="157"/>
                </a:lnTo>
                <a:close/>
                <a:moveTo>
                  <a:pt x="212" y="208"/>
                </a:moveTo>
                <a:lnTo>
                  <a:pt x="212" y="208"/>
                </a:lnTo>
                <a:lnTo>
                  <a:pt x="216" y="209"/>
                </a:lnTo>
                <a:lnTo>
                  <a:pt x="219" y="211"/>
                </a:lnTo>
                <a:lnTo>
                  <a:pt x="219" y="211"/>
                </a:lnTo>
                <a:lnTo>
                  <a:pt x="218" y="209"/>
                </a:lnTo>
                <a:lnTo>
                  <a:pt x="218" y="209"/>
                </a:lnTo>
                <a:lnTo>
                  <a:pt x="216" y="208"/>
                </a:lnTo>
                <a:lnTo>
                  <a:pt x="216" y="208"/>
                </a:lnTo>
                <a:lnTo>
                  <a:pt x="215" y="207"/>
                </a:lnTo>
                <a:lnTo>
                  <a:pt x="215" y="207"/>
                </a:lnTo>
                <a:lnTo>
                  <a:pt x="213" y="204"/>
                </a:lnTo>
                <a:lnTo>
                  <a:pt x="213" y="204"/>
                </a:lnTo>
                <a:lnTo>
                  <a:pt x="212" y="202"/>
                </a:lnTo>
                <a:lnTo>
                  <a:pt x="212" y="202"/>
                </a:lnTo>
                <a:lnTo>
                  <a:pt x="212" y="208"/>
                </a:lnTo>
                <a:lnTo>
                  <a:pt x="212" y="208"/>
                </a:lnTo>
                <a:close/>
                <a:moveTo>
                  <a:pt x="50" y="164"/>
                </a:moveTo>
                <a:lnTo>
                  <a:pt x="50" y="164"/>
                </a:lnTo>
                <a:lnTo>
                  <a:pt x="60" y="172"/>
                </a:lnTo>
                <a:lnTo>
                  <a:pt x="60" y="172"/>
                </a:lnTo>
                <a:lnTo>
                  <a:pt x="61" y="171"/>
                </a:lnTo>
                <a:lnTo>
                  <a:pt x="61" y="171"/>
                </a:lnTo>
                <a:lnTo>
                  <a:pt x="51" y="164"/>
                </a:lnTo>
                <a:lnTo>
                  <a:pt x="51" y="164"/>
                </a:lnTo>
                <a:lnTo>
                  <a:pt x="50" y="164"/>
                </a:lnTo>
                <a:lnTo>
                  <a:pt x="50" y="164"/>
                </a:lnTo>
                <a:close/>
                <a:moveTo>
                  <a:pt x="91" y="194"/>
                </a:moveTo>
                <a:lnTo>
                  <a:pt x="91" y="194"/>
                </a:lnTo>
                <a:lnTo>
                  <a:pt x="83" y="188"/>
                </a:lnTo>
                <a:lnTo>
                  <a:pt x="83" y="188"/>
                </a:lnTo>
                <a:lnTo>
                  <a:pt x="81" y="189"/>
                </a:lnTo>
                <a:lnTo>
                  <a:pt x="81" y="189"/>
                </a:lnTo>
                <a:lnTo>
                  <a:pt x="90" y="195"/>
                </a:lnTo>
                <a:lnTo>
                  <a:pt x="90" y="195"/>
                </a:lnTo>
                <a:lnTo>
                  <a:pt x="91" y="194"/>
                </a:lnTo>
                <a:lnTo>
                  <a:pt x="91" y="194"/>
                </a:lnTo>
                <a:close/>
                <a:moveTo>
                  <a:pt x="225" y="180"/>
                </a:moveTo>
                <a:lnTo>
                  <a:pt x="225" y="180"/>
                </a:lnTo>
                <a:lnTo>
                  <a:pt x="226" y="180"/>
                </a:lnTo>
                <a:lnTo>
                  <a:pt x="226" y="180"/>
                </a:lnTo>
                <a:lnTo>
                  <a:pt x="226" y="175"/>
                </a:lnTo>
                <a:lnTo>
                  <a:pt x="226" y="175"/>
                </a:lnTo>
                <a:lnTo>
                  <a:pt x="223" y="174"/>
                </a:lnTo>
                <a:lnTo>
                  <a:pt x="223" y="174"/>
                </a:lnTo>
                <a:lnTo>
                  <a:pt x="222" y="172"/>
                </a:lnTo>
                <a:lnTo>
                  <a:pt x="222" y="172"/>
                </a:lnTo>
                <a:lnTo>
                  <a:pt x="219" y="172"/>
                </a:lnTo>
                <a:lnTo>
                  <a:pt x="219" y="172"/>
                </a:lnTo>
                <a:lnTo>
                  <a:pt x="225" y="180"/>
                </a:lnTo>
                <a:lnTo>
                  <a:pt x="225" y="180"/>
                </a:lnTo>
                <a:close/>
                <a:moveTo>
                  <a:pt x="51" y="114"/>
                </a:moveTo>
                <a:lnTo>
                  <a:pt x="51" y="114"/>
                </a:lnTo>
                <a:lnTo>
                  <a:pt x="47" y="110"/>
                </a:lnTo>
                <a:lnTo>
                  <a:pt x="47" y="110"/>
                </a:lnTo>
                <a:lnTo>
                  <a:pt x="47" y="110"/>
                </a:lnTo>
                <a:lnTo>
                  <a:pt x="47" y="110"/>
                </a:lnTo>
                <a:lnTo>
                  <a:pt x="44" y="110"/>
                </a:lnTo>
                <a:lnTo>
                  <a:pt x="44" y="110"/>
                </a:lnTo>
                <a:lnTo>
                  <a:pt x="50" y="116"/>
                </a:lnTo>
                <a:lnTo>
                  <a:pt x="50" y="116"/>
                </a:lnTo>
                <a:lnTo>
                  <a:pt x="51" y="114"/>
                </a:lnTo>
                <a:lnTo>
                  <a:pt x="51" y="114"/>
                </a:lnTo>
                <a:close/>
                <a:moveTo>
                  <a:pt x="250" y="32"/>
                </a:moveTo>
                <a:lnTo>
                  <a:pt x="250" y="32"/>
                </a:lnTo>
                <a:lnTo>
                  <a:pt x="256" y="37"/>
                </a:lnTo>
                <a:lnTo>
                  <a:pt x="256" y="37"/>
                </a:lnTo>
                <a:lnTo>
                  <a:pt x="253" y="27"/>
                </a:lnTo>
                <a:lnTo>
                  <a:pt x="253" y="27"/>
                </a:lnTo>
                <a:lnTo>
                  <a:pt x="250" y="32"/>
                </a:lnTo>
                <a:lnTo>
                  <a:pt x="250" y="32"/>
                </a:lnTo>
                <a:close/>
                <a:moveTo>
                  <a:pt x="140" y="111"/>
                </a:moveTo>
                <a:lnTo>
                  <a:pt x="140" y="111"/>
                </a:lnTo>
                <a:lnTo>
                  <a:pt x="148" y="117"/>
                </a:lnTo>
                <a:lnTo>
                  <a:pt x="148" y="117"/>
                </a:lnTo>
                <a:lnTo>
                  <a:pt x="150" y="116"/>
                </a:lnTo>
                <a:lnTo>
                  <a:pt x="150" y="116"/>
                </a:lnTo>
                <a:lnTo>
                  <a:pt x="147" y="113"/>
                </a:lnTo>
                <a:lnTo>
                  <a:pt x="147" y="113"/>
                </a:lnTo>
                <a:lnTo>
                  <a:pt x="144" y="111"/>
                </a:lnTo>
                <a:lnTo>
                  <a:pt x="144" y="111"/>
                </a:lnTo>
                <a:lnTo>
                  <a:pt x="141" y="111"/>
                </a:lnTo>
                <a:lnTo>
                  <a:pt x="141" y="111"/>
                </a:lnTo>
                <a:lnTo>
                  <a:pt x="140" y="111"/>
                </a:lnTo>
                <a:lnTo>
                  <a:pt x="140" y="111"/>
                </a:lnTo>
                <a:close/>
                <a:moveTo>
                  <a:pt x="232" y="320"/>
                </a:moveTo>
                <a:lnTo>
                  <a:pt x="232" y="320"/>
                </a:lnTo>
                <a:lnTo>
                  <a:pt x="232" y="319"/>
                </a:lnTo>
                <a:lnTo>
                  <a:pt x="232" y="319"/>
                </a:lnTo>
                <a:lnTo>
                  <a:pt x="232" y="317"/>
                </a:lnTo>
                <a:lnTo>
                  <a:pt x="232" y="317"/>
                </a:lnTo>
                <a:lnTo>
                  <a:pt x="231" y="316"/>
                </a:lnTo>
                <a:lnTo>
                  <a:pt x="229" y="316"/>
                </a:lnTo>
                <a:lnTo>
                  <a:pt x="229" y="316"/>
                </a:lnTo>
                <a:lnTo>
                  <a:pt x="225" y="320"/>
                </a:lnTo>
                <a:lnTo>
                  <a:pt x="225" y="320"/>
                </a:lnTo>
                <a:lnTo>
                  <a:pt x="232" y="320"/>
                </a:lnTo>
                <a:lnTo>
                  <a:pt x="232" y="320"/>
                </a:lnTo>
                <a:close/>
                <a:moveTo>
                  <a:pt x="235" y="63"/>
                </a:moveTo>
                <a:lnTo>
                  <a:pt x="235" y="63"/>
                </a:lnTo>
                <a:lnTo>
                  <a:pt x="236" y="57"/>
                </a:lnTo>
                <a:lnTo>
                  <a:pt x="236" y="57"/>
                </a:lnTo>
                <a:lnTo>
                  <a:pt x="236" y="56"/>
                </a:lnTo>
                <a:lnTo>
                  <a:pt x="236" y="56"/>
                </a:lnTo>
                <a:lnTo>
                  <a:pt x="236" y="54"/>
                </a:lnTo>
                <a:lnTo>
                  <a:pt x="236" y="54"/>
                </a:lnTo>
                <a:lnTo>
                  <a:pt x="235" y="54"/>
                </a:lnTo>
                <a:lnTo>
                  <a:pt x="235" y="54"/>
                </a:lnTo>
                <a:lnTo>
                  <a:pt x="232" y="62"/>
                </a:lnTo>
                <a:lnTo>
                  <a:pt x="232" y="62"/>
                </a:lnTo>
                <a:lnTo>
                  <a:pt x="235" y="63"/>
                </a:lnTo>
                <a:lnTo>
                  <a:pt x="235" y="63"/>
                </a:lnTo>
                <a:close/>
                <a:moveTo>
                  <a:pt x="98" y="127"/>
                </a:moveTo>
                <a:lnTo>
                  <a:pt x="98" y="127"/>
                </a:lnTo>
                <a:lnTo>
                  <a:pt x="98" y="127"/>
                </a:lnTo>
                <a:lnTo>
                  <a:pt x="98" y="127"/>
                </a:lnTo>
                <a:lnTo>
                  <a:pt x="110" y="134"/>
                </a:lnTo>
                <a:lnTo>
                  <a:pt x="110" y="134"/>
                </a:lnTo>
                <a:lnTo>
                  <a:pt x="110" y="135"/>
                </a:lnTo>
                <a:lnTo>
                  <a:pt x="110" y="135"/>
                </a:lnTo>
                <a:lnTo>
                  <a:pt x="111" y="135"/>
                </a:lnTo>
                <a:lnTo>
                  <a:pt x="111" y="135"/>
                </a:lnTo>
                <a:lnTo>
                  <a:pt x="100" y="126"/>
                </a:lnTo>
                <a:lnTo>
                  <a:pt x="100" y="126"/>
                </a:lnTo>
                <a:lnTo>
                  <a:pt x="98" y="127"/>
                </a:lnTo>
                <a:lnTo>
                  <a:pt x="98" y="127"/>
                </a:lnTo>
                <a:close/>
                <a:moveTo>
                  <a:pt x="221" y="356"/>
                </a:moveTo>
                <a:lnTo>
                  <a:pt x="221" y="356"/>
                </a:lnTo>
                <a:lnTo>
                  <a:pt x="221" y="357"/>
                </a:lnTo>
                <a:lnTo>
                  <a:pt x="221" y="357"/>
                </a:lnTo>
                <a:lnTo>
                  <a:pt x="219" y="359"/>
                </a:lnTo>
                <a:lnTo>
                  <a:pt x="216" y="360"/>
                </a:lnTo>
                <a:lnTo>
                  <a:pt x="216" y="360"/>
                </a:lnTo>
                <a:lnTo>
                  <a:pt x="216" y="360"/>
                </a:lnTo>
                <a:lnTo>
                  <a:pt x="216" y="360"/>
                </a:lnTo>
                <a:lnTo>
                  <a:pt x="216" y="361"/>
                </a:lnTo>
                <a:lnTo>
                  <a:pt x="216" y="361"/>
                </a:lnTo>
                <a:lnTo>
                  <a:pt x="218" y="361"/>
                </a:lnTo>
                <a:lnTo>
                  <a:pt x="221" y="361"/>
                </a:lnTo>
                <a:lnTo>
                  <a:pt x="221" y="361"/>
                </a:lnTo>
                <a:lnTo>
                  <a:pt x="221" y="356"/>
                </a:lnTo>
                <a:lnTo>
                  <a:pt x="221" y="356"/>
                </a:lnTo>
                <a:close/>
                <a:moveTo>
                  <a:pt x="19" y="363"/>
                </a:moveTo>
                <a:lnTo>
                  <a:pt x="19" y="363"/>
                </a:lnTo>
                <a:lnTo>
                  <a:pt x="23" y="364"/>
                </a:lnTo>
                <a:lnTo>
                  <a:pt x="23" y="364"/>
                </a:lnTo>
                <a:lnTo>
                  <a:pt x="23" y="359"/>
                </a:lnTo>
                <a:lnTo>
                  <a:pt x="23" y="359"/>
                </a:lnTo>
                <a:lnTo>
                  <a:pt x="19" y="363"/>
                </a:lnTo>
                <a:lnTo>
                  <a:pt x="19" y="363"/>
                </a:lnTo>
                <a:close/>
                <a:moveTo>
                  <a:pt x="201" y="342"/>
                </a:moveTo>
                <a:lnTo>
                  <a:pt x="201" y="342"/>
                </a:lnTo>
                <a:lnTo>
                  <a:pt x="201" y="349"/>
                </a:lnTo>
                <a:lnTo>
                  <a:pt x="201" y="349"/>
                </a:lnTo>
                <a:lnTo>
                  <a:pt x="205" y="344"/>
                </a:lnTo>
                <a:lnTo>
                  <a:pt x="205" y="344"/>
                </a:lnTo>
                <a:lnTo>
                  <a:pt x="201" y="342"/>
                </a:lnTo>
                <a:lnTo>
                  <a:pt x="201" y="342"/>
                </a:lnTo>
                <a:close/>
                <a:moveTo>
                  <a:pt x="208" y="197"/>
                </a:moveTo>
                <a:lnTo>
                  <a:pt x="208" y="197"/>
                </a:lnTo>
                <a:lnTo>
                  <a:pt x="206" y="197"/>
                </a:lnTo>
                <a:lnTo>
                  <a:pt x="206" y="198"/>
                </a:lnTo>
                <a:lnTo>
                  <a:pt x="206" y="198"/>
                </a:lnTo>
                <a:lnTo>
                  <a:pt x="205" y="199"/>
                </a:lnTo>
                <a:lnTo>
                  <a:pt x="205" y="199"/>
                </a:lnTo>
                <a:lnTo>
                  <a:pt x="201" y="204"/>
                </a:lnTo>
                <a:lnTo>
                  <a:pt x="201" y="204"/>
                </a:lnTo>
                <a:lnTo>
                  <a:pt x="202" y="205"/>
                </a:lnTo>
                <a:lnTo>
                  <a:pt x="202" y="205"/>
                </a:lnTo>
                <a:lnTo>
                  <a:pt x="208" y="198"/>
                </a:lnTo>
                <a:lnTo>
                  <a:pt x="208" y="198"/>
                </a:lnTo>
                <a:lnTo>
                  <a:pt x="208" y="197"/>
                </a:lnTo>
                <a:lnTo>
                  <a:pt x="208" y="197"/>
                </a:lnTo>
                <a:close/>
                <a:moveTo>
                  <a:pt x="242" y="360"/>
                </a:moveTo>
                <a:lnTo>
                  <a:pt x="242" y="360"/>
                </a:lnTo>
                <a:lnTo>
                  <a:pt x="248" y="354"/>
                </a:lnTo>
                <a:lnTo>
                  <a:pt x="248" y="354"/>
                </a:lnTo>
                <a:lnTo>
                  <a:pt x="243" y="353"/>
                </a:lnTo>
                <a:lnTo>
                  <a:pt x="243" y="353"/>
                </a:lnTo>
                <a:lnTo>
                  <a:pt x="242" y="360"/>
                </a:lnTo>
                <a:lnTo>
                  <a:pt x="242" y="360"/>
                </a:lnTo>
                <a:close/>
                <a:moveTo>
                  <a:pt x="47" y="330"/>
                </a:moveTo>
                <a:lnTo>
                  <a:pt x="47" y="330"/>
                </a:lnTo>
                <a:lnTo>
                  <a:pt x="49" y="333"/>
                </a:lnTo>
                <a:lnTo>
                  <a:pt x="49" y="333"/>
                </a:lnTo>
                <a:lnTo>
                  <a:pt x="51" y="336"/>
                </a:lnTo>
                <a:lnTo>
                  <a:pt x="51" y="336"/>
                </a:lnTo>
                <a:lnTo>
                  <a:pt x="51" y="333"/>
                </a:lnTo>
                <a:lnTo>
                  <a:pt x="50" y="330"/>
                </a:lnTo>
                <a:lnTo>
                  <a:pt x="50" y="330"/>
                </a:lnTo>
                <a:lnTo>
                  <a:pt x="50" y="329"/>
                </a:lnTo>
                <a:lnTo>
                  <a:pt x="50" y="329"/>
                </a:lnTo>
                <a:lnTo>
                  <a:pt x="49" y="327"/>
                </a:lnTo>
                <a:lnTo>
                  <a:pt x="49" y="327"/>
                </a:lnTo>
                <a:lnTo>
                  <a:pt x="47" y="330"/>
                </a:lnTo>
                <a:lnTo>
                  <a:pt x="47" y="330"/>
                </a:lnTo>
                <a:close/>
                <a:moveTo>
                  <a:pt x="270" y="29"/>
                </a:moveTo>
                <a:lnTo>
                  <a:pt x="270" y="29"/>
                </a:lnTo>
                <a:lnTo>
                  <a:pt x="265" y="22"/>
                </a:lnTo>
                <a:lnTo>
                  <a:pt x="265" y="22"/>
                </a:lnTo>
                <a:lnTo>
                  <a:pt x="267" y="30"/>
                </a:lnTo>
                <a:lnTo>
                  <a:pt x="267" y="30"/>
                </a:lnTo>
                <a:lnTo>
                  <a:pt x="270" y="29"/>
                </a:lnTo>
                <a:lnTo>
                  <a:pt x="270" y="29"/>
                </a:lnTo>
                <a:close/>
                <a:moveTo>
                  <a:pt x="206" y="317"/>
                </a:moveTo>
                <a:lnTo>
                  <a:pt x="206" y="317"/>
                </a:lnTo>
                <a:lnTo>
                  <a:pt x="202" y="322"/>
                </a:lnTo>
                <a:lnTo>
                  <a:pt x="201" y="326"/>
                </a:lnTo>
                <a:lnTo>
                  <a:pt x="201" y="326"/>
                </a:lnTo>
                <a:lnTo>
                  <a:pt x="202" y="326"/>
                </a:lnTo>
                <a:lnTo>
                  <a:pt x="202" y="326"/>
                </a:lnTo>
                <a:lnTo>
                  <a:pt x="206" y="320"/>
                </a:lnTo>
                <a:lnTo>
                  <a:pt x="206" y="320"/>
                </a:lnTo>
                <a:lnTo>
                  <a:pt x="206" y="320"/>
                </a:lnTo>
                <a:lnTo>
                  <a:pt x="206" y="320"/>
                </a:lnTo>
                <a:lnTo>
                  <a:pt x="206" y="317"/>
                </a:lnTo>
                <a:lnTo>
                  <a:pt x="206" y="317"/>
                </a:lnTo>
                <a:close/>
                <a:moveTo>
                  <a:pt x="151" y="219"/>
                </a:moveTo>
                <a:lnTo>
                  <a:pt x="151" y="219"/>
                </a:lnTo>
                <a:lnTo>
                  <a:pt x="147" y="225"/>
                </a:lnTo>
                <a:lnTo>
                  <a:pt x="144" y="231"/>
                </a:lnTo>
                <a:lnTo>
                  <a:pt x="144" y="231"/>
                </a:lnTo>
                <a:lnTo>
                  <a:pt x="152" y="221"/>
                </a:lnTo>
                <a:lnTo>
                  <a:pt x="152" y="221"/>
                </a:lnTo>
                <a:lnTo>
                  <a:pt x="151" y="219"/>
                </a:lnTo>
                <a:lnTo>
                  <a:pt x="151" y="219"/>
                </a:lnTo>
                <a:close/>
                <a:moveTo>
                  <a:pt x="179" y="141"/>
                </a:moveTo>
                <a:lnTo>
                  <a:pt x="179" y="141"/>
                </a:lnTo>
                <a:lnTo>
                  <a:pt x="169" y="134"/>
                </a:lnTo>
                <a:lnTo>
                  <a:pt x="169" y="134"/>
                </a:lnTo>
                <a:lnTo>
                  <a:pt x="169" y="134"/>
                </a:lnTo>
                <a:lnTo>
                  <a:pt x="169" y="135"/>
                </a:lnTo>
                <a:lnTo>
                  <a:pt x="169" y="135"/>
                </a:lnTo>
                <a:lnTo>
                  <a:pt x="178" y="143"/>
                </a:lnTo>
                <a:lnTo>
                  <a:pt x="178" y="143"/>
                </a:lnTo>
                <a:lnTo>
                  <a:pt x="178" y="143"/>
                </a:lnTo>
                <a:lnTo>
                  <a:pt x="178" y="143"/>
                </a:lnTo>
                <a:lnTo>
                  <a:pt x="179" y="141"/>
                </a:lnTo>
                <a:lnTo>
                  <a:pt x="179" y="141"/>
                </a:lnTo>
                <a:close/>
                <a:moveTo>
                  <a:pt x="165" y="94"/>
                </a:moveTo>
                <a:lnTo>
                  <a:pt x="165" y="94"/>
                </a:lnTo>
                <a:lnTo>
                  <a:pt x="165" y="94"/>
                </a:lnTo>
                <a:lnTo>
                  <a:pt x="165" y="94"/>
                </a:lnTo>
                <a:lnTo>
                  <a:pt x="162" y="94"/>
                </a:lnTo>
                <a:lnTo>
                  <a:pt x="162" y="94"/>
                </a:lnTo>
                <a:lnTo>
                  <a:pt x="150" y="94"/>
                </a:lnTo>
                <a:lnTo>
                  <a:pt x="150" y="94"/>
                </a:lnTo>
                <a:lnTo>
                  <a:pt x="144" y="94"/>
                </a:lnTo>
                <a:lnTo>
                  <a:pt x="144" y="94"/>
                </a:lnTo>
                <a:lnTo>
                  <a:pt x="144" y="94"/>
                </a:lnTo>
                <a:lnTo>
                  <a:pt x="142" y="94"/>
                </a:lnTo>
                <a:lnTo>
                  <a:pt x="142" y="94"/>
                </a:lnTo>
                <a:lnTo>
                  <a:pt x="165" y="94"/>
                </a:lnTo>
                <a:lnTo>
                  <a:pt x="165" y="94"/>
                </a:lnTo>
                <a:close/>
                <a:moveTo>
                  <a:pt x="125" y="127"/>
                </a:moveTo>
                <a:lnTo>
                  <a:pt x="125" y="127"/>
                </a:lnTo>
                <a:lnTo>
                  <a:pt x="134" y="134"/>
                </a:lnTo>
                <a:lnTo>
                  <a:pt x="134" y="134"/>
                </a:lnTo>
                <a:lnTo>
                  <a:pt x="135" y="134"/>
                </a:lnTo>
                <a:lnTo>
                  <a:pt x="135" y="134"/>
                </a:lnTo>
                <a:lnTo>
                  <a:pt x="125" y="127"/>
                </a:lnTo>
                <a:lnTo>
                  <a:pt x="125" y="127"/>
                </a:lnTo>
                <a:lnTo>
                  <a:pt x="125" y="127"/>
                </a:lnTo>
                <a:lnTo>
                  <a:pt x="125" y="127"/>
                </a:lnTo>
                <a:close/>
                <a:moveTo>
                  <a:pt x="157" y="153"/>
                </a:moveTo>
                <a:lnTo>
                  <a:pt x="157" y="153"/>
                </a:lnTo>
                <a:lnTo>
                  <a:pt x="165" y="160"/>
                </a:lnTo>
                <a:lnTo>
                  <a:pt x="165" y="160"/>
                </a:lnTo>
                <a:lnTo>
                  <a:pt x="165" y="158"/>
                </a:lnTo>
                <a:lnTo>
                  <a:pt x="165" y="158"/>
                </a:lnTo>
                <a:lnTo>
                  <a:pt x="157" y="151"/>
                </a:lnTo>
                <a:lnTo>
                  <a:pt x="157" y="151"/>
                </a:lnTo>
                <a:lnTo>
                  <a:pt x="157" y="153"/>
                </a:lnTo>
                <a:lnTo>
                  <a:pt x="157" y="153"/>
                </a:lnTo>
                <a:close/>
                <a:moveTo>
                  <a:pt x="125" y="195"/>
                </a:moveTo>
                <a:lnTo>
                  <a:pt x="125" y="195"/>
                </a:lnTo>
                <a:lnTo>
                  <a:pt x="134" y="201"/>
                </a:lnTo>
                <a:lnTo>
                  <a:pt x="134" y="201"/>
                </a:lnTo>
                <a:lnTo>
                  <a:pt x="135" y="201"/>
                </a:lnTo>
                <a:lnTo>
                  <a:pt x="135" y="201"/>
                </a:lnTo>
                <a:lnTo>
                  <a:pt x="127" y="194"/>
                </a:lnTo>
                <a:lnTo>
                  <a:pt x="127" y="194"/>
                </a:lnTo>
                <a:lnTo>
                  <a:pt x="125" y="195"/>
                </a:lnTo>
                <a:lnTo>
                  <a:pt x="125" y="195"/>
                </a:lnTo>
                <a:close/>
                <a:moveTo>
                  <a:pt x="231" y="323"/>
                </a:moveTo>
                <a:lnTo>
                  <a:pt x="231" y="323"/>
                </a:lnTo>
                <a:lnTo>
                  <a:pt x="231" y="323"/>
                </a:lnTo>
                <a:lnTo>
                  <a:pt x="231" y="323"/>
                </a:lnTo>
                <a:lnTo>
                  <a:pt x="229" y="323"/>
                </a:lnTo>
                <a:lnTo>
                  <a:pt x="229" y="323"/>
                </a:lnTo>
                <a:lnTo>
                  <a:pt x="223" y="323"/>
                </a:lnTo>
                <a:lnTo>
                  <a:pt x="219" y="324"/>
                </a:lnTo>
                <a:lnTo>
                  <a:pt x="219" y="324"/>
                </a:lnTo>
                <a:lnTo>
                  <a:pt x="219" y="326"/>
                </a:lnTo>
                <a:lnTo>
                  <a:pt x="218" y="327"/>
                </a:lnTo>
                <a:lnTo>
                  <a:pt x="218" y="327"/>
                </a:lnTo>
                <a:lnTo>
                  <a:pt x="221" y="324"/>
                </a:lnTo>
                <a:lnTo>
                  <a:pt x="225" y="324"/>
                </a:lnTo>
                <a:lnTo>
                  <a:pt x="231" y="323"/>
                </a:lnTo>
                <a:lnTo>
                  <a:pt x="231" y="323"/>
                </a:lnTo>
                <a:close/>
                <a:moveTo>
                  <a:pt x="236" y="354"/>
                </a:moveTo>
                <a:lnTo>
                  <a:pt x="236" y="354"/>
                </a:lnTo>
                <a:lnTo>
                  <a:pt x="240" y="357"/>
                </a:lnTo>
                <a:lnTo>
                  <a:pt x="240" y="357"/>
                </a:lnTo>
                <a:lnTo>
                  <a:pt x="240" y="351"/>
                </a:lnTo>
                <a:lnTo>
                  <a:pt x="240" y="351"/>
                </a:lnTo>
                <a:lnTo>
                  <a:pt x="236" y="354"/>
                </a:lnTo>
                <a:lnTo>
                  <a:pt x="236" y="354"/>
                </a:lnTo>
                <a:close/>
                <a:moveTo>
                  <a:pt x="135" y="181"/>
                </a:moveTo>
                <a:lnTo>
                  <a:pt x="135" y="181"/>
                </a:lnTo>
                <a:lnTo>
                  <a:pt x="144" y="188"/>
                </a:lnTo>
                <a:lnTo>
                  <a:pt x="144" y="188"/>
                </a:lnTo>
                <a:lnTo>
                  <a:pt x="145" y="187"/>
                </a:lnTo>
                <a:lnTo>
                  <a:pt x="145" y="187"/>
                </a:lnTo>
                <a:lnTo>
                  <a:pt x="135" y="181"/>
                </a:lnTo>
                <a:lnTo>
                  <a:pt x="135" y="181"/>
                </a:lnTo>
                <a:lnTo>
                  <a:pt x="135" y="181"/>
                </a:lnTo>
                <a:lnTo>
                  <a:pt x="135" y="181"/>
                </a:lnTo>
                <a:close/>
                <a:moveTo>
                  <a:pt x="218" y="214"/>
                </a:moveTo>
                <a:lnTo>
                  <a:pt x="218" y="214"/>
                </a:lnTo>
                <a:lnTo>
                  <a:pt x="218" y="214"/>
                </a:lnTo>
                <a:lnTo>
                  <a:pt x="218" y="214"/>
                </a:lnTo>
                <a:lnTo>
                  <a:pt x="223" y="219"/>
                </a:lnTo>
                <a:lnTo>
                  <a:pt x="223" y="219"/>
                </a:lnTo>
                <a:lnTo>
                  <a:pt x="223" y="214"/>
                </a:lnTo>
                <a:lnTo>
                  <a:pt x="223" y="214"/>
                </a:lnTo>
                <a:lnTo>
                  <a:pt x="222" y="215"/>
                </a:lnTo>
                <a:lnTo>
                  <a:pt x="221" y="214"/>
                </a:lnTo>
                <a:lnTo>
                  <a:pt x="221" y="214"/>
                </a:lnTo>
                <a:lnTo>
                  <a:pt x="218" y="214"/>
                </a:lnTo>
                <a:lnTo>
                  <a:pt x="218" y="214"/>
                </a:lnTo>
                <a:close/>
                <a:moveTo>
                  <a:pt x="213" y="194"/>
                </a:moveTo>
                <a:lnTo>
                  <a:pt x="213" y="194"/>
                </a:lnTo>
                <a:lnTo>
                  <a:pt x="213" y="195"/>
                </a:lnTo>
                <a:lnTo>
                  <a:pt x="212" y="197"/>
                </a:lnTo>
                <a:lnTo>
                  <a:pt x="212" y="197"/>
                </a:lnTo>
                <a:lnTo>
                  <a:pt x="219" y="199"/>
                </a:lnTo>
                <a:lnTo>
                  <a:pt x="219" y="199"/>
                </a:lnTo>
                <a:lnTo>
                  <a:pt x="213" y="194"/>
                </a:lnTo>
                <a:lnTo>
                  <a:pt x="213" y="194"/>
                </a:lnTo>
                <a:close/>
                <a:moveTo>
                  <a:pt x="276" y="16"/>
                </a:moveTo>
                <a:lnTo>
                  <a:pt x="276" y="16"/>
                </a:lnTo>
                <a:lnTo>
                  <a:pt x="276" y="16"/>
                </a:lnTo>
                <a:lnTo>
                  <a:pt x="276" y="16"/>
                </a:lnTo>
                <a:lnTo>
                  <a:pt x="273" y="10"/>
                </a:lnTo>
                <a:lnTo>
                  <a:pt x="273" y="10"/>
                </a:lnTo>
                <a:lnTo>
                  <a:pt x="270" y="12"/>
                </a:lnTo>
                <a:lnTo>
                  <a:pt x="270" y="12"/>
                </a:lnTo>
                <a:lnTo>
                  <a:pt x="276" y="16"/>
                </a:lnTo>
                <a:lnTo>
                  <a:pt x="276" y="16"/>
                </a:lnTo>
                <a:close/>
                <a:moveTo>
                  <a:pt x="202" y="165"/>
                </a:moveTo>
                <a:lnTo>
                  <a:pt x="202" y="165"/>
                </a:lnTo>
                <a:lnTo>
                  <a:pt x="202" y="164"/>
                </a:lnTo>
                <a:lnTo>
                  <a:pt x="202" y="164"/>
                </a:lnTo>
                <a:lnTo>
                  <a:pt x="195" y="155"/>
                </a:lnTo>
                <a:lnTo>
                  <a:pt x="195" y="155"/>
                </a:lnTo>
                <a:lnTo>
                  <a:pt x="194" y="157"/>
                </a:lnTo>
                <a:lnTo>
                  <a:pt x="194" y="157"/>
                </a:lnTo>
                <a:lnTo>
                  <a:pt x="202" y="165"/>
                </a:lnTo>
                <a:lnTo>
                  <a:pt x="202" y="165"/>
                </a:lnTo>
                <a:close/>
                <a:moveTo>
                  <a:pt x="53" y="297"/>
                </a:moveTo>
                <a:lnTo>
                  <a:pt x="53" y="297"/>
                </a:lnTo>
                <a:lnTo>
                  <a:pt x="60" y="289"/>
                </a:lnTo>
                <a:lnTo>
                  <a:pt x="60" y="289"/>
                </a:lnTo>
                <a:lnTo>
                  <a:pt x="59" y="289"/>
                </a:lnTo>
                <a:lnTo>
                  <a:pt x="59" y="289"/>
                </a:lnTo>
                <a:lnTo>
                  <a:pt x="56" y="293"/>
                </a:lnTo>
                <a:lnTo>
                  <a:pt x="53" y="297"/>
                </a:lnTo>
                <a:lnTo>
                  <a:pt x="53" y="297"/>
                </a:lnTo>
                <a:close/>
                <a:moveTo>
                  <a:pt x="54" y="239"/>
                </a:moveTo>
                <a:lnTo>
                  <a:pt x="54" y="239"/>
                </a:lnTo>
                <a:lnTo>
                  <a:pt x="54" y="243"/>
                </a:lnTo>
                <a:lnTo>
                  <a:pt x="54" y="243"/>
                </a:lnTo>
                <a:lnTo>
                  <a:pt x="56" y="246"/>
                </a:lnTo>
                <a:lnTo>
                  <a:pt x="56" y="246"/>
                </a:lnTo>
                <a:lnTo>
                  <a:pt x="57" y="251"/>
                </a:lnTo>
                <a:lnTo>
                  <a:pt x="57" y="251"/>
                </a:lnTo>
                <a:lnTo>
                  <a:pt x="57" y="242"/>
                </a:lnTo>
                <a:lnTo>
                  <a:pt x="57" y="242"/>
                </a:lnTo>
                <a:lnTo>
                  <a:pt x="54" y="239"/>
                </a:lnTo>
                <a:lnTo>
                  <a:pt x="54" y="239"/>
                </a:lnTo>
                <a:close/>
                <a:moveTo>
                  <a:pt x="23" y="332"/>
                </a:moveTo>
                <a:lnTo>
                  <a:pt x="23" y="332"/>
                </a:lnTo>
                <a:lnTo>
                  <a:pt x="22" y="333"/>
                </a:lnTo>
                <a:lnTo>
                  <a:pt x="22" y="336"/>
                </a:lnTo>
                <a:lnTo>
                  <a:pt x="22" y="336"/>
                </a:lnTo>
                <a:lnTo>
                  <a:pt x="20" y="337"/>
                </a:lnTo>
                <a:lnTo>
                  <a:pt x="20" y="337"/>
                </a:lnTo>
                <a:lnTo>
                  <a:pt x="20" y="344"/>
                </a:lnTo>
                <a:lnTo>
                  <a:pt x="20" y="344"/>
                </a:lnTo>
                <a:lnTo>
                  <a:pt x="20" y="343"/>
                </a:lnTo>
                <a:lnTo>
                  <a:pt x="20" y="343"/>
                </a:lnTo>
                <a:lnTo>
                  <a:pt x="23" y="336"/>
                </a:lnTo>
                <a:lnTo>
                  <a:pt x="23" y="336"/>
                </a:lnTo>
                <a:lnTo>
                  <a:pt x="23" y="336"/>
                </a:lnTo>
                <a:lnTo>
                  <a:pt x="23" y="336"/>
                </a:lnTo>
                <a:lnTo>
                  <a:pt x="22" y="333"/>
                </a:lnTo>
                <a:lnTo>
                  <a:pt x="23" y="332"/>
                </a:lnTo>
                <a:lnTo>
                  <a:pt x="23" y="332"/>
                </a:lnTo>
                <a:close/>
                <a:moveTo>
                  <a:pt x="150" y="211"/>
                </a:moveTo>
                <a:lnTo>
                  <a:pt x="150" y="211"/>
                </a:lnTo>
                <a:lnTo>
                  <a:pt x="140" y="204"/>
                </a:lnTo>
                <a:lnTo>
                  <a:pt x="140" y="204"/>
                </a:lnTo>
                <a:lnTo>
                  <a:pt x="140" y="205"/>
                </a:lnTo>
                <a:lnTo>
                  <a:pt x="140" y="205"/>
                </a:lnTo>
                <a:lnTo>
                  <a:pt x="148" y="212"/>
                </a:lnTo>
                <a:lnTo>
                  <a:pt x="148" y="212"/>
                </a:lnTo>
                <a:lnTo>
                  <a:pt x="150" y="211"/>
                </a:lnTo>
                <a:lnTo>
                  <a:pt x="150" y="211"/>
                </a:lnTo>
                <a:close/>
                <a:moveTo>
                  <a:pt x="54" y="302"/>
                </a:moveTo>
                <a:lnTo>
                  <a:pt x="54" y="302"/>
                </a:lnTo>
                <a:lnTo>
                  <a:pt x="49" y="310"/>
                </a:lnTo>
                <a:lnTo>
                  <a:pt x="49" y="310"/>
                </a:lnTo>
                <a:lnTo>
                  <a:pt x="50" y="312"/>
                </a:lnTo>
                <a:lnTo>
                  <a:pt x="50" y="310"/>
                </a:lnTo>
                <a:lnTo>
                  <a:pt x="50" y="310"/>
                </a:lnTo>
                <a:lnTo>
                  <a:pt x="54" y="303"/>
                </a:lnTo>
                <a:lnTo>
                  <a:pt x="54" y="303"/>
                </a:lnTo>
                <a:lnTo>
                  <a:pt x="54" y="302"/>
                </a:lnTo>
                <a:lnTo>
                  <a:pt x="54" y="302"/>
                </a:lnTo>
                <a:close/>
                <a:moveTo>
                  <a:pt x="118" y="123"/>
                </a:moveTo>
                <a:lnTo>
                  <a:pt x="118" y="123"/>
                </a:lnTo>
                <a:lnTo>
                  <a:pt x="118" y="121"/>
                </a:lnTo>
                <a:lnTo>
                  <a:pt x="118" y="121"/>
                </a:lnTo>
                <a:lnTo>
                  <a:pt x="110" y="113"/>
                </a:lnTo>
                <a:lnTo>
                  <a:pt x="110" y="113"/>
                </a:lnTo>
                <a:lnTo>
                  <a:pt x="108" y="113"/>
                </a:lnTo>
                <a:lnTo>
                  <a:pt x="108" y="113"/>
                </a:lnTo>
                <a:lnTo>
                  <a:pt x="108" y="113"/>
                </a:lnTo>
                <a:lnTo>
                  <a:pt x="108" y="113"/>
                </a:lnTo>
                <a:lnTo>
                  <a:pt x="118" y="123"/>
                </a:lnTo>
                <a:lnTo>
                  <a:pt x="118" y="123"/>
                </a:lnTo>
                <a:close/>
                <a:moveTo>
                  <a:pt x="246" y="56"/>
                </a:moveTo>
                <a:lnTo>
                  <a:pt x="246" y="56"/>
                </a:lnTo>
                <a:lnTo>
                  <a:pt x="246" y="56"/>
                </a:lnTo>
                <a:lnTo>
                  <a:pt x="246" y="56"/>
                </a:lnTo>
                <a:lnTo>
                  <a:pt x="242" y="49"/>
                </a:lnTo>
                <a:lnTo>
                  <a:pt x="242" y="49"/>
                </a:lnTo>
                <a:lnTo>
                  <a:pt x="242" y="49"/>
                </a:lnTo>
                <a:lnTo>
                  <a:pt x="242" y="49"/>
                </a:lnTo>
                <a:lnTo>
                  <a:pt x="240" y="52"/>
                </a:lnTo>
                <a:lnTo>
                  <a:pt x="240" y="52"/>
                </a:lnTo>
                <a:lnTo>
                  <a:pt x="246" y="56"/>
                </a:lnTo>
                <a:lnTo>
                  <a:pt x="246" y="56"/>
                </a:lnTo>
                <a:close/>
                <a:moveTo>
                  <a:pt x="51" y="356"/>
                </a:moveTo>
                <a:lnTo>
                  <a:pt x="51" y="356"/>
                </a:lnTo>
                <a:lnTo>
                  <a:pt x="51" y="361"/>
                </a:lnTo>
                <a:lnTo>
                  <a:pt x="51" y="361"/>
                </a:lnTo>
                <a:lnTo>
                  <a:pt x="54" y="357"/>
                </a:lnTo>
                <a:lnTo>
                  <a:pt x="54" y="357"/>
                </a:lnTo>
                <a:lnTo>
                  <a:pt x="51" y="356"/>
                </a:lnTo>
                <a:lnTo>
                  <a:pt x="51" y="356"/>
                </a:lnTo>
                <a:close/>
                <a:moveTo>
                  <a:pt x="51" y="326"/>
                </a:moveTo>
                <a:lnTo>
                  <a:pt x="51" y="326"/>
                </a:lnTo>
                <a:lnTo>
                  <a:pt x="54" y="323"/>
                </a:lnTo>
                <a:lnTo>
                  <a:pt x="54" y="323"/>
                </a:lnTo>
                <a:lnTo>
                  <a:pt x="51" y="323"/>
                </a:lnTo>
                <a:lnTo>
                  <a:pt x="49" y="323"/>
                </a:lnTo>
                <a:lnTo>
                  <a:pt x="49" y="323"/>
                </a:lnTo>
                <a:lnTo>
                  <a:pt x="51" y="326"/>
                </a:lnTo>
                <a:lnTo>
                  <a:pt x="51" y="326"/>
                </a:lnTo>
                <a:close/>
                <a:moveTo>
                  <a:pt x="228" y="80"/>
                </a:moveTo>
                <a:lnTo>
                  <a:pt x="228" y="80"/>
                </a:lnTo>
                <a:lnTo>
                  <a:pt x="226" y="89"/>
                </a:lnTo>
                <a:lnTo>
                  <a:pt x="226" y="89"/>
                </a:lnTo>
                <a:lnTo>
                  <a:pt x="226" y="90"/>
                </a:lnTo>
                <a:lnTo>
                  <a:pt x="226" y="90"/>
                </a:lnTo>
                <a:lnTo>
                  <a:pt x="226" y="89"/>
                </a:lnTo>
                <a:lnTo>
                  <a:pt x="226" y="89"/>
                </a:lnTo>
                <a:lnTo>
                  <a:pt x="228" y="83"/>
                </a:lnTo>
                <a:lnTo>
                  <a:pt x="228" y="83"/>
                </a:lnTo>
                <a:lnTo>
                  <a:pt x="228" y="81"/>
                </a:lnTo>
                <a:lnTo>
                  <a:pt x="228" y="80"/>
                </a:lnTo>
                <a:lnTo>
                  <a:pt x="228" y="80"/>
                </a:lnTo>
                <a:close/>
                <a:moveTo>
                  <a:pt x="60" y="334"/>
                </a:moveTo>
                <a:lnTo>
                  <a:pt x="60" y="334"/>
                </a:lnTo>
                <a:lnTo>
                  <a:pt x="54" y="332"/>
                </a:lnTo>
                <a:lnTo>
                  <a:pt x="54" y="332"/>
                </a:lnTo>
                <a:lnTo>
                  <a:pt x="54" y="334"/>
                </a:lnTo>
                <a:lnTo>
                  <a:pt x="54" y="334"/>
                </a:lnTo>
                <a:lnTo>
                  <a:pt x="60" y="334"/>
                </a:lnTo>
                <a:lnTo>
                  <a:pt x="60" y="334"/>
                </a:lnTo>
                <a:close/>
                <a:moveTo>
                  <a:pt x="222" y="226"/>
                </a:moveTo>
                <a:lnTo>
                  <a:pt x="222" y="226"/>
                </a:lnTo>
                <a:lnTo>
                  <a:pt x="223" y="226"/>
                </a:lnTo>
                <a:lnTo>
                  <a:pt x="223" y="226"/>
                </a:lnTo>
                <a:lnTo>
                  <a:pt x="223" y="224"/>
                </a:lnTo>
                <a:lnTo>
                  <a:pt x="223" y="224"/>
                </a:lnTo>
                <a:lnTo>
                  <a:pt x="218" y="222"/>
                </a:lnTo>
                <a:lnTo>
                  <a:pt x="218" y="222"/>
                </a:lnTo>
                <a:lnTo>
                  <a:pt x="222" y="226"/>
                </a:lnTo>
                <a:lnTo>
                  <a:pt x="222" y="226"/>
                </a:lnTo>
                <a:close/>
                <a:moveTo>
                  <a:pt x="110" y="110"/>
                </a:moveTo>
                <a:lnTo>
                  <a:pt x="110" y="110"/>
                </a:lnTo>
                <a:lnTo>
                  <a:pt x="110" y="110"/>
                </a:lnTo>
                <a:lnTo>
                  <a:pt x="110" y="110"/>
                </a:lnTo>
                <a:lnTo>
                  <a:pt x="130" y="108"/>
                </a:lnTo>
                <a:lnTo>
                  <a:pt x="130" y="108"/>
                </a:lnTo>
                <a:lnTo>
                  <a:pt x="110" y="110"/>
                </a:lnTo>
                <a:lnTo>
                  <a:pt x="110" y="110"/>
                </a:lnTo>
                <a:close/>
                <a:moveTo>
                  <a:pt x="225" y="187"/>
                </a:moveTo>
                <a:lnTo>
                  <a:pt x="225" y="187"/>
                </a:lnTo>
                <a:lnTo>
                  <a:pt x="222" y="185"/>
                </a:lnTo>
                <a:lnTo>
                  <a:pt x="222" y="185"/>
                </a:lnTo>
                <a:lnTo>
                  <a:pt x="221" y="184"/>
                </a:lnTo>
                <a:lnTo>
                  <a:pt x="221" y="184"/>
                </a:lnTo>
                <a:lnTo>
                  <a:pt x="222" y="187"/>
                </a:lnTo>
                <a:lnTo>
                  <a:pt x="222" y="187"/>
                </a:lnTo>
                <a:lnTo>
                  <a:pt x="225" y="189"/>
                </a:lnTo>
                <a:lnTo>
                  <a:pt x="225" y="189"/>
                </a:lnTo>
                <a:lnTo>
                  <a:pt x="225" y="189"/>
                </a:lnTo>
                <a:lnTo>
                  <a:pt x="225" y="189"/>
                </a:lnTo>
                <a:lnTo>
                  <a:pt x="225" y="187"/>
                </a:lnTo>
                <a:lnTo>
                  <a:pt x="225" y="187"/>
                </a:lnTo>
                <a:close/>
                <a:moveTo>
                  <a:pt x="19" y="327"/>
                </a:moveTo>
                <a:lnTo>
                  <a:pt x="19" y="327"/>
                </a:lnTo>
                <a:lnTo>
                  <a:pt x="20" y="329"/>
                </a:lnTo>
                <a:lnTo>
                  <a:pt x="20" y="329"/>
                </a:lnTo>
                <a:lnTo>
                  <a:pt x="22" y="329"/>
                </a:lnTo>
                <a:lnTo>
                  <a:pt x="22" y="327"/>
                </a:lnTo>
                <a:lnTo>
                  <a:pt x="22" y="327"/>
                </a:lnTo>
                <a:lnTo>
                  <a:pt x="22" y="323"/>
                </a:lnTo>
                <a:lnTo>
                  <a:pt x="22" y="323"/>
                </a:lnTo>
                <a:lnTo>
                  <a:pt x="22" y="322"/>
                </a:lnTo>
                <a:lnTo>
                  <a:pt x="22" y="322"/>
                </a:lnTo>
                <a:lnTo>
                  <a:pt x="20" y="324"/>
                </a:lnTo>
                <a:lnTo>
                  <a:pt x="20" y="324"/>
                </a:lnTo>
                <a:lnTo>
                  <a:pt x="20" y="326"/>
                </a:lnTo>
                <a:lnTo>
                  <a:pt x="19" y="326"/>
                </a:lnTo>
                <a:lnTo>
                  <a:pt x="19" y="326"/>
                </a:lnTo>
                <a:lnTo>
                  <a:pt x="19" y="327"/>
                </a:lnTo>
                <a:lnTo>
                  <a:pt x="19" y="327"/>
                </a:lnTo>
                <a:close/>
                <a:moveTo>
                  <a:pt x="199" y="208"/>
                </a:moveTo>
                <a:lnTo>
                  <a:pt x="199" y="208"/>
                </a:lnTo>
                <a:lnTo>
                  <a:pt x="192" y="218"/>
                </a:lnTo>
                <a:lnTo>
                  <a:pt x="192" y="218"/>
                </a:lnTo>
                <a:lnTo>
                  <a:pt x="199" y="208"/>
                </a:lnTo>
                <a:lnTo>
                  <a:pt x="199" y="208"/>
                </a:lnTo>
                <a:lnTo>
                  <a:pt x="199" y="208"/>
                </a:lnTo>
                <a:lnTo>
                  <a:pt x="199" y="208"/>
                </a:lnTo>
                <a:close/>
                <a:moveTo>
                  <a:pt x="208" y="204"/>
                </a:moveTo>
                <a:lnTo>
                  <a:pt x="208" y="204"/>
                </a:lnTo>
                <a:lnTo>
                  <a:pt x="208" y="204"/>
                </a:lnTo>
                <a:lnTo>
                  <a:pt x="208" y="204"/>
                </a:lnTo>
                <a:lnTo>
                  <a:pt x="205" y="207"/>
                </a:lnTo>
                <a:lnTo>
                  <a:pt x="205" y="207"/>
                </a:lnTo>
                <a:lnTo>
                  <a:pt x="208" y="209"/>
                </a:lnTo>
                <a:lnTo>
                  <a:pt x="208" y="209"/>
                </a:lnTo>
                <a:lnTo>
                  <a:pt x="208" y="204"/>
                </a:lnTo>
                <a:lnTo>
                  <a:pt x="208" y="204"/>
                </a:lnTo>
                <a:close/>
                <a:moveTo>
                  <a:pt x="59" y="351"/>
                </a:moveTo>
                <a:lnTo>
                  <a:pt x="59" y="351"/>
                </a:lnTo>
                <a:lnTo>
                  <a:pt x="61" y="347"/>
                </a:lnTo>
                <a:lnTo>
                  <a:pt x="61" y="347"/>
                </a:lnTo>
                <a:lnTo>
                  <a:pt x="57" y="347"/>
                </a:lnTo>
                <a:lnTo>
                  <a:pt x="57" y="347"/>
                </a:lnTo>
                <a:lnTo>
                  <a:pt x="59" y="351"/>
                </a:lnTo>
                <a:lnTo>
                  <a:pt x="59" y="351"/>
                </a:lnTo>
                <a:close/>
                <a:moveTo>
                  <a:pt x="258" y="16"/>
                </a:moveTo>
                <a:lnTo>
                  <a:pt x="258" y="16"/>
                </a:lnTo>
                <a:lnTo>
                  <a:pt x="253" y="20"/>
                </a:lnTo>
                <a:lnTo>
                  <a:pt x="253" y="20"/>
                </a:lnTo>
                <a:lnTo>
                  <a:pt x="255" y="22"/>
                </a:lnTo>
                <a:lnTo>
                  <a:pt x="255" y="22"/>
                </a:lnTo>
                <a:lnTo>
                  <a:pt x="258" y="18"/>
                </a:lnTo>
                <a:lnTo>
                  <a:pt x="258" y="18"/>
                </a:lnTo>
                <a:lnTo>
                  <a:pt x="258" y="16"/>
                </a:lnTo>
                <a:lnTo>
                  <a:pt x="258" y="16"/>
                </a:lnTo>
                <a:close/>
                <a:moveTo>
                  <a:pt x="216" y="357"/>
                </a:moveTo>
                <a:lnTo>
                  <a:pt x="216" y="357"/>
                </a:lnTo>
                <a:lnTo>
                  <a:pt x="219" y="354"/>
                </a:lnTo>
                <a:lnTo>
                  <a:pt x="219" y="354"/>
                </a:lnTo>
                <a:lnTo>
                  <a:pt x="216" y="353"/>
                </a:lnTo>
                <a:lnTo>
                  <a:pt x="216" y="353"/>
                </a:lnTo>
                <a:lnTo>
                  <a:pt x="215" y="354"/>
                </a:lnTo>
                <a:lnTo>
                  <a:pt x="216" y="357"/>
                </a:lnTo>
                <a:lnTo>
                  <a:pt x="216" y="357"/>
                </a:lnTo>
                <a:close/>
                <a:moveTo>
                  <a:pt x="148" y="164"/>
                </a:moveTo>
                <a:lnTo>
                  <a:pt x="148" y="164"/>
                </a:lnTo>
                <a:lnTo>
                  <a:pt x="148" y="164"/>
                </a:lnTo>
                <a:lnTo>
                  <a:pt x="148" y="165"/>
                </a:lnTo>
                <a:lnTo>
                  <a:pt x="148" y="165"/>
                </a:lnTo>
                <a:lnTo>
                  <a:pt x="155" y="171"/>
                </a:lnTo>
                <a:lnTo>
                  <a:pt x="155" y="171"/>
                </a:lnTo>
                <a:lnTo>
                  <a:pt x="157" y="171"/>
                </a:lnTo>
                <a:lnTo>
                  <a:pt x="157" y="171"/>
                </a:lnTo>
                <a:lnTo>
                  <a:pt x="157" y="170"/>
                </a:lnTo>
                <a:lnTo>
                  <a:pt x="157" y="170"/>
                </a:lnTo>
                <a:lnTo>
                  <a:pt x="148" y="164"/>
                </a:lnTo>
                <a:lnTo>
                  <a:pt x="148" y="164"/>
                </a:lnTo>
                <a:close/>
                <a:moveTo>
                  <a:pt x="162" y="137"/>
                </a:moveTo>
                <a:lnTo>
                  <a:pt x="162" y="137"/>
                </a:lnTo>
                <a:lnTo>
                  <a:pt x="162" y="137"/>
                </a:lnTo>
                <a:lnTo>
                  <a:pt x="162" y="137"/>
                </a:lnTo>
                <a:lnTo>
                  <a:pt x="155" y="147"/>
                </a:lnTo>
                <a:lnTo>
                  <a:pt x="155" y="147"/>
                </a:lnTo>
                <a:lnTo>
                  <a:pt x="157" y="147"/>
                </a:lnTo>
                <a:lnTo>
                  <a:pt x="157" y="147"/>
                </a:lnTo>
                <a:lnTo>
                  <a:pt x="162" y="137"/>
                </a:lnTo>
                <a:lnTo>
                  <a:pt x="162" y="137"/>
                </a:lnTo>
                <a:close/>
                <a:moveTo>
                  <a:pt x="212" y="339"/>
                </a:moveTo>
                <a:lnTo>
                  <a:pt x="212" y="339"/>
                </a:lnTo>
                <a:lnTo>
                  <a:pt x="213" y="334"/>
                </a:lnTo>
                <a:lnTo>
                  <a:pt x="215" y="332"/>
                </a:lnTo>
                <a:lnTo>
                  <a:pt x="215" y="332"/>
                </a:lnTo>
                <a:lnTo>
                  <a:pt x="213" y="332"/>
                </a:lnTo>
                <a:lnTo>
                  <a:pt x="213" y="332"/>
                </a:lnTo>
                <a:lnTo>
                  <a:pt x="211" y="339"/>
                </a:lnTo>
                <a:lnTo>
                  <a:pt x="211" y="339"/>
                </a:lnTo>
                <a:lnTo>
                  <a:pt x="212" y="339"/>
                </a:lnTo>
                <a:lnTo>
                  <a:pt x="212" y="339"/>
                </a:lnTo>
                <a:close/>
                <a:moveTo>
                  <a:pt x="221" y="239"/>
                </a:moveTo>
                <a:lnTo>
                  <a:pt x="221" y="239"/>
                </a:lnTo>
                <a:lnTo>
                  <a:pt x="218" y="239"/>
                </a:lnTo>
                <a:lnTo>
                  <a:pt x="218" y="241"/>
                </a:lnTo>
                <a:lnTo>
                  <a:pt x="218" y="241"/>
                </a:lnTo>
                <a:lnTo>
                  <a:pt x="218" y="252"/>
                </a:lnTo>
                <a:lnTo>
                  <a:pt x="218" y="252"/>
                </a:lnTo>
                <a:lnTo>
                  <a:pt x="218" y="252"/>
                </a:lnTo>
                <a:lnTo>
                  <a:pt x="218" y="252"/>
                </a:lnTo>
                <a:lnTo>
                  <a:pt x="219" y="242"/>
                </a:lnTo>
                <a:lnTo>
                  <a:pt x="219" y="242"/>
                </a:lnTo>
                <a:lnTo>
                  <a:pt x="219" y="242"/>
                </a:lnTo>
                <a:lnTo>
                  <a:pt x="219" y="241"/>
                </a:lnTo>
                <a:lnTo>
                  <a:pt x="219" y="241"/>
                </a:lnTo>
                <a:lnTo>
                  <a:pt x="221" y="239"/>
                </a:lnTo>
                <a:lnTo>
                  <a:pt x="221" y="239"/>
                </a:lnTo>
                <a:close/>
                <a:moveTo>
                  <a:pt x="23" y="319"/>
                </a:moveTo>
                <a:lnTo>
                  <a:pt x="23" y="319"/>
                </a:lnTo>
                <a:lnTo>
                  <a:pt x="26" y="320"/>
                </a:lnTo>
                <a:lnTo>
                  <a:pt x="26" y="320"/>
                </a:lnTo>
                <a:lnTo>
                  <a:pt x="27" y="322"/>
                </a:lnTo>
                <a:lnTo>
                  <a:pt x="27" y="322"/>
                </a:lnTo>
                <a:lnTo>
                  <a:pt x="27" y="317"/>
                </a:lnTo>
                <a:lnTo>
                  <a:pt x="27" y="317"/>
                </a:lnTo>
                <a:lnTo>
                  <a:pt x="23" y="319"/>
                </a:lnTo>
                <a:lnTo>
                  <a:pt x="23" y="319"/>
                </a:lnTo>
                <a:close/>
                <a:moveTo>
                  <a:pt x="239" y="50"/>
                </a:moveTo>
                <a:lnTo>
                  <a:pt x="239" y="50"/>
                </a:lnTo>
                <a:lnTo>
                  <a:pt x="240" y="46"/>
                </a:lnTo>
                <a:lnTo>
                  <a:pt x="240" y="46"/>
                </a:lnTo>
                <a:lnTo>
                  <a:pt x="240" y="45"/>
                </a:lnTo>
                <a:lnTo>
                  <a:pt x="240" y="43"/>
                </a:lnTo>
                <a:lnTo>
                  <a:pt x="240" y="43"/>
                </a:lnTo>
                <a:lnTo>
                  <a:pt x="238" y="49"/>
                </a:lnTo>
                <a:lnTo>
                  <a:pt x="238" y="49"/>
                </a:lnTo>
                <a:lnTo>
                  <a:pt x="239" y="50"/>
                </a:lnTo>
                <a:lnTo>
                  <a:pt x="239" y="50"/>
                </a:lnTo>
                <a:close/>
                <a:moveTo>
                  <a:pt x="162" y="128"/>
                </a:moveTo>
                <a:lnTo>
                  <a:pt x="162" y="128"/>
                </a:lnTo>
                <a:lnTo>
                  <a:pt x="162" y="128"/>
                </a:lnTo>
                <a:lnTo>
                  <a:pt x="162" y="128"/>
                </a:lnTo>
                <a:lnTo>
                  <a:pt x="152" y="118"/>
                </a:lnTo>
                <a:lnTo>
                  <a:pt x="152" y="118"/>
                </a:lnTo>
                <a:lnTo>
                  <a:pt x="152" y="120"/>
                </a:lnTo>
                <a:lnTo>
                  <a:pt x="152" y="120"/>
                </a:lnTo>
                <a:lnTo>
                  <a:pt x="162" y="128"/>
                </a:lnTo>
                <a:lnTo>
                  <a:pt x="162" y="128"/>
                </a:lnTo>
                <a:close/>
                <a:moveTo>
                  <a:pt x="60" y="177"/>
                </a:moveTo>
                <a:lnTo>
                  <a:pt x="60" y="177"/>
                </a:lnTo>
                <a:lnTo>
                  <a:pt x="59" y="181"/>
                </a:lnTo>
                <a:lnTo>
                  <a:pt x="57" y="184"/>
                </a:lnTo>
                <a:lnTo>
                  <a:pt x="57" y="184"/>
                </a:lnTo>
                <a:lnTo>
                  <a:pt x="61" y="178"/>
                </a:lnTo>
                <a:lnTo>
                  <a:pt x="61" y="178"/>
                </a:lnTo>
                <a:lnTo>
                  <a:pt x="60" y="177"/>
                </a:lnTo>
                <a:lnTo>
                  <a:pt x="60" y="177"/>
                </a:lnTo>
                <a:close/>
                <a:moveTo>
                  <a:pt x="67" y="134"/>
                </a:moveTo>
                <a:lnTo>
                  <a:pt x="67" y="134"/>
                </a:lnTo>
                <a:lnTo>
                  <a:pt x="67" y="134"/>
                </a:lnTo>
                <a:lnTo>
                  <a:pt x="67" y="134"/>
                </a:lnTo>
                <a:lnTo>
                  <a:pt x="61" y="144"/>
                </a:lnTo>
                <a:lnTo>
                  <a:pt x="61" y="144"/>
                </a:lnTo>
                <a:lnTo>
                  <a:pt x="61" y="144"/>
                </a:lnTo>
                <a:lnTo>
                  <a:pt x="61" y="144"/>
                </a:lnTo>
                <a:lnTo>
                  <a:pt x="61" y="144"/>
                </a:lnTo>
                <a:lnTo>
                  <a:pt x="61" y="144"/>
                </a:lnTo>
                <a:lnTo>
                  <a:pt x="67" y="134"/>
                </a:lnTo>
                <a:lnTo>
                  <a:pt x="67" y="134"/>
                </a:lnTo>
                <a:lnTo>
                  <a:pt x="67" y="134"/>
                </a:lnTo>
                <a:lnTo>
                  <a:pt x="67" y="134"/>
                </a:lnTo>
                <a:close/>
                <a:moveTo>
                  <a:pt x="27" y="324"/>
                </a:moveTo>
                <a:lnTo>
                  <a:pt x="27" y="324"/>
                </a:lnTo>
                <a:lnTo>
                  <a:pt x="24" y="322"/>
                </a:lnTo>
                <a:lnTo>
                  <a:pt x="24" y="322"/>
                </a:lnTo>
                <a:lnTo>
                  <a:pt x="24" y="326"/>
                </a:lnTo>
                <a:lnTo>
                  <a:pt x="24" y="326"/>
                </a:lnTo>
                <a:lnTo>
                  <a:pt x="27" y="324"/>
                </a:lnTo>
                <a:lnTo>
                  <a:pt x="27" y="324"/>
                </a:lnTo>
                <a:close/>
                <a:moveTo>
                  <a:pt x="206" y="349"/>
                </a:moveTo>
                <a:lnTo>
                  <a:pt x="206" y="349"/>
                </a:lnTo>
                <a:lnTo>
                  <a:pt x="206" y="349"/>
                </a:lnTo>
                <a:lnTo>
                  <a:pt x="206" y="349"/>
                </a:lnTo>
                <a:lnTo>
                  <a:pt x="212" y="349"/>
                </a:lnTo>
                <a:lnTo>
                  <a:pt x="212" y="349"/>
                </a:lnTo>
                <a:lnTo>
                  <a:pt x="211" y="346"/>
                </a:lnTo>
                <a:lnTo>
                  <a:pt x="211" y="346"/>
                </a:lnTo>
                <a:lnTo>
                  <a:pt x="206" y="349"/>
                </a:lnTo>
                <a:lnTo>
                  <a:pt x="206" y="349"/>
                </a:lnTo>
                <a:close/>
                <a:moveTo>
                  <a:pt x="148" y="110"/>
                </a:moveTo>
                <a:lnTo>
                  <a:pt x="148" y="110"/>
                </a:lnTo>
                <a:lnTo>
                  <a:pt x="151" y="113"/>
                </a:lnTo>
                <a:lnTo>
                  <a:pt x="151" y="113"/>
                </a:lnTo>
                <a:lnTo>
                  <a:pt x="152" y="110"/>
                </a:lnTo>
                <a:lnTo>
                  <a:pt x="152" y="110"/>
                </a:lnTo>
                <a:lnTo>
                  <a:pt x="148" y="110"/>
                </a:lnTo>
                <a:lnTo>
                  <a:pt x="148" y="110"/>
                </a:lnTo>
                <a:close/>
                <a:moveTo>
                  <a:pt x="30" y="323"/>
                </a:moveTo>
                <a:lnTo>
                  <a:pt x="30" y="323"/>
                </a:lnTo>
                <a:lnTo>
                  <a:pt x="34" y="322"/>
                </a:lnTo>
                <a:lnTo>
                  <a:pt x="34" y="322"/>
                </a:lnTo>
                <a:lnTo>
                  <a:pt x="34" y="320"/>
                </a:lnTo>
                <a:lnTo>
                  <a:pt x="34" y="319"/>
                </a:lnTo>
                <a:lnTo>
                  <a:pt x="34" y="319"/>
                </a:lnTo>
                <a:lnTo>
                  <a:pt x="33" y="320"/>
                </a:lnTo>
                <a:lnTo>
                  <a:pt x="30" y="320"/>
                </a:lnTo>
                <a:lnTo>
                  <a:pt x="30" y="320"/>
                </a:lnTo>
                <a:lnTo>
                  <a:pt x="30" y="323"/>
                </a:lnTo>
                <a:lnTo>
                  <a:pt x="30" y="323"/>
                </a:lnTo>
                <a:close/>
                <a:moveTo>
                  <a:pt x="12" y="356"/>
                </a:moveTo>
                <a:lnTo>
                  <a:pt x="12" y="356"/>
                </a:lnTo>
                <a:lnTo>
                  <a:pt x="15" y="359"/>
                </a:lnTo>
                <a:lnTo>
                  <a:pt x="15" y="359"/>
                </a:lnTo>
                <a:lnTo>
                  <a:pt x="15" y="357"/>
                </a:lnTo>
                <a:lnTo>
                  <a:pt x="15" y="357"/>
                </a:lnTo>
                <a:lnTo>
                  <a:pt x="16" y="356"/>
                </a:lnTo>
                <a:lnTo>
                  <a:pt x="16" y="356"/>
                </a:lnTo>
                <a:lnTo>
                  <a:pt x="12" y="356"/>
                </a:lnTo>
                <a:lnTo>
                  <a:pt x="12" y="356"/>
                </a:lnTo>
                <a:close/>
                <a:moveTo>
                  <a:pt x="98" y="153"/>
                </a:moveTo>
                <a:lnTo>
                  <a:pt x="98" y="153"/>
                </a:lnTo>
                <a:lnTo>
                  <a:pt x="91" y="148"/>
                </a:lnTo>
                <a:lnTo>
                  <a:pt x="91" y="148"/>
                </a:lnTo>
                <a:lnTo>
                  <a:pt x="90" y="148"/>
                </a:lnTo>
                <a:lnTo>
                  <a:pt x="90" y="148"/>
                </a:lnTo>
                <a:lnTo>
                  <a:pt x="98" y="154"/>
                </a:lnTo>
                <a:lnTo>
                  <a:pt x="98" y="154"/>
                </a:lnTo>
                <a:lnTo>
                  <a:pt x="98" y="153"/>
                </a:lnTo>
                <a:lnTo>
                  <a:pt x="98" y="153"/>
                </a:lnTo>
                <a:close/>
                <a:moveTo>
                  <a:pt x="196" y="181"/>
                </a:moveTo>
                <a:lnTo>
                  <a:pt x="196" y="181"/>
                </a:lnTo>
                <a:lnTo>
                  <a:pt x="199" y="178"/>
                </a:lnTo>
                <a:lnTo>
                  <a:pt x="199" y="178"/>
                </a:lnTo>
                <a:lnTo>
                  <a:pt x="201" y="175"/>
                </a:lnTo>
                <a:lnTo>
                  <a:pt x="201" y="175"/>
                </a:lnTo>
                <a:lnTo>
                  <a:pt x="202" y="174"/>
                </a:lnTo>
                <a:lnTo>
                  <a:pt x="202" y="174"/>
                </a:lnTo>
                <a:lnTo>
                  <a:pt x="204" y="171"/>
                </a:lnTo>
                <a:lnTo>
                  <a:pt x="204" y="171"/>
                </a:lnTo>
                <a:lnTo>
                  <a:pt x="196" y="181"/>
                </a:lnTo>
                <a:lnTo>
                  <a:pt x="196" y="181"/>
                </a:lnTo>
                <a:close/>
                <a:moveTo>
                  <a:pt x="229" y="188"/>
                </a:moveTo>
                <a:lnTo>
                  <a:pt x="229" y="188"/>
                </a:lnTo>
                <a:lnTo>
                  <a:pt x="228" y="204"/>
                </a:lnTo>
                <a:lnTo>
                  <a:pt x="228" y="204"/>
                </a:lnTo>
                <a:lnTo>
                  <a:pt x="229" y="188"/>
                </a:lnTo>
                <a:lnTo>
                  <a:pt x="229" y="188"/>
                </a:lnTo>
                <a:close/>
                <a:moveTo>
                  <a:pt x="88" y="143"/>
                </a:moveTo>
                <a:lnTo>
                  <a:pt x="88" y="143"/>
                </a:lnTo>
                <a:lnTo>
                  <a:pt x="94" y="147"/>
                </a:lnTo>
                <a:lnTo>
                  <a:pt x="94" y="147"/>
                </a:lnTo>
                <a:lnTo>
                  <a:pt x="91" y="144"/>
                </a:lnTo>
                <a:lnTo>
                  <a:pt x="91" y="144"/>
                </a:lnTo>
                <a:lnTo>
                  <a:pt x="88" y="141"/>
                </a:lnTo>
                <a:lnTo>
                  <a:pt x="88" y="141"/>
                </a:lnTo>
                <a:lnTo>
                  <a:pt x="88" y="143"/>
                </a:lnTo>
                <a:lnTo>
                  <a:pt x="88" y="143"/>
                </a:lnTo>
                <a:close/>
                <a:moveTo>
                  <a:pt x="46" y="319"/>
                </a:moveTo>
                <a:lnTo>
                  <a:pt x="46" y="319"/>
                </a:lnTo>
                <a:lnTo>
                  <a:pt x="42" y="319"/>
                </a:lnTo>
                <a:lnTo>
                  <a:pt x="40" y="320"/>
                </a:lnTo>
                <a:lnTo>
                  <a:pt x="40" y="320"/>
                </a:lnTo>
                <a:lnTo>
                  <a:pt x="42" y="320"/>
                </a:lnTo>
                <a:lnTo>
                  <a:pt x="42" y="320"/>
                </a:lnTo>
                <a:lnTo>
                  <a:pt x="43" y="320"/>
                </a:lnTo>
                <a:lnTo>
                  <a:pt x="44" y="320"/>
                </a:lnTo>
                <a:lnTo>
                  <a:pt x="44" y="320"/>
                </a:lnTo>
                <a:lnTo>
                  <a:pt x="44" y="322"/>
                </a:lnTo>
                <a:lnTo>
                  <a:pt x="44" y="322"/>
                </a:lnTo>
                <a:lnTo>
                  <a:pt x="44" y="322"/>
                </a:lnTo>
                <a:lnTo>
                  <a:pt x="44" y="322"/>
                </a:lnTo>
                <a:lnTo>
                  <a:pt x="46" y="319"/>
                </a:lnTo>
                <a:lnTo>
                  <a:pt x="46" y="319"/>
                </a:lnTo>
                <a:close/>
                <a:moveTo>
                  <a:pt x="148" y="191"/>
                </a:moveTo>
                <a:lnTo>
                  <a:pt x="148" y="191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0" y="191"/>
                </a:lnTo>
                <a:lnTo>
                  <a:pt x="150" y="191"/>
                </a:lnTo>
                <a:lnTo>
                  <a:pt x="150" y="191"/>
                </a:lnTo>
                <a:lnTo>
                  <a:pt x="150" y="191"/>
                </a:lnTo>
                <a:lnTo>
                  <a:pt x="148" y="191"/>
                </a:lnTo>
                <a:lnTo>
                  <a:pt x="148" y="191"/>
                </a:lnTo>
                <a:close/>
                <a:moveTo>
                  <a:pt x="199" y="330"/>
                </a:moveTo>
                <a:lnTo>
                  <a:pt x="199" y="330"/>
                </a:lnTo>
                <a:lnTo>
                  <a:pt x="198" y="336"/>
                </a:lnTo>
                <a:lnTo>
                  <a:pt x="198" y="336"/>
                </a:lnTo>
                <a:lnTo>
                  <a:pt x="198" y="336"/>
                </a:lnTo>
                <a:lnTo>
                  <a:pt x="198" y="336"/>
                </a:lnTo>
                <a:lnTo>
                  <a:pt x="201" y="330"/>
                </a:lnTo>
                <a:lnTo>
                  <a:pt x="201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close/>
                <a:moveTo>
                  <a:pt x="47" y="346"/>
                </a:moveTo>
                <a:lnTo>
                  <a:pt x="47" y="346"/>
                </a:lnTo>
                <a:lnTo>
                  <a:pt x="49" y="343"/>
                </a:lnTo>
                <a:lnTo>
                  <a:pt x="50" y="340"/>
                </a:lnTo>
                <a:lnTo>
                  <a:pt x="49" y="336"/>
                </a:lnTo>
                <a:lnTo>
                  <a:pt x="49" y="336"/>
                </a:lnTo>
                <a:lnTo>
                  <a:pt x="49" y="340"/>
                </a:lnTo>
                <a:lnTo>
                  <a:pt x="47" y="346"/>
                </a:lnTo>
                <a:lnTo>
                  <a:pt x="47" y="346"/>
                </a:lnTo>
                <a:close/>
                <a:moveTo>
                  <a:pt x="204" y="340"/>
                </a:moveTo>
                <a:lnTo>
                  <a:pt x="204" y="340"/>
                </a:lnTo>
                <a:lnTo>
                  <a:pt x="204" y="340"/>
                </a:lnTo>
                <a:lnTo>
                  <a:pt x="204" y="340"/>
                </a:lnTo>
                <a:lnTo>
                  <a:pt x="205" y="342"/>
                </a:lnTo>
                <a:lnTo>
                  <a:pt x="205" y="342"/>
                </a:lnTo>
                <a:lnTo>
                  <a:pt x="206" y="342"/>
                </a:lnTo>
                <a:lnTo>
                  <a:pt x="206" y="342"/>
                </a:lnTo>
                <a:lnTo>
                  <a:pt x="208" y="343"/>
                </a:lnTo>
                <a:lnTo>
                  <a:pt x="208" y="343"/>
                </a:lnTo>
                <a:lnTo>
                  <a:pt x="209" y="343"/>
                </a:lnTo>
                <a:lnTo>
                  <a:pt x="209" y="342"/>
                </a:lnTo>
                <a:lnTo>
                  <a:pt x="209" y="342"/>
                </a:lnTo>
                <a:lnTo>
                  <a:pt x="204" y="340"/>
                </a:lnTo>
                <a:lnTo>
                  <a:pt x="204" y="340"/>
                </a:lnTo>
                <a:close/>
                <a:moveTo>
                  <a:pt x="147" y="158"/>
                </a:moveTo>
                <a:lnTo>
                  <a:pt x="147" y="158"/>
                </a:lnTo>
                <a:lnTo>
                  <a:pt x="151" y="153"/>
                </a:lnTo>
                <a:lnTo>
                  <a:pt x="151" y="153"/>
                </a:lnTo>
                <a:lnTo>
                  <a:pt x="151" y="153"/>
                </a:lnTo>
                <a:lnTo>
                  <a:pt x="151" y="153"/>
                </a:lnTo>
                <a:lnTo>
                  <a:pt x="147" y="158"/>
                </a:lnTo>
                <a:lnTo>
                  <a:pt x="147" y="158"/>
                </a:lnTo>
                <a:lnTo>
                  <a:pt x="147" y="158"/>
                </a:lnTo>
                <a:lnTo>
                  <a:pt x="147" y="158"/>
                </a:lnTo>
                <a:close/>
                <a:moveTo>
                  <a:pt x="249" y="320"/>
                </a:moveTo>
                <a:lnTo>
                  <a:pt x="249" y="320"/>
                </a:lnTo>
                <a:lnTo>
                  <a:pt x="243" y="316"/>
                </a:lnTo>
                <a:lnTo>
                  <a:pt x="243" y="316"/>
                </a:lnTo>
                <a:lnTo>
                  <a:pt x="243" y="317"/>
                </a:lnTo>
                <a:lnTo>
                  <a:pt x="243" y="317"/>
                </a:lnTo>
                <a:lnTo>
                  <a:pt x="245" y="319"/>
                </a:lnTo>
                <a:lnTo>
                  <a:pt x="245" y="319"/>
                </a:lnTo>
                <a:lnTo>
                  <a:pt x="249" y="320"/>
                </a:lnTo>
                <a:lnTo>
                  <a:pt x="249" y="320"/>
                </a:lnTo>
                <a:close/>
                <a:moveTo>
                  <a:pt x="177" y="168"/>
                </a:moveTo>
                <a:lnTo>
                  <a:pt x="177" y="168"/>
                </a:lnTo>
                <a:lnTo>
                  <a:pt x="178" y="168"/>
                </a:lnTo>
                <a:lnTo>
                  <a:pt x="178" y="168"/>
                </a:lnTo>
                <a:lnTo>
                  <a:pt x="169" y="161"/>
                </a:lnTo>
                <a:lnTo>
                  <a:pt x="169" y="161"/>
                </a:lnTo>
                <a:lnTo>
                  <a:pt x="169" y="162"/>
                </a:lnTo>
                <a:lnTo>
                  <a:pt x="169" y="162"/>
                </a:lnTo>
                <a:lnTo>
                  <a:pt x="177" y="168"/>
                </a:lnTo>
                <a:lnTo>
                  <a:pt x="177" y="168"/>
                </a:lnTo>
                <a:close/>
                <a:moveTo>
                  <a:pt x="127" y="116"/>
                </a:moveTo>
                <a:lnTo>
                  <a:pt x="127" y="116"/>
                </a:lnTo>
                <a:lnTo>
                  <a:pt x="131" y="111"/>
                </a:lnTo>
                <a:lnTo>
                  <a:pt x="131" y="111"/>
                </a:lnTo>
                <a:lnTo>
                  <a:pt x="128" y="111"/>
                </a:lnTo>
                <a:lnTo>
                  <a:pt x="128" y="111"/>
                </a:lnTo>
                <a:lnTo>
                  <a:pt x="127" y="116"/>
                </a:lnTo>
                <a:lnTo>
                  <a:pt x="127" y="116"/>
                </a:lnTo>
                <a:close/>
                <a:moveTo>
                  <a:pt x="198" y="110"/>
                </a:moveTo>
                <a:lnTo>
                  <a:pt x="198" y="110"/>
                </a:lnTo>
                <a:lnTo>
                  <a:pt x="201" y="113"/>
                </a:lnTo>
                <a:lnTo>
                  <a:pt x="201" y="113"/>
                </a:lnTo>
                <a:lnTo>
                  <a:pt x="202" y="110"/>
                </a:lnTo>
                <a:lnTo>
                  <a:pt x="202" y="110"/>
                </a:lnTo>
                <a:lnTo>
                  <a:pt x="198" y="110"/>
                </a:lnTo>
                <a:lnTo>
                  <a:pt x="198" y="110"/>
                </a:lnTo>
                <a:close/>
                <a:moveTo>
                  <a:pt x="175" y="239"/>
                </a:moveTo>
                <a:lnTo>
                  <a:pt x="175" y="239"/>
                </a:lnTo>
                <a:lnTo>
                  <a:pt x="175" y="239"/>
                </a:lnTo>
                <a:lnTo>
                  <a:pt x="175" y="239"/>
                </a:lnTo>
                <a:lnTo>
                  <a:pt x="165" y="239"/>
                </a:lnTo>
                <a:lnTo>
                  <a:pt x="165" y="239"/>
                </a:lnTo>
                <a:lnTo>
                  <a:pt x="164" y="239"/>
                </a:lnTo>
                <a:lnTo>
                  <a:pt x="164" y="239"/>
                </a:lnTo>
                <a:lnTo>
                  <a:pt x="164" y="239"/>
                </a:lnTo>
                <a:lnTo>
                  <a:pt x="164" y="239"/>
                </a:lnTo>
                <a:lnTo>
                  <a:pt x="175" y="239"/>
                </a:lnTo>
                <a:lnTo>
                  <a:pt x="175" y="239"/>
                </a:lnTo>
                <a:close/>
                <a:moveTo>
                  <a:pt x="178" y="113"/>
                </a:moveTo>
                <a:lnTo>
                  <a:pt x="178" y="113"/>
                </a:lnTo>
                <a:lnTo>
                  <a:pt x="179" y="110"/>
                </a:lnTo>
                <a:lnTo>
                  <a:pt x="179" y="110"/>
                </a:lnTo>
                <a:lnTo>
                  <a:pt x="178" y="110"/>
                </a:lnTo>
                <a:lnTo>
                  <a:pt x="178" y="110"/>
                </a:lnTo>
                <a:lnTo>
                  <a:pt x="175" y="110"/>
                </a:lnTo>
                <a:lnTo>
                  <a:pt x="175" y="110"/>
                </a:lnTo>
                <a:lnTo>
                  <a:pt x="178" y="113"/>
                </a:lnTo>
                <a:lnTo>
                  <a:pt x="178" y="113"/>
                </a:lnTo>
                <a:close/>
                <a:moveTo>
                  <a:pt x="115" y="171"/>
                </a:moveTo>
                <a:lnTo>
                  <a:pt x="115" y="171"/>
                </a:lnTo>
                <a:lnTo>
                  <a:pt x="110" y="178"/>
                </a:lnTo>
                <a:lnTo>
                  <a:pt x="110" y="178"/>
                </a:lnTo>
                <a:lnTo>
                  <a:pt x="110" y="178"/>
                </a:lnTo>
                <a:lnTo>
                  <a:pt x="110" y="178"/>
                </a:lnTo>
                <a:lnTo>
                  <a:pt x="115" y="171"/>
                </a:lnTo>
                <a:lnTo>
                  <a:pt x="115" y="171"/>
                </a:lnTo>
                <a:close/>
                <a:moveTo>
                  <a:pt x="37" y="319"/>
                </a:moveTo>
                <a:lnTo>
                  <a:pt x="37" y="319"/>
                </a:lnTo>
                <a:lnTo>
                  <a:pt x="40" y="317"/>
                </a:lnTo>
                <a:lnTo>
                  <a:pt x="40" y="317"/>
                </a:lnTo>
                <a:lnTo>
                  <a:pt x="36" y="316"/>
                </a:lnTo>
                <a:lnTo>
                  <a:pt x="36" y="316"/>
                </a:lnTo>
                <a:lnTo>
                  <a:pt x="37" y="319"/>
                </a:lnTo>
                <a:lnTo>
                  <a:pt x="37" y="319"/>
                </a:lnTo>
                <a:close/>
                <a:moveTo>
                  <a:pt x="215" y="127"/>
                </a:moveTo>
                <a:lnTo>
                  <a:pt x="215" y="127"/>
                </a:lnTo>
                <a:lnTo>
                  <a:pt x="216" y="128"/>
                </a:lnTo>
                <a:lnTo>
                  <a:pt x="216" y="128"/>
                </a:lnTo>
                <a:lnTo>
                  <a:pt x="216" y="124"/>
                </a:lnTo>
                <a:lnTo>
                  <a:pt x="216" y="124"/>
                </a:lnTo>
                <a:lnTo>
                  <a:pt x="216" y="124"/>
                </a:lnTo>
                <a:lnTo>
                  <a:pt x="216" y="124"/>
                </a:lnTo>
                <a:lnTo>
                  <a:pt x="216" y="124"/>
                </a:lnTo>
                <a:lnTo>
                  <a:pt x="216" y="124"/>
                </a:lnTo>
                <a:lnTo>
                  <a:pt x="215" y="127"/>
                </a:lnTo>
                <a:lnTo>
                  <a:pt x="215" y="127"/>
                </a:lnTo>
                <a:close/>
                <a:moveTo>
                  <a:pt x="78" y="286"/>
                </a:moveTo>
                <a:lnTo>
                  <a:pt x="78" y="286"/>
                </a:lnTo>
                <a:lnTo>
                  <a:pt x="66" y="286"/>
                </a:lnTo>
                <a:lnTo>
                  <a:pt x="66" y="286"/>
                </a:lnTo>
                <a:lnTo>
                  <a:pt x="66" y="286"/>
                </a:lnTo>
                <a:lnTo>
                  <a:pt x="66" y="286"/>
                </a:lnTo>
                <a:lnTo>
                  <a:pt x="66" y="286"/>
                </a:lnTo>
                <a:lnTo>
                  <a:pt x="66" y="286"/>
                </a:lnTo>
                <a:lnTo>
                  <a:pt x="78" y="286"/>
                </a:lnTo>
                <a:lnTo>
                  <a:pt x="78" y="286"/>
                </a:lnTo>
                <a:close/>
                <a:moveTo>
                  <a:pt x="37" y="312"/>
                </a:moveTo>
                <a:lnTo>
                  <a:pt x="37" y="312"/>
                </a:lnTo>
                <a:lnTo>
                  <a:pt x="33" y="310"/>
                </a:lnTo>
                <a:lnTo>
                  <a:pt x="29" y="312"/>
                </a:lnTo>
                <a:lnTo>
                  <a:pt x="29" y="312"/>
                </a:lnTo>
                <a:lnTo>
                  <a:pt x="37" y="312"/>
                </a:lnTo>
                <a:lnTo>
                  <a:pt x="37" y="312"/>
                </a:lnTo>
                <a:close/>
                <a:moveTo>
                  <a:pt x="161" y="174"/>
                </a:moveTo>
                <a:lnTo>
                  <a:pt x="161" y="174"/>
                </a:lnTo>
                <a:lnTo>
                  <a:pt x="167" y="178"/>
                </a:lnTo>
                <a:lnTo>
                  <a:pt x="167" y="178"/>
                </a:lnTo>
                <a:lnTo>
                  <a:pt x="168" y="178"/>
                </a:lnTo>
                <a:lnTo>
                  <a:pt x="168" y="178"/>
                </a:lnTo>
                <a:lnTo>
                  <a:pt x="161" y="174"/>
                </a:lnTo>
                <a:lnTo>
                  <a:pt x="161" y="174"/>
                </a:lnTo>
                <a:lnTo>
                  <a:pt x="161" y="174"/>
                </a:lnTo>
                <a:lnTo>
                  <a:pt x="161" y="174"/>
                </a:lnTo>
                <a:close/>
                <a:moveTo>
                  <a:pt x="161" y="208"/>
                </a:moveTo>
                <a:lnTo>
                  <a:pt x="161" y="208"/>
                </a:lnTo>
                <a:lnTo>
                  <a:pt x="159" y="207"/>
                </a:lnTo>
                <a:lnTo>
                  <a:pt x="159" y="207"/>
                </a:lnTo>
                <a:lnTo>
                  <a:pt x="155" y="214"/>
                </a:lnTo>
                <a:lnTo>
                  <a:pt x="155" y="214"/>
                </a:lnTo>
                <a:lnTo>
                  <a:pt x="157" y="214"/>
                </a:lnTo>
                <a:lnTo>
                  <a:pt x="157" y="214"/>
                </a:lnTo>
                <a:lnTo>
                  <a:pt x="161" y="208"/>
                </a:lnTo>
                <a:lnTo>
                  <a:pt x="161" y="208"/>
                </a:lnTo>
                <a:close/>
                <a:moveTo>
                  <a:pt x="194" y="185"/>
                </a:moveTo>
                <a:lnTo>
                  <a:pt x="194" y="185"/>
                </a:lnTo>
                <a:lnTo>
                  <a:pt x="189" y="192"/>
                </a:lnTo>
                <a:lnTo>
                  <a:pt x="189" y="192"/>
                </a:lnTo>
                <a:lnTo>
                  <a:pt x="194" y="185"/>
                </a:lnTo>
                <a:lnTo>
                  <a:pt x="194" y="185"/>
                </a:lnTo>
                <a:close/>
                <a:moveTo>
                  <a:pt x="219" y="322"/>
                </a:moveTo>
                <a:lnTo>
                  <a:pt x="219" y="322"/>
                </a:lnTo>
                <a:lnTo>
                  <a:pt x="222" y="320"/>
                </a:lnTo>
                <a:lnTo>
                  <a:pt x="222" y="320"/>
                </a:lnTo>
                <a:lnTo>
                  <a:pt x="221" y="319"/>
                </a:lnTo>
                <a:lnTo>
                  <a:pt x="221" y="319"/>
                </a:lnTo>
                <a:lnTo>
                  <a:pt x="219" y="320"/>
                </a:lnTo>
                <a:lnTo>
                  <a:pt x="219" y="322"/>
                </a:lnTo>
                <a:lnTo>
                  <a:pt x="219" y="322"/>
                </a:lnTo>
                <a:close/>
                <a:moveTo>
                  <a:pt x="204" y="350"/>
                </a:moveTo>
                <a:lnTo>
                  <a:pt x="204" y="350"/>
                </a:lnTo>
                <a:lnTo>
                  <a:pt x="202" y="353"/>
                </a:lnTo>
                <a:lnTo>
                  <a:pt x="202" y="353"/>
                </a:lnTo>
                <a:lnTo>
                  <a:pt x="202" y="353"/>
                </a:lnTo>
                <a:lnTo>
                  <a:pt x="202" y="353"/>
                </a:lnTo>
                <a:lnTo>
                  <a:pt x="205" y="351"/>
                </a:lnTo>
                <a:lnTo>
                  <a:pt x="205" y="351"/>
                </a:lnTo>
                <a:lnTo>
                  <a:pt x="204" y="350"/>
                </a:lnTo>
                <a:lnTo>
                  <a:pt x="204" y="350"/>
                </a:lnTo>
                <a:close/>
                <a:moveTo>
                  <a:pt x="286" y="12"/>
                </a:moveTo>
                <a:lnTo>
                  <a:pt x="286" y="12"/>
                </a:lnTo>
                <a:lnTo>
                  <a:pt x="286" y="15"/>
                </a:lnTo>
                <a:lnTo>
                  <a:pt x="286" y="15"/>
                </a:lnTo>
                <a:lnTo>
                  <a:pt x="286" y="13"/>
                </a:lnTo>
                <a:lnTo>
                  <a:pt x="286" y="12"/>
                </a:lnTo>
                <a:lnTo>
                  <a:pt x="286" y="12"/>
                </a:lnTo>
                <a:close/>
                <a:moveTo>
                  <a:pt x="20" y="315"/>
                </a:moveTo>
                <a:lnTo>
                  <a:pt x="20" y="315"/>
                </a:lnTo>
                <a:lnTo>
                  <a:pt x="22" y="313"/>
                </a:lnTo>
                <a:lnTo>
                  <a:pt x="22" y="313"/>
                </a:lnTo>
                <a:lnTo>
                  <a:pt x="24" y="313"/>
                </a:lnTo>
                <a:lnTo>
                  <a:pt x="24" y="313"/>
                </a:lnTo>
                <a:lnTo>
                  <a:pt x="27" y="312"/>
                </a:lnTo>
                <a:lnTo>
                  <a:pt x="27" y="312"/>
                </a:lnTo>
                <a:lnTo>
                  <a:pt x="23" y="313"/>
                </a:lnTo>
                <a:lnTo>
                  <a:pt x="20" y="315"/>
                </a:lnTo>
                <a:lnTo>
                  <a:pt x="20" y="315"/>
                </a:lnTo>
                <a:close/>
                <a:moveTo>
                  <a:pt x="182" y="232"/>
                </a:moveTo>
                <a:lnTo>
                  <a:pt x="182" y="232"/>
                </a:lnTo>
                <a:lnTo>
                  <a:pt x="181" y="236"/>
                </a:lnTo>
                <a:lnTo>
                  <a:pt x="181" y="236"/>
                </a:lnTo>
                <a:lnTo>
                  <a:pt x="181" y="236"/>
                </a:lnTo>
                <a:lnTo>
                  <a:pt x="181" y="236"/>
                </a:lnTo>
                <a:lnTo>
                  <a:pt x="184" y="234"/>
                </a:lnTo>
                <a:lnTo>
                  <a:pt x="184" y="234"/>
                </a:lnTo>
                <a:lnTo>
                  <a:pt x="182" y="232"/>
                </a:lnTo>
                <a:lnTo>
                  <a:pt x="182" y="232"/>
                </a:lnTo>
                <a:close/>
                <a:moveTo>
                  <a:pt x="204" y="354"/>
                </a:moveTo>
                <a:lnTo>
                  <a:pt x="204" y="354"/>
                </a:lnTo>
                <a:lnTo>
                  <a:pt x="205" y="357"/>
                </a:lnTo>
                <a:lnTo>
                  <a:pt x="205" y="357"/>
                </a:lnTo>
                <a:lnTo>
                  <a:pt x="206" y="354"/>
                </a:lnTo>
                <a:lnTo>
                  <a:pt x="206" y="354"/>
                </a:lnTo>
                <a:lnTo>
                  <a:pt x="206" y="353"/>
                </a:lnTo>
                <a:lnTo>
                  <a:pt x="206" y="353"/>
                </a:lnTo>
                <a:lnTo>
                  <a:pt x="204" y="354"/>
                </a:lnTo>
                <a:lnTo>
                  <a:pt x="204" y="354"/>
                </a:lnTo>
                <a:close/>
                <a:moveTo>
                  <a:pt x="240" y="337"/>
                </a:moveTo>
                <a:lnTo>
                  <a:pt x="240" y="337"/>
                </a:lnTo>
                <a:lnTo>
                  <a:pt x="240" y="334"/>
                </a:lnTo>
                <a:lnTo>
                  <a:pt x="239" y="332"/>
                </a:lnTo>
                <a:lnTo>
                  <a:pt x="239" y="332"/>
                </a:lnTo>
                <a:lnTo>
                  <a:pt x="240" y="337"/>
                </a:lnTo>
                <a:lnTo>
                  <a:pt x="240" y="337"/>
                </a:lnTo>
                <a:close/>
                <a:moveTo>
                  <a:pt x="169" y="110"/>
                </a:moveTo>
                <a:lnTo>
                  <a:pt x="169" y="110"/>
                </a:lnTo>
                <a:lnTo>
                  <a:pt x="174" y="113"/>
                </a:lnTo>
                <a:lnTo>
                  <a:pt x="174" y="113"/>
                </a:lnTo>
                <a:lnTo>
                  <a:pt x="172" y="111"/>
                </a:lnTo>
                <a:lnTo>
                  <a:pt x="169" y="110"/>
                </a:lnTo>
                <a:lnTo>
                  <a:pt x="169" y="110"/>
                </a:lnTo>
                <a:close/>
                <a:moveTo>
                  <a:pt x="141" y="239"/>
                </a:moveTo>
                <a:lnTo>
                  <a:pt x="141" y="239"/>
                </a:lnTo>
                <a:lnTo>
                  <a:pt x="150" y="239"/>
                </a:lnTo>
                <a:lnTo>
                  <a:pt x="150" y="239"/>
                </a:lnTo>
                <a:lnTo>
                  <a:pt x="147" y="239"/>
                </a:lnTo>
                <a:lnTo>
                  <a:pt x="141" y="239"/>
                </a:lnTo>
                <a:lnTo>
                  <a:pt x="141" y="239"/>
                </a:lnTo>
                <a:close/>
                <a:moveTo>
                  <a:pt x="6" y="346"/>
                </a:moveTo>
                <a:lnTo>
                  <a:pt x="6" y="346"/>
                </a:lnTo>
                <a:lnTo>
                  <a:pt x="7" y="350"/>
                </a:lnTo>
                <a:lnTo>
                  <a:pt x="7" y="350"/>
                </a:lnTo>
                <a:lnTo>
                  <a:pt x="7" y="346"/>
                </a:lnTo>
                <a:lnTo>
                  <a:pt x="7" y="346"/>
                </a:lnTo>
                <a:lnTo>
                  <a:pt x="6" y="346"/>
                </a:lnTo>
                <a:lnTo>
                  <a:pt x="6" y="346"/>
                </a:lnTo>
                <a:close/>
                <a:moveTo>
                  <a:pt x="161" y="222"/>
                </a:moveTo>
                <a:lnTo>
                  <a:pt x="161" y="222"/>
                </a:lnTo>
                <a:lnTo>
                  <a:pt x="157" y="218"/>
                </a:lnTo>
                <a:lnTo>
                  <a:pt x="157" y="218"/>
                </a:lnTo>
                <a:lnTo>
                  <a:pt x="158" y="219"/>
                </a:lnTo>
                <a:lnTo>
                  <a:pt x="161" y="222"/>
                </a:lnTo>
                <a:lnTo>
                  <a:pt x="161" y="222"/>
                </a:lnTo>
                <a:close/>
                <a:moveTo>
                  <a:pt x="138" y="170"/>
                </a:moveTo>
                <a:lnTo>
                  <a:pt x="138" y="170"/>
                </a:lnTo>
                <a:lnTo>
                  <a:pt x="138" y="170"/>
                </a:lnTo>
                <a:lnTo>
                  <a:pt x="138" y="170"/>
                </a:lnTo>
                <a:lnTo>
                  <a:pt x="142" y="164"/>
                </a:lnTo>
                <a:lnTo>
                  <a:pt x="142" y="164"/>
                </a:lnTo>
                <a:lnTo>
                  <a:pt x="138" y="170"/>
                </a:lnTo>
                <a:lnTo>
                  <a:pt x="138" y="170"/>
                </a:lnTo>
                <a:close/>
                <a:moveTo>
                  <a:pt x="283" y="12"/>
                </a:moveTo>
                <a:lnTo>
                  <a:pt x="283" y="12"/>
                </a:lnTo>
                <a:lnTo>
                  <a:pt x="283" y="10"/>
                </a:lnTo>
                <a:lnTo>
                  <a:pt x="283" y="10"/>
                </a:lnTo>
                <a:lnTo>
                  <a:pt x="280" y="9"/>
                </a:lnTo>
                <a:lnTo>
                  <a:pt x="280" y="9"/>
                </a:lnTo>
                <a:lnTo>
                  <a:pt x="280" y="9"/>
                </a:lnTo>
                <a:lnTo>
                  <a:pt x="280" y="9"/>
                </a:lnTo>
                <a:lnTo>
                  <a:pt x="283" y="12"/>
                </a:lnTo>
                <a:lnTo>
                  <a:pt x="283" y="12"/>
                </a:lnTo>
                <a:close/>
                <a:moveTo>
                  <a:pt x="228" y="366"/>
                </a:moveTo>
                <a:lnTo>
                  <a:pt x="228" y="366"/>
                </a:lnTo>
                <a:lnTo>
                  <a:pt x="226" y="363"/>
                </a:lnTo>
                <a:lnTo>
                  <a:pt x="226" y="363"/>
                </a:lnTo>
                <a:lnTo>
                  <a:pt x="226" y="364"/>
                </a:lnTo>
                <a:lnTo>
                  <a:pt x="226" y="366"/>
                </a:lnTo>
                <a:lnTo>
                  <a:pt x="226" y="366"/>
                </a:lnTo>
                <a:lnTo>
                  <a:pt x="228" y="366"/>
                </a:lnTo>
                <a:lnTo>
                  <a:pt x="228" y="366"/>
                </a:lnTo>
                <a:close/>
                <a:moveTo>
                  <a:pt x="47" y="320"/>
                </a:moveTo>
                <a:lnTo>
                  <a:pt x="47" y="320"/>
                </a:lnTo>
                <a:lnTo>
                  <a:pt x="50" y="320"/>
                </a:lnTo>
                <a:lnTo>
                  <a:pt x="50" y="320"/>
                </a:lnTo>
                <a:lnTo>
                  <a:pt x="50" y="320"/>
                </a:lnTo>
                <a:lnTo>
                  <a:pt x="50" y="320"/>
                </a:lnTo>
                <a:lnTo>
                  <a:pt x="49" y="319"/>
                </a:lnTo>
                <a:lnTo>
                  <a:pt x="49" y="319"/>
                </a:lnTo>
                <a:lnTo>
                  <a:pt x="47" y="320"/>
                </a:lnTo>
                <a:lnTo>
                  <a:pt x="47" y="320"/>
                </a:lnTo>
                <a:close/>
                <a:moveTo>
                  <a:pt x="211" y="170"/>
                </a:moveTo>
                <a:lnTo>
                  <a:pt x="211" y="170"/>
                </a:lnTo>
                <a:lnTo>
                  <a:pt x="211" y="170"/>
                </a:lnTo>
                <a:lnTo>
                  <a:pt x="211" y="170"/>
                </a:lnTo>
                <a:lnTo>
                  <a:pt x="211" y="167"/>
                </a:lnTo>
                <a:lnTo>
                  <a:pt x="211" y="167"/>
                </a:lnTo>
                <a:lnTo>
                  <a:pt x="211" y="167"/>
                </a:lnTo>
                <a:lnTo>
                  <a:pt x="211" y="167"/>
                </a:lnTo>
                <a:lnTo>
                  <a:pt x="209" y="168"/>
                </a:lnTo>
                <a:lnTo>
                  <a:pt x="209" y="168"/>
                </a:lnTo>
                <a:lnTo>
                  <a:pt x="211" y="170"/>
                </a:lnTo>
                <a:lnTo>
                  <a:pt x="211" y="170"/>
                </a:lnTo>
                <a:close/>
                <a:moveTo>
                  <a:pt x="46" y="160"/>
                </a:moveTo>
                <a:lnTo>
                  <a:pt x="46" y="160"/>
                </a:lnTo>
                <a:lnTo>
                  <a:pt x="46" y="162"/>
                </a:lnTo>
                <a:lnTo>
                  <a:pt x="46" y="162"/>
                </a:lnTo>
                <a:lnTo>
                  <a:pt x="47" y="162"/>
                </a:lnTo>
                <a:lnTo>
                  <a:pt x="47" y="162"/>
                </a:lnTo>
                <a:lnTo>
                  <a:pt x="47" y="161"/>
                </a:lnTo>
                <a:lnTo>
                  <a:pt x="47" y="161"/>
                </a:lnTo>
                <a:lnTo>
                  <a:pt x="46" y="160"/>
                </a:lnTo>
                <a:lnTo>
                  <a:pt x="46" y="160"/>
                </a:lnTo>
                <a:close/>
                <a:moveTo>
                  <a:pt x="78" y="111"/>
                </a:moveTo>
                <a:lnTo>
                  <a:pt x="78" y="111"/>
                </a:lnTo>
                <a:lnTo>
                  <a:pt x="76" y="111"/>
                </a:lnTo>
                <a:lnTo>
                  <a:pt x="76" y="111"/>
                </a:lnTo>
                <a:lnTo>
                  <a:pt x="76" y="111"/>
                </a:lnTo>
                <a:lnTo>
                  <a:pt x="76" y="111"/>
                </a:lnTo>
                <a:lnTo>
                  <a:pt x="77" y="113"/>
                </a:lnTo>
                <a:lnTo>
                  <a:pt x="77" y="113"/>
                </a:lnTo>
                <a:lnTo>
                  <a:pt x="78" y="111"/>
                </a:lnTo>
                <a:lnTo>
                  <a:pt x="78" y="111"/>
                </a:lnTo>
                <a:close/>
                <a:moveTo>
                  <a:pt x="253" y="337"/>
                </a:moveTo>
                <a:lnTo>
                  <a:pt x="253" y="337"/>
                </a:lnTo>
                <a:lnTo>
                  <a:pt x="253" y="340"/>
                </a:lnTo>
                <a:lnTo>
                  <a:pt x="253" y="340"/>
                </a:lnTo>
                <a:lnTo>
                  <a:pt x="255" y="339"/>
                </a:lnTo>
                <a:lnTo>
                  <a:pt x="255" y="339"/>
                </a:lnTo>
                <a:lnTo>
                  <a:pt x="255" y="339"/>
                </a:lnTo>
                <a:lnTo>
                  <a:pt x="253" y="337"/>
                </a:lnTo>
                <a:lnTo>
                  <a:pt x="253" y="337"/>
                </a:lnTo>
                <a:close/>
                <a:moveTo>
                  <a:pt x="233" y="316"/>
                </a:moveTo>
                <a:lnTo>
                  <a:pt x="233" y="316"/>
                </a:lnTo>
                <a:lnTo>
                  <a:pt x="235" y="319"/>
                </a:lnTo>
                <a:lnTo>
                  <a:pt x="235" y="319"/>
                </a:lnTo>
                <a:lnTo>
                  <a:pt x="236" y="317"/>
                </a:lnTo>
                <a:lnTo>
                  <a:pt x="236" y="317"/>
                </a:lnTo>
                <a:lnTo>
                  <a:pt x="233" y="316"/>
                </a:lnTo>
                <a:lnTo>
                  <a:pt x="233" y="316"/>
                </a:lnTo>
                <a:close/>
                <a:moveTo>
                  <a:pt x="15" y="339"/>
                </a:moveTo>
                <a:lnTo>
                  <a:pt x="15" y="339"/>
                </a:lnTo>
                <a:lnTo>
                  <a:pt x="15" y="340"/>
                </a:lnTo>
                <a:lnTo>
                  <a:pt x="16" y="340"/>
                </a:lnTo>
                <a:lnTo>
                  <a:pt x="16" y="340"/>
                </a:lnTo>
                <a:lnTo>
                  <a:pt x="16" y="339"/>
                </a:lnTo>
                <a:lnTo>
                  <a:pt x="16" y="339"/>
                </a:lnTo>
                <a:lnTo>
                  <a:pt x="15" y="339"/>
                </a:lnTo>
                <a:lnTo>
                  <a:pt x="15" y="339"/>
                </a:lnTo>
                <a:close/>
                <a:moveTo>
                  <a:pt x="64" y="286"/>
                </a:moveTo>
                <a:lnTo>
                  <a:pt x="64" y="286"/>
                </a:lnTo>
                <a:lnTo>
                  <a:pt x="61" y="286"/>
                </a:lnTo>
                <a:lnTo>
                  <a:pt x="60" y="286"/>
                </a:lnTo>
                <a:lnTo>
                  <a:pt x="60" y="286"/>
                </a:lnTo>
                <a:lnTo>
                  <a:pt x="64" y="286"/>
                </a:lnTo>
                <a:lnTo>
                  <a:pt x="64" y="286"/>
                </a:lnTo>
                <a:close/>
                <a:moveTo>
                  <a:pt x="212" y="162"/>
                </a:moveTo>
                <a:lnTo>
                  <a:pt x="212" y="162"/>
                </a:lnTo>
                <a:lnTo>
                  <a:pt x="212" y="160"/>
                </a:lnTo>
                <a:lnTo>
                  <a:pt x="212" y="160"/>
                </a:lnTo>
                <a:lnTo>
                  <a:pt x="212" y="160"/>
                </a:lnTo>
                <a:lnTo>
                  <a:pt x="212" y="160"/>
                </a:lnTo>
                <a:lnTo>
                  <a:pt x="211" y="162"/>
                </a:lnTo>
                <a:lnTo>
                  <a:pt x="211" y="162"/>
                </a:lnTo>
                <a:lnTo>
                  <a:pt x="212" y="162"/>
                </a:lnTo>
                <a:lnTo>
                  <a:pt x="212" y="162"/>
                </a:lnTo>
                <a:close/>
                <a:moveTo>
                  <a:pt x="206" y="330"/>
                </a:moveTo>
                <a:lnTo>
                  <a:pt x="206" y="330"/>
                </a:lnTo>
                <a:lnTo>
                  <a:pt x="205" y="330"/>
                </a:lnTo>
                <a:lnTo>
                  <a:pt x="204" y="330"/>
                </a:lnTo>
                <a:lnTo>
                  <a:pt x="204" y="330"/>
                </a:lnTo>
                <a:lnTo>
                  <a:pt x="206" y="332"/>
                </a:lnTo>
                <a:lnTo>
                  <a:pt x="206" y="332"/>
                </a:lnTo>
                <a:lnTo>
                  <a:pt x="206" y="330"/>
                </a:lnTo>
                <a:lnTo>
                  <a:pt x="206" y="330"/>
                </a:lnTo>
                <a:close/>
                <a:moveTo>
                  <a:pt x="249" y="344"/>
                </a:moveTo>
                <a:lnTo>
                  <a:pt x="249" y="344"/>
                </a:lnTo>
                <a:lnTo>
                  <a:pt x="250" y="344"/>
                </a:lnTo>
                <a:lnTo>
                  <a:pt x="250" y="344"/>
                </a:lnTo>
                <a:lnTo>
                  <a:pt x="250" y="343"/>
                </a:lnTo>
                <a:lnTo>
                  <a:pt x="250" y="343"/>
                </a:lnTo>
                <a:lnTo>
                  <a:pt x="249" y="343"/>
                </a:lnTo>
                <a:lnTo>
                  <a:pt x="249" y="343"/>
                </a:lnTo>
                <a:lnTo>
                  <a:pt x="249" y="344"/>
                </a:lnTo>
                <a:lnTo>
                  <a:pt x="249" y="344"/>
                </a:lnTo>
                <a:close/>
                <a:moveTo>
                  <a:pt x="40" y="134"/>
                </a:moveTo>
                <a:lnTo>
                  <a:pt x="40" y="134"/>
                </a:lnTo>
                <a:lnTo>
                  <a:pt x="39" y="133"/>
                </a:lnTo>
                <a:lnTo>
                  <a:pt x="39" y="133"/>
                </a:lnTo>
                <a:lnTo>
                  <a:pt x="39" y="133"/>
                </a:lnTo>
                <a:lnTo>
                  <a:pt x="39" y="133"/>
                </a:lnTo>
                <a:lnTo>
                  <a:pt x="39" y="135"/>
                </a:lnTo>
                <a:lnTo>
                  <a:pt x="39" y="135"/>
                </a:lnTo>
                <a:lnTo>
                  <a:pt x="40" y="134"/>
                </a:lnTo>
                <a:lnTo>
                  <a:pt x="40" y="134"/>
                </a:lnTo>
                <a:close/>
                <a:moveTo>
                  <a:pt x="44" y="107"/>
                </a:moveTo>
                <a:lnTo>
                  <a:pt x="44" y="107"/>
                </a:lnTo>
                <a:lnTo>
                  <a:pt x="40" y="107"/>
                </a:lnTo>
                <a:lnTo>
                  <a:pt x="40" y="107"/>
                </a:lnTo>
                <a:lnTo>
                  <a:pt x="44" y="107"/>
                </a:lnTo>
                <a:lnTo>
                  <a:pt x="44" y="107"/>
                </a:lnTo>
                <a:close/>
                <a:moveTo>
                  <a:pt x="26" y="162"/>
                </a:moveTo>
                <a:lnTo>
                  <a:pt x="26" y="162"/>
                </a:lnTo>
                <a:lnTo>
                  <a:pt x="27" y="162"/>
                </a:lnTo>
                <a:lnTo>
                  <a:pt x="27" y="162"/>
                </a:lnTo>
                <a:lnTo>
                  <a:pt x="26" y="158"/>
                </a:lnTo>
                <a:lnTo>
                  <a:pt x="26" y="158"/>
                </a:lnTo>
                <a:lnTo>
                  <a:pt x="24" y="158"/>
                </a:lnTo>
                <a:lnTo>
                  <a:pt x="24" y="158"/>
                </a:lnTo>
                <a:lnTo>
                  <a:pt x="26" y="162"/>
                </a:lnTo>
                <a:lnTo>
                  <a:pt x="26" y="162"/>
                </a:lnTo>
                <a:close/>
                <a:moveTo>
                  <a:pt x="253" y="343"/>
                </a:moveTo>
                <a:lnTo>
                  <a:pt x="253" y="343"/>
                </a:lnTo>
                <a:lnTo>
                  <a:pt x="253" y="343"/>
                </a:lnTo>
                <a:lnTo>
                  <a:pt x="253" y="346"/>
                </a:lnTo>
                <a:lnTo>
                  <a:pt x="253" y="346"/>
                </a:lnTo>
                <a:lnTo>
                  <a:pt x="253" y="343"/>
                </a:lnTo>
                <a:lnTo>
                  <a:pt x="253" y="343"/>
                </a:lnTo>
                <a:close/>
                <a:moveTo>
                  <a:pt x="175" y="181"/>
                </a:moveTo>
                <a:lnTo>
                  <a:pt x="175" y="181"/>
                </a:lnTo>
                <a:lnTo>
                  <a:pt x="175" y="181"/>
                </a:lnTo>
                <a:lnTo>
                  <a:pt x="175" y="181"/>
                </a:lnTo>
                <a:lnTo>
                  <a:pt x="177" y="178"/>
                </a:lnTo>
                <a:lnTo>
                  <a:pt x="177" y="178"/>
                </a:lnTo>
                <a:lnTo>
                  <a:pt x="175" y="181"/>
                </a:lnTo>
                <a:lnTo>
                  <a:pt x="175" y="181"/>
                </a:lnTo>
                <a:close/>
                <a:moveTo>
                  <a:pt x="260" y="15"/>
                </a:moveTo>
                <a:lnTo>
                  <a:pt x="260" y="15"/>
                </a:lnTo>
                <a:lnTo>
                  <a:pt x="262" y="15"/>
                </a:lnTo>
                <a:lnTo>
                  <a:pt x="263" y="13"/>
                </a:lnTo>
                <a:lnTo>
                  <a:pt x="263" y="13"/>
                </a:lnTo>
                <a:lnTo>
                  <a:pt x="260" y="15"/>
                </a:lnTo>
                <a:lnTo>
                  <a:pt x="260" y="15"/>
                </a:lnTo>
                <a:close/>
                <a:moveTo>
                  <a:pt x="154" y="150"/>
                </a:moveTo>
                <a:lnTo>
                  <a:pt x="154" y="150"/>
                </a:lnTo>
                <a:lnTo>
                  <a:pt x="154" y="148"/>
                </a:lnTo>
                <a:lnTo>
                  <a:pt x="154" y="148"/>
                </a:lnTo>
                <a:lnTo>
                  <a:pt x="152" y="150"/>
                </a:lnTo>
                <a:lnTo>
                  <a:pt x="152" y="150"/>
                </a:lnTo>
                <a:lnTo>
                  <a:pt x="154" y="150"/>
                </a:lnTo>
                <a:lnTo>
                  <a:pt x="154" y="150"/>
                </a:lnTo>
                <a:lnTo>
                  <a:pt x="154" y="150"/>
                </a:lnTo>
                <a:close/>
                <a:moveTo>
                  <a:pt x="40" y="356"/>
                </a:moveTo>
                <a:lnTo>
                  <a:pt x="40" y="356"/>
                </a:lnTo>
                <a:lnTo>
                  <a:pt x="42" y="354"/>
                </a:lnTo>
                <a:lnTo>
                  <a:pt x="43" y="354"/>
                </a:lnTo>
                <a:lnTo>
                  <a:pt x="43" y="354"/>
                </a:lnTo>
                <a:lnTo>
                  <a:pt x="40" y="356"/>
                </a:lnTo>
                <a:lnTo>
                  <a:pt x="40" y="356"/>
                </a:lnTo>
                <a:close/>
                <a:moveTo>
                  <a:pt x="222" y="249"/>
                </a:moveTo>
                <a:lnTo>
                  <a:pt x="222" y="249"/>
                </a:lnTo>
                <a:lnTo>
                  <a:pt x="222" y="249"/>
                </a:lnTo>
                <a:lnTo>
                  <a:pt x="222" y="249"/>
                </a:lnTo>
                <a:lnTo>
                  <a:pt x="222" y="252"/>
                </a:lnTo>
                <a:lnTo>
                  <a:pt x="222" y="252"/>
                </a:lnTo>
                <a:lnTo>
                  <a:pt x="222" y="252"/>
                </a:lnTo>
                <a:lnTo>
                  <a:pt x="222" y="252"/>
                </a:lnTo>
                <a:lnTo>
                  <a:pt x="222" y="249"/>
                </a:lnTo>
                <a:lnTo>
                  <a:pt x="222" y="249"/>
                </a:lnTo>
                <a:close/>
                <a:moveTo>
                  <a:pt x="154" y="239"/>
                </a:moveTo>
                <a:lnTo>
                  <a:pt x="154" y="239"/>
                </a:lnTo>
                <a:lnTo>
                  <a:pt x="152" y="239"/>
                </a:lnTo>
                <a:lnTo>
                  <a:pt x="152" y="239"/>
                </a:lnTo>
                <a:lnTo>
                  <a:pt x="152" y="239"/>
                </a:lnTo>
                <a:lnTo>
                  <a:pt x="154" y="239"/>
                </a:lnTo>
                <a:lnTo>
                  <a:pt x="154" y="239"/>
                </a:lnTo>
                <a:close/>
                <a:moveTo>
                  <a:pt x="213" y="344"/>
                </a:moveTo>
                <a:lnTo>
                  <a:pt x="213" y="344"/>
                </a:lnTo>
                <a:lnTo>
                  <a:pt x="213" y="347"/>
                </a:lnTo>
                <a:lnTo>
                  <a:pt x="213" y="347"/>
                </a:lnTo>
                <a:lnTo>
                  <a:pt x="215" y="347"/>
                </a:lnTo>
                <a:lnTo>
                  <a:pt x="215" y="347"/>
                </a:lnTo>
                <a:lnTo>
                  <a:pt x="213" y="344"/>
                </a:lnTo>
                <a:lnTo>
                  <a:pt x="213" y="344"/>
                </a:lnTo>
                <a:close/>
                <a:moveTo>
                  <a:pt x="63" y="175"/>
                </a:moveTo>
                <a:lnTo>
                  <a:pt x="63" y="175"/>
                </a:lnTo>
                <a:lnTo>
                  <a:pt x="64" y="174"/>
                </a:lnTo>
                <a:lnTo>
                  <a:pt x="64" y="174"/>
                </a:lnTo>
                <a:lnTo>
                  <a:pt x="63" y="174"/>
                </a:lnTo>
                <a:lnTo>
                  <a:pt x="63" y="175"/>
                </a:lnTo>
                <a:lnTo>
                  <a:pt x="63" y="175"/>
                </a:lnTo>
                <a:close/>
                <a:moveTo>
                  <a:pt x="249" y="332"/>
                </a:moveTo>
                <a:lnTo>
                  <a:pt x="249" y="332"/>
                </a:lnTo>
                <a:lnTo>
                  <a:pt x="249" y="330"/>
                </a:lnTo>
                <a:lnTo>
                  <a:pt x="248" y="332"/>
                </a:lnTo>
                <a:lnTo>
                  <a:pt x="248" y="332"/>
                </a:lnTo>
                <a:lnTo>
                  <a:pt x="249" y="332"/>
                </a:lnTo>
                <a:lnTo>
                  <a:pt x="249" y="332"/>
                </a:lnTo>
                <a:close/>
                <a:moveTo>
                  <a:pt x="108" y="180"/>
                </a:moveTo>
                <a:lnTo>
                  <a:pt x="108" y="180"/>
                </a:lnTo>
                <a:lnTo>
                  <a:pt x="107" y="181"/>
                </a:lnTo>
                <a:lnTo>
                  <a:pt x="107" y="181"/>
                </a:lnTo>
                <a:lnTo>
                  <a:pt x="108" y="181"/>
                </a:lnTo>
                <a:lnTo>
                  <a:pt x="108" y="181"/>
                </a:lnTo>
                <a:lnTo>
                  <a:pt x="108" y="181"/>
                </a:lnTo>
                <a:lnTo>
                  <a:pt x="108" y="180"/>
                </a:lnTo>
                <a:lnTo>
                  <a:pt x="108" y="180"/>
                </a:lnTo>
                <a:close/>
                <a:moveTo>
                  <a:pt x="154" y="215"/>
                </a:moveTo>
                <a:lnTo>
                  <a:pt x="154" y="215"/>
                </a:lnTo>
                <a:lnTo>
                  <a:pt x="154" y="216"/>
                </a:lnTo>
                <a:lnTo>
                  <a:pt x="154" y="216"/>
                </a:lnTo>
                <a:lnTo>
                  <a:pt x="154" y="216"/>
                </a:lnTo>
                <a:lnTo>
                  <a:pt x="155" y="216"/>
                </a:lnTo>
                <a:lnTo>
                  <a:pt x="155" y="216"/>
                </a:lnTo>
                <a:lnTo>
                  <a:pt x="154" y="216"/>
                </a:lnTo>
                <a:lnTo>
                  <a:pt x="154" y="215"/>
                </a:lnTo>
                <a:lnTo>
                  <a:pt x="154" y="215"/>
                </a:lnTo>
                <a:close/>
                <a:moveTo>
                  <a:pt x="231" y="184"/>
                </a:moveTo>
                <a:lnTo>
                  <a:pt x="231" y="184"/>
                </a:lnTo>
                <a:lnTo>
                  <a:pt x="231" y="184"/>
                </a:lnTo>
                <a:lnTo>
                  <a:pt x="231" y="184"/>
                </a:lnTo>
                <a:lnTo>
                  <a:pt x="231" y="185"/>
                </a:lnTo>
                <a:lnTo>
                  <a:pt x="231" y="185"/>
                </a:lnTo>
                <a:lnTo>
                  <a:pt x="231" y="185"/>
                </a:lnTo>
                <a:lnTo>
                  <a:pt x="231" y="185"/>
                </a:lnTo>
                <a:lnTo>
                  <a:pt x="231" y="184"/>
                </a:lnTo>
                <a:lnTo>
                  <a:pt x="231" y="184"/>
                </a:lnTo>
                <a:close/>
                <a:moveTo>
                  <a:pt x="46" y="218"/>
                </a:moveTo>
                <a:lnTo>
                  <a:pt x="46" y="218"/>
                </a:lnTo>
                <a:lnTo>
                  <a:pt x="46" y="218"/>
                </a:lnTo>
                <a:lnTo>
                  <a:pt x="46" y="218"/>
                </a:lnTo>
                <a:lnTo>
                  <a:pt x="47" y="221"/>
                </a:lnTo>
                <a:lnTo>
                  <a:pt x="47" y="221"/>
                </a:lnTo>
                <a:lnTo>
                  <a:pt x="47" y="221"/>
                </a:lnTo>
                <a:lnTo>
                  <a:pt x="47" y="221"/>
                </a:lnTo>
                <a:lnTo>
                  <a:pt x="46" y="218"/>
                </a:lnTo>
                <a:lnTo>
                  <a:pt x="46" y="218"/>
                </a:lnTo>
                <a:close/>
                <a:moveTo>
                  <a:pt x="144" y="236"/>
                </a:moveTo>
                <a:lnTo>
                  <a:pt x="144" y="236"/>
                </a:lnTo>
                <a:lnTo>
                  <a:pt x="145" y="236"/>
                </a:lnTo>
                <a:lnTo>
                  <a:pt x="145" y="236"/>
                </a:lnTo>
                <a:lnTo>
                  <a:pt x="144" y="235"/>
                </a:lnTo>
                <a:lnTo>
                  <a:pt x="144" y="236"/>
                </a:lnTo>
                <a:lnTo>
                  <a:pt x="144" y="236"/>
                </a:lnTo>
                <a:close/>
                <a:moveTo>
                  <a:pt x="228" y="350"/>
                </a:moveTo>
                <a:lnTo>
                  <a:pt x="228" y="350"/>
                </a:lnTo>
                <a:lnTo>
                  <a:pt x="228" y="350"/>
                </a:lnTo>
                <a:lnTo>
                  <a:pt x="228" y="350"/>
                </a:lnTo>
                <a:lnTo>
                  <a:pt x="231" y="350"/>
                </a:lnTo>
                <a:lnTo>
                  <a:pt x="231" y="350"/>
                </a:lnTo>
                <a:lnTo>
                  <a:pt x="231" y="350"/>
                </a:lnTo>
                <a:lnTo>
                  <a:pt x="231" y="350"/>
                </a:lnTo>
                <a:lnTo>
                  <a:pt x="228" y="350"/>
                </a:lnTo>
                <a:lnTo>
                  <a:pt x="228" y="350"/>
                </a:lnTo>
                <a:close/>
                <a:moveTo>
                  <a:pt x="115" y="207"/>
                </a:moveTo>
                <a:lnTo>
                  <a:pt x="115" y="207"/>
                </a:lnTo>
                <a:lnTo>
                  <a:pt x="115" y="205"/>
                </a:lnTo>
                <a:lnTo>
                  <a:pt x="115" y="205"/>
                </a:lnTo>
                <a:lnTo>
                  <a:pt x="115" y="207"/>
                </a:lnTo>
                <a:lnTo>
                  <a:pt x="115" y="207"/>
                </a:lnTo>
                <a:close/>
                <a:moveTo>
                  <a:pt x="221" y="279"/>
                </a:moveTo>
                <a:lnTo>
                  <a:pt x="221" y="279"/>
                </a:lnTo>
                <a:lnTo>
                  <a:pt x="219" y="280"/>
                </a:lnTo>
                <a:lnTo>
                  <a:pt x="221" y="280"/>
                </a:lnTo>
                <a:lnTo>
                  <a:pt x="221" y="280"/>
                </a:lnTo>
                <a:lnTo>
                  <a:pt x="221" y="279"/>
                </a:lnTo>
                <a:lnTo>
                  <a:pt x="221" y="279"/>
                </a:lnTo>
                <a:close/>
                <a:moveTo>
                  <a:pt x="137" y="236"/>
                </a:moveTo>
                <a:lnTo>
                  <a:pt x="137" y="236"/>
                </a:lnTo>
                <a:lnTo>
                  <a:pt x="138" y="236"/>
                </a:lnTo>
                <a:lnTo>
                  <a:pt x="138" y="236"/>
                </a:lnTo>
                <a:lnTo>
                  <a:pt x="137" y="235"/>
                </a:lnTo>
                <a:lnTo>
                  <a:pt x="137" y="235"/>
                </a:lnTo>
                <a:lnTo>
                  <a:pt x="137" y="236"/>
                </a:lnTo>
                <a:lnTo>
                  <a:pt x="137" y="236"/>
                </a:lnTo>
                <a:close/>
                <a:moveTo>
                  <a:pt x="216" y="329"/>
                </a:move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close/>
                <a:moveTo>
                  <a:pt x="124" y="124"/>
                </a:moveTo>
                <a:lnTo>
                  <a:pt x="124" y="124"/>
                </a:lnTo>
                <a:lnTo>
                  <a:pt x="123" y="126"/>
                </a:lnTo>
                <a:lnTo>
                  <a:pt x="123" y="126"/>
                </a:lnTo>
                <a:lnTo>
                  <a:pt x="124" y="124"/>
                </a:lnTo>
                <a:lnTo>
                  <a:pt x="124" y="124"/>
                </a:lnTo>
                <a:close/>
                <a:moveTo>
                  <a:pt x="202" y="333"/>
                </a:moveTo>
                <a:lnTo>
                  <a:pt x="202" y="333"/>
                </a:lnTo>
                <a:lnTo>
                  <a:pt x="202" y="333"/>
                </a:lnTo>
                <a:lnTo>
                  <a:pt x="202" y="333"/>
                </a:lnTo>
                <a:lnTo>
                  <a:pt x="204" y="333"/>
                </a:lnTo>
                <a:lnTo>
                  <a:pt x="204" y="333"/>
                </a:lnTo>
                <a:lnTo>
                  <a:pt x="204" y="333"/>
                </a:lnTo>
                <a:lnTo>
                  <a:pt x="204" y="333"/>
                </a:lnTo>
                <a:lnTo>
                  <a:pt x="202" y="333"/>
                </a:lnTo>
                <a:lnTo>
                  <a:pt x="202" y="333"/>
                </a:lnTo>
                <a:close/>
                <a:moveTo>
                  <a:pt x="229" y="168"/>
                </a:moveTo>
                <a:lnTo>
                  <a:pt x="229" y="168"/>
                </a:lnTo>
                <a:lnTo>
                  <a:pt x="229" y="168"/>
                </a:lnTo>
                <a:lnTo>
                  <a:pt x="229" y="168"/>
                </a:lnTo>
                <a:lnTo>
                  <a:pt x="229" y="170"/>
                </a:lnTo>
                <a:lnTo>
                  <a:pt x="229" y="170"/>
                </a:lnTo>
                <a:lnTo>
                  <a:pt x="229" y="170"/>
                </a:lnTo>
                <a:lnTo>
                  <a:pt x="229" y="170"/>
                </a:lnTo>
                <a:lnTo>
                  <a:pt x="229" y="168"/>
                </a:lnTo>
                <a:lnTo>
                  <a:pt x="229" y="168"/>
                </a:lnTo>
                <a:close/>
                <a:moveTo>
                  <a:pt x="69" y="131"/>
                </a:moveTo>
                <a:lnTo>
                  <a:pt x="69" y="131"/>
                </a:lnTo>
                <a:lnTo>
                  <a:pt x="69" y="131"/>
                </a:lnTo>
                <a:lnTo>
                  <a:pt x="69" y="131"/>
                </a:lnTo>
                <a:lnTo>
                  <a:pt x="70" y="130"/>
                </a:lnTo>
                <a:lnTo>
                  <a:pt x="70" y="130"/>
                </a:lnTo>
                <a:lnTo>
                  <a:pt x="70" y="130"/>
                </a:lnTo>
                <a:lnTo>
                  <a:pt x="70" y="130"/>
                </a:lnTo>
                <a:lnTo>
                  <a:pt x="69" y="131"/>
                </a:lnTo>
                <a:lnTo>
                  <a:pt x="69" y="131"/>
                </a:lnTo>
                <a:close/>
                <a:moveTo>
                  <a:pt x="168" y="126"/>
                </a:moveTo>
                <a:lnTo>
                  <a:pt x="168" y="126"/>
                </a:lnTo>
                <a:lnTo>
                  <a:pt x="168" y="126"/>
                </a:lnTo>
                <a:lnTo>
                  <a:pt x="168" y="126"/>
                </a:lnTo>
                <a:lnTo>
                  <a:pt x="168" y="127"/>
                </a:lnTo>
                <a:lnTo>
                  <a:pt x="168" y="127"/>
                </a:lnTo>
                <a:lnTo>
                  <a:pt x="168" y="127"/>
                </a:lnTo>
                <a:lnTo>
                  <a:pt x="168" y="127"/>
                </a:lnTo>
                <a:lnTo>
                  <a:pt x="168" y="126"/>
                </a:lnTo>
                <a:lnTo>
                  <a:pt x="168" y="126"/>
                </a:lnTo>
                <a:close/>
                <a:moveTo>
                  <a:pt x="209" y="326"/>
                </a:moveTo>
                <a:lnTo>
                  <a:pt x="209" y="326"/>
                </a:lnTo>
                <a:lnTo>
                  <a:pt x="211" y="324"/>
                </a:lnTo>
                <a:lnTo>
                  <a:pt x="209" y="324"/>
                </a:lnTo>
                <a:lnTo>
                  <a:pt x="209" y="324"/>
                </a:lnTo>
                <a:lnTo>
                  <a:pt x="209" y="326"/>
                </a:lnTo>
                <a:lnTo>
                  <a:pt x="209" y="326"/>
                </a:lnTo>
                <a:close/>
                <a:moveTo>
                  <a:pt x="225" y="93"/>
                </a:move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lnTo>
                  <a:pt x="225" y="9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5" name="Freeform 128"/>
          <p:cNvSpPr>
            <a:spLocks noEditPoints="1"/>
          </p:cNvSpPr>
          <p:nvPr/>
        </p:nvSpPr>
        <p:spPr bwMode="auto">
          <a:xfrm>
            <a:off x="7500883" y="2984538"/>
            <a:ext cx="527835" cy="648131"/>
          </a:xfrm>
          <a:custGeom>
            <a:avLst/>
            <a:gdLst>
              <a:gd name="T0" fmla="*/ 298 w 300"/>
              <a:gd name="T1" fmla="*/ 324 h 383"/>
              <a:gd name="T2" fmla="*/ 267 w 300"/>
              <a:gd name="T3" fmla="*/ 373 h 383"/>
              <a:gd name="T4" fmla="*/ 206 w 300"/>
              <a:gd name="T5" fmla="*/ 379 h 383"/>
              <a:gd name="T6" fmla="*/ 4 w 300"/>
              <a:gd name="T7" fmla="*/ 369 h 383"/>
              <a:gd name="T8" fmla="*/ 4 w 300"/>
              <a:gd name="T9" fmla="*/ 37 h 383"/>
              <a:gd name="T10" fmla="*/ 45 w 300"/>
              <a:gd name="T11" fmla="*/ 8 h 383"/>
              <a:gd name="T12" fmla="*/ 266 w 300"/>
              <a:gd name="T13" fmla="*/ 30 h 383"/>
              <a:gd name="T14" fmla="*/ 68 w 300"/>
              <a:gd name="T15" fmla="*/ 76 h 383"/>
              <a:gd name="T16" fmla="*/ 65 w 300"/>
              <a:gd name="T17" fmla="*/ 321 h 383"/>
              <a:gd name="T18" fmla="*/ 257 w 300"/>
              <a:gd name="T19" fmla="*/ 319 h 383"/>
              <a:gd name="T20" fmla="*/ 288 w 300"/>
              <a:gd name="T21" fmla="*/ 307 h 383"/>
              <a:gd name="T22" fmla="*/ 293 w 300"/>
              <a:gd name="T23" fmla="*/ 85 h 383"/>
              <a:gd name="T24" fmla="*/ 213 w 300"/>
              <a:gd name="T25" fmla="*/ 51 h 383"/>
              <a:gd name="T26" fmla="*/ 168 w 300"/>
              <a:gd name="T27" fmla="*/ 51 h 383"/>
              <a:gd name="T28" fmla="*/ 121 w 300"/>
              <a:gd name="T29" fmla="*/ 62 h 383"/>
              <a:gd name="T30" fmla="*/ 91 w 300"/>
              <a:gd name="T31" fmla="*/ 54 h 383"/>
              <a:gd name="T32" fmla="*/ 106 w 300"/>
              <a:gd name="T33" fmla="*/ 54 h 383"/>
              <a:gd name="T34" fmla="*/ 138 w 300"/>
              <a:gd name="T35" fmla="*/ 55 h 383"/>
              <a:gd name="T36" fmla="*/ 185 w 300"/>
              <a:gd name="T37" fmla="*/ 49 h 383"/>
              <a:gd name="T38" fmla="*/ 232 w 300"/>
              <a:gd name="T39" fmla="*/ 40 h 383"/>
              <a:gd name="T40" fmla="*/ 65 w 300"/>
              <a:gd name="T41" fmla="*/ 52 h 383"/>
              <a:gd name="T42" fmla="*/ 27 w 300"/>
              <a:gd name="T43" fmla="*/ 288 h 383"/>
              <a:gd name="T44" fmla="*/ 58 w 300"/>
              <a:gd name="T45" fmla="*/ 227 h 383"/>
              <a:gd name="T46" fmla="*/ 28 w 300"/>
              <a:gd name="T47" fmla="*/ 244 h 383"/>
              <a:gd name="T48" fmla="*/ 27 w 300"/>
              <a:gd name="T49" fmla="*/ 230 h 383"/>
              <a:gd name="T50" fmla="*/ 28 w 300"/>
              <a:gd name="T51" fmla="*/ 209 h 383"/>
              <a:gd name="T52" fmla="*/ 30 w 300"/>
              <a:gd name="T53" fmla="*/ 193 h 383"/>
              <a:gd name="T54" fmla="*/ 58 w 300"/>
              <a:gd name="T55" fmla="*/ 133 h 383"/>
              <a:gd name="T56" fmla="*/ 33 w 300"/>
              <a:gd name="T57" fmla="*/ 140 h 383"/>
              <a:gd name="T58" fmla="*/ 41 w 300"/>
              <a:gd name="T59" fmla="*/ 112 h 383"/>
              <a:gd name="T60" fmla="*/ 57 w 300"/>
              <a:gd name="T61" fmla="*/ 72 h 383"/>
              <a:gd name="T62" fmla="*/ 34 w 300"/>
              <a:gd name="T63" fmla="*/ 82 h 383"/>
              <a:gd name="T64" fmla="*/ 41 w 300"/>
              <a:gd name="T65" fmla="*/ 57 h 383"/>
              <a:gd name="T66" fmla="*/ 18 w 300"/>
              <a:gd name="T67" fmla="*/ 57 h 383"/>
              <a:gd name="T68" fmla="*/ 16 w 300"/>
              <a:gd name="T69" fmla="*/ 362 h 383"/>
              <a:gd name="T70" fmla="*/ 256 w 300"/>
              <a:gd name="T71" fmla="*/ 342 h 383"/>
              <a:gd name="T72" fmla="*/ 246 w 300"/>
              <a:gd name="T73" fmla="*/ 329 h 383"/>
              <a:gd name="T74" fmla="*/ 214 w 300"/>
              <a:gd name="T75" fmla="*/ 355 h 383"/>
              <a:gd name="T76" fmla="*/ 219 w 300"/>
              <a:gd name="T77" fmla="*/ 328 h 383"/>
              <a:gd name="T78" fmla="*/ 185 w 300"/>
              <a:gd name="T79" fmla="*/ 349 h 383"/>
              <a:gd name="T80" fmla="*/ 168 w 300"/>
              <a:gd name="T81" fmla="*/ 354 h 383"/>
              <a:gd name="T82" fmla="*/ 165 w 300"/>
              <a:gd name="T83" fmla="*/ 329 h 383"/>
              <a:gd name="T84" fmla="*/ 135 w 300"/>
              <a:gd name="T85" fmla="*/ 356 h 383"/>
              <a:gd name="T86" fmla="*/ 136 w 300"/>
              <a:gd name="T87" fmla="*/ 329 h 383"/>
              <a:gd name="T88" fmla="*/ 102 w 300"/>
              <a:gd name="T89" fmla="*/ 352 h 383"/>
              <a:gd name="T90" fmla="*/ 95 w 300"/>
              <a:gd name="T91" fmla="*/ 344 h 383"/>
              <a:gd name="T92" fmla="*/ 68 w 300"/>
              <a:gd name="T93" fmla="*/ 355 h 383"/>
              <a:gd name="T94" fmla="*/ 50 w 300"/>
              <a:gd name="T95" fmla="*/ 358 h 383"/>
              <a:gd name="T96" fmla="*/ 45 w 300"/>
              <a:gd name="T97" fmla="*/ 348 h 383"/>
              <a:gd name="T98" fmla="*/ 40 w 300"/>
              <a:gd name="T99" fmla="*/ 337 h 383"/>
              <a:gd name="T100" fmla="*/ 58 w 300"/>
              <a:gd name="T101" fmla="*/ 285 h 383"/>
              <a:gd name="T102" fmla="*/ 28 w 300"/>
              <a:gd name="T103" fmla="*/ 305 h 383"/>
              <a:gd name="T104" fmla="*/ 230 w 300"/>
              <a:gd name="T105" fmla="*/ 74 h 383"/>
              <a:gd name="T106" fmla="*/ 7 w 300"/>
              <a:gd name="T107" fmla="*/ 224 h 383"/>
              <a:gd name="T108" fmla="*/ 253 w 300"/>
              <a:gd name="T109" fmla="*/ 378 h 383"/>
              <a:gd name="T110" fmla="*/ 7 w 300"/>
              <a:gd name="T111" fmla="*/ 295 h 383"/>
              <a:gd name="T112" fmla="*/ 264 w 300"/>
              <a:gd name="T113" fmla="*/ 327 h 383"/>
              <a:gd name="T114" fmla="*/ 13 w 300"/>
              <a:gd name="T115" fmla="*/ 331 h 383"/>
              <a:gd name="T116" fmla="*/ 64 w 300"/>
              <a:gd name="T117" fmla="*/ 75 h 383"/>
              <a:gd name="T118" fmla="*/ 61 w 300"/>
              <a:gd name="T119" fmla="*/ 190 h 383"/>
              <a:gd name="T120" fmla="*/ 222 w 300"/>
              <a:gd name="T121" fmla="*/ 74 h 383"/>
              <a:gd name="T122" fmla="*/ 24 w 300"/>
              <a:gd name="T123" fmla="*/ 40 h 383"/>
              <a:gd name="T124" fmla="*/ 294 w 300"/>
              <a:gd name="T125" fmla="*/ 79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0" h="383">
                <a:moveTo>
                  <a:pt x="300" y="92"/>
                </a:moveTo>
                <a:lnTo>
                  <a:pt x="300" y="92"/>
                </a:lnTo>
                <a:lnTo>
                  <a:pt x="300" y="94"/>
                </a:lnTo>
                <a:lnTo>
                  <a:pt x="300" y="95"/>
                </a:lnTo>
                <a:lnTo>
                  <a:pt x="300" y="95"/>
                </a:lnTo>
                <a:lnTo>
                  <a:pt x="300" y="99"/>
                </a:lnTo>
                <a:lnTo>
                  <a:pt x="300" y="99"/>
                </a:lnTo>
                <a:lnTo>
                  <a:pt x="300" y="109"/>
                </a:lnTo>
                <a:lnTo>
                  <a:pt x="298" y="119"/>
                </a:lnTo>
                <a:lnTo>
                  <a:pt x="298" y="119"/>
                </a:lnTo>
                <a:lnTo>
                  <a:pt x="298" y="129"/>
                </a:lnTo>
                <a:lnTo>
                  <a:pt x="298" y="129"/>
                </a:lnTo>
                <a:lnTo>
                  <a:pt x="297" y="143"/>
                </a:lnTo>
                <a:lnTo>
                  <a:pt x="297" y="143"/>
                </a:lnTo>
                <a:lnTo>
                  <a:pt x="295" y="163"/>
                </a:lnTo>
                <a:lnTo>
                  <a:pt x="294" y="183"/>
                </a:lnTo>
                <a:lnTo>
                  <a:pt x="294" y="183"/>
                </a:lnTo>
                <a:lnTo>
                  <a:pt x="295" y="224"/>
                </a:lnTo>
                <a:lnTo>
                  <a:pt x="295" y="224"/>
                </a:lnTo>
                <a:lnTo>
                  <a:pt x="297" y="244"/>
                </a:lnTo>
                <a:lnTo>
                  <a:pt x="297" y="244"/>
                </a:lnTo>
                <a:lnTo>
                  <a:pt x="298" y="267"/>
                </a:lnTo>
                <a:lnTo>
                  <a:pt x="298" y="267"/>
                </a:lnTo>
                <a:lnTo>
                  <a:pt x="298" y="294"/>
                </a:lnTo>
                <a:lnTo>
                  <a:pt x="298" y="294"/>
                </a:lnTo>
                <a:lnTo>
                  <a:pt x="298" y="308"/>
                </a:lnTo>
                <a:lnTo>
                  <a:pt x="298" y="308"/>
                </a:lnTo>
                <a:lnTo>
                  <a:pt x="298" y="312"/>
                </a:lnTo>
                <a:lnTo>
                  <a:pt x="298" y="312"/>
                </a:lnTo>
                <a:lnTo>
                  <a:pt x="300" y="318"/>
                </a:lnTo>
                <a:lnTo>
                  <a:pt x="300" y="318"/>
                </a:lnTo>
                <a:lnTo>
                  <a:pt x="298" y="321"/>
                </a:lnTo>
                <a:lnTo>
                  <a:pt x="298" y="321"/>
                </a:lnTo>
                <a:lnTo>
                  <a:pt x="298" y="322"/>
                </a:lnTo>
                <a:lnTo>
                  <a:pt x="298" y="322"/>
                </a:lnTo>
                <a:lnTo>
                  <a:pt x="298" y="324"/>
                </a:lnTo>
                <a:lnTo>
                  <a:pt x="298" y="324"/>
                </a:lnTo>
                <a:lnTo>
                  <a:pt x="297" y="325"/>
                </a:lnTo>
                <a:lnTo>
                  <a:pt x="297" y="325"/>
                </a:lnTo>
                <a:lnTo>
                  <a:pt x="297" y="327"/>
                </a:lnTo>
                <a:lnTo>
                  <a:pt x="297" y="327"/>
                </a:lnTo>
                <a:lnTo>
                  <a:pt x="295" y="328"/>
                </a:lnTo>
                <a:lnTo>
                  <a:pt x="293" y="329"/>
                </a:lnTo>
                <a:lnTo>
                  <a:pt x="293" y="329"/>
                </a:lnTo>
                <a:lnTo>
                  <a:pt x="288" y="329"/>
                </a:lnTo>
                <a:lnTo>
                  <a:pt x="288" y="329"/>
                </a:lnTo>
                <a:lnTo>
                  <a:pt x="278" y="329"/>
                </a:lnTo>
                <a:lnTo>
                  <a:pt x="278" y="329"/>
                </a:lnTo>
                <a:lnTo>
                  <a:pt x="271" y="328"/>
                </a:lnTo>
                <a:lnTo>
                  <a:pt x="271" y="328"/>
                </a:lnTo>
                <a:lnTo>
                  <a:pt x="270" y="328"/>
                </a:lnTo>
                <a:lnTo>
                  <a:pt x="270" y="328"/>
                </a:lnTo>
                <a:lnTo>
                  <a:pt x="270" y="331"/>
                </a:lnTo>
                <a:lnTo>
                  <a:pt x="270" y="331"/>
                </a:lnTo>
                <a:lnTo>
                  <a:pt x="270" y="334"/>
                </a:lnTo>
                <a:lnTo>
                  <a:pt x="267" y="335"/>
                </a:lnTo>
                <a:lnTo>
                  <a:pt x="267" y="335"/>
                </a:lnTo>
                <a:lnTo>
                  <a:pt x="266" y="341"/>
                </a:lnTo>
                <a:lnTo>
                  <a:pt x="266" y="341"/>
                </a:lnTo>
                <a:lnTo>
                  <a:pt x="264" y="356"/>
                </a:lnTo>
                <a:lnTo>
                  <a:pt x="264" y="356"/>
                </a:lnTo>
                <a:lnTo>
                  <a:pt x="264" y="358"/>
                </a:lnTo>
                <a:lnTo>
                  <a:pt x="264" y="358"/>
                </a:lnTo>
                <a:lnTo>
                  <a:pt x="267" y="368"/>
                </a:lnTo>
                <a:lnTo>
                  <a:pt x="267" y="368"/>
                </a:lnTo>
                <a:lnTo>
                  <a:pt x="268" y="371"/>
                </a:lnTo>
                <a:lnTo>
                  <a:pt x="268" y="371"/>
                </a:lnTo>
                <a:lnTo>
                  <a:pt x="268" y="372"/>
                </a:lnTo>
                <a:lnTo>
                  <a:pt x="268" y="372"/>
                </a:lnTo>
                <a:lnTo>
                  <a:pt x="268" y="373"/>
                </a:lnTo>
                <a:lnTo>
                  <a:pt x="267" y="373"/>
                </a:lnTo>
                <a:lnTo>
                  <a:pt x="267" y="373"/>
                </a:lnTo>
                <a:lnTo>
                  <a:pt x="264" y="373"/>
                </a:lnTo>
                <a:lnTo>
                  <a:pt x="264" y="373"/>
                </a:lnTo>
                <a:lnTo>
                  <a:pt x="264" y="373"/>
                </a:lnTo>
                <a:lnTo>
                  <a:pt x="264" y="373"/>
                </a:lnTo>
                <a:lnTo>
                  <a:pt x="263" y="376"/>
                </a:lnTo>
                <a:lnTo>
                  <a:pt x="263" y="376"/>
                </a:lnTo>
                <a:lnTo>
                  <a:pt x="261" y="376"/>
                </a:lnTo>
                <a:lnTo>
                  <a:pt x="261" y="376"/>
                </a:lnTo>
                <a:lnTo>
                  <a:pt x="261" y="378"/>
                </a:lnTo>
                <a:lnTo>
                  <a:pt x="260" y="378"/>
                </a:lnTo>
                <a:lnTo>
                  <a:pt x="260" y="378"/>
                </a:lnTo>
                <a:lnTo>
                  <a:pt x="259" y="382"/>
                </a:lnTo>
                <a:lnTo>
                  <a:pt x="259" y="382"/>
                </a:lnTo>
                <a:lnTo>
                  <a:pt x="259" y="383"/>
                </a:lnTo>
                <a:lnTo>
                  <a:pt x="259" y="383"/>
                </a:lnTo>
                <a:lnTo>
                  <a:pt x="257" y="383"/>
                </a:lnTo>
                <a:lnTo>
                  <a:pt x="257" y="383"/>
                </a:lnTo>
                <a:lnTo>
                  <a:pt x="257" y="383"/>
                </a:lnTo>
                <a:lnTo>
                  <a:pt x="257" y="383"/>
                </a:lnTo>
                <a:lnTo>
                  <a:pt x="256" y="382"/>
                </a:lnTo>
                <a:lnTo>
                  <a:pt x="256" y="382"/>
                </a:lnTo>
                <a:lnTo>
                  <a:pt x="256" y="376"/>
                </a:lnTo>
                <a:lnTo>
                  <a:pt x="256" y="376"/>
                </a:lnTo>
                <a:lnTo>
                  <a:pt x="256" y="375"/>
                </a:lnTo>
                <a:lnTo>
                  <a:pt x="256" y="375"/>
                </a:lnTo>
                <a:lnTo>
                  <a:pt x="256" y="376"/>
                </a:lnTo>
                <a:lnTo>
                  <a:pt x="256" y="376"/>
                </a:lnTo>
                <a:lnTo>
                  <a:pt x="256" y="378"/>
                </a:lnTo>
                <a:lnTo>
                  <a:pt x="256" y="378"/>
                </a:lnTo>
                <a:lnTo>
                  <a:pt x="254" y="381"/>
                </a:lnTo>
                <a:lnTo>
                  <a:pt x="253" y="381"/>
                </a:lnTo>
                <a:lnTo>
                  <a:pt x="253" y="381"/>
                </a:lnTo>
                <a:lnTo>
                  <a:pt x="222" y="381"/>
                </a:lnTo>
                <a:lnTo>
                  <a:pt x="222" y="381"/>
                </a:lnTo>
                <a:lnTo>
                  <a:pt x="206" y="379"/>
                </a:lnTo>
                <a:lnTo>
                  <a:pt x="206" y="379"/>
                </a:lnTo>
                <a:lnTo>
                  <a:pt x="183" y="378"/>
                </a:lnTo>
                <a:lnTo>
                  <a:pt x="183" y="378"/>
                </a:lnTo>
                <a:lnTo>
                  <a:pt x="176" y="378"/>
                </a:lnTo>
                <a:lnTo>
                  <a:pt x="176" y="378"/>
                </a:lnTo>
                <a:lnTo>
                  <a:pt x="155" y="378"/>
                </a:lnTo>
                <a:lnTo>
                  <a:pt x="155" y="378"/>
                </a:lnTo>
                <a:lnTo>
                  <a:pt x="129" y="376"/>
                </a:lnTo>
                <a:lnTo>
                  <a:pt x="129" y="376"/>
                </a:lnTo>
                <a:lnTo>
                  <a:pt x="119" y="376"/>
                </a:lnTo>
                <a:lnTo>
                  <a:pt x="119" y="376"/>
                </a:lnTo>
                <a:lnTo>
                  <a:pt x="115" y="376"/>
                </a:lnTo>
                <a:lnTo>
                  <a:pt x="115" y="376"/>
                </a:lnTo>
                <a:lnTo>
                  <a:pt x="89" y="376"/>
                </a:lnTo>
                <a:lnTo>
                  <a:pt x="89" y="376"/>
                </a:lnTo>
                <a:lnTo>
                  <a:pt x="54" y="376"/>
                </a:lnTo>
                <a:lnTo>
                  <a:pt x="54" y="376"/>
                </a:lnTo>
                <a:lnTo>
                  <a:pt x="23" y="376"/>
                </a:lnTo>
                <a:lnTo>
                  <a:pt x="23" y="376"/>
                </a:lnTo>
                <a:lnTo>
                  <a:pt x="16" y="378"/>
                </a:lnTo>
                <a:lnTo>
                  <a:pt x="16" y="378"/>
                </a:lnTo>
                <a:lnTo>
                  <a:pt x="14" y="378"/>
                </a:lnTo>
                <a:lnTo>
                  <a:pt x="13" y="376"/>
                </a:lnTo>
                <a:lnTo>
                  <a:pt x="13" y="376"/>
                </a:lnTo>
                <a:lnTo>
                  <a:pt x="11" y="375"/>
                </a:lnTo>
                <a:lnTo>
                  <a:pt x="11" y="375"/>
                </a:lnTo>
                <a:lnTo>
                  <a:pt x="8" y="375"/>
                </a:lnTo>
                <a:lnTo>
                  <a:pt x="8" y="375"/>
                </a:lnTo>
                <a:lnTo>
                  <a:pt x="8" y="376"/>
                </a:lnTo>
                <a:lnTo>
                  <a:pt x="8" y="376"/>
                </a:lnTo>
                <a:lnTo>
                  <a:pt x="7" y="378"/>
                </a:lnTo>
                <a:lnTo>
                  <a:pt x="6" y="376"/>
                </a:lnTo>
                <a:lnTo>
                  <a:pt x="6" y="376"/>
                </a:lnTo>
                <a:lnTo>
                  <a:pt x="4" y="375"/>
                </a:lnTo>
                <a:lnTo>
                  <a:pt x="4" y="375"/>
                </a:lnTo>
                <a:lnTo>
                  <a:pt x="4" y="369"/>
                </a:lnTo>
                <a:lnTo>
                  <a:pt x="4" y="369"/>
                </a:lnTo>
                <a:lnTo>
                  <a:pt x="1" y="349"/>
                </a:lnTo>
                <a:lnTo>
                  <a:pt x="1" y="349"/>
                </a:lnTo>
                <a:lnTo>
                  <a:pt x="0" y="322"/>
                </a:lnTo>
                <a:lnTo>
                  <a:pt x="1" y="295"/>
                </a:lnTo>
                <a:lnTo>
                  <a:pt x="1" y="295"/>
                </a:lnTo>
                <a:lnTo>
                  <a:pt x="3" y="267"/>
                </a:lnTo>
                <a:lnTo>
                  <a:pt x="3" y="267"/>
                </a:lnTo>
                <a:lnTo>
                  <a:pt x="3" y="236"/>
                </a:lnTo>
                <a:lnTo>
                  <a:pt x="3" y="236"/>
                </a:lnTo>
                <a:lnTo>
                  <a:pt x="4" y="207"/>
                </a:lnTo>
                <a:lnTo>
                  <a:pt x="4" y="207"/>
                </a:lnTo>
                <a:lnTo>
                  <a:pt x="4" y="146"/>
                </a:lnTo>
                <a:lnTo>
                  <a:pt x="4" y="146"/>
                </a:lnTo>
                <a:lnTo>
                  <a:pt x="6" y="123"/>
                </a:lnTo>
                <a:lnTo>
                  <a:pt x="6" y="123"/>
                </a:lnTo>
                <a:lnTo>
                  <a:pt x="6" y="116"/>
                </a:lnTo>
                <a:lnTo>
                  <a:pt x="6" y="116"/>
                </a:lnTo>
                <a:lnTo>
                  <a:pt x="4" y="95"/>
                </a:lnTo>
                <a:lnTo>
                  <a:pt x="4" y="95"/>
                </a:lnTo>
                <a:lnTo>
                  <a:pt x="4" y="74"/>
                </a:lnTo>
                <a:lnTo>
                  <a:pt x="4" y="74"/>
                </a:lnTo>
                <a:lnTo>
                  <a:pt x="3" y="57"/>
                </a:lnTo>
                <a:lnTo>
                  <a:pt x="3" y="57"/>
                </a:lnTo>
                <a:lnTo>
                  <a:pt x="3" y="48"/>
                </a:lnTo>
                <a:lnTo>
                  <a:pt x="3" y="48"/>
                </a:lnTo>
                <a:lnTo>
                  <a:pt x="3" y="44"/>
                </a:lnTo>
                <a:lnTo>
                  <a:pt x="3" y="44"/>
                </a:lnTo>
                <a:lnTo>
                  <a:pt x="3" y="42"/>
                </a:lnTo>
                <a:lnTo>
                  <a:pt x="3" y="42"/>
                </a:lnTo>
                <a:lnTo>
                  <a:pt x="4" y="41"/>
                </a:lnTo>
                <a:lnTo>
                  <a:pt x="4" y="41"/>
                </a:lnTo>
                <a:lnTo>
                  <a:pt x="6" y="40"/>
                </a:lnTo>
                <a:lnTo>
                  <a:pt x="6" y="40"/>
                </a:lnTo>
                <a:lnTo>
                  <a:pt x="6" y="38"/>
                </a:lnTo>
                <a:lnTo>
                  <a:pt x="6" y="38"/>
                </a:lnTo>
                <a:lnTo>
                  <a:pt x="4" y="37"/>
                </a:lnTo>
                <a:lnTo>
                  <a:pt x="4" y="37"/>
                </a:lnTo>
                <a:lnTo>
                  <a:pt x="6" y="37"/>
                </a:lnTo>
                <a:lnTo>
                  <a:pt x="6" y="37"/>
                </a:lnTo>
                <a:lnTo>
                  <a:pt x="10" y="35"/>
                </a:lnTo>
                <a:lnTo>
                  <a:pt x="10" y="35"/>
                </a:lnTo>
                <a:lnTo>
                  <a:pt x="17" y="35"/>
                </a:lnTo>
                <a:lnTo>
                  <a:pt x="17" y="35"/>
                </a:lnTo>
                <a:lnTo>
                  <a:pt x="30" y="35"/>
                </a:lnTo>
                <a:lnTo>
                  <a:pt x="30" y="35"/>
                </a:lnTo>
                <a:lnTo>
                  <a:pt x="40" y="34"/>
                </a:lnTo>
                <a:lnTo>
                  <a:pt x="40" y="34"/>
                </a:lnTo>
                <a:lnTo>
                  <a:pt x="52" y="32"/>
                </a:lnTo>
                <a:lnTo>
                  <a:pt x="52" y="32"/>
                </a:lnTo>
                <a:lnTo>
                  <a:pt x="54" y="32"/>
                </a:lnTo>
                <a:lnTo>
                  <a:pt x="54" y="32"/>
                </a:lnTo>
                <a:lnTo>
                  <a:pt x="54" y="28"/>
                </a:lnTo>
                <a:lnTo>
                  <a:pt x="54" y="28"/>
                </a:lnTo>
                <a:lnTo>
                  <a:pt x="54" y="24"/>
                </a:lnTo>
                <a:lnTo>
                  <a:pt x="54" y="24"/>
                </a:lnTo>
                <a:lnTo>
                  <a:pt x="54" y="21"/>
                </a:lnTo>
                <a:lnTo>
                  <a:pt x="54" y="21"/>
                </a:lnTo>
                <a:lnTo>
                  <a:pt x="52" y="15"/>
                </a:lnTo>
                <a:lnTo>
                  <a:pt x="51" y="11"/>
                </a:lnTo>
                <a:lnTo>
                  <a:pt x="51" y="11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8" y="11"/>
                </a:lnTo>
                <a:lnTo>
                  <a:pt x="47" y="11"/>
                </a:lnTo>
                <a:lnTo>
                  <a:pt x="47" y="11"/>
                </a:lnTo>
                <a:lnTo>
                  <a:pt x="45" y="10"/>
                </a:lnTo>
                <a:lnTo>
                  <a:pt x="45" y="8"/>
                </a:lnTo>
                <a:lnTo>
                  <a:pt x="45" y="8"/>
                </a:lnTo>
                <a:lnTo>
                  <a:pt x="47" y="5"/>
                </a:lnTo>
                <a:lnTo>
                  <a:pt x="47" y="5"/>
                </a:lnTo>
                <a:lnTo>
                  <a:pt x="48" y="5"/>
                </a:lnTo>
                <a:lnTo>
                  <a:pt x="48" y="5"/>
                </a:lnTo>
                <a:lnTo>
                  <a:pt x="71" y="5"/>
                </a:lnTo>
                <a:lnTo>
                  <a:pt x="71" y="5"/>
                </a:lnTo>
                <a:lnTo>
                  <a:pt x="88" y="4"/>
                </a:lnTo>
                <a:lnTo>
                  <a:pt x="88" y="4"/>
                </a:lnTo>
                <a:lnTo>
                  <a:pt x="99" y="3"/>
                </a:lnTo>
                <a:lnTo>
                  <a:pt x="99" y="3"/>
                </a:lnTo>
                <a:lnTo>
                  <a:pt x="124" y="1"/>
                </a:lnTo>
                <a:lnTo>
                  <a:pt x="124" y="1"/>
                </a:lnTo>
                <a:lnTo>
                  <a:pt x="141" y="1"/>
                </a:lnTo>
                <a:lnTo>
                  <a:pt x="141" y="1"/>
                </a:lnTo>
                <a:lnTo>
                  <a:pt x="187" y="0"/>
                </a:lnTo>
                <a:lnTo>
                  <a:pt x="187" y="0"/>
                </a:lnTo>
                <a:lnTo>
                  <a:pt x="213" y="1"/>
                </a:lnTo>
                <a:lnTo>
                  <a:pt x="213" y="1"/>
                </a:lnTo>
                <a:lnTo>
                  <a:pt x="244" y="3"/>
                </a:lnTo>
                <a:lnTo>
                  <a:pt x="244" y="3"/>
                </a:lnTo>
                <a:lnTo>
                  <a:pt x="246" y="3"/>
                </a:lnTo>
                <a:lnTo>
                  <a:pt x="246" y="3"/>
                </a:lnTo>
                <a:lnTo>
                  <a:pt x="247" y="1"/>
                </a:lnTo>
                <a:lnTo>
                  <a:pt x="247" y="1"/>
                </a:lnTo>
                <a:lnTo>
                  <a:pt x="249" y="0"/>
                </a:lnTo>
                <a:lnTo>
                  <a:pt x="250" y="1"/>
                </a:lnTo>
                <a:lnTo>
                  <a:pt x="250" y="1"/>
                </a:lnTo>
                <a:lnTo>
                  <a:pt x="251" y="3"/>
                </a:lnTo>
                <a:lnTo>
                  <a:pt x="251" y="4"/>
                </a:lnTo>
                <a:lnTo>
                  <a:pt x="251" y="4"/>
                </a:lnTo>
                <a:lnTo>
                  <a:pt x="251" y="5"/>
                </a:lnTo>
                <a:lnTo>
                  <a:pt x="251" y="8"/>
                </a:lnTo>
                <a:lnTo>
                  <a:pt x="251" y="8"/>
                </a:lnTo>
                <a:lnTo>
                  <a:pt x="264" y="28"/>
                </a:lnTo>
                <a:lnTo>
                  <a:pt x="264" y="28"/>
                </a:lnTo>
                <a:lnTo>
                  <a:pt x="266" y="30"/>
                </a:lnTo>
                <a:lnTo>
                  <a:pt x="266" y="30"/>
                </a:lnTo>
                <a:lnTo>
                  <a:pt x="273" y="44"/>
                </a:lnTo>
                <a:lnTo>
                  <a:pt x="280" y="55"/>
                </a:lnTo>
                <a:lnTo>
                  <a:pt x="280" y="55"/>
                </a:lnTo>
                <a:lnTo>
                  <a:pt x="288" y="68"/>
                </a:lnTo>
                <a:lnTo>
                  <a:pt x="288" y="68"/>
                </a:lnTo>
                <a:lnTo>
                  <a:pt x="290" y="71"/>
                </a:lnTo>
                <a:lnTo>
                  <a:pt x="290" y="71"/>
                </a:lnTo>
                <a:lnTo>
                  <a:pt x="295" y="78"/>
                </a:lnTo>
                <a:lnTo>
                  <a:pt x="295" y="78"/>
                </a:lnTo>
                <a:lnTo>
                  <a:pt x="298" y="81"/>
                </a:lnTo>
                <a:lnTo>
                  <a:pt x="298" y="81"/>
                </a:lnTo>
                <a:lnTo>
                  <a:pt x="298" y="81"/>
                </a:lnTo>
                <a:lnTo>
                  <a:pt x="298" y="81"/>
                </a:lnTo>
                <a:lnTo>
                  <a:pt x="300" y="82"/>
                </a:lnTo>
                <a:lnTo>
                  <a:pt x="300" y="84"/>
                </a:lnTo>
                <a:lnTo>
                  <a:pt x="300" y="84"/>
                </a:lnTo>
                <a:lnTo>
                  <a:pt x="300" y="85"/>
                </a:lnTo>
                <a:lnTo>
                  <a:pt x="300" y="85"/>
                </a:lnTo>
                <a:lnTo>
                  <a:pt x="300" y="88"/>
                </a:lnTo>
                <a:lnTo>
                  <a:pt x="300" y="88"/>
                </a:lnTo>
                <a:lnTo>
                  <a:pt x="300" y="89"/>
                </a:lnTo>
                <a:lnTo>
                  <a:pt x="300" y="92"/>
                </a:lnTo>
                <a:lnTo>
                  <a:pt x="300" y="92"/>
                </a:lnTo>
                <a:lnTo>
                  <a:pt x="300" y="92"/>
                </a:lnTo>
                <a:lnTo>
                  <a:pt x="300" y="92"/>
                </a:lnTo>
                <a:close/>
                <a:moveTo>
                  <a:pt x="67" y="72"/>
                </a:moveTo>
                <a:lnTo>
                  <a:pt x="67" y="72"/>
                </a:lnTo>
                <a:lnTo>
                  <a:pt x="67" y="72"/>
                </a:lnTo>
                <a:lnTo>
                  <a:pt x="67" y="72"/>
                </a:lnTo>
                <a:lnTo>
                  <a:pt x="68" y="72"/>
                </a:lnTo>
                <a:lnTo>
                  <a:pt x="70" y="74"/>
                </a:lnTo>
                <a:lnTo>
                  <a:pt x="70" y="74"/>
                </a:lnTo>
                <a:lnTo>
                  <a:pt x="70" y="75"/>
                </a:lnTo>
                <a:lnTo>
                  <a:pt x="68" y="76"/>
                </a:lnTo>
                <a:lnTo>
                  <a:pt x="68" y="76"/>
                </a:lnTo>
                <a:lnTo>
                  <a:pt x="67" y="78"/>
                </a:lnTo>
                <a:lnTo>
                  <a:pt x="67" y="79"/>
                </a:lnTo>
                <a:lnTo>
                  <a:pt x="67" y="79"/>
                </a:lnTo>
                <a:lnTo>
                  <a:pt x="67" y="86"/>
                </a:lnTo>
                <a:lnTo>
                  <a:pt x="67" y="86"/>
                </a:lnTo>
                <a:lnTo>
                  <a:pt x="68" y="130"/>
                </a:lnTo>
                <a:lnTo>
                  <a:pt x="68" y="130"/>
                </a:lnTo>
                <a:lnTo>
                  <a:pt x="68" y="136"/>
                </a:lnTo>
                <a:lnTo>
                  <a:pt x="68" y="136"/>
                </a:lnTo>
                <a:lnTo>
                  <a:pt x="70" y="138"/>
                </a:lnTo>
                <a:lnTo>
                  <a:pt x="70" y="138"/>
                </a:lnTo>
                <a:lnTo>
                  <a:pt x="70" y="139"/>
                </a:lnTo>
                <a:lnTo>
                  <a:pt x="70" y="140"/>
                </a:lnTo>
                <a:lnTo>
                  <a:pt x="70" y="140"/>
                </a:lnTo>
                <a:lnTo>
                  <a:pt x="68" y="142"/>
                </a:lnTo>
                <a:lnTo>
                  <a:pt x="68" y="143"/>
                </a:lnTo>
                <a:lnTo>
                  <a:pt x="68" y="143"/>
                </a:lnTo>
                <a:lnTo>
                  <a:pt x="68" y="166"/>
                </a:lnTo>
                <a:lnTo>
                  <a:pt x="68" y="166"/>
                </a:lnTo>
                <a:lnTo>
                  <a:pt x="67" y="206"/>
                </a:lnTo>
                <a:lnTo>
                  <a:pt x="67" y="206"/>
                </a:lnTo>
                <a:lnTo>
                  <a:pt x="65" y="216"/>
                </a:lnTo>
                <a:lnTo>
                  <a:pt x="65" y="216"/>
                </a:lnTo>
                <a:lnTo>
                  <a:pt x="67" y="233"/>
                </a:lnTo>
                <a:lnTo>
                  <a:pt x="67" y="233"/>
                </a:lnTo>
                <a:lnTo>
                  <a:pt x="67" y="271"/>
                </a:lnTo>
                <a:lnTo>
                  <a:pt x="67" y="271"/>
                </a:lnTo>
                <a:lnTo>
                  <a:pt x="67" y="291"/>
                </a:lnTo>
                <a:lnTo>
                  <a:pt x="67" y="291"/>
                </a:lnTo>
                <a:lnTo>
                  <a:pt x="67" y="308"/>
                </a:lnTo>
                <a:lnTo>
                  <a:pt x="67" y="308"/>
                </a:lnTo>
                <a:lnTo>
                  <a:pt x="67" y="318"/>
                </a:lnTo>
                <a:lnTo>
                  <a:pt x="67" y="318"/>
                </a:lnTo>
                <a:lnTo>
                  <a:pt x="67" y="319"/>
                </a:lnTo>
                <a:lnTo>
                  <a:pt x="65" y="321"/>
                </a:lnTo>
                <a:lnTo>
                  <a:pt x="65" y="321"/>
                </a:lnTo>
                <a:lnTo>
                  <a:pt x="64" y="322"/>
                </a:lnTo>
                <a:lnTo>
                  <a:pt x="65" y="325"/>
                </a:lnTo>
                <a:lnTo>
                  <a:pt x="65" y="325"/>
                </a:lnTo>
                <a:lnTo>
                  <a:pt x="68" y="325"/>
                </a:lnTo>
                <a:lnTo>
                  <a:pt x="68" y="325"/>
                </a:lnTo>
                <a:lnTo>
                  <a:pt x="70" y="324"/>
                </a:lnTo>
                <a:lnTo>
                  <a:pt x="70" y="324"/>
                </a:lnTo>
                <a:lnTo>
                  <a:pt x="70" y="322"/>
                </a:lnTo>
                <a:lnTo>
                  <a:pt x="72" y="322"/>
                </a:lnTo>
                <a:lnTo>
                  <a:pt x="72" y="322"/>
                </a:lnTo>
                <a:lnTo>
                  <a:pt x="87" y="324"/>
                </a:lnTo>
                <a:lnTo>
                  <a:pt x="87" y="324"/>
                </a:lnTo>
                <a:lnTo>
                  <a:pt x="116" y="324"/>
                </a:lnTo>
                <a:lnTo>
                  <a:pt x="116" y="324"/>
                </a:lnTo>
                <a:lnTo>
                  <a:pt x="118" y="324"/>
                </a:lnTo>
                <a:lnTo>
                  <a:pt x="118" y="324"/>
                </a:lnTo>
                <a:lnTo>
                  <a:pt x="118" y="322"/>
                </a:lnTo>
                <a:lnTo>
                  <a:pt x="119" y="322"/>
                </a:lnTo>
                <a:lnTo>
                  <a:pt x="119" y="322"/>
                </a:lnTo>
                <a:lnTo>
                  <a:pt x="122" y="324"/>
                </a:lnTo>
                <a:lnTo>
                  <a:pt x="122" y="324"/>
                </a:lnTo>
                <a:lnTo>
                  <a:pt x="136" y="324"/>
                </a:lnTo>
                <a:lnTo>
                  <a:pt x="136" y="324"/>
                </a:lnTo>
                <a:lnTo>
                  <a:pt x="169" y="322"/>
                </a:lnTo>
                <a:lnTo>
                  <a:pt x="169" y="322"/>
                </a:lnTo>
                <a:lnTo>
                  <a:pt x="192" y="321"/>
                </a:lnTo>
                <a:lnTo>
                  <a:pt x="192" y="321"/>
                </a:lnTo>
                <a:lnTo>
                  <a:pt x="214" y="321"/>
                </a:lnTo>
                <a:lnTo>
                  <a:pt x="236" y="321"/>
                </a:lnTo>
                <a:lnTo>
                  <a:pt x="236" y="321"/>
                </a:lnTo>
                <a:lnTo>
                  <a:pt x="243" y="321"/>
                </a:lnTo>
                <a:lnTo>
                  <a:pt x="243" y="321"/>
                </a:lnTo>
                <a:lnTo>
                  <a:pt x="256" y="321"/>
                </a:lnTo>
                <a:lnTo>
                  <a:pt x="256" y="321"/>
                </a:lnTo>
                <a:lnTo>
                  <a:pt x="257" y="319"/>
                </a:lnTo>
                <a:lnTo>
                  <a:pt x="257" y="319"/>
                </a:lnTo>
                <a:lnTo>
                  <a:pt x="259" y="319"/>
                </a:lnTo>
                <a:lnTo>
                  <a:pt x="260" y="319"/>
                </a:lnTo>
                <a:lnTo>
                  <a:pt x="260" y="319"/>
                </a:lnTo>
                <a:lnTo>
                  <a:pt x="263" y="321"/>
                </a:lnTo>
                <a:lnTo>
                  <a:pt x="263" y="321"/>
                </a:lnTo>
                <a:lnTo>
                  <a:pt x="276" y="319"/>
                </a:lnTo>
                <a:lnTo>
                  <a:pt x="276" y="319"/>
                </a:lnTo>
                <a:lnTo>
                  <a:pt x="293" y="321"/>
                </a:lnTo>
                <a:lnTo>
                  <a:pt x="293" y="321"/>
                </a:lnTo>
                <a:lnTo>
                  <a:pt x="294" y="321"/>
                </a:lnTo>
                <a:lnTo>
                  <a:pt x="294" y="321"/>
                </a:lnTo>
                <a:lnTo>
                  <a:pt x="294" y="317"/>
                </a:lnTo>
                <a:lnTo>
                  <a:pt x="294" y="317"/>
                </a:lnTo>
                <a:lnTo>
                  <a:pt x="294" y="305"/>
                </a:lnTo>
                <a:lnTo>
                  <a:pt x="294" y="294"/>
                </a:lnTo>
                <a:lnTo>
                  <a:pt x="294" y="294"/>
                </a:lnTo>
                <a:lnTo>
                  <a:pt x="293" y="264"/>
                </a:lnTo>
                <a:lnTo>
                  <a:pt x="293" y="264"/>
                </a:lnTo>
                <a:lnTo>
                  <a:pt x="293" y="230"/>
                </a:lnTo>
                <a:lnTo>
                  <a:pt x="291" y="196"/>
                </a:lnTo>
                <a:lnTo>
                  <a:pt x="291" y="196"/>
                </a:lnTo>
                <a:lnTo>
                  <a:pt x="291" y="194"/>
                </a:lnTo>
                <a:lnTo>
                  <a:pt x="291" y="194"/>
                </a:lnTo>
                <a:lnTo>
                  <a:pt x="291" y="194"/>
                </a:lnTo>
                <a:lnTo>
                  <a:pt x="291" y="194"/>
                </a:lnTo>
                <a:lnTo>
                  <a:pt x="291" y="196"/>
                </a:lnTo>
                <a:lnTo>
                  <a:pt x="291" y="196"/>
                </a:lnTo>
                <a:lnTo>
                  <a:pt x="290" y="202"/>
                </a:lnTo>
                <a:lnTo>
                  <a:pt x="290" y="202"/>
                </a:lnTo>
                <a:lnTo>
                  <a:pt x="288" y="221"/>
                </a:lnTo>
                <a:lnTo>
                  <a:pt x="288" y="221"/>
                </a:lnTo>
                <a:lnTo>
                  <a:pt x="288" y="240"/>
                </a:lnTo>
                <a:lnTo>
                  <a:pt x="288" y="258"/>
                </a:lnTo>
                <a:lnTo>
                  <a:pt x="288" y="258"/>
                </a:lnTo>
                <a:lnTo>
                  <a:pt x="288" y="307"/>
                </a:lnTo>
                <a:lnTo>
                  <a:pt x="288" y="307"/>
                </a:lnTo>
                <a:lnTo>
                  <a:pt x="288" y="308"/>
                </a:lnTo>
                <a:lnTo>
                  <a:pt x="288" y="308"/>
                </a:lnTo>
                <a:lnTo>
                  <a:pt x="287" y="310"/>
                </a:lnTo>
                <a:lnTo>
                  <a:pt x="287" y="310"/>
                </a:lnTo>
                <a:lnTo>
                  <a:pt x="286" y="308"/>
                </a:lnTo>
                <a:lnTo>
                  <a:pt x="286" y="308"/>
                </a:lnTo>
                <a:lnTo>
                  <a:pt x="286" y="307"/>
                </a:lnTo>
                <a:lnTo>
                  <a:pt x="286" y="307"/>
                </a:lnTo>
                <a:lnTo>
                  <a:pt x="286" y="305"/>
                </a:lnTo>
                <a:lnTo>
                  <a:pt x="286" y="305"/>
                </a:lnTo>
                <a:lnTo>
                  <a:pt x="286" y="226"/>
                </a:lnTo>
                <a:lnTo>
                  <a:pt x="286" y="226"/>
                </a:lnTo>
                <a:lnTo>
                  <a:pt x="286" y="209"/>
                </a:lnTo>
                <a:lnTo>
                  <a:pt x="286" y="209"/>
                </a:lnTo>
                <a:lnTo>
                  <a:pt x="287" y="186"/>
                </a:lnTo>
                <a:lnTo>
                  <a:pt x="287" y="186"/>
                </a:lnTo>
                <a:lnTo>
                  <a:pt x="288" y="163"/>
                </a:lnTo>
                <a:lnTo>
                  <a:pt x="288" y="163"/>
                </a:lnTo>
                <a:lnTo>
                  <a:pt x="288" y="140"/>
                </a:lnTo>
                <a:lnTo>
                  <a:pt x="288" y="140"/>
                </a:lnTo>
                <a:lnTo>
                  <a:pt x="290" y="116"/>
                </a:lnTo>
                <a:lnTo>
                  <a:pt x="290" y="116"/>
                </a:lnTo>
                <a:lnTo>
                  <a:pt x="290" y="108"/>
                </a:lnTo>
                <a:lnTo>
                  <a:pt x="290" y="98"/>
                </a:lnTo>
                <a:lnTo>
                  <a:pt x="290" y="98"/>
                </a:lnTo>
                <a:lnTo>
                  <a:pt x="290" y="95"/>
                </a:lnTo>
                <a:lnTo>
                  <a:pt x="294" y="94"/>
                </a:lnTo>
                <a:lnTo>
                  <a:pt x="294" y="94"/>
                </a:lnTo>
                <a:lnTo>
                  <a:pt x="293" y="91"/>
                </a:lnTo>
                <a:lnTo>
                  <a:pt x="293" y="91"/>
                </a:lnTo>
                <a:lnTo>
                  <a:pt x="293" y="88"/>
                </a:lnTo>
                <a:lnTo>
                  <a:pt x="293" y="88"/>
                </a:lnTo>
                <a:lnTo>
                  <a:pt x="293" y="86"/>
                </a:lnTo>
                <a:lnTo>
                  <a:pt x="293" y="86"/>
                </a:lnTo>
                <a:lnTo>
                  <a:pt x="293" y="85"/>
                </a:lnTo>
                <a:lnTo>
                  <a:pt x="293" y="85"/>
                </a:lnTo>
                <a:lnTo>
                  <a:pt x="293" y="85"/>
                </a:lnTo>
                <a:lnTo>
                  <a:pt x="293" y="85"/>
                </a:lnTo>
                <a:lnTo>
                  <a:pt x="291" y="84"/>
                </a:lnTo>
                <a:lnTo>
                  <a:pt x="290" y="84"/>
                </a:lnTo>
                <a:lnTo>
                  <a:pt x="290" y="84"/>
                </a:lnTo>
                <a:lnTo>
                  <a:pt x="287" y="84"/>
                </a:lnTo>
                <a:lnTo>
                  <a:pt x="287" y="84"/>
                </a:lnTo>
                <a:lnTo>
                  <a:pt x="283" y="82"/>
                </a:lnTo>
                <a:lnTo>
                  <a:pt x="283" y="82"/>
                </a:lnTo>
                <a:lnTo>
                  <a:pt x="261" y="81"/>
                </a:lnTo>
                <a:lnTo>
                  <a:pt x="261" y="81"/>
                </a:lnTo>
                <a:lnTo>
                  <a:pt x="251" y="79"/>
                </a:lnTo>
                <a:lnTo>
                  <a:pt x="251" y="79"/>
                </a:lnTo>
                <a:lnTo>
                  <a:pt x="230" y="78"/>
                </a:lnTo>
                <a:lnTo>
                  <a:pt x="230" y="78"/>
                </a:lnTo>
                <a:lnTo>
                  <a:pt x="222" y="76"/>
                </a:lnTo>
                <a:lnTo>
                  <a:pt x="222" y="76"/>
                </a:lnTo>
                <a:lnTo>
                  <a:pt x="219" y="75"/>
                </a:lnTo>
                <a:lnTo>
                  <a:pt x="219" y="72"/>
                </a:lnTo>
                <a:lnTo>
                  <a:pt x="219" y="72"/>
                </a:lnTo>
                <a:lnTo>
                  <a:pt x="222" y="67"/>
                </a:lnTo>
                <a:lnTo>
                  <a:pt x="222" y="67"/>
                </a:lnTo>
                <a:lnTo>
                  <a:pt x="226" y="55"/>
                </a:lnTo>
                <a:lnTo>
                  <a:pt x="226" y="55"/>
                </a:lnTo>
                <a:lnTo>
                  <a:pt x="229" y="47"/>
                </a:lnTo>
                <a:lnTo>
                  <a:pt x="229" y="47"/>
                </a:lnTo>
                <a:lnTo>
                  <a:pt x="227" y="48"/>
                </a:lnTo>
                <a:lnTo>
                  <a:pt x="227" y="48"/>
                </a:lnTo>
                <a:lnTo>
                  <a:pt x="223" y="48"/>
                </a:lnTo>
                <a:lnTo>
                  <a:pt x="220" y="47"/>
                </a:lnTo>
                <a:lnTo>
                  <a:pt x="220" y="47"/>
                </a:lnTo>
                <a:lnTo>
                  <a:pt x="219" y="47"/>
                </a:lnTo>
                <a:lnTo>
                  <a:pt x="217" y="47"/>
                </a:lnTo>
                <a:lnTo>
                  <a:pt x="217" y="47"/>
                </a:lnTo>
                <a:lnTo>
                  <a:pt x="213" y="51"/>
                </a:lnTo>
                <a:lnTo>
                  <a:pt x="213" y="51"/>
                </a:lnTo>
                <a:lnTo>
                  <a:pt x="209" y="52"/>
                </a:lnTo>
                <a:lnTo>
                  <a:pt x="209" y="52"/>
                </a:lnTo>
                <a:lnTo>
                  <a:pt x="206" y="52"/>
                </a:lnTo>
                <a:lnTo>
                  <a:pt x="205" y="49"/>
                </a:lnTo>
                <a:lnTo>
                  <a:pt x="205" y="49"/>
                </a:lnTo>
                <a:lnTo>
                  <a:pt x="205" y="48"/>
                </a:lnTo>
                <a:lnTo>
                  <a:pt x="205" y="48"/>
                </a:lnTo>
                <a:lnTo>
                  <a:pt x="203" y="48"/>
                </a:lnTo>
                <a:lnTo>
                  <a:pt x="203" y="48"/>
                </a:lnTo>
                <a:lnTo>
                  <a:pt x="197" y="54"/>
                </a:lnTo>
                <a:lnTo>
                  <a:pt x="197" y="54"/>
                </a:lnTo>
                <a:lnTo>
                  <a:pt x="192" y="57"/>
                </a:lnTo>
                <a:lnTo>
                  <a:pt x="192" y="57"/>
                </a:lnTo>
                <a:lnTo>
                  <a:pt x="189" y="57"/>
                </a:lnTo>
                <a:lnTo>
                  <a:pt x="187" y="54"/>
                </a:lnTo>
                <a:lnTo>
                  <a:pt x="187" y="54"/>
                </a:lnTo>
                <a:lnTo>
                  <a:pt x="187" y="52"/>
                </a:lnTo>
                <a:lnTo>
                  <a:pt x="187" y="52"/>
                </a:lnTo>
                <a:lnTo>
                  <a:pt x="186" y="51"/>
                </a:lnTo>
                <a:lnTo>
                  <a:pt x="186" y="51"/>
                </a:lnTo>
                <a:lnTo>
                  <a:pt x="183" y="52"/>
                </a:lnTo>
                <a:lnTo>
                  <a:pt x="183" y="52"/>
                </a:lnTo>
                <a:lnTo>
                  <a:pt x="178" y="57"/>
                </a:lnTo>
                <a:lnTo>
                  <a:pt x="178" y="57"/>
                </a:lnTo>
                <a:lnTo>
                  <a:pt x="173" y="61"/>
                </a:lnTo>
                <a:lnTo>
                  <a:pt x="173" y="61"/>
                </a:lnTo>
                <a:lnTo>
                  <a:pt x="170" y="62"/>
                </a:lnTo>
                <a:lnTo>
                  <a:pt x="170" y="62"/>
                </a:lnTo>
                <a:lnTo>
                  <a:pt x="168" y="61"/>
                </a:lnTo>
                <a:lnTo>
                  <a:pt x="166" y="59"/>
                </a:lnTo>
                <a:lnTo>
                  <a:pt x="166" y="59"/>
                </a:lnTo>
                <a:lnTo>
                  <a:pt x="166" y="58"/>
                </a:lnTo>
                <a:lnTo>
                  <a:pt x="166" y="58"/>
                </a:lnTo>
                <a:lnTo>
                  <a:pt x="168" y="54"/>
                </a:lnTo>
                <a:lnTo>
                  <a:pt x="168" y="54"/>
                </a:lnTo>
                <a:lnTo>
                  <a:pt x="168" y="51"/>
                </a:lnTo>
                <a:lnTo>
                  <a:pt x="168" y="51"/>
                </a:lnTo>
                <a:lnTo>
                  <a:pt x="166" y="51"/>
                </a:lnTo>
                <a:lnTo>
                  <a:pt x="166" y="51"/>
                </a:lnTo>
                <a:lnTo>
                  <a:pt x="159" y="57"/>
                </a:lnTo>
                <a:lnTo>
                  <a:pt x="159" y="57"/>
                </a:lnTo>
                <a:lnTo>
                  <a:pt x="155" y="59"/>
                </a:lnTo>
                <a:lnTo>
                  <a:pt x="155" y="59"/>
                </a:lnTo>
                <a:lnTo>
                  <a:pt x="151" y="59"/>
                </a:lnTo>
                <a:lnTo>
                  <a:pt x="151" y="59"/>
                </a:lnTo>
                <a:lnTo>
                  <a:pt x="149" y="59"/>
                </a:lnTo>
                <a:lnTo>
                  <a:pt x="148" y="57"/>
                </a:lnTo>
                <a:lnTo>
                  <a:pt x="148" y="57"/>
                </a:lnTo>
                <a:lnTo>
                  <a:pt x="148" y="55"/>
                </a:lnTo>
                <a:lnTo>
                  <a:pt x="148" y="55"/>
                </a:lnTo>
                <a:lnTo>
                  <a:pt x="146" y="52"/>
                </a:lnTo>
                <a:lnTo>
                  <a:pt x="146" y="52"/>
                </a:lnTo>
                <a:lnTo>
                  <a:pt x="145" y="54"/>
                </a:lnTo>
                <a:lnTo>
                  <a:pt x="145" y="54"/>
                </a:lnTo>
                <a:lnTo>
                  <a:pt x="141" y="58"/>
                </a:lnTo>
                <a:lnTo>
                  <a:pt x="141" y="58"/>
                </a:lnTo>
                <a:lnTo>
                  <a:pt x="135" y="61"/>
                </a:lnTo>
                <a:lnTo>
                  <a:pt x="135" y="61"/>
                </a:lnTo>
                <a:lnTo>
                  <a:pt x="132" y="59"/>
                </a:lnTo>
                <a:lnTo>
                  <a:pt x="132" y="58"/>
                </a:lnTo>
                <a:lnTo>
                  <a:pt x="132" y="58"/>
                </a:lnTo>
                <a:lnTo>
                  <a:pt x="132" y="54"/>
                </a:lnTo>
                <a:lnTo>
                  <a:pt x="132" y="54"/>
                </a:lnTo>
                <a:lnTo>
                  <a:pt x="133" y="51"/>
                </a:lnTo>
                <a:lnTo>
                  <a:pt x="133" y="51"/>
                </a:lnTo>
                <a:lnTo>
                  <a:pt x="133" y="51"/>
                </a:lnTo>
                <a:lnTo>
                  <a:pt x="133" y="51"/>
                </a:lnTo>
                <a:lnTo>
                  <a:pt x="131" y="54"/>
                </a:lnTo>
                <a:lnTo>
                  <a:pt x="131" y="54"/>
                </a:lnTo>
                <a:lnTo>
                  <a:pt x="122" y="61"/>
                </a:lnTo>
                <a:lnTo>
                  <a:pt x="122" y="61"/>
                </a:lnTo>
                <a:lnTo>
                  <a:pt x="121" y="62"/>
                </a:lnTo>
                <a:lnTo>
                  <a:pt x="121" y="62"/>
                </a:lnTo>
                <a:lnTo>
                  <a:pt x="118" y="62"/>
                </a:lnTo>
                <a:lnTo>
                  <a:pt x="118" y="61"/>
                </a:lnTo>
                <a:lnTo>
                  <a:pt x="118" y="61"/>
                </a:lnTo>
                <a:lnTo>
                  <a:pt x="118" y="59"/>
                </a:lnTo>
                <a:lnTo>
                  <a:pt x="118" y="59"/>
                </a:lnTo>
                <a:lnTo>
                  <a:pt x="118" y="55"/>
                </a:lnTo>
                <a:lnTo>
                  <a:pt x="118" y="55"/>
                </a:lnTo>
                <a:lnTo>
                  <a:pt x="118" y="54"/>
                </a:lnTo>
                <a:lnTo>
                  <a:pt x="118" y="54"/>
                </a:lnTo>
                <a:lnTo>
                  <a:pt x="116" y="55"/>
                </a:lnTo>
                <a:lnTo>
                  <a:pt x="116" y="55"/>
                </a:lnTo>
                <a:lnTo>
                  <a:pt x="108" y="62"/>
                </a:lnTo>
                <a:lnTo>
                  <a:pt x="108" y="62"/>
                </a:lnTo>
                <a:lnTo>
                  <a:pt x="105" y="65"/>
                </a:lnTo>
                <a:lnTo>
                  <a:pt x="105" y="65"/>
                </a:lnTo>
                <a:lnTo>
                  <a:pt x="104" y="65"/>
                </a:lnTo>
                <a:lnTo>
                  <a:pt x="102" y="65"/>
                </a:lnTo>
                <a:lnTo>
                  <a:pt x="102" y="65"/>
                </a:lnTo>
                <a:lnTo>
                  <a:pt x="101" y="64"/>
                </a:lnTo>
                <a:lnTo>
                  <a:pt x="101" y="62"/>
                </a:lnTo>
                <a:lnTo>
                  <a:pt x="101" y="62"/>
                </a:lnTo>
                <a:lnTo>
                  <a:pt x="102" y="59"/>
                </a:lnTo>
                <a:lnTo>
                  <a:pt x="102" y="59"/>
                </a:lnTo>
                <a:lnTo>
                  <a:pt x="101" y="59"/>
                </a:lnTo>
                <a:lnTo>
                  <a:pt x="101" y="59"/>
                </a:lnTo>
                <a:lnTo>
                  <a:pt x="98" y="62"/>
                </a:lnTo>
                <a:lnTo>
                  <a:pt x="98" y="62"/>
                </a:lnTo>
                <a:lnTo>
                  <a:pt x="95" y="64"/>
                </a:lnTo>
                <a:lnTo>
                  <a:pt x="92" y="61"/>
                </a:lnTo>
                <a:lnTo>
                  <a:pt x="92" y="61"/>
                </a:lnTo>
                <a:lnTo>
                  <a:pt x="92" y="58"/>
                </a:lnTo>
                <a:lnTo>
                  <a:pt x="92" y="58"/>
                </a:lnTo>
                <a:lnTo>
                  <a:pt x="92" y="57"/>
                </a:lnTo>
                <a:lnTo>
                  <a:pt x="92" y="57"/>
                </a:lnTo>
                <a:lnTo>
                  <a:pt x="91" y="54"/>
                </a:lnTo>
                <a:lnTo>
                  <a:pt x="92" y="51"/>
                </a:lnTo>
                <a:lnTo>
                  <a:pt x="92" y="51"/>
                </a:lnTo>
                <a:lnTo>
                  <a:pt x="94" y="49"/>
                </a:lnTo>
                <a:lnTo>
                  <a:pt x="94" y="49"/>
                </a:lnTo>
                <a:lnTo>
                  <a:pt x="95" y="51"/>
                </a:lnTo>
                <a:lnTo>
                  <a:pt x="95" y="51"/>
                </a:lnTo>
                <a:lnTo>
                  <a:pt x="95" y="54"/>
                </a:lnTo>
                <a:lnTo>
                  <a:pt x="95" y="54"/>
                </a:lnTo>
                <a:lnTo>
                  <a:pt x="95" y="54"/>
                </a:lnTo>
                <a:lnTo>
                  <a:pt x="95" y="54"/>
                </a:lnTo>
                <a:lnTo>
                  <a:pt x="97" y="52"/>
                </a:lnTo>
                <a:lnTo>
                  <a:pt x="98" y="52"/>
                </a:lnTo>
                <a:lnTo>
                  <a:pt x="98" y="52"/>
                </a:lnTo>
                <a:lnTo>
                  <a:pt x="99" y="54"/>
                </a:lnTo>
                <a:lnTo>
                  <a:pt x="99" y="55"/>
                </a:lnTo>
                <a:lnTo>
                  <a:pt x="99" y="55"/>
                </a:lnTo>
                <a:lnTo>
                  <a:pt x="98" y="58"/>
                </a:lnTo>
                <a:lnTo>
                  <a:pt x="97" y="58"/>
                </a:lnTo>
                <a:lnTo>
                  <a:pt x="97" y="58"/>
                </a:lnTo>
                <a:lnTo>
                  <a:pt x="95" y="58"/>
                </a:lnTo>
                <a:lnTo>
                  <a:pt x="95" y="58"/>
                </a:lnTo>
                <a:lnTo>
                  <a:pt x="95" y="61"/>
                </a:lnTo>
                <a:lnTo>
                  <a:pt x="95" y="61"/>
                </a:lnTo>
                <a:lnTo>
                  <a:pt x="97" y="59"/>
                </a:lnTo>
                <a:lnTo>
                  <a:pt x="97" y="59"/>
                </a:lnTo>
                <a:lnTo>
                  <a:pt x="99" y="57"/>
                </a:lnTo>
                <a:lnTo>
                  <a:pt x="99" y="57"/>
                </a:lnTo>
                <a:lnTo>
                  <a:pt x="104" y="51"/>
                </a:lnTo>
                <a:lnTo>
                  <a:pt x="104" y="51"/>
                </a:lnTo>
                <a:lnTo>
                  <a:pt x="105" y="49"/>
                </a:lnTo>
                <a:lnTo>
                  <a:pt x="105" y="49"/>
                </a:lnTo>
                <a:lnTo>
                  <a:pt x="105" y="49"/>
                </a:lnTo>
                <a:lnTo>
                  <a:pt x="106" y="49"/>
                </a:lnTo>
                <a:lnTo>
                  <a:pt x="106" y="52"/>
                </a:lnTo>
                <a:lnTo>
                  <a:pt x="106" y="52"/>
                </a:lnTo>
                <a:lnTo>
                  <a:pt x="106" y="54"/>
                </a:lnTo>
                <a:lnTo>
                  <a:pt x="106" y="54"/>
                </a:lnTo>
                <a:lnTo>
                  <a:pt x="104" y="61"/>
                </a:lnTo>
                <a:lnTo>
                  <a:pt x="104" y="61"/>
                </a:lnTo>
                <a:lnTo>
                  <a:pt x="104" y="62"/>
                </a:lnTo>
                <a:lnTo>
                  <a:pt x="104" y="62"/>
                </a:lnTo>
                <a:lnTo>
                  <a:pt x="106" y="61"/>
                </a:lnTo>
                <a:lnTo>
                  <a:pt x="106" y="61"/>
                </a:lnTo>
                <a:lnTo>
                  <a:pt x="115" y="52"/>
                </a:lnTo>
                <a:lnTo>
                  <a:pt x="115" y="52"/>
                </a:lnTo>
                <a:lnTo>
                  <a:pt x="116" y="51"/>
                </a:lnTo>
                <a:lnTo>
                  <a:pt x="116" y="51"/>
                </a:lnTo>
                <a:lnTo>
                  <a:pt x="119" y="51"/>
                </a:lnTo>
                <a:lnTo>
                  <a:pt x="121" y="52"/>
                </a:lnTo>
                <a:lnTo>
                  <a:pt x="121" y="52"/>
                </a:lnTo>
                <a:lnTo>
                  <a:pt x="121" y="55"/>
                </a:lnTo>
                <a:lnTo>
                  <a:pt x="121" y="55"/>
                </a:lnTo>
                <a:lnTo>
                  <a:pt x="121" y="59"/>
                </a:lnTo>
                <a:lnTo>
                  <a:pt x="121" y="59"/>
                </a:lnTo>
                <a:lnTo>
                  <a:pt x="122" y="58"/>
                </a:lnTo>
                <a:lnTo>
                  <a:pt x="122" y="58"/>
                </a:lnTo>
                <a:lnTo>
                  <a:pt x="128" y="52"/>
                </a:lnTo>
                <a:lnTo>
                  <a:pt x="128" y="52"/>
                </a:lnTo>
                <a:lnTo>
                  <a:pt x="131" y="49"/>
                </a:lnTo>
                <a:lnTo>
                  <a:pt x="131" y="49"/>
                </a:lnTo>
                <a:lnTo>
                  <a:pt x="133" y="48"/>
                </a:lnTo>
                <a:lnTo>
                  <a:pt x="133" y="48"/>
                </a:lnTo>
                <a:lnTo>
                  <a:pt x="135" y="48"/>
                </a:lnTo>
                <a:lnTo>
                  <a:pt x="136" y="49"/>
                </a:lnTo>
                <a:lnTo>
                  <a:pt x="136" y="49"/>
                </a:lnTo>
                <a:lnTo>
                  <a:pt x="136" y="51"/>
                </a:lnTo>
                <a:lnTo>
                  <a:pt x="136" y="51"/>
                </a:lnTo>
                <a:lnTo>
                  <a:pt x="135" y="55"/>
                </a:lnTo>
                <a:lnTo>
                  <a:pt x="135" y="55"/>
                </a:lnTo>
                <a:lnTo>
                  <a:pt x="135" y="58"/>
                </a:lnTo>
                <a:lnTo>
                  <a:pt x="135" y="58"/>
                </a:lnTo>
                <a:lnTo>
                  <a:pt x="138" y="55"/>
                </a:lnTo>
                <a:lnTo>
                  <a:pt x="138" y="55"/>
                </a:lnTo>
                <a:lnTo>
                  <a:pt x="143" y="52"/>
                </a:lnTo>
                <a:lnTo>
                  <a:pt x="143" y="52"/>
                </a:lnTo>
                <a:lnTo>
                  <a:pt x="146" y="51"/>
                </a:lnTo>
                <a:lnTo>
                  <a:pt x="146" y="51"/>
                </a:lnTo>
                <a:lnTo>
                  <a:pt x="148" y="51"/>
                </a:lnTo>
                <a:lnTo>
                  <a:pt x="149" y="52"/>
                </a:lnTo>
                <a:lnTo>
                  <a:pt x="149" y="52"/>
                </a:lnTo>
                <a:lnTo>
                  <a:pt x="151" y="55"/>
                </a:lnTo>
                <a:lnTo>
                  <a:pt x="151" y="55"/>
                </a:lnTo>
                <a:lnTo>
                  <a:pt x="151" y="57"/>
                </a:lnTo>
                <a:lnTo>
                  <a:pt x="151" y="57"/>
                </a:lnTo>
                <a:lnTo>
                  <a:pt x="152" y="57"/>
                </a:lnTo>
                <a:lnTo>
                  <a:pt x="152" y="57"/>
                </a:lnTo>
                <a:lnTo>
                  <a:pt x="158" y="55"/>
                </a:lnTo>
                <a:lnTo>
                  <a:pt x="158" y="55"/>
                </a:lnTo>
                <a:lnTo>
                  <a:pt x="165" y="49"/>
                </a:lnTo>
                <a:lnTo>
                  <a:pt x="165" y="49"/>
                </a:lnTo>
                <a:lnTo>
                  <a:pt x="168" y="48"/>
                </a:lnTo>
                <a:lnTo>
                  <a:pt x="168" y="48"/>
                </a:lnTo>
                <a:lnTo>
                  <a:pt x="169" y="48"/>
                </a:lnTo>
                <a:lnTo>
                  <a:pt x="170" y="49"/>
                </a:lnTo>
                <a:lnTo>
                  <a:pt x="170" y="49"/>
                </a:lnTo>
                <a:lnTo>
                  <a:pt x="170" y="51"/>
                </a:lnTo>
                <a:lnTo>
                  <a:pt x="170" y="51"/>
                </a:lnTo>
                <a:lnTo>
                  <a:pt x="170" y="55"/>
                </a:lnTo>
                <a:lnTo>
                  <a:pt x="170" y="55"/>
                </a:lnTo>
                <a:lnTo>
                  <a:pt x="169" y="59"/>
                </a:lnTo>
                <a:lnTo>
                  <a:pt x="169" y="59"/>
                </a:lnTo>
                <a:lnTo>
                  <a:pt x="170" y="59"/>
                </a:lnTo>
                <a:lnTo>
                  <a:pt x="170" y="59"/>
                </a:lnTo>
                <a:lnTo>
                  <a:pt x="176" y="55"/>
                </a:lnTo>
                <a:lnTo>
                  <a:pt x="176" y="55"/>
                </a:lnTo>
                <a:lnTo>
                  <a:pt x="182" y="51"/>
                </a:lnTo>
                <a:lnTo>
                  <a:pt x="182" y="51"/>
                </a:lnTo>
                <a:lnTo>
                  <a:pt x="185" y="49"/>
                </a:lnTo>
                <a:lnTo>
                  <a:pt x="185" y="49"/>
                </a:lnTo>
                <a:lnTo>
                  <a:pt x="186" y="49"/>
                </a:lnTo>
                <a:lnTo>
                  <a:pt x="189" y="49"/>
                </a:lnTo>
                <a:lnTo>
                  <a:pt x="189" y="49"/>
                </a:lnTo>
                <a:lnTo>
                  <a:pt x="189" y="52"/>
                </a:lnTo>
                <a:lnTo>
                  <a:pt x="189" y="52"/>
                </a:lnTo>
                <a:lnTo>
                  <a:pt x="190" y="54"/>
                </a:lnTo>
                <a:lnTo>
                  <a:pt x="192" y="54"/>
                </a:lnTo>
                <a:lnTo>
                  <a:pt x="192" y="54"/>
                </a:lnTo>
                <a:lnTo>
                  <a:pt x="196" y="51"/>
                </a:lnTo>
                <a:lnTo>
                  <a:pt x="196" y="51"/>
                </a:lnTo>
                <a:lnTo>
                  <a:pt x="203" y="47"/>
                </a:lnTo>
                <a:lnTo>
                  <a:pt x="203" y="47"/>
                </a:lnTo>
                <a:lnTo>
                  <a:pt x="205" y="45"/>
                </a:lnTo>
                <a:lnTo>
                  <a:pt x="205" y="45"/>
                </a:lnTo>
                <a:lnTo>
                  <a:pt x="207" y="44"/>
                </a:lnTo>
                <a:lnTo>
                  <a:pt x="207" y="47"/>
                </a:lnTo>
                <a:lnTo>
                  <a:pt x="207" y="47"/>
                </a:lnTo>
                <a:lnTo>
                  <a:pt x="207" y="48"/>
                </a:lnTo>
                <a:lnTo>
                  <a:pt x="207" y="48"/>
                </a:lnTo>
                <a:lnTo>
                  <a:pt x="207" y="51"/>
                </a:lnTo>
                <a:lnTo>
                  <a:pt x="207" y="51"/>
                </a:lnTo>
                <a:lnTo>
                  <a:pt x="212" y="48"/>
                </a:lnTo>
                <a:lnTo>
                  <a:pt x="212" y="48"/>
                </a:lnTo>
                <a:lnTo>
                  <a:pt x="217" y="45"/>
                </a:lnTo>
                <a:lnTo>
                  <a:pt x="217" y="45"/>
                </a:lnTo>
                <a:lnTo>
                  <a:pt x="220" y="44"/>
                </a:lnTo>
                <a:lnTo>
                  <a:pt x="220" y="44"/>
                </a:lnTo>
                <a:lnTo>
                  <a:pt x="226" y="42"/>
                </a:lnTo>
                <a:lnTo>
                  <a:pt x="226" y="42"/>
                </a:lnTo>
                <a:lnTo>
                  <a:pt x="227" y="42"/>
                </a:lnTo>
                <a:lnTo>
                  <a:pt x="230" y="45"/>
                </a:lnTo>
                <a:lnTo>
                  <a:pt x="230" y="45"/>
                </a:lnTo>
                <a:lnTo>
                  <a:pt x="230" y="45"/>
                </a:lnTo>
                <a:lnTo>
                  <a:pt x="230" y="45"/>
                </a:lnTo>
                <a:lnTo>
                  <a:pt x="232" y="40"/>
                </a:lnTo>
                <a:lnTo>
                  <a:pt x="232" y="40"/>
                </a:lnTo>
                <a:lnTo>
                  <a:pt x="243" y="11"/>
                </a:lnTo>
                <a:lnTo>
                  <a:pt x="243" y="11"/>
                </a:lnTo>
                <a:lnTo>
                  <a:pt x="244" y="7"/>
                </a:lnTo>
                <a:lnTo>
                  <a:pt x="244" y="7"/>
                </a:lnTo>
                <a:lnTo>
                  <a:pt x="243" y="7"/>
                </a:lnTo>
                <a:lnTo>
                  <a:pt x="243" y="7"/>
                </a:lnTo>
                <a:lnTo>
                  <a:pt x="232" y="7"/>
                </a:lnTo>
                <a:lnTo>
                  <a:pt x="232" y="7"/>
                </a:lnTo>
                <a:lnTo>
                  <a:pt x="155" y="7"/>
                </a:lnTo>
                <a:lnTo>
                  <a:pt x="155" y="7"/>
                </a:lnTo>
                <a:lnTo>
                  <a:pt x="94" y="7"/>
                </a:lnTo>
                <a:lnTo>
                  <a:pt x="94" y="7"/>
                </a:lnTo>
                <a:lnTo>
                  <a:pt x="79" y="7"/>
                </a:lnTo>
                <a:lnTo>
                  <a:pt x="79" y="7"/>
                </a:lnTo>
                <a:lnTo>
                  <a:pt x="62" y="8"/>
                </a:lnTo>
                <a:lnTo>
                  <a:pt x="62" y="8"/>
                </a:lnTo>
                <a:lnTo>
                  <a:pt x="60" y="10"/>
                </a:lnTo>
                <a:lnTo>
                  <a:pt x="60" y="10"/>
                </a:lnTo>
                <a:lnTo>
                  <a:pt x="58" y="11"/>
                </a:lnTo>
                <a:lnTo>
                  <a:pt x="58" y="11"/>
                </a:lnTo>
                <a:lnTo>
                  <a:pt x="58" y="14"/>
                </a:lnTo>
                <a:lnTo>
                  <a:pt x="58" y="14"/>
                </a:lnTo>
                <a:lnTo>
                  <a:pt x="61" y="30"/>
                </a:lnTo>
                <a:lnTo>
                  <a:pt x="61" y="30"/>
                </a:lnTo>
                <a:lnTo>
                  <a:pt x="61" y="35"/>
                </a:lnTo>
                <a:lnTo>
                  <a:pt x="61" y="35"/>
                </a:lnTo>
                <a:lnTo>
                  <a:pt x="62" y="37"/>
                </a:lnTo>
                <a:lnTo>
                  <a:pt x="62" y="37"/>
                </a:lnTo>
                <a:lnTo>
                  <a:pt x="62" y="40"/>
                </a:lnTo>
                <a:lnTo>
                  <a:pt x="62" y="40"/>
                </a:lnTo>
                <a:lnTo>
                  <a:pt x="62" y="42"/>
                </a:lnTo>
                <a:lnTo>
                  <a:pt x="62" y="42"/>
                </a:lnTo>
                <a:lnTo>
                  <a:pt x="64" y="49"/>
                </a:lnTo>
                <a:lnTo>
                  <a:pt x="64" y="49"/>
                </a:lnTo>
                <a:lnTo>
                  <a:pt x="65" y="52"/>
                </a:lnTo>
                <a:lnTo>
                  <a:pt x="64" y="55"/>
                </a:lnTo>
                <a:lnTo>
                  <a:pt x="64" y="55"/>
                </a:lnTo>
                <a:lnTo>
                  <a:pt x="65" y="61"/>
                </a:lnTo>
                <a:lnTo>
                  <a:pt x="65" y="61"/>
                </a:lnTo>
                <a:lnTo>
                  <a:pt x="65" y="61"/>
                </a:lnTo>
                <a:lnTo>
                  <a:pt x="65" y="61"/>
                </a:lnTo>
                <a:lnTo>
                  <a:pt x="67" y="59"/>
                </a:lnTo>
                <a:lnTo>
                  <a:pt x="68" y="59"/>
                </a:lnTo>
                <a:lnTo>
                  <a:pt x="68" y="59"/>
                </a:lnTo>
                <a:lnTo>
                  <a:pt x="70" y="61"/>
                </a:lnTo>
                <a:lnTo>
                  <a:pt x="70" y="61"/>
                </a:lnTo>
                <a:lnTo>
                  <a:pt x="68" y="64"/>
                </a:lnTo>
                <a:lnTo>
                  <a:pt x="68" y="64"/>
                </a:lnTo>
                <a:lnTo>
                  <a:pt x="65" y="65"/>
                </a:lnTo>
                <a:lnTo>
                  <a:pt x="65" y="65"/>
                </a:lnTo>
                <a:lnTo>
                  <a:pt x="67" y="72"/>
                </a:lnTo>
                <a:lnTo>
                  <a:pt x="67" y="72"/>
                </a:lnTo>
                <a:close/>
                <a:moveTo>
                  <a:pt x="58" y="257"/>
                </a:moveTo>
                <a:lnTo>
                  <a:pt x="58" y="257"/>
                </a:lnTo>
                <a:lnTo>
                  <a:pt x="57" y="258"/>
                </a:lnTo>
                <a:lnTo>
                  <a:pt x="57" y="258"/>
                </a:lnTo>
                <a:lnTo>
                  <a:pt x="41" y="277"/>
                </a:lnTo>
                <a:lnTo>
                  <a:pt x="41" y="277"/>
                </a:lnTo>
                <a:lnTo>
                  <a:pt x="35" y="284"/>
                </a:lnTo>
                <a:lnTo>
                  <a:pt x="35" y="284"/>
                </a:lnTo>
                <a:lnTo>
                  <a:pt x="30" y="291"/>
                </a:lnTo>
                <a:lnTo>
                  <a:pt x="30" y="291"/>
                </a:lnTo>
                <a:lnTo>
                  <a:pt x="28" y="291"/>
                </a:lnTo>
                <a:lnTo>
                  <a:pt x="28" y="291"/>
                </a:lnTo>
                <a:lnTo>
                  <a:pt x="27" y="292"/>
                </a:lnTo>
                <a:lnTo>
                  <a:pt x="25" y="291"/>
                </a:lnTo>
                <a:lnTo>
                  <a:pt x="25" y="291"/>
                </a:lnTo>
                <a:lnTo>
                  <a:pt x="25" y="290"/>
                </a:lnTo>
                <a:lnTo>
                  <a:pt x="25" y="288"/>
                </a:lnTo>
                <a:lnTo>
                  <a:pt x="25" y="288"/>
                </a:lnTo>
                <a:lnTo>
                  <a:pt x="27" y="288"/>
                </a:lnTo>
                <a:lnTo>
                  <a:pt x="27" y="288"/>
                </a:lnTo>
                <a:lnTo>
                  <a:pt x="31" y="284"/>
                </a:lnTo>
                <a:lnTo>
                  <a:pt x="31" y="284"/>
                </a:lnTo>
                <a:lnTo>
                  <a:pt x="38" y="277"/>
                </a:lnTo>
                <a:lnTo>
                  <a:pt x="38" y="277"/>
                </a:lnTo>
                <a:lnTo>
                  <a:pt x="58" y="256"/>
                </a:lnTo>
                <a:lnTo>
                  <a:pt x="58" y="256"/>
                </a:lnTo>
                <a:lnTo>
                  <a:pt x="58" y="253"/>
                </a:lnTo>
                <a:lnTo>
                  <a:pt x="58" y="253"/>
                </a:lnTo>
                <a:lnTo>
                  <a:pt x="58" y="244"/>
                </a:lnTo>
                <a:lnTo>
                  <a:pt x="58" y="244"/>
                </a:lnTo>
                <a:lnTo>
                  <a:pt x="58" y="243"/>
                </a:lnTo>
                <a:lnTo>
                  <a:pt x="58" y="243"/>
                </a:lnTo>
                <a:lnTo>
                  <a:pt x="57" y="244"/>
                </a:lnTo>
                <a:lnTo>
                  <a:pt x="57" y="244"/>
                </a:lnTo>
                <a:lnTo>
                  <a:pt x="50" y="253"/>
                </a:lnTo>
                <a:lnTo>
                  <a:pt x="50" y="253"/>
                </a:lnTo>
                <a:lnTo>
                  <a:pt x="33" y="273"/>
                </a:lnTo>
                <a:lnTo>
                  <a:pt x="33" y="273"/>
                </a:lnTo>
                <a:lnTo>
                  <a:pt x="30" y="274"/>
                </a:lnTo>
                <a:lnTo>
                  <a:pt x="30" y="274"/>
                </a:lnTo>
                <a:lnTo>
                  <a:pt x="28" y="275"/>
                </a:lnTo>
                <a:lnTo>
                  <a:pt x="27" y="274"/>
                </a:lnTo>
                <a:lnTo>
                  <a:pt x="27" y="274"/>
                </a:lnTo>
                <a:lnTo>
                  <a:pt x="27" y="273"/>
                </a:lnTo>
                <a:lnTo>
                  <a:pt x="27" y="271"/>
                </a:lnTo>
                <a:lnTo>
                  <a:pt x="27" y="271"/>
                </a:lnTo>
                <a:lnTo>
                  <a:pt x="28" y="271"/>
                </a:lnTo>
                <a:lnTo>
                  <a:pt x="28" y="271"/>
                </a:lnTo>
                <a:lnTo>
                  <a:pt x="41" y="258"/>
                </a:lnTo>
                <a:lnTo>
                  <a:pt x="41" y="258"/>
                </a:lnTo>
                <a:lnTo>
                  <a:pt x="58" y="240"/>
                </a:lnTo>
                <a:lnTo>
                  <a:pt x="58" y="240"/>
                </a:lnTo>
                <a:lnTo>
                  <a:pt x="58" y="238"/>
                </a:lnTo>
                <a:lnTo>
                  <a:pt x="58" y="238"/>
                </a:lnTo>
                <a:lnTo>
                  <a:pt x="58" y="227"/>
                </a:lnTo>
                <a:lnTo>
                  <a:pt x="58" y="227"/>
                </a:lnTo>
                <a:lnTo>
                  <a:pt x="58" y="226"/>
                </a:lnTo>
                <a:lnTo>
                  <a:pt x="58" y="226"/>
                </a:lnTo>
                <a:lnTo>
                  <a:pt x="58" y="227"/>
                </a:lnTo>
                <a:lnTo>
                  <a:pt x="58" y="227"/>
                </a:lnTo>
                <a:lnTo>
                  <a:pt x="38" y="247"/>
                </a:lnTo>
                <a:lnTo>
                  <a:pt x="38" y="247"/>
                </a:lnTo>
                <a:lnTo>
                  <a:pt x="33" y="254"/>
                </a:lnTo>
                <a:lnTo>
                  <a:pt x="33" y="254"/>
                </a:lnTo>
                <a:lnTo>
                  <a:pt x="30" y="258"/>
                </a:lnTo>
                <a:lnTo>
                  <a:pt x="30" y="258"/>
                </a:lnTo>
                <a:lnTo>
                  <a:pt x="28" y="258"/>
                </a:lnTo>
                <a:lnTo>
                  <a:pt x="27" y="258"/>
                </a:lnTo>
                <a:lnTo>
                  <a:pt x="27" y="258"/>
                </a:lnTo>
                <a:lnTo>
                  <a:pt x="25" y="257"/>
                </a:lnTo>
                <a:lnTo>
                  <a:pt x="25" y="257"/>
                </a:lnTo>
                <a:lnTo>
                  <a:pt x="27" y="256"/>
                </a:lnTo>
                <a:lnTo>
                  <a:pt x="27" y="256"/>
                </a:lnTo>
                <a:lnTo>
                  <a:pt x="37" y="246"/>
                </a:lnTo>
                <a:lnTo>
                  <a:pt x="37" y="246"/>
                </a:lnTo>
                <a:lnTo>
                  <a:pt x="47" y="236"/>
                </a:lnTo>
                <a:lnTo>
                  <a:pt x="47" y="236"/>
                </a:lnTo>
                <a:lnTo>
                  <a:pt x="55" y="226"/>
                </a:lnTo>
                <a:lnTo>
                  <a:pt x="55" y="226"/>
                </a:lnTo>
                <a:lnTo>
                  <a:pt x="58" y="223"/>
                </a:lnTo>
                <a:lnTo>
                  <a:pt x="58" y="219"/>
                </a:lnTo>
                <a:lnTo>
                  <a:pt x="58" y="219"/>
                </a:lnTo>
                <a:lnTo>
                  <a:pt x="58" y="213"/>
                </a:lnTo>
                <a:lnTo>
                  <a:pt x="58" y="213"/>
                </a:lnTo>
                <a:lnTo>
                  <a:pt x="58" y="211"/>
                </a:lnTo>
                <a:lnTo>
                  <a:pt x="58" y="211"/>
                </a:lnTo>
                <a:lnTo>
                  <a:pt x="54" y="216"/>
                </a:lnTo>
                <a:lnTo>
                  <a:pt x="54" y="216"/>
                </a:lnTo>
                <a:lnTo>
                  <a:pt x="38" y="231"/>
                </a:lnTo>
                <a:lnTo>
                  <a:pt x="38" y="231"/>
                </a:lnTo>
                <a:lnTo>
                  <a:pt x="28" y="244"/>
                </a:lnTo>
                <a:lnTo>
                  <a:pt x="28" y="244"/>
                </a:lnTo>
                <a:lnTo>
                  <a:pt x="27" y="247"/>
                </a:lnTo>
                <a:lnTo>
                  <a:pt x="27" y="247"/>
                </a:lnTo>
                <a:lnTo>
                  <a:pt x="24" y="247"/>
                </a:lnTo>
                <a:lnTo>
                  <a:pt x="24" y="247"/>
                </a:lnTo>
                <a:lnTo>
                  <a:pt x="23" y="246"/>
                </a:lnTo>
                <a:lnTo>
                  <a:pt x="23" y="246"/>
                </a:lnTo>
                <a:lnTo>
                  <a:pt x="23" y="244"/>
                </a:lnTo>
                <a:lnTo>
                  <a:pt x="23" y="243"/>
                </a:lnTo>
                <a:lnTo>
                  <a:pt x="23" y="243"/>
                </a:lnTo>
                <a:lnTo>
                  <a:pt x="43" y="224"/>
                </a:lnTo>
                <a:lnTo>
                  <a:pt x="43" y="224"/>
                </a:lnTo>
                <a:lnTo>
                  <a:pt x="55" y="211"/>
                </a:lnTo>
                <a:lnTo>
                  <a:pt x="55" y="211"/>
                </a:lnTo>
                <a:lnTo>
                  <a:pt x="57" y="210"/>
                </a:lnTo>
                <a:lnTo>
                  <a:pt x="57" y="210"/>
                </a:lnTo>
                <a:lnTo>
                  <a:pt x="55" y="209"/>
                </a:lnTo>
                <a:lnTo>
                  <a:pt x="57" y="207"/>
                </a:lnTo>
                <a:lnTo>
                  <a:pt x="57" y="207"/>
                </a:lnTo>
                <a:lnTo>
                  <a:pt x="57" y="206"/>
                </a:lnTo>
                <a:lnTo>
                  <a:pt x="58" y="206"/>
                </a:lnTo>
                <a:lnTo>
                  <a:pt x="58" y="206"/>
                </a:lnTo>
                <a:lnTo>
                  <a:pt x="58" y="200"/>
                </a:lnTo>
                <a:lnTo>
                  <a:pt x="58" y="200"/>
                </a:lnTo>
                <a:lnTo>
                  <a:pt x="57" y="202"/>
                </a:lnTo>
                <a:lnTo>
                  <a:pt x="57" y="202"/>
                </a:lnTo>
                <a:lnTo>
                  <a:pt x="45" y="211"/>
                </a:lnTo>
                <a:lnTo>
                  <a:pt x="45" y="211"/>
                </a:lnTo>
                <a:lnTo>
                  <a:pt x="37" y="220"/>
                </a:lnTo>
                <a:lnTo>
                  <a:pt x="30" y="229"/>
                </a:lnTo>
                <a:lnTo>
                  <a:pt x="30" y="229"/>
                </a:lnTo>
                <a:lnTo>
                  <a:pt x="30" y="230"/>
                </a:lnTo>
                <a:lnTo>
                  <a:pt x="30" y="230"/>
                </a:lnTo>
                <a:lnTo>
                  <a:pt x="28" y="230"/>
                </a:lnTo>
                <a:lnTo>
                  <a:pt x="27" y="230"/>
                </a:lnTo>
                <a:lnTo>
                  <a:pt x="27" y="230"/>
                </a:lnTo>
                <a:lnTo>
                  <a:pt x="25" y="229"/>
                </a:lnTo>
                <a:lnTo>
                  <a:pt x="27" y="227"/>
                </a:lnTo>
                <a:lnTo>
                  <a:pt x="27" y="227"/>
                </a:lnTo>
                <a:lnTo>
                  <a:pt x="27" y="226"/>
                </a:lnTo>
                <a:lnTo>
                  <a:pt x="27" y="226"/>
                </a:lnTo>
                <a:lnTo>
                  <a:pt x="40" y="214"/>
                </a:lnTo>
                <a:lnTo>
                  <a:pt x="40" y="214"/>
                </a:lnTo>
                <a:lnTo>
                  <a:pt x="54" y="200"/>
                </a:lnTo>
                <a:lnTo>
                  <a:pt x="54" y="200"/>
                </a:lnTo>
                <a:lnTo>
                  <a:pt x="58" y="196"/>
                </a:lnTo>
                <a:lnTo>
                  <a:pt x="58" y="196"/>
                </a:lnTo>
                <a:lnTo>
                  <a:pt x="58" y="194"/>
                </a:lnTo>
                <a:lnTo>
                  <a:pt x="58" y="194"/>
                </a:lnTo>
                <a:lnTo>
                  <a:pt x="58" y="184"/>
                </a:lnTo>
                <a:lnTo>
                  <a:pt x="58" y="184"/>
                </a:lnTo>
                <a:lnTo>
                  <a:pt x="58" y="184"/>
                </a:lnTo>
                <a:lnTo>
                  <a:pt x="58" y="184"/>
                </a:lnTo>
                <a:lnTo>
                  <a:pt x="58" y="184"/>
                </a:lnTo>
                <a:lnTo>
                  <a:pt x="58" y="184"/>
                </a:lnTo>
                <a:lnTo>
                  <a:pt x="57" y="184"/>
                </a:lnTo>
                <a:lnTo>
                  <a:pt x="57" y="184"/>
                </a:lnTo>
                <a:lnTo>
                  <a:pt x="43" y="199"/>
                </a:lnTo>
                <a:lnTo>
                  <a:pt x="43" y="199"/>
                </a:lnTo>
                <a:lnTo>
                  <a:pt x="31" y="211"/>
                </a:lnTo>
                <a:lnTo>
                  <a:pt x="31" y="211"/>
                </a:lnTo>
                <a:lnTo>
                  <a:pt x="28" y="214"/>
                </a:lnTo>
                <a:lnTo>
                  <a:pt x="28" y="214"/>
                </a:lnTo>
                <a:lnTo>
                  <a:pt x="28" y="214"/>
                </a:lnTo>
                <a:lnTo>
                  <a:pt x="27" y="214"/>
                </a:lnTo>
                <a:lnTo>
                  <a:pt x="27" y="214"/>
                </a:lnTo>
                <a:lnTo>
                  <a:pt x="25" y="213"/>
                </a:lnTo>
                <a:lnTo>
                  <a:pt x="25" y="213"/>
                </a:lnTo>
                <a:lnTo>
                  <a:pt x="25" y="211"/>
                </a:lnTo>
                <a:lnTo>
                  <a:pt x="25" y="210"/>
                </a:lnTo>
                <a:lnTo>
                  <a:pt x="25" y="210"/>
                </a:lnTo>
                <a:lnTo>
                  <a:pt x="28" y="209"/>
                </a:lnTo>
                <a:lnTo>
                  <a:pt x="28" y="209"/>
                </a:lnTo>
                <a:lnTo>
                  <a:pt x="38" y="200"/>
                </a:lnTo>
                <a:lnTo>
                  <a:pt x="38" y="200"/>
                </a:lnTo>
                <a:lnTo>
                  <a:pt x="44" y="196"/>
                </a:lnTo>
                <a:lnTo>
                  <a:pt x="44" y="196"/>
                </a:lnTo>
                <a:lnTo>
                  <a:pt x="57" y="183"/>
                </a:lnTo>
                <a:lnTo>
                  <a:pt x="57" y="183"/>
                </a:lnTo>
                <a:lnTo>
                  <a:pt x="58" y="180"/>
                </a:lnTo>
                <a:lnTo>
                  <a:pt x="58" y="180"/>
                </a:lnTo>
                <a:lnTo>
                  <a:pt x="58" y="179"/>
                </a:lnTo>
                <a:lnTo>
                  <a:pt x="58" y="179"/>
                </a:lnTo>
                <a:lnTo>
                  <a:pt x="58" y="177"/>
                </a:lnTo>
                <a:lnTo>
                  <a:pt x="58" y="176"/>
                </a:lnTo>
                <a:lnTo>
                  <a:pt x="58" y="176"/>
                </a:lnTo>
                <a:lnTo>
                  <a:pt x="58" y="175"/>
                </a:lnTo>
                <a:lnTo>
                  <a:pt x="58" y="175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41" y="186"/>
                </a:lnTo>
                <a:lnTo>
                  <a:pt x="41" y="186"/>
                </a:lnTo>
                <a:lnTo>
                  <a:pt x="38" y="189"/>
                </a:lnTo>
                <a:lnTo>
                  <a:pt x="38" y="189"/>
                </a:lnTo>
                <a:lnTo>
                  <a:pt x="33" y="196"/>
                </a:lnTo>
                <a:lnTo>
                  <a:pt x="33" y="196"/>
                </a:lnTo>
                <a:lnTo>
                  <a:pt x="30" y="197"/>
                </a:lnTo>
                <a:lnTo>
                  <a:pt x="30" y="197"/>
                </a:lnTo>
                <a:lnTo>
                  <a:pt x="28" y="196"/>
                </a:lnTo>
                <a:lnTo>
                  <a:pt x="28" y="196"/>
                </a:lnTo>
                <a:lnTo>
                  <a:pt x="30" y="193"/>
                </a:lnTo>
                <a:lnTo>
                  <a:pt x="30" y="193"/>
                </a:lnTo>
                <a:lnTo>
                  <a:pt x="33" y="190"/>
                </a:lnTo>
                <a:lnTo>
                  <a:pt x="33" y="190"/>
                </a:lnTo>
                <a:lnTo>
                  <a:pt x="43" y="182"/>
                </a:lnTo>
                <a:lnTo>
                  <a:pt x="43" y="182"/>
                </a:lnTo>
                <a:lnTo>
                  <a:pt x="58" y="166"/>
                </a:lnTo>
                <a:lnTo>
                  <a:pt x="58" y="166"/>
                </a:lnTo>
                <a:lnTo>
                  <a:pt x="58" y="163"/>
                </a:lnTo>
                <a:lnTo>
                  <a:pt x="58" y="163"/>
                </a:lnTo>
                <a:lnTo>
                  <a:pt x="58" y="152"/>
                </a:lnTo>
                <a:lnTo>
                  <a:pt x="58" y="152"/>
                </a:lnTo>
                <a:lnTo>
                  <a:pt x="58" y="150"/>
                </a:lnTo>
                <a:lnTo>
                  <a:pt x="58" y="150"/>
                </a:lnTo>
                <a:lnTo>
                  <a:pt x="58" y="152"/>
                </a:lnTo>
                <a:lnTo>
                  <a:pt x="58" y="152"/>
                </a:lnTo>
                <a:lnTo>
                  <a:pt x="37" y="172"/>
                </a:lnTo>
                <a:lnTo>
                  <a:pt x="37" y="172"/>
                </a:lnTo>
                <a:lnTo>
                  <a:pt x="30" y="179"/>
                </a:lnTo>
                <a:lnTo>
                  <a:pt x="30" y="179"/>
                </a:lnTo>
                <a:lnTo>
                  <a:pt x="28" y="180"/>
                </a:lnTo>
                <a:lnTo>
                  <a:pt x="27" y="180"/>
                </a:lnTo>
                <a:lnTo>
                  <a:pt x="27" y="180"/>
                </a:lnTo>
                <a:lnTo>
                  <a:pt x="27" y="179"/>
                </a:lnTo>
                <a:lnTo>
                  <a:pt x="27" y="179"/>
                </a:lnTo>
                <a:lnTo>
                  <a:pt x="27" y="176"/>
                </a:lnTo>
                <a:lnTo>
                  <a:pt x="28" y="175"/>
                </a:lnTo>
                <a:lnTo>
                  <a:pt x="28" y="175"/>
                </a:lnTo>
                <a:lnTo>
                  <a:pt x="31" y="173"/>
                </a:lnTo>
                <a:lnTo>
                  <a:pt x="31" y="173"/>
                </a:lnTo>
                <a:lnTo>
                  <a:pt x="35" y="169"/>
                </a:lnTo>
                <a:lnTo>
                  <a:pt x="35" y="169"/>
                </a:lnTo>
                <a:lnTo>
                  <a:pt x="58" y="149"/>
                </a:lnTo>
                <a:lnTo>
                  <a:pt x="58" y="149"/>
                </a:lnTo>
                <a:lnTo>
                  <a:pt x="58" y="146"/>
                </a:lnTo>
                <a:lnTo>
                  <a:pt x="58" y="146"/>
                </a:lnTo>
                <a:lnTo>
                  <a:pt x="58" y="133"/>
                </a:lnTo>
                <a:lnTo>
                  <a:pt x="58" y="133"/>
                </a:lnTo>
                <a:lnTo>
                  <a:pt x="58" y="132"/>
                </a:lnTo>
                <a:lnTo>
                  <a:pt x="58" y="132"/>
                </a:lnTo>
                <a:lnTo>
                  <a:pt x="58" y="132"/>
                </a:lnTo>
                <a:lnTo>
                  <a:pt x="58" y="132"/>
                </a:lnTo>
                <a:lnTo>
                  <a:pt x="40" y="149"/>
                </a:lnTo>
                <a:lnTo>
                  <a:pt x="40" y="149"/>
                </a:lnTo>
                <a:lnTo>
                  <a:pt x="33" y="157"/>
                </a:lnTo>
                <a:lnTo>
                  <a:pt x="33" y="157"/>
                </a:lnTo>
                <a:lnTo>
                  <a:pt x="31" y="159"/>
                </a:lnTo>
                <a:lnTo>
                  <a:pt x="28" y="159"/>
                </a:lnTo>
                <a:lnTo>
                  <a:pt x="28" y="159"/>
                </a:lnTo>
                <a:lnTo>
                  <a:pt x="28" y="157"/>
                </a:lnTo>
                <a:lnTo>
                  <a:pt x="28" y="155"/>
                </a:lnTo>
                <a:lnTo>
                  <a:pt x="28" y="155"/>
                </a:lnTo>
                <a:lnTo>
                  <a:pt x="30" y="155"/>
                </a:lnTo>
                <a:lnTo>
                  <a:pt x="30" y="155"/>
                </a:lnTo>
                <a:lnTo>
                  <a:pt x="37" y="149"/>
                </a:lnTo>
                <a:lnTo>
                  <a:pt x="37" y="149"/>
                </a:lnTo>
                <a:lnTo>
                  <a:pt x="50" y="138"/>
                </a:lnTo>
                <a:lnTo>
                  <a:pt x="50" y="138"/>
                </a:lnTo>
                <a:lnTo>
                  <a:pt x="58" y="129"/>
                </a:lnTo>
                <a:lnTo>
                  <a:pt x="58" y="129"/>
                </a:lnTo>
                <a:lnTo>
                  <a:pt x="58" y="128"/>
                </a:lnTo>
                <a:lnTo>
                  <a:pt x="58" y="128"/>
                </a:lnTo>
                <a:lnTo>
                  <a:pt x="58" y="118"/>
                </a:lnTo>
                <a:lnTo>
                  <a:pt x="58" y="118"/>
                </a:lnTo>
                <a:lnTo>
                  <a:pt x="58" y="116"/>
                </a:lnTo>
                <a:lnTo>
                  <a:pt x="58" y="116"/>
                </a:lnTo>
                <a:lnTo>
                  <a:pt x="57" y="116"/>
                </a:lnTo>
                <a:lnTo>
                  <a:pt x="57" y="116"/>
                </a:lnTo>
                <a:lnTo>
                  <a:pt x="38" y="135"/>
                </a:lnTo>
                <a:lnTo>
                  <a:pt x="38" y="135"/>
                </a:lnTo>
                <a:lnTo>
                  <a:pt x="34" y="139"/>
                </a:lnTo>
                <a:lnTo>
                  <a:pt x="34" y="139"/>
                </a:lnTo>
                <a:lnTo>
                  <a:pt x="33" y="140"/>
                </a:lnTo>
                <a:lnTo>
                  <a:pt x="33" y="140"/>
                </a:lnTo>
                <a:lnTo>
                  <a:pt x="33" y="142"/>
                </a:lnTo>
                <a:lnTo>
                  <a:pt x="31" y="143"/>
                </a:lnTo>
                <a:lnTo>
                  <a:pt x="31" y="143"/>
                </a:lnTo>
                <a:lnTo>
                  <a:pt x="30" y="142"/>
                </a:lnTo>
                <a:lnTo>
                  <a:pt x="28" y="142"/>
                </a:lnTo>
                <a:lnTo>
                  <a:pt x="28" y="142"/>
                </a:lnTo>
                <a:lnTo>
                  <a:pt x="28" y="140"/>
                </a:lnTo>
                <a:lnTo>
                  <a:pt x="30" y="139"/>
                </a:lnTo>
                <a:lnTo>
                  <a:pt x="30" y="139"/>
                </a:lnTo>
                <a:lnTo>
                  <a:pt x="31" y="136"/>
                </a:lnTo>
                <a:lnTo>
                  <a:pt x="31" y="136"/>
                </a:lnTo>
                <a:lnTo>
                  <a:pt x="38" y="130"/>
                </a:lnTo>
                <a:lnTo>
                  <a:pt x="38" y="130"/>
                </a:lnTo>
                <a:lnTo>
                  <a:pt x="57" y="113"/>
                </a:lnTo>
                <a:lnTo>
                  <a:pt x="57" y="113"/>
                </a:lnTo>
                <a:lnTo>
                  <a:pt x="58" y="112"/>
                </a:lnTo>
                <a:lnTo>
                  <a:pt x="58" y="112"/>
                </a:lnTo>
                <a:lnTo>
                  <a:pt x="58" y="101"/>
                </a:lnTo>
                <a:lnTo>
                  <a:pt x="58" y="101"/>
                </a:lnTo>
                <a:lnTo>
                  <a:pt x="58" y="101"/>
                </a:lnTo>
                <a:lnTo>
                  <a:pt x="58" y="101"/>
                </a:lnTo>
                <a:lnTo>
                  <a:pt x="57" y="101"/>
                </a:lnTo>
                <a:lnTo>
                  <a:pt x="57" y="101"/>
                </a:lnTo>
                <a:lnTo>
                  <a:pt x="40" y="116"/>
                </a:lnTo>
                <a:lnTo>
                  <a:pt x="40" y="116"/>
                </a:lnTo>
                <a:lnTo>
                  <a:pt x="34" y="123"/>
                </a:lnTo>
                <a:lnTo>
                  <a:pt x="34" y="123"/>
                </a:lnTo>
                <a:lnTo>
                  <a:pt x="33" y="125"/>
                </a:lnTo>
                <a:lnTo>
                  <a:pt x="31" y="125"/>
                </a:lnTo>
                <a:lnTo>
                  <a:pt x="31" y="125"/>
                </a:lnTo>
                <a:lnTo>
                  <a:pt x="30" y="123"/>
                </a:lnTo>
                <a:lnTo>
                  <a:pt x="30" y="122"/>
                </a:lnTo>
                <a:lnTo>
                  <a:pt x="30" y="122"/>
                </a:lnTo>
                <a:lnTo>
                  <a:pt x="31" y="121"/>
                </a:lnTo>
                <a:lnTo>
                  <a:pt x="31" y="121"/>
                </a:lnTo>
                <a:lnTo>
                  <a:pt x="41" y="112"/>
                </a:lnTo>
                <a:lnTo>
                  <a:pt x="41" y="112"/>
                </a:lnTo>
                <a:lnTo>
                  <a:pt x="57" y="98"/>
                </a:lnTo>
                <a:lnTo>
                  <a:pt x="57" y="98"/>
                </a:lnTo>
                <a:lnTo>
                  <a:pt x="58" y="96"/>
                </a:lnTo>
                <a:lnTo>
                  <a:pt x="58" y="96"/>
                </a:lnTo>
                <a:lnTo>
                  <a:pt x="57" y="86"/>
                </a:lnTo>
                <a:lnTo>
                  <a:pt x="57" y="86"/>
                </a:lnTo>
                <a:lnTo>
                  <a:pt x="57" y="85"/>
                </a:lnTo>
                <a:lnTo>
                  <a:pt x="57" y="85"/>
                </a:lnTo>
                <a:lnTo>
                  <a:pt x="57" y="86"/>
                </a:lnTo>
                <a:lnTo>
                  <a:pt x="57" y="86"/>
                </a:lnTo>
                <a:lnTo>
                  <a:pt x="44" y="96"/>
                </a:lnTo>
                <a:lnTo>
                  <a:pt x="44" y="96"/>
                </a:lnTo>
                <a:lnTo>
                  <a:pt x="40" y="101"/>
                </a:lnTo>
                <a:lnTo>
                  <a:pt x="35" y="105"/>
                </a:lnTo>
                <a:lnTo>
                  <a:pt x="35" y="105"/>
                </a:lnTo>
                <a:lnTo>
                  <a:pt x="33" y="108"/>
                </a:lnTo>
                <a:lnTo>
                  <a:pt x="33" y="108"/>
                </a:lnTo>
                <a:lnTo>
                  <a:pt x="31" y="109"/>
                </a:lnTo>
                <a:lnTo>
                  <a:pt x="31" y="109"/>
                </a:lnTo>
                <a:lnTo>
                  <a:pt x="28" y="108"/>
                </a:lnTo>
                <a:lnTo>
                  <a:pt x="28" y="108"/>
                </a:lnTo>
                <a:lnTo>
                  <a:pt x="28" y="106"/>
                </a:lnTo>
                <a:lnTo>
                  <a:pt x="30" y="105"/>
                </a:lnTo>
                <a:lnTo>
                  <a:pt x="30" y="105"/>
                </a:lnTo>
                <a:lnTo>
                  <a:pt x="44" y="94"/>
                </a:lnTo>
                <a:lnTo>
                  <a:pt x="44" y="94"/>
                </a:lnTo>
                <a:lnTo>
                  <a:pt x="45" y="92"/>
                </a:lnTo>
                <a:lnTo>
                  <a:pt x="45" y="92"/>
                </a:lnTo>
                <a:lnTo>
                  <a:pt x="57" y="84"/>
                </a:lnTo>
                <a:lnTo>
                  <a:pt x="57" y="84"/>
                </a:lnTo>
                <a:lnTo>
                  <a:pt x="57" y="81"/>
                </a:lnTo>
                <a:lnTo>
                  <a:pt x="57" y="81"/>
                </a:lnTo>
                <a:lnTo>
                  <a:pt x="57" y="74"/>
                </a:lnTo>
                <a:lnTo>
                  <a:pt x="57" y="74"/>
                </a:lnTo>
                <a:lnTo>
                  <a:pt x="57" y="72"/>
                </a:lnTo>
                <a:lnTo>
                  <a:pt x="57" y="72"/>
                </a:lnTo>
                <a:lnTo>
                  <a:pt x="57" y="72"/>
                </a:lnTo>
                <a:lnTo>
                  <a:pt x="57" y="72"/>
                </a:lnTo>
                <a:lnTo>
                  <a:pt x="47" y="81"/>
                </a:lnTo>
                <a:lnTo>
                  <a:pt x="47" y="81"/>
                </a:lnTo>
                <a:lnTo>
                  <a:pt x="40" y="88"/>
                </a:lnTo>
                <a:lnTo>
                  <a:pt x="40" y="88"/>
                </a:lnTo>
                <a:lnTo>
                  <a:pt x="35" y="92"/>
                </a:lnTo>
                <a:lnTo>
                  <a:pt x="35" y="92"/>
                </a:lnTo>
                <a:lnTo>
                  <a:pt x="34" y="94"/>
                </a:lnTo>
                <a:lnTo>
                  <a:pt x="33" y="92"/>
                </a:lnTo>
                <a:lnTo>
                  <a:pt x="33" y="92"/>
                </a:lnTo>
                <a:lnTo>
                  <a:pt x="31" y="91"/>
                </a:lnTo>
                <a:lnTo>
                  <a:pt x="33" y="89"/>
                </a:lnTo>
                <a:lnTo>
                  <a:pt x="33" y="89"/>
                </a:lnTo>
                <a:lnTo>
                  <a:pt x="34" y="88"/>
                </a:lnTo>
                <a:lnTo>
                  <a:pt x="34" y="88"/>
                </a:lnTo>
                <a:lnTo>
                  <a:pt x="40" y="84"/>
                </a:lnTo>
                <a:lnTo>
                  <a:pt x="40" y="84"/>
                </a:lnTo>
                <a:lnTo>
                  <a:pt x="55" y="71"/>
                </a:lnTo>
                <a:lnTo>
                  <a:pt x="55" y="71"/>
                </a:lnTo>
                <a:lnTo>
                  <a:pt x="57" y="68"/>
                </a:lnTo>
                <a:lnTo>
                  <a:pt x="57" y="68"/>
                </a:lnTo>
                <a:lnTo>
                  <a:pt x="55" y="61"/>
                </a:lnTo>
                <a:lnTo>
                  <a:pt x="55" y="61"/>
                </a:lnTo>
                <a:lnTo>
                  <a:pt x="55" y="59"/>
                </a:lnTo>
                <a:lnTo>
                  <a:pt x="55" y="59"/>
                </a:lnTo>
                <a:lnTo>
                  <a:pt x="55" y="61"/>
                </a:lnTo>
                <a:lnTo>
                  <a:pt x="55" y="61"/>
                </a:lnTo>
                <a:lnTo>
                  <a:pt x="44" y="69"/>
                </a:lnTo>
                <a:lnTo>
                  <a:pt x="44" y="69"/>
                </a:lnTo>
                <a:lnTo>
                  <a:pt x="35" y="78"/>
                </a:lnTo>
                <a:lnTo>
                  <a:pt x="35" y="78"/>
                </a:lnTo>
                <a:lnTo>
                  <a:pt x="34" y="81"/>
                </a:lnTo>
                <a:lnTo>
                  <a:pt x="34" y="81"/>
                </a:lnTo>
                <a:lnTo>
                  <a:pt x="34" y="82"/>
                </a:lnTo>
                <a:lnTo>
                  <a:pt x="33" y="82"/>
                </a:lnTo>
                <a:lnTo>
                  <a:pt x="33" y="82"/>
                </a:lnTo>
                <a:lnTo>
                  <a:pt x="30" y="81"/>
                </a:lnTo>
                <a:lnTo>
                  <a:pt x="30" y="81"/>
                </a:lnTo>
                <a:lnTo>
                  <a:pt x="30" y="79"/>
                </a:lnTo>
                <a:lnTo>
                  <a:pt x="30" y="78"/>
                </a:lnTo>
                <a:lnTo>
                  <a:pt x="30" y="78"/>
                </a:lnTo>
                <a:lnTo>
                  <a:pt x="33" y="76"/>
                </a:lnTo>
                <a:lnTo>
                  <a:pt x="33" y="76"/>
                </a:lnTo>
                <a:lnTo>
                  <a:pt x="37" y="74"/>
                </a:lnTo>
                <a:lnTo>
                  <a:pt x="37" y="74"/>
                </a:lnTo>
                <a:lnTo>
                  <a:pt x="55" y="58"/>
                </a:lnTo>
                <a:lnTo>
                  <a:pt x="55" y="58"/>
                </a:lnTo>
                <a:lnTo>
                  <a:pt x="55" y="55"/>
                </a:lnTo>
                <a:lnTo>
                  <a:pt x="55" y="55"/>
                </a:lnTo>
                <a:lnTo>
                  <a:pt x="55" y="48"/>
                </a:lnTo>
                <a:lnTo>
                  <a:pt x="55" y="48"/>
                </a:lnTo>
                <a:lnTo>
                  <a:pt x="54" y="48"/>
                </a:lnTo>
                <a:lnTo>
                  <a:pt x="54" y="48"/>
                </a:lnTo>
                <a:lnTo>
                  <a:pt x="54" y="48"/>
                </a:lnTo>
                <a:lnTo>
                  <a:pt x="54" y="48"/>
                </a:lnTo>
                <a:lnTo>
                  <a:pt x="37" y="64"/>
                </a:lnTo>
                <a:lnTo>
                  <a:pt x="37" y="64"/>
                </a:lnTo>
                <a:lnTo>
                  <a:pt x="31" y="71"/>
                </a:lnTo>
                <a:lnTo>
                  <a:pt x="31" y="71"/>
                </a:lnTo>
                <a:lnTo>
                  <a:pt x="30" y="71"/>
                </a:lnTo>
                <a:lnTo>
                  <a:pt x="30" y="71"/>
                </a:lnTo>
                <a:lnTo>
                  <a:pt x="28" y="72"/>
                </a:lnTo>
                <a:lnTo>
                  <a:pt x="27" y="71"/>
                </a:lnTo>
                <a:lnTo>
                  <a:pt x="27" y="71"/>
                </a:lnTo>
                <a:lnTo>
                  <a:pt x="25" y="69"/>
                </a:lnTo>
                <a:lnTo>
                  <a:pt x="27" y="67"/>
                </a:lnTo>
                <a:lnTo>
                  <a:pt x="27" y="67"/>
                </a:lnTo>
                <a:lnTo>
                  <a:pt x="30" y="65"/>
                </a:lnTo>
                <a:lnTo>
                  <a:pt x="30" y="65"/>
                </a:lnTo>
                <a:lnTo>
                  <a:pt x="41" y="57"/>
                </a:lnTo>
                <a:lnTo>
                  <a:pt x="41" y="57"/>
                </a:lnTo>
                <a:lnTo>
                  <a:pt x="50" y="48"/>
                </a:lnTo>
                <a:lnTo>
                  <a:pt x="50" y="48"/>
                </a:lnTo>
                <a:lnTo>
                  <a:pt x="50" y="48"/>
                </a:lnTo>
                <a:lnTo>
                  <a:pt x="50" y="48"/>
                </a:lnTo>
                <a:lnTo>
                  <a:pt x="48" y="48"/>
                </a:lnTo>
                <a:lnTo>
                  <a:pt x="48" y="48"/>
                </a:lnTo>
                <a:lnTo>
                  <a:pt x="38" y="54"/>
                </a:lnTo>
                <a:lnTo>
                  <a:pt x="28" y="61"/>
                </a:lnTo>
                <a:lnTo>
                  <a:pt x="28" y="61"/>
                </a:lnTo>
                <a:lnTo>
                  <a:pt x="25" y="62"/>
                </a:lnTo>
                <a:lnTo>
                  <a:pt x="25" y="62"/>
                </a:lnTo>
                <a:lnTo>
                  <a:pt x="24" y="62"/>
                </a:lnTo>
                <a:lnTo>
                  <a:pt x="24" y="62"/>
                </a:lnTo>
                <a:lnTo>
                  <a:pt x="24" y="61"/>
                </a:lnTo>
                <a:lnTo>
                  <a:pt x="24" y="61"/>
                </a:lnTo>
                <a:lnTo>
                  <a:pt x="25" y="59"/>
                </a:lnTo>
                <a:lnTo>
                  <a:pt x="25" y="59"/>
                </a:lnTo>
                <a:lnTo>
                  <a:pt x="38" y="47"/>
                </a:lnTo>
                <a:lnTo>
                  <a:pt x="38" y="47"/>
                </a:lnTo>
                <a:lnTo>
                  <a:pt x="40" y="44"/>
                </a:lnTo>
                <a:lnTo>
                  <a:pt x="40" y="44"/>
                </a:lnTo>
                <a:lnTo>
                  <a:pt x="38" y="44"/>
                </a:lnTo>
                <a:lnTo>
                  <a:pt x="38" y="44"/>
                </a:lnTo>
                <a:lnTo>
                  <a:pt x="33" y="45"/>
                </a:lnTo>
                <a:lnTo>
                  <a:pt x="33" y="45"/>
                </a:lnTo>
                <a:lnTo>
                  <a:pt x="31" y="45"/>
                </a:lnTo>
                <a:lnTo>
                  <a:pt x="31" y="45"/>
                </a:lnTo>
                <a:lnTo>
                  <a:pt x="24" y="51"/>
                </a:lnTo>
                <a:lnTo>
                  <a:pt x="24" y="51"/>
                </a:lnTo>
                <a:lnTo>
                  <a:pt x="23" y="55"/>
                </a:lnTo>
                <a:lnTo>
                  <a:pt x="23" y="55"/>
                </a:lnTo>
                <a:lnTo>
                  <a:pt x="21" y="57"/>
                </a:lnTo>
                <a:lnTo>
                  <a:pt x="20" y="57"/>
                </a:lnTo>
                <a:lnTo>
                  <a:pt x="20" y="57"/>
                </a:lnTo>
                <a:lnTo>
                  <a:pt x="18" y="57"/>
                </a:lnTo>
                <a:lnTo>
                  <a:pt x="18" y="55"/>
                </a:lnTo>
                <a:lnTo>
                  <a:pt x="18" y="55"/>
                </a:lnTo>
                <a:lnTo>
                  <a:pt x="18" y="54"/>
                </a:lnTo>
                <a:lnTo>
                  <a:pt x="18" y="52"/>
                </a:lnTo>
                <a:lnTo>
                  <a:pt x="18" y="52"/>
                </a:lnTo>
                <a:lnTo>
                  <a:pt x="20" y="52"/>
                </a:lnTo>
                <a:lnTo>
                  <a:pt x="20" y="52"/>
                </a:lnTo>
                <a:lnTo>
                  <a:pt x="27" y="45"/>
                </a:lnTo>
                <a:lnTo>
                  <a:pt x="27" y="45"/>
                </a:lnTo>
                <a:lnTo>
                  <a:pt x="27" y="45"/>
                </a:lnTo>
                <a:lnTo>
                  <a:pt x="27" y="45"/>
                </a:lnTo>
                <a:lnTo>
                  <a:pt x="11" y="45"/>
                </a:lnTo>
                <a:lnTo>
                  <a:pt x="11" y="45"/>
                </a:lnTo>
                <a:lnTo>
                  <a:pt x="11" y="47"/>
                </a:lnTo>
                <a:lnTo>
                  <a:pt x="11" y="47"/>
                </a:lnTo>
                <a:lnTo>
                  <a:pt x="10" y="51"/>
                </a:lnTo>
                <a:lnTo>
                  <a:pt x="10" y="51"/>
                </a:lnTo>
                <a:lnTo>
                  <a:pt x="10" y="98"/>
                </a:lnTo>
                <a:lnTo>
                  <a:pt x="11" y="145"/>
                </a:lnTo>
                <a:lnTo>
                  <a:pt x="11" y="145"/>
                </a:lnTo>
                <a:lnTo>
                  <a:pt x="13" y="163"/>
                </a:lnTo>
                <a:lnTo>
                  <a:pt x="13" y="163"/>
                </a:lnTo>
                <a:lnTo>
                  <a:pt x="14" y="179"/>
                </a:lnTo>
                <a:lnTo>
                  <a:pt x="14" y="179"/>
                </a:lnTo>
                <a:lnTo>
                  <a:pt x="14" y="213"/>
                </a:lnTo>
                <a:lnTo>
                  <a:pt x="14" y="213"/>
                </a:lnTo>
                <a:lnTo>
                  <a:pt x="14" y="221"/>
                </a:lnTo>
                <a:lnTo>
                  <a:pt x="14" y="221"/>
                </a:lnTo>
                <a:lnTo>
                  <a:pt x="16" y="256"/>
                </a:lnTo>
                <a:lnTo>
                  <a:pt x="16" y="256"/>
                </a:lnTo>
                <a:lnTo>
                  <a:pt x="16" y="295"/>
                </a:lnTo>
                <a:lnTo>
                  <a:pt x="16" y="295"/>
                </a:lnTo>
                <a:lnTo>
                  <a:pt x="16" y="354"/>
                </a:lnTo>
                <a:lnTo>
                  <a:pt x="16" y="354"/>
                </a:lnTo>
                <a:lnTo>
                  <a:pt x="16" y="362"/>
                </a:lnTo>
                <a:lnTo>
                  <a:pt x="16" y="362"/>
                </a:lnTo>
                <a:lnTo>
                  <a:pt x="14" y="366"/>
                </a:lnTo>
                <a:lnTo>
                  <a:pt x="16" y="371"/>
                </a:lnTo>
                <a:lnTo>
                  <a:pt x="16" y="371"/>
                </a:lnTo>
                <a:lnTo>
                  <a:pt x="17" y="371"/>
                </a:lnTo>
                <a:lnTo>
                  <a:pt x="17" y="371"/>
                </a:lnTo>
                <a:lnTo>
                  <a:pt x="25" y="371"/>
                </a:lnTo>
                <a:lnTo>
                  <a:pt x="25" y="371"/>
                </a:lnTo>
                <a:lnTo>
                  <a:pt x="65" y="371"/>
                </a:lnTo>
                <a:lnTo>
                  <a:pt x="65" y="371"/>
                </a:lnTo>
                <a:lnTo>
                  <a:pt x="85" y="371"/>
                </a:lnTo>
                <a:lnTo>
                  <a:pt x="105" y="372"/>
                </a:lnTo>
                <a:lnTo>
                  <a:pt x="105" y="372"/>
                </a:lnTo>
                <a:lnTo>
                  <a:pt x="116" y="372"/>
                </a:lnTo>
                <a:lnTo>
                  <a:pt x="129" y="372"/>
                </a:lnTo>
                <a:lnTo>
                  <a:pt x="129" y="372"/>
                </a:lnTo>
                <a:lnTo>
                  <a:pt x="143" y="371"/>
                </a:lnTo>
                <a:lnTo>
                  <a:pt x="143" y="371"/>
                </a:lnTo>
                <a:lnTo>
                  <a:pt x="163" y="371"/>
                </a:lnTo>
                <a:lnTo>
                  <a:pt x="163" y="371"/>
                </a:lnTo>
                <a:lnTo>
                  <a:pt x="187" y="369"/>
                </a:lnTo>
                <a:lnTo>
                  <a:pt x="187" y="369"/>
                </a:lnTo>
                <a:lnTo>
                  <a:pt x="212" y="371"/>
                </a:lnTo>
                <a:lnTo>
                  <a:pt x="212" y="371"/>
                </a:lnTo>
                <a:lnTo>
                  <a:pt x="234" y="371"/>
                </a:lnTo>
                <a:lnTo>
                  <a:pt x="234" y="371"/>
                </a:lnTo>
                <a:lnTo>
                  <a:pt x="253" y="371"/>
                </a:lnTo>
                <a:lnTo>
                  <a:pt x="253" y="371"/>
                </a:lnTo>
                <a:lnTo>
                  <a:pt x="253" y="371"/>
                </a:lnTo>
                <a:lnTo>
                  <a:pt x="253" y="371"/>
                </a:lnTo>
                <a:lnTo>
                  <a:pt x="254" y="369"/>
                </a:lnTo>
                <a:lnTo>
                  <a:pt x="254" y="369"/>
                </a:lnTo>
                <a:lnTo>
                  <a:pt x="256" y="354"/>
                </a:lnTo>
                <a:lnTo>
                  <a:pt x="256" y="354"/>
                </a:lnTo>
                <a:lnTo>
                  <a:pt x="256" y="346"/>
                </a:lnTo>
                <a:lnTo>
                  <a:pt x="256" y="346"/>
                </a:lnTo>
                <a:lnTo>
                  <a:pt x="256" y="342"/>
                </a:lnTo>
                <a:lnTo>
                  <a:pt x="256" y="342"/>
                </a:lnTo>
                <a:lnTo>
                  <a:pt x="257" y="341"/>
                </a:lnTo>
                <a:lnTo>
                  <a:pt x="257" y="341"/>
                </a:lnTo>
                <a:lnTo>
                  <a:pt x="257" y="339"/>
                </a:lnTo>
                <a:lnTo>
                  <a:pt x="257" y="337"/>
                </a:lnTo>
                <a:lnTo>
                  <a:pt x="257" y="337"/>
                </a:lnTo>
                <a:lnTo>
                  <a:pt x="256" y="331"/>
                </a:lnTo>
                <a:lnTo>
                  <a:pt x="256" y="331"/>
                </a:lnTo>
                <a:lnTo>
                  <a:pt x="256" y="329"/>
                </a:lnTo>
                <a:lnTo>
                  <a:pt x="256" y="329"/>
                </a:lnTo>
                <a:lnTo>
                  <a:pt x="253" y="334"/>
                </a:lnTo>
                <a:lnTo>
                  <a:pt x="253" y="334"/>
                </a:lnTo>
                <a:lnTo>
                  <a:pt x="246" y="345"/>
                </a:lnTo>
                <a:lnTo>
                  <a:pt x="246" y="345"/>
                </a:lnTo>
                <a:lnTo>
                  <a:pt x="246" y="345"/>
                </a:lnTo>
                <a:lnTo>
                  <a:pt x="246" y="345"/>
                </a:lnTo>
                <a:lnTo>
                  <a:pt x="244" y="346"/>
                </a:lnTo>
                <a:lnTo>
                  <a:pt x="243" y="346"/>
                </a:lnTo>
                <a:lnTo>
                  <a:pt x="243" y="346"/>
                </a:lnTo>
                <a:lnTo>
                  <a:pt x="243" y="345"/>
                </a:lnTo>
                <a:lnTo>
                  <a:pt x="243" y="344"/>
                </a:lnTo>
                <a:lnTo>
                  <a:pt x="243" y="344"/>
                </a:lnTo>
                <a:lnTo>
                  <a:pt x="244" y="342"/>
                </a:lnTo>
                <a:lnTo>
                  <a:pt x="244" y="342"/>
                </a:lnTo>
                <a:lnTo>
                  <a:pt x="247" y="339"/>
                </a:lnTo>
                <a:lnTo>
                  <a:pt x="247" y="339"/>
                </a:lnTo>
                <a:lnTo>
                  <a:pt x="254" y="329"/>
                </a:lnTo>
                <a:lnTo>
                  <a:pt x="254" y="329"/>
                </a:lnTo>
                <a:lnTo>
                  <a:pt x="256" y="327"/>
                </a:lnTo>
                <a:lnTo>
                  <a:pt x="256" y="327"/>
                </a:lnTo>
                <a:lnTo>
                  <a:pt x="250" y="327"/>
                </a:lnTo>
                <a:lnTo>
                  <a:pt x="250" y="327"/>
                </a:lnTo>
                <a:lnTo>
                  <a:pt x="247" y="328"/>
                </a:lnTo>
                <a:lnTo>
                  <a:pt x="246" y="329"/>
                </a:lnTo>
                <a:lnTo>
                  <a:pt x="246" y="329"/>
                </a:lnTo>
                <a:lnTo>
                  <a:pt x="246" y="329"/>
                </a:lnTo>
                <a:lnTo>
                  <a:pt x="246" y="329"/>
                </a:lnTo>
                <a:lnTo>
                  <a:pt x="237" y="341"/>
                </a:lnTo>
                <a:lnTo>
                  <a:pt x="237" y="341"/>
                </a:lnTo>
                <a:lnTo>
                  <a:pt x="232" y="351"/>
                </a:lnTo>
                <a:lnTo>
                  <a:pt x="232" y="351"/>
                </a:lnTo>
                <a:lnTo>
                  <a:pt x="232" y="352"/>
                </a:lnTo>
                <a:lnTo>
                  <a:pt x="232" y="352"/>
                </a:lnTo>
                <a:lnTo>
                  <a:pt x="230" y="352"/>
                </a:lnTo>
                <a:lnTo>
                  <a:pt x="229" y="352"/>
                </a:lnTo>
                <a:lnTo>
                  <a:pt x="229" y="352"/>
                </a:lnTo>
                <a:lnTo>
                  <a:pt x="229" y="351"/>
                </a:lnTo>
                <a:lnTo>
                  <a:pt x="229" y="351"/>
                </a:lnTo>
                <a:lnTo>
                  <a:pt x="229" y="349"/>
                </a:lnTo>
                <a:lnTo>
                  <a:pt x="229" y="349"/>
                </a:lnTo>
                <a:lnTo>
                  <a:pt x="236" y="341"/>
                </a:lnTo>
                <a:lnTo>
                  <a:pt x="236" y="341"/>
                </a:lnTo>
                <a:lnTo>
                  <a:pt x="244" y="329"/>
                </a:lnTo>
                <a:lnTo>
                  <a:pt x="244" y="329"/>
                </a:lnTo>
                <a:lnTo>
                  <a:pt x="246" y="327"/>
                </a:lnTo>
                <a:lnTo>
                  <a:pt x="246" y="327"/>
                </a:lnTo>
                <a:lnTo>
                  <a:pt x="236" y="327"/>
                </a:lnTo>
                <a:lnTo>
                  <a:pt x="236" y="327"/>
                </a:lnTo>
                <a:lnTo>
                  <a:pt x="234" y="328"/>
                </a:lnTo>
                <a:lnTo>
                  <a:pt x="233" y="329"/>
                </a:lnTo>
                <a:lnTo>
                  <a:pt x="233" y="329"/>
                </a:lnTo>
                <a:lnTo>
                  <a:pt x="232" y="329"/>
                </a:lnTo>
                <a:lnTo>
                  <a:pt x="232" y="329"/>
                </a:lnTo>
                <a:lnTo>
                  <a:pt x="227" y="337"/>
                </a:lnTo>
                <a:lnTo>
                  <a:pt x="227" y="337"/>
                </a:lnTo>
                <a:lnTo>
                  <a:pt x="222" y="345"/>
                </a:lnTo>
                <a:lnTo>
                  <a:pt x="217" y="354"/>
                </a:lnTo>
                <a:lnTo>
                  <a:pt x="217" y="354"/>
                </a:lnTo>
                <a:lnTo>
                  <a:pt x="216" y="354"/>
                </a:lnTo>
                <a:lnTo>
                  <a:pt x="216" y="354"/>
                </a:lnTo>
                <a:lnTo>
                  <a:pt x="216" y="355"/>
                </a:lnTo>
                <a:lnTo>
                  <a:pt x="214" y="355"/>
                </a:lnTo>
                <a:lnTo>
                  <a:pt x="214" y="355"/>
                </a:lnTo>
                <a:lnTo>
                  <a:pt x="213" y="354"/>
                </a:lnTo>
                <a:lnTo>
                  <a:pt x="213" y="352"/>
                </a:lnTo>
                <a:lnTo>
                  <a:pt x="213" y="352"/>
                </a:lnTo>
                <a:lnTo>
                  <a:pt x="214" y="351"/>
                </a:lnTo>
                <a:lnTo>
                  <a:pt x="214" y="351"/>
                </a:lnTo>
                <a:lnTo>
                  <a:pt x="223" y="341"/>
                </a:lnTo>
                <a:lnTo>
                  <a:pt x="223" y="341"/>
                </a:lnTo>
                <a:lnTo>
                  <a:pt x="230" y="329"/>
                </a:lnTo>
                <a:lnTo>
                  <a:pt x="230" y="329"/>
                </a:lnTo>
                <a:lnTo>
                  <a:pt x="232" y="328"/>
                </a:lnTo>
                <a:lnTo>
                  <a:pt x="232" y="328"/>
                </a:lnTo>
                <a:lnTo>
                  <a:pt x="222" y="328"/>
                </a:lnTo>
                <a:lnTo>
                  <a:pt x="222" y="328"/>
                </a:lnTo>
                <a:lnTo>
                  <a:pt x="222" y="329"/>
                </a:lnTo>
                <a:lnTo>
                  <a:pt x="222" y="329"/>
                </a:lnTo>
                <a:lnTo>
                  <a:pt x="217" y="335"/>
                </a:lnTo>
                <a:lnTo>
                  <a:pt x="217" y="335"/>
                </a:lnTo>
                <a:lnTo>
                  <a:pt x="212" y="344"/>
                </a:lnTo>
                <a:lnTo>
                  <a:pt x="206" y="354"/>
                </a:lnTo>
                <a:lnTo>
                  <a:pt x="206" y="354"/>
                </a:lnTo>
                <a:lnTo>
                  <a:pt x="206" y="354"/>
                </a:lnTo>
                <a:lnTo>
                  <a:pt x="206" y="354"/>
                </a:lnTo>
                <a:lnTo>
                  <a:pt x="205" y="355"/>
                </a:lnTo>
                <a:lnTo>
                  <a:pt x="205" y="355"/>
                </a:lnTo>
                <a:lnTo>
                  <a:pt x="203" y="354"/>
                </a:lnTo>
                <a:lnTo>
                  <a:pt x="203" y="352"/>
                </a:lnTo>
                <a:lnTo>
                  <a:pt x="203" y="352"/>
                </a:lnTo>
                <a:lnTo>
                  <a:pt x="205" y="351"/>
                </a:lnTo>
                <a:lnTo>
                  <a:pt x="205" y="351"/>
                </a:lnTo>
                <a:lnTo>
                  <a:pt x="207" y="346"/>
                </a:lnTo>
                <a:lnTo>
                  <a:pt x="207" y="346"/>
                </a:lnTo>
                <a:lnTo>
                  <a:pt x="219" y="329"/>
                </a:lnTo>
                <a:lnTo>
                  <a:pt x="219" y="329"/>
                </a:lnTo>
                <a:lnTo>
                  <a:pt x="219" y="328"/>
                </a:lnTo>
                <a:lnTo>
                  <a:pt x="219" y="328"/>
                </a:lnTo>
                <a:lnTo>
                  <a:pt x="210" y="328"/>
                </a:lnTo>
                <a:lnTo>
                  <a:pt x="210" y="328"/>
                </a:lnTo>
                <a:lnTo>
                  <a:pt x="209" y="329"/>
                </a:lnTo>
                <a:lnTo>
                  <a:pt x="209" y="329"/>
                </a:lnTo>
                <a:lnTo>
                  <a:pt x="203" y="339"/>
                </a:lnTo>
                <a:lnTo>
                  <a:pt x="203" y="339"/>
                </a:lnTo>
                <a:lnTo>
                  <a:pt x="196" y="352"/>
                </a:lnTo>
                <a:lnTo>
                  <a:pt x="196" y="352"/>
                </a:lnTo>
                <a:lnTo>
                  <a:pt x="196" y="352"/>
                </a:lnTo>
                <a:lnTo>
                  <a:pt x="196" y="352"/>
                </a:lnTo>
                <a:lnTo>
                  <a:pt x="195" y="354"/>
                </a:lnTo>
                <a:lnTo>
                  <a:pt x="193" y="354"/>
                </a:lnTo>
                <a:lnTo>
                  <a:pt x="193" y="354"/>
                </a:lnTo>
                <a:lnTo>
                  <a:pt x="193" y="352"/>
                </a:lnTo>
                <a:lnTo>
                  <a:pt x="193" y="351"/>
                </a:lnTo>
                <a:lnTo>
                  <a:pt x="193" y="351"/>
                </a:lnTo>
                <a:lnTo>
                  <a:pt x="193" y="349"/>
                </a:lnTo>
                <a:lnTo>
                  <a:pt x="193" y="349"/>
                </a:lnTo>
                <a:lnTo>
                  <a:pt x="202" y="339"/>
                </a:lnTo>
                <a:lnTo>
                  <a:pt x="202" y="339"/>
                </a:lnTo>
                <a:lnTo>
                  <a:pt x="203" y="337"/>
                </a:lnTo>
                <a:lnTo>
                  <a:pt x="203" y="337"/>
                </a:lnTo>
                <a:lnTo>
                  <a:pt x="207" y="329"/>
                </a:lnTo>
                <a:lnTo>
                  <a:pt x="207" y="329"/>
                </a:lnTo>
                <a:lnTo>
                  <a:pt x="207" y="328"/>
                </a:lnTo>
                <a:lnTo>
                  <a:pt x="207" y="328"/>
                </a:lnTo>
                <a:lnTo>
                  <a:pt x="207" y="328"/>
                </a:lnTo>
                <a:lnTo>
                  <a:pt x="207" y="328"/>
                </a:lnTo>
                <a:lnTo>
                  <a:pt x="197" y="329"/>
                </a:lnTo>
                <a:lnTo>
                  <a:pt x="197" y="329"/>
                </a:lnTo>
                <a:lnTo>
                  <a:pt x="196" y="329"/>
                </a:lnTo>
                <a:lnTo>
                  <a:pt x="196" y="329"/>
                </a:lnTo>
                <a:lnTo>
                  <a:pt x="192" y="335"/>
                </a:lnTo>
                <a:lnTo>
                  <a:pt x="192" y="335"/>
                </a:lnTo>
                <a:lnTo>
                  <a:pt x="187" y="342"/>
                </a:lnTo>
                <a:lnTo>
                  <a:pt x="185" y="349"/>
                </a:lnTo>
                <a:lnTo>
                  <a:pt x="185" y="349"/>
                </a:lnTo>
                <a:lnTo>
                  <a:pt x="183" y="351"/>
                </a:lnTo>
                <a:lnTo>
                  <a:pt x="183" y="351"/>
                </a:lnTo>
                <a:lnTo>
                  <a:pt x="182" y="352"/>
                </a:lnTo>
                <a:lnTo>
                  <a:pt x="182" y="352"/>
                </a:lnTo>
                <a:lnTo>
                  <a:pt x="182" y="352"/>
                </a:lnTo>
                <a:lnTo>
                  <a:pt x="179" y="352"/>
                </a:lnTo>
                <a:lnTo>
                  <a:pt x="179" y="352"/>
                </a:lnTo>
                <a:lnTo>
                  <a:pt x="179" y="351"/>
                </a:lnTo>
                <a:lnTo>
                  <a:pt x="180" y="349"/>
                </a:lnTo>
                <a:lnTo>
                  <a:pt x="180" y="349"/>
                </a:lnTo>
                <a:lnTo>
                  <a:pt x="187" y="338"/>
                </a:lnTo>
                <a:lnTo>
                  <a:pt x="187" y="338"/>
                </a:lnTo>
                <a:lnTo>
                  <a:pt x="190" y="335"/>
                </a:lnTo>
                <a:lnTo>
                  <a:pt x="190" y="335"/>
                </a:lnTo>
                <a:lnTo>
                  <a:pt x="193" y="331"/>
                </a:lnTo>
                <a:lnTo>
                  <a:pt x="193" y="331"/>
                </a:lnTo>
                <a:lnTo>
                  <a:pt x="195" y="329"/>
                </a:lnTo>
                <a:lnTo>
                  <a:pt x="195" y="329"/>
                </a:lnTo>
                <a:lnTo>
                  <a:pt x="186" y="329"/>
                </a:lnTo>
                <a:lnTo>
                  <a:pt x="186" y="329"/>
                </a:lnTo>
                <a:lnTo>
                  <a:pt x="186" y="331"/>
                </a:lnTo>
                <a:lnTo>
                  <a:pt x="186" y="331"/>
                </a:lnTo>
                <a:lnTo>
                  <a:pt x="183" y="334"/>
                </a:lnTo>
                <a:lnTo>
                  <a:pt x="183" y="334"/>
                </a:lnTo>
                <a:lnTo>
                  <a:pt x="176" y="344"/>
                </a:lnTo>
                <a:lnTo>
                  <a:pt x="170" y="354"/>
                </a:lnTo>
                <a:lnTo>
                  <a:pt x="170" y="354"/>
                </a:lnTo>
                <a:lnTo>
                  <a:pt x="170" y="355"/>
                </a:lnTo>
                <a:lnTo>
                  <a:pt x="170" y="355"/>
                </a:lnTo>
                <a:lnTo>
                  <a:pt x="169" y="356"/>
                </a:lnTo>
                <a:lnTo>
                  <a:pt x="168" y="355"/>
                </a:lnTo>
                <a:lnTo>
                  <a:pt x="168" y="355"/>
                </a:lnTo>
                <a:lnTo>
                  <a:pt x="168" y="355"/>
                </a:lnTo>
                <a:lnTo>
                  <a:pt x="168" y="354"/>
                </a:lnTo>
                <a:lnTo>
                  <a:pt x="168" y="354"/>
                </a:lnTo>
                <a:lnTo>
                  <a:pt x="168" y="352"/>
                </a:lnTo>
                <a:lnTo>
                  <a:pt x="168" y="352"/>
                </a:lnTo>
                <a:lnTo>
                  <a:pt x="172" y="346"/>
                </a:lnTo>
                <a:lnTo>
                  <a:pt x="172" y="346"/>
                </a:lnTo>
                <a:lnTo>
                  <a:pt x="182" y="332"/>
                </a:lnTo>
                <a:lnTo>
                  <a:pt x="182" y="332"/>
                </a:lnTo>
                <a:lnTo>
                  <a:pt x="183" y="329"/>
                </a:lnTo>
                <a:lnTo>
                  <a:pt x="183" y="329"/>
                </a:lnTo>
                <a:lnTo>
                  <a:pt x="176" y="329"/>
                </a:lnTo>
                <a:lnTo>
                  <a:pt x="176" y="329"/>
                </a:lnTo>
                <a:lnTo>
                  <a:pt x="175" y="331"/>
                </a:lnTo>
                <a:lnTo>
                  <a:pt x="175" y="331"/>
                </a:lnTo>
                <a:lnTo>
                  <a:pt x="173" y="334"/>
                </a:lnTo>
                <a:lnTo>
                  <a:pt x="173" y="334"/>
                </a:lnTo>
                <a:lnTo>
                  <a:pt x="165" y="345"/>
                </a:lnTo>
                <a:lnTo>
                  <a:pt x="158" y="358"/>
                </a:lnTo>
                <a:lnTo>
                  <a:pt x="158" y="358"/>
                </a:lnTo>
                <a:lnTo>
                  <a:pt x="158" y="359"/>
                </a:lnTo>
                <a:lnTo>
                  <a:pt x="158" y="359"/>
                </a:lnTo>
                <a:lnTo>
                  <a:pt x="156" y="359"/>
                </a:lnTo>
                <a:lnTo>
                  <a:pt x="155" y="359"/>
                </a:lnTo>
                <a:lnTo>
                  <a:pt x="155" y="359"/>
                </a:lnTo>
                <a:lnTo>
                  <a:pt x="155" y="358"/>
                </a:lnTo>
                <a:lnTo>
                  <a:pt x="155" y="356"/>
                </a:lnTo>
                <a:lnTo>
                  <a:pt x="155" y="356"/>
                </a:lnTo>
                <a:lnTo>
                  <a:pt x="155" y="356"/>
                </a:lnTo>
                <a:lnTo>
                  <a:pt x="155" y="356"/>
                </a:lnTo>
                <a:lnTo>
                  <a:pt x="162" y="346"/>
                </a:lnTo>
                <a:lnTo>
                  <a:pt x="162" y="346"/>
                </a:lnTo>
                <a:lnTo>
                  <a:pt x="166" y="339"/>
                </a:lnTo>
                <a:lnTo>
                  <a:pt x="166" y="339"/>
                </a:lnTo>
                <a:lnTo>
                  <a:pt x="173" y="331"/>
                </a:lnTo>
                <a:lnTo>
                  <a:pt x="173" y="331"/>
                </a:lnTo>
                <a:lnTo>
                  <a:pt x="173" y="329"/>
                </a:lnTo>
                <a:lnTo>
                  <a:pt x="173" y="329"/>
                </a:lnTo>
                <a:lnTo>
                  <a:pt x="165" y="329"/>
                </a:lnTo>
                <a:lnTo>
                  <a:pt x="165" y="329"/>
                </a:lnTo>
                <a:lnTo>
                  <a:pt x="165" y="329"/>
                </a:lnTo>
                <a:lnTo>
                  <a:pt x="165" y="329"/>
                </a:lnTo>
                <a:lnTo>
                  <a:pt x="160" y="335"/>
                </a:lnTo>
                <a:lnTo>
                  <a:pt x="160" y="335"/>
                </a:lnTo>
                <a:lnTo>
                  <a:pt x="155" y="344"/>
                </a:lnTo>
                <a:lnTo>
                  <a:pt x="155" y="344"/>
                </a:lnTo>
                <a:lnTo>
                  <a:pt x="151" y="349"/>
                </a:lnTo>
                <a:lnTo>
                  <a:pt x="149" y="355"/>
                </a:lnTo>
                <a:lnTo>
                  <a:pt x="149" y="355"/>
                </a:lnTo>
                <a:lnTo>
                  <a:pt x="148" y="355"/>
                </a:lnTo>
                <a:lnTo>
                  <a:pt x="148" y="355"/>
                </a:lnTo>
                <a:lnTo>
                  <a:pt x="148" y="356"/>
                </a:lnTo>
                <a:lnTo>
                  <a:pt x="146" y="356"/>
                </a:lnTo>
                <a:lnTo>
                  <a:pt x="146" y="356"/>
                </a:lnTo>
                <a:lnTo>
                  <a:pt x="145" y="355"/>
                </a:lnTo>
                <a:lnTo>
                  <a:pt x="145" y="354"/>
                </a:lnTo>
                <a:lnTo>
                  <a:pt x="145" y="354"/>
                </a:lnTo>
                <a:lnTo>
                  <a:pt x="146" y="352"/>
                </a:lnTo>
                <a:lnTo>
                  <a:pt x="146" y="352"/>
                </a:lnTo>
                <a:lnTo>
                  <a:pt x="149" y="348"/>
                </a:lnTo>
                <a:lnTo>
                  <a:pt x="149" y="348"/>
                </a:lnTo>
                <a:lnTo>
                  <a:pt x="160" y="332"/>
                </a:lnTo>
                <a:lnTo>
                  <a:pt x="160" y="332"/>
                </a:lnTo>
                <a:lnTo>
                  <a:pt x="162" y="329"/>
                </a:lnTo>
                <a:lnTo>
                  <a:pt x="162" y="329"/>
                </a:lnTo>
                <a:lnTo>
                  <a:pt x="149" y="329"/>
                </a:lnTo>
                <a:lnTo>
                  <a:pt x="149" y="329"/>
                </a:lnTo>
                <a:lnTo>
                  <a:pt x="146" y="335"/>
                </a:lnTo>
                <a:lnTo>
                  <a:pt x="146" y="335"/>
                </a:lnTo>
                <a:lnTo>
                  <a:pt x="141" y="345"/>
                </a:lnTo>
                <a:lnTo>
                  <a:pt x="136" y="355"/>
                </a:lnTo>
                <a:lnTo>
                  <a:pt x="136" y="355"/>
                </a:lnTo>
                <a:lnTo>
                  <a:pt x="135" y="356"/>
                </a:lnTo>
                <a:lnTo>
                  <a:pt x="135" y="356"/>
                </a:lnTo>
                <a:lnTo>
                  <a:pt x="135" y="356"/>
                </a:lnTo>
                <a:lnTo>
                  <a:pt x="133" y="356"/>
                </a:lnTo>
                <a:lnTo>
                  <a:pt x="133" y="356"/>
                </a:lnTo>
                <a:lnTo>
                  <a:pt x="132" y="355"/>
                </a:lnTo>
                <a:lnTo>
                  <a:pt x="132" y="354"/>
                </a:lnTo>
                <a:lnTo>
                  <a:pt x="132" y="354"/>
                </a:lnTo>
                <a:lnTo>
                  <a:pt x="133" y="354"/>
                </a:lnTo>
                <a:lnTo>
                  <a:pt x="133" y="354"/>
                </a:lnTo>
                <a:lnTo>
                  <a:pt x="141" y="344"/>
                </a:lnTo>
                <a:lnTo>
                  <a:pt x="141" y="344"/>
                </a:lnTo>
                <a:lnTo>
                  <a:pt x="146" y="331"/>
                </a:lnTo>
                <a:lnTo>
                  <a:pt x="146" y="331"/>
                </a:lnTo>
                <a:lnTo>
                  <a:pt x="148" y="329"/>
                </a:lnTo>
                <a:lnTo>
                  <a:pt x="148" y="329"/>
                </a:lnTo>
                <a:lnTo>
                  <a:pt x="139" y="329"/>
                </a:lnTo>
                <a:lnTo>
                  <a:pt x="139" y="329"/>
                </a:lnTo>
                <a:lnTo>
                  <a:pt x="138" y="331"/>
                </a:lnTo>
                <a:lnTo>
                  <a:pt x="138" y="331"/>
                </a:lnTo>
                <a:lnTo>
                  <a:pt x="135" y="335"/>
                </a:lnTo>
                <a:lnTo>
                  <a:pt x="135" y="335"/>
                </a:lnTo>
                <a:lnTo>
                  <a:pt x="129" y="342"/>
                </a:lnTo>
                <a:lnTo>
                  <a:pt x="125" y="351"/>
                </a:lnTo>
                <a:lnTo>
                  <a:pt x="125" y="351"/>
                </a:lnTo>
                <a:lnTo>
                  <a:pt x="125" y="352"/>
                </a:lnTo>
                <a:lnTo>
                  <a:pt x="125" y="352"/>
                </a:lnTo>
                <a:lnTo>
                  <a:pt x="124" y="352"/>
                </a:lnTo>
                <a:lnTo>
                  <a:pt x="122" y="352"/>
                </a:lnTo>
                <a:lnTo>
                  <a:pt x="122" y="352"/>
                </a:lnTo>
                <a:lnTo>
                  <a:pt x="122" y="352"/>
                </a:lnTo>
                <a:lnTo>
                  <a:pt x="122" y="351"/>
                </a:lnTo>
                <a:lnTo>
                  <a:pt x="122" y="351"/>
                </a:lnTo>
                <a:lnTo>
                  <a:pt x="122" y="349"/>
                </a:lnTo>
                <a:lnTo>
                  <a:pt x="122" y="349"/>
                </a:lnTo>
                <a:lnTo>
                  <a:pt x="129" y="341"/>
                </a:lnTo>
                <a:lnTo>
                  <a:pt x="135" y="332"/>
                </a:lnTo>
                <a:lnTo>
                  <a:pt x="135" y="332"/>
                </a:lnTo>
                <a:lnTo>
                  <a:pt x="136" y="329"/>
                </a:lnTo>
                <a:lnTo>
                  <a:pt x="136" y="329"/>
                </a:lnTo>
                <a:lnTo>
                  <a:pt x="135" y="329"/>
                </a:lnTo>
                <a:lnTo>
                  <a:pt x="135" y="329"/>
                </a:lnTo>
                <a:lnTo>
                  <a:pt x="128" y="329"/>
                </a:lnTo>
                <a:lnTo>
                  <a:pt x="128" y="329"/>
                </a:lnTo>
                <a:lnTo>
                  <a:pt x="126" y="331"/>
                </a:lnTo>
                <a:lnTo>
                  <a:pt x="125" y="331"/>
                </a:lnTo>
                <a:lnTo>
                  <a:pt x="125" y="331"/>
                </a:lnTo>
                <a:lnTo>
                  <a:pt x="116" y="346"/>
                </a:lnTo>
                <a:lnTo>
                  <a:pt x="116" y="346"/>
                </a:lnTo>
                <a:lnTo>
                  <a:pt x="111" y="355"/>
                </a:lnTo>
                <a:lnTo>
                  <a:pt x="111" y="355"/>
                </a:lnTo>
                <a:lnTo>
                  <a:pt x="111" y="356"/>
                </a:lnTo>
                <a:lnTo>
                  <a:pt x="111" y="356"/>
                </a:lnTo>
                <a:lnTo>
                  <a:pt x="108" y="358"/>
                </a:lnTo>
                <a:lnTo>
                  <a:pt x="108" y="358"/>
                </a:lnTo>
                <a:lnTo>
                  <a:pt x="106" y="355"/>
                </a:lnTo>
                <a:lnTo>
                  <a:pt x="106" y="355"/>
                </a:lnTo>
                <a:lnTo>
                  <a:pt x="108" y="354"/>
                </a:lnTo>
                <a:lnTo>
                  <a:pt x="108" y="354"/>
                </a:lnTo>
                <a:lnTo>
                  <a:pt x="114" y="345"/>
                </a:lnTo>
                <a:lnTo>
                  <a:pt x="114" y="345"/>
                </a:lnTo>
                <a:lnTo>
                  <a:pt x="124" y="331"/>
                </a:lnTo>
                <a:lnTo>
                  <a:pt x="124" y="331"/>
                </a:lnTo>
                <a:lnTo>
                  <a:pt x="124" y="329"/>
                </a:lnTo>
                <a:lnTo>
                  <a:pt x="124" y="329"/>
                </a:lnTo>
                <a:lnTo>
                  <a:pt x="116" y="329"/>
                </a:lnTo>
                <a:lnTo>
                  <a:pt x="116" y="329"/>
                </a:lnTo>
                <a:lnTo>
                  <a:pt x="116" y="331"/>
                </a:lnTo>
                <a:lnTo>
                  <a:pt x="116" y="331"/>
                </a:lnTo>
                <a:lnTo>
                  <a:pt x="109" y="342"/>
                </a:lnTo>
                <a:lnTo>
                  <a:pt x="109" y="342"/>
                </a:lnTo>
                <a:lnTo>
                  <a:pt x="104" y="351"/>
                </a:lnTo>
                <a:lnTo>
                  <a:pt x="104" y="351"/>
                </a:lnTo>
                <a:lnTo>
                  <a:pt x="102" y="352"/>
                </a:lnTo>
                <a:lnTo>
                  <a:pt x="102" y="352"/>
                </a:lnTo>
                <a:lnTo>
                  <a:pt x="101" y="354"/>
                </a:lnTo>
                <a:lnTo>
                  <a:pt x="101" y="354"/>
                </a:lnTo>
                <a:lnTo>
                  <a:pt x="99" y="352"/>
                </a:lnTo>
                <a:lnTo>
                  <a:pt x="99" y="352"/>
                </a:lnTo>
                <a:lnTo>
                  <a:pt x="99" y="351"/>
                </a:lnTo>
                <a:lnTo>
                  <a:pt x="99" y="351"/>
                </a:lnTo>
                <a:lnTo>
                  <a:pt x="99" y="351"/>
                </a:lnTo>
                <a:lnTo>
                  <a:pt x="101" y="349"/>
                </a:lnTo>
                <a:lnTo>
                  <a:pt x="101" y="349"/>
                </a:lnTo>
                <a:lnTo>
                  <a:pt x="102" y="348"/>
                </a:lnTo>
                <a:lnTo>
                  <a:pt x="102" y="348"/>
                </a:lnTo>
                <a:lnTo>
                  <a:pt x="109" y="339"/>
                </a:lnTo>
                <a:lnTo>
                  <a:pt x="115" y="331"/>
                </a:lnTo>
                <a:lnTo>
                  <a:pt x="115" y="331"/>
                </a:lnTo>
                <a:lnTo>
                  <a:pt x="115" y="329"/>
                </a:lnTo>
                <a:lnTo>
                  <a:pt x="115" y="329"/>
                </a:lnTo>
                <a:lnTo>
                  <a:pt x="105" y="329"/>
                </a:lnTo>
                <a:lnTo>
                  <a:pt x="105" y="329"/>
                </a:lnTo>
                <a:lnTo>
                  <a:pt x="105" y="331"/>
                </a:lnTo>
                <a:lnTo>
                  <a:pt x="105" y="331"/>
                </a:lnTo>
                <a:lnTo>
                  <a:pt x="102" y="337"/>
                </a:lnTo>
                <a:lnTo>
                  <a:pt x="102" y="337"/>
                </a:lnTo>
                <a:lnTo>
                  <a:pt x="97" y="344"/>
                </a:lnTo>
                <a:lnTo>
                  <a:pt x="92" y="352"/>
                </a:lnTo>
                <a:lnTo>
                  <a:pt x="92" y="352"/>
                </a:lnTo>
                <a:lnTo>
                  <a:pt x="92" y="354"/>
                </a:lnTo>
                <a:lnTo>
                  <a:pt x="92" y="354"/>
                </a:lnTo>
                <a:lnTo>
                  <a:pt x="91" y="354"/>
                </a:lnTo>
                <a:lnTo>
                  <a:pt x="89" y="354"/>
                </a:lnTo>
                <a:lnTo>
                  <a:pt x="89" y="354"/>
                </a:lnTo>
                <a:lnTo>
                  <a:pt x="88" y="352"/>
                </a:lnTo>
                <a:lnTo>
                  <a:pt x="89" y="351"/>
                </a:lnTo>
                <a:lnTo>
                  <a:pt x="89" y="351"/>
                </a:lnTo>
                <a:lnTo>
                  <a:pt x="89" y="351"/>
                </a:lnTo>
                <a:lnTo>
                  <a:pt x="89" y="351"/>
                </a:lnTo>
                <a:lnTo>
                  <a:pt x="95" y="344"/>
                </a:lnTo>
                <a:lnTo>
                  <a:pt x="95" y="344"/>
                </a:lnTo>
                <a:lnTo>
                  <a:pt x="102" y="332"/>
                </a:lnTo>
                <a:lnTo>
                  <a:pt x="102" y="332"/>
                </a:lnTo>
                <a:lnTo>
                  <a:pt x="102" y="331"/>
                </a:lnTo>
                <a:lnTo>
                  <a:pt x="102" y="331"/>
                </a:lnTo>
                <a:lnTo>
                  <a:pt x="94" y="331"/>
                </a:lnTo>
                <a:lnTo>
                  <a:pt x="94" y="331"/>
                </a:lnTo>
                <a:lnTo>
                  <a:pt x="94" y="331"/>
                </a:lnTo>
                <a:lnTo>
                  <a:pt x="94" y="331"/>
                </a:lnTo>
                <a:lnTo>
                  <a:pt x="89" y="337"/>
                </a:lnTo>
                <a:lnTo>
                  <a:pt x="89" y="337"/>
                </a:lnTo>
                <a:lnTo>
                  <a:pt x="85" y="345"/>
                </a:lnTo>
                <a:lnTo>
                  <a:pt x="82" y="354"/>
                </a:lnTo>
                <a:lnTo>
                  <a:pt x="82" y="354"/>
                </a:lnTo>
                <a:lnTo>
                  <a:pt x="81" y="355"/>
                </a:lnTo>
                <a:lnTo>
                  <a:pt x="81" y="355"/>
                </a:lnTo>
                <a:lnTo>
                  <a:pt x="79" y="355"/>
                </a:lnTo>
                <a:lnTo>
                  <a:pt x="78" y="354"/>
                </a:lnTo>
                <a:lnTo>
                  <a:pt x="78" y="354"/>
                </a:lnTo>
                <a:lnTo>
                  <a:pt x="78" y="352"/>
                </a:lnTo>
                <a:lnTo>
                  <a:pt x="78" y="351"/>
                </a:lnTo>
                <a:lnTo>
                  <a:pt x="78" y="351"/>
                </a:lnTo>
                <a:lnTo>
                  <a:pt x="87" y="339"/>
                </a:lnTo>
                <a:lnTo>
                  <a:pt x="87" y="339"/>
                </a:lnTo>
                <a:lnTo>
                  <a:pt x="91" y="332"/>
                </a:lnTo>
                <a:lnTo>
                  <a:pt x="91" y="332"/>
                </a:lnTo>
                <a:lnTo>
                  <a:pt x="91" y="331"/>
                </a:lnTo>
                <a:lnTo>
                  <a:pt x="91" y="331"/>
                </a:lnTo>
                <a:lnTo>
                  <a:pt x="82" y="331"/>
                </a:lnTo>
                <a:lnTo>
                  <a:pt x="82" y="331"/>
                </a:lnTo>
                <a:lnTo>
                  <a:pt x="81" y="332"/>
                </a:lnTo>
                <a:lnTo>
                  <a:pt x="81" y="332"/>
                </a:lnTo>
                <a:lnTo>
                  <a:pt x="75" y="341"/>
                </a:lnTo>
                <a:lnTo>
                  <a:pt x="75" y="341"/>
                </a:lnTo>
                <a:lnTo>
                  <a:pt x="71" y="348"/>
                </a:lnTo>
                <a:lnTo>
                  <a:pt x="68" y="355"/>
                </a:lnTo>
                <a:lnTo>
                  <a:pt x="68" y="355"/>
                </a:lnTo>
                <a:lnTo>
                  <a:pt x="67" y="356"/>
                </a:lnTo>
                <a:lnTo>
                  <a:pt x="67" y="356"/>
                </a:lnTo>
                <a:lnTo>
                  <a:pt x="65" y="358"/>
                </a:lnTo>
                <a:lnTo>
                  <a:pt x="64" y="358"/>
                </a:lnTo>
                <a:lnTo>
                  <a:pt x="64" y="358"/>
                </a:lnTo>
                <a:lnTo>
                  <a:pt x="62" y="358"/>
                </a:lnTo>
                <a:lnTo>
                  <a:pt x="62" y="356"/>
                </a:lnTo>
                <a:lnTo>
                  <a:pt x="62" y="356"/>
                </a:lnTo>
                <a:lnTo>
                  <a:pt x="62" y="355"/>
                </a:lnTo>
                <a:lnTo>
                  <a:pt x="62" y="354"/>
                </a:lnTo>
                <a:lnTo>
                  <a:pt x="62" y="354"/>
                </a:lnTo>
                <a:lnTo>
                  <a:pt x="71" y="344"/>
                </a:lnTo>
                <a:lnTo>
                  <a:pt x="71" y="344"/>
                </a:lnTo>
                <a:lnTo>
                  <a:pt x="78" y="332"/>
                </a:lnTo>
                <a:lnTo>
                  <a:pt x="78" y="332"/>
                </a:lnTo>
                <a:lnTo>
                  <a:pt x="78" y="331"/>
                </a:lnTo>
                <a:lnTo>
                  <a:pt x="78" y="331"/>
                </a:lnTo>
                <a:lnTo>
                  <a:pt x="77" y="331"/>
                </a:lnTo>
                <a:lnTo>
                  <a:pt x="77" y="331"/>
                </a:lnTo>
                <a:lnTo>
                  <a:pt x="74" y="331"/>
                </a:lnTo>
                <a:lnTo>
                  <a:pt x="74" y="331"/>
                </a:lnTo>
                <a:lnTo>
                  <a:pt x="71" y="331"/>
                </a:lnTo>
                <a:lnTo>
                  <a:pt x="71" y="331"/>
                </a:lnTo>
                <a:lnTo>
                  <a:pt x="70" y="332"/>
                </a:lnTo>
                <a:lnTo>
                  <a:pt x="70" y="332"/>
                </a:lnTo>
                <a:lnTo>
                  <a:pt x="61" y="346"/>
                </a:lnTo>
                <a:lnTo>
                  <a:pt x="61" y="346"/>
                </a:lnTo>
                <a:lnTo>
                  <a:pt x="54" y="358"/>
                </a:lnTo>
                <a:lnTo>
                  <a:pt x="54" y="358"/>
                </a:lnTo>
                <a:lnTo>
                  <a:pt x="54" y="358"/>
                </a:lnTo>
                <a:lnTo>
                  <a:pt x="54" y="358"/>
                </a:lnTo>
                <a:lnTo>
                  <a:pt x="52" y="359"/>
                </a:lnTo>
                <a:lnTo>
                  <a:pt x="51" y="358"/>
                </a:lnTo>
                <a:lnTo>
                  <a:pt x="51" y="358"/>
                </a:lnTo>
                <a:lnTo>
                  <a:pt x="50" y="358"/>
                </a:lnTo>
                <a:lnTo>
                  <a:pt x="51" y="356"/>
                </a:lnTo>
                <a:lnTo>
                  <a:pt x="51" y="356"/>
                </a:lnTo>
                <a:lnTo>
                  <a:pt x="51" y="355"/>
                </a:lnTo>
                <a:lnTo>
                  <a:pt x="51" y="355"/>
                </a:lnTo>
                <a:lnTo>
                  <a:pt x="57" y="349"/>
                </a:lnTo>
                <a:lnTo>
                  <a:pt x="57" y="349"/>
                </a:lnTo>
                <a:lnTo>
                  <a:pt x="68" y="331"/>
                </a:lnTo>
                <a:lnTo>
                  <a:pt x="68" y="331"/>
                </a:lnTo>
                <a:lnTo>
                  <a:pt x="70" y="331"/>
                </a:lnTo>
                <a:lnTo>
                  <a:pt x="70" y="331"/>
                </a:lnTo>
                <a:lnTo>
                  <a:pt x="68" y="328"/>
                </a:lnTo>
                <a:lnTo>
                  <a:pt x="68" y="328"/>
                </a:lnTo>
                <a:lnTo>
                  <a:pt x="65" y="328"/>
                </a:lnTo>
                <a:lnTo>
                  <a:pt x="65" y="328"/>
                </a:lnTo>
                <a:lnTo>
                  <a:pt x="65" y="329"/>
                </a:lnTo>
                <a:lnTo>
                  <a:pt x="64" y="331"/>
                </a:lnTo>
                <a:lnTo>
                  <a:pt x="62" y="331"/>
                </a:lnTo>
                <a:lnTo>
                  <a:pt x="60" y="329"/>
                </a:lnTo>
                <a:lnTo>
                  <a:pt x="60" y="329"/>
                </a:lnTo>
                <a:lnTo>
                  <a:pt x="58" y="332"/>
                </a:lnTo>
                <a:lnTo>
                  <a:pt x="58" y="332"/>
                </a:lnTo>
                <a:lnTo>
                  <a:pt x="50" y="344"/>
                </a:lnTo>
                <a:lnTo>
                  <a:pt x="50" y="344"/>
                </a:lnTo>
                <a:lnTo>
                  <a:pt x="41" y="356"/>
                </a:lnTo>
                <a:lnTo>
                  <a:pt x="41" y="356"/>
                </a:lnTo>
                <a:lnTo>
                  <a:pt x="41" y="358"/>
                </a:lnTo>
                <a:lnTo>
                  <a:pt x="41" y="358"/>
                </a:lnTo>
                <a:lnTo>
                  <a:pt x="40" y="358"/>
                </a:lnTo>
                <a:lnTo>
                  <a:pt x="38" y="358"/>
                </a:lnTo>
                <a:lnTo>
                  <a:pt x="38" y="358"/>
                </a:lnTo>
                <a:lnTo>
                  <a:pt x="38" y="356"/>
                </a:lnTo>
                <a:lnTo>
                  <a:pt x="38" y="355"/>
                </a:lnTo>
                <a:lnTo>
                  <a:pt x="38" y="355"/>
                </a:lnTo>
                <a:lnTo>
                  <a:pt x="40" y="354"/>
                </a:lnTo>
                <a:lnTo>
                  <a:pt x="40" y="354"/>
                </a:lnTo>
                <a:lnTo>
                  <a:pt x="45" y="348"/>
                </a:lnTo>
                <a:lnTo>
                  <a:pt x="45" y="348"/>
                </a:lnTo>
                <a:lnTo>
                  <a:pt x="51" y="339"/>
                </a:lnTo>
                <a:lnTo>
                  <a:pt x="51" y="339"/>
                </a:lnTo>
                <a:lnTo>
                  <a:pt x="55" y="332"/>
                </a:lnTo>
                <a:lnTo>
                  <a:pt x="55" y="332"/>
                </a:lnTo>
                <a:lnTo>
                  <a:pt x="58" y="327"/>
                </a:lnTo>
                <a:lnTo>
                  <a:pt x="58" y="327"/>
                </a:lnTo>
                <a:lnTo>
                  <a:pt x="58" y="325"/>
                </a:lnTo>
                <a:lnTo>
                  <a:pt x="58" y="325"/>
                </a:lnTo>
                <a:lnTo>
                  <a:pt x="60" y="325"/>
                </a:lnTo>
                <a:lnTo>
                  <a:pt x="60" y="325"/>
                </a:lnTo>
                <a:lnTo>
                  <a:pt x="60" y="321"/>
                </a:lnTo>
                <a:lnTo>
                  <a:pt x="60" y="321"/>
                </a:lnTo>
                <a:lnTo>
                  <a:pt x="58" y="321"/>
                </a:lnTo>
                <a:lnTo>
                  <a:pt x="57" y="319"/>
                </a:lnTo>
                <a:lnTo>
                  <a:pt x="57" y="319"/>
                </a:lnTo>
                <a:lnTo>
                  <a:pt x="57" y="317"/>
                </a:lnTo>
                <a:lnTo>
                  <a:pt x="57" y="317"/>
                </a:lnTo>
                <a:lnTo>
                  <a:pt x="57" y="318"/>
                </a:lnTo>
                <a:lnTo>
                  <a:pt x="57" y="318"/>
                </a:lnTo>
                <a:lnTo>
                  <a:pt x="48" y="329"/>
                </a:lnTo>
                <a:lnTo>
                  <a:pt x="48" y="329"/>
                </a:lnTo>
                <a:lnTo>
                  <a:pt x="40" y="341"/>
                </a:lnTo>
                <a:lnTo>
                  <a:pt x="33" y="352"/>
                </a:lnTo>
                <a:lnTo>
                  <a:pt x="33" y="352"/>
                </a:lnTo>
                <a:lnTo>
                  <a:pt x="31" y="352"/>
                </a:lnTo>
                <a:lnTo>
                  <a:pt x="31" y="352"/>
                </a:lnTo>
                <a:lnTo>
                  <a:pt x="30" y="354"/>
                </a:lnTo>
                <a:lnTo>
                  <a:pt x="28" y="354"/>
                </a:lnTo>
                <a:lnTo>
                  <a:pt x="28" y="354"/>
                </a:lnTo>
                <a:lnTo>
                  <a:pt x="28" y="352"/>
                </a:lnTo>
                <a:lnTo>
                  <a:pt x="28" y="351"/>
                </a:lnTo>
                <a:lnTo>
                  <a:pt x="28" y="351"/>
                </a:lnTo>
                <a:lnTo>
                  <a:pt x="28" y="349"/>
                </a:lnTo>
                <a:lnTo>
                  <a:pt x="28" y="349"/>
                </a:lnTo>
                <a:lnTo>
                  <a:pt x="40" y="337"/>
                </a:lnTo>
                <a:lnTo>
                  <a:pt x="40" y="337"/>
                </a:lnTo>
                <a:lnTo>
                  <a:pt x="44" y="331"/>
                </a:lnTo>
                <a:lnTo>
                  <a:pt x="44" y="331"/>
                </a:lnTo>
                <a:lnTo>
                  <a:pt x="57" y="314"/>
                </a:lnTo>
                <a:lnTo>
                  <a:pt x="57" y="314"/>
                </a:lnTo>
                <a:lnTo>
                  <a:pt x="58" y="308"/>
                </a:lnTo>
                <a:lnTo>
                  <a:pt x="58" y="308"/>
                </a:lnTo>
                <a:lnTo>
                  <a:pt x="58" y="308"/>
                </a:lnTo>
                <a:lnTo>
                  <a:pt x="58" y="308"/>
                </a:lnTo>
                <a:lnTo>
                  <a:pt x="58" y="300"/>
                </a:lnTo>
                <a:lnTo>
                  <a:pt x="58" y="300"/>
                </a:lnTo>
                <a:lnTo>
                  <a:pt x="58" y="300"/>
                </a:lnTo>
                <a:lnTo>
                  <a:pt x="58" y="300"/>
                </a:lnTo>
                <a:lnTo>
                  <a:pt x="57" y="301"/>
                </a:lnTo>
                <a:lnTo>
                  <a:pt x="57" y="301"/>
                </a:lnTo>
                <a:lnTo>
                  <a:pt x="48" y="314"/>
                </a:lnTo>
                <a:lnTo>
                  <a:pt x="48" y="314"/>
                </a:lnTo>
                <a:lnTo>
                  <a:pt x="38" y="328"/>
                </a:lnTo>
                <a:lnTo>
                  <a:pt x="38" y="328"/>
                </a:lnTo>
                <a:lnTo>
                  <a:pt x="34" y="334"/>
                </a:lnTo>
                <a:lnTo>
                  <a:pt x="34" y="334"/>
                </a:lnTo>
                <a:lnTo>
                  <a:pt x="33" y="335"/>
                </a:lnTo>
                <a:lnTo>
                  <a:pt x="31" y="334"/>
                </a:lnTo>
                <a:lnTo>
                  <a:pt x="31" y="334"/>
                </a:lnTo>
                <a:lnTo>
                  <a:pt x="30" y="332"/>
                </a:lnTo>
                <a:lnTo>
                  <a:pt x="31" y="331"/>
                </a:lnTo>
                <a:lnTo>
                  <a:pt x="31" y="331"/>
                </a:lnTo>
                <a:lnTo>
                  <a:pt x="35" y="327"/>
                </a:lnTo>
                <a:lnTo>
                  <a:pt x="40" y="321"/>
                </a:lnTo>
                <a:lnTo>
                  <a:pt x="40" y="321"/>
                </a:lnTo>
                <a:lnTo>
                  <a:pt x="58" y="297"/>
                </a:lnTo>
                <a:lnTo>
                  <a:pt x="58" y="297"/>
                </a:lnTo>
                <a:lnTo>
                  <a:pt x="58" y="295"/>
                </a:lnTo>
                <a:lnTo>
                  <a:pt x="58" y="295"/>
                </a:lnTo>
                <a:lnTo>
                  <a:pt x="58" y="285"/>
                </a:lnTo>
                <a:lnTo>
                  <a:pt x="58" y="285"/>
                </a:lnTo>
                <a:lnTo>
                  <a:pt x="58" y="284"/>
                </a:lnTo>
                <a:lnTo>
                  <a:pt x="58" y="284"/>
                </a:lnTo>
                <a:lnTo>
                  <a:pt x="58" y="285"/>
                </a:lnTo>
                <a:lnTo>
                  <a:pt x="58" y="285"/>
                </a:lnTo>
                <a:lnTo>
                  <a:pt x="45" y="301"/>
                </a:lnTo>
                <a:lnTo>
                  <a:pt x="34" y="317"/>
                </a:lnTo>
                <a:lnTo>
                  <a:pt x="34" y="317"/>
                </a:lnTo>
                <a:lnTo>
                  <a:pt x="34" y="318"/>
                </a:lnTo>
                <a:lnTo>
                  <a:pt x="34" y="318"/>
                </a:lnTo>
                <a:lnTo>
                  <a:pt x="33" y="318"/>
                </a:lnTo>
                <a:lnTo>
                  <a:pt x="31" y="318"/>
                </a:lnTo>
                <a:lnTo>
                  <a:pt x="31" y="318"/>
                </a:lnTo>
                <a:lnTo>
                  <a:pt x="30" y="317"/>
                </a:lnTo>
                <a:lnTo>
                  <a:pt x="30" y="315"/>
                </a:lnTo>
                <a:lnTo>
                  <a:pt x="30" y="315"/>
                </a:lnTo>
                <a:lnTo>
                  <a:pt x="31" y="315"/>
                </a:lnTo>
                <a:lnTo>
                  <a:pt x="31" y="315"/>
                </a:lnTo>
                <a:lnTo>
                  <a:pt x="40" y="305"/>
                </a:lnTo>
                <a:lnTo>
                  <a:pt x="40" y="305"/>
                </a:lnTo>
                <a:lnTo>
                  <a:pt x="57" y="283"/>
                </a:lnTo>
                <a:lnTo>
                  <a:pt x="57" y="283"/>
                </a:lnTo>
                <a:lnTo>
                  <a:pt x="58" y="278"/>
                </a:lnTo>
                <a:lnTo>
                  <a:pt x="58" y="278"/>
                </a:lnTo>
                <a:lnTo>
                  <a:pt x="58" y="273"/>
                </a:lnTo>
                <a:lnTo>
                  <a:pt x="58" y="273"/>
                </a:lnTo>
                <a:lnTo>
                  <a:pt x="58" y="271"/>
                </a:lnTo>
                <a:lnTo>
                  <a:pt x="58" y="271"/>
                </a:lnTo>
                <a:lnTo>
                  <a:pt x="52" y="280"/>
                </a:lnTo>
                <a:lnTo>
                  <a:pt x="52" y="280"/>
                </a:lnTo>
                <a:lnTo>
                  <a:pt x="33" y="302"/>
                </a:lnTo>
                <a:lnTo>
                  <a:pt x="33" y="302"/>
                </a:lnTo>
                <a:lnTo>
                  <a:pt x="31" y="304"/>
                </a:lnTo>
                <a:lnTo>
                  <a:pt x="31" y="304"/>
                </a:lnTo>
                <a:lnTo>
                  <a:pt x="30" y="305"/>
                </a:lnTo>
                <a:lnTo>
                  <a:pt x="30" y="305"/>
                </a:lnTo>
                <a:lnTo>
                  <a:pt x="28" y="305"/>
                </a:lnTo>
                <a:lnTo>
                  <a:pt x="27" y="305"/>
                </a:lnTo>
                <a:lnTo>
                  <a:pt x="27" y="305"/>
                </a:lnTo>
                <a:lnTo>
                  <a:pt x="27" y="304"/>
                </a:lnTo>
                <a:lnTo>
                  <a:pt x="27" y="302"/>
                </a:lnTo>
                <a:lnTo>
                  <a:pt x="27" y="302"/>
                </a:lnTo>
                <a:lnTo>
                  <a:pt x="28" y="301"/>
                </a:lnTo>
                <a:lnTo>
                  <a:pt x="28" y="301"/>
                </a:lnTo>
                <a:lnTo>
                  <a:pt x="34" y="295"/>
                </a:lnTo>
                <a:lnTo>
                  <a:pt x="41" y="290"/>
                </a:lnTo>
                <a:lnTo>
                  <a:pt x="41" y="290"/>
                </a:lnTo>
                <a:lnTo>
                  <a:pt x="45" y="284"/>
                </a:lnTo>
                <a:lnTo>
                  <a:pt x="45" y="284"/>
                </a:lnTo>
                <a:lnTo>
                  <a:pt x="58" y="270"/>
                </a:lnTo>
                <a:lnTo>
                  <a:pt x="58" y="270"/>
                </a:lnTo>
                <a:lnTo>
                  <a:pt x="58" y="267"/>
                </a:lnTo>
                <a:lnTo>
                  <a:pt x="58" y="267"/>
                </a:lnTo>
                <a:lnTo>
                  <a:pt x="58" y="258"/>
                </a:lnTo>
                <a:lnTo>
                  <a:pt x="58" y="258"/>
                </a:lnTo>
                <a:lnTo>
                  <a:pt x="58" y="257"/>
                </a:lnTo>
                <a:lnTo>
                  <a:pt x="58" y="257"/>
                </a:lnTo>
                <a:close/>
                <a:moveTo>
                  <a:pt x="249" y="11"/>
                </a:moveTo>
                <a:lnTo>
                  <a:pt x="249" y="11"/>
                </a:lnTo>
                <a:lnTo>
                  <a:pt x="249" y="13"/>
                </a:lnTo>
                <a:lnTo>
                  <a:pt x="249" y="13"/>
                </a:lnTo>
                <a:lnTo>
                  <a:pt x="244" y="24"/>
                </a:lnTo>
                <a:lnTo>
                  <a:pt x="244" y="24"/>
                </a:lnTo>
                <a:lnTo>
                  <a:pt x="241" y="31"/>
                </a:lnTo>
                <a:lnTo>
                  <a:pt x="241" y="31"/>
                </a:lnTo>
                <a:lnTo>
                  <a:pt x="239" y="44"/>
                </a:lnTo>
                <a:lnTo>
                  <a:pt x="233" y="57"/>
                </a:lnTo>
                <a:lnTo>
                  <a:pt x="233" y="57"/>
                </a:lnTo>
                <a:lnTo>
                  <a:pt x="230" y="64"/>
                </a:lnTo>
                <a:lnTo>
                  <a:pt x="229" y="71"/>
                </a:lnTo>
                <a:lnTo>
                  <a:pt x="229" y="71"/>
                </a:lnTo>
                <a:lnTo>
                  <a:pt x="229" y="72"/>
                </a:lnTo>
                <a:lnTo>
                  <a:pt x="230" y="74"/>
                </a:lnTo>
                <a:lnTo>
                  <a:pt x="230" y="74"/>
                </a:lnTo>
                <a:lnTo>
                  <a:pt x="236" y="75"/>
                </a:lnTo>
                <a:lnTo>
                  <a:pt x="236" y="75"/>
                </a:lnTo>
                <a:lnTo>
                  <a:pt x="250" y="75"/>
                </a:lnTo>
                <a:lnTo>
                  <a:pt x="250" y="75"/>
                </a:lnTo>
                <a:lnTo>
                  <a:pt x="276" y="78"/>
                </a:lnTo>
                <a:lnTo>
                  <a:pt x="276" y="78"/>
                </a:lnTo>
                <a:lnTo>
                  <a:pt x="287" y="78"/>
                </a:lnTo>
                <a:lnTo>
                  <a:pt x="287" y="78"/>
                </a:lnTo>
                <a:lnTo>
                  <a:pt x="290" y="78"/>
                </a:lnTo>
                <a:lnTo>
                  <a:pt x="290" y="78"/>
                </a:lnTo>
                <a:lnTo>
                  <a:pt x="288" y="76"/>
                </a:lnTo>
                <a:lnTo>
                  <a:pt x="288" y="76"/>
                </a:lnTo>
                <a:lnTo>
                  <a:pt x="277" y="61"/>
                </a:lnTo>
                <a:lnTo>
                  <a:pt x="277" y="61"/>
                </a:lnTo>
                <a:lnTo>
                  <a:pt x="274" y="57"/>
                </a:lnTo>
                <a:lnTo>
                  <a:pt x="274" y="57"/>
                </a:lnTo>
                <a:lnTo>
                  <a:pt x="267" y="44"/>
                </a:lnTo>
                <a:lnTo>
                  <a:pt x="260" y="30"/>
                </a:lnTo>
                <a:lnTo>
                  <a:pt x="260" y="30"/>
                </a:lnTo>
                <a:lnTo>
                  <a:pt x="254" y="18"/>
                </a:lnTo>
                <a:lnTo>
                  <a:pt x="254" y="18"/>
                </a:lnTo>
                <a:lnTo>
                  <a:pt x="249" y="11"/>
                </a:lnTo>
                <a:lnTo>
                  <a:pt x="249" y="11"/>
                </a:lnTo>
                <a:lnTo>
                  <a:pt x="249" y="11"/>
                </a:lnTo>
                <a:lnTo>
                  <a:pt x="249" y="11"/>
                </a:lnTo>
                <a:close/>
                <a:moveTo>
                  <a:pt x="7" y="159"/>
                </a:moveTo>
                <a:lnTo>
                  <a:pt x="7" y="159"/>
                </a:lnTo>
                <a:lnTo>
                  <a:pt x="7" y="159"/>
                </a:lnTo>
                <a:lnTo>
                  <a:pt x="7" y="159"/>
                </a:lnTo>
                <a:lnTo>
                  <a:pt x="7" y="163"/>
                </a:lnTo>
                <a:lnTo>
                  <a:pt x="7" y="163"/>
                </a:lnTo>
                <a:lnTo>
                  <a:pt x="7" y="210"/>
                </a:lnTo>
                <a:lnTo>
                  <a:pt x="7" y="210"/>
                </a:lnTo>
                <a:lnTo>
                  <a:pt x="7" y="224"/>
                </a:lnTo>
                <a:lnTo>
                  <a:pt x="7" y="224"/>
                </a:lnTo>
                <a:lnTo>
                  <a:pt x="6" y="244"/>
                </a:lnTo>
                <a:lnTo>
                  <a:pt x="6" y="244"/>
                </a:lnTo>
                <a:lnTo>
                  <a:pt x="4" y="290"/>
                </a:lnTo>
                <a:lnTo>
                  <a:pt x="4" y="290"/>
                </a:lnTo>
                <a:lnTo>
                  <a:pt x="3" y="328"/>
                </a:lnTo>
                <a:lnTo>
                  <a:pt x="3" y="328"/>
                </a:lnTo>
                <a:lnTo>
                  <a:pt x="3" y="344"/>
                </a:lnTo>
                <a:lnTo>
                  <a:pt x="6" y="361"/>
                </a:lnTo>
                <a:lnTo>
                  <a:pt x="6" y="361"/>
                </a:lnTo>
                <a:lnTo>
                  <a:pt x="6" y="366"/>
                </a:lnTo>
                <a:lnTo>
                  <a:pt x="6" y="366"/>
                </a:lnTo>
                <a:lnTo>
                  <a:pt x="6" y="359"/>
                </a:lnTo>
                <a:lnTo>
                  <a:pt x="6" y="359"/>
                </a:lnTo>
                <a:lnTo>
                  <a:pt x="6" y="348"/>
                </a:lnTo>
                <a:lnTo>
                  <a:pt x="6" y="348"/>
                </a:lnTo>
                <a:lnTo>
                  <a:pt x="4" y="318"/>
                </a:lnTo>
                <a:lnTo>
                  <a:pt x="4" y="318"/>
                </a:lnTo>
                <a:lnTo>
                  <a:pt x="4" y="294"/>
                </a:lnTo>
                <a:lnTo>
                  <a:pt x="6" y="270"/>
                </a:lnTo>
                <a:lnTo>
                  <a:pt x="6" y="270"/>
                </a:lnTo>
                <a:lnTo>
                  <a:pt x="7" y="253"/>
                </a:lnTo>
                <a:lnTo>
                  <a:pt x="7" y="253"/>
                </a:lnTo>
                <a:lnTo>
                  <a:pt x="8" y="231"/>
                </a:lnTo>
                <a:lnTo>
                  <a:pt x="8" y="231"/>
                </a:lnTo>
                <a:lnTo>
                  <a:pt x="8" y="196"/>
                </a:lnTo>
                <a:lnTo>
                  <a:pt x="8" y="196"/>
                </a:lnTo>
                <a:lnTo>
                  <a:pt x="8" y="183"/>
                </a:lnTo>
                <a:lnTo>
                  <a:pt x="8" y="170"/>
                </a:lnTo>
                <a:lnTo>
                  <a:pt x="8" y="170"/>
                </a:lnTo>
                <a:lnTo>
                  <a:pt x="7" y="159"/>
                </a:lnTo>
                <a:lnTo>
                  <a:pt x="7" y="159"/>
                </a:lnTo>
                <a:close/>
                <a:moveTo>
                  <a:pt x="186" y="376"/>
                </a:moveTo>
                <a:lnTo>
                  <a:pt x="186" y="376"/>
                </a:lnTo>
                <a:lnTo>
                  <a:pt x="223" y="378"/>
                </a:lnTo>
                <a:lnTo>
                  <a:pt x="253" y="378"/>
                </a:lnTo>
                <a:lnTo>
                  <a:pt x="253" y="378"/>
                </a:lnTo>
                <a:lnTo>
                  <a:pt x="253" y="375"/>
                </a:lnTo>
                <a:lnTo>
                  <a:pt x="253" y="375"/>
                </a:lnTo>
                <a:lnTo>
                  <a:pt x="251" y="375"/>
                </a:lnTo>
                <a:lnTo>
                  <a:pt x="251" y="375"/>
                </a:lnTo>
                <a:lnTo>
                  <a:pt x="237" y="373"/>
                </a:lnTo>
                <a:lnTo>
                  <a:pt x="237" y="373"/>
                </a:lnTo>
                <a:lnTo>
                  <a:pt x="230" y="373"/>
                </a:lnTo>
                <a:lnTo>
                  <a:pt x="230" y="373"/>
                </a:lnTo>
                <a:lnTo>
                  <a:pt x="216" y="373"/>
                </a:lnTo>
                <a:lnTo>
                  <a:pt x="216" y="373"/>
                </a:lnTo>
                <a:lnTo>
                  <a:pt x="192" y="375"/>
                </a:lnTo>
                <a:lnTo>
                  <a:pt x="192" y="375"/>
                </a:lnTo>
                <a:lnTo>
                  <a:pt x="186" y="376"/>
                </a:lnTo>
                <a:lnTo>
                  <a:pt x="186" y="376"/>
                </a:lnTo>
                <a:close/>
                <a:moveTo>
                  <a:pt x="13" y="310"/>
                </a:moveTo>
                <a:lnTo>
                  <a:pt x="13" y="310"/>
                </a:lnTo>
                <a:lnTo>
                  <a:pt x="13" y="247"/>
                </a:lnTo>
                <a:lnTo>
                  <a:pt x="13" y="247"/>
                </a:lnTo>
                <a:lnTo>
                  <a:pt x="11" y="248"/>
                </a:lnTo>
                <a:lnTo>
                  <a:pt x="11" y="248"/>
                </a:lnTo>
                <a:lnTo>
                  <a:pt x="11" y="283"/>
                </a:lnTo>
                <a:lnTo>
                  <a:pt x="11" y="283"/>
                </a:lnTo>
                <a:lnTo>
                  <a:pt x="11" y="310"/>
                </a:lnTo>
                <a:lnTo>
                  <a:pt x="11" y="310"/>
                </a:lnTo>
                <a:lnTo>
                  <a:pt x="11" y="311"/>
                </a:lnTo>
                <a:lnTo>
                  <a:pt x="11" y="311"/>
                </a:lnTo>
                <a:lnTo>
                  <a:pt x="13" y="310"/>
                </a:lnTo>
                <a:lnTo>
                  <a:pt x="13" y="310"/>
                </a:lnTo>
                <a:close/>
                <a:moveTo>
                  <a:pt x="8" y="277"/>
                </a:moveTo>
                <a:lnTo>
                  <a:pt x="8" y="277"/>
                </a:lnTo>
                <a:lnTo>
                  <a:pt x="7" y="277"/>
                </a:lnTo>
                <a:lnTo>
                  <a:pt x="7" y="277"/>
                </a:lnTo>
                <a:lnTo>
                  <a:pt x="7" y="277"/>
                </a:lnTo>
                <a:lnTo>
                  <a:pt x="7" y="277"/>
                </a:lnTo>
                <a:lnTo>
                  <a:pt x="7" y="295"/>
                </a:lnTo>
                <a:lnTo>
                  <a:pt x="7" y="295"/>
                </a:lnTo>
                <a:lnTo>
                  <a:pt x="7" y="317"/>
                </a:lnTo>
                <a:lnTo>
                  <a:pt x="7" y="317"/>
                </a:lnTo>
                <a:lnTo>
                  <a:pt x="8" y="344"/>
                </a:lnTo>
                <a:lnTo>
                  <a:pt x="8" y="344"/>
                </a:lnTo>
                <a:lnTo>
                  <a:pt x="8" y="346"/>
                </a:lnTo>
                <a:lnTo>
                  <a:pt x="8" y="346"/>
                </a:lnTo>
                <a:lnTo>
                  <a:pt x="8" y="344"/>
                </a:lnTo>
                <a:lnTo>
                  <a:pt x="8" y="344"/>
                </a:lnTo>
                <a:lnTo>
                  <a:pt x="8" y="337"/>
                </a:lnTo>
                <a:lnTo>
                  <a:pt x="8" y="337"/>
                </a:lnTo>
                <a:lnTo>
                  <a:pt x="8" y="318"/>
                </a:lnTo>
                <a:lnTo>
                  <a:pt x="8" y="318"/>
                </a:lnTo>
                <a:lnTo>
                  <a:pt x="8" y="280"/>
                </a:lnTo>
                <a:lnTo>
                  <a:pt x="8" y="280"/>
                </a:lnTo>
                <a:lnTo>
                  <a:pt x="8" y="277"/>
                </a:lnTo>
                <a:lnTo>
                  <a:pt x="8" y="277"/>
                </a:lnTo>
                <a:close/>
                <a:moveTo>
                  <a:pt x="271" y="325"/>
                </a:moveTo>
                <a:lnTo>
                  <a:pt x="271" y="325"/>
                </a:lnTo>
                <a:lnTo>
                  <a:pt x="273" y="325"/>
                </a:lnTo>
                <a:lnTo>
                  <a:pt x="273" y="325"/>
                </a:lnTo>
                <a:lnTo>
                  <a:pt x="277" y="327"/>
                </a:lnTo>
                <a:lnTo>
                  <a:pt x="277" y="327"/>
                </a:lnTo>
                <a:lnTo>
                  <a:pt x="288" y="328"/>
                </a:lnTo>
                <a:lnTo>
                  <a:pt x="288" y="328"/>
                </a:lnTo>
                <a:lnTo>
                  <a:pt x="291" y="327"/>
                </a:lnTo>
                <a:lnTo>
                  <a:pt x="291" y="327"/>
                </a:lnTo>
                <a:lnTo>
                  <a:pt x="294" y="327"/>
                </a:lnTo>
                <a:lnTo>
                  <a:pt x="294" y="324"/>
                </a:lnTo>
                <a:lnTo>
                  <a:pt x="294" y="324"/>
                </a:lnTo>
                <a:lnTo>
                  <a:pt x="271" y="325"/>
                </a:lnTo>
                <a:lnTo>
                  <a:pt x="271" y="325"/>
                </a:lnTo>
                <a:close/>
                <a:moveTo>
                  <a:pt x="263" y="348"/>
                </a:moveTo>
                <a:lnTo>
                  <a:pt x="263" y="348"/>
                </a:lnTo>
                <a:lnTo>
                  <a:pt x="263" y="348"/>
                </a:lnTo>
                <a:lnTo>
                  <a:pt x="263" y="348"/>
                </a:lnTo>
                <a:lnTo>
                  <a:pt x="264" y="327"/>
                </a:lnTo>
                <a:lnTo>
                  <a:pt x="264" y="327"/>
                </a:lnTo>
                <a:lnTo>
                  <a:pt x="261" y="327"/>
                </a:lnTo>
                <a:lnTo>
                  <a:pt x="261" y="327"/>
                </a:lnTo>
                <a:lnTo>
                  <a:pt x="261" y="331"/>
                </a:lnTo>
                <a:lnTo>
                  <a:pt x="261" y="331"/>
                </a:lnTo>
                <a:lnTo>
                  <a:pt x="263" y="346"/>
                </a:lnTo>
                <a:lnTo>
                  <a:pt x="263" y="346"/>
                </a:lnTo>
                <a:lnTo>
                  <a:pt x="263" y="348"/>
                </a:lnTo>
                <a:lnTo>
                  <a:pt x="263" y="348"/>
                </a:lnTo>
                <a:close/>
                <a:moveTo>
                  <a:pt x="51" y="44"/>
                </a:moveTo>
                <a:lnTo>
                  <a:pt x="51" y="44"/>
                </a:lnTo>
                <a:lnTo>
                  <a:pt x="51" y="44"/>
                </a:lnTo>
                <a:lnTo>
                  <a:pt x="51" y="44"/>
                </a:lnTo>
                <a:lnTo>
                  <a:pt x="45" y="44"/>
                </a:lnTo>
                <a:lnTo>
                  <a:pt x="45" y="44"/>
                </a:lnTo>
                <a:lnTo>
                  <a:pt x="45" y="44"/>
                </a:lnTo>
                <a:lnTo>
                  <a:pt x="45" y="44"/>
                </a:lnTo>
                <a:lnTo>
                  <a:pt x="35" y="52"/>
                </a:lnTo>
                <a:lnTo>
                  <a:pt x="35" y="52"/>
                </a:lnTo>
                <a:lnTo>
                  <a:pt x="34" y="54"/>
                </a:lnTo>
                <a:lnTo>
                  <a:pt x="34" y="54"/>
                </a:lnTo>
                <a:lnTo>
                  <a:pt x="51" y="44"/>
                </a:lnTo>
                <a:lnTo>
                  <a:pt x="51" y="44"/>
                </a:lnTo>
                <a:close/>
                <a:moveTo>
                  <a:pt x="13" y="331"/>
                </a:moveTo>
                <a:lnTo>
                  <a:pt x="13" y="331"/>
                </a:lnTo>
                <a:lnTo>
                  <a:pt x="13" y="331"/>
                </a:lnTo>
                <a:lnTo>
                  <a:pt x="13" y="331"/>
                </a:lnTo>
                <a:lnTo>
                  <a:pt x="13" y="337"/>
                </a:lnTo>
                <a:lnTo>
                  <a:pt x="13" y="337"/>
                </a:lnTo>
                <a:lnTo>
                  <a:pt x="13" y="342"/>
                </a:lnTo>
                <a:lnTo>
                  <a:pt x="13" y="342"/>
                </a:lnTo>
                <a:lnTo>
                  <a:pt x="13" y="348"/>
                </a:lnTo>
                <a:lnTo>
                  <a:pt x="13" y="348"/>
                </a:lnTo>
                <a:lnTo>
                  <a:pt x="13" y="352"/>
                </a:lnTo>
                <a:lnTo>
                  <a:pt x="13" y="352"/>
                </a:lnTo>
                <a:lnTo>
                  <a:pt x="13" y="331"/>
                </a:lnTo>
                <a:lnTo>
                  <a:pt x="13" y="331"/>
                </a:lnTo>
                <a:close/>
                <a:moveTo>
                  <a:pt x="263" y="371"/>
                </a:moveTo>
                <a:lnTo>
                  <a:pt x="263" y="371"/>
                </a:lnTo>
                <a:lnTo>
                  <a:pt x="264" y="371"/>
                </a:lnTo>
                <a:lnTo>
                  <a:pt x="264" y="371"/>
                </a:lnTo>
                <a:lnTo>
                  <a:pt x="266" y="371"/>
                </a:lnTo>
                <a:lnTo>
                  <a:pt x="266" y="371"/>
                </a:lnTo>
                <a:lnTo>
                  <a:pt x="263" y="364"/>
                </a:lnTo>
                <a:lnTo>
                  <a:pt x="263" y="364"/>
                </a:lnTo>
                <a:lnTo>
                  <a:pt x="263" y="366"/>
                </a:lnTo>
                <a:lnTo>
                  <a:pt x="263" y="366"/>
                </a:lnTo>
                <a:lnTo>
                  <a:pt x="263" y="371"/>
                </a:lnTo>
                <a:lnTo>
                  <a:pt x="263" y="371"/>
                </a:lnTo>
                <a:close/>
                <a:moveTo>
                  <a:pt x="160" y="373"/>
                </a:moveTo>
                <a:lnTo>
                  <a:pt x="160" y="373"/>
                </a:lnTo>
                <a:lnTo>
                  <a:pt x="196" y="372"/>
                </a:lnTo>
                <a:lnTo>
                  <a:pt x="196" y="372"/>
                </a:lnTo>
                <a:lnTo>
                  <a:pt x="160" y="373"/>
                </a:lnTo>
                <a:lnTo>
                  <a:pt x="160" y="373"/>
                </a:lnTo>
                <a:close/>
                <a:moveTo>
                  <a:pt x="64" y="89"/>
                </a:moveTo>
                <a:lnTo>
                  <a:pt x="64" y="89"/>
                </a:lnTo>
                <a:lnTo>
                  <a:pt x="64" y="79"/>
                </a:lnTo>
                <a:lnTo>
                  <a:pt x="64" y="79"/>
                </a:lnTo>
                <a:lnTo>
                  <a:pt x="64" y="79"/>
                </a:lnTo>
                <a:lnTo>
                  <a:pt x="64" y="81"/>
                </a:lnTo>
                <a:lnTo>
                  <a:pt x="64" y="81"/>
                </a:lnTo>
                <a:lnTo>
                  <a:pt x="64" y="88"/>
                </a:lnTo>
                <a:lnTo>
                  <a:pt x="64" y="88"/>
                </a:lnTo>
                <a:lnTo>
                  <a:pt x="64" y="89"/>
                </a:lnTo>
                <a:lnTo>
                  <a:pt x="64" y="89"/>
                </a:lnTo>
                <a:close/>
                <a:moveTo>
                  <a:pt x="62" y="76"/>
                </a:moveTo>
                <a:lnTo>
                  <a:pt x="62" y="76"/>
                </a:lnTo>
                <a:lnTo>
                  <a:pt x="64" y="76"/>
                </a:lnTo>
                <a:lnTo>
                  <a:pt x="64" y="76"/>
                </a:lnTo>
                <a:lnTo>
                  <a:pt x="64" y="75"/>
                </a:lnTo>
                <a:lnTo>
                  <a:pt x="64" y="75"/>
                </a:lnTo>
                <a:lnTo>
                  <a:pt x="62" y="67"/>
                </a:lnTo>
                <a:lnTo>
                  <a:pt x="62" y="67"/>
                </a:lnTo>
                <a:lnTo>
                  <a:pt x="62" y="68"/>
                </a:lnTo>
                <a:lnTo>
                  <a:pt x="62" y="68"/>
                </a:lnTo>
                <a:lnTo>
                  <a:pt x="62" y="68"/>
                </a:lnTo>
                <a:lnTo>
                  <a:pt x="62" y="72"/>
                </a:lnTo>
                <a:lnTo>
                  <a:pt x="62" y="72"/>
                </a:lnTo>
                <a:lnTo>
                  <a:pt x="62" y="76"/>
                </a:lnTo>
                <a:lnTo>
                  <a:pt x="62" y="76"/>
                </a:lnTo>
                <a:close/>
                <a:moveTo>
                  <a:pt x="60" y="44"/>
                </a:moveTo>
                <a:lnTo>
                  <a:pt x="60" y="44"/>
                </a:lnTo>
                <a:lnTo>
                  <a:pt x="60" y="44"/>
                </a:lnTo>
                <a:lnTo>
                  <a:pt x="60" y="44"/>
                </a:lnTo>
                <a:lnTo>
                  <a:pt x="60" y="52"/>
                </a:lnTo>
                <a:lnTo>
                  <a:pt x="60" y="52"/>
                </a:lnTo>
                <a:lnTo>
                  <a:pt x="61" y="51"/>
                </a:lnTo>
                <a:lnTo>
                  <a:pt x="61" y="51"/>
                </a:lnTo>
                <a:lnTo>
                  <a:pt x="60" y="44"/>
                </a:lnTo>
                <a:lnTo>
                  <a:pt x="60" y="44"/>
                </a:lnTo>
                <a:lnTo>
                  <a:pt x="60" y="44"/>
                </a:lnTo>
                <a:lnTo>
                  <a:pt x="60" y="44"/>
                </a:lnTo>
                <a:close/>
                <a:moveTo>
                  <a:pt x="62" y="65"/>
                </a:moveTo>
                <a:lnTo>
                  <a:pt x="62" y="65"/>
                </a:lnTo>
                <a:lnTo>
                  <a:pt x="62" y="65"/>
                </a:lnTo>
                <a:lnTo>
                  <a:pt x="62" y="65"/>
                </a:lnTo>
                <a:lnTo>
                  <a:pt x="62" y="64"/>
                </a:lnTo>
                <a:lnTo>
                  <a:pt x="62" y="64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2" y="65"/>
                </a:lnTo>
                <a:lnTo>
                  <a:pt x="62" y="65"/>
                </a:lnTo>
                <a:close/>
                <a:moveTo>
                  <a:pt x="61" y="190"/>
                </a:moveTo>
                <a:lnTo>
                  <a:pt x="61" y="190"/>
                </a:lnTo>
                <a:lnTo>
                  <a:pt x="61" y="190"/>
                </a:lnTo>
                <a:lnTo>
                  <a:pt x="61" y="190"/>
                </a:lnTo>
                <a:lnTo>
                  <a:pt x="62" y="180"/>
                </a:lnTo>
                <a:lnTo>
                  <a:pt x="62" y="180"/>
                </a:lnTo>
                <a:lnTo>
                  <a:pt x="61" y="180"/>
                </a:lnTo>
                <a:lnTo>
                  <a:pt x="61" y="182"/>
                </a:lnTo>
                <a:lnTo>
                  <a:pt x="61" y="182"/>
                </a:lnTo>
                <a:lnTo>
                  <a:pt x="61" y="189"/>
                </a:lnTo>
                <a:lnTo>
                  <a:pt x="61" y="189"/>
                </a:lnTo>
                <a:lnTo>
                  <a:pt x="61" y="190"/>
                </a:lnTo>
                <a:lnTo>
                  <a:pt x="61" y="190"/>
                </a:lnTo>
                <a:close/>
                <a:moveTo>
                  <a:pt x="61" y="176"/>
                </a:moveTo>
                <a:lnTo>
                  <a:pt x="61" y="176"/>
                </a:lnTo>
                <a:lnTo>
                  <a:pt x="62" y="176"/>
                </a:lnTo>
                <a:lnTo>
                  <a:pt x="62" y="176"/>
                </a:lnTo>
                <a:lnTo>
                  <a:pt x="62" y="172"/>
                </a:lnTo>
                <a:lnTo>
                  <a:pt x="62" y="172"/>
                </a:lnTo>
                <a:lnTo>
                  <a:pt x="62" y="169"/>
                </a:lnTo>
                <a:lnTo>
                  <a:pt x="62" y="169"/>
                </a:lnTo>
                <a:lnTo>
                  <a:pt x="61" y="165"/>
                </a:lnTo>
                <a:lnTo>
                  <a:pt x="61" y="165"/>
                </a:lnTo>
                <a:lnTo>
                  <a:pt x="61" y="165"/>
                </a:lnTo>
                <a:lnTo>
                  <a:pt x="61" y="165"/>
                </a:lnTo>
                <a:lnTo>
                  <a:pt x="61" y="175"/>
                </a:lnTo>
                <a:lnTo>
                  <a:pt x="61" y="175"/>
                </a:lnTo>
                <a:lnTo>
                  <a:pt x="61" y="176"/>
                </a:lnTo>
                <a:lnTo>
                  <a:pt x="61" y="176"/>
                </a:lnTo>
                <a:close/>
                <a:moveTo>
                  <a:pt x="10" y="366"/>
                </a:moveTo>
                <a:lnTo>
                  <a:pt x="10" y="366"/>
                </a:lnTo>
                <a:lnTo>
                  <a:pt x="10" y="358"/>
                </a:lnTo>
                <a:lnTo>
                  <a:pt x="10" y="358"/>
                </a:lnTo>
                <a:lnTo>
                  <a:pt x="10" y="362"/>
                </a:lnTo>
                <a:lnTo>
                  <a:pt x="10" y="366"/>
                </a:lnTo>
                <a:lnTo>
                  <a:pt x="10" y="366"/>
                </a:lnTo>
                <a:close/>
                <a:moveTo>
                  <a:pt x="222" y="74"/>
                </a:moveTo>
                <a:lnTo>
                  <a:pt x="222" y="74"/>
                </a:lnTo>
                <a:lnTo>
                  <a:pt x="223" y="74"/>
                </a:lnTo>
                <a:lnTo>
                  <a:pt x="223" y="74"/>
                </a:lnTo>
                <a:lnTo>
                  <a:pt x="223" y="71"/>
                </a:lnTo>
                <a:lnTo>
                  <a:pt x="223" y="71"/>
                </a:lnTo>
                <a:lnTo>
                  <a:pt x="223" y="71"/>
                </a:lnTo>
                <a:lnTo>
                  <a:pt x="223" y="71"/>
                </a:lnTo>
                <a:lnTo>
                  <a:pt x="222" y="74"/>
                </a:lnTo>
                <a:lnTo>
                  <a:pt x="222" y="74"/>
                </a:lnTo>
                <a:close/>
                <a:moveTo>
                  <a:pt x="65" y="99"/>
                </a:moveTo>
                <a:lnTo>
                  <a:pt x="65" y="99"/>
                </a:lnTo>
                <a:lnTo>
                  <a:pt x="65" y="96"/>
                </a:lnTo>
                <a:lnTo>
                  <a:pt x="64" y="94"/>
                </a:lnTo>
                <a:lnTo>
                  <a:pt x="64" y="94"/>
                </a:lnTo>
                <a:lnTo>
                  <a:pt x="65" y="99"/>
                </a:lnTo>
                <a:lnTo>
                  <a:pt x="65" y="99"/>
                </a:lnTo>
                <a:close/>
                <a:moveTo>
                  <a:pt x="61" y="373"/>
                </a:moveTo>
                <a:lnTo>
                  <a:pt x="61" y="373"/>
                </a:lnTo>
                <a:lnTo>
                  <a:pt x="62" y="373"/>
                </a:lnTo>
                <a:lnTo>
                  <a:pt x="62" y="373"/>
                </a:lnTo>
                <a:lnTo>
                  <a:pt x="57" y="373"/>
                </a:lnTo>
                <a:lnTo>
                  <a:pt x="57" y="373"/>
                </a:lnTo>
                <a:lnTo>
                  <a:pt x="57" y="373"/>
                </a:lnTo>
                <a:lnTo>
                  <a:pt x="57" y="373"/>
                </a:lnTo>
                <a:lnTo>
                  <a:pt x="61" y="373"/>
                </a:lnTo>
                <a:lnTo>
                  <a:pt x="61" y="373"/>
                </a:lnTo>
                <a:close/>
                <a:moveTo>
                  <a:pt x="24" y="40"/>
                </a:moveTo>
                <a:lnTo>
                  <a:pt x="24" y="40"/>
                </a:lnTo>
                <a:lnTo>
                  <a:pt x="24" y="40"/>
                </a:lnTo>
                <a:lnTo>
                  <a:pt x="24" y="40"/>
                </a:lnTo>
                <a:lnTo>
                  <a:pt x="28" y="40"/>
                </a:lnTo>
                <a:lnTo>
                  <a:pt x="28" y="40"/>
                </a:lnTo>
                <a:lnTo>
                  <a:pt x="28" y="40"/>
                </a:lnTo>
                <a:lnTo>
                  <a:pt x="28" y="40"/>
                </a:lnTo>
                <a:lnTo>
                  <a:pt x="24" y="40"/>
                </a:lnTo>
                <a:lnTo>
                  <a:pt x="24" y="40"/>
                </a:lnTo>
                <a:close/>
                <a:moveTo>
                  <a:pt x="52" y="10"/>
                </a:moveTo>
                <a:lnTo>
                  <a:pt x="52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4" y="10"/>
                </a:lnTo>
                <a:lnTo>
                  <a:pt x="52" y="10"/>
                </a:lnTo>
                <a:lnTo>
                  <a:pt x="52" y="10"/>
                </a:lnTo>
                <a:close/>
                <a:moveTo>
                  <a:pt x="295" y="274"/>
                </a:moveTo>
                <a:lnTo>
                  <a:pt x="295" y="274"/>
                </a:lnTo>
                <a:lnTo>
                  <a:pt x="295" y="274"/>
                </a:lnTo>
                <a:lnTo>
                  <a:pt x="295" y="274"/>
                </a:lnTo>
                <a:lnTo>
                  <a:pt x="295" y="277"/>
                </a:lnTo>
                <a:lnTo>
                  <a:pt x="295" y="277"/>
                </a:lnTo>
                <a:lnTo>
                  <a:pt x="295" y="277"/>
                </a:lnTo>
                <a:lnTo>
                  <a:pt x="295" y="277"/>
                </a:lnTo>
                <a:lnTo>
                  <a:pt x="295" y="274"/>
                </a:lnTo>
                <a:lnTo>
                  <a:pt x="295" y="274"/>
                </a:lnTo>
                <a:close/>
                <a:moveTo>
                  <a:pt x="237" y="34"/>
                </a:moveTo>
                <a:lnTo>
                  <a:pt x="237" y="34"/>
                </a:lnTo>
                <a:lnTo>
                  <a:pt x="237" y="34"/>
                </a:lnTo>
                <a:lnTo>
                  <a:pt x="237" y="34"/>
                </a:lnTo>
                <a:lnTo>
                  <a:pt x="239" y="31"/>
                </a:lnTo>
                <a:lnTo>
                  <a:pt x="239" y="31"/>
                </a:lnTo>
                <a:lnTo>
                  <a:pt x="239" y="31"/>
                </a:lnTo>
                <a:lnTo>
                  <a:pt x="239" y="31"/>
                </a:lnTo>
                <a:lnTo>
                  <a:pt x="237" y="32"/>
                </a:lnTo>
                <a:lnTo>
                  <a:pt x="237" y="32"/>
                </a:lnTo>
                <a:lnTo>
                  <a:pt x="237" y="34"/>
                </a:lnTo>
                <a:lnTo>
                  <a:pt x="237" y="34"/>
                </a:lnTo>
                <a:close/>
                <a:moveTo>
                  <a:pt x="294" y="79"/>
                </a:moveTo>
                <a:lnTo>
                  <a:pt x="294" y="79"/>
                </a:lnTo>
                <a:lnTo>
                  <a:pt x="294" y="79"/>
                </a:lnTo>
                <a:lnTo>
                  <a:pt x="294" y="81"/>
                </a:lnTo>
                <a:lnTo>
                  <a:pt x="294" y="81"/>
                </a:lnTo>
                <a:lnTo>
                  <a:pt x="294" y="79"/>
                </a:lnTo>
                <a:lnTo>
                  <a:pt x="294" y="79"/>
                </a:lnTo>
                <a:close/>
                <a:moveTo>
                  <a:pt x="52" y="40"/>
                </a:moveTo>
                <a:lnTo>
                  <a:pt x="52" y="40"/>
                </a:lnTo>
                <a:lnTo>
                  <a:pt x="52" y="41"/>
                </a:lnTo>
                <a:lnTo>
                  <a:pt x="52" y="41"/>
                </a:lnTo>
                <a:lnTo>
                  <a:pt x="54" y="41"/>
                </a:lnTo>
                <a:lnTo>
                  <a:pt x="54" y="41"/>
                </a:lnTo>
                <a:lnTo>
                  <a:pt x="54" y="40"/>
                </a:lnTo>
                <a:lnTo>
                  <a:pt x="54" y="40"/>
                </a:lnTo>
                <a:lnTo>
                  <a:pt x="52" y="40"/>
                </a:lnTo>
                <a:lnTo>
                  <a:pt x="52" y="40"/>
                </a:lnTo>
                <a:close/>
                <a:moveTo>
                  <a:pt x="295" y="85"/>
                </a:moveTo>
                <a:lnTo>
                  <a:pt x="295" y="85"/>
                </a:lnTo>
                <a:lnTo>
                  <a:pt x="297" y="85"/>
                </a:lnTo>
                <a:lnTo>
                  <a:pt x="297" y="85"/>
                </a:lnTo>
                <a:lnTo>
                  <a:pt x="297" y="84"/>
                </a:lnTo>
                <a:lnTo>
                  <a:pt x="297" y="84"/>
                </a:lnTo>
                <a:lnTo>
                  <a:pt x="295" y="84"/>
                </a:lnTo>
                <a:lnTo>
                  <a:pt x="295" y="84"/>
                </a:lnTo>
                <a:lnTo>
                  <a:pt x="295" y="85"/>
                </a:lnTo>
                <a:lnTo>
                  <a:pt x="295" y="8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6" name="Freeform 129"/>
          <p:cNvSpPr/>
          <p:nvPr/>
        </p:nvSpPr>
        <p:spPr bwMode="auto">
          <a:xfrm>
            <a:off x="7666271" y="3277296"/>
            <a:ext cx="311423" cy="38922"/>
          </a:xfrm>
          <a:custGeom>
            <a:avLst/>
            <a:gdLst>
              <a:gd name="T0" fmla="*/ 59 w 177"/>
              <a:gd name="T1" fmla="*/ 10 h 23"/>
              <a:gd name="T2" fmla="*/ 55 w 177"/>
              <a:gd name="T3" fmla="*/ 7 h 23"/>
              <a:gd name="T4" fmla="*/ 47 w 177"/>
              <a:gd name="T5" fmla="*/ 11 h 23"/>
              <a:gd name="T6" fmla="*/ 39 w 177"/>
              <a:gd name="T7" fmla="*/ 16 h 23"/>
              <a:gd name="T8" fmla="*/ 37 w 177"/>
              <a:gd name="T9" fmla="*/ 7 h 23"/>
              <a:gd name="T10" fmla="*/ 25 w 177"/>
              <a:gd name="T11" fmla="*/ 16 h 23"/>
              <a:gd name="T12" fmla="*/ 21 w 177"/>
              <a:gd name="T13" fmla="*/ 13 h 23"/>
              <a:gd name="T14" fmla="*/ 22 w 177"/>
              <a:gd name="T15" fmla="*/ 6 h 23"/>
              <a:gd name="T16" fmla="*/ 14 w 177"/>
              <a:gd name="T17" fmla="*/ 17 h 23"/>
              <a:gd name="T18" fmla="*/ 11 w 177"/>
              <a:gd name="T19" fmla="*/ 13 h 23"/>
              <a:gd name="T20" fmla="*/ 3 w 177"/>
              <a:gd name="T21" fmla="*/ 23 h 23"/>
              <a:gd name="T22" fmla="*/ 1 w 177"/>
              <a:gd name="T23" fmla="*/ 20 h 23"/>
              <a:gd name="T24" fmla="*/ 4 w 177"/>
              <a:gd name="T25" fmla="*/ 2 h 23"/>
              <a:gd name="T26" fmla="*/ 8 w 177"/>
              <a:gd name="T27" fmla="*/ 2 h 23"/>
              <a:gd name="T28" fmla="*/ 5 w 177"/>
              <a:gd name="T29" fmla="*/ 16 h 23"/>
              <a:gd name="T30" fmla="*/ 14 w 177"/>
              <a:gd name="T31" fmla="*/ 11 h 23"/>
              <a:gd name="T32" fmla="*/ 21 w 177"/>
              <a:gd name="T33" fmla="*/ 3 h 23"/>
              <a:gd name="T34" fmla="*/ 27 w 177"/>
              <a:gd name="T35" fmla="*/ 3 h 23"/>
              <a:gd name="T36" fmla="*/ 25 w 177"/>
              <a:gd name="T37" fmla="*/ 11 h 23"/>
              <a:gd name="T38" fmla="*/ 35 w 177"/>
              <a:gd name="T39" fmla="*/ 4 h 23"/>
              <a:gd name="T40" fmla="*/ 39 w 177"/>
              <a:gd name="T41" fmla="*/ 13 h 23"/>
              <a:gd name="T42" fmla="*/ 52 w 177"/>
              <a:gd name="T43" fmla="*/ 4 h 23"/>
              <a:gd name="T44" fmla="*/ 58 w 177"/>
              <a:gd name="T45" fmla="*/ 4 h 23"/>
              <a:gd name="T46" fmla="*/ 59 w 177"/>
              <a:gd name="T47" fmla="*/ 7 h 23"/>
              <a:gd name="T48" fmla="*/ 69 w 177"/>
              <a:gd name="T49" fmla="*/ 3 h 23"/>
              <a:gd name="T50" fmla="*/ 69 w 177"/>
              <a:gd name="T51" fmla="*/ 9 h 23"/>
              <a:gd name="T52" fmla="*/ 82 w 177"/>
              <a:gd name="T53" fmla="*/ 2 h 23"/>
              <a:gd name="T54" fmla="*/ 85 w 177"/>
              <a:gd name="T55" fmla="*/ 4 h 23"/>
              <a:gd name="T56" fmla="*/ 89 w 177"/>
              <a:gd name="T57" fmla="*/ 4 h 23"/>
              <a:gd name="T58" fmla="*/ 99 w 177"/>
              <a:gd name="T59" fmla="*/ 6 h 23"/>
              <a:gd name="T60" fmla="*/ 106 w 177"/>
              <a:gd name="T61" fmla="*/ 4 h 23"/>
              <a:gd name="T62" fmla="*/ 113 w 177"/>
              <a:gd name="T63" fmla="*/ 4 h 23"/>
              <a:gd name="T64" fmla="*/ 116 w 177"/>
              <a:gd name="T65" fmla="*/ 9 h 23"/>
              <a:gd name="T66" fmla="*/ 128 w 177"/>
              <a:gd name="T67" fmla="*/ 6 h 23"/>
              <a:gd name="T68" fmla="*/ 129 w 177"/>
              <a:gd name="T69" fmla="*/ 9 h 23"/>
              <a:gd name="T70" fmla="*/ 139 w 177"/>
              <a:gd name="T71" fmla="*/ 3 h 23"/>
              <a:gd name="T72" fmla="*/ 143 w 177"/>
              <a:gd name="T73" fmla="*/ 9 h 23"/>
              <a:gd name="T74" fmla="*/ 153 w 177"/>
              <a:gd name="T75" fmla="*/ 2 h 23"/>
              <a:gd name="T76" fmla="*/ 159 w 177"/>
              <a:gd name="T77" fmla="*/ 6 h 23"/>
              <a:gd name="T78" fmla="*/ 167 w 177"/>
              <a:gd name="T79" fmla="*/ 0 h 23"/>
              <a:gd name="T80" fmla="*/ 173 w 177"/>
              <a:gd name="T81" fmla="*/ 6 h 23"/>
              <a:gd name="T82" fmla="*/ 176 w 177"/>
              <a:gd name="T83" fmla="*/ 10 h 23"/>
              <a:gd name="T84" fmla="*/ 170 w 177"/>
              <a:gd name="T85" fmla="*/ 9 h 23"/>
              <a:gd name="T86" fmla="*/ 166 w 177"/>
              <a:gd name="T87" fmla="*/ 4 h 23"/>
              <a:gd name="T88" fmla="*/ 156 w 177"/>
              <a:gd name="T89" fmla="*/ 7 h 23"/>
              <a:gd name="T90" fmla="*/ 150 w 177"/>
              <a:gd name="T91" fmla="*/ 7 h 23"/>
              <a:gd name="T92" fmla="*/ 142 w 177"/>
              <a:gd name="T93" fmla="*/ 11 h 23"/>
              <a:gd name="T94" fmla="*/ 139 w 177"/>
              <a:gd name="T95" fmla="*/ 6 h 23"/>
              <a:gd name="T96" fmla="*/ 128 w 177"/>
              <a:gd name="T97" fmla="*/ 13 h 23"/>
              <a:gd name="T98" fmla="*/ 126 w 177"/>
              <a:gd name="T99" fmla="*/ 7 h 23"/>
              <a:gd name="T100" fmla="*/ 118 w 177"/>
              <a:gd name="T101" fmla="*/ 10 h 23"/>
              <a:gd name="T102" fmla="*/ 112 w 177"/>
              <a:gd name="T103" fmla="*/ 10 h 23"/>
              <a:gd name="T104" fmla="*/ 109 w 177"/>
              <a:gd name="T105" fmla="*/ 6 h 23"/>
              <a:gd name="T106" fmla="*/ 96 w 177"/>
              <a:gd name="T107" fmla="*/ 7 h 23"/>
              <a:gd name="T108" fmla="*/ 95 w 177"/>
              <a:gd name="T109" fmla="*/ 3 h 23"/>
              <a:gd name="T110" fmla="*/ 85 w 177"/>
              <a:gd name="T111" fmla="*/ 10 h 23"/>
              <a:gd name="T112" fmla="*/ 82 w 177"/>
              <a:gd name="T113" fmla="*/ 6 h 23"/>
              <a:gd name="T114" fmla="*/ 75 w 177"/>
              <a:gd name="T115" fmla="*/ 9 h 23"/>
              <a:gd name="T116" fmla="*/ 66 w 177"/>
              <a:gd name="T117" fmla="*/ 10 h 23"/>
              <a:gd name="T118" fmla="*/ 66 w 177"/>
              <a:gd name="T119" fmla="*/ 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77" h="23">
                <a:moveTo>
                  <a:pt x="66" y="4"/>
                </a:moveTo>
                <a:lnTo>
                  <a:pt x="66" y="4"/>
                </a:lnTo>
                <a:lnTo>
                  <a:pt x="64" y="7"/>
                </a:lnTo>
                <a:lnTo>
                  <a:pt x="64" y="7"/>
                </a:lnTo>
                <a:lnTo>
                  <a:pt x="59" y="10"/>
                </a:lnTo>
                <a:lnTo>
                  <a:pt x="59" y="10"/>
                </a:lnTo>
                <a:lnTo>
                  <a:pt x="58" y="11"/>
                </a:lnTo>
                <a:lnTo>
                  <a:pt x="58" y="11"/>
                </a:lnTo>
                <a:lnTo>
                  <a:pt x="57" y="11"/>
                </a:lnTo>
                <a:lnTo>
                  <a:pt x="55" y="10"/>
                </a:lnTo>
                <a:lnTo>
                  <a:pt x="55" y="10"/>
                </a:lnTo>
                <a:lnTo>
                  <a:pt x="55" y="7"/>
                </a:lnTo>
                <a:lnTo>
                  <a:pt x="55" y="7"/>
                </a:lnTo>
                <a:lnTo>
                  <a:pt x="55" y="6"/>
                </a:lnTo>
                <a:lnTo>
                  <a:pt x="55" y="6"/>
                </a:lnTo>
                <a:lnTo>
                  <a:pt x="54" y="6"/>
                </a:lnTo>
                <a:lnTo>
                  <a:pt x="54" y="6"/>
                </a:lnTo>
                <a:lnTo>
                  <a:pt x="47" y="11"/>
                </a:lnTo>
                <a:lnTo>
                  <a:pt x="47" y="11"/>
                </a:lnTo>
                <a:lnTo>
                  <a:pt x="44" y="14"/>
                </a:lnTo>
                <a:lnTo>
                  <a:pt x="44" y="14"/>
                </a:lnTo>
                <a:lnTo>
                  <a:pt x="41" y="16"/>
                </a:lnTo>
                <a:lnTo>
                  <a:pt x="41" y="16"/>
                </a:lnTo>
                <a:lnTo>
                  <a:pt x="39" y="16"/>
                </a:lnTo>
                <a:lnTo>
                  <a:pt x="38" y="13"/>
                </a:lnTo>
                <a:lnTo>
                  <a:pt x="38" y="13"/>
                </a:lnTo>
                <a:lnTo>
                  <a:pt x="37" y="10"/>
                </a:lnTo>
                <a:lnTo>
                  <a:pt x="37" y="10"/>
                </a:lnTo>
                <a:lnTo>
                  <a:pt x="37" y="7"/>
                </a:lnTo>
                <a:lnTo>
                  <a:pt x="37" y="7"/>
                </a:lnTo>
                <a:lnTo>
                  <a:pt x="35" y="7"/>
                </a:lnTo>
                <a:lnTo>
                  <a:pt x="35" y="7"/>
                </a:lnTo>
                <a:lnTo>
                  <a:pt x="28" y="13"/>
                </a:lnTo>
                <a:lnTo>
                  <a:pt x="28" y="13"/>
                </a:lnTo>
                <a:lnTo>
                  <a:pt x="25" y="16"/>
                </a:lnTo>
                <a:lnTo>
                  <a:pt x="25" y="16"/>
                </a:lnTo>
                <a:lnTo>
                  <a:pt x="24" y="16"/>
                </a:lnTo>
                <a:lnTo>
                  <a:pt x="24" y="16"/>
                </a:lnTo>
                <a:lnTo>
                  <a:pt x="22" y="16"/>
                </a:lnTo>
                <a:lnTo>
                  <a:pt x="21" y="14"/>
                </a:lnTo>
                <a:lnTo>
                  <a:pt x="21" y="14"/>
                </a:lnTo>
                <a:lnTo>
                  <a:pt x="21" y="13"/>
                </a:lnTo>
                <a:lnTo>
                  <a:pt x="21" y="13"/>
                </a:lnTo>
                <a:lnTo>
                  <a:pt x="24" y="7"/>
                </a:lnTo>
                <a:lnTo>
                  <a:pt x="24" y="7"/>
                </a:lnTo>
                <a:lnTo>
                  <a:pt x="24" y="6"/>
                </a:lnTo>
                <a:lnTo>
                  <a:pt x="24" y="6"/>
                </a:lnTo>
                <a:lnTo>
                  <a:pt x="22" y="6"/>
                </a:lnTo>
                <a:lnTo>
                  <a:pt x="22" y="6"/>
                </a:lnTo>
                <a:lnTo>
                  <a:pt x="17" y="13"/>
                </a:lnTo>
                <a:lnTo>
                  <a:pt x="17" y="13"/>
                </a:lnTo>
                <a:lnTo>
                  <a:pt x="15" y="16"/>
                </a:lnTo>
                <a:lnTo>
                  <a:pt x="15" y="16"/>
                </a:lnTo>
                <a:lnTo>
                  <a:pt x="14" y="17"/>
                </a:lnTo>
                <a:lnTo>
                  <a:pt x="14" y="17"/>
                </a:lnTo>
                <a:lnTo>
                  <a:pt x="12" y="17"/>
                </a:lnTo>
                <a:lnTo>
                  <a:pt x="12" y="17"/>
                </a:lnTo>
                <a:lnTo>
                  <a:pt x="11" y="16"/>
                </a:lnTo>
                <a:lnTo>
                  <a:pt x="11" y="16"/>
                </a:lnTo>
                <a:lnTo>
                  <a:pt x="11" y="13"/>
                </a:lnTo>
                <a:lnTo>
                  <a:pt x="11" y="13"/>
                </a:lnTo>
                <a:lnTo>
                  <a:pt x="10" y="14"/>
                </a:lnTo>
                <a:lnTo>
                  <a:pt x="10" y="14"/>
                </a:lnTo>
                <a:lnTo>
                  <a:pt x="4" y="21"/>
                </a:lnTo>
                <a:lnTo>
                  <a:pt x="4" y="21"/>
                </a:lnTo>
                <a:lnTo>
                  <a:pt x="3" y="23"/>
                </a:lnTo>
                <a:lnTo>
                  <a:pt x="3" y="23"/>
                </a:lnTo>
                <a:lnTo>
                  <a:pt x="1" y="23"/>
                </a:lnTo>
                <a:lnTo>
                  <a:pt x="1" y="23"/>
                </a:lnTo>
                <a:lnTo>
                  <a:pt x="0" y="21"/>
                </a:lnTo>
                <a:lnTo>
                  <a:pt x="0" y="21"/>
                </a:lnTo>
                <a:lnTo>
                  <a:pt x="1" y="20"/>
                </a:lnTo>
                <a:lnTo>
                  <a:pt x="1" y="20"/>
                </a:lnTo>
                <a:lnTo>
                  <a:pt x="4" y="9"/>
                </a:lnTo>
                <a:lnTo>
                  <a:pt x="4" y="9"/>
                </a:lnTo>
                <a:lnTo>
                  <a:pt x="4" y="3"/>
                </a:lnTo>
                <a:lnTo>
                  <a:pt x="4" y="3"/>
                </a:lnTo>
                <a:lnTo>
                  <a:pt x="4" y="2"/>
                </a:lnTo>
                <a:lnTo>
                  <a:pt x="5" y="0"/>
                </a:lnTo>
                <a:lnTo>
                  <a:pt x="5" y="0"/>
                </a:lnTo>
                <a:lnTo>
                  <a:pt x="7" y="0"/>
                </a:lnTo>
                <a:lnTo>
                  <a:pt x="8" y="2"/>
                </a:lnTo>
                <a:lnTo>
                  <a:pt x="8" y="2"/>
                </a:lnTo>
                <a:lnTo>
                  <a:pt x="8" y="2"/>
                </a:lnTo>
                <a:lnTo>
                  <a:pt x="8" y="3"/>
                </a:lnTo>
                <a:lnTo>
                  <a:pt x="8" y="3"/>
                </a:lnTo>
                <a:lnTo>
                  <a:pt x="5" y="14"/>
                </a:lnTo>
                <a:lnTo>
                  <a:pt x="5" y="14"/>
                </a:lnTo>
                <a:lnTo>
                  <a:pt x="5" y="16"/>
                </a:lnTo>
                <a:lnTo>
                  <a:pt x="5" y="16"/>
                </a:lnTo>
                <a:lnTo>
                  <a:pt x="8" y="13"/>
                </a:lnTo>
                <a:lnTo>
                  <a:pt x="8" y="13"/>
                </a:lnTo>
                <a:lnTo>
                  <a:pt x="10" y="10"/>
                </a:lnTo>
                <a:lnTo>
                  <a:pt x="10" y="10"/>
                </a:lnTo>
                <a:lnTo>
                  <a:pt x="12" y="10"/>
                </a:lnTo>
                <a:lnTo>
                  <a:pt x="14" y="11"/>
                </a:lnTo>
                <a:lnTo>
                  <a:pt x="14" y="11"/>
                </a:lnTo>
                <a:lnTo>
                  <a:pt x="14" y="13"/>
                </a:lnTo>
                <a:lnTo>
                  <a:pt x="14" y="13"/>
                </a:lnTo>
                <a:lnTo>
                  <a:pt x="15" y="11"/>
                </a:lnTo>
                <a:lnTo>
                  <a:pt x="15" y="11"/>
                </a:lnTo>
                <a:lnTo>
                  <a:pt x="21" y="3"/>
                </a:lnTo>
                <a:lnTo>
                  <a:pt x="21" y="3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7" y="3"/>
                </a:lnTo>
                <a:lnTo>
                  <a:pt x="27" y="3"/>
                </a:lnTo>
                <a:lnTo>
                  <a:pt x="27" y="4"/>
                </a:lnTo>
                <a:lnTo>
                  <a:pt x="27" y="4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34" y="4"/>
                </a:lnTo>
                <a:lnTo>
                  <a:pt x="34" y="4"/>
                </a:lnTo>
                <a:lnTo>
                  <a:pt x="35" y="4"/>
                </a:lnTo>
                <a:lnTo>
                  <a:pt x="35" y="4"/>
                </a:lnTo>
                <a:lnTo>
                  <a:pt x="37" y="4"/>
                </a:lnTo>
                <a:lnTo>
                  <a:pt x="38" y="4"/>
                </a:lnTo>
                <a:lnTo>
                  <a:pt x="38" y="4"/>
                </a:lnTo>
                <a:lnTo>
                  <a:pt x="39" y="9"/>
                </a:lnTo>
                <a:lnTo>
                  <a:pt x="39" y="9"/>
                </a:lnTo>
                <a:lnTo>
                  <a:pt x="39" y="13"/>
                </a:lnTo>
                <a:lnTo>
                  <a:pt x="39" y="13"/>
                </a:lnTo>
                <a:lnTo>
                  <a:pt x="42" y="11"/>
                </a:lnTo>
                <a:lnTo>
                  <a:pt x="42" y="11"/>
                </a:lnTo>
                <a:lnTo>
                  <a:pt x="45" y="10"/>
                </a:lnTo>
                <a:lnTo>
                  <a:pt x="45" y="10"/>
                </a:lnTo>
                <a:lnTo>
                  <a:pt x="52" y="4"/>
                </a:lnTo>
                <a:lnTo>
                  <a:pt x="52" y="4"/>
                </a:lnTo>
                <a:lnTo>
                  <a:pt x="54" y="3"/>
                </a:lnTo>
                <a:lnTo>
                  <a:pt x="54" y="3"/>
                </a:lnTo>
                <a:lnTo>
                  <a:pt x="57" y="3"/>
                </a:lnTo>
                <a:lnTo>
                  <a:pt x="58" y="4"/>
                </a:lnTo>
                <a:lnTo>
                  <a:pt x="58" y="4"/>
                </a:lnTo>
                <a:lnTo>
                  <a:pt x="58" y="7"/>
                </a:lnTo>
                <a:lnTo>
                  <a:pt x="58" y="7"/>
                </a:lnTo>
                <a:lnTo>
                  <a:pt x="58" y="9"/>
                </a:lnTo>
                <a:lnTo>
                  <a:pt x="58" y="9"/>
                </a:lnTo>
                <a:lnTo>
                  <a:pt x="59" y="7"/>
                </a:lnTo>
                <a:lnTo>
                  <a:pt x="59" y="7"/>
                </a:lnTo>
                <a:lnTo>
                  <a:pt x="65" y="3"/>
                </a:lnTo>
                <a:lnTo>
                  <a:pt x="65" y="3"/>
                </a:lnTo>
                <a:lnTo>
                  <a:pt x="65" y="2"/>
                </a:lnTo>
                <a:lnTo>
                  <a:pt x="65" y="2"/>
                </a:lnTo>
                <a:lnTo>
                  <a:pt x="68" y="2"/>
                </a:lnTo>
                <a:lnTo>
                  <a:pt x="69" y="3"/>
                </a:lnTo>
                <a:lnTo>
                  <a:pt x="69" y="3"/>
                </a:lnTo>
                <a:lnTo>
                  <a:pt x="69" y="6"/>
                </a:lnTo>
                <a:lnTo>
                  <a:pt x="69" y="6"/>
                </a:lnTo>
                <a:lnTo>
                  <a:pt x="69" y="10"/>
                </a:lnTo>
                <a:lnTo>
                  <a:pt x="69" y="10"/>
                </a:lnTo>
                <a:lnTo>
                  <a:pt x="69" y="9"/>
                </a:lnTo>
                <a:lnTo>
                  <a:pt x="69" y="9"/>
                </a:lnTo>
                <a:lnTo>
                  <a:pt x="74" y="7"/>
                </a:lnTo>
                <a:lnTo>
                  <a:pt x="74" y="7"/>
                </a:lnTo>
                <a:lnTo>
                  <a:pt x="81" y="2"/>
                </a:lnTo>
                <a:lnTo>
                  <a:pt x="81" y="2"/>
                </a:lnTo>
                <a:lnTo>
                  <a:pt x="82" y="2"/>
                </a:lnTo>
                <a:lnTo>
                  <a:pt x="82" y="2"/>
                </a:lnTo>
                <a:lnTo>
                  <a:pt x="84" y="2"/>
                </a:lnTo>
                <a:lnTo>
                  <a:pt x="85" y="3"/>
                </a:lnTo>
                <a:lnTo>
                  <a:pt x="85" y="3"/>
                </a:lnTo>
                <a:lnTo>
                  <a:pt x="85" y="4"/>
                </a:lnTo>
                <a:lnTo>
                  <a:pt x="85" y="4"/>
                </a:lnTo>
                <a:lnTo>
                  <a:pt x="85" y="7"/>
                </a:lnTo>
                <a:lnTo>
                  <a:pt x="85" y="7"/>
                </a:lnTo>
                <a:lnTo>
                  <a:pt x="86" y="6"/>
                </a:lnTo>
                <a:lnTo>
                  <a:pt x="86" y="6"/>
                </a:lnTo>
                <a:lnTo>
                  <a:pt x="89" y="4"/>
                </a:lnTo>
                <a:lnTo>
                  <a:pt x="89" y="4"/>
                </a:lnTo>
                <a:lnTo>
                  <a:pt x="95" y="0"/>
                </a:lnTo>
                <a:lnTo>
                  <a:pt x="95" y="0"/>
                </a:lnTo>
                <a:lnTo>
                  <a:pt x="96" y="0"/>
                </a:lnTo>
                <a:lnTo>
                  <a:pt x="98" y="3"/>
                </a:lnTo>
                <a:lnTo>
                  <a:pt x="98" y="3"/>
                </a:lnTo>
                <a:lnTo>
                  <a:pt x="99" y="6"/>
                </a:lnTo>
                <a:lnTo>
                  <a:pt x="99" y="6"/>
                </a:lnTo>
                <a:lnTo>
                  <a:pt x="99" y="9"/>
                </a:lnTo>
                <a:lnTo>
                  <a:pt x="99" y="9"/>
                </a:lnTo>
                <a:lnTo>
                  <a:pt x="101" y="7"/>
                </a:lnTo>
                <a:lnTo>
                  <a:pt x="101" y="7"/>
                </a:lnTo>
                <a:lnTo>
                  <a:pt x="106" y="4"/>
                </a:lnTo>
                <a:lnTo>
                  <a:pt x="106" y="4"/>
                </a:lnTo>
                <a:lnTo>
                  <a:pt x="111" y="2"/>
                </a:lnTo>
                <a:lnTo>
                  <a:pt x="111" y="2"/>
                </a:lnTo>
                <a:lnTo>
                  <a:pt x="112" y="2"/>
                </a:lnTo>
                <a:lnTo>
                  <a:pt x="113" y="4"/>
                </a:lnTo>
                <a:lnTo>
                  <a:pt x="113" y="4"/>
                </a:lnTo>
                <a:lnTo>
                  <a:pt x="115" y="6"/>
                </a:lnTo>
                <a:lnTo>
                  <a:pt x="115" y="6"/>
                </a:lnTo>
                <a:lnTo>
                  <a:pt x="115" y="9"/>
                </a:lnTo>
                <a:lnTo>
                  <a:pt x="115" y="9"/>
                </a:lnTo>
                <a:lnTo>
                  <a:pt x="116" y="9"/>
                </a:lnTo>
                <a:lnTo>
                  <a:pt x="116" y="9"/>
                </a:lnTo>
                <a:lnTo>
                  <a:pt x="123" y="4"/>
                </a:lnTo>
                <a:lnTo>
                  <a:pt x="123" y="4"/>
                </a:lnTo>
                <a:lnTo>
                  <a:pt x="125" y="3"/>
                </a:lnTo>
                <a:lnTo>
                  <a:pt x="125" y="3"/>
                </a:lnTo>
                <a:lnTo>
                  <a:pt x="126" y="3"/>
                </a:lnTo>
                <a:lnTo>
                  <a:pt x="128" y="6"/>
                </a:lnTo>
                <a:lnTo>
                  <a:pt x="128" y="6"/>
                </a:lnTo>
                <a:lnTo>
                  <a:pt x="128" y="9"/>
                </a:lnTo>
                <a:lnTo>
                  <a:pt x="128" y="9"/>
                </a:lnTo>
                <a:lnTo>
                  <a:pt x="128" y="10"/>
                </a:lnTo>
                <a:lnTo>
                  <a:pt x="128" y="10"/>
                </a:lnTo>
                <a:lnTo>
                  <a:pt x="129" y="9"/>
                </a:lnTo>
                <a:lnTo>
                  <a:pt x="129" y="9"/>
                </a:lnTo>
                <a:lnTo>
                  <a:pt x="133" y="6"/>
                </a:lnTo>
                <a:lnTo>
                  <a:pt x="133" y="6"/>
                </a:lnTo>
                <a:lnTo>
                  <a:pt x="138" y="3"/>
                </a:lnTo>
                <a:lnTo>
                  <a:pt x="138" y="3"/>
                </a:lnTo>
                <a:lnTo>
                  <a:pt x="139" y="3"/>
                </a:lnTo>
                <a:lnTo>
                  <a:pt x="140" y="4"/>
                </a:lnTo>
                <a:lnTo>
                  <a:pt x="140" y="4"/>
                </a:lnTo>
                <a:lnTo>
                  <a:pt x="142" y="7"/>
                </a:lnTo>
                <a:lnTo>
                  <a:pt x="142" y="7"/>
                </a:lnTo>
                <a:lnTo>
                  <a:pt x="143" y="9"/>
                </a:lnTo>
                <a:lnTo>
                  <a:pt x="143" y="9"/>
                </a:lnTo>
                <a:lnTo>
                  <a:pt x="143" y="9"/>
                </a:lnTo>
                <a:lnTo>
                  <a:pt x="143" y="9"/>
                </a:lnTo>
                <a:lnTo>
                  <a:pt x="147" y="6"/>
                </a:lnTo>
                <a:lnTo>
                  <a:pt x="147" y="6"/>
                </a:lnTo>
                <a:lnTo>
                  <a:pt x="153" y="2"/>
                </a:lnTo>
                <a:lnTo>
                  <a:pt x="153" y="2"/>
                </a:lnTo>
                <a:lnTo>
                  <a:pt x="156" y="2"/>
                </a:lnTo>
                <a:lnTo>
                  <a:pt x="157" y="3"/>
                </a:lnTo>
                <a:lnTo>
                  <a:pt x="157" y="3"/>
                </a:lnTo>
                <a:lnTo>
                  <a:pt x="157" y="6"/>
                </a:lnTo>
                <a:lnTo>
                  <a:pt x="157" y="6"/>
                </a:lnTo>
                <a:lnTo>
                  <a:pt x="159" y="6"/>
                </a:lnTo>
                <a:lnTo>
                  <a:pt x="159" y="6"/>
                </a:lnTo>
                <a:lnTo>
                  <a:pt x="165" y="2"/>
                </a:lnTo>
                <a:lnTo>
                  <a:pt x="165" y="2"/>
                </a:lnTo>
                <a:lnTo>
                  <a:pt x="166" y="0"/>
                </a:lnTo>
                <a:lnTo>
                  <a:pt x="166" y="0"/>
                </a:lnTo>
                <a:lnTo>
                  <a:pt x="167" y="0"/>
                </a:lnTo>
                <a:lnTo>
                  <a:pt x="170" y="2"/>
                </a:lnTo>
                <a:lnTo>
                  <a:pt x="170" y="2"/>
                </a:lnTo>
                <a:lnTo>
                  <a:pt x="170" y="2"/>
                </a:lnTo>
                <a:lnTo>
                  <a:pt x="170" y="2"/>
                </a:lnTo>
                <a:lnTo>
                  <a:pt x="173" y="6"/>
                </a:lnTo>
                <a:lnTo>
                  <a:pt x="173" y="6"/>
                </a:lnTo>
                <a:lnTo>
                  <a:pt x="176" y="6"/>
                </a:lnTo>
                <a:lnTo>
                  <a:pt x="176" y="6"/>
                </a:lnTo>
                <a:lnTo>
                  <a:pt x="177" y="7"/>
                </a:lnTo>
                <a:lnTo>
                  <a:pt x="177" y="9"/>
                </a:lnTo>
                <a:lnTo>
                  <a:pt x="177" y="9"/>
                </a:lnTo>
                <a:lnTo>
                  <a:pt x="176" y="10"/>
                </a:lnTo>
                <a:lnTo>
                  <a:pt x="174" y="11"/>
                </a:lnTo>
                <a:lnTo>
                  <a:pt x="174" y="11"/>
                </a:lnTo>
                <a:lnTo>
                  <a:pt x="173" y="11"/>
                </a:lnTo>
                <a:lnTo>
                  <a:pt x="172" y="10"/>
                </a:lnTo>
                <a:lnTo>
                  <a:pt x="172" y="10"/>
                </a:lnTo>
                <a:lnTo>
                  <a:pt x="170" y="9"/>
                </a:lnTo>
                <a:lnTo>
                  <a:pt x="170" y="9"/>
                </a:lnTo>
                <a:lnTo>
                  <a:pt x="169" y="6"/>
                </a:lnTo>
                <a:lnTo>
                  <a:pt x="167" y="3"/>
                </a:lnTo>
                <a:lnTo>
                  <a:pt x="167" y="3"/>
                </a:lnTo>
                <a:lnTo>
                  <a:pt x="166" y="4"/>
                </a:lnTo>
                <a:lnTo>
                  <a:pt x="166" y="4"/>
                </a:lnTo>
                <a:lnTo>
                  <a:pt x="160" y="9"/>
                </a:lnTo>
                <a:lnTo>
                  <a:pt x="160" y="9"/>
                </a:lnTo>
                <a:lnTo>
                  <a:pt x="159" y="9"/>
                </a:lnTo>
                <a:lnTo>
                  <a:pt x="159" y="9"/>
                </a:lnTo>
                <a:lnTo>
                  <a:pt x="156" y="9"/>
                </a:lnTo>
                <a:lnTo>
                  <a:pt x="156" y="7"/>
                </a:lnTo>
                <a:lnTo>
                  <a:pt x="156" y="7"/>
                </a:lnTo>
                <a:lnTo>
                  <a:pt x="155" y="4"/>
                </a:lnTo>
                <a:lnTo>
                  <a:pt x="155" y="4"/>
                </a:lnTo>
                <a:lnTo>
                  <a:pt x="155" y="4"/>
                </a:lnTo>
                <a:lnTo>
                  <a:pt x="155" y="4"/>
                </a:lnTo>
                <a:lnTo>
                  <a:pt x="150" y="7"/>
                </a:lnTo>
                <a:lnTo>
                  <a:pt x="150" y="7"/>
                </a:lnTo>
                <a:lnTo>
                  <a:pt x="145" y="10"/>
                </a:lnTo>
                <a:lnTo>
                  <a:pt x="145" y="10"/>
                </a:lnTo>
                <a:lnTo>
                  <a:pt x="145" y="11"/>
                </a:lnTo>
                <a:lnTo>
                  <a:pt x="145" y="11"/>
                </a:lnTo>
                <a:lnTo>
                  <a:pt x="142" y="11"/>
                </a:lnTo>
                <a:lnTo>
                  <a:pt x="140" y="9"/>
                </a:lnTo>
                <a:lnTo>
                  <a:pt x="140" y="9"/>
                </a:lnTo>
                <a:lnTo>
                  <a:pt x="139" y="7"/>
                </a:lnTo>
                <a:lnTo>
                  <a:pt x="139" y="7"/>
                </a:lnTo>
                <a:lnTo>
                  <a:pt x="139" y="6"/>
                </a:lnTo>
                <a:lnTo>
                  <a:pt x="139" y="6"/>
                </a:lnTo>
                <a:lnTo>
                  <a:pt x="136" y="7"/>
                </a:lnTo>
                <a:lnTo>
                  <a:pt x="136" y="7"/>
                </a:lnTo>
                <a:lnTo>
                  <a:pt x="130" y="11"/>
                </a:lnTo>
                <a:lnTo>
                  <a:pt x="130" y="11"/>
                </a:lnTo>
                <a:lnTo>
                  <a:pt x="128" y="13"/>
                </a:lnTo>
                <a:lnTo>
                  <a:pt x="128" y="13"/>
                </a:lnTo>
                <a:lnTo>
                  <a:pt x="126" y="13"/>
                </a:lnTo>
                <a:lnTo>
                  <a:pt x="125" y="11"/>
                </a:lnTo>
                <a:lnTo>
                  <a:pt x="125" y="11"/>
                </a:lnTo>
                <a:lnTo>
                  <a:pt x="126" y="9"/>
                </a:lnTo>
                <a:lnTo>
                  <a:pt x="126" y="9"/>
                </a:lnTo>
                <a:lnTo>
                  <a:pt x="126" y="7"/>
                </a:lnTo>
                <a:lnTo>
                  <a:pt x="126" y="7"/>
                </a:lnTo>
                <a:lnTo>
                  <a:pt x="125" y="6"/>
                </a:lnTo>
                <a:lnTo>
                  <a:pt x="125" y="6"/>
                </a:lnTo>
                <a:lnTo>
                  <a:pt x="122" y="7"/>
                </a:lnTo>
                <a:lnTo>
                  <a:pt x="122" y="7"/>
                </a:lnTo>
                <a:lnTo>
                  <a:pt x="118" y="10"/>
                </a:lnTo>
                <a:lnTo>
                  <a:pt x="118" y="10"/>
                </a:lnTo>
                <a:lnTo>
                  <a:pt x="116" y="11"/>
                </a:lnTo>
                <a:lnTo>
                  <a:pt x="116" y="11"/>
                </a:lnTo>
                <a:lnTo>
                  <a:pt x="113" y="11"/>
                </a:lnTo>
                <a:lnTo>
                  <a:pt x="112" y="10"/>
                </a:lnTo>
                <a:lnTo>
                  <a:pt x="112" y="10"/>
                </a:lnTo>
                <a:lnTo>
                  <a:pt x="112" y="6"/>
                </a:lnTo>
                <a:lnTo>
                  <a:pt x="112" y="6"/>
                </a:lnTo>
                <a:lnTo>
                  <a:pt x="112" y="4"/>
                </a:lnTo>
                <a:lnTo>
                  <a:pt x="112" y="4"/>
                </a:lnTo>
                <a:lnTo>
                  <a:pt x="109" y="6"/>
                </a:lnTo>
                <a:lnTo>
                  <a:pt x="109" y="6"/>
                </a:lnTo>
                <a:lnTo>
                  <a:pt x="102" y="9"/>
                </a:lnTo>
                <a:lnTo>
                  <a:pt x="102" y="9"/>
                </a:lnTo>
                <a:lnTo>
                  <a:pt x="101" y="10"/>
                </a:lnTo>
                <a:lnTo>
                  <a:pt x="101" y="10"/>
                </a:lnTo>
                <a:lnTo>
                  <a:pt x="98" y="10"/>
                </a:lnTo>
                <a:lnTo>
                  <a:pt x="96" y="7"/>
                </a:lnTo>
                <a:lnTo>
                  <a:pt x="96" y="7"/>
                </a:lnTo>
                <a:lnTo>
                  <a:pt x="96" y="3"/>
                </a:lnTo>
                <a:lnTo>
                  <a:pt x="96" y="3"/>
                </a:lnTo>
                <a:lnTo>
                  <a:pt x="96" y="3"/>
                </a:lnTo>
                <a:lnTo>
                  <a:pt x="96" y="3"/>
                </a:lnTo>
                <a:lnTo>
                  <a:pt x="95" y="3"/>
                </a:lnTo>
                <a:lnTo>
                  <a:pt x="95" y="3"/>
                </a:lnTo>
                <a:lnTo>
                  <a:pt x="91" y="7"/>
                </a:lnTo>
                <a:lnTo>
                  <a:pt x="91" y="7"/>
                </a:lnTo>
                <a:lnTo>
                  <a:pt x="86" y="9"/>
                </a:lnTo>
                <a:lnTo>
                  <a:pt x="86" y="9"/>
                </a:lnTo>
                <a:lnTo>
                  <a:pt x="85" y="10"/>
                </a:lnTo>
                <a:lnTo>
                  <a:pt x="85" y="10"/>
                </a:lnTo>
                <a:lnTo>
                  <a:pt x="84" y="10"/>
                </a:lnTo>
                <a:lnTo>
                  <a:pt x="82" y="9"/>
                </a:lnTo>
                <a:lnTo>
                  <a:pt x="82" y="9"/>
                </a:lnTo>
                <a:lnTo>
                  <a:pt x="82" y="6"/>
                </a:lnTo>
                <a:lnTo>
                  <a:pt x="82" y="6"/>
                </a:lnTo>
                <a:lnTo>
                  <a:pt x="82" y="4"/>
                </a:lnTo>
                <a:lnTo>
                  <a:pt x="82" y="4"/>
                </a:lnTo>
                <a:lnTo>
                  <a:pt x="81" y="4"/>
                </a:lnTo>
                <a:lnTo>
                  <a:pt x="81" y="4"/>
                </a:lnTo>
                <a:lnTo>
                  <a:pt x="75" y="9"/>
                </a:lnTo>
                <a:lnTo>
                  <a:pt x="75" y="9"/>
                </a:lnTo>
                <a:lnTo>
                  <a:pt x="71" y="11"/>
                </a:lnTo>
                <a:lnTo>
                  <a:pt x="71" y="11"/>
                </a:lnTo>
                <a:lnTo>
                  <a:pt x="69" y="13"/>
                </a:lnTo>
                <a:lnTo>
                  <a:pt x="69" y="13"/>
                </a:lnTo>
                <a:lnTo>
                  <a:pt x="66" y="11"/>
                </a:lnTo>
                <a:lnTo>
                  <a:pt x="66" y="10"/>
                </a:lnTo>
                <a:lnTo>
                  <a:pt x="66" y="10"/>
                </a:lnTo>
                <a:lnTo>
                  <a:pt x="66" y="6"/>
                </a:lnTo>
                <a:lnTo>
                  <a:pt x="66" y="6"/>
                </a:lnTo>
                <a:lnTo>
                  <a:pt x="66" y="4"/>
                </a:lnTo>
                <a:lnTo>
                  <a:pt x="66" y="4"/>
                </a:lnTo>
                <a:lnTo>
                  <a:pt x="66" y="4"/>
                </a:lnTo>
                <a:lnTo>
                  <a:pt x="6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7" name="Freeform 130"/>
          <p:cNvSpPr/>
          <p:nvPr/>
        </p:nvSpPr>
        <p:spPr bwMode="auto">
          <a:xfrm>
            <a:off x="7668030" y="3184223"/>
            <a:ext cx="309663" cy="33845"/>
          </a:xfrm>
          <a:custGeom>
            <a:avLst/>
            <a:gdLst>
              <a:gd name="T0" fmla="*/ 94 w 176"/>
              <a:gd name="T1" fmla="*/ 12 h 20"/>
              <a:gd name="T2" fmla="*/ 87 w 176"/>
              <a:gd name="T3" fmla="*/ 11 h 20"/>
              <a:gd name="T4" fmla="*/ 84 w 176"/>
              <a:gd name="T5" fmla="*/ 11 h 20"/>
              <a:gd name="T6" fmla="*/ 73 w 176"/>
              <a:gd name="T7" fmla="*/ 18 h 20"/>
              <a:gd name="T8" fmla="*/ 71 w 176"/>
              <a:gd name="T9" fmla="*/ 11 h 20"/>
              <a:gd name="T10" fmla="*/ 70 w 176"/>
              <a:gd name="T11" fmla="*/ 10 h 20"/>
              <a:gd name="T12" fmla="*/ 56 w 176"/>
              <a:gd name="T13" fmla="*/ 18 h 20"/>
              <a:gd name="T14" fmla="*/ 51 w 176"/>
              <a:gd name="T15" fmla="*/ 12 h 20"/>
              <a:gd name="T16" fmla="*/ 47 w 176"/>
              <a:gd name="T17" fmla="*/ 10 h 20"/>
              <a:gd name="T18" fmla="*/ 33 w 176"/>
              <a:gd name="T19" fmla="*/ 18 h 20"/>
              <a:gd name="T20" fmla="*/ 29 w 176"/>
              <a:gd name="T21" fmla="*/ 11 h 20"/>
              <a:gd name="T22" fmla="*/ 20 w 176"/>
              <a:gd name="T23" fmla="*/ 18 h 20"/>
              <a:gd name="T24" fmla="*/ 14 w 176"/>
              <a:gd name="T25" fmla="*/ 20 h 20"/>
              <a:gd name="T26" fmla="*/ 13 w 176"/>
              <a:gd name="T27" fmla="*/ 11 h 20"/>
              <a:gd name="T28" fmla="*/ 10 w 176"/>
              <a:gd name="T29" fmla="*/ 12 h 20"/>
              <a:gd name="T30" fmla="*/ 0 w 176"/>
              <a:gd name="T31" fmla="*/ 18 h 20"/>
              <a:gd name="T32" fmla="*/ 2 w 176"/>
              <a:gd name="T33" fmla="*/ 12 h 20"/>
              <a:gd name="T34" fmla="*/ 6 w 176"/>
              <a:gd name="T35" fmla="*/ 1 h 20"/>
              <a:gd name="T36" fmla="*/ 9 w 176"/>
              <a:gd name="T37" fmla="*/ 5 h 20"/>
              <a:gd name="T38" fmla="*/ 4 w 176"/>
              <a:gd name="T39" fmla="*/ 10 h 20"/>
              <a:gd name="T40" fmla="*/ 4 w 176"/>
              <a:gd name="T41" fmla="*/ 14 h 20"/>
              <a:gd name="T42" fmla="*/ 11 w 176"/>
              <a:gd name="T43" fmla="*/ 8 h 20"/>
              <a:gd name="T44" fmla="*/ 16 w 176"/>
              <a:gd name="T45" fmla="*/ 12 h 20"/>
              <a:gd name="T46" fmla="*/ 19 w 176"/>
              <a:gd name="T47" fmla="*/ 17 h 20"/>
              <a:gd name="T48" fmla="*/ 27 w 176"/>
              <a:gd name="T49" fmla="*/ 10 h 20"/>
              <a:gd name="T50" fmla="*/ 31 w 176"/>
              <a:gd name="T51" fmla="*/ 14 h 20"/>
              <a:gd name="T52" fmla="*/ 40 w 176"/>
              <a:gd name="T53" fmla="*/ 12 h 20"/>
              <a:gd name="T54" fmla="*/ 47 w 176"/>
              <a:gd name="T55" fmla="*/ 7 h 20"/>
              <a:gd name="T56" fmla="*/ 54 w 176"/>
              <a:gd name="T57" fmla="*/ 14 h 20"/>
              <a:gd name="T58" fmla="*/ 61 w 176"/>
              <a:gd name="T59" fmla="*/ 12 h 20"/>
              <a:gd name="T60" fmla="*/ 73 w 176"/>
              <a:gd name="T61" fmla="*/ 7 h 20"/>
              <a:gd name="T62" fmla="*/ 74 w 176"/>
              <a:gd name="T63" fmla="*/ 14 h 20"/>
              <a:gd name="T64" fmla="*/ 83 w 176"/>
              <a:gd name="T65" fmla="*/ 10 h 20"/>
              <a:gd name="T66" fmla="*/ 90 w 176"/>
              <a:gd name="T67" fmla="*/ 8 h 20"/>
              <a:gd name="T68" fmla="*/ 91 w 176"/>
              <a:gd name="T69" fmla="*/ 10 h 20"/>
              <a:gd name="T70" fmla="*/ 104 w 176"/>
              <a:gd name="T71" fmla="*/ 3 h 20"/>
              <a:gd name="T72" fmla="*/ 108 w 176"/>
              <a:gd name="T73" fmla="*/ 7 h 20"/>
              <a:gd name="T74" fmla="*/ 112 w 176"/>
              <a:gd name="T75" fmla="*/ 8 h 20"/>
              <a:gd name="T76" fmla="*/ 124 w 176"/>
              <a:gd name="T77" fmla="*/ 3 h 20"/>
              <a:gd name="T78" fmla="*/ 128 w 176"/>
              <a:gd name="T79" fmla="*/ 7 h 20"/>
              <a:gd name="T80" fmla="*/ 132 w 176"/>
              <a:gd name="T81" fmla="*/ 11 h 20"/>
              <a:gd name="T82" fmla="*/ 144 w 176"/>
              <a:gd name="T83" fmla="*/ 1 h 20"/>
              <a:gd name="T84" fmla="*/ 148 w 176"/>
              <a:gd name="T85" fmla="*/ 7 h 20"/>
              <a:gd name="T86" fmla="*/ 151 w 176"/>
              <a:gd name="T87" fmla="*/ 8 h 20"/>
              <a:gd name="T88" fmla="*/ 159 w 176"/>
              <a:gd name="T89" fmla="*/ 0 h 20"/>
              <a:gd name="T90" fmla="*/ 161 w 176"/>
              <a:gd name="T91" fmla="*/ 5 h 20"/>
              <a:gd name="T92" fmla="*/ 164 w 176"/>
              <a:gd name="T93" fmla="*/ 5 h 20"/>
              <a:gd name="T94" fmla="*/ 169 w 176"/>
              <a:gd name="T95" fmla="*/ 5 h 20"/>
              <a:gd name="T96" fmla="*/ 176 w 176"/>
              <a:gd name="T97" fmla="*/ 4 h 20"/>
              <a:gd name="T98" fmla="*/ 175 w 176"/>
              <a:gd name="T99" fmla="*/ 10 h 20"/>
              <a:gd name="T100" fmla="*/ 164 w 176"/>
              <a:gd name="T101" fmla="*/ 8 h 20"/>
              <a:gd name="T102" fmla="*/ 158 w 176"/>
              <a:gd name="T103" fmla="*/ 7 h 20"/>
              <a:gd name="T104" fmla="*/ 156 w 176"/>
              <a:gd name="T105" fmla="*/ 5 h 20"/>
              <a:gd name="T106" fmla="*/ 148 w 176"/>
              <a:gd name="T107" fmla="*/ 11 h 20"/>
              <a:gd name="T108" fmla="*/ 145 w 176"/>
              <a:gd name="T109" fmla="*/ 4 h 20"/>
              <a:gd name="T110" fmla="*/ 137 w 176"/>
              <a:gd name="T111" fmla="*/ 10 h 20"/>
              <a:gd name="T112" fmla="*/ 128 w 176"/>
              <a:gd name="T113" fmla="*/ 14 h 20"/>
              <a:gd name="T114" fmla="*/ 125 w 176"/>
              <a:gd name="T115" fmla="*/ 7 h 20"/>
              <a:gd name="T116" fmla="*/ 119 w 176"/>
              <a:gd name="T117" fmla="*/ 8 h 20"/>
              <a:gd name="T118" fmla="*/ 110 w 176"/>
              <a:gd name="T119" fmla="*/ 11 h 20"/>
              <a:gd name="T120" fmla="*/ 105 w 176"/>
              <a:gd name="T121" fmla="*/ 5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6" h="20">
                <a:moveTo>
                  <a:pt x="105" y="5"/>
                </a:moveTo>
                <a:lnTo>
                  <a:pt x="105" y="5"/>
                </a:lnTo>
                <a:lnTo>
                  <a:pt x="98" y="8"/>
                </a:lnTo>
                <a:lnTo>
                  <a:pt x="98" y="8"/>
                </a:lnTo>
                <a:lnTo>
                  <a:pt x="94" y="12"/>
                </a:lnTo>
                <a:lnTo>
                  <a:pt x="94" y="12"/>
                </a:lnTo>
                <a:lnTo>
                  <a:pt x="91" y="14"/>
                </a:lnTo>
                <a:lnTo>
                  <a:pt x="91" y="14"/>
                </a:lnTo>
                <a:lnTo>
                  <a:pt x="88" y="14"/>
                </a:lnTo>
                <a:lnTo>
                  <a:pt x="87" y="11"/>
                </a:lnTo>
                <a:lnTo>
                  <a:pt x="87" y="11"/>
                </a:lnTo>
                <a:lnTo>
                  <a:pt x="87" y="10"/>
                </a:lnTo>
                <a:lnTo>
                  <a:pt x="87" y="10"/>
                </a:lnTo>
                <a:lnTo>
                  <a:pt x="84" y="11"/>
                </a:lnTo>
                <a:lnTo>
                  <a:pt x="84" y="11"/>
                </a:lnTo>
                <a:lnTo>
                  <a:pt x="78" y="15"/>
                </a:lnTo>
                <a:lnTo>
                  <a:pt x="78" y="15"/>
                </a:lnTo>
                <a:lnTo>
                  <a:pt x="74" y="17"/>
                </a:lnTo>
                <a:lnTo>
                  <a:pt x="74" y="17"/>
                </a:lnTo>
                <a:lnTo>
                  <a:pt x="73" y="18"/>
                </a:lnTo>
                <a:lnTo>
                  <a:pt x="73" y="18"/>
                </a:lnTo>
                <a:lnTo>
                  <a:pt x="71" y="17"/>
                </a:lnTo>
                <a:lnTo>
                  <a:pt x="71" y="15"/>
                </a:lnTo>
                <a:lnTo>
                  <a:pt x="71" y="15"/>
                </a:lnTo>
                <a:lnTo>
                  <a:pt x="71" y="11"/>
                </a:lnTo>
                <a:lnTo>
                  <a:pt x="71" y="11"/>
                </a:lnTo>
                <a:lnTo>
                  <a:pt x="71" y="10"/>
                </a:lnTo>
                <a:lnTo>
                  <a:pt x="71" y="10"/>
                </a:lnTo>
                <a:lnTo>
                  <a:pt x="70" y="10"/>
                </a:lnTo>
                <a:lnTo>
                  <a:pt x="70" y="10"/>
                </a:lnTo>
                <a:lnTo>
                  <a:pt x="63" y="14"/>
                </a:lnTo>
                <a:lnTo>
                  <a:pt x="63" y="14"/>
                </a:lnTo>
                <a:lnTo>
                  <a:pt x="58" y="17"/>
                </a:lnTo>
                <a:lnTo>
                  <a:pt x="58" y="17"/>
                </a:lnTo>
                <a:lnTo>
                  <a:pt x="56" y="18"/>
                </a:lnTo>
                <a:lnTo>
                  <a:pt x="56" y="18"/>
                </a:lnTo>
                <a:lnTo>
                  <a:pt x="53" y="17"/>
                </a:lnTo>
                <a:lnTo>
                  <a:pt x="51" y="15"/>
                </a:lnTo>
                <a:lnTo>
                  <a:pt x="51" y="15"/>
                </a:lnTo>
                <a:lnTo>
                  <a:pt x="51" y="12"/>
                </a:lnTo>
                <a:lnTo>
                  <a:pt x="51" y="12"/>
                </a:lnTo>
                <a:lnTo>
                  <a:pt x="50" y="10"/>
                </a:lnTo>
                <a:lnTo>
                  <a:pt x="50" y="10"/>
                </a:lnTo>
                <a:lnTo>
                  <a:pt x="47" y="10"/>
                </a:lnTo>
                <a:lnTo>
                  <a:pt x="47" y="10"/>
                </a:lnTo>
                <a:lnTo>
                  <a:pt x="41" y="14"/>
                </a:lnTo>
                <a:lnTo>
                  <a:pt x="41" y="14"/>
                </a:lnTo>
                <a:lnTo>
                  <a:pt x="36" y="17"/>
                </a:lnTo>
                <a:lnTo>
                  <a:pt x="36" y="17"/>
                </a:lnTo>
                <a:lnTo>
                  <a:pt x="33" y="18"/>
                </a:lnTo>
                <a:lnTo>
                  <a:pt x="33" y="18"/>
                </a:lnTo>
                <a:lnTo>
                  <a:pt x="30" y="17"/>
                </a:lnTo>
                <a:lnTo>
                  <a:pt x="30" y="15"/>
                </a:lnTo>
                <a:lnTo>
                  <a:pt x="30" y="15"/>
                </a:lnTo>
                <a:lnTo>
                  <a:pt x="29" y="11"/>
                </a:lnTo>
                <a:lnTo>
                  <a:pt x="29" y="11"/>
                </a:lnTo>
                <a:lnTo>
                  <a:pt x="26" y="14"/>
                </a:lnTo>
                <a:lnTo>
                  <a:pt x="26" y="14"/>
                </a:lnTo>
                <a:lnTo>
                  <a:pt x="20" y="18"/>
                </a:lnTo>
                <a:lnTo>
                  <a:pt x="20" y="18"/>
                </a:lnTo>
                <a:lnTo>
                  <a:pt x="19" y="20"/>
                </a:lnTo>
                <a:lnTo>
                  <a:pt x="19" y="20"/>
                </a:lnTo>
                <a:lnTo>
                  <a:pt x="16" y="20"/>
                </a:lnTo>
                <a:lnTo>
                  <a:pt x="16" y="20"/>
                </a:lnTo>
                <a:lnTo>
                  <a:pt x="14" y="20"/>
                </a:lnTo>
                <a:lnTo>
                  <a:pt x="13" y="18"/>
                </a:lnTo>
                <a:lnTo>
                  <a:pt x="13" y="18"/>
                </a:lnTo>
                <a:lnTo>
                  <a:pt x="13" y="15"/>
                </a:lnTo>
                <a:lnTo>
                  <a:pt x="13" y="15"/>
                </a:lnTo>
                <a:lnTo>
                  <a:pt x="13" y="11"/>
                </a:lnTo>
                <a:lnTo>
                  <a:pt x="13" y="11"/>
                </a:lnTo>
                <a:lnTo>
                  <a:pt x="11" y="11"/>
                </a:lnTo>
                <a:lnTo>
                  <a:pt x="11" y="11"/>
                </a:lnTo>
                <a:lnTo>
                  <a:pt x="10" y="12"/>
                </a:lnTo>
                <a:lnTo>
                  <a:pt x="10" y="12"/>
                </a:lnTo>
                <a:lnTo>
                  <a:pt x="4" y="17"/>
                </a:lnTo>
                <a:lnTo>
                  <a:pt x="4" y="17"/>
                </a:lnTo>
                <a:lnTo>
                  <a:pt x="3" y="18"/>
                </a:lnTo>
                <a:lnTo>
                  <a:pt x="3" y="18"/>
                </a:lnTo>
                <a:lnTo>
                  <a:pt x="0" y="18"/>
                </a:lnTo>
                <a:lnTo>
                  <a:pt x="0" y="18"/>
                </a:lnTo>
                <a:lnTo>
                  <a:pt x="0" y="15"/>
                </a:lnTo>
                <a:lnTo>
                  <a:pt x="0" y="15"/>
                </a:lnTo>
                <a:lnTo>
                  <a:pt x="2" y="12"/>
                </a:lnTo>
                <a:lnTo>
                  <a:pt x="2" y="12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6" y="1"/>
                </a:lnTo>
                <a:lnTo>
                  <a:pt x="7" y="3"/>
                </a:lnTo>
                <a:lnTo>
                  <a:pt x="7" y="3"/>
                </a:lnTo>
                <a:lnTo>
                  <a:pt x="9" y="4"/>
                </a:lnTo>
                <a:lnTo>
                  <a:pt x="9" y="5"/>
                </a:lnTo>
                <a:lnTo>
                  <a:pt x="9" y="5"/>
                </a:lnTo>
                <a:lnTo>
                  <a:pt x="9" y="7"/>
                </a:lnTo>
                <a:lnTo>
                  <a:pt x="9" y="7"/>
                </a:lnTo>
                <a:lnTo>
                  <a:pt x="7" y="7"/>
                </a:lnTo>
                <a:lnTo>
                  <a:pt x="7" y="7"/>
                </a:lnTo>
                <a:lnTo>
                  <a:pt x="4" y="10"/>
                </a:lnTo>
                <a:lnTo>
                  <a:pt x="3" y="14"/>
                </a:lnTo>
                <a:lnTo>
                  <a:pt x="3" y="14"/>
                </a:lnTo>
                <a:lnTo>
                  <a:pt x="3" y="15"/>
                </a:lnTo>
                <a:lnTo>
                  <a:pt x="3" y="15"/>
                </a:lnTo>
                <a:lnTo>
                  <a:pt x="4" y="14"/>
                </a:lnTo>
                <a:lnTo>
                  <a:pt x="4" y="14"/>
                </a:lnTo>
                <a:lnTo>
                  <a:pt x="9" y="10"/>
                </a:lnTo>
                <a:lnTo>
                  <a:pt x="9" y="10"/>
                </a:lnTo>
                <a:lnTo>
                  <a:pt x="11" y="8"/>
                </a:lnTo>
                <a:lnTo>
                  <a:pt x="11" y="8"/>
                </a:lnTo>
                <a:lnTo>
                  <a:pt x="13" y="8"/>
                </a:lnTo>
                <a:lnTo>
                  <a:pt x="14" y="10"/>
                </a:lnTo>
                <a:lnTo>
                  <a:pt x="14" y="10"/>
                </a:lnTo>
                <a:lnTo>
                  <a:pt x="16" y="12"/>
                </a:lnTo>
                <a:lnTo>
                  <a:pt x="16" y="12"/>
                </a:lnTo>
                <a:lnTo>
                  <a:pt x="16" y="15"/>
                </a:lnTo>
                <a:lnTo>
                  <a:pt x="16" y="15"/>
                </a:lnTo>
                <a:lnTo>
                  <a:pt x="16" y="18"/>
                </a:lnTo>
                <a:lnTo>
                  <a:pt x="16" y="18"/>
                </a:lnTo>
                <a:lnTo>
                  <a:pt x="19" y="17"/>
                </a:lnTo>
                <a:lnTo>
                  <a:pt x="19" y="17"/>
                </a:lnTo>
                <a:lnTo>
                  <a:pt x="24" y="12"/>
                </a:lnTo>
                <a:lnTo>
                  <a:pt x="24" y="12"/>
                </a:lnTo>
                <a:lnTo>
                  <a:pt x="27" y="10"/>
                </a:lnTo>
                <a:lnTo>
                  <a:pt x="27" y="10"/>
                </a:lnTo>
                <a:lnTo>
                  <a:pt x="30" y="10"/>
                </a:lnTo>
                <a:lnTo>
                  <a:pt x="31" y="11"/>
                </a:lnTo>
                <a:lnTo>
                  <a:pt x="31" y="11"/>
                </a:lnTo>
                <a:lnTo>
                  <a:pt x="31" y="14"/>
                </a:lnTo>
                <a:lnTo>
                  <a:pt x="31" y="14"/>
                </a:lnTo>
                <a:lnTo>
                  <a:pt x="33" y="15"/>
                </a:lnTo>
                <a:lnTo>
                  <a:pt x="33" y="15"/>
                </a:lnTo>
                <a:lnTo>
                  <a:pt x="34" y="15"/>
                </a:lnTo>
                <a:lnTo>
                  <a:pt x="34" y="15"/>
                </a:lnTo>
                <a:lnTo>
                  <a:pt x="40" y="12"/>
                </a:lnTo>
                <a:lnTo>
                  <a:pt x="40" y="12"/>
                </a:lnTo>
                <a:lnTo>
                  <a:pt x="46" y="8"/>
                </a:lnTo>
                <a:lnTo>
                  <a:pt x="46" y="8"/>
                </a:lnTo>
                <a:lnTo>
                  <a:pt x="47" y="7"/>
                </a:lnTo>
                <a:lnTo>
                  <a:pt x="47" y="7"/>
                </a:lnTo>
                <a:lnTo>
                  <a:pt x="51" y="7"/>
                </a:lnTo>
                <a:lnTo>
                  <a:pt x="53" y="10"/>
                </a:lnTo>
                <a:lnTo>
                  <a:pt x="53" y="10"/>
                </a:lnTo>
                <a:lnTo>
                  <a:pt x="54" y="14"/>
                </a:lnTo>
                <a:lnTo>
                  <a:pt x="54" y="14"/>
                </a:lnTo>
                <a:lnTo>
                  <a:pt x="56" y="15"/>
                </a:lnTo>
                <a:lnTo>
                  <a:pt x="57" y="15"/>
                </a:lnTo>
                <a:lnTo>
                  <a:pt x="57" y="15"/>
                </a:lnTo>
                <a:lnTo>
                  <a:pt x="61" y="12"/>
                </a:lnTo>
                <a:lnTo>
                  <a:pt x="61" y="12"/>
                </a:lnTo>
                <a:lnTo>
                  <a:pt x="68" y="7"/>
                </a:lnTo>
                <a:lnTo>
                  <a:pt x="68" y="7"/>
                </a:lnTo>
                <a:lnTo>
                  <a:pt x="71" y="7"/>
                </a:lnTo>
                <a:lnTo>
                  <a:pt x="73" y="7"/>
                </a:lnTo>
                <a:lnTo>
                  <a:pt x="73" y="7"/>
                </a:lnTo>
                <a:lnTo>
                  <a:pt x="74" y="8"/>
                </a:lnTo>
                <a:lnTo>
                  <a:pt x="74" y="10"/>
                </a:lnTo>
                <a:lnTo>
                  <a:pt x="74" y="10"/>
                </a:lnTo>
                <a:lnTo>
                  <a:pt x="74" y="14"/>
                </a:lnTo>
                <a:lnTo>
                  <a:pt x="74" y="14"/>
                </a:lnTo>
                <a:lnTo>
                  <a:pt x="74" y="15"/>
                </a:lnTo>
                <a:lnTo>
                  <a:pt x="74" y="15"/>
                </a:lnTo>
                <a:lnTo>
                  <a:pt x="75" y="14"/>
                </a:lnTo>
                <a:lnTo>
                  <a:pt x="75" y="14"/>
                </a:lnTo>
                <a:lnTo>
                  <a:pt x="83" y="10"/>
                </a:lnTo>
                <a:lnTo>
                  <a:pt x="83" y="10"/>
                </a:lnTo>
                <a:lnTo>
                  <a:pt x="85" y="7"/>
                </a:lnTo>
                <a:lnTo>
                  <a:pt x="85" y="7"/>
                </a:lnTo>
                <a:lnTo>
                  <a:pt x="88" y="7"/>
                </a:lnTo>
                <a:lnTo>
                  <a:pt x="90" y="8"/>
                </a:lnTo>
                <a:lnTo>
                  <a:pt x="90" y="8"/>
                </a:lnTo>
                <a:lnTo>
                  <a:pt x="90" y="11"/>
                </a:lnTo>
                <a:lnTo>
                  <a:pt x="90" y="11"/>
                </a:lnTo>
                <a:lnTo>
                  <a:pt x="91" y="10"/>
                </a:lnTo>
                <a:lnTo>
                  <a:pt x="91" y="10"/>
                </a:lnTo>
                <a:lnTo>
                  <a:pt x="95" y="7"/>
                </a:lnTo>
                <a:lnTo>
                  <a:pt x="95" y="7"/>
                </a:lnTo>
                <a:lnTo>
                  <a:pt x="102" y="4"/>
                </a:lnTo>
                <a:lnTo>
                  <a:pt x="102" y="4"/>
                </a:lnTo>
                <a:lnTo>
                  <a:pt x="104" y="3"/>
                </a:lnTo>
                <a:lnTo>
                  <a:pt x="104" y="3"/>
                </a:lnTo>
                <a:lnTo>
                  <a:pt x="107" y="3"/>
                </a:lnTo>
                <a:lnTo>
                  <a:pt x="108" y="4"/>
                </a:lnTo>
                <a:lnTo>
                  <a:pt x="108" y="4"/>
                </a:lnTo>
                <a:lnTo>
                  <a:pt x="108" y="7"/>
                </a:lnTo>
                <a:lnTo>
                  <a:pt x="108" y="7"/>
                </a:lnTo>
                <a:lnTo>
                  <a:pt x="110" y="8"/>
                </a:lnTo>
                <a:lnTo>
                  <a:pt x="111" y="8"/>
                </a:lnTo>
                <a:lnTo>
                  <a:pt x="111" y="8"/>
                </a:lnTo>
                <a:lnTo>
                  <a:pt x="112" y="8"/>
                </a:lnTo>
                <a:lnTo>
                  <a:pt x="112" y="8"/>
                </a:lnTo>
                <a:lnTo>
                  <a:pt x="118" y="5"/>
                </a:lnTo>
                <a:lnTo>
                  <a:pt x="118" y="5"/>
                </a:lnTo>
                <a:lnTo>
                  <a:pt x="124" y="3"/>
                </a:lnTo>
                <a:lnTo>
                  <a:pt x="124" y="3"/>
                </a:lnTo>
                <a:lnTo>
                  <a:pt x="127" y="3"/>
                </a:lnTo>
                <a:lnTo>
                  <a:pt x="128" y="5"/>
                </a:lnTo>
                <a:lnTo>
                  <a:pt x="128" y="5"/>
                </a:lnTo>
                <a:lnTo>
                  <a:pt x="128" y="7"/>
                </a:lnTo>
                <a:lnTo>
                  <a:pt x="128" y="7"/>
                </a:lnTo>
                <a:lnTo>
                  <a:pt x="129" y="10"/>
                </a:lnTo>
                <a:lnTo>
                  <a:pt x="129" y="10"/>
                </a:lnTo>
                <a:lnTo>
                  <a:pt x="131" y="11"/>
                </a:lnTo>
                <a:lnTo>
                  <a:pt x="132" y="11"/>
                </a:lnTo>
                <a:lnTo>
                  <a:pt x="132" y="11"/>
                </a:lnTo>
                <a:lnTo>
                  <a:pt x="139" y="5"/>
                </a:lnTo>
                <a:lnTo>
                  <a:pt x="139" y="5"/>
                </a:lnTo>
                <a:lnTo>
                  <a:pt x="142" y="3"/>
                </a:lnTo>
                <a:lnTo>
                  <a:pt x="142" y="3"/>
                </a:lnTo>
                <a:lnTo>
                  <a:pt x="144" y="1"/>
                </a:lnTo>
                <a:lnTo>
                  <a:pt x="144" y="1"/>
                </a:lnTo>
                <a:lnTo>
                  <a:pt x="146" y="1"/>
                </a:lnTo>
                <a:lnTo>
                  <a:pt x="148" y="3"/>
                </a:lnTo>
                <a:lnTo>
                  <a:pt x="148" y="3"/>
                </a:lnTo>
                <a:lnTo>
                  <a:pt x="148" y="7"/>
                </a:lnTo>
                <a:lnTo>
                  <a:pt x="148" y="7"/>
                </a:lnTo>
                <a:lnTo>
                  <a:pt x="148" y="8"/>
                </a:lnTo>
                <a:lnTo>
                  <a:pt x="148" y="8"/>
                </a:lnTo>
                <a:lnTo>
                  <a:pt x="151" y="8"/>
                </a:lnTo>
                <a:lnTo>
                  <a:pt x="151" y="8"/>
                </a:lnTo>
                <a:lnTo>
                  <a:pt x="155" y="3"/>
                </a:lnTo>
                <a:lnTo>
                  <a:pt x="155" y="3"/>
                </a:lnTo>
                <a:lnTo>
                  <a:pt x="156" y="1"/>
                </a:lnTo>
                <a:lnTo>
                  <a:pt x="156" y="1"/>
                </a:lnTo>
                <a:lnTo>
                  <a:pt x="159" y="0"/>
                </a:lnTo>
                <a:lnTo>
                  <a:pt x="159" y="0"/>
                </a:lnTo>
                <a:lnTo>
                  <a:pt x="161" y="3"/>
                </a:lnTo>
                <a:lnTo>
                  <a:pt x="161" y="3"/>
                </a:lnTo>
                <a:lnTo>
                  <a:pt x="161" y="5"/>
                </a:lnTo>
                <a:lnTo>
                  <a:pt x="161" y="5"/>
                </a:lnTo>
                <a:lnTo>
                  <a:pt x="161" y="7"/>
                </a:lnTo>
                <a:lnTo>
                  <a:pt x="161" y="7"/>
                </a:lnTo>
                <a:lnTo>
                  <a:pt x="162" y="5"/>
                </a:lnTo>
                <a:lnTo>
                  <a:pt x="162" y="5"/>
                </a:lnTo>
                <a:lnTo>
                  <a:pt x="164" y="5"/>
                </a:lnTo>
                <a:lnTo>
                  <a:pt x="165" y="5"/>
                </a:lnTo>
                <a:lnTo>
                  <a:pt x="165" y="5"/>
                </a:lnTo>
                <a:lnTo>
                  <a:pt x="166" y="7"/>
                </a:lnTo>
                <a:lnTo>
                  <a:pt x="169" y="5"/>
                </a:lnTo>
                <a:lnTo>
                  <a:pt x="169" y="5"/>
                </a:lnTo>
                <a:lnTo>
                  <a:pt x="173" y="4"/>
                </a:lnTo>
                <a:lnTo>
                  <a:pt x="173" y="4"/>
                </a:lnTo>
                <a:lnTo>
                  <a:pt x="175" y="4"/>
                </a:lnTo>
                <a:lnTo>
                  <a:pt x="176" y="4"/>
                </a:lnTo>
                <a:lnTo>
                  <a:pt x="176" y="4"/>
                </a:lnTo>
                <a:lnTo>
                  <a:pt x="176" y="5"/>
                </a:lnTo>
                <a:lnTo>
                  <a:pt x="176" y="7"/>
                </a:lnTo>
                <a:lnTo>
                  <a:pt x="176" y="7"/>
                </a:lnTo>
                <a:lnTo>
                  <a:pt x="176" y="8"/>
                </a:lnTo>
                <a:lnTo>
                  <a:pt x="175" y="10"/>
                </a:lnTo>
                <a:lnTo>
                  <a:pt x="175" y="10"/>
                </a:lnTo>
                <a:lnTo>
                  <a:pt x="171" y="10"/>
                </a:lnTo>
                <a:lnTo>
                  <a:pt x="165" y="8"/>
                </a:lnTo>
                <a:lnTo>
                  <a:pt x="165" y="8"/>
                </a:lnTo>
                <a:lnTo>
                  <a:pt x="164" y="8"/>
                </a:lnTo>
                <a:lnTo>
                  <a:pt x="164" y="8"/>
                </a:lnTo>
                <a:lnTo>
                  <a:pt x="161" y="10"/>
                </a:lnTo>
                <a:lnTo>
                  <a:pt x="161" y="10"/>
                </a:lnTo>
                <a:lnTo>
                  <a:pt x="158" y="8"/>
                </a:lnTo>
                <a:lnTo>
                  <a:pt x="158" y="7"/>
                </a:lnTo>
                <a:lnTo>
                  <a:pt x="158" y="7"/>
                </a:lnTo>
                <a:lnTo>
                  <a:pt x="158" y="4"/>
                </a:lnTo>
                <a:lnTo>
                  <a:pt x="158" y="4"/>
                </a:lnTo>
                <a:lnTo>
                  <a:pt x="156" y="5"/>
                </a:lnTo>
                <a:lnTo>
                  <a:pt x="156" y="5"/>
                </a:lnTo>
                <a:lnTo>
                  <a:pt x="152" y="10"/>
                </a:lnTo>
                <a:lnTo>
                  <a:pt x="152" y="10"/>
                </a:lnTo>
                <a:lnTo>
                  <a:pt x="149" y="11"/>
                </a:lnTo>
                <a:lnTo>
                  <a:pt x="149" y="11"/>
                </a:lnTo>
                <a:lnTo>
                  <a:pt x="148" y="11"/>
                </a:lnTo>
                <a:lnTo>
                  <a:pt x="146" y="10"/>
                </a:lnTo>
                <a:lnTo>
                  <a:pt x="146" y="10"/>
                </a:lnTo>
                <a:lnTo>
                  <a:pt x="146" y="7"/>
                </a:lnTo>
                <a:lnTo>
                  <a:pt x="146" y="7"/>
                </a:lnTo>
                <a:lnTo>
                  <a:pt x="145" y="4"/>
                </a:lnTo>
                <a:lnTo>
                  <a:pt x="145" y="4"/>
                </a:lnTo>
                <a:lnTo>
                  <a:pt x="144" y="4"/>
                </a:lnTo>
                <a:lnTo>
                  <a:pt x="144" y="4"/>
                </a:lnTo>
                <a:lnTo>
                  <a:pt x="137" y="10"/>
                </a:lnTo>
                <a:lnTo>
                  <a:pt x="137" y="10"/>
                </a:lnTo>
                <a:lnTo>
                  <a:pt x="132" y="14"/>
                </a:lnTo>
                <a:lnTo>
                  <a:pt x="132" y="14"/>
                </a:lnTo>
                <a:lnTo>
                  <a:pt x="131" y="14"/>
                </a:lnTo>
                <a:lnTo>
                  <a:pt x="131" y="14"/>
                </a:lnTo>
                <a:lnTo>
                  <a:pt x="128" y="14"/>
                </a:lnTo>
                <a:lnTo>
                  <a:pt x="128" y="11"/>
                </a:lnTo>
                <a:lnTo>
                  <a:pt x="128" y="11"/>
                </a:lnTo>
                <a:lnTo>
                  <a:pt x="127" y="8"/>
                </a:lnTo>
                <a:lnTo>
                  <a:pt x="127" y="8"/>
                </a:lnTo>
                <a:lnTo>
                  <a:pt x="125" y="7"/>
                </a:lnTo>
                <a:lnTo>
                  <a:pt x="125" y="7"/>
                </a:lnTo>
                <a:lnTo>
                  <a:pt x="125" y="5"/>
                </a:lnTo>
                <a:lnTo>
                  <a:pt x="124" y="5"/>
                </a:lnTo>
                <a:lnTo>
                  <a:pt x="124" y="5"/>
                </a:lnTo>
                <a:lnTo>
                  <a:pt x="119" y="8"/>
                </a:lnTo>
                <a:lnTo>
                  <a:pt x="119" y="8"/>
                </a:lnTo>
                <a:lnTo>
                  <a:pt x="112" y="10"/>
                </a:lnTo>
                <a:lnTo>
                  <a:pt x="112" y="10"/>
                </a:lnTo>
                <a:lnTo>
                  <a:pt x="110" y="11"/>
                </a:lnTo>
                <a:lnTo>
                  <a:pt x="110" y="11"/>
                </a:lnTo>
                <a:lnTo>
                  <a:pt x="107" y="10"/>
                </a:lnTo>
                <a:lnTo>
                  <a:pt x="107" y="8"/>
                </a:lnTo>
                <a:lnTo>
                  <a:pt x="107" y="8"/>
                </a:lnTo>
                <a:lnTo>
                  <a:pt x="105" y="5"/>
                </a:lnTo>
                <a:lnTo>
                  <a:pt x="105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8" name="Freeform 131"/>
          <p:cNvSpPr/>
          <p:nvPr/>
        </p:nvSpPr>
        <p:spPr bwMode="auto">
          <a:xfrm>
            <a:off x="7673309" y="3322987"/>
            <a:ext cx="302625" cy="28769"/>
          </a:xfrm>
          <a:custGeom>
            <a:avLst/>
            <a:gdLst>
              <a:gd name="T0" fmla="*/ 51 w 172"/>
              <a:gd name="T1" fmla="*/ 10 h 17"/>
              <a:gd name="T2" fmla="*/ 44 w 172"/>
              <a:gd name="T3" fmla="*/ 13 h 17"/>
              <a:gd name="T4" fmla="*/ 40 w 172"/>
              <a:gd name="T5" fmla="*/ 9 h 17"/>
              <a:gd name="T6" fmla="*/ 31 w 172"/>
              <a:gd name="T7" fmla="*/ 11 h 17"/>
              <a:gd name="T8" fmla="*/ 23 w 172"/>
              <a:gd name="T9" fmla="*/ 13 h 17"/>
              <a:gd name="T10" fmla="*/ 21 w 172"/>
              <a:gd name="T11" fmla="*/ 11 h 17"/>
              <a:gd name="T12" fmla="*/ 13 w 172"/>
              <a:gd name="T13" fmla="*/ 16 h 17"/>
              <a:gd name="T14" fmla="*/ 13 w 172"/>
              <a:gd name="T15" fmla="*/ 9 h 17"/>
              <a:gd name="T16" fmla="*/ 4 w 172"/>
              <a:gd name="T17" fmla="*/ 16 h 17"/>
              <a:gd name="T18" fmla="*/ 0 w 172"/>
              <a:gd name="T19" fmla="*/ 14 h 17"/>
              <a:gd name="T20" fmla="*/ 4 w 172"/>
              <a:gd name="T21" fmla="*/ 6 h 17"/>
              <a:gd name="T22" fmla="*/ 8 w 172"/>
              <a:gd name="T23" fmla="*/ 9 h 17"/>
              <a:gd name="T24" fmla="*/ 13 w 172"/>
              <a:gd name="T25" fmla="*/ 6 h 17"/>
              <a:gd name="T26" fmla="*/ 14 w 172"/>
              <a:gd name="T27" fmla="*/ 13 h 17"/>
              <a:gd name="T28" fmla="*/ 20 w 172"/>
              <a:gd name="T29" fmla="*/ 9 h 17"/>
              <a:gd name="T30" fmla="*/ 26 w 172"/>
              <a:gd name="T31" fmla="*/ 13 h 17"/>
              <a:gd name="T32" fmla="*/ 37 w 172"/>
              <a:gd name="T33" fmla="*/ 4 h 17"/>
              <a:gd name="T34" fmla="*/ 43 w 172"/>
              <a:gd name="T35" fmla="*/ 9 h 17"/>
              <a:gd name="T36" fmla="*/ 45 w 172"/>
              <a:gd name="T37" fmla="*/ 10 h 17"/>
              <a:gd name="T38" fmla="*/ 58 w 172"/>
              <a:gd name="T39" fmla="*/ 4 h 17"/>
              <a:gd name="T40" fmla="*/ 61 w 172"/>
              <a:gd name="T41" fmla="*/ 9 h 17"/>
              <a:gd name="T42" fmla="*/ 72 w 172"/>
              <a:gd name="T43" fmla="*/ 3 h 17"/>
              <a:gd name="T44" fmla="*/ 77 w 172"/>
              <a:gd name="T45" fmla="*/ 6 h 17"/>
              <a:gd name="T46" fmla="*/ 78 w 172"/>
              <a:gd name="T47" fmla="*/ 11 h 17"/>
              <a:gd name="T48" fmla="*/ 89 w 172"/>
              <a:gd name="T49" fmla="*/ 2 h 17"/>
              <a:gd name="T50" fmla="*/ 95 w 172"/>
              <a:gd name="T51" fmla="*/ 3 h 17"/>
              <a:gd name="T52" fmla="*/ 101 w 172"/>
              <a:gd name="T53" fmla="*/ 7 h 17"/>
              <a:gd name="T54" fmla="*/ 111 w 172"/>
              <a:gd name="T55" fmla="*/ 0 h 17"/>
              <a:gd name="T56" fmla="*/ 115 w 172"/>
              <a:gd name="T57" fmla="*/ 7 h 17"/>
              <a:gd name="T58" fmla="*/ 116 w 172"/>
              <a:gd name="T59" fmla="*/ 9 h 17"/>
              <a:gd name="T60" fmla="*/ 129 w 172"/>
              <a:gd name="T61" fmla="*/ 3 h 17"/>
              <a:gd name="T62" fmla="*/ 134 w 172"/>
              <a:gd name="T63" fmla="*/ 10 h 17"/>
              <a:gd name="T64" fmla="*/ 145 w 172"/>
              <a:gd name="T65" fmla="*/ 4 h 17"/>
              <a:gd name="T66" fmla="*/ 149 w 172"/>
              <a:gd name="T67" fmla="*/ 4 h 17"/>
              <a:gd name="T68" fmla="*/ 151 w 172"/>
              <a:gd name="T69" fmla="*/ 10 h 17"/>
              <a:gd name="T70" fmla="*/ 159 w 172"/>
              <a:gd name="T71" fmla="*/ 4 h 17"/>
              <a:gd name="T72" fmla="*/ 165 w 172"/>
              <a:gd name="T73" fmla="*/ 4 h 17"/>
              <a:gd name="T74" fmla="*/ 170 w 172"/>
              <a:gd name="T75" fmla="*/ 2 h 17"/>
              <a:gd name="T76" fmla="*/ 170 w 172"/>
              <a:gd name="T77" fmla="*/ 7 h 17"/>
              <a:gd name="T78" fmla="*/ 165 w 172"/>
              <a:gd name="T79" fmla="*/ 7 h 17"/>
              <a:gd name="T80" fmla="*/ 155 w 172"/>
              <a:gd name="T81" fmla="*/ 11 h 17"/>
              <a:gd name="T82" fmla="*/ 149 w 172"/>
              <a:gd name="T83" fmla="*/ 11 h 17"/>
              <a:gd name="T84" fmla="*/ 148 w 172"/>
              <a:gd name="T85" fmla="*/ 6 h 17"/>
              <a:gd name="T86" fmla="*/ 135 w 172"/>
              <a:gd name="T87" fmla="*/ 13 h 17"/>
              <a:gd name="T88" fmla="*/ 129 w 172"/>
              <a:gd name="T89" fmla="*/ 6 h 17"/>
              <a:gd name="T90" fmla="*/ 121 w 172"/>
              <a:gd name="T91" fmla="*/ 9 h 17"/>
              <a:gd name="T92" fmla="*/ 112 w 172"/>
              <a:gd name="T93" fmla="*/ 9 h 17"/>
              <a:gd name="T94" fmla="*/ 112 w 172"/>
              <a:gd name="T95" fmla="*/ 3 h 17"/>
              <a:gd name="T96" fmla="*/ 101 w 172"/>
              <a:gd name="T97" fmla="*/ 10 h 17"/>
              <a:gd name="T98" fmla="*/ 92 w 172"/>
              <a:gd name="T99" fmla="*/ 4 h 17"/>
              <a:gd name="T100" fmla="*/ 84 w 172"/>
              <a:gd name="T101" fmla="*/ 10 h 17"/>
              <a:gd name="T102" fmla="*/ 75 w 172"/>
              <a:gd name="T103" fmla="*/ 14 h 17"/>
              <a:gd name="T104" fmla="*/ 74 w 172"/>
              <a:gd name="T105" fmla="*/ 4 h 17"/>
              <a:gd name="T106" fmla="*/ 68 w 172"/>
              <a:gd name="T107" fmla="*/ 7 h 17"/>
              <a:gd name="T108" fmla="*/ 60 w 172"/>
              <a:gd name="T109" fmla="*/ 10 h 17"/>
              <a:gd name="T110" fmla="*/ 57 w 172"/>
              <a:gd name="T111" fmla="*/ 6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72" h="17">
                <a:moveTo>
                  <a:pt x="57" y="6"/>
                </a:moveTo>
                <a:lnTo>
                  <a:pt x="57" y="6"/>
                </a:lnTo>
                <a:lnTo>
                  <a:pt x="55" y="7"/>
                </a:lnTo>
                <a:lnTo>
                  <a:pt x="55" y="7"/>
                </a:lnTo>
                <a:lnTo>
                  <a:pt x="51" y="10"/>
                </a:lnTo>
                <a:lnTo>
                  <a:pt x="51" y="10"/>
                </a:lnTo>
                <a:lnTo>
                  <a:pt x="47" y="11"/>
                </a:lnTo>
                <a:lnTo>
                  <a:pt x="47" y="11"/>
                </a:lnTo>
                <a:lnTo>
                  <a:pt x="44" y="13"/>
                </a:lnTo>
                <a:lnTo>
                  <a:pt x="44" y="13"/>
                </a:lnTo>
                <a:lnTo>
                  <a:pt x="43" y="13"/>
                </a:lnTo>
                <a:lnTo>
                  <a:pt x="41" y="10"/>
                </a:lnTo>
                <a:lnTo>
                  <a:pt x="41" y="10"/>
                </a:lnTo>
                <a:lnTo>
                  <a:pt x="40" y="9"/>
                </a:lnTo>
                <a:lnTo>
                  <a:pt x="40" y="9"/>
                </a:lnTo>
                <a:lnTo>
                  <a:pt x="40" y="7"/>
                </a:lnTo>
                <a:lnTo>
                  <a:pt x="40" y="7"/>
                </a:lnTo>
                <a:lnTo>
                  <a:pt x="37" y="9"/>
                </a:lnTo>
                <a:lnTo>
                  <a:pt x="37" y="9"/>
                </a:lnTo>
                <a:lnTo>
                  <a:pt x="31" y="11"/>
                </a:lnTo>
                <a:lnTo>
                  <a:pt x="31" y="11"/>
                </a:lnTo>
                <a:lnTo>
                  <a:pt x="28" y="14"/>
                </a:lnTo>
                <a:lnTo>
                  <a:pt x="28" y="14"/>
                </a:lnTo>
                <a:lnTo>
                  <a:pt x="26" y="14"/>
                </a:lnTo>
                <a:lnTo>
                  <a:pt x="23" y="13"/>
                </a:lnTo>
                <a:lnTo>
                  <a:pt x="23" y="13"/>
                </a:lnTo>
                <a:lnTo>
                  <a:pt x="23" y="10"/>
                </a:lnTo>
                <a:lnTo>
                  <a:pt x="23" y="10"/>
                </a:lnTo>
                <a:lnTo>
                  <a:pt x="21" y="11"/>
                </a:lnTo>
                <a:lnTo>
                  <a:pt x="21" y="11"/>
                </a:lnTo>
                <a:lnTo>
                  <a:pt x="17" y="14"/>
                </a:lnTo>
                <a:lnTo>
                  <a:pt x="17" y="14"/>
                </a:lnTo>
                <a:lnTo>
                  <a:pt x="16" y="16"/>
                </a:lnTo>
                <a:lnTo>
                  <a:pt x="16" y="16"/>
                </a:lnTo>
                <a:lnTo>
                  <a:pt x="13" y="16"/>
                </a:lnTo>
                <a:lnTo>
                  <a:pt x="11" y="13"/>
                </a:lnTo>
                <a:lnTo>
                  <a:pt x="11" y="13"/>
                </a:lnTo>
                <a:lnTo>
                  <a:pt x="13" y="10"/>
                </a:lnTo>
                <a:lnTo>
                  <a:pt x="13" y="10"/>
                </a:lnTo>
                <a:lnTo>
                  <a:pt x="13" y="9"/>
                </a:lnTo>
                <a:lnTo>
                  <a:pt x="13" y="9"/>
                </a:lnTo>
                <a:lnTo>
                  <a:pt x="11" y="10"/>
                </a:lnTo>
                <a:lnTo>
                  <a:pt x="11" y="10"/>
                </a:lnTo>
                <a:lnTo>
                  <a:pt x="4" y="16"/>
                </a:lnTo>
                <a:lnTo>
                  <a:pt x="4" y="16"/>
                </a:lnTo>
                <a:lnTo>
                  <a:pt x="3" y="17"/>
                </a:lnTo>
                <a:lnTo>
                  <a:pt x="3" y="17"/>
                </a:lnTo>
                <a:lnTo>
                  <a:pt x="0" y="17"/>
                </a:lnTo>
                <a:lnTo>
                  <a:pt x="0" y="17"/>
                </a:lnTo>
                <a:lnTo>
                  <a:pt x="0" y="14"/>
                </a:lnTo>
                <a:lnTo>
                  <a:pt x="0" y="14"/>
                </a:lnTo>
                <a:lnTo>
                  <a:pt x="1" y="10"/>
                </a:lnTo>
                <a:lnTo>
                  <a:pt x="1" y="10"/>
                </a:lnTo>
                <a:lnTo>
                  <a:pt x="3" y="7"/>
                </a:lnTo>
                <a:lnTo>
                  <a:pt x="4" y="6"/>
                </a:lnTo>
                <a:lnTo>
                  <a:pt x="4" y="6"/>
                </a:lnTo>
                <a:lnTo>
                  <a:pt x="6" y="6"/>
                </a:lnTo>
                <a:lnTo>
                  <a:pt x="7" y="7"/>
                </a:lnTo>
                <a:lnTo>
                  <a:pt x="7" y="7"/>
                </a:lnTo>
                <a:lnTo>
                  <a:pt x="8" y="9"/>
                </a:lnTo>
                <a:lnTo>
                  <a:pt x="8" y="9"/>
                </a:lnTo>
                <a:lnTo>
                  <a:pt x="11" y="6"/>
                </a:lnTo>
                <a:lnTo>
                  <a:pt x="11" y="6"/>
                </a:lnTo>
                <a:lnTo>
                  <a:pt x="13" y="6"/>
                </a:lnTo>
                <a:lnTo>
                  <a:pt x="13" y="6"/>
                </a:lnTo>
                <a:lnTo>
                  <a:pt x="14" y="7"/>
                </a:lnTo>
                <a:lnTo>
                  <a:pt x="14" y="7"/>
                </a:lnTo>
                <a:lnTo>
                  <a:pt x="14" y="10"/>
                </a:lnTo>
                <a:lnTo>
                  <a:pt x="14" y="10"/>
                </a:lnTo>
                <a:lnTo>
                  <a:pt x="14" y="13"/>
                </a:lnTo>
                <a:lnTo>
                  <a:pt x="14" y="13"/>
                </a:lnTo>
                <a:lnTo>
                  <a:pt x="16" y="11"/>
                </a:lnTo>
                <a:lnTo>
                  <a:pt x="16" y="11"/>
                </a:lnTo>
                <a:lnTo>
                  <a:pt x="20" y="9"/>
                </a:lnTo>
                <a:lnTo>
                  <a:pt x="20" y="9"/>
                </a:lnTo>
                <a:lnTo>
                  <a:pt x="23" y="7"/>
                </a:lnTo>
                <a:lnTo>
                  <a:pt x="26" y="10"/>
                </a:lnTo>
                <a:lnTo>
                  <a:pt x="26" y="10"/>
                </a:lnTo>
                <a:lnTo>
                  <a:pt x="26" y="13"/>
                </a:lnTo>
                <a:lnTo>
                  <a:pt x="26" y="13"/>
                </a:lnTo>
                <a:lnTo>
                  <a:pt x="30" y="10"/>
                </a:lnTo>
                <a:lnTo>
                  <a:pt x="30" y="10"/>
                </a:lnTo>
                <a:lnTo>
                  <a:pt x="35" y="6"/>
                </a:lnTo>
                <a:lnTo>
                  <a:pt x="35" y="6"/>
                </a:lnTo>
                <a:lnTo>
                  <a:pt x="37" y="4"/>
                </a:lnTo>
                <a:lnTo>
                  <a:pt x="37" y="4"/>
                </a:lnTo>
                <a:lnTo>
                  <a:pt x="40" y="4"/>
                </a:lnTo>
                <a:lnTo>
                  <a:pt x="43" y="7"/>
                </a:lnTo>
                <a:lnTo>
                  <a:pt x="43" y="7"/>
                </a:lnTo>
                <a:lnTo>
                  <a:pt x="43" y="9"/>
                </a:lnTo>
                <a:lnTo>
                  <a:pt x="43" y="9"/>
                </a:lnTo>
                <a:lnTo>
                  <a:pt x="43" y="10"/>
                </a:lnTo>
                <a:lnTo>
                  <a:pt x="43" y="10"/>
                </a:lnTo>
                <a:lnTo>
                  <a:pt x="45" y="10"/>
                </a:lnTo>
                <a:lnTo>
                  <a:pt x="45" y="10"/>
                </a:lnTo>
                <a:lnTo>
                  <a:pt x="50" y="7"/>
                </a:lnTo>
                <a:lnTo>
                  <a:pt x="50" y="7"/>
                </a:lnTo>
                <a:lnTo>
                  <a:pt x="55" y="4"/>
                </a:lnTo>
                <a:lnTo>
                  <a:pt x="55" y="4"/>
                </a:lnTo>
                <a:lnTo>
                  <a:pt x="58" y="4"/>
                </a:lnTo>
                <a:lnTo>
                  <a:pt x="60" y="6"/>
                </a:lnTo>
                <a:lnTo>
                  <a:pt x="60" y="6"/>
                </a:lnTo>
                <a:lnTo>
                  <a:pt x="61" y="7"/>
                </a:lnTo>
                <a:lnTo>
                  <a:pt x="61" y="7"/>
                </a:lnTo>
                <a:lnTo>
                  <a:pt x="61" y="9"/>
                </a:lnTo>
                <a:lnTo>
                  <a:pt x="62" y="9"/>
                </a:lnTo>
                <a:lnTo>
                  <a:pt x="62" y="9"/>
                </a:lnTo>
                <a:lnTo>
                  <a:pt x="67" y="6"/>
                </a:lnTo>
                <a:lnTo>
                  <a:pt x="67" y="6"/>
                </a:lnTo>
                <a:lnTo>
                  <a:pt x="72" y="3"/>
                </a:lnTo>
                <a:lnTo>
                  <a:pt x="72" y="3"/>
                </a:lnTo>
                <a:lnTo>
                  <a:pt x="74" y="2"/>
                </a:lnTo>
                <a:lnTo>
                  <a:pt x="75" y="3"/>
                </a:lnTo>
                <a:lnTo>
                  <a:pt x="77" y="6"/>
                </a:lnTo>
                <a:lnTo>
                  <a:pt x="77" y="6"/>
                </a:lnTo>
                <a:lnTo>
                  <a:pt x="77" y="10"/>
                </a:lnTo>
                <a:lnTo>
                  <a:pt x="77" y="10"/>
                </a:lnTo>
                <a:lnTo>
                  <a:pt x="77" y="13"/>
                </a:lnTo>
                <a:lnTo>
                  <a:pt x="77" y="13"/>
                </a:lnTo>
                <a:lnTo>
                  <a:pt x="78" y="11"/>
                </a:lnTo>
                <a:lnTo>
                  <a:pt x="78" y="11"/>
                </a:lnTo>
                <a:lnTo>
                  <a:pt x="82" y="7"/>
                </a:lnTo>
                <a:lnTo>
                  <a:pt x="82" y="7"/>
                </a:lnTo>
                <a:lnTo>
                  <a:pt x="89" y="2"/>
                </a:lnTo>
                <a:lnTo>
                  <a:pt x="89" y="2"/>
                </a:lnTo>
                <a:lnTo>
                  <a:pt x="91" y="2"/>
                </a:lnTo>
                <a:lnTo>
                  <a:pt x="91" y="2"/>
                </a:lnTo>
                <a:lnTo>
                  <a:pt x="94" y="2"/>
                </a:lnTo>
                <a:lnTo>
                  <a:pt x="95" y="3"/>
                </a:lnTo>
                <a:lnTo>
                  <a:pt x="95" y="3"/>
                </a:lnTo>
                <a:lnTo>
                  <a:pt x="97" y="6"/>
                </a:lnTo>
                <a:lnTo>
                  <a:pt x="97" y="6"/>
                </a:lnTo>
                <a:lnTo>
                  <a:pt x="98" y="7"/>
                </a:lnTo>
                <a:lnTo>
                  <a:pt x="101" y="7"/>
                </a:lnTo>
                <a:lnTo>
                  <a:pt x="101" y="7"/>
                </a:lnTo>
                <a:lnTo>
                  <a:pt x="104" y="4"/>
                </a:lnTo>
                <a:lnTo>
                  <a:pt x="104" y="4"/>
                </a:lnTo>
                <a:lnTo>
                  <a:pt x="109" y="2"/>
                </a:lnTo>
                <a:lnTo>
                  <a:pt x="109" y="2"/>
                </a:lnTo>
                <a:lnTo>
                  <a:pt x="111" y="0"/>
                </a:lnTo>
                <a:lnTo>
                  <a:pt x="111" y="0"/>
                </a:lnTo>
                <a:lnTo>
                  <a:pt x="112" y="0"/>
                </a:lnTo>
                <a:lnTo>
                  <a:pt x="115" y="2"/>
                </a:lnTo>
                <a:lnTo>
                  <a:pt x="115" y="2"/>
                </a:lnTo>
                <a:lnTo>
                  <a:pt x="115" y="7"/>
                </a:lnTo>
                <a:lnTo>
                  <a:pt x="115" y="7"/>
                </a:lnTo>
                <a:lnTo>
                  <a:pt x="115" y="9"/>
                </a:lnTo>
                <a:lnTo>
                  <a:pt x="115" y="9"/>
                </a:lnTo>
                <a:lnTo>
                  <a:pt x="116" y="9"/>
                </a:lnTo>
                <a:lnTo>
                  <a:pt x="116" y="9"/>
                </a:lnTo>
                <a:lnTo>
                  <a:pt x="121" y="6"/>
                </a:lnTo>
                <a:lnTo>
                  <a:pt x="121" y="6"/>
                </a:lnTo>
                <a:lnTo>
                  <a:pt x="126" y="3"/>
                </a:lnTo>
                <a:lnTo>
                  <a:pt x="126" y="3"/>
                </a:lnTo>
                <a:lnTo>
                  <a:pt x="129" y="3"/>
                </a:lnTo>
                <a:lnTo>
                  <a:pt x="131" y="4"/>
                </a:lnTo>
                <a:lnTo>
                  <a:pt x="131" y="4"/>
                </a:lnTo>
                <a:lnTo>
                  <a:pt x="132" y="9"/>
                </a:lnTo>
                <a:lnTo>
                  <a:pt x="132" y="9"/>
                </a:lnTo>
                <a:lnTo>
                  <a:pt x="134" y="10"/>
                </a:lnTo>
                <a:lnTo>
                  <a:pt x="135" y="10"/>
                </a:lnTo>
                <a:lnTo>
                  <a:pt x="135" y="10"/>
                </a:lnTo>
                <a:lnTo>
                  <a:pt x="138" y="9"/>
                </a:lnTo>
                <a:lnTo>
                  <a:pt x="138" y="9"/>
                </a:lnTo>
                <a:lnTo>
                  <a:pt x="145" y="4"/>
                </a:lnTo>
                <a:lnTo>
                  <a:pt x="145" y="4"/>
                </a:lnTo>
                <a:lnTo>
                  <a:pt x="146" y="3"/>
                </a:lnTo>
                <a:lnTo>
                  <a:pt x="146" y="3"/>
                </a:lnTo>
                <a:lnTo>
                  <a:pt x="148" y="3"/>
                </a:lnTo>
                <a:lnTo>
                  <a:pt x="149" y="4"/>
                </a:lnTo>
                <a:lnTo>
                  <a:pt x="149" y="4"/>
                </a:lnTo>
                <a:lnTo>
                  <a:pt x="151" y="9"/>
                </a:lnTo>
                <a:lnTo>
                  <a:pt x="151" y="9"/>
                </a:lnTo>
                <a:lnTo>
                  <a:pt x="151" y="10"/>
                </a:lnTo>
                <a:lnTo>
                  <a:pt x="151" y="10"/>
                </a:lnTo>
                <a:lnTo>
                  <a:pt x="153" y="10"/>
                </a:lnTo>
                <a:lnTo>
                  <a:pt x="153" y="10"/>
                </a:lnTo>
                <a:lnTo>
                  <a:pt x="156" y="7"/>
                </a:lnTo>
                <a:lnTo>
                  <a:pt x="156" y="7"/>
                </a:lnTo>
                <a:lnTo>
                  <a:pt x="159" y="4"/>
                </a:lnTo>
                <a:lnTo>
                  <a:pt x="159" y="4"/>
                </a:lnTo>
                <a:lnTo>
                  <a:pt x="161" y="3"/>
                </a:lnTo>
                <a:lnTo>
                  <a:pt x="163" y="4"/>
                </a:lnTo>
                <a:lnTo>
                  <a:pt x="163" y="4"/>
                </a:lnTo>
                <a:lnTo>
                  <a:pt x="165" y="4"/>
                </a:lnTo>
                <a:lnTo>
                  <a:pt x="166" y="4"/>
                </a:lnTo>
                <a:lnTo>
                  <a:pt x="166" y="4"/>
                </a:lnTo>
                <a:lnTo>
                  <a:pt x="168" y="3"/>
                </a:lnTo>
                <a:lnTo>
                  <a:pt x="168" y="3"/>
                </a:lnTo>
                <a:lnTo>
                  <a:pt x="170" y="2"/>
                </a:lnTo>
                <a:lnTo>
                  <a:pt x="172" y="3"/>
                </a:lnTo>
                <a:lnTo>
                  <a:pt x="172" y="3"/>
                </a:lnTo>
                <a:lnTo>
                  <a:pt x="172" y="4"/>
                </a:lnTo>
                <a:lnTo>
                  <a:pt x="170" y="7"/>
                </a:lnTo>
                <a:lnTo>
                  <a:pt x="170" y="7"/>
                </a:lnTo>
                <a:lnTo>
                  <a:pt x="169" y="7"/>
                </a:lnTo>
                <a:lnTo>
                  <a:pt x="168" y="7"/>
                </a:lnTo>
                <a:lnTo>
                  <a:pt x="168" y="7"/>
                </a:lnTo>
                <a:lnTo>
                  <a:pt x="165" y="7"/>
                </a:lnTo>
                <a:lnTo>
                  <a:pt x="165" y="7"/>
                </a:lnTo>
                <a:lnTo>
                  <a:pt x="162" y="6"/>
                </a:lnTo>
                <a:lnTo>
                  <a:pt x="162" y="6"/>
                </a:lnTo>
                <a:lnTo>
                  <a:pt x="159" y="9"/>
                </a:lnTo>
                <a:lnTo>
                  <a:pt x="159" y="9"/>
                </a:lnTo>
                <a:lnTo>
                  <a:pt x="155" y="11"/>
                </a:lnTo>
                <a:lnTo>
                  <a:pt x="155" y="11"/>
                </a:lnTo>
                <a:lnTo>
                  <a:pt x="152" y="13"/>
                </a:lnTo>
                <a:lnTo>
                  <a:pt x="152" y="13"/>
                </a:lnTo>
                <a:lnTo>
                  <a:pt x="151" y="13"/>
                </a:lnTo>
                <a:lnTo>
                  <a:pt x="149" y="11"/>
                </a:lnTo>
                <a:lnTo>
                  <a:pt x="149" y="11"/>
                </a:lnTo>
                <a:lnTo>
                  <a:pt x="148" y="10"/>
                </a:lnTo>
                <a:lnTo>
                  <a:pt x="148" y="10"/>
                </a:lnTo>
                <a:lnTo>
                  <a:pt x="148" y="6"/>
                </a:lnTo>
                <a:lnTo>
                  <a:pt x="148" y="6"/>
                </a:lnTo>
                <a:lnTo>
                  <a:pt x="146" y="6"/>
                </a:lnTo>
                <a:lnTo>
                  <a:pt x="146" y="6"/>
                </a:lnTo>
                <a:lnTo>
                  <a:pt x="139" y="10"/>
                </a:lnTo>
                <a:lnTo>
                  <a:pt x="139" y="10"/>
                </a:lnTo>
                <a:lnTo>
                  <a:pt x="135" y="13"/>
                </a:lnTo>
                <a:lnTo>
                  <a:pt x="135" y="13"/>
                </a:lnTo>
                <a:lnTo>
                  <a:pt x="132" y="11"/>
                </a:lnTo>
                <a:lnTo>
                  <a:pt x="129" y="10"/>
                </a:lnTo>
                <a:lnTo>
                  <a:pt x="129" y="10"/>
                </a:lnTo>
                <a:lnTo>
                  <a:pt x="129" y="6"/>
                </a:lnTo>
                <a:lnTo>
                  <a:pt x="129" y="6"/>
                </a:lnTo>
                <a:lnTo>
                  <a:pt x="128" y="4"/>
                </a:lnTo>
                <a:lnTo>
                  <a:pt x="126" y="6"/>
                </a:lnTo>
                <a:lnTo>
                  <a:pt x="126" y="6"/>
                </a:lnTo>
                <a:lnTo>
                  <a:pt x="121" y="9"/>
                </a:lnTo>
                <a:lnTo>
                  <a:pt x="121" y="9"/>
                </a:lnTo>
                <a:lnTo>
                  <a:pt x="116" y="11"/>
                </a:lnTo>
                <a:lnTo>
                  <a:pt x="116" y="11"/>
                </a:lnTo>
                <a:lnTo>
                  <a:pt x="114" y="11"/>
                </a:lnTo>
                <a:lnTo>
                  <a:pt x="112" y="9"/>
                </a:lnTo>
                <a:lnTo>
                  <a:pt x="112" y="9"/>
                </a:lnTo>
                <a:lnTo>
                  <a:pt x="112" y="4"/>
                </a:lnTo>
                <a:lnTo>
                  <a:pt x="112" y="4"/>
                </a:lnTo>
                <a:lnTo>
                  <a:pt x="112" y="3"/>
                </a:lnTo>
                <a:lnTo>
                  <a:pt x="112" y="3"/>
                </a:lnTo>
                <a:lnTo>
                  <a:pt x="111" y="3"/>
                </a:lnTo>
                <a:lnTo>
                  <a:pt x="111" y="3"/>
                </a:lnTo>
                <a:lnTo>
                  <a:pt x="105" y="7"/>
                </a:lnTo>
                <a:lnTo>
                  <a:pt x="105" y="7"/>
                </a:lnTo>
                <a:lnTo>
                  <a:pt x="101" y="10"/>
                </a:lnTo>
                <a:lnTo>
                  <a:pt x="101" y="10"/>
                </a:lnTo>
                <a:lnTo>
                  <a:pt x="97" y="10"/>
                </a:lnTo>
                <a:lnTo>
                  <a:pt x="94" y="7"/>
                </a:lnTo>
                <a:lnTo>
                  <a:pt x="94" y="7"/>
                </a:lnTo>
                <a:lnTo>
                  <a:pt x="92" y="4"/>
                </a:lnTo>
                <a:lnTo>
                  <a:pt x="92" y="4"/>
                </a:lnTo>
                <a:lnTo>
                  <a:pt x="91" y="4"/>
                </a:lnTo>
                <a:lnTo>
                  <a:pt x="91" y="4"/>
                </a:lnTo>
                <a:lnTo>
                  <a:pt x="84" y="10"/>
                </a:lnTo>
                <a:lnTo>
                  <a:pt x="84" y="10"/>
                </a:lnTo>
                <a:lnTo>
                  <a:pt x="80" y="14"/>
                </a:lnTo>
                <a:lnTo>
                  <a:pt x="80" y="14"/>
                </a:lnTo>
                <a:lnTo>
                  <a:pt x="77" y="14"/>
                </a:lnTo>
                <a:lnTo>
                  <a:pt x="77" y="14"/>
                </a:lnTo>
                <a:lnTo>
                  <a:pt x="75" y="14"/>
                </a:lnTo>
                <a:lnTo>
                  <a:pt x="74" y="13"/>
                </a:lnTo>
                <a:lnTo>
                  <a:pt x="74" y="13"/>
                </a:lnTo>
                <a:lnTo>
                  <a:pt x="74" y="10"/>
                </a:lnTo>
                <a:lnTo>
                  <a:pt x="74" y="10"/>
                </a:lnTo>
                <a:lnTo>
                  <a:pt x="74" y="4"/>
                </a:lnTo>
                <a:lnTo>
                  <a:pt x="74" y="4"/>
                </a:lnTo>
                <a:lnTo>
                  <a:pt x="72" y="6"/>
                </a:lnTo>
                <a:lnTo>
                  <a:pt x="72" y="6"/>
                </a:lnTo>
                <a:lnTo>
                  <a:pt x="68" y="7"/>
                </a:lnTo>
                <a:lnTo>
                  <a:pt x="68" y="7"/>
                </a:lnTo>
                <a:lnTo>
                  <a:pt x="64" y="10"/>
                </a:lnTo>
                <a:lnTo>
                  <a:pt x="64" y="10"/>
                </a:lnTo>
                <a:lnTo>
                  <a:pt x="61" y="11"/>
                </a:lnTo>
                <a:lnTo>
                  <a:pt x="61" y="11"/>
                </a:lnTo>
                <a:lnTo>
                  <a:pt x="60" y="10"/>
                </a:lnTo>
                <a:lnTo>
                  <a:pt x="58" y="9"/>
                </a:lnTo>
                <a:lnTo>
                  <a:pt x="58" y="9"/>
                </a:lnTo>
                <a:lnTo>
                  <a:pt x="58" y="7"/>
                </a:lnTo>
                <a:lnTo>
                  <a:pt x="58" y="7"/>
                </a:lnTo>
                <a:lnTo>
                  <a:pt x="57" y="6"/>
                </a:lnTo>
                <a:lnTo>
                  <a:pt x="57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9" name="Freeform 132"/>
          <p:cNvSpPr/>
          <p:nvPr/>
        </p:nvSpPr>
        <p:spPr bwMode="auto">
          <a:xfrm>
            <a:off x="7666271" y="3229913"/>
            <a:ext cx="309663" cy="33845"/>
          </a:xfrm>
          <a:custGeom>
            <a:avLst/>
            <a:gdLst>
              <a:gd name="T0" fmla="*/ 149 w 176"/>
              <a:gd name="T1" fmla="*/ 3 h 20"/>
              <a:gd name="T2" fmla="*/ 155 w 176"/>
              <a:gd name="T3" fmla="*/ 5 h 20"/>
              <a:gd name="T4" fmla="*/ 165 w 176"/>
              <a:gd name="T5" fmla="*/ 1 h 20"/>
              <a:gd name="T6" fmla="*/ 169 w 176"/>
              <a:gd name="T7" fmla="*/ 1 h 20"/>
              <a:gd name="T8" fmla="*/ 172 w 176"/>
              <a:gd name="T9" fmla="*/ 1 h 20"/>
              <a:gd name="T10" fmla="*/ 174 w 176"/>
              <a:gd name="T11" fmla="*/ 4 h 20"/>
              <a:gd name="T12" fmla="*/ 167 w 176"/>
              <a:gd name="T13" fmla="*/ 5 h 20"/>
              <a:gd name="T14" fmla="*/ 165 w 176"/>
              <a:gd name="T15" fmla="*/ 4 h 20"/>
              <a:gd name="T16" fmla="*/ 153 w 176"/>
              <a:gd name="T17" fmla="*/ 8 h 20"/>
              <a:gd name="T18" fmla="*/ 149 w 176"/>
              <a:gd name="T19" fmla="*/ 5 h 20"/>
              <a:gd name="T20" fmla="*/ 140 w 176"/>
              <a:gd name="T21" fmla="*/ 10 h 20"/>
              <a:gd name="T22" fmla="*/ 140 w 176"/>
              <a:gd name="T23" fmla="*/ 3 h 20"/>
              <a:gd name="T24" fmla="*/ 130 w 176"/>
              <a:gd name="T25" fmla="*/ 10 h 20"/>
              <a:gd name="T26" fmla="*/ 120 w 176"/>
              <a:gd name="T27" fmla="*/ 12 h 20"/>
              <a:gd name="T28" fmla="*/ 118 w 176"/>
              <a:gd name="T29" fmla="*/ 8 h 20"/>
              <a:gd name="T30" fmla="*/ 108 w 176"/>
              <a:gd name="T31" fmla="*/ 14 h 20"/>
              <a:gd name="T32" fmla="*/ 102 w 176"/>
              <a:gd name="T33" fmla="*/ 12 h 20"/>
              <a:gd name="T34" fmla="*/ 102 w 176"/>
              <a:gd name="T35" fmla="*/ 8 h 20"/>
              <a:gd name="T36" fmla="*/ 92 w 176"/>
              <a:gd name="T37" fmla="*/ 12 h 20"/>
              <a:gd name="T38" fmla="*/ 85 w 176"/>
              <a:gd name="T39" fmla="*/ 15 h 20"/>
              <a:gd name="T40" fmla="*/ 81 w 176"/>
              <a:gd name="T41" fmla="*/ 8 h 20"/>
              <a:gd name="T42" fmla="*/ 71 w 176"/>
              <a:gd name="T43" fmla="*/ 12 h 20"/>
              <a:gd name="T44" fmla="*/ 64 w 176"/>
              <a:gd name="T45" fmla="*/ 17 h 20"/>
              <a:gd name="T46" fmla="*/ 58 w 176"/>
              <a:gd name="T47" fmla="*/ 11 h 20"/>
              <a:gd name="T48" fmla="*/ 45 w 176"/>
              <a:gd name="T49" fmla="*/ 15 h 20"/>
              <a:gd name="T50" fmla="*/ 39 w 176"/>
              <a:gd name="T51" fmla="*/ 18 h 20"/>
              <a:gd name="T52" fmla="*/ 35 w 176"/>
              <a:gd name="T53" fmla="*/ 12 h 20"/>
              <a:gd name="T54" fmla="*/ 25 w 176"/>
              <a:gd name="T55" fmla="*/ 20 h 20"/>
              <a:gd name="T56" fmla="*/ 20 w 176"/>
              <a:gd name="T57" fmla="*/ 17 h 20"/>
              <a:gd name="T58" fmla="*/ 20 w 176"/>
              <a:gd name="T59" fmla="*/ 12 h 20"/>
              <a:gd name="T60" fmla="*/ 8 w 176"/>
              <a:gd name="T61" fmla="*/ 17 h 20"/>
              <a:gd name="T62" fmla="*/ 7 w 176"/>
              <a:gd name="T63" fmla="*/ 11 h 20"/>
              <a:gd name="T64" fmla="*/ 4 w 176"/>
              <a:gd name="T65" fmla="*/ 14 h 20"/>
              <a:gd name="T66" fmla="*/ 0 w 176"/>
              <a:gd name="T67" fmla="*/ 7 h 20"/>
              <a:gd name="T68" fmla="*/ 3 w 176"/>
              <a:gd name="T69" fmla="*/ 4 h 20"/>
              <a:gd name="T70" fmla="*/ 4 w 176"/>
              <a:gd name="T71" fmla="*/ 7 h 20"/>
              <a:gd name="T72" fmla="*/ 5 w 176"/>
              <a:gd name="T73" fmla="*/ 8 h 20"/>
              <a:gd name="T74" fmla="*/ 10 w 176"/>
              <a:gd name="T75" fmla="*/ 8 h 20"/>
              <a:gd name="T76" fmla="*/ 10 w 176"/>
              <a:gd name="T77" fmla="*/ 12 h 20"/>
              <a:gd name="T78" fmla="*/ 17 w 176"/>
              <a:gd name="T79" fmla="*/ 11 h 20"/>
              <a:gd name="T80" fmla="*/ 21 w 176"/>
              <a:gd name="T81" fmla="*/ 11 h 20"/>
              <a:gd name="T82" fmla="*/ 22 w 176"/>
              <a:gd name="T83" fmla="*/ 17 h 20"/>
              <a:gd name="T84" fmla="*/ 34 w 176"/>
              <a:gd name="T85" fmla="*/ 10 h 20"/>
              <a:gd name="T86" fmla="*/ 38 w 176"/>
              <a:gd name="T87" fmla="*/ 14 h 20"/>
              <a:gd name="T88" fmla="*/ 41 w 176"/>
              <a:gd name="T89" fmla="*/ 15 h 20"/>
              <a:gd name="T90" fmla="*/ 58 w 176"/>
              <a:gd name="T91" fmla="*/ 7 h 20"/>
              <a:gd name="T92" fmla="*/ 62 w 176"/>
              <a:gd name="T93" fmla="*/ 14 h 20"/>
              <a:gd name="T94" fmla="*/ 76 w 176"/>
              <a:gd name="T95" fmla="*/ 7 h 20"/>
              <a:gd name="T96" fmla="*/ 82 w 176"/>
              <a:gd name="T97" fmla="*/ 8 h 20"/>
              <a:gd name="T98" fmla="*/ 84 w 176"/>
              <a:gd name="T99" fmla="*/ 14 h 20"/>
              <a:gd name="T100" fmla="*/ 98 w 176"/>
              <a:gd name="T101" fmla="*/ 5 h 20"/>
              <a:gd name="T102" fmla="*/ 103 w 176"/>
              <a:gd name="T103" fmla="*/ 5 h 20"/>
              <a:gd name="T104" fmla="*/ 105 w 176"/>
              <a:gd name="T105" fmla="*/ 12 h 20"/>
              <a:gd name="T106" fmla="*/ 115 w 176"/>
              <a:gd name="T107" fmla="*/ 5 h 20"/>
              <a:gd name="T108" fmla="*/ 120 w 176"/>
              <a:gd name="T109" fmla="*/ 7 h 20"/>
              <a:gd name="T110" fmla="*/ 123 w 176"/>
              <a:gd name="T111" fmla="*/ 10 h 20"/>
              <a:gd name="T112" fmla="*/ 136 w 176"/>
              <a:gd name="T113" fmla="*/ 1 h 20"/>
              <a:gd name="T114" fmla="*/ 142 w 176"/>
              <a:gd name="T115" fmla="*/ 3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6" h="20">
                <a:moveTo>
                  <a:pt x="142" y="7"/>
                </a:moveTo>
                <a:lnTo>
                  <a:pt x="142" y="7"/>
                </a:lnTo>
                <a:lnTo>
                  <a:pt x="146" y="4"/>
                </a:lnTo>
                <a:lnTo>
                  <a:pt x="146" y="4"/>
                </a:lnTo>
                <a:lnTo>
                  <a:pt x="149" y="3"/>
                </a:lnTo>
                <a:lnTo>
                  <a:pt x="149" y="3"/>
                </a:lnTo>
                <a:lnTo>
                  <a:pt x="150" y="3"/>
                </a:lnTo>
                <a:lnTo>
                  <a:pt x="153" y="4"/>
                </a:lnTo>
                <a:lnTo>
                  <a:pt x="153" y="4"/>
                </a:lnTo>
                <a:lnTo>
                  <a:pt x="155" y="5"/>
                </a:lnTo>
                <a:lnTo>
                  <a:pt x="156" y="5"/>
                </a:lnTo>
                <a:lnTo>
                  <a:pt x="156" y="5"/>
                </a:lnTo>
                <a:lnTo>
                  <a:pt x="159" y="4"/>
                </a:lnTo>
                <a:lnTo>
                  <a:pt x="159" y="4"/>
                </a:lnTo>
                <a:lnTo>
                  <a:pt x="165" y="1"/>
                </a:lnTo>
                <a:lnTo>
                  <a:pt x="165" y="1"/>
                </a:lnTo>
                <a:lnTo>
                  <a:pt x="166" y="0"/>
                </a:lnTo>
                <a:lnTo>
                  <a:pt x="166" y="0"/>
                </a:lnTo>
                <a:lnTo>
                  <a:pt x="167" y="0"/>
                </a:lnTo>
                <a:lnTo>
                  <a:pt x="169" y="1"/>
                </a:lnTo>
                <a:lnTo>
                  <a:pt x="169" y="1"/>
                </a:lnTo>
                <a:lnTo>
                  <a:pt x="169" y="3"/>
                </a:lnTo>
                <a:lnTo>
                  <a:pt x="169" y="3"/>
                </a:lnTo>
                <a:lnTo>
                  <a:pt x="172" y="1"/>
                </a:lnTo>
                <a:lnTo>
                  <a:pt x="172" y="1"/>
                </a:lnTo>
                <a:lnTo>
                  <a:pt x="173" y="0"/>
                </a:lnTo>
                <a:lnTo>
                  <a:pt x="174" y="1"/>
                </a:lnTo>
                <a:lnTo>
                  <a:pt x="174" y="1"/>
                </a:lnTo>
                <a:lnTo>
                  <a:pt x="176" y="3"/>
                </a:lnTo>
                <a:lnTo>
                  <a:pt x="174" y="4"/>
                </a:lnTo>
                <a:lnTo>
                  <a:pt x="174" y="4"/>
                </a:lnTo>
                <a:lnTo>
                  <a:pt x="174" y="5"/>
                </a:lnTo>
                <a:lnTo>
                  <a:pt x="174" y="5"/>
                </a:lnTo>
                <a:lnTo>
                  <a:pt x="172" y="5"/>
                </a:lnTo>
                <a:lnTo>
                  <a:pt x="167" y="5"/>
                </a:lnTo>
                <a:lnTo>
                  <a:pt x="167" y="5"/>
                </a:lnTo>
                <a:lnTo>
                  <a:pt x="166" y="3"/>
                </a:lnTo>
                <a:lnTo>
                  <a:pt x="166" y="3"/>
                </a:lnTo>
                <a:lnTo>
                  <a:pt x="165" y="4"/>
                </a:lnTo>
                <a:lnTo>
                  <a:pt x="165" y="4"/>
                </a:lnTo>
                <a:lnTo>
                  <a:pt x="160" y="7"/>
                </a:lnTo>
                <a:lnTo>
                  <a:pt x="160" y="7"/>
                </a:lnTo>
                <a:lnTo>
                  <a:pt x="156" y="8"/>
                </a:lnTo>
                <a:lnTo>
                  <a:pt x="156" y="8"/>
                </a:lnTo>
                <a:lnTo>
                  <a:pt x="153" y="8"/>
                </a:lnTo>
                <a:lnTo>
                  <a:pt x="150" y="7"/>
                </a:lnTo>
                <a:lnTo>
                  <a:pt x="150" y="7"/>
                </a:lnTo>
                <a:lnTo>
                  <a:pt x="150" y="5"/>
                </a:lnTo>
                <a:lnTo>
                  <a:pt x="149" y="5"/>
                </a:lnTo>
                <a:lnTo>
                  <a:pt x="149" y="5"/>
                </a:lnTo>
                <a:lnTo>
                  <a:pt x="145" y="8"/>
                </a:lnTo>
                <a:lnTo>
                  <a:pt x="145" y="8"/>
                </a:lnTo>
                <a:lnTo>
                  <a:pt x="142" y="10"/>
                </a:lnTo>
                <a:lnTo>
                  <a:pt x="142" y="10"/>
                </a:lnTo>
                <a:lnTo>
                  <a:pt x="140" y="10"/>
                </a:lnTo>
                <a:lnTo>
                  <a:pt x="140" y="7"/>
                </a:lnTo>
                <a:lnTo>
                  <a:pt x="140" y="7"/>
                </a:lnTo>
                <a:lnTo>
                  <a:pt x="140" y="5"/>
                </a:lnTo>
                <a:lnTo>
                  <a:pt x="140" y="5"/>
                </a:lnTo>
                <a:lnTo>
                  <a:pt x="140" y="3"/>
                </a:lnTo>
                <a:lnTo>
                  <a:pt x="140" y="3"/>
                </a:lnTo>
                <a:lnTo>
                  <a:pt x="139" y="4"/>
                </a:lnTo>
                <a:lnTo>
                  <a:pt x="139" y="4"/>
                </a:lnTo>
                <a:lnTo>
                  <a:pt x="130" y="10"/>
                </a:lnTo>
                <a:lnTo>
                  <a:pt x="130" y="10"/>
                </a:lnTo>
                <a:lnTo>
                  <a:pt x="126" y="12"/>
                </a:lnTo>
                <a:lnTo>
                  <a:pt x="126" y="12"/>
                </a:lnTo>
                <a:lnTo>
                  <a:pt x="123" y="12"/>
                </a:lnTo>
                <a:lnTo>
                  <a:pt x="123" y="12"/>
                </a:lnTo>
                <a:lnTo>
                  <a:pt x="120" y="12"/>
                </a:lnTo>
                <a:lnTo>
                  <a:pt x="120" y="11"/>
                </a:lnTo>
                <a:lnTo>
                  <a:pt x="120" y="11"/>
                </a:lnTo>
                <a:lnTo>
                  <a:pt x="119" y="8"/>
                </a:lnTo>
                <a:lnTo>
                  <a:pt x="119" y="8"/>
                </a:lnTo>
                <a:lnTo>
                  <a:pt x="118" y="8"/>
                </a:lnTo>
                <a:lnTo>
                  <a:pt x="118" y="8"/>
                </a:lnTo>
                <a:lnTo>
                  <a:pt x="118" y="8"/>
                </a:lnTo>
                <a:lnTo>
                  <a:pt x="112" y="11"/>
                </a:lnTo>
                <a:lnTo>
                  <a:pt x="112" y="11"/>
                </a:lnTo>
                <a:lnTo>
                  <a:pt x="108" y="14"/>
                </a:lnTo>
                <a:lnTo>
                  <a:pt x="108" y="14"/>
                </a:lnTo>
                <a:lnTo>
                  <a:pt x="105" y="15"/>
                </a:lnTo>
                <a:lnTo>
                  <a:pt x="105" y="15"/>
                </a:lnTo>
                <a:lnTo>
                  <a:pt x="103" y="15"/>
                </a:lnTo>
                <a:lnTo>
                  <a:pt x="102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12"/>
                </a:lnTo>
                <a:lnTo>
                  <a:pt x="102" y="8"/>
                </a:lnTo>
                <a:lnTo>
                  <a:pt x="102" y="8"/>
                </a:lnTo>
                <a:lnTo>
                  <a:pt x="102" y="7"/>
                </a:lnTo>
                <a:lnTo>
                  <a:pt x="102" y="7"/>
                </a:lnTo>
                <a:lnTo>
                  <a:pt x="99" y="7"/>
                </a:lnTo>
                <a:lnTo>
                  <a:pt x="99" y="7"/>
                </a:lnTo>
                <a:lnTo>
                  <a:pt x="92" y="12"/>
                </a:lnTo>
                <a:lnTo>
                  <a:pt x="92" y="12"/>
                </a:lnTo>
                <a:lnTo>
                  <a:pt x="86" y="15"/>
                </a:lnTo>
                <a:lnTo>
                  <a:pt x="86" y="15"/>
                </a:lnTo>
                <a:lnTo>
                  <a:pt x="85" y="15"/>
                </a:lnTo>
                <a:lnTo>
                  <a:pt x="85" y="15"/>
                </a:lnTo>
                <a:lnTo>
                  <a:pt x="82" y="15"/>
                </a:lnTo>
                <a:lnTo>
                  <a:pt x="81" y="12"/>
                </a:lnTo>
                <a:lnTo>
                  <a:pt x="81" y="12"/>
                </a:lnTo>
                <a:lnTo>
                  <a:pt x="81" y="8"/>
                </a:lnTo>
                <a:lnTo>
                  <a:pt x="81" y="8"/>
                </a:lnTo>
                <a:lnTo>
                  <a:pt x="79" y="8"/>
                </a:lnTo>
                <a:lnTo>
                  <a:pt x="79" y="8"/>
                </a:lnTo>
                <a:lnTo>
                  <a:pt x="78" y="8"/>
                </a:lnTo>
                <a:lnTo>
                  <a:pt x="78" y="8"/>
                </a:lnTo>
                <a:lnTo>
                  <a:pt x="71" y="12"/>
                </a:lnTo>
                <a:lnTo>
                  <a:pt x="71" y="12"/>
                </a:lnTo>
                <a:lnTo>
                  <a:pt x="66" y="15"/>
                </a:lnTo>
                <a:lnTo>
                  <a:pt x="66" y="15"/>
                </a:lnTo>
                <a:lnTo>
                  <a:pt x="64" y="17"/>
                </a:lnTo>
                <a:lnTo>
                  <a:pt x="64" y="17"/>
                </a:lnTo>
                <a:lnTo>
                  <a:pt x="61" y="15"/>
                </a:lnTo>
                <a:lnTo>
                  <a:pt x="58" y="14"/>
                </a:lnTo>
                <a:lnTo>
                  <a:pt x="58" y="14"/>
                </a:lnTo>
                <a:lnTo>
                  <a:pt x="58" y="11"/>
                </a:lnTo>
                <a:lnTo>
                  <a:pt x="58" y="11"/>
                </a:lnTo>
                <a:lnTo>
                  <a:pt x="57" y="10"/>
                </a:lnTo>
                <a:lnTo>
                  <a:pt x="57" y="10"/>
                </a:lnTo>
                <a:lnTo>
                  <a:pt x="52" y="12"/>
                </a:lnTo>
                <a:lnTo>
                  <a:pt x="52" y="12"/>
                </a:lnTo>
                <a:lnTo>
                  <a:pt x="45" y="15"/>
                </a:lnTo>
                <a:lnTo>
                  <a:pt x="45" y="15"/>
                </a:lnTo>
                <a:lnTo>
                  <a:pt x="42" y="18"/>
                </a:lnTo>
                <a:lnTo>
                  <a:pt x="42" y="18"/>
                </a:lnTo>
                <a:lnTo>
                  <a:pt x="39" y="18"/>
                </a:lnTo>
                <a:lnTo>
                  <a:pt x="39" y="18"/>
                </a:lnTo>
                <a:lnTo>
                  <a:pt x="37" y="18"/>
                </a:lnTo>
                <a:lnTo>
                  <a:pt x="35" y="15"/>
                </a:lnTo>
                <a:lnTo>
                  <a:pt x="35" y="15"/>
                </a:lnTo>
                <a:lnTo>
                  <a:pt x="35" y="12"/>
                </a:lnTo>
                <a:lnTo>
                  <a:pt x="35" y="12"/>
                </a:lnTo>
                <a:lnTo>
                  <a:pt x="34" y="12"/>
                </a:lnTo>
                <a:lnTo>
                  <a:pt x="34" y="12"/>
                </a:lnTo>
                <a:lnTo>
                  <a:pt x="30" y="17"/>
                </a:lnTo>
                <a:lnTo>
                  <a:pt x="30" y="17"/>
                </a:lnTo>
                <a:lnTo>
                  <a:pt x="25" y="20"/>
                </a:lnTo>
                <a:lnTo>
                  <a:pt x="25" y="20"/>
                </a:lnTo>
                <a:lnTo>
                  <a:pt x="22" y="20"/>
                </a:lnTo>
                <a:lnTo>
                  <a:pt x="22" y="20"/>
                </a:lnTo>
                <a:lnTo>
                  <a:pt x="21" y="18"/>
                </a:lnTo>
                <a:lnTo>
                  <a:pt x="20" y="17"/>
                </a:lnTo>
                <a:lnTo>
                  <a:pt x="20" y="17"/>
                </a:lnTo>
                <a:lnTo>
                  <a:pt x="20" y="14"/>
                </a:lnTo>
                <a:lnTo>
                  <a:pt x="20" y="14"/>
                </a:lnTo>
                <a:lnTo>
                  <a:pt x="20" y="12"/>
                </a:lnTo>
                <a:lnTo>
                  <a:pt x="20" y="12"/>
                </a:lnTo>
                <a:lnTo>
                  <a:pt x="15" y="15"/>
                </a:lnTo>
                <a:lnTo>
                  <a:pt x="15" y="15"/>
                </a:lnTo>
                <a:lnTo>
                  <a:pt x="11" y="17"/>
                </a:lnTo>
                <a:lnTo>
                  <a:pt x="11" y="17"/>
                </a:lnTo>
                <a:lnTo>
                  <a:pt x="8" y="17"/>
                </a:lnTo>
                <a:lnTo>
                  <a:pt x="7" y="14"/>
                </a:lnTo>
                <a:lnTo>
                  <a:pt x="7" y="14"/>
                </a:lnTo>
                <a:lnTo>
                  <a:pt x="7" y="12"/>
                </a:lnTo>
                <a:lnTo>
                  <a:pt x="7" y="12"/>
                </a:lnTo>
                <a:lnTo>
                  <a:pt x="7" y="11"/>
                </a:lnTo>
                <a:lnTo>
                  <a:pt x="7" y="11"/>
                </a:lnTo>
                <a:lnTo>
                  <a:pt x="5" y="12"/>
                </a:lnTo>
                <a:lnTo>
                  <a:pt x="5" y="12"/>
                </a:lnTo>
                <a:lnTo>
                  <a:pt x="4" y="14"/>
                </a:lnTo>
                <a:lnTo>
                  <a:pt x="4" y="14"/>
                </a:lnTo>
                <a:lnTo>
                  <a:pt x="1" y="15"/>
                </a:lnTo>
                <a:lnTo>
                  <a:pt x="1" y="14"/>
                </a:lnTo>
                <a:lnTo>
                  <a:pt x="1" y="14"/>
                </a:lnTo>
                <a:lnTo>
                  <a:pt x="0" y="7"/>
                </a:lnTo>
                <a:lnTo>
                  <a:pt x="0" y="7"/>
                </a:lnTo>
                <a:lnTo>
                  <a:pt x="0" y="5"/>
                </a:lnTo>
                <a:lnTo>
                  <a:pt x="0" y="5"/>
                </a:lnTo>
                <a:lnTo>
                  <a:pt x="0" y="4"/>
                </a:lnTo>
                <a:lnTo>
                  <a:pt x="3" y="4"/>
                </a:lnTo>
                <a:lnTo>
                  <a:pt x="3" y="4"/>
                </a:lnTo>
                <a:lnTo>
                  <a:pt x="4" y="4"/>
                </a:lnTo>
                <a:lnTo>
                  <a:pt x="5" y="7"/>
                </a:lnTo>
                <a:lnTo>
                  <a:pt x="5" y="7"/>
                </a:lnTo>
                <a:lnTo>
                  <a:pt x="4" y="7"/>
                </a:lnTo>
                <a:lnTo>
                  <a:pt x="4" y="7"/>
                </a:lnTo>
                <a:lnTo>
                  <a:pt x="4" y="10"/>
                </a:lnTo>
                <a:lnTo>
                  <a:pt x="4" y="10"/>
                </a:lnTo>
                <a:lnTo>
                  <a:pt x="4" y="10"/>
                </a:lnTo>
                <a:lnTo>
                  <a:pt x="4" y="10"/>
                </a:lnTo>
                <a:lnTo>
                  <a:pt x="5" y="8"/>
                </a:lnTo>
                <a:lnTo>
                  <a:pt x="5" y="8"/>
                </a:lnTo>
                <a:lnTo>
                  <a:pt x="7" y="7"/>
                </a:lnTo>
                <a:lnTo>
                  <a:pt x="7" y="7"/>
                </a:lnTo>
                <a:lnTo>
                  <a:pt x="8" y="7"/>
                </a:lnTo>
                <a:lnTo>
                  <a:pt x="10" y="8"/>
                </a:lnTo>
                <a:lnTo>
                  <a:pt x="10" y="8"/>
                </a:lnTo>
                <a:lnTo>
                  <a:pt x="10" y="10"/>
                </a:lnTo>
                <a:lnTo>
                  <a:pt x="10" y="10"/>
                </a:lnTo>
                <a:lnTo>
                  <a:pt x="10" y="12"/>
                </a:lnTo>
                <a:lnTo>
                  <a:pt x="10" y="12"/>
                </a:lnTo>
                <a:lnTo>
                  <a:pt x="10" y="14"/>
                </a:lnTo>
                <a:lnTo>
                  <a:pt x="10" y="14"/>
                </a:lnTo>
                <a:lnTo>
                  <a:pt x="12" y="14"/>
                </a:lnTo>
                <a:lnTo>
                  <a:pt x="12" y="14"/>
                </a:lnTo>
                <a:lnTo>
                  <a:pt x="17" y="11"/>
                </a:lnTo>
                <a:lnTo>
                  <a:pt x="17" y="11"/>
                </a:lnTo>
                <a:lnTo>
                  <a:pt x="18" y="10"/>
                </a:lnTo>
                <a:lnTo>
                  <a:pt x="18" y="10"/>
                </a:lnTo>
                <a:lnTo>
                  <a:pt x="20" y="10"/>
                </a:lnTo>
                <a:lnTo>
                  <a:pt x="21" y="11"/>
                </a:lnTo>
                <a:lnTo>
                  <a:pt x="21" y="11"/>
                </a:lnTo>
                <a:lnTo>
                  <a:pt x="22" y="15"/>
                </a:lnTo>
                <a:lnTo>
                  <a:pt x="22" y="15"/>
                </a:lnTo>
                <a:lnTo>
                  <a:pt x="22" y="17"/>
                </a:lnTo>
                <a:lnTo>
                  <a:pt x="22" y="17"/>
                </a:lnTo>
                <a:lnTo>
                  <a:pt x="27" y="15"/>
                </a:lnTo>
                <a:lnTo>
                  <a:pt x="27" y="15"/>
                </a:lnTo>
                <a:lnTo>
                  <a:pt x="30" y="14"/>
                </a:lnTo>
                <a:lnTo>
                  <a:pt x="30" y="14"/>
                </a:lnTo>
                <a:lnTo>
                  <a:pt x="34" y="10"/>
                </a:lnTo>
                <a:lnTo>
                  <a:pt x="34" y="10"/>
                </a:lnTo>
                <a:lnTo>
                  <a:pt x="35" y="10"/>
                </a:lnTo>
                <a:lnTo>
                  <a:pt x="38" y="11"/>
                </a:lnTo>
                <a:lnTo>
                  <a:pt x="38" y="11"/>
                </a:lnTo>
                <a:lnTo>
                  <a:pt x="38" y="14"/>
                </a:lnTo>
                <a:lnTo>
                  <a:pt x="38" y="14"/>
                </a:lnTo>
                <a:lnTo>
                  <a:pt x="38" y="15"/>
                </a:lnTo>
                <a:lnTo>
                  <a:pt x="38" y="15"/>
                </a:lnTo>
                <a:lnTo>
                  <a:pt x="41" y="15"/>
                </a:lnTo>
                <a:lnTo>
                  <a:pt x="41" y="15"/>
                </a:lnTo>
                <a:lnTo>
                  <a:pt x="44" y="14"/>
                </a:lnTo>
                <a:lnTo>
                  <a:pt x="44" y="14"/>
                </a:lnTo>
                <a:lnTo>
                  <a:pt x="54" y="8"/>
                </a:lnTo>
                <a:lnTo>
                  <a:pt x="54" y="8"/>
                </a:lnTo>
                <a:lnTo>
                  <a:pt x="58" y="7"/>
                </a:lnTo>
                <a:lnTo>
                  <a:pt x="59" y="10"/>
                </a:lnTo>
                <a:lnTo>
                  <a:pt x="59" y="10"/>
                </a:lnTo>
                <a:lnTo>
                  <a:pt x="61" y="12"/>
                </a:lnTo>
                <a:lnTo>
                  <a:pt x="61" y="12"/>
                </a:lnTo>
                <a:lnTo>
                  <a:pt x="62" y="14"/>
                </a:lnTo>
                <a:lnTo>
                  <a:pt x="64" y="14"/>
                </a:lnTo>
                <a:lnTo>
                  <a:pt x="64" y="14"/>
                </a:lnTo>
                <a:lnTo>
                  <a:pt x="66" y="11"/>
                </a:lnTo>
                <a:lnTo>
                  <a:pt x="66" y="11"/>
                </a:lnTo>
                <a:lnTo>
                  <a:pt x="76" y="7"/>
                </a:lnTo>
                <a:lnTo>
                  <a:pt x="76" y="7"/>
                </a:lnTo>
                <a:lnTo>
                  <a:pt x="78" y="5"/>
                </a:lnTo>
                <a:lnTo>
                  <a:pt x="78" y="5"/>
                </a:lnTo>
                <a:lnTo>
                  <a:pt x="81" y="5"/>
                </a:lnTo>
                <a:lnTo>
                  <a:pt x="82" y="8"/>
                </a:lnTo>
                <a:lnTo>
                  <a:pt x="82" y="8"/>
                </a:lnTo>
                <a:lnTo>
                  <a:pt x="84" y="12"/>
                </a:lnTo>
                <a:lnTo>
                  <a:pt x="84" y="12"/>
                </a:lnTo>
                <a:lnTo>
                  <a:pt x="84" y="14"/>
                </a:lnTo>
                <a:lnTo>
                  <a:pt x="84" y="14"/>
                </a:lnTo>
                <a:lnTo>
                  <a:pt x="85" y="12"/>
                </a:lnTo>
                <a:lnTo>
                  <a:pt x="85" y="12"/>
                </a:lnTo>
                <a:lnTo>
                  <a:pt x="91" y="10"/>
                </a:lnTo>
                <a:lnTo>
                  <a:pt x="91" y="10"/>
                </a:lnTo>
                <a:lnTo>
                  <a:pt x="98" y="5"/>
                </a:lnTo>
                <a:lnTo>
                  <a:pt x="98" y="5"/>
                </a:lnTo>
                <a:lnTo>
                  <a:pt x="101" y="4"/>
                </a:lnTo>
                <a:lnTo>
                  <a:pt x="101" y="4"/>
                </a:lnTo>
                <a:lnTo>
                  <a:pt x="102" y="4"/>
                </a:lnTo>
                <a:lnTo>
                  <a:pt x="103" y="5"/>
                </a:lnTo>
                <a:lnTo>
                  <a:pt x="103" y="5"/>
                </a:lnTo>
                <a:lnTo>
                  <a:pt x="105" y="8"/>
                </a:lnTo>
                <a:lnTo>
                  <a:pt x="105" y="8"/>
                </a:lnTo>
                <a:lnTo>
                  <a:pt x="105" y="12"/>
                </a:lnTo>
                <a:lnTo>
                  <a:pt x="105" y="12"/>
                </a:lnTo>
                <a:lnTo>
                  <a:pt x="106" y="11"/>
                </a:lnTo>
                <a:lnTo>
                  <a:pt x="106" y="11"/>
                </a:lnTo>
                <a:lnTo>
                  <a:pt x="111" y="8"/>
                </a:lnTo>
                <a:lnTo>
                  <a:pt x="111" y="8"/>
                </a:lnTo>
                <a:lnTo>
                  <a:pt x="115" y="5"/>
                </a:lnTo>
                <a:lnTo>
                  <a:pt x="115" y="5"/>
                </a:lnTo>
                <a:lnTo>
                  <a:pt x="116" y="5"/>
                </a:lnTo>
                <a:lnTo>
                  <a:pt x="116" y="5"/>
                </a:lnTo>
                <a:lnTo>
                  <a:pt x="119" y="5"/>
                </a:lnTo>
                <a:lnTo>
                  <a:pt x="120" y="7"/>
                </a:lnTo>
                <a:lnTo>
                  <a:pt x="120" y="7"/>
                </a:lnTo>
                <a:lnTo>
                  <a:pt x="122" y="10"/>
                </a:lnTo>
                <a:lnTo>
                  <a:pt x="122" y="10"/>
                </a:lnTo>
                <a:lnTo>
                  <a:pt x="123" y="11"/>
                </a:lnTo>
                <a:lnTo>
                  <a:pt x="123" y="10"/>
                </a:lnTo>
                <a:lnTo>
                  <a:pt x="123" y="10"/>
                </a:lnTo>
                <a:lnTo>
                  <a:pt x="129" y="7"/>
                </a:lnTo>
                <a:lnTo>
                  <a:pt x="129" y="7"/>
                </a:lnTo>
                <a:lnTo>
                  <a:pt x="136" y="1"/>
                </a:lnTo>
                <a:lnTo>
                  <a:pt x="136" y="1"/>
                </a:lnTo>
                <a:lnTo>
                  <a:pt x="139" y="1"/>
                </a:lnTo>
                <a:lnTo>
                  <a:pt x="139" y="1"/>
                </a:lnTo>
                <a:lnTo>
                  <a:pt x="142" y="0"/>
                </a:lnTo>
                <a:lnTo>
                  <a:pt x="142" y="3"/>
                </a:lnTo>
                <a:lnTo>
                  <a:pt x="142" y="3"/>
                </a:lnTo>
                <a:lnTo>
                  <a:pt x="142" y="5"/>
                </a:lnTo>
                <a:lnTo>
                  <a:pt x="142" y="5"/>
                </a:lnTo>
                <a:lnTo>
                  <a:pt x="142" y="7"/>
                </a:lnTo>
                <a:lnTo>
                  <a:pt x="142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0" name="Freeform 133"/>
          <p:cNvSpPr/>
          <p:nvPr/>
        </p:nvSpPr>
        <p:spPr bwMode="auto">
          <a:xfrm>
            <a:off x="7733130" y="3138532"/>
            <a:ext cx="239285" cy="40614"/>
          </a:xfrm>
          <a:custGeom>
            <a:avLst/>
            <a:gdLst>
              <a:gd name="T0" fmla="*/ 6 w 136"/>
              <a:gd name="T1" fmla="*/ 18 h 24"/>
              <a:gd name="T2" fmla="*/ 16 w 136"/>
              <a:gd name="T3" fmla="*/ 12 h 24"/>
              <a:gd name="T4" fmla="*/ 21 w 136"/>
              <a:gd name="T5" fmla="*/ 17 h 24"/>
              <a:gd name="T6" fmla="*/ 23 w 136"/>
              <a:gd name="T7" fmla="*/ 20 h 24"/>
              <a:gd name="T8" fmla="*/ 34 w 136"/>
              <a:gd name="T9" fmla="*/ 11 h 24"/>
              <a:gd name="T10" fmla="*/ 41 w 136"/>
              <a:gd name="T11" fmla="*/ 7 h 24"/>
              <a:gd name="T12" fmla="*/ 44 w 136"/>
              <a:gd name="T13" fmla="*/ 8 h 24"/>
              <a:gd name="T14" fmla="*/ 43 w 136"/>
              <a:gd name="T15" fmla="*/ 15 h 24"/>
              <a:gd name="T16" fmla="*/ 43 w 136"/>
              <a:gd name="T17" fmla="*/ 20 h 24"/>
              <a:gd name="T18" fmla="*/ 55 w 136"/>
              <a:gd name="T19" fmla="*/ 11 h 24"/>
              <a:gd name="T20" fmla="*/ 63 w 136"/>
              <a:gd name="T21" fmla="*/ 11 h 24"/>
              <a:gd name="T22" fmla="*/ 64 w 136"/>
              <a:gd name="T23" fmla="*/ 15 h 24"/>
              <a:gd name="T24" fmla="*/ 70 w 136"/>
              <a:gd name="T25" fmla="*/ 11 h 24"/>
              <a:gd name="T26" fmla="*/ 82 w 136"/>
              <a:gd name="T27" fmla="*/ 1 h 24"/>
              <a:gd name="T28" fmla="*/ 87 w 136"/>
              <a:gd name="T29" fmla="*/ 1 h 24"/>
              <a:gd name="T30" fmla="*/ 88 w 136"/>
              <a:gd name="T31" fmla="*/ 4 h 24"/>
              <a:gd name="T32" fmla="*/ 87 w 136"/>
              <a:gd name="T33" fmla="*/ 11 h 24"/>
              <a:gd name="T34" fmla="*/ 94 w 136"/>
              <a:gd name="T35" fmla="*/ 7 h 24"/>
              <a:gd name="T36" fmla="*/ 104 w 136"/>
              <a:gd name="T37" fmla="*/ 3 h 24"/>
              <a:gd name="T38" fmla="*/ 107 w 136"/>
              <a:gd name="T39" fmla="*/ 8 h 24"/>
              <a:gd name="T40" fmla="*/ 108 w 136"/>
              <a:gd name="T41" fmla="*/ 10 h 24"/>
              <a:gd name="T42" fmla="*/ 118 w 136"/>
              <a:gd name="T43" fmla="*/ 1 h 24"/>
              <a:gd name="T44" fmla="*/ 122 w 136"/>
              <a:gd name="T45" fmla="*/ 0 h 24"/>
              <a:gd name="T46" fmla="*/ 124 w 136"/>
              <a:gd name="T47" fmla="*/ 4 h 24"/>
              <a:gd name="T48" fmla="*/ 125 w 136"/>
              <a:gd name="T49" fmla="*/ 7 h 24"/>
              <a:gd name="T50" fmla="*/ 132 w 136"/>
              <a:gd name="T51" fmla="*/ 1 h 24"/>
              <a:gd name="T52" fmla="*/ 136 w 136"/>
              <a:gd name="T53" fmla="*/ 5 h 24"/>
              <a:gd name="T54" fmla="*/ 132 w 136"/>
              <a:gd name="T55" fmla="*/ 10 h 24"/>
              <a:gd name="T56" fmla="*/ 131 w 136"/>
              <a:gd name="T57" fmla="*/ 7 h 24"/>
              <a:gd name="T58" fmla="*/ 131 w 136"/>
              <a:gd name="T59" fmla="*/ 5 h 24"/>
              <a:gd name="T60" fmla="*/ 124 w 136"/>
              <a:gd name="T61" fmla="*/ 10 h 24"/>
              <a:gd name="T62" fmla="*/ 121 w 136"/>
              <a:gd name="T63" fmla="*/ 4 h 24"/>
              <a:gd name="T64" fmla="*/ 119 w 136"/>
              <a:gd name="T65" fmla="*/ 3 h 24"/>
              <a:gd name="T66" fmla="*/ 108 w 136"/>
              <a:gd name="T67" fmla="*/ 12 h 24"/>
              <a:gd name="T68" fmla="*/ 104 w 136"/>
              <a:gd name="T69" fmla="*/ 12 h 24"/>
              <a:gd name="T70" fmla="*/ 104 w 136"/>
              <a:gd name="T71" fmla="*/ 8 h 24"/>
              <a:gd name="T72" fmla="*/ 102 w 136"/>
              <a:gd name="T73" fmla="*/ 5 h 24"/>
              <a:gd name="T74" fmla="*/ 91 w 136"/>
              <a:gd name="T75" fmla="*/ 12 h 24"/>
              <a:gd name="T76" fmla="*/ 85 w 136"/>
              <a:gd name="T77" fmla="*/ 11 h 24"/>
              <a:gd name="T78" fmla="*/ 85 w 136"/>
              <a:gd name="T79" fmla="*/ 3 h 24"/>
              <a:gd name="T80" fmla="*/ 71 w 136"/>
              <a:gd name="T81" fmla="*/ 12 h 24"/>
              <a:gd name="T82" fmla="*/ 65 w 136"/>
              <a:gd name="T83" fmla="*/ 17 h 24"/>
              <a:gd name="T84" fmla="*/ 61 w 136"/>
              <a:gd name="T85" fmla="*/ 15 h 24"/>
              <a:gd name="T86" fmla="*/ 61 w 136"/>
              <a:gd name="T87" fmla="*/ 11 h 24"/>
              <a:gd name="T88" fmla="*/ 50 w 136"/>
              <a:gd name="T89" fmla="*/ 18 h 24"/>
              <a:gd name="T90" fmla="*/ 41 w 136"/>
              <a:gd name="T91" fmla="*/ 22 h 24"/>
              <a:gd name="T92" fmla="*/ 40 w 136"/>
              <a:gd name="T93" fmla="*/ 15 h 24"/>
              <a:gd name="T94" fmla="*/ 41 w 136"/>
              <a:gd name="T95" fmla="*/ 10 h 24"/>
              <a:gd name="T96" fmla="*/ 30 w 136"/>
              <a:gd name="T97" fmla="*/ 18 h 24"/>
              <a:gd name="T98" fmla="*/ 23 w 136"/>
              <a:gd name="T99" fmla="*/ 22 h 24"/>
              <a:gd name="T100" fmla="*/ 20 w 136"/>
              <a:gd name="T101" fmla="*/ 20 h 24"/>
              <a:gd name="T102" fmla="*/ 17 w 136"/>
              <a:gd name="T103" fmla="*/ 14 h 24"/>
              <a:gd name="T104" fmla="*/ 6 w 136"/>
              <a:gd name="T105" fmla="*/ 22 h 24"/>
              <a:gd name="T106" fmla="*/ 1 w 136"/>
              <a:gd name="T107" fmla="*/ 21 h 24"/>
              <a:gd name="T108" fmla="*/ 1 w 136"/>
              <a:gd name="T109" fmla="*/ 12 h 24"/>
              <a:gd name="T110" fmla="*/ 1 w 136"/>
              <a:gd name="T111" fmla="*/ 7 h 24"/>
              <a:gd name="T112" fmla="*/ 6 w 136"/>
              <a:gd name="T113" fmla="*/ 10 h 24"/>
              <a:gd name="T114" fmla="*/ 4 w 136"/>
              <a:gd name="T115" fmla="*/ 2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6" h="24">
                <a:moveTo>
                  <a:pt x="4" y="20"/>
                </a:moveTo>
                <a:lnTo>
                  <a:pt x="4" y="20"/>
                </a:lnTo>
                <a:lnTo>
                  <a:pt x="6" y="18"/>
                </a:lnTo>
                <a:lnTo>
                  <a:pt x="6" y="18"/>
                </a:lnTo>
                <a:lnTo>
                  <a:pt x="14" y="12"/>
                </a:lnTo>
                <a:lnTo>
                  <a:pt x="14" y="12"/>
                </a:lnTo>
                <a:lnTo>
                  <a:pt x="16" y="12"/>
                </a:lnTo>
                <a:lnTo>
                  <a:pt x="16" y="12"/>
                </a:lnTo>
                <a:lnTo>
                  <a:pt x="19" y="12"/>
                </a:lnTo>
                <a:lnTo>
                  <a:pt x="20" y="14"/>
                </a:lnTo>
                <a:lnTo>
                  <a:pt x="20" y="14"/>
                </a:lnTo>
                <a:lnTo>
                  <a:pt x="21" y="17"/>
                </a:lnTo>
                <a:lnTo>
                  <a:pt x="21" y="17"/>
                </a:lnTo>
                <a:lnTo>
                  <a:pt x="21" y="20"/>
                </a:lnTo>
                <a:lnTo>
                  <a:pt x="21" y="20"/>
                </a:lnTo>
                <a:lnTo>
                  <a:pt x="23" y="20"/>
                </a:lnTo>
                <a:lnTo>
                  <a:pt x="23" y="20"/>
                </a:lnTo>
                <a:lnTo>
                  <a:pt x="27" y="17"/>
                </a:lnTo>
                <a:lnTo>
                  <a:pt x="27" y="17"/>
                </a:lnTo>
                <a:lnTo>
                  <a:pt x="34" y="11"/>
                </a:lnTo>
                <a:lnTo>
                  <a:pt x="34" y="11"/>
                </a:lnTo>
                <a:lnTo>
                  <a:pt x="38" y="8"/>
                </a:lnTo>
                <a:lnTo>
                  <a:pt x="38" y="8"/>
                </a:lnTo>
                <a:lnTo>
                  <a:pt x="41" y="7"/>
                </a:lnTo>
                <a:lnTo>
                  <a:pt x="41" y="7"/>
                </a:lnTo>
                <a:lnTo>
                  <a:pt x="43" y="7"/>
                </a:lnTo>
                <a:lnTo>
                  <a:pt x="44" y="8"/>
                </a:lnTo>
                <a:lnTo>
                  <a:pt x="44" y="8"/>
                </a:lnTo>
                <a:lnTo>
                  <a:pt x="44" y="10"/>
                </a:lnTo>
                <a:lnTo>
                  <a:pt x="44" y="10"/>
                </a:lnTo>
                <a:lnTo>
                  <a:pt x="43" y="15"/>
                </a:lnTo>
                <a:lnTo>
                  <a:pt x="43" y="15"/>
                </a:lnTo>
                <a:lnTo>
                  <a:pt x="41" y="21"/>
                </a:lnTo>
                <a:lnTo>
                  <a:pt x="41" y="21"/>
                </a:lnTo>
                <a:lnTo>
                  <a:pt x="43" y="20"/>
                </a:lnTo>
                <a:lnTo>
                  <a:pt x="43" y="20"/>
                </a:lnTo>
                <a:lnTo>
                  <a:pt x="48" y="15"/>
                </a:lnTo>
                <a:lnTo>
                  <a:pt x="48" y="15"/>
                </a:lnTo>
                <a:lnTo>
                  <a:pt x="55" y="11"/>
                </a:lnTo>
                <a:lnTo>
                  <a:pt x="55" y="11"/>
                </a:lnTo>
                <a:lnTo>
                  <a:pt x="60" y="10"/>
                </a:lnTo>
                <a:lnTo>
                  <a:pt x="60" y="10"/>
                </a:lnTo>
                <a:lnTo>
                  <a:pt x="61" y="8"/>
                </a:lnTo>
                <a:lnTo>
                  <a:pt x="63" y="11"/>
                </a:lnTo>
                <a:lnTo>
                  <a:pt x="63" y="11"/>
                </a:lnTo>
                <a:lnTo>
                  <a:pt x="64" y="12"/>
                </a:lnTo>
                <a:lnTo>
                  <a:pt x="64" y="12"/>
                </a:lnTo>
                <a:lnTo>
                  <a:pt x="64" y="15"/>
                </a:lnTo>
                <a:lnTo>
                  <a:pt x="64" y="15"/>
                </a:lnTo>
                <a:lnTo>
                  <a:pt x="65" y="14"/>
                </a:lnTo>
                <a:lnTo>
                  <a:pt x="65" y="14"/>
                </a:lnTo>
                <a:lnTo>
                  <a:pt x="70" y="11"/>
                </a:lnTo>
                <a:lnTo>
                  <a:pt x="70" y="11"/>
                </a:lnTo>
                <a:lnTo>
                  <a:pt x="78" y="4"/>
                </a:lnTo>
                <a:lnTo>
                  <a:pt x="78" y="4"/>
                </a:lnTo>
                <a:lnTo>
                  <a:pt x="82" y="1"/>
                </a:lnTo>
                <a:lnTo>
                  <a:pt x="82" y="1"/>
                </a:lnTo>
                <a:lnTo>
                  <a:pt x="84" y="1"/>
                </a:lnTo>
                <a:lnTo>
                  <a:pt x="84" y="1"/>
                </a:lnTo>
                <a:lnTo>
                  <a:pt x="87" y="1"/>
                </a:lnTo>
                <a:lnTo>
                  <a:pt x="87" y="1"/>
                </a:lnTo>
                <a:lnTo>
                  <a:pt x="87" y="1"/>
                </a:lnTo>
                <a:lnTo>
                  <a:pt x="88" y="4"/>
                </a:lnTo>
                <a:lnTo>
                  <a:pt x="88" y="4"/>
                </a:lnTo>
                <a:lnTo>
                  <a:pt x="88" y="10"/>
                </a:lnTo>
                <a:lnTo>
                  <a:pt x="88" y="10"/>
                </a:lnTo>
                <a:lnTo>
                  <a:pt x="87" y="11"/>
                </a:lnTo>
                <a:lnTo>
                  <a:pt x="87" y="11"/>
                </a:lnTo>
                <a:lnTo>
                  <a:pt x="90" y="10"/>
                </a:lnTo>
                <a:lnTo>
                  <a:pt x="90" y="10"/>
                </a:lnTo>
                <a:lnTo>
                  <a:pt x="94" y="7"/>
                </a:lnTo>
                <a:lnTo>
                  <a:pt x="94" y="7"/>
                </a:lnTo>
                <a:lnTo>
                  <a:pt x="101" y="3"/>
                </a:lnTo>
                <a:lnTo>
                  <a:pt x="101" y="3"/>
                </a:lnTo>
                <a:lnTo>
                  <a:pt x="104" y="3"/>
                </a:lnTo>
                <a:lnTo>
                  <a:pt x="104" y="3"/>
                </a:lnTo>
                <a:lnTo>
                  <a:pt x="105" y="3"/>
                </a:lnTo>
                <a:lnTo>
                  <a:pt x="107" y="4"/>
                </a:lnTo>
                <a:lnTo>
                  <a:pt x="107" y="4"/>
                </a:lnTo>
                <a:lnTo>
                  <a:pt x="107" y="8"/>
                </a:lnTo>
                <a:lnTo>
                  <a:pt x="107" y="8"/>
                </a:lnTo>
                <a:lnTo>
                  <a:pt x="107" y="10"/>
                </a:lnTo>
                <a:lnTo>
                  <a:pt x="107" y="10"/>
                </a:lnTo>
                <a:lnTo>
                  <a:pt x="108" y="10"/>
                </a:lnTo>
                <a:lnTo>
                  <a:pt x="108" y="10"/>
                </a:lnTo>
                <a:lnTo>
                  <a:pt x="112" y="5"/>
                </a:lnTo>
                <a:lnTo>
                  <a:pt x="112" y="5"/>
                </a:lnTo>
                <a:lnTo>
                  <a:pt x="118" y="1"/>
                </a:lnTo>
                <a:lnTo>
                  <a:pt x="118" y="1"/>
                </a:lnTo>
                <a:lnTo>
                  <a:pt x="121" y="0"/>
                </a:lnTo>
                <a:lnTo>
                  <a:pt x="121" y="0"/>
                </a:lnTo>
                <a:lnTo>
                  <a:pt x="122" y="0"/>
                </a:lnTo>
                <a:lnTo>
                  <a:pt x="124" y="1"/>
                </a:lnTo>
                <a:lnTo>
                  <a:pt x="124" y="1"/>
                </a:lnTo>
                <a:lnTo>
                  <a:pt x="124" y="4"/>
                </a:lnTo>
                <a:lnTo>
                  <a:pt x="124" y="4"/>
                </a:lnTo>
                <a:lnTo>
                  <a:pt x="124" y="7"/>
                </a:lnTo>
                <a:lnTo>
                  <a:pt x="124" y="7"/>
                </a:lnTo>
                <a:lnTo>
                  <a:pt x="125" y="7"/>
                </a:lnTo>
                <a:lnTo>
                  <a:pt x="125" y="7"/>
                </a:lnTo>
                <a:lnTo>
                  <a:pt x="131" y="3"/>
                </a:lnTo>
                <a:lnTo>
                  <a:pt x="131" y="3"/>
                </a:lnTo>
                <a:lnTo>
                  <a:pt x="132" y="1"/>
                </a:lnTo>
                <a:lnTo>
                  <a:pt x="132" y="1"/>
                </a:lnTo>
                <a:lnTo>
                  <a:pt x="135" y="1"/>
                </a:lnTo>
                <a:lnTo>
                  <a:pt x="136" y="3"/>
                </a:lnTo>
                <a:lnTo>
                  <a:pt x="136" y="3"/>
                </a:lnTo>
                <a:lnTo>
                  <a:pt x="136" y="5"/>
                </a:lnTo>
                <a:lnTo>
                  <a:pt x="136" y="8"/>
                </a:lnTo>
                <a:lnTo>
                  <a:pt x="136" y="8"/>
                </a:lnTo>
                <a:lnTo>
                  <a:pt x="134" y="10"/>
                </a:lnTo>
                <a:lnTo>
                  <a:pt x="132" y="10"/>
                </a:lnTo>
                <a:lnTo>
                  <a:pt x="132" y="10"/>
                </a:lnTo>
                <a:lnTo>
                  <a:pt x="131" y="8"/>
                </a:lnTo>
                <a:lnTo>
                  <a:pt x="131" y="7"/>
                </a:lnTo>
                <a:lnTo>
                  <a:pt x="131" y="7"/>
                </a:lnTo>
                <a:lnTo>
                  <a:pt x="131" y="5"/>
                </a:lnTo>
                <a:lnTo>
                  <a:pt x="131" y="5"/>
                </a:lnTo>
                <a:lnTo>
                  <a:pt x="131" y="5"/>
                </a:lnTo>
                <a:lnTo>
                  <a:pt x="131" y="5"/>
                </a:lnTo>
                <a:lnTo>
                  <a:pt x="125" y="8"/>
                </a:lnTo>
                <a:lnTo>
                  <a:pt x="125" y="8"/>
                </a:lnTo>
                <a:lnTo>
                  <a:pt x="124" y="10"/>
                </a:lnTo>
                <a:lnTo>
                  <a:pt x="124" y="10"/>
                </a:lnTo>
                <a:lnTo>
                  <a:pt x="121" y="10"/>
                </a:lnTo>
                <a:lnTo>
                  <a:pt x="121" y="7"/>
                </a:lnTo>
                <a:lnTo>
                  <a:pt x="121" y="7"/>
                </a:lnTo>
                <a:lnTo>
                  <a:pt x="121" y="4"/>
                </a:lnTo>
                <a:lnTo>
                  <a:pt x="121" y="4"/>
                </a:lnTo>
                <a:lnTo>
                  <a:pt x="121" y="3"/>
                </a:lnTo>
                <a:lnTo>
                  <a:pt x="121" y="3"/>
                </a:lnTo>
                <a:lnTo>
                  <a:pt x="119" y="3"/>
                </a:lnTo>
                <a:lnTo>
                  <a:pt x="119" y="3"/>
                </a:lnTo>
                <a:lnTo>
                  <a:pt x="114" y="8"/>
                </a:lnTo>
                <a:lnTo>
                  <a:pt x="114" y="8"/>
                </a:lnTo>
                <a:lnTo>
                  <a:pt x="108" y="12"/>
                </a:lnTo>
                <a:lnTo>
                  <a:pt x="108" y="12"/>
                </a:lnTo>
                <a:lnTo>
                  <a:pt x="107" y="12"/>
                </a:lnTo>
                <a:lnTo>
                  <a:pt x="107" y="12"/>
                </a:lnTo>
                <a:lnTo>
                  <a:pt x="104" y="12"/>
                </a:lnTo>
                <a:lnTo>
                  <a:pt x="104" y="11"/>
                </a:lnTo>
                <a:lnTo>
                  <a:pt x="104" y="11"/>
                </a:lnTo>
                <a:lnTo>
                  <a:pt x="104" y="8"/>
                </a:lnTo>
                <a:lnTo>
                  <a:pt x="104" y="8"/>
                </a:lnTo>
                <a:lnTo>
                  <a:pt x="104" y="5"/>
                </a:lnTo>
                <a:lnTo>
                  <a:pt x="104" y="5"/>
                </a:lnTo>
                <a:lnTo>
                  <a:pt x="102" y="5"/>
                </a:lnTo>
                <a:lnTo>
                  <a:pt x="102" y="5"/>
                </a:lnTo>
                <a:lnTo>
                  <a:pt x="95" y="10"/>
                </a:lnTo>
                <a:lnTo>
                  <a:pt x="95" y="10"/>
                </a:lnTo>
                <a:lnTo>
                  <a:pt x="91" y="12"/>
                </a:lnTo>
                <a:lnTo>
                  <a:pt x="91" y="12"/>
                </a:lnTo>
                <a:lnTo>
                  <a:pt x="88" y="14"/>
                </a:lnTo>
                <a:lnTo>
                  <a:pt x="88" y="14"/>
                </a:lnTo>
                <a:lnTo>
                  <a:pt x="85" y="12"/>
                </a:lnTo>
                <a:lnTo>
                  <a:pt x="85" y="11"/>
                </a:lnTo>
                <a:lnTo>
                  <a:pt x="85" y="11"/>
                </a:lnTo>
                <a:lnTo>
                  <a:pt x="85" y="8"/>
                </a:lnTo>
                <a:lnTo>
                  <a:pt x="85" y="8"/>
                </a:lnTo>
                <a:lnTo>
                  <a:pt x="85" y="3"/>
                </a:lnTo>
                <a:lnTo>
                  <a:pt x="85" y="3"/>
                </a:lnTo>
                <a:lnTo>
                  <a:pt x="82" y="4"/>
                </a:lnTo>
                <a:lnTo>
                  <a:pt x="82" y="4"/>
                </a:lnTo>
                <a:lnTo>
                  <a:pt x="71" y="12"/>
                </a:lnTo>
                <a:lnTo>
                  <a:pt x="71" y="12"/>
                </a:lnTo>
                <a:lnTo>
                  <a:pt x="67" y="17"/>
                </a:lnTo>
                <a:lnTo>
                  <a:pt x="67" y="17"/>
                </a:lnTo>
                <a:lnTo>
                  <a:pt x="65" y="17"/>
                </a:lnTo>
                <a:lnTo>
                  <a:pt x="65" y="17"/>
                </a:lnTo>
                <a:lnTo>
                  <a:pt x="63" y="17"/>
                </a:lnTo>
                <a:lnTo>
                  <a:pt x="61" y="15"/>
                </a:lnTo>
                <a:lnTo>
                  <a:pt x="61" y="15"/>
                </a:lnTo>
                <a:lnTo>
                  <a:pt x="61" y="12"/>
                </a:lnTo>
                <a:lnTo>
                  <a:pt x="61" y="12"/>
                </a:lnTo>
                <a:lnTo>
                  <a:pt x="61" y="11"/>
                </a:lnTo>
                <a:lnTo>
                  <a:pt x="61" y="11"/>
                </a:lnTo>
                <a:lnTo>
                  <a:pt x="57" y="12"/>
                </a:lnTo>
                <a:lnTo>
                  <a:pt x="57" y="12"/>
                </a:lnTo>
                <a:lnTo>
                  <a:pt x="50" y="18"/>
                </a:lnTo>
                <a:lnTo>
                  <a:pt x="50" y="18"/>
                </a:lnTo>
                <a:lnTo>
                  <a:pt x="44" y="21"/>
                </a:lnTo>
                <a:lnTo>
                  <a:pt x="44" y="21"/>
                </a:lnTo>
                <a:lnTo>
                  <a:pt x="41" y="22"/>
                </a:lnTo>
                <a:lnTo>
                  <a:pt x="41" y="22"/>
                </a:lnTo>
                <a:lnTo>
                  <a:pt x="38" y="22"/>
                </a:lnTo>
                <a:lnTo>
                  <a:pt x="38" y="20"/>
                </a:lnTo>
                <a:lnTo>
                  <a:pt x="38" y="20"/>
                </a:lnTo>
                <a:lnTo>
                  <a:pt x="40" y="15"/>
                </a:lnTo>
                <a:lnTo>
                  <a:pt x="40" y="15"/>
                </a:lnTo>
                <a:lnTo>
                  <a:pt x="41" y="11"/>
                </a:lnTo>
                <a:lnTo>
                  <a:pt x="41" y="11"/>
                </a:lnTo>
                <a:lnTo>
                  <a:pt x="41" y="10"/>
                </a:lnTo>
                <a:lnTo>
                  <a:pt x="41" y="10"/>
                </a:lnTo>
                <a:lnTo>
                  <a:pt x="40" y="10"/>
                </a:lnTo>
                <a:lnTo>
                  <a:pt x="40" y="10"/>
                </a:lnTo>
                <a:lnTo>
                  <a:pt x="30" y="18"/>
                </a:lnTo>
                <a:lnTo>
                  <a:pt x="30" y="18"/>
                </a:lnTo>
                <a:lnTo>
                  <a:pt x="24" y="21"/>
                </a:lnTo>
                <a:lnTo>
                  <a:pt x="24" y="21"/>
                </a:lnTo>
                <a:lnTo>
                  <a:pt x="23" y="22"/>
                </a:lnTo>
                <a:lnTo>
                  <a:pt x="23" y="22"/>
                </a:lnTo>
                <a:lnTo>
                  <a:pt x="20" y="21"/>
                </a:lnTo>
                <a:lnTo>
                  <a:pt x="20" y="20"/>
                </a:lnTo>
                <a:lnTo>
                  <a:pt x="20" y="20"/>
                </a:lnTo>
                <a:lnTo>
                  <a:pt x="19" y="18"/>
                </a:lnTo>
                <a:lnTo>
                  <a:pt x="19" y="18"/>
                </a:lnTo>
                <a:lnTo>
                  <a:pt x="17" y="14"/>
                </a:lnTo>
                <a:lnTo>
                  <a:pt x="17" y="14"/>
                </a:lnTo>
                <a:lnTo>
                  <a:pt x="16" y="15"/>
                </a:lnTo>
                <a:lnTo>
                  <a:pt x="16" y="15"/>
                </a:lnTo>
                <a:lnTo>
                  <a:pt x="6" y="22"/>
                </a:lnTo>
                <a:lnTo>
                  <a:pt x="6" y="22"/>
                </a:lnTo>
                <a:lnTo>
                  <a:pt x="4" y="22"/>
                </a:lnTo>
                <a:lnTo>
                  <a:pt x="4" y="22"/>
                </a:lnTo>
                <a:lnTo>
                  <a:pt x="3" y="24"/>
                </a:lnTo>
                <a:lnTo>
                  <a:pt x="1" y="21"/>
                </a:lnTo>
                <a:lnTo>
                  <a:pt x="1" y="21"/>
                </a:lnTo>
                <a:lnTo>
                  <a:pt x="1" y="21"/>
                </a:lnTo>
                <a:lnTo>
                  <a:pt x="1" y="21"/>
                </a:lnTo>
                <a:lnTo>
                  <a:pt x="1" y="12"/>
                </a:lnTo>
                <a:lnTo>
                  <a:pt x="1" y="12"/>
                </a:lnTo>
                <a:lnTo>
                  <a:pt x="0" y="8"/>
                </a:lnTo>
                <a:lnTo>
                  <a:pt x="0" y="8"/>
                </a:lnTo>
                <a:lnTo>
                  <a:pt x="1" y="7"/>
                </a:lnTo>
                <a:lnTo>
                  <a:pt x="4" y="7"/>
                </a:lnTo>
                <a:lnTo>
                  <a:pt x="4" y="7"/>
                </a:lnTo>
                <a:lnTo>
                  <a:pt x="6" y="8"/>
                </a:lnTo>
                <a:lnTo>
                  <a:pt x="6" y="10"/>
                </a:lnTo>
                <a:lnTo>
                  <a:pt x="6" y="10"/>
                </a:lnTo>
                <a:lnTo>
                  <a:pt x="4" y="20"/>
                </a:lnTo>
                <a:lnTo>
                  <a:pt x="4" y="20"/>
                </a:lnTo>
                <a:lnTo>
                  <a:pt x="4" y="20"/>
                </a:lnTo>
                <a:lnTo>
                  <a:pt x="4" y="2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1" name="Freeform 134"/>
          <p:cNvSpPr/>
          <p:nvPr/>
        </p:nvSpPr>
        <p:spPr bwMode="auto">
          <a:xfrm>
            <a:off x="7678587" y="3361908"/>
            <a:ext cx="297348" cy="33845"/>
          </a:xfrm>
          <a:custGeom>
            <a:avLst/>
            <a:gdLst>
              <a:gd name="T0" fmla="*/ 14 w 169"/>
              <a:gd name="T1" fmla="*/ 17 h 20"/>
              <a:gd name="T2" fmla="*/ 8 w 169"/>
              <a:gd name="T3" fmla="*/ 17 h 20"/>
              <a:gd name="T4" fmla="*/ 5 w 169"/>
              <a:gd name="T5" fmla="*/ 17 h 20"/>
              <a:gd name="T6" fmla="*/ 1 w 169"/>
              <a:gd name="T7" fmla="*/ 20 h 20"/>
              <a:gd name="T8" fmla="*/ 0 w 169"/>
              <a:gd name="T9" fmla="*/ 13 h 20"/>
              <a:gd name="T10" fmla="*/ 4 w 169"/>
              <a:gd name="T11" fmla="*/ 11 h 20"/>
              <a:gd name="T12" fmla="*/ 4 w 169"/>
              <a:gd name="T13" fmla="*/ 15 h 20"/>
              <a:gd name="T14" fmla="*/ 7 w 169"/>
              <a:gd name="T15" fmla="*/ 13 h 20"/>
              <a:gd name="T16" fmla="*/ 11 w 169"/>
              <a:gd name="T17" fmla="*/ 15 h 20"/>
              <a:gd name="T18" fmla="*/ 23 w 169"/>
              <a:gd name="T19" fmla="*/ 10 h 20"/>
              <a:gd name="T20" fmla="*/ 27 w 169"/>
              <a:gd name="T21" fmla="*/ 14 h 20"/>
              <a:gd name="T22" fmla="*/ 31 w 169"/>
              <a:gd name="T23" fmla="*/ 13 h 20"/>
              <a:gd name="T24" fmla="*/ 42 w 169"/>
              <a:gd name="T25" fmla="*/ 8 h 20"/>
              <a:gd name="T26" fmla="*/ 48 w 169"/>
              <a:gd name="T27" fmla="*/ 11 h 20"/>
              <a:gd name="T28" fmla="*/ 62 w 169"/>
              <a:gd name="T29" fmla="*/ 3 h 20"/>
              <a:gd name="T30" fmla="*/ 68 w 169"/>
              <a:gd name="T31" fmla="*/ 7 h 20"/>
              <a:gd name="T32" fmla="*/ 69 w 169"/>
              <a:gd name="T33" fmla="*/ 8 h 20"/>
              <a:gd name="T34" fmla="*/ 84 w 169"/>
              <a:gd name="T35" fmla="*/ 0 h 20"/>
              <a:gd name="T36" fmla="*/ 88 w 169"/>
              <a:gd name="T37" fmla="*/ 6 h 20"/>
              <a:gd name="T38" fmla="*/ 95 w 169"/>
              <a:gd name="T39" fmla="*/ 0 h 20"/>
              <a:gd name="T40" fmla="*/ 99 w 169"/>
              <a:gd name="T41" fmla="*/ 6 h 20"/>
              <a:gd name="T42" fmla="*/ 105 w 169"/>
              <a:gd name="T43" fmla="*/ 7 h 20"/>
              <a:gd name="T44" fmla="*/ 113 w 169"/>
              <a:gd name="T45" fmla="*/ 1 h 20"/>
              <a:gd name="T46" fmla="*/ 119 w 169"/>
              <a:gd name="T47" fmla="*/ 7 h 20"/>
              <a:gd name="T48" fmla="*/ 126 w 169"/>
              <a:gd name="T49" fmla="*/ 7 h 20"/>
              <a:gd name="T50" fmla="*/ 135 w 169"/>
              <a:gd name="T51" fmla="*/ 6 h 20"/>
              <a:gd name="T52" fmla="*/ 145 w 169"/>
              <a:gd name="T53" fmla="*/ 3 h 20"/>
              <a:gd name="T54" fmla="*/ 150 w 169"/>
              <a:gd name="T55" fmla="*/ 3 h 20"/>
              <a:gd name="T56" fmla="*/ 152 w 169"/>
              <a:gd name="T57" fmla="*/ 3 h 20"/>
              <a:gd name="T58" fmla="*/ 159 w 169"/>
              <a:gd name="T59" fmla="*/ 4 h 20"/>
              <a:gd name="T60" fmla="*/ 165 w 169"/>
              <a:gd name="T61" fmla="*/ 1 h 20"/>
              <a:gd name="T62" fmla="*/ 166 w 169"/>
              <a:gd name="T63" fmla="*/ 7 h 20"/>
              <a:gd name="T64" fmla="*/ 160 w 169"/>
              <a:gd name="T65" fmla="*/ 7 h 20"/>
              <a:gd name="T66" fmla="*/ 155 w 169"/>
              <a:gd name="T67" fmla="*/ 4 h 20"/>
              <a:gd name="T68" fmla="*/ 150 w 169"/>
              <a:gd name="T69" fmla="*/ 7 h 20"/>
              <a:gd name="T70" fmla="*/ 148 w 169"/>
              <a:gd name="T71" fmla="*/ 4 h 20"/>
              <a:gd name="T72" fmla="*/ 138 w 169"/>
              <a:gd name="T73" fmla="*/ 11 h 20"/>
              <a:gd name="T74" fmla="*/ 132 w 169"/>
              <a:gd name="T75" fmla="*/ 6 h 20"/>
              <a:gd name="T76" fmla="*/ 128 w 169"/>
              <a:gd name="T77" fmla="*/ 8 h 20"/>
              <a:gd name="T78" fmla="*/ 118 w 169"/>
              <a:gd name="T79" fmla="*/ 8 h 20"/>
              <a:gd name="T80" fmla="*/ 116 w 169"/>
              <a:gd name="T81" fmla="*/ 6 h 20"/>
              <a:gd name="T82" fmla="*/ 108 w 169"/>
              <a:gd name="T83" fmla="*/ 7 h 20"/>
              <a:gd name="T84" fmla="*/ 96 w 169"/>
              <a:gd name="T85" fmla="*/ 11 h 20"/>
              <a:gd name="T86" fmla="*/ 96 w 169"/>
              <a:gd name="T87" fmla="*/ 3 h 20"/>
              <a:gd name="T88" fmla="*/ 91 w 169"/>
              <a:gd name="T89" fmla="*/ 6 h 20"/>
              <a:gd name="T90" fmla="*/ 84 w 169"/>
              <a:gd name="T91" fmla="*/ 6 h 20"/>
              <a:gd name="T92" fmla="*/ 81 w 169"/>
              <a:gd name="T93" fmla="*/ 3 h 20"/>
              <a:gd name="T94" fmla="*/ 72 w 169"/>
              <a:gd name="T95" fmla="*/ 10 h 20"/>
              <a:gd name="T96" fmla="*/ 65 w 169"/>
              <a:gd name="T97" fmla="*/ 10 h 20"/>
              <a:gd name="T98" fmla="*/ 62 w 169"/>
              <a:gd name="T99" fmla="*/ 7 h 20"/>
              <a:gd name="T100" fmla="*/ 50 w 169"/>
              <a:gd name="T101" fmla="*/ 14 h 20"/>
              <a:gd name="T102" fmla="*/ 42 w 169"/>
              <a:gd name="T103" fmla="*/ 11 h 20"/>
              <a:gd name="T104" fmla="*/ 34 w 169"/>
              <a:gd name="T105" fmla="*/ 14 h 20"/>
              <a:gd name="T106" fmla="*/ 28 w 169"/>
              <a:gd name="T107" fmla="*/ 18 h 20"/>
              <a:gd name="T108" fmla="*/ 24 w 169"/>
              <a:gd name="T109" fmla="*/ 13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9" h="20">
                <a:moveTo>
                  <a:pt x="24" y="11"/>
                </a:moveTo>
                <a:lnTo>
                  <a:pt x="24" y="11"/>
                </a:lnTo>
                <a:lnTo>
                  <a:pt x="20" y="13"/>
                </a:lnTo>
                <a:lnTo>
                  <a:pt x="20" y="13"/>
                </a:lnTo>
                <a:lnTo>
                  <a:pt x="14" y="17"/>
                </a:lnTo>
                <a:lnTo>
                  <a:pt x="14" y="17"/>
                </a:lnTo>
                <a:lnTo>
                  <a:pt x="11" y="18"/>
                </a:lnTo>
                <a:lnTo>
                  <a:pt x="11" y="18"/>
                </a:lnTo>
                <a:lnTo>
                  <a:pt x="10" y="18"/>
                </a:lnTo>
                <a:lnTo>
                  <a:pt x="8" y="17"/>
                </a:lnTo>
                <a:lnTo>
                  <a:pt x="8" y="17"/>
                </a:lnTo>
                <a:lnTo>
                  <a:pt x="8" y="15"/>
                </a:lnTo>
                <a:lnTo>
                  <a:pt x="8" y="15"/>
                </a:lnTo>
                <a:lnTo>
                  <a:pt x="5" y="17"/>
                </a:lnTo>
                <a:lnTo>
                  <a:pt x="5" y="17"/>
                </a:lnTo>
                <a:lnTo>
                  <a:pt x="4" y="20"/>
                </a:lnTo>
                <a:lnTo>
                  <a:pt x="4" y="20"/>
                </a:lnTo>
                <a:lnTo>
                  <a:pt x="1" y="20"/>
                </a:lnTo>
                <a:lnTo>
                  <a:pt x="1" y="20"/>
                </a:lnTo>
                <a:lnTo>
                  <a:pt x="1" y="20"/>
                </a:lnTo>
                <a:lnTo>
                  <a:pt x="0" y="18"/>
                </a:lnTo>
                <a:lnTo>
                  <a:pt x="0" y="18"/>
                </a:lnTo>
                <a:lnTo>
                  <a:pt x="0" y="14"/>
                </a:lnTo>
                <a:lnTo>
                  <a:pt x="0" y="14"/>
                </a:lnTo>
                <a:lnTo>
                  <a:pt x="0" y="13"/>
                </a:lnTo>
                <a:lnTo>
                  <a:pt x="0" y="13"/>
                </a:lnTo>
                <a:lnTo>
                  <a:pt x="0" y="11"/>
                </a:lnTo>
                <a:lnTo>
                  <a:pt x="1" y="11"/>
                </a:lnTo>
                <a:lnTo>
                  <a:pt x="1" y="11"/>
                </a:lnTo>
                <a:lnTo>
                  <a:pt x="4" y="11"/>
                </a:lnTo>
                <a:lnTo>
                  <a:pt x="4" y="13"/>
                </a:lnTo>
                <a:lnTo>
                  <a:pt x="4" y="13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7" y="13"/>
                </a:lnTo>
                <a:lnTo>
                  <a:pt x="7" y="13"/>
                </a:lnTo>
                <a:lnTo>
                  <a:pt x="10" y="11"/>
                </a:lnTo>
                <a:lnTo>
                  <a:pt x="11" y="13"/>
                </a:lnTo>
                <a:lnTo>
                  <a:pt x="11" y="13"/>
                </a:lnTo>
                <a:lnTo>
                  <a:pt x="11" y="15"/>
                </a:lnTo>
                <a:lnTo>
                  <a:pt x="11" y="15"/>
                </a:lnTo>
                <a:lnTo>
                  <a:pt x="13" y="14"/>
                </a:lnTo>
                <a:lnTo>
                  <a:pt x="13" y="14"/>
                </a:lnTo>
                <a:lnTo>
                  <a:pt x="18" y="11"/>
                </a:lnTo>
                <a:lnTo>
                  <a:pt x="18" y="11"/>
                </a:lnTo>
                <a:lnTo>
                  <a:pt x="23" y="10"/>
                </a:lnTo>
                <a:lnTo>
                  <a:pt x="23" y="10"/>
                </a:lnTo>
                <a:lnTo>
                  <a:pt x="24" y="8"/>
                </a:lnTo>
                <a:lnTo>
                  <a:pt x="27" y="11"/>
                </a:lnTo>
                <a:lnTo>
                  <a:pt x="27" y="11"/>
                </a:lnTo>
                <a:lnTo>
                  <a:pt x="27" y="14"/>
                </a:lnTo>
                <a:lnTo>
                  <a:pt x="27" y="14"/>
                </a:lnTo>
                <a:lnTo>
                  <a:pt x="27" y="15"/>
                </a:lnTo>
                <a:lnTo>
                  <a:pt x="27" y="15"/>
                </a:lnTo>
                <a:lnTo>
                  <a:pt x="31" y="13"/>
                </a:lnTo>
                <a:lnTo>
                  <a:pt x="31" y="13"/>
                </a:lnTo>
                <a:lnTo>
                  <a:pt x="38" y="8"/>
                </a:lnTo>
                <a:lnTo>
                  <a:pt x="38" y="8"/>
                </a:lnTo>
                <a:lnTo>
                  <a:pt x="40" y="8"/>
                </a:lnTo>
                <a:lnTo>
                  <a:pt x="40" y="8"/>
                </a:lnTo>
                <a:lnTo>
                  <a:pt x="42" y="8"/>
                </a:lnTo>
                <a:lnTo>
                  <a:pt x="44" y="10"/>
                </a:lnTo>
                <a:lnTo>
                  <a:pt x="44" y="10"/>
                </a:lnTo>
                <a:lnTo>
                  <a:pt x="45" y="11"/>
                </a:lnTo>
                <a:lnTo>
                  <a:pt x="48" y="11"/>
                </a:lnTo>
                <a:lnTo>
                  <a:pt x="48" y="11"/>
                </a:lnTo>
                <a:lnTo>
                  <a:pt x="54" y="8"/>
                </a:lnTo>
                <a:lnTo>
                  <a:pt x="54" y="8"/>
                </a:lnTo>
                <a:lnTo>
                  <a:pt x="61" y="4"/>
                </a:lnTo>
                <a:lnTo>
                  <a:pt x="61" y="4"/>
                </a:lnTo>
                <a:lnTo>
                  <a:pt x="62" y="3"/>
                </a:lnTo>
                <a:lnTo>
                  <a:pt x="62" y="3"/>
                </a:lnTo>
                <a:lnTo>
                  <a:pt x="64" y="3"/>
                </a:lnTo>
                <a:lnTo>
                  <a:pt x="65" y="4"/>
                </a:lnTo>
                <a:lnTo>
                  <a:pt x="65" y="4"/>
                </a:lnTo>
                <a:lnTo>
                  <a:pt x="68" y="7"/>
                </a:lnTo>
                <a:lnTo>
                  <a:pt x="68" y="7"/>
                </a:lnTo>
                <a:lnTo>
                  <a:pt x="68" y="10"/>
                </a:lnTo>
                <a:lnTo>
                  <a:pt x="68" y="10"/>
                </a:lnTo>
                <a:lnTo>
                  <a:pt x="69" y="8"/>
                </a:lnTo>
                <a:lnTo>
                  <a:pt x="69" y="8"/>
                </a:lnTo>
                <a:lnTo>
                  <a:pt x="75" y="4"/>
                </a:lnTo>
                <a:lnTo>
                  <a:pt x="75" y="4"/>
                </a:lnTo>
                <a:lnTo>
                  <a:pt x="79" y="0"/>
                </a:lnTo>
                <a:lnTo>
                  <a:pt x="79" y="0"/>
                </a:lnTo>
                <a:lnTo>
                  <a:pt x="84" y="0"/>
                </a:lnTo>
                <a:lnTo>
                  <a:pt x="85" y="3"/>
                </a:lnTo>
                <a:lnTo>
                  <a:pt x="85" y="3"/>
                </a:lnTo>
                <a:lnTo>
                  <a:pt x="86" y="6"/>
                </a:lnTo>
                <a:lnTo>
                  <a:pt x="86" y="6"/>
                </a:lnTo>
                <a:lnTo>
                  <a:pt x="88" y="6"/>
                </a:lnTo>
                <a:lnTo>
                  <a:pt x="88" y="6"/>
                </a:lnTo>
                <a:lnTo>
                  <a:pt x="91" y="3"/>
                </a:lnTo>
                <a:lnTo>
                  <a:pt x="91" y="3"/>
                </a:lnTo>
                <a:lnTo>
                  <a:pt x="95" y="0"/>
                </a:lnTo>
                <a:lnTo>
                  <a:pt x="95" y="0"/>
                </a:lnTo>
                <a:lnTo>
                  <a:pt x="98" y="0"/>
                </a:lnTo>
                <a:lnTo>
                  <a:pt x="99" y="1"/>
                </a:lnTo>
                <a:lnTo>
                  <a:pt x="99" y="1"/>
                </a:lnTo>
                <a:lnTo>
                  <a:pt x="99" y="6"/>
                </a:lnTo>
                <a:lnTo>
                  <a:pt x="99" y="6"/>
                </a:lnTo>
                <a:lnTo>
                  <a:pt x="99" y="10"/>
                </a:lnTo>
                <a:lnTo>
                  <a:pt x="99" y="10"/>
                </a:lnTo>
                <a:lnTo>
                  <a:pt x="101" y="10"/>
                </a:lnTo>
                <a:lnTo>
                  <a:pt x="101" y="10"/>
                </a:lnTo>
                <a:lnTo>
                  <a:pt x="105" y="7"/>
                </a:lnTo>
                <a:lnTo>
                  <a:pt x="105" y="7"/>
                </a:lnTo>
                <a:lnTo>
                  <a:pt x="111" y="3"/>
                </a:lnTo>
                <a:lnTo>
                  <a:pt x="111" y="3"/>
                </a:lnTo>
                <a:lnTo>
                  <a:pt x="113" y="1"/>
                </a:lnTo>
                <a:lnTo>
                  <a:pt x="113" y="1"/>
                </a:lnTo>
                <a:lnTo>
                  <a:pt x="116" y="1"/>
                </a:lnTo>
                <a:lnTo>
                  <a:pt x="118" y="3"/>
                </a:lnTo>
                <a:lnTo>
                  <a:pt x="118" y="3"/>
                </a:lnTo>
                <a:lnTo>
                  <a:pt x="119" y="7"/>
                </a:lnTo>
                <a:lnTo>
                  <a:pt x="119" y="7"/>
                </a:lnTo>
                <a:lnTo>
                  <a:pt x="121" y="8"/>
                </a:lnTo>
                <a:lnTo>
                  <a:pt x="122" y="8"/>
                </a:lnTo>
                <a:lnTo>
                  <a:pt x="122" y="8"/>
                </a:lnTo>
                <a:lnTo>
                  <a:pt x="126" y="7"/>
                </a:lnTo>
                <a:lnTo>
                  <a:pt x="126" y="7"/>
                </a:lnTo>
                <a:lnTo>
                  <a:pt x="131" y="4"/>
                </a:lnTo>
                <a:lnTo>
                  <a:pt x="131" y="4"/>
                </a:lnTo>
                <a:lnTo>
                  <a:pt x="133" y="4"/>
                </a:lnTo>
                <a:lnTo>
                  <a:pt x="135" y="6"/>
                </a:lnTo>
                <a:lnTo>
                  <a:pt x="135" y="6"/>
                </a:lnTo>
                <a:lnTo>
                  <a:pt x="136" y="10"/>
                </a:lnTo>
                <a:lnTo>
                  <a:pt x="136" y="10"/>
                </a:lnTo>
                <a:lnTo>
                  <a:pt x="139" y="7"/>
                </a:lnTo>
                <a:lnTo>
                  <a:pt x="139" y="7"/>
                </a:lnTo>
                <a:lnTo>
                  <a:pt x="145" y="3"/>
                </a:lnTo>
                <a:lnTo>
                  <a:pt x="145" y="3"/>
                </a:lnTo>
                <a:lnTo>
                  <a:pt x="146" y="1"/>
                </a:lnTo>
                <a:lnTo>
                  <a:pt x="146" y="1"/>
                </a:lnTo>
                <a:lnTo>
                  <a:pt x="149" y="1"/>
                </a:lnTo>
                <a:lnTo>
                  <a:pt x="150" y="3"/>
                </a:lnTo>
                <a:lnTo>
                  <a:pt x="150" y="3"/>
                </a:lnTo>
                <a:lnTo>
                  <a:pt x="150" y="4"/>
                </a:lnTo>
                <a:lnTo>
                  <a:pt x="150" y="4"/>
                </a:lnTo>
                <a:lnTo>
                  <a:pt x="152" y="3"/>
                </a:lnTo>
                <a:lnTo>
                  <a:pt x="152" y="3"/>
                </a:lnTo>
                <a:lnTo>
                  <a:pt x="155" y="1"/>
                </a:lnTo>
                <a:lnTo>
                  <a:pt x="158" y="3"/>
                </a:lnTo>
                <a:lnTo>
                  <a:pt x="158" y="3"/>
                </a:lnTo>
                <a:lnTo>
                  <a:pt x="158" y="4"/>
                </a:lnTo>
                <a:lnTo>
                  <a:pt x="159" y="4"/>
                </a:lnTo>
                <a:lnTo>
                  <a:pt x="159" y="4"/>
                </a:lnTo>
                <a:lnTo>
                  <a:pt x="163" y="3"/>
                </a:lnTo>
                <a:lnTo>
                  <a:pt x="163" y="3"/>
                </a:lnTo>
                <a:lnTo>
                  <a:pt x="165" y="1"/>
                </a:lnTo>
                <a:lnTo>
                  <a:pt x="165" y="1"/>
                </a:lnTo>
                <a:lnTo>
                  <a:pt x="167" y="3"/>
                </a:lnTo>
                <a:lnTo>
                  <a:pt x="169" y="4"/>
                </a:lnTo>
                <a:lnTo>
                  <a:pt x="169" y="4"/>
                </a:lnTo>
                <a:lnTo>
                  <a:pt x="167" y="7"/>
                </a:lnTo>
                <a:lnTo>
                  <a:pt x="166" y="7"/>
                </a:lnTo>
                <a:lnTo>
                  <a:pt x="166" y="7"/>
                </a:lnTo>
                <a:lnTo>
                  <a:pt x="165" y="7"/>
                </a:lnTo>
                <a:lnTo>
                  <a:pt x="165" y="7"/>
                </a:lnTo>
                <a:lnTo>
                  <a:pt x="163" y="7"/>
                </a:lnTo>
                <a:lnTo>
                  <a:pt x="160" y="7"/>
                </a:lnTo>
                <a:lnTo>
                  <a:pt x="160" y="7"/>
                </a:lnTo>
                <a:lnTo>
                  <a:pt x="159" y="7"/>
                </a:lnTo>
                <a:lnTo>
                  <a:pt x="159" y="7"/>
                </a:lnTo>
                <a:lnTo>
                  <a:pt x="156" y="7"/>
                </a:lnTo>
                <a:lnTo>
                  <a:pt x="155" y="4"/>
                </a:lnTo>
                <a:lnTo>
                  <a:pt x="155" y="4"/>
                </a:lnTo>
                <a:lnTo>
                  <a:pt x="152" y="6"/>
                </a:lnTo>
                <a:lnTo>
                  <a:pt x="152" y="6"/>
                </a:lnTo>
                <a:lnTo>
                  <a:pt x="150" y="7"/>
                </a:lnTo>
                <a:lnTo>
                  <a:pt x="150" y="7"/>
                </a:lnTo>
                <a:lnTo>
                  <a:pt x="148" y="7"/>
                </a:lnTo>
                <a:lnTo>
                  <a:pt x="148" y="6"/>
                </a:lnTo>
                <a:lnTo>
                  <a:pt x="148" y="6"/>
                </a:lnTo>
                <a:lnTo>
                  <a:pt x="148" y="4"/>
                </a:lnTo>
                <a:lnTo>
                  <a:pt x="148" y="4"/>
                </a:lnTo>
                <a:lnTo>
                  <a:pt x="146" y="4"/>
                </a:lnTo>
                <a:lnTo>
                  <a:pt x="146" y="4"/>
                </a:lnTo>
                <a:lnTo>
                  <a:pt x="142" y="8"/>
                </a:lnTo>
                <a:lnTo>
                  <a:pt x="142" y="8"/>
                </a:lnTo>
                <a:lnTo>
                  <a:pt x="138" y="11"/>
                </a:lnTo>
                <a:lnTo>
                  <a:pt x="138" y="11"/>
                </a:lnTo>
                <a:lnTo>
                  <a:pt x="135" y="11"/>
                </a:lnTo>
                <a:lnTo>
                  <a:pt x="133" y="10"/>
                </a:lnTo>
                <a:lnTo>
                  <a:pt x="133" y="10"/>
                </a:lnTo>
                <a:lnTo>
                  <a:pt x="132" y="6"/>
                </a:lnTo>
                <a:lnTo>
                  <a:pt x="132" y="6"/>
                </a:lnTo>
                <a:lnTo>
                  <a:pt x="131" y="7"/>
                </a:lnTo>
                <a:lnTo>
                  <a:pt x="131" y="7"/>
                </a:lnTo>
                <a:lnTo>
                  <a:pt x="128" y="8"/>
                </a:lnTo>
                <a:lnTo>
                  <a:pt x="128" y="8"/>
                </a:lnTo>
                <a:lnTo>
                  <a:pt x="122" y="11"/>
                </a:lnTo>
                <a:lnTo>
                  <a:pt x="122" y="11"/>
                </a:lnTo>
                <a:lnTo>
                  <a:pt x="119" y="11"/>
                </a:lnTo>
                <a:lnTo>
                  <a:pt x="119" y="11"/>
                </a:lnTo>
                <a:lnTo>
                  <a:pt x="118" y="8"/>
                </a:lnTo>
                <a:lnTo>
                  <a:pt x="118" y="8"/>
                </a:lnTo>
                <a:lnTo>
                  <a:pt x="116" y="7"/>
                </a:lnTo>
                <a:lnTo>
                  <a:pt x="116" y="7"/>
                </a:lnTo>
                <a:lnTo>
                  <a:pt x="116" y="6"/>
                </a:lnTo>
                <a:lnTo>
                  <a:pt x="116" y="6"/>
                </a:lnTo>
                <a:lnTo>
                  <a:pt x="115" y="4"/>
                </a:lnTo>
                <a:lnTo>
                  <a:pt x="113" y="4"/>
                </a:lnTo>
                <a:lnTo>
                  <a:pt x="113" y="4"/>
                </a:lnTo>
                <a:lnTo>
                  <a:pt x="108" y="7"/>
                </a:lnTo>
                <a:lnTo>
                  <a:pt x="108" y="7"/>
                </a:lnTo>
                <a:lnTo>
                  <a:pt x="102" y="11"/>
                </a:lnTo>
                <a:lnTo>
                  <a:pt x="102" y="11"/>
                </a:lnTo>
                <a:lnTo>
                  <a:pt x="99" y="13"/>
                </a:lnTo>
                <a:lnTo>
                  <a:pt x="99" y="13"/>
                </a:lnTo>
                <a:lnTo>
                  <a:pt x="96" y="11"/>
                </a:lnTo>
                <a:lnTo>
                  <a:pt x="96" y="10"/>
                </a:lnTo>
                <a:lnTo>
                  <a:pt x="96" y="10"/>
                </a:lnTo>
                <a:lnTo>
                  <a:pt x="96" y="6"/>
                </a:lnTo>
                <a:lnTo>
                  <a:pt x="96" y="6"/>
                </a:lnTo>
                <a:lnTo>
                  <a:pt x="96" y="3"/>
                </a:lnTo>
                <a:lnTo>
                  <a:pt x="96" y="3"/>
                </a:lnTo>
                <a:lnTo>
                  <a:pt x="95" y="3"/>
                </a:lnTo>
                <a:lnTo>
                  <a:pt x="95" y="3"/>
                </a:lnTo>
                <a:lnTo>
                  <a:pt x="91" y="6"/>
                </a:lnTo>
                <a:lnTo>
                  <a:pt x="91" y="6"/>
                </a:lnTo>
                <a:lnTo>
                  <a:pt x="88" y="8"/>
                </a:lnTo>
                <a:lnTo>
                  <a:pt x="88" y="8"/>
                </a:lnTo>
                <a:lnTo>
                  <a:pt x="85" y="8"/>
                </a:lnTo>
                <a:lnTo>
                  <a:pt x="84" y="6"/>
                </a:lnTo>
                <a:lnTo>
                  <a:pt x="84" y="6"/>
                </a:lnTo>
                <a:lnTo>
                  <a:pt x="84" y="4"/>
                </a:lnTo>
                <a:lnTo>
                  <a:pt x="84" y="4"/>
                </a:lnTo>
                <a:lnTo>
                  <a:pt x="82" y="3"/>
                </a:lnTo>
                <a:lnTo>
                  <a:pt x="82" y="3"/>
                </a:lnTo>
                <a:lnTo>
                  <a:pt x="81" y="3"/>
                </a:lnTo>
                <a:lnTo>
                  <a:pt x="81" y="3"/>
                </a:lnTo>
                <a:lnTo>
                  <a:pt x="77" y="6"/>
                </a:lnTo>
                <a:lnTo>
                  <a:pt x="77" y="6"/>
                </a:lnTo>
                <a:lnTo>
                  <a:pt x="72" y="10"/>
                </a:lnTo>
                <a:lnTo>
                  <a:pt x="72" y="10"/>
                </a:lnTo>
                <a:lnTo>
                  <a:pt x="71" y="11"/>
                </a:lnTo>
                <a:lnTo>
                  <a:pt x="71" y="11"/>
                </a:lnTo>
                <a:lnTo>
                  <a:pt x="68" y="11"/>
                </a:lnTo>
                <a:lnTo>
                  <a:pt x="65" y="10"/>
                </a:lnTo>
                <a:lnTo>
                  <a:pt x="65" y="10"/>
                </a:lnTo>
                <a:lnTo>
                  <a:pt x="65" y="8"/>
                </a:lnTo>
                <a:lnTo>
                  <a:pt x="65" y="8"/>
                </a:lnTo>
                <a:lnTo>
                  <a:pt x="64" y="6"/>
                </a:lnTo>
                <a:lnTo>
                  <a:pt x="64" y="6"/>
                </a:lnTo>
                <a:lnTo>
                  <a:pt x="62" y="7"/>
                </a:lnTo>
                <a:lnTo>
                  <a:pt x="62" y="7"/>
                </a:lnTo>
                <a:lnTo>
                  <a:pt x="55" y="10"/>
                </a:lnTo>
                <a:lnTo>
                  <a:pt x="55" y="10"/>
                </a:lnTo>
                <a:lnTo>
                  <a:pt x="50" y="14"/>
                </a:lnTo>
                <a:lnTo>
                  <a:pt x="50" y="14"/>
                </a:lnTo>
                <a:lnTo>
                  <a:pt x="47" y="14"/>
                </a:lnTo>
                <a:lnTo>
                  <a:pt x="47" y="14"/>
                </a:lnTo>
                <a:lnTo>
                  <a:pt x="44" y="14"/>
                </a:lnTo>
                <a:lnTo>
                  <a:pt x="42" y="11"/>
                </a:lnTo>
                <a:lnTo>
                  <a:pt x="42" y="11"/>
                </a:lnTo>
                <a:lnTo>
                  <a:pt x="41" y="10"/>
                </a:lnTo>
                <a:lnTo>
                  <a:pt x="41" y="10"/>
                </a:lnTo>
                <a:lnTo>
                  <a:pt x="40" y="11"/>
                </a:lnTo>
                <a:lnTo>
                  <a:pt x="40" y="11"/>
                </a:lnTo>
                <a:lnTo>
                  <a:pt x="34" y="14"/>
                </a:lnTo>
                <a:lnTo>
                  <a:pt x="34" y="14"/>
                </a:lnTo>
                <a:lnTo>
                  <a:pt x="30" y="17"/>
                </a:lnTo>
                <a:lnTo>
                  <a:pt x="30" y="17"/>
                </a:lnTo>
                <a:lnTo>
                  <a:pt x="28" y="18"/>
                </a:lnTo>
                <a:lnTo>
                  <a:pt x="28" y="18"/>
                </a:lnTo>
                <a:lnTo>
                  <a:pt x="27" y="18"/>
                </a:lnTo>
                <a:lnTo>
                  <a:pt x="25" y="15"/>
                </a:lnTo>
                <a:lnTo>
                  <a:pt x="25" y="15"/>
                </a:lnTo>
                <a:lnTo>
                  <a:pt x="24" y="13"/>
                </a:lnTo>
                <a:lnTo>
                  <a:pt x="24" y="13"/>
                </a:lnTo>
                <a:lnTo>
                  <a:pt x="24" y="11"/>
                </a:lnTo>
                <a:lnTo>
                  <a:pt x="24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2" name="Freeform 135"/>
          <p:cNvSpPr>
            <a:spLocks noEditPoints="1"/>
          </p:cNvSpPr>
          <p:nvPr/>
        </p:nvSpPr>
        <p:spPr bwMode="auto">
          <a:xfrm>
            <a:off x="7668030" y="3020075"/>
            <a:ext cx="237526" cy="32153"/>
          </a:xfrm>
          <a:custGeom>
            <a:avLst/>
            <a:gdLst>
              <a:gd name="T0" fmla="*/ 114 w 135"/>
              <a:gd name="T1" fmla="*/ 6 h 19"/>
              <a:gd name="T2" fmla="*/ 121 w 135"/>
              <a:gd name="T3" fmla="*/ 4 h 19"/>
              <a:gd name="T4" fmla="*/ 135 w 135"/>
              <a:gd name="T5" fmla="*/ 6 h 19"/>
              <a:gd name="T6" fmla="*/ 132 w 135"/>
              <a:gd name="T7" fmla="*/ 9 h 19"/>
              <a:gd name="T8" fmla="*/ 119 w 135"/>
              <a:gd name="T9" fmla="*/ 7 h 19"/>
              <a:gd name="T10" fmla="*/ 112 w 135"/>
              <a:gd name="T11" fmla="*/ 10 h 19"/>
              <a:gd name="T12" fmla="*/ 108 w 135"/>
              <a:gd name="T13" fmla="*/ 9 h 19"/>
              <a:gd name="T14" fmla="*/ 110 w 135"/>
              <a:gd name="T15" fmla="*/ 3 h 19"/>
              <a:gd name="T16" fmla="*/ 100 w 135"/>
              <a:gd name="T17" fmla="*/ 10 h 19"/>
              <a:gd name="T18" fmla="*/ 90 w 135"/>
              <a:gd name="T19" fmla="*/ 19 h 19"/>
              <a:gd name="T20" fmla="*/ 84 w 135"/>
              <a:gd name="T21" fmla="*/ 17 h 19"/>
              <a:gd name="T22" fmla="*/ 87 w 135"/>
              <a:gd name="T23" fmla="*/ 10 h 19"/>
              <a:gd name="T24" fmla="*/ 87 w 135"/>
              <a:gd name="T25" fmla="*/ 6 h 19"/>
              <a:gd name="T26" fmla="*/ 74 w 135"/>
              <a:gd name="T27" fmla="*/ 14 h 19"/>
              <a:gd name="T28" fmla="*/ 68 w 135"/>
              <a:gd name="T29" fmla="*/ 14 h 19"/>
              <a:gd name="T30" fmla="*/ 67 w 135"/>
              <a:gd name="T31" fmla="*/ 9 h 19"/>
              <a:gd name="T32" fmla="*/ 65 w 135"/>
              <a:gd name="T33" fmla="*/ 7 h 19"/>
              <a:gd name="T34" fmla="*/ 54 w 135"/>
              <a:gd name="T35" fmla="*/ 11 h 19"/>
              <a:gd name="T36" fmla="*/ 48 w 135"/>
              <a:gd name="T37" fmla="*/ 9 h 19"/>
              <a:gd name="T38" fmla="*/ 40 w 135"/>
              <a:gd name="T39" fmla="*/ 10 h 19"/>
              <a:gd name="T40" fmla="*/ 37 w 135"/>
              <a:gd name="T41" fmla="*/ 7 h 19"/>
              <a:gd name="T42" fmla="*/ 30 w 135"/>
              <a:gd name="T43" fmla="*/ 10 h 19"/>
              <a:gd name="T44" fmla="*/ 23 w 135"/>
              <a:gd name="T45" fmla="*/ 13 h 19"/>
              <a:gd name="T46" fmla="*/ 20 w 135"/>
              <a:gd name="T47" fmla="*/ 7 h 19"/>
              <a:gd name="T48" fmla="*/ 14 w 135"/>
              <a:gd name="T49" fmla="*/ 9 h 19"/>
              <a:gd name="T50" fmla="*/ 6 w 135"/>
              <a:gd name="T51" fmla="*/ 13 h 19"/>
              <a:gd name="T52" fmla="*/ 0 w 135"/>
              <a:gd name="T53" fmla="*/ 9 h 19"/>
              <a:gd name="T54" fmla="*/ 3 w 135"/>
              <a:gd name="T55" fmla="*/ 3 h 19"/>
              <a:gd name="T56" fmla="*/ 16 w 135"/>
              <a:gd name="T57" fmla="*/ 4 h 19"/>
              <a:gd name="T58" fmla="*/ 19 w 135"/>
              <a:gd name="T59" fmla="*/ 1 h 19"/>
              <a:gd name="T60" fmla="*/ 21 w 135"/>
              <a:gd name="T61" fmla="*/ 1 h 19"/>
              <a:gd name="T62" fmla="*/ 23 w 135"/>
              <a:gd name="T63" fmla="*/ 9 h 19"/>
              <a:gd name="T64" fmla="*/ 24 w 135"/>
              <a:gd name="T65" fmla="*/ 10 h 19"/>
              <a:gd name="T66" fmla="*/ 34 w 135"/>
              <a:gd name="T67" fmla="*/ 6 h 19"/>
              <a:gd name="T68" fmla="*/ 40 w 135"/>
              <a:gd name="T69" fmla="*/ 6 h 19"/>
              <a:gd name="T70" fmla="*/ 44 w 135"/>
              <a:gd name="T71" fmla="*/ 7 h 19"/>
              <a:gd name="T72" fmla="*/ 53 w 135"/>
              <a:gd name="T73" fmla="*/ 7 h 19"/>
              <a:gd name="T74" fmla="*/ 57 w 135"/>
              <a:gd name="T75" fmla="*/ 7 h 19"/>
              <a:gd name="T76" fmla="*/ 67 w 135"/>
              <a:gd name="T77" fmla="*/ 3 h 19"/>
              <a:gd name="T78" fmla="*/ 70 w 135"/>
              <a:gd name="T79" fmla="*/ 6 h 19"/>
              <a:gd name="T80" fmla="*/ 70 w 135"/>
              <a:gd name="T81" fmla="*/ 11 h 19"/>
              <a:gd name="T82" fmla="*/ 73 w 135"/>
              <a:gd name="T83" fmla="*/ 13 h 19"/>
              <a:gd name="T84" fmla="*/ 85 w 135"/>
              <a:gd name="T85" fmla="*/ 3 h 19"/>
              <a:gd name="T86" fmla="*/ 91 w 135"/>
              <a:gd name="T87" fmla="*/ 3 h 19"/>
              <a:gd name="T88" fmla="*/ 88 w 135"/>
              <a:gd name="T89" fmla="*/ 11 h 19"/>
              <a:gd name="T90" fmla="*/ 88 w 135"/>
              <a:gd name="T91" fmla="*/ 16 h 19"/>
              <a:gd name="T92" fmla="*/ 98 w 135"/>
              <a:gd name="T93" fmla="*/ 9 h 19"/>
              <a:gd name="T94" fmla="*/ 110 w 135"/>
              <a:gd name="T95" fmla="*/ 0 h 19"/>
              <a:gd name="T96" fmla="*/ 112 w 135"/>
              <a:gd name="T97" fmla="*/ 1 h 19"/>
              <a:gd name="T98" fmla="*/ 111 w 135"/>
              <a:gd name="T99" fmla="*/ 7 h 19"/>
              <a:gd name="T100" fmla="*/ 11 w 135"/>
              <a:gd name="T101" fmla="*/ 7 h 19"/>
              <a:gd name="T102" fmla="*/ 7 w 135"/>
              <a:gd name="T103" fmla="*/ 1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5" h="19">
                <a:moveTo>
                  <a:pt x="111" y="7"/>
                </a:moveTo>
                <a:lnTo>
                  <a:pt x="111" y="7"/>
                </a:lnTo>
                <a:lnTo>
                  <a:pt x="114" y="6"/>
                </a:lnTo>
                <a:lnTo>
                  <a:pt x="114" y="6"/>
                </a:lnTo>
                <a:lnTo>
                  <a:pt x="117" y="4"/>
                </a:lnTo>
                <a:lnTo>
                  <a:pt x="117" y="4"/>
                </a:lnTo>
                <a:lnTo>
                  <a:pt x="121" y="4"/>
                </a:lnTo>
                <a:lnTo>
                  <a:pt x="121" y="4"/>
                </a:lnTo>
                <a:lnTo>
                  <a:pt x="132" y="3"/>
                </a:lnTo>
                <a:lnTo>
                  <a:pt x="132" y="3"/>
                </a:lnTo>
                <a:lnTo>
                  <a:pt x="135" y="4"/>
                </a:lnTo>
                <a:lnTo>
                  <a:pt x="135" y="6"/>
                </a:lnTo>
                <a:lnTo>
                  <a:pt x="135" y="6"/>
                </a:lnTo>
                <a:lnTo>
                  <a:pt x="135" y="9"/>
                </a:lnTo>
                <a:lnTo>
                  <a:pt x="132" y="9"/>
                </a:lnTo>
                <a:lnTo>
                  <a:pt x="132" y="9"/>
                </a:lnTo>
                <a:lnTo>
                  <a:pt x="128" y="9"/>
                </a:lnTo>
                <a:lnTo>
                  <a:pt x="122" y="7"/>
                </a:lnTo>
                <a:lnTo>
                  <a:pt x="122" y="7"/>
                </a:lnTo>
                <a:lnTo>
                  <a:pt x="119" y="7"/>
                </a:lnTo>
                <a:lnTo>
                  <a:pt x="117" y="7"/>
                </a:lnTo>
                <a:lnTo>
                  <a:pt x="117" y="7"/>
                </a:lnTo>
                <a:lnTo>
                  <a:pt x="112" y="10"/>
                </a:lnTo>
                <a:lnTo>
                  <a:pt x="112" y="10"/>
                </a:lnTo>
                <a:lnTo>
                  <a:pt x="111" y="10"/>
                </a:lnTo>
                <a:lnTo>
                  <a:pt x="108" y="10"/>
                </a:lnTo>
                <a:lnTo>
                  <a:pt x="108" y="10"/>
                </a:lnTo>
                <a:lnTo>
                  <a:pt x="108" y="9"/>
                </a:lnTo>
                <a:lnTo>
                  <a:pt x="108" y="6"/>
                </a:lnTo>
                <a:lnTo>
                  <a:pt x="108" y="6"/>
                </a:lnTo>
                <a:lnTo>
                  <a:pt x="110" y="3"/>
                </a:lnTo>
                <a:lnTo>
                  <a:pt x="110" y="3"/>
                </a:lnTo>
                <a:lnTo>
                  <a:pt x="108" y="3"/>
                </a:lnTo>
                <a:lnTo>
                  <a:pt x="108" y="3"/>
                </a:lnTo>
                <a:lnTo>
                  <a:pt x="100" y="10"/>
                </a:lnTo>
                <a:lnTo>
                  <a:pt x="100" y="10"/>
                </a:lnTo>
                <a:lnTo>
                  <a:pt x="94" y="14"/>
                </a:lnTo>
                <a:lnTo>
                  <a:pt x="94" y="14"/>
                </a:lnTo>
                <a:lnTo>
                  <a:pt x="90" y="19"/>
                </a:lnTo>
                <a:lnTo>
                  <a:pt x="90" y="19"/>
                </a:lnTo>
                <a:lnTo>
                  <a:pt x="88" y="19"/>
                </a:lnTo>
                <a:lnTo>
                  <a:pt x="88" y="19"/>
                </a:lnTo>
                <a:lnTo>
                  <a:pt x="85" y="19"/>
                </a:lnTo>
                <a:lnTo>
                  <a:pt x="84" y="17"/>
                </a:lnTo>
                <a:lnTo>
                  <a:pt x="84" y="17"/>
                </a:lnTo>
                <a:lnTo>
                  <a:pt x="85" y="16"/>
                </a:lnTo>
                <a:lnTo>
                  <a:pt x="85" y="16"/>
                </a:lnTo>
                <a:lnTo>
                  <a:pt x="87" y="10"/>
                </a:lnTo>
                <a:lnTo>
                  <a:pt x="87" y="10"/>
                </a:lnTo>
                <a:lnTo>
                  <a:pt x="88" y="4"/>
                </a:lnTo>
                <a:lnTo>
                  <a:pt x="88" y="4"/>
                </a:lnTo>
                <a:lnTo>
                  <a:pt x="87" y="6"/>
                </a:lnTo>
                <a:lnTo>
                  <a:pt x="87" y="6"/>
                </a:lnTo>
                <a:lnTo>
                  <a:pt x="80" y="10"/>
                </a:lnTo>
                <a:lnTo>
                  <a:pt x="80" y="10"/>
                </a:lnTo>
                <a:lnTo>
                  <a:pt x="74" y="14"/>
                </a:lnTo>
                <a:lnTo>
                  <a:pt x="74" y="14"/>
                </a:lnTo>
                <a:lnTo>
                  <a:pt x="71" y="16"/>
                </a:lnTo>
                <a:lnTo>
                  <a:pt x="71" y="16"/>
                </a:lnTo>
                <a:lnTo>
                  <a:pt x="68" y="14"/>
                </a:lnTo>
                <a:lnTo>
                  <a:pt x="67" y="11"/>
                </a:lnTo>
                <a:lnTo>
                  <a:pt x="67" y="11"/>
                </a:lnTo>
                <a:lnTo>
                  <a:pt x="67" y="9"/>
                </a:lnTo>
                <a:lnTo>
                  <a:pt x="67" y="9"/>
                </a:lnTo>
                <a:lnTo>
                  <a:pt x="67" y="6"/>
                </a:lnTo>
                <a:lnTo>
                  <a:pt x="67" y="6"/>
                </a:lnTo>
                <a:lnTo>
                  <a:pt x="65" y="7"/>
                </a:lnTo>
                <a:lnTo>
                  <a:pt x="65" y="7"/>
                </a:lnTo>
                <a:lnTo>
                  <a:pt x="57" y="10"/>
                </a:lnTo>
                <a:lnTo>
                  <a:pt x="57" y="10"/>
                </a:lnTo>
                <a:lnTo>
                  <a:pt x="54" y="11"/>
                </a:lnTo>
                <a:lnTo>
                  <a:pt x="54" y="11"/>
                </a:lnTo>
                <a:lnTo>
                  <a:pt x="53" y="10"/>
                </a:lnTo>
                <a:lnTo>
                  <a:pt x="50" y="9"/>
                </a:lnTo>
                <a:lnTo>
                  <a:pt x="50" y="9"/>
                </a:lnTo>
                <a:lnTo>
                  <a:pt x="48" y="9"/>
                </a:lnTo>
                <a:lnTo>
                  <a:pt x="48" y="9"/>
                </a:lnTo>
                <a:lnTo>
                  <a:pt x="44" y="10"/>
                </a:lnTo>
                <a:lnTo>
                  <a:pt x="44" y="10"/>
                </a:lnTo>
                <a:lnTo>
                  <a:pt x="40" y="10"/>
                </a:lnTo>
                <a:lnTo>
                  <a:pt x="40" y="10"/>
                </a:lnTo>
                <a:lnTo>
                  <a:pt x="37" y="9"/>
                </a:lnTo>
                <a:lnTo>
                  <a:pt x="37" y="9"/>
                </a:lnTo>
                <a:lnTo>
                  <a:pt x="37" y="7"/>
                </a:lnTo>
                <a:lnTo>
                  <a:pt x="36" y="7"/>
                </a:lnTo>
                <a:lnTo>
                  <a:pt x="36" y="7"/>
                </a:lnTo>
                <a:lnTo>
                  <a:pt x="30" y="10"/>
                </a:lnTo>
                <a:lnTo>
                  <a:pt x="30" y="10"/>
                </a:lnTo>
                <a:lnTo>
                  <a:pt x="24" y="13"/>
                </a:lnTo>
                <a:lnTo>
                  <a:pt x="24" y="13"/>
                </a:lnTo>
                <a:lnTo>
                  <a:pt x="23" y="13"/>
                </a:lnTo>
                <a:lnTo>
                  <a:pt x="23" y="13"/>
                </a:lnTo>
                <a:lnTo>
                  <a:pt x="20" y="11"/>
                </a:lnTo>
                <a:lnTo>
                  <a:pt x="20" y="9"/>
                </a:lnTo>
                <a:lnTo>
                  <a:pt x="20" y="9"/>
                </a:lnTo>
                <a:lnTo>
                  <a:pt x="20" y="7"/>
                </a:lnTo>
                <a:lnTo>
                  <a:pt x="20" y="7"/>
                </a:lnTo>
                <a:lnTo>
                  <a:pt x="17" y="7"/>
                </a:lnTo>
                <a:lnTo>
                  <a:pt x="14" y="9"/>
                </a:lnTo>
                <a:lnTo>
                  <a:pt x="14" y="9"/>
                </a:lnTo>
                <a:lnTo>
                  <a:pt x="10" y="11"/>
                </a:lnTo>
                <a:lnTo>
                  <a:pt x="10" y="11"/>
                </a:lnTo>
                <a:lnTo>
                  <a:pt x="9" y="13"/>
                </a:lnTo>
                <a:lnTo>
                  <a:pt x="6" y="13"/>
                </a:lnTo>
                <a:lnTo>
                  <a:pt x="6" y="13"/>
                </a:lnTo>
                <a:lnTo>
                  <a:pt x="2" y="11"/>
                </a:lnTo>
                <a:lnTo>
                  <a:pt x="0" y="9"/>
                </a:lnTo>
                <a:lnTo>
                  <a:pt x="0" y="9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3" y="3"/>
                </a:lnTo>
                <a:lnTo>
                  <a:pt x="3" y="3"/>
                </a:lnTo>
                <a:lnTo>
                  <a:pt x="6" y="4"/>
                </a:lnTo>
                <a:lnTo>
                  <a:pt x="6" y="4"/>
                </a:lnTo>
                <a:lnTo>
                  <a:pt x="16" y="4"/>
                </a:lnTo>
                <a:lnTo>
                  <a:pt x="16" y="4"/>
                </a:lnTo>
                <a:lnTo>
                  <a:pt x="17" y="3"/>
                </a:lnTo>
                <a:lnTo>
                  <a:pt x="17" y="3"/>
                </a:lnTo>
                <a:lnTo>
                  <a:pt x="19" y="1"/>
                </a:lnTo>
                <a:lnTo>
                  <a:pt x="19" y="1"/>
                </a:lnTo>
                <a:lnTo>
                  <a:pt x="20" y="1"/>
                </a:lnTo>
                <a:lnTo>
                  <a:pt x="21" y="1"/>
                </a:lnTo>
                <a:lnTo>
                  <a:pt x="21" y="1"/>
                </a:lnTo>
                <a:lnTo>
                  <a:pt x="23" y="3"/>
                </a:lnTo>
                <a:lnTo>
                  <a:pt x="23" y="4"/>
                </a:lnTo>
                <a:lnTo>
                  <a:pt x="23" y="4"/>
                </a:lnTo>
                <a:lnTo>
                  <a:pt x="23" y="9"/>
                </a:lnTo>
                <a:lnTo>
                  <a:pt x="23" y="9"/>
                </a:lnTo>
                <a:lnTo>
                  <a:pt x="23" y="10"/>
                </a:lnTo>
                <a:lnTo>
                  <a:pt x="23" y="10"/>
                </a:lnTo>
                <a:lnTo>
                  <a:pt x="24" y="10"/>
                </a:lnTo>
                <a:lnTo>
                  <a:pt x="24" y="10"/>
                </a:lnTo>
                <a:lnTo>
                  <a:pt x="29" y="7"/>
                </a:lnTo>
                <a:lnTo>
                  <a:pt x="29" y="7"/>
                </a:lnTo>
                <a:lnTo>
                  <a:pt x="34" y="6"/>
                </a:lnTo>
                <a:lnTo>
                  <a:pt x="34" y="6"/>
                </a:lnTo>
                <a:lnTo>
                  <a:pt x="37" y="4"/>
                </a:lnTo>
                <a:lnTo>
                  <a:pt x="40" y="6"/>
                </a:lnTo>
                <a:lnTo>
                  <a:pt x="40" y="6"/>
                </a:lnTo>
                <a:lnTo>
                  <a:pt x="43" y="7"/>
                </a:lnTo>
                <a:lnTo>
                  <a:pt x="43" y="7"/>
                </a:lnTo>
                <a:lnTo>
                  <a:pt x="44" y="7"/>
                </a:lnTo>
                <a:lnTo>
                  <a:pt x="44" y="7"/>
                </a:lnTo>
                <a:lnTo>
                  <a:pt x="48" y="6"/>
                </a:lnTo>
                <a:lnTo>
                  <a:pt x="48" y="6"/>
                </a:lnTo>
                <a:lnTo>
                  <a:pt x="51" y="6"/>
                </a:lnTo>
                <a:lnTo>
                  <a:pt x="53" y="7"/>
                </a:lnTo>
                <a:lnTo>
                  <a:pt x="53" y="7"/>
                </a:lnTo>
                <a:lnTo>
                  <a:pt x="54" y="9"/>
                </a:lnTo>
                <a:lnTo>
                  <a:pt x="54" y="9"/>
                </a:lnTo>
                <a:lnTo>
                  <a:pt x="57" y="7"/>
                </a:lnTo>
                <a:lnTo>
                  <a:pt x="57" y="7"/>
                </a:lnTo>
                <a:lnTo>
                  <a:pt x="63" y="6"/>
                </a:lnTo>
                <a:lnTo>
                  <a:pt x="63" y="6"/>
                </a:lnTo>
                <a:lnTo>
                  <a:pt x="67" y="3"/>
                </a:lnTo>
                <a:lnTo>
                  <a:pt x="67" y="3"/>
                </a:lnTo>
                <a:lnTo>
                  <a:pt x="68" y="3"/>
                </a:lnTo>
                <a:lnTo>
                  <a:pt x="70" y="6"/>
                </a:lnTo>
                <a:lnTo>
                  <a:pt x="70" y="6"/>
                </a:lnTo>
                <a:lnTo>
                  <a:pt x="70" y="7"/>
                </a:lnTo>
                <a:lnTo>
                  <a:pt x="70" y="7"/>
                </a:lnTo>
                <a:lnTo>
                  <a:pt x="70" y="11"/>
                </a:lnTo>
                <a:lnTo>
                  <a:pt x="70" y="11"/>
                </a:lnTo>
                <a:lnTo>
                  <a:pt x="70" y="13"/>
                </a:lnTo>
                <a:lnTo>
                  <a:pt x="70" y="13"/>
                </a:lnTo>
                <a:lnTo>
                  <a:pt x="73" y="13"/>
                </a:lnTo>
                <a:lnTo>
                  <a:pt x="73" y="13"/>
                </a:lnTo>
                <a:lnTo>
                  <a:pt x="78" y="9"/>
                </a:lnTo>
                <a:lnTo>
                  <a:pt x="78" y="9"/>
                </a:lnTo>
                <a:lnTo>
                  <a:pt x="85" y="3"/>
                </a:lnTo>
                <a:lnTo>
                  <a:pt x="85" y="3"/>
                </a:lnTo>
                <a:lnTo>
                  <a:pt x="88" y="1"/>
                </a:lnTo>
                <a:lnTo>
                  <a:pt x="88" y="1"/>
                </a:lnTo>
                <a:lnTo>
                  <a:pt x="90" y="1"/>
                </a:lnTo>
                <a:lnTo>
                  <a:pt x="91" y="3"/>
                </a:lnTo>
                <a:lnTo>
                  <a:pt x="91" y="3"/>
                </a:lnTo>
                <a:lnTo>
                  <a:pt x="91" y="4"/>
                </a:lnTo>
                <a:lnTo>
                  <a:pt x="91" y="4"/>
                </a:lnTo>
                <a:lnTo>
                  <a:pt x="88" y="11"/>
                </a:lnTo>
                <a:lnTo>
                  <a:pt x="88" y="11"/>
                </a:lnTo>
                <a:lnTo>
                  <a:pt x="87" y="16"/>
                </a:lnTo>
                <a:lnTo>
                  <a:pt x="87" y="16"/>
                </a:lnTo>
                <a:lnTo>
                  <a:pt x="88" y="16"/>
                </a:lnTo>
                <a:lnTo>
                  <a:pt x="88" y="16"/>
                </a:lnTo>
                <a:lnTo>
                  <a:pt x="91" y="14"/>
                </a:lnTo>
                <a:lnTo>
                  <a:pt x="91" y="14"/>
                </a:lnTo>
                <a:lnTo>
                  <a:pt x="98" y="9"/>
                </a:lnTo>
                <a:lnTo>
                  <a:pt x="98" y="9"/>
                </a:lnTo>
                <a:lnTo>
                  <a:pt x="107" y="1"/>
                </a:lnTo>
                <a:lnTo>
                  <a:pt x="107" y="1"/>
                </a:lnTo>
                <a:lnTo>
                  <a:pt x="110" y="0"/>
                </a:lnTo>
                <a:lnTo>
                  <a:pt x="110" y="0"/>
                </a:lnTo>
                <a:lnTo>
                  <a:pt x="112" y="0"/>
                </a:lnTo>
                <a:lnTo>
                  <a:pt x="112" y="1"/>
                </a:lnTo>
                <a:lnTo>
                  <a:pt x="112" y="1"/>
                </a:lnTo>
                <a:lnTo>
                  <a:pt x="111" y="6"/>
                </a:lnTo>
                <a:lnTo>
                  <a:pt x="111" y="6"/>
                </a:lnTo>
                <a:lnTo>
                  <a:pt x="111" y="7"/>
                </a:lnTo>
                <a:lnTo>
                  <a:pt x="111" y="7"/>
                </a:lnTo>
                <a:lnTo>
                  <a:pt x="111" y="7"/>
                </a:lnTo>
                <a:lnTo>
                  <a:pt x="111" y="7"/>
                </a:lnTo>
                <a:close/>
                <a:moveTo>
                  <a:pt x="11" y="7"/>
                </a:moveTo>
                <a:lnTo>
                  <a:pt x="11" y="7"/>
                </a:lnTo>
                <a:lnTo>
                  <a:pt x="4" y="9"/>
                </a:lnTo>
                <a:lnTo>
                  <a:pt x="4" y="9"/>
                </a:lnTo>
                <a:lnTo>
                  <a:pt x="6" y="10"/>
                </a:lnTo>
                <a:lnTo>
                  <a:pt x="7" y="10"/>
                </a:lnTo>
                <a:lnTo>
                  <a:pt x="11" y="7"/>
                </a:lnTo>
                <a:lnTo>
                  <a:pt x="11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3" name="Freeform 136"/>
          <p:cNvSpPr/>
          <p:nvPr/>
        </p:nvSpPr>
        <p:spPr bwMode="auto">
          <a:xfrm>
            <a:off x="7678587" y="3397446"/>
            <a:ext cx="292069" cy="35538"/>
          </a:xfrm>
          <a:custGeom>
            <a:avLst/>
            <a:gdLst>
              <a:gd name="T0" fmla="*/ 11 w 166"/>
              <a:gd name="T1" fmla="*/ 14 h 21"/>
              <a:gd name="T2" fmla="*/ 20 w 166"/>
              <a:gd name="T3" fmla="*/ 14 h 21"/>
              <a:gd name="T4" fmla="*/ 23 w 166"/>
              <a:gd name="T5" fmla="*/ 17 h 21"/>
              <a:gd name="T6" fmla="*/ 32 w 166"/>
              <a:gd name="T7" fmla="*/ 17 h 21"/>
              <a:gd name="T8" fmla="*/ 40 w 166"/>
              <a:gd name="T9" fmla="*/ 17 h 21"/>
              <a:gd name="T10" fmla="*/ 48 w 166"/>
              <a:gd name="T11" fmla="*/ 12 h 21"/>
              <a:gd name="T12" fmla="*/ 54 w 166"/>
              <a:gd name="T13" fmla="*/ 16 h 21"/>
              <a:gd name="T14" fmla="*/ 65 w 166"/>
              <a:gd name="T15" fmla="*/ 9 h 21"/>
              <a:gd name="T16" fmla="*/ 71 w 166"/>
              <a:gd name="T17" fmla="*/ 10 h 21"/>
              <a:gd name="T18" fmla="*/ 74 w 166"/>
              <a:gd name="T19" fmla="*/ 13 h 21"/>
              <a:gd name="T20" fmla="*/ 85 w 166"/>
              <a:gd name="T21" fmla="*/ 6 h 21"/>
              <a:gd name="T22" fmla="*/ 94 w 166"/>
              <a:gd name="T23" fmla="*/ 6 h 21"/>
              <a:gd name="T24" fmla="*/ 98 w 166"/>
              <a:gd name="T25" fmla="*/ 4 h 21"/>
              <a:gd name="T26" fmla="*/ 108 w 166"/>
              <a:gd name="T27" fmla="*/ 3 h 21"/>
              <a:gd name="T28" fmla="*/ 108 w 166"/>
              <a:gd name="T29" fmla="*/ 10 h 21"/>
              <a:gd name="T30" fmla="*/ 113 w 166"/>
              <a:gd name="T31" fmla="*/ 7 h 21"/>
              <a:gd name="T32" fmla="*/ 121 w 166"/>
              <a:gd name="T33" fmla="*/ 3 h 21"/>
              <a:gd name="T34" fmla="*/ 125 w 166"/>
              <a:gd name="T35" fmla="*/ 6 h 21"/>
              <a:gd name="T36" fmla="*/ 129 w 166"/>
              <a:gd name="T37" fmla="*/ 6 h 21"/>
              <a:gd name="T38" fmla="*/ 135 w 166"/>
              <a:gd name="T39" fmla="*/ 9 h 21"/>
              <a:gd name="T40" fmla="*/ 136 w 166"/>
              <a:gd name="T41" fmla="*/ 10 h 21"/>
              <a:gd name="T42" fmla="*/ 146 w 166"/>
              <a:gd name="T43" fmla="*/ 12 h 21"/>
              <a:gd name="T44" fmla="*/ 162 w 166"/>
              <a:gd name="T45" fmla="*/ 9 h 21"/>
              <a:gd name="T46" fmla="*/ 166 w 166"/>
              <a:gd name="T47" fmla="*/ 12 h 21"/>
              <a:gd name="T48" fmla="*/ 163 w 166"/>
              <a:gd name="T49" fmla="*/ 14 h 21"/>
              <a:gd name="T50" fmla="*/ 148 w 166"/>
              <a:gd name="T51" fmla="*/ 14 h 21"/>
              <a:gd name="T52" fmla="*/ 140 w 166"/>
              <a:gd name="T53" fmla="*/ 12 h 21"/>
              <a:gd name="T54" fmla="*/ 136 w 166"/>
              <a:gd name="T55" fmla="*/ 13 h 21"/>
              <a:gd name="T56" fmla="*/ 132 w 166"/>
              <a:gd name="T57" fmla="*/ 7 h 21"/>
              <a:gd name="T58" fmla="*/ 126 w 166"/>
              <a:gd name="T59" fmla="*/ 12 h 21"/>
              <a:gd name="T60" fmla="*/ 122 w 166"/>
              <a:gd name="T61" fmla="*/ 7 h 21"/>
              <a:gd name="T62" fmla="*/ 119 w 166"/>
              <a:gd name="T63" fmla="*/ 6 h 21"/>
              <a:gd name="T64" fmla="*/ 108 w 166"/>
              <a:gd name="T65" fmla="*/ 14 h 21"/>
              <a:gd name="T66" fmla="*/ 105 w 166"/>
              <a:gd name="T67" fmla="*/ 10 h 21"/>
              <a:gd name="T68" fmla="*/ 105 w 166"/>
              <a:gd name="T69" fmla="*/ 3 h 21"/>
              <a:gd name="T70" fmla="*/ 96 w 166"/>
              <a:gd name="T71" fmla="*/ 10 h 21"/>
              <a:gd name="T72" fmla="*/ 92 w 166"/>
              <a:gd name="T73" fmla="*/ 9 h 21"/>
              <a:gd name="T74" fmla="*/ 91 w 166"/>
              <a:gd name="T75" fmla="*/ 6 h 21"/>
              <a:gd name="T76" fmla="*/ 75 w 166"/>
              <a:gd name="T77" fmla="*/ 16 h 21"/>
              <a:gd name="T78" fmla="*/ 69 w 166"/>
              <a:gd name="T79" fmla="*/ 14 h 21"/>
              <a:gd name="T80" fmla="*/ 68 w 166"/>
              <a:gd name="T81" fmla="*/ 10 h 21"/>
              <a:gd name="T82" fmla="*/ 57 w 166"/>
              <a:gd name="T83" fmla="*/ 17 h 21"/>
              <a:gd name="T84" fmla="*/ 51 w 166"/>
              <a:gd name="T85" fmla="*/ 16 h 21"/>
              <a:gd name="T86" fmla="*/ 47 w 166"/>
              <a:gd name="T87" fmla="*/ 17 h 21"/>
              <a:gd name="T88" fmla="*/ 34 w 166"/>
              <a:gd name="T89" fmla="*/ 21 h 21"/>
              <a:gd name="T90" fmla="*/ 28 w 166"/>
              <a:gd name="T91" fmla="*/ 19 h 21"/>
              <a:gd name="T92" fmla="*/ 24 w 166"/>
              <a:gd name="T93" fmla="*/ 20 h 21"/>
              <a:gd name="T94" fmla="*/ 17 w 166"/>
              <a:gd name="T95" fmla="*/ 14 h 21"/>
              <a:gd name="T96" fmla="*/ 5 w 166"/>
              <a:gd name="T97" fmla="*/ 21 h 21"/>
              <a:gd name="T98" fmla="*/ 1 w 166"/>
              <a:gd name="T99" fmla="*/ 19 h 21"/>
              <a:gd name="T100" fmla="*/ 3 w 166"/>
              <a:gd name="T101" fmla="*/ 13 h 21"/>
              <a:gd name="T102" fmla="*/ 5 w 166"/>
              <a:gd name="T103" fmla="*/ 16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66" h="21">
                <a:moveTo>
                  <a:pt x="4" y="19"/>
                </a:moveTo>
                <a:lnTo>
                  <a:pt x="4" y="19"/>
                </a:lnTo>
                <a:lnTo>
                  <a:pt x="7" y="17"/>
                </a:lnTo>
                <a:lnTo>
                  <a:pt x="7" y="17"/>
                </a:lnTo>
                <a:lnTo>
                  <a:pt x="11" y="14"/>
                </a:lnTo>
                <a:lnTo>
                  <a:pt x="11" y="14"/>
                </a:lnTo>
                <a:lnTo>
                  <a:pt x="15" y="13"/>
                </a:lnTo>
                <a:lnTo>
                  <a:pt x="15" y="13"/>
                </a:lnTo>
                <a:lnTo>
                  <a:pt x="18" y="12"/>
                </a:lnTo>
                <a:lnTo>
                  <a:pt x="20" y="14"/>
                </a:lnTo>
                <a:lnTo>
                  <a:pt x="20" y="14"/>
                </a:lnTo>
                <a:lnTo>
                  <a:pt x="21" y="16"/>
                </a:lnTo>
                <a:lnTo>
                  <a:pt x="21" y="16"/>
                </a:lnTo>
                <a:lnTo>
                  <a:pt x="21" y="17"/>
                </a:lnTo>
                <a:lnTo>
                  <a:pt x="23" y="17"/>
                </a:lnTo>
                <a:lnTo>
                  <a:pt x="23" y="17"/>
                </a:lnTo>
                <a:lnTo>
                  <a:pt x="27" y="16"/>
                </a:lnTo>
                <a:lnTo>
                  <a:pt x="27" y="16"/>
                </a:lnTo>
                <a:lnTo>
                  <a:pt x="30" y="16"/>
                </a:lnTo>
                <a:lnTo>
                  <a:pt x="32" y="17"/>
                </a:lnTo>
                <a:lnTo>
                  <a:pt x="32" y="17"/>
                </a:lnTo>
                <a:lnTo>
                  <a:pt x="34" y="20"/>
                </a:lnTo>
                <a:lnTo>
                  <a:pt x="37" y="19"/>
                </a:lnTo>
                <a:lnTo>
                  <a:pt x="37" y="19"/>
                </a:lnTo>
                <a:lnTo>
                  <a:pt x="40" y="17"/>
                </a:lnTo>
                <a:lnTo>
                  <a:pt x="40" y="17"/>
                </a:lnTo>
                <a:lnTo>
                  <a:pt x="45" y="14"/>
                </a:lnTo>
                <a:lnTo>
                  <a:pt x="45" y="14"/>
                </a:lnTo>
                <a:lnTo>
                  <a:pt x="48" y="12"/>
                </a:lnTo>
                <a:lnTo>
                  <a:pt x="48" y="12"/>
                </a:lnTo>
                <a:lnTo>
                  <a:pt x="51" y="12"/>
                </a:lnTo>
                <a:lnTo>
                  <a:pt x="52" y="13"/>
                </a:lnTo>
                <a:lnTo>
                  <a:pt x="52" y="13"/>
                </a:lnTo>
                <a:lnTo>
                  <a:pt x="54" y="16"/>
                </a:lnTo>
                <a:lnTo>
                  <a:pt x="54" y="16"/>
                </a:lnTo>
                <a:lnTo>
                  <a:pt x="55" y="16"/>
                </a:lnTo>
                <a:lnTo>
                  <a:pt x="55" y="16"/>
                </a:lnTo>
                <a:lnTo>
                  <a:pt x="59" y="13"/>
                </a:lnTo>
                <a:lnTo>
                  <a:pt x="59" y="13"/>
                </a:lnTo>
                <a:lnTo>
                  <a:pt x="65" y="9"/>
                </a:lnTo>
                <a:lnTo>
                  <a:pt x="65" y="9"/>
                </a:lnTo>
                <a:lnTo>
                  <a:pt x="67" y="9"/>
                </a:lnTo>
                <a:lnTo>
                  <a:pt x="67" y="9"/>
                </a:lnTo>
                <a:lnTo>
                  <a:pt x="68" y="7"/>
                </a:lnTo>
                <a:lnTo>
                  <a:pt x="71" y="10"/>
                </a:lnTo>
                <a:lnTo>
                  <a:pt x="71" y="10"/>
                </a:lnTo>
                <a:lnTo>
                  <a:pt x="72" y="13"/>
                </a:lnTo>
                <a:lnTo>
                  <a:pt x="72" y="13"/>
                </a:lnTo>
                <a:lnTo>
                  <a:pt x="72" y="14"/>
                </a:lnTo>
                <a:lnTo>
                  <a:pt x="74" y="13"/>
                </a:lnTo>
                <a:lnTo>
                  <a:pt x="74" y="13"/>
                </a:lnTo>
                <a:lnTo>
                  <a:pt x="78" y="12"/>
                </a:lnTo>
                <a:lnTo>
                  <a:pt x="78" y="12"/>
                </a:lnTo>
                <a:lnTo>
                  <a:pt x="85" y="6"/>
                </a:lnTo>
                <a:lnTo>
                  <a:pt x="85" y="6"/>
                </a:lnTo>
                <a:lnTo>
                  <a:pt x="89" y="3"/>
                </a:lnTo>
                <a:lnTo>
                  <a:pt x="89" y="3"/>
                </a:lnTo>
                <a:lnTo>
                  <a:pt x="92" y="3"/>
                </a:lnTo>
                <a:lnTo>
                  <a:pt x="94" y="6"/>
                </a:lnTo>
                <a:lnTo>
                  <a:pt x="94" y="6"/>
                </a:lnTo>
                <a:lnTo>
                  <a:pt x="95" y="7"/>
                </a:lnTo>
                <a:lnTo>
                  <a:pt x="95" y="7"/>
                </a:lnTo>
                <a:lnTo>
                  <a:pt x="95" y="7"/>
                </a:lnTo>
                <a:lnTo>
                  <a:pt x="95" y="7"/>
                </a:lnTo>
                <a:lnTo>
                  <a:pt x="98" y="4"/>
                </a:lnTo>
                <a:lnTo>
                  <a:pt x="98" y="4"/>
                </a:lnTo>
                <a:lnTo>
                  <a:pt x="104" y="0"/>
                </a:lnTo>
                <a:lnTo>
                  <a:pt x="104" y="0"/>
                </a:lnTo>
                <a:lnTo>
                  <a:pt x="106" y="0"/>
                </a:lnTo>
                <a:lnTo>
                  <a:pt x="108" y="3"/>
                </a:lnTo>
                <a:lnTo>
                  <a:pt x="108" y="3"/>
                </a:lnTo>
                <a:lnTo>
                  <a:pt x="108" y="6"/>
                </a:lnTo>
                <a:lnTo>
                  <a:pt x="108" y="6"/>
                </a:lnTo>
                <a:lnTo>
                  <a:pt x="108" y="10"/>
                </a:lnTo>
                <a:lnTo>
                  <a:pt x="108" y="10"/>
                </a:lnTo>
                <a:lnTo>
                  <a:pt x="108" y="12"/>
                </a:lnTo>
                <a:lnTo>
                  <a:pt x="108" y="12"/>
                </a:lnTo>
                <a:lnTo>
                  <a:pt x="109" y="12"/>
                </a:lnTo>
                <a:lnTo>
                  <a:pt x="109" y="12"/>
                </a:lnTo>
                <a:lnTo>
                  <a:pt x="113" y="7"/>
                </a:lnTo>
                <a:lnTo>
                  <a:pt x="113" y="7"/>
                </a:lnTo>
                <a:lnTo>
                  <a:pt x="118" y="4"/>
                </a:lnTo>
                <a:lnTo>
                  <a:pt x="118" y="4"/>
                </a:lnTo>
                <a:lnTo>
                  <a:pt x="121" y="3"/>
                </a:lnTo>
                <a:lnTo>
                  <a:pt x="121" y="3"/>
                </a:lnTo>
                <a:lnTo>
                  <a:pt x="122" y="3"/>
                </a:lnTo>
                <a:lnTo>
                  <a:pt x="123" y="3"/>
                </a:lnTo>
                <a:lnTo>
                  <a:pt x="123" y="3"/>
                </a:lnTo>
                <a:lnTo>
                  <a:pt x="125" y="6"/>
                </a:lnTo>
                <a:lnTo>
                  <a:pt x="125" y="6"/>
                </a:lnTo>
                <a:lnTo>
                  <a:pt x="125" y="9"/>
                </a:lnTo>
                <a:lnTo>
                  <a:pt x="125" y="9"/>
                </a:lnTo>
                <a:lnTo>
                  <a:pt x="126" y="7"/>
                </a:lnTo>
                <a:lnTo>
                  <a:pt x="126" y="7"/>
                </a:lnTo>
                <a:lnTo>
                  <a:pt x="129" y="6"/>
                </a:lnTo>
                <a:lnTo>
                  <a:pt x="129" y="6"/>
                </a:lnTo>
                <a:lnTo>
                  <a:pt x="132" y="4"/>
                </a:lnTo>
                <a:lnTo>
                  <a:pt x="133" y="6"/>
                </a:lnTo>
                <a:lnTo>
                  <a:pt x="133" y="6"/>
                </a:lnTo>
                <a:lnTo>
                  <a:pt x="135" y="9"/>
                </a:lnTo>
                <a:lnTo>
                  <a:pt x="135" y="9"/>
                </a:lnTo>
                <a:lnTo>
                  <a:pt x="135" y="10"/>
                </a:lnTo>
                <a:lnTo>
                  <a:pt x="135" y="10"/>
                </a:lnTo>
                <a:lnTo>
                  <a:pt x="136" y="10"/>
                </a:lnTo>
                <a:lnTo>
                  <a:pt x="136" y="10"/>
                </a:lnTo>
                <a:lnTo>
                  <a:pt x="140" y="9"/>
                </a:lnTo>
                <a:lnTo>
                  <a:pt x="140" y="9"/>
                </a:lnTo>
                <a:lnTo>
                  <a:pt x="143" y="10"/>
                </a:lnTo>
                <a:lnTo>
                  <a:pt x="143" y="10"/>
                </a:lnTo>
                <a:lnTo>
                  <a:pt x="146" y="12"/>
                </a:lnTo>
                <a:lnTo>
                  <a:pt x="146" y="12"/>
                </a:lnTo>
                <a:lnTo>
                  <a:pt x="149" y="13"/>
                </a:lnTo>
                <a:lnTo>
                  <a:pt x="150" y="12"/>
                </a:lnTo>
                <a:lnTo>
                  <a:pt x="150" y="12"/>
                </a:lnTo>
                <a:lnTo>
                  <a:pt x="162" y="9"/>
                </a:lnTo>
                <a:lnTo>
                  <a:pt x="162" y="9"/>
                </a:lnTo>
                <a:lnTo>
                  <a:pt x="163" y="9"/>
                </a:lnTo>
                <a:lnTo>
                  <a:pt x="165" y="10"/>
                </a:lnTo>
                <a:lnTo>
                  <a:pt x="165" y="10"/>
                </a:lnTo>
                <a:lnTo>
                  <a:pt x="166" y="12"/>
                </a:lnTo>
                <a:lnTo>
                  <a:pt x="166" y="13"/>
                </a:lnTo>
                <a:lnTo>
                  <a:pt x="166" y="13"/>
                </a:lnTo>
                <a:lnTo>
                  <a:pt x="165" y="14"/>
                </a:lnTo>
                <a:lnTo>
                  <a:pt x="163" y="14"/>
                </a:lnTo>
                <a:lnTo>
                  <a:pt x="163" y="14"/>
                </a:lnTo>
                <a:lnTo>
                  <a:pt x="158" y="14"/>
                </a:lnTo>
                <a:lnTo>
                  <a:pt x="158" y="14"/>
                </a:lnTo>
                <a:lnTo>
                  <a:pt x="152" y="14"/>
                </a:lnTo>
                <a:lnTo>
                  <a:pt x="152" y="14"/>
                </a:lnTo>
                <a:lnTo>
                  <a:pt x="148" y="14"/>
                </a:lnTo>
                <a:lnTo>
                  <a:pt x="145" y="13"/>
                </a:lnTo>
                <a:lnTo>
                  <a:pt x="145" y="13"/>
                </a:lnTo>
                <a:lnTo>
                  <a:pt x="143" y="13"/>
                </a:lnTo>
                <a:lnTo>
                  <a:pt x="143" y="13"/>
                </a:lnTo>
                <a:lnTo>
                  <a:pt x="140" y="12"/>
                </a:lnTo>
                <a:lnTo>
                  <a:pt x="140" y="12"/>
                </a:lnTo>
                <a:lnTo>
                  <a:pt x="136" y="13"/>
                </a:lnTo>
                <a:lnTo>
                  <a:pt x="136" y="13"/>
                </a:lnTo>
                <a:lnTo>
                  <a:pt x="136" y="13"/>
                </a:lnTo>
                <a:lnTo>
                  <a:pt x="136" y="13"/>
                </a:lnTo>
                <a:lnTo>
                  <a:pt x="133" y="13"/>
                </a:lnTo>
                <a:lnTo>
                  <a:pt x="132" y="10"/>
                </a:lnTo>
                <a:lnTo>
                  <a:pt x="132" y="10"/>
                </a:lnTo>
                <a:lnTo>
                  <a:pt x="132" y="7"/>
                </a:lnTo>
                <a:lnTo>
                  <a:pt x="132" y="7"/>
                </a:lnTo>
                <a:lnTo>
                  <a:pt x="131" y="9"/>
                </a:lnTo>
                <a:lnTo>
                  <a:pt x="131" y="9"/>
                </a:lnTo>
                <a:lnTo>
                  <a:pt x="128" y="10"/>
                </a:lnTo>
                <a:lnTo>
                  <a:pt x="128" y="10"/>
                </a:lnTo>
                <a:lnTo>
                  <a:pt x="126" y="12"/>
                </a:lnTo>
                <a:lnTo>
                  <a:pt x="126" y="12"/>
                </a:lnTo>
                <a:lnTo>
                  <a:pt x="123" y="12"/>
                </a:lnTo>
                <a:lnTo>
                  <a:pt x="122" y="9"/>
                </a:lnTo>
                <a:lnTo>
                  <a:pt x="122" y="9"/>
                </a:lnTo>
                <a:lnTo>
                  <a:pt x="122" y="7"/>
                </a:lnTo>
                <a:lnTo>
                  <a:pt x="122" y="7"/>
                </a:lnTo>
                <a:lnTo>
                  <a:pt x="121" y="6"/>
                </a:lnTo>
                <a:lnTo>
                  <a:pt x="121" y="6"/>
                </a:lnTo>
                <a:lnTo>
                  <a:pt x="119" y="6"/>
                </a:lnTo>
                <a:lnTo>
                  <a:pt x="119" y="6"/>
                </a:lnTo>
                <a:lnTo>
                  <a:pt x="115" y="10"/>
                </a:lnTo>
                <a:lnTo>
                  <a:pt x="115" y="10"/>
                </a:lnTo>
                <a:lnTo>
                  <a:pt x="111" y="13"/>
                </a:lnTo>
                <a:lnTo>
                  <a:pt x="111" y="13"/>
                </a:lnTo>
                <a:lnTo>
                  <a:pt x="108" y="14"/>
                </a:lnTo>
                <a:lnTo>
                  <a:pt x="108" y="14"/>
                </a:lnTo>
                <a:lnTo>
                  <a:pt x="106" y="14"/>
                </a:lnTo>
                <a:lnTo>
                  <a:pt x="105" y="13"/>
                </a:lnTo>
                <a:lnTo>
                  <a:pt x="105" y="13"/>
                </a:lnTo>
                <a:lnTo>
                  <a:pt x="105" y="10"/>
                </a:lnTo>
                <a:lnTo>
                  <a:pt x="105" y="10"/>
                </a:lnTo>
                <a:lnTo>
                  <a:pt x="105" y="4"/>
                </a:lnTo>
                <a:lnTo>
                  <a:pt x="105" y="4"/>
                </a:lnTo>
                <a:lnTo>
                  <a:pt x="105" y="3"/>
                </a:lnTo>
                <a:lnTo>
                  <a:pt x="105" y="3"/>
                </a:lnTo>
                <a:lnTo>
                  <a:pt x="104" y="3"/>
                </a:lnTo>
                <a:lnTo>
                  <a:pt x="104" y="3"/>
                </a:lnTo>
                <a:lnTo>
                  <a:pt x="99" y="7"/>
                </a:lnTo>
                <a:lnTo>
                  <a:pt x="99" y="7"/>
                </a:lnTo>
                <a:lnTo>
                  <a:pt x="96" y="10"/>
                </a:lnTo>
                <a:lnTo>
                  <a:pt x="96" y="10"/>
                </a:lnTo>
                <a:lnTo>
                  <a:pt x="95" y="10"/>
                </a:lnTo>
                <a:lnTo>
                  <a:pt x="95" y="10"/>
                </a:lnTo>
                <a:lnTo>
                  <a:pt x="94" y="10"/>
                </a:lnTo>
                <a:lnTo>
                  <a:pt x="92" y="9"/>
                </a:lnTo>
                <a:lnTo>
                  <a:pt x="92" y="9"/>
                </a:lnTo>
                <a:lnTo>
                  <a:pt x="92" y="7"/>
                </a:lnTo>
                <a:lnTo>
                  <a:pt x="92" y="7"/>
                </a:lnTo>
                <a:lnTo>
                  <a:pt x="91" y="6"/>
                </a:lnTo>
                <a:lnTo>
                  <a:pt x="91" y="6"/>
                </a:lnTo>
                <a:lnTo>
                  <a:pt x="89" y="7"/>
                </a:lnTo>
                <a:lnTo>
                  <a:pt x="89" y="7"/>
                </a:lnTo>
                <a:lnTo>
                  <a:pt x="82" y="12"/>
                </a:lnTo>
                <a:lnTo>
                  <a:pt x="82" y="12"/>
                </a:lnTo>
                <a:lnTo>
                  <a:pt x="75" y="16"/>
                </a:lnTo>
                <a:lnTo>
                  <a:pt x="75" y="16"/>
                </a:lnTo>
                <a:lnTo>
                  <a:pt x="74" y="16"/>
                </a:lnTo>
                <a:lnTo>
                  <a:pt x="74" y="16"/>
                </a:lnTo>
                <a:lnTo>
                  <a:pt x="71" y="16"/>
                </a:lnTo>
                <a:lnTo>
                  <a:pt x="69" y="14"/>
                </a:lnTo>
                <a:lnTo>
                  <a:pt x="69" y="14"/>
                </a:lnTo>
                <a:lnTo>
                  <a:pt x="68" y="12"/>
                </a:lnTo>
                <a:lnTo>
                  <a:pt x="68" y="12"/>
                </a:lnTo>
                <a:lnTo>
                  <a:pt x="68" y="10"/>
                </a:lnTo>
                <a:lnTo>
                  <a:pt x="68" y="10"/>
                </a:lnTo>
                <a:lnTo>
                  <a:pt x="67" y="12"/>
                </a:lnTo>
                <a:lnTo>
                  <a:pt x="67" y="12"/>
                </a:lnTo>
                <a:lnTo>
                  <a:pt x="61" y="14"/>
                </a:lnTo>
                <a:lnTo>
                  <a:pt x="61" y="14"/>
                </a:lnTo>
                <a:lnTo>
                  <a:pt x="57" y="17"/>
                </a:lnTo>
                <a:lnTo>
                  <a:pt x="57" y="17"/>
                </a:lnTo>
                <a:lnTo>
                  <a:pt x="54" y="19"/>
                </a:lnTo>
                <a:lnTo>
                  <a:pt x="54" y="19"/>
                </a:lnTo>
                <a:lnTo>
                  <a:pt x="52" y="17"/>
                </a:lnTo>
                <a:lnTo>
                  <a:pt x="51" y="16"/>
                </a:lnTo>
                <a:lnTo>
                  <a:pt x="51" y="16"/>
                </a:lnTo>
                <a:lnTo>
                  <a:pt x="51" y="14"/>
                </a:lnTo>
                <a:lnTo>
                  <a:pt x="51" y="14"/>
                </a:lnTo>
                <a:lnTo>
                  <a:pt x="47" y="17"/>
                </a:lnTo>
                <a:lnTo>
                  <a:pt x="47" y="17"/>
                </a:lnTo>
                <a:lnTo>
                  <a:pt x="40" y="20"/>
                </a:lnTo>
                <a:lnTo>
                  <a:pt x="40" y="20"/>
                </a:lnTo>
                <a:lnTo>
                  <a:pt x="37" y="21"/>
                </a:lnTo>
                <a:lnTo>
                  <a:pt x="37" y="21"/>
                </a:lnTo>
                <a:lnTo>
                  <a:pt x="34" y="21"/>
                </a:lnTo>
                <a:lnTo>
                  <a:pt x="31" y="20"/>
                </a:lnTo>
                <a:lnTo>
                  <a:pt x="31" y="20"/>
                </a:lnTo>
                <a:lnTo>
                  <a:pt x="30" y="19"/>
                </a:lnTo>
                <a:lnTo>
                  <a:pt x="30" y="19"/>
                </a:lnTo>
                <a:lnTo>
                  <a:pt x="28" y="19"/>
                </a:lnTo>
                <a:lnTo>
                  <a:pt x="28" y="19"/>
                </a:lnTo>
                <a:lnTo>
                  <a:pt x="24" y="20"/>
                </a:lnTo>
                <a:lnTo>
                  <a:pt x="24" y="20"/>
                </a:lnTo>
                <a:lnTo>
                  <a:pt x="24" y="20"/>
                </a:lnTo>
                <a:lnTo>
                  <a:pt x="24" y="20"/>
                </a:lnTo>
                <a:lnTo>
                  <a:pt x="20" y="20"/>
                </a:lnTo>
                <a:lnTo>
                  <a:pt x="18" y="17"/>
                </a:lnTo>
                <a:lnTo>
                  <a:pt x="18" y="17"/>
                </a:lnTo>
                <a:lnTo>
                  <a:pt x="17" y="14"/>
                </a:lnTo>
                <a:lnTo>
                  <a:pt x="17" y="14"/>
                </a:lnTo>
                <a:lnTo>
                  <a:pt x="14" y="16"/>
                </a:lnTo>
                <a:lnTo>
                  <a:pt x="14" y="16"/>
                </a:lnTo>
                <a:lnTo>
                  <a:pt x="10" y="19"/>
                </a:lnTo>
                <a:lnTo>
                  <a:pt x="10" y="19"/>
                </a:lnTo>
                <a:lnTo>
                  <a:pt x="5" y="21"/>
                </a:lnTo>
                <a:lnTo>
                  <a:pt x="5" y="21"/>
                </a:lnTo>
                <a:lnTo>
                  <a:pt x="4" y="21"/>
                </a:lnTo>
                <a:lnTo>
                  <a:pt x="4" y="21"/>
                </a:lnTo>
                <a:lnTo>
                  <a:pt x="3" y="21"/>
                </a:lnTo>
                <a:lnTo>
                  <a:pt x="1" y="19"/>
                </a:lnTo>
                <a:lnTo>
                  <a:pt x="1" y="19"/>
                </a:lnTo>
                <a:lnTo>
                  <a:pt x="0" y="14"/>
                </a:lnTo>
                <a:lnTo>
                  <a:pt x="0" y="14"/>
                </a:lnTo>
                <a:lnTo>
                  <a:pt x="1" y="13"/>
                </a:lnTo>
                <a:lnTo>
                  <a:pt x="3" y="13"/>
                </a:lnTo>
                <a:lnTo>
                  <a:pt x="3" y="13"/>
                </a:lnTo>
                <a:lnTo>
                  <a:pt x="4" y="13"/>
                </a:lnTo>
                <a:lnTo>
                  <a:pt x="5" y="14"/>
                </a:lnTo>
                <a:lnTo>
                  <a:pt x="5" y="14"/>
                </a:lnTo>
                <a:lnTo>
                  <a:pt x="5" y="16"/>
                </a:lnTo>
                <a:lnTo>
                  <a:pt x="5" y="16"/>
                </a:lnTo>
                <a:lnTo>
                  <a:pt x="4" y="19"/>
                </a:lnTo>
                <a:lnTo>
                  <a:pt x="4" y="1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4" name="Freeform 137"/>
          <p:cNvSpPr/>
          <p:nvPr/>
        </p:nvSpPr>
        <p:spPr bwMode="auto">
          <a:xfrm>
            <a:off x="7685625" y="3448213"/>
            <a:ext cx="283272" cy="28769"/>
          </a:xfrm>
          <a:custGeom>
            <a:avLst/>
            <a:gdLst>
              <a:gd name="T0" fmla="*/ 115 w 161"/>
              <a:gd name="T1" fmla="*/ 10 h 17"/>
              <a:gd name="T2" fmla="*/ 108 w 161"/>
              <a:gd name="T3" fmla="*/ 9 h 17"/>
              <a:gd name="T4" fmla="*/ 107 w 161"/>
              <a:gd name="T5" fmla="*/ 3 h 17"/>
              <a:gd name="T6" fmla="*/ 95 w 161"/>
              <a:gd name="T7" fmla="*/ 13 h 17"/>
              <a:gd name="T8" fmla="*/ 90 w 161"/>
              <a:gd name="T9" fmla="*/ 7 h 17"/>
              <a:gd name="T10" fmla="*/ 81 w 161"/>
              <a:gd name="T11" fmla="*/ 11 h 17"/>
              <a:gd name="T12" fmla="*/ 77 w 161"/>
              <a:gd name="T13" fmla="*/ 14 h 17"/>
              <a:gd name="T14" fmla="*/ 73 w 161"/>
              <a:gd name="T15" fmla="*/ 10 h 17"/>
              <a:gd name="T16" fmla="*/ 63 w 161"/>
              <a:gd name="T17" fmla="*/ 10 h 17"/>
              <a:gd name="T18" fmla="*/ 58 w 161"/>
              <a:gd name="T19" fmla="*/ 14 h 17"/>
              <a:gd name="T20" fmla="*/ 53 w 161"/>
              <a:gd name="T21" fmla="*/ 10 h 17"/>
              <a:gd name="T22" fmla="*/ 44 w 161"/>
              <a:gd name="T23" fmla="*/ 13 h 17"/>
              <a:gd name="T24" fmla="*/ 38 w 161"/>
              <a:gd name="T25" fmla="*/ 17 h 17"/>
              <a:gd name="T26" fmla="*/ 36 w 161"/>
              <a:gd name="T27" fmla="*/ 9 h 17"/>
              <a:gd name="T28" fmla="*/ 28 w 161"/>
              <a:gd name="T29" fmla="*/ 13 h 17"/>
              <a:gd name="T30" fmla="*/ 21 w 161"/>
              <a:gd name="T31" fmla="*/ 13 h 17"/>
              <a:gd name="T32" fmla="*/ 14 w 161"/>
              <a:gd name="T33" fmla="*/ 14 h 17"/>
              <a:gd name="T34" fmla="*/ 9 w 161"/>
              <a:gd name="T35" fmla="*/ 14 h 17"/>
              <a:gd name="T36" fmla="*/ 4 w 161"/>
              <a:gd name="T37" fmla="*/ 14 h 17"/>
              <a:gd name="T38" fmla="*/ 1 w 161"/>
              <a:gd name="T39" fmla="*/ 10 h 17"/>
              <a:gd name="T40" fmla="*/ 7 w 161"/>
              <a:gd name="T41" fmla="*/ 7 h 17"/>
              <a:gd name="T42" fmla="*/ 10 w 161"/>
              <a:gd name="T43" fmla="*/ 11 h 17"/>
              <a:gd name="T44" fmla="*/ 17 w 161"/>
              <a:gd name="T45" fmla="*/ 10 h 17"/>
              <a:gd name="T46" fmla="*/ 23 w 161"/>
              <a:gd name="T47" fmla="*/ 11 h 17"/>
              <a:gd name="T48" fmla="*/ 30 w 161"/>
              <a:gd name="T49" fmla="*/ 9 h 17"/>
              <a:gd name="T50" fmla="*/ 37 w 161"/>
              <a:gd name="T51" fmla="*/ 7 h 17"/>
              <a:gd name="T52" fmla="*/ 40 w 161"/>
              <a:gd name="T53" fmla="*/ 14 h 17"/>
              <a:gd name="T54" fmla="*/ 50 w 161"/>
              <a:gd name="T55" fmla="*/ 6 h 17"/>
              <a:gd name="T56" fmla="*/ 57 w 161"/>
              <a:gd name="T57" fmla="*/ 10 h 17"/>
              <a:gd name="T58" fmla="*/ 58 w 161"/>
              <a:gd name="T59" fmla="*/ 11 h 17"/>
              <a:gd name="T60" fmla="*/ 70 w 161"/>
              <a:gd name="T61" fmla="*/ 3 h 17"/>
              <a:gd name="T62" fmla="*/ 75 w 161"/>
              <a:gd name="T63" fmla="*/ 9 h 17"/>
              <a:gd name="T64" fmla="*/ 77 w 161"/>
              <a:gd name="T65" fmla="*/ 11 h 17"/>
              <a:gd name="T66" fmla="*/ 90 w 161"/>
              <a:gd name="T67" fmla="*/ 3 h 17"/>
              <a:gd name="T68" fmla="*/ 95 w 161"/>
              <a:gd name="T69" fmla="*/ 9 h 17"/>
              <a:gd name="T70" fmla="*/ 105 w 161"/>
              <a:gd name="T71" fmla="*/ 1 h 17"/>
              <a:gd name="T72" fmla="*/ 111 w 161"/>
              <a:gd name="T73" fmla="*/ 7 h 17"/>
              <a:gd name="T74" fmla="*/ 117 w 161"/>
              <a:gd name="T75" fmla="*/ 6 h 17"/>
              <a:gd name="T76" fmla="*/ 125 w 161"/>
              <a:gd name="T77" fmla="*/ 4 h 17"/>
              <a:gd name="T78" fmla="*/ 127 w 161"/>
              <a:gd name="T79" fmla="*/ 11 h 17"/>
              <a:gd name="T80" fmla="*/ 132 w 161"/>
              <a:gd name="T81" fmla="*/ 11 h 17"/>
              <a:gd name="T82" fmla="*/ 144 w 161"/>
              <a:gd name="T83" fmla="*/ 11 h 17"/>
              <a:gd name="T84" fmla="*/ 146 w 161"/>
              <a:gd name="T85" fmla="*/ 13 h 17"/>
              <a:gd name="T86" fmla="*/ 158 w 161"/>
              <a:gd name="T87" fmla="*/ 7 h 17"/>
              <a:gd name="T88" fmla="*/ 161 w 161"/>
              <a:gd name="T89" fmla="*/ 10 h 17"/>
              <a:gd name="T90" fmla="*/ 158 w 161"/>
              <a:gd name="T91" fmla="*/ 11 h 17"/>
              <a:gd name="T92" fmla="*/ 154 w 161"/>
              <a:gd name="T93" fmla="*/ 11 h 17"/>
              <a:gd name="T94" fmla="*/ 145 w 161"/>
              <a:gd name="T95" fmla="*/ 17 h 17"/>
              <a:gd name="T96" fmla="*/ 139 w 161"/>
              <a:gd name="T97" fmla="*/ 11 h 17"/>
              <a:gd name="T98" fmla="*/ 129 w 161"/>
              <a:gd name="T99" fmla="*/ 16 h 17"/>
              <a:gd name="T100" fmla="*/ 124 w 161"/>
              <a:gd name="T101" fmla="*/ 9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1" h="17">
                <a:moveTo>
                  <a:pt x="122" y="6"/>
                </a:moveTo>
                <a:lnTo>
                  <a:pt x="122" y="6"/>
                </a:lnTo>
                <a:lnTo>
                  <a:pt x="118" y="9"/>
                </a:lnTo>
                <a:lnTo>
                  <a:pt x="118" y="9"/>
                </a:lnTo>
                <a:lnTo>
                  <a:pt x="115" y="10"/>
                </a:lnTo>
                <a:lnTo>
                  <a:pt x="115" y="10"/>
                </a:lnTo>
                <a:lnTo>
                  <a:pt x="112" y="11"/>
                </a:lnTo>
                <a:lnTo>
                  <a:pt x="111" y="11"/>
                </a:lnTo>
                <a:lnTo>
                  <a:pt x="109" y="10"/>
                </a:lnTo>
                <a:lnTo>
                  <a:pt x="108" y="9"/>
                </a:lnTo>
                <a:lnTo>
                  <a:pt x="108" y="9"/>
                </a:lnTo>
                <a:lnTo>
                  <a:pt x="107" y="4"/>
                </a:lnTo>
                <a:lnTo>
                  <a:pt x="107" y="4"/>
                </a:lnTo>
                <a:lnTo>
                  <a:pt x="107" y="3"/>
                </a:lnTo>
                <a:lnTo>
                  <a:pt x="107" y="3"/>
                </a:lnTo>
                <a:lnTo>
                  <a:pt x="104" y="4"/>
                </a:lnTo>
                <a:lnTo>
                  <a:pt x="104" y="4"/>
                </a:lnTo>
                <a:lnTo>
                  <a:pt x="98" y="10"/>
                </a:lnTo>
                <a:lnTo>
                  <a:pt x="98" y="10"/>
                </a:lnTo>
                <a:lnTo>
                  <a:pt x="95" y="13"/>
                </a:lnTo>
                <a:lnTo>
                  <a:pt x="95" y="13"/>
                </a:lnTo>
                <a:lnTo>
                  <a:pt x="92" y="13"/>
                </a:lnTo>
                <a:lnTo>
                  <a:pt x="91" y="10"/>
                </a:lnTo>
                <a:lnTo>
                  <a:pt x="91" y="10"/>
                </a:lnTo>
                <a:lnTo>
                  <a:pt x="90" y="7"/>
                </a:lnTo>
                <a:lnTo>
                  <a:pt x="90" y="7"/>
                </a:lnTo>
                <a:lnTo>
                  <a:pt x="88" y="6"/>
                </a:lnTo>
                <a:lnTo>
                  <a:pt x="87" y="7"/>
                </a:lnTo>
                <a:lnTo>
                  <a:pt x="87" y="7"/>
                </a:lnTo>
                <a:lnTo>
                  <a:pt x="81" y="11"/>
                </a:lnTo>
                <a:lnTo>
                  <a:pt x="81" y="11"/>
                </a:lnTo>
                <a:lnTo>
                  <a:pt x="78" y="13"/>
                </a:lnTo>
                <a:lnTo>
                  <a:pt x="78" y="13"/>
                </a:lnTo>
                <a:lnTo>
                  <a:pt x="77" y="14"/>
                </a:lnTo>
                <a:lnTo>
                  <a:pt x="77" y="14"/>
                </a:lnTo>
                <a:lnTo>
                  <a:pt x="74" y="14"/>
                </a:lnTo>
                <a:lnTo>
                  <a:pt x="73" y="13"/>
                </a:lnTo>
                <a:lnTo>
                  <a:pt x="73" y="13"/>
                </a:lnTo>
                <a:lnTo>
                  <a:pt x="73" y="10"/>
                </a:lnTo>
                <a:lnTo>
                  <a:pt x="73" y="10"/>
                </a:lnTo>
                <a:lnTo>
                  <a:pt x="71" y="6"/>
                </a:lnTo>
                <a:lnTo>
                  <a:pt x="71" y="6"/>
                </a:lnTo>
                <a:lnTo>
                  <a:pt x="68" y="7"/>
                </a:lnTo>
                <a:lnTo>
                  <a:pt x="68" y="7"/>
                </a:lnTo>
                <a:lnTo>
                  <a:pt x="63" y="10"/>
                </a:lnTo>
                <a:lnTo>
                  <a:pt x="63" y="10"/>
                </a:lnTo>
                <a:lnTo>
                  <a:pt x="60" y="13"/>
                </a:lnTo>
                <a:lnTo>
                  <a:pt x="60" y="13"/>
                </a:lnTo>
                <a:lnTo>
                  <a:pt x="58" y="14"/>
                </a:lnTo>
                <a:lnTo>
                  <a:pt x="58" y="14"/>
                </a:lnTo>
                <a:lnTo>
                  <a:pt x="55" y="14"/>
                </a:lnTo>
                <a:lnTo>
                  <a:pt x="54" y="13"/>
                </a:lnTo>
                <a:lnTo>
                  <a:pt x="54" y="13"/>
                </a:lnTo>
                <a:lnTo>
                  <a:pt x="53" y="10"/>
                </a:lnTo>
                <a:lnTo>
                  <a:pt x="53" y="10"/>
                </a:lnTo>
                <a:lnTo>
                  <a:pt x="53" y="9"/>
                </a:lnTo>
                <a:lnTo>
                  <a:pt x="51" y="9"/>
                </a:lnTo>
                <a:lnTo>
                  <a:pt x="51" y="9"/>
                </a:lnTo>
                <a:lnTo>
                  <a:pt x="44" y="13"/>
                </a:lnTo>
                <a:lnTo>
                  <a:pt x="44" y="13"/>
                </a:lnTo>
                <a:lnTo>
                  <a:pt x="41" y="16"/>
                </a:lnTo>
                <a:lnTo>
                  <a:pt x="41" y="16"/>
                </a:lnTo>
                <a:lnTo>
                  <a:pt x="40" y="17"/>
                </a:lnTo>
                <a:lnTo>
                  <a:pt x="40" y="17"/>
                </a:lnTo>
                <a:lnTo>
                  <a:pt x="38" y="17"/>
                </a:lnTo>
                <a:lnTo>
                  <a:pt x="37" y="16"/>
                </a:lnTo>
                <a:lnTo>
                  <a:pt x="37" y="16"/>
                </a:lnTo>
                <a:lnTo>
                  <a:pt x="36" y="13"/>
                </a:lnTo>
                <a:lnTo>
                  <a:pt x="36" y="13"/>
                </a:lnTo>
                <a:lnTo>
                  <a:pt x="36" y="9"/>
                </a:lnTo>
                <a:lnTo>
                  <a:pt x="36" y="9"/>
                </a:lnTo>
                <a:lnTo>
                  <a:pt x="33" y="9"/>
                </a:lnTo>
                <a:lnTo>
                  <a:pt x="33" y="9"/>
                </a:lnTo>
                <a:lnTo>
                  <a:pt x="28" y="13"/>
                </a:lnTo>
                <a:lnTo>
                  <a:pt x="28" y="13"/>
                </a:lnTo>
                <a:lnTo>
                  <a:pt x="26" y="14"/>
                </a:lnTo>
                <a:lnTo>
                  <a:pt x="26" y="14"/>
                </a:lnTo>
                <a:lnTo>
                  <a:pt x="23" y="14"/>
                </a:lnTo>
                <a:lnTo>
                  <a:pt x="21" y="13"/>
                </a:lnTo>
                <a:lnTo>
                  <a:pt x="21" y="13"/>
                </a:lnTo>
                <a:lnTo>
                  <a:pt x="21" y="11"/>
                </a:lnTo>
                <a:lnTo>
                  <a:pt x="20" y="13"/>
                </a:lnTo>
                <a:lnTo>
                  <a:pt x="20" y="13"/>
                </a:lnTo>
                <a:lnTo>
                  <a:pt x="14" y="14"/>
                </a:lnTo>
                <a:lnTo>
                  <a:pt x="14" y="14"/>
                </a:lnTo>
                <a:lnTo>
                  <a:pt x="13" y="14"/>
                </a:lnTo>
                <a:lnTo>
                  <a:pt x="13" y="14"/>
                </a:lnTo>
                <a:lnTo>
                  <a:pt x="10" y="16"/>
                </a:lnTo>
                <a:lnTo>
                  <a:pt x="9" y="14"/>
                </a:lnTo>
                <a:lnTo>
                  <a:pt x="9" y="14"/>
                </a:lnTo>
                <a:lnTo>
                  <a:pt x="7" y="13"/>
                </a:lnTo>
                <a:lnTo>
                  <a:pt x="7" y="13"/>
                </a:lnTo>
                <a:lnTo>
                  <a:pt x="6" y="14"/>
                </a:lnTo>
                <a:lnTo>
                  <a:pt x="4" y="14"/>
                </a:lnTo>
                <a:lnTo>
                  <a:pt x="4" y="14"/>
                </a:lnTo>
                <a:lnTo>
                  <a:pt x="1" y="13"/>
                </a:lnTo>
                <a:lnTo>
                  <a:pt x="1" y="13"/>
                </a:lnTo>
                <a:lnTo>
                  <a:pt x="0" y="11"/>
                </a:lnTo>
                <a:lnTo>
                  <a:pt x="1" y="10"/>
                </a:lnTo>
                <a:lnTo>
                  <a:pt x="1" y="10"/>
                </a:lnTo>
                <a:lnTo>
                  <a:pt x="1" y="9"/>
                </a:lnTo>
                <a:lnTo>
                  <a:pt x="4" y="7"/>
                </a:lnTo>
                <a:lnTo>
                  <a:pt x="4" y="7"/>
                </a:lnTo>
                <a:lnTo>
                  <a:pt x="6" y="7"/>
                </a:lnTo>
                <a:lnTo>
                  <a:pt x="7" y="7"/>
                </a:lnTo>
                <a:lnTo>
                  <a:pt x="7" y="7"/>
                </a:lnTo>
                <a:lnTo>
                  <a:pt x="9" y="10"/>
                </a:lnTo>
                <a:lnTo>
                  <a:pt x="9" y="10"/>
                </a:lnTo>
                <a:lnTo>
                  <a:pt x="10" y="11"/>
                </a:lnTo>
                <a:lnTo>
                  <a:pt x="10" y="11"/>
                </a:lnTo>
                <a:lnTo>
                  <a:pt x="11" y="13"/>
                </a:lnTo>
                <a:lnTo>
                  <a:pt x="13" y="13"/>
                </a:lnTo>
                <a:lnTo>
                  <a:pt x="13" y="13"/>
                </a:lnTo>
                <a:lnTo>
                  <a:pt x="17" y="10"/>
                </a:lnTo>
                <a:lnTo>
                  <a:pt x="17" y="10"/>
                </a:lnTo>
                <a:lnTo>
                  <a:pt x="19" y="10"/>
                </a:lnTo>
                <a:lnTo>
                  <a:pt x="19" y="10"/>
                </a:lnTo>
                <a:lnTo>
                  <a:pt x="21" y="10"/>
                </a:lnTo>
                <a:lnTo>
                  <a:pt x="23" y="11"/>
                </a:lnTo>
                <a:lnTo>
                  <a:pt x="23" y="11"/>
                </a:lnTo>
                <a:lnTo>
                  <a:pt x="24" y="13"/>
                </a:lnTo>
                <a:lnTo>
                  <a:pt x="24" y="13"/>
                </a:lnTo>
                <a:lnTo>
                  <a:pt x="26" y="11"/>
                </a:lnTo>
                <a:lnTo>
                  <a:pt x="26" y="11"/>
                </a:lnTo>
                <a:lnTo>
                  <a:pt x="30" y="9"/>
                </a:lnTo>
                <a:lnTo>
                  <a:pt x="30" y="9"/>
                </a:lnTo>
                <a:lnTo>
                  <a:pt x="33" y="6"/>
                </a:lnTo>
                <a:lnTo>
                  <a:pt x="33" y="6"/>
                </a:lnTo>
                <a:lnTo>
                  <a:pt x="36" y="6"/>
                </a:lnTo>
                <a:lnTo>
                  <a:pt x="37" y="7"/>
                </a:lnTo>
                <a:lnTo>
                  <a:pt x="37" y="7"/>
                </a:lnTo>
                <a:lnTo>
                  <a:pt x="38" y="13"/>
                </a:lnTo>
                <a:lnTo>
                  <a:pt x="38" y="13"/>
                </a:lnTo>
                <a:lnTo>
                  <a:pt x="40" y="14"/>
                </a:lnTo>
                <a:lnTo>
                  <a:pt x="40" y="14"/>
                </a:lnTo>
                <a:lnTo>
                  <a:pt x="41" y="13"/>
                </a:lnTo>
                <a:lnTo>
                  <a:pt x="41" y="13"/>
                </a:lnTo>
                <a:lnTo>
                  <a:pt x="47" y="7"/>
                </a:lnTo>
                <a:lnTo>
                  <a:pt x="47" y="7"/>
                </a:lnTo>
                <a:lnTo>
                  <a:pt x="50" y="6"/>
                </a:lnTo>
                <a:lnTo>
                  <a:pt x="50" y="6"/>
                </a:lnTo>
                <a:lnTo>
                  <a:pt x="53" y="6"/>
                </a:lnTo>
                <a:lnTo>
                  <a:pt x="55" y="7"/>
                </a:lnTo>
                <a:lnTo>
                  <a:pt x="55" y="7"/>
                </a:lnTo>
                <a:lnTo>
                  <a:pt x="57" y="10"/>
                </a:lnTo>
                <a:lnTo>
                  <a:pt x="57" y="10"/>
                </a:lnTo>
                <a:lnTo>
                  <a:pt x="57" y="11"/>
                </a:lnTo>
                <a:lnTo>
                  <a:pt x="57" y="11"/>
                </a:lnTo>
                <a:lnTo>
                  <a:pt x="58" y="11"/>
                </a:lnTo>
                <a:lnTo>
                  <a:pt x="58" y="11"/>
                </a:lnTo>
                <a:lnTo>
                  <a:pt x="63" y="7"/>
                </a:lnTo>
                <a:lnTo>
                  <a:pt x="63" y="7"/>
                </a:lnTo>
                <a:lnTo>
                  <a:pt x="67" y="4"/>
                </a:lnTo>
                <a:lnTo>
                  <a:pt x="67" y="4"/>
                </a:lnTo>
                <a:lnTo>
                  <a:pt x="70" y="3"/>
                </a:lnTo>
                <a:lnTo>
                  <a:pt x="70" y="3"/>
                </a:lnTo>
                <a:lnTo>
                  <a:pt x="71" y="3"/>
                </a:lnTo>
                <a:lnTo>
                  <a:pt x="73" y="4"/>
                </a:lnTo>
                <a:lnTo>
                  <a:pt x="73" y="4"/>
                </a:lnTo>
                <a:lnTo>
                  <a:pt x="75" y="9"/>
                </a:lnTo>
                <a:lnTo>
                  <a:pt x="75" y="9"/>
                </a:lnTo>
                <a:lnTo>
                  <a:pt x="75" y="11"/>
                </a:lnTo>
                <a:lnTo>
                  <a:pt x="75" y="11"/>
                </a:lnTo>
                <a:lnTo>
                  <a:pt x="77" y="11"/>
                </a:lnTo>
                <a:lnTo>
                  <a:pt x="77" y="11"/>
                </a:lnTo>
                <a:lnTo>
                  <a:pt x="80" y="9"/>
                </a:lnTo>
                <a:lnTo>
                  <a:pt x="80" y="9"/>
                </a:lnTo>
                <a:lnTo>
                  <a:pt x="85" y="4"/>
                </a:lnTo>
                <a:lnTo>
                  <a:pt x="85" y="4"/>
                </a:lnTo>
                <a:lnTo>
                  <a:pt x="90" y="3"/>
                </a:lnTo>
                <a:lnTo>
                  <a:pt x="92" y="6"/>
                </a:lnTo>
                <a:lnTo>
                  <a:pt x="92" y="6"/>
                </a:lnTo>
                <a:lnTo>
                  <a:pt x="94" y="10"/>
                </a:lnTo>
                <a:lnTo>
                  <a:pt x="94" y="10"/>
                </a:lnTo>
                <a:lnTo>
                  <a:pt x="95" y="9"/>
                </a:lnTo>
                <a:lnTo>
                  <a:pt x="95" y="9"/>
                </a:lnTo>
                <a:lnTo>
                  <a:pt x="101" y="3"/>
                </a:lnTo>
                <a:lnTo>
                  <a:pt x="101" y="3"/>
                </a:lnTo>
                <a:lnTo>
                  <a:pt x="105" y="1"/>
                </a:lnTo>
                <a:lnTo>
                  <a:pt x="105" y="1"/>
                </a:lnTo>
                <a:lnTo>
                  <a:pt x="107" y="0"/>
                </a:lnTo>
                <a:lnTo>
                  <a:pt x="108" y="3"/>
                </a:lnTo>
                <a:lnTo>
                  <a:pt x="108" y="3"/>
                </a:lnTo>
                <a:lnTo>
                  <a:pt x="111" y="7"/>
                </a:lnTo>
                <a:lnTo>
                  <a:pt x="111" y="7"/>
                </a:lnTo>
                <a:lnTo>
                  <a:pt x="111" y="10"/>
                </a:lnTo>
                <a:lnTo>
                  <a:pt x="111" y="10"/>
                </a:lnTo>
                <a:lnTo>
                  <a:pt x="112" y="9"/>
                </a:lnTo>
                <a:lnTo>
                  <a:pt x="112" y="9"/>
                </a:lnTo>
                <a:lnTo>
                  <a:pt x="117" y="6"/>
                </a:lnTo>
                <a:lnTo>
                  <a:pt x="117" y="6"/>
                </a:lnTo>
                <a:lnTo>
                  <a:pt x="121" y="4"/>
                </a:lnTo>
                <a:lnTo>
                  <a:pt x="121" y="4"/>
                </a:lnTo>
                <a:lnTo>
                  <a:pt x="122" y="3"/>
                </a:lnTo>
                <a:lnTo>
                  <a:pt x="125" y="4"/>
                </a:lnTo>
                <a:lnTo>
                  <a:pt x="125" y="4"/>
                </a:lnTo>
                <a:lnTo>
                  <a:pt x="127" y="7"/>
                </a:lnTo>
                <a:lnTo>
                  <a:pt x="127" y="7"/>
                </a:lnTo>
                <a:lnTo>
                  <a:pt x="127" y="11"/>
                </a:lnTo>
                <a:lnTo>
                  <a:pt x="127" y="11"/>
                </a:lnTo>
                <a:lnTo>
                  <a:pt x="128" y="14"/>
                </a:lnTo>
                <a:lnTo>
                  <a:pt x="129" y="13"/>
                </a:lnTo>
                <a:lnTo>
                  <a:pt x="129" y="13"/>
                </a:lnTo>
                <a:lnTo>
                  <a:pt x="132" y="11"/>
                </a:lnTo>
                <a:lnTo>
                  <a:pt x="132" y="11"/>
                </a:lnTo>
                <a:lnTo>
                  <a:pt x="138" y="9"/>
                </a:lnTo>
                <a:lnTo>
                  <a:pt x="138" y="9"/>
                </a:lnTo>
                <a:lnTo>
                  <a:pt x="141" y="9"/>
                </a:lnTo>
                <a:lnTo>
                  <a:pt x="144" y="11"/>
                </a:lnTo>
                <a:lnTo>
                  <a:pt x="144" y="11"/>
                </a:lnTo>
                <a:lnTo>
                  <a:pt x="145" y="13"/>
                </a:lnTo>
                <a:lnTo>
                  <a:pt x="145" y="13"/>
                </a:lnTo>
                <a:lnTo>
                  <a:pt x="145" y="14"/>
                </a:lnTo>
                <a:lnTo>
                  <a:pt x="145" y="14"/>
                </a:lnTo>
                <a:lnTo>
                  <a:pt x="146" y="13"/>
                </a:lnTo>
                <a:lnTo>
                  <a:pt x="146" y="13"/>
                </a:lnTo>
                <a:lnTo>
                  <a:pt x="152" y="9"/>
                </a:lnTo>
                <a:lnTo>
                  <a:pt x="152" y="9"/>
                </a:lnTo>
                <a:lnTo>
                  <a:pt x="155" y="7"/>
                </a:lnTo>
                <a:lnTo>
                  <a:pt x="158" y="7"/>
                </a:lnTo>
                <a:lnTo>
                  <a:pt x="158" y="7"/>
                </a:lnTo>
                <a:lnTo>
                  <a:pt x="159" y="7"/>
                </a:lnTo>
                <a:lnTo>
                  <a:pt x="161" y="9"/>
                </a:lnTo>
                <a:lnTo>
                  <a:pt x="161" y="9"/>
                </a:lnTo>
                <a:lnTo>
                  <a:pt x="161" y="10"/>
                </a:lnTo>
                <a:lnTo>
                  <a:pt x="161" y="11"/>
                </a:lnTo>
                <a:lnTo>
                  <a:pt x="161" y="11"/>
                </a:lnTo>
                <a:lnTo>
                  <a:pt x="159" y="11"/>
                </a:lnTo>
                <a:lnTo>
                  <a:pt x="158" y="11"/>
                </a:lnTo>
                <a:lnTo>
                  <a:pt x="158" y="11"/>
                </a:lnTo>
                <a:lnTo>
                  <a:pt x="156" y="11"/>
                </a:lnTo>
                <a:lnTo>
                  <a:pt x="156" y="11"/>
                </a:lnTo>
                <a:lnTo>
                  <a:pt x="155" y="11"/>
                </a:lnTo>
                <a:lnTo>
                  <a:pt x="154" y="11"/>
                </a:lnTo>
                <a:lnTo>
                  <a:pt x="154" y="11"/>
                </a:lnTo>
                <a:lnTo>
                  <a:pt x="149" y="14"/>
                </a:lnTo>
                <a:lnTo>
                  <a:pt x="149" y="14"/>
                </a:lnTo>
                <a:lnTo>
                  <a:pt x="148" y="16"/>
                </a:lnTo>
                <a:lnTo>
                  <a:pt x="148" y="16"/>
                </a:lnTo>
                <a:lnTo>
                  <a:pt x="145" y="17"/>
                </a:lnTo>
                <a:lnTo>
                  <a:pt x="142" y="16"/>
                </a:lnTo>
                <a:lnTo>
                  <a:pt x="142" y="16"/>
                </a:lnTo>
                <a:lnTo>
                  <a:pt x="141" y="13"/>
                </a:lnTo>
                <a:lnTo>
                  <a:pt x="141" y="13"/>
                </a:lnTo>
                <a:lnTo>
                  <a:pt x="139" y="11"/>
                </a:lnTo>
                <a:lnTo>
                  <a:pt x="138" y="11"/>
                </a:lnTo>
                <a:lnTo>
                  <a:pt x="138" y="11"/>
                </a:lnTo>
                <a:lnTo>
                  <a:pt x="132" y="14"/>
                </a:lnTo>
                <a:lnTo>
                  <a:pt x="132" y="14"/>
                </a:lnTo>
                <a:lnTo>
                  <a:pt x="129" y="16"/>
                </a:lnTo>
                <a:lnTo>
                  <a:pt x="129" y="16"/>
                </a:lnTo>
                <a:lnTo>
                  <a:pt x="127" y="16"/>
                </a:lnTo>
                <a:lnTo>
                  <a:pt x="125" y="13"/>
                </a:lnTo>
                <a:lnTo>
                  <a:pt x="125" y="13"/>
                </a:lnTo>
                <a:lnTo>
                  <a:pt x="124" y="9"/>
                </a:lnTo>
                <a:lnTo>
                  <a:pt x="124" y="9"/>
                </a:lnTo>
                <a:lnTo>
                  <a:pt x="122" y="6"/>
                </a:lnTo>
                <a:lnTo>
                  <a:pt x="122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5" name="Freeform 138"/>
          <p:cNvSpPr/>
          <p:nvPr/>
        </p:nvSpPr>
        <p:spPr bwMode="auto">
          <a:xfrm>
            <a:off x="7668030" y="3099611"/>
            <a:ext cx="212894" cy="40614"/>
          </a:xfrm>
          <a:custGeom>
            <a:avLst/>
            <a:gdLst>
              <a:gd name="T0" fmla="*/ 58 w 121"/>
              <a:gd name="T1" fmla="*/ 14 h 24"/>
              <a:gd name="T2" fmla="*/ 51 w 121"/>
              <a:gd name="T3" fmla="*/ 17 h 24"/>
              <a:gd name="T4" fmla="*/ 48 w 121"/>
              <a:gd name="T5" fmla="*/ 14 h 24"/>
              <a:gd name="T6" fmla="*/ 40 w 121"/>
              <a:gd name="T7" fmla="*/ 18 h 24"/>
              <a:gd name="T8" fmla="*/ 36 w 121"/>
              <a:gd name="T9" fmla="*/ 18 h 24"/>
              <a:gd name="T10" fmla="*/ 33 w 121"/>
              <a:gd name="T11" fmla="*/ 14 h 24"/>
              <a:gd name="T12" fmla="*/ 24 w 121"/>
              <a:gd name="T13" fmla="*/ 23 h 24"/>
              <a:gd name="T14" fmla="*/ 19 w 121"/>
              <a:gd name="T15" fmla="*/ 20 h 24"/>
              <a:gd name="T16" fmla="*/ 19 w 121"/>
              <a:gd name="T17" fmla="*/ 14 h 24"/>
              <a:gd name="T18" fmla="*/ 13 w 121"/>
              <a:gd name="T19" fmla="*/ 21 h 24"/>
              <a:gd name="T20" fmla="*/ 9 w 121"/>
              <a:gd name="T21" fmla="*/ 24 h 24"/>
              <a:gd name="T22" fmla="*/ 7 w 121"/>
              <a:gd name="T23" fmla="*/ 21 h 24"/>
              <a:gd name="T24" fmla="*/ 6 w 121"/>
              <a:gd name="T25" fmla="*/ 20 h 24"/>
              <a:gd name="T26" fmla="*/ 2 w 121"/>
              <a:gd name="T27" fmla="*/ 24 h 24"/>
              <a:gd name="T28" fmla="*/ 0 w 121"/>
              <a:gd name="T29" fmla="*/ 21 h 24"/>
              <a:gd name="T30" fmla="*/ 0 w 121"/>
              <a:gd name="T31" fmla="*/ 11 h 24"/>
              <a:gd name="T32" fmla="*/ 0 w 121"/>
              <a:gd name="T33" fmla="*/ 6 h 24"/>
              <a:gd name="T34" fmla="*/ 4 w 121"/>
              <a:gd name="T35" fmla="*/ 6 h 24"/>
              <a:gd name="T36" fmla="*/ 3 w 121"/>
              <a:gd name="T37" fmla="*/ 8 h 24"/>
              <a:gd name="T38" fmla="*/ 3 w 121"/>
              <a:gd name="T39" fmla="*/ 20 h 24"/>
              <a:gd name="T40" fmla="*/ 3 w 121"/>
              <a:gd name="T41" fmla="*/ 20 h 24"/>
              <a:gd name="T42" fmla="*/ 9 w 121"/>
              <a:gd name="T43" fmla="*/ 11 h 24"/>
              <a:gd name="T44" fmla="*/ 11 w 121"/>
              <a:gd name="T45" fmla="*/ 13 h 24"/>
              <a:gd name="T46" fmla="*/ 10 w 121"/>
              <a:gd name="T47" fmla="*/ 20 h 24"/>
              <a:gd name="T48" fmla="*/ 16 w 121"/>
              <a:gd name="T49" fmla="*/ 13 h 24"/>
              <a:gd name="T50" fmla="*/ 20 w 121"/>
              <a:gd name="T51" fmla="*/ 10 h 24"/>
              <a:gd name="T52" fmla="*/ 21 w 121"/>
              <a:gd name="T53" fmla="*/ 13 h 24"/>
              <a:gd name="T54" fmla="*/ 21 w 121"/>
              <a:gd name="T55" fmla="*/ 20 h 24"/>
              <a:gd name="T56" fmla="*/ 31 w 121"/>
              <a:gd name="T57" fmla="*/ 13 h 24"/>
              <a:gd name="T58" fmla="*/ 36 w 121"/>
              <a:gd name="T59" fmla="*/ 13 h 24"/>
              <a:gd name="T60" fmla="*/ 37 w 121"/>
              <a:gd name="T61" fmla="*/ 17 h 24"/>
              <a:gd name="T62" fmla="*/ 43 w 121"/>
              <a:gd name="T63" fmla="*/ 14 h 24"/>
              <a:gd name="T64" fmla="*/ 51 w 121"/>
              <a:gd name="T65" fmla="*/ 14 h 24"/>
              <a:gd name="T66" fmla="*/ 54 w 121"/>
              <a:gd name="T67" fmla="*/ 14 h 24"/>
              <a:gd name="T68" fmla="*/ 61 w 121"/>
              <a:gd name="T69" fmla="*/ 10 h 24"/>
              <a:gd name="T70" fmla="*/ 64 w 121"/>
              <a:gd name="T71" fmla="*/ 10 h 24"/>
              <a:gd name="T72" fmla="*/ 65 w 121"/>
              <a:gd name="T73" fmla="*/ 16 h 24"/>
              <a:gd name="T74" fmla="*/ 73 w 121"/>
              <a:gd name="T75" fmla="*/ 14 h 24"/>
              <a:gd name="T76" fmla="*/ 83 w 121"/>
              <a:gd name="T77" fmla="*/ 6 h 24"/>
              <a:gd name="T78" fmla="*/ 88 w 121"/>
              <a:gd name="T79" fmla="*/ 11 h 24"/>
              <a:gd name="T80" fmla="*/ 95 w 121"/>
              <a:gd name="T81" fmla="*/ 7 h 24"/>
              <a:gd name="T82" fmla="*/ 98 w 121"/>
              <a:gd name="T83" fmla="*/ 6 h 24"/>
              <a:gd name="T84" fmla="*/ 102 w 121"/>
              <a:gd name="T85" fmla="*/ 7 h 24"/>
              <a:gd name="T86" fmla="*/ 118 w 121"/>
              <a:gd name="T87" fmla="*/ 1 h 24"/>
              <a:gd name="T88" fmla="*/ 121 w 121"/>
              <a:gd name="T89" fmla="*/ 1 h 24"/>
              <a:gd name="T90" fmla="*/ 119 w 121"/>
              <a:gd name="T91" fmla="*/ 6 h 24"/>
              <a:gd name="T92" fmla="*/ 111 w 121"/>
              <a:gd name="T93" fmla="*/ 7 h 24"/>
              <a:gd name="T94" fmla="*/ 101 w 121"/>
              <a:gd name="T95" fmla="*/ 8 h 24"/>
              <a:gd name="T96" fmla="*/ 97 w 121"/>
              <a:gd name="T97" fmla="*/ 8 h 24"/>
              <a:gd name="T98" fmla="*/ 88 w 121"/>
              <a:gd name="T99" fmla="*/ 13 h 24"/>
              <a:gd name="T100" fmla="*/ 85 w 121"/>
              <a:gd name="T101" fmla="*/ 11 h 24"/>
              <a:gd name="T102" fmla="*/ 83 w 121"/>
              <a:gd name="T103" fmla="*/ 10 h 24"/>
              <a:gd name="T104" fmla="*/ 68 w 121"/>
              <a:gd name="T105" fmla="*/ 18 h 24"/>
              <a:gd name="T106" fmla="*/ 64 w 121"/>
              <a:gd name="T107" fmla="*/ 18 h 24"/>
              <a:gd name="T108" fmla="*/ 63 w 121"/>
              <a:gd name="T109" fmla="*/ 1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1" h="24">
                <a:moveTo>
                  <a:pt x="63" y="11"/>
                </a:moveTo>
                <a:lnTo>
                  <a:pt x="63" y="11"/>
                </a:lnTo>
                <a:lnTo>
                  <a:pt x="58" y="14"/>
                </a:lnTo>
                <a:lnTo>
                  <a:pt x="58" y="14"/>
                </a:lnTo>
                <a:lnTo>
                  <a:pt x="54" y="17"/>
                </a:lnTo>
                <a:lnTo>
                  <a:pt x="54" y="17"/>
                </a:lnTo>
                <a:lnTo>
                  <a:pt x="51" y="17"/>
                </a:lnTo>
                <a:lnTo>
                  <a:pt x="51" y="17"/>
                </a:lnTo>
                <a:lnTo>
                  <a:pt x="50" y="17"/>
                </a:lnTo>
                <a:lnTo>
                  <a:pt x="48" y="16"/>
                </a:lnTo>
                <a:lnTo>
                  <a:pt x="48" y="16"/>
                </a:lnTo>
                <a:lnTo>
                  <a:pt x="48" y="14"/>
                </a:lnTo>
                <a:lnTo>
                  <a:pt x="48" y="14"/>
                </a:lnTo>
                <a:lnTo>
                  <a:pt x="46" y="17"/>
                </a:lnTo>
                <a:lnTo>
                  <a:pt x="46" y="17"/>
                </a:lnTo>
                <a:lnTo>
                  <a:pt x="40" y="18"/>
                </a:lnTo>
                <a:lnTo>
                  <a:pt x="40" y="18"/>
                </a:lnTo>
                <a:lnTo>
                  <a:pt x="37" y="20"/>
                </a:lnTo>
                <a:lnTo>
                  <a:pt x="37" y="20"/>
                </a:lnTo>
                <a:lnTo>
                  <a:pt x="36" y="18"/>
                </a:lnTo>
                <a:lnTo>
                  <a:pt x="34" y="17"/>
                </a:lnTo>
                <a:lnTo>
                  <a:pt x="34" y="17"/>
                </a:lnTo>
                <a:lnTo>
                  <a:pt x="33" y="14"/>
                </a:lnTo>
                <a:lnTo>
                  <a:pt x="33" y="14"/>
                </a:lnTo>
                <a:lnTo>
                  <a:pt x="30" y="18"/>
                </a:lnTo>
                <a:lnTo>
                  <a:pt x="30" y="18"/>
                </a:lnTo>
                <a:lnTo>
                  <a:pt x="24" y="23"/>
                </a:lnTo>
                <a:lnTo>
                  <a:pt x="24" y="23"/>
                </a:lnTo>
                <a:lnTo>
                  <a:pt x="23" y="23"/>
                </a:lnTo>
                <a:lnTo>
                  <a:pt x="21" y="23"/>
                </a:lnTo>
                <a:lnTo>
                  <a:pt x="20" y="21"/>
                </a:lnTo>
                <a:lnTo>
                  <a:pt x="19" y="20"/>
                </a:lnTo>
                <a:lnTo>
                  <a:pt x="19" y="20"/>
                </a:lnTo>
                <a:lnTo>
                  <a:pt x="19" y="16"/>
                </a:lnTo>
                <a:lnTo>
                  <a:pt x="19" y="16"/>
                </a:lnTo>
                <a:lnTo>
                  <a:pt x="19" y="14"/>
                </a:lnTo>
                <a:lnTo>
                  <a:pt x="19" y="14"/>
                </a:lnTo>
                <a:lnTo>
                  <a:pt x="17" y="14"/>
                </a:lnTo>
                <a:lnTo>
                  <a:pt x="17" y="14"/>
                </a:lnTo>
                <a:lnTo>
                  <a:pt x="13" y="21"/>
                </a:lnTo>
                <a:lnTo>
                  <a:pt x="13" y="21"/>
                </a:lnTo>
                <a:lnTo>
                  <a:pt x="10" y="24"/>
                </a:lnTo>
                <a:lnTo>
                  <a:pt x="10" y="24"/>
                </a:lnTo>
                <a:lnTo>
                  <a:pt x="9" y="24"/>
                </a:lnTo>
                <a:lnTo>
                  <a:pt x="7" y="24"/>
                </a:lnTo>
                <a:lnTo>
                  <a:pt x="7" y="24"/>
                </a:lnTo>
                <a:lnTo>
                  <a:pt x="7" y="21"/>
                </a:lnTo>
                <a:lnTo>
                  <a:pt x="7" y="21"/>
                </a:lnTo>
                <a:lnTo>
                  <a:pt x="7" y="18"/>
                </a:lnTo>
                <a:lnTo>
                  <a:pt x="7" y="18"/>
                </a:lnTo>
                <a:lnTo>
                  <a:pt x="6" y="20"/>
                </a:lnTo>
                <a:lnTo>
                  <a:pt x="6" y="20"/>
                </a:lnTo>
                <a:lnTo>
                  <a:pt x="4" y="23"/>
                </a:lnTo>
                <a:lnTo>
                  <a:pt x="4" y="23"/>
                </a:lnTo>
                <a:lnTo>
                  <a:pt x="3" y="24"/>
                </a:lnTo>
                <a:lnTo>
                  <a:pt x="2" y="24"/>
                </a:lnTo>
                <a:lnTo>
                  <a:pt x="2" y="24"/>
                </a:lnTo>
                <a:lnTo>
                  <a:pt x="0" y="23"/>
                </a:lnTo>
                <a:lnTo>
                  <a:pt x="0" y="21"/>
                </a:lnTo>
                <a:lnTo>
                  <a:pt x="0" y="21"/>
                </a:lnTo>
                <a:lnTo>
                  <a:pt x="0" y="16"/>
                </a:lnTo>
                <a:lnTo>
                  <a:pt x="0" y="16"/>
                </a:lnTo>
                <a:lnTo>
                  <a:pt x="0" y="11"/>
                </a:lnTo>
                <a:lnTo>
                  <a:pt x="0" y="11"/>
                </a:lnTo>
                <a:lnTo>
                  <a:pt x="0" y="8"/>
                </a:lnTo>
                <a:lnTo>
                  <a:pt x="0" y="8"/>
                </a:lnTo>
                <a:lnTo>
                  <a:pt x="0" y="6"/>
                </a:lnTo>
                <a:lnTo>
                  <a:pt x="0" y="6"/>
                </a:lnTo>
                <a:lnTo>
                  <a:pt x="0" y="6"/>
                </a:lnTo>
                <a:lnTo>
                  <a:pt x="2" y="4"/>
                </a:lnTo>
                <a:lnTo>
                  <a:pt x="2" y="4"/>
                </a:lnTo>
                <a:lnTo>
                  <a:pt x="4" y="6"/>
                </a:ln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lnTo>
                  <a:pt x="3" y="8"/>
                </a:lnTo>
                <a:lnTo>
                  <a:pt x="3" y="8"/>
                </a:lnTo>
                <a:lnTo>
                  <a:pt x="3" y="11"/>
                </a:lnTo>
                <a:lnTo>
                  <a:pt x="3" y="11"/>
                </a:lnTo>
                <a:lnTo>
                  <a:pt x="3" y="20"/>
                </a:lnTo>
                <a:lnTo>
                  <a:pt x="3" y="20"/>
                </a:lnTo>
                <a:lnTo>
                  <a:pt x="3" y="21"/>
                </a:lnTo>
                <a:lnTo>
                  <a:pt x="3" y="21"/>
                </a:lnTo>
                <a:lnTo>
                  <a:pt x="3" y="20"/>
                </a:lnTo>
                <a:lnTo>
                  <a:pt x="3" y="20"/>
                </a:lnTo>
                <a:lnTo>
                  <a:pt x="7" y="13"/>
                </a:lnTo>
                <a:lnTo>
                  <a:pt x="7" y="13"/>
                </a:lnTo>
                <a:lnTo>
                  <a:pt x="9" y="11"/>
                </a:lnTo>
                <a:lnTo>
                  <a:pt x="9" y="11"/>
                </a:lnTo>
                <a:lnTo>
                  <a:pt x="10" y="11"/>
                </a:lnTo>
                <a:lnTo>
                  <a:pt x="10" y="11"/>
                </a:lnTo>
                <a:lnTo>
                  <a:pt x="11" y="13"/>
                </a:lnTo>
                <a:lnTo>
                  <a:pt x="11" y="13"/>
                </a:lnTo>
                <a:lnTo>
                  <a:pt x="11" y="14"/>
                </a:lnTo>
                <a:lnTo>
                  <a:pt x="11" y="14"/>
                </a:lnTo>
                <a:lnTo>
                  <a:pt x="10" y="20"/>
                </a:lnTo>
                <a:lnTo>
                  <a:pt x="10" y="20"/>
                </a:lnTo>
                <a:lnTo>
                  <a:pt x="11" y="18"/>
                </a:lnTo>
                <a:lnTo>
                  <a:pt x="11" y="18"/>
                </a:lnTo>
                <a:lnTo>
                  <a:pt x="16" y="13"/>
                </a:lnTo>
                <a:lnTo>
                  <a:pt x="16" y="13"/>
                </a:lnTo>
                <a:lnTo>
                  <a:pt x="17" y="11"/>
                </a:lnTo>
                <a:lnTo>
                  <a:pt x="17" y="11"/>
                </a:lnTo>
                <a:lnTo>
                  <a:pt x="20" y="10"/>
                </a:lnTo>
                <a:lnTo>
                  <a:pt x="21" y="11"/>
                </a:lnTo>
                <a:lnTo>
                  <a:pt x="21" y="11"/>
                </a:lnTo>
                <a:lnTo>
                  <a:pt x="21" y="13"/>
                </a:lnTo>
                <a:lnTo>
                  <a:pt x="21" y="13"/>
                </a:lnTo>
                <a:lnTo>
                  <a:pt x="21" y="18"/>
                </a:lnTo>
                <a:lnTo>
                  <a:pt x="21" y="18"/>
                </a:lnTo>
                <a:lnTo>
                  <a:pt x="21" y="20"/>
                </a:lnTo>
                <a:lnTo>
                  <a:pt x="21" y="20"/>
                </a:lnTo>
                <a:lnTo>
                  <a:pt x="27" y="17"/>
                </a:lnTo>
                <a:lnTo>
                  <a:pt x="27" y="17"/>
                </a:lnTo>
                <a:lnTo>
                  <a:pt x="31" y="13"/>
                </a:lnTo>
                <a:lnTo>
                  <a:pt x="31" y="13"/>
                </a:lnTo>
                <a:lnTo>
                  <a:pt x="31" y="13"/>
                </a:lnTo>
                <a:lnTo>
                  <a:pt x="31" y="13"/>
                </a:lnTo>
                <a:lnTo>
                  <a:pt x="34" y="13"/>
                </a:lnTo>
                <a:lnTo>
                  <a:pt x="36" y="13"/>
                </a:lnTo>
                <a:lnTo>
                  <a:pt x="36" y="13"/>
                </a:lnTo>
                <a:lnTo>
                  <a:pt x="37" y="16"/>
                </a:lnTo>
                <a:lnTo>
                  <a:pt x="37" y="16"/>
                </a:lnTo>
                <a:lnTo>
                  <a:pt x="37" y="17"/>
                </a:lnTo>
                <a:lnTo>
                  <a:pt x="38" y="17"/>
                </a:lnTo>
                <a:lnTo>
                  <a:pt x="38" y="17"/>
                </a:lnTo>
                <a:lnTo>
                  <a:pt x="43" y="14"/>
                </a:lnTo>
                <a:lnTo>
                  <a:pt x="43" y="14"/>
                </a:lnTo>
                <a:lnTo>
                  <a:pt x="47" y="11"/>
                </a:lnTo>
                <a:lnTo>
                  <a:pt x="47" y="11"/>
                </a:lnTo>
                <a:lnTo>
                  <a:pt x="50" y="11"/>
                </a:lnTo>
                <a:lnTo>
                  <a:pt x="51" y="14"/>
                </a:lnTo>
                <a:lnTo>
                  <a:pt x="51" y="14"/>
                </a:lnTo>
                <a:lnTo>
                  <a:pt x="51" y="14"/>
                </a:lnTo>
                <a:lnTo>
                  <a:pt x="51" y="14"/>
                </a:lnTo>
                <a:lnTo>
                  <a:pt x="54" y="14"/>
                </a:lnTo>
                <a:lnTo>
                  <a:pt x="54" y="14"/>
                </a:lnTo>
                <a:lnTo>
                  <a:pt x="60" y="10"/>
                </a:lnTo>
                <a:lnTo>
                  <a:pt x="60" y="10"/>
                </a:lnTo>
                <a:lnTo>
                  <a:pt x="61" y="10"/>
                </a:lnTo>
                <a:lnTo>
                  <a:pt x="61" y="10"/>
                </a:lnTo>
                <a:lnTo>
                  <a:pt x="63" y="8"/>
                </a:lnTo>
                <a:lnTo>
                  <a:pt x="64" y="10"/>
                </a:lnTo>
                <a:lnTo>
                  <a:pt x="64" y="10"/>
                </a:lnTo>
                <a:lnTo>
                  <a:pt x="65" y="13"/>
                </a:lnTo>
                <a:lnTo>
                  <a:pt x="65" y="13"/>
                </a:lnTo>
                <a:lnTo>
                  <a:pt x="65" y="16"/>
                </a:lnTo>
                <a:lnTo>
                  <a:pt x="65" y="16"/>
                </a:lnTo>
                <a:lnTo>
                  <a:pt x="68" y="16"/>
                </a:lnTo>
                <a:lnTo>
                  <a:pt x="68" y="16"/>
                </a:lnTo>
                <a:lnTo>
                  <a:pt x="73" y="14"/>
                </a:lnTo>
                <a:lnTo>
                  <a:pt x="73" y="14"/>
                </a:lnTo>
                <a:lnTo>
                  <a:pt x="80" y="8"/>
                </a:lnTo>
                <a:lnTo>
                  <a:pt x="80" y="8"/>
                </a:lnTo>
                <a:lnTo>
                  <a:pt x="83" y="6"/>
                </a:lnTo>
                <a:lnTo>
                  <a:pt x="83" y="6"/>
                </a:lnTo>
                <a:lnTo>
                  <a:pt x="85" y="6"/>
                </a:lnTo>
                <a:lnTo>
                  <a:pt x="87" y="8"/>
                </a:lnTo>
                <a:lnTo>
                  <a:pt x="87" y="8"/>
                </a:lnTo>
                <a:lnTo>
                  <a:pt x="88" y="11"/>
                </a:lnTo>
                <a:lnTo>
                  <a:pt x="88" y="11"/>
                </a:lnTo>
                <a:lnTo>
                  <a:pt x="91" y="10"/>
                </a:lnTo>
                <a:lnTo>
                  <a:pt x="91" y="10"/>
                </a:lnTo>
                <a:lnTo>
                  <a:pt x="95" y="7"/>
                </a:lnTo>
                <a:lnTo>
                  <a:pt x="95" y="7"/>
                </a:lnTo>
                <a:lnTo>
                  <a:pt x="97" y="6"/>
                </a:lnTo>
                <a:lnTo>
                  <a:pt x="97" y="6"/>
                </a:lnTo>
                <a:lnTo>
                  <a:pt x="98" y="6"/>
                </a:lnTo>
                <a:lnTo>
                  <a:pt x="100" y="6"/>
                </a:lnTo>
                <a:lnTo>
                  <a:pt x="100" y="6"/>
                </a:lnTo>
                <a:lnTo>
                  <a:pt x="101" y="7"/>
                </a:lnTo>
                <a:lnTo>
                  <a:pt x="102" y="7"/>
                </a:lnTo>
                <a:lnTo>
                  <a:pt x="102" y="7"/>
                </a:lnTo>
                <a:lnTo>
                  <a:pt x="110" y="4"/>
                </a:lnTo>
                <a:lnTo>
                  <a:pt x="110" y="4"/>
                </a:lnTo>
                <a:lnTo>
                  <a:pt x="118" y="1"/>
                </a:lnTo>
                <a:lnTo>
                  <a:pt x="118" y="1"/>
                </a:lnTo>
                <a:lnTo>
                  <a:pt x="119" y="0"/>
                </a:lnTo>
                <a:lnTo>
                  <a:pt x="121" y="1"/>
                </a:lnTo>
                <a:lnTo>
                  <a:pt x="121" y="1"/>
                </a:lnTo>
                <a:lnTo>
                  <a:pt x="121" y="3"/>
                </a:lnTo>
                <a:lnTo>
                  <a:pt x="121" y="4"/>
                </a:lnTo>
                <a:lnTo>
                  <a:pt x="121" y="4"/>
                </a:lnTo>
                <a:lnTo>
                  <a:pt x="119" y="6"/>
                </a:lnTo>
                <a:lnTo>
                  <a:pt x="118" y="6"/>
                </a:lnTo>
                <a:lnTo>
                  <a:pt x="118" y="6"/>
                </a:lnTo>
                <a:lnTo>
                  <a:pt x="111" y="7"/>
                </a:lnTo>
                <a:lnTo>
                  <a:pt x="111" y="7"/>
                </a:lnTo>
                <a:lnTo>
                  <a:pt x="108" y="7"/>
                </a:lnTo>
                <a:lnTo>
                  <a:pt x="108" y="7"/>
                </a:lnTo>
                <a:lnTo>
                  <a:pt x="101" y="8"/>
                </a:lnTo>
                <a:lnTo>
                  <a:pt x="101" y="8"/>
                </a:lnTo>
                <a:lnTo>
                  <a:pt x="100" y="10"/>
                </a:lnTo>
                <a:lnTo>
                  <a:pt x="98" y="8"/>
                </a:lnTo>
                <a:lnTo>
                  <a:pt x="98" y="8"/>
                </a:lnTo>
                <a:lnTo>
                  <a:pt x="97" y="8"/>
                </a:lnTo>
                <a:lnTo>
                  <a:pt x="97" y="8"/>
                </a:lnTo>
                <a:lnTo>
                  <a:pt x="92" y="11"/>
                </a:lnTo>
                <a:lnTo>
                  <a:pt x="92" y="11"/>
                </a:lnTo>
                <a:lnTo>
                  <a:pt x="88" y="13"/>
                </a:lnTo>
                <a:lnTo>
                  <a:pt x="88" y="13"/>
                </a:lnTo>
                <a:lnTo>
                  <a:pt x="87" y="13"/>
                </a:lnTo>
                <a:lnTo>
                  <a:pt x="87" y="13"/>
                </a:lnTo>
                <a:lnTo>
                  <a:pt x="85" y="11"/>
                </a:lnTo>
                <a:lnTo>
                  <a:pt x="85" y="11"/>
                </a:lnTo>
                <a:lnTo>
                  <a:pt x="84" y="8"/>
                </a:lnTo>
                <a:lnTo>
                  <a:pt x="84" y="8"/>
                </a:lnTo>
                <a:lnTo>
                  <a:pt x="83" y="10"/>
                </a:lnTo>
                <a:lnTo>
                  <a:pt x="83" y="10"/>
                </a:lnTo>
                <a:lnTo>
                  <a:pt x="74" y="16"/>
                </a:lnTo>
                <a:lnTo>
                  <a:pt x="74" y="16"/>
                </a:lnTo>
                <a:lnTo>
                  <a:pt x="68" y="18"/>
                </a:lnTo>
                <a:lnTo>
                  <a:pt x="68" y="18"/>
                </a:lnTo>
                <a:lnTo>
                  <a:pt x="65" y="18"/>
                </a:lnTo>
                <a:lnTo>
                  <a:pt x="65" y="18"/>
                </a:lnTo>
                <a:lnTo>
                  <a:pt x="64" y="18"/>
                </a:lnTo>
                <a:lnTo>
                  <a:pt x="63" y="16"/>
                </a:lnTo>
                <a:lnTo>
                  <a:pt x="63" y="16"/>
                </a:lnTo>
                <a:lnTo>
                  <a:pt x="63" y="14"/>
                </a:lnTo>
                <a:lnTo>
                  <a:pt x="63" y="14"/>
                </a:lnTo>
                <a:lnTo>
                  <a:pt x="63" y="11"/>
                </a:lnTo>
                <a:lnTo>
                  <a:pt x="63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6" name="Freeform 139"/>
          <p:cNvSpPr/>
          <p:nvPr/>
        </p:nvSpPr>
        <p:spPr bwMode="auto">
          <a:xfrm>
            <a:off x="7668030" y="3152070"/>
            <a:ext cx="35189" cy="27076"/>
          </a:xfrm>
          <a:custGeom>
            <a:avLst/>
            <a:gdLst>
              <a:gd name="T0" fmla="*/ 4 w 20"/>
              <a:gd name="T1" fmla="*/ 12 h 16"/>
              <a:gd name="T2" fmla="*/ 4 w 20"/>
              <a:gd name="T3" fmla="*/ 12 h 16"/>
              <a:gd name="T4" fmla="*/ 4 w 20"/>
              <a:gd name="T5" fmla="*/ 12 h 16"/>
              <a:gd name="T6" fmla="*/ 4 w 20"/>
              <a:gd name="T7" fmla="*/ 12 h 16"/>
              <a:gd name="T8" fmla="*/ 11 w 20"/>
              <a:gd name="T9" fmla="*/ 7 h 16"/>
              <a:gd name="T10" fmla="*/ 11 w 20"/>
              <a:gd name="T11" fmla="*/ 7 h 16"/>
              <a:gd name="T12" fmla="*/ 16 w 20"/>
              <a:gd name="T13" fmla="*/ 3 h 16"/>
              <a:gd name="T14" fmla="*/ 16 w 20"/>
              <a:gd name="T15" fmla="*/ 3 h 16"/>
              <a:gd name="T16" fmla="*/ 17 w 20"/>
              <a:gd name="T17" fmla="*/ 3 h 16"/>
              <a:gd name="T18" fmla="*/ 19 w 20"/>
              <a:gd name="T19" fmla="*/ 3 h 16"/>
              <a:gd name="T20" fmla="*/ 19 w 20"/>
              <a:gd name="T21" fmla="*/ 3 h 16"/>
              <a:gd name="T22" fmla="*/ 20 w 20"/>
              <a:gd name="T23" fmla="*/ 4 h 16"/>
              <a:gd name="T24" fmla="*/ 20 w 20"/>
              <a:gd name="T25" fmla="*/ 6 h 16"/>
              <a:gd name="T26" fmla="*/ 20 w 20"/>
              <a:gd name="T27" fmla="*/ 6 h 16"/>
              <a:gd name="T28" fmla="*/ 20 w 20"/>
              <a:gd name="T29" fmla="*/ 7 h 16"/>
              <a:gd name="T30" fmla="*/ 19 w 20"/>
              <a:gd name="T31" fmla="*/ 9 h 16"/>
              <a:gd name="T32" fmla="*/ 19 w 20"/>
              <a:gd name="T33" fmla="*/ 9 h 16"/>
              <a:gd name="T34" fmla="*/ 16 w 20"/>
              <a:gd name="T35" fmla="*/ 9 h 16"/>
              <a:gd name="T36" fmla="*/ 16 w 20"/>
              <a:gd name="T37" fmla="*/ 9 h 16"/>
              <a:gd name="T38" fmla="*/ 11 w 20"/>
              <a:gd name="T39" fmla="*/ 12 h 16"/>
              <a:gd name="T40" fmla="*/ 11 w 20"/>
              <a:gd name="T41" fmla="*/ 12 h 16"/>
              <a:gd name="T42" fmla="*/ 4 w 20"/>
              <a:gd name="T43" fmla="*/ 14 h 16"/>
              <a:gd name="T44" fmla="*/ 4 w 20"/>
              <a:gd name="T45" fmla="*/ 14 h 16"/>
              <a:gd name="T46" fmla="*/ 3 w 20"/>
              <a:gd name="T47" fmla="*/ 16 h 16"/>
              <a:gd name="T48" fmla="*/ 3 w 20"/>
              <a:gd name="T49" fmla="*/ 16 h 16"/>
              <a:gd name="T50" fmla="*/ 2 w 20"/>
              <a:gd name="T51" fmla="*/ 16 h 16"/>
              <a:gd name="T52" fmla="*/ 0 w 20"/>
              <a:gd name="T53" fmla="*/ 13 h 16"/>
              <a:gd name="T54" fmla="*/ 0 w 20"/>
              <a:gd name="T55" fmla="*/ 13 h 16"/>
              <a:gd name="T56" fmla="*/ 2 w 20"/>
              <a:gd name="T57" fmla="*/ 12 h 16"/>
              <a:gd name="T58" fmla="*/ 2 w 20"/>
              <a:gd name="T59" fmla="*/ 12 h 16"/>
              <a:gd name="T60" fmla="*/ 4 w 20"/>
              <a:gd name="T61" fmla="*/ 4 h 16"/>
              <a:gd name="T62" fmla="*/ 4 w 20"/>
              <a:gd name="T63" fmla="*/ 4 h 16"/>
              <a:gd name="T64" fmla="*/ 4 w 20"/>
              <a:gd name="T65" fmla="*/ 3 h 16"/>
              <a:gd name="T66" fmla="*/ 4 w 20"/>
              <a:gd name="T67" fmla="*/ 3 h 16"/>
              <a:gd name="T68" fmla="*/ 4 w 20"/>
              <a:gd name="T69" fmla="*/ 2 h 16"/>
              <a:gd name="T70" fmla="*/ 4 w 20"/>
              <a:gd name="T71" fmla="*/ 2 h 16"/>
              <a:gd name="T72" fmla="*/ 6 w 20"/>
              <a:gd name="T73" fmla="*/ 0 h 16"/>
              <a:gd name="T74" fmla="*/ 7 w 20"/>
              <a:gd name="T75" fmla="*/ 0 h 16"/>
              <a:gd name="T76" fmla="*/ 7 w 20"/>
              <a:gd name="T77" fmla="*/ 0 h 16"/>
              <a:gd name="T78" fmla="*/ 9 w 20"/>
              <a:gd name="T79" fmla="*/ 2 h 16"/>
              <a:gd name="T80" fmla="*/ 9 w 20"/>
              <a:gd name="T81" fmla="*/ 3 h 16"/>
              <a:gd name="T82" fmla="*/ 9 w 20"/>
              <a:gd name="T83" fmla="*/ 3 h 16"/>
              <a:gd name="T84" fmla="*/ 9 w 20"/>
              <a:gd name="T85" fmla="*/ 4 h 16"/>
              <a:gd name="T86" fmla="*/ 9 w 20"/>
              <a:gd name="T87" fmla="*/ 4 h 16"/>
              <a:gd name="T88" fmla="*/ 7 w 20"/>
              <a:gd name="T89" fmla="*/ 7 h 16"/>
              <a:gd name="T90" fmla="*/ 7 w 20"/>
              <a:gd name="T91" fmla="*/ 7 h 16"/>
              <a:gd name="T92" fmla="*/ 4 w 20"/>
              <a:gd name="T93" fmla="*/ 12 h 16"/>
              <a:gd name="T94" fmla="*/ 4 w 20"/>
              <a:gd name="T95" fmla="*/ 12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" h="16">
                <a:moveTo>
                  <a:pt x="4" y="12"/>
                </a:moveTo>
                <a:lnTo>
                  <a:pt x="4" y="12"/>
                </a:lnTo>
                <a:lnTo>
                  <a:pt x="4" y="12"/>
                </a:lnTo>
                <a:lnTo>
                  <a:pt x="4" y="12"/>
                </a:lnTo>
                <a:lnTo>
                  <a:pt x="11" y="7"/>
                </a:lnTo>
                <a:lnTo>
                  <a:pt x="11" y="7"/>
                </a:lnTo>
                <a:lnTo>
                  <a:pt x="16" y="3"/>
                </a:lnTo>
                <a:lnTo>
                  <a:pt x="16" y="3"/>
                </a:lnTo>
                <a:lnTo>
                  <a:pt x="17" y="3"/>
                </a:lnTo>
                <a:lnTo>
                  <a:pt x="19" y="3"/>
                </a:lnTo>
                <a:lnTo>
                  <a:pt x="19" y="3"/>
                </a:lnTo>
                <a:lnTo>
                  <a:pt x="20" y="4"/>
                </a:lnTo>
                <a:lnTo>
                  <a:pt x="20" y="6"/>
                </a:lnTo>
                <a:lnTo>
                  <a:pt x="20" y="6"/>
                </a:lnTo>
                <a:lnTo>
                  <a:pt x="20" y="7"/>
                </a:lnTo>
                <a:lnTo>
                  <a:pt x="19" y="9"/>
                </a:lnTo>
                <a:lnTo>
                  <a:pt x="19" y="9"/>
                </a:lnTo>
                <a:lnTo>
                  <a:pt x="16" y="9"/>
                </a:lnTo>
                <a:lnTo>
                  <a:pt x="16" y="9"/>
                </a:lnTo>
                <a:lnTo>
                  <a:pt x="11" y="12"/>
                </a:lnTo>
                <a:lnTo>
                  <a:pt x="11" y="12"/>
                </a:lnTo>
                <a:lnTo>
                  <a:pt x="4" y="14"/>
                </a:lnTo>
                <a:lnTo>
                  <a:pt x="4" y="14"/>
                </a:lnTo>
                <a:lnTo>
                  <a:pt x="3" y="16"/>
                </a:lnTo>
                <a:lnTo>
                  <a:pt x="3" y="16"/>
                </a:lnTo>
                <a:lnTo>
                  <a:pt x="2" y="16"/>
                </a:lnTo>
                <a:lnTo>
                  <a:pt x="0" y="13"/>
                </a:lnTo>
                <a:lnTo>
                  <a:pt x="0" y="13"/>
                </a:lnTo>
                <a:lnTo>
                  <a:pt x="2" y="12"/>
                </a:lnTo>
                <a:lnTo>
                  <a:pt x="2" y="12"/>
                </a:lnTo>
                <a:lnTo>
                  <a:pt x="4" y="4"/>
                </a:lnTo>
                <a:lnTo>
                  <a:pt x="4" y="4"/>
                </a:lnTo>
                <a:lnTo>
                  <a:pt x="4" y="3"/>
                </a:lnTo>
                <a:lnTo>
                  <a:pt x="4" y="3"/>
                </a:lnTo>
                <a:lnTo>
                  <a:pt x="4" y="2"/>
                </a:lnTo>
                <a:lnTo>
                  <a:pt x="4" y="2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9" y="2"/>
                </a:lnTo>
                <a:lnTo>
                  <a:pt x="9" y="3"/>
                </a:lnTo>
                <a:lnTo>
                  <a:pt x="9" y="3"/>
                </a:lnTo>
                <a:lnTo>
                  <a:pt x="9" y="4"/>
                </a:lnTo>
                <a:lnTo>
                  <a:pt x="9" y="4"/>
                </a:lnTo>
                <a:lnTo>
                  <a:pt x="7" y="7"/>
                </a:lnTo>
                <a:lnTo>
                  <a:pt x="7" y="7"/>
                </a:lnTo>
                <a:lnTo>
                  <a:pt x="4" y="12"/>
                </a:lnTo>
                <a:lnTo>
                  <a:pt x="4" y="1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7" name="Freeform 140"/>
          <p:cNvSpPr>
            <a:spLocks noEditPoints="1"/>
          </p:cNvSpPr>
          <p:nvPr/>
        </p:nvSpPr>
        <p:spPr bwMode="auto">
          <a:xfrm>
            <a:off x="6242421" y="3679204"/>
            <a:ext cx="274474" cy="541519"/>
          </a:xfrm>
          <a:custGeom>
            <a:avLst/>
            <a:gdLst>
              <a:gd name="T0" fmla="*/ 141 w 156"/>
              <a:gd name="T1" fmla="*/ 139 h 320"/>
              <a:gd name="T2" fmla="*/ 24 w 156"/>
              <a:gd name="T3" fmla="*/ 320 h 320"/>
              <a:gd name="T4" fmla="*/ 0 w 156"/>
              <a:gd name="T5" fmla="*/ 148 h 320"/>
              <a:gd name="T6" fmla="*/ 58 w 156"/>
              <a:gd name="T7" fmla="*/ 164 h 320"/>
              <a:gd name="T8" fmla="*/ 54 w 156"/>
              <a:gd name="T9" fmla="*/ 196 h 320"/>
              <a:gd name="T10" fmla="*/ 24 w 156"/>
              <a:gd name="T11" fmla="*/ 303 h 320"/>
              <a:gd name="T12" fmla="*/ 67 w 156"/>
              <a:gd name="T13" fmla="*/ 242 h 320"/>
              <a:gd name="T14" fmla="*/ 129 w 156"/>
              <a:gd name="T15" fmla="*/ 148 h 320"/>
              <a:gd name="T16" fmla="*/ 136 w 156"/>
              <a:gd name="T17" fmla="*/ 199 h 320"/>
              <a:gd name="T18" fmla="*/ 124 w 156"/>
              <a:gd name="T19" fmla="*/ 211 h 320"/>
              <a:gd name="T20" fmla="*/ 74 w 156"/>
              <a:gd name="T21" fmla="*/ 252 h 320"/>
              <a:gd name="T22" fmla="*/ 116 w 156"/>
              <a:gd name="T23" fmla="*/ 198 h 320"/>
              <a:gd name="T24" fmla="*/ 88 w 156"/>
              <a:gd name="T25" fmla="*/ 188 h 320"/>
              <a:gd name="T26" fmla="*/ 31 w 156"/>
              <a:gd name="T27" fmla="*/ 243 h 320"/>
              <a:gd name="T28" fmla="*/ 74 w 156"/>
              <a:gd name="T29" fmla="*/ 118 h 320"/>
              <a:gd name="T30" fmla="*/ 62 w 156"/>
              <a:gd name="T31" fmla="*/ 128 h 320"/>
              <a:gd name="T32" fmla="*/ 132 w 156"/>
              <a:gd name="T33" fmla="*/ 117 h 320"/>
              <a:gd name="T34" fmla="*/ 11 w 156"/>
              <a:gd name="T35" fmla="*/ 91 h 320"/>
              <a:gd name="T36" fmla="*/ 72 w 156"/>
              <a:gd name="T37" fmla="*/ 67 h 320"/>
              <a:gd name="T38" fmla="*/ 43 w 156"/>
              <a:gd name="T39" fmla="*/ 63 h 320"/>
              <a:gd name="T40" fmla="*/ 44 w 156"/>
              <a:gd name="T41" fmla="*/ 111 h 320"/>
              <a:gd name="T42" fmla="*/ 33 w 156"/>
              <a:gd name="T43" fmla="*/ 199 h 320"/>
              <a:gd name="T44" fmla="*/ 35 w 156"/>
              <a:gd name="T45" fmla="*/ 47 h 320"/>
              <a:gd name="T46" fmla="*/ 78 w 156"/>
              <a:gd name="T47" fmla="*/ 148 h 320"/>
              <a:gd name="T48" fmla="*/ 40 w 156"/>
              <a:gd name="T49" fmla="*/ 53 h 320"/>
              <a:gd name="T50" fmla="*/ 35 w 156"/>
              <a:gd name="T51" fmla="*/ 188 h 320"/>
              <a:gd name="T52" fmla="*/ 78 w 156"/>
              <a:gd name="T53" fmla="*/ 139 h 320"/>
              <a:gd name="T54" fmla="*/ 34 w 156"/>
              <a:gd name="T55" fmla="*/ 130 h 320"/>
              <a:gd name="T56" fmla="*/ 31 w 156"/>
              <a:gd name="T57" fmla="*/ 26 h 320"/>
              <a:gd name="T58" fmla="*/ 4 w 156"/>
              <a:gd name="T59" fmla="*/ 101 h 320"/>
              <a:gd name="T60" fmla="*/ 8 w 156"/>
              <a:gd name="T61" fmla="*/ 188 h 320"/>
              <a:gd name="T62" fmla="*/ 33 w 156"/>
              <a:gd name="T63" fmla="*/ 46 h 320"/>
              <a:gd name="T64" fmla="*/ 33 w 156"/>
              <a:gd name="T65" fmla="*/ 121 h 320"/>
              <a:gd name="T66" fmla="*/ 41 w 156"/>
              <a:gd name="T67" fmla="*/ 165 h 320"/>
              <a:gd name="T68" fmla="*/ 8 w 156"/>
              <a:gd name="T69" fmla="*/ 211 h 320"/>
              <a:gd name="T70" fmla="*/ 88 w 156"/>
              <a:gd name="T71" fmla="*/ 148 h 320"/>
              <a:gd name="T72" fmla="*/ 78 w 156"/>
              <a:gd name="T73" fmla="*/ 132 h 320"/>
              <a:gd name="T74" fmla="*/ 50 w 156"/>
              <a:gd name="T75" fmla="*/ 195 h 320"/>
              <a:gd name="T76" fmla="*/ 24 w 156"/>
              <a:gd name="T77" fmla="*/ 182 h 320"/>
              <a:gd name="T78" fmla="*/ 7 w 156"/>
              <a:gd name="T79" fmla="*/ 135 h 320"/>
              <a:gd name="T80" fmla="*/ 82 w 156"/>
              <a:gd name="T81" fmla="*/ 142 h 320"/>
              <a:gd name="T82" fmla="*/ 71 w 156"/>
              <a:gd name="T83" fmla="*/ 125 h 320"/>
              <a:gd name="T84" fmla="*/ 21 w 156"/>
              <a:gd name="T85" fmla="*/ 70 h 320"/>
              <a:gd name="T86" fmla="*/ 74 w 156"/>
              <a:gd name="T87" fmla="*/ 130 h 320"/>
              <a:gd name="T88" fmla="*/ 28 w 156"/>
              <a:gd name="T89" fmla="*/ 228 h 320"/>
              <a:gd name="T90" fmla="*/ 88 w 156"/>
              <a:gd name="T91" fmla="*/ 182 h 320"/>
              <a:gd name="T92" fmla="*/ 80 w 156"/>
              <a:gd name="T93" fmla="*/ 91 h 320"/>
              <a:gd name="T94" fmla="*/ 11 w 156"/>
              <a:gd name="T95" fmla="*/ 223 h 320"/>
              <a:gd name="T96" fmla="*/ 24 w 156"/>
              <a:gd name="T97" fmla="*/ 30 h 320"/>
              <a:gd name="T98" fmla="*/ 64 w 156"/>
              <a:gd name="T99" fmla="*/ 137 h 320"/>
              <a:gd name="T100" fmla="*/ 10 w 156"/>
              <a:gd name="T101" fmla="*/ 66 h 320"/>
              <a:gd name="T102" fmla="*/ 24 w 156"/>
              <a:gd name="T103" fmla="*/ 233 h 320"/>
              <a:gd name="T104" fmla="*/ 18 w 156"/>
              <a:gd name="T105" fmla="*/ 37 h 320"/>
              <a:gd name="T106" fmla="*/ 51 w 156"/>
              <a:gd name="T107" fmla="*/ 53 h 320"/>
              <a:gd name="T108" fmla="*/ 101 w 156"/>
              <a:gd name="T109" fmla="*/ 132 h 320"/>
              <a:gd name="T110" fmla="*/ 6 w 156"/>
              <a:gd name="T111" fmla="*/ 189 h 320"/>
              <a:gd name="T112" fmla="*/ 33 w 156"/>
              <a:gd name="T113" fmla="*/ 39 h 320"/>
              <a:gd name="T114" fmla="*/ 4 w 156"/>
              <a:gd name="T115" fmla="*/ 73 h 320"/>
              <a:gd name="T116" fmla="*/ 61 w 156"/>
              <a:gd name="T117" fmla="*/ 169 h 320"/>
              <a:gd name="T118" fmla="*/ 24 w 156"/>
              <a:gd name="T119" fmla="*/ 115 h 320"/>
              <a:gd name="T120" fmla="*/ 41 w 156"/>
              <a:gd name="T121" fmla="*/ 147 h 320"/>
              <a:gd name="T122" fmla="*/ 44 w 156"/>
              <a:gd name="T123" fmla="*/ 83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6" h="320">
                <a:moveTo>
                  <a:pt x="43" y="29"/>
                </a:moveTo>
                <a:lnTo>
                  <a:pt x="43" y="29"/>
                </a:lnTo>
                <a:lnTo>
                  <a:pt x="44" y="27"/>
                </a:lnTo>
                <a:lnTo>
                  <a:pt x="44" y="27"/>
                </a:lnTo>
                <a:lnTo>
                  <a:pt x="45" y="26"/>
                </a:lnTo>
                <a:lnTo>
                  <a:pt x="47" y="27"/>
                </a:lnTo>
                <a:lnTo>
                  <a:pt x="47" y="27"/>
                </a:lnTo>
                <a:lnTo>
                  <a:pt x="48" y="27"/>
                </a:lnTo>
                <a:lnTo>
                  <a:pt x="47" y="29"/>
                </a:lnTo>
                <a:lnTo>
                  <a:pt x="47" y="29"/>
                </a:lnTo>
                <a:lnTo>
                  <a:pt x="45" y="31"/>
                </a:lnTo>
                <a:lnTo>
                  <a:pt x="45" y="31"/>
                </a:lnTo>
                <a:lnTo>
                  <a:pt x="47" y="33"/>
                </a:lnTo>
                <a:lnTo>
                  <a:pt x="47" y="33"/>
                </a:lnTo>
                <a:lnTo>
                  <a:pt x="65" y="49"/>
                </a:lnTo>
                <a:lnTo>
                  <a:pt x="65" y="49"/>
                </a:lnTo>
                <a:lnTo>
                  <a:pt x="77" y="58"/>
                </a:lnTo>
                <a:lnTo>
                  <a:pt x="85" y="68"/>
                </a:lnTo>
                <a:lnTo>
                  <a:pt x="85" y="68"/>
                </a:lnTo>
                <a:lnTo>
                  <a:pt x="92" y="77"/>
                </a:lnTo>
                <a:lnTo>
                  <a:pt x="101" y="83"/>
                </a:lnTo>
                <a:lnTo>
                  <a:pt x="101" y="83"/>
                </a:lnTo>
                <a:lnTo>
                  <a:pt x="109" y="91"/>
                </a:lnTo>
                <a:lnTo>
                  <a:pt x="119" y="100"/>
                </a:lnTo>
                <a:lnTo>
                  <a:pt x="119" y="100"/>
                </a:lnTo>
                <a:lnTo>
                  <a:pt x="131" y="111"/>
                </a:lnTo>
                <a:lnTo>
                  <a:pt x="131" y="111"/>
                </a:lnTo>
                <a:lnTo>
                  <a:pt x="139" y="121"/>
                </a:lnTo>
                <a:lnTo>
                  <a:pt x="139" y="121"/>
                </a:lnTo>
                <a:lnTo>
                  <a:pt x="139" y="122"/>
                </a:lnTo>
                <a:lnTo>
                  <a:pt x="139" y="122"/>
                </a:lnTo>
                <a:lnTo>
                  <a:pt x="141" y="125"/>
                </a:lnTo>
                <a:lnTo>
                  <a:pt x="139" y="128"/>
                </a:lnTo>
                <a:lnTo>
                  <a:pt x="139" y="128"/>
                </a:lnTo>
                <a:lnTo>
                  <a:pt x="138" y="130"/>
                </a:lnTo>
                <a:lnTo>
                  <a:pt x="139" y="132"/>
                </a:lnTo>
                <a:lnTo>
                  <a:pt x="139" y="132"/>
                </a:lnTo>
                <a:lnTo>
                  <a:pt x="141" y="139"/>
                </a:lnTo>
                <a:lnTo>
                  <a:pt x="142" y="148"/>
                </a:lnTo>
                <a:lnTo>
                  <a:pt x="142" y="148"/>
                </a:lnTo>
                <a:lnTo>
                  <a:pt x="145" y="157"/>
                </a:lnTo>
                <a:lnTo>
                  <a:pt x="145" y="157"/>
                </a:lnTo>
                <a:lnTo>
                  <a:pt x="143" y="159"/>
                </a:lnTo>
                <a:lnTo>
                  <a:pt x="143" y="159"/>
                </a:lnTo>
                <a:lnTo>
                  <a:pt x="145" y="161"/>
                </a:lnTo>
                <a:lnTo>
                  <a:pt x="145" y="161"/>
                </a:lnTo>
                <a:lnTo>
                  <a:pt x="149" y="176"/>
                </a:lnTo>
                <a:lnTo>
                  <a:pt x="149" y="176"/>
                </a:lnTo>
                <a:lnTo>
                  <a:pt x="153" y="189"/>
                </a:lnTo>
                <a:lnTo>
                  <a:pt x="153" y="189"/>
                </a:lnTo>
                <a:lnTo>
                  <a:pt x="155" y="191"/>
                </a:lnTo>
                <a:lnTo>
                  <a:pt x="155" y="191"/>
                </a:lnTo>
                <a:lnTo>
                  <a:pt x="156" y="193"/>
                </a:lnTo>
                <a:lnTo>
                  <a:pt x="155" y="196"/>
                </a:lnTo>
                <a:lnTo>
                  <a:pt x="155" y="196"/>
                </a:lnTo>
                <a:lnTo>
                  <a:pt x="148" y="202"/>
                </a:lnTo>
                <a:lnTo>
                  <a:pt x="148" y="202"/>
                </a:lnTo>
                <a:lnTo>
                  <a:pt x="136" y="211"/>
                </a:lnTo>
                <a:lnTo>
                  <a:pt x="136" y="211"/>
                </a:lnTo>
                <a:lnTo>
                  <a:pt x="125" y="220"/>
                </a:lnTo>
                <a:lnTo>
                  <a:pt x="114" y="230"/>
                </a:lnTo>
                <a:lnTo>
                  <a:pt x="114" y="230"/>
                </a:lnTo>
                <a:lnTo>
                  <a:pt x="105" y="239"/>
                </a:lnTo>
                <a:lnTo>
                  <a:pt x="105" y="239"/>
                </a:lnTo>
                <a:lnTo>
                  <a:pt x="87" y="257"/>
                </a:lnTo>
                <a:lnTo>
                  <a:pt x="87" y="257"/>
                </a:lnTo>
                <a:lnTo>
                  <a:pt x="64" y="280"/>
                </a:lnTo>
                <a:lnTo>
                  <a:pt x="64" y="280"/>
                </a:lnTo>
                <a:lnTo>
                  <a:pt x="53" y="293"/>
                </a:lnTo>
                <a:lnTo>
                  <a:pt x="53" y="293"/>
                </a:lnTo>
                <a:lnTo>
                  <a:pt x="35" y="311"/>
                </a:lnTo>
                <a:lnTo>
                  <a:pt x="35" y="311"/>
                </a:lnTo>
                <a:lnTo>
                  <a:pt x="28" y="319"/>
                </a:lnTo>
                <a:lnTo>
                  <a:pt x="28" y="319"/>
                </a:lnTo>
                <a:lnTo>
                  <a:pt x="24" y="320"/>
                </a:lnTo>
                <a:lnTo>
                  <a:pt x="24" y="320"/>
                </a:lnTo>
                <a:lnTo>
                  <a:pt x="21" y="320"/>
                </a:lnTo>
                <a:lnTo>
                  <a:pt x="20" y="319"/>
                </a:lnTo>
                <a:lnTo>
                  <a:pt x="20" y="319"/>
                </a:lnTo>
                <a:lnTo>
                  <a:pt x="18" y="316"/>
                </a:lnTo>
                <a:lnTo>
                  <a:pt x="18" y="316"/>
                </a:lnTo>
                <a:lnTo>
                  <a:pt x="17" y="304"/>
                </a:lnTo>
                <a:lnTo>
                  <a:pt x="17" y="304"/>
                </a:lnTo>
                <a:lnTo>
                  <a:pt x="16" y="299"/>
                </a:lnTo>
                <a:lnTo>
                  <a:pt x="14" y="293"/>
                </a:lnTo>
                <a:lnTo>
                  <a:pt x="14" y="293"/>
                </a:lnTo>
                <a:lnTo>
                  <a:pt x="11" y="286"/>
                </a:lnTo>
                <a:lnTo>
                  <a:pt x="11" y="286"/>
                </a:lnTo>
                <a:lnTo>
                  <a:pt x="6" y="274"/>
                </a:lnTo>
                <a:lnTo>
                  <a:pt x="6" y="274"/>
                </a:lnTo>
                <a:lnTo>
                  <a:pt x="3" y="269"/>
                </a:lnTo>
                <a:lnTo>
                  <a:pt x="3" y="269"/>
                </a:lnTo>
                <a:lnTo>
                  <a:pt x="3" y="267"/>
                </a:lnTo>
                <a:lnTo>
                  <a:pt x="3" y="266"/>
                </a:lnTo>
                <a:lnTo>
                  <a:pt x="3" y="266"/>
                </a:lnTo>
                <a:lnTo>
                  <a:pt x="4" y="263"/>
                </a:lnTo>
                <a:lnTo>
                  <a:pt x="4" y="260"/>
                </a:lnTo>
                <a:lnTo>
                  <a:pt x="4" y="260"/>
                </a:lnTo>
                <a:lnTo>
                  <a:pt x="3" y="257"/>
                </a:lnTo>
                <a:lnTo>
                  <a:pt x="3" y="257"/>
                </a:lnTo>
                <a:lnTo>
                  <a:pt x="1" y="246"/>
                </a:lnTo>
                <a:lnTo>
                  <a:pt x="1" y="235"/>
                </a:lnTo>
                <a:lnTo>
                  <a:pt x="1" y="235"/>
                </a:lnTo>
                <a:lnTo>
                  <a:pt x="3" y="213"/>
                </a:lnTo>
                <a:lnTo>
                  <a:pt x="3" y="213"/>
                </a:lnTo>
                <a:lnTo>
                  <a:pt x="1" y="195"/>
                </a:lnTo>
                <a:lnTo>
                  <a:pt x="1" y="195"/>
                </a:lnTo>
                <a:lnTo>
                  <a:pt x="0" y="165"/>
                </a:lnTo>
                <a:lnTo>
                  <a:pt x="0" y="165"/>
                </a:lnTo>
                <a:lnTo>
                  <a:pt x="0" y="152"/>
                </a:lnTo>
                <a:lnTo>
                  <a:pt x="0" y="152"/>
                </a:lnTo>
                <a:lnTo>
                  <a:pt x="0" y="149"/>
                </a:lnTo>
                <a:lnTo>
                  <a:pt x="0" y="149"/>
                </a:lnTo>
                <a:lnTo>
                  <a:pt x="0" y="148"/>
                </a:lnTo>
                <a:lnTo>
                  <a:pt x="0" y="148"/>
                </a:lnTo>
                <a:lnTo>
                  <a:pt x="0" y="144"/>
                </a:lnTo>
                <a:lnTo>
                  <a:pt x="0" y="144"/>
                </a:lnTo>
                <a:lnTo>
                  <a:pt x="0" y="107"/>
                </a:lnTo>
                <a:lnTo>
                  <a:pt x="0" y="107"/>
                </a:lnTo>
                <a:lnTo>
                  <a:pt x="1" y="90"/>
                </a:lnTo>
                <a:lnTo>
                  <a:pt x="1" y="90"/>
                </a:lnTo>
                <a:lnTo>
                  <a:pt x="1" y="74"/>
                </a:lnTo>
                <a:lnTo>
                  <a:pt x="1" y="74"/>
                </a:lnTo>
                <a:lnTo>
                  <a:pt x="1" y="73"/>
                </a:lnTo>
                <a:lnTo>
                  <a:pt x="1" y="73"/>
                </a:lnTo>
                <a:lnTo>
                  <a:pt x="1" y="71"/>
                </a:lnTo>
                <a:lnTo>
                  <a:pt x="1" y="71"/>
                </a:lnTo>
                <a:lnTo>
                  <a:pt x="1" y="68"/>
                </a:lnTo>
                <a:lnTo>
                  <a:pt x="1" y="68"/>
                </a:lnTo>
                <a:lnTo>
                  <a:pt x="1" y="37"/>
                </a:lnTo>
                <a:lnTo>
                  <a:pt x="1" y="37"/>
                </a:lnTo>
                <a:lnTo>
                  <a:pt x="0" y="12"/>
                </a:lnTo>
                <a:lnTo>
                  <a:pt x="0" y="12"/>
                </a:lnTo>
                <a:lnTo>
                  <a:pt x="0" y="3"/>
                </a:lnTo>
                <a:lnTo>
                  <a:pt x="0" y="3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7" y="2"/>
                </a:lnTo>
                <a:lnTo>
                  <a:pt x="7" y="2"/>
                </a:lnTo>
                <a:lnTo>
                  <a:pt x="23" y="14"/>
                </a:lnTo>
                <a:lnTo>
                  <a:pt x="38" y="26"/>
                </a:lnTo>
                <a:lnTo>
                  <a:pt x="38" y="26"/>
                </a:lnTo>
                <a:lnTo>
                  <a:pt x="43" y="29"/>
                </a:lnTo>
                <a:lnTo>
                  <a:pt x="43" y="29"/>
                </a:lnTo>
                <a:close/>
                <a:moveTo>
                  <a:pt x="58" y="164"/>
                </a:moveTo>
                <a:lnTo>
                  <a:pt x="58" y="164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7" y="165"/>
                </a:lnTo>
                <a:lnTo>
                  <a:pt x="58" y="164"/>
                </a:lnTo>
                <a:lnTo>
                  <a:pt x="58" y="164"/>
                </a:lnTo>
                <a:lnTo>
                  <a:pt x="60" y="162"/>
                </a:lnTo>
                <a:lnTo>
                  <a:pt x="60" y="162"/>
                </a:lnTo>
                <a:lnTo>
                  <a:pt x="58" y="164"/>
                </a:lnTo>
                <a:lnTo>
                  <a:pt x="58" y="164"/>
                </a:lnTo>
                <a:close/>
                <a:moveTo>
                  <a:pt x="47" y="54"/>
                </a:moveTo>
                <a:lnTo>
                  <a:pt x="47" y="54"/>
                </a:lnTo>
                <a:lnTo>
                  <a:pt x="45" y="53"/>
                </a:lnTo>
                <a:lnTo>
                  <a:pt x="45" y="53"/>
                </a:lnTo>
                <a:lnTo>
                  <a:pt x="45" y="53"/>
                </a:lnTo>
                <a:lnTo>
                  <a:pt x="45" y="53"/>
                </a:lnTo>
                <a:lnTo>
                  <a:pt x="47" y="56"/>
                </a:lnTo>
                <a:lnTo>
                  <a:pt x="47" y="56"/>
                </a:lnTo>
                <a:lnTo>
                  <a:pt x="48" y="57"/>
                </a:lnTo>
                <a:lnTo>
                  <a:pt x="48" y="57"/>
                </a:lnTo>
                <a:lnTo>
                  <a:pt x="48" y="57"/>
                </a:lnTo>
                <a:lnTo>
                  <a:pt x="48" y="57"/>
                </a:lnTo>
                <a:lnTo>
                  <a:pt x="47" y="54"/>
                </a:lnTo>
                <a:lnTo>
                  <a:pt x="47" y="54"/>
                </a:lnTo>
                <a:close/>
                <a:moveTo>
                  <a:pt x="54" y="196"/>
                </a:moveTo>
                <a:lnTo>
                  <a:pt x="54" y="196"/>
                </a:lnTo>
                <a:lnTo>
                  <a:pt x="55" y="196"/>
                </a:lnTo>
                <a:lnTo>
                  <a:pt x="57" y="195"/>
                </a:lnTo>
                <a:lnTo>
                  <a:pt x="57" y="195"/>
                </a:lnTo>
                <a:lnTo>
                  <a:pt x="64" y="186"/>
                </a:lnTo>
                <a:lnTo>
                  <a:pt x="64" y="186"/>
                </a:lnTo>
                <a:lnTo>
                  <a:pt x="64" y="186"/>
                </a:lnTo>
                <a:lnTo>
                  <a:pt x="64" y="186"/>
                </a:lnTo>
                <a:lnTo>
                  <a:pt x="54" y="196"/>
                </a:lnTo>
                <a:lnTo>
                  <a:pt x="54" y="196"/>
                </a:lnTo>
                <a:lnTo>
                  <a:pt x="54" y="196"/>
                </a:lnTo>
                <a:lnTo>
                  <a:pt x="54" y="196"/>
                </a:lnTo>
                <a:lnTo>
                  <a:pt x="53" y="198"/>
                </a:lnTo>
                <a:lnTo>
                  <a:pt x="53" y="198"/>
                </a:lnTo>
                <a:lnTo>
                  <a:pt x="51" y="202"/>
                </a:lnTo>
                <a:lnTo>
                  <a:pt x="51" y="202"/>
                </a:lnTo>
                <a:lnTo>
                  <a:pt x="53" y="199"/>
                </a:lnTo>
                <a:lnTo>
                  <a:pt x="54" y="196"/>
                </a:lnTo>
                <a:lnTo>
                  <a:pt x="54" y="196"/>
                </a:lnTo>
                <a:close/>
                <a:moveTo>
                  <a:pt x="91" y="246"/>
                </a:moveTo>
                <a:lnTo>
                  <a:pt x="91" y="246"/>
                </a:lnTo>
                <a:lnTo>
                  <a:pt x="92" y="246"/>
                </a:lnTo>
                <a:lnTo>
                  <a:pt x="92" y="246"/>
                </a:lnTo>
                <a:lnTo>
                  <a:pt x="112" y="228"/>
                </a:lnTo>
                <a:lnTo>
                  <a:pt x="112" y="228"/>
                </a:lnTo>
                <a:lnTo>
                  <a:pt x="114" y="226"/>
                </a:lnTo>
                <a:lnTo>
                  <a:pt x="114" y="226"/>
                </a:lnTo>
                <a:lnTo>
                  <a:pt x="112" y="226"/>
                </a:lnTo>
                <a:lnTo>
                  <a:pt x="111" y="228"/>
                </a:lnTo>
                <a:lnTo>
                  <a:pt x="111" y="228"/>
                </a:lnTo>
                <a:lnTo>
                  <a:pt x="92" y="245"/>
                </a:lnTo>
                <a:lnTo>
                  <a:pt x="92" y="245"/>
                </a:lnTo>
                <a:lnTo>
                  <a:pt x="91" y="246"/>
                </a:lnTo>
                <a:lnTo>
                  <a:pt x="91" y="246"/>
                </a:lnTo>
                <a:lnTo>
                  <a:pt x="89" y="247"/>
                </a:lnTo>
                <a:lnTo>
                  <a:pt x="89" y="247"/>
                </a:lnTo>
                <a:lnTo>
                  <a:pt x="89" y="247"/>
                </a:lnTo>
                <a:lnTo>
                  <a:pt x="89" y="247"/>
                </a:lnTo>
                <a:lnTo>
                  <a:pt x="91" y="246"/>
                </a:lnTo>
                <a:lnTo>
                  <a:pt x="91" y="246"/>
                </a:lnTo>
                <a:close/>
                <a:moveTo>
                  <a:pt x="35" y="303"/>
                </a:moveTo>
                <a:lnTo>
                  <a:pt x="35" y="303"/>
                </a:lnTo>
                <a:lnTo>
                  <a:pt x="34" y="304"/>
                </a:lnTo>
                <a:lnTo>
                  <a:pt x="34" y="304"/>
                </a:lnTo>
                <a:lnTo>
                  <a:pt x="31" y="304"/>
                </a:lnTo>
                <a:lnTo>
                  <a:pt x="31" y="304"/>
                </a:lnTo>
                <a:lnTo>
                  <a:pt x="30" y="304"/>
                </a:lnTo>
                <a:lnTo>
                  <a:pt x="30" y="303"/>
                </a:lnTo>
                <a:lnTo>
                  <a:pt x="30" y="303"/>
                </a:lnTo>
                <a:lnTo>
                  <a:pt x="30" y="303"/>
                </a:lnTo>
                <a:lnTo>
                  <a:pt x="30" y="303"/>
                </a:lnTo>
                <a:lnTo>
                  <a:pt x="28" y="304"/>
                </a:lnTo>
                <a:lnTo>
                  <a:pt x="27" y="304"/>
                </a:lnTo>
                <a:lnTo>
                  <a:pt x="27" y="304"/>
                </a:lnTo>
                <a:lnTo>
                  <a:pt x="26" y="304"/>
                </a:lnTo>
                <a:lnTo>
                  <a:pt x="24" y="303"/>
                </a:lnTo>
                <a:lnTo>
                  <a:pt x="24" y="303"/>
                </a:lnTo>
                <a:lnTo>
                  <a:pt x="24" y="300"/>
                </a:lnTo>
                <a:lnTo>
                  <a:pt x="24" y="300"/>
                </a:lnTo>
                <a:lnTo>
                  <a:pt x="21" y="300"/>
                </a:lnTo>
                <a:lnTo>
                  <a:pt x="21" y="300"/>
                </a:lnTo>
                <a:lnTo>
                  <a:pt x="21" y="301"/>
                </a:lnTo>
                <a:lnTo>
                  <a:pt x="21" y="301"/>
                </a:lnTo>
                <a:lnTo>
                  <a:pt x="24" y="309"/>
                </a:lnTo>
                <a:lnTo>
                  <a:pt x="24" y="309"/>
                </a:lnTo>
                <a:lnTo>
                  <a:pt x="24" y="310"/>
                </a:lnTo>
                <a:lnTo>
                  <a:pt x="24" y="313"/>
                </a:lnTo>
                <a:lnTo>
                  <a:pt x="24" y="313"/>
                </a:lnTo>
                <a:lnTo>
                  <a:pt x="24" y="314"/>
                </a:lnTo>
                <a:lnTo>
                  <a:pt x="24" y="314"/>
                </a:lnTo>
                <a:lnTo>
                  <a:pt x="26" y="316"/>
                </a:lnTo>
                <a:lnTo>
                  <a:pt x="26" y="316"/>
                </a:lnTo>
                <a:lnTo>
                  <a:pt x="27" y="314"/>
                </a:lnTo>
                <a:lnTo>
                  <a:pt x="27" y="314"/>
                </a:lnTo>
                <a:lnTo>
                  <a:pt x="34" y="304"/>
                </a:lnTo>
                <a:lnTo>
                  <a:pt x="34" y="304"/>
                </a:lnTo>
                <a:lnTo>
                  <a:pt x="35" y="303"/>
                </a:lnTo>
                <a:lnTo>
                  <a:pt x="35" y="303"/>
                </a:lnTo>
                <a:lnTo>
                  <a:pt x="37" y="300"/>
                </a:lnTo>
                <a:lnTo>
                  <a:pt x="37" y="300"/>
                </a:lnTo>
                <a:lnTo>
                  <a:pt x="35" y="303"/>
                </a:lnTo>
                <a:lnTo>
                  <a:pt x="35" y="303"/>
                </a:lnTo>
                <a:close/>
                <a:moveTo>
                  <a:pt x="54" y="274"/>
                </a:moveTo>
                <a:lnTo>
                  <a:pt x="54" y="274"/>
                </a:lnTo>
                <a:lnTo>
                  <a:pt x="55" y="274"/>
                </a:lnTo>
                <a:lnTo>
                  <a:pt x="55" y="274"/>
                </a:lnTo>
                <a:lnTo>
                  <a:pt x="65" y="265"/>
                </a:lnTo>
                <a:lnTo>
                  <a:pt x="65" y="265"/>
                </a:lnTo>
                <a:lnTo>
                  <a:pt x="70" y="259"/>
                </a:lnTo>
                <a:lnTo>
                  <a:pt x="70" y="259"/>
                </a:lnTo>
                <a:lnTo>
                  <a:pt x="71" y="257"/>
                </a:lnTo>
                <a:lnTo>
                  <a:pt x="71" y="257"/>
                </a:lnTo>
                <a:lnTo>
                  <a:pt x="67" y="242"/>
                </a:lnTo>
                <a:lnTo>
                  <a:pt x="67" y="242"/>
                </a:lnTo>
                <a:lnTo>
                  <a:pt x="60" y="216"/>
                </a:lnTo>
                <a:lnTo>
                  <a:pt x="60" y="216"/>
                </a:lnTo>
                <a:lnTo>
                  <a:pt x="58" y="213"/>
                </a:lnTo>
                <a:lnTo>
                  <a:pt x="58" y="213"/>
                </a:lnTo>
                <a:lnTo>
                  <a:pt x="50" y="222"/>
                </a:lnTo>
                <a:lnTo>
                  <a:pt x="50" y="222"/>
                </a:lnTo>
                <a:lnTo>
                  <a:pt x="53" y="232"/>
                </a:lnTo>
                <a:lnTo>
                  <a:pt x="53" y="232"/>
                </a:lnTo>
                <a:lnTo>
                  <a:pt x="55" y="245"/>
                </a:lnTo>
                <a:lnTo>
                  <a:pt x="60" y="257"/>
                </a:lnTo>
                <a:lnTo>
                  <a:pt x="60" y="257"/>
                </a:lnTo>
                <a:lnTo>
                  <a:pt x="62" y="263"/>
                </a:lnTo>
                <a:lnTo>
                  <a:pt x="62" y="263"/>
                </a:lnTo>
                <a:lnTo>
                  <a:pt x="62" y="266"/>
                </a:lnTo>
                <a:lnTo>
                  <a:pt x="61" y="267"/>
                </a:lnTo>
                <a:lnTo>
                  <a:pt x="61" y="267"/>
                </a:lnTo>
                <a:lnTo>
                  <a:pt x="60" y="266"/>
                </a:lnTo>
                <a:lnTo>
                  <a:pt x="58" y="265"/>
                </a:lnTo>
                <a:lnTo>
                  <a:pt x="58" y="265"/>
                </a:lnTo>
                <a:lnTo>
                  <a:pt x="58" y="263"/>
                </a:lnTo>
                <a:lnTo>
                  <a:pt x="58" y="263"/>
                </a:lnTo>
                <a:lnTo>
                  <a:pt x="54" y="249"/>
                </a:lnTo>
                <a:lnTo>
                  <a:pt x="54" y="249"/>
                </a:lnTo>
                <a:lnTo>
                  <a:pt x="48" y="225"/>
                </a:lnTo>
                <a:lnTo>
                  <a:pt x="48" y="225"/>
                </a:lnTo>
                <a:lnTo>
                  <a:pt x="48" y="225"/>
                </a:lnTo>
                <a:lnTo>
                  <a:pt x="48" y="225"/>
                </a:lnTo>
                <a:lnTo>
                  <a:pt x="40" y="233"/>
                </a:lnTo>
                <a:lnTo>
                  <a:pt x="40" y="233"/>
                </a:lnTo>
                <a:lnTo>
                  <a:pt x="45" y="255"/>
                </a:lnTo>
                <a:lnTo>
                  <a:pt x="50" y="265"/>
                </a:lnTo>
                <a:lnTo>
                  <a:pt x="54" y="274"/>
                </a:lnTo>
                <a:lnTo>
                  <a:pt x="54" y="274"/>
                </a:lnTo>
                <a:close/>
                <a:moveTo>
                  <a:pt x="132" y="145"/>
                </a:moveTo>
                <a:lnTo>
                  <a:pt x="132" y="145"/>
                </a:lnTo>
                <a:lnTo>
                  <a:pt x="131" y="148"/>
                </a:lnTo>
                <a:lnTo>
                  <a:pt x="131" y="148"/>
                </a:lnTo>
                <a:lnTo>
                  <a:pt x="129" y="148"/>
                </a:lnTo>
                <a:lnTo>
                  <a:pt x="129" y="149"/>
                </a:lnTo>
                <a:lnTo>
                  <a:pt x="129" y="149"/>
                </a:lnTo>
                <a:lnTo>
                  <a:pt x="132" y="159"/>
                </a:lnTo>
                <a:lnTo>
                  <a:pt x="132" y="159"/>
                </a:lnTo>
                <a:lnTo>
                  <a:pt x="138" y="178"/>
                </a:lnTo>
                <a:lnTo>
                  <a:pt x="138" y="178"/>
                </a:lnTo>
                <a:lnTo>
                  <a:pt x="141" y="188"/>
                </a:lnTo>
                <a:lnTo>
                  <a:pt x="141" y="188"/>
                </a:lnTo>
                <a:lnTo>
                  <a:pt x="139" y="189"/>
                </a:lnTo>
                <a:lnTo>
                  <a:pt x="138" y="191"/>
                </a:lnTo>
                <a:lnTo>
                  <a:pt x="138" y="191"/>
                </a:lnTo>
                <a:lnTo>
                  <a:pt x="136" y="191"/>
                </a:lnTo>
                <a:lnTo>
                  <a:pt x="135" y="189"/>
                </a:lnTo>
                <a:lnTo>
                  <a:pt x="135" y="189"/>
                </a:lnTo>
                <a:lnTo>
                  <a:pt x="135" y="188"/>
                </a:lnTo>
                <a:lnTo>
                  <a:pt x="135" y="188"/>
                </a:lnTo>
                <a:lnTo>
                  <a:pt x="134" y="176"/>
                </a:lnTo>
                <a:lnTo>
                  <a:pt x="134" y="176"/>
                </a:lnTo>
                <a:lnTo>
                  <a:pt x="131" y="164"/>
                </a:lnTo>
                <a:lnTo>
                  <a:pt x="128" y="151"/>
                </a:lnTo>
                <a:lnTo>
                  <a:pt x="128" y="151"/>
                </a:lnTo>
                <a:lnTo>
                  <a:pt x="128" y="149"/>
                </a:lnTo>
                <a:lnTo>
                  <a:pt x="128" y="149"/>
                </a:lnTo>
                <a:lnTo>
                  <a:pt x="126" y="151"/>
                </a:lnTo>
                <a:lnTo>
                  <a:pt x="126" y="151"/>
                </a:lnTo>
                <a:lnTo>
                  <a:pt x="122" y="154"/>
                </a:lnTo>
                <a:lnTo>
                  <a:pt x="122" y="154"/>
                </a:lnTo>
                <a:lnTo>
                  <a:pt x="122" y="155"/>
                </a:lnTo>
                <a:lnTo>
                  <a:pt x="122" y="157"/>
                </a:lnTo>
                <a:lnTo>
                  <a:pt x="122" y="157"/>
                </a:lnTo>
                <a:lnTo>
                  <a:pt x="125" y="168"/>
                </a:lnTo>
                <a:lnTo>
                  <a:pt x="125" y="168"/>
                </a:lnTo>
                <a:lnTo>
                  <a:pt x="128" y="184"/>
                </a:lnTo>
                <a:lnTo>
                  <a:pt x="134" y="198"/>
                </a:lnTo>
                <a:lnTo>
                  <a:pt x="134" y="198"/>
                </a:lnTo>
                <a:lnTo>
                  <a:pt x="135" y="199"/>
                </a:lnTo>
                <a:lnTo>
                  <a:pt x="135" y="199"/>
                </a:lnTo>
                <a:lnTo>
                  <a:pt x="136" y="199"/>
                </a:lnTo>
                <a:lnTo>
                  <a:pt x="136" y="199"/>
                </a:lnTo>
                <a:lnTo>
                  <a:pt x="142" y="193"/>
                </a:lnTo>
                <a:lnTo>
                  <a:pt x="142" y="193"/>
                </a:lnTo>
                <a:lnTo>
                  <a:pt x="142" y="191"/>
                </a:lnTo>
                <a:lnTo>
                  <a:pt x="142" y="191"/>
                </a:lnTo>
                <a:lnTo>
                  <a:pt x="142" y="176"/>
                </a:lnTo>
                <a:lnTo>
                  <a:pt x="142" y="176"/>
                </a:lnTo>
                <a:lnTo>
                  <a:pt x="142" y="174"/>
                </a:lnTo>
                <a:lnTo>
                  <a:pt x="142" y="174"/>
                </a:lnTo>
                <a:lnTo>
                  <a:pt x="136" y="157"/>
                </a:lnTo>
                <a:lnTo>
                  <a:pt x="136" y="157"/>
                </a:lnTo>
                <a:lnTo>
                  <a:pt x="134" y="148"/>
                </a:lnTo>
                <a:lnTo>
                  <a:pt x="134" y="148"/>
                </a:lnTo>
                <a:lnTo>
                  <a:pt x="132" y="145"/>
                </a:lnTo>
                <a:lnTo>
                  <a:pt x="132" y="145"/>
                </a:lnTo>
                <a:close/>
                <a:moveTo>
                  <a:pt x="131" y="205"/>
                </a:moveTo>
                <a:lnTo>
                  <a:pt x="131" y="205"/>
                </a:lnTo>
                <a:lnTo>
                  <a:pt x="129" y="202"/>
                </a:lnTo>
                <a:lnTo>
                  <a:pt x="129" y="202"/>
                </a:lnTo>
                <a:lnTo>
                  <a:pt x="128" y="189"/>
                </a:lnTo>
                <a:lnTo>
                  <a:pt x="128" y="189"/>
                </a:lnTo>
                <a:lnTo>
                  <a:pt x="121" y="161"/>
                </a:lnTo>
                <a:lnTo>
                  <a:pt x="121" y="161"/>
                </a:lnTo>
                <a:lnTo>
                  <a:pt x="119" y="158"/>
                </a:lnTo>
                <a:lnTo>
                  <a:pt x="119" y="158"/>
                </a:lnTo>
                <a:lnTo>
                  <a:pt x="118" y="158"/>
                </a:lnTo>
                <a:lnTo>
                  <a:pt x="118" y="158"/>
                </a:lnTo>
                <a:lnTo>
                  <a:pt x="112" y="165"/>
                </a:lnTo>
                <a:lnTo>
                  <a:pt x="112" y="165"/>
                </a:lnTo>
                <a:lnTo>
                  <a:pt x="111" y="166"/>
                </a:lnTo>
                <a:lnTo>
                  <a:pt x="111" y="168"/>
                </a:lnTo>
                <a:lnTo>
                  <a:pt x="111" y="168"/>
                </a:lnTo>
                <a:lnTo>
                  <a:pt x="114" y="179"/>
                </a:lnTo>
                <a:lnTo>
                  <a:pt x="114" y="179"/>
                </a:lnTo>
                <a:lnTo>
                  <a:pt x="118" y="193"/>
                </a:lnTo>
                <a:lnTo>
                  <a:pt x="124" y="208"/>
                </a:lnTo>
                <a:lnTo>
                  <a:pt x="124" y="208"/>
                </a:lnTo>
                <a:lnTo>
                  <a:pt x="124" y="211"/>
                </a:lnTo>
                <a:lnTo>
                  <a:pt x="124" y="211"/>
                </a:lnTo>
                <a:lnTo>
                  <a:pt x="131" y="205"/>
                </a:lnTo>
                <a:lnTo>
                  <a:pt x="131" y="205"/>
                </a:lnTo>
                <a:close/>
                <a:moveTo>
                  <a:pt x="98" y="179"/>
                </a:moveTo>
                <a:lnTo>
                  <a:pt x="98" y="179"/>
                </a:lnTo>
                <a:lnTo>
                  <a:pt x="89" y="186"/>
                </a:lnTo>
                <a:lnTo>
                  <a:pt x="89" y="186"/>
                </a:lnTo>
                <a:lnTo>
                  <a:pt x="97" y="208"/>
                </a:lnTo>
                <a:lnTo>
                  <a:pt x="99" y="218"/>
                </a:lnTo>
                <a:lnTo>
                  <a:pt x="104" y="228"/>
                </a:lnTo>
                <a:lnTo>
                  <a:pt x="104" y="228"/>
                </a:lnTo>
                <a:lnTo>
                  <a:pt x="109" y="222"/>
                </a:lnTo>
                <a:lnTo>
                  <a:pt x="109" y="222"/>
                </a:lnTo>
                <a:lnTo>
                  <a:pt x="111" y="220"/>
                </a:lnTo>
                <a:lnTo>
                  <a:pt x="111" y="220"/>
                </a:lnTo>
                <a:lnTo>
                  <a:pt x="107" y="206"/>
                </a:lnTo>
                <a:lnTo>
                  <a:pt x="107" y="206"/>
                </a:lnTo>
                <a:lnTo>
                  <a:pt x="99" y="181"/>
                </a:lnTo>
                <a:lnTo>
                  <a:pt x="99" y="181"/>
                </a:lnTo>
                <a:lnTo>
                  <a:pt x="98" y="179"/>
                </a:lnTo>
                <a:lnTo>
                  <a:pt x="98" y="179"/>
                </a:lnTo>
                <a:close/>
                <a:moveTo>
                  <a:pt x="82" y="247"/>
                </a:moveTo>
                <a:lnTo>
                  <a:pt x="82" y="247"/>
                </a:lnTo>
                <a:lnTo>
                  <a:pt x="80" y="246"/>
                </a:lnTo>
                <a:lnTo>
                  <a:pt x="80" y="243"/>
                </a:lnTo>
                <a:lnTo>
                  <a:pt x="80" y="243"/>
                </a:lnTo>
                <a:lnTo>
                  <a:pt x="77" y="230"/>
                </a:lnTo>
                <a:lnTo>
                  <a:pt x="77" y="230"/>
                </a:lnTo>
                <a:lnTo>
                  <a:pt x="71" y="205"/>
                </a:lnTo>
                <a:lnTo>
                  <a:pt x="71" y="205"/>
                </a:lnTo>
                <a:lnTo>
                  <a:pt x="70" y="203"/>
                </a:lnTo>
                <a:lnTo>
                  <a:pt x="70" y="203"/>
                </a:lnTo>
                <a:lnTo>
                  <a:pt x="61" y="212"/>
                </a:lnTo>
                <a:lnTo>
                  <a:pt x="61" y="212"/>
                </a:lnTo>
                <a:lnTo>
                  <a:pt x="64" y="225"/>
                </a:lnTo>
                <a:lnTo>
                  <a:pt x="64" y="225"/>
                </a:lnTo>
                <a:lnTo>
                  <a:pt x="68" y="239"/>
                </a:lnTo>
                <a:lnTo>
                  <a:pt x="74" y="252"/>
                </a:lnTo>
                <a:lnTo>
                  <a:pt x="74" y="252"/>
                </a:lnTo>
                <a:lnTo>
                  <a:pt x="75" y="255"/>
                </a:lnTo>
                <a:lnTo>
                  <a:pt x="75" y="255"/>
                </a:lnTo>
                <a:lnTo>
                  <a:pt x="82" y="247"/>
                </a:lnTo>
                <a:lnTo>
                  <a:pt x="82" y="247"/>
                </a:lnTo>
                <a:close/>
                <a:moveTo>
                  <a:pt x="85" y="245"/>
                </a:moveTo>
                <a:lnTo>
                  <a:pt x="85" y="245"/>
                </a:lnTo>
                <a:lnTo>
                  <a:pt x="88" y="240"/>
                </a:lnTo>
                <a:lnTo>
                  <a:pt x="88" y="240"/>
                </a:lnTo>
                <a:lnTo>
                  <a:pt x="89" y="239"/>
                </a:lnTo>
                <a:lnTo>
                  <a:pt x="89" y="239"/>
                </a:lnTo>
                <a:lnTo>
                  <a:pt x="87" y="223"/>
                </a:lnTo>
                <a:lnTo>
                  <a:pt x="87" y="223"/>
                </a:lnTo>
                <a:lnTo>
                  <a:pt x="81" y="198"/>
                </a:lnTo>
                <a:lnTo>
                  <a:pt x="81" y="198"/>
                </a:lnTo>
                <a:lnTo>
                  <a:pt x="80" y="196"/>
                </a:lnTo>
                <a:lnTo>
                  <a:pt x="80" y="196"/>
                </a:lnTo>
                <a:lnTo>
                  <a:pt x="74" y="201"/>
                </a:lnTo>
                <a:lnTo>
                  <a:pt x="74" y="201"/>
                </a:lnTo>
                <a:lnTo>
                  <a:pt x="72" y="202"/>
                </a:lnTo>
                <a:lnTo>
                  <a:pt x="72" y="203"/>
                </a:lnTo>
                <a:lnTo>
                  <a:pt x="72" y="203"/>
                </a:lnTo>
                <a:lnTo>
                  <a:pt x="78" y="229"/>
                </a:lnTo>
                <a:lnTo>
                  <a:pt x="78" y="229"/>
                </a:lnTo>
                <a:lnTo>
                  <a:pt x="81" y="236"/>
                </a:lnTo>
                <a:lnTo>
                  <a:pt x="84" y="242"/>
                </a:lnTo>
                <a:lnTo>
                  <a:pt x="84" y="242"/>
                </a:lnTo>
                <a:lnTo>
                  <a:pt x="85" y="245"/>
                </a:lnTo>
                <a:lnTo>
                  <a:pt x="85" y="245"/>
                </a:lnTo>
                <a:close/>
                <a:moveTo>
                  <a:pt x="122" y="213"/>
                </a:moveTo>
                <a:lnTo>
                  <a:pt x="122" y="213"/>
                </a:lnTo>
                <a:lnTo>
                  <a:pt x="122" y="212"/>
                </a:lnTo>
                <a:lnTo>
                  <a:pt x="122" y="212"/>
                </a:lnTo>
                <a:lnTo>
                  <a:pt x="119" y="212"/>
                </a:lnTo>
                <a:lnTo>
                  <a:pt x="118" y="209"/>
                </a:lnTo>
                <a:lnTo>
                  <a:pt x="118" y="209"/>
                </a:lnTo>
                <a:lnTo>
                  <a:pt x="116" y="198"/>
                </a:lnTo>
                <a:lnTo>
                  <a:pt x="116" y="198"/>
                </a:lnTo>
                <a:lnTo>
                  <a:pt x="108" y="169"/>
                </a:lnTo>
                <a:lnTo>
                  <a:pt x="108" y="169"/>
                </a:lnTo>
                <a:lnTo>
                  <a:pt x="108" y="169"/>
                </a:lnTo>
                <a:lnTo>
                  <a:pt x="108" y="169"/>
                </a:lnTo>
                <a:lnTo>
                  <a:pt x="101" y="176"/>
                </a:lnTo>
                <a:lnTo>
                  <a:pt x="101" y="176"/>
                </a:lnTo>
                <a:lnTo>
                  <a:pt x="101" y="178"/>
                </a:lnTo>
                <a:lnTo>
                  <a:pt x="101" y="178"/>
                </a:lnTo>
                <a:lnTo>
                  <a:pt x="105" y="193"/>
                </a:lnTo>
                <a:lnTo>
                  <a:pt x="105" y="193"/>
                </a:lnTo>
                <a:lnTo>
                  <a:pt x="114" y="216"/>
                </a:lnTo>
                <a:lnTo>
                  <a:pt x="114" y="216"/>
                </a:lnTo>
                <a:lnTo>
                  <a:pt x="115" y="219"/>
                </a:lnTo>
                <a:lnTo>
                  <a:pt x="115" y="219"/>
                </a:lnTo>
                <a:lnTo>
                  <a:pt x="122" y="213"/>
                </a:lnTo>
                <a:lnTo>
                  <a:pt x="122" y="213"/>
                </a:lnTo>
                <a:close/>
                <a:moveTo>
                  <a:pt x="24" y="252"/>
                </a:moveTo>
                <a:lnTo>
                  <a:pt x="24" y="252"/>
                </a:lnTo>
                <a:lnTo>
                  <a:pt x="18" y="257"/>
                </a:lnTo>
                <a:lnTo>
                  <a:pt x="18" y="257"/>
                </a:lnTo>
                <a:lnTo>
                  <a:pt x="18" y="259"/>
                </a:lnTo>
                <a:lnTo>
                  <a:pt x="18" y="259"/>
                </a:lnTo>
                <a:lnTo>
                  <a:pt x="23" y="277"/>
                </a:lnTo>
                <a:lnTo>
                  <a:pt x="23" y="277"/>
                </a:lnTo>
                <a:lnTo>
                  <a:pt x="26" y="292"/>
                </a:lnTo>
                <a:lnTo>
                  <a:pt x="26" y="292"/>
                </a:lnTo>
                <a:lnTo>
                  <a:pt x="30" y="303"/>
                </a:lnTo>
                <a:lnTo>
                  <a:pt x="30" y="303"/>
                </a:lnTo>
                <a:lnTo>
                  <a:pt x="34" y="299"/>
                </a:lnTo>
                <a:lnTo>
                  <a:pt x="34" y="299"/>
                </a:lnTo>
                <a:lnTo>
                  <a:pt x="35" y="296"/>
                </a:lnTo>
                <a:lnTo>
                  <a:pt x="35" y="294"/>
                </a:lnTo>
                <a:lnTo>
                  <a:pt x="35" y="294"/>
                </a:lnTo>
                <a:lnTo>
                  <a:pt x="28" y="270"/>
                </a:lnTo>
                <a:lnTo>
                  <a:pt x="28" y="270"/>
                </a:lnTo>
                <a:lnTo>
                  <a:pt x="24" y="252"/>
                </a:lnTo>
                <a:lnTo>
                  <a:pt x="24" y="252"/>
                </a:lnTo>
                <a:close/>
                <a:moveTo>
                  <a:pt x="88" y="188"/>
                </a:moveTo>
                <a:lnTo>
                  <a:pt x="88" y="188"/>
                </a:lnTo>
                <a:lnTo>
                  <a:pt x="84" y="192"/>
                </a:lnTo>
                <a:lnTo>
                  <a:pt x="84" y="192"/>
                </a:lnTo>
                <a:lnTo>
                  <a:pt x="82" y="193"/>
                </a:lnTo>
                <a:lnTo>
                  <a:pt x="82" y="195"/>
                </a:lnTo>
                <a:lnTo>
                  <a:pt x="82" y="195"/>
                </a:lnTo>
                <a:lnTo>
                  <a:pt x="88" y="215"/>
                </a:lnTo>
                <a:lnTo>
                  <a:pt x="88" y="215"/>
                </a:lnTo>
                <a:lnTo>
                  <a:pt x="89" y="225"/>
                </a:lnTo>
                <a:lnTo>
                  <a:pt x="92" y="235"/>
                </a:lnTo>
                <a:lnTo>
                  <a:pt x="92" y="235"/>
                </a:lnTo>
                <a:lnTo>
                  <a:pt x="94" y="236"/>
                </a:lnTo>
                <a:lnTo>
                  <a:pt x="94" y="236"/>
                </a:lnTo>
                <a:lnTo>
                  <a:pt x="101" y="230"/>
                </a:lnTo>
                <a:lnTo>
                  <a:pt x="101" y="230"/>
                </a:lnTo>
                <a:lnTo>
                  <a:pt x="98" y="229"/>
                </a:lnTo>
                <a:lnTo>
                  <a:pt x="98" y="226"/>
                </a:lnTo>
                <a:lnTo>
                  <a:pt x="98" y="226"/>
                </a:lnTo>
                <a:lnTo>
                  <a:pt x="95" y="211"/>
                </a:lnTo>
                <a:lnTo>
                  <a:pt x="95" y="211"/>
                </a:lnTo>
                <a:lnTo>
                  <a:pt x="89" y="195"/>
                </a:lnTo>
                <a:lnTo>
                  <a:pt x="89" y="195"/>
                </a:lnTo>
                <a:lnTo>
                  <a:pt x="88" y="188"/>
                </a:lnTo>
                <a:lnTo>
                  <a:pt x="88" y="188"/>
                </a:lnTo>
                <a:close/>
                <a:moveTo>
                  <a:pt x="38" y="292"/>
                </a:moveTo>
                <a:lnTo>
                  <a:pt x="38" y="292"/>
                </a:lnTo>
                <a:lnTo>
                  <a:pt x="44" y="286"/>
                </a:lnTo>
                <a:lnTo>
                  <a:pt x="44" y="286"/>
                </a:lnTo>
                <a:lnTo>
                  <a:pt x="41" y="286"/>
                </a:lnTo>
                <a:lnTo>
                  <a:pt x="41" y="283"/>
                </a:lnTo>
                <a:lnTo>
                  <a:pt x="41" y="283"/>
                </a:lnTo>
                <a:lnTo>
                  <a:pt x="40" y="282"/>
                </a:lnTo>
                <a:lnTo>
                  <a:pt x="40" y="282"/>
                </a:lnTo>
                <a:lnTo>
                  <a:pt x="37" y="263"/>
                </a:lnTo>
                <a:lnTo>
                  <a:pt x="31" y="245"/>
                </a:lnTo>
                <a:lnTo>
                  <a:pt x="31" y="245"/>
                </a:lnTo>
                <a:lnTo>
                  <a:pt x="31" y="243"/>
                </a:lnTo>
                <a:lnTo>
                  <a:pt x="31" y="243"/>
                </a:lnTo>
                <a:lnTo>
                  <a:pt x="27" y="247"/>
                </a:lnTo>
                <a:lnTo>
                  <a:pt x="27" y="247"/>
                </a:lnTo>
                <a:lnTo>
                  <a:pt x="27" y="249"/>
                </a:lnTo>
                <a:lnTo>
                  <a:pt x="27" y="250"/>
                </a:lnTo>
                <a:lnTo>
                  <a:pt x="27" y="250"/>
                </a:lnTo>
                <a:lnTo>
                  <a:pt x="30" y="265"/>
                </a:lnTo>
                <a:lnTo>
                  <a:pt x="30" y="265"/>
                </a:lnTo>
                <a:lnTo>
                  <a:pt x="34" y="277"/>
                </a:lnTo>
                <a:lnTo>
                  <a:pt x="38" y="290"/>
                </a:lnTo>
                <a:lnTo>
                  <a:pt x="38" y="290"/>
                </a:lnTo>
                <a:lnTo>
                  <a:pt x="38" y="292"/>
                </a:lnTo>
                <a:lnTo>
                  <a:pt x="38" y="292"/>
                </a:lnTo>
                <a:close/>
                <a:moveTo>
                  <a:pt x="33" y="242"/>
                </a:moveTo>
                <a:lnTo>
                  <a:pt x="33" y="242"/>
                </a:lnTo>
                <a:lnTo>
                  <a:pt x="40" y="263"/>
                </a:lnTo>
                <a:lnTo>
                  <a:pt x="40" y="263"/>
                </a:lnTo>
                <a:lnTo>
                  <a:pt x="45" y="284"/>
                </a:lnTo>
                <a:lnTo>
                  <a:pt x="45" y="284"/>
                </a:lnTo>
                <a:lnTo>
                  <a:pt x="50" y="280"/>
                </a:lnTo>
                <a:lnTo>
                  <a:pt x="50" y="280"/>
                </a:lnTo>
                <a:lnTo>
                  <a:pt x="50" y="279"/>
                </a:lnTo>
                <a:lnTo>
                  <a:pt x="50" y="279"/>
                </a:lnTo>
                <a:lnTo>
                  <a:pt x="45" y="262"/>
                </a:lnTo>
                <a:lnTo>
                  <a:pt x="45" y="262"/>
                </a:lnTo>
                <a:lnTo>
                  <a:pt x="38" y="238"/>
                </a:lnTo>
                <a:lnTo>
                  <a:pt x="38" y="238"/>
                </a:lnTo>
                <a:lnTo>
                  <a:pt x="37" y="236"/>
                </a:lnTo>
                <a:lnTo>
                  <a:pt x="37" y="236"/>
                </a:lnTo>
                <a:lnTo>
                  <a:pt x="33" y="242"/>
                </a:lnTo>
                <a:lnTo>
                  <a:pt x="33" y="242"/>
                </a:lnTo>
                <a:close/>
                <a:moveTo>
                  <a:pt x="62" y="128"/>
                </a:moveTo>
                <a:lnTo>
                  <a:pt x="62" y="128"/>
                </a:lnTo>
                <a:lnTo>
                  <a:pt x="65" y="127"/>
                </a:lnTo>
                <a:lnTo>
                  <a:pt x="68" y="125"/>
                </a:lnTo>
                <a:lnTo>
                  <a:pt x="68" y="125"/>
                </a:lnTo>
                <a:lnTo>
                  <a:pt x="72" y="121"/>
                </a:lnTo>
                <a:lnTo>
                  <a:pt x="72" y="121"/>
                </a:lnTo>
                <a:lnTo>
                  <a:pt x="74" y="118"/>
                </a:lnTo>
                <a:lnTo>
                  <a:pt x="74" y="118"/>
                </a:lnTo>
                <a:lnTo>
                  <a:pt x="75" y="115"/>
                </a:lnTo>
                <a:lnTo>
                  <a:pt x="75" y="115"/>
                </a:lnTo>
                <a:lnTo>
                  <a:pt x="78" y="114"/>
                </a:lnTo>
                <a:lnTo>
                  <a:pt x="78" y="114"/>
                </a:lnTo>
                <a:lnTo>
                  <a:pt x="87" y="107"/>
                </a:lnTo>
                <a:lnTo>
                  <a:pt x="87" y="107"/>
                </a:lnTo>
                <a:lnTo>
                  <a:pt x="89" y="105"/>
                </a:lnTo>
                <a:lnTo>
                  <a:pt x="89" y="105"/>
                </a:lnTo>
                <a:lnTo>
                  <a:pt x="91" y="107"/>
                </a:lnTo>
                <a:lnTo>
                  <a:pt x="91" y="107"/>
                </a:lnTo>
                <a:lnTo>
                  <a:pt x="91" y="108"/>
                </a:lnTo>
                <a:lnTo>
                  <a:pt x="91" y="108"/>
                </a:lnTo>
                <a:lnTo>
                  <a:pt x="89" y="110"/>
                </a:lnTo>
                <a:lnTo>
                  <a:pt x="89" y="110"/>
                </a:lnTo>
                <a:lnTo>
                  <a:pt x="88" y="111"/>
                </a:lnTo>
                <a:lnTo>
                  <a:pt x="88" y="111"/>
                </a:lnTo>
                <a:lnTo>
                  <a:pt x="92" y="114"/>
                </a:lnTo>
                <a:lnTo>
                  <a:pt x="92" y="114"/>
                </a:lnTo>
                <a:lnTo>
                  <a:pt x="95" y="111"/>
                </a:lnTo>
                <a:lnTo>
                  <a:pt x="95" y="111"/>
                </a:lnTo>
                <a:lnTo>
                  <a:pt x="85" y="98"/>
                </a:lnTo>
                <a:lnTo>
                  <a:pt x="85" y="98"/>
                </a:lnTo>
                <a:lnTo>
                  <a:pt x="85" y="98"/>
                </a:lnTo>
                <a:lnTo>
                  <a:pt x="85" y="98"/>
                </a:lnTo>
                <a:lnTo>
                  <a:pt x="84" y="101"/>
                </a:lnTo>
                <a:lnTo>
                  <a:pt x="82" y="104"/>
                </a:lnTo>
                <a:lnTo>
                  <a:pt x="82" y="104"/>
                </a:lnTo>
                <a:lnTo>
                  <a:pt x="82" y="105"/>
                </a:lnTo>
                <a:lnTo>
                  <a:pt x="81" y="105"/>
                </a:lnTo>
                <a:lnTo>
                  <a:pt x="81" y="105"/>
                </a:lnTo>
                <a:lnTo>
                  <a:pt x="80" y="105"/>
                </a:lnTo>
                <a:lnTo>
                  <a:pt x="80" y="105"/>
                </a:lnTo>
                <a:lnTo>
                  <a:pt x="62" y="125"/>
                </a:lnTo>
                <a:lnTo>
                  <a:pt x="62" y="125"/>
                </a:lnTo>
                <a:lnTo>
                  <a:pt x="62" y="127"/>
                </a:lnTo>
                <a:lnTo>
                  <a:pt x="62" y="128"/>
                </a:lnTo>
                <a:lnTo>
                  <a:pt x="62" y="128"/>
                </a:lnTo>
                <a:close/>
                <a:moveTo>
                  <a:pt x="61" y="80"/>
                </a:moveTo>
                <a:lnTo>
                  <a:pt x="61" y="80"/>
                </a:lnTo>
                <a:lnTo>
                  <a:pt x="61" y="81"/>
                </a:lnTo>
                <a:lnTo>
                  <a:pt x="61" y="81"/>
                </a:lnTo>
                <a:lnTo>
                  <a:pt x="44" y="103"/>
                </a:lnTo>
                <a:lnTo>
                  <a:pt x="44" y="103"/>
                </a:lnTo>
                <a:lnTo>
                  <a:pt x="43" y="103"/>
                </a:lnTo>
                <a:lnTo>
                  <a:pt x="43" y="103"/>
                </a:lnTo>
                <a:lnTo>
                  <a:pt x="43" y="107"/>
                </a:lnTo>
                <a:lnTo>
                  <a:pt x="43" y="107"/>
                </a:lnTo>
                <a:lnTo>
                  <a:pt x="64" y="85"/>
                </a:lnTo>
                <a:lnTo>
                  <a:pt x="64" y="85"/>
                </a:lnTo>
                <a:lnTo>
                  <a:pt x="61" y="80"/>
                </a:lnTo>
                <a:lnTo>
                  <a:pt x="61" y="80"/>
                </a:lnTo>
                <a:close/>
                <a:moveTo>
                  <a:pt x="43" y="94"/>
                </a:moveTo>
                <a:lnTo>
                  <a:pt x="43" y="94"/>
                </a:lnTo>
                <a:lnTo>
                  <a:pt x="43" y="94"/>
                </a:lnTo>
                <a:lnTo>
                  <a:pt x="43" y="94"/>
                </a:lnTo>
                <a:lnTo>
                  <a:pt x="58" y="77"/>
                </a:lnTo>
                <a:lnTo>
                  <a:pt x="58" y="77"/>
                </a:lnTo>
                <a:lnTo>
                  <a:pt x="55" y="73"/>
                </a:lnTo>
                <a:lnTo>
                  <a:pt x="55" y="73"/>
                </a:lnTo>
                <a:lnTo>
                  <a:pt x="55" y="73"/>
                </a:lnTo>
                <a:lnTo>
                  <a:pt x="55" y="73"/>
                </a:lnTo>
                <a:lnTo>
                  <a:pt x="43" y="88"/>
                </a:lnTo>
                <a:lnTo>
                  <a:pt x="43" y="88"/>
                </a:lnTo>
                <a:lnTo>
                  <a:pt x="43" y="90"/>
                </a:lnTo>
                <a:lnTo>
                  <a:pt x="43" y="90"/>
                </a:lnTo>
                <a:lnTo>
                  <a:pt x="43" y="94"/>
                </a:lnTo>
                <a:lnTo>
                  <a:pt x="43" y="94"/>
                </a:lnTo>
                <a:close/>
                <a:moveTo>
                  <a:pt x="134" y="128"/>
                </a:moveTo>
                <a:lnTo>
                  <a:pt x="134" y="128"/>
                </a:lnTo>
                <a:lnTo>
                  <a:pt x="135" y="127"/>
                </a:lnTo>
                <a:lnTo>
                  <a:pt x="135" y="127"/>
                </a:lnTo>
                <a:lnTo>
                  <a:pt x="138" y="125"/>
                </a:lnTo>
                <a:lnTo>
                  <a:pt x="136" y="122"/>
                </a:lnTo>
                <a:lnTo>
                  <a:pt x="136" y="122"/>
                </a:lnTo>
                <a:lnTo>
                  <a:pt x="132" y="117"/>
                </a:lnTo>
                <a:lnTo>
                  <a:pt x="126" y="111"/>
                </a:lnTo>
                <a:lnTo>
                  <a:pt x="126" y="111"/>
                </a:lnTo>
                <a:lnTo>
                  <a:pt x="116" y="103"/>
                </a:lnTo>
                <a:lnTo>
                  <a:pt x="116" y="103"/>
                </a:lnTo>
                <a:lnTo>
                  <a:pt x="116" y="101"/>
                </a:lnTo>
                <a:lnTo>
                  <a:pt x="116" y="101"/>
                </a:lnTo>
                <a:lnTo>
                  <a:pt x="116" y="101"/>
                </a:lnTo>
                <a:lnTo>
                  <a:pt x="116" y="101"/>
                </a:lnTo>
                <a:lnTo>
                  <a:pt x="124" y="111"/>
                </a:lnTo>
                <a:lnTo>
                  <a:pt x="129" y="120"/>
                </a:lnTo>
                <a:lnTo>
                  <a:pt x="129" y="120"/>
                </a:lnTo>
                <a:lnTo>
                  <a:pt x="132" y="124"/>
                </a:lnTo>
                <a:lnTo>
                  <a:pt x="134" y="128"/>
                </a:lnTo>
                <a:lnTo>
                  <a:pt x="134" y="128"/>
                </a:lnTo>
                <a:close/>
                <a:moveTo>
                  <a:pt x="87" y="83"/>
                </a:moveTo>
                <a:lnTo>
                  <a:pt x="87" y="83"/>
                </a:lnTo>
                <a:lnTo>
                  <a:pt x="99" y="95"/>
                </a:lnTo>
                <a:lnTo>
                  <a:pt x="111" y="107"/>
                </a:lnTo>
                <a:lnTo>
                  <a:pt x="111" y="107"/>
                </a:lnTo>
                <a:lnTo>
                  <a:pt x="109" y="105"/>
                </a:lnTo>
                <a:lnTo>
                  <a:pt x="109" y="105"/>
                </a:lnTo>
                <a:lnTo>
                  <a:pt x="102" y="97"/>
                </a:lnTo>
                <a:lnTo>
                  <a:pt x="102" y="97"/>
                </a:lnTo>
                <a:lnTo>
                  <a:pt x="91" y="83"/>
                </a:lnTo>
                <a:lnTo>
                  <a:pt x="91" y="83"/>
                </a:lnTo>
                <a:lnTo>
                  <a:pt x="88" y="78"/>
                </a:lnTo>
                <a:lnTo>
                  <a:pt x="88" y="78"/>
                </a:lnTo>
                <a:lnTo>
                  <a:pt x="88" y="78"/>
                </a:lnTo>
                <a:lnTo>
                  <a:pt x="88" y="78"/>
                </a:lnTo>
                <a:lnTo>
                  <a:pt x="88" y="81"/>
                </a:lnTo>
                <a:lnTo>
                  <a:pt x="87" y="83"/>
                </a:lnTo>
                <a:lnTo>
                  <a:pt x="87" y="83"/>
                </a:lnTo>
                <a:close/>
                <a:moveTo>
                  <a:pt x="21" y="78"/>
                </a:moveTo>
                <a:lnTo>
                  <a:pt x="21" y="78"/>
                </a:lnTo>
                <a:lnTo>
                  <a:pt x="20" y="78"/>
                </a:lnTo>
                <a:lnTo>
                  <a:pt x="20" y="78"/>
                </a:lnTo>
                <a:lnTo>
                  <a:pt x="11" y="91"/>
                </a:lnTo>
                <a:lnTo>
                  <a:pt x="11" y="91"/>
                </a:lnTo>
                <a:lnTo>
                  <a:pt x="11" y="93"/>
                </a:lnTo>
                <a:lnTo>
                  <a:pt x="11" y="93"/>
                </a:lnTo>
                <a:lnTo>
                  <a:pt x="11" y="100"/>
                </a:lnTo>
                <a:lnTo>
                  <a:pt x="11" y="100"/>
                </a:lnTo>
                <a:lnTo>
                  <a:pt x="11" y="100"/>
                </a:lnTo>
                <a:lnTo>
                  <a:pt x="11" y="100"/>
                </a:lnTo>
                <a:lnTo>
                  <a:pt x="14" y="95"/>
                </a:lnTo>
                <a:lnTo>
                  <a:pt x="14" y="95"/>
                </a:lnTo>
                <a:lnTo>
                  <a:pt x="20" y="85"/>
                </a:lnTo>
                <a:lnTo>
                  <a:pt x="20" y="85"/>
                </a:lnTo>
                <a:lnTo>
                  <a:pt x="21" y="84"/>
                </a:lnTo>
                <a:lnTo>
                  <a:pt x="21" y="84"/>
                </a:lnTo>
                <a:lnTo>
                  <a:pt x="21" y="78"/>
                </a:lnTo>
                <a:lnTo>
                  <a:pt x="21" y="78"/>
                </a:lnTo>
                <a:close/>
                <a:moveTo>
                  <a:pt x="72" y="67"/>
                </a:moveTo>
                <a:lnTo>
                  <a:pt x="72" y="67"/>
                </a:lnTo>
                <a:lnTo>
                  <a:pt x="84" y="80"/>
                </a:lnTo>
                <a:lnTo>
                  <a:pt x="84" y="80"/>
                </a:lnTo>
                <a:lnTo>
                  <a:pt x="85" y="78"/>
                </a:lnTo>
                <a:lnTo>
                  <a:pt x="88" y="78"/>
                </a:lnTo>
                <a:lnTo>
                  <a:pt x="88" y="78"/>
                </a:lnTo>
                <a:lnTo>
                  <a:pt x="85" y="76"/>
                </a:lnTo>
                <a:lnTo>
                  <a:pt x="85" y="76"/>
                </a:lnTo>
                <a:lnTo>
                  <a:pt x="75" y="67"/>
                </a:lnTo>
                <a:lnTo>
                  <a:pt x="75" y="67"/>
                </a:lnTo>
                <a:lnTo>
                  <a:pt x="67" y="60"/>
                </a:lnTo>
                <a:lnTo>
                  <a:pt x="67" y="60"/>
                </a:lnTo>
                <a:lnTo>
                  <a:pt x="65" y="58"/>
                </a:lnTo>
                <a:lnTo>
                  <a:pt x="65" y="58"/>
                </a:lnTo>
                <a:lnTo>
                  <a:pt x="65" y="60"/>
                </a:lnTo>
                <a:lnTo>
                  <a:pt x="65" y="60"/>
                </a:lnTo>
                <a:lnTo>
                  <a:pt x="68" y="64"/>
                </a:lnTo>
                <a:lnTo>
                  <a:pt x="68" y="64"/>
                </a:lnTo>
                <a:lnTo>
                  <a:pt x="70" y="64"/>
                </a:lnTo>
                <a:lnTo>
                  <a:pt x="70" y="64"/>
                </a:lnTo>
                <a:lnTo>
                  <a:pt x="72" y="64"/>
                </a:lnTo>
                <a:lnTo>
                  <a:pt x="72" y="67"/>
                </a:lnTo>
                <a:lnTo>
                  <a:pt x="72" y="67"/>
                </a:lnTo>
                <a:lnTo>
                  <a:pt x="72" y="67"/>
                </a:lnTo>
                <a:lnTo>
                  <a:pt x="72" y="67"/>
                </a:lnTo>
                <a:close/>
                <a:moveTo>
                  <a:pt x="84" y="137"/>
                </a:moveTo>
                <a:lnTo>
                  <a:pt x="84" y="137"/>
                </a:lnTo>
                <a:lnTo>
                  <a:pt x="84" y="138"/>
                </a:lnTo>
                <a:lnTo>
                  <a:pt x="84" y="138"/>
                </a:lnTo>
                <a:lnTo>
                  <a:pt x="95" y="127"/>
                </a:lnTo>
                <a:lnTo>
                  <a:pt x="95" y="127"/>
                </a:lnTo>
                <a:lnTo>
                  <a:pt x="92" y="121"/>
                </a:lnTo>
                <a:lnTo>
                  <a:pt x="92" y="121"/>
                </a:lnTo>
                <a:lnTo>
                  <a:pt x="92" y="121"/>
                </a:lnTo>
                <a:lnTo>
                  <a:pt x="92" y="121"/>
                </a:lnTo>
                <a:lnTo>
                  <a:pt x="85" y="130"/>
                </a:lnTo>
                <a:lnTo>
                  <a:pt x="85" y="130"/>
                </a:lnTo>
                <a:lnTo>
                  <a:pt x="85" y="131"/>
                </a:lnTo>
                <a:lnTo>
                  <a:pt x="85" y="131"/>
                </a:lnTo>
                <a:lnTo>
                  <a:pt x="84" y="137"/>
                </a:lnTo>
                <a:lnTo>
                  <a:pt x="84" y="137"/>
                </a:lnTo>
                <a:close/>
                <a:moveTo>
                  <a:pt x="43" y="56"/>
                </a:moveTo>
                <a:lnTo>
                  <a:pt x="43" y="56"/>
                </a:lnTo>
                <a:lnTo>
                  <a:pt x="43" y="57"/>
                </a:lnTo>
                <a:lnTo>
                  <a:pt x="43" y="57"/>
                </a:lnTo>
                <a:lnTo>
                  <a:pt x="30" y="76"/>
                </a:lnTo>
                <a:lnTo>
                  <a:pt x="30" y="76"/>
                </a:lnTo>
                <a:lnTo>
                  <a:pt x="30" y="77"/>
                </a:lnTo>
                <a:lnTo>
                  <a:pt x="30" y="80"/>
                </a:lnTo>
                <a:lnTo>
                  <a:pt x="30" y="80"/>
                </a:lnTo>
                <a:lnTo>
                  <a:pt x="35" y="71"/>
                </a:lnTo>
                <a:lnTo>
                  <a:pt x="35" y="71"/>
                </a:lnTo>
                <a:lnTo>
                  <a:pt x="38" y="68"/>
                </a:lnTo>
                <a:lnTo>
                  <a:pt x="38" y="66"/>
                </a:lnTo>
                <a:lnTo>
                  <a:pt x="38" y="66"/>
                </a:lnTo>
                <a:lnTo>
                  <a:pt x="38" y="64"/>
                </a:lnTo>
                <a:lnTo>
                  <a:pt x="40" y="63"/>
                </a:lnTo>
                <a:lnTo>
                  <a:pt x="40" y="63"/>
                </a:lnTo>
                <a:lnTo>
                  <a:pt x="43" y="63"/>
                </a:lnTo>
                <a:lnTo>
                  <a:pt x="43" y="63"/>
                </a:lnTo>
                <a:lnTo>
                  <a:pt x="43" y="63"/>
                </a:lnTo>
                <a:lnTo>
                  <a:pt x="43" y="63"/>
                </a:lnTo>
                <a:lnTo>
                  <a:pt x="45" y="60"/>
                </a:lnTo>
                <a:lnTo>
                  <a:pt x="45" y="60"/>
                </a:lnTo>
                <a:lnTo>
                  <a:pt x="43" y="56"/>
                </a:lnTo>
                <a:lnTo>
                  <a:pt x="43" y="56"/>
                </a:lnTo>
                <a:close/>
                <a:moveTo>
                  <a:pt x="68" y="112"/>
                </a:moveTo>
                <a:lnTo>
                  <a:pt x="68" y="112"/>
                </a:lnTo>
                <a:lnTo>
                  <a:pt x="68" y="112"/>
                </a:lnTo>
                <a:lnTo>
                  <a:pt x="68" y="112"/>
                </a:lnTo>
                <a:lnTo>
                  <a:pt x="68" y="114"/>
                </a:lnTo>
                <a:lnTo>
                  <a:pt x="68" y="114"/>
                </a:lnTo>
                <a:lnTo>
                  <a:pt x="45" y="138"/>
                </a:lnTo>
                <a:lnTo>
                  <a:pt x="45" y="138"/>
                </a:lnTo>
                <a:lnTo>
                  <a:pt x="44" y="139"/>
                </a:lnTo>
                <a:lnTo>
                  <a:pt x="44" y="142"/>
                </a:lnTo>
                <a:lnTo>
                  <a:pt x="44" y="142"/>
                </a:lnTo>
                <a:lnTo>
                  <a:pt x="47" y="141"/>
                </a:lnTo>
                <a:lnTo>
                  <a:pt x="47" y="141"/>
                </a:lnTo>
                <a:lnTo>
                  <a:pt x="47" y="141"/>
                </a:lnTo>
                <a:lnTo>
                  <a:pt x="51" y="135"/>
                </a:lnTo>
                <a:lnTo>
                  <a:pt x="51" y="135"/>
                </a:lnTo>
                <a:lnTo>
                  <a:pt x="54" y="131"/>
                </a:lnTo>
                <a:lnTo>
                  <a:pt x="57" y="127"/>
                </a:lnTo>
                <a:lnTo>
                  <a:pt x="57" y="127"/>
                </a:lnTo>
                <a:lnTo>
                  <a:pt x="57" y="127"/>
                </a:lnTo>
                <a:lnTo>
                  <a:pt x="57" y="127"/>
                </a:lnTo>
                <a:lnTo>
                  <a:pt x="58" y="125"/>
                </a:lnTo>
                <a:lnTo>
                  <a:pt x="60" y="124"/>
                </a:lnTo>
                <a:lnTo>
                  <a:pt x="60" y="124"/>
                </a:lnTo>
                <a:lnTo>
                  <a:pt x="60" y="124"/>
                </a:lnTo>
                <a:lnTo>
                  <a:pt x="60" y="124"/>
                </a:lnTo>
                <a:lnTo>
                  <a:pt x="68" y="112"/>
                </a:lnTo>
                <a:lnTo>
                  <a:pt x="68" y="112"/>
                </a:lnTo>
                <a:close/>
                <a:moveTo>
                  <a:pt x="64" y="91"/>
                </a:moveTo>
                <a:lnTo>
                  <a:pt x="64" y="91"/>
                </a:lnTo>
                <a:lnTo>
                  <a:pt x="64" y="91"/>
                </a:lnTo>
                <a:lnTo>
                  <a:pt x="64" y="91"/>
                </a:lnTo>
                <a:lnTo>
                  <a:pt x="44" y="111"/>
                </a:lnTo>
                <a:lnTo>
                  <a:pt x="44" y="111"/>
                </a:lnTo>
                <a:lnTo>
                  <a:pt x="44" y="112"/>
                </a:lnTo>
                <a:lnTo>
                  <a:pt x="44" y="112"/>
                </a:lnTo>
                <a:lnTo>
                  <a:pt x="44" y="117"/>
                </a:lnTo>
                <a:lnTo>
                  <a:pt x="44" y="117"/>
                </a:lnTo>
                <a:lnTo>
                  <a:pt x="64" y="91"/>
                </a:lnTo>
                <a:lnTo>
                  <a:pt x="64" y="91"/>
                </a:lnTo>
                <a:close/>
                <a:moveTo>
                  <a:pt x="68" y="100"/>
                </a:moveTo>
                <a:lnTo>
                  <a:pt x="68" y="100"/>
                </a:lnTo>
                <a:lnTo>
                  <a:pt x="68" y="100"/>
                </a:lnTo>
                <a:lnTo>
                  <a:pt x="68" y="100"/>
                </a:lnTo>
                <a:lnTo>
                  <a:pt x="67" y="101"/>
                </a:lnTo>
                <a:lnTo>
                  <a:pt x="67" y="101"/>
                </a:lnTo>
                <a:lnTo>
                  <a:pt x="45" y="124"/>
                </a:lnTo>
                <a:lnTo>
                  <a:pt x="45" y="124"/>
                </a:lnTo>
                <a:lnTo>
                  <a:pt x="44" y="127"/>
                </a:lnTo>
                <a:lnTo>
                  <a:pt x="44" y="130"/>
                </a:lnTo>
                <a:lnTo>
                  <a:pt x="44" y="130"/>
                </a:lnTo>
                <a:lnTo>
                  <a:pt x="68" y="100"/>
                </a:lnTo>
                <a:lnTo>
                  <a:pt x="68" y="100"/>
                </a:lnTo>
                <a:close/>
                <a:moveTo>
                  <a:pt x="45" y="191"/>
                </a:moveTo>
                <a:lnTo>
                  <a:pt x="45" y="191"/>
                </a:lnTo>
                <a:lnTo>
                  <a:pt x="50" y="185"/>
                </a:lnTo>
                <a:lnTo>
                  <a:pt x="50" y="185"/>
                </a:lnTo>
                <a:lnTo>
                  <a:pt x="54" y="179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47" y="181"/>
                </a:lnTo>
                <a:lnTo>
                  <a:pt x="47" y="181"/>
                </a:lnTo>
                <a:lnTo>
                  <a:pt x="47" y="184"/>
                </a:lnTo>
                <a:lnTo>
                  <a:pt x="47" y="184"/>
                </a:lnTo>
                <a:lnTo>
                  <a:pt x="45" y="191"/>
                </a:lnTo>
                <a:lnTo>
                  <a:pt x="45" y="191"/>
                </a:lnTo>
                <a:close/>
                <a:moveTo>
                  <a:pt x="33" y="199"/>
                </a:moveTo>
                <a:lnTo>
                  <a:pt x="33" y="199"/>
                </a:lnTo>
                <a:lnTo>
                  <a:pt x="33" y="199"/>
                </a:lnTo>
                <a:lnTo>
                  <a:pt x="33" y="199"/>
                </a:lnTo>
                <a:lnTo>
                  <a:pt x="28" y="203"/>
                </a:lnTo>
                <a:lnTo>
                  <a:pt x="28" y="203"/>
                </a:lnTo>
                <a:lnTo>
                  <a:pt x="26" y="209"/>
                </a:lnTo>
                <a:lnTo>
                  <a:pt x="24" y="215"/>
                </a:lnTo>
                <a:lnTo>
                  <a:pt x="24" y="215"/>
                </a:lnTo>
                <a:lnTo>
                  <a:pt x="27" y="215"/>
                </a:lnTo>
                <a:lnTo>
                  <a:pt x="27" y="215"/>
                </a:lnTo>
                <a:lnTo>
                  <a:pt x="34" y="205"/>
                </a:lnTo>
                <a:lnTo>
                  <a:pt x="34" y="205"/>
                </a:lnTo>
                <a:lnTo>
                  <a:pt x="34" y="203"/>
                </a:lnTo>
                <a:lnTo>
                  <a:pt x="34" y="203"/>
                </a:lnTo>
                <a:lnTo>
                  <a:pt x="33" y="199"/>
                </a:lnTo>
                <a:lnTo>
                  <a:pt x="33" y="199"/>
                </a:lnTo>
                <a:close/>
                <a:moveTo>
                  <a:pt x="21" y="60"/>
                </a:moveTo>
                <a:lnTo>
                  <a:pt x="21" y="60"/>
                </a:lnTo>
                <a:lnTo>
                  <a:pt x="21" y="60"/>
                </a:lnTo>
                <a:lnTo>
                  <a:pt x="21" y="60"/>
                </a:lnTo>
                <a:lnTo>
                  <a:pt x="11" y="74"/>
                </a:lnTo>
                <a:lnTo>
                  <a:pt x="11" y="74"/>
                </a:lnTo>
                <a:lnTo>
                  <a:pt x="10" y="76"/>
                </a:lnTo>
                <a:lnTo>
                  <a:pt x="10" y="76"/>
                </a:lnTo>
                <a:lnTo>
                  <a:pt x="10" y="81"/>
                </a:lnTo>
                <a:lnTo>
                  <a:pt x="10" y="81"/>
                </a:lnTo>
                <a:lnTo>
                  <a:pt x="11" y="80"/>
                </a:lnTo>
                <a:lnTo>
                  <a:pt x="11" y="80"/>
                </a:lnTo>
                <a:lnTo>
                  <a:pt x="21" y="63"/>
                </a:lnTo>
                <a:lnTo>
                  <a:pt x="21" y="63"/>
                </a:lnTo>
                <a:lnTo>
                  <a:pt x="23" y="61"/>
                </a:lnTo>
                <a:lnTo>
                  <a:pt x="21" y="60"/>
                </a:lnTo>
                <a:lnTo>
                  <a:pt x="21" y="60"/>
                </a:lnTo>
                <a:close/>
                <a:moveTo>
                  <a:pt x="27" y="64"/>
                </a:moveTo>
                <a:lnTo>
                  <a:pt x="27" y="64"/>
                </a:lnTo>
                <a:lnTo>
                  <a:pt x="38" y="50"/>
                </a:lnTo>
                <a:lnTo>
                  <a:pt x="38" y="50"/>
                </a:lnTo>
                <a:lnTo>
                  <a:pt x="35" y="47"/>
                </a:lnTo>
                <a:lnTo>
                  <a:pt x="35" y="47"/>
                </a:lnTo>
                <a:lnTo>
                  <a:pt x="27" y="61"/>
                </a:lnTo>
                <a:lnTo>
                  <a:pt x="27" y="61"/>
                </a:lnTo>
                <a:lnTo>
                  <a:pt x="26" y="63"/>
                </a:lnTo>
                <a:lnTo>
                  <a:pt x="27" y="64"/>
                </a:lnTo>
                <a:lnTo>
                  <a:pt x="27" y="64"/>
                </a:lnTo>
                <a:close/>
                <a:moveTo>
                  <a:pt x="48" y="169"/>
                </a:moveTo>
                <a:lnTo>
                  <a:pt x="48" y="169"/>
                </a:lnTo>
                <a:lnTo>
                  <a:pt x="50" y="169"/>
                </a:lnTo>
                <a:lnTo>
                  <a:pt x="50" y="169"/>
                </a:lnTo>
                <a:lnTo>
                  <a:pt x="51" y="168"/>
                </a:lnTo>
                <a:lnTo>
                  <a:pt x="51" y="168"/>
                </a:lnTo>
                <a:lnTo>
                  <a:pt x="60" y="157"/>
                </a:lnTo>
                <a:lnTo>
                  <a:pt x="60" y="157"/>
                </a:lnTo>
                <a:lnTo>
                  <a:pt x="61" y="154"/>
                </a:lnTo>
                <a:lnTo>
                  <a:pt x="61" y="151"/>
                </a:lnTo>
                <a:lnTo>
                  <a:pt x="61" y="151"/>
                </a:lnTo>
                <a:lnTo>
                  <a:pt x="60" y="151"/>
                </a:lnTo>
                <a:lnTo>
                  <a:pt x="60" y="151"/>
                </a:lnTo>
                <a:lnTo>
                  <a:pt x="51" y="162"/>
                </a:lnTo>
                <a:lnTo>
                  <a:pt x="51" y="162"/>
                </a:lnTo>
                <a:lnTo>
                  <a:pt x="51" y="162"/>
                </a:lnTo>
                <a:lnTo>
                  <a:pt x="51" y="162"/>
                </a:lnTo>
                <a:lnTo>
                  <a:pt x="48" y="169"/>
                </a:lnTo>
                <a:lnTo>
                  <a:pt x="48" y="169"/>
                </a:lnTo>
                <a:close/>
                <a:moveTo>
                  <a:pt x="54" y="122"/>
                </a:moveTo>
                <a:lnTo>
                  <a:pt x="54" y="122"/>
                </a:lnTo>
                <a:lnTo>
                  <a:pt x="54" y="122"/>
                </a:lnTo>
                <a:lnTo>
                  <a:pt x="54" y="122"/>
                </a:lnTo>
                <a:lnTo>
                  <a:pt x="75" y="101"/>
                </a:lnTo>
                <a:lnTo>
                  <a:pt x="75" y="101"/>
                </a:lnTo>
                <a:lnTo>
                  <a:pt x="75" y="100"/>
                </a:lnTo>
                <a:lnTo>
                  <a:pt x="75" y="100"/>
                </a:lnTo>
                <a:lnTo>
                  <a:pt x="74" y="98"/>
                </a:lnTo>
                <a:lnTo>
                  <a:pt x="74" y="98"/>
                </a:lnTo>
                <a:lnTo>
                  <a:pt x="54" y="122"/>
                </a:lnTo>
                <a:lnTo>
                  <a:pt x="54" y="122"/>
                </a:lnTo>
                <a:close/>
                <a:moveTo>
                  <a:pt x="78" y="148"/>
                </a:moveTo>
                <a:lnTo>
                  <a:pt x="78" y="148"/>
                </a:lnTo>
                <a:lnTo>
                  <a:pt x="78" y="148"/>
                </a:lnTo>
                <a:lnTo>
                  <a:pt x="78" y="148"/>
                </a:lnTo>
                <a:lnTo>
                  <a:pt x="68" y="158"/>
                </a:lnTo>
                <a:lnTo>
                  <a:pt x="68" y="158"/>
                </a:lnTo>
                <a:lnTo>
                  <a:pt x="67" y="159"/>
                </a:lnTo>
                <a:lnTo>
                  <a:pt x="67" y="159"/>
                </a:lnTo>
                <a:lnTo>
                  <a:pt x="65" y="164"/>
                </a:lnTo>
                <a:lnTo>
                  <a:pt x="65" y="164"/>
                </a:lnTo>
                <a:lnTo>
                  <a:pt x="67" y="164"/>
                </a:lnTo>
                <a:lnTo>
                  <a:pt x="67" y="164"/>
                </a:lnTo>
                <a:lnTo>
                  <a:pt x="77" y="152"/>
                </a:lnTo>
                <a:lnTo>
                  <a:pt x="77" y="152"/>
                </a:lnTo>
                <a:lnTo>
                  <a:pt x="78" y="149"/>
                </a:lnTo>
                <a:lnTo>
                  <a:pt x="78" y="148"/>
                </a:lnTo>
                <a:lnTo>
                  <a:pt x="78" y="148"/>
                </a:lnTo>
                <a:close/>
                <a:moveTo>
                  <a:pt x="53" y="111"/>
                </a:moveTo>
                <a:lnTo>
                  <a:pt x="53" y="111"/>
                </a:lnTo>
                <a:lnTo>
                  <a:pt x="53" y="111"/>
                </a:lnTo>
                <a:lnTo>
                  <a:pt x="53" y="111"/>
                </a:lnTo>
                <a:lnTo>
                  <a:pt x="70" y="93"/>
                </a:lnTo>
                <a:lnTo>
                  <a:pt x="70" y="93"/>
                </a:lnTo>
                <a:lnTo>
                  <a:pt x="68" y="90"/>
                </a:lnTo>
                <a:lnTo>
                  <a:pt x="68" y="90"/>
                </a:lnTo>
                <a:lnTo>
                  <a:pt x="53" y="111"/>
                </a:lnTo>
                <a:lnTo>
                  <a:pt x="53" y="111"/>
                </a:lnTo>
                <a:close/>
                <a:moveTo>
                  <a:pt x="99" y="139"/>
                </a:moveTo>
                <a:lnTo>
                  <a:pt x="99" y="139"/>
                </a:lnTo>
                <a:lnTo>
                  <a:pt x="97" y="134"/>
                </a:lnTo>
                <a:lnTo>
                  <a:pt x="97" y="134"/>
                </a:ln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94" y="142"/>
                </a:lnTo>
                <a:lnTo>
                  <a:pt x="99" y="139"/>
                </a:lnTo>
                <a:lnTo>
                  <a:pt x="99" y="139"/>
                </a:lnTo>
                <a:close/>
                <a:moveTo>
                  <a:pt x="40" y="53"/>
                </a:moveTo>
                <a:lnTo>
                  <a:pt x="40" y="53"/>
                </a:lnTo>
                <a:lnTo>
                  <a:pt x="40" y="54"/>
                </a:lnTo>
                <a:lnTo>
                  <a:pt x="40" y="54"/>
                </a:lnTo>
                <a:lnTo>
                  <a:pt x="28" y="67"/>
                </a:lnTo>
                <a:lnTo>
                  <a:pt x="28" y="67"/>
                </a:lnTo>
                <a:lnTo>
                  <a:pt x="27" y="70"/>
                </a:lnTo>
                <a:lnTo>
                  <a:pt x="28" y="73"/>
                </a:lnTo>
                <a:lnTo>
                  <a:pt x="28" y="73"/>
                </a:lnTo>
                <a:lnTo>
                  <a:pt x="40" y="53"/>
                </a:lnTo>
                <a:lnTo>
                  <a:pt x="40" y="53"/>
                </a:lnTo>
                <a:close/>
                <a:moveTo>
                  <a:pt x="31" y="161"/>
                </a:moveTo>
                <a:lnTo>
                  <a:pt x="31" y="161"/>
                </a:lnTo>
                <a:lnTo>
                  <a:pt x="31" y="161"/>
                </a:lnTo>
                <a:lnTo>
                  <a:pt x="31" y="161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7" y="154"/>
                </a:lnTo>
                <a:lnTo>
                  <a:pt x="38" y="147"/>
                </a:lnTo>
                <a:lnTo>
                  <a:pt x="38" y="147"/>
                </a:lnTo>
                <a:lnTo>
                  <a:pt x="33" y="154"/>
                </a:lnTo>
                <a:lnTo>
                  <a:pt x="33" y="154"/>
                </a:lnTo>
                <a:lnTo>
                  <a:pt x="31" y="155"/>
                </a:lnTo>
                <a:lnTo>
                  <a:pt x="31" y="155"/>
                </a:lnTo>
                <a:lnTo>
                  <a:pt x="31" y="161"/>
                </a:lnTo>
                <a:lnTo>
                  <a:pt x="31" y="161"/>
                </a:lnTo>
                <a:close/>
                <a:moveTo>
                  <a:pt x="50" y="64"/>
                </a:moveTo>
                <a:lnTo>
                  <a:pt x="50" y="64"/>
                </a:lnTo>
                <a:lnTo>
                  <a:pt x="44" y="73"/>
                </a:lnTo>
                <a:lnTo>
                  <a:pt x="44" y="73"/>
                </a:lnTo>
                <a:lnTo>
                  <a:pt x="43" y="76"/>
                </a:lnTo>
                <a:lnTo>
                  <a:pt x="43" y="77"/>
                </a:lnTo>
                <a:lnTo>
                  <a:pt x="43" y="77"/>
                </a:lnTo>
                <a:lnTo>
                  <a:pt x="53" y="68"/>
                </a:lnTo>
                <a:lnTo>
                  <a:pt x="53" y="68"/>
                </a:lnTo>
                <a:lnTo>
                  <a:pt x="50" y="64"/>
                </a:lnTo>
                <a:lnTo>
                  <a:pt x="50" y="64"/>
                </a:lnTo>
                <a:close/>
                <a:moveTo>
                  <a:pt x="35" y="188"/>
                </a:moveTo>
                <a:lnTo>
                  <a:pt x="35" y="188"/>
                </a:lnTo>
                <a:lnTo>
                  <a:pt x="35" y="188"/>
                </a:lnTo>
                <a:lnTo>
                  <a:pt x="35" y="188"/>
                </a:lnTo>
                <a:lnTo>
                  <a:pt x="40" y="182"/>
                </a:lnTo>
                <a:lnTo>
                  <a:pt x="40" y="182"/>
                </a:lnTo>
                <a:lnTo>
                  <a:pt x="40" y="181"/>
                </a:lnTo>
                <a:lnTo>
                  <a:pt x="40" y="181"/>
                </a:lnTo>
                <a:lnTo>
                  <a:pt x="41" y="175"/>
                </a:lnTo>
                <a:lnTo>
                  <a:pt x="41" y="175"/>
                </a:lnTo>
                <a:lnTo>
                  <a:pt x="41" y="174"/>
                </a:lnTo>
                <a:lnTo>
                  <a:pt x="41" y="174"/>
                </a:lnTo>
                <a:lnTo>
                  <a:pt x="37" y="178"/>
                </a:lnTo>
                <a:lnTo>
                  <a:pt x="37" y="178"/>
                </a:lnTo>
                <a:lnTo>
                  <a:pt x="37" y="179"/>
                </a:lnTo>
                <a:lnTo>
                  <a:pt x="37" y="179"/>
                </a:lnTo>
                <a:lnTo>
                  <a:pt x="35" y="188"/>
                </a:lnTo>
                <a:lnTo>
                  <a:pt x="35" y="188"/>
                </a:lnTo>
                <a:close/>
                <a:moveTo>
                  <a:pt x="6" y="157"/>
                </a:moveTo>
                <a:lnTo>
                  <a:pt x="6" y="157"/>
                </a:lnTo>
                <a:lnTo>
                  <a:pt x="6" y="184"/>
                </a:lnTo>
                <a:lnTo>
                  <a:pt x="6" y="184"/>
                </a:lnTo>
                <a:lnTo>
                  <a:pt x="7" y="181"/>
                </a:lnTo>
                <a:lnTo>
                  <a:pt x="7" y="179"/>
                </a:lnTo>
                <a:lnTo>
                  <a:pt x="7" y="179"/>
                </a:lnTo>
                <a:lnTo>
                  <a:pt x="7" y="158"/>
                </a:lnTo>
                <a:lnTo>
                  <a:pt x="7" y="158"/>
                </a:lnTo>
                <a:lnTo>
                  <a:pt x="7" y="157"/>
                </a:lnTo>
                <a:lnTo>
                  <a:pt x="7" y="157"/>
                </a:lnTo>
                <a:lnTo>
                  <a:pt x="6" y="157"/>
                </a:lnTo>
                <a:lnTo>
                  <a:pt x="6" y="157"/>
                </a:lnTo>
                <a:close/>
                <a:moveTo>
                  <a:pt x="68" y="152"/>
                </a:moveTo>
                <a:lnTo>
                  <a:pt x="68" y="152"/>
                </a:lnTo>
                <a:lnTo>
                  <a:pt x="70" y="151"/>
                </a:lnTo>
                <a:lnTo>
                  <a:pt x="70" y="151"/>
                </a:lnTo>
                <a:lnTo>
                  <a:pt x="77" y="144"/>
                </a:lnTo>
                <a:lnTo>
                  <a:pt x="77" y="144"/>
                </a:lnTo>
                <a:lnTo>
                  <a:pt x="78" y="142"/>
                </a:lnTo>
                <a:lnTo>
                  <a:pt x="78" y="139"/>
                </a:lnTo>
                <a:lnTo>
                  <a:pt x="78" y="139"/>
                </a:lnTo>
                <a:lnTo>
                  <a:pt x="77" y="139"/>
                </a:lnTo>
                <a:lnTo>
                  <a:pt x="77" y="139"/>
                </a:lnTo>
                <a:lnTo>
                  <a:pt x="70" y="148"/>
                </a:lnTo>
                <a:lnTo>
                  <a:pt x="70" y="148"/>
                </a:lnTo>
                <a:lnTo>
                  <a:pt x="68" y="149"/>
                </a:lnTo>
                <a:lnTo>
                  <a:pt x="68" y="152"/>
                </a:lnTo>
                <a:lnTo>
                  <a:pt x="68" y="152"/>
                </a:lnTo>
                <a:close/>
                <a:moveTo>
                  <a:pt x="101" y="122"/>
                </a:moveTo>
                <a:lnTo>
                  <a:pt x="101" y="122"/>
                </a:lnTo>
                <a:lnTo>
                  <a:pt x="97" y="115"/>
                </a:lnTo>
                <a:lnTo>
                  <a:pt x="97" y="115"/>
                </a:lnTo>
                <a:lnTo>
                  <a:pt x="95" y="118"/>
                </a:lnTo>
                <a:lnTo>
                  <a:pt x="95" y="118"/>
                </a:lnTo>
                <a:lnTo>
                  <a:pt x="98" y="125"/>
                </a:lnTo>
                <a:lnTo>
                  <a:pt x="98" y="125"/>
                </a:lnTo>
                <a:lnTo>
                  <a:pt x="101" y="122"/>
                </a:lnTo>
                <a:lnTo>
                  <a:pt x="101" y="122"/>
                </a:lnTo>
                <a:close/>
                <a:moveTo>
                  <a:pt x="78" y="155"/>
                </a:moveTo>
                <a:lnTo>
                  <a:pt x="78" y="155"/>
                </a:lnTo>
                <a:lnTo>
                  <a:pt x="72" y="162"/>
                </a:lnTo>
                <a:lnTo>
                  <a:pt x="72" y="162"/>
                </a:lnTo>
                <a:lnTo>
                  <a:pt x="65" y="171"/>
                </a:lnTo>
                <a:lnTo>
                  <a:pt x="65" y="171"/>
                </a:lnTo>
                <a:lnTo>
                  <a:pt x="65" y="171"/>
                </a:lnTo>
                <a:lnTo>
                  <a:pt x="65" y="172"/>
                </a:lnTo>
                <a:lnTo>
                  <a:pt x="65" y="172"/>
                </a:lnTo>
                <a:lnTo>
                  <a:pt x="67" y="171"/>
                </a:lnTo>
                <a:lnTo>
                  <a:pt x="67" y="171"/>
                </a:lnTo>
                <a:lnTo>
                  <a:pt x="77" y="161"/>
                </a:lnTo>
                <a:lnTo>
                  <a:pt x="77" y="161"/>
                </a:lnTo>
                <a:lnTo>
                  <a:pt x="78" y="158"/>
                </a:lnTo>
                <a:lnTo>
                  <a:pt x="78" y="155"/>
                </a:lnTo>
                <a:lnTo>
                  <a:pt x="78" y="155"/>
                </a:lnTo>
                <a:close/>
                <a:moveTo>
                  <a:pt x="34" y="130"/>
                </a:moveTo>
                <a:lnTo>
                  <a:pt x="34" y="130"/>
                </a:lnTo>
                <a:lnTo>
                  <a:pt x="34" y="130"/>
                </a:lnTo>
                <a:lnTo>
                  <a:pt x="34" y="130"/>
                </a:lnTo>
                <a:lnTo>
                  <a:pt x="37" y="125"/>
                </a:lnTo>
                <a:lnTo>
                  <a:pt x="37" y="125"/>
                </a:lnTo>
                <a:lnTo>
                  <a:pt x="38" y="122"/>
                </a:lnTo>
                <a:lnTo>
                  <a:pt x="40" y="121"/>
                </a:lnTo>
                <a:lnTo>
                  <a:pt x="40" y="121"/>
                </a:lnTo>
                <a:lnTo>
                  <a:pt x="38" y="118"/>
                </a:lnTo>
                <a:lnTo>
                  <a:pt x="38" y="118"/>
                </a:lnTo>
                <a:lnTo>
                  <a:pt x="37" y="120"/>
                </a:lnTo>
                <a:lnTo>
                  <a:pt x="37" y="120"/>
                </a:lnTo>
                <a:lnTo>
                  <a:pt x="35" y="122"/>
                </a:lnTo>
                <a:lnTo>
                  <a:pt x="34" y="125"/>
                </a:lnTo>
                <a:lnTo>
                  <a:pt x="34" y="125"/>
                </a:lnTo>
                <a:lnTo>
                  <a:pt x="34" y="130"/>
                </a:lnTo>
                <a:lnTo>
                  <a:pt x="34" y="130"/>
                </a:lnTo>
                <a:close/>
                <a:moveTo>
                  <a:pt x="33" y="144"/>
                </a:move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7" y="139"/>
                </a:lnTo>
                <a:lnTo>
                  <a:pt x="37" y="139"/>
                </a:lnTo>
                <a:lnTo>
                  <a:pt x="38" y="137"/>
                </a:lnTo>
                <a:lnTo>
                  <a:pt x="38" y="132"/>
                </a:lnTo>
                <a:lnTo>
                  <a:pt x="38" y="132"/>
                </a:lnTo>
                <a:lnTo>
                  <a:pt x="34" y="139"/>
                </a:lnTo>
                <a:lnTo>
                  <a:pt x="34" y="139"/>
                </a:lnTo>
                <a:lnTo>
                  <a:pt x="33" y="139"/>
                </a:lnTo>
                <a:lnTo>
                  <a:pt x="33" y="139"/>
                </a:lnTo>
                <a:lnTo>
                  <a:pt x="33" y="144"/>
                </a:lnTo>
                <a:lnTo>
                  <a:pt x="33" y="144"/>
                </a:lnTo>
                <a:close/>
                <a:moveTo>
                  <a:pt x="31" y="26"/>
                </a:moveTo>
                <a:lnTo>
                  <a:pt x="31" y="26"/>
                </a:lnTo>
                <a:lnTo>
                  <a:pt x="30" y="29"/>
                </a:lnTo>
                <a:lnTo>
                  <a:pt x="30" y="29"/>
                </a:lnTo>
                <a:lnTo>
                  <a:pt x="37" y="34"/>
                </a:lnTo>
                <a:lnTo>
                  <a:pt x="37" y="34"/>
                </a:lnTo>
                <a:lnTo>
                  <a:pt x="40" y="33"/>
                </a:lnTo>
                <a:lnTo>
                  <a:pt x="40" y="33"/>
                </a:lnTo>
                <a:lnTo>
                  <a:pt x="31" y="26"/>
                </a:lnTo>
                <a:lnTo>
                  <a:pt x="31" y="26"/>
                </a:lnTo>
                <a:close/>
                <a:moveTo>
                  <a:pt x="16" y="273"/>
                </a:moveTo>
                <a:lnTo>
                  <a:pt x="16" y="273"/>
                </a:lnTo>
                <a:lnTo>
                  <a:pt x="18" y="280"/>
                </a:lnTo>
                <a:lnTo>
                  <a:pt x="21" y="286"/>
                </a:lnTo>
                <a:lnTo>
                  <a:pt x="21" y="286"/>
                </a:lnTo>
                <a:lnTo>
                  <a:pt x="18" y="272"/>
                </a:lnTo>
                <a:lnTo>
                  <a:pt x="18" y="272"/>
                </a:lnTo>
                <a:lnTo>
                  <a:pt x="16" y="273"/>
                </a:lnTo>
                <a:lnTo>
                  <a:pt x="16" y="273"/>
                </a:lnTo>
                <a:close/>
                <a:moveTo>
                  <a:pt x="97" y="165"/>
                </a:moveTo>
                <a:lnTo>
                  <a:pt x="97" y="165"/>
                </a:lnTo>
                <a:lnTo>
                  <a:pt x="105" y="157"/>
                </a:lnTo>
                <a:lnTo>
                  <a:pt x="105" y="157"/>
                </a:lnTo>
                <a:lnTo>
                  <a:pt x="105" y="155"/>
                </a:lnTo>
                <a:lnTo>
                  <a:pt x="105" y="154"/>
                </a:lnTo>
                <a:lnTo>
                  <a:pt x="105" y="154"/>
                </a:lnTo>
                <a:lnTo>
                  <a:pt x="98" y="161"/>
                </a:lnTo>
                <a:lnTo>
                  <a:pt x="98" y="161"/>
                </a:lnTo>
                <a:lnTo>
                  <a:pt x="97" y="162"/>
                </a:lnTo>
                <a:lnTo>
                  <a:pt x="97" y="165"/>
                </a:lnTo>
                <a:lnTo>
                  <a:pt x="97" y="165"/>
                </a:lnTo>
                <a:close/>
                <a:moveTo>
                  <a:pt x="94" y="165"/>
                </a:moveTo>
                <a:lnTo>
                  <a:pt x="94" y="165"/>
                </a:lnTo>
                <a:lnTo>
                  <a:pt x="87" y="172"/>
                </a:lnTo>
                <a:lnTo>
                  <a:pt x="87" y="172"/>
                </a:lnTo>
                <a:lnTo>
                  <a:pt x="85" y="174"/>
                </a:lnTo>
                <a:lnTo>
                  <a:pt x="87" y="175"/>
                </a:lnTo>
                <a:lnTo>
                  <a:pt x="87" y="175"/>
                </a:lnTo>
                <a:lnTo>
                  <a:pt x="95" y="166"/>
                </a:lnTo>
                <a:lnTo>
                  <a:pt x="95" y="166"/>
                </a:lnTo>
                <a:lnTo>
                  <a:pt x="94" y="165"/>
                </a:lnTo>
                <a:lnTo>
                  <a:pt x="94" y="165"/>
                </a:lnTo>
                <a:close/>
                <a:moveTo>
                  <a:pt x="6" y="100"/>
                </a:moveTo>
                <a:lnTo>
                  <a:pt x="6" y="100"/>
                </a:lnTo>
                <a:lnTo>
                  <a:pt x="4" y="100"/>
                </a:lnTo>
                <a:lnTo>
                  <a:pt x="4" y="101"/>
                </a:lnTo>
                <a:lnTo>
                  <a:pt x="4" y="101"/>
                </a:lnTo>
                <a:lnTo>
                  <a:pt x="6" y="121"/>
                </a:lnTo>
                <a:lnTo>
                  <a:pt x="6" y="121"/>
                </a:lnTo>
                <a:lnTo>
                  <a:pt x="6" y="122"/>
                </a:lnTo>
                <a:lnTo>
                  <a:pt x="6" y="122"/>
                </a:lnTo>
                <a:lnTo>
                  <a:pt x="6" y="121"/>
                </a:lnTo>
                <a:lnTo>
                  <a:pt x="6" y="120"/>
                </a:lnTo>
                <a:lnTo>
                  <a:pt x="6" y="120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lnTo>
                  <a:pt x="6" y="100"/>
                </a:lnTo>
                <a:close/>
                <a:moveTo>
                  <a:pt x="35" y="98"/>
                </a:moveTo>
                <a:lnTo>
                  <a:pt x="35" y="98"/>
                </a:lnTo>
                <a:lnTo>
                  <a:pt x="30" y="107"/>
                </a:lnTo>
                <a:lnTo>
                  <a:pt x="30" y="107"/>
                </a:lnTo>
                <a:lnTo>
                  <a:pt x="30" y="110"/>
                </a:lnTo>
                <a:lnTo>
                  <a:pt x="30" y="110"/>
                </a:lnTo>
                <a:lnTo>
                  <a:pt x="34" y="104"/>
                </a:lnTo>
                <a:lnTo>
                  <a:pt x="34" y="104"/>
                </a:lnTo>
                <a:lnTo>
                  <a:pt x="35" y="101"/>
                </a:lnTo>
                <a:lnTo>
                  <a:pt x="35" y="98"/>
                </a:lnTo>
                <a:lnTo>
                  <a:pt x="35" y="98"/>
                </a:lnTo>
                <a:close/>
                <a:moveTo>
                  <a:pt x="8" y="195"/>
                </a:moveTo>
                <a:lnTo>
                  <a:pt x="8" y="195"/>
                </a:lnTo>
                <a:lnTo>
                  <a:pt x="10" y="193"/>
                </a:lnTo>
                <a:lnTo>
                  <a:pt x="10" y="191"/>
                </a:lnTo>
                <a:lnTo>
                  <a:pt x="10" y="191"/>
                </a:lnTo>
                <a:lnTo>
                  <a:pt x="11" y="186"/>
                </a:lnTo>
                <a:lnTo>
                  <a:pt x="11" y="186"/>
                </a:lnTo>
                <a:lnTo>
                  <a:pt x="11" y="182"/>
                </a:lnTo>
                <a:lnTo>
                  <a:pt x="11" y="182"/>
                </a:lnTo>
                <a:lnTo>
                  <a:pt x="11" y="182"/>
                </a:lnTo>
                <a:lnTo>
                  <a:pt x="10" y="184"/>
                </a:lnTo>
                <a:lnTo>
                  <a:pt x="10" y="184"/>
                </a:lnTo>
                <a:lnTo>
                  <a:pt x="10" y="185"/>
                </a:lnTo>
                <a:lnTo>
                  <a:pt x="10" y="186"/>
                </a:lnTo>
                <a:lnTo>
                  <a:pt x="10" y="186"/>
                </a:lnTo>
                <a:lnTo>
                  <a:pt x="8" y="188"/>
                </a:lnTo>
                <a:lnTo>
                  <a:pt x="8" y="188"/>
                </a:lnTo>
                <a:lnTo>
                  <a:pt x="8" y="195"/>
                </a:lnTo>
                <a:lnTo>
                  <a:pt x="8" y="195"/>
                </a:lnTo>
                <a:close/>
                <a:moveTo>
                  <a:pt x="24" y="37"/>
                </a:moveTo>
                <a:lnTo>
                  <a:pt x="24" y="37"/>
                </a:lnTo>
                <a:lnTo>
                  <a:pt x="20" y="43"/>
                </a:lnTo>
                <a:lnTo>
                  <a:pt x="20" y="43"/>
                </a:lnTo>
                <a:lnTo>
                  <a:pt x="20" y="44"/>
                </a:lnTo>
                <a:lnTo>
                  <a:pt x="20" y="46"/>
                </a:lnTo>
                <a:lnTo>
                  <a:pt x="20" y="46"/>
                </a:lnTo>
                <a:lnTo>
                  <a:pt x="26" y="39"/>
                </a:lnTo>
                <a:lnTo>
                  <a:pt x="26" y="39"/>
                </a:lnTo>
                <a:lnTo>
                  <a:pt x="24" y="37"/>
                </a:lnTo>
                <a:lnTo>
                  <a:pt x="24" y="37"/>
                </a:lnTo>
                <a:close/>
                <a:moveTo>
                  <a:pt x="38" y="74"/>
                </a:moveTo>
                <a:lnTo>
                  <a:pt x="38" y="74"/>
                </a:lnTo>
                <a:lnTo>
                  <a:pt x="38" y="74"/>
                </a:lnTo>
                <a:lnTo>
                  <a:pt x="38" y="74"/>
                </a:lnTo>
                <a:lnTo>
                  <a:pt x="30" y="84"/>
                </a:lnTo>
                <a:lnTo>
                  <a:pt x="30" y="84"/>
                </a:lnTo>
                <a:lnTo>
                  <a:pt x="30" y="87"/>
                </a:lnTo>
                <a:lnTo>
                  <a:pt x="30" y="87"/>
                </a:lnTo>
                <a:lnTo>
                  <a:pt x="38" y="76"/>
                </a:lnTo>
                <a:lnTo>
                  <a:pt x="38" y="76"/>
                </a:lnTo>
                <a:lnTo>
                  <a:pt x="38" y="74"/>
                </a:lnTo>
                <a:lnTo>
                  <a:pt x="38" y="74"/>
                </a:lnTo>
                <a:close/>
                <a:moveTo>
                  <a:pt x="24" y="58"/>
                </a:moveTo>
                <a:lnTo>
                  <a:pt x="24" y="58"/>
                </a:lnTo>
                <a:lnTo>
                  <a:pt x="27" y="56"/>
                </a:lnTo>
                <a:lnTo>
                  <a:pt x="27" y="56"/>
                </a:lnTo>
                <a:lnTo>
                  <a:pt x="28" y="53"/>
                </a:lnTo>
                <a:lnTo>
                  <a:pt x="28" y="53"/>
                </a:lnTo>
                <a:lnTo>
                  <a:pt x="30" y="50"/>
                </a:lnTo>
                <a:lnTo>
                  <a:pt x="30" y="50"/>
                </a:lnTo>
                <a:lnTo>
                  <a:pt x="31" y="47"/>
                </a:lnTo>
                <a:lnTo>
                  <a:pt x="31" y="47"/>
                </a:lnTo>
                <a:lnTo>
                  <a:pt x="33" y="46"/>
                </a:lnTo>
                <a:lnTo>
                  <a:pt x="33" y="46"/>
                </a:lnTo>
                <a:lnTo>
                  <a:pt x="31" y="46"/>
                </a:lnTo>
                <a:lnTo>
                  <a:pt x="31" y="46"/>
                </a:lnTo>
                <a:lnTo>
                  <a:pt x="26" y="54"/>
                </a:lnTo>
                <a:lnTo>
                  <a:pt x="26" y="54"/>
                </a:lnTo>
                <a:lnTo>
                  <a:pt x="24" y="56"/>
                </a:lnTo>
                <a:lnTo>
                  <a:pt x="24" y="58"/>
                </a:lnTo>
                <a:lnTo>
                  <a:pt x="24" y="58"/>
                </a:lnTo>
                <a:close/>
                <a:moveTo>
                  <a:pt x="128" y="128"/>
                </a:moveTo>
                <a:lnTo>
                  <a:pt x="128" y="128"/>
                </a:lnTo>
                <a:lnTo>
                  <a:pt x="122" y="122"/>
                </a:lnTo>
                <a:lnTo>
                  <a:pt x="122" y="122"/>
                </a:lnTo>
                <a:lnTo>
                  <a:pt x="122" y="125"/>
                </a:lnTo>
                <a:lnTo>
                  <a:pt x="125" y="128"/>
                </a:lnTo>
                <a:lnTo>
                  <a:pt x="125" y="128"/>
                </a:lnTo>
                <a:lnTo>
                  <a:pt x="126" y="128"/>
                </a:lnTo>
                <a:lnTo>
                  <a:pt x="128" y="128"/>
                </a:lnTo>
                <a:lnTo>
                  <a:pt x="128" y="128"/>
                </a:lnTo>
                <a:close/>
                <a:moveTo>
                  <a:pt x="38" y="88"/>
                </a:moveTo>
                <a:lnTo>
                  <a:pt x="38" y="88"/>
                </a:lnTo>
                <a:lnTo>
                  <a:pt x="38" y="88"/>
                </a:lnTo>
                <a:lnTo>
                  <a:pt x="38" y="88"/>
                </a:lnTo>
                <a:lnTo>
                  <a:pt x="30" y="98"/>
                </a:lnTo>
                <a:lnTo>
                  <a:pt x="30" y="98"/>
                </a:lnTo>
                <a:lnTo>
                  <a:pt x="30" y="100"/>
                </a:lnTo>
                <a:lnTo>
                  <a:pt x="30" y="101"/>
                </a:lnTo>
                <a:lnTo>
                  <a:pt x="30" y="101"/>
                </a:lnTo>
                <a:lnTo>
                  <a:pt x="38" y="88"/>
                </a:lnTo>
                <a:lnTo>
                  <a:pt x="38" y="88"/>
                </a:lnTo>
                <a:lnTo>
                  <a:pt x="38" y="88"/>
                </a:lnTo>
                <a:lnTo>
                  <a:pt x="38" y="88"/>
                </a:lnTo>
                <a:close/>
                <a:moveTo>
                  <a:pt x="33" y="115"/>
                </a:moveTo>
                <a:lnTo>
                  <a:pt x="33" y="115"/>
                </a:lnTo>
                <a:lnTo>
                  <a:pt x="30" y="120"/>
                </a:lnTo>
                <a:lnTo>
                  <a:pt x="30" y="120"/>
                </a:lnTo>
                <a:lnTo>
                  <a:pt x="28" y="121"/>
                </a:lnTo>
                <a:lnTo>
                  <a:pt x="30" y="124"/>
                </a:lnTo>
                <a:lnTo>
                  <a:pt x="30" y="124"/>
                </a:lnTo>
                <a:lnTo>
                  <a:pt x="33" y="121"/>
                </a:lnTo>
                <a:lnTo>
                  <a:pt x="33" y="115"/>
                </a:lnTo>
                <a:lnTo>
                  <a:pt x="33" y="115"/>
                </a:lnTo>
                <a:close/>
                <a:moveTo>
                  <a:pt x="80" y="125"/>
                </a:moveTo>
                <a:lnTo>
                  <a:pt x="80" y="125"/>
                </a:lnTo>
                <a:lnTo>
                  <a:pt x="84" y="121"/>
                </a:lnTo>
                <a:lnTo>
                  <a:pt x="85" y="117"/>
                </a:lnTo>
                <a:lnTo>
                  <a:pt x="85" y="117"/>
                </a:lnTo>
                <a:lnTo>
                  <a:pt x="81" y="121"/>
                </a:lnTo>
                <a:lnTo>
                  <a:pt x="81" y="121"/>
                </a:lnTo>
                <a:lnTo>
                  <a:pt x="80" y="122"/>
                </a:lnTo>
                <a:lnTo>
                  <a:pt x="80" y="125"/>
                </a:lnTo>
                <a:lnTo>
                  <a:pt x="80" y="125"/>
                </a:lnTo>
                <a:close/>
                <a:moveTo>
                  <a:pt x="7" y="9"/>
                </a:moveTo>
                <a:lnTo>
                  <a:pt x="7" y="9"/>
                </a:lnTo>
                <a:lnTo>
                  <a:pt x="6" y="17"/>
                </a:lnTo>
                <a:lnTo>
                  <a:pt x="6" y="26"/>
                </a:lnTo>
                <a:lnTo>
                  <a:pt x="6" y="26"/>
                </a:lnTo>
                <a:lnTo>
                  <a:pt x="7" y="16"/>
                </a:lnTo>
                <a:lnTo>
                  <a:pt x="7" y="16"/>
                </a:lnTo>
                <a:lnTo>
                  <a:pt x="8" y="13"/>
                </a:lnTo>
                <a:lnTo>
                  <a:pt x="8" y="13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7" y="9"/>
                </a:lnTo>
                <a:lnTo>
                  <a:pt x="7" y="9"/>
                </a:lnTo>
                <a:close/>
                <a:moveTo>
                  <a:pt x="41" y="159"/>
                </a:moveTo>
                <a:lnTo>
                  <a:pt x="41" y="159"/>
                </a:lnTo>
                <a:lnTo>
                  <a:pt x="41" y="159"/>
                </a:lnTo>
                <a:lnTo>
                  <a:pt x="41" y="159"/>
                </a:lnTo>
                <a:lnTo>
                  <a:pt x="40" y="161"/>
                </a:lnTo>
                <a:lnTo>
                  <a:pt x="40" y="162"/>
                </a:lnTo>
                <a:lnTo>
                  <a:pt x="40" y="162"/>
                </a:lnTo>
                <a:lnTo>
                  <a:pt x="38" y="166"/>
                </a:lnTo>
                <a:lnTo>
                  <a:pt x="38" y="166"/>
                </a:lnTo>
                <a:lnTo>
                  <a:pt x="38" y="168"/>
                </a:lnTo>
                <a:lnTo>
                  <a:pt x="38" y="168"/>
                </a:lnTo>
                <a:lnTo>
                  <a:pt x="41" y="165"/>
                </a:lnTo>
                <a:lnTo>
                  <a:pt x="41" y="165"/>
                </a:lnTo>
                <a:lnTo>
                  <a:pt x="41" y="164"/>
                </a:lnTo>
                <a:lnTo>
                  <a:pt x="41" y="164"/>
                </a:lnTo>
                <a:lnTo>
                  <a:pt x="41" y="159"/>
                </a:lnTo>
                <a:lnTo>
                  <a:pt x="41" y="159"/>
                </a:lnTo>
                <a:close/>
                <a:moveTo>
                  <a:pt x="109" y="117"/>
                </a:moveTo>
                <a:lnTo>
                  <a:pt x="109" y="117"/>
                </a:lnTo>
                <a:lnTo>
                  <a:pt x="108" y="117"/>
                </a:lnTo>
                <a:lnTo>
                  <a:pt x="108" y="117"/>
                </a:lnTo>
                <a:lnTo>
                  <a:pt x="109" y="120"/>
                </a:lnTo>
                <a:lnTo>
                  <a:pt x="112" y="121"/>
                </a:lnTo>
                <a:lnTo>
                  <a:pt x="112" y="121"/>
                </a:lnTo>
                <a:lnTo>
                  <a:pt x="112" y="122"/>
                </a:lnTo>
                <a:lnTo>
                  <a:pt x="112" y="122"/>
                </a:lnTo>
                <a:lnTo>
                  <a:pt x="115" y="125"/>
                </a:lnTo>
                <a:lnTo>
                  <a:pt x="115" y="125"/>
                </a:lnTo>
                <a:lnTo>
                  <a:pt x="115" y="125"/>
                </a:lnTo>
                <a:lnTo>
                  <a:pt x="116" y="125"/>
                </a:lnTo>
                <a:lnTo>
                  <a:pt x="116" y="125"/>
                </a:lnTo>
                <a:lnTo>
                  <a:pt x="109" y="117"/>
                </a:lnTo>
                <a:lnTo>
                  <a:pt x="109" y="117"/>
                </a:lnTo>
                <a:close/>
                <a:moveTo>
                  <a:pt x="18" y="111"/>
                </a:moveTo>
                <a:lnTo>
                  <a:pt x="18" y="111"/>
                </a:lnTo>
                <a:lnTo>
                  <a:pt x="17" y="114"/>
                </a:lnTo>
                <a:lnTo>
                  <a:pt x="17" y="114"/>
                </a:lnTo>
                <a:lnTo>
                  <a:pt x="16" y="115"/>
                </a:lnTo>
                <a:lnTo>
                  <a:pt x="16" y="115"/>
                </a:lnTo>
                <a:lnTo>
                  <a:pt x="16" y="120"/>
                </a:lnTo>
                <a:lnTo>
                  <a:pt x="16" y="120"/>
                </a:lnTo>
                <a:lnTo>
                  <a:pt x="18" y="117"/>
                </a:lnTo>
                <a:lnTo>
                  <a:pt x="18" y="111"/>
                </a:lnTo>
                <a:lnTo>
                  <a:pt x="18" y="111"/>
                </a:lnTo>
                <a:close/>
                <a:moveTo>
                  <a:pt x="7" y="213"/>
                </a:moveTo>
                <a:lnTo>
                  <a:pt x="7" y="213"/>
                </a:lnTo>
                <a:lnTo>
                  <a:pt x="7" y="213"/>
                </a:lnTo>
                <a:lnTo>
                  <a:pt x="7" y="213"/>
                </a:lnTo>
                <a:lnTo>
                  <a:pt x="8" y="211"/>
                </a:lnTo>
                <a:lnTo>
                  <a:pt x="8" y="211"/>
                </a:lnTo>
                <a:lnTo>
                  <a:pt x="8" y="203"/>
                </a:lnTo>
                <a:lnTo>
                  <a:pt x="8" y="203"/>
                </a:lnTo>
                <a:lnTo>
                  <a:pt x="8" y="202"/>
                </a:lnTo>
                <a:lnTo>
                  <a:pt x="8" y="202"/>
                </a:lnTo>
                <a:lnTo>
                  <a:pt x="8" y="202"/>
                </a:lnTo>
                <a:lnTo>
                  <a:pt x="8" y="202"/>
                </a:lnTo>
                <a:lnTo>
                  <a:pt x="7" y="205"/>
                </a:lnTo>
                <a:lnTo>
                  <a:pt x="7" y="205"/>
                </a:lnTo>
                <a:lnTo>
                  <a:pt x="7" y="213"/>
                </a:lnTo>
                <a:lnTo>
                  <a:pt x="7" y="213"/>
                </a:lnTo>
                <a:close/>
                <a:moveTo>
                  <a:pt x="23" y="19"/>
                </a:moveTo>
                <a:lnTo>
                  <a:pt x="23" y="19"/>
                </a:lnTo>
                <a:lnTo>
                  <a:pt x="14" y="13"/>
                </a:lnTo>
                <a:lnTo>
                  <a:pt x="14" y="13"/>
                </a:lnTo>
                <a:lnTo>
                  <a:pt x="16" y="14"/>
                </a:lnTo>
                <a:lnTo>
                  <a:pt x="17" y="16"/>
                </a:lnTo>
                <a:lnTo>
                  <a:pt x="17" y="16"/>
                </a:lnTo>
                <a:lnTo>
                  <a:pt x="18" y="17"/>
                </a:lnTo>
                <a:lnTo>
                  <a:pt x="18" y="17"/>
                </a:lnTo>
                <a:lnTo>
                  <a:pt x="20" y="19"/>
                </a:lnTo>
                <a:lnTo>
                  <a:pt x="23" y="20"/>
                </a:lnTo>
                <a:lnTo>
                  <a:pt x="23" y="20"/>
                </a:lnTo>
                <a:lnTo>
                  <a:pt x="23" y="19"/>
                </a:lnTo>
                <a:lnTo>
                  <a:pt x="23" y="19"/>
                </a:lnTo>
                <a:close/>
                <a:moveTo>
                  <a:pt x="17" y="105"/>
                </a:moveTo>
                <a:lnTo>
                  <a:pt x="17" y="105"/>
                </a:lnTo>
                <a:lnTo>
                  <a:pt x="20" y="101"/>
                </a:lnTo>
                <a:lnTo>
                  <a:pt x="20" y="98"/>
                </a:lnTo>
                <a:lnTo>
                  <a:pt x="20" y="98"/>
                </a:lnTo>
                <a:lnTo>
                  <a:pt x="17" y="101"/>
                </a:lnTo>
                <a:lnTo>
                  <a:pt x="17" y="105"/>
                </a:lnTo>
                <a:lnTo>
                  <a:pt x="17" y="105"/>
                </a:lnTo>
                <a:close/>
                <a:moveTo>
                  <a:pt x="82" y="155"/>
                </a:moveTo>
                <a:lnTo>
                  <a:pt x="82" y="155"/>
                </a:lnTo>
                <a:lnTo>
                  <a:pt x="88" y="149"/>
                </a:lnTo>
                <a:lnTo>
                  <a:pt x="88" y="149"/>
                </a:lnTo>
                <a:lnTo>
                  <a:pt x="88" y="148"/>
                </a:lnTo>
                <a:lnTo>
                  <a:pt x="88" y="148"/>
                </a:lnTo>
                <a:lnTo>
                  <a:pt x="82" y="151"/>
                </a:lnTo>
                <a:lnTo>
                  <a:pt x="82" y="151"/>
                </a:lnTo>
                <a:lnTo>
                  <a:pt x="82" y="155"/>
                </a:lnTo>
                <a:lnTo>
                  <a:pt x="82" y="155"/>
                </a:lnTo>
                <a:close/>
                <a:moveTo>
                  <a:pt x="60" y="138"/>
                </a:moveTo>
                <a:lnTo>
                  <a:pt x="60" y="138"/>
                </a:lnTo>
                <a:lnTo>
                  <a:pt x="57" y="142"/>
                </a:lnTo>
                <a:lnTo>
                  <a:pt x="55" y="147"/>
                </a:lnTo>
                <a:lnTo>
                  <a:pt x="55" y="147"/>
                </a:lnTo>
                <a:lnTo>
                  <a:pt x="58" y="142"/>
                </a:lnTo>
                <a:lnTo>
                  <a:pt x="58" y="142"/>
                </a:lnTo>
                <a:lnTo>
                  <a:pt x="60" y="141"/>
                </a:lnTo>
                <a:lnTo>
                  <a:pt x="60" y="138"/>
                </a:lnTo>
                <a:lnTo>
                  <a:pt x="60" y="138"/>
                </a:lnTo>
                <a:close/>
                <a:moveTo>
                  <a:pt x="37" y="115"/>
                </a:moveTo>
                <a:lnTo>
                  <a:pt x="37" y="115"/>
                </a:lnTo>
                <a:lnTo>
                  <a:pt x="38" y="111"/>
                </a:lnTo>
                <a:lnTo>
                  <a:pt x="38" y="108"/>
                </a:lnTo>
                <a:lnTo>
                  <a:pt x="38" y="108"/>
                </a:lnTo>
                <a:lnTo>
                  <a:pt x="37" y="110"/>
                </a:lnTo>
                <a:lnTo>
                  <a:pt x="37" y="111"/>
                </a:lnTo>
                <a:lnTo>
                  <a:pt x="37" y="115"/>
                </a:lnTo>
                <a:lnTo>
                  <a:pt x="37" y="115"/>
                </a:lnTo>
                <a:close/>
                <a:moveTo>
                  <a:pt x="67" y="83"/>
                </a:moveTo>
                <a:lnTo>
                  <a:pt x="67" y="83"/>
                </a:lnTo>
                <a:lnTo>
                  <a:pt x="68" y="81"/>
                </a:lnTo>
                <a:lnTo>
                  <a:pt x="68" y="81"/>
                </a:lnTo>
                <a:lnTo>
                  <a:pt x="64" y="76"/>
                </a:lnTo>
                <a:lnTo>
                  <a:pt x="64" y="76"/>
                </a:lnTo>
                <a:lnTo>
                  <a:pt x="62" y="78"/>
                </a:lnTo>
                <a:lnTo>
                  <a:pt x="62" y="78"/>
                </a:lnTo>
                <a:lnTo>
                  <a:pt x="67" y="83"/>
                </a:lnTo>
                <a:lnTo>
                  <a:pt x="67" y="83"/>
                </a:lnTo>
                <a:close/>
                <a:moveTo>
                  <a:pt x="71" y="142"/>
                </a:moveTo>
                <a:lnTo>
                  <a:pt x="71" y="142"/>
                </a:lnTo>
                <a:lnTo>
                  <a:pt x="77" y="134"/>
                </a:lnTo>
                <a:lnTo>
                  <a:pt x="77" y="134"/>
                </a:lnTo>
                <a:lnTo>
                  <a:pt x="78" y="132"/>
                </a:lnTo>
                <a:lnTo>
                  <a:pt x="78" y="132"/>
                </a:lnTo>
                <a:lnTo>
                  <a:pt x="72" y="138"/>
                </a:lnTo>
                <a:lnTo>
                  <a:pt x="72" y="138"/>
                </a:lnTo>
                <a:lnTo>
                  <a:pt x="71" y="139"/>
                </a:lnTo>
                <a:lnTo>
                  <a:pt x="71" y="142"/>
                </a:lnTo>
                <a:lnTo>
                  <a:pt x="71" y="142"/>
                </a:lnTo>
                <a:close/>
                <a:moveTo>
                  <a:pt x="31" y="91"/>
                </a:moveTo>
                <a:lnTo>
                  <a:pt x="31" y="91"/>
                </a:lnTo>
                <a:lnTo>
                  <a:pt x="31" y="91"/>
                </a:lnTo>
                <a:lnTo>
                  <a:pt x="31" y="91"/>
                </a:lnTo>
                <a:lnTo>
                  <a:pt x="38" y="83"/>
                </a:lnTo>
                <a:lnTo>
                  <a:pt x="38" y="83"/>
                </a:lnTo>
                <a:lnTo>
                  <a:pt x="38" y="81"/>
                </a:lnTo>
                <a:lnTo>
                  <a:pt x="38" y="81"/>
                </a:lnTo>
                <a:lnTo>
                  <a:pt x="31" y="91"/>
                </a:lnTo>
                <a:lnTo>
                  <a:pt x="31" y="91"/>
                </a:lnTo>
                <a:close/>
                <a:moveTo>
                  <a:pt x="98" y="107"/>
                </a:moveTo>
                <a:lnTo>
                  <a:pt x="98" y="107"/>
                </a:lnTo>
                <a:lnTo>
                  <a:pt x="92" y="101"/>
                </a:lnTo>
                <a:lnTo>
                  <a:pt x="92" y="101"/>
                </a:lnTo>
                <a:lnTo>
                  <a:pt x="92" y="101"/>
                </a:lnTo>
                <a:lnTo>
                  <a:pt x="92" y="101"/>
                </a:lnTo>
                <a:lnTo>
                  <a:pt x="97" y="108"/>
                </a:lnTo>
                <a:lnTo>
                  <a:pt x="97" y="108"/>
                </a:lnTo>
                <a:lnTo>
                  <a:pt x="98" y="107"/>
                </a:lnTo>
                <a:lnTo>
                  <a:pt x="98" y="107"/>
                </a:lnTo>
                <a:close/>
                <a:moveTo>
                  <a:pt x="57" y="70"/>
                </a:moveTo>
                <a:lnTo>
                  <a:pt x="57" y="70"/>
                </a:lnTo>
                <a:lnTo>
                  <a:pt x="61" y="74"/>
                </a:lnTo>
                <a:lnTo>
                  <a:pt x="61" y="74"/>
                </a:lnTo>
                <a:lnTo>
                  <a:pt x="62" y="73"/>
                </a:lnTo>
                <a:lnTo>
                  <a:pt x="62" y="73"/>
                </a:lnTo>
                <a:lnTo>
                  <a:pt x="58" y="68"/>
                </a:lnTo>
                <a:lnTo>
                  <a:pt x="58" y="68"/>
                </a:lnTo>
                <a:lnTo>
                  <a:pt x="57" y="70"/>
                </a:lnTo>
                <a:lnTo>
                  <a:pt x="57" y="70"/>
                </a:lnTo>
                <a:close/>
                <a:moveTo>
                  <a:pt x="50" y="195"/>
                </a:moveTo>
                <a:lnTo>
                  <a:pt x="50" y="195"/>
                </a:lnTo>
                <a:lnTo>
                  <a:pt x="50" y="195"/>
                </a:lnTo>
                <a:lnTo>
                  <a:pt x="50" y="195"/>
                </a:lnTo>
                <a:lnTo>
                  <a:pt x="41" y="203"/>
                </a:lnTo>
                <a:lnTo>
                  <a:pt x="41" y="203"/>
                </a:lnTo>
                <a:lnTo>
                  <a:pt x="41" y="205"/>
                </a:lnTo>
                <a:lnTo>
                  <a:pt x="41" y="205"/>
                </a:lnTo>
                <a:lnTo>
                  <a:pt x="41" y="205"/>
                </a:lnTo>
                <a:lnTo>
                  <a:pt x="41" y="205"/>
                </a:lnTo>
                <a:lnTo>
                  <a:pt x="48" y="196"/>
                </a:lnTo>
                <a:lnTo>
                  <a:pt x="48" y="196"/>
                </a:lnTo>
                <a:lnTo>
                  <a:pt x="50" y="195"/>
                </a:lnTo>
                <a:lnTo>
                  <a:pt x="50" y="195"/>
                </a:lnTo>
                <a:close/>
                <a:moveTo>
                  <a:pt x="107" y="121"/>
                </a:moveTo>
                <a:lnTo>
                  <a:pt x="107" y="121"/>
                </a:lnTo>
                <a:lnTo>
                  <a:pt x="104" y="117"/>
                </a:lnTo>
                <a:lnTo>
                  <a:pt x="104" y="117"/>
                </a:lnTo>
                <a:lnTo>
                  <a:pt x="104" y="117"/>
                </a:lnTo>
                <a:lnTo>
                  <a:pt x="104" y="117"/>
                </a:lnTo>
                <a:lnTo>
                  <a:pt x="104" y="120"/>
                </a:lnTo>
                <a:lnTo>
                  <a:pt x="105" y="122"/>
                </a:lnTo>
                <a:lnTo>
                  <a:pt x="105" y="122"/>
                </a:lnTo>
                <a:lnTo>
                  <a:pt x="107" y="121"/>
                </a:lnTo>
                <a:lnTo>
                  <a:pt x="107" y="121"/>
                </a:lnTo>
                <a:close/>
                <a:moveTo>
                  <a:pt x="18" y="24"/>
                </a:moveTo>
                <a:lnTo>
                  <a:pt x="18" y="24"/>
                </a:lnTo>
                <a:lnTo>
                  <a:pt x="17" y="23"/>
                </a:lnTo>
                <a:lnTo>
                  <a:pt x="17" y="23"/>
                </a:lnTo>
                <a:lnTo>
                  <a:pt x="14" y="29"/>
                </a:lnTo>
                <a:lnTo>
                  <a:pt x="14" y="29"/>
                </a:lnTo>
                <a:lnTo>
                  <a:pt x="16" y="29"/>
                </a:lnTo>
                <a:lnTo>
                  <a:pt x="17" y="27"/>
                </a:lnTo>
                <a:lnTo>
                  <a:pt x="17" y="27"/>
                </a:lnTo>
                <a:lnTo>
                  <a:pt x="18" y="24"/>
                </a:lnTo>
                <a:lnTo>
                  <a:pt x="18" y="24"/>
                </a:lnTo>
                <a:close/>
                <a:moveTo>
                  <a:pt x="27" y="179"/>
                </a:moveTo>
                <a:lnTo>
                  <a:pt x="27" y="179"/>
                </a:lnTo>
                <a:lnTo>
                  <a:pt x="26" y="181"/>
                </a:lnTo>
                <a:lnTo>
                  <a:pt x="24" y="182"/>
                </a:lnTo>
                <a:lnTo>
                  <a:pt x="24" y="182"/>
                </a:lnTo>
                <a:lnTo>
                  <a:pt x="26" y="186"/>
                </a:lnTo>
                <a:lnTo>
                  <a:pt x="26" y="186"/>
                </a:lnTo>
                <a:lnTo>
                  <a:pt x="26" y="185"/>
                </a:lnTo>
                <a:lnTo>
                  <a:pt x="27" y="184"/>
                </a:lnTo>
                <a:lnTo>
                  <a:pt x="27" y="184"/>
                </a:lnTo>
                <a:lnTo>
                  <a:pt x="27" y="179"/>
                </a:lnTo>
                <a:lnTo>
                  <a:pt x="27" y="179"/>
                </a:lnTo>
                <a:close/>
                <a:moveTo>
                  <a:pt x="85" y="159"/>
                </a:moveTo>
                <a:lnTo>
                  <a:pt x="85" y="159"/>
                </a:lnTo>
                <a:lnTo>
                  <a:pt x="82" y="162"/>
                </a:lnTo>
                <a:lnTo>
                  <a:pt x="81" y="165"/>
                </a:lnTo>
                <a:lnTo>
                  <a:pt x="81" y="165"/>
                </a:lnTo>
                <a:lnTo>
                  <a:pt x="87" y="161"/>
                </a:lnTo>
                <a:lnTo>
                  <a:pt x="87" y="161"/>
                </a:lnTo>
                <a:lnTo>
                  <a:pt x="85" y="159"/>
                </a:lnTo>
                <a:lnTo>
                  <a:pt x="85" y="159"/>
                </a:lnTo>
                <a:close/>
                <a:moveTo>
                  <a:pt x="11" y="24"/>
                </a:moveTo>
                <a:lnTo>
                  <a:pt x="11" y="24"/>
                </a:lnTo>
                <a:lnTo>
                  <a:pt x="11" y="24"/>
                </a:lnTo>
                <a:lnTo>
                  <a:pt x="11" y="24"/>
                </a:lnTo>
                <a:lnTo>
                  <a:pt x="14" y="20"/>
                </a:lnTo>
                <a:lnTo>
                  <a:pt x="14" y="20"/>
                </a:lnTo>
                <a:lnTo>
                  <a:pt x="11" y="17"/>
                </a:lnTo>
                <a:lnTo>
                  <a:pt x="11" y="17"/>
                </a:lnTo>
                <a:lnTo>
                  <a:pt x="11" y="24"/>
                </a:lnTo>
                <a:lnTo>
                  <a:pt x="11" y="24"/>
                </a:lnTo>
                <a:close/>
                <a:moveTo>
                  <a:pt x="7" y="128"/>
                </a:moveTo>
                <a:lnTo>
                  <a:pt x="7" y="128"/>
                </a:lnTo>
                <a:lnTo>
                  <a:pt x="6" y="128"/>
                </a:lnTo>
                <a:lnTo>
                  <a:pt x="6" y="128"/>
                </a:lnTo>
                <a:lnTo>
                  <a:pt x="6" y="130"/>
                </a:lnTo>
                <a:lnTo>
                  <a:pt x="6" y="130"/>
                </a:lnTo>
                <a:lnTo>
                  <a:pt x="6" y="137"/>
                </a:lnTo>
                <a:lnTo>
                  <a:pt x="6" y="137"/>
                </a:lnTo>
                <a:lnTo>
                  <a:pt x="6" y="137"/>
                </a:lnTo>
                <a:lnTo>
                  <a:pt x="6" y="137"/>
                </a:lnTo>
                <a:lnTo>
                  <a:pt x="7" y="135"/>
                </a:lnTo>
                <a:lnTo>
                  <a:pt x="7" y="135"/>
                </a:lnTo>
                <a:lnTo>
                  <a:pt x="7" y="128"/>
                </a:lnTo>
                <a:lnTo>
                  <a:pt x="7" y="128"/>
                </a:lnTo>
                <a:close/>
                <a:moveTo>
                  <a:pt x="17" y="266"/>
                </a:moveTo>
                <a:lnTo>
                  <a:pt x="17" y="266"/>
                </a:lnTo>
                <a:lnTo>
                  <a:pt x="16" y="262"/>
                </a:lnTo>
                <a:lnTo>
                  <a:pt x="16" y="262"/>
                </a:lnTo>
                <a:lnTo>
                  <a:pt x="13" y="265"/>
                </a:lnTo>
                <a:lnTo>
                  <a:pt x="13" y="265"/>
                </a:lnTo>
                <a:lnTo>
                  <a:pt x="17" y="266"/>
                </a:lnTo>
                <a:lnTo>
                  <a:pt x="17" y="266"/>
                </a:lnTo>
                <a:close/>
                <a:moveTo>
                  <a:pt x="80" y="181"/>
                </a:moveTo>
                <a:lnTo>
                  <a:pt x="80" y="181"/>
                </a:lnTo>
                <a:lnTo>
                  <a:pt x="84" y="178"/>
                </a:lnTo>
                <a:lnTo>
                  <a:pt x="84" y="178"/>
                </a:lnTo>
                <a:lnTo>
                  <a:pt x="84" y="176"/>
                </a:lnTo>
                <a:lnTo>
                  <a:pt x="84" y="175"/>
                </a:lnTo>
                <a:lnTo>
                  <a:pt x="84" y="175"/>
                </a:lnTo>
                <a:lnTo>
                  <a:pt x="80" y="181"/>
                </a:lnTo>
                <a:lnTo>
                  <a:pt x="80" y="181"/>
                </a:lnTo>
                <a:lnTo>
                  <a:pt x="80" y="181"/>
                </a:lnTo>
                <a:lnTo>
                  <a:pt x="80" y="181"/>
                </a:lnTo>
                <a:close/>
                <a:moveTo>
                  <a:pt x="14" y="157"/>
                </a:move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6" y="147"/>
                </a:lnTo>
                <a:lnTo>
                  <a:pt x="16" y="147"/>
                </a:lnTo>
                <a:lnTo>
                  <a:pt x="14" y="148"/>
                </a:lnTo>
                <a:lnTo>
                  <a:pt x="14" y="151"/>
                </a:lnTo>
                <a:lnTo>
                  <a:pt x="14" y="151"/>
                </a:lnTo>
                <a:lnTo>
                  <a:pt x="14" y="157"/>
                </a:lnTo>
                <a:lnTo>
                  <a:pt x="14" y="157"/>
                </a:lnTo>
                <a:close/>
                <a:moveTo>
                  <a:pt x="91" y="135"/>
                </a:moveTo>
                <a:lnTo>
                  <a:pt x="91" y="135"/>
                </a:lnTo>
                <a:lnTo>
                  <a:pt x="91" y="135"/>
                </a:lnTo>
                <a:lnTo>
                  <a:pt x="91" y="135"/>
                </a:lnTo>
                <a:lnTo>
                  <a:pt x="82" y="142"/>
                </a:lnTo>
                <a:lnTo>
                  <a:pt x="82" y="142"/>
                </a:lnTo>
                <a:lnTo>
                  <a:pt x="82" y="144"/>
                </a:lnTo>
                <a:lnTo>
                  <a:pt x="82" y="144"/>
                </a:lnTo>
                <a:lnTo>
                  <a:pt x="91" y="135"/>
                </a:lnTo>
                <a:lnTo>
                  <a:pt x="91" y="135"/>
                </a:lnTo>
                <a:close/>
                <a:moveTo>
                  <a:pt x="75" y="184"/>
                </a:moveTo>
                <a:lnTo>
                  <a:pt x="75" y="184"/>
                </a:lnTo>
                <a:lnTo>
                  <a:pt x="74" y="186"/>
                </a:lnTo>
                <a:lnTo>
                  <a:pt x="74" y="186"/>
                </a:lnTo>
                <a:lnTo>
                  <a:pt x="71" y="188"/>
                </a:lnTo>
                <a:lnTo>
                  <a:pt x="71" y="188"/>
                </a:lnTo>
                <a:lnTo>
                  <a:pt x="70" y="191"/>
                </a:lnTo>
                <a:lnTo>
                  <a:pt x="70" y="191"/>
                </a:lnTo>
                <a:lnTo>
                  <a:pt x="75" y="185"/>
                </a:lnTo>
                <a:lnTo>
                  <a:pt x="75" y="185"/>
                </a:lnTo>
                <a:lnTo>
                  <a:pt x="77" y="185"/>
                </a:lnTo>
                <a:lnTo>
                  <a:pt x="75" y="184"/>
                </a:lnTo>
                <a:lnTo>
                  <a:pt x="75" y="184"/>
                </a:lnTo>
                <a:close/>
                <a:moveTo>
                  <a:pt x="31" y="128"/>
                </a:moveTo>
                <a:lnTo>
                  <a:pt x="31" y="128"/>
                </a:lnTo>
                <a:lnTo>
                  <a:pt x="31" y="127"/>
                </a:lnTo>
                <a:lnTo>
                  <a:pt x="31" y="127"/>
                </a:lnTo>
                <a:lnTo>
                  <a:pt x="28" y="130"/>
                </a:lnTo>
                <a:lnTo>
                  <a:pt x="28" y="130"/>
                </a:lnTo>
                <a:lnTo>
                  <a:pt x="30" y="132"/>
                </a:lnTo>
                <a:lnTo>
                  <a:pt x="30" y="135"/>
                </a:lnTo>
                <a:lnTo>
                  <a:pt x="30" y="135"/>
                </a:lnTo>
                <a:lnTo>
                  <a:pt x="31" y="128"/>
                </a:lnTo>
                <a:lnTo>
                  <a:pt x="31" y="128"/>
                </a:lnTo>
                <a:close/>
                <a:moveTo>
                  <a:pt x="71" y="125"/>
                </a:moveTo>
                <a:lnTo>
                  <a:pt x="71" y="125"/>
                </a:lnTo>
                <a:lnTo>
                  <a:pt x="67" y="130"/>
                </a:lnTo>
                <a:lnTo>
                  <a:pt x="67" y="130"/>
                </a:lnTo>
                <a:lnTo>
                  <a:pt x="68" y="132"/>
                </a:lnTo>
                <a:lnTo>
                  <a:pt x="68" y="132"/>
                </a:lnTo>
                <a:lnTo>
                  <a:pt x="70" y="130"/>
                </a:lnTo>
                <a:lnTo>
                  <a:pt x="71" y="125"/>
                </a:lnTo>
                <a:lnTo>
                  <a:pt x="71" y="125"/>
                </a:lnTo>
                <a:close/>
                <a:moveTo>
                  <a:pt x="37" y="201"/>
                </a:moveTo>
                <a:lnTo>
                  <a:pt x="37" y="201"/>
                </a:lnTo>
                <a:lnTo>
                  <a:pt x="37" y="201"/>
                </a:lnTo>
                <a:lnTo>
                  <a:pt x="37" y="201"/>
                </a:lnTo>
                <a:lnTo>
                  <a:pt x="38" y="192"/>
                </a:lnTo>
                <a:lnTo>
                  <a:pt x="38" y="192"/>
                </a:lnTo>
                <a:lnTo>
                  <a:pt x="37" y="195"/>
                </a:lnTo>
                <a:lnTo>
                  <a:pt x="35" y="196"/>
                </a:lnTo>
                <a:lnTo>
                  <a:pt x="35" y="196"/>
                </a:lnTo>
                <a:lnTo>
                  <a:pt x="37" y="201"/>
                </a:lnTo>
                <a:lnTo>
                  <a:pt x="37" y="201"/>
                </a:lnTo>
                <a:close/>
                <a:moveTo>
                  <a:pt x="43" y="209"/>
                </a:moveTo>
                <a:lnTo>
                  <a:pt x="43" y="209"/>
                </a:lnTo>
                <a:lnTo>
                  <a:pt x="40" y="212"/>
                </a:lnTo>
                <a:lnTo>
                  <a:pt x="40" y="212"/>
                </a:lnTo>
                <a:lnTo>
                  <a:pt x="40" y="213"/>
                </a:lnTo>
                <a:lnTo>
                  <a:pt x="40" y="215"/>
                </a:lnTo>
                <a:lnTo>
                  <a:pt x="40" y="215"/>
                </a:lnTo>
                <a:lnTo>
                  <a:pt x="43" y="211"/>
                </a:lnTo>
                <a:lnTo>
                  <a:pt x="43" y="211"/>
                </a:lnTo>
                <a:lnTo>
                  <a:pt x="44" y="211"/>
                </a:lnTo>
                <a:lnTo>
                  <a:pt x="43" y="209"/>
                </a:lnTo>
                <a:lnTo>
                  <a:pt x="43" y="209"/>
                </a:lnTo>
                <a:close/>
                <a:moveTo>
                  <a:pt x="108" y="164"/>
                </a:moveTo>
                <a:lnTo>
                  <a:pt x="108" y="164"/>
                </a:lnTo>
                <a:lnTo>
                  <a:pt x="107" y="165"/>
                </a:lnTo>
                <a:lnTo>
                  <a:pt x="107" y="165"/>
                </a:lnTo>
                <a:lnTo>
                  <a:pt x="99" y="172"/>
                </a:lnTo>
                <a:lnTo>
                  <a:pt x="99" y="172"/>
                </a:lnTo>
                <a:lnTo>
                  <a:pt x="99" y="172"/>
                </a:lnTo>
                <a:lnTo>
                  <a:pt x="99" y="172"/>
                </a:lnTo>
                <a:lnTo>
                  <a:pt x="99" y="172"/>
                </a:lnTo>
                <a:lnTo>
                  <a:pt x="99" y="172"/>
                </a:lnTo>
                <a:lnTo>
                  <a:pt x="107" y="165"/>
                </a:lnTo>
                <a:lnTo>
                  <a:pt x="107" y="165"/>
                </a:lnTo>
                <a:lnTo>
                  <a:pt x="108" y="164"/>
                </a:lnTo>
                <a:lnTo>
                  <a:pt x="108" y="164"/>
                </a:lnTo>
                <a:close/>
                <a:moveTo>
                  <a:pt x="21" y="70"/>
                </a:moveTo>
                <a:lnTo>
                  <a:pt x="21" y="70"/>
                </a:lnTo>
                <a:lnTo>
                  <a:pt x="18" y="74"/>
                </a:lnTo>
                <a:lnTo>
                  <a:pt x="16" y="80"/>
                </a:lnTo>
                <a:lnTo>
                  <a:pt x="16" y="80"/>
                </a:lnTo>
                <a:lnTo>
                  <a:pt x="21" y="73"/>
                </a:lnTo>
                <a:lnTo>
                  <a:pt x="21" y="73"/>
                </a:lnTo>
                <a:lnTo>
                  <a:pt x="21" y="70"/>
                </a:lnTo>
                <a:lnTo>
                  <a:pt x="21" y="70"/>
                </a:lnTo>
                <a:close/>
                <a:moveTo>
                  <a:pt x="34" y="226"/>
                </a:moveTo>
                <a:lnTo>
                  <a:pt x="34" y="226"/>
                </a:lnTo>
                <a:lnTo>
                  <a:pt x="30" y="232"/>
                </a:lnTo>
                <a:lnTo>
                  <a:pt x="30" y="232"/>
                </a:lnTo>
                <a:lnTo>
                  <a:pt x="30" y="233"/>
                </a:lnTo>
                <a:lnTo>
                  <a:pt x="30" y="233"/>
                </a:lnTo>
                <a:lnTo>
                  <a:pt x="35" y="228"/>
                </a:lnTo>
                <a:lnTo>
                  <a:pt x="35" y="228"/>
                </a:lnTo>
                <a:lnTo>
                  <a:pt x="34" y="226"/>
                </a:lnTo>
                <a:lnTo>
                  <a:pt x="34" y="226"/>
                </a:lnTo>
                <a:close/>
                <a:moveTo>
                  <a:pt x="30" y="24"/>
                </a:moveTo>
                <a:lnTo>
                  <a:pt x="30" y="24"/>
                </a:lnTo>
                <a:lnTo>
                  <a:pt x="26" y="22"/>
                </a:lnTo>
                <a:lnTo>
                  <a:pt x="26" y="22"/>
                </a:lnTo>
                <a:lnTo>
                  <a:pt x="26" y="23"/>
                </a:lnTo>
                <a:lnTo>
                  <a:pt x="26" y="23"/>
                </a:lnTo>
                <a:lnTo>
                  <a:pt x="27" y="26"/>
                </a:lnTo>
                <a:lnTo>
                  <a:pt x="27" y="26"/>
                </a:lnTo>
                <a:lnTo>
                  <a:pt x="30" y="24"/>
                </a:lnTo>
                <a:lnTo>
                  <a:pt x="30" y="24"/>
                </a:lnTo>
                <a:close/>
                <a:moveTo>
                  <a:pt x="72" y="132"/>
                </a:moveTo>
                <a:lnTo>
                  <a:pt x="72" y="132"/>
                </a:lnTo>
                <a:lnTo>
                  <a:pt x="74" y="132"/>
                </a:lnTo>
                <a:lnTo>
                  <a:pt x="74" y="132"/>
                </a:lnTo>
                <a:lnTo>
                  <a:pt x="77" y="130"/>
                </a:lnTo>
                <a:lnTo>
                  <a:pt x="77" y="130"/>
                </a:lnTo>
                <a:lnTo>
                  <a:pt x="77" y="128"/>
                </a:lnTo>
                <a:lnTo>
                  <a:pt x="77" y="127"/>
                </a:lnTo>
                <a:lnTo>
                  <a:pt x="77" y="127"/>
                </a:lnTo>
                <a:lnTo>
                  <a:pt x="74" y="130"/>
                </a:lnTo>
                <a:lnTo>
                  <a:pt x="72" y="132"/>
                </a:lnTo>
                <a:lnTo>
                  <a:pt x="72" y="132"/>
                </a:lnTo>
                <a:close/>
                <a:moveTo>
                  <a:pt x="11" y="112"/>
                </a:moveTo>
                <a:lnTo>
                  <a:pt x="11" y="112"/>
                </a:lnTo>
                <a:lnTo>
                  <a:pt x="13" y="110"/>
                </a:lnTo>
                <a:lnTo>
                  <a:pt x="13" y="107"/>
                </a:lnTo>
                <a:lnTo>
                  <a:pt x="13" y="107"/>
                </a:lnTo>
                <a:lnTo>
                  <a:pt x="11" y="108"/>
                </a:lnTo>
                <a:lnTo>
                  <a:pt x="11" y="108"/>
                </a:lnTo>
                <a:lnTo>
                  <a:pt x="11" y="112"/>
                </a:lnTo>
                <a:lnTo>
                  <a:pt x="11" y="112"/>
                </a:lnTo>
                <a:close/>
                <a:moveTo>
                  <a:pt x="112" y="147"/>
                </a:moveTo>
                <a:lnTo>
                  <a:pt x="112" y="147"/>
                </a:lnTo>
                <a:lnTo>
                  <a:pt x="107" y="151"/>
                </a:lnTo>
                <a:lnTo>
                  <a:pt x="107" y="151"/>
                </a:lnTo>
                <a:lnTo>
                  <a:pt x="108" y="154"/>
                </a:lnTo>
                <a:lnTo>
                  <a:pt x="108" y="154"/>
                </a:lnTo>
                <a:lnTo>
                  <a:pt x="112" y="147"/>
                </a:lnTo>
                <a:lnTo>
                  <a:pt x="112" y="147"/>
                </a:lnTo>
                <a:close/>
                <a:moveTo>
                  <a:pt x="116" y="155"/>
                </a:moveTo>
                <a:lnTo>
                  <a:pt x="116" y="155"/>
                </a:lnTo>
                <a:lnTo>
                  <a:pt x="116" y="155"/>
                </a:lnTo>
                <a:lnTo>
                  <a:pt x="116" y="155"/>
                </a:lnTo>
                <a:lnTo>
                  <a:pt x="115" y="155"/>
                </a:lnTo>
                <a:lnTo>
                  <a:pt x="115" y="155"/>
                </a:lnTo>
                <a:lnTo>
                  <a:pt x="109" y="162"/>
                </a:lnTo>
                <a:lnTo>
                  <a:pt x="109" y="162"/>
                </a:lnTo>
                <a:lnTo>
                  <a:pt x="109" y="162"/>
                </a:lnTo>
                <a:lnTo>
                  <a:pt x="109" y="162"/>
                </a:lnTo>
                <a:lnTo>
                  <a:pt x="116" y="155"/>
                </a:lnTo>
                <a:lnTo>
                  <a:pt x="116" y="155"/>
                </a:lnTo>
                <a:close/>
                <a:moveTo>
                  <a:pt x="31" y="222"/>
                </a:moveTo>
                <a:lnTo>
                  <a:pt x="31" y="222"/>
                </a:lnTo>
                <a:lnTo>
                  <a:pt x="28" y="226"/>
                </a:lnTo>
                <a:lnTo>
                  <a:pt x="28" y="226"/>
                </a:lnTo>
                <a:lnTo>
                  <a:pt x="28" y="228"/>
                </a:lnTo>
                <a:lnTo>
                  <a:pt x="28" y="228"/>
                </a:lnTo>
                <a:lnTo>
                  <a:pt x="28" y="228"/>
                </a:lnTo>
                <a:lnTo>
                  <a:pt x="31" y="225"/>
                </a:lnTo>
                <a:lnTo>
                  <a:pt x="31" y="223"/>
                </a:lnTo>
                <a:lnTo>
                  <a:pt x="31" y="222"/>
                </a:lnTo>
                <a:lnTo>
                  <a:pt x="31" y="222"/>
                </a:lnTo>
                <a:close/>
                <a:moveTo>
                  <a:pt x="60" y="130"/>
                </a:moveTo>
                <a:lnTo>
                  <a:pt x="60" y="130"/>
                </a:lnTo>
                <a:lnTo>
                  <a:pt x="57" y="134"/>
                </a:lnTo>
                <a:lnTo>
                  <a:pt x="55" y="137"/>
                </a:lnTo>
                <a:lnTo>
                  <a:pt x="55" y="137"/>
                </a:lnTo>
                <a:lnTo>
                  <a:pt x="60" y="132"/>
                </a:lnTo>
                <a:lnTo>
                  <a:pt x="60" y="132"/>
                </a:lnTo>
                <a:lnTo>
                  <a:pt x="60" y="130"/>
                </a:lnTo>
                <a:lnTo>
                  <a:pt x="60" y="130"/>
                </a:lnTo>
                <a:close/>
                <a:moveTo>
                  <a:pt x="11" y="174"/>
                </a:moveTo>
                <a:lnTo>
                  <a:pt x="11" y="174"/>
                </a:lnTo>
                <a:lnTo>
                  <a:pt x="11" y="174"/>
                </a:lnTo>
                <a:lnTo>
                  <a:pt x="11" y="174"/>
                </a:lnTo>
                <a:lnTo>
                  <a:pt x="13" y="172"/>
                </a:lnTo>
                <a:lnTo>
                  <a:pt x="13" y="172"/>
                </a:lnTo>
                <a:lnTo>
                  <a:pt x="11" y="166"/>
                </a:lnTo>
                <a:lnTo>
                  <a:pt x="11" y="166"/>
                </a:lnTo>
                <a:lnTo>
                  <a:pt x="11" y="174"/>
                </a:lnTo>
                <a:lnTo>
                  <a:pt x="11" y="174"/>
                </a:lnTo>
                <a:close/>
                <a:moveTo>
                  <a:pt x="16" y="215"/>
                </a:moveTo>
                <a:lnTo>
                  <a:pt x="16" y="215"/>
                </a:lnTo>
                <a:lnTo>
                  <a:pt x="17" y="213"/>
                </a:lnTo>
                <a:lnTo>
                  <a:pt x="17" y="211"/>
                </a:lnTo>
                <a:lnTo>
                  <a:pt x="17" y="211"/>
                </a:lnTo>
                <a:lnTo>
                  <a:pt x="17" y="208"/>
                </a:lnTo>
                <a:lnTo>
                  <a:pt x="17" y="208"/>
                </a:lnTo>
                <a:lnTo>
                  <a:pt x="17" y="206"/>
                </a:lnTo>
                <a:lnTo>
                  <a:pt x="17" y="206"/>
                </a:lnTo>
                <a:lnTo>
                  <a:pt x="16" y="206"/>
                </a:lnTo>
                <a:lnTo>
                  <a:pt x="16" y="206"/>
                </a:lnTo>
                <a:lnTo>
                  <a:pt x="16" y="215"/>
                </a:lnTo>
                <a:lnTo>
                  <a:pt x="16" y="215"/>
                </a:lnTo>
                <a:close/>
                <a:moveTo>
                  <a:pt x="88" y="182"/>
                </a:moveTo>
                <a:lnTo>
                  <a:pt x="88" y="182"/>
                </a:lnTo>
                <a:lnTo>
                  <a:pt x="89" y="182"/>
                </a:lnTo>
                <a:lnTo>
                  <a:pt x="89" y="182"/>
                </a:lnTo>
                <a:lnTo>
                  <a:pt x="94" y="178"/>
                </a:lnTo>
                <a:lnTo>
                  <a:pt x="97" y="175"/>
                </a:lnTo>
                <a:lnTo>
                  <a:pt x="97" y="175"/>
                </a:lnTo>
                <a:lnTo>
                  <a:pt x="88" y="182"/>
                </a:lnTo>
                <a:lnTo>
                  <a:pt x="88" y="182"/>
                </a:lnTo>
                <a:close/>
                <a:moveTo>
                  <a:pt x="61" y="182"/>
                </a:moveTo>
                <a:lnTo>
                  <a:pt x="61" y="182"/>
                </a:lnTo>
                <a:lnTo>
                  <a:pt x="57" y="186"/>
                </a:lnTo>
                <a:lnTo>
                  <a:pt x="55" y="189"/>
                </a:lnTo>
                <a:lnTo>
                  <a:pt x="55" y="189"/>
                </a:lnTo>
                <a:lnTo>
                  <a:pt x="61" y="182"/>
                </a:lnTo>
                <a:lnTo>
                  <a:pt x="61" y="182"/>
                </a:lnTo>
                <a:close/>
                <a:moveTo>
                  <a:pt x="6" y="145"/>
                </a:moveTo>
                <a:lnTo>
                  <a:pt x="6" y="145"/>
                </a:lnTo>
                <a:lnTo>
                  <a:pt x="6" y="147"/>
                </a:lnTo>
                <a:lnTo>
                  <a:pt x="6" y="147"/>
                </a:lnTo>
                <a:lnTo>
                  <a:pt x="6" y="151"/>
                </a:lnTo>
                <a:lnTo>
                  <a:pt x="6" y="151"/>
                </a:lnTo>
                <a:lnTo>
                  <a:pt x="7" y="149"/>
                </a:lnTo>
                <a:lnTo>
                  <a:pt x="6" y="145"/>
                </a:lnTo>
                <a:lnTo>
                  <a:pt x="6" y="145"/>
                </a:lnTo>
                <a:close/>
                <a:moveTo>
                  <a:pt x="43" y="37"/>
                </a:moveTo>
                <a:lnTo>
                  <a:pt x="43" y="37"/>
                </a:lnTo>
                <a:lnTo>
                  <a:pt x="45" y="40"/>
                </a:lnTo>
                <a:lnTo>
                  <a:pt x="47" y="40"/>
                </a:lnTo>
                <a:lnTo>
                  <a:pt x="47" y="40"/>
                </a:lnTo>
                <a:lnTo>
                  <a:pt x="47" y="40"/>
                </a:lnTo>
                <a:lnTo>
                  <a:pt x="47" y="40"/>
                </a:lnTo>
                <a:lnTo>
                  <a:pt x="43" y="36"/>
                </a:lnTo>
                <a:lnTo>
                  <a:pt x="43" y="36"/>
                </a:lnTo>
                <a:lnTo>
                  <a:pt x="43" y="37"/>
                </a:lnTo>
                <a:lnTo>
                  <a:pt x="43" y="37"/>
                </a:lnTo>
                <a:close/>
                <a:moveTo>
                  <a:pt x="82" y="94"/>
                </a:moveTo>
                <a:lnTo>
                  <a:pt x="82" y="94"/>
                </a:lnTo>
                <a:lnTo>
                  <a:pt x="80" y="91"/>
                </a:lnTo>
                <a:lnTo>
                  <a:pt x="80" y="91"/>
                </a:lnTo>
                <a:lnTo>
                  <a:pt x="80" y="93"/>
                </a:lnTo>
                <a:lnTo>
                  <a:pt x="80" y="93"/>
                </a:lnTo>
                <a:lnTo>
                  <a:pt x="81" y="95"/>
                </a:lnTo>
                <a:lnTo>
                  <a:pt x="81" y="95"/>
                </a:lnTo>
                <a:lnTo>
                  <a:pt x="82" y="94"/>
                </a:lnTo>
                <a:lnTo>
                  <a:pt x="82" y="94"/>
                </a:lnTo>
                <a:close/>
                <a:moveTo>
                  <a:pt x="11" y="222"/>
                </a:moveTo>
                <a:lnTo>
                  <a:pt x="11" y="222"/>
                </a:lnTo>
                <a:lnTo>
                  <a:pt x="11" y="218"/>
                </a:lnTo>
                <a:lnTo>
                  <a:pt x="13" y="212"/>
                </a:lnTo>
                <a:lnTo>
                  <a:pt x="13" y="212"/>
                </a:lnTo>
                <a:lnTo>
                  <a:pt x="11" y="222"/>
                </a:lnTo>
                <a:lnTo>
                  <a:pt x="11" y="222"/>
                </a:lnTo>
                <a:close/>
                <a:moveTo>
                  <a:pt x="35" y="212"/>
                </a:moveTo>
                <a:lnTo>
                  <a:pt x="35" y="212"/>
                </a:lnTo>
                <a:lnTo>
                  <a:pt x="28" y="220"/>
                </a:lnTo>
                <a:lnTo>
                  <a:pt x="28" y="220"/>
                </a:lnTo>
                <a:lnTo>
                  <a:pt x="35" y="212"/>
                </a:lnTo>
                <a:lnTo>
                  <a:pt x="35" y="212"/>
                </a:lnTo>
                <a:lnTo>
                  <a:pt x="35" y="212"/>
                </a:lnTo>
                <a:lnTo>
                  <a:pt x="35" y="212"/>
                </a:lnTo>
                <a:close/>
                <a:moveTo>
                  <a:pt x="27" y="33"/>
                </a:moveTo>
                <a:lnTo>
                  <a:pt x="27" y="33"/>
                </a:lnTo>
                <a:lnTo>
                  <a:pt x="26" y="34"/>
                </a:lnTo>
                <a:lnTo>
                  <a:pt x="26" y="34"/>
                </a:lnTo>
                <a:lnTo>
                  <a:pt x="28" y="36"/>
                </a:lnTo>
                <a:lnTo>
                  <a:pt x="28" y="36"/>
                </a:lnTo>
                <a:lnTo>
                  <a:pt x="30" y="34"/>
                </a:lnTo>
                <a:lnTo>
                  <a:pt x="30" y="34"/>
                </a:lnTo>
                <a:lnTo>
                  <a:pt x="27" y="33"/>
                </a:lnTo>
                <a:lnTo>
                  <a:pt x="27" y="33"/>
                </a:lnTo>
                <a:close/>
                <a:moveTo>
                  <a:pt x="11" y="223"/>
                </a:moveTo>
                <a:lnTo>
                  <a:pt x="11" y="223"/>
                </a:lnTo>
                <a:lnTo>
                  <a:pt x="11" y="235"/>
                </a:lnTo>
                <a:lnTo>
                  <a:pt x="11" y="235"/>
                </a:lnTo>
                <a:lnTo>
                  <a:pt x="11" y="226"/>
                </a:lnTo>
                <a:lnTo>
                  <a:pt x="11" y="223"/>
                </a:lnTo>
                <a:lnTo>
                  <a:pt x="11" y="223"/>
                </a:lnTo>
                <a:close/>
                <a:moveTo>
                  <a:pt x="4" y="83"/>
                </a:moveTo>
                <a:lnTo>
                  <a:pt x="4" y="83"/>
                </a:lnTo>
                <a:lnTo>
                  <a:pt x="4" y="93"/>
                </a:lnTo>
                <a:lnTo>
                  <a:pt x="4" y="93"/>
                </a:lnTo>
                <a:lnTo>
                  <a:pt x="6" y="88"/>
                </a:lnTo>
                <a:lnTo>
                  <a:pt x="4" y="83"/>
                </a:lnTo>
                <a:lnTo>
                  <a:pt x="4" y="83"/>
                </a:lnTo>
                <a:close/>
                <a:moveTo>
                  <a:pt x="37" y="216"/>
                </a:moveTo>
                <a:lnTo>
                  <a:pt x="37" y="216"/>
                </a:lnTo>
                <a:lnTo>
                  <a:pt x="33" y="220"/>
                </a:lnTo>
                <a:lnTo>
                  <a:pt x="33" y="220"/>
                </a:lnTo>
                <a:lnTo>
                  <a:pt x="35" y="220"/>
                </a:lnTo>
                <a:lnTo>
                  <a:pt x="35" y="220"/>
                </a:lnTo>
                <a:lnTo>
                  <a:pt x="37" y="219"/>
                </a:lnTo>
                <a:lnTo>
                  <a:pt x="37" y="218"/>
                </a:lnTo>
                <a:lnTo>
                  <a:pt x="37" y="216"/>
                </a:lnTo>
                <a:lnTo>
                  <a:pt x="37" y="216"/>
                </a:lnTo>
                <a:close/>
                <a:moveTo>
                  <a:pt x="107" y="125"/>
                </a:moveTo>
                <a:lnTo>
                  <a:pt x="107" y="125"/>
                </a:lnTo>
                <a:lnTo>
                  <a:pt x="107" y="128"/>
                </a:lnTo>
                <a:lnTo>
                  <a:pt x="107" y="128"/>
                </a:lnTo>
                <a:lnTo>
                  <a:pt x="107" y="128"/>
                </a:lnTo>
                <a:lnTo>
                  <a:pt x="107" y="128"/>
                </a:lnTo>
                <a:lnTo>
                  <a:pt x="108" y="127"/>
                </a:lnTo>
                <a:lnTo>
                  <a:pt x="108" y="124"/>
                </a:lnTo>
                <a:lnTo>
                  <a:pt x="108" y="124"/>
                </a:lnTo>
                <a:lnTo>
                  <a:pt x="107" y="125"/>
                </a:lnTo>
                <a:lnTo>
                  <a:pt x="107" y="125"/>
                </a:lnTo>
                <a:close/>
                <a:moveTo>
                  <a:pt x="24" y="30"/>
                </a:moveTo>
                <a:lnTo>
                  <a:pt x="24" y="30"/>
                </a:lnTo>
                <a:lnTo>
                  <a:pt x="23" y="29"/>
                </a:lnTo>
                <a:lnTo>
                  <a:pt x="23" y="29"/>
                </a:lnTo>
                <a:lnTo>
                  <a:pt x="21" y="31"/>
                </a:lnTo>
                <a:lnTo>
                  <a:pt x="21" y="31"/>
                </a:lnTo>
                <a:lnTo>
                  <a:pt x="23" y="31"/>
                </a:lnTo>
                <a:lnTo>
                  <a:pt x="23" y="31"/>
                </a:lnTo>
                <a:lnTo>
                  <a:pt x="24" y="30"/>
                </a:lnTo>
                <a:lnTo>
                  <a:pt x="24" y="30"/>
                </a:lnTo>
                <a:close/>
                <a:moveTo>
                  <a:pt x="72" y="91"/>
                </a:moveTo>
                <a:lnTo>
                  <a:pt x="72" y="91"/>
                </a:lnTo>
                <a:lnTo>
                  <a:pt x="72" y="90"/>
                </a:lnTo>
                <a:lnTo>
                  <a:pt x="72" y="90"/>
                </a:lnTo>
                <a:lnTo>
                  <a:pt x="71" y="87"/>
                </a:lnTo>
                <a:lnTo>
                  <a:pt x="71" y="87"/>
                </a:lnTo>
                <a:lnTo>
                  <a:pt x="70" y="88"/>
                </a:lnTo>
                <a:lnTo>
                  <a:pt x="70" y="88"/>
                </a:lnTo>
                <a:lnTo>
                  <a:pt x="72" y="91"/>
                </a:lnTo>
                <a:lnTo>
                  <a:pt x="72" y="91"/>
                </a:lnTo>
                <a:close/>
                <a:moveTo>
                  <a:pt x="116" y="223"/>
                </a:moveTo>
                <a:lnTo>
                  <a:pt x="116" y="223"/>
                </a:lnTo>
                <a:lnTo>
                  <a:pt x="116" y="223"/>
                </a:lnTo>
                <a:lnTo>
                  <a:pt x="116" y="223"/>
                </a:lnTo>
                <a:lnTo>
                  <a:pt x="122" y="218"/>
                </a:lnTo>
                <a:lnTo>
                  <a:pt x="122" y="218"/>
                </a:lnTo>
                <a:lnTo>
                  <a:pt x="121" y="218"/>
                </a:lnTo>
                <a:lnTo>
                  <a:pt x="121" y="218"/>
                </a:lnTo>
                <a:lnTo>
                  <a:pt x="116" y="222"/>
                </a:lnTo>
                <a:lnTo>
                  <a:pt x="116" y="222"/>
                </a:lnTo>
                <a:lnTo>
                  <a:pt x="116" y="223"/>
                </a:lnTo>
                <a:lnTo>
                  <a:pt x="116" y="223"/>
                </a:lnTo>
                <a:close/>
                <a:moveTo>
                  <a:pt x="128" y="135"/>
                </a:moveTo>
                <a:lnTo>
                  <a:pt x="128" y="135"/>
                </a:lnTo>
                <a:lnTo>
                  <a:pt x="126" y="134"/>
                </a:lnTo>
                <a:lnTo>
                  <a:pt x="125" y="135"/>
                </a:lnTo>
                <a:lnTo>
                  <a:pt x="125" y="138"/>
                </a:lnTo>
                <a:lnTo>
                  <a:pt x="125" y="138"/>
                </a:lnTo>
                <a:lnTo>
                  <a:pt x="128" y="135"/>
                </a:lnTo>
                <a:lnTo>
                  <a:pt x="128" y="135"/>
                </a:lnTo>
                <a:close/>
                <a:moveTo>
                  <a:pt x="64" y="137"/>
                </a:moveTo>
                <a:lnTo>
                  <a:pt x="64" y="137"/>
                </a:lnTo>
                <a:lnTo>
                  <a:pt x="64" y="135"/>
                </a:lnTo>
                <a:lnTo>
                  <a:pt x="64" y="132"/>
                </a:lnTo>
                <a:lnTo>
                  <a:pt x="64" y="132"/>
                </a:lnTo>
                <a:lnTo>
                  <a:pt x="62" y="135"/>
                </a:lnTo>
                <a:lnTo>
                  <a:pt x="64" y="137"/>
                </a:lnTo>
                <a:lnTo>
                  <a:pt x="64" y="137"/>
                </a:lnTo>
                <a:close/>
                <a:moveTo>
                  <a:pt x="24" y="105"/>
                </a:moveTo>
                <a:lnTo>
                  <a:pt x="24" y="105"/>
                </a:lnTo>
                <a:lnTo>
                  <a:pt x="23" y="108"/>
                </a:lnTo>
                <a:lnTo>
                  <a:pt x="23" y="111"/>
                </a:lnTo>
                <a:lnTo>
                  <a:pt x="23" y="111"/>
                </a:lnTo>
                <a:lnTo>
                  <a:pt x="24" y="108"/>
                </a:lnTo>
                <a:lnTo>
                  <a:pt x="24" y="105"/>
                </a:lnTo>
                <a:lnTo>
                  <a:pt x="24" y="105"/>
                </a:lnTo>
                <a:close/>
                <a:moveTo>
                  <a:pt x="14" y="54"/>
                </a:move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8" y="50"/>
                </a:lnTo>
                <a:lnTo>
                  <a:pt x="18" y="50"/>
                </a:lnTo>
                <a:lnTo>
                  <a:pt x="17" y="49"/>
                </a:lnTo>
                <a:lnTo>
                  <a:pt x="17" y="49"/>
                </a:lnTo>
                <a:lnTo>
                  <a:pt x="14" y="54"/>
                </a:lnTo>
                <a:lnTo>
                  <a:pt x="14" y="54"/>
                </a:lnTo>
                <a:close/>
                <a:moveTo>
                  <a:pt x="26" y="49"/>
                </a:moveTo>
                <a:lnTo>
                  <a:pt x="26" y="49"/>
                </a:lnTo>
                <a:lnTo>
                  <a:pt x="26" y="49"/>
                </a:lnTo>
                <a:lnTo>
                  <a:pt x="26" y="49"/>
                </a:lnTo>
                <a:lnTo>
                  <a:pt x="30" y="43"/>
                </a:lnTo>
                <a:lnTo>
                  <a:pt x="30" y="43"/>
                </a:lnTo>
                <a:lnTo>
                  <a:pt x="30" y="43"/>
                </a:lnTo>
                <a:lnTo>
                  <a:pt x="30" y="43"/>
                </a:lnTo>
                <a:lnTo>
                  <a:pt x="26" y="49"/>
                </a:lnTo>
                <a:lnTo>
                  <a:pt x="26" y="49"/>
                </a:lnTo>
                <a:close/>
                <a:moveTo>
                  <a:pt x="54" y="66"/>
                </a:moveTo>
                <a:lnTo>
                  <a:pt x="54" y="66"/>
                </a:lnTo>
                <a:lnTo>
                  <a:pt x="55" y="64"/>
                </a:lnTo>
                <a:lnTo>
                  <a:pt x="55" y="64"/>
                </a:lnTo>
                <a:lnTo>
                  <a:pt x="53" y="61"/>
                </a:lnTo>
                <a:lnTo>
                  <a:pt x="53" y="61"/>
                </a:lnTo>
                <a:lnTo>
                  <a:pt x="53" y="63"/>
                </a:lnTo>
                <a:lnTo>
                  <a:pt x="54" y="66"/>
                </a:lnTo>
                <a:lnTo>
                  <a:pt x="54" y="66"/>
                </a:lnTo>
                <a:close/>
                <a:moveTo>
                  <a:pt x="10" y="66"/>
                </a:moveTo>
                <a:lnTo>
                  <a:pt x="10" y="66"/>
                </a:lnTo>
                <a:lnTo>
                  <a:pt x="11" y="66"/>
                </a:lnTo>
                <a:lnTo>
                  <a:pt x="11" y="66"/>
                </a:lnTo>
                <a:lnTo>
                  <a:pt x="13" y="63"/>
                </a:lnTo>
                <a:lnTo>
                  <a:pt x="13" y="63"/>
                </a:lnTo>
                <a:lnTo>
                  <a:pt x="14" y="60"/>
                </a:lnTo>
                <a:lnTo>
                  <a:pt x="14" y="60"/>
                </a:lnTo>
                <a:lnTo>
                  <a:pt x="11" y="63"/>
                </a:lnTo>
                <a:lnTo>
                  <a:pt x="10" y="66"/>
                </a:lnTo>
                <a:lnTo>
                  <a:pt x="10" y="66"/>
                </a:lnTo>
                <a:close/>
                <a:moveTo>
                  <a:pt x="11" y="43"/>
                </a:moveTo>
                <a:lnTo>
                  <a:pt x="11" y="43"/>
                </a:lnTo>
                <a:lnTo>
                  <a:pt x="14" y="37"/>
                </a:lnTo>
                <a:lnTo>
                  <a:pt x="14" y="37"/>
                </a:lnTo>
                <a:lnTo>
                  <a:pt x="11" y="40"/>
                </a:lnTo>
                <a:lnTo>
                  <a:pt x="11" y="43"/>
                </a:lnTo>
                <a:lnTo>
                  <a:pt x="11" y="43"/>
                </a:lnTo>
                <a:close/>
                <a:moveTo>
                  <a:pt x="20" y="219"/>
                </a:moveTo>
                <a:lnTo>
                  <a:pt x="20" y="219"/>
                </a:lnTo>
                <a:lnTo>
                  <a:pt x="21" y="213"/>
                </a:lnTo>
                <a:lnTo>
                  <a:pt x="21" y="213"/>
                </a:lnTo>
                <a:lnTo>
                  <a:pt x="20" y="216"/>
                </a:lnTo>
                <a:lnTo>
                  <a:pt x="20" y="219"/>
                </a:lnTo>
                <a:lnTo>
                  <a:pt x="20" y="219"/>
                </a:lnTo>
                <a:close/>
                <a:moveTo>
                  <a:pt x="101" y="114"/>
                </a:moveTo>
                <a:lnTo>
                  <a:pt x="101" y="114"/>
                </a:lnTo>
                <a:lnTo>
                  <a:pt x="101" y="111"/>
                </a:lnTo>
                <a:lnTo>
                  <a:pt x="101" y="111"/>
                </a:lnTo>
                <a:lnTo>
                  <a:pt x="101" y="110"/>
                </a:lnTo>
                <a:lnTo>
                  <a:pt x="101" y="110"/>
                </a:lnTo>
                <a:lnTo>
                  <a:pt x="99" y="112"/>
                </a:lnTo>
                <a:lnTo>
                  <a:pt x="99" y="112"/>
                </a:lnTo>
                <a:lnTo>
                  <a:pt x="99" y="114"/>
                </a:lnTo>
                <a:lnTo>
                  <a:pt x="99" y="114"/>
                </a:lnTo>
                <a:lnTo>
                  <a:pt x="101" y="114"/>
                </a:lnTo>
                <a:lnTo>
                  <a:pt x="101" y="114"/>
                </a:lnTo>
                <a:close/>
                <a:moveTo>
                  <a:pt x="24" y="233"/>
                </a:moveTo>
                <a:lnTo>
                  <a:pt x="24" y="233"/>
                </a:lnTo>
                <a:lnTo>
                  <a:pt x="27" y="230"/>
                </a:lnTo>
                <a:lnTo>
                  <a:pt x="26" y="229"/>
                </a:lnTo>
                <a:lnTo>
                  <a:pt x="26" y="229"/>
                </a:lnTo>
                <a:lnTo>
                  <a:pt x="24" y="233"/>
                </a:lnTo>
                <a:lnTo>
                  <a:pt x="24" y="233"/>
                </a:lnTo>
                <a:close/>
                <a:moveTo>
                  <a:pt x="17" y="131"/>
                </a:moveTo>
                <a:lnTo>
                  <a:pt x="17" y="131"/>
                </a:lnTo>
                <a:lnTo>
                  <a:pt x="16" y="132"/>
                </a:lnTo>
                <a:lnTo>
                  <a:pt x="16" y="135"/>
                </a:lnTo>
                <a:lnTo>
                  <a:pt x="16" y="135"/>
                </a:lnTo>
                <a:lnTo>
                  <a:pt x="17" y="134"/>
                </a:lnTo>
                <a:lnTo>
                  <a:pt x="17" y="131"/>
                </a:lnTo>
                <a:lnTo>
                  <a:pt x="17" y="131"/>
                </a:lnTo>
                <a:close/>
                <a:moveTo>
                  <a:pt x="13" y="203"/>
                </a:moveTo>
                <a:lnTo>
                  <a:pt x="13" y="203"/>
                </a:lnTo>
                <a:lnTo>
                  <a:pt x="13" y="205"/>
                </a:lnTo>
                <a:lnTo>
                  <a:pt x="13" y="205"/>
                </a:lnTo>
                <a:lnTo>
                  <a:pt x="14" y="196"/>
                </a:lnTo>
                <a:lnTo>
                  <a:pt x="14" y="196"/>
                </a:lnTo>
                <a:lnTo>
                  <a:pt x="13" y="196"/>
                </a:lnTo>
                <a:lnTo>
                  <a:pt x="13" y="196"/>
                </a:lnTo>
                <a:lnTo>
                  <a:pt x="13" y="203"/>
                </a:lnTo>
                <a:lnTo>
                  <a:pt x="13" y="203"/>
                </a:lnTo>
                <a:close/>
                <a:moveTo>
                  <a:pt x="122" y="149"/>
                </a:moveTo>
                <a:lnTo>
                  <a:pt x="122" y="149"/>
                </a:lnTo>
                <a:lnTo>
                  <a:pt x="122" y="149"/>
                </a:lnTo>
                <a:lnTo>
                  <a:pt x="122" y="149"/>
                </a:lnTo>
                <a:lnTo>
                  <a:pt x="126" y="147"/>
                </a:lnTo>
                <a:lnTo>
                  <a:pt x="126" y="147"/>
                </a:lnTo>
                <a:lnTo>
                  <a:pt x="126" y="147"/>
                </a:lnTo>
                <a:lnTo>
                  <a:pt x="126" y="145"/>
                </a:lnTo>
                <a:lnTo>
                  <a:pt x="126" y="145"/>
                </a:lnTo>
                <a:lnTo>
                  <a:pt x="122" y="149"/>
                </a:lnTo>
                <a:lnTo>
                  <a:pt x="122" y="149"/>
                </a:lnTo>
                <a:close/>
                <a:moveTo>
                  <a:pt x="17" y="37"/>
                </a:moveTo>
                <a:lnTo>
                  <a:pt x="17" y="37"/>
                </a:lnTo>
                <a:lnTo>
                  <a:pt x="18" y="37"/>
                </a:lnTo>
                <a:lnTo>
                  <a:pt x="18" y="37"/>
                </a:lnTo>
                <a:lnTo>
                  <a:pt x="20" y="34"/>
                </a:lnTo>
                <a:lnTo>
                  <a:pt x="20" y="34"/>
                </a:lnTo>
                <a:lnTo>
                  <a:pt x="20" y="34"/>
                </a:lnTo>
                <a:lnTo>
                  <a:pt x="20" y="34"/>
                </a:lnTo>
                <a:lnTo>
                  <a:pt x="18" y="34"/>
                </a:lnTo>
                <a:lnTo>
                  <a:pt x="18" y="34"/>
                </a:lnTo>
                <a:lnTo>
                  <a:pt x="17" y="37"/>
                </a:lnTo>
                <a:lnTo>
                  <a:pt x="17" y="37"/>
                </a:lnTo>
                <a:close/>
                <a:moveTo>
                  <a:pt x="145" y="189"/>
                </a:moveTo>
                <a:lnTo>
                  <a:pt x="145" y="189"/>
                </a:lnTo>
                <a:lnTo>
                  <a:pt x="146" y="186"/>
                </a:lnTo>
                <a:lnTo>
                  <a:pt x="145" y="185"/>
                </a:lnTo>
                <a:lnTo>
                  <a:pt x="145" y="185"/>
                </a:lnTo>
                <a:lnTo>
                  <a:pt x="145" y="189"/>
                </a:lnTo>
                <a:lnTo>
                  <a:pt x="145" y="189"/>
                </a:lnTo>
                <a:close/>
                <a:moveTo>
                  <a:pt x="51" y="141"/>
                </a:moveTo>
                <a:lnTo>
                  <a:pt x="51" y="141"/>
                </a:lnTo>
                <a:lnTo>
                  <a:pt x="50" y="144"/>
                </a:lnTo>
                <a:lnTo>
                  <a:pt x="48" y="145"/>
                </a:lnTo>
                <a:lnTo>
                  <a:pt x="48" y="145"/>
                </a:lnTo>
                <a:lnTo>
                  <a:pt x="50" y="144"/>
                </a:lnTo>
                <a:lnTo>
                  <a:pt x="51" y="141"/>
                </a:lnTo>
                <a:lnTo>
                  <a:pt x="51" y="141"/>
                </a:lnTo>
                <a:close/>
                <a:moveTo>
                  <a:pt x="111" y="132"/>
                </a:moveTo>
                <a:lnTo>
                  <a:pt x="111" y="132"/>
                </a:lnTo>
                <a:lnTo>
                  <a:pt x="111" y="132"/>
                </a:lnTo>
                <a:lnTo>
                  <a:pt x="111" y="132"/>
                </a:lnTo>
                <a:lnTo>
                  <a:pt x="114" y="131"/>
                </a:lnTo>
                <a:lnTo>
                  <a:pt x="114" y="131"/>
                </a:lnTo>
                <a:lnTo>
                  <a:pt x="112" y="131"/>
                </a:lnTo>
                <a:lnTo>
                  <a:pt x="112" y="131"/>
                </a:lnTo>
                <a:lnTo>
                  <a:pt x="111" y="131"/>
                </a:lnTo>
                <a:lnTo>
                  <a:pt x="111" y="131"/>
                </a:lnTo>
                <a:lnTo>
                  <a:pt x="111" y="132"/>
                </a:lnTo>
                <a:lnTo>
                  <a:pt x="111" y="132"/>
                </a:lnTo>
                <a:close/>
                <a:moveTo>
                  <a:pt x="47" y="50"/>
                </a:moveTo>
                <a:lnTo>
                  <a:pt x="47" y="50"/>
                </a:lnTo>
                <a:lnTo>
                  <a:pt x="51" y="53"/>
                </a:lnTo>
                <a:lnTo>
                  <a:pt x="51" y="53"/>
                </a:lnTo>
                <a:lnTo>
                  <a:pt x="47" y="50"/>
                </a:lnTo>
                <a:lnTo>
                  <a:pt x="47" y="50"/>
                </a:lnTo>
                <a:close/>
                <a:moveTo>
                  <a:pt x="37" y="225"/>
                </a:moveTo>
                <a:lnTo>
                  <a:pt x="37" y="225"/>
                </a:lnTo>
                <a:lnTo>
                  <a:pt x="40" y="220"/>
                </a:lnTo>
                <a:lnTo>
                  <a:pt x="40" y="220"/>
                </a:lnTo>
                <a:lnTo>
                  <a:pt x="38" y="220"/>
                </a:lnTo>
                <a:lnTo>
                  <a:pt x="38" y="222"/>
                </a:lnTo>
                <a:lnTo>
                  <a:pt x="38" y="222"/>
                </a:lnTo>
                <a:lnTo>
                  <a:pt x="37" y="223"/>
                </a:lnTo>
                <a:lnTo>
                  <a:pt x="37" y="225"/>
                </a:lnTo>
                <a:lnTo>
                  <a:pt x="37" y="225"/>
                </a:lnTo>
                <a:close/>
                <a:moveTo>
                  <a:pt x="77" y="169"/>
                </a:moveTo>
                <a:lnTo>
                  <a:pt x="77" y="169"/>
                </a:lnTo>
                <a:lnTo>
                  <a:pt x="81" y="165"/>
                </a:lnTo>
                <a:lnTo>
                  <a:pt x="81" y="165"/>
                </a:lnTo>
                <a:lnTo>
                  <a:pt x="78" y="168"/>
                </a:lnTo>
                <a:lnTo>
                  <a:pt x="77" y="169"/>
                </a:lnTo>
                <a:lnTo>
                  <a:pt x="77" y="169"/>
                </a:lnTo>
                <a:close/>
                <a:moveTo>
                  <a:pt x="17" y="240"/>
                </a:moveTo>
                <a:lnTo>
                  <a:pt x="17" y="240"/>
                </a:lnTo>
                <a:lnTo>
                  <a:pt x="18" y="238"/>
                </a:lnTo>
                <a:lnTo>
                  <a:pt x="18" y="238"/>
                </a:lnTo>
                <a:lnTo>
                  <a:pt x="17" y="239"/>
                </a:lnTo>
                <a:lnTo>
                  <a:pt x="17" y="240"/>
                </a:lnTo>
                <a:lnTo>
                  <a:pt x="17" y="240"/>
                </a:lnTo>
                <a:close/>
                <a:moveTo>
                  <a:pt x="38" y="44"/>
                </a:moveTo>
                <a:lnTo>
                  <a:pt x="38" y="44"/>
                </a:lnTo>
                <a:lnTo>
                  <a:pt x="37" y="44"/>
                </a:lnTo>
                <a:lnTo>
                  <a:pt x="37" y="44"/>
                </a:lnTo>
                <a:lnTo>
                  <a:pt x="40" y="47"/>
                </a:lnTo>
                <a:lnTo>
                  <a:pt x="40" y="47"/>
                </a:lnTo>
                <a:lnTo>
                  <a:pt x="40" y="47"/>
                </a:lnTo>
                <a:lnTo>
                  <a:pt x="40" y="47"/>
                </a:lnTo>
                <a:lnTo>
                  <a:pt x="38" y="44"/>
                </a:lnTo>
                <a:lnTo>
                  <a:pt x="38" y="44"/>
                </a:lnTo>
                <a:close/>
                <a:moveTo>
                  <a:pt x="101" y="132"/>
                </a:moveTo>
                <a:lnTo>
                  <a:pt x="101" y="132"/>
                </a:lnTo>
                <a:lnTo>
                  <a:pt x="101" y="132"/>
                </a:lnTo>
                <a:lnTo>
                  <a:pt x="101" y="130"/>
                </a:lnTo>
                <a:lnTo>
                  <a:pt x="101" y="130"/>
                </a:lnTo>
                <a:lnTo>
                  <a:pt x="99" y="131"/>
                </a:lnTo>
                <a:lnTo>
                  <a:pt x="101" y="132"/>
                </a:lnTo>
                <a:lnTo>
                  <a:pt x="101" y="132"/>
                </a:lnTo>
                <a:close/>
                <a:moveTo>
                  <a:pt x="126" y="122"/>
                </a:moveTo>
                <a:lnTo>
                  <a:pt x="126" y="122"/>
                </a:lnTo>
                <a:lnTo>
                  <a:pt x="126" y="121"/>
                </a:lnTo>
                <a:lnTo>
                  <a:pt x="126" y="121"/>
                </a:lnTo>
                <a:lnTo>
                  <a:pt x="125" y="118"/>
                </a:lnTo>
                <a:lnTo>
                  <a:pt x="125" y="118"/>
                </a:lnTo>
                <a:lnTo>
                  <a:pt x="125" y="121"/>
                </a:lnTo>
                <a:lnTo>
                  <a:pt x="126" y="122"/>
                </a:lnTo>
                <a:lnTo>
                  <a:pt x="126" y="122"/>
                </a:lnTo>
                <a:close/>
                <a:moveTo>
                  <a:pt x="146" y="192"/>
                </a:moveTo>
                <a:lnTo>
                  <a:pt x="146" y="192"/>
                </a:lnTo>
                <a:lnTo>
                  <a:pt x="148" y="193"/>
                </a:lnTo>
                <a:lnTo>
                  <a:pt x="148" y="193"/>
                </a:lnTo>
                <a:lnTo>
                  <a:pt x="148" y="193"/>
                </a:lnTo>
                <a:lnTo>
                  <a:pt x="148" y="192"/>
                </a:lnTo>
                <a:lnTo>
                  <a:pt x="148" y="192"/>
                </a:lnTo>
                <a:lnTo>
                  <a:pt x="146" y="192"/>
                </a:lnTo>
                <a:lnTo>
                  <a:pt x="146" y="192"/>
                </a:lnTo>
                <a:close/>
                <a:moveTo>
                  <a:pt x="45" y="159"/>
                </a:moveTo>
                <a:lnTo>
                  <a:pt x="45" y="159"/>
                </a:lnTo>
                <a:lnTo>
                  <a:pt x="45" y="155"/>
                </a:lnTo>
                <a:lnTo>
                  <a:pt x="45" y="155"/>
                </a:lnTo>
                <a:lnTo>
                  <a:pt x="44" y="157"/>
                </a:lnTo>
                <a:lnTo>
                  <a:pt x="45" y="159"/>
                </a:lnTo>
                <a:lnTo>
                  <a:pt x="45" y="159"/>
                </a:lnTo>
                <a:close/>
                <a:moveTo>
                  <a:pt x="6" y="189"/>
                </a:moveTo>
                <a:lnTo>
                  <a:pt x="6" y="189"/>
                </a:lnTo>
                <a:lnTo>
                  <a:pt x="6" y="186"/>
                </a:lnTo>
                <a:lnTo>
                  <a:pt x="6" y="185"/>
                </a:lnTo>
                <a:lnTo>
                  <a:pt x="6" y="185"/>
                </a:lnTo>
                <a:lnTo>
                  <a:pt x="6" y="189"/>
                </a:lnTo>
                <a:lnTo>
                  <a:pt x="6" y="189"/>
                </a:lnTo>
                <a:close/>
                <a:moveTo>
                  <a:pt x="31" y="186"/>
                </a:moveTo>
                <a:lnTo>
                  <a:pt x="31" y="186"/>
                </a:lnTo>
                <a:lnTo>
                  <a:pt x="31" y="191"/>
                </a:lnTo>
                <a:lnTo>
                  <a:pt x="31" y="191"/>
                </a:lnTo>
                <a:lnTo>
                  <a:pt x="31" y="189"/>
                </a:lnTo>
                <a:lnTo>
                  <a:pt x="31" y="186"/>
                </a:lnTo>
                <a:lnTo>
                  <a:pt x="31" y="186"/>
                </a:lnTo>
                <a:close/>
                <a:moveTo>
                  <a:pt x="64" y="273"/>
                </a:moveTo>
                <a:lnTo>
                  <a:pt x="64" y="273"/>
                </a:lnTo>
                <a:lnTo>
                  <a:pt x="65" y="270"/>
                </a:lnTo>
                <a:lnTo>
                  <a:pt x="65" y="270"/>
                </a:lnTo>
                <a:lnTo>
                  <a:pt x="65" y="270"/>
                </a:lnTo>
                <a:lnTo>
                  <a:pt x="65" y="270"/>
                </a:lnTo>
                <a:lnTo>
                  <a:pt x="64" y="273"/>
                </a:lnTo>
                <a:lnTo>
                  <a:pt x="64" y="273"/>
                </a:lnTo>
                <a:close/>
                <a:moveTo>
                  <a:pt x="34" y="172"/>
                </a:moveTo>
                <a:lnTo>
                  <a:pt x="34" y="172"/>
                </a:lnTo>
                <a:lnTo>
                  <a:pt x="34" y="175"/>
                </a:lnTo>
                <a:lnTo>
                  <a:pt x="34" y="175"/>
                </a:lnTo>
                <a:lnTo>
                  <a:pt x="34" y="174"/>
                </a:lnTo>
                <a:lnTo>
                  <a:pt x="34" y="172"/>
                </a:lnTo>
                <a:lnTo>
                  <a:pt x="34" y="172"/>
                </a:lnTo>
                <a:close/>
                <a:moveTo>
                  <a:pt x="51" y="43"/>
                </a:moveTo>
                <a:lnTo>
                  <a:pt x="51" y="43"/>
                </a:lnTo>
                <a:lnTo>
                  <a:pt x="53" y="44"/>
                </a:lnTo>
                <a:lnTo>
                  <a:pt x="54" y="46"/>
                </a:lnTo>
                <a:lnTo>
                  <a:pt x="54" y="46"/>
                </a:lnTo>
                <a:lnTo>
                  <a:pt x="51" y="43"/>
                </a:lnTo>
                <a:lnTo>
                  <a:pt x="51" y="43"/>
                </a:lnTo>
                <a:close/>
                <a:moveTo>
                  <a:pt x="33" y="39"/>
                </a:moveTo>
                <a:lnTo>
                  <a:pt x="33" y="39"/>
                </a:lnTo>
                <a:lnTo>
                  <a:pt x="31" y="39"/>
                </a:lnTo>
                <a:lnTo>
                  <a:pt x="33" y="40"/>
                </a:lnTo>
                <a:lnTo>
                  <a:pt x="33" y="40"/>
                </a:lnTo>
                <a:lnTo>
                  <a:pt x="33" y="40"/>
                </a:lnTo>
                <a:lnTo>
                  <a:pt x="33" y="40"/>
                </a:lnTo>
                <a:lnTo>
                  <a:pt x="33" y="39"/>
                </a:lnTo>
                <a:lnTo>
                  <a:pt x="33" y="39"/>
                </a:lnTo>
                <a:lnTo>
                  <a:pt x="33" y="39"/>
                </a:lnTo>
                <a:close/>
                <a:moveTo>
                  <a:pt x="24" y="93"/>
                </a:moveTo>
                <a:lnTo>
                  <a:pt x="24" y="93"/>
                </a:lnTo>
                <a:lnTo>
                  <a:pt x="24" y="95"/>
                </a:lnTo>
                <a:lnTo>
                  <a:pt x="24" y="95"/>
                </a:lnTo>
                <a:lnTo>
                  <a:pt x="24" y="93"/>
                </a:lnTo>
                <a:lnTo>
                  <a:pt x="24" y="93"/>
                </a:lnTo>
                <a:close/>
                <a:moveTo>
                  <a:pt x="47" y="211"/>
                </a:moveTo>
                <a:lnTo>
                  <a:pt x="47" y="211"/>
                </a:lnTo>
                <a:lnTo>
                  <a:pt x="47" y="212"/>
                </a:lnTo>
                <a:lnTo>
                  <a:pt x="47" y="212"/>
                </a:lnTo>
                <a:lnTo>
                  <a:pt x="50" y="209"/>
                </a:lnTo>
                <a:lnTo>
                  <a:pt x="50" y="209"/>
                </a:lnTo>
                <a:lnTo>
                  <a:pt x="48" y="209"/>
                </a:lnTo>
                <a:lnTo>
                  <a:pt x="48" y="209"/>
                </a:lnTo>
                <a:lnTo>
                  <a:pt x="47" y="211"/>
                </a:lnTo>
                <a:lnTo>
                  <a:pt x="47" y="211"/>
                </a:lnTo>
                <a:close/>
                <a:moveTo>
                  <a:pt x="135" y="137"/>
                </a:moveTo>
                <a:lnTo>
                  <a:pt x="135" y="137"/>
                </a:lnTo>
                <a:lnTo>
                  <a:pt x="134" y="137"/>
                </a:lnTo>
                <a:lnTo>
                  <a:pt x="134" y="137"/>
                </a:lnTo>
                <a:lnTo>
                  <a:pt x="135" y="138"/>
                </a:lnTo>
                <a:lnTo>
                  <a:pt x="135" y="138"/>
                </a:lnTo>
                <a:lnTo>
                  <a:pt x="135" y="138"/>
                </a:lnTo>
                <a:lnTo>
                  <a:pt x="135" y="138"/>
                </a:lnTo>
                <a:lnTo>
                  <a:pt x="135" y="137"/>
                </a:lnTo>
                <a:lnTo>
                  <a:pt x="135" y="137"/>
                </a:lnTo>
                <a:close/>
                <a:moveTo>
                  <a:pt x="4" y="73"/>
                </a:moveTo>
                <a:lnTo>
                  <a:pt x="4" y="73"/>
                </a:lnTo>
                <a:lnTo>
                  <a:pt x="4" y="73"/>
                </a:lnTo>
                <a:lnTo>
                  <a:pt x="4" y="73"/>
                </a:lnTo>
                <a:lnTo>
                  <a:pt x="4" y="76"/>
                </a:lnTo>
                <a:lnTo>
                  <a:pt x="4" y="76"/>
                </a:lnTo>
                <a:lnTo>
                  <a:pt x="4" y="76"/>
                </a:lnTo>
                <a:lnTo>
                  <a:pt x="4" y="76"/>
                </a:lnTo>
                <a:lnTo>
                  <a:pt x="4" y="73"/>
                </a:lnTo>
                <a:lnTo>
                  <a:pt x="4" y="73"/>
                </a:lnTo>
                <a:close/>
                <a:moveTo>
                  <a:pt x="43" y="294"/>
                </a:moveTo>
                <a:lnTo>
                  <a:pt x="43" y="294"/>
                </a:lnTo>
                <a:lnTo>
                  <a:pt x="41" y="296"/>
                </a:lnTo>
                <a:lnTo>
                  <a:pt x="41" y="296"/>
                </a:lnTo>
                <a:lnTo>
                  <a:pt x="43" y="294"/>
                </a:lnTo>
                <a:lnTo>
                  <a:pt x="43" y="294"/>
                </a:lnTo>
                <a:close/>
                <a:moveTo>
                  <a:pt x="64" y="178"/>
                </a:moveTo>
                <a:lnTo>
                  <a:pt x="64" y="178"/>
                </a:lnTo>
                <a:lnTo>
                  <a:pt x="65" y="178"/>
                </a:lnTo>
                <a:lnTo>
                  <a:pt x="65" y="178"/>
                </a:lnTo>
                <a:lnTo>
                  <a:pt x="65" y="176"/>
                </a:lnTo>
                <a:lnTo>
                  <a:pt x="65" y="176"/>
                </a:lnTo>
                <a:lnTo>
                  <a:pt x="65" y="176"/>
                </a:lnTo>
                <a:lnTo>
                  <a:pt x="65" y="176"/>
                </a:lnTo>
                <a:lnTo>
                  <a:pt x="64" y="178"/>
                </a:lnTo>
                <a:lnTo>
                  <a:pt x="64" y="178"/>
                </a:lnTo>
                <a:close/>
                <a:moveTo>
                  <a:pt x="7" y="218"/>
                </a:moveTo>
                <a:lnTo>
                  <a:pt x="7" y="218"/>
                </a:lnTo>
                <a:lnTo>
                  <a:pt x="6" y="219"/>
                </a:lnTo>
                <a:lnTo>
                  <a:pt x="6" y="219"/>
                </a:lnTo>
                <a:lnTo>
                  <a:pt x="7" y="219"/>
                </a:lnTo>
                <a:lnTo>
                  <a:pt x="7" y="219"/>
                </a:lnTo>
                <a:lnTo>
                  <a:pt x="7" y="219"/>
                </a:lnTo>
                <a:lnTo>
                  <a:pt x="7" y="219"/>
                </a:lnTo>
                <a:lnTo>
                  <a:pt x="7" y="218"/>
                </a:lnTo>
                <a:lnTo>
                  <a:pt x="7" y="218"/>
                </a:lnTo>
                <a:close/>
                <a:moveTo>
                  <a:pt x="67" y="138"/>
                </a:moveTo>
                <a:lnTo>
                  <a:pt x="67" y="138"/>
                </a:lnTo>
                <a:lnTo>
                  <a:pt x="68" y="138"/>
                </a:lnTo>
                <a:lnTo>
                  <a:pt x="68" y="138"/>
                </a:lnTo>
                <a:lnTo>
                  <a:pt x="68" y="137"/>
                </a:lnTo>
                <a:lnTo>
                  <a:pt x="68" y="137"/>
                </a:lnTo>
                <a:lnTo>
                  <a:pt x="68" y="137"/>
                </a:lnTo>
                <a:lnTo>
                  <a:pt x="68" y="137"/>
                </a:lnTo>
                <a:lnTo>
                  <a:pt x="67" y="138"/>
                </a:lnTo>
                <a:lnTo>
                  <a:pt x="67" y="138"/>
                </a:lnTo>
                <a:close/>
                <a:moveTo>
                  <a:pt x="61" y="169"/>
                </a:moveTo>
                <a:lnTo>
                  <a:pt x="61" y="169"/>
                </a:lnTo>
                <a:lnTo>
                  <a:pt x="60" y="172"/>
                </a:lnTo>
                <a:lnTo>
                  <a:pt x="60" y="172"/>
                </a:lnTo>
                <a:lnTo>
                  <a:pt x="61" y="171"/>
                </a:lnTo>
                <a:lnTo>
                  <a:pt x="61" y="169"/>
                </a:lnTo>
                <a:lnTo>
                  <a:pt x="61" y="169"/>
                </a:lnTo>
                <a:close/>
                <a:moveTo>
                  <a:pt x="118" y="134"/>
                </a:moveTo>
                <a:lnTo>
                  <a:pt x="118" y="134"/>
                </a:lnTo>
                <a:lnTo>
                  <a:pt x="118" y="134"/>
                </a:lnTo>
                <a:lnTo>
                  <a:pt x="118" y="134"/>
                </a:lnTo>
                <a:lnTo>
                  <a:pt x="119" y="134"/>
                </a:lnTo>
                <a:lnTo>
                  <a:pt x="119" y="134"/>
                </a:lnTo>
                <a:lnTo>
                  <a:pt x="118" y="134"/>
                </a:lnTo>
                <a:lnTo>
                  <a:pt x="118" y="134"/>
                </a:lnTo>
                <a:lnTo>
                  <a:pt x="118" y="134"/>
                </a:lnTo>
                <a:lnTo>
                  <a:pt x="118" y="134"/>
                </a:lnTo>
                <a:close/>
                <a:moveTo>
                  <a:pt x="51" y="206"/>
                </a:moveTo>
                <a:lnTo>
                  <a:pt x="51" y="206"/>
                </a:lnTo>
                <a:lnTo>
                  <a:pt x="51" y="206"/>
                </a:lnTo>
                <a:lnTo>
                  <a:pt x="51" y="206"/>
                </a:lnTo>
                <a:lnTo>
                  <a:pt x="50" y="208"/>
                </a:lnTo>
                <a:lnTo>
                  <a:pt x="50" y="208"/>
                </a:lnTo>
                <a:lnTo>
                  <a:pt x="50" y="208"/>
                </a:lnTo>
                <a:lnTo>
                  <a:pt x="50" y="208"/>
                </a:lnTo>
                <a:lnTo>
                  <a:pt x="51" y="206"/>
                </a:lnTo>
                <a:lnTo>
                  <a:pt x="51" y="206"/>
                </a:lnTo>
                <a:close/>
                <a:moveTo>
                  <a:pt x="44" y="192"/>
                </a:moveTo>
                <a:lnTo>
                  <a:pt x="44" y="192"/>
                </a:lnTo>
                <a:lnTo>
                  <a:pt x="44" y="191"/>
                </a:lnTo>
                <a:lnTo>
                  <a:pt x="44" y="191"/>
                </a:lnTo>
                <a:lnTo>
                  <a:pt x="44" y="192"/>
                </a:lnTo>
                <a:lnTo>
                  <a:pt x="44" y="192"/>
                </a:lnTo>
                <a:close/>
                <a:moveTo>
                  <a:pt x="24" y="115"/>
                </a:moveTo>
                <a:lnTo>
                  <a:pt x="24" y="115"/>
                </a:lnTo>
                <a:lnTo>
                  <a:pt x="23" y="117"/>
                </a:lnTo>
                <a:lnTo>
                  <a:pt x="23" y="118"/>
                </a:lnTo>
                <a:lnTo>
                  <a:pt x="23" y="118"/>
                </a:lnTo>
                <a:lnTo>
                  <a:pt x="24" y="115"/>
                </a:lnTo>
                <a:lnTo>
                  <a:pt x="24" y="115"/>
                </a:lnTo>
                <a:close/>
                <a:moveTo>
                  <a:pt x="51" y="112"/>
                </a:moveTo>
                <a:lnTo>
                  <a:pt x="51" y="112"/>
                </a:lnTo>
                <a:lnTo>
                  <a:pt x="51" y="114"/>
                </a:lnTo>
                <a:lnTo>
                  <a:pt x="51" y="114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close/>
                <a:moveTo>
                  <a:pt x="23" y="226"/>
                </a:moveTo>
                <a:lnTo>
                  <a:pt x="23" y="226"/>
                </a:lnTo>
                <a:lnTo>
                  <a:pt x="23" y="226"/>
                </a:lnTo>
                <a:lnTo>
                  <a:pt x="23" y="226"/>
                </a:lnTo>
                <a:lnTo>
                  <a:pt x="21" y="228"/>
                </a:lnTo>
                <a:lnTo>
                  <a:pt x="21" y="228"/>
                </a:lnTo>
                <a:lnTo>
                  <a:pt x="21" y="228"/>
                </a:lnTo>
                <a:lnTo>
                  <a:pt x="21" y="228"/>
                </a:lnTo>
                <a:lnTo>
                  <a:pt x="23" y="226"/>
                </a:lnTo>
                <a:lnTo>
                  <a:pt x="23" y="226"/>
                </a:lnTo>
                <a:close/>
                <a:moveTo>
                  <a:pt x="85" y="186"/>
                </a:moveTo>
                <a:lnTo>
                  <a:pt x="85" y="186"/>
                </a:lnTo>
                <a:lnTo>
                  <a:pt x="85" y="186"/>
                </a:lnTo>
                <a:lnTo>
                  <a:pt x="85" y="186"/>
                </a:lnTo>
                <a:lnTo>
                  <a:pt x="87" y="185"/>
                </a:lnTo>
                <a:lnTo>
                  <a:pt x="87" y="185"/>
                </a:lnTo>
                <a:lnTo>
                  <a:pt x="85" y="185"/>
                </a:lnTo>
                <a:lnTo>
                  <a:pt x="85" y="185"/>
                </a:lnTo>
                <a:lnTo>
                  <a:pt x="85" y="186"/>
                </a:lnTo>
                <a:lnTo>
                  <a:pt x="85" y="186"/>
                </a:lnTo>
                <a:close/>
                <a:moveTo>
                  <a:pt x="41" y="145"/>
                </a:moveTo>
                <a:lnTo>
                  <a:pt x="41" y="145"/>
                </a:lnTo>
                <a:lnTo>
                  <a:pt x="41" y="145"/>
                </a:lnTo>
                <a:lnTo>
                  <a:pt x="41" y="145"/>
                </a:lnTo>
                <a:lnTo>
                  <a:pt x="41" y="147"/>
                </a:lnTo>
                <a:lnTo>
                  <a:pt x="41" y="147"/>
                </a:lnTo>
                <a:lnTo>
                  <a:pt x="41" y="147"/>
                </a:lnTo>
                <a:lnTo>
                  <a:pt x="41" y="147"/>
                </a:lnTo>
                <a:lnTo>
                  <a:pt x="41" y="145"/>
                </a:lnTo>
                <a:lnTo>
                  <a:pt x="41" y="145"/>
                </a:lnTo>
                <a:close/>
                <a:moveTo>
                  <a:pt x="77" y="95"/>
                </a:moveTo>
                <a:lnTo>
                  <a:pt x="77" y="95"/>
                </a:lnTo>
                <a:lnTo>
                  <a:pt x="77" y="95"/>
                </a:lnTo>
                <a:lnTo>
                  <a:pt x="77" y="95"/>
                </a:lnTo>
                <a:lnTo>
                  <a:pt x="77" y="97"/>
                </a:lnTo>
                <a:lnTo>
                  <a:pt x="77" y="97"/>
                </a:lnTo>
                <a:lnTo>
                  <a:pt x="77" y="97"/>
                </a:lnTo>
                <a:lnTo>
                  <a:pt x="77" y="97"/>
                </a:lnTo>
                <a:lnTo>
                  <a:pt x="77" y="95"/>
                </a:lnTo>
                <a:lnTo>
                  <a:pt x="77" y="95"/>
                </a:lnTo>
                <a:close/>
                <a:moveTo>
                  <a:pt x="81" y="130"/>
                </a:moveTo>
                <a:lnTo>
                  <a:pt x="81" y="130"/>
                </a:lnTo>
                <a:lnTo>
                  <a:pt x="81" y="128"/>
                </a:lnTo>
                <a:lnTo>
                  <a:pt x="81" y="128"/>
                </a:lnTo>
                <a:lnTo>
                  <a:pt x="81" y="130"/>
                </a:lnTo>
                <a:lnTo>
                  <a:pt x="81" y="130"/>
                </a:lnTo>
                <a:lnTo>
                  <a:pt x="81" y="130"/>
                </a:lnTo>
                <a:lnTo>
                  <a:pt x="81" y="130"/>
                </a:lnTo>
                <a:lnTo>
                  <a:pt x="81" y="130"/>
                </a:lnTo>
                <a:lnTo>
                  <a:pt x="81" y="130"/>
                </a:lnTo>
                <a:close/>
                <a:moveTo>
                  <a:pt x="111" y="139"/>
                </a:moveTo>
                <a:lnTo>
                  <a:pt x="111" y="139"/>
                </a:lnTo>
                <a:lnTo>
                  <a:pt x="112" y="139"/>
                </a:lnTo>
                <a:lnTo>
                  <a:pt x="112" y="139"/>
                </a:lnTo>
                <a:lnTo>
                  <a:pt x="112" y="138"/>
                </a:lnTo>
                <a:lnTo>
                  <a:pt x="112" y="138"/>
                </a:lnTo>
                <a:lnTo>
                  <a:pt x="112" y="138"/>
                </a:lnTo>
                <a:lnTo>
                  <a:pt x="112" y="138"/>
                </a:lnTo>
                <a:lnTo>
                  <a:pt x="111" y="139"/>
                </a:lnTo>
                <a:lnTo>
                  <a:pt x="111" y="139"/>
                </a:lnTo>
                <a:close/>
                <a:moveTo>
                  <a:pt x="43" y="83"/>
                </a:moveTo>
                <a:lnTo>
                  <a:pt x="43" y="83"/>
                </a:lnTo>
                <a:lnTo>
                  <a:pt x="43" y="83"/>
                </a:lnTo>
                <a:lnTo>
                  <a:pt x="43" y="83"/>
                </a:lnTo>
                <a:lnTo>
                  <a:pt x="44" y="83"/>
                </a:lnTo>
                <a:lnTo>
                  <a:pt x="44" y="83"/>
                </a:lnTo>
                <a:lnTo>
                  <a:pt x="43" y="83"/>
                </a:lnTo>
                <a:lnTo>
                  <a:pt x="43" y="83"/>
                </a:lnTo>
                <a:lnTo>
                  <a:pt x="43" y="83"/>
                </a:lnTo>
                <a:lnTo>
                  <a:pt x="43" y="83"/>
                </a:lnTo>
                <a:close/>
                <a:moveTo>
                  <a:pt x="27" y="235"/>
                </a:moveTo>
                <a:lnTo>
                  <a:pt x="27" y="235"/>
                </a:lnTo>
                <a:lnTo>
                  <a:pt x="28" y="236"/>
                </a:lnTo>
                <a:lnTo>
                  <a:pt x="28" y="236"/>
                </a:lnTo>
                <a:lnTo>
                  <a:pt x="28" y="235"/>
                </a:lnTo>
                <a:lnTo>
                  <a:pt x="28" y="235"/>
                </a:lnTo>
                <a:lnTo>
                  <a:pt x="28" y="235"/>
                </a:lnTo>
                <a:lnTo>
                  <a:pt x="28" y="235"/>
                </a:lnTo>
                <a:lnTo>
                  <a:pt x="27" y="235"/>
                </a:lnTo>
                <a:lnTo>
                  <a:pt x="27" y="23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8" name="Freeform 141"/>
          <p:cNvSpPr>
            <a:spLocks noEditPoints="1"/>
          </p:cNvSpPr>
          <p:nvPr/>
        </p:nvSpPr>
        <p:spPr bwMode="auto">
          <a:xfrm>
            <a:off x="5892290" y="3660590"/>
            <a:ext cx="253361" cy="558441"/>
          </a:xfrm>
          <a:custGeom>
            <a:avLst/>
            <a:gdLst>
              <a:gd name="T0" fmla="*/ 43 w 144"/>
              <a:gd name="T1" fmla="*/ 23 h 330"/>
              <a:gd name="T2" fmla="*/ 144 w 144"/>
              <a:gd name="T3" fmla="*/ 207 h 330"/>
              <a:gd name="T4" fmla="*/ 13 w 144"/>
              <a:gd name="T5" fmla="*/ 321 h 330"/>
              <a:gd name="T6" fmla="*/ 38 w 144"/>
              <a:gd name="T7" fmla="*/ 267 h 330"/>
              <a:gd name="T8" fmla="*/ 44 w 144"/>
              <a:gd name="T9" fmla="*/ 297 h 330"/>
              <a:gd name="T10" fmla="*/ 129 w 144"/>
              <a:gd name="T11" fmla="*/ 173 h 330"/>
              <a:gd name="T12" fmla="*/ 138 w 144"/>
              <a:gd name="T13" fmla="*/ 190 h 330"/>
              <a:gd name="T14" fmla="*/ 85 w 144"/>
              <a:gd name="T15" fmla="*/ 216 h 330"/>
              <a:gd name="T16" fmla="*/ 84 w 144"/>
              <a:gd name="T17" fmla="*/ 219 h 330"/>
              <a:gd name="T18" fmla="*/ 14 w 144"/>
              <a:gd name="T19" fmla="*/ 287 h 330"/>
              <a:gd name="T20" fmla="*/ 65 w 144"/>
              <a:gd name="T21" fmla="*/ 156 h 330"/>
              <a:gd name="T22" fmla="*/ 40 w 144"/>
              <a:gd name="T23" fmla="*/ 209 h 330"/>
              <a:gd name="T24" fmla="*/ 119 w 144"/>
              <a:gd name="T25" fmla="*/ 229 h 330"/>
              <a:gd name="T26" fmla="*/ 77 w 144"/>
              <a:gd name="T27" fmla="*/ 121 h 330"/>
              <a:gd name="T28" fmla="*/ 27 w 144"/>
              <a:gd name="T29" fmla="*/ 237 h 330"/>
              <a:gd name="T30" fmla="*/ 58 w 144"/>
              <a:gd name="T31" fmla="*/ 52 h 330"/>
              <a:gd name="T32" fmla="*/ 60 w 144"/>
              <a:gd name="T33" fmla="*/ 116 h 330"/>
              <a:gd name="T34" fmla="*/ 40 w 144"/>
              <a:gd name="T35" fmla="*/ 145 h 330"/>
              <a:gd name="T36" fmla="*/ 75 w 144"/>
              <a:gd name="T37" fmla="*/ 138 h 330"/>
              <a:gd name="T38" fmla="*/ 14 w 144"/>
              <a:gd name="T39" fmla="*/ 244 h 330"/>
              <a:gd name="T40" fmla="*/ 90 w 144"/>
              <a:gd name="T41" fmla="*/ 179 h 330"/>
              <a:gd name="T42" fmla="*/ 55 w 144"/>
              <a:gd name="T43" fmla="*/ 85 h 330"/>
              <a:gd name="T44" fmla="*/ 88 w 144"/>
              <a:gd name="T45" fmla="*/ 92 h 330"/>
              <a:gd name="T46" fmla="*/ 38 w 144"/>
              <a:gd name="T47" fmla="*/ 74 h 330"/>
              <a:gd name="T48" fmla="*/ 20 w 144"/>
              <a:gd name="T49" fmla="*/ 223 h 330"/>
              <a:gd name="T50" fmla="*/ 119 w 144"/>
              <a:gd name="T51" fmla="*/ 139 h 330"/>
              <a:gd name="T52" fmla="*/ 24 w 144"/>
              <a:gd name="T53" fmla="*/ 142 h 330"/>
              <a:gd name="T54" fmla="*/ 18 w 144"/>
              <a:gd name="T55" fmla="*/ 217 h 330"/>
              <a:gd name="T56" fmla="*/ 57 w 144"/>
              <a:gd name="T57" fmla="*/ 126 h 330"/>
              <a:gd name="T58" fmla="*/ 26 w 144"/>
              <a:gd name="T59" fmla="*/ 75 h 330"/>
              <a:gd name="T60" fmla="*/ 75 w 144"/>
              <a:gd name="T61" fmla="*/ 179 h 330"/>
              <a:gd name="T62" fmla="*/ 34 w 144"/>
              <a:gd name="T63" fmla="*/ 207 h 330"/>
              <a:gd name="T64" fmla="*/ 45 w 144"/>
              <a:gd name="T65" fmla="*/ 48 h 330"/>
              <a:gd name="T66" fmla="*/ 55 w 144"/>
              <a:gd name="T67" fmla="*/ 153 h 330"/>
              <a:gd name="T68" fmla="*/ 31 w 144"/>
              <a:gd name="T69" fmla="*/ 169 h 330"/>
              <a:gd name="T70" fmla="*/ 18 w 144"/>
              <a:gd name="T71" fmla="*/ 280 h 330"/>
              <a:gd name="T72" fmla="*/ 26 w 144"/>
              <a:gd name="T73" fmla="*/ 98 h 330"/>
              <a:gd name="T74" fmla="*/ 30 w 144"/>
              <a:gd name="T75" fmla="*/ 156 h 330"/>
              <a:gd name="T76" fmla="*/ 67 w 144"/>
              <a:gd name="T77" fmla="*/ 196 h 330"/>
              <a:gd name="T78" fmla="*/ 91 w 144"/>
              <a:gd name="T79" fmla="*/ 125 h 330"/>
              <a:gd name="T80" fmla="*/ 45 w 144"/>
              <a:gd name="T81" fmla="*/ 207 h 330"/>
              <a:gd name="T82" fmla="*/ 78 w 144"/>
              <a:gd name="T83" fmla="*/ 95 h 330"/>
              <a:gd name="T84" fmla="*/ 77 w 144"/>
              <a:gd name="T85" fmla="*/ 185 h 330"/>
              <a:gd name="T86" fmla="*/ 68 w 144"/>
              <a:gd name="T87" fmla="*/ 186 h 330"/>
              <a:gd name="T88" fmla="*/ 64 w 144"/>
              <a:gd name="T89" fmla="*/ 105 h 330"/>
              <a:gd name="T90" fmla="*/ 91 w 144"/>
              <a:gd name="T91" fmla="*/ 111 h 330"/>
              <a:gd name="T92" fmla="*/ 88 w 144"/>
              <a:gd name="T93" fmla="*/ 135 h 330"/>
              <a:gd name="T94" fmla="*/ 63 w 144"/>
              <a:gd name="T95" fmla="*/ 200 h 330"/>
              <a:gd name="T96" fmla="*/ 4 w 144"/>
              <a:gd name="T97" fmla="*/ 278 h 330"/>
              <a:gd name="T98" fmla="*/ 75 w 144"/>
              <a:gd name="T99" fmla="*/ 219 h 330"/>
              <a:gd name="T100" fmla="*/ 65 w 144"/>
              <a:gd name="T101" fmla="*/ 169 h 330"/>
              <a:gd name="T102" fmla="*/ 81 w 144"/>
              <a:gd name="T103" fmla="*/ 77 h 330"/>
              <a:gd name="T104" fmla="*/ 61 w 144"/>
              <a:gd name="T105" fmla="*/ 193 h 330"/>
              <a:gd name="T106" fmla="*/ 33 w 144"/>
              <a:gd name="T107" fmla="*/ 92 h 330"/>
              <a:gd name="T108" fmla="*/ 31 w 144"/>
              <a:gd name="T109" fmla="*/ 226 h 330"/>
              <a:gd name="T110" fmla="*/ 81 w 144"/>
              <a:gd name="T111" fmla="*/ 125 h 330"/>
              <a:gd name="T112" fmla="*/ 85 w 144"/>
              <a:gd name="T113" fmla="*/ 95 h 330"/>
              <a:gd name="T114" fmla="*/ 27 w 144"/>
              <a:gd name="T115" fmla="*/ 15 h 330"/>
              <a:gd name="T116" fmla="*/ 30 w 144"/>
              <a:gd name="T117" fmla="*/ 48 h 330"/>
              <a:gd name="T118" fmla="*/ 47 w 144"/>
              <a:gd name="T119" fmla="*/ 142 h 330"/>
              <a:gd name="T120" fmla="*/ 38 w 144"/>
              <a:gd name="T121" fmla="*/ 47 h 330"/>
              <a:gd name="T122" fmla="*/ 88 w 144"/>
              <a:gd name="T123" fmla="*/ 123 h 330"/>
              <a:gd name="T124" fmla="*/ 10 w 144"/>
              <a:gd name="T125" fmla="*/ 270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44" h="330">
                <a:moveTo>
                  <a:pt x="3" y="284"/>
                </a:moveTo>
                <a:lnTo>
                  <a:pt x="3" y="284"/>
                </a:lnTo>
                <a:lnTo>
                  <a:pt x="0" y="284"/>
                </a:lnTo>
                <a:lnTo>
                  <a:pt x="0" y="281"/>
                </a:lnTo>
                <a:lnTo>
                  <a:pt x="0" y="281"/>
                </a:lnTo>
                <a:lnTo>
                  <a:pt x="0" y="210"/>
                </a:lnTo>
                <a:lnTo>
                  <a:pt x="0" y="210"/>
                </a:lnTo>
                <a:lnTo>
                  <a:pt x="1" y="189"/>
                </a:lnTo>
                <a:lnTo>
                  <a:pt x="3" y="169"/>
                </a:lnTo>
                <a:lnTo>
                  <a:pt x="3" y="169"/>
                </a:lnTo>
                <a:lnTo>
                  <a:pt x="6" y="141"/>
                </a:lnTo>
                <a:lnTo>
                  <a:pt x="6" y="141"/>
                </a:lnTo>
                <a:lnTo>
                  <a:pt x="10" y="105"/>
                </a:lnTo>
                <a:lnTo>
                  <a:pt x="10" y="105"/>
                </a:lnTo>
                <a:lnTo>
                  <a:pt x="11" y="84"/>
                </a:lnTo>
                <a:lnTo>
                  <a:pt x="11" y="84"/>
                </a:lnTo>
                <a:lnTo>
                  <a:pt x="13" y="74"/>
                </a:lnTo>
                <a:lnTo>
                  <a:pt x="13" y="74"/>
                </a:lnTo>
                <a:lnTo>
                  <a:pt x="14" y="54"/>
                </a:lnTo>
                <a:lnTo>
                  <a:pt x="14" y="54"/>
                </a:lnTo>
                <a:lnTo>
                  <a:pt x="17" y="37"/>
                </a:lnTo>
                <a:lnTo>
                  <a:pt x="17" y="37"/>
                </a:lnTo>
                <a:lnTo>
                  <a:pt x="20" y="25"/>
                </a:lnTo>
                <a:lnTo>
                  <a:pt x="20" y="13"/>
                </a:lnTo>
                <a:lnTo>
                  <a:pt x="20" y="13"/>
                </a:lnTo>
                <a:lnTo>
                  <a:pt x="21" y="3"/>
                </a:lnTo>
                <a:lnTo>
                  <a:pt x="21" y="3"/>
                </a:lnTo>
                <a:lnTo>
                  <a:pt x="21" y="1"/>
                </a:lnTo>
                <a:lnTo>
                  <a:pt x="23" y="0"/>
                </a:lnTo>
                <a:lnTo>
                  <a:pt x="24" y="0"/>
                </a:lnTo>
                <a:lnTo>
                  <a:pt x="26" y="0"/>
                </a:lnTo>
                <a:lnTo>
                  <a:pt x="26" y="0"/>
                </a:lnTo>
                <a:lnTo>
                  <a:pt x="28" y="3"/>
                </a:lnTo>
                <a:lnTo>
                  <a:pt x="28" y="3"/>
                </a:lnTo>
                <a:lnTo>
                  <a:pt x="31" y="7"/>
                </a:lnTo>
                <a:lnTo>
                  <a:pt x="31" y="7"/>
                </a:lnTo>
                <a:lnTo>
                  <a:pt x="43" y="23"/>
                </a:lnTo>
                <a:lnTo>
                  <a:pt x="43" y="23"/>
                </a:lnTo>
                <a:lnTo>
                  <a:pt x="44" y="24"/>
                </a:lnTo>
                <a:lnTo>
                  <a:pt x="45" y="24"/>
                </a:lnTo>
                <a:lnTo>
                  <a:pt x="45" y="24"/>
                </a:lnTo>
                <a:lnTo>
                  <a:pt x="47" y="24"/>
                </a:lnTo>
                <a:lnTo>
                  <a:pt x="47" y="25"/>
                </a:lnTo>
                <a:lnTo>
                  <a:pt x="47" y="25"/>
                </a:lnTo>
                <a:lnTo>
                  <a:pt x="47" y="28"/>
                </a:lnTo>
                <a:lnTo>
                  <a:pt x="47" y="28"/>
                </a:lnTo>
                <a:lnTo>
                  <a:pt x="54" y="38"/>
                </a:lnTo>
                <a:lnTo>
                  <a:pt x="61" y="47"/>
                </a:lnTo>
                <a:lnTo>
                  <a:pt x="61" y="47"/>
                </a:lnTo>
                <a:lnTo>
                  <a:pt x="74" y="60"/>
                </a:lnTo>
                <a:lnTo>
                  <a:pt x="84" y="74"/>
                </a:lnTo>
                <a:lnTo>
                  <a:pt x="84" y="74"/>
                </a:lnTo>
                <a:lnTo>
                  <a:pt x="87" y="77"/>
                </a:lnTo>
                <a:lnTo>
                  <a:pt x="87" y="77"/>
                </a:lnTo>
                <a:lnTo>
                  <a:pt x="88" y="78"/>
                </a:lnTo>
                <a:lnTo>
                  <a:pt x="88" y="78"/>
                </a:lnTo>
                <a:lnTo>
                  <a:pt x="90" y="81"/>
                </a:lnTo>
                <a:lnTo>
                  <a:pt x="90" y="81"/>
                </a:lnTo>
                <a:lnTo>
                  <a:pt x="117" y="115"/>
                </a:lnTo>
                <a:lnTo>
                  <a:pt x="117" y="115"/>
                </a:lnTo>
                <a:lnTo>
                  <a:pt x="125" y="125"/>
                </a:lnTo>
                <a:lnTo>
                  <a:pt x="132" y="135"/>
                </a:lnTo>
                <a:lnTo>
                  <a:pt x="132" y="135"/>
                </a:lnTo>
                <a:lnTo>
                  <a:pt x="141" y="149"/>
                </a:lnTo>
                <a:lnTo>
                  <a:pt x="141" y="149"/>
                </a:lnTo>
                <a:lnTo>
                  <a:pt x="142" y="155"/>
                </a:lnTo>
                <a:lnTo>
                  <a:pt x="142" y="155"/>
                </a:lnTo>
                <a:lnTo>
                  <a:pt x="142" y="162"/>
                </a:lnTo>
                <a:lnTo>
                  <a:pt x="142" y="162"/>
                </a:lnTo>
                <a:lnTo>
                  <a:pt x="142" y="168"/>
                </a:lnTo>
                <a:lnTo>
                  <a:pt x="142" y="168"/>
                </a:lnTo>
                <a:lnTo>
                  <a:pt x="144" y="190"/>
                </a:lnTo>
                <a:lnTo>
                  <a:pt x="144" y="190"/>
                </a:lnTo>
                <a:lnTo>
                  <a:pt x="144" y="202"/>
                </a:lnTo>
                <a:lnTo>
                  <a:pt x="144" y="202"/>
                </a:lnTo>
                <a:lnTo>
                  <a:pt x="144" y="207"/>
                </a:lnTo>
                <a:lnTo>
                  <a:pt x="144" y="207"/>
                </a:lnTo>
                <a:lnTo>
                  <a:pt x="142" y="210"/>
                </a:lnTo>
                <a:lnTo>
                  <a:pt x="141" y="213"/>
                </a:lnTo>
                <a:lnTo>
                  <a:pt x="141" y="213"/>
                </a:lnTo>
                <a:lnTo>
                  <a:pt x="135" y="219"/>
                </a:lnTo>
                <a:lnTo>
                  <a:pt x="135" y="219"/>
                </a:lnTo>
                <a:lnTo>
                  <a:pt x="132" y="223"/>
                </a:lnTo>
                <a:lnTo>
                  <a:pt x="132" y="223"/>
                </a:lnTo>
                <a:lnTo>
                  <a:pt x="131" y="224"/>
                </a:lnTo>
                <a:lnTo>
                  <a:pt x="131" y="224"/>
                </a:lnTo>
                <a:lnTo>
                  <a:pt x="112" y="243"/>
                </a:lnTo>
                <a:lnTo>
                  <a:pt x="112" y="243"/>
                </a:lnTo>
                <a:lnTo>
                  <a:pt x="98" y="258"/>
                </a:lnTo>
                <a:lnTo>
                  <a:pt x="98" y="258"/>
                </a:lnTo>
                <a:lnTo>
                  <a:pt x="72" y="283"/>
                </a:lnTo>
                <a:lnTo>
                  <a:pt x="72" y="283"/>
                </a:lnTo>
                <a:lnTo>
                  <a:pt x="61" y="294"/>
                </a:lnTo>
                <a:lnTo>
                  <a:pt x="61" y="294"/>
                </a:lnTo>
                <a:lnTo>
                  <a:pt x="45" y="307"/>
                </a:lnTo>
                <a:lnTo>
                  <a:pt x="45" y="307"/>
                </a:lnTo>
                <a:lnTo>
                  <a:pt x="31" y="321"/>
                </a:lnTo>
                <a:lnTo>
                  <a:pt x="31" y="321"/>
                </a:lnTo>
                <a:lnTo>
                  <a:pt x="24" y="328"/>
                </a:lnTo>
                <a:lnTo>
                  <a:pt x="24" y="328"/>
                </a:lnTo>
                <a:lnTo>
                  <a:pt x="23" y="328"/>
                </a:lnTo>
                <a:lnTo>
                  <a:pt x="23" y="328"/>
                </a:lnTo>
                <a:lnTo>
                  <a:pt x="21" y="330"/>
                </a:lnTo>
                <a:lnTo>
                  <a:pt x="21" y="330"/>
                </a:lnTo>
                <a:lnTo>
                  <a:pt x="18" y="328"/>
                </a:lnTo>
                <a:lnTo>
                  <a:pt x="17" y="327"/>
                </a:lnTo>
                <a:lnTo>
                  <a:pt x="17" y="327"/>
                </a:lnTo>
                <a:lnTo>
                  <a:pt x="16" y="325"/>
                </a:lnTo>
                <a:lnTo>
                  <a:pt x="16" y="325"/>
                </a:lnTo>
                <a:lnTo>
                  <a:pt x="14" y="324"/>
                </a:lnTo>
                <a:lnTo>
                  <a:pt x="13" y="322"/>
                </a:lnTo>
                <a:lnTo>
                  <a:pt x="13" y="322"/>
                </a:lnTo>
                <a:lnTo>
                  <a:pt x="13" y="321"/>
                </a:lnTo>
                <a:lnTo>
                  <a:pt x="13" y="321"/>
                </a:lnTo>
                <a:lnTo>
                  <a:pt x="7" y="304"/>
                </a:lnTo>
                <a:lnTo>
                  <a:pt x="7" y="304"/>
                </a:lnTo>
                <a:lnTo>
                  <a:pt x="3" y="290"/>
                </a:lnTo>
                <a:lnTo>
                  <a:pt x="3" y="290"/>
                </a:lnTo>
                <a:lnTo>
                  <a:pt x="3" y="284"/>
                </a:lnTo>
                <a:lnTo>
                  <a:pt x="3" y="284"/>
                </a:lnTo>
                <a:close/>
                <a:moveTo>
                  <a:pt x="7" y="291"/>
                </a:moveTo>
                <a:lnTo>
                  <a:pt x="7" y="291"/>
                </a:lnTo>
                <a:lnTo>
                  <a:pt x="7" y="293"/>
                </a:lnTo>
                <a:lnTo>
                  <a:pt x="7" y="293"/>
                </a:lnTo>
                <a:lnTo>
                  <a:pt x="7" y="293"/>
                </a:lnTo>
                <a:lnTo>
                  <a:pt x="7" y="293"/>
                </a:lnTo>
                <a:lnTo>
                  <a:pt x="7" y="291"/>
                </a:lnTo>
                <a:lnTo>
                  <a:pt x="7" y="291"/>
                </a:lnTo>
                <a:lnTo>
                  <a:pt x="6" y="287"/>
                </a:lnTo>
                <a:lnTo>
                  <a:pt x="6" y="287"/>
                </a:lnTo>
                <a:lnTo>
                  <a:pt x="6" y="287"/>
                </a:lnTo>
                <a:lnTo>
                  <a:pt x="6" y="287"/>
                </a:lnTo>
                <a:lnTo>
                  <a:pt x="7" y="291"/>
                </a:lnTo>
                <a:lnTo>
                  <a:pt x="7" y="291"/>
                </a:lnTo>
                <a:close/>
                <a:moveTo>
                  <a:pt x="41" y="264"/>
                </a:moveTo>
                <a:lnTo>
                  <a:pt x="41" y="264"/>
                </a:lnTo>
                <a:lnTo>
                  <a:pt x="41" y="264"/>
                </a:lnTo>
                <a:lnTo>
                  <a:pt x="41" y="264"/>
                </a:lnTo>
                <a:lnTo>
                  <a:pt x="44" y="276"/>
                </a:lnTo>
                <a:lnTo>
                  <a:pt x="47" y="285"/>
                </a:lnTo>
                <a:lnTo>
                  <a:pt x="47" y="285"/>
                </a:lnTo>
                <a:lnTo>
                  <a:pt x="47" y="288"/>
                </a:lnTo>
                <a:lnTo>
                  <a:pt x="45" y="290"/>
                </a:lnTo>
                <a:lnTo>
                  <a:pt x="45" y="290"/>
                </a:lnTo>
                <a:lnTo>
                  <a:pt x="44" y="288"/>
                </a:lnTo>
                <a:lnTo>
                  <a:pt x="43" y="287"/>
                </a:lnTo>
                <a:lnTo>
                  <a:pt x="43" y="287"/>
                </a:lnTo>
                <a:lnTo>
                  <a:pt x="43" y="283"/>
                </a:lnTo>
                <a:lnTo>
                  <a:pt x="43" y="283"/>
                </a:lnTo>
                <a:lnTo>
                  <a:pt x="41" y="274"/>
                </a:lnTo>
                <a:lnTo>
                  <a:pt x="38" y="267"/>
                </a:lnTo>
                <a:lnTo>
                  <a:pt x="38" y="267"/>
                </a:lnTo>
                <a:lnTo>
                  <a:pt x="38" y="266"/>
                </a:lnTo>
                <a:lnTo>
                  <a:pt x="38" y="266"/>
                </a:lnTo>
                <a:lnTo>
                  <a:pt x="31" y="271"/>
                </a:lnTo>
                <a:lnTo>
                  <a:pt x="31" y="271"/>
                </a:lnTo>
                <a:lnTo>
                  <a:pt x="31" y="273"/>
                </a:lnTo>
                <a:lnTo>
                  <a:pt x="31" y="273"/>
                </a:lnTo>
                <a:lnTo>
                  <a:pt x="34" y="288"/>
                </a:lnTo>
                <a:lnTo>
                  <a:pt x="34" y="288"/>
                </a:lnTo>
                <a:lnTo>
                  <a:pt x="38" y="298"/>
                </a:lnTo>
                <a:lnTo>
                  <a:pt x="38" y="298"/>
                </a:lnTo>
                <a:lnTo>
                  <a:pt x="38" y="300"/>
                </a:lnTo>
                <a:lnTo>
                  <a:pt x="37" y="301"/>
                </a:lnTo>
                <a:lnTo>
                  <a:pt x="37" y="301"/>
                </a:lnTo>
                <a:lnTo>
                  <a:pt x="36" y="301"/>
                </a:lnTo>
                <a:lnTo>
                  <a:pt x="34" y="301"/>
                </a:lnTo>
                <a:lnTo>
                  <a:pt x="34" y="301"/>
                </a:lnTo>
                <a:lnTo>
                  <a:pt x="33" y="301"/>
                </a:lnTo>
                <a:lnTo>
                  <a:pt x="33" y="298"/>
                </a:lnTo>
                <a:lnTo>
                  <a:pt x="33" y="298"/>
                </a:lnTo>
                <a:lnTo>
                  <a:pt x="31" y="285"/>
                </a:lnTo>
                <a:lnTo>
                  <a:pt x="31" y="285"/>
                </a:lnTo>
                <a:lnTo>
                  <a:pt x="28" y="274"/>
                </a:lnTo>
                <a:lnTo>
                  <a:pt x="28" y="274"/>
                </a:lnTo>
                <a:lnTo>
                  <a:pt x="23" y="280"/>
                </a:lnTo>
                <a:lnTo>
                  <a:pt x="23" y="280"/>
                </a:lnTo>
                <a:lnTo>
                  <a:pt x="23" y="281"/>
                </a:lnTo>
                <a:lnTo>
                  <a:pt x="23" y="281"/>
                </a:lnTo>
                <a:lnTo>
                  <a:pt x="28" y="303"/>
                </a:lnTo>
                <a:lnTo>
                  <a:pt x="28" y="303"/>
                </a:lnTo>
                <a:lnTo>
                  <a:pt x="30" y="304"/>
                </a:lnTo>
                <a:lnTo>
                  <a:pt x="30" y="304"/>
                </a:lnTo>
                <a:lnTo>
                  <a:pt x="31" y="307"/>
                </a:lnTo>
                <a:lnTo>
                  <a:pt x="31" y="307"/>
                </a:lnTo>
                <a:lnTo>
                  <a:pt x="31" y="310"/>
                </a:lnTo>
                <a:lnTo>
                  <a:pt x="31" y="310"/>
                </a:lnTo>
                <a:lnTo>
                  <a:pt x="31" y="310"/>
                </a:lnTo>
                <a:lnTo>
                  <a:pt x="31" y="310"/>
                </a:lnTo>
                <a:lnTo>
                  <a:pt x="44" y="297"/>
                </a:lnTo>
                <a:lnTo>
                  <a:pt x="44" y="297"/>
                </a:lnTo>
                <a:lnTo>
                  <a:pt x="60" y="278"/>
                </a:lnTo>
                <a:lnTo>
                  <a:pt x="60" y="278"/>
                </a:lnTo>
                <a:lnTo>
                  <a:pt x="63" y="274"/>
                </a:lnTo>
                <a:lnTo>
                  <a:pt x="63" y="274"/>
                </a:lnTo>
                <a:lnTo>
                  <a:pt x="63" y="270"/>
                </a:lnTo>
                <a:lnTo>
                  <a:pt x="63" y="270"/>
                </a:lnTo>
                <a:lnTo>
                  <a:pt x="58" y="251"/>
                </a:lnTo>
                <a:lnTo>
                  <a:pt x="58" y="251"/>
                </a:lnTo>
                <a:lnTo>
                  <a:pt x="57" y="249"/>
                </a:lnTo>
                <a:lnTo>
                  <a:pt x="57" y="249"/>
                </a:lnTo>
                <a:lnTo>
                  <a:pt x="48" y="256"/>
                </a:lnTo>
                <a:lnTo>
                  <a:pt x="48" y="256"/>
                </a:lnTo>
                <a:lnTo>
                  <a:pt x="53" y="268"/>
                </a:lnTo>
                <a:lnTo>
                  <a:pt x="53" y="268"/>
                </a:lnTo>
                <a:lnTo>
                  <a:pt x="57" y="278"/>
                </a:lnTo>
                <a:lnTo>
                  <a:pt x="57" y="278"/>
                </a:lnTo>
                <a:lnTo>
                  <a:pt x="57" y="280"/>
                </a:lnTo>
                <a:lnTo>
                  <a:pt x="55" y="281"/>
                </a:lnTo>
                <a:lnTo>
                  <a:pt x="55" y="281"/>
                </a:lnTo>
                <a:lnTo>
                  <a:pt x="55" y="283"/>
                </a:lnTo>
                <a:lnTo>
                  <a:pt x="54" y="283"/>
                </a:lnTo>
                <a:lnTo>
                  <a:pt x="54" y="283"/>
                </a:lnTo>
                <a:lnTo>
                  <a:pt x="53" y="281"/>
                </a:lnTo>
                <a:lnTo>
                  <a:pt x="51" y="280"/>
                </a:lnTo>
                <a:lnTo>
                  <a:pt x="51" y="280"/>
                </a:lnTo>
                <a:lnTo>
                  <a:pt x="50" y="268"/>
                </a:lnTo>
                <a:lnTo>
                  <a:pt x="47" y="258"/>
                </a:lnTo>
                <a:lnTo>
                  <a:pt x="47" y="258"/>
                </a:lnTo>
                <a:lnTo>
                  <a:pt x="47" y="258"/>
                </a:lnTo>
                <a:lnTo>
                  <a:pt x="47" y="258"/>
                </a:lnTo>
                <a:lnTo>
                  <a:pt x="41" y="264"/>
                </a:lnTo>
                <a:lnTo>
                  <a:pt x="41" y="264"/>
                </a:lnTo>
                <a:close/>
                <a:moveTo>
                  <a:pt x="135" y="166"/>
                </a:moveTo>
                <a:lnTo>
                  <a:pt x="135" y="166"/>
                </a:lnTo>
                <a:lnTo>
                  <a:pt x="129" y="172"/>
                </a:lnTo>
                <a:lnTo>
                  <a:pt x="129" y="172"/>
                </a:lnTo>
                <a:lnTo>
                  <a:pt x="129" y="173"/>
                </a:lnTo>
                <a:lnTo>
                  <a:pt x="129" y="173"/>
                </a:lnTo>
                <a:lnTo>
                  <a:pt x="131" y="187"/>
                </a:lnTo>
                <a:lnTo>
                  <a:pt x="131" y="187"/>
                </a:lnTo>
                <a:lnTo>
                  <a:pt x="134" y="197"/>
                </a:lnTo>
                <a:lnTo>
                  <a:pt x="134" y="197"/>
                </a:lnTo>
                <a:lnTo>
                  <a:pt x="134" y="199"/>
                </a:lnTo>
                <a:lnTo>
                  <a:pt x="134" y="199"/>
                </a:lnTo>
                <a:lnTo>
                  <a:pt x="132" y="200"/>
                </a:lnTo>
                <a:lnTo>
                  <a:pt x="132" y="200"/>
                </a:lnTo>
                <a:lnTo>
                  <a:pt x="131" y="200"/>
                </a:lnTo>
                <a:lnTo>
                  <a:pt x="131" y="199"/>
                </a:lnTo>
                <a:lnTo>
                  <a:pt x="131" y="199"/>
                </a:lnTo>
                <a:lnTo>
                  <a:pt x="129" y="193"/>
                </a:lnTo>
                <a:lnTo>
                  <a:pt x="129" y="193"/>
                </a:lnTo>
                <a:lnTo>
                  <a:pt x="128" y="179"/>
                </a:lnTo>
                <a:lnTo>
                  <a:pt x="128" y="179"/>
                </a:lnTo>
                <a:lnTo>
                  <a:pt x="126" y="175"/>
                </a:lnTo>
                <a:lnTo>
                  <a:pt x="126" y="175"/>
                </a:lnTo>
                <a:lnTo>
                  <a:pt x="126" y="175"/>
                </a:lnTo>
                <a:lnTo>
                  <a:pt x="126" y="175"/>
                </a:lnTo>
                <a:lnTo>
                  <a:pt x="119" y="183"/>
                </a:lnTo>
                <a:lnTo>
                  <a:pt x="119" y="183"/>
                </a:lnTo>
                <a:lnTo>
                  <a:pt x="119" y="185"/>
                </a:lnTo>
                <a:lnTo>
                  <a:pt x="119" y="185"/>
                </a:lnTo>
                <a:lnTo>
                  <a:pt x="125" y="210"/>
                </a:lnTo>
                <a:lnTo>
                  <a:pt x="125" y="210"/>
                </a:lnTo>
                <a:lnTo>
                  <a:pt x="126" y="212"/>
                </a:lnTo>
                <a:lnTo>
                  <a:pt x="126" y="212"/>
                </a:lnTo>
                <a:lnTo>
                  <a:pt x="135" y="203"/>
                </a:lnTo>
                <a:lnTo>
                  <a:pt x="135" y="203"/>
                </a:lnTo>
                <a:lnTo>
                  <a:pt x="136" y="202"/>
                </a:lnTo>
                <a:lnTo>
                  <a:pt x="136" y="202"/>
                </a:lnTo>
                <a:lnTo>
                  <a:pt x="136" y="199"/>
                </a:lnTo>
                <a:lnTo>
                  <a:pt x="138" y="197"/>
                </a:lnTo>
                <a:lnTo>
                  <a:pt x="138" y="197"/>
                </a:lnTo>
                <a:lnTo>
                  <a:pt x="138" y="197"/>
                </a:lnTo>
                <a:lnTo>
                  <a:pt x="138" y="197"/>
                </a:lnTo>
                <a:lnTo>
                  <a:pt x="138" y="190"/>
                </a:lnTo>
                <a:lnTo>
                  <a:pt x="138" y="190"/>
                </a:lnTo>
                <a:lnTo>
                  <a:pt x="136" y="175"/>
                </a:lnTo>
                <a:lnTo>
                  <a:pt x="136" y="175"/>
                </a:lnTo>
                <a:lnTo>
                  <a:pt x="135" y="166"/>
                </a:lnTo>
                <a:lnTo>
                  <a:pt x="135" y="166"/>
                </a:lnTo>
                <a:close/>
                <a:moveTo>
                  <a:pt x="117" y="186"/>
                </a:moveTo>
                <a:lnTo>
                  <a:pt x="117" y="186"/>
                </a:lnTo>
                <a:lnTo>
                  <a:pt x="109" y="192"/>
                </a:lnTo>
                <a:lnTo>
                  <a:pt x="109" y="192"/>
                </a:lnTo>
                <a:lnTo>
                  <a:pt x="108" y="195"/>
                </a:lnTo>
                <a:lnTo>
                  <a:pt x="108" y="195"/>
                </a:lnTo>
                <a:lnTo>
                  <a:pt x="111" y="207"/>
                </a:lnTo>
                <a:lnTo>
                  <a:pt x="114" y="220"/>
                </a:lnTo>
                <a:lnTo>
                  <a:pt x="114" y="220"/>
                </a:lnTo>
                <a:lnTo>
                  <a:pt x="115" y="223"/>
                </a:lnTo>
                <a:lnTo>
                  <a:pt x="115" y="223"/>
                </a:lnTo>
                <a:lnTo>
                  <a:pt x="117" y="222"/>
                </a:lnTo>
                <a:lnTo>
                  <a:pt x="117" y="222"/>
                </a:lnTo>
                <a:lnTo>
                  <a:pt x="121" y="216"/>
                </a:lnTo>
                <a:lnTo>
                  <a:pt x="121" y="216"/>
                </a:lnTo>
                <a:lnTo>
                  <a:pt x="122" y="213"/>
                </a:lnTo>
                <a:lnTo>
                  <a:pt x="122" y="213"/>
                </a:lnTo>
                <a:lnTo>
                  <a:pt x="119" y="199"/>
                </a:lnTo>
                <a:lnTo>
                  <a:pt x="117" y="186"/>
                </a:lnTo>
                <a:lnTo>
                  <a:pt x="117" y="186"/>
                </a:lnTo>
                <a:close/>
                <a:moveTo>
                  <a:pt x="101" y="237"/>
                </a:moveTo>
                <a:lnTo>
                  <a:pt x="101" y="237"/>
                </a:lnTo>
                <a:lnTo>
                  <a:pt x="101" y="236"/>
                </a:lnTo>
                <a:lnTo>
                  <a:pt x="99" y="234"/>
                </a:lnTo>
                <a:lnTo>
                  <a:pt x="99" y="234"/>
                </a:lnTo>
                <a:lnTo>
                  <a:pt x="98" y="223"/>
                </a:lnTo>
                <a:lnTo>
                  <a:pt x="98" y="223"/>
                </a:lnTo>
                <a:lnTo>
                  <a:pt x="95" y="207"/>
                </a:lnTo>
                <a:lnTo>
                  <a:pt x="95" y="207"/>
                </a:lnTo>
                <a:lnTo>
                  <a:pt x="95" y="207"/>
                </a:lnTo>
                <a:lnTo>
                  <a:pt x="95" y="207"/>
                </a:lnTo>
                <a:lnTo>
                  <a:pt x="85" y="216"/>
                </a:lnTo>
                <a:lnTo>
                  <a:pt x="85" y="216"/>
                </a:lnTo>
                <a:lnTo>
                  <a:pt x="90" y="230"/>
                </a:lnTo>
                <a:lnTo>
                  <a:pt x="94" y="243"/>
                </a:lnTo>
                <a:lnTo>
                  <a:pt x="94" y="243"/>
                </a:lnTo>
                <a:lnTo>
                  <a:pt x="101" y="237"/>
                </a:lnTo>
                <a:lnTo>
                  <a:pt x="101" y="237"/>
                </a:lnTo>
                <a:close/>
                <a:moveTo>
                  <a:pt x="97" y="204"/>
                </a:moveTo>
                <a:lnTo>
                  <a:pt x="97" y="204"/>
                </a:lnTo>
                <a:lnTo>
                  <a:pt x="105" y="233"/>
                </a:lnTo>
                <a:lnTo>
                  <a:pt x="105" y="233"/>
                </a:lnTo>
                <a:lnTo>
                  <a:pt x="111" y="227"/>
                </a:lnTo>
                <a:lnTo>
                  <a:pt x="111" y="227"/>
                </a:lnTo>
                <a:lnTo>
                  <a:pt x="107" y="196"/>
                </a:lnTo>
                <a:lnTo>
                  <a:pt x="107" y="196"/>
                </a:lnTo>
                <a:lnTo>
                  <a:pt x="97" y="204"/>
                </a:lnTo>
                <a:lnTo>
                  <a:pt x="97" y="204"/>
                </a:lnTo>
                <a:close/>
                <a:moveTo>
                  <a:pt x="84" y="219"/>
                </a:moveTo>
                <a:lnTo>
                  <a:pt x="84" y="219"/>
                </a:lnTo>
                <a:lnTo>
                  <a:pt x="77" y="226"/>
                </a:lnTo>
                <a:lnTo>
                  <a:pt x="77" y="226"/>
                </a:lnTo>
                <a:lnTo>
                  <a:pt x="77" y="227"/>
                </a:lnTo>
                <a:lnTo>
                  <a:pt x="77" y="227"/>
                </a:lnTo>
                <a:lnTo>
                  <a:pt x="78" y="236"/>
                </a:lnTo>
                <a:lnTo>
                  <a:pt x="78" y="236"/>
                </a:lnTo>
                <a:lnTo>
                  <a:pt x="82" y="247"/>
                </a:lnTo>
                <a:lnTo>
                  <a:pt x="82" y="247"/>
                </a:lnTo>
                <a:lnTo>
                  <a:pt x="84" y="251"/>
                </a:lnTo>
                <a:lnTo>
                  <a:pt x="84" y="251"/>
                </a:lnTo>
                <a:lnTo>
                  <a:pt x="85" y="251"/>
                </a:lnTo>
                <a:lnTo>
                  <a:pt x="85" y="251"/>
                </a:lnTo>
                <a:lnTo>
                  <a:pt x="88" y="249"/>
                </a:lnTo>
                <a:lnTo>
                  <a:pt x="88" y="249"/>
                </a:lnTo>
                <a:lnTo>
                  <a:pt x="91" y="247"/>
                </a:lnTo>
                <a:lnTo>
                  <a:pt x="90" y="244"/>
                </a:lnTo>
                <a:lnTo>
                  <a:pt x="90" y="244"/>
                </a:lnTo>
                <a:lnTo>
                  <a:pt x="88" y="231"/>
                </a:lnTo>
                <a:lnTo>
                  <a:pt x="84" y="219"/>
                </a:lnTo>
                <a:lnTo>
                  <a:pt x="84" y="219"/>
                </a:lnTo>
                <a:lnTo>
                  <a:pt x="84" y="219"/>
                </a:lnTo>
                <a:lnTo>
                  <a:pt x="84" y="219"/>
                </a:lnTo>
                <a:close/>
                <a:moveTo>
                  <a:pt x="72" y="264"/>
                </a:moveTo>
                <a:lnTo>
                  <a:pt x="72" y="264"/>
                </a:lnTo>
                <a:lnTo>
                  <a:pt x="71" y="263"/>
                </a:lnTo>
                <a:lnTo>
                  <a:pt x="71" y="261"/>
                </a:lnTo>
                <a:lnTo>
                  <a:pt x="71" y="261"/>
                </a:lnTo>
                <a:lnTo>
                  <a:pt x="70" y="254"/>
                </a:lnTo>
                <a:lnTo>
                  <a:pt x="68" y="249"/>
                </a:lnTo>
                <a:lnTo>
                  <a:pt x="68" y="249"/>
                </a:lnTo>
                <a:lnTo>
                  <a:pt x="67" y="240"/>
                </a:lnTo>
                <a:lnTo>
                  <a:pt x="67" y="240"/>
                </a:lnTo>
                <a:lnTo>
                  <a:pt x="65" y="239"/>
                </a:lnTo>
                <a:lnTo>
                  <a:pt x="65" y="239"/>
                </a:lnTo>
                <a:lnTo>
                  <a:pt x="60" y="244"/>
                </a:lnTo>
                <a:lnTo>
                  <a:pt x="60" y="244"/>
                </a:lnTo>
                <a:lnTo>
                  <a:pt x="60" y="247"/>
                </a:lnTo>
                <a:lnTo>
                  <a:pt x="60" y="247"/>
                </a:lnTo>
                <a:lnTo>
                  <a:pt x="63" y="258"/>
                </a:lnTo>
                <a:lnTo>
                  <a:pt x="63" y="258"/>
                </a:lnTo>
                <a:lnTo>
                  <a:pt x="67" y="271"/>
                </a:lnTo>
                <a:lnTo>
                  <a:pt x="67" y="271"/>
                </a:lnTo>
                <a:lnTo>
                  <a:pt x="72" y="264"/>
                </a:lnTo>
                <a:lnTo>
                  <a:pt x="72" y="264"/>
                </a:lnTo>
                <a:close/>
                <a:moveTo>
                  <a:pt x="27" y="314"/>
                </a:moveTo>
                <a:lnTo>
                  <a:pt x="27" y="314"/>
                </a:lnTo>
                <a:lnTo>
                  <a:pt x="24" y="308"/>
                </a:lnTo>
                <a:lnTo>
                  <a:pt x="24" y="308"/>
                </a:lnTo>
                <a:lnTo>
                  <a:pt x="24" y="307"/>
                </a:lnTo>
                <a:lnTo>
                  <a:pt x="26" y="305"/>
                </a:lnTo>
                <a:lnTo>
                  <a:pt x="26" y="305"/>
                </a:lnTo>
                <a:lnTo>
                  <a:pt x="26" y="303"/>
                </a:lnTo>
                <a:lnTo>
                  <a:pt x="26" y="303"/>
                </a:lnTo>
                <a:lnTo>
                  <a:pt x="20" y="284"/>
                </a:lnTo>
                <a:lnTo>
                  <a:pt x="20" y="284"/>
                </a:lnTo>
                <a:lnTo>
                  <a:pt x="20" y="283"/>
                </a:lnTo>
                <a:lnTo>
                  <a:pt x="20" y="283"/>
                </a:lnTo>
                <a:lnTo>
                  <a:pt x="14" y="287"/>
                </a:lnTo>
                <a:lnTo>
                  <a:pt x="14" y="287"/>
                </a:lnTo>
                <a:lnTo>
                  <a:pt x="14" y="287"/>
                </a:lnTo>
                <a:lnTo>
                  <a:pt x="14" y="287"/>
                </a:lnTo>
                <a:lnTo>
                  <a:pt x="17" y="295"/>
                </a:lnTo>
                <a:lnTo>
                  <a:pt x="18" y="304"/>
                </a:lnTo>
                <a:lnTo>
                  <a:pt x="18" y="304"/>
                </a:lnTo>
                <a:lnTo>
                  <a:pt x="20" y="317"/>
                </a:lnTo>
                <a:lnTo>
                  <a:pt x="20" y="317"/>
                </a:lnTo>
                <a:lnTo>
                  <a:pt x="21" y="321"/>
                </a:lnTo>
                <a:lnTo>
                  <a:pt x="21" y="321"/>
                </a:lnTo>
                <a:lnTo>
                  <a:pt x="27" y="314"/>
                </a:lnTo>
                <a:lnTo>
                  <a:pt x="27" y="314"/>
                </a:lnTo>
                <a:close/>
                <a:moveTo>
                  <a:pt x="81" y="256"/>
                </a:moveTo>
                <a:lnTo>
                  <a:pt x="81" y="256"/>
                </a:lnTo>
                <a:lnTo>
                  <a:pt x="80" y="254"/>
                </a:lnTo>
                <a:lnTo>
                  <a:pt x="80" y="251"/>
                </a:lnTo>
                <a:lnTo>
                  <a:pt x="80" y="251"/>
                </a:lnTo>
                <a:lnTo>
                  <a:pt x="78" y="240"/>
                </a:lnTo>
                <a:lnTo>
                  <a:pt x="75" y="230"/>
                </a:lnTo>
                <a:lnTo>
                  <a:pt x="75" y="230"/>
                </a:lnTo>
                <a:lnTo>
                  <a:pt x="74" y="229"/>
                </a:lnTo>
                <a:lnTo>
                  <a:pt x="74" y="229"/>
                </a:lnTo>
                <a:lnTo>
                  <a:pt x="70" y="234"/>
                </a:lnTo>
                <a:lnTo>
                  <a:pt x="70" y="234"/>
                </a:lnTo>
                <a:lnTo>
                  <a:pt x="68" y="236"/>
                </a:lnTo>
                <a:lnTo>
                  <a:pt x="68" y="237"/>
                </a:lnTo>
                <a:lnTo>
                  <a:pt x="68" y="237"/>
                </a:lnTo>
                <a:lnTo>
                  <a:pt x="75" y="258"/>
                </a:lnTo>
                <a:lnTo>
                  <a:pt x="75" y="258"/>
                </a:lnTo>
                <a:lnTo>
                  <a:pt x="77" y="260"/>
                </a:lnTo>
                <a:lnTo>
                  <a:pt x="77" y="260"/>
                </a:lnTo>
                <a:lnTo>
                  <a:pt x="81" y="256"/>
                </a:lnTo>
                <a:lnTo>
                  <a:pt x="81" y="256"/>
                </a:lnTo>
                <a:close/>
                <a:moveTo>
                  <a:pt x="38" y="183"/>
                </a:moveTo>
                <a:lnTo>
                  <a:pt x="38" y="183"/>
                </a:lnTo>
                <a:lnTo>
                  <a:pt x="40" y="183"/>
                </a:lnTo>
                <a:lnTo>
                  <a:pt x="40" y="183"/>
                </a:lnTo>
                <a:lnTo>
                  <a:pt x="65" y="156"/>
                </a:lnTo>
                <a:lnTo>
                  <a:pt x="65" y="156"/>
                </a:lnTo>
                <a:lnTo>
                  <a:pt x="65" y="155"/>
                </a:lnTo>
                <a:lnTo>
                  <a:pt x="65" y="153"/>
                </a:lnTo>
                <a:lnTo>
                  <a:pt x="65" y="153"/>
                </a:lnTo>
                <a:lnTo>
                  <a:pt x="67" y="153"/>
                </a:lnTo>
                <a:lnTo>
                  <a:pt x="68" y="153"/>
                </a:lnTo>
                <a:lnTo>
                  <a:pt x="68" y="153"/>
                </a:lnTo>
                <a:lnTo>
                  <a:pt x="75" y="148"/>
                </a:lnTo>
                <a:lnTo>
                  <a:pt x="75" y="148"/>
                </a:lnTo>
                <a:lnTo>
                  <a:pt x="75" y="146"/>
                </a:lnTo>
                <a:lnTo>
                  <a:pt x="75" y="146"/>
                </a:lnTo>
                <a:lnTo>
                  <a:pt x="75" y="142"/>
                </a:lnTo>
                <a:lnTo>
                  <a:pt x="75" y="142"/>
                </a:lnTo>
                <a:lnTo>
                  <a:pt x="74" y="143"/>
                </a:lnTo>
                <a:lnTo>
                  <a:pt x="74" y="143"/>
                </a:lnTo>
                <a:lnTo>
                  <a:pt x="43" y="177"/>
                </a:lnTo>
                <a:lnTo>
                  <a:pt x="43" y="177"/>
                </a:lnTo>
                <a:lnTo>
                  <a:pt x="40" y="182"/>
                </a:lnTo>
                <a:lnTo>
                  <a:pt x="40" y="182"/>
                </a:lnTo>
                <a:lnTo>
                  <a:pt x="38" y="183"/>
                </a:lnTo>
                <a:lnTo>
                  <a:pt x="38" y="183"/>
                </a:lnTo>
                <a:close/>
                <a:moveTo>
                  <a:pt x="40" y="209"/>
                </a:moveTo>
                <a:lnTo>
                  <a:pt x="40" y="209"/>
                </a:lnTo>
                <a:lnTo>
                  <a:pt x="40" y="209"/>
                </a:lnTo>
                <a:lnTo>
                  <a:pt x="40" y="209"/>
                </a:lnTo>
                <a:lnTo>
                  <a:pt x="53" y="193"/>
                </a:lnTo>
                <a:lnTo>
                  <a:pt x="53" y="193"/>
                </a:lnTo>
                <a:lnTo>
                  <a:pt x="54" y="192"/>
                </a:lnTo>
                <a:lnTo>
                  <a:pt x="54" y="192"/>
                </a:lnTo>
                <a:lnTo>
                  <a:pt x="54" y="187"/>
                </a:lnTo>
                <a:lnTo>
                  <a:pt x="54" y="187"/>
                </a:lnTo>
                <a:lnTo>
                  <a:pt x="53" y="187"/>
                </a:lnTo>
                <a:lnTo>
                  <a:pt x="53" y="187"/>
                </a:lnTo>
                <a:lnTo>
                  <a:pt x="40" y="200"/>
                </a:lnTo>
                <a:lnTo>
                  <a:pt x="40" y="200"/>
                </a:lnTo>
                <a:lnTo>
                  <a:pt x="40" y="202"/>
                </a:lnTo>
                <a:lnTo>
                  <a:pt x="40" y="202"/>
                </a:lnTo>
                <a:lnTo>
                  <a:pt x="40" y="209"/>
                </a:lnTo>
                <a:lnTo>
                  <a:pt x="40" y="209"/>
                </a:lnTo>
                <a:close/>
                <a:moveTo>
                  <a:pt x="43" y="118"/>
                </a:moveTo>
                <a:lnTo>
                  <a:pt x="43" y="118"/>
                </a:lnTo>
                <a:lnTo>
                  <a:pt x="44" y="115"/>
                </a:lnTo>
                <a:lnTo>
                  <a:pt x="44" y="115"/>
                </a:lnTo>
                <a:lnTo>
                  <a:pt x="58" y="104"/>
                </a:lnTo>
                <a:lnTo>
                  <a:pt x="58" y="104"/>
                </a:lnTo>
                <a:lnTo>
                  <a:pt x="60" y="101"/>
                </a:lnTo>
                <a:lnTo>
                  <a:pt x="61" y="99"/>
                </a:lnTo>
                <a:lnTo>
                  <a:pt x="61" y="99"/>
                </a:lnTo>
                <a:lnTo>
                  <a:pt x="61" y="98"/>
                </a:lnTo>
                <a:lnTo>
                  <a:pt x="61" y="98"/>
                </a:lnTo>
                <a:lnTo>
                  <a:pt x="63" y="96"/>
                </a:lnTo>
                <a:lnTo>
                  <a:pt x="64" y="98"/>
                </a:lnTo>
                <a:lnTo>
                  <a:pt x="64" y="98"/>
                </a:lnTo>
                <a:lnTo>
                  <a:pt x="64" y="98"/>
                </a:lnTo>
                <a:lnTo>
                  <a:pt x="64" y="98"/>
                </a:lnTo>
                <a:lnTo>
                  <a:pt x="70" y="94"/>
                </a:lnTo>
                <a:lnTo>
                  <a:pt x="70" y="94"/>
                </a:lnTo>
                <a:lnTo>
                  <a:pt x="71" y="94"/>
                </a:lnTo>
                <a:lnTo>
                  <a:pt x="71" y="94"/>
                </a:lnTo>
                <a:lnTo>
                  <a:pt x="71" y="91"/>
                </a:lnTo>
                <a:lnTo>
                  <a:pt x="72" y="89"/>
                </a:lnTo>
                <a:lnTo>
                  <a:pt x="74" y="88"/>
                </a:lnTo>
                <a:lnTo>
                  <a:pt x="77" y="88"/>
                </a:lnTo>
                <a:lnTo>
                  <a:pt x="77" y="88"/>
                </a:lnTo>
                <a:lnTo>
                  <a:pt x="74" y="85"/>
                </a:lnTo>
                <a:lnTo>
                  <a:pt x="74" y="85"/>
                </a:lnTo>
                <a:lnTo>
                  <a:pt x="72" y="85"/>
                </a:lnTo>
                <a:lnTo>
                  <a:pt x="72" y="85"/>
                </a:lnTo>
                <a:lnTo>
                  <a:pt x="45" y="112"/>
                </a:lnTo>
                <a:lnTo>
                  <a:pt x="45" y="112"/>
                </a:lnTo>
                <a:lnTo>
                  <a:pt x="43" y="116"/>
                </a:lnTo>
                <a:lnTo>
                  <a:pt x="43" y="116"/>
                </a:lnTo>
                <a:lnTo>
                  <a:pt x="43" y="116"/>
                </a:lnTo>
                <a:lnTo>
                  <a:pt x="43" y="118"/>
                </a:lnTo>
                <a:lnTo>
                  <a:pt x="43" y="118"/>
                </a:lnTo>
                <a:close/>
                <a:moveTo>
                  <a:pt x="119" y="229"/>
                </a:moveTo>
                <a:lnTo>
                  <a:pt x="119" y="229"/>
                </a:lnTo>
                <a:lnTo>
                  <a:pt x="118" y="227"/>
                </a:lnTo>
                <a:lnTo>
                  <a:pt x="118" y="227"/>
                </a:lnTo>
                <a:lnTo>
                  <a:pt x="108" y="240"/>
                </a:lnTo>
                <a:lnTo>
                  <a:pt x="108" y="240"/>
                </a:lnTo>
                <a:lnTo>
                  <a:pt x="90" y="258"/>
                </a:lnTo>
                <a:lnTo>
                  <a:pt x="71" y="276"/>
                </a:lnTo>
                <a:lnTo>
                  <a:pt x="71" y="276"/>
                </a:lnTo>
                <a:lnTo>
                  <a:pt x="67" y="278"/>
                </a:lnTo>
                <a:lnTo>
                  <a:pt x="67" y="278"/>
                </a:lnTo>
                <a:lnTo>
                  <a:pt x="54" y="291"/>
                </a:lnTo>
                <a:lnTo>
                  <a:pt x="54" y="291"/>
                </a:lnTo>
                <a:lnTo>
                  <a:pt x="54" y="291"/>
                </a:lnTo>
                <a:lnTo>
                  <a:pt x="54" y="291"/>
                </a:lnTo>
                <a:lnTo>
                  <a:pt x="55" y="291"/>
                </a:lnTo>
                <a:lnTo>
                  <a:pt x="55" y="291"/>
                </a:lnTo>
                <a:lnTo>
                  <a:pt x="64" y="284"/>
                </a:lnTo>
                <a:lnTo>
                  <a:pt x="64" y="284"/>
                </a:lnTo>
                <a:lnTo>
                  <a:pt x="77" y="271"/>
                </a:lnTo>
                <a:lnTo>
                  <a:pt x="91" y="258"/>
                </a:lnTo>
                <a:lnTo>
                  <a:pt x="91" y="258"/>
                </a:lnTo>
                <a:lnTo>
                  <a:pt x="115" y="231"/>
                </a:lnTo>
                <a:lnTo>
                  <a:pt x="115" y="231"/>
                </a:lnTo>
                <a:lnTo>
                  <a:pt x="119" y="229"/>
                </a:lnTo>
                <a:lnTo>
                  <a:pt x="119" y="229"/>
                </a:lnTo>
                <a:close/>
                <a:moveTo>
                  <a:pt x="41" y="105"/>
                </a:moveTo>
                <a:lnTo>
                  <a:pt x="41" y="105"/>
                </a:lnTo>
                <a:lnTo>
                  <a:pt x="70" y="81"/>
                </a:lnTo>
                <a:lnTo>
                  <a:pt x="70" y="81"/>
                </a:lnTo>
                <a:lnTo>
                  <a:pt x="67" y="78"/>
                </a:lnTo>
                <a:lnTo>
                  <a:pt x="67" y="78"/>
                </a:lnTo>
                <a:lnTo>
                  <a:pt x="41" y="105"/>
                </a:lnTo>
                <a:lnTo>
                  <a:pt x="41" y="105"/>
                </a:lnTo>
                <a:close/>
                <a:moveTo>
                  <a:pt x="51" y="148"/>
                </a:moveTo>
                <a:lnTo>
                  <a:pt x="51" y="148"/>
                </a:lnTo>
                <a:lnTo>
                  <a:pt x="51" y="148"/>
                </a:lnTo>
                <a:lnTo>
                  <a:pt x="51" y="148"/>
                </a:lnTo>
                <a:lnTo>
                  <a:pt x="77" y="121"/>
                </a:lnTo>
                <a:lnTo>
                  <a:pt x="77" y="121"/>
                </a:lnTo>
                <a:lnTo>
                  <a:pt x="77" y="121"/>
                </a:lnTo>
                <a:lnTo>
                  <a:pt x="77" y="121"/>
                </a:lnTo>
                <a:lnTo>
                  <a:pt x="78" y="119"/>
                </a:lnTo>
                <a:lnTo>
                  <a:pt x="78" y="119"/>
                </a:lnTo>
                <a:lnTo>
                  <a:pt x="77" y="119"/>
                </a:lnTo>
                <a:lnTo>
                  <a:pt x="77" y="119"/>
                </a:lnTo>
                <a:lnTo>
                  <a:pt x="53" y="141"/>
                </a:lnTo>
                <a:lnTo>
                  <a:pt x="53" y="141"/>
                </a:lnTo>
                <a:lnTo>
                  <a:pt x="53" y="142"/>
                </a:lnTo>
                <a:lnTo>
                  <a:pt x="53" y="142"/>
                </a:lnTo>
                <a:lnTo>
                  <a:pt x="51" y="148"/>
                </a:lnTo>
                <a:lnTo>
                  <a:pt x="51" y="148"/>
                </a:lnTo>
                <a:close/>
                <a:moveTo>
                  <a:pt x="27" y="237"/>
                </a:moveTo>
                <a:lnTo>
                  <a:pt x="27" y="237"/>
                </a:lnTo>
                <a:lnTo>
                  <a:pt x="26" y="239"/>
                </a:lnTo>
                <a:lnTo>
                  <a:pt x="24" y="241"/>
                </a:lnTo>
                <a:lnTo>
                  <a:pt x="24" y="241"/>
                </a:lnTo>
                <a:lnTo>
                  <a:pt x="23" y="243"/>
                </a:lnTo>
                <a:lnTo>
                  <a:pt x="21" y="244"/>
                </a:lnTo>
                <a:lnTo>
                  <a:pt x="21" y="244"/>
                </a:lnTo>
                <a:lnTo>
                  <a:pt x="20" y="246"/>
                </a:lnTo>
                <a:lnTo>
                  <a:pt x="20" y="246"/>
                </a:lnTo>
                <a:lnTo>
                  <a:pt x="14" y="251"/>
                </a:lnTo>
                <a:lnTo>
                  <a:pt x="14" y="251"/>
                </a:lnTo>
                <a:lnTo>
                  <a:pt x="14" y="253"/>
                </a:lnTo>
                <a:lnTo>
                  <a:pt x="14" y="253"/>
                </a:lnTo>
                <a:lnTo>
                  <a:pt x="14" y="258"/>
                </a:lnTo>
                <a:lnTo>
                  <a:pt x="14" y="258"/>
                </a:lnTo>
                <a:lnTo>
                  <a:pt x="14" y="260"/>
                </a:lnTo>
                <a:lnTo>
                  <a:pt x="14" y="260"/>
                </a:lnTo>
                <a:lnTo>
                  <a:pt x="14" y="260"/>
                </a:lnTo>
                <a:lnTo>
                  <a:pt x="14" y="260"/>
                </a:lnTo>
                <a:lnTo>
                  <a:pt x="27" y="243"/>
                </a:lnTo>
                <a:lnTo>
                  <a:pt x="27" y="243"/>
                </a:lnTo>
                <a:lnTo>
                  <a:pt x="27" y="243"/>
                </a:lnTo>
                <a:lnTo>
                  <a:pt x="27" y="243"/>
                </a:lnTo>
                <a:lnTo>
                  <a:pt x="27" y="237"/>
                </a:lnTo>
                <a:lnTo>
                  <a:pt x="27" y="237"/>
                </a:lnTo>
                <a:close/>
                <a:moveTo>
                  <a:pt x="112" y="162"/>
                </a:moveTo>
                <a:lnTo>
                  <a:pt x="112" y="162"/>
                </a:lnTo>
                <a:lnTo>
                  <a:pt x="121" y="153"/>
                </a:lnTo>
                <a:lnTo>
                  <a:pt x="121" y="153"/>
                </a:lnTo>
                <a:lnTo>
                  <a:pt x="117" y="148"/>
                </a:lnTo>
                <a:lnTo>
                  <a:pt x="117" y="148"/>
                </a:lnTo>
                <a:lnTo>
                  <a:pt x="109" y="155"/>
                </a:lnTo>
                <a:lnTo>
                  <a:pt x="109" y="155"/>
                </a:lnTo>
                <a:lnTo>
                  <a:pt x="112" y="162"/>
                </a:lnTo>
                <a:lnTo>
                  <a:pt x="112" y="162"/>
                </a:lnTo>
                <a:close/>
                <a:moveTo>
                  <a:pt x="48" y="54"/>
                </a:moveTo>
                <a:lnTo>
                  <a:pt x="48" y="54"/>
                </a:lnTo>
                <a:lnTo>
                  <a:pt x="48" y="55"/>
                </a:lnTo>
                <a:lnTo>
                  <a:pt x="48" y="55"/>
                </a:lnTo>
                <a:lnTo>
                  <a:pt x="38" y="67"/>
                </a:lnTo>
                <a:lnTo>
                  <a:pt x="38" y="67"/>
                </a:lnTo>
                <a:lnTo>
                  <a:pt x="37" y="68"/>
                </a:lnTo>
                <a:lnTo>
                  <a:pt x="37" y="71"/>
                </a:lnTo>
                <a:lnTo>
                  <a:pt x="37" y="71"/>
                </a:lnTo>
                <a:lnTo>
                  <a:pt x="53" y="60"/>
                </a:lnTo>
                <a:lnTo>
                  <a:pt x="53" y="60"/>
                </a:lnTo>
                <a:lnTo>
                  <a:pt x="48" y="54"/>
                </a:lnTo>
                <a:lnTo>
                  <a:pt x="48" y="54"/>
                </a:lnTo>
                <a:close/>
                <a:moveTo>
                  <a:pt x="72" y="67"/>
                </a:moveTo>
                <a:lnTo>
                  <a:pt x="72" y="67"/>
                </a:lnTo>
                <a:lnTo>
                  <a:pt x="67" y="58"/>
                </a:lnTo>
                <a:lnTo>
                  <a:pt x="67" y="58"/>
                </a:lnTo>
                <a:lnTo>
                  <a:pt x="48" y="35"/>
                </a:lnTo>
                <a:lnTo>
                  <a:pt x="48" y="35"/>
                </a:lnTo>
                <a:lnTo>
                  <a:pt x="45" y="33"/>
                </a:lnTo>
                <a:lnTo>
                  <a:pt x="45" y="33"/>
                </a:lnTo>
                <a:lnTo>
                  <a:pt x="45" y="33"/>
                </a:lnTo>
                <a:lnTo>
                  <a:pt x="45" y="33"/>
                </a:lnTo>
                <a:lnTo>
                  <a:pt x="50" y="40"/>
                </a:lnTo>
                <a:lnTo>
                  <a:pt x="50" y="40"/>
                </a:lnTo>
                <a:lnTo>
                  <a:pt x="55" y="47"/>
                </a:lnTo>
                <a:lnTo>
                  <a:pt x="55" y="47"/>
                </a:lnTo>
                <a:lnTo>
                  <a:pt x="58" y="52"/>
                </a:lnTo>
                <a:lnTo>
                  <a:pt x="58" y="52"/>
                </a:lnTo>
                <a:lnTo>
                  <a:pt x="61" y="54"/>
                </a:lnTo>
                <a:lnTo>
                  <a:pt x="63" y="57"/>
                </a:lnTo>
                <a:lnTo>
                  <a:pt x="63" y="57"/>
                </a:lnTo>
                <a:lnTo>
                  <a:pt x="64" y="58"/>
                </a:lnTo>
                <a:lnTo>
                  <a:pt x="64" y="58"/>
                </a:lnTo>
                <a:lnTo>
                  <a:pt x="65" y="61"/>
                </a:lnTo>
                <a:lnTo>
                  <a:pt x="65" y="61"/>
                </a:lnTo>
                <a:lnTo>
                  <a:pt x="67" y="61"/>
                </a:lnTo>
                <a:lnTo>
                  <a:pt x="67" y="61"/>
                </a:lnTo>
                <a:lnTo>
                  <a:pt x="68" y="62"/>
                </a:lnTo>
                <a:lnTo>
                  <a:pt x="70" y="64"/>
                </a:lnTo>
                <a:lnTo>
                  <a:pt x="70" y="64"/>
                </a:lnTo>
                <a:lnTo>
                  <a:pt x="70" y="64"/>
                </a:lnTo>
                <a:lnTo>
                  <a:pt x="70" y="64"/>
                </a:lnTo>
                <a:lnTo>
                  <a:pt x="71" y="67"/>
                </a:lnTo>
                <a:lnTo>
                  <a:pt x="71" y="67"/>
                </a:lnTo>
                <a:lnTo>
                  <a:pt x="72" y="67"/>
                </a:lnTo>
                <a:lnTo>
                  <a:pt x="72" y="67"/>
                </a:lnTo>
                <a:lnTo>
                  <a:pt x="72" y="67"/>
                </a:lnTo>
                <a:close/>
                <a:moveTo>
                  <a:pt x="58" y="108"/>
                </a:moveTo>
                <a:lnTo>
                  <a:pt x="58" y="108"/>
                </a:lnTo>
                <a:lnTo>
                  <a:pt x="58" y="108"/>
                </a:lnTo>
                <a:lnTo>
                  <a:pt x="58" y="108"/>
                </a:lnTo>
                <a:lnTo>
                  <a:pt x="43" y="121"/>
                </a:lnTo>
                <a:lnTo>
                  <a:pt x="43" y="121"/>
                </a:lnTo>
                <a:lnTo>
                  <a:pt x="43" y="122"/>
                </a:lnTo>
                <a:lnTo>
                  <a:pt x="43" y="122"/>
                </a:lnTo>
                <a:lnTo>
                  <a:pt x="43" y="126"/>
                </a:lnTo>
                <a:lnTo>
                  <a:pt x="43" y="126"/>
                </a:lnTo>
                <a:lnTo>
                  <a:pt x="44" y="125"/>
                </a:lnTo>
                <a:lnTo>
                  <a:pt x="44" y="125"/>
                </a:lnTo>
                <a:lnTo>
                  <a:pt x="55" y="114"/>
                </a:lnTo>
                <a:lnTo>
                  <a:pt x="55" y="114"/>
                </a:lnTo>
                <a:lnTo>
                  <a:pt x="57" y="111"/>
                </a:lnTo>
                <a:lnTo>
                  <a:pt x="58" y="108"/>
                </a:lnTo>
                <a:lnTo>
                  <a:pt x="58" y="108"/>
                </a:lnTo>
                <a:close/>
                <a:moveTo>
                  <a:pt x="60" y="116"/>
                </a:moveTo>
                <a:lnTo>
                  <a:pt x="60" y="116"/>
                </a:lnTo>
                <a:lnTo>
                  <a:pt x="78" y="101"/>
                </a:lnTo>
                <a:lnTo>
                  <a:pt x="78" y="101"/>
                </a:lnTo>
                <a:lnTo>
                  <a:pt x="75" y="98"/>
                </a:lnTo>
                <a:lnTo>
                  <a:pt x="75" y="98"/>
                </a:lnTo>
                <a:lnTo>
                  <a:pt x="74" y="99"/>
                </a:lnTo>
                <a:lnTo>
                  <a:pt x="74" y="99"/>
                </a:lnTo>
                <a:lnTo>
                  <a:pt x="63" y="111"/>
                </a:lnTo>
                <a:lnTo>
                  <a:pt x="63" y="111"/>
                </a:lnTo>
                <a:lnTo>
                  <a:pt x="61" y="114"/>
                </a:lnTo>
                <a:lnTo>
                  <a:pt x="60" y="116"/>
                </a:lnTo>
                <a:lnTo>
                  <a:pt x="60" y="116"/>
                </a:lnTo>
                <a:close/>
                <a:moveTo>
                  <a:pt x="108" y="136"/>
                </a:moveTo>
                <a:lnTo>
                  <a:pt x="108" y="136"/>
                </a:lnTo>
                <a:lnTo>
                  <a:pt x="107" y="139"/>
                </a:lnTo>
                <a:lnTo>
                  <a:pt x="107" y="139"/>
                </a:lnTo>
                <a:lnTo>
                  <a:pt x="105" y="141"/>
                </a:lnTo>
                <a:lnTo>
                  <a:pt x="105" y="141"/>
                </a:lnTo>
                <a:lnTo>
                  <a:pt x="107" y="149"/>
                </a:lnTo>
                <a:lnTo>
                  <a:pt x="107" y="149"/>
                </a:lnTo>
                <a:lnTo>
                  <a:pt x="108" y="149"/>
                </a:lnTo>
                <a:lnTo>
                  <a:pt x="108" y="149"/>
                </a:lnTo>
                <a:lnTo>
                  <a:pt x="114" y="143"/>
                </a:lnTo>
                <a:lnTo>
                  <a:pt x="114" y="143"/>
                </a:lnTo>
                <a:lnTo>
                  <a:pt x="108" y="136"/>
                </a:lnTo>
                <a:lnTo>
                  <a:pt x="108" y="136"/>
                </a:lnTo>
                <a:close/>
                <a:moveTo>
                  <a:pt x="53" y="128"/>
                </a:moveTo>
                <a:lnTo>
                  <a:pt x="53" y="128"/>
                </a:lnTo>
                <a:lnTo>
                  <a:pt x="53" y="128"/>
                </a:lnTo>
                <a:lnTo>
                  <a:pt x="53" y="128"/>
                </a:lnTo>
                <a:lnTo>
                  <a:pt x="40" y="139"/>
                </a:lnTo>
                <a:lnTo>
                  <a:pt x="40" y="139"/>
                </a:lnTo>
                <a:lnTo>
                  <a:pt x="38" y="141"/>
                </a:lnTo>
                <a:lnTo>
                  <a:pt x="38" y="141"/>
                </a:lnTo>
                <a:lnTo>
                  <a:pt x="38" y="145"/>
                </a:lnTo>
                <a:lnTo>
                  <a:pt x="38" y="145"/>
                </a:lnTo>
                <a:lnTo>
                  <a:pt x="40" y="145"/>
                </a:lnTo>
                <a:lnTo>
                  <a:pt x="40" y="145"/>
                </a:lnTo>
                <a:lnTo>
                  <a:pt x="50" y="133"/>
                </a:lnTo>
                <a:lnTo>
                  <a:pt x="50" y="133"/>
                </a:lnTo>
                <a:lnTo>
                  <a:pt x="53" y="128"/>
                </a:lnTo>
                <a:lnTo>
                  <a:pt x="53" y="128"/>
                </a:lnTo>
                <a:close/>
                <a:moveTo>
                  <a:pt x="104" y="111"/>
                </a:moveTo>
                <a:lnTo>
                  <a:pt x="104" y="111"/>
                </a:lnTo>
                <a:lnTo>
                  <a:pt x="105" y="112"/>
                </a:lnTo>
                <a:lnTo>
                  <a:pt x="105" y="112"/>
                </a:lnTo>
                <a:lnTo>
                  <a:pt x="119" y="129"/>
                </a:lnTo>
                <a:lnTo>
                  <a:pt x="119" y="129"/>
                </a:lnTo>
                <a:lnTo>
                  <a:pt x="119" y="131"/>
                </a:lnTo>
                <a:lnTo>
                  <a:pt x="119" y="131"/>
                </a:lnTo>
                <a:lnTo>
                  <a:pt x="122" y="132"/>
                </a:lnTo>
                <a:lnTo>
                  <a:pt x="122" y="132"/>
                </a:lnTo>
                <a:lnTo>
                  <a:pt x="124" y="131"/>
                </a:lnTo>
                <a:lnTo>
                  <a:pt x="124" y="131"/>
                </a:lnTo>
                <a:lnTo>
                  <a:pt x="105" y="109"/>
                </a:lnTo>
                <a:lnTo>
                  <a:pt x="105" y="109"/>
                </a:lnTo>
                <a:lnTo>
                  <a:pt x="104" y="111"/>
                </a:lnTo>
                <a:lnTo>
                  <a:pt x="104" y="111"/>
                </a:lnTo>
                <a:close/>
                <a:moveTo>
                  <a:pt x="82" y="129"/>
                </a:moveTo>
                <a:lnTo>
                  <a:pt x="82" y="129"/>
                </a:lnTo>
                <a:lnTo>
                  <a:pt x="81" y="129"/>
                </a:lnTo>
                <a:lnTo>
                  <a:pt x="81" y="129"/>
                </a:lnTo>
                <a:lnTo>
                  <a:pt x="71" y="139"/>
                </a:lnTo>
                <a:lnTo>
                  <a:pt x="71" y="139"/>
                </a:lnTo>
                <a:lnTo>
                  <a:pt x="70" y="141"/>
                </a:lnTo>
                <a:lnTo>
                  <a:pt x="70" y="141"/>
                </a:lnTo>
                <a:lnTo>
                  <a:pt x="61" y="152"/>
                </a:lnTo>
                <a:lnTo>
                  <a:pt x="61" y="152"/>
                </a:lnTo>
                <a:lnTo>
                  <a:pt x="60" y="153"/>
                </a:lnTo>
                <a:lnTo>
                  <a:pt x="60" y="153"/>
                </a:lnTo>
                <a:lnTo>
                  <a:pt x="61" y="153"/>
                </a:lnTo>
                <a:lnTo>
                  <a:pt x="61" y="153"/>
                </a:lnTo>
                <a:lnTo>
                  <a:pt x="61" y="152"/>
                </a:lnTo>
                <a:lnTo>
                  <a:pt x="61" y="152"/>
                </a:lnTo>
                <a:lnTo>
                  <a:pt x="75" y="138"/>
                </a:lnTo>
                <a:lnTo>
                  <a:pt x="75" y="138"/>
                </a:lnTo>
                <a:lnTo>
                  <a:pt x="81" y="131"/>
                </a:lnTo>
                <a:lnTo>
                  <a:pt x="81" y="131"/>
                </a:lnTo>
                <a:lnTo>
                  <a:pt x="82" y="129"/>
                </a:lnTo>
                <a:lnTo>
                  <a:pt x="82" y="129"/>
                </a:lnTo>
                <a:lnTo>
                  <a:pt x="82" y="129"/>
                </a:lnTo>
                <a:close/>
                <a:moveTo>
                  <a:pt x="16" y="118"/>
                </a:moveTo>
                <a:lnTo>
                  <a:pt x="16" y="118"/>
                </a:lnTo>
                <a:lnTo>
                  <a:pt x="16" y="118"/>
                </a:lnTo>
                <a:lnTo>
                  <a:pt x="16" y="118"/>
                </a:lnTo>
                <a:lnTo>
                  <a:pt x="16" y="122"/>
                </a:lnTo>
                <a:lnTo>
                  <a:pt x="16" y="122"/>
                </a:lnTo>
                <a:lnTo>
                  <a:pt x="14" y="141"/>
                </a:lnTo>
                <a:lnTo>
                  <a:pt x="14" y="141"/>
                </a:lnTo>
                <a:lnTo>
                  <a:pt x="13" y="166"/>
                </a:lnTo>
                <a:lnTo>
                  <a:pt x="13" y="166"/>
                </a:lnTo>
                <a:lnTo>
                  <a:pt x="13" y="168"/>
                </a:lnTo>
                <a:lnTo>
                  <a:pt x="13" y="168"/>
                </a:lnTo>
                <a:lnTo>
                  <a:pt x="13" y="168"/>
                </a:lnTo>
                <a:lnTo>
                  <a:pt x="13" y="168"/>
                </a:lnTo>
                <a:lnTo>
                  <a:pt x="16" y="143"/>
                </a:lnTo>
                <a:lnTo>
                  <a:pt x="16" y="118"/>
                </a:lnTo>
                <a:lnTo>
                  <a:pt x="16" y="118"/>
                </a:lnTo>
                <a:close/>
                <a:moveTo>
                  <a:pt x="54" y="135"/>
                </a:moveTo>
                <a:lnTo>
                  <a:pt x="54" y="135"/>
                </a:lnTo>
                <a:lnTo>
                  <a:pt x="75" y="115"/>
                </a:lnTo>
                <a:lnTo>
                  <a:pt x="75" y="115"/>
                </a:lnTo>
                <a:lnTo>
                  <a:pt x="75" y="112"/>
                </a:lnTo>
                <a:lnTo>
                  <a:pt x="75" y="112"/>
                </a:lnTo>
                <a:lnTo>
                  <a:pt x="71" y="116"/>
                </a:lnTo>
                <a:lnTo>
                  <a:pt x="71" y="116"/>
                </a:lnTo>
                <a:lnTo>
                  <a:pt x="55" y="132"/>
                </a:lnTo>
                <a:lnTo>
                  <a:pt x="55" y="132"/>
                </a:lnTo>
                <a:lnTo>
                  <a:pt x="54" y="133"/>
                </a:lnTo>
                <a:lnTo>
                  <a:pt x="54" y="135"/>
                </a:lnTo>
                <a:lnTo>
                  <a:pt x="54" y="135"/>
                </a:lnTo>
                <a:close/>
                <a:moveTo>
                  <a:pt x="14" y="244"/>
                </a:moveTo>
                <a:lnTo>
                  <a:pt x="14" y="244"/>
                </a:lnTo>
                <a:lnTo>
                  <a:pt x="14" y="244"/>
                </a:lnTo>
                <a:lnTo>
                  <a:pt x="14" y="244"/>
                </a:lnTo>
                <a:lnTo>
                  <a:pt x="17" y="239"/>
                </a:lnTo>
                <a:lnTo>
                  <a:pt x="17" y="239"/>
                </a:lnTo>
                <a:lnTo>
                  <a:pt x="18" y="237"/>
                </a:lnTo>
                <a:lnTo>
                  <a:pt x="18" y="237"/>
                </a:lnTo>
                <a:lnTo>
                  <a:pt x="17" y="226"/>
                </a:lnTo>
                <a:lnTo>
                  <a:pt x="17" y="226"/>
                </a:lnTo>
                <a:lnTo>
                  <a:pt x="16" y="224"/>
                </a:lnTo>
                <a:lnTo>
                  <a:pt x="16" y="224"/>
                </a:lnTo>
                <a:lnTo>
                  <a:pt x="16" y="224"/>
                </a:lnTo>
                <a:lnTo>
                  <a:pt x="16" y="223"/>
                </a:lnTo>
                <a:lnTo>
                  <a:pt x="16" y="223"/>
                </a:lnTo>
                <a:lnTo>
                  <a:pt x="16" y="222"/>
                </a:lnTo>
                <a:lnTo>
                  <a:pt x="16" y="222"/>
                </a:lnTo>
                <a:lnTo>
                  <a:pt x="16" y="214"/>
                </a:lnTo>
                <a:lnTo>
                  <a:pt x="16" y="214"/>
                </a:lnTo>
                <a:lnTo>
                  <a:pt x="16" y="214"/>
                </a:lnTo>
                <a:lnTo>
                  <a:pt x="16" y="214"/>
                </a:lnTo>
                <a:lnTo>
                  <a:pt x="14" y="244"/>
                </a:lnTo>
                <a:lnTo>
                  <a:pt x="14" y="244"/>
                </a:lnTo>
                <a:close/>
                <a:moveTo>
                  <a:pt x="37" y="95"/>
                </a:moveTo>
                <a:lnTo>
                  <a:pt x="37" y="95"/>
                </a:lnTo>
                <a:lnTo>
                  <a:pt x="64" y="74"/>
                </a:lnTo>
                <a:lnTo>
                  <a:pt x="64" y="74"/>
                </a:lnTo>
                <a:lnTo>
                  <a:pt x="63" y="72"/>
                </a:lnTo>
                <a:lnTo>
                  <a:pt x="63" y="72"/>
                </a:lnTo>
                <a:lnTo>
                  <a:pt x="61" y="71"/>
                </a:lnTo>
                <a:lnTo>
                  <a:pt x="61" y="71"/>
                </a:lnTo>
                <a:lnTo>
                  <a:pt x="37" y="95"/>
                </a:lnTo>
                <a:lnTo>
                  <a:pt x="37" y="95"/>
                </a:lnTo>
                <a:close/>
                <a:moveTo>
                  <a:pt x="99" y="173"/>
                </a:moveTo>
                <a:lnTo>
                  <a:pt x="99" y="173"/>
                </a:lnTo>
                <a:lnTo>
                  <a:pt x="95" y="169"/>
                </a:lnTo>
                <a:lnTo>
                  <a:pt x="95" y="169"/>
                </a:lnTo>
                <a:lnTo>
                  <a:pt x="90" y="176"/>
                </a:lnTo>
                <a:lnTo>
                  <a:pt x="90" y="176"/>
                </a:lnTo>
                <a:lnTo>
                  <a:pt x="90" y="177"/>
                </a:lnTo>
                <a:lnTo>
                  <a:pt x="90" y="179"/>
                </a:lnTo>
                <a:lnTo>
                  <a:pt x="90" y="179"/>
                </a:lnTo>
                <a:lnTo>
                  <a:pt x="92" y="179"/>
                </a:lnTo>
                <a:lnTo>
                  <a:pt x="92" y="179"/>
                </a:lnTo>
                <a:lnTo>
                  <a:pt x="99" y="173"/>
                </a:lnTo>
                <a:lnTo>
                  <a:pt x="99" y="173"/>
                </a:lnTo>
                <a:close/>
                <a:moveTo>
                  <a:pt x="57" y="64"/>
                </a:moveTo>
                <a:lnTo>
                  <a:pt x="57" y="64"/>
                </a:lnTo>
                <a:lnTo>
                  <a:pt x="38" y="82"/>
                </a:lnTo>
                <a:lnTo>
                  <a:pt x="38" y="82"/>
                </a:lnTo>
                <a:lnTo>
                  <a:pt x="38" y="84"/>
                </a:lnTo>
                <a:lnTo>
                  <a:pt x="38" y="84"/>
                </a:lnTo>
                <a:lnTo>
                  <a:pt x="58" y="67"/>
                </a:lnTo>
                <a:lnTo>
                  <a:pt x="58" y="67"/>
                </a:lnTo>
                <a:lnTo>
                  <a:pt x="57" y="64"/>
                </a:lnTo>
                <a:lnTo>
                  <a:pt x="57" y="64"/>
                </a:lnTo>
                <a:close/>
                <a:moveTo>
                  <a:pt x="18" y="71"/>
                </a:moveTo>
                <a:lnTo>
                  <a:pt x="18" y="71"/>
                </a:lnTo>
                <a:lnTo>
                  <a:pt x="18" y="71"/>
                </a:lnTo>
                <a:lnTo>
                  <a:pt x="18" y="71"/>
                </a:lnTo>
                <a:lnTo>
                  <a:pt x="17" y="74"/>
                </a:lnTo>
                <a:lnTo>
                  <a:pt x="17" y="74"/>
                </a:lnTo>
                <a:lnTo>
                  <a:pt x="16" y="96"/>
                </a:lnTo>
                <a:lnTo>
                  <a:pt x="16" y="96"/>
                </a:lnTo>
                <a:lnTo>
                  <a:pt x="14" y="114"/>
                </a:lnTo>
                <a:lnTo>
                  <a:pt x="14" y="114"/>
                </a:lnTo>
                <a:lnTo>
                  <a:pt x="14" y="115"/>
                </a:lnTo>
                <a:lnTo>
                  <a:pt x="14" y="115"/>
                </a:lnTo>
                <a:lnTo>
                  <a:pt x="16" y="112"/>
                </a:lnTo>
                <a:lnTo>
                  <a:pt x="16" y="112"/>
                </a:lnTo>
                <a:lnTo>
                  <a:pt x="17" y="91"/>
                </a:lnTo>
                <a:lnTo>
                  <a:pt x="17" y="91"/>
                </a:lnTo>
                <a:lnTo>
                  <a:pt x="18" y="71"/>
                </a:lnTo>
                <a:lnTo>
                  <a:pt x="18" y="71"/>
                </a:lnTo>
                <a:close/>
                <a:moveTo>
                  <a:pt x="57" y="84"/>
                </a:moveTo>
                <a:lnTo>
                  <a:pt x="57" y="84"/>
                </a:lnTo>
                <a:lnTo>
                  <a:pt x="57" y="84"/>
                </a:lnTo>
                <a:lnTo>
                  <a:pt x="57" y="84"/>
                </a:lnTo>
                <a:lnTo>
                  <a:pt x="55" y="85"/>
                </a:lnTo>
                <a:lnTo>
                  <a:pt x="55" y="85"/>
                </a:lnTo>
                <a:lnTo>
                  <a:pt x="41" y="96"/>
                </a:lnTo>
                <a:lnTo>
                  <a:pt x="41" y="96"/>
                </a:lnTo>
                <a:lnTo>
                  <a:pt x="38" y="99"/>
                </a:lnTo>
                <a:lnTo>
                  <a:pt x="38" y="99"/>
                </a:lnTo>
                <a:lnTo>
                  <a:pt x="37" y="101"/>
                </a:lnTo>
                <a:lnTo>
                  <a:pt x="37" y="101"/>
                </a:lnTo>
                <a:lnTo>
                  <a:pt x="37" y="104"/>
                </a:lnTo>
                <a:lnTo>
                  <a:pt x="37" y="104"/>
                </a:lnTo>
                <a:lnTo>
                  <a:pt x="57" y="84"/>
                </a:lnTo>
                <a:lnTo>
                  <a:pt x="57" y="84"/>
                </a:lnTo>
                <a:close/>
                <a:moveTo>
                  <a:pt x="23" y="189"/>
                </a:moveTo>
                <a:lnTo>
                  <a:pt x="23" y="189"/>
                </a:lnTo>
                <a:lnTo>
                  <a:pt x="21" y="189"/>
                </a:lnTo>
                <a:lnTo>
                  <a:pt x="21" y="189"/>
                </a:lnTo>
                <a:lnTo>
                  <a:pt x="18" y="193"/>
                </a:lnTo>
                <a:lnTo>
                  <a:pt x="18" y="193"/>
                </a:lnTo>
                <a:lnTo>
                  <a:pt x="18" y="195"/>
                </a:lnTo>
                <a:lnTo>
                  <a:pt x="18" y="195"/>
                </a:lnTo>
                <a:lnTo>
                  <a:pt x="18" y="202"/>
                </a:lnTo>
                <a:lnTo>
                  <a:pt x="18" y="202"/>
                </a:lnTo>
                <a:lnTo>
                  <a:pt x="18" y="203"/>
                </a:lnTo>
                <a:lnTo>
                  <a:pt x="18" y="203"/>
                </a:lnTo>
                <a:lnTo>
                  <a:pt x="20" y="200"/>
                </a:lnTo>
                <a:lnTo>
                  <a:pt x="20" y="200"/>
                </a:lnTo>
                <a:lnTo>
                  <a:pt x="23" y="197"/>
                </a:lnTo>
                <a:lnTo>
                  <a:pt x="23" y="195"/>
                </a:lnTo>
                <a:lnTo>
                  <a:pt x="23" y="195"/>
                </a:lnTo>
                <a:lnTo>
                  <a:pt x="23" y="192"/>
                </a:lnTo>
                <a:lnTo>
                  <a:pt x="23" y="192"/>
                </a:lnTo>
                <a:lnTo>
                  <a:pt x="23" y="189"/>
                </a:lnTo>
                <a:lnTo>
                  <a:pt x="23" y="189"/>
                </a:lnTo>
                <a:close/>
                <a:moveTo>
                  <a:pt x="104" y="108"/>
                </a:moveTo>
                <a:lnTo>
                  <a:pt x="104" y="108"/>
                </a:lnTo>
                <a:lnTo>
                  <a:pt x="94" y="96"/>
                </a:lnTo>
                <a:lnTo>
                  <a:pt x="85" y="87"/>
                </a:lnTo>
                <a:lnTo>
                  <a:pt x="85" y="87"/>
                </a:lnTo>
                <a:lnTo>
                  <a:pt x="88" y="92"/>
                </a:lnTo>
                <a:lnTo>
                  <a:pt x="88" y="92"/>
                </a:lnTo>
                <a:lnTo>
                  <a:pt x="90" y="94"/>
                </a:lnTo>
                <a:lnTo>
                  <a:pt x="90" y="94"/>
                </a:lnTo>
                <a:lnTo>
                  <a:pt x="91" y="95"/>
                </a:lnTo>
                <a:lnTo>
                  <a:pt x="91" y="95"/>
                </a:lnTo>
                <a:lnTo>
                  <a:pt x="91" y="96"/>
                </a:lnTo>
                <a:lnTo>
                  <a:pt x="91" y="96"/>
                </a:lnTo>
                <a:lnTo>
                  <a:pt x="94" y="99"/>
                </a:lnTo>
                <a:lnTo>
                  <a:pt x="97" y="102"/>
                </a:lnTo>
                <a:lnTo>
                  <a:pt x="97" y="102"/>
                </a:lnTo>
                <a:lnTo>
                  <a:pt x="98" y="102"/>
                </a:lnTo>
                <a:lnTo>
                  <a:pt x="98" y="102"/>
                </a:lnTo>
                <a:lnTo>
                  <a:pt x="102" y="108"/>
                </a:lnTo>
                <a:lnTo>
                  <a:pt x="102" y="108"/>
                </a:lnTo>
                <a:lnTo>
                  <a:pt x="102" y="108"/>
                </a:lnTo>
                <a:lnTo>
                  <a:pt x="102" y="108"/>
                </a:lnTo>
                <a:lnTo>
                  <a:pt x="104" y="108"/>
                </a:lnTo>
                <a:lnTo>
                  <a:pt x="104" y="108"/>
                </a:lnTo>
                <a:close/>
                <a:moveTo>
                  <a:pt x="58" y="95"/>
                </a:moveTo>
                <a:lnTo>
                  <a:pt x="58" y="95"/>
                </a:lnTo>
                <a:lnTo>
                  <a:pt x="58" y="94"/>
                </a:lnTo>
                <a:lnTo>
                  <a:pt x="58" y="94"/>
                </a:lnTo>
                <a:lnTo>
                  <a:pt x="38" y="112"/>
                </a:lnTo>
                <a:lnTo>
                  <a:pt x="38" y="112"/>
                </a:lnTo>
                <a:lnTo>
                  <a:pt x="41" y="114"/>
                </a:lnTo>
                <a:lnTo>
                  <a:pt x="41" y="114"/>
                </a:lnTo>
                <a:lnTo>
                  <a:pt x="58" y="95"/>
                </a:lnTo>
                <a:lnTo>
                  <a:pt x="58" y="95"/>
                </a:lnTo>
                <a:close/>
                <a:moveTo>
                  <a:pt x="37" y="78"/>
                </a:moveTo>
                <a:lnTo>
                  <a:pt x="37" y="78"/>
                </a:lnTo>
                <a:lnTo>
                  <a:pt x="37" y="79"/>
                </a:lnTo>
                <a:lnTo>
                  <a:pt x="37" y="79"/>
                </a:lnTo>
                <a:lnTo>
                  <a:pt x="54" y="62"/>
                </a:lnTo>
                <a:lnTo>
                  <a:pt x="54" y="62"/>
                </a:lnTo>
                <a:lnTo>
                  <a:pt x="53" y="62"/>
                </a:lnTo>
                <a:lnTo>
                  <a:pt x="53" y="62"/>
                </a:lnTo>
                <a:lnTo>
                  <a:pt x="38" y="74"/>
                </a:lnTo>
                <a:lnTo>
                  <a:pt x="38" y="74"/>
                </a:lnTo>
                <a:lnTo>
                  <a:pt x="37" y="75"/>
                </a:lnTo>
                <a:lnTo>
                  <a:pt x="37" y="75"/>
                </a:lnTo>
                <a:lnTo>
                  <a:pt x="37" y="78"/>
                </a:lnTo>
                <a:lnTo>
                  <a:pt x="37" y="78"/>
                </a:lnTo>
                <a:close/>
                <a:moveTo>
                  <a:pt x="126" y="156"/>
                </a:moveTo>
                <a:lnTo>
                  <a:pt x="126" y="156"/>
                </a:lnTo>
                <a:lnTo>
                  <a:pt x="126" y="156"/>
                </a:lnTo>
                <a:lnTo>
                  <a:pt x="126" y="156"/>
                </a:lnTo>
                <a:lnTo>
                  <a:pt x="132" y="153"/>
                </a:lnTo>
                <a:lnTo>
                  <a:pt x="132" y="153"/>
                </a:lnTo>
                <a:lnTo>
                  <a:pt x="134" y="152"/>
                </a:lnTo>
                <a:lnTo>
                  <a:pt x="134" y="152"/>
                </a:lnTo>
                <a:lnTo>
                  <a:pt x="132" y="148"/>
                </a:lnTo>
                <a:lnTo>
                  <a:pt x="131" y="145"/>
                </a:lnTo>
                <a:lnTo>
                  <a:pt x="131" y="145"/>
                </a:lnTo>
                <a:lnTo>
                  <a:pt x="129" y="150"/>
                </a:lnTo>
                <a:lnTo>
                  <a:pt x="126" y="155"/>
                </a:lnTo>
                <a:lnTo>
                  <a:pt x="126" y="155"/>
                </a:lnTo>
                <a:lnTo>
                  <a:pt x="126" y="156"/>
                </a:lnTo>
                <a:lnTo>
                  <a:pt x="126" y="156"/>
                </a:lnTo>
                <a:close/>
                <a:moveTo>
                  <a:pt x="88" y="159"/>
                </a:moveTo>
                <a:lnTo>
                  <a:pt x="88" y="159"/>
                </a:lnTo>
                <a:lnTo>
                  <a:pt x="84" y="162"/>
                </a:lnTo>
                <a:lnTo>
                  <a:pt x="84" y="162"/>
                </a:lnTo>
                <a:lnTo>
                  <a:pt x="84" y="163"/>
                </a:lnTo>
                <a:lnTo>
                  <a:pt x="84" y="163"/>
                </a:lnTo>
                <a:lnTo>
                  <a:pt x="85" y="169"/>
                </a:lnTo>
                <a:lnTo>
                  <a:pt x="85" y="169"/>
                </a:lnTo>
                <a:lnTo>
                  <a:pt x="91" y="163"/>
                </a:lnTo>
                <a:lnTo>
                  <a:pt x="91" y="163"/>
                </a:lnTo>
                <a:lnTo>
                  <a:pt x="88" y="159"/>
                </a:lnTo>
                <a:lnTo>
                  <a:pt x="88" y="159"/>
                </a:lnTo>
                <a:close/>
                <a:moveTo>
                  <a:pt x="23" y="219"/>
                </a:moveTo>
                <a:lnTo>
                  <a:pt x="23" y="219"/>
                </a:lnTo>
                <a:lnTo>
                  <a:pt x="23" y="220"/>
                </a:lnTo>
                <a:lnTo>
                  <a:pt x="23" y="220"/>
                </a:lnTo>
                <a:lnTo>
                  <a:pt x="20" y="223"/>
                </a:lnTo>
                <a:lnTo>
                  <a:pt x="20" y="223"/>
                </a:lnTo>
                <a:lnTo>
                  <a:pt x="20" y="229"/>
                </a:lnTo>
                <a:lnTo>
                  <a:pt x="20" y="229"/>
                </a:lnTo>
                <a:lnTo>
                  <a:pt x="20" y="234"/>
                </a:lnTo>
                <a:lnTo>
                  <a:pt x="20" y="234"/>
                </a:lnTo>
                <a:lnTo>
                  <a:pt x="21" y="233"/>
                </a:lnTo>
                <a:lnTo>
                  <a:pt x="23" y="231"/>
                </a:lnTo>
                <a:lnTo>
                  <a:pt x="23" y="231"/>
                </a:lnTo>
                <a:lnTo>
                  <a:pt x="23" y="224"/>
                </a:lnTo>
                <a:lnTo>
                  <a:pt x="23" y="224"/>
                </a:lnTo>
                <a:lnTo>
                  <a:pt x="23" y="219"/>
                </a:lnTo>
                <a:lnTo>
                  <a:pt x="23" y="219"/>
                </a:lnTo>
                <a:close/>
                <a:moveTo>
                  <a:pt x="18" y="186"/>
                </a:moveTo>
                <a:lnTo>
                  <a:pt x="18" y="186"/>
                </a:lnTo>
                <a:lnTo>
                  <a:pt x="21" y="182"/>
                </a:lnTo>
                <a:lnTo>
                  <a:pt x="21" y="182"/>
                </a:lnTo>
                <a:lnTo>
                  <a:pt x="23" y="179"/>
                </a:lnTo>
                <a:lnTo>
                  <a:pt x="23" y="179"/>
                </a:lnTo>
                <a:lnTo>
                  <a:pt x="23" y="173"/>
                </a:lnTo>
                <a:lnTo>
                  <a:pt x="23" y="173"/>
                </a:lnTo>
                <a:lnTo>
                  <a:pt x="21" y="172"/>
                </a:lnTo>
                <a:lnTo>
                  <a:pt x="21" y="172"/>
                </a:lnTo>
                <a:lnTo>
                  <a:pt x="18" y="176"/>
                </a:lnTo>
                <a:lnTo>
                  <a:pt x="18" y="176"/>
                </a:lnTo>
                <a:lnTo>
                  <a:pt x="18" y="176"/>
                </a:lnTo>
                <a:lnTo>
                  <a:pt x="18" y="176"/>
                </a:lnTo>
                <a:lnTo>
                  <a:pt x="18" y="186"/>
                </a:lnTo>
                <a:lnTo>
                  <a:pt x="18" y="186"/>
                </a:lnTo>
                <a:close/>
                <a:moveTo>
                  <a:pt x="81" y="142"/>
                </a:moveTo>
                <a:lnTo>
                  <a:pt x="81" y="142"/>
                </a:lnTo>
                <a:lnTo>
                  <a:pt x="87" y="138"/>
                </a:lnTo>
                <a:lnTo>
                  <a:pt x="87" y="138"/>
                </a:lnTo>
                <a:lnTo>
                  <a:pt x="84" y="133"/>
                </a:lnTo>
                <a:lnTo>
                  <a:pt x="84" y="133"/>
                </a:lnTo>
                <a:lnTo>
                  <a:pt x="78" y="139"/>
                </a:lnTo>
                <a:lnTo>
                  <a:pt x="78" y="139"/>
                </a:lnTo>
                <a:lnTo>
                  <a:pt x="81" y="142"/>
                </a:lnTo>
                <a:lnTo>
                  <a:pt x="81" y="142"/>
                </a:lnTo>
                <a:close/>
                <a:moveTo>
                  <a:pt x="119" y="139"/>
                </a:moveTo>
                <a:lnTo>
                  <a:pt x="119" y="139"/>
                </a:lnTo>
                <a:lnTo>
                  <a:pt x="119" y="139"/>
                </a:lnTo>
                <a:lnTo>
                  <a:pt x="119" y="139"/>
                </a:lnTo>
                <a:lnTo>
                  <a:pt x="119" y="135"/>
                </a:lnTo>
                <a:lnTo>
                  <a:pt x="119" y="135"/>
                </a:lnTo>
                <a:lnTo>
                  <a:pt x="118" y="132"/>
                </a:lnTo>
                <a:lnTo>
                  <a:pt x="118" y="132"/>
                </a:lnTo>
                <a:lnTo>
                  <a:pt x="108" y="121"/>
                </a:lnTo>
                <a:lnTo>
                  <a:pt x="108" y="121"/>
                </a:lnTo>
                <a:lnTo>
                  <a:pt x="102" y="115"/>
                </a:lnTo>
                <a:lnTo>
                  <a:pt x="102" y="115"/>
                </a:lnTo>
                <a:lnTo>
                  <a:pt x="104" y="116"/>
                </a:lnTo>
                <a:lnTo>
                  <a:pt x="104" y="116"/>
                </a:lnTo>
                <a:lnTo>
                  <a:pt x="109" y="125"/>
                </a:lnTo>
                <a:lnTo>
                  <a:pt x="109" y="125"/>
                </a:lnTo>
                <a:lnTo>
                  <a:pt x="119" y="139"/>
                </a:lnTo>
                <a:lnTo>
                  <a:pt x="119" y="139"/>
                </a:lnTo>
                <a:lnTo>
                  <a:pt x="119" y="139"/>
                </a:lnTo>
                <a:lnTo>
                  <a:pt x="119" y="139"/>
                </a:lnTo>
                <a:close/>
                <a:moveTo>
                  <a:pt x="132" y="219"/>
                </a:moveTo>
                <a:lnTo>
                  <a:pt x="132" y="219"/>
                </a:lnTo>
                <a:lnTo>
                  <a:pt x="139" y="210"/>
                </a:lnTo>
                <a:lnTo>
                  <a:pt x="139" y="210"/>
                </a:lnTo>
                <a:lnTo>
                  <a:pt x="139" y="209"/>
                </a:lnTo>
                <a:lnTo>
                  <a:pt x="139" y="209"/>
                </a:lnTo>
                <a:lnTo>
                  <a:pt x="139" y="206"/>
                </a:lnTo>
                <a:lnTo>
                  <a:pt x="139" y="206"/>
                </a:lnTo>
                <a:lnTo>
                  <a:pt x="129" y="217"/>
                </a:lnTo>
                <a:lnTo>
                  <a:pt x="129" y="217"/>
                </a:lnTo>
                <a:lnTo>
                  <a:pt x="132" y="219"/>
                </a:lnTo>
                <a:lnTo>
                  <a:pt x="132" y="219"/>
                </a:lnTo>
                <a:close/>
                <a:moveTo>
                  <a:pt x="20" y="152"/>
                </a:moveTo>
                <a:lnTo>
                  <a:pt x="20" y="152"/>
                </a:lnTo>
                <a:lnTo>
                  <a:pt x="23" y="149"/>
                </a:lnTo>
                <a:lnTo>
                  <a:pt x="23" y="149"/>
                </a:lnTo>
                <a:lnTo>
                  <a:pt x="23" y="146"/>
                </a:lnTo>
                <a:lnTo>
                  <a:pt x="23" y="146"/>
                </a:lnTo>
                <a:lnTo>
                  <a:pt x="24" y="142"/>
                </a:lnTo>
                <a:lnTo>
                  <a:pt x="24" y="142"/>
                </a:lnTo>
                <a:lnTo>
                  <a:pt x="24" y="141"/>
                </a:lnTo>
                <a:lnTo>
                  <a:pt x="24" y="141"/>
                </a:lnTo>
                <a:lnTo>
                  <a:pt x="20" y="143"/>
                </a:lnTo>
                <a:lnTo>
                  <a:pt x="20" y="143"/>
                </a:lnTo>
                <a:lnTo>
                  <a:pt x="20" y="145"/>
                </a:lnTo>
                <a:lnTo>
                  <a:pt x="20" y="145"/>
                </a:lnTo>
                <a:lnTo>
                  <a:pt x="20" y="152"/>
                </a:lnTo>
                <a:lnTo>
                  <a:pt x="20" y="152"/>
                </a:lnTo>
                <a:close/>
                <a:moveTo>
                  <a:pt x="104" y="177"/>
                </a:moveTo>
                <a:lnTo>
                  <a:pt x="104" y="177"/>
                </a:lnTo>
                <a:lnTo>
                  <a:pt x="102" y="177"/>
                </a:lnTo>
                <a:lnTo>
                  <a:pt x="102" y="177"/>
                </a:lnTo>
                <a:lnTo>
                  <a:pt x="102" y="177"/>
                </a:lnTo>
                <a:lnTo>
                  <a:pt x="94" y="186"/>
                </a:lnTo>
                <a:lnTo>
                  <a:pt x="94" y="186"/>
                </a:lnTo>
                <a:lnTo>
                  <a:pt x="92" y="187"/>
                </a:lnTo>
                <a:lnTo>
                  <a:pt x="94" y="190"/>
                </a:lnTo>
                <a:lnTo>
                  <a:pt x="94" y="190"/>
                </a:lnTo>
                <a:lnTo>
                  <a:pt x="99" y="185"/>
                </a:lnTo>
                <a:lnTo>
                  <a:pt x="104" y="177"/>
                </a:lnTo>
                <a:lnTo>
                  <a:pt x="104" y="177"/>
                </a:lnTo>
                <a:close/>
                <a:moveTo>
                  <a:pt x="18" y="217"/>
                </a:moveTo>
                <a:lnTo>
                  <a:pt x="18" y="217"/>
                </a:lnTo>
                <a:lnTo>
                  <a:pt x="20" y="217"/>
                </a:lnTo>
                <a:lnTo>
                  <a:pt x="20" y="217"/>
                </a:lnTo>
                <a:lnTo>
                  <a:pt x="23" y="213"/>
                </a:lnTo>
                <a:lnTo>
                  <a:pt x="23" y="213"/>
                </a:lnTo>
                <a:lnTo>
                  <a:pt x="24" y="212"/>
                </a:lnTo>
                <a:lnTo>
                  <a:pt x="24" y="209"/>
                </a:lnTo>
                <a:lnTo>
                  <a:pt x="24" y="209"/>
                </a:lnTo>
                <a:lnTo>
                  <a:pt x="24" y="206"/>
                </a:lnTo>
                <a:lnTo>
                  <a:pt x="24" y="206"/>
                </a:lnTo>
                <a:lnTo>
                  <a:pt x="18" y="210"/>
                </a:lnTo>
                <a:lnTo>
                  <a:pt x="18" y="210"/>
                </a:lnTo>
                <a:lnTo>
                  <a:pt x="18" y="212"/>
                </a:lnTo>
                <a:lnTo>
                  <a:pt x="18" y="212"/>
                </a:lnTo>
                <a:lnTo>
                  <a:pt x="18" y="217"/>
                </a:lnTo>
                <a:lnTo>
                  <a:pt x="18" y="217"/>
                </a:lnTo>
                <a:close/>
                <a:moveTo>
                  <a:pt x="84" y="170"/>
                </a:moveTo>
                <a:lnTo>
                  <a:pt x="84" y="170"/>
                </a:lnTo>
                <a:lnTo>
                  <a:pt x="81" y="165"/>
                </a:lnTo>
                <a:lnTo>
                  <a:pt x="81" y="165"/>
                </a:lnTo>
                <a:lnTo>
                  <a:pt x="77" y="170"/>
                </a:lnTo>
                <a:lnTo>
                  <a:pt x="77" y="170"/>
                </a:lnTo>
                <a:lnTo>
                  <a:pt x="80" y="175"/>
                </a:lnTo>
                <a:lnTo>
                  <a:pt x="80" y="175"/>
                </a:lnTo>
                <a:lnTo>
                  <a:pt x="84" y="170"/>
                </a:lnTo>
                <a:lnTo>
                  <a:pt x="84" y="170"/>
                </a:lnTo>
                <a:close/>
                <a:moveTo>
                  <a:pt x="24" y="92"/>
                </a:moveTo>
                <a:lnTo>
                  <a:pt x="24" y="92"/>
                </a:lnTo>
                <a:lnTo>
                  <a:pt x="24" y="92"/>
                </a:lnTo>
                <a:lnTo>
                  <a:pt x="24" y="92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8" y="88"/>
                </a:lnTo>
                <a:lnTo>
                  <a:pt x="28" y="81"/>
                </a:lnTo>
                <a:lnTo>
                  <a:pt x="28" y="81"/>
                </a:lnTo>
                <a:lnTo>
                  <a:pt x="26" y="84"/>
                </a:lnTo>
                <a:lnTo>
                  <a:pt x="26" y="84"/>
                </a:lnTo>
                <a:lnTo>
                  <a:pt x="24" y="85"/>
                </a:lnTo>
                <a:lnTo>
                  <a:pt x="24" y="85"/>
                </a:lnTo>
                <a:lnTo>
                  <a:pt x="24" y="92"/>
                </a:lnTo>
                <a:lnTo>
                  <a:pt x="24" y="92"/>
                </a:lnTo>
                <a:close/>
                <a:moveTo>
                  <a:pt x="57" y="126"/>
                </a:moveTo>
                <a:lnTo>
                  <a:pt x="57" y="126"/>
                </a:lnTo>
                <a:lnTo>
                  <a:pt x="74" y="109"/>
                </a:lnTo>
                <a:lnTo>
                  <a:pt x="74" y="109"/>
                </a:lnTo>
                <a:lnTo>
                  <a:pt x="72" y="109"/>
                </a:lnTo>
                <a:lnTo>
                  <a:pt x="72" y="109"/>
                </a:lnTo>
                <a:lnTo>
                  <a:pt x="60" y="121"/>
                </a:lnTo>
                <a:lnTo>
                  <a:pt x="60" y="121"/>
                </a:lnTo>
                <a:lnTo>
                  <a:pt x="57" y="123"/>
                </a:lnTo>
                <a:lnTo>
                  <a:pt x="57" y="126"/>
                </a:lnTo>
                <a:lnTo>
                  <a:pt x="57" y="126"/>
                </a:lnTo>
                <a:close/>
                <a:moveTo>
                  <a:pt x="26" y="123"/>
                </a:moveTo>
                <a:lnTo>
                  <a:pt x="26" y="123"/>
                </a:lnTo>
                <a:lnTo>
                  <a:pt x="21" y="126"/>
                </a:lnTo>
                <a:lnTo>
                  <a:pt x="21" y="126"/>
                </a:lnTo>
                <a:lnTo>
                  <a:pt x="21" y="129"/>
                </a:lnTo>
                <a:lnTo>
                  <a:pt x="21" y="129"/>
                </a:lnTo>
                <a:lnTo>
                  <a:pt x="20" y="135"/>
                </a:lnTo>
                <a:lnTo>
                  <a:pt x="20" y="135"/>
                </a:lnTo>
                <a:lnTo>
                  <a:pt x="20" y="136"/>
                </a:lnTo>
                <a:lnTo>
                  <a:pt x="20" y="136"/>
                </a:lnTo>
                <a:lnTo>
                  <a:pt x="24" y="132"/>
                </a:lnTo>
                <a:lnTo>
                  <a:pt x="24" y="132"/>
                </a:lnTo>
                <a:lnTo>
                  <a:pt x="24" y="131"/>
                </a:lnTo>
                <a:lnTo>
                  <a:pt x="24" y="131"/>
                </a:lnTo>
                <a:lnTo>
                  <a:pt x="26" y="123"/>
                </a:lnTo>
                <a:lnTo>
                  <a:pt x="26" y="123"/>
                </a:lnTo>
                <a:close/>
                <a:moveTo>
                  <a:pt x="23" y="156"/>
                </a:moveTo>
                <a:lnTo>
                  <a:pt x="23" y="156"/>
                </a:lnTo>
                <a:lnTo>
                  <a:pt x="23" y="156"/>
                </a:lnTo>
                <a:lnTo>
                  <a:pt x="23" y="156"/>
                </a:lnTo>
                <a:lnTo>
                  <a:pt x="18" y="159"/>
                </a:lnTo>
                <a:lnTo>
                  <a:pt x="18" y="159"/>
                </a:lnTo>
                <a:lnTo>
                  <a:pt x="18" y="160"/>
                </a:lnTo>
                <a:lnTo>
                  <a:pt x="18" y="160"/>
                </a:lnTo>
                <a:lnTo>
                  <a:pt x="18" y="168"/>
                </a:lnTo>
                <a:lnTo>
                  <a:pt x="18" y="168"/>
                </a:lnTo>
                <a:lnTo>
                  <a:pt x="18" y="168"/>
                </a:lnTo>
                <a:lnTo>
                  <a:pt x="18" y="168"/>
                </a:lnTo>
                <a:lnTo>
                  <a:pt x="20" y="166"/>
                </a:lnTo>
                <a:lnTo>
                  <a:pt x="20" y="166"/>
                </a:lnTo>
                <a:lnTo>
                  <a:pt x="23" y="163"/>
                </a:lnTo>
                <a:lnTo>
                  <a:pt x="23" y="160"/>
                </a:lnTo>
                <a:lnTo>
                  <a:pt x="23" y="160"/>
                </a:lnTo>
                <a:lnTo>
                  <a:pt x="23" y="156"/>
                </a:lnTo>
                <a:lnTo>
                  <a:pt x="23" y="156"/>
                </a:lnTo>
                <a:close/>
                <a:moveTo>
                  <a:pt x="26" y="75"/>
                </a:moveTo>
                <a:lnTo>
                  <a:pt x="26" y="75"/>
                </a:lnTo>
                <a:lnTo>
                  <a:pt x="26" y="75"/>
                </a:lnTo>
                <a:lnTo>
                  <a:pt x="26" y="75"/>
                </a:lnTo>
                <a:lnTo>
                  <a:pt x="30" y="71"/>
                </a:lnTo>
                <a:lnTo>
                  <a:pt x="30" y="71"/>
                </a:lnTo>
                <a:lnTo>
                  <a:pt x="30" y="71"/>
                </a:lnTo>
                <a:lnTo>
                  <a:pt x="30" y="71"/>
                </a:lnTo>
                <a:lnTo>
                  <a:pt x="30" y="65"/>
                </a:lnTo>
                <a:lnTo>
                  <a:pt x="30" y="65"/>
                </a:lnTo>
                <a:lnTo>
                  <a:pt x="26" y="67"/>
                </a:lnTo>
                <a:lnTo>
                  <a:pt x="26" y="67"/>
                </a:lnTo>
                <a:lnTo>
                  <a:pt x="26" y="75"/>
                </a:lnTo>
                <a:lnTo>
                  <a:pt x="26" y="75"/>
                </a:lnTo>
                <a:close/>
                <a:moveTo>
                  <a:pt x="94" y="162"/>
                </a:moveTo>
                <a:lnTo>
                  <a:pt x="94" y="162"/>
                </a:lnTo>
                <a:lnTo>
                  <a:pt x="97" y="159"/>
                </a:lnTo>
                <a:lnTo>
                  <a:pt x="97" y="159"/>
                </a:lnTo>
                <a:lnTo>
                  <a:pt x="94" y="153"/>
                </a:lnTo>
                <a:lnTo>
                  <a:pt x="94" y="153"/>
                </a:lnTo>
                <a:lnTo>
                  <a:pt x="90" y="156"/>
                </a:lnTo>
                <a:lnTo>
                  <a:pt x="90" y="156"/>
                </a:lnTo>
                <a:lnTo>
                  <a:pt x="94" y="162"/>
                </a:lnTo>
                <a:lnTo>
                  <a:pt x="94" y="162"/>
                </a:lnTo>
                <a:close/>
                <a:moveTo>
                  <a:pt x="37" y="258"/>
                </a:moveTo>
                <a:lnTo>
                  <a:pt x="37" y="258"/>
                </a:lnTo>
                <a:lnTo>
                  <a:pt x="30" y="264"/>
                </a:lnTo>
                <a:lnTo>
                  <a:pt x="30" y="264"/>
                </a:lnTo>
                <a:lnTo>
                  <a:pt x="30" y="266"/>
                </a:lnTo>
                <a:lnTo>
                  <a:pt x="30" y="266"/>
                </a:lnTo>
                <a:lnTo>
                  <a:pt x="30" y="268"/>
                </a:lnTo>
                <a:lnTo>
                  <a:pt x="30" y="268"/>
                </a:lnTo>
                <a:lnTo>
                  <a:pt x="36" y="264"/>
                </a:lnTo>
                <a:lnTo>
                  <a:pt x="36" y="264"/>
                </a:lnTo>
                <a:lnTo>
                  <a:pt x="37" y="261"/>
                </a:lnTo>
                <a:lnTo>
                  <a:pt x="37" y="258"/>
                </a:lnTo>
                <a:lnTo>
                  <a:pt x="37" y="258"/>
                </a:lnTo>
                <a:lnTo>
                  <a:pt x="37" y="258"/>
                </a:lnTo>
                <a:lnTo>
                  <a:pt x="37" y="258"/>
                </a:lnTo>
                <a:close/>
                <a:moveTo>
                  <a:pt x="75" y="179"/>
                </a:moveTo>
                <a:lnTo>
                  <a:pt x="75" y="179"/>
                </a:lnTo>
                <a:lnTo>
                  <a:pt x="74" y="175"/>
                </a:lnTo>
                <a:lnTo>
                  <a:pt x="74" y="175"/>
                </a:lnTo>
                <a:lnTo>
                  <a:pt x="68" y="180"/>
                </a:lnTo>
                <a:lnTo>
                  <a:pt x="68" y="180"/>
                </a:lnTo>
                <a:lnTo>
                  <a:pt x="71" y="183"/>
                </a:lnTo>
                <a:lnTo>
                  <a:pt x="71" y="183"/>
                </a:lnTo>
                <a:lnTo>
                  <a:pt x="75" y="179"/>
                </a:lnTo>
                <a:lnTo>
                  <a:pt x="75" y="179"/>
                </a:lnTo>
                <a:close/>
                <a:moveTo>
                  <a:pt x="27" y="111"/>
                </a:moveTo>
                <a:lnTo>
                  <a:pt x="27" y="111"/>
                </a:lnTo>
                <a:lnTo>
                  <a:pt x="26" y="111"/>
                </a:lnTo>
                <a:lnTo>
                  <a:pt x="26" y="111"/>
                </a:lnTo>
                <a:lnTo>
                  <a:pt x="23" y="114"/>
                </a:lnTo>
                <a:lnTo>
                  <a:pt x="23" y="114"/>
                </a:lnTo>
                <a:lnTo>
                  <a:pt x="23" y="115"/>
                </a:lnTo>
                <a:lnTo>
                  <a:pt x="23" y="115"/>
                </a:lnTo>
                <a:lnTo>
                  <a:pt x="21" y="121"/>
                </a:lnTo>
                <a:lnTo>
                  <a:pt x="21" y="121"/>
                </a:lnTo>
                <a:lnTo>
                  <a:pt x="26" y="118"/>
                </a:lnTo>
                <a:lnTo>
                  <a:pt x="26" y="118"/>
                </a:lnTo>
                <a:lnTo>
                  <a:pt x="26" y="116"/>
                </a:lnTo>
                <a:lnTo>
                  <a:pt x="26" y="116"/>
                </a:lnTo>
                <a:lnTo>
                  <a:pt x="27" y="111"/>
                </a:lnTo>
                <a:lnTo>
                  <a:pt x="27" y="111"/>
                </a:lnTo>
                <a:close/>
                <a:moveTo>
                  <a:pt x="74" y="195"/>
                </a:moveTo>
                <a:lnTo>
                  <a:pt x="74" y="195"/>
                </a:lnTo>
                <a:lnTo>
                  <a:pt x="68" y="200"/>
                </a:lnTo>
                <a:lnTo>
                  <a:pt x="68" y="200"/>
                </a:lnTo>
                <a:lnTo>
                  <a:pt x="68" y="200"/>
                </a:lnTo>
                <a:lnTo>
                  <a:pt x="68" y="200"/>
                </a:lnTo>
                <a:lnTo>
                  <a:pt x="68" y="203"/>
                </a:lnTo>
                <a:lnTo>
                  <a:pt x="68" y="203"/>
                </a:lnTo>
                <a:lnTo>
                  <a:pt x="75" y="197"/>
                </a:lnTo>
                <a:lnTo>
                  <a:pt x="75" y="197"/>
                </a:lnTo>
                <a:lnTo>
                  <a:pt x="74" y="195"/>
                </a:lnTo>
                <a:lnTo>
                  <a:pt x="74" y="195"/>
                </a:lnTo>
                <a:close/>
                <a:moveTo>
                  <a:pt x="34" y="207"/>
                </a:moveTo>
                <a:lnTo>
                  <a:pt x="34" y="207"/>
                </a:lnTo>
                <a:lnTo>
                  <a:pt x="33" y="209"/>
                </a:lnTo>
                <a:lnTo>
                  <a:pt x="31" y="210"/>
                </a:lnTo>
                <a:lnTo>
                  <a:pt x="31" y="210"/>
                </a:lnTo>
                <a:lnTo>
                  <a:pt x="31" y="219"/>
                </a:lnTo>
                <a:lnTo>
                  <a:pt x="31" y="219"/>
                </a:lnTo>
                <a:lnTo>
                  <a:pt x="31" y="220"/>
                </a:lnTo>
                <a:lnTo>
                  <a:pt x="31" y="220"/>
                </a:lnTo>
                <a:lnTo>
                  <a:pt x="34" y="217"/>
                </a:lnTo>
                <a:lnTo>
                  <a:pt x="34" y="217"/>
                </a:lnTo>
                <a:lnTo>
                  <a:pt x="34" y="216"/>
                </a:lnTo>
                <a:lnTo>
                  <a:pt x="34" y="216"/>
                </a:lnTo>
                <a:lnTo>
                  <a:pt x="34" y="207"/>
                </a:lnTo>
                <a:lnTo>
                  <a:pt x="34" y="207"/>
                </a:lnTo>
                <a:close/>
                <a:moveTo>
                  <a:pt x="44" y="150"/>
                </a:moveTo>
                <a:lnTo>
                  <a:pt x="44" y="150"/>
                </a:lnTo>
                <a:lnTo>
                  <a:pt x="44" y="150"/>
                </a:lnTo>
                <a:lnTo>
                  <a:pt x="44" y="150"/>
                </a:lnTo>
                <a:lnTo>
                  <a:pt x="40" y="155"/>
                </a:lnTo>
                <a:lnTo>
                  <a:pt x="40" y="155"/>
                </a:lnTo>
                <a:lnTo>
                  <a:pt x="38" y="155"/>
                </a:lnTo>
                <a:lnTo>
                  <a:pt x="38" y="155"/>
                </a:lnTo>
                <a:lnTo>
                  <a:pt x="38" y="160"/>
                </a:lnTo>
                <a:lnTo>
                  <a:pt x="38" y="160"/>
                </a:lnTo>
                <a:lnTo>
                  <a:pt x="40" y="160"/>
                </a:lnTo>
                <a:lnTo>
                  <a:pt x="40" y="160"/>
                </a:lnTo>
                <a:lnTo>
                  <a:pt x="41" y="159"/>
                </a:lnTo>
                <a:lnTo>
                  <a:pt x="43" y="155"/>
                </a:lnTo>
                <a:lnTo>
                  <a:pt x="43" y="155"/>
                </a:lnTo>
                <a:lnTo>
                  <a:pt x="43" y="152"/>
                </a:lnTo>
                <a:lnTo>
                  <a:pt x="43" y="152"/>
                </a:lnTo>
                <a:lnTo>
                  <a:pt x="44" y="150"/>
                </a:lnTo>
                <a:lnTo>
                  <a:pt x="44" y="150"/>
                </a:lnTo>
                <a:close/>
                <a:moveTo>
                  <a:pt x="37" y="55"/>
                </a:moveTo>
                <a:lnTo>
                  <a:pt x="37" y="55"/>
                </a:lnTo>
                <a:lnTo>
                  <a:pt x="37" y="55"/>
                </a:lnTo>
                <a:lnTo>
                  <a:pt x="37" y="55"/>
                </a:lnTo>
                <a:lnTo>
                  <a:pt x="45" y="48"/>
                </a:lnTo>
                <a:lnTo>
                  <a:pt x="45" y="48"/>
                </a:lnTo>
                <a:lnTo>
                  <a:pt x="44" y="45"/>
                </a:lnTo>
                <a:lnTo>
                  <a:pt x="44" y="45"/>
                </a:lnTo>
                <a:lnTo>
                  <a:pt x="37" y="54"/>
                </a:lnTo>
                <a:lnTo>
                  <a:pt x="37" y="54"/>
                </a:lnTo>
                <a:lnTo>
                  <a:pt x="37" y="55"/>
                </a:lnTo>
                <a:lnTo>
                  <a:pt x="37" y="55"/>
                </a:lnTo>
                <a:close/>
                <a:moveTo>
                  <a:pt x="31" y="239"/>
                </a:moveTo>
                <a:lnTo>
                  <a:pt x="31" y="239"/>
                </a:lnTo>
                <a:lnTo>
                  <a:pt x="33" y="236"/>
                </a:lnTo>
                <a:lnTo>
                  <a:pt x="34" y="233"/>
                </a:lnTo>
                <a:lnTo>
                  <a:pt x="34" y="233"/>
                </a:lnTo>
                <a:lnTo>
                  <a:pt x="36" y="230"/>
                </a:lnTo>
                <a:lnTo>
                  <a:pt x="34" y="227"/>
                </a:lnTo>
                <a:lnTo>
                  <a:pt x="34" y="227"/>
                </a:lnTo>
                <a:lnTo>
                  <a:pt x="31" y="231"/>
                </a:lnTo>
                <a:lnTo>
                  <a:pt x="31" y="231"/>
                </a:lnTo>
                <a:lnTo>
                  <a:pt x="31" y="233"/>
                </a:lnTo>
                <a:lnTo>
                  <a:pt x="31" y="233"/>
                </a:lnTo>
                <a:lnTo>
                  <a:pt x="31" y="239"/>
                </a:lnTo>
                <a:lnTo>
                  <a:pt x="31" y="239"/>
                </a:lnTo>
                <a:close/>
                <a:moveTo>
                  <a:pt x="108" y="165"/>
                </a:moveTo>
                <a:lnTo>
                  <a:pt x="108" y="165"/>
                </a:lnTo>
                <a:lnTo>
                  <a:pt x="104" y="160"/>
                </a:lnTo>
                <a:lnTo>
                  <a:pt x="104" y="160"/>
                </a:lnTo>
                <a:lnTo>
                  <a:pt x="102" y="163"/>
                </a:lnTo>
                <a:lnTo>
                  <a:pt x="102" y="163"/>
                </a:lnTo>
                <a:lnTo>
                  <a:pt x="104" y="166"/>
                </a:lnTo>
                <a:lnTo>
                  <a:pt x="104" y="166"/>
                </a:lnTo>
                <a:lnTo>
                  <a:pt x="104" y="168"/>
                </a:lnTo>
                <a:lnTo>
                  <a:pt x="105" y="168"/>
                </a:lnTo>
                <a:lnTo>
                  <a:pt x="105" y="168"/>
                </a:lnTo>
                <a:lnTo>
                  <a:pt x="108" y="165"/>
                </a:lnTo>
                <a:lnTo>
                  <a:pt x="108" y="165"/>
                </a:lnTo>
                <a:close/>
                <a:moveTo>
                  <a:pt x="45" y="168"/>
                </a:moveTo>
                <a:lnTo>
                  <a:pt x="45" y="168"/>
                </a:lnTo>
                <a:lnTo>
                  <a:pt x="51" y="160"/>
                </a:lnTo>
                <a:lnTo>
                  <a:pt x="55" y="153"/>
                </a:lnTo>
                <a:lnTo>
                  <a:pt x="55" y="153"/>
                </a:lnTo>
                <a:lnTo>
                  <a:pt x="47" y="162"/>
                </a:lnTo>
                <a:lnTo>
                  <a:pt x="47" y="162"/>
                </a:lnTo>
                <a:lnTo>
                  <a:pt x="47" y="163"/>
                </a:lnTo>
                <a:lnTo>
                  <a:pt x="47" y="163"/>
                </a:lnTo>
                <a:lnTo>
                  <a:pt x="45" y="168"/>
                </a:lnTo>
                <a:lnTo>
                  <a:pt x="45" y="168"/>
                </a:lnTo>
                <a:close/>
                <a:moveTo>
                  <a:pt x="33" y="37"/>
                </a:moveTo>
                <a:lnTo>
                  <a:pt x="33" y="37"/>
                </a:lnTo>
                <a:lnTo>
                  <a:pt x="28" y="40"/>
                </a:lnTo>
                <a:lnTo>
                  <a:pt x="28" y="40"/>
                </a:lnTo>
                <a:lnTo>
                  <a:pt x="27" y="41"/>
                </a:lnTo>
                <a:lnTo>
                  <a:pt x="27" y="41"/>
                </a:lnTo>
                <a:lnTo>
                  <a:pt x="27" y="47"/>
                </a:lnTo>
                <a:lnTo>
                  <a:pt x="27" y="47"/>
                </a:lnTo>
                <a:lnTo>
                  <a:pt x="31" y="42"/>
                </a:lnTo>
                <a:lnTo>
                  <a:pt x="31" y="42"/>
                </a:lnTo>
                <a:lnTo>
                  <a:pt x="33" y="40"/>
                </a:lnTo>
                <a:lnTo>
                  <a:pt x="33" y="37"/>
                </a:lnTo>
                <a:lnTo>
                  <a:pt x="33" y="37"/>
                </a:lnTo>
                <a:close/>
                <a:moveTo>
                  <a:pt x="26" y="227"/>
                </a:moveTo>
                <a:lnTo>
                  <a:pt x="26" y="227"/>
                </a:lnTo>
                <a:lnTo>
                  <a:pt x="28" y="224"/>
                </a:lnTo>
                <a:lnTo>
                  <a:pt x="28" y="222"/>
                </a:lnTo>
                <a:lnTo>
                  <a:pt x="28" y="222"/>
                </a:lnTo>
                <a:lnTo>
                  <a:pt x="28" y="214"/>
                </a:lnTo>
                <a:lnTo>
                  <a:pt x="28" y="214"/>
                </a:lnTo>
                <a:lnTo>
                  <a:pt x="28" y="214"/>
                </a:lnTo>
                <a:lnTo>
                  <a:pt x="28" y="214"/>
                </a:lnTo>
                <a:lnTo>
                  <a:pt x="27" y="214"/>
                </a:lnTo>
                <a:lnTo>
                  <a:pt x="27" y="217"/>
                </a:lnTo>
                <a:lnTo>
                  <a:pt x="27" y="217"/>
                </a:lnTo>
                <a:lnTo>
                  <a:pt x="26" y="227"/>
                </a:lnTo>
                <a:lnTo>
                  <a:pt x="26" y="227"/>
                </a:lnTo>
                <a:close/>
                <a:moveTo>
                  <a:pt x="28" y="173"/>
                </a:moveTo>
                <a:lnTo>
                  <a:pt x="28" y="173"/>
                </a:lnTo>
                <a:lnTo>
                  <a:pt x="31" y="170"/>
                </a:lnTo>
                <a:lnTo>
                  <a:pt x="31" y="170"/>
                </a:lnTo>
                <a:lnTo>
                  <a:pt x="31" y="169"/>
                </a:lnTo>
                <a:lnTo>
                  <a:pt x="31" y="169"/>
                </a:lnTo>
                <a:lnTo>
                  <a:pt x="31" y="163"/>
                </a:lnTo>
                <a:lnTo>
                  <a:pt x="31" y="163"/>
                </a:lnTo>
                <a:lnTo>
                  <a:pt x="31" y="162"/>
                </a:lnTo>
                <a:lnTo>
                  <a:pt x="31" y="162"/>
                </a:lnTo>
                <a:lnTo>
                  <a:pt x="30" y="165"/>
                </a:lnTo>
                <a:lnTo>
                  <a:pt x="30" y="165"/>
                </a:lnTo>
                <a:lnTo>
                  <a:pt x="28" y="166"/>
                </a:lnTo>
                <a:lnTo>
                  <a:pt x="28" y="166"/>
                </a:lnTo>
                <a:lnTo>
                  <a:pt x="28" y="173"/>
                </a:lnTo>
                <a:lnTo>
                  <a:pt x="28" y="173"/>
                </a:lnTo>
                <a:close/>
                <a:moveTo>
                  <a:pt x="91" y="192"/>
                </a:moveTo>
                <a:lnTo>
                  <a:pt x="91" y="192"/>
                </a:lnTo>
                <a:lnTo>
                  <a:pt x="91" y="190"/>
                </a:lnTo>
                <a:lnTo>
                  <a:pt x="91" y="190"/>
                </a:lnTo>
                <a:lnTo>
                  <a:pt x="85" y="195"/>
                </a:lnTo>
                <a:lnTo>
                  <a:pt x="85" y="195"/>
                </a:lnTo>
                <a:lnTo>
                  <a:pt x="85" y="196"/>
                </a:lnTo>
                <a:lnTo>
                  <a:pt x="85" y="199"/>
                </a:lnTo>
                <a:lnTo>
                  <a:pt x="85" y="199"/>
                </a:lnTo>
                <a:lnTo>
                  <a:pt x="91" y="192"/>
                </a:lnTo>
                <a:lnTo>
                  <a:pt x="91" y="192"/>
                </a:lnTo>
                <a:close/>
                <a:moveTo>
                  <a:pt x="18" y="277"/>
                </a:moveTo>
                <a:lnTo>
                  <a:pt x="18" y="277"/>
                </a:lnTo>
                <a:lnTo>
                  <a:pt x="17" y="277"/>
                </a:lnTo>
                <a:lnTo>
                  <a:pt x="17" y="277"/>
                </a:lnTo>
                <a:lnTo>
                  <a:pt x="16" y="277"/>
                </a:lnTo>
                <a:lnTo>
                  <a:pt x="14" y="278"/>
                </a:lnTo>
                <a:lnTo>
                  <a:pt x="14" y="278"/>
                </a:lnTo>
                <a:lnTo>
                  <a:pt x="13" y="280"/>
                </a:lnTo>
                <a:lnTo>
                  <a:pt x="13" y="280"/>
                </a:lnTo>
                <a:lnTo>
                  <a:pt x="13" y="280"/>
                </a:lnTo>
                <a:lnTo>
                  <a:pt x="13" y="281"/>
                </a:lnTo>
                <a:lnTo>
                  <a:pt x="13" y="281"/>
                </a:lnTo>
                <a:lnTo>
                  <a:pt x="13" y="283"/>
                </a:lnTo>
                <a:lnTo>
                  <a:pt x="14" y="283"/>
                </a:lnTo>
                <a:lnTo>
                  <a:pt x="14" y="283"/>
                </a:lnTo>
                <a:lnTo>
                  <a:pt x="18" y="280"/>
                </a:lnTo>
                <a:lnTo>
                  <a:pt x="18" y="280"/>
                </a:lnTo>
                <a:lnTo>
                  <a:pt x="18" y="278"/>
                </a:lnTo>
                <a:lnTo>
                  <a:pt x="18" y="277"/>
                </a:lnTo>
                <a:lnTo>
                  <a:pt x="18" y="277"/>
                </a:lnTo>
                <a:close/>
                <a:moveTo>
                  <a:pt x="33" y="131"/>
                </a:moveTo>
                <a:lnTo>
                  <a:pt x="33" y="131"/>
                </a:lnTo>
                <a:lnTo>
                  <a:pt x="31" y="133"/>
                </a:lnTo>
                <a:lnTo>
                  <a:pt x="31" y="133"/>
                </a:lnTo>
                <a:lnTo>
                  <a:pt x="30" y="133"/>
                </a:lnTo>
                <a:lnTo>
                  <a:pt x="30" y="133"/>
                </a:lnTo>
                <a:lnTo>
                  <a:pt x="30" y="141"/>
                </a:lnTo>
                <a:lnTo>
                  <a:pt x="30" y="141"/>
                </a:lnTo>
                <a:lnTo>
                  <a:pt x="33" y="138"/>
                </a:lnTo>
                <a:lnTo>
                  <a:pt x="33" y="138"/>
                </a:lnTo>
                <a:lnTo>
                  <a:pt x="33" y="136"/>
                </a:lnTo>
                <a:lnTo>
                  <a:pt x="33" y="136"/>
                </a:lnTo>
                <a:lnTo>
                  <a:pt x="33" y="131"/>
                </a:lnTo>
                <a:lnTo>
                  <a:pt x="33" y="131"/>
                </a:lnTo>
                <a:close/>
                <a:moveTo>
                  <a:pt x="27" y="267"/>
                </a:moveTo>
                <a:lnTo>
                  <a:pt x="27" y="267"/>
                </a:lnTo>
                <a:lnTo>
                  <a:pt x="27" y="268"/>
                </a:lnTo>
                <a:lnTo>
                  <a:pt x="27" y="268"/>
                </a:lnTo>
                <a:lnTo>
                  <a:pt x="21" y="274"/>
                </a:lnTo>
                <a:lnTo>
                  <a:pt x="21" y="274"/>
                </a:lnTo>
                <a:lnTo>
                  <a:pt x="21" y="276"/>
                </a:lnTo>
                <a:lnTo>
                  <a:pt x="21" y="276"/>
                </a:lnTo>
                <a:lnTo>
                  <a:pt x="21" y="276"/>
                </a:lnTo>
                <a:lnTo>
                  <a:pt x="27" y="271"/>
                </a:lnTo>
                <a:lnTo>
                  <a:pt x="27" y="271"/>
                </a:lnTo>
                <a:lnTo>
                  <a:pt x="28" y="270"/>
                </a:lnTo>
                <a:lnTo>
                  <a:pt x="28" y="268"/>
                </a:lnTo>
                <a:lnTo>
                  <a:pt x="28" y="268"/>
                </a:lnTo>
                <a:lnTo>
                  <a:pt x="27" y="267"/>
                </a:lnTo>
                <a:lnTo>
                  <a:pt x="27" y="267"/>
                </a:lnTo>
                <a:close/>
                <a:moveTo>
                  <a:pt x="28" y="96"/>
                </a:moveTo>
                <a:lnTo>
                  <a:pt x="28" y="96"/>
                </a:lnTo>
                <a:lnTo>
                  <a:pt x="26" y="98"/>
                </a:lnTo>
                <a:lnTo>
                  <a:pt x="26" y="98"/>
                </a:lnTo>
                <a:lnTo>
                  <a:pt x="24" y="99"/>
                </a:lnTo>
                <a:lnTo>
                  <a:pt x="23" y="102"/>
                </a:lnTo>
                <a:lnTo>
                  <a:pt x="23" y="102"/>
                </a:lnTo>
                <a:lnTo>
                  <a:pt x="23" y="105"/>
                </a:lnTo>
                <a:lnTo>
                  <a:pt x="23" y="105"/>
                </a:lnTo>
                <a:lnTo>
                  <a:pt x="26" y="102"/>
                </a:lnTo>
                <a:lnTo>
                  <a:pt x="26" y="102"/>
                </a:lnTo>
                <a:lnTo>
                  <a:pt x="27" y="99"/>
                </a:lnTo>
                <a:lnTo>
                  <a:pt x="28" y="96"/>
                </a:lnTo>
                <a:lnTo>
                  <a:pt x="28" y="96"/>
                </a:lnTo>
                <a:close/>
                <a:moveTo>
                  <a:pt x="71" y="132"/>
                </a:moveTo>
                <a:lnTo>
                  <a:pt x="71" y="132"/>
                </a:lnTo>
                <a:lnTo>
                  <a:pt x="71" y="132"/>
                </a:lnTo>
                <a:lnTo>
                  <a:pt x="71" y="132"/>
                </a:lnTo>
                <a:lnTo>
                  <a:pt x="57" y="148"/>
                </a:lnTo>
                <a:lnTo>
                  <a:pt x="57" y="148"/>
                </a:lnTo>
                <a:lnTo>
                  <a:pt x="57" y="148"/>
                </a:lnTo>
                <a:lnTo>
                  <a:pt x="57" y="148"/>
                </a:lnTo>
                <a:lnTo>
                  <a:pt x="67" y="138"/>
                </a:lnTo>
                <a:lnTo>
                  <a:pt x="67" y="138"/>
                </a:lnTo>
                <a:lnTo>
                  <a:pt x="71" y="132"/>
                </a:lnTo>
                <a:lnTo>
                  <a:pt x="71" y="132"/>
                </a:lnTo>
                <a:close/>
                <a:moveTo>
                  <a:pt x="30" y="156"/>
                </a:moveTo>
                <a:lnTo>
                  <a:pt x="30" y="156"/>
                </a:lnTo>
                <a:lnTo>
                  <a:pt x="31" y="153"/>
                </a:lnTo>
                <a:lnTo>
                  <a:pt x="31" y="153"/>
                </a:lnTo>
                <a:lnTo>
                  <a:pt x="33" y="152"/>
                </a:lnTo>
                <a:lnTo>
                  <a:pt x="33" y="152"/>
                </a:lnTo>
                <a:lnTo>
                  <a:pt x="33" y="146"/>
                </a:lnTo>
                <a:lnTo>
                  <a:pt x="33" y="146"/>
                </a:lnTo>
                <a:lnTo>
                  <a:pt x="33" y="146"/>
                </a:lnTo>
                <a:lnTo>
                  <a:pt x="33" y="146"/>
                </a:lnTo>
                <a:lnTo>
                  <a:pt x="30" y="149"/>
                </a:lnTo>
                <a:lnTo>
                  <a:pt x="30" y="149"/>
                </a:lnTo>
                <a:lnTo>
                  <a:pt x="30" y="149"/>
                </a:lnTo>
                <a:lnTo>
                  <a:pt x="30" y="149"/>
                </a:lnTo>
                <a:lnTo>
                  <a:pt x="30" y="156"/>
                </a:lnTo>
                <a:lnTo>
                  <a:pt x="30" y="156"/>
                </a:lnTo>
                <a:close/>
                <a:moveTo>
                  <a:pt x="50" y="210"/>
                </a:moveTo>
                <a:lnTo>
                  <a:pt x="50" y="210"/>
                </a:lnTo>
                <a:lnTo>
                  <a:pt x="47" y="214"/>
                </a:lnTo>
                <a:lnTo>
                  <a:pt x="45" y="220"/>
                </a:lnTo>
                <a:lnTo>
                  <a:pt x="45" y="220"/>
                </a:lnTo>
                <a:lnTo>
                  <a:pt x="48" y="217"/>
                </a:lnTo>
                <a:lnTo>
                  <a:pt x="48" y="217"/>
                </a:lnTo>
                <a:lnTo>
                  <a:pt x="51" y="214"/>
                </a:lnTo>
                <a:lnTo>
                  <a:pt x="50" y="212"/>
                </a:lnTo>
                <a:lnTo>
                  <a:pt x="50" y="212"/>
                </a:lnTo>
                <a:lnTo>
                  <a:pt x="50" y="210"/>
                </a:lnTo>
                <a:lnTo>
                  <a:pt x="50" y="210"/>
                </a:lnTo>
                <a:close/>
                <a:moveTo>
                  <a:pt x="99" y="156"/>
                </a:moveTo>
                <a:lnTo>
                  <a:pt x="99" y="156"/>
                </a:lnTo>
                <a:lnTo>
                  <a:pt x="101" y="155"/>
                </a:lnTo>
                <a:lnTo>
                  <a:pt x="101" y="155"/>
                </a:lnTo>
                <a:lnTo>
                  <a:pt x="97" y="148"/>
                </a:lnTo>
                <a:lnTo>
                  <a:pt x="97" y="148"/>
                </a:lnTo>
                <a:lnTo>
                  <a:pt x="95" y="150"/>
                </a:lnTo>
                <a:lnTo>
                  <a:pt x="95" y="150"/>
                </a:lnTo>
                <a:lnTo>
                  <a:pt x="99" y="156"/>
                </a:lnTo>
                <a:lnTo>
                  <a:pt x="99" y="156"/>
                </a:lnTo>
                <a:close/>
                <a:moveTo>
                  <a:pt x="28" y="190"/>
                </a:moveTo>
                <a:lnTo>
                  <a:pt x="28" y="190"/>
                </a:lnTo>
                <a:lnTo>
                  <a:pt x="30" y="189"/>
                </a:lnTo>
                <a:lnTo>
                  <a:pt x="30" y="186"/>
                </a:lnTo>
                <a:lnTo>
                  <a:pt x="30" y="186"/>
                </a:lnTo>
                <a:lnTo>
                  <a:pt x="30" y="182"/>
                </a:lnTo>
                <a:lnTo>
                  <a:pt x="30" y="182"/>
                </a:lnTo>
                <a:lnTo>
                  <a:pt x="30" y="180"/>
                </a:lnTo>
                <a:lnTo>
                  <a:pt x="30" y="180"/>
                </a:lnTo>
                <a:lnTo>
                  <a:pt x="30" y="180"/>
                </a:lnTo>
                <a:lnTo>
                  <a:pt x="30" y="180"/>
                </a:lnTo>
                <a:lnTo>
                  <a:pt x="28" y="183"/>
                </a:lnTo>
                <a:lnTo>
                  <a:pt x="28" y="183"/>
                </a:lnTo>
                <a:lnTo>
                  <a:pt x="28" y="190"/>
                </a:lnTo>
                <a:lnTo>
                  <a:pt x="28" y="190"/>
                </a:lnTo>
                <a:close/>
                <a:moveTo>
                  <a:pt x="67" y="196"/>
                </a:moveTo>
                <a:lnTo>
                  <a:pt x="67" y="196"/>
                </a:lnTo>
                <a:lnTo>
                  <a:pt x="71" y="192"/>
                </a:lnTo>
                <a:lnTo>
                  <a:pt x="71" y="192"/>
                </a:lnTo>
                <a:lnTo>
                  <a:pt x="70" y="189"/>
                </a:lnTo>
                <a:lnTo>
                  <a:pt x="70" y="189"/>
                </a:lnTo>
                <a:lnTo>
                  <a:pt x="68" y="190"/>
                </a:lnTo>
                <a:lnTo>
                  <a:pt x="68" y="190"/>
                </a:lnTo>
                <a:lnTo>
                  <a:pt x="67" y="193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close/>
                <a:moveTo>
                  <a:pt x="70" y="159"/>
                </a:moveTo>
                <a:lnTo>
                  <a:pt x="70" y="159"/>
                </a:lnTo>
                <a:lnTo>
                  <a:pt x="77" y="152"/>
                </a:lnTo>
                <a:lnTo>
                  <a:pt x="77" y="152"/>
                </a:lnTo>
                <a:lnTo>
                  <a:pt x="77" y="152"/>
                </a:lnTo>
                <a:lnTo>
                  <a:pt x="77" y="150"/>
                </a:lnTo>
                <a:lnTo>
                  <a:pt x="77" y="150"/>
                </a:lnTo>
                <a:lnTo>
                  <a:pt x="70" y="158"/>
                </a:lnTo>
                <a:lnTo>
                  <a:pt x="70" y="158"/>
                </a:lnTo>
                <a:lnTo>
                  <a:pt x="70" y="159"/>
                </a:lnTo>
                <a:lnTo>
                  <a:pt x="70" y="159"/>
                </a:lnTo>
                <a:close/>
                <a:moveTo>
                  <a:pt x="60" y="168"/>
                </a:moveTo>
                <a:lnTo>
                  <a:pt x="60" y="168"/>
                </a:lnTo>
                <a:lnTo>
                  <a:pt x="60" y="168"/>
                </a:lnTo>
                <a:lnTo>
                  <a:pt x="60" y="168"/>
                </a:lnTo>
                <a:lnTo>
                  <a:pt x="61" y="168"/>
                </a:lnTo>
                <a:lnTo>
                  <a:pt x="61" y="168"/>
                </a:lnTo>
                <a:lnTo>
                  <a:pt x="64" y="165"/>
                </a:lnTo>
                <a:lnTo>
                  <a:pt x="68" y="162"/>
                </a:lnTo>
                <a:lnTo>
                  <a:pt x="68" y="162"/>
                </a:lnTo>
                <a:lnTo>
                  <a:pt x="67" y="159"/>
                </a:lnTo>
                <a:lnTo>
                  <a:pt x="67" y="159"/>
                </a:lnTo>
                <a:lnTo>
                  <a:pt x="60" y="168"/>
                </a:lnTo>
                <a:lnTo>
                  <a:pt x="60" y="168"/>
                </a:lnTo>
                <a:close/>
                <a:moveTo>
                  <a:pt x="91" y="125"/>
                </a:moveTo>
                <a:lnTo>
                  <a:pt x="91" y="125"/>
                </a:lnTo>
                <a:lnTo>
                  <a:pt x="90" y="126"/>
                </a:lnTo>
                <a:lnTo>
                  <a:pt x="90" y="126"/>
                </a:lnTo>
                <a:lnTo>
                  <a:pt x="92" y="132"/>
                </a:lnTo>
                <a:lnTo>
                  <a:pt x="92" y="132"/>
                </a:lnTo>
                <a:lnTo>
                  <a:pt x="95" y="131"/>
                </a:lnTo>
                <a:lnTo>
                  <a:pt x="95" y="131"/>
                </a:lnTo>
                <a:lnTo>
                  <a:pt x="91" y="125"/>
                </a:lnTo>
                <a:lnTo>
                  <a:pt x="91" y="125"/>
                </a:lnTo>
                <a:close/>
                <a:moveTo>
                  <a:pt x="13" y="271"/>
                </a:moveTo>
                <a:lnTo>
                  <a:pt x="13" y="271"/>
                </a:lnTo>
                <a:lnTo>
                  <a:pt x="14" y="270"/>
                </a:lnTo>
                <a:lnTo>
                  <a:pt x="14" y="270"/>
                </a:lnTo>
                <a:lnTo>
                  <a:pt x="16" y="268"/>
                </a:lnTo>
                <a:lnTo>
                  <a:pt x="16" y="267"/>
                </a:lnTo>
                <a:lnTo>
                  <a:pt x="16" y="267"/>
                </a:lnTo>
                <a:lnTo>
                  <a:pt x="17" y="266"/>
                </a:lnTo>
                <a:lnTo>
                  <a:pt x="17" y="266"/>
                </a:lnTo>
                <a:lnTo>
                  <a:pt x="18" y="266"/>
                </a:lnTo>
                <a:lnTo>
                  <a:pt x="18" y="266"/>
                </a:lnTo>
                <a:lnTo>
                  <a:pt x="17" y="263"/>
                </a:lnTo>
                <a:lnTo>
                  <a:pt x="17" y="263"/>
                </a:lnTo>
                <a:lnTo>
                  <a:pt x="14" y="267"/>
                </a:lnTo>
                <a:lnTo>
                  <a:pt x="13" y="268"/>
                </a:lnTo>
                <a:lnTo>
                  <a:pt x="13" y="271"/>
                </a:lnTo>
                <a:lnTo>
                  <a:pt x="13" y="271"/>
                </a:lnTo>
                <a:close/>
                <a:moveTo>
                  <a:pt x="45" y="207"/>
                </a:moveTo>
                <a:lnTo>
                  <a:pt x="45" y="207"/>
                </a:lnTo>
                <a:lnTo>
                  <a:pt x="40" y="214"/>
                </a:lnTo>
                <a:lnTo>
                  <a:pt x="40" y="214"/>
                </a:lnTo>
                <a:lnTo>
                  <a:pt x="40" y="216"/>
                </a:lnTo>
                <a:lnTo>
                  <a:pt x="40" y="216"/>
                </a:lnTo>
                <a:lnTo>
                  <a:pt x="41" y="216"/>
                </a:lnTo>
                <a:lnTo>
                  <a:pt x="41" y="216"/>
                </a:lnTo>
                <a:lnTo>
                  <a:pt x="44" y="212"/>
                </a:lnTo>
                <a:lnTo>
                  <a:pt x="44" y="212"/>
                </a:lnTo>
                <a:lnTo>
                  <a:pt x="45" y="209"/>
                </a:lnTo>
                <a:lnTo>
                  <a:pt x="45" y="207"/>
                </a:lnTo>
                <a:lnTo>
                  <a:pt x="45" y="207"/>
                </a:lnTo>
                <a:close/>
                <a:moveTo>
                  <a:pt x="84" y="104"/>
                </a:moveTo>
                <a:lnTo>
                  <a:pt x="84" y="104"/>
                </a:lnTo>
                <a:lnTo>
                  <a:pt x="85" y="108"/>
                </a:lnTo>
                <a:lnTo>
                  <a:pt x="85" y="108"/>
                </a:lnTo>
                <a:lnTo>
                  <a:pt x="88" y="106"/>
                </a:lnTo>
                <a:lnTo>
                  <a:pt x="88" y="106"/>
                </a:lnTo>
                <a:lnTo>
                  <a:pt x="85" y="102"/>
                </a:lnTo>
                <a:lnTo>
                  <a:pt x="85" y="102"/>
                </a:lnTo>
                <a:lnTo>
                  <a:pt x="84" y="104"/>
                </a:lnTo>
                <a:lnTo>
                  <a:pt x="84" y="104"/>
                </a:lnTo>
                <a:close/>
                <a:moveTo>
                  <a:pt x="37" y="44"/>
                </a:moveTo>
                <a:lnTo>
                  <a:pt x="37" y="44"/>
                </a:lnTo>
                <a:lnTo>
                  <a:pt x="41" y="41"/>
                </a:lnTo>
                <a:lnTo>
                  <a:pt x="41" y="41"/>
                </a:lnTo>
                <a:lnTo>
                  <a:pt x="40" y="37"/>
                </a:lnTo>
                <a:lnTo>
                  <a:pt x="40" y="37"/>
                </a:lnTo>
                <a:lnTo>
                  <a:pt x="37" y="40"/>
                </a:lnTo>
                <a:lnTo>
                  <a:pt x="37" y="44"/>
                </a:lnTo>
                <a:lnTo>
                  <a:pt x="37" y="44"/>
                </a:lnTo>
                <a:close/>
                <a:moveTo>
                  <a:pt x="31" y="111"/>
                </a:moveTo>
                <a:lnTo>
                  <a:pt x="31" y="111"/>
                </a:lnTo>
                <a:lnTo>
                  <a:pt x="34" y="108"/>
                </a:lnTo>
                <a:lnTo>
                  <a:pt x="34" y="104"/>
                </a:lnTo>
                <a:lnTo>
                  <a:pt x="34" y="104"/>
                </a:lnTo>
                <a:lnTo>
                  <a:pt x="33" y="105"/>
                </a:lnTo>
                <a:lnTo>
                  <a:pt x="31" y="106"/>
                </a:lnTo>
                <a:lnTo>
                  <a:pt x="31" y="106"/>
                </a:lnTo>
                <a:lnTo>
                  <a:pt x="31" y="111"/>
                </a:lnTo>
                <a:lnTo>
                  <a:pt x="31" y="111"/>
                </a:lnTo>
                <a:close/>
                <a:moveTo>
                  <a:pt x="78" y="95"/>
                </a:moveTo>
                <a:lnTo>
                  <a:pt x="78" y="95"/>
                </a:lnTo>
                <a:lnTo>
                  <a:pt x="81" y="99"/>
                </a:lnTo>
                <a:lnTo>
                  <a:pt x="81" y="99"/>
                </a:lnTo>
                <a:lnTo>
                  <a:pt x="84" y="96"/>
                </a:lnTo>
                <a:lnTo>
                  <a:pt x="84" y="96"/>
                </a:lnTo>
                <a:lnTo>
                  <a:pt x="80" y="92"/>
                </a:lnTo>
                <a:lnTo>
                  <a:pt x="80" y="92"/>
                </a:lnTo>
                <a:lnTo>
                  <a:pt x="78" y="95"/>
                </a:lnTo>
                <a:lnTo>
                  <a:pt x="78" y="95"/>
                </a:lnTo>
                <a:close/>
                <a:moveTo>
                  <a:pt x="75" y="168"/>
                </a:moveTo>
                <a:lnTo>
                  <a:pt x="75" y="168"/>
                </a:lnTo>
                <a:lnTo>
                  <a:pt x="80" y="162"/>
                </a:lnTo>
                <a:lnTo>
                  <a:pt x="80" y="162"/>
                </a:lnTo>
                <a:lnTo>
                  <a:pt x="80" y="162"/>
                </a:lnTo>
                <a:lnTo>
                  <a:pt x="80" y="160"/>
                </a:lnTo>
                <a:lnTo>
                  <a:pt x="80" y="160"/>
                </a:lnTo>
                <a:lnTo>
                  <a:pt x="74" y="166"/>
                </a:lnTo>
                <a:lnTo>
                  <a:pt x="74" y="166"/>
                </a:lnTo>
                <a:lnTo>
                  <a:pt x="75" y="168"/>
                </a:lnTo>
                <a:lnTo>
                  <a:pt x="75" y="168"/>
                </a:lnTo>
                <a:close/>
                <a:moveTo>
                  <a:pt x="31" y="123"/>
                </a:moveTo>
                <a:lnTo>
                  <a:pt x="31" y="123"/>
                </a:lnTo>
                <a:lnTo>
                  <a:pt x="34" y="121"/>
                </a:lnTo>
                <a:lnTo>
                  <a:pt x="33" y="116"/>
                </a:lnTo>
                <a:lnTo>
                  <a:pt x="33" y="116"/>
                </a:lnTo>
                <a:lnTo>
                  <a:pt x="31" y="119"/>
                </a:lnTo>
                <a:lnTo>
                  <a:pt x="31" y="119"/>
                </a:lnTo>
                <a:lnTo>
                  <a:pt x="31" y="119"/>
                </a:lnTo>
                <a:lnTo>
                  <a:pt x="31" y="119"/>
                </a:lnTo>
                <a:lnTo>
                  <a:pt x="31" y="123"/>
                </a:lnTo>
                <a:lnTo>
                  <a:pt x="31" y="123"/>
                </a:lnTo>
                <a:close/>
                <a:moveTo>
                  <a:pt x="47" y="81"/>
                </a:moveTo>
                <a:lnTo>
                  <a:pt x="47" y="81"/>
                </a:lnTo>
                <a:lnTo>
                  <a:pt x="47" y="79"/>
                </a:lnTo>
                <a:lnTo>
                  <a:pt x="47" y="79"/>
                </a:lnTo>
                <a:lnTo>
                  <a:pt x="38" y="88"/>
                </a:lnTo>
                <a:lnTo>
                  <a:pt x="38" y="88"/>
                </a:lnTo>
                <a:lnTo>
                  <a:pt x="37" y="89"/>
                </a:lnTo>
                <a:lnTo>
                  <a:pt x="37" y="91"/>
                </a:lnTo>
                <a:lnTo>
                  <a:pt x="37" y="91"/>
                </a:lnTo>
                <a:lnTo>
                  <a:pt x="47" y="81"/>
                </a:lnTo>
                <a:lnTo>
                  <a:pt x="47" y="81"/>
                </a:lnTo>
                <a:close/>
                <a:moveTo>
                  <a:pt x="74" y="189"/>
                </a:moveTo>
                <a:lnTo>
                  <a:pt x="74" y="189"/>
                </a:lnTo>
                <a:lnTo>
                  <a:pt x="77" y="185"/>
                </a:lnTo>
                <a:lnTo>
                  <a:pt x="77" y="185"/>
                </a:lnTo>
                <a:lnTo>
                  <a:pt x="77" y="182"/>
                </a:lnTo>
                <a:lnTo>
                  <a:pt x="77" y="182"/>
                </a:lnTo>
                <a:lnTo>
                  <a:pt x="72" y="186"/>
                </a:lnTo>
                <a:lnTo>
                  <a:pt x="72" y="186"/>
                </a:lnTo>
                <a:lnTo>
                  <a:pt x="74" y="189"/>
                </a:lnTo>
                <a:lnTo>
                  <a:pt x="74" y="189"/>
                </a:lnTo>
                <a:close/>
                <a:moveTo>
                  <a:pt x="84" y="210"/>
                </a:moveTo>
                <a:lnTo>
                  <a:pt x="84" y="210"/>
                </a:lnTo>
                <a:lnTo>
                  <a:pt x="84" y="210"/>
                </a:lnTo>
                <a:lnTo>
                  <a:pt x="84" y="210"/>
                </a:lnTo>
                <a:lnTo>
                  <a:pt x="85" y="209"/>
                </a:lnTo>
                <a:lnTo>
                  <a:pt x="85" y="209"/>
                </a:lnTo>
                <a:lnTo>
                  <a:pt x="91" y="203"/>
                </a:lnTo>
                <a:lnTo>
                  <a:pt x="91" y="203"/>
                </a:lnTo>
                <a:lnTo>
                  <a:pt x="92" y="202"/>
                </a:lnTo>
                <a:lnTo>
                  <a:pt x="92" y="202"/>
                </a:lnTo>
                <a:lnTo>
                  <a:pt x="92" y="200"/>
                </a:lnTo>
                <a:lnTo>
                  <a:pt x="92" y="200"/>
                </a:lnTo>
                <a:lnTo>
                  <a:pt x="92" y="200"/>
                </a:lnTo>
                <a:lnTo>
                  <a:pt x="92" y="200"/>
                </a:lnTo>
                <a:lnTo>
                  <a:pt x="84" y="209"/>
                </a:lnTo>
                <a:lnTo>
                  <a:pt x="84" y="209"/>
                </a:lnTo>
                <a:lnTo>
                  <a:pt x="84" y="210"/>
                </a:lnTo>
                <a:lnTo>
                  <a:pt x="84" y="210"/>
                </a:lnTo>
                <a:close/>
                <a:moveTo>
                  <a:pt x="90" y="143"/>
                </a:moveTo>
                <a:lnTo>
                  <a:pt x="90" y="143"/>
                </a:lnTo>
                <a:lnTo>
                  <a:pt x="85" y="149"/>
                </a:lnTo>
                <a:lnTo>
                  <a:pt x="85" y="149"/>
                </a:lnTo>
                <a:lnTo>
                  <a:pt x="85" y="150"/>
                </a:lnTo>
                <a:lnTo>
                  <a:pt x="85" y="150"/>
                </a:lnTo>
                <a:lnTo>
                  <a:pt x="91" y="146"/>
                </a:lnTo>
                <a:lnTo>
                  <a:pt x="91" y="146"/>
                </a:lnTo>
                <a:lnTo>
                  <a:pt x="90" y="143"/>
                </a:lnTo>
                <a:lnTo>
                  <a:pt x="90" y="143"/>
                </a:lnTo>
                <a:close/>
                <a:moveTo>
                  <a:pt x="65" y="189"/>
                </a:moveTo>
                <a:lnTo>
                  <a:pt x="65" y="189"/>
                </a:lnTo>
                <a:lnTo>
                  <a:pt x="68" y="186"/>
                </a:lnTo>
                <a:lnTo>
                  <a:pt x="68" y="186"/>
                </a:lnTo>
                <a:lnTo>
                  <a:pt x="67" y="183"/>
                </a:lnTo>
                <a:lnTo>
                  <a:pt x="67" y="183"/>
                </a:lnTo>
                <a:lnTo>
                  <a:pt x="64" y="185"/>
                </a:lnTo>
                <a:lnTo>
                  <a:pt x="65" y="189"/>
                </a:lnTo>
                <a:lnTo>
                  <a:pt x="65" y="189"/>
                </a:lnTo>
                <a:close/>
                <a:moveTo>
                  <a:pt x="72" y="163"/>
                </a:moveTo>
                <a:lnTo>
                  <a:pt x="72" y="163"/>
                </a:lnTo>
                <a:lnTo>
                  <a:pt x="78" y="158"/>
                </a:lnTo>
                <a:lnTo>
                  <a:pt x="78" y="158"/>
                </a:lnTo>
                <a:lnTo>
                  <a:pt x="78" y="156"/>
                </a:lnTo>
                <a:lnTo>
                  <a:pt x="78" y="155"/>
                </a:lnTo>
                <a:lnTo>
                  <a:pt x="78" y="155"/>
                </a:lnTo>
                <a:lnTo>
                  <a:pt x="72" y="162"/>
                </a:lnTo>
                <a:lnTo>
                  <a:pt x="72" y="162"/>
                </a:lnTo>
                <a:lnTo>
                  <a:pt x="72" y="163"/>
                </a:lnTo>
                <a:lnTo>
                  <a:pt x="72" y="163"/>
                </a:lnTo>
                <a:close/>
                <a:moveTo>
                  <a:pt x="77" y="193"/>
                </a:moveTo>
                <a:lnTo>
                  <a:pt x="77" y="193"/>
                </a:lnTo>
                <a:lnTo>
                  <a:pt x="80" y="192"/>
                </a:lnTo>
                <a:lnTo>
                  <a:pt x="80" y="192"/>
                </a:lnTo>
                <a:lnTo>
                  <a:pt x="78" y="187"/>
                </a:lnTo>
                <a:lnTo>
                  <a:pt x="78" y="187"/>
                </a:lnTo>
                <a:lnTo>
                  <a:pt x="75" y="192"/>
                </a:lnTo>
                <a:lnTo>
                  <a:pt x="75" y="192"/>
                </a:lnTo>
                <a:lnTo>
                  <a:pt x="77" y="193"/>
                </a:lnTo>
                <a:lnTo>
                  <a:pt x="77" y="193"/>
                </a:lnTo>
                <a:close/>
                <a:moveTo>
                  <a:pt x="61" y="207"/>
                </a:moveTo>
                <a:lnTo>
                  <a:pt x="61" y="207"/>
                </a:lnTo>
                <a:lnTo>
                  <a:pt x="60" y="210"/>
                </a:lnTo>
                <a:lnTo>
                  <a:pt x="60" y="210"/>
                </a:lnTo>
                <a:lnTo>
                  <a:pt x="58" y="212"/>
                </a:lnTo>
                <a:lnTo>
                  <a:pt x="58" y="214"/>
                </a:lnTo>
                <a:lnTo>
                  <a:pt x="58" y="214"/>
                </a:lnTo>
                <a:lnTo>
                  <a:pt x="63" y="210"/>
                </a:lnTo>
                <a:lnTo>
                  <a:pt x="63" y="210"/>
                </a:lnTo>
                <a:lnTo>
                  <a:pt x="61" y="207"/>
                </a:lnTo>
                <a:lnTo>
                  <a:pt x="61" y="207"/>
                </a:lnTo>
                <a:close/>
                <a:moveTo>
                  <a:pt x="64" y="105"/>
                </a:moveTo>
                <a:lnTo>
                  <a:pt x="64" y="105"/>
                </a:lnTo>
                <a:lnTo>
                  <a:pt x="71" y="96"/>
                </a:lnTo>
                <a:lnTo>
                  <a:pt x="71" y="96"/>
                </a:lnTo>
                <a:lnTo>
                  <a:pt x="71" y="98"/>
                </a:lnTo>
                <a:lnTo>
                  <a:pt x="71" y="98"/>
                </a:lnTo>
                <a:lnTo>
                  <a:pt x="65" y="102"/>
                </a:lnTo>
                <a:lnTo>
                  <a:pt x="65" y="102"/>
                </a:lnTo>
                <a:lnTo>
                  <a:pt x="64" y="104"/>
                </a:lnTo>
                <a:lnTo>
                  <a:pt x="64" y="105"/>
                </a:lnTo>
                <a:lnTo>
                  <a:pt x="64" y="105"/>
                </a:lnTo>
                <a:close/>
                <a:moveTo>
                  <a:pt x="84" y="109"/>
                </a:moveTo>
                <a:lnTo>
                  <a:pt x="84" y="109"/>
                </a:lnTo>
                <a:lnTo>
                  <a:pt x="81" y="106"/>
                </a:lnTo>
                <a:lnTo>
                  <a:pt x="81" y="106"/>
                </a:lnTo>
                <a:lnTo>
                  <a:pt x="80" y="109"/>
                </a:lnTo>
                <a:lnTo>
                  <a:pt x="80" y="109"/>
                </a:lnTo>
                <a:lnTo>
                  <a:pt x="81" y="112"/>
                </a:lnTo>
                <a:lnTo>
                  <a:pt x="81" y="112"/>
                </a:lnTo>
                <a:lnTo>
                  <a:pt x="84" y="109"/>
                </a:lnTo>
                <a:lnTo>
                  <a:pt x="84" y="109"/>
                </a:lnTo>
                <a:close/>
                <a:moveTo>
                  <a:pt x="58" y="186"/>
                </a:moveTo>
                <a:lnTo>
                  <a:pt x="58" y="186"/>
                </a:lnTo>
                <a:lnTo>
                  <a:pt x="61" y="183"/>
                </a:lnTo>
                <a:lnTo>
                  <a:pt x="60" y="180"/>
                </a:lnTo>
                <a:lnTo>
                  <a:pt x="60" y="180"/>
                </a:lnTo>
                <a:lnTo>
                  <a:pt x="58" y="182"/>
                </a:lnTo>
                <a:lnTo>
                  <a:pt x="58" y="182"/>
                </a:lnTo>
                <a:lnTo>
                  <a:pt x="58" y="186"/>
                </a:lnTo>
                <a:lnTo>
                  <a:pt x="58" y="186"/>
                </a:lnTo>
                <a:close/>
                <a:moveTo>
                  <a:pt x="91" y="111"/>
                </a:moveTo>
                <a:lnTo>
                  <a:pt x="91" y="111"/>
                </a:lnTo>
                <a:lnTo>
                  <a:pt x="88" y="114"/>
                </a:lnTo>
                <a:lnTo>
                  <a:pt x="88" y="114"/>
                </a:lnTo>
                <a:lnTo>
                  <a:pt x="91" y="116"/>
                </a:lnTo>
                <a:lnTo>
                  <a:pt x="91" y="116"/>
                </a:lnTo>
                <a:lnTo>
                  <a:pt x="92" y="115"/>
                </a:lnTo>
                <a:lnTo>
                  <a:pt x="92" y="115"/>
                </a:lnTo>
                <a:lnTo>
                  <a:pt x="91" y="111"/>
                </a:lnTo>
                <a:lnTo>
                  <a:pt x="91" y="111"/>
                </a:lnTo>
                <a:close/>
                <a:moveTo>
                  <a:pt x="51" y="51"/>
                </a:moveTo>
                <a:lnTo>
                  <a:pt x="51" y="51"/>
                </a:lnTo>
                <a:lnTo>
                  <a:pt x="54" y="57"/>
                </a:lnTo>
                <a:lnTo>
                  <a:pt x="54" y="57"/>
                </a:lnTo>
                <a:lnTo>
                  <a:pt x="55" y="57"/>
                </a:lnTo>
                <a:lnTo>
                  <a:pt x="55" y="57"/>
                </a:lnTo>
                <a:lnTo>
                  <a:pt x="55" y="57"/>
                </a:lnTo>
                <a:lnTo>
                  <a:pt x="51" y="51"/>
                </a:lnTo>
                <a:lnTo>
                  <a:pt x="51" y="51"/>
                </a:lnTo>
                <a:lnTo>
                  <a:pt x="51" y="51"/>
                </a:lnTo>
                <a:lnTo>
                  <a:pt x="51" y="51"/>
                </a:lnTo>
                <a:close/>
                <a:moveTo>
                  <a:pt x="60" y="200"/>
                </a:moveTo>
                <a:lnTo>
                  <a:pt x="60" y="200"/>
                </a:lnTo>
                <a:lnTo>
                  <a:pt x="58" y="202"/>
                </a:lnTo>
                <a:lnTo>
                  <a:pt x="58" y="202"/>
                </a:lnTo>
                <a:lnTo>
                  <a:pt x="58" y="206"/>
                </a:lnTo>
                <a:lnTo>
                  <a:pt x="58" y="206"/>
                </a:lnTo>
                <a:lnTo>
                  <a:pt x="60" y="204"/>
                </a:lnTo>
                <a:lnTo>
                  <a:pt x="60" y="202"/>
                </a:lnTo>
                <a:lnTo>
                  <a:pt x="60" y="202"/>
                </a:lnTo>
                <a:lnTo>
                  <a:pt x="60" y="200"/>
                </a:lnTo>
                <a:lnTo>
                  <a:pt x="60" y="200"/>
                </a:lnTo>
                <a:close/>
                <a:moveTo>
                  <a:pt x="55" y="204"/>
                </a:moveTo>
                <a:lnTo>
                  <a:pt x="55" y="204"/>
                </a:lnTo>
                <a:lnTo>
                  <a:pt x="54" y="206"/>
                </a:lnTo>
                <a:lnTo>
                  <a:pt x="53" y="207"/>
                </a:lnTo>
                <a:lnTo>
                  <a:pt x="53" y="207"/>
                </a:lnTo>
                <a:lnTo>
                  <a:pt x="54" y="212"/>
                </a:lnTo>
                <a:lnTo>
                  <a:pt x="54" y="212"/>
                </a:lnTo>
                <a:lnTo>
                  <a:pt x="55" y="209"/>
                </a:lnTo>
                <a:lnTo>
                  <a:pt x="55" y="209"/>
                </a:lnTo>
                <a:lnTo>
                  <a:pt x="55" y="204"/>
                </a:lnTo>
                <a:lnTo>
                  <a:pt x="55" y="204"/>
                </a:lnTo>
                <a:close/>
                <a:moveTo>
                  <a:pt x="87" y="131"/>
                </a:moveTo>
                <a:lnTo>
                  <a:pt x="87" y="131"/>
                </a:lnTo>
                <a:lnTo>
                  <a:pt x="88" y="135"/>
                </a:lnTo>
                <a:lnTo>
                  <a:pt x="88" y="135"/>
                </a:lnTo>
                <a:lnTo>
                  <a:pt x="90" y="135"/>
                </a:lnTo>
                <a:lnTo>
                  <a:pt x="90" y="135"/>
                </a:lnTo>
                <a:lnTo>
                  <a:pt x="88" y="131"/>
                </a:lnTo>
                <a:lnTo>
                  <a:pt x="88" y="131"/>
                </a:lnTo>
                <a:lnTo>
                  <a:pt x="88" y="129"/>
                </a:lnTo>
                <a:lnTo>
                  <a:pt x="88" y="129"/>
                </a:lnTo>
                <a:lnTo>
                  <a:pt x="87" y="131"/>
                </a:lnTo>
                <a:lnTo>
                  <a:pt x="87" y="131"/>
                </a:lnTo>
                <a:close/>
                <a:moveTo>
                  <a:pt x="55" y="119"/>
                </a:moveTo>
                <a:lnTo>
                  <a:pt x="55" y="119"/>
                </a:lnTo>
                <a:lnTo>
                  <a:pt x="47" y="128"/>
                </a:lnTo>
                <a:lnTo>
                  <a:pt x="47" y="128"/>
                </a:lnTo>
                <a:lnTo>
                  <a:pt x="54" y="121"/>
                </a:lnTo>
                <a:lnTo>
                  <a:pt x="54" y="121"/>
                </a:lnTo>
                <a:lnTo>
                  <a:pt x="55" y="119"/>
                </a:lnTo>
                <a:lnTo>
                  <a:pt x="55" y="119"/>
                </a:lnTo>
                <a:close/>
                <a:moveTo>
                  <a:pt x="85" y="118"/>
                </a:moveTo>
                <a:lnTo>
                  <a:pt x="85" y="118"/>
                </a:lnTo>
                <a:lnTo>
                  <a:pt x="87" y="121"/>
                </a:lnTo>
                <a:lnTo>
                  <a:pt x="87" y="121"/>
                </a:lnTo>
                <a:lnTo>
                  <a:pt x="88" y="119"/>
                </a:lnTo>
                <a:lnTo>
                  <a:pt x="88" y="119"/>
                </a:lnTo>
                <a:lnTo>
                  <a:pt x="87" y="115"/>
                </a:lnTo>
                <a:lnTo>
                  <a:pt x="87" y="115"/>
                </a:lnTo>
                <a:lnTo>
                  <a:pt x="85" y="118"/>
                </a:lnTo>
                <a:lnTo>
                  <a:pt x="85" y="118"/>
                </a:lnTo>
                <a:close/>
                <a:moveTo>
                  <a:pt x="84" y="182"/>
                </a:moveTo>
                <a:lnTo>
                  <a:pt x="84" y="182"/>
                </a:lnTo>
                <a:lnTo>
                  <a:pt x="87" y="185"/>
                </a:lnTo>
                <a:lnTo>
                  <a:pt x="87" y="185"/>
                </a:lnTo>
                <a:lnTo>
                  <a:pt x="87" y="182"/>
                </a:lnTo>
                <a:lnTo>
                  <a:pt x="87" y="179"/>
                </a:lnTo>
                <a:lnTo>
                  <a:pt x="87" y="179"/>
                </a:lnTo>
                <a:lnTo>
                  <a:pt x="84" y="182"/>
                </a:lnTo>
                <a:lnTo>
                  <a:pt x="84" y="182"/>
                </a:lnTo>
                <a:close/>
                <a:moveTo>
                  <a:pt x="61" y="197"/>
                </a:moveTo>
                <a:lnTo>
                  <a:pt x="61" y="197"/>
                </a:lnTo>
                <a:lnTo>
                  <a:pt x="63" y="200"/>
                </a:lnTo>
                <a:lnTo>
                  <a:pt x="63" y="200"/>
                </a:lnTo>
                <a:lnTo>
                  <a:pt x="64" y="199"/>
                </a:lnTo>
                <a:lnTo>
                  <a:pt x="64" y="196"/>
                </a:lnTo>
                <a:lnTo>
                  <a:pt x="64" y="196"/>
                </a:lnTo>
                <a:lnTo>
                  <a:pt x="61" y="197"/>
                </a:lnTo>
                <a:lnTo>
                  <a:pt x="61" y="197"/>
                </a:lnTo>
                <a:close/>
                <a:moveTo>
                  <a:pt x="82" y="179"/>
                </a:moveTo>
                <a:lnTo>
                  <a:pt x="82" y="179"/>
                </a:lnTo>
                <a:lnTo>
                  <a:pt x="85" y="176"/>
                </a:lnTo>
                <a:lnTo>
                  <a:pt x="85" y="176"/>
                </a:lnTo>
                <a:lnTo>
                  <a:pt x="84" y="175"/>
                </a:lnTo>
                <a:lnTo>
                  <a:pt x="84" y="175"/>
                </a:lnTo>
                <a:lnTo>
                  <a:pt x="81" y="177"/>
                </a:lnTo>
                <a:lnTo>
                  <a:pt x="81" y="177"/>
                </a:lnTo>
                <a:lnTo>
                  <a:pt x="82" y="179"/>
                </a:lnTo>
                <a:lnTo>
                  <a:pt x="82" y="179"/>
                </a:lnTo>
                <a:close/>
                <a:moveTo>
                  <a:pt x="9" y="158"/>
                </a:moveTo>
                <a:lnTo>
                  <a:pt x="9" y="158"/>
                </a:lnTo>
                <a:lnTo>
                  <a:pt x="10" y="149"/>
                </a:lnTo>
                <a:lnTo>
                  <a:pt x="10" y="142"/>
                </a:lnTo>
                <a:lnTo>
                  <a:pt x="10" y="142"/>
                </a:lnTo>
                <a:lnTo>
                  <a:pt x="9" y="158"/>
                </a:lnTo>
                <a:lnTo>
                  <a:pt x="9" y="158"/>
                </a:lnTo>
                <a:close/>
                <a:moveTo>
                  <a:pt x="82" y="189"/>
                </a:moveTo>
                <a:lnTo>
                  <a:pt x="82" y="189"/>
                </a:lnTo>
                <a:lnTo>
                  <a:pt x="84" y="187"/>
                </a:lnTo>
                <a:lnTo>
                  <a:pt x="84" y="187"/>
                </a:lnTo>
                <a:lnTo>
                  <a:pt x="82" y="185"/>
                </a:lnTo>
                <a:lnTo>
                  <a:pt x="82" y="185"/>
                </a:lnTo>
                <a:lnTo>
                  <a:pt x="81" y="186"/>
                </a:lnTo>
                <a:lnTo>
                  <a:pt x="81" y="186"/>
                </a:lnTo>
                <a:lnTo>
                  <a:pt x="82" y="189"/>
                </a:lnTo>
                <a:lnTo>
                  <a:pt x="82" y="189"/>
                </a:lnTo>
                <a:close/>
                <a:moveTo>
                  <a:pt x="3" y="268"/>
                </a:moveTo>
                <a:lnTo>
                  <a:pt x="3" y="268"/>
                </a:lnTo>
                <a:lnTo>
                  <a:pt x="3" y="280"/>
                </a:lnTo>
                <a:lnTo>
                  <a:pt x="3" y="280"/>
                </a:lnTo>
                <a:lnTo>
                  <a:pt x="4" y="278"/>
                </a:lnTo>
                <a:lnTo>
                  <a:pt x="4" y="278"/>
                </a:lnTo>
                <a:lnTo>
                  <a:pt x="4" y="274"/>
                </a:lnTo>
                <a:lnTo>
                  <a:pt x="3" y="268"/>
                </a:lnTo>
                <a:lnTo>
                  <a:pt x="3" y="268"/>
                </a:lnTo>
                <a:close/>
                <a:moveTo>
                  <a:pt x="71" y="74"/>
                </a:moveTo>
                <a:lnTo>
                  <a:pt x="71" y="74"/>
                </a:lnTo>
                <a:lnTo>
                  <a:pt x="75" y="77"/>
                </a:lnTo>
                <a:lnTo>
                  <a:pt x="75" y="77"/>
                </a:lnTo>
                <a:lnTo>
                  <a:pt x="75" y="77"/>
                </a:lnTo>
                <a:lnTo>
                  <a:pt x="77" y="77"/>
                </a:lnTo>
                <a:lnTo>
                  <a:pt x="77" y="77"/>
                </a:lnTo>
                <a:lnTo>
                  <a:pt x="72" y="72"/>
                </a:lnTo>
                <a:lnTo>
                  <a:pt x="72" y="72"/>
                </a:lnTo>
                <a:lnTo>
                  <a:pt x="72" y="72"/>
                </a:lnTo>
                <a:lnTo>
                  <a:pt x="71" y="74"/>
                </a:lnTo>
                <a:lnTo>
                  <a:pt x="71" y="74"/>
                </a:lnTo>
                <a:close/>
                <a:moveTo>
                  <a:pt x="88" y="173"/>
                </a:moveTo>
                <a:lnTo>
                  <a:pt x="88" y="173"/>
                </a:lnTo>
                <a:lnTo>
                  <a:pt x="94" y="166"/>
                </a:lnTo>
                <a:lnTo>
                  <a:pt x="94" y="166"/>
                </a:lnTo>
                <a:lnTo>
                  <a:pt x="94" y="166"/>
                </a:lnTo>
                <a:lnTo>
                  <a:pt x="94" y="166"/>
                </a:lnTo>
                <a:lnTo>
                  <a:pt x="87" y="172"/>
                </a:lnTo>
                <a:lnTo>
                  <a:pt x="87" y="172"/>
                </a:lnTo>
                <a:lnTo>
                  <a:pt x="88" y="173"/>
                </a:lnTo>
                <a:lnTo>
                  <a:pt x="88" y="173"/>
                </a:lnTo>
                <a:close/>
                <a:moveTo>
                  <a:pt x="75" y="219"/>
                </a:moveTo>
                <a:lnTo>
                  <a:pt x="75" y="219"/>
                </a:lnTo>
                <a:lnTo>
                  <a:pt x="75" y="219"/>
                </a:lnTo>
                <a:lnTo>
                  <a:pt x="75" y="219"/>
                </a:lnTo>
                <a:lnTo>
                  <a:pt x="81" y="213"/>
                </a:lnTo>
                <a:lnTo>
                  <a:pt x="81" y="213"/>
                </a:lnTo>
                <a:lnTo>
                  <a:pt x="82" y="212"/>
                </a:lnTo>
                <a:lnTo>
                  <a:pt x="82" y="212"/>
                </a:lnTo>
                <a:lnTo>
                  <a:pt x="81" y="212"/>
                </a:lnTo>
                <a:lnTo>
                  <a:pt x="81" y="212"/>
                </a:lnTo>
                <a:lnTo>
                  <a:pt x="75" y="219"/>
                </a:lnTo>
                <a:lnTo>
                  <a:pt x="75" y="219"/>
                </a:lnTo>
                <a:close/>
                <a:moveTo>
                  <a:pt x="38" y="61"/>
                </a:moveTo>
                <a:lnTo>
                  <a:pt x="38" y="61"/>
                </a:lnTo>
                <a:lnTo>
                  <a:pt x="43" y="55"/>
                </a:lnTo>
                <a:lnTo>
                  <a:pt x="43" y="55"/>
                </a:lnTo>
                <a:lnTo>
                  <a:pt x="40" y="57"/>
                </a:lnTo>
                <a:lnTo>
                  <a:pt x="40" y="57"/>
                </a:lnTo>
                <a:lnTo>
                  <a:pt x="38" y="58"/>
                </a:lnTo>
                <a:lnTo>
                  <a:pt x="38" y="61"/>
                </a:lnTo>
                <a:lnTo>
                  <a:pt x="38" y="61"/>
                </a:lnTo>
                <a:close/>
                <a:moveTo>
                  <a:pt x="43" y="230"/>
                </a:moveTo>
                <a:lnTo>
                  <a:pt x="43" y="230"/>
                </a:lnTo>
                <a:lnTo>
                  <a:pt x="43" y="230"/>
                </a:lnTo>
                <a:lnTo>
                  <a:pt x="43" y="230"/>
                </a:lnTo>
                <a:lnTo>
                  <a:pt x="44" y="229"/>
                </a:lnTo>
                <a:lnTo>
                  <a:pt x="44" y="229"/>
                </a:lnTo>
                <a:lnTo>
                  <a:pt x="48" y="224"/>
                </a:lnTo>
                <a:lnTo>
                  <a:pt x="48" y="224"/>
                </a:lnTo>
                <a:lnTo>
                  <a:pt x="48" y="224"/>
                </a:lnTo>
                <a:lnTo>
                  <a:pt x="48" y="223"/>
                </a:lnTo>
                <a:lnTo>
                  <a:pt x="48" y="223"/>
                </a:lnTo>
                <a:lnTo>
                  <a:pt x="43" y="230"/>
                </a:lnTo>
                <a:lnTo>
                  <a:pt x="43" y="230"/>
                </a:lnTo>
                <a:close/>
                <a:moveTo>
                  <a:pt x="94" y="122"/>
                </a:moveTo>
                <a:lnTo>
                  <a:pt x="94" y="122"/>
                </a:lnTo>
                <a:lnTo>
                  <a:pt x="97" y="128"/>
                </a:lnTo>
                <a:lnTo>
                  <a:pt x="97" y="128"/>
                </a:lnTo>
                <a:lnTo>
                  <a:pt x="97" y="128"/>
                </a:lnTo>
                <a:lnTo>
                  <a:pt x="97" y="128"/>
                </a:lnTo>
                <a:lnTo>
                  <a:pt x="95" y="121"/>
                </a:lnTo>
                <a:lnTo>
                  <a:pt x="95" y="121"/>
                </a:lnTo>
                <a:lnTo>
                  <a:pt x="94" y="122"/>
                </a:lnTo>
                <a:lnTo>
                  <a:pt x="94" y="122"/>
                </a:lnTo>
                <a:close/>
                <a:moveTo>
                  <a:pt x="70" y="166"/>
                </a:moveTo>
                <a:lnTo>
                  <a:pt x="70" y="166"/>
                </a:lnTo>
                <a:lnTo>
                  <a:pt x="68" y="166"/>
                </a:lnTo>
                <a:lnTo>
                  <a:pt x="67" y="168"/>
                </a:lnTo>
                <a:lnTo>
                  <a:pt x="67" y="168"/>
                </a:lnTo>
                <a:lnTo>
                  <a:pt x="65" y="169"/>
                </a:lnTo>
                <a:lnTo>
                  <a:pt x="65" y="169"/>
                </a:lnTo>
                <a:lnTo>
                  <a:pt x="64" y="170"/>
                </a:lnTo>
                <a:lnTo>
                  <a:pt x="64" y="172"/>
                </a:lnTo>
                <a:lnTo>
                  <a:pt x="64" y="172"/>
                </a:lnTo>
                <a:lnTo>
                  <a:pt x="70" y="166"/>
                </a:lnTo>
                <a:lnTo>
                  <a:pt x="70" y="166"/>
                </a:lnTo>
                <a:close/>
                <a:moveTo>
                  <a:pt x="98" y="139"/>
                </a:moveTo>
                <a:lnTo>
                  <a:pt x="98" y="139"/>
                </a:lnTo>
                <a:lnTo>
                  <a:pt x="97" y="136"/>
                </a:lnTo>
                <a:lnTo>
                  <a:pt x="97" y="136"/>
                </a:lnTo>
                <a:lnTo>
                  <a:pt x="95" y="138"/>
                </a:lnTo>
                <a:lnTo>
                  <a:pt x="95" y="138"/>
                </a:lnTo>
                <a:lnTo>
                  <a:pt x="97" y="141"/>
                </a:lnTo>
                <a:lnTo>
                  <a:pt x="97" y="141"/>
                </a:lnTo>
                <a:lnTo>
                  <a:pt x="98" y="139"/>
                </a:lnTo>
                <a:lnTo>
                  <a:pt x="98" y="139"/>
                </a:lnTo>
                <a:close/>
                <a:moveTo>
                  <a:pt x="27" y="206"/>
                </a:moveTo>
                <a:lnTo>
                  <a:pt x="27" y="206"/>
                </a:lnTo>
                <a:lnTo>
                  <a:pt x="28" y="204"/>
                </a:lnTo>
                <a:lnTo>
                  <a:pt x="28" y="202"/>
                </a:lnTo>
                <a:lnTo>
                  <a:pt x="28" y="202"/>
                </a:lnTo>
                <a:lnTo>
                  <a:pt x="27" y="202"/>
                </a:lnTo>
                <a:lnTo>
                  <a:pt x="27" y="202"/>
                </a:lnTo>
                <a:lnTo>
                  <a:pt x="27" y="206"/>
                </a:lnTo>
                <a:lnTo>
                  <a:pt x="27" y="206"/>
                </a:lnTo>
                <a:close/>
                <a:moveTo>
                  <a:pt x="47" y="42"/>
                </a:moveTo>
                <a:lnTo>
                  <a:pt x="47" y="42"/>
                </a:lnTo>
                <a:lnTo>
                  <a:pt x="45" y="42"/>
                </a:lnTo>
                <a:lnTo>
                  <a:pt x="45" y="42"/>
                </a:lnTo>
                <a:lnTo>
                  <a:pt x="48" y="47"/>
                </a:lnTo>
                <a:lnTo>
                  <a:pt x="48" y="47"/>
                </a:lnTo>
                <a:lnTo>
                  <a:pt x="50" y="45"/>
                </a:lnTo>
                <a:lnTo>
                  <a:pt x="50" y="45"/>
                </a:lnTo>
                <a:lnTo>
                  <a:pt x="47" y="42"/>
                </a:lnTo>
                <a:lnTo>
                  <a:pt x="47" y="42"/>
                </a:lnTo>
                <a:close/>
                <a:moveTo>
                  <a:pt x="81" y="77"/>
                </a:moveTo>
                <a:lnTo>
                  <a:pt x="81" y="77"/>
                </a:lnTo>
                <a:lnTo>
                  <a:pt x="81" y="77"/>
                </a:lnTo>
                <a:lnTo>
                  <a:pt x="81" y="77"/>
                </a:lnTo>
                <a:lnTo>
                  <a:pt x="75" y="69"/>
                </a:lnTo>
                <a:lnTo>
                  <a:pt x="75" y="69"/>
                </a:lnTo>
                <a:lnTo>
                  <a:pt x="75" y="69"/>
                </a:lnTo>
                <a:lnTo>
                  <a:pt x="75" y="69"/>
                </a:lnTo>
                <a:lnTo>
                  <a:pt x="81" y="77"/>
                </a:lnTo>
                <a:lnTo>
                  <a:pt x="81" y="77"/>
                </a:lnTo>
                <a:close/>
                <a:moveTo>
                  <a:pt x="98" y="166"/>
                </a:moveTo>
                <a:lnTo>
                  <a:pt x="98" y="166"/>
                </a:lnTo>
                <a:lnTo>
                  <a:pt x="101" y="170"/>
                </a:lnTo>
                <a:lnTo>
                  <a:pt x="101" y="170"/>
                </a:lnTo>
                <a:lnTo>
                  <a:pt x="99" y="166"/>
                </a:lnTo>
                <a:lnTo>
                  <a:pt x="99" y="166"/>
                </a:lnTo>
                <a:lnTo>
                  <a:pt x="98" y="166"/>
                </a:lnTo>
                <a:lnTo>
                  <a:pt x="98" y="166"/>
                </a:lnTo>
                <a:close/>
                <a:moveTo>
                  <a:pt x="95" y="197"/>
                </a:moveTo>
                <a:lnTo>
                  <a:pt x="95" y="197"/>
                </a:lnTo>
                <a:lnTo>
                  <a:pt x="101" y="192"/>
                </a:lnTo>
                <a:lnTo>
                  <a:pt x="101" y="192"/>
                </a:lnTo>
                <a:lnTo>
                  <a:pt x="97" y="195"/>
                </a:lnTo>
                <a:lnTo>
                  <a:pt x="95" y="197"/>
                </a:lnTo>
                <a:lnTo>
                  <a:pt x="95" y="197"/>
                </a:lnTo>
                <a:close/>
                <a:moveTo>
                  <a:pt x="34" y="20"/>
                </a:moveTo>
                <a:lnTo>
                  <a:pt x="34" y="20"/>
                </a:lnTo>
                <a:lnTo>
                  <a:pt x="34" y="21"/>
                </a:lnTo>
                <a:lnTo>
                  <a:pt x="36" y="24"/>
                </a:lnTo>
                <a:lnTo>
                  <a:pt x="36" y="24"/>
                </a:lnTo>
                <a:lnTo>
                  <a:pt x="38" y="25"/>
                </a:lnTo>
                <a:lnTo>
                  <a:pt x="38" y="25"/>
                </a:lnTo>
                <a:lnTo>
                  <a:pt x="34" y="20"/>
                </a:lnTo>
                <a:lnTo>
                  <a:pt x="34" y="20"/>
                </a:lnTo>
                <a:close/>
                <a:moveTo>
                  <a:pt x="63" y="189"/>
                </a:moveTo>
                <a:lnTo>
                  <a:pt x="63" y="189"/>
                </a:lnTo>
                <a:lnTo>
                  <a:pt x="61" y="189"/>
                </a:lnTo>
                <a:lnTo>
                  <a:pt x="61" y="189"/>
                </a:lnTo>
                <a:lnTo>
                  <a:pt x="61" y="192"/>
                </a:lnTo>
                <a:lnTo>
                  <a:pt x="61" y="193"/>
                </a:lnTo>
                <a:lnTo>
                  <a:pt x="61" y="193"/>
                </a:lnTo>
                <a:lnTo>
                  <a:pt x="63" y="192"/>
                </a:lnTo>
                <a:lnTo>
                  <a:pt x="63" y="192"/>
                </a:lnTo>
                <a:lnTo>
                  <a:pt x="63" y="189"/>
                </a:lnTo>
                <a:lnTo>
                  <a:pt x="63" y="189"/>
                </a:lnTo>
                <a:close/>
                <a:moveTo>
                  <a:pt x="40" y="173"/>
                </a:moveTo>
                <a:lnTo>
                  <a:pt x="40" y="173"/>
                </a:lnTo>
                <a:lnTo>
                  <a:pt x="41" y="168"/>
                </a:lnTo>
                <a:lnTo>
                  <a:pt x="41" y="168"/>
                </a:lnTo>
                <a:lnTo>
                  <a:pt x="40" y="170"/>
                </a:lnTo>
                <a:lnTo>
                  <a:pt x="40" y="173"/>
                </a:lnTo>
                <a:lnTo>
                  <a:pt x="40" y="173"/>
                </a:lnTo>
                <a:close/>
                <a:moveTo>
                  <a:pt x="104" y="131"/>
                </a:moveTo>
                <a:lnTo>
                  <a:pt x="104" y="131"/>
                </a:lnTo>
                <a:lnTo>
                  <a:pt x="102" y="131"/>
                </a:lnTo>
                <a:lnTo>
                  <a:pt x="102" y="131"/>
                </a:lnTo>
                <a:lnTo>
                  <a:pt x="104" y="133"/>
                </a:lnTo>
                <a:lnTo>
                  <a:pt x="104" y="133"/>
                </a:lnTo>
                <a:lnTo>
                  <a:pt x="105" y="132"/>
                </a:lnTo>
                <a:lnTo>
                  <a:pt x="105" y="132"/>
                </a:lnTo>
                <a:lnTo>
                  <a:pt x="104" y="131"/>
                </a:lnTo>
                <a:lnTo>
                  <a:pt x="104" y="131"/>
                </a:lnTo>
                <a:close/>
                <a:moveTo>
                  <a:pt x="92" y="143"/>
                </a:moveTo>
                <a:lnTo>
                  <a:pt x="92" y="143"/>
                </a:lnTo>
                <a:lnTo>
                  <a:pt x="94" y="142"/>
                </a:lnTo>
                <a:lnTo>
                  <a:pt x="94" y="142"/>
                </a:lnTo>
                <a:lnTo>
                  <a:pt x="92" y="141"/>
                </a:lnTo>
                <a:lnTo>
                  <a:pt x="92" y="141"/>
                </a:lnTo>
                <a:lnTo>
                  <a:pt x="92" y="142"/>
                </a:lnTo>
                <a:lnTo>
                  <a:pt x="92" y="142"/>
                </a:lnTo>
                <a:lnTo>
                  <a:pt x="92" y="142"/>
                </a:lnTo>
                <a:lnTo>
                  <a:pt x="92" y="142"/>
                </a:lnTo>
                <a:lnTo>
                  <a:pt x="92" y="143"/>
                </a:lnTo>
                <a:lnTo>
                  <a:pt x="92" y="143"/>
                </a:lnTo>
                <a:close/>
                <a:moveTo>
                  <a:pt x="31" y="95"/>
                </a:moveTo>
                <a:lnTo>
                  <a:pt x="31" y="95"/>
                </a:lnTo>
                <a:lnTo>
                  <a:pt x="33" y="94"/>
                </a:lnTo>
                <a:lnTo>
                  <a:pt x="33" y="92"/>
                </a:lnTo>
                <a:lnTo>
                  <a:pt x="33" y="92"/>
                </a:lnTo>
                <a:lnTo>
                  <a:pt x="31" y="94"/>
                </a:lnTo>
                <a:lnTo>
                  <a:pt x="31" y="95"/>
                </a:lnTo>
                <a:lnTo>
                  <a:pt x="31" y="95"/>
                </a:lnTo>
                <a:close/>
                <a:moveTo>
                  <a:pt x="30" y="54"/>
                </a:moveTo>
                <a:lnTo>
                  <a:pt x="30" y="54"/>
                </a:lnTo>
                <a:lnTo>
                  <a:pt x="27" y="55"/>
                </a:lnTo>
                <a:lnTo>
                  <a:pt x="27" y="58"/>
                </a:lnTo>
                <a:lnTo>
                  <a:pt x="27" y="58"/>
                </a:lnTo>
                <a:lnTo>
                  <a:pt x="30" y="54"/>
                </a:lnTo>
                <a:lnTo>
                  <a:pt x="30" y="54"/>
                </a:lnTo>
                <a:close/>
                <a:moveTo>
                  <a:pt x="28" y="27"/>
                </a:moveTo>
                <a:lnTo>
                  <a:pt x="28" y="27"/>
                </a:lnTo>
                <a:lnTo>
                  <a:pt x="28" y="27"/>
                </a:lnTo>
                <a:lnTo>
                  <a:pt x="28" y="27"/>
                </a:lnTo>
                <a:lnTo>
                  <a:pt x="33" y="24"/>
                </a:lnTo>
                <a:lnTo>
                  <a:pt x="33" y="24"/>
                </a:lnTo>
                <a:lnTo>
                  <a:pt x="33" y="23"/>
                </a:lnTo>
                <a:lnTo>
                  <a:pt x="33" y="23"/>
                </a:lnTo>
                <a:lnTo>
                  <a:pt x="28" y="27"/>
                </a:lnTo>
                <a:lnTo>
                  <a:pt x="28" y="27"/>
                </a:lnTo>
                <a:close/>
                <a:moveTo>
                  <a:pt x="82" y="150"/>
                </a:moveTo>
                <a:lnTo>
                  <a:pt x="82" y="150"/>
                </a:lnTo>
                <a:lnTo>
                  <a:pt x="81" y="152"/>
                </a:lnTo>
                <a:lnTo>
                  <a:pt x="81" y="155"/>
                </a:lnTo>
                <a:lnTo>
                  <a:pt x="81" y="155"/>
                </a:lnTo>
                <a:lnTo>
                  <a:pt x="84" y="152"/>
                </a:lnTo>
                <a:lnTo>
                  <a:pt x="84" y="152"/>
                </a:lnTo>
                <a:lnTo>
                  <a:pt x="82" y="150"/>
                </a:lnTo>
                <a:lnTo>
                  <a:pt x="82" y="150"/>
                </a:lnTo>
                <a:close/>
                <a:moveTo>
                  <a:pt x="30" y="17"/>
                </a:moveTo>
                <a:lnTo>
                  <a:pt x="30" y="17"/>
                </a:lnTo>
                <a:lnTo>
                  <a:pt x="28" y="21"/>
                </a:lnTo>
                <a:lnTo>
                  <a:pt x="28" y="21"/>
                </a:lnTo>
                <a:lnTo>
                  <a:pt x="30" y="18"/>
                </a:lnTo>
                <a:lnTo>
                  <a:pt x="30" y="18"/>
                </a:lnTo>
                <a:lnTo>
                  <a:pt x="30" y="17"/>
                </a:lnTo>
                <a:lnTo>
                  <a:pt x="30" y="17"/>
                </a:lnTo>
                <a:close/>
                <a:moveTo>
                  <a:pt x="31" y="226"/>
                </a:moveTo>
                <a:lnTo>
                  <a:pt x="31" y="226"/>
                </a:lnTo>
                <a:lnTo>
                  <a:pt x="33" y="224"/>
                </a:lnTo>
                <a:lnTo>
                  <a:pt x="34" y="222"/>
                </a:lnTo>
                <a:lnTo>
                  <a:pt x="34" y="222"/>
                </a:lnTo>
                <a:lnTo>
                  <a:pt x="33" y="224"/>
                </a:lnTo>
                <a:lnTo>
                  <a:pt x="31" y="226"/>
                </a:lnTo>
                <a:lnTo>
                  <a:pt x="31" y="226"/>
                </a:lnTo>
                <a:close/>
                <a:moveTo>
                  <a:pt x="65" y="207"/>
                </a:moveTo>
                <a:lnTo>
                  <a:pt x="65" y="207"/>
                </a:lnTo>
                <a:lnTo>
                  <a:pt x="65" y="204"/>
                </a:lnTo>
                <a:lnTo>
                  <a:pt x="65" y="203"/>
                </a:lnTo>
                <a:lnTo>
                  <a:pt x="65" y="203"/>
                </a:lnTo>
                <a:lnTo>
                  <a:pt x="64" y="204"/>
                </a:lnTo>
                <a:lnTo>
                  <a:pt x="65" y="207"/>
                </a:lnTo>
                <a:lnTo>
                  <a:pt x="65" y="207"/>
                </a:lnTo>
                <a:close/>
                <a:moveTo>
                  <a:pt x="85" y="155"/>
                </a:moveTo>
                <a:lnTo>
                  <a:pt x="85" y="155"/>
                </a:lnTo>
                <a:lnTo>
                  <a:pt x="82" y="158"/>
                </a:lnTo>
                <a:lnTo>
                  <a:pt x="82" y="158"/>
                </a:lnTo>
                <a:lnTo>
                  <a:pt x="82" y="159"/>
                </a:lnTo>
                <a:lnTo>
                  <a:pt x="82" y="159"/>
                </a:lnTo>
                <a:lnTo>
                  <a:pt x="85" y="156"/>
                </a:lnTo>
                <a:lnTo>
                  <a:pt x="85" y="155"/>
                </a:lnTo>
                <a:lnTo>
                  <a:pt x="85" y="155"/>
                </a:lnTo>
                <a:close/>
                <a:moveTo>
                  <a:pt x="87" y="141"/>
                </a:moveTo>
                <a:lnTo>
                  <a:pt x="87" y="141"/>
                </a:lnTo>
                <a:lnTo>
                  <a:pt x="84" y="143"/>
                </a:lnTo>
                <a:lnTo>
                  <a:pt x="82" y="145"/>
                </a:lnTo>
                <a:lnTo>
                  <a:pt x="82" y="145"/>
                </a:lnTo>
                <a:lnTo>
                  <a:pt x="87" y="141"/>
                </a:lnTo>
                <a:lnTo>
                  <a:pt x="87" y="141"/>
                </a:lnTo>
                <a:close/>
                <a:moveTo>
                  <a:pt x="80" y="123"/>
                </a:moveTo>
                <a:lnTo>
                  <a:pt x="80" y="123"/>
                </a:lnTo>
                <a:lnTo>
                  <a:pt x="78" y="123"/>
                </a:lnTo>
                <a:lnTo>
                  <a:pt x="78" y="123"/>
                </a:lnTo>
                <a:lnTo>
                  <a:pt x="80" y="126"/>
                </a:lnTo>
                <a:lnTo>
                  <a:pt x="80" y="126"/>
                </a:lnTo>
                <a:lnTo>
                  <a:pt x="81" y="125"/>
                </a:lnTo>
                <a:lnTo>
                  <a:pt x="81" y="125"/>
                </a:lnTo>
                <a:lnTo>
                  <a:pt x="80" y="123"/>
                </a:lnTo>
                <a:lnTo>
                  <a:pt x="80" y="123"/>
                </a:lnTo>
                <a:close/>
                <a:moveTo>
                  <a:pt x="63" y="214"/>
                </a:moveTo>
                <a:lnTo>
                  <a:pt x="63" y="214"/>
                </a:lnTo>
                <a:lnTo>
                  <a:pt x="64" y="214"/>
                </a:lnTo>
                <a:lnTo>
                  <a:pt x="65" y="213"/>
                </a:lnTo>
                <a:lnTo>
                  <a:pt x="65" y="213"/>
                </a:lnTo>
                <a:lnTo>
                  <a:pt x="64" y="213"/>
                </a:lnTo>
                <a:lnTo>
                  <a:pt x="63" y="214"/>
                </a:lnTo>
                <a:lnTo>
                  <a:pt x="63" y="214"/>
                </a:lnTo>
                <a:close/>
                <a:moveTo>
                  <a:pt x="82" y="119"/>
                </a:moveTo>
                <a:lnTo>
                  <a:pt x="82" y="119"/>
                </a:lnTo>
                <a:lnTo>
                  <a:pt x="82" y="121"/>
                </a:lnTo>
                <a:lnTo>
                  <a:pt x="84" y="123"/>
                </a:lnTo>
                <a:lnTo>
                  <a:pt x="84" y="123"/>
                </a:lnTo>
                <a:lnTo>
                  <a:pt x="84" y="122"/>
                </a:lnTo>
                <a:lnTo>
                  <a:pt x="84" y="122"/>
                </a:lnTo>
                <a:lnTo>
                  <a:pt x="82" y="119"/>
                </a:lnTo>
                <a:lnTo>
                  <a:pt x="82" y="119"/>
                </a:lnTo>
                <a:close/>
                <a:moveTo>
                  <a:pt x="34" y="177"/>
                </a:moveTo>
                <a:lnTo>
                  <a:pt x="34" y="177"/>
                </a:lnTo>
                <a:lnTo>
                  <a:pt x="34" y="183"/>
                </a:lnTo>
                <a:lnTo>
                  <a:pt x="34" y="183"/>
                </a:lnTo>
                <a:lnTo>
                  <a:pt x="34" y="183"/>
                </a:lnTo>
                <a:lnTo>
                  <a:pt x="34" y="183"/>
                </a:lnTo>
                <a:lnTo>
                  <a:pt x="34" y="177"/>
                </a:lnTo>
                <a:lnTo>
                  <a:pt x="34" y="177"/>
                </a:lnTo>
                <a:close/>
                <a:moveTo>
                  <a:pt x="58" y="169"/>
                </a:moveTo>
                <a:lnTo>
                  <a:pt x="58" y="169"/>
                </a:lnTo>
                <a:lnTo>
                  <a:pt x="55" y="172"/>
                </a:lnTo>
                <a:lnTo>
                  <a:pt x="55" y="172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lnTo>
                  <a:pt x="58" y="169"/>
                </a:lnTo>
                <a:close/>
                <a:moveTo>
                  <a:pt x="85" y="95"/>
                </a:moveTo>
                <a:lnTo>
                  <a:pt x="85" y="95"/>
                </a:lnTo>
                <a:lnTo>
                  <a:pt x="82" y="92"/>
                </a:lnTo>
                <a:lnTo>
                  <a:pt x="82" y="92"/>
                </a:lnTo>
                <a:lnTo>
                  <a:pt x="85" y="95"/>
                </a:lnTo>
                <a:lnTo>
                  <a:pt x="85" y="95"/>
                </a:lnTo>
                <a:close/>
                <a:moveTo>
                  <a:pt x="61" y="65"/>
                </a:moveTo>
                <a:lnTo>
                  <a:pt x="61" y="65"/>
                </a:lnTo>
                <a:lnTo>
                  <a:pt x="58" y="61"/>
                </a:lnTo>
                <a:lnTo>
                  <a:pt x="58" y="61"/>
                </a:lnTo>
                <a:lnTo>
                  <a:pt x="61" y="65"/>
                </a:lnTo>
                <a:lnTo>
                  <a:pt x="61" y="65"/>
                </a:lnTo>
                <a:close/>
                <a:moveTo>
                  <a:pt x="107" y="158"/>
                </a:moveTo>
                <a:lnTo>
                  <a:pt x="107" y="158"/>
                </a:lnTo>
                <a:lnTo>
                  <a:pt x="107" y="159"/>
                </a:lnTo>
                <a:lnTo>
                  <a:pt x="108" y="159"/>
                </a:lnTo>
                <a:lnTo>
                  <a:pt x="108" y="159"/>
                </a:lnTo>
                <a:lnTo>
                  <a:pt x="108" y="160"/>
                </a:lnTo>
                <a:lnTo>
                  <a:pt x="108" y="160"/>
                </a:lnTo>
                <a:lnTo>
                  <a:pt x="108" y="160"/>
                </a:lnTo>
                <a:lnTo>
                  <a:pt x="108" y="160"/>
                </a:lnTo>
                <a:lnTo>
                  <a:pt x="107" y="158"/>
                </a:lnTo>
                <a:lnTo>
                  <a:pt x="107" y="158"/>
                </a:lnTo>
                <a:close/>
                <a:moveTo>
                  <a:pt x="71" y="206"/>
                </a:moveTo>
                <a:lnTo>
                  <a:pt x="71" y="206"/>
                </a:lnTo>
                <a:lnTo>
                  <a:pt x="71" y="206"/>
                </a:lnTo>
                <a:lnTo>
                  <a:pt x="71" y="206"/>
                </a:lnTo>
                <a:lnTo>
                  <a:pt x="74" y="204"/>
                </a:lnTo>
                <a:lnTo>
                  <a:pt x="74" y="204"/>
                </a:lnTo>
                <a:lnTo>
                  <a:pt x="72" y="203"/>
                </a:lnTo>
                <a:lnTo>
                  <a:pt x="72" y="203"/>
                </a:lnTo>
                <a:lnTo>
                  <a:pt x="71" y="206"/>
                </a:lnTo>
                <a:lnTo>
                  <a:pt x="71" y="206"/>
                </a:lnTo>
                <a:close/>
                <a:moveTo>
                  <a:pt x="27" y="14"/>
                </a:moveTo>
                <a:lnTo>
                  <a:pt x="27" y="14"/>
                </a:lnTo>
                <a:lnTo>
                  <a:pt x="26" y="14"/>
                </a:lnTo>
                <a:lnTo>
                  <a:pt x="26" y="14"/>
                </a:lnTo>
                <a:lnTo>
                  <a:pt x="26" y="15"/>
                </a:lnTo>
                <a:lnTo>
                  <a:pt x="26" y="15"/>
                </a:lnTo>
                <a:lnTo>
                  <a:pt x="27" y="15"/>
                </a:lnTo>
                <a:lnTo>
                  <a:pt x="27" y="15"/>
                </a:lnTo>
                <a:lnTo>
                  <a:pt x="27" y="14"/>
                </a:lnTo>
                <a:lnTo>
                  <a:pt x="27" y="14"/>
                </a:lnTo>
                <a:close/>
                <a:moveTo>
                  <a:pt x="67" y="173"/>
                </a:moveTo>
                <a:lnTo>
                  <a:pt x="67" y="173"/>
                </a:lnTo>
                <a:lnTo>
                  <a:pt x="65" y="175"/>
                </a:lnTo>
                <a:lnTo>
                  <a:pt x="65" y="175"/>
                </a:lnTo>
                <a:lnTo>
                  <a:pt x="65" y="175"/>
                </a:lnTo>
                <a:lnTo>
                  <a:pt x="67" y="175"/>
                </a:lnTo>
                <a:lnTo>
                  <a:pt x="67" y="175"/>
                </a:lnTo>
                <a:lnTo>
                  <a:pt x="67" y="173"/>
                </a:lnTo>
                <a:lnTo>
                  <a:pt x="67" y="173"/>
                </a:lnTo>
                <a:close/>
                <a:moveTo>
                  <a:pt x="88" y="153"/>
                </a:moveTo>
                <a:lnTo>
                  <a:pt x="88" y="153"/>
                </a:lnTo>
                <a:lnTo>
                  <a:pt x="88" y="153"/>
                </a:lnTo>
                <a:lnTo>
                  <a:pt x="88" y="153"/>
                </a:lnTo>
                <a:lnTo>
                  <a:pt x="91" y="150"/>
                </a:lnTo>
                <a:lnTo>
                  <a:pt x="91" y="150"/>
                </a:lnTo>
                <a:lnTo>
                  <a:pt x="88" y="153"/>
                </a:lnTo>
                <a:lnTo>
                  <a:pt x="88" y="153"/>
                </a:lnTo>
                <a:close/>
                <a:moveTo>
                  <a:pt x="34" y="197"/>
                </a:moveTo>
                <a:lnTo>
                  <a:pt x="34" y="197"/>
                </a:lnTo>
                <a:lnTo>
                  <a:pt x="33" y="199"/>
                </a:lnTo>
                <a:lnTo>
                  <a:pt x="33" y="200"/>
                </a:lnTo>
                <a:lnTo>
                  <a:pt x="33" y="200"/>
                </a:lnTo>
                <a:lnTo>
                  <a:pt x="34" y="199"/>
                </a:lnTo>
                <a:lnTo>
                  <a:pt x="34" y="197"/>
                </a:lnTo>
                <a:lnTo>
                  <a:pt x="34" y="197"/>
                </a:lnTo>
                <a:close/>
                <a:moveTo>
                  <a:pt x="57" y="179"/>
                </a:moveTo>
                <a:lnTo>
                  <a:pt x="57" y="179"/>
                </a:lnTo>
                <a:lnTo>
                  <a:pt x="58" y="176"/>
                </a:lnTo>
                <a:lnTo>
                  <a:pt x="58" y="176"/>
                </a:lnTo>
                <a:lnTo>
                  <a:pt x="57" y="179"/>
                </a:lnTo>
                <a:lnTo>
                  <a:pt x="57" y="179"/>
                </a:lnTo>
                <a:close/>
                <a:moveTo>
                  <a:pt x="31" y="47"/>
                </a:moveTo>
                <a:lnTo>
                  <a:pt x="31" y="47"/>
                </a:lnTo>
                <a:lnTo>
                  <a:pt x="30" y="48"/>
                </a:lnTo>
                <a:lnTo>
                  <a:pt x="30" y="48"/>
                </a:lnTo>
                <a:lnTo>
                  <a:pt x="30" y="48"/>
                </a:lnTo>
                <a:lnTo>
                  <a:pt x="30" y="48"/>
                </a:lnTo>
                <a:lnTo>
                  <a:pt x="31" y="48"/>
                </a:lnTo>
                <a:lnTo>
                  <a:pt x="31" y="47"/>
                </a:lnTo>
                <a:lnTo>
                  <a:pt x="31" y="47"/>
                </a:lnTo>
                <a:close/>
                <a:moveTo>
                  <a:pt x="55" y="216"/>
                </a:moveTo>
                <a:lnTo>
                  <a:pt x="55" y="216"/>
                </a:lnTo>
                <a:lnTo>
                  <a:pt x="54" y="216"/>
                </a:lnTo>
                <a:lnTo>
                  <a:pt x="55" y="217"/>
                </a:lnTo>
                <a:lnTo>
                  <a:pt x="55" y="217"/>
                </a:lnTo>
                <a:lnTo>
                  <a:pt x="55" y="216"/>
                </a:lnTo>
                <a:lnTo>
                  <a:pt x="55" y="216"/>
                </a:lnTo>
                <a:lnTo>
                  <a:pt x="55" y="216"/>
                </a:lnTo>
                <a:close/>
                <a:moveTo>
                  <a:pt x="63" y="177"/>
                </a:moveTo>
                <a:lnTo>
                  <a:pt x="63" y="177"/>
                </a:lnTo>
                <a:lnTo>
                  <a:pt x="63" y="177"/>
                </a:lnTo>
                <a:lnTo>
                  <a:pt x="63" y="177"/>
                </a:lnTo>
                <a:lnTo>
                  <a:pt x="63" y="180"/>
                </a:lnTo>
                <a:lnTo>
                  <a:pt x="63" y="180"/>
                </a:lnTo>
                <a:lnTo>
                  <a:pt x="64" y="179"/>
                </a:lnTo>
                <a:lnTo>
                  <a:pt x="63" y="177"/>
                </a:lnTo>
                <a:lnTo>
                  <a:pt x="63" y="177"/>
                </a:lnTo>
                <a:close/>
                <a:moveTo>
                  <a:pt x="60" y="217"/>
                </a:moveTo>
                <a:lnTo>
                  <a:pt x="60" y="217"/>
                </a:lnTo>
                <a:lnTo>
                  <a:pt x="58" y="220"/>
                </a:lnTo>
                <a:lnTo>
                  <a:pt x="58" y="220"/>
                </a:lnTo>
                <a:lnTo>
                  <a:pt x="60" y="217"/>
                </a:lnTo>
                <a:lnTo>
                  <a:pt x="60" y="217"/>
                </a:lnTo>
                <a:close/>
                <a:moveTo>
                  <a:pt x="47" y="142"/>
                </a:moveTo>
                <a:lnTo>
                  <a:pt x="47" y="142"/>
                </a:lnTo>
                <a:lnTo>
                  <a:pt x="47" y="142"/>
                </a:lnTo>
                <a:lnTo>
                  <a:pt x="47" y="142"/>
                </a:lnTo>
                <a:lnTo>
                  <a:pt x="45" y="143"/>
                </a:lnTo>
                <a:lnTo>
                  <a:pt x="45" y="143"/>
                </a:lnTo>
                <a:lnTo>
                  <a:pt x="45" y="143"/>
                </a:lnTo>
                <a:lnTo>
                  <a:pt x="45" y="143"/>
                </a:lnTo>
                <a:lnTo>
                  <a:pt x="47" y="142"/>
                </a:lnTo>
                <a:lnTo>
                  <a:pt x="47" y="142"/>
                </a:lnTo>
                <a:close/>
                <a:moveTo>
                  <a:pt x="67" y="67"/>
                </a:moveTo>
                <a:lnTo>
                  <a:pt x="67" y="67"/>
                </a:lnTo>
                <a:lnTo>
                  <a:pt x="68" y="68"/>
                </a:lnTo>
                <a:lnTo>
                  <a:pt x="70" y="69"/>
                </a:lnTo>
                <a:lnTo>
                  <a:pt x="70" y="69"/>
                </a:lnTo>
                <a:lnTo>
                  <a:pt x="67" y="67"/>
                </a:lnTo>
                <a:lnTo>
                  <a:pt x="67" y="67"/>
                </a:lnTo>
                <a:close/>
                <a:moveTo>
                  <a:pt x="85" y="125"/>
                </a:moveTo>
                <a:lnTo>
                  <a:pt x="85" y="125"/>
                </a:lnTo>
                <a:lnTo>
                  <a:pt x="85" y="126"/>
                </a:lnTo>
                <a:lnTo>
                  <a:pt x="85" y="128"/>
                </a:lnTo>
                <a:lnTo>
                  <a:pt x="85" y="128"/>
                </a:lnTo>
                <a:lnTo>
                  <a:pt x="85" y="126"/>
                </a:lnTo>
                <a:lnTo>
                  <a:pt x="85" y="125"/>
                </a:lnTo>
                <a:lnTo>
                  <a:pt x="85" y="125"/>
                </a:lnTo>
                <a:close/>
                <a:moveTo>
                  <a:pt x="101" y="145"/>
                </a:moveTo>
                <a:lnTo>
                  <a:pt x="101" y="145"/>
                </a:lnTo>
                <a:lnTo>
                  <a:pt x="99" y="146"/>
                </a:lnTo>
                <a:lnTo>
                  <a:pt x="101" y="148"/>
                </a:lnTo>
                <a:lnTo>
                  <a:pt x="101" y="148"/>
                </a:lnTo>
                <a:lnTo>
                  <a:pt x="101" y="145"/>
                </a:lnTo>
                <a:lnTo>
                  <a:pt x="101" y="145"/>
                </a:lnTo>
                <a:close/>
                <a:moveTo>
                  <a:pt x="78" y="79"/>
                </a:moveTo>
                <a:lnTo>
                  <a:pt x="78" y="79"/>
                </a:lnTo>
                <a:lnTo>
                  <a:pt x="80" y="81"/>
                </a:lnTo>
                <a:lnTo>
                  <a:pt x="80" y="81"/>
                </a:lnTo>
                <a:lnTo>
                  <a:pt x="80" y="79"/>
                </a:lnTo>
                <a:lnTo>
                  <a:pt x="80" y="79"/>
                </a:lnTo>
                <a:lnTo>
                  <a:pt x="78" y="79"/>
                </a:lnTo>
                <a:lnTo>
                  <a:pt x="78" y="79"/>
                </a:lnTo>
                <a:lnTo>
                  <a:pt x="78" y="79"/>
                </a:lnTo>
                <a:lnTo>
                  <a:pt x="78" y="79"/>
                </a:lnTo>
                <a:close/>
                <a:moveTo>
                  <a:pt x="37" y="50"/>
                </a:moveTo>
                <a:lnTo>
                  <a:pt x="37" y="50"/>
                </a:lnTo>
                <a:lnTo>
                  <a:pt x="38" y="47"/>
                </a:lnTo>
                <a:lnTo>
                  <a:pt x="38" y="47"/>
                </a:lnTo>
                <a:lnTo>
                  <a:pt x="38" y="47"/>
                </a:lnTo>
                <a:lnTo>
                  <a:pt x="38" y="47"/>
                </a:lnTo>
                <a:lnTo>
                  <a:pt x="37" y="48"/>
                </a:lnTo>
                <a:lnTo>
                  <a:pt x="37" y="50"/>
                </a:lnTo>
                <a:lnTo>
                  <a:pt x="37" y="50"/>
                </a:lnTo>
                <a:close/>
                <a:moveTo>
                  <a:pt x="80" y="149"/>
                </a:moveTo>
                <a:lnTo>
                  <a:pt x="80" y="149"/>
                </a:lnTo>
                <a:lnTo>
                  <a:pt x="81" y="148"/>
                </a:lnTo>
                <a:lnTo>
                  <a:pt x="80" y="148"/>
                </a:lnTo>
                <a:lnTo>
                  <a:pt x="80" y="148"/>
                </a:lnTo>
                <a:lnTo>
                  <a:pt x="80" y="148"/>
                </a:lnTo>
                <a:lnTo>
                  <a:pt x="80" y="148"/>
                </a:lnTo>
                <a:lnTo>
                  <a:pt x="80" y="149"/>
                </a:lnTo>
                <a:lnTo>
                  <a:pt x="80" y="149"/>
                </a:lnTo>
                <a:close/>
                <a:moveTo>
                  <a:pt x="10" y="139"/>
                </a:moveTo>
                <a:lnTo>
                  <a:pt x="10" y="139"/>
                </a:lnTo>
                <a:lnTo>
                  <a:pt x="10" y="139"/>
                </a:lnTo>
                <a:lnTo>
                  <a:pt x="10" y="139"/>
                </a:lnTo>
                <a:lnTo>
                  <a:pt x="10" y="138"/>
                </a:lnTo>
                <a:lnTo>
                  <a:pt x="10" y="138"/>
                </a:lnTo>
                <a:lnTo>
                  <a:pt x="10" y="138"/>
                </a:lnTo>
                <a:lnTo>
                  <a:pt x="10" y="138"/>
                </a:lnTo>
                <a:lnTo>
                  <a:pt x="10" y="139"/>
                </a:lnTo>
                <a:lnTo>
                  <a:pt x="10" y="139"/>
                </a:lnTo>
                <a:close/>
                <a:moveTo>
                  <a:pt x="6" y="244"/>
                </a:moveTo>
                <a:lnTo>
                  <a:pt x="6" y="244"/>
                </a:lnTo>
                <a:lnTo>
                  <a:pt x="6" y="244"/>
                </a:lnTo>
                <a:lnTo>
                  <a:pt x="6" y="244"/>
                </a:lnTo>
                <a:lnTo>
                  <a:pt x="6" y="246"/>
                </a:lnTo>
                <a:lnTo>
                  <a:pt x="6" y="246"/>
                </a:lnTo>
                <a:lnTo>
                  <a:pt x="6" y="246"/>
                </a:lnTo>
                <a:lnTo>
                  <a:pt x="6" y="246"/>
                </a:lnTo>
                <a:lnTo>
                  <a:pt x="6" y="244"/>
                </a:lnTo>
                <a:lnTo>
                  <a:pt x="6" y="244"/>
                </a:lnTo>
                <a:close/>
                <a:moveTo>
                  <a:pt x="90" y="122"/>
                </a:moveTo>
                <a:lnTo>
                  <a:pt x="90" y="122"/>
                </a:lnTo>
                <a:lnTo>
                  <a:pt x="90" y="122"/>
                </a:lnTo>
                <a:lnTo>
                  <a:pt x="90" y="122"/>
                </a:lnTo>
                <a:lnTo>
                  <a:pt x="88" y="122"/>
                </a:lnTo>
                <a:lnTo>
                  <a:pt x="88" y="123"/>
                </a:lnTo>
                <a:lnTo>
                  <a:pt x="88" y="123"/>
                </a:lnTo>
                <a:lnTo>
                  <a:pt x="90" y="122"/>
                </a:lnTo>
                <a:lnTo>
                  <a:pt x="90" y="122"/>
                </a:lnTo>
                <a:close/>
                <a:moveTo>
                  <a:pt x="51" y="200"/>
                </a:moveTo>
                <a:lnTo>
                  <a:pt x="51" y="200"/>
                </a:lnTo>
                <a:lnTo>
                  <a:pt x="53" y="200"/>
                </a:lnTo>
                <a:lnTo>
                  <a:pt x="53" y="200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1" y="200"/>
                </a:lnTo>
                <a:lnTo>
                  <a:pt x="51" y="200"/>
                </a:lnTo>
                <a:close/>
                <a:moveTo>
                  <a:pt x="82" y="200"/>
                </a:moveTo>
                <a:lnTo>
                  <a:pt x="82" y="200"/>
                </a:lnTo>
                <a:lnTo>
                  <a:pt x="82" y="200"/>
                </a:lnTo>
                <a:lnTo>
                  <a:pt x="82" y="200"/>
                </a:lnTo>
                <a:lnTo>
                  <a:pt x="82" y="199"/>
                </a:lnTo>
                <a:lnTo>
                  <a:pt x="82" y="199"/>
                </a:lnTo>
                <a:lnTo>
                  <a:pt x="81" y="200"/>
                </a:lnTo>
                <a:lnTo>
                  <a:pt x="81" y="200"/>
                </a:lnTo>
                <a:lnTo>
                  <a:pt x="82" y="200"/>
                </a:lnTo>
                <a:lnTo>
                  <a:pt x="82" y="200"/>
                </a:lnTo>
                <a:close/>
                <a:moveTo>
                  <a:pt x="40" y="256"/>
                </a:moveTo>
                <a:lnTo>
                  <a:pt x="40" y="256"/>
                </a:lnTo>
                <a:lnTo>
                  <a:pt x="40" y="256"/>
                </a:lnTo>
                <a:lnTo>
                  <a:pt x="40" y="256"/>
                </a:lnTo>
                <a:lnTo>
                  <a:pt x="38" y="257"/>
                </a:lnTo>
                <a:lnTo>
                  <a:pt x="38" y="257"/>
                </a:lnTo>
                <a:lnTo>
                  <a:pt x="40" y="257"/>
                </a:lnTo>
                <a:lnTo>
                  <a:pt x="40" y="257"/>
                </a:lnTo>
                <a:lnTo>
                  <a:pt x="40" y="256"/>
                </a:lnTo>
                <a:lnTo>
                  <a:pt x="40" y="256"/>
                </a:lnTo>
                <a:close/>
                <a:moveTo>
                  <a:pt x="9" y="268"/>
                </a:moveTo>
                <a:lnTo>
                  <a:pt x="9" y="268"/>
                </a:lnTo>
                <a:lnTo>
                  <a:pt x="9" y="268"/>
                </a:lnTo>
                <a:lnTo>
                  <a:pt x="9" y="268"/>
                </a:lnTo>
                <a:lnTo>
                  <a:pt x="10" y="270"/>
                </a:lnTo>
                <a:lnTo>
                  <a:pt x="10" y="270"/>
                </a:lnTo>
                <a:lnTo>
                  <a:pt x="10" y="270"/>
                </a:lnTo>
                <a:lnTo>
                  <a:pt x="10" y="270"/>
                </a:lnTo>
                <a:lnTo>
                  <a:pt x="9" y="268"/>
                </a:lnTo>
                <a:lnTo>
                  <a:pt x="9" y="268"/>
                </a:lnTo>
                <a:close/>
                <a:moveTo>
                  <a:pt x="38" y="28"/>
                </a:moveTo>
                <a:lnTo>
                  <a:pt x="38" y="28"/>
                </a:lnTo>
                <a:lnTo>
                  <a:pt x="38" y="27"/>
                </a:lnTo>
                <a:lnTo>
                  <a:pt x="38" y="27"/>
                </a:lnTo>
                <a:lnTo>
                  <a:pt x="38" y="28"/>
                </a:lnTo>
                <a:lnTo>
                  <a:pt x="38" y="28"/>
                </a:lnTo>
                <a:close/>
                <a:moveTo>
                  <a:pt x="97" y="163"/>
                </a:move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lnTo>
                  <a:pt x="97" y="16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9" name="Freeform 142"/>
          <p:cNvSpPr>
            <a:spLocks noEditPoints="1"/>
          </p:cNvSpPr>
          <p:nvPr/>
        </p:nvSpPr>
        <p:spPr bwMode="auto">
          <a:xfrm>
            <a:off x="2244950" y="1531745"/>
            <a:ext cx="638681" cy="605824"/>
          </a:xfrm>
          <a:custGeom>
            <a:avLst/>
            <a:gdLst>
              <a:gd name="T0" fmla="*/ 11 w 363"/>
              <a:gd name="T1" fmla="*/ 303 h 358"/>
              <a:gd name="T2" fmla="*/ 184 w 363"/>
              <a:gd name="T3" fmla="*/ 97 h 358"/>
              <a:gd name="T4" fmla="*/ 311 w 363"/>
              <a:gd name="T5" fmla="*/ 304 h 358"/>
              <a:gd name="T6" fmla="*/ 123 w 363"/>
              <a:gd name="T7" fmla="*/ 166 h 358"/>
              <a:gd name="T8" fmla="*/ 111 w 363"/>
              <a:gd name="T9" fmla="*/ 286 h 358"/>
              <a:gd name="T10" fmla="*/ 209 w 363"/>
              <a:gd name="T11" fmla="*/ 216 h 358"/>
              <a:gd name="T12" fmla="*/ 211 w 363"/>
              <a:gd name="T13" fmla="*/ 10 h 358"/>
              <a:gd name="T14" fmla="*/ 31 w 363"/>
              <a:gd name="T15" fmla="*/ 127 h 358"/>
              <a:gd name="T16" fmla="*/ 251 w 363"/>
              <a:gd name="T17" fmla="*/ 39 h 358"/>
              <a:gd name="T18" fmla="*/ 281 w 363"/>
              <a:gd name="T19" fmla="*/ 330 h 358"/>
              <a:gd name="T20" fmla="*/ 89 w 363"/>
              <a:gd name="T21" fmla="*/ 168 h 358"/>
              <a:gd name="T22" fmla="*/ 24 w 363"/>
              <a:gd name="T23" fmla="*/ 287 h 358"/>
              <a:gd name="T24" fmla="*/ 52 w 363"/>
              <a:gd name="T25" fmla="*/ 100 h 358"/>
              <a:gd name="T26" fmla="*/ 331 w 363"/>
              <a:gd name="T27" fmla="*/ 336 h 358"/>
              <a:gd name="T28" fmla="*/ 136 w 363"/>
              <a:gd name="T29" fmla="*/ 301 h 358"/>
              <a:gd name="T30" fmla="*/ 119 w 363"/>
              <a:gd name="T31" fmla="*/ 24 h 358"/>
              <a:gd name="T32" fmla="*/ 48 w 363"/>
              <a:gd name="T33" fmla="*/ 16 h 358"/>
              <a:gd name="T34" fmla="*/ 22 w 363"/>
              <a:gd name="T35" fmla="*/ 206 h 358"/>
              <a:gd name="T36" fmla="*/ 147 w 363"/>
              <a:gd name="T37" fmla="*/ 233 h 358"/>
              <a:gd name="T38" fmla="*/ 98 w 363"/>
              <a:gd name="T39" fmla="*/ 181 h 358"/>
              <a:gd name="T40" fmla="*/ 48 w 363"/>
              <a:gd name="T41" fmla="*/ 95 h 358"/>
              <a:gd name="T42" fmla="*/ 128 w 363"/>
              <a:gd name="T43" fmla="*/ 269 h 358"/>
              <a:gd name="T44" fmla="*/ 8 w 363"/>
              <a:gd name="T45" fmla="*/ 229 h 358"/>
              <a:gd name="T46" fmla="*/ 88 w 363"/>
              <a:gd name="T47" fmla="*/ 30 h 358"/>
              <a:gd name="T48" fmla="*/ 17 w 363"/>
              <a:gd name="T49" fmla="*/ 179 h 358"/>
              <a:gd name="T50" fmla="*/ 32 w 363"/>
              <a:gd name="T51" fmla="*/ 290 h 358"/>
              <a:gd name="T52" fmla="*/ 95 w 363"/>
              <a:gd name="T53" fmla="*/ 22 h 358"/>
              <a:gd name="T54" fmla="*/ 182 w 363"/>
              <a:gd name="T55" fmla="*/ 107 h 358"/>
              <a:gd name="T56" fmla="*/ 102 w 363"/>
              <a:gd name="T57" fmla="*/ 189 h 358"/>
              <a:gd name="T58" fmla="*/ 31 w 363"/>
              <a:gd name="T59" fmla="*/ 297 h 358"/>
              <a:gd name="T60" fmla="*/ 133 w 363"/>
              <a:gd name="T61" fmla="*/ 333 h 358"/>
              <a:gd name="T62" fmla="*/ 11 w 363"/>
              <a:gd name="T63" fmla="*/ 188 h 358"/>
              <a:gd name="T64" fmla="*/ 197 w 363"/>
              <a:gd name="T65" fmla="*/ 122 h 358"/>
              <a:gd name="T66" fmla="*/ 48 w 363"/>
              <a:gd name="T67" fmla="*/ 309 h 358"/>
              <a:gd name="T68" fmla="*/ 132 w 363"/>
              <a:gd name="T69" fmla="*/ 252 h 358"/>
              <a:gd name="T70" fmla="*/ 130 w 363"/>
              <a:gd name="T71" fmla="*/ 218 h 358"/>
              <a:gd name="T72" fmla="*/ 93 w 363"/>
              <a:gd name="T73" fmla="*/ 294 h 358"/>
              <a:gd name="T74" fmla="*/ 66 w 363"/>
              <a:gd name="T75" fmla="*/ 196 h 358"/>
              <a:gd name="T76" fmla="*/ 32 w 363"/>
              <a:gd name="T77" fmla="*/ 142 h 358"/>
              <a:gd name="T78" fmla="*/ 28 w 363"/>
              <a:gd name="T79" fmla="*/ 81 h 358"/>
              <a:gd name="T80" fmla="*/ 27 w 363"/>
              <a:gd name="T81" fmla="*/ 94 h 358"/>
              <a:gd name="T82" fmla="*/ 341 w 363"/>
              <a:gd name="T83" fmla="*/ 74 h 358"/>
              <a:gd name="T84" fmla="*/ 203 w 363"/>
              <a:gd name="T85" fmla="*/ 341 h 358"/>
              <a:gd name="T86" fmla="*/ 187 w 363"/>
              <a:gd name="T87" fmla="*/ 336 h 358"/>
              <a:gd name="T88" fmla="*/ 75 w 363"/>
              <a:gd name="T89" fmla="*/ 330 h 358"/>
              <a:gd name="T90" fmla="*/ 81 w 363"/>
              <a:gd name="T91" fmla="*/ 181 h 358"/>
              <a:gd name="T92" fmla="*/ 176 w 363"/>
              <a:gd name="T93" fmla="*/ 336 h 358"/>
              <a:gd name="T94" fmla="*/ 307 w 363"/>
              <a:gd name="T95" fmla="*/ 26 h 358"/>
              <a:gd name="T96" fmla="*/ 248 w 363"/>
              <a:gd name="T97" fmla="*/ 209 h 358"/>
              <a:gd name="T98" fmla="*/ 49 w 363"/>
              <a:gd name="T99" fmla="*/ 36 h 358"/>
              <a:gd name="T100" fmla="*/ 241 w 363"/>
              <a:gd name="T101" fmla="*/ 220 h 358"/>
              <a:gd name="T102" fmla="*/ 153 w 363"/>
              <a:gd name="T103" fmla="*/ 328 h 358"/>
              <a:gd name="T104" fmla="*/ 160 w 363"/>
              <a:gd name="T105" fmla="*/ 107 h 358"/>
              <a:gd name="T106" fmla="*/ 243 w 363"/>
              <a:gd name="T107" fmla="*/ 328 h 358"/>
              <a:gd name="T108" fmla="*/ 228 w 363"/>
              <a:gd name="T109" fmla="*/ 159 h 358"/>
              <a:gd name="T110" fmla="*/ 143 w 363"/>
              <a:gd name="T111" fmla="*/ 228 h 358"/>
              <a:gd name="T112" fmla="*/ 221 w 363"/>
              <a:gd name="T113" fmla="*/ 145 h 358"/>
              <a:gd name="T114" fmla="*/ 231 w 363"/>
              <a:gd name="T115" fmla="*/ 29 h 358"/>
              <a:gd name="T116" fmla="*/ 238 w 363"/>
              <a:gd name="T117" fmla="*/ 340 h 358"/>
              <a:gd name="T118" fmla="*/ 115 w 363"/>
              <a:gd name="T119" fmla="*/ 202 h 358"/>
              <a:gd name="T120" fmla="*/ 246 w 363"/>
              <a:gd name="T121" fmla="*/ 245 h 358"/>
              <a:gd name="T122" fmla="*/ 234 w 363"/>
              <a:gd name="T123" fmla="*/ 201 h 358"/>
              <a:gd name="T124" fmla="*/ 327 w 363"/>
              <a:gd name="T125" fmla="*/ 209 h 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63" h="358">
                <a:moveTo>
                  <a:pt x="0" y="188"/>
                </a:moveTo>
                <a:lnTo>
                  <a:pt x="0" y="188"/>
                </a:lnTo>
                <a:lnTo>
                  <a:pt x="1" y="159"/>
                </a:lnTo>
                <a:lnTo>
                  <a:pt x="1" y="159"/>
                </a:lnTo>
                <a:lnTo>
                  <a:pt x="1" y="141"/>
                </a:lnTo>
                <a:lnTo>
                  <a:pt x="1" y="141"/>
                </a:lnTo>
                <a:lnTo>
                  <a:pt x="3" y="117"/>
                </a:lnTo>
                <a:lnTo>
                  <a:pt x="3" y="117"/>
                </a:lnTo>
                <a:lnTo>
                  <a:pt x="5" y="95"/>
                </a:lnTo>
                <a:lnTo>
                  <a:pt x="5" y="95"/>
                </a:lnTo>
                <a:lnTo>
                  <a:pt x="8" y="77"/>
                </a:lnTo>
                <a:lnTo>
                  <a:pt x="12" y="58"/>
                </a:lnTo>
                <a:lnTo>
                  <a:pt x="12" y="58"/>
                </a:lnTo>
                <a:lnTo>
                  <a:pt x="17" y="44"/>
                </a:lnTo>
                <a:lnTo>
                  <a:pt x="24" y="31"/>
                </a:lnTo>
                <a:lnTo>
                  <a:pt x="24" y="31"/>
                </a:lnTo>
                <a:lnTo>
                  <a:pt x="30" y="24"/>
                </a:lnTo>
                <a:lnTo>
                  <a:pt x="37" y="17"/>
                </a:lnTo>
                <a:lnTo>
                  <a:pt x="37" y="17"/>
                </a:lnTo>
                <a:lnTo>
                  <a:pt x="44" y="13"/>
                </a:lnTo>
                <a:lnTo>
                  <a:pt x="49" y="10"/>
                </a:lnTo>
                <a:lnTo>
                  <a:pt x="64" y="6"/>
                </a:lnTo>
                <a:lnTo>
                  <a:pt x="64" y="6"/>
                </a:lnTo>
                <a:lnTo>
                  <a:pt x="75" y="3"/>
                </a:lnTo>
                <a:lnTo>
                  <a:pt x="86" y="0"/>
                </a:lnTo>
                <a:lnTo>
                  <a:pt x="86" y="0"/>
                </a:lnTo>
                <a:lnTo>
                  <a:pt x="98" y="0"/>
                </a:lnTo>
                <a:lnTo>
                  <a:pt x="98" y="0"/>
                </a:lnTo>
                <a:lnTo>
                  <a:pt x="165" y="0"/>
                </a:lnTo>
                <a:lnTo>
                  <a:pt x="165" y="0"/>
                </a:lnTo>
                <a:lnTo>
                  <a:pt x="197" y="2"/>
                </a:lnTo>
                <a:lnTo>
                  <a:pt x="197" y="2"/>
                </a:lnTo>
                <a:lnTo>
                  <a:pt x="213" y="3"/>
                </a:lnTo>
                <a:lnTo>
                  <a:pt x="213" y="3"/>
                </a:lnTo>
                <a:lnTo>
                  <a:pt x="227" y="4"/>
                </a:lnTo>
                <a:lnTo>
                  <a:pt x="227" y="4"/>
                </a:lnTo>
                <a:lnTo>
                  <a:pt x="241" y="4"/>
                </a:lnTo>
                <a:lnTo>
                  <a:pt x="241" y="4"/>
                </a:lnTo>
                <a:lnTo>
                  <a:pt x="268" y="6"/>
                </a:lnTo>
                <a:lnTo>
                  <a:pt x="268" y="6"/>
                </a:lnTo>
                <a:lnTo>
                  <a:pt x="284" y="7"/>
                </a:lnTo>
                <a:lnTo>
                  <a:pt x="284" y="7"/>
                </a:lnTo>
                <a:lnTo>
                  <a:pt x="300" y="10"/>
                </a:lnTo>
                <a:lnTo>
                  <a:pt x="314" y="14"/>
                </a:lnTo>
                <a:lnTo>
                  <a:pt x="314" y="14"/>
                </a:lnTo>
                <a:lnTo>
                  <a:pt x="325" y="19"/>
                </a:lnTo>
                <a:lnTo>
                  <a:pt x="336" y="26"/>
                </a:lnTo>
                <a:lnTo>
                  <a:pt x="336" y="26"/>
                </a:lnTo>
                <a:lnTo>
                  <a:pt x="344" y="33"/>
                </a:lnTo>
                <a:lnTo>
                  <a:pt x="349" y="39"/>
                </a:lnTo>
                <a:lnTo>
                  <a:pt x="354" y="47"/>
                </a:lnTo>
                <a:lnTo>
                  <a:pt x="356" y="54"/>
                </a:lnTo>
                <a:lnTo>
                  <a:pt x="356" y="54"/>
                </a:lnTo>
                <a:lnTo>
                  <a:pt x="358" y="60"/>
                </a:lnTo>
                <a:lnTo>
                  <a:pt x="358" y="60"/>
                </a:lnTo>
                <a:lnTo>
                  <a:pt x="361" y="68"/>
                </a:lnTo>
                <a:lnTo>
                  <a:pt x="362" y="78"/>
                </a:lnTo>
                <a:lnTo>
                  <a:pt x="362" y="78"/>
                </a:lnTo>
                <a:lnTo>
                  <a:pt x="363" y="84"/>
                </a:lnTo>
                <a:lnTo>
                  <a:pt x="363" y="84"/>
                </a:lnTo>
                <a:lnTo>
                  <a:pt x="362" y="120"/>
                </a:lnTo>
                <a:lnTo>
                  <a:pt x="362" y="120"/>
                </a:lnTo>
                <a:lnTo>
                  <a:pt x="362" y="124"/>
                </a:lnTo>
                <a:lnTo>
                  <a:pt x="362" y="124"/>
                </a:lnTo>
                <a:lnTo>
                  <a:pt x="362" y="145"/>
                </a:lnTo>
                <a:lnTo>
                  <a:pt x="362" y="145"/>
                </a:lnTo>
                <a:lnTo>
                  <a:pt x="361" y="196"/>
                </a:lnTo>
                <a:lnTo>
                  <a:pt x="361" y="196"/>
                </a:lnTo>
                <a:lnTo>
                  <a:pt x="359" y="243"/>
                </a:lnTo>
                <a:lnTo>
                  <a:pt x="359" y="243"/>
                </a:lnTo>
                <a:lnTo>
                  <a:pt x="358" y="263"/>
                </a:lnTo>
                <a:lnTo>
                  <a:pt x="358" y="263"/>
                </a:lnTo>
                <a:lnTo>
                  <a:pt x="355" y="282"/>
                </a:lnTo>
                <a:lnTo>
                  <a:pt x="355" y="282"/>
                </a:lnTo>
                <a:lnTo>
                  <a:pt x="354" y="286"/>
                </a:lnTo>
                <a:lnTo>
                  <a:pt x="354" y="286"/>
                </a:lnTo>
                <a:lnTo>
                  <a:pt x="354" y="297"/>
                </a:lnTo>
                <a:lnTo>
                  <a:pt x="351" y="309"/>
                </a:lnTo>
                <a:lnTo>
                  <a:pt x="351" y="309"/>
                </a:lnTo>
                <a:lnTo>
                  <a:pt x="348" y="317"/>
                </a:lnTo>
                <a:lnTo>
                  <a:pt x="344" y="326"/>
                </a:lnTo>
                <a:lnTo>
                  <a:pt x="344" y="326"/>
                </a:lnTo>
                <a:lnTo>
                  <a:pt x="342" y="328"/>
                </a:lnTo>
                <a:lnTo>
                  <a:pt x="342" y="328"/>
                </a:lnTo>
                <a:lnTo>
                  <a:pt x="338" y="334"/>
                </a:lnTo>
                <a:lnTo>
                  <a:pt x="331" y="338"/>
                </a:lnTo>
                <a:lnTo>
                  <a:pt x="331" y="338"/>
                </a:lnTo>
                <a:lnTo>
                  <a:pt x="318" y="344"/>
                </a:lnTo>
                <a:lnTo>
                  <a:pt x="318" y="344"/>
                </a:lnTo>
                <a:lnTo>
                  <a:pt x="302" y="350"/>
                </a:lnTo>
                <a:lnTo>
                  <a:pt x="287" y="353"/>
                </a:lnTo>
                <a:lnTo>
                  <a:pt x="287" y="353"/>
                </a:lnTo>
                <a:lnTo>
                  <a:pt x="264" y="355"/>
                </a:lnTo>
                <a:lnTo>
                  <a:pt x="264" y="355"/>
                </a:lnTo>
                <a:lnTo>
                  <a:pt x="236" y="357"/>
                </a:lnTo>
                <a:lnTo>
                  <a:pt x="236" y="357"/>
                </a:lnTo>
                <a:lnTo>
                  <a:pt x="190" y="358"/>
                </a:lnTo>
                <a:lnTo>
                  <a:pt x="190" y="358"/>
                </a:lnTo>
                <a:lnTo>
                  <a:pt x="146" y="358"/>
                </a:lnTo>
                <a:lnTo>
                  <a:pt x="146" y="358"/>
                </a:lnTo>
                <a:lnTo>
                  <a:pt x="125" y="357"/>
                </a:lnTo>
                <a:lnTo>
                  <a:pt x="125" y="357"/>
                </a:lnTo>
                <a:lnTo>
                  <a:pt x="111" y="355"/>
                </a:lnTo>
                <a:lnTo>
                  <a:pt x="111" y="355"/>
                </a:lnTo>
                <a:lnTo>
                  <a:pt x="86" y="354"/>
                </a:lnTo>
                <a:lnTo>
                  <a:pt x="86" y="354"/>
                </a:lnTo>
                <a:lnTo>
                  <a:pt x="68" y="351"/>
                </a:lnTo>
                <a:lnTo>
                  <a:pt x="68" y="351"/>
                </a:lnTo>
                <a:lnTo>
                  <a:pt x="54" y="346"/>
                </a:lnTo>
                <a:lnTo>
                  <a:pt x="39" y="340"/>
                </a:lnTo>
                <a:lnTo>
                  <a:pt x="39" y="340"/>
                </a:lnTo>
                <a:lnTo>
                  <a:pt x="32" y="336"/>
                </a:lnTo>
                <a:lnTo>
                  <a:pt x="27" y="328"/>
                </a:lnTo>
                <a:lnTo>
                  <a:pt x="27" y="328"/>
                </a:lnTo>
                <a:lnTo>
                  <a:pt x="24" y="326"/>
                </a:lnTo>
                <a:lnTo>
                  <a:pt x="24" y="326"/>
                </a:lnTo>
                <a:lnTo>
                  <a:pt x="18" y="317"/>
                </a:lnTo>
                <a:lnTo>
                  <a:pt x="14" y="309"/>
                </a:lnTo>
                <a:lnTo>
                  <a:pt x="14" y="309"/>
                </a:lnTo>
                <a:lnTo>
                  <a:pt x="11" y="303"/>
                </a:lnTo>
                <a:lnTo>
                  <a:pt x="11" y="303"/>
                </a:lnTo>
                <a:lnTo>
                  <a:pt x="5" y="290"/>
                </a:lnTo>
                <a:lnTo>
                  <a:pt x="5" y="290"/>
                </a:lnTo>
                <a:lnTo>
                  <a:pt x="3" y="272"/>
                </a:lnTo>
                <a:lnTo>
                  <a:pt x="1" y="255"/>
                </a:lnTo>
                <a:lnTo>
                  <a:pt x="1" y="255"/>
                </a:lnTo>
                <a:lnTo>
                  <a:pt x="0" y="216"/>
                </a:lnTo>
                <a:lnTo>
                  <a:pt x="0" y="216"/>
                </a:lnTo>
                <a:lnTo>
                  <a:pt x="0" y="188"/>
                </a:lnTo>
                <a:lnTo>
                  <a:pt x="0" y="188"/>
                </a:lnTo>
                <a:close/>
                <a:moveTo>
                  <a:pt x="176" y="122"/>
                </a:moveTo>
                <a:lnTo>
                  <a:pt x="176" y="122"/>
                </a:lnTo>
                <a:lnTo>
                  <a:pt x="176" y="121"/>
                </a:lnTo>
                <a:lnTo>
                  <a:pt x="176" y="121"/>
                </a:lnTo>
                <a:lnTo>
                  <a:pt x="174" y="121"/>
                </a:lnTo>
                <a:lnTo>
                  <a:pt x="174" y="121"/>
                </a:lnTo>
                <a:lnTo>
                  <a:pt x="174" y="121"/>
                </a:lnTo>
                <a:lnTo>
                  <a:pt x="174" y="121"/>
                </a:lnTo>
                <a:lnTo>
                  <a:pt x="176" y="122"/>
                </a:lnTo>
                <a:lnTo>
                  <a:pt x="176" y="122"/>
                </a:lnTo>
                <a:lnTo>
                  <a:pt x="177" y="124"/>
                </a:lnTo>
                <a:lnTo>
                  <a:pt x="179" y="124"/>
                </a:lnTo>
                <a:lnTo>
                  <a:pt x="179" y="124"/>
                </a:lnTo>
                <a:lnTo>
                  <a:pt x="176" y="122"/>
                </a:lnTo>
                <a:lnTo>
                  <a:pt x="176" y="122"/>
                </a:lnTo>
                <a:close/>
                <a:moveTo>
                  <a:pt x="20" y="64"/>
                </a:moveTo>
                <a:lnTo>
                  <a:pt x="20" y="64"/>
                </a:lnTo>
                <a:lnTo>
                  <a:pt x="22" y="60"/>
                </a:lnTo>
                <a:lnTo>
                  <a:pt x="22" y="60"/>
                </a:lnTo>
                <a:lnTo>
                  <a:pt x="20" y="64"/>
                </a:lnTo>
                <a:lnTo>
                  <a:pt x="20" y="64"/>
                </a:lnTo>
                <a:lnTo>
                  <a:pt x="20" y="66"/>
                </a:lnTo>
                <a:lnTo>
                  <a:pt x="20" y="66"/>
                </a:lnTo>
                <a:lnTo>
                  <a:pt x="20" y="64"/>
                </a:lnTo>
                <a:lnTo>
                  <a:pt x="20" y="64"/>
                </a:lnTo>
                <a:close/>
                <a:moveTo>
                  <a:pt x="108" y="90"/>
                </a:moveTo>
                <a:lnTo>
                  <a:pt x="108" y="90"/>
                </a:lnTo>
                <a:lnTo>
                  <a:pt x="109" y="90"/>
                </a:lnTo>
                <a:lnTo>
                  <a:pt x="109" y="90"/>
                </a:lnTo>
                <a:lnTo>
                  <a:pt x="109" y="90"/>
                </a:lnTo>
                <a:lnTo>
                  <a:pt x="108" y="90"/>
                </a:lnTo>
                <a:lnTo>
                  <a:pt x="108" y="90"/>
                </a:lnTo>
                <a:lnTo>
                  <a:pt x="108" y="90"/>
                </a:lnTo>
                <a:lnTo>
                  <a:pt x="108" y="90"/>
                </a:lnTo>
                <a:lnTo>
                  <a:pt x="102" y="90"/>
                </a:lnTo>
                <a:lnTo>
                  <a:pt x="102" y="90"/>
                </a:lnTo>
                <a:lnTo>
                  <a:pt x="58" y="90"/>
                </a:lnTo>
                <a:lnTo>
                  <a:pt x="58" y="90"/>
                </a:lnTo>
                <a:lnTo>
                  <a:pt x="58" y="90"/>
                </a:lnTo>
                <a:lnTo>
                  <a:pt x="58" y="90"/>
                </a:lnTo>
                <a:lnTo>
                  <a:pt x="58" y="90"/>
                </a:lnTo>
                <a:lnTo>
                  <a:pt x="58" y="90"/>
                </a:lnTo>
                <a:lnTo>
                  <a:pt x="68" y="90"/>
                </a:lnTo>
                <a:lnTo>
                  <a:pt x="68" y="90"/>
                </a:lnTo>
                <a:lnTo>
                  <a:pt x="68" y="90"/>
                </a:lnTo>
                <a:lnTo>
                  <a:pt x="68" y="90"/>
                </a:lnTo>
                <a:lnTo>
                  <a:pt x="71" y="90"/>
                </a:lnTo>
                <a:lnTo>
                  <a:pt x="71" y="90"/>
                </a:lnTo>
                <a:lnTo>
                  <a:pt x="82" y="90"/>
                </a:lnTo>
                <a:lnTo>
                  <a:pt x="82" y="90"/>
                </a:lnTo>
                <a:lnTo>
                  <a:pt x="108" y="90"/>
                </a:lnTo>
                <a:lnTo>
                  <a:pt x="108" y="90"/>
                </a:lnTo>
                <a:close/>
                <a:moveTo>
                  <a:pt x="126" y="341"/>
                </a:moveTo>
                <a:lnTo>
                  <a:pt x="126" y="341"/>
                </a:lnTo>
                <a:lnTo>
                  <a:pt x="125" y="340"/>
                </a:lnTo>
                <a:lnTo>
                  <a:pt x="125" y="340"/>
                </a:lnTo>
                <a:lnTo>
                  <a:pt x="123" y="340"/>
                </a:lnTo>
                <a:lnTo>
                  <a:pt x="122" y="340"/>
                </a:lnTo>
                <a:lnTo>
                  <a:pt x="122" y="340"/>
                </a:lnTo>
                <a:lnTo>
                  <a:pt x="108" y="338"/>
                </a:lnTo>
                <a:lnTo>
                  <a:pt x="108" y="338"/>
                </a:lnTo>
                <a:lnTo>
                  <a:pt x="101" y="337"/>
                </a:lnTo>
                <a:lnTo>
                  <a:pt x="101" y="337"/>
                </a:lnTo>
                <a:lnTo>
                  <a:pt x="101" y="337"/>
                </a:lnTo>
                <a:lnTo>
                  <a:pt x="101" y="338"/>
                </a:lnTo>
                <a:lnTo>
                  <a:pt x="101" y="338"/>
                </a:lnTo>
                <a:lnTo>
                  <a:pt x="101" y="338"/>
                </a:lnTo>
                <a:lnTo>
                  <a:pt x="101" y="338"/>
                </a:lnTo>
                <a:lnTo>
                  <a:pt x="108" y="340"/>
                </a:lnTo>
                <a:lnTo>
                  <a:pt x="108" y="340"/>
                </a:lnTo>
                <a:lnTo>
                  <a:pt x="123" y="341"/>
                </a:lnTo>
                <a:lnTo>
                  <a:pt x="123" y="341"/>
                </a:lnTo>
                <a:lnTo>
                  <a:pt x="126" y="341"/>
                </a:lnTo>
                <a:lnTo>
                  <a:pt x="126" y="341"/>
                </a:lnTo>
                <a:lnTo>
                  <a:pt x="128" y="341"/>
                </a:lnTo>
                <a:lnTo>
                  <a:pt x="128" y="341"/>
                </a:lnTo>
                <a:lnTo>
                  <a:pt x="130" y="341"/>
                </a:lnTo>
                <a:lnTo>
                  <a:pt x="130" y="341"/>
                </a:lnTo>
                <a:lnTo>
                  <a:pt x="143" y="341"/>
                </a:lnTo>
                <a:lnTo>
                  <a:pt x="143" y="341"/>
                </a:lnTo>
                <a:lnTo>
                  <a:pt x="153" y="341"/>
                </a:lnTo>
                <a:lnTo>
                  <a:pt x="153" y="341"/>
                </a:lnTo>
                <a:lnTo>
                  <a:pt x="153" y="341"/>
                </a:lnTo>
                <a:lnTo>
                  <a:pt x="153" y="341"/>
                </a:lnTo>
                <a:lnTo>
                  <a:pt x="153" y="340"/>
                </a:lnTo>
                <a:lnTo>
                  <a:pt x="153" y="340"/>
                </a:lnTo>
                <a:lnTo>
                  <a:pt x="153" y="340"/>
                </a:lnTo>
                <a:lnTo>
                  <a:pt x="139" y="340"/>
                </a:lnTo>
                <a:lnTo>
                  <a:pt x="139" y="340"/>
                </a:lnTo>
                <a:lnTo>
                  <a:pt x="136" y="340"/>
                </a:lnTo>
                <a:lnTo>
                  <a:pt x="136" y="340"/>
                </a:lnTo>
                <a:lnTo>
                  <a:pt x="135" y="341"/>
                </a:lnTo>
                <a:lnTo>
                  <a:pt x="135" y="341"/>
                </a:lnTo>
                <a:lnTo>
                  <a:pt x="133" y="341"/>
                </a:lnTo>
                <a:lnTo>
                  <a:pt x="133" y="341"/>
                </a:lnTo>
                <a:lnTo>
                  <a:pt x="129" y="340"/>
                </a:lnTo>
                <a:lnTo>
                  <a:pt x="126" y="341"/>
                </a:lnTo>
                <a:lnTo>
                  <a:pt x="126" y="341"/>
                </a:lnTo>
                <a:lnTo>
                  <a:pt x="126" y="341"/>
                </a:lnTo>
                <a:lnTo>
                  <a:pt x="126" y="341"/>
                </a:lnTo>
                <a:close/>
                <a:moveTo>
                  <a:pt x="186" y="97"/>
                </a:moveTo>
                <a:lnTo>
                  <a:pt x="186" y="97"/>
                </a:lnTo>
                <a:lnTo>
                  <a:pt x="187" y="98"/>
                </a:lnTo>
                <a:lnTo>
                  <a:pt x="187" y="98"/>
                </a:lnTo>
                <a:lnTo>
                  <a:pt x="187" y="98"/>
                </a:lnTo>
                <a:lnTo>
                  <a:pt x="187" y="98"/>
                </a:lnTo>
                <a:lnTo>
                  <a:pt x="186" y="97"/>
                </a:lnTo>
                <a:lnTo>
                  <a:pt x="186" y="97"/>
                </a:lnTo>
                <a:lnTo>
                  <a:pt x="184" y="97"/>
                </a:lnTo>
                <a:lnTo>
                  <a:pt x="184" y="97"/>
                </a:lnTo>
                <a:lnTo>
                  <a:pt x="180" y="95"/>
                </a:lnTo>
                <a:lnTo>
                  <a:pt x="180" y="95"/>
                </a:lnTo>
                <a:lnTo>
                  <a:pt x="170" y="93"/>
                </a:lnTo>
                <a:lnTo>
                  <a:pt x="159" y="90"/>
                </a:lnTo>
                <a:lnTo>
                  <a:pt x="159" y="90"/>
                </a:lnTo>
                <a:lnTo>
                  <a:pt x="145" y="90"/>
                </a:lnTo>
                <a:lnTo>
                  <a:pt x="145" y="90"/>
                </a:lnTo>
                <a:lnTo>
                  <a:pt x="143" y="90"/>
                </a:lnTo>
                <a:lnTo>
                  <a:pt x="143" y="90"/>
                </a:lnTo>
                <a:lnTo>
                  <a:pt x="146" y="90"/>
                </a:lnTo>
                <a:lnTo>
                  <a:pt x="146" y="90"/>
                </a:lnTo>
                <a:lnTo>
                  <a:pt x="160" y="93"/>
                </a:lnTo>
                <a:lnTo>
                  <a:pt x="173" y="94"/>
                </a:lnTo>
                <a:lnTo>
                  <a:pt x="173" y="94"/>
                </a:lnTo>
                <a:lnTo>
                  <a:pt x="186" y="97"/>
                </a:lnTo>
                <a:lnTo>
                  <a:pt x="186" y="97"/>
                </a:lnTo>
                <a:close/>
                <a:moveTo>
                  <a:pt x="143" y="330"/>
                </a:moveTo>
                <a:lnTo>
                  <a:pt x="143" y="330"/>
                </a:lnTo>
                <a:lnTo>
                  <a:pt x="142" y="330"/>
                </a:lnTo>
                <a:lnTo>
                  <a:pt x="140" y="328"/>
                </a:lnTo>
                <a:lnTo>
                  <a:pt x="140" y="328"/>
                </a:lnTo>
                <a:lnTo>
                  <a:pt x="140" y="324"/>
                </a:lnTo>
                <a:lnTo>
                  <a:pt x="140" y="324"/>
                </a:lnTo>
                <a:lnTo>
                  <a:pt x="142" y="321"/>
                </a:lnTo>
                <a:lnTo>
                  <a:pt x="142" y="321"/>
                </a:lnTo>
                <a:lnTo>
                  <a:pt x="138" y="320"/>
                </a:lnTo>
                <a:lnTo>
                  <a:pt x="138" y="320"/>
                </a:lnTo>
                <a:lnTo>
                  <a:pt x="136" y="321"/>
                </a:lnTo>
                <a:lnTo>
                  <a:pt x="135" y="321"/>
                </a:lnTo>
                <a:lnTo>
                  <a:pt x="135" y="321"/>
                </a:lnTo>
                <a:lnTo>
                  <a:pt x="133" y="324"/>
                </a:lnTo>
                <a:lnTo>
                  <a:pt x="133" y="324"/>
                </a:lnTo>
                <a:lnTo>
                  <a:pt x="132" y="328"/>
                </a:lnTo>
                <a:lnTo>
                  <a:pt x="132" y="328"/>
                </a:lnTo>
                <a:lnTo>
                  <a:pt x="133" y="328"/>
                </a:lnTo>
                <a:lnTo>
                  <a:pt x="133" y="328"/>
                </a:lnTo>
                <a:lnTo>
                  <a:pt x="139" y="328"/>
                </a:lnTo>
                <a:lnTo>
                  <a:pt x="139" y="328"/>
                </a:lnTo>
                <a:lnTo>
                  <a:pt x="140" y="330"/>
                </a:lnTo>
                <a:lnTo>
                  <a:pt x="139" y="331"/>
                </a:lnTo>
                <a:lnTo>
                  <a:pt x="139" y="331"/>
                </a:lnTo>
                <a:lnTo>
                  <a:pt x="138" y="333"/>
                </a:lnTo>
                <a:lnTo>
                  <a:pt x="138" y="333"/>
                </a:lnTo>
                <a:lnTo>
                  <a:pt x="142" y="333"/>
                </a:lnTo>
                <a:lnTo>
                  <a:pt x="145" y="333"/>
                </a:lnTo>
                <a:lnTo>
                  <a:pt x="145" y="333"/>
                </a:lnTo>
                <a:lnTo>
                  <a:pt x="143" y="331"/>
                </a:lnTo>
                <a:lnTo>
                  <a:pt x="143" y="330"/>
                </a:lnTo>
                <a:lnTo>
                  <a:pt x="143" y="330"/>
                </a:lnTo>
                <a:lnTo>
                  <a:pt x="147" y="330"/>
                </a:lnTo>
                <a:lnTo>
                  <a:pt x="147" y="330"/>
                </a:lnTo>
                <a:lnTo>
                  <a:pt x="150" y="328"/>
                </a:lnTo>
                <a:lnTo>
                  <a:pt x="150" y="328"/>
                </a:lnTo>
                <a:lnTo>
                  <a:pt x="150" y="328"/>
                </a:lnTo>
                <a:lnTo>
                  <a:pt x="150" y="328"/>
                </a:lnTo>
                <a:lnTo>
                  <a:pt x="150" y="328"/>
                </a:lnTo>
                <a:lnTo>
                  <a:pt x="145" y="328"/>
                </a:lnTo>
                <a:lnTo>
                  <a:pt x="145" y="328"/>
                </a:lnTo>
                <a:lnTo>
                  <a:pt x="143" y="330"/>
                </a:lnTo>
                <a:lnTo>
                  <a:pt x="143" y="330"/>
                </a:lnTo>
                <a:close/>
                <a:moveTo>
                  <a:pt x="47" y="85"/>
                </a:moveTo>
                <a:lnTo>
                  <a:pt x="47" y="85"/>
                </a:lnTo>
                <a:lnTo>
                  <a:pt x="48" y="85"/>
                </a:lnTo>
                <a:lnTo>
                  <a:pt x="48" y="85"/>
                </a:lnTo>
                <a:lnTo>
                  <a:pt x="81" y="85"/>
                </a:lnTo>
                <a:lnTo>
                  <a:pt x="81" y="85"/>
                </a:lnTo>
                <a:lnTo>
                  <a:pt x="96" y="87"/>
                </a:lnTo>
                <a:lnTo>
                  <a:pt x="96" y="87"/>
                </a:lnTo>
                <a:lnTo>
                  <a:pt x="113" y="87"/>
                </a:lnTo>
                <a:lnTo>
                  <a:pt x="113" y="87"/>
                </a:lnTo>
                <a:lnTo>
                  <a:pt x="145" y="87"/>
                </a:lnTo>
                <a:lnTo>
                  <a:pt x="145" y="87"/>
                </a:lnTo>
                <a:lnTo>
                  <a:pt x="155" y="87"/>
                </a:lnTo>
                <a:lnTo>
                  <a:pt x="155" y="87"/>
                </a:lnTo>
                <a:lnTo>
                  <a:pt x="165" y="88"/>
                </a:lnTo>
                <a:lnTo>
                  <a:pt x="174" y="91"/>
                </a:lnTo>
                <a:lnTo>
                  <a:pt x="174" y="91"/>
                </a:lnTo>
                <a:lnTo>
                  <a:pt x="184" y="94"/>
                </a:lnTo>
                <a:lnTo>
                  <a:pt x="184" y="94"/>
                </a:lnTo>
                <a:lnTo>
                  <a:pt x="203" y="100"/>
                </a:lnTo>
                <a:lnTo>
                  <a:pt x="203" y="100"/>
                </a:lnTo>
                <a:lnTo>
                  <a:pt x="214" y="105"/>
                </a:lnTo>
                <a:lnTo>
                  <a:pt x="214" y="105"/>
                </a:lnTo>
                <a:lnTo>
                  <a:pt x="220" y="110"/>
                </a:lnTo>
                <a:lnTo>
                  <a:pt x="220" y="110"/>
                </a:lnTo>
                <a:lnTo>
                  <a:pt x="230" y="115"/>
                </a:lnTo>
                <a:lnTo>
                  <a:pt x="238" y="122"/>
                </a:lnTo>
                <a:lnTo>
                  <a:pt x="238" y="122"/>
                </a:lnTo>
                <a:lnTo>
                  <a:pt x="244" y="130"/>
                </a:lnTo>
                <a:lnTo>
                  <a:pt x="244" y="130"/>
                </a:lnTo>
                <a:lnTo>
                  <a:pt x="250" y="138"/>
                </a:lnTo>
                <a:lnTo>
                  <a:pt x="254" y="148"/>
                </a:lnTo>
                <a:lnTo>
                  <a:pt x="254" y="148"/>
                </a:lnTo>
                <a:lnTo>
                  <a:pt x="257" y="157"/>
                </a:lnTo>
                <a:lnTo>
                  <a:pt x="257" y="157"/>
                </a:lnTo>
                <a:lnTo>
                  <a:pt x="258" y="165"/>
                </a:lnTo>
                <a:lnTo>
                  <a:pt x="260" y="172"/>
                </a:lnTo>
                <a:lnTo>
                  <a:pt x="260" y="172"/>
                </a:lnTo>
                <a:lnTo>
                  <a:pt x="260" y="232"/>
                </a:lnTo>
                <a:lnTo>
                  <a:pt x="260" y="232"/>
                </a:lnTo>
                <a:lnTo>
                  <a:pt x="258" y="257"/>
                </a:lnTo>
                <a:lnTo>
                  <a:pt x="258" y="257"/>
                </a:lnTo>
                <a:lnTo>
                  <a:pt x="257" y="286"/>
                </a:lnTo>
                <a:lnTo>
                  <a:pt x="257" y="286"/>
                </a:lnTo>
                <a:lnTo>
                  <a:pt x="257" y="294"/>
                </a:lnTo>
                <a:lnTo>
                  <a:pt x="257" y="294"/>
                </a:lnTo>
                <a:lnTo>
                  <a:pt x="257" y="306"/>
                </a:lnTo>
                <a:lnTo>
                  <a:pt x="257" y="306"/>
                </a:lnTo>
                <a:lnTo>
                  <a:pt x="257" y="307"/>
                </a:lnTo>
                <a:lnTo>
                  <a:pt x="257" y="307"/>
                </a:lnTo>
                <a:lnTo>
                  <a:pt x="258" y="307"/>
                </a:lnTo>
                <a:lnTo>
                  <a:pt x="258" y="307"/>
                </a:lnTo>
                <a:lnTo>
                  <a:pt x="267" y="307"/>
                </a:lnTo>
                <a:lnTo>
                  <a:pt x="267" y="307"/>
                </a:lnTo>
                <a:lnTo>
                  <a:pt x="287" y="307"/>
                </a:lnTo>
                <a:lnTo>
                  <a:pt x="307" y="306"/>
                </a:lnTo>
                <a:lnTo>
                  <a:pt x="307" y="306"/>
                </a:lnTo>
                <a:lnTo>
                  <a:pt x="309" y="306"/>
                </a:lnTo>
                <a:lnTo>
                  <a:pt x="311" y="304"/>
                </a:lnTo>
                <a:lnTo>
                  <a:pt x="311" y="304"/>
                </a:lnTo>
                <a:lnTo>
                  <a:pt x="311" y="304"/>
                </a:lnTo>
                <a:lnTo>
                  <a:pt x="311" y="304"/>
                </a:lnTo>
                <a:lnTo>
                  <a:pt x="311" y="301"/>
                </a:lnTo>
                <a:lnTo>
                  <a:pt x="311" y="301"/>
                </a:lnTo>
                <a:lnTo>
                  <a:pt x="311" y="299"/>
                </a:lnTo>
                <a:lnTo>
                  <a:pt x="311" y="299"/>
                </a:lnTo>
                <a:lnTo>
                  <a:pt x="311" y="274"/>
                </a:lnTo>
                <a:lnTo>
                  <a:pt x="314" y="249"/>
                </a:lnTo>
                <a:lnTo>
                  <a:pt x="314" y="249"/>
                </a:lnTo>
                <a:lnTo>
                  <a:pt x="314" y="245"/>
                </a:lnTo>
                <a:lnTo>
                  <a:pt x="314" y="245"/>
                </a:lnTo>
                <a:lnTo>
                  <a:pt x="312" y="213"/>
                </a:lnTo>
                <a:lnTo>
                  <a:pt x="312" y="213"/>
                </a:lnTo>
                <a:lnTo>
                  <a:pt x="312" y="186"/>
                </a:lnTo>
                <a:lnTo>
                  <a:pt x="312" y="186"/>
                </a:lnTo>
                <a:lnTo>
                  <a:pt x="312" y="172"/>
                </a:lnTo>
                <a:lnTo>
                  <a:pt x="312" y="172"/>
                </a:lnTo>
                <a:lnTo>
                  <a:pt x="315" y="155"/>
                </a:lnTo>
                <a:lnTo>
                  <a:pt x="315" y="155"/>
                </a:lnTo>
                <a:lnTo>
                  <a:pt x="315" y="137"/>
                </a:lnTo>
                <a:lnTo>
                  <a:pt x="315" y="137"/>
                </a:lnTo>
                <a:lnTo>
                  <a:pt x="317" y="128"/>
                </a:lnTo>
                <a:lnTo>
                  <a:pt x="315" y="118"/>
                </a:lnTo>
                <a:lnTo>
                  <a:pt x="315" y="118"/>
                </a:lnTo>
                <a:lnTo>
                  <a:pt x="314" y="110"/>
                </a:lnTo>
                <a:lnTo>
                  <a:pt x="314" y="110"/>
                </a:lnTo>
                <a:lnTo>
                  <a:pt x="311" y="97"/>
                </a:lnTo>
                <a:lnTo>
                  <a:pt x="305" y="84"/>
                </a:lnTo>
                <a:lnTo>
                  <a:pt x="305" y="84"/>
                </a:lnTo>
                <a:lnTo>
                  <a:pt x="301" y="76"/>
                </a:lnTo>
                <a:lnTo>
                  <a:pt x="294" y="68"/>
                </a:lnTo>
                <a:lnTo>
                  <a:pt x="288" y="63"/>
                </a:lnTo>
                <a:lnTo>
                  <a:pt x="280" y="57"/>
                </a:lnTo>
                <a:lnTo>
                  <a:pt x="280" y="57"/>
                </a:lnTo>
                <a:lnTo>
                  <a:pt x="271" y="53"/>
                </a:lnTo>
                <a:lnTo>
                  <a:pt x="271" y="53"/>
                </a:lnTo>
                <a:lnTo>
                  <a:pt x="258" y="47"/>
                </a:lnTo>
                <a:lnTo>
                  <a:pt x="251" y="46"/>
                </a:lnTo>
                <a:lnTo>
                  <a:pt x="244" y="44"/>
                </a:lnTo>
                <a:lnTo>
                  <a:pt x="244" y="44"/>
                </a:lnTo>
                <a:lnTo>
                  <a:pt x="213" y="43"/>
                </a:lnTo>
                <a:lnTo>
                  <a:pt x="213" y="43"/>
                </a:lnTo>
                <a:lnTo>
                  <a:pt x="136" y="44"/>
                </a:lnTo>
                <a:lnTo>
                  <a:pt x="136" y="44"/>
                </a:lnTo>
                <a:lnTo>
                  <a:pt x="111" y="44"/>
                </a:lnTo>
                <a:lnTo>
                  <a:pt x="111" y="44"/>
                </a:lnTo>
                <a:lnTo>
                  <a:pt x="102" y="44"/>
                </a:lnTo>
                <a:lnTo>
                  <a:pt x="102" y="44"/>
                </a:lnTo>
                <a:lnTo>
                  <a:pt x="82" y="46"/>
                </a:lnTo>
                <a:lnTo>
                  <a:pt x="82" y="46"/>
                </a:lnTo>
                <a:lnTo>
                  <a:pt x="68" y="47"/>
                </a:lnTo>
                <a:lnTo>
                  <a:pt x="68" y="47"/>
                </a:lnTo>
                <a:lnTo>
                  <a:pt x="57" y="47"/>
                </a:lnTo>
                <a:lnTo>
                  <a:pt x="45" y="49"/>
                </a:lnTo>
                <a:lnTo>
                  <a:pt x="45" y="49"/>
                </a:lnTo>
                <a:lnTo>
                  <a:pt x="44" y="49"/>
                </a:lnTo>
                <a:lnTo>
                  <a:pt x="44" y="49"/>
                </a:lnTo>
                <a:lnTo>
                  <a:pt x="44" y="51"/>
                </a:lnTo>
                <a:lnTo>
                  <a:pt x="44" y="51"/>
                </a:lnTo>
                <a:lnTo>
                  <a:pt x="45" y="57"/>
                </a:lnTo>
                <a:lnTo>
                  <a:pt x="45" y="63"/>
                </a:lnTo>
                <a:lnTo>
                  <a:pt x="45" y="63"/>
                </a:lnTo>
                <a:lnTo>
                  <a:pt x="47" y="83"/>
                </a:lnTo>
                <a:lnTo>
                  <a:pt x="47" y="83"/>
                </a:lnTo>
                <a:lnTo>
                  <a:pt x="47" y="85"/>
                </a:lnTo>
                <a:lnTo>
                  <a:pt x="47" y="85"/>
                </a:lnTo>
                <a:close/>
                <a:moveTo>
                  <a:pt x="203" y="176"/>
                </a:moveTo>
                <a:lnTo>
                  <a:pt x="203" y="176"/>
                </a:lnTo>
                <a:lnTo>
                  <a:pt x="203" y="175"/>
                </a:lnTo>
                <a:lnTo>
                  <a:pt x="203" y="175"/>
                </a:lnTo>
                <a:lnTo>
                  <a:pt x="200" y="161"/>
                </a:lnTo>
                <a:lnTo>
                  <a:pt x="200" y="161"/>
                </a:lnTo>
                <a:lnTo>
                  <a:pt x="197" y="154"/>
                </a:lnTo>
                <a:lnTo>
                  <a:pt x="193" y="147"/>
                </a:lnTo>
                <a:lnTo>
                  <a:pt x="189" y="141"/>
                </a:lnTo>
                <a:lnTo>
                  <a:pt x="183" y="135"/>
                </a:lnTo>
                <a:lnTo>
                  <a:pt x="183" y="135"/>
                </a:lnTo>
                <a:lnTo>
                  <a:pt x="177" y="132"/>
                </a:lnTo>
                <a:lnTo>
                  <a:pt x="177" y="132"/>
                </a:lnTo>
                <a:lnTo>
                  <a:pt x="162" y="125"/>
                </a:lnTo>
                <a:lnTo>
                  <a:pt x="162" y="125"/>
                </a:lnTo>
                <a:lnTo>
                  <a:pt x="146" y="121"/>
                </a:lnTo>
                <a:lnTo>
                  <a:pt x="146" y="121"/>
                </a:lnTo>
                <a:lnTo>
                  <a:pt x="135" y="118"/>
                </a:lnTo>
                <a:lnTo>
                  <a:pt x="123" y="117"/>
                </a:lnTo>
                <a:lnTo>
                  <a:pt x="123" y="117"/>
                </a:lnTo>
                <a:lnTo>
                  <a:pt x="96" y="115"/>
                </a:lnTo>
                <a:lnTo>
                  <a:pt x="96" y="115"/>
                </a:lnTo>
                <a:lnTo>
                  <a:pt x="88" y="115"/>
                </a:lnTo>
                <a:lnTo>
                  <a:pt x="88" y="115"/>
                </a:lnTo>
                <a:lnTo>
                  <a:pt x="72" y="112"/>
                </a:lnTo>
                <a:lnTo>
                  <a:pt x="72" y="112"/>
                </a:lnTo>
                <a:lnTo>
                  <a:pt x="51" y="112"/>
                </a:lnTo>
                <a:lnTo>
                  <a:pt x="51" y="112"/>
                </a:lnTo>
                <a:lnTo>
                  <a:pt x="48" y="114"/>
                </a:lnTo>
                <a:lnTo>
                  <a:pt x="48" y="114"/>
                </a:lnTo>
                <a:lnTo>
                  <a:pt x="47" y="115"/>
                </a:lnTo>
                <a:lnTo>
                  <a:pt x="45" y="114"/>
                </a:lnTo>
                <a:lnTo>
                  <a:pt x="45" y="114"/>
                </a:lnTo>
                <a:lnTo>
                  <a:pt x="44" y="137"/>
                </a:lnTo>
                <a:lnTo>
                  <a:pt x="42" y="158"/>
                </a:lnTo>
                <a:lnTo>
                  <a:pt x="42" y="158"/>
                </a:lnTo>
                <a:lnTo>
                  <a:pt x="44" y="158"/>
                </a:lnTo>
                <a:lnTo>
                  <a:pt x="45" y="158"/>
                </a:lnTo>
                <a:lnTo>
                  <a:pt x="45" y="158"/>
                </a:lnTo>
                <a:lnTo>
                  <a:pt x="47" y="159"/>
                </a:lnTo>
                <a:lnTo>
                  <a:pt x="47" y="159"/>
                </a:lnTo>
                <a:lnTo>
                  <a:pt x="58" y="159"/>
                </a:lnTo>
                <a:lnTo>
                  <a:pt x="58" y="159"/>
                </a:lnTo>
                <a:lnTo>
                  <a:pt x="62" y="159"/>
                </a:lnTo>
                <a:lnTo>
                  <a:pt x="62" y="159"/>
                </a:lnTo>
                <a:lnTo>
                  <a:pt x="76" y="158"/>
                </a:lnTo>
                <a:lnTo>
                  <a:pt x="76" y="158"/>
                </a:lnTo>
                <a:lnTo>
                  <a:pt x="92" y="159"/>
                </a:lnTo>
                <a:lnTo>
                  <a:pt x="92" y="159"/>
                </a:lnTo>
                <a:lnTo>
                  <a:pt x="102" y="159"/>
                </a:lnTo>
                <a:lnTo>
                  <a:pt x="102" y="159"/>
                </a:lnTo>
                <a:lnTo>
                  <a:pt x="113" y="162"/>
                </a:lnTo>
                <a:lnTo>
                  <a:pt x="123" y="166"/>
                </a:lnTo>
                <a:lnTo>
                  <a:pt x="123" y="166"/>
                </a:lnTo>
                <a:lnTo>
                  <a:pt x="130" y="171"/>
                </a:lnTo>
                <a:lnTo>
                  <a:pt x="136" y="175"/>
                </a:lnTo>
                <a:lnTo>
                  <a:pt x="136" y="175"/>
                </a:lnTo>
                <a:lnTo>
                  <a:pt x="136" y="176"/>
                </a:lnTo>
                <a:lnTo>
                  <a:pt x="136" y="176"/>
                </a:lnTo>
                <a:lnTo>
                  <a:pt x="142" y="181"/>
                </a:lnTo>
                <a:lnTo>
                  <a:pt x="142" y="181"/>
                </a:lnTo>
                <a:lnTo>
                  <a:pt x="146" y="189"/>
                </a:lnTo>
                <a:lnTo>
                  <a:pt x="149" y="198"/>
                </a:lnTo>
                <a:lnTo>
                  <a:pt x="149" y="198"/>
                </a:lnTo>
                <a:lnTo>
                  <a:pt x="152" y="202"/>
                </a:lnTo>
                <a:lnTo>
                  <a:pt x="152" y="202"/>
                </a:lnTo>
                <a:lnTo>
                  <a:pt x="155" y="212"/>
                </a:lnTo>
                <a:lnTo>
                  <a:pt x="155" y="212"/>
                </a:lnTo>
                <a:lnTo>
                  <a:pt x="156" y="223"/>
                </a:lnTo>
                <a:lnTo>
                  <a:pt x="157" y="235"/>
                </a:lnTo>
                <a:lnTo>
                  <a:pt x="157" y="235"/>
                </a:lnTo>
                <a:lnTo>
                  <a:pt x="159" y="259"/>
                </a:lnTo>
                <a:lnTo>
                  <a:pt x="159" y="259"/>
                </a:lnTo>
                <a:lnTo>
                  <a:pt x="157" y="296"/>
                </a:lnTo>
                <a:lnTo>
                  <a:pt x="157" y="296"/>
                </a:lnTo>
                <a:lnTo>
                  <a:pt x="159" y="303"/>
                </a:lnTo>
                <a:lnTo>
                  <a:pt x="159" y="303"/>
                </a:lnTo>
                <a:lnTo>
                  <a:pt x="159" y="306"/>
                </a:lnTo>
                <a:lnTo>
                  <a:pt x="157" y="307"/>
                </a:lnTo>
                <a:lnTo>
                  <a:pt x="157" y="307"/>
                </a:lnTo>
                <a:lnTo>
                  <a:pt x="156" y="307"/>
                </a:lnTo>
                <a:lnTo>
                  <a:pt x="156" y="307"/>
                </a:lnTo>
                <a:lnTo>
                  <a:pt x="156" y="311"/>
                </a:lnTo>
                <a:lnTo>
                  <a:pt x="156" y="311"/>
                </a:lnTo>
                <a:lnTo>
                  <a:pt x="157" y="311"/>
                </a:lnTo>
                <a:lnTo>
                  <a:pt x="157" y="311"/>
                </a:lnTo>
                <a:lnTo>
                  <a:pt x="179" y="310"/>
                </a:lnTo>
                <a:lnTo>
                  <a:pt x="179" y="310"/>
                </a:lnTo>
                <a:lnTo>
                  <a:pt x="201" y="309"/>
                </a:lnTo>
                <a:lnTo>
                  <a:pt x="201" y="309"/>
                </a:lnTo>
                <a:lnTo>
                  <a:pt x="206" y="309"/>
                </a:lnTo>
                <a:lnTo>
                  <a:pt x="206" y="309"/>
                </a:lnTo>
                <a:lnTo>
                  <a:pt x="207" y="306"/>
                </a:lnTo>
                <a:lnTo>
                  <a:pt x="207" y="306"/>
                </a:lnTo>
                <a:lnTo>
                  <a:pt x="207" y="300"/>
                </a:lnTo>
                <a:lnTo>
                  <a:pt x="207" y="300"/>
                </a:lnTo>
                <a:lnTo>
                  <a:pt x="207" y="270"/>
                </a:lnTo>
                <a:lnTo>
                  <a:pt x="207" y="270"/>
                </a:lnTo>
                <a:lnTo>
                  <a:pt x="206" y="249"/>
                </a:lnTo>
                <a:lnTo>
                  <a:pt x="206" y="249"/>
                </a:lnTo>
                <a:lnTo>
                  <a:pt x="206" y="230"/>
                </a:lnTo>
                <a:lnTo>
                  <a:pt x="206" y="212"/>
                </a:lnTo>
                <a:lnTo>
                  <a:pt x="206" y="212"/>
                </a:lnTo>
                <a:lnTo>
                  <a:pt x="204" y="199"/>
                </a:lnTo>
                <a:lnTo>
                  <a:pt x="204" y="186"/>
                </a:lnTo>
                <a:lnTo>
                  <a:pt x="204" y="186"/>
                </a:lnTo>
                <a:lnTo>
                  <a:pt x="203" y="181"/>
                </a:lnTo>
                <a:lnTo>
                  <a:pt x="203" y="181"/>
                </a:lnTo>
                <a:lnTo>
                  <a:pt x="201" y="182"/>
                </a:lnTo>
                <a:lnTo>
                  <a:pt x="201" y="182"/>
                </a:lnTo>
                <a:lnTo>
                  <a:pt x="200" y="182"/>
                </a:lnTo>
                <a:lnTo>
                  <a:pt x="199" y="182"/>
                </a:lnTo>
                <a:lnTo>
                  <a:pt x="199" y="182"/>
                </a:lnTo>
                <a:lnTo>
                  <a:pt x="197" y="181"/>
                </a:lnTo>
                <a:lnTo>
                  <a:pt x="197" y="178"/>
                </a:lnTo>
                <a:lnTo>
                  <a:pt x="197" y="178"/>
                </a:lnTo>
                <a:lnTo>
                  <a:pt x="199" y="176"/>
                </a:lnTo>
                <a:lnTo>
                  <a:pt x="200" y="176"/>
                </a:lnTo>
                <a:lnTo>
                  <a:pt x="200" y="176"/>
                </a:lnTo>
                <a:lnTo>
                  <a:pt x="203" y="176"/>
                </a:lnTo>
                <a:lnTo>
                  <a:pt x="203" y="176"/>
                </a:lnTo>
                <a:close/>
                <a:moveTo>
                  <a:pt x="126" y="250"/>
                </a:moveTo>
                <a:lnTo>
                  <a:pt x="126" y="250"/>
                </a:lnTo>
                <a:lnTo>
                  <a:pt x="126" y="243"/>
                </a:lnTo>
                <a:lnTo>
                  <a:pt x="126" y="243"/>
                </a:lnTo>
                <a:lnTo>
                  <a:pt x="123" y="235"/>
                </a:lnTo>
                <a:lnTo>
                  <a:pt x="119" y="226"/>
                </a:lnTo>
                <a:lnTo>
                  <a:pt x="112" y="219"/>
                </a:lnTo>
                <a:lnTo>
                  <a:pt x="103" y="213"/>
                </a:lnTo>
                <a:lnTo>
                  <a:pt x="103" y="213"/>
                </a:lnTo>
                <a:lnTo>
                  <a:pt x="99" y="212"/>
                </a:lnTo>
                <a:lnTo>
                  <a:pt x="95" y="211"/>
                </a:lnTo>
                <a:lnTo>
                  <a:pt x="95" y="211"/>
                </a:lnTo>
                <a:lnTo>
                  <a:pt x="95" y="211"/>
                </a:lnTo>
                <a:lnTo>
                  <a:pt x="95" y="211"/>
                </a:lnTo>
                <a:lnTo>
                  <a:pt x="93" y="212"/>
                </a:lnTo>
                <a:lnTo>
                  <a:pt x="93" y="212"/>
                </a:lnTo>
                <a:lnTo>
                  <a:pt x="92" y="213"/>
                </a:lnTo>
                <a:lnTo>
                  <a:pt x="91" y="213"/>
                </a:lnTo>
                <a:lnTo>
                  <a:pt x="91" y="213"/>
                </a:lnTo>
                <a:lnTo>
                  <a:pt x="85" y="212"/>
                </a:lnTo>
                <a:lnTo>
                  <a:pt x="79" y="213"/>
                </a:lnTo>
                <a:lnTo>
                  <a:pt x="79" y="213"/>
                </a:lnTo>
                <a:lnTo>
                  <a:pt x="74" y="215"/>
                </a:lnTo>
                <a:lnTo>
                  <a:pt x="74" y="215"/>
                </a:lnTo>
                <a:lnTo>
                  <a:pt x="64" y="220"/>
                </a:lnTo>
                <a:lnTo>
                  <a:pt x="55" y="228"/>
                </a:lnTo>
                <a:lnTo>
                  <a:pt x="55" y="228"/>
                </a:lnTo>
                <a:lnTo>
                  <a:pt x="52" y="232"/>
                </a:lnTo>
                <a:lnTo>
                  <a:pt x="49" y="238"/>
                </a:lnTo>
                <a:lnTo>
                  <a:pt x="49" y="238"/>
                </a:lnTo>
                <a:lnTo>
                  <a:pt x="47" y="250"/>
                </a:lnTo>
                <a:lnTo>
                  <a:pt x="47" y="250"/>
                </a:lnTo>
                <a:lnTo>
                  <a:pt x="47" y="259"/>
                </a:lnTo>
                <a:lnTo>
                  <a:pt x="47" y="259"/>
                </a:lnTo>
                <a:lnTo>
                  <a:pt x="48" y="265"/>
                </a:lnTo>
                <a:lnTo>
                  <a:pt x="49" y="270"/>
                </a:lnTo>
                <a:lnTo>
                  <a:pt x="52" y="276"/>
                </a:lnTo>
                <a:lnTo>
                  <a:pt x="57" y="280"/>
                </a:lnTo>
                <a:lnTo>
                  <a:pt x="57" y="280"/>
                </a:lnTo>
                <a:lnTo>
                  <a:pt x="59" y="283"/>
                </a:lnTo>
                <a:lnTo>
                  <a:pt x="59" y="283"/>
                </a:lnTo>
                <a:lnTo>
                  <a:pt x="74" y="290"/>
                </a:lnTo>
                <a:lnTo>
                  <a:pt x="74" y="290"/>
                </a:lnTo>
                <a:lnTo>
                  <a:pt x="76" y="290"/>
                </a:lnTo>
                <a:lnTo>
                  <a:pt x="81" y="292"/>
                </a:lnTo>
                <a:lnTo>
                  <a:pt x="81" y="292"/>
                </a:lnTo>
                <a:lnTo>
                  <a:pt x="88" y="290"/>
                </a:lnTo>
                <a:lnTo>
                  <a:pt x="88" y="290"/>
                </a:lnTo>
                <a:lnTo>
                  <a:pt x="102" y="290"/>
                </a:lnTo>
                <a:lnTo>
                  <a:pt x="102" y="290"/>
                </a:lnTo>
                <a:lnTo>
                  <a:pt x="103" y="289"/>
                </a:lnTo>
                <a:lnTo>
                  <a:pt x="103" y="289"/>
                </a:lnTo>
                <a:lnTo>
                  <a:pt x="111" y="286"/>
                </a:lnTo>
                <a:lnTo>
                  <a:pt x="111" y="286"/>
                </a:lnTo>
                <a:lnTo>
                  <a:pt x="118" y="279"/>
                </a:lnTo>
                <a:lnTo>
                  <a:pt x="122" y="270"/>
                </a:lnTo>
                <a:lnTo>
                  <a:pt x="122" y="270"/>
                </a:lnTo>
                <a:lnTo>
                  <a:pt x="125" y="267"/>
                </a:lnTo>
                <a:lnTo>
                  <a:pt x="125" y="263"/>
                </a:lnTo>
                <a:lnTo>
                  <a:pt x="125" y="263"/>
                </a:lnTo>
                <a:lnTo>
                  <a:pt x="126" y="250"/>
                </a:lnTo>
                <a:lnTo>
                  <a:pt x="126" y="250"/>
                </a:lnTo>
                <a:close/>
                <a:moveTo>
                  <a:pt x="72" y="110"/>
                </a:moveTo>
                <a:lnTo>
                  <a:pt x="72" y="110"/>
                </a:lnTo>
                <a:lnTo>
                  <a:pt x="79" y="111"/>
                </a:lnTo>
                <a:lnTo>
                  <a:pt x="79" y="111"/>
                </a:lnTo>
                <a:lnTo>
                  <a:pt x="92" y="112"/>
                </a:lnTo>
                <a:lnTo>
                  <a:pt x="92" y="112"/>
                </a:lnTo>
                <a:lnTo>
                  <a:pt x="118" y="114"/>
                </a:lnTo>
                <a:lnTo>
                  <a:pt x="118" y="114"/>
                </a:lnTo>
                <a:lnTo>
                  <a:pt x="130" y="115"/>
                </a:lnTo>
                <a:lnTo>
                  <a:pt x="143" y="117"/>
                </a:lnTo>
                <a:lnTo>
                  <a:pt x="143" y="117"/>
                </a:lnTo>
                <a:lnTo>
                  <a:pt x="157" y="121"/>
                </a:lnTo>
                <a:lnTo>
                  <a:pt x="170" y="125"/>
                </a:lnTo>
                <a:lnTo>
                  <a:pt x="170" y="125"/>
                </a:lnTo>
                <a:lnTo>
                  <a:pt x="177" y="130"/>
                </a:lnTo>
                <a:lnTo>
                  <a:pt x="184" y="134"/>
                </a:lnTo>
                <a:lnTo>
                  <a:pt x="184" y="134"/>
                </a:lnTo>
                <a:lnTo>
                  <a:pt x="193" y="141"/>
                </a:lnTo>
                <a:lnTo>
                  <a:pt x="199" y="151"/>
                </a:lnTo>
                <a:lnTo>
                  <a:pt x="199" y="151"/>
                </a:lnTo>
                <a:lnTo>
                  <a:pt x="199" y="151"/>
                </a:lnTo>
                <a:lnTo>
                  <a:pt x="199" y="151"/>
                </a:lnTo>
                <a:lnTo>
                  <a:pt x="200" y="151"/>
                </a:lnTo>
                <a:lnTo>
                  <a:pt x="200" y="151"/>
                </a:lnTo>
                <a:lnTo>
                  <a:pt x="199" y="149"/>
                </a:lnTo>
                <a:lnTo>
                  <a:pt x="199" y="149"/>
                </a:lnTo>
                <a:lnTo>
                  <a:pt x="196" y="144"/>
                </a:lnTo>
                <a:lnTo>
                  <a:pt x="192" y="139"/>
                </a:lnTo>
                <a:lnTo>
                  <a:pt x="192" y="139"/>
                </a:lnTo>
                <a:lnTo>
                  <a:pt x="183" y="131"/>
                </a:lnTo>
                <a:lnTo>
                  <a:pt x="183" y="131"/>
                </a:lnTo>
                <a:lnTo>
                  <a:pt x="177" y="127"/>
                </a:lnTo>
                <a:lnTo>
                  <a:pt x="177" y="127"/>
                </a:lnTo>
                <a:lnTo>
                  <a:pt x="170" y="122"/>
                </a:lnTo>
                <a:lnTo>
                  <a:pt x="162" y="118"/>
                </a:lnTo>
                <a:lnTo>
                  <a:pt x="145" y="114"/>
                </a:lnTo>
                <a:lnTo>
                  <a:pt x="145" y="114"/>
                </a:lnTo>
                <a:lnTo>
                  <a:pt x="132" y="112"/>
                </a:lnTo>
                <a:lnTo>
                  <a:pt x="119" y="111"/>
                </a:lnTo>
                <a:lnTo>
                  <a:pt x="119" y="111"/>
                </a:lnTo>
                <a:lnTo>
                  <a:pt x="108" y="111"/>
                </a:lnTo>
                <a:lnTo>
                  <a:pt x="108" y="111"/>
                </a:lnTo>
                <a:lnTo>
                  <a:pt x="92" y="110"/>
                </a:lnTo>
                <a:lnTo>
                  <a:pt x="76" y="110"/>
                </a:lnTo>
                <a:lnTo>
                  <a:pt x="76" y="110"/>
                </a:lnTo>
                <a:lnTo>
                  <a:pt x="72" y="110"/>
                </a:lnTo>
                <a:lnTo>
                  <a:pt x="72" y="110"/>
                </a:lnTo>
                <a:close/>
                <a:moveTo>
                  <a:pt x="288" y="350"/>
                </a:moveTo>
                <a:lnTo>
                  <a:pt x="288" y="350"/>
                </a:lnTo>
                <a:lnTo>
                  <a:pt x="288" y="350"/>
                </a:lnTo>
                <a:lnTo>
                  <a:pt x="288" y="350"/>
                </a:lnTo>
                <a:lnTo>
                  <a:pt x="285" y="348"/>
                </a:lnTo>
                <a:lnTo>
                  <a:pt x="285" y="348"/>
                </a:lnTo>
                <a:lnTo>
                  <a:pt x="282" y="350"/>
                </a:lnTo>
                <a:lnTo>
                  <a:pt x="282" y="350"/>
                </a:lnTo>
                <a:lnTo>
                  <a:pt x="280" y="350"/>
                </a:lnTo>
                <a:lnTo>
                  <a:pt x="280" y="350"/>
                </a:lnTo>
                <a:lnTo>
                  <a:pt x="267" y="350"/>
                </a:lnTo>
                <a:lnTo>
                  <a:pt x="267" y="350"/>
                </a:lnTo>
                <a:lnTo>
                  <a:pt x="246" y="351"/>
                </a:lnTo>
                <a:lnTo>
                  <a:pt x="246" y="351"/>
                </a:lnTo>
                <a:lnTo>
                  <a:pt x="237" y="353"/>
                </a:lnTo>
                <a:lnTo>
                  <a:pt x="237" y="353"/>
                </a:lnTo>
                <a:lnTo>
                  <a:pt x="217" y="354"/>
                </a:lnTo>
                <a:lnTo>
                  <a:pt x="217" y="354"/>
                </a:lnTo>
                <a:lnTo>
                  <a:pt x="192" y="355"/>
                </a:lnTo>
                <a:lnTo>
                  <a:pt x="192" y="355"/>
                </a:lnTo>
                <a:lnTo>
                  <a:pt x="143" y="355"/>
                </a:lnTo>
                <a:lnTo>
                  <a:pt x="143" y="355"/>
                </a:lnTo>
                <a:lnTo>
                  <a:pt x="140" y="355"/>
                </a:lnTo>
                <a:lnTo>
                  <a:pt x="140" y="355"/>
                </a:lnTo>
                <a:lnTo>
                  <a:pt x="142" y="355"/>
                </a:lnTo>
                <a:lnTo>
                  <a:pt x="142" y="355"/>
                </a:lnTo>
                <a:lnTo>
                  <a:pt x="157" y="355"/>
                </a:lnTo>
                <a:lnTo>
                  <a:pt x="157" y="355"/>
                </a:lnTo>
                <a:lnTo>
                  <a:pt x="193" y="355"/>
                </a:lnTo>
                <a:lnTo>
                  <a:pt x="227" y="355"/>
                </a:lnTo>
                <a:lnTo>
                  <a:pt x="227" y="355"/>
                </a:lnTo>
                <a:lnTo>
                  <a:pt x="264" y="353"/>
                </a:lnTo>
                <a:lnTo>
                  <a:pt x="264" y="353"/>
                </a:lnTo>
                <a:lnTo>
                  <a:pt x="282" y="351"/>
                </a:lnTo>
                <a:lnTo>
                  <a:pt x="282" y="351"/>
                </a:lnTo>
                <a:lnTo>
                  <a:pt x="288" y="350"/>
                </a:lnTo>
                <a:lnTo>
                  <a:pt x="288" y="350"/>
                </a:lnTo>
                <a:close/>
                <a:moveTo>
                  <a:pt x="211" y="306"/>
                </a:moveTo>
                <a:lnTo>
                  <a:pt x="211" y="306"/>
                </a:lnTo>
                <a:lnTo>
                  <a:pt x="213" y="306"/>
                </a:lnTo>
                <a:lnTo>
                  <a:pt x="213" y="304"/>
                </a:lnTo>
                <a:lnTo>
                  <a:pt x="213" y="304"/>
                </a:lnTo>
                <a:lnTo>
                  <a:pt x="213" y="276"/>
                </a:lnTo>
                <a:lnTo>
                  <a:pt x="213" y="276"/>
                </a:lnTo>
                <a:lnTo>
                  <a:pt x="213" y="267"/>
                </a:lnTo>
                <a:lnTo>
                  <a:pt x="213" y="267"/>
                </a:lnTo>
                <a:lnTo>
                  <a:pt x="213" y="260"/>
                </a:lnTo>
                <a:lnTo>
                  <a:pt x="213" y="260"/>
                </a:lnTo>
                <a:lnTo>
                  <a:pt x="211" y="232"/>
                </a:lnTo>
                <a:lnTo>
                  <a:pt x="211" y="232"/>
                </a:lnTo>
                <a:lnTo>
                  <a:pt x="211" y="228"/>
                </a:lnTo>
                <a:lnTo>
                  <a:pt x="211" y="228"/>
                </a:lnTo>
                <a:lnTo>
                  <a:pt x="210" y="226"/>
                </a:lnTo>
                <a:lnTo>
                  <a:pt x="210" y="223"/>
                </a:lnTo>
                <a:lnTo>
                  <a:pt x="210" y="223"/>
                </a:lnTo>
                <a:lnTo>
                  <a:pt x="211" y="222"/>
                </a:lnTo>
                <a:lnTo>
                  <a:pt x="211" y="220"/>
                </a:lnTo>
                <a:lnTo>
                  <a:pt x="211" y="220"/>
                </a:lnTo>
                <a:lnTo>
                  <a:pt x="211" y="215"/>
                </a:lnTo>
                <a:lnTo>
                  <a:pt x="211" y="215"/>
                </a:lnTo>
                <a:lnTo>
                  <a:pt x="209" y="215"/>
                </a:lnTo>
                <a:lnTo>
                  <a:pt x="209" y="215"/>
                </a:lnTo>
                <a:lnTo>
                  <a:pt x="209" y="216"/>
                </a:lnTo>
                <a:lnTo>
                  <a:pt x="209" y="216"/>
                </a:lnTo>
                <a:lnTo>
                  <a:pt x="210" y="256"/>
                </a:lnTo>
                <a:lnTo>
                  <a:pt x="210" y="256"/>
                </a:lnTo>
                <a:lnTo>
                  <a:pt x="210" y="270"/>
                </a:lnTo>
                <a:lnTo>
                  <a:pt x="210" y="270"/>
                </a:lnTo>
                <a:lnTo>
                  <a:pt x="211" y="284"/>
                </a:lnTo>
                <a:lnTo>
                  <a:pt x="211" y="284"/>
                </a:lnTo>
                <a:lnTo>
                  <a:pt x="211" y="304"/>
                </a:lnTo>
                <a:lnTo>
                  <a:pt x="211" y="304"/>
                </a:lnTo>
                <a:lnTo>
                  <a:pt x="211" y="306"/>
                </a:lnTo>
                <a:lnTo>
                  <a:pt x="211" y="306"/>
                </a:lnTo>
                <a:close/>
                <a:moveTo>
                  <a:pt x="172" y="37"/>
                </a:moveTo>
                <a:lnTo>
                  <a:pt x="172" y="37"/>
                </a:lnTo>
                <a:lnTo>
                  <a:pt x="173" y="37"/>
                </a:lnTo>
                <a:lnTo>
                  <a:pt x="173" y="37"/>
                </a:lnTo>
                <a:lnTo>
                  <a:pt x="207" y="37"/>
                </a:lnTo>
                <a:lnTo>
                  <a:pt x="207" y="37"/>
                </a:lnTo>
                <a:lnTo>
                  <a:pt x="219" y="37"/>
                </a:lnTo>
                <a:lnTo>
                  <a:pt x="219" y="37"/>
                </a:lnTo>
                <a:lnTo>
                  <a:pt x="221" y="37"/>
                </a:lnTo>
                <a:lnTo>
                  <a:pt x="221" y="37"/>
                </a:lnTo>
                <a:lnTo>
                  <a:pt x="223" y="34"/>
                </a:lnTo>
                <a:lnTo>
                  <a:pt x="223" y="34"/>
                </a:lnTo>
                <a:lnTo>
                  <a:pt x="220" y="34"/>
                </a:lnTo>
                <a:lnTo>
                  <a:pt x="220" y="34"/>
                </a:lnTo>
                <a:lnTo>
                  <a:pt x="211" y="34"/>
                </a:lnTo>
                <a:lnTo>
                  <a:pt x="211" y="34"/>
                </a:lnTo>
                <a:lnTo>
                  <a:pt x="174" y="36"/>
                </a:lnTo>
                <a:lnTo>
                  <a:pt x="174" y="36"/>
                </a:lnTo>
                <a:lnTo>
                  <a:pt x="173" y="36"/>
                </a:lnTo>
                <a:lnTo>
                  <a:pt x="172" y="37"/>
                </a:lnTo>
                <a:lnTo>
                  <a:pt x="172" y="37"/>
                </a:lnTo>
                <a:close/>
                <a:moveTo>
                  <a:pt x="42" y="333"/>
                </a:moveTo>
                <a:lnTo>
                  <a:pt x="42" y="333"/>
                </a:lnTo>
                <a:lnTo>
                  <a:pt x="39" y="331"/>
                </a:lnTo>
                <a:lnTo>
                  <a:pt x="39" y="331"/>
                </a:lnTo>
                <a:lnTo>
                  <a:pt x="38" y="330"/>
                </a:lnTo>
                <a:lnTo>
                  <a:pt x="38" y="330"/>
                </a:lnTo>
                <a:lnTo>
                  <a:pt x="35" y="327"/>
                </a:lnTo>
                <a:lnTo>
                  <a:pt x="35" y="327"/>
                </a:lnTo>
                <a:lnTo>
                  <a:pt x="31" y="324"/>
                </a:lnTo>
                <a:lnTo>
                  <a:pt x="31" y="324"/>
                </a:lnTo>
                <a:lnTo>
                  <a:pt x="25" y="320"/>
                </a:lnTo>
                <a:lnTo>
                  <a:pt x="25" y="320"/>
                </a:lnTo>
                <a:lnTo>
                  <a:pt x="24" y="319"/>
                </a:lnTo>
                <a:lnTo>
                  <a:pt x="24" y="319"/>
                </a:lnTo>
                <a:lnTo>
                  <a:pt x="24" y="319"/>
                </a:lnTo>
                <a:lnTo>
                  <a:pt x="24" y="319"/>
                </a:lnTo>
                <a:lnTo>
                  <a:pt x="27" y="323"/>
                </a:lnTo>
                <a:lnTo>
                  <a:pt x="30" y="327"/>
                </a:lnTo>
                <a:lnTo>
                  <a:pt x="30" y="327"/>
                </a:lnTo>
                <a:lnTo>
                  <a:pt x="37" y="333"/>
                </a:lnTo>
                <a:lnTo>
                  <a:pt x="37" y="333"/>
                </a:lnTo>
                <a:lnTo>
                  <a:pt x="44" y="337"/>
                </a:lnTo>
                <a:lnTo>
                  <a:pt x="52" y="340"/>
                </a:lnTo>
                <a:lnTo>
                  <a:pt x="52" y="340"/>
                </a:lnTo>
                <a:lnTo>
                  <a:pt x="66" y="346"/>
                </a:lnTo>
                <a:lnTo>
                  <a:pt x="66" y="346"/>
                </a:lnTo>
                <a:lnTo>
                  <a:pt x="68" y="346"/>
                </a:lnTo>
                <a:lnTo>
                  <a:pt x="68" y="346"/>
                </a:lnTo>
                <a:lnTo>
                  <a:pt x="68" y="344"/>
                </a:lnTo>
                <a:lnTo>
                  <a:pt x="68" y="344"/>
                </a:lnTo>
                <a:lnTo>
                  <a:pt x="68" y="344"/>
                </a:lnTo>
                <a:lnTo>
                  <a:pt x="68" y="344"/>
                </a:lnTo>
                <a:lnTo>
                  <a:pt x="54" y="338"/>
                </a:lnTo>
                <a:lnTo>
                  <a:pt x="54" y="338"/>
                </a:lnTo>
                <a:lnTo>
                  <a:pt x="52" y="338"/>
                </a:lnTo>
                <a:lnTo>
                  <a:pt x="52" y="338"/>
                </a:lnTo>
                <a:lnTo>
                  <a:pt x="51" y="338"/>
                </a:lnTo>
                <a:lnTo>
                  <a:pt x="51" y="337"/>
                </a:lnTo>
                <a:lnTo>
                  <a:pt x="51" y="337"/>
                </a:lnTo>
                <a:lnTo>
                  <a:pt x="49" y="337"/>
                </a:lnTo>
                <a:lnTo>
                  <a:pt x="49" y="337"/>
                </a:lnTo>
                <a:lnTo>
                  <a:pt x="47" y="334"/>
                </a:lnTo>
                <a:lnTo>
                  <a:pt x="47" y="334"/>
                </a:lnTo>
                <a:lnTo>
                  <a:pt x="45" y="336"/>
                </a:lnTo>
                <a:lnTo>
                  <a:pt x="45" y="336"/>
                </a:lnTo>
                <a:lnTo>
                  <a:pt x="44" y="336"/>
                </a:lnTo>
                <a:lnTo>
                  <a:pt x="44" y="336"/>
                </a:lnTo>
                <a:lnTo>
                  <a:pt x="42" y="334"/>
                </a:lnTo>
                <a:lnTo>
                  <a:pt x="42" y="334"/>
                </a:lnTo>
                <a:lnTo>
                  <a:pt x="42" y="333"/>
                </a:lnTo>
                <a:lnTo>
                  <a:pt x="42" y="333"/>
                </a:lnTo>
                <a:close/>
                <a:moveTo>
                  <a:pt x="255" y="202"/>
                </a:moveTo>
                <a:lnTo>
                  <a:pt x="255" y="202"/>
                </a:lnTo>
                <a:lnTo>
                  <a:pt x="257" y="202"/>
                </a:lnTo>
                <a:lnTo>
                  <a:pt x="257" y="202"/>
                </a:lnTo>
                <a:lnTo>
                  <a:pt x="257" y="172"/>
                </a:lnTo>
                <a:lnTo>
                  <a:pt x="257" y="172"/>
                </a:lnTo>
                <a:lnTo>
                  <a:pt x="255" y="168"/>
                </a:lnTo>
                <a:lnTo>
                  <a:pt x="255" y="162"/>
                </a:lnTo>
                <a:lnTo>
                  <a:pt x="255" y="162"/>
                </a:lnTo>
                <a:lnTo>
                  <a:pt x="251" y="149"/>
                </a:lnTo>
                <a:lnTo>
                  <a:pt x="251" y="149"/>
                </a:lnTo>
                <a:lnTo>
                  <a:pt x="248" y="141"/>
                </a:lnTo>
                <a:lnTo>
                  <a:pt x="246" y="135"/>
                </a:lnTo>
                <a:lnTo>
                  <a:pt x="246" y="135"/>
                </a:lnTo>
                <a:lnTo>
                  <a:pt x="244" y="134"/>
                </a:lnTo>
                <a:lnTo>
                  <a:pt x="244" y="134"/>
                </a:lnTo>
                <a:lnTo>
                  <a:pt x="248" y="142"/>
                </a:lnTo>
                <a:lnTo>
                  <a:pt x="248" y="142"/>
                </a:lnTo>
                <a:lnTo>
                  <a:pt x="251" y="152"/>
                </a:lnTo>
                <a:lnTo>
                  <a:pt x="251" y="152"/>
                </a:lnTo>
                <a:lnTo>
                  <a:pt x="253" y="162"/>
                </a:lnTo>
                <a:lnTo>
                  <a:pt x="253" y="162"/>
                </a:lnTo>
                <a:lnTo>
                  <a:pt x="254" y="174"/>
                </a:lnTo>
                <a:lnTo>
                  <a:pt x="254" y="185"/>
                </a:lnTo>
                <a:lnTo>
                  <a:pt x="254" y="185"/>
                </a:lnTo>
                <a:lnTo>
                  <a:pt x="254" y="188"/>
                </a:lnTo>
                <a:lnTo>
                  <a:pt x="254" y="188"/>
                </a:lnTo>
                <a:lnTo>
                  <a:pt x="255" y="196"/>
                </a:lnTo>
                <a:lnTo>
                  <a:pt x="255" y="196"/>
                </a:lnTo>
                <a:lnTo>
                  <a:pt x="255" y="202"/>
                </a:lnTo>
                <a:lnTo>
                  <a:pt x="255" y="202"/>
                </a:lnTo>
                <a:close/>
                <a:moveTo>
                  <a:pt x="166" y="12"/>
                </a:moveTo>
                <a:lnTo>
                  <a:pt x="166" y="12"/>
                </a:lnTo>
                <a:lnTo>
                  <a:pt x="169" y="12"/>
                </a:lnTo>
                <a:lnTo>
                  <a:pt x="169" y="12"/>
                </a:lnTo>
                <a:lnTo>
                  <a:pt x="210" y="12"/>
                </a:lnTo>
                <a:lnTo>
                  <a:pt x="210" y="12"/>
                </a:lnTo>
                <a:lnTo>
                  <a:pt x="211" y="10"/>
                </a:lnTo>
                <a:lnTo>
                  <a:pt x="213" y="9"/>
                </a:lnTo>
                <a:lnTo>
                  <a:pt x="213" y="9"/>
                </a:lnTo>
                <a:lnTo>
                  <a:pt x="166" y="9"/>
                </a:lnTo>
                <a:lnTo>
                  <a:pt x="166" y="9"/>
                </a:lnTo>
                <a:lnTo>
                  <a:pt x="166" y="12"/>
                </a:lnTo>
                <a:lnTo>
                  <a:pt x="166" y="12"/>
                </a:lnTo>
                <a:close/>
                <a:moveTo>
                  <a:pt x="10" y="262"/>
                </a:moveTo>
                <a:lnTo>
                  <a:pt x="10" y="262"/>
                </a:lnTo>
                <a:lnTo>
                  <a:pt x="12" y="259"/>
                </a:lnTo>
                <a:lnTo>
                  <a:pt x="12" y="259"/>
                </a:lnTo>
                <a:lnTo>
                  <a:pt x="12" y="256"/>
                </a:lnTo>
                <a:lnTo>
                  <a:pt x="12" y="256"/>
                </a:lnTo>
                <a:lnTo>
                  <a:pt x="12" y="246"/>
                </a:lnTo>
                <a:lnTo>
                  <a:pt x="12" y="246"/>
                </a:lnTo>
                <a:lnTo>
                  <a:pt x="11" y="233"/>
                </a:lnTo>
                <a:lnTo>
                  <a:pt x="11" y="233"/>
                </a:lnTo>
                <a:lnTo>
                  <a:pt x="11" y="232"/>
                </a:lnTo>
                <a:lnTo>
                  <a:pt x="11" y="232"/>
                </a:lnTo>
                <a:lnTo>
                  <a:pt x="11" y="233"/>
                </a:lnTo>
                <a:lnTo>
                  <a:pt x="11" y="233"/>
                </a:lnTo>
                <a:lnTo>
                  <a:pt x="8" y="250"/>
                </a:lnTo>
                <a:lnTo>
                  <a:pt x="8" y="250"/>
                </a:lnTo>
                <a:lnTo>
                  <a:pt x="8" y="255"/>
                </a:lnTo>
                <a:lnTo>
                  <a:pt x="8" y="255"/>
                </a:lnTo>
                <a:lnTo>
                  <a:pt x="10" y="262"/>
                </a:lnTo>
                <a:lnTo>
                  <a:pt x="10" y="262"/>
                </a:lnTo>
                <a:close/>
                <a:moveTo>
                  <a:pt x="356" y="77"/>
                </a:moveTo>
                <a:lnTo>
                  <a:pt x="356" y="77"/>
                </a:lnTo>
                <a:lnTo>
                  <a:pt x="356" y="77"/>
                </a:lnTo>
                <a:lnTo>
                  <a:pt x="356" y="77"/>
                </a:lnTo>
                <a:lnTo>
                  <a:pt x="356" y="76"/>
                </a:lnTo>
                <a:lnTo>
                  <a:pt x="356" y="76"/>
                </a:lnTo>
                <a:lnTo>
                  <a:pt x="355" y="66"/>
                </a:lnTo>
                <a:lnTo>
                  <a:pt x="355" y="66"/>
                </a:lnTo>
                <a:lnTo>
                  <a:pt x="352" y="57"/>
                </a:lnTo>
                <a:lnTo>
                  <a:pt x="349" y="50"/>
                </a:lnTo>
                <a:lnTo>
                  <a:pt x="345" y="43"/>
                </a:lnTo>
                <a:lnTo>
                  <a:pt x="338" y="37"/>
                </a:lnTo>
                <a:lnTo>
                  <a:pt x="338" y="37"/>
                </a:lnTo>
                <a:lnTo>
                  <a:pt x="338" y="36"/>
                </a:lnTo>
                <a:lnTo>
                  <a:pt x="338" y="36"/>
                </a:lnTo>
                <a:lnTo>
                  <a:pt x="338" y="37"/>
                </a:lnTo>
                <a:lnTo>
                  <a:pt x="338" y="37"/>
                </a:lnTo>
                <a:lnTo>
                  <a:pt x="344" y="44"/>
                </a:lnTo>
                <a:lnTo>
                  <a:pt x="348" y="53"/>
                </a:lnTo>
                <a:lnTo>
                  <a:pt x="348" y="53"/>
                </a:lnTo>
                <a:lnTo>
                  <a:pt x="352" y="63"/>
                </a:lnTo>
                <a:lnTo>
                  <a:pt x="352" y="63"/>
                </a:lnTo>
                <a:lnTo>
                  <a:pt x="355" y="74"/>
                </a:lnTo>
                <a:lnTo>
                  <a:pt x="355" y="74"/>
                </a:lnTo>
                <a:lnTo>
                  <a:pt x="356" y="77"/>
                </a:lnTo>
                <a:lnTo>
                  <a:pt x="356" y="77"/>
                </a:lnTo>
                <a:close/>
                <a:moveTo>
                  <a:pt x="213" y="317"/>
                </a:moveTo>
                <a:lnTo>
                  <a:pt x="213" y="317"/>
                </a:lnTo>
                <a:lnTo>
                  <a:pt x="213" y="317"/>
                </a:lnTo>
                <a:lnTo>
                  <a:pt x="213" y="317"/>
                </a:lnTo>
                <a:lnTo>
                  <a:pt x="211" y="317"/>
                </a:lnTo>
                <a:lnTo>
                  <a:pt x="211" y="317"/>
                </a:lnTo>
                <a:lnTo>
                  <a:pt x="189" y="316"/>
                </a:lnTo>
                <a:lnTo>
                  <a:pt x="189" y="316"/>
                </a:lnTo>
                <a:lnTo>
                  <a:pt x="182" y="317"/>
                </a:lnTo>
                <a:lnTo>
                  <a:pt x="174" y="319"/>
                </a:lnTo>
                <a:lnTo>
                  <a:pt x="174" y="319"/>
                </a:lnTo>
                <a:lnTo>
                  <a:pt x="177" y="319"/>
                </a:lnTo>
                <a:lnTo>
                  <a:pt x="177" y="319"/>
                </a:lnTo>
                <a:lnTo>
                  <a:pt x="190" y="319"/>
                </a:lnTo>
                <a:lnTo>
                  <a:pt x="190" y="319"/>
                </a:lnTo>
                <a:lnTo>
                  <a:pt x="196" y="320"/>
                </a:lnTo>
                <a:lnTo>
                  <a:pt x="201" y="319"/>
                </a:lnTo>
                <a:lnTo>
                  <a:pt x="201" y="319"/>
                </a:lnTo>
                <a:lnTo>
                  <a:pt x="210" y="319"/>
                </a:lnTo>
                <a:lnTo>
                  <a:pt x="210" y="319"/>
                </a:lnTo>
                <a:lnTo>
                  <a:pt x="213" y="317"/>
                </a:lnTo>
                <a:lnTo>
                  <a:pt x="213" y="317"/>
                </a:lnTo>
                <a:close/>
                <a:moveTo>
                  <a:pt x="317" y="164"/>
                </a:moveTo>
                <a:lnTo>
                  <a:pt x="317" y="164"/>
                </a:lnTo>
                <a:lnTo>
                  <a:pt x="315" y="178"/>
                </a:lnTo>
                <a:lnTo>
                  <a:pt x="315" y="192"/>
                </a:lnTo>
                <a:lnTo>
                  <a:pt x="315" y="192"/>
                </a:lnTo>
                <a:lnTo>
                  <a:pt x="315" y="220"/>
                </a:lnTo>
                <a:lnTo>
                  <a:pt x="315" y="220"/>
                </a:lnTo>
                <a:lnTo>
                  <a:pt x="317" y="192"/>
                </a:lnTo>
                <a:lnTo>
                  <a:pt x="317" y="164"/>
                </a:lnTo>
                <a:lnTo>
                  <a:pt x="317" y="164"/>
                </a:lnTo>
                <a:close/>
                <a:moveTo>
                  <a:pt x="150" y="310"/>
                </a:moveTo>
                <a:lnTo>
                  <a:pt x="150" y="310"/>
                </a:lnTo>
                <a:lnTo>
                  <a:pt x="150" y="310"/>
                </a:lnTo>
                <a:lnTo>
                  <a:pt x="150" y="310"/>
                </a:lnTo>
                <a:lnTo>
                  <a:pt x="150" y="310"/>
                </a:lnTo>
                <a:lnTo>
                  <a:pt x="150" y="310"/>
                </a:lnTo>
                <a:lnTo>
                  <a:pt x="152" y="304"/>
                </a:lnTo>
                <a:lnTo>
                  <a:pt x="152" y="304"/>
                </a:lnTo>
                <a:lnTo>
                  <a:pt x="155" y="290"/>
                </a:lnTo>
                <a:lnTo>
                  <a:pt x="155" y="290"/>
                </a:lnTo>
                <a:lnTo>
                  <a:pt x="155" y="276"/>
                </a:lnTo>
                <a:lnTo>
                  <a:pt x="155" y="276"/>
                </a:lnTo>
                <a:lnTo>
                  <a:pt x="155" y="257"/>
                </a:lnTo>
                <a:lnTo>
                  <a:pt x="152" y="240"/>
                </a:lnTo>
                <a:lnTo>
                  <a:pt x="152" y="240"/>
                </a:lnTo>
                <a:lnTo>
                  <a:pt x="152" y="240"/>
                </a:lnTo>
                <a:lnTo>
                  <a:pt x="152" y="240"/>
                </a:lnTo>
                <a:lnTo>
                  <a:pt x="152" y="240"/>
                </a:lnTo>
                <a:lnTo>
                  <a:pt x="152" y="240"/>
                </a:lnTo>
                <a:lnTo>
                  <a:pt x="150" y="242"/>
                </a:lnTo>
                <a:lnTo>
                  <a:pt x="150" y="242"/>
                </a:lnTo>
                <a:lnTo>
                  <a:pt x="150" y="246"/>
                </a:lnTo>
                <a:lnTo>
                  <a:pt x="150" y="246"/>
                </a:lnTo>
                <a:lnTo>
                  <a:pt x="152" y="252"/>
                </a:lnTo>
                <a:lnTo>
                  <a:pt x="152" y="252"/>
                </a:lnTo>
                <a:lnTo>
                  <a:pt x="153" y="265"/>
                </a:lnTo>
                <a:lnTo>
                  <a:pt x="153" y="265"/>
                </a:lnTo>
                <a:lnTo>
                  <a:pt x="155" y="286"/>
                </a:lnTo>
                <a:lnTo>
                  <a:pt x="152" y="304"/>
                </a:lnTo>
                <a:lnTo>
                  <a:pt x="152" y="304"/>
                </a:lnTo>
                <a:lnTo>
                  <a:pt x="150" y="310"/>
                </a:lnTo>
                <a:lnTo>
                  <a:pt x="150" y="310"/>
                </a:lnTo>
                <a:close/>
                <a:moveTo>
                  <a:pt x="30" y="127"/>
                </a:moveTo>
                <a:lnTo>
                  <a:pt x="30" y="127"/>
                </a:lnTo>
                <a:lnTo>
                  <a:pt x="31" y="127"/>
                </a:lnTo>
                <a:lnTo>
                  <a:pt x="31" y="127"/>
                </a:lnTo>
                <a:lnTo>
                  <a:pt x="32" y="128"/>
                </a:lnTo>
                <a:lnTo>
                  <a:pt x="32" y="130"/>
                </a:lnTo>
                <a:lnTo>
                  <a:pt x="32" y="130"/>
                </a:lnTo>
                <a:lnTo>
                  <a:pt x="31" y="130"/>
                </a:lnTo>
                <a:lnTo>
                  <a:pt x="31" y="130"/>
                </a:lnTo>
                <a:lnTo>
                  <a:pt x="30" y="132"/>
                </a:lnTo>
                <a:lnTo>
                  <a:pt x="30" y="134"/>
                </a:lnTo>
                <a:lnTo>
                  <a:pt x="30" y="134"/>
                </a:lnTo>
                <a:lnTo>
                  <a:pt x="31" y="137"/>
                </a:lnTo>
                <a:lnTo>
                  <a:pt x="31" y="137"/>
                </a:lnTo>
                <a:lnTo>
                  <a:pt x="32" y="137"/>
                </a:lnTo>
                <a:lnTo>
                  <a:pt x="32" y="135"/>
                </a:lnTo>
                <a:lnTo>
                  <a:pt x="32" y="135"/>
                </a:lnTo>
                <a:lnTo>
                  <a:pt x="34" y="115"/>
                </a:lnTo>
                <a:lnTo>
                  <a:pt x="34" y="115"/>
                </a:lnTo>
                <a:lnTo>
                  <a:pt x="34" y="114"/>
                </a:lnTo>
                <a:lnTo>
                  <a:pt x="34" y="114"/>
                </a:lnTo>
                <a:lnTo>
                  <a:pt x="30" y="118"/>
                </a:lnTo>
                <a:lnTo>
                  <a:pt x="30" y="118"/>
                </a:lnTo>
                <a:lnTo>
                  <a:pt x="30" y="120"/>
                </a:lnTo>
                <a:lnTo>
                  <a:pt x="30" y="120"/>
                </a:lnTo>
                <a:lnTo>
                  <a:pt x="30" y="127"/>
                </a:lnTo>
                <a:lnTo>
                  <a:pt x="30" y="127"/>
                </a:lnTo>
                <a:close/>
                <a:moveTo>
                  <a:pt x="142" y="350"/>
                </a:moveTo>
                <a:lnTo>
                  <a:pt x="142" y="350"/>
                </a:lnTo>
                <a:lnTo>
                  <a:pt x="174" y="350"/>
                </a:lnTo>
                <a:lnTo>
                  <a:pt x="174" y="350"/>
                </a:lnTo>
                <a:lnTo>
                  <a:pt x="174" y="350"/>
                </a:lnTo>
                <a:lnTo>
                  <a:pt x="174" y="350"/>
                </a:lnTo>
                <a:lnTo>
                  <a:pt x="169" y="348"/>
                </a:lnTo>
                <a:lnTo>
                  <a:pt x="169" y="348"/>
                </a:lnTo>
                <a:lnTo>
                  <a:pt x="166" y="348"/>
                </a:lnTo>
                <a:lnTo>
                  <a:pt x="166" y="348"/>
                </a:lnTo>
                <a:lnTo>
                  <a:pt x="165" y="347"/>
                </a:lnTo>
                <a:lnTo>
                  <a:pt x="165" y="347"/>
                </a:lnTo>
                <a:lnTo>
                  <a:pt x="149" y="347"/>
                </a:lnTo>
                <a:lnTo>
                  <a:pt x="149" y="347"/>
                </a:lnTo>
                <a:lnTo>
                  <a:pt x="142" y="348"/>
                </a:lnTo>
                <a:lnTo>
                  <a:pt x="142" y="348"/>
                </a:lnTo>
                <a:lnTo>
                  <a:pt x="142" y="348"/>
                </a:lnTo>
                <a:lnTo>
                  <a:pt x="142" y="350"/>
                </a:lnTo>
                <a:lnTo>
                  <a:pt x="142" y="350"/>
                </a:lnTo>
                <a:close/>
                <a:moveTo>
                  <a:pt x="65" y="9"/>
                </a:moveTo>
                <a:lnTo>
                  <a:pt x="65" y="9"/>
                </a:lnTo>
                <a:lnTo>
                  <a:pt x="65" y="9"/>
                </a:lnTo>
                <a:lnTo>
                  <a:pt x="65" y="9"/>
                </a:lnTo>
                <a:lnTo>
                  <a:pt x="88" y="6"/>
                </a:lnTo>
                <a:lnTo>
                  <a:pt x="88" y="6"/>
                </a:lnTo>
                <a:lnTo>
                  <a:pt x="112" y="3"/>
                </a:lnTo>
                <a:lnTo>
                  <a:pt x="112" y="3"/>
                </a:lnTo>
                <a:lnTo>
                  <a:pt x="136" y="3"/>
                </a:lnTo>
                <a:lnTo>
                  <a:pt x="136" y="3"/>
                </a:lnTo>
                <a:lnTo>
                  <a:pt x="98" y="3"/>
                </a:lnTo>
                <a:lnTo>
                  <a:pt x="98" y="3"/>
                </a:lnTo>
                <a:lnTo>
                  <a:pt x="91" y="3"/>
                </a:lnTo>
                <a:lnTo>
                  <a:pt x="91" y="3"/>
                </a:lnTo>
                <a:lnTo>
                  <a:pt x="72" y="6"/>
                </a:lnTo>
                <a:lnTo>
                  <a:pt x="72" y="6"/>
                </a:lnTo>
                <a:lnTo>
                  <a:pt x="65" y="9"/>
                </a:lnTo>
                <a:lnTo>
                  <a:pt x="65" y="9"/>
                </a:lnTo>
                <a:close/>
                <a:moveTo>
                  <a:pt x="52" y="223"/>
                </a:moveTo>
                <a:lnTo>
                  <a:pt x="52" y="223"/>
                </a:lnTo>
                <a:lnTo>
                  <a:pt x="52" y="225"/>
                </a:lnTo>
                <a:lnTo>
                  <a:pt x="52" y="225"/>
                </a:lnTo>
                <a:lnTo>
                  <a:pt x="45" y="232"/>
                </a:lnTo>
                <a:lnTo>
                  <a:pt x="45" y="232"/>
                </a:lnTo>
                <a:lnTo>
                  <a:pt x="44" y="235"/>
                </a:lnTo>
                <a:lnTo>
                  <a:pt x="44" y="235"/>
                </a:lnTo>
                <a:lnTo>
                  <a:pt x="41" y="247"/>
                </a:lnTo>
                <a:lnTo>
                  <a:pt x="41" y="247"/>
                </a:lnTo>
                <a:lnTo>
                  <a:pt x="41" y="250"/>
                </a:lnTo>
                <a:lnTo>
                  <a:pt x="41" y="250"/>
                </a:lnTo>
                <a:lnTo>
                  <a:pt x="41" y="256"/>
                </a:lnTo>
                <a:lnTo>
                  <a:pt x="41" y="256"/>
                </a:lnTo>
                <a:lnTo>
                  <a:pt x="41" y="257"/>
                </a:lnTo>
                <a:lnTo>
                  <a:pt x="41" y="257"/>
                </a:lnTo>
                <a:lnTo>
                  <a:pt x="42" y="257"/>
                </a:lnTo>
                <a:lnTo>
                  <a:pt x="42" y="257"/>
                </a:lnTo>
                <a:lnTo>
                  <a:pt x="42" y="249"/>
                </a:lnTo>
                <a:lnTo>
                  <a:pt x="45" y="240"/>
                </a:lnTo>
                <a:lnTo>
                  <a:pt x="48" y="232"/>
                </a:lnTo>
                <a:lnTo>
                  <a:pt x="52" y="223"/>
                </a:lnTo>
                <a:lnTo>
                  <a:pt x="52" y="223"/>
                </a:lnTo>
                <a:close/>
                <a:moveTo>
                  <a:pt x="288" y="12"/>
                </a:moveTo>
                <a:lnTo>
                  <a:pt x="288" y="12"/>
                </a:lnTo>
                <a:lnTo>
                  <a:pt x="288" y="12"/>
                </a:lnTo>
                <a:lnTo>
                  <a:pt x="288" y="12"/>
                </a:lnTo>
                <a:lnTo>
                  <a:pt x="297" y="13"/>
                </a:lnTo>
                <a:lnTo>
                  <a:pt x="297" y="13"/>
                </a:lnTo>
                <a:lnTo>
                  <a:pt x="309" y="17"/>
                </a:lnTo>
                <a:lnTo>
                  <a:pt x="309" y="17"/>
                </a:lnTo>
                <a:lnTo>
                  <a:pt x="318" y="20"/>
                </a:lnTo>
                <a:lnTo>
                  <a:pt x="327" y="26"/>
                </a:lnTo>
                <a:lnTo>
                  <a:pt x="327" y="26"/>
                </a:lnTo>
                <a:lnTo>
                  <a:pt x="328" y="26"/>
                </a:lnTo>
                <a:lnTo>
                  <a:pt x="328" y="26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9" y="31"/>
                </a:lnTo>
                <a:lnTo>
                  <a:pt x="332" y="26"/>
                </a:lnTo>
                <a:lnTo>
                  <a:pt x="325" y="22"/>
                </a:lnTo>
                <a:lnTo>
                  <a:pt x="325" y="22"/>
                </a:lnTo>
                <a:lnTo>
                  <a:pt x="315" y="17"/>
                </a:lnTo>
                <a:lnTo>
                  <a:pt x="315" y="17"/>
                </a:lnTo>
                <a:lnTo>
                  <a:pt x="305" y="14"/>
                </a:lnTo>
                <a:lnTo>
                  <a:pt x="295" y="13"/>
                </a:lnTo>
                <a:lnTo>
                  <a:pt x="295" y="13"/>
                </a:lnTo>
                <a:lnTo>
                  <a:pt x="288" y="12"/>
                </a:lnTo>
                <a:lnTo>
                  <a:pt x="288" y="12"/>
                </a:lnTo>
                <a:close/>
                <a:moveTo>
                  <a:pt x="226" y="39"/>
                </a:moveTo>
                <a:lnTo>
                  <a:pt x="226" y="39"/>
                </a:lnTo>
                <a:lnTo>
                  <a:pt x="226" y="39"/>
                </a:lnTo>
                <a:lnTo>
                  <a:pt x="226" y="39"/>
                </a:lnTo>
                <a:lnTo>
                  <a:pt x="238" y="39"/>
                </a:lnTo>
                <a:lnTo>
                  <a:pt x="253" y="39"/>
                </a:lnTo>
                <a:lnTo>
                  <a:pt x="253" y="39"/>
                </a:lnTo>
                <a:lnTo>
                  <a:pt x="253" y="39"/>
                </a:lnTo>
                <a:lnTo>
                  <a:pt x="251" y="39"/>
                </a:lnTo>
                <a:lnTo>
                  <a:pt x="251" y="39"/>
                </a:lnTo>
                <a:lnTo>
                  <a:pt x="243" y="37"/>
                </a:lnTo>
                <a:lnTo>
                  <a:pt x="243" y="37"/>
                </a:lnTo>
                <a:lnTo>
                  <a:pt x="230" y="36"/>
                </a:lnTo>
                <a:lnTo>
                  <a:pt x="230" y="36"/>
                </a:lnTo>
                <a:lnTo>
                  <a:pt x="228" y="36"/>
                </a:lnTo>
                <a:lnTo>
                  <a:pt x="228" y="36"/>
                </a:lnTo>
                <a:lnTo>
                  <a:pt x="226" y="39"/>
                </a:lnTo>
                <a:lnTo>
                  <a:pt x="226" y="39"/>
                </a:lnTo>
                <a:close/>
                <a:moveTo>
                  <a:pt x="102" y="37"/>
                </a:moveTo>
                <a:lnTo>
                  <a:pt x="102" y="37"/>
                </a:lnTo>
                <a:lnTo>
                  <a:pt x="103" y="37"/>
                </a:lnTo>
                <a:lnTo>
                  <a:pt x="103" y="37"/>
                </a:lnTo>
                <a:lnTo>
                  <a:pt x="118" y="37"/>
                </a:lnTo>
                <a:lnTo>
                  <a:pt x="118" y="37"/>
                </a:lnTo>
                <a:lnTo>
                  <a:pt x="123" y="37"/>
                </a:lnTo>
                <a:lnTo>
                  <a:pt x="129" y="36"/>
                </a:lnTo>
                <a:lnTo>
                  <a:pt x="129" y="36"/>
                </a:lnTo>
                <a:lnTo>
                  <a:pt x="128" y="36"/>
                </a:lnTo>
                <a:lnTo>
                  <a:pt x="128" y="36"/>
                </a:lnTo>
                <a:lnTo>
                  <a:pt x="115" y="36"/>
                </a:lnTo>
                <a:lnTo>
                  <a:pt x="115" y="36"/>
                </a:lnTo>
                <a:lnTo>
                  <a:pt x="112" y="36"/>
                </a:lnTo>
                <a:lnTo>
                  <a:pt x="109" y="34"/>
                </a:lnTo>
                <a:lnTo>
                  <a:pt x="109" y="34"/>
                </a:lnTo>
                <a:lnTo>
                  <a:pt x="108" y="34"/>
                </a:lnTo>
                <a:lnTo>
                  <a:pt x="108" y="34"/>
                </a:lnTo>
                <a:lnTo>
                  <a:pt x="105" y="34"/>
                </a:lnTo>
                <a:lnTo>
                  <a:pt x="105" y="34"/>
                </a:lnTo>
                <a:lnTo>
                  <a:pt x="105" y="34"/>
                </a:lnTo>
                <a:lnTo>
                  <a:pt x="105" y="34"/>
                </a:lnTo>
                <a:lnTo>
                  <a:pt x="102" y="37"/>
                </a:lnTo>
                <a:lnTo>
                  <a:pt x="102" y="37"/>
                </a:lnTo>
                <a:close/>
                <a:moveTo>
                  <a:pt x="22" y="83"/>
                </a:moveTo>
                <a:lnTo>
                  <a:pt x="22" y="83"/>
                </a:lnTo>
                <a:lnTo>
                  <a:pt x="24" y="80"/>
                </a:lnTo>
                <a:lnTo>
                  <a:pt x="24" y="77"/>
                </a:lnTo>
                <a:lnTo>
                  <a:pt x="24" y="77"/>
                </a:lnTo>
                <a:lnTo>
                  <a:pt x="24" y="74"/>
                </a:lnTo>
                <a:lnTo>
                  <a:pt x="24" y="74"/>
                </a:lnTo>
                <a:lnTo>
                  <a:pt x="24" y="73"/>
                </a:lnTo>
                <a:lnTo>
                  <a:pt x="24" y="73"/>
                </a:lnTo>
                <a:lnTo>
                  <a:pt x="22" y="74"/>
                </a:lnTo>
                <a:lnTo>
                  <a:pt x="22" y="74"/>
                </a:lnTo>
                <a:lnTo>
                  <a:pt x="18" y="78"/>
                </a:lnTo>
                <a:lnTo>
                  <a:pt x="18" y="78"/>
                </a:lnTo>
                <a:lnTo>
                  <a:pt x="17" y="80"/>
                </a:lnTo>
                <a:lnTo>
                  <a:pt x="15" y="81"/>
                </a:lnTo>
                <a:lnTo>
                  <a:pt x="15" y="81"/>
                </a:lnTo>
                <a:lnTo>
                  <a:pt x="15" y="88"/>
                </a:lnTo>
                <a:lnTo>
                  <a:pt x="15" y="88"/>
                </a:lnTo>
                <a:lnTo>
                  <a:pt x="17" y="85"/>
                </a:lnTo>
                <a:lnTo>
                  <a:pt x="17" y="85"/>
                </a:lnTo>
                <a:lnTo>
                  <a:pt x="18" y="84"/>
                </a:lnTo>
                <a:lnTo>
                  <a:pt x="20" y="83"/>
                </a:lnTo>
                <a:lnTo>
                  <a:pt x="20" y="83"/>
                </a:lnTo>
                <a:lnTo>
                  <a:pt x="20" y="81"/>
                </a:lnTo>
                <a:lnTo>
                  <a:pt x="20" y="81"/>
                </a:lnTo>
                <a:lnTo>
                  <a:pt x="21" y="80"/>
                </a:lnTo>
                <a:lnTo>
                  <a:pt x="21" y="80"/>
                </a:lnTo>
                <a:lnTo>
                  <a:pt x="22" y="81"/>
                </a:lnTo>
                <a:lnTo>
                  <a:pt x="22" y="81"/>
                </a:lnTo>
                <a:lnTo>
                  <a:pt x="22" y="83"/>
                </a:lnTo>
                <a:lnTo>
                  <a:pt x="22" y="83"/>
                </a:lnTo>
                <a:close/>
                <a:moveTo>
                  <a:pt x="142" y="17"/>
                </a:moveTo>
                <a:lnTo>
                  <a:pt x="142" y="17"/>
                </a:lnTo>
                <a:lnTo>
                  <a:pt x="136" y="19"/>
                </a:lnTo>
                <a:lnTo>
                  <a:pt x="136" y="19"/>
                </a:lnTo>
                <a:lnTo>
                  <a:pt x="135" y="19"/>
                </a:lnTo>
                <a:lnTo>
                  <a:pt x="135" y="19"/>
                </a:lnTo>
                <a:lnTo>
                  <a:pt x="132" y="22"/>
                </a:lnTo>
                <a:lnTo>
                  <a:pt x="132" y="22"/>
                </a:lnTo>
                <a:lnTo>
                  <a:pt x="129" y="24"/>
                </a:lnTo>
                <a:lnTo>
                  <a:pt x="129" y="24"/>
                </a:lnTo>
                <a:lnTo>
                  <a:pt x="138" y="24"/>
                </a:lnTo>
                <a:lnTo>
                  <a:pt x="138" y="24"/>
                </a:lnTo>
                <a:lnTo>
                  <a:pt x="142" y="17"/>
                </a:lnTo>
                <a:lnTo>
                  <a:pt x="142" y="17"/>
                </a:lnTo>
                <a:close/>
                <a:moveTo>
                  <a:pt x="318" y="250"/>
                </a:moveTo>
                <a:lnTo>
                  <a:pt x="318" y="250"/>
                </a:lnTo>
                <a:lnTo>
                  <a:pt x="318" y="273"/>
                </a:lnTo>
                <a:lnTo>
                  <a:pt x="318" y="273"/>
                </a:lnTo>
                <a:lnTo>
                  <a:pt x="319" y="270"/>
                </a:lnTo>
                <a:lnTo>
                  <a:pt x="319" y="270"/>
                </a:lnTo>
                <a:lnTo>
                  <a:pt x="319" y="265"/>
                </a:lnTo>
                <a:lnTo>
                  <a:pt x="321" y="260"/>
                </a:lnTo>
                <a:lnTo>
                  <a:pt x="321" y="260"/>
                </a:lnTo>
                <a:lnTo>
                  <a:pt x="319" y="253"/>
                </a:lnTo>
                <a:lnTo>
                  <a:pt x="319" y="253"/>
                </a:lnTo>
                <a:lnTo>
                  <a:pt x="319" y="252"/>
                </a:lnTo>
                <a:lnTo>
                  <a:pt x="318" y="250"/>
                </a:lnTo>
                <a:lnTo>
                  <a:pt x="318" y="250"/>
                </a:lnTo>
                <a:close/>
                <a:moveTo>
                  <a:pt x="25" y="309"/>
                </a:moveTo>
                <a:lnTo>
                  <a:pt x="25" y="309"/>
                </a:lnTo>
                <a:lnTo>
                  <a:pt x="27" y="307"/>
                </a:lnTo>
                <a:lnTo>
                  <a:pt x="27" y="306"/>
                </a:lnTo>
                <a:lnTo>
                  <a:pt x="27" y="306"/>
                </a:lnTo>
                <a:lnTo>
                  <a:pt x="22" y="296"/>
                </a:lnTo>
                <a:lnTo>
                  <a:pt x="20" y="286"/>
                </a:lnTo>
                <a:lnTo>
                  <a:pt x="20" y="286"/>
                </a:lnTo>
                <a:lnTo>
                  <a:pt x="20" y="284"/>
                </a:lnTo>
                <a:lnTo>
                  <a:pt x="20" y="284"/>
                </a:lnTo>
                <a:lnTo>
                  <a:pt x="17" y="284"/>
                </a:lnTo>
                <a:lnTo>
                  <a:pt x="17" y="284"/>
                </a:lnTo>
                <a:lnTo>
                  <a:pt x="21" y="297"/>
                </a:lnTo>
                <a:lnTo>
                  <a:pt x="25" y="309"/>
                </a:lnTo>
                <a:lnTo>
                  <a:pt x="25" y="309"/>
                </a:lnTo>
                <a:close/>
                <a:moveTo>
                  <a:pt x="277" y="334"/>
                </a:moveTo>
                <a:lnTo>
                  <a:pt x="277" y="334"/>
                </a:lnTo>
                <a:lnTo>
                  <a:pt x="280" y="333"/>
                </a:lnTo>
                <a:lnTo>
                  <a:pt x="280" y="333"/>
                </a:lnTo>
                <a:lnTo>
                  <a:pt x="285" y="333"/>
                </a:lnTo>
                <a:lnTo>
                  <a:pt x="285" y="333"/>
                </a:lnTo>
                <a:lnTo>
                  <a:pt x="287" y="331"/>
                </a:lnTo>
                <a:lnTo>
                  <a:pt x="287" y="331"/>
                </a:lnTo>
                <a:lnTo>
                  <a:pt x="285" y="330"/>
                </a:lnTo>
                <a:lnTo>
                  <a:pt x="285" y="330"/>
                </a:lnTo>
                <a:lnTo>
                  <a:pt x="284" y="330"/>
                </a:lnTo>
                <a:lnTo>
                  <a:pt x="284" y="330"/>
                </a:lnTo>
                <a:lnTo>
                  <a:pt x="281" y="330"/>
                </a:lnTo>
                <a:lnTo>
                  <a:pt x="281" y="330"/>
                </a:lnTo>
                <a:lnTo>
                  <a:pt x="280" y="330"/>
                </a:lnTo>
                <a:lnTo>
                  <a:pt x="280" y="328"/>
                </a:lnTo>
                <a:lnTo>
                  <a:pt x="280" y="328"/>
                </a:lnTo>
                <a:lnTo>
                  <a:pt x="278" y="328"/>
                </a:lnTo>
                <a:lnTo>
                  <a:pt x="278" y="328"/>
                </a:lnTo>
                <a:lnTo>
                  <a:pt x="274" y="328"/>
                </a:lnTo>
                <a:lnTo>
                  <a:pt x="270" y="331"/>
                </a:lnTo>
                <a:lnTo>
                  <a:pt x="270" y="331"/>
                </a:lnTo>
                <a:lnTo>
                  <a:pt x="273" y="331"/>
                </a:lnTo>
                <a:lnTo>
                  <a:pt x="273" y="331"/>
                </a:lnTo>
                <a:lnTo>
                  <a:pt x="275" y="331"/>
                </a:lnTo>
                <a:lnTo>
                  <a:pt x="277" y="333"/>
                </a:lnTo>
                <a:lnTo>
                  <a:pt x="277" y="333"/>
                </a:lnTo>
                <a:lnTo>
                  <a:pt x="277" y="334"/>
                </a:lnTo>
                <a:lnTo>
                  <a:pt x="277" y="334"/>
                </a:lnTo>
                <a:close/>
                <a:moveTo>
                  <a:pt x="78" y="162"/>
                </a:moveTo>
                <a:lnTo>
                  <a:pt x="78" y="162"/>
                </a:lnTo>
                <a:lnTo>
                  <a:pt x="81" y="162"/>
                </a:lnTo>
                <a:lnTo>
                  <a:pt x="81" y="162"/>
                </a:lnTo>
                <a:lnTo>
                  <a:pt x="91" y="164"/>
                </a:lnTo>
                <a:lnTo>
                  <a:pt x="91" y="164"/>
                </a:lnTo>
                <a:lnTo>
                  <a:pt x="98" y="164"/>
                </a:lnTo>
                <a:lnTo>
                  <a:pt x="106" y="166"/>
                </a:lnTo>
                <a:lnTo>
                  <a:pt x="106" y="166"/>
                </a:lnTo>
                <a:lnTo>
                  <a:pt x="112" y="169"/>
                </a:lnTo>
                <a:lnTo>
                  <a:pt x="119" y="174"/>
                </a:lnTo>
                <a:lnTo>
                  <a:pt x="119" y="174"/>
                </a:lnTo>
                <a:lnTo>
                  <a:pt x="120" y="174"/>
                </a:lnTo>
                <a:lnTo>
                  <a:pt x="120" y="174"/>
                </a:lnTo>
                <a:lnTo>
                  <a:pt x="119" y="172"/>
                </a:lnTo>
                <a:lnTo>
                  <a:pt x="119" y="172"/>
                </a:lnTo>
                <a:lnTo>
                  <a:pt x="113" y="168"/>
                </a:lnTo>
                <a:lnTo>
                  <a:pt x="108" y="166"/>
                </a:lnTo>
                <a:lnTo>
                  <a:pt x="95" y="162"/>
                </a:lnTo>
                <a:lnTo>
                  <a:pt x="95" y="162"/>
                </a:lnTo>
                <a:lnTo>
                  <a:pt x="86" y="162"/>
                </a:lnTo>
                <a:lnTo>
                  <a:pt x="78" y="162"/>
                </a:lnTo>
                <a:lnTo>
                  <a:pt x="78" y="162"/>
                </a:lnTo>
                <a:close/>
                <a:moveTo>
                  <a:pt x="17" y="185"/>
                </a:moveTo>
                <a:lnTo>
                  <a:pt x="17" y="185"/>
                </a:lnTo>
                <a:lnTo>
                  <a:pt x="18" y="185"/>
                </a:lnTo>
                <a:lnTo>
                  <a:pt x="20" y="186"/>
                </a:lnTo>
                <a:lnTo>
                  <a:pt x="20" y="186"/>
                </a:lnTo>
                <a:lnTo>
                  <a:pt x="20" y="193"/>
                </a:lnTo>
                <a:lnTo>
                  <a:pt x="20" y="193"/>
                </a:lnTo>
                <a:lnTo>
                  <a:pt x="20" y="195"/>
                </a:lnTo>
                <a:lnTo>
                  <a:pt x="20" y="195"/>
                </a:lnTo>
                <a:lnTo>
                  <a:pt x="22" y="192"/>
                </a:lnTo>
                <a:lnTo>
                  <a:pt x="22" y="192"/>
                </a:lnTo>
                <a:lnTo>
                  <a:pt x="22" y="189"/>
                </a:lnTo>
                <a:lnTo>
                  <a:pt x="22" y="189"/>
                </a:lnTo>
                <a:lnTo>
                  <a:pt x="22" y="181"/>
                </a:lnTo>
                <a:lnTo>
                  <a:pt x="22" y="181"/>
                </a:lnTo>
                <a:lnTo>
                  <a:pt x="22" y="179"/>
                </a:lnTo>
                <a:lnTo>
                  <a:pt x="22" y="179"/>
                </a:lnTo>
                <a:lnTo>
                  <a:pt x="17" y="184"/>
                </a:lnTo>
                <a:lnTo>
                  <a:pt x="17" y="184"/>
                </a:lnTo>
                <a:lnTo>
                  <a:pt x="17" y="185"/>
                </a:lnTo>
                <a:lnTo>
                  <a:pt x="17" y="185"/>
                </a:lnTo>
                <a:close/>
                <a:moveTo>
                  <a:pt x="207" y="347"/>
                </a:moveTo>
                <a:lnTo>
                  <a:pt x="207" y="347"/>
                </a:lnTo>
                <a:lnTo>
                  <a:pt x="206" y="347"/>
                </a:lnTo>
                <a:lnTo>
                  <a:pt x="204" y="346"/>
                </a:lnTo>
                <a:lnTo>
                  <a:pt x="204" y="346"/>
                </a:lnTo>
                <a:lnTo>
                  <a:pt x="201" y="346"/>
                </a:lnTo>
                <a:lnTo>
                  <a:pt x="199" y="346"/>
                </a:lnTo>
                <a:lnTo>
                  <a:pt x="199" y="346"/>
                </a:lnTo>
                <a:lnTo>
                  <a:pt x="199" y="347"/>
                </a:lnTo>
                <a:lnTo>
                  <a:pt x="199" y="347"/>
                </a:lnTo>
                <a:lnTo>
                  <a:pt x="197" y="350"/>
                </a:lnTo>
                <a:lnTo>
                  <a:pt x="197" y="350"/>
                </a:lnTo>
                <a:lnTo>
                  <a:pt x="204" y="350"/>
                </a:lnTo>
                <a:lnTo>
                  <a:pt x="204" y="350"/>
                </a:lnTo>
                <a:lnTo>
                  <a:pt x="206" y="350"/>
                </a:lnTo>
                <a:lnTo>
                  <a:pt x="207" y="348"/>
                </a:lnTo>
                <a:lnTo>
                  <a:pt x="207" y="348"/>
                </a:lnTo>
                <a:lnTo>
                  <a:pt x="207" y="347"/>
                </a:lnTo>
                <a:lnTo>
                  <a:pt x="207" y="347"/>
                </a:lnTo>
                <a:close/>
                <a:moveTo>
                  <a:pt x="291" y="44"/>
                </a:moveTo>
                <a:lnTo>
                  <a:pt x="291" y="44"/>
                </a:lnTo>
                <a:lnTo>
                  <a:pt x="300" y="50"/>
                </a:lnTo>
                <a:lnTo>
                  <a:pt x="300" y="50"/>
                </a:lnTo>
                <a:lnTo>
                  <a:pt x="302" y="47"/>
                </a:lnTo>
                <a:lnTo>
                  <a:pt x="302" y="47"/>
                </a:lnTo>
                <a:lnTo>
                  <a:pt x="298" y="44"/>
                </a:lnTo>
                <a:lnTo>
                  <a:pt x="295" y="41"/>
                </a:lnTo>
                <a:lnTo>
                  <a:pt x="295" y="41"/>
                </a:lnTo>
                <a:lnTo>
                  <a:pt x="291" y="44"/>
                </a:lnTo>
                <a:lnTo>
                  <a:pt x="291" y="44"/>
                </a:lnTo>
                <a:close/>
                <a:moveTo>
                  <a:pt x="28" y="107"/>
                </a:moveTo>
                <a:lnTo>
                  <a:pt x="28" y="107"/>
                </a:lnTo>
                <a:lnTo>
                  <a:pt x="28" y="108"/>
                </a:lnTo>
                <a:lnTo>
                  <a:pt x="28" y="108"/>
                </a:lnTo>
                <a:lnTo>
                  <a:pt x="30" y="108"/>
                </a:lnTo>
                <a:lnTo>
                  <a:pt x="30" y="108"/>
                </a:lnTo>
                <a:lnTo>
                  <a:pt x="32" y="107"/>
                </a:lnTo>
                <a:lnTo>
                  <a:pt x="32" y="107"/>
                </a:lnTo>
                <a:lnTo>
                  <a:pt x="34" y="107"/>
                </a:lnTo>
                <a:lnTo>
                  <a:pt x="34" y="105"/>
                </a:lnTo>
                <a:lnTo>
                  <a:pt x="34" y="105"/>
                </a:lnTo>
                <a:lnTo>
                  <a:pt x="35" y="97"/>
                </a:lnTo>
                <a:lnTo>
                  <a:pt x="35" y="97"/>
                </a:lnTo>
                <a:lnTo>
                  <a:pt x="32" y="97"/>
                </a:lnTo>
                <a:lnTo>
                  <a:pt x="32" y="97"/>
                </a:lnTo>
                <a:lnTo>
                  <a:pt x="31" y="98"/>
                </a:lnTo>
                <a:lnTo>
                  <a:pt x="31" y="98"/>
                </a:lnTo>
                <a:lnTo>
                  <a:pt x="32" y="100"/>
                </a:lnTo>
                <a:lnTo>
                  <a:pt x="32" y="103"/>
                </a:lnTo>
                <a:lnTo>
                  <a:pt x="32" y="103"/>
                </a:lnTo>
                <a:lnTo>
                  <a:pt x="31" y="104"/>
                </a:lnTo>
                <a:lnTo>
                  <a:pt x="31" y="104"/>
                </a:lnTo>
                <a:lnTo>
                  <a:pt x="28" y="107"/>
                </a:lnTo>
                <a:lnTo>
                  <a:pt x="28" y="107"/>
                </a:lnTo>
                <a:lnTo>
                  <a:pt x="28" y="107"/>
                </a:lnTo>
                <a:lnTo>
                  <a:pt x="28" y="107"/>
                </a:lnTo>
                <a:close/>
                <a:moveTo>
                  <a:pt x="79" y="166"/>
                </a:moveTo>
                <a:lnTo>
                  <a:pt x="79" y="166"/>
                </a:lnTo>
                <a:lnTo>
                  <a:pt x="84" y="168"/>
                </a:lnTo>
                <a:lnTo>
                  <a:pt x="89" y="168"/>
                </a:lnTo>
                <a:lnTo>
                  <a:pt x="89" y="168"/>
                </a:lnTo>
                <a:lnTo>
                  <a:pt x="96" y="169"/>
                </a:lnTo>
                <a:lnTo>
                  <a:pt x="96" y="169"/>
                </a:lnTo>
                <a:lnTo>
                  <a:pt x="96" y="166"/>
                </a:lnTo>
                <a:lnTo>
                  <a:pt x="96" y="166"/>
                </a:lnTo>
                <a:lnTo>
                  <a:pt x="88" y="165"/>
                </a:lnTo>
                <a:lnTo>
                  <a:pt x="79" y="166"/>
                </a:lnTo>
                <a:lnTo>
                  <a:pt x="79" y="166"/>
                </a:lnTo>
                <a:close/>
                <a:moveTo>
                  <a:pt x="51" y="172"/>
                </a:moveTo>
                <a:lnTo>
                  <a:pt x="51" y="172"/>
                </a:lnTo>
                <a:lnTo>
                  <a:pt x="49" y="174"/>
                </a:lnTo>
                <a:lnTo>
                  <a:pt x="49" y="174"/>
                </a:lnTo>
                <a:lnTo>
                  <a:pt x="48" y="176"/>
                </a:lnTo>
                <a:lnTo>
                  <a:pt x="48" y="179"/>
                </a:lnTo>
                <a:lnTo>
                  <a:pt x="48" y="179"/>
                </a:lnTo>
                <a:lnTo>
                  <a:pt x="48" y="182"/>
                </a:lnTo>
                <a:lnTo>
                  <a:pt x="48" y="182"/>
                </a:lnTo>
                <a:lnTo>
                  <a:pt x="48" y="184"/>
                </a:lnTo>
                <a:lnTo>
                  <a:pt x="48" y="184"/>
                </a:lnTo>
                <a:lnTo>
                  <a:pt x="52" y="179"/>
                </a:lnTo>
                <a:lnTo>
                  <a:pt x="52" y="179"/>
                </a:lnTo>
                <a:lnTo>
                  <a:pt x="52" y="179"/>
                </a:lnTo>
                <a:lnTo>
                  <a:pt x="52" y="179"/>
                </a:lnTo>
                <a:lnTo>
                  <a:pt x="54" y="175"/>
                </a:lnTo>
                <a:lnTo>
                  <a:pt x="54" y="175"/>
                </a:lnTo>
                <a:lnTo>
                  <a:pt x="52" y="175"/>
                </a:lnTo>
                <a:lnTo>
                  <a:pt x="51" y="172"/>
                </a:lnTo>
                <a:lnTo>
                  <a:pt x="51" y="172"/>
                </a:lnTo>
                <a:close/>
                <a:moveTo>
                  <a:pt x="8" y="97"/>
                </a:moveTo>
                <a:lnTo>
                  <a:pt x="8" y="97"/>
                </a:lnTo>
                <a:lnTo>
                  <a:pt x="10" y="95"/>
                </a:lnTo>
                <a:lnTo>
                  <a:pt x="10" y="95"/>
                </a:lnTo>
                <a:lnTo>
                  <a:pt x="11" y="81"/>
                </a:lnTo>
                <a:lnTo>
                  <a:pt x="11" y="81"/>
                </a:lnTo>
                <a:lnTo>
                  <a:pt x="14" y="70"/>
                </a:lnTo>
                <a:lnTo>
                  <a:pt x="14" y="70"/>
                </a:lnTo>
                <a:lnTo>
                  <a:pt x="15" y="63"/>
                </a:lnTo>
                <a:lnTo>
                  <a:pt x="15" y="63"/>
                </a:lnTo>
                <a:lnTo>
                  <a:pt x="15" y="63"/>
                </a:lnTo>
                <a:lnTo>
                  <a:pt x="15" y="63"/>
                </a:lnTo>
                <a:lnTo>
                  <a:pt x="11" y="76"/>
                </a:lnTo>
                <a:lnTo>
                  <a:pt x="11" y="76"/>
                </a:lnTo>
                <a:lnTo>
                  <a:pt x="10" y="87"/>
                </a:lnTo>
                <a:lnTo>
                  <a:pt x="8" y="97"/>
                </a:lnTo>
                <a:lnTo>
                  <a:pt x="8" y="97"/>
                </a:lnTo>
                <a:close/>
                <a:moveTo>
                  <a:pt x="92" y="178"/>
                </a:moveTo>
                <a:lnTo>
                  <a:pt x="92" y="178"/>
                </a:lnTo>
                <a:lnTo>
                  <a:pt x="91" y="178"/>
                </a:lnTo>
                <a:lnTo>
                  <a:pt x="89" y="178"/>
                </a:lnTo>
                <a:lnTo>
                  <a:pt x="85" y="179"/>
                </a:lnTo>
                <a:lnTo>
                  <a:pt x="85" y="179"/>
                </a:lnTo>
                <a:lnTo>
                  <a:pt x="86" y="186"/>
                </a:lnTo>
                <a:lnTo>
                  <a:pt x="86" y="186"/>
                </a:lnTo>
                <a:lnTo>
                  <a:pt x="91" y="184"/>
                </a:lnTo>
                <a:lnTo>
                  <a:pt x="92" y="178"/>
                </a:lnTo>
                <a:lnTo>
                  <a:pt x="92" y="178"/>
                </a:lnTo>
                <a:close/>
                <a:moveTo>
                  <a:pt x="236" y="137"/>
                </a:moveTo>
                <a:lnTo>
                  <a:pt x="236" y="137"/>
                </a:lnTo>
                <a:lnTo>
                  <a:pt x="238" y="138"/>
                </a:lnTo>
                <a:lnTo>
                  <a:pt x="238" y="141"/>
                </a:lnTo>
                <a:lnTo>
                  <a:pt x="238" y="141"/>
                </a:lnTo>
                <a:lnTo>
                  <a:pt x="238" y="142"/>
                </a:lnTo>
                <a:lnTo>
                  <a:pt x="238" y="142"/>
                </a:lnTo>
                <a:lnTo>
                  <a:pt x="243" y="149"/>
                </a:lnTo>
                <a:lnTo>
                  <a:pt x="243" y="149"/>
                </a:lnTo>
                <a:lnTo>
                  <a:pt x="243" y="151"/>
                </a:lnTo>
                <a:lnTo>
                  <a:pt x="243" y="151"/>
                </a:lnTo>
                <a:lnTo>
                  <a:pt x="243" y="147"/>
                </a:lnTo>
                <a:lnTo>
                  <a:pt x="240" y="141"/>
                </a:lnTo>
                <a:lnTo>
                  <a:pt x="237" y="134"/>
                </a:lnTo>
                <a:lnTo>
                  <a:pt x="234" y="131"/>
                </a:lnTo>
                <a:lnTo>
                  <a:pt x="234" y="131"/>
                </a:lnTo>
                <a:lnTo>
                  <a:pt x="236" y="137"/>
                </a:lnTo>
                <a:lnTo>
                  <a:pt x="236" y="137"/>
                </a:lnTo>
                <a:close/>
                <a:moveTo>
                  <a:pt x="221" y="327"/>
                </a:moveTo>
                <a:lnTo>
                  <a:pt x="221" y="327"/>
                </a:lnTo>
                <a:lnTo>
                  <a:pt x="231" y="317"/>
                </a:lnTo>
                <a:lnTo>
                  <a:pt x="231" y="317"/>
                </a:lnTo>
                <a:lnTo>
                  <a:pt x="230" y="317"/>
                </a:lnTo>
                <a:lnTo>
                  <a:pt x="228" y="317"/>
                </a:lnTo>
                <a:lnTo>
                  <a:pt x="228" y="317"/>
                </a:lnTo>
                <a:lnTo>
                  <a:pt x="224" y="320"/>
                </a:lnTo>
                <a:lnTo>
                  <a:pt x="220" y="324"/>
                </a:lnTo>
                <a:lnTo>
                  <a:pt x="220" y="324"/>
                </a:lnTo>
                <a:lnTo>
                  <a:pt x="220" y="326"/>
                </a:lnTo>
                <a:lnTo>
                  <a:pt x="220" y="326"/>
                </a:lnTo>
                <a:lnTo>
                  <a:pt x="221" y="327"/>
                </a:lnTo>
                <a:lnTo>
                  <a:pt x="221" y="327"/>
                </a:lnTo>
                <a:close/>
                <a:moveTo>
                  <a:pt x="349" y="269"/>
                </a:moveTo>
                <a:lnTo>
                  <a:pt x="349" y="269"/>
                </a:lnTo>
                <a:lnTo>
                  <a:pt x="351" y="256"/>
                </a:lnTo>
                <a:lnTo>
                  <a:pt x="351" y="247"/>
                </a:lnTo>
                <a:lnTo>
                  <a:pt x="351" y="247"/>
                </a:lnTo>
                <a:lnTo>
                  <a:pt x="348" y="266"/>
                </a:lnTo>
                <a:lnTo>
                  <a:pt x="348" y="266"/>
                </a:lnTo>
                <a:lnTo>
                  <a:pt x="349" y="269"/>
                </a:lnTo>
                <a:lnTo>
                  <a:pt x="349" y="269"/>
                </a:lnTo>
                <a:close/>
                <a:moveTo>
                  <a:pt x="49" y="211"/>
                </a:moveTo>
                <a:lnTo>
                  <a:pt x="49" y="211"/>
                </a:lnTo>
                <a:lnTo>
                  <a:pt x="48" y="209"/>
                </a:lnTo>
                <a:lnTo>
                  <a:pt x="48" y="209"/>
                </a:lnTo>
                <a:lnTo>
                  <a:pt x="48" y="211"/>
                </a:lnTo>
                <a:lnTo>
                  <a:pt x="48" y="211"/>
                </a:lnTo>
                <a:lnTo>
                  <a:pt x="37" y="223"/>
                </a:lnTo>
                <a:lnTo>
                  <a:pt x="37" y="223"/>
                </a:lnTo>
                <a:lnTo>
                  <a:pt x="37" y="225"/>
                </a:lnTo>
                <a:lnTo>
                  <a:pt x="37" y="228"/>
                </a:lnTo>
                <a:lnTo>
                  <a:pt x="37" y="228"/>
                </a:lnTo>
                <a:lnTo>
                  <a:pt x="42" y="218"/>
                </a:lnTo>
                <a:lnTo>
                  <a:pt x="49" y="211"/>
                </a:lnTo>
                <a:lnTo>
                  <a:pt x="49" y="211"/>
                </a:lnTo>
                <a:close/>
                <a:moveTo>
                  <a:pt x="21" y="282"/>
                </a:moveTo>
                <a:lnTo>
                  <a:pt x="21" y="282"/>
                </a:lnTo>
                <a:lnTo>
                  <a:pt x="25" y="294"/>
                </a:lnTo>
                <a:lnTo>
                  <a:pt x="30" y="306"/>
                </a:lnTo>
                <a:lnTo>
                  <a:pt x="30" y="306"/>
                </a:lnTo>
                <a:lnTo>
                  <a:pt x="25" y="289"/>
                </a:lnTo>
                <a:lnTo>
                  <a:pt x="25" y="289"/>
                </a:lnTo>
                <a:lnTo>
                  <a:pt x="24" y="289"/>
                </a:lnTo>
                <a:lnTo>
                  <a:pt x="24" y="289"/>
                </a:lnTo>
                <a:lnTo>
                  <a:pt x="24" y="287"/>
                </a:lnTo>
                <a:lnTo>
                  <a:pt x="24" y="287"/>
                </a:lnTo>
                <a:lnTo>
                  <a:pt x="22" y="284"/>
                </a:lnTo>
                <a:lnTo>
                  <a:pt x="21" y="282"/>
                </a:lnTo>
                <a:lnTo>
                  <a:pt x="21" y="282"/>
                </a:lnTo>
                <a:close/>
                <a:moveTo>
                  <a:pt x="201" y="23"/>
                </a:moveTo>
                <a:lnTo>
                  <a:pt x="201" y="23"/>
                </a:lnTo>
                <a:lnTo>
                  <a:pt x="201" y="23"/>
                </a:lnTo>
                <a:lnTo>
                  <a:pt x="201" y="23"/>
                </a:lnTo>
                <a:lnTo>
                  <a:pt x="210" y="23"/>
                </a:lnTo>
                <a:lnTo>
                  <a:pt x="210" y="23"/>
                </a:lnTo>
                <a:lnTo>
                  <a:pt x="210" y="23"/>
                </a:lnTo>
                <a:lnTo>
                  <a:pt x="210" y="23"/>
                </a:lnTo>
                <a:lnTo>
                  <a:pt x="211" y="20"/>
                </a:lnTo>
                <a:lnTo>
                  <a:pt x="211" y="20"/>
                </a:lnTo>
                <a:lnTo>
                  <a:pt x="206" y="19"/>
                </a:lnTo>
                <a:lnTo>
                  <a:pt x="206" y="19"/>
                </a:lnTo>
                <a:lnTo>
                  <a:pt x="206" y="19"/>
                </a:lnTo>
                <a:lnTo>
                  <a:pt x="206" y="19"/>
                </a:lnTo>
                <a:lnTo>
                  <a:pt x="201" y="23"/>
                </a:lnTo>
                <a:lnTo>
                  <a:pt x="201" y="23"/>
                </a:lnTo>
                <a:close/>
                <a:moveTo>
                  <a:pt x="149" y="299"/>
                </a:moveTo>
                <a:lnTo>
                  <a:pt x="149" y="299"/>
                </a:lnTo>
                <a:lnTo>
                  <a:pt x="152" y="282"/>
                </a:lnTo>
                <a:lnTo>
                  <a:pt x="150" y="266"/>
                </a:lnTo>
                <a:lnTo>
                  <a:pt x="150" y="266"/>
                </a:lnTo>
                <a:lnTo>
                  <a:pt x="150" y="282"/>
                </a:lnTo>
                <a:lnTo>
                  <a:pt x="149" y="299"/>
                </a:lnTo>
                <a:lnTo>
                  <a:pt x="149" y="299"/>
                </a:lnTo>
                <a:close/>
                <a:moveTo>
                  <a:pt x="111" y="203"/>
                </a:moveTo>
                <a:lnTo>
                  <a:pt x="111" y="203"/>
                </a:lnTo>
                <a:lnTo>
                  <a:pt x="113" y="201"/>
                </a:lnTo>
                <a:lnTo>
                  <a:pt x="113" y="201"/>
                </a:lnTo>
                <a:lnTo>
                  <a:pt x="113" y="201"/>
                </a:lnTo>
                <a:lnTo>
                  <a:pt x="113" y="201"/>
                </a:lnTo>
                <a:lnTo>
                  <a:pt x="113" y="196"/>
                </a:lnTo>
                <a:lnTo>
                  <a:pt x="113" y="196"/>
                </a:lnTo>
                <a:lnTo>
                  <a:pt x="105" y="202"/>
                </a:lnTo>
                <a:lnTo>
                  <a:pt x="105" y="202"/>
                </a:lnTo>
                <a:lnTo>
                  <a:pt x="111" y="203"/>
                </a:lnTo>
                <a:lnTo>
                  <a:pt x="111" y="203"/>
                </a:lnTo>
                <a:close/>
                <a:moveTo>
                  <a:pt x="285" y="343"/>
                </a:moveTo>
                <a:lnTo>
                  <a:pt x="285" y="343"/>
                </a:lnTo>
                <a:lnTo>
                  <a:pt x="285" y="343"/>
                </a:lnTo>
                <a:lnTo>
                  <a:pt x="285" y="343"/>
                </a:lnTo>
                <a:lnTo>
                  <a:pt x="284" y="343"/>
                </a:lnTo>
                <a:lnTo>
                  <a:pt x="284" y="343"/>
                </a:lnTo>
                <a:lnTo>
                  <a:pt x="277" y="344"/>
                </a:lnTo>
                <a:lnTo>
                  <a:pt x="277" y="344"/>
                </a:lnTo>
                <a:lnTo>
                  <a:pt x="271" y="344"/>
                </a:lnTo>
                <a:lnTo>
                  <a:pt x="271" y="344"/>
                </a:lnTo>
                <a:lnTo>
                  <a:pt x="268" y="343"/>
                </a:lnTo>
                <a:lnTo>
                  <a:pt x="268" y="343"/>
                </a:lnTo>
                <a:lnTo>
                  <a:pt x="264" y="343"/>
                </a:lnTo>
                <a:lnTo>
                  <a:pt x="264" y="343"/>
                </a:lnTo>
                <a:lnTo>
                  <a:pt x="260" y="344"/>
                </a:lnTo>
                <a:lnTo>
                  <a:pt x="260" y="344"/>
                </a:lnTo>
                <a:lnTo>
                  <a:pt x="267" y="344"/>
                </a:lnTo>
                <a:lnTo>
                  <a:pt x="267" y="344"/>
                </a:lnTo>
                <a:lnTo>
                  <a:pt x="281" y="344"/>
                </a:lnTo>
                <a:lnTo>
                  <a:pt x="281" y="344"/>
                </a:lnTo>
                <a:lnTo>
                  <a:pt x="284" y="344"/>
                </a:lnTo>
                <a:lnTo>
                  <a:pt x="284" y="344"/>
                </a:lnTo>
                <a:lnTo>
                  <a:pt x="285" y="343"/>
                </a:lnTo>
                <a:lnTo>
                  <a:pt x="285" y="343"/>
                </a:lnTo>
                <a:close/>
                <a:moveTo>
                  <a:pt x="238" y="147"/>
                </a:moveTo>
                <a:lnTo>
                  <a:pt x="238" y="147"/>
                </a:lnTo>
                <a:lnTo>
                  <a:pt x="237" y="147"/>
                </a:lnTo>
                <a:lnTo>
                  <a:pt x="237" y="147"/>
                </a:lnTo>
                <a:lnTo>
                  <a:pt x="238" y="148"/>
                </a:lnTo>
                <a:lnTo>
                  <a:pt x="238" y="148"/>
                </a:lnTo>
                <a:lnTo>
                  <a:pt x="240" y="161"/>
                </a:lnTo>
                <a:lnTo>
                  <a:pt x="240" y="161"/>
                </a:lnTo>
                <a:lnTo>
                  <a:pt x="241" y="164"/>
                </a:lnTo>
                <a:lnTo>
                  <a:pt x="241" y="164"/>
                </a:lnTo>
                <a:lnTo>
                  <a:pt x="243" y="166"/>
                </a:lnTo>
                <a:lnTo>
                  <a:pt x="243" y="166"/>
                </a:lnTo>
                <a:lnTo>
                  <a:pt x="243" y="162"/>
                </a:lnTo>
                <a:lnTo>
                  <a:pt x="243" y="162"/>
                </a:lnTo>
                <a:lnTo>
                  <a:pt x="243" y="158"/>
                </a:lnTo>
                <a:lnTo>
                  <a:pt x="241" y="155"/>
                </a:lnTo>
                <a:lnTo>
                  <a:pt x="241" y="155"/>
                </a:lnTo>
                <a:lnTo>
                  <a:pt x="238" y="147"/>
                </a:lnTo>
                <a:lnTo>
                  <a:pt x="238" y="147"/>
                </a:lnTo>
                <a:close/>
                <a:moveTo>
                  <a:pt x="57" y="331"/>
                </a:moveTo>
                <a:lnTo>
                  <a:pt x="57" y="331"/>
                </a:lnTo>
                <a:lnTo>
                  <a:pt x="62" y="333"/>
                </a:lnTo>
                <a:lnTo>
                  <a:pt x="62" y="333"/>
                </a:lnTo>
                <a:lnTo>
                  <a:pt x="64" y="326"/>
                </a:lnTo>
                <a:lnTo>
                  <a:pt x="64" y="326"/>
                </a:lnTo>
                <a:lnTo>
                  <a:pt x="61" y="324"/>
                </a:lnTo>
                <a:lnTo>
                  <a:pt x="61" y="324"/>
                </a:lnTo>
                <a:lnTo>
                  <a:pt x="57" y="331"/>
                </a:lnTo>
                <a:lnTo>
                  <a:pt x="57" y="331"/>
                </a:lnTo>
                <a:close/>
                <a:moveTo>
                  <a:pt x="228" y="348"/>
                </a:moveTo>
                <a:lnTo>
                  <a:pt x="228" y="348"/>
                </a:lnTo>
                <a:lnTo>
                  <a:pt x="228" y="348"/>
                </a:lnTo>
                <a:lnTo>
                  <a:pt x="228" y="348"/>
                </a:lnTo>
                <a:lnTo>
                  <a:pt x="228" y="348"/>
                </a:lnTo>
                <a:lnTo>
                  <a:pt x="228" y="348"/>
                </a:lnTo>
                <a:lnTo>
                  <a:pt x="227" y="347"/>
                </a:lnTo>
                <a:lnTo>
                  <a:pt x="226" y="347"/>
                </a:lnTo>
                <a:lnTo>
                  <a:pt x="226" y="347"/>
                </a:lnTo>
                <a:lnTo>
                  <a:pt x="214" y="347"/>
                </a:lnTo>
                <a:lnTo>
                  <a:pt x="214" y="347"/>
                </a:lnTo>
                <a:lnTo>
                  <a:pt x="213" y="348"/>
                </a:lnTo>
                <a:lnTo>
                  <a:pt x="211" y="350"/>
                </a:lnTo>
                <a:lnTo>
                  <a:pt x="211" y="350"/>
                </a:lnTo>
                <a:lnTo>
                  <a:pt x="228" y="348"/>
                </a:lnTo>
                <a:lnTo>
                  <a:pt x="228" y="348"/>
                </a:lnTo>
                <a:close/>
                <a:moveTo>
                  <a:pt x="47" y="105"/>
                </a:moveTo>
                <a:lnTo>
                  <a:pt x="47" y="105"/>
                </a:lnTo>
                <a:lnTo>
                  <a:pt x="47" y="104"/>
                </a:lnTo>
                <a:lnTo>
                  <a:pt x="48" y="103"/>
                </a:lnTo>
                <a:lnTo>
                  <a:pt x="48" y="103"/>
                </a:lnTo>
                <a:lnTo>
                  <a:pt x="51" y="103"/>
                </a:lnTo>
                <a:lnTo>
                  <a:pt x="51" y="103"/>
                </a:lnTo>
                <a:lnTo>
                  <a:pt x="52" y="101"/>
                </a:lnTo>
                <a:lnTo>
                  <a:pt x="52" y="101"/>
                </a:lnTo>
                <a:lnTo>
                  <a:pt x="52" y="100"/>
                </a:lnTo>
                <a:lnTo>
                  <a:pt x="52" y="100"/>
                </a:lnTo>
                <a:lnTo>
                  <a:pt x="49" y="100"/>
                </a:lnTo>
                <a:lnTo>
                  <a:pt x="49" y="100"/>
                </a:lnTo>
                <a:lnTo>
                  <a:pt x="48" y="100"/>
                </a:lnTo>
                <a:lnTo>
                  <a:pt x="48" y="100"/>
                </a:lnTo>
                <a:lnTo>
                  <a:pt x="41" y="105"/>
                </a:lnTo>
                <a:lnTo>
                  <a:pt x="41" y="105"/>
                </a:lnTo>
                <a:lnTo>
                  <a:pt x="41" y="105"/>
                </a:lnTo>
                <a:lnTo>
                  <a:pt x="41" y="105"/>
                </a:lnTo>
                <a:lnTo>
                  <a:pt x="47" y="105"/>
                </a:lnTo>
                <a:lnTo>
                  <a:pt x="47" y="105"/>
                </a:lnTo>
                <a:close/>
                <a:moveTo>
                  <a:pt x="240" y="334"/>
                </a:moveTo>
                <a:lnTo>
                  <a:pt x="240" y="334"/>
                </a:lnTo>
                <a:lnTo>
                  <a:pt x="238" y="333"/>
                </a:lnTo>
                <a:lnTo>
                  <a:pt x="237" y="331"/>
                </a:lnTo>
                <a:lnTo>
                  <a:pt x="237" y="331"/>
                </a:lnTo>
                <a:lnTo>
                  <a:pt x="237" y="326"/>
                </a:lnTo>
                <a:lnTo>
                  <a:pt x="237" y="326"/>
                </a:lnTo>
                <a:lnTo>
                  <a:pt x="237" y="324"/>
                </a:lnTo>
                <a:lnTo>
                  <a:pt x="237" y="324"/>
                </a:lnTo>
                <a:lnTo>
                  <a:pt x="237" y="324"/>
                </a:lnTo>
                <a:lnTo>
                  <a:pt x="237" y="324"/>
                </a:lnTo>
                <a:lnTo>
                  <a:pt x="236" y="328"/>
                </a:lnTo>
                <a:lnTo>
                  <a:pt x="236" y="328"/>
                </a:lnTo>
                <a:lnTo>
                  <a:pt x="234" y="336"/>
                </a:lnTo>
                <a:lnTo>
                  <a:pt x="234" y="336"/>
                </a:lnTo>
                <a:lnTo>
                  <a:pt x="234" y="336"/>
                </a:lnTo>
                <a:lnTo>
                  <a:pt x="234" y="336"/>
                </a:lnTo>
                <a:lnTo>
                  <a:pt x="238" y="336"/>
                </a:lnTo>
                <a:lnTo>
                  <a:pt x="238" y="336"/>
                </a:lnTo>
                <a:lnTo>
                  <a:pt x="238" y="336"/>
                </a:lnTo>
                <a:lnTo>
                  <a:pt x="238" y="336"/>
                </a:lnTo>
                <a:lnTo>
                  <a:pt x="240" y="334"/>
                </a:lnTo>
                <a:lnTo>
                  <a:pt x="240" y="334"/>
                </a:lnTo>
                <a:lnTo>
                  <a:pt x="240" y="334"/>
                </a:lnTo>
                <a:close/>
                <a:moveTo>
                  <a:pt x="51" y="301"/>
                </a:moveTo>
                <a:lnTo>
                  <a:pt x="51" y="301"/>
                </a:lnTo>
                <a:lnTo>
                  <a:pt x="51" y="301"/>
                </a:lnTo>
                <a:lnTo>
                  <a:pt x="51" y="301"/>
                </a:lnTo>
                <a:lnTo>
                  <a:pt x="52" y="301"/>
                </a:lnTo>
                <a:lnTo>
                  <a:pt x="54" y="301"/>
                </a:lnTo>
                <a:lnTo>
                  <a:pt x="54" y="301"/>
                </a:lnTo>
                <a:lnTo>
                  <a:pt x="55" y="301"/>
                </a:lnTo>
                <a:lnTo>
                  <a:pt x="55" y="301"/>
                </a:lnTo>
                <a:lnTo>
                  <a:pt x="58" y="301"/>
                </a:lnTo>
                <a:lnTo>
                  <a:pt x="58" y="301"/>
                </a:lnTo>
                <a:lnTo>
                  <a:pt x="61" y="301"/>
                </a:lnTo>
                <a:lnTo>
                  <a:pt x="61" y="301"/>
                </a:lnTo>
                <a:lnTo>
                  <a:pt x="61" y="301"/>
                </a:lnTo>
                <a:lnTo>
                  <a:pt x="61" y="301"/>
                </a:lnTo>
                <a:lnTo>
                  <a:pt x="55" y="300"/>
                </a:lnTo>
                <a:lnTo>
                  <a:pt x="55" y="300"/>
                </a:lnTo>
                <a:lnTo>
                  <a:pt x="52" y="299"/>
                </a:lnTo>
                <a:lnTo>
                  <a:pt x="52" y="299"/>
                </a:lnTo>
                <a:lnTo>
                  <a:pt x="51" y="297"/>
                </a:lnTo>
                <a:lnTo>
                  <a:pt x="49" y="296"/>
                </a:lnTo>
                <a:lnTo>
                  <a:pt x="49" y="296"/>
                </a:lnTo>
                <a:lnTo>
                  <a:pt x="49" y="300"/>
                </a:lnTo>
                <a:lnTo>
                  <a:pt x="49" y="300"/>
                </a:lnTo>
                <a:lnTo>
                  <a:pt x="49" y="301"/>
                </a:lnTo>
                <a:lnTo>
                  <a:pt x="51" y="301"/>
                </a:lnTo>
                <a:lnTo>
                  <a:pt x="51" y="301"/>
                </a:lnTo>
                <a:close/>
                <a:moveTo>
                  <a:pt x="10" y="168"/>
                </a:moveTo>
                <a:lnTo>
                  <a:pt x="10" y="168"/>
                </a:lnTo>
                <a:lnTo>
                  <a:pt x="11" y="165"/>
                </a:lnTo>
                <a:lnTo>
                  <a:pt x="11" y="165"/>
                </a:lnTo>
                <a:lnTo>
                  <a:pt x="11" y="157"/>
                </a:lnTo>
                <a:lnTo>
                  <a:pt x="11" y="157"/>
                </a:lnTo>
                <a:lnTo>
                  <a:pt x="10" y="155"/>
                </a:lnTo>
                <a:lnTo>
                  <a:pt x="10" y="155"/>
                </a:lnTo>
                <a:lnTo>
                  <a:pt x="10" y="154"/>
                </a:lnTo>
                <a:lnTo>
                  <a:pt x="10" y="154"/>
                </a:lnTo>
                <a:lnTo>
                  <a:pt x="11" y="149"/>
                </a:lnTo>
                <a:lnTo>
                  <a:pt x="11" y="149"/>
                </a:lnTo>
                <a:lnTo>
                  <a:pt x="11" y="142"/>
                </a:lnTo>
                <a:lnTo>
                  <a:pt x="11" y="142"/>
                </a:lnTo>
                <a:lnTo>
                  <a:pt x="11" y="141"/>
                </a:lnTo>
                <a:lnTo>
                  <a:pt x="10" y="141"/>
                </a:lnTo>
                <a:lnTo>
                  <a:pt x="10" y="141"/>
                </a:lnTo>
                <a:lnTo>
                  <a:pt x="10" y="168"/>
                </a:lnTo>
                <a:lnTo>
                  <a:pt x="10" y="168"/>
                </a:lnTo>
                <a:close/>
                <a:moveTo>
                  <a:pt x="152" y="17"/>
                </a:moveTo>
                <a:lnTo>
                  <a:pt x="152" y="17"/>
                </a:lnTo>
                <a:lnTo>
                  <a:pt x="152" y="17"/>
                </a:lnTo>
                <a:lnTo>
                  <a:pt x="152" y="17"/>
                </a:lnTo>
                <a:lnTo>
                  <a:pt x="145" y="17"/>
                </a:lnTo>
                <a:lnTo>
                  <a:pt x="145" y="17"/>
                </a:lnTo>
                <a:lnTo>
                  <a:pt x="142" y="24"/>
                </a:lnTo>
                <a:lnTo>
                  <a:pt x="142" y="24"/>
                </a:lnTo>
                <a:lnTo>
                  <a:pt x="145" y="24"/>
                </a:lnTo>
                <a:lnTo>
                  <a:pt x="147" y="22"/>
                </a:lnTo>
                <a:lnTo>
                  <a:pt x="147" y="22"/>
                </a:lnTo>
                <a:lnTo>
                  <a:pt x="146" y="20"/>
                </a:lnTo>
                <a:lnTo>
                  <a:pt x="149" y="19"/>
                </a:lnTo>
                <a:lnTo>
                  <a:pt x="149" y="19"/>
                </a:lnTo>
                <a:lnTo>
                  <a:pt x="150" y="19"/>
                </a:lnTo>
                <a:lnTo>
                  <a:pt x="150" y="19"/>
                </a:lnTo>
                <a:lnTo>
                  <a:pt x="152" y="17"/>
                </a:lnTo>
                <a:lnTo>
                  <a:pt x="152" y="17"/>
                </a:lnTo>
                <a:close/>
                <a:moveTo>
                  <a:pt x="331" y="336"/>
                </a:moveTo>
                <a:lnTo>
                  <a:pt x="331" y="336"/>
                </a:lnTo>
                <a:lnTo>
                  <a:pt x="331" y="336"/>
                </a:lnTo>
                <a:lnTo>
                  <a:pt x="331" y="336"/>
                </a:lnTo>
                <a:lnTo>
                  <a:pt x="334" y="334"/>
                </a:lnTo>
                <a:lnTo>
                  <a:pt x="334" y="334"/>
                </a:lnTo>
                <a:lnTo>
                  <a:pt x="339" y="328"/>
                </a:lnTo>
                <a:lnTo>
                  <a:pt x="342" y="321"/>
                </a:lnTo>
                <a:lnTo>
                  <a:pt x="342" y="321"/>
                </a:lnTo>
                <a:lnTo>
                  <a:pt x="346" y="309"/>
                </a:lnTo>
                <a:lnTo>
                  <a:pt x="346" y="309"/>
                </a:lnTo>
                <a:lnTo>
                  <a:pt x="346" y="307"/>
                </a:lnTo>
                <a:lnTo>
                  <a:pt x="346" y="307"/>
                </a:lnTo>
                <a:lnTo>
                  <a:pt x="346" y="309"/>
                </a:lnTo>
                <a:lnTo>
                  <a:pt x="346" y="309"/>
                </a:lnTo>
                <a:lnTo>
                  <a:pt x="342" y="320"/>
                </a:lnTo>
                <a:lnTo>
                  <a:pt x="342" y="320"/>
                </a:lnTo>
                <a:lnTo>
                  <a:pt x="336" y="330"/>
                </a:lnTo>
                <a:lnTo>
                  <a:pt x="336" y="330"/>
                </a:lnTo>
                <a:lnTo>
                  <a:pt x="332" y="334"/>
                </a:lnTo>
                <a:lnTo>
                  <a:pt x="332" y="334"/>
                </a:lnTo>
                <a:lnTo>
                  <a:pt x="331" y="336"/>
                </a:lnTo>
                <a:lnTo>
                  <a:pt x="331" y="336"/>
                </a:lnTo>
                <a:close/>
                <a:moveTo>
                  <a:pt x="213" y="124"/>
                </a:moveTo>
                <a:lnTo>
                  <a:pt x="213" y="124"/>
                </a:lnTo>
                <a:lnTo>
                  <a:pt x="216" y="122"/>
                </a:lnTo>
                <a:lnTo>
                  <a:pt x="216" y="122"/>
                </a:lnTo>
                <a:lnTo>
                  <a:pt x="216" y="121"/>
                </a:lnTo>
                <a:lnTo>
                  <a:pt x="216" y="120"/>
                </a:lnTo>
                <a:lnTo>
                  <a:pt x="216" y="120"/>
                </a:lnTo>
                <a:lnTo>
                  <a:pt x="211" y="115"/>
                </a:lnTo>
                <a:lnTo>
                  <a:pt x="211" y="115"/>
                </a:lnTo>
                <a:lnTo>
                  <a:pt x="209" y="120"/>
                </a:lnTo>
                <a:lnTo>
                  <a:pt x="209" y="120"/>
                </a:lnTo>
                <a:lnTo>
                  <a:pt x="213" y="124"/>
                </a:lnTo>
                <a:lnTo>
                  <a:pt x="213" y="124"/>
                </a:lnTo>
                <a:close/>
                <a:moveTo>
                  <a:pt x="37" y="174"/>
                </a:moveTo>
                <a:lnTo>
                  <a:pt x="37" y="174"/>
                </a:lnTo>
                <a:lnTo>
                  <a:pt x="35" y="176"/>
                </a:lnTo>
                <a:lnTo>
                  <a:pt x="35" y="176"/>
                </a:lnTo>
                <a:lnTo>
                  <a:pt x="35" y="181"/>
                </a:lnTo>
                <a:lnTo>
                  <a:pt x="35" y="181"/>
                </a:lnTo>
                <a:lnTo>
                  <a:pt x="42" y="174"/>
                </a:lnTo>
                <a:lnTo>
                  <a:pt x="42" y="174"/>
                </a:lnTo>
                <a:lnTo>
                  <a:pt x="37" y="174"/>
                </a:lnTo>
                <a:lnTo>
                  <a:pt x="37" y="174"/>
                </a:lnTo>
                <a:close/>
                <a:moveTo>
                  <a:pt x="217" y="165"/>
                </a:moveTo>
                <a:lnTo>
                  <a:pt x="217" y="165"/>
                </a:lnTo>
                <a:lnTo>
                  <a:pt x="217" y="165"/>
                </a:lnTo>
                <a:lnTo>
                  <a:pt x="217" y="165"/>
                </a:lnTo>
                <a:lnTo>
                  <a:pt x="217" y="155"/>
                </a:lnTo>
                <a:lnTo>
                  <a:pt x="217" y="155"/>
                </a:lnTo>
                <a:lnTo>
                  <a:pt x="217" y="154"/>
                </a:lnTo>
                <a:lnTo>
                  <a:pt x="217" y="154"/>
                </a:lnTo>
                <a:lnTo>
                  <a:pt x="216" y="152"/>
                </a:lnTo>
                <a:lnTo>
                  <a:pt x="216" y="152"/>
                </a:lnTo>
                <a:lnTo>
                  <a:pt x="214" y="154"/>
                </a:lnTo>
                <a:lnTo>
                  <a:pt x="214" y="154"/>
                </a:lnTo>
                <a:lnTo>
                  <a:pt x="214" y="159"/>
                </a:lnTo>
                <a:lnTo>
                  <a:pt x="217" y="165"/>
                </a:lnTo>
                <a:lnTo>
                  <a:pt x="217" y="165"/>
                </a:lnTo>
                <a:close/>
                <a:moveTo>
                  <a:pt x="193" y="23"/>
                </a:moveTo>
                <a:lnTo>
                  <a:pt x="193" y="23"/>
                </a:lnTo>
                <a:lnTo>
                  <a:pt x="196" y="23"/>
                </a:lnTo>
                <a:lnTo>
                  <a:pt x="199" y="22"/>
                </a:lnTo>
                <a:lnTo>
                  <a:pt x="199" y="22"/>
                </a:lnTo>
                <a:lnTo>
                  <a:pt x="200" y="20"/>
                </a:lnTo>
                <a:lnTo>
                  <a:pt x="200" y="20"/>
                </a:lnTo>
                <a:lnTo>
                  <a:pt x="201" y="19"/>
                </a:lnTo>
                <a:lnTo>
                  <a:pt x="201" y="19"/>
                </a:lnTo>
                <a:lnTo>
                  <a:pt x="196" y="17"/>
                </a:lnTo>
                <a:lnTo>
                  <a:pt x="196" y="17"/>
                </a:lnTo>
                <a:lnTo>
                  <a:pt x="196" y="19"/>
                </a:lnTo>
                <a:lnTo>
                  <a:pt x="196" y="19"/>
                </a:lnTo>
                <a:lnTo>
                  <a:pt x="193" y="23"/>
                </a:lnTo>
                <a:lnTo>
                  <a:pt x="193" y="23"/>
                </a:lnTo>
                <a:close/>
                <a:moveTo>
                  <a:pt x="237" y="208"/>
                </a:moveTo>
                <a:lnTo>
                  <a:pt x="237" y="208"/>
                </a:lnTo>
                <a:lnTo>
                  <a:pt x="241" y="205"/>
                </a:lnTo>
                <a:lnTo>
                  <a:pt x="241" y="205"/>
                </a:lnTo>
                <a:lnTo>
                  <a:pt x="240" y="199"/>
                </a:lnTo>
                <a:lnTo>
                  <a:pt x="240" y="199"/>
                </a:lnTo>
                <a:lnTo>
                  <a:pt x="237" y="202"/>
                </a:lnTo>
                <a:lnTo>
                  <a:pt x="237" y="202"/>
                </a:lnTo>
                <a:lnTo>
                  <a:pt x="237" y="203"/>
                </a:lnTo>
                <a:lnTo>
                  <a:pt x="237" y="203"/>
                </a:lnTo>
                <a:lnTo>
                  <a:pt x="237" y="208"/>
                </a:lnTo>
                <a:lnTo>
                  <a:pt x="237" y="208"/>
                </a:lnTo>
                <a:close/>
                <a:moveTo>
                  <a:pt x="47" y="168"/>
                </a:moveTo>
                <a:lnTo>
                  <a:pt x="47" y="168"/>
                </a:lnTo>
                <a:lnTo>
                  <a:pt x="47" y="168"/>
                </a:lnTo>
                <a:lnTo>
                  <a:pt x="47" y="168"/>
                </a:lnTo>
                <a:lnTo>
                  <a:pt x="49" y="168"/>
                </a:lnTo>
                <a:lnTo>
                  <a:pt x="49" y="168"/>
                </a:lnTo>
                <a:lnTo>
                  <a:pt x="51" y="168"/>
                </a:lnTo>
                <a:lnTo>
                  <a:pt x="51" y="168"/>
                </a:lnTo>
                <a:lnTo>
                  <a:pt x="54" y="168"/>
                </a:lnTo>
                <a:lnTo>
                  <a:pt x="54" y="168"/>
                </a:lnTo>
                <a:lnTo>
                  <a:pt x="61" y="168"/>
                </a:lnTo>
                <a:lnTo>
                  <a:pt x="61" y="168"/>
                </a:lnTo>
                <a:lnTo>
                  <a:pt x="59" y="166"/>
                </a:lnTo>
                <a:lnTo>
                  <a:pt x="59" y="166"/>
                </a:lnTo>
                <a:lnTo>
                  <a:pt x="52" y="165"/>
                </a:lnTo>
                <a:lnTo>
                  <a:pt x="52" y="165"/>
                </a:lnTo>
                <a:lnTo>
                  <a:pt x="51" y="165"/>
                </a:lnTo>
                <a:lnTo>
                  <a:pt x="51" y="165"/>
                </a:lnTo>
                <a:lnTo>
                  <a:pt x="47" y="168"/>
                </a:lnTo>
                <a:lnTo>
                  <a:pt x="47" y="168"/>
                </a:lnTo>
                <a:close/>
                <a:moveTo>
                  <a:pt x="86" y="344"/>
                </a:moveTo>
                <a:lnTo>
                  <a:pt x="86" y="344"/>
                </a:lnTo>
                <a:lnTo>
                  <a:pt x="75" y="341"/>
                </a:lnTo>
                <a:lnTo>
                  <a:pt x="75" y="341"/>
                </a:lnTo>
                <a:lnTo>
                  <a:pt x="75" y="343"/>
                </a:lnTo>
                <a:lnTo>
                  <a:pt x="75" y="343"/>
                </a:lnTo>
                <a:lnTo>
                  <a:pt x="74" y="344"/>
                </a:lnTo>
                <a:lnTo>
                  <a:pt x="74" y="346"/>
                </a:lnTo>
                <a:lnTo>
                  <a:pt x="74" y="346"/>
                </a:lnTo>
                <a:lnTo>
                  <a:pt x="72" y="346"/>
                </a:lnTo>
                <a:lnTo>
                  <a:pt x="72" y="346"/>
                </a:lnTo>
                <a:lnTo>
                  <a:pt x="71" y="346"/>
                </a:lnTo>
                <a:lnTo>
                  <a:pt x="71" y="346"/>
                </a:lnTo>
                <a:lnTo>
                  <a:pt x="75" y="347"/>
                </a:lnTo>
                <a:lnTo>
                  <a:pt x="75" y="347"/>
                </a:lnTo>
                <a:lnTo>
                  <a:pt x="75" y="346"/>
                </a:lnTo>
                <a:lnTo>
                  <a:pt x="75" y="346"/>
                </a:lnTo>
                <a:lnTo>
                  <a:pt x="75" y="344"/>
                </a:lnTo>
                <a:lnTo>
                  <a:pt x="76" y="344"/>
                </a:lnTo>
                <a:lnTo>
                  <a:pt x="76" y="344"/>
                </a:lnTo>
                <a:lnTo>
                  <a:pt x="78" y="344"/>
                </a:lnTo>
                <a:lnTo>
                  <a:pt x="78" y="344"/>
                </a:lnTo>
                <a:lnTo>
                  <a:pt x="86" y="344"/>
                </a:lnTo>
                <a:lnTo>
                  <a:pt x="86" y="344"/>
                </a:lnTo>
                <a:close/>
                <a:moveTo>
                  <a:pt x="136" y="301"/>
                </a:moveTo>
                <a:lnTo>
                  <a:pt x="136" y="301"/>
                </a:lnTo>
                <a:lnTo>
                  <a:pt x="138" y="290"/>
                </a:lnTo>
                <a:lnTo>
                  <a:pt x="138" y="290"/>
                </a:lnTo>
                <a:lnTo>
                  <a:pt x="138" y="290"/>
                </a:lnTo>
                <a:lnTo>
                  <a:pt x="138" y="290"/>
                </a:lnTo>
                <a:lnTo>
                  <a:pt x="132" y="300"/>
                </a:lnTo>
                <a:lnTo>
                  <a:pt x="132" y="300"/>
                </a:lnTo>
                <a:lnTo>
                  <a:pt x="136" y="301"/>
                </a:lnTo>
                <a:lnTo>
                  <a:pt x="136" y="301"/>
                </a:lnTo>
                <a:close/>
                <a:moveTo>
                  <a:pt x="329" y="53"/>
                </a:moveTo>
                <a:lnTo>
                  <a:pt x="329" y="53"/>
                </a:lnTo>
                <a:lnTo>
                  <a:pt x="325" y="56"/>
                </a:lnTo>
                <a:lnTo>
                  <a:pt x="325" y="56"/>
                </a:lnTo>
                <a:lnTo>
                  <a:pt x="328" y="60"/>
                </a:lnTo>
                <a:lnTo>
                  <a:pt x="328" y="60"/>
                </a:lnTo>
                <a:lnTo>
                  <a:pt x="332" y="56"/>
                </a:lnTo>
                <a:lnTo>
                  <a:pt x="332" y="56"/>
                </a:lnTo>
                <a:lnTo>
                  <a:pt x="329" y="53"/>
                </a:lnTo>
                <a:lnTo>
                  <a:pt x="329" y="53"/>
                </a:lnTo>
                <a:close/>
                <a:moveTo>
                  <a:pt x="7" y="185"/>
                </a:moveTo>
                <a:lnTo>
                  <a:pt x="7" y="185"/>
                </a:lnTo>
                <a:lnTo>
                  <a:pt x="7" y="211"/>
                </a:lnTo>
                <a:lnTo>
                  <a:pt x="7" y="211"/>
                </a:lnTo>
                <a:lnTo>
                  <a:pt x="8" y="202"/>
                </a:lnTo>
                <a:lnTo>
                  <a:pt x="8" y="202"/>
                </a:lnTo>
                <a:lnTo>
                  <a:pt x="8" y="198"/>
                </a:lnTo>
                <a:lnTo>
                  <a:pt x="8" y="198"/>
                </a:lnTo>
                <a:lnTo>
                  <a:pt x="8" y="191"/>
                </a:lnTo>
                <a:lnTo>
                  <a:pt x="8" y="191"/>
                </a:lnTo>
                <a:lnTo>
                  <a:pt x="7" y="185"/>
                </a:lnTo>
                <a:lnTo>
                  <a:pt x="7" y="185"/>
                </a:lnTo>
                <a:close/>
                <a:moveTo>
                  <a:pt x="318" y="31"/>
                </a:moveTo>
                <a:lnTo>
                  <a:pt x="318" y="31"/>
                </a:lnTo>
                <a:lnTo>
                  <a:pt x="324" y="39"/>
                </a:lnTo>
                <a:lnTo>
                  <a:pt x="324" y="39"/>
                </a:lnTo>
                <a:lnTo>
                  <a:pt x="327" y="37"/>
                </a:lnTo>
                <a:lnTo>
                  <a:pt x="327" y="37"/>
                </a:lnTo>
                <a:lnTo>
                  <a:pt x="322" y="34"/>
                </a:lnTo>
                <a:lnTo>
                  <a:pt x="318" y="31"/>
                </a:lnTo>
                <a:lnTo>
                  <a:pt x="318" y="31"/>
                </a:lnTo>
                <a:close/>
                <a:moveTo>
                  <a:pt x="59" y="185"/>
                </a:moveTo>
                <a:lnTo>
                  <a:pt x="59" y="185"/>
                </a:lnTo>
                <a:lnTo>
                  <a:pt x="64" y="175"/>
                </a:lnTo>
                <a:lnTo>
                  <a:pt x="64" y="175"/>
                </a:lnTo>
                <a:lnTo>
                  <a:pt x="62" y="175"/>
                </a:lnTo>
                <a:lnTo>
                  <a:pt x="62" y="175"/>
                </a:lnTo>
                <a:lnTo>
                  <a:pt x="59" y="178"/>
                </a:lnTo>
                <a:lnTo>
                  <a:pt x="59" y="178"/>
                </a:lnTo>
                <a:lnTo>
                  <a:pt x="58" y="179"/>
                </a:lnTo>
                <a:lnTo>
                  <a:pt x="58" y="179"/>
                </a:lnTo>
                <a:lnTo>
                  <a:pt x="59" y="184"/>
                </a:lnTo>
                <a:lnTo>
                  <a:pt x="59" y="184"/>
                </a:lnTo>
                <a:lnTo>
                  <a:pt x="59" y="185"/>
                </a:lnTo>
                <a:lnTo>
                  <a:pt x="59" y="185"/>
                </a:lnTo>
                <a:close/>
                <a:moveTo>
                  <a:pt x="351" y="206"/>
                </a:moveTo>
                <a:lnTo>
                  <a:pt x="351" y="206"/>
                </a:lnTo>
                <a:lnTo>
                  <a:pt x="354" y="179"/>
                </a:lnTo>
                <a:lnTo>
                  <a:pt x="354" y="179"/>
                </a:lnTo>
                <a:lnTo>
                  <a:pt x="352" y="182"/>
                </a:lnTo>
                <a:lnTo>
                  <a:pt x="352" y="182"/>
                </a:lnTo>
                <a:lnTo>
                  <a:pt x="351" y="205"/>
                </a:lnTo>
                <a:lnTo>
                  <a:pt x="351" y="205"/>
                </a:lnTo>
                <a:lnTo>
                  <a:pt x="351" y="206"/>
                </a:lnTo>
                <a:lnTo>
                  <a:pt x="351" y="206"/>
                </a:lnTo>
                <a:close/>
                <a:moveTo>
                  <a:pt x="30" y="199"/>
                </a:move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0" y="198"/>
                </a:lnTo>
                <a:lnTo>
                  <a:pt x="30" y="198"/>
                </a:lnTo>
                <a:lnTo>
                  <a:pt x="32" y="195"/>
                </a:lnTo>
                <a:lnTo>
                  <a:pt x="32" y="195"/>
                </a:lnTo>
                <a:lnTo>
                  <a:pt x="34" y="192"/>
                </a:lnTo>
                <a:lnTo>
                  <a:pt x="32" y="188"/>
                </a:lnTo>
                <a:lnTo>
                  <a:pt x="32" y="188"/>
                </a:lnTo>
                <a:lnTo>
                  <a:pt x="30" y="191"/>
                </a:lnTo>
                <a:lnTo>
                  <a:pt x="30" y="191"/>
                </a:lnTo>
                <a:lnTo>
                  <a:pt x="30" y="192"/>
                </a:lnTo>
                <a:lnTo>
                  <a:pt x="30" y="192"/>
                </a:lnTo>
                <a:lnTo>
                  <a:pt x="30" y="199"/>
                </a:lnTo>
                <a:lnTo>
                  <a:pt x="30" y="199"/>
                </a:lnTo>
                <a:close/>
                <a:moveTo>
                  <a:pt x="122" y="24"/>
                </a:moveTo>
                <a:lnTo>
                  <a:pt x="122" y="24"/>
                </a:lnTo>
                <a:lnTo>
                  <a:pt x="125" y="24"/>
                </a:lnTo>
                <a:lnTo>
                  <a:pt x="126" y="23"/>
                </a:lnTo>
                <a:lnTo>
                  <a:pt x="126" y="23"/>
                </a:lnTo>
                <a:lnTo>
                  <a:pt x="130" y="19"/>
                </a:lnTo>
                <a:lnTo>
                  <a:pt x="130" y="19"/>
                </a:lnTo>
                <a:lnTo>
                  <a:pt x="130" y="19"/>
                </a:lnTo>
                <a:lnTo>
                  <a:pt x="130" y="19"/>
                </a:lnTo>
                <a:lnTo>
                  <a:pt x="126" y="19"/>
                </a:lnTo>
                <a:lnTo>
                  <a:pt x="126" y="19"/>
                </a:lnTo>
                <a:lnTo>
                  <a:pt x="125" y="19"/>
                </a:lnTo>
                <a:lnTo>
                  <a:pt x="125" y="19"/>
                </a:lnTo>
                <a:lnTo>
                  <a:pt x="122" y="24"/>
                </a:lnTo>
                <a:lnTo>
                  <a:pt x="122" y="24"/>
                </a:lnTo>
                <a:close/>
                <a:moveTo>
                  <a:pt x="84" y="184"/>
                </a:moveTo>
                <a:lnTo>
                  <a:pt x="84" y="184"/>
                </a:lnTo>
                <a:lnTo>
                  <a:pt x="82" y="184"/>
                </a:lnTo>
                <a:lnTo>
                  <a:pt x="82" y="184"/>
                </a:lnTo>
                <a:lnTo>
                  <a:pt x="78" y="192"/>
                </a:lnTo>
                <a:lnTo>
                  <a:pt x="78" y="192"/>
                </a:lnTo>
                <a:lnTo>
                  <a:pt x="79" y="192"/>
                </a:lnTo>
                <a:lnTo>
                  <a:pt x="79" y="192"/>
                </a:lnTo>
                <a:lnTo>
                  <a:pt x="81" y="192"/>
                </a:lnTo>
                <a:lnTo>
                  <a:pt x="81" y="192"/>
                </a:lnTo>
                <a:lnTo>
                  <a:pt x="84" y="189"/>
                </a:lnTo>
                <a:lnTo>
                  <a:pt x="84" y="189"/>
                </a:lnTo>
                <a:lnTo>
                  <a:pt x="84" y="189"/>
                </a:lnTo>
                <a:lnTo>
                  <a:pt x="84" y="189"/>
                </a:lnTo>
                <a:lnTo>
                  <a:pt x="84" y="184"/>
                </a:lnTo>
                <a:lnTo>
                  <a:pt x="84" y="184"/>
                </a:lnTo>
                <a:close/>
                <a:moveTo>
                  <a:pt x="253" y="289"/>
                </a:moveTo>
                <a:lnTo>
                  <a:pt x="253" y="289"/>
                </a:lnTo>
                <a:lnTo>
                  <a:pt x="253" y="289"/>
                </a:lnTo>
                <a:lnTo>
                  <a:pt x="253" y="289"/>
                </a:lnTo>
                <a:lnTo>
                  <a:pt x="253" y="270"/>
                </a:lnTo>
                <a:lnTo>
                  <a:pt x="253" y="270"/>
                </a:lnTo>
                <a:lnTo>
                  <a:pt x="253" y="253"/>
                </a:lnTo>
                <a:lnTo>
                  <a:pt x="253" y="253"/>
                </a:lnTo>
                <a:lnTo>
                  <a:pt x="251" y="272"/>
                </a:lnTo>
                <a:lnTo>
                  <a:pt x="251" y="272"/>
                </a:lnTo>
                <a:lnTo>
                  <a:pt x="251" y="272"/>
                </a:lnTo>
                <a:lnTo>
                  <a:pt x="251" y="272"/>
                </a:lnTo>
                <a:lnTo>
                  <a:pt x="253" y="276"/>
                </a:lnTo>
                <a:lnTo>
                  <a:pt x="253" y="276"/>
                </a:lnTo>
                <a:lnTo>
                  <a:pt x="253" y="289"/>
                </a:lnTo>
                <a:lnTo>
                  <a:pt x="253" y="289"/>
                </a:lnTo>
                <a:close/>
                <a:moveTo>
                  <a:pt x="119" y="24"/>
                </a:moveTo>
                <a:lnTo>
                  <a:pt x="119" y="24"/>
                </a:lnTo>
                <a:lnTo>
                  <a:pt x="122" y="19"/>
                </a:lnTo>
                <a:lnTo>
                  <a:pt x="122" y="19"/>
                </a:lnTo>
                <a:lnTo>
                  <a:pt x="119" y="19"/>
                </a:lnTo>
                <a:lnTo>
                  <a:pt x="118" y="20"/>
                </a:lnTo>
                <a:lnTo>
                  <a:pt x="118" y="20"/>
                </a:lnTo>
                <a:lnTo>
                  <a:pt x="115" y="24"/>
                </a:lnTo>
                <a:lnTo>
                  <a:pt x="115" y="24"/>
                </a:lnTo>
                <a:lnTo>
                  <a:pt x="113" y="24"/>
                </a:lnTo>
                <a:lnTo>
                  <a:pt x="113" y="24"/>
                </a:lnTo>
                <a:lnTo>
                  <a:pt x="119" y="24"/>
                </a:lnTo>
                <a:lnTo>
                  <a:pt x="119" y="24"/>
                </a:lnTo>
                <a:close/>
                <a:moveTo>
                  <a:pt x="129" y="301"/>
                </a:moveTo>
                <a:lnTo>
                  <a:pt x="129" y="301"/>
                </a:lnTo>
                <a:lnTo>
                  <a:pt x="126" y="307"/>
                </a:lnTo>
                <a:lnTo>
                  <a:pt x="126" y="307"/>
                </a:lnTo>
                <a:lnTo>
                  <a:pt x="126" y="307"/>
                </a:lnTo>
                <a:lnTo>
                  <a:pt x="126" y="307"/>
                </a:lnTo>
                <a:lnTo>
                  <a:pt x="128" y="311"/>
                </a:lnTo>
                <a:lnTo>
                  <a:pt x="128" y="311"/>
                </a:lnTo>
                <a:lnTo>
                  <a:pt x="130" y="307"/>
                </a:lnTo>
                <a:lnTo>
                  <a:pt x="130" y="307"/>
                </a:lnTo>
                <a:lnTo>
                  <a:pt x="130" y="306"/>
                </a:lnTo>
                <a:lnTo>
                  <a:pt x="130" y="306"/>
                </a:lnTo>
                <a:lnTo>
                  <a:pt x="130" y="303"/>
                </a:lnTo>
                <a:lnTo>
                  <a:pt x="130" y="303"/>
                </a:lnTo>
                <a:lnTo>
                  <a:pt x="130" y="303"/>
                </a:lnTo>
                <a:lnTo>
                  <a:pt x="130" y="303"/>
                </a:lnTo>
                <a:lnTo>
                  <a:pt x="129" y="301"/>
                </a:lnTo>
                <a:lnTo>
                  <a:pt x="129" y="301"/>
                </a:lnTo>
                <a:close/>
                <a:moveTo>
                  <a:pt x="118" y="181"/>
                </a:moveTo>
                <a:lnTo>
                  <a:pt x="118" y="181"/>
                </a:lnTo>
                <a:lnTo>
                  <a:pt x="116" y="185"/>
                </a:lnTo>
                <a:lnTo>
                  <a:pt x="116" y="185"/>
                </a:lnTo>
                <a:lnTo>
                  <a:pt x="116" y="188"/>
                </a:lnTo>
                <a:lnTo>
                  <a:pt x="116" y="188"/>
                </a:lnTo>
                <a:lnTo>
                  <a:pt x="118" y="188"/>
                </a:lnTo>
                <a:lnTo>
                  <a:pt x="118" y="188"/>
                </a:lnTo>
                <a:lnTo>
                  <a:pt x="118" y="188"/>
                </a:lnTo>
                <a:lnTo>
                  <a:pt x="122" y="185"/>
                </a:lnTo>
                <a:lnTo>
                  <a:pt x="122" y="185"/>
                </a:lnTo>
                <a:lnTo>
                  <a:pt x="118" y="181"/>
                </a:lnTo>
                <a:lnTo>
                  <a:pt x="118" y="181"/>
                </a:lnTo>
                <a:close/>
                <a:moveTo>
                  <a:pt x="66" y="215"/>
                </a:moveTo>
                <a:lnTo>
                  <a:pt x="66" y="215"/>
                </a:lnTo>
                <a:lnTo>
                  <a:pt x="69" y="213"/>
                </a:lnTo>
                <a:lnTo>
                  <a:pt x="69" y="213"/>
                </a:lnTo>
                <a:lnTo>
                  <a:pt x="72" y="212"/>
                </a:lnTo>
                <a:lnTo>
                  <a:pt x="72" y="212"/>
                </a:lnTo>
                <a:lnTo>
                  <a:pt x="75" y="211"/>
                </a:lnTo>
                <a:lnTo>
                  <a:pt x="75" y="211"/>
                </a:lnTo>
                <a:lnTo>
                  <a:pt x="79" y="211"/>
                </a:lnTo>
                <a:lnTo>
                  <a:pt x="79" y="211"/>
                </a:lnTo>
                <a:lnTo>
                  <a:pt x="82" y="209"/>
                </a:lnTo>
                <a:lnTo>
                  <a:pt x="82" y="209"/>
                </a:lnTo>
                <a:lnTo>
                  <a:pt x="84" y="209"/>
                </a:lnTo>
                <a:lnTo>
                  <a:pt x="86" y="209"/>
                </a:lnTo>
                <a:lnTo>
                  <a:pt x="86" y="209"/>
                </a:lnTo>
                <a:lnTo>
                  <a:pt x="82" y="208"/>
                </a:lnTo>
                <a:lnTo>
                  <a:pt x="76" y="209"/>
                </a:lnTo>
                <a:lnTo>
                  <a:pt x="71" y="212"/>
                </a:lnTo>
                <a:lnTo>
                  <a:pt x="66" y="215"/>
                </a:lnTo>
                <a:lnTo>
                  <a:pt x="66" y="215"/>
                </a:lnTo>
                <a:close/>
                <a:moveTo>
                  <a:pt x="231" y="321"/>
                </a:moveTo>
                <a:lnTo>
                  <a:pt x="231" y="321"/>
                </a:lnTo>
                <a:lnTo>
                  <a:pt x="231" y="321"/>
                </a:lnTo>
                <a:lnTo>
                  <a:pt x="231" y="321"/>
                </a:lnTo>
                <a:lnTo>
                  <a:pt x="230" y="324"/>
                </a:lnTo>
                <a:lnTo>
                  <a:pt x="230" y="324"/>
                </a:lnTo>
                <a:lnTo>
                  <a:pt x="224" y="331"/>
                </a:lnTo>
                <a:lnTo>
                  <a:pt x="224" y="331"/>
                </a:lnTo>
                <a:lnTo>
                  <a:pt x="224" y="333"/>
                </a:lnTo>
                <a:lnTo>
                  <a:pt x="224" y="333"/>
                </a:lnTo>
                <a:lnTo>
                  <a:pt x="224" y="333"/>
                </a:lnTo>
                <a:lnTo>
                  <a:pt x="231" y="326"/>
                </a:lnTo>
                <a:lnTo>
                  <a:pt x="231" y="326"/>
                </a:lnTo>
                <a:lnTo>
                  <a:pt x="233" y="324"/>
                </a:lnTo>
                <a:lnTo>
                  <a:pt x="233" y="324"/>
                </a:lnTo>
                <a:lnTo>
                  <a:pt x="231" y="321"/>
                </a:lnTo>
                <a:lnTo>
                  <a:pt x="231" y="321"/>
                </a:lnTo>
                <a:close/>
                <a:moveTo>
                  <a:pt x="184" y="19"/>
                </a:moveTo>
                <a:lnTo>
                  <a:pt x="184" y="19"/>
                </a:lnTo>
                <a:lnTo>
                  <a:pt x="179" y="19"/>
                </a:lnTo>
                <a:lnTo>
                  <a:pt x="179" y="19"/>
                </a:lnTo>
                <a:lnTo>
                  <a:pt x="177" y="19"/>
                </a:lnTo>
                <a:lnTo>
                  <a:pt x="177" y="19"/>
                </a:lnTo>
                <a:lnTo>
                  <a:pt x="176" y="23"/>
                </a:lnTo>
                <a:lnTo>
                  <a:pt x="176" y="23"/>
                </a:lnTo>
                <a:lnTo>
                  <a:pt x="180" y="23"/>
                </a:lnTo>
                <a:lnTo>
                  <a:pt x="180" y="23"/>
                </a:lnTo>
                <a:lnTo>
                  <a:pt x="182" y="23"/>
                </a:lnTo>
                <a:lnTo>
                  <a:pt x="182" y="23"/>
                </a:lnTo>
                <a:lnTo>
                  <a:pt x="184" y="19"/>
                </a:lnTo>
                <a:lnTo>
                  <a:pt x="184" y="19"/>
                </a:lnTo>
                <a:close/>
                <a:moveTo>
                  <a:pt x="32" y="50"/>
                </a:moveTo>
                <a:lnTo>
                  <a:pt x="32" y="50"/>
                </a:lnTo>
                <a:lnTo>
                  <a:pt x="31" y="50"/>
                </a:lnTo>
                <a:lnTo>
                  <a:pt x="31" y="50"/>
                </a:lnTo>
                <a:lnTo>
                  <a:pt x="28" y="54"/>
                </a:lnTo>
                <a:lnTo>
                  <a:pt x="28" y="54"/>
                </a:lnTo>
                <a:lnTo>
                  <a:pt x="28" y="56"/>
                </a:lnTo>
                <a:lnTo>
                  <a:pt x="28" y="56"/>
                </a:lnTo>
                <a:lnTo>
                  <a:pt x="30" y="60"/>
                </a:lnTo>
                <a:lnTo>
                  <a:pt x="30" y="60"/>
                </a:lnTo>
                <a:lnTo>
                  <a:pt x="32" y="57"/>
                </a:lnTo>
                <a:lnTo>
                  <a:pt x="32" y="57"/>
                </a:lnTo>
                <a:lnTo>
                  <a:pt x="32" y="56"/>
                </a:lnTo>
                <a:lnTo>
                  <a:pt x="32" y="56"/>
                </a:lnTo>
                <a:lnTo>
                  <a:pt x="32" y="50"/>
                </a:lnTo>
                <a:lnTo>
                  <a:pt x="32" y="50"/>
                </a:lnTo>
                <a:close/>
                <a:moveTo>
                  <a:pt x="44" y="19"/>
                </a:moveTo>
                <a:lnTo>
                  <a:pt x="44" y="19"/>
                </a:lnTo>
                <a:lnTo>
                  <a:pt x="45" y="20"/>
                </a:lnTo>
                <a:lnTo>
                  <a:pt x="45" y="22"/>
                </a:lnTo>
                <a:lnTo>
                  <a:pt x="45" y="22"/>
                </a:lnTo>
                <a:lnTo>
                  <a:pt x="52" y="17"/>
                </a:lnTo>
                <a:lnTo>
                  <a:pt x="52" y="17"/>
                </a:lnTo>
                <a:lnTo>
                  <a:pt x="54" y="14"/>
                </a:lnTo>
                <a:lnTo>
                  <a:pt x="54" y="14"/>
                </a:lnTo>
                <a:lnTo>
                  <a:pt x="48" y="16"/>
                </a:lnTo>
                <a:lnTo>
                  <a:pt x="44" y="19"/>
                </a:lnTo>
                <a:lnTo>
                  <a:pt x="44" y="19"/>
                </a:lnTo>
                <a:close/>
                <a:moveTo>
                  <a:pt x="260" y="327"/>
                </a:moveTo>
                <a:lnTo>
                  <a:pt x="260" y="327"/>
                </a:lnTo>
                <a:lnTo>
                  <a:pt x="258" y="327"/>
                </a:lnTo>
                <a:lnTo>
                  <a:pt x="258" y="327"/>
                </a:lnTo>
                <a:lnTo>
                  <a:pt x="253" y="326"/>
                </a:lnTo>
                <a:lnTo>
                  <a:pt x="253" y="326"/>
                </a:lnTo>
                <a:lnTo>
                  <a:pt x="251" y="326"/>
                </a:lnTo>
                <a:lnTo>
                  <a:pt x="251" y="326"/>
                </a:lnTo>
                <a:lnTo>
                  <a:pt x="250" y="323"/>
                </a:lnTo>
                <a:lnTo>
                  <a:pt x="250" y="323"/>
                </a:lnTo>
                <a:lnTo>
                  <a:pt x="248" y="324"/>
                </a:lnTo>
                <a:lnTo>
                  <a:pt x="248" y="324"/>
                </a:lnTo>
                <a:lnTo>
                  <a:pt x="248" y="326"/>
                </a:lnTo>
                <a:lnTo>
                  <a:pt x="250" y="328"/>
                </a:lnTo>
                <a:lnTo>
                  <a:pt x="250" y="328"/>
                </a:lnTo>
                <a:lnTo>
                  <a:pt x="260" y="327"/>
                </a:lnTo>
                <a:lnTo>
                  <a:pt x="260" y="327"/>
                </a:lnTo>
                <a:close/>
                <a:moveTo>
                  <a:pt x="224" y="120"/>
                </a:moveTo>
                <a:lnTo>
                  <a:pt x="224" y="120"/>
                </a:lnTo>
                <a:lnTo>
                  <a:pt x="224" y="122"/>
                </a:lnTo>
                <a:lnTo>
                  <a:pt x="224" y="122"/>
                </a:lnTo>
                <a:lnTo>
                  <a:pt x="227" y="125"/>
                </a:lnTo>
                <a:lnTo>
                  <a:pt x="227" y="125"/>
                </a:lnTo>
                <a:lnTo>
                  <a:pt x="228" y="128"/>
                </a:lnTo>
                <a:lnTo>
                  <a:pt x="228" y="128"/>
                </a:lnTo>
                <a:lnTo>
                  <a:pt x="230" y="128"/>
                </a:lnTo>
                <a:lnTo>
                  <a:pt x="230" y="128"/>
                </a:lnTo>
                <a:lnTo>
                  <a:pt x="230" y="128"/>
                </a:lnTo>
                <a:lnTo>
                  <a:pt x="231" y="125"/>
                </a:lnTo>
                <a:lnTo>
                  <a:pt x="231" y="125"/>
                </a:lnTo>
                <a:lnTo>
                  <a:pt x="224" y="120"/>
                </a:lnTo>
                <a:lnTo>
                  <a:pt x="224" y="120"/>
                </a:lnTo>
                <a:close/>
                <a:moveTo>
                  <a:pt x="66" y="189"/>
                </a:moveTo>
                <a:lnTo>
                  <a:pt x="66" y="189"/>
                </a:lnTo>
                <a:lnTo>
                  <a:pt x="69" y="186"/>
                </a:lnTo>
                <a:lnTo>
                  <a:pt x="69" y="186"/>
                </a:lnTo>
                <a:lnTo>
                  <a:pt x="71" y="185"/>
                </a:lnTo>
                <a:lnTo>
                  <a:pt x="71" y="184"/>
                </a:lnTo>
                <a:lnTo>
                  <a:pt x="71" y="184"/>
                </a:lnTo>
                <a:lnTo>
                  <a:pt x="65" y="185"/>
                </a:lnTo>
                <a:lnTo>
                  <a:pt x="65" y="185"/>
                </a:lnTo>
                <a:lnTo>
                  <a:pt x="65" y="186"/>
                </a:lnTo>
                <a:lnTo>
                  <a:pt x="65" y="186"/>
                </a:lnTo>
                <a:lnTo>
                  <a:pt x="64" y="189"/>
                </a:lnTo>
                <a:lnTo>
                  <a:pt x="64" y="189"/>
                </a:lnTo>
                <a:lnTo>
                  <a:pt x="64" y="191"/>
                </a:lnTo>
                <a:lnTo>
                  <a:pt x="64" y="191"/>
                </a:lnTo>
                <a:lnTo>
                  <a:pt x="65" y="189"/>
                </a:lnTo>
                <a:lnTo>
                  <a:pt x="66" y="189"/>
                </a:lnTo>
                <a:lnTo>
                  <a:pt x="66" y="189"/>
                </a:lnTo>
                <a:close/>
                <a:moveTo>
                  <a:pt x="334" y="209"/>
                </a:moveTo>
                <a:lnTo>
                  <a:pt x="334" y="209"/>
                </a:lnTo>
                <a:lnTo>
                  <a:pt x="332" y="211"/>
                </a:lnTo>
                <a:lnTo>
                  <a:pt x="332" y="211"/>
                </a:lnTo>
                <a:lnTo>
                  <a:pt x="331" y="212"/>
                </a:lnTo>
                <a:lnTo>
                  <a:pt x="331" y="212"/>
                </a:lnTo>
                <a:lnTo>
                  <a:pt x="331" y="216"/>
                </a:lnTo>
                <a:lnTo>
                  <a:pt x="331" y="216"/>
                </a:lnTo>
                <a:lnTo>
                  <a:pt x="332" y="218"/>
                </a:lnTo>
                <a:lnTo>
                  <a:pt x="332" y="218"/>
                </a:lnTo>
                <a:lnTo>
                  <a:pt x="335" y="215"/>
                </a:lnTo>
                <a:lnTo>
                  <a:pt x="335" y="215"/>
                </a:lnTo>
                <a:lnTo>
                  <a:pt x="335" y="213"/>
                </a:lnTo>
                <a:lnTo>
                  <a:pt x="335" y="213"/>
                </a:lnTo>
                <a:lnTo>
                  <a:pt x="334" y="209"/>
                </a:lnTo>
                <a:lnTo>
                  <a:pt x="334" y="209"/>
                </a:lnTo>
                <a:close/>
                <a:moveTo>
                  <a:pt x="76" y="201"/>
                </a:moveTo>
                <a:lnTo>
                  <a:pt x="76" y="201"/>
                </a:lnTo>
                <a:lnTo>
                  <a:pt x="84" y="199"/>
                </a:lnTo>
                <a:lnTo>
                  <a:pt x="84" y="199"/>
                </a:lnTo>
                <a:lnTo>
                  <a:pt x="85" y="199"/>
                </a:lnTo>
                <a:lnTo>
                  <a:pt x="85" y="199"/>
                </a:lnTo>
                <a:lnTo>
                  <a:pt x="86" y="196"/>
                </a:lnTo>
                <a:lnTo>
                  <a:pt x="86" y="196"/>
                </a:lnTo>
                <a:lnTo>
                  <a:pt x="85" y="196"/>
                </a:lnTo>
                <a:lnTo>
                  <a:pt x="85" y="196"/>
                </a:lnTo>
                <a:lnTo>
                  <a:pt x="82" y="196"/>
                </a:lnTo>
                <a:lnTo>
                  <a:pt x="81" y="196"/>
                </a:lnTo>
                <a:lnTo>
                  <a:pt x="81" y="196"/>
                </a:lnTo>
                <a:lnTo>
                  <a:pt x="76" y="201"/>
                </a:lnTo>
                <a:lnTo>
                  <a:pt x="76" y="201"/>
                </a:lnTo>
                <a:close/>
                <a:moveTo>
                  <a:pt x="206" y="27"/>
                </a:moveTo>
                <a:lnTo>
                  <a:pt x="206" y="27"/>
                </a:lnTo>
                <a:lnTo>
                  <a:pt x="206" y="29"/>
                </a:lnTo>
                <a:lnTo>
                  <a:pt x="203" y="29"/>
                </a:lnTo>
                <a:lnTo>
                  <a:pt x="203" y="29"/>
                </a:lnTo>
                <a:lnTo>
                  <a:pt x="201" y="29"/>
                </a:lnTo>
                <a:lnTo>
                  <a:pt x="201" y="29"/>
                </a:lnTo>
                <a:lnTo>
                  <a:pt x="194" y="29"/>
                </a:lnTo>
                <a:lnTo>
                  <a:pt x="194" y="29"/>
                </a:lnTo>
                <a:lnTo>
                  <a:pt x="193" y="30"/>
                </a:lnTo>
                <a:lnTo>
                  <a:pt x="193" y="30"/>
                </a:lnTo>
                <a:lnTo>
                  <a:pt x="193" y="30"/>
                </a:lnTo>
                <a:lnTo>
                  <a:pt x="200" y="30"/>
                </a:lnTo>
                <a:lnTo>
                  <a:pt x="200" y="30"/>
                </a:lnTo>
                <a:lnTo>
                  <a:pt x="207" y="30"/>
                </a:lnTo>
                <a:lnTo>
                  <a:pt x="207" y="30"/>
                </a:lnTo>
                <a:lnTo>
                  <a:pt x="209" y="27"/>
                </a:lnTo>
                <a:lnTo>
                  <a:pt x="209" y="27"/>
                </a:lnTo>
                <a:lnTo>
                  <a:pt x="206" y="27"/>
                </a:lnTo>
                <a:lnTo>
                  <a:pt x="206" y="27"/>
                </a:lnTo>
                <a:close/>
                <a:moveTo>
                  <a:pt x="247" y="274"/>
                </a:moveTo>
                <a:lnTo>
                  <a:pt x="247" y="274"/>
                </a:lnTo>
                <a:lnTo>
                  <a:pt x="246" y="287"/>
                </a:lnTo>
                <a:lnTo>
                  <a:pt x="246" y="299"/>
                </a:lnTo>
                <a:lnTo>
                  <a:pt x="246" y="299"/>
                </a:lnTo>
                <a:lnTo>
                  <a:pt x="247" y="289"/>
                </a:lnTo>
                <a:lnTo>
                  <a:pt x="247" y="274"/>
                </a:lnTo>
                <a:lnTo>
                  <a:pt x="247" y="274"/>
                </a:lnTo>
                <a:close/>
                <a:moveTo>
                  <a:pt x="20" y="201"/>
                </a:moveTo>
                <a:lnTo>
                  <a:pt x="20" y="201"/>
                </a:lnTo>
                <a:lnTo>
                  <a:pt x="20" y="209"/>
                </a:lnTo>
                <a:lnTo>
                  <a:pt x="20" y="209"/>
                </a:lnTo>
                <a:lnTo>
                  <a:pt x="21" y="208"/>
                </a:lnTo>
                <a:lnTo>
                  <a:pt x="21" y="208"/>
                </a:lnTo>
                <a:lnTo>
                  <a:pt x="22" y="208"/>
                </a:lnTo>
                <a:lnTo>
                  <a:pt x="22" y="206"/>
                </a:lnTo>
                <a:lnTo>
                  <a:pt x="22" y="206"/>
                </a:lnTo>
                <a:lnTo>
                  <a:pt x="22" y="201"/>
                </a:lnTo>
                <a:lnTo>
                  <a:pt x="22" y="201"/>
                </a:lnTo>
                <a:lnTo>
                  <a:pt x="22" y="199"/>
                </a:lnTo>
                <a:lnTo>
                  <a:pt x="22" y="199"/>
                </a:lnTo>
                <a:lnTo>
                  <a:pt x="20" y="201"/>
                </a:lnTo>
                <a:lnTo>
                  <a:pt x="20" y="201"/>
                </a:lnTo>
                <a:close/>
                <a:moveTo>
                  <a:pt x="214" y="30"/>
                </a:moveTo>
                <a:lnTo>
                  <a:pt x="214" y="30"/>
                </a:lnTo>
                <a:lnTo>
                  <a:pt x="217" y="30"/>
                </a:lnTo>
                <a:lnTo>
                  <a:pt x="219" y="30"/>
                </a:lnTo>
                <a:lnTo>
                  <a:pt x="219" y="30"/>
                </a:lnTo>
                <a:lnTo>
                  <a:pt x="220" y="30"/>
                </a:lnTo>
                <a:lnTo>
                  <a:pt x="220" y="30"/>
                </a:lnTo>
                <a:lnTo>
                  <a:pt x="224" y="29"/>
                </a:lnTo>
                <a:lnTo>
                  <a:pt x="224" y="29"/>
                </a:lnTo>
                <a:lnTo>
                  <a:pt x="226" y="29"/>
                </a:lnTo>
                <a:lnTo>
                  <a:pt x="226" y="27"/>
                </a:lnTo>
                <a:lnTo>
                  <a:pt x="226" y="27"/>
                </a:lnTo>
                <a:lnTo>
                  <a:pt x="219" y="27"/>
                </a:lnTo>
                <a:lnTo>
                  <a:pt x="219" y="27"/>
                </a:lnTo>
                <a:lnTo>
                  <a:pt x="217" y="27"/>
                </a:lnTo>
                <a:lnTo>
                  <a:pt x="217" y="27"/>
                </a:lnTo>
                <a:lnTo>
                  <a:pt x="214" y="30"/>
                </a:lnTo>
                <a:lnTo>
                  <a:pt x="214" y="30"/>
                </a:lnTo>
                <a:close/>
                <a:moveTo>
                  <a:pt x="285" y="22"/>
                </a:moveTo>
                <a:lnTo>
                  <a:pt x="285" y="22"/>
                </a:lnTo>
                <a:lnTo>
                  <a:pt x="292" y="24"/>
                </a:lnTo>
                <a:lnTo>
                  <a:pt x="292" y="24"/>
                </a:lnTo>
                <a:lnTo>
                  <a:pt x="295" y="22"/>
                </a:lnTo>
                <a:lnTo>
                  <a:pt x="295" y="22"/>
                </a:lnTo>
                <a:lnTo>
                  <a:pt x="294" y="22"/>
                </a:lnTo>
                <a:lnTo>
                  <a:pt x="294" y="22"/>
                </a:lnTo>
                <a:lnTo>
                  <a:pt x="291" y="20"/>
                </a:lnTo>
                <a:lnTo>
                  <a:pt x="288" y="20"/>
                </a:lnTo>
                <a:lnTo>
                  <a:pt x="288" y="20"/>
                </a:lnTo>
                <a:lnTo>
                  <a:pt x="287" y="20"/>
                </a:lnTo>
                <a:lnTo>
                  <a:pt x="285" y="22"/>
                </a:lnTo>
                <a:lnTo>
                  <a:pt x="285" y="22"/>
                </a:lnTo>
                <a:close/>
                <a:moveTo>
                  <a:pt x="106" y="14"/>
                </a:moveTo>
                <a:lnTo>
                  <a:pt x="106" y="14"/>
                </a:lnTo>
                <a:lnTo>
                  <a:pt x="103" y="13"/>
                </a:lnTo>
                <a:lnTo>
                  <a:pt x="103" y="13"/>
                </a:lnTo>
                <a:lnTo>
                  <a:pt x="103" y="13"/>
                </a:lnTo>
                <a:lnTo>
                  <a:pt x="103" y="13"/>
                </a:lnTo>
                <a:lnTo>
                  <a:pt x="98" y="13"/>
                </a:lnTo>
                <a:lnTo>
                  <a:pt x="98" y="13"/>
                </a:lnTo>
                <a:lnTo>
                  <a:pt x="96" y="17"/>
                </a:lnTo>
                <a:lnTo>
                  <a:pt x="96" y="17"/>
                </a:lnTo>
                <a:lnTo>
                  <a:pt x="99" y="17"/>
                </a:lnTo>
                <a:lnTo>
                  <a:pt x="99" y="17"/>
                </a:lnTo>
                <a:lnTo>
                  <a:pt x="103" y="16"/>
                </a:lnTo>
                <a:lnTo>
                  <a:pt x="103" y="16"/>
                </a:lnTo>
                <a:lnTo>
                  <a:pt x="106" y="14"/>
                </a:lnTo>
                <a:lnTo>
                  <a:pt x="106" y="14"/>
                </a:lnTo>
                <a:close/>
                <a:moveTo>
                  <a:pt x="246" y="182"/>
                </a:moveTo>
                <a:lnTo>
                  <a:pt x="246" y="182"/>
                </a:lnTo>
                <a:lnTo>
                  <a:pt x="246" y="191"/>
                </a:lnTo>
                <a:lnTo>
                  <a:pt x="247" y="195"/>
                </a:lnTo>
                <a:lnTo>
                  <a:pt x="247" y="195"/>
                </a:lnTo>
                <a:lnTo>
                  <a:pt x="248" y="182"/>
                </a:lnTo>
                <a:lnTo>
                  <a:pt x="248" y="182"/>
                </a:lnTo>
                <a:lnTo>
                  <a:pt x="246" y="182"/>
                </a:lnTo>
                <a:lnTo>
                  <a:pt x="246" y="182"/>
                </a:lnTo>
                <a:close/>
                <a:moveTo>
                  <a:pt x="27" y="171"/>
                </a:moveTo>
                <a:lnTo>
                  <a:pt x="27" y="171"/>
                </a:lnTo>
                <a:lnTo>
                  <a:pt x="28" y="169"/>
                </a:lnTo>
                <a:lnTo>
                  <a:pt x="28" y="169"/>
                </a:lnTo>
                <a:lnTo>
                  <a:pt x="30" y="168"/>
                </a:lnTo>
                <a:lnTo>
                  <a:pt x="30" y="166"/>
                </a:lnTo>
                <a:lnTo>
                  <a:pt x="30" y="166"/>
                </a:lnTo>
                <a:lnTo>
                  <a:pt x="31" y="165"/>
                </a:lnTo>
                <a:lnTo>
                  <a:pt x="31" y="165"/>
                </a:lnTo>
                <a:lnTo>
                  <a:pt x="31" y="164"/>
                </a:lnTo>
                <a:lnTo>
                  <a:pt x="31" y="164"/>
                </a:lnTo>
                <a:lnTo>
                  <a:pt x="31" y="161"/>
                </a:lnTo>
                <a:lnTo>
                  <a:pt x="31" y="161"/>
                </a:lnTo>
                <a:lnTo>
                  <a:pt x="28" y="162"/>
                </a:lnTo>
                <a:lnTo>
                  <a:pt x="27" y="165"/>
                </a:lnTo>
                <a:lnTo>
                  <a:pt x="27" y="171"/>
                </a:lnTo>
                <a:lnTo>
                  <a:pt x="27" y="171"/>
                </a:lnTo>
                <a:close/>
                <a:moveTo>
                  <a:pt x="4" y="262"/>
                </a:moveTo>
                <a:lnTo>
                  <a:pt x="4" y="262"/>
                </a:lnTo>
                <a:lnTo>
                  <a:pt x="5" y="276"/>
                </a:lnTo>
                <a:lnTo>
                  <a:pt x="8" y="289"/>
                </a:lnTo>
                <a:lnTo>
                  <a:pt x="8" y="289"/>
                </a:lnTo>
                <a:lnTo>
                  <a:pt x="8" y="283"/>
                </a:lnTo>
                <a:lnTo>
                  <a:pt x="8" y="283"/>
                </a:lnTo>
                <a:lnTo>
                  <a:pt x="4" y="262"/>
                </a:lnTo>
                <a:lnTo>
                  <a:pt x="4" y="262"/>
                </a:lnTo>
                <a:close/>
                <a:moveTo>
                  <a:pt x="68" y="292"/>
                </a:moveTo>
                <a:lnTo>
                  <a:pt x="68" y="292"/>
                </a:lnTo>
                <a:lnTo>
                  <a:pt x="58" y="286"/>
                </a:lnTo>
                <a:lnTo>
                  <a:pt x="58" y="286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62" y="290"/>
                </a:lnTo>
                <a:lnTo>
                  <a:pt x="62" y="290"/>
                </a:lnTo>
                <a:lnTo>
                  <a:pt x="65" y="292"/>
                </a:lnTo>
                <a:lnTo>
                  <a:pt x="68" y="292"/>
                </a:lnTo>
                <a:lnTo>
                  <a:pt x="68" y="292"/>
                </a:lnTo>
                <a:close/>
                <a:moveTo>
                  <a:pt x="74" y="179"/>
                </a:moveTo>
                <a:lnTo>
                  <a:pt x="74" y="179"/>
                </a:lnTo>
                <a:lnTo>
                  <a:pt x="76" y="179"/>
                </a:lnTo>
                <a:lnTo>
                  <a:pt x="76" y="179"/>
                </a:lnTo>
                <a:lnTo>
                  <a:pt x="78" y="178"/>
                </a:lnTo>
                <a:lnTo>
                  <a:pt x="78" y="178"/>
                </a:lnTo>
                <a:lnTo>
                  <a:pt x="79" y="175"/>
                </a:lnTo>
                <a:lnTo>
                  <a:pt x="79" y="175"/>
                </a:lnTo>
                <a:lnTo>
                  <a:pt x="72" y="175"/>
                </a:lnTo>
                <a:lnTo>
                  <a:pt x="72" y="175"/>
                </a:lnTo>
                <a:lnTo>
                  <a:pt x="74" y="178"/>
                </a:lnTo>
                <a:lnTo>
                  <a:pt x="74" y="178"/>
                </a:lnTo>
                <a:lnTo>
                  <a:pt x="74" y="179"/>
                </a:lnTo>
                <a:lnTo>
                  <a:pt x="74" y="179"/>
                </a:lnTo>
                <a:close/>
                <a:moveTo>
                  <a:pt x="145" y="240"/>
                </a:moveTo>
                <a:lnTo>
                  <a:pt x="145" y="240"/>
                </a:lnTo>
                <a:lnTo>
                  <a:pt x="147" y="236"/>
                </a:lnTo>
                <a:lnTo>
                  <a:pt x="147" y="233"/>
                </a:lnTo>
                <a:lnTo>
                  <a:pt x="146" y="230"/>
                </a:lnTo>
                <a:lnTo>
                  <a:pt x="146" y="230"/>
                </a:lnTo>
                <a:lnTo>
                  <a:pt x="146" y="230"/>
                </a:lnTo>
                <a:lnTo>
                  <a:pt x="146" y="230"/>
                </a:lnTo>
                <a:lnTo>
                  <a:pt x="143" y="236"/>
                </a:lnTo>
                <a:lnTo>
                  <a:pt x="143" y="236"/>
                </a:lnTo>
                <a:lnTo>
                  <a:pt x="143" y="236"/>
                </a:lnTo>
                <a:lnTo>
                  <a:pt x="143" y="236"/>
                </a:lnTo>
                <a:lnTo>
                  <a:pt x="145" y="240"/>
                </a:lnTo>
                <a:lnTo>
                  <a:pt x="145" y="240"/>
                </a:lnTo>
                <a:close/>
                <a:moveTo>
                  <a:pt x="17" y="174"/>
                </a:moveTo>
                <a:lnTo>
                  <a:pt x="17" y="174"/>
                </a:lnTo>
                <a:lnTo>
                  <a:pt x="17" y="174"/>
                </a:lnTo>
                <a:lnTo>
                  <a:pt x="17" y="174"/>
                </a:lnTo>
                <a:lnTo>
                  <a:pt x="17" y="174"/>
                </a:lnTo>
                <a:lnTo>
                  <a:pt x="17" y="174"/>
                </a:lnTo>
                <a:lnTo>
                  <a:pt x="21" y="168"/>
                </a:lnTo>
                <a:lnTo>
                  <a:pt x="21" y="168"/>
                </a:lnTo>
                <a:lnTo>
                  <a:pt x="22" y="166"/>
                </a:lnTo>
                <a:lnTo>
                  <a:pt x="21" y="164"/>
                </a:lnTo>
                <a:lnTo>
                  <a:pt x="21" y="164"/>
                </a:lnTo>
                <a:lnTo>
                  <a:pt x="17" y="168"/>
                </a:lnTo>
                <a:lnTo>
                  <a:pt x="17" y="168"/>
                </a:lnTo>
                <a:lnTo>
                  <a:pt x="17" y="169"/>
                </a:lnTo>
                <a:lnTo>
                  <a:pt x="17" y="169"/>
                </a:lnTo>
                <a:lnTo>
                  <a:pt x="17" y="169"/>
                </a:lnTo>
                <a:lnTo>
                  <a:pt x="17" y="169"/>
                </a:lnTo>
                <a:lnTo>
                  <a:pt x="17" y="174"/>
                </a:lnTo>
                <a:lnTo>
                  <a:pt x="17" y="174"/>
                </a:lnTo>
                <a:close/>
                <a:moveTo>
                  <a:pt x="355" y="269"/>
                </a:moveTo>
                <a:lnTo>
                  <a:pt x="355" y="269"/>
                </a:lnTo>
                <a:lnTo>
                  <a:pt x="356" y="252"/>
                </a:lnTo>
                <a:lnTo>
                  <a:pt x="356" y="236"/>
                </a:lnTo>
                <a:lnTo>
                  <a:pt x="356" y="236"/>
                </a:lnTo>
                <a:lnTo>
                  <a:pt x="356" y="236"/>
                </a:lnTo>
                <a:lnTo>
                  <a:pt x="356" y="236"/>
                </a:lnTo>
                <a:lnTo>
                  <a:pt x="355" y="269"/>
                </a:lnTo>
                <a:lnTo>
                  <a:pt x="355" y="269"/>
                </a:lnTo>
                <a:close/>
                <a:moveTo>
                  <a:pt x="329" y="61"/>
                </a:moveTo>
                <a:lnTo>
                  <a:pt x="329" y="61"/>
                </a:lnTo>
                <a:lnTo>
                  <a:pt x="334" y="66"/>
                </a:lnTo>
                <a:lnTo>
                  <a:pt x="334" y="66"/>
                </a:lnTo>
                <a:lnTo>
                  <a:pt x="334" y="63"/>
                </a:lnTo>
                <a:lnTo>
                  <a:pt x="335" y="61"/>
                </a:lnTo>
                <a:lnTo>
                  <a:pt x="335" y="61"/>
                </a:lnTo>
                <a:lnTo>
                  <a:pt x="334" y="58"/>
                </a:lnTo>
                <a:lnTo>
                  <a:pt x="334" y="58"/>
                </a:lnTo>
                <a:lnTo>
                  <a:pt x="329" y="61"/>
                </a:lnTo>
                <a:lnTo>
                  <a:pt x="329" y="61"/>
                </a:lnTo>
                <a:close/>
                <a:moveTo>
                  <a:pt x="338" y="243"/>
                </a:moveTo>
                <a:lnTo>
                  <a:pt x="338" y="243"/>
                </a:lnTo>
                <a:lnTo>
                  <a:pt x="336" y="243"/>
                </a:lnTo>
                <a:lnTo>
                  <a:pt x="335" y="246"/>
                </a:lnTo>
                <a:lnTo>
                  <a:pt x="335" y="246"/>
                </a:lnTo>
                <a:lnTo>
                  <a:pt x="335" y="247"/>
                </a:lnTo>
                <a:lnTo>
                  <a:pt x="335" y="247"/>
                </a:lnTo>
                <a:lnTo>
                  <a:pt x="335" y="253"/>
                </a:lnTo>
                <a:lnTo>
                  <a:pt x="335" y="253"/>
                </a:lnTo>
                <a:lnTo>
                  <a:pt x="336" y="252"/>
                </a:lnTo>
                <a:lnTo>
                  <a:pt x="338" y="250"/>
                </a:lnTo>
                <a:lnTo>
                  <a:pt x="338" y="250"/>
                </a:lnTo>
                <a:lnTo>
                  <a:pt x="338" y="243"/>
                </a:lnTo>
                <a:lnTo>
                  <a:pt x="338" y="243"/>
                </a:lnTo>
                <a:close/>
                <a:moveTo>
                  <a:pt x="221" y="117"/>
                </a:moveTo>
                <a:lnTo>
                  <a:pt x="221" y="117"/>
                </a:lnTo>
                <a:lnTo>
                  <a:pt x="213" y="111"/>
                </a:lnTo>
                <a:lnTo>
                  <a:pt x="213" y="111"/>
                </a:lnTo>
                <a:lnTo>
                  <a:pt x="206" y="107"/>
                </a:lnTo>
                <a:lnTo>
                  <a:pt x="206" y="107"/>
                </a:lnTo>
                <a:lnTo>
                  <a:pt x="204" y="107"/>
                </a:lnTo>
                <a:lnTo>
                  <a:pt x="203" y="107"/>
                </a:lnTo>
                <a:lnTo>
                  <a:pt x="203" y="107"/>
                </a:lnTo>
                <a:lnTo>
                  <a:pt x="211" y="112"/>
                </a:lnTo>
                <a:lnTo>
                  <a:pt x="220" y="118"/>
                </a:lnTo>
                <a:lnTo>
                  <a:pt x="220" y="118"/>
                </a:lnTo>
                <a:lnTo>
                  <a:pt x="221" y="117"/>
                </a:lnTo>
                <a:lnTo>
                  <a:pt x="221" y="117"/>
                </a:lnTo>
                <a:close/>
                <a:moveTo>
                  <a:pt x="31" y="270"/>
                </a:moveTo>
                <a:lnTo>
                  <a:pt x="31" y="270"/>
                </a:lnTo>
                <a:lnTo>
                  <a:pt x="30" y="270"/>
                </a:lnTo>
                <a:lnTo>
                  <a:pt x="30" y="270"/>
                </a:lnTo>
                <a:lnTo>
                  <a:pt x="28" y="276"/>
                </a:lnTo>
                <a:lnTo>
                  <a:pt x="28" y="276"/>
                </a:lnTo>
                <a:lnTo>
                  <a:pt x="28" y="277"/>
                </a:lnTo>
                <a:lnTo>
                  <a:pt x="30" y="280"/>
                </a:lnTo>
                <a:lnTo>
                  <a:pt x="30" y="280"/>
                </a:lnTo>
                <a:lnTo>
                  <a:pt x="32" y="276"/>
                </a:lnTo>
                <a:lnTo>
                  <a:pt x="32" y="276"/>
                </a:lnTo>
                <a:lnTo>
                  <a:pt x="32" y="276"/>
                </a:lnTo>
                <a:lnTo>
                  <a:pt x="32" y="276"/>
                </a:lnTo>
                <a:lnTo>
                  <a:pt x="31" y="270"/>
                </a:lnTo>
                <a:lnTo>
                  <a:pt x="31" y="270"/>
                </a:lnTo>
                <a:close/>
                <a:moveTo>
                  <a:pt x="98" y="34"/>
                </a:moveTo>
                <a:lnTo>
                  <a:pt x="98" y="34"/>
                </a:lnTo>
                <a:lnTo>
                  <a:pt x="92" y="36"/>
                </a:lnTo>
                <a:lnTo>
                  <a:pt x="92" y="36"/>
                </a:lnTo>
                <a:lnTo>
                  <a:pt x="92" y="39"/>
                </a:lnTo>
                <a:lnTo>
                  <a:pt x="92" y="39"/>
                </a:lnTo>
                <a:lnTo>
                  <a:pt x="98" y="39"/>
                </a:lnTo>
                <a:lnTo>
                  <a:pt x="98" y="39"/>
                </a:lnTo>
                <a:lnTo>
                  <a:pt x="98" y="34"/>
                </a:lnTo>
                <a:lnTo>
                  <a:pt x="98" y="34"/>
                </a:lnTo>
                <a:close/>
                <a:moveTo>
                  <a:pt x="236" y="17"/>
                </a:moveTo>
                <a:lnTo>
                  <a:pt x="236" y="17"/>
                </a:lnTo>
                <a:lnTo>
                  <a:pt x="234" y="22"/>
                </a:lnTo>
                <a:lnTo>
                  <a:pt x="234" y="22"/>
                </a:lnTo>
                <a:lnTo>
                  <a:pt x="237" y="22"/>
                </a:lnTo>
                <a:lnTo>
                  <a:pt x="237" y="22"/>
                </a:lnTo>
                <a:lnTo>
                  <a:pt x="238" y="22"/>
                </a:lnTo>
                <a:lnTo>
                  <a:pt x="238" y="22"/>
                </a:lnTo>
                <a:lnTo>
                  <a:pt x="241" y="19"/>
                </a:lnTo>
                <a:lnTo>
                  <a:pt x="241" y="19"/>
                </a:lnTo>
                <a:lnTo>
                  <a:pt x="236" y="17"/>
                </a:lnTo>
                <a:lnTo>
                  <a:pt x="236" y="17"/>
                </a:lnTo>
                <a:close/>
                <a:moveTo>
                  <a:pt x="98" y="181"/>
                </a:moveTo>
                <a:lnTo>
                  <a:pt x="98" y="181"/>
                </a:lnTo>
                <a:lnTo>
                  <a:pt x="98" y="181"/>
                </a:lnTo>
                <a:lnTo>
                  <a:pt x="98" y="181"/>
                </a:lnTo>
                <a:lnTo>
                  <a:pt x="98" y="181"/>
                </a:lnTo>
                <a:lnTo>
                  <a:pt x="98" y="181"/>
                </a:lnTo>
                <a:lnTo>
                  <a:pt x="96" y="182"/>
                </a:lnTo>
                <a:lnTo>
                  <a:pt x="96" y="182"/>
                </a:lnTo>
                <a:lnTo>
                  <a:pt x="92" y="185"/>
                </a:lnTo>
                <a:lnTo>
                  <a:pt x="91" y="189"/>
                </a:lnTo>
                <a:lnTo>
                  <a:pt x="91" y="189"/>
                </a:lnTo>
                <a:lnTo>
                  <a:pt x="89" y="192"/>
                </a:lnTo>
                <a:lnTo>
                  <a:pt x="89" y="192"/>
                </a:lnTo>
                <a:lnTo>
                  <a:pt x="91" y="192"/>
                </a:lnTo>
                <a:lnTo>
                  <a:pt x="91" y="192"/>
                </a:lnTo>
                <a:lnTo>
                  <a:pt x="98" y="181"/>
                </a:lnTo>
                <a:lnTo>
                  <a:pt x="98" y="181"/>
                </a:lnTo>
                <a:close/>
                <a:moveTo>
                  <a:pt x="236" y="239"/>
                </a:moveTo>
                <a:lnTo>
                  <a:pt x="236" y="239"/>
                </a:lnTo>
                <a:lnTo>
                  <a:pt x="231" y="242"/>
                </a:lnTo>
                <a:lnTo>
                  <a:pt x="231" y="242"/>
                </a:lnTo>
                <a:lnTo>
                  <a:pt x="231" y="243"/>
                </a:lnTo>
                <a:lnTo>
                  <a:pt x="231" y="243"/>
                </a:lnTo>
                <a:lnTo>
                  <a:pt x="230" y="247"/>
                </a:lnTo>
                <a:lnTo>
                  <a:pt x="230" y="247"/>
                </a:lnTo>
                <a:lnTo>
                  <a:pt x="236" y="243"/>
                </a:lnTo>
                <a:lnTo>
                  <a:pt x="236" y="243"/>
                </a:lnTo>
                <a:lnTo>
                  <a:pt x="236" y="242"/>
                </a:lnTo>
                <a:lnTo>
                  <a:pt x="236" y="239"/>
                </a:lnTo>
                <a:lnTo>
                  <a:pt x="236" y="239"/>
                </a:lnTo>
                <a:close/>
                <a:moveTo>
                  <a:pt x="123" y="193"/>
                </a:moveTo>
                <a:lnTo>
                  <a:pt x="123" y="193"/>
                </a:lnTo>
                <a:lnTo>
                  <a:pt x="125" y="196"/>
                </a:lnTo>
                <a:lnTo>
                  <a:pt x="125" y="196"/>
                </a:lnTo>
                <a:lnTo>
                  <a:pt x="129" y="193"/>
                </a:lnTo>
                <a:lnTo>
                  <a:pt x="129" y="193"/>
                </a:lnTo>
                <a:lnTo>
                  <a:pt x="128" y="191"/>
                </a:lnTo>
                <a:lnTo>
                  <a:pt x="128" y="191"/>
                </a:lnTo>
                <a:lnTo>
                  <a:pt x="126" y="189"/>
                </a:lnTo>
                <a:lnTo>
                  <a:pt x="126" y="189"/>
                </a:lnTo>
                <a:lnTo>
                  <a:pt x="123" y="193"/>
                </a:lnTo>
                <a:lnTo>
                  <a:pt x="123" y="193"/>
                </a:lnTo>
                <a:close/>
                <a:moveTo>
                  <a:pt x="92" y="193"/>
                </a:moveTo>
                <a:lnTo>
                  <a:pt x="92" y="193"/>
                </a:lnTo>
                <a:lnTo>
                  <a:pt x="95" y="192"/>
                </a:lnTo>
                <a:lnTo>
                  <a:pt x="95" y="192"/>
                </a:lnTo>
                <a:lnTo>
                  <a:pt x="99" y="189"/>
                </a:lnTo>
                <a:lnTo>
                  <a:pt x="99" y="189"/>
                </a:lnTo>
                <a:lnTo>
                  <a:pt x="99" y="188"/>
                </a:lnTo>
                <a:lnTo>
                  <a:pt x="99" y="188"/>
                </a:lnTo>
                <a:lnTo>
                  <a:pt x="99" y="185"/>
                </a:lnTo>
                <a:lnTo>
                  <a:pt x="99" y="185"/>
                </a:lnTo>
                <a:lnTo>
                  <a:pt x="99" y="185"/>
                </a:lnTo>
                <a:lnTo>
                  <a:pt x="99" y="185"/>
                </a:lnTo>
                <a:lnTo>
                  <a:pt x="92" y="193"/>
                </a:lnTo>
                <a:lnTo>
                  <a:pt x="92" y="193"/>
                </a:lnTo>
                <a:close/>
                <a:moveTo>
                  <a:pt x="129" y="229"/>
                </a:moveTo>
                <a:lnTo>
                  <a:pt x="129" y="229"/>
                </a:lnTo>
                <a:lnTo>
                  <a:pt x="128" y="230"/>
                </a:lnTo>
                <a:lnTo>
                  <a:pt x="128" y="230"/>
                </a:lnTo>
                <a:lnTo>
                  <a:pt x="129" y="239"/>
                </a:lnTo>
                <a:lnTo>
                  <a:pt x="129" y="239"/>
                </a:lnTo>
                <a:lnTo>
                  <a:pt x="130" y="236"/>
                </a:lnTo>
                <a:lnTo>
                  <a:pt x="130" y="235"/>
                </a:lnTo>
                <a:lnTo>
                  <a:pt x="130" y="235"/>
                </a:lnTo>
                <a:lnTo>
                  <a:pt x="130" y="232"/>
                </a:lnTo>
                <a:lnTo>
                  <a:pt x="130" y="232"/>
                </a:lnTo>
                <a:lnTo>
                  <a:pt x="129" y="229"/>
                </a:lnTo>
                <a:lnTo>
                  <a:pt x="129" y="229"/>
                </a:lnTo>
                <a:close/>
                <a:moveTo>
                  <a:pt x="193" y="311"/>
                </a:moveTo>
                <a:lnTo>
                  <a:pt x="193" y="311"/>
                </a:lnTo>
                <a:lnTo>
                  <a:pt x="166" y="313"/>
                </a:lnTo>
                <a:lnTo>
                  <a:pt x="166" y="313"/>
                </a:lnTo>
                <a:lnTo>
                  <a:pt x="180" y="313"/>
                </a:lnTo>
                <a:lnTo>
                  <a:pt x="193" y="311"/>
                </a:lnTo>
                <a:lnTo>
                  <a:pt x="193" y="311"/>
                </a:lnTo>
                <a:close/>
                <a:moveTo>
                  <a:pt x="128" y="41"/>
                </a:moveTo>
                <a:lnTo>
                  <a:pt x="128" y="41"/>
                </a:lnTo>
                <a:lnTo>
                  <a:pt x="122" y="40"/>
                </a:lnTo>
                <a:lnTo>
                  <a:pt x="122" y="40"/>
                </a:lnTo>
                <a:lnTo>
                  <a:pt x="119" y="40"/>
                </a:lnTo>
                <a:lnTo>
                  <a:pt x="119" y="40"/>
                </a:lnTo>
                <a:lnTo>
                  <a:pt x="101" y="41"/>
                </a:lnTo>
                <a:lnTo>
                  <a:pt x="101" y="41"/>
                </a:lnTo>
                <a:lnTo>
                  <a:pt x="96" y="41"/>
                </a:lnTo>
                <a:lnTo>
                  <a:pt x="96" y="41"/>
                </a:lnTo>
                <a:lnTo>
                  <a:pt x="96" y="41"/>
                </a:lnTo>
                <a:lnTo>
                  <a:pt x="96" y="41"/>
                </a:lnTo>
                <a:lnTo>
                  <a:pt x="128" y="41"/>
                </a:lnTo>
                <a:lnTo>
                  <a:pt x="128" y="41"/>
                </a:lnTo>
                <a:close/>
                <a:moveTo>
                  <a:pt x="81" y="347"/>
                </a:moveTo>
                <a:lnTo>
                  <a:pt x="81" y="347"/>
                </a:lnTo>
                <a:lnTo>
                  <a:pt x="99" y="350"/>
                </a:lnTo>
                <a:lnTo>
                  <a:pt x="112" y="351"/>
                </a:lnTo>
                <a:lnTo>
                  <a:pt x="112" y="351"/>
                </a:lnTo>
                <a:lnTo>
                  <a:pt x="81" y="347"/>
                </a:lnTo>
                <a:lnTo>
                  <a:pt x="81" y="347"/>
                </a:lnTo>
                <a:close/>
                <a:moveTo>
                  <a:pt x="291" y="16"/>
                </a:moveTo>
                <a:lnTo>
                  <a:pt x="291" y="16"/>
                </a:lnTo>
                <a:lnTo>
                  <a:pt x="292" y="16"/>
                </a:lnTo>
                <a:lnTo>
                  <a:pt x="292" y="16"/>
                </a:lnTo>
                <a:lnTo>
                  <a:pt x="298" y="19"/>
                </a:lnTo>
                <a:lnTo>
                  <a:pt x="298" y="19"/>
                </a:lnTo>
                <a:lnTo>
                  <a:pt x="301" y="19"/>
                </a:lnTo>
                <a:lnTo>
                  <a:pt x="301" y="19"/>
                </a:lnTo>
                <a:lnTo>
                  <a:pt x="302" y="19"/>
                </a:lnTo>
                <a:lnTo>
                  <a:pt x="302" y="19"/>
                </a:lnTo>
                <a:lnTo>
                  <a:pt x="305" y="20"/>
                </a:lnTo>
                <a:lnTo>
                  <a:pt x="305" y="20"/>
                </a:lnTo>
                <a:lnTo>
                  <a:pt x="309" y="22"/>
                </a:lnTo>
                <a:lnTo>
                  <a:pt x="309" y="22"/>
                </a:lnTo>
                <a:lnTo>
                  <a:pt x="309" y="20"/>
                </a:lnTo>
                <a:lnTo>
                  <a:pt x="309" y="20"/>
                </a:lnTo>
                <a:lnTo>
                  <a:pt x="301" y="17"/>
                </a:lnTo>
                <a:lnTo>
                  <a:pt x="291" y="16"/>
                </a:lnTo>
                <a:lnTo>
                  <a:pt x="291" y="16"/>
                </a:lnTo>
                <a:close/>
                <a:moveTo>
                  <a:pt x="51" y="93"/>
                </a:moveTo>
                <a:lnTo>
                  <a:pt x="51" y="93"/>
                </a:lnTo>
                <a:lnTo>
                  <a:pt x="51" y="93"/>
                </a:lnTo>
                <a:lnTo>
                  <a:pt x="51" y="93"/>
                </a:lnTo>
                <a:lnTo>
                  <a:pt x="47" y="93"/>
                </a:lnTo>
                <a:lnTo>
                  <a:pt x="44" y="91"/>
                </a:lnTo>
                <a:lnTo>
                  <a:pt x="44" y="91"/>
                </a:lnTo>
                <a:lnTo>
                  <a:pt x="42" y="95"/>
                </a:lnTo>
                <a:lnTo>
                  <a:pt x="42" y="95"/>
                </a:lnTo>
                <a:lnTo>
                  <a:pt x="48" y="95"/>
                </a:lnTo>
                <a:lnTo>
                  <a:pt x="48" y="95"/>
                </a:lnTo>
                <a:lnTo>
                  <a:pt x="49" y="95"/>
                </a:lnTo>
                <a:lnTo>
                  <a:pt x="49" y="95"/>
                </a:lnTo>
                <a:lnTo>
                  <a:pt x="51" y="93"/>
                </a:lnTo>
                <a:lnTo>
                  <a:pt x="51" y="93"/>
                </a:lnTo>
                <a:close/>
                <a:moveTo>
                  <a:pt x="27" y="155"/>
                </a:moveTo>
                <a:lnTo>
                  <a:pt x="27" y="155"/>
                </a:lnTo>
                <a:lnTo>
                  <a:pt x="27" y="155"/>
                </a:lnTo>
                <a:lnTo>
                  <a:pt x="27" y="155"/>
                </a:lnTo>
                <a:lnTo>
                  <a:pt x="30" y="154"/>
                </a:lnTo>
                <a:lnTo>
                  <a:pt x="30" y="154"/>
                </a:lnTo>
                <a:lnTo>
                  <a:pt x="30" y="152"/>
                </a:lnTo>
                <a:lnTo>
                  <a:pt x="30" y="152"/>
                </a:lnTo>
                <a:lnTo>
                  <a:pt x="28" y="147"/>
                </a:lnTo>
                <a:lnTo>
                  <a:pt x="28" y="147"/>
                </a:lnTo>
                <a:lnTo>
                  <a:pt x="28" y="147"/>
                </a:lnTo>
                <a:lnTo>
                  <a:pt x="28" y="147"/>
                </a:lnTo>
                <a:lnTo>
                  <a:pt x="27" y="149"/>
                </a:lnTo>
                <a:lnTo>
                  <a:pt x="27" y="149"/>
                </a:lnTo>
                <a:lnTo>
                  <a:pt x="27" y="151"/>
                </a:lnTo>
                <a:lnTo>
                  <a:pt x="27" y="151"/>
                </a:lnTo>
                <a:lnTo>
                  <a:pt x="27" y="155"/>
                </a:lnTo>
                <a:lnTo>
                  <a:pt x="27" y="155"/>
                </a:lnTo>
                <a:close/>
                <a:moveTo>
                  <a:pt x="201" y="110"/>
                </a:moveTo>
                <a:lnTo>
                  <a:pt x="201" y="110"/>
                </a:lnTo>
                <a:lnTo>
                  <a:pt x="200" y="112"/>
                </a:lnTo>
                <a:lnTo>
                  <a:pt x="200" y="112"/>
                </a:lnTo>
                <a:lnTo>
                  <a:pt x="204" y="115"/>
                </a:lnTo>
                <a:lnTo>
                  <a:pt x="204" y="115"/>
                </a:lnTo>
                <a:lnTo>
                  <a:pt x="207" y="112"/>
                </a:lnTo>
                <a:lnTo>
                  <a:pt x="207" y="112"/>
                </a:lnTo>
                <a:lnTo>
                  <a:pt x="201" y="110"/>
                </a:lnTo>
                <a:lnTo>
                  <a:pt x="201" y="110"/>
                </a:lnTo>
                <a:close/>
                <a:moveTo>
                  <a:pt x="220" y="124"/>
                </a:moveTo>
                <a:lnTo>
                  <a:pt x="220" y="124"/>
                </a:lnTo>
                <a:lnTo>
                  <a:pt x="220" y="125"/>
                </a:lnTo>
                <a:lnTo>
                  <a:pt x="220" y="125"/>
                </a:lnTo>
                <a:lnTo>
                  <a:pt x="221" y="128"/>
                </a:lnTo>
                <a:lnTo>
                  <a:pt x="221" y="128"/>
                </a:lnTo>
                <a:lnTo>
                  <a:pt x="223" y="132"/>
                </a:lnTo>
                <a:lnTo>
                  <a:pt x="223" y="132"/>
                </a:lnTo>
                <a:lnTo>
                  <a:pt x="224" y="131"/>
                </a:lnTo>
                <a:lnTo>
                  <a:pt x="224" y="131"/>
                </a:lnTo>
                <a:lnTo>
                  <a:pt x="223" y="127"/>
                </a:lnTo>
                <a:lnTo>
                  <a:pt x="220" y="124"/>
                </a:lnTo>
                <a:lnTo>
                  <a:pt x="220" y="124"/>
                </a:lnTo>
                <a:close/>
                <a:moveTo>
                  <a:pt x="37" y="188"/>
                </a:moveTo>
                <a:lnTo>
                  <a:pt x="37" y="188"/>
                </a:lnTo>
                <a:lnTo>
                  <a:pt x="37" y="188"/>
                </a:lnTo>
                <a:lnTo>
                  <a:pt x="37" y="188"/>
                </a:lnTo>
                <a:lnTo>
                  <a:pt x="42" y="181"/>
                </a:lnTo>
                <a:lnTo>
                  <a:pt x="42" y="181"/>
                </a:lnTo>
                <a:lnTo>
                  <a:pt x="42" y="179"/>
                </a:lnTo>
                <a:lnTo>
                  <a:pt x="42" y="179"/>
                </a:lnTo>
                <a:lnTo>
                  <a:pt x="42" y="179"/>
                </a:lnTo>
                <a:lnTo>
                  <a:pt x="42" y="179"/>
                </a:lnTo>
                <a:lnTo>
                  <a:pt x="37" y="185"/>
                </a:lnTo>
                <a:lnTo>
                  <a:pt x="37" y="185"/>
                </a:lnTo>
                <a:lnTo>
                  <a:pt x="35" y="186"/>
                </a:lnTo>
                <a:lnTo>
                  <a:pt x="35" y="186"/>
                </a:lnTo>
                <a:lnTo>
                  <a:pt x="37" y="188"/>
                </a:lnTo>
                <a:lnTo>
                  <a:pt x="37" y="188"/>
                </a:lnTo>
                <a:close/>
                <a:moveTo>
                  <a:pt x="220" y="148"/>
                </a:moveTo>
                <a:lnTo>
                  <a:pt x="220" y="148"/>
                </a:lnTo>
                <a:lnTo>
                  <a:pt x="221" y="152"/>
                </a:lnTo>
                <a:lnTo>
                  <a:pt x="221" y="152"/>
                </a:lnTo>
                <a:lnTo>
                  <a:pt x="221" y="154"/>
                </a:lnTo>
                <a:lnTo>
                  <a:pt x="221" y="154"/>
                </a:lnTo>
                <a:lnTo>
                  <a:pt x="223" y="155"/>
                </a:lnTo>
                <a:lnTo>
                  <a:pt x="224" y="155"/>
                </a:lnTo>
                <a:lnTo>
                  <a:pt x="224" y="155"/>
                </a:lnTo>
                <a:lnTo>
                  <a:pt x="223" y="147"/>
                </a:lnTo>
                <a:lnTo>
                  <a:pt x="223" y="147"/>
                </a:lnTo>
                <a:lnTo>
                  <a:pt x="220" y="148"/>
                </a:lnTo>
                <a:lnTo>
                  <a:pt x="220" y="148"/>
                </a:lnTo>
                <a:close/>
                <a:moveTo>
                  <a:pt x="59" y="203"/>
                </a:moveTo>
                <a:lnTo>
                  <a:pt x="59" y="203"/>
                </a:lnTo>
                <a:lnTo>
                  <a:pt x="55" y="206"/>
                </a:lnTo>
                <a:lnTo>
                  <a:pt x="55" y="206"/>
                </a:lnTo>
                <a:lnTo>
                  <a:pt x="54" y="208"/>
                </a:lnTo>
                <a:lnTo>
                  <a:pt x="54" y="209"/>
                </a:lnTo>
                <a:lnTo>
                  <a:pt x="54" y="209"/>
                </a:lnTo>
                <a:lnTo>
                  <a:pt x="54" y="211"/>
                </a:lnTo>
                <a:lnTo>
                  <a:pt x="54" y="211"/>
                </a:lnTo>
                <a:lnTo>
                  <a:pt x="54" y="211"/>
                </a:lnTo>
                <a:lnTo>
                  <a:pt x="54" y="211"/>
                </a:lnTo>
                <a:lnTo>
                  <a:pt x="59" y="206"/>
                </a:lnTo>
                <a:lnTo>
                  <a:pt x="59" y="206"/>
                </a:lnTo>
                <a:lnTo>
                  <a:pt x="59" y="205"/>
                </a:lnTo>
                <a:lnTo>
                  <a:pt x="59" y="203"/>
                </a:lnTo>
                <a:lnTo>
                  <a:pt x="59" y="203"/>
                </a:lnTo>
                <a:close/>
                <a:moveTo>
                  <a:pt x="170" y="20"/>
                </a:moveTo>
                <a:lnTo>
                  <a:pt x="170" y="20"/>
                </a:lnTo>
                <a:lnTo>
                  <a:pt x="170" y="20"/>
                </a:lnTo>
                <a:lnTo>
                  <a:pt x="170" y="20"/>
                </a:lnTo>
                <a:lnTo>
                  <a:pt x="165" y="20"/>
                </a:lnTo>
                <a:lnTo>
                  <a:pt x="165" y="20"/>
                </a:lnTo>
                <a:lnTo>
                  <a:pt x="163" y="20"/>
                </a:lnTo>
                <a:lnTo>
                  <a:pt x="162" y="22"/>
                </a:lnTo>
                <a:lnTo>
                  <a:pt x="162" y="22"/>
                </a:lnTo>
                <a:lnTo>
                  <a:pt x="167" y="22"/>
                </a:lnTo>
                <a:lnTo>
                  <a:pt x="167" y="22"/>
                </a:lnTo>
                <a:lnTo>
                  <a:pt x="169" y="22"/>
                </a:lnTo>
                <a:lnTo>
                  <a:pt x="169" y="22"/>
                </a:lnTo>
                <a:lnTo>
                  <a:pt x="170" y="20"/>
                </a:lnTo>
                <a:lnTo>
                  <a:pt x="170" y="20"/>
                </a:lnTo>
                <a:close/>
                <a:moveTo>
                  <a:pt x="78" y="331"/>
                </a:moveTo>
                <a:lnTo>
                  <a:pt x="78" y="331"/>
                </a:lnTo>
                <a:lnTo>
                  <a:pt x="76" y="334"/>
                </a:lnTo>
                <a:lnTo>
                  <a:pt x="76" y="334"/>
                </a:lnTo>
                <a:lnTo>
                  <a:pt x="79" y="336"/>
                </a:lnTo>
                <a:lnTo>
                  <a:pt x="79" y="336"/>
                </a:lnTo>
                <a:lnTo>
                  <a:pt x="82" y="336"/>
                </a:lnTo>
                <a:lnTo>
                  <a:pt x="82" y="336"/>
                </a:lnTo>
                <a:lnTo>
                  <a:pt x="82" y="333"/>
                </a:lnTo>
                <a:lnTo>
                  <a:pt x="79" y="331"/>
                </a:lnTo>
                <a:lnTo>
                  <a:pt x="79" y="331"/>
                </a:lnTo>
                <a:lnTo>
                  <a:pt x="78" y="331"/>
                </a:lnTo>
                <a:lnTo>
                  <a:pt x="78" y="331"/>
                </a:lnTo>
                <a:close/>
                <a:moveTo>
                  <a:pt x="128" y="269"/>
                </a:moveTo>
                <a:lnTo>
                  <a:pt x="128" y="269"/>
                </a:lnTo>
                <a:lnTo>
                  <a:pt x="126" y="272"/>
                </a:lnTo>
                <a:lnTo>
                  <a:pt x="126" y="272"/>
                </a:lnTo>
                <a:lnTo>
                  <a:pt x="126" y="273"/>
                </a:lnTo>
                <a:lnTo>
                  <a:pt x="126" y="273"/>
                </a:lnTo>
                <a:lnTo>
                  <a:pt x="130" y="270"/>
                </a:lnTo>
                <a:lnTo>
                  <a:pt x="130" y="266"/>
                </a:lnTo>
                <a:lnTo>
                  <a:pt x="130" y="266"/>
                </a:lnTo>
                <a:lnTo>
                  <a:pt x="129" y="267"/>
                </a:lnTo>
                <a:lnTo>
                  <a:pt x="128" y="269"/>
                </a:lnTo>
                <a:lnTo>
                  <a:pt x="128" y="269"/>
                </a:lnTo>
                <a:close/>
                <a:moveTo>
                  <a:pt x="66" y="182"/>
                </a:moveTo>
                <a:lnTo>
                  <a:pt x="66" y="182"/>
                </a:lnTo>
                <a:lnTo>
                  <a:pt x="71" y="181"/>
                </a:lnTo>
                <a:lnTo>
                  <a:pt x="71" y="181"/>
                </a:lnTo>
                <a:lnTo>
                  <a:pt x="69" y="175"/>
                </a:lnTo>
                <a:lnTo>
                  <a:pt x="69" y="175"/>
                </a:lnTo>
                <a:lnTo>
                  <a:pt x="66" y="182"/>
                </a:lnTo>
                <a:lnTo>
                  <a:pt x="66" y="182"/>
                </a:lnTo>
                <a:close/>
                <a:moveTo>
                  <a:pt x="184" y="23"/>
                </a:moveTo>
                <a:lnTo>
                  <a:pt x="184" y="23"/>
                </a:lnTo>
                <a:lnTo>
                  <a:pt x="187" y="23"/>
                </a:lnTo>
                <a:lnTo>
                  <a:pt x="187" y="23"/>
                </a:lnTo>
                <a:lnTo>
                  <a:pt x="189" y="23"/>
                </a:lnTo>
                <a:lnTo>
                  <a:pt x="190" y="20"/>
                </a:lnTo>
                <a:lnTo>
                  <a:pt x="190" y="20"/>
                </a:lnTo>
                <a:lnTo>
                  <a:pt x="192" y="17"/>
                </a:lnTo>
                <a:lnTo>
                  <a:pt x="192" y="17"/>
                </a:lnTo>
                <a:lnTo>
                  <a:pt x="190" y="19"/>
                </a:lnTo>
                <a:lnTo>
                  <a:pt x="190" y="19"/>
                </a:lnTo>
                <a:lnTo>
                  <a:pt x="184" y="23"/>
                </a:lnTo>
                <a:lnTo>
                  <a:pt x="184" y="23"/>
                </a:lnTo>
                <a:close/>
                <a:moveTo>
                  <a:pt x="325" y="47"/>
                </a:moveTo>
                <a:lnTo>
                  <a:pt x="325" y="47"/>
                </a:lnTo>
                <a:lnTo>
                  <a:pt x="322" y="51"/>
                </a:lnTo>
                <a:lnTo>
                  <a:pt x="322" y="51"/>
                </a:lnTo>
                <a:lnTo>
                  <a:pt x="324" y="54"/>
                </a:lnTo>
                <a:lnTo>
                  <a:pt x="324" y="54"/>
                </a:lnTo>
                <a:lnTo>
                  <a:pt x="328" y="50"/>
                </a:lnTo>
                <a:lnTo>
                  <a:pt x="328" y="50"/>
                </a:lnTo>
                <a:lnTo>
                  <a:pt x="325" y="47"/>
                </a:lnTo>
                <a:lnTo>
                  <a:pt x="325" y="47"/>
                </a:lnTo>
                <a:close/>
                <a:moveTo>
                  <a:pt x="133" y="346"/>
                </a:moveTo>
                <a:lnTo>
                  <a:pt x="133" y="346"/>
                </a:lnTo>
                <a:lnTo>
                  <a:pt x="123" y="346"/>
                </a:lnTo>
                <a:lnTo>
                  <a:pt x="113" y="346"/>
                </a:lnTo>
                <a:lnTo>
                  <a:pt x="113" y="346"/>
                </a:lnTo>
                <a:lnTo>
                  <a:pt x="123" y="347"/>
                </a:lnTo>
                <a:lnTo>
                  <a:pt x="133" y="346"/>
                </a:lnTo>
                <a:lnTo>
                  <a:pt x="133" y="346"/>
                </a:lnTo>
                <a:close/>
                <a:moveTo>
                  <a:pt x="113" y="299"/>
                </a:moveTo>
                <a:lnTo>
                  <a:pt x="113" y="299"/>
                </a:lnTo>
                <a:lnTo>
                  <a:pt x="113" y="297"/>
                </a:lnTo>
                <a:lnTo>
                  <a:pt x="113" y="297"/>
                </a:lnTo>
                <a:lnTo>
                  <a:pt x="109" y="300"/>
                </a:lnTo>
                <a:lnTo>
                  <a:pt x="103" y="303"/>
                </a:lnTo>
                <a:lnTo>
                  <a:pt x="103" y="303"/>
                </a:lnTo>
                <a:lnTo>
                  <a:pt x="106" y="303"/>
                </a:lnTo>
                <a:lnTo>
                  <a:pt x="106" y="303"/>
                </a:lnTo>
                <a:lnTo>
                  <a:pt x="109" y="303"/>
                </a:lnTo>
                <a:lnTo>
                  <a:pt x="109" y="303"/>
                </a:lnTo>
                <a:lnTo>
                  <a:pt x="113" y="299"/>
                </a:lnTo>
                <a:lnTo>
                  <a:pt x="113" y="299"/>
                </a:lnTo>
                <a:lnTo>
                  <a:pt x="113" y="299"/>
                </a:lnTo>
                <a:lnTo>
                  <a:pt x="113" y="299"/>
                </a:lnTo>
                <a:close/>
                <a:moveTo>
                  <a:pt x="103" y="26"/>
                </a:moveTo>
                <a:lnTo>
                  <a:pt x="103" y="26"/>
                </a:lnTo>
                <a:lnTo>
                  <a:pt x="101" y="26"/>
                </a:lnTo>
                <a:lnTo>
                  <a:pt x="98" y="27"/>
                </a:lnTo>
                <a:lnTo>
                  <a:pt x="98" y="27"/>
                </a:lnTo>
                <a:lnTo>
                  <a:pt x="96" y="29"/>
                </a:lnTo>
                <a:lnTo>
                  <a:pt x="96" y="29"/>
                </a:lnTo>
                <a:lnTo>
                  <a:pt x="96" y="30"/>
                </a:lnTo>
                <a:lnTo>
                  <a:pt x="96" y="30"/>
                </a:lnTo>
                <a:lnTo>
                  <a:pt x="101" y="30"/>
                </a:lnTo>
                <a:lnTo>
                  <a:pt x="101" y="30"/>
                </a:lnTo>
                <a:lnTo>
                  <a:pt x="102" y="29"/>
                </a:lnTo>
                <a:lnTo>
                  <a:pt x="102" y="29"/>
                </a:lnTo>
                <a:lnTo>
                  <a:pt x="103" y="26"/>
                </a:lnTo>
                <a:lnTo>
                  <a:pt x="103" y="26"/>
                </a:lnTo>
                <a:close/>
                <a:moveTo>
                  <a:pt x="322" y="323"/>
                </a:moveTo>
                <a:lnTo>
                  <a:pt x="322" y="323"/>
                </a:lnTo>
                <a:lnTo>
                  <a:pt x="324" y="323"/>
                </a:lnTo>
                <a:lnTo>
                  <a:pt x="324" y="323"/>
                </a:lnTo>
                <a:lnTo>
                  <a:pt x="332" y="316"/>
                </a:lnTo>
                <a:lnTo>
                  <a:pt x="332" y="316"/>
                </a:lnTo>
                <a:lnTo>
                  <a:pt x="334" y="313"/>
                </a:lnTo>
                <a:lnTo>
                  <a:pt x="334" y="313"/>
                </a:lnTo>
                <a:lnTo>
                  <a:pt x="328" y="317"/>
                </a:lnTo>
                <a:lnTo>
                  <a:pt x="322" y="323"/>
                </a:lnTo>
                <a:lnTo>
                  <a:pt x="322" y="323"/>
                </a:lnTo>
                <a:close/>
                <a:moveTo>
                  <a:pt x="345" y="220"/>
                </a:moveTo>
                <a:lnTo>
                  <a:pt x="345" y="220"/>
                </a:lnTo>
                <a:lnTo>
                  <a:pt x="346" y="212"/>
                </a:lnTo>
                <a:lnTo>
                  <a:pt x="348" y="203"/>
                </a:lnTo>
                <a:lnTo>
                  <a:pt x="348" y="203"/>
                </a:lnTo>
                <a:lnTo>
                  <a:pt x="346" y="206"/>
                </a:lnTo>
                <a:lnTo>
                  <a:pt x="346" y="206"/>
                </a:lnTo>
                <a:lnTo>
                  <a:pt x="345" y="216"/>
                </a:lnTo>
                <a:lnTo>
                  <a:pt x="345" y="216"/>
                </a:lnTo>
                <a:lnTo>
                  <a:pt x="345" y="220"/>
                </a:lnTo>
                <a:lnTo>
                  <a:pt x="345" y="220"/>
                </a:lnTo>
                <a:close/>
                <a:moveTo>
                  <a:pt x="251" y="225"/>
                </a:moveTo>
                <a:lnTo>
                  <a:pt x="251" y="225"/>
                </a:lnTo>
                <a:lnTo>
                  <a:pt x="251" y="226"/>
                </a:lnTo>
                <a:lnTo>
                  <a:pt x="251" y="226"/>
                </a:lnTo>
                <a:lnTo>
                  <a:pt x="251" y="226"/>
                </a:lnTo>
                <a:lnTo>
                  <a:pt x="251" y="229"/>
                </a:lnTo>
                <a:lnTo>
                  <a:pt x="251" y="229"/>
                </a:lnTo>
                <a:lnTo>
                  <a:pt x="250" y="235"/>
                </a:lnTo>
                <a:lnTo>
                  <a:pt x="250" y="235"/>
                </a:lnTo>
                <a:lnTo>
                  <a:pt x="250" y="242"/>
                </a:lnTo>
                <a:lnTo>
                  <a:pt x="250" y="242"/>
                </a:lnTo>
                <a:lnTo>
                  <a:pt x="250" y="243"/>
                </a:lnTo>
                <a:lnTo>
                  <a:pt x="250" y="243"/>
                </a:lnTo>
                <a:lnTo>
                  <a:pt x="251" y="225"/>
                </a:lnTo>
                <a:lnTo>
                  <a:pt x="251" y="225"/>
                </a:lnTo>
                <a:close/>
                <a:moveTo>
                  <a:pt x="8" y="230"/>
                </a:moveTo>
                <a:lnTo>
                  <a:pt x="8" y="230"/>
                </a:lnTo>
                <a:lnTo>
                  <a:pt x="8" y="229"/>
                </a:lnTo>
                <a:lnTo>
                  <a:pt x="8" y="229"/>
                </a:lnTo>
                <a:lnTo>
                  <a:pt x="10" y="225"/>
                </a:lnTo>
                <a:lnTo>
                  <a:pt x="10" y="219"/>
                </a:lnTo>
                <a:lnTo>
                  <a:pt x="10" y="219"/>
                </a:lnTo>
                <a:lnTo>
                  <a:pt x="10" y="218"/>
                </a:lnTo>
                <a:lnTo>
                  <a:pt x="10" y="218"/>
                </a:lnTo>
                <a:lnTo>
                  <a:pt x="10" y="215"/>
                </a:lnTo>
                <a:lnTo>
                  <a:pt x="10" y="215"/>
                </a:lnTo>
                <a:lnTo>
                  <a:pt x="8" y="230"/>
                </a:lnTo>
                <a:lnTo>
                  <a:pt x="8" y="230"/>
                </a:lnTo>
                <a:close/>
                <a:moveTo>
                  <a:pt x="348" y="141"/>
                </a:moveTo>
                <a:lnTo>
                  <a:pt x="348" y="141"/>
                </a:lnTo>
                <a:lnTo>
                  <a:pt x="349" y="141"/>
                </a:lnTo>
                <a:lnTo>
                  <a:pt x="349" y="141"/>
                </a:lnTo>
                <a:lnTo>
                  <a:pt x="351" y="139"/>
                </a:lnTo>
                <a:lnTo>
                  <a:pt x="351" y="139"/>
                </a:lnTo>
                <a:lnTo>
                  <a:pt x="351" y="132"/>
                </a:lnTo>
                <a:lnTo>
                  <a:pt x="351" y="132"/>
                </a:lnTo>
                <a:lnTo>
                  <a:pt x="349" y="137"/>
                </a:lnTo>
                <a:lnTo>
                  <a:pt x="348" y="137"/>
                </a:lnTo>
                <a:lnTo>
                  <a:pt x="348" y="137"/>
                </a:lnTo>
                <a:lnTo>
                  <a:pt x="348" y="139"/>
                </a:lnTo>
                <a:lnTo>
                  <a:pt x="348" y="141"/>
                </a:lnTo>
                <a:lnTo>
                  <a:pt x="348" y="141"/>
                </a:lnTo>
                <a:close/>
                <a:moveTo>
                  <a:pt x="28" y="174"/>
                </a:moveTo>
                <a:lnTo>
                  <a:pt x="28" y="174"/>
                </a:lnTo>
                <a:lnTo>
                  <a:pt x="27" y="175"/>
                </a:lnTo>
                <a:lnTo>
                  <a:pt x="27" y="176"/>
                </a:lnTo>
                <a:lnTo>
                  <a:pt x="27" y="176"/>
                </a:lnTo>
                <a:lnTo>
                  <a:pt x="27" y="182"/>
                </a:lnTo>
                <a:lnTo>
                  <a:pt x="27" y="182"/>
                </a:lnTo>
                <a:lnTo>
                  <a:pt x="25" y="185"/>
                </a:lnTo>
                <a:lnTo>
                  <a:pt x="25" y="185"/>
                </a:lnTo>
                <a:lnTo>
                  <a:pt x="27" y="184"/>
                </a:lnTo>
                <a:lnTo>
                  <a:pt x="27" y="184"/>
                </a:lnTo>
                <a:lnTo>
                  <a:pt x="28" y="174"/>
                </a:lnTo>
                <a:lnTo>
                  <a:pt x="28" y="174"/>
                </a:lnTo>
                <a:close/>
                <a:moveTo>
                  <a:pt x="314" y="311"/>
                </a:moveTo>
                <a:lnTo>
                  <a:pt x="314" y="311"/>
                </a:lnTo>
                <a:lnTo>
                  <a:pt x="309" y="313"/>
                </a:lnTo>
                <a:lnTo>
                  <a:pt x="309" y="313"/>
                </a:lnTo>
                <a:lnTo>
                  <a:pt x="307" y="314"/>
                </a:lnTo>
                <a:lnTo>
                  <a:pt x="307" y="314"/>
                </a:lnTo>
                <a:lnTo>
                  <a:pt x="307" y="314"/>
                </a:lnTo>
                <a:lnTo>
                  <a:pt x="307" y="314"/>
                </a:lnTo>
                <a:lnTo>
                  <a:pt x="309" y="314"/>
                </a:lnTo>
                <a:lnTo>
                  <a:pt x="309" y="314"/>
                </a:lnTo>
                <a:lnTo>
                  <a:pt x="312" y="314"/>
                </a:lnTo>
                <a:lnTo>
                  <a:pt x="314" y="311"/>
                </a:lnTo>
                <a:lnTo>
                  <a:pt x="314" y="311"/>
                </a:lnTo>
                <a:lnTo>
                  <a:pt x="314" y="311"/>
                </a:lnTo>
                <a:lnTo>
                  <a:pt x="314" y="311"/>
                </a:lnTo>
                <a:close/>
                <a:moveTo>
                  <a:pt x="42" y="299"/>
                </a:moveTo>
                <a:lnTo>
                  <a:pt x="42" y="299"/>
                </a:lnTo>
                <a:lnTo>
                  <a:pt x="41" y="301"/>
                </a:lnTo>
                <a:lnTo>
                  <a:pt x="41" y="301"/>
                </a:lnTo>
                <a:lnTo>
                  <a:pt x="41" y="304"/>
                </a:lnTo>
                <a:lnTo>
                  <a:pt x="42" y="304"/>
                </a:lnTo>
                <a:lnTo>
                  <a:pt x="42" y="304"/>
                </a:lnTo>
                <a:lnTo>
                  <a:pt x="44" y="306"/>
                </a:lnTo>
                <a:lnTo>
                  <a:pt x="44" y="306"/>
                </a:lnTo>
                <a:lnTo>
                  <a:pt x="45" y="301"/>
                </a:lnTo>
                <a:lnTo>
                  <a:pt x="45" y="301"/>
                </a:lnTo>
                <a:lnTo>
                  <a:pt x="42" y="299"/>
                </a:lnTo>
                <a:lnTo>
                  <a:pt x="42" y="299"/>
                </a:lnTo>
                <a:close/>
                <a:moveTo>
                  <a:pt x="328" y="46"/>
                </a:moveTo>
                <a:lnTo>
                  <a:pt x="328" y="46"/>
                </a:lnTo>
                <a:lnTo>
                  <a:pt x="331" y="49"/>
                </a:lnTo>
                <a:lnTo>
                  <a:pt x="331" y="49"/>
                </a:lnTo>
                <a:lnTo>
                  <a:pt x="332" y="47"/>
                </a:lnTo>
                <a:lnTo>
                  <a:pt x="332" y="47"/>
                </a:lnTo>
                <a:lnTo>
                  <a:pt x="331" y="41"/>
                </a:lnTo>
                <a:lnTo>
                  <a:pt x="331" y="41"/>
                </a:lnTo>
                <a:lnTo>
                  <a:pt x="328" y="46"/>
                </a:lnTo>
                <a:lnTo>
                  <a:pt x="328" y="46"/>
                </a:lnTo>
                <a:close/>
                <a:moveTo>
                  <a:pt x="254" y="16"/>
                </a:moveTo>
                <a:lnTo>
                  <a:pt x="254" y="16"/>
                </a:lnTo>
                <a:lnTo>
                  <a:pt x="260" y="16"/>
                </a:lnTo>
                <a:lnTo>
                  <a:pt x="260" y="16"/>
                </a:lnTo>
                <a:lnTo>
                  <a:pt x="261" y="16"/>
                </a:lnTo>
                <a:lnTo>
                  <a:pt x="263" y="14"/>
                </a:lnTo>
                <a:lnTo>
                  <a:pt x="263" y="14"/>
                </a:lnTo>
                <a:lnTo>
                  <a:pt x="254" y="13"/>
                </a:lnTo>
                <a:lnTo>
                  <a:pt x="254" y="13"/>
                </a:lnTo>
                <a:lnTo>
                  <a:pt x="254" y="16"/>
                </a:lnTo>
                <a:lnTo>
                  <a:pt x="254" y="16"/>
                </a:lnTo>
                <a:close/>
                <a:moveTo>
                  <a:pt x="224" y="292"/>
                </a:moveTo>
                <a:lnTo>
                  <a:pt x="224" y="292"/>
                </a:lnTo>
                <a:lnTo>
                  <a:pt x="223" y="292"/>
                </a:lnTo>
                <a:lnTo>
                  <a:pt x="223" y="293"/>
                </a:lnTo>
                <a:lnTo>
                  <a:pt x="223" y="293"/>
                </a:lnTo>
                <a:lnTo>
                  <a:pt x="223" y="299"/>
                </a:lnTo>
                <a:lnTo>
                  <a:pt x="223" y="299"/>
                </a:lnTo>
                <a:lnTo>
                  <a:pt x="223" y="300"/>
                </a:lnTo>
                <a:lnTo>
                  <a:pt x="223" y="300"/>
                </a:lnTo>
                <a:lnTo>
                  <a:pt x="226" y="299"/>
                </a:lnTo>
                <a:lnTo>
                  <a:pt x="226" y="299"/>
                </a:lnTo>
                <a:lnTo>
                  <a:pt x="226" y="297"/>
                </a:lnTo>
                <a:lnTo>
                  <a:pt x="226" y="297"/>
                </a:lnTo>
                <a:lnTo>
                  <a:pt x="224" y="292"/>
                </a:lnTo>
                <a:lnTo>
                  <a:pt x="224" y="292"/>
                </a:lnTo>
                <a:close/>
                <a:moveTo>
                  <a:pt x="71" y="334"/>
                </a:moveTo>
                <a:lnTo>
                  <a:pt x="71" y="334"/>
                </a:lnTo>
                <a:lnTo>
                  <a:pt x="72" y="328"/>
                </a:lnTo>
                <a:lnTo>
                  <a:pt x="72" y="328"/>
                </a:lnTo>
                <a:lnTo>
                  <a:pt x="69" y="328"/>
                </a:lnTo>
                <a:lnTo>
                  <a:pt x="69" y="328"/>
                </a:lnTo>
                <a:lnTo>
                  <a:pt x="66" y="333"/>
                </a:lnTo>
                <a:lnTo>
                  <a:pt x="66" y="333"/>
                </a:lnTo>
                <a:lnTo>
                  <a:pt x="71" y="334"/>
                </a:lnTo>
                <a:lnTo>
                  <a:pt x="71" y="334"/>
                </a:lnTo>
                <a:close/>
                <a:moveTo>
                  <a:pt x="89" y="26"/>
                </a:moveTo>
                <a:lnTo>
                  <a:pt x="89" y="26"/>
                </a:lnTo>
                <a:lnTo>
                  <a:pt x="86" y="26"/>
                </a:lnTo>
                <a:lnTo>
                  <a:pt x="86" y="26"/>
                </a:lnTo>
                <a:lnTo>
                  <a:pt x="85" y="27"/>
                </a:lnTo>
                <a:lnTo>
                  <a:pt x="85" y="27"/>
                </a:lnTo>
                <a:lnTo>
                  <a:pt x="84" y="30"/>
                </a:lnTo>
                <a:lnTo>
                  <a:pt x="84" y="30"/>
                </a:lnTo>
                <a:lnTo>
                  <a:pt x="88" y="30"/>
                </a:lnTo>
                <a:lnTo>
                  <a:pt x="88" y="30"/>
                </a:lnTo>
                <a:lnTo>
                  <a:pt x="89" y="26"/>
                </a:lnTo>
                <a:lnTo>
                  <a:pt x="89" y="26"/>
                </a:lnTo>
                <a:close/>
                <a:moveTo>
                  <a:pt x="243" y="211"/>
                </a:moveTo>
                <a:lnTo>
                  <a:pt x="243" y="211"/>
                </a:lnTo>
                <a:lnTo>
                  <a:pt x="243" y="211"/>
                </a:lnTo>
                <a:lnTo>
                  <a:pt x="243" y="211"/>
                </a:lnTo>
                <a:lnTo>
                  <a:pt x="240" y="213"/>
                </a:lnTo>
                <a:lnTo>
                  <a:pt x="240" y="213"/>
                </a:lnTo>
                <a:lnTo>
                  <a:pt x="240" y="213"/>
                </a:lnTo>
                <a:lnTo>
                  <a:pt x="240" y="213"/>
                </a:lnTo>
                <a:lnTo>
                  <a:pt x="240" y="218"/>
                </a:lnTo>
                <a:lnTo>
                  <a:pt x="240" y="218"/>
                </a:lnTo>
                <a:lnTo>
                  <a:pt x="243" y="216"/>
                </a:lnTo>
                <a:lnTo>
                  <a:pt x="243" y="216"/>
                </a:lnTo>
                <a:lnTo>
                  <a:pt x="243" y="216"/>
                </a:lnTo>
                <a:lnTo>
                  <a:pt x="243" y="216"/>
                </a:lnTo>
                <a:lnTo>
                  <a:pt x="243" y="211"/>
                </a:lnTo>
                <a:lnTo>
                  <a:pt x="243" y="211"/>
                </a:lnTo>
                <a:close/>
                <a:moveTo>
                  <a:pt x="111" y="213"/>
                </a:moveTo>
                <a:lnTo>
                  <a:pt x="111" y="213"/>
                </a:lnTo>
                <a:lnTo>
                  <a:pt x="118" y="220"/>
                </a:lnTo>
                <a:lnTo>
                  <a:pt x="118" y="220"/>
                </a:lnTo>
                <a:lnTo>
                  <a:pt x="123" y="228"/>
                </a:lnTo>
                <a:lnTo>
                  <a:pt x="123" y="228"/>
                </a:lnTo>
                <a:lnTo>
                  <a:pt x="119" y="220"/>
                </a:lnTo>
                <a:lnTo>
                  <a:pt x="115" y="216"/>
                </a:lnTo>
                <a:lnTo>
                  <a:pt x="111" y="213"/>
                </a:lnTo>
                <a:lnTo>
                  <a:pt x="111" y="213"/>
                </a:lnTo>
                <a:close/>
                <a:moveTo>
                  <a:pt x="318" y="46"/>
                </a:moveTo>
                <a:lnTo>
                  <a:pt x="318" y="46"/>
                </a:lnTo>
                <a:lnTo>
                  <a:pt x="321" y="49"/>
                </a:lnTo>
                <a:lnTo>
                  <a:pt x="321" y="49"/>
                </a:lnTo>
                <a:lnTo>
                  <a:pt x="324" y="46"/>
                </a:lnTo>
                <a:lnTo>
                  <a:pt x="324" y="46"/>
                </a:lnTo>
                <a:lnTo>
                  <a:pt x="322" y="43"/>
                </a:lnTo>
                <a:lnTo>
                  <a:pt x="322" y="43"/>
                </a:lnTo>
                <a:lnTo>
                  <a:pt x="318" y="46"/>
                </a:lnTo>
                <a:lnTo>
                  <a:pt x="318" y="46"/>
                </a:lnTo>
                <a:close/>
                <a:moveTo>
                  <a:pt x="129" y="327"/>
                </a:moveTo>
                <a:lnTo>
                  <a:pt x="129" y="327"/>
                </a:lnTo>
                <a:lnTo>
                  <a:pt x="130" y="324"/>
                </a:lnTo>
                <a:lnTo>
                  <a:pt x="130" y="324"/>
                </a:lnTo>
                <a:lnTo>
                  <a:pt x="129" y="323"/>
                </a:lnTo>
                <a:lnTo>
                  <a:pt x="129" y="323"/>
                </a:lnTo>
                <a:lnTo>
                  <a:pt x="125" y="327"/>
                </a:lnTo>
                <a:lnTo>
                  <a:pt x="125" y="327"/>
                </a:lnTo>
                <a:lnTo>
                  <a:pt x="129" y="327"/>
                </a:lnTo>
                <a:lnTo>
                  <a:pt x="129" y="327"/>
                </a:lnTo>
                <a:close/>
                <a:moveTo>
                  <a:pt x="240" y="289"/>
                </a:moveTo>
                <a:lnTo>
                  <a:pt x="240" y="289"/>
                </a:lnTo>
                <a:lnTo>
                  <a:pt x="240" y="306"/>
                </a:lnTo>
                <a:lnTo>
                  <a:pt x="240" y="306"/>
                </a:lnTo>
                <a:lnTo>
                  <a:pt x="241" y="300"/>
                </a:lnTo>
                <a:lnTo>
                  <a:pt x="241" y="300"/>
                </a:lnTo>
                <a:lnTo>
                  <a:pt x="241" y="297"/>
                </a:lnTo>
                <a:lnTo>
                  <a:pt x="241" y="297"/>
                </a:lnTo>
                <a:lnTo>
                  <a:pt x="240" y="289"/>
                </a:lnTo>
                <a:lnTo>
                  <a:pt x="240" y="289"/>
                </a:lnTo>
                <a:close/>
                <a:moveTo>
                  <a:pt x="219" y="287"/>
                </a:moveTo>
                <a:lnTo>
                  <a:pt x="219" y="287"/>
                </a:lnTo>
                <a:lnTo>
                  <a:pt x="220" y="287"/>
                </a:lnTo>
                <a:lnTo>
                  <a:pt x="220" y="287"/>
                </a:lnTo>
                <a:lnTo>
                  <a:pt x="220" y="286"/>
                </a:lnTo>
                <a:lnTo>
                  <a:pt x="220" y="286"/>
                </a:lnTo>
                <a:lnTo>
                  <a:pt x="220" y="283"/>
                </a:lnTo>
                <a:lnTo>
                  <a:pt x="220" y="283"/>
                </a:lnTo>
                <a:lnTo>
                  <a:pt x="221" y="276"/>
                </a:lnTo>
                <a:lnTo>
                  <a:pt x="221" y="276"/>
                </a:lnTo>
                <a:lnTo>
                  <a:pt x="220" y="276"/>
                </a:lnTo>
                <a:lnTo>
                  <a:pt x="219" y="277"/>
                </a:lnTo>
                <a:lnTo>
                  <a:pt x="219" y="277"/>
                </a:lnTo>
                <a:lnTo>
                  <a:pt x="219" y="287"/>
                </a:lnTo>
                <a:lnTo>
                  <a:pt x="219" y="287"/>
                </a:lnTo>
                <a:close/>
                <a:moveTo>
                  <a:pt x="24" y="36"/>
                </a:moveTo>
                <a:lnTo>
                  <a:pt x="24" y="36"/>
                </a:lnTo>
                <a:lnTo>
                  <a:pt x="20" y="44"/>
                </a:lnTo>
                <a:lnTo>
                  <a:pt x="17" y="53"/>
                </a:lnTo>
                <a:lnTo>
                  <a:pt x="17" y="53"/>
                </a:lnTo>
                <a:lnTo>
                  <a:pt x="17" y="51"/>
                </a:lnTo>
                <a:lnTo>
                  <a:pt x="17" y="51"/>
                </a:lnTo>
                <a:lnTo>
                  <a:pt x="21" y="43"/>
                </a:lnTo>
                <a:lnTo>
                  <a:pt x="21" y="43"/>
                </a:lnTo>
                <a:lnTo>
                  <a:pt x="24" y="37"/>
                </a:lnTo>
                <a:lnTo>
                  <a:pt x="24" y="37"/>
                </a:lnTo>
                <a:lnTo>
                  <a:pt x="24" y="36"/>
                </a:lnTo>
                <a:lnTo>
                  <a:pt x="24" y="36"/>
                </a:lnTo>
                <a:close/>
                <a:moveTo>
                  <a:pt x="162" y="9"/>
                </a:moveTo>
                <a:lnTo>
                  <a:pt x="162" y="9"/>
                </a:lnTo>
                <a:lnTo>
                  <a:pt x="152" y="9"/>
                </a:lnTo>
                <a:lnTo>
                  <a:pt x="152" y="9"/>
                </a:lnTo>
                <a:lnTo>
                  <a:pt x="153" y="10"/>
                </a:lnTo>
                <a:lnTo>
                  <a:pt x="153" y="10"/>
                </a:lnTo>
                <a:lnTo>
                  <a:pt x="155" y="10"/>
                </a:lnTo>
                <a:lnTo>
                  <a:pt x="156" y="10"/>
                </a:lnTo>
                <a:lnTo>
                  <a:pt x="156" y="10"/>
                </a:lnTo>
                <a:lnTo>
                  <a:pt x="157" y="10"/>
                </a:lnTo>
                <a:lnTo>
                  <a:pt x="157" y="10"/>
                </a:lnTo>
                <a:lnTo>
                  <a:pt x="160" y="10"/>
                </a:lnTo>
                <a:lnTo>
                  <a:pt x="162" y="9"/>
                </a:lnTo>
                <a:lnTo>
                  <a:pt x="162" y="9"/>
                </a:lnTo>
                <a:close/>
                <a:moveTo>
                  <a:pt x="111" y="24"/>
                </a:moveTo>
                <a:lnTo>
                  <a:pt x="111" y="24"/>
                </a:lnTo>
                <a:lnTo>
                  <a:pt x="115" y="19"/>
                </a:lnTo>
                <a:lnTo>
                  <a:pt x="115" y="19"/>
                </a:lnTo>
                <a:lnTo>
                  <a:pt x="111" y="19"/>
                </a:lnTo>
                <a:lnTo>
                  <a:pt x="111" y="19"/>
                </a:lnTo>
                <a:lnTo>
                  <a:pt x="109" y="19"/>
                </a:lnTo>
                <a:lnTo>
                  <a:pt x="109" y="20"/>
                </a:lnTo>
                <a:lnTo>
                  <a:pt x="109" y="20"/>
                </a:lnTo>
                <a:lnTo>
                  <a:pt x="109" y="22"/>
                </a:lnTo>
                <a:lnTo>
                  <a:pt x="109" y="22"/>
                </a:lnTo>
                <a:lnTo>
                  <a:pt x="111" y="24"/>
                </a:lnTo>
                <a:lnTo>
                  <a:pt x="111" y="24"/>
                </a:lnTo>
                <a:close/>
                <a:moveTo>
                  <a:pt x="22" y="172"/>
                </a:moveTo>
                <a:lnTo>
                  <a:pt x="22" y="172"/>
                </a:lnTo>
                <a:lnTo>
                  <a:pt x="21" y="172"/>
                </a:lnTo>
                <a:lnTo>
                  <a:pt x="21" y="172"/>
                </a:lnTo>
                <a:lnTo>
                  <a:pt x="17" y="179"/>
                </a:lnTo>
                <a:lnTo>
                  <a:pt x="17" y="179"/>
                </a:lnTo>
                <a:lnTo>
                  <a:pt x="17" y="179"/>
                </a:lnTo>
                <a:lnTo>
                  <a:pt x="17" y="179"/>
                </a:lnTo>
                <a:lnTo>
                  <a:pt x="22" y="175"/>
                </a:lnTo>
                <a:lnTo>
                  <a:pt x="22" y="175"/>
                </a:lnTo>
                <a:lnTo>
                  <a:pt x="22" y="175"/>
                </a:lnTo>
                <a:lnTo>
                  <a:pt x="22" y="175"/>
                </a:lnTo>
                <a:lnTo>
                  <a:pt x="22" y="172"/>
                </a:lnTo>
                <a:lnTo>
                  <a:pt x="22" y="172"/>
                </a:lnTo>
                <a:close/>
                <a:moveTo>
                  <a:pt x="89" y="330"/>
                </a:moveTo>
                <a:lnTo>
                  <a:pt x="89" y="330"/>
                </a:lnTo>
                <a:lnTo>
                  <a:pt x="95" y="331"/>
                </a:lnTo>
                <a:lnTo>
                  <a:pt x="95" y="331"/>
                </a:lnTo>
                <a:lnTo>
                  <a:pt x="95" y="328"/>
                </a:lnTo>
                <a:lnTo>
                  <a:pt x="95" y="328"/>
                </a:lnTo>
                <a:lnTo>
                  <a:pt x="91" y="328"/>
                </a:lnTo>
                <a:lnTo>
                  <a:pt x="91" y="328"/>
                </a:lnTo>
                <a:lnTo>
                  <a:pt x="89" y="330"/>
                </a:lnTo>
                <a:lnTo>
                  <a:pt x="89" y="330"/>
                </a:lnTo>
                <a:close/>
                <a:moveTo>
                  <a:pt x="304" y="36"/>
                </a:moveTo>
                <a:lnTo>
                  <a:pt x="304" y="36"/>
                </a:lnTo>
                <a:lnTo>
                  <a:pt x="308" y="41"/>
                </a:lnTo>
                <a:lnTo>
                  <a:pt x="308" y="41"/>
                </a:lnTo>
                <a:lnTo>
                  <a:pt x="308" y="40"/>
                </a:lnTo>
                <a:lnTo>
                  <a:pt x="308" y="40"/>
                </a:lnTo>
                <a:lnTo>
                  <a:pt x="307" y="37"/>
                </a:lnTo>
                <a:lnTo>
                  <a:pt x="305" y="34"/>
                </a:lnTo>
                <a:lnTo>
                  <a:pt x="305" y="34"/>
                </a:lnTo>
                <a:lnTo>
                  <a:pt x="304" y="36"/>
                </a:lnTo>
                <a:lnTo>
                  <a:pt x="304" y="36"/>
                </a:lnTo>
                <a:close/>
                <a:moveTo>
                  <a:pt x="318" y="91"/>
                </a:moveTo>
                <a:lnTo>
                  <a:pt x="318" y="91"/>
                </a:lnTo>
                <a:lnTo>
                  <a:pt x="318" y="90"/>
                </a:lnTo>
                <a:lnTo>
                  <a:pt x="318" y="90"/>
                </a:lnTo>
                <a:lnTo>
                  <a:pt x="318" y="88"/>
                </a:lnTo>
                <a:lnTo>
                  <a:pt x="318" y="88"/>
                </a:lnTo>
                <a:lnTo>
                  <a:pt x="314" y="81"/>
                </a:lnTo>
                <a:lnTo>
                  <a:pt x="314" y="81"/>
                </a:lnTo>
                <a:lnTo>
                  <a:pt x="312" y="81"/>
                </a:lnTo>
                <a:lnTo>
                  <a:pt x="312" y="81"/>
                </a:lnTo>
                <a:lnTo>
                  <a:pt x="318" y="91"/>
                </a:lnTo>
                <a:lnTo>
                  <a:pt x="318" y="91"/>
                </a:lnTo>
                <a:close/>
                <a:moveTo>
                  <a:pt x="108" y="196"/>
                </a:moveTo>
                <a:lnTo>
                  <a:pt x="108" y="196"/>
                </a:lnTo>
                <a:lnTo>
                  <a:pt x="112" y="192"/>
                </a:lnTo>
                <a:lnTo>
                  <a:pt x="112" y="192"/>
                </a:lnTo>
                <a:lnTo>
                  <a:pt x="111" y="189"/>
                </a:lnTo>
                <a:lnTo>
                  <a:pt x="111" y="189"/>
                </a:lnTo>
                <a:lnTo>
                  <a:pt x="106" y="195"/>
                </a:lnTo>
                <a:lnTo>
                  <a:pt x="106" y="195"/>
                </a:lnTo>
                <a:lnTo>
                  <a:pt x="106" y="195"/>
                </a:lnTo>
                <a:lnTo>
                  <a:pt x="106" y="195"/>
                </a:lnTo>
                <a:lnTo>
                  <a:pt x="108" y="196"/>
                </a:lnTo>
                <a:lnTo>
                  <a:pt x="108" y="196"/>
                </a:lnTo>
                <a:close/>
                <a:moveTo>
                  <a:pt x="25" y="262"/>
                </a:moveTo>
                <a:lnTo>
                  <a:pt x="25" y="262"/>
                </a:lnTo>
                <a:lnTo>
                  <a:pt x="27" y="260"/>
                </a:lnTo>
                <a:lnTo>
                  <a:pt x="27" y="260"/>
                </a:lnTo>
                <a:lnTo>
                  <a:pt x="27" y="259"/>
                </a:lnTo>
                <a:lnTo>
                  <a:pt x="27" y="259"/>
                </a:lnTo>
                <a:lnTo>
                  <a:pt x="27" y="257"/>
                </a:lnTo>
                <a:lnTo>
                  <a:pt x="27" y="257"/>
                </a:lnTo>
                <a:lnTo>
                  <a:pt x="27" y="252"/>
                </a:lnTo>
                <a:lnTo>
                  <a:pt x="27" y="252"/>
                </a:lnTo>
                <a:lnTo>
                  <a:pt x="25" y="262"/>
                </a:lnTo>
                <a:lnTo>
                  <a:pt x="25" y="262"/>
                </a:lnTo>
                <a:close/>
                <a:moveTo>
                  <a:pt x="35" y="152"/>
                </a:moveTo>
                <a:lnTo>
                  <a:pt x="35" y="152"/>
                </a:lnTo>
                <a:lnTo>
                  <a:pt x="35" y="154"/>
                </a:lnTo>
                <a:lnTo>
                  <a:pt x="35" y="154"/>
                </a:lnTo>
                <a:lnTo>
                  <a:pt x="35" y="162"/>
                </a:lnTo>
                <a:lnTo>
                  <a:pt x="35" y="162"/>
                </a:lnTo>
                <a:lnTo>
                  <a:pt x="35" y="164"/>
                </a:lnTo>
                <a:lnTo>
                  <a:pt x="35" y="164"/>
                </a:lnTo>
                <a:lnTo>
                  <a:pt x="37" y="161"/>
                </a:lnTo>
                <a:lnTo>
                  <a:pt x="37" y="161"/>
                </a:lnTo>
                <a:lnTo>
                  <a:pt x="38" y="161"/>
                </a:lnTo>
                <a:lnTo>
                  <a:pt x="38" y="159"/>
                </a:lnTo>
                <a:lnTo>
                  <a:pt x="38" y="159"/>
                </a:lnTo>
                <a:lnTo>
                  <a:pt x="37" y="159"/>
                </a:lnTo>
                <a:lnTo>
                  <a:pt x="35" y="157"/>
                </a:lnTo>
                <a:lnTo>
                  <a:pt x="35" y="157"/>
                </a:lnTo>
                <a:lnTo>
                  <a:pt x="35" y="152"/>
                </a:lnTo>
                <a:lnTo>
                  <a:pt x="35" y="152"/>
                </a:lnTo>
                <a:close/>
                <a:moveTo>
                  <a:pt x="230" y="253"/>
                </a:moveTo>
                <a:lnTo>
                  <a:pt x="230" y="253"/>
                </a:lnTo>
                <a:lnTo>
                  <a:pt x="230" y="253"/>
                </a:lnTo>
                <a:lnTo>
                  <a:pt x="230" y="253"/>
                </a:lnTo>
                <a:lnTo>
                  <a:pt x="234" y="250"/>
                </a:lnTo>
                <a:lnTo>
                  <a:pt x="234" y="250"/>
                </a:lnTo>
                <a:lnTo>
                  <a:pt x="236" y="250"/>
                </a:lnTo>
                <a:lnTo>
                  <a:pt x="236" y="250"/>
                </a:lnTo>
                <a:lnTo>
                  <a:pt x="236" y="247"/>
                </a:lnTo>
                <a:lnTo>
                  <a:pt x="236" y="247"/>
                </a:lnTo>
                <a:lnTo>
                  <a:pt x="230" y="252"/>
                </a:lnTo>
                <a:lnTo>
                  <a:pt x="230" y="252"/>
                </a:lnTo>
                <a:lnTo>
                  <a:pt x="230" y="253"/>
                </a:lnTo>
                <a:lnTo>
                  <a:pt x="230" y="253"/>
                </a:lnTo>
                <a:close/>
                <a:moveTo>
                  <a:pt x="28" y="263"/>
                </a:moveTo>
                <a:lnTo>
                  <a:pt x="28" y="263"/>
                </a:lnTo>
                <a:lnTo>
                  <a:pt x="28" y="263"/>
                </a:lnTo>
                <a:lnTo>
                  <a:pt x="28" y="263"/>
                </a:lnTo>
                <a:lnTo>
                  <a:pt x="25" y="267"/>
                </a:lnTo>
                <a:lnTo>
                  <a:pt x="25" y="267"/>
                </a:lnTo>
                <a:lnTo>
                  <a:pt x="25" y="269"/>
                </a:lnTo>
                <a:lnTo>
                  <a:pt x="25" y="269"/>
                </a:lnTo>
                <a:lnTo>
                  <a:pt x="27" y="272"/>
                </a:lnTo>
                <a:lnTo>
                  <a:pt x="27" y="272"/>
                </a:lnTo>
                <a:lnTo>
                  <a:pt x="28" y="263"/>
                </a:lnTo>
                <a:lnTo>
                  <a:pt x="28" y="263"/>
                </a:lnTo>
                <a:close/>
                <a:moveTo>
                  <a:pt x="32" y="280"/>
                </a:moveTo>
                <a:lnTo>
                  <a:pt x="32" y="280"/>
                </a:lnTo>
                <a:lnTo>
                  <a:pt x="32" y="280"/>
                </a:lnTo>
                <a:lnTo>
                  <a:pt x="32" y="280"/>
                </a:lnTo>
                <a:lnTo>
                  <a:pt x="31" y="283"/>
                </a:lnTo>
                <a:lnTo>
                  <a:pt x="31" y="283"/>
                </a:lnTo>
                <a:lnTo>
                  <a:pt x="31" y="284"/>
                </a:lnTo>
                <a:lnTo>
                  <a:pt x="31" y="284"/>
                </a:lnTo>
                <a:lnTo>
                  <a:pt x="32" y="290"/>
                </a:lnTo>
                <a:lnTo>
                  <a:pt x="32" y="290"/>
                </a:lnTo>
                <a:lnTo>
                  <a:pt x="32" y="290"/>
                </a:lnTo>
                <a:lnTo>
                  <a:pt x="32" y="290"/>
                </a:lnTo>
                <a:lnTo>
                  <a:pt x="32" y="280"/>
                </a:lnTo>
                <a:lnTo>
                  <a:pt x="32" y="280"/>
                </a:lnTo>
                <a:close/>
                <a:moveTo>
                  <a:pt x="20" y="162"/>
                </a:moveTo>
                <a:lnTo>
                  <a:pt x="20" y="162"/>
                </a:lnTo>
                <a:lnTo>
                  <a:pt x="22" y="159"/>
                </a:lnTo>
                <a:lnTo>
                  <a:pt x="22" y="159"/>
                </a:lnTo>
                <a:lnTo>
                  <a:pt x="22" y="159"/>
                </a:lnTo>
                <a:lnTo>
                  <a:pt x="22" y="159"/>
                </a:lnTo>
                <a:lnTo>
                  <a:pt x="22" y="155"/>
                </a:lnTo>
                <a:lnTo>
                  <a:pt x="22" y="155"/>
                </a:lnTo>
                <a:lnTo>
                  <a:pt x="20" y="158"/>
                </a:lnTo>
                <a:lnTo>
                  <a:pt x="20" y="161"/>
                </a:lnTo>
                <a:lnTo>
                  <a:pt x="20" y="162"/>
                </a:lnTo>
                <a:lnTo>
                  <a:pt x="20" y="162"/>
                </a:lnTo>
                <a:close/>
                <a:moveTo>
                  <a:pt x="187" y="114"/>
                </a:moveTo>
                <a:lnTo>
                  <a:pt x="187" y="114"/>
                </a:lnTo>
                <a:lnTo>
                  <a:pt x="192" y="111"/>
                </a:lnTo>
                <a:lnTo>
                  <a:pt x="192" y="111"/>
                </a:lnTo>
                <a:lnTo>
                  <a:pt x="189" y="110"/>
                </a:lnTo>
                <a:lnTo>
                  <a:pt x="189" y="110"/>
                </a:lnTo>
                <a:lnTo>
                  <a:pt x="187" y="111"/>
                </a:lnTo>
                <a:lnTo>
                  <a:pt x="187" y="111"/>
                </a:lnTo>
                <a:lnTo>
                  <a:pt x="186" y="112"/>
                </a:lnTo>
                <a:lnTo>
                  <a:pt x="186" y="112"/>
                </a:lnTo>
                <a:lnTo>
                  <a:pt x="187" y="114"/>
                </a:lnTo>
                <a:lnTo>
                  <a:pt x="187" y="114"/>
                </a:lnTo>
                <a:close/>
                <a:moveTo>
                  <a:pt x="214" y="209"/>
                </a:moveTo>
                <a:lnTo>
                  <a:pt x="214" y="209"/>
                </a:lnTo>
                <a:lnTo>
                  <a:pt x="214" y="209"/>
                </a:lnTo>
                <a:lnTo>
                  <a:pt x="214" y="211"/>
                </a:lnTo>
                <a:lnTo>
                  <a:pt x="214" y="211"/>
                </a:lnTo>
                <a:lnTo>
                  <a:pt x="214" y="218"/>
                </a:lnTo>
                <a:lnTo>
                  <a:pt x="214" y="218"/>
                </a:lnTo>
                <a:lnTo>
                  <a:pt x="214" y="219"/>
                </a:lnTo>
                <a:lnTo>
                  <a:pt x="214" y="219"/>
                </a:lnTo>
                <a:lnTo>
                  <a:pt x="216" y="218"/>
                </a:lnTo>
                <a:lnTo>
                  <a:pt x="216" y="218"/>
                </a:lnTo>
                <a:lnTo>
                  <a:pt x="214" y="209"/>
                </a:lnTo>
                <a:lnTo>
                  <a:pt x="214" y="209"/>
                </a:lnTo>
                <a:close/>
                <a:moveTo>
                  <a:pt x="241" y="260"/>
                </a:moveTo>
                <a:lnTo>
                  <a:pt x="241" y="260"/>
                </a:lnTo>
                <a:lnTo>
                  <a:pt x="241" y="257"/>
                </a:lnTo>
                <a:lnTo>
                  <a:pt x="241" y="257"/>
                </a:lnTo>
                <a:lnTo>
                  <a:pt x="241" y="253"/>
                </a:lnTo>
                <a:lnTo>
                  <a:pt x="241" y="253"/>
                </a:lnTo>
                <a:lnTo>
                  <a:pt x="240" y="255"/>
                </a:lnTo>
                <a:lnTo>
                  <a:pt x="240" y="256"/>
                </a:lnTo>
                <a:lnTo>
                  <a:pt x="240" y="256"/>
                </a:lnTo>
                <a:lnTo>
                  <a:pt x="240" y="257"/>
                </a:lnTo>
                <a:lnTo>
                  <a:pt x="240" y="257"/>
                </a:lnTo>
                <a:lnTo>
                  <a:pt x="240" y="262"/>
                </a:lnTo>
                <a:lnTo>
                  <a:pt x="240" y="262"/>
                </a:lnTo>
                <a:lnTo>
                  <a:pt x="241" y="260"/>
                </a:lnTo>
                <a:lnTo>
                  <a:pt x="241" y="260"/>
                </a:lnTo>
                <a:close/>
                <a:moveTo>
                  <a:pt x="346" y="201"/>
                </a:moveTo>
                <a:lnTo>
                  <a:pt x="346" y="201"/>
                </a:lnTo>
                <a:lnTo>
                  <a:pt x="348" y="201"/>
                </a:lnTo>
                <a:lnTo>
                  <a:pt x="348" y="201"/>
                </a:lnTo>
                <a:lnTo>
                  <a:pt x="348" y="186"/>
                </a:lnTo>
                <a:lnTo>
                  <a:pt x="348" y="186"/>
                </a:lnTo>
                <a:lnTo>
                  <a:pt x="348" y="186"/>
                </a:lnTo>
                <a:lnTo>
                  <a:pt x="346" y="188"/>
                </a:lnTo>
                <a:lnTo>
                  <a:pt x="346" y="188"/>
                </a:lnTo>
                <a:lnTo>
                  <a:pt x="346" y="199"/>
                </a:lnTo>
                <a:lnTo>
                  <a:pt x="346" y="199"/>
                </a:lnTo>
                <a:lnTo>
                  <a:pt x="346" y="201"/>
                </a:lnTo>
                <a:lnTo>
                  <a:pt x="346" y="201"/>
                </a:lnTo>
                <a:close/>
                <a:moveTo>
                  <a:pt x="133" y="95"/>
                </a:moveTo>
                <a:lnTo>
                  <a:pt x="133" y="95"/>
                </a:lnTo>
                <a:lnTo>
                  <a:pt x="139" y="95"/>
                </a:lnTo>
                <a:lnTo>
                  <a:pt x="139" y="95"/>
                </a:lnTo>
                <a:lnTo>
                  <a:pt x="140" y="95"/>
                </a:lnTo>
                <a:lnTo>
                  <a:pt x="142" y="94"/>
                </a:lnTo>
                <a:lnTo>
                  <a:pt x="142" y="94"/>
                </a:lnTo>
                <a:lnTo>
                  <a:pt x="135" y="94"/>
                </a:lnTo>
                <a:lnTo>
                  <a:pt x="135" y="94"/>
                </a:lnTo>
                <a:lnTo>
                  <a:pt x="135" y="94"/>
                </a:lnTo>
                <a:lnTo>
                  <a:pt x="133" y="95"/>
                </a:lnTo>
                <a:lnTo>
                  <a:pt x="133" y="95"/>
                </a:lnTo>
                <a:close/>
                <a:moveTo>
                  <a:pt x="18" y="306"/>
                </a:moveTo>
                <a:lnTo>
                  <a:pt x="18" y="306"/>
                </a:lnTo>
                <a:lnTo>
                  <a:pt x="18" y="306"/>
                </a:lnTo>
                <a:lnTo>
                  <a:pt x="18" y="306"/>
                </a:lnTo>
                <a:lnTo>
                  <a:pt x="20" y="309"/>
                </a:lnTo>
                <a:lnTo>
                  <a:pt x="20" y="309"/>
                </a:lnTo>
                <a:lnTo>
                  <a:pt x="21" y="313"/>
                </a:lnTo>
                <a:lnTo>
                  <a:pt x="24" y="316"/>
                </a:lnTo>
                <a:lnTo>
                  <a:pt x="24" y="316"/>
                </a:lnTo>
                <a:lnTo>
                  <a:pt x="25" y="316"/>
                </a:lnTo>
                <a:lnTo>
                  <a:pt x="25" y="316"/>
                </a:lnTo>
                <a:lnTo>
                  <a:pt x="25" y="316"/>
                </a:lnTo>
                <a:lnTo>
                  <a:pt x="25" y="316"/>
                </a:lnTo>
                <a:lnTo>
                  <a:pt x="18" y="306"/>
                </a:lnTo>
                <a:lnTo>
                  <a:pt x="18" y="306"/>
                </a:lnTo>
                <a:close/>
                <a:moveTo>
                  <a:pt x="206" y="122"/>
                </a:moveTo>
                <a:lnTo>
                  <a:pt x="206" y="122"/>
                </a:lnTo>
                <a:lnTo>
                  <a:pt x="203" y="125"/>
                </a:lnTo>
                <a:lnTo>
                  <a:pt x="203" y="125"/>
                </a:lnTo>
                <a:lnTo>
                  <a:pt x="206" y="128"/>
                </a:lnTo>
                <a:lnTo>
                  <a:pt x="206" y="128"/>
                </a:lnTo>
                <a:lnTo>
                  <a:pt x="209" y="127"/>
                </a:lnTo>
                <a:lnTo>
                  <a:pt x="209" y="127"/>
                </a:lnTo>
                <a:lnTo>
                  <a:pt x="206" y="122"/>
                </a:lnTo>
                <a:lnTo>
                  <a:pt x="206" y="122"/>
                </a:lnTo>
                <a:close/>
                <a:moveTo>
                  <a:pt x="194" y="118"/>
                </a:moveTo>
                <a:lnTo>
                  <a:pt x="194" y="118"/>
                </a:lnTo>
                <a:lnTo>
                  <a:pt x="196" y="120"/>
                </a:lnTo>
                <a:lnTo>
                  <a:pt x="196" y="120"/>
                </a:lnTo>
                <a:lnTo>
                  <a:pt x="200" y="118"/>
                </a:lnTo>
                <a:lnTo>
                  <a:pt x="200" y="118"/>
                </a:lnTo>
                <a:lnTo>
                  <a:pt x="197" y="115"/>
                </a:lnTo>
                <a:lnTo>
                  <a:pt x="197" y="115"/>
                </a:lnTo>
                <a:lnTo>
                  <a:pt x="194" y="118"/>
                </a:lnTo>
                <a:lnTo>
                  <a:pt x="194" y="118"/>
                </a:lnTo>
                <a:close/>
                <a:moveTo>
                  <a:pt x="101" y="20"/>
                </a:moveTo>
                <a:lnTo>
                  <a:pt x="101" y="20"/>
                </a:lnTo>
                <a:lnTo>
                  <a:pt x="96" y="20"/>
                </a:lnTo>
                <a:lnTo>
                  <a:pt x="96" y="20"/>
                </a:lnTo>
                <a:lnTo>
                  <a:pt x="95" y="22"/>
                </a:lnTo>
                <a:lnTo>
                  <a:pt x="95" y="23"/>
                </a:lnTo>
                <a:lnTo>
                  <a:pt x="95" y="23"/>
                </a:lnTo>
                <a:lnTo>
                  <a:pt x="98" y="23"/>
                </a:lnTo>
                <a:lnTo>
                  <a:pt x="98" y="23"/>
                </a:lnTo>
                <a:lnTo>
                  <a:pt x="99" y="22"/>
                </a:lnTo>
                <a:lnTo>
                  <a:pt x="99" y="22"/>
                </a:lnTo>
                <a:lnTo>
                  <a:pt x="101" y="20"/>
                </a:lnTo>
                <a:lnTo>
                  <a:pt x="101" y="20"/>
                </a:lnTo>
                <a:close/>
                <a:moveTo>
                  <a:pt x="10" y="137"/>
                </a:moveTo>
                <a:lnTo>
                  <a:pt x="10" y="137"/>
                </a:lnTo>
                <a:lnTo>
                  <a:pt x="11" y="135"/>
                </a:lnTo>
                <a:lnTo>
                  <a:pt x="11" y="135"/>
                </a:lnTo>
                <a:lnTo>
                  <a:pt x="11" y="131"/>
                </a:lnTo>
                <a:lnTo>
                  <a:pt x="11" y="131"/>
                </a:lnTo>
                <a:lnTo>
                  <a:pt x="11" y="128"/>
                </a:lnTo>
                <a:lnTo>
                  <a:pt x="12" y="127"/>
                </a:lnTo>
                <a:lnTo>
                  <a:pt x="12" y="127"/>
                </a:lnTo>
                <a:lnTo>
                  <a:pt x="11" y="127"/>
                </a:lnTo>
                <a:lnTo>
                  <a:pt x="11" y="127"/>
                </a:lnTo>
                <a:lnTo>
                  <a:pt x="10" y="137"/>
                </a:lnTo>
                <a:lnTo>
                  <a:pt x="10" y="137"/>
                </a:lnTo>
                <a:close/>
                <a:moveTo>
                  <a:pt x="300" y="319"/>
                </a:moveTo>
                <a:lnTo>
                  <a:pt x="300" y="319"/>
                </a:lnTo>
                <a:lnTo>
                  <a:pt x="300" y="319"/>
                </a:lnTo>
                <a:lnTo>
                  <a:pt x="300" y="319"/>
                </a:lnTo>
                <a:lnTo>
                  <a:pt x="287" y="321"/>
                </a:lnTo>
                <a:lnTo>
                  <a:pt x="287" y="321"/>
                </a:lnTo>
                <a:lnTo>
                  <a:pt x="287" y="321"/>
                </a:lnTo>
                <a:lnTo>
                  <a:pt x="287" y="321"/>
                </a:lnTo>
                <a:lnTo>
                  <a:pt x="288" y="321"/>
                </a:lnTo>
                <a:lnTo>
                  <a:pt x="288" y="321"/>
                </a:lnTo>
                <a:lnTo>
                  <a:pt x="294" y="321"/>
                </a:lnTo>
                <a:lnTo>
                  <a:pt x="294" y="321"/>
                </a:lnTo>
                <a:lnTo>
                  <a:pt x="297" y="320"/>
                </a:lnTo>
                <a:lnTo>
                  <a:pt x="300" y="319"/>
                </a:lnTo>
                <a:lnTo>
                  <a:pt x="300" y="319"/>
                </a:lnTo>
                <a:close/>
                <a:moveTo>
                  <a:pt x="47" y="108"/>
                </a:moveTo>
                <a:lnTo>
                  <a:pt x="47" y="108"/>
                </a:lnTo>
                <a:lnTo>
                  <a:pt x="69" y="107"/>
                </a:lnTo>
                <a:lnTo>
                  <a:pt x="69" y="107"/>
                </a:lnTo>
                <a:lnTo>
                  <a:pt x="58" y="107"/>
                </a:lnTo>
                <a:lnTo>
                  <a:pt x="47" y="108"/>
                </a:lnTo>
                <a:lnTo>
                  <a:pt x="47" y="108"/>
                </a:lnTo>
                <a:close/>
                <a:moveTo>
                  <a:pt x="86" y="17"/>
                </a:moveTo>
                <a:lnTo>
                  <a:pt x="86" y="17"/>
                </a:lnTo>
                <a:lnTo>
                  <a:pt x="89" y="17"/>
                </a:lnTo>
                <a:lnTo>
                  <a:pt x="89" y="17"/>
                </a:lnTo>
                <a:lnTo>
                  <a:pt x="89" y="17"/>
                </a:lnTo>
                <a:lnTo>
                  <a:pt x="89" y="17"/>
                </a:lnTo>
                <a:lnTo>
                  <a:pt x="92" y="14"/>
                </a:lnTo>
                <a:lnTo>
                  <a:pt x="92" y="14"/>
                </a:lnTo>
                <a:lnTo>
                  <a:pt x="89" y="14"/>
                </a:lnTo>
                <a:lnTo>
                  <a:pt x="89" y="14"/>
                </a:lnTo>
                <a:lnTo>
                  <a:pt x="86" y="14"/>
                </a:lnTo>
                <a:lnTo>
                  <a:pt x="86" y="17"/>
                </a:lnTo>
                <a:lnTo>
                  <a:pt x="86" y="17"/>
                </a:lnTo>
                <a:close/>
                <a:moveTo>
                  <a:pt x="341" y="269"/>
                </a:moveTo>
                <a:lnTo>
                  <a:pt x="341" y="269"/>
                </a:lnTo>
                <a:lnTo>
                  <a:pt x="341" y="256"/>
                </a:lnTo>
                <a:lnTo>
                  <a:pt x="341" y="256"/>
                </a:lnTo>
                <a:lnTo>
                  <a:pt x="341" y="256"/>
                </a:lnTo>
                <a:lnTo>
                  <a:pt x="341" y="256"/>
                </a:lnTo>
                <a:lnTo>
                  <a:pt x="339" y="267"/>
                </a:lnTo>
                <a:lnTo>
                  <a:pt x="339" y="267"/>
                </a:lnTo>
                <a:lnTo>
                  <a:pt x="339" y="269"/>
                </a:lnTo>
                <a:lnTo>
                  <a:pt x="339" y="269"/>
                </a:lnTo>
                <a:lnTo>
                  <a:pt x="341" y="269"/>
                </a:lnTo>
                <a:lnTo>
                  <a:pt x="341" y="269"/>
                </a:lnTo>
                <a:close/>
                <a:moveTo>
                  <a:pt x="41" y="138"/>
                </a:moveTo>
                <a:lnTo>
                  <a:pt x="41" y="138"/>
                </a:lnTo>
                <a:lnTo>
                  <a:pt x="42" y="120"/>
                </a:lnTo>
                <a:lnTo>
                  <a:pt x="42" y="120"/>
                </a:lnTo>
                <a:lnTo>
                  <a:pt x="41" y="120"/>
                </a:lnTo>
                <a:lnTo>
                  <a:pt x="41" y="121"/>
                </a:lnTo>
                <a:lnTo>
                  <a:pt x="41" y="121"/>
                </a:lnTo>
                <a:lnTo>
                  <a:pt x="41" y="137"/>
                </a:lnTo>
                <a:lnTo>
                  <a:pt x="41" y="137"/>
                </a:lnTo>
                <a:lnTo>
                  <a:pt x="41" y="138"/>
                </a:lnTo>
                <a:lnTo>
                  <a:pt x="41" y="138"/>
                </a:lnTo>
                <a:close/>
                <a:moveTo>
                  <a:pt x="112" y="323"/>
                </a:moveTo>
                <a:lnTo>
                  <a:pt x="112" y="323"/>
                </a:lnTo>
                <a:lnTo>
                  <a:pt x="108" y="324"/>
                </a:lnTo>
                <a:lnTo>
                  <a:pt x="106" y="324"/>
                </a:lnTo>
                <a:lnTo>
                  <a:pt x="106" y="324"/>
                </a:lnTo>
                <a:lnTo>
                  <a:pt x="112" y="326"/>
                </a:lnTo>
                <a:lnTo>
                  <a:pt x="112" y="326"/>
                </a:lnTo>
                <a:lnTo>
                  <a:pt x="112" y="323"/>
                </a:lnTo>
                <a:lnTo>
                  <a:pt x="112" y="323"/>
                </a:lnTo>
                <a:close/>
                <a:moveTo>
                  <a:pt x="332" y="225"/>
                </a:moveTo>
                <a:lnTo>
                  <a:pt x="332" y="225"/>
                </a:lnTo>
                <a:lnTo>
                  <a:pt x="334" y="223"/>
                </a:lnTo>
                <a:lnTo>
                  <a:pt x="334" y="223"/>
                </a:lnTo>
                <a:lnTo>
                  <a:pt x="335" y="223"/>
                </a:lnTo>
                <a:lnTo>
                  <a:pt x="335" y="223"/>
                </a:lnTo>
                <a:lnTo>
                  <a:pt x="335" y="219"/>
                </a:lnTo>
                <a:lnTo>
                  <a:pt x="335" y="219"/>
                </a:lnTo>
                <a:lnTo>
                  <a:pt x="332" y="222"/>
                </a:lnTo>
                <a:lnTo>
                  <a:pt x="332" y="222"/>
                </a:lnTo>
                <a:lnTo>
                  <a:pt x="332" y="222"/>
                </a:lnTo>
                <a:lnTo>
                  <a:pt x="332" y="222"/>
                </a:lnTo>
                <a:lnTo>
                  <a:pt x="332" y="225"/>
                </a:lnTo>
                <a:lnTo>
                  <a:pt x="332" y="225"/>
                </a:lnTo>
                <a:close/>
                <a:moveTo>
                  <a:pt x="230" y="260"/>
                </a:moveTo>
                <a:lnTo>
                  <a:pt x="230" y="260"/>
                </a:lnTo>
                <a:lnTo>
                  <a:pt x="231" y="259"/>
                </a:lnTo>
                <a:lnTo>
                  <a:pt x="231" y="259"/>
                </a:lnTo>
                <a:lnTo>
                  <a:pt x="233" y="257"/>
                </a:lnTo>
                <a:lnTo>
                  <a:pt x="233" y="257"/>
                </a:lnTo>
                <a:lnTo>
                  <a:pt x="234" y="256"/>
                </a:lnTo>
                <a:lnTo>
                  <a:pt x="234" y="255"/>
                </a:lnTo>
                <a:lnTo>
                  <a:pt x="234" y="255"/>
                </a:lnTo>
                <a:lnTo>
                  <a:pt x="231" y="256"/>
                </a:lnTo>
                <a:lnTo>
                  <a:pt x="231" y="256"/>
                </a:lnTo>
                <a:lnTo>
                  <a:pt x="230" y="257"/>
                </a:lnTo>
                <a:lnTo>
                  <a:pt x="230" y="260"/>
                </a:lnTo>
                <a:lnTo>
                  <a:pt x="230" y="260"/>
                </a:lnTo>
                <a:close/>
                <a:moveTo>
                  <a:pt x="182" y="107"/>
                </a:moveTo>
                <a:lnTo>
                  <a:pt x="182" y="107"/>
                </a:lnTo>
                <a:lnTo>
                  <a:pt x="182" y="107"/>
                </a:lnTo>
                <a:lnTo>
                  <a:pt x="182" y="107"/>
                </a:lnTo>
                <a:lnTo>
                  <a:pt x="179" y="107"/>
                </a:lnTo>
                <a:lnTo>
                  <a:pt x="179" y="107"/>
                </a:lnTo>
                <a:lnTo>
                  <a:pt x="176" y="107"/>
                </a:lnTo>
                <a:lnTo>
                  <a:pt x="174" y="108"/>
                </a:lnTo>
                <a:lnTo>
                  <a:pt x="174" y="108"/>
                </a:lnTo>
                <a:lnTo>
                  <a:pt x="176" y="110"/>
                </a:lnTo>
                <a:lnTo>
                  <a:pt x="176" y="110"/>
                </a:lnTo>
                <a:lnTo>
                  <a:pt x="182" y="107"/>
                </a:lnTo>
                <a:lnTo>
                  <a:pt x="182" y="107"/>
                </a:lnTo>
                <a:close/>
                <a:moveTo>
                  <a:pt x="190" y="346"/>
                </a:moveTo>
                <a:lnTo>
                  <a:pt x="190" y="346"/>
                </a:lnTo>
                <a:lnTo>
                  <a:pt x="183" y="346"/>
                </a:lnTo>
                <a:lnTo>
                  <a:pt x="183" y="346"/>
                </a:lnTo>
                <a:lnTo>
                  <a:pt x="183" y="346"/>
                </a:lnTo>
                <a:lnTo>
                  <a:pt x="183" y="346"/>
                </a:lnTo>
                <a:lnTo>
                  <a:pt x="192" y="348"/>
                </a:lnTo>
                <a:lnTo>
                  <a:pt x="192" y="348"/>
                </a:lnTo>
                <a:lnTo>
                  <a:pt x="190" y="346"/>
                </a:lnTo>
                <a:lnTo>
                  <a:pt x="190" y="346"/>
                </a:lnTo>
                <a:close/>
                <a:moveTo>
                  <a:pt x="69" y="93"/>
                </a:moveTo>
                <a:lnTo>
                  <a:pt x="69" y="93"/>
                </a:lnTo>
                <a:lnTo>
                  <a:pt x="69" y="95"/>
                </a:lnTo>
                <a:lnTo>
                  <a:pt x="69" y="95"/>
                </a:lnTo>
                <a:lnTo>
                  <a:pt x="75" y="94"/>
                </a:lnTo>
                <a:lnTo>
                  <a:pt x="75" y="94"/>
                </a:lnTo>
                <a:lnTo>
                  <a:pt x="76" y="93"/>
                </a:lnTo>
                <a:lnTo>
                  <a:pt x="76" y="93"/>
                </a:lnTo>
                <a:lnTo>
                  <a:pt x="69" y="93"/>
                </a:lnTo>
                <a:lnTo>
                  <a:pt x="69" y="93"/>
                </a:lnTo>
                <a:close/>
                <a:moveTo>
                  <a:pt x="54" y="188"/>
                </a:moveTo>
                <a:lnTo>
                  <a:pt x="54" y="188"/>
                </a:lnTo>
                <a:lnTo>
                  <a:pt x="57" y="186"/>
                </a:lnTo>
                <a:lnTo>
                  <a:pt x="57" y="186"/>
                </a:lnTo>
                <a:lnTo>
                  <a:pt x="55" y="182"/>
                </a:lnTo>
                <a:lnTo>
                  <a:pt x="55" y="182"/>
                </a:lnTo>
                <a:lnTo>
                  <a:pt x="55" y="181"/>
                </a:lnTo>
                <a:lnTo>
                  <a:pt x="55" y="181"/>
                </a:lnTo>
                <a:lnTo>
                  <a:pt x="54" y="184"/>
                </a:lnTo>
                <a:lnTo>
                  <a:pt x="54" y="188"/>
                </a:lnTo>
                <a:lnTo>
                  <a:pt x="54" y="188"/>
                </a:lnTo>
                <a:close/>
                <a:moveTo>
                  <a:pt x="42" y="74"/>
                </a:move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60"/>
                </a:lnTo>
                <a:lnTo>
                  <a:pt x="42" y="60"/>
                </a:lnTo>
                <a:lnTo>
                  <a:pt x="42" y="54"/>
                </a:lnTo>
                <a:lnTo>
                  <a:pt x="42" y="54"/>
                </a:lnTo>
                <a:lnTo>
                  <a:pt x="41" y="54"/>
                </a:lnTo>
                <a:lnTo>
                  <a:pt x="41" y="54"/>
                </a:lnTo>
                <a:lnTo>
                  <a:pt x="42" y="74"/>
                </a:lnTo>
                <a:lnTo>
                  <a:pt x="42" y="74"/>
                </a:lnTo>
                <a:close/>
                <a:moveTo>
                  <a:pt x="257" y="29"/>
                </a:moveTo>
                <a:lnTo>
                  <a:pt x="257" y="29"/>
                </a:lnTo>
                <a:lnTo>
                  <a:pt x="251" y="27"/>
                </a:lnTo>
                <a:lnTo>
                  <a:pt x="251" y="27"/>
                </a:lnTo>
                <a:lnTo>
                  <a:pt x="251" y="29"/>
                </a:lnTo>
                <a:lnTo>
                  <a:pt x="251" y="29"/>
                </a:lnTo>
                <a:lnTo>
                  <a:pt x="255" y="31"/>
                </a:lnTo>
                <a:lnTo>
                  <a:pt x="255" y="31"/>
                </a:lnTo>
                <a:lnTo>
                  <a:pt x="257" y="29"/>
                </a:lnTo>
                <a:lnTo>
                  <a:pt x="257" y="29"/>
                </a:lnTo>
                <a:close/>
                <a:moveTo>
                  <a:pt x="211" y="331"/>
                </a:moveTo>
                <a:lnTo>
                  <a:pt x="211" y="331"/>
                </a:lnTo>
                <a:lnTo>
                  <a:pt x="206" y="337"/>
                </a:lnTo>
                <a:lnTo>
                  <a:pt x="206" y="337"/>
                </a:lnTo>
                <a:lnTo>
                  <a:pt x="209" y="337"/>
                </a:lnTo>
                <a:lnTo>
                  <a:pt x="210" y="336"/>
                </a:lnTo>
                <a:lnTo>
                  <a:pt x="211" y="334"/>
                </a:lnTo>
                <a:lnTo>
                  <a:pt x="211" y="331"/>
                </a:lnTo>
                <a:lnTo>
                  <a:pt x="211" y="331"/>
                </a:lnTo>
                <a:close/>
                <a:moveTo>
                  <a:pt x="295" y="29"/>
                </a:moveTo>
                <a:lnTo>
                  <a:pt x="295" y="29"/>
                </a:lnTo>
                <a:lnTo>
                  <a:pt x="292" y="29"/>
                </a:lnTo>
                <a:lnTo>
                  <a:pt x="291" y="30"/>
                </a:lnTo>
                <a:lnTo>
                  <a:pt x="291" y="30"/>
                </a:lnTo>
                <a:lnTo>
                  <a:pt x="292" y="33"/>
                </a:lnTo>
                <a:lnTo>
                  <a:pt x="292" y="33"/>
                </a:lnTo>
                <a:lnTo>
                  <a:pt x="295" y="29"/>
                </a:lnTo>
                <a:lnTo>
                  <a:pt x="295" y="29"/>
                </a:lnTo>
                <a:close/>
                <a:moveTo>
                  <a:pt x="214" y="331"/>
                </a:moveTo>
                <a:lnTo>
                  <a:pt x="214" y="331"/>
                </a:lnTo>
                <a:lnTo>
                  <a:pt x="214" y="333"/>
                </a:lnTo>
                <a:lnTo>
                  <a:pt x="214" y="333"/>
                </a:lnTo>
                <a:lnTo>
                  <a:pt x="219" y="328"/>
                </a:lnTo>
                <a:lnTo>
                  <a:pt x="219" y="328"/>
                </a:lnTo>
                <a:lnTo>
                  <a:pt x="217" y="327"/>
                </a:lnTo>
                <a:lnTo>
                  <a:pt x="217" y="327"/>
                </a:lnTo>
                <a:lnTo>
                  <a:pt x="216" y="328"/>
                </a:lnTo>
                <a:lnTo>
                  <a:pt x="214" y="331"/>
                </a:lnTo>
                <a:lnTo>
                  <a:pt x="214" y="331"/>
                </a:lnTo>
                <a:close/>
                <a:moveTo>
                  <a:pt x="22" y="93"/>
                </a:moveTo>
                <a:lnTo>
                  <a:pt x="22" y="93"/>
                </a:lnTo>
                <a:lnTo>
                  <a:pt x="27" y="90"/>
                </a:lnTo>
                <a:lnTo>
                  <a:pt x="27" y="90"/>
                </a:lnTo>
                <a:lnTo>
                  <a:pt x="27" y="87"/>
                </a:lnTo>
                <a:lnTo>
                  <a:pt x="27" y="87"/>
                </a:lnTo>
                <a:lnTo>
                  <a:pt x="22" y="90"/>
                </a:lnTo>
                <a:lnTo>
                  <a:pt x="22" y="90"/>
                </a:lnTo>
                <a:lnTo>
                  <a:pt x="22" y="93"/>
                </a:lnTo>
                <a:lnTo>
                  <a:pt x="22" y="93"/>
                </a:lnTo>
                <a:close/>
                <a:moveTo>
                  <a:pt x="91" y="30"/>
                </a:moveTo>
                <a:lnTo>
                  <a:pt x="91" y="30"/>
                </a:lnTo>
                <a:lnTo>
                  <a:pt x="91" y="30"/>
                </a:lnTo>
                <a:lnTo>
                  <a:pt x="91" y="30"/>
                </a:lnTo>
                <a:lnTo>
                  <a:pt x="92" y="30"/>
                </a:lnTo>
                <a:lnTo>
                  <a:pt x="92" y="30"/>
                </a:lnTo>
                <a:lnTo>
                  <a:pt x="96" y="26"/>
                </a:lnTo>
                <a:lnTo>
                  <a:pt x="96" y="26"/>
                </a:lnTo>
                <a:lnTo>
                  <a:pt x="92" y="26"/>
                </a:lnTo>
                <a:lnTo>
                  <a:pt x="92" y="26"/>
                </a:lnTo>
                <a:lnTo>
                  <a:pt x="91" y="30"/>
                </a:lnTo>
                <a:lnTo>
                  <a:pt x="91" y="30"/>
                </a:lnTo>
                <a:close/>
                <a:moveTo>
                  <a:pt x="103" y="193"/>
                </a:moveTo>
                <a:lnTo>
                  <a:pt x="103" y="193"/>
                </a:lnTo>
                <a:lnTo>
                  <a:pt x="106" y="186"/>
                </a:lnTo>
                <a:lnTo>
                  <a:pt x="106" y="186"/>
                </a:lnTo>
                <a:lnTo>
                  <a:pt x="102" y="189"/>
                </a:lnTo>
                <a:lnTo>
                  <a:pt x="102" y="189"/>
                </a:lnTo>
                <a:lnTo>
                  <a:pt x="102" y="191"/>
                </a:lnTo>
                <a:lnTo>
                  <a:pt x="102" y="191"/>
                </a:lnTo>
                <a:lnTo>
                  <a:pt x="103" y="193"/>
                </a:lnTo>
                <a:lnTo>
                  <a:pt x="103" y="193"/>
                </a:lnTo>
                <a:close/>
                <a:moveTo>
                  <a:pt x="28" y="67"/>
                </a:moveTo>
                <a:lnTo>
                  <a:pt x="28" y="67"/>
                </a:lnTo>
                <a:lnTo>
                  <a:pt x="27" y="68"/>
                </a:lnTo>
                <a:lnTo>
                  <a:pt x="27" y="68"/>
                </a:lnTo>
                <a:lnTo>
                  <a:pt x="27" y="74"/>
                </a:lnTo>
                <a:lnTo>
                  <a:pt x="27" y="74"/>
                </a:lnTo>
                <a:lnTo>
                  <a:pt x="28" y="70"/>
                </a:lnTo>
                <a:lnTo>
                  <a:pt x="28" y="67"/>
                </a:lnTo>
                <a:lnTo>
                  <a:pt x="28" y="67"/>
                </a:lnTo>
                <a:close/>
                <a:moveTo>
                  <a:pt x="196" y="334"/>
                </a:moveTo>
                <a:lnTo>
                  <a:pt x="196" y="334"/>
                </a:lnTo>
                <a:lnTo>
                  <a:pt x="190" y="336"/>
                </a:lnTo>
                <a:lnTo>
                  <a:pt x="190" y="336"/>
                </a:lnTo>
                <a:lnTo>
                  <a:pt x="190" y="337"/>
                </a:lnTo>
                <a:lnTo>
                  <a:pt x="190" y="337"/>
                </a:lnTo>
                <a:lnTo>
                  <a:pt x="196" y="337"/>
                </a:lnTo>
                <a:lnTo>
                  <a:pt x="196" y="337"/>
                </a:lnTo>
                <a:lnTo>
                  <a:pt x="196" y="334"/>
                </a:lnTo>
                <a:lnTo>
                  <a:pt x="196" y="334"/>
                </a:lnTo>
                <a:close/>
                <a:moveTo>
                  <a:pt x="234" y="238"/>
                </a:moveTo>
                <a:lnTo>
                  <a:pt x="234" y="238"/>
                </a:lnTo>
                <a:lnTo>
                  <a:pt x="237" y="236"/>
                </a:lnTo>
                <a:lnTo>
                  <a:pt x="237" y="236"/>
                </a:lnTo>
                <a:lnTo>
                  <a:pt x="237" y="230"/>
                </a:lnTo>
                <a:lnTo>
                  <a:pt x="237" y="230"/>
                </a:lnTo>
                <a:lnTo>
                  <a:pt x="236" y="232"/>
                </a:lnTo>
                <a:lnTo>
                  <a:pt x="234" y="233"/>
                </a:lnTo>
                <a:lnTo>
                  <a:pt x="234" y="233"/>
                </a:lnTo>
                <a:lnTo>
                  <a:pt x="234" y="238"/>
                </a:lnTo>
                <a:lnTo>
                  <a:pt x="234" y="238"/>
                </a:lnTo>
                <a:close/>
                <a:moveTo>
                  <a:pt x="12" y="114"/>
                </a:moveTo>
                <a:lnTo>
                  <a:pt x="12" y="114"/>
                </a:lnTo>
                <a:lnTo>
                  <a:pt x="11" y="114"/>
                </a:lnTo>
                <a:lnTo>
                  <a:pt x="11" y="115"/>
                </a:lnTo>
                <a:lnTo>
                  <a:pt x="11" y="115"/>
                </a:lnTo>
                <a:lnTo>
                  <a:pt x="11" y="118"/>
                </a:lnTo>
                <a:lnTo>
                  <a:pt x="11" y="118"/>
                </a:lnTo>
                <a:lnTo>
                  <a:pt x="11" y="121"/>
                </a:lnTo>
                <a:lnTo>
                  <a:pt x="11" y="121"/>
                </a:lnTo>
                <a:lnTo>
                  <a:pt x="11" y="121"/>
                </a:lnTo>
                <a:lnTo>
                  <a:pt x="11" y="121"/>
                </a:lnTo>
                <a:lnTo>
                  <a:pt x="12" y="118"/>
                </a:lnTo>
                <a:lnTo>
                  <a:pt x="12" y="118"/>
                </a:lnTo>
                <a:lnTo>
                  <a:pt x="12" y="114"/>
                </a:lnTo>
                <a:lnTo>
                  <a:pt x="12" y="114"/>
                </a:lnTo>
                <a:close/>
                <a:moveTo>
                  <a:pt x="14" y="98"/>
                </a:moveTo>
                <a:lnTo>
                  <a:pt x="14" y="98"/>
                </a:lnTo>
                <a:lnTo>
                  <a:pt x="14" y="100"/>
                </a:lnTo>
                <a:lnTo>
                  <a:pt x="14" y="100"/>
                </a:lnTo>
                <a:lnTo>
                  <a:pt x="12" y="107"/>
                </a:lnTo>
                <a:lnTo>
                  <a:pt x="12" y="107"/>
                </a:lnTo>
                <a:lnTo>
                  <a:pt x="12" y="108"/>
                </a:lnTo>
                <a:lnTo>
                  <a:pt x="12" y="108"/>
                </a:lnTo>
                <a:lnTo>
                  <a:pt x="14" y="105"/>
                </a:lnTo>
                <a:lnTo>
                  <a:pt x="14" y="105"/>
                </a:lnTo>
                <a:lnTo>
                  <a:pt x="14" y="98"/>
                </a:lnTo>
                <a:lnTo>
                  <a:pt x="14" y="98"/>
                </a:lnTo>
                <a:close/>
                <a:moveTo>
                  <a:pt x="37" y="195"/>
                </a:moveTo>
                <a:lnTo>
                  <a:pt x="37" y="195"/>
                </a:lnTo>
                <a:lnTo>
                  <a:pt x="39" y="192"/>
                </a:lnTo>
                <a:lnTo>
                  <a:pt x="41" y="189"/>
                </a:lnTo>
                <a:lnTo>
                  <a:pt x="41" y="188"/>
                </a:lnTo>
                <a:lnTo>
                  <a:pt x="41" y="188"/>
                </a:lnTo>
                <a:lnTo>
                  <a:pt x="39" y="188"/>
                </a:lnTo>
                <a:lnTo>
                  <a:pt x="39" y="188"/>
                </a:lnTo>
                <a:lnTo>
                  <a:pt x="37" y="192"/>
                </a:lnTo>
                <a:lnTo>
                  <a:pt x="37" y="192"/>
                </a:lnTo>
                <a:lnTo>
                  <a:pt x="37" y="195"/>
                </a:lnTo>
                <a:lnTo>
                  <a:pt x="37" y="195"/>
                </a:lnTo>
                <a:close/>
                <a:moveTo>
                  <a:pt x="210" y="141"/>
                </a:moveTo>
                <a:lnTo>
                  <a:pt x="210" y="141"/>
                </a:lnTo>
                <a:lnTo>
                  <a:pt x="211" y="144"/>
                </a:lnTo>
                <a:lnTo>
                  <a:pt x="213" y="145"/>
                </a:lnTo>
                <a:lnTo>
                  <a:pt x="213" y="145"/>
                </a:lnTo>
                <a:lnTo>
                  <a:pt x="214" y="144"/>
                </a:lnTo>
                <a:lnTo>
                  <a:pt x="214" y="144"/>
                </a:lnTo>
                <a:lnTo>
                  <a:pt x="211" y="141"/>
                </a:lnTo>
                <a:lnTo>
                  <a:pt x="211" y="141"/>
                </a:lnTo>
                <a:lnTo>
                  <a:pt x="210" y="141"/>
                </a:lnTo>
                <a:lnTo>
                  <a:pt x="210" y="141"/>
                </a:lnTo>
                <a:close/>
                <a:moveTo>
                  <a:pt x="341" y="51"/>
                </a:moveTo>
                <a:lnTo>
                  <a:pt x="341" y="51"/>
                </a:lnTo>
                <a:lnTo>
                  <a:pt x="339" y="51"/>
                </a:lnTo>
                <a:lnTo>
                  <a:pt x="339" y="53"/>
                </a:lnTo>
                <a:lnTo>
                  <a:pt x="339" y="53"/>
                </a:lnTo>
                <a:lnTo>
                  <a:pt x="341" y="58"/>
                </a:lnTo>
                <a:lnTo>
                  <a:pt x="341" y="58"/>
                </a:lnTo>
                <a:lnTo>
                  <a:pt x="342" y="60"/>
                </a:lnTo>
                <a:lnTo>
                  <a:pt x="342" y="60"/>
                </a:lnTo>
                <a:lnTo>
                  <a:pt x="342" y="60"/>
                </a:lnTo>
                <a:lnTo>
                  <a:pt x="342" y="60"/>
                </a:lnTo>
                <a:lnTo>
                  <a:pt x="341" y="51"/>
                </a:lnTo>
                <a:lnTo>
                  <a:pt x="341" y="51"/>
                </a:lnTo>
                <a:close/>
                <a:moveTo>
                  <a:pt x="150" y="323"/>
                </a:moveTo>
                <a:lnTo>
                  <a:pt x="150" y="323"/>
                </a:lnTo>
                <a:lnTo>
                  <a:pt x="147" y="321"/>
                </a:lnTo>
                <a:lnTo>
                  <a:pt x="147" y="321"/>
                </a:lnTo>
                <a:lnTo>
                  <a:pt x="146" y="323"/>
                </a:lnTo>
                <a:lnTo>
                  <a:pt x="146" y="323"/>
                </a:lnTo>
                <a:lnTo>
                  <a:pt x="145" y="324"/>
                </a:lnTo>
                <a:lnTo>
                  <a:pt x="145" y="324"/>
                </a:lnTo>
                <a:lnTo>
                  <a:pt x="150" y="324"/>
                </a:lnTo>
                <a:lnTo>
                  <a:pt x="150" y="324"/>
                </a:lnTo>
                <a:lnTo>
                  <a:pt x="150" y="323"/>
                </a:lnTo>
                <a:lnTo>
                  <a:pt x="150" y="323"/>
                </a:lnTo>
                <a:close/>
                <a:moveTo>
                  <a:pt x="34" y="307"/>
                </a:moveTo>
                <a:lnTo>
                  <a:pt x="34" y="307"/>
                </a:lnTo>
                <a:lnTo>
                  <a:pt x="34" y="307"/>
                </a:lnTo>
                <a:lnTo>
                  <a:pt x="34" y="307"/>
                </a:lnTo>
                <a:lnTo>
                  <a:pt x="34" y="304"/>
                </a:lnTo>
                <a:lnTo>
                  <a:pt x="34" y="304"/>
                </a:lnTo>
                <a:lnTo>
                  <a:pt x="32" y="300"/>
                </a:lnTo>
                <a:lnTo>
                  <a:pt x="31" y="297"/>
                </a:lnTo>
                <a:lnTo>
                  <a:pt x="31" y="297"/>
                </a:lnTo>
                <a:lnTo>
                  <a:pt x="31" y="297"/>
                </a:lnTo>
                <a:lnTo>
                  <a:pt x="31" y="297"/>
                </a:lnTo>
                <a:lnTo>
                  <a:pt x="34" y="307"/>
                </a:lnTo>
                <a:lnTo>
                  <a:pt x="34" y="307"/>
                </a:lnTo>
                <a:close/>
                <a:moveTo>
                  <a:pt x="216" y="135"/>
                </a:moveTo>
                <a:lnTo>
                  <a:pt x="216" y="135"/>
                </a:lnTo>
                <a:lnTo>
                  <a:pt x="213" y="131"/>
                </a:lnTo>
                <a:lnTo>
                  <a:pt x="213" y="131"/>
                </a:lnTo>
                <a:lnTo>
                  <a:pt x="213" y="134"/>
                </a:lnTo>
                <a:lnTo>
                  <a:pt x="214" y="137"/>
                </a:lnTo>
                <a:lnTo>
                  <a:pt x="214" y="137"/>
                </a:lnTo>
                <a:lnTo>
                  <a:pt x="216" y="135"/>
                </a:lnTo>
                <a:lnTo>
                  <a:pt x="216" y="135"/>
                </a:lnTo>
                <a:close/>
                <a:moveTo>
                  <a:pt x="244" y="9"/>
                </a:moveTo>
                <a:lnTo>
                  <a:pt x="244" y="9"/>
                </a:lnTo>
                <a:lnTo>
                  <a:pt x="251" y="10"/>
                </a:lnTo>
                <a:lnTo>
                  <a:pt x="251" y="10"/>
                </a:lnTo>
                <a:lnTo>
                  <a:pt x="260" y="10"/>
                </a:lnTo>
                <a:lnTo>
                  <a:pt x="260" y="10"/>
                </a:lnTo>
                <a:lnTo>
                  <a:pt x="267" y="12"/>
                </a:lnTo>
                <a:lnTo>
                  <a:pt x="267" y="12"/>
                </a:lnTo>
                <a:lnTo>
                  <a:pt x="244" y="9"/>
                </a:lnTo>
                <a:lnTo>
                  <a:pt x="244" y="9"/>
                </a:lnTo>
                <a:close/>
                <a:moveTo>
                  <a:pt x="95" y="323"/>
                </a:moveTo>
                <a:lnTo>
                  <a:pt x="95" y="323"/>
                </a:lnTo>
                <a:lnTo>
                  <a:pt x="92" y="323"/>
                </a:lnTo>
                <a:lnTo>
                  <a:pt x="92" y="323"/>
                </a:lnTo>
                <a:lnTo>
                  <a:pt x="91" y="326"/>
                </a:lnTo>
                <a:lnTo>
                  <a:pt x="91" y="326"/>
                </a:lnTo>
                <a:lnTo>
                  <a:pt x="95" y="326"/>
                </a:lnTo>
                <a:lnTo>
                  <a:pt x="95" y="326"/>
                </a:lnTo>
                <a:lnTo>
                  <a:pt x="95" y="323"/>
                </a:lnTo>
                <a:lnTo>
                  <a:pt x="95" y="323"/>
                </a:lnTo>
                <a:close/>
                <a:moveTo>
                  <a:pt x="307" y="70"/>
                </a:moveTo>
                <a:lnTo>
                  <a:pt x="307" y="70"/>
                </a:lnTo>
                <a:lnTo>
                  <a:pt x="307" y="70"/>
                </a:lnTo>
                <a:lnTo>
                  <a:pt x="307" y="70"/>
                </a:lnTo>
                <a:lnTo>
                  <a:pt x="311" y="80"/>
                </a:lnTo>
                <a:lnTo>
                  <a:pt x="311" y="80"/>
                </a:lnTo>
                <a:lnTo>
                  <a:pt x="312" y="78"/>
                </a:lnTo>
                <a:lnTo>
                  <a:pt x="311" y="77"/>
                </a:lnTo>
                <a:lnTo>
                  <a:pt x="311" y="77"/>
                </a:lnTo>
                <a:lnTo>
                  <a:pt x="307" y="70"/>
                </a:lnTo>
                <a:lnTo>
                  <a:pt x="307" y="70"/>
                </a:lnTo>
                <a:close/>
                <a:moveTo>
                  <a:pt x="336" y="240"/>
                </a:moveTo>
                <a:lnTo>
                  <a:pt x="336" y="240"/>
                </a:lnTo>
                <a:lnTo>
                  <a:pt x="338" y="239"/>
                </a:lnTo>
                <a:lnTo>
                  <a:pt x="338" y="239"/>
                </a:lnTo>
                <a:lnTo>
                  <a:pt x="338" y="233"/>
                </a:lnTo>
                <a:lnTo>
                  <a:pt x="338" y="233"/>
                </a:lnTo>
                <a:lnTo>
                  <a:pt x="336" y="233"/>
                </a:lnTo>
                <a:lnTo>
                  <a:pt x="336" y="233"/>
                </a:lnTo>
                <a:lnTo>
                  <a:pt x="336" y="240"/>
                </a:lnTo>
                <a:lnTo>
                  <a:pt x="336" y="240"/>
                </a:lnTo>
                <a:close/>
                <a:moveTo>
                  <a:pt x="58" y="95"/>
                </a:moveTo>
                <a:lnTo>
                  <a:pt x="58" y="95"/>
                </a:lnTo>
                <a:lnTo>
                  <a:pt x="61" y="95"/>
                </a:lnTo>
                <a:lnTo>
                  <a:pt x="64" y="93"/>
                </a:lnTo>
                <a:lnTo>
                  <a:pt x="64" y="93"/>
                </a:lnTo>
                <a:lnTo>
                  <a:pt x="58" y="93"/>
                </a:lnTo>
                <a:lnTo>
                  <a:pt x="58" y="93"/>
                </a:lnTo>
                <a:lnTo>
                  <a:pt x="58" y="95"/>
                </a:lnTo>
                <a:lnTo>
                  <a:pt x="58" y="95"/>
                </a:lnTo>
                <a:close/>
                <a:moveTo>
                  <a:pt x="28" y="211"/>
                </a:moveTo>
                <a:lnTo>
                  <a:pt x="28" y="211"/>
                </a:lnTo>
                <a:lnTo>
                  <a:pt x="30" y="212"/>
                </a:lnTo>
                <a:lnTo>
                  <a:pt x="30" y="212"/>
                </a:lnTo>
                <a:lnTo>
                  <a:pt x="31" y="208"/>
                </a:lnTo>
                <a:lnTo>
                  <a:pt x="31" y="208"/>
                </a:lnTo>
                <a:lnTo>
                  <a:pt x="32" y="205"/>
                </a:lnTo>
                <a:lnTo>
                  <a:pt x="32" y="205"/>
                </a:lnTo>
                <a:lnTo>
                  <a:pt x="31" y="205"/>
                </a:lnTo>
                <a:lnTo>
                  <a:pt x="30" y="206"/>
                </a:lnTo>
                <a:lnTo>
                  <a:pt x="30" y="206"/>
                </a:lnTo>
                <a:lnTo>
                  <a:pt x="28" y="211"/>
                </a:lnTo>
                <a:lnTo>
                  <a:pt x="28" y="211"/>
                </a:lnTo>
                <a:close/>
                <a:moveTo>
                  <a:pt x="133" y="213"/>
                </a:moveTo>
                <a:lnTo>
                  <a:pt x="133" y="213"/>
                </a:lnTo>
                <a:lnTo>
                  <a:pt x="136" y="211"/>
                </a:lnTo>
                <a:lnTo>
                  <a:pt x="135" y="208"/>
                </a:lnTo>
                <a:lnTo>
                  <a:pt x="135" y="208"/>
                </a:lnTo>
                <a:lnTo>
                  <a:pt x="133" y="209"/>
                </a:lnTo>
                <a:lnTo>
                  <a:pt x="133" y="211"/>
                </a:lnTo>
                <a:lnTo>
                  <a:pt x="133" y="211"/>
                </a:lnTo>
                <a:lnTo>
                  <a:pt x="133" y="213"/>
                </a:lnTo>
                <a:lnTo>
                  <a:pt x="133" y="213"/>
                </a:lnTo>
                <a:close/>
                <a:moveTo>
                  <a:pt x="71" y="41"/>
                </a:moveTo>
                <a:lnTo>
                  <a:pt x="71" y="41"/>
                </a:lnTo>
                <a:lnTo>
                  <a:pt x="64" y="41"/>
                </a:lnTo>
                <a:lnTo>
                  <a:pt x="57" y="41"/>
                </a:lnTo>
                <a:lnTo>
                  <a:pt x="57" y="41"/>
                </a:lnTo>
                <a:lnTo>
                  <a:pt x="71" y="41"/>
                </a:lnTo>
                <a:lnTo>
                  <a:pt x="71" y="41"/>
                </a:lnTo>
                <a:close/>
                <a:moveTo>
                  <a:pt x="186" y="29"/>
                </a:moveTo>
                <a:lnTo>
                  <a:pt x="186" y="29"/>
                </a:lnTo>
                <a:lnTo>
                  <a:pt x="179" y="29"/>
                </a:lnTo>
                <a:lnTo>
                  <a:pt x="179" y="29"/>
                </a:lnTo>
                <a:lnTo>
                  <a:pt x="179" y="30"/>
                </a:lnTo>
                <a:lnTo>
                  <a:pt x="179" y="30"/>
                </a:lnTo>
                <a:lnTo>
                  <a:pt x="186" y="30"/>
                </a:lnTo>
                <a:lnTo>
                  <a:pt x="186" y="30"/>
                </a:lnTo>
                <a:lnTo>
                  <a:pt x="186" y="30"/>
                </a:lnTo>
                <a:lnTo>
                  <a:pt x="186" y="29"/>
                </a:lnTo>
                <a:lnTo>
                  <a:pt x="186" y="29"/>
                </a:lnTo>
                <a:close/>
                <a:moveTo>
                  <a:pt x="122" y="316"/>
                </a:moveTo>
                <a:lnTo>
                  <a:pt x="122" y="316"/>
                </a:lnTo>
                <a:lnTo>
                  <a:pt x="123" y="316"/>
                </a:lnTo>
                <a:lnTo>
                  <a:pt x="123" y="316"/>
                </a:lnTo>
                <a:lnTo>
                  <a:pt x="125" y="314"/>
                </a:lnTo>
                <a:lnTo>
                  <a:pt x="125" y="314"/>
                </a:lnTo>
                <a:lnTo>
                  <a:pt x="125" y="313"/>
                </a:lnTo>
                <a:lnTo>
                  <a:pt x="123" y="310"/>
                </a:lnTo>
                <a:lnTo>
                  <a:pt x="123" y="310"/>
                </a:lnTo>
                <a:lnTo>
                  <a:pt x="122" y="313"/>
                </a:lnTo>
                <a:lnTo>
                  <a:pt x="122" y="313"/>
                </a:lnTo>
                <a:lnTo>
                  <a:pt x="122" y="316"/>
                </a:lnTo>
                <a:lnTo>
                  <a:pt x="122" y="316"/>
                </a:lnTo>
                <a:close/>
                <a:moveTo>
                  <a:pt x="129" y="333"/>
                </a:moveTo>
                <a:lnTo>
                  <a:pt x="129" y="333"/>
                </a:lnTo>
                <a:lnTo>
                  <a:pt x="133" y="333"/>
                </a:lnTo>
                <a:lnTo>
                  <a:pt x="133" y="333"/>
                </a:lnTo>
                <a:lnTo>
                  <a:pt x="135" y="333"/>
                </a:lnTo>
                <a:lnTo>
                  <a:pt x="136" y="331"/>
                </a:lnTo>
                <a:lnTo>
                  <a:pt x="136" y="331"/>
                </a:lnTo>
                <a:lnTo>
                  <a:pt x="130" y="331"/>
                </a:lnTo>
                <a:lnTo>
                  <a:pt x="130" y="331"/>
                </a:lnTo>
                <a:lnTo>
                  <a:pt x="129" y="333"/>
                </a:lnTo>
                <a:lnTo>
                  <a:pt x="129" y="333"/>
                </a:lnTo>
                <a:close/>
                <a:moveTo>
                  <a:pt x="300" y="34"/>
                </a:moveTo>
                <a:lnTo>
                  <a:pt x="300" y="34"/>
                </a:lnTo>
                <a:lnTo>
                  <a:pt x="297" y="31"/>
                </a:lnTo>
                <a:lnTo>
                  <a:pt x="297" y="31"/>
                </a:lnTo>
                <a:lnTo>
                  <a:pt x="295" y="34"/>
                </a:lnTo>
                <a:lnTo>
                  <a:pt x="295" y="34"/>
                </a:lnTo>
                <a:lnTo>
                  <a:pt x="298" y="36"/>
                </a:lnTo>
                <a:lnTo>
                  <a:pt x="298" y="36"/>
                </a:lnTo>
                <a:lnTo>
                  <a:pt x="300" y="34"/>
                </a:lnTo>
                <a:lnTo>
                  <a:pt x="300" y="34"/>
                </a:lnTo>
                <a:close/>
                <a:moveTo>
                  <a:pt x="345" y="243"/>
                </a:moveTo>
                <a:lnTo>
                  <a:pt x="345" y="243"/>
                </a:lnTo>
                <a:lnTo>
                  <a:pt x="346" y="242"/>
                </a:lnTo>
                <a:lnTo>
                  <a:pt x="346" y="240"/>
                </a:lnTo>
                <a:lnTo>
                  <a:pt x="346" y="240"/>
                </a:lnTo>
                <a:lnTo>
                  <a:pt x="348" y="239"/>
                </a:lnTo>
                <a:lnTo>
                  <a:pt x="348" y="238"/>
                </a:lnTo>
                <a:lnTo>
                  <a:pt x="348" y="238"/>
                </a:lnTo>
                <a:lnTo>
                  <a:pt x="345" y="239"/>
                </a:lnTo>
                <a:lnTo>
                  <a:pt x="345" y="239"/>
                </a:lnTo>
                <a:lnTo>
                  <a:pt x="345" y="240"/>
                </a:lnTo>
                <a:lnTo>
                  <a:pt x="345" y="240"/>
                </a:lnTo>
                <a:lnTo>
                  <a:pt x="345" y="243"/>
                </a:lnTo>
                <a:lnTo>
                  <a:pt x="345" y="243"/>
                </a:lnTo>
                <a:close/>
                <a:moveTo>
                  <a:pt x="120" y="327"/>
                </a:moveTo>
                <a:lnTo>
                  <a:pt x="120" y="327"/>
                </a:lnTo>
                <a:lnTo>
                  <a:pt x="123" y="320"/>
                </a:lnTo>
                <a:lnTo>
                  <a:pt x="123" y="320"/>
                </a:lnTo>
                <a:lnTo>
                  <a:pt x="123" y="320"/>
                </a:lnTo>
                <a:lnTo>
                  <a:pt x="123" y="320"/>
                </a:lnTo>
                <a:lnTo>
                  <a:pt x="120" y="324"/>
                </a:lnTo>
                <a:lnTo>
                  <a:pt x="120" y="324"/>
                </a:lnTo>
                <a:lnTo>
                  <a:pt x="120" y="326"/>
                </a:lnTo>
                <a:lnTo>
                  <a:pt x="119" y="326"/>
                </a:lnTo>
                <a:lnTo>
                  <a:pt x="119" y="326"/>
                </a:lnTo>
                <a:lnTo>
                  <a:pt x="118" y="327"/>
                </a:lnTo>
                <a:lnTo>
                  <a:pt x="118" y="327"/>
                </a:lnTo>
                <a:lnTo>
                  <a:pt x="120" y="327"/>
                </a:lnTo>
                <a:lnTo>
                  <a:pt x="120" y="327"/>
                </a:lnTo>
                <a:close/>
                <a:moveTo>
                  <a:pt x="325" y="205"/>
                </a:moveTo>
                <a:lnTo>
                  <a:pt x="325" y="205"/>
                </a:lnTo>
                <a:lnTo>
                  <a:pt x="327" y="205"/>
                </a:lnTo>
                <a:lnTo>
                  <a:pt x="327" y="205"/>
                </a:lnTo>
                <a:lnTo>
                  <a:pt x="327" y="203"/>
                </a:lnTo>
                <a:lnTo>
                  <a:pt x="327" y="203"/>
                </a:lnTo>
                <a:lnTo>
                  <a:pt x="327" y="195"/>
                </a:lnTo>
                <a:lnTo>
                  <a:pt x="327" y="195"/>
                </a:lnTo>
                <a:lnTo>
                  <a:pt x="325" y="195"/>
                </a:lnTo>
                <a:lnTo>
                  <a:pt x="325" y="195"/>
                </a:lnTo>
                <a:lnTo>
                  <a:pt x="325" y="205"/>
                </a:lnTo>
                <a:lnTo>
                  <a:pt x="325" y="205"/>
                </a:lnTo>
                <a:close/>
                <a:moveTo>
                  <a:pt x="28" y="240"/>
                </a:moveTo>
                <a:lnTo>
                  <a:pt x="28" y="240"/>
                </a:lnTo>
                <a:lnTo>
                  <a:pt x="28" y="246"/>
                </a:lnTo>
                <a:lnTo>
                  <a:pt x="28" y="246"/>
                </a:lnTo>
                <a:lnTo>
                  <a:pt x="28" y="247"/>
                </a:lnTo>
                <a:lnTo>
                  <a:pt x="30" y="249"/>
                </a:lnTo>
                <a:lnTo>
                  <a:pt x="30" y="249"/>
                </a:lnTo>
                <a:lnTo>
                  <a:pt x="30" y="242"/>
                </a:lnTo>
                <a:lnTo>
                  <a:pt x="30" y="242"/>
                </a:lnTo>
                <a:lnTo>
                  <a:pt x="28" y="240"/>
                </a:lnTo>
                <a:lnTo>
                  <a:pt x="28" y="240"/>
                </a:lnTo>
                <a:close/>
                <a:moveTo>
                  <a:pt x="102" y="186"/>
                </a:moveTo>
                <a:lnTo>
                  <a:pt x="102" y="186"/>
                </a:lnTo>
                <a:lnTo>
                  <a:pt x="106" y="184"/>
                </a:lnTo>
                <a:lnTo>
                  <a:pt x="106" y="184"/>
                </a:lnTo>
                <a:lnTo>
                  <a:pt x="102" y="182"/>
                </a:lnTo>
                <a:lnTo>
                  <a:pt x="102" y="182"/>
                </a:lnTo>
                <a:lnTo>
                  <a:pt x="102" y="186"/>
                </a:lnTo>
                <a:lnTo>
                  <a:pt x="102" y="186"/>
                </a:lnTo>
                <a:close/>
                <a:moveTo>
                  <a:pt x="31" y="186"/>
                </a:moveTo>
                <a:lnTo>
                  <a:pt x="31" y="186"/>
                </a:lnTo>
                <a:lnTo>
                  <a:pt x="32" y="184"/>
                </a:lnTo>
                <a:lnTo>
                  <a:pt x="32" y="181"/>
                </a:lnTo>
                <a:lnTo>
                  <a:pt x="32" y="181"/>
                </a:lnTo>
                <a:lnTo>
                  <a:pt x="30" y="184"/>
                </a:lnTo>
                <a:lnTo>
                  <a:pt x="30" y="184"/>
                </a:lnTo>
                <a:lnTo>
                  <a:pt x="30" y="185"/>
                </a:lnTo>
                <a:lnTo>
                  <a:pt x="30" y="185"/>
                </a:lnTo>
                <a:lnTo>
                  <a:pt x="31" y="186"/>
                </a:lnTo>
                <a:lnTo>
                  <a:pt x="31" y="186"/>
                </a:lnTo>
                <a:close/>
                <a:moveTo>
                  <a:pt x="203" y="327"/>
                </a:moveTo>
                <a:lnTo>
                  <a:pt x="203" y="327"/>
                </a:lnTo>
                <a:lnTo>
                  <a:pt x="203" y="327"/>
                </a:lnTo>
                <a:lnTo>
                  <a:pt x="204" y="328"/>
                </a:lnTo>
                <a:lnTo>
                  <a:pt x="204" y="328"/>
                </a:lnTo>
                <a:lnTo>
                  <a:pt x="206" y="328"/>
                </a:lnTo>
                <a:lnTo>
                  <a:pt x="206" y="328"/>
                </a:lnTo>
                <a:lnTo>
                  <a:pt x="206" y="328"/>
                </a:lnTo>
                <a:lnTo>
                  <a:pt x="209" y="326"/>
                </a:lnTo>
                <a:lnTo>
                  <a:pt x="209" y="326"/>
                </a:lnTo>
                <a:lnTo>
                  <a:pt x="209" y="326"/>
                </a:lnTo>
                <a:lnTo>
                  <a:pt x="209" y="326"/>
                </a:lnTo>
                <a:lnTo>
                  <a:pt x="203" y="327"/>
                </a:lnTo>
                <a:lnTo>
                  <a:pt x="203" y="327"/>
                </a:lnTo>
                <a:close/>
                <a:moveTo>
                  <a:pt x="22" y="243"/>
                </a:moveTo>
                <a:lnTo>
                  <a:pt x="22" y="243"/>
                </a:lnTo>
                <a:lnTo>
                  <a:pt x="22" y="239"/>
                </a:lnTo>
                <a:lnTo>
                  <a:pt x="22" y="233"/>
                </a:lnTo>
                <a:lnTo>
                  <a:pt x="22" y="233"/>
                </a:lnTo>
                <a:lnTo>
                  <a:pt x="21" y="239"/>
                </a:lnTo>
                <a:lnTo>
                  <a:pt x="22" y="243"/>
                </a:lnTo>
                <a:lnTo>
                  <a:pt x="22" y="243"/>
                </a:lnTo>
                <a:close/>
                <a:moveTo>
                  <a:pt x="11" y="174"/>
                </a:moveTo>
                <a:lnTo>
                  <a:pt x="11" y="174"/>
                </a:lnTo>
                <a:lnTo>
                  <a:pt x="10" y="175"/>
                </a:lnTo>
                <a:lnTo>
                  <a:pt x="10" y="178"/>
                </a:lnTo>
                <a:lnTo>
                  <a:pt x="10" y="178"/>
                </a:lnTo>
                <a:lnTo>
                  <a:pt x="10" y="182"/>
                </a:lnTo>
                <a:lnTo>
                  <a:pt x="10" y="182"/>
                </a:lnTo>
                <a:lnTo>
                  <a:pt x="10" y="188"/>
                </a:lnTo>
                <a:lnTo>
                  <a:pt x="10" y="188"/>
                </a:lnTo>
                <a:lnTo>
                  <a:pt x="11" y="188"/>
                </a:lnTo>
                <a:lnTo>
                  <a:pt x="11" y="188"/>
                </a:lnTo>
                <a:lnTo>
                  <a:pt x="11" y="174"/>
                </a:lnTo>
                <a:lnTo>
                  <a:pt x="11" y="174"/>
                </a:lnTo>
                <a:close/>
                <a:moveTo>
                  <a:pt x="150" y="319"/>
                </a:moveTo>
                <a:lnTo>
                  <a:pt x="150" y="319"/>
                </a:lnTo>
                <a:lnTo>
                  <a:pt x="156" y="319"/>
                </a:lnTo>
                <a:lnTo>
                  <a:pt x="156" y="319"/>
                </a:lnTo>
                <a:lnTo>
                  <a:pt x="153" y="317"/>
                </a:lnTo>
                <a:lnTo>
                  <a:pt x="150" y="317"/>
                </a:lnTo>
                <a:lnTo>
                  <a:pt x="150" y="317"/>
                </a:lnTo>
                <a:lnTo>
                  <a:pt x="150" y="319"/>
                </a:lnTo>
                <a:lnTo>
                  <a:pt x="150" y="319"/>
                </a:lnTo>
                <a:close/>
                <a:moveTo>
                  <a:pt x="219" y="137"/>
                </a:moveTo>
                <a:lnTo>
                  <a:pt x="219" y="137"/>
                </a:lnTo>
                <a:lnTo>
                  <a:pt x="214" y="139"/>
                </a:lnTo>
                <a:lnTo>
                  <a:pt x="214" y="139"/>
                </a:lnTo>
                <a:lnTo>
                  <a:pt x="216" y="142"/>
                </a:lnTo>
                <a:lnTo>
                  <a:pt x="216" y="142"/>
                </a:lnTo>
                <a:lnTo>
                  <a:pt x="217" y="141"/>
                </a:lnTo>
                <a:lnTo>
                  <a:pt x="219" y="139"/>
                </a:lnTo>
                <a:lnTo>
                  <a:pt x="219" y="137"/>
                </a:lnTo>
                <a:lnTo>
                  <a:pt x="219" y="137"/>
                </a:lnTo>
                <a:close/>
                <a:moveTo>
                  <a:pt x="317" y="39"/>
                </a:moveTo>
                <a:lnTo>
                  <a:pt x="317" y="39"/>
                </a:lnTo>
                <a:lnTo>
                  <a:pt x="317" y="39"/>
                </a:lnTo>
                <a:lnTo>
                  <a:pt x="317" y="39"/>
                </a:lnTo>
                <a:lnTo>
                  <a:pt x="317" y="40"/>
                </a:lnTo>
                <a:lnTo>
                  <a:pt x="317" y="40"/>
                </a:lnTo>
                <a:lnTo>
                  <a:pt x="317" y="41"/>
                </a:lnTo>
                <a:lnTo>
                  <a:pt x="317" y="41"/>
                </a:lnTo>
                <a:lnTo>
                  <a:pt x="317" y="43"/>
                </a:lnTo>
                <a:lnTo>
                  <a:pt x="317" y="43"/>
                </a:lnTo>
                <a:lnTo>
                  <a:pt x="319" y="41"/>
                </a:lnTo>
                <a:lnTo>
                  <a:pt x="319" y="41"/>
                </a:lnTo>
                <a:lnTo>
                  <a:pt x="317" y="39"/>
                </a:lnTo>
                <a:lnTo>
                  <a:pt x="317" y="39"/>
                </a:lnTo>
                <a:close/>
                <a:moveTo>
                  <a:pt x="75" y="206"/>
                </a:moveTo>
                <a:lnTo>
                  <a:pt x="75" y="206"/>
                </a:lnTo>
                <a:lnTo>
                  <a:pt x="75" y="206"/>
                </a:lnTo>
                <a:lnTo>
                  <a:pt x="75" y="206"/>
                </a:lnTo>
                <a:lnTo>
                  <a:pt x="69" y="206"/>
                </a:lnTo>
                <a:lnTo>
                  <a:pt x="69" y="206"/>
                </a:lnTo>
                <a:lnTo>
                  <a:pt x="68" y="206"/>
                </a:lnTo>
                <a:lnTo>
                  <a:pt x="68" y="206"/>
                </a:lnTo>
                <a:lnTo>
                  <a:pt x="66" y="208"/>
                </a:lnTo>
                <a:lnTo>
                  <a:pt x="66" y="208"/>
                </a:lnTo>
                <a:lnTo>
                  <a:pt x="66" y="209"/>
                </a:lnTo>
                <a:lnTo>
                  <a:pt x="66" y="209"/>
                </a:lnTo>
                <a:lnTo>
                  <a:pt x="75" y="206"/>
                </a:lnTo>
                <a:lnTo>
                  <a:pt x="75" y="206"/>
                </a:lnTo>
                <a:close/>
                <a:moveTo>
                  <a:pt x="241" y="23"/>
                </a:moveTo>
                <a:lnTo>
                  <a:pt x="241" y="23"/>
                </a:lnTo>
                <a:lnTo>
                  <a:pt x="246" y="23"/>
                </a:lnTo>
                <a:lnTo>
                  <a:pt x="246" y="23"/>
                </a:lnTo>
                <a:lnTo>
                  <a:pt x="247" y="22"/>
                </a:lnTo>
                <a:lnTo>
                  <a:pt x="247" y="22"/>
                </a:lnTo>
                <a:lnTo>
                  <a:pt x="246" y="20"/>
                </a:lnTo>
                <a:lnTo>
                  <a:pt x="243" y="22"/>
                </a:lnTo>
                <a:lnTo>
                  <a:pt x="243" y="22"/>
                </a:lnTo>
                <a:lnTo>
                  <a:pt x="241" y="23"/>
                </a:lnTo>
                <a:lnTo>
                  <a:pt x="241" y="23"/>
                </a:lnTo>
                <a:close/>
                <a:moveTo>
                  <a:pt x="179" y="115"/>
                </a:moveTo>
                <a:lnTo>
                  <a:pt x="179" y="115"/>
                </a:lnTo>
                <a:lnTo>
                  <a:pt x="176" y="112"/>
                </a:lnTo>
                <a:lnTo>
                  <a:pt x="174" y="114"/>
                </a:lnTo>
                <a:lnTo>
                  <a:pt x="174" y="114"/>
                </a:lnTo>
                <a:lnTo>
                  <a:pt x="174" y="114"/>
                </a:lnTo>
                <a:lnTo>
                  <a:pt x="179" y="115"/>
                </a:lnTo>
                <a:lnTo>
                  <a:pt x="179" y="115"/>
                </a:lnTo>
                <a:lnTo>
                  <a:pt x="179" y="115"/>
                </a:lnTo>
                <a:lnTo>
                  <a:pt x="179" y="115"/>
                </a:lnTo>
                <a:close/>
                <a:moveTo>
                  <a:pt x="125" y="304"/>
                </a:moveTo>
                <a:lnTo>
                  <a:pt x="125" y="304"/>
                </a:lnTo>
                <a:lnTo>
                  <a:pt x="128" y="296"/>
                </a:lnTo>
                <a:lnTo>
                  <a:pt x="128" y="296"/>
                </a:lnTo>
                <a:lnTo>
                  <a:pt x="125" y="301"/>
                </a:lnTo>
                <a:lnTo>
                  <a:pt x="125" y="301"/>
                </a:lnTo>
                <a:lnTo>
                  <a:pt x="123" y="301"/>
                </a:lnTo>
                <a:lnTo>
                  <a:pt x="125" y="304"/>
                </a:lnTo>
                <a:lnTo>
                  <a:pt x="125" y="304"/>
                </a:lnTo>
                <a:close/>
                <a:moveTo>
                  <a:pt x="230" y="266"/>
                </a:moveTo>
                <a:lnTo>
                  <a:pt x="230" y="266"/>
                </a:lnTo>
                <a:lnTo>
                  <a:pt x="233" y="265"/>
                </a:lnTo>
                <a:lnTo>
                  <a:pt x="233" y="265"/>
                </a:lnTo>
                <a:lnTo>
                  <a:pt x="234" y="262"/>
                </a:lnTo>
                <a:lnTo>
                  <a:pt x="234" y="262"/>
                </a:lnTo>
                <a:lnTo>
                  <a:pt x="231" y="263"/>
                </a:lnTo>
                <a:lnTo>
                  <a:pt x="231" y="263"/>
                </a:lnTo>
                <a:lnTo>
                  <a:pt x="230" y="265"/>
                </a:lnTo>
                <a:lnTo>
                  <a:pt x="230" y="266"/>
                </a:lnTo>
                <a:lnTo>
                  <a:pt x="230" y="266"/>
                </a:lnTo>
                <a:close/>
                <a:moveTo>
                  <a:pt x="268" y="338"/>
                </a:moveTo>
                <a:lnTo>
                  <a:pt x="268" y="338"/>
                </a:lnTo>
                <a:lnTo>
                  <a:pt x="273" y="338"/>
                </a:lnTo>
                <a:lnTo>
                  <a:pt x="278" y="337"/>
                </a:lnTo>
                <a:lnTo>
                  <a:pt x="278" y="337"/>
                </a:lnTo>
                <a:lnTo>
                  <a:pt x="268" y="338"/>
                </a:lnTo>
                <a:lnTo>
                  <a:pt x="268" y="338"/>
                </a:lnTo>
                <a:close/>
                <a:moveTo>
                  <a:pt x="31" y="314"/>
                </a:moveTo>
                <a:lnTo>
                  <a:pt x="31" y="314"/>
                </a:lnTo>
                <a:lnTo>
                  <a:pt x="35" y="320"/>
                </a:lnTo>
                <a:lnTo>
                  <a:pt x="39" y="324"/>
                </a:lnTo>
                <a:lnTo>
                  <a:pt x="39" y="324"/>
                </a:lnTo>
                <a:lnTo>
                  <a:pt x="39" y="323"/>
                </a:lnTo>
                <a:lnTo>
                  <a:pt x="39" y="323"/>
                </a:lnTo>
                <a:lnTo>
                  <a:pt x="31" y="314"/>
                </a:lnTo>
                <a:lnTo>
                  <a:pt x="31" y="314"/>
                </a:lnTo>
                <a:close/>
                <a:moveTo>
                  <a:pt x="197" y="122"/>
                </a:moveTo>
                <a:lnTo>
                  <a:pt x="197" y="122"/>
                </a:lnTo>
                <a:lnTo>
                  <a:pt x="197" y="122"/>
                </a:lnTo>
                <a:lnTo>
                  <a:pt x="197" y="122"/>
                </a:lnTo>
                <a:lnTo>
                  <a:pt x="200" y="122"/>
                </a:lnTo>
                <a:lnTo>
                  <a:pt x="200" y="122"/>
                </a:lnTo>
                <a:lnTo>
                  <a:pt x="201" y="122"/>
                </a:lnTo>
                <a:lnTo>
                  <a:pt x="201" y="122"/>
                </a:lnTo>
                <a:lnTo>
                  <a:pt x="203" y="121"/>
                </a:lnTo>
                <a:lnTo>
                  <a:pt x="203" y="121"/>
                </a:lnTo>
                <a:lnTo>
                  <a:pt x="201" y="120"/>
                </a:lnTo>
                <a:lnTo>
                  <a:pt x="201" y="120"/>
                </a:lnTo>
                <a:lnTo>
                  <a:pt x="197" y="122"/>
                </a:lnTo>
                <a:lnTo>
                  <a:pt x="197" y="122"/>
                </a:lnTo>
                <a:close/>
                <a:moveTo>
                  <a:pt x="223" y="169"/>
                </a:moveTo>
                <a:lnTo>
                  <a:pt x="223" y="169"/>
                </a:lnTo>
                <a:lnTo>
                  <a:pt x="223" y="168"/>
                </a:lnTo>
                <a:lnTo>
                  <a:pt x="223" y="168"/>
                </a:lnTo>
                <a:lnTo>
                  <a:pt x="220" y="169"/>
                </a:lnTo>
                <a:lnTo>
                  <a:pt x="220" y="172"/>
                </a:lnTo>
                <a:lnTo>
                  <a:pt x="220" y="172"/>
                </a:lnTo>
                <a:lnTo>
                  <a:pt x="223" y="169"/>
                </a:lnTo>
                <a:lnTo>
                  <a:pt x="223" y="169"/>
                </a:lnTo>
                <a:close/>
                <a:moveTo>
                  <a:pt x="35" y="171"/>
                </a:moveTo>
                <a:lnTo>
                  <a:pt x="35" y="171"/>
                </a:lnTo>
                <a:lnTo>
                  <a:pt x="37" y="168"/>
                </a:lnTo>
                <a:lnTo>
                  <a:pt x="38" y="165"/>
                </a:lnTo>
                <a:lnTo>
                  <a:pt x="38" y="165"/>
                </a:lnTo>
                <a:lnTo>
                  <a:pt x="35" y="166"/>
                </a:lnTo>
                <a:lnTo>
                  <a:pt x="35" y="166"/>
                </a:lnTo>
                <a:lnTo>
                  <a:pt x="35" y="168"/>
                </a:lnTo>
                <a:lnTo>
                  <a:pt x="35" y="168"/>
                </a:lnTo>
                <a:lnTo>
                  <a:pt x="35" y="171"/>
                </a:lnTo>
                <a:lnTo>
                  <a:pt x="35" y="171"/>
                </a:lnTo>
                <a:close/>
                <a:moveTo>
                  <a:pt x="51" y="196"/>
                </a:moveTo>
                <a:lnTo>
                  <a:pt x="51" y="196"/>
                </a:lnTo>
                <a:lnTo>
                  <a:pt x="54" y="195"/>
                </a:lnTo>
                <a:lnTo>
                  <a:pt x="55" y="193"/>
                </a:lnTo>
                <a:lnTo>
                  <a:pt x="55" y="193"/>
                </a:lnTo>
                <a:lnTo>
                  <a:pt x="52" y="193"/>
                </a:lnTo>
                <a:lnTo>
                  <a:pt x="52" y="193"/>
                </a:lnTo>
                <a:lnTo>
                  <a:pt x="51" y="196"/>
                </a:lnTo>
                <a:lnTo>
                  <a:pt x="51" y="196"/>
                </a:lnTo>
                <a:close/>
                <a:moveTo>
                  <a:pt x="136" y="215"/>
                </a:moveTo>
                <a:lnTo>
                  <a:pt x="136" y="215"/>
                </a:lnTo>
                <a:lnTo>
                  <a:pt x="136" y="216"/>
                </a:lnTo>
                <a:lnTo>
                  <a:pt x="135" y="216"/>
                </a:lnTo>
                <a:lnTo>
                  <a:pt x="135" y="216"/>
                </a:lnTo>
                <a:lnTo>
                  <a:pt x="136" y="220"/>
                </a:lnTo>
                <a:lnTo>
                  <a:pt x="136" y="220"/>
                </a:lnTo>
                <a:lnTo>
                  <a:pt x="138" y="220"/>
                </a:lnTo>
                <a:lnTo>
                  <a:pt x="138" y="219"/>
                </a:lnTo>
                <a:lnTo>
                  <a:pt x="138" y="219"/>
                </a:lnTo>
                <a:lnTo>
                  <a:pt x="136" y="215"/>
                </a:lnTo>
                <a:lnTo>
                  <a:pt x="136" y="215"/>
                </a:lnTo>
                <a:close/>
                <a:moveTo>
                  <a:pt x="166" y="36"/>
                </a:moveTo>
                <a:lnTo>
                  <a:pt x="166" y="36"/>
                </a:lnTo>
                <a:lnTo>
                  <a:pt x="160" y="36"/>
                </a:lnTo>
                <a:lnTo>
                  <a:pt x="160" y="36"/>
                </a:lnTo>
                <a:lnTo>
                  <a:pt x="159" y="37"/>
                </a:lnTo>
                <a:lnTo>
                  <a:pt x="159" y="37"/>
                </a:lnTo>
                <a:lnTo>
                  <a:pt x="165" y="37"/>
                </a:lnTo>
                <a:lnTo>
                  <a:pt x="165" y="37"/>
                </a:lnTo>
                <a:lnTo>
                  <a:pt x="166" y="36"/>
                </a:lnTo>
                <a:lnTo>
                  <a:pt x="166" y="36"/>
                </a:lnTo>
                <a:lnTo>
                  <a:pt x="166" y="36"/>
                </a:lnTo>
                <a:close/>
                <a:moveTo>
                  <a:pt x="231" y="22"/>
                </a:moveTo>
                <a:lnTo>
                  <a:pt x="231" y="22"/>
                </a:lnTo>
                <a:lnTo>
                  <a:pt x="233" y="17"/>
                </a:lnTo>
                <a:lnTo>
                  <a:pt x="233" y="17"/>
                </a:lnTo>
                <a:lnTo>
                  <a:pt x="231" y="17"/>
                </a:lnTo>
                <a:lnTo>
                  <a:pt x="231" y="17"/>
                </a:lnTo>
                <a:lnTo>
                  <a:pt x="228" y="20"/>
                </a:lnTo>
                <a:lnTo>
                  <a:pt x="228" y="20"/>
                </a:lnTo>
                <a:lnTo>
                  <a:pt x="227" y="20"/>
                </a:lnTo>
                <a:lnTo>
                  <a:pt x="227" y="20"/>
                </a:lnTo>
                <a:lnTo>
                  <a:pt x="227" y="20"/>
                </a:lnTo>
                <a:lnTo>
                  <a:pt x="227" y="20"/>
                </a:lnTo>
                <a:lnTo>
                  <a:pt x="231" y="22"/>
                </a:lnTo>
                <a:lnTo>
                  <a:pt x="231" y="22"/>
                </a:lnTo>
                <a:close/>
                <a:moveTo>
                  <a:pt x="209" y="174"/>
                </a:moveTo>
                <a:lnTo>
                  <a:pt x="209" y="174"/>
                </a:lnTo>
                <a:lnTo>
                  <a:pt x="207" y="165"/>
                </a:lnTo>
                <a:lnTo>
                  <a:pt x="207" y="165"/>
                </a:lnTo>
                <a:lnTo>
                  <a:pt x="206" y="165"/>
                </a:lnTo>
                <a:lnTo>
                  <a:pt x="206" y="165"/>
                </a:lnTo>
                <a:lnTo>
                  <a:pt x="207" y="174"/>
                </a:lnTo>
                <a:lnTo>
                  <a:pt x="207" y="174"/>
                </a:lnTo>
                <a:lnTo>
                  <a:pt x="209" y="174"/>
                </a:lnTo>
                <a:lnTo>
                  <a:pt x="209" y="174"/>
                </a:lnTo>
                <a:close/>
                <a:moveTo>
                  <a:pt x="209" y="314"/>
                </a:moveTo>
                <a:lnTo>
                  <a:pt x="209" y="314"/>
                </a:lnTo>
                <a:lnTo>
                  <a:pt x="214" y="314"/>
                </a:lnTo>
                <a:lnTo>
                  <a:pt x="214" y="314"/>
                </a:lnTo>
                <a:lnTo>
                  <a:pt x="214" y="313"/>
                </a:lnTo>
                <a:lnTo>
                  <a:pt x="213" y="311"/>
                </a:lnTo>
                <a:lnTo>
                  <a:pt x="213" y="311"/>
                </a:lnTo>
                <a:lnTo>
                  <a:pt x="211" y="311"/>
                </a:lnTo>
                <a:lnTo>
                  <a:pt x="211" y="311"/>
                </a:lnTo>
                <a:lnTo>
                  <a:pt x="209" y="314"/>
                </a:lnTo>
                <a:lnTo>
                  <a:pt x="209" y="314"/>
                </a:lnTo>
                <a:close/>
                <a:moveTo>
                  <a:pt x="108" y="343"/>
                </a:moveTo>
                <a:lnTo>
                  <a:pt x="108" y="343"/>
                </a:lnTo>
                <a:lnTo>
                  <a:pt x="108" y="343"/>
                </a:lnTo>
                <a:lnTo>
                  <a:pt x="108" y="343"/>
                </a:lnTo>
                <a:lnTo>
                  <a:pt x="99" y="341"/>
                </a:lnTo>
                <a:lnTo>
                  <a:pt x="99" y="341"/>
                </a:lnTo>
                <a:lnTo>
                  <a:pt x="99" y="341"/>
                </a:lnTo>
                <a:lnTo>
                  <a:pt x="99" y="343"/>
                </a:lnTo>
                <a:lnTo>
                  <a:pt x="99" y="343"/>
                </a:lnTo>
                <a:lnTo>
                  <a:pt x="108" y="343"/>
                </a:lnTo>
                <a:lnTo>
                  <a:pt x="108" y="343"/>
                </a:lnTo>
                <a:close/>
                <a:moveTo>
                  <a:pt x="322" y="243"/>
                </a:moveTo>
                <a:lnTo>
                  <a:pt x="322" y="243"/>
                </a:lnTo>
                <a:lnTo>
                  <a:pt x="322" y="243"/>
                </a:lnTo>
                <a:lnTo>
                  <a:pt x="322" y="243"/>
                </a:lnTo>
                <a:lnTo>
                  <a:pt x="322" y="243"/>
                </a:lnTo>
                <a:lnTo>
                  <a:pt x="322" y="243"/>
                </a:lnTo>
                <a:lnTo>
                  <a:pt x="322" y="236"/>
                </a:lnTo>
                <a:lnTo>
                  <a:pt x="322" y="236"/>
                </a:lnTo>
                <a:lnTo>
                  <a:pt x="322" y="236"/>
                </a:lnTo>
                <a:lnTo>
                  <a:pt x="321" y="238"/>
                </a:lnTo>
                <a:lnTo>
                  <a:pt x="321" y="238"/>
                </a:lnTo>
                <a:lnTo>
                  <a:pt x="322" y="243"/>
                </a:lnTo>
                <a:lnTo>
                  <a:pt x="322" y="243"/>
                </a:lnTo>
                <a:close/>
                <a:moveTo>
                  <a:pt x="49" y="306"/>
                </a:moveTo>
                <a:lnTo>
                  <a:pt x="49" y="306"/>
                </a:lnTo>
                <a:lnTo>
                  <a:pt x="48" y="303"/>
                </a:lnTo>
                <a:lnTo>
                  <a:pt x="48" y="303"/>
                </a:lnTo>
                <a:lnTo>
                  <a:pt x="47" y="309"/>
                </a:lnTo>
                <a:lnTo>
                  <a:pt x="47" y="309"/>
                </a:lnTo>
                <a:lnTo>
                  <a:pt x="48" y="309"/>
                </a:lnTo>
                <a:lnTo>
                  <a:pt x="48" y="309"/>
                </a:lnTo>
                <a:lnTo>
                  <a:pt x="49" y="306"/>
                </a:lnTo>
                <a:lnTo>
                  <a:pt x="49" y="306"/>
                </a:lnTo>
                <a:close/>
                <a:moveTo>
                  <a:pt x="227" y="202"/>
                </a:moveTo>
                <a:lnTo>
                  <a:pt x="227" y="202"/>
                </a:lnTo>
                <a:lnTo>
                  <a:pt x="226" y="203"/>
                </a:lnTo>
                <a:lnTo>
                  <a:pt x="226" y="203"/>
                </a:lnTo>
                <a:lnTo>
                  <a:pt x="226" y="209"/>
                </a:lnTo>
                <a:lnTo>
                  <a:pt x="226" y="209"/>
                </a:lnTo>
                <a:lnTo>
                  <a:pt x="227" y="208"/>
                </a:lnTo>
                <a:lnTo>
                  <a:pt x="227" y="208"/>
                </a:lnTo>
                <a:lnTo>
                  <a:pt x="227" y="202"/>
                </a:lnTo>
                <a:lnTo>
                  <a:pt x="227" y="202"/>
                </a:lnTo>
                <a:close/>
                <a:moveTo>
                  <a:pt x="223" y="184"/>
                </a:moveTo>
                <a:lnTo>
                  <a:pt x="223" y="184"/>
                </a:lnTo>
                <a:lnTo>
                  <a:pt x="224" y="186"/>
                </a:lnTo>
                <a:lnTo>
                  <a:pt x="224" y="186"/>
                </a:lnTo>
                <a:lnTo>
                  <a:pt x="226" y="185"/>
                </a:lnTo>
                <a:lnTo>
                  <a:pt x="226" y="185"/>
                </a:lnTo>
                <a:lnTo>
                  <a:pt x="226" y="182"/>
                </a:lnTo>
                <a:lnTo>
                  <a:pt x="226" y="182"/>
                </a:lnTo>
                <a:lnTo>
                  <a:pt x="224" y="181"/>
                </a:lnTo>
                <a:lnTo>
                  <a:pt x="224" y="181"/>
                </a:lnTo>
                <a:lnTo>
                  <a:pt x="223" y="184"/>
                </a:lnTo>
                <a:lnTo>
                  <a:pt x="223" y="184"/>
                </a:lnTo>
                <a:close/>
                <a:moveTo>
                  <a:pt x="246" y="250"/>
                </a:moveTo>
                <a:lnTo>
                  <a:pt x="246" y="250"/>
                </a:lnTo>
                <a:lnTo>
                  <a:pt x="246" y="250"/>
                </a:lnTo>
                <a:lnTo>
                  <a:pt x="244" y="252"/>
                </a:lnTo>
                <a:lnTo>
                  <a:pt x="244" y="252"/>
                </a:lnTo>
                <a:lnTo>
                  <a:pt x="244" y="260"/>
                </a:lnTo>
                <a:lnTo>
                  <a:pt x="244" y="260"/>
                </a:lnTo>
                <a:lnTo>
                  <a:pt x="246" y="262"/>
                </a:lnTo>
                <a:lnTo>
                  <a:pt x="246" y="262"/>
                </a:lnTo>
                <a:lnTo>
                  <a:pt x="246" y="262"/>
                </a:lnTo>
                <a:lnTo>
                  <a:pt x="246" y="262"/>
                </a:lnTo>
                <a:lnTo>
                  <a:pt x="246" y="250"/>
                </a:lnTo>
                <a:lnTo>
                  <a:pt x="246" y="250"/>
                </a:lnTo>
                <a:close/>
                <a:moveTo>
                  <a:pt x="325" y="142"/>
                </a:moveTo>
                <a:lnTo>
                  <a:pt x="325" y="142"/>
                </a:lnTo>
                <a:lnTo>
                  <a:pt x="324" y="152"/>
                </a:lnTo>
                <a:lnTo>
                  <a:pt x="324" y="152"/>
                </a:lnTo>
                <a:lnTo>
                  <a:pt x="325" y="151"/>
                </a:lnTo>
                <a:lnTo>
                  <a:pt x="325" y="151"/>
                </a:lnTo>
                <a:lnTo>
                  <a:pt x="325" y="142"/>
                </a:lnTo>
                <a:lnTo>
                  <a:pt x="325" y="142"/>
                </a:lnTo>
                <a:close/>
                <a:moveTo>
                  <a:pt x="238" y="189"/>
                </a:moveTo>
                <a:lnTo>
                  <a:pt x="238" y="189"/>
                </a:lnTo>
                <a:lnTo>
                  <a:pt x="237" y="192"/>
                </a:lnTo>
                <a:lnTo>
                  <a:pt x="237" y="193"/>
                </a:lnTo>
                <a:lnTo>
                  <a:pt x="237" y="193"/>
                </a:lnTo>
                <a:lnTo>
                  <a:pt x="240" y="193"/>
                </a:lnTo>
                <a:lnTo>
                  <a:pt x="240" y="193"/>
                </a:lnTo>
                <a:lnTo>
                  <a:pt x="238" y="189"/>
                </a:lnTo>
                <a:lnTo>
                  <a:pt x="238" y="189"/>
                </a:lnTo>
                <a:close/>
                <a:moveTo>
                  <a:pt x="128" y="330"/>
                </a:moveTo>
                <a:lnTo>
                  <a:pt x="128" y="330"/>
                </a:lnTo>
                <a:lnTo>
                  <a:pt x="123" y="330"/>
                </a:lnTo>
                <a:lnTo>
                  <a:pt x="123" y="330"/>
                </a:lnTo>
                <a:lnTo>
                  <a:pt x="122" y="333"/>
                </a:lnTo>
                <a:lnTo>
                  <a:pt x="122" y="333"/>
                </a:lnTo>
                <a:lnTo>
                  <a:pt x="126" y="333"/>
                </a:lnTo>
                <a:lnTo>
                  <a:pt x="126" y="333"/>
                </a:lnTo>
                <a:lnTo>
                  <a:pt x="128" y="330"/>
                </a:lnTo>
                <a:lnTo>
                  <a:pt x="128" y="330"/>
                </a:lnTo>
                <a:close/>
                <a:moveTo>
                  <a:pt x="174" y="331"/>
                </a:moveTo>
                <a:lnTo>
                  <a:pt x="174" y="331"/>
                </a:lnTo>
                <a:lnTo>
                  <a:pt x="176" y="331"/>
                </a:lnTo>
                <a:lnTo>
                  <a:pt x="176" y="331"/>
                </a:lnTo>
                <a:lnTo>
                  <a:pt x="177" y="331"/>
                </a:lnTo>
                <a:lnTo>
                  <a:pt x="177" y="331"/>
                </a:lnTo>
                <a:lnTo>
                  <a:pt x="176" y="328"/>
                </a:lnTo>
                <a:lnTo>
                  <a:pt x="173" y="330"/>
                </a:lnTo>
                <a:lnTo>
                  <a:pt x="173" y="330"/>
                </a:lnTo>
                <a:lnTo>
                  <a:pt x="174" y="331"/>
                </a:lnTo>
                <a:lnTo>
                  <a:pt x="174" y="331"/>
                </a:lnTo>
                <a:close/>
                <a:moveTo>
                  <a:pt x="221" y="179"/>
                </a:moveTo>
                <a:lnTo>
                  <a:pt x="221" y="179"/>
                </a:lnTo>
                <a:lnTo>
                  <a:pt x="223" y="179"/>
                </a:lnTo>
                <a:lnTo>
                  <a:pt x="223" y="179"/>
                </a:lnTo>
                <a:lnTo>
                  <a:pt x="224" y="178"/>
                </a:lnTo>
                <a:lnTo>
                  <a:pt x="224" y="176"/>
                </a:lnTo>
                <a:lnTo>
                  <a:pt x="226" y="175"/>
                </a:lnTo>
                <a:lnTo>
                  <a:pt x="226" y="175"/>
                </a:lnTo>
                <a:lnTo>
                  <a:pt x="221" y="178"/>
                </a:lnTo>
                <a:lnTo>
                  <a:pt x="221" y="178"/>
                </a:lnTo>
                <a:lnTo>
                  <a:pt x="221" y="179"/>
                </a:lnTo>
                <a:lnTo>
                  <a:pt x="221" y="179"/>
                </a:lnTo>
                <a:close/>
                <a:moveTo>
                  <a:pt x="339" y="97"/>
                </a:moveTo>
                <a:lnTo>
                  <a:pt x="339" y="97"/>
                </a:lnTo>
                <a:lnTo>
                  <a:pt x="339" y="98"/>
                </a:lnTo>
                <a:lnTo>
                  <a:pt x="339" y="98"/>
                </a:lnTo>
                <a:lnTo>
                  <a:pt x="341" y="97"/>
                </a:lnTo>
                <a:lnTo>
                  <a:pt x="341" y="97"/>
                </a:lnTo>
                <a:lnTo>
                  <a:pt x="339" y="91"/>
                </a:lnTo>
                <a:lnTo>
                  <a:pt x="339" y="91"/>
                </a:lnTo>
                <a:lnTo>
                  <a:pt x="339" y="91"/>
                </a:lnTo>
                <a:lnTo>
                  <a:pt x="338" y="93"/>
                </a:lnTo>
                <a:lnTo>
                  <a:pt x="338" y="93"/>
                </a:lnTo>
                <a:lnTo>
                  <a:pt x="339" y="97"/>
                </a:lnTo>
                <a:lnTo>
                  <a:pt x="339" y="97"/>
                </a:lnTo>
                <a:close/>
                <a:moveTo>
                  <a:pt x="54" y="320"/>
                </a:moveTo>
                <a:lnTo>
                  <a:pt x="54" y="320"/>
                </a:lnTo>
                <a:lnTo>
                  <a:pt x="52" y="320"/>
                </a:lnTo>
                <a:lnTo>
                  <a:pt x="52" y="320"/>
                </a:lnTo>
                <a:lnTo>
                  <a:pt x="52" y="323"/>
                </a:lnTo>
                <a:lnTo>
                  <a:pt x="52" y="323"/>
                </a:lnTo>
                <a:lnTo>
                  <a:pt x="51" y="324"/>
                </a:lnTo>
                <a:lnTo>
                  <a:pt x="52" y="326"/>
                </a:lnTo>
                <a:lnTo>
                  <a:pt x="52" y="326"/>
                </a:lnTo>
                <a:lnTo>
                  <a:pt x="54" y="321"/>
                </a:lnTo>
                <a:lnTo>
                  <a:pt x="54" y="321"/>
                </a:lnTo>
                <a:lnTo>
                  <a:pt x="54" y="320"/>
                </a:lnTo>
                <a:lnTo>
                  <a:pt x="54" y="320"/>
                </a:lnTo>
                <a:close/>
                <a:moveTo>
                  <a:pt x="129" y="257"/>
                </a:moveTo>
                <a:lnTo>
                  <a:pt x="129" y="257"/>
                </a:lnTo>
                <a:lnTo>
                  <a:pt x="129" y="257"/>
                </a:lnTo>
                <a:lnTo>
                  <a:pt x="129" y="257"/>
                </a:lnTo>
                <a:lnTo>
                  <a:pt x="133" y="250"/>
                </a:lnTo>
                <a:lnTo>
                  <a:pt x="133" y="250"/>
                </a:lnTo>
                <a:lnTo>
                  <a:pt x="132" y="252"/>
                </a:lnTo>
                <a:lnTo>
                  <a:pt x="129" y="253"/>
                </a:lnTo>
                <a:lnTo>
                  <a:pt x="129" y="253"/>
                </a:lnTo>
                <a:lnTo>
                  <a:pt x="129" y="257"/>
                </a:lnTo>
                <a:lnTo>
                  <a:pt x="129" y="257"/>
                </a:lnTo>
                <a:close/>
                <a:moveTo>
                  <a:pt x="332" y="203"/>
                </a:moveTo>
                <a:lnTo>
                  <a:pt x="332" y="203"/>
                </a:lnTo>
                <a:lnTo>
                  <a:pt x="331" y="205"/>
                </a:lnTo>
                <a:lnTo>
                  <a:pt x="331" y="208"/>
                </a:lnTo>
                <a:lnTo>
                  <a:pt x="331" y="208"/>
                </a:lnTo>
                <a:lnTo>
                  <a:pt x="334" y="206"/>
                </a:lnTo>
                <a:lnTo>
                  <a:pt x="334" y="206"/>
                </a:lnTo>
                <a:lnTo>
                  <a:pt x="332" y="203"/>
                </a:lnTo>
                <a:lnTo>
                  <a:pt x="332" y="203"/>
                </a:lnTo>
                <a:close/>
                <a:moveTo>
                  <a:pt x="339" y="83"/>
                </a:moveTo>
                <a:lnTo>
                  <a:pt x="339" y="83"/>
                </a:lnTo>
                <a:lnTo>
                  <a:pt x="338" y="84"/>
                </a:lnTo>
                <a:lnTo>
                  <a:pt x="338" y="84"/>
                </a:lnTo>
                <a:lnTo>
                  <a:pt x="338" y="88"/>
                </a:lnTo>
                <a:lnTo>
                  <a:pt x="338" y="88"/>
                </a:lnTo>
                <a:lnTo>
                  <a:pt x="339" y="88"/>
                </a:lnTo>
                <a:lnTo>
                  <a:pt x="339" y="87"/>
                </a:lnTo>
                <a:lnTo>
                  <a:pt x="339" y="87"/>
                </a:lnTo>
                <a:lnTo>
                  <a:pt x="339" y="83"/>
                </a:lnTo>
                <a:lnTo>
                  <a:pt x="339" y="83"/>
                </a:lnTo>
                <a:close/>
                <a:moveTo>
                  <a:pt x="297" y="336"/>
                </a:moveTo>
                <a:lnTo>
                  <a:pt x="297" y="336"/>
                </a:lnTo>
                <a:lnTo>
                  <a:pt x="302" y="334"/>
                </a:lnTo>
                <a:lnTo>
                  <a:pt x="305" y="333"/>
                </a:lnTo>
                <a:lnTo>
                  <a:pt x="305" y="333"/>
                </a:lnTo>
                <a:lnTo>
                  <a:pt x="300" y="334"/>
                </a:lnTo>
                <a:lnTo>
                  <a:pt x="297" y="336"/>
                </a:lnTo>
                <a:lnTo>
                  <a:pt x="297" y="336"/>
                </a:lnTo>
                <a:close/>
                <a:moveTo>
                  <a:pt x="27" y="141"/>
                </a:moveTo>
                <a:lnTo>
                  <a:pt x="27" y="141"/>
                </a:lnTo>
                <a:lnTo>
                  <a:pt x="27" y="141"/>
                </a:lnTo>
                <a:lnTo>
                  <a:pt x="27" y="141"/>
                </a:lnTo>
                <a:lnTo>
                  <a:pt x="28" y="139"/>
                </a:lnTo>
                <a:lnTo>
                  <a:pt x="28" y="139"/>
                </a:lnTo>
                <a:lnTo>
                  <a:pt x="28" y="135"/>
                </a:lnTo>
                <a:lnTo>
                  <a:pt x="28" y="135"/>
                </a:lnTo>
                <a:lnTo>
                  <a:pt x="27" y="135"/>
                </a:lnTo>
                <a:lnTo>
                  <a:pt x="27" y="135"/>
                </a:lnTo>
                <a:lnTo>
                  <a:pt x="27" y="137"/>
                </a:lnTo>
                <a:lnTo>
                  <a:pt x="27" y="137"/>
                </a:lnTo>
                <a:lnTo>
                  <a:pt x="27" y="141"/>
                </a:lnTo>
                <a:lnTo>
                  <a:pt x="27" y="141"/>
                </a:lnTo>
                <a:close/>
                <a:moveTo>
                  <a:pt x="230" y="348"/>
                </a:moveTo>
                <a:lnTo>
                  <a:pt x="230" y="348"/>
                </a:lnTo>
                <a:lnTo>
                  <a:pt x="236" y="348"/>
                </a:lnTo>
                <a:lnTo>
                  <a:pt x="236" y="348"/>
                </a:lnTo>
                <a:lnTo>
                  <a:pt x="236" y="347"/>
                </a:lnTo>
                <a:lnTo>
                  <a:pt x="236" y="347"/>
                </a:lnTo>
                <a:lnTo>
                  <a:pt x="236" y="347"/>
                </a:lnTo>
                <a:lnTo>
                  <a:pt x="233" y="347"/>
                </a:lnTo>
                <a:lnTo>
                  <a:pt x="230" y="348"/>
                </a:lnTo>
                <a:lnTo>
                  <a:pt x="230" y="348"/>
                </a:lnTo>
                <a:lnTo>
                  <a:pt x="230" y="348"/>
                </a:lnTo>
                <a:lnTo>
                  <a:pt x="230" y="348"/>
                </a:lnTo>
                <a:close/>
                <a:moveTo>
                  <a:pt x="221" y="195"/>
                </a:moveTo>
                <a:lnTo>
                  <a:pt x="221" y="195"/>
                </a:lnTo>
                <a:lnTo>
                  <a:pt x="221" y="193"/>
                </a:lnTo>
                <a:lnTo>
                  <a:pt x="223" y="192"/>
                </a:lnTo>
                <a:lnTo>
                  <a:pt x="223" y="192"/>
                </a:lnTo>
                <a:lnTo>
                  <a:pt x="223" y="191"/>
                </a:lnTo>
                <a:lnTo>
                  <a:pt x="223" y="191"/>
                </a:lnTo>
                <a:lnTo>
                  <a:pt x="220" y="192"/>
                </a:lnTo>
                <a:lnTo>
                  <a:pt x="220" y="195"/>
                </a:lnTo>
                <a:lnTo>
                  <a:pt x="220" y="195"/>
                </a:lnTo>
                <a:lnTo>
                  <a:pt x="221" y="195"/>
                </a:lnTo>
                <a:lnTo>
                  <a:pt x="221" y="195"/>
                </a:lnTo>
                <a:close/>
                <a:moveTo>
                  <a:pt x="34" y="249"/>
                </a:moveTo>
                <a:lnTo>
                  <a:pt x="34" y="249"/>
                </a:lnTo>
                <a:lnTo>
                  <a:pt x="35" y="260"/>
                </a:lnTo>
                <a:lnTo>
                  <a:pt x="35" y="260"/>
                </a:lnTo>
                <a:lnTo>
                  <a:pt x="35" y="259"/>
                </a:lnTo>
                <a:lnTo>
                  <a:pt x="35" y="259"/>
                </a:lnTo>
                <a:lnTo>
                  <a:pt x="35" y="256"/>
                </a:lnTo>
                <a:lnTo>
                  <a:pt x="35" y="256"/>
                </a:lnTo>
                <a:lnTo>
                  <a:pt x="34" y="249"/>
                </a:lnTo>
                <a:lnTo>
                  <a:pt x="34" y="249"/>
                </a:lnTo>
                <a:close/>
                <a:moveTo>
                  <a:pt x="20" y="154"/>
                </a:moveTo>
                <a:lnTo>
                  <a:pt x="20" y="154"/>
                </a:lnTo>
                <a:lnTo>
                  <a:pt x="20" y="154"/>
                </a:lnTo>
                <a:lnTo>
                  <a:pt x="20" y="154"/>
                </a:lnTo>
                <a:lnTo>
                  <a:pt x="21" y="152"/>
                </a:lnTo>
                <a:lnTo>
                  <a:pt x="21" y="152"/>
                </a:lnTo>
                <a:lnTo>
                  <a:pt x="22" y="151"/>
                </a:lnTo>
                <a:lnTo>
                  <a:pt x="21" y="148"/>
                </a:lnTo>
                <a:lnTo>
                  <a:pt x="21" y="148"/>
                </a:lnTo>
                <a:lnTo>
                  <a:pt x="21" y="149"/>
                </a:lnTo>
                <a:lnTo>
                  <a:pt x="20" y="151"/>
                </a:lnTo>
                <a:lnTo>
                  <a:pt x="20" y="151"/>
                </a:lnTo>
                <a:lnTo>
                  <a:pt x="20" y="154"/>
                </a:lnTo>
                <a:lnTo>
                  <a:pt x="20" y="154"/>
                </a:lnTo>
                <a:close/>
                <a:moveTo>
                  <a:pt x="214" y="337"/>
                </a:moveTo>
                <a:lnTo>
                  <a:pt x="214" y="337"/>
                </a:lnTo>
                <a:lnTo>
                  <a:pt x="214" y="337"/>
                </a:lnTo>
                <a:lnTo>
                  <a:pt x="214" y="337"/>
                </a:lnTo>
                <a:lnTo>
                  <a:pt x="216" y="337"/>
                </a:lnTo>
                <a:lnTo>
                  <a:pt x="216" y="337"/>
                </a:lnTo>
                <a:lnTo>
                  <a:pt x="220" y="333"/>
                </a:lnTo>
                <a:lnTo>
                  <a:pt x="220" y="333"/>
                </a:lnTo>
                <a:lnTo>
                  <a:pt x="220" y="331"/>
                </a:lnTo>
                <a:lnTo>
                  <a:pt x="220" y="331"/>
                </a:lnTo>
                <a:lnTo>
                  <a:pt x="214" y="337"/>
                </a:lnTo>
                <a:lnTo>
                  <a:pt x="214" y="337"/>
                </a:lnTo>
                <a:close/>
                <a:moveTo>
                  <a:pt x="75" y="19"/>
                </a:moveTo>
                <a:lnTo>
                  <a:pt x="75" y="19"/>
                </a:lnTo>
                <a:lnTo>
                  <a:pt x="78" y="19"/>
                </a:lnTo>
                <a:lnTo>
                  <a:pt x="79" y="16"/>
                </a:lnTo>
                <a:lnTo>
                  <a:pt x="79" y="16"/>
                </a:lnTo>
                <a:lnTo>
                  <a:pt x="76" y="16"/>
                </a:lnTo>
                <a:lnTo>
                  <a:pt x="76" y="16"/>
                </a:lnTo>
                <a:lnTo>
                  <a:pt x="75" y="17"/>
                </a:lnTo>
                <a:lnTo>
                  <a:pt x="75" y="17"/>
                </a:lnTo>
                <a:lnTo>
                  <a:pt x="75" y="19"/>
                </a:lnTo>
                <a:lnTo>
                  <a:pt x="75" y="19"/>
                </a:lnTo>
                <a:close/>
                <a:moveTo>
                  <a:pt x="130" y="218"/>
                </a:moveTo>
                <a:lnTo>
                  <a:pt x="130" y="218"/>
                </a:lnTo>
                <a:lnTo>
                  <a:pt x="130" y="218"/>
                </a:lnTo>
                <a:lnTo>
                  <a:pt x="130" y="218"/>
                </a:lnTo>
                <a:lnTo>
                  <a:pt x="129" y="211"/>
                </a:lnTo>
                <a:lnTo>
                  <a:pt x="129" y="211"/>
                </a:lnTo>
                <a:lnTo>
                  <a:pt x="129" y="211"/>
                </a:lnTo>
                <a:lnTo>
                  <a:pt x="129" y="212"/>
                </a:lnTo>
                <a:lnTo>
                  <a:pt x="129" y="212"/>
                </a:lnTo>
                <a:lnTo>
                  <a:pt x="130" y="218"/>
                </a:lnTo>
                <a:lnTo>
                  <a:pt x="130" y="218"/>
                </a:lnTo>
                <a:close/>
                <a:moveTo>
                  <a:pt x="291" y="343"/>
                </a:moveTo>
                <a:lnTo>
                  <a:pt x="291" y="343"/>
                </a:lnTo>
                <a:lnTo>
                  <a:pt x="291" y="343"/>
                </a:lnTo>
                <a:lnTo>
                  <a:pt x="291" y="343"/>
                </a:lnTo>
                <a:lnTo>
                  <a:pt x="300" y="341"/>
                </a:lnTo>
                <a:lnTo>
                  <a:pt x="300" y="341"/>
                </a:lnTo>
                <a:lnTo>
                  <a:pt x="298" y="340"/>
                </a:lnTo>
                <a:lnTo>
                  <a:pt x="298" y="340"/>
                </a:lnTo>
                <a:lnTo>
                  <a:pt x="291" y="343"/>
                </a:lnTo>
                <a:lnTo>
                  <a:pt x="291" y="343"/>
                </a:lnTo>
                <a:close/>
                <a:moveTo>
                  <a:pt x="122" y="97"/>
                </a:moveTo>
                <a:lnTo>
                  <a:pt x="122" y="97"/>
                </a:lnTo>
                <a:lnTo>
                  <a:pt x="120" y="97"/>
                </a:lnTo>
                <a:lnTo>
                  <a:pt x="120" y="97"/>
                </a:lnTo>
                <a:lnTo>
                  <a:pt x="119" y="97"/>
                </a:lnTo>
                <a:lnTo>
                  <a:pt x="118" y="98"/>
                </a:lnTo>
                <a:lnTo>
                  <a:pt x="118" y="98"/>
                </a:lnTo>
                <a:lnTo>
                  <a:pt x="119" y="98"/>
                </a:lnTo>
                <a:lnTo>
                  <a:pt x="122" y="97"/>
                </a:lnTo>
                <a:lnTo>
                  <a:pt x="122" y="97"/>
                </a:lnTo>
                <a:close/>
                <a:moveTo>
                  <a:pt x="109" y="97"/>
                </a:moveTo>
                <a:lnTo>
                  <a:pt x="109" y="97"/>
                </a:lnTo>
                <a:lnTo>
                  <a:pt x="106" y="97"/>
                </a:lnTo>
                <a:lnTo>
                  <a:pt x="106" y="97"/>
                </a:lnTo>
                <a:lnTo>
                  <a:pt x="105" y="97"/>
                </a:lnTo>
                <a:lnTo>
                  <a:pt x="105" y="98"/>
                </a:lnTo>
                <a:lnTo>
                  <a:pt x="105" y="98"/>
                </a:lnTo>
                <a:lnTo>
                  <a:pt x="108" y="98"/>
                </a:lnTo>
                <a:lnTo>
                  <a:pt x="109" y="97"/>
                </a:lnTo>
                <a:lnTo>
                  <a:pt x="109" y="97"/>
                </a:lnTo>
                <a:close/>
                <a:moveTo>
                  <a:pt x="331" y="193"/>
                </a:moveTo>
                <a:lnTo>
                  <a:pt x="331" y="193"/>
                </a:lnTo>
                <a:lnTo>
                  <a:pt x="331" y="196"/>
                </a:lnTo>
                <a:lnTo>
                  <a:pt x="331" y="201"/>
                </a:lnTo>
                <a:lnTo>
                  <a:pt x="331" y="201"/>
                </a:lnTo>
                <a:lnTo>
                  <a:pt x="331" y="199"/>
                </a:lnTo>
                <a:lnTo>
                  <a:pt x="332" y="199"/>
                </a:lnTo>
                <a:lnTo>
                  <a:pt x="332" y="199"/>
                </a:lnTo>
                <a:lnTo>
                  <a:pt x="331" y="193"/>
                </a:lnTo>
                <a:lnTo>
                  <a:pt x="331" y="193"/>
                </a:lnTo>
                <a:close/>
                <a:moveTo>
                  <a:pt x="334" y="87"/>
                </a:moveTo>
                <a:lnTo>
                  <a:pt x="334" y="87"/>
                </a:lnTo>
                <a:lnTo>
                  <a:pt x="334" y="87"/>
                </a:lnTo>
                <a:lnTo>
                  <a:pt x="334" y="87"/>
                </a:lnTo>
                <a:lnTo>
                  <a:pt x="334" y="88"/>
                </a:lnTo>
                <a:lnTo>
                  <a:pt x="334" y="88"/>
                </a:lnTo>
                <a:lnTo>
                  <a:pt x="334" y="90"/>
                </a:lnTo>
                <a:lnTo>
                  <a:pt x="334" y="93"/>
                </a:lnTo>
                <a:lnTo>
                  <a:pt x="334" y="93"/>
                </a:lnTo>
                <a:lnTo>
                  <a:pt x="335" y="91"/>
                </a:lnTo>
                <a:lnTo>
                  <a:pt x="335" y="91"/>
                </a:lnTo>
                <a:lnTo>
                  <a:pt x="335" y="90"/>
                </a:lnTo>
                <a:lnTo>
                  <a:pt x="334" y="87"/>
                </a:lnTo>
                <a:lnTo>
                  <a:pt x="334" y="87"/>
                </a:lnTo>
                <a:close/>
                <a:moveTo>
                  <a:pt x="336" y="118"/>
                </a:moveTo>
                <a:lnTo>
                  <a:pt x="336" y="118"/>
                </a:lnTo>
                <a:lnTo>
                  <a:pt x="335" y="118"/>
                </a:lnTo>
                <a:lnTo>
                  <a:pt x="335" y="118"/>
                </a:lnTo>
                <a:lnTo>
                  <a:pt x="334" y="120"/>
                </a:lnTo>
                <a:lnTo>
                  <a:pt x="334" y="120"/>
                </a:lnTo>
                <a:lnTo>
                  <a:pt x="334" y="121"/>
                </a:lnTo>
                <a:lnTo>
                  <a:pt x="334" y="122"/>
                </a:lnTo>
                <a:lnTo>
                  <a:pt x="334" y="122"/>
                </a:lnTo>
                <a:lnTo>
                  <a:pt x="336" y="121"/>
                </a:lnTo>
                <a:lnTo>
                  <a:pt x="336" y="121"/>
                </a:lnTo>
                <a:lnTo>
                  <a:pt x="336" y="118"/>
                </a:lnTo>
                <a:lnTo>
                  <a:pt x="336" y="118"/>
                </a:lnTo>
                <a:close/>
                <a:moveTo>
                  <a:pt x="329" y="97"/>
                </a:moveTo>
                <a:lnTo>
                  <a:pt x="329" y="97"/>
                </a:lnTo>
                <a:lnTo>
                  <a:pt x="331" y="97"/>
                </a:lnTo>
                <a:lnTo>
                  <a:pt x="331" y="95"/>
                </a:lnTo>
                <a:lnTo>
                  <a:pt x="331" y="95"/>
                </a:lnTo>
                <a:lnTo>
                  <a:pt x="329" y="91"/>
                </a:lnTo>
                <a:lnTo>
                  <a:pt x="329" y="91"/>
                </a:lnTo>
                <a:lnTo>
                  <a:pt x="328" y="90"/>
                </a:lnTo>
                <a:lnTo>
                  <a:pt x="328" y="90"/>
                </a:lnTo>
                <a:lnTo>
                  <a:pt x="329" y="97"/>
                </a:lnTo>
                <a:lnTo>
                  <a:pt x="329" y="97"/>
                </a:lnTo>
                <a:close/>
                <a:moveTo>
                  <a:pt x="302" y="310"/>
                </a:moveTo>
                <a:lnTo>
                  <a:pt x="302" y="310"/>
                </a:lnTo>
                <a:lnTo>
                  <a:pt x="290" y="310"/>
                </a:lnTo>
                <a:lnTo>
                  <a:pt x="290" y="310"/>
                </a:lnTo>
                <a:lnTo>
                  <a:pt x="295" y="311"/>
                </a:lnTo>
                <a:lnTo>
                  <a:pt x="302" y="310"/>
                </a:lnTo>
                <a:lnTo>
                  <a:pt x="302" y="310"/>
                </a:lnTo>
                <a:close/>
                <a:moveTo>
                  <a:pt x="130" y="196"/>
                </a:moveTo>
                <a:lnTo>
                  <a:pt x="130" y="196"/>
                </a:lnTo>
                <a:lnTo>
                  <a:pt x="126" y="199"/>
                </a:lnTo>
                <a:lnTo>
                  <a:pt x="126" y="199"/>
                </a:lnTo>
                <a:lnTo>
                  <a:pt x="128" y="201"/>
                </a:lnTo>
                <a:lnTo>
                  <a:pt x="128" y="201"/>
                </a:lnTo>
                <a:lnTo>
                  <a:pt x="130" y="196"/>
                </a:lnTo>
                <a:lnTo>
                  <a:pt x="130" y="196"/>
                </a:lnTo>
                <a:close/>
                <a:moveTo>
                  <a:pt x="196" y="340"/>
                </a:moveTo>
                <a:lnTo>
                  <a:pt x="196" y="340"/>
                </a:lnTo>
                <a:lnTo>
                  <a:pt x="192" y="340"/>
                </a:lnTo>
                <a:lnTo>
                  <a:pt x="192" y="340"/>
                </a:lnTo>
                <a:lnTo>
                  <a:pt x="192" y="341"/>
                </a:lnTo>
                <a:lnTo>
                  <a:pt x="192" y="341"/>
                </a:lnTo>
                <a:lnTo>
                  <a:pt x="196" y="341"/>
                </a:lnTo>
                <a:lnTo>
                  <a:pt x="196" y="341"/>
                </a:lnTo>
                <a:lnTo>
                  <a:pt x="196" y="340"/>
                </a:lnTo>
                <a:lnTo>
                  <a:pt x="196" y="340"/>
                </a:lnTo>
                <a:close/>
                <a:moveTo>
                  <a:pt x="84" y="294"/>
                </a:moveTo>
                <a:lnTo>
                  <a:pt x="84" y="294"/>
                </a:lnTo>
                <a:lnTo>
                  <a:pt x="84" y="296"/>
                </a:lnTo>
                <a:lnTo>
                  <a:pt x="84" y="296"/>
                </a:lnTo>
                <a:lnTo>
                  <a:pt x="86" y="296"/>
                </a:lnTo>
                <a:lnTo>
                  <a:pt x="86" y="296"/>
                </a:lnTo>
                <a:lnTo>
                  <a:pt x="93" y="294"/>
                </a:lnTo>
                <a:lnTo>
                  <a:pt x="93" y="294"/>
                </a:lnTo>
                <a:lnTo>
                  <a:pt x="93" y="294"/>
                </a:lnTo>
                <a:lnTo>
                  <a:pt x="93" y="294"/>
                </a:lnTo>
                <a:lnTo>
                  <a:pt x="84" y="294"/>
                </a:lnTo>
                <a:lnTo>
                  <a:pt x="84" y="294"/>
                </a:lnTo>
                <a:close/>
                <a:moveTo>
                  <a:pt x="332" y="71"/>
                </a:moveTo>
                <a:lnTo>
                  <a:pt x="332" y="71"/>
                </a:lnTo>
                <a:lnTo>
                  <a:pt x="334" y="74"/>
                </a:lnTo>
                <a:lnTo>
                  <a:pt x="334" y="74"/>
                </a:lnTo>
                <a:lnTo>
                  <a:pt x="334" y="73"/>
                </a:lnTo>
                <a:lnTo>
                  <a:pt x="334" y="70"/>
                </a:lnTo>
                <a:lnTo>
                  <a:pt x="334" y="70"/>
                </a:lnTo>
                <a:lnTo>
                  <a:pt x="332" y="71"/>
                </a:lnTo>
                <a:lnTo>
                  <a:pt x="332" y="71"/>
                </a:lnTo>
                <a:close/>
                <a:moveTo>
                  <a:pt x="68" y="17"/>
                </a:moveTo>
                <a:lnTo>
                  <a:pt x="68" y="17"/>
                </a:lnTo>
                <a:lnTo>
                  <a:pt x="65" y="17"/>
                </a:lnTo>
                <a:lnTo>
                  <a:pt x="65" y="17"/>
                </a:lnTo>
                <a:lnTo>
                  <a:pt x="64" y="19"/>
                </a:lnTo>
                <a:lnTo>
                  <a:pt x="64" y="20"/>
                </a:lnTo>
                <a:lnTo>
                  <a:pt x="64" y="20"/>
                </a:lnTo>
                <a:lnTo>
                  <a:pt x="65" y="19"/>
                </a:lnTo>
                <a:lnTo>
                  <a:pt x="65" y="19"/>
                </a:lnTo>
                <a:lnTo>
                  <a:pt x="66" y="19"/>
                </a:lnTo>
                <a:lnTo>
                  <a:pt x="68" y="17"/>
                </a:lnTo>
                <a:lnTo>
                  <a:pt x="68" y="17"/>
                </a:lnTo>
                <a:close/>
                <a:moveTo>
                  <a:pt x="327" y="74"/>
                </a:moveTo>
                <a:lnTo>
                  <a:pt x="327" y="74"/>
                </a:lnTo>
                <a:lnTo>
                  <a:pt x="327" y="74"/>
                </a:lnTo>
                <a:lnTo>
                  <a:pt x="327" y="74"/>
                </a:lnTo>
                <a:lnTo>
                  <a:pt x="328" y="80"/>
                </a:lnTo>
                <a:lnTo>
                  <a:pt x="328" y="80"/>
                </a:lnTo>
                <a:lnTo>
                  <a:pt x="329" y="78"/>
                </a:lnTo>
                <a:lnTo>
                  <a:pt x="329" y="78"/>
                </a:lnTo>
                <a:lnTo>
                  <a:pt x="327" y="74"/>
                </a:lnTo>
                <a:lnTo>
                  <a:pt x="327" y="74"/>
                </a:lnTo>
                <a:close/>
                <a:moveTo>
                  <a:pt x="287" y="29"/>
                </a:moveTo>
                <a:lnTo>
                  <a:pt x="287" y="29"/>
                </a:lnTo>
                <a:lnTo>
                  <a:pt x="287" y="26"/>
                </a:lnTo>
                <a:lnTo>
                  <a:pt x="287" y="26"/>
                </a:lnTo>
                <a:lnTo>
                  <a:pt x="284" y="26"/>
                </a:lnTo>
                <a:lnTo>
                  <a:pt x="284" y="26"/>
                </a:lnTo>
                <a:lnTo>
                  <a:pt x="282" y="26"/>
                </a:lnTo>
                <a:lnTo>
                  <a:pt x="282" y="26"/>
                </a:lnTo>
                <a:lnTo>
                  <a:pt x="282" y="26"/>
                </a:lnTo>
                <a:lnTo>
                  <a:pt x="287" y="29"/>
                </a:lnTo>
                <a:lnTo>
                  <a:pt x="287" y="29"/>
                </a:lnTo>
                <a:close/>
                <a:moveTo>
                  <a:pt x="264" y="347"/>
                </a:moveTo>
                <a:lnTo>
                  <a:pt x="264" y="347"/>
                </a:lnTo>
                <a:lnTo>
                  <a:pt x="264" y="347"/>
                </a:lnTo>
                <a:lnTo>
                  <a:pt x="264" y="347"/>
                </a:lnTo>
                <a:lnTo>
                  <a:pt x="257" y="347"/>
                </a:lnTo>
                <a:lnTo>
                  <a:pt x="257" y="347"/>
                </a:lnTo>
                <a:lnTo>
                  <a:pt x="257" y="347"/>
                </a:lnTo>
                <a:lnTo>
                  <a:pt x="255" y="348"/>
                </a:lnTo>
                <a:lnTo>
                  <a:pt x="255" y="348"/>
                </a:lnTo>
                <a:lnTo>
                  <a:pt x="264" y="347"/>
                </a:lnTo>
                <a:lnTo>
                  <a:pt x="264" y="347"/>
                </a:lnTo>
                <a:close/>
                <a:moveTo>
                  <a:pt x="319" y="239"/>
                </a:moveTo>
                <a:lnTo>
                  <a:pt x="319" y="239"/>
                </a:lnTo>
                <a:lnTo>
                  <a:pt x="318" y="247"/>
                </a:lnTo>
                <a:lnTo>
                  <a:pt x="318" y="247"/>
                </a:lnTo>
                <a:lnTo>
                  <a:pt x="319" y="246"/>
                </a:lnTo>
                <a:lnTo>
                  <a:pt x="319" y="246"/>
                </a:lnTo>
                <a:lnTo>
                  <a:pt x="319" y="239"/>
                </a:lnTo>
                <a:lnTo>
                  <a:pt x="319" y="239"/>
                </a:lnTo>
                <a:close/>
                <a:moveTo>
                  <a:pt x="139" y="192"/>
                </a:moveTo>
                <a:lnTo>
                  <a:pt x="139" y="192"/>
                </a:lnTo>
                <a:lnTo>
                  <a:pt x="138" y="193"/>
                </a:lnTo>
                <a:lnTo>
                  <a:pt x="138" y="193"/>
                </a:lnTo>
                <a:lnTo>
                  <a:pt x="143" y="201"/>
                </a:lnTo>
                <a:lnTo>
                  <a:pt x="143" y="201"/>
                </a:lnTo>
                <a:lnTo>
                  <a:pt x="143" y="201"/>
                </a:lnTo>
                <a:lnTo>
                  <a:pt x="143" y="201"/>
                </a:lnTo>
                <a:lnTo>
                  <a:pt x="139" y="192"/>
                </a:lnTo>
                <a:lnTo>
                  <a:pt x="139" y="192"/>
                </a:lnTo>
                <a:close/>
                <a:moveTo>
                  <a:pt x="329" y="286"/>
                </a:moveTo>
                <a:lnTo>
                  <a:pt x="329" y="286"/>
                </a:lnTo>
                <a:lnTo>
                  <a:pt x="331" y="289"/>
                </a:lnTo>
                <a:lnTo>
                  <a:pt x="331" y="289"/>
                </a:lnTo>
                <a:lnTo>
                  <a:pt x="331" y="292"/>
                </a:lnTo>
                <a:lnTo>
                  <a:pt x="331" y="292"/>
                </a:lnTo>
                <a:lnTo>
                  <a:pt x="331" y="292"/>
                </a:lnTo>
                <a:lnTo>
                  <a:pt x="331" y="292"/>
                </a:lnTo>
                <a:lnTo>
                  <a:pt x="332" y="286"/>
                </a:lnTo>
                <a:lnTo>
                  <a:pt x="332" y="286"/>
                </a:lnTo>
                <a:lnTo>
                  <a:pt x="329" y="286"/>
                </a:lnTo>
                <a:lnTo>
                  <a:pt x="329" y="286"/>
                </a:lnTo>
                <a:close/>
                <a:moveTo>
                  <a:pt x="143" y="294"/>
                </a:moveTo>
                <a:lnTo>
                  <a:pt x="143" y="294"/>
                </a:lnTo>
                <a:lnTo>
                  <a:pt x="143" y="299"/>
                </a:lnTo>
                <a:lnTo>
                  <a:pt x="143" y="299"/>
                </a:lnTo>
                <a:lnTo>
                  <a:pt x="143" y="301"/>
                </a:lnTo>
                <a:lnTo>
                  <a:pt x="143" y="301"/>
                </a:lnTo>
                <a:lnTo>
                  <a:pt x="143" y="303"/>
                </a:lnTo>
                <a:lnTo>
                  <a:pt x="143" y="303"/>
                </a:lnTo>
                <a:lnTo>
                  <a:pt x="143" y="303"/>
                </a:lnTo>
                <a:lnTo>
                  <a:pt x="143" y="294"/>
                </a:lnTo>
                <a:lnTo>
                  <a:pt x="143" y="294"/>
                </a:lnTo>
                <a:close/>
                <a:moveTo>
                  <a:pt x="165" y="111"/>
                </a:moveTo>
                <a:lnTo>
                  <a:pt x="165" y="111"/>
                </a:lnTo>
                <a:lnTo>
                  <a:pt x="167" y="112"/>
                </a:lnTo>
                <a:lnTo>
                  <a:pt x="167" y="112"/>
                </a:lnTo>
                <a:lnTo>
                  <a:pt x="169" y="111"/>
                </a:lnTo>
                <a:lnTo>
                  <a:pt x="169" y="111"/>
                </a:lnTo>
                <a:lnTo>
                  <a:pt x="166" y="110"/>
                </a:lnTo>
                <a:lnTo>
                  <a:pt x="165" y="111"/>
                </a:lnTo>
                <a:lnTo>
                  <a:pt x="165" y="111"/>
                </a:lnTo>
                <a:close/>
                <a:moveTo>
                  <a:pt x="247" y="346"/>
                </a:moveTo>
                <a:lnTo>
                  <a:pt x="247" y="346"/>
                </a:lnTo>
                <a:lnTo>
                  <a:pt x="244" y="346"/>
                </a:lnTo>
                <a:lnTo>
                  <a:pt x="244" y="346"/>
                </a:lnTo>
                <a:lnTo>
                  <a:pt x="241" y="347"/>
                </a:lnTo>
                <a:lnTo>
                  <a:pt x="241" y="347"/>
                </a:lnTo>
                <a:lnTo>
                  <a:pt x="240" y="347"/>
                </a:lnTo>
                <a:lnTo>
                  <a:pt x="238" y="347"/>
                </a:lnTo>
                <a:lnTo>
                  <a:pt x="238" y="347"/>
                </a:lnTo>
                <a:lnTo>
                  <a:pt x="247" y="346"/>
                </a:lnTo>
                <a:lnTo>
                  <a:pt x="247" y="346"/>
                </a:lnTo>
                <a:close/>
                <a:moveTo>
                  <a:pt x="64" y="196"/>
                </a:moveTo>
                <a:lnTo>
                  <a:pt x="64" y="196"/>
                </a:lnTo>
                <a:lnTo>
                  <a:pt x="66" y="196"/>
                </a:lnTo>
                <a:lnTo>
                  <a:pt x="69" y="193"/>
                </a:lnTo>
                <a:lnTo>
                  <a:pt x="69" y="193"/>
                </a:lnTo>
                <a:lnTo>
                  <a:pt x="68" y="193"/>
                </a:lnTo>
                <a:lnTo>
                  <a:pt x="66" y="193"/>
                </a:lnTo>
                <a:lnTo>
                  <a:pt x="66" y="193"/>
                </a:lnTo>
                <a:lnTo>
                  <a:pt x="64" y="196"/>
                </a:lnTo>
                <a:lnTo>
                  <a:pt x="64" y="196"/>
                </a:lnTo>
                <a:close/>
                <a:moveTo>
                  <a:pt x="334" y="111"/>
                </a:moveTo>
                <a:lnTo>
                  <a:pt x="334" y="111"/>
                </a:lnTo>
                <a:lnTo>
                  <a:pt x="335" y="110"/>
                </a:lnTo>
                <a:lnTo>
                  <a:pt x="335" y="108"/>
                </a:lnTo>
                <a:lnTo>
                  <a:pt x="335" y="108"/>
                </a:lnTo>
                <a:lnTo>
                  <a:pt x="334" y="107"/>
                </a:lnTo>
                <a:lnTo>
                  <a:pt x="334" y="107"/>
                </a:lnTo>
                <a:lnTo>
                  <a:pt x="334" y="105"/>
                </a:lnTo>
                <a:lnTo>
                  <a:pt x="334" y="105"/>
                </a:lnTo>
                <a:lnTo>
                  <a:pt x="334" y="105"/>
                </a:lnTo>
                <a:lnTo>
                  <a:pt x="334" y="105"/>
                </a:lnTo>
                <a:lnTo>
                  <a:pt x="334" y="111"/>
                </a:lnTo>
                <a:lnTo>
                  <a:pt x="334" y="111"/>
                </a:lnTo>
                <a:close/>
                <a:moveTo>
                  <a:pt x="18" y="103"/>
                </a:moveTo>
                <a:lnTo>
                  <a:pt x="18" y="103"/>
                </a:lnTo>
                <a:lnTo>
                  <a:pt x="18" y="103"/>
                </a:lnTo>
                <a:lnTo>
                  <a:pt x="18" y="103"/>
                </a:lnTo>
                <a:lnTo>
                  <a:pt x="20" y="100"/>
                </a:lnTo>
                <a:lnTo>
                  <a:pt x="20" y="97"/>
                </a:lnTo>
                <a:lnTo>
                  <a:pt x="20" y="97"/>
                </a:lnTo>
                <a:lnTo>
                  <a:pt x="18" y="97"/>
                </a:lnTo>
                <a:lnTo>
                  <a:pt x="18" y="97"/>
                </a:lnTo>
                <a:lnTo>
                  <a:pt x="18" y="103"/>
                </a:lnTo>
                <a:lnTo>
                  <a:pt x="18" y="103"/>
                </a:lnTo>
                <a:close/>
                <a:moveTo>
                  <a:pt x="287" y="33"/>
                </a:moveTo>
                <a:lnTo>
                  <a:pt x="287" y="33"/>
                </a:lnTo>
                <a:lnTo>
                  <a:pt x="291" y="36"/>
                </a:lnTo>
                <a:lnTo>
                  <a:pt x="291" y="36"/>
                </a:lnTo>
                <a:lnTo>
                  <a:pt x="291" y="34"/>
                </a:lnTo>
                <a:lnTo>
                  <a:pt x="291" y="34"/>
                </a:lnTo>
                <a:lnTo>
                  <a:pt x="288" y="31"/>
                </a:lnTo>
                <a:lnTo>
                  <a:pt x="288" y="31"/>
                </a:lnTo>
                <a:lnTo>
                  <a:pt x="287" y="33"/>
                </a:lnTo>
                <a:lnTo>
                  <a:pt x="287" y="33"/>
                </a:lnTo>
                <a:close/>
                <a:moveTo>
                  <a:pt x="325" y="63"/>
                </a:moveTo>
                <a:lnTo>
                  <a:pt x="325" y="63"/>
                </a:lnTo>
                <a:lnTo>
                  <a:pt x="324" y="60"/>
                </a:lnTo>
                <a:lnTo>
                  <a:pt x="322" y="58"/>
                </a:lnTo>
                <a:lnTo>
                  <a:pt x="322" y="58"/>
                </a:lnTo>
                <a:lnTo>
                  <a:pt x="321" y="58"/>
                </a:lnTo>
                <a:lnTo>
                  <a:pt x="321" y="58"/>
                </a:lnTo>
                <a:lnTo>
                  <a:pt x="325" y="63"/>
                </a:lnTo>
                <a:lnTo>
                  <a:pt x="325" y="63"/>
                </a:lnTo>
                <a:close/>
                <a:moveTo>
                  <a:pt x="253" y="23"/>
                </a:moveTo>
                <a:lnTo>
                  <a:pt x="253" y="23"/>
                </a:lnTo>
                <a:lnTo>
                  <a:pt x="250" y="22"/>
                </a:lnTo>
                <a:lnTo>
                  <a:pt x="250" y="22"/>
                </a:lnTo>
                <a:lnTo>
                  <a:pt x="248" y="23"/>
                </a:lnTo>
                <a:lnTo>
                  <a:pt x="248" y="23"/>
                </a:lnTo>
                <a:lnTo>
                  <a:pt x="248" y="24"/>
                </a:lnTo>
                <a:lnTo>
                  <a:pt x="248" y="24"/>
                </a:lnTo>
                <a:lnTo>
                  <a:pt x="251" y="24"/>
                </a:lnTo>
                <a:lnTo>
                  <a:pt x="253" y="23"/>
                </a:lnTo>
                <a:lnTo>
                  <a:pt x="253" y="23"/>
                </a:lnTo>
                <a:close/>
                <a:moveTo>
                  <a:pt x="356" y="95"/>
                </a:moveTo>
                <a:lnTo>
                  <a:pt x="356" y="95"/>
                </a:lnTo>
                <a:lnTo>
                  <a:pt x="355" y="87"/>
                </a:lnTo>
                <a:lnTo>
                  <a:pt x="355" y="87"/>
                </a:lnTo>
                <a:lnTo>
                  <a:pt x="355" y="94"/>
                </a:lnTo>
                <a:lnTo>
                  <a:pt x="355" y="94"/>
                </a:lnTo>
                <a:lnTo>
                  <a:pt x="355" y="95"/>
                </a:lnTo>
                <a:lnTo>
                  <a:pt x="356" y="95"/>
                </a:lnTo>
                <a:lnTo>
                  <a:pt x="356" y="95"/>
                </a:lnTo>
                <a:close/>
                <a:moveTo>
                  <a:pt x="321" y="283"/>
                </a:moveTo>
                <a:lnTo>
                  <a:pt x="321" y="283"/>
                </a:lnTo>
                <a:lnTo>
                  <a:pt x="319" y="294"/>
                </a:lnTo>
                <a:lnTo>
                  <a:pt x="319" y="294"/>
                </a:lnTo>
                <a:lnTo>
                  <a:pt x="321" y="289"/>
                </a:lnTo>
                <a:lnTo>
                  <a:pt x="321" y="283"/>
                </a:lnTo>
                <a:lnTo>
                  <a:pt x="321" y="283"/>
                </a:lnTo>
                <a:close/>
                <a:moveTo>
                  <a:pt x="207" y="132"/>
                </a:moveTo>
                <a:lnTo>
                  <a:pt x="207" y="132"/>
                </a:lnTo>
                <a:lnTo>
                  <a:pt x="210" y="130"/>
                </a:lnTo>
                <a:lnTo>
                  <a:pt x="210" y="130"/>
                </a:lnTo>
                <a:lnTo>
                  <a:pt x="211" y="128"/>
                </a:lnTo>
                <a:lnTo>
                  <a:pt x="211" y="128"/>
                </a:lnTo>
                <a:lnTo>
                  <a:pt x="210" y="128"/>
                </a:lnTo>
                <a:lnTo>
                  <a:pt x="210" y="128"/>
                </a:lnTo>
                <a:lnTo>
                  <a:pt x="206" y="131"/>
                </a:lnTo>
                <a:lnTo>
                  <a:pt x="206" y="131"/>
                </a:lnTo>
                <a:lnTo>
                  <a:pt x="207" y="132"/>
                </a:lnTo>
                <a:lnTo>
                  <a:pt x="207" y="132"/>
                </a:lnTo>
                <a:close/>
                <a:moveTo>
                  <a:pt x="135" y="226"/>
                </a:moveTo>
                <a:lnTo>
                  <a:pt x="135" y="226"/>
                </a:lnTo>
                <a:lnTo>
                  <a:pt x="135" y="226"/>
                </a:lnTo>
                <a:lnTo>
                  <a:pt x="135" y="226"/>
                </a:lnTo>
                <a:lnTo>
                  <a:pt x="135" y="232"/>
                </a:lnTo>
                <a:lnTo>
                  <a:pt x="135" y="232"/>
                </a:lnTo>
                <a:lnTo>
                  <a:pt x="135" y="232"/>
                </a:lnTo>
                <a:lnTo>
                  <a:pt x="135" y="232"/>
                </a:lnTo>
                <a:lnTo>
                  <a:pt x="136" y="230"/>
                </a:lnTo>
                <a:lnTo>
                  <a:pt x="136" y="230"/>
                </a:lnTo>
                <a:lnTo>
                  <a:pt x="135" y="226"/>
                </a:lnTo>
                <a:lnTo>
                  <a:pt x="135" y="226"/>
                </a:lnTo>
                <a:close/>
                <a:moveTo>
                  <a:pt x="311" y="46"/>
                </a:moveTo>
                <a:lnTo>
                  <a:pt x="311" y="46"/>
                </a:lnTo>
                <a:lnTo>
                  <a:pt x="312" y="46"/>
                </a:lnTo>
                <a:lnTo>
                  <a:pt x="312" y="46"/>
                </a:lnTo>
                <a:lnTo>
                  <a:pt x="312" y="46"/>
                </a:lnTo>
                <a:lnTo>
                  <a:pt x="312" y="46"/>
                </a:lnTo>
                <a:lnTo>
                  <a:pt x="311" y="41"/>
                </a:lnTo>
                <a:lnTo>
                  <a:pt x="311" y="41"/>
                </a:lnTo>
                <a:lnTo>
                  <a:pt x="309" y="43"/>
                </a:lnTo>
                <a:lnTo>
                  <a:pt x="309" y="43"/>
                </a:lnTo>
                <a:lnTo>
                  <a:pt x="311" y="46"/>
                </a:lnTo>
                <a:lnTo>
                  <a:pt x="311" y="46"/>
                </a:lnTo>
                <a:close/>
                <a:moveTo>
                  <a:pt x="32" y="149"/>
                </a:moveTo>
                <a:lnTo>
                  <a:pt x="32" y="149"/>
                </a:lnTo>
                <a:lnTo>
                  <a:pt x="32" y="149"/>
                </a:lnTo>
                <a:lnTo>
                  <a:pt x="32" y="149"/>
                </a:lnTo>
                <a:lnTo>
                  <a:pt x="32" y="147"/>
                </a:lnTo>
                <a:lnTo>
                  <a:pt x="32" y="147"/>
                </a:lnTo>
                <a:lnTo>
                  <a:pt x="32" y="142"/>
                </a:lnTo>
                <a:lnTo>
                  <a:pt x="32" y="142"/>
                </a:lnTo>
                <a:lnTo>
                  <a:pt x="32" y="142"/>
                </a:lnTo>
                <a:lnTo>
                  <a:pt x="32" y="142"/>
                </a:lnTo>
                <a:lnTo>
                  <a:pt x="31" y="144"/>
                </a:lnTo>
                <a:lnTo>
                  <a:pt x="31" y="144"/>
                </a:lnTo>
                <a:lnTo>
                  <a:pt x="32" y="149"/>
                </a:lnTo>
                <a:lnTo>
                  <a:pt x="32" y="149"/>
                </a:lnTo>
                <a:close/>
                <a:moveTo>
                  <a:pt x="207" y="14"/>
                </a:moveTo>
                <a:lnTo>
                  <a:pt x="207" y="14"/>
                </a:lnTo>
                <a:lnTo>
                  <a:pt x="197" y="14"/>
                </a:lnTo>
                <a:lnTo>
                  <a:pt x="197" y="14"/>
                </a:lnTo>
                <a:lnTo>
                  <a:pt x="207" y="14"/>
                </a:lnTo>
                <a:lnTo>
                  <a:pt x="207" y="14"/>
                </a:lnTo>
                <a:close/>
                <a:moveTo>
                  <a:pt x="92" y="199"/>
                </a:moveTo>
                <a:lnTo>
                  <a:pt x="92" y="199"/>
                </a:lnTo>
                <a:lnTo>
                  <a:pt x="98" y="198"/>
                </a:lnTo>
                <a:lnTo>
                  <a:pt x="98" y="198"/>
                </a:lnTo>
                <a:lnTo>
                  <a:pt x="95" y="198"/>
                </a:lnTo>
                <a:lnTo>
                  <a:pt x="95" y="198"/>
                </a:lnTo>
                <a:lnTo>
                  <a:pt x="93" y="198"/>
                </a:lnTo>
                <a:lnTo>
                  <a:pt x="92" y="199"/>
                </a:lnTo>
                <a:lnTo>
                  <a:pt x="92" y="199"/>
                </a:lnTo>
                <a:close/>
                <a:moveTo>
                  <a:pt x="82" y="94"/>
                </a:moveTo>
                <a:lnTo>
                  <a:pt x="82" y="94"/>
                </a:lnTo>
                <a:lnTo>
                  <a:pt x="86" y="94"/>
                </a:lnTo>
                <a:lnTo>
                  <a:pt x="88" y="93"/>
                </a:lnTo>
                <a:lnTo>
                  <a:pt x="88" y="93"/>
                </a:lnTo>
                <a:lnTo>
                  <a:pt x="82" y="93"/>
                </a:lnTo>
                <a:lnTo>
                  <a:pt x="82" y="93"/>
                </a:lnTo>
                <a:lnTo>
                  <a:pt x="82" y="94"/>
                </a:lnTo>
                <a:lnTo>
                  <a:pt x="82" y="94"/>
                </a:lnTo>
                <a:close/>
                <a:moveTo>
                  <a:pt x="62" y="323"/>
                </a:moveTo>
                <a:lnTo>
                  <a:pt x="62" y="323"/>
                </a:lnTo>
                <a:lnTo>
                  <a:pt x="65" y="321"/>
                </a:lnTo>
                <a:lnTo>
                  <a:pt x="65" y="321"/>
                </a:lnTo>
                <a:lnTo>
                  <a:pt x="65" y="320"/>
                </a:lnTo>
                <a:lnTo>
                  <a:pt x="65" y="320"/>
                </a:lnTo>
                <a:lnTo>
                  <a:pt x="62" y="320"/>
                </a:lnTo>
                <a:lnTo>
                  <a:pt x="62" y="320"/>
                </a:lnTo>
                <a:lnTo>
                  <a:pt x="62" y="321"/>
                </a:lnTo>
                <a:lnTo>
                  <a:pt x="62" y="321"/>
                </a:lnTo>
                <a:lnTo>
                  <a:pt x="62" y="323"/>
                </a:lnTo>
                <a:lnTo>
                  <a:pt x="62" y="323"/>
                </a:lnTo>
                <a:close/>
                <a:moveTo>
                  <a:pt x="329" y="40"/>
                </a:moveTo>
                <a:lnTo>
                  <a:pt x="329" y="40"/>
                </a:lnTo>
                <a:lnTo>
                  <a:pt x="329" y="39"/>
                </a:lnTo>
                <a:lnTo>
                  <a:pt x="329" y="39"/>
                </a:lnTo>
                <a:lnTo>
                  <a:pt x="325" y="41"/>
                </a:lnTo>
                <a:lnTo>
                  <a:pt x="325" y="41"/>
                </a:lnTo>
                <a:lnTo>
                  <a:pt x="327" y="43"/>
                </a:lnTo>
                <a:lnTo>
                  <a:pt x="327" y="43"/>
                </a:lnTo>
                <a:lnTo>
                  <a:pt x="329" y="40"/>
                </a:lnTo>
                <a:lnTo>
                  <a:pt x="329" y="40"/>
                </a:lnTo>
                <a:close/>
                <a:moveTo>
                  <a:pt x="157" y="324"/>
                </a:moveTo>
                <a:lnTo>
                  <a:pt x="157" y="324"/>
                </a:lnTo>
                <a:lnTo>
                  <a:pt x="156" y="323"/>
                </a:lnTo>
                <a:lnTo>
                  <a:pt x="153" y="323"/>
                </a:lnTo>
                <a:lnTo>
                  <a:pt x="153" y="323"/>
                </a:lnTo>
                <a:lnTo>
                  <a:pt x="153" y="324"/>
                </a:lnTo>
                <a:lnTo>
                  <a:pt x="153" y="324"/>
                </a:lnTo>
                <a:lnTo>
                  <a:pt x="157" y="324"/>
                </a:lnTo>
                <a:lnTo>
                  <a:pt x="157" y="324"/>
                </a:lnTo>
                <a:close/>
                <a:moveTo>
                  <a:pt x="315" y="317"/>
                </a:moveTo>
                <a:lnTo>
                  <a:pt x="315" y="317"/>
                </a:lnTo>
                <a:lnTo>
                  <a:pt x="314" y="321"/>
                </a:lnTo>
                <a:lnTo>
                  <a:pt x="314" y="321"/>
                </a:lnTo>
                <a:lnTo>
                  <a:pt x="317" y="319"/>
                </a:lnTo>
                <a:lnTo>
                  <a:pt x="317" y="319"/>
                </a:lnTo>
                <a:lnTo>
                  <a:pt x="315" y="317"/>
                </a:lnTo>
                <a:lnTo>
                  <a:pt x="315" y="317"/>
                </a:lnTo>
                <a:close/>
                <a:moveTo>
                  <a:pt x="338" y="74"/>
                </a:moveTo>
                <a:lnTo>
                  <a:pt x="338" y="74"/>
                </a:lnTo>
                <a:lnTo>
                  <a:pt x="338" y="74"/>
                </a:lnTo>
                <a:lnTo>
                  <a:pt x="338" y="74"/>
                </a:lnTo>
                <a:lnTo>
                  <a:pt x="338" y="81"/>
                </a:lnTo>
                <a:lnTo>
                  <a:pt x="338" y="81"/>
                </a:lnTo>
                <a:lnTo>
                  <a:pt x="338" y="80"/>
                </a:lnTo>
                <a:lnTo>
                  <a:pt x="338" y="80"/>
                </a:lnTo>
                <a:lnTo>
                  <a:pt x="338" y="74"/>
                </a:lnTo>
                <a:lnTo>
                  <a:pt x="338" y="74"/>
                </a:lnTo>
                <a:close/>
                <a:moveTo>
                  <a:pt x="42" y="206"/>
                </a:moveTo>
                <a:lnTo>
                  <a:pt x="42" y="206"/>
                </a:lnTo>
                <a:lnTo>
                  <a:pt x="44" y="205"/>
                </a:lnTo>
                <a:lnTo>
                  <a:pt x="44" y="203"/>
                </a:lnTo>
                <a:lnTo>
                  <a:pt x="44" y="203"/>
                </a:lnTo>
                <a:lnTo>
                  <a:pt x="42" y="205"/>
                </a:lnTo>
                <a:lnTo>
                  <a:pt x="42" y="206"/>
                </a:lnTo>
                <a:lnTo>
                  <a:pt x="42" y="206"/>
                </a:lnTo>
                <a:close/>
                <a:moveTo>
                  <a:pt x="58" y="316"/>
                </a:moveTo>
                <a:lnTo>
                  <a:pt x="58" y="316"/>
                </a:lnTo>
                <a:lnTo>
                  <a:pt x="59" y="316"/>
                </a:lnTo>
                <a:lnTo>
                  <a:pt x="62" y="316"/>
                </a:lnTo>
                <a:lnTo>
                  <a:pt x="62" y="316"/>
                </a:lnTo>
                <a:lnTo>
                  <a:pt x="58" y="313"/>
                </a:lnTo>
                <a:lnTo>
                  <a:pt x="58" y="313"/>
                </a:lnTo>
                <a:lnTo>
                  <a:pt x="58" y="316"/>
                </a:lnTo>
                <a:lnTo>
                  <a:pt x="58" y="316"/>
                </a:lnTo>
                <a:close/>
                <a:moveTo>
                  <a:pt x="345" y="108"/>
                </a:moveTo>
                <a:lnTo>
                  <a:pt x="345" y="108"/>
                </a:lnTo>
                <a:lnTo>
                  <a:pt x="346" y="108"/>
                </a:lnTo>
                <a:lnTo>
                  <a:pt x="346" y="108"/>
                </a:lnTo>
                <a:lnTo>
                  <a:pt x="346" y="108"/>
                </a:lnTo>
                <a:lnTo>
                  <a:pt x="346" y="105"/>
                </a:lnTo>
                <a:lnTo>
                  <a:pt x="346" y="105"/>
                </a:lnTo>
                <a:lnTo>
                  <a:pt x="346" y="103"/>
                </a:lnTo>
                <a:lnTo>
                  <a:pt x="346" y="103"/>
                </a:lnTo>
                <a:lnTo>
                  <a:pt x="346" y="103"/>
                </a:lnTo>
                <a:lnTo>
                  <a:pt x="346" y="103"/>
                </a:lnTo>
                <a:lnTo>
                  <a:pt x="345" y="104"/>
                </a:lnTo>
                <a:lnTo>
                  <a:pt x="345" y="104"/>
                </a:lnTo>
                <a:lnTo>
                  <a:pt x="345" y="108"/>
                </a:lnTo>
                <a:lnTo>
                  <a:pt x="345" y="108"/>
                </a:lnTo>
                <a:close/>
                <a:moveTo>
                  <a:pt x="28" y="81"/>
                </a:moveTo>
                <a:lnTo>
                  <a:pt x="28" y="81"/>
                </a:lnTo>
                <a:lnTo>
                  <a:pt x="30" y="78"/>
                </a:lnTo>
                <a:lnTo>
                  <a:pt x="30" y="76"/>
                </a:lnTo>
                <a:lnTo>
                  <a:pt x="30" y="76"/>
                </a:lnTo>
                <a:lnTo>
                  <a:pt x="28" y="78"/>
                </a:lnTo>
                <a:lnTo>
                  <a:pt x="28" y="81"/>
                </a:lnTo>
                <a:lnTo>
                  <a:pt x="28" y="81"/>
                </a:lnTo>
                <a:close/>
                <a:moveTo>
                  <a:pt x="214" y="196"/>
                </a:moveTo>
                <a:lnTo>
                  <a:pt x="214" y="196"/>
                </a:lnTo>
                <a:lnTo>
                  <a:pt x="213" y="196"/>
                </a:lnTo>
                <a:lnTo>
                  <a:pt x="213" y="196"/>
                </a:lnTo>
                <a:lnTo>
                  <a:pt x="213" y="202"/>
                </a:lnTo>
                <a:lnTo>
                  <a:pt x="213" y="202"/>
                </a:lnTo>
                <a:lnTo>
                  <a:pt x="214" y="202"/>
                </a:lnTo>
                <a:lnTo>
                  <a:pt x="214" y="202"/>
                </a:lnTo>
                <a:lnTo>
                  <a:pt x="214" y="201"/>
                </a:lnTo>
                <a:lnTo>
                  <a:pt x="214" y="196"/>
                </a:lnTo>
                <a:lnTo>
                  <a:pt x="214" y="196"/>
                </a:lnTo>
                <a:close/>
                <a:moveTo>
                  <a:pt x="113" y="165"/>
                </a:moveTo>
                <a:lnTo>
                  <a:pt x="113" y="165"/>
                </a:lnTo>
                <a:lnTo>
                  <a:pt x="113" y="165"/>
                </a:lnTo>
                <a:lnTo>
                  <a:pt x="113" y="165"/>
                </a:lnTo>
                <a:lnTo>
                  <a:pt x="118" y="168"/>
                </a:lnTo>
                <a:lnTo>
                  <a:pt x="118" y="168"/>
                </a:lnTo>
                <a:lnTo>
                  <a:pt x="120" y="168"/>
                </a:lnTo>
                <a:lnTo>
                  <a:pt x="120" y="168"/>
                </a:lnTo>
                <a:lnTo>
                  <a:pt x="113" y="165"/>
                </a:lnTo>
                <a:lnTo>
                  <a:pt x="113" y="165"/>
                </a:lnTo>
                <a:close/>
                <a:moveTo>
                  <a:pt x="30" y="87"/>
                </a:moveTo>
                <a:lnTo>
                  <a:pt x="30" y="87"/>
                </a:lnTo>
                <a:lnTo>
                  <a:pt x="31" y="85"/>
                </a:lnTo>
                <a:lnTo>
                  <a:pt x="30" y="83"/>
                </a:lnTo>
                <a:lnTo>
                  <a:pt x="30" y="83"/>
                </a:lnTo>
                <a:lnTo>
                  <a:pt x="28" y="84"/>
                </a:lnTo>
                <a:lnTo>
                  <a:pt x="30" y="87"/>
                </a:lnTo>
                <a:lnTo>
                  <a:pt x="30" y="87"/>
                </a:lnTo>
                <a:close/>
                <a:moveTo>
                  <a:pt x="32" y="61"/>
                </a:moveTo>
                <a:lnTo>
                  <a:pt x="32" y="61"/>
                </a:lnTo>
                <a:lnTo>
                  <a:pt x="30" y="63"/>
                </a:lnTo>
                <a:lnTo>
                  <a:pt x="31" y="66"/>
                </a:lnTo>
                <a:lnTo>
                  <a:pt x="31" y="66"/>
                </a:lnTo>
                <a:lnTo>
                  <a:pt x="32" y="64"/>
                </a:lnTo>
                <a:lnTo>
                  <a:pt x="32" y="61"/>
                </a:lnTo>
                <a:lnTo>
                  <a:pt x="32" y="61"/>
                </a:lnTo>
                <a:close/>
                <a:moveTo>
                  <a:pt x="55" y="328"/>
                </a:moveTo>
                <a:lnTo>
                  <a:pt x="55" y="328"/>
                </a:lnTo>
                <a:lnTo>
                  <a:pt x="55" y="328"/>
                </a:lnTo>
                <a:lnTo>
                  <a:pt x="55" y="328"/>
                </a:lnTo>
                <a:lnTo>
                  <a:pt x="58" y="323"/>
                </a:lnTo>
                <a:lnTo>
                  <a:pt x="58" y="323"/>
                </a:lnTo>
                <a:lnTo>
                  <a:pt x="57" y="323"/>
                </a:lnTo>
                <a:lnTo>
                  <a:pt x="57" y="323"/>
                </a:lnTo>
                <a:lnTo>
                  <a:pt x="55" y="328"/>
                </a:lnTo>
                <a:lnTo>
                  <a:pt x="55" y="328"/>
                </a:lnTo>
                <a:close/>
                <a:moveTo>
                  <a:pt x="79" y="296"/>
                </a:moveTo>
                <a:lnTo>
                  <a:pt x="79" y="296"/>
                </a:lnTo>
                <a:lnTo>
                  <a:pt x="76" y="296"/>
                </a:lnTo>
                <a:lnTo>
                  <a:pt x="74" y="296"/>
                </a:lnTo>
                <a:lnTo>
                  <a:pt x="74" y="296"/>
                </a:lnTo>
                <a:lnTo>
                  <a:pt x="76" y="296"/>
                </a:lnTo>
                <a:lnTo>
                  <a:pt x="79" y="296"/>
                </a:lnTo>
                <a:lnTo>
                  <a:pt x="79" y="296"/>
                </a:lnTo>
                <a:close/>
                <a:moveTo>
                  <a:pt x="329" y="297"/>
                </a:moveTo>
                <a:lnTo>
                  <a:pt x="329" y="297"/>
                </a:lnTo>
                <a:lnTo>
                  <a:pt x="328" y="296"/>
                </a:lnTo>
                <a:lnTo>
                  <a:pt x="328" y="296"/>
                </a:lnTo>
                <a:lnTo>
                  <a:pt x="328" y="299"/>
                </a:lnTo>
                <a:lnTo>
                  <a:pt x="328" y="299"/>
                </a:lnTo>
                <a:lnTo>
                  <a:pt x="328" y="300"/>
                </a:lnTo>
                <a:lnTo>
                  <a:pt x="328" y="300"/>
                </a:lnTo>
                <a:lnTo>
                  <a:pt x="328" y="301"/>
                </a:lnTo>
                <a:lnTo>
                  <a:pt x="328" y="301"/>
                </a:lnTo>
                <a:lnTo>
                  <a:pt x="329" y="297"/>
                </a:lnTo>
                <a:lnTo>
                  <a:pt x="329" y="297"/>
                </a:lnTo>
                <a:close/>
                <a:moveTo>
                  <a:pt x="132" y="185"/>
                </a:moveTo>
                <a:lnTo>
                  <a:pt x="132" y="185"/>
                </a:lnTo>
                <a:lnTo>
                  <a:pt x="130" y="181"/>
                </a:lnTo>
                <a:lnTo>
                  <a:pt x="128" y="179"/>
                </a:lnTo>
                <a:lnTo>
                  <a:pt x="128" y="179"/>
                </a:lnTo>
                <a:lnTo>
                  <a:pt x="129" y="182"/>
                </a:lnTo>
                <a:lnTo>
                  <a:pt x="129" y="182"/>
                </a:lnTo>
                <a:lnTo>
                  <a:pt x="132" y="185"/>
                </a:lnTo>
                <a:lnTo>
                  <a:pt x="132" y="185"/>
                </a:lnTo>
                <a:close/>
                <a:moveTo>
                  <a:pt x="47" y="90"/>
                </a:moveTo>
                <a:lnTo>
                  <a:pt x="47" y="90"/>
                </a:lnTo>
                <a:lnTo>
                  <a:pt x="47" y="90"/>
                </a:lnTo>
                <a:lnTo>
                  <a:pt x="47" y="90"/>
                </a:lnTo>
                <a:lnTo>
                  <a:pt x="55" y="90"/>
                </a:lnTo>
                <a:lnTo>
                  <a:pt x="55" y="90"/>
                </a:lnTo>
                <a:lnTo>
                  <a:pt x="55" y="90"/>
                </a:lnTo>
                <a:lnTo>
                  <a:pt x="55" y="90"/>
                </a:lnTo>
                <a:lnTo>
                  <a:pt x="47" y="90"/>
                </a:lnTo>
                <a:lnTo>
                  <a:pt x="47" y="90"/>
                </a:lnTo>
                <a:close/>
                <a:moveTo>
                  <a:pt x="183" y="340"/>
                </a:moveTo>
                <a:lnTo>
                  <a:pt x="183" y="340"/>
                </a:lnTo>
                <a:lnTo>
                  <a:pt x="189" y="340"/>
                </a:lnTo>
                <a:lnTo>
                  <a:pt x="189" y="340"/>
                </a:lnTo>
                <a:lnTo>
                  <a:pt x="187" y="340"/>
                </a:lnTo>
                <a:lnTo>
                  <a:pt x="187" y="340"/>
                </a:lnTo>
                <a:lnTo>
                  <a:pt x="183" y="338"/>
                </a:lnTo>
                <a:lnTo>
                  <a:pt x="183" y="338"/>
                </a:lnTo>
                <a:lnTo>
                  <a:pt x="183" y="340"/>
                </a:lnTo>
                <a:lnTo>
                  <a:pt x="183" y="340"/>
                </a:lnTo>
                <a:close/>
                <a:moveTo>
                  <a:pt x="314" y="49"/>
                </a:moveTo>
                <a:lnTo>
                  <a:pt x="314" y="49"/>
                </a:lnTo>
                <a:lnTo>
                  <a:pt x="317" y="53"/>
                </a:lnTo>
                <a:lnTo>
                  <a:pt x="317" y="53"/>
                </a:lnTo>
                <a:lnTo>
                  <a:pt x="317" y="51"/>
                </a:lnTo>
                <a:lnTo>
                  <a:pt x="317" y="51"/>
                </a:lnTo>
                <a:lnTo>
                  <a:pt x="315" y="49"/>
                </a:lnTo>
                <a:lnTo>
                  <a:pt x="315" y="49"/>
                </a:lnTo>
                <a:lnTo>
                  <a:pt x="314" y="49"/>
                </a:lnTo>
                <a:lnTo>
                  <a:pt x="314" y="49"/>
                </a:lnTo>
                <a:lnTo>
                  <a:pt x="314" y="49"/>
                </a:lnTo>
                <a:close/>
                <a:moveTo>
                  <a:pt x="334" y="228"/>
                </a:moveTo>
                <a:lnTo>
                  <a:pt x="334" y="228"/>
                </a:lnTo>
                <a:lnTo>
                  <a:pt x="334" y="228"/>
                </a:lnTo>
                <a:lnTo>
                  <a:pt x="332" y="229"/>
                </a:lnTo>
                <a:lnTo>
                  <a:pt x="332" y="229"/>
                </a:lnTo>
                <a:lnTo>
                  <a:pt x="332" y="232"/>
                </a:lnTo>
                <a:lnTo>
                  <a:pt x="332" y="232"/>
                </a:lnTo>
                <a:lnTo>
                  <a:pt x="334" y="229"/>
                </a:lnTo>
                <a:lnTo>
                  <a:pt x="334" y="228"/>
                </a:lnTo>
                <a:lnTo>
                  <a:pt x="334" y="228"/>
                </a:lnTo>
                <a:close/>
                <a:moveTo>
                  <a:pt x="27" y="94"/>
                </a:moveTo>
                <a:lnTo>
                  <a:pt x="27" y="94"/>
                </a:lnTo>
                <a:lnTo>
                  <a:pt x="27" y="94"/>
                </a:lnTo>
                <a:lnTo>
                  <a:pt x="27" y="94"/>
                </a:lnTo>
                <a:lnTo>
                  <a:pt x="22" y="95"/>
                </a:lnTo>
                <a:lnTo>
                  <a:pt x="22" y="95"/>
                </a:lnTo>
                <a:lnTo>
                  <a:pt x="22" y="98"/>
                </a:lnTo>
                <a:lnTo>
                  <a:pt x="22" y="98"/>
                </a:lnTo>
                <a:lnTo>
                  <a:pt x="27" y="94"/>
                </a:lnTo>
                <a:lnTo>
                  <a:pt x="27" y="94"/>
                </a:lnTo>
                <a:close/>
                <a:moveTo>
                  <a:pt x="38" y="240"/>
                </a:moveTo>
                <a:lnTo>
                  <a:pt x="38" y="240"/>
                </a:lnTo>
                <a:lnTo>
                  <a:pt x="38" y="238"/>
                </a:lnTo>
                <a:lnTo>
                  <a:pt x="38" y="238"/>
                </a:lnTo>
                <a:lnTo>
                  <a:pt x="38" y="236"/>
                </a:lnTo>
                <a:lnTo>
                  <a:pt x="38" y="236"/>
                </a:lnTo>
                <a:lnTo>
                  <a:pt x="39" y="233"/>
                </a:lnTo>
                <a:lnTo>
                  <a:pt x="39" y="233"/>
                </a:lnTo>
                <a:lnTo>
                  <a:pt x="38" y="235"/>
                </a:lnTo>
                <a:lnTo>
                  <a:pt x="38" y="236"/>
                </a:lnTo>
                <a:lnTo>
                  <a:pt x="38" y="240"/>
                </a:lnTo>
                <a:lnTo>
                  <a:pt x="38" y="240"/>
                </a:lnTo>
                <a:close/>
                <a:moveTo>
                  <a:pt x="231" y="269"/>
                </a:moveTo>
                <a:lnTo>
                  <a:pt x="231" y="269"/>
                </a:lnTo>
                <a:lnTo>
                  <a:pt x="231" y="269"/>
                </a:lnTo>
                <a:lnTo>
                  <a:pt x="231" y="269"/>
                </a:lnTo>
                <a:lnTo>
                  <a:pt x="230" y="270"/>
                </a:lnTo>
                <a:lnTo>
                  <a:pt x="230" y="270"/>
                </a:lnTo>
                <a:lnTo>
                  <a:pt x="230" y="274"/>
                </a:lnTo>
                <a:lnTo>
                  <a:pt x="230" y="274"/>
                </a:lnTo>
                <a:lnTo>
                  <a:pt x="230" y="274"/>
                </a:lnTo>
                <a:lnTo>
                  <a:pt x="230" y="274"/>
                </a:lnTo>
                <a:lnTo>
                  <a:pt x="231" y="272"/>
                </a:lnTo>
                <a:lnTo>
                  <a:pt x="231" y="269"/>
                </a:lnTo>
                <a:lnTo>
                  <a:pt x="231" y="269"/>
                </a:lnTo>
                <a:close/>
                <a:moveTo>
                  <a:pt x="76" y="320"/>
                </a:moveTo>
                <a:lnTo>
                  <a:pt x="76" y="320"/>
                </a:lnTo>
                <a:lnTo>
                  <a:pt x="79" y="321"/>
                </a:lnTo>
                <a:lnTo>
                  <a:pt x="79" y="321"/>
                </a:lnTo>
                <a:lnTo>
                  <a:pt x="81" y="320"/>
                </a:lnTo>
                <a:lnTo>
                  <a:pt x="81" y="320"/>
                </a:lnTo>
                <a:lnTo>
                  <a:pt x="81" y="320"/>
                </a:lnTo>
                <a:lnTo>
                  <a:pt x="78" y="320"/>
                </a:lnTo>
                <a:lnTo>
                  <a:pt x="78" y="320"/>
                </a:lnTo>
                <a:lnTo>
                  <a:pt x="76" y="320"/>
                </a:lnTo>
                <a:lnTo>
                  <a:pt x="76" y="320"/>
                </a:lnTo>
                <a:lnTo>
                  <a:pt x="76" y="320"/>
                </a:lnTo>
                <a:close/>
                <a:moveTo>
                  <a:pt x="277" y="29"/>
                </a:moveTo>
                <a:lnTo>
                  <a:pt x="277" y="29"/>
                </a:lnTo>
                <a:lnTo>
                  <a:pt x="273" y="27"/>
                </a:lnTo>
                <a:lnTo>
                  <a:pt x="273" y="27"/>
                </a:lnTo>
                <a:lnTo>
                  <a:pt x="271" y="27"/>
                </a:lnTo>
                <a:lnTo>
                  <a:pt x="271" y="27"/>
                </a:lnTo>
                <a:lnTo>
                  <a:pt x="275" y="29"/>
                </a:lnTo>
                <a:lnTo>
                  <a:pt x="275" y="29"/>
                </a:lnTo>
                <a:lnTo>
                  <a:pt x="277" y="29"/>
                </a:lnTo>
                <a:lnTo>
                  <a:pt x="277" y="29"/>
                </a:lnTo>
                <a:lnTo>
                  <a:pt x="277" y="29"/>
                </a:lnTo>
                <a:close/>
                <a:moveTo>
                  <a:pt x="327" y="179"/>
                </a:moveTo>
                <a:lnTo>
                  <a:pt x="327" y="179"/>
                </a:lnTo>
                <a:lnTo>
                  <a:pt x="325" y="188"/>
                </a:lnTo>
                <a:lnTo>
                  <a:pt x="325" y="188"/>
                </a:lnTo>
                <a:lnTo>
                  <a:pt x="327" y="179"/>
                </a:lnTo>
                <a:lnTo>
                  <a:pt x="327" y="179"/>
                </a:lnTo>
                <a:close/>
                <a:moveTo>
                  <a:pt x="346" y="118"/>
                </a:moveTo>
                <a:lnTo>
                  <a:pt x="346" y="118"/>
                </a:lnTo>
                <a:lnTo>
                  <a:pt x="345" y="118"/>
                </a:lnTo>
                <a:lnTo>
                  <a:pt x="345" y="118"/>
                </a:lnTo>
                <a:lnTo>
                  <a:pt x="345" y="124"/>
                </a:lnTo>
                <a:lnTo>
                  <a:pt x="345" y="124"/>
                </a:lnTo>
                <a:lnTo>
                  <a:pt x="346" y="118"/>
                </a:lnTo>
                <a:lnTo>
                  <a:pt x="346" y="118"/>
                </a:lnTo>
                <a:close/>
                <a:moveTo>
                  <a:pt x="25" y="49"/>
                </a:moveTo>
                <a:lnTo>
                  <a:pt x="25" y="49"/>
                </a:lnTo>
                <a:lnTo>
                  <a:pt x="28" y="44"/>
                </a:lnTo>
                <a:lnTo>
                  <a:pt x="28" y="44"/>
                </a:lnTo>
                <a:lnTo>
                  <a:pt x="27" y="44"/>
                </a:lnTo>
                <a:lnTo>
                  <a:pt x="27" y="44"/>
                </a:lnTo>
                <a:lnTo>
                  <a:pt x="25" y="46"/>
                </a:lnTo>
                <a:lnTo>
                  <a:pt x="24" y="47"/>
                </a:lnTo>
                <a:lnTo>
                  <a:pt x="24" y="47"/>
                </a:lnTo>
                <a:lnTo>
                  <a:pt x="24" y="47"/>
                </a:lnTo>
                <a:lnTo>
                  <a:pt x="24" y="47"/>
                </a:lnTo>
                <a:lnTo>
                  <a:pt x="25" y="49"/>
                </a:lnTo>
                <a:lnTo>
                  <a:pt x="25" y="49"/>
                </a:lnTo>
                <a:close/>
                <a:moveTo>
                  <a:pt x="246" y="144"/>
                </a:moveTo>
                <a:lnTo>
                  <a:pt x="246" y="144"/>
                </a:lnTo>
                <a:lnTo>
                  <a:pt x="246" y="144"/>
                </a:lnTo>
                <a:lnTo>
                  <a:pt x="246" y="144"/>
                </a:lnTo>
                <a:lnTo>
                  <a:pt x="248" y="155"/>
                </a:lnTo>
                <a:lnTo>
                  <a:pt x="248" y="155"/>
                </a:lnTo>
                <a:lnTo>
                  <a:pt x="246" y="144"/>
                </a:lnTo>
                <a:lnTo>
                  <a:pt x="246" y="144"/>
                </a:lnTo>
                <a:close/>
                <a:moveTo>
                  <a:pt x="221" y="188"/>
                </a:moveTo>
                <a:lnTo>
                  <a:pt x="221" y="188"/>
                </a:lnTo>
                <a:lnTo>
                  <a:pt x="220" y="185"/>
                </a:lnTo>
                <a:lnTo>
                  <a:pt x="220" y="185"/>
                </a:lnTo>
                <a:lnTo>
                  <a:pt x="220" y="186"/>
                </a:lnTo>
                <a:lnTo>
                  <a:pt x="220" y="189"/>
                </a:lnTo>
                <a:lnTo>
                  <a:pt x="220" y="189"/>
                </a:lnTo>
                <a:lnTo>
                  <a:pt x="221" y="188"/>
                </a:lnTo>
                <a:lnTo>
                  <a:pt x="221" y="188"/>
                </a:lnTo>
                <a:close/>
                <a:moveTo>
                  <a:pt x="334" y="144"/>
                </a:moveTo>
                <a:lnTo>
                  <a:pt x="334" y="144"/>
                </a:lnTo>
                <a:lnTo>
                  <a:pt x="334" y="138"/>
                </a:lnTo>
                <a:lnTo>
                  <a:pt x="334" y="135"/>
                </a:lnTo>
                <a:lnTo>
                  <a:pt x="334" y="135"/>
                </a:lnTo>
                <a:lnTo>
                  <a:pt x="334" y="144"/>
                </a:lnTo>
                <a:lnTo>
                  <a:pt x="334" y="144"/>
                </a:lnTo>
                <a:close/>
                <a:moveTo>
                  <a:pt x="194" y="105"/>
                </a:moveTo>
                <a:lnTo>
                  <a:pt x="194" y="105"/>
                </a:lnTo>
                <a:lnTo>
                  <a:pt x="192" y="105"/>
                </a:lnTo>
                <a:lnTo>
                  <a:pt x="192" y="105"/>
                </a:lnTo>
                <a:lnTo>
                  <a:pt x="192" y="105"/>
                </a:lnTo>
                <a:lnTo>
                  <a:pt x="192" y="105"/>
                </a:lnTo>
                <a:lnTo>
                  <a:pt x="193" y="108"/>
                </a:lnTo>
                <a:lnTo>
                  <a:pt x="193" y="108"/>
                </a:lnTo>
                <a:lnTo>
                  <a:pt x="194" y="105"/>
                </a:lnTo>
                <a:lnTo>
                  <a:pt x="194" y="105"/>
                </a:lnTo>
                <a:close/>
                <a:moveTo>
                  <a:pt x="341" y="70"/>
                </a:moveTo>
                <a:lnTo>
                  <a:pt x="341" y="70"/>
                </a:lnTo>
                <a:lnTo>
                  <a:pt x="339" y="73"/>
                </a:lnTo>
                <a:lnTo>
                  <a:pt x="341" y="74"/>
                </a:lnTo>
                <a:lnTo>
                  <a:pt x="341" y="74"/>
                </a:lnTo>
                <a:lnTo>
                  <a:pt x="341" y="77"/>
                </a:lnTo>
                <a:lnTo>
                  <a:pt x="341" y="77"/>
                </a:lnTo>
                <a:lnTo>
                  <a:pt x="341" y="77"/>
                </a:lnTo>
                <a:lnTo>
                  <a:pt x="341" y="77"/>
                </a:lnTo>
                <a:lnTo>
                  <a:pt x="341" y="74"/>
                </a:lnTo>
                <a:lnTo>
                  <a:pt x="341" y="70"/>
                </a:lnTo>
                <a:lnTo>
                  <a:pt x="341" y="70"/>
                </a:lnTo>
                <a:close/>
                <a:moveTo>
                  <a:pt x="20" y="91"/>
                </a:moveTo>
                <a:lnTo>
                  <a:pt x="20" y="91"/>
                </a:lnTo>
                <a:lnTo>
                  <a:pt x="17" y="93"/>
                </a:lnTo>
                <a:lnTo>
                  <a:pt x="17" y="93"/>
                </a:lnTo>
                <a:lnTo>
                  <a:pt x="15" y="94"/>
                </a:lnTo>
                <a:lnTo>
                  <a:pt x="15" y="94"/>
                </a:lnTo>
                <a:lnTo>
                  <a:pt x="15" y="94"/>
                </a:lnTo>
                <a:lnTo>
                  <a:pt x="15" y="94"/>
                </a:lnTo>
                <a:lnTo>
                  <a:pt x="20" y="94"/>
                </a:lnTo>
                <a:lnTo>
                  <a:pt x="20" y="94"/>
                </a:lnTo>
                <a:lnTo>
                  <a:pt x="20" y="91"/>
                </a:lnTo>
                <a:lnTo>
                  <a:pt x="20" y="91"/>
                </a:lnTo>
                <a:close/>
                <a:moveTo>
                  <a:pt x="300" y="57"/>
                </a:moveTo>
                <a:lnTo>
                  <a:pt x="300" y="57"/>
                </a:lnTo>
                <a:lnTo>
                  <a:pt x="308" y="64"/>
                </a:lnTo>
                <a:lnTo>
                  <a:pt x="308" y="64"/>
                </a:lnTo>
                <a:lnTo>
                  <a:pt x="304" y="60"/>
                </a:lnTo>
                <a:lnTo>
                  <a:pt x="300" y="57"/>
                </a:lnTo>
                <a:lnTo>
                  <a:pt x="300" y="57"/>
                </a:lnTo>
                <a:close/>
                <a:moveTo>
                  <a:pt x="138" y="272"/>
                </a:moveTo>
                <a:lnTo>
                  <a:pt x="138" y="272"/>
                </a:lnTo>
                <a:lnTo>
                  <a:pt x="132" y="280"/>
                </a:lnTo>
                <a:lnTo>
                  <a:pt x="132" y="280"/>
                </a:lnTo>
                <a:lnTo>
                  <a:pt x="136" y="274"/>
                </a:lnTo>
                <a:lnTo>
                  <a:pt x="138" y="272"/>
                </a:lnTo>
                <a:lnTo>
                  <a:pt x="138" y="272"/>
                </a:lnTo>
                <a:close/>
                <a:moveTo>
                  <a:pt x="254" y="26"/>
                </a:moveTo>
                <a:lnTo>
                  <a:pt x="254" y="26"/>
                </a:lnTo>
                <a:lnTo>
                  <a:pt x="258" y="26"/>
                </a:lnTo>
                <a:lnTo>
                  <a:pt x="258" y="26"/>
                </a:lnTo>
                <a:lnTo>
                  <a:pt x="257" y="24"/>
                </a:lnTo>
                <a:lnTo>
                  <a:pt x="255" y="24"/>
                </a:lnTo>
                <a:lnTo>
                  <a:pt x="255" y="24"/>
                </a:lnTo>
                <a:lnTo>
                  <a:pt x="254" y="26"/>
                </a:lnTo>
                <a:lnTo>
                  <a:pt x="254" y="26"/>
                </a:lnTo>
                <a:close/>
                <a:moveTo>
                  <a:pt x="27" y="60"/>
                </a:moveTo>
                <a:lnTo>
                  <a:pt x="27" y="60"/>
                </a:lnTo>
                <a:lnTo>
                  <a:pt x="25" y="61"/>
                </a:lnTo>
                <a:lnTo>
                  <a:pt x="25" y="64"/>
                </a:lnTo>
                <a:lnTo>
                  <a:pt x="25" y="64"/>
                </a:lnTo>
                <a:lnTo>
                  <a:pt x="27" y="63"/>
                </a:lnTo>
                <a:lnTo>
                  <a:pt x="27" y="60"/>
                </a:lnTo>
                <a:lnTo>
                  <a:pt x="27" y="60"/>
                </a:lnTo>
                <a:close/>
                <a:moveTo>
                  <a:pt x="129" y="203"/>
                </a:moveTo>
                <a:lnTo>
                  <a:pt x="129" y="203"/>
                </a:lnTo>
                <a:lnTo>
                  <a:pt x="130" y="201"/>
                </a:lnTo>
                <a:lnTo>
                  <a:pt x="130" y="201"/>
                </a:lnTo>
                <a:lnTo>
                  <a:pt x="132" y="201"/>
                </a:lnTo>
                <a:lnTo>
                  <a:pt x="133" y="201"/>
                </a:lnTo>
                <a:lnTo>
                  <a:pt x="133" y="201"/>
                </a:lnTo>
                <a:lnTo>
                  <a:pt x="133" y="199"/>
                </a:lnTo>
                <a:lnTo>
                  <a:pt x="133" y="199"/>
                </a:lnTo>
                <a:lnTo>
                  <a:pt x="129" y="202"/>
                </a:lnTo>
                <a:lnTo>
                  <a:pt x="129" y="202"/>
                </a:lnTo>
                <a:lnTo>
                  <a:pt x="129" y="203"/>
                </a:lnTo>
                <a:lnTo>
                  <a:pt x="129" y="203"/>
                </a:lnTo>
                <a:close/>
                <a:moveTo>
                  <a:pt x="128" y="14"/>
                </a:moveTo>
                <a:lnTo>
                  <a:pt x="128" y="14"/>
                </a:lnTo>
                <a:lnTo>
                  <a:pt x="128" y="16"/>
                </a:lnTo>
                <a:lnTo>
                  <a:pt x="128" y="16"/>
                </a:lnTo>
                <a:lnTo>
                  <a:pt x="133" y="16"/>
                </a:lnTo>
                <a:lnTo>
                  <a:pt x="133" y="16"/>
                </a:lnTo>
                <a:lnTo>
                  <a:pt x="133" y="14"/>
                </a:lnTo>
                <a:lnTo>
                  <a:pt x="133" y="14"/>
                </a:lnTo>
                <a:lnTo>
                  <a:pt x="128" y="14"/>
                </a:lnTo>
                <a:lnTo>
                  <a:pt x="128" y="14"/>
                </a:lnTo>
                <a:close/>
                <a:moveTo>
                  <a:pt x="41" y="100"/>
                </a:moveTo>
                <a:lnTo>
                  <a:pt x="41" y="100"/>
                </a:lnTo>
                <a:lnTo>
                  <a:pt x="39" y="103"/>
                </a:lnTo>
                <a:lnTo>
                  <a:pt x="39" y="103"/>
                </a:lnTo>
                <a:lnTo>
                  <a:pt x="44" y="100"/>
                </a:lnTo>
                <a:lnTo>
                  <a:pt x="44" y="100"/>
                </a:lnTo>
                <a:lnTo>
                  <a:pt x="41" y="100"/>
                </a:lnTo>
                <a:lnTo>
                  <a:pt x="41" y="100"/>
                </a:lnTo>
                <a:close/>
                <a:moveTo>
                  <a:pt x="61" y="34"/>
                </a:moveTo>
                <a:lnTo>
                  <a:pt x="61" y="34"/>
                </a:lnTo>
                <a:lnTo>
                  <a:pt x="61" y="34"/>
                </a:lnTo>
                <a:lnTo>
                  <a:pt x="61" y="34"/>
                </a:lnTo>
                <a:lnTo>
                  <a:pt x="65" y="34"/>
                </a:lnTo>
                <a:lnTo>
                  <a:pt x="65" y="34"/>
                </a:lnTo>
                <a:lnTo>
                  <a:pt x="65" y="33"/>
                </a:lnTo>
                <a:lnTo>
                  <a:pt x="65" y="33"/>
                </a:lnTo>
                <a:lnTo>
                  <a:pt x="62" y="33"/>
                </a:lnTo>
                <a:lnTo>
                  <a:pt x="61" y="34"/>
                </a:lnTo>
                <a:lnTo>
                  <a:pt x="61" y="34"/>
                </a:lnTo>
                <a:close/>
                <a:moveTo>
                  <a:pt x="102" y="93"/>
                </a:moveTo>
                <a:lnTo>
                  <a:pt x="102" y="93"/>
                </a:lnTo>
                <a:lnTo>
                  <a:pt x="93" y="94"/>
                </a:lnTo>
                <a:lnTo>
                  <a:pt x="93" y="94"/>
                </a:lnTo>
                <a:lnTo>
                  <a:pt x="102" y="93"/>
                </a:lnTo>
                <a:lnTo>
                  <a:pt x="102" y="93"/>
                </a:lnTo>
                <a:close/>
                <a:moveTo>
                  <a:pt x="220" y="162"/>
                </a:moveTo>
                <a:lnTo>
                  <a:pt x="220" y="162"/>
                </a:lnTo>
                <a:lnTo>
                  <a:pt x="221" y="162"/>
                </a:lnTo>
                <a:lnTo>
                  <a:pt x="221" y="162"/>
                </a:lnTo>
                <a:lnTo>
                  <a:pt x="220" y="158"/>
                </a:lnTo>
                <a:lnTo>
                  <a:pt x="220" y="158"/>
                </a:lnTo>
                <a:lnTo>
                  <a:pt x="220" y="162"/>
                </a:lnTo>
                <a:lnTo>
                  <a:pt x="220" y="162"/>
                </a:lnTo>
                <a:close/>
                <a:moveTo>
                  <a:pt x="162" y="331"/>
                </a:moveTo>
                <a:lnTo>
                  <a:pt x="162" y="331"/>
                </a:lnTo>
                <a:lnTo>
                  <a:pt x="167" y="331"/>
                </a:lnTo>
                <a:lnTo>
                  <a:pt x="167" y="331"/>
                </a:lnTo>
                <a:lnTo>
                  <a:pt x="166" y="330"/>
                </a:lnTo>
                <a:lnTo>
                  <a:pt x="165" y="330"/>
                </a:lnTo>
                <a:lnTo>
                  <a:pt x="165" y="330"/>
                </a:lnTo>
                <a:lnTo>
                  <a:pt x="163" y="330"/>
                </a:lnTo>
                <a:lnTo>
                  <a:pt x="162" y="331"/>
                </a:lnTo>
                <a:lnTo>
                  <a:pt x="162" y="331"/>
                </a:lnTo>
                <a:close/>
                <a:moveTo>
                  <a:pt x="200" y="341"/>
                </a:moveTo>
                <a:lnTo>
                  <a:pt x="200" y="341"/>
                </a:lnTo>
                <a:lnTo>
                  <a:pt x="203" y="341"/>
                </a:lnTo>
                <a:lnTo>
                  <a:pt x="204" y="340"/>
                </a:lnTo>
                <a:lnTo>
                  <a:pt x="204" y="340"/>
                </a:lnTo>
                <a:lnTo>
                  <a:pt x="201" y="340"/>
                </a:lnTo>
                <a:lnTo>
                  <a:pt x="200" y="340"/>
                </a:lnTo>
                <a:lnTo>
                  <a:pt x="200" y="341"/>
                </a:lnTo>
                <a:lnTo>
                  <a:pt x="200" y="341"/>
                </a:lnTo>
                <a:close/>
                <a:moveTo>
                  <a:pt x="192" y="117"/>
                </a:moveTo>
                <a:lnTo>
                  <a:pt x="192" y="117"/>
                </a:lnTo>
                <a:lnTo>
                  <a:pt x="194" y="114"/>
                </a:lnTo>
                <a:lnTo>
                  <a:pt x="194" y="114"/>
                </a:lnTo>
                <a:lnTo>
                  <a:pt x="190" y="115"/>
                </a:lnTo>
                <a:lnTo>
                  <a:pt x="190" y="115"/>
                </a:lnTo>
                <a:lnTo>
                  <a:pt x="192" y="117"/>
                </a:lnTo>
                <a:lnTo>
                  <a:pt x="192" y="117"/>
                </a:lnTo>
                <a:close/>
                <a:moveTo>
                  <a:pt x="74" y="29"/>
                </a:move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5" y="29"/>
                </a:lnTo>
                <a:lnTo>
                  <a:pt x="75" y="29"/>
                </a:lnTo>
                <a:lnTo>
                  <a:pt x="76" y="29"/>
                </a:lnTo>
                <a:lnTo>
                  <a:pt x="78" y="27"/>
                </a:lnTo>
                <a:lnTo>
                  <a:pt x="78" y="27"/>
                </a:lnTo>
                <a:lnTo>
                  <a:pt x="74" y="29"/>
                </a:lnTo>
                <a:lnTo>
                  <a:pt x="74" y="29"/>
                </a:lnTo>
                <a:close/>
                <a:moveTo>
                  <a:pt x="346" y="176"/>
                </a:moveTo>
                <a:lnTo>
                  <a:pt x="346" y="176"/>
                </a:lnTo>
                <a:lnTo>
                  <a:pt x="348" y="176"/>
                </a:lnTo>
                <a:lnTo>
                  <a:pt x="348" y="176"/>
                </a:lnTo>
                <a:lnTo>
                  <a:pt x="348" y="176"/>
                </a:lnTo>
                <a:lnTo>
                  <a:pt x="348" y="176"/>
                </a:lnTo>
                <a:lnTo>
                  <a:pt x="348" y="174"/>
                </a:lnTo>
                <a:lnTo>
                  <a:pt x="348" y="174"/>
                </a:lnTo>
                <a:lnTo>
                  <a:pt x="348" y="171"/>
                </a:lnTo>
                <a:lnTo>
                  <a:pt x="348" y="171"/>
                </a:lnTo>
                <a:lnTo>
                  <a:pt x="348" y="171"/>
                </a:lnTo>
                <a:lnTo>
                  <a:pt x="348" y="171"/>
                </a:lnTo>
                <a:lnTo>
                  <a:pt x="346" y="176"/>
                </a:lnTo>
                <a:lnTo>
                  <a:pt x="346" y="176"/>
                </a:lnTo>
                <a:close/>
                <a:moveTo>
                  <a:pt x="35" y="148"/>
                </a:moveTo>
                <a:lnTo>
                  <a:pt x="35" y="148"/>
                </a:lnTo>
                <a:lnTo>
                  <a:pt x="35" y="148"/>
                </a:lnTo>
                <a:lnTo>
                  <a:pt x="35" y="148"/>
                </a:lnTo>
                <a:lnTo>
                  <a:pt x="35" y="139"/>
                </a:lnTo>
                <a:lnTo>
                  <a:pt x="35" y="139"/>
                </a:lnTo>
                <a:lnTo>
                  <a:pt x="35" y="148"/>
                </a:lnTo>
                <a:lnTo>
                  <a:pt x="35" y="148"/>
                </a:lnTo>
                <a:close/>
                <a:moveTo>
                  <a:pt x="271" y="12"/>
                </a:moveTo>
                <a:lnTo>
                  <a:pt x="271" y="12"/>
                </a:lnTo>
                <a:lnTo>
                  <a:pt x="271" y="12"/>
                </a:lnTo>
                <a:lnTo>
                  <a:pt x="271" y="12"/>
                </a:lnTo>
                <a:lnTo>
                  <a:pt x="281" y="13"/>
                </a:lnTo>
                <a:lnTo>
                  <a:pt x="281" y="13"/>
                </a:lnTo>
                <a:lnTo>
                  <a:pt x="281" y="13"/>
                </a:lnTo>
                <a:lnTo>
                  <a:pt x="281" y="13"/>
                </a:lnTo>
                <a:lnTo>
                  <a:pt x="271" y="12"/>
                </a:lnTo>
                <a:lnTo>
                  <a:pt x="271" y="12"/>
                </a:lnTo>
                <a:close/>
                <a:moveTo>
                  <a:pt x="223" y="247"/>
                </a:moveTo>
                <a:lnTo>
                  <a:pt x="223" y="247"/>
                </a:lnTo>
                <a:lnTo>
                  <a:pt x="223" y="255"/>
                </a:lnTo>
                <a:lnTo>
                  <a:pt x="223" y="255"/>
                </a:lnTo>
                <a:lnTo>
                  <a:pt x="223" y="247"/>
                </a:lnTo>
                <a:lnTo>
                  <a:pt x="223" y="247"/>
                </a:lnTo>
                <a:close/>
                <a:moveTo>
                  <a:pt x="17" y="246"/>
                </a:moveTo>
                <a:lnTo>
                  <a:pt x="17" y="246"/>
                </a:lnTo>
                <a:lnTo>
                  <a:pt x="17" y="246"/>
                </a:lnTo>
                <a:lnTo>
                  <a:pt x="17" y="246"/>
                </a:lnTo>
                <a:lnTo>
                  <a:pt x="17" y="242"/>
                </a:lnTo>
                <a:lnTo>
                  <a:pt x="17" y="239"/>
                </a:lnTo>
                <a:lnTo>
                  <a:pt x="17" y="239"/>
                </a:lnTo>
                <a:lnTo>
                  <a:pt x="17" y="246"/>
                </a:lnTo>
                <a:lnTo>
                  <a:pt x="17" y="246"/>
                </a:lnTo>
                <a:close/>
                <a:moveTo>
                  <a:pt x="61" y="203"/>
                </a:move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5" y="202"/>
                </a:lnTo>
                <a:lnTo>
                  <a:pt x="68" y="199"/>
                </a:lnTo>
                <a:lnTo>
                  <a:pt x="68" y="199"/>
                </a:lnTo>
                <a:lnTo>
                  <a:pt x="61" y="203"/>
                </a:lnTo>
                <a:lnTo>
                  <a:pt x="61" y="203"/>
                </a:lnTo>
                <a:close/>
                <a:moveTo>
                  <a:pt x="116" y="314"/>
                </a:moveTo>
                <a:lnTo>
                  <a:pt x="116" y="314"/>
                </a:lnTo>
                <a:lnTo>
                  <a:pt x="116" y="316"/>
                </a:lnTo>
                <a:lnTo>
                  <a:pt x="116" y="316"/>
                </a:lnTo>
                <a:lnTo>
                  <a:pt x="118" y="316"/>
                </a:lnTo>
                <a:lnTo>
                  <a:pt x="119" y="314"/>
                </a:lnTo>
                <a:lnTo>
                  <a:pt x="119" y="314"/>
                </a:lnTo>
                <a:lnTo>
                  <a:pt x="116" y="314"/>
                </a:lnTo>
                <a:lnTo>
                  <a:pt x="116" y="314"/>
                </a:lnTo>
                <a:close/>
                <a:moveTo>
                  <a:pt x="213" y="189"/>
                </a:moveTo>
                <a:lnTo>
                  <a:pt x="213" y="189"/>
                </a:lnTo>
                <a:lnTo>
                  <a:pt x="213" y="189"/>
                </a:lnTo>
                <a:lnTo>
                  <a:pt x="213" y="189"/>
                </a:lnTo>
                <a:lnTo>
                  <a:pt x="213" y="188"/>
                </a:lnTo>
                <a:lnTo>
                  <a:pt x="213" y="188"/>
                </a:lnTo>
                <a:lnTo>
                  <a:pt x="213" y="185"/>
                </a:lnTo>
                <a:lnTo>
                  <a:pt x="213" y="185"/>
                </a:lnTo>
                <a:lnTo>
                  <a:pt x="211" y="184"/>
                </a:lnTo>
                <a:lnTo>
                  <a:pt x="211" y="184"/>
                </a:lnTo>
                <a:lnTo>
                  <a:pt x="211" y="184"/>
                </a:lnTo>
                <a:lnTo>
                  <a:pt x="211" y="184"/>
                </a:lnTo>
                <a:lnTo>
                  <a:pt x="213" y="189"/>
                </a:lnTo>
                <a:lnTo>
                  <a:pt x="213" y="189"/>
                </a:lnTo>
                <a:close/>
                <a:moveTo>
                  <a:pt x="177" y="324"/>
                </a:moveTo>
                <a:lnTo>
                  <a:pt x="177" y="324"/>
                </a:lnTo>
                <a:lnTo>
                  <a:pt x="177" y="324"/>
                </a:lnTo>
                <a:lnTo>
                  <a:pt x="177" y="324"/>
                </a:lnTo>
                <a:lnTo>
                  <a:pt x="174" y="324"/>
                </a:lnTo>
                <a:lnTo>
                  <a:pt x="174" y="324"/>
                </a:lnTo>
                <a:lnTo>
                  <a:pt x="172" y="326"/>
                </a:lnTo>
                <a:lnTo>
                  <a:pt x="172" y="326"/>
                </a:lnTo>
                <a:lnTo>
                  <a:pt x="172" y="326"/>
                </a:lnTo>
                <a:lnTo>
                  <a:pt x="172" y="326"/>
                </a:lnTo>
                <a:lnTo>
                  <a:pt x="176" y="326"/>
                </a:lnTo>
                <a:lnTo>
                  <a:pt x="176" y="326"/>
                </a:lnTo>
                <a:lnTo>
                  <a:pt x="177" y="324"/>
                </a:lnTo>
                <a:lnTo>
                  <a:pt x="177" y="324"/>
                </a:lnTo>
                <a:close/>
                <a:moveTo>
                  <a:pt x="187" y="336"/>
                </a:moveTo>
                <a:lnTo>
                  <a:pt x="187" y="336"/>
                </a:lnTo>
                <a:lnTo>
                  <a:pt x="186" y="336"/>
                </a:lnTo>
                <a:lnTo>
                  <a:pt x="186" y="336"/>
                </a:lnTo>
                <a:lnTo>
                  <a:pt x="186" y="336"/>
                </a:lnTo>
                <a:lnTo>
                  <a:pt x="184" y="336"/>
                </a:lnTo>
                <a:lnTo>
                  <a:pt x="184" y="336"/>
                </a:lnTo>
                <a:lnTo>
                  <a:pt x="183" y="336"/>
                </a:lnTo>
                <a:lnTo>
                  <a:pt x="183" y="336"/>
                </a:lnTo>
                <a:lnTo>
                  <a:pt x="184" y="336"/>
                </a:lnTo>
                <a:lnTo>
                  <a:pt x="184" y="336"/>
                </a:lnTo>
                <a:lnTo>
                  <a:pt x="187" y="336"/>
                </a:lnTo>
                <a:lnTo>
                  <a:pt x="187" y="336"/>
                </a:lnTo>
                <a:close/>
                <a:moveTo>
                  <a:pt x="246" y="178"/>
                </a:moveTo>
                <a:lnTo>
                  <a:pt x="246" y="178"/>
                </a:lnTo>
                <a:lnTo>
                  <a:pt x="246" y="174"/>
                </a:lnTo>
                <a:lnTo>
                  <a:pt x="246" y="171"/>
                </a:lnTo>
                <a:lnTo>
                  <a:pt x="246" y="171"/>
                </a:lnTo>
                <a:lnTo>
                  <a:pt x="246" y="178"/>
                </a:lnTo>
                <a:lnTo>
                  <a:pt x="246" y="178"/>
                </a:lnTo>
                <a:lnTo>
                  <a:pt x="246" y="178"/>
                </a:lnTo>
                <a:lnTo>
                  <a:pt x="246" y="178"/>
                </a:lnTo>
                <a:close/>
                <a:moveTo>
                  <a:pt x="58" y="164"/>
                </a:moveTo>
                <a:lnTo>
                  <a:pt x="58" y="164"/>
                </a:lnTo>
                <a:lnTo>
                  <a:pt x="61" y="164"/>
                </a:lnTo>
                <a:lnTo>
                  <a:pt x="61" y="164"/>
                </a:lnTo>
                <a:lnTo>
                  <a:pt x="65" y="162"/>
                </a:lnTo>
                <a:lnTo>
                  <a:pt x="65" y="162"/>
                </a:lnTo>
                <a:lnTo>
                  <a:pt x="62" y="162"/>
                </a:lnTo>
                <a:lnTo>
                  <a:pt x="58" y="164"/>
                </a:lnTo>
                <a:lnTo>
                  <a:pt x="58" y="164"/>
                </a:lnTo>
                <a:close/>
                <a:moveTo>
                  <a:pt x="263" y="30"/>
                </a:moveTo>
                <a:lnTo>
                  <a:pt x="263" y="30"/>
                </a:lnTo>
                <a:lnTo>
                  <a:pt x="260" y="30"/>
                </a:lnTo>
                <a:lnTo>
                  <a:pt x="260" y="30"/>
                </a:lnTo>
                <a:lnTo>
                  <a:pt x="260" y="31"/>
                </a:lnTo>
                <a:lnTo>
                  <a:pt x="260" y="31"/>
                </a:lnTo>
                <a:lnTo>
                  <a:pt x="261" y="31"/>
                </a:lnTo>
                <a:lnTo>
                  <a:pt x="263" y="30"/>
                </a:lnTo>
                <a:lnTo>
                  <a:pt x="263" y="30"/>
                </a:lnTo>
                <a:close/>
                <a:moveTo>
                  <a:pt x="335" y="112"/>
                </a:moveTo>
                <a:lnTo>
                  <a:pt x="335" y="112"/>
                </a:lnTo>
                <a:lnTo>
                  <a:pt x="334" y="115"/>
                </a:lnTo>
                <a:lnTo>
                  <a:pt x="334" y="117"/>
                </a:lnTo>
                <a:lnTo>
                  <a:pt x="334" y="117"/>
                </a:lnTo>
                <a:lnTo>
                  <a:pt x="334" y="117"/>
                </a:lnTo>
                <a:lnTo>
                  <a:pt x="334" y="117"/>
                </a:lnTo>
                <a:lnTo>
                  <a:pt x="335" y="115"/>
                </a:lnTo>
                <a:lnTo>
                  <a:pt x="335" y="115"/>
                </a:lnTo>
                <a:lnTo>
                  <a:pt x="336" y="115"/>
                </a:lnTo>
                <a:lnTo>
                  <a:pt x="335" y="112"/>
                </a:lnTo>
                <a:lnTo>
                  <a:pt x="335" y="112"/>
                </a:lnTo>
                <a:close/>
                <a:moveTo>
                  <a:pt x="81" y="22"/>
                </a:moveTo>
                <a:lnTo>
                  <a:pt x="81" y="22"/>
                </a:lnTo>
                <a:lnTo>
                  <a:pt x="79" y="22"/>
                </a:lnTo>
                <a:lnTo>
                  <a:pt x="78" y="23"/>
                </a:lnTo>
                <a:lnTo>
                  <a:pt x="78" y="23"/>
                </a:lnTo>
                <a:lnTo>
                  <a:pt x="79" y="23"/>
                </a:lnTo>
                <a:lnTo>
                  <a:pt x="81" y="22"/>
                </a:lnTo>
                <a:lnTo>
                  <a:pt x="81" y="22"/>
                </a:lnTo>
                <a:close/>
                <a:moveTo>
                  <a:pt x="21" y="142"/>
                </a:moveTo>
                <a:lnTo>
                  <a:pt x="21" y="142"/>
                </a:lnTo>
                <a:lnTo>
                  <a:pt x="20" y="144"/>
                </a:lnTo>
                <a:lnTo>
                  <a:pt x="20" y="145"/>
                </a:lnTo>
                <a:lnTo>
                  <a:pt x="20" y="145"/>
                </a:lnTo>
                <a:lnTo>
                  <a:pt x="21" y="145"/>
                </a:lnTo>
                <a:lnTo>
                  <a:pt x="21" y="142"/>
                </a:lnTo>
                <a:lnTo>
                  <a:pt x="21" y="142"/>
                </a:lnTo>
                <a:close/>
                <a:moveTo>
                  <a:pt x="35" y="85"/>
                </a:moveTo>
                <a:lnTo>
                  <a:pt x="35" y="85"/>
                </a:lnTo>
                <a:lnTo>
                  <a:pt x="35" y="88"/>
                </a:lnTo>
                <a:lnTo>
                  <a:pt x="35" y="88"/>
                </a:lnTo>
                <a:lnTo>
                  <a:pt x="37" y="87"/>
                </a:lnTo>
                <a:lnTo>
                  <a:pt x="37" y="85"/>
                </a:lnTo>
                <a:lnTo>
                  <a:pt x="37" y="85"/>
                </a:lnTo>
                <a:lnTo>
                  <a:pt x="35" y="85"/>
                </a:lnTo>
                <a:lnTo>
                  <a:pt x="35" y="85"/>
                </a:lnTo>
                <a:close/>
                <a:moveTo>
                  <a:pt x="228" y="149"/>
                </a:moveTo>
                <a:lnTo>
                  <a:pt x="228" y="149"/>
                </a:lnTo>
                <a:lnTo>
                  <a:pt x="230" y="155"/>
                </a:lnTo>
                <a:lnTo>
                  <a:pt x="230" y="155"/>
                </a:lnTo>
                <a:lnTo>
                  <a:pt x="230" y="151"/>
                </a:lnTo>
                <a:lnTo>
                  <a:pt x="230" y="151"/>
                </a:lnTo>
                <a:lnTo>
                  <a:pt x="228" y="149"/>
                </a:lnTo>
                <a:lnTo>
                  <a:pt x="228" y="149"/>
                </a:lnTo>
                <a:close/>
                <a:moveTo>
                  <a:pt x="327" y="223"/>
                </a:moveTo>
                <a:lnTo>
                  <a:pt x="327" y="223"/>
                </a:lnTo>
                <a:lnTo>
                  <a:pt x="327" y="218"/>
                </a:lnTo>
                <a:lnTo>
                  <a:pt x="325" y="213"/>
                </a:lnTo>
                <a:lnTo>
                  <a:pt x="325" y="213"/>
                </a:lnTo>
                <a:lnTo>
                  <a:pt x="327" y="223"/>
                </a:lnTo>
                <a:lnTo>
                  <a:pt x="327" y="223"/>
                </a:lnTo>
                <a:close/>
                <a:moveTo>
                  <a:pt x="122" y="220"/>
                </a:moveTo>
                <a:lnTo>
                  <a:pt x="122" y="220"/>
                </a:lnTo>
                <a:lnTo>
                  <a:pt x="122" y="218"/>
                </a:lnTo>
                <a:lnTo>
                  <a:pt x="120" y="216"/>
                </a:lnTo>
                <a:lnTo>
                  <a:pt x="120" y="216"/>
                </a:lnTo>
                <a:lnTo>
                  <a:pt x="119" y="216"/>
                </a:lnTo>
                <a:lnTo>
                  <a:pt x="119" y="216"/>
                </a:lnTo>
                <a:lnTo>
                  <a:pt x="122" y="220"/>
                </a:lnTo>
                <a:lnTo>
                  <a:pt x="122" y="220"/>
                </a:lnTo>
                <a:close/>
                <a:moveTo>
                  <a:pt x="264" y="331"/>
                </a:moveTo>
                <a:lnTo>
                  <a:pt x="264" y="331"/>
                </a:lnTo>
                <a:lnTo>
                  <a:pt x="261" y="331"/>
                </a:lnTo>
                <a:lnTo>
                  <a:pt x="258" y="331"/>
                </a:lnTo>
                <a:lnTo>
                  <a:pt x="258" y="331"/>
                </a:lnTo>
                <a:lnTo>
                  <a:pt x="261" y="331"/>
                </a:lnTo>
                <a:lnTo>
                  <a:pt x="264" y="331"/>
                </a:lnTo>
                <a:lnTo>
                  <a:pt x="264" y="331"/>
                </a:lnTo>
                <a:close/>
                <a:moveTo>
                  <a:pt x="182" y="110"/>
                </a:moveTo>
                <a:lnTo>
                  <a:pt x="182" y="110"/>
                </a:lnTo>
                <a:lnTo>
                  <a:pt x="184" y="110"/>
                </a:lnTo>
                <a:lnTo>
                  <a:pt x="186" y="107"/>
                </a:lnTo>
                <a:lnTo>
                  <a:pt x="186" y="107"/>
                </a:lnTo>
                <a:lnTo>
                  <a:pt x="182" y="110"/>
                </a:lnTo>
                <a:lnTo>
                  <a:pt x="182" y="110"/>
                </a:lnTo>
                <a:close/>
                <a:moveTo>
                  <a:pt x="74" y="334"/>
                </a:moveTo>
                <a:lnTo>
                  <a:pt x="74" y="334"/>
                </a:lnTo>
                <a:lnTo>
                  <a:pt x="74" y="334"/>
                </a:lnTo>
                <a:lnTo>
                  <a:pt x="74" y="334"/>
                </a:lnTo>
                <a:lnTo>
                  <a:pt x="75" y="330"/>
                </a:lnTo>
                <a:lnTo>
                  <a:pt x="75" y="330"/>
                </a:lnTo>
                <a:lnTo>
                  <a:pt x="75" y="330"/>
                </a:lnTo>
                <a:lnTo>
                  <a:pt x="75" y="330"/>
                </a:lnTo>
                <a:lnTo>
                  <a:pt x="74" y="334"/>
                </a:lnTo>
                <a:lnTo>
                  <a:pt x="74" y="334"/>
                </a:lnTo>
                <a:close/>
                <a:moveTo>
                  <a:pt x="186" y="118"/>
                </a:moveTo>
                <a:lnTo>
                  <a:pt x="186" y="118"/>
                </a:lnTo>
                <a:lnTo>
                  <a:pt x="189" y="120"/>
                </a:lnTo>
                <a:lnTo>
                  <a:pt x="190" y="118"/>
                </a:lnTo>
                <a:lnTo>
                  <a:pt x="190" y="118"/>
                </a:lnTo>
                <a:lnTo>
                  <a:pt x="187" y="117"/>
                </a:lnTo>
                <a:lnTo>
                  <a:pt x="187" y="117"/>
                </a:lnTo>
                <a:lnTo>
                  <a:pt x="186" y="118"/>
                </a:lnTo>
                <a:lnTo>
                  <a:pt x="186" y="118"/>
                </a:lnTo>
                <a:close/>
                <a:moveTo>
                  <a:pt x="38" y="272"/>
                </a:moveTo>
                <a:lnTo>
                  <a:pt x="38" y="272"/>
                </a:lnTo>
                <a:lnTo>
                  <a:pt x="39" y="272"/>
                </a:lnTo>
                <a:lnTo>
                  <a:pt x="39" y="272"/>
                </a:lnTo>
                <a:lnTo>
                  <a:pt x="38" y="267"/>
                </a:lnTo>
                <a:lnTo>
                  <a:pt x="38" y="267"/>
                </a:lnTo>
                <a:lnTo>
                  <a:pt x="38" y="270"/>
                </a:lnTo>
                <a:lnTo>
                  <a:pt x="38" y="272"/>
                </a:lnTo>
                <a:lnTo>
                  <a:pt x="38" y="272"/>
                </a:lnTo>
                <a:close/>
                <a:moveTo>
                  <a:pt x="92" y="343"/>
                </a:moveTo>
                <a:lnTo>
                  <a:pt x="92" y="343"/>
                </a:lnTo>
                <a:lnTo>
                  <a:pt x="95" y="343"/>
                </a:lnTo>
                <a:lnTo>
                  <a:pt x="95" y="343"/>
                </a:lnTo>
                <a:lnTo>
                  <a:pt x="95" y="341"/>
                </a:lnTo>
                <a:lnTo>
                  <a:pt x="93" y="341"/>
                </a:lnTo>
                <a:lnTo>
                  <a:pt x="93" y="341"/>
                </a:lnTo>
                <a:lnTo>
                  <a:pt x="92" y="343"/>
                </a:lnTo>
                <a:lnTo>
                  <a:pt x="92" y="343"/>
                </a:lnTo>
                <a:close/>
                <a:moveTo>
                  <a:pt x="32" y="76"/>
                </a:moveTo>
                <a:lnTo>
                  <a:pt x="32" y="76"/>
                </a:lnTo>
                <a:lnTo>
                  <a:pt x="32" y="70"/>
                </a:lnTo>
                <a:lnTo>
                  <a:pt x="32" y="70"/>
                </a:lnTo>
                <a:lnTo>
                  <a:pt x="31" y="73"/>
                </a:lnTo>
                <a:lnTo>
                  <a:pt x="32" y="76"/>
                </a:lnTo>
                <a:lnTo>
                  <a:pt x="32" y="76"/>
                </a:lnTo>
                <a:close/>
                <a:moveTo>
                  <a:pt x="39" y="93"/>
                </a:moveTo>
                <a:lnTo>
                  <a:pt x="39" y="93"/>
                </a:lnTo>
                <a:lnTo>
                  <a:pt x="41" y="93"/>
                </a:lnTo>
                <a:lnTo>
                  <a:pt x="41" y="93"/>
                </a:lnTo>
                <a:lnTo>
                  <a:pt x="41" y="90"/>
                </a:lnTo>
                <a:lnTo>
                  <a:pt x="41" y="90"/>
                </a:lnTo>
                <a:lnTo>
                  <a:pt x="41" y="88"/>
                </a:lnTo>
                <a:lnTo>
                  <a:pt x="41" y="88"/>
                </a:lnTo>
                <a:lnTo>
                  <a:pt x="39" y="93"/>
                </a:lnTo>
                <a:lnTo>
                  <a:pt x="39" y="93"/>
                </a:lnTo>
                <a:close/>
                <a:moveTo>
                  <a:pt x="98" y="97"/>
                </a:moveTo>
                <a:lnTo>
                  <a:pt x="98" y="97"/>
                </a:lnTo>
                <a:lnTo>
                  <a:pt x="95" y="97"/>
                </a:lnTo>
                <a:lnTo>
                  <a:pt x="93" y="97"/>
                </a:lnTo>
                <a:lnTo>
                  <a:pt x="93" y="97"/>
                </a:lnTo>
                <a:lnTo>
                  <a:pt x="95" y="97"/>
                </a:lnTo>
                <a:lnTo>
                  <a:pt x="98" y="97"/>
                </a:lnTo>
                <a:lnTo>
                  <a:pt x="98" y="97"/>
                </a:lnTo>
                <a:close/>
                <a:moveTo>
                  <a:pt x="311" y="328"/>
                </a:moveTo>
                <a:lnTo>
                  <a:pt x="311" y="328"/>
                </a:lnTo>
                <a:lnTo>
                  <a:pt x="315" y="326"/>
                </a:lnTo>
                <a:lnTo>
                  <a:pt x="315" y="326"/>
                </a:lnTo>
                <a:lnTo>
                  <a:pt x="314" y="326"/>
                </a:lnTo>
                <a:lnTo>
                  <a:pt x="311" y="328"/>
                </a:lnTo>
                <a:lnTo>
                  <a:pt x="311" y="328"/>
                </a:lnTo>
                <a:close/>
                <a:moveTo>
                  <a:pt x="64" y="213"/>
                </a:moveTo>
                <a:lnTo>
                  <a:pt x="64" y="213"/>
                </a:lnTo>
                <a:lnTo>
                  <a:pt x="64" y="212"/>
                </a:lnTo>
                <a:lnTo>
                  <a:pt x="64" y="212"/>
                </a:lnTo>
                <a:lnTo>
                  <a:pt x="62" y="213"/>
                </a:lnTo>
                <a:lnTo>
                  <a:pt x="62" y="213"/>
                </a:lnTo>
                <a:lnTo>
                  <a:pt x="59" y="216"/>
                </a:lnTo>
                <a:lnTo>
                  <a:pt x="59" y="216"/>
                </a:lnTo>
                <a:lnTo>
                  <a:pt x="59" y="216"/>
                </a:lnTo>
                <a:lnTo>
                  <a:pt x="59" y="216"/>
                </a:lnTo>
                <a:lnTo>
                  <a:pt x="64" y="213"/>
                </a:lnTo>
                <a:lnTo>
                  <a:pt x="64" y="213"/>
                </a:lnTo>
                <a:close/>
                <a:moveTo>
                  <a:pt x="45" y="182"/>
                </a:moveTo>
                <a:lnTo>
                  <a:pt x="45" y="182"/>
                </a:lnTo>
                <a:lnTo>
                  <a:pt x="45" y="182"/>
                </a:lnTo>
                <a:lnTo>
                  <a:pt x="45" y="182"/>
                </a:lnTo>
                <a:lnTo>
                  <a:pt x="44" y="188"/>
                </a:lnTo>
                <a:lnTo>
                  <a:pt x="44" y="188"/>
                </a:lnTo>
                <a:lnTo>
                  <a:pt x="45" y="185"/>
                </a:lnTo>
                <a:lnTo>
                  <a:pt x="45" y="185"/>
                </a:lnTo>
                <a:lnTo>
                  <a:pt x="45" y="182"/>
                </a:lnTo>
                <a:lnTo>
                  <a:pt x="45" y="182"/>
                </a:lnTo>
                <a:close/>
                <a:moveTo>
                  <a:pt x="159" y="98"/>
                </a:moveTo>
                <a:lnTo>
                  <a:pt x="159" y="98"/>
                </a:lnTo>
                <a:lnTo>
                  <a:pt x="159" y="98"/>
                </a:lnTo>
                <a:lnTo>
                  <a:pt x="159" y="98"/>
                </a:lnTo>
                <a:lnTo>
                  <a:pt x="165" y="100"/>
                </a:lnTo>
                <a:lnTo>
                  <a:pt x="165" y="100"/>
                </a:lnTo>
                <a:lnTo>
                  <a:pt x="165" y="98"/>
                </a:lnTo>
                <a:lnTo>
                  <a:pt x="165" y="98"/>
                </a:lnTo>
                <a:lnTo>
                  <a:pt x="159" y="98"/>
                </a:lnTo>
                <a:lnTo>
                  <a:pt x="159" y="98"/>
                </a:lnTo>
                <a:close/>
                <a:moveTo>
                  <a:pt x="155" y="95"/>
                </a:moveTo>
                <a:lnTo>
                  <a:pt x="155" y="95"/>
                </a:lnTo>
                <a:lnTo>
                  <a:pt x="155" y="94"/>
                </a:lnTo>
                <a:lnTo>
                  <a:pt x="155" y="94"/>
                </a:lnTo>
                <a:lnTo>
                  <a:pt x="149" y="94"/>
                </a:lnTo>
                <a:lnTo>
                  <a:pt x="149" y="94"/>
                </a:lnTo>
                <a:lnTo>
                  <a:pt x="149" y="95"/>
                </a:lnTo>
                <a:lnTo>
                  <a:pt x="149" y="95"/>
                </a:lnTo>
                <a:lnTo>
                  <a:pt x="155" y="95"/>
                </a:lnTo>
                <a:lnTo>
                  <a:pt x="155" y="95"/>
                </a:lnTo>
                <a:close/>
                <a:moveTo>
                  <a:pt x="292" y="49"/>
                </a:moveTo>
                <a:lnTo>
                  <a:pt x="292" y="49"/>
                </a:lnTo>
                <a:lnTo>
                  <a:pt x="288" y="47"/>
                </a:lnTo>
                <a:lnTo>
                  <a:pt x="288" y="47"/>
                </a:lnTo>
                <a:lnTo>
                  <a:pt x="288" y="47"/>
                </a:lnTo>
                <a:lnTo>
                  <a:pt x="288" y="47"/>
                </a:lnTo>
                <a:lnTo>
                  <a:pt x="290" y="49"/>
                </a:lnTo>
                <a:lnTo>
                  <a:pt x="292" y="49"/>
                </a:lnTo>
                <a:lnTo>
                  <a:pt x="292" y="49"/>
                </a:lnTo>
                <a:close/>
                <a:moveTo>
                  <a:pt x="81" y="181"/>
                </a:moveTo>
                <a:lnTo>
                  <a:pt x="81" y="181"/>
                </a:lnTo>
                <a:lnTo>
                  <a:pt x="79" y="182"/>
                </a:lnTo>
                <a:lnTo>
                  <a:pt x="78" y="185"/>
                </a:lnTo>
                <a:lnTo>
                  <a:pt x="78" y="185"/>
                </a:lnTo>
                <a:lnTo>
                  <a:pt x="81" y="181"/>
                </a:lnTo>
                <a:lnTo>
                  <a:pt x="81" y="181"/>
                </a:lnTo>
                <a:close/>
                <a:moveTo>
                  <a:pt x="226" y="222"/>
                </a:moveTo>
                <a:lnTo>
                  <a:pt x="226" y="222"/>
                </a:lnTo>
                <a:lnTo>
                  <a:pt x="227" y="219"/>
                </a:lnTo>
                <a:lnTo>
                  <a:pt x="227" y="218"/>
                </a:lnTo>
                <a:lnTo>
                  <a:pt x="227" y="218"/>
                </a:lnTo>
                <a:lnTo>
                  <a:pt x="226" y="219"/>
                </a:lnTo>
                <a:lnTo>
                  <a:pt x="226" y="222"/>
                </a:lnTo>
                <a:lnTo>
                  <a:pt x="226" y="222"/>
                </a:lnTo>
                <a:close/>
                <a:moveTo>
                  <a:pt x="133" y="311"/>
                </a:moveTo>
                <a:lnTo>
                  <a:pt x="133" y="311"/>
                </a:lnTo>
                <a:lnTo>
                  <a:pt x="135" y="310"/>
                </a:lnTo>
                <a:lnTo>
                  <a:pt x="135" y="310"/>
                </a:lnTo>
                <a:lnTo>
                  <a:pt x="135" y="309"/>
                </a:lnTo>
                <a:lnTo>
                  <a:pt x="135" y="309"/>
                </a:lnTo>
                <a:lnTo>
                  <a:pt x="133" y="310"/>
                </a:lnTo>
                <a:lnTo>
                  <a:pt x="133" y="311"/>
                </a:lnTo>
                <a:lnTo>
                  <a:pt x="133" y="311"/>
                </a:lnTo>
                <a:close/>
                <a:moveTo>
                  <a:pt x="120" y="191"/>
                </a:moveTo>
                <a:lnTo>
                  <a:pt x="120" y="191"/>
                </a:lnTo>
                <a:lnTo>
                  <a:pt x="123" y="188"/>
                </a:lnTo>
                <a:lnTo>
                  <a:pt x="123" y="188"/>
                </a:lnTo>
                <a:lnTo>
                  <a:pt x="120" y="189"/>
                </a:lnTo>
                <a:lnTo>
                  <a:pt x="120" y="189"/>
                </a:lnTo>
                <a:lnTo>
                  <a:pt x="120" y="191"/>
                </a:lnTo>
                <a:lnTo>
                  <a:pt x="120" y="191"/>
                </a:lnTo>
                <a:close/>
                <a:moveTo>
                  <a:pt x="230" y="340"/>
                </a:moveTo>
                <a:lnTo>
                  <a:pt x="230" y="340"/>
                </a:lnTo>
                <a:lnTo>
                  <a:pt x="227" y="340"/>
                </a:lnTo>
                <a:lnTo>
                  <a:pt x="227" y="340"/>
                </a:lnTo>
                <a:lnTo>
                  <a:pt x="228" y="341"/>
                </a:lnTo>
                <a:lnTo>
                  <a:pt x="230" y="341"/>
                </a:lnTo>
                <a:lnTo>
                  <a:pt x="230" y="341"/>
                </a:lnTo>
                <a:lnTo>
                  <a:pt x="230" y="340"/>
                </a:lnTo>
                <a:lnTo>
                  <a:pt x="230" y="340"/>
                </a:lnTo>
                <a:close/>
                <a:moveTo>
                  <a:pt x="84" y="327"/>
                </a:moveTo>
                <a:lnTo>
                  <a:pt x="84" y="327"/>
                </a:lnTo>
                <a:lnTo>
                  <a:pt x="82" y="327"/>
                </a:lnTo>
                <a:lnTo>
                  <a:pt x="81" y="327"/>
                </a:lnTo>
                <a:lnTo>
                  <a:pt x="81" y="327"/>
                </a:lnTo>
                <a:lnTo>
                  <a:pt x="82" y="328"/>
                </a:lnTo>
                <a:lnTo>
                  <a:pt x="82" y="328"/>
                </a:lnTo>
                <a:lnTo>
                  <a:pt x="84" y="327"/>
                </a:lnTo>
                <a:lnTo>
                  <a:pt x="84" y="327"/>
                </a:lnTo>
                <a:close/>
                <a:moveTo>
                  <a:pt x="69" y="316"/>
                </a:moveTo>
                <a:lnTo>
                  <a:pt x="69" y="316"/>
                </a:lnTo>
                <a:lnTo>
                  <a:pt x="72" y="316"/>
                </a:lnTo>
                <a:lnTo>
                  <a:pt x="72" y="316"/>
                </a:lnTo>
                <a:lnTo>
                  <a:pt x="72" y="314"/>
                </a:lnTo>
                <a:lnTo>
                  <a:pt x="72" y="314"/>
                </a:lnTo>
                <a:lnTo>
                  <a:pt x="69" y="314"/>
                </a:lnTo>
                <a:lnTo>
                  <a:pt x="69" y="314"/>
                </a:lnTo>
                <a:lnTo>
                  <a:pt x="69" y="316"/>
                </a:lnTo>
                <a:lnTo>
                  <a:pt x="69" y="316"/>
                </a:lnTo>
                <a:close/>
                <a:moveTo>
                  <a:pt x="159" y="20"/>
                </a:moveTo>
                <a:lnTo>
                  <a:pt x="159" y="20"/>
                </a:lnTo>
                <a:lnTo>
                  <a:pt x="155" y="20"/>
                </a:lnTo>
                <a:lnTo>
                  <a:pt x="155" y="20"/>
                </a:lnTo>
                <a:lnTo>
                  <a:pt x="157" y="22"/>
                </a:lnTo>
                <a:lnTo>
                  <a:pt x="157" y="22"/>
                </a:lnTo>
                <a:lnTo>
                  <a:pt x="159" y="22"/>
                </a:lnTo>
                <a:lnTo>
                  <a:pt x="159" y="20"/>
                </a:lnTo>
                <a:lnTo>
                  <a:pt x="159" y="20"/>
                </a:lnTo>
                <a:close/>
                <a:moveTo>
                  <a:pt x="112" y="211"/>
                </a:moveTo>
                <a:lnTo>
                  <a:pt x="112" y="211"/>
                </a:lnTo>
                <a:lnTo>
                  <a:pt x="115" y="212"/>
                </a:lnTo>
                <a:lnTo>
                  <a:pt x="115" y="212"/>
                </a:lnTo>
                <a:lnTo>
                  <a:pt x="116" y="212"/>
                </a:lnTo>
                <a:lnTo>
                  <a:pt x="116" y="212"/>
                </a:lnTo>
                <a:lnTo>
                  <a:pt x="115" y="211"/>
                </a:lnTo>
                <a:lnTo>
                  <a:pt x="112" y="211"/>
                </a:lnTo>
                <a:lnTo>
                  <a:pt x="112" y="211"/>
                </a:lnTo>
                <a:close/>
                <a:moveTo>
                  <a:pt x="103" y="22"/>
                </a:moveTo>
                <a:lnTo>
                  <a:pt x="103" y="22"/>
                </a:lnTo>
                <a:lnTo>
                  <a:pt x="105" y="22"/>
                </a:lnTo>
                <a:lnTo>
                  <a:pt x="106" y="20"/>
                </a:lnTo>
                <a:lnTo>
                  <a:pt x="106" y="20"/>
                </a:lnTo>
                <a:lnTo>
                  <a:pt x="105" y="20"/>
                </a:lnTo>
                <a:lnTo>
                  <a:pt x="103" y="22"/>
                </a:lnTo>
                <a:lnTo>
                  <a:pt x="103" y="22"/>
                </a:lnTo>
                <a:close/>
                <a:moveTo>
                  <a:pt x="277" y="20"/>
                </a:moveTo>
                <a:lnTo>
                  <a:pt x="277" y="20"/>
                </a:lnTo>
                <a:lnTo>
                  <a:pt x="277" y="19"/>
                </a:lnTo>
                <a:lnTo>
                  <a:pt x="277" y="19"/>
                </a:lnTo>
                <a:lnTo>
                  <a:pt x="273" y="19"/>
                </a:lnTo>
                <a:lnTo>
                  <a:pt x="273" y="19"/>
                </a:lnTo>
                <a:lnTo>
                  <a:pt x="274" y="20"/>
                </a:lnTo>
                <a:lnTo>
                  <a:pt x="277" y="20"/>
                </a:lnTo>
                <a:lnTo>
                  <a:pt x="277" y="20"/>
                </a:lnTo>
                <a:close/>
                <a:moveTo>
                  <a:pt x="351" y="158"/>
                </a:moveTo>
                <a:lnTo>
                  <a:pt x="351" y="158"/>
                </a:lnTo>
                <a:lnTo>
                  <a:pt x="351" y="154"/>
                </a:lnTo>
                <a:lnTo>
                  <a:pt x="351" y="154"/>
                </a:lnTo>
                <a:lnTo>
                  <a:pt x="349" y="157"/>
                </a:lnTo>
                <a:lnTo>
                  <a:pt x="351" y="158"/>
                </a:lnTo>
                <a:lnTo>
                  <a:pt x="351" y="158"/>
                </a:lnTo>
                <a:close/>
                <a:moveTo>
                  <a:pt x="139" y="202"/>
                </a:moveTo>
                <a:lnTo>
                  <a:pt x="139" y="202"/>
                </a:lnTo>
                <a:lnTo>
                  <a:pt x="140" y="202"/>
                </a:lnTo>
                <a:lnTo>
                  <a:pt x="140" y="202"/>
                </a:lnTo>
                <a:lnTo>
                  <a:pt x="138" y="198"/>
                </a:lnTo>
                <a:lnTo>
                  <a:pt x="138" y="198"/>
                </a:lnTo>
                <a:lnTo>
                  <a:pt x="138" y="198"/>
                </a:lnTo>
                <a:lnTo>
                  <a:pt x="138" y="198"/>
                </a:lnTo>
                <a:lnTo>
                  <a:pt x="139" y="202"/>
                </a:lnTo>
                <a:lnTo>
                  <a:pt x="139" y="202"/>
                </a:lnTo>
                <a:close/>
                <a:moveTo>
                  <a:pt x="44" y="201"/>
                </a:moveTo>
                <a:lnTo>
                  <a:pt x="44" y="201"/>
                </a:lnTo>
                <a:lnTo>
                  <a:pt x="45" y="199"/>
                </a:lnTo>
                <a:lnTo>
                  <a:pt x="45" y="199"/>
                </a:lnTo>
                <a:lnTo>
                  <a:pt x="45" y="199"/>
                </a:lnTo>
                <a:lnTo>
                  <a:pt x="45" y="198"/>
                </a:lnTo>
                <a:lnTo>
                  <a:pt x="45" y="198"/>
                </a:lnTo>
                <a:lnTo>
                  <a:pt x="45" y="198"/>
                </a:lnTo>
                <a:lnTo>
                  <a:pt x="45" y="198"/>
                </a:lnTo>
                <a:lnTo>
                  <a:pt x="44" y="198"/>
                </a:lnTo>
                <a:lnTo>
                  <a:pt x="44" y="198"/>
                </a:lnTo>
                <a:lnTo>
                  <a:pt x="44" y="201"/>
                </a:lnTo>
                <a:lnTo>
                  <a:pt x="44" y="201"/>
                </a:lnTo>
                <a:close/>
                <a:moveTo>
                  <a:pt x="176" y="336"/>
                </a:moveTo>
                <a:lnTo>
                  <a:pt x="176" y="336"/>
                </a:lnTo>
                <a:lnTo>
                  <a:pt x="176" y="336"/>
                </a:lnTo>
                <a:lnTo>
                  <a:pt x="176" y="336"/>
                </a:lnTo>
                <a:lnTo>
                  <a:pt x="180" y="336"/>
                </a:lnTo>
                <a:lnTo>
                  <a:pt x="180" y="336"/>
                </a:lnTo>
                <a:lnTo>
                  <a:pt x="180" y="336"/>
                </a:lnTo>
                <a:lnTo>
                  <a:pt x="180" y="336"/>
                </a:lnTo>
                <a:lnTo>
                  <a:pt x="176" y="336"/>
                </a:lnTo>
                <a:lnTo>
                  <a:pt x="176" y="336"/>
                </a:lnTo>
                <a:close/>
                <a:moveTo>
                  <a:pt x="165" y="30"/>
                </a:moveTo>
                <a:lnTo>
                  <a:pt x="165" y="30"/>
                </a:lnTo>
                <a:lnTo>
                  <a:pt x="167" y="30"/>
                </a:lnTo>
                <a:lnTo>
                  <a:pt x="169" y="30"/>
                </a:lnTo>
                <a:lnTo>
                  <a:pt x="169" y="30"/>
                </a:lnTo>
                <a:lnTo>
                  <a:pt x="167" y="29"/>
                </a:lnTo>
                <a:lnTo>
                  <a:pt x="165" y="30"/>
                </a:lnTo>
                <a:lnTo>
                  <a:pt x="165" y="30"/>
                </a:lnTo>
                <a:close/>
                <a:moveTo>
                  <a:pt x="301" y="26"/>
                </a:moveTo>
                <a:lnTo>
                  <a:pt x="301" y="26"/>
                </a:lnTo>
                <a:lnTo>
                  <a:pt x="300" y="27"/>
                </a:lnTo>
                <a:lnTo>
                  <a:pt x="300" y="27"/>
                </a:lnTo>
                <a:lnTo>
                  <a:pt x="304" y="27"/>
                </a:lnTo>
                <a:lnTo>
                  <a:pt x="304" y="27"/>
                </a:lnTo>
                <a:lnTo>
                  <a:pt x="304" y="27"/>
                </a:lnTo>
                <a:lnTo>
                  <a:pt x="304" y="27"/>
                </a:lnTo>
                <a:lnTo>
                  <a:pt x="301" y="26"/>
                </a:lnTo>
                <a:lnTo>
                  <a:pt x="301" y="26"/>
                </a:lnTo>
                <a:close/>
                <a:moveTo>
                  <a:pt x="217" y="321"/>
                </a:moveTo>
                <a:lnTo>
                  <a:pt x="217" y="321"/>
                </a:lnTo>
                <a:lnTo>
                  <a:pt x="217" y="321"/>
                </a:lnTo>
                <a:lnTo>
                  <a:pt x="217" y="321"/>
                </a:lnTo>
                <a:lnTo>
                  <a:pt x="221" y="320"/>
                </a:lnTo>
                <a:lnTo>
                  <a:pt x="221" y="320"/>
                </a:lnTo>
                <a:lnTo>
                  <a:pt x="219" y="320"/>
                </a:lnTo>
                <a:lnTo>
                  <a:pt x="217" y="321"/>
                </a:lnTo>
                <a:lnTo>
                  <a:pt x="217" y="321"/>
                </a:lnTo>
                <a:close/>
                <a:moveTo>
                  <a:pt x="298" y="24"/>
                </a:moveTo>
                <a:lnTo>
                  <a:pt x="298" y="24"/>
                </a:lnTo>
                <a:lnTo>
                  <a:pt x="298" y="24"/>
                </a:lnTo>
                <a:lnTo>
                  <a:pt x="298" y="24"/>
                </a:lnTo>
                <a:lnTo>
                  <a:pt x="295" y="26"/>
                </a:lnTo>
                <a:lnTo>
                  <a:pt x="295" y="26"/>
                </a:lnTo>
                <a:lnTo>
                  <a:pt x="297" y="26"/>
                </a:lnTo>
                <a:lnTo>
                  <a:pt x="297" y="26"/>
                </a:lnTo>
                <a:lnTo>
                  <a:pt x="298" y="24"/>
                </a:lnTo>
                <a:lnTo>
                  <a:pt x="298" y="24"/>
                </a:lnTo>
                <a:close/>
                <a:moveTo>
                  <a:pt x="334" y="266"/>
                </a:moveTo>
                <a:lnTo>
                  <a:pt x="334" y="266"/>
                </a:lnTo>
                <a:lnTo>
                  <a:pt x="334" y="265"/>
                </a:lnTo>
                <a:lnTo>
                  <a:pt x="335" y="262"/>
                </a:lnTo>
                <a:lnTo>
                  <a:pt x="335" y="262"/>
                </a:lnTo>
                <a:lnTo>
                  <a:pt x="334" y="263"/>
                </a:lnTo>
                <a:lnTo>
                  <a:pt x="334" y="263"/>
                </a:lnTo>
                <a:lnTo>
                  <a:pt x="334" y="266"/>
                </a:lnTo>
                <a:lnTo>
                  <a:pt x="334" y="266"/>
                </a:lnTo>
                <a:close/>
                <a:moveTo>
                  <a:pt x="255" y="41"/>
                </a:moveTo>
                <a:lnTo>
                  <a:pt x="255" y="41"/>
                </a:lnTo>
                <a:lnTo>
                  <a:pt x="261" y="43"/>
                </a:lnTo>
                <a:lnTo>
                  <a:pt x="261" y="43"/>
                </a:lnTo>
                <a:lnTo>
                  <a:pt x="258" y="41"/>
                </a:lnTo>
                <a:lnTo>
                  <a:pt x="255" y="41"/>
                </a:lnTo>
                <a:lnTo>
                  <a:pt x="255" y="41"/>
                </a:lnTo>
                <a:close/>
                <a:moveTo>
                  <a:pt x="35" y="94"/>
                </a:moveTo>
                <a:lnTo>
                  <a:pt x="35" y="94"/>
                </a:lnTo>
                <a:lnTo>
                  <a:pt x="37" y="95"/>
                </a:lnTo>
                <a:lnTo>
                  <a:pt x="37" y="95"/>
                </a:lnTo>
                <a:lnTo>
                  <a:pt x="37" y="93"/>
                </a:lnTo>
                <a:lnTo>
                  <a:pt x="37" y="93"/>
                </a:lnTo>
                <a:lnTo>
                  <a:pt x="35" y="94"/>
                </a:lnTo>
                <a:lnTo>
                  <a:pt x="35" y="94"/>
                </a:lnTo>
                <a:close/>
                <a:moveTo>
                  <a:pt x="49" y="186"/>
                </a:moveTo>
                <a:lnTo>
                  <a:pt x="49" y="186"/>
                </a:lnTo>
                <a:lnTo>
                  <a:pt x="49" y="188"/>
                </a:lnTo>
                <a:lnTo>
                  <a:pt x="48" y="189"/>
                </a:lnTo>
                <a:lnTo>
                  <a:pt x="48" y="189"/>
                </a:lnTo>
                <a:lnTo>
                  <a:pt x="49" y="188"/>
                </a:lnTo>
                <a:lnTo>
                  <a:pt x="49" y="186"/>
                </a:lnTo>
                <a:lnTo>
                  <a:pt x="49" y="186"/>
                </a:lnTo>
                <a:close/>
                <a:moveTo>
                  <a:pt x="334" y="53"/>
                </a:moveTo>
                <a:lnTo>
                  <a:pt x="334" y="53"/>
                </a:lnTo>
                <a:lnTo>
                  <a:pt x="335" y="53"/>
                </a:lnTo>
                <a:lnTo>
                  <a:pt x="335" y="53"/>
                </a:lnTo>
                <a:lnTo>
                  <a:pt x="334" y="51"/>
                </a:lnTo>
                <a:lnTo>
                  <a:pt x="334" y="50"/>
                </a:lnTo>
                <a:lnTo>
                  <a:pt x="334" y="50"/>
                </a:lnTo>
                <a:lnTo>
                  <a:pt x="332" y="51"/>
                </a:lnTo>
                <a:lnTo>
                  <a:pt x="332" y="51"/>
                </a:lnTo>
                <a:lnTo>
                  <a:pt x="334" y="53"/>
                </a:lnTo>
                <a:lnTo>
                  <a:pt x="334" y="53"/>
                </a:lnTo>
                <a:close/>
                <a:moveTo>
                  <a:pt x="190" y="324"/>
                </a:moveTo>
                <a:lnTo>
                  <a:pt x="190" y="324"/>
                </a:lnTo>
                <a:lnTo>
                  <a:pt x="190" y="324"/>
                </a:lnTo>
                <a:lnTo>
                  <a:pt x="190" y="324"/>
                </a:lnTo>
                <a:lnTo>
                  <a:pt x="184" y="324"/>
                </a:lnTo>
                <a:lnTo>
                  <a:pt x="184" y="324"/>
                </a:lnTo>
                <a:lnTo>
                  <a:pt x="184" y="324"/>
                </a:lnTo>
                <a:lnTo>
                  <a:pt x="184" y="324"/>
                </a:lnTo>
                <a:lnTo>
                  <a:pt x="190" y="324"/>
                </a:lnTo>
                <a:lnTo>
                  <a:pt x="190" y="324"/>
                </a:lnTo>
                <a:close/>
                <a:moveTo>
                  <a:pt x="217" y="23"/>
                </a:moveTo>
                <a:lnTo>
                  <a:pt x="217" y="23"/>
                </a:lnTo>
                <a:lnTo>
                  <a:pt x="214" y="22"/>
                </a:lnTo>
                <a:lnTo>
                  <a:pt x="214" y="22"/>
                </a:lnTo>
                <a:lnTo>
                  <a:pt x="214" y="23"/>
                </a:lnTo>
                <a:lnTo>
                  <a:pt x="214" y="23"/>
                </a:lnTo>
                <a:lnTo>
                  <a:pt x="217" y="23"/>
                </a:lnTo>
                <a:lnTo>
                  <a:pt x="217" y="23"/>
                </a:lnTo>
                <a:close/>
                <a:moveTo>
                  <a:pt x="223" y="316"/>
                </a:moveTo>
                <a:lnTo>
                  <a:pt x="223" y="316"/>
                </a:lnTo>
                <a:lnTo>
                  <a:pt x="223" y="317"/>
                </a:lnTo>
                <a:lnTo>
                  <a:pt x="223" y="319"/>
                </a:lnTo>
                <a:lnTo>
                  <a:pt x="223" y="319"/>
                </a:lnTo>
                <a:lnTo>
                  <a:pt x="224" y="317"/>
                </a:lnTo>
                <a:lnTo>
                  <a:pt x="224" y="317"/>
                </a:lnTo>
                <a:lnTo>
                  <a:pt x="223" y="316"/>
                </a:lnTo>
                <a:lnTo>
                  <a:pt x="223" y="316"/>
                </a:lnTo>
                <a:close/>
                <a:moveTo>
                  <a:pt x="307" y="26"/>
                </a:moveTo>
                <a:lnTo>
                  <a:pt x="307" y="26"/>
                </a:lnTo>
                <a:lnTo>
                  <a:pt x="307" y="26"/>
                </a:lnTo>
                <a:lnTo>
                  <a:pt x="307" y="26"/>
                </a:lnTo>
                <a:lnTo>
                  <a:pt x="304" y="23"/>
                </a:lnTo>
                <a:lnTo>
                  <a:pt x="304" y="23"/>
                </a:lnTo>
                <a:lnTo>
                  <a:pt x="304" y="24"/>
                </a:lnTo>
                <a:lnTo>
                  <a:pt x="304" y="24"/>
                </a:lnTo>
                <a:lnTo>
                  <a:pt x="305" y="26"/>
                </a:lnTo>
                <a:lnTo>
                  <a:pt x="307" y="26"/>
                </a:lnTo>
                <a:lnTo>
                  <a:pt x="307" y="26"/>
                </a:lnTo>
                <a:close/>
                <a:moveTo>
                  <a:pt x="52" y="311"/>
                </a:moveTo>
                <a:lnTo>
                  <a:pt x="52" y="311"/>
                </a:lnTo>
                <a:lnTo>
                  <a:pt x="54" y="313"/>
                </a:lnTo>
                <a:lnTo>
                  <a:pt x="54" y="313"/>
                </a:lnTo>
                <a:lnTo>
                  <a:pt x="54" y="310"/>
                </a:lnTo>
                <a:lnTo>
                  <a:pt x="54" y="310"/>
                </a:lnTo>
                <a:lnTo>
                  <a:pt x="52" y="310"/>
                </a:lnTo>
                <a:lnTo>
                  <a:pt x="52" y="310"/>
                </a:lnTo>
                <a:lnTo>
                  <a:pt x="52" y="311"/>
                </a:lnTo>
                <a:lnTo>
                  <a:pt x="52" y="311"/>
                </a:lnTo>
                <a:close/>
                <a:moveTo>
                  <a:pt x="146" y="209"/>
                </a:moveTo>
                <a:lnTo>
                  <a:pt x="146" y="209"/>
                </a:lnTo>
                <a:lnTo>
                  <a:pt x="146" y="206"/>
                </a:lnTo>
                <a:lnTo>
                  <a:pt x="145" y="203"/>
                </a:lnTo>
                <a:lnTo>
                  <a:pt x="145" y="203"/>
                </a:lnTo>
                <a:lnTo>
                  <a:pt x="146" y="209"/>
                </a:lnTo>
                <a:lnTo>
                  <a:pt x="146" y="209"/>
                </a:lnTo>
                <a:close/>
                <a:moveTo>
                  <a:pt x="149" y="24"/>
                </a:moveTo>
                <a:lnTo>
                  <a:pt x="149" y="24"/>
                </a:lnTo>
                <a:lnTo>
                  <a:pt x="155" y="24"/>
                </a:lnTo>
                <a:lnTo>
                  <a:pt x="155" y="24"/>
                </a:lnTo>
                <a:lnTo>
                  <a:pt x="150" y="23"/>
                </a:lnTo>
                <a:lnTo>
                  <a:pt x="150" y="23"/>
                </a:lnTo>
                <a:lnTo>
                  <a:pt x="149" y="24"/>
                </a:lnTo>
                <a:lnTo>
                  <a:pt x="149" y="24"/>
                </a:lnTo>
                <a:close/>
                <a:moveTo>
                  <a:pt x="244" y="13"/>
                </a:moveTo>
                <a:lnTo>
                  <a:pt x="244" y="13"/>
                </a:lnTo>
                <a:lnTo>
                  <a:pt x="244" y="13"/>
                </a:lnTo>
                <a:lnTo>
                  <a:pt x="244" y="13"/>
                </a:lnTo>
                <a:lnTo>
                  <a:pt x="247" y="14"/>
                </a:lnTo>
                <a:lnTo>
                  <a:pt x="247" y="14"/>
                </a:lnTo>
                <a:lnTo>
                  <a:pt x="248" y="13"/>
                </a:lnTo>
                <a:lnTo>
                  <a:pt x="248" y="13"/>
                </a:lnTo>
                <a:lnTo>
                  <a:pt x="244" y="13"/>
                </a:lnTo>
                <a:lnTo>
                  <a:pt x="244" y="13"/>
                </a:lnTo>
                <a:close/>
                <a:moveTo>
                  <a:pt x="284" y="314"/>
                </a:moveTo>
                <a:lnTo>
                  <a:pt x="284" y="314"/>
                </a:lnTo>
                <a:lnTo>
                  <a:pt x="281" y="314"/>
                </a:lnTo>
                <a:lnTo>
                  <a:pt x="278" y="314"/>
                </a:lnTo>
                <a:lnTo>
                  <a:pt x="278" y="314"/>
                </a:lnTo>
                <a:lnTo>
                  <a:pt x="284" y="314"/>
                </a:lnTo>
                <a:lnTo>
                  <a:pt x="284" y="314"/>
                </a:lnTo>
                <a:close/>
                <a:moveTo>
                  <a:pt x="28" y="112"/>
                </a:moveTo>
                <a:lnTo>
                  <a:pt x="28" y="112"/>
                </a:lnTo>
                <a:lnTo>
                  <a:pt x="31" y="111"/>
                </a:lnTo>
                <a:lnTo>
                  <a:pt x="31" y="111"/>
                </a:lnTo>
                <a:lnTo>
                  <a:pt x="31" y="111"/>
                </a:lnTo>
                <a:lnTo>
                  <a:pt x="31" y="111"/>
                </a:lnTo>
                <a:lnTo>
                  <a:pt x="28" y="111"/>
                </a:lnTo>
                <a:lnTo>
                  <a:pt x="28" y="111"/>
                </a:lnTo>
                <a:lnTo>
                  <a:pt x="28" y="112"/>
                </a:lnTo>
                <a:lnTo>
                  <a:pt x="28" y="112"/>
                </a:lnTo>
                <a:close/>
                <a:moveTo>
                  <a:pt x="291" y="40"/>
                </a:moveTo>
                <a:lnTo>
                  <a:pt x="291" y="40"/>
                </a:lnTo>
                <a:lnTo>
                  <a:pt x="290" y="41"/>
                </a:lnTo>
                <a:lnTo>
                  <a:pt x="290" y="41"/>
                </a:lnTo>
                <a:lnTo>
                  <a:pt x="290" y="43"/>
                </a:lnTo>
                <a:lnTo>
                  <a:pt x="290" y="43"/>
                </a:lnTo>
                <a:lnTo>
                  <a:pt x="292" y="40"/>
                </a:lnTo>
                <a:lnTo>
                  <a:pt x="292" y="40"/>
                </a:lnTo>
                <a:lnTo>
                  <a:pt x="291" y="40"/>
                </a:lnTo>
                <a:lnTo>
                  <a:pt x="291" y="40"/>
                </a:lnTo>
                <a:close/>
                <a:moveTo>
                  <a:pt x="69" y="301"/>
                </a:moveTo>
                <a:lnTo>
                  <a:pt x="69" y="301"/>
                </a:lnTo>
                <a:lnTo>
                  <a:pt x="69" y="301"/>
                </a:lnTo>
                <a:lnTo>
                  <a:pt x="69" y="301"/>
                </a:lnTo>
                <a:lnTo>
                  <a:pt x="68" y="300"/>
                </a:lnTo>
                <a:lnTo>
                  <a:pt x="65" y="300"/>
                </a:lnTo>
                <a:lnTo>
                  <a:pt x="65" y="300"/>
                </a:lnTo>
                <a:lnTo>
                  <a:pt x="69" y="301"/>
                </a:lnTo>
                <a:lnTo>
                  <a:pt x="69" y="301"/>
                </a:lnTo>
                <a:close/>
                <a:moveTo>
                  <a:pt x="55" y="29"/>
                </a:moveTo>
                <a:lnTo>
                  <a:pt x="55" y="29"/>
                </a:lnTo>
                <a:lnTo>
                  <a:pt x="54" y="29"/>
                </a:lnTo>
                <a:lnTo>
                  <a:pt x="54" y="30"/>
                </a:lnTo>
                <a:lnTo>
                  <a:pt x="54" y="30"/>
                </a:lnTo>
                <a:lnTo>
                  <a:pt x="55" y="30"/>
                </a:lnTo>
                <a:lnTo>
                  <a:pt x="55" y="29"/>
                </a:lnTo>
                <a:lnTo>
                  <a:pt x="55" y="29"/>
                </a:lnTo>
                <a:close/>
                <a:moveTo>
                  <a:pt x="45" y="269"/>
                </a:moveTo>
                <a:lnTo>
                  <a:pt x="45" y="269"/>
                </a:lnTo>
                <a:lnTo>
                  <a:pt x="49" y="274"/>
                </a:lnTo>
                <a:lnTo>
                  <a:pt x="49" y="274"/>
                </a:lnTo>
                <a:lnTo>
                  <a:pt x="47" y="269"/>
                </a:lnTo>
                <a:lnTo>
                  <a:pt x="47" y="269"/>
                </a:lnTo>
                <a:lnTo>
                  <a:pt x="45" y="269"/>
                </a:lnTo>
                <a:lnTo>
                  <a:pt x="45" y="269"/>
                </a:lnTo>
                <a:close/>
                <a:moveTo>
                  <a:pt x="274" y="16"/>
                </a:moveTo>
                <a:lnTo>
                  <a:pt x="274" y="16"/>
                </a:lnTo>
                <a:lnTo>
                  <a:pt x="274" y="16"/>
                </a:lnTo>
                <a:lnTo>
                  <a:pt x="274" y="16"/>
                </a:lnTo>
                <a:lnTo>
                  <a:pt x="271" y="14"/>
                </a:lnTo>
                <a:lnTo>
                  <a:pt x="271" y="14"/>
                </a:lnTo>
                <a:lnTo>
                  <a:pt x="270" y="16"/>
                </a:lnTo>
                <a:lnTo>
                  <a:pt x="270" y="16"/>
                </a:lnTo>
                <a:lnTo>
                  <a:pt x="270" y="16"/>
                </a:lnTo>
                <a:lnTo>
                  <a:pt x="274" y="16"/>
                </a:lnTo>
                <a:lnTo>
                  <a:pt x="274" y="16"/>
                </a:lnTo>
                <a:close/>
                <a:moveTo>
                  <a:pt x="138" y="14"/>
                </a:moveTo>
                <a:lnTo>
                  <a:pt x="138" y="14"/>
                </a:lnTo>
                <a:lnTo>
                  <a:pt x="143" y="14"/>
                </a:lnTo>
                <a:lnTo>
                  <a:pt x="143" y="14"/>
                </a:lnTo>
                <a:lnTo>
                  <a:pt x="138" y="14"/>
                </a:lnTo>
                <a:lnTo>
                  <a:pt x="138" y="14"/>
                </a:lnTo>
                <a:close/>
                <a:moveTo>
                  <a:pt x="248" y="209"/>
                </a:moveTo>
                <a:lnTo>
                  <a:pt x="248" y="209"/>
                </a:lnTo>
                <a:lnTo>
                  <a:pt x="248" y="209"/>
                </a:lnTo>
                <a:lnTo>
                  <a:pt x="248" y="209"/>
                </a:lnTo>
                <a:lnTo>
                  <a:pt x="247" y="213"/>
                </a:lnTo>
                <a:lnTo>
                  <a:pt x="247" y="213"/>
                </a:lnTo>
                <a:lnTo>
                  <a:pt x="248" y="213"/>
                </a:lnTo>
                <a:lnTo>
                  <a:pt x="248" y="213"/>
                </a:lnTo>
                <a:lnTo>
                  <a:pt x="248" y="209"/>
                </a:lnTo>
                <a:lnTo>
                  <a:pt x="248" y="209"/>
                </a:lnTo>
                <a:close/>
                <a:moveTo>
                  <a:pt x="341" y="111"/>
                </a:moveTo>
                <a:lnTo>
                  <a:pt x="341" y="111"/>
                </a:lnTo>
                <a:lnTo>
                  <a:pt x="341" y="107"/>
                </a:lnTo>
                <a:lnTo>
                  <a:pt x="341" y="107"/>
                </a:lnTo>
                <a:lnTo>
                  <a:pt x="341" y="110"/>
                </a:lnTo>
                <a:lnTo>
                  <a:pt x="341" y="111"/>
                </a:lnTo>
                <a:lnTo>
                  <a:pt x="341" y="111"/>
                </a:lnTo>
                <a:close/>
                <a:moveTo>
                  <a:pt x="264" y="24"/>
                </a:moveTo>
                <a:lnTo>
                  <a:pt x="264" y="24"/>
                </a:lnTo>
                <a:lnTo>
                  <a:pt x="268" y="26"/>
                </a:lnTo>
                <a:lnTo>
                  <a:pt x="268" y="26"/>
                </a:lnTo>
                <a:lnTo>
                  <a:pt x="268" y="26"/>
                </a:lnTo>
                <a:lnTo>
                  <a:pt x="268" y="26"/>
                </a:lnTo>
                <a:lnTo>
                  <a:pt x="264" y="24"/>
                </a:lnTo>
                <a:lnTo>
                  <a:pt x="264" y="24"/>
                </a:lnTo>
                <a:close/>
                <a:moveTo>
                  <a:pt x="346" y="90"/>
                </a:moveTo>
                <a:lnTo>
                  <a:pt x="346" y="90"/>
                </a:lnTo>
                <a:lnTo>
                  <a:pt x="346" y="94"/>
                </a:lnTo>
                <a:lnTo>
                  <a:pt x="346" y="94"/>
                </a:lnTo>
                <a:lnTo>
                  <a:pt x="346" y="93"/>
                </a:lnTo>
                <a:lnTo>
                  <a:pt x="346" y="90"/>
                </a:lnTo>
                <a:lnTo>
                  <a:pt x="346" y="90"/>
                </a:lnTo>
                <a:close/>
                <a:moveTo>
                  <a:pt x="88" y="324"/>
                </a:moveTo>
                <a:lnTo>
                  <a:pt x="88" y="324"/>
                </a:lnTo>
                <a:lnTo>
                  <a:pt x="88" y="324"/>
                </a:lnTo>
                <a:lnTo>
                  <a:pt x="88" y="324"/>
                </a:lnTo>
                <a:lnTo>
                  <a:pt x="89" y="323"/>
                </a:lnTo>
                <a:lnTo>
                  <a:pt x="89" y="323"/>
                </a:lnTo>
                <a:lnTo>
                  <a:pt x="86" y="323"/>
                </a:lnTo>
                <a:lnTo>
                  <a:pt x="86" y="324"/>
                </a:lnTo>
                <a:lnTo>
                  <a:pt x="86" y="324"/>
                </a:lnTo>
                <a:lnTo>
                  <a:pt x="88" y="324"/>
                </a:lnTo>
                <a:lnTo>
                  <a:pt x="88" y="324"/>
                </a:lnTo>
                <a:close/>
                <a:moveTo>
                  <a:pt x="335" y="309"/>
                </a:moveTo>
                <a:lnTo>
                  <a:pt x="335" y="309"/>
                </a:lnTo>
                <a:lnTo>
                  <a:pt x="334" y="307"/>
                </a:lnTo>
                <a:lnTo>
                  <a:pt x="334" y="307"/>
                </a:lnTo>
                <a:lnTo>
                  <a:pt x="332" y="310"/>
                </a:lnTo>
                <a:lnTo>
                  <a:pt x="332" y="310"/>
                </a:lnTo>
                <a:lnTo>
                  <a:pt x="332" y="310"/>
                </a:lnTo>
                <a:lnTo>
                  <a:pt x="332" y="310"/>
                </a:lnTo>
                <a:lnTo>
                  <a:pt x="335" y="309"/>
                </a:lnTo>
                <a:lnTo>
                  <a:pt x="335" y="309"/>
                </a:lnTo>
                <a:close/>
                <a:moveTo>
                  <a:pt x="322" y="73"/>
                </a:moveTo>
                <a:lnTo>
                  <a:pt x="322" y="73"/>
                </a:lnTo>
                <a:lnTo>
                  <a:pt x="321" y="71"/>
                </a:lnTo>
                <a:lnTo>
                  <a:pt x="321" y="71"/>
                </a:lnTo>
                <a:lnTo>
                  <a:pt x="319" y="73"/>
                </a:lnTo>
                <a:lnTo>
                  <a:pt x="321" y="74"/>
                </a:lnTo>
                <a:lnTo>
                  <a:pt x="321" y="74"/>
                </a:lnTo>
                <a:lnTo>
                  <a:pt x="321" y="74"/>
                </a:lnTo>
                <a:lnTo>
                  <a:pt x="322" y="73"/>
                </a:lnTo>
                <a:lnTo>
                  <a:pt x="322" y="73"/>
                </a:lnTo>
                <a:close/>
                <a:moveTo>
                  <a:pt x="45" y="321"/>
                </a:moveTo>
                <a:lnTo>
                  <a:pt x="45" y="321"/>
                </a:lnTo>
                <a:lnTo>
                  <a:pt x="44" y="324"/>
                </a:lnTo>
                <a:lnTo>
                  <a:pt x="44" y="324"/>
                </a:lnTo>
                <a:lnTo>
                  <a:pt x="45" y="326"/>
                </a:lnTo>
                <a:lnTo>
                  <a:pt x="45" y="326"/>
                </a:lnTo>
                <a:lnTo>
                  <a:pt x="45" y="323"/>
                </a:lnTo>
                <a:lnTo>
                  <a:pt x="45" y="321"/>
                </a:lnTo>
                <a:lnTo>
                  <a:pt x="45" y="321"/>
                </a:lnTo>
                <a:close/>
                <a:moveTo>
                  <a:pt x="116" y="206"/>
                </a:moveTo>
                <a:lnTo>
                  <a:pt x="116" y="206"/>
                </a:lnTo>
                <a:lnTo>
                  <a:pt x="118" y="208"/>
                </a:lnTo>
                <a:lnTo>
                  <a:pt x="118" y="208"/>
                </a:lnTo>
                <a:lnTo>
                  <a:pt x="118" y="205"/>
                </a:lnTo>
                <a:lnTo>
                  <a:pt x="118" y="205"/>
                </a:lnTo>
                <a:lnTo>
                  <a:pt x="116" y="206"/>
                </a:lnTo>
                <a:lnTo>
                  <a:pt x="116" y="206"/>
                </a:lnTo>
                <a:close/>
                <a:moveTo>
                  <a:pt x="331" y="84"/>
                </a:moveTo>
                <a:lnTo>
                  <a:pt x="331" y="84"/>
                </a:lnTo>
                <a:lnTo>
                  <a:pt x="331" y="84"/>
                </a:lnTo>
                <a:lnTo>
                  <a:pt x="331" y="84"/>
                </a:lnTo>
                <a:lnTo>
                  <a:pt x="331" y="81"/>
                </a:lnTo>
                <a:lnTo>
                  <a:pt x="331" y="81"/>
                </a:lnTo>
                <a:lnTo>
                  <a:pt x="331" y="81"/>
                </a:lnTo>
                <a:lnTo>
                  <a:pt x="331" y="81"/>
                </a:lnTo>
                <a:lnTo>
                  <a:pt x="329" y="83"/>
                </a:lnTo>
                <a:lnTo>
                  <a:pt x="329" y="83"/>
                </a:lnTo>
                <a:lnTo>
                  <a:pt x="331" y="84"/>
                </a:lnTo>
                <a:lnTo>
                  <a:pt x="331" y="84"/>
                </a:lnTo>
                <a:close/>
                <a:moveTo>
                  <a:pt x="201" y="334"/>
                </a:moveTo>
                <a:lnTo>
                  <a:pt x="201" y="334"/>
                </a:lnTo>
                <a:lnTo>
                  <a:pt x="200" y="334"/>
                </a:lnTo>
                <a:lnTo>
                  <a:pt x="200" y="334"/>
                </a:lnTo>
                <a:lnTo>
                  <a:pt x="199" y="334"/>
                </a:lnTo>
                <a:lnTo>
                  <a:pt x="199" y="334"/>
                </a:lnTo>
                <a:lnTo>
                  <a:pt x="199" y="337"/>
                </a:lnTo>
                <a:lnTo>
                  <a:pt x="199" y="337"/>
                </a:lnTo>
                <a:lnTo>
                  <a:pt x="199" y="337"/>
                </a:lnTo>
                <a:lnTo>
                  <a:pt x="199" y="337"/>
                </a:lnTo>
                <a:lnTo>
                  <a:pt x="201" y="334"/>
                </a:lnTo>
                <a:lnTo>
                  <a:pt x="201" y="334"/>
                </a:lnTo>
                <a:close/>
                <a:moveTo>
                  <a:pt x="270" y="49"/>
                </a:moveTo>
                <a:lnTo>
                  <a:pt x="270" y="49"/>
                </a:lnTo>
                <a:lnTo>
                  <a:pt x="274" y="51"/>
                </a:lnTo>
                <a:lnTo>
                  <a:pt x="274" y="51"/>
                </a:lnTo>
                <a:lnTo>
                  <a:pt x="273" y="50"/>
                </a:lnTo>
                <a:lnTo>
                  <a:pt x="270" y="49"/>
                </a:lnTo>
                <a:lnTo>
                  <a:pt x="270" y="49"/>
                </a:lnTo>
                <a:close/>
                <a:moveTo>
                  <a:pt x="69" y="34"/>
                </a:moveTo>
                <a:lnTo>
                  <a:pt x="69" y="34"/>
                </a:lnTo>
                <a:lnTo>
                  <a:pt x="72" y="34"/>
                </a:lnTo>
                <a:lnTo>
                  <a:pt x="75" y="33"/>
                </a:lnTo>
                <a:lnTo>
                  <a:pt x="75" y="33"/>
                </a:lnTo>
                <a:lnTo>
                  <a:pt x="72" y="33"/>
                </a:lnTo>
                <a:lnTo>
                  <a:pt x="69" y="34"/>
                </a:lnTo>
                <a:lnTo>
                  <a:pt x="69" y="34"/>
                </a:lnTo>
                <a:close/>
                <a:moveTo>
                  <a:pt x="341" y="104"/>
                </a:moveTo>
                <a:lnTo>
                  <a:pt x="341" y="104"/>
                </a:lnTo>
                <a:lnTo>
                  <a:pt x="341" y="103"/>
                </a:lnTo>
                <a:lnTo>
                  <a:pt x="341" y="101"/>
                </a:lnTo>
                <a:lnTo>
                  <a:pt x="341" y="101"/>
                </a:lnTo>
                <a:lnTo>
                  <a:pt x="339" y="101"/>
                </a:lnTo>
                <a:lnTo>
                  <a:pt x="339" y="101"/>
                </a:lnTo>
                <a:lnTo>
                  <a:pt x="341" y="104"/>
                </a:lnTo>
                <a:lnTo>
                  <a:pt x="341" y="104"/>
                </a:lnTo>
                <a:close/>
                <a:moveTo>
                  <a:pt x="49" y="36"/>
                </a:moveTo>
                <a:lnTo>
                  <a:pt x="49" y="36"/>
                </a:lnTo>
                <a:lnTo>
                  <a:pt x="52" y="36"/>
                </a:lnTo>
                <a:lnTo>
                  <a:pt x="54" y="34"/>
                </a:lnTo>
                <a:lnTo>
                  <a:pt x="54" y="34"/>
                </a:lnTo>
                <a:lnTo>
                  <a:pt x="52" y="34"/>
                </a:lnTo>
                <a:lnTo>
                  <a:pt x="49" y="36"/>
                </a:lnTo>
                <a:lnTo>
                  <a:pt x="49" y="36"/>
                </a:lnTo>
                <a:close/>
                <a:moveTo>
                  <a:pt x="227" y="142"/>
                </a:moveTo>
                <a:lnTo>
                  <a:pt x="227" y="142"/>
                </a:lnTo>
                <a:lnTo>
                  <a:pt x="224" y="139"/>
                </a:lnTo>
                <a:lnTo>
                  <a:pt x="224" y="139"/>
                </a:lnTo>
                <a:lnTo>
                  <a:pt x="226" y="141"/>
                </a:lnTo>
                <a:lnTo>
                  <a:pt x="227" y="142"/>
                </a:lnTo>
                <a:lnTo>
                  <a:pt x="227" y="142"/>
                </a:lnTo>
                <a:close/>
                <a:moveTo>
                  <a:pt x="231" y="310"/>
                </a:moveTo>
                <a:lnTo>
                  <a:pt x="231" y="310"/>
                </a:lnTo>
                <a:lnTo>
                  <a:pt x="231" y="310"/>
                </a:lnTo>
                <a:lnTo>
                  <a:pt x="231" y="310"/>
                </a:lnTo>
                <a:lnTo>
                  <a:pt x="231" y="307"/>
                </a:lnTo>
                <a:lnTo>
                  <a:pt x="231" y="307"/>
                </a:lnTo>
                <a:lnTo>
                  <a:pt x="230" y="309"/>
                </a:lnTo>
                <a:lnTo>
                  <a:pt x="231" y="310"/>
                </a:lnTo>
                <a:lnTo>
                  <a:pt x="231" y="310"/>
                </a:lnTo>
                <a:close/>
                <a:moveTo>
                  <a:pt x="338" y="296"/>
                </a:moveTo>
                <a:lnTo>
                  <a:pt x="338" y="296"/>
                </a:lnTo>
                <a:lnTo>
                  <a:pt x="336" y="297"/>
                </a:lnTo>
                <a:lnTo>
                  <a:pt x="336" y="300"/>
                </a:lnTo>
                <a:lnTo>
                  <a:pt x="336" y="300"/>
                </a:lnTo>
                <a:lnTo>
                  <a:pt x="338" y="296"/>
                </a:lnTo>
                <a:lnTo>
                  <a:pt x="338" y="296"/>
                </a:lnTo>
                <a:close/>
                <a:moveTo>
                  <a:pt x="214" y="229"/>
                </a:moveTo>
                <a:lnTo>
                  <a:pt x="214" y="229"/>
                </a:lnTo>
                <a:lnTo>
                  <a:pt x="216" y="225"/>
                </a:lnTo>
                <a:lnTo>
                  <a:pt x="216" y="225"/>
                </a:lnTo>
                <a:lnTo>
                  <a:pt x="214" y="226"/>
                </a:lnTo>
                <a:lnTo>
                  <a:pt x="214" y="229"/>
                </a:lnTo>
                <a:lnTo>
                  <a:pt x="214" y="229"/>
                </a:lnTo>
                <a:close/>
                <a:moveTo>
                  <a:pt x="300" y="328"/>
                </a:moveTo>
                <a:lnTo>
                  <a:pt x="300" y="328"/>
                </a:lnTo>
                <a:lnTo>
                  <a:pt x="297" y="328"/>
                </a:lnTo>
                <a:lnTo>
                  <a:pt x="295" y="330"/>
                </a:lnTo>
                <a:lnTo>
                  <a:pt x="295" y="330"/>
                </a:lnTo>
                <a:lnTo>
                  <a:pt x="300" y="328"/>
                </a:lnTo>
                <a:lnTo>
                  <a:pt x="300" y="328"/>
                </a:lnTo>
                <a:close/>
                <a:moveTo>
                  <a:pt x="65" y="168"/>
                </a:moveTo>
                <a:lnTo>
                  <a:pt x="65" y="168"/>
                </a:lnTo>
                <a:lnTo>
                  <a:pt x="66" y="168"/>
                </a:lnTo>
                <a:lnTo>
                  <a:pt x="68" y="168"/>
                </a:lnTo>
                <a:lnTo>
                  <a:pt x="68" y="168"/>
                </a:lnTo>
                <a:lnTo>
                  <a:pt x="65" y="168"/>
                </a:lnTo>
                <a:lnTo>
                  <a:pt x="65" y="168"/>
                </a:lnTo>
                <a:close/>
                <a:moveTo>
                  <a:pt x="233" y="220"/>
                </a:moveTo>
                <a:lnTo>
                  <a:pt x="233" y="220"/>
                </a:lnTo>
                <a:lnTo>
                  <a:pt x="231" y="222"/>
                </a:lnTo>
                <a:lnTo>
                  <a:pt x="231" y="223"/>
                </a:lnTo>
                <a:lnTo>
                  <a:pt x="231" y="223"/>
                </a:lnTo>
                <a:lnTo>
                  <a:pt x="233" y="222"/>
                </a:lnTo>
                <a:lnTo>
                  <a:pt x="233" y="220"/>
                </a:lnTo>
                <a:lnTo>
                  <a:pt x="233" y="220"/>
                </a:lnTo>
                <a:close/>
                <a:moveTo>
                  <a:pt x="170" y="100"/>
                </a:moveTo>
                <a:lnTo>
                  <a:pt x="170" y="100"/>
                </a:lnTo>
                <a:lnTo>
                  <a:pt x="170" y="100"/>
                </a:lnTo>
                <a:lnTo>
                  <a:pt x="170" y="100"/>
                </a:lnTo>
                <a:lnTo>
                  <a:pt x="173" y="103"/>
                </a:lnTo>
                <a:lnTo>
                  <a:pt x="173" y="103"/>
                </a:lnTo>
                <a:lnTo>
                  <a:pt x="174" y="101"/>
                </a:lnTo>
                <a:lnTo>
                  <a:pt x="174" y="101"/>
                </a:lnTo>
                <a:lnTo>
                  <a:pt x="170" y="100"/>
                </a:lnTo>
                <a:lnTo>
                  <a:pt x="170" y="100"/>
                </a:lnTo>
                <a:close/>
                <a:moveTo>
                  <a:pt x="27" y="130"/>
                </a:moveTo>
                <a:lnTo>
                  <a:pt x="27" y="130"/>
                </a:lnTo>
                <a:lnTo>
                  <a:pt x="27" y="127"/>
                </a:lnTo>
                <a:lnTo>
                  <a:pt x="27" y="125"/>
                </a:lnTo>
                <a:lnTo>
                  <a:pt x="27" y="125"/>
                </a:lnTo>
                <a:lnTo>
                  <a:pt x="27" y="130"/>
                </a:lnTo>
                <a:lnTo>
                  <a:pt x="27" y="130"/>
                </a:lnTo>
                <a:close/>
                <a:moveTo>
                  <a:pt x="227" y="212"/>
                </a:moveTo>
                <a:lnTo>
                  <a:pt x="227" y="212"/>
                </a:lnTo>
                <a:lnTo>
                  <a:pt x="226" y="213"/>
                </a:lnTo>
                <a:lnTo>
                  <a:pt x="226" y="215"/>
                </a:lnTo>
                <a:lnTo>
                  <a:pt x="226" y="215"/>
                </a:lnTo>
                <a:lnTo>
                  <a:pt x="227" y="213"/>
                </a:lnTo>
                <a:lnTo>
                  <a:pt x="227" y="212"/>
                </a:lnTo>
                <a:lnTo>
                  <a:pt x="227" y="212"/>
                </a:lnTo>
                <a:close/>
                <a:moveTo>
                  <a:pt x="227" y="279"/>
                </a:moveTo>
                <a:lnTo>
                  <a:pt x="227" y="279"/>
                </a:lnTo>
                <a:lnTo>
                  <a:pt x="227" y="273"/>
                </a:lnTo>
                <a:lnTo>
                  <a:pt x="227" y="273"/>
                </a:lnTo>
                <a:lnTo>
                  <a:pt x="227" y="279"/>
                </a:lnTo>
                <a:lnTo>
                  <a:pt x="227" y="279"/>
                </a:lnTo>
                <a:close/>
                <a:moveTo>
                  <a:pt x="128" y="208"/>
                </a:moveTo>
                <a:lnTo>
                  <a:pt x="128" y="208"/>
                </a:lnTo>
                <a:lnTo>
                  <a:pt x="128" y="208"/>
                </a:lnTo>
                <a:lnTo>
                  <a:pt x="128" y="208"/>
                </a:lnTo>
                <a:lnTo>
                  <a:pt x="126" y="205"/>
                </a:lnTo>
                <a:lnTo>
                  <a:pt x="126" y="205"/>
                </a:lnTo>
                <a:lnTo>
                  <a:pt x="126" y="205"/>
                </a:lnTo>
                <a:lnTo>
                  <a:pt x="126" y="205"/>
                </a:lnTo>
                <a:lnTo>
                  <a:pt x="128" y="208"/>
                </a:lnTo>
                <a:lnTo>
                  <a:pt x="128" y="208"/>
                </a:lnTo>
                <a:close/>
                <a:moveTo>
                  <a:pt x="220" y="270"/>
                </a:moveTo>
                <a:lnTo>
                  <a:pt x="220" y="270"/>
                </a:lnTo>
                <a:lnTo>
                  <a:pt x="221" y="269"/>
                </a:lnTo>
                <a:lnTo>
                  <a:pt x="221" y="269"/>
                </a:lnTo>
                <a:lnTo>
                  <a:pt x="220" y="269"/>
                </a:lnTo>
                <a:lnTo>
                  <a:pt x="220" y="269"/>
                </a:lnTo>
                <a:lnTo>
                  <a:pt x="220" y="270"/>
                </a:lnTo>
                <a:lnTo>
                  <a:pt x="220" y="270"/>
                </a:lnTo>
                <a:close/>
                <a:moveTo>
                  <a:pt x="47" y="30"/>
                </a:moveTo>
                <a:lnTo>
                  <a:pt x="47" y="30"/>
                </a:lnTo>
                <a:lnTo>
                  <a:pt x="45" y="33"/>
                </a:lnTo>
                <a:lnTo>
                  <a:pt x="45" y="33"/>
                </a:lnTo>
                <a:lnTo>
                  <a:pt x="47" y="33"/>
                </a:lnTo>
                <a:lnTo>
                  <a:pt x="47" y="30"/>
                </a:lnTo>
                <a:lnTo>
                  <a:pt x="47" y="30"/>
                </a:lnTo>
                <a:close/>
                <a:moveTo>
                  <a:pt x="241" y="222"/>
                </a:moveTo>
                <a:lnTo>
                  <a:pt x="241" y="222"/>
                </a:lnTo>
                <a:lnTo>
                  <a:pt x="241" y="222"/>
                </a:lnTo>
                <a:lnTo>
                  <a:pt x="241" y="222"/>
                </a:lnTo>
                <a:lnTo>
                  <a:pt x="241" y="220"/>
                </a:lnTo>
                <a:lnTo>
                  <a:pt x="241" y="220"/>
                </a:lnTo>
                <a:lnTo>
                  <a:pt x="243" y="220"/>
                </a:lnTo>
                <a:lnTo>
                  <a:pt x="243" y="220"/>
                </a:lnTo>
                <a:lnTo>
                  <a:pt x="243" y="219"/>
                </a:lnTo>
                <a:lnTo>
                  <a:pt x="243" y="219"/>
                </a:lnTo>
                <a:lnTo>
                  <a:pt x="241" y="220"/>
                </a:lnTo>
                <a:lnTo>
                  <a:pt x="241" y="220"/>
                </a:lnTo>
                <a:lnTo>
                  <a:pt x="241" y="222"/>
                </a:lnTo>
                <a:lnTo>
                  <a:pt x="241" y="222"/>
                </a:lnTo>
                <a:close/>
                <a:moveTo>
                  <a:pt x="115" y="97"/>
                </a:moveTo>
                <a:lnTo>
                  <a:pt x="115" y="97"/>
                </a:lnTo>
                <a:lnTo>
                  <a:pt x="115" y="97"/>
                </a:lnTo>
                <a:lnTo>
                  <a:pt x="115" y="97"/>
                </a:lnTo>
                <a:lnTo>
                  <a:pt x="112" y="98"/>
                </a:lnTo>
                <a:lnTo>
                  <a:pt x="112" y="98"/>
                </a:lnTo>
                <a:lnTo>
                  <a:pt x="115" y="98"/>
                </a:lnTo>
                <a:lnTo>
                  <a:pt x="115" y="98"/>
                </a:lnTo>
                <a:lnTo>
                  <a:pt x="115" y="97"/>
                </a:lnTo>
                <a:lnTo>
                  <a:pt x="115" y="97"/>
                </a:lnTo>
                <a:close/>
                <a:moveTo>
                  <a:pt x="172" y="22"/>
                </a:moveTo>
                <a:lnTo>
                  <a:pt x="172" y="22"/>
                </a:lnTo>
                <a:lnTo>
                  <a:pt x="172" y="23"/>
                </a:lnTo>
                <a:lnTo>
                  <a:pt x="172" y="23"/>
                </a:lnTo>
                <a:lnTo>
                  <a:pt x="173" y="22"/>
                </a:lnTo>
                <a:lnTo>
                  <a:pt x="174" y="20"/>
                </a:lnTo>
                <a:lnTo>
                  <a:pt x="174" y="20"/>
                </a:lnTo>
                <a:lnTo>
                  <a:pt x="172" y="22"/>
                </a:lnTo>
                <a:lnTo>
                  <a:pt x="172" y="22"/>
                </a:lnTo>
                <a:close/>
                <a:moveTo>
                  <a:pt x="231" y="218"/>
                </a:moveTo>
                <a:lnTo>
                  <a:pt x="231" y="218"/>
                </a:lnTo>
                <a:lnTo>
                  <a:pt x="231" y="216"/>
                </a:lnTo>
                <a:lnTo>
                  <a:pt x="231" y="215"/>
                </a:lnTo>
                <a:lnTo>
                  <a:pt x="231" y="215"/>
                </a:lnTo>
                <a:lnTo>
                  <a:pt x="231" y="216"/>
                </a:lnTo>
                <a:lnTo>
                  <a:pt x="231" y="218"/>
                </a:lnTo>
                <a:lnTo>
                  <a:pt x="231" y="218"/>
                </a:lnTo>
                <a:close/>
                <a:moveTo>
                  <a:pt x="44" y="316"/>
                </a:moveTo>
                <a:lnTo>
                  <a:pt x="44" y="316"/>
                </a:lnTo>
                <a:lnTo>
                  <a:pt x="45" y="316"/>
                </a:lnTo>
                <a:lnTo>
                  <a:pt x="45" y="316"/>
                </a:lnTo>
                <a:lnTo>
                  <a:pt x="45" y="314"/>
                </a:lnTo>
                <a:lnTo>
                  <a:pt x="45" y="314"/>
                </a:lnTo>
                <a:lnTo>
                  <a:pt x="45" y="313"/>
                </a:lnTo>
                <a:lnTo>
                  <a:pt x="45" y="313"/>
                </a:lnTo>
                <a:lnTo>
                  <a:pt x="44" y="316"/>
                </a:lnTo>
                <a:lnTo>
                  <a:pt x="44" y="316"/>
                </a:lnTo>
                <a:close/>
                <a:moveTo>
                  <a:pt x="93" y="310"/>
                </a:moveTo>
                <a:lnTo>
                  <a:pt x="93" y="310"/>
                </a:lnTo>
                <a:lnTo>
                  <a:pt x="91" y="310"/>
                </a:lnTo>
                <a:lnTo>
                  <a:pt x="89" y="310"/>
                </a:lnTo>
                <a:lnTo>
                  <a:pt x="89" y="310"/>
                </a:lnTo>
                <a:lnTo>
                  <a:pt x="93" y="310"/>
                </a:lnTo>
                <a:lnTo>
                  <a:pt x="93" y="310"/>
                </a:lnTo>
                <a:close/>
                <a:moveTo>
                  <a:pt x="85" y="310"/>
                </a:moveTo>
                <a:lnTo>
                  <a:pt x="85" y="310"/>
                </a:lnTo>
                <a:lnTo>
                  <a:pt x="81" y="309"/>
                </a:lnTo>
                <a:lnTo>
                  <a:pt x="81" y="309"/>
                </a:lnTo>
                <a:lnTo>
                  <a:pt x="85" y="310"/>
                </a:lnTo>
                <a:lnTo>
                  <a:pt x="85" y="310"/>
                </a:lnTo>
                <a:close/>
                <a:moveTo>
                  <a:pt x="346" y="159"/>
                </a:moveTo>
                <a:lnTo>
                  <a:pt x="346" y="159"/>
                </a:lnTo>
                <a:lnTo>
                  <a:pt x="346" y="159"/>
                </a:lnTo>
                <a:lnTo>
                  <a:pt x="346" y="159"/>
                </a:lnTo>
                <a:lnTo>
                  <a:pt x="346" y="155"/>
                </a:lnTo>
                <a:lnTo>
                  <a:pt x="346" y="155"/>
                </a:lnTo>
                <a:lnTo>
                  <a:pt x="346" y="155"/>
                </a:lnTo>
                <a:lnTo>
                  <a:pt x="346" y="155"/>
                </a:lnTo>
                <a:lnTo>
                  <a:pt x="346" y="159"/>
                </a:lnTo>
                <a:lnTo>
                  <a:pt x="346" y="159"/>
                </a:lnTo>
                <a:close/>
                <a:moveTo>
                  <a:pt x="187" y="103"/>
                </a:moveTo>
                <a:lnTo>
                  <a:pt x="187" y="103"/>
                </a:lnTo>
                <a:lnTo>
                  <a:pt x="184" y="101"/>
                </a:lnTo>
                <a:lnTo>
                  <a:pt x="184" y="101"/>
                </a:lnTo>
                <a:lnTo>
                  <a:pt x="184" y="101"/>
                </a:lnTo>
                <a:lnTo>
                  <a:pt x="184" y="101"/>
                </a:lnTo>
                <a:lnTo>
                  <a:pt x="186" y="103"/>
                </a:lnTo>
                <a:lnTo>
                  <a:pt x="186" y="103"/>
                </a:lnTo>
                <a:lnTo>
                  <a:pt x="186" y="103"/>
                </a:lnTo>
                <a:lnTo>
                  <a:pt x="186" y="103"/>
                </a:lnTo>
                <a:lnTo>
                  <a:pt x="187" y="103"/>
                </a:lnTo>
                <a:lnTo>
                  <a:pt x="187" y="103"/>
                </a:lnTo>
                <a:close/>
                <a:moveTo>
                  <a:pt x="82" y="316"/>
                </a:moveTo>
                <a:lnTo>
                  <a:pt x="82" y="316"/>
                </a:lnTo>
                <a:lnTo>
                  <a:pt x="79" y="316"/>
                </a:lnTo>
                <a:lnTo>
                  <a:pt x="78" y="316"/>
                </a:lnTo>
                <a:lnTo>
                  <a:pt x="78" y="316"/>
                </a:lnTo>
                <a:lnTo>
                  <a:pt x="79" y="316"/>
                </a:lnTo>
                <a:lnTo>
                  <a:pt x="79" y="316"/>
                </a:lnTo>
                <a:lnTo>
                  <a:pt x="82" y="316"/>
                </a:lnTo>
                <a:lnTo>
                  <a:pt x="82" y="316"/>
                </a:lnTo>
                <a:close/>
                <a:moveTo>
                  <a:pt x="21" y="128"/>
                </a:moveTo>
                <a:lnTo>
                  <a:pt x="21" y="128"/>
                </a:lnTo>
                <a:lnTo>
                  <a:pt x="21" y="132"/>
                </a:lnTo>
                <a:lnTo>
                  <a:pt x="21" y="132"/>
                </a:lnTo>
                <a:lnTo>
                  <a:pt x="21" y="128"/>
                </a:lnTo>
                <a:lnTo>
                  <a:pt x="21" y="128"/>
                </a:lnTo>
                <a:close/>
                <a:moveTo>
                  <a:pt x="115" y="287"/>
                </a:moveTo>
                <a:lnTo>
                  <a:pt x="115" y="287"/>
                </a:lnTo>
                <a:lnTo>
                  <a:pt x="115" y="287"/>
                </a:lnTo>
                <a:lnTo>
                  <a:pt x="115" y="287"/>
                </a:lnTo>
                <a:lnTo>
                  <a:pt x="112" y="289"/>
                </a:lnTo>
                <a:lnTo>
                  <a:pt x="112" y="289"/>
                </a:lnTo>
                <a:lnTo>
                  <a:pt x="113" y="289"/>
                </a:lnTo>
                <a:lnTo>
                  <a:pt x="115" y="287"/>
                </a:lnTo>
                <a:lnTo>
                  <a:pt x="115" y="287"/>
                </a:lnTo>
                <a:close/>
                <a:moveTo>
                  <a:pt x="146" y="100"/>
                </a:moveTo>
                <a:lnTo>
                  <a:pt x="146" y="100"/>
                </a:lnTo>
                <a:lnTo>
                  <a:pt x="147" y="101"/>
                </a:lnTo>
                <a:lnTo>
                  <a:pt x="147" y="100"/>
                </a:lnTo>
                <a:lnTo>
                  <a:pt x="147" y="100"/>
                </a:lnTo>
                <a:lnTo>
                  <a:pt x="146" y="100"/>
                </a:lnTo>
                <a:lnTo>
                  <a:pt x="146" y="100"/>
                </a:lnTo>
                <a:lnTo>
                  <a:pt x="146" y="100"/>
                </a:lnTo>
                <a:close/>
                <a:moveTo>
                  <a:pt x="153" y="328"/>
                </a:moveTo>
                <a:lnTo>
                  <a:pt x="153" y="328"/>
                </a:lnTo>
                <a:lnTo>
                  <a:pt x="153" y="328"/>
                </a:lnTo>
                <a:lnTo>
                  <a:pt x="153" y="328"/>
                </a:lnTo>
                <a:lnTo>
                  <a:pt x="157" y="328"/>
                </a:lnTo>
                <a:lnTo>
                  <a:pt x="157" y="328"/>
                </a:lnTo>
                <a:lnTo>
                  <a:pt x="153" y="328"/>
                </a:lnTo>
                <a:lnTo>
                  <a:pt x="153" y="328"/>
                </a:lnTo>
                <a:close/>
                <a:moveTo>
                  <a:pt x="133" y="286"/>
                </a:moveTo>
                <a:lnTo>
                  <a:pt x="133" y="286"/>
                </a:lnTo>
                <a:lnTo>
                  <a:pt x="135" y="284"/>
                </a:lnTo>
                <a:lnTo>
                  <a:pt x="135" y="284"/>
                </a:lnTo>
                <a:lnTo>
                  <a:pt x="133" y="286"/>
                </a:lnTo>
                <a:lnTo>
                  <a:pt x="133" y="286"/>
                </a:lnTo>
                <a:lnTo>
                  <a:pt x="133" y="286"/>
                </a:lnTo>
                <a:close/>
                <a:moveTo>
                  <a:pt x="247" y="229"/>
                </a:moveTo>
                <a:lnTo>
                  <a:pt x="247" y="229"/>
                </a:lnTo>
                <a:lnTo>
                  <a:pt x="247" y="228"/>
                </a:lnTo>
                <a:lnTo>
                  <a:pt x="246" y="225"/>
                </a:lnTo>
                <a:lnTo>
                  <a:pt x="246" y="225"/>
                </a:lnTo>
                <a:lnTo>
                  <a:pt x="247" y="229"/>
                </a:lnTo>
                <a:lnTo>
                  <a:pt x="247" y="229"/>
                </a:lnTo>
                <a:close/>
                <a:moveTo>
                  <a:pt x="231" y="336"/>
                </a:moveTo>
                <a:lnTo>
                  <a:pt x="231" y="336"/>
                </a:lnTo>
                <a:lnTo>
                  <a:pt x="231" y="334"/>
                </a:lnTo>
                <a:lnTo>
                  <a:pt x="231" y="334"/>
                </a:lnTo>
                <a:lnTo>
                  <a:pt x="230" y="337"/>
                </a:lnTo>
                <a:lnTo>
                  <a:pt x="230" y="337"/>
                </a:lnTo>
                <a:lnTo>
                  <a:pt x="230" y="337"/>
                </a:lnTo>
                <a:lnTo>
                  <a:pt x="230" y="337"/>
                </a:lnTo>
                <a:lnTo>
                  <a:pt x="231" y="337"/>
                </a:lnTo>
                <a:lnTo>
                  <a:pt x="231" y="337"/>
                </a:lnTo>
                <a:lnTo>
                  <a:pt x="231" y="336"/>
                </a:lnTo>
                <a:lnTo>
                  <a:pt x="231" y="336"/>
                </a:lnTo>
                <a:close/>
                <a:moveTo>
                  <a:pt x="120" y="94"/>
                </a:moveTo>
                <a:lnTo>
                  <a:pt x="120" y="94"/>
                </a:lnTo>
                <a:lnTo>
                  <a:pt x="126" y="94"/>
                </a:lnTo>
                <a:lnTo>
                  <a:pt x="126" y="94"/>
                </a:lnTo>
                <a:lnTo>
                  <a:pt x="120" y="94"/>
                </a:lnTo>
                <a:lnTo>
                  <a:pt x="120" y="94"/>
                </a:lnTo>
                <a:close/>
                <a:moveTo>
                  <a:pt x="119" y="310"/>
                </a:moveTo>
                <a:lnTo>
                  <a:pt x="119" y="310"/>
                </a:lnTo>
                <a:lnTo>
                  <a:pt x="119" y="307"/>
                </a:lnTo>
                <a:lnTo>
                  <a:pt x="119" y="307"/>
                </a:lnTo>
                <a:lnTo>
                  <a:pt x="118" y="310"/>
                </a:lnTo>
                <a:lnTo>
                  <a:pt x="118" y="310"/>
                </a:lnTo>
                <a:lnTo>
                  <a:pt x="119" y="310"/>
                </a:lnTo>
                <a:lnTo>
                  <a:pt x="119" y="310"/>
                </a:lnTo>
                <a:close/>
                <a:moveTo>
                  <a:pt x="147" y="37"/>
                </a:moveTo>
                <a:lnTo>
                  <a:pt x="147" y="37"/>
                </a:lnTo>
                <a:lnTo>
                  <a:pt x="152" y="36"/>
                </a:lnTo>
                <a:lnTo>
                  <a:pt x="152" y="36"/>
                </a:lnTo>
                <a:lnTo>
                  <a:pt x="147" y="37"/>
                </a:lnTo>
                <a:lnTo>
                  <a:pt x="147" y="37"/>
                </a:lnTo>
                <a:close/>
                <a:moveTo>
                  <a:pt x="314" y="31"/>
                </a:moveTo>
                <a:lnTo>
                  <a:pt x="314" y="31"/>
                </a:lnTo>
                <a:lnTo>
                  <a:pt x="312" y="31"/>
                </a:lnTo>
                <a:lnTo>
                  <a:pt x="312" y="31"/>
                </a:lnTo>
                <a:lnTo>
                  <a:pt x="314" y="33"/>
                </a:lnTo>
                <a:lnTo>
                  <a:pt x="314" y="33"/>
                </a:lnTo>
                <a:lnTo>
                  <a:pt x="314" y="31"/>
                </a:lnTo>
                <a:lnTo>
                  <a:pt x="314" y="31"/>
                </a:lnTo>
                <a:close/>
                <a:moveTo>
                  <a:pt x="142" y="256"/>
                </a:moveTo>
                <a:lnTo>
                  <a:pt x="142" y="256"/>
                </a:lnTo>
                <a:lnTo>
                  <a:pt x="140" y="257"/>
                </a:lnTo>
                <a:lnTo>
                  <a:pt x="140" y="257"/>
                </a:lnTo>
                <a:lnTo>
                  <a:pt x="142" y="257"/>
                </a:lnTo>
                <a:lnTo>
                  <a:pt x="142" y="256"/>
                </a:lnTo>
                <a:lnTo>
                  <a:pt x="142" y="256"/>
                </a:lnTo>
                <a:close/>
                <a:moveTo>
                  <a:pt x="230" y="201"/>
                </a:moveTo>
                <a:lnTo>
                  <a:pt x="230" y="201"/>
                </a:lnTo>
                <a:lnTo>
                  <a:pt x="230" y="202"/>
                </a:lnTo>
                <a:lnTo>
                  <a:pt x="230" y="203"/>
                </a:lnTo>
                <a:lnTo>
                  <a:pt x="230" y="203"/>
                </a:lnTo>
                <a:lnTo>
                  <a:pt x="230" y="201"/>
                </a:lnTo>
                <a:lnTo>
                  <a:pt x="230" y="201"/>
                </a:lnTo>
                <a:close/>
                <a:moveTo>
                  <a:pt x="108" y="314"/>
                </a:moveTo>
                <a:lnTo>
                  <a:pt x="108" y="314"/>
                </a:lnTo>
                <a:lnTo>
                  <a:pt x="105" y="314"/>
                </a:lnTo>
                <a:lnTo>
                  <a:pt x="105" y="314"/>
                </a:lnTo>
                <a:lnTo>
                  <a:pt x="105" y="314"/>
                </a:lnTo>
                <a:lnTo>
                  <a:pt x="105" y="314"/>
                </a:lnTo>
                <a:lnTo>
                  <a:pt x="106" y="314"/>
                </a:lnTo>
                <a:lnTo>
                  <a:pt x="108" y="314"/>
                </a:lnTo>
                <a:lnTo>
                  <a:pt x="108" y="314"/>
                </a:lnTo>
                <a:close/>
                <a:moveTo>
                  <a:pt x="54" y="189"/>
                </a:moveTo>
                <a:lnTo>
                  <a:pt x="54" y="189"/>
                </a:lnTo>
                <a:lnTo>
                  <a:pt x="54" y="191"/>
                </a:lnTo>
                <a:lnTo>
                  <a:pt x="54" y="191"/>
                </a:lnTo>
                <a:lnTo>
                  <a:pt x="57" y="191"/>
                </a:lnTo>
                <a:lnTo>
                  <a:pt x="57" y="191"/>
                </a:lnTo>
                <a:lnTo>
                  <a:pt x="57" y="189"/>
                </a:lnTo>
                <a:lnTo>
                  <a:pt x="57" y="189"/>
                </a:lnTo>
                <a:lnTo>
                  <a:pt x="54" y="189"/>
                </a:lnTo>
                <a:lnTo>
                  <a:pt x="54" y="189"/>
                </a:lnTo>
                <a:close/>
                <a:moveTo>
                  <a:pt x="91" y="320"/>
                </a:moveTo>
                <a:lnTo>
                  <a:pt x="91" y="320"/>
                </a:lnTo>
                <a:lnTo>
                  <a:pt x="89" y="320"/>
                </a:lnTo>
                <a:lnTo>
                  <a:pt x="88" y="320"/>
                </a:lnTo>
                <a:lnTo>
                  <a:pt x="88" y="320"/>
                </a:lnTo>
                <a:lnTo>
                  <a:pt x="88" y="320"/>
                </a:lnTo>
                <a:lnTo>
                  <a:pt x="88" y="320"/>
                </a:lnTo>
                <a:lnTo>
                  <a:pt x="91" y="320"/>
                </a:lnTo>
                <a:lnTo>
                  <a:pt x="91" y="320"/>
                </a:lnTo>
                <a:close/>
                <a:moveTo>
                  <a:pt x="20" y="139"/>
                </a:moveTo>
                <a:lnTo>
                  <a:pt x="20" y="139"/>
                </a:lnTo>
                <a:lnTo>
                  <a:pt x="21" y="138"/>
                </a:lnTo>
                <a:lnTo>
                  <a:pt x="21" y="137"/>
                </a:lnTo>
                <a:lnTo>
                  <a:pt x="21" y="137"/>
                </a:lnTo>
                <a:lnTo>
                  <a:pt x="20" y="138"/>
                </a:lnTo>
                <a:lnTo>
                  <a:pt x="20" y="139"/>
                </a:lnTo>
                <a:lnTo>
                  <a:pt x="20" y="139"/>
                </a:lnTo>
                <a:close/>
                <a:moveTo>
                  <a:pt x="74" y="23"/>
                </a:moveTo>
                <a:lnTo>
                  <a:pt x="74" y="23"/>
                </a:lnTo>
                <a:lnTo>
                  <a:pt x="74" y="23"/>
                </a:lnTo>
                <a:lnTo>
                  <a:pt x="75" y="22"/>
                </a:lnTo>
                <a:lnTo>
                  <a:pt x="75" y="22"/>
                </a:lnTo>
                <a:lnTo>
                  <a:pt x="74" y="22"/>
                </a:lnTo>
                <a:lnTo>
                  <a:pt x="74" y="23"/>
                </a:lnTo>
                <a:lnTo>
                  <a:pt x="74" y="23"/>
                </a:lnTo>
                <a:close/>
                <a:moveTo>
                  <a:pt x="159" y="107"/>
                </a:moveTo>
                <a:lnTo>
                  <a:pt x="159" y="107"/>
                </a:lnTo>
                <a:lnTo>
                  <a:pt x="157" y="108"/>
                </a:lnTo>
                <a:lnTo>
                  <a:pt x="157" y="108"/>
                </a:lnTo>
                <a:lnTo>
                  <a:pt x="159" y="108"/>
                </a:lnTo>
                <a:lnTo>
                  <a:pt x="160" y="107"/>
                </a:lnTo>
                <a:lnTo>
                  <a:pt x="160" y="107"/>
                </a:lnTo>
                <a:lnTo>
                  <a:pt x="159" y="107"/>
                </a:lnTo>
                <a:lnTo>
                  <a:pt x="159" y="107"/>
                </a:lnTo>
                <a:close/>
                <a:moveTo>
                  <a:pt x="34" y="236"/>
                </a:moveTo>
                <a:lnTo>
                  <a:pt x="34" y="236"/>
                </a:lnTo>
                <a:lnTo>
                  <a:pt x="34" y="236"/>
                </a:lnTo>
                <a:lnTo>
                  <a:pt x="34" y="236"/>
                </a:lnTo>
                <a:lnTo>
                  <a:pt x="35" y="240"/>
                </a:lnTo>
                <a:lnTo>
                  <a:pt x="35" y="240"/>
                </a:lnTo>
                <a:lnTo>
                  <a:pt x="35" y="240"/>
                </a:lnTo>
                <a:lnTo>
                  <a:pt x="35" y="240"/>
                </a:lnTo>
                <a:lnTo>
                  <a:pt x="34" y="236"/>
                </a:lnTo>
                <a:lnTo>
                  <a:pt x="34" y="236"/>
                </a:lnTo>
                <a:close/>
                <a:moveTo>
                  <a:pt x="230" y="168"/>
                </a:moveTo>
                <a:lnTo>
                  <a:pt x="230" y="168"/>
                </a:lnTo>
                <a:lnTo>
                  <a:pt x="230" y="168"/>
                </a:lnTo>
                <a:lnTo>
                  <a:pt x="230" y="166"/>
                </a:lnTo>
                <a:lnTo>
                  <a:pt x="230" y="166"/>
                </a:lnTo>
                <a:lnTo>
                  <a:pt x="230" y="168"/>
                </a:lnTo>
                <a:lnTo>
                  <a:pt x="230" y="168"/>
                </a:lnTo>
                <a:lnTo>
                  <a:pt x="230" y="168"/>
                </a:lnTo>
                <a:close/>
                <a:moveTo>
                  <a:pt x="86" y="330"/>
                </a:moveTo>
                <a:lnTo>
                  <a:pt x="86" y="330"/>
                </a:lnTo>
                <a:lnTo>
                  <a:pt x="86" y="328"/>
                </a:lnTo>
                <a:lnTo>
                  <a:pt x="86" y="328"/>
                </a:lnTo>
                <a:lnTo>
                  <a:pt x="86" y="328"/>
                </a:lnTo>
                <a:lnTo>
                  <a:pt x="86" y="330"/>
                </a:lnTo>
                <a:lnTo>
                  <a:pt x="86" y="330"/>
                </a:lnTo>
                <a:close/>
                <a:moveTo>
                  <a:pt x="189" y="330"/>
                </a:moveTo>
                <a:lnTo>
                  <a:pt x="189" y="330"/>
                </a:lnTo>
                <a:lnTo>
                  <a:pt x="187" y="331"/>
                </a:lnTo>
                <a:lnTo>
                  <a:pt x="187" y="331"/>
                </a:lnTo>
                <a:lnTo>
                  <a:pt x="189" y="331"/>
                </a:lnTo>
                <a:lnTo>
                  <a:pt x="192" y="331"/>
                </a:lnTo>
                <a:lnTo>
                  <a:pt x="192" y="331"/>
                </a:lnTo>
                <a:lnTo>
                  <a:pt x="189" y="330"/>
                </a:lnTo>
                <a:lnTo>
                  <a:pt x="189" y="330"/>
                </a:lnTo>
                <a:close/>
                <a:moveTo>
                  <a:pt x="55" y="94"/>
                </a:moveTo>
                <a:lnTo>
                  <a:pt x="55" y="94"/>
                </a:lnTo>
                <a:lnTo>
                  <a:pt x="54" y="95"/>
                </a:lnTo>
                <a:lnTo>
                  <a:pt x="54" y="95"/>
                </a:lnTo>
                <a:lnTo>
                  <a:pt x="54" y="95"/>
                </a:lnTo>
                <a:lnTo>
                  <a:pt x="54" y="95"/>
                </a:lnTo>
                <a:lnTo>
                  <a:pt x="54" y="95"/>
                </a:lnTo>
                <a:lnTo>
                  <a:pt x="55" y="94"/>
                </a:lnTo>
                <a:lnTo>
                  <a:pt x="55" y="94"/>
                </a:lnTo>
                <a:close/>
                <a:moveTo>
                  <a:pt x="220" y="337"/>
                </a:moveTo>
                <a:lnTo>
                  <a:pt x="220" y="337"/>
                </a:lnTo>
                <a:lnTo>
                  <a:pt x="221" y="337"/>
                </a:lnTo>
                <a:lnTo>
                  <a:pt x="221" y="336"/>
                </a:lnTo>
                <a:lnTo>
                  <a:pt x="221" y="336"/>
                </a:lnTo>
                <a:lnTo>
                  <a:pt x="221" y="334"/>
                </a:lnTo>
                <a:lnTo>
                  <a:pt x="221" y="334"/>
                </a:lnTo>
                <a:lnTo>
                  <a:pt x="220" y="337"/>
                </a:lnTo>
                <a:lnTo>
                  <a:pt x="220" y="337"/>
                </a:lnTo>
                <a:close/>
                <a:moveTo>
                  <a:pt x="207" y="179"/>
                </a:moveTo>
                <a:lnTo>
                  <a:pt x="207" y="179"/>
                </a:lnTo>
                <a:lnTo>
                  <a:pt x="210" y="178"/>
                </a:lnTo>
                <a:lnTo>
                  <a:pt x="210" y="178"/>
                </a:lnTo>
                <a:lnTo>
                  <a:pt x="210" y="178"/>
                </a:lnTo>
                <a:lnTo>
                  <a:pt x="210" y="178"/>
                </a:lnTo>
                <a:lnTo>
                  <a:pt x="209" y="178"/>
                </a:lnTo>
                <a:lnTo>
                  <a:pt x="209" y="178"/>
                </a:lnTo>
                <a:lnTo>
                  <a:pt x="207" y="179"/>
                </a:lnTo>
                <a:lnTo>
                  <a:pt x="207" y="179"/>
                </a:lnTo>
                <a:close/>
                <a:moveTo>
                  <a:pt x="219" y="19"/>
                </a:moveTo>
                <a:lnTo>
                  <a:pt x="219" y="19"/>
                </a:lnTo>
                <a:lnTo>
                  <a:pt x="221" y="20"/>
                </a:lnTo>
                <a:lnTo>
                  <a:pt x="223" y="19"/>
                </a:lnTo>
                <a:lnTo>
                  <a:pt x="223" y="19"/>
                </a:lnTo>
                <a:lnTo>
                  <a:pt x="219" y="19"/>
                </a:lnTo>
                <a:lnTo>
                  <a:pt x="219" y="19"/>
                </a:lnTo>
                <a:close/>
                <a:moveTo>
                  <a:pt x="348" y="164"/>
                </a:moveTo>
                <a:lnTo>
                  <a:pt x="348" y="164"/>
                </a:lnTo>
                <a:lnTo>
                  <a:pt x="346" y="164"/>
                </a:lnTo>
                <a:lnTo>
                  <a:pt x="346" y="164"/>
                </a:lnTo>
                <a:lnTo>
                  <a:pt x="346" y="166"/>
                </a:lnTo>
                <a:lnTo>
                  <a:pt x="346" y="166"/>
                </a:lnTo>
                <a:lnTo>
                  <a:pt x="348" y="165"/>
                </a:lnTo>
                <a:lnTo>
                  <a:pt x="348" y="164"/>
                </a:lnTo>
                <a:lnTo>
                  <a:pt x="348" y="164"/>
                </a:lnTo>
                <a:close/>
                <a:moveTo>
                  <a:pt x="194" y="347"/>
                </a:moveTo>
                <a:lnTo>
                  <a:pt x="194" y="347"/>
                </a:lnTo>
                <a:lnTo>
                  <a:pt x="194" y="346"/>
                </a:lnTo>
                <a:lnTo>
                  <a:pt x="193" y="346"/>
                </a:lnTo>
                <a:lnTo>
                  <a:pt x="193" y="346"/>
                </a:lnTo>
                <a:lnTo>
                  <a:pt x="194" y="347"/>
                </a:lnTo>
                <a:lnTo>
                  <a:pt x="194" y="347"/>
                </a:lnTo>
                <a:close/>
                <a:moveTo>
                  <a:pt x="301" y="37"/>
                </a:moveTo>
                <a:lnTo>
                  <a:pt x="301" y="37"/>
                </a:lnTo>
                <a:lnTo>
                  <a:pt x="302" y="39"/>
                </a:lnTo>
                <a:lnTo>
                  <a:pt x="302" y="39"/>
                </a:lnTo>
                <a:lnTo>
                  <a:pt x="301" y="37"/>
                </a:lnTo>
                <a:lnTo>
                  <a:pt x="301" y="37"/>
                </a:lnTo>
                <a:lnTo>
                  <a:pt x="301" y="37"/>
                </a:lnTo>
                <a:lnTo>
                  <a:pt x="301" y="37"/>
                </a:lnTo>
                <a:close/>
                <a:moveTo>
                  <a:pt x="221" y="9"/>
                </a:moveTo>
                <a:lnTo>
                  <a:pt x="221" y="9"/>
                </a:lnTo>
                <a:lnTo>
                  <a:pt x="220" y="9"/>
                </a:lnTo>
                <a:lnTo>
                  <a:pt x="220" y="9"/>
                </a:lnTo>
                <a:lnTo>
                  <a:pt x="220" y="10"/>
                </a:lnTo>
                <a:lnTo>
                  <a:pt x="220" y="10"/>
                </a:lnTo>
                <a:lnTo>
                  <a:pt x="220" y="10"/>
                </a:lnTo>
                <a:lnTo>
                  <a:pt x="221" y="9"/>
                </a:lnTo>
                <a:lnTo>
                  <a:pt x="221" y="9"/>
                </a:lnTo>
                <a:close/>
                <a:moveTo>
                  <a:pt x="48" y="192"/>
                </a:moveTo>
                <a:lnTo>
                  <a:pt x="48" y="192"/>
                </a:lnTo>
                <a:lnTo>
                  <a:pt x="48" y="195"/>
                </a:lnTo>
                <a:lnTo>
                  <a:pt x="48" y="195"/>
                </a:lnTo>
                <a:lnTo>
                  <a:pt x="49" y="193"/>
                </a:lnTo>
                <a:lnTo>
                  <a:pt x="48" y="192"/>
                </a:lnTo>
                <a:lnTo>
                  <a:pt x="48" y="192"/>
                </a:lnTo>
                <a:close/>
                <a:moveTo>
                  <a:pt x="92" y="337"/>
                </a:moveTo>
                <a:lnTo>
                  <a:pt x="92" y="337"/>
                </a:lnTo>
                <a:lnTo>
                  <a:pt x="95" y="337"/>
                </a:lnTo>
                <a:lnTo>
                  <a:pt x="95" y="337"/>
                </a:lnTo>
                <a:lnTo>
                  <a:pt x="95" y="337"/>
                </a:lnTo>
                <a:lnTo>
                  <a:pt x="95" y="337"/>
                </a:lnTo>
                <a:lnTo>
                  <a:pt x="92" y="337"/>
                </a:lnTo>
                <a:lnTo>
                  <a:pt x="92" y="337"/>
                </a:lnTo>
                <a:close/>
                <a:moveTo>
                  <a:pt x="243" y="328"/>
                </a:moveTo>
                <a:lnTo>
                  <a:pt x="243" y="328"/>
                </a:lnTo>
                <a:lnTo>
                  <a:pt x="243" y="330"/>
                </a:lnTo>
                <a:lnTo>
                  <a:pt x="244" y="330"/>
                </a:lnTo>
                <a:lnTo>
                  <a:pt x="244" y="330"/>
                </a:lnTo>
                <a:lnTo>
                  <a:pt x="243" y="328"/>
                </a:lnTo>
                <a:lnTo>
                  <a:pt x="243" y="328"/>
                </a:lnTo>
                <a:close/>
                <a:moveTo>
                  <a:pt x="22" y="67"/>
                </a:moveTo>
                <a:lnTo>
                  <a:pt x="22" y="67"/>
                </a:lnTo>
                <a:lnTo>
                  <a:pt x="21" y="70"/>
                </a:lnTo>
                <a:lnTo>
                  <a:pt x="21" y="70"/>
                </a:lnTo>
                <a:lnTo>
                  <a:pt x="22" y="70"/>
                </a:lnTo>
                <a:lnTo>
                  <a:pt x="22" y="70"/>
                </a:lnTo>
                <a:lnTo>
                  <a:pt x="22" y="68"/>
                </a:lnTo>
                <a:lnTo>
                  <a:pt x="22" y="67"/>
                </a:lnTo>
                <a:lnTo>
                  <a:pt x="22" y="67"/>
                </a:lnTo>
                <a:close/>
                <a:moveTo>
                  <a:pt x="65" y="314"/>
                </a:moveTo>
                <a:lnTo>
                  <a:pt x="65" y="314"/>
                </a:lnTo>
                <a:lnTo>
                  <a:pt x="66" y="316"/>
                </a:lnTo>
                <a:lnTo>
                  <a:pt x="66" y="316"/>
                </a:lnTo>
                <a:lnTo>
                  <a:pt x="66" y="314"/>
                </a:lnTo>
                <a:lnTo>
                  <a:pt x="66" y="313"/>
                </a:lnTo>
                <a:lnTo>
                  <a:pt x="66" y="313"/>
                </a:lnTo>
                <a:lnTo>
                  <a:pt x="65" y="314"/>
                </a:lnTo>
                <a:lnTo>
                  <a:pt x="65" y="314"/>
                </a:lnTo>
                <a:close/>
                <a:moveTo>
                  <a:pt x="89" y="23"/>
                </a:moveTo>
                <a:lnTo>
                  <a:pt x="89" y="23"/>
                </a:lnTo>
                <a:lnTo>
                  <a:pt x="91" y="23"/>
                </a:lnTo>
                <a:lnTo>
                  <a:pt x="91" y="22"/>
                </a:lnTo>
                <a:lnTo>
                  <a:pt x="91" y="22"/>
                </a:lnTo>
                <a:lnTo>
                  <a:pt x="89" y="23"/>
                </a:lnTo>
                <a:lnTo>
                  <a:pt x="89" y="23"/>
                </a:lnTo>
                <a:close/>
                <a:moveTo>
                  <a:pt x="213" y="27"/>
                </a:moveTo>
                <a:lnTo>
                  <a:pt x="213" y="27"/>
                </a:lnTo>
                <a:lnTo>
                  <a:pt x="211" y="27"/>
                </a:lnTo>
                <a:lnTo>
                  <a:pt x="211" y="29"/>
                </a:lnTo>
                <a:lnTo>
                  <a:pt x="211" y="29"/>
                </a:lnTo>
                <a:lnTo>
                  <a:pt x="213" y="27"/>
                </a:lnTo>
                <a:lnTo>
                  <a:pt x="213" y="27"/>
                </a:lnTo>
                <a:close/>
                <a:moveTo>
                  <a:pt x="241" y="229"/>
                </a:moveTo>
                <a:lnTo>
                  <a:pt x="241" y="229"/>
                </a:lnTo>
                <a:lnTo>
                  <a:pt x="241" y="229"/>
                </a:lnTo>
                <a:lnTo>
                  <a:pt x="241" y="229"/>
                </a:lnTo>
                <a:lnTo>
                  <a:pt x="241" y="226"/>
                </a:lnTo>
                <a:lnTo>
                  <a:pt x="241" y="226"/>
                </a:lnTo>
                <a:lnTo>
                  <a:pt x="241" y="226"/>
                </a:lnTo>
                <a:lnTo>
                  <a:pt x="241" y="226"/>
                </a:lnTo>
                <a:lnTo>
                  <a:pt x="241" y="229"/>
                </a:lnTo>
                <a:lnTo>
                  <a:pt x="241" y="229"/>
                </a:lnTo>
                <a:close/>
                <a:moveTo>
                  <a:pt x="102" y="314"/>
                </a:moveTo>
                <a:lnTo>
                  <a:pt x="102" y="314"/>
                </a:lnTo>
                <a:lnTo>
                  <a:pt x="99" y="314"/>
                </a:lnTo>
                <a:lnTo>
                  <a:pt x="99" y="314"/>
                </a:lnTo>
                <a:lnTo>
                  <a:pt x="102" y="314"/>
                </a:lnTo>
                <a:lnTo>
                  <a:pt x="102" y="314"/>
                </a:lnTo>
                <a:close/>
                <a:moveTo>
                  <a:pt x="183" y="331"/>
                </a:moveTo>
                <a:lnTo>
                  <a:pt x="183" y="331"/>
                </a:lnTo>
                <a:lnTo>
                  <a:pt x="184" y="331"/>
                </a:lnTo>
                <a:lnTo>
                  <a:pt x="184" y="331"/>
                </a:lnTo>
                <a:lnTo>
                  <a:pt x="184" y="330"/>
                </a:lnTo>
                <a:lnTo>
                  <a:pt x="183" y="330"/>
                </a:lnTo>
                <a:lnTo>
                  <a:pt x="183" y="330"/>
                </a:lnTo>
                <a:lnTo>
                  <a:pt x="183" y="331"/>
                </a:lnTo>
                <a:lnTo>
                  <a:pt x="183" y="331"/>
                </a:lnTo>
                <a:close/>
                <a:moveTo>
                  <a:pt x="82" y="17"/>
                </a:moveTo>
                <a:lnTo>
                  <a:pt x="82" y="17"/>
                </a:lnTo>
                <a:lnTo>
                  <a:pt x="82" y="17"/>
                </a:lnTo>
                <a:lnTo>
                  <a:pt x="82" y="17"/>
                </a:lnTo>
                <a:lnTo>
                  <a:pt x="82" y="17"/>
                </a:lnTo>
                <a:lnTo>
                  <a:pt x="84" y="16"/>
                </a:lnTo>
                <a:lnTo>
                  <a:pt x="84" y="16"/>
                </a:lnTo>
                <a:lnTo>
                  <a:pt x="82" y="17"/>
                </a:lnTo>
                <a:lnTo>
                  <a:pt x="82" y="17"/>
                </a:lnTo>
                <a:close/>
                <a:moveTo>
                  <a:pt x="341" y="118"/>
                </a:moveTo>
                <a:lnTo>
                  <a:pt x="341" y="118"/>
                </a:lnTo>
                <a:lnTo>
                  <a:pt x="342" y="115"/>
                </a:lnTo>
                <a:lnTo>
                  <a:pt x="341" y="115"/>
                </a:lnTo>
                <a:lnTo>
                  <a:pt x="341" y="115"/>
                </a:lnTo>
                <a:lnTo>
                  <a:pt x="341" y="118"/>
                </a:lnTo>
                <a:lnTo>
                  <a:pt x="341" y="118"/>
                </a:lnTo>
                <a:close/>
                <a:moveTo>
                  <a:pt x="170" y="108"/>
                </a:moveTo>
                <a:lnTo>
                  <a:pt x="170" y="108"/>
                </a:lnTo>
                <a:lnTo>
                  <a:pt x="172" y="107"/>
                </a:lnTo>
                <a:lnTo>
                  <a:pt x="172" y="107"/>
                </a:lnTo>
                <a:lnTo>
                  <a:pt x="172" y="107"/>
                </a:lnTo>
                <a:lnTo>
                  <a:pt x="170" y="108"/>
                </a:lnTo>
                <a:lnTo>
                  <a:pt x="170" y="108"/>
                </a:lnTo>
                <a:close/>
                <a:moveTo>
                  <a:pt x="331" y="68"/>
                </a:moveTo>
                <a:lnTo>
                  <a:pt x="331" y="68"/>
                </a:lnTo>
                <a:lnTo>
                  <a:pt x="332" y="68"/>
                </a:lnTo>
                <a:lnTo>
                  <a:pt x="332" y="68"/>
                </a:lnTo>
                <a:lnTo>
                  <a:pt x="329" y="67"/>
                </a:lnTo>
                <a:lnTo>
                  <a:pt x="329" y="67"/>
                </a:lnTo>
                <a:lnTo>
                  <a:pt x="329" y="67"/>
                </a:lnTo>
                <a:lnTo>
                  <a:pt x="329" y="67"/>
                </a:lnTo>
                <a:lnTo>
                  <a:pt x="331" y="68"/>
                </a:lnTo>
                <a:lnTo>
                  <a:pt x="331" y="68"/>
                </a:lnTo>
                <a:close/>
                <a:moveTo>
                  <a:pt x="122" y="205"/>
                </a:moveTo>
                <a:lnTo>
                  <a:pt x="122" y="205"/>
                </a:lnTo>
                <a:lnTo>
                  <a:pt x="122" y="202"/>
                </a:lnTo>
                <a:lnTo>
                  <a:pt x="122" y="202"/>
                </a:lnTo>
                <a:lnTo>
                  <a:pt x="122" y="202"/>
                </a:lnTo>
                <a:lnTo>
                  <a:pt x="122" y="202"/>
                </a:lnTo>
                <a:lnTo>
                  <a:pt x="122" y="205"/>
                </a:lnTo>
                <a:lnTo>
                  <a:pt x="122" y="205"/>
                </a:lnTo>
                <a:close/>
                <a:moveTo>
                  <a:pt x="324" y="164"/>
                </a:moveTo>
                <a:lnTo>
                  <a:pt x="324" y="164"/>
                </a:lnTo>
                <a:lnTo>
                  <a:pt x="324" y="161"/>
                </a:lnTo>
                <a:lnTo>
                  <a:pt x="324" y="161"/>
                </a:lnTo>
                <a:lnTo>
                  <a:pt x="324" y="161"/>
                </a:lnTo>
                <a:lnTo>
                  <a:pt x="324" y="161"/>
                </a:lnTo>
                <a:lnTo>
                  <a:pt x="324" y="164"/>
                </a:lnTo>
                <a:lnTo>
                  <a:pt x="324" y="164"/>
                </a:lnTo>
                <a:close/>
                <a:moveTo>
                  <a:pt x="48" y="287"/>
                </a:moveTo>
                <a:lnTo>
                  <a:pt x="48" y="287"/>
                </a:lnTo>
                <a:lnTo>
                  <a:pt x="47" y="284"/>
                </a:lnTo>
                <a:lnTo>
                  <a:pt x="47" y="284"/>
                </a:lnTo>
                <a:lnTo>
                  <a:pt x="47" y="286"/>
                </a:lnTo>
                <a:lnTo>
                  <a:pt x="48" y="287"/>
                </a:lnTo>
                <a:lnTo>
                  <a:pt x="48" y="287"/>
                </a:lnTo>
                <a:close/>
                <a:moveTo>
                  <a:pt x="228" y="159"/>
                </a:moveTo>
                <a:lnTo>
                  <a:pt x="228" y="159"/>
                </a:lnTo>
                <a:lnTo>
                  <a:pt x="228" y="159"/>
                </a:lnTo>
                <a:lnTo>
                  <a:pt x="228" y="159"/>
                </a:lnTo>
                <a:lnTo>
                  <a:pt x="227" y="157"/>
                </a:lnTo>
                <a:lnTo>
                  <a:pt x="227" y="157"/>
                </a:lnTo>
                <a:lnTo>
                  <a:pt x="228" y="159"/>
                </a:lnTo>
                <a:lnTo>
                  <a:pt x="228" y="159"/>
                </a:lnTo>
                <a:close/>
                <a:moveTo>
                  <a:pt x="172" y="30"/>
                </a:moveTo>
                <a:lnTo>
                  <a:pt x="172" y="30"/>
                </a:lnTo>
                <a:lnTo>
                  <a:pt x="173" y="30"/>
                </a:lnTo>
                <a:lnTo>
                  <a:pt x="174" y="30"/>
                </a:lnTo>
                <a:lnTo>
                  <a:pt x="174" y="30"/>
                </a:lnTo>
                <a:lnTo>
                  <a:pt x="173" y="29"/>
                </a:lnTo>
                <a:lnTo>
                  <a:pt x="172" y="30"/>
                </a:lnTo>
                <a:lnTo>
                  <a:pt x="172" y="30"/>
                </a:lnTo>
                <a:close/>
                <a:moveTo>
                  <a:pt x="106" y="178"/>
                </a:moveTo>
                <a:lnTo>
                  <a:pt x="106" y="178"/>
                </a:lnTo>
                <a:lnTo>
                  <a:pt x="106" y="178"/>
                </a:lnTo>
                <a:lnTo>
                  <a:pt x="106" y="178"/>
                </a:lnTo>
                <a:lnTo>
                  <a:pt x="105" y="176"/>
                </a:lnTo>
                <a:lnTo>
                  <a:pt x="105" y="176"/>
                </a:lnTo>
                <a:lnTo>
                  <a:pt x="105" y="178"/>
                </a:lnTo>
                <a:lnTo>
                  <a:pt x="105" y="178"/>
                </a:lnTo>
                <a:lnTo>
                  <a:pt x="106" y="178"/>
                </a:lnTo>
                <a:lnTo>
                  <a:pt x="106" y="178"/>
                </a:lnTo>
                <a:close/>
                <a:moveTo>
                  <a:pt x="3" y="230"/>
                </a:moveTo>
                <a:lnTo>
                  <a:pt x="3" y="230"/>
                </a:lnTo>
                <a:lnTo>
                  <a:pt x="3" y="230"/>
                </a:lnTo>
                <a:lnTo>
                  <a:pt x="3" y="230"/>
                </a:lnTo>
                <a:lnTo>
                  <a:pt x="3" y="235"/>
                </a:lnTo>
                <a:lnTo>
                  <a:pt x="3" y="235"/>
                </a:lnTo>
                <a:lnTo>
                  <a:pt x="3" y="235"/>
                </a:lnTo>
                <a:lnTo>
                  <a:pt x="3" y="235"/>
                </a:lnTo>
                <a:lnTo>
                  <a:pt x="3" y="230"/>
                </a:lnTo>
                <a:lnTo>
                  <a:pt x="3" y="230"/>
                </a:lnTo>
                <a:close/>
                <a:moveTo>
                  <a:pt x="270" y="44"/>
                </a:moveTo>
                <a:lnTo>
                  <a:pt x="270" y="44"/>
                </a:lnTo>
                <a:lnTo>
                  <a:pt x="270" y="44"/>
                </a:lnTo>
                <a:lnTo>
                  <a:pt x="270" y="44"/>
                </a:lnTo>
                <a:lnTo>
                  <a:pt x="273" y="44"/>
                </a:lnTo>
                <a:lnTo>
                  <a:pt x="273" y="44"/>
                </a:lnTo>
                <a:lnTo>
                  <a:pt x="271" y="44"/>
                </a:lnTo>
                <a:lnTo>
                  <a:pt x="270" y="44"/>
                </a:lnTo>
                <a:lnTo>
                  <a:pt x="270" y="44"/>
                </a:lnTo>
                <a:close/>
                <a:moveTo>
                  <a:pt x="211" y="14"/>
                </a:moveTo>
                <a:lnTo>
                  <a:pt x="211" y="14"/>
                </a:lnTo>
                <a:lnTo>
                  <a:pt x="211" y="14"/>
                </a:lnTo>
                <a:lnTo>
                  <a:pt x="211" y="14"/>
                </a:lnTo>
                <a:lnTo>
                  <a:pt x="214" y="14"/>
                </a:lnTo>
                <a:lnTo>
                  <a:pt x="214" y="14"/>
                </a:lnTo>
                <a:lnTo>
                  <a:pt x="214" y="14"/>
                </a:lnTo>
                <a:lnTo>
                  <a:pt x="214" y="14"/>
                </a:lnTo>
                <a:lnTo>
                  <a:pt x="211" y="14"/>
                </a:lnTo>
                <a:lnTo>
                  <a:pt x="211" y="14"/>
                </a:lnTo>
                <a:close/>
                <a:moveTo>
                  <a:pt x="21" y="216"/>
                </a:moveTo>
                <a:lnTo>
                  <a:pt x="21" y="216"/>
                </a:lnTo>
                <a:lnTo>
                  <a:pt x="21" y="218"/>
                </a:lnTo>
                <a:lnTo>
                  <a:pt x="21" y="219"/>
                </a:lnTo>
                <a:lnTo>
                  <a:pt x="21" y="219"/>
                </a:lnTo>
                <a:lnTo>
                  <a:pt x="21" y="216"/>
                </a:lnTo>
                <a:lnTo>
                  <a:pt x="21" y="216"/>
                </a:lnTo>
                <a:close/>
                <a:moveTo>
                  <a:pt x="223" y="263"/>
                </a:moveTo>
                <a:lnTo>
                  <a:pt x="223" y="263"/>
                </a:lnTo>
                <a:lnTo>
                  <a:pt x="223" y="263"/>
                </a:lnTo>
                <a:lnTo>
                  <a:pt x="223" y="265"/>
                </a:lnTo>
                <a:lnTo>
                  <a:pt x="223" y="265"/>
                </a:lnTo>
                <a:lnTo>
                  <a:pt x="223" y="263"/>
                </a:lnTo>
                <a:lnTo>
                  <a:pt x="223" y="263"/>
                </a:lnTo>
                <a:lnTo>
                  <a:pt x="223" y="263"/>
                </a:lnTo>
                <a:close/>
                <a:moveTo>
                  <a:pt x="227" y="233"/>
                </a:moveTo>
                <a:lnTo>
                  <a:pt x="227" y="233"/>
                </a:lnTo>
                <a:lnTo>
                  <a:pt x="227" y="230"/>
                </a:lnTo>
                <a:lnTo>
                  <a:pt x="227" y="230"/>
                </a:lnTo>
                <a:lnTo>
                  <a:pt x="227" y="233"/>
                </a:lnTo>
                <a:lnTo>
                  <a:pt x="227" y="233"/>
                </a:lnTo>
                <a:close/>
                <a:moveTo>
                  <a:pt x="139" y="255"/>
                </a:moveTo>
                <a:lnTo>
                  <a:pt x="139" y="255"/>
                </a:lnTo>
                <a:lnTo>
                  <a:pt x="140" y="252"/>
                </a:lnTo>
                <a:lnTo>
                  <a:pt x="140" y="252"/>
                </a:lnTo>
                <a:lnTo>
                  <a:pt x="139" y="253"/>
                </a:lnTo>
                <a:lnTo>
                  <a:pt x="139" y="255"/>
                </a:lnTo>
                <a:lnTo>
                  <a:pt x="139" y="255"/>
                </a:lnTo>
                <a:close/>
                <a:moveTo>
                  <a:pt x="322" y="306"/>
                </a:moveTo>
                <a:lnTo>
                  <a:pt x="322" y="306"/>
                </a:lnTo>
                <a:lnTo>
                  <a:pt x="322" y="306"/>
                </a:lnTo>
                <a:lnTo>
                  <a:pt x="322" y="306"/>
                </a:lnTo>
                <a:lnTo>
                  <a:pt x="322" y="303"/>
                </a:lnTo>
                <a:lnTo>
                  <a:pt x="322" y="303"/>
                </a:lnTo>
                <a:lnTo>
                  <a:pt x="322" y="303"/>
                </a:lnTo>
                <a:lnTo>
                  <a:pt x="322" y="303"/>
                </a:lnTo>
                <a:lnTo>
                  <a:pt x="322" y="306"/>
                </a:lnTo>
                <a:lnTo>
                  <a:pt x="322" y="306"/>
                </a:lnTo>
                <a:close/>
                <a:moveTo>
                  <a:pt x="106" y="331"/>
                </a:moveTo>
                <a:lnTo>
                  <a:pt x="106" y="331"/>
                </a:lnTo>
                <a:lnTo>
                  <a:pt x="105" y="330"/>
                </a:lnTo>
                <a:lnTo>
                  <a:pt x="103" y="331"/>
                </a:lnTo>
                <a:lnTo>
                  <a:pt x="103" y="331"/>
                </a:lnTo>
                <a:lnTo>
                  <a:pt x="106" y="331"/>
                </a:lnTo>
                <a:lnTo>
                  <a:pt x="106" y="331"/>
                </a:lnTo>
                <a:close/>
                <a:moveTo>
                  <a:pt x="352" y="233"/>
                </a:moveTo>
                <a:lnTo>
                  <a:pt x="352" y="233"/>
                </a:lnTo>
                <a:lnTo>
                  <a:pt x="352" y="233"/>
                </a:lnTo>
                <a:lnTo>
                  <a:pt x="352" y="233"/>
                </a:lnTo>
                <a:lnTo>
                  <a:pt x="352" y="230"/>
                </a:lnTo>
                <a:lnTo>
                  <a:pt x="352" y="230"/>
                </a:lnTo>
                <a:lnTo>
                  <a:pt x="352" y="230"/>
                </a:lnTo>
                <a:lnTo>
                  <a:pt x="352" y="230"/>
                </a:lnTo>
                <a:lnTo>
                  <a:pt x="352" y="233"/>
                </a:lnTo>
                <a:lnTo>
                  <a:pt x="352" y="233"/>
                </a:lnTo>
                <a:close/>
                <a:moveTo>
                  <a:pt x="319" y="54"/>
                </a:moveTo>
                <a:lnTo>
                  <a:pt x="319" y="54"/>
                </a:lnTo>
                <a:lnTo>
                  <a:pt x="318" y="56"/>
                </a:lnTo>
                <a:lnTo>
                  <a:pt x="319" y="56"/>
                </a:lnTo>
                <a:lnTo>
                  <a:pt x="319" y="56"/>
                </a:lnTo>
                <a:lnTo>
                  <a:pt x="319" y="56"/>
                </a:lnTo>
                <a:lnTo>
                  <a:pt x="319" y="56"/>
                </a:lnTo>
                <a:lnTo>
                  <a:pt x="319" y="56"/>
                </a:lnTo>
                <a:lnTo>
                  <a:pt x="319" y="54"/>
                </a:lnTo>
                <a:lnTo>
                  <a:pt x="319" y="54"/>
                </a:lnTo>
                <a:close/>
                <a:moveTo>
                  <a:pt x="143" y="228"/>
                </a:moveTo>
                <a:lnTo>
                  <a:pt x="143" y="228"/>
                </a:lnTo>
                <a:lnTo>
                  <a:pt x="143" y="229"/>
                </a:lnTo>
                <a:lnTo>
                  <a:pt x="143" y="229"/>
                </a:lnTo>
                <a:lnTo>
                  <a:pt x="143" y="229"/>
                </a:lnTo>
                <a:lnTo>
                  <a:pt x="143" y="228"/>
                </a:lnTo>
                <a:lnTo>
                  <a:pt x="143" y="228"/>
                </a:lnTo>
                <a:close/>
                <a:moveTo>
                  <a:pt x="172" y="331"/>
                </a:moveTo>
                <a:lnTo>
                  <a:pt x="172" y="331"/>
                </a:lnTo>
                <a:lnTo>
                  <a:pt x="170" y="330"/>
                </a:lnTo>
                <a:lnTo>
                  <a:pt x="170" y="330"/>
                </a:lnTo>
                <a:lnTo>
                  <a:pt x="170" y="330"/>
                </a:lnTo>
                <a:lnTo>
                  <a:pt x="172" y="331"/>
                </a:lnTo>
                <a:lnTo>
                  <a:pt x="172" y="331"/>
                </a:lnTo>
                <a:close/>
                <a:moveTo>
                  <a:pt x="325" y="284"/>
                </a:moveTo>
                <a:lnTo>
                  <a:pt x="325" y="284"/>
                </a:lnTo>
                <a:lnTo>
                  <a:pt x="327" y="283"/>
                </a:lnTo>
                <a:lnTo>
                  <a:pt x="327" y="282"/>
                </a:lnTo>
                <a:lnTo>
                  <a:pt x="327" y="282"/>
                </a:lnTo>
                <a:lnTo>
                  <a:pt x="325" y="284"/>
                </a:lnTo>
                <a:lnTo>
                  <a:pt x="325" y="284"/>
                </a:lnTo>
                <a:close/>
                <a:moveTo>
                  <a:pt x="304" y="50"/>
                </a:moveTo>
                <a:lnTo>
                  <a:pt x="304" y="50"/>
                </a:lnTo>
                <a:lnTo>
                  <a:pt x="302" y="51"/>
                </a:lnTo>
                <a:lnTo>
                  <a:pt x="302" y="51"/>
                </a:lnTo>
                <a:lnTo>
                  <a:pt x="304" y="51"/>
                </a:lnTo>
                <a:lnTo>
                  <a:pt x="304" y="51"/>
                </a:lnTo>
                <a:lnTo>
                  <a:pt x="304" y="50"/>
                </a:lnTo>
                <a:lnTo>
                  <a:pt x="304" y="50"/>
                </a:lnTo>
                <a:close/>
                <a:moveTo>
                  <a:pt x="24" y="104"/>
                </a:moveTo>
                <a:lnTo>
                  <a:pt x="24" y="104"/>
                </a:lnTo>
                <a:lnTo>
                  <a:pt x="24" y="101"/>
                </a:lnTo>
                <a:lnTo>
                  <a:pt x="24" y="101"/>
                </a:lnTo>
                <a:lnTo>
                  <a:pt x="22" y="103"/>
                </a:lnTo>
                <a:lnTo>
                  <a:pt x="24" y="104"/>
                </a:lnTo>
                <a:lnTo>
                  <a:pt x="24" y="104"/>
                </a:lnTo>
                <a:close/>
                <a:moveTo>
                  <a:pt x="120" y="199"/>
                </a:moveTo>
                <a:lnTo>
                  <a:pt x="120" y="199"/>
                </a:lnTo>
                <a:lnTo>
                  <a:pt x="120" y="199"/>
                </a:lnTo>
                <a:lnTo>
                  <a:pt x="120" y="199"/>
                </a:lnTo>
                <a:lnTo>
                  <a:pt x="120" y="198"/>
                </a:lnTo>
                <a:lnTo>
                  <a:pt x="119" y="198"/>
                </a:lnTo>
                <a:lnTo>
                  <a:pt x="119" y="198"/>
                </a:lnTo>
                <a:lnTo>
                  <a:pt x="120" y="199"/>
                </a:lnTo>
                <a:lnTo>
                  <a:pt x="120" y="199"/>
                </a:lnTo>
                <a:close/>
                <a:moveTo>
                  <a:pt x="280" y="30"/>
                </a:moveTo>
                <a:lnTo>
                  <a:pt x="280" y="30"/>
                </a:lnTo>
                <a:lnTo>
                  <a:pt x="281" y="30"/>
                </a:lnTo>
                <a:lnTo>
                  <a:pt x="281" y="30"/>
                </a:lnTo>
                <a:lnTo>
                  <a:pt x="281" y="30"/>
                </a:lnTo>
                <a:lnTo>
                  <a:pt x="280" y="30"/>
                </a:lnTo>
                <a:lnTo>
                  <a:pt x="280" y="30"/>
                </a:lnTo>
                <a:close/>
                <a:moveTo>
                  <a:pt x="136" y="27"/>
                </a:moveTo>
                <a:lnTo>
                  <a:pt x="136" y="27"/>
                </a:lnTo>
                <a:lnTo>
                  <a:pt x="136" y="27"/>
                </a:lnTo>
                <a:lnTo>
                  <a:pt x="136" y="27"/>
                </a:lnTo>
                <a:lnTo>
                  <a:pt x="133" y="27"/>
                </a:lnTo>
                <a:lnTo>
                  <a:pt x="133" y="27"/>
                </a:lnTo>
                <a:lnTo>
                  <a:pt x="133" y="27"/>
                </a:lnTo>
                <a:lnTo>
                  <a:pt x="133" y="27"/>
                </a:lnTo>
                <a:lnTo>
                  <a:pt x="136" y="27"/>
                </a:lnTo>
                <a:lnTo>
                  <a:pt x="136" y="27"/>
                </a:lnTo>
                <a:close/>
                <a:moveTo>
                  <a:pt x="105" y="29"/>
                </a:moveTo>
                <a:lnTo>
                  <a:pt x="105" y="29"/>
                </a:lnTo>
                <a:lnTo>
                  <a:pt x="106" y="29"/>
                </a:lnTo>
                <a:lnTo>
                  <a:pt x="106" y="29"/>
                </a:lnTo>
                <a:lnTo>
                  <a:pt x="106" y="29"/>
                </a:lnTo>
                <a:lnTo>
                  <a:pt x="105" y="29"/>
                </a:lnTo>
                <a:lnTo>
                  <a:pt x="105" y="29"/>
                </a:lnTo>
                <a:lnTo>
                  <a:pt x="105" y="29"/>
                </a:lnTo>
                <a:close/>
                <a:moveTo>
                  <a:pt x="31" y="176"/>
                </a:moveTo>
                <a:lnTo>
                  <a:pt x="31" y="176"/>
                </a:lnTo>
                <a:lnTo>
                  <a:pt x="32" y="175"/>
                </a:lnTo>
                <a:lnTo>
                  <a:pt x="31" y="174"/>
                </a:lnTo>
                <a:lnTo>
                  <a:pt x="31" y="174"/>
                </a:lnTo>
                <a:lnTo>
                  <a:pt x="31" y="176"/>
                </a:lnTo>
                <a:lnTo>
                  <a:pt x="31" y="176"/>
                </a:lnTo>
                <a:close/>
                <a:moveTo>
                  <a:pt x="35" y="209"/>
                </a:moveTo>
                <a:lnTo>
                  <a:pt x="35" y="209"/>
                </a:lnTo>
                <a:lnTo>
                  <a:pt x="35" y="211"/>
                </a:lnTo>
                <a:lnTo>
                  <a:pt x="35" y="211"/>
                </a:lnTo>
                <a:lnTo>
                  <a:pt x="35" y="209"/>
                </a:lnTo>
                <a:lnTo>
                  <a:pt x="35" y="209"/>
                </a:lnTo>
                <a:close/>
                <a:moveTo>
                  <a:pt x="51" y="279"/>
                </a:moveTo>
                <a:lnTo>
                  <a:pt x="51" y="279"/>
                </a:lnTo>
                <a:lnTo>
                  <a:pt x="52" y="279"/>
                </a:lnTo>
                <a:lnTo>
                  <a:pt x="52" y="279"/>
                </a:lnTo>
                <a:lnTo>
                  <a:pt x="51" y="277"/>
                </a:lnTo>
                <a:lnTo>
                  <a:pt x="51" y="277"/>
                </a:lnTo>
                <a:lnTo>
                  <a:pt x="49" y="277"/>
                </a:lnTo>
                <a:lnTo>
                  <a:pt x="49" y="277"/>
                </a:lnTo>
                <a:lnTo>
                  <a:pt x="51" y="279"/>
                </a:lnTo>
                <a:lnTo>
                  <a:pt x="51" y="279"/>
                </a:lnTo>
                <a:close/>
                <a:moveTo>
                  <a:pt x="348" y="181"/>
                </a:moveTo>
                <a:lnTo>
                  <a:pt x="348" y="181"/>
                </a:lnTo>
                <a:lnTo>
                  <a:pt x="348" y="182"/>
                </a:lnTo>
                <a:lnTo>
                  <a:pt x="348" y="182"/>
                </a:lnTo>
                <a:lnTo>
                  <a:pt x="348" y="181"/>
                </a:lnTo>
                <a:lnTo>
                  <a:pt x="348" y="181"/>
                </a:lnTo>
                <a:close/>
                <a:moveTo>
                  <a:pt x="130" y="242"/>
                </a:moveTo>
                <a:lnTo>
                  <a:pt x="130" y="242"/>
                </a:lnTo>
                <a:lnTo>
                  <a:pt x="132" y="242"/>
                </a:lnTo>
                <a:lnTo>
                  <a:pt x="132" y="240"/>
                </a:lnTo>
                <a:lnTo>
                  <a:pt x="132" y="240"/>
                </a:lnTo>
                <a:lnTo>
                  <a:pt x="130" y="242"/>
                </a:lnTo>
                <a:lnTo>
                  <a:pt x="130" y="242"/>
                </a:lnTo>
                <a:close/>
                <a:moveTo>
                  <a:pt x="224" y="289"/>
                </a:moveTo>
                <a:lnTo>
                  <a:pt x="224" y="289"/>
                </a:lnTo>
                <a:lnTo>
                  <a:pt x="224" y="287"/>
                </a:lnTo>
                <a:lnTo>
                  <a:pt x="224" y="286"/>
                </a:lnTo>
                <a:lnTo>
                  <a:pt x="224" y="286"/>
                </a:lnTo>
                <a:lnTo>
                  <a:pt x="223" y="287"/>
                </a:lnTo>
                <a:lnTo>
                  <a:pt x="224" y="289"/>
                </a:lnTo>
                <a:lnTo>
                  <a:pt x="224" y="289"/>
                </a:lnTo>
                <a:close/>
                <a:moveTo>
                  <a:pt x="221" y="145"/>
                </a:moveTo>
                <a:lnTo>
                  <a:pt x="221" y="145"/>
                </a:lnTo>
                <a:lnTo>
                  <a:pt x="221" y="144"/>
                </a:lnTo>
                <a:lnTo>
                  <a:pt x="221" y="142"/>
                </a:lnTo>
                <a:lnTo>
                  <a:pt x="221" y="142"/>
                </a:lnTo>
                <a:lnTo>
                  <a:pt x="221" y="145"/>
                </a:lnTo>
                <a:lnTo>
                  <a:pt x="221" y="145"/>
                </a:lnTo>
                <a:close/>
                <a:moveTo>
                  <a:pt x="241" y="246"/>
                </a:moveTo>
                <a:lnTo>
                  <a:pt x="241" y="246"/>
                </a:lnTo>
                <a:lnTo>
                  <a:pt x="241" y="245"/>
                </a:lnTo>
                <a:lnTo>
                  <a:pt x="241" y="245"/>
                </a:lnTo>
                <a:lnTo>
                  <a:pt x="241" y="245"/>
                </a:lnTo>
                <a:lnTo>
                  <a:pt x="241" y="246"/>
                </a:lnTo>
                <a:lnTo>
                  <a:pt x="241" y="246"/>
                </a:lnTo>
                <a:close/>
                <a:moveTo>
                  <a:pt x="179" y="338"/>
                </a:moveTo>
                <a:lnTo>
                  <a:pt x="179" y="338"/>
                </a:lnTo>
                <a:lnTo>
                  <a:pt x="180" y="340"/>
                </a:lnTo>
                <a:lnTo>
                  <a:pt x="180" y="340"/>
                </a:lnTo>
                <a:lnTo>
                  <a:pt x="179" y="338"/>
                </a:lnTo>
                <a:lnTo>
                  <a:pt x="179" y="338"/>
                </a:lnTo>
                <a:lnTo>
                  <a:pt x="179" y="338"/>
                </a:lnTo>
                <a:close/>
                <a:moveTo>
                  <a:pt x="101" y="327"/>
                </a:moveTo>
                <a:lnTo>
                  <a:pt x="101" y="327"/>
                </a:lnTo>
                <a:lnTo>
                  <a:pt x="102" y="327"/>
                </a:lnTo>
                <a:lnTo>
                  <a:pt x="102" y="326"/>
                </a:lnTo>
                <a:lnTo>
                  <a:pt x="102" y="326"/>
                </a:lnTo>
                <a:lnTo>
                  <a:pt x="101" y="327"/>
                </a:lnTo>
                <a:lnTo>
                  <a:pt x="101" y="327"/>
                </a:lnTo>
                <a:close/>
                <a:moveTo>
                  <a:pt x="57" y="26"/>
                </a:moveTo>
                <a:lnTo>
                  <a:pt x="57" y="26"/>
                </a:lnTo>
                <a:lnTo>
                  <a:pt x="58" y="26"/>
                </a:lnTo>
                <a:lnTo>
                  <a:pt x="58" y="24"/>
                </a:lnTo>
                <a:lnTo>
                  <a:pt x="58" y="24"/>
                </a:lnTo>
                <a:lnTo>
                  <a:pt x="57" y="26"/>
                </a:lnTo>
                <a:lnTo>
                  <a:pt x="57" y="26"/>
                </a:lnTo>
                <a:close/>
                <a:moveTo>
                  <a:pt x="194" y="351"/>
                </a:moveTo>
                <a:lnTo>
                  <a:pt x="194" y="351"/>
                </a:lnTo>
                <a:lnTo>
                  <a:pt x="194" y="353"/>
                </a:lnTo>
                <a:lnTo>
                  <a:pt x="194" y="353"/>
                </a:lnTo>
                <a:lnTo>
                  <a:pt x="194" y="353"/>
                </a:lnTo>
                <a:lnTo>
                  <a:pt x="194" y="351"/>
                </a:lnTo>
                <a:lnTo>
                  <a:pt x="194" y="351"/>
                </a:lnTo>
                <a:lnTo>
                  <a:pt x="194" y="351"/>
                </a:lnTo>
                <a:lnTo>
                  <a:pt x="194" y="351"/>
                </a:lnTo>
                <a:lnTo>
                  <a:pt x="194" y="351"/>
                </a:lnTo>
                <a:lnTo>
                  <a:pt x="194" y="351"/>
                </a:lnTo>
                <a:close/>
                <a:moveTo>
                  <a:pt x="38" y="297"/>
                </a:moveTo>
                <a:lnTo>
                  <a:pt x="38" y="297"/>
                </a:lnTo>
                <a:lnTo>
                  <a:pt x="38" y="297"/>
                </a:lnTo>
                <a:lnTo>
                  <a:pt x="38" y="297"/>
                </a:lnTo>
                <a:lnTo>
                  <a:pt x="38" y="299"/>
                </a:lnTo>
                <a:lnTo>
                  <a:pt x="38" y="299"/>
                </a:lnTo>
                <a:lnTo>
                  <a:pt x="38" y="299"/>
                </a:lnTo>
                <a:lnTo>
                  <a:pt x="38" y="299"/>
                </a:lnTo>
                <a:lnTo>
                  <a:pt x="38" y="297"/>
                </a:lnTo>
                <a:lnTo>
                  <a:pt x="38" y="297"/>
                </a:lnTo>
                <a:close/>
                <a:moveTo>
                  <a:pt x="345" y="98"/>
                </a:moveTo>
                <a:lnTo>
                  <a:pt x="345" y="98"/>
                </a:lnTo>
                <a:lnTo>
                  <a:pt x="346" y="98"/>
                </a:lnTo>
                <a:lnTo>
                  <a:pt x="346" y="98"/>
                </a:lnTo>
                <a:lnTo>
                  <a:pt x="346" y="97"/>
                </a:lnTo>
                <a:lnTo>
                  <a:pt x="346" y="97"/>
                </a:lnTo>
                <a:lnTo>
                  <a:pt x="346" y="97"/>
                </a:lnTo>
                <a:lnTo>
                  <a:pt x="346" y="97"/>
                </a:lnTo>
                <a:lnTo>
                  <a:pt x="345" y="98"/>
                </a:lnTo>
                <a:lnTo>
                  <a:pt x="345" y="98"/>
                </a:lnTo>
                <a:close/>
                <a:moveTo>
                  <a:pt x="30" y="94"/>
                </a:moveTo>
                <a:lnTo>
                  <a:pt x="30" y="94"/>
                </a:lnTo>
                <a:lnTo>
                  <a:pt x="30" y="95"/>
                </a:lnTo>
                <a:lnTo>
                  <a:pt x="30" y="95"/>
                </a:lnTo>
                <a:lnTo>
                  <a:pt x="30" y="95"/>
                </a:lnTo>
                <a:lnTo>
                  <a:pt x="30" y="94"/>
                </a:lnTo>
                <a:lnTo>
                  <a:pt x="30" y="94"/>
                </a:lnTo>
                <a:close/>
                <a:moveTo>
                  <a:pt x="76" y="303"/>
                </a:moveTo>
                <a:lnTo>
                  <a:pt x="76" y="303"/>
                </a:lnTo>
                <a:lnTo>
                  <a:pt x="76" y="303"/>
                </a:lnTo>
                <a:lnTo>
                  <a:pt x="76" y="303"/>
                </a:lnTo>
                <a:lnTo>
                  <a:pt x="78" y="303"/>
                </a:lnTo>
                <a:lnTo>
                  <a:pt x="78" y="303"/>
                </a:lnTo>
                <a:lnTo>
                  <a:pt x="78" y="303"/>
                </a:lnTo>
                <a:lnTo>
                  <a:pt x="78" y="303"/>
                </a:lnTo>
                <a:lnTo>
                  <a:pt x="76" y="303"/>
                </a:lnTo>
                <a:lnTo>
                  <a:pt x="76" y="303"/>
                </a:lnTo>
                <a:close/>
                <a:moveTo>
                  <a:pt x="140" y="266"/>
                </a:moveTo>
                <a:lnTo>
                  <a:pt x="140" y="266"/>
                </a:lnTo>
                <a:lnTo>
                  <a:pt x="140" y="267"/>
                </a:lnTo>
                <a:lnTo>
                  <a:pt x="140" y="267"/>
                </a:lnTo>
                <a:lnTo>
                  <a:pt x="140" y="266"/>
                </a:lnTo>
                <a:lnTo>
                  <a:pt x="140" y="266"/>
                </a:lnTo>
                <a:close/>
                <a:moveTo>
                  <a:pt x="41" y="84"/>
                </a:moveTo>
                <a:lnTo>
                  <a:pt x="41" y="84"/>
                </a:lnTo>
                <a:lnTo>
                  <a:pt x="41" y="84"/>
                </a:lnTo>
                <a:lnTo>
                  <a:pt x="41" y="84"/>
                </a:lnTo>
                <a:lnTo>
                  <a:pt x="41" y="83"/>
                </a:lnTo>
                <a:lnTo>
                  <a:pt x="41" y="83"/>
                </a:lnTo>
                <a:lnTo>
                  <a:pt x="41" y="83"/>
                </a:lnTo>
                <a:lnTo>
                  <a:pt x="41" y="83"/>
                </a:lnTo>
                <a:lnTo>
                  <a:pt x="41" y="84"/>
                </a:lnTo>
                <a:lnTo>
                  <a:pt x="41" y="84"/>
                </a:lnTo>
                <a:close/>
                <a:moveTo>
                  <a:pt x="224" y="158"/>
                </a:moveTo>
                <a:lnTo>
                  <a:pt x="224" y="158"/>
                </a:lnTo>
                <a:lnTo>
                  <a:pt x="224" y="161"/>
                </a:lnTo>
                <a:lnTo>
                  <a:pt x="224" y="161"/>
                </a:lnTo>
                <a:lnTo>
                  <a:pt x="224" y="159"/>
                </a:lnTo>
                <a:lnTo>
                  <a:pt x="224" y="158"/>
                </a:lnTo>
                <a:lnTo>
                  <a:pt x="224" y="158"/>
                </a:lnTo>
                <a:close/>
                <a:moveTo>
                  <a:pt x="223" y="236"/>
                </a:moveTo>
                <a:lnTo>
                  <a:pt x="223" y="236"/>
                </a:lnTo>
                <a:lnTo>
                  <a:pt x="223" y="236"/>
                </a:lnTo>
                <a:lnTo>
                  <a:pt x="223" y="236"/>
                </a:lnTo>
                <a:lnTo>
                  <a:pt x="223" y="239"/>
                </a:lnTo>
                <a:lnTo>
                  <a:pt x="223" y="239"/>
                </a:lnTo>
                <a:lnTo>
                  <a:pt x="223" y="239"/>
                </a:lnTo>
                <a:lnTo>
                  <a:pt x="223" y="239"/>
                </a:lnTo>
                <a:lnTo>
                  <a:pt x="223" y="236"/>
                </a:lnTo>
                <a:lnTo>
                  <a:pt x="223" y="236"/>
                </a:lnTo>
                <a:close/>
                <a:moveTo>
                  <a:pt x="85" y="319"/>
                </a:moveTo>
                <a:lnTo>
                  <a:pt x="85" y="319"/>
                </a:lnTo>
                <a:lnTo>
                  <a:pt x="84" y="320"/>
                </a:lnTo>
                <a:lnTo>
                  <a:pt x="84" y="320"/>
                </a:lnTo>
                <a:lnTo>
                  <a:pt x="85" y="320"/>
                </a:lnTo>
                <a:lnTo>
                  <a:pt x="85" y="319"/>
                </a:lnTo>
                <a:lnTo>
                  <a:pt x="85" y="319"/>
                </a:lnTo>
                <a:close/>
                <a:moveTo>
                  <a:pt x="230" y="29"/>
                </a:moveTo>
                <a:lnTo>
                  <a:pt x="230" y="29"/>
                </a:lnTo>
                <a:lnTo>
                  <a:pt x="231" y="29"/>
                </a:lnTo>
                <a:lnTo>
                  <a:pt x="231" y="29"/>
                </a:lnTo>
                <a:lnTo>
                  <a:pt x="230" y="29"/>
                </a:lnTo>
                <a:lnTo>
                  <a:pt x="230" y="29"/>
                </a:lnTo>
                <a:lnTo>
                  <a:pt x="230" y="29"/>
                </a:lnTo>
                <a:close/>
                <a:moveTo>
                  <a:pt x="32" y="213"/>
                </a:moveTo>
                <a:lnTo>
                  <a:pt x="32" y="213"/>
                </a:lnTo>
                <a:lnTo>
                  <a:pt x="32" y="213"/>
                </a:lnTo>
                <a:lnTo>
                  <a:pt x="32" y="213"/>
                </a:lnTo>
                <a:lnTo>
                  <a:pt x="32" y="215"/>
                </a:lnTo>
                <a:lnTo>
                  <a:pt x="32" y="216"/>
                </a:lnTo>
                <a:lnTo>
                  <a:pt x="32" y="216"/>
                </a:lnTo>
                <a:lnTo>
                  <a:pt x="32" y="213"/>
                </a:lnTo>
                <a:lnTo>
                  <a:pt x="32" y="213"/>
                </a:lnTo>
                <a:close/>
                <a:moveTo>
                  <a:pt x="224" y="198"/>
                </a:moveTo>
                <a:lnTo>
                  <a:pt x="224" y="198"/>
                </a:lnTo>
                <a:lnTo>
                  <a:pt x="224" y="199"/>
                </a:lnTo>
                <a:lnTo>
                  <a:pt x="226" y="199"/>
                </a:lnTo>
                <a:lnTo>
                  <a:pt x="226" y="199"/>
                </a:lnTo>
                <a:lnTo>
                  <a:pt x="224" y="198"/>
                </a:lnTo>
                <a:lnTo>
                  <a:pt x="224" y="198"/>
                </a:lnTo>
                <a:close/>
                <a:moveTo>
                  <a:pt x="238" y="198"/>
                </a:moveTo>
                <a:lnTo>
                  <a:pt x="238" y="198"/>
                </a:lnTo>
                <a:lnTo>
                  <a:pt x="237" y="198"/>
                </a:lnTo>
                <a:lnTo>
                  <a:pt x="237" y="198"/>
                </a:lnTo>
                <a:lnTo>
                  <a:pt x="237" y="198"/>
                </a:lnTo>
                <a:lnTo>
                  <a:pt x="238" y="198"/>
                </a:lnTo>
                <a:lnTo>
                  <a:pt x="238" y="198"/>
                </a:lnTo>
                <a:close/>
                <a:moveTo>
                  <a:pt x="153" y="230"/>
                </a:moveTo>
                <a:lnTo>
                  <a:pt x="153" y="230"/>
                </a:lnTo>
                <a:lnTo>
                  <a:pt x="153" y="230"/>
                </a:lnTo>
                <a:lnTo>
                  <a:pt x="153" y="230"/>
                </a:lnTo>
                <a:lnTo>
                  <a:pt x="153" y="233"/>
                </a:lnTo>
                <a:lnTo>
                  <a:pt x="153" y="233"/>
                </a:lnTo>
                <a:lnTo>
                  <a:pt x="153" y="233"/>
                </a:lnTo>
                <a:lnTo>
                  <a:pt x="153" y="233"/>
                </a:lnTo>
                <a:lnTo>
                  <a:pt x="153" y="230"/>
                </a:lnTo>
                <a:lnTo>
                  <a:pt x="153" y="230"/>
                </a:lnTo>
                <a:close/>
                <a:moveTo>
                  <a:pt x="278" y="34"/>
                </a:moveTo>
                <a:lnTo>
                  <a:pt x="278" y="34"/>
                </a:lnTo>
                <a:lnTo>
                  <a:pt x="277" y="34"/>
                </a:lnTo>
                <a:lnTo>
                  <a:pt x="277" y="34"/>
                </a:lnTo>
                <a:lnTo>
                  <a:pt x="277" y="34"/>
                </a:lnTo>
                <a:lnTo>
                  <a:pt x="278" y="34"/>
                </a:lnTo>
                <a:lnTo>
                  <a:pt x="278" y="34"/>
                </a:lnTo>
                <a:close/>
                <a:moveTo>
                  <a:pt x="96" y="304"/>
                </a:moveTo>
                <a:lnTo>
                  <a:pt x="96" y="304"/>
                </a:lnTo>
                <a:lnTo>
                  <a:pt x="96" y="304"/>
                </a:lnTo>
                <a:lnTo>
                  <a:pt x="96" y="304"/>
                </a:lnTo>
                <a:lnTo>
                  <a:pt x="98" y="304"/>
                </a:lnTo>
                <a:lnTo>
                  <a:pt x="98" y="304"/>
                </a:lnTo>
                <a:lnTo>
                  <a:pt x="98" y="304"/>
                </a:lnTo>
                <a:lnTo>
                  <a:pt x="98" y="304"/>
                </a:lnTo>
                <a:lnTo>
                  <a:pt x="96" y="304"/>
                </a:lnTo>
                <a:lnTo>
                  <a:pt x="96" y="304"/>
                </a:lnTo>
                <a:close/>
                <a:moveTo>
                  <a:pt x="54" y="24"/>
                </a:moveTo>
                <a:lnTo>
                  <a:pt x="54" y="24"/>
                </a:lnTo>
                <a:lnTo>
                  <a:pt x="52" y="26"/>
                </a:lnTo>
                <a:lnTo>
                  <a:pt x="52" y="26"/>
                </a:lnTo>
                <a:lnTo>
                  <a:pt x="52" y="26"/>
                </a:lnTo>
                <a:lnTo>
                  <a:pt x="54" y="24"/>
                </a:lnTo>
                <a:lnTo>
                  <a:pt x="54" y="24"/>
                </a:lnTo>
                <a:close/>
                <a:moveTo>
                  <a:pt x="349" y="144"/>
                </a:moveTo>
                <a:lnTo>
                  <a:pt x="349" y="144"/>
                </a:lnTo>
                <a:lnTo>
                  <a:pt x="349" y="145"/>
                </a:lnTo>
                <a:lnTo>
                  <a:pt x="349" y="145"/>
                </a:lnTo>
                <a:lnTo>
                  <a:pt x="349" y="145"/>
                </a:lnTo>
                <a:lnTo>
                  <a:pt x="349" y="144"/>
                </a:lnTo>
                <a:lnTo>
                  <a:pt x="349" y="144"/>
                </a:lnTo>
                <a:close/>
                <a:moveTo>
                  <a:pt x="196" y="311"/>
                </a:moveTo>
                <a:lnTo>
                  <a:pt x="196" y="311"/>
                </a:lnTo>
                <a:lnTo>
                  <a:pt x="196" y="311"/>
                </a:lnTo>
                <a:lnTo>
                  <a:pt x="196" y="311"/>
                </a:lnTo>
                <a:lnTo>
                  <a:pt x="199" y="311"/>
                </a:lnTo>
                <a:lnTo>
                  <a:pt x="199" y="311"/>
                </a:lnTo>
                <a:lnTo>
                  <a:pt x="199" y="311"/>
                </a:lnTo>
                <a:lnTo>
                  <a:pt x="199" y="311"/>
                </a:lnTo>
                <a:lnTo>
                  <a:pt x="196" y="311"/>
                </a:lnTo>
                <a:lnTo>
                  <a:pt x="196" y="311"/>
                </a:lnTo>
                <a:close/>
                <a:moveTo>
                  <a:pt x="237" y="321"/>
                </a:moveTo>
                <a:lnTo>
                  <a:pt x="237" y="321"/>
                </a:lnTo>
                <a:lnTo>
                  <a:pt x="236" y="323"/>
                </a:lnTo>
                <a:lnTo>
                  <a:pt x="237" y="323"/>
                </a:lnTo>
                <a:lnTo>
                  <a:pt x="237" y="323"/>
                </a:lnTo>
                <a:lnTo>
                  <a:pt x="237" y="321"/>
                </a:lnTo>
                <a:lnTo>
                  <a:pt x="237" y="321"/>
                </a:lnTo>
                <a:close/>
                <a:moveTo>
                  <a:pt x="342" y="84"/>
                </a:moveTo>
                <a:lnTo>
                  <a:pt x="342" y="84"/>
                </a:lnTo>
                <a:lnTo>
                  <a:pt x="342" y="83"/>
                </a:lnTo>
                <a:lnTo>
                  <a:pt x="342" y="81"/>
                </a:lnTo>
                <a:lnTo>
                  <a:pt x="342" y="81"/>
                </a:lnTo>
                <a:lnTo>
                  <a:pt x="342" y="84"/>
                </a:lnTo>
                <a:lnTo>
                  <a:pt x="342" y="84"/>
                </a:lnTo>
                <a:close/>
                <a:moveTo>
                  <a:pt x="228" y="144"/>
                </a:moveTo>
                <a:lnTo>
                  <a:pt x="228" y="144"/>
                </a:lnTo>
                <a:lnTo>
                  <a:pt x="227" y="145"/>
                </a:lnTo>
                <a:lnTo>
                  <a:pt x="227" y="145"/>
                </a:lnTo>
                <a:lnTo>
                  <a:pt x="227" y="145"/>
                </a:lnTo>
                <a:lnTo>
                  <a:pt x="228" y="144"/>
                </a:lnTo>
                <a:lnTo>
                  <a:pt x="228" y="144"/>
                </a:lnTo>
                <a:close/>
                <a:moveTo>
                  <a:pt x="327" y="67"/>
                </a:moveTo>
                <a:lnTo>
                  <a:pt x="327" y="67"/>
                </a:lnTo>
                <a:lnTo>
                  <a:pt x="327" y="68"/>
                </a:lnTo>
                <a:lnTo>
                  <a:pt x="327" y="68"/>
                </a:lnTo>
                <a:lnTo>
                  <a:pt x="328" y="70"/>
                </a:lnTo>
                <a:lnTo>
                  <a:pt x="328" y="70"/>
                </a:lnTo>
                <a:lnTo>
                  <a:pt x="328" y="70"/>
                </a:lnTo>
                <a:lnTo>
                  <a:pt x="328" y="70"/>
                </a:lnTo>
                <a:lnTo>
                  <a:pt x="327" y="67"/>
                </a:lnTo>
                <a:lnTo>
                  <a:pt x="327" y="67"/>
                </a:lnTo>
                <a:close/>
                <a:moveTo>
                  <a:pt x="209" y="137"/>
                </a:moveTo>
                <a:lnTo>
                  <a:pt x="209" y="137"/>
                </a:lnTo>
                <a:lnTo>
                  <a:pt x="209" y="138"/>
                </a:lnTo>
                <a:lnTo>
                  <a:pt x="210" y="138"/>
                </a:lnTo>
                <a:lnTo>
                  <a:pt x="210" y="138"/>
                </a:lnTo>
                <a:lnTo>
                  <a:pt x="209" y="137"/>
                </a:lnTo>
                <a:lnTo>
                  <a:pt x="209" y="137"/>
                </a:lnTo>
                <a:close/>
                <a:moveTo>
                  <a:pt x="237" y="341"/>
                </a:moveTo>
                <a:lnTo>
                  <a:pt x="237" y="341"/>
                </a:lnTo>
                <a:lnTo>
                  <a:pt x="238" y="341"/>
                </a:lnTo>
                <a:lnTo>
                  <a:pt x="238" y="340"/>
                </a:lnTo>
                <a:lnTo>
                  <a:pt x="238" y="340"/>
                </a:lnTo>
                <a:lnTo>
                  <a:pt x="237" y="341"/>
                </a:lnTo>
                <a:lnTo>
                  <a:pt x="237" y="341"/>
                </a:lnTo>
                <a:close/>
                <a:moveTo>
                  <a:pt x="228" y="164"/>
                </a:moveTo>
                <a:lnTo>
                  <a:pt x="228" y="164"/>
                </a:lnTo>
                <a:lnTo>
                  <a:pt x="230" y="164"/>
                </a:lnTo>
                <a:lnTo>
                  <a:pt x="230" y="162"/>
                </a:lnTo>
                <a:lnTo>
                  <a:pt x="230" y="162"/>
                </a:lnTo>
                <a:lnTo>
                  <a:pt x="228" y="162"/>
                </a:lnTo>
                <a:lnTo>
                  <a:pt x="228" y="164"/>
                </a:lnTo>
                <a:lnTo>
                  <a:pt x="228" y="164"/>
                </a:lnTo>
                <a:close/>
                <a:moveTo>
                  <a:pt x="240" y="273"/>
                </a:moveTo>
                <a:lnTo>
                  <a:pt x="240" y="273"/>
                </a:lnTo>
                <a:lnTo>
                  <a:pt x="240" y="273"/>
                </a:lnTo>
                <a:lnTo>
                  <a:pt x="240" y="273"/>
                </a:lnTo>
                <a:lnTo>
                  <a:pt x="240" y="274"/>
                </a:lnTo>
                <a:lnTo>
                  <a:pt x="240" y="274"/>
                </a:lnTo>
                <a:lnTo>
                  <a:pt x="240" y="274"/>
                </a:lnTo>
                <a:lnTo>
                  <a:pt x="240" y="274"/>
                </a:lnTo>
                <a:lnTo>
                  <a:pt x="240" y="273"/>
                </a:lnTo>
                <a:lnTo>
                  <a:pt x="240" y="273"/>
                </a:lnTo>
                <a:close/>
                <a:moveTo>
                  <a:pt x="130" y="245"/>
                </a:moveTo>
                <a:lnTo>
                  <a:pt x="130" y="245"/>
                </a:lnTo>
                <a:lnTo>
                  <a:pt x="130" y="246"/>
                </a:lnTo>
                <a:lnTo>
                  <a:pt x="130" y="246"/>
                </a:lnTo>
                <a:lnTo>
                  <a:pt x="130" y="246"/>
                </a:lnTo>
                <a:lnTo>
                  <a:pt x="130" y="246"/>
                </a:lnTo>
                <a:lnTo>
                  <a:pt x="130" y="245"/>
                </a:lnTo>
                <a:lnTo>
                  <a:pt x="130" y="245"/>
                </a:lnTo>
                <a:close/>
                <a:moveTo>
                  <a:pt x="102" y="169"/>
                </a:moveTo>
                <a:lnTo>
                  <a:pt x="102" y="169"/>
                </a:lnTo>
                <a:lnTo>
                  <a:pt x="102" y="171"/>
                </a:lnTo>
                <a:lnTo>
                  <a:pt x="102" y="171"/>
                </a:lnTo>
                <a:lnTo>
                  <a:pt x="103" y="171"/>
                </a:lnTo>
                <a:lnTo>
                  <a:pt x="103" y="171"/>
                </a:lnTo>
                <a:lnTo>
                  <a:pt x="103" y="171"/>
                </a:lnTo>
                <a:lnTo>
                  <a:pt x="103" y="171"/>
                </a:lnTo>
                <a:lnTo>
                  <a:pt x="102" y="169"/>
                </a:lnTo>
                <a:lnTo>
                  <a:pt x="102" y="169"/>
                </a:lnTo>
                <a:close/>
                <a:moveTo>
                  <a:pt x="166" y="105"/>
                </a:moveTo>
                <a:lnTo>
                  <a:pt x="166" y="105"/>
                </a:lnTo>
                <a:lnTo>
                  <a:pt x="167" y="105"/>
                </a:lnTo>
                <a:lnTo>
                  <a:pt x="167" y="105"/>
                </a:lnTo>
                <a:lnTo>
                  <a:pt x="166" y="105"/>
                </a:lnTo>
                <a:lnTo>
                  <a:pt x="166" y="105"/>
                </a:lnTo>
                <a:close/>
                <a:moveTo>
                  <a:pt x="140" y="233"/>
                </a:moveTo>
                <a:lnTo>
                  <a:pt x="140" y="233"/>
                </a:lnTo>
                <a:lnTo>
                  <a:pt x="140" y="233"/>
                </a:lnTo>
                <a:lnTo>
                  <a:pt x="140" y="233"/>
                </a:lnTo>
                <a:lnTo>
                  <a:pt x="140" y="232"/>
                </a:lnTo>
                <a:lnTo>
                  <a:pt x="140" y="232"/>
                </a:lnTo>
                <a:lnTo>
                  <a:pt x="140" y="233"/>
                </a:lnTo>
                <a:lnTo>
                  <a:pt x="140" y="233"/>
                </a:lnTo>
                <a:close/>
                <a:moveTo>
                  <a:pt x="140" y="98"/>
                </a:moveTo>
                <a:lnTo>
                  <a:pt x="140" y="98"/>
                </a:lnTo>
                <a:lnTo>
                  <a:pt x="140" y="98"/>
                </a:lnTo>
                <a:lnTo>
                  <a:pt x="140" y="98"/>
                </a:lnTo>
                <a:lnTo>
                  <a:pt x="142" y="100"/>
                </a:lnTo>
                <a:lnTo>
                  <a:pt x="142" y="100"/>
                </a:lnTo>
                <a:lnTo>
                  <a:pt x="142" y="98"/>
                </a:lnTo>
                <a:lnTo>
                  <a:pt x="142" y="98"/>
                </a:lnTo>
                <a:lnTo>
                  <a:pt x="140" y="98"/>
                </a:lnTo>
                <a:lnTo>
                  <a:pt x="140" y="98"/>
                </a:lnTo>
                <a:close/>
                <a:moveTo>
                  <a:pt x="307" y="54"/>
                </a:moveTo>
                <a:lnTo>
                  <a:pt x="307" y="54"/>
                </a:lnTo>
                <a:lnTo>
                  <a:pt x="307" y="53"/>
                </a:lnTo>
                <a:lnTo>
                  <a:pt x="307" y="53"/>
                </a:lnTo>
                <a:lnTo>
                  <a:pt x="305" y="54"/>
                </a:lnTo>
                <a:lnTo>
                  <a:pt x="305" y="54"/>
                </a:lnTo>
                <a:lnTo>
                  <a:pt x="307" y="54"/>
                </a:lnTo>
                <a:lnTo>
                  <a:pt x="307" y="54"/>
                </a:lnTo>
                <a:close/>
                <a:moveTo>
                  <a:pt x="82" y="324"/>
                </a:moveTo>
                <a:lnTo>
                  <a:pt x="82" y="324"/>
                </a:lnTo>
                <a:lnTo>
                  <a:pt x="84" y="324"/>
                </a:lnTo>
                <a:lnTo>
                  <a:pt x="84" y="324"/>
                </a:lnTo>
                <a:lnTo>
                  <a:pt x="84" y="324"/>
                </a:lnTo>
                <a:lnTo>
                  <a:pt x="82" y="324"/>
                </a:lnTo>
                <a:lnTo>
                  <a:pt x="82" y="324"/>
                </a:lnTo>
                <a:close/>
                <a:moveTo>
                  <a:pt x="220" y="212"/>
                </a:moveTo>
                <a:lnTo>
                  <a:pt x="220" y="212"/>
                </a:lnTo>
                <a:lnTo>
                  <a:pt x="220" y="212"/>
                </a:lnTo>
                <a:lnTo>
                  <a:pt x="220" y="212"/>
                </a:lnTo>
                <a:lnTo>
                  <a:pt x="220" y="211"/>
                </a:lnTo>
                <a:lnTo>
                  <a:pt x="220" y="211"/>
                </a:lnTo>
                <a:lnTo>
                  <a:pt x="220" y="211"/>
                </a:lnTo>
                <a:lnTo>
                  <a:pt x="220" y="211"/>
                </a:lnTo>
                <a:lnTo>
                  <a:pt x="220" y="212"/>
                </a:lnTo>
                <a:lnTo>
                  <a:pt x="220" y="212"/>
                </a:lnTo>
                <a:close/>
                <a:moveTo>
                  <a:pt x="216" y="10"/>
                </a:moveTo>
                <a:lnTo>
                  <a:pt x="216" y="10"/>
                </a:lnTo>
                <a:lnTo>
                  <a:pt x="216" y="12"/>
                </a:lnTo>
                <a:lnTo>
                  <a:pt x="216" y="12"/>
                </a:lnTo>
                <a:lnTo>
                  <a:pt x="216" y="12"/>
                </a:lnTo>
                <a:lnTo>
                  <a:pt x="216" y="10"/>
                </a:lnTo>
                <a:lnTo>
                  <a:pt x="216" y="10"/>
                </a:lnTo>
                <a:close/>
                <a:moveTo>
                  <a:pt x="133" y="205"/>
                </a:move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close/>
                <a:moveTo>
                  <a:pt x="74" y="320"/>
                </a:moveTo>
                <a:lnTo>
                  <a:pt x="74" y="320"/>
                </a:lnTo>
                <a:lnTo>
                  <a:pt x="74" y="320"/>
                </a:lnTo>
                <a:lnTo>
                  <a:pt x="74" y="320"/>
                </a:lnTo>
                <a:lnTo>
                  <a:pt x="74" y="320"/>
                </a:lnTo>
                <a:lnTo>
                  <a:pt x="74" y="320"/>
                </a:lnTo>
                <a:lnTo>
                  <a:pt x="74" y="320"/>
                </a:lnTo>
                <a:close/>
                <a:moveTo>
                  <a:pt x="115" y="202"/>
                </a:moveTo>
                <a:lnTo>
                  <a:pt x="115" y="202"/>
                </a:lnTo>
                <a:lnTo>
                  <a:pt x="115" y="203"/>
                </a:lnTo>
                <a:lnTo>
                  <a:pt x="115" y="203"/>
                </a:lnTo>
                <a:lnTo>
                  <a:pt x="116" y="202"/>
                </a:lnTo>
                <a:lnTo>
                  <a:pt x="116" y="202"/>
                </a:lnTo>
                <a:lnTo>
                  <a:pt x="116" y="202"/>
                </a:lnTo>
                <a:lnTo>
                  <a:pt x="116" y="202"/>
                </a:lnTo>
                <a:lnTo>
                  <a:pt x="115" y="202"/>
                </a:lnTo>
                <a:lnTo>
                  <a:pt x="115" y="202"/>
                </a:lnTo>
                <a:close/>
                <a:moveTo>
                  <a:pt x="61" y="189"/>
                </a:moveTo>
                <a:lnTo>
                  <a:pt x="61" y="189"/>
                </a:lnTo>
                <a:lnTo>
                  <a:pt x="59" y="191"/>
                </a:lnTo>
                <a:lnTo>
                  <a:pt x="59" y="191"/>
                </a:lnTo>
                <a:lnTo>
                  <a:pt x="61" y="189"/>
                </a:lnTo>
                <a:lnTo>
                  <a:pt x="61" y="189"/>
                </a:lnTo>
                <a:lnTo>
                  <a:pt x="61" y="189"/>
                </a:lnTo>
                <a:close/>
                <a:moveTo>
                  <a:pt x="165" y="317"/>
                </a:moveTo>
                <a:lnTo>
                  <a:pt x="165" y="317"/>
                </a:lnTo>
                <a:lnTo>
                  <a:pt x="165" y="317"/>
                </a:lnTo>
                <a:lnTo>
                  <a:pt x="165" y="317"/>
                </a:lnTo>
                <a:lnTo>
                  <a:pt x="163" y="317"/>
                </a:lnTo>
                <a:lnTo>
                  <a:pt x="163" y="317"/>
                </a:lnTo>
                <a:lnTo>
                  <a:pt x="165" y="317"/>
                </a:lnTo>
                <a:lnTo>
                  <a:pt x="165" y="317"/>
                </a:lnTo>
                <a:lnTo>
                  <a:pt x="165" y="317"/>
                </a:lnTo>
                <a:lnTo>
                  <a:pt x="165" y="317"/>
                </a:lnTo>
                <a:close/>
                <a:moveTo>
                  <a:pt x="244" y="324"/>
                </a:moveTo>
                <a:lnTo>
                  <a:pt x="244" y="324"/>
                </a:lnTo>
                <a:lnTo>
                  <a:pt x="244" y="323"/>
                </a:lnTo>
                <a:lnTo>
                  <a:pt x="243" y="323"/>
                </a:lnTo>
                <a:lnTo>
                  <a:pt x="243" y="323"/>
                </a:lnTo>
                <a:lnTo>
                  <a:pt x="243" y="323"/>
                </a:lnTo>
                <a:lnTo>
                  <a:pt x="243" y="323"/>
                </a:lnTo>
                <a:lnTo>
                  <a:pt x="244" y="324"/>
                </a:lnTo>
                <a:lnTo>
                  <a:pt x="244" y="324"/>
                </a:lnTo>
                <a:close/>
                <a:moveTo>
                  <a:pt x="72" y="326"/>
                </a:moveTo>
                <a:lnTo>
                  <a:pt x="72" y="326"/>
                </a:lnTo>
                <a:lnTo>
                  <a:pt x="71" y="326"/>
                </a:lnTo>
                <a:lnTo>
                  <a:pt x="71" y="326"/>
                </a:lnTo>
                <a:lnTo>
                  <a:pt x="71" y="326"/>
                </a:lnTo>
                <a:lnTo>
                  <a:pt x="71" y="326"/>
                </a:lnTo>
                <a:lnTo>
                  <a:pt x="72" y="326"/>
                </a:lnTo>
                <a:lnTo>
                  <a:pt x="72" y="326"/>
                </a:lnTo>
                <a:lnTo>
                  <a:pt x="72" y="326"/>
                </a:lnTo>
                <a:close/>
                <a:moveTo>
                  <a:pt x="345" y="114"/>
                </a:moveTo>
                <a:lnTo>
                  <a:pt x="345" y="114"/>
                </a:lnTo>
                <a:lnTo>
                  <a:pt x="346" y="112"/>
                </a:lnTo>
                <a:lnTo>
                  <a:pt x="346" y="112"/>
                </a:lnTo>
                <a:lnTo>
                  <a:pt x="345" y="112"/>
                </a:lnTo>
                <a:lnTo>
                  <a:pt x="345" y="114"/>
                </a:lnTo>
                <a:lnTo>
                  <a:pt x="345" y="114"/>
                </a:lnTo>
                <a:close/>
                <a:moveTo>
                  <a:pt x="18" y="111"/>
                </a:moveTo>
                <a:lnTo>
                  <a:pt x="18" y="111"/>
                </a:lnTo>
                <a:lnTo>
                  <a:pt x="18" y="111"/>
                </a:lnTo>
                <a:lnTo>
                  <a:pt x="18" y="111"/>
                </a:lnTo>
                <a:lnTo>
                  <a:pt x="18" y="112"/>
                </a:lnTo>
                <a:lnTo>
                  <a:pt x="18" y="112"/>
                </a:lnTo>
                <a:lnTo>
                  <a:pt x="18" y="112"/>
                </a:lnTo>
                <a:lnTo>
                  <a:pt x="18" y="112"/>
                </a:lnTo>
                <a:lnTo>
                  <a:pt x="18" y="111"/>
                </a:lnTo>
                <a:lnTo>
                  <a:pt x="18" y="111"/>
                </a:lnTo>
                <a:close/>
                <a:moveTo>
                  <a:pt x="31" y="31"/>
                </a:moveTo>
                <a:lnTo>
                  <a:pt x="31" y="31"/>
                </a:lnTo>
                <a:lnTo>
                  <a:pt x="31" y="31"/>
                </a:lnTo>
                <a:lnTo>
                  <a:pt x="31" y="31"/>
                </a:lnTo>
                <a:lnTo>
                  <a:pt x="32" y="30"/>
                </a:lnTo>
                <a:lnTo>
                  <a:pt x="32" y="30"/>
                </a:lnTo>
                <a:lnTo>
                  <a:pt x="31" y="30"/>
                </a:lnTo>
                <a:lnTo>
                  <a:pt x="31" y="30"/>
                </a:lnTo>
                <a:lnTo>
                  <a:pt x="31" y="31"/>
                </a:lnTo>
                <a:lnTo>
                  <a:pt x="31" y="31"/>
                </a:lnTo>
                <a:close/>
                <a:moveTo>
                  <a:pt x="49" y="327"/>
                </a:moveTo>
                <a:lnTo>
                  <a:pt x="49" y="327"/>
                </a:lnTo>
                <a:lnTo>
                  <a:pt x="49" y="328"/>
                </a:lnTo>
                <a:lnTo>
                  <a:pt x="49" y="328"/>
                </a:lnTo>
                <a:lnTo>
                  <a:pt x="49" y="328"/>
                </a:lnTo>
                <a:lnTo>
                  <a:pt x="49" y="328"/>
                </a:lnTo>
                <a:lnTo>
                  <a:pt x="49" y="328"/>
                </a:lnTo>
                <a:lnTo>
                  <a:pt x="49" y="327"/>
                </a:lnTo>
                <a:lnTo>
                  <a:pt x="49" y="327"/>
                </a:lnTo>
                <a:close/>
                <a:moveTo>
                  <a:pt x="39" y="284"/>
                </a:moveTo>
                <a:lnTo>
                  <a:pt x="39" y="284"/>
                </a:lnTo>
                <a:lnTo>
                  <a:pt x="39" y="284"/>
                </a:lnTo>
                <a:lnTo>
                  <a:pt x="39" y="284"/>
                </a:lnTo>
                <a:lnTo>
                  <a:pt x="39" y="283"/>
                </a:lnTo>
                <a:lnTo>
                  <a:pt x="39" y="283"/>
                </a:lnTo>
                <a:lnTo>
                  <a:pt x="38" y="283"/>
                </a:lnTo>
                <a:lnTo>
                  <a:pt x="38" y="283"/>
                </a:lnTo>
                <a:lnTo>
                  <a:pt x="39" y="284"/>
                </a:lnTo>
                <a:lnTo>
                  <a:pt x="39" y="284"/>
                </a:lnTo>
                <a:close/>
                <a:moveTo>
                  <a:pt x="156" y="101"/>
                </a:moveTo>
                <a:lnTo>
                  <a:pt x="156" y="101"/>
                </a:lnTo>
                <a:lnTo>
                  <a:pt x="156" y="101"/>
                </a:lnTo>
                <a:lnTo>
                  <a:pt x="156" y="101"/>
                </a:lnTo>
                <a:lnTo>
                  <a:pt x="157" y="101"/>
                </a:lnTo>
                <a:lnTo>
                  <a:pt x="157" y="101"/>
                </a:lnTo>
                <a:lnTo>
                  <a:pt x="157" y="101"/>
                </a:lnTo>
                <a:lnTo>
                  <a:pt x="157" y="101"/>
                </a:lnTo>
                <a:lnTo>
                  <a:pt x="156" y="101"/>
                </a:lnTo>
                <a:lnTo>
                  <a:pt x="156" y="101"/>
                </a:lnTo>
                <a:close/>
                <a:moveTo>
                  <a:pt x="99" y="330"/>
                </a:moveTo>
                <a:lnTo>
                  <a:pt x="99" y="330"/>
                </a:lnTo>
                <a:lnTo>
                  <a:pt x="99" y="330"/>
                </a:lnTo>
                <a:lnTo>
                  <a:pt x="99" y="330"/>
                </a:lnTo>
                <a:lnTo>
                  <a:pt x="99" y="330"/>
                </a:lnTo>
                <a:lnTo>
                  <a:pt x="101" y="330"/>
                </a:lnTo>
                <a:lnTo>
                  <a:pt x="101" y="330"/>
                </a:lnTo>
                <a:lnTo>
                  <a:pt x="99" y="330"/>
                </a:lnTo>
                <a:lnTo>
                  <a:pt x="99" y="330"/>
                </a:lnTo>
                <a:close/>
                <a:moveTo>
                  <a:pt x="28" y="235"/>
                </a:moveTo>
                <a:lnTo>
                  <a:pt x="28" y="235"/>
                </a:lnTo>
                <a:lnTo>
                  <a:pt x="30" y="235"/>
                </a:lnTo>
                <a:lnTo>
                  <a:pt x="30" y="235"/>
                </a:lnTo>
                <a:lnTo>
                  <a:pt x="30" y="233"/>
                </a:lnTo>
                <a:lnTo>
                  <a:pt x="30" y="233"/>
                </a:lnTo>
                <a:lnTo>
                  <a:pt x="28" y="233"/>
                </a:lnTo>
                <a:lnTo>
                  <a:pt x="28" y="233"/>
                </a:lnTo>
                <a:lnTo>
                  <a:pt x="28" y="235"/>
                </a:lnTo>
                <a:lnTo>
                  <a:pt x="28" y="235"/>
                </a:lnTo>
                <a:close/>
                <a:moveTo>
                  <a:pt x="246" y="245"/>
                </a:moveTo>
                <a:lnTo>
                  <a:pt x="246" y="245"/>
                </a:lnTo>
                <a:lnTo>
                  <a:pt x="246" y="245"/>
                </a:lnTo>
                <a:lnTo>
                  <a:pt x="246" y="245"/>
                </a:lnTo>
                <a:lnTo>
                  <a:pt x="246" y="242"/>
                </a:lnTo>
                <a:lnTo>
                  <a:pt x="246" y="242"/>
                </a:lnTo>
                <a:lnTo>
                  <a:pt x="246" y="242"/>
                </a:lnTo>
                <a:lnTo>
                  <a:pt x="246" y="242"/>
                </a:lnTo>
                <a:lnTo>
                  <a:pt x="246" y="245"/>
                </a:lnTo>
                <a:lnTo>
                  <a:pt x="246" y="245"/>
                </a:lnTo>
                <a:close/>
                <a:moveTo>
                  <a:pt x="253" y="323"/>
                </a:moveTo>
                <a:lnTo>
                  <a:pt x="253" y="323"/>
                </a:lnTo>
                <a:lnTo>
                  <a:pt x="253" y="323"/>
                </a:lnTo>
                <a:lnTo>
                  <a:pt x="254" y="323"/>
                </a:lnTo>
                <a:lnTo>
                  <a:pt x="254" y="323"/>
                </a:lnTo>
                <a:lnTo>
                  <a:pt x="253" y="323"/>
                </a:lnTo>
                <a:lnTo>
                  <a:pt x="253" y="323"/>
                </a:lnTo>
                <a:close/>
                <a:moveTo>
                  <a:pt x="290" y="57"/>
                </a:moveTo>
                <a:lnTo>
                  <a:pt x="290" y="57"/>
                </a:lnTo>
                <a:lnTo>
                  <a:pt x="290" y="57"/>
                </a:lnTo>
                <a:lnTo>
                  <a:pt x="290" y="57"/>
                </a:lnTo>
                <a:lnTo>
                  <a:pt x="291" y="57"/>
                </a:lnTo>
                <a:lnTo>
                  <a:pt x="291" y="57"/>
                </a:lnTo>
                <a:lnTo>
                  <a:pt x="291" y="57"/>
                </a:lnTo>
                <a:lnTo>
                  <a:pt x="291" y="57"/>
                </a:lnTo>
                <a:lnTo>
                  <a:pt x="290" y="57"/>
                </a:lnTo>
                <a:lnTo>
                  <a:pt x="290" y="57"/>
                </a:lnTo>
                <a:close/>
                <a:moveTo>
                  <a:pt x="99" y="193"/>
                </a:moveTo>
                <a:lnTo>
                  <a:pt x="99" y="193"/>
                </a:lnTo>
                <a:lnTo>
                  <a:pt x="99" y="193"/>
                </a:lnTo>
                <a:lnTo>
                  <a:pt x="99" y="193"/>
                </a:lnTo>
                <a:lnTo>
                  <a:pt x="99" y="192"/>
                </a:lnTo>
                <a:lnTo>
                  <a:pt x="99" y="192"/>
                </a:lnTo>
                <a:lnTo>
                  <a:pt x="99" y="193"/>
                </a:lnTo>
                <a:lnTo>
                  <a:pt x="99" y="193"/>
                </a:lnTo>
                <a:close/>
                <a:moveTo>
                  <a:pt x="39" y="36"/>
                </a:moveTo>
                <a:lnTo>
                  <a:pt x="39" y="36"/>
                </a:lnTo>
                <a:lnTo>
                  <a:pt x="39" y="36"/>
                </a:lnTo>
                <a:lnTo>
                  <a:pt x="39" y="36"/>
                </a:lnTo>
                <a:lnTo>
                  <a:pt x="41" y="34"/>
                </a:lnTo>
                <a:lnTo>
                  <a:pt x="41" y="34"/>
                </a:lnTo>
                <a:lnTo>
                  <a:pt x="41" y="34"/>
                </a:lnTo>
                <a:lnTo>
                  <a:pt x="41" y="34"/>
                </a:lnTo>
                <a:lnTo>
                  <a:pt x="39" y="36"/>
                </a:lnTo>
                <a:lnTo>
                  <a:pt x="39" y="36"/>
                </a:lnTo>
                <a:close/>
                <a:moveTo>
                  <a:pt x="226" y="134"/>
                </a:moveTo>
                <a:lnTo>
                  <a:pt x="226" y="134"/>
                </a:lnTo>
                <a:lnTo>
                  <a:pt x="224" y="134"/>
                </a:lnTo>
                <a:lnTo>
                  <a:pt x="224" y="134"/>
                </a:lnTo>
                <a:lnTo>
                  <a:pt x="226" y="134"/>
                </a:lnTo>
                <a:lnTo>
                  <a:pt x="226" y="134"/>
                </a:lnTo>
                <a:close/>
                <a:moveTo>
                  <a:pt x="248" y="27"/>
                </a:moveTo>
                <a:lnTo>
                  <a:pt x="248" y="27"/>
                </a:lnTo>
                <a:lnTo>
                  <a:pt x="247" y="27"/>
                </a:lnTo>
                <a:lnTo>
                  <a:pt x="247" y="27"/>
                </a:lnTo>
                <a:lnTo>
                  <a:pt x="248" y="27"/>
                </a:lnTo>
                <a:lnTo>
                  <a:pt x="248" y="27"/>
                </a:lnTo>
                <a:close/>
                <a:moveTo>
                  <a:pt x="45" y="296"/>
                </a:moveTo>
                <a:lnTo>
                  <a:pt x="45" y="296"/>
                </a:lnTo>
                <a:lnTo>
                  <a:pt x="45" y="296"/>
                </a:lnTo>
                <a:lnTo>
                  <a:pt x="45" y="296"/>
                </a:lnTo>
                <a:lnTo>
                  <a:pt x="45" y="294"/>
                </a:lnTo>
                <a:lnTo>
                  <a:pt x="45" y="294"/>
                </a:lnTo>
                <a:lnTo>
                  <a:pt x="45" y="294"/>
                </a:lnTo>
                <a:lnTo>
                  <a:pt x="45" y="294"/>
                </a:lnTo>
                <a:lnTo>
                  <a:pt x="45" y="296"/>
                </a:lnTo>
                <a:lnTo>
                  <a:pt x="45" y="296"/>
                </a:lnTo>
                <a:close/>
                <a:moveTo>
                  <a:pt x="152" y="101"/>
                </a:moveTo>
                <a:lnTo>
                  <a:pt x="152" y="101"/>
                </a:lnTo>
                <a:lnTo>
                  <a:pt x="152" y="101"/>
                </a:lnTo>
                <a:lnTo>
                  <a:pt x="152" y="101"/>
                </a:lnTo>
                <a:lnTo>
                  <a:pt x="152" y="101"/>
                </a:lnTo>
                <a:lnTo>
                  <a:pt x="153" y="100"/>
                </a:lnTo>
                <a:lnTo>
                  <a:pt x="153" y="100"/>
                </a:lnTo>
                <a:lnTo>
                  <a:pt x="152" y="101"/>
                </a:lnTo>
                <a:lnTo>
                  <a:pt x="152" y="101"/>
                </a:lnTo>
                <a:close/>
                <a:moveTo>
                  <a:pt x="237" y="27"/>
                </a:moveTo>
                <a:lnTo>
                  <a:pt x="237" y="27"/>
                </a:lnTo>
                <a:lnTo>
                  <a:pt x="237" y="27"/>
                </a:lnTo>
                <a:lnTo>
                  <a:pt x="237" y="27"/>
                </a:lnTo>
                <a:lnTo>
                  <a:pt x="238" y="29"/>
                </a:lnTo>
                <a:lnTo>
                  <a:pt x="238" y="29"/>
                </a:lnTo>
                <a:lnTo>
                  <a:pt x="238" y="27"/>
                </a:lnTo>
                <a:lnTo>
                  <a:pt x="238" y="27"/>
                </a:lnTo>
                <a:lnTo>
                  <a:pt x="237" y="27"/>
                </a:lnTo>
                <a:lnTo>
                  <a:pt x="237" y="27"/>
                </a:lnTo>
                <a:close/>
                <a:moveTo>
                  <a:pt x="57" y="13"/>
                </a:moveTo>
                <a:lnTo>
                  <a:pt x="57" y="13"/>
                </a:lnTo>
                <a:lnTo>
                  <a:pt x="58" y="13"/>
                </a:lnTo>
                <a:lnTo>
                  <a:pt x="58" y="13"/>
                </a:lnTo>
                <a:lnTo>
                  <a:pt x="57" y="13"/>
                </a:lnTo>
                <a:lnTo>
                  <a:pt x="57" y="13"/>
                </a:lnTo>
                <a:close/>
                <a:moveTo>
                  <a:pt x="61" y="297"/>
                </a:moveTo>
                <a:lnTo>
                  <a:pt x="61" y="297"/>
                </a:lnTo>
                <a:lnTo>
                  <a:pt x="61" y="297"/>
                </a:lnTo>
                <a:lnTo>
                  <a:pt x="61" y="297"/>
                </a:lnTo>
                <a:lnTo>
                  <a:pt x="62" y="297"/>
                </a:lnTo>
                <a:lnTo>
                  <a:pt x="62" y="297"/>
                </a:lnTo>
                <a:lnTo>
                  <a:pt x="62" y="297"/>
                </a:lnTo>
                <a:lnTo>
                  <a:pt x="62" y="297"/>
                </a:lnTo>
                <a:lnTo>
                  <a:pt x="61" y="297"/>
                </a:lnTo>
                <a:lnTo>
                  <a:pt x="61" y="297"/>
                </a:lnTo>
                <a:close/>
                <a:moveTo>
                  <a:pt x="231" y="301"/>
                </a:moveTo>
                <a:lnTo>
                  <a:pt x="231" y="301"/>
                </a:lnTo>
                <a:lnTo>
                  <a:pt x="231" y="301"/>
                </a:lnTo>
                <a:lnTo>
                  <a:pt x="231" y="301"/>
                </a:lnTo>
                <a:lnTo>
                  <a:pt x="230" y="303"/>
                </a:lnTo>
                <a:lnTo>
                  <a:pt x="230" y="303"/>
                </a:lnTo>
                <a:lnTo>
                  <a:pt x="231" y="303"/>
                </a:lnTo>
                <a:lnTo>
                  <a:pt x="231" y="303"/>
                </a:lnTo>
                <a:lnTo>
                  <a:pt x="231" y="301"/>
                </a:lnTo>
                <a:lnTo>
                  <a:pt x="231" y="301"/>
                </a:lnTo>
                <a:close/>
                <a:moveTo>
                  <a:pt x="226" y="226"/>
                </a:moveTo>
                <a:lnTo>
                  <a:pt x="226" y="226"/>
                </a:lnTo>
                <a:lnTo>
                  <a:pt x="227" y="226"/>
                </a:lnTo>
                <a:lnTo>
                  <a:pt x="227" y="226"/>
                </a:lnTo>
                <a:lnTo>
                  <a:pt x="227" y="226"/>
                </a:lnTo>
                <a:lnTo>
                  <a:pt x="227" y="226"/>
                </a:lnTo>
                <a:lnTo>
                  <a:pt x="227" y="225"/>
                </a:lnTo>
                <a:lnTo>
                  <a:pt x="227" y="225"/>
                </a:lnTo>
                <a:lnTo>
                  <a:pt x="226" y="226"/>
                </a:lnTo>
                <a:lnTo>
                  <a:pt x="226" y="226"/>
                </a:lnTo>
                <a:close/>
                <a:moveTo>
                  <a:pt x="234" y="201"/>
                </a:moveTo>
                <a:lnTo>
                  <a:pt x="234" y="201"/>
                </a:lnTo>
                <a:lnTo>
                  <a:pt x="233" y="201"/>
                </a:lnTo>
                <a:lnTo>
                  <a:pt x="233" y="201"/>
                </a:lnTo>
                <a:lnTo>
                  <a:pt x="233" y="201"/>
                </a:lnTo>
                <a:lnTo>
                  <a:pt x="233" y="201"/>
                </a:lnTo>
                <a:lnTo>
                  <a:pt x="234" y="201"/>
                </a:lnTo>
                <a:lnTo>
                  <a:pt x="234" y="201"/>
                </a:lnTo>
                <a:lnTo>
                  <a:pt x="234" y="201"/>
                </a:lnTo>
                <a:lnTo>
                  <a:pt x="234" y="201"/>
                </a:lnTo>
                <a:close/>
                <a:moveTo>
                  <a:pt x="49" y="320"/>
                </a:moveTo>
                <a:lnTo>
                  <a:pt x="49" y="320"/>
                </a:lnTo>
                <a:lnTo>
                  <a:pt x="49" y="320"/>
                </a:lnTo>
                <a:lnTo>
                  <a:pt x="49" y="320"/>
                </a:lnTo>
                <a:lnTo>
                  <a:pt x="51" y="319"/>
                </a:lnTo>
                <a:lnTo>
                  <a:pt x="51" y="319"/>
                </a:lnTo>
                <a:lnTo>
                  <a:pt x="49" y="319"/>
                </a:lnTo>
                <a:lnTo>
                  <a:pt x="49" y="319"/>
                </a:lnTo>
                <a:lnTo>
                  <a:pt x="49" y="320"/>
                </a:lnTo>
                <a:lnTo>
                  <a:pt x="49" y="320"/>
                </a:lnTo>
                <a:close/>
                <a:moveTo>
                  <a:pt x="210" y="340"/>
                </a:moveTo>
                <a:lnTo>
                  <a:pt x="210" y="340"/>
                </a:lnTo>
                <a:lnTo>
                  <a:pt x="210" y="340"/>
                </a:lnTo>
                <a:lnTo>
                  <a:pt x="210" y="340"/>
                </a:lnTo>
                <a:lnTo>
                  <a:pt x="209" y="340"/>
                </a:lnTo>
                <a:lnTo>
                  <a:pt x="209" y="340"/>
                </a:lnTo>
                <a:lnTo>
                  <a:pt x="209" y="340"/>
                </a:lnTo>
                <a:lnTo>
                  <a:pt x="209" y="340"/>
                </a:lnTo>
                <a:lnTo>
                  <a:pt x="210" y="340"/>
                </a:lnTo>
                <a:lnTo>
                  <a:pt x="210" y="340"/>
                </a:lnTo>
                <a:close/>
                <a:moveTo>
                  <a:pt x="69" y="22"/>
                </a:moveTo>
                <a:lnTo>
                  <a:pt x="69" y="22"/>
                </a:lnTo>
                <a:lnTo>
                  <a:pt x="69" y="23"/>
                </a:lnTo>
                <a:lnTo>
                  <a:pt x="69" y="22"/>
                </a:lnTo>
                <a:lnTo>
                  <a:pt x="69" y="22"/>
                </a:lnTo>
                <a:lnTo>
                  <a:pt x="69" y="22"/>
                </a:lnTo>
                <a:lnTo>
                  <a:pt x="69" y="22"/>
                </a:lnTo>
                <a:close/>
                <a:moveTo>
                  <a:pt x="231" y="176"/>
                </a:moveTo>
                <a:lnTo>
                  <a:pt x="231" y="176"/>
                </a:lnTo>
                <a:lnTo>
                  <a:pt x="230" y="176"/>
                </a:lnTo>
                <a:lnTo>
                  <a:pt x="230" y="176"/>
                </a:lnTo>
                <a:lnTo>
                  <a:pt x="230" y="176"/>
                </a:lnTo>
                <a:lnTo>
                  <a:pt x="230" y="176"/>
                </a:lnTo>
                <a:lnTo>
                  <a:pt x="231" y="176"/>
                </a:lnTo>
                <a:lnTo>
                  <a:pt x="231" y="176"/>
                </a:lnTo>
                <a:lnTo>
                  <a:pt x="231" y="176"/>
                </a:lnTo>
                <a:lnTo>
                  <a:pt x="231" y="176"/>
                </a:lnTo>
                <a:close/>
                <a:moveTo>
                  <a:pt x="59" y="29"/>
                </a:moveTo>
                <a:lnTo>
                  <a:pt x="59" y="29"/>
                </a:lnTo>
                <a:lnTo>
                  <a:pt x="59" y="29"/>
                </a:lnTo>
                <a:lnTo>
                  <a:pt x="59" y="29"/>
                </a:lnTo>
                <a:lnTo>
                  <a:pt x="61" y="29"/>
                </a:lnTo>
                <a:lnTo>
                  <a:pt x="61" y="29"/>
                </a:lnTo>
                <a:lnTo>
                  <a:pt x="61" y="29"/>
                </a:lnTo>
                <a:lnTo>
                  <a:pt x="61" y="29"/>
                </a:lnTo>
                <a:lnTo>
                  <a:pt x="59" y="29"/>
                </a:lnTo>
                <a:lnTo>
                  <a:pt x="59" y="29"/>
                </a:lnTo>
                <a:close/>
                <a:moveTo>
                  <a:pt x="130" y="314"/>
                </a:moveTo>
                <a:lnTo>
                  <a:pt x="130" y="314"/>
                </a:lnTo>
                <a:lnTo>
                  <a:pt x="130" y="314"/>
                </a:lnTo>
                <a:lnTo>
                  <a:pt x="130" y="314"/>
                </a:lnTo>
                <a:lnTo>
                  <a:pt x="130" y="316"/>
                </a:lnTo>
                <a:lnTo>
                  <a:pt x="130" y="316"/>
                </a:lnTo>
                <a:lnTo>
                  <a:pt x="130" y="316"/>
                </a:lnTo>
                <a:lnTo>
                  <a:pt x="130" y="316"/>
                </a:lnTo>
                <a:lnTo>
                  <a:pt x="130" y="314"/>
                </a:lnTo>
                <a:lnTo>
                  <a:pt x="130" y="314"/>
                </a:lnTo>
                <a:close/>
                <a:moveTo>
                  <a:pt x="152" y="314"/>
                </a:moveTo>
                <a:lnTo>
                  <a:pt x="152" y="314"/>
                </a:lnTo>
                <a:lnTo>
                  <a:pt x="153" y="314"/>
                </a:lnTo>
                <a:lnTo>
                  <a:pt x="153" y="314"/>
                </a:lnTo>
                <a:lnTo>
                  <a:pt x="153" y="313"/>
                </a:lnTo>
                <a:lnTo>
                  <a:pt x="153" y="313"/>
                </a:lnTo>
                <a:lnTo>
                  <a:pt x="152" y="314"/>
                </a:lnTo>
                <a:lnTo>
                  <a:pt x="152" y="314"/>
                </a:lnTo>
                <a:close/>
                <a:moveTo>
                  <a:pt x="200" y="139"/>
                </a:move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lnTo>
                  <a:pt x="200" y="139"/>
                </a:lnTo>
                <a:close/>
                <a:moveTo>
                  <a:pt x="197" y="108"/>
                </a:move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9" y="108"/>
                </a:lnTo>
                <a:lnTo>
                  <a:pt x="199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close/>
                <a:moveTo>
                  <a:pt x="135" y="260"/>
                </a:moveTo>
                <a:lnTo>
                  <a:pt x="135" y="260"/>
                </a:lnTo>
                <a:lnTo>
                  <a:pt x="136" y="260"/>
                </a:lnTo>
                <a:lnTo>
                  <a:pt x="136" y="259"/>
                </a:lnTo>
                <a:lnTo>
                  <a:pt x="136" y="259"/>
                </a:lnTo>
                <a:lnTo>
                  <a:pt x="135" y="260"/>
                </a:lnTo>
                <a:lnTo>
                  <a:pt x="135" y="260"/>
                </a:lnTo>
                <a:close/>
                <a:moveTo>
                  <a:pt x="157" y="331"/>
                </a:moveTo>
                <a:lnTo>
                  <a:pt x="157" y="331"/>
                </a:lnTo>
                <a:lnTo>
                  <a:pt x="157" y="331"/>
                </a:lnTo>
                <a:lnTo>
                  <a:pt x="157" y="331"/>
                </a:lnTo>
                <a:lnTo>
                  <a:pt x="159" y="331"/>
                </a:lnTo>
                <a:lnTo>
                  <a:pt x="159" y="331"/>
                </a:lnTo>
                <a:lnTo>
                  <a:pt x="159" y="331"/>
                </a:lnTo>
                <a:lnTo>
                  <a:pt x="159" y="331"/>
                </a:lnTo>
                <a:lnTo>
                  <a:pt x="157" y="331"/>
                </a:lnTo>
                <a:lnTo>
                  <a:pt x="157" y="331"/>
                </a:lnTo>
                <a:close/>
                <a:moveTo>
                  <a:pt x="62" y="24"/>
                </a:moveTo>
                <a:lnTo>
                  <a:pt x="62" y="24"/>
                </a:lnTo>
                <a:lnTo>
                  <a:pt x="62" y="24"/>
                </a:lnTo>
                <a:lnTo>
                  <a:pt x="62" y="24"/>
                </a:lnTo>
                <a:lnTo>
                  <a:pt x="61" y="24"/>
                </a:lnTo>
                <a:lnTo>
                  <a:pt x="61" y="24"/>
                </a:lnTo>
                <a:lnTo>
                  <a:pt x="61" y="24"/>
                </a:lnTo>
                <a:lnTo>
                  <a:pt x="61" y="24"/>
                </a:lnTo>
                <a:lnTo>
                  <a:pt x="62" y="24"/>
                </a:lnTo>
                <a:lnTo>
                  <a:pt x="62" y="24"/>
                </a:lnTo>
                <a:close/>
                <a:moveTo>
                  <a:pt x="327" y="209"/>
                </a:moveTo>
                <a:lnTo>
                  <a:pt x="327" y="209"/>
                </a:lnTo>
                <a:lnTo>
                  <a:pt x="327" y="209"/>
                </a:lnTo>
                <a:lnTo>
                  <a:pt x="327" y="211"/>
                </a:lnTo>
                <a:lnTo>
                  <a:pt x="327" y="211"/>
                </a:lnTo>
                <a:lnTo>
                  <a:pt x="327" y="209"/>
                </a:lnTo>
                <a:lnTo>
                  <a:pt x="327" y="209"/>
                </a:lnTo>
                <a:close/>
                <a:moveTo>
                  <a:pt x="61" y="100"/>
                </a:moveTo>
                <a:lnTo>
                  <a:pt x="61" y="100"/>
                </a:lnTo>
                <a:lnTo>
                  <a:pt x="61" y="101"/>
                </a:lnTo>
                <a:lnTo>
                  <a:pt x="61" y="101"/>
                </a:lnTo>
                <a:lnTo>
                  <a:pt x="61" y="100"/>
                </a:lnTo>
                <a:lnTo>
                  <a:pt x="61" y="100"/>
                </a:lnTo>
                <a:lnTo>
                  <a:pt x="61" y="100"/>
                </a:lnTo>
                <a:lnTo>
                  <a:pt x="61" y="100"/>
                </a:lnTo>
                <a:lnTo>
                  <a:pt x="61" y="100"/>
                </a:lnTo>
                <a:lnTo>
                  <a:pt x="61" y="100"/>
                </a:lnTo>
                <a:close/>
                <a:moveTo>
                  <a:pt x="302" y="33"/>
                </a:moveTo>
                <a:lnTo>
                  <a:pt x="302" y="33"/>
                </a:lnTo>
                <a:lnTo>
                  <a:pt x="301" y="31"/>
                </a:lnTo>
                <a:lnTo>
                  <a:pt x="301" y="31"/>
                </a:lnTo>
                <a:lnTo>
                  <a:pt x="302" y="33"/>
                </a:lnTo>
                <a:lnTo>
                  <a:pt x="302" y="33"/>
                </a:lnTo>
                <a:close/>
                <a:moveTo>
                  <a:pt x="167" y="14"/>
                </a:moveTo>
                <a:lnTo>
                  <a:pt x="167" y="14"/>
                </a:lnTo>
                <a:lnTo>
                  <a:pt x="167" y="14"/>
                </a:lnTo>
                <a:lnTo>
                  <a:pt x="167" y="14"/>
                </a:lnTo>
                <a:lnTo>
                  <a:pt x="166" y="14"/>
                </a:lnTo>
                <a:lnTo>
                  <a:pt x="166" y="14"/>
                </a:lnTo>
                <a:lnTo>
                  <a:pt x="166" y="14"/>
                </a:lnTo>
                <a:lnTo>
                  <a:pt x="166" y="14"/>
                </a:lnTo>
                <a:lnTo>
                  <a:pt x="167" y="14"/>
                </a:lnTo>
                <a:lnTo>
                  <a:pt x="167" y="14"/>
                </a:lnTo>
                <a:close/>
                <a:moveTo>
                  <a:pt x="288" y="56"/>
                </a:moveTo>
                <a:lnTo>
                  <a:pt x="288" y="56"/>
                </a:lnTo>
                <a:lnTo>
                  <a:pt x="290" y="56"/>
                </a:lnTo>
                <a:lnTo>
                  <a:pt x="290" y="56"/>
                </a:lnTo>
                <a:lnTo>
                  <a:pt x="288" y="56"/>
                </a:lnTo>
                <a:lnTo>
                  <a:pt x="288" y="56"/>
                </a:lnTo>
                <a:lnTo>
                  <a:pt x="288" y="56"/>
                </a:lnTo>
                <a:lnTo>
                  <a:pt x="288" y="56"/>
                </a:lnTo>
                <a:lnTo>
                  <a:pt x="288" y="56"/>
                </a:lnTo>
                <a:lnTo>
                  <a:pt x="288" y="56"/>
                </a:lnTo>
                <a:close/>
                <a:moveTo>
                  <a:pt x="72" y="17"/>
                </a:moveTo>
                <a:lnTo>
                  <a:pt x="72" y="17"/>
                </a:lnTo>
                <a:lnTo>
                  <a:pt x="71" y="17"/>
                </a:lnTo>
                <a:lnTo>
                  <a:pt x="71" y="17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2" y="17"/>
                </a:lnTo>
                <a:lnTo>
                  <a:pt x="72" y="17"/>
                </a:lnTo>
                <a:close/>
                <a:moveTo>
                  <a:pt x="21" y="259"/>
                </a:moveTo>
                <a:lnTo>
                  <a:pt x="21" y="259"/>
                </a:lnTo>
                <a:lnTo>
                  <a:pt x="20" y="259"/>
                </a:lnTo>
                <a:lnTo>
                  <a:pt x="20" y="259"/>
                </a:lnTo>
                <a:lnTo>
                  <a:pt x="21" y="259"/>
                </a:lnTo>
                <a:lnTo>
                  <a:pt x="21" y="259"/>
                </a:lnTo>
                <a:lnTo>
                  <a:pt x="21" y="259"/>
                </a:lnTo>
                <a:lnTo>
                  <a:pt x="21" y="259"/>
                </a:lnTo>
                <a:lnTo>
                  <a:pt x="21" y="259"/>
                </a:lnTo>
                <a:lnTo>
                  <a:pt x="21" y="259"/>
                </a:lnTo>
                <a:close/>
                <a:moveTo>
                  <a:pt x="86" y="191"/>
                </a:move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close/>
                <a:moveTo>
                  <a:pt x="309" y="61"/>
                </a:moveTo>
                <a:lnTo>
                  <a:pt x="309" y="61"/>
                </a:lnTo>
                <a:lnTo>
                  <a:pt x="309" y="61"/>
                </a:lnTo>
                <a:lnTo>
                  <a:pt x="309" y="61"/>
                </a:lnTo>
                <a:lnTo>
                  <a:pt x="311" y="63"/>
                </a:lnTo>
                <a:lnTo>
                  <a:pt x="311" y="63"/>
                </a:lnTo>
                <a:lnTo>
                  <a:pt x="311" y="63"/>
                </a:lnTo>
                <a:lnTo>
                  <a:pt x="311" y="63"/>
                </a:lnTo>
                <a:lnTo>
                  <a:pt x="309" y="61"/>
                </a:lnTo>
                <a:lnTo>
                  <a:pt x="309" y="6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0" name="Freeform 143"/>
          <p:cNvSpPr>
            <a:spLocks noEditPoints="1"/>
          </p:cNvSpPr>
          <p:nvPr/>
        </p:nvSpPr>
        <p:spPr bwMode="auto">
          <a:xfrm>
            <a:off x="5957390" y="4312104"/>
            <a:ext cx="475052" cy="637977"/>
          </a:xfrm>
          <a:custGeom>
            <a:avLst/>
            <a:gdLst>
              <a:gd name="T0" fmla="*/ 1 w 270"/>
              <a:gd name="T1" fmla="*/ 87 h 377"/>
              <a:gd name="T2" fmla="*/ 183 w 270"/>
              <a:gd name="T3" fmla="*/ 0 h 377"/>
              <a:gd name="T4" fmla="*/ 270 w 270"/>
              <a:gd name="T5" fmla="*/ 107 h 377"/>
              <a:gd name="T6" fmla="*/ 146 w 270"/>
              <a:gd name="T7" fmla="*/ 236 h 377"/>
              <a:gd name="T8" fmla="*/ 72 w 270"/>
              <a:gd name="T9" fmla="*/ 375 h 377"/>
              <a:gd name="T10" fmla="*/ 62 w 270"/>
              <a:gd name="T11" fmla="*/ 247 h 377"/>
              <a:gd name="T12" fmla="*/ 45 w 270"/>
              <a:gd name="T13" fmla="*/ 215 h 377"/>
              <a:gd name="T14" fmla="*/ 61 w 270"/>
              <a:gd name="T15" fmla="*/ 347 h 377"/>
              <a:gd name="T16" fmla="*/ 116 w 270"/>
              <a:gd name="T17" fmla="*/ 212 h 377"/>
              <a:gd name="T18" fmla="*/ 237 w 270"/>
              <a:gd name="T19" fmla="*/ 40 h 377"/>
              <a:gd name="T20" fmla="*/ 13 w 270"/>
              <a:gd name="T21" fmla="*/ 47 h 377"/>
              <a:gd name="T22" fmla="*/ 28 w 270"/>
              <a:gd name="T23" fmla="*/ 182 h 377"/>
              <a:gd name="T24" fmla="*/ 67 w 270"/>
              <a:gd name="T25" fmla="*/ 281 h 377"/>
              <a:gd name="T26" fmla="*/ 234 w 270"/>
              <a:gd name="T27" fmla="*/ 18 h 377"/>
              <a:gd name="T28" fmla="*/ 10 w 270"/>
              <a:gd name="T29" fmla="*/ 116 h 377"/>
              <a:gd name="T30" fmla="*/ 118 w 270"/>
              <a:gd name="T31" fmla="*/ 261 h 377"/>
              <a:gd name="T32" fmla="*/ 143 w 270"/>
              <a:gd name="T33" fmla="*/ 230 h 377"/>
              <a:gd name="T34" fmla="*/ 250 w 270"/>
              <a:gd name="T35" fmla="*/ 148 h 377"/>
              <a:gd name="T36" fmla="*/ 263 w 270"/>
              <a:gd name="T37" fmla="*/ 146 h 377"/>
              <a:gd name="T38" fmla="*/ 161 w 270"/>
              <a:gd name="T39" fmla="*/ 215 h 377"/>
              <a:gd name="T40" fmla="*/ 250 w 270"/>
              <a:gd name="T41" fmla="*/ 139 h 377"/>
              <a:gd name="T42" fmla="*/ 254 w 270"/>
              <a:gd name="T43" fmla="*/ 88 h 377"/>
              <a:gd name="T44" fmla="*/ 165 w 270"/>
              <a:gd name="T45" fmla="*/ 215 h 377"/>
              <a:gd name="T46" fmla="*/ 240 w 270"/>
              <a:gd name="T47" fmla="*/ 185 h 377"/>
              <a:gd name="T48" fmla="*/ 263 w 270"/>
              <a:gd name="T49" fmla="*/ 72 h 377"/>
              <a:gd name="T50" fmla="*/ 74 w 270"/>
              <a:gd name="T51" fmla="*/ 323 h 377"/>
              <a:gd name="T52" fmla="*/ 124 w 270"/>
              <a:gd name="T53" fmla="*/ 223 h 377"/>
              <a:gd name="T54" fmla="*/ 116 w 270"/>
              <a:gd name="T55" fmla="*/ 257 h 377"/>
              <a:gd name="T56" fmla="*/ 11 w 270"/>
              <a:gd name="T57" fmla="*/ 33 h 377"/>
              <a:gd name="T58" fmla="*/ 246 w 270"/>
              <a:gd name="T59" fmla="*/ 172 h 377"/>
              <a:gd name="T60" fmla="*/ 104 w 270"/>
              <a:gd name="T61" fmla="*/ 277 h 377"/>
              <a:gd name="T62" fmla="*/ 261 w 270"/>
              <a:gd name="T63" fmla="*/ 182 h 377"/>
              <a:gd name="T64" fmla="*/ 223 w 270"/>
              <a:gd name="T65" fmla="*/ 210 h 377"/>
              <a:gd name="T66" fmla="*/ 222 w 270"/>
              <a:gd name="T67" fmla="*/ 205 h 377"/>
              <a:gd name="T68" fmla="*/ 98 w 270"/>
              <a:gd name="T69" fmla="*/ 288 h 377"/>
              <a:gd name="T70" fmla="*/ 199 w 270"/>
              <a:gd name="T71" fmla="*/ 216 h 377"/>
              <a:gd name="T72" fmla="*/ 250 w 270"/>
              <a:gd name="T73" fmla="*/ 179 h 377"/>
              <a:gd name="T74" fmla="*/ 203 w 270"/>
              <a:gd name="T75" fmla="*/ 216 h 377"/>
              <a:gd name="T76" fmla="*/ 125 w 270"/>
              <a:gd name="T77" fmla="*/ 277 h 377"/>
              <a:gd name="T78" fmla="*/ 41 w 270"/>
              <a:gd name="T79" fmla="*/ 200 h 377"/>
              <a:gd name="T80" fmla="*/ 114 w 270"/>
              <a:gd name="T81" fmla="*/ 290 h 377"/>
              <a:gd name="T82" fmla="*/ 247 w 270"/>
              <a:gd name="T83" fmla="*/ 30 h 377"/>
              <a:gd name="T84" fmla="*/ 244 w 270"/>
              <a:gd name="T85" fmla="*/ 27 h 377"/>
              <a:gd name="T86" fmla="*/ 266 w 270"/>
              <a:gd name="T87" fmla="*/ 53 h 377"/>
              <a:gd name="T88" fmla="*/ 250 w 270"/>
              <a:gd name="T89" fmla="*/ 77 h 377"/>
              <a:gd name="T90" fmla="*/ 62 w 270"/>
              <a:gd name="T91" fmla="*/ 234 h 377"/>
              <a:gd name="T92" fmla="*/ 89 w 270"/>
              <a:gd name="T93" fmla="*/ 315 h 377"/>
              <a:gd name="T94" fmla="*/ 188 w 270"/>
              <a:gd name="T95" fmla="*/ 213 h 377"/>
              <a:gd name="T96" fmla="*/ 216 w 270"/>
              <a:gd name="T97" fmla="*/ 213 h 377"/>
              <a:gd name="T98" fmla="*/ 259 w 270"/>
              <a:gd name="T99" fmla="*/ 67 h 377"/>
              <a:gd name="T100" fmla="*/ 135 w 270"/>
              <a:gd name="T101" fmla="*/ 230 h 377"/>
              <a:gd name="T102" fmla="*/ 259 w 270"/>
              <a:gd name="T103" fmla="*/ 47 h 377"/>
              <a:gd name="T104" fmla="*/ 131 w 270"/>
              <a:gd name="T105" fmla="*/ 234 h 377"/>
              <a:gd name="T106" fmla="*/ 237 w 270"/>
              <a:gd name="T107" fmla="*/ 209 h 377"/>
              <a:gd name="T108" fmla="*/ 237 w 270"/>
              <a:gd name="T109" fmla="*/ 205 h 377"/>
              <a:gd name="T110" fmla="*/ 84 w 270"/>
              <a:gd name="T111" fmla="*/ 321 h 377"/>
              <a:gd name="T112" fmla="*/ 249 w 270"/>
              <a:gd name="T113" fmla="*/ 114 h 377"/>
              <a:gd name="T114" fmla="*/ 266 w 270"/>
              <a:gd name="T115" fmla="*/ 84 h 377"/>
              <a:gd name="T116" fmla="*/ 257 w 270"/>
              <a:gd name="T117" fmla="*/ 58 h 377"/>
              <a:gd name="T118" fmla="*/ 224 w 270"/>
              <a:gd name="T119" fmla="*/ 215 h 377"/>
              <a:gd name="T120" fmla="*/ 230 w 270"/>
              <a:gd name="T121" fmla="*/ 8 h 377"/>
              <a:gd name="T122" fmla="*/ 121 w 270"/>
              <a:gd name="T123" fmla="*/ 215 h 377"/>
              <a:gd name="T124" fmla="*/ 43 w 270"/>
              <a:gd name="T125" fmla="*/ 195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70" h="377">
                <a:moveTo>
                  <a:pt x="17" y="193"/>
                </a:moveTo>
                <a:lnTo>
                  <a:pt x="17" y="193"/>
                </a:lnTo>
                <a:lnTo>
                  <a:pt x="17" y="193"/>
                </a:lnTo>
                <a:lnTo>
                  <a:pt x="17" y="193"/>
                </a:lnTo>
                <a:lnTo>
                  <a:pt x="14" y="193"/>
                </a:lnTo>
                <a:lnTo>
                  <a:pt x="14" y="190"/>
                </a:lnTo>
                <a:lnTo>
                  <a:pt x="14" y="190"/>
                </a:lnTo>
                <a:lnTo>
                  <a:pt x="16" y="190"/>
                </a:lnTo>
                <a:lnTo>
                  <a:pt x="16" y="190"/>
                </a:lnTo>
                <a:lnTo>
                  <a:pt x="16" y="189"/>
                </a:lnTo>
                <a:lnTo>
                  <a:pt x="16" y="189"/>
                </a:lnTo>
                <a:lnTo>
                  <a:pt x="16" y="189"/>
                </a:lnTo>
                <a:lnTo>
                  <a:pt x="14" y="185"/>
                </a:lnTo>
                <a:lnTo>
                  <a:pt x="14" y="185"/>
                </a:lnTo>
                <a:lnTo>
                  <a:pt x="13" y="180"/>
                </a:lnTo>
                <a:lnTo>
                  <a:pt x="13" y="180"/>
                </a:lnTo>
                <a:lnTo>
                  <a:pt x="11" y="175"/>
                </a:lnTo>
                <a:lnTo>
                  <a:pt x="11" y="175"/>
                </a:lnTo>
                <a:lnTo>
                  <a:pt x="10" y="169"/>
                </a:lnTo>
                <a:lnTo>
                  <a:pt x="10" y="169"/>
                </a:lnTo>
                <a:lnTo>
                  <a:pt x="8" y="165"/>
                </a:lnTo>
                <a:lnTo>
                  <a:pt x="8" y="165"/>
                </a:lnTo>
                <a:lnTo>
                  <a:pt x="8" y="163"/>
                </a:lnTo>
                <a:lnTo>
                  <a:pt x="8" y="163"/>
                </a:lnTo>
                <a:lnTo>
                  <a:pt x="7" y="162"/>
                </a:lnTo>
                <a:lnTo>
                  <a:pt x="7" y="162"/>
                </a:lnTo>
                <a:lnTo>
                  <a:pt x="6" y="153"/>
                </a:lnTo>
                <a:lnTo>
                  <a:pt x="4" y="143"/>
                </a:lnTo>
                <a:lnTo>
                  <a:pt x="4" y="143"/>
                </a:lnTo>
                <a:lnTo>
                  <a:pt x="4" y="132"/>
                </a:lnTo>
                <a:lnTo>
                  <a:pt x="4" y="132"/>
                </a:lnTo>
                <a:lnTo>
                  <a:pt x="3" y="124"/>
                </a:lnTo>
                <a:lnTo>
                  <a:pt x="3" y="124"/>
                </a:lnTo>
                <a:lnTo>
                  <a:pt x="1" y="111"/>
                </a:lnTo>
                <a:lnTo>
                  <a:pt x="1" y="111"/>
                </a:lnTo>
                <a:lnTo>
                  <a:pt x="1" y="107"/>
                </a:lnTo>
                <a:lnTo>
                  <a:pt x="1" y="107"/>
                </a:lnTo>
                <a:lnTo>
                  <a:pt x="0" y="97"/>
                </a:lnTo>
                <a:lnTo>
                  <a:pt x="1" y="87"/>
                </a:lnTo>
                <a:lnTo>
                  <a:pt x="1" y="87"/>
                </a:lnTo>
                <a:lnTo>
                  <a:pt x="1" y="77"/>
                </a:lnTo>
                <a:lnTo>
                  <a:pt x="1" y="77"/>
                </a:lnTo>
                <a:lnTo>
                  <a:pt x="1" y="67"/>
                </a:lnTo>
                <a:lnTo>
                  <a:pt x="1" y="67"/>
                </a:lnTo>
                <a:lnTo>
                  <a:pt x="1" y="54"/>
                </a:lnTo>
                <a:lnTo>
                  <a:pt x="1" y="54"/>
                </a:lnTo>
                <a:lnTo>
                  <a:pt x="4" y="43"/>
                </a:lnTo>
                <a:lnTo>
                  <a:pt x="8" y="34"/>
                </a:lnTo>
                <a:lnTo>
                  <a:pt x="8" y="34"/>
                </a:lnTo>
                <a:lnTo>
                  <a:pt x="11" y="27"/>
                </a:lnTo>
                <a:lnTo>
                  <a:pt x="17" y="21"/>
                </a:lnTo>
                <a:lnTo>
                  <a:pt x="17" y="21"/>
                </a:lnTo>
                <a:lnTo>
                  <a:pt x="23" y="17"/>
                </a:lnTo>
                <a:lnTo>
                  <a:pt x="31" y="13"/>
                </a:lnTo>
                <a:lnTo>
                  <a:pt x="31" y="13"/>
                </a:lnTo>
                <a:lnTo>
                  <a:pt x="44" y="11"/>
                </a:lnTo>
                <a:lnTo>
                  <a:pt x="44" y="11"/>
                </a:lnTo>
                <a:lnTo>
                  <a:pt x="57" y="10"/>
                </a:lnTo>
                <a:lnTo>
                  <a:pt x="57" y="10"/>
                </a:lnTo>
                <a:lnTo>
                  <a:pt x="71" y="8"/>
                </a:lnTo>
                <a:lnTo>
                  <a:pt x="71" y="8"/>
                </a:lnTo>
                <a:lnTo>
                  <a:pt x="85" y="7"/>
                </a:lnTo>
                <a:lnTo>
                  <a:pt x="85" y="7"/>
                </a:lnTo>
                <a:lnTo>
                  <a:pt x="92" y="7"/>
                </a:lnTo>
                <a:lnTo>
                  <a:pt x="92" y="7"/>
                </a:lnTo>
                <a:lnTo>
                  <a:pt x="107" y="4"/>
                </a:lnTo>
                <a:lnTo>
                  <a:pt x="121" y="4"/>
                </a:lnTo>
                <a:lnTo>
                  <a:pt x="121" y="4"/>
                </a:lnTo>
                <a:lnTo>
                  <a:pt x="129" y="4"/>
                </a:lnTo>
                <a:lnTo>
                  <a:pt x="129" y="4"/>
                </a:lnTo>
                <a:lnTo>
                  <a:pt x="142" y="3"/>
                </a:lnTo>
                <a:lnTo>
                  <a:pt x="142" y="3"/>
                </a:lnTo>
                <a:lnTo>
                  <a:pt x="153" y="1"/>
                </a:lnTo>
                <a:lnTo>
                  <a:pt x="153" y="1"/>
                </a:lnTo>
                <a:lnTo>
                  <a:pt x="165" y="1"/>
                </a:lnTo>
                <a:lnTo>
                  <a:pt x="165" y="1"/>
                </a:lnTo>
                <a:lnTo>
                  <a:pt x="175" y="1"/>
                </a:lnTo>
                <a:lnTo>
                  <a:pt x="175" y="1"/>
                </a:lnTo>
                <a:lnTo>
                  <a:pt x="183" y="0"/>
                </a:lnTo>
                <a:lnTo>
                  <a:pt x="183" y="0"/>
                </a:lnTo>
                <a:lnTo>
                  <a:pt x="205" y="0"/>
                </a:lnTo>
                <a:lnTo>
                  <a:pt x="205" y="0"/>
                </a:lnTo>
                <a:lnTo>
                  <a:pt x="213" y="1"/>
                </a:lnTo>
                <a:lnTo>
                  <a:pt x="222" y="3"/>
                </a:lnTo>
                <a:lnTo>
                  <a:pt x="222" y="3"/>
                </a:lnTo>
                <a:lnTo>
                  <a:pt x="224" y="4"/>
                </a:lnTo>
                <a:lnTo>
                  <a:pt x="224" y="4"/>
                </a:lnTo>
                <a:lnTo>
                  <a:pt x="227" y="4"/>
                </a:lnTo>
                <a:lnTo>
                  <a:pt x="227" y="4"/>
                </a:lnTo>
                <a:lnTo>
                  <a:pt x="230" y="4"/>
                </a:lnTo>
                <a:lnTo>
                  <a:pt x="230" y="4"/>
                </a:lnTo>
                <a:lnTo>
                  <a:pt x="232" y="4"/>
                </a:lnTo>
                <a:lnTo>
                  <a:pt x="232" y="4"/>
                </a:lnTo>
                <a:lnTo>
                  <a:pt x="232" y="4"/>
                </a:lnTo>
                <a:lnTo>
                  <a:pt x="236" y="7"/>
                </a:lnTo>
                <a:lnTo>
                  <a:pt x="236" y="7"/>
                </a:lnTo>
                <a:lnTo>
                  <a:pt x="237" y="8"/>
                </a:lnTo>
                <a:lnTo>
                  <a:pt x="237" y="8"/>
                </a:lnTo>
                <a:lnTo>
                  <a:pt x="242" y="11"/>
                </a:lnTo>
                <a:lnTo>
                  <a:pt x="246" y="14"/>
                </a:lnTo>
                <a:lnTo>
                  <a:pt x="246" y="14"/>
                </a:lnTo>
                <a:lnTo>
                  <a:pt x="250" y="17"/>
                </a:lnTo>
                <a:lnTo>
                  <a:pt x="250" y="17"/>
                </a:lnTo>
                <a:lnTo>
                  <a:pt x="256" y="21"/>
                </a:lnTo>
                <a:lnTo>
                  <a:pt x="261" y="27"/>
                </a:lnTo>
                <a:lnTo>
                  <a:pt x="261" y="27"/>
                </a:lnTo>
                <a:lnTo>
                  <a:pt x="266" y="37"/>
                </a:lnTo>
                <a:lnTo>
                  <a:pt x="266" y="37"/>
                </a:lnTo>
                <a:lnTo>
                  <a:pt x="269" y="45"/>
                </a:lnTo>
                <a:lnTo>
                  <a:pt x="269" y="45"/>
                </a:lnTo>
                <a:lnTo>
                  <a:pt x="269" y="50"/>
                </a:lnTo>
                <a:lnTo>
                  <a:pt x="269" y="50"/>
                </a:lnTo>
                <a:lnTo>
                  <a:pt x="269" y="51"/>
                </a:lnTo>
                <a:lnTo>
                  <a:pt x="269" y="51"/>
                </a:lnTo>
                <a:lnTo>
                  <a:pt x="270" y="65"/>
                </a:lnTo>
                <a:lnTo>
                  <a:pt x="270" y="80"/>
                </a:lnTo>
                <a:lnTo>
                  <a:pt x="270" y="80"/>
                </a:lnTo>
                <a:lnTo>
                  <a:pt x="270" y="92"/>
                </a:lnTo>
                <a:lnTo>
                  <a:pt x="270" y="92"/>
                </a:lnTo>
                <a:lnTo>
                  <a:pt x="270" y="107"/>
                </a:lnTo>
                <a:lnTo>
                  <a:pt x="270" y="107"/>
                </a:lnTo>
                <a:lnTo>
                  <a:pt x="270" y="134"/>
                </a:lnTo>
                <a:lnTo>
                  <a:pt x="270" y="134"/>
                </a:lnTo>
                <a:lnTo>
                  <a:pt x="269" y="161"/>
                </a:lnTo>
                <a:lnTo>
                  <a:pt x="269" y="161"/>
                </a:lnTo>
                <a:lnTo>
                  <a:pt x="266" y="178"/>
                </a:lnTo>
                <a:lnTo>
                  <a:pt x="266" y="178"/>
                </a:lnTo>
                <a:lnTo>
                  <a:pt x="264" y="185"/>
                </a:lnTo>
                <a:lnTo>
                  <a:pt x="264" y="185"/>
                </a:lnTo>
                <a:lnTo>
                  <a:pt x="263" y="193"/>
                </a:lnTo>
                <a:lnTo>
                  <a:pt x="263" y="193"/>
                </a:lnTo>
                <a:lnTo>
                  <a:pt x="260" y="199"/>
                </a:lnTo>
                <a:lnTo>
                  <a:pt x="260" y="199"/>
                </a:lnTo>
                <a:lnTo>
                  <a:pt x="257" y="206"/>
                </a:lnTo>
                <a:lnTo>
                  <a:pt x="257" y="206"/>
                </a:lnTo>
                <a:lnTo>
                  <a:pt x="253" y="210"/>
                </a:lnTo>
                <a:lnTo>
                  <a:pt x="249" y="213"/>
                </a:lnTo>
                <a:lnTo>
                  <a:pt x="249" y="213"/>
                </a:lnTo>
                <a:lnTo>
                  <a:pt x="246" y="215"/>
                </a:lnTo>
                <a:lnTo>
                  <a:pt x="246" y="215"/>
                </a:lnTo>
                <a:lnTo>
                  <a:pt x="242" y="217"/>
                </a:lnTo>
                <a:lnTo>
                  <a:pt x="236" y="220"/>
                </a:lnTo>
                <a:lnTo>
                  <a:pt x="236" y="220"/>
                </a:lnTo>
                <a:lnTo>
                  <a:pt x="233" y="220"/>
                </a:lnTo>
                <a:lnTo>
                  <a:pt x="233" y="220"/>
                </a:lnTo>
                <a:lnTo>
                  <a:pt x="224" y="224"/>
                </a:lnTo>
                <a:lnTo>
                  <a:pt x="224" y="224"/>
                </a:lnTo>
                <a:lnTo>
                  <a:pt x="213" y="227"/>
                </a:lnTo>
                <a:lnTo>
                  <a:pt x="200" y="229"/>
                </a:lnTo>
                <a:lnTo>
                  <a:pt x="200" y="229"/>
                </a:lnTo>
                <a:lnTo>
                  <a:pt x="179" y="229"/>
                </a:lnTo>
                <a:lnTo>
                  <a:pt x="179" y="229"/>
                </a:lnTo>
                <a:lnTo>
                  <a:pt x="170" y="230"/>
                </a:lnTo>
                <a:lnTo>
                  <a:pt x="170" y="230"/>
                </a:lnTo>
                <a:lnTo>
                  <a:pt x="158" y="232"/>
                </a:lnTo>
                <a:lnTo>
                  <a:pt x="158" y="232"/>
                </a:lnTo>
                <a:lnTo>
                  <a:pt x="155" y="232"/>
                </a:lnTo>
                <a:lnTo>
                  <a:pt x="155" y="232"/>
                </a:lnTo>
                <a:lnTo>
                  <a:pt x="146" y="236"/>
                </a:lnTo>
                <a:lnTo>
                  <a:pt x="146" y="236"/>
                </a:lnTo>
                <a:lnTo>
                  <a:pt x="141" y="240"/>
                </a:lnTo>
                <a:lnTo>
                  <a:pt x="135" y="246"/>
                </a:lnTo>
                <a:lnTo>
                  <a:pt x="135" y="246"/>
                </a:lnTo>
                <a:lnTo>
                  <a:pt x="131" y="254"/>
                </a:lnTo>
                <a:lnTo>
                  <a:pt x="128" y="264"/>
                </a:lnTo>
                <a:lnTo>
                  <a:pt x="128" y="264"/>
                </a:lnTo>
                <a:lnTo>
                  <a:pt x="128" y="274"/>
                </a:lnTo>
                <a:lnTo>
                  <a:pt x="128" y="274"/>
                </a:lnTo>
                <a:lnTo>
                  <a:pt x="128" y="278"/>
                </a:lnTo>
                <a:lnTo>
                  <a:pt x="125" y="283"/>
                </a:lnTo>
                <a:lnTo>
                  <a:pt x="125" y="283"/>
                </a:lnTo>
                <a:lnTo>
                  <a:pt x="124" y="288"/>
                </a:lnTo>
                <a:lnTo>
                  <a:pt x="121" y="293"/>
                </a:lnTo>
                <a:lnTo>
                  <a:pt x="121" y="293"/>
                </a:lnTo>
                <a:lnTo>
                  <a:pt x="114" y="300"/>
                </a:lnTo>
                <a:lnTo>
                  <a:pt x="114" y="300"/>
                </a:lnTo>
                <a:lnTo>
                  <a:pt x="102" y="313"/>
                </a:lnTo>
                <a:lnTo>
                  <a:pt x="102" y="313"/>
                </a:lnTo>
                <a:lnTo>
                  <a:pt x="98" y="318"/>
                </a:lnTo>
                <a:lnTo>
                  <a:pt x="98" y="318"/>
                </a:lnTo>
                <a:lnTo>
                  <a:pt x="91" y="327"/>
                </a:lnTo>
                <a:lnTo>
                  <a:pt x="91" y="327"/>
                </a:lnTo>
                <a:lnTo>
                  <a:pt x="82" y="341"/>
                </a:lnTo>
                <a:lnTo>
                  <a:pt x="82" y="341"/>
                </a:lnTo>
                <a:lnTo>
                  <a:pt x="80" y="347"/>
                </a:lnTo>
                <a:lnTo>
                  <a:pt x="77" y="354"/>
                </a:lnTo>
                <a:lnTo>
                  <a:pt x="77" y="354"/>
                </a:lnTo>
                <a:lnTo>
                  <a:pt x="75" y="359"/>
                </a:lnTo>
                <a:lnTo>
                  <a:pt x="75" y="359"/>
                </a:lnTo>
                <a:lnTo>
                  <a:pt x="74" y="362"/>
                </a:lnTo>
                <a:lnTo>
                  <a:pt x="74" y="362"/>
                </a:lnTo>
                <a:lnTo>
                  <a:pt x="74" y="365"/>
                </a:lnTo>
                <a:lnTo>
                  <a:pt x="74" y="365"/>
                </a:lnTo>
                <a:lnTo>
                  <a:pt x="74" y="365"/>
                </a:lnTo>
                <a:lnTo>
                  <a:pt x="74" y="365"/>
                </a:lnTo>
                <a:lnTo>
                  <a:pt x="72" y="371"/>
                </a:lnTo>
                <a:lnTo>
                  <a:pt x="72" y="371"/>
                </a:lnTo>
                <a:lnTo>
                  <a:pt x="72" y="374"/>
                </a:lnTo>
                <a:lnTo>
                  <a:pt x="72" y="374"/>
                </a:lnTo>
                <a:lnTo>
                  <a:pt x="72" y="375"/>
                </a:lnTo>
                <a:lnTo>
                  <a:pt x="71" y="375"/>
                </a:lnTo>
                <a:lnTo>
                  <a:pt x="71" y="375"/>
                </a:lnTo>
                <a:lnTo>
                  <a:pt x="68" y="375"/>
                </a:lnTo>
                <a:lnTo>
                  <a:pt x="68" y="375"/>
                </a:lnTo>
                <a:lnTo>
                  <a:pt x="68" y="377"/>
                </a:lnTo>
                <a:lnTo>
                  <a:pt x="68" y="377"/>
                </a:lnTo>
                <a:lnTo>
                  <a:pt x="65" y="375"/>
                </a:lnTo>
                <a:lnTo>
                  <a:pt x="65" y="375"/>
                </a:lnTo>
                <a:lnTo>
                  <a:pt x="62" y="374"/>
                </a:lnTo>
                <a:lnTo>
                  <a:pt x="61" y="371"/>
                </a:lnTo>
                <a:lnTo>
                  <a:pt x="61" y="371"/>
                </a:lnTo>
                <a:lnTo>
                  <a:pt x="58" y="364"/>
                </a:lnTo>
                <a:lnTo>
                  <a:pt x="58" y="364"/>
                </a:lnTo>
                <a:lnTo>
                  <a:pt x="57" y="355"/>
                </a:lnTo>
                <a:lnTo>
                  <a:pt x="57" y="355"/>
                </a:lnTo>
                <a:lnTo>
                  <a:pt x="57" y="352"/>
                </a:lnTo>
                <a:lnTo>
                  <a:pt x="57" y="352"/>
                </a:lnTo>
                <a:lnTo>
                  <a:pt x="54" y="342"/>
                </a:lnTo>
                <a:lnTo>
                  <a:pt x="53" y="334"/>
                </a:lnTo>
                <a:lnTo>
                  <a:pt x="53" y="334"/>
                </a:lnTo>
                <a:lnTo>
                  <a:pt x="51" y="323"/>
                </a:lnTo>
                <a:lnTo>
                  <a:pt x="51" y="313"/>
                </a:lnTo>
                <a:lnTo>
                  <a:pt x="51" y="313"/>
                </a:lnTo>
                <a:lnTo>
                  <a:pt x="54" y="303"/>
                </a:lnTo>
                <a:lnTo>
                  <a:pt x="54" y="303"/>
                </a:lnTo>
                <a:lnTo>
                  <a:pt x="57" y="288"/>
                </a:lnTo>
                <a:lnTo>
                  <a:pt x="57" y="288"/>
                </a:lnTo>
                <a:lnTo>
                  <a:pt x="62" y="280"/>
                </a:lnTo>
                <a:lnTo>
                  <a:pt x="62" y="280"/>
                </a:lnTo>
                <a:lnTo>
                  <a:pt x="65" y="274"/>
                </a:lnTo>
                <a:lnTo>
                  <a:pt x="67" y="269"/>
                </a:lnTo>
                <a:lnTo>
                  <a:pt x="67" y="269"/>
                </a:lnTo>
                <a:lnTo>
                  <a:pt x="67" y="264"/>
                </a:lnTo>
                <a:lnTo>
                  <a:pt x="67" y="264"/>
                </a:lnTo>
                <a:lnTo>
                  <a:pt x="67" y="256"/>
                </a:lnTo>
                <a:lnTo>
                  <a:pt x="67" y="256"/>
                </a:lnTo>
                <a:lnTo>
                  <a:pt x="65" y="251"/>
                </a:lnTo>
                <a:lnTo>
                  <a:pt x="65" y="251"/>
                </a:lnTo>
                <a:lnTo>
                  <a:pt x="62" y="247"/>
                </a:lnTo>
                <a:lnTo>
                  <a:pt x="62" y="247"/>
                </a:lnTo>
                <a:lnTo>
                  <a:pt x="60" y="240"/>
                </a:lnTo>
                <a:lnTo>
                  <a:pt x="60" y="240"/>
                </a:lnTo>
                <a:lnTo>
                  <a:pt x="58" y="237"/>
                </a:lnTo>
                <a:lnTo>
                  <a:pt x="58" y="237"/>
                </a:lnTo>
                <a:lnTo>
                  <a:pt x="55" y="233"/>
                </a:lnTo>
                <a:lnTo>
                  <a:pt x="55" y="233"/>
                </a:lnTo>
                <a:lnTo>
                  <a:pt x="54" y="229"/>
                </a:lnTo>
                <a:lnTo>
                  <a:pt x="54" y="229"/>
                </a:lnTo>
                <a:lnTo>
                  <a:pt x="51" y="226"/>
                </a:lnTo>
                <a:lnTo>
                  <a:pt x="50" y="223"/>
                </a:lnTo>
                <a:lnTo>
                  <a:pt x="50" y="223"/>
                </a:lnTo>
                <a:lnTo>
                  <a:pt x="47" y="220"/>
                </a:lnTo>
                <a:lnTo>
                  <a:pt x="47" y="220"/>
                </a:lnTo>
                <a:lnTo>
                  <a:pt x="43" y="217"/>
                </a:lnTo>
                <a:lnTo>
                  <a:pt x="43" y="217"/>
                </a:lnTo>
                <a:lnTo>
                  <a:pt x="35" y="212"/>
                </a:lnTo>
                <a:lnTo>
                  <a:pt x="35" y="212"/>
                </a:lnTo>
                <a:lnTo>
                  <a:pt x="31" y="209"/>
                </a:lnTo>
                <a:lnTo>
                  <a:pt x="27" y="203"/>
                </a:lnTo>
                <a:lnTo>
                  <a:pt x="27" y="203"/>
                </a:lnTo>
                <a:lnTo>
                  <a:pt x="26" y="203"/>
                </a:lnTo>
                <a:lnTo>
                  <a:pt x="26" y="203"/>
                </a:lnTo>
                <a:lnTo>
                  <a:pt x="26" y="202"/>
                </a:lnTo>
                <a:lnTo>
                  <a:pt x="26" y="202"/>
                </a:lnTo>
                <a:lnTo>
                  <a:pt x="24" y="200"/>
                </a:lnTo>
                <a:lnTo>
                  <a:pt x="24" y="200"/>
                </a:lnTo>
                <a:lnTo>
                  <a:pt x="21" y="199"/>
                </a:lnTo>
                <a:lnTo>
                  <a:pt x="18" y="195"/>
                </a:lnTo>
                <a:lnTo>
                  <a:pt x="18" y="195"/>
                </a:lnTo>
                <a:lnTo>
                  <a:pt x="17" y="193"/>
                </a:lnTo>
                <a:lnTo>
                  <a:pt x="17" y="193"/>
                </a:lnTo>
                <a:close/>
                <a:moveTo>
                  <a:pt x="45" y="216"/>
                </a:moveTo>
                <a:lnTo>
                  <a:pt x="45" y="216"/>
                </a:lnTo>
                <a:lnTo>
                  <a:pt x="47" y="216"/>
                </a:lnTo>
                <a:lnTo>
                  <a:pt x="47" y="216"/>
                </a:lnTo>
                <a:lnTo>
                  <a:pt x="47" y="216"/>
                </a:lnTo>
                <a:lnTo>
                  <a:pt x="47" y="216"/>
                </a:lnTo>
                <a:lnTo>
                  <a:pt x="45" y="216"/>
                </a:lnTo>
                <a:lnTo>
                  <a:pt x="45" y="216"/>
                </a:lnTo>
                <a:lnTo>
                  <a:pt x="45" y="215"/>
                </a:lnTo>
                <a:lnTo>
                  <a:pt x="45" y="215"/>
                </a:lnTo>
                <a:lnTo>
                  <a:pt x="44" y="215"/>
                </a:lnTo>
                <a:lnTo>
                  <a:pt x="44" y="215"/>
                </a:lnTo>
                <a:lnTo>
                  <a:pt x="45" y="216"/>
                </a:lnTo>
                <a:lnTo>
                  <a:pt x="45" y="216"/>
                </a:lnTo>
                <a:close/>
                <a:moveTo>
                  <a:pt x="193" y="210"/>
                </a:moveTo>
                <a:lnTo>
                  <a:pt x="193" y="210"/>
                </a:lnTo>
                <a:lnTo>
                  <a:pt x="185" y="210"/>
                </a:lnTo>
                <a:lnTo>
                  <a:pt x="185" y="210"/>
                </a:lnTo>
                <a:lnTo>
                  <a:pt x="186" y="212"/>
                </a:lnTo>
                <a:lnTo>
                  <a:pt x="186" y="212"/>
                </a:lnTo>
                <a:lnTo>
                  <a:pt x="193" y="210"/>
                </a:lnTo>
                <a:lnTo>
                  <a:pt x="193" y="210"/>
                </a:lnTo>
                <a:lnTo>
                  <a:pt x="193" y="210"/>
                </a:lnTo>
                <a:lnTo>
                  <a:pt x="193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3" y="210"/>
                </a:lnTo>
                <a:lnTo>
                  <a:pt x="193" y="210"/>
                </a:lnTo>
                <a:close/>
                <a:moveTo>
                  <a:pt x="57" y="213"/>
                </a:moveTo>
                <a:lnTo>
                  <a:pt x="57" y="213"/>
                </a:lnTo>
                <a:lnTo>
                  <a:pt x="57" y="217"/>
                </a:lnTo>
                <a:lnTo>
                  <a:pt x="57" y="217"/>
                </a:lnTo>
                <a:lnTo>
                  <a:pt x="57" y="213"/>
                </a:lnTo>
                <a:lnTo>
                  <a:pt x="57" y="213"/>
                </a:lnTo>
                <a:lnTo>
                  <a:pt x="55" y="207"/>
                </a:lnTo>
                <a:lnTo>
                  <a:pt x="53" y="203"/>
                </a:lnTo>
                <a:lnTo>
                  <a:pt x="53" y="203"/>
                </a:lnTo>
                <a:lnTo>
                  <a:pt x="53" y="205"/>
                </a:lnTo>
                <a:lnTo>
                  <a:pt x="53" y="205"/>
                </a:lnTo>
                <a:lnTo>
                  <a:pt x="54" y="209"/>
                </a:lnTo>
                <a:lnTo>
                  <a:pt x="54" y="209"/>
                </a:lnTo>
                <a:lnTo>
                  <a:pt x="55" y="212"/>
                </a:lnTo>
                <a:lnTo>
                  <a:pt x="55" y="212"/>
                </a:lnTo>
                <a:lnTo>
                  <a:pt x="57" y="213"/>
                </a:lnTo>
                <a:lnTo>
                  <a:pt x="57" y="213"/>
                </a:lnTo>
                <a:close/>
                <a:moveTo>
                  <a:pt x="61" y="347"/>
                </a:moveTo>
                <a:lnTo>
                  <a:pt x="61" y="347"/>
                </a:lnTo>
                <a:lnTo>
                  <a:pt x="61" y="347"/>
                </a:lnTo>
                <a:lnTo>
                  <a:pt x="61" y="347"/>
                </a:lnTo>
                <a:lnTo>
                  <a:pt x="61" y="338"/>
                </a:lnTo>
                <a:lnTo>
                  <a:pt x="61" y="338"/>
                </a:lnTo>
                <a:lnTo>
                  <a:pt x="62" y="332"/>
                </a:lnTo>
                <a:lnTo>
                  <a:pt x="62" y="332"/>
                </a:lnTo>
                <a:lnTo>
                  <a:pt x="64" y="324"/>
                </a:lnTo>
                <a:lnTo>
                  <a:pt x="68" y="315"/>
                </a:lnTo>
                <a:lnTo>
                  <a:pt x="68" y="315"/>
                </a:lnTo>
                <a:lnTo>
                  <a:pt x="72" y="307"/>
                </a:lnTo>
                <a:lnTo>
                  <a:pt x="72" y="307"/>
                </a:lnTo>
                <a:lnTo>
                  <a:pt x="78" y="300"/>
                </a:lnTo>
                <a:lnTo>
                  <a:pt x="84" y="293"/>
                </a:lnTo>
                <a:lnTo>
                  <a:pt x="84" y="293"/>
                </a:lnTo>
                <a:lnTo>
                  <a:pt x="91" y="286"/>
                </a:lnTo>
                <a:lnTo>
                  <a:pt x="91" y="286"/>
                </a:lnTo>
                <a:lnTo>
                  <a:pt x="95" y="281"/>
                </a:lnTo>
                <a:lnTo>
                  <a:pt x="95" y="281"/>
                </a:lnTo>
                <a:lnTo>
                  <a:pt x="97" y="280"/>
                </a:lnTo>
                <a:lnTo>
                  <a:pt x="97" y="280"/>
                </a:lnTo>
                <a:lnTo>
                  <a:pt x="99" y="273"/>
                </a:lnTo>
                <a:lnTo>
                  <a:pt x="99" y="273"/>
                </a:lnTo>
                <a:lnTo>
                  <a:pt x="101" y="269"/>
                </a:lnTo>
                <a:lnTo>
                  <a:pt x="99" y="263"/>
                </a:lnTo>
                <a:lnTo>
                  <a:pt x="99" y="263"/>
                </a:lnTo>
                <a:lnTo>
                  <a:pt x="98" y="256"/>
                </a:lnTo>
                <a:lnTo>
                  <a:pt x="98" y="256"/>
                </a:lnTo>
                <a:lnTo>
                  <a:pt x="97" y="249"/>
                </a:lnTo>
                <a:lnTo>
                  <a:pt x="97" y="249"/>
                </a:lnTo>
                <a:lnTo>
                  <a:pt x="95" y="240"/>
                </a:lnTo>
                <a:lnTo>
                  <a:pt x="95" y="230"/>
                </a:lnTo>
                <a:lnTo>
                  <a:pt x="95" y="230"/>
                </a:lnTo>
                <a:lnTo>
                  <a:pt x="97" y="226"/>
                </a:lnTo>
                <a:lnTo>
                  <a:pt x="99" y="222"/>
                </a:lnTo>
                <a:lnTo>
                  <a:pt x="99" y="222"/>
                </a:lnTo>
                <a:lnTo>
                  <a:pt x="104" y="217"/>
                </a:lnTo>
                <a:lnTo>
                  <a:pt x="104" y="217"/>
                </a:lnTo>
                <a:lnTo>
                  <a:pt x="111" y="215"/>
                </a:lnTo>
                <a:lnTo>
                  <a:pt x="111" y="215"/>
                </a:lnTo>
                <a:lnTo>
                  <a:pt x="116" y="212"/>
                </a:lnTo>
                <a:lnTo>
                  <a:pt x="124" y="209"/>
                </a:lnTo>
                <a:lnTo>
                  <a:pt x="124" y="209"/>
                </a:lnTo>
                <a:lnTo>
                  <a:pt x="136" y="207"/>
                </a:lnTo>
                <a:lnTo>
                  <a:pt x="136" y="207"/>
                </a:lnTo>
                <a:lnTo>
                  <a:pt x="161" y="207"/>
                </a:lnTo>
                <a:lnTo>
                  <a:pt x="161" y="207"/>
                </a:lnTo>
                <a:lnTo>
                  <a:pt x="170" y="206"/>
                </a:lnTo>
                <a:lnTo>
                  <a:pt x="170" y="206"/>
                </a:lnTo>
                <a:lnTo>
                  <a:pt x="188" y="203"/>
                </a:lnTo>
                <a:lnTo>
                  <a:pt x="188" y="203"/>
                </a:lnTo>
                <a:lnTo>
                  <a:pt x="205" y="200"/>
                </a:lnTo>
                <a:lnTo>
                  <a:pt x="205" y="200"/>
                </a:lnTo>
                <a:lnTo>
                  <a:pt x="212" y="199"/>
                </a:lnTo>
                <a:lnTo>
                  <a:pt x="217" y="197"/>
                </a:lnTo>
                <a:lnTo>
                  <a:pt x="217" y="197"/>
                </a:lnTo>
                <a:lnTo>
                  <a:pt x="222" y="195"/>
                </a:lnTo>
                <a:lnTo>
                  <a:pt x="222" y="195"/>
                </a:lnTo>
                <a:lnTo>
                  <a:pt x="233" y="185"/>
                </a:lnTo>
                <a:lnTo>
                  <a:pt x="233" y="185"/>
                </a:lnTo>
                <a:lnTo>
                  <a:pt x="236" y="180"/>
                </a:lnTo>
                <a:lnTo>
                  <a:pt x="237" y="178"/>
                </a:lnTo>
                <a:lnTo>
                  <a:pt x="237" y="178"/>
                </a:lnTo>
                <a:lnTo>
                  <a:pt x="240" y="165"/>
                </a:lnTo>
                <a:lnTo>
                  <a:pt x="240" y="165"/>
                </a:lnTo>
                <a:lnTo>
                  <a:pt x="242" y="158"/>
                </a:lnTo>
                <a:lnTo>
                  <a:pt x="242" y="158"/>
                </a:lnTo>
                <a:lnTo>
                  <a:pt x="242" y="149"/>
                </a:lnTo>
                <a:lnTo>
                  <a:pt x="242" y="149"/>
                </a:lnTo>
                <a:lnTo>
                  <a:pt x="242" y="128"/>
                </a:lnTo>
                <a:lnTo>
                  <a:pt x="240" y="108"/>
                </a:lnTo>
                <a:lnTo>
                  <a:pt x="240" y="108"/>
                </a:lnTo>
                <a:lnTo>
                  <a:pt x="240" y="95"/>
                </a:lnTo>
                <a:lnTo>
                  <a:pt x="240" y="95"/>
                </a:lnTo>
                <a:lnTo>
                  <a:pt x="239" y="78"/>
                </a:lnTo>
                <a:lnTo>
                  <a:pt x="239" y="78"/>
                </a:lnTo>
                <a:lnTo>
                  <a:pt x="239" y="71"/>
                </a:lnTo>
                <a:lnTo>
                  <a:pt x="239" y="71"/>
                </a:lnTo>
                <a:lnTo>
                  <a:pt x="239" y="48"/>
                </a:lnTo>
                <a:lnTo>
                  <a:pt x="239" y="48"/>
                </a:lnTo>
                <a:lnTo>
                  <a:pt x="237" y="40"/>
                </a:lnTo>
                <a:lnTo>
                  <a:pt x="237" y="40"/>
                </a:lnTo>
                <a:lnTo>
                  <a:pt x="236" y="33"/>
                </a:lnTo>
                <a:lnTo>
                  <a:pt x="236" y="33"/>
                </a:lnTo>
                <a:lnTo>
                  <a:pt x="233" y="23"/>
                </a:lnTo>
                <a:lnTo>
                  <a:pt x="233" y="23"/>
                </a:lnTo>
                <a:lnTo>
                  <a:pt x="233" y="20"/>
                </a:lnTo>
                <a:lnTo>
                  <a:pt x="233" y="20"/>
                </a:lnTo>
                <a:lnTo>
                  <a:pt x="230" y="17"/>
                </a:lnTo>
                <a:lnTo>
                  <a:pt x="226" y="13"/>
                </a:lnTo>
                <a:lnTo>
                  <a:pt x="226" y="13"/>
                </a:lnTo>
                <a:lnTo>
                  <a:pt x="216" y="8"/>
                </a:lnTo>
                <a:lnTo>
                  <a:pt x="212" y="7"/>
                </a:lnTo>
                <a:lnTo>
                  <a:pt x="206" y="7"/>
                </a:lnTo>
                <a:lnTo>
                  <a:pt x="206" y="7"/>
                </a:lnTo>
                <a:lnTo>
                  <a:pt x="189" y="7"/>
                </a:lnTo>
                <a:lnTo>
                  <a:pt x="189" y="7"/>
                </a:lnTo>
                <a:lnTo>
                  <a:pt x="170" y="7"/>
                </a:lnTo>
                <a:lnTo>
                  <a:pt x="170" y="7"/>
                </a:lnTo>
                <a:lnTo>
                  <a:pt x="153" y="8"/>
                </a:lnTo>
                <a:lnTo>
                  <a:pt x="153" y="8"/>
                </a:lnTo>
                <a:lnTo>
                  <a:pt x="129" y="10"/>
                </a:lnTo>
                <a:lnTo>
                  <a:pt x="129" y="10"/>
                </a:lnTo>
                <a:lnTo>
                  <a:pt x="114" y="10"/>
                </a:lnTo>
                <a:lnTo>
                  <a:pt x="114" y="10"/>
                </a:lnTo>
                <a:lnTo>
                  <a:pt x="89" y="13"/>
                </a:lnTo>
                <a:lnTo>
                  <a:pt x="89" y="13"/>
                </a:lnTo>
                <a:lnTo>
                  <a:pt x="64" y="14"/>
                </a:lnTo>
                <a:lnTo>
                  <a:pt x="64" y="14"/>
                </a:lnTo>
                <a:lnTo>
                  <a:pt x="54" y="17"/>
                </a:lnTo>
                <a:lnTo>
                  <a:pt x="54" y="17"/>
                </a:lnTo>
                <a:lnTo>
                  <a:pt x="45" y="18"/>
                </a:lnTo>
                <a:lnTo>
                  <a:pt x="45" y="18"/>
                </a:lnTo>
                <a:lnTo>
                  <a:pt x="34" y="24"/>
                </a:lnTo>
                <a:lnTo>
                  <a:pt x="34" y="24"/>
                </a:lnTo>
                <a:lnTo>
                  <a:pt x="26" y="28"/>
                </a:lnTo>
                <a:lnTo>
                  <a:pt x="26" y="28"/>
                </a:lnTo>
                <a:lnTo>
                  <a:pt x="21" y="34"/>
                </a:lnTo>
                <a:lnTo>
                  <a:pt x="16" y="40"/>
                </a:lnTo>
                <a:lnTo>
                  <a:pt x="16" y="40"/>
                </a:lnTo>
                <a:lnTo>
                  <a:pt x="13" y="47"/>
                </a:lnTo>
                <a:lnTo>
                  <a:pt x="13" y="47"/>
                </a:lnTo>
                <a:lnTo>
                  <a:pt x="10" y="60"/>
                </a:lnTo>
                <a:lnTo>
                  <a:pt x="10" y="60"/>
                </a:lnTo>
                <a:lnTo>
                  <a:pt x="7" y="71"/>
                </a:lnTo>
                <a:lnTo>
                  <a:pt x="7" y="81"/>
                </a:lnTo>
                <a:lnTo>
                  <a:pt x="7" y="81"/>
                </a:lnTo>
                <a:lnTo>
                  <a:pt x="7" y="94"/>
                </a:lnTo>
                <a:lnTo>
                  <a:pt x="7" y="94"/>
                </a:lnTo>
                <a:lnTo>
                  <a:pt x="8" y="104"/>
                </a:lnTo>
                <a:lnTo>
                  <a:pt x="11" y="114"/>
                </a:lnTo>
                <a:lnTo>
                  <a:pt x="11" y="114"/>
                </a:lnTo>
                <a:lnTo>
                  <a:pt x="14" y="121"/>
                </a:lnTo>
                <a:lnTo>
                  <a:pt x="14" y="121"/>
                </a:lnTo>
                <a:lnTo>
                  <a:pt x="16" y="128"/>
                </a:lnTo>
                <a:lnTo>
                  <a:pt x="16" y="128"/>
                </a:lnTo>
                <a:lnTo>
                  <a:pt x="16" y="131"/>
                </a:lnTo>
                <a:lnTo>
                  <a:pt x="17" y="132"/>
                </a:lnTo>
                <a:lnTo>
                  <a:pt x="17" y="132"/>
                </a:lnTo>
                <a:lnTo>
                  <a:pt x="17" y="134"/>
                </a:lnTo>
                <a:lnTo>
                  <a:pt x="16" y="135"/>
                </a:lnTo>
                <a:lnTo>
                  <a:pt x="16" y="135"/>
                </a:lnTo>
                <a:lnTo>
                  <a:pt x="16" y="136"/>
                </a:lnTo>
                <a:lnTo>
                  <a:pt x="16" y="136"/>
                </a:lnTo>
                <a:lnTo>
                  <a:pt x="16" y="141"/>
                </a:lnTo>
                <a:lnTo>
                  <a:pt x="16" y="141"/>
                </a:lnTo>
                <a:lnTo>
                  <a:pt x="18" y="148"/>
                </a:lnTo>
                <a:lnTo>
                  <a:pt x="18" y="148"/>
                </a:lnTo>
                <a:lnTo>
                  <a:pt x="20" y="159"/>
                </a:lnTo>
                <a:lnTo>
                  <a:pt x="20" y="159"/>
                </a:lnTo>
                <a:lnTo>
                  <a:pt x="20" y="162"/>
                </a:lnTo>
                <a:lnTo>
                  <a:pt x="20" y="162"/>
                </a:lnTo>
                <a:lnTo>
                  <a:pt x="21" y="169"/>
                </a:lnTo>
                <a:lnTo>
                  <a:pt x="21" y="169"/>
                </a:lnTo>
                <a:lnTo>
                  <a:pt x="23" y="175"/>
                </a:lnTo>
                <a:lnTo>
                  <a:pt x="23" y="175"/>
                </a:lnTo>
                <a:lnTo>
                  <a:pt x="26" y="180"/>
                </a:lnTo>
                <a:lnTo>
                  <a:pt x="26" y="180"/>
                </a:lnTo>
                <a:lnTo>
                  <a:pt x="27" y="180"/>
                </a:lnTo>
                <a:lnTo>
                  <a:pt x="27" y="180"/>
                </a:lnTo>
                <a:lnTo>
                  <a:pt x="28" y="182"/>
                </a:lnTo>
                <a:lnTo>
                  <a:pt x="28" y="182"/>
                </a:lnTo>
                <a:lnTo>
                  <a:pt x="30" y="183"/>
                </a:lnTo>
                <a:lnTo>
                  <a:pt x="31" y="183"/>
                </a:lnTo>
                <a:lnTo>
                  <a:pt x="31" y="183"/>
                </a:lnTo>
                <a:lnTo>
                  <a:pt x="33" y="183"/>
                </a:lnTo>
                <a:lnTo>
                  <a:pt x="34" y="185"/>
                </a:lnTo>
                <a:lnTo>
                  <a:pt x="34" y="185"/>
                </a:lnTo>
                <a:lnTo>
                  <a:pt x="35" y="186"/>
                </a:lnTo>
                <a:lnTo>
                  <a:pt x="35" y="186"/>
                </a:lnTo>
                <a:lnTo>
                  <a:pt x="44" y="192"/>
                </a:lnTo>
                <a:lnTo>
                  <a:pt x="44" y="192"/>
                </a:lnTo>
                <a:lnTo>
                  <a:pt x="51" y="197"/>
                </a:lnTo>
                <a:lnTo>
                  <a:pt x="51" y="197"/>
                </a:lnTo>
                <a:lnTo>
                  <a:pt x="55" y="205"/>
                </a:lnTo>
                <a:lnTo>
                  <a:pt x="55" y="205"/>
                </a:lnTo>
                <a:lnTo>
                  <a:pt x="60" y="212"/>
                </a:lnTo>
                <a:lnTo>
                  <a:pt x="61" y="219"/>
                </a:lnTo>
                <a:lnTo>
                  <a:pt x="61" y="219"/>
                </a:lnTo>
                <a:lnTo>
                  <a:pt x="61" y="227"/>
                </a:lnTo>
                <a:lnTo>
                  <a:pt x="61" y="227"/>
                </a:lnTo>
                <a:lnTo>
                  <a:pt x="62" y="229"/>
                </a:lnTo>
                <a:lnTo>
                  <a:pt x="62" y="229"/>
                </a:lnTo>
                <a:lnTo>
                  <a:pt x="67" y="234"/>
                </a:lnTo>
                <a:lnTo>
                  <a:pt x="67" y="234"/>
                </a:lnTo>
                <a:lnTo>
                  <a:pt x="70" y="237"/>
                </a:lnTo>
                <a:lnTo>
                  <a:pt x="71" y="240"/>
                </a:lnTo>
                <a:lnTo>
                  <a:pt x="71" y="240"/>
                </a:lnTo>
                <a:lnTo>
                  <a:pt x="74" y="249"/>
                </a:lnTo>
                <a:lnTo>
                  <a:pt x="74" y="249"/>
                </a:lnTo>
                <a:lnTo>
                  <a:pt x="74" y="253"/>
                </a:lnTo>
                <a:lnTo>
                  <a:pt x="74" y="253"/>
                </a:lnTo>
                <a:lnTo>
                  <a:pt x="74" y="260"/>
                </a:lnTo>
                <a:lnTo>
                  <a:pt x="74" y="260"/>
                </a:lnTo>
                <a:lnTo>
                  <a:pt x="72" y="263"/>
                </a:lnTo>
                <a:lnTo>
                  <a:pt x="72" y="263"/>
                </a:lnTo>
                <a:lnTo>
                  <a:pt x="72" y="267"/>
                </a:lnTo>
                <a:lnTo>
                  <a:pt x="71" y="271"/>
                </a:lnTo>
                <a:lnTo>
                  <a:pt x="71" y="271"/>
                </a:lnTo>
                <a:lnTo>
                  <a:pt x="67" y="281"/>
                </a:lnTo>
                <a:lnTo>
                  <a:pt x="67" y="281"/>
                </a:lnTo>
                <a:lnTo>
                  <a:pt x="65" y="286"/>
                </a:lnTo>
                <a:lnTo>
                  <a:pt x="65" y="286"/>
                </a:lnTo>
                <a:lnTo>
                  <a:pt x="62" y="297"/>
                </a:lnTo>
                <a:lnTo>
                  <a:pt x="62" y="297"/>
                </a:lnTo>
                <a:lnTo>
                  <a:pt x="60" y="313"/>
                </a:lnTo>
                <a:lnTo>
                  <a:pt x="60" y="313"/>
                </a:lnTo>
                <a:lnTo>
                  <a:pt x="58" y="327"/>
                </a:lnTo>
                <a:lnTo>
                  <a:pt x="58" y="327"/>
                </a:lnTo>
                <a:lnTo>
                  <a:pt x="60" y="337"/>
                </a:lnTo>
                <a:lnTo>
                  <a:pt x="61" y="347"/>
                </a:lnTo>
                <a:lnTo>
                  <a:pt x="61" y="347"/>
                </a:lnTo>
                <a:lnTo>
                  <a:pt x="61" y="347"/>
                </a:lnTo>
                <a:lnTo>
                  <a:pt x="61" y="347"/>
                </a:lnTo>
                <a:close/>
                <a:moveTo>
                  <a:pt x="244" y="107"/>
                </a:moveTo>
                <a:lnTo>
                  <a:pt x="244" y="107"/>
                </a:lnTo>
                <a:lnTo>
                  <a:pt x="244" y="107"/>
                </a:lnTo>
                <a:lnTo>
                  <a:pt x="244" y="107"/>
                </a:lnTo>
                <a:lnTo>
                  <a:pt x="246" y="92"/>
                </a:lnTo>
                <a:lnTo>
                  <a:pt x="246" y="92"/>
                </a:lnTo>
                <a:lnTo>
                  <a:pt x="246" y="87"/>
                </a:lnTo>
                <a:lnTo>
                  <a:pt x="246" y="87"/>
                </a:lnTo>
                <a:lnTo>
                  <a:pt x="246" y="74"/>
                </a:lnTo>
                <a:lnTo>
                  <a:pt x="246" y="74"/>
                </a:lnTo>
                <a:lnTo>
                  <a:pt x="246" y="67"/>
                </a:lnTo>
                <a:lnTo>
                  <a:pt x="246" y="67"/>
                </a:lnTo>
                <a:lnTo>
                  <a:pt x="244" y="53"/>
                </a:lnTo>
                <a:lnTo>
                  <a:pt x="244" y="53"/>
                </a:lnTo>
                <a:lnTo>
                  <a:pt x="244" y="48"/>
                </a:lnTo>
                <a:lnTo>
                  <a:pt x="244" y="48"/>
                </a:lnTo>
                <a:lnTo>
                  <a:pt x="243" y="45"/>
                </a:lnTo>
                <a:lnTo>
                  <a:pt x="243" y="45"/>
                </a:lnTo>
                <a:lnTo>
                  <a:pt x="243" y="45"/>
                </a:lnTo>
                <a:lnTo>
                  <a:pt x="243" y="45"/>
                </a:lnTo>
                <a:lnTo>
                  <a:pt x="240" y="30"/>
                </a:lnTo>
                <a:lnTo>
                  <a:pt x="240" y="30"/>
                </a:lnTo>
                <a:lnTo>
                  <a:pt x="239" y="24"/>
                </a:lnTo>
                <a:lnTo>
                  <a:pt x="236" y="18"/>
                </a:lnTo>
                <a:lnTo>
                  <a:pt x="236" y="18"/>
                </a:lnTo>
                <a:lnTo>
                  <a:pt x="234" y="18"/>
                </a:lnTo>
                <a:lnTo>
                  <a:pt x="234" y="18"/>
                </a:lnTo>
                <a:lnTo>
                  <a:pt x="234" y="18"/>
                </a:lnTo>
                <a:lnTo>
                  <a:pt x="234" y="18"/>
                </a:lnTo>
                <a:lnTo>
                  <a:pt x="236" y="21"/>
                </a:lnTo>
                <a:lnTo>
                  <a:pt x="236" y="21"/>
                </a:lnTo>
                <a:lnTo>
                  <a:pt x="237" y="26"/>
                </a:lnTo>
                <a:lnTo>
                  <a:pt x="239" y="31"/>
                </a:lnTo>
                <a:lnTo>
                  <a:pt x="239" y="31"/>
                </a:lnTo>
                <a:lnTo>
                  <a:pt x="242" y="40"/>
                </a:lnTo>
                <a:lnTo>
                  <a:pt x="242" y="40"/>
                </a:lnTo>
                <a:lnTo>
                  <a:pt x="243" y="60"/>
                </a:lnTo>
                <a:lnTo>
                  <a:pt x="243" y="60"/>
                </a:lnTo>
                <a:lnTo>
                  <a:pt x="244" y="72"/>
                </a:lnTo>
                <a:lnTo>
                  <a:pt x="244" y="72"/>
                </a:lnTo>
                <a:lnTo>
                  <a:pt x="244" y="95"/>
                </a:lnTo>
                <a:lnTo>
                  <a:pt x="244" y="95"/>
                </a:lnTo>
                <a:lnTo>
                  <a:pt x="244" y="107"/>
                </a:lnTo>
                <a:lnTo>
                  <a:pt x="244" y="107"/>
                </a:lnTo>
                <a:close/>
                <a:moveTo>
                  <a:pt x="20" y="170"/>
                </a:moveTo>
                <a:lnTo>
                  <a:pt x="20" y="170"/>
                </a:lnTo>
                <a:lnTo>
                  <a:pt x="18" y="169"/>
                </a:lnTo>
                <a:lnTo>
                  <a:pt x="18" y="169"/>
                </a:lnTo>
                <a:lnTo>
                  <a:pt x="17" y="163"/>
                </a:lnTo>
                <a:lnTo>
                  <a:pt x="17" y="158"/>
                </a:lnTo>
                <a:lnTo>
                  <a:pt x="17" y="158"/>
                </a:lnTo>
                <a:lnTo>
                  <a:pt x="17" y="151"/>
                </a:lnTo>
                <a:lnTo>
                  <a:pt x="16" y="145"/>
                </a:lnTo>
                <a:lnTo>
                  <a:pt x="16" y="145"/>
                </a:lnTo>
                <a:lnTo>
                  <a:pt x="13" y="138"/>
                </a:lnTo>
                <a:lnTo>
                  <a:pt x="13" y="138"/>
                </a:lnTo>
                <a:lnTo>
                  <a:pt x="11" y="132"/>
                </a:lnTo>
                <a:lnTo>
                  <a:pt x="11" y="132"/>
                </a:lnTo>
                <a:lnTo>
                  <a:pt x="11" y="131"/>
                </a:lnTo>
                <a:lnTo>
                  <a:pt x="11" y="131"/>
                </a:lnTo>
                <a:lnTo>
                  <a:pt x="13" y="129"/>
                </a:lnTo>
                <a:lnTo>
                  <a:pt x="13" y="129"/>
                </a:lnTo>
                <a:lnTo>
                  <a:pt x="13" y="128"/>
                </a:lnTo>
                <a:lnTo>
                  <a:pt x="13" y="128"/>
                </a:lnTo>
                <a:lnTo>
                  <a:pt x="13" y="124"/>
                </a:lnTo>
                <a:lnTo>
                  <a:pt x="13" y="124"/>
                </a:lnTo>
                <a:lnTo>
                  <a:pt x="10" y="116"/>
                </a:lnTo>
                <a:lnTo>
                  <a:pt x="8" y="109"/>
                </a:lnTo>
                <a:lnTo>
                  <a:pt x="8" y="109"/>
                </a:lnTo>
                <a:lnTo>
                  <a:pt x="7" y="109"/>
                </a:lnTo>
                <a:lnTo>
                  <a:pt x="7" y="109"/>
                </a:lnTo>
                <a:lnTo>
                  <a:pt x="8" y="112"/>
                </a:lnTo>
                <a:lnTo>
                  <a:pt x="8" y="112"/>
                </a:lnTo>
                <a:lnTo>
                  <a:pt x="8" y="114"/>
                </a:lnTo>
                <a:lnTo>
                  <a:pt x="8" y="114"/>
                </a:lnTo>
                <a:lnTo>
                  <a:pt x="10" y="115"/>
                </a:lnTo>
                <a:lnTo>
                  <a:pt x="10" y="115"/>
                </a:lnTo>
                <a:lnTo>
                  <a:pt x="10" y="124"/>
                </a:lnTo>
                <a:lnTo>
                  <a:pt x="10" y="124"/>
                </a:lnTo>
                <a:lnTo>
                  <a:pt x="10" y="129"/>
                </a:lnTo>
                <a:lnTo>
                  <a:pt x="10" y="129"/>
                </a:lnTo>
                <a:lnTo>
                  <a:pt x="11" y="142"/>
                </a:lnTo>
                <a:lnTo>
                  <a:pt x="11" y="142"/>
                </a:lnTo>
                <a:lnTo>
                  <a:pt x="13" y="153"/>
                </a:lnTo>
                <a:lnTo>
                  <a:pt x="13" y="153"/>
                </a:lnTo>
                <a:lnTo>
                  <a:pt x="16" y="162"/>
                </a:lnTo>
                <a:lnTo>
                  <a:pt x="20" y="170"/>
                </a:lnTo>
                <a:lnTo>
                  <a:pt x="20" y="170"/>
                </a:lnTo>
                <a:close/>
                <a:moveTo>
                  <a:pt x="254" y="99"/>
                </a:moveTo>
                <a:lnTo>
                  <a:pt x="254" y="99"/>
                </a:lnTo>
                <a:lnTo>
                  <a:pt x="253" y="112"/>
                </a:lnTo>
                <a:lnTo>
                  <a:pt x="253" y="112"/>
                </a:lnTo>
                <a:lnTo>
                  <a:pt x="261" y="116"/>
                </a:lnTo>
                <a:lnTo>
                  <a:pt x="261" y="116"/>
                </a:lnTo>
                <a:lnTo>
                  <a:pt x="263" y="104"/>
                </a:lnTo>
                <a:lnTo>
                  <a:pt x="263" y="104"/>
                </a:lnTo>
                <a:lnTo>
                  <a:pt x="261" y="104"/>
                </a:lnTo>
                <a:lnTo>
                  <a:pt x="260" y="104"/>
                </a:lnTo>
                <a:lnTo>
                  <a:pt x="260" y="104"/>
                </a:lnTo>
                <a:lnTo>
                  <a:pt x="257" y="101"/>
                </a:lnTo>
                <a:lnTo>
                  <a:pt x="254" y="99"/>
                </a:lnTo>
                <a:lnTo>
                  <a:pt x="254" y="99"/>
                </a:lnTo>
                <a:close/>
                <a:moveTo>
                  <a:pt x="118" y="269"/>
                </a:moveTo>
                <a:lnTo>
                  <a:pt x="118" y="269"/>
                </a:lnTo>
                <a:lnTo>
                  <a:pt x="118" y="263"/>
                </a:lnTo>
                <a:lnTo>
                  <a:pt x="118" y="263"/>
                </a:lnTo>
                <a:lnTo>
                  <a:pt x="118" y="261"/>
                </a:lnTo>
                <a:lnTo>
                  <a:pt x="118" y="261"/>
                </a:lnTo>
                <a:lnTo>
                  <a:pt x="114" y="257"/>
                </a:lnTo>
                <a:lnTo>
                  <a:pt x="114" y="257"/>
                </a:lnTo>
                <a:lnTo>
                  <a:pt x="111" y="256"/>
                </a:lnTo>
                <a:lnTo>
                  <a:pt x="109" y="254"/>
                </a:lnTo>
                <a:lnTo>
                  <a:pt x="109" y="254"/>
                </a:lnTo>
                <a:lnTo>
                  <a:pt x="109" y="251"/>
                </a:lnTo>
                <a:lnTo>
                  <a:pt x="109" y="251"/>
                </a:lnTo>
                <a:lnTo>
                  <a:pt x="108" y="250"/>
                </a:lnTo>
                <a:lnTo>
                  <a:pt x="108" y="250"/>
                </a:lnTo>
                <a:lnTo>
                  <a:pt x="105" y="247"/>
                </a:lnTo>
                <a:lnTo>
                  <a:pt x="105" y="247"/>
                </a:lnTo>
                <a:lnTo>
                  <a:pt x="104" y="246"/>
                </a:lnTo>
                <a:lnTo>
                  <a:pt x="104" y="246"/>
                </a:lnTo>
                <a:lnTo>
                  <a:pt x="104" y="247"/>
                </a:lnTo>
                <a:lnTo>
                  <a:pt x="104" y="247"/>
                </a:lnTo>
                <a:lnTo>
                  <a:pt x="105" y="254"/>
                </a:lnTo>
                <a:lnTo>
                  <a:pt x="105" y="254"/>
                </a:lnTo>
                <a:lnTo>
                  <a:pt x="105" y="256"/>
                </a:lnTo>
                <a:lnTo>
                  <a:pt x="105" y="256"/>
                </a:lnTo>
                <a:lnTo>
                  <a:pt x="107" y="257"/>
                </a:lnTo>
                <a:lnTo>
                  <a:pt x="107" y="257"/>
                </a:lnTo>
                <a:lnTo>
                  <a:pt x="107" y="259"/>
                </a:lnTo>
                <a:lnTo>
                  <a:pt x="108" y="261"/>
                </a:lnTo>
                <a:lnTo>
                  <a:pt x="108" y="261"/>
                </a:lnTo>
                <a:lnTo>
                  <a:pt x="116" y="269"/>
                </a:lnTo>
                <a:lnTo>
                  <a:pt x="116" y="269"/>
                </a:lnTo>
                <a:lnTo>
                  <a:pt x="118" y="269"/>
                </a:lnTo>
                <a:lnTo>
                  <a:pt x="118" y="269"/>
                </a:lnTo>
                <a:close/>
                <a:moveTo>
                  <a:pt x="135" y="222"/>
                </a:moveTo>
                <a:lnTo>
                  <a:pt x="135" y="222"/>
                </a:lnTo>
                <a:lnTo>
                  <a:pt x="138" y="224"/>
                </a:lnTo>
                <a:lnTo>
                  <a:pt x="138" y="224"/>
                </a:lnTo>
                <a:lnTo>
                  <a:pt x="139" y="226"/>
                </a:lnTo>
                <a:lnTo>
                  <a:pt x="139" y="226"/>
                </a:lnTo>
                <a:lnTo>
                  <a:pt x="141" y="227"/>
                </a:lnTo>
                <a:lnTo>
                  <a:pt x="141" y="227"/>
                </a:lnTo>
                <a:lnTo>
                  <a:pt x="142" y="229"/>
                </a:lnTo>
                <a:lnTo>
                  <a:pt x="142" y="229"/>
                </a:lnTo>
                <a:lnTo>
                  <a:pt x="143" y="230"/>
                </a:lnTo>
                <a:lnTo>
                  <a:pt x="145" y="230"/>
                </a:lnTo>
                <a:lnTo>
                  <a:pt x="145" y="230"/>
                </a:lnTo>
                <a:lnTo>
                  <a:pt x="149" y="229"/>
                </a:lnTo>
                <a:lnTo>
                  <a:pt x="149" y="229"/>
                </a:lnTo>
                <a:lnTo>
                  <a:pt x="146" y="223"/>
                </a:lnTo>
                <a:lnTo>
                  <a:pt x="146" y="223"/>
                </a:lnTo>
                <a:lnTo>
                  <a:pt x="141" y="216"/>
                </a:lnTo>
                <a:lnTo>
                  <a:pt x="141" y="216"/>
                </a:lnTo>
                <a:lnTo>
                  <a:pt x="139" y="216"/>
                </a:lnTo>
                <a:lnTo>
                  <a:pt x="139" y="216"/>
                </a:lnTo>
                <a:lnTo>
                  <a:pt x="131" y="216"/>
                </a:lnTo>
                <a:lnTo>
                  <a:pt x="131" y="216"/>
                </a:lnTo>
                <a:lnTo>
                  <a:pt x="131" y="216"/>
                </a:lnTo>
                <a:lnTo>
                  <a:pt x="131" y="216"/>
                </a:lnTo>
                <a:lnTo>
                  <a:pt x="132" y="219"/>
                </a:lnTo>
                <a:lnTo>
                  <a:pt x="132" y="219"/>
                </a:lnTo>
                <a:lnTo>
                  <a:pt x="134" y="219"/>
                </a:lnTo>
                <a:lnTo>
                  <a:pt x="134" y="219"/>
                </a:lnTo>
                <a:lnTo>
                  <a:pt x="138" y="217"/>
                </a:lnTo>
                <a:lnTo>
                  <a:pt x="138" y="217"/>
                </a:lnTo>
                <a:lnTo>
                  <a:pt x="139" y="217"/>
                </a:lnTo>
                <a:lnTo>
                  <a:pt x="139" y="217"/>
                </a:lnTo>
                <a:lnTo>
                  <a:pt x="141" y="220"/>
                </a:lnTo>
                <a:lnTo>
                  <a:pt x="141" y="220"/>
                </a:lnTo>
                <a:lnTo>
                  <a:pt x="139" y="222"/>
                </a:lnTo>
                <a:lnTo>
                  <a:pt x="139" y="222"/>
                </a:lnTo>
                <a:lnTo>
                  <a:pt x="138" y="222"/>
                </a:lnTo>
                <a:lnTo>
                  <a:pt x="138" y="222"/>
                </a:lnTo>
                <a:lnTo>
                  <a:pt x="136" y="222"/>
                </a:lnTo>
                <a:lnTo>
                  <a:pt x="135" y="222"/>
                </a:lnTo>
                <a:lnTo>
                  <a:pt x="135" y="222"/>
                </a:lnTo>
                <a:close/>
                <a:moveTo>
                  <a:pt x="256" y="166"/>
                </a:moveTo>
                <a:lnTo>
                  <a:pt x="256" y="166"/>
                </a:lnTo>
                <a:lnTo>
                  <a:pt x="259" y="156"/>
                </a:lnTo>
                <a:lnTo>
                  <a:pt x="259" y="156"/>
                </a:lnTo>
                <a:lnTo>
                  <a:pt x="257" y="155"/>
                </a:lnTo>
                <a:lnTo>
                  <a:pt x="257" y="155"/>
                </a:lnTo>
                <a:lnTo>
                  <a:pt x="250" y="149"/>
                </a:lnTo>
                <a:lnTo>
                  <a:pt x="250" y="149"/>
                </a:lnTo>
                <a:lnTo>
                  <a:pt x="250" y="148"/>
                </a:lnTo>
                <a:lnTo>
                  <a:pt x="250" y="148"/>
                </a:lnTo>
                <a:lnTo>
                  <a:pt x="249" y="155"/>
                </a:lnTo>
                <a:lnTo>
                  <a:pt x="249" y="155"/>
                </a:lnTo>
                <a:lnTo>
                  <a:pt x="250" y="156"/>
                </a:lnTo>
                <a:lnTo>
                  <a:pt x="250" y="156"/>
                </a:lnTo>
                <a:lnTo>
                  <a:pt x="251" y="156"/>
                </a:lnTo>
                <a:lnTo>
                  <a:pt x="251" y="158"/>
                </a:lnTo>
                <a:lnTo>
                  <a:pt x="251" y="158"/>
                </a:lnTo>
                <a:lnTo>
                  <a:pt x="251" y="162"/>
                </a:lnTo>
                <a:lnTo>
                  <a:pt x="251" y="162"/>
                </a:lnTo>
                <a:lnTo>
                  <a:pt x="251" y="162"/>
                </a:lnTo>
                <a:lnTo>
                  <a:pt x="251" y="162"/>
                </a:lnTo>
                <a:lnTo>
                  <a:pt x="256" y="166"/>
                </a:lnTo>
                <a:lnTo>
                  <a:pt x="256" y="166"/>
                </a:lnTo>
                <a:close/>
                <a:moveTo>
                  <a:pt x="267" y="124"/>
                </a:moveTo>
                <a:lnTo>
                  <a:pt x="267" y="124"/>
                </a:lnTo>
                <a:lnTo>
                  <a:pt x="264" y="122"/>
                </a:lnTo>
                <a:lnTo>
                  <a:pt x="264" y="122"/>
                </a:lnTo>
                <a:lnTo>
                  <a:pt x="264" y="124"/>
                </a:lnTo>
                <a:lnTo>
                  <a:pt x="264" y="124"/>
                </a:lnTo>
                <a:lnTo>
                  <a:pt x="263" y="129"/>
                </a:lnTo>
                <a:lnTo>
                  <a:pt x="263" y="129"/>
                </a:lnTo>
                <a:lnTo>
                  <a:pt x="264" y="132"/>
                </a:lnTo>
                <a:lnTo>
                  <a:pt x="264" y="132"/>
                </a:lnTo>
                <a:lnTo>
                  <a:pt x="266" y="134"/>
                </a:lnTo>
                <a:lnTo>
                  <a:pt x="266" y="134"/>
                </a:lnTo>
                <a:lnTo>
                  <a:pt x="267" y="134"/>
                </a:lnTo>
                <a:lnTo>
                  <a:pt x="267" y="134"/>
                </a:lnTo>
                <a:lnTo>
                  <a:pt x="267" y="135"/>
                </a:lnTo>
                <a:lnTo>
                  <a:pt x="267" y="135"/>
                </a:lnTo>
                <a:lnTo>
                  <a:pt x="266" y="135"/>
                </a:lnTo>
                <a:lnTo>
                  <a:pt x="266" y="135"/>
                </a:lnTo>
                <a:lnTo>
                  <a:pt x="264" y="135"/>
                </a:lnTo>
                <a:lnTo>
                  <a:pt x="264" y="135"/>
                </a:lnTo>
                <a:lnTo>
                  <a:pt x="263" y="135"/>
                </a:lnTo>
                <a:lnTo>
                  <a:pt x="263" y="135"/>
                </a:lnTo>
                <a:lnTo>
                  <a:pt x="263" y="142"/>
                </a:lnTo>
                <a:lnTo>
                  <a:pt x="263" y="142"/>
                </a:lnTo>
                <a:lnTo>
                  <a:pt x="264" y="143"/>
                </a:lnTo>
                <a:lnTo>
                  <a:pt x="263" y="146"/>
                </a:lnTo>
                <a:lnTo>
                  <a:pt x="263" y="146"/>
                </a:lnTo>
                <a:lnTo>
                  <a:pt x="263" y="155"/>
                </a:lnTo>
                <a:lnTo>
                  <a:pt x="263" y="155"/>
                </a:lnTo>
                <a:lnTo>
                  <a:pt x="264" y="155"/>
                </a:lnTo>
                <a:lnTo>
                  <a:pt x="264" y="155"/>
                </a:lnTo>
                <a:lnTo>
                  <a:pt x="266" y="156"/>
                </a:lnTo>
                <a:lnTo>
                  <a:pt x="266" y="156"/>
                </a:lnTo>
                <a:lnTo>
                  <a:pt x="267" y="141"/>
                </a:lnTo>
                <a:lnTo>
                  <a:pt x="267" y="124"/>
                </a:lnTo>
                <a:lnTo>
                  <a:pt x="267" y="124"/>
                </a:lnTo>
                <a:close/>
                <a:moveTo>
                  <a:pt x="116" y="278"/>
                </a:moveTo>
                <a:lnTo>
                  <a:pt x="116" y="278"/>
                </a:lnTo>
                <a:lnTo>
                  <a:pt x="118" y="278"/>
                </a:lnTo>
                <a:lnTo>
                  <a:pt x="118" y="278"/>
                </a:lnTo>
                <a:lnTo>
                  <a:pt x="118" y="273"/>
                </a:lnTo>
                <a:lnTo>
                  <a:pt x="118" y="273"/>
                </a:lnTo>
                <a:lnTo>
                  <a:pt x="116" y="271"/>
                </a:lnTo>
                <a:lnTo>
                  <a:pt x="116" y="271"/>
                </a:lnTo>
                <a:lnTo>
                  <a:pt x="107" y="263"/>
                </a:lnTo>
                <a:lnTo>
                  <a:pt x="107" y="263"/>
                </a:lnTo>
                <a:lnTo>
                  <a:pt x="107" y="263"/>
                </a:lnTo>
                <a:lnTo>
                  <a:pt x="107" y="263"/>
                </a:lnTo>
                <a:lnTo>
                  <a:pt x="107" y="269"/>
                </a:lnTo>
                <a:lnTo>
                  <a:pt x="107" y="269"/>
                </a:lnTo>
                <a:lnTo>
                  <a:pt x="107" y="270"/>
                </a:lnTo>
                <a:lnTo>
                  <a:pt x="107" y="270"/>
                </a:lnTo>
                <a:lnTo>
                  <a:pt x="108" y="271"/>
                </a:lnTo>
                <a:lnTo>
                  <a:pt x="108" y="271"/>
                </a:lnTo>
                <a:lnTo>
                  <a:pt x="116" y="278"/>
                </a:lnTo>
                <a:lnTo>
                  <a:pt x="116" y="278"/>
                </a:lnTo>
                <a:lnTo>
                  <a:pt x="116" y="278"/>
                </a:lnTo>
                <a:lnTo>
                  <a:pt x="116" y="278"/>
                </a:lnTo>
                <a:close/>
                <a:moveTo>
                  <a:pt x="168" y="223"/>
                </a:moveTo>
                <a:lnTo>
                  <a:pt x="168" y="223"/>
                </a:lnTo>
                <a:lnTo>
                  <a:pt x="168" y="222"/>
                </a:lnTo>
                <a:lnTo>
                  <a:pt x="168" y="222"/>
                </a:lnTo>
                <a:lnTo>
                  <a:pt x="162" y="216"/>
                </a:lnTo>
                <a:lnTo>
                  <a:pt x="162" y="216"/>
                </a:lnTo>
                <a:lnTo>
                  <a:pt x="161" y="215"/>
                </a:lnTo>
                <a:lnTo>
                  <a:pt x="161" y="215"/>
                </a:lnTo>
                <a:lnTo>
                  <a:pt x="153" y="216"/>
                </a:lnTo>
                <a:lnTo>
                  <a:pt x="153" y="216"/>
                </a:lnTo>
                <a:lnTo>
                  <a:pt x="152" y="216"/>
                </a:lnTo>
                <a:lnTo>
                  <a:pt x="152" y="216"/>
                </a:lnTo>
                <a:lnTo>
                  <a:pt x="153" y="217"/>
                </a:lnTo>
                <a:lnTo>
                  <a:pt x="153" y="217"/>
                </a:lnTo>
                <a:lnTo>
                  <a:pt x="158" y="222"/>
                </a:lnTo>
                <a:lnTo>
                  <a:pt x="158" y="222"/>
                </a:lnTo>
                <a:lnTo>
                  <a:pt x="163" y="224"/>
                </a:lnTo>
                <a:lnTo>
                  <a:pt x="163" y="224"/>
                </a:lnTo>
                <a:lnTo>
                  <a:pt x="163" y="226"/>
                </a:lnTo>
                <a:lnTo>
                  <a:pt x="163" y="226"/>
                </a:lnTo>
                <a:lnTo>
                  <a:pt x="168" y="223"/>
                </a:lnTo>
                <a:lnTo>
                  <a:pt x="168" y="223"/>
                </a:lnTo>
                <a:close/>
                <a:moveTo>
                  <a:pt x="142" y="216"/>
                </a:moveTo>
                <a:lnTo>
                  <a:pt x="142" y="216"/>
                </a:lnTo>
                <a:lnTo>
                  <a:pt x="142" y="216"/>
                </a:lnTo>
                <a:lnTo>
                  <a:pt x="142" y="216"/>
                </a:lnTo>
                <a:lnTo>
                  <a:pt x="148" y="222"/>
                </a:lnTo>
                <a:lnTo>
                  <a:pt x="148" y="222"/>
                </a:lnTo>
                <a:lnTo>
                  <a:pt x="152" y="224"/>
                </a:lnTo>
                <a:lnTo>
                  <a:pt x="152" y="224"/>
                </a:lnTo>
                <a:lnTo>
                  <a:pt x="153" y="226"/>
                </a:lnTo>
                <a:lnTo>
                  <a:pt x="153" y="227"/>
                </a:lnTo>
                <a:lnTo>
                  <a:pt x="153" y="227"/>
                </a:lnTo>
                <a:lnTo>
                  <a:pt x="159" y="226"/>
                </a:lnTo>
                <a:lnTo>
                  <a:pt x="159" y="226"/>
                </a:lnTo>
                <a:lnTo>
                  <a:pt x="156" y="223"/>
                </a:lnTo>
                <a:lnTo>
                  <a:pt x="156" y="223"/>
                </a:lnTo>
                <a:lnTo>
                  <a:pt x="151" y="216"/>
                </a:lnTo>
                <a:lnTo>
                  <a:pt x="151" y="216"/>
                </a:lnTo>
                <a:lnTo>
                  <a:pt x="149" y="216"/>
                </a:lnTo>
                <a:lnTo>
                  <a:pt x="149" y="216"/>
                </a:lnTo>
                <a:lnTo>
                  <a:pt x="145" y="216"/>
                </a:lnTo>
                <a:lnTo>
                  <a:pt x="145" y="216"/>
                </a:lnTo>
                <a:lnTo>
                  <a:pt x="142" y="216"/>
                </a:lnTo>
                <a:lnTo>
                  <a:pt x="142" y="216"/>
                </a:lnTo>
                <a:close/>
                <a:moveTo>
                  <a:pt x="250" y="138"/>
                </a:moveTo>
                <a:lnTo>
                  <a:pt x="250" y="138"/>
                </a:lnTo>
                <a:lnTo>
                  <a:pt x="250" y="139"/>
                </a:lnTo>
                <a:lnTo>
                  <a:pt x="250" y="139"/>
                </a:lnTo>
                <a:lnTo>
                  <a:pt x="250" y="145"/>
                </a:lnTo>
                <a:lnTo>
                  <a:pt x="250" y="145"/>
                </a:lnTo>
                <a:lnTo>
                  <a:pt x="250" y="146"/>
                </a:lnTo>
                <a:lnTo>
                  <a:pt x="250" y="146"/>
                </a:lnTo>
                <a:lnTo>
                  <a:pt x="257" y="152"/>
                </a:lnTo>
                <a:lnTo>
                  <a:pt x="257" y="152"/>
                </a:lnTo>
                <a:lnTo>
                  <a:pt x="259" y="152"/>
                </a:lnTo>
                <a:lnTo>
                  <a:pt x="259" y="152"/>
                </a:lnTo>
                <a:lnTo>
                  <a:pt x="259" y="151"/>
                </a:lnTo>
                <a:lnTo>
                  <a:pt x="259" y="151"/>
                </a:lnTo>
                <a:lnTo>
                  <a:pt x="259" y="143"/>
                </a:lnTo>
                <a:lnTo>
                  <a:pt x="259" y="143"/>
                </a:lnTo>
                <a:lnTo>
                  <a:pt x="257" y="142"/>
                </a:lnTo>
                <a:lnTo>
                  <a:pt x="257" y="142"/>
                </a:lnTo>
                <a:lnTo>
                  <a:pt x="251" y="138"/>
                </a:lnTo>
                <a:lnTo>
                  <a:pt x="251" y="138"/>
                </a:lnTo>
                <a:lnTo>
                  <a:pt x="250" y="138"/>
                </a:lnTo>
                <a:lnTo>
                  <a:pt x="250" y="138"/>
                </a:lnTo>
                <a:close/>
                <a:moveTo>
                  <a:pt x="129" y="233"/>
                </a:moveTo>
                <a:lnTo>
                  <a:pt x="129" y="233"/>
                </a:lnTo>
                <a:lnTo>
                  <a:pt x="124" y="226"/>
                </a:lnTo>
                <a:lnTo>
                  <a:pt x="124" y="226"/>
                </a:lnTo>
                <a:lnTo>
                  <a:pt x="118" y="233"/>
                </a:lnTo>
                <a:lnTo>
                  <a:pt x="118" y="233"/>
                </a:lnTo>
                <a:lnTo>
                  <a:pt x="125" y="239"/>
                </a:lnTo>
                <a:lnTo>
                  <a:pt x="125" y="239"/>
                </a:lnTo>
                <a:lnTo>
                  <a:pt x="129" y="233"/>
                </a:lnTo>
                <a:lnTo>
                  <a:pt x="129" y="233"/>
                </a:lnTo>
                <a:close/>
                <a:moveTo>
                  <a:pt x="263" y="101"/>
                </a:moveTo>
                <a:lnTo>
                  <a:pt x="263" y="101"/>
                </a:lnTo>
                <a:lnTo>
                  <a:pt x="263" y="95"/>
                </a:lnTo>
                <a:lnTo>
                  <a:pt x="263" y="95"/>
                </a:lnTo>
                <a:lnTo>
                  <a:pt x="263" y="94"/>
                </a:lnTo>
                <a:lnTo>
                  <a:pt x="263" y="94"/>
                </a:lnTo>
                <a:lnTo>
                  <a:pt x="260" y="91"/>
                </a:lnTo>
                <a:lnTo>
                  <a:pt x="256" y="89"/>
                </a:lnTo>
                <a:lnTo>
                  <a:pt x="256" y="89"/>
                </a:lnTo>
                <a:lnTo>
                  <a:pt x="254" y="88"/>
                </a:lnTo>
                <a:lnTo>
                  <a:pt x="254" y="88"/>
                </a:lnTo>
                <a:lnTo>
                  <a:pt x="254" y="98"/>
                </a:lnTo>
                <a:lnTo>
                  <a:pt x="254" y="98"/>
                </a:lnTo>
                <a:lnTo>
                  <a:pt x="259" y="99"/>
                </a:lnTo>
                <a:lnTo>
                  <a:pt x="259" y="99"/>
                </a:lnTo>
                <a:lnTo>
                  <a:pt x="261" y="99"/>
                </a:lnTo>
                <a:lnTo>
                  <a:pt x="261" y="99"/>
                </a:lnTo>
                <a:lnTo>
                  <a:pt x="263" y="101"/>
                </a:lnTo>
                <a:lnTo>
                  <a:pt x="263" y="101"/>
                </a:lnTo>
                <a:close/>
                <a:moveTo>
                  <a:pt x="116" y="232"/>
                </a:moveTo>
                <a:lnTo>
                  <a:pt x="116" y="232"/>
                </a:lnTo>
                <a:lnTo>
                  <a:pt x="119" y="227"/>
                </a:lnTo>
                <a:lnTo>
                  <a:pt x="119" y="227"/>
                </a:lnTo>
                <a:lnTo>
                  <a:pt x="122" y="224"/>
                </a:lnTo>
                <a:lnTo>
                  <a:pt x="122" y="224"/>
                </a:lnTo>
                <a:lnTo>
                  <a:pt x="116" y="219"/>
                </a:lnTo>
                <a:lnTo>
                  <a:pt x="116" y="219"/>
                </a:lnTo>
                <a:lnTo>
                  <a:pt x="114" y="222"/>
                </a:lnTo>
                <a:lnTo>
                  <a:pt x="111" y="224"/>
                </a:lnTo>
                <a:lnTo>
                  <a:pt x="111" y="224"/>
                </a:lnTo>
                <a:lnTo>
                  <a:pt x="116" y="232"/>
                </a:lnTo>
                <a:lnTo>
                  <a:pt x="116" y="232"/>
                </a:lnTo>
                <a:close/>
                <a:moveTo>
                  <a:pt x="165" y="215"/>
                </a:moveTo>
                <a:lnTo>
                  <a:pt x="165" y="215"/>
                </a:lnTo>
                <a:lnTo>
                  <a:pt x="168" y="219"/>
                </a:lnTo>
                <a:lnTo>
                  <a:pt x="172" y="222"/>
                </a:lnTo>
                <a:lnTo>
                  <a:pt x="172" y="222"/>
                </a:lnTo>
                <a:lnTo>
                  <a:pt x="172" y="223"/>
                </a:lnTo>
                <a:lnTo>
                  <a:pt x="175" y="222"/>
                </a:lnTo>
                <a:lnTo>
                  <a:pt x="175" y="222"/>
                </a:lnTo>
                <a:lnTo>
                  <a:pt x="176" y="222"/>
                </a:lnTo>
                <a:lnTo>
                  <a:pt x="176" y="222"/>
                </a:lnTo>
                <a:lnTo>
                  <a:pt x="179" y="222"/>
                </a:lnTo>
                <a:lnTo>
                  <a:pt x="179" y="222"/>
                </a:lnTo>
                <a:lnTo>
                  <a:pt x="173" y="215"/>
                </a:lnTo>
                <a:lnTo>
                  <a:pt x="173" y="215"/>
                </a:lnTo>
                <a:lnTo>
                  <a:pt x="172" y="215"/>
                </a:lnTo>
                <a:lnTo>
                  <a:pt x="172" y="215"/>
                </a:lnTo>
                <a:lnTo>
                  <a:pt x="165" y="215"/>
                </a:lnTo>
                <a:lnTo>
                  <a:pt x="165" y="215"/>
                </a:lnTo>
                <a:lnTo>
                  <a:pt x="165" y="215"/>
                </a:lnTo>
                <a:lnTo>
                  <a:pt x="165" y="215"/>
                </a:lnTo>
                <a:close/>
                <a:moveTo>
                  <a:pt x="224" y="222"/>
                </a:moveTo>
                <a:lnTo>
                  <a:pt x="224" y="222"/>
                </a:lnTo>
                <a:lnTo>
                  <a:pt x="224" y="222"/>
                </a:lnTo>
                <a:lnTo>
                  <a:pt x="224" y="222"/>
                </a:lnTo>
                <a:lnTo>
                  <a:pt x="223" y="222"/>
                </a:lnTo>
                <a:lnTo>
                  <a:pt x="223" y="222"/>
                </a:lnTo>
                <a:lnTo>
                  <a:pt x="216" y="223"/>
                </a:lnTo>
                <a:lnTo>
                  <a:pt x="216" y="223"/>
                </a:lnTo>
                <a:lnTo>
                  <a:pt x="207" y="223"/>
                </a:lnTo>
                <a:lnTo>
                  <a:pt x="207" y="223"/>
                </a:lnTo>
                <a:lnTo>
                  <a:pt x="207" y="223"/>
                </a:lnTo>
                <a:lnTo>
                  <a:pt x="207" y="223"/>
                </a:lnTo>
                <a:lnTo>
                  <a:pt x="205" y="224"/>
                </a:lnTo>
                <a:lnTo>
                  <a:pt x="205" y="224"/>
                </a:lnTo>
                <a:lnTo>
                  <a:pt x="188" y="226"/>
                </a:lnTo>
                <a:lnTo>
                  <a:pt x="188" y="226"/>
                </a:lnTo>
                <a:lnTo>
                  <a:pt x="183" y="227"/>
                </a:lnTo>
                <a:lnTo>
                  <a:pt x="183" y="227"/>
                </a:lnTo>
                <a:lnTo>
                  <a:pt x="205" y="226"/>
                </a:lnTo>
                <a:lnTo>
                  <a:pt x="215" y="224"/>
                </a:lnTo>
                <a:lnTo>
                  <a:pt x="224" y="222"/>
                </a:lnTo>
                <a:lnTo>
                  <a:pt x="224" y="222"/>
                </a:lnTo>
                <a:close/>
                <a:moveTo>
                  <a:pt x="256" y="87"/>
                </a:moveTo>
                <a:lnTo>
                  <a:pt x="256" y="87"/>
                </a:lnTo>
                <a:lnTo>
                  <a:pt x="263" y="91"/>
                </a:lnTo>
                <a:lnTo>
                  <a:pt x="263" y="91"/>
                </a:lnTo>
                <a:lnTo>
                  <a:pt x="263" y="84"/>
                </a:lnTo>
                <a:lnTo>
                  <a:pt x="263" y="84"/>
                </a:lnTo>
                <a:lnTo>
                  <a:pt x="263" y="84"/>
                </a:lnTo>
                <a:lnTo>
                  <a:pt x="263" y="84"/>
                </a:lnTo>
                <a:lnTo>
                  <a:pt x="260" y="82"/>
                </a:lnTo>
                <a:lnTo>
                  <a:pt x="260" y="82"/>
                </a:lnTo>
                <a:lnTo>
                  <a:pt x="256" y="80"/>
                </a:lnTo>
                <a:lnTo>
                  <a:pt x="256" y="80"/>
                </a:lnTo>
                <a:lnTo>
                  <a:pt x="256" y="80"/>
                </a:lnTo>
                <a:lnTo>
                  <a:pt x="256" y="80"/>
                </a:lnTo>
                <a:lnTo>
                  <a:pt x="256" y="87"/>
                </a:lnTo>
                <a:lnTo>
                  <a:pt x="256" y="87"/>
                </a:lnTo>
                <a:close/>
                <a:moveTo>
                  <a:pt x="240" y="185"/>
                </a:moveTo>
                <a:lnTo>
                  <a:pt x="240" y="185"/>
                </a:lnTo>
                <a:lnTo>
                  <a:pt x="236" y="193"/>
                </a:lnTo>
                <a:lnTo>
                  <a:pt x="236" y="193"/>
                </a:lnTo>
                <a:lnTo>
                  <a:pt x="240" y="197"/>
                </a:lnTo>
                <a:lnTo>
                  <a:pt x="240" y="197"/>
                </a:lnTo>
                <a:lnTo>
                  <a:pt x="244" y="188"/>
                </a:lnTo>
                <a:lnTo>
                  <a:pt x="244" y="188"/>
                </a:lnTo>
                <a:lnTo>
                  <a:pt x="240" y="185"/>
                </a:lnTo>
                <a:lnTo>
                  <a:pt x="240" y="185"/>
                </a:lnTo>
                <a:close/>
                <a:moveTo>
                  <a:pt x="242" y="199"/>
                </a:moveTo>
                <a:lnTo>
                  <a:pt x="242" y="199"/>
                </a:lnTo>
                <a:lnTo>
                  <a:pt x="244" y="202"/>
                </a:lnTo>
                <a:lnTo>
                  <a:pt x="244" y="202"/>
                </a:lnTo>
                <a:lnTo>
                  <a:pt x="246" y="202"/>
                </a:lnTo>
                <a:lnTo>
                  <a:pt x="246" y="202"/>
                </a:lnTo>
                <a:lnTo>
                  <a:pt x="249" y="199"/>
                </a:lnTo>
                <a:lnTo>
                  <a:pt x="251" y="195"/>
                </a:lnTo>
                <a:lnTo>
                  <a:pt x="251" y="195"/>
                </a:lnTo>
                <a:lnTo>
                  <a:pt x="249" y="192"/>
                </a:lnTo>
                <a:lnTo>
                  <a:pt x="246" y="189"/>
                </a:lnTo>
                <a:lnTo>
                  <a:pt x="246" y="189"/>
                </a:lnTo>
                <a:lnTo>
                  <a:pt x="242" y="199"/>
                </a:lnTo>
                <a:lnTo>
                  <a:pt x="242" y="199"/>
                </a:lnTo>
                <a:close/>
                <a:moveTo>
                  <a:pt x="109" y="286"/>
                </a:moveTo>
                <a:lnTo>
                  <a:pt x="109" y="286"/>
                </a:lnTo>
                <a:lnTo>
                  <a:pt x="105" y="283"/>
                </a:lnTo>
                <a:lnTo>
                  <a:pt x="105" y="283"/>
                </a:lnTo>
                <a:lnTo>
                  <a:pt x="102" y="280"/>
                </a:lnTo>
                <a:lnTo>
                  <a:pt x="102" y="280"/>
                </a:lnTo>
                <a:lnTo>
                  <a:pt x="99" y="287"/>
                </a:lnTo>
                <a:lnTo>
                  <a:pt x="99" y="287"/>
                </a:lnTo>
                <a:lnTo>
                  <a:pt x="104" y="291"/>
                </a:lnTo>
                <a:lnTo>
                  <a:pt x="104" y="291"/>
                </a:lnTo>
                <a:lnTo>
                  <a:pt x="105" y="290"/>
                </a:lnTo>
                <a:lnTo>
                  <a:pt x="105" y="290"/>
                </a:lnTo>
                <a:lnTo>
                  <a:pt x="109" y="286"/>
                </a:lnTo>
                <a:lnTo>
                  <a:pt x="109" y="286"/>
                </a:lnTo>
                <a:close/>
                <a:moveTo>
                  <a:pt x="263" y="72"/>
                </a:moveTo>
                <a:lnTo>
                  <a:pt x="263" y="72"/>
                </a:lnTo>
                <a:lnTo>
                  <a:pt x="263" y="72"/>
                </a:lnTo>
                <a:lnTo>
                  <a:pt x="263" y="72"/>
                </a:lnTo>
                <a:lnTo>
                  <a:pt x="261" y="72"/>
                </a:lnTo>
                <a:lnTo>
                  <a:pt x="261" y="72"/>
                </a:lnTo>
                <a:lnTo>
                  <a:pt x="259" y="70"/>
                </a:lnTo>
                <a:lnTo>
                  <a:pt x="259" y="70"/>
                </a:lnTo>
                <a:lnTo>
                  <a:pt x="259" y="70"/>
                </a:lnTo>
                <a:lnTo>
                  <a:pt x="259" y="70"/>
                </a:lnTo>
                <a:lnTo>
                  <a:pt x="257" y="71"/>
                </a:lnTo>
                <a:lnTo>
                  <a:pt x="256" y="71"/>
                </a:lnTo>
                <a:lnTo>
                  <a:pt x="256" y="71"/>
                </a:lnTo>
                <a:lnTo>
                  <a:pt x="256" y="77"/>
                </a:lnTo>
                <a:lnTo>
                  <a:pt x="256" y="77"/>
                </a:lnTo>
                <a:lnTo>
                  <a:pt x="256" y="77"/>
                </a:lnTo>
                <a:lnTo>
                  <a:pt x="256" y="77"/>
                </a:lnTo>
                <a:lnTo>
                  <a:pt x="261" y="80"/>
                </a:lnTo>
                <a:lnTo>
                  <a:pt x="261" y="80"/>
                </a:lnTo>
                <a:lnTo>
                  <a:pt x="263" y="80"/>
                </a:lnTo>
                <a:lnTo>
                  <a:pt x="263" y="80"/>
                </a:lnTo>
                <a:lnTo>
                  <a:pt x="263" y="72"/>
                </a:lnTo>
                <a:lnTo>
                  <a:pt x="263" y="72"/>
                </a:lnTo>
                <a:close/>
                <a:moveTo>
                  <a:pt x="74" y="323"/>
                </a:moveTo>
                <a:lnTo>
                  <a:pt x="74" y="323"/>
                </a:lnTo>
                <a:lnTo>
                  <a:pt x="72" y="328"/>
                </a:lnTo>
                <a:lnTo>
                  <a:pt x="72" y="328"/>
                </a:lnTo>
                <a:lnTo>
                  <a:pt x="72" y="330"/>
                </a:lnTo>
                <a:lnTo>
                  <a:pt x="72" y="330"/>
                </a:lnTo>
                <a:lnTo>
                  <a:pt x="75" y="332"/>
                </a:lnTo>
                <a:lnTo>
                  <a:pt x="75" y="332"/>
                </a:lnTo>
                <a:lnTo>
                  <a:pt x="80" y="334"/>
                </a:lnTo>
                <a:lnTo>
                  <a:pt x="80" y="334"/>
                </a:lnTo>
                <a:lnTo>
                  <a:pt x="81" y="330"/>
                </a:lnTo>
                <a:lnTo>
                  <a:pt x="81" y="330"/>
                </a:lnTo>
                <a:lnTo>
                  <a:pt x="80" y="328"/>
                </a:lnTo>
                <a:lnTo>
                  <a:pt x="80" y="328"/>
                </a:lnTo>
                <a:lnTo>
                  <a:pt x="78" y="327"/>
                </a:lnTo>
                <a:lnTo>
                  <a:pt x="78" y="327"/>
                </a:lnTo>
                <a:lnTo>
                  <a:pt x="77" y="325"/>
                </a:lnTo>
                <a:lnTo>
                  <a:pt x="77" y="325"/>
                </a:lnTo>
                <a:lnTo>
                  <a:pt x="74" y="323"/>
                </a:lnTo>
                <a:lnTo>
                  <a:pt x="74" y="323"/>
                </a:lnTo>
                <a:close/>
                <a:moveTo>
                  <a:pt x="116" y="234"/>
                </a:moveTo>
                <a:lnTo>
                  <a:pt x="116" y="234"/>
                </a:lnTo>
                <a:lnTo>
                  <a:pt x="114" y="240"/>
                </a:lnTo>
                <a:lnTo>
                  <a:pt x="114" y="240"/>
                </a:lnTo>
                <a:lnTo>
                  <a:pt x="121" y="247"/>
                </a:lnTo>
                <a:lnTo>
                  <a:pt x="121" y="247"/>
                </a:lnTo>
                <a:lnTo>
                  <a:pt x="124" y="242"/>
                </a:lnTo>
                <a:lnTo>
                  <a:pt x="124" y="242"/>
                </a:lnTo>
                <a:lnTo>
                  <a:pt x="121" y="237"/>
                </a:lnTo>
                <a:lnTo>
                  <a:pt x="116" y="234"/>
                </a:lnTo>
                <a:lnTo>
                  <a:pt x="116" y="234"/>
                </a:lnTo>
                <a:close/>
                <a:moveTo>
                  <a:pt x="136" y="227"/>
                </a:moveTo>
                <a:lnTo>
                  <a:pt x="136" y="227"/>
                </a:lnTo>
                <a:lnTo>
                  <a:pt x="132" y="223"/>
                </a:lnTo>
                <a:lnTo>
                  <a:pt x="132" y="223"/>
                </a:lnTo>
                <a:lnTo>
                  <a:pt x="132" y="222"/>
                </a:lnTo>
                <a:lnTo>
                  <a:pt x="132" y="222"/>
                </a:lnTo>
                <a:lnTo>
                  <a:pt x="126" y="224"/>
                </a:lnTo>
                <a:lnTo>
                  <a:pt x="126" y="224"/>
                </a:lnTo>
                <a:lnTo>
                  <a:pt x="125" y="224"/>
                </a:lnTo>
                <a:lnTo>
                  <a:pt x="125" y="224"/>
                </a:lnTo>
                <a:lnTo>
                  <a:pt x="131" y="232"/>
                </a:lnTo>
                <a:lnTo>
                  <a:pt x="131" y="232"/>
                </a:lnTo>
                <a:lnTo>
                  <a:pt x="136" y="227"/>
                </a:lnTo>
                <a:lnTo>
                  <a:pt x="136" y="227"/>
                </a:lnTo>
                <a:close/>
                <a:moveTo>
                  <a:pt x="109" y="226"/>
                </a:moveTo>
                <a:lnTo>
                  <a:pt x="109" y="226"/>
                </a:lnTo>
                <a:lnTo>
                  <a:pt x="107" y="233"/>
                </a:lnTo>
                <a:lnTo>
                  <a:pt x="107" y="233"/>
                </a:lnTo>
                <a:lnTo>
                  <a:pt x="107" y="234"/>
                </a:lnTo>
                <a:lnTo>
                  <a:pt x="107" y="234"/>
                </a:lnTo>
                <a:lnTo>
                  <a:pt x="112" y="239"/>
                </a:lnTo>
                <a:lnTo>
                  <a:pt x="112" y="239"/>
                </a:lnTo>
                <a:lnTo>
                  <a:pt x="112" y="239"/>
                </a:lnTo>
                <a:lnTo>
                  <a:pt x="112" y="239"/>
                </a:lnTo>
                <a:lnTo>
                  <a:pt x="115" y="233"/>
                </a:lnTo>
                <a:lnTo>
                  <a:pt x="115" y="233"/>
                </a:lnTo>
                <a:lnTo>
                  <a:pt x="109" y="226"/>
                </a:lnTo>
                <a:lnTo>
                  <a:pt x="109" y="226"/>
                </a:lnTo>
                <a:close/>
                <a:moveTo>
                  <a:pt x="124" y="223"/>
                </a:moveTo>
                <a:lnTo>
                  <a:pt x="124" y="223"/>
                </a:lnTo>
                <a:lnTo>
                  <a:pt x="131" y="220"/>
                </a:lnTo>
                <a:lnTo>
                  <a:pt x="131" y="220"/>
                </a:lnTo>
                <a:lnTo>
                  <a:pt x="129" y="217"/>
                </a:lnTo>
                <a:lnTo>
                  <a:pt x="129" y="217"/>
                </a:lnTo>
                <a:lnTo>
                  <a:pt x="128" y="216"/>
                </a:lnTo>
                <a:lnTo>
                  <a:pt x="128" y="216"/>
                </a:lnTo>
                <a:lnTo>
                  <a:pt x="124" y="216"/>
                </a:lnTo>
                <a:lnTo>
                  <a:pt x="124" y="216"/>
                </a:lnTo>
                <a:lnTo>
                  <a:pt x="118" y="217"/>
                </a:lnTo>
                <a:lnTo>
                  <a:pt x="118" y="217"/>
                </a:lnTo>
                <a:lnTo>
                  <a:pt x="124" y="223"/>
                </a:lnTo>
                <a:lnTo>
                  <a:pt x="124" y="223"/>
                </a:lnTo>
                <a:close/>
                <a:moveTo>
                  <a:pt x="257" y="185"/>
                </a:moveTo>
                <a:lnTo>
                  <a:pt x="257" y="185"/>
                </a:lnTo>
                <a:lnTo>
                  <a:pt x="256" y="188"/>
                </a:lnTo>
                <a:lnTo>
                  <a:pt x="256" y="188"/>
                </a:lnTo>
                <a:lnTo>
                  <a:pt x="254" y="192"/>
                </a:lnTo>
                <a:lnTo>
                  <a:pt x="254" y="192"/>
                </a:lnTo>
                <a:lnTo>
                  <a:pt x="256" y="193"/>
                </a:lnTo>
                <a:lnTo>
                  <a:pt x="256" y="193"/>
                </a:lnTo>
                <a:lnTo>
                  <a:pt x="256" y="195"/>
                </a:lnTo>
                <a:lnTo>
                  <a:pt x="254" y="195"/>
                </a:lnTo>
                <a:lnTo>
                  <a:pt x="254" y="195"/>
                </a:lnTo>
                <a:lnTo>
                  <a:pt x="253" y="196"/>
                </a:lnTo>
                <a:lnTo>
                  <a:pt x="253" y="196"/>
                </a:lnTo>
                <a:lnTo>
                  <a:pt x="247" y="203"/>
                </a:lnTo>
                <a:lnTo>
                  <a:pt x="247" y="203"/>
                </a:lnTo>
                <a:lnTo>
                  <a:pt x="247" y="203"/>
                </a:lnTo>
                <a:lnTo>
                  <a:pt x="247" y="203"/>
                </a:lnTo>
                <a:lnTo>
                  <a:pt x="250" y="203"/>
                </a:lnTo>
                <a:lnTo>
                  <a:pt x="250" y="203"/>
                </a:lnTo>
                <a:lnTo>
                  <a:pt x="257" y="195"/>
                </a:lnTo>
                <a:lnTo>
                  <a:pt x="259" y="189"/>
                </a:lnTo>
                <a:lnTo>
                  <a:pt x="260" y="186"/>
                </a:lnTo>
                <a:lnTo>
                  <a:pt x="260" y="186"/>
                </a:lnTo>
                <a:lnTo>
                  <a:pt x="257" y="185"/>
                </a:lnTo>
                <a:lnTo>
                  <a:pt x="257" y="185"/>
                </a:lnTo>
                <a:close/>
                <a:moveTo>
                  <a:pt x="116" y="257"/>
                </a:moveTo>
                <a:lnTo>
                  <a:pt x="116" y="257"/>
                </a:lnTo>
                <a:lnTo>
                  <a:pt x="119" y="250"/>
                </a:lnTo>
                <a:lnTo>
                  <a:pt x="119" y="250"/>
                </a:lnTo>
                <a:lnTo>
                  <a:pt x="119" y="249"/>
                </a:lnTo>
                <a:lnTo>
                  <a:pt x="119" y="249"/>
                </a:lnTo>
                <a:lnTo>
                  <a:pt x="114" y="244"/>
                </a:lnTo>
                <a:lnTo>
                  <a:pt x="114" y="244"/>
                </a:lnTo>
                <a:lnTo>
                  <a:pt x="114" y="243"/>
                </a:lnTo>
                <a:lnTo>
                  <a:pt x="114" y="243"/>
                </a:lnTo>
                <a:lnTo>
                  <a:pt x="112" y="251"/>
                </a:lnTo>
                <a:lnTo>
                  <a:pt x="112" y="251"/>
                </a:lnTo>
                <a:lnTo>
                  <a:pt x="114" y="253"/>
                </a:lnTo>
                <a:lnTo>
                  <a:pt x="114" y="253"/>
                </a:lnTo>
                <a:lnTo>
                  <a:pt x="115" y="253"/>
                </a:lnTo>
                <a:lnTo>
                  <a:pt x="115" y="253"/>
                </a:lnTo>
                <a:lnTo>
                  <a:pt x="116" y="257"/>
                </a:lnTo>
                <a:lnTo>
                  <a:pt x="116" y="257"/>
                </a:lnTo>
                <a:close/>
                <a:moveTo>
                  <a:pt x="6" y="47"/>
                </a:moveTo>
                <a:lnTo>
                  <a:pt x="6" y="47"/>
                </a:lnTo>
                <a:lnTo>
                  <a:pt x="6" y="45"/>
                </a:lnTo>
                <a:lnTo>
                  <a:pt x="6" y="45"/>
                </a:lnTo>
                <a:lnTo>
                  <a:pt x="10" y="38"/>
                </a:lnTo>
                <a:lnTo>
                  <a:pt x="10" y="38"/>
                </a:lnTo>
                <a:lnTo>
                  <a:pt x="13" y="33"/>
                </a:lnTo>
                <a:lnTo>
                  <a:pt x="13" y="33"/>
                </a:lnTo>
                <a:lnTo>
                  <a:pt x="17" y="26"/>
                </a:lnTo>
                <a:lnTo>
                  <a:pt x="24" y="20"/>
                </a:lnTo>
                <a:lnTo>
                  <a:pt x="24" y="20"/>
                </a:lnTo>
                <a:lnTo>
                  <a:pt x="27" y="18"/>
                </a:lnTo>
                <a:lnTo>
                  <a:pt x="27" y="18"/>
                </a:lnTo>
                <a:lnTo>
                  <a:pt x="35" y="14"/>
                </a:lnTo>
                <a:lnTo>
                  <a:pt x="35" y="14"/>
                </a:lnTo>
                <a:lnTo>
                  <a:pt x="37" y="14"/>
                </a:lnTo>
                <a:lnTo>
                  <a:pt x="37" y="14"/>
                </a:lnTo>
                <a:lnTo>
                  <a:pt x="33" y="16"/>
                </a:lnTo>
                <a:lnTo>
                  <a:pt x="33" y="16"/>
                </a:lnTo>
                <a:lnTo>
                  <a:pt x="26" y="18"/>
                </a:lnTo>
                <a:lnTo>
                  <a:pt x="18" y="23"/>
                </a:lnTo>
                <a:lnTo>
                  <a:pt x="18" y="23"/>
                </a:lnTo>
                <a:lnTo>
                  <a:pt x="14" y="27"/>
                </a:lnTo>
                <a:lnTo>
                  <a:pt x="11" y="33"/>
                </a:lnTo>
                <a:lnTo>
                  <a:pt x="11" y="33"/>
                </a:lnTo>
                <a:lnTo>
                  <a:pt x="7" y="40"/>
                </a:lnTo>
                <a:lnTo>
                  <a:pt x="6" y="47"/>
                </a:lnTo>
                <a:lnTo>
                  <a:pt x="6" y="47"/>
                </a:lnTo>
                <a:close/>
                <a:moveTo>
                  <a:pt x="229" y="200"/>
                </a:moveTo>
                <a:lnTo>
                  <a:pt x="229" y="200"/>
                </a:lnTo>
                <a:lnTo>
                  <a:pt x="233" y="205"/>
                </a:lnTo>
                <a:lnTo>
                  <a:pt x="233" y="205"/>
                </a:lnTo>
                <a:lnTo>
                  <a:pt x="239" y="199"/>
                </a:lnTo>
                <a:lnTo>
                  <a:pt x="239" y="199"/>
                </a:lnTo>
                <a:lnTo>
                  <a:pt x="234" y="195"/>
                </a:lnTo>
                <a:lnTo>
                  <a:pt x="234" y="195"/>
                </a:lnTo>
                <a:lnTo>
                  <a:pt x="229" y="200"/>
                </a:lnTo>
                <a:lnTo>
                  <a:pt x="229" y="200"/>
                </a:lnTo>
                <a:close/>
                <a:moveTo>
                  <a:pt x="109" y="249"/>
                </a:moveTo>
                <a:lnTo>
                  <a:pt x="109" y="249"/>
                </a:lnTo>
                <a:lnTo>
                  <a:pt x="111" y="242"/>
                </a:lnTo>
                <a:lnTo>
                  <a:pt x="111" y="242"/>
                </a:lnTo>
                <a:lnTo>
                  <a:pt x="111" y="240"/>
                </a:lnTo>
                <a:lnTo>
                  <a:pt x="111" y="240"/>
                </a:lnTo>
                <a:lnTo>
                  <a:pt x="107" y="236"/>
                </a:lnTo>
                <a:lnTo>
                  <a:pt x="107" y="236"/>
                </a:lnTo>
                <a:lnTo>
                  <a:pt x="105" y="236"/>
                </a:lnTo>
                <a:lnTo>
                  <a:pt x="105" y="236"/>
                </a:lnTo>
                <a:lnTo>
                  <a:pt x="104" y="242"/>
                </a:lnTo>
                <a:lnTo>
                  <a:pt x="104" y="242"/>
                </a:lnTo>
                <a:lnTo>
                  <a:pt x="105" y="243"/>
                </a:lnTo>
                <a:lnTo>
                  <a:pt x="105" y="243"/>
                </a:lnTo>
                <a:lnTo>
                  <a:pt x="107" y="244"/>
                </a:lnTo>
                <a:lnTo>
                  <a:pt x="107" y="244"/>
                </a:lnTo>
                <a:lnTo>
                  <a:pt x="109" y="249"/>
                </a:lnTo>
                <a:lnTo>
                  <a:pt x="109" y="249"/>
                </a:lnTo>
                <a:close/>
                <a:moveTo>
                  <a:pt x="249" y="163"/>
                </a:moveTo>
                <a:lnTo>
                  <a:pt x="249" y="163"/>
                </a:lnTo>
                <a:lnTo>
                  <a:pt x="246" y="162"/>
                </a:lnTo>
                <a:lnTo>
                  <a:pt x="246" y="162"/>
                </a:lnTo>
                <a:lnTo>
                  <a:pt x="244" y="173"/>
                </a:lnTo>
                <a:lnTo>
                  <a:pt x="244" y="173"/>
                </a:lnTo>
                <a:lnTo>
                  <a:pt x="246" y="172"/>
                </a:lnTo>
                <a:lnTo>
                  <a:pt x="246" y="172"/>
                </a:lnTo>
                <a:lnTo>
                  <a:pt x="249" y="175"/>
                </a:lnTo>
                <a:lnTo>
                  <a:pt x="249" y="175"/>
                </a:lnTo>
                <a:lnTo>
                  <a:pt x="249" y="169"/>
                </a:lnTo>
                <a:lnTo>
                  <a:pt x="249" y="163"/>
                </a:lnTo>
                <a:lnTo>
                  <a:pt x="249" y="163"/>
                </a:lnTo>
                <a:close/>
                <a:moveTo>
                  <a:pt x="253" y="128"/>
                </a:moveTo>
                <a:lnTo>
                  <a:pt x="253" y="128"/>
                </a:lnTo>
                <a:lnTo>
                  <a:pt x="253" y="129"/>
                </a:lnTo>
                <a:lnTo>
                  <a:pt x="253" y="129"/>
                </a:lnTo>
                <a:lnTo>
                  <a:pt x="254" y="131"/>
                </a:lnTo>
                <a:lnTo>
                  <a:pt x="254" y="132"/>
                </a:lnTo>
                <a:lnTo>
                  <a:pt x="254" y="132"/>
                </a:lnTo>
                <a:lnTo>
                  <a:pt x="253" y="134"/>
                </a:lnTo>
                <a:lnTo>
                  <a:pt x="250" y="134"/>
                </a:lnTo>
                <a:lnTo>
                  <a:pt x="250" y="134"/>
                </a:lnTo>
                <a:lnTo>
                  <a:pt x="250" y="135"/>
                </a:lnTo>
                <a:lnTo>
                  <a:pt x="250" y="135"/>
                </a:lnTo>
                <a:lnTo>
                  <a:pt x="259" y="141"/>
                </a:lnTo>
                <a:lnTo>
                  <a:pt x="259" y="141"/>
                </a:lnTo>
                <a:lnTo>
                  <a:pt x="259" y="134"/>
                </a:lnTo>
                <a:lnTo>
                  <a:pt x="259" y="134"/>
                </a:lnTo>
                <a:lnTo>
                  <a:pt x="259" y="132"/>
                </a:lnTo>
                <a:lnTo>
                  <a:pt x="257" y="132"/>
                </a:lnTo>
                <a:lnTo>
                  <a:pt x="257" y="132"/>
                </a:lnTo>
                <a:lnTo>
                  <a:pt x="256" y="131"/>
                </a:lnTo>
                <a:lnTo>
                  <a:pt x="256" y="131"/>
                </a:lnTo>
                <a:lnTo>
                  <a:pt x="256" y="129"/>
                </a:lnTo>
                <a:lnTo>
                  <a:pt x="256" y="129"/>
                </a:lnTo>
                <a:lnTo>
                  <a:pt x="253" y="128"/>
                </a:lnTo>
                <a:lnTo>
                  <a:pt x="253" y="128"/>
                </a:lnTo>
                <a:close/>
                <a:moveTo>
                  <a:pt x="107" y="273"/>
                </a:moveTo>
                <a:lnTo>
                  <a:pt x="107" y="273"/>
                </a:lnTo>
                <a:lnTo>
                  <a:pt x="105" y="273"/>
                </a:lnTo>
                <a:lnTo>
                  <a:pt x="105" y="273"/>
                </a:lnTo>
                <a:lnTo>
                  <a:pt x="105" y="274"/>
                </a:lnTo>
                <a:lnTo>
                  <a:pt x="104" y="274"/>
                </a:lnTo>
                <a:lnTo>
                  <a:pt x="104" y="274"/>
                </a:lnTo>
                <a:lnTo>
                  <a:pt x="104" y="276"/>
                </a:lnTo>
                <a:lnTo>
                  <a:pt x="104" y="276"/>
                </a:lnTo>
                <a:lnTo>
                  <a:pt x="104" y="277"/>
                </a:lnTo>
                <a:lnTo>
                  <a:pt x="105" y="278"/>
                </a:lnTo>
                <a:lnTo>
                  <a:pt x="105" y="278"/>
                </a:lnTo>
                <a:lnTo>
                  <a:pt x="107" y="281"/>
                </a:lnTo>
                <a:lnTo>
                  <a:pt x="107" y="281"/>
                </a:lnTo>
                <a:lnTo>
                  <a:pt x="109" y="284"/>
                </a:lnTo>
                <a:lnTo>
                  <a:pt x="109" y="284"/>
                </a:lnTo>
                <a:lnTo>
                  <a:pt x="111" y="280"/>
                </a:lnTo>
                <a:lnTo>
                  <a:pt x="111" y="280"/>
                </a:lnTo>
                <a:lnTo>
                  <a:pt x="111" y="278"/>
                </a:lnTo>
                <a:lnTo>
                  <a:pt x="112" y="277"/>
                </a:lnTo>
                <a:lnTo>
                  <a:pt x="112" y="277"/>
                </a:lnTo>
                <a:lnTo>
                  <a:pt x="107" y="273"/>
                </a:lnTo>
                <a:lnTo>
                  <a:pt x="107" y="273"/>
                </a:lnTo>
                <a:close/>
                <a:moveTo>
                  <a:pt x="266" y="95"/>
                </a:moveTo>
                <a:lnTo>
                  <a:pt x="266" y="95"/>
                </a:lnTo>
                <a:lnTo>
                  <a:pt x="266" y="95"/>
                </a:lnTo>
                <a:lnTo>
                  <a:pt x="266" y="97"/>
                </a:lnTo>
                <a:lnTo>
                  <a:pt x="266" y="97"/>
                </a:lnTo>
                <a:lnTo>
                  <a:pt x="266" y="102"/>
                </a:lnTo>
                <a:lnTo>
                  <a:pt x="266" y="102"/>
                </a:lnTo>
                <a:lnTo>
                  <a:pt x="264" y="116"/>
                </a:lnTo>
                <a:lnTo>
                  <a:pt x="264" y="116"/>
                </a:lnTo>
                <a:lnTo>
                  <a:pt x="264" y="118"/>
                </a:lnTo>
                <a:lnTo>
                  <a:pt x="264" y="118"/>
                </a:lnTo>
                <a:lnTo>
                  <a:pt x="264" y="118"/>
                </a:lnTo>
                <a:lnTo>
                  <a:pt x="264" y="118"/>
                </a:lnTo>
                <a:lnTo>
                  <a:pt x="267" y="118"/>
                </a:lnTo>
                <a:lnTo>
                  <a:pt x="267" y="118"/>
                </a:lnTo>
                <a:lnTo>
                  <a:pt x="266" y="95"/>
                </a:lnTo>
                <a:lnTo>
                  <a:pt x="266" y="95"/>
                </a:lnTo>
                <a:close/>
                <a:moveTo>
                  <a:pt x="259" y="170"/>
                </a:moveTo>
                <a:lnTo>
                  <a:pt x="259" y="170"/>
                </a:lnTo>
                <a:lnTo>
                  <a:pt x="256" y="179"/>
                </a:lnTo>
                <a:lnTo>
                  <a:pt x="256" y="179"/>
                </a:lnTo>
                <a:lnTo>
                  <a:pt x="256" y="180"/>
                </a:lnTo>
                <a:lnTo>
                  <a:pt x="256" y="180"/>
                </a:lnTo>
                <a:lnTo>
                  <a:pt x="259" y="182"/>
                </a:lnTo>
                <a:lnTo>
                  <a:pt x="259" y="182"/>
                </a:lnTo>
                <a:lnTo>
                  <a:pt x="261" y="182"/>
                </a:lnTo>
                <a:lnTo>
                  <a:pt x="261" y="182"/>
                </a:lnTo>
                <a:lnTo>
                  <a:pt x="261" y="172"/>
                </a:lnTo>
                <a:lnTo>
                  <a:pt x="261" y="172"/>
                </a:lnTo>
                <a:lnTo>
                  <a:pt x="259" y="170"/>
                </a:lnTo>
                <a:lnTo>
                  <a:pt x="259" y="170"/>
                </a:lnTo>
                <a:close/>
                <a:moveTo>
                  <a:pt x="176" y="215"/>
                </a:moveTo>
                <a:lnTo>
                  <a:pt x="176" y="215"/>
                </a:lnTo>
                <a:lnTo>
                  <a:pt x="175" y="215"/>
                </a:lnTo>
                <a:lnTo>
                  <a:pt x="175" y="215"/>
                </a:lnTo>
                <a:lnTo>
                  <a:pt x="180" y="220"/>
                </a:lnTo>
                <a:lnTo>
                  <a:pt x="180" y="220"/>
                </a:lnTo>
                <a:lnTo>
                  <a:pt x="185" y="220"/>
                </a:lnTo>
                <a:lnTo>
                  <a:pt x="185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89" y="219"/>
                </a:lnTo>
                <a:lnTo>
                  <a:pt x="189" y="219"/>
                </a:lnTo>
                <a:lnTo>
                  <a:pt x="188" y="217"/>
                </a:lnTo>
                <a:lnTo>
                  <a:pt x="188" y="217"/>
                </a:lnTo>
                <a:lnTo>
                  <a:pt x="185" y="219"/>
                </a:lnTo>
                <a:lnTo>
                  <a:pt x="185" y="219"/>
                </a:lnTo>
                <a:lnTo>
                  <a:pt x="182" y="217"/>
                </a:lnTo>
                <a:lnTo>
                  <a:pt x="182" y="217"/>
                </a:lnTo>
                <a:lnTo>
                  <a:pt x="182" y="215"/>
                </a:lnTo>
                <a:lnTo>
                  <a:pt x="182" y="215"/>
                </a:lnTo>
                <a:lnTo>
                  <a:pt x="182" y="215"/>
                </a:lnTo>
                <a:lnTo>
                  <a:pt x="182" y="215"/>
                </a:lnTo>
                <a:lnTo>
                  <a:pt x="176" y="215"/>
                </a:lnTo>
                <a:lnTo>
                  <a:pt x="176" y="215"/>
                </a:lnTo>
                <a:close/>
                <a:moveTo>
                  <a:pt x="219" y="205"/>
                </a:moveTo>
                <a:lnTo>
                  <a:pt x="219" y="205"/>
                </a:lnTo>
                <a:lnTo>
                  <a:pt x="212" y="209"/>
                </a:lnTo>
                <a:lnTo>
                  <a:pt x="212" y="209"/>
                </a:lnTo>
                <a:lnTo>
                  <a:pt x="213" y="210"/>
                </a:lnTo>
                <a:lnTo>
                  <a:pt x="213" y="210"/>
                </a:lnTo>
                <a:lnTo>
                  <a:pt x="215" y="212"/>
                </a:lnTo>
                <a:lnTo>
                  <a:pt x="215" y="212"/>
                </a:lnTo>
                <a:lnTo>
                  <a:pt x="223" y="210"/>
                </a:lnTo>
                <a:lnTo>
                  <a:pt x="223" y="210"/>
                </a:lnTo>
                <a:lnTo>
                  <a:pt x="223" y="209"/>
                </a:lnTo>
                <a:lnTo>
                  <a:pt x="223" y="209"/>
                </a:lnTo>
                <a:lnTo>
                  <a:pt x="219" y="205"/>
                </a:lnTo>
                <a:lnTo>
                  <a:pt x="219" y="205"/>
                </a:lnTo>
                <a:close/>
                <a:moveTo>
                  <a:pt x="242" y="183"/>
                </a:moveTo>
                <a:lnTo>
                  <a:pt x="242" y="183"/>
                </a:lnTo>
                <a:lnTo>
                  <a:pt x="246" y="186"/>
                </a:lnTo>
                <a:lnTo>
                  <a:pt x="246" y="186"/>
                </a:lnTo>
                <a:lnTo>
                  <a:pt x="249" y="176"/>
                </a:lnTo>
                <a:lnTo>
                  <a:pt x="249" y="176"/>
                </a:lnTo>
                <a:lnTo>
                  <a:pt x="246" y="175"/>
                </a:lnTo>
                <a:lnTo>
                  <a:pt x="246" y="175"/>
                </a:lnTo>
                <a:lnTo>
                  <a:pt x="246" y="176"/>
                </a:lnTo>
                <a:lnTo>
                  <a:pt x="246" y="176"/>
                </a:lnTo>
                <a:lnTo>
                  <a:pt x="244" y="176"/>
                </a:lnTo>
                <a:lnTo>
                  <a:pt x="243" y="175"/>
                </a:lnTo>
                <a:lnTo>
                  <a:pt x="243" y="175"/>
                </a:lnTo>
                <a:lnTo>
                  <a:pt x="242" y="183"/>
                </a:lnTo>
                <a:lnTo>
                  <a:pt x="242" y="183"/>
                </a:lnTo>
                <a:close/>
                <a:moveTo>
                  <a:pt x="82" y="307"/>
                </a:moveTo>
                <a:lnTo>
                  <a:pt x="82" y="307"/>
                </a:lnTo>
                <a:lnTo>
                  <a:pt x="78" y="311"/>
                </a:lnTo>
                <a:lnTo>
                  <a:pt x="78" y="311"/>
                </a:lnTo>
                <a:lnTo>
                  <a:pt x="84" y="317"/>
                </a:lnTo>
                <a:lnTo>
                  <a:pt x="84" y="317"/>
                </a:lnTo>
                <a:lnTo>
                  <a:pt x="87" y="311"/>
                </a:lnTo>
                <a:lnTo>
                  <a:pt x="87" y="311"/>
                </a:lnTo>
                <a:lnTo>
                  <a:pt x="82" y="307"/>
                </a:lnTo>
                <a:lnTo>
                  <a:pt x="82" y="307"/>
                </a:lnTo>
                <a:close/>
                <a:moveTo>
                  <a:pt x="222" y="205"/>
                </a:moveTo>
                <a:lnTo>
                  <a:pt x="222" y="205"/>
                </a:lnTo>
                <a:lnTo>
                  <a:pt x="224" y="207"/>
                </a:lnTo>
                <a:lnTo>
                  <a:pt x="224" y="207"/>
                </a:lnTo>
                <a:lnTo>
                  <a:pt x="224" y="209"/>
                </a:lnTo>
                <a:lnTo>
                  <a:pt x="224" y="209"/>
                </a:lnTo>
                <a:lnTo>
                  <a:pt x="232" y="206"/>
                </a:lnTo>
                <a:lnTo>
                  <a:pt x="232" y="206"/>
                </a:lnTo>
                <a:lnTo>
                  <a:pt x="227" y="202"/>
                </a:lnTo>
                <a:lnTo>
                  <a:pt x="227" y="202"/>
                </a:lnTo>
                <a:lnTo>
                  <a:pt x="222" y="205"/>
                </a:lnTo>
                <a:lnTo>
                  <a:pt x="222" y="205"/>
                </a:lnTo>
                <a:close/>
                <a:moveTo>
                  <a:pt x="112" y="298"/>
                </a:moveTo>
                <a:lnTo>
                  <a:pt x="112" y="298"/>
                </a:lnTo>
                <a:lnTo>
                  <a:pt x="112" y="298"/>
                </a:lnTo>
                <a:lnTo>
                  <a:pt x="112" y="298"/>
                </a:lnTo>
                <a:lnTo>
                  <a:pt x="111" y="298"/>
                </a:lnTo>
                <a:lnTo>
                  <a:pt x="111" y="298"/>
                </a:lnTo>
                <a:lnTo>
                  <a:pt x="104" y="305"/>
                </a:lnTo>
                <a:lnTo>
                  <a:pt x="104" y="305"/>
                </a:lnTo>
                <a:lnTo>
                  <a:pt x="98" y="313"/>
                </a:lnTo>
                <a:lnTo>
                  <a:pt x="98" y="313"/>
                </a:lnTo>
                <a:lnTo>
                  <a:pt x="88" y="327"/>
                </a:lnTo>
                <a:lnTo>
                  <a:pt x="88" y="327"/>
                </a:lnTo>
                <a:lnTo>
                  <a:pt x="85" y="331"/>
                </a:lnTo>
                <a:lnTo>
                  <a:pt x="85" y="331"/>
                </a:lnTo>
                <a:lnTo>
                  <a:pt x="85" y="331"/>
                </a:lnTo>
                <a:lnTo>
                  <a:pt x="85" y="331"/>
                </a:lnTo>
                <a:lnTo>
                  <a:pt x="85" y="331"/>
                </a:lnTo>
                <a:lnTo>
                  <a:pt x="85" y="331"/>
                </a:lnTo>
                <a:lnTo>
                  <a:pt x="88" y="327"/>
                </a:lnTo>
                <a:lnTo>
                  <a:pt x="88" y="327"/>
                </a:lnTo>
                <a:lnTo>
                  <a:pt x="99" y="313"/>
                </a:lnTo>
                <a:lnTo>
                  <a:pt x="99" y="313"/>
                </a:lnTo>
                <a:lnTo>
                  <a:pt x="107" y="304"/>
                </a:lnTo>
                <a:lnTo>
                  <a:pt x="107" y="304"/>
                </a:lnTo>
                <a:lnTo>
                  <a:pt x="112" y="298"/>
                </a:lnTo>
                <a:lnTo>
                  <a:pt x="112" y="298"/>
                </a:lnTo>
                <a:close/>
                <a:moveTo>
                  <a:pt x="82" y="318"/>
                </a:moveTo>
                <a:lnTo>
                  <a:pt x="82" y="318"/>
                </a:lnTo>
                <a:lnTo>
                  <a:pt x="77" y="314"/>
                </a:lnTo>
                <a:lnTo>
                  <a:pt x="77" y="314"/>
                </a:lnTo>
                <a:lnTo>
                  <a:pt x="74" y="321"/>
                </a:lnTo>
                <a:lnTo>
                  <a:pt x="74" y="321"/>
                </a:lnTo>
                <a:lnTo>
                  <a:pt x="78" y="324"/>
                </a:lnTo>
                <a:lnTo>
                  <a:pt x="78" y="324"/>
                </a:lnTo>
                <a:lnTo>
                  <a:pt x="82" y="318"/>
                </a:lnTo>
                <a:lnTo>
                  <a:pt x="82" y="318"/>
                </a:lnTo>
                <a:close/>
                <a:moveTo>
                  <a:pt x="102" y="293"/>
                </a:moveTo>
                <a:lnTo>
                  <a:pt x="102" y="293"/>
                </a:lnTo>
                <a:lnTo>
                  <a:pt x="98" y="288"/>
                </a:lnTo>
                <a:lnTo>
                  <a:pt x="98" y="288"/>
                </a:lnTo>
                <a:lnTo>
                  <a:pt x="98" y="288"/>
                </a:lnTo>
                <a:lnTo>
                  <a:pt x="97" y="288"/>
                </a:lnTo>
                <a:lnTo>
                  <a:pt x="97" y="288"/>
                </a:lnTo>
                <a:lnTo>
                  <a:pt x="94" y="293"/>
                </a:lnTo>
                <a:lnTo>
                  <a:pt x="94" y="293"/>
                </a:lnTo>
                <a:lnTo>
                  <a:pt x="98" y="297"/>
                </a:lnTo>
                <a:lnTo>
                  <a:pt x="98" y="297"/>
                </a:lnTo>
                <a:lnTo>
                  <a:pt x="102" y="293"/>
                </a:lnTo>
                <a:lnTo>
                  <a:pt x="102" y="293"/>
                </a:lnTo>
                <a:close/>
                <a:moveTo>
                  <a:pt x="88" y="298"/>
                </a:moveTo>
                <a:lnTo>
                  <a:pt x="88" y="298"/>
                </a:lnTo>
                <a:lnTo>
                  <a:pt x="92" y="303"/>
                </a:lnTo>
                <a:lnTo>
                  <a:pt x="92" y="303"/>
                </a:lnTo>
                <a:lnTo>
                  <a:pt x="97" y="298"/>
                </a:lnTo>
                <a:lnTo>
                  <a:pt x="97" y="298"/>
                </a:lnTo>
                <a:lnTo>
                  <a:pt x="92" y="294"/>
                </a:lnTo>
                <a:lnTo>
                  <a:pt x="92" y="294"/>
                </a:lnTo>
                <a:lnTo>
                  <a:pt x="88" y="298"/>
                </a:lnTo>
                <a:lnTo>
                  <a:pt x="88" y="298"/>
                </a:lnTo>
                <a:close/>
                <a:moveTo>
                  <a:pt x="72" y="332"/>
                </a:moveTo>
                <a:lnTo>
                  <a:pt x="72" y="332"/>
                </a:lnTo>
                <a:lnTo>
                  <a:pt x="72" y="334"/>
                </a:lnTo>
                <a:lnTo>
                  <a:pt x="72" y="334"/>
                </a:lnTo>
                <a:lnTo>
                  <a:pt x="72" y="341"/>
                </a:lnTo>
                <a:lnTo>
                  <a:pt x="72" y="341"/>
                </a:lnTo>
                <a:lnTo>
                  <a:pt x="72" y="342"/>
                </a:lnTo>
                <a:lnTo>
                  <a:pt x="75" y="344"/>
                </a:lnTo>
                <a:lnTo>
                  <a:pt x="75" y="344"/>
                </a:lnTo>
                <a:lnTo>
                  <a:pt x="77" y="340"/>
                </a:lnTo>
                <a:lnTo>
                  <a:pt x="77" y="340"/>
                </a:lnTo>
                <a:lnTo>
                  <a:pt x="77" y="337"/>
                </a:lnTo>
                <a:lnTo>
                  <a:pt x="77" y="337"/>
                </a:lnTo>
                <a:lnTo>
                  <a:pt x="72" y="332"/>
                </a:lnTo>
                <a:lnTo>
                  <a:pt x="72" y="332"/>
                </a:lnTo>
                <a:close/>
                <a:moveTo>
                  <a:pt x="203" y="219"/>
                </a:moveTo>
                <a:lnTo>
                  <a:pt x="203" y="219"/>
                </a:lnTo>
                <a:lnTo>
                  <a:pt x="202" y="216"/>
                </a:lnTo>
                <a:lnTo>
                  <a:pt x="202" y="216"/>
                </a:lnTo>
                <a:lnTo>
                  <a:pt x="199" y="216"/>
                </a:lnTo>
                <a:lnTo>
                  <a:pt x="199" y="216"/>
                </a:lnTo>
                <a:lnTo>
                  <a:pt x="195" y="217"/>
                </a:lnTo>
                <a:lnTo>
                  <a:pt x="195" y="217"/>
                </a:lnTo>
                <a:lnTo>
                  <a:pt x="192" y="217"/>
                </a:lnTo>
                <a:lnTo>
                  <a:pt x="192" y="217"/>
                </a:lnTo>
                <a:lnTo>
                  <a:pt x="193" y="220"/>
                </a:lnTo>
                <a:lnTo>
                  <a:pt x="193" y="220"/>
                </a:lnTo>
                <a:lnTo>
                  <a:pt x="195" y="220"/>
                </a:lnTo>
                <a:lnTo>
                  <a:pt x="195" y="220"/>
                </a:lnTo>
                <a:lnTo>
                  <a:pt x="199" y="220"/>
                </a:lnTo>
                <a:lnTo>
                  <a:pt x="203" y="219"/>
                </a:lnTo>
                <a:lnTo>
                  <a:pt x="203" y="219"/>
                </a:lnTo>
                <a:close/>
                <a:moveTo>
                  <a:pt x="253" y="115"/>
                </a:moveTo>
                <a:lnTo>
                  <a:pt x="253" y="115"/>
                </a:lnTo>
                <a:lnTo>
                  <a:pt x="253" y="115"/>
                </a:lnTo>
                <a:lnTo>
                  <a:pt x="253" y="115"/>
                </a:lnTo>
                <a:lnTo>
                  <a:pt x="261" y="128"/>
                </a:lnTo>
                <a:lnTo>
                  <a:pt x="261" y="128"/>
                </a:lnTo>
                <a:lnTo>
                  <a:pt x="261" y="128"/>
                </a:lnTo>
                <a:lnTo>
                  <a:pt x="261" y="128"/>
                </a:lnTo>
                <a:lnTo>
                  <a:pt x="261" y="121"/>
                </a:lnTo>
                <a:lnTo>
                  <a:pt x="261" y="121"/>
                </a:lnTo>
                <a:lnTo>
                  <a:pt x="261" y="121"/>
                </a:lnTo>
                <a:lnTo>
                  <a:pt x="261" y="121"/>
                </a:lnTo>
                <a:lnTo>
                  <a:pt x="256" y="116"/>
                </a:lnTo>
                <a:lnTo>
                  <a:pt x="256" y="116"/>
                </a:lnTo>
                <a:lnTo>
                  <a:pt x="253" y="115"/>
                </a:lnTo>
                <a:lnTo>
                  <a:pt x="253" y="115"/>
                </a:lnTo>
                <a:close/>
                <a:moveTo>
                  <a:pt x="84" y="304"/>
                </a:moveTo>
                <a:lnTo>
                  <a:pt x="84" y="304"/>
                </a:lnTo>
                <a:lnTo>
                  <a:pt x="88" y="308"/>
                </a:lnTo>
                <a:lnTo>
                  <a:pt x="88" y="308"/>
                </a:lnTo>
                <a:lnTo>
                  <a:pt x="91" y="304"/>
                </a:lnTo>
                <a:lnTo>
                  <a:pt x="91" y="304"/>
                </a:lnTo>
                <a:lnTo>
                  <a:pt x="87" y="300"/>
                </a:lnTo>
                <a:lnTo>
                  <a:pt x="87" y="300"/>
                </a:lnTo>
                <a:lnTo>
                  <a:pt x="84" y="304"/>
                </a:lnTo>
                <a:lnTo>
                  <a:pt x="84" y="304"/>
                </a:lnTo>
                <a:close/>
                <a:moveTo>
                  <a:pt x="250" y="179"/>
                </a:moveTo>
                <a:lnTo>
                  <a:pt x="250" y="179"/>
                </a:lnTo>
                <a:lnTo>
                  <a:pt x="247" y="188"/>
                </a:lnTo>
                <a:lnTo>
                  <a:pt x="247" y="188"/>
                </a:lnTo>
                <a:lnTo>
                  <a:pt x="247" y="188"/>
                </a:lnTo>
                <a:lnTo>
                  <a:pt x="247" y="188"/>
                </a:lnTo>
                <a:lnTo>
                  <a:pt x="250" y="189"/>
                </a:lnTo>
                <a:lnTo>
                  <a:pt x="253" y="192"/>
                </a:lnTo>
                <a:lnTo>
                  <a:pt x="253" y="192"/>
                </a:lnTo>
                <a:lnTo>
                  <a:pt x="254" y="188"/>
                </a:lnTo>
                <a:lnTo>
                  <a:pt x="254" y="185"/>
                </a:lnTo>
                <a:lnTo>
                  <a:pt x="254" y="185"/>
                </a:lnTo>
                <a:lnTo>
                  <a:pt x="254" y="186"/>
                </a:lnTo>
                <a:lnTo>
                  <a:pt x="254" y="186"/>
                </a:lnTo>
                <a:lnTo>
                  <a:pt x="253" y="186"/>
                </a:lnTo>
                <a:lnTo>
                  <a:pt x="251" y="186"/>
                </a:lnTo>
                <a:lnTo>
                  <a:pt x="251" y="186"/>
                </a:lnTo>
                <a:lnTo>
                  <a:pt x="250" y="185"/>
                </a:lnTo>
                <a:lnTo>
                  <a:pt x="250" y="183"/>
                </a:lnTo>
                <a:lnTo>
                  <a:pt x="250" y="183"/>
                </a:lnTo>
                <a:lnTo>
                  <a:pt x="250" y="182"/>
                </a:lnTo>
                <a:lnTo>
                  <a:pt x="250" y="182"/>
                </a:lnTo>
                <a:lnTo>
                  <a:pt x="251" y="179"/>
                </a:lnTo>
                <a:lnTo>
                  <a:pt x="251" y="179"/>
                </a:lnTo>
                <a:lnTo>
                  <a:pt x="250" y="179"/>
                </a:lnTo>
                <a:lnTo>
                  <a:pt x="250" y="179"/>
                </a:lnTo>
                <a:close/>
                <a:moveTo>
                  <a:pt x="203" y="216"/>
                </a:moveTo>
                <a:lnTo>
                  <a:pt x="203" y="216"/>
                </a:lnTo>
                <a:lnTo>
                  <a:pt x="206" y="217"/>
                </a:lnTo>
                <a:lnTo>
                  <a:pt x="206" y="217"/>
                </a:lnTo>
                <a:lnTo>
                  <a:pt x="207" y="219"/>
                </a:lnTo>
                <a:lnTo>
                  <a:pt x="207" y="219"/>
                </a:lnTo>
                <a:lnTo>
                  <a:pt x="212" y="217"/>
                </a:lnTo>
                <a:lnTo>
                  <a:pt x="212" y="217"/>
                </a:lnTo>
                <a:lnTo>
                  <a:pt x="215" y="217"/>
                </a:lnTo>
                <a:lnTo>
                  <a:pt x="215" y="217"/>
                </a:lnTo>
                <a:lnTo>
                  <a:pt x="213" y="215"/>
                </a:lnTo>
                <a:lnTo>
                  <a:pt x="213" y="215"/>
                </a:lnTo>
                <a:lnTo>
                  <a:pt x="212" y="215"/>
                </a:lnTo>
                <a:lnTo>
                  <a:pt x="212" y="215"/>
                </a:lnTo>
                <a:lnTo>
                  <a:pt x="203" y="216"/>
                </a:lnTo>
                <a:lnTo>
                  <a:pt x="203" y="216"/>
                </a:lnTo>
                <a:close/>
                <a:moveTo>
                  <a:pt x="64" y="345"/>
                </a:moveTo>
                <a:lnTo>
                  <a:pt x="64" y="345"/>
                </a:lnTo>
                <a:lnTo>
                  <a:pt x="65" y="340"/>
                </a:lnTo>
                <a:lnTo>
                  <a:pt x="65" y="340"/>
                </a:lnTo>
                <a:lnTo>
                  <a:pt x="67" y="334"/>
                </a:lnTo>
                <a:lnTo>
                  <a:pt x="67" y="328"/>
                </a:lnTo>
                <a:lnTo>
                  <a:pt x="67" y="328"/>
                </a:lnTo>
                <a:lnTo>
                  <a:pt x="67" y="327"/>
                </a:lnTo>
                <a:lnTo>
                  <a:pt x="67" y="327"/>
                </a:lnTo>
                <a:lnTo>
                  <a:pt x="67" y="325"/>
                </a:lnTo>
                <a:lnTo>
                  <a:pt x="67" y="325"/>
                </a:lnTo>
                <a:lnTo>
                  <a:pt x="68" y="321"/>
                </a:lnTo>
                <a:lnTo>
                  <a:pt x="68" y="321"/>
                </a:lnTo>
                <a:lnTo>
                  <a:pt x="65" y="327"/>
                </a:lnTo>
                <a:lnTo>
                  <a:pt x="64" y="332"/>
                </a:lnTo>
                <a:lnTo>
                  <a:pt x="64" y="338"/>
                </a:lnTo>
                <a:lnTo>
                  <a:pt x="64" y="345"/>
                </a:lnTo>
                <a:lnTo>
                  <a:pt x="64" y="345"/>
                </a:lnTo>
                <a:close/>
                <a:moveTo>
                  <a:pt x="126" y="264"/>
                </a:moveTo>
                <a:lnTo>
                  <a:pt x="126" y="264"/>
                </a:lnTo>
                <a:lnTo>
                  <a:pt x="126" y="264"/>
                </a:lnTo>
                <a:lnTo>
                  <a:pt x="126" y="264"/>
                </a:lnTo>
                <a:lnTo>
                  <a:pt x="125" y="264"/>
                </a:lnTo>
                <a:lnTo>
                  <a:pt x="125" y="264"/>
                </a:lnTo>
                <a:lnTo>
                  <a:pt x="124" y="271"/>
                </a:lnTo>
                <a:lnTo>
                  <a:pt x="124" y="271"/>
                </a:lnTo>
                <a:lnTo>
                  <a:pt x="124" y="273"/>
                </a:lnTo>
                <a:lnTo>
                  <a:pt x="124" y="273"/>
                </a:lnTo>
                <a:lnTo>
                  <a:pt x="124" y="274"/>
                </a:lnTo>
                <a:lnTo>
                  <a:pt x="124" y="274"/>
                </a:lnTo>
                <a:lnTo>
                  <a:pt x="124" y="278"/>
                </a:lnTo>
                <a:lnTo>
                  <a:pt x="124" y="278"/>
                </a:lnTo>
                <a:lnTo>
                  <a:pt x="122" y="283"/>
                </a:lnTo>
                <a:lnTo>
                  <a:pt x="122" y="283"/>
                </a:lnTo>
                <a:lnTo>
                  <a:pt x="121" y="288"/>
                </a:lnTo>
                <a:lnTo>
                  <a:pt x="121" y="288"/>
                </a:lnTo>
                <a:lnTo>
                  <a:pt x="125" y="280"/>
                </a:lnTo>
                <a:lnTo>
                  <a:pt x="125" y="280"/>
                </a:lnTo>
                <a:lnTo>
                  <a:pt x="125" y="277"/>
                </a:lnTo>
                <a:lnTo>
                  <a:pt x="125" y="277"/>
                </a:lnTo>
                <a:lnTo>
                  <a:pt x="126" y="264"/>
                </a:lnTo>
                <a:lnTo>
                  <a:pt x="126" y="264"/>
                </a:lnTo>
                <a:close/>
                <a:moveTo>
                  <a:pt x="37" y="206"/>
                </a:moveTo>
                <a:lnTo>
                  <a:pt x="37" y="206"/>
                </a:lnTo>
                <a:lnTo>
                  <a:pt x="38" y="199"/>
                </a:lnTo>
                <a:lnTo>
                  <a:pt x="38" y="199"/>
                </a:lnTo>
                <a:lnTo>
                  <a:pt x="38" y="197"/>
                </a:lnTo>
                <a:lnTo>
                  <a:pt x="38" y="197"/>
                </a:lnTo>
                <a:lnTo>
                  <a:pt x="35" y="196"/>
                </a:lnTo>
                <a:lnTo>
                  <a:pt x="35" y="196"/>
                </a:lnTo>
                <a:lnTo>
                  <a:pt x="34" y="202"/>
                </a:lnTo>
                <a:lnTo>
                  <a:pt x="34" y="202"/>
                </a:lnTo>
                <a:lnTo>
                  <a:pt x="34" y="202"/>
                </a:lnTo>
                <a:lnTo>
                  <a:pt x="34" y="202"/>
                </a:lnTo>
                <a:lnTo>
                  <a:pt x="34" y="203"/>
                </a:lnTo>
                <a:lnTo>
                  <a:pt x="34" y="203"/>
                </a:lnTo>
                <a:lnTo>
                  <a:pt x="37" y="206"/>
                </a:lnTo>
                <a:lnTo>
                  <a:pt x="37" y="206"/>
                </a:lnTo>
                <a:close/>
                <a:moveTo>
                  <a:pt x="251" y="165"/>
                </a:moveTo>
                <a:lnTo>
                  <a:pt x="251" y="165"/>
                </a:lnTo>
                <a:lnTo>
                  <a:pt x="251" y="168"/>
                </a:lnTo>
                <a:lnTo>
                  <a:pt x="251" y="168"/>
                </a:lnTo>
                <a:lnTo>
                  <a:pt x="251" y="175"/>
                </a:lnTo>
                <a:lnTo>
                  <a:pt x="251" y="175"/>
                </a:lnTo>
                <a:lnTo>
                  <a:pt x="251" y="176"/>
                </a:lnTo>
                <a:lnTo>
                  <a:pt x="253" y="178"/>
                </a:lnTo>
                <a:lnTo>
                  <a:pt x="253" y="178"/>
                </a:lnTo>
                <a:lnTo>
                  <a:pt x="256" y="168"/>
                </a:lnTo>
                <a:lnTo>
                  <a:pt x="256" y="168"/>
                </a:lnTo>
                <a:lnTo>
                  <a:pt x="251" y="165"/>
                </a:lnTo>
                <a:lnTo>
                  <a:pt x="251" y="165"/>
                </a:lnTo>
                <a:close/>
                <a:moveTo>
                  <a:pt x="43" y="210"/>
                </a:moveTo>
                <a:lnTo>
                  <a:pt x="43" y="210"/>
                </a:lnTo>
                <a:lnTo>
                  <a:pt x="44" y="209"/>
                </a:lnTo>
                <a:lnTo>
                  <a:pt x="44" y="209"/>
                </a:lnTo>
                <a:lnTo>
                  <a:pt x="44" y="206"/>
                </a:lnTo>
                <a:lnTo>
                  <a:pt x="43" y="203"/>
                </a:lnTo>
                <a:lnTo>
                  <a:pt x="43" y="203"/>
                </a:lnTo>
                <a:lnTo>
                  <a:pt x="41" y="200"/>
                </a:lnTo>
                <a:lnTo>
                  <a:pt x="41" y="200"/>
                </a:lnTo>
                <a:lnTo>
                  <a:pt x="38" y="206"/>
                </a:lnTo>
                <a:lnTo>
                  <a:pt x="38" y="206"/>
                </a:lnTo>
                <a:lnTo>
                  <a:pt x="40" y="207"/>
                </a:lnTo>
                <a:lnTo>
                  <a:pt x="40" y="207"/>
                </a:lnTo>
                <a:lnTo>
                  <a:pt x="43" y="210"/>
                </a:lnTo>
                <a:lnTo>
                  <a:pt x="43" y="210"/>
                </a:lnTo>
                <a:close/>
                <a:moveTo>
                  <a:pt x="27" y="188"/>
                </a:moveTo>
                <a:lnTo>
                  <a:pt x="27" y="188"/>
                </a:lnTo>
                <a:lnTo>
                  <a:pt x="26" y="192"/>
                </a:lnTo>
                <a:lnTo>
                  <a:pt x="26" y="192"/>
                </a:lnTo>
                <a:lnTo>
                  <a:pt x="26" y="193"/>
                </a:lnTo>
                <a:lnTo>
                  <a:pt x="26" y="193"/>
                </a:lnTo>
                <a:lnTo>
                  <a:pt x="28" y="197"/>
                </a:lnTo>
                <a:lnTo>
                  <a:pt x="28" y="197"/>
                </a:lnTo>
                <a:lnTo>
                  <a:pt x="30" y="192"/>
                </a:lnTo>
                <a:lnTo>
                  <a:pt x="30" y="192"/>
                </a:lnTo>
                <a:lnTo>
                  <a:pt x="30" y="190"/>
                </a:lnTo>
                <a:lnTo>
                  <a:pt x="30" y="190"/>
                </a:lnTo>
                <a:lnTo>
                  <a:pt x="27" y="188"/>
                </a:lnTo>
                <a:lnTo>
                  <a:pt x="27" y="188"/>
                </a:lnTo>
                <a:close/>
                <a:moveTo>
                  <a:pt x="253" y="65"/>
                </a:moveTo>
                <a:lnTo>
                  <a:pt x="253" y="65"/>
                </a:lnTo>
                <a:lnTo>
                  <a:pt x="250" y="65"/>
                </a:lnTo>
                <a:lnTo>
                  <a:pt x="250" y="65"/>
                </a:lnTo>
                <a:lnTo>
                  <a:pt x="250" y="74"/>
                </a:lnTo>
                <a:lnTo>
                  <a:pt x="250" y="74"/>
                </a:lnTo>
                <a:lnTo>
                  <a:pt x="250" y="74"/>
                </a:lnTo>
                <a:lnTo>
                  <a:pt x="250" y="74"/>
                </a:lnTo>
                <a:lnTo>
                  <a:pt x="253" y="75"/>
                </a:lnTo>
                <a:lnTo>
                  <a:pt x="253" y="75"/>
                </a:lnTo>
                <a:lnTo>
                  <a:pt x="253" y="65"/>
                </a:lnTo>
                <a:lnTo>
                  <a:pt x="253" y="65"/>
                </a:lnTo>
                <a:close/>
                <a:moveTo>
                  <a:pt x="107" y="293"/>
                </a:moveTo>
                <a:lnTo>
                  <a:pt x="107" y="293"/>
                </a:lnTo>
                <a:lnTo>
                  <a:pt x="109" y="294"/>
                </a:lnTo>
                <a:lnTo>
                  <a:pt x="109" y="294"/>
                </a:lnTo>
                <a:lnTo>
                  <a:pt x="112" y="293"/>
                </a:lnTo>
                <a:lnTo>
                  <a:pt x="112" y="293"/>
                </a:lnTo>
                <a:lnTo>
                  <a:pt x="114" y="290"/>
                </a:lnTo>
                <a:lnTo>
                  <a:pt x="114" y="290"/>
                </a:lnTo>
                <a:lnTo>
                  <a:pt x="112" y="288"/>
                </a:lnTo>
                <a:lnTo>
                  <a:pt x="111" y="287"/>
                </a:lnTo>
                <a:lnTo>
                  <a:pt x="111" y="287"/>
                </a:lnTo>
                <a:lnTo>
                  <a:pt x="107" y="293"/>
                </a:lnTo>
                <a:lnTo>
                  <a:pt x="107" y="293"/>
                </a:lnTo>
                <a:close/>
                <a:moveTo>
                  <a:pt x="259" y="128"/>
                </a:moveTo>
                <a:lnTo>
                  <a:pt x="259" y="128"/>
                </a:lnTo>
                <a:lnTo>
                  <a:pt x="251" y="118"/>
                </a:lnTo>
                <a:lnTo>
                  <a:pt x="251" y="118"/>
                </a:lnTo>
                <a:lnTo>
                  <a:pt x="251" y="118"/>
                </a:lnTo>
                <a:lnTo>
                  <a:pt x="251" y="118"/>
                </a:lnTo>
                <a:lnTo>
                  <a:pt x="251" y="125"/>
                </a:lnTo>
                <a:lnTo>
                  <a:pt x="251" y="125"/>
                </a:lnTo>
                <a:lnTo>
                  <a:pt x="257" y="128"/>
                </a:lnTo>
                <a:lnTo>
                  <a:pt x="257" y="128"/>
                </a:lnTo>
                <a:lnTo>
                  <a:pt x="259" y="128"/>
                </a:lnTo>
                <a:lnTo>
                  <a:pt x="259" y="128"/>
                </a:lnTo>
                <a:close/>
                <a:moveTo>
                  <a:pt x="247" y="30"/>
                </a:moveTo>
                <a:lnTo>
                  <a:pt x="247" y="30"/>
                </a:lnTo>
                <a:lnTo>
                  <a:pt x="247" y="31"/>
                </a:lnTo>
                <a:lnTo>
                  <a:pt x="247" y="31"/>
                </a:lnTo>
                <a:lnTo>
                  <a:pt x="250" y="34"/>
                </a:lnTo>
                <a:lnTo>
                  <a:pt x="250" y="34"/>
                </a:lnTo>
                <a:lnTo>
                  <a:pt x="250" y="35"/>
                </a:lnTo>
                <a:lnTo>
                  <a:pt x="250" y="37"/>
                </a:lnTo>
                <a:lnTo>
                  <a:pt x="250" y="37"/>
                </a:lnTo>
                <a:lnTo>
                  <a:pt x="250" y="38"/>
                </a:lnTo>
                <a:lnTo>
                  <a:pt x="250" y="38"/>
                </a:lnTo>
                <a:lnTo>
                  <a:pt x="251" y="43"/>
                </a:lnTo>
                <a:lnTo>
                  <a:pt x="251" y="43"/>
                </a:lnTo>
                <a:lnTo>
                  <a:pt x="253" y="44"/>
                </a:lnTo>
                <a:lnTo>
                  <a:pt x="253" y="44"/>
                </a:lnTo>
                <a:lnTo>
                  <a:pt x="253" y="40"/>
                </a:lnTo>
                <a:lnTo>
                  <a:pt x="253" y="40"/>
                </a:lnTo>
                <a:lnTo>
                  <a:pt x="251" y="33"/>
                </a:lnTo>
                <a:lnTo>
                  <a:pt x="251" y="33"/>
                </a:lnTo>
                <a:lnTo>
                  <a:pt x="250" y="30"/>
                </a:lnTo>
                <a:lnTo>
                  <a:pt x="247" y="30"/>
                </a:lnTo>
                <a:lnTo>
                  <a:pt x="247" y="30"/>
                </a:lnTo>
                <a:lnTo>
                  <a:pt x="247" y="30"/>
                </a:lnTo>
                <a:lnTo>
                  <a:pt x="247" y="30"/>
                </a:lnTo>
                <a:close/>
                <a:moveTo>
                  <a:pt x="212" y="212"/>
                </a:moveTo>
                <a:lnTo>
                  <a:pt x="212" y="212"/>
                </a:lnTo>
                <a:lnTo>
                  <a:pt x="210" y="210"/>
                </a:lnTo>
                <a:lnTo>
                  <a:pt x="210" y="210"/>
                </a:lnTo>
                <a:lnTo>
                  <a:pt x="207" y="209"/>
                </a:lnTo>
                <a:lnTo>
                  <a:pt x="207" y="209"/>
                </a:lnTo>
                <a:lnTo>
                  <a:pt x="200" y="212"/>
                </a:lnTo>
                <a:lnTo>
                  <a:pt x="200" y="212"/>
                </a:lnTo>
                <a:lnTo>
                  <a:pt x="200" y="212"/>
                </a:lnTo>
                <a:lnTo>
                  <a:pt x="200" y="212"/>
                </a:lnTo>
                <a:lnTo>
                  <a:pt x="200" y="213"/>
                </a:lnTo>
                <a:lnTo>
                  <a:pt x="200" y="213"/>
                </a:lnTo>
                <a:lnTo>
                  <a:pt x="202" y="213"/>
                </a:lnTo>
                <a:lnTo>
                  <a:pt x="202" y="213"/>
                </a:lnTo>
                <a:lnTo>
                  <a:pt x="212" y="212"/>
                </a:lnTo>
                <a:lnTo>
                  <a:pt x="212" y="212"/>
                </a:lnTo>
                <a:close/>
                <a:moveTo>
                  <a:pt x="99" y="298"/>
                </a:moveTo>
                <a:lnTo>
                  <a:pt x="99" y="298"/>
                </a:lnTo>
                <a:lnTo>
                  <a:pt x="104" y="301"/>
                </a:lnTo>
                <a:lnTo>
                  <a:pt x="104" y="301"/>
                </a:lnTo>
                <a:lnTo>
                  <a:pt x="107" y="297"/>
                </a:lnTo>
                <a:lnTo>
                  <a:pt x="107" y="297"/>
                </a:lnTo>
                <a:lnTo>
                  <a:pt x="105" y="294"/>
                </a:lnTo>
                <a:lnTo>
                  <a:pt x="105" y="294"/>
                </a:lnTo>
                <a:lnTo>
                  <a:pt x="99" y="298"/>
                </a:lnTo>
                <a:lnTo>
                  <a:pt x="99" y="298"/>
                </a:lnTo>
                <a:close/>
                <a:moveTo>
                  <a:pt x="97" y="307"/>
                </a:moveTo>
                <a:lnTo>
                  <a:pt x="97" y="307"/>
                </a:lnTo>
                <a:lnTo>
                  <a:pt x="101" y="303"/>
                </a:lnTo>
                <a:lnTo>
                  <a:pt x="101" y="303"/>
                </a:lnTo>
                <a:lnTo>
                  <a:pt x="98" y="300"/>
                </a:lnTo>
                <a:lnTo>
                  <a:pt x="98" y="300"/>
                </a:lnTo>
                <a:lnTo>
                  <a:pt x="94" y="304"/>
                </a:lnTo>
                <a:lnTo>
                  <a:pt x="94" y="304"/>
                </a:lnTo>
                <a:lnTo>
                  <a:pt x="97" y="307"/>
                </a:lnTo>
                <a:lnTo>
                  <a:pt x="97" y="307"/>
                </a:lnTo>
                <a:close/>
                <a:moveTo>
                  <a:pt x="243" y="28"/>
                </a:moveTo>
                <a:lnTo>
                  <a:pt x="243" y="28"/>
                </a:lnTo>
                <a:lnTo>
                  <a:pt x="244" y="27"/>
                </a:lnTo>
                <a:lnTo>
                  <a:pt x="244" y="27"/>
                </a:lnTo>
                <a:lnTo>
                  <a:pt x="244" y="24"/>
                </a:lnTo>
                <a:lnTo>
                  <a:pt x="244" y="24"/>
                </a:lnTo>
                <a:lnTo>
                  <a:pt x="244" y="21"/>
                </a:lnTo>
                <a:lnTo>
                  <a:pt x="243" y="20"/>
                </a:lnTo>
                <a:lnTo>
                  <a:pt x="243" y="20"/>
                </a:lnTo>
                <a:lnTo>
                  <a:pt x="239" y="18"/>
                </a:lnTo>
                <a:lnTo>
                  <a:pt x="239" y="18"/>
                </a:lnTo>
                <a:lnTo>
                  <a:pt x="243" y="28"/>
                </a:lnTo>
                <a:lnTo>
                  <a:pt x="243" y="28"/>
                </a:lnTo>
                <a:close/>
                <a:moveTo>
                  <a:pt x="229" y="212"/>
                </a:moveTo>
                <a:lnTo>
                  <a:pt x="229" y="212"/>
                </a:lnTo>
                <a:lnTo>
                  <a:pt x="230" y="213"/>
                </a:lnTo>
                <a:lnTo>
                  <a:pt x="230" y="213"/>
                </a:lnTo>
                <a:lnTo>
                  <a:pt x="230" y="213"/>
                </a:lnTo>
                <a:lnTo>
                  <a:pt x="230" y="213"/>
                </a:lnTo>
                <a:lnTo>
                  <a:pt x="236" y="212"/>
                </a:lnTo>
                <a:lnTo>
                  <a:pt x="236" y="212"/>
                </a:lnTo>
                <a:lnTo>
                  <a:pt x="233" y="207"/>
                </a:lnTo>
                <a:lnTo>
                  <a:pt x="233" y="207"/>
                </a:lnTo>
                <a:lnTo>
                  <a:pt x="229" y="212"/>
                </a:lnTo>
                <a:lnTo>
                  <a:pt x="229" y="212"/>
                </a:lnTo>
                <a:close/>
                <a:moveTo>
                  <a:pt x="266" y="48"/>
                </a:moveTo>
                <a:lnTo>
                  <a:pt x="266" y="48"/>
                </a:lnTo>
                <a:lnTo>
                  <a:pt x="264" y="48"/>
                </a:lnTo>
                <a:lnTo>
                  <a:pt x="264" y="48"/>
                </a:lnTo>
                <a:lnTo>
                  <a:pt x="264" y="50"/>
                </a:lnTo>
                <a:lnTo>
                  <a:pt x="264" y="50"/>
                </a:lnTo>
                <a:lnTo>
                  <a:pt x="266" y="60"/>
                </a:lnTo>
                <a:lnTo>
                  <a:pt x="266" y="60"/>
                </a:lnTo>
                <a:lnTo>
                  <a:pt x="266" y="74"/>
                </a:lnTo>
                <a:lnTo>
                  <a:pt x="266" y="74"/>
                </a:lnTo>
                <a:lnTo>
                  <a:pt x="266" y="80"/>
                </a:lnTo>
                <a:lnTo>
                  <a:pt x="266" y="80"/>
                </a:lnTo>
                <a:lnTo>
                  <a:pt x="266" y="81"/>
                </a:lnTo>
                <a:lnTo>
                  <a:pt x="266" y="81"/>
                </a:lnTo>
                <a:lnTo>
                  <a:pt x="266" y="81"/>
                </a:lnTo>
                <a:lnTo>
                  <a:pt x="266" y="81"/>
                </a:lnTo>
                <a:lnTo>
                  <a:pt x="266" y="53"/>
                </a:lnTo>
                <a:lnTo>
                  <a:pt x="266" y="53"/>
                </a:lnTo>
                <a:lnTo>
                  <a:pt x="266" y="48"/>
                </a:lnTo>
                <a:lnTo>
                  <a:pt x="266" y="48"/>
                </a:lnTo>
                <a:close/>
                <a:moveTo>
                  <a:pt x="92" y="305"/>
                </a:moveTo>
                <a:lnTo>
                  <a:pt x="92" y="305"/>
                </a:lnTo>
                <a:lnTo>
                  <a:pt x="89" y="311"/>
                </a:lnTo>
                <a:lnTo>
                  <a:pt x="89" y="311"/>
                </a:lnTo>
                <a:lnTo>
                  <a:pt x="92" y="313"/>
                </a:lnTo>
                <a:lnTo>
                  <a:pt x="92" y="313"/>
                </a:lnTo>
                <a:lnTo>
                  <a:pt x="95" y="310"/>
                </a:lnTo>
                <a:lnTo>
                  <a:pt x="95" y="310"/>
                </a:lnTo>
                <a:lnTo>
                  <a:pt x="92" y="305"/>
                </a:lnTo>
                <a:lnTo>
                  <a:pt x="92" y="305"/>
                </a:lnTo>
                <a:close/>
                <a:moveTo>
                  <a:pt x="116" y="288"/>
                </a:moveTo>
                <a:lnTo>
                  <a:pt x="116" y="288"/>
                </a:lnTo>
                <a:lnTo>
                  <a:pt x="116" y="288"/>
                </a:lnTo>
                <a:lnTo>
                  <a:pt x="116" y="288"/>
                </a:lnTo>
                <a:lnTo>
                  <a:pt x="118" y="284"/>
                </a:lnTo>
                <a:lnTo>
                  <a:pt x="118" y="284"/>
                </a:lnTo>
                <a:lnTo>
                  <a:pt x="116" y="284"/>
                </a:lnTo>
                <a:lnTo>
                  <a:pt x="116" y="284"/>
                </a:lnTo>
                <a:lnTo>
                  <a:pt x="116" y="283"/>
                </a:lnTo>
                <a:lnTo>
                  <a:pt x="116" y="283"/>
                </a:lnTo>
                <a:lnTo>
                  <a:pt x="115" y="281"/>
                </a:lnTo>
                <a:lnTo>
                  <a:pt x="115" y="281"/>
                </a:lnTo>
                <a:lnTo>
                  <a:pt x="114" y="283"/>
                </a:lnTo>
                <a:lnTo>
                  <a:pt x="112" y="286"/>
                </a:lnTo>
                <a:lnTo>
                  <a:pt x="112" y="286"/>
                </a:lnTo>
                <a:lnTo>
                  <a:pt x="114" y="286"/>
                </a:lnTo>
                <a:lnTo>
                  <a:pt x="114" y="286"/>
                </a:lnTo>
                <a:lnTo>
                  <a:pt x="115" y="286"/>
                </a:lnTo>
                <a:lnTo>
                  <a:pt x="116" y="288"/>
                </a:lnTo>
                <a:lnTo>
                  <a:pt x="116" y="288"/>
                </a:lnTo>
                <a:close/>
                <a:moveTo>
                  <a:pt x="250" y="84"/>
                </a:moveTo>
                <a:lnTo>
                  <a:pt x="250" y="84"/>
                </a:lnTo>
                <a:lnTo>
                  <a:pt x="253" y="85"/>
                </a:lnTo>
                <a:lnTo>
                  <a:pt x="253" y="85"/>
                </a:lnTo>
                <a:lnTo>
                  <a:pt x="253" y="78"/>
                </a:lnTo>
                <a:lnTo>
                  <a:pt x="253" y="78"/>
                </a:lnTo>
                <a:lnTo>
                  <a:pt x="250" y="77"/>
                </a:lnTo>
                <a:lnTo>
                  <a:pt x="250" y="77"/>
                </a:lnTo>
                <a:lnTo>
                  <a:pt x="250" y="84"/>
                </a:lnTo>
                <a:lnTo>
                  <a:pt x="250" y="84"/>
                </a:lnTo>
                <a:close/>
                <a:moveTo>
                  <a:pt x="251" y="97"/>
                </a:moveTo>
                <a:lnTo>
                  <a:pt x="251" y="97"/>
                </a:lnTo>
                <a:lnTo>
                  <a:pt x="253" y="88"/>
                </a:lnTo>
                <a:lnTo>
                  <a:pt x="253" y="88"/>
                </a:lnTo>
                <a:lnTo>
                  <a:pt x="250" y="87"/>
                </a:lnTo>
                <a:lnTo>
                  <a:pt x="250" y="87"/>
                </a:lnTo>
                <a:lnTo>
                  <a:pt x="250" y="97"/>
                </a:lnTo>
                <a:lnTo>
                  <a:pt x="250" y="97"/>
                </a:lnTo>
                <a:lnTo>
                  <a:pt x="251" y="97"/>
                </a:lnTo>
                <a:lnTo>
                  <a:pt x="251" y="97"/>
                </a:lnTo>
                <a:close/>
                <a:moveTo>
                  <a:pt x="31" y="193"/>
                </a:moveTo>
                <a:lnTo>
                  <a:pt x="31" y="193"/>
                </a:ln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3" y="202"/>
                </a:lnTo>
                <a:lnTo>
                  <a:pt x="33" y="202"/>
                </a:lnTo>
                <a:lnTo>
                  <a:pt x="34" y="196"/>
                </a:lnTo>
                <a:lnTo>
                  <a:pt x="34" y="196"/>
                </a:lnTo>
                <a:lnTo>
                  <a:pt x="34" y="195"/>
                </a:lnTo>
                <a:lnTo>
                  <a:pt x="34" y="195"/>
                </a:lnTo>
                <a:lnTo>
                  <a:pt x="31" y="193"/>
                </a:lnTo>
                <a:lnTo>
                  <a:pt x="31" y="193"/>
                </a:lnTo>
                <a:close/>
                <a:moveTo>
                  <a:pt x="263" y="48"/>
                </a:moveTo>
                <a:lnTo>
                  <a:pt x="263" y="48"/>
                </a:lnTo>
                <a:lnTo>
                  <a:pt x="260" y="38"/>
                </a:lnTo>
                <a:lnTo>
                  <a:pt x="260" y="38"/>
                </a:lnTo>
                <a:lnTo>
                  <a:pt x="259" y="37"/>
                </a:lnTo>
                <a:lnTo>
                  <a:pt x="259" y="37"/>
                </a:lnTo>
                <a:lnTo>
                  <a:pt x="261" y="47"/>
                </a:lnTo>
                <a:lnTo>
                  <a:pt x="261" y="47"/>
                </a:lnTo>
                <a:lnTo>
                  <a:pt x="263" y="48"/>
                </a:lnTo>
                <a:lnTo>
                  <a:pt x="263" y="48"/>
                </a:lnTo>
                <a:close/>
                <a:moveTo>
                  <a:pt x="62" y="233"/>
                </a:moveTo>
                <a:lnTo>
                  <a:pt x="62" y="233"/>
                </a:lnTo>
                <a:lnTo>
                  <a:pt x="62" y="234"/>
                </a:lnTo>
                <a:lnTo>
                  <a:pt x="62" y="234"/>
                </a:lnTo>
                <a:lnTo>
                  <a:pt x="70" y="244"/>
                </a:lnTo>
                <a:lnTo>
                  <a:pt x="70" y="244"/>
                </a:lnTo>
                <a:lnTo>
                  <a:pt x="70" y="244"/>
                </a:lnTo>
                <a:lnTo>
                  <a:pt x="70" y="244"/>
                </a:lnTo>
                <a:lnTo>
                  <a:pt x="70" y="240"/>
                </a:lnTo>
                <a:lnTo>
                  <a:pt x="67" y="237"/>
                </a:lnTo>
                <a:lnTo>
                  <a:pt x="67" y="237"/>
                </a:lnTo>
                <a:lnTo>
                  <a:pt x="62" y="233"/>
                </a:lnTo>
                <a:lnTo>
                  <a:pt x="62" y="233"/>
                </a:lnTo>
                <a:lnTo>
                  <a:pt x="62" y="233"/>
                </a:lnTo>
                <a:lnTo>
                  <a:pt x="62" y="233"/>
                </a:lnTo>
                <a:close/>
                <a:moveTo>
                  <a:pt x="249" y="44"/>
                </a:moveTo>
                <a:lnTo>
                  <a:pt x="249" y="44"/>
                </a:lnTo>
                <a:lnTo>
                  <a:pt x="250" y="54"/>
                </a:lnTo>
                <a:lnTo>
                  <a:pt x="250" y="54"/>
                </a:lnTo>
                <a:lnTo>
                  <a:pt x="251" y="54"/>
                </a:lnTo>
                <a:lnTo>
                  <a:pt x="251" y="54"/>
                </a:lnTo>
                <a:lnTo>
                  <a:pt x="251" y="53"/>
                </a:lnTo>
                <a:lnTo>
                  <a:pt x="251" y="53"/>
                </a:lnTo>
                <a:lnTo>
                  <a:pt x="250" y="45"/>
                </a:lnTo>
                <a:lnTo>
                  <a:pt x="250" y="45"/>
                </a:lnTo>
                <a:lnTo>
                  <a:pt x="249" y="44"/>
                </a:lnTo>
                <a:lnTo>
                  <a:pt x="249" y="44"/>
                </a:lnTo>
                <a:close/>
                <a:moveTo>
                  <a:pt x="260" y="158"/>
                </a:moveTo>
                <a:lnTo>
                  <a:pt x="260" y="158"/>
                </a:lnTo>
                <a:lnTo>
                  <a:pt x="259" y="168"/>
                </a:lnTo>
                <a:lnTo>
                  <a:pt x="259" y="168"/>
                </a:lnTo>
                <a:lnTo>
                  <a:pt x="260" y="168"/>
                </a:lnTo>
                <a:lnTo>
                  <a:pt x="260" y="168"/>
                </a:lnTo>
                <a:lnTo>
                  <a:pt x="261" y="168"/>
                </a:lnTo>
                <a:lnTo>
                  <a:pt x="261" y="166"/>
                </a:lnTo>
                <a:lnTo>
                  <a:pt x="261" y="166"/>
                </a:lnTo>
                <a:lnTo>
                  <a:pt x="261" y="159"/>
                </a:lnTo>
                <a:lnTo>
                  <a:pt x="261" y="159"/>
                </a:lnTo>
                <a:lnTo>
                  <a:pt x="260" y="158"/>
                </a:lnTo>
                <a:lnTo>
                  <a:pt x="260" y="158"/>
                </a:lnTo>
                <a:close/>
                <a:moveTo>
                  <a:pt x="88" y="320"/>
                </a:moveTo>
                <a:lnTo>
                  <a:pt x="88" y="320"/>
                </a:lnTo>
                <a:lnTo>
                  <a:pt x="89" y="315"/>
                </a:lnTo>
                <a:lnTo>
                  <a:pt x="89" y="315"/>
                </a:lnTo>
                <a:lnTo>
                  <a:pt x="88" y="313"/>
                </a:lnTo>
                <a:lnTo>
                  <a:pt x="88" y="313"/>
                </a:lnTo>
                <a:lnTo>
                  <a:pt x="85" y="318"/>
                </a:lnTo>
                <a:lnTo>
                  <a:pt x="85" y="318"/>
                </a:lnTo>
                <a:lnTo>
                  <a:pt x="88" y="320"/>
                </a:lnTo>
                <a:lnTo>
                  <a:pt x="88" y="320"/>
                </a:lnTo>
                <a:close/>
                <a:moveTo>
                  <a:pt x="257" y="197"/>
                </a:moveTo>
                <a:lnTo>
                  <a:pt x="257" y="197"/>
                </a:lnTo>
                <a:lnTo>
                  <a:pt x="257" y="197"/>
                </a:lnTo>
                <a:lnTo>
                  <a:pt x="257" y="197"/>
                </a:lnTo>
                <a:lnTo>
                  <a:pt x="250" y="207"/>
                </a:lnTo>
                <a:lnTo>
                  <a:pt x="250" y="207"/>
                </a:lnTo>
                <a:lnTo>
                  <a:pt x="249" y="209"/>
                </a:lnTo>
                <a:lnTo>
                  <a:pt x="249" y="209"/>
                </a:lnTo>
                <a:lnTo>
                  <a:pt x="254" y="203"/>
                </a:lnTo>
                <a:lnTo>
                  <a:pt x="257" y="200"/>
                </a:lnTo>
                <a:lnTo>
                  <a:pt x="257" y="197"/>
                </a:lnTo>
                <a:lnTo>
                  <a:pt x="257" y="197"/>
                </a:lnTo>
                <a:close/>
                <a:moveTo>
                  <a:pt x="20" y="182"/>
                </a:moveTo>
                <a:lnTo>
                  <a:pt x="20" y="182"/>
                </a:lnTo>
                <a:lnTo>
                  <a:pt x="23" y="190"/>
                </a:lnTo>
                <a:lnTo>
                  <a:pt x="23" y="190"/>
                </a:lnTo>
                <a:lnTo>
                  <a:pt x="24" y="185"/>
                </a:lnTo>
                <a:lnTo>
                  <a:pt x="24" y="185"/>
                </a:lnTo>
                <a:lnTo>
                  <a:pt x="20" y="182"/>
                </a:lnTo>
                <a:lnTo>
                  <a:pt x="20" y="182"/>
                </a:lnTo>
                <a:close/>
                <a:moveTo>
                  <a:pt x="230" y="217"/>
                </a:moveTo>
                <a:lnTo>
                  <a:pt x="230" y="217"/>
                </a:lnTo>
                <a:lnTo>
                  <a:pt x="229" y="216"/>
                </a:lnTo>
                <a:lnTo>
                  <a:pt x="229" y="216"/>
                </a:lnTo>
                <a:lnTo>
                  <a:pt x="222" y="217"/>
                </a:lnTo>
                <a:lnTo>
                  <a:pt x="222" y="217"/>
                </a:lnTo>
                <a:lnTo>
                  <a:pt x="222" y="219"/>
                </a:lnTo>
                <a:lnTo>
                  <a:pt x="222" y="219"/>
                </a:lnTo>
                <a:lnTo>
                  <a:pt x="230" y="217"/>
                </a:lnTo>
                <a:lnTo>
                  <a:pt x="230" y="217"/>
                </a:lnTo>
                <a:close/>
                <a:moveTo>
                  <a:pt x="197" y="212"/>
                </a:moveTo>
                <a:lnTo>
                  <a:pt x="197" y="212"/>
                </a:lnTo>
                <a:lnTo>
                  <a:pt x="188" y="213"/>
                </a:lnTo>
                <a:lnTo>
                  <a:pt x="188" y="213"/>
                </a:lnTo>
                <a:lnTo>
                  <a:pt x="189" y="215"/>
                </a:lnTo>
                <a:lnTo>
                  <a:pt x="189" y="215"/>
                </a:lnTo>
                <a:lnTo>
                  <a:pt x="197" y="213"/>
                </a:lnTo>
                <a:lnTo>
                  <a:pt x="197" y="213"/>
                </a:lnTo>
                <a:lnTo>
                  <a:pt x="199" y="213"/>
                </a:lnTo>
                <a:lnTo>
                  <a:pt x="199" y="213"/>
                </a:lnTo>
                <a:lnTo>
                  <a:pt x="197" y="212"/>
                </a:lnTo>
                <a:lnTo>
                  <a:pt x="197" y="212"/>
                </a:lnTo>
                <a:close/>
                <a:moveTo>
                  <a:pt x="251" y="101"/>
                </a:moveTo>
                <a:lnTo>
                  <a:pt x="251" y="101"/>
                </a:lnTo>
                <a:lnTo>
                  <a:pt x="250" y="101"/>
                </a:lnTo>
                <a:lnTo>
                  <a:pt x="250" y="101"/>
                </a:lnTo>
                <a:lnTo>
                  <a:pt x="249" y="112"/>
                </a:lnTo>
                <a:lnTo>
                  <a:pt x="249" y="112"/>
                </a:lnTo>
                <a:lnTo>
                  <a:pt x="250" y="111"/>
                </a:lnTo>
                <a:lnTo>
                  <a:pt x="250" y="109"/>
                </a:lnTo>
                <a:lnTo>
                  <a:pt x="250" y="109"/>
                </a:lnTo>
                <a:lnTo>
                  <a:pt x="251" y="105"/>
                </a:lnTo>
                <a:lnTo>
                  <a:pt x="251" y="105"/>
                </a:lnTo>
                <a:lnTo>
                  <a:pt x="251" y="101"/>
                </a:lnTo>
                <a:lnTo>
                  <a:pt x="251" y="101"/>
                </a:lnTo>
                <a:close/>
                <a:moveTo>
                  <a:pt x="249" y="18"/>
                </a:moveTo>
                <a:lnTo>
                  <a:pt x="249" y="18"/>
                </a:lnTo>
                <a:lnTo>
                  <a:pt x="250" y="21"/>
                </a:lnTo>
                <a:lnTo>
                  <a:pt x="250" y="21"/>
                </a:lnTo>
                <a:lnTo>
                  <a:pt x="253" y="26"/>
                </a:lnTo>
                <a:lnTo>
                  <a:pt x="253" y="26"/>
                </a:lnTo>
                <a:lnTo>
                  <a:pt x="256" y="28"/>
                </a:lnTo>
                <a:lnTo>
                  <a:pt x="256" y="28"/>
                </a:lnTo>
                <a:lnTo>
                  <a:pt x="253" y="23"/>
                </a:lnTo>
                <a:lnTo>
                  <a:pt x="249" y="18"/>
                </a:lnTo>
                <a:lnTo>
                  <a:pt x="249" y="18"/>
                </a:lnTo>
                <a:close/>
                <a:moveTo>
                  <a:pt x="216" y="213"/>
                </a:moveTo>
                <a:lnTo>
                  <a:pt x="216" y="213"/>
                </a:lnTo>
                <a:lnTo>
                  <a:pt x="217" y="216"/>
                </a:lnTo>
                <a:lnTo>
                  <a:pt x="217" y="216"/>
                </a:lnTo>
                <a:lnTo>
                  <a:pt x="223" y="213"/>
                </a:lnTo>
                <a:lnTo>
                  <a:pt x="223" y="213"/>
                </a:lnTo>
                <a:lnTo>
                  <a:pt x="216" y="213"/>
                </a:lnTo>
                <a:lnTo>
                  <a:pt x="216" y="213"/>
                </a:lnTo>
                <a:close/>
                <a:moveTo>
                  <a:pt x="217" y="203"/>
                </a:moveTo>
                <a:lnTo>
                  <a:pt x="217" y="203"/>
                </a:lnTo>
                <a:lnTo>
                  <a:pt x="217" y="203"/>
                </a:lnTo>
                <a:lnTo>
                  <a:pt x="216" y="203"/>
                </a:lnTo>
                <a:lnTo>
                  <a:pt x="216" y="203"/>
                </a:lnTo>
                <a:lnTo>
                  <a:pt x="212" y="203"/>
                </a:lnTo>
                <a:lnTo>
                  <a:pt x="212" y="203"/>
                </a:lnTo>
                <a:lnTo>
                  <a:pt x="209" y="206"/>
                </a:lnTo>
                <a:lnTo>
                  <a:pt x="209" y="206"/>
                </a:lnTo>
                <a:lnTo>
                  <a:pt x="209" y="206"/>
                </a:lnTo>
                <a:lnTo>
                  <a:pt x="210" y="206"/>
                </a:lnTo>
                <a:lnTo>
                  <a:pt x="210" y="206"/>
                </a:lnTo>
                <a:lnTo>
                  <a:pt x="217" y="203"/>
                </a:lnTo>
                <a:lnTo>
                  <a:pt x="217" y="203"/>
                </a:lnTo>
                <a:close/>
                <a:moveTo>
                  <a:pt x="222" y="6"/>
                </a:moveTo>
                <a:lnTo>
                  <a:pt x="222" y="6"/>
                </a:lnTo>
                <a:lnTo>
                  <a:pt x="209" y="3"/>
                </a:lnTo>
                <a:lnTo>
                  <a:pt x="195" y="3"/>
                </a:lnTo>
                <a:lnTo>
                  <a:pt x="195" y="3"/>
                </a:lnTo>
                <a:lnTo>
                  <a:pt x="209" y="4"/>
                </a:lnTo>
                <a:lnTo>
                  <a:pt x="209" y="4"/>
                </a:lnTo>
                <a:lnTo>
                  <a:pt x="222" y="6"/>
                </a:lnTo>
                <a:lnTo>
                  <a:pt x="222" y="6"/>
                </a:lnTo>
                <a:close/>
                <a:moveTo>
                  <a:pt x="259" y="67"/>
                </a:moveTo>
                <a:lnTo>
                  <a:pt x="259" y="67"/>
                </a:lnTo>
                <a:lnTo>
                  <a:pt x="260" y="67"/>
                </a:lnTo>
                <a:lnTo>
                  <a:pt x="260" y="67"/>
                </a:lnTo>
                <a:lnTo>
                  <a:pt x="263" y="70"/>
                </a:lnTo>
                <a:lnTo>
                  <a:pt x="263" y="70"/>
                </a:lnTo>
                <a:lnTo>
                  <a:pt x="263" y="61"/>
                </a:lnTo>
                <a:lnTo>
                  <a:pt x="263" y="61"/>
                </a:lnTo>
                <a:lnTo>
                  <a:pt x="261" y="61"/>
                </a:lnTo>
                <a:lnTo>
                  <a:pt x="261" y="61"/>
                </a:lnTo>
                <a:lnTo>
                  <a:pt x="263" y="64"/>
                </a:lnTo>
                <a:lnTo>
                  <a:pt x="263" y="64"/>
                </a:lnTo>
                <a:lnTo>
                  <a:pt x="261" y="65"/>
                </a:lnTo>
                <a:lnTo>
                  <a:pt x="260" y="67"/>
                </a:lnTo>
                <a:lnTo>
                  <a:pt x="260" y="67"/>
                </a:lnTo>
                <a:lnTo>
                  <a:pt x="259" y="67"/>
                </a:lnTo>
                <a:lnTo>
                  <a:pt x="259" y="67"/>
                </a:lnTo>
                <a:close/>
                <a:moveTo>
                  <a:pt x="50" y="14"/>
                </a:moveTo>
                <a:lnTo>
                  <a:pt x="50" y="14"/>
                </a:lnTo>
                <a:lnTo>
                  <a:pt x="41" y="16"/>
                </a:lnTo>
                <a:lnTo>
                  <a:pt x="33" y="20"/>
                </a:lnTo>
                <a:lnTo>
                  <a:pt x="33" y="20"/>
                </a:lnTo>
                <a:lnTo>
                  <a:pt x="41" y="17"/>
                </a:lnTo>
                <a:lnTo>
                  <a:pt x="41" y="17"/>
                </a:lnTo>
                <a:lnTo>
                  <a:pt x="50" y="14"/>
                </a:lnTo>
                <a:lnTo>
                  <a:pt x="50" y="14"/>
                </a:lnTo>
                <a:close/>
                <a:moveTo>
                  <a:pt x="48" y="210"/>
                </a:moveTo>
                <a:lnTo>
                  <a:pt x="48" y="210"/>
                </a:lnTo>
                <a:lnTo>
                  <a:pt x="50" y="207"/>
                </a:lnTo>
                <a:lnTo>
                  <a:pt x="50" y="206"/>
                </a:lnTo>
                <a:lnTo>
                  <a:pt x="50" y="206"/>
                </a:lnTo>
                <a:lnTo>
                  <a:pt x="48" y="205"/>
                </a:lnTo>
                <a:lnTo>
                  <a:pt x="45" y="202"/>
                </a:lnTo>
                <a:lnTo>
                  <a:pt x="45" y="202"/>
                </a:lnTo>
                <a:lnTo>
                  <a:pt x="47" y="205"/>
                </a:lnTo>
                <a:lnTo>
                  <a:pt x="47" y="205"/>
                </a:lnTo>
                <a:lnTo>
                  <a:pt x="48" y="207"/>
                </a:lnTo>
                <a:lnTo>
                  <a:pt x="48" y="207"/>
                </a:lnTo>
                <a:lnTo>
                  <a:pt x="48" y="210"/>
                </a:lnTo>
                <a:lnTo>
                  <a:pt x="48" y="210"/>
                </a:lnTo>
                <a:close/>
                <a:moveTo>
                  <a:pt x="242" y="71"/>
                </a:moveTo>
                <a:lnTo>
                  <a:pt x="242" y="71"/>
                </a:lnTo>
                <a:lnTo>
                  <a:pt x="242" y="82"/>
                </a:lnTo>
                <a:lnTo>
                  <a:pt x="242" y="94"/>
                </a:lnTo>
                <a:lnTo>
                  <a:pt x="242" y="94"/>
                </a:lnTo>
                <a:lnTo>
                  <a:pt x="242" y="71"/>
                </a:lnTo>
                <a:lnTo>
                  <a:pt x="242" y="71"/>
                </a:lnTo>
                <a:close/>
                <a:moveTo>
                  <a:pt x="264" y="41"/>
                </a:moveTo>
                <a:lnTo>
                  <a:pt x="264" y="41"/>
                </a:lnTo>
                <a:lnTo>
                  <a:pt x="261" y="33"/>
                </a:lnTo>
                <a:lnTo>
                  <a:pt x="257" y="27"/>
                </a:lnTo>
                <a:lnTo>
                  <a:pt x="257" y="27"/>
                </a:lnTo>
                <a:lnTo>
                  <a:pt x="264" y="41"/>
                </a:lnTo>
                <a:lnTo>
                  <a:pt x="264" y="41"/>
                </a:lnTo>
                <a:close/>
                <a:moveTo>
                  <a:pt x="138" y="230"/>
                </a:moveTo>
                <a:lnTo>
                  <a:pt x="138" y="230"/>
                </a:lnTo>
                <a:lnTo>
                  <a:pt x="135" y="230"/>
                </a:lnTo>
                <a:lnTo>
                  <a:pt x="134" y="233"/>
                </a:lnTo>
                <a:lnTo>
                  <a:pt x="134" y="233"/>
                </a:lnTo>
                <a:lnTo>
                  <a:pt x="135" y="234"/>
                </a:lnTo>
                <a:lnTo>
                  <a:pt x="135" y="234"/>
                </a:lnTo>
                <a:lnTo>
                  <a:pt x="136" y="233"/>
                </a:lnTo>
                <a:lnTo>
                  <a:pt x="138" y="230"/>
                </a:lnTo>
                <a:lnTo>
                  <a:pt x="138" y="230"/>
                </a:lnTo>
                <a:close/>
                <a:moveTo>
                  <a:pt x="250" y="55"/>
                </a:moveTo>
                <a:lnTo>
                  <a:pt x="250" y="55"/>
                </a:lnTo>
                <a:lnTo>
                  <a:pt x="250" y="57"/>
                </a:lnTo>
                <a:lnTo>
                  <a:pt x="250" y="57"/>
                </a:lnTo>
                <a:lnTo>
                  <a:pt x="250" y="62"/>
                </a:lnTo>
                <a:lnTo>
                  <a:pt x="250" y="62"/>
                </a:lnTo>
                <a:lnTo>
                  <a:pt x="251" y="62"/>
                </a:lnTo>
                <a:lnTo>
                  <a:pt x="251" y="62"/>
                </a:lnTo>
                <a:lnTo>
                  <a:pt x="251" y="62"/>
                </a:lnTo>
                <a:lnTo>
                  <a:pt x="251" y="55"/>
                </a:lnTo>
                <a:lnTo>
                  <a:pt x="251" y="55"/>
                </a:lnTo>
                <a:lnTo>
                  <a:pt x="251" y="55"/>
                </a:lnTo>
                <a:lnTo>
                  <a:pt x="251" y="55"/>
                </a:lnTo>
                <a:lnTo>
                  <a:pt x="250" y="55"/>
                </a:lnTo>
                <a:lnTo>
                  <a:pt x="250" y="55"/>
                </a:lnTo>
                <a:close/>
                <a:moveTo>
                  <a:pt x="233" y="216"/>
                </a:moveTo>
                <a:lnTo>
                  <a:pt x="233" y="216"/>
                </a:lnTo>
                <a:lnTo>
                  <a:pt x="237" y="216"/>
                </a:lnTo>
                <a:lnTo>
                  <a:pt x="239" y="213"/>
                </a:lnTo>
                <a:lnTo>
                  <a:pt x="239" y="213"/>
                </a:lnTo>
                <a:lnTo>
                  <a:pt x="239" y="213"/>
                </a:lnTo>
                <a:lnTo>
                  <a:pt x="239" y="213"/>
                </a:lnTo>
                <a:lnTo>
                  <a:pt x="233" y="215"/>
                </a:lnTo>
                <a:lnTo>
                  <a:pt x="233" y="215"/>
                </a:lnTo>
                <a:lnTo>
                  <a:pt x="233" y="216"/>
                </a:lnTo>
                <a:lnTo>
                  <a:pt x="233" y="216"/>
                </a:lnTo>
                <a:close/>
                <a:moveTo>
                  <a:pt x="259" y="47"/>
                </a:moveTo>
                <a:lnTo>
                  <a:pt x="259" y="47"/>
                </a:lnTo>
                <a:lnTo>
                  <a:pt x="257" y="40"/>
                </a:lnTo>
                <a:lnTo>
                  <a:pt x="254" y="33"/>
                </a:lnTo>
                <a:lnTo>
                  <a:pt x="254" y="33"/>
                </a:lnTo>
                <a:lnTo>
                  <a:pt x="259" y="47"/>
                </a:lnTo>
                <a:lnTo>
                  <a:pt x="259" y="47"/>
                </a:lnTo>
                <a:close/>
                <a:moveTo>
                  <a:pt x="51" y="210"/>
                </a:moveTo>
                <a:lnTo>
                  <a:pt x="51" y="210"/>
                </a:lnTo>
                <a:lnTo>
                  <a:pt x="50" y="213"/>
                </a:lnTo>
                <a:lnTo>
                  <a:pt x="51" y="216"/>
                </a:lnTo>
                <a:lnTo>
                  <a:pt x="51" y="216"/>
                </a:lnTo>
                <a:lnTo>
                  <a:pt x="51" y="217"/>
                </a:lnTo>
                <a:lnTo>
                  <a:pt x="51" y="217"/>
                </a:lnTo>
                <a:lnTo>
                  <a:pt x="53" y="219"/>
                </a:lnTo>
                <a:lnTo>
                  <a:pt x="53" y="219"/>
                </a:lnTo>
                <a:lnTo>
                  <a:pt x="53" y="215"/>
                </a:lnTo>
                <a:lnTo>
                  <a:pt x="51" y="210"/>
                </a:lnTo>
                <a:lnTo>
                  <a:pt x="51" y="210"/>
                </a:lnTo>
                <a:close/>
                <a:moveTo>
                  <a:pt x="242" y="16"/>
                </a:moveTo>
                <a:lnTo>
                  <a:pt x="242" y="16"/>
                </a:lnTo>
                <a:lnTo>
                  <a:pt x="242" y="16"/>
                </a:lnTo>
                <a:lnTo>
                  <a:pt x="242" y="16"/>
                </a:lnTo>
                <a:lnTo>
                  <a:pt x="239" y="13"/>
                </a:lnTo>
                <a:lnTo>
                  <a:pt x="239" y="13"/>
                </a:lnTo>
                <a:lnTo>
                  <a:pt x="234" y="11"/>
                </a:lnTo>
                <a:lnTo>
                  <a:pt x="234" y="11"/>
                </a:lnTo>
                <a:lnTo>
                  <a:pt x="234" y="11"/>
                </a:lnTo>
                <a:lnTo>
                  <a:pt x="234" y="11"/>
                </a:lnTo>
                <a:lnTo>
                  <a:pt x="233" y="11"/>
                </a:lnTo>
                <a:lnTo>
                  <a:pt x="233" y="11"/>
                </a:lnTo>
                <a:lnTo>
                  <a:pt x="234" y="13"/>
                </a:lnTo>
                <a:lnTo>
                  <a:pt x="234" y="13"/>
                </a:lnTo>
                <a:lnTo>
                  <a:pt x="240" y="16"/>
                </a:lnTo>
                <a:lnTo>
                  <a:pt x="240" y="16"/>
                </a:lnTo>
                <a:lnTo>
                  <a:pt x="242" y="16"/>
                </a:lnTo>
                <a:lnTo>
                  <a:pt x="242" y="16"/>
                </a:lnTo>
                <a:close/>
                <a:moveTo>
                  <a:pt x="131" y="234"/>
                </a:moveTo>
                <a:lnTo>
                  <a:pt x="131" y="234"/>
                </a:lnTo>
                <a:lnTo>
                  <a:pt x="126" y="240"/>
                </a:lnTo>
                <a:lnTo>
                  <a:pt x="126" y="240"/>
                </a:lnTo>
                <a:lnTo>
                  <a:pt x="126" y="240"/>
                </a:lnTo>
                <a:lnTo>
                  <a:pt x="126" y="240"/>
                </a:lnTo>
                <a:lnTo>
                  <a:pt x="132" y="236"/>
                </a:lnTo>
                <a:lnTo>
                  <a:pt x="132" y="236"/>
                </a:lnTo>
                <a:lnTo>
                  <a:pt x="131" y="234"/>
                </a:lnTo>
                <a:lnTo>
                  <a:pt x="131" y="234"/>
                </a:lnTo>
                <a:close/>
                <a:moveTo>
                  <a:pt x="264" y="159"/>
                </a:moveTo>
                <a:lnTo>
                  <a:pt x="264" y="159"/>
                </a:lnTo>
                <a:lnTo>
                  <a:pt x="264" y="168"/>
                </a:lnTo>
                <a:lnTo>
                  <a:pt x="264" y="168"/>
                </a:lnTo>
                <a:lnTo>
                  <a:pt x="264" y="158"/>
                </a:lnTo>
                <a:lnTo>
                  <a:pt x="264" y="158"/>
                </a:lnTo>
                <a:lnTo>
                  <a:pt x="264" y="159"/>
                </a:lnTo>
                <a:lnTo>
                  <a:pt x="264" y="159"/>
                </a:lnTo>
                <a:close/>
                <a:moveTo>
                  <a:pt x="102" y="256"/>
                </a:moveTo>
                <a:lnTo>
                  <a:pt x="102" y="256"/>
                </a:lnTo>
                <a:lnTo>
                  <a:pt x="101" y="250"/>
                </a:lnTo>
                <a:lnTo>
                  <a:pt x="99" y="246"/>
                </a:lnTo>
                <a:lnTo>
                  <a:pt x="99" y="246"/>
                </a:lnTo>
                <a:lnTo>
                  <a:pt x="101" y="251"/>
                </a:lnTo>
                <a:lnTo>
                  <a:pt x="102" y="256"/>
                </a:lnTo>
                <a:lnTo>
                  <a:pt x="102" y="256"/>
                </a:lnTo>
                <a:close/>
                <a:moveTo>
                  <a:pt x="263" y="57"/>
                </a:moveTo>
                <a:lnTo>
                  <a:pt x="263" y="57"/>
                </a:lnTo>
                <a:lnTo>
                  <a:pt x="263" y="54"/>
                </a:lnTo>
                <a:lnTo>
                  <a:pt x="263" y="54"/>
                </a:lnTo>
                <a:lnTo>
                  <a:pt x="263" y="51"/>
                </a:lnTo>
                <a:lnTo>
                  <a:pt x="263" y="51"/>
                </a:lnTo>
                <a:lnTo>
                  <a:pt x="261" y="51"/>
                </a:lnTo>
                <a:lnTo>
                  <a:pt x="261" y="51"/>
                </a:lnTo>
                <a:lnTo>
                  <a:pt x="261" y="57"/>
                </a:lnTo>
                <a:lnTo>
                  <a:pt x="261" y="57"/>
                </a:lnTo>
                <a:lnTo>
                  <a:pt x="263" y="57"/>
                </a:lnTo>
                <a:lnTo>
                  <a:pt x="263" y="57"/>
                </a:lnTo>
                <a:close/>
                <a:moveTo>
                  <a:pt x="109" y="222"/>
                </a:moveTo>
                <a:lnTo>
                  <a:pt x="109" y="222"/>
                </a:lnTo>
                <a:lnTo>
                  <a:pt x="112" y="219"/>
                </a:lnTo>
                <a:lnTo>
                  <a:pt x="112" y="219"/>
                </a:lnTo>
                <a:lnTo>
                  <a:pt x="114" y="217"/>
                </a:lnTo>
                <a:lnTo>
                  <a:pt x="114" y="217"/>
                </a:lnTo>
                <a:lnTo>
                  <a:pt x="111" y="219"/>
                </a:lnTo>
                <a:lnTo>
                  <a:pt x="108" y="220"/>
                </a:lnTo>
                <a:lnTo>
                  <a:pt x="108" y="220"/>
                </a:lnTo>
                <a:lnTo>
                  <a:pt x="109" y="222"/>
                </a:lnTo>
                <a:lnTo>
                  <a:pt x="109" y="222"/>
                </a:lnTo>
                <a:close/>
                <a:moveTo>
                  <a:pt x="237" y="209"/>
                </a:moveTo>
                <a:lnTo>
                  <a:pt x="237" y="209"/>
                </a:lnTo>
                <a:lnTo>
                  <a:pt x="239" y="210"/>
                </a:lnTo>
                <a:lnTo>
                  <a:pt x="240" y="209"/>
                </a:lnTo>
                <a:lnTo>
                  <a:pt x="240" y="209"/>
                </a:lnTo>
                <a:lnTo>
                  <a:pt x="242" y="209"/>
                </a:lnTo>
                <a:lnTo>
                  <a:pt x="242" y="209"/>
                </a:lnTo>
                <a:lnTo>
                  <a:pt x="244" y="206"/>
                </a:lnTo>
                <a:lnTo>
                  <a:pt x="244" y="206"/>
                </a:lnTo>
                <a:lnTo>
                  <a:pt x="244" y="206"/>
                </a:lnTo>
                <a:lnTo>
                  <a:pt x="244" y="206"/>
                </a:lnTo>
                <a:lnTo>
                  <a:pt x="244" y="205"/>
                </a:lnTo>
                <a:lnTo>
                  <a:pt x="244" y="205"/>
                </a:lnTo>
                <a:lnTo>
                  <a:pt x="237" y="209"/>
                </a:lnTo>
                <a:lnTo>
                  <a:pt x="237" y="209"/>
                </a:lnTo>
                <a:close/>
                <a:moveTo>
                  <a:pt x="169" y="213"/>
                </a:moveTo>
                <a:lnTo>
                  <a:pt x="169" y="213"/>
                </a:lnTo>
                <a:lnTo>
                  <a:pt x="169" y="212"/>
                </a:lnTo>
                <a:lnTo>
                  <a:pt x="169" y="212"/>
                </a:lnTo>
                <a:lnTo>
                  <a:pt x="162" y="212"/>
                </a:lnTo>
                <a:lnTo>
                  <a:pt x="162" y="212"/>
                </a:lnTo>
                <a:lnTo>
                  <a:pt x="163" y="213"/>
                </a:lnTo>
                <a:lnTo>
                  <a:pt x="163" y="213"/>
                </a:lnTo>
                <a:lnTo>
                  <a:pt x="169" y="213"/>
                </a:lnTo>
                <a:lnTo>
                  <a:pt x="169" y="213"/>
                </a:lnTo>
                <a:close/>
                <a:moveTo>
                  <a:pt x="125" y="251"/>
                </a:moveTo>
                <a:lnTo>
                  <a:pt x="125" y="251"/>
                </a:lnTo>
                <a:lnTo>
                  <a:pt x="128" y="246"/>
                </a:lnTo>
                <a:lnTo>
                  <a:pt x="128" y="246"/>
                </a:lnTo>
                <a:lnTo>
                  <a:pt x="126" y="246"/>
                </a:lnTo>
                <a:lnTo>
                  <a:pt x="126" y="246"/>
                </a:lnTo>
                <a:lnTo>
                  <a:pt x="124" y="250"/>
                </a:lnTo>
                <a:lnTo>
                  <a:pt x="124" y="250"/>
                </a:lnTo>
                <a:lnTo>
                  <a:pt x="125" y="251"/>
                </a:lnTo>
                <a:lnTo>
                  <a:pt x="125" y="251"/>
                </a:lnTo>
                <a:close/>
                <a:moveTo>
                  <a:pt x="240" y="200"/>
                </a:moveTo>
                <a:lnTo>
                  <a:pt x="240" y="200"/>
                </a:lnTo>
                <a:lnTo>
                  <a:pt x="237" y="205"/>
                </a:lnTo>
                <a:lnTo>
                  <a:pt x="237" y="205"/>
                </a:lnTo>
                <a:lnTo>
                  <a:pt x="237" y="205"/>
                </a:lnTo>
                <a:lnTo>
                  <a:pt x="237" y="205"/>
                </a:lnTo>
                <a:lnTo>
                  <a:pt x="243" y="203"/>
                </a:lnTo>
                <a:lnTo>
                  <a:pt x="243" y="203"/>
                </a:lnTo>
                <a:lnTo>
                  <a:pt x="240" y="200"/>
                </a:lnTo>
                <a:lnTo>
                  <a:pt x="240" y="200"/>
                </a:lnTo>
                <a:close/>
                <a:moveTo>
                  <a:pt x="122" y="261"/>
                </a:moveTo>
                <a:lnTo>
                  <a:pt x="122" y="261"/>
                </a:lnTo>
                <a:lnTo>
                  <a:pt x="124" y="257"/>
                </a:lnTo>
                <a:lnTo>
                  <a:pt x="124" y="257"/>
                </a:lnTo>
                <a:lnTo>
                  <a:pt x="124" y="256"/>
                </a:lnTo>
                <a:lnTo>
                  <a:pt x="122" y="254"/>
                </a:lnTo>
                <a:lnTo>
                  <a:pt x="122" y="254"/>
                </a:lnTo>
                <a:lnTo>
                  <a:pt x="122" y="260"/>
                </a:lnTo>
                <a:lnTo>
                  <a:pt x="122" y="260"/>
                </a:lnTo>
                <a:lnTo>
                  <a:pt x="122" y="261"/>
                </a:lnTo>
                <a:lnTo>
                  <a:pt x="122" y="261"/>
                </a:lnTo>
                <a:close/>
                <a:moveTo>
                  <a:pt x="257" y="55"/>
                </a:moveTo>
                <a:lnTo>
                  <a:pt x="257" y="55"/>
                </a:lnTo>
                <a:lnTo>
                  <a:pt x="256" y="48"/>
                </a:lnTo>
                <a:lnTo>
                  <a:pt x="256" y="48"/>
                </a:lnTo>
                <a:lnTo>
                  <a:pt x="256" y="55"/>
                </a:lnTo>
                <a:lnTo>
                  <a:pt x="256" y="55"/>
                </a:lnTo>
                <a:lnTo>
                  <a:pt x="257" y="55"/>
                </a:lnTo>
                <a:lnTo>
                  <a:pt x="257" y="55"/>
                </a:lnTo>
                <a:close/>
                <a:moveTo>
                  <a:pt x="102" y="230"/>
                </a:moveTo>
                <a:lnTo>
                  <a:pt x="102" y="230"/>
                </a:lnTo>
                <a:lnTo>
                  <a:pt x="107" y="224"/>
                </a:lnTo>
                <a:lnTo>
                  <a:pt x="107" y="224"/>
                </a:lnTo>
                <a:lnTo>
                  <a:pt x="105" y="223"/>
                </a:lnTo>
                <a:lnTo>
                  <a:pt x="105" y="223"/>
                </a:lnTo>
                <a:lnTo>
                  <a:pt x="104" y="226"/>
                </a:lnTo>
                <a:lnTo>
                  <a:pt x="102" y="230"/>
                </a:lnTo>
                <a:lnTo>
                  <a:pt x="102" y="230"/>
                </a:lnTo>
                <a:close/>
                <a:moveTo>
                  <a:pt x="82" y="327"/>
                </a:moveTo>
                <a:lnTo>
                  <a:pt x="82" y="327"/>
                </a:lnTo>
                <a:lnTo>
                  <a:pt x="82" y="327"/>
                </a:lnTo>
                <a:lnTo>
                  <a:pt x="82" y="327"/>
                </a:lnTo>
                <a:lnTo>
                  <a:pt x="85" y="323"/>
                </a:lnTo>
                <a:lnTo>
                  <a:pt x="85" y="323"/>
                </a:lnTo>
                <a:lnTo>
                  <a:pt x="84" y="321"/>
                </a:lnTo>
                <a:lnTo>
                  <a:pt x="84" y="321"/>
                </a:lnTo>
                <a:lnTo>
                  <a:pt x="82" y="327"/>
                </a:lnTo>
                <a:lnTo>
                  <a:pt x="82" y="327"/>
                </a:lnTo>
                <a:close/>
                <a:moveTo>
                  <a:pt x="206" y="206"/>
                </a:moveTo>
                <a:lnTo>
                  <a:pt x="206" y="206"/>
                </a:lnTo>
                <a:lnTo>
                  <a:pt x="199" y="209"/>
                </a:lnTo>
                <a:lnTo>
                  <a:pt x="199" y="209"/>
                </a:lnTo>
                <a:lnTo>
                  <a:pt x="199" y="209"/>
                </a:lnTo>
                <a:lnTo>
                  <a:pt x="199" y="209"/>
                </a:lnTo>
                <a:lnTo>
                  <a:pt x="207" y="207"/>
                </a:lnTo>
                <a:lnTo>
                  <a:pt x="207" y="207"/>
                </a:lnTo>
                <a:lnTo>
                  <a:pt x="206" y="206"/>
                </a:lnTo>
                <a:lnTo>
                  <a:pt x="206" y="206"/>
                </a:lnTo>
                <a:close/>
                <a:moveTo>
                  <a:pt x="180" y="212"/>
                </a:moveTo>
                <a:lnTo>
                  <a:pt x="180" y="212"/>
                </a:lnTo>
                <a:lnTo>
                  <a:pt x="179" y="210"/>
                </a:lnTo>
                <a:lnTo>
                  <a:pt x="179" y="210"/>
                </a:lnTo>
                <a:lnTo>
                  <a:pt x="176" y="212"/>
                </a:lnTo>
                <a:lnTo>
                  <a:pt x="176" y="212"/>
                </a:lnTo>
                <a:lnTo>
                  <a:pt x="175" y="212"/>
                </a:lnTo>
                <a:lnTo>
                  <a:pt x="175" y="212"/>
                </a:lnTo>
                <a:lnTo>
                  <a:pt x="173" y="212"/>
                </a:lnTo>
                <a:lnTo>
                  <a:pt x="173" y="212"/>
                </a:lnTo>
                <a:lnTo>
                  <a:pt x="173" y="212"/>
                </a:lnTo>
                <a:lnTo>
                  <a:pt x="173" y="212"/>
                </a:lnTo>
                <a:lnTo>
                  <a:pt x="173" y="212"/>
                </a:lnTo>
                <a:lnTo>
                  <a:pt x="173" y="212"/>
                </a:lnTo>
                <a:lnTo>
                  <a:pt x="176" y="212"/>
                </a:lnTo>
                <a:lnTo>
                  <a:pt x="176" y="212"/>
                </a:lnTo>
                <a:lnTo>
                  <a:pt x="180" y="212"/>
                </a:lnTo>
                <a:lnTo>
                  <a:pt x="180" y="212"/>
                </a:lnTo>
                <a:close/>
                <a:moveTo>
                  <a:pt x="249" y="114"/>
                </a:moveTo>
                <a:lnTo>
                  <a:pt x="249" y="114"/>
                </a:lnTo>
                <a:lnTo>
                  <a:pt x="249" y="122"/>
                </a:lnTo>
                <a:lnTo>
                  <a:pt x="249" y="122"/>
                </a:lnTo>
                <a:lnTo>
                  <a:pt x="249" y="121"/>
                </a:lnTo>
                <a:lnTo>
                  <a:pt x="249" y="121"/>
                </a:lnTo>
                <a:lnTo>
                  <a:pt x="250" y="115"/>
                </a:lnTo>
                <a:lnTo>
                  <a:pt x="250" y="115"/>
                </a:lnTo>
                <a:lnTo>
                  <a:pt x="249" y="114"/>
                </a:lnTo>
                <a:lnTo>
                  <a:pt x="249" y="114"/>
                </a:lnTo>
                <a:close/>
                <a:moveTo>
                  <a:pt x="45" y="209"/>
                </a:moveTo>
                <a:lnTo>
                  <a:pt x="45" y="209"/>
                </a:lnTo>
                <a:lnTo>
                  <a:pt x="44" y="210"/>
                </a:lnTo>
                <a:lnTo>
                  <a:pt x="44" y="210"/>
                </a:lnTo>
                <a:lnTo>
                  <a:pt x="47" y="213"/>
                </a:lnTo>
                <a:lnTo>
                  <a:pt x="47" y="213"/>
                </a:lnTo>
                <a:lnTo>
                  <a:pt x="47" y="213"/>
                </a:lnTo>
                <a:lnTo>
                  <a:pt x="47" y="213"/>
                </a:lnTo>
                <a:lnTo>
                  <a:pt x="45" y="209"/>
                </a:lnTo>
                <a:lnTo>
                  <a:pt x="45" y="209"/>
                </a:lnTo>
                <a:close/>
                <a:moveTo>
                  <a:pt x="99" y="237"/>
                </a:moveTo>
                <a:lnTo>
                  <a:pt x="99" y="237"/>
                </a:lnTo>
                <a:lnTo>
                  <a:pt x="99" y="230"/>
                </a:lnTo>
                <a:lnTo>
                  <a:pt x="99" y="230"/>
                </a:lnTo>
                <a:lnTo>
                  <a:pt x="99" y="233"/>
                </a:lnTo>
                <a:lnTo>
                  <a:pt x="99" y="237"/>
                </a:lnTo>
                <a:lnTo>
                  <a:pt x="99" y="237"/>
                </a:lnTo>
                <a:close/>
                <a:moveTo>
                  <a:pt x="121" y="264"/>
                </a:moveTo>
                <a:lnTo>
                  <a:pt x="121" y="264"/>
                </a:lnTo>
                <a:lnTo>
                  <a:pt x="121" y="270"/>
                </a:lnTo>
                <a:lnTo>
                  <a:pt x="121" y="270"/>
                </a:lnTo>
                <a:lnTo>
                  <a:pt x="121" y="270"/>
                </a:lnTo>
                <a:lnTo>
                  <a:pt x="121" y="270"/>
                </a:lnTo>
                <a:lnTo>
                  <a:pt x="121" y="266"/>
                </a:lnTo>
                <a:lnTo>
                  <a:pt x="121" y="266"/>
                </a:lnTo>
                <a:lnTo>
                  <a:pt x="121" y="264"/>
                </a:lnTo>
                <a:lnTo>
                  <a:pt x="121" y="264"/>
                </a:lnTo>
                <a:close/>
                <a:moveTo>
                  <a:pt x="266" y="84"/>
                </a:moveTo>
                <a:lnTo>
                  <a:pt x="266" y="84"/>
                </a:lnTo>
                <a:lnTo>
                  <a:pt x="266" y="84"/>
                </a:lnTo>
                <a:lnTo>
                  <a:pt x="266" y="84"/>
                </a:lnTo>
                <a:lnTo>
                  <a:pt x="266" y="84"/>
                </a:lnTo>
                <a:lnTo>
                  <a:pt x="266" y="84"/>
                </a:lnTo>
                <a:lnTo>
                  <a:pt x="266" y="91"/>
                </a:lnTo>
                <a:lnTo>
                  <a:pt x="266" y="91"/>
                </a:lnTo>
                <a:lnTo>
                  <a:pt x="266" y="91"/>
                </a:lnTo>
                <a:lnTo>
                  <a:pt x="266" y="91"/>
                </a:lnTo>
                <a:lnTo>
                  <a:pt x="266" y="91"/>
                </a:lnTo>
                <a:lnTo>
                  <a:pt x="266" y="91"/>
                </a:lnTo>
                <a:lnTo>
                  <a:pt x="266" y="84"/>
                </a:lnTo>
                <a:lnTo>
                  <a:pt x="266" y="84"/>
                </a:lnTo>
                <a:close/>
                <a:moveTo>
                  <a:pt x="3" y="62"/>
                </a:moveTo>
                <a:lnTo>
                  <a:pt x="3" y="62"/>
                </a:lnTo>
                <a:lnTo>
                  <a:pt x="3" y="62"/>
                </a:lnTo>
                <a:lnTo>
                  <a:pt x="3" y="62"/>
                </a:lnTo>
                <a:lnTo>
                  <a:pt x="3" y="72"/>
                </a:lnTo>
                <a:lnTo>
                  <a:pt x="3" y="72"/>
                </a:lnTo>
                <a:lnTo>
                  <a:pt x="3" y="71"/>
                </a:lnTo>
                <a:lnTo>
                  <a:pt x="3" y="71"/>
                </a:lnTo>
                <a:lnTo>
                  <a:pt x="3" y="62"/>
                </a:lnTo>
                <a:lnTo>
                  <a:pt x="3" y="62"/>
                </a:lnTo>
                <a:close/>
                <a:moveTo>
                  <a:pt x="77" y="305"/>
                </a:moveTo>
                <a:lnTo>
                  <a:pt x="77" y="305"/>
                </a:lnTo>
                <a:lnTo>
                  <a:pt x="74" y="310"/>
                </a:lnTo>
                <a:lnTo>
                  <a:pt x="72" y="314"/>
                </a:lnTo>
                <a:lnTo>
                  <a:pt x="72" y="314"/>
                </a:lnTo>
                <a:lnTo>
                  <a:pt x="77" y="305"/>
                </a:lnTo>
                <a:lnTo>
                  <a:pt x="77" y="305"/>
                </a:lnTo>
                <a:close/>
                <a:moveTo>
                  <a:pt x="72" y="350"/>
                </a:moveTo>
                <a:lnTo>
                  <a:pt x="72" y="350"/>
                </a:lnTo>
                <a:lnTo>
                  <a:pt x="72" y="347"/>
                </a:lnTo>
                <a:lnTo>
                  <a:pt x="72" y="345"/>
                </a:lnTo>
                <a:lnTo>
                  <a:pt x="72" y="345"/>
                </a:lnTo>
                <a:lnTo>
                  <a:pt x="72" y="350"/>
                </a:lnTo>
                <a:lnTo>
                  <a:pt x="72" y="350"/>
                </a:lnTo>
                <a:close/>
                <a:moveTo>
                  <a:pt x="129" y="242"/>
                </a:moveTo>
                <a:lnTo>
                  <a:pt x="129" y="242"/>
                </a:lnTo>
                <a:lnTo>
                  <a:pt x="129" y="243"/>
                </a:lnTo>
                <a:lnTo>
                  <a:pt x="129" y="243"/>
                </a:lnTo>
                <a:lnTo>
                  <a:pt x="132" y="239"/>
                </a:lnTo>
                <a:lnTo>
                  <a:pt x="132" y="239"/>
                </a:lnTo>
                <a:lnTo>
                  <a:pt x="129" y="242"/>
                </a:lnTo>
                <a:lnTo>
                  <a:pt x="129" y="242"/>
                </a:lnTo>
                <a:close/>
                <a:moveTo>
                  <a:pt x="256" y="61"/>
                </a:moveTo>
                <a:lnTo>
                  <a:pt x="256" y="61"/>
                </a:lnTo>
                <a:lnTo>
                  <a:pt x="257" y="61"/>
                </a:lnTo>
                <a:lnTo>
                  <a:pt x="257" y="61"/>
                </a:lnTo>
                <a:lnTo>
                  <a:pt x="257" y="58"/>
                </a:lnTo>
                <a:lnTo>
                  <a:pt x="257" y="58"/>
                </a:lnTo>
                <a:lnTo>
                  <a:pt x="257" y="58"/>
                </a:lnTo>
                <a:lnTo>
                  <a:pt x="256" y="57"/>
                </a:lnTo>
                <a:lnTo>
                  <a:pt x="256" y="57"/>
                </a:lnTo>
                <a:lnTo>
                  <a:pt x="256" y="61"/>
                </a:lnTo>
                <a:lnTo>
                  <a:pt x="256" y="61"/>
                </a:lnTo>
                <a:close/>
                <a:moveTo>
                  <a:pt x="247" y="55"/>
                </a:moveTo>
                <a:lnTo>
                  <a:pt x="247" y="55"/>
                </a:lnTo>
                <a:lnTo>
                  <a:pt x="247" y="57"/>
                </a:lnTo>
                <a:lnTo>
                  <a:pt x="247" y="57"/>
                </a:lnTo>
                <a:lnTo>
                  <a:pt x="249" y="61"/>
                </a:lnTo>
                <a:lnTo>
                  <a:pt x="249" y="61"/>
                </a:lnTo>
                <a:lnTo>
                  <a:pt x="247" y="55"/>
                </a:lnTo>
                <a:lnTo>
                  <a:pt x="247" y="55"/>
                </a:lnTo>
                <a:close/>
                <a:moveTo>
                  <a:pt x="68" y="357"/>
                </a:moveTo>
                <a:lnTo>
                  <a:pt x="68" y="357"/>
                </a:lnTo>
                <a:lnTo>
                  <a:pt x="68" y="358"/>
                </a:lnTo>
                <a:lnTo>
                  <a:pt x="68" y="358"/>
                </a:lnTo>
                <a:lnTo>
                  <a:pt x="68" y="359"/>
                </a:lnTo>
                <a:lnTo>
                  <a:pt x="68" y="359"/>
                </a:lnTo>
                <a:lnTo>
                  <a:pt x="70" y="359"/>
                </a:lnTo>
                <a:lnTo>
                  <a:pt x="70" y="359"/>
                </a:lnTo>
                <a:lnTo>
                  <a:pt x="70" y="357"/>
                </a:lnTo>
                <a:lnTo>
                  <a:pt x="70" y="357"/>
                </a:lnTo>
                <a:lnTo>
                  <a:pt x="70" y="357"/>
                </a:lnTo>
                <a:lnTo>
                  <a:pt x="70" y="357"/>
                </a:lnTo>
                <a:lnTo>
                  <a:pt x="68" y="357"/>
                </a:lnTo>
                <a:lnTo>
                  <a:pt x="68" y="357"/>
                </a:lnTo>
                <a:close/>
                <a:moveTo>
                  <a:pt x="249" y="41"/>
                </a:moveTo>
                <a:lnTo>
                  <a:pt x="249" y="41"/>
                </a:lnTo>
                <a:lnTo>
                  <a:pt x="249" y="40"/>
                </a:lnTo>
                <a:lnTo>
                  <a:pt x="247" y="38"/>
                </a:lnTo>
                <a:lnTo>
                  <a:pt x="247" y="38"/>
                </a:lnTo>
                <a:lnTo>
                  <a:pt x="247" y="40"/>
                </a:lnTo>
                <a:lnTo>
                  <a:pt x="249" y="41"/>
                </a:lnTo>
                <a:lnTo>
                  <a:pt x="249" y="41"/>
                </a:lnTo>
                <a:close/>
                <a:moveTo>
                  <a:pt x="227" y="215"/>
                </a:moveTo>
                <a:lnTo>
                  <a:pt x="227" y="215"/>
                </a:lnTo>
                <a:lnTo>
                  <a:pt x="226" y="213"/>
                </a:lnTo>
                <a:lnTo>
                  <a:pt x="226" y="213"/>
                </a:lnTo>
                <a:lnTo>
                  <a:pt x="224" y="215"/>
                </a:lnTo>
                <a:lnTo>
                  <a:pt x="224" y="215"/>
                </a:lnTo>
                <a:lnTo>
                  <a:pt x="227" y="215"/>
                </a:lnTo>
                <a:lnTo>
                  <a:pt x="227" y="215"/>
                </a:lnTo>
                <a:close/>
                <a:moveTo>
                  <a:pt x="142" y="234"/>
                </a:moveTo>
                <a:lnTo>
                  <a:pt x="142" y="234"/>
                </a:lnTo>
                <a:lnTo>
                  <a:pt x="142" y="234"/>
                </a:lnTo>
                <a:lnTo>
                  <a:pt x="142" y="234"/>
                </a:lnTo>
                <a:lnTo>
                  <a:pt x="139" y="236"/>
                </a:lnTo>
                <a:lnTo>
                  <a:pt x="139" y="236"/>
                </a:lnTo>
                <a:lnTo>
                  <a:pt x="139" y="236"/>
                </a:lnTo>
                <a:lnTo>
                  <a:pt x="139" y="236"/>
                </a:lnTo>
                <a:lnTo>
                  <a:pt x="142" y="234"/>
                </a:lnTo>
                <a:lnTo>
                  <a:pt x="142" y="234"/>
                </a:lnTo>
                <a:close/>
                <a:moveTo>
                  <a:pt x="219" y="202"/>
                </a:moveTo>
                <a:lnTo>
                  <a:pt x="219" y="202"/>
                </a:lnTo>
                <a:lnTo>
                  <a:pt x="220" y="202"/>
                </a:lnTo>
                <a:lnTo>
                  <a:pt x="223" y="200"/>
                </a:lnTo>
                <a:lnTo>
                  <a:pt x="223" y="200"/>
                </a:lnTo>
                <a:lnTo>
                  <a:pt x="219" y="202"/>
                </a:lnTo>
                <a:lnTo>
                  <a:pt x="219" y="202"/>
                </a:lnTo>
                <a:close/>
                <a:moveTo>
                  <a:pt x="217" y="220"/>
                </a:moveTo>
                <a:lnTo>
                  <a:pt x="217" y="220"/>
                </a:lnTo>
                <a:lnTo>
                  <a:pt x="217" y="219"/>
                </a:lnTo>
                <a:lnTo>
                  <a:pt x="217" y="219"/>
                </a:lnTo>
                <a:lnTo>
                  <a:pt x="215" y="220"/>
                </a:lnTo>
                <a:lnTo>
                  <a:pt x="215" y="220"/>
                </a:lnTo>
                <a:lnTo>
                  <a:pt x="216" y="220"/>
                </a:lnTo>
                <a:lnTo>
                  <a:pt x="216" y="220"/>
                </a:lnTo>
                <a:lnTo>
                  <a:pt x="217" y="220"/>
                </a:lnTo>
                <a:lnTo>
                  <a:pt x="217" y="220"/>
                </a:lnTo>
                <a:close/>
                <a:moveTo>
                  <a:pt x="38" y="190"/>
                </a:moveTo>
                <a:lnTo>
                  <a:pt x="38" y="190"/>
                </a:lnTo>
                <a:lnTo>
                  <a:pt x="41" y="192"/>
                </a:lnTo>
                <a:lnTo>
                  <a:pt x="41" y="192"/>
                </a:lnTo>
                <a:lnTo>
                  <a:pt x="38" y="190"/>
                </a:lnTo>
                <a:lnTo>
                  <a:pt x="38" y="190"/>
                </a:lnTo>
                <a:close/>
                <a:moveTo>
                  <a:pt x="229" y="8"/>
                </a:moveTo>
                <a:lnTo>
                  <a:pt x="229" y="8"/>
                </a:lnTo>
                <a:lnTo>
                  <a:pt x="230" y="8"/>
                </a:lnTo>
                <a:lnTo>
                  <a:pt x="230" y="8"/>
                </a:lnTo>
                <a:lnTo>
                  <a:pt x="230" y="8"/>
                </a:lnTo>
                <a:lnTo>
                  <a:pt x="229" y="8"/>
                </a:lnTo>
                <a:lnTo>
                  <a:pt x="229" y="8"/>
                </a:lnTo>
                <a:close/>
                <a:moveTo>
                  <a:pt x="155" y="213"/>
                </a:moveTo>
                <a:lnTo>
                  <a:pt x="155" y="213"/>
                </a:lnTo>
                <a:lnTo>
                  <a:pt x="158" y="213"/>
                </a:lnTo>
                <a:lnTo>
                  <a:pt x="158" y="213"/>
                </a:lnTo>
                <a:lnTo>
                  <a:pt x="158" y="213"/>
                </a:lnTo>
                <a:lnTo>
                  <a:pt x="158" y="213"/>
                </a:lnTo>
                <a:lnTo>
                  <a:pt x="155" y="213"/>
                </a:lnTo>
                <a:lnTo>
                  <a:pt x="155" y="213"/>
                </a:lnTo>
                <a:close/>
                <a:moveTo>
                  <a:pt x="261" y="134"/>
                </a:moveTo>
                <a:lnTo>
                  <a:pt x="261" y="134"/>
                </a:lnTo>
                <a:lnTo>
                  <a:pt x="260" y="134"/>
                </a:lnTo>
                <a:lnTo>
                  <a:pt x="260" y="134"/>
                </a:lnTo>
                <a:lnTo>
                  <a:pt x="260" y="135"/>
                </a:lnTo>
                <a:lnTo>
                  <a:pt x="260" y="135"/>
                </a:lnTo>
                <a:lnTo>
                  <a:pt x="261" y="135"/>
                </a:lnTo>
                <a:lnTo>
                  <a:pt x="261" y="135"/>
                </a:lnTo>
                <a:lnTo>
                  <a:pt x="261" y="134"/>
                </a:lnTo>
                <a:lnTo>
                  <a:pt x="261" y="134"/>
                </a:lnTo>
                <a:close/>
                <a:moveTo>
                  <a:pt x="247" y="27"/>
                </a:moveTo>
                <a:lnTo>
                  <a:pt x="247" y="27"/>
                </a:lnTo>
                <a:lnTo>
                  <a:pt x="249" y="27"/>
                </a:lnTo>
                <a:lnTo>
                  <a:pt x="249" y="27"/>
                </a:lnTo>
                <a:lnTo>
                  <a:pt x="247" y="27"/>
                </a:lnTo>
                <a:lnTo>
                  <a:pt x="247" y="27"/>
                </a:lnTo>
                <a:lnTo>
                  <a:pt x="247" y="27"/>
                </a:lnTo>
                <a:close/>
                <a:moveTo>
                  <a:pt x="261" y="153"/>
                </a:moveTo>
                <a:lnTo>
                  <a:pt x="261" y="153"/>
                </a:lnTo>
                <a:lnTo>
                  <a:pt x="261" y="153"/>
                </a:lnTo>
                <a:lnTo>
                  <a:pt x="261" y="153"/>
                </a:lnTo>
                <a:lnTo>
                  <a:pt x="261" y="152"/>
                </a:lnTo>
                <a:lnTo>
                  <a:pt x="261" y="152"/>
                </a:lnTo>
                <a:lnTo>
                  <a:pt x="261" y="152"/>
                </a:lnTo>
                <a:lnTo>
                  <a:pt x="261" y="152"/>
                </a:lnTo>
                <a:lnTo>
                  <a:pt x="261" y="153"/>
                </a:lnTo>
                <a:lnTo>
                  <a:pt x="261" y="153"/>
                </a:lnTo>
                <a:close/>
                <a:moveTo>
                  <a:pt x="121" y="213"/>
                </a:moveTo>
                <a:lnTo>
                  <a:pt x="121" y="213"/>
                </a:lnTo>
                <a:lnTo>
                  <a:pt x="121" y="215"/>
                </a:lnTo>
                <a:lnTo>
                  <a:pt x="121" y="215"/>
                </a:lnTo>
                <a:lnTo>
                  <a:pt x="122" y="213"/>
                </a:lnTo>
                <a:lnTo>
                  <a:pt x="122" y="213"/>
                </a:lnTo>
                <a:lnTo>
                  <a:pt x="122" y="213"/>
                </a:lnTo>
                <a:lnTo>
                  <a:pt x="122" y="213"/>
                </a:lnTo>
                <a:lnTo>
                  <a:pt x="121" y="213"/>
                </a:lnTo>
                <a:lnTo>
                  <a:pt x="121" y="213"/>
                </a:lnTo>
                <a:close/>
                <a:moveTo>
                  <a:pt x="247" y="210"/>
                </a:moveTo>
                <a:lnTo>
                  <a:pt x="247" y="210"/>
                </a:lnTo>
                <a:lnTo>
                  <a:pt x="247" y="210"/>
                </a:lnTo>
                <a:lnTo>
                  <a:pt x="247" y="210"/>
                </a:lnTo>
                <a:lnTo>
                  <a:pt x="249" y="209"/>
                </a:lnTo>
                <a:lnTo>
                  <a:pt x="249" y="209"/>
                </a:lnTo>
                <a:lnTo>
                  <a:pt x="247" y="209"/>
                </a:lnTo>
                <a:lnTo>
                  <a:pt x="247" y="209"/>
                </a:lnTo>
                <a:lnTo>
                  <a:pt x="247" y="210"/>
                </a:lnTo>
                <a:lnTo>
                  <a:pt x="247" y="210"/>
                </a:lnTo>
                <a:close/>
                <a:moveTo>
                  <a:pt x="246" y="44"/>
                </a:move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lnTo>
                  <a:pt x="246" y="44"/>
                </a:lnTo>
                <a:close/>
                <a:moveTo>
                  <a:pt x="125" y="244"/>
                </a:moveTo>
                <a:lnTo>
                  <a:pt x="125" y="244"/>
                </a:lnTo>
                <a:lnTo>
                  <a:pt x="125" y="244"/>
                </a:lnTo>
                <a:lnTo>
                  <a:pt x="125" y="244"/>
                </a:lnTo>
                <a:lnTo>
                  <a:pt x="124" y="244"/>
                </a:lnTo>
                <a:lnTo>
                  <a:pt x="124" y="244"/>
                </a:lnTo>
                <a:lnTo>
                  <a:pt x="124" y="244"/>
                </a:lnTo>
                <a:lnTo>
                  <a:pt x="124" y="244"/>
                </a:lnTo>
                <a:lnTo>
                  <a:pt x="125" y="244"/>
                </a:lnTo>
                <a:lnTo>
                  <a:pt x="125" y="244"/>
                </a:lnTo>
                <a:close/>
                <a:moveTo>
                  <a:pt x="43" y="195"/>
                </a:moveTo>
                <a:lnTo>
                  <a:pt x="43" y="195"/>
                </a:lnTo>
                <a:lnTo>
                  <a:pt x="43" y="195"/>
                </a:lnTo>
                <a:lnTo>
                  <a:pt x="43" y="195"/>
                </a:lnTo>
                <a:lnTo>
                  <a:pt x="43" y="193"/>
                </a:lnTo>
                <a:lnTo>
                  <a:pt x="43" y="193"/>
                </a:lnTo>
                <a:lnTo>
                  <a:pt x="43" y="193"/>
                </a:lnTo>
                <a:lnTo>
                  <a:pt x="43" y="193"/>
                </a:lnTo>
                <a:lnTo>
                  <a:pt x="43" y="195"/>
                </a:lnTo>
                <a:lnTo>
                  <a:pt x="43" y="195"/>
                </a:lnTo>
                <a:close/>
                <a:moveTo>
                  <a:pt x="64" y="371"/>
                </a:move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lnTo>
                  <a:pt x="64" y="37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1" name="Freeform 144"/>
          <p:cNvSpPr>
            <a:spLocks noEditPoints="1"/>
          </p:cNvSpPr>
          <p:nvPr/>
        </p:nvSpPr>
        <p:spPr bwMode="auto">
          <a:xfrm>
            <a:off x="5214902" y="2919386"/>
            <a:ext cx="497925" cy="632900"/>
          </a:xfrm>
          <a:custGeom>
            <a:avLst/>
            <a:gdLst>
              <a:gd name="T0" fmla="*/ 114 w 283"/>
              <a:gd name="T1" fmla="*/ 318 h 374"/>
              <a:gd name="T2" fmla="*/ 173 w 283"/>
              <a:gd name="T3" fmla="*/ 104 h 374"/>
              <a:gd name="T4" fmla="*/ 60 w 283"/>
              <a:gd name="T5" fmla="*/ 235 h 374"/>
              <a:gd name="T6" fmla="*/ 244 w 283"/>
              <a:gd name="T7" fmla="*/ 235 h 374"/>
              <a:gd name="T8" fmla="*/ 165 w 283"/>
              <a:gd name="T9" fmla="*/ 371 h 374"/>
              <a:gd name="T10" fmla="*/ 101 w 283"/>
              <a:gd name="T11" fmla="*/ 46 h 374"/>
              <a:gd name="T12" fmla="*/ 64 w 283"/>
              <a:gd name="T13" fmla="*/ 110 h 374"/>
              <a:gd name="T14" fmla="*/ 60 w 283"/>
              <a:gd name="T15" fmla="*/ 203 h 374"/>
              <a:gd name="T16" fmla="*/ 33 w 283"/>
              <a:gd name="T17" fmla="*/ 186 h 374"/>
              <a:gd name="T18" fmla="*/ 271 w 283"/>
              <a:gd name="T19" fmla="*/ 144 h 374"/>
              <a:gd name="T20" fmla="*/ 136 w 283"/>
              <a:gd name="T21" fmla="*/ 368 h 374"/>
              <a:gd name="T22" fmla="*/ 51 w 283"/>
              <a:gd name="T23" fmla="*/ 37 h 374"/>
              <a:gd name="T24" fmla="*/ 217 w 283"/>
              <a:gd name="T25" fmla="*/ 193 h 374"/>
              <a:gd name="T26" fmla="*/ 111 w 283"/>
              <a:gd name="T27" fmla="*/ 47 h 374"/>
              <a:gd name="T28" fmla="*/ 40 w 283"/>
              <a:gd name="T29" fmla="*/ 125 h 374"/>
              <a:gd name="T30" fmla="*/ 126 w 283"/>
              <a:gd name="T31" fmla="*/ 218 h 374"/>
              <a:gd name="T32" fmla="*/ 139 w 283"/>
              <a:gd name="T33" fmla="*/ 19 h 374"/>
              <a:gd name="T34" fmla="*/ 260 w 283"/>
              <a:gd name="T35" fmla="*/ 280 h 374"/>
              <a:gd name="T36" fmla="*/ 222 w 283"/>
              <a:gd name="T37" fmla="*/ 330 h 374"/>
              <a:gd name="T38" fmla="*/ 102 w 283"/>
              <a:gd name="T39" fmla="*/ 337 h 374"/>
              <a:gd name="T40" fmla="*/ 84 w 283"/>
              <a:gd name="T41" fmla="*/ 80 h 374"/>
              <a:gd name="T42" fmla="*/ 95 w 283"/>
              <a:gd name="T43" fmla="*/ 63 h 374"/>
              <a:gd name="T44" fmla="*/ 257 w 283"/>
              <a:gd name="T45" fmla="*/ 208 h 374"/>
              <a:gd name="T46" fmla="*/ 44 w 283"/>
              <a:gd name="T47" fmla="*/ 91 h 374"/>
              <a:gd name="T48" fmla="*/ 61 w 283"/>
              <a:gd name="T49" fmla="*/ 176 h 374"/>
              <a:gd name="T50" fmla="*/ 246 w 283"/>
              <a:gd name="T51" fmla="*/ 107 h 374"/>
              <a:gd name="T52" fmla="*/ 27 w 283"/>
              <a:gd name="T53" fmla="*/ 243 h 374"/>
              <a:gd name="T54" fmla="*/ 65 w 283"/>
              <a:gd name="T55" fmla="*/ 310 h 374"/>
              <a:gd name="T56" fmla="*/ 240 w 283"/>
              <a:gd name="T57" fmla="*/ 257 h 374"/>
              <a:gd name="T58" fmla="*/ 60 w 283"/>
              <a:gd name="T59" fmla="*/ 226 h 374"/>
              <a:gd name="T60" fmla="*/ 50 w 283"/>
              <a:gd name="T61" fmla="*/ 291 h 374"/>
              <a:gd name="T62" fmla="*/ 108 w 283"/>
              <a:gd name="T63" fmla="*/ 355 h 374"/>
              <a:gd name="T64" fmla="*/ 82 w 283"/>
              <a:gd name="T65" fmla="*/ 189 h 374"/>
              <a:gd name="T66" fmla="*/ 226 w 283"/>
              <a:gd name="T67" fmla="*/ 122 h 374"/>
              <a:gd name="T68" fmla="*/ 101 w 283"/>
              <a:gd name="T69" fmla="*/ 43 h 374"/>
              <a:gd name="T70" fmla="*/ 124 w 283"/>
              <a:gd name="T71" fmla="*/ 233 h 374"/>
              <a:gd name="T72" fmla="*/ 14 w 283"/>
              <a:gd name="T73" fmla="*/ 269 h 374"/>
              <a:gd name="T74" fmla="*/ 50 w 283"/>
              <a:gd name="T75" fmla="*/ 272 h 374"/>
              <a:gd name="T76" fmla="*/ 92 w 283"/>
              <a:gd name="T77" fmla="*/ 326 h 374"/>
              <a:gd name="T78" fmla="*/ 31 w 283"/>
              <a:gd name="T79" fmla="*/ 199 h 374"/>
              <a:gd name="T80" fmla="*/ 79 w 283"/>
              <a:gd name="T81" fmla="*/ 323 h 374"/>
              <a:gd name="T82" fmla="*/ 222 w 283"/>
              <a:gd name="T83" fmla="*/ 186 h 374"/>
              <a:gd name="T84" fmla="*/ 21 w 283"/>
              <a:gd name="T85" fmla="*/ 210 h 374"/>
              <a:gd name="T86" fmla="*/ 251 w 283"/>
              <a:gd name="T87" fmla="*/ 108 h 374"/>
              <a:gd name="T88" fmla="*/ 50 w 283"/>
              <a:gd name="T89" fmla="*/ 328 h 374"/>
              <a:gd name="T90" fmla="*/ 216 w 283"/>
              <a:gd name="T91" fmla="*/ 51 h 374"/>
              <a:gd name="T92" fmla="*/ 40 w 283"/>
              <a:gd name="T93" fmla="*/ 286 h 374"/>
              <a:gd name="T94" fmla="*/ 257 w 283"/>
              <a:gd name="T95" fmla="*/ 202 h 374"/>
              <a:gd name="T96" fmla="*/ 230 w 283"/>
              <a:gd name="T97" fmla="*/ 205 h 374"/>
              <a:gd name="T98" fmla="*/ 213 w 283"/>
              <a:gd name="T99" fmla="*/ 301 h 374"/>
              <a:gd name="T100" fmla="*/ 254 w 283"/>
              <a:gd name="T101" fmla="*/ 193 h 374"/>
              <a:gd name="T102" fmla="*/ 223 w 283"/>
              <a:gd name="T103" fmla="*/ 68 h 374"/>
              <a:gd name="T104" fmla="*/ 45 w 283"/>
              <a:gd name="T105" fmla="*/ 236 h 374"/>
              <a:gd name="T106" fmla="*/ 71 w 283"/>
              <a:gd name="T107" fmla="*/ 50 h 374"/>
              <a:gd name="T108" fmla="*/ 270 w 283"/>
              <a:gd name="T109" fmla="*/ 222 h 374"/>
              <a:gd name="T110" fmla="*/ 41 w 283"/>
              <a:gd name="T111" fmla="*/ 56 h 374"/>
              <a:gd name="T112" fmla="*/ 118 w 283"/>
              <a:gd name="T113" fmla="*/ 228 h 374"/>
              <a:gd name="T114" fmla="*/ 78 w 283"/>
              <a:gd name="T115" fmla="*/ 209 h 374"/>
              <a:gd name="T116" fmla="*/ 72 w 283"/>
              <a:gd name="T117" fmla="*/ 316 h 374"/>
              <a:gd name="T118" fmla="*/ 239 w 283"/>
              <a:gd name="T119" fmla="*/ 195 h 374"/>
              <a:gd name="T120" fmla="*/ 237 w 283"/>
              <a:gd name="T121" fmla="*/ 117 h 374"/>
              <a:gd name="T122" fmla="*/ 122 w 283"/>
              <a:gd name="T123" fmla="*/ 53 h 374"/>
              <a:gd name="T124" fmla="*/ 61 w 283"/>
              <a:gd name="T125" fmla="*/ 331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83" h="374">
                <a:moveTo>
                  <a:pt x="162" y="3"/>
                </a:moveTo>
                <a:lnTo>
                  <a:pt x="162" y="3"/>
                </a:lnTo>
                <a:lnTo>
                  <a:pt x="168" y="4"/>
                </a:lnTo>
                <a:lnTo>
                  <a:pt x="168" y="4"/>
                </a:lnTo>
                <a:lnTo>
                  <a:pt x="185" y="9"/>
                </a:lnTo>
                <a:lnTo>
                  <a:pt x="185" y="9"/>
                </a:lnTo>
                <a:lnTo>
                  <a:pt x="199" y="13"/>
                </a:lnTo>
                <a:lnTo>
                  <a:pt x="199" y="13"/>
                </a:lnTo>
                <a:lnTo>
                  <a:pt x="210" y="17"/>
                </a:lnTo>
                <a:lnTo>
                  <a:pt x="219" y="21"/>
                </a:lnTo>
                <a:lnTo>
                  <a:pt x="219" y="21"/>
                </a:lnTo>
                <a:lnTo>
                  <a:pt x="229" y="27"/>
                </a:lnTo>
                <a:lnTo>
                  <a:pt x="237" y="34"/>
                </a:lnTo>
                <a:lnTo>
                  <a:pt x="244" y="41"/>
                </a:lnTo>
                <a:lnTo>
                  <a:pt x="250" y="51"/>
                </a:lnTo>
                <a:lnTo>
                  <a:pt x="250" y="51"/>
                </a:lnTo>
                <a:lnTo>
                  <a:pt x="257" y="64"/>
                </a:lnTo>
                <a:lnTo>
                  <a:pt x="263" y="77"/>
                </a:lnTo>
                <a:lnTo>
                  <a:pt x="263" y="77"/>
                </a:lnTo>
                <a:lnTo>
                  <a:pt x="268" y="94"/>
                </a:lnTo>
                <a:lnTo>
                  <a:pt x="268" y="94"/>
                </a:lnTo>
                <a:lnTo>
                  <a:pt x="273" y="107"/>
                </a:lnTo>
                <a:lnTo>
                  <a:pt x="276" y="118"/>
                </a:lnTo>
                <a:lnTo>
                  <a:pt x="276" y="118"/>
                </a:lnTo>
                <a:lnTo>
                  <a:pt x="278" y="138"/>
                </a:lnTo>
                <a:lnTo>
                  <a:pt x="278" y="138"/>
                </a:lnTo>
                <a:lnTo>
                  <a:pt x="280" y="152"/>
                </a:lnTo>
                <a:lnTo>
                  <a:pt x="280" y="152"/>
                </a:lnTo>
                <a:lnTo>
                  <a:pt x="281" y="169"/>
                </a:lnTo>
                <a:lnTo>
                  <a:pt x="281" y="169"/>
                </a:lnTo>
                <a:lnTo>
                  <a:pt x="281" y="176"/>
                </a:lnTo>
                <a:lnTo>
                  <a:pt x="281" y="176"/>
                </a:lnTo>
                <a:lnTo>
                  <a:pt x="283" y="199"/>
                </a:lnTo>
                <a:lnTo>
                  <a:pt x="283" y="199"/>
                </a:lnTo>
                <a:lnTo>
                  <a:pt x="283" y="205"/>
                </a:lnTo>
                <a:lnTo>
                  <a:pt x="283" y="205"/>
                </a:lnTo>
                <a:lnTo>
                  <a:pt x="283" y="218"/>
                </a:lnTo>
                <a:lnTo>
                  <a:pt x="281" y="230"/>
                </a:lnTo>
                <a:lnTo>
                  <a:pt x="281" y="230"/>
                </a:lnTo>
                <a:lnTo>
                  <a:pt x="278" y="245"/>
                </a:lnTo>
                <a:lnTo>
                  <a:pt x="274" y="259"/>
                </a:lnTo>
                <a:lnTo>
                  <a:pt x="274" y="259"/>
                </a:lnTo>
                <a:lnTo>
                  <a:pt x="267" y="276"/>
                </a:lnTo>
                <a:lnTo>
                  <a:pt x="267" y="276"/>
                </a:lnTo>
                <a:lnTo>
                  <a:pt x="259" y="299"/>
                </a:lnTo>
                <a:lnTo>
                  <a:pt x="259" y="299"/>
                </a:lnTo>
                <a:lnTo>
                  <a:pt x="253" y="309"/>
                </a:lnTo>
                <a:lnTo>
                  <a:pt x="247" y="317"/>
                </a:lnTo>
                <a:lnTo>
                  <a:pt x="247" y="317"/>
                </a:lnTo>
                <a:lnTo>
                  <a:pt x="233" y="333"/>
                </a:lnTo>
                <a:lnTo>
                  <a:pt x="233" y="333"/>
                </a:lnTo>
                <a:lnTo>
                  <a:pt x="229" y="337"/>
                </a:lnTo>
                <a:lnTo>
                  <a:pt x="229" y="337"/>
                </a:lnTo>
                <a:lnTo>
                  <a:pt x="217" y="348"/>
                </a:lnTo>
                <a:lnTo>
                  <a:pt x="217" y="348"/>
                </a:lnTo>
                <a:lnTo>
                  <a:pt x="207" y="357"/>
                </a:lnTo>
                <a:lnTo>
                  <a:pt x="197" y="363"/>
                </a:lnTo>
                <a:lnTo>
                  <a:pt x="197" y="363"/>
                </a:lnTo>
                <a:lnTo>
                  <a:pt x="186" y="367"/>
                </a:lnTo>
                <a:lnTo>
                  <a:pt x="186" y="367"/>
                </a:lnTo>
                <a:lnTo>
                  <a:pt x="170" y="372"/>
                </a:lnTo>
                <a:lnTo>
                  <a:pt x="170" y="372"/>
                </a:lnTo>
                <a:lnTo>
                  <a:pt x="163" y="374"/>
                </a:lnTo>
                <a:lnTo>
                  <a:pt x="156" y="374"/>
                </a:lnTo>
                <a:lnTo>
                  <a:pt x="156" y="374"/>
                </a:lnTo>
                <a:lnTo>
                  <a:pt x="142" y="374"/>
                </a:lnTo>
                <a:lnTo>
                  <a:pt x="142" y="374"/>
                </a:lnTo>
                <a:lnTo>
                  <a:pt x="132" y="372"/>
                </a:lnTo>
                <a:lnTo>
                  <a:pt x="121" y="370"/>
                </a:lnTo>
                <a:lnTo>
                  <a:pt x="121" y="370"/>
                </a:lnTo>
                <a:lnTo>
                  <a:pt x="101" y="364"/>
                </a:lnTo>
                <a:lnTo>
                  <a:pt x="101" y="364"/>
                </a:lnTo>
                <a:lnTo>
                  <a:pt x="79" y="355"/>
                </a:lnTo>
                <a:lnTo>
                  <a:pt x="79" y="355"/>
                </a:lnTo>
                <a:lnTo>
                  <a:pt x="65" y="348"/>
                </a:lnTo>
                <a:lnTo>
                  <a:pt x="65" y="348"/>
                </a:lnTo>
                <a:lnTo>
                  <a:pt x="60" y="343"/>
                </a:lnTo>
                <a:lnTo>
                  <a:pt x="54" y="338"/>
                </a:lnTo>
                <a:lnTo>
                  <a:pt x="54" y="338"/>
                </a:lnTo>
                <a:lnTo>
                  <a:pt x="52" y="337"/>
                </a:lnTo>
                <a:lnTo>
                  <a:pt x="52" y="337"/>
                </a:lnTo>
                <a:lnTo>
                  <a:pt x="51" y="336"/>
                </a:lnTo>
                <a:lnTo>
                  <a:pt x="51" y="336"/>
                </a:lnTo>
                <a:lnTo>
                  <a:pt x="48" y="336"/>
                </a:lnTo>
                <a:lnTo>
                  <a:pt x="48" y="336"/>
                </a:lnTo>
                <a:lnTo>
                  <a:pt x="44" y="331"/>
                </a:lnTo>
                <a:lnTo>
                  <a:pt x="40" y="326"/>
                </a:lnTo>
                <a:lnTo>
                  <a:pt x="40" y="326"/>
                </a:lnTo>
                <a:lnTo>
                  <a:pt x="30" y="313"/>
                </a:lnTo>
                <a:lnTo>
                  <a:pt x="23" y="299"/>
                </a:lnTo>
                <a:lnTo>
                  <a:pt x="23" y="299"/>
                </a:lnTo>
                <a:lnTo>
                  <a:pt x="17" y="286"/>
                </a:lnTo>
                <a:lnTo>
                  <a:pt x="17" y="286"/>
                </a:lnTo>
                <a:lnTo>
                  <a:pt x="14" y="280"/>
                </a:lnTo>
                <a:lnTo>
                  <a:pt x="14" y="280"/>
                </a:lnTo>
                <a:lnTo>
                  <a:pt x="10" y="266"/>
                </a:lnTo>
                <a:lnTo>
                  <a:pt x="6" y="252"/>
                </a:lnTo>
                <a:lnTo>
                  <a:pt x="6" y="252"/>
                </a:lnTo>
                <a:lnTo>
                  <a:pt x="1" y="229"/>
                </a:lnTo>
                <a:lnTo>
                  <a:pt x="1" y="229"/>
                </a:lnTo>
                <a:lnTo>
                  <a:pt x="0" y="210"/>
                </a:lnTo>
                <a:lnTo>
                  <a:pt x="0" y="210"/>
                </a:lnTo>
                <a:lnTo>
                  <a:pt x="1" y="185"/>
                </a:lnTo>
                <a:lnTo>
                  <a:pt x="1" y="185"/>
                </a:lnTo>
                <a:lnTo>
                  <a:pt x="1" y="172"/>
                </a:lnTo>
                <a:lnTo>
                  <a:pt x="1" y="172"/>
                </a:lnTo>
                <a:lnTo>
                  <a:pt x="1" y="165"/>
                </a:lnTo>
                <a:lnTo>
                  <a:pt x="1" y="165"/>
                </a:lnTo>
                <a:lnTo>
                  <a:pt x="3" y="148"/>
                </a:lnTo>
                <a:lnTo>
                  <a:pt x="3" y="148"/>
                </a:lnTo>
                <a:lnTo>
                  <a:pt x="4" y="125"/>
                </a:lnTo>
                <a:lnTo>
                  <a:pt x="4" y="125"/>
                </a:lnTo>
                <a:lnTo>
                  <a:pt x="7" y="110"/>
                </a:lnTo>
                <a:lnTo>
                  <a:pt x="7" y="110"/>
                </a:lnTo>
                <a:lnTo>
                  <a:pt x="13" y="94"/>
                </a:lnTo>
                <a:lnTo>
                  <a:pt x="18" y="80"/>
                </a:lnTo>
                <a:lnTo>
                  <a:pt x="18" y="80"/>
                </a:lnTo>
                <a:lnTo>
                  <a:pt x="27" y="63"/>
                </a:lnTo>
                <a:lnTo>
                  <a:pt x="38" y="46"/>
                </a:lnTo>
                <a:lnTo>
                  <a:pt x="38" y="46"/>
                </a:lnTo>
                <a:lnTo>
                  <a:pt x="48" y="34"/>
                </a:lnTo>
                <a:lnTo>
                  <a:pt x="60" y="26"/>
                </a:lnTo>
                <a:lnTo>
                  <a:pt x="60" y="26"/>
                </a:lnTo>
                <a:lnTo>
                  <a:pt x="60" y="24"/>
                </a:lnTo>
                <a:lnTo>
                  <a:pt x="60" y="24"/>
                </a:lnTo>
                <a:lnTo>
                  <a:pt x="62" y="23"/>
                </a:lnTo>
                <a:lnTo>
                  <a:pt x="62" y="23"/>
                </a:lnTo>
                <a:lnTo>
                  <a:pt x="65" y="20"/>
                </a:lnTo>
                <a:lnTo>
                  <a:pt x="65" y="20"/>
                </a:lnTo>
                <a:lnTo>
                  <a:pt x="81" y="13"/>
                </a:lnTo>
                <a:lnTo>
                  <a:pt x="97" y="6"/>
                </a:lnTo>
                <a:lnTo>
                  <a:pt x="97" y="6"/>
                </a:lnTo>
                <a:lnTo>
                  <a:pt x="111" y="2"/>
                </a:lnTo>
                <a:lnTo>
                  <a:pt x="111" y="2"/>
                </a:lnTo>
                <a:lnTo>
                  <a:pt x="119" y="2"/>
                </a:lnTo>
                <a:lnTo>
                  <a:pt x="128" y="0"/>
                </a:lnTo>
                <a:lnTo>
                  <a:pt x="128" y="0"/>
                </a:lnTo>
                <a:lnTo>
                  <a:pt x="152" y="2"/>
                </a:lnTo>
                <a:lnTo>
                  <a:pt x="152" y="2"/>
                </a:lnTo>
                <a:lnTo>
                  <a:pt x="159" y="2"/>
                </a:lnTo>
                <a:lnTo>
                  <a:pt x="159" y="2"/>
                </a:lnTo>
                <a:lnTo>
                  <a:pt x="160" y="2"/>
                </a:lnTo>
                <a:lnTo>
                  <a:pt x="162" y="3"/>
                </a:lnTo>
                <a:lnTo>
                  <a:pt x="162" y="3"/>
                </a:lnTo>
                <a:lnTo>
                  <a:pt x="162" y="3"/>
                </a:lnTo>
                <a:lnTo>
                  <a:pt x="162" y="3"/>
                </a:lnTo>
                <a:close/>
                <a:moveTo>
                  <a:pt x="101" y="314"/>
                </a:moveTo>
                <a:lnTo>
                  <a:pt x="101" y="314"/>
                </a:lnTo>
                <a:lnTo>
                  <a:pt x="99" y="314"/>
                </a:lnTo>
                <a:lnTo>
                  <a:pt x="99" y="314"/>
                </a:lnTo>
                <a:lnTo>
                  <a:pt x="94" y="310"/>
                </a:lnTo>
                <a:lnTo>
                  <a:pt x="94" y="310"/>
                </a:lnTo>
                <a:lnTo>
                  <a:pt x="91" y="310"/>
                </a:lnTo>
                <a:lnTo>
                  <a:pt x="91" y="310"/>
                </a:lnTo>
                <a:lnTo>
                  <a:pt x="92" y="310"/>
                </a:lnTo>
                <a:lnTo>
                  <a:pt x="92" y="310"/>
                </a:lnTo>
                <a:lnTo>
                  <a:pt x="99" y="314"/>
                </a:lnTo>
                <a:lnTo>
                  <a:pt x="99" y="314"/>
                </a:lnTo>
                <a:lnTo>
                  <a:pt x="101" y="314"/>
                </a:lnTo>
                <a:lnTo>
                  <a:pt x="101" y="314"/>
                </a:lnTo>
                <a:lnTo>
                  <a:pt x="101" y="316"/>
                </a:lnTo>
                <a:lnTo>
                  <a:pt x="101" y="316"/>
                </a:lnTo>
                <a:lnTo>
                  <a:pt x="112" y="320"/>
                </a:lnTo>
                <a:lnTo>
                  <a:pt x="112" y="320"/>
                </a:lnTo>
                <a:lnTo>
                  <a:pt x="114" y="318"/>
                </a:lnTo>
                <a:lnTo>
                  <a:pt x="114" y="318"/>
                </a:lnTo>
                <a:lnTo>
                  <a:pt x="114" y="318"/>
                </a:lnTo>
                <a:lnTo>
                  <a:pt x="114" y="318"/>
                </a:lnTo>
                <a:lnTo>
                  <a:pt x="108" y="317"/>
                </a:lnTo>
                <a:lnTo>
                  <a:pt x="108" y="317"/>
                </a:lnTo>
                <a:lnTo>
                  <a:pt x="101" y="314"/>
                </a:lnTo>
                <a:lnTo>
                  <a:pt x="101" y="314"/>
                </a:lnTo>
                <a:lnTo>
                  <a:pt x="101" y="314"/>
                </a:lnTo>
                <a:lnTo>
                  <a:pt x="101" y="314"/>
                </a:lnTo>
                <a:close/>
                <a:moveTo>
                  <a:pt x="84" y="13"/>
                </a:moveTo>
                <a:lnTo>
                  <a:pt x="84" y="13"/>
                </a:lnTo>
                <a:lnTo>
                  <a:pt x="85" y="13"/>
                </a:lnTo>
                <a:lnTo>
                  <a:pt x="85" y="13"/>
                </a:lnTo>
                <a:lnTo>
                  <a:pt x="88" y="12"/>
                </a:lnTo>
                <a:lnTo>
                  <a:pt x="88" y="12"/>
                </a:lnTo>
                <a:lnTo>
                  <a:pt x="106" y="6"/>
                </a:lnTo>
                <a:lnTo>
                  <a:pt x="106" y="6"/>
                </a:lnTo>
                <a:lnTo>
                  <a:pt x="108" y="6"/>
                </a:lnTo>
                <a:lnTo>
                  <a:pt x="108" y="6"/>
                </a:lnTo>
                <a:lnTo>
                  <a:pt x="106" y="6"/>
                </a:lnTo>
                <a:lnTo>
                  <a:pt x="106" y="6"/>
                </a:lnTo>
                <a:lnTo>
                  <a:pt x="95" y="9"/>
                </a:lnTo>
                <a:lnTo>
                  <a:pt x="84" y="13"/>
                </a:lnTo>
                <a:lnTo>
                  <a:pt x="84" y="13"/>
                </a:lnTo>
                <a:lnTo>
                  <a:pt x="84" y="13"/>
                </a:lnTo>
                <a:lnTo>
                  <a:pt x="84" y="13"/>
                </a:lnTo>
                <a:lnTo>
                  <a:pt x="82" y="14"/>
                </a:lnTo>
                <a:lnTo>
                  <a:pt x="82" y="14"/>
                </a:lnTo>
                <a:lnTo>
                  <a:pt x="82" y="14"/>
                </a:lnTo>
                <a:lnTo>
                  <a:pt x="82" y="14"/>
                </a:lnTo>
                <a:lnTo>
                  <a:pt x="84" y="13"/>
                </a:lnTo>
                <a:lnTo>
                  <a:pt x="84" y="13"/>
                </a:lnTo>
                <a:close/>
                <a:moveTo>
                  <a:pt x="197" y="300"/>
                </a:moveTo>
                <a:lnTo>
                  <a:pt x="197" y="300"/>
                </a:lnTo>
                <a:lnTo>
                  <a:pt x="199" y="300"/>
                </a:lnTo>
                <a:lnTo>
                  <a:pt x="199" y="300"/>
                </a:lnTo>
                <a:lnTo>
                  <a:pt x="200" y="299"/>
                </a:lnTo>
                <a:lnTo>
                  <a:pt x="200" y="299"/>
                </a:lnTo>
                <a:lnTo>
                  <a:pt x="202" y="299"/>
                </a:lnTo>
                <a:lnTo>
                  <a:pt x="202" y="299"/>
                </a:lnTo>
                <a:lnTo>
                  <a:pt x="207" y="293"/>
                </a:lnTo>
                <a:lnTo>
                  <a:pt x="207" y="293"/>
                </a:lnTo>
                <a:lnTo>
                  <a:pt x="212" y="289"/>
                </a:lnTo>
                <a:lnTo>
                  <a:pt x="214" y="284"/>
                </a:lnTo>
                <a:lnTo>
                  <a:pt x="214" y="284"/>
                </a:lnTo>
                <a:lnTo>
                  <a:pt x="216" y="280"/>
                </a:lnTo>
                <a:lnTo>
                  <a:pt x="216" y="280"/>
                </a:lnTo>
                <a:lnTo>
                  <a:pt x="216" y="282"/>
                </a:lnTo>
                <a:lnTo>
                  <a:pt x="216" y="282"/>
                </a:lnTo>
                <a:lnTo>
                  <a:pt x="209" y="290"/>
                </a:lnTo>
                <a:lnTo>
                  <a:pt x="209" y="290"/>
                </a:lnTo>
                <a:lnTo>
                  <a:pt x="205" y="294"/>
                </a:lnTo>
                <a:lnTo>
                  <a:pt x="200" y="299"/>
                </a:lnTo>
                <a:lnTo>
                  <a:pt x="200" y="299"/>
                </a:lnTo>
                <a:lnTo>
                  <a:pt x="197" y="300"/>
                </a:lnTo>
                <a:lnTo>
                  <a:pt x="197" y="300"/>
                </a:lnTo>
                <a:lnTo>
                  <a:pt x="196" y="301"/>
                </a:lnTo>
                <a:lnTo>
                  <a:pt x="196" y="301"/>
                </a:lnTo>
                <a:lnTo>
                  <a:pt x="196" y="301"/>
                </a:lnTo>
                <a:lnTo>
                  <a:pt x="196" y="301"/>
                </a:lnTo>
                <a:lnTo>
                  <a:pt x="197" y="300"/>
                </a:lnTo>
                <a:lnTo>
                  <a:pt x="197" y="300"/>
                </a:lnTo>
                <a:close/>
                <a:moveTo>
                  <a:pt x="175" y="345"/>
                </a:moveTo>
                <a:lnTo>
                  <a:pt x="175" y="345"/>
                </a:lnTo>
                <a:lnTo>
                  <a:pt x="175" y="343"/>
                </a:lnTo>
                <a:lnTo>
                  <a:pt x="175" y="343"/>
                </a:lnTo>
                <a:lnTo>
                  <a:pt x="173" y="341"/>
                </a:lnTo>
                <a:lnTo>
                  <a:pt x="173" y="341"/>
                </a:lnTo>
                <a:lnTo>
                  <a:pt x="172" y="331"/>
                </a:lnTo>
                <a:lnTo>
                  <a:pt x="172" y="331"/>
                </a:lnTo>
                <a:lnTo>
                  <a:pt x="170" y="323"/>
                </a:lnTo>
                <a:lnTo>
                  <a:pt x="170" y="323"/>
                </a:lnTo>
                <a:lnTo>
                  <a:pt x="170" y="318"/>
                </a:lnTo>
                <a:lnTo>
                  <a:pt x="170" y="318"/>
                </a:lnTo>
                <a:lnTo>
                  <a:pt x="169" y="314"/>
                </a:lnTo>
                <a:lnTo>
                  <a:pt x="169" y="314"/>
                </a:lnTo>
                <a:lnTo>
                  <a:pt x="169" y="311"/>
                </a:lnTo>
                <a:lnTo>
                  <a:pt x="169" y="311"/>
                </a:lnTo>
                <a:lnTo>
                  <a:pt x="169" y="310"/>
                </a:lnTo>
                <a:lnTo>
                  <a:pt x="169" y="310"/>
                </a:lnTo>
                <a:lnTo>
                  <a:pt x="170" y="309"/>
                </a:lnTo>
                <a:lnTo>
                  <a:pt x="172" y="309"/>
                </a:lnTo>
                <a:lnTo>
                  <a:pt x="172" y="309"/>
                </a:lnTo>
                <a:lnTo>
                  <a:pt x="175" y="309"/>
                </a:lnTo>
                <a:lnTo>
                  <a:pt x="175" y="309"/>
                </a:lnTo>
                <a:lnTo>
                  <a:pt x="176" y="309"/>
                </a:lnTo>
                <a:lnTo>
                  <a:pt x="176" y="309"/>
                </a:lnTo>
                <a:lnTo>
                  <a:pt x="182" y="306"/>
                </a:lnTo>
                <a:lnTo>
                  <a:pt x="187" y="303"/>
                </a:lnTo>
                <a:lnTo>
                  <a:pt x="187" y="303"/>
                </a:lnTo>
                <a:lnTo>
                  <a:pt x="199" y="296"/>
                </a:lnTo>
                <a:lnTo>
                  <a:pt x="199" y="296"/>
                </a:lnTo>
                <a:lnTo>
                  <a:pt x="205" y="289"/>
                </a:lnTo>
                <a:lnTo>
                  <a:pt x="210" y="282"/>
                </a:lnTo>
                <a:lnTo>
                  <a:pt x="210" y="282"/>
                </a:lnTo>
                <a:lnTo>
                  <a:pt x="216" y="270"/>
                </a:lnTo>
                <a:lnTo>
                  <a:pt x="220" y="259"/>
                </a:lnTo>
                <a:lnTo>
                  <a:pt x="220" y="259"/>
                </a:lnTo>
                <a:lnTo>
                  <a:pt x="222" y="247"/>
                </a:lnTo>
                <a:lnTo>
                  <a:pt x="222" y="236"/>
                </a:lnTo>
                <a:lnTo>
                  <a:pt x="222" y="236"/>
                </a:lnTo>
                <a:lnTo>
                  <a:pt x="220" y="223"/>
                </a:lnTo>
                <a:lnTo>
                  <a:pt x="220" y="223"/>
                </a:lnTo>
                <a:lnTo>
                  <a:pt x="217" y="215"/>
                </a:lnTo>
                <a:lnTo>
                  <a:pt x="217" y="215"/>
                </a:lnTo>
                <a:lnTo>
                  <a:pt x="213" y="205"/>
                </a:lnTo>
                <a:lnTo>
                  <a:pt x="213" y="205"/>
                </a:lnTo>
                <a:lnTo>
                  <a:pt x="209" y="198"/>
                </a:lnTo>
                <a:lnTo>
                  <a:pt x="209" y="198"/>
                </a:lnTo>
                <a:lnTo>
                  <a:pt x="203" y="192"/>
                </a:lnTo>
                <a:lnTo>
                  <a:pt x="203" y="192"/>
                </a:lnTo>
                <a:lnTo>
                  <a:pt x="199" y="188"/>
                </a:lnTo>
                <a:lnTo>
                  <a:pt x="199" y="188"/>
                </a:lnTo>
                <a:lnTo>
                  <a:pt x="190" y="182"/>
                </a:lnTo>
                <a:lnTo>
                  <a:pt x="182" y="178"/>
                </a:lnTo>
                <a:lnTo>
                  <a:pt x="182" y="178"/>
                </a:lnTo>
                <a:lnTo>
                  <a:pt x="170" y="174"/>
                </a:lnTo>
                <a:lnTo>
                  <a:pt x="170" y="174"/>
                </a:lnTo>
                <a:lnTo>
                  <a:pt x="165" y="172"/>
                </a:lnTo>
                <a:lnTo>
                  <a:pt x="165" y="172"/>
                </a:lnTo>
                <a:lnTo>
                  <a:pt x="163" y="174"/>
                </a:lnTo>
                <a:lnTo>
                  <a:pt x="163" y="174"/>
                </a:lnTo>
                <a:lnTo>
                  <a:pt x="162" y="172"/>
                </a:lnTo>
                <a:lnTo>
                  <a:pt x="162" y="172"/>
                </a:lnTo>
                <a:lnTo>
                  <a:pt x="160" y="171"/>
                </a:lnTo>
                <a:lnTo>
                  <a:pt x="160" y="171"/>
                </a:lnTo>
                <a:lnTo>
                  <a:pt x="159" y="171"/>
                </a:lnTo>
                <a:lnTo>
                  <a:pt x="158" y="168"/>
                </a:lnTo>
                <a:lnTo>
                  <a:pt x="158" y="168"/>
                </a:lnTo>
                <a:lnTo>
                  <a:pt x="159" y="161"/>
                </a:lnTo>
                <a:lnTo>
                  <a:pt x="159" y="161"/>
                </a:lnTo>
                <a:lnTo>
                  <a:pt x="160" y="148"/>
                </a:lnTo>
                <a:lnTo>
                  <a:pt x="160" y="148"/>
                </a:lnTo>
                <a:lnTo>
                  <a:pt x="160" y="131"/>
                </a:lnTo>
                <a:lnTo>
                  <a:pt x="160" y="131"/>
                </a:lnTo>
                <a:lnTo>
                  <a:pt x="162" y="122"/>
                </a:lnTo>
                <a:lnTo>
                  <a:pt x="162" y="122"/>
                </a:lnTo>
                <a:lnTo>
                  <a:pt x="162" y="117"/>
                </a:lnTo>
                <a:lnTo>
                  <a:pt x="162" y="117"/>
                </a:lnTo>
                <a:lnTo>
                  <a:pt x="162" y="108"/>
                </a:lnTo>
                <a:lnTo>
                  <a:pt x="162" y="108"/>
                </a:lnTo>
                <a:lnTo>
                  <a:pt x="163" y="104"/>
                </a:lnTo>
                <a:lnTo>
                  <a:pt x="163" y="104"/>
                </a:lnTo>
                <a:lnTo>
                  <a:pt x="163" y="98"/>
                </a:lnTo>
                <a:lnTo>
                  <a:pt x="163" y="98"/>
                </a:lnTo>
                <a:lnTo>
                  <a:pt x="163" y="97"/>
                </a:lnTo>
                <a:lnTo>
                  <a:pt x="165" y="95"/>
                </a:lnTo>
                <a:lnTo>
                  <a:pt x="165" y="95"/>
                </a:lnTo>
                <a:lnTo>
                  <a:pt x="165" y="95"/>
                </a:lnTo>
                <a:lnTo>
                  <a:pt x="165" y="95"/>
                </a:lnTo>
                <a:lnTo>
                  <a:pt x="166" y="95"/>
                </a:lnTo>
                <a:lnTo>
                  <a:pt x="166" y="95"/>
                </a:lnTo>
                <a:lnTo>
                  <a:pt x="169" y="95"/>
                </a:lnTo>
                <a:lnTo>
                  <a:pt x="169" y="95"/>
                </a:lnTo>
                <a:lnTo>
                  <a:pt x="170" y="98"/>
                </a:lnTo>
                <a:lnTo>
                  <a:pt x="170" y="98"/>
                </a:lnTo>
                <a:lnTo>
                  <a:pt x="172" y="100"/>
                </a:lnTo>
                <a:lnTo>
                  <a:pt x="173" y="101"/>
                </a:lnTo>
                <a:lnTo>
                  <a:pt x="173" y="101"/>
                </a:lnTo>
                <a:lnTo>
                  <a:pt x="175" y="102"/>
                </a:lnTo>
                <a:lnTo>
                  <a:pt x="175" y="102"/>
                </a:lnTo>
                <a:lnTo>
                  <a:pt x="175" y="102"/>
                </a:lnTo>
                <a:lnTo>
                  <a:pt x="175" y="102"/>
                </a:lnTo>
                <a:lnTo>
                  <a:pt x="173" y="104"/>
                </a:lnTo>
                <a:lnTo>
                  <a:pt x="173" y="104"/>
                </a:lnTo>
                <a:lnTo>
                  <a:pt x="175" y="105"/>
                </a:lnTo>
                <a:lnTo>
                  <a:pt x="175" y="105"/>
                </a:lnTo>
                <a:lnTo>
                  <a:pt x="178" y="111"/>
                </a:lnTo>
                <a:lnTo>
                  <a:pt x="178" y="111"/>
                </a:lnTo>
                <a:lnTo>
                  <a:pt x="178" y="118"/>
                </a:lnTo>
                <a:lnTo>
                  <a:pt x="178" y="118"/>
                </a:lnTo>
                <a:lnTo>
                  <a:pt x="178" y="129"/>
                </a:lnTo>
                <a:lnTo>
                  <a:pt x="178" y="129"/>
                </a:lnTo>
                <a:lnTo>
                  <a:pt x="178" y="138"/>
                </a:lnTo>
                <a:lnTo>
                  <a:pt x="178" y="138"/>
                </a:lnTo>
                <a:lnTo>
                  <a:pt x="178" y="139"/>
                </a:lnTo>
                <a:lnTo>
                  <a:pt x="178" y="139"/>
                </a:lnTo>
                <a:lnTo>
                  <a:pt x="178" y="139"/>
                </a:lnTo>
                <a:lnTo>
                  <a:pt x="178" y="139"/>
                </a:lnTo>
                <a:lnTo>
                  <a:pt x="185" y="139"/>
                </a:lnTo>
                <a:lnTo>
                  <a:pt x="185" y="139"/>
                </a:lnTo>
                <a:lnTo>
                  <a:pt x="205" y="139"/>
                </a:lnTo>
                <a:lnTo>
                  <a:pt x="205" y="139"/>
                </a:lnTo>
                <a:lnTo>
                  <a:pt x="209" y="139"/>
                </a:lnTo>
                <a:lnTo>
                  <a:pt x="209" y="139"/>
                </a:lnTo>
                <a:lnTo>
                  <a:pt x="210" y="139"/>
                </a:lnTo>
                <a:lnTo>
                  <a:pt x="210" y="139"/>
                </a:lnTo>
                <a:lnTo>
                  <a:pt x="212" y="137"/>
                </a:lnTo>
                <a:lnTo>
                  <a:pt x="212" y="137"/>
                </a:lnTo>
                <a:lnTo>
                  <a:pt x="210" y="112"/>
                </a:lnTo>
                <a:lnTo>
                  <a:pt x="210" y="112"/>
                </a:lnTo>
                <a:lnTo>
                  <a:pt x="210" y="104"/>
                </a:lnTo>
                <a:lnTo>
                  <a:pt x="207" y="95"/>
                </a:lnTo>
                <a:lnTo>
                  <a:pt x="207" y="95"/>
                </a:lnTo>
                <a:lnTo>
                  <a:pt x="205" y="90"/>
                </a:lnTo>
                <a:lnTo>
                  <a:pt x="205" y="90"/>
                </a:lnTo>
                <a:lnTo>
                  <a:pt x="199" y="80"/>
                </a:lnTo>
                <a:lnTo>
                  <a:pt x="199" y="80"/>
                </a:lnTo>
                <a:lnTo>
                  <a:pt x="195" y="74"/>
                </a:lnTo>
                <a:lnTo>
                  <a:pt x="189" y="70"/>
                </a:lnTo>
                <a:lnTo>
                  <a:pt x="189" y="70"/>
                </a:lnTo>
                <a:lnTo>
                  <a:pt x="185" y="67"/>
                </a:lnTo>
                <a:lnTo>
                  <a:pt x="185" y="67"/>
                </a:lnTo>
                <a:lnTo>
                  <a:pt x="183" y="67"/>
                </a:lnTo>
                <a:lnTo>
                  <a:pt x="183" y="67"/>
                </a:lnTo>
                <a:lnTo>
                  <a:pt x="180" y="66"/>
                </a:lnTo>
                <a:lnTo>
                  <a:pt x="180" y="66"/>
                </a:lnTo>
                <a:lnTo>
                  <a:pt x="169" y="64"/>
                </a:lnTo>
                <a:lnTo>
                  <a:pt x="169" y="64"/>
                </a:lnTo>
                <a:lnTo>
                  <a:pt x="168" y="63"/>
                </a:lnTo>
                <a:lnTo>
                  <a:pt x="168" y="63"/>
                </a:lnTo>
                <a:lnTo>
                  <a:pt x="168" y="63"/>
                </a:lnTo>
                <a:lnTo>
                  <a:pt x="166" y="61"/>
                </a:lnTo>
                <a:lnTo>
                  <a:pt x="165" y="63"/>
                </a:lnTo>
                <a:lnTo>
                  <a:pt x="165" y="63"/>
                </a:lnTo>
                <a:lnTo>
                  <a:pt x="163" y="64"/>
                </a:lnTo>
                <a:lnTo>
                  <a:pt x="163" y="64"/>
                </a:lnTo>
                <a:lnTo>
                  <a:pt x="160" y="64"/>
                </a:lnTo>
                <a:lnTo>
                  <a:pt x="160" y="64"/>
                </a:lnTo>
                <a:lnTo>
                  <a:pt x="160" y="61"/>
                </a:lnTo>
                <a:lnTo>
                  <a:pt x="160" y="61"/>
                </a:lnTo>
                <a:lnTo>
                  <a:pt x="160" y="61"/>
                </a:lnTo>
                <a:lnTo>
                  <a:pt x="160" y="61"/>
                </a:lnTo>
                <a:lnTo>
                  <a:pt x="160" y="60"/>
                </a:lnTo>
                <a:lnTo>
                  <a:pt x="162" y="57"/>
                </a:lnTo>
                <a:lnTo>
                  <a:pt x="162" y="57"/>
                </a:lnTo>
                <a:lnTo>
                  <a:pt x="162" y="29"/>
                </a:lnTo>
                <a:lnTo>
                  <a:pt x="162" y="29"/>
                </a:lnTo>
                <a:lnTo>
                  <a:pt x="162" y="27"/>
                </a:lnTo>
                <a:lnTo>
                  <a:pt x="162" y="27"/>
                </a:lnTo>
                <a:lnTo>
                  <a:pt x="128" y="27"/>
                </a:lnTo>
                <a:lnTo>
                  <a:pt x="128" y="27"/>
                </a:lnTo>
                <a:lnTo>
                  <a:pt x="128" y="30"/>
                </a:lnTo>
                <a:lnTo>
                  <a:pt x="128" y="30"/>
                </a:lnTo>
                <a:lnTo>
                  <a:pt x="128" y="40"/>
                </a:lnTo>
                <a:lnTo>
                  <a:pt x="128" y="40"/>
                </a:lnTo>
                <a:lnTo>
                  <a:pt x="129" y="54"/>
                </a:lnTo>
                <a:lnTo>
                  <a:pt x="129" y="54"/>
                </a:lnTo>
                <a:lnTo>
                  <a:pt x="129" y="54"/>
                </a:lnTo>
                <a:lnTo>
                  <a:pt x="129" y="54"/>
                </a:lnTo>
                <a:lnTo>
                  <a:pt x="129" y="56"/>
                </a:lnTo>
                <a:lnTo>
                  <a:pt x="129" y="56"/>
                </a:lnTo>
                <a:lnTo>
                  <a:pt x="131" y="58"/>
                </a:lnTo>
                <a:lnTo>
                  <a:pt x="131" y="58"/>
                </a:lnTo>
                <a:lnTo>
                  <a:pt x="131" y="63"/>
                </a:lnTo>
                <a:lnTo>
                  <a:pt x="131" y="63"/>
                </a:lnTo>
                <a:lnTo>
                  <a:pt x="129" y="64"/>
                </a:lnTo>
                <a:lnTo>
                  <a:pt x="129" y="64"/>
                </a:lnTo>
                <a:lnTo>
                  <a:pt x="128" y="66"/>
                </a:lnTo>
                <a:lnTo>
                  <a:pt x="128" y="66"/>
                </a:lnTo>
                <a:lnTo>
                  <a:pt x="124" y="67"/>
                </a:lnTo>
                <a:lnTo>
                  <a:pt x="124" y="67"/>
                </a:lnTo>
                <a:lnTo>
                  <a:pt x="115" y="71"/>
                </a:lnTo>
                <a:lnTo>
                  <a:pt x="115" y="71"/>
                </a:lnTo>
                <a:lnTo>
                  <a:pt x="108" y="77"/>
                </a:lnTo>
                <a:lnTo>
                  <a:pt x="101" y="83"/>
                </a:lnTo>
                <a:lnTo>
                  <a:pt x="101" y="83"/>
                </a:lnTo>
                <a:lnTo>
                  <a:pt x="89" y="95"/>
                </a:lnTo>
                <a:lnTo>
                  <a:pt x="89" y="95"/>
                </a:lnTo>
                <a:lnTo>
                  <a:pt x="87" y="101"/>
                </a:lnTo>
                <a:lnTo>
                  <a:pt x="84" y="107"/>
                </a:lnTo>
                <a:lnTo>
                  <a:pt x="84" y="107"/>
                </a:lnTo>
                <a:lnTo>
                  <a:pt x="81" y="118"/>
                </a:lnTo>
                <a:lnTo>
                  <a:pt x="78" y="129"/>
                </a:lnTo>
                <a:lnTo>
                  <a:pt x="78" y="129"/>
                </a:lnTo>
                <a:lnTo>
                  <a:pt x="78" y="141"/>
                </a:lnTo>
                <a:lnTo>
                  <a:pt x="78" y="141"/>
                </a:lnTo>
                <a:lnTo>
                  <a:pt x="78" y="148"/>
                </a:lnTo>
                <a:lnTo>
                  <a:pt x="78" y="154"/>
                </a:lnTo>
                <a:lnTo>
                  <a:pt x="78" y="154"/>
                </a:lnTo>
                <a:lnTo>
                  <a:pt x="81" y="162"/>
                </a:lnTo>
                <a:lnTo>
                  <a:pt x="84" y="171"/>
                </a:lnTo>
                <a:lnTo>
                  <a:pt x="84" y="171"/>
                </a:lnTo>
                <a:lnTo>
                  <a:pt x="88" y="179"/>
                </a:lnTo>
                <a:lnTo>
                  <a:pt x="94" y="186"/>
                </a:lnTo>
                <a:lnTo>
                  <a:pt x="94" y="186"/>
                </a:lnTo>
                <a:lnTo>
                  <a:pt x="109" y="199"/>
                </a:lnTo>
                <a:lnTo>
                  <a:pt x="109" y="199"/>
                </a:lnTo>
                <a:lnTo>
                  <a:pt x="114" y="202"/>
                </a:lnTo>
                <a:lnTo>
                  <a:pt x="114" y="202"/>
                </a:lnTo>
                <a:lnTo>
                  <a:pt x="129" y="210"/>
                </a:lnTo>
                <a:lnTo>
                  <a:pt x="129" y="210"/>
                </a:lnTo>
                <a:lnTo>
                  <a:pt x="132" y="210"/>
                </a:lnTo>
                <a:lnTo>
                  <a:pt x="132" y="210"/>
                </a:lnTo>
                <a:lnTo>
                  <a:pt x="133" y="210"/>
                </a:lnTo>
                <a:lnTo>
                  <a:pt x="135" y="212"/>
                </a:lnTo>
                <a:lnTo>
                  <a:pt x="135" y="212"/>
                </a:lnTo>
                <a:lnTo>
                  <a:pt x="133" y="213"/>
                </a:lnTo>
                <a:lnTo>
                  <a:pt x="133" y="213"/>
                </a:lnTo>
                <a:lnTo>
                  <a:pt x="133" y="216"/>
                </a:lnTo>
                <a:lnTo>
                  <a:pt x="133" y="216"/>
                </a:lnTo>
                <a:lnTo>
                  <a:pt x="133" y="225"/>
                </a:lnTo>
                <a:lnTo>
                  <a:pt x="133" y="225"/>
                </a:lnTo>
                <a:lnTo>
                  <a:pt x="133" y="246"/>
                </a:lnTo>
                <a:lnTo>
                  <a:pt x="133" y="246"/>
                </a:lnTo>
                <a:lnTo>
                  <a:pt x="135" y="259"/>
                </a:lnTo>
                <a:lnTo>
                  <a:pt x="135" y="259"/>
                </a:lnTo>
                <a:lnTo>
                  <a:pt x="133" y="263"/>
                </a:lnTo>
                <a:lnTo>
                  <a:pt x="133" y="263"/>
                </a:lnTo>
                <a:lnTo>
                  <a:pt x="133" y="274"/>
                </a:lnTo>
                <a:lnTo>
                  <a:pt x="133" y="274"/>
                </a:lnTo>
                <a:lnTo>
                  <a:pt x="133" y="276"/>
                </a:lnTo>
                <a:lnTo>
                  <a:pt x="133" y="276"/>
                </a:lnTo>
                <a:lnTo>
                  <a:pt x="132" y="279"/>
                </a:lnTo>
                <a:lnTo>
                  <a:pt x="131" y="279"/>
                </a:lnTo>
                <a:lnTo>
                  <a:pt x="131" y="279"/>
                </a:lnTo>
                <a:lnTo>
                  <a:pt x="125" y="279"/>
                </a:lnTo>
                <a:lnTo>
                  <a:pt x="125" y="279"/>
                </a:lnTo>
                <a:lnTo>
                  <a:pt x="119" y="277"/>
                </a:lnTo>
                <a:lnTo>
                  <a:pt x="115" y="274"/>
                </a:lnTo>
                <a:lnTo>
                  <a:pt x="115" y="274"/>
                </a:lnTo>
                <a:lnTo>
                  <a:pt x="114" y="273"/>
                </a:lnTo>
                <a:lnTo>
                  <a:pt x="114" y="273"/>
                </a:lnTo>
                <a:lnTo>
                  <a:pt x="109" y="267"/>
                </a:lnTo>
                <a:lnTo>
                  <a:pt x="109" y="267"/>
                </a:lnTo>
                <a:lnTo>
                  <a:pt x="104" y="257"/>
                </a:lnTo>
                <a:lnTo>
                  <a:pt x="101" y="247"/>
                </a:lnTo>
                <a:lnTo>
                  <a:pt x="101" y="247"/>
                </a:lnTo>
                <a:lnTo>
                  <a:pt x="99" y="235"/>
                </a:lnTo>
                <a:lnTo>
                  <a:pt x="99" y="235"/>
                </a:lnTo>
                <a:lnTo>
                  <a:pt x="99" y="232"/>
                </a:lnTo>
                <a:lnTo>
                  <a:pt x="99" y="232"/>
                </a:lnTo>
                <a:lnTo>
                  <a:pt x="98" y="232"/>
                </a:lnTo>
                <a:lnTo>
                  <a:pt x="98" y="232"/>
                </a:lnTo>
                <a:lnTo>
                  <a:pt x="81" y="233"/>
                </a:lnTo>
                <a:lnTo>
                  <a:pt x="81" y="233"/>
                </a:lnTo>
                <a:lnTo>
                  <a:pt x="68" y="233"/>
                </a:lnTo>
                <a:lnTo>
                  <a:pt x="68" y="233"/>
                </a:lnTo>
                <a:lnTo>
                  <a:pt x="60" y="235"/>
                </a:lnTo>
                <a:lnTo>
                  <a:pt x="60" y="235"/>
                </a:lnTo>
                <a:lnTo>
                  <a:pt x="57" y="235"/>
                </a:lnTo>
                <a:lnTo>
                  <a:pt x="57" y="235"/>
                </a:lnTo>
                <a:lnTo>
                  <a:pt x="58" y="237"/>
                </a:lnTo>
                <a:lnTo>
                  <a:pt x="58" y="237"/>
                </a:lnTo>
                <a:lnTo>
                  <a:pt x="60" y="246"/>
                </a:lnTo>
                <a:lnTo>
                  <a:pt x="60" y="246"/>
                </a:lnTo>
                <a:lnTo>
                  <a:pt x="64" y="264"/>
                </a:lnTo>
                <a:lnTo>
                  <a:pt x="64" y="264"/>
                </a:lnTo>
                <a:lnTo>
                  <a:pt x="68" y="276"/>
                </a:lnTo>
                <a:lnTo>
                  <a:pt x="74" y="286"/>
                </a:lnTo>
                <a:lnTo>
                  <a:pt x="74" y="286"/>
                </a:lnTo>
                <a:lnTo>
                  <a:pt x="77" y="291"/>
                </a:lnTo>
                <a:lnTo>
                  <a:pt x="77" y="291"/>
                </a:lnTo>
                <a:lnTo>
                  <a:pt x="85" y="300"/>
                </a:lnTo>
                <a:lnTo>
                  <a:pt x="97" y="307"/>
                </a:lnTo>
                <a:lnTo>
                  <a:pt x="97" y="307"/>
                </a:lnTo>
                <a:lnTo>
                  <a:pt x="102" y="311"/>
                </a:lnTo>
                <a:lnTo>
                  <a:pt x="109" y="313"/>
                </a:lnTo>
                <a:lnTo>
                  <a:pt x="109" y="313"/>
                </a:lnTo>
                <a:lnTo>
                  <a:pt x="114" y="314"/>
                </a:lnTo>
                <a:lnTo>
                  <a:pt x="114" y="314"/>
                </a:lnTo>
                <a:lnTo>
                  <a:pt x="124" y="314"/>
                </a:lnTo>
                <a:lnTo>
                  <a:pt x="124" y="314"/>
                </a:lnTo>
                <a:lnTo>
                  <a:pt x="125" y="314"/>
                </a:lnTo>
                <a:lnTo>
                  <a:pt x="125" y="314"/>
                </a:lnTo>
                <a:lnTo>
                  <a:pt x="128" y="314"/>
                </a:lnTo>
                <a:lnTo>
                  <a:pt x="128" y="314"/>
                </a:lnTo>
                <a:lnTo>
                  <a:pt x="128" y="314"/>
                </a:lnTo>
                <a:lnTo>
                  <a:pt x="129" y="316"/>
                </a:lnTo>
                <a:lnTo>
                  <a:pt x="129" y="317"/>
                </a:lnTo>
                <a:lnTo>
                  <a:pt x="129" y="317"/>
                </a:lnTo>
                <a:lnTo>
                  <a:pt x="129" y="318"/>
                </a:lnTo>
                <a:lnTo>
                  <a:pt x="129" y="318"/>
                </a:lnTo>
                <a:lnTo>
                  <a:pt x="128" y="321"/>
                </a:lnTo>
                <a:lnTo>
                  <a:pt x="128" y="321"/>
                </a:lnTo>
                <a:lnTo>
                  <a:pt x="128" y="330"/>
                </a:lnTo>
                <a:lnTo>
                  <a:pt x="128" y="330"/>
                </a:lnTo>
                <a:lnTo>
                  <a:pt x="128" y="336"/>
                </a:lnTo>
                <a:lnTo>
                  <a:pt x="128" y="336"/>
                </a:lnTo>
                <a:lnTo>
                  <a:pt x="126" y="348"/>
                </a:lnTo>
                <a:lnTo>
                  <a:pt x="126" y="348"/>
                </a:lnTo>
                <a:lnTo>
                  <a:pt x="126" y="350"/>
                </a:lnTo>
                <a:lnTo>
                  <a:pt x="126" y="350"/>
                </a:lnTo>
                <a:lnTo>
                  <a:pt x="132" y="350"/>
                </a:lnTo>
                <a:lnTo>
                  <a:pt x="132" y="350"/>
                </a:lnTo>
                <a:lnTo>
                  <a:pt x="142" y="348"/>
                </a:lnTo>
                <a:lnTo>
                  <a:pt x="142" y="348"/>
                </a:lnTo>
                <a:lnTo>
                  <a:pt x="155" y="347"/>
                </a:lnTo>
                <a:lnTo>
                  <a:pt x="155" y="347"/>
                </a:lnTo>
                <a:lnTo>
                  <a:pt x="170" y="345"/>
                </a:lnTo>
                <a:lnTo>
                  <a:pt x="170" y="345"/>
                </a:lnTo>
                <a:lnTo>
                  <a:pt x="175" y="345"/>
                </a:lnTo>
                <a:lnTo>
                  <a:pt x="175" y="345"/>
                </a:lnTo>
                <a:close/>
                <a:moveTo>
                  <a:pt x="4" y="155"/>
                </a:moveTo>
                <a:lnTo>
                  <a:pt x="4" y="155"/>
                </a:lnTo>
                <a:lnTo>
                  <a:pt x="4" y="155"/>
                </a:lnTo>
                <a:lnTo>
                  <a:pt x="4" y="155"/>
                </a:lnTo>
                <a:lnTo>
                  <a:pt x="6" y="148"/>
                </a:lnTo>
                <a:lnTo>
                  <a:pt x="6" y="148"/>
                </a:lnTo>
                <a:lnTo>
                  <a:pt x="8" y="134"/>
                </a:lnTo>
                <a:lnTo>
                  <a:pt x="8" y="134"/>
                </a:lnTo>
                <a:lnTo>
                  <a:pt x="11" y="115"/>
                </a:lnTo>
                <a:lnTo>
                  <a:pt x="11" y="115"/>
                </a:lnTo>
                <a:lnTo>
                  <a:pt x="14" y="102"/>
                </a:lnTo>
                <a:lnTo>
                  <a:pt x="14" y="102"/>
                </a:lnTo>
                <a:lnTo>
                  <a:pt x="21" y="81"/>
                </a:lnTo>
                <a:lnTo>
                  <a:pt x="31" y="61"/>
                </a:lnTo>
                <a:lnTo>
                  <a:pt x="31" y="61"/>
                </a:ln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31" y="60"/>
                </a:lnTo>
                <a:lnTo>
                  <a:pt x="24" y="71"/>
                </a:lnTo>
                <a:lnTo>
                  <a:pt x="20" y="83"/>
                </a:lnTo>
                <a:lnTo>
                  <a:pt x="20" y="83"/>
                </a:lnTo>
                <a:lnTo>
                  <a:pt x="14" y="95"/>
                </a:lnTo>
                <a:lnTo>
                  <a:pt x="10" y="110"/>
                </a:lnTo>
                <a:lnTo>
                  <a:pt x="10" y="110"/>
                </a:lnTo>
                <a:lnTo>
                  <a:pt x="7" y="127"/>
                </a:lnTo>
                <a:lnTo>
                  <a:pt x="7" y="127"/>
                </a:lnTo>
                <a:lnTo>
                  <a:pt x="6" y="139"/>
                </a:lnTo>
                <a:lnTo>
                  <a:pt x="4" y="154"/>
                </a:lnTo>
                <a:lnTo>
                  <a:pt x="4" y="154"/>
                </a:lnTo>
                <a:lnTo>
                  <a:pt x="4" y="155"/>
                </a:lnTo>
                <a:lnTo>
                  <a:pt x="4" y="155"/>
                </a:lnTo>
                <a:close/>
                <a:moveTo>
                  <a:pt x="102" y="236"/>
                </a:moveTo>
                <a:lnTo>
                  <a:pt x="102" y="236"/>
                </a:lnTo>
                <a:lnTo>
                  <a:pt x="102" y="236"/>
                </a:lnTo>
                <a:lnTo>
                  <a:pt x="102" y="236"/>
                </a:lnTo>
                <a:lnTo>
                  <a:pt x="102" y="229"/>
                </a:lnTo>
                <a:lnTo>
                  <a:pt x="102" y="229"/>
                </a:lnTo>
                <a:lnTo>
                  <a:pt x="101" y="228"/>
                </a:lnTo>
                <a:lnTo>
                  <a:pt x="99" y="228"/>
                </a:lnTo>
                <a:lnTo>
                  <a:pt x="99" y="228"/>
                </a:lnTo>
                <a:lnTo>
                  <a:pt x="95" y="228"/>
                </a:lnTo>
                <a:lnTo>
                  <a:pt x="95" y="228"/>
                </a:lnTo>
                <a:lnTo>
                  <a:pt x="84" y="229"/>
                </a:lnTo>
                <a:lnTo>
                  <a:pt x="84" y="229"/>
                </a:lnTo>
                <a:lnTo>
                  <a:pt x="72" y="230"/>
                </a:lnTo>
                <a:lnTo>
                  <a:pt x="72" y="230"/>
                </a:lnTo>
                <a:lnTo>
                  <a:pt x="62" y="232"/>
                </a:lnTo>
                <a:lnTo>
                  <a:pt x="62" y="232"/>
                </a:lnTo>
                <a:lnTo>
                  <a:pt x="58" y="232"/>
                </a:lnTo>
                <a:lnTo>
                  <a:pt x="58" y="232"/>
                </a:lnTo>
                <a:lnTo>
                  <a:pt x="57" y="232"/>
                </a:lnTo>
                <a:lnTo>
                  <a:pt x="57" y="232"/>
                </a:lnTo>
                <a:lnTo>
                  <a:pt x="60" y="232"/>
                </a:lnTo>
                <a:lnTo>
                  <a:pt x="60" y="232"/>
                </a:lnTo>
                <a:lnTo>
                  <a:pt x="75" y="232"/>
                </a:lnTo>
                <a:lnTo>
                  <a:pt x="75" y="232"/>
                </a:lnTo>
                <a:lnTo>
                  <a:pt x="82" y="230"/>
                </a:lnTo>
                <a:lnTo>
                  <a:pt x="82" y="230"/>
                </a:lnTo>
                <a:lnTo>
                  <a:pt x="98" y="230"/>
                </a:lnTo>
                <a:lnTo>
                  <a:pt x="98" y="230"/>
                </a:lnTo>
                <a:lnTo>
                  <a:pt x="101" y="230"/>
                </a:lnTo>
                <a:lnTo>
                  <a:pt x="101" y="233"/>
                </a:lnTo>
                <a:lnTo>
                  <a:pt x="101" y="233"/>
                </a:lnTo>
                <a:lnTo>
                  <a:pt x="102" y="236"/>
                </a:lnTo>
                <a:lnTo>
                  <a:pt x="102" y="236"/>
                </a:lnTo>
                <a:close/>
                <a:moveTo>
                  <a:pt x="263" y="90"/>
                </a:moveTo>
                <a:lnTo>
                  <a:pt x="263" y="90"/>
                </a:lnTo>
                <a:lnTo>
                  <a:pt x="260" y="81"/>
                </a:lnTo>
                <a:lnTo>
                  <a:pt x="256" y="74"/>
                </a:lnTo>
                <a:lnTo>
                  <a:pt x="256" y="74"/>
                </a:lnTo>
                <a:lnTo>
                  <a:pt x="256" y="74"/>
                </a:lnTo>
                <a:lnTo>
                  <a:pt x="256" y="74"/>
                </a:lnTo>
                <a:lnTo>
                  <a:pt x="259" y="84"/>
                </a:lnTo>
                <a:lnTo>
                  <a:pt x="259" y="84"/>
                </a:lnTo>
                <a:lnTo>
                  <a:pt x="260" y="95"/>
                </a:lnTo>
                <a:lnTo>
                  <a:pt x="260" y="95"/>
                </a:lnTo>
                <a:lnTo>
                  <a:pt x="266" y="112"/>
                </a:lnTo>
                <a:lnTo>
                  <a:pt x="266" y="112"/>
                </a:lnTo>
                <a:lnTo>
                  <a:pt x="267" y="114"/>
                </a:lnTo>
                <a:lnTo>
                  <a:pt x="267" y="114"/>
                </a:lnTo>
                <a:lnTo>
                  <a:pt x="267" y="114"/>
                </a:lnTo>
                <a:lnTo>
                  <a:pt x="267" y="114"/>
                </a:lnTo>
                <a:lnTo>
                  <a:pt x="266" y="110"/>
                </a:lnTo>
                <a:lnTo>
                  <a:pt x="266" y="110"/>
                </a:lnTo>
                <a:lnTo>
                  <a:pt x="264" y="101"/>
                </a:lnTo>
                <a:lnTo>
                  <a:pt x="263" y="93"/>
                </a:lnTo>
                <a:lnTo>
                  <a:pt x="263" y="93"/>
                </a:lnTo>
                <a:lnTo>
                  <a:pt x="263" y="91"/>
                </a:lnTo>
                <a:lnTo>
                  <a:pt x="263" y="91"/>
                </a:lnTo>
                <a:lnTo>
                  <a:pt x="263" y="90"/>
                </a:lnTo>
                <a:lnTo>
                  <a:pt x="263" y="90"/>
                </a:lnTo>
                <a:close/>
                <a:moveTo>
                  <a:pt x="227" y="286"/>
                </a:moveTo>
                <a:lnTo>
                  <a:pt x="227" y="286"/>
                </a:lnTo>
                <a:lnTo>
                  <a:pt x="229" y="286"/>
                </a:lnTo>
                <a:lnTo>
                  <a:pt x="229" y="286"/>
                </a:lnTo>
                <a:lnTo>
                  <a:pt x="234" y="274"/>
                </a:lnTo>
                <a:lnTo>
                  <a:pt x="234" y="274"/>
                </a:lnTo>
                <a:lnTo>
                  <a:pt x="234" y="273"/>
                </a:lnTo>
                <a:lnTo>
                  <a:pt x="234" y="273"/>
                </a:lnTo>
                <a:lnTo>
                  <a:pt x="234" y="272"/>
                </a:lnTo>
                <a:lnTo>
                  <a:pt x="234" y="272"/>
                </a:lnTo>
                <a:lnTo>
                  <a:pt x="236" y="270"/>
                </a:lnTo>
                <a:lnTo>
                  <a:pt x="236" y="270"/>
                </a:lnTo>
                <a:lnTo>
                  <a:pt x="237" y="264"/>
                </a:lnTo>
                <a:lnTo>
                  <a:pt x="237" y="264"/>
                </a:lnTo>
                <a:lnTo>
                  <a:pt x="243" y="237"/>
                </a:lnTo>
                <a:lnTo>
                  <a:pt x="243" y="237"/>
                </a:lnTo>
                <a:lnTo>
                  <a:pt x="244" y="235"/>
                </a:lnTo>
                <a:lnTo>
                  <a:pt x="244" y="235"/>
                </a:lnTo>
                <a:lnTo>
                  <a:pt x="241" y="235"/>
                </a:lnTo>
                <a:lnTo>
                  <a:pt x="241" y="235"/>
                </a:lnTo>
                <a:lnTo>
                  <a:pt x="241" y="236"/>
                </a:lnTo>
                <a:lnTo>
                  <a:pt x="241" y="236"/>
                </a:lnTo>
                <a:lnTo>
                  <a:pt x="240" y="245"/>
                </a:lnTo>
                <a:lnTo>
                  <a:pt x="240" y="245"/>
                </a:lnTo>
                <a:lnTo>
                  <a:pt x="240" y="245"/>
                </a:lnTo>
                <a:lnTo>
                  <a:pt x="240" y="245"/>
                </a:lnTo>
                <a:lnTo>
                  <a:pt x="240" y="246"/>
                </a:lnTo>
                <a:lnTo>
                  <a:pt x="240" y="246"/>
                </a:lnTo>
                <a:lnTo>
                  <a:pt x="239" y="246"/>
                </a:lnTo>
                <a:lnTo>
                  <a:pt x="239" y="246"/>
                </a:lnTo>
                <a:lnTo>
                  <a:pt x="239" y="247"/>
                </a:lnTo>
                <a:lnTo>
                  <a:pt x="239" y="247"/>
                </a:lnTo>
                <a:lnTo>
                  <a:pt x="236" y="263"/>
                </a:lnTo>
                <a:lnTo>
                  <a:pt x="236" y="263"/>
                </a:lnTo>
                <a:lnTo>
                  <a:pt x="234" y="270"/>
                </a:lnTo>
                <a:lnTo>
                  <a:pt x="234" y="270"/>
                </a:lnTo>
                <a:lnTo>
                  <a:pt x="234" y="272"/>
                </a:lnTo>
                <a:lnTo>
                  <a:pt x="234" y="272"/>
                </a:lnTo>
                <a:lnTo>
                  <a:pt x="233" y="272"/>
                </a:lnTo>
                <a:lnTo>
                  <a:pt x="233" y="272"/>
                </a:lnTo>
                <a:lnTo>
                  <a:pt x="232" y="276"/>
                </a:lnTo>
                <a:lnTo>
                  <a:pt x="232" y="276"/>
                </a:lnTo>
                <a:lnTo>
                  <a:pt x="227" y="284"/>
                </a:lnTo>
                <a:lnTo>
                  <a:pt x="227" y="284"/>
                </a:lnTo>
                <a:lnTo>
                  <a:pt x="227" y="286"/>
                </a:lnTo>
                <a:lnTo>
                  <a:pt x="227" y="286"/>
                </a:lnTo>
                <a:close/>
                <a:moveTo>
                  <a:pt x="270" y="263"/>
                </a:moveTo>
                <a:lnTo>
                  <a:pt x="270" y="263"/>
                </a:lnTo>
                <a:lnTo>
                  <a:pt x="270" y="263"/>
                </a:lnTo>
                <a:lnTo>
                  <a:pt x="270" y="263"/>
                </a:lnTo>
                <a:lnTo>
                  <a:pt x="273" y="253"/>
                </a:lnTo>
                <a:lnTo>
                  <a:pt x="273" y="253"/>
                </a:lnTo>
                <a:lnTo>
                  <a:pt x="277" y="242"/>
                </a:lnTo>
                <a:lnTo>
                  <a:pt x="278" y="229"/>
                </a:lnTo>
                <a:lnTo>
                  <a:pt x="278" y="229"/>
                </a:lnTo>
                <a:lnTo>
                  <a:pt x="278" y="229"/>
                </a:lnTo>
                <a:lnTo>
                  <a:pt x="278" y="229"/>
                </a:lnTo>
                <a:lnTo>
                  <a:pt x="277" y="232"/>
                </a:lnTo>
                <a:lnTo>
                  <a:pt x="277" y="232"/>
                </a:lnTo>
                <a:lnTo>
                  <a:pt x="273" y="243"/>
                </a:lnTo>
                <a:lnTo>
                  <a:pt x="273" y="243"/>
                </a:lnTo>
                <a:lnTo>
                  <a:pt x="273" y="245"/>
                </a:lnTo>
                <a:lnTo>
                  <a:pt x="273" y="245"/>
                </a:lnTo>
                <a:lnTo>
                  <a:pt x="273" y="246"/>
                </a:lnTo>
                <a:lnTo>
                  <a:pt x="273" y="247"/>
                </a:lnTo>
                <a:lnTo>
                  <a:pt x="273" y="247"/>
                </a:lnTo>
                <a:lnTo>
                  <a:pt x="271" y="249"/>
                </a:lnTo>
                <a:lnTo>
                  <a:pt x="271" y="249"/>
                </a:lnTo>
                <a:lnTo>
                  <a:pt x="270" y="259"/>
                </a:lnTo>
                <a:lnTo>
                  <a:pt x="270" y="259"/>
                </a:lnTo>
                <a:lnTo>
                  <a:pt x="270" y="260"/>
                </a:lnTo>
                <a:lnTo>
                  <a:pt x="270" y="260"/>
                </a:lnTo>
                <a:lnTo>
                  <a:pt x="270" y="263"/>
                </a:lnTo>
                <a:lnTo>
                  <a:pt x="270" y="263"/>
                </a:lnTo>
                <a:close/>
                <a:moveTo>
                  <a:pt x="122" y="56"/>
                </a:moveTo>
                <a:lnTo>
                  <a:pt x="122" y="56"/>
                </a:lnTo>
                <a:lnTo>
                  <a:pt x="122" y="56"/>
                </a:lnTo>
                <a:lnTo>
                  <a:pt x="122" y="56"/>
                </a:lnTo>
                <a:lnTo>
                  <a:pt x="115" y="60"/>
                </a:lnTo>
                <a:lnTo>
                  <a:pt x="115" y="60"/>
                </a:lnTo>
                <a:lnTo>
                  <a:pt x="115" y="60"/>
                </a:lnTo>
                <a:lnTo>
                  <a:pt x="115" y="60"/>
                </a:lnTo>
                <a:lnTo>
                  <a:pt x="109" y="64"/>
                </a:lnTo>
                <a:lnTo>
                  <a:pt x="109" y="64"/>
                </a:lnTo>
                <a:lnTo>
                  <a:pt x="94" y="77"/>
                </a:lnTo>
                <a:lnTo>
                  <a:pt x="94" y="77"/>
                </a:lnTo>
                <a:lnTo>
                  <a:pt x="92" y="77"/>
                </a:lnTo>
                <a:lnTo>
                  <a:pt x="92" y="77"/>
                </a:lnTo>
                <a:lnTo>
                  <a:pt x="94" y="77"/>
                </a:lnTo>
                <a:lnTo>
                  <a:pt x="94" y="77"/>
                </a:lnTo>
                <a:lnTo>
                  <a:pt x="112" y="66"/>
                </a:lnTo>
                <a:lnTo>
                  <a:pt x="112" y="66"/>
                </a:lnTo>
                <a:lnTo>
                  <a:pt x="114" y="64"/>
                </a:lnTo>
                <a:lnTo>
                  <a:pt x="114" y="64"/>
                </a:lnTo>
                <a:lnTo>
                  <a:pt x="115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4"/>
                </a:lnTo>
                <a:lnTo>
                  <a:pt x="115" y="64"/>
                </a:lnTo>
                <a:lnTo>
                  <a:pt x="115" y="63"/>
                </a:lnTo>
                <a:lnTo>
                  <a:pt x="116" y="60"/>
                </a:lnTo>
                <a:lnTo>
                  <a:pt x="116" y="60"/>
                </a:lnTo>
                <a:lnTo>
                  <a:pt x="119" y="58"/>
                </a:lnTo>
                <a:lnTo>
                  <a:pt x="119" y="58"/>
                </a:lnTo>
                <a:lnTo>
                  <a:pt x="122" y="56"/>
                </a:lnTo>
                <a:lnTo>
                  <a:pt x="122" y="56"/>
                </a:lnTo>
                <a:close/>
                <a:moveTo>
                  <a:pt x="277" y="149"/>
                </a:moveTo>
                <a:lnTo>
                  <a:pt x="277" y="149"/>
                </a:lnTo>
                <a:lnTo>
                  <a:pt x="277" y="149"/>
                </a:lnTo>
                <a:lnTo>
                  <a:pt x="277" y="149"/>
                </a:lnTo>
                <a:lnTo>
                  <a:pt x="276" y="129"/>
                </a:lnTo>
                <a:lnTo>
                  <a:pt x="271" y="111"/>
                </a:lnTo>
                <a:lnTo>
                  <a:pt x="271" y="111"/>
                </a:lnTo>
                <a:lnTo>
                  <a:pt x="271" y="112"/>
                </a:lnTo>
                <a:lnTo>
                  <a:pt x="271" y="112"/>
                </a:lnTo>
                <a:lnTo>
                  <a:pt x="273" y="125"/>
                </a:lnTo>
                <a:lnTo>
                  <a:pt x="273" y="125"/>
                </a:lnTo>
                <a:lnTo>
                  <a:pt x="274" y="132"/>
                </a:lnTo>
                <a:lnTo>
                  <a:pt x="274" y="132"/>
                </a:lnTo>
                <a:lnTo>
                  <a:pt x="276" y="144"/>
                </a:lnTo>
                <a:lnTo>
                  <a:pt x="276" y="144"/>
                </a:lnTo>
                <a:lnTo>
                  <a:pt x="277" y="149"/>
                </a:lnTo>
                <a:lnTo>
                  <a:pt x="277" y="149"/>
                </a:lnTo>
                <a:close/>
                <a:moveTo>
                  <a:pt x="278" y="202"/>
                </a:moveTo>
                <a:lnTo>
                  <a:pt x="278" y="202"/>
                </a:lnTo>
                <a:lnTo>
                  <a:pt x="278" y="192"/>
                </a:lnTo>
                <a:lnTo>
                  <a:pt x="277" y="181"/>
                </a:lnTo>
                <a:lnTo>
                  <a:pt x="277" y="181"/>
                </a:lnTo>
                <a:lnTo>
                  <a:pt x="277" y="183"/>
                </a:lnTo>
                <a:lnTo>
                  <a:pt x="277" y="183"/>
                </a:lnTo>
                <a:lnTo>
                  <a:pt x="276" y="202"/>
                </a:lnTo>
                <a:lnTo>
                  <a:pt x="276" y="202"/>
                </a:lnTo>
                <a:lnTo>
                  <a:pt x="276" y="202"/>
                </a:lnTo>
                <a:lnTo>
                  <a:pt x="276" y="202"/>
                </a:lnTo>
                <a:lnTo>
                  <a:pt x="278" y="202"/>
                </a:lnTo>
                <a:lnTo>
                  <a:pt x="278" y="202"/>
                </a:lnTo>
                <a:close/>
                <a:moveTo>
                  <a:pt x="131" y="351"/>
                </a:moveTo>
                <a:lnTo>
                  <a:pt x="131" y="351"/>
                </a:lnTo>
                <a:lnTo>
                  <a:pt x="131" y="353"/>
                </a:lnTo>
                <a:lnTo>
                  <a:pt x="131" y="353"/>
                </a:lnTo>
                <a:lnTo>
                  <a:pt x="132" y="353"/>
                </a:lnTo>
                <a:lnTo>
                  <a:pt x="132" y="353"/>
                </a:lnTo>
                <a:lnTo>
                  <a:pt x="152" y="351"/>
                </a:lnTo>
                <a:lnTo>
                  <a:pt x="152" y="351"/>
                </a:lnTo>
                <a:lnTo>
                  <a:pt x="159" y="350"/>
                </a:lnTo>
                <a:lnTo>
                  <a:pt x="159" y="350"/>
                </a:lnTo>
                <a:lnTo>
                  <a:pt x="170" y="348"/>
                </a:lnTo>
                <a:lnTo>
                  <a:pt x="170" y="348"/>
                </a:lnTo>
                <a:lnTo>
                  <a:pt x="176" y="348"/>
                </a:lnTo>
                <a:lnTo>
                  <a:pt x="176" y="348"/>
                </a:lnTo>
                <a:lnTo>
                  <a:pt x="178" y="347"/>
                </a:lnTo>
                <a:lnTo>
                  <a:pt x="178" y="347"/>
                </a:lnTo>
                <a:lnTo>
                  <a:pt x="178" y="345"/>
                </a:lnTo>
                <a:lnTo>
                  <a:pt x="178" y="345"/>
                </a:lnTo>
                <a:lnTo>
                  <a:pt x="176" y="336"/>
                </a:lnTo>
                <a:lnTo>
                  <a:pt x="176" y="336"/>
                </a:lnTo>
                <a:lnTo>
                  <a:pt x="175" y="336"/>
                </a:lnTo>
                <a:lnTo>
                  <a:pt x="175" y="336"/>
                </a:lnTo>
                <a:lnTo>
                  <a:pt x="175" y="334"/>
                </a:lnTo>
                <a:lnTo>
                  <a:pt x="175" y="334"/>
                </a:lnTo>
                <a:lnTo>
                  <a:pt x="176" y="343"/>
                </a:lnTo>
                <a:lnTo>
                  <a:pt x="176" y="343"/>
                </a:lnTo>
                <a:lnTo>
                  <a:pt x="176" y="345"/>
                </a:lnTo>
                <a:lnTo>
                  <a:pt x="176" y="345"/>
                </a:lnTo>
                <a:lnTo>
                  <a:pt x="176" y="347"/>
                </a:lnTo>
                <a:lnTo>
                  <a:pt x="175" y="347"/>
                </a:lnTo>
                <a:lnTo>
                  <a:pt x="175" y="347"/>
                </a:lnTo>
                <a:lnTo>
                  <a:pt x="173" y="348"/>
                </a:lnTo>
                <a:lnTo>
                  <a:pt x="173" y="348"/>
                </a:lnTo>
                <a:lnTo>
                  <a:pt x="163" y="348"/>
                </a:lnTo>
                <a:lnTo>
                  <a:pt x="163" y="348"/>
                </a:lnTo>
                <a:lnTo>
                  <a:pt x="148" y="350"/>
                </a:lnTo>
                <a:lnTo>
                  <a:pt x="148" y="350"/>
                </a:lnTo>
                <a:lnTo>
                  <a:pt x="136" y="351"/>
                </a:lnTo>
                <a:lnTo>
                  <a:pt x="136" y="351"/>
                </a:lnTo>
                <a:lnTo>
                  <a:pt x="131" y="351"/>
                </a:lnTo>
                <a:lnTo>
                  <a:pt x="131" y="351"/>
                </a:lnTo>
                <a:close/>
                <a:moveTo>
                  <a:pt x="149" y="370"/>
                </a:moveTo>
                <a:lnTo>
                  <a:pt x="149" y="370"/>
                </a:lnTo>
                <a:lnTo>
                  <a:pt x="149" y="370"/>
                </a:lnTo>
                <a:lnTo>
                  <a:pt x="149" y="370"/>
                </a:lnTo>
                <a:lnTo>
                  <a:pt x="165" y="371"/>
                </a:lnTo>
                <a:lnTo>
                  <a:pt x="165" y="371"/>
                </a:lnTo>
                <a:lnTo>
                  <a:pt x="165" y="371"/>
                </a:lnTo>
                <a:lnTo>
                  <a:pt x="165" y="371"/>
                </a:lnTo>
                <a:lnTo>
                  <a:pt x="175" y="367"/>
                </a:lnTo>
                <a:lnTo>
                  <a:pt x="175" y="367"/>
                </a:lnTo>
                <a:lnTo>
                  <a:pt x="176" y="367"/>
                </a:lnTo>
                <a:lnTo>
                  <a:pt x="176" y="367"/>
                </a:lnTo>
                <a:lnTo>
                  <a:pt x="175" y="367"/>
                </a:lnTo>
                <a:lnTo>
                  <a:pt x="175" y="367"/>
                </a:lnTo>
                <a:lnTo>
                  <a:pt x="169" y="367"/>
                </a:lnTo>
                <a:lnTo>
                  <a:pt x="169" y="367"/>
                </a:lnTo>
                <a:lnTo>
                  <a:pt x="166" y="368"/>
                </a:lnTo>
                <a:lnTo>
                  <a:pt x="166" y="368"/>
                </a:lnTo>
                <a:lnTo>
                  <a:pt x="155" y="368"/>
                </a:lnTo>
                <a:lnTo>
                  <a:pt x="155" y="368"/>
                </a:lnTo>
                <a:lnTo>
                  <a:pt x="153" y="370"/>
                </a:lnTo>
                <a:lnTo>
                  <a:pt x="153" y="370"/>
                </a:lnTo>
                <a:lnTo>
                  <a:pt x="152" y="370"/>
                </a:lnTo>
                <a:lnTo>
                  <a:pt x="152" y="370"/>
                </a:lnTo>
                <a:lnTo>
                  <a:pt x="149" y="370"/>
                </a:lnTo>
                <a:lnTo>
                  <a:pt x="149" y="370"/>
                </a:lnTo>
                <a:close/>
                <a:moveTo>
                  <a:pt x="21" y="158"/>
                </a:moveTo>
                <a:lnTo>
                  <a:pt x="21" y="158"/>
                </a:lnTo>
                <a:lnTo>
                  <a:pt x="21" y="158"/>
                </a:lnTo>
                <a:lnTo>
                  <a:pt x="21" y="158"/>
                </a:lnTo>
                <a:lnTo>
                  <a:pt x="23" y="156"/>
                </a:lnTo>
                <a:lnTo>
                  <a:pt x="23" y="156"/>
                </a:lnTo>
                <a:lnTo>
                  <a:pt x="25" y="156"/>
                </a:lnTo>
                <a:lnTo>
                  <a:pt x="25" y="156"/>
                </a:lnTo>
                <a:lnTo>
                  <a:pt x="25" y="156"/>
                </a:lnTo>
                <a:lnTo>
                  <a:pt x="24" y="158"/>
                </a:lnTo>
                <a:lnTo>
                  <a:pt x="24" y="158"/>
                </a:lnTo>
                <a:lnTo>
                  <a:pt x="23" y="161"/>
                </a:lnTo>
                <a:lnTo>
                  <a:pt x="23" y="161"/>
                </a:lnTo>
                <a:lnTo>
                  <a:pt x="21" y="164"/>
                </a:lnTo>
                <a:lnTo>
                  <a:pt x="20" y="166"/>
                </a:lnTo>
                <a:lnTo>
                  <a:pt x="20" y="166"/>
                </a:lnTo>
                <a:lnTo>
                  <a:pt x="20" y="168"/>
                </a:lnTo>
                <a:lnTo>
                  <a:pt x="20" y="168"/>
                </a:lnTo>
                <a:lnTo>
                  <a:pt x="24" y="164"/>
                </a:lnTo>
                <a:lnTo>
                  <a:pt x="24" y="164"/>
                </a:lnTo>
                <a:lnTo>
                  <a:pt x="25" y="162"/>
                </a:lnTo>
                <a:lnTo>
                  <a:pt x="25" y="162"/>
                </a:lnTo>
                <a:lnTo>
                  <a:pt x="25" y="156"/>
                </a:lnTo>
                <a:lnTo>
                  <a:pt x="25" y="156"/>
                </a:lnTo>
                <a:lnTo>
                  <a:pt x="25" y="155"/>
                </a:lnTo>
                <a:lnTo>
                  <a:pt x="25" y="155"/>
                </a:lnTo>
                <a:lnTo>
                  <a:pt x="24" y="151"/>
                </a:lnTo>
                <a:lnTo>
                  <a:pt x="24" y="151"/>
                </a:lnTo>
                <a:lnTo>
                  <a:pt x="24" y="149"/>
                </a:lnTo>
                <a:lnTo>
                  <a:pt x="24" y="149"/>
                </a:lnTo>
                <a:lnTo>
                  <a:pt x="23" y="152"/>
                </a:lnTo>
                <a:lnTo>
                  <a:pt x="23" y="152"/>
                </a:lnTo>
                <a:lnTo>
                  <a:pt x="23" y="154"/>
                </a:lnTo>
                <a:lnTo>
                  <a:pt x="23" y="154"/>
                </a:lnTo>
                <a:lnTo>
                  <a:pt x="21" y="158"/>
                </a:lnTo>
                <a:lnTo>
                  <a:pt x="21" y="158"/>
                </a:lnTo>
                <a:close/>
                <a:moveTo>
                  <a:pt x="227" y="37"/>
                </a:moveTo>
                <a:lnTo>
                  <a:pt x="227" y="37"/>
                </a:lnTo>
                <a:lnTo>
                  <a:pt x="227" y="37"/>
                </a:lnTo>
                <a:lnTo>
                  <a:pt x="227" y="37"/>
                </a:lnTo>
                <a:lnTo>
                  <a:pt x="230" y="40"/>
                </a:lnTo>
                <a:lnTo>
                  <a:pt x="230" y="40"/>
                </a:lnTo>
                <a:lnTo>
                  <a:pt x="240" y="50"/>
                </a:lnTo>
                <a:lnTo>
                  <a:pt x="240" y="50"/>
                </a:lnTo>
                <a:lnTo>
                  <a:pt x="247" y="58"/>
                </a:lnTo>
                <a:lnTo>
                  <a:pt x="247" y="58"/>
                </a:lnTo>
                <a:lnTo>
                  <a:pt x="247" y="58"/>
                </a:lnTo>
                <a:lnTo>
                  <a:pt x="247" y="58"/>
                </a:lnTo>
                <a:lnTo>
                  <a:pt x="247" y="58"/>
                </a:lnTo>
                <a:lnTo>
                  <a:pt x="247" y="58"/>
                </a:lnTo>
                <a:lnTo>
                  <a:pt x="244" y="51"/>
                </a:lnTo>
                <a:lnTo>
                  <a:pt x="240" y="46"/>
                </a:lnTo>
                <a:lnTo>
                  <a:pt x="234" y="41"/>
                </a:lnTo>
                <a:lnTo>
                  <a:pt x="227" y="37"/>
                </a:lnTo>
                <a:lnTo>
                  <a:pt x="227" y="37"/>
                </a:lnTo>
                <a:close/>
                <a:moveTo>
                  <a:pt x="175" y="14"/>
                </a:moveTo>
                <a:lnTo>
                  <a:pt x="175" y="14"/>
                </a:lnTo>
                <a:lnTo>
                  <a:pt x="169" y="12"/>
                </a:lnTo>
                <a:lnTo>
                  <a:pt x="163" y="12"/>
                </a:lnTo>
                <a:lnTo>
                  <a:pt x="163" y="12"/>
                </a:lnTo>
                <a:lnTo>
                  <a:pt x="151" y="10"/>
                </a:lnTo>
                <a:lnTo>
                  <a:pt x="151" y="10"/>
                </a:lnTo>
                <a:lnTo>
                  <a:pt x="152" y="10"/>
                </a:lnTo>
                <a:lnTo>
                  <a:pt x="152" y="10"/>
                </a:lnTo>
                <a:lnTo>
                  <a:pt x="159" y="13"/>
                </a:lnTo>
                <a:lnTo>
                  <a:pt x="159" y="13"/>
                </a:lnTo>
                <a:lnTo>
                  <a:pt x="165" y="13"/>
                </a:lnTo>
                <a:lnTo>
                  <a:pt x="165" y="13"/>
                </a:lnTo>
                <a:lnTo>
                  <a:pt x="166" y="13"/>
                </a:lnTo>
                <a:lnTo>
                  <a:pt x="166" y="13"/>
                </a:lnTo>
                <a:lnTo>
                  <a:pt x="168" y="13"/>
                </a:lnTo>
                <a:lnTo>
                  <a:pt x="168" y="13"/>
                </a:lnTo>
                <a:lnTo>
                  <a:pt x="169" y="14"/>
                </a:lnTo>
                <a:lnTo>
                  <a:pt x="169" y="14"/>
                </a:lnTo>
                <a:lnTo>
                  <a:pt x="170" y="14"/>
                </a:lnTo>
                <a:lnTo>
                  <a:pt x="170" y="14"/>
                </a:lnTo>
                <a:lnTo>
                  <a:pt x="170" y="16"/>
                </a:lnTo>
                <a:lnTo>
                  <a:pt x="170" y="16"/>
                </a:lnTo>
                <a:lnTo>
                  <a:pt x="169" y="16"/>
                </a:lnTo>
                <a:lnTo>
                  <a:pt x="169" y="16"/>
                </a:lnTo>
                <a:lnTo>
                  <a:pt x="173" y="17"/>
                </a:lnTo>
                <a:lnTo>
                  <a:pt x="173" y="17"/>
                </a:lnTo>
                <a:lnTo>
                  <a:pt x="173" y="16"/>
                </a:lnTo>
                <a:lnTo>
                  <a:pt x="175" y="14"/>
                </a:lnTo>
                <a:lnTo>
                  <a:pt x="175" y="14"/>
                </a:lnTo>
                <a:close/>
                <a:moveTo>
                  <a:pt x="75" y="301"/>
                </a:moveTo>
                <a:lnTo>
                  <a:pt x="75" y="301"/>
                </a:lnTo>
                <a:lnTo>
                  <a:pt x="75" y="303"/>
                </a:lnTo>
                <a:lnTo>
                  <a:pt x="75" y="303"/>
                </a:lnTo>
                <a:lnTo>
                  <a:pt x="75" y="303"/>
                </a:lnTo>
                <a:lnTo>
                  <a:pt x="75" y="303"/>
                </a:lnTo>
                <a:lnTo>
                  <a:pt x="74" y="303"/>
                </a:lnTo>
                <a:lnTo>
                  <a:pt x="74" y="303"/>
                </a:lnTo>
                <a:lnTo>
                  <a:pt x="71" y="300"/>
                </a:lnTo>
                <a:lnTo>
                  <a:pt x="71" y="300"/>
                </a:lnTo>
                <a:lnTo>
                  <a:pt x="70" y="297"/>
                </a:lnTo>
                <a:lnTo>
                  <a:pt x="70" y="297"/>
                </a:lnTo>
                <a:lnTo>
                  <a:pt x="70" y="296"/>
                </a:lnTo>
                <a:lnTo>
                  <a:pt x="70" y="296"/>
                </a:lnTo>
                <a:lnTo>
                  <a:pt x="70" y="297"/>
                </a:lnTo>
                <a:lnTo>
                  <a:pt x="70" y="297"/>
                </a:lnTo>
                <a:lnTo>
                  <a:pt x="71" y="301"/>
                </a:lnTo>
                <a:lnTo>
                  <a:pt x="71" y="301"/>
                </a:lnTo>
                <a:lnTo>
                  <a:pt x="71" y="303"/>
                </a:lnTo>
                <a:lnTo>
                  <a:pt x="71" y="303"/>
                </a:lnTo>
                <a:lnTo>
                  <a:pt x="81" y="311"/>
                </a:lnTo>
                <a:lnTo>
                  <a:pt x="81" y="311"/>
                </a:lnTo>
                <a:lnTo>
                  <a:pt x="81" y="311"/>
                </a:lnTo>
                <a:lnTo>
                  <a:pt x="81" y="311"/>
                </a:lnTo>
                <a:lnTo>
                  <a:pt x="82" y="310"/>
                </a:lnTo>
                <a:lnTo>
                  <a:pt x="82" y="310"/>
                </a:lnTo>
                <a:lnTo>
                  <a:pt x="81" y="307"/>
                </a:lnTo>
                <a:lnTo>
                  <a:pt x="81" y="307"/>
                </a:lnTo>
                <a:lnTo>
                  <a:pt x="77" y="303"/>
                </a:lnTo>
                <a:lnTo>
                  <a:pt x="77" y="303"/>
                </a:lnTo>
                <a:lnTo>
                  <a:pt x="75" y="301"/>
                </a:lnTo>
                <a:lnTo>
                  <a:pt x="75" y="301"/>
                </a:lnTo>
                <a:close/>
                <a:moveTo>
                  <a:pt x="187" y="347"/>
                </a:moveTo>
                <a:lnTo>
                  <a:pt x="187" y="347"/>
                </a:lnTo>
                <a:lnTo>
                  <a:pt x="186" y="344"/>
                </a:lnTo>
                <a:lnTo>
                  <a:pt x="186" y="344"/>
                </a:lnTo>
                <a:lnTo>
                  <a:pt x="187" y="336"/>
                </a:lnTo>
                <a:lnTo>
                  <a:pt x="187" y="336"/>
                </a:lnTo>
                <a:lnTo>
                  <a:pt x="187" y="334"/>
                </a:lnTo>
                <a:lnTo>
                  <a:pt x="186" y="333"/>
                </a:lnTo>
                <a:lnTo>
                  <a:pt x="186" y="333"/>
                </a:lnTo>
                <a:lnTo>
                  <a:pt x="185" y="336"/>
                </a:lnTo>
                <a:lnTo>
                  <a:pt x="185" y="336"/>
                </a:lnTo>
                <a:lnTo>
                  <a:pt x="185" y="337"/>
                </a:lnTo>
                <a:lnTo>
                  <a:pt x="185" y="337"/>
                </a:lnTo>
                <a:lnTo>
                  <a:pt x="185" y="338"/>
                </a:lnTo>
                <a:lnTo>
                  <a:pt x="185" y="338"/>
                </a:lnTo>
                <a:lnTo>
                  <a:pt x="185" y="347"/>
                </a:lnTo>
                <a:lnTo>
                  <a:pt x="185" y="347"/>
                </a:lnTo>
                <a:lnTo>
                  <a:pt x="183" y="348"/>
                </a:lnTo>
                <a:lnTo>
                  <a:pt x="183" y="348"/>
                </a:lnTo>
                <a:lnTo>
                  <a:pt x="183" y="350"/>
                </a:lnTo>
                <a:lnTo>
                  <a:pt x="183" y="350"/>
                </a:lnTo>
                <a:lnTo>
                  <a:pt x="187" y="347"/>
                </a:lnTo>
                <a:lnTo>
                  <a:pt x="187" y="347"/>
                </a:lnTo>
                <a:close/>
                <a:moveTo>
                  <a:pt x="102" y="46"/>
                </a:moveTo>
                <a:lnTo>
                  <a:pt x="102" y="46"/>
                </a:lnTo>
                <a:lnTo>
                  <a:pt x="101" y="46"/>
                </a:lnTo>
                <a:lnTo>
                  <a:pt x="101" y="46"/>
                </a:lnTo>
                <a:lnTo>
                  <a:pt x="95" y="50"/>
                </a:lnTo>
                <a:lnTo>
                  <a:pt x="95" y="50"/>
                </a:lnTo>
                <a:lnTo>
                  <a:pt x="95" y="51"/>
                </a:lnTo>
                <a:lnTo>
                  <a:pt x="95" y="51"/>
                </a:lnTo>
                <a:lnTo>
                  <a:pt x="92" y="54"/>
                </a:lnTo>
                <a:lnTo>
                  <a:pt x="92" y="54"/>
                </a:lnTo>
                <a:lnTo>
                  <a:pt x="95" y="56"/>
                </a:lnTo>
                <a:lnTo>
                  <a:pt x="95" y="56"/>
                </a:lnTo>
                <a:lnTo>
                  <a:pt x="101" y="53"/>
                </a:lnTo>
                <a:lnTo>
                  <a:pt x="101" y="53"/>
                </a:lnTo>
                <a:lnTo>
                  <a:pt x="101" y="53"/>
                </a:lnTo>
                <a:lnTo>
                  <a:pt x="101" y="53"/>
                </a:lnTo>
                <a:lnTo>
                  <a:pt x="101" y="48"/>
                </a:lnTo>
                <a:lnTo>
                  <a:pt x="101" y="48"/>
                </a:lnTo>
                <a:lnTo>
                  <a:pt x="102" y="46"/>
                </a:lnTo>
                <a:lnTo>
                  <a:pt x="102" y="46"/>
                </a:lnTo>
                <a:close/>
                <a:moveTo>
                  <a:pt x="54" y="98"/>
                </a:moveTo>
                <a:lnTo>
                  <a:pt x="54" y="98"/>
                </a:lnTo>
                <a:lnTo>
                  <a:pt x="51" y="100"/>
                </a:lnTo>
                <a:lnTo>
                  <a:pt x="51" y="100"/>
                </a:lnTo>
                <a:lnTo>
                  <a:pt x="51" y="101"/>
                </a:lnTo>
                <a:lnTo>
                  <a:pt x="51" y="101"/>
                </a:lnTo>
                <a:lnTo>
                  <a:pt x="51" y="107"/>
                </a:lnTo>
                <a:lnTo>
                  <a:pt x="51" y="107"/>
                </a:lnTo>
                <a:lnTo>
                  <a:pt x="55" y="105"/>
                </a:lnTo>
                <a:lnTo>
                  <a:pt x="55" y="105"/>
                </a:lnTo>
                <a:lnTo>
                  <a:pt x="57" y="104"/>
                </a:lnTo>
                <a:lnTo>
                  <a:pt x="57" y="104"/>
                </a:lnTo>
                <a:lnTo>
                  <a:pt x="57" y="102"/>
                </a:lnTo>
                <a:lnTo>
                  <a:pt x="57" y="102"/>
                </a:lnTo>
                <a:lnTo>
                  <a:pt x="55" y="100"/>
                </a:lnTo>
                <a:lnTo>
                  <a:pt x="55" y="100"/>
                </a:lnTo>
                <a:lnTo>
                  <a:pt x="55" y="98"/>
                </a:lnTo>
                <a:lnTo>
                  <a:pt x="54" y="98"/>
                </a:lnTo>
                <a:lnTo>
                  <a:pt x="54" y="98"/>
                </a:lnTo>
                <a:close/>
                <a:moveTo>
                  <a:pt x="132" y="358"/>
                </a:moveTo>
                <a:lnTo>
                  <a:pt x="132" y="358"/>
                </a:lnTo>
                <a:lnTo>
                  <a:pt x="132" y="358"/>
                </a:lnTo>
                <a:lnTo>
                  <a:pt x="132" y="358"/>
                </a:lnTo>
                <a:lnTo>
                  <a:pt x="138" y="357"/>
                </a:lnTo>
                <a:lnTo>
                  <a:pt x="138" y="357"/>
                </a:lnTo>
                <a:lnTo>
                  <a:pt x="139" y="357"/>
                </a:lnTo>
                <a:lnTo>
                  <a:pt x="139" y="357"/>
                </a:lnTo>
                <a:lnTo>
                  <a:pt x="153" y="355"/>
                </a:lnTo>
                <a:lnTo>
                  <a:pt x="169" y="354"/>
                </a:lnTo>
                <a:lnTo>
                  <a:pt x="169" y="354"/>
                </a:lnTo>
                <a:lnTo>
                  <a:pt x="170" y="354"/>
                </a:lnTo>
                <a:lnTo>
                  <a:pt x="173" y="353"/>
                </a:lnTo>
                <a:lnTo>
                  <a:pt x="173" y="353"/>
                </a:lnTo>
                <a:lnTo>
                  <a:pt x="170" y="353"/>
                </a:lnTo>
                <a:lnTo>
                  <a:pt x="170" y="353"/>
                </a:lnTo>
                <a:lnTo>
                  <a:pt x="156" y="354"/>
                </a:lnTo>
                <a:lnTo>
                  <a:pt x="156" y="354"/>
                </a:lnTo>
                <a:lnTo>
                  <a:pt x="153" y="354"/>
                </a:lnTo>
                <a:lnTo>
                  <a:pt x="153" y="354"/>
                </a:lnTo>
                <a:lnTo>
                  <a:pt x="141" y="357"/>
                </a:lnTo>
                <a:lnTo>
                  <a:pt x="141" y="357"/>
                </a:lnTo>
                <a:lnTo>
                  <a:pt x="132" y="358"/>
                </a:lnTo>
                <a:lnTo>
                  <a:pt x="132" y="358"/>
                </a:lnTo>
                <a:close/>
                <a:moveTo>
                  <a:pt x="160" y="7"/>
                </a:moveTo>
                <a:lnTo>
                  <a:pt x="160" y="7"/>
                </a:lnTo>
                <a:lnTo>
                  <a:pt x="156" y="6"/>
                </a:lnTo>
                <a:lnTo>
                  <a:pt x="156" y="6"/>
                </a:lnTo>
                <a:lnTo>
                  <a:pt x="141" y="6"/>
                </a:lnTo>
                <a:lnTo>
                  <a:pt x="141" y="6"/>
                </a:lnTo>
                <a:lnTo>
                  <a:pt x="125" y="7"/>
                </a:lnTo>
                <a:lnTo>
                  <a:pt x="125" y="7"/>
                </a:lnTo>
                <a:lnTo>
                  <a:pt x="115" y="10"/>
                </a:lnTo>
                <a:lnTo>
                  <a:pt x="115" y="10"/>
                </a:lnTo>
                <a:lnTo>
                  <a:pt x="114" y="10"/>
                </a:lnTo>
                <a:lnTo>
                  <a:pt x="114" y="10"/>
                </a:lnTo>
                <a:lnTo>
                  <a:pt x="116" y="10"/>
                </a:lnTo>
                <a:lnTo>
                  <a:pt x="116" y="10"/>
                </a:lnTo>
                <a:lnTo>
                  <a:pt x="131" y="7"/>
                </a:lnTo>
                <a:lnTo>
                  <a:pt x="131" y="7"/>
                </a:lnTo>
                <a:lnTo>
                  <a:pt x="141" y="6"/>
                </a:lnTo>
                <a:lnTo>
                  <a:pt x="141" y="6"/>
                </a:lnTo>
                <a:lnTo>
                  <a:pt x="152" y="6"/>
                </a:lnTo>
                <a:lnTo>
                  <a:pt x="152" y="6"/>
                </a:lnTo>
                <a:lnTo>
                  <a:pt x="160" y="7"/>
                </a:lnTo>
                <a:lnTo>
                  <a:pt x="160" y="7"/>
                </a:lnTo>
                <a:close/>
                <a:moveTo>
                  <a:pt x="229" y="30"/>
                </a:moveTo>
                <a:lnTo>
                  <a:pt x="229" y="30"/>
                </a:lnTo>
                <a:lnTo>
                  <a:pt x="229" y="30"/>
                </a:lnTo>
                <a:lnTo>
                  <a:pt x="229" y="30"/>
                </a:lnTo>
                <a:lnTo>
                  <a:pt x="229" y="31"/>
                </a:lnTo>
                <a:lnTo>
                  <a:pt x="229" y="31"/>
                </a:lnTo>
                <a:lnTo>
                  <a:pt x="234" y="37"/>
                </a:lnTo>
                <a:lnTo>
                  <a:pt x="234" y="37"/>
                </a:lnTo>
                <a:lnTo>
                  <a:pt x="240" y="43"/>
                </a:lnTo>
                <a:lnTo>
                  <a:pt x="246" y="50"/>
                </a:lnTo>
                <a:lnTo>
                  <a:pt x="246" y="50"/>
                </a:lnTo>
                <a:lnTo>
                  <a:pt x="250" y="57"/>
                </a:lnTo>
                <a:lnTo>
                  <a:pt x="250" y="57"/>
                </a:lnTo>
                <a:lnTo>
                  <a:pt x="251" y="57"/>
                </a:lnTo>
                <a:lnTo>
                  <a:pt x="251" y="57"/>
                </a:lnTo>
                <a:lnTo>
                  <a:pt x="247" y="50"/>
                </a:lnTo>
                <a:lnTo>
                  <a:pt x="241" y="43"/>
                </a:lnTo>
                <a:lnTo>
                  <a:pt x="236" y="36"/>
                </a:lnTo>
                <a:lnTo>
                  <a:pt x="229" y="30"/>
                </a:lnTo>
                <a:lnTo>
                  <a:pt x="229" y="30"/>
                </a:lnTo>
                <a:close/>
                <a:moveTo>
                  <a:pt x="230" y="293"/>
                </a:moveTo>
                <a:lnTo>
                  <a:pt x="230" y="293"/>
                </a:lnTo>
                <a:lnTo>
                  <a:pt x="224" y="299"/>
                </a:lnTo>
                <a:lnTo>
                  <a:pt x="222" y="306"/>
                </a:lnTo>
                <a:lnTo>
                  <a:pt x="222" y="306"/>
                </a:lnTo>
                <a:lnTo>
                  <a:pt x="222" y="306"/>
                </a:lnTo>
                <a:lnTo>
                  <a:pt x="222" y="306"/>
                </a:lnTo>
                <a:lnTo>
                  <a:pt x="223" y="304"/>
                </a:lnTo>
                <a:lnTo>
                  <a:pt x="223" y="304"/>
                </a:lnTo>
                <a:lnTo>
                  <a:pt x="224" y="304"/>
                </a:lnTo>
                <a:lnTo>
                  <a:pt x="224" y="306"/>
                </a:lnTo>
                <a:lnTo>
                  <a:pt x="224" y="306"/>
                </a:lnTo>
                <a:lnTo>
                  <a:pt x="224" y="306"/>
                </a:lnTo>
                <a:lnTo>
                  <a:pt x="224" y="306"/>
                </a:lnTo>
                <a:lnTo>
                  <a:pt x="227" y="301"/>
                </a:lnTo>
                <a:lnTo>
                  <a:pt x="227" y="301"/>
                </a:lnTo>
                <a:lnTo>
                  <a:pt x="227" y="301"/>
                </a:lnTo>
                <a:lnTo>
                  <a:pt x="227" y="301"/>
                </a:lnTo>
                <a:lnTo>
                  <a:pt x="229" y="297"/>
                </a:lnTo>
                <a:lnTo>
                  <a:pt x="229" y="297"/>
                </a:lnTo>
                <a:lnTo>
                  <a:pt x="230" y="293"/>
                </a:lnTo>
                <a:lnTo>
                  <a:pt x="230" y="293"/>
                </a:lnTo>
                <a:close/>
                <a:moveTo>
                  <a:pt x="58" y="135"/>
                </a:moveTo>
                <a:lnTo>
                  <a:pt x="58" y="135"/>
                </a:lnTo>
                <a:lnTo>
                  <a:pt x="57" y="137"/>
                </a:lnTo>
                <a:lnTo>
                  <a:pt x="57" y="137"/>
                </a:lnTo>
                <a:lnTo>
                  <a:pt x="55" y="138"/>
                </a:lnTo>
                <a:lnTo>
                  <a:pt x="55" y="138"/>
                </a:lnTo>
                <a:lnTo>
                  <a:pt x="55" y="151"/>
                </a:lnTo>
                <a:lnTo>
                  <a:pt x="55" y="151"/>
                </a:lnTo>
                <a:lnTo>
                  <a:pt x="57" y="152"/>
                </a:lnTo>
                <a:lnTo>
                  <a:pt x="57" y="152"/>
                </a:lnTo>
                <a:lnTo>
                  <a:pt x="57" y="156"/>
                </a:lnTo>
                <a:lnTo>
                  <a:pt x="57" y="156"/>
                </a:lnTo>
                <a:lnTo>
                  <a:pt x="57" y="159"/>
                </a:lnTo>
                <a:lnTo>
                  <a:pt x="57" y="159"/>
                </a:lnTo>
                <a:lnTo>
                  <a:pt x="57" y="158"/>
                </a:lnTo>
                <a:lnTo>
                  <a:pt x="58" y="158"/>
                </a:lnTo>
                <a:lnTo>
                  <a:pt x="58" y="158"/>
                </a:lnTo>
                <a:lnTo>
                  <a:pt x="58" y="137"/>
                </a:lnTo>
                <a:lnTo>
                  <a:pt x="58" y="137"/>
                </a:lnTo>
                <a:lnTo>
                  <a:pt x="58" y="135"/>
                </a:lnTo>
                <a:lnTo>
                  <a:pt x="58" y="135"/>
                </a:lnTo>
                <a:close/>
                <a:moveTo>
                  <a:pt x="126" y="24"/>
                </a:moveTo>
                <a:lnTo>
                  <a:pt x="126" y="24"/>
                </a:lnTo>
                <a:lnTo>
                  <a:pt x="126" y="24"/>
                </a:lnTo>
                <a:lnTo>
                  <a:pt x="126" y="24"/>
                </a:lnTo>
                <a:lnTo>
                  <a:pt x="160" y="24"/>
                </a:lnTo>
                <a:lnTo>
                  <a:pt x="160" y="24"/>
                </a:lnTo>
                <a:lnTo>
                  <a:pt x="160" y="23"/>
                </a:lnTo>
                <a:lnTo>
                  <a:pt x="160" y="23"/>
                </a:lnTo>
                <a:lnTo>
                  <a:pt x="126" y="24"/>
                </a:lnTo>
                <a:lnTo>
                  <a:pt x="126" y="24"/>
                </a:lnTo>
                <a:close/>
                <a:moveTo>
                  <a:pt x="58" y="107"/>
                </a:moveTo>
                <a:lnTo>
                  <a:pt x="58" y="107"/>
                </a:lnTo>
                <a:lnTo>
                  <a:pt x="58" y="111"/>
                </a:lnTo>
                <a:lnTo>
                  <a:pt x="58" y="111"/>
                </a:lnTo>
                <a:lnTo>
                  <a:pt x="60" y="112"/>
                </a:lnTo>
                <a:lnTo>
                  <a:pt x="60" y="112"/>
                </a:lnTo>
                <a:lnTo>
                  <a:pt x="62" y="117"/>
                </a:lnTo>
                <a:lnTo>
                  <a:pt x="62" y="117"/>
                </a:lnTo>
                <a:lnTo>
                  <a:pt x="62" y="117"/>
                </a:lnTo>
                <a:lnTo>
                  <a:pt x="62" y="117"/>
                </a:lnTo>
                <a:lnTo>
                  <a:pt x="64" y="110"/>
                </a:lnTo>
                <a:lnTo>
                  <a:pt x="64" y="110"/>
                </a:lnTo>
                <a:lnTo>
                  <a:pt x="62" y="110"/>
                </a:lnTo>
                <a:lnTo>
                  <a:pt x="61" y="108"/>
                </a:lnTo>
                <a:lnTo>
                  <a:pt x="61" y="108"/>
                </a:lnTo>
                <a:lnTo>
                  <a:pt x="60" y="107"/>
                </a:lnTo>
                <a:lnTo>
                  <a:pt x="60" y="107"/>
                </a:lnTo>
                <a:lnTo>
                  <a:pt x="60" y="107"/>
                </a:lnTo>
                <a:lnTo>
                  <a:pt x="60" y="107"/>
                </a:lnTo>
                <a:lnTo>
                  <a:pt x="58" y="107"/>
                </a:lnTo>
                <a:lnTo>
                  <a:pt x="58" y="107"/>
                </a:lnTo>
                <a:close/>
                <a:moveTo>
                  <a:pt x="254" y="80"/>
                </a:moveTo>
                <a:lnTo>
                  <a:pt x="254" y="80"/>
                </a:lnTo>
                <a:lnTo>
                  <a:pt x="254" y="80"/>
                </a:lnTo>
                <a:lnTo>
                  <a:pt x="254" y="80"/>
                </a:lnTo>
                <a:lnTo>
                  <a:pt x="253" y="70"/>
                </a:lnTo>
                <a:lnTo>
                  <a:pt x="253" y="70"/>
                </a:lnTo>
                <a:lnTo>
                  <a:pt x="250" y="64"/>
                </a:lnTo>
                <a:lnTo>
                  <a:pt x="250" y="64"/>
                </a:lnTo>
                <a:lnTo>
                  <a:pt x="247" y="61"/>
                </a:lnTo>
                <a:lnTo>
                  <a:pt x="247" y="61"/>
                </a:lnTo>
                <a:lnTo>
                  <a:pt x="247" y="61"/>
                </a:lnTo>
                <a:lnTo>
                  <a:pt x="247" y="61"/>
                </a:lnTo>
                <a:lnTo>
                  <a:pt x="254" y="80"/>
                </a:lnTo>
                <a:lnTo>
                  <a:pt x="254" y="80"/>
                </a:lnTo>
                <a:close/>
                <a:moveTo>
                  <a:pt x="41" y="212"/>
                </a:moveTo>
                <a:lnTo>
                  <a:pt x="41" y="212"/>
                </a:lnTo>
                <a:lnTo>
                  <a:pt x="40" y="210"/>
                </a:lnTo>
                <a:lnTo>
                  <a:pt x="41" y="209"/>
                </a:lnTo>
                <a:lnTo>
                  <a:pt x="41" y="209"/>
                </a:lnTo>
                <a:lnTo>
                  <a:pt x="43" y="205"/>
                </a:lnTo>
                <a:lnTo>
                  <a:pt x="43" y="205"/>
                </a:lnTo>
                <a:lnTo>
                  <a:pt x="48" y="196"/>
                </a:lnTo>
                <a:lnTo>
                  <a:pt x="48" y="196"/>
                </a:lnTo>
                <a:lnTo>
                  <a:pt x="50" y="191"/>
                </a:lnTo>
                <a:lnTo>
                  <a:pt x="50" y="191"/>
                </a:lnTo>
                <a:lnTo>
                  <a:pt x="50" y="191"/>
                </a:lnTo>
                <a:lnTo>
                  <a:pt x="50" y="191"/>
                </a:lnTo>
                <a:lnTo>
                  <a:pt x="44" y="201"/>
                </a:lnTo>
                <a:lnTo>
                  <a:pt x="44" y="201"/>
                </a:lnTo>
                <a:lnTo>
                  <a:pt x="40" y="210"/>
                </a:lnTo>
                <a:lnTo>
                  <a:pt x="40" y="210"/>
                </a:lnTo>
                <a:lnTo>
                  <a:pt x="40" y="215"/>
                </a:lnTo>
                <a:lnTo>
                  <a:pt x="40" y="215"/>
                </a:lnTo>
                <a:lnTo>
                  <a:pt x="41" y="212"/>
                </a:lnTo>
                <a:lnTo>
                  <a:pt x="41" y="212"/>
                </a:lnTo>
                <a:close/>
                <a:moveTo>
                  <a:pt x="280" y="202"/>
                </a:moveTo>
                <a:lnTo>
                  <a:pt x="280" y="202"/>
                </a:lnTo>
                <a:lnTo>
                  <a:pt x="280" y="213"/>
                </a:lnTo>
                <a:lnTo>
                  <a:pt x="277" y="225"/>
                </a:lnTo>
                <a:lnTo>
                  <a:pt x="277" y="225"/>
                </a:lnTo>
                <a:lnTo>
                  <a:pt x="278" y="225"/>
                </a:lnTo>
                <a:lnTo>
                  <a:pt x="280" y="226"/>
                </a:lnTo>
                <a:lnTo>
                  <a:pt x="280" y="226"/>
                </a:lnTo>
                <a:lnTo>
                  <a:pt x="280" y="215"/>
                </a:lnTo>
                <a:lnTo>
                  <a:pt x="280" y="202"/>
                </a:lnTo>
                <a:lnTo>
                  <a:pt x="280" y="202"/>
                </a:lnTo>
                <a:close/>
                <a:moveTo>
                  <a:pt x="210" y="21"/>
                </a:moveTo>
                <a:lnTo>
                  <a:pt x="210" y="21"/>
                </a:lnTo>
                <a:lnTo>
                  <a:pt x="210" y="21"/>
                </a:lnTo>
                <a:lnTo>
                  <a:pt x="210" y="21"/>
                </a:lnTo>
                <a:lnTo>
                  <a:pt x="220" y="29"/>
                </a:lnTo>
                <a:lnTo>
                  <a:pt x="220" y="29"/>
                </a:lnTo>
                <a:lnTo>
                  <a:pt x="222" y="29"/>
                </a:lnTo>
                <a:lnTo>
                  <a:pt x="222" y="29"/>
                </a:lnTo>
                <a:lnTo>
                  <a:pt x="223" y="30"/>
                </a:lnTo>
                <a:lnTo>
                  <a:pt x="223" y="30"/>
                </a:lnTo>
                <a:lnTo>
                  <a:pt x="223" y="31"/>
                </a:lnTo>
                <a:lnTo>
                  <a:pt x="223" y="31"/>
                </a:lnTo>
                <a:lnTo>
                  <a:pt x="229" y="34"/>
                </a:lnTo>
                <a:lnTo>
                  <a:pt x="229" y="34"/>
                </a:lnTo>
                <a:lnTo>
                  <a:pt x="229" y="34"/>
                </a:lnTo>
                <a:lnTo>
                  <a:pt x="229" y="34"/>
                </a:lnTo>
                <a:lnTo>
                  <a:pt x="229" y="34"/>
                </a:lnTo>
                <a:lnTo>
                  <a:pt x="229" y="34"/>
                </a:lnTo>
                <a:lnTo>
                  <a:pt x="222" y="27"/>
                </a:lnTo>
                <a:lnTo>
                  <a:pt x="222" y="27"/>
                </a:lnTo>
                <a:lnTo>
                  <a:pt x="219" y="26"/>
                </a:lnTo>
                <a:lnTo>
                  <a:pt x="219" y="26"/>
                </a:lnTo>
                <a:lnTo>
                  <a:pt x="213" y="23"/>
                </a:lnTo>
                <a:lnTo>
                  <a:pt x="213" y="23"/>
                </a:lnTo>
                <a:lnTo>
                  <a:pt x="210" y="21"/>
                </a:lnTo>
                <a:lnTo>
                  <a:pt x="210" y="21"/>
                </a:lnTo>
                <a:close/>
                <a:moveTo>
                  <a:pt x="87" y="51"/>
                </a:moveTo>
                <a:lnTo>
                  <a:pt x="87" y="51"/>
                </a:lnTo>
                <a:lnTo>
                  <a:pt x="85" y="51"/>
                </a:lnTo>
                <a:lnTo>
                  <a:pt x="85" y="51"/>
                </a:lnTo>
                <a:lnTo>
                  <a:pt x="81" y="53"/>
                </a:lnTo>
                <a:lnTo>
                  <a:pt x="81" y="53"/>
                </a:lnTo>
                <a:lnTo>
                  <a:pt x="79" y="56"/>
                </a:lnTo>
                <a:lnTo>
                  <a:pt x="79" y="56"/>
                </a:lnTo>
                <a:lnTo>
                  <a:pt x="78" y="56"/>
                </a:lnTo>
                <a:lnTo>
                  <a:pt x="78" y="56"/>
                </a:lnTo>
                <a:lnTo>
                  <a:pt x="79" y="58"/>
                </a:lnTo>
                <a:lnTo>
                  <a:pt x="79" y="58"/>
                </a:lnTo>
                <a:lnTo>
                  <a:pt x="79" y="58"/>
                </a:lnTo>
                <a:lnTo>
                  <a:pt x="79" y="58"/>
                </a:lnTo>
                <a:lnTo>
                  <a:pt x="84" y="56"/>
                </a:lnTo>
                <a:lnTo>
                  <a:pt x="84" y="56"/>
                </a:lnTo>
                <a:lnTo>
                  <a:pt x="85" y="54"/>
                </a:lnTo>
                <a:lnTo>
                  <a:pt x="85" y="54"/>
                </a:lnTo>
                <a:lnTo>
                  <a:pt x="87" y="51"/>
                </a:lnTo>
                <a:lnTo>
                  <a:pt x="87" y="51"/>
                </a:lnTo>
                <a:close/>
                <a:moveTo>
                  <a:pt x="133" y="4"/>
                </a:moveTo>
                <a:lnTo>
                  <a:pt x="133" y="4"/>
                </a:lnTo>
                <a:lnTo>
                  <a:pt x="125" y="4"/>
                </a:lnTo>
                <a:lnTo>
                  <a:pt x="116" y="6"/>
                </a:lnTo>
                <a:lnTo>
                  <a:pt x="116" y="6"/>
                </a:lnTo>
                <a:lnTo>
                  <a:pt x="105" y="9"/>
                </a:lnTo>
                <a:lnTo>
                  <a:pt x="98" y="12"/>
                </a:lnTo>
                <a:lnTo>
                  <a:pt x="98" y="12"/>
                </a:lnTo>
                <a:lnTo>
                  <a:pt x="99" y="12"/>
                </a:lnTo>
                <a:lnTo>
                  <a:pt x="99" y="12"/>
                </a:lnTo>
                <a:lnTo>
                  <a:pt x="111" y="7"/>
                </a:lnTo>
                <a:lnTo>
                  <a:pt x="111" y="7"/>
                </a:lnTo>
                <a:lnTo>
                  <a:pt x="112" y="7"/>
                </a:lnTo>
                <a:lnTo>
                  <a:pt x="112" y="7"/>
                </a:lnTo>
                <a:lnTo>
                  <a:pt x="115" y="7"/>
                </a:lnTo>
                <a:lnTo>
                  <a:pt x="115" y="7"/>
                </a:lnTo>
                <a:lnTo>
                  <a:pt x="128" y="4"/>
                </a:lnTo>
                <a:lnTo>
                  <a:pt x="128" y="4"/>
                </a:lnTo>
                <a:lnTo>
                  <a:pt x="133" y="4"/>
                </a:lnTo>
                <a:lnTo>
                  <a:pt x="133" y="4"/>
                </a:lnTo>
                <a:close/>
                <a:moveTo>
                  <a:pt x="71" y="171"/>
                </a:moveTo>
                <a:lnTo>
                  <a:pt x="71" y="171"/>
                </a:lnTo>
                <a:lnTo>
                  <a:pt x="65" y="154"/>
                </a:lnTo>
                <a:lnTo>
                  <a:pt x="65" y="154"/>
                </a:lnTo>
                <a:lnTo>
                  <a:pt x="65" y="155"/>
                </a:lnTo>
                <a:lnTo>
                  <a:pt x="65" y="155"/>
                </a:lnTo>
                <a:lnTo>
                  <a:pt x="65" y="165"/>
                </a:lnTo>
                <a:lnTo>
                  <a:pt x="65" y="165"/>
                </a:lnTo>
                <a:lnTo>
                  <a:pt x="67" y="166"/>
                </a:lnTo>
                <a:lnTo>
                  <a:pt x="67" y="166"/>
                </a:lnTo>
                <a:lnTo>
                  <a:pt x="68" y="168"/>
                </a:lnTo>
                <a:lnTo>
                  <a:pt x="68" y="168"/>
                </a:lnTo>
                <a:lnTo>
                  <a:pt x="71" y="171"/>
                </a:lnTo>
                <a:lnTo>
                  <a:pt x="71" y="171"/>
                </a:lnTo>
                <a:close/>
                <a:moveTo>
                  <a:pt x="165" y="20"/>
                </a:moveTo>
                <a:lnTo>
                  <a:pt x="165" y="20"/>
                </a:lnTo>
                <a:lnTo>
                  <a:pt x="165" y="20"/>
                </a:lnTo>
                <a:lnTo>
                  <a:pt x="165" y="20"/>
                </a:lnTo>
                <a:lnTo>
                  <a:pt x="155" y="19"/>
                </a:lnTo>
                <a:lnTo>
                  <a:pt x="155" y="19"/>
                </a:lnTo>
                <a:lnTo>
                  <a:pt x="152" y="19"/>
                </a:lnTo>
                <a:lnTo>
                  <a:pt x="152" y="19"/>
                </a:lnTo>
                <a:lnTo>
                  <a:pt x="142" y="20"/>
                </a:lnTo>
                <a:lnTo>
                  <a:pt x="142" y="20"/>
                </a:lnTo>
                <a:lnTo>
                  <a:pt x="138" y="21"/>
                </a:lnTo>
                <a:lnTo>
                  <a:pt x="138" y="21"/>
                </a:lnTo>
                <a:lnTo>
                  <a:pt x="146" y="21"/>
                </a:lnTo>
                <a:lnTo>
                  <a:pt x="156" y="20"/>
                </a:lnTo>
                <a:lnTo>
                  <a:pt x="156" y="20"/>
                </a:lnTo>
                <a:lnTo>
                  <a:pt x="160" y="20"/>
                </a:lnTo>
                <a:lnTo>
                  <a:pt x="160" y="20"/>
                </a:lnTo>
                <a:lnTo>
                  <a:pt x="165" y="20"/>
                </a:lnTo>
                <a:lnTo>
                  <a:pt x="165" y="20"/>
                </a:lnTo>
                <a:close/>
                <a:moveTo>
                  <a:pt x="58" y="199"/>
                </a:moveTo>
                <a:lnTo>
                  <a:pt x="58" y="199"/>
                </a:lnTo>
                <a:lnTo>
                  <a:pt x="51" y="210"/>
                </a:lnTo>
                <a:lnTo>
                  <a:pt x="51" y="210"/>
                </a:lnTo>
                <a:lnTo>
                  <a:pt x="52" y="210"/>
                </a:lnTo>
                <a:lnTo>
                  <a:pt x="52" y="210"/>
                </a:lnTo>
                <a:lnTo>
                  <a:pt x="55" y="209"/>
                </a:lnTo>
                <a:lnTo>
                  <a:pt x="55" y="209"/>
                </a:lnTo>
                <a:lnTo>
                  <a:pt x="60" y="203"/>
                </a:lnTo>
                <a:lnTo>
                  <a:pt x="60" y="203"/>
                </a:lnTo>
                <a:lnTo>
                  <a:pt x="60" y="202"/>
                </a:lnTo>
                <a:lnTo>
                  <a:pt x="60" y="202"/>
                </a:lnTo>
                <a:lnTo>
                  <a:pt x="58" y="199"/>
                </a:lnTo>
                <a:lnTo>
                  <a:pt x="58" y="199"/>
                </a:lnTo>
                <a:close/>
                <a:moveTo>
                  <a:pt x="47" y="164"/>
                </a:moveTo>
                <a:lnTo>
                  <a:pt x="47" y="164"/>
                </a:lnTo>
                <a:lnTo>
                  <a:pt x="48" y="164"/>
                </a:lnTo>
                <a:lnTo>
                  <a:pt x="48" y="164"/>
                </a:lnTo>
                <a:lnTo>
                  <a:pt x="50" y="161"/>
                </a:lnTo>
                <a:lnTo>
                  <a:pt x="50" y="161"/>
                </a:lnTo>
                <a:lnTo>
                  <a:pt x="51" y="158"/>
                </a:lnTo>
                <a:lnTo>
                  <a:pt x="51" y="158"/>
                </a:lnTo>
                <a:lnTo>
                  <a:pt x="51" y="156"/>
                </a:lnTo>
                <a:lnTo>
                  <a:pt x="51" y="156"/>
                </a:lnTo>
                <a:lnTo>
                  <a:pt x="51" y="152"/>
                </a:lnTo>
                <a:lnTo>
                  <a:pt x="51" y="152"/>
                </a:lnTo>
                <a:lnTo>
                  <a:pt x="47" y="156"/>
                </a:lnTo>
                <a:lnTo>
                  <a:pt x="47" y="156"/>
                </a:lnTo>
                <a:lnTo>
                  <a:pt x="48" y="158"/>
                </a:lnTo>
                <a:lnTo>
                  <a:pt x="48" y="159"/>
                </a:lnTo>
                <a:lnTo>
                  <a:pt x="48" y="159"/>
                </a:lnTo>
                <a:lnTo>
                  <a:pt x="47" y="161"/>
                </a:lnTo>
                <a:lnTo>
                  <a:pt x="47" y="161"/>
                </a:lnTo>
                <a:lnTo>
                  <a:pt x="47" y="162"/>
                </a:lnTo>
                <a:lnTo>
                  <a:pt x="47" y="162"/>
                </a:lnTo>
                <a:lnTo>
                  <a:pt x="47" y="164"/>
                </a:lnTo>
                <a:lnTo>
                  <a:pt x="47" y="164"/>
                </a:lnTo>
                <a:close/>
                <a:moveTo>
                  <a:pt x="180" y="330"/>
                </a:moveTo>
                <a:lnTo>
                  <a:pt x="180" y="330"/>
                </a:lnTo>
                <a:lnTo>
                  <a:pt x="180" y="330"/>
                </a:lnTo>
                <a:lnTo>
                  <a:pt x="180" y="330"/>
                </a:lnTo>
                <a:lnTo>
                  <a:pt x="180" y="330"/>
                </a:lnTo>
                <a:lnTo>
                  <a:pt x="180" y="330"/>
                </a:lnTo>
                <a:lnTo>
                  <a:pt x="182" y="318"/>
                </a:lnTo>
                <a:lnTo>
                  <a:pt x="182" y="318"/>
                </a:lnTo>
                <a:lnTo>
                  <a:pt x="180" y="316"/>
                </a:lnTo>
                <a:lnTo>
                  <a:pt x="180" y="316"/>
                </a:lnTo>
                <a:lnTo>
                  <a:pt x="180" y="314"/>
                </a:lnTo>
                <a:lnTo>
                  <a:pt x="180" y="314"/>
                </a:lnTo>
                <a:lnTo>
                  <a:pt x="182" y="313"/>
                </a:lnTo>
                <a:lnTo>
                  <a:pt x="182" y="313"/>
                </a:lnTo>
                <a:lnTo>
                  <a:pt x="185" y="311"/>
                </a:lnTo>
                <a:lnTo>
                  <a:pt x="185" y="311"/>
                </a:lnTo>
                <a:lnTo>
                  <a:pt x="186" y="310"/>
                </a:lnTo>
                <a:lnTo>
                  <a:pt x="186" y="310"/>
                </a:lnTo>
                <a:lnTo>
                  <a:pt x="185" y="311"/>
                </a:lnTo>
                <a:lnTo>
                  <a:pt x="185" y="311"/>
                </a:lnTo>
                <a:lnTo>
                  <a:pt x="180" y="313"/>
                </a:lnTo>
                <a:lnTo>
                  <a:pt x="180" y="313"/>
                </a:lnTo>
                <a:lnTo>
                  <a:pt x="179" y="311"/>
                </a:lnTo>
                <a:lnTo>
                  <a:pt x="179" y="311"/>
                </a:lnTo>
                <a:lnTo>
                  <a:pt x="179" y="311"/>
                </a:lnTo>
                <a:lnTo>
                  <a:pt x="179" y="311"/>
                </a:lnTo>
                <a:lnTo>
                  <a:pt x="179" y="313"/>
                </a:lnTo>
                <a:lnTo>
                  <a:pt x="179" y="313"/>
                </a:lnTo>
                <a:lnTo>
                  <a:pt x="179" y="317"/>
                </a:lnTo>
                <a:lnTo>
                  <a:pt x="179" y="317"/>
                </a:lnTo>
                <a:lnTo>
                  <a:pt x="180" y="323"/>
                </a:lnTo>
                <a:lnTo>
                  <a:pt x="180" y="323"/>
                </a:lnTo>
                <a:lnTo>
                  <a:pt x="180" y="328"/>
                </a:lnTo>
                <a:lnTo>
                  <a:pt x="180" y="328"/>
                </a:lnTo>
                <a:lnTo>
                  <a:pt x="180" y="330"/>
                </a:lnTo>
                <a:lnTo>
                  <a:pt x="180" y="330"/>
                </a:lnTo>
                <a:close/>
                <a:moveTo>
                  <a:pt x="62" y="283"/>
                </a:moveTo>
                <a:lnTo>
                  <a:pt x="62" y="283"/>
                </a:lnTo>
                <a:lnTo>
                  <a:pt x="62" y="283"/>
                </a:lnTo>
                <a:lnTo>
                  <a:pt x="62" y="283"/>
                </a:lnTo>
                <a:lnTo>
                  <a:pt x="62" y="284"/>
                </a:lnTo>
                <a:lnTo>
                  <a:pt x="62" y="284"/>
                </a:lnTo>
                <a:lnTo>
                  <a:pt x="62" y="287"/>
                </a:lnTo>
                <a:lnTo>
                  <a:pt x="62" y="287"/>
                </a:lnTo>
                <a:lnTo>
                  <a:pt x="62" y="289"/>
                </a:lnTo>
                <a:lnTo>
                  <a:pt x="61" y="290"/>
                </a:lnTo>
                <a:lnTo>
                  <a:pt x="61" y="290"/>
                </a:lnTo>
                <a:lnTo>
                  <a:pt x="64" y="294"/>
                </a:lnTo>
                <a:lnTo>
                  <a:pt x="68" y="299"/>
                </a:lnTo>
                <a:lnTo>
                  <a:pt x="68" y="299"/>
                </a:lnTo>
                <a:lnTo>
                  <a:pt x="62" y="283"/>
                </a:lnTo>
                <a:lnTo>
                  <a:pt x="62" y="283"/>
                </a:lnTo>
                <a:close/>
                <a:moveTo>
                  <a:pt x="169" y="104"/>
                </a:moveTo>
                <a:lnTo>
                  <a:pt x="169" y="104"/>
                </a:lnTo>
                <a:lnTo>
                  <a:pt x="169" y="108"/>
                </a:lnTo>
                <a:lnTo>
                  <a:pt x="169" y="108"/>
                </a:lnTo>
                <a:lnTo>
                  <a:pt x="169" y="110"/>
                </a:lnTo>
                <a:lnTo>
                  <a:pt x="169" y="110"/>
                </a:lnTo>
                <a:lnTo>
                  <a:pt x="169" y="111"/>
                </a:lnTo>
                <a:lnTo>
                  <a:pt x="169" y="111"/>
                </a:lnTo>
                <a:lnTo>
                  <a:pt x="169" y="112"/>
                </a:lnTo>
                <a:lnTo>
                  <a:pt x="169" y="112"/>
                </a:lnTo>
                <a:lnTo>
                  <a:pt x="169" y="141"/>
                </a:lnTo>
                <a:lnTo>
                  <a:pt x="169" y="141"/>
                </a:lnTo>
                <a:lnTo>
                  <a:pt x="169" y="142"/>
                </a:lnTo>
                <a:lnTo>
                  <a:pt x="169" y="142"/>
                </a:lnTo>
                <a:lnTo>
                  <a:pt x="170" y="124"/>
                </a:lnTo>
                <a:lnTo>
                  <a:pt x="170" y="124"/>
                </a:lnTo>
                <a:lnTo>
                  <a:pt x="169" y="112"/>
                </a:lnTo>
                <a:lnTo>
                  <a:pt x="169" y="112"/>
                </a:lnTo>
                <a:lnTo>
                  <a:pt x="170" y="111"/>
                </a:lnTo>
                <a:lnTo>
                  <a:pt x="170" y="111"/>
                </a:lnTo>
                <a:lnTo>
                  <a:pt x="170" y="111"/>
                </a:lnTo>
                <a:lnTo>
                  <a:pt x="170" y="111"/>
                </a:lnTo>
                <a:lnTo>
                  <a:pt x="170" y="108"/>
                </a:lnTo>
                <a:lnTo>
                  <a:pt x="169" y="107"/>
                </a:lnTo>
                <a:lnTo>
                  <a:pt x="169" y="107"/>
                </a:lnTo>
                <a:lnTo>
                  <a:pt x="169" y="107"/>
                </a:lnTo>
                <a:lnTo>
                  <a:pt x="169" y="107"/>
                </a:lnTo>
                <a:lnTo>
                  <a:pt x="169" y="105"/>
                </a:lnTo>
                <a:lnTo>
                  <a:pt x="169" y="105"/>
                </a:lnTo>
                <a:lnTo>
                  <a:pt x="169" y="104"/>
                </a:lnTo>
                <a:lnTo>
                  <a:pt x="169" y="104"/>
                </a:lnTo>
                <a:close/>
                <a:moveTo>
                  <a:pt x="209" y="27"/>
                </a:moveTo>
                <a:lnTo>
                  <a:pt x="209" y="27"/>
                </a:lnTo>
                <a:lnTo>
                  <a:pt x="206" y="24"/>
                </a:lnTo>
                <a:lnTo>
                  <a:pt x="203" y="23"/>
                </a:lnTo>
                <a:lnTo>
                  <a:pt x="203" y="23"/>
                </a:lnTo>
                <a:lnTo>
                  <a:pt x="200" y="27"/>
                </a:lnTo>
                <a:lnTo>
                  <a:pt x="200" y="27"/>
                </a:lnTo>
                <a:lnTo>
                  <a:pt x="205" y="29"/>
                </a:lnTo>
                <a:lnTo>
                  <a:pt x="205" y="29"/>
                </a:lnTo>
                <a:lnTo>
                  <a:pt x="209" y="27"/>
                </a:lnTo>
                <a:lnTo>
                  <a:pt x="209" y="27"/>
                </a:lnTo>
                <a:close/>
                <a:moveTo>
                  <a:pt x="55" y="46"/>
                </a:moveTo>
                <a:lnTo>
                  <a:pt x="55" y="46"/>
                </a:lnTo>
                <a:lnTo>
                  <a:pt x="51" y="48"/>
                </a:lnTo>
                <a:lnTo>
                  <a:pt x="51" y="48"/>
                </a:lnTo>
                <a:lnTo>
                  <a:pt x="47" y="53"/>
                </a:lnTo>
                <a:lnTo>
                  <a:pt x="47" y="53"/>
                </a:lnTo>
                <a:lnTo>
                  <a:pt x="44" y="57"/>
                </a:lnTo>
                <a:lnTo>
                  <a:pt x="44" y="57"/>
                </a:lnTo>
                <a:lnTo>
                  <a:pt x="44" y="58"/>
                </a:lnTo>
                <a:lnTo>
                  <a:pt x="44" y="58"/>
                </a:lnTo>
                <a:lnTo>
                  <a:pt x="55" y="46"/>
                </a:lnTo>
                <a:lnTo>
                  <a:pt x="55" y="46"/>
                </a:lnTo>
                <a:close/>
                <a:moveTo>
                  <a:pt x="136" y="360"/>
                </a:moveTo>
                <a:lnTo>
                  <a:pt x="136" y="360"/>
                </a:lnTo>
                <a:lnTo>
                  <a:pt x="136" y="361"/>
                </a:lnTo>
                <a:lnTo>
                  <a:pt x="136" y="361"/>
                </a:lnTo>
                <a:lnTo>
                  <a:pt x="138" y="361"/>
                </a:lnTo>
                <a:lnTo>
                  <a:pt x="138" y="361"/>
                </a:lnTo>
                <a:lnTo>
                  <a:pt x="138" y="361"/>
                </a:lnTo>
                <a:lnTo>
                  <a:pt x="138" y="361"/>
                </a:lnTo>
                <a:lnTo>
                  <a:pt x="141" y="363"/>
                </a:lnTo>
                <a:lnTo>
                  <a:pt x="141" y="363"/>
                </a:lnTo>
                <a:lnTo>
                  <a:pt x="143" y="363"/>
                </a:lnTo>
                <a:lnTo>
                  <a:pt x="143" y="363"/>
                </a:lnTo>
                <a:lnTo>
                  <a:pt x="143" y="363"/>
                </a:lnTo>
                <a:lnTo>
                  <a:pt x="143" y="363"/>
                </a:lnTo>
                <a:lnTo>
                  <a:pt x="152" y="360"/>
                </a:lnTo>
                <a:lnTo>
                  <a:pt x="152" y="360"/>
                </a:lnTo>
                <a:lnTo>
                  <a:pt x="152" y="360"/>
                </a:lnTo>
                <a:lnTo>
                  <a:pt x="152" y="360"/>
                </a:lnTo>
                <a:lnTo>
                  <a:pt x="152" y="360"/>
                </a:lnTo>
                <a:lnTo>
                  <a:pt x="152" y="360"/>
                </a:lnTo>
                <a:lnTo>
                  <a:pt x="139" y="360"/>
                </a:lnTo>
                <a:lnTo>
                  <a:pt x="139" y="360"/>
                </a:lnTo>
                <a:lnTo>
                  <a:pt x="136" y="360"/>
                </a:lnTo>
                <a:lnTo>
                  <a:pt x="136" y="360"/>
                </a:lnTo>
                <a:close/>
                <a:moveTo>
                  <a:pt x="40" y="179"/>
                </a:moveTo>
                <a:lnTo>
                  <a:pt x="40" y="179"/>
                </a:lnTo>
                <a:lnTo>
                  <a:pt x="35" y="182"/>
                </a:lnTo>
                <a:lnTo>
                  <a:pt x="35" y="182"/>
                </a:lnTo>
                <a:lnTo>
                  <a:pt x="34" y="183"/>
                </a:lnTo>
                <a:lnTo>
                  <a:pt x="34" y="183"/>
                </a:lnTo>
                <a:lnTo>
                  <a:pt x="34" y="185"/>
                </a:lnTo>
                <a:lnTo>
                  <a:pt x="33" y="186"/>
                </a:lnTo>
                <a:lnTo>
                  <a:pt x="33" y="186"/>
                </a:lnTo>
                <a:lnTo>
                  <a:pt x="33" y="188"/>
                </a:lnTo>
                <a:lnTo>
                  <a:pt x="34" y="189"/>
                </a:lnTo>
                <a:lnTo>
                  <a:pt x="34" y="189"/>
                </a:lnTo>
                <a:lnTo>
                  <a:pt x="40" y="182"/>
                </a:lnTo>
                <a:lnTo>
                  <a:pt x="40" y="182"/>
                </a:lnTo>
                <a:lnTo>
                  <a:pt x="40" y="182"/>
                </a:lnTo>
                <a:lnTo>
                  <a:pt x="40" y="182"/>
                </a:lnTo>
                <a:lnTo>
                  <a:pt x="40" y="179"/>
                </a:lnTo>
                <a:lnTo>
                  <a:pt x="40" y="179"/>
                </a:lnTo>
                <a:close/>
                <a:moveTo>
                  <a:pt x="82" y="91"/>
                </a:moveTo>
                <a:lnTo>
                  <a:pt x="82" y="91"/>
                </a:lnTo>
                <a:lnTo>
                  <a:pt x="87" y="87"/>
                </a:lnTo>
                <a:lnTo>
                  <a:pt x="87" y="87"/>
                </a:lnTo>
                <a:lnTo>
                  <a:pt x="88" y="85"/>
                </a:lnTo>
                <a:lnTo>
                  <a:pt x="88" y="85"/>
                </a:lnTo>
                <a:lnTo>
                  <a:pt x="88" y="85"/>
                </a:lnTo>
                <a:lnTo>
                  <a:pt x="88" y="85"/>
                </a:lnTo>
                <a:lnTo>
                  <a:pt x="94" y="81"/>
                </a:lnTo>
                <a:lnTo>
                  <a:pt x="94" y="81"/>
                </a:lnTo>
                <a:lnTo>
                  <a:pt x="94" y="80"/>
                </a:lnTo>
                <a:lnTo>
                  <a:pt x="94" y="80"/>
                </a:lnTo>
                <a:lnTo>
                  <a:pt x="92" y="81"/>
                </a:lnTo>
                <a:lnTo>
                  <a:pt x="92" y="81"/>
                </a:lnTo>
                <a:lnTo>
                  <a:pt x="87" y="84"/>
                </a:lnTo>
                <a:lnTo>
                  <a:pt x="87" y="84"/>
                </a:lnTo>
                <a:lnTo>
                  <a:pt x="85" y="84"/>
                </a:lnTo>
                <a:lnTo>
                  <a:pt x="84" y="84"/>
                </a:lnTo>
                <a:lnTo>
                  <a:pt x="84" y="84"/>
                </a:lnTo>
                <a:lnTo>
                  <a:pt x="82" y="87"/>
                </a:lnTo>
                <a:lnTo>
                  <a:pt x="82" y="87"/>
                </a:lnTo>
                <a:lnTo>
                  <a:pt x="82" y="91"/>
                </a:lnTo>
                <a:lnTo>
                  <a:pt x="82" y="91"/>
                </a:lnTo>
                <a:close/>
                <a:moveTo>
                  <a:pt x="209" y="353"/>
                </a:moveTo>
                <a:lnTo>
                  <a:pt x="209" y="353"/>
                </a:lnTo>
                <a:lnTo>
                  <a:pt x="207" y="353"/>
                </a:lnTo>
                <a:lnTo>
                  <a:pt x="207" y="353"/>
                </a:lnTo>
                <a:lnTo>
                  <a:pt x="200" y="358"/>
                </a:lnTo>
                <a:lnTo>
                  <a:pt x="190" y="363"/>
                </a:lnTo>
                <a:lnTo>
                  <a:pt x="190" y="363"/>
                </a:lnTo>
                <a:lnTo>
                  <a:pt x="183" y="365"/>
                </a:lnTo>
                <a:lnTo>
                  <a:pt x="183" y="365"/>
                </a:lnTo>
                <a:lnTo>
                  <a:pt x="183" y="365"/>
                </a:lnTo>
                <a:lnTo>
                  <a:pt x="183" y="365"/>
                </a:lnTo>
                <a:lnTo>
                  <a:pt x="197" y="360"/>
                </a:lnTo>
                <a:lnTo>
                  <a:pt x="205" y="357"/>
                </a:lnTo>
                <a:lnTo>
                  <a:pt x="209" y="353"/>
                </a:lnTo>
                <a:lnTo>
                  <a:pt x="209" y="353"/>
                </a:lnTo>
                <a:close/>
                <a:moveTo>
                  <a:pt x="48" y="284"/>
                </a:moveTo>
                <a:lnTo>
                  <a:pt x="48" y="284"/>
                </a:lnTo>
                <a:lnTo>
                  <a:pt x="47" y="283"/>
                </a:lnTo>
                <a:lnTo>
                  <a:pt x="47" y="282"/>
                </a:lnTo>
                <a:lnTo>
                  <a:pt x="47" y="282"/>
                </a:lnTo>
                <a:lnTo>
                  <a:pt x="45" y="282"/>
                </a:lnTo>
                <a:lnTo>
                  <a:pt x="45" y="282"/>
                </a:lnTo>
                <a:lnTo>
                  <a:pt x="44" y="276"/>
                </a:lnTo>
                <a:lnTo>
                  <a:pt x="44" y="276"/>
                </a:lnTo>
                <a:lnTo>
                  <a:pt x="44" y="276"/>
                </a:lnTo>
                <a:lnTo>
                  <a:pt x="44" y="276"/>
                </a:lnTo>
                <a:lnTo>
                  <a:pt x="43" y="277"/>
                </a:lnTo>
                <a:lnTo>
                  <a:pt x="43" y="279"/>
                </a:lnTo>
                <a:lnTo>
                  <a:pt x="43" y="279"/>
                </a:lnTo>
                <a:lnTo>
                  <a:pt x="44" y="282"/>
                </a:lnTo>
                <a:lnTo>
                  <a:pt x="44" y="282"/>
                </a:lnTo>
                <a:lnTo>
                  <a:pt x="44" y="283"/>
                </a:lnTo>
                <a:lnTo>
                  <a:pt x="44" y="284"/>
                </a:lnTo>
                <a:lnTo>
                  <a:pt x="44" y="284"/>
                </a:lnTo>
                <a:lnTo>
                  <a:pt x="44" y="284"/>
                </a:lnTo>
                <a:lnTo>
                  <a:pt x="44" y="284"/>
                </a:lnTo>
                <a:lnTo>
                  <a:pt x="44" y="286"/>
                </a:lnTo>
                <a:lnTo>
                  <a:pt x="44" y="286"/>
                </a:lnTo>
                <a:lnTo>
                  <a:pt x="45" y="287"/>
                </a:lnTo>
                <a:lnTo>
                  <a:pt x="45" y="287"/>
                </a:lnTo>
                <a:lnTo>
                  <a:pt x="48" y="284"/>
                </a:lnTo>
                <a:lnTo>
                  <a:pt x="48" y="284"/>
                </a:lnTo>
                <a:close/>
                <a:moveTo>
                  <a:pt x="52" y="270"/>
                </a:moveTo>
                <a:lnTo>
                  <a:pt x="52" y="270"/>
                </a:lnTo>
                <a:lnTo>
                  <a:pt x="52" y="270"/>
                </a:lnTo>
                <a:lnTo>
                  <a:pt x="52" y="270"/>
                </a:lnTo>
                <a:lnTo>
                  <a:pt x="51" y="273"/>
                </a:lnTo>
                <a:lnTo>
                  <a:pt x="51" y="273"/>
                </a:lnTo>
                <a:lnTo>
                  <a:pt x="51" y="274"/>
                </a:lnTo>
                <a:lnTo>
                  <a:pt x="51" y="27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7" y="284"/>
                </a:lnTo>
                <a:lnTo>
                  <a:pt x="52" y="270"/>
                </a:lnTo>
                <a:lnTo>
                  <a:pt x="52" y="270"/>
                </a:lnTo>
                <a:close/>
                <a:moveTo>
                  <a:pt x="175" y="154"/>
                </a:moveTo>
                <a:lnTo>
                  <a:pt x="175" y="154"/>
                </a:lnTo>
                <a:lnTo>
                  <a:pt x="173" y="156"/>
                </a:lnTo>
                <a:lnTo>
                  <a:pt x="173" y="156"/>
                </a:lnTo>
                <a:lnTo>
                  <a:pt x="179" y="156"/>
                </a:lnTo>
                <a:lnTo>
                  <a:pt x="185" y="156"/>
                </a:lnTo>
                <a:lnTo>
                  <a:pt x="185" y="156"/>
                </a:lnTo>
                <a:lnTo>
                  <a:pt x="185" y="156"/>
                </a:lnTo>
                <a:lnTo>
                  <a:pt x="185" y="156"/>
                </a:lnTo>
                <a:lnTo>
                  <a:pt x="182" y="155"/>
                </a:lnTo>
                <a:lnTo>
                  <a:pt x="182" y="155"/>
                </a:lnTo>
                <a:lnTo>
                  <a:pt x="178" y="154"/>
                </a:lnTo>
                <a:lnTo>
                  <a:pt x="178" y="154"/>
                </a:lnTo>
                <a:lnTo>
                  <a:pt x="175" y="154"/>
                </a:lnTo>
                <a:lnTo>
                  <a:pt x="175" y="154"/>
                </a:lnTo>
                <a:close/>
                <a:moveTo>
                  <a:pt x="91" y="88"/>
                </a:moveTo>
                <a:lnTo>
                  <a:pt x="91" y="88"/>
                </a:lnTo>
                <a:lnTo>
                  <a:pt x="91" y="88"/>
                </a:lnTo>
                <a:lnTo>
                  <a:pt x="91" y="88"/>
                </a:lnTo>
                <a:lnTo>
                  <a:pt x="85" y="95"/>
                </a:lnTo>
                <a:lnTo>
                  <a:pt x="85" y="95"/>
                </a:lnTo>
                <a:lnTo>
                  <a:pt x="85" y="95"/>
                </a:lnTo>
                <a:lnTo>
                  <a:pt x="85" y="95"/>
                </a:lnTo>
                <a:lnTo>
                  <a:pt x="81" y="104"/>
                </a:lnTo>
                <a:lnTo>
                  <a:pt x="81" y="104"/>
                </a:lnTo>
                <a:lnTo>
                  <a:pt x="79" y="108"/>
                </a:lnTo>
                <a:lnTo>
                  <a:pt x="79" y="108"/>
                </a:lnTo>
                <a:lnTo>
                  <a:pt x="85" y="98"/>
                </a:lnTo>
                <a:lnTo>
                  <a:pt x="91" y="88"/>
                </a:lnTo>
                <a:lnTo>
                  <a:pt x="91" y="88"/>
                </a:lnTo>
                <a:close/>
                <a:moveTo>
                  <a:pt x="226" y="148"/>
                </a:moveTo>
                <a:lnTo>
                  <a:pt x="226" y="148"/>
                </a:lnTo>
                <a:lnTo>
                  <a:pt x="224" y="149"/>
                </a:lnTo>
                <a:lnTo>
                  <a:pt x="224" y="149"/>
                </a:lnTo>
                <a:lnTo>
                  <a:pt x="224" y="149"/>
                </a:lnTo>
                <a:lnTo>
                  <a:pt x="224" y="149"/>
                </a:lnTo>
                <a:lnTo>
                  <a:pt x="222" y="151"/>
                </a:lnTo>
                <a:lnTo>
                  <a:pt x="222" y="151"/>
                </a:lnTo>
                <a:lnTo>
                  <a:pt x="220" y="151"/>
                </a:lnTo>
                <a:lnTo>
                  <a:pt x="220" y="151"/>
                </a:lnTo>
                <a:lnTo>
                  <a:pt x="220" y="154"/>
                </a:lnTo>
                <a:lnTo>
                  <a:pt x="220" y="154"/>
                </a:lnTo>
                <a:lnTo>
                  <a:pt x="222" y="154"/>
                </a:lnTo>
                <a:lnTo>
                  <a:pt x="223" y="154"/>
                </a:lnTo>
                <a:lnTo>
                  <a:pt x="223" y="154"/>
                </a:lnTo>
                <a:lnTo>
                  <a:pt x="224" y="152"/>
                </a:lnTo>
                <a:lnTo>
                  <a:pt x="224" y="152"/>
                </a:lnTo>
                <a:lnTo>
                  <a:pt x="226" y="151"/>
                </a:lnTo>
                <a:lnTo>
                  <a:pt x="226" y="151"/>
                </a:lnTo>
                <a:lnTo>
                  <a:pt x="227" y="149"/>
                </a:lnTo>
                <a:lnTo>
                  <a:pt x="226" y="148"/>
                </a:lnTo>
                <a:lnTo>
                  <a:pt x="226" y="148"/>
                </a:lnTo>
                <a:close/>
                <a:moveTo>
                  <a:pt x="62" y="162"/>
                </a:moveTo>
                <a:lnTo>
                  <a:pt x="62" y="162"/>
                </a:lnTo>
                <a:lnTo>
                  <a:pt x="62" y="162"/>
                </a:lnTo>
                <a:lnTo>
                  <a:pt x="62" y="162"/>
                </a:lnTo>
                <a:lnTo>
                  <a:pt x="61" y="156"/>
                </a:lnTo>
                <a:lnTo>
                  <a:pt x="61" y="156"/>
                </a:lnTo>
                <a:lnTo>
                  <a:pt x="60" y="149"/>
                </a:lnTo>
                <a:lnTo>
                  <a:pt x="60" y="149"/>
                </a:lnTo>
                <a:lnTo>
                  <a:pt x="60" y="145"/>
                </a:lnTo>
                <a:lnTo>
                  <a:pt x="60" y="145"/>
                </a:lnTo>
                <a:lnTo>
                  <a:pt x="60" y="162"/>
                </a:lnTo>
                <a:lnTo>
                  <a:pt x="60" y="162"/>
                </a:lnTo>
                <a:lnTo>
                  <a:pt x="61" y="162"/>
                </a:lnTo>
                <a:lnTo>
                  <a:pt x="62" y="162"/>
                </a:lnTo>
                <a:lnTo>
                  <a:pt x="62" y="162"/>
                </a:lnTo>
                <a:close/>
                <a:moveTo>
                  <a:pt x="271" y="152"/>
                </a:moveTo>
                <a:lnTo>
                  <a:pt x="271" y="152"/>
                </a:lnTo>
                <a:lnTo>
                  <a:pt x="271" y="152"/>
                </a:lnTo>
                <a:lnTo>
                  <a:pt x="271" y="152"/>
                </a:lnTo>
                <a:lnTo>
                  <a:pt x="271" y="151"/>
                </a:lnTo>
                <a:lnTo>
                  <a:pt x="271" y="151"/>
                </a:lnTo>
                <a:lnTo>
                  <a:pt x="271" y="144"/>
                </a:lnTo>
                <a:lnTo>
                  <a:pt x="271" y="144"/>
                </a:lnTo>
                <a:lnTo>
                  <a:pt x="271" y="132"/>
                </a:lnTo>
                <a:lnTo>
                  <a:pt x="271" y="132"/>
                </a:lnTo>
                <a:lnTo>
                  <a:pt x="270" y="129"/>
                </a:lnTo>
                <a:lnTo>
                  <a:pt x="270" y="129"/>
                </a:lnTo>
                <a:lnTo>
                  <a:pt x="270" y="141"/>
                </a:lnTo>
                <a:lnTo>
                  <a:pt x="271" y="152"/>
                </a:lnTo>
                <a:lnTo>
                  <a:pt x="271" y="152"/>
                </a:lnTo>
                <a:lnTo>
                  <a:pt x="271" y="152"/>
                </a:lnTo>
                <a:lnTo>
                  <a:pt x="271" y="152"/>
                </a:lnTo>
                <a:close/>
                <a:moveTo>
                  <a:pt x="263" y="108"/>
                </a:moveTo>
                <a:lnTo>
                  <a:pt x="263" y="108"/>
                </a:lnTo>
                <a:lnTo>
                  <a:pt x="266" y="129"/>
                </a:lnTo>
                <a:lnTo>
                  <a:pt x="266" y="129"/>
                </a:lnTo>
                <a:lnTo>
                  <a:pt x="266" y="122"/>
                </a:lnTo>
                <a:lnTo>
                  <a:pt x="266" y="122"/>
                </a:lnTo>
                <a:lnTo>
                  <a:pt x="266" y="117"/>
                </a:lnTo>
                <a:lnTo>
                  <a:pt x="266" y="117"/>
                </a:lnTo>
                <a:lnTo>
                  <a:pt x="264" y="112"/>
                </a:lnTo>
                <a:lnTo>
                  <a:pt x="264" y="112"/>
                </a:lnTo>
                <a:lnTo>
                  <a:pt x="263" y="108"/>
                </a:lnTo>
                <a:lnTo>
                  <a:pt x="263" y="108"/>
                </a:lnTo>
                <a:close/>
                <a:moveTo>
                  <a:pt x="128" y="370"/>
                </a:moveTo>
                <a:lnTo>
                  <a:pt x="128" y="370"/>
                </a:lnTo>
                <a:lnTo>
                  <a:pt x="126" y="368"/>
                </a:lnTo>
                <a:lnTo>
                  <a:pt x="126" y="368"/>
                </a:lnTo>
                <a:lnTo>
                  <a:pt x="125" y="368"/>
                </a:lnTo>
                <a:lnTo>
                  <a:pt x="125" y="368"/>
                </a:lnTo>
                <a:lnTo>
                  <a:pt x="122" y="367"/>
                </a:lnTo>
                <a:lnTo>
                  <a:pt x="122" y="367"/>
                </a:lnTo>
                <a:lnTo>
                  <a:pt x="108" y="364"/>
                </a:lnTo>
                <a:lnTo>
                  <a:pt x="95" y="360"/>
                </a:lnTo>
                <a:lnTo>
                  <a:pt x="95" y="360"/>
                </a:lnTo>
                <a:lnTo>
                  <a:pt x="87" y="357"/>
                </a:lnTo>
                <a:lnTo>
                  <a:pt x="87" y="357"/>
                </a:lnTo>
                <a:lnTo>
                  <a:pt x="87" y="357"/>
                </a:lnTo>
                <a:lnTo>
                  <a:pt x="87" y="357"/>
                </a:lnTo>
                <a:lnTo>
                  <a:pt x="106" y="364"/>
                </a:lnTo>
                <a:lnTo>
                  <a:pt x="128" y="370"/>
                </a:lnTo>
                <a:lnTo>
                  <a:pt x="128" y="370"/>
                </a:lnTo>
                <a:close/>
                <a:moveTo>
                  <a:pt x="277" y="162"/>
                </a:moveTo>
                <a:lnTo>
                  <a:pt x="277" y="162"/>
                </a:lnTo>
                <a:lnTo>
                  <a:pt x="277" y="178"/>
                </a:lnTo>
                <a:lnTo>
                  <a:pt x="277" y="178"/>
                </a:lnTo>
                <a:lnTo>
                  <a:pt x="278" y="178"/>
                </a:lnTo>
                <a:lnTo>
                  <a:pt x="278" y="178"/>
                </a:lnTo>
                <a:lnTo>
                  <a:pt x="278" y="169"/>
                </a:lnTo>
                <a:lnTo>
                  <a:pt x="277" y="162"/>
                </a:lnTo>
                <a:lnTo>
                  <a:pt x="277" y="162"/>
                </a:lnTo>
                <a:close/>
                <a:moveTo>
                  <a:pt x="124" y="357"/>
                </a:moveTo>
                <a:lnTo>
                  <a:pt x="124" y="357"/>
                </a:lnTo>
                <a:lnTo>
                  <a:pt x="138" y="354"/>
                </a:lnTo>
                <a:lnTo>
                  <a:pt x="138" y="354"/>
                </a:lnTo>
                <a:lnTo>
                  <a:pt x="136" y="354"/>
                </a:lnTo>
                <a:lnTo>
                  <a:pt x="136" y="354"/>
                </a:lnTo>
                <a:lnTo>
                  <a:pt x="126" y="354"/>
                </a:lnTo>
                <a:lnTo>
                  <a:pt x="126" y="354"/>
                </a:lnTo>
                <a:lnTo>
                  <a:pt x="122" y="355"/>
                </a:lnTo>
                <a:lnTo>
                  <a:pt x="122" y="355"/>
                </a:lnTo>
                <a:lnTo>
                  <a:pt x="124" y="357"/>
                </a:lnTo>
                <a:lnTo>
                  <a:pt x="124" y="357"/>
                </a:lnTo>
                <a:close/>
                <a:moveTo>
                  <a:pt x="185" y="51"/>
                </a:moveTo>
                <a:lnTo>
                  <a:pt x="185" y="51"/>
                </a:lnTo>
                <a:lnTo>
                  <a:pt x="186" y="54"/>
                </a:lnTo>
                <a:lnTo>
                  <a:pt x="189" y="54"/>
                </a:lnTo>
                <a:lnTo>
                  <a:pt x="189" y="54"/>
                </a:lnTo>
                <a:lnTo>
                  <a:pt x="192" y="56"/>
                </a:lnTo>
                <a:lnTo>
                  <a:pt x="192" y="56"/>
                </a:lnTo>
                <a:lnTo>
                  <a:pt x="193" y="56"/>
                </a:lnTo>
                <a:lnTo>
                  <a:pt x="193" y="56"/>
                </a:lnTo>
                <a:lnTo>
                  <a:pt x="193" y="54"/>
                </a:lnTo>
                <a:lnTo>
                  <a:pt x="192" y="53"/>
                </a:lnTo>
                <a:lnTo>
                  <a:pt x="192" y="53"/>
                </a:lnTo>
                <a:lnTo>
                  <a:pt x="189" y="51"/>
                </a:lnTo>
                <a:lnTo>
                  <a:pt x="189" y="51"/>
                </a:lnTo>
                <a:lnTo>
                  <a:pt x="186" y="50"/>
                </a:lnTo>
                <a:lnTo>
                  <a:pt x="186" y="50"/>
                </a:lnTo>
                <a:lnTo>
                  <a:pt x="185" y="51"/>
                </a:lnTo>
                <a:lnTo>
                  <a:pt x="185" y="51"/>
                </a:lnTo>
                <a:close/>
                <a:moveTo>
                  <a:pt x="190" y="145"/>
                </a:moveTo>
                <a:lnTo>
                  <a:pt x="190" y="145"/>
                </a:lnTo>
                <a:lnTo>
                  <a:pt x="190" y="145"/>
                </a:lnTo>
                <a:lnTo>
                  <a:pt x="190" y="145"/>
                </a:lnTo>
                <a:lnTo>
                  <a:pt x="183" y="144"/>
                </a:lnTo>
                <a:lnTo>
                  <a:pt x="183" y="144"/>
                </a:lnTo>
                <a:lnTo>
                  <a:pt x="178" y="144"/>
                </a:lnTo>
                <a:lnTo>
                  <a:pt x="178" y="144"/>
                </a:lnTo>
                <a:lnTo>
                  <a:pt x="176" y="142"/>
                </a:lnTo>
                <a:lnTo>
                  <a:pt x="175" y="141"/>
                </a:lnTo>
                <a:lnTo>
                  <a:pt x="175" y="141"/>
                </a:lnTo>
                <a:lnTo>
                  <a:pt x="175" y="144"/>
                </a:lnTo>
                <a:lnTo>
                  <a:pt x="175" y="144"/>
                </a:lnTo>
                <a:lnTo>
                  <a:pt x="175" y="147"/>
                </a:lnTo>
                <a:lnTo>
                  <a:pt x="175" y="147"/>
                </a:lnTo>
                <a:lnTo>
                  <a:pt x="178" y="145"/>
                </a:lnTo>
                <a:lnTo>
                  <a:pt x="178" y="145"/>
                </a:lnTo>
                <a:lnTo>
                  <a:pt x="179" y="145"/>
                </a:lnTo>
                <a:lnTo>
                  <a:pt x="179" y="145"/>
                </a:lnTo>
                <a:lnTo>
                  <a:pt x="189" y="145"/>
                </a:lnTo>
                <a:lnTo>
                  <a:pt x="189" y="145"/>
                </a:lnTo>
                <a:lnTo>
                  <a:pt x="190" y="145"/>
                </a:lnTo>
                <a:lnTo>
                  <a:pt x="190" y="145"/>
                </a:lnTo>
                <a:close/>
                <a:moveTo>
                  <a:pt x="259" y="107"/>
                </a:moveTo>
                <a:lnTo>
                  <a:pt x="259" y="107"/>
                </a:lnTo>
                <a:lnTo>
                  <a:pt x="259" y="107"/>
                </a:lnTo>
                <a:lnTo>
                  <a:pt x="259" y="107"/>
                </a:lnTo>
                <a:lnTo>
                  <a:pt x="259" y="108"/>
                </a:lnTo>
                <a:lnTo>
                  <a:pt x="259" y="108"/>
                </a:lnTo>
                <a:lnTo>
                  <a:pt x="260" y="125"/>
                </a:lnTo>
                <a:lnTo>
                  <a:pt x="260" y="125"/>
                </a:lnTo>
                <a:lnTo>
                  <a:pt x="259" y="127"/>
                </a:lnTo>
                <a:lnTo>
                  <a:pt x="259" y="127"/>
                </a:lnTo>
                <a:lnTo>
                  <a:pt x="260" y="128"/>
                </a:lnTo>
                <a:lnTo>
                  <a:pt x="261" y="129"/>
                </a:lnTo>
                <a:lnTo>
                  <a:pt x="261" y="129"/>
                </a:lnTo>
                <a:lnTo>
                  <a:pt x="261" y="128"/>
                </a:lnTo>
                <a:lnTo>
                  <a:pt x="261" y="128"/>
                </a:lnTo>
                <a:lnTo>
                  <a:pt x="260" y="122"/>
                </a:lnTo>
                <a:lnTo>
                  <a:pt x="260" y="122"/>
                </a:lnTo>
                <a:lnTo>
                  <a:pt x="260" y="121"/>
                </a:lnTo>
                <a:lnTo>
                  <a:pt x="261" y="121"/>
                </a:lnTo>
                <a:lnTo>
                  <a:pt x="261" y="121"/>
                </a:lnTo>
                <a:lnTo>
                  <a:pt x="261" y="120"/>
                </a:lnTo>
                <a:lnTo>
                  <a:pt x="261" y="120"/>
                </a:lnTo>
                <a:lnTo>
                  <a:pt x="259" y="107"/>
                </a:lnTo>
                <a:lnTo>
                  <a:pt x="259" y="107"/>
                </a:lnTo>
                <a:close/>
                <a:moveTo>
                  <a:pt x="91" y="60"/>
                </a:moveTo>
                <a:lnTo>
                  <a:pt x="91" y="60"/>
                </a:lnTo>
                <a:lnTo>
                  <a:pt x="91" y="60"/>
                </a:lnTo>
                <a:lnTo>
                  <a:pt x="91" y="60"/>
                </a:lnTo>
                <a:lnTo>
                  <a:pt x="88" y="61"/>
                </a:lnTo>
                <a:lnTo>
                  <a:pt x="88" y="61"/>
                </a:lnTo>
                <a:lnTo>
                  <a:pt x="85" y="66"/>
                </a:lnTo>
                <a:lnTo>
                  <a:pt x="85" y="66"/>
                </a:lnTo>
                <a:lnTo>
                  <a:pt x="85" y="66"/>
                </a:lnTo>
                <a:lnTo>
                  <a:pt x="85" y="66"/>
                </a:lnTo>
                <a:lnTo>
                  <a:pt x="85" y="67"/>
                </a:lnTo>
                <a:lnTo>
                  <a:pt x="85" y="67"/>
                </a:lnTo>
                <a:lnTo>
                  <a:pt x="91" y="64"/>
                </a:lnTo>
                <a:lnTo>
                  <a:pt x="91" y="64"/>
                </a:lnTo>
                <a:lnTo>
                  <a:pt x="91" y="64"/>
                </a:lnTo>
                <a:lnTo>
                  <a:pt x="91" y="64"/>
                </a:lnTo>
                <a:lnTo>
                  <a:pt x="91" y="60"/>
                </a:lnTo>
                <a:lnTo>
                  <a:pt x="91" y="60"/>
                </a:lnTo>
                <a:close/>
                <a:moveTo>
                  <a:pt x="108" y="60"/>
                </a:moveTo>
                <a:lnTo>
                  <a:pt x="108" y="60"/>
                </a:lnTo>
                <a:lnTo>
                  <a:pt x="106" y="57"/>
                </a:lnTo>
                <a:lnTo>
                  <a:pt x="105" y="56"/>
                </a:lnTo>
                <a:lnTo>
                  <a:pt x="105" y="56"/>
                </a:lnTo>
                <a:lnTo>
                  <a:pt x="104" y="56"/>
                </a:lnTo>
                <a:lnTo>
                  <a:pt x="104" y="57"/>
                </a:lnTo>
                <a:lnTo>
                  <a:pt x="104" y="57"/>
                </a:lnTo>
                <a:lnTo>
                  <a:pt x="102" y="61"/>
                </a:lnTo>
                <a:lnTo>
                  <a:pt x="102" y="61"/>
                </a:lnTo>
                <a:lnTo>
                  <a:pt x="102" y="63"/>
                </a:lnTo>
                <a:lnTo>
                  <a:pt x="102" y="63"/>
                </a:lnTo>
                <a:lnTo>
                  <a:pt x="108" y="60"/>
                </a:lnTo>
                <a:lnTo>
                  <a:pt x="108" y="60"/>
                </a:lnTo>
                <a:close/>
                <a:moveTo>
                  <a:pt x="143" y="371"/>
                </a:moveTo>
                <a:lnTo>
                  <a:pt x="143" y="371"/>
                </a:lnTo>
                <a:lnTo>
                  <a:pt x="143" y="370"/>
                </a:lnTo>
                <a:lnTo>
                  <a:pt x="143" y="370"/>
                </a:lnTo>
                <a:lnTo>
                  <a:pt x="142" y="370"/>
                </a:lnTo>
                <a:lnTo>
                  <a:pt x="142" y="370"/>
                </a:lnTo>
                <a:lnTo>
                  <a:pt x="136" y="368"/>
                </a:lnTo>
                <a:lnTo>
                  <a:pt x="136" y="368"/>
                </a:lnTo>
                <a:lnTo>
                  <a:pt x="132" y="368"/>
                </a:lnTo>
                <a:lnTo>
                  <a:pt x="132" y="368"/>
                </a:lnTo>
                <a:lnTo>
                  <a:pt x="132" y="370"/>
                </a:lnTo>
                <a:lnTo>
                  <a:pt x="132" y="370"/>
                </a:lnTo>
                <a:lnTo>
                  <a:pt x="143" y="371"/>
                </a:lnTo>
                <a:lnTo>
                  <a:pt x="143" y="371"/>
                </a:lnTo>
                <a:close/>
                <a:moveTo>
                  <a:pt x="48" y="208"/>
                </a:moveTo>
                <a:lnTo>
                  <a:pt x="48" y="208"/>
                </a:lnTo>
                <a:lnTo>
                  <a:pt x="48" y="208"/>
                </a:lnTo>
                <a:lnTo>
                  <a:pt x="48" y="208"/>
                </a:lnTo>
                <a:lnTo>
                  <a:pt x="54" y="199"/>
                </a:lnTo>
                <a:lnTo>
                  <a:pt x="54" y="199"/>
                </a:lnTo>
                <a:lnTo>
                  <a:pt x="55" y="196"/>
                </a:lnTo>
                <a:lnTo>
                  <a:pt x="55" y="196"/>
                </a:lnTo>
                <a:lnTo>
                  <a:pt x="55" y="195"/>
                </a:lnTo>
                <a:lnTo>
                  <a:pt x="55" y="195"/>
                </a:lnTo>
                <a:lnTo>
                  <a:pt x="48" y="203"/>
                </a:lnTo>
                <a:lnTo>
                  <a:pt x="48" y="203"/>
                </a:lnTo>
                <a:lnTo>
                  <a:pt x="48" y="206"/>
                </a:lnTo>
                <a:lnTo>
                  <a:pt x="48" y="208"/>
                </a:lnTo>
                <a:lnTo>
                  <a:pt x="48" y="208"/>
                </a:lnTo>
                <a:close/>
                <a:moveTo>
                  <a:pt x="106" y="208"/>
                </a:moveTo>
                <a:lnTo>
                  <a:pt x="106" y="208"/>
                </a:lnTo>
                <a:lnTo>
                  <a:pt x="106" y="209"/>
                </a:lnTo>
                <a:lnTo>
                  <a:pt x="106" y="209"/>
                </a:lnTo>
                <a:lnTo>
                  <a:pt x="106" y="212"/>
                </a:lnTo>
                <a:lnTo>
                  <a:pt x="108" y="212"/>
                </a:lnTo>
                <a:lnTo>
                  <a:pt x="108" y="212"/>
                </a:lnTo>
                <a:lnTo>
                  <a:pt x="111" y="213"/>
                </a:lnTo>
                <a:lnTo>
                  <a:pt x="111" y="213"/>
                </a:lnTo>
                <a:lnTo>
                  <a:pt x="111" y="215"/>
                </a:lnTo>
                <a:lnTo>
                  <a:pt x="111" y="215"/>
                </a:lnTo>
                <a:lnTo>
                  <a:pt x="112" y="216"/>
                </a:lnTo>
                <a:lnTo>
                  <a:pt x="112" y="216"/>
                </a:lnTo>
                <a:lnTo>
                  <a:pt x="114" y="215"/>
                </a:lnTo>
                <a:lnTo>
                  <a:pt x="114" y="215"/>
                </a:lnTo>
                <a:lnTo>
                  <a:pt x="108" y="209"/>
                </a:lnTo>
                <a:lnTo>
                  <a:pt x="108" y="209"/>
                </a:lnTo>
                <a:lnTo>
                  <a:pt x="106" y="208"/>
                </a:lnTo>
                <a:lnTo>
                  <a:pt x="106" y="208"/>
                </a:lnTo>
                <a:close/>
                <a:moveTo>
                  <a:pt x="170" y="37"/>
                </a:moveTo>
                <a:lnTo>
                  <a:pt x="170" y="37"/>
                </a:lnTo>
                <a:lnTo>
                  <a:pt x="170" y="37"/>
                </a:lnTo>
                <a:lnTo>
                  <a:pt x="170" y="37"/>
                </a:lnTo>
                <a:lnTo>
                  <a:pt x="170" y="36"/>
                </a:lnTo>
                <a:lnTo>
                  <a:pt x="170" y="36"/>
                </a:lnTo>
                <a:lnTo>
                  <a:pt x="172" y="23"/>
                </a:lnTo>
                <a:lnTo>
                  <a:pt x="172" y="23"/>
                </a:lnTo>
                <a:lnTo>
                  <a:pt x="172" y="21"/>
                </a:lnTo>
                <a:lnTo>
                  <a:pt x="173" y="20"/>
                </a:lnTo>
                <a:lnTo>
                  <a:pt x="173" y="20"/>
                </a:lnTo>
                <a:lnTo>
                  <a:pt x="169" y="19"/>
                </a:lnTo>
                <a:lnTo>
                  <a:pt x="169" y="19"/>
                </a:lnTo>
                <a:lnTo>
                  <a:pt x="169" y="19"/>
                </a:lnTo>
                <a:lnTo>
                  <a:pt x="169" y="19"/>
                </a:lnTo>
                <a:lnTo>
                  <a:pt x="170" y="20"/>
                </a:lnTo>
                <a:lnTo>
                  <a:pt x="170" y="21"/>
                </a:lnTo>
                <a:lnTo>
                  <a:pt x="170" y="21"/>
                </a:lnTo>
                <a:lnTo>
                  <a:pt x="170" y="23"/>
                </a:lnTo>
                <a:lnTo>
                  <a:pt x="170" y="23"/>
                </a:lnTo>
                <a:lnTo>
                  <a:pt x="170" y="36"/>
                </a:lnTo>
                <a:lnTo>
                  <a:pt x="170" y="36"/>
                </a:lnTo>
                <a:lnTo>
                  <a:pt x="170" y="37"/>
                </a:lnTo>
                <a:lnTo>
                  <a:pt x="170" y="37"/>
                </a:lnTo>
                <a:close/>
                <a:moveTo>
                  <a:pt x="249" y="128"/>
                </a:moveTo>
                <a:lnTo>
                  <a:pt x="249" y="128"/>
                </a:lnTo>
                <a:lnTo>
                  <a:pt x="250" y="125"/>
                </a:lnTo>
                <a:lnTo>
                  <a:pt x="250" y="125"/>
                </a:lnTo>
                <a:lnTo>
                  <a:pt x="250" y="124"/>
                </a:lnTo>
                <a:lnTo>
                  <a:pt x="250" y="124"/>
                </a:lnTo>
                <a:lnTo>
                  <a:pt x="246" y="125"/>
                </a:lnTo>
                <a:lnTo>
                  <a:pt x="246" y="125"/>
                </a:lnTo>
                <a:lnTo>
                  <a:pt x="246" y="127"/>
                </a:lnTo>
                <a:lnTo>
                  <a:pt x="246" y="127"/>
                </a:lnTo>
                <a:lnTo>
                  <a:pt x="244" y="131"/>
                </a:lnTo>
                <a:lnTo>
                  <a:pt x="244" y="131"/>
                </a:lnTo>
                <a:lnTo>
                  <a:pt x="246" y="131"/>
                </a:lnTo>
                <a:lnTo>
                  <a:pt x="247" y="129"/>
                </a:lnTo>
                <a:lnTo>
                  <a:pt x="247" y="129"/>
                </a:lnTo>
                <a:lnTo>
                  <a:pt x="247" y="128"/>
                </a:lnTo>
                <a:lnTo>
                  <a:pt x="249" y="128"/>
                </a:lnTo>
                <a:lnTo>
                  <a:pt x="249" y="128"/>
                </a:lnTo>
                <a:close/>
                <a:moveTo>
                  <a:pt x="35" y="179"/>
                </a:moveTo>
                <a:lnTo>
                  <a:pt x="35" y="179"/>
                </a:lnTo>
                <a:lnTo>
                  <a:pt x="35" y="179"/>
                </a:lnTo>
                <a:lnTo>
                  <a:pt x="35" y="179"/>
                </a:lnTo>
                <a:lnTo>
                  <a:pt x="40" y="176"/>
                </a:lnTo>
                <a:lnTo>
                  <a:pt x="40" y="176"/>
                </a:lnTo>
                <a:lnTo>
                  <a:pt x="40" y="176"/>
                </a:lnTo>
                <a:lnTo>
                  <a:pt x="40" y="176"/>
                </a:lnTo>
                <a:lnTo>
                  <a:pt x="40" y="171"/>
                </a:lnTo>
                <a:lnTo>
                  <a:pt x="40" y="171"/>
                </a:lnTo>
                <a:lnTo>
                  <a:pt x="40" y="171"/>
                </a:lnTo>
                <a:lnTo>
                  <a:pt x="40" y="171"/>
                </a:lnTo>
                <a:lnTo>
                  <a:pt x="38" y="174"/>
                </a:lnTo>
                <a:lnTo>
                  <a:pt x="38" y="174"/>
                </a:lnTo>
                <a:lnTo>
                  <a:pt x="37" y="176"/>
                </a:lnTo>
                <a:lnTo>
                  <a:pt x="37" y="176"/>
                </a:lnTo>
                <a:lnTo>
                  <a:pt x="35" y="178"/>
                </a:lnTo>
                <a:lnTo>
                  <a:pt x="35" y="179"/>
                </a:lnTo>
                <a:lnTo>
                  <a:pt x="35" y="179"/>
                </a:lnTo>
                <a:close/>
                <a:moveTo>
                  <a:pt x="237" y="161"/>
                </a:moveTo>
                <a:lnTo>
                  <a:pt x="237" y="161"/>
                </a:lnTo>
                <a:lnTo>
                  <a:pt x="233" y="162"/>
                </a:lnTo>
                <a:lnTo>
                  <a:pt x="233" y="162"/>
                </a:lnTo>
                <a:lnTo>
                  <a:pt x="232" y="164"/>
                </a:lnTo>
                <a:lnTo>
                  <a:pt x="232" y="164"/>
                </a:lnTo>
                <a:lnTo>
                  <a:pt x="230" y="166"/>
                </a:lnTo>
                <a:lnTo>
                  <a:pt x="230" y="166"/>
                </a:lnTo>
                <a:lnTo>
                  <a:pt x="230" y="168"/>
                </a:lnTo>
                <a:lnTo>
                  <a:pt x="230" y="168"/>
                </a:lnTo>
                <a:lnTo>
                  <a:pt x="232" y="166"/>
                </a:lnTo>
                <a:lnTo>
                  <a:pt x="234" y="165"/>
                </a:lnTo>
                <a:lnTo>
                  <a:pt x="234" y="165"/>
                </a:lnTo>
                <a:lnTo>
                  <a:pt x="236" y="165"/>
                </a:lnTo>
                <a:lnTo>
                  <a:pt x="237" y="164"/>
                </a:lnTo>
                <a:lnTo>
                  <a:pt x="237" y="164"/>
                </a:lnTo>
                <a:lnTo>
                  <a:pt x="237" y="161"/>
                </a:lnTo>
                <a:lnTo>
                  <a:pt x="237" y="161"/>
                </a:lnTo>
                <a:close/>
                <a:moveTo>
                  <a:pt x="222" y="40"/>
                </a:moveTo>
                <a:lnTo>
                  <a:pt x="222" y="40"/>
                </a:lnTo>
                <a:lnTo>
                  <a:pt x="219" y="36"/>
                </a:lnTo>
                <a:lnTo>
                  <a:pt x="219" y="36"/>
                </a:lnTo>
                <a:lnTo>
                  <a:pt x="216" y="39"/>
                </a:lnTo>
                <a:lnTo>
                  <a:pt x="216" y="39"/>
                </a:lnTo>
                <a:lnTo>
                  <a:pt x="219" y="43"/>
                </a:lnTo>
                <a:lnTo>
                  <a:pt x="219" y="43"/>
                </a:lnTo>
                <a:lnTo>
                  <a:pt x="222" y="40"/>
                </a:lnTo>
                <a:lnTo>
                  <a:pt x="222" y="40"/>
                </a:lnTo>
                <a:close/>
                <a:moveTo>
                  <a:pt x="101" y="358"/>
                </a:moveTo>
                <a:lnTo>
                  <a:pt x="101" y="358"/>
                </a:lnTo>
                <a:lnTo>
                  <a:pt x="101" y="358"/>
                </a:lnTo>
                <a:lnTo>
                  <a:pt x="99" y="358"/>
                </a:lnTo>
                <a:lnTo>
                  <a:pt x="99" y="358"/>
                </a:lnTo>
                <a:lnTo>
                  <a:pt x="99" y="358"/>
                </a:lnTo>
                <a:lnTo>
                  <a:pt x="99" y="357"/>
                </a:lnTo>
                <a:lnTo>
                  <a:pt x="99" y="357"/>
                </a:lnTo>
                <a:lnTo>
                  <a:pt x="98" y="357"/>
                </a:lnTo>
                <a:lnTo>
                  <a:pt x="98" y="357"/>
                </a:lnTo>
                <a:lnTo>
                  <a:pt x="97" y="355"/>
                </a:lnTo>
                <a:lnTo>
                  <a:pt x="97" y="355"/>
                </a:lnTo>
                <a:lnTo>
                  <a:pt x="95" y="357"/>
                </a:lnTo>
                <a:lnTo>
                  <a:pt x="95" y="357"/>
                </a:lnTo>
                <a:lnTo>
                  <a:pt x="94" y="357"/>
                </a:lnTo>
                <a:lnTo>
                  <a:pt x="94" y="357"/>
                </a:lnTo>
                <a:lnTo>
                  <a:pt x="108" y="361"/>
                </a:lnTo>
                <a:lnTo>
                  <a:pt x="108" y="361"/>
                </a:lnTo>
                <a:lnTo>
                  <a:pt x="105" y="360"/>
                </a:lnTo>
                <a:lnTo>
                  <a:pt x="101" y="358"/>
                </a:lnTo>
                <a:lnTo>
                  <a:pt x="101" y="358"/>
                </a:lnTo>
                <a:close/>
                <a:moveTo>
                  <a:pt x="43" y="218"/>
                </a:moveTo>
                <a:lnTo>
                  <a:pt x="43" y="218"/>
                </a:lnTo>
                <a:lnTo>
                  <a:pt x="40" y="219"/>
                </a:lnTo>
                <a:lnTo>
                  <a:pt x="40" y="219"/>
                </a:lnTo>
                <a:lnTo>
                  <a:pt x="41" y="228"/>
                </a:lnTo>
                <a:lnTo>
                  <a:pt x="41" y="228"/>
                </a:lnTo>
                <a:lnTo>
                  <a:pt x="43" y="223"/>
                </a:lnTo>
                <a:lnTo>
                  <a:pt x="43" y="223"/>
                </a:lnTo>
                <a:lnTo>
                  <a:pt x="43" y="218"/>
                </a:lnTo>
                <a:lnTo>
                  <a:pt x="43" y="218"/>
                </a:lnTo>
                <a:close/>
                <a:moveTo>
                  <a:pt x="47" y="40"/>
                </a:moveTo>
                <a:lnTo>
                  <a:pt x="47" y="40"/>
                </a:lnTo>
                <a:lnTo>
                  <a:pt x="51" y="37"/>
                </a:lnTo>
                <a:lnTo>
                  <a:pt x="51" y="37"/>
                </a:lnTo>
                <a:lnTo>
                  <a:pt x="52" y="37"/>
                </a:lnTo>
                <a:lnTo>
                  <a:pt x="52" y="37"/>
                </a:lnTo>
                <a:lnTo>
                  <a:pt x="61" y="27"/>
                </a:lnTo>
                <a:lnTo>
                  <a:pt x="61" y="27"/>
                </a:lnTo>
                <a:lnTo>
                  <a:pt x="62" y="27"/>
                </a:lnTo>
                <a:lnTo>
                  <a:pt x="62" y="27"/>
                </a:lnTo>
                <a:lnTo>
                  <a:pt x="61" y="27"/>
                </a:lnTo>
                <a:lnTo>
                  <a:pt x="61" y="27"/>
                </a:lnTo>
                <a:lnTo>
                  <a:pt x="58" y="29"/>
                </a:lnTo>
                <a:lnTo>
                  <a:pt x="58" y="29"/>
                </a:lnTo>
                <a:lnTo>
                  <a:pt x="47" y="40"/>
                </a:lnTo>
                <a:lnTo>
                  <a:pt x="47" y="40"/>
                </a:lnTo>
                <a:close/>
                <a:moveTo>
                  <a:pt x="214" y="289"/>
                </a:moveTo>
                <a:lnTo>
                  <a:pt x="214" y="289"/>
                </a:lnTo>
                <a:lnTo>
                  <a:pt x="217" y="287"/>
                </a:lnTo>
                <a:lnTo>
                  <a:pt x="217" y="287"/>
                </a:lnTo>
                <a:lnTo>
                  <a:pt x="220" y="283"/>
                </a:lnTo>
                <a:lnTo>
                  <a:pt x="220" y="283"/>
                </a:lnTo>
                <a:lnTo>
                  <a:pt x="220" y="279"/>
                </a:lnTo>
                <a:lnTo>
                  <a:pt x="220" y="279"/>
                </a:lnTo>
                <a:lnTo>
                  <a:pt x="220" y="277"/>
                </a:lnTo>
                <a:lnTo>
                  <a:pt x="220" y="277"/>
                </a:lnTo>
                <a:lnTo>
                  <a:pt x="217" y="283"/>
                </a:lnTo>
                <a:lnTo>
                  <a:pt x="214" y="289"/>
                </a:lnTo>
                <a:lnTo>
                  <a:pt x="214" y="289"/>
                </a:lnTo>
                <a:close/>
                <a:moveTo>
                  <a:pt x="48" y="267"/>
                </a:moveTo>
                <a:lnTo>
                  <a:pt x="48" y="267"/>
                </a:lnTo>
                <a:lnTo>
                  <a:pt x="51" y="264"/>
                </a:lnTo>
                <a:lnTo>
                  <a:pt x="51" y="264"/>
                </a:lnTo>
                <a:lnTo>
                  <a:pt x="50" y="262"/>
                </a:lnTo>
                <a:lnTo>
                  <a:pt x="50" y="262"/>
                </a:lnTo>
                <a:lnTo>
                  <a:pt x="50" y="257"/>
                </a:lnTo>
                <a:lnTo>
                  <a:pt x="50" y="257"/>
                </a:lnTo>
                <a:lnTo>
                  <a:pt x="47" y="262"/>
                </a:lnTo>
                <a:lnTo>
                  <a:pt x="47" y="262"/>
                </a:lnTo>
                <a:lnTo>
                  <a:pt x="47" y="262"/>
                </a:lnTo>
                <a:lnTo>
                  <a:pt x="47" y="262"/>
                </a:lnTo>
                <a:lnTo>
                  <a:pt x="48" y="267"/>
                </a:lnTo>
                <a:lnTo>
                  <a:pt x="48" y="267"/>
                </a:lnTo>
                <a:close/>
                <a:moveTo>
                  <a:pt x="239" y="321"/>
                </a:moveTo>
                <a:lnTo>
                  <a:pt x="239" y="321"/>
                </a:lnTo>
                <a:lnTo>
                  <a:pt x="239" y="321"/>
                </a:lnTo>
                <a:lnTo>
                  <a:pt x="239" y="321"/>
                </a:lnTo>
                <a:lnTo>
                  <a:pt x="236" y="323"/>
                </a:lnTo>
                <a:lnTo>
                  <a:pt x="236" y="323"/>
                </a:lnTo>
                <a:lnTo>
                  <a:pt x="230" y="331"/>
                </a:lnTo>
                <a:lnTo>
                  <a:pt x="222" y="338"/>
                </a:lnTo>
                <a:lnTo>
                  <a:pt x="222" y="338"/>
                </a:lnTo>
                <a:lnTo>
                  <a:pt x="222" y="340"/>
                </a:lnTo>
                <a:lnTo>
                  <a:pt x="222" y="340"/>
                </a:lnTo>
                <a:lnTo>
                  <a:pt x="222" y="338"/>
                </a:lnTo>
                <a:lnTo>
                  <a:pt x="222" y="338"/>
                </a:lnTo>
                <a:lnTo>
                  <a:pt x="227" y="336"/>
                </a:lnTo>
                <a:lnTo>
                  <a:pt x="227" y="336"/>
                </a:lnTo>
                <a:lnTo>
                  <a:pt x="230" y="331"/>
                </a:lnTo>
                <a:lnTo>
                  <a:pt x="230" y="331"/>
                </a:lnTo>
                <a:lnTo>
                  <a:pt x="237" y="323"/>
                </a:lnTo>
                <a:lnTo>
                  <a:pt x="237" y="323"/>
                </a:lnTo>
                <a:lnTo>
                  <a:pt x="239" y="321"/>
                </a:lnTo>
                <a:lnTo>
                  <a:pt x="239" y="321"/>
                </a:lnTo>
                <a:close/>
                <a:moveTo>
                  <a:pt x="210" y="175"/>
                </a:moveTo>
                <a:lnTo>
                  <a:pt x="210" y="175"/>
                </a:lnTo>
                <a:lnTo>
                  <a:pt x="214" y="181"/>
                </a:lnTo>
                <a:lnTo>
                  <a:pt x="214" y="181"/>
                </a:lnTo>
                <a:lnTo>
                  <a:pt x="214" y="179"/>
                </a:lnTo>
                <a:lnTo>
                  <a:pt x="214" y="179"/>
                </a:lnTo>
                <a:lnTo>
                  <a:pt x="214" y="176"/>
                </a:lnTo>
                <a:lnTo>
                  <a:pt x="214" y="176"/>
                </a:lnTo>
                <a:lnTo>
                  <a:pt x="214" y="175"/>
                </a:lnTo>
                <a:lnTo>
                  <a:pt x="214" y="175"/>
                </a:lnTo>
                <a:lnTo>
                  <a:pt x="214" y="174"/>
                </a:lnTo>
                <a:lnTo>
                  <a:pt x="216" y="174"/>
                </a:lnTo>
                <a:lnTo>
                  <a:pt x="216" y="174"/>
                </a:lnTo>
                <a:lnTo>
                  <a:pt x="217" y="175"/>
                </a:lnTo>
                <a:lnTo>
                  <a:pt x="217" y="175"/>
                </a:lnTo>
                <a:lnTo>
                  <a:pt x="217" y="174"/>
                </a:lnTo>
                <a:lnTo>
                  <a:pt x="217" y="174"/>
                </a:lnTo>
                <a:lnTo>
                  <a:pt x="213" y="172"/>
                </a:lnTo>
                <a:lnTo>
                  <a:pt x="213" y="172"/>
                </a:lnTo>
                <a:lnTo>
                  <a:pt x="210" y="175"/>
                </a:lnTo>
                <a:lnTo>
                  <a:pt x="210" y="175"/>
                </a:lnTo>
                <a:close/>
                <a:moveTo>
                  <a:pt x="82" y="93"/>
                </a:moveTo>
                <a:lnTo>
                  <a:pt x="82" y="93"/>
                </a:lnTo>
                <a:lnTo>
                  <a:pt x="81" y="93"/>
                </a:lnTo>
                <a:lnTo>
                  <a:pt x="81" y="93"/>
                </a:lnTo>
                <a:lnTo>
                  <a:pt x="79" y="91"/>
                </a:lnTo>
                <a:lnTo>
                  <a:pt x="79" y="91"/>
                </a:lnTo>
                <a:lnTo>
                  <a:pt x="77" y="97"/>
                </a:lnTo>
                <a:lnTo>
                  <a:pt x="75" y="101"/>
                </a:lnTo>
                <a:lnTo>
                  <a:pt x="75" y="101"/>
                </a:lnTo>
                <a:lnTo>
                  <a:pt x="77" y="101"/>
                </a:lnTo>
                <a:lnTo>
                  <a:pt x="77" y="101"/>
                </a:lnTo>
                <a:lnTo>
                  <a:pt x="81" y="95"/>
                </a:lnTo>
                <a:lnTo>
                  <a:pt x="81" y="95"/>
                </a:lnTo>
                <a:lnTo>
                  <a:pt x="81" y="94"/>
                </a:lnTo>
                <a:lnTo>
                  <a:pt x="82" y="93"/>
                </a:lnTo>
                <a:lnTo>
                  <a:pt x="82" y="93"/>
                </a:lnTo>
                <a:close/>
                <a:moveTo>
                  <a:pt x="131" y="263"/>
                </a:moveTo>
                <a:lnTo>
                  <a:pt x="131" y="263"/>
                </a:lnTo>
                <a:lnTo>
                  <a:pt x="131" y="263"/>
                </a:lnTo>
                <a:lnTo>
                  <a:pt x="131" y="263"/>
                </a:lnTo>
                <a:lnTo>
                  <a:pt x="129" y="264"/>
                </a:lnTo>
                <a:lnTo>
                  <a:pt x="129" y="264"/>
                </a:lnTo>
                <a:lnTo>
                  <a:pt x="129" y="267"/>
                </a:lnTo>
                <a:lnTo>
                  <a:pt x="129" y="267"/>
                </a:lnTo>
                <a:lnTo>
                  <a:pt x="129" y="270"/>
                </a:lnTo>
                <a:lnTo>
                  <a:pt x="128" y="272"/>
                </a:lnTo>
                <a:lnTo>
                  <a:pt x="128" y="272"/>
                </a:lnTo>
                <a:lnTo>
                  <a:pt x="126" y="273"/>
                </a:lnTo>
                <a:lnTo>
                  <a:pt x="126" y="273"/>
                </a:lnTo>
                <a:lnTo>
                  <a:pt x="125" y="274"/>
                </a:lnTo>
                <a:lnTo>
                  <a:pt x="125" y="274"/>
                </a:lnTo>
                <a:lnTo>
                  <a:pt x="131" y="274"/>
                </a:lnTo>
                <a:lnTo>
                  <a:pt x="131" y="274"/>
                </a:lnTo>
                <a:lnTo>
                  <a:pt x="131" y="263"/>
                </a:lnTo>
                <a:lnTo>
                  <a:pt x="131" y="263"/>
                </a:lnTo>
                <a:close/>
                <a:moveTo>
                  <a:pt x="38" y="142"/>
                </a:moveTo>
                <a:lnTo>
                  <a:pt x="38" y="142"/>
                </a:lnTo>
                <a:lnTo>
                  <a:pt x="40" y="142"/>
                </a:lnTo>
                <a:lnTo>
                  <a:pt x="40" y="142"/>
                </a:lnTo>
                <a:lnTo>
                  <a:pt x="41" y="141"/>
                </a:lnTo>
                <a:lnTo>
                  <a:pt x="41" y="141"/>
                </a:lnTo>
                <a:lnTo>
                  <a:pt x="40" y="135"/>
                </a:lnTo>
                <a:lnTo>
                  <a:pt x="40" y="135"/>
                </a:lnTo>
                <a:lnTo>
                  <a:pt x="37" y="138"/>
                </a:lnTo>
                <a:lnTo>
                  <a:pt x="37" y="138"/>
                </a:lnTo>
                <a:lnTo>
                  <a:pt x="38" y="142"/>
                </a:lnTo>
                <a:lnTo>
                  <a:pt x="38" y="142"/>
                </a:lnTo>
                <a:close/>
                <a:moveTo>
                  <a:pt x="114" y="16"/>
                </a:moveTo>
                <a:lnTo>
                  <a:pt x="114" y="16"/>
                </a:lnTo>
                <a:lnTo>
                  <a:pt x="136" y="14"/>
                </a:lnTo>
                <a:lnTo>
                  <a:pt x="136" y="14"/>
                </a:lnTo>
                <a:lnTo>
                  <a:pt x="125" y="14"/>
                </a:lnTo>
                <a:lnTo>
                  <a:pt x="114" y="16"/>
                </a:lnTo>
                <a:lnTo>
                  <a:pt x="114" y="16"/>
                </a:lnTo>
                <a:close/>
                <a:moveTo>
                  <a:pt x="71" y="139"/>
                </a:moveTo>
                <a:lnTo>
                  <a:pt x="71" y="139"/>
                </a:lnTo>
                <a:lnTo>
                  <a:pt x="71" y="141"/>
                </a:lnTo>
                <a:lnTo>
                  <a:pt x="71" y="141"/>
                </a:lnTo>
                <a:lnTo>
                  <a:pt x="72" y="148"/>
                </a:lnTo>
                <a:lnTo>
                  <a:pt x="74" y="155"/>
                </a:lnTo>
                <a:lnTo>
                  <a:pt x="74" y="155"/>
                </a:lnTo>
                <a:lnTo>
                  <a:pt x="74" y="155"/>
                </a:lnTo>
                <a:lnTo>
                  <a:pt x="74" y="155"/>
                </a:lnTo>
                <a:lnTo>
                  <a:pt x="74" y="155"/>
                </a:lnTo>
                <a:lnTo>
                  <a:pt x="74" y="155"/>
                </a:lnTo>
                <a:lnTo>
                  <a:pt x="74" y="151"/>
                </a:lnTo>
                <a:lnTo>
                  <a:pt x="74" y="151"/>
                </a:lnTo>
                <a:lnTo>
                  <a:pt x="72" y="144"/>
                </a:lnTo>
                <a:lnTo>
                  <a:pt x="72" y="144"/>
                </a:lnTo>
                <a:lnTo>
                  <a:pt x="72" y="139"/>
                </a:lnTo>
                <a:lnTo>
                  <a:pt x="72" y="139"/>
                </a:lnTo>
                <a:lnTo>
                  <a:pt x="71" y="139"/>
                </a:lnTo>
                <a:lnTo>
                  <a:pt x="71" y="139"/>
                </a:lnTo>
                <a:close/>
                <a:moveTo>
                  <a:pt x="207" y="179"/>
                </a:moveTo>
                <a:lnTo>
                  <a:pt x="207" y="179"/>
                </a:lnTo>
                <a:lnTo>
                  <a:pt x="209" y="182"/>
                </a:lnTo>
                <a:lnTo>
                  <a:pt x="209" y="182"/>
                </a:lnTo>
                <a:lnTo>
                  <a:pt x="212" y="185"/>
                </a:lnTo>
                <a:lnTo>
                  <a:pt x="212" y="185"/>
                </a:lnTo>
                <a:lnTo>
                  <a:pt x="213" y="186"/>
                </a:lnTo>
                <a:lnTo>
                  <a:pt x="213" y="186"/>
                </a:lnTo>
                <a:lnTo>
                  <a:pt x="217" y="193"/>
                </a:lnTo>
                <a:lnTo>
                  <a:pt x="217" y="193"/>
                </a:lnTo>
                <a:lnTo>
                  <a:pt x="217" y="193"/>
                </a:lnTo>
                <a:lnTo>
                  <a:pt x="217" y="193"/>
                </a:lnTo>
                <a:lnTo>
                  <a:pt x="219" y="193"/>
                </a:lnTo>
                <a:lnTo>
                  <a:pt x="219" y="193"/>
                </a:lnTo>
                <a:lnTo>
                  <a:pt x="209" y="178"/>
                </a:lnTo>
                <a:lnTo>
                  <a:pt x="209" y="178"/>
                </a:lnTo>
                <a:lnTo>
                  <a:pt x="207" y="179"/>
                </a:lnTo>
                <a:lnTo>
                  <a:pt x="207" y="179"/>
                </a:lnTo>
                <a:close/>
                <a:moveTo>
                  <a:pt x="146" y="12"/>
                </a:moveTo>
                <a:lnTo>
                  <a:pt x="146" y="12"/>
                </a:lnTo>
                <a:lnTo>
                  <a:pt x="146" y="12"/>
                </a:lnTo>
                <a:lnTo>
                  <a:pt x="146" y="12"/>
                </a:lnTo>
                <a:lnTo>
                  <a:pt x="146" y="12"/>
                </a:lnTo>
                <a:lnTo>
                  <a:pt x="146" y="12"/>
                </a:lnTo>
                <a:lnTo>
                  <a:pt x="145" y="10"/>
                </a:lnTo>
                <a:lnTo>
                  <a:pt x="145" y="10"/>
                </a:lnTo>
                <a:lnTo>
                  <a:pt x="143" y="10"/>
                </a:lnTo>
                <a:lnTo>
                  <a:pt x="143" y="10"/>
                </a:lnTo>
                <a:lnTo>
                  <a:pt x="129" y="10"/>
                </a:lnTo>
                <a:lnTo>
                  <a:pt x="129" y="10"/>
                </a:lnTo>
                <a:lnTo>
                  <a:pt x="129" y="10"/>
                </a:lnTo>
                <a:lnTo>
                  <a:pt x="129" y="10"/>
                </a:lnTo>
                <a:lnTo>
                  <a:pt x="146" y="12"/>
                </a:lnTo>
                <a:lnTo>
                  <a:pt x="146" y="12"/>
                </a:lnTo>
                <a:close/>
                <a:moveTo>
                  <a:pt x="98" y="29"/>
                </a:moveTo>
                <a:lnTo>
                  <a:pt x="98" y="29"/>
                </a:lnTo>
                <a:lnTo>
                  <a:pt x="101" y="21"/>
                </a:lnTo>
                <a:lnTo>
                  <a:pt x="101" y="21"/>
                </a:lnTo>
                <a:lnTo>
                  <a:pt x="101" y="21"/>
                </a:lnTo>
                <a:lnTo>
                  <a:pt x="101" y="21"/>
                </a:lnTo>
                <a:lnTo>
                  <a:pt x="95" y="26"/>
                </a:lnTo>
                <a:lnTo>
                  <a:pt x="95" y="26"/>
                </a:lnTo>
                <a:lnTo>
                  <a:pt x="95" y="29"/>
                </a:lnTo>
                <a:lnTo>
                  <a:pt x="95" y="29"/>
                </a:lnTo>
                <a:lnTo>
                  <a:pt x="98" y="29"/>
                </a:lnTo>
                <a:lnTo>
                  <a:pt x="98" y="29"/>
                </a:lnTo>
                <a:close/>
                <a:moveTo>
                  <a:pt x="202" y="70"/>
                </a:moveTo>
                <a:lnTo>
                  <a:pt x="202" y="70"/>
                </a:lnTo>
                <a:lnTo>
                  <a:pt x="202" y="68"/>
                </a:lnTo>
                <a:lnTo>
                  <a:pt x="200" y="68"/>
                </a:lnTo>
                <a:lnTo>
                  <a:pt x="200" y="68"/>
                </a:lnTo>
                <a:lnTo>
                  <a:pt x="193" y="63"/>
                </a:lnTo>
                <a:lnTo>
                  <a:pt x="193" y="63"/>
                </a:lnTo>
                <a:lnTo>
                  <a:pt x="190" y="61"/>
                </a:lnTo>
                <a:lnTo>
                  <a:pt x="190" y="61"/>
                </a:lnTo>
                <a:lnTo>
                  <a:pt x="190" y="61"/>
                </a:lnTo>
                <a:lnTo>
                  <a:pt x="190" y="61"/>
                </a:lnTo>
                <a:lnTo>
                  <a:pt x="192" y="63"/>
                </a:lnTo>
                <a:lnTo>
                  <a:pt x="192" y="63"/>
                </a:lnTo>
                <a:lnTo>
                  <a:pt x="195" y="66"/>
                </a:lnTo>
                <a:lnTo>
                  <a:pt x="195" y="66"/>
                </a:lnTo>
                <a:lnTo>
                  <a:pt x="197" y="67"/>
                </a:lnTo>
                <a:lnTo>
                  <a:pt x="197" y="67"/>
                </a:lnTo>
                <a:lnTo>
                  <a:pt x="199" y="67"/>
                </a:lnTo>
                <a:lnTo>
                  <a:pt x="199" y="67"/>
                </a:lnTo>
                <a:lnTo>
                  <a:pt x="199" y="68"/>
                </a:lnTo>
                <a:lnTo>
                  <a:pt x="199" y="68"/>
                </a:lnTo>
                <a:lnTo>
                  <a:pt x="202" y="70"/>
                </a:lnTo>
                <a:lnTo>
                  <a:pt x="202" y="70"/>
                </a:lnTo>
                <a:close/>
                <a:moveTo>
                  <a:pt x="229" y="178"/>
                </a:moveTo>
                <a:lnTo>
                  <a:pt x="229" y="178"/>
                </a:lnTo>
                <a:lnTo>
                  <a:pt x="226" y="181"/>
                </a:lnTo>
                <a:lnTo>
                  <a:pt x="226" y="181"/>
                </a:lnTo>
                <a:lnTo>
                  <a:pt x="226" y="182"/>
                </a:lnTo>
                <a:lnTo>
                  <a:pt x="226" y="182"/>
                </a:lnTo>
                <a:lnTo>
                  <a:pt x="226" y="183"/>
                </a:lnTo>
                <a:lnTo>
                  <a:pt x="226" y="183"/>
                </a:lnTo>
                <a:lnTo>
                  <a:pt x="229" y="183"/>
                </a:lnTo>
                <a:lnTo>
                  <a:pt x="229" y="183"/>
                </a:lnTo>
                <a:lnTo>
                  <a:pt x="230" y="181"/>
                </a:lnTo>
                <a:lnTo>
                  <a:pt x="230" y="181"/>
                </a:lnTo>
                <a:lnTo>
                  <a:pt x="230" y="179"/>
                </a:lnTo>
                <a:lnTo>
                  <a:pt x="230" y="179"/>
                </a:lnTo>
                <a:lnTo>
                  <a:pt x="229" y="178"/>
                </a:lnTo>
                <a:lnTo>
                  <a:pt x="229" y="178"/>
                </a:lnTo>
                <a:close/>
                <a:moveTo>
                  <a:pt x="246" y="313"/>
                </a:moveTo>
                <a:lnTo>
                  <a:pt x="246" y="313"/>
                </a:lnTo>
                <a:lnTo>
                  <a:pt x="246" y="313"/>
                </a:lnTo>
                <a:lnTo>
                  <a:pt x="246" y="313"/>
                </a:lnTo>
                <a:lnTo>
                  <a:pt x="254" y="299"/>
                </a:lnTo>
                <a:lnTo>
                  <a:pt x="254" y="299"/>
                </a:lnTo>
                <a:lnTo>
                  <a:pt x="251" y="300"/>
                </a:lnTo>
                <a:lnTo>
                  <a:pt x="251" y="300"/>
                </a:lnTo>
                <a:lnTo>
                  <a:pt x="250" y="304"/>
                </a:lnTo>
                <a:lnTo>
                  <a:pt x="250" y="304"/>
                </a:lnTo>
                <a:lnTo>
                  <a:pt x="249" y="306"/>
                </a:lnTo>
                <a:lnTo>
                  <a:pt x="249" y="306"/>
                </a:lnTo>
                <a:lnTo>
                  <a:pt x="249" y="306"/>
                </a:lnTo>
                <a:lnTo>
                  <a:pt x="249" y="306"/>
                </a:lnTo>
                <a:lnTo>
                  <a:pt x="246" y="311"/>
                </a:lnTo>
                <a:lnTo>
                  <a:pt x="246" y="311"/>
                </a:lnTo>
                <a:lnTo>
                  <a:pt x="246" y="313"/>
                </a:lnTo>
                <a:lnTo>
                  <a:pt x="246" y="313"/>
                </a:lnTo>
                <a:close/>
                <a:moveTo>
                  <a:pt x="81" y="77"/>
                </a:moveTo>
                <a:lnTo>
                  <a:pt x="81" y="77"/>
                </a:lnTo>
                <a:lnTo>
                  <a:pt x="79" y="77"/>
                </a:lnTo>
                <a:lnTo>
                  <a:pt x="79" y="77"/>
                </a:lnTo>
                <a:lnTo>
                  <a:pt x="78" y="80"/>
                </a:lnTo>
                <a:lnTo>
                  <a:pt x="78" y="80"/>
                </a:lnTo>
                <a:lnTo>
                  <a:pt x="77" y="81"/>
                </a:lnTo>
                <a:lnTo>
                  <a:pt x="77" y="81"/>
                </a:lnTo>
                <a:lnTo>
                  <a:pt x="78" y="84"/>
                </a:lnTo>
                <a:lnTo>
                  <a:pt x="78" y="84"/>
                </a:lnTo>
                <a:lnTo>
                  <a:pt x="79" y="83"/>
                </a:lnTo>
                <a:lnTo>
                  <a:pt x="79" y="83"/>
                </a:lnTo>
                <a:lnTo>
                  <a:pt x="81" y="83"/>
                </a:lnTo>
                <a:lnTo>
                  <a:pt x="81" y="83"/>
                </a:lnTo>
                <a:lnTo>
                  <a:pt x="81" y="77"/>
                </a:lnTo>
                <a:lnTo>
                  <a:pt x="81" y="77"/>
                </a:lnTo>
                <a:close/>
                <a:moveTo>
                  <a:pt x="43" y="74"/>
                </a:moveTo>
                <a:lnTo>
                  <a:pt x="43" y="74"/>
                </a:lnTo>
                <a:lnTo>
                  <a:pt x="44" y="74"/>
                </a:lnTo>
                <a:lnTo>
                  <a:pt x="45" y="73"/>
                </a:lnTo>
                <a:lnTo>
                  <a:pt x="45" y="73"/>
                </a:lnTo>
                <a:lnTo>
                  <a:pt x="47" y="66"/>
                </a:lnTo>
                <a:lnTo>
                  <a:pt x="47" y="66"/>
                </a:lnTo>
                <a:lnTo>
                  <a:pt x="48" y="64"/>
                </a:lnTo>
                <a:lnTo>
                  <a:pt x="48" y="64"/>
                </a:lnTo>
                <a:lnTo>
                  <a:pt x="48" y="64"/>
                </a:lnTo>
                <a:lnTo>
                  <a:pt x="48" y="64"/>
                </a:lnTo>
                <a:lnTo>
                  <a:pt x="45" y="67"/>
                </a:lnTo>
                <a:lnTo>
                  <a:pt x="43" y="71"/>
                </a:lnTo>
                <a:lnTo>
                  <a:pt x="43" y="71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close/>
                <a:moveTo>
                  <a:pt x="112" y="256"/>
                </a:moveTo>
                <a:lnTo>
                  <a:pt x="112" y="256"/>
                </a:lnTo>
                <a:lnTo>
                  <a:pt x="112" y="256"/>
                </a:lnTo>
                <a:lnTo>
                  <a:pt x="112" y="256"/>
                </a:lnTo>
                <a:lnTo>
                  <a:pt x="109" y="245"/>
                </a:lnTo>
                <a:lnTo>
                  <a:pt x="109" y="245"/>
                </a:lnTo>
                <a:lnTo>
                  <a:pt x="109" y="245"/>
                </a:lnTo>
                <a:lnTo>
                  <a:pt x="109" y="245"/>
                </a:lnTo>
                <a:lnTo>
                  <a:pt x="108" y="242"/>
                </a:lnTo>
                <a:lnTo>
                  <a:pt x="108" y="242"/>
                </a:lnTo>
                <a:lnTo>
                  <a:pt x="108" y="237"/>
                </a:lnTo>
                <a:lnTo>
                  <a:pt x="108" y="237"/>
                </a:lnTo>
                <a:lnTo>
                  <a:pt x="109" y="247"/>
                </a:lnTo>
                <a:lnTo>
                  <a:pt x="112" y="256"/>
                </a:lnTo>
                <a:lnTo>
                  <a:pt x="112" y="256"/>
                </a:lnTo>
                <a:close/>
                <a:moveTo>
                  <a:pt x="108" y="50"/>
                </a:moveTo>
                <a:lnTo>
                  <a:pt x="108" y="50"/>
                </a:lnTo>
                <a:lnTo>
                  <a:pt x="108" y="50"/>
                </a:lnTo>
                <a:lnTo>
                  <a:pt x="108" y="50"/>
                </a:lnTo>
                <a:lnTo>
                  <a:pt x="109" y="50"/>
                </a:lnTo>
                <a:lnTo>
                  <a:pt x="109" y="50"/>
                </a:lnTo>
                <a:lnTo>
                  <a:pt x="109" y="51"/>
                </a:lnTo>
                <a:lnTo>
                  <a:pt x="109" y="51"/>
                </a:lnTo>
                <a:lnTo>
                  <a:pt x="108" y="53"/>
                </a:lnTo>
                <a:lnTo>
                  <a:pt x="108" y="53"/>
                </a:lnTo>
                <a:lnTo>
                  <a:pt x="108" y="53"/>
                </a:lnTo>
                <a:lnTo>
                  <a:pt x="108" y="53"/>
                </a:lnTo>
                <a:lnTo>
                  <a:pt x="109" y="56"/>
                </a:lnTo>
                <a:lnTo>
                  <a:pt x="109" y="56"/>
                </a:lnTo>
                <a:lnTo>
                  <a:pt x="109" y="54"/>
                </a:lnTo>
                <a:lnTo>
                  <a:pt x="109" y="53"/>
                </a:lnTo>
                <a:lnTo>
                  <a:pt x="109" y="53"/>
                </a:lnTo>
                <a:lnTo>
                  <a:pt x="111" y="53"/>
                </a:lnTo>
                <a:lnTo>
                  <a:pt x="111" y="53"/>
                </a:lnTo>
                <a:lnTo>
                  <a:pt x="111" y="51"/>
                </a:lnTo>
                <a:lnTo>
                  <a:pt x="111" y="50"/>
                </a:lnTo>
                <a:lnTo>
                  <a:pt x="111" y="50"/>
                </a:lnTo>
                <a:lnTo>
                  <a:pt x="111" y="47"/>
                </a:lnTo>
                <a:lnTo>
                  <a:pt x="111" y="47"/>
                </a:lnTo>
                <a:lnTo>
                  <a:pt x="111" y="46"/>
                </a:lnTo>
                <a:lnTo>
                  <a:pt x="111" y="46"/>
                </a:lnTo>
                <a:lnTo>
                  <a:pt x="109" y="47"/>
                </a:lnTo>
                <a:lnTo>
                  <a:pt x="109" y="47"/>
                </a:lnTo>
                <a:lnTo>
                  <a:pt x="108" y="50"/>
                </a:lnTo>
                <a:lnTo>
                  <a:pt x="108" y="50"/>
                </a:lnTo>
                <a:close/>
                <a:moveTo>
                  <a:pt x="122" y="320"/>
                </a:moveTo>
                <a:lnTo>
                  <a:pt x="122" y="320"/>
                </a:lnTo>
                <a:lnTo>
                  <a:pt x="124" y="320"/>
                </a:lnTo>
                <a:lnTo>
                  <a:pt x="124" y="320"/>
                </a:lnTo>
                <a:lnTo>
                  <a:pt x="124" y="320"/>
                </a:lnTo>
                <a:lnTo>
                  <a:pt x="125" y="321"/>
                </a:lnTo>
                <a:lnTo>
                  <a:pt x="125" y="321"/>
                </a:lnTo>
                <a:lnTo>
                  <a:pt x="125" y="323"/>
                </a:lnTo>
                <a:lnTo>
                  <a:pt x="125" y="323"/>
                </a:lnTo>
                <a:lnTo>
                  <a:pt x="125" y="317"/>
                </a:lnTo>
                <a:lnTo>
                  <a:pt x="125" y="317"/>
                </a:lnTo>
                <a:lnTo>
                  <a:pt x="119" y="317"/>
                </a:lnTo>
                <a:lnTo>
                  <a:pt x="119" y="317"/>
                </a:lnTo>
                <a:lnTo>
                  <a:pt x="114" y="316"/>
                </a:lnTo>
                <a:lnTo>
                  <a:pt x="114" y="316"/>
                </a:lnTo>
                <a:lnTo>
                  <a:pt x="108" y="314"/>
                </a:lnTo>
                <a:lnTo>
                  <a:pt x="108" y="314"/>
                </a:lnTo>
                <a:lnTo>
                  <a:pt x="112" y="317"/>
                </a:lnTo>
                <a:lnTo>
                  <a:pt x="112" y="317"/>
                </a:lnTo>
                <a:lnTo>
                  <a:pt x="119" y="317"/>
                </a:lnTo>
                <a:lnTo>
                  <a:pt x="119" y="317"/>
                </a:lnTo>
                <a:lnTo>
                  <a:pt x="122" y="318"/>
                </a:lnTo>
                <a:lnTo>
                  <a:pt x="122" y="320"/>
                </a:lnTo>
                <a:lnTo>
                  <a:pt x="122" y="320"/>
                </a:lnTo>
                <a:close/>
                <a:moveTo>
                  <a:pt x="203" y="78"/>
                </a:moveTo>
                <a:lnTo>
                  <a:pt x="203" y="78"/>
                </a:lnTo>
                <a:lnTo>
                  <a:pt x="210" y="91"/>
                </a:lnTo>
                <a:lnTo>
                  <a:pt x="210" y="91"/>
                </a:lnTo>
                <a:lnTo>
                  <a:pt x="210" y="88"/>
                </a:lnTo>
                <a:lnTo>
                  <a:pt x="207" y="84"/>
                </a:lnTo>
                <a:lnTo>
                  <a:pt x="203" y="78"/>
                </a:lnTo>
                <a:lnTo>
                  <a:pt x="203" y="78"/>
                </a:lnTo>
                <a:close/>
                <a:moveTo>
                  <a:pt x="48" y="128"/>
                </a:moveTo>
                <a:lnTo>
                  <a:pt x="48" y="128"/>
                </a:lnTo>
                <a:lnTo>
                  <a:pt x="48" y="127"/>
                </a:lnTo>
                <a:lnTo>
                  <a:pt x="48" y="127"/>
                </a:lnTo>
                <a:lnTo>
                  <a:pt x="47" y="128"/>
                </a:lnTo>
                <a:lnTo>
                  <a:pt x="47" y="128"/>
                </a:lnTo>
                <a:lnTo>
                  <a:pt x="47" y="131"/>
                </a:lnTo>
                <a:lnTo>
                  <a:pt x="47" y="131"/>
                </a:lnTo>
                <a:lnTo>
                  <a:pt x="47" y="134"/>
                </a:lnTo>
                <a:lnTo>
                  <a:pt x="47" y="134"/>
                </a:lnTo>
                <a:lnTo>
                  <a:pt x="47" y="139"/>
                </a:lnTo>
                <a:lnTo>
                  <a:pt x="47" y="139"/>
                </a:lnTo>
                <a:lnTo>
                  <a:pt x="48" y="138"/>
                </a:lnTo>
                <a:lnTo>
                  <a:pt x="48" y="137"/>
                </a:lnTo>
                <a:lnTo>
                  <a:pt x="48" y="137"/>
                </a:lnTo>
                <a:lnTo>
                  <a:pt x="48" y="128"/>
                </a:lnTo>
                <a:lnTo>
                  <a:pt x="48" y="128"/>
                </a:lnTo>
                <a:lnTo>
                  <a:pt x="48" y="128"/>
                </a:lnTo>
                <a:lnTo>
                  <a:pt x="48" y="128"/>
                </a:lnTo>
                <a:close/>
                <a:moveTo>
                  <a:pt x="237" y="309"/>
                </a:moveTo>
                <a:lnTo>
                  <a:pt x="237" y="309"/>
                </a:lnTo>
                <a:lnTo>
                  <a:pt x="237" y="309"/>
                </a:lnTo>
                <a:lnTo>
                  <a:pt x="237" y="309"/>
                </a:lnTo>
                <a:lnTo>
                  <a:pt x="244" y="306"/>
                </a:lnTo>
                <a:lnTo>
                  <a:pt x="244" y="306"/>
                </a:lnTo>
                <a:lnTo>
                  <a:pt x="244" y="304"/>
                </a:lnTo>
                <a:lnTo>
                  <a:pt x="244" y="304"/>
                </a:lnTo>
                <a:lnTo>
                  <a:pt x="247" y="300"/>
                </a:lnTo>
                <a:lnTo>
                  <a:pt x="247" y="300"/>
                </a:lnTo>
                <a:lnTo>
                  <a:pt x="247" y="300"/>
                </a:lnTo>
                <a:lnTo>
                  <a:pt x="247" y="300"/>
                </a:lnTo>
                <a:lnTo>
                  <a:pt x="247" y="300"/>
                </a:lnTo>
                <a:lnTo>
                  <a:pt x="247" y="300"/>
                </a:lnTo>
                <a:lnTo>
                  <a:pt x="239" y="309"/>
                </a:lnTo>
                <a:lnTo>
                  <a:pt x="239" y="309"/>
                </a:lnTo>
                <a:lnTo>
                  <a:pt x="237" y="309"/>
                </a:lnTo>
                <a:lnTo>
                  <a:pt x="237" y="309"/>
                </a:lnTo>
                <a:close/>
                <a:moveTo>
                  <a:pt x="197" y="39"/>
                </a:moveTo>
                <a:lnTo>
                  <a:pt x="197" y="39"/>
                </a:lnTo>
                <a:lnTo>
                  <a:pt x="200" y="36"/>
                </a:lnTo>
                <a:lnTo>
                  <a:pt x="200" y="36"/>
                </a:lnTo>
                <a:lnTo>
                  <a:pt x="199" y="34"/>
                </a:lnTo>
                <a:lnTo>
                  <a:pt x="199" y="34"/>
                </a:lnTo>
                <a:lnTo>
                  <a:pt x="197" y="34"/>
                </a:lnTo>
                <a:lnTo>
                  <a:pt x="197" y="34"/>
                </a:lnTo>
                <a:lnTo>
                  <a:pt x="195" y="36"/>
                </a:lnTo>
                <a:lnTo>
                  <a:pt x="195" y="36"/>
                </a:lnTo>
                <a:lnTo>
                  <a:pt x="195" y="37"/>
                </a:lnTo>
                <a:lnTo>
                  <a:pt x="195" y="37"/>
                </a:lnTo>
                <a:lnTo>
                  <a:pt x="195" y="37"/>
                </a:lnTo>
                <a:lnTo>
                  <a:pt x="197" y="39"/>
                </a:lnTo>
                <a:lnTo>
                  <a:pt x="197" y="39"/>
                </a:lnTo>
                <a:close/>
                <a:moveTo>
                  <a:pt x="237" y="195"/>
                </a:moveTo>
                <a:lnTo>
                  <a:pt x="237" y="195"/>
                </a:lnTo>
                <a:lnTo>
                  <a:pt x="234" y="196"/>
                </a:lnTo>
                <a:lnTo>
                  <a:pt x="234" y="196"/>
                </a:lnTo>
                <a:lnTo>
                  <a:pt x="233" y="198"/>
                </a:lnTo>
                <a:lnTo>
                  <a:pt x="233" y="198"/>
                </a:lnTo>
                <a:lnTo>
                  <a:pt x="234" y="201"/>
                </a:lnTo>
                <a:lnTo>
                  <a:pt x="234" y="201"/>
                </a:lnTo>
                <a:lnTo>
                  <a:pt x="234" y="202"/>
                </a:lnTo>
                <a:lnTo>
                  <a:pt x="234" y="202"/>
                </a:lnTo>
                <a:lnTo>
                  <a:pt x="236" y="201"/>
                </a:lnTo>
                <a:lnTo>
                  <a:pt x="236" y="201"/>
                </a:lnTo>
                <a:lnTo>
                  <a:pt x="237" y="199"/>
                </a:lnTo>
                <a:lnTo>
                  <a:pt x="237" y="199"/>
                </a:lnTo>
                <a:lnTo>
                  <a:pt x="237" y="195"/>
                </a:lnTo>
                <a:lnTo>
                  <a:pt x="237" y="195"/>
                </a:lnTo>
                <a:close/>
                <a:moveTo>
                  <a:pt x="99" y="225"/>
                </a:moveTo>
                <a:lnTo>
                  <a:pt x="99" y="225"/>
                </a:lnTo>
                <a:lnTo>
                  <a:pt x="87" y="226"/>
                </a:lnTo>
                <a:lnTo>
                  <a:pt x="75" y="228"/>
                </a:lnTo>
                <a:lnTo>
                  <a:pt x="75" y="228"/>
                </a:lnTo>
                <a:lnTo>
                  <a:pt x="87" y="226"/>
                </a:lnTo>
                <a:lnTo>
                  <a:pt x="99" y="225"/>
                </a:lnTo>
                <a:lnTo>
                  <a:pt x="99" y="225"/>
                </a:lnTo>
                <a:close/>
                <a:moveTo>
                  <a:pt x="209" y="67"/>
                </a:moveTo>
                <a:lnTo>
                  <a:pt x="209" y="67"/>
                </a:lnTo>
                <a:lnTo>
                  <a:pt x="212" y="74"/>
                </a:lnTo>
                <a:lnTo>
                  <a:pt x="212" y="74"/>
                </a:lnTo>
                <a:lnTo>
                  <a:pt x="213" y="75"/>
                </a:lnTo>
                <a:lnTo>
                  <a:pt x="213" y="75"/>
                </a:lnTo>
                <a:lnTo>
                  <a:pt x="213" y="71"/>
                </a:lnTo>
                <a:lnTo>
                  <a:pt x="213" y="71"/>
                </a:lnTo>
                <a:lnTo>
                  <a:pt x="213" y="70"/>
                </a:lnTo>
                <a:lnTo>
                  <a:pt x="213" y="70"/>
                </a:lnTo>
                <a:lnTo>
                  <a:pt x="213" y="70"/>
                </a:lnTo>
                <a:lnTo>
                  <a:pt x="213" y="70"/>
                </a:lnTo>
                <a:lnTo>
                  <a:pt x="212" y="67"/>
                </a:lnTo>
                <a:lnTo>
                  <a:pt x="212" y="67"/>
                </a:lnTo>
                <a:lnTo>
                  <a:pt x="209" y="67"/>
                </a:lnTo>
                <a:lnTo>
                  <a:pt x="209" y="67"/>
                </a:lnTo>
                <a:close/>
                <a:moveTo>
                  <a:pt x="128" y="63"/>
                </a:moveTo>
                <a:lnTo>
                  <a:pt x="128" y="63"/>
                </a:lnTo>
                <a:lnTo>
                  <a:pt x="122" y="64"/>
                </a:lnTo>
                <a:lnTo>
                  <a:pt x="118" y="66"/>
                </a:lnTo>
                <a:lnTo>
                  <a:pt x="108" y="73"/>
                </a:lnTo>
                <a:lnTo>
                  <a:pt x="108" y="73"/>
                </a:lnTo>
                <a:lnTo>
                  <a:pt x="109" y="73"/>
                </a:lnTo>
                <a:lnTo>
                  <a:pt x="109" y="73"/>
                </a:lnTo>
                <a:lnTo>
                  <a:pt x="109" y="71"/>
                </a:lnTo>
                <a:lnTo>
                  <a:pt x="109" y="71"/>
                </a:lnTo>
                <a:lnTo>
                  <a:pt x="116" y="67"/>
                </a:lnTo>
                <a:lnTo>
                  <a:pt x="125" y="64"/>
                </a:lnTo>
                <a:lnTo>
                  <a:pt x="125" y="64"/>
                </a:lnTo>
                <a:lnTo>
                  <a:pt x="128" y="63"/>
                </a:lnTo>
                <a:lnTo>
                  <a:pt x="128" y="63"/>
                </a:lnTo>
                <a:close/>
                <a:moveTo>
                  <a:pt x="41" y="115"/>
                </a:moveTo>
                <a:lnTo>
                  <a:pt x="41" y="115"/>
                </a:lnTo>
                <a:lnTo>
                  <a:pt x="41" y="115"/>
                </a:lnTo>
                <a:lnTo>
                  <a:pt x="41" y="115"/>
                </a:lnTo>
                <a:lnTo>
                  <a:pt x="45" y="112"/>
                </a:lnTo>
                <a:lnTo>
                  <a:pt x="45" y="112"/>
                </a:lnTo>
                <a:lnTo>
                  <a:pt x="45" y="111"/>
                </a:lnTo>
                <a:lnTo>
                  <a:pt x="45" y="111"/>
                </a:lnTo>
                <a:lnTo>
                  <a:pt x="45" y="110"/>
                </a:lnTo>
                <a:lnTo>
                  <a:pt x="45" y="110"/>
                </a:lnTo>
                <a:lnTo>
                  <a:pt x="40" y="111"/>
                </a:lnTo>
                <a:lnTo>
                  <a:pt x="40" y="111"/>
                </a:lnTo>
                <a:lnTo>
                  <a:pt x="41" y="115"/>
                </a:lnTo>
                <a:lnTo>
                  <a:pt x="41" y="115"/>
                </a:lnTo>
                <a:close/>
                <a:moveTo>
                  <a:pt x="35" y="127"/>
                </a:moveTo>
                <a:lnTo>
                  <a:pt x="35" y="127"/>
                </a:lnTo>
                <a:lnTo>
                  <a:pt x="38" y="125"/>
                </a:lnTo>
                <a:lnTo>
                  <a:pt x="38" y="125"/>
                </a:lnTo>
                <a:lnTo>
                  <a:pt x="40" y="125"/>
                </a:lnTo>
                <a:lnTo>
                  <a:pt x="40" y="125"/>
                </a:lnTo>
                <a:lnTo>
                  <a:pt x="38" y="120"/>
                </a:lnTo>
                <a:lnTo>
                  <a:pt x="38" y="120"/>
                </a:lnTo>
                <a:lnTo>
                  <a:pt x="37" y="121"/>
                </a:lnTo>
                <a:lnTo>
                  <a:pt x="37" y="121"/>
                </a:lnTo>
                <a:lnTo>
                  <a:pt x="37" y="122"/>
                </a:lnTo>
                <a:lnTo>
                  <a:pt x="37" y="122"/>
                </a:lnTo>
                <a:lnTo>
                  <a:pt x="35" y="127"/>
                </a:lnTo>
                <a:lnTo>
                  <a:pt x="35" y="127"/>
                </a:lnTo>
                <a:close/>
                <a:moveTo>
                  <a:pt x="270" y="193"/>
                </a:moveTo>
                <a:lnTo>
                  <a:pt x="270" y="193"/>
                </a:lnTo>
                <a:lnTo>
                  <a:pt x="267" y="195"/>
                </a:lnTo>
                <a:lnTo>
                  <a:pt x="267" y="195"/>
                </a:lnTo>
                <a:lnTo>
                  <a:pt x="267" y="196"/>
                </a:lnTo>
                <a:lnTo>
                  <a:pt x="267" y="199"/>
                </a:lnTo>
                <a:lnTo>
                  <a:pt x="267" y="199"/>
                </a:lnTo>
                <a:lnTo>
                  <a:pt x="267" y="201"/>
                </a:lnTo>
                <a:lnTo>
                  <a:pt x="267" y="201"/>
                </a:lnTo>
                <a:lnTo>
                  <a:pt x="267" y="202"/>
                </a:lnTo>
                <a:lnTo>
                  <a:pt x="267" y="202"/>
                </a:lnTo>
                <a:lnTo>
                  <a:pt x="268" y="199"/>
                </a:lnTo>
                <a:lnTo>
                  <a:pt x="268" y="199"/>
                </a:lnTo>
                <a:lnTo>
                  <a:pt x="270" y="199"/>
                </a:lnTo>
                <a:lnTo>
                  <a:pt x="270" y="199"/>
                </a:lnTo>
                <a:lnTo>
                  <a:pt x="270" y="193"/>
                </a:lnTo>
                <a:lnTo>
                  <a:pt x="270" y="193"/>
                </a:lnTo>
                <a:close/>
                <a:moveTo>
                  <a:pt x="38" y="88"/>
                </a:moveTo>
                <a:lnTo>
                  <a:pt x="38" y="88"/>
                </a:lnTo>
                <a:lnTo>
                  <a:pt x="41" y="87"/>
                </a:lnTo>
                <a:lnTo>
                  <a:pt x="41" y="87"/>
                </a:lnTo>
                <a:lnTo>
                  <a:pt x="41" y="85"/>
                </a:lnTo>
                <a:lnTo>
                  <a:pt x="41" y="85"/>
                </a:lnTo>
                <a:lnTo>
                  <a:pt x="45" y="80"/>
                </a:lnTo>
                <a:lnTo>
                  <a:pt x="45" y="80"/>
                </a:lnTo>
                <a:lnTo>
                  <a:pt x="45" y="80"/>
                </a:lnTo>
                <a:lnTo>
                  <a:pt x="45" y="80"/>
                </a:lnTo>
                <a:lnTo>
                  <a:pt x="45" y="80"/>
                </a:lnTo>
                <a:lnTo>
                  <a:pt x="45" y="80"/>
                </a:lnTo>
                <a:lnTo>
                  <a:pt x="44" y="80"/>
                </a:lnTo>
                <a:lnTo>
                  <a:pt x="44" y="80"/>
                </a:lnTo>
                <a:lnTo>
                  <a:pt x="44" y="81"/>
                </a:lnTo>
                <a:lnTo>
                  <a:pt x="44" y="81"/>
                </a:lnTo>
                <a:lnTo>
                  <a:pt x="43" y="83"/>
                </a:lnTo>
                <a:lnTo>
                  <a:pt x="43" y="83"/>
                </a:lnTo>
                <a:lnTo>
                  <a:pt x="43" y="83"/>
                </a:lnTo>
                <a:lnTo>
                  <a:pt x="41" y="81"/>
                </a:lnTo>
                <a:lnTo>
                  <a:pt x="41" y="81"/>
                </a:lnTo>
                <a:lnTo>
                  <a:pt x="40" y="84"/>
                </a:lnTo>
                <a:lnTo>
                  <a:pt x="40" y="84"/>
                </a:lnTo>
                <a:lnTo>
                  <a:pt x="38" y="87"/>
                </a:lnTo>
                <a:lnTo>
                  <a:pt x="38" y="87"/>
                </a:lnTo>
                <a:lnTo>
                  <a:pt x="38" y="88"/>
                </a:lnTo>
                <a:lnTo>
                  <a:pt x="38" y="88"/>
                </a:lnTo>
                <a:close/>
                <a:moveTo>
                  <a:pt x="114" y="19"/>
                </a:moveTo>
                <a:lnTo>
                  <a:pt x="114" y="19"/>
                </a:lnTo>
                <a:lnTo>
                  <a:pt x="111" y="19"/>
                </a:lnTo>
                <a:lnTo>
                  <a:pt x="111" y="19"/>
                </a:lnTo>
                <a:lnTo>
                  <a:pt x="111" y="17"/>
                </a:lnTo>
                <a:lnTo>
                  <a:pt x="111" y="17"/>
                </a:lnTo>
                <a:lnTo>
                  <a:pt x="105" y="19"/>
                </a:lnTo>
                <a:lnTo>
                  <a:pt x="105" y="19"/>
                </a:lnTo>
                <a:lnTo>
                  <a:pt x="106" y="20"/>
                </a:lnTo>
                <a:lnTo>
                  <a:pt x="106" y="20"/>
                </a:lnTo>
                <a:lnTo>
                  <a:pt x="106" y="19"/>
                </a:lnTo>
                <a:lnTo>
                  <a:pt x="108" y="19"/>
                </a:lnTo>
                <a:lnTo>
                  <a:pt x="108" y="19"/>
                </a:lnTo>
                <a:lnTo>
                  <a:pt x="109" y="21"/>
                </a:lnTo>
                <a:lnTo>
                  <a:pt x="109" y="21"/>
                </a:lnTo>
                <a:lnTo>
                  <a:pt x="111" y="20"/>
                </a:lnTo>
                <a:lnTo>
                  <a:pt x="111" y="20"/>
                </a:lnTo>
                <a:lnTo>
                  <a:pt x="114" y="19"/>
                </a:lnTo>
                <a:lnTo>
                  <a:pt x="114" y="19"/>
                </a:lnTo>
                <a:close/>
                <a:moveTo>
                  <a:pt x="128" y="56"/>
                </a:moveTo>
                <a:lnTo>
                  <a:pt x="128" y="56"/>
                </a:lnTo>
                <a:lnTo>
                  <a:pt x="121" y="61"/>
                </a:lnTo>
                <a:lnTo>
                  <a:pt x="121" y="61"/>
                </a:lnTo>
                <a:lnTo>
                  <a:pt x="128" y="60"/>
                </a:lnTo>
                <a:lnTo>
                  <a:pt x="128" y="60"/>
                </a:lnTo>
                <a:lnTo>
                  <a:pt x="128" y="56"/>
                </a:lnTo>
                <a:lnTo>
                  <a:pt x="128" y="56"/>
                </a:lnTo>
                <a:close/>
                <a:moveTo>
                  <a:pt x="65" y="181"/>
                </a:moveTo>
                <a:lnTo>
                  <a:pt x="65" y="181"/>
                </a:lnTo>
                <a:lnTo>
                  <a:pt x="67" y="178"/>
                </a:lnTo>
                <a:lnTo>
                  <a:pt x="67" y="178"/>
                </a:lnTo>
                <a:lnTo>
                  <a:pt x="65" y="176"/>
                </a:lnTo>
                <a:lnTo>
                  <a:pt x="65" y="176"/>
                </a:lnTo>
                <a:lnTo>
                  <a:pt x="65" y="175"/>
                </a:lnTo>
                <a:lnTo>
                  <a:pt x="65" y="175"/>
                </a:lnTo>
                <a:lnTo>
                  <a:pt x="64" y="175"/>
                </a:lnTo>
                <a:lnTo>
                  <a:pt x="64" y="175"/>
                </a:lnTo>
                <a:lnTo>
                  <a:pt x="64" y="174"/>
                </a:lnTo>
                <a:lnTo>
                  <a:pt x="64" y="174"/>
                </a:lnTo>
                <a:lnTo>
                  <a:pt x="64" y="174"/>
                </a:lnTo>
                <a:lnTo>
                  <a:pt x="64" y="174"/>
                </a:lnTo>
                <a:lnTo>
                  <a:pt x="62" y="181"/>
                </a:lnTo>
                <a:lnTo>
                  <a:pt x="62" y="181"/>
                </a:lnTo>
                <a:lnTo>
                  <a:pt x="64" y="181"/>
                </a:lnTo>
                <a:lnTo>
                  <a:pt x="65" y="181"/>
                </a:lnTo>
                <a:lnTo>
                  <a:pt x="65" y="181"/>
                </a:lnTo>
                <a:close/>
                <a:moveTo>
                  <a:pt x="163" y="169"/>
                </a:moveTo>
                <a:lnTo>
                  <a:pt x="163" y="169"/>
                </a:lnTo>
                <a:lnTo>
                  <a:pt x="163" y="169"/>
                </a:lnTo>
                <a:lnTo>
                  <a:pt x="163" y="169"/>
                </a:lnTo>
                <a:lnTo>
                  <a:pt x="162" y="169"/>
                </a:lnTo>
                <a:lnTo>
                  <a:pt x="162" y="169"/>
                </a:lnTo>
                <a:lnTo>
                  <a:pt x="160" y="168"/>
                </a:lnTo>
                <a:lnTo>
                  <a:pt x="160" y="166"/>
                </a:lnTo>
                <a:lnTo>
                  <a:pt x="160" y="166"/>
                </a:lnTo>
                <a:lnTo>
                  <a:pt x="160" y="165"/>
                </a:lnTo>
                <a:lnTo>
                  <a:pt x="160" y="165"/>
                </a:lnTo>
                <a:lnTo>
                  <a:pt x="162" y="161"/>
                </a:lnTo>
                <a:lnTo>
                  <a:pt x="162" y="161"/>
                </a:lnTo>
                <a:lnTo>
                  <a:pt x="162" y="154"/>
                </a:lnTo>
                <a:lnTo>
                  <a:pt x="162" y="145"/>
                </a:lnTo>
                <a:lnTo>
                  <a:pt x="162" y="145"/>
                </a:lnTo>
                <a:lnTo>
                  <a:pt x="160" y="169"/>
                </a:lnTo>
                <a:lnTo>
                  <a:pt x="160" y="169"/>
                </a:lnTo>
                <a:lnTo>
                  <a:pt x="163" y="169"/>
                </a:lnTo>
                <a:lnTo>
                  <a:pt x="163" y="169"/>
                </a:lnTo>
                <a:close/>
                <a:moveTo>
                  <a:pt x="210" y="34"/>
                </a:moveTo>
                <a:lnTo>
                  <a:pt x="210" y="34"/>
                </a:lnTo>
                <a:lnTo>
                  <a:pt x="213" y="33"/>
                </a:lnTo>
                <a:lnTo>
                  <a:pt x="213" y="33"/>
                </a:lnTo>
                <a:lnTo>
                  <a:pt x="210" y="29"/>
                </a:lnTo>
                <a:lnTo>
                  <a:pt x="210" y="29"/>
                </a:lnTo>
                <a:lnTo>
                  <a:pt x="207" y="31"/>
                </a:lnTo>
                <a:lnTo>
                  <a:pt x="207" y="31"/>
                </a:lnTo>
                <a:lnTo>
                  <a:pt x="210" y="34"/>
                </a:lnTo>
                <a:lnTo>
                  <a:pt x="210" y="34"/>
                </a:lnTo>
                <a:close/>
                <a:moveTo>
                  <a:pt x="81" y="98"/>
                </a:move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lnTo>
                  <a:pt x="74" y="108"/>
                </a:lnTo>
                <a:lnTo>
                  <a:pt x="74" y="108"/>
                </a:lnTo>
                <a:lnTo>
                  <a:pt x="74" y="110"/>
                </a:lnTo>
                <a:lnTo>
                  <a:pt x="72" y="112"/>
                </a:lnTo>
                <a:lnTo>
                  <a:pt x="72" y="112"/>
                </a:lnTo>
                <a:lnTo>
                  <a:pt x="74" y="111"/>
                </a:lnTo>
                <a:lnTo>
                  <a:pt x="74" y="111"/>
                </a:lnTo>
                <a:lnTo>
                  <a:pt x="77" y="105"/>
                </a:lnTo>
                <a:lnTo>
                  <a:pt x="77" y="105"/>
                </a:lnTo>
                <a:lnTo>
                  <a:pt x="78" y="104"/>
                </a:lnTo>
                <a:lnTo>
                  <a:pt x="78" y="104"/>
                </a:lnTo>
                <a:lnTo>
                  <a:pt x="79" y="101"/>
                </a:lnTo>
                <a:lnTo>
                  <a:pt x="79" y="101"/>
                </a:ln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lnTo>
                  <a:pt x="81" y="98"/>
                </a:lnTo>
                <a:close/>
                <a:moveTo>
                  <a:pt x="126" y="216"/>
                </a:moveTo>
                <a:lnTo>
                  <a:pt x="126" y="216"/>
                </a:lnTo>
                <a:lnTo>
                  <a:pt x="125" y="215"/>
                </a:lnTo>
                <a:lnTo>
                  <a:pt x="125" y="215"/>
                </a:lnTo>
                <a:lnTo>
                  <a:pt x="119" y="212"/>
                </a:lnTo>
                <a:lnTo>
                  <a:pt x="119" y="212"/>
                </a:lnTo>
                <a:lnTo>
                  <a:pt x="119" y="212"/>
                </a:lnTo>
                <a:lnTo>
                  <a:pt x="119" y="212"/>
                </a:lnTo>
                <a:lnTo>
                  <a:pt x="121" y="215"/>
                </a:lnTo>
                <a:lnTo>
                  <a:pt x="124" y="219"/>
                </a:lnTo>
                <a:lnTo>
                  <a:pt x="124" y="219"/>
                </a:lnTo>
                <a:lnTo>
                  <a:pt x="125" y="218"/>
                </a:lnTo>
                <a:lnTo>
                  <a:pt x="126" y="218"/>
                </a:lnTo>
                <a:lnTo>
                  <a:pt x="126" y="218"/>
                </a:lnTo>
                <a:lnTo>
                  <a:pt x="126" y="216"/>
                </a:lnTo>
                <a:lnTo>
                  <a:pt x="126" y="216"/>
                </a:lnTo>
                <a:close/>
                <a:moveTo>
                  <a:pt x="81" y="36"/>
                </a:moveTo>
                <a:lnTo>
                  <a:pt x="81" y="36"/>
                </a:lnTo>
                <a:lnTo>
                  <a:pt x="78" y="40"/>
                </a:lnTo>
                <a:lnTo>
                  <a:pt x="78" y="41"/>
                </a:lnTo>
                <a:lnTo>
                  <a:pt x="78" y="44"/>
                </a:lnTo>
                <a:lnTo>
                  <a:pt x="78" y="44"/>
                </a:lnTo>
                <a:lnTo>
                  <a:pt x="82" y="39"/>
                </a:lnTo>
                <a:lnTo>
                  <a:pt x="82" y="39"/>
                </a:lnTo>
                <a:lnTo>
                  <a:pt x="82" y="39"/>
                </a:lnTo>
                <a:lnTo>
                  <a:pt x="82" y="39"/>
                </a:lnTo>
                <a:lnTo>
                  <a:pt x="81" y="36"/>
                </a:lnTo>
                <a:lnTo>
                  <a:pt x="81" y="36"/>
                </a:lnTo>
                <a:close/>
                <a:moveTo>
                  <a:pt x="71" y="95"/>
                </a:moveTo>
                <a:lnTo>
                  <a:pt x="71" y="95"/>
                </a:lnTo>
                <a:lnTo>
                  <a:pt x="71" y="95"/>
                </a:lnTo>
                <a:lnTo>
                  <a:pt x="71" y="95"/>
                </a:lnTo>
                <a:lnTo>
                  <a:pt x="68" y="97"/>
                </a:lnTo>
                <a:lnTo>
                  <a:pt x="68" y="97"/>
                </a:lnTo>
                <a:lnTo>
                  <a:pt x="68" y="98"/>
                </a:lnTo>
                <a:lnTo>
                  <a:pt x="68" y="98"/>
                </a:lnTo>
                <a:lnTo>
                  <a:pt x="71" y="102"/>
                </a:lnTo>
                <a:lnTo>
                  <a:pt x="71" y="102"/>
                </a:lnTo>
                <a:lnTo>
                  <a:pt x="71" y="102"/>
                </a:lnTo>
                <a:lnTo>
                  <a:pt x="71" y="102"/>
                </a:lnTo>
                <a:lnTo>
                  <a:pt x="71" y="95"/>
                </a:lnTo>
                <a:lnTo>
                  <a:pt x="71" y="95"/>
                </a:lnTo>
                <a:close/>
                <a:moveTo>
                  <a:pt x="37" y="240"/>
                </a:moveTo>
                <a:lnTo>
                  <a:pt x="37" y="240"/>
                </a:lnTo>
                <a:lnTo>
                  <a:pt x="38" y="237"/>
                </a:lnTo>
                <a:lnTo>
                  <a:pt x="38" y="237"/>
                </a:lnTo>
                <a:lnTo>
                  <a:pt x="37" y="230"/>
                </a:lnTo>
                <a:lnTo>
                  <a:pt x="37" y="230"/>
                </a:lnTo>
                <a:lnTo>
                  <a:pt x="37" y="230"/>
                </a:lnTo>
                <a:lnTo>
                  <a:pt x="37" y="230"/>
                </a:lnTo>
                <a:lnTo>
                  <a:pt x="35" y="233"/>
                </a:lnTo>
                <a:lnTo>
                  <a:pt x="35" y="233"/>
                </a:lnTo>
                <a:lnTo>
                  <a:pt x="35" y="235"/>
                </a:lnTo>
                <a:lnTo>
                  <a:pt x="35" y="235"/>
                </a:lnTo>
                <a:lnTo>
                  <a:pt x="37" y="240"/>
                </a:lnTo>
                <a:lnTo>
                  <a:pt x="37" y="240"/>
                </a:lnTo>
                <a:close/>
                <a:moveTo>
                  <a:pt x="3" y="209"/>
                </a:moveTo>
                <a:lnTo>
                  <a:pt x="3" y="209"/>
                </a:lnTo>
                <a:lnTo>
                  <a:pt x="3" y="220"/>
                </a:lnTo>
                <a:lnTo>
                  <a:pt x="4" y="230"/>
                </a:lnTo>
                <a:lnTo>
                  <a:pt x="4" y="230"/>
                </a:lnTo>
                <a:lnTo>
                  <a:pt x="4" y="218"/>
                </a:lnTo>
                <a:lnTo>
                  <a:pt x="4" y="218"/>
                </a:lnTo>
                <a:lnTo>
                  <a:pt x="3" y="209"/>
                </a:lnTo>
                <a:lnTo>
                  <a:pt x="3" y="209"/>
                </a:lnTo>
                <a:close/>
                <a:moveTo>
                  <a:pt x="60" y="40"/>
                </a:moveTo>
                <a:lnTo>
                  <a:pt x="60" y="40"/>
                </a:lnTo>
                <a:lnTo>
                  <a:pt x="62" y="40"/>
                </a:lnTo>
                <a:lnTo>
                  <a:pt x="62" y="40"/>
                </a:lnTo>
                <a:lnTo>
                  <a:pt x="72" y="30"/>
                </a:lnTo>
                <a:lnTo>
                  <a:pt x="72" y="30"/>
                </a:lnTo>
                <a:lnTo>
                  <a:pt x="74" y="29"/>
                </a:lnTo>
                <a:lnTo>
                  <a:pt x="74" y="29"/>
                </a:lnTo>
                <a:lnTo>
                  <a:pt x="72" y="30"/>
                </a:lnTo>
                <a:lnTo>
                  <a:pt x="72" y="30"/>
                </a:lnTo>
                <a:lnTo>
                  <a:pt x="61" y="40"/>
                </a:lnTo>
                <a:lnTo>
                  <a:pt x="61" y="40"/>
                </a:lnTo>
                <a:lnTo>
                  <a:pt x="60" y="40"/>
                </a:lnTo>
                <a:lnTo>
                  <a:pt x="60" y="40"/>
                </a:lnTo>
                <a:close/>
                <a:moveTo>
                  <a:pt x="195" y="341"/>
                </a:moveTo>
                <a:lnTo>
                  <a:pt x="195" y="341"/>
                </a:lnTo>
                <a:lnTo>
                  <a:pt x="192" y="343"/>
                </a:lnTo>
                <a:lnTo>
                  <a:pt x="189" y="343"/>
                </a:lnTo>
                <a:lnTo>
                  <a:pt x="189" y="343"/>
                </a:lnTo>
                <a:lnTo>
                  <a:pt x="189" y="347"/>
                </a:lnTo>
                <a:lnTo>
                  <a:pt x="189" y="347"/>
                </a:lnTo>
                <a:lnTo>
                  <a:pt x="193" y="344"/>
                </a:lnTo>
                <a:lnTo>
                  <a:pt x="193" y="344"/>
                </a:lnTo>
                <a:lnTo>
                  <a:pt x="193" y="344"/>
                </a:lnTo>
                <a:lnTo>
                  <a:pt x="193" y="344"/>
                </a:lnTo>
                <a:lnTo>
                  <a:pt x="195" y="341"/>
                </a:lnTo>
                <a:lnTo>
                  <a:pt x="195" y="341"/>
                </a:lnTo>
                <a:close/>
                <a:moveTo>
                  <a:pt x="119" y="269"/>
                </a:moveTo>
                <a:lnTo>
                  <a:pt x="119" y="269"/>
                </a:lnTo>
                <a:lnTo>
                  <a:pt x="121" y="272"/>
                </a:lnTo>
                <a:lnTo>
                  <a:pt x="124" y="273"/>
                </a:lnTo>
                <a:lnTo>
                  <a:pt x="124" y="273"/>
                </a:lnTo>
                <a:lnTo>
                  <a:pt x="124" y="270"/>
                </a:lnTo>
                <a:lnTo>
                  <a:pt x="124" y="269"/>
                </a:lnTo>
                <a:lnTo>
                  <a:pt x="124" y="269"/>
                </a:lnTo>
                <a:lnTo>
                  <a:pt x="124" y="269"/>
                </a:lnTo>
                <a:lnTo>
                  <a:pt x="124" y="269"/>
                </a:lnTo>
                <a:lnTo>
                  <a:pt x="124" y="269"/>
                </a:lnTo>
                <a:lnTo>
                  <a:pt x="124" y="269"/>
                </a:lnTo>
                <a:lnTo>
                  <a:pt x="122" y="267"/>
                </a:lnTo>
                <a:lnTo>
                  <a:pt x="121" y="269"/>
                </a:lnTo>
                <a:lnTo>
                  <a:pt x="121" y="269"/>
                </a:lnTo>
                <a:lnTo>
                  <a:pt x="119" y="269"/>
                </a:lnTo>
                <a:lnTo>
                  <a:pt x="119" y="269"/>
                </a:lnTo>
                <a:close/>
                <a:moveTo>
                  <a:pt x="232" y="318"/>
                </a:moveTo>
                <a:lnTo>
                  <a:pt x="232" y="318"/>
                </a:lnTo>
                <a:lnTo>
                  <a:pt x="241" y="309"/>
                </a:lnTo>
                <a:lnTo>
                  <a:pt x="241" y="309"/>
                </a:lnTo>
                <a:lnTo>
                  <a:pt x="241" y="310"/>
                </a:lnTo>
                <a:lnTo>
                  <a:pt x="241" y="310"/>
                </a:lnTo>
                <a:lnTo>
                  <a:pt x="236" y="313"/>
                </a:lnTo>
                <a:lnTo>
                  <a:pt x="236" y="313"/>
                </a:lnTo>
                <a:lnTo>
                  <a:pt x="236" y="313"/>
                </a:lnTo>
                <a:lnTo>
                  <a:pt x="236" y="313"/>
                </a:lnTo>
                <a:lnTo>
                  <a:pt x="232" y="318"/>
                </a:lnTo>
                <a:lnTo>
                  <a:pt x="232" y="318"/>
                </a:lnTo>
                <a:close/>
                <a:moveTo>
                  <a:pt x="33" y="226"/>
                </a:moveTo>
                <a:lnTo>
                  <a:pt x="33" y="226"/>
                </a:lnTo>
                <a:lnTo>
                  <a:pt x="35" y="223"/>
                </a:lnTo>
                <a:lnTo>
                  <a:pt x="35" y="223"/>
                </a:lnTo>
                <a:lnTo>
                  <a:pt x="35" y="223"/>
                </a:lnTo>
                <a:lnTo>
                  <a:pt x="35" y="223"/>
                </a:lnTo>
                <a:lnTo>
                  <a:pt x="35" y="216"/>
                </a:lnTo>
                <a:lnTo>
                  <a:pt x="35" y="216"/>
                </a:lnTo>
                <a:lnTo>
                  <a:pt x="33" y="226"/>
                </a:lnTo>
                <a:lnTo>
                  <a:pt x="33" y="226"/>
                </a:lnTo>
                <a:close/>
                <a:moveTo>
                  <a:pt x="229" y="53"/>
                </a:moveTo>
                <a:lnTo>
                  <a:pt x="229" y="53"/>
                </a:lnTo>
                <a:lnTo>
                  <a:pt x="230" y="54"/>
                </a:lnTo>
                <a:lnTo>
                  <a:pt x="232" y="56"/>
                </a:lnTo>
                <a:lnTo>
                  <a:pt x="232" y="56"/>
                </a:lnTo>
                <a:lnTo>
                  <a:pt x="234" y="54"/>
                </a:lnTo>
                <a:lnTo>
                  <a:pt x="234" y="54"/>
                </a:lnTo>
                <a:lnTo>
                  <a:pt x="232" y="50"/>
                </a:lnTo>
                <a:lnTo>
                  <a:pt x="232" y="50"/>
                </a:lnTo>
                <a:lnTo>
                  <a:pt x="229" y="53"/>
                </a:lnTo>
                <a:lnTo>
                  <a:pt x="229" y="53"/>
                </a:lnTo>
                <a:close/>
                <a:moveTo>
                  <a:pt x="219" y="291"/>
                </a:moveTo>
                <a:lnTo>
                  <a:pt x="219" y="291"/>
                </a:lnTo>
                <a:lnTo>
                  <a:pt x="217" y="291"/>
                </a:lnTo>
                <a:lnTo>
                  <a:pt x="217" y="291"/>
                </a:lnTo>
                <a:lnTo>
                  <a:pt x="217" y="293"/>
                </a:lnTo>
                <a:lnTo>
                  <a:pt x="217" y="293"/>
                </a:lnTo>
                <a:lnTo>
                  <a:pt x="213" y="299"/>
                </a:lnTo>
                <a:lnTo>
                  <a:pt x="213" y="299"/>
                </a:lnTo>
                <a:lnTo>
                  <a:pt x="212" y="299"/>
                </a:lnTo>
                <a:lnTo>
                  <a:pt x="210" y="299"/>
                </a:lnTo>
                <a:lnTo>
                  <a:pt x="210" y="299"/>
                </a:lnTo>
                <a:lnTo>
                  <a:pt x="209" y="300"/>
                </a:lnTo>
                <a:lnTo>
                  <a:pt x="209" y="300"/>
                </a:lnTo>
                <a:lnTo>
                  <a:pt x="207" y="301"/>
                </a:lnTo>
                <a:lnTo>
                  <a:pt x="207" y="301"/>
                </a:lnTo>
                <a:lnTo>
                  <a:pt x="207" y="301"/>
                </a:lnTo>
                <a:lnTo>
                  <a:pt x="207" y="301"/>
                </a:lnTo>
                <a:lnTo>
                  <a:pt x="210" y="301"/>
                </a:lnTo>
                <a:lnTo>
                  <a:pt x="210" y="301"/>
                </a:lnTo>
                <a:lnTo>
                  <a:pt x="216" y="297"/>
                </a:lnTo>
                <a:lnTo>
                  <a:pt x="216" y="297"/>
                </a:lnTo>
                <a:lnTo>
                  <a:pt x="216" y="297"/>
                </a:lnTo>
                <a:lnTo>
                  <a:pt x="216" y="297"/>
                </a:lnTo>
                <a:lnTo>
                  <a:pt x="219" y="291"/>
                </a:lnTo>
                <a:lnTo>
                  <a:pt x="219" y="291"/>
                </a:lnTo>
                <a:close/>
                <a:moveTo>
                  <a:pt x="210" y="324"/>
                </a:moveTo>
                <a:lnTo>
                  <a:pt x="210" y="324"/>
                </a:lnTo>
                <a:lnTo>
                  <a:pt x="212" y="326"/>
                </a:lnTo>
                <a:lnTo>
                  <a:pt x="213" y="326"/>
                </a:lnTo>
                <a:lnTo>
                  <a:pt x="213" y="326"/>
                </a:lnTo>
                <a:lnTo>
                  <a:pt x="216" y="318"/>
                </a:lnTo>
                <a:lnTo>
                  <a:pt x="216" y="318"/>
                </a:lnTo>
                <a:lnTo>
                  <a:pt x="213" y="321"/>
                </a:lnTo>
                <a:lnTo>
                  <a:pt x="210" y="324"/>
                </a:lnTo>
                <a:lnTo>
                  <a:pt x="210" y="324"/>
                </a:lnTo>
                <a:close/>
                <a:moveTo>
                  <a:pt x="139" y="19"/>
                </a:moveTo>
                <a:lnTo>
                  <a:pt x="139" y="19"/>
                </a:lnTo>
                <a:lnTo>
                  <a:pt x="131" y="19"/>
                </a:lnTo>
                <a:lnTo>
                  <a:pt x="131" y="19"/>
                </a:lnTo>
                <a:lnTo>
                  <a:pt x="126" y="19"/>
                </a:lnTo>
                <a:lnTo>
                  <a:pt x="126" y="19"/>
                </a:lnTo>
                <a:lnTo>
                  <a:pt x="121" y="20"/>
                </a:lnTo>
                <a:lnTo>
                  <a:pt x="121" y="20"/>
                </a:lnTo>
                <a:lnTo>
                  <a:pt x="121" y="20"/>
                </a:lnTo>
                <a:lnTo>
                  <a:pt x="121" y="20"/>
                </a:lnTo>
                <a:lnTo>
                  <a:pt x="139" y="19"/>
                </a:lnTo>
                <a:lnTo>
                  <a:pt x="139" y="19"/>
                </a:lnTo>
                <a:close/>
                <a:moveTo>
                  <a:pt x="51" y="232"/>
                </a:moveTo>
                <a:lnTo>
                  <a:pt x="51" y="232"/>
                </a:lnTo>
                <a:lnTo>
                  <a:pt x="50" y="232"/>
                </a:lnTo>
                <a:lnTo>
                  <a:pt x="50" y="232"/>
                </a:lnTo>
                <a:lnTo>
                  <a:pt x="51" y="247"/>
                </a:lnTo>
                <a:lnTo>
                  <a:pt x="51" y="247"/>
                </a:lnTo>
                <a:lnTo>
                  <a:pt x="51" y="247"/>
                </a:lnTo>
                <a:lnTo>
                  <a:pt x="51" y="247"/>
                </a:lnTo>
                <a:lnTo>
                  <a:pt x="51" y="232"/>
                </a:lnTo>
                <a:lnTo>
                  <a:pt x="51" y="232"/>
                </a:lnTo>
                <a:close/>
                <a:moveTo>
                  <a:pt x="94" y="206"/>
                </a:moveTo>
                <a:lnTo>
                  <a:pt x="94" y="206"/>
                </a:lnTo>
                <a:lnTo>
                  <a:pt x="92" y="208"/>
                </a:lnTo>
                <a:lnTo>
                  <a:pt x="92" y="208"/>
                </a:lnTo>
                <a:lnTo>
                  <a:pt x="92" y="209"/>
                </a:lnTo>
                <a:lnTo>
                  <a:pt x="92" y="209"/>
                </a:lnTo>
                <a:lnTo>
                  <a:pt x="95" y="213"/>
                </a:lnTo>
                <a:lnTo>
                  <a:pt x="95" y="213"/>
                </a:lnTo>
                <a:lnTo>
                  <a:pt x="95" y="215"/>
                </a:lnTo>
                <a:lnTo>
                  <a:pt x="95" y="215"/>
                </a:lnTo>
                <a:lnTo>
                  <a:pt x="97" y="215"/>
                </a:lnTo>
                <a:lnTo>
                  <a:pt x="97" y="215"/>
                </a:lnTo>
                <a:lnTo>
                  <a:pt x="97" y="213"/>
                </a:lnTo>
                <a:lnTo>
                  <a:pt x="97" y="213"/>
                </a:lnTo>
                <a:lnTo>
                  <a:pt x="95" y="210"/>
                </a:lnTo>
                <a:lnTo>
                  <a:pt x="95" y="210"/>
                </a:lnTo>
                <a:lnTo>
                  <a:pt x="95" y="208"/>
                </a:lnTo>
                <a:lnTo>
                  <a:pt x="94" y="206"/>
                </a:lnTo>
                <a:lnTo>
                  <a:pt x="94" y="206"/>
                </a:lnTo>
                <a:lnTo>
                  <a:pt x="94" y="206"/>
                </a:lnTo>
                <a:lnTo>
                  <a:pt x="94" y="206"/>
                </a:lnTo>
                <a:close/>
                <a:moveTo>
                  <a:pt x="40" y="95"/>
                </a:moveTo>
                <a:lnTo>
                  <a:pt x="40" y="95"/>
                </a:lnTo>
                <a:lnTo>
                  <a:pt x="38" y="98"/>
                </a:lnTo>
                <a:lnTo>
                  <a:pt x="40" y="101"/>
                </a:lnTo>
                <a:lnTo>
                  <a:pt x="40" y="101"/>
                </a:lnTo>
                <a:lnTo>
                  <a:pt x="43" y="100"/>
                </a:lnTo>
                <a:lnTo>
                  <a:pt x="43" y="100"/>
                </a:lnTo>
                <a:lnTo>
                  <a:pt x="41" y="95"/>
                </a:lnTo>
                <a:lnTo>
                  <a:pt x="41" y="95"/>
                </a:lnTo>
                <a:lnTo>
                  <a:pt x="40" y="95"/>
                </a:lnTo>
                <a:lnTo>
                  <a:pt x="40" y="95"/>
                </a:lnTo>
                <a:close/>
                <a:moveTo>
                  <a:pt x="77" y="67"/>
                </a:moveTo>
                <a:lnTo>
                  <a:pt x="77" y="67"/>
                </a:lnTo>
                <a:lnTo>
                  <a:pt x="74" y="68"/>
                </a:lnTo>
                <a:lnTo>
                  <a:pt x="74" y="68"/>
                </a:lnTo>
                <a:lnTo>
                  <a:pt x="72" y="70"/>
                </a:lnTo>
                <a:lnTo>
                  <a:pt x="72" y="71"/>
                </a:lnTo>
                <a:lnTo>
                  <a:pt x="72" y="71"/>
                </a:lnTo>
                <a:lnTo>
                  <a:pt x="72" y="73"/>
                </a:lnTo>
                <a:lnTo>
                  <a:pt x="72" y="73"/>
                </a:lnTo>
                <a:lnTo>
                  <a:pt x="72" y="73"/>
                </a:lnTo>
                <a:lnTo>
                  <a:pt x="75" y="70"/>
                </a:lnTo>
                <a:lnTo>
                  <a:pt x="75" y="70"/>
                </a:lnTo>
                <a:lnTo>
                  <a:pt x="77" y="68"/>
                </a:lnTo>
                <a:lnTo>
                  <a:pt x="77" y="68"/>
                </a:lnTo>
                <a:lnTo>
                  <a:pt x="77" y="67"/>
                </a:lnTo>
                <a:lnTo>
                  <a:pt x="77" y="67"/>
                </a:lnTo>
                <a:close/>
                <a:moveTo>
                  <a:pt x="176" y="148"/>
                </a:moveTo>
                <a:lnTo>
                  <a:pt x="176" y="148"/>
                </a:lnTo>
                <a:lnTo>
                  <a:pt x="176" y="148"/>
                </a:lnTo>
                <a:lnTo>
                  <a:pt x="176" y="148"/>
                </a:lnTo>
                <a:lnTo>
                  <a:pt x="180" y="149"/>
                </a:lnTo>
                <a:lnTo>
                  <a:pt x="180" y="149"/>
                </a:lnTo>
                <a:lnTo>
                  <a:pt x="196" y="149"/>
                </a:lnTo>
                <a:lnTo>
                  <a:pt x="196" y="149"/>
                </a:lnTo>
                <a:lnTo>
                  <a:pt x="197" y="149"/>
                </a:lnTo>
                <a:lnTo>
                  <a:pt x="197" y="149"/>
                </a:lnTo>
                <a:lnTo>
                  <a:pt x="176" y="148"/>
                </a:lnTo>
                <a:lnTo>
                  <a:pt x="176" y="148"/>
                </a:lnTo>
                <a:close/>
                <a:moveTo>
                  <a:pt x="45" y="115"/>
                </a:moveTo>
                <a:lnTo>
                  <a:pt x="45" y="115"/>
                </a:lnTo>
                <a:lnTo>
                  <a:pt x="43" y="117"/>
                </a:lnTo>
                <a:lnTo>
                  <a:pt x="43" y="117"/>
                </a:lnTo>
                <a:lnTo>
                  <a:pt x="41" y="118"/>
                </a:lnTo>
                <a:lnTo>
                  <a:pt x="41" y="118"/>
                </a:lnTo>
                <a:lnTo>
                  <a:pt x="41" y="121"/>
                </a:lnTo>
                <a:lnTo>
                  <a:pt x="41" y="121"/>
                </a:lnTo>
                <a:lnTo>
                  <a:pt x="41" y="121"/>
                </a:lnTo>
                <a:lnTo>
                  <a:pt x="41" y="121"/>
                </a:lnTo>
                <a:lnTo>
                  <a:pt x="41" y="122"/>
                </a:lnTo>
                <a:lnTo>
                  <a:pt x="41" y="122"/>
                </a:lnTo>
                <a:lnTo>
                  <a:pt x="44" y="120"/>
                </a:lnTo>
                <a:lnTo>
                  <a:pt x="44" y="120"/>
                </a:lnTo>
                <a:lnTo>
                  <a:pt x="44" y="118"/>
                </a:lnTo>
                <a:lnTo>
                  <a:pt x="45" y="115"/>
                </a:lnTo>
                <a:lnTo>
                  <a:pt x="45" y="115"/>
                </a:lnTo>
                <a:close/>
                <a:moveTo>
                  <a:pt x="227" y="316"/>
                </a:moveTo>
                <a:lnTo>
                  <a:pt x="227" y="316"/>
                </a:lnTo>
                <a:lnTo>
                  <a:pt x="230" y="316"/>
                </a:lnTo>
                <a:lnTo>
                  <a:pt x="230" y="317"/>
                </a:lnTo>
                <a:lnTo>
                  <a:pt x="230" y="317"/>
                </a:lnTo>
                <a:lnTo>
                  <a:pt x="232" y="314"/>
                </a:lnTo>
                <a:lnTo>
                  <a:pt x="232" y="314"/>
                </a:lnTo>
                <a:lnTo>
                  <a:pt x="232" y="313"/>
                </a:lnTo>
                <a:lnTo>
                  <a:pt x="233" y="311"/>
                </a:lnTo>
                <a:lnTo>
                  <a:pt x="233" y="311"/>
                </a:lnTo>
                <a:lnTo>
                  <a:pt x="232" y="310"/>
                </a:lnTo>
                <a:lnTo>
                  <a:pt x="232" y="310"/>
                </a:lnTo>
                <a:lnTo>
                  <a:pt x="229" y="314"/>
                </a:lnTo>
                <a:lnTo>
                  <a:pt x="229" y="314"/>
                </a:lnTo>
                <a:lnTo>
                  <a:pt x="227" y="316"/>
                </a:lnTo>
                <a:lnTo>
                  <a:pt x="227" y="316"/>
                </a:lnTo>
                <a:close/>
                <a:moveTo>
                  <a:pt x="197" y="61"/>
                </a:moveTo>
                <a:lnTo>
                  <a:pt x="197" y="61"/>
                </a:lnTo>
                <a:lnTo>
                  <a:pt x="202" y="64"/>
                </a:lnTo>
                <a:lnTo>
                  <a:pt x="202" y="64"/>
                </a:lnTo>
                <a:lnTo>
                  <a:pt x="202" y="61"/>
                </a:lnTo>
                <a:lnTo>
                  <a:pt x="202" y="61"/>
                </a:lnTo>
                <a:lnTo>
                  <a:pt x="200" y="60"/>
                </a:lnTo>
                <a:lnTo>
                  <a:pt x="200" y="60"/>
                </a:lnTo>
                <a:lnTo>
                  <a:pt x="199" y="58"/>
                </a:lnTo>
                <a:lnTo>
                  <a:pt x="199" y="58"/>
                </a:lnTo>
                <a:lnTo>
                  <a:pt x="197" y="57"/>
                </a:lnTo>
                <a:lnTo>
                  <a:pt x="197" y="57"/>
                </a:lnTo>
                <a:lnTo>
                  <a:pt x="199" y="60"/>
                </a:lnTo>
                <a:lnTo>
                  <a:pt x="199" y="60"/>
                </a:lnTo>
                <a:lnTo>
                  <a:pt x="199" y="60"/>
                </a:lnTo>
                <a:lnTo>
                  <a:pt x="197" y="61"/>
                </a:lnTo>
                <a:lnTo>
                  <a:pt x="197" y="61"/>
                </a:lnTo>
                <a:close/>
                <a:moveTo>
                  <a:pt x="112" y="338"/>
                </a:moveTo>
                <a:lnTo>
                  <a:pt x="112" y="338"/>
                </a:lnTo>
                <a:lnTo>
                  <a:pt x="114" y="338"/>
                </a:lnTo>
                <a:lnTo>
                  <a:pt x="114" y="338"/>
                </a:lnTo>
                <a:lnTo>
                  <a:pt x="115" y="328"/>
                </a:lnTo>
                <a:lnTo>
                  <a:pt x="115" y="328"/>
                </a:lnTo>
                <a:lnTo>
                  <a:pt x="112" y="328"/>
                </a:lnTo>
                <a:lnTo>
                  <a:pt x="112" y="328"/>
                </a:lnTo>
                <a:lnTo>
                  <a:pt x="112" y="338"/>
                </a:lnTo>
                <a:lnTo>
                  <a:pt x="112" y="338"/>
                </a:lnTo>
                <a:close/>
                <a:moveTo>
                  <a:pt x="200" y="323"/>
                </a:moveTo>
                <a:lnTo>
                  <a:pt x="200" y="323"/>
                </a:lnTo>
                <a:lnTo>
                  <a:pt x="203" y="324"/>
                </a:lnTo>
                <a:lnTo>
                  <a:pt x="203" y="324"/>
                </a:lnTo>
                <a:lnTo>
                  <a:pt x="205" y="320"/>
                </a:lnTo>
                <a:lnTo>
                  <a:pt x="205" y="320"/>
                </a:lnTo>
                <a:lnTo>
                  <a:pt x="203" y="318"/>
                </a:lnTo>
                <a:lnTo>
                  <a:pt x="203" y="318"/>
                </a:lnTo>
                <a:lnTo>
                  <a:pt x="202" y="320"/>
                </a:lnTo>
                <a:lnTo>
                  <a:pt x="200" y="323"/>
                </a:lnTo>
                <a:lnTo>
                  <a:pt x="200" y="323"/>
                </a:lnTo>
                <a:close/>
                <a:moveTo>
                  <a:pt x="219" y="206"/>
                </a:moveTo>
                <a:lnTo>
                  <a:pt x="219" y="206"/>
                </a:lnTo>
                <a:lnTo>
                  <a:pt x="216" y="199"/>
                </a:lnTo>
                <a:lnTo>
                  <a:pt x="212" y="193"/>
                </a:lnTo>
                <a:lnTo>
                  <a:pt x="212" y="193"/>
                </a:lnTo>
                <a:lnTo>
                  <a:pt x="212" y="193"/>
                </a:lnTo>
                <a:lnTo>
                  <a:pt x="212" y="193"/>
                </a:lnTo>
                <a:lnTo>
                  <a:pt x="219" y="206"/>
                </a:lnTo>
                <a:lnTo>
                  <a:pt x="219" y="206"/>
                </a:lnTo>
                <a:close/>
                <a:moveTo>
                  <a:pt x="259" y="280"/>
                </a:moveTo>
                <a:lnTo>
                  <a:pt x="259" y="280"/>
                </a:lnTo>
                <a:lnTo>
                  <a:pt x="259" y="280"/>
                </a:lnTo>
                <a:lnTo>
                  <a:pt x="259" y="280"/>
                </a:lnTo>
                <a:lnTo>
                  <a:pt x="260" y="280"/>
                </a:lnTo>
                <a:lnTo>
                  <a:pt x="260" y="280"/>
                </a:lnTo>
                <a:lnTo>
                  <a:pt x="261" y="279"/>
                </a:lnTo>
                <a:lnTo>
                  <a:pt x="261" y="279"/>
                </a:lnTo>
                <a:lnTo>
                  <a:pt x="263" y="274"/>
                </a:lnTo>
                <a:lnTo>
                  <a:pt x="263" y="274"/>
                </a:lnTo>
                <a:lnTo>
                  <a:pt x="264" y="272"/>
                </a:lnTo>
                <a:lnTo>
                  <a:pt x="264" y="272"/>
                </a:lnTo>
                <a:lnTo>
                  <a:pt x="261" y="274"/>
                </a:lnTo>
                <a:lnTo>
                  <a:pt x="261" y="274"/>
                </a:lnTo>
                <a:lnTo>
                  <a:pt x="259" y="280"/>
                </a:lnTo>
                <a:lnTo>
                  <a:pt x="259" y="280"/>
                </a:lnTo>
                <a:close/>
                <a:moveTo>
                  <a:pt x="277" y="206"/>
                </a:moveTo>
                <a:lnTo>
                  <a:pt x="277" y="206"/>
                </a:lnTo>
                <a:lnTo>
                  <a:pt x="277" y="206"/>
                </a:lnTo>
                <a:lnTo>
                  <a:pt x="277" y="206"/>
                </a:lnTo>
                <a:lnTo>
                  <a:pt x="276" y="209"/>
                </a:lnTo>
                <a:lnTo>
                  <a:pt x="276" y="209"/>
                </a:lnTo>
                <a:lnTo>
                  <a:pt x="276" y="209"/>
                </a:lnTo>
                <a:lnTo>
                  <a:pt x="276" y="209"/>
                </a:lnTo>
                <a:lnTo>
                  <a:pt x="276" y="215"/>
                </a:lnTo>
                <a:lnTo>
                  <a:pt x="276" y="215"/>
                </a:lnTo>
                <a:lnTo>
                  <a:pt x="276" y="216"/>
                </a:lnTo>
                <a:lnTo>
                  <a:pt x="276" y="216"/>
                </a:lnTo>
                <a:lnTo>
                  <a:pt x="276" y="215"/>
                </a:lnTo>
                <a:lnTo>
                  <a:pt x="276" y="215"/>
                </a:lnTo>
                <a:lnTo>
                  <a:pt x="277" y="206"/>
                </a:lnTo>
                <a:lnTo>
                  <a:pt x="277" y="206"/>
                </a:lnTo>
                <a:close/>
                <a:moveTo>
                  <a:pt x="256" y="186"/>
                </a:moveTo>
                <a:lnTo>
                  <a:pt x="256" y="186"/>
                </a:lnTo>
                <a:lnTo>
                  <a:pt x="259" y="185"/>
                </a:lnTo>
                <a:lnTo>
                  <a:pt x="259" y="185"/>
                </a:lnTo>
                <a:lnTo>
                  <a:pt x="260" y="181"/>
                </a:lnTo>
                <a:lnTo>
                  <a:pt x="260" y="181"/>
                </a:lnTo>
                <a:lnTo>
                  <a:pt x="257" y="182"/>
                </a:lnTo>
                <a:lnTo>
                  <a:pt x="257" y="182"/>
                </a:lnTo>
                <a:lnTo>
                  <a:pt x="257" y="182"/>
                </a:lnTo>
                <a:lnTo>
                  <a:pt x="257" y="182"/>
                </a:lnTo>
                <a:lnTo>
                  <a:pt x="256" y="186"/>
                </a:lnTo>
                <a:lnTo>
                  <a:pt x="256" y="186"/>
                </a:lnTo>
                <a:close/>
                <a:moveTo>
                  <a:pt x="239" y="78"/>
                </a:moveTo>
                <a:lnTo>
                  <a:pt x="239" y="78"/>
                </a:lnTo>
                <a:lnTo>
                  <a:pt x="240" y="77"/>
                </a:lnTo>
                <a:lnTo>
                  <a:pt x="241" y="75"/>
                </a:lnTo>
                <a:lnTo>
                  <a:pt x="241" y="75"/>
                </a:lnTo>
                <a:lnTo>
                  <a:pt x="240" y="73"/>
                </a:lnTo>
                <a:lnTo>
                  <a:pt x="240" y="73"/>
                </a:lnTo>
                <a:lnTo>
                  <a:pt x="237" y="74"/>
                </a:lnTo>
                <a:lnTo>
                  <a:pt x="237" y="74"/>
                </a:lnTo>
                <a:lnTo>
                  <a:pt x="239" y="78"/>
                </a:lnTo>
                <a:lnTo>
                  <a:pt x="239" y="78"/>
                </a:lnTo>
                <a:close/>
                <a:moveTo>
                  <a:pt x="207" y="56"/>
                </a:moveTo>
                <a:lnTo>
                  <a:pt x="207" y="56"/>
                </a:lnTo>
                <a:lnTo>
                  <a:pt x="210" y="54"/>
                </a:lnTo>
                <a:lnTo>
                  <a:pt x="210" y="54"/>
                </a:lnTo>
                <a:lnTo>
                  <a:pt x="207" y="50"/>
                </a:lnTo>
                <a:lnTo>
                  <a:pt x="207" y="50"/>
                </a:lnTo>
                <a:lnTo>
                  <a:pt x="205" y="51"/>
                </a:lnTo>
                <a:lnTo>
                  <a:pt x="205" y="51"/>
                </a:lnTo>
                <a:lnTo>
                  <a:pt x="207" y="56"/>
                </a:lnTo>
                <a:lnTo>
                  <a:pt x="207" y="56"/>
                </a:lnTo>
                <a:close/>
                <a:moveTo>
                  <a:pt x="40" y="104"/>
                </a:moveTo>
                <a:lnTo>
                  <a:pt x="40" y="104"/>
                </a:lnTo>
                <a:lnTo>
                  <a:pt x="40" y="107"/>
                </a:lnTo>
                <a:lnTo>
                  <a:pt x="40" y="107"/>
                </a:lnTo>
                <a:lnTo>
                  <a:pt x="43" y="104"/>
                </a:lnTo>
                <a:lnTo>
                  <a:pt x="43" y="104"/>
                </a:lnTo>
                <a:lnTo>
                  <a:pt x="43" y="104"/>
                </a:lnTo>
                <a:lnTo>
                  <a:pt x="43" y="104"/>
                </a:lnTo>
                <a:lnTo>
                  <a:pt x="43" y="101"/>
                </a:lnTo>
                <a:lnTo>
                  <a:pt x="43" y="101"/>
                </a:lnTo>
                <a:lnTo>
                  <a:pt x="40" y="104"/>
                </a:lnTo>
                <a:lnTo>
                  <a:pt x="40" y="104"/>
                </a:lnTo>
                <a:close/>
                <a:moveTo>
                  <a:pt x="186" y="14"/>
                </a:moveTo>
                <a:lnTo>
                  <a:pt x="186" y="14"/>
                </a:lnTo>
                <a:lnTo>
                  <a:pt x="186" y="14"/>
                </a:lnTo>
                <a:lnTo>
                  <a:pt x="186" y="14"/>
                </a:lnTo>
                <a:lnTo>
                  <a:pt x="189" y="17"/>
                </a:lnTo>
                <a:lnTo>
                  <a:pt x="189" y="17"/>
                </a:lnTo>
                <a:lnTo>
                  <a:pt x="190" y="19"/>
                </a:lnTo>
                <a:lnTo>
                  <a:pt x="190" y="19"/>
                </a:lnTo>
                <a:lnTo>
                  <a:pt x="190" y="20"/>
                </a:lnTo>
                <a:lnTo>
                  <a:pt x="190" y="20"/>
                </a:lnTo>
                <a:lnTo>
                  <a:pt x="192" y="21"/>
                </a:lnTo>
                <a:lnTo>
                  <a:pt x="192" y="20"/>
                </a:lnTo>
                <a:lnTo>
                  <a:pt x="192" y="20"/>
                </a:lnTo>
                <a:lnTo>
                  <a:pt x="193" y="19"/>
                </a:lnTo>
                <a:lnTo>
                  <a:pt x="193" y="19"/>
                </a:lnTo>
                <a:lnTo>
                  <a:pt x="195" y="19"/>
                </a:lnTo>
                <a:lnTo>
                  <a:pt x="195" y="19"/>
                </a:lnTo>
                <a:lnTo>
                  <a:pt x="186" y="14"/>
                </a:lnTo>
                <a:lnTo>
                  <a:pt x="186" y="14"/>
                </a:lnTo>
                <a:close/>
                <a:moveTo>
                  <a:pt x="264" y="178"/>
                </a:moveTo>
                <a:lnTo>
                  <a:pt x="264" y="178"/>
                </a:lnTo>
                <a:lnTo>
                  <a:pt x="263" y="179"/>
                </a:lnTo>
                <a:lnTo>
                  <a:pt x="263" y="181"/>
                </a:lnTo>
                <a:lnTo>
                  <a:pt x="263" y="181"/>
                </a:lnTo>
                <a:lnTo>
                  <a:pt x="261" y="183"/>
                </a:lnTo>
                <a:lnTo>
                  <a:pt x="261" y="183"/>
                </a:lnTo>
                <a:lnTo>
                  <a:pt x="261" y="185"/>
                </a:lnTo>
                <a:lnTo>
                  <a:pt x="261" y="185"/>
                </a:lnTo>
                <a:lnTo>
                  <a:pt x="263" y="183"/>
                </a:lnTo>
                <a:lnTo>
                  <a:pt x="263" y="183"/>
                </a:lnTo>
                <a:lnTo>
                  <a:pt x="264" y="183"/>
                </a:lnTo>
                <a:lnTo>
                  <a:pt x="264" y="183"/>
                </a:lnTo>
                <a:lnTo>
                  <a:pt x="264" y="178"/>
                </a:lnTo>
                <a:lnTo>
                  <a:pt x="264" y="178"/>
                </a:lnTo>
                <a:close/>
                <a:moveTo>
                  <a:pt x="44" y="193"/>
                </a:moveTo>
                <a:lnTo>
                  <a:pt x="44" y="193"/>
                </a:lnTo>
                <a:lnTo>
                  <a:pt x="44" y="193"/>
                </a:lnTo>
                <a:lnTo>
                  <a:pt x="44" y="193"/>
                </a:lnTo>
                <a:lnTo>
                  <a:pt x="47" y="192"/>
                </a:lnTo>
                <a:lnTo>
                  <a:pt x="47" y="192"/>
                </a:lnTo>
                <a:lnTo>
                  <a:pt x="50" y="186"/>
                </a:lnTo>
                <a:lnTo>
                  <a:pt x="50" y="186"/>
                </a:lnTo>
                <a:lnTo>
                  <a:pt x="51" y="186"/>
                </a:lnTo>
                <a:lnTo>
                  <a:pt x="51" y="186"/>
                </a:lnTo>
                <a:lnTo>
                  <a:pt x="50" y="183"/>
                </a:lnTo>
                <a:lnTo>
                  <a:pt x="50" y="183"/>
                </a:lnTo>
                <a:lnTo>
                  <a:pt x="44" y="193"/>
                </a:lnTo>
                <a:lnTo>
                  <a:pt x="44" y="193"/>
                </a:lnTo>
                <a:close/>
                <a:moveTo>
                  <a:pt x="31" y="94"/>
                </a:moveTo>
                <a:lnTo>
                  <a:pt x="31" y="94"/>
                </a:lnTo>
                <a:lnTo>
                  <a:pt x="30" y="94"/>
                </a:lnTo>
                <a:lnTo>
                  <a:pt x="30" y="94"/>
                </a:lnTo>
                <a:lnTo>
                  <a:pt x="28" y="95"/>
                </a:lnTo>
                <a:lnTo>
                  <a:pt x="27" y="97"/>
                </a:lnTo>
                <a:lnTo>
                  <a:pt x="27" y="97"/>
                </a:lnTo>
                <a:lnTo>
                  <a:pt x="27" y="97"/>
                </a:lnTo>
                <a:lnTo>
                  <a:pt x="27" y="97"/>
                </a:lnTo>
                <a:lnTo>
                  <a:pt x="28" y="97"/>
                </a:lnTo>
                <a:lnTo>
                  <a:pt x="28" y="97"/>
                </a:lnTo>
                <a:lnTo>
                  <a:pt x="30" y="97"/>
                </a:lnTo>
                <a:lnTo>
                  <a:pt x="30" y="97"/>
                </a:lnTo>
                <a:lnTo>
                  <a:pt x="30" y="98"/>
                </a:lnTo>
                <a:lnTo>
                  <a:pt x="30" y="98"/>
                </a:lnTo>
                <a:lnTo>
                  <a:pt x="30" y="100"/>
                </a:lnTo>
                <a:lnTo>
                  <a:pt x="30" y="100"/>
                </a:lnTo>
                <a:lnTo>
                  <a:pt x="30" y="100"/>
                </a:lnTo>
                <a:lnTo>
                  <a:pt x="30" y="100"/>
                </a:lnTo>
                <a:lnTo>
                  <a:pt x="33" y="97"/>
                </a:lnTo>
                <a:lnTo>
                  <a:pt x="33" y="97"/>
                </a:lnTo>
                <a:lnTo>
                  <a:pt x="31" y="95"/>
                </a:lnTo>
                <a:lnTo>
                  <a:pt x="31" y="94"/>
                </a:lnTo>
                <a:lnTo>
                  <a:pt x="31" y="94"/>
                </a:lnTo>
                <a:close/>
                <a:moveTo>
                  <a:pt x="62" y="318"/>
                </a:moveTo>
                <a:lnTo>
                  <a:pt x="62" y="318"/>
                </a:lnTo>
                <a:lnTo>
                  <a:pt x="60" y="323"/>
                </a:lnTo>
                <a:lnTo>
                  <a:pt x="60" y="323"/>
                </a:lnTo>
                <a:lnTo>
                  <a:pt x="61" y="326"/>
                </a:lnTo>
                <a:lnTo>
                  <a:pt x="61" y="326"/>
                </a:lnTo>
                <a:lnTo>
                  <a:pt x="64" y="320"/>
                </a:lnTo>
                <a:lnTo>
                  <a:pt x="64" y="320"/>
                </a:lnTo>
                <a:lnTo>
                  <a:pt x="62" y="318"/>
                </a:lnTo>
                <a:lnTo>
                  <a:pt x="62" y="318"/>
                </a:lnTo>
                <a:close/>
                <a:moveTo>
                  <a:pt x="227" y="321"/>
                </a:moveTo>
                <a:lnTo>
                  <a:pt x="227" y="321"/>
                </a:lnTo>
                <a:lnTo>
                  <a:pt x="227" y="321"/>
                </a:lnTo>
                <a:lnTo>
                  <a:pt x="227" y="321"/>
                </a:lnTo>
                <a:lnTo>
                  <a:pt x="227" y="321"/>
                </a:lnTo>
                <a:lnTo>
                  <a:pt x="227" y="321"/>
                </a:lnTo>
                <a:lnTo>
                  <a:pt x="220" y="328"/>
                </a:lnTo>
                <a:lnTo>
                  <a:pt x="220" y="328"/>
                </a:lnTo>
                <a:lnTo>
                  <a:pt x="219" y="331"/>
                </a:lnTo>
                <a:lnTo>
                  <a:pt x="219" y="331"/>
                </a:lnTo>
                <a:lnTo>
                  <a:pt x="222" y="330"/>
                </a:lnTo>
                <a:lnTo>
                  <a:pt x="222" y="330"/>
                </a:lnTo>
                <a:lnTo>
                  <a:pt x="227" y="323"/>
                </a:lnTo>
                <a:lnTo>
                  <a:pt x="227" y="323"/>
                </a:lnTo>
                <a:lnTo>
                  <a:pt x="227" y="321"/>
                </a:lnTo>
                <a:lnTo>
                  <a:pt x="227" y="321"/>
                </a:lnTo>
                <a:close/>
                <a:moveTo>
                  <a:pt x="261" y="223"/>
                </a:moveTo>
                <a:lnTo>
                  <a:pt x="261" y="223"/>
                </a:lnTo>
                <a:lnTo>
                  <a:pt x="264" y="222"/>
                </a:lnTo>
                <a:lnTo>
                  <a:pt x="264" y="222"/>
                </a:lnTo>
                <a:lnTo>
                  <a:pt x="264" y="220"/>
                </a:lnTo>
                <a:lnTo>
                  <a:pt x="264" y="220"/>
                </a:lnTo>
                <a:lnTo>
                  <a:pt x="264" y="218"/>
                </a:lnTo>
                <a:lnTo>
                  <a:pt x="264" y="218"/>
                </a:lnTo>
                <a:lnTo>
                  <a:pt x="264" y="216"/>
                </a:lnTo>
                <a:lnTo>
                  <a:pt x="264" y="216"/>
                </a:lnTo>
                <a:lnTo>
                  <a:pt x="263" y="219"/>
                </a:lnTo>
                <a:lnTo>
                  <a:pt x="263" y="219"/>
                </a:lnTo>
                <a:lnTo>
                  <a:pt x="263" y="219"/>
                </a:lnTo>
                <a:lnTo>
                  <a:pt x="263" y="219"/>
                </a:lnTo>
                <a:lnTo>
                  <a:pt x="261" y="223"/>
                </a:lnTo>
                <a:lnTo>
                  <a:pt x="261" y="223"/>
                </a:lnTo>
                <a:close/>
                <a:moveTo>
                  <a:pt x="224" y="81"/>
                </a:moveTo>
                <a:lnTo>
                  <a:pt x="224" y="81"/>
                </a:lnTo>
                <a:lnTo>
                  <a:pt x="226" y="80"/>
                </a:lnTo>
                <a:lnTo>
                  <a:pt x="226" y="80"/>
                </a:lnTo>
                <a:lnTo>
                  <a:pt x="224" y="77"/>
                </a:lnTo>
                <a:lnTo>
                  <a:pt x="224" y="77"/>
                </a:lnTo>
                <a:lnTo>
                  <a:pt x="220" y="78"/>
                </a:lnTo>
                <a:lnTo>
                  <a:pt x="220" y="78"/>
                </a:lnTo>
                <a:lnTo>
                  <a:pt x="222" y="81"/>
                </a:lnTo>
                <a:lnTo>
                  <a:pt x="222" y="81"/>
                </a:lnTo>
                <a:lnTo>
                  <a:pt x="223" y="80"/>
                </a:lnTo>
                <a:lnTo>
                  <a:pt x="224" y="81"/>
                </a:lnTo>
                <a:lnTo>
                  <a:pt x="224" y="81"/>
                </a:lnTo>
                <a:close/>
                <a:moveTo>
                  <a:pt x="250" y="120"/>
                </a:moveTo>
                <a:lnTo>
                  <a:pt x="250" y="120"/>
                </a:lnTo>
                <a:lnTo>
                  <a:pt x="249" y="117"/>
                </a:lnTo>
                <a:lnTo>
                  <a:pt x="249" y="117"/>
                </a:lnTo>
                <a:lnTo>
                  <a:pt x="246" y="117"/>
                </a:lnTo>
                <a:lnTo>
                  <a:pt x="246" y="117"/>
                </a:lnTo>
                <a:lnTo>
                  <a:pt x="246" y="118"/>
                </a:lnTo>
                <a:lnTo>
                  <a:pt x="246" y="118"/>
                </a:lnTo>
                <a:lnTo>
                  <a:pt x="246" y="121"/>
                </a:lnTo>
                <a:lnTo>
                  <a:pt x="246" y="121"/>
                </a:lnTo>
                <a:lnTo>
                  <a:pt x="250" y="120"/>
                </a:lnTo>
                <a:lnTo>
                  <a:pt x="250" y="120"/>
                </a:lnTo>
                <a:close/>
                <a:moveTo>
                  <a:pt x="271" y="158"/>
                </a:moveTo>
                <a:lnTo>
                  <a:pt x="271" y="158"/>
                </a:lnTo>
                <a:lnTo>
                  <a:pt x="271" y="158"/>
                </a:lnTo>
                <a:lnTo>
                  <a:pt x="271" y="158"/>
                </a:lnTo>
                <a:lnTo>
                  <a:pt x="270" y="159"/>
                </a:lnTo>
                <a:lnTo>
                  <a:pt x="270" y="159"/>
                </a:lnTo>
                <a:lnTo>
                  <a:pt x="270" y="171"/>
                </a:lnTo>
                <a:lnTo>
                  <a:pt x="270" y="171"/>
                </a:lnTo>
                <a:lnTo>
                  <a:pt x="270" y="169"/>
                </a:lnTo>
                <a:lnTo>
                  <a:pt x="270" y="169"/>
                </a:lnTo>
                <a:lnTo>
                  <a:pt x="270" y="169"/>
                </a:lnTo>
                <a:lnTo>
                  <a:pt x="271" y="159"/>
                </a:lnTo>
                <a:lnTo>
                  <a:pt x="271" y="159"/>
                </a:lnTo>
                <a:lnTo>
                  <a:pt x="271" y="158"/>
                </a:lnTo>
                <a:lnTo>
                  <a:pt x="271" y="158"/>
                </a:lnTo>
                <a:close/>
                <a:moveTo>
                  <a:pt x="34" y="147"/>
                </a:moveTo>
                <a:lnTo>
                  <a:pt x="34" y="147"/>
                </a:lnTo>
                <a:lnTo>
                  <a:pt x="33" y="151"/>
                </a:lnTo>
                <a:lnTo>
                  <a:pt x="33" y="151"/>
                </a:lnTo>
                <a:lnTo>
                  <a:pt x="35" y="148"/>
                </a:lnTo>
                <a:lnTo>
                  <a:pt x="35" y="148"/>
                </a:lnTo>
                <a:lnTo>
                  <a:pt x="37" y="148"/>
                </a:lnTo>
                <a:lnTo>
                  <a:pt x="37" y="148"/>
                </a:lnTo>
                <a:lnTo>
                  <a:pt x="35" y="145"/>
                </a:lnTo>
                <a:lnTo>
                  <a:pt x="35" y="145"/>
                </a:lnTo>
                <a:lnTo>
                  <a:pt x="34" y="147"/>
                </a:lnTo>
                <a:lnTo>
                  <a:pt x="34" y="147"/>
                </a:lnTo>
                <a:close/>
                <a:moveTo>
                  <a:pt x="75" y="83"/>
                </a:moveTo>
                <a:lnTo>
                  <a:pt x="75" y="83"/>
                </a:lnTo>
                <a:lnTo>
                  <a:pt x="74" y="84"/>
                </a:lnTo>
                <a:lnTo>
                  <a:pt x="74" y="84"/>
                </a:lnTo>
                <a:lnTo>
                  <a:pt x="74" y="88"/>
                </a:lnTo>
                <a:lnTo>
                  <a:pt x="74" y="88"/>
                </a:lnTo>
                <a:lnTo>
                  <a:pt x="74" y="88"/>
                </a:lnTo>
                <a:lnTo>
                  <a:pt x="74" y="88"/>
                </a:lnTo>
                <a:lnTo>
                  <a:pt x="77" y="85"/>
                </a:lnTo>
                <a:lnTo>
                  <a:pt x="77" y="85"/>
                </a:lnTo>
                <a:lnTo>
                  <a:pt x="75" y="83"/>
                </a:lnTo>
                <a:lnTo>
                  <a:pt x="75" y="83"/>
                </a:lnTo>
                <a:close/>
                <a:moveTo>
                  <a:pt x="84" y="181"/>
                </a:moveTo>
                <a:lnTo>
                  <a:pt x="84" y="181"/>
                </a:lnTo>
                <a:lnTo>
                  <a:pt x="84" y="182"/>
                </a:lnTo>
                <a:lnTo>
                  <a:pt x="84" y="182"/>
                </a:lnTo>
                <a:lnTo>
                  <a:pt x="87" y="188"/>
                </a:lnTo>
                <a:lnTo>
                  <a:pt x="89" y="191"/>
                </a:lnTo>
                <a:lnTo>
                  <a:pt x="89" y="191"/>
                </a:lnTo>
                <a:lnTo>
                  <a:pt x="84" y="181"/>
                </a:lnTo>
                <a:lnTo>
                  <a:pt x="84" y="181"/>
                </a:lnTo>
                <a:close/>
                <a:moveTo>
                  <a:pt x="244" y="183"/>
                </a:moveTo>
                <a:lnTo>
                  <a:pt x="244" y="183"/>
                </a:lnTo>
                <a:lnTo>
                  <a:pt x="241" y="183"/>
                </a:lnTo>
                <a:lnTo>
                  <a:pt x="241" y="183"/>
                </a:lnTo>
                <a:lnTo>
                  <a:pt x="239" y="188"/>
                </a:lnTo>
                <a:lnTo>
                  <a:pt x="239" y="188"/>
                </a:lnTo>
                <a:lnTo>
                  <a:pt x="240" y="189"/>
                </a:lnTo>
                <a:lnTo>
                  <a:pt x="240" y="189"/>
                </a:lnTo>
                <a:lnTo>
                  <a:pt x="241" y="188"/>
                </a:lnTo>
                <a:lnTo>
                  <a:pt x="241" y="188"/>
                </a:lnTo>
                <a:lnTo>
                  <a:pt x="243" y="186"/>
                </a:lnTo>
                <a:lnTo>
                  <a:pt x="243" y="186"/>
                </a:lnTo>
                <a:lnTo>
                  <a:pt x="243" y="185"/>
                </a:lnTo>
                <a:lnTo>
                  <a:pt x="243" y="185"/>
                </a:lnTo>
                <a:lnTo>
                  <a:pt x="244" y="183"/>
                </a:lnTo>
                <a:lnTo>
                  <a:pt x="244" y="183"/>
                </a:lnTo>
                <a:close/>
                <a:moveTo>
                  <a:pt x="214" y="341"/>
                </a:moveTo>
                <a:lnTo>
                  <a:pt x="214" y="341"/>
                </a:lnTo>
                <a:lnTo>
                  <a:pt x="206" y="348"/>
                </a:lnTo>
                <a:lnTo>
                  <a:pt x="206" y="348"/>
                </a:lnTo>
                <a:lnTo>
                  <a:pt x="205" y="350"/>
                </a:lnTo>
                <a:lnTo>
                  <a:pt x="205" y="350"/>
                </a:lnTo>
                <a:lnTo>
                  <a:pt x="203" y="350"/>
                </a:lnTo>
                <a:lnTo>
                  <a:pt x="203" y="350"/>
                </a:lnTo>
                <a:lnTo>
                  <a:pt x="203" y="350"/>
                </a:lnTo>
                <a:lnTo>
                  <a:pt x="203" y="350"/>
                </a:lnTo>
                <a:lnTo>
                  <a:pt x="214" y="343"/>
                </a:lnTo>
                <a:lnTo>
                  <a:pt x="214" y="343"/>
                </a:lnTo>
                <a:lnTo>
                  <a:pt x="214" y="341"/>
                </a:lnTo>
                <a:lnTo>
                  <a:pt x="214" y="341"/>
                </a:lnTo>
                <a:close/>
                <a:moveTo>
                  <a:pt x="52" y="124"/>
                </a:moveTo>
                <a:lnTo>
                  <a:pt x="52" y="124"/>
                </a:lnTo>
                <a:lnTo>
                  <a:pt x="51" y="125"/>
                </a:lnTo>
                <a:lnTo>
                  <a:pt x="51" y="127"/>
                </a:lnTo>
                <a:lnTo>
                  <a:pt x="51" y="127"/>
                </a:lnTo>
                <a:lnTo>
                  <a:pt x="51" y="128"/>
                </a:lnTo>
                <a:lnTo>
                  <a:pt x="51" y="128"/>
                </a:lnTo>
                <a:lnTo>
                  <a:pt x="51" y="134"/>
                </a:lnTo>
                <a:lnTo>
                  <a:pt x="51" y="134"/>
                </a:lnTo>
                <a:lnTo>
                  <a:pt x="51" y="132"/>
                </a:lnTo>
                <a:lnTo>
                  <a:pt x="51" y="132"/>
                </a:lnTo>
                <a:lnTo>
                  <a:pt x="52" y="129"/>
                </a:lnTo>
                <a:lnTo>
                  <a:pt x="52" y="129"/>
                </a:lnTo>
                <a:lnTo>
                  <a:pt x="52" y="124"/>
                </a:lnTo>
                <a:lnTo>
                  <a:pt x="52" y="124"/>
                </a:lnTo>
                <a:close/>
                <a:moveTo>
                  <a:pt x="57" y="320"/>
                </a:moveTo>
                <a:lnTo>
                  <a:pt x="57" y="320"/>
                </a:lnTo>
                <a:lnTo>
                  <a:pt x="60" y="316"/>
                </a:lnTo>
                <a:lnTo>
                  <a:pt x="60" y="316"/>
                </a:lnTo>
                <a:lnTo>
                  <a:pt x="60" y="316"/>
                </a:lnTo>
                <a:lnTo>
                  <a:pt x="60" y="316"/>
                </a:lnTo>
                <a:lnTo>
                  <a:pt x="58" y="314"/>
                </a:lnTo>
                <a:lnTo>
                  <a:pt x="58" y="314"/>
                </a:lnTo>
                <a:lnTo>
                  <a:pt x="55" y="317"/>
                </a:lnTo>
                <a:lnTo>
                  <a:pt x="55" y="317"/>
                </a:lnTo>
                <a:lnTo>
                  <a:pt x="57" y="320"/>
                </a:lnTo>
                <a:lnTo>
                  <a:pt x="57" y="320"/>
                </a:lnTo>
                <a:close/>
                <a:moveTo>
                  <a:pt x="244" y="294"/>
                </a:moveTo>
                <a:lnTo>
                  <a:pt x="244" y="294"/>
                </a:lnTo>
                <a:lnTo>
                  <a:pt x="250" y="289"/>
                </a:lnTo>
                <a:lnTo>
                  <a:pt x="250" y="289"/>
                </a:lnTo>
                <a:lnTo>
                  <a:pt x="250" y="289"/>
                </a:lnTo>
                <a:lnTo>
                  <a:pt x="250" y="289"/>
                </a:lnTo>
                <a:lnTo>
                  <a:pt x="249" y="289"/>
                </a:lnTo>
                <a:lnTo>
                  <a:pt x="249" y="289"/>
                </a:lnTo>
                <a:lnTo>
                  <a:pt x="247" y="289"/>
                </a:lnTo>
                <a:lnTo>
                  <a:pt x="247" y="289"/>
                </a:lnTo>
                <a:lnTo>
                  <a:pt x="244" y="294"/>
                </a:lnTo>
                <a:lnTo>
                  <a:pt x="244" y="294"/>
                </a:lnTo>
                <a:close/>
                <a:moveTo>
                  <a:pt x="102" y="337"/>
                </a:moveTo>
                <a:lnTo>
                  <a:pt x="102" y="337"/>
                </a:lnTo>
                <a:lnTo>
                  <a:pt x="101" y="340"/>
                </a:lnTo>
                <a:lnTo>
                  <a:pt x="99" y="343"/>
                </a:lnTo>
                <a:lnTo>
                  <a:pt x="99" y="343"/>
                </a:lnTo>
                <a:lnTo>
                  <a:pt x="101" y="343"/>
                </a:lnTo>
                <a:lnTo>
                  <a:pt x="101" y="343"/>
                </a:lnTo>
                <a:lnTo>
                  <a:pt x="104" y="340"/>
                </a:lnTo>
                <a:lnTo>
                  <a:pt x="104" y="340"/>
                </a:lnTo>
                <a:lnTo>
                  <a:pt x="102" y="337"/>
                </a:lnTo>
                <a:lnTo>
                  <a:pt x="102" y="337"/>
                </a:lnTo>
                <a:close/>
                <a:moveTo>
                  <a:pt x="224" y="44"/>
                </a:moveTo>
                <a:lnTo>
                  <a:pt x="224" y="44"/>
                </a:lnTo>
                <a:lnTo>
                  <a:pt x="227" y="50"/>
                </a:lnTo>
                <a:lnTo>
                  <a:pt x="227" y="50"/>
                </a:lnTo>
                <a:lnTo>
                  <a:pt x="230" y="48"/>
                </a:lnTo>
                <a:lnTo>
                  <a:pt x="230" y="48"/>
                </a:lnTo>
                <a:lnTo>
                  <a:pt x="226" y="44"/>
                </a:lnTo>
                <a:lnTo>
                  <a:pt x="226" y="44"/>
                </a:lnTo>
                <a:lnTo>
                  <a:pt x="224" y="44"/>
                </a:lnTo>
                <a:lnTo>
                  <a:pt x="224" y="44"/>
                </a:lnTo>
                <a:close/>
                <a:moveTo>
                  <a:pt x="233" y="188"/>
                </a:moveTo>
                <a:lnTo>
                  <a:pt x="233" y="188"/>
                </a:lnTo>
                <a:lnTo>
                  <a:pt x="232" y="188"/>
                </a:lnTo>
                <a:lnTo>
                  <a:pt x="232" y="188"/>
                </a:lnTo>
                <a:lnTo>
                  <a:pt x="230" y="189"/>
                </a:lnTo>
                <a:lnTo>
                  <a:pt x="232" y="191"/>
                </a:lnTo>
                <a:lnTo>
                  <a:pt x="232" y="191"/>
                </a:lnTo>
                <a:lnTo>
                  <a:pt x="232" y="193"/>
                </a:lnTo>
                <a:lnTo>
                  <a:pt x="232" y="193"/>
                </a:lnTo>
                <a:lnTo>
                  <a:pt x="234" y="189"/>
                </a:lnTo>
                <a:lnTo>
                  <a:pt x="234" y="189"/>
                </a:lnTo>
                <a:lnTo>
                  <a:pt x="233" y="188"/>
                </a:lnTo>
                <a:lnTo>
                  <a:pt x="233" y="188"/>
                </a:lnTo>
                <a:close/>
                <a:moveTo>
                  <a:pt x="87" y="345"/>
                </a:moveTo>
                <a:lnTo>
                  <a:pt x="87" y="345"/>
                </a:lnTo>
                <a:lnTo>
                  <a:pt x="85" y="347"/>
                </a:lnTo>
                <a:lnTo>
                  <a:pt x="85" y="347"/>
                </a:lnTo>
                <a:lnTo>
                  <a:pt x="84" y="347"/>
                </a:lnTo>
                <a:lnTo>
                  <a:pt x="84" y="347"/>
                </a:lnTo>
                <a:lnTo>
                  <a:pt x="87" y="350"/>
                </a:lnTo>
                <a:lnTo>
                  <a:pt x="87" y="350"/>
                </a:lnTo>
                <a:lnTo>
                  <a:pt x="89" y="345"/>
                </a:lnTo>
                <a:lnTo>
                  <a:pt x="89" y="345"/>
                </a:lnTo>
                <a:lnTo>
                  <a:pt x="87" y="345"/>
                </a:lnTo>
                <a:lnTo>
                  <a:pt x="87" y="345"/>
                </a:lnTo>
                <a:close/>
                <a:moveTo>
                  <a:pt x="58" y="98"/>
                </a:moveTo>
                <a:lnTo>
                  <a:pt x="58" y="98"/>
                </a:lnTo>
                <a:lnTo>
                  <a:pt x="58" y="98"/>
                </a:lnTo>
                <a:lnTo>
                  <a:pt x="58" y="98"/>
                </a:lnTo>
                <a:lnTo>
                  <a:pt x="60" y="93"/>
                </a:lnTo>
                <a:lnTo>
                  <a:pt x="60" y="93"/>
                </a:lnTo>
                <a:lnTo>
                  <a:pt x="57" y="94"/>
                </a:lnTo>
                <a:lnTo>
                  <a:pt x="57" y="94"/>
                </a:lnTo>
                <a:lnTo>
                  <a:pt x="57" y="95"/>
                </a:lnTo>
                <a:lnTo>
                  <a:pt x="57" y="95"/>
                </a:lnTo>
                <a:lnTo>
                  <a:pt x="58" y="98"/>
                </a:lnTo>
                <a:lnTo>
                  <a:pt x="58" y="98"/>
                </a:lnTo>
                <a:close/>
                <a:moveTo>
                  <a:pt x="71" y="155"/>
                </a:move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6"/>
                </a:lnTo>
                <a:lnTo>
                  <a:pt x="71" y="156"/>
                </a:lnTo>
                <a:lnTo>
                  <a:pt x="72" y="162"/>
                </a:lnTo>
                <a:lnTo>
                  <a:pt x="72" y="162"/>
                </a:lnTo>
                <a:lnTo>
                  <a:pt x="74" y="165"/>
                </a:lnTo>
                <a:lnTo>
                  <a:pt x="75" y="166"/>
                </a:lnTo>
                <a:lnTo>
                  <a:pt x="75" y="166"/>
                </a:lnTo>
                <a:lnTo>
                  <a:pt x="71" y="155"/>
                </a:lnTo>
                <a:lnTo>
                  <a:pt x="71" y="155"/>
                </a:lnTo>
                <a:close/>
                <a:moveTo>
                  <a:pt x="197" y="178"/>
                </a:moveTo>
                <a:lnTo>
                  <a:pt x="197" y="178"/>
                </a:lnTo>
                <a:lnTo>
                  <a:pt x="190" y="174"/>
                </a:lnTo>
                <a:lnTo>
                  <a:pt x="183" y="171"/>
                </a:lnTo>
                <a:lnTo>
                  <a:pt x="183" y="171"/>
                </a:lnTo>
                <a:lnTo>
                  <a:pt x="190" y="174"/>
                </a:lnTo>
                <a:lnTo>
                  <a:pt x="197" y="178"/>
                </a:lnTo>
                <a:lnTo>
                  <a:pt x="197" y="178"/>
                </a:lnTo>
                <a:close/>
                <a:moveTo>
                  <a:pt x="232" y="243"/>
                </a:moveTo>
                <a:lnTo>
                  <a:pt x="232" y="243"/>
                </a:lnTo>
                <a:lnTo>
                  <a:pt x="232" y="249"/>
                </a:lnTo>
                <a:lnTo>
                  <a:pt x="232" y="255"/>
                </a:lnTo>
                <a:lnTo>
                  <a:pt x="232" y="255"/>
                </a:lnTo>
                <a:lnTo>
                  <a:pt x="233" y="252"/>
                </a:lnTo>
                <a:lnTo>
                  <a:pt x="233" y="252"/>
                </a:lnTo>
                <a:lnTo>
                  <a:pt x="233" y="250"/>
                </a:lnTo>
                <a:lnTo>
                  <a:pt x="233" y="250"/>
                </a:lnTo>
                <a:lnTo>
                  <a:pt x="232" y="243"/>
                </a:lnTo>
                <a:lnTo>
                  <a:pt x="232" y="243"/>
                </a:lnTo>
                <a:close/>
                <a:moveTo>
                  <a:pt x="128" y="235"/>
                </a:moveTo>
                <a:lnTo>
                  <a:pt x="128" y="235"/>
                </a:lnTo>
                <a:lnTo>
                  <a:pt x="128" y="236"/>
                </a:lnTo>
                <a:lnTo>
                  <a:pt x="128" y="236"/>
                </a:lnTo>
                <a:lnTo>
                  <a:pt x="128" y="252"/>
                </a:lnTo>
                <a:lnTo>
                  <a:pt x="128" y="252"/>
                </a:lnTo>
                <a:lnTo>
                  <a:pt x="128" y="253"/>
                </a:lnTo>
                <a:lnTo>
                  <a:pt x="126" y="253"/>
                </a:lnTo>
                <a:lnTo>
                  <a:pt x="126" y="253"/>
                </a:lnTo>
                <a:lnTo>
                  <a:pt x="128" y="257"/>
                </a:lnTo>
                <a:lnTo>
                  <a:pt x="128" y="257"/>
                </a:lnTo>
                <a:lnTo>
                  <a:pt x="128" y="235"/>
                </a:lnTo>
                <a:lnTo>
                  <a:pt x="128" y="235"/>
                </a:lnTo>
                <a:close/>
                <a:moveTo>
                  <a:pt x="51" y="67"/>
                </a:moveTo>
                <a:lnTo>
                  <a:pt x="51" y="67"/>
                </a:lnTo>
                <a:lnTo>
                  <a:pt x="54" y="63"/>
                </a:lnTo>
                <a:lnTo>
                  <a:pt x="54" y="63"/>
                </a:lnTo>
                <a:lnTo>
                  <a:pt x="51" y="63"/>
                </a:lnTo>
                <a:lnTo>
                  <a:pt x="51" y="63"/>
                </a:lnTo>
                <a:lnTo>
                  <a:pt x="50" y="66"/>
                </a:lnTo>
                <a:lnTo>
                  <a:pt x="50" y="66"/>
                </a:lnTo>
                <a:lnTo>
                  <a:pt x="51" y="67"/>
                </a:lnTo>
                <a:lnTo>
                  <a:pt x="51" y="67"/>
                </a:lnTo>
                <a:close/>
                <a:moveTo>
                  <a:pt x="65" y="328"/>
                </a:moveTo>
                <a:lnTo>
                  <a:pt x="65" y="328"/>
                </a:lnTo>
                <a:lnTo>
                  <a:pt x="67" y="327"/>
                </a:lnTo>
                <a:lnTo>
                  <a:pt x="68" y="326"/>
                </a:lnTo>
                <a:lnTo>
                  <a:pt x="68" y="326"/>
                </a:lnTo>
                <a:lnTo>
                  <a:pt x="67" y="324"/>
                </a:lnTo>
                <a:lnTo>
                  <a:pt x="67" y="324"/>
                </a:lnTo>
                <a:lnTo>
                  <a:pt x="64" y="327"/>
                </a:lnTo>
                <a:lnTo>
                  <a:pt x="64" y="327"/>
                </a:lnTo>
                <a:lnTo>
                  <a:pt x="65" y="328"/>
                </a:lnTo>
                <a:lnTo>
                  <a:pt x="65" y="328"/>
                </a:lnTo>
                <a:close/>
                <a:moveTo>
                  <a:pt x="145" y="367"/>
                </a:moveTo>
                <a:lnTo>
                  <a:pt x="145" y="367"/>
                </a:lnTo>
                <a:lnTo>
                  <a:pt x="143" y="365"/>
                </a:lnTo>
                <a:lnTo>
                  <a:pt x="143" y="365"/>
                </a:lnTo>
                <a:lnTo>
                  <a:pt x="142" y="364"/>
                </a:lnTo>
                <a:lnTo>
                  <a:pt x="142" y="364"/>
                </a:lnTo>
                <a:lnTo>
                  <a:pt x="139" y="364"/>
                </a:lnTo>
                <a:lnTo>
                  <a:pt x="139" y="364"/>
                </a:lnTo>
                <a:lnTo>
                  <a:pt x="139" y="365"/>
                </a:lnTo>
                <a:lnTo>
                  <a:pt x="138" y="367"/>
                </a:lnTo>
                <a:lnTo>
                  <a:pt x="138" y="367"/>
                </a:lnTo>
                <a:lnTo>
                  <a:pt x="143" y="367"/>
                </a:lnTo>
                <a:lnTo>
                  <a:pt x="143" y="367"/>
                </a:lnTo>
                <a:lnTo>
                  <a:pt x="145" y="367"/>
                </a:lnTo>
                <a:lnTo>
                  <a:pt x="145" y="367"/>
                </a:lnTo>
                <a:close/>
                <a:moveTo>
                  <a:pt x="230" y="70"/>
                </a:moveTo>
                <a:lnTo>
                  <a:pt x="230" y="70"/>
                </a:lnTo>
                <a:lnTo>
                  <a:pt x="226" y="73"/>
                </a:lnTo>
                <a:lnTo>
                  <a:pt x="226" y="73"/>
                </a:lnTo>
                <a:lnTo>
                  <a:pt x="226" y="74"/>
                </a:lnTo>
                <a:lnTo>
                  <a:pt x="226" y="74"/>
                </a:lnTo>
                <a:lnTo>
                  <a:pt x="232" y="71"/>
                </a:lnTo>
                <a:lnTo>
                  <a:pt x="232" y="71"/>
                </a:lnTo>
                <a:lnTo>
                  <a:pt x="230" y="70"/>
                </a:lnTo>
                <a:lnTo>
                  <a:pt x="230" y="70"/>
                </a:lnTo>
                <a:close/>
                <a:moveTo>
                  <a:pt x="207" y="172"/>
                </a:moveTo>
                <a:lnTo>
                  <a:pt x="207" y="172"/>
                </a:lnTo>
                <a:lnTo>
                  <a:pt x="209" y="169"/>
                </a:lnTo>
                <a:lnTo>
                  <a:pt x="209" y="169"/>
                </a:lnTo>
                <a:lnTo>
                  <a:pt x="205" y="168"/>
                </a:lnTo>
                <a:lnTo>
                  <a:pt x="205" y="168"/>
                </a:lnTo>
                <a:lnTo>
                  <a:pt x="205" y="168"/>
                </a:lnTo>
                <a:lnTo>
                  <a:pt x="205" y="168"/>
                </a:lnTo>
                <a:lnTo>
                  <a:pt x="207" y="172"/>
                </a:lnTo>
                <a:lnTo>
                  <a:pt x="207" y="172"/>
                </a:lnTo>
                <a:lnTo>
                  <a:pt x="207" y="172"/>
                </a:lnTo>
                <a:lnTo>
                  <a:pt x="207" y="172"/>
                </a:lnTo>
                <a:close/>
                <a:moveTo>
                  <a:pt x="85" y="74"/>
                </a:moveTo>
                <a:lnTo>
                  <a:pt x="85" y="74"/>
                </a:lnTo>
                <a:lnTo>
                  <a:pt x="84" y="75"/>
                </a:lnTo>
                <a:lnTo>
                  <a:pt x="84" y="75"/>
                </a:lnTo>
                <a:lnTo>
                  <a:pt x="84" y="80"/>
                </a:lnTo>
                <a:lnTo>
                  <a:pt x="84" y="80"/>
                </a:lnTo>
                <a:lnTo>
                  <a:pt x="85" y="80"/>
                </a:lnTo>
                <a:lnTo>
                  <a:pt x="85" y="80"/>
                </a:lnTo>
                <a:lnTo>
                  <a:pt x="87" y="81"/>
                </a:lnTo>
                <a:lnTo>
                  <a:pt x="87" y="81"/>
                </a:lnTo>
                <a:lnTo>
                  <a:pt x="85" y="74"/>
                </a:lnTo>
                <a:lnTo>
                  <a:pt x="85" y="74"/>
                </a:lnTo>
                <a:close/>
                <a:moveTo>
                  <a:pt x="78" y="185"/>
                </a:moveTo>
                <a:lnTo>
                  <a:pt x="78" y="185"/>
                </a:lnTo>
                <a:lnTo>
                  <a:pt x="75" y="181"/>
                </a:lnTo>
                <a:lnTo>
                  <a:pt x="75" y="181"/>
                </a:lnTo>
                <a:lnTo>
                  <a:pt x="74" y="182"/>
                </a:lnTo>
                <a:lnTo>
                  <a:pt x="74" y="182"/>
                </a:lnTo>
                <a:lnTo>
                  <a:pt x="77" y="186"/>
                </a:lnTo>
                <a:lnTo>
                  <a:pt x="77" y="186"/>
                </a:lnTo>
                <a:lnTo>
                  <a:pt x="78" y="185"/>
                </a:lnTo>
                <a:lnTo>
                  <a:pt x="78" y="185"/>
                </a:lnTo>
                <a:close/>
                <a:moveTo>
                  <a:pt x="94" y="70"/>
                </a:moveTo>
                <a:lnTo>
                  <a:pt x="94" y="70"/>
                </a:lnTo>
                <a:lnTo>
                  <a:pt x="92" y="70"/>
                </a:lnTo>
                <a:lnTo>
                  <a:pt x="92" y="70"/>
                </a:lnTo>
                <a:lnTo>
                  <a:pt x="91" y="73"/>
                </a:lnTo>
                <a:lnTo>
                  <a:pt x="91" y="73"/>
                </a:lnTo>
                <a:lnTo>
                  <a:pt x="91" y="75"/>
                </a:lnTo>
                <a:lnTo>
                  <a:pt x="91" y="75"/>
                </a:lnTo>
                <a:lnTo>
                  <a:pt x="91" y="75"/>
                </a:lnTo>
                <a:lnTo>
                  <a:pt x="91" y="75"/>
                </a:lnTo>
                <a:lnTo>
                  <a:pt x="94" y="73"/>
                </a:lnTo>
                <a:lnTo>
                  <a:pt x="94" y="73"/>
                </a:lnTo>
                <a:lnTo>
                  <a:pt x="94" y="70"/>
                </a:lnTo>
                <a:lnTo>
                  <a:pt x="94" y="70"/>
                </a:lnTo>
                <a:close/>
                <a:moveTo>
                  <a:pt x="72" y="87"/>
                </a:moveTo>
                <a:lnTo>
                  <a:pt x="72" y="87"/>
                </a:lnTo>
                <a:lnTo>
                  <a:pt x="71" y="87"/>
                </a:lnTo>
                <a:lnTo>
                  <a:pt x="71" y="87"/>
                </a:lnTo>
                <a:lnTo>
                  <a:pt x="71" y="88"/>
                </a:lnTo>
                <a:lnTo>
                  <a:pt x="71" y="88"/>
                </a:lnTo>
                <a:lnTo>
                  <a:pt x="70" y="90"/>
                </a:lnTo>
                <a:lnTo>
                  <a:pt x="70" y="90"/>
                </a:lnTo>
                <a:lnTo>
                  <a:pt x="68" y="91"/>
                </a:lnTo>
                <a:lnTo>
                  <a:pt x="68" y="91"/>
                </a:lnTo>
                <a:lnTo>
                  <a:pt x="70" y="93"/>
                </a:lnTo>
                <a:lnTo>
                  <a:pt x="70" y="94"/>
                </a:lnTo>
                <a:lnTo>
                  <a:pt x="70" y="94"/>
                </a:lnTo>
                <a:lnTo>
                  <a:pt x="71" y="91"/>
                </a:lnTo>
                <a:lnTo>
                  <a:pt x="71" y="91"/>
                </a:lnTo>
                <a:lnTo>
                  <a:pt x="72" y="91"/>
                </a:lnTo>
                <a:lnTo>
                  <a:pt x="72" y="91"/>
                </a:lnTo>
                <a:lnTo>
                  <a:pt x="72" y="87"/>
                </a:lnTo>
                <a:lnTo>
                  <a:pt x="72" y="87"/>
                </a:lnTo>
                <a:close/>
                <a:moveTo>
                  <a:pt x="16" y="246"/>
                </a:moveTo>
                <a:lnTo>
                  <a:pt x="16" y="246"/>
                </a:lnTo>
                <a:lnTo>
                  <a:pt x="17" y="255"/>
                </a:lnTo>
                <a:lnTo>
                  <a:pt x="18" y="262"/>
                </a:lnTo>
                <a:lnTo>
                  <a:pt x="18" y="262"/>
                </a:lnTo>
                <a:lnTo>
                  <a:pt x="17" y="253"/>
                </a:lnTo>
                <a:lnTo>
                  <a:pt x="16" y="246"/>
                </a:lnTo>
                <a:lnTo>
                  <a:pt x="16" y="246"/>
                </a:lnTo>
                <a:close/>
                <a:moveTo>
                  <a:pt x="45" y="147"/>
                </a:moveTo>
                <a:lnTo>
                  <a:pt x="45" y="147"/>
                </a:lnTo>
                <a:lnTo>
                  <a:pt x="48" y="147"/>
                </a:lnTo>
                <a:lnTo>
                  <a:pt x="48" y="147"/>
                </a:lnTo>
                <a:lnTo>
                  <a:pt x="48" y="141"/>
                </a:lnTo>
                <a:lnTo>
                  <a:pt x="48" y="141"/>
                </a:lnTo>
                <a:lnTo>
                  <a:pt x="47" y="142"/>
                </a:lnTo>
                <a:lnTo>
                  <a:pt x="47" y="142"/>
                </a:lnTo>
                <a:lnTo>
                  <a:pt x="47" y="142"/>
                </a:lnTo>
                <a:lnTo>
                  <a:pt x="47" y="142"/>
                </a:lnTo>
                <a:lnTo>
                  <a:pt x="45" y="147"/>
                </a:lnTo>
                <a:lnTo>
                  <a:pt x="45" y="147"/>
                </a:lnTo>
                <a:close/>
                <a:moveTo>
                  <a:pt x="27" y="134"/>
                </a:moveTo>
                <a:lnTo>
                  <a:pt x="27" y="134"/>
                </a:lnTo>
                <a:lnTo>
                  <a:pt x="28" y="122"/>
                </a:lnTo>
                <a:lnTo>
                  <a:pt x="28" y="122"/>
                </a:lnTo>
                <a:lnTo>
                  <a:pt x="28" y="122"/>
                </a:lnTo>
                <a:lnTo>
                  <a:pt x="28" y="122"/>
                </a:lnTo>
                <a:lnTo>
                  <a:pt x="25" y="134"/>
                </a:lnTo>
                <a:lnTo>
                  <a:pt x="25" y="134"/>
                </a:lnTo>
                <a:lnTo>
                  <a:pt x="27" y="134"/>
                </a:lnTo>
                <a:lnTo>
                  <a:pt x="27" y="134"/>
                </a:lnTo>
                <a:close/>
                <a:moveTo>
                  <a:pt x="209" y="321"/>
                </a:moveTo>
                <a:lnTo>
                  <a:pt x="209" y="321"/>
                </a:lnTo>
                <a:lnTo>
                  <a:pt x="209" y="320"/>
                </a:lnTo>
                <a:lnTo>
                  <a:pt x="209" y="320"/>
                </a:lnTo>
                <a:lnTo>
                  <a:pt x="214" y="316"/>
                </a:lnTo>
                <a:lnTo>
                  <a:pt x="214" y="316"/>
                </a:lnTo>
                <a:lnTo>
                  <a:pt x="214" y="314"/>
                </a:lnTo>
                <a:lnTo>
                  <a:pt x="214" y="314"/>
                </a:lnTo>
                <a:lnTo>
                  <a:pt x="213" y="314"/>
                </a:lnTo>
                <a:lnTo>
                  <a:pt x="213" y="314"/>
                </a:lnTo>
                <a:lnTo>
                  <a:pt x="213" y="314"/>
                </a:lnTo>
                <a:lnTo>
                  <a:pt x="213" y="314"/>
                </a:lnTo>
                <a:lnTo>
                  <a:pt x="209" y="321"/>
                </a:lnTo>
                <a:lnTo>
                  <a:pt x="209" y="321"/>
                </a:lnTo>
                <a:close/>
                <a:moveTo>
                  <a:pt x="205" y="40"/>
                </a:moveTo>
                <a:lnTo>
                  <a:pt x="205" y="40"/>
                </a:lnTo>
                <a:lnTo>
                  <a:pt x="203" y="41"/>
                </a:lnTo>
                <a:lnTo>
                  <a:pt x="203" y="41"/>
                </a:lnTo>
                <a:lnTo>
                  <a:pt x="203" y="43"/>
                </a:lnTo>
                <a:lnTo>
                  <a:pt x="203" y="43"/>
                </a:lnTo>
                <a:lnTo>
                  <a:pt x="205" y="44"/>
                </a:lnTo>
                <a:lnTo>
                  <a:pt x="205" y="46"/>
                </a:lnTo>
                <a:lnTo>
                  <a:pt x="205" y="46"/>
                </a:lnTo>
                <a:lnTo>
                  <a:pt x="207" y="43"/>
                </a:lnTo>
                <a:lnTo>
                  <a:pt x="207" y="43"/>
                </a:lnTo>
                <a:lnTo>
                  <a:pt x="205" y="40"/>
                </a:lnTo>
                <a:lnTo>
                  <a:pt x="205" y="40"/>
                </a:lnTo>
                <a:close/>
                <a:moveTo>
                  <a:pt x="237" y="154"/>
                </a:moveTo>
                <a:lnTo>
                  <a:pt x="237" y="154"/>
                </a:lnTo>
                <a:lnTo>
                  <a:pt x="232" y="155"/>
                </a:lnTo>
                <a:lnTo>
                  <a:pt x="232" y="155"/>
                </a:lnTo>
                <a:lnTo>
                  <a:pt x="230" y="155"/>
                </a:lnTo>
                <a:lnTo>
                  <a:pt x="230" y="155"/>
                </a:lnTo>
                <a:lnTo>
                  <a:pt x="230" y="158"/>
                </a:lnTo>
                <a:lnTo>
                  <a:pt x="230" y="158"/>
                </a:lnTo>
                <a:lnTo>
                  <a:pt x="232" y="156"/>
                </a:lnTo>
                <a:lnTo>
                  <a:pt x="232" y="156"/>
                </a:lnTo>
                <a:lnTo>
                  <a:pt x="233" y="156"/>
                </a:lnTo>
                <a:lnTo>
                  <a:pt x="233" y="156"/>
                </a:lnTo>
                <a:lnTo>
                  <a:pt x="234" y="155"/>
                </a:lnTo>
                <a:lnTo>
                  <a:pt x="234" y="155"/>
                </a:lnTo>
                <a:lnTo>
                  <a:pt x="236" y="155"/>
                </a:lnTo>
                <a:lnTo>
                  <a:pt x="236" y="155"/>
                </a:lnTo>
                <a:lnTo>
                  <a:pt x="237" y="154"/>
                </a:lnTo>
                <a:lnTo>
                  <a:pt x="237" y="154"/>
                </a:lnTo>
                <a:close/>
                <a:moveTo>
                  <a:pt x="234" y="58"/>
                </a:moveTo>
                <a:lnTo>
                  <a:pt x="234" y="58"/>
                </a:lnTo>
                <a:lnTo>
                  <a:pt x="232" y="60"/>
                </a:lnTo>
                <a:lnTo>
                  <a:pt x="232" y="60"/>
                </a:lnTo>
                <a:lnTo>
                  <a:pt x="233" y="63"/>
                </a:lnTo>
                <a:lnTo>
                  <a:pt x="233" y="63"/>
                </a:lnTo>
                <a:lnTo>
                  <a:pt x="236" y="60"/>
                </a:lnTo>
                <a:lnTo>
                  <a:pt x="236" y="60"/>
                </a:lnTo>
                <a:lnTo>
                  <a:pt x="234" y="58"/>
                </a:lnTo>
                <a:lnTo>
                  <a:pt x="234" y="58"/>
                </a:lnTo>
                <a:close/>
                <a:moveTo>
                  <a:pt x="246" y="77"/>
                </a:moveTo>
                <a:lnTo>
                  <a:pt x="246" y="77"/>
                </a:lnTo>
                <a:lnTo>
                  <a:pt x="247" y="75"/>
                </a:lnTo>
                <a:lnTo>
                  <a:pt x="247" y="75"/>
                </a:lnTo>
                <a:lnTo>
                  <a:pt x="246" y="73"/>
                </a:lnTo>
                <a:lnTo>
                  <a:pt x="244" y="70"/>
                </a:lnTo>
                <a:lnTo>
                  <a:pt x="244" y="70"/>
                </a:lnTo>
                <a:lnTo>
                  <a:pt x="243" y="70"/>
                </a:lnTo>
                <a:lnTo>
                  <a:pt x="243" y="70"/>
                </a:lnTo>
                <a:lnTo>
                  <a:pt x="246" y="77"/>
                </a:lnTo>
                <a:lnTo>
                  <a:pt x="246" y="77"/>
                </a:lnTo>
                <a:close/>
                <a:moveTo>
                  <a:pt x="101" y="56"/>
                </a:moveTo>
                <a:lnTo>
                  <a:pt x="101" y="56"/>
                </a:lnTo>
                <a:lnTo>
                  <a:pt x="99" y="56"/>
                </a:lnTo>
                <a:lnTo>
                  <a:pt x="99" y="56"/>
                </a:lnTo>
                <a:lnTo>
                  <a:pt x="95" y="58"/>
                </a:lnTo>
                <a:lnTo>
                  <a:pt x="95" y="58"/>
                </a:lnTo>
                <a:lnTo>
                  <a:pt x="95" y="60"/>
                </a:lnTo>
                <a:lnTo>
                  <a:pt x="95" y="60"/>
                </a:lnTo>
                <a:lnTo>
                  <a:pt x="99" y="57"/>
                </a:lnTo>
                <a:lnTo>
                  <a:pt x="99" y="57"/>
                </a:lnTo>
                <a:lnTo>
                  <a:pt x="101" y="56"/>
                </a:lnTo>
                <a:lnTo>
                  <a:pt x="101" y="56"/>
                </a:lnTo>
                <a:close/>
                <a:moveTo>
                  <a:pt x="98" y="61"/>
                </a:moveTo>
                <a:lnTo>
                  <a:pt x="98" y="61"/>
                </a:lnTo>
                <a:lnTo>
                  <a:pt x="98" y="61"/>
                </a:lnTo>
                <a:lnTo>
                  <a:pt x="98" y="61"/>
                </a:lnTo>
                <a:lnTo>
                  <a:pt x="95" y="63"/>
                </a:lnTo>
                <a:lnTo>
                  <a:pt x="95" y="63"/>
                </a:lnTo>
                <a:lnTo>
                  <a:pt x="95" y="63"/>
                </a:lnTo>
                <a:lnTo>
                  <a:pt x="95" y="63"/>
                </a:lnTo>
                <a:lnTo>
                  <a:pt x="95" y="67"/>
                </a:lnTo>
                <a:lnTo>
                  <a:pt x="95" y="67"/>
                </a:lnTo>
                <a:lnTo>
                  <a:pt x="97" y="66"/>
                </a:lnTo>
                <a:lnTo>
                  <a:pt x="97" y="66"/>
                </a:lnTo>
                <a:lnTo>
                  <a:pt x="98" y="61"/>
                </a:lnTo>
                <a:lnTo>
                  <a:pt x="98" y="61"/>
                </a:lnTo>
                <a:close/>
                <a:moveTo>
                  <a:pt x="25" y="259"/>
                </a:moveTo>
                <a:lnTo>
                  <a:pt x="25" y="259"/>
                </a:lnTo>
                <a:lnTo>
                  <a:pt x="24" y="263"/>
                </a:lnTo>
                <a:lnTo>
                  <a:pt x="24" y="263"/>
                </a:lnTo>
                <a:lnTo>
                  <a:pt x="24" y="264"/>
                </a:lnTo>
                <a:lnTo>
                  <a:pt x="24" y="264"/>
                </a:lnTo>
                <a:lnTo>
                  <a:pt x="24" y="266"/>
                </a:lnTo>
                <a:lnTo>
                  <a:pt x="24" y="266"/>
                </a:lnTo>
                <a:lnTo>
                  <a:pt x="27" y="262"/>
                </a:lnTo>
                <a:lnTo>
                  <a:pt x="27" y="262"/>
                </a:lnTo>
                <a:lnTo>
                  <a:pt x="25" y="259"/>
                </a:lnTo>
                <a:lnTo>
                  <a:pt x="25" y="259"/>
                </a:lnTo>
                <a:close/>
                <a:moveTo>
                  <a:pt x="104" y="208"/>
                </a:moveTo>
                <a:lnTo>
                  <a:pt x="104" y="208"/>
                </a:lnTo>
                <a:lnTo>
                  <a:pt x="104" y="208"/>
                </a:lnTo>
                <a:lnTo>
                  <a:pt x="104" y="208"/>
                </a:lnTo>
                <a:lnTo>
                  <a:pt x="104" y="206"/>
                </a:lnTo>
                <a:lnTo>
                  <a:pt x="102" y="206"/>
                </a:lnTo>
                <a:lnTo>
                  <a:pt x="102" y="206"/>
                </a:lnTo>
                <a:lnTo>
                  <a:pt x="98" y="203"/>
                </a:lnTo>
                <a:lnTo>
                  <a:pt x="98" y="203"/>
                </a:lnTo>
                <a:lnTo>
                  <a:pt x="98" y="203"/>
                </a:lnTo>
                <a:lnTo>
                  <a:pt x="98" y="203"/>
                </a:lnTo>
                <a:lnTo>
                  <a:pt x="98" y="203"/>
                </a:lnTo>
                <a:lnTo>
                  <a:pt x="98" y="203"/>
                </a:lnTo>
                <a:lnTo>
                  <a:pt x="99" y="205"/>
                </a:lnTo>
                <a:lnTo>
                  <a:pt x="99" y="205"/>
                </a:lnTo>
                <a:lnTo>
                  <a:pt x="101" y="205"/>
                </a:lnTo>
                <a:lnTo>
                  <a:pt x="101" y="205"/>
                </a:lnTo>
                <a:lnTo>
                  <a:pt x="102" y="208"/>
                </a:lnTo>
                <a:lnTo>
                  <a:pt x="102" y="208"/>
                </a:lnTo>
                <a:lnTo>
                  <a:pt x="102" y="209"/>
                </a:lnTo>
                <a:lnTo>
                  <a:pt x="102" y="209"/>
                </a:lnTo>
                <a:lnTo>
                  <a:pt x="104" y="208"/>
                </a:lnTo>
                <a:lnTo>
                  <a:pt x="104" y="208"/>
                </a:lnTo>
                <a:close/>
                <a:moveTo>
                  <a:pt x="247" y="152"/>
                </a:moveTo>
                <a:lnTo>
                  <a:pt x="247" y="152"/>
                </a:lnTo>
                <a:lnTo>
                  <a:pt x="247" y="155"/>
                </a:lnTo>
                <a:lnTo>
                  <a:pt x="247" y="155"/>
                </a:lnTo>
                <a:lnTo>
                  <a:pt x="249" y="155"/>
                </a:lnTo>
                <a:lnTo>
                  <a:pt x="249" y="155"/>
                </a:lnTo>
                <a:lnTo>
                  <a:pt x="249" y="151"/>
                </a:lnTo>
                <a:lnTo>
                  <a:pt x="249" y="151"/>
                </a:lnTo>
                <a:lnTo>
                  <a:pt x="247" y="152"/>
                </a:lnTo>
                <a:lnTo>
                  <a:pt x="247" y="152"/>
                </a:lnTo>
                <a:close/>
                <a:moveTo>
                  <a:pt x="190" y="33"/>
                </a:moveTo>
                <a:lnTo>
                  <a:pt x="190" y="33"/>
                </a:lnTo>
                <a:lnTo>
                  <a:pt x="192" y="30"/>
                </a:lnTo>
                <a:lnTo>
                  <a:pt x="192" y="30"/>
                </a:lnTo>
                <a:lnTo>
                  <a:pt x="190" y="30"/>
                </a:lnTo>
                <a:lnTo>
                  <a:pt x="190" y="30"/>
                </a:lnTo>
                <a:lnTo>
                  <a:pt x="189" y="30"/>
                </a:lnTo>
                <a:lnTo>
                  <a:pt x="189" y="30"/>
                </a:lnTo>
                <a:lnTo>
                  <a:pt x="187" y="30"/>
                </a:lnTo>
                <a:lnTo>
                  <a:pt x="187" y="30"/>
                </a:lnTo>
                <a:lnTo>
                  <a:pt x="190" y="33"/>
                </a:lnTo>
                <a:lnTo>
                  <a:pt x="190" y="33"/>
                </a:lnTo>
                <a:close/>
                <a:moveTo>
                  <a:pt x="251" y="138"/>
                </a:moveTo>
                <a:lnTo>
                  <a:pt x="251" y="138"/>
                </a:lnTo>
                <a:lnTo>
                  <a:pt x="253" y="132"/>
                </a:lnTo>
                <a:lnTo>
                  <a:pt x="253" y="132"/>
                </a:lnTo>
                <a:lnTo>
                  <a:pt x="250" y="134"/>
                </a:lnTo>
                <a:lnTo>
                  <a:pt x="250" y="134"/>
                </a:lnTo>
                <a:lnTo>
                  <a:pt x="250" y="138"/>
                </a:lnTo>
                <a:lnTo>
                  <a:pt x="250" y="138"/>
                </a:lnTo>
                <a:lnTo>
                  <a:pt x="251" y="138"/>
                </a:lnTo>
                <a:lnTo>
                  <a:pt x="251" y="138"/>
                </a:lnTo>
                <a:close/>
                <a:moveTo>
                  <a:pt x="61" y="340"/>
                </a:moveTo>
                <a:lnTo>
                  <a:pt x="61" y="340"/>
                </a:lnTo>
                <a:lnTo>
                  <a:pt x="58" y="337"/>
                </a:lnTo>
                <a:lnTo>
                  <a:pt x="58" y="337"/>
                </a:lnTo>
                <a:lnTo>
                  <a:pt x="52" y="333"/>
                </a:lnTo>
                <a:lnTo>
                  <a:pt x="52" y="333"/>
                </a:lnTo>
                <a:lnTo>
                  <a:pt x="52" y="333"/>
                </a:lnTo>
                <a:lnTo>
                  <a:pt x="52" y="333"/>
                </a:lnTo>
                <a:lnTo>
                  <a:pt x="52" y="334"/>
                </a:lnTo>
                <a:lnTo>
                  <a:pt x="54" y="336"/>
                </a:lnTo>
                <a:lnTo>
                  <a:pt x="54" y="336"/>
                </a:lnTo>
                <a:lnTo>
                  <a:pt x="61" y="340"/>
                </a:lnTo>
                <a:lnTo>
                  <a:pt x="61" y="340"/>
                </a:lnTo>
                <a:lnTo>
                  <a:pt x="61" y="340"/>
                </a:lnTo>
                <a:lnTo>
                  <a:pt x="61" y="340"/>
                </a:lnTo>
                <a:close/>
                <a:moveTo>
                  <a:pt x="249" y="210"/>
                </a:moveTo>
                <a:lnTo>
                  <a:pt x="249" y="210"/>
                </a:lnTo>
                <a:lnTo>
                  <a:pt x="250" y="210"/>
                </a:lnTo>
                <a:lnTo>
                  <a:pt x="250" y="210"/>
                </a:lnTo>
                <a:lnTo>
                  <a:pt x="250" y="209"/>
                </a:lnTo>
                <a:lnTo>
                  <a:pt x="250" y="209"/>
                </a:lnTo>
                <a:lnTo>
                  <a:pt x="251" y="206"/>
                </a:lnTo>
                <a:lnTo>
                  <a:pt x="251" y="206"/>
                </a:lnTo>
                <a:lnTo>
                  <a:pt x="251" y="205"/>
                </a:lnTo>
                <a:lnTo>
                  <a:pt x="251" y="205"/>
                </a:lnTo>
                <a:lnTo>
                  <a:pt x="249" y="206"/>
                </a:lnTo>
                <a:lnTo>
                  <a:pt x="249" y="206"/>
                </a:lnTo>
                <a:lnTo>
                  <a:pt x="249" y="206"/>
                </a:lnTo>
                <a:lnTo>
                  <a:pt x="249" y="206"/>
                </a:lnTo>
                <a:lnTo>
                  <a:pt x="249" y="210"/>
                </a:lnTo>
                <a:lnTo>
                  <a:pt x="249" y="210"/>
                </a:lnTo>
                <a:close/>
                <a:moveTo>
                  <a:pt x="186" y="162"/>
                </a:moveTo>
                <a:lnTo>
                  <a:pt x="186" y="162"/>
                </a:lnTo>
                <a:lnTo>
                  <a:pt x="182" y="161"/>
                </a:lnTo>
                <a:lnTo>
                  <a:pt x="178" y="159"/>
                </a:lnTo>
                <a:lnTo>
                  <a:pt x="178" y="159"/>
                </a:lnTo>
                <a:lnTo>
                  <a:pt x="179" y="161"/>
                </a:lnTo>
                <a:lnTo>
                  <a:pt x="179" y="161"/>
                </a:lnTo>
                <a:lnTo>
                  <a:pt x="186" y="162"/>
                </a:lnTo>
                <a:lnTo>
                  <a:pt x="186" y="162"/>
                </a:lnTo>
                <a:close/>
                <a:moveTo>
                  <a:pt x="64" y="272"/>
                </a:moveTo>
                <a:lnTo>
                  <a:pt x="64" y="272"/>
                </a:lnTo>
                <a:lnTo>
                  <a:pt x="64" y="272"/>
                </a:lnTo>
                <a:lnTo>
                  <a:pt x="64" y="272"/>
                </a:lnTo>
                <a:lnTo>
                  <a:pt x="61" y="259"/>
                </a:lnTo>
                <a:lnTo>
                  <a:pt x="61" y="259"/>
                </a:lnTo>
                <a:lnTo>
                  <a:pt x="60" y="256"/>
                </a:lnTo>
                <a:lnTo>
                  <a:pt x="60" y="256"/>
                </a:lnTo>
                <a:lnTo>
                  <a:pt x="60" y="256"/>
                </a:lnTo>
                <a:lnTo>
                  <a:pt x="60" y="256"/>
                </a:lnTo>
                <a:lnTo>
                  <a:pt x="62" y="267"/>
                </a:lnTo>
                <a:lnTo>
                  <a:pt x="62" y="267"/>
                </a:lnTo>
                <a:lnTo>
                  <a:pt x="64" y="272"/>
                </a:lnTo>
                <a:lnTo>
                  <a:pt x="64" y="272"/>
                </a:lnTo>
                <a:close/>
                <a:moveTo>
                  <a:pt x="27" y="273"/>
                </a:moveTo>
                <a:lnTo>
                  <a:pt x="27" y="273"/>
                </a:lnTo>
                <a:lnTo>
                  <a:pt x="28" y="272"/>
                </a:lnTo>
                <a:lnTo>
                  <a:pt x="28" y="272"/>
                </a:lnTo>
                <a:lnTo>
                  <a:pt x="30" y="270"/>
                </a:lnTo>
                <a:lnTo>
                  <a:pt x="30" y="270"/>
                </a:lnTo>
                <a:lnTo>
                  <a:pt x="28" y="267"/>
                </a:lnTo>
                <a:lnTo>
                  <a:pt x="28" y="267"/>
                </a:lnTo>
                <a:lnTo>
                  <a:pt x="25" y="270"/>
                </a:lnTo>
                <a:lnTo>
                  <a:pt x="25" y="270"/>
                </a:lnTo>
                <a:lnTo>
                  <a:pt x="25" y="272"/>
                </a:lnTo>
                <a:lnTo>
                  <a:pt x="25" y="272"/>
                </a:lnTo>
                <a:lnTo>
                  <a:pt x="27" y="273"/>
                </a:lnTo>
                <a:lnTo>
                  <a:pt x="27" y="273"/>
                </a:lnTo>
                <a:close/>
                <a:moveTo>
                  <a:pt x="126" y="219"/>
                </a:moveTo>
                <a:lnTo>
                  <a:pt x="126" y="219"/>
                </a:lnTo>
                <a:lnTo>
                  <a:pt x="126" y="219"/>
                </a:lnTo>
                <a:lnTo>
                  <a:pt x="126" y="219"/>
                </a:lnTo>
                <a:lnTo>
                  <a:pt x="125" y="222"/>
                </a:lnTo>
                <a:lnTo>
                  <a:pt x="125" y="222"/>
                </a:lnTo>
                <a:lnTo>
                  <a:pt x="125" y="223"/>
                </a:lnTo>
                <a:lnTo>
                  <a:pt x="125" y="223"/>
                </a:lnTo>
                <a:lnTo>
                  <a:pt x="125" y="228"/>
                </a:lnTo>
                <a:lnTo>
                  <a:pt x="125" y="228"/>
                </a:lnTo>
                <a:lnTo>
                  <a:pt x="126" y="228"/>
                </a:lnTo>
                <a:lnTo>
                  <a:pt x="126" y="228"/>
                </a:lnTo>
                <a:lnTo>
                  <a:pt x="126" y="219"/>
                </a:lnTo>
                <a:lnTo>
                  <a:pt x="126" y="219"/>
                </a:lnTo>
                <a:close/>
                <a:moveTo>
                  <a:pt x="261" y="202"/>
                </a:move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59" y="205"/>
                </a:lnTo>
                <a:lnTo>
                  <a:pt x="259" y="205"/>
                </a:lnTo>
                <a:lnTo>
                  <a:pt x="257" y="206"/>
                </a:lnTo>
                <a:lnTo>
                  <a:pt x="257" y="208"/>
                </a:lnTo>
                <a:lnTo>
                  <a:pt x="257" y="208"/>
                </a:lnTo>
                <a:lnTo>
                  <a:pt x="259" y="206"/>
                </a:lnTo>
                <a:lnTo>
                  <a:pt x="259" y="206"/>
                </a:lnTo>
                <a:lnTo>
                  <a:pt x="261" y="203"/>
                </a:lnTo>
                <a:lnTo>
                  <a:pt x="261" y="203"/>
                </a:lnTo>
                <a:lnTo>
                  <a:pt x="261" y="202"/>
                </a:lnTo>
                <a:lnTo>
                  <a:pt x="261" y="202"/>
                </a:lnTo>
                <a:close/>
                <a:moveTo>
                  <a:pt x="57" y="289"/>
                </a:moveTo>
                <a:lnTo>
                  <a:pt x="57" y="289"/>
                </a:lnTo>
                <a:lnTo>
                  <a:pt x="55" y="289"/>
                </a:lnTo>
                <a:lnTo>
                  <a:pt x="55" y="287"/>
                </a:lnTo>
                <a:lnTo>
                  <a:pt x="55" y="287"/>
                </a:lnTo>
                <a:lnTo>
                  <a:pt x="55" y="286"/>
                </a:lnTo>
                <a:lnTo>
                  <a:pt x="55" y="286"/>
                </a:lnTo>
                <a:lnTo>
                  <a:pt x="55" y="289"/>
                </a:lnTo>
                <a:lnTo>
                  <a:pt x="55" y="289"/>
                </a:lnTo>
                <a:lnTo>
                  <a:pt x="55" y="291"/>
                </a:lnTo>
                <a:lnTo>
                  <a:pt x="55" y="291"/>
                </a:lnTo>
                <a:lnTo>
                  <a:pt x="55" y="291"/>
                </a:lnTo>
                <a:lnTo>
                  <a:pt x="55" y="291"/>
                </a:lnTo>
                <a:lnTo>
                  <a:pt x="55" y="294"/>
                </a:lnTo>
                <a:lnTo>
                  <a:pt x="55" y="294"/>
                </a:lnTo>
                <a:lnTo>
                  <a:pt x="57" y="293"/>
                </a:lnTo>
                <a:lnTo>
                  <a:pt x="57" y="293"/>
                </a:lnTo>
                <a:lnTo>
                  <a:pt x="57" y="291"/>
                </a:lnTo>
                <a:lnTo>
                  <a:pt x="57" y="289"/>
                </a:lnTo>
                <a:lnTo>
                  <a:pt x="57" y="289"/>
                </a:lnTo>
                <a:close/>
                <a:moveTo>
                  <a:pt x="124" y="249"/>
                </a:moveTo>
                <a:lnTo>
                  <a:pt x="124" y="249"/>
                </a:lnTo>
                <a:lnTo>
                  <a:pt x="122" y="240"/>
                </a:lnTo>
                <a:lnTo>
                  <a:pt x="122" y="240"/>
                </a:lnTo>
                <a:lnTo>
                  <a:pt x="122" y="240"/>
                </a:lnTo>
                <a:lnTo>
                  <a:pt x="122" y="240"/>
                </a:lnTo>
                <a:lnTo>
                  <a:pt x="122" y="252"/>
                </a:lnTo>
                <a:lnTo>
                  <a:pt x="122" y="252"/>
                </a:lnTo>
                <a:lnTo>
                  <a:pt x="122" y="250"/>
                </a:lnTo>
                <a:lnTo>
                  <a:pt x="124" y="249"/>
                </a:lnTo>
                <a:lnTo>
                  <a:pt x="124" y="249"/>
                </a:lnTo>
                <a:close/>
                <a:moveTo>
                  <a:pt x="259" y="262"/>
                </a:moveTo>
                <a:lnTo>
                  <a:pt x="259" y="262"/>
                </a:lnTo>
                <a:lnTo>
                  <a:pt x="257" y="263"/>
                </a:lnTo>
                <a:lnTo>
                  <a:pt x="257" y="263"/>
                </a:lnTo>
                <a:lnTo>
                  <a:pt x="256" y="263"/>
                </a:lnTo>
                <a:lnTo>
                  <a:pt x="256" y="263"/>
                </a:lnTo>
                <a:lnTo>
                  <a:pt x="254" y="267"/>
                </a:lnTo>
                <a:lnTo>
                  <a:pt x="254" y="267"/>
                </a:lnTo>
                <a:lnTo>
                  <a:pt x="254" y="267"/>
                </a:lnTo>
                <a:lnTo>
                  <a:pt x="254" y="267"/>
                </a:lnTo>
                <a:lnTo>
                  <a:pt x="257" y="266"/>
                </a:lnTo>
                <a:lnTo>
                  <a:pt x="259" y="262"/>
                </a:lnTo>
                <a:lnTo>
                  <a:pt x="259" y="262"/>
                </a:lnTo>
                <a:close/>
                <a:moveTo>
                  <a:pt x="71" y="81"/>
                </a:moveTo>
                <a:lnTo>
                  <a:pt x="71" y="81"/>
                </a:lnTo>
                <a:lnTo>
                  <a:pt x="70" y="84"/>
                </a:lnTo>
                <a:lnTo>
                  <a:pt x="70" y="84"/>
                </a:lnTo>
                <a:lnTo>
                  <a:pt x="67" y="87"/>
                </a:lnTo>
                <a:lnTo>
                  <a:pt x="67" y="87"/>
                </a:lnTo>
                <a:lnTo>
                  <a:pt x="67" y="88"/>
                </a:lnTo>
                <a:lnTo>
                  <a:pt x="67" y="88"/>
                </a:lnTo>
                <a:lnTo>
                  <a:pt x="68" y="87"/>
                </a:lnTo>
                <a:lnTo>
                  <a:pt x="68" y="87"/>
                </a:lnTo>
                <a:lnTo>
                  <a:pt x="71" y="84"/>
                </a:lnTo>
                <a:lnTo>
                  <a:pt x="71" y="84"/>
                </a:lnTo>
                <a:lnTo>
                  <a:pt x="71" y="81"/>
                </a:lnTo>
                <a:lnTo>
                  <a:pt x="71" y="81"/>
                </a:lnTo>
                <a:close/>
                <a:moveTo>
                  <a:pt x="176" y="53"/>
                </a:moveTo>
                <a:lnTo>
                  <a:pt x="176" y="53"/>
                </a:lnTo>
                <a:lnTo>
                  <a:pt x="175" y="50"/>
                </a:lnTo>
                <a:lnTo>
                  <a:pt x="175" y="50"/>
                </a:lnTo>
                <a:lnTo>
                  <a:pt x="173" y="48"/>
                </a:lnTo>
                <a:lnTo>
                  <a:pt x="173" y="48"/>
                </a:lnTo>
                <a:lnTo>
                  <a:pt x="173" y="53"/>
                </a:lnTo>
                <a:lnTo>
                  <a:pt x="173" y="53"/>
                </a:lnTo>
                <a:lnTo>
                  <a:pt x="176" y="53"/>
                </a:lnTo>
                <a:lnTo>
                  <a:pt x="176" y="53"/>
                </a:lnTo>
                <a:close/>
                <a:moveTo>
                  <a:pt x="119" y="48"/>
                </a:moveTo>
                <a:lnTo>
                  <a:pt x="119" y="48"/>
                </a:lnTo>
                <a:lnTo>
                  <a:pt x="119" y="46"/>
                </a:lnTo>
                <a:lnTo>
                  <a:pt x="119" y="46"/>
                </a:lnTo>
                <a:lnTo>
                  <a:pt x="116" y="50"/>
                </a:lnTo>
                <a:lnTo>
                  <a:pt x="115" y="51"/>
                </a:lnTo>
                <a:lnTo>
                  <a:pt x="115" y="51"/>
                </a:lnTo>
                <a:lnTo>
                  <a:pt x="119" y="48"/>
                </a:lnTo>
                <a:lnTo>
                  <a:pt x="119" y="48"/>
                </a:lnTo>
                <a:close/>
                <a:moveTo>
                  <a:pt x="217" y="164"/>
                </a:moveTo>
                <a:lnTo>
                  <a:pt x="217" y="164"/>
                </a:lnTo>
                <a:lnTo>
                  <a:pt x="216" y="162"/>
                </a:lnTo>
                <a:lnTo>
                  <a:pt x="213" y="162"/>
                </a:lnTo>
                <a:lnTo>
                  <a:pt x="213" y="162"/>
                </a:lnTo>
                <a:lnTo>
                  <a:pt x="213" y="164"/>
                </a:lnTo>
                <a:lnTo>
                  <a:pt x="213" y="164"/>
                </a:lnTo>
                <a:lnTo>
                  <a:pt x="216" y="165"/>
                </a:lnTo>
                <a:lnTo>
                  <a:pt x="216" y="165"/>
                </a:lnTo>
                <a:lnTo>
                  <a:pt x="217" y="164"/>
                </a:lnTo>
                <a:lnTo>
                  <a:pt x="217" y="164"/>
                </a:lnTo>
                <a:close/>
                <a:moveTo>
                  <a:pt x="111" y="34"/>
                </a:moveTo>
                <a:lnTo>
                  <a:pt x="111" y="34"/>
                </a:lnTo>
                <a:lnTo>
                  <a:pt x="109" y="36"/>
                </a:lnTo>
                <a:lnTo>
                  <a:pt x="109" y="36"/>
                </a:lnTo>
                <a:lnTo>
                  <a:pt x="108" y="41"/>
                </a:lnTo>
                <a:lnTo>
                  <a:pt x="108" y="41"/>
                </a:lnTo>
                <a:lnTo>
                  <a:pt x="108" y="43"/>
                </a:lnTo>
                <a:lnTo>
                  <a:pt x="108" y="43"/>
                </a:lnTo>
                <a:lnTo>
                  <a:pt x="109" y="40"/>
                </a:lnTo>
                <a:lnTo>
                  <a:pt x="109" y="40"/>
                </a:lnTo>
                <a:lnTo>
                  <a:pt x="111" y="36"/>
                </a:lnTo>
                <a:lnTo>
                  <a:pt x="111" y="36"/>
                </a:lnTo>
                <a:lnTo>
                  <a:pt x="111" y="34"/>
                </a:lnTo>
                <a:lnTo>
                  <a:pt x="111" y="34"/>
                </a:lnTo>
                <a:close/>
                <a:moveTo>
                  <a:pt x="27" y="107"/>
                </a:moveTo>
                <a:lnTo>
                  <a:pt x="27" y="107"/>
                </a:lnTo>
                <a:lnTo>
                  <a:pt x="27" y="107"/>
                </a:lnTo>
                <a:lnTo>
                  <a:pt x="27" y="107"/>
                </a:lnTo>
                <a:lnTo>
                  <a:pt x="30" y="107"/>
                </a:lnTo>
                <a:lnTo>
                  <a:pt x="30" y="107"/>
                </a:lnTo>
                <a:lnTo>
                  <a:pt x="30" y="105"/>
                </a:lnTo>
                <a:lnTo>
                  <a:pt x="30" y="105"/>
                </a:lnTo>
                <a:lnTo>
                  <a:pt x="31" y="102"/>
                </a:lnTo>
                <a:lnTo>
                  <a:pt x="31" y="102"/>
                </a:lnTo>
                <a:lnTo>
                  <a:pt x="31" y="101"/>
                </a:lnTo>
                <a:lnTo>
                  <a:pt x="31" y="101"/>
                </a:lnTo>
                <a:lnTo>
                  <a:pt x="28" y="105"/>
                </a:lnTo>
                <a:lnTo>
                  <a:pt x="28" y="105"/>
                </a:lnTo>
                <a:lnTo>
                  <a:pt x="27" y="107"/>
                </a:lnTo>
                <a:lnTo>
                  <a:pt x="27" y="107"/>
                </a:lnTo>
                <a:close/>
                <a:moveTo>
                  <a:pt x="195" y="164"/>
                </a:moveTo>
                <a:lnTo>
                  <a:pt x="195" y="164"/>
                </a:lnTo>
                <a:lnTo>
                  <a:pt x="192" y="161"/>
                </a:lnTo>
                <a:lnTo>
                  <a:pt x="192" y="161"/>
                </a:lnTo>
                <a:lnTo>
                  <a:pt x="189" y="161"/>
                </a:lnTo>
                <a:lnTo>
                  <a:pt x="189" y="161"/>
                </a:lnTo>
                <a:lnTo>
                  <a:pt x="190" y="162"/>
                </a:lnTo>
                <a:lnTo>
                  <a:pt x="190" y="162"/>
                </a:lnTo>
                <a:lnTo>
                  <a:pt x="190" y="162"/>
                </a:lnTo>
                <a:lnTo>
                  <a:pt x="190" y="162"/>
                </a:lnTo>
                <a:lnTo>
                  <a:pt x="195" y="164"/>
                </a:lnTo>
                <a:lnTo>
                  <a:pt x="195" y="164"/>
                </a:lnTo>
                <a:close/>
                <a:moveTo>
                  <a:pt x="187" y="39"/>
                </a:moveTo>
                <a:lnTo>
                  <a:pt x="187" y="39"/>
                </a:lnTo>
                <a:lnTo>
                  <a:pt x="185" y="37"/>
                </a:lnTo>
                <a:lnTo>
                  <a:pt x="185" y="37"/>
                </a:lnTo>
                <a:lnTo>
                  <a:pt x="183" y="40"/>
                </a:lnTo>
                <a:lnTo>
                  <a:pt x="183" y="40"/>
                </a:lnTo>
                <a:lnTo>
                  <a:pt x="185" y="41"/>
                </a:lnTo>
                <a:lnTo>
                  <a:pt x="185" y="41"/>
                </a:lnTo>
                <a:lnTo>
                  <a:pt x="187" y="39"/>
                </a:lnTo>
                <a:lnTo>
                  <a:pt x="187" y="39"/>
                </a:lnTo>
                <a:close/>
                <a:moveTo>
                  <a:pt x="74" y="61"/>
                </a:moveTo>
                <a:lnTo>
                  <a:pt x="74" y="61"/>
                </a:lnTo>
                <a:lnTo>
                  <a:pt x="75" y="61"/>
                </a:lnTo>
                <a:lnTo>
                  <a:pt x="75" y="61"/>
                </a:lnTo>
                <a:lnTo>
                  <a:pt x="77" y="60"/>
                </a:lnTo>
                <a:lnTo>
                  <a:pt x="77" y="60"/>
                </a:lnTo>
                <a:lnTo>
                  <a:pt x="77" y="57"/>
                </a:lnTo>
                <a:lnTo>
                  <a:pt x="77" y="57"/>
                </a:lnTo>
                <a:lnTo>
                  <a:pt x="75" y="58"/>
                </a:lnTo>
                <a:lnTo>
                  <a:pt x="75" y="58"/>
                </a:lnTo>
                <a:lnTo>
                  <a:pt x="74" y="60"/>
                </a:lnTo>
                <a:lnTo>
                  <a:pt x="74" y="61"/>
                </a:lnTo>
                <a:lnTo>
                  <a:pt x="74" y="61"/>
                </a:lnTo>
                <a:close/>
                <a:moveTo>
                  <a:pt x="45" y="93"/>
                </a:moveTo>
                <a:lnTo>
                  <a:pt x="45" y="93"/>
                </a:lnTo>
                <a:lnTo>
                  <a:pt x="47" y="88"/>
                </a:lnTo>
                <a:lnTo>
                  <a:pt x="47" y="88"/>
                </a:lnTo>
                <a:lnTo>
                  <a:pt x="44" y="91"/>
                </a:lnTo>
                <a:lnTo>
                  <a:pt x="44" y="91"/>
                </a:lnTo>
                <a:lnTo>
                  <a:pt x="44" y="94"/>
                </a:lnTo>
                <a:lnTo>
                  <a:pt x="44" y="94"/>
                </a:lnTo>
                <a:lnTo>
                  <a:pt x="45" y="93"/>
                </a:lnTo>
                <a:lnTo>
                  <a:pt x="45" y="93"/>
                </a:lnTo>
                <a:close/>
                <a:moveTo>
                  <a:pt x="89" y="73"/>
                </a:moveTo>
                <a:lnTo>
                  <a:pt x="89" y="73"/>
                </a:lnTo>
                <a:lnTo>
                  <a:pt x="87" y="74"/>
                </a:lnTo>
                <a:lnTo>
                  <a:pt x="87" y="74"/>
                </a:lnTo>
                <a:lnTo>
                  <a:pt x="88" y="78"/>
                </a:lnTo>
                <a:lnTo>
                  <a:pt x="88" y="78"/>
                </a:lnTo>
                <a:lnTo>
                  <a:pt x="89" y="73"/>
                </a:lnTo>
                <a:lnTo>
                  <a:pt x="89" y="73"/>
                </a:lnTo>
                <a:close/>
                <a:moveTo>
                  <a:pt x="24" y="219"/>
                </a:moveTo>
                <a:lnTo>
                  <a:pt x="24" y="219"/>
                </a:lnTo>
                <a:lnTo>
                  <a:pt x="24" y="219"/>
                </a:lnTo>
                <a:lnTo>
                  <a:pt x="24" y="219"/>
                </a:lnTo>
                <a:lnTo>
                  <a:pt x="25" y="218"/>
                </a:lnTo>
                <a:lnTo>
                  <a:pt x="25" y="218"/>
                </a:lnTo>
                <a:lnTo>
                  <a:pt x="27" y="216"/>
                </a:lnTo>
                <a:lnTo>
                  <a:pt x="27" y="216"/>
                </a:lnTo>
                <a:lnTo>
                  <a:pt x="27" y="216"/>
                </a:lnTo>
                <a:lnTo>
                  <a:pt x="24" y="216"/>
                </a:lnTo>
                <a:lnTo>
                  <a:pt x="24" y="215"/>
                </a:lnTo>
                <a:lnTo>
                  <a:pt x="24" y="215"/>
                </a:lnTo>
                <a:lnTo>
                  <a:pt x="24" y="219"/>
                </a:lnTo>
                <a:lnTo>
                  <a:pt x="24" y="219"/>
                </a:lnTo>
                <a:close/>
                <a:moveTo>
                  <a:pt x="270" y="182"/>
                </a:moveTo>
                <a:lnTo>
                  <a:pt x="270" y="182"/>
                </a:lnTo>
                <a:lnTo>
                  <a:pt x="270" y="182"/>
                </a:lnTo>
                <a:lnTo>
                  <a:pt x="270" y="182"/>
                </a:lnTo>
                <a:lnTo>
                  <a:pt x="270" y="183"/>
                </a:lnTo>
                <a:lnTo>
                  <a:pt x="270" y="183"/>
                </a:lnTo>
                <a:lnTo>
                  <a:pt x="268" y="185"/>
                </a:lnTo>
                <a:lnTo>
                  <a:pt x="268" y="185"/>
                </a:lnTo>
                <a:lnTo>
                  <a:pt x="268" y="183"/>
                </a:lnTo>
                <a:lnTo>
                  <a:pt x="268" y="183"/>
                </a:lnTo>
                <a:lnTo>
                  <a:pt x="267" y="183"/>
                </a:lnTo>
                <a:lnTo>
                  <a:pt x="267" y="183"/>
                </a:lnTo>
                <a:lnTo>
                  <a:pt x="267" y="188"/>
                </a:lnTo>
                <a:lnTo>
                  <a:pt x="267" y="188"/>
                </a:lnTo>
                <a:lnTo>
                  <a:pt x="268" y="186"/>
                </a:lnTo>
                <a:lnTo>
                  <a:pt x="270" y="186"/>
                </a:lnTo>
                <a:lnTo>
                  <a:pt x="270" y="186"/>
                </a:lnTo>
                <a:lnTo>
                  <a:pt x="270" y="182"/>
                </a:lnTo>
                <a:lnTo>
                  <a:pt x="270" y="182"/>
                </a:lnTo>
                <a:close/>
                <a:moveTo>
                  <a:pt x="203" y="347"/>
                </a:moveTo>
                <a:lnTo>
                  <a:pt x="203" y="347"/>
                </a:lnTo>
                <a:lnTo>
                  <a:pt x="207" y="344"/>
                </a:lnTo>
                <a:lnTo>
                  <a:pt x="212" y="341"/>
                </a:lnTo>
                <a:lnTo>
                  <a:pt x="212" y="341"/>
                </a:lnTo>
                <a:lnTo>
                  <a:pt x="209" y="341"/>
                </a:lnTo>
                <a:lnTo>
                  <a:pt x="209" y="341"/>
                </a:lnTo>
                <a:lnTo>
                  <a:pt x="205" y="345"/>
                </a:lnTo>
                <a:lnTo>
                  <a:pt x="205" y="345"/>
                </a:lnTo>
                <a:lnTo>
                  <a:pt x="203" y="347"/>
                </a:lnTo>
                <a:lnTo>
                  <a:pt x="203" y="347"/>
                </a:lnTo>
                <a:close/>
                <a:moveTo>
                  <a:pt x="85" y="60"/>
                </a:moveTo>
                <a:lnTo>
                  <a:pt x="85" y="60"/>
                </a:lnTo>
                <a:lnTo>
                  <a:pt x="88" y="58"/>
                </a:lnTo>
                <a:lnTo>
                  <a:pt x="88" y="58"/>
                </a:lnTo>
                <a:lnTo>
                  <a:pt x="89" y="54"/>
                </a:lnTo>
                <a:lnTo>
                  <a:pt x="89" y="54"/>
                </a:lnTo>
                <a:lnTo>
                  <a:pt x="91" y="54"/>
                </a:lnTo>
                <a:lnTo>
                  <a:pt x="91" y="54"/>
                </a:lnTo>
                <a:lnTo>
                  <a:pt x="87" y="56"/>
                </a:lnTo>
                <a:lnTo>
                  <a:pt x="87" y="56"/>
                </a:lnTo>
                <a:lnTo>
                  <a:pt x="87" y="57"/>
                </a:lnTo>
                <a:lnTo>
                  <a:pt x="87" y="57"/>
                </a:lnTo>
                <a:lnTo>
                  <a:pt x="85" y="60"/>
                </a:lnTo>
                <a:lnTo>
                  <a:pt x="85" y="60"/>
                </a:lnTo>
                <a:close/>
                <a:moveTo>
                  <a:pt x="176" y="23"/>
                </a:moveTo>
                <a:lnTo>
                  <a:pt x="176" y="23"/>
                </a:lnTo>
                <a:lnTo>
                  <a:pt x="175" y="23"/>
                </a:lnTo>
                <a:lnTo>
                  <a:pt x="175" y="23"/>
                </a:lnTo>
                <a:lnTo>
                  <a:pt x="176" y="30"/>
                </a:lnTo>
                <a:lnTo>
                  <a:pt x="176" y="30"/>
                </a:lnTo>
                <a:lnTo>
                  <a:pt x="176" y="30"/>
                </a:lnTo>
                <a:lnTo>
                  <a:pt x="176" y="30"/>
                </a:lnTo>
                <a:lnTo>
                  <a:pt x="176" y="30"/>
                </a:lnTo>
                <a:lnTo>
                  <a:pt x="176" y="24"/>
                </a:lnTo>
                <a:lnTo>
                  <a:pt x="176" y="24"/>
                </a:lnTo>
                <a:lnTo>
                  <a:pt x="176" y="23"/>
                </a:lnTo>
                <a:lnTo>
                  <a:pt x="176" y="23"/>
                </a:lnTo>
                <a:close/>
                <a:moveTo>
                  <a:pt x="67" y="48"/>
                </a:moveTo>
                <a:lnTo>
                  <a:pt x="67" y="48"/>
                </a:lnTo>
                <a:lnTo>
                  <a:pt x="64" y="51"/>
                </a:lnTo>
                <a:lnTo>
                  <a:pt x="62" y="54"/>
                </a:lnTo>
                <a:lnTo>
                  <a:pt x="62" y="54"/>
                </a:lnTo>
                <a:lnTo>
                  <a:pt x="65" y="53"/>
                </a:lnTo>
                <a:lnTo>
                  <a:pt x="65" y="53"/>
                </a:lnTo>
                <a:lnTo>
                  <a:pt x="67" y="48"/>
                </a:lnTo>
                <a:lnTo>
                  <a:pt x="67" y="48"/>
                </a:lnTo>
                <a:close/>
                <a:moveTo>
                  <a:pt x="227" y="326"/>
                </a:moveTo>
                <a:lnTo>
                  <a:pt x="227" y="326"/>
                </a:lnTo>
                <a:lnTo>
                  <a:pt x="224" y="330"/>
                </a:lnTo>
                <a:lnTo>
                  <a:pt x="224" y="330"/>
                </a:lnTo>
                <a:lnTo>
                  <a:pt x="226" y="330"/>
                </a:lnTo>
                <a:lnTo>
                  <a:pt x="226" y="330"/>
                </a:lnTo>
                <a:lnTo>
                  <a:pt x="229" y="327"/>
                </a:lnTo>
                <a:lnTo>
                  <a:pt x="229" y="327"/>
                </a:lnTo>
                <a:lnTo>
                  <a:pt x="232" y="324"/>
                </a:lnTo>
                <a:lnTo>
                  <a:pt x="232" y="324"/>
                </a:lnTo>
                <a:lnTo>
                  <a:pt x="229" y="326"/>
                </a:lnTo>
                <a:lnTo>
                  <a:pt x="227" y="326"/>
                </a:lnTo>
                <a:lnTo>
                  <a:pt x="227" y="326"/>
                </a:lnTo>
                <a:close/>
                <a:moveTo>
                  <a:pt x="186" y="24"/>
                </a:moveTo>
                <a:lnTo>
                  <a:pt x="186" y="24"/>
                </a:lnTo>
                <a:lnTo>
                  <a:pt x="187" y="23"/>
                </a:lnTo>
                <a:lnTo>
                  <a:pt x="187" y="23"/>
                </a:lnTo>
                <a:lnTo>
                  <a:pt x="189" y="21"/>
                </a:lnTo>
                <a:lnTo>
                  <a:pt x="189" y="21"/>
                </a:lnTo>
                <a:lnTo>
                  <a:pt x="187" y="21"/>
                </a:lnTo>
                <a:lnTo>
                  <a:pt x="187" y="21"/>
                </a:lnTo>
                <a:lnTo>
                  <a:pt x="183" y="21"/>
                </a:lnTo>
                <a:lnTo>
                  <a:pt x="183" y="21"/>
                </a:lnTo>
                <a:lnTo>
                  <a:pt x="183" y="21"/>
                </a:lnTo>
                <a:lnTo>
                  <a:pt x="183" y="21"/>
                </a:lnTo>
                <a:lnTo>
                  <a:pt x="182" y="21"/>
                </a:lnTo>
                <a:lnTo>
                  <a:pt x="182" y="21"/>
                </a:lnTo>
                <a:lnTo>
                  <a:pt x="186" y="24"/>
                </a:lnTo>
                <a:lnTo>
                  <a:pt x="186" y="24"/>
                </a:lnTo>
                <a:close/>
                <a:moveTo>
                  <a:pt x="234" y="81"/>
                </a:moveTo>
                <a:lnTo>
                  <a:pt x="234" y="81"/>
                </a:lnTo>
                <a:lnTo>
                  <a:pt x="234" y="77"/>
                </a:lnTo>
                <a:lnTo>
                  <a:pt x="234" y="77"/>
                </a:lnTo>
                <a:lnTo>
                  <a:pt x="232" y="78"/>
                </a:lnTo>
                <a:lnTo>
                  <a:pt x="232" y="78"/>
                </a:lnTo>
                <a:lnTo>
                  <a:pt x="233" y="81"/>
                </a:lnTo>
                <a:lnTo>
                  <a:pt x="233" y="81"/>
                </a:lnTo>
                <a:lnTo>
                  <a:pt x="234" y="81"/>
                </a:lnTo>
                <a:lnTo>
                  <a:pt x="234" y="81"/>
                </a:lnTo>
                <a:close/>
                <a:moveTo>
                  <a:pt x="78" y="201"/>
                </a:moveTo>
                <a:lnTo>
                  <a:pt x="78" y="201"/>
                </a:lnTo>
                <a:lnTo>
                  <a:pt x="77" y="199"/>
                </a:lnTo>
                <a:lnTo>
                  <a:pt x="77" y="199"/>
                </a:lnTo>
                <a:lnTo>
                  <a:pt x="75" y="199"/>
                </a:lnTo>
                <a:lnTo>
                  <a:pt x="75" y="201"/>
                </a:lnTo>
                <a:lnTo>
                  <a:pt x="75" y="201"/>
                </a:lnTo>
                <a:lnTo>
                  <a:pt x="75" y="202"/>
                </a:lnTo>
                <a:lnTo>
                  <a:pt x="75" y="202"/>
                </a:lnTo>
                <a:lnTo>
                  <a:pt x="77" y="203"/>
                </a:lnTo>
                <a:lnTo>
                  <a:pt x="77" y="203"/>
                </a:lnTo>
                <a:lnTo>
                  <a:pt x="78" y="203"/>
                </a:lnTo>
                <a:lnTo>
                  <a:pt x="78" y="203"/>
                </a:lnTo>
                <a:lnTo>
                  <a:pt x="78" y="201"/>
                </a:lnTo>
                <a:lnTo>
                  <a:pt x="78" y="201"/>
                </a:lnTo>
                <a:close/>
                <a:moveTo>
                  <a:pt x="233" y="149"/>
                </a:moveTo>
                <a:lnTo>
                  <a:pt x="233" y="149"/>
                </a:lnTo>
                <a:lnTo>
                  <a:pt x="237" y="147"/>
                </a:lnTo>
                <a:lnTo>
                  <a:pt x="237" y="147"/>
                </a:lnTo>
                <a:lnTo>
                  <a:pt x="237" y="145"/>
                </a:lnTo>
                <a:lnTo>
                  <a:pt x="237" y="145"/>
                </a:lnTo>
                <a:lnTo>
                  <a:pt x="234" y="145"/>
                </a:lnTo>
                <a:lnTo>
                  <a:pt x="234" y="145"/>
                </a:lnTo>
                <a:lnTo>
                  <a:pt x="233" y="147"/>
                </a:lnTo>
                <a:lnTo>
                  <a:pt x="233" y="148"/>
                </a:lnTo>
                <a:lnTo>
                  <a:pt x="233" y="148"/>
                </a:lnTo>
                <a:lnTo>
                  <a:pt x="233" y="149"/>
                </a:lnTo>
                <a:lnTo>
                  <a:pt x="233" y="149"/>
                </a:lnTo>
                <a:close/>
                <a:moveTo>
                  <a:pt x="61" y="168"/>
                </a:moveTo>
                <a:lnTo>
                  <a:pt x="61" y="168"/>
                </a:lnTo>
                <a:lnTo>
                  <a:pt x="60" y="171"/>
                </a:lnTo>
                <a:lnTo>
                  <a:pt x="60" y="171"/>
                </a:lnTo>
                <a:lnTo>
                  <a:pt x="61" y="176"/>
                </a:lnTo>
                <a:lnTo>
                  <a:pt x="61" y="176"/>
                </a:lnTo>
                <a:lnTo>
                  <a:pt x="61" y="179"/>
                </a:lnTo>
                <a:lnTo>
                  <a:pt x="61" y="179"/>
                </a:lnTo>
                <a:lnTo>
                  <a:pt x="61" y="169"/>
                </a:lnTo>
                <a:lnTo>
                  <a:pt x="61" y="169"/>
                </a:lnTo>
                <a:lnTo>
                  <a:pt x="61" y="168"/>
                </a:lnTo>
                <a:lnTo>
                  <a:pt x="61" y="168"/>
                </a:lnTo>
                <a:close/>
                <a:moveTo>
                  <a:pt x="52" y="282"/>
                </a:moveTo>
                <a:lnTo>
                  <a:pt x="52" y="282"/>
                </a:lnTo>
                <a:lnTo>
                  <a:pt x="50" y="277"/>
                </a:lnTo>
                <a:lnTo>
                  <a:pt x="50" y="277"/>
                </a:lnTo>
                <a:lnTo>
                  <a:pt x="50" y="280"/>
                </a:lnTo>
                <a:lnTo>
                  <a:pt x="50" y="280"/>
                </a:lnTo>
                <a:lnTo>
                  <a:pt x="50" y="282"/>
                </a:lnTo>
                <a:lnTo>
                  <a:pt x="50" y="282"/>
                </a:lnTo>
                <a:lnTo>
                  <a:pt x="52" y="282"/>
                </a:lnTo>
                <a:lnTo>
                  <a:pt x="52" y="282"/>
                </a:lnTo>
                <a:close/>
                <a:moveTo>
                  <a:pt x="230" y="77"/>
                </a:moveTo>
                <a:lnTo>
                  <a:pt x="230" y="77"/>
                </a:lnTo>
                <a:lnTo>
                  <a:pt x="233" y="74"/>
                </a:lnTo>
                <a:lnTo>
                  <a:pt x="233" y="74"/>
                </a:lnTo>
                <a:lnTo>
                  <a:pt x="233" y="74"/>
                </a:lnTo>
                <a:lnTo>
                  <a:pt x="233" y="74"/>
                </a:lnTo>
                <a:lnTo>
                  <a:pt x="227" y="75"/>
                </a:lnTo>
                <a:lnTo>
                  <a:pt x="227" y="75"/>
                </a:lnTo>
                <a:lnTo>
                  <a:pt x="230" y="77"/>
                </a:lnTo>
                <a:lnTo>
                  <a:pt x="230" y="77"/>
                </a:lnTo>
                <a:close/>
                <a:moveTo>
                  <a:pt x="97" y="321"/>
                </a:moveTo>
                <a:lnTo>
                  <a:pt x="97" y="321"/>
                </a:lnTo>
                <a:lnTo>
                  <a:pt x="97" y="321"/>
                </a:lnTo>
                <a:lnTo>
                  <a:pt x="97" y="321"/>
                </a:lnTo>
                <a:lnTo>
                  <a:pt x="95" y="320"/>
                </a:lnTo>
                <a:lnTo>
                  <a:pt x="95" y="320"/>
                </a:lnTo>
                <a:lnTo>
                  <a:pt x="95" y="318"/>
                </a:lnTo>
                <a:lnTo>
                  <a:pt x="95" y="318"/>
                </a:lnTo>
                <a:lnTo>
                  <a:pt x="92" y="316"/>
                </a:lnTo>
                <a:lnTo>
                  <a:pt x="92" y="316"/>
                </a:lnTo>
                <a:lnTo>
                  <a:pt x="91" y="314"/>
                </a:lnTo>
                <a:lnTo>
                  <a:pt x="91" y="314"/>
                </a:lnTo>
                <a:lnTo>
                  <a:pt x="92" y="318"/>
                </a:lnTo>
                <a:lnTo>
                  <a:pt x="97" y="321"/>
                </a:lnTo>
                <a:lnTo>
                  <a:pt x="97" y="321"/>
                </a:lnTo>
                <a:close/>
                <a:moveTo>
                  <a:pt x="75" y="320"/>
                </a:moveTo>
                <a:lnTo>
                  <a:pt x="75" y="320"/>
                </a:lnTo>
                <a:lnTo>
                  <a:pt x="77" y="317"/>
                </a:lnTo>
                <a:lnTo>
                  <a:pt x="77" y="317"/>
                </a:lnTo>
                <a:lnTo>
                  <a:pt x="75" y="316"/>
                </a:lnTo>
                <a:lnTo>
                  <a:pt x="75" y="316"/>
                </a:lnTo>
                <a:lnTo>
                  <a:pt x="74" y="318"/>
                </a:lnTo>
                <a:lnTo>
                  <a:pt x="74" y="318"/>
                </a:lnTo>
                <a:lnTo>
                  <a:pt x="75" y="320"/>
                </a:lnTo>
                <a:lnTo>
                  <a:pt x="75" y="320"/>
                </a:lnTo>
                <a:close/>
                <a:moveTo>
                  <a:pt x="267" y="208"/>
                </a:moveTo>
                <a:lnTo>
                  <a:pt x="267" y="208"/>
                </a:lnTo>
                <a:lnTo>
                  <a:pt x="267" y="215"/>
                </a:lnTo>
                <a:lnTo>
                  <a:pt x="267" y="215"/>
                </a:lnTo>
                <a:lnTo>
                  <a:pt x="267" y="215"/>
                </a:lnTo>
                <a:lnTo>
                  <a:pt x="267" y="215"/>
                </a:lnTo>
                <a:lnTo>
                  <a:pt x="268" y="210"/>
                </a:lnTo>
                <a:lnTo>
                  <a:pt x="268" y="210"/>
                </a:lnTo>
                <a:lnTo>
                  <a:pt x="268" y="208"/>
                </a:lnTo>
                <a:lnTo>
                  <a:pt x="268" y="208"/>
                </a:lnTo>
                <a:lnTo>
                  <a:pt x="267" y="208"/>
                </a:lnTo>
                <a:lnTo>
                  <a:pt x="267" y="208"/>
                </a:lnTo>
                <a:close/>
                <a:moveTo>
                  <a:pt x="99" y="326"/>
                </a:moveTo>
                <a:lnTo>
                  <a:pt x="99" y="326"/>
                </a:lnTo>
                <a:lnTo>
                  <a:pt x="99" y="327"/>
                </a:lnTo>
                <a:lnTo>
                  <a:pt x="99" y="328"/>
                </a:lnTo>
                <a:lnTo>
                  <a:pt x="99" y="328"/>
                </a:lnTo>
                <a:lnTo>
                  <a:pt x="101" y="330"/>
                </a:lnTo>
                <a:lnTo>
                  <a:pt x="101" y="330"/>
                </a:lnTo>
                <a:lnTo>
                  <a:pt x="101" y="331"/>
                </a:lnTo>
                <a:lnTo>
                  <a:pt x="101" y="331"/>
                </a:lnTo>
                <a:lnTo>
                  <a:pt x="102" y="328"/>
                </a:lnTo>
                <a:lnTo>
                  <a:pt x="102" y="328"/>
                </a:lnTo>
                <a:lnTo>
                  <a:pt x="101" y="327"/>
                </a:lnTo>
                <a:lnTo>
                  <a:pt x="99" y="326"/>
                </a:lnTo>
                <a:lnTo>
                  <a:pt x="99" y="326"/>
                </a:lnTo>
                <a:close/>
                <a:moveTo>
                  <a:pt x="213" y="37"/>
                </a:moveTo>
                <a:lnTo>
                  <a:pt x="213" y="37"/>
                </a:lnTo>
                <a:lnTo>
                  <a:pt x="216" y="34"/>
                </a:lnTo>
                <a:lnTo>
                  <a:pt x="216" y="34"/>
                </a:lnTo>
                <a:lnTo>
                  <a:pt x="216" y="34"/>
                </a:lnTo>
                <a:lnTo>
                  <a:pt x="216" y="34"/>
                </a:lnTo>
                <a:lnTo>
                  <a:pt x="212" y="36"/>
                </a:lnTo>
                <a:lnTo>
                  <a:pt x="212" y="36"/>
                </a:lnTo>
                <a:lnTo>
                  <a:pt x="213" y="37"/>
                </a:lnTo>
                <a:lnTo>
                  <a:pt x="213" y="37"/>
                </a:lnTo>
                <a:close/>
                <a:moveTo>
                  <a:pt x="75" y="189"/>
                </a:moveTo>
                <a:lnTo>
                  <a:pt x="75" y="189"/>
                </a:lnTo>
                <a:lnTo>
                  <a:pt x="72" y="186"/>
                </a:lnTo>
                <a:lnTo>
                  <a:pt x="72" y="186"/>
                </a:lnTo>
                <a:lnTo>
                  <a:pt x="72" y="186"/>
                </a:lnTo>
                <a:lnTo>
                  <a:pt x="72" y="186"/>
                </a:lnTo>
                <a:lnTo>
                  <a:pt x="74" y="192"/>
                </a:lnTo>
                <a:lnTo>
                  <a:pt x="74" y="192"/>
                </a:lnTo>
                <a:lnTo>
                  <a:pt x="74" y="192"/>
                </a:lnTo>
                <a:lnTo>
                  <a:pt x="74" y="192"/>
                </a:lnTo>
                <a:lnTo>
                  <a:pt x="75" y="189"/>
                </a:lnTo>
                <a:lnTo>
                  <a:pt x="75" y="189"/>
                </a:lnTo>
                <a:close/>
                <a:moveTo>
                  <a:pt x="200" y="174"/>
                </a:moveTo>
                <a:lnTo>
                  <a:pt x="200" y="174"/>
                </a:lnTo>
                <a:lnTo>
                  <a:pt x="200" y="175"/>
                </a:lnTo>
                <a:lnTo>
                  <a:pt x="200" y="175"/>
                </a:lnTo>
                <a:lnTo>
                  <a:pt x="206" y="179"/>
                </a:lnTo>
                <a:lnTo>
                  <a:pt x="206" y="179"/>
                </a:lnTo>
                <a:lnTo>
                  <a:pt x="205" y="175"/>
                </a:lnTo>
                <a:lnTo>
                  <a:pt x="205" y="175"/>
                </a:lnTo>
                <a:lnTo>
                  <a:pt x="203" y="175"/>
                </a:lnTo>
                <a:lnTo>
                  <a:pt x="203" y="175"/>
                </a:lnTo>
                <a:lnTo>
                  <a:pt x="200" y="174"/>
                </a:lnTo>
                <a:lnTo>
                  <a:pt x="200" y="174"/>
                </a:lnTo>
                <a:close/>
                <a:moveTo>
                  <a:pt x="27" y="171"/>
                </a:moveTo>
                <a:lnTo>
                  <a:pt x="27" y="171"/>
                </a:lnTo>
                <a:lnTo>
                  <a:pt x="25" y="171"/>
                </a:lnTo>
                <a:lnTo>
                  <a:pt x="25" y="171"/>
                </a:lnTo>
                <a:lnTo>
                  <a:pt x="24" y="171"/>
                </a:lnTo>
                <a:lnTo>
                  <a:pt x="24" y="171"/>
                </a:lnTo>
                <a:lnTo>
                  <a:pt x="25" y="175"/>
                </a:lnTo>
                <a:lnTo>
                  <a:pt x="25" y="175"/>
                </a:lnTo>
                <a:lnTo>
                  <a:pt x="27" y="174"/>
                </a:lnTo>
                <a:lnTo>
                  <a:pt x="27" y="174"/>
                </a:lnTo>
                <a:lnTo>
                  <a:pt x="27" y="172"/>
                </a:lnTo>
                <a:lnTo>
                  <a:pt x="27" y="172"/>
                </a:lnTo>
                <a:lnTo>
                  <a:pt x="27" y="171"/>
                </a:lnTo>
                <a:lnTo>
                  <a:pt x="27" y="171"/>
                </a:lnTo>
                <a:close/>
                <a:moveTo>
                  <a:pt x="190" y="47"/>
                </a:moveTo>
                <a:lnTo>
                  <a:pt x="190" y="47"/>
                </a:lnTo>
                <a:lnTo>
                  <a:pt x="192" y="41"/>
                </a:lnTo>
                <a:lnTo>
                  <a:pt x="192" y="41"/>
                </a:lnTo>
                <a:lnTo>
                  <a:pt x="192" y="40"/>
                </a:lnTo>
                <a:lnTo>
                  <a:pt x="192" y="40"/>
                </a:lnTo>
                <a:lnTo>
                  <a:pt x="189" y="46"/>
                </a:lnTo>
                <a:lnTo>
                  <a:pt x="189" y="46"/>
                </a:lnTo>
                <a:lnTo>
                  <a:pt x="190" y="47"/>
                </a:lnTo>
                <a:lnTo>
                  <a:pt x="190" y="47"/>
                </a:lnTo>
                <a:close/>
                <a:moveTo>
                  <a:pt x="85" y="336"/>
                </a:moveTo>
                <a:lnTo>
                  <a:pt x="85" y="336"/>
                </a:lnTo>
                <a:lnTo>
                  <a:pt x="87" y="334"/>
                </a:lnTo>
                <a:lnTo>
                  <a:pt x="87" y="334"/>
                </a:lnTo>
                <a:lnTo>
                  <a:pt x="85" y="331"/>
                </a:lnTo>
                <a:lnTo>
                  <a:pt x="85" y="331"/>
                </a:lnTo>
                <a:lnTo>
                  <a:pt x="82" y="334"/>
                </a:lnTo>
                <a:lnTo>
                  <a:pt x="82" y="334"/>
                </a:lnTo>
                <a:lnTo>
                  <a:pt x="85" y="336"/>
                </a:lnTo>
                <a:lnTo>
                  <a:pt x="85" y="336"/>
                </a:lnTo>
                <a:close/>
                <a:moveTo>
                  <a:pt x="267" y="192"/>
                </a:moveTo>
                <a:lnTo>
                  <a:pt x="267" y="192"/>
                </a:lnTo>
                <a:lnTo>
                  <a:pt x="270" y="192"/>
                </a:lnTo>
                <a:lnTo>
                  <a:pt x="270" y="192"/>
                </a:lnTo>
                <a:lnTo>
                  <a:pt x="270" y="188"/>
                </a:lnTo>
                <a:lnTo>
                  <a:pt x="270" y="188"/>
                </a:lnTo>
                <a:lnTo>
                  <a:pt x="267" y="191"/>
                </a:lnTo>
                <a:lnTo>
                  <a:pt x="267" y="192"/>
                </a:lnTo>
                <a:lnTo>
                  <a:pt x="267" y="192"/>
                </a:lnTo>
                <a:close/>
                <a:moveTo>
                  <a:pt x="246" y="104"/>
                </a:moveTo>
                <a:lnTo>
                  <a:pt x="246" y="104"/>
                </a:lnTo>
                <a:lnTo>
                  <a:pt x="243" y="105"/>
                </a:lnTo>
                <a:lnTo>
                  <a:pt x="243" y="105"/>
                </a:lnTo>
                <a:lnTo>
                  <a:pt x="241" y="107"/>
                </a:lnTo>
                <a:lnTo>
                  <a:pt x="241" y="107"/>
                </a:lnTo>
                <a:lnTo>
                  <a:pt x="241" y="107"/>
                </a:lnTo>
                <a:lnTo>
                  <a:pt x="241" y="107"/>
                </a:lnTo>
                <a:lnTo>
                  <a:pt x="246" y="107"/>
                </a:lnTo>
                <a:lnTo>
                  <a:pt x="246" y="107"/>
                </a:lnTo>
                <a:lnTo>
                  <a:pt x="246" y="104"/>
                </a:lnTo>
                <a:lnTo>
                  <a:pt x="246" y="104"/>
                </a:lnTo>
                <a:close/>
                <a:moveTo>
                  <a:pt x="260" y="175"/>
                </a:moveTo>
                <a:lnTo>
                  <a:pt x="260" y="175"/>
                </a:lnTo>
                <a:lnTo>
                  <a:pt x="260" y="171"/>
                </a:lnTo>
                <a:lnTo>
                  <a:pt x="260" y="171"/>
                </a:lnTo>
                <a:lnTo>
                  <a:pt x="260" y="171"/>
                </a:lnTo>
                <a:lnTo>
                  <a:pt x="259" y="172"/>
                </a:lnTo>
                <a:lnTo>
                  <a:pt x="259" y="172"/>
                </a:lnTo>
                <a:lnTo>
                  <a:pt x="259" y="175"/>
                </a:lnTo>
                <a:lnTo>
                  <a:pt x="259" y="175"/>
                </a:lnTo>
                <a:lnTo>
                  <a:pt x="259" y="175"/>
                </a:lnTo>
                <a:lnTo>
                  <a:pt x="259" y="175"/>
                </a:lnTo>
                <a:lnTo>
                  <a:pt x="260" y="175"/>
                </a:lnTo>
                <a:lnTo>
                  <a:pt x="260" y="175"/>
                </a:lnTo>
                <a:close/>
                <a:moveTo>
                  <a:pt x="89" y="350"/>
                </a:moveTo>
                <a:lnTo>
                  <a:pt x="89" y="350"/>
                </a:lnTo>
                <a:lnTo>
                  <a:pt x="91" y="351"/>
                </a:lnTo>
                <a:lnTo>
                  <a:pt x="94" y="353"/>
                </a:lnTo>
                <a:lnTo>
                  <a:pt x="94" y="353"/>
                </a:lnTo>
                <a:lnTo>
                  <a:pt x="94" y="353"/>
                </a:lnTo>
                <a:lnTo>
                  <a:pt x="94" y="353"/>
                </a:lnTo>
                <a:lnTo>
                  <a:pt x="94" y="351"/>
                </a:lnTo>
                <a:lnTo>
                  <a:pt x="94" y="351"/>
                </a:lnTo>
                <a:lnTo>
                  <a:pt x="94" y="351"/>
                </a:lnTo>
                <a:lnTo>
                  <a:pt x="94" y="351"/>
                </a:lnTo>
                <a:lnTo>
                  <a:pt x="91" y="350"/>
                </a:lnTo>
                <a:lnTo>
                  <a:pt x="91" y="350"/>
                </a:lnTo>
                <a:lnTo>
                  <a:pt x="91" y="348"/>
                </a:lnTo>
                <a:lnTo>
                  <a:pt x="91" y="348"/>
                </a:lnTo>
                <a:lnTo>
                  <a:pt x="92" y="348"/>
                </a:lnTo>
                <a:lnTo>
                  <a:pt x="92" y="348"/>
                </a:lnTo>
                <a:lnTo>
                  <a:pt x="94" y="348"/>
                </a:lnTo>
                <a:lnTo>
                  <a:pt x="94" y="348"/>
                </a:lnTo>
                <a:lnTo>
                  <a:pt x="95" y="348"/>
                </a:lnTo>
                <a:lnTo>
                  <a:pt x="95" y="348"/>
                </a:lnTo>
                <a:lnTo>
                  <a:pt x="95" y="348"/>
                </a:lnTo>
                <a:lnTo>
                  <a:pt x="95" y="348"/>
                </a:lnTo>
                <a:lnTo>
                  <a:pt x="91" y="347"/>
                </a:lnTo>
                <a:lnTo>
                  <a:pt x="91" y="347"/>
                </a:lnTo>
                <a:lnTo>
                  <a:pt x="89" y="350"/>
                </a:lnTo>
                <a:lnTo>
                  <a:pt x="89" y="350"/>
                </a:lnTo>
                <a:close/>
                <a:moveTo>
                  <a:pt x="243" y="121"/>
                </a:moveTo>
                <a:lnTo>
                  <a:pt x="243" y="121"/>
                </a:lnTo>
                <a:lnTo>
                  <a:pt x="244" y="120"/>
                </a:lnTo>
                <a:lnTo>
                  <a:pt x="244" y="120"/>
                </a:lnTo>
                <a:lnTo>
                  <a:pt x="244" y="118"/>
                </a:lnTo>
                <a:lnTo>
                  <a:pt x="244" y="118"/>
                </a:lnTo>
                <a:lnTo>
                  <a:pt x="241" y="120"/>
                </a:lnTo>
                <a:lnTo>
                  <a:pt x="241" y="122"/>
                </a:lnTo>
                <a:lnTo>
                  <a:pt x="241" y="122"/>
                </a:lnTo>
                <a:lnTo>
                  <a:pt x="243" y="121"/>
                </a:lnTo>
                <a:lnTo>
                  <a:pt x="243" y="121"/>
                </a:lnTo>
                <a:close/>
                <a:moveTo>
                  <a:pt x="254" y="274"/>
                </a:moveTo>
                <a:lnTo>
                  <a:pt x="254" y="274"/>
                </a:lnTo>
                <a:lnTo>
                  <a:pt x="253" y="274"/>
                </a:lnTo>
                <a:lnTo>
                  <a:pt x="253" y="274"/>
                </a:lnTo>
                <a:lnTo>
                  <a:pt x="250" y="279"/>
                </a:lnTo>
                <a:lnTo>
                  <a:pt x="250" y="279"/>
                </a:lnTo>
                <a:lnTo>
                  <a:pt x="249" y="280"/>
                </a:lnTo>
                <a:lnTo>
                  <a:pt x="249" y="280"/>
                </a:lnTo>
                <a:lnTo>
                  <a:pt x="249" y="282"/>
                </a:lnTo>
                <a:lnTo>
                  <a:pt x="249" y="282"/>
                </a:lnTo>
                <a:lnTo>
                  <a:pt x="254" y="274"/>
                </a:lnTo>
                <a:lnTo>
                  <a:pt x="254" y="274"/>
                </a:lnTo>
                <a:close/>
                <a:moveTo>
                  <a:pt x="197" y="316"/>
                </a:moveTo>
                <a:lnTo>
                  <a:pt x="197" y="316"/>
                </a:lnTo>
                <a:lnTo>
                  <a:pt x="195" y="317"/>
                </a:lnTo>
                <a:lnTo>
                  <a:pt x="195" y="317"/>
                </a:lnTo>
                <a:lnTo>
                  <a:pt x="195" y="320"/>
                </a:lnTo>
                <a:lnTo>
                  <a:pt x="195" y="320"/>
                </a:lnTo>
                <a:lnTo>
                  <a:pt x="195" y="321"/>
                </a:lnTo>
                <a:lnTo>
                  <a:pt x="195" y="321"/>
                </a:lnTo>
                <a:lnTo>
                  <a:pt x="196" y="318"/>
                </a:lnTo>
                <a:lnTo>
                  <a:pt x="196" y="318"/>
                </a:lnTo>
                <a:lnTo>
                  <a:pt x="196" y="318"/>
                </a:lnTo>
                <a:lnTo>
                  <a:pt x="196" y="318"/>
                </a:lnTo>
                <a:lnTo>
                  <a:pt x="197" y="316"/>
                </a:lnTo>
                <a:lnTo>
                  <a:pt x="197" y="316"/>
                </a:lnTo>
                <a:close/>
                <a:moveTo>
                  <a:pt x="226" y="70"/>
                </a:moveTo>
                <a:lnTo>
                  <a:pt x="226" y="70"/>
                </a:lnTo>
                <a:lnTo>
                  <a:pt x="230" y="67"/>
                </a:lnTo>
                <a:lnTo>
                  <a:pt x="230" y="67"/>
                </a:lnTo>
                <a:lnTo>
                  <a:pt x="229" y="67"/>
                </a:lnTo>
                <a:lnTo>
                  <a:pt x="229" y="67"/>
                </a:lnTo>
                <a:lnTo>
                  <a:pt x="224" y="68"/>
                </a:lnTo>
                <a:lnTo>
                  <a:pt x="224" y="68"/>
                </a:lnTo>
                <a:lnTo>
                  <a:pt x="226" y="70"/>
                </a:lnTo>
                <a:lnTo>
                  <a:pt x="226" y="70"/>
                </a:lnTo>
                <a:close/>
                <a:moveTo>
                  <a:pt x="249" y="98"/>
                </a:moveTo>
                <a:lnTo>
                  <a:pt x="249" y="98"/>
                </a:lnTo>
                <a:lnTo>
                  <a:pt x="247" y="95"/>
                </a:lnTo>
                <a:lnTo>
                  <a:pt x="247" y="95"/>
                </a:lnTo>
                <a:lnTo>
                  <a:pt x="246" y="97"/>
                </a:lnTo>
                <a:lnTo>
                  <a:pt x="246" y="97"/>
                </a:lnTo>
                <a:lnTo>
                  <a:pt x="246" y="100"/>
                </a:lnTo>
                <a:lnTo>
                  <a:pt x="246" y="100"/>
                </a:lnTo>
                <a:lnTo>
                  <a:pt x="249" y="98"/>
                </a:lnTo>
                <a:lnTo>
                  <a:pt x="249" y="98"/>
                </a:lnTo>
                <a:close/>
                <a:moveTo>
                  <a:pt x="74" y="97"/>
                </a:moveTo>
                <a:lnTo>
                  <a:pt x="74" y="97"/>
                </a:lnTo>
                <a:lnTo>
                  <a:pt x="77" y="90"/>
                </a:lnTo>
                <a:lnTo>
                  <a:pt x="77" y="90"/>
                </a:lnTo>
                <a:lnTo>
                  <a:pt x="74" y="93"/>
                </a:lnTo>
                <a:lnTo>
                  <a:pt x="74" y="93"/>
                </a:lnTo>
                <a:lnTo>
                  <a:pt x="74" y="93"/>
                </a:lnTo>
                <a:lnTo>
                  <a:pt x="74" y="93"/>
                </a:lnTo>
                <a:lnTo>
                  <a:pt x="74" y="97"/>
                </a:lnTo>
                <a:lnTo>
                  <a:pt x="74" y="97"/>
                </a:lnTo>
                <a:close/>
                <a:moveTo>
                  <a:pt x="227" y="306"/>
                </a:moveTo>
                <a:lnTo>
                  <a:pt x="227" y="306"/>
                </a:lnTo>
                <a:lnTo>
                  <a:pt x="227" y="307"/>
                </a:lnTo>
                <a:lnTo>
                  <a:pt x="227" y="307"/>
                </a:lnTo>
                <a:lnTo>
                  <a:pt x="229" y="304"/>
                </a:lnTo>
                <a:lnTo>
                  <a:pt x="229" y="304"/>
                </a:lnTo>
                <a:lnTo>
                  <a:pt x="234" y="296"/>
                </a:lnTo>
                <a:lnTo>
                  <a:pt x="234" y="296"/>
                </a:lnTo>
                <a:lnTo>
                  <a:pt x="234" y="294"/>
                </a:lnTo>
                <a:lnTo>
                  <a:pt x="234" y="294"/>
                </a:lnTo>
                <a:lnTo>
                  <a:pt x="234" y="294"/>
                </a:lnTo>
                <a:lnTo>
                  <a:pt x="234" y="294"/>
                </a:lnTo>
                <a:lnTo>
                  <a:pt x="227" y="306"/>
                </a:lnTo>
                <a:lnTo>
                  <a:pt x="227" y="306"/>
                </a:lnTo>
                <a:close/>
                <a:moveTo>
                  <a:pt x="196" y="24"/>
                </a:moveTo>
                <a:lnTo>
                  <a:pt x="196" y="24"/>
                </a:lnTo>
                <a:lnTo>
                  <a:pt x="200" y="21"/>
                </a:lnTo>
                <a:lnTo>
                  <a:pt x="200" y="21"/>
                </a:lnTo>
                <a:lnTo>
                  <a:pt x="197" y="21"/>
                </a:lnTo>
                <a:lnTo>
                  <a:pt x="197" y="21"/>
                </a:lnTo>
                <a:lnTo>
                  <a:pt x="196" y="21"/>
                </a:lnTo>
                <a:lnTo>
                  <a:pt x="195" y="21"/>
                </a:lnTo>
                <a:lnTo>
                  <a:pt x="195" y="21"/>
                </a:lnTo>
                <a:lnTo>
                  <a:pt x="196" y="24"/>
                </a:lnTo>
                <a:lnTo>
                  <a:pt x="196" y="24"/>
                </a:lnTo>
                <a:close/>
                <a:moveTo>
                  <a:pt x="24" y="122"/>
                </a:moveTo>
                <a:lnTo>
                  <a:pt x="24" y="122"/>
                </a:lnTo>
                <a:lnTo>
                  <a:pt x="25" y="121"/>
                </a:lnTo>
                <a:lnTo>
                  <a:pt x="25" y="121"/>
                </a:lnTo>
                <a:lnTo>
                  <a:pt x="27" y="118"/>
                </a:lnTo>
                <a:lnTo>
                  <a:pt x="27" y="118"/>
                </a:lnTo>
                <a:lnTo>
                  <a:pt x="27" y="117"/>
                </a:lnTo>
                <a:lnTo>
                  <a:pt x="27" y="117"/>
                </a:lnTo>
                <a:lnTo>
                  <a:pt x="24" y="118"/>
                </a:lnTo>
                <a:lnTo>
                  <a:pt x="24" y="118"/>
                </a:lnTo>
                <a:lnTo>
                  <a:pt x="24" y="120"/>
                </a:lnTo>
                <a:lnTo>
                  <a:pt x="24" y="120"/>
                </a:lnTo>
                <a:lnTo>
                  <a:pt x="24" y="122"/>
                </a:lnTo>
                <a:lnTo>
                  <a:pt x="24" y="122"/>
                </a:lnTo>
                <a:close/>
                <a:moveTo>
                  <a:pt x="239" y="209"/>
                </a:moveTo>
                <a:lnTo>
                  <a:pt x="239" y="209"/>
                </a:lnTo>
                <a:lnTo>
                  <a:pt x="239" y="206"/>
                </a:lnTo>
                <a:lnTo>
                  <a:pt x="239" y="206"/>
                </a:lnTo>
                <a:lnTo>
                  <a:pt x="237" y="208"/>
                </a:lnTo>
                <a:lnTo>
                  <a:pt x="237" y="208"/>
                </a:lnTo>
                <a:lnTo>
                  <a:pt x="237" y="209"/>
                </a:lnTo>
                <a:lnTo>
                  <a:pt x="237" y="209"/>
                </a:lnTo>
                <a:lnTo>
                  <a:pt x="237" y="210"/>
                </a:lnTo>
                <a:lnTo>
                  <a:pt x="237" y="210"/>
                </a:lnTo>
                <a:lnTo>
                  <a:pt x="239" y="209"/>
                </a:lnTo>
                <a:lnTo>
                  <a:pt x="239" y="209"/>
                </a:lnTo>
                <a:close/>
                <a:moveTo>
                  <a:pt x="25" y="245"/>
                </a:moveTo>
                <a:lnTo>
                  <a:pt x="25" y="245"/>
                </a:lnTo>
                <a:lnTo>
                  <a:pt x="25" y="245"/>
                </a:lnTo>
                <a:lnTo>
                  <a:pt x="25" y="245"/>
                </a:lnTo>
                <a:lnTo>
                  <a:pt x="27" y="243"/>
                </a:lnTo>
                <a:lnTo>
                  <a:pt x="27" y="243"/>
                </a:lnTo>
                <a:lnTo>
                  <a:pt x="25" y="237"/>
                </a:lnTo>
                <a:lnTo>
                  <a:pt x="25" y="237"/>
                </a:lnTo>
                <a:lnTo>
                  <a:pt x="24" y="239"/>
                </a:lnTo>
                <a:lnTo>
                  <a:pt x="24" y="240"/>
                </a:lnTo>
                <a:lnTo>
                  <a:pt x="24" y="240"/>
                </a:lnTo>
                <a:lnTo>
                  <a:pt x="25" y="245"/>
                </a:lnTo>
                <a:lnTo>
                  <a:pt x="25" y="245"/>
                </a:lnTo>
                <a:close/>
                <a:moveTo>
                  <a:pt x="207" y="162"/>
                </a:moveTo>
                <a:lnTo>
                  <a:pt x="207" y="162"/>
                </a:lnTo>
                <a:lnTo>
                  <a:pt x="210" y="164"/>
                </a:lnTo>
                <a:lnTo>
                  <a:pt x="210" y="164"/>
                </a:lnTo>
                <a:lnTo>
                  <a:pt x="212" y="161"/>
                </a:lnTo>
                <a:lnTo>
                  <a:pt x="212" y="161"/>
                </a:lnTo>
                <a:lnTo>
                  <a:pt x="209" y="159"/>
                </a:lnTo>
                <a:lnTo>
                  <a:pt x="209" y="159"/>
                </a:lnTo>
                <a:lnTo>
                  <a:pt x="209" y="161"/>
                </a:lnTo>
                <a:lnTo>
                  <a:pt x="209" y="161"/>
                </a:lnTo>
                <a:lnTo>
                  <a:pt x="207" y="162"/>
                </a:lnTo>
                <a:lnTo>
                  <a:pt x="207" y="162"/>
                </a:lnTo>
                <a:close/>
                <a:moveTo>
                  <a:pt x="178" y="334"/>
                </a:moveTo>
                <a:lnTo>
                  <a:pt x="178" y="334"/>
                </a:lnTo>
                <a:lnTo>
                  <a:pt x="176" y="327"/>
                </a:lnTo>
                <a:lnTo>
                  <a:pt x="175" y="318"/>
                </a:lnTo>
                <a:lnTo>
                  <a:pt x="175" y="318"/>
                </a:lnTo>
                <a:lnTo>
                  <a:pt x="178" y="334"/>
                </a:lnTo>
                <a:lnTo>
                  <a:pt x="178" y="334"/>
                </a:lnTo>
                <a:close/>
                <a:moveTo>
                  <a:pt x="232" y="152"/>
                </a:moveTo>
                <a:lnTo>
                  <a:pt x="232" y="152"/>
                </a:lnTo>
                <a:lnTo>
                  <a:pt x="232" y="152"/>
                </a:lnTo>
                <a:lnTo>
                  <a:pt x="232" y="152"/>
                </a:lnTo>
                <a:lnTo>
                  <a:pt x="237" y="151"/>
                </a:lnTo>
                <a:lnTo>
                  <a:pt x="237" y="151"/>
                </a:lnTo>
                <a:lnTo>
                  <a:pt x="237" y="149"/>
                </a:lnTo>
                <a:lnTo>
                  <a:pt x="237" y="149"/>
                </a:lnTo>
                <a:lnTo>
                  <a:pt x="232" y="152"/>
                </a:lnTo>
                <a:lnTo>
                  <a:pt x="232" y="152"/>
                </a:lnTo>
                <a:lnTo>
                  <a:pt x="232" y="152"/>
                </a:lnTo>
                <a:lnTo>
                  <a:pt x="232" y="152"/>
                </a:lnTo>
                <a:close/>
                <a:moveTo>
                  <a:pt x="60" y="53"/>
                </a:moveTo>
                <a:lnTo>
                  <a:pt x="60" y="53"/>
                </a:lnTo>
                <a:lnTo>
                  <a:pt x="62" y="50"/>
                </a:lnTo>
                <a:lnTo>
                  <a:pt x="64" y="47"/>
                </a:lnTo>
                <a:lnTo>
                  <a:pt x="64" y="47"/>
                </a:lnTo>
                <a:lnTo>
                  <a:pt x="61" y="48"/>
                </a:lnTo>
                <a:lnTo>
                  <a:pt x="61" y="48"/>
                </a:lnTo>
                <a:lnTo>
                  <a:pt x="61" y="48"/>
                </a:lnTo>
                <a:lnTo>
                  <a:pt x="61" y="48"/>
                </a:lnTo>
                <a:lnTo>
                  <a:pt x="60" y="51"/>
                </a:lnTo>
                <a:lnTo>
                  <a:pt x="60" y="51"/>
                </a:lnTo>
                <a:lnTo>
                  <a:pt x="60" y="53"/>
                </a:lnTo>
                <a:lnTo>
                  <a:pt x="60" y="53"/>
                </a:lnTo>
                <a:close/>
                <a:moveTo>
                  <a:pt x="224" y="120"/>
                </a:moveTo>
                <a:lnTo>
                  <a:pt x="224" y="120"/>
                </a:lnTo>
                <a:lnTo>
                  <a:pt x="227" y="118"/>
                </a:lnTo>
                <a:lnTo>
                  <a:pt x="227" y="118"/>
                </a:lnTo>
                <a:lnTo>
                  <a:pt x="226" y="115"/>
                </a:lnTo>
                <a:lnTo>
                  <a:pt x="226" y="115"/>
                </a:lnTo>
                <a:lnTo>
                  <a:pt x="224" y="115"/>
                </a:lnTo>
                <a:lnTo>
                  <a:pt x="224" y="115"/>
                </a:lnTo>
                <a:lnTo>
                  <a:pt x="224" y="120"/>
                </a:lnTo>
                <a:lnTo>
                  <a:pt x="224" y="120"/>
                </a:lnTo>
                <a:close/>
                <a:moveTo>
                  <a:pt x="58" y="164"/>
                </a:moveTo>
                <a:lnTo>
                  <a:pt x="58" y="164"/>
                </a:lnTo>
                <a:lnTo>
                  <a:pt x="57" y="166"/>
                </a:lnTo>
                <a:lnTo>
                  <a:pt x="57" y="166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7" y="171"/>
                </a:lnTo>
                <a:lnTo>
                  <a:pt x="58" y="168"/>
                </a:lnTo>
                <a:lnTo>
                  <a:pt x="58" y="164"/>
                </a:lnTo>
                <a:lnTo>
                  <a:pt x="58" y="164"/>
                </a:lnTo>
                <a:close/>
                <a:moveTo>
                  <a:pt x="108" y="63"/>
                </a:moveTo>
                <a:lnTo>
                  <a:pt x="108" y="63"/>
                </a:lnTo>
                <a:lnTo>
                  <a:pt x="108" y="63"/>
                </a:lnTo>
                <a:lnTo>
                  <a:pt x="108" y="63"/>
                </a:lnTo>
                <a:lnTo>
                  <a:pt x="106" y="63"/>
                </a:lnTo>
                <a:lnTo>
                  <a:pt x="106" y="63"/>
                </a:lnTo>
                <a:lnTo>
                  <a:pt x="102" y="66"/>
                </a:lnTo>
                <a:lnTo>
                  <a:pt x="102" y="66"/>
                </a:lnTo>
                <a:lnTo>
                  <a:pt x="101" y="66"/>
                </a:lnTo>
                <a:lnTo>
                  <a:pt x="101" y="68"/>
                </a:lnTo>
                <a:lnTo>
                  <a:pt x="101" y="68"/>
                </a:lnTo>
                <a:lnTo>
                  <a:pt x="108" y="63"/>
                </a:lnTo>
                <a:lnTo>
                  <a:pt x="108" y="63"/>
                </a:lnTo>
                <a:close/>
                <a:moveTo>
                  <a:pt x="43" y="249"/>
                </a:moveTo>
                <a:lnTo>
                  <a:pt x="43" y="249"/>
                </a:lnTo>
                <a:lnTo>
                  <a:pt x="43" y="249"/>
                </a:lnTo>
                <a:lnTo>
                  <a:pt x="43" y="249"/>
                </a:lnTo>
                <a:lnTo>
                  <a:pt x="41" y="250"/>
                </a:lnTo>
                <a:lnTo>
                  <a:pt x="41" y="250"/>
                </a:lnTo>
                <a:lnTo>
                  <a:pt x="41" y="252"/>
                </a:lnTo>
                <a:lnTo>
                  <a:pt x="41" y="252"/>
                </a:lnTo>
                <a:lnTo>
                  <a:pt x="43" y="256"/>
                </a:lnTo>
                <a:lnTo>
                  <a:pt x="43" y="256"/>
                </a:lnTo>
                <a:lnTo>
                  <a:pt x="43" y="256"/>
                </a:lnTo>
                <a:lnTo>
                  <a:pt x="43" y="256"/>
                </a:lnTo>
                <a:lnTo>
                  <a:pt x="43" y="256"/>
                </a:lnTo>
                <a:lnTo>
                  <a:pt x="43" y="256"/>
                </a:lnTo>
                <a:lnTo>
                  <a:pt x="43" y="249"/>
                </a:lnTo>
                <a:lnTo>
                  <a:pt x="43" y="249"/>
                </a:lnTo>
                <a:close/>
                <a:moveTo>
                  <a:pt x="106" y="225"/>
                </a:moveTo>
                <a:lnTo>
                  <a:pt x="106" y="225"/>
                </a:lnTo>
                <a:lnTo>
                  <a:pt x="105" y="225"/>
                </a:lnTo>
                <a:lnTo>
                  <a:pt x="105" y="225"/>
                </a:lnTo>
                <a:lnTo>
                  <a:pt x="104" y="225"/>
                </a:lnTo>
                <a:lnTo>
                  <a:pt x="104" y="225"/>
                </a:lnTo>
                <a:lnTo>
                  <a:pt x="101" y="225"/>
                </a:lnTo>
                <a:lnTo>
                  <a:pt x="101" y="225"/>
                </a:lnTo>
                <a:lnTo>
                  <a:pt x="104" y="226"/>
                </a:lnTo>
                <a:lnTo>
                  <a:pt x="104" y="228"/>
                </a:lnTo>
                <a:lnTo>
                  <a:pt x="104" y="228"/>
                </a:lnTo>
                <a:lnTo>
                  <a:pt x="104" y="230"/>
                </a:lnTo>
                <a:lnTo>
                  <a:pt x="104" y="230"/>
                </a:lnTo>
                <a:lnTo>
                  <a:pt x="105" y="228"/>
                </a:lnTo>
                <a:lnTo>
                  <a:pt x="105" y="228"/>
                </a:lnTo>
                <a:lnTo>
                  <a:pt x="105" y="226"/>
                </a:lnTo>
                <a:lnTo>
                  <a:pt x="106" y="225"/>
                </a:lnTo>
                <a:lnTo>
                  <a:pt x="106" y="225"/>
                </a:lnTo>
                <a:lnTo>
                  <a:pt x="106" y="225"/>
                </a:lnTo>
                <a:lnTo>
                  <a:pt x="106" y="225"/>
                </a:lnTo>
                <a:close/>
                <a:moveTo>
                  <a:pt x="70" y="61"/>
                </a:moveTo>
                <a:lnTo>
                  <a:pt x="70" y="61"/>
                </a:lnTo>
                <a:lnTo>
                  <a:pt x="71" y="61"/>
                </a:lnTo>
                <a:lnTo>
                  <a:pt x="71" y="61"/>
                </a:lnTo>
                <a:lnTo>
                  <a:pt x="72" y="57"/>
                </a:lnTo>
                <a:lnTo>
                  <a:pt x="72" y="57"/>
                </a:lnTo>
                <a:lnTo>
                  <a:pt x="71" y="57"/>
                </a:lnTo>
                <a:lnTo>
                  <a:pt x="70" y="58"/>
                </a:lnTo>
                <a:lnTo>
                  <a:pt x="70" y="58"/>
                </a:lnTo>
                <a:lnTo>
                  <a:pt x="70" y="61"/>
                </a:lnTo>
                <a:lnTo>
                  <a:pt x="70" y="61"/>
                </a:lnTo>
                <a:close/>
                <a:moveTo>
                  <a:pt x="60" y="71"/>
                </a:moveTo>
                <a:lnTo>
                  <a:pt x="60" y="71"/>
                </a:lnTo>
                <a:lnTo>
                  <a:pt x="58" y="73"/>
                </a:lnTo>
                <a:lnTo>
                  <a:pt x="58" y="75"/>
                </a:lnTo>
                <a:lnTo>
                  <a:pt x="58" y="75"/>
                </a:lnTo>
                <a:lnTo>
                  <a:pt x="60" y="75"/>
                </a:lnTo>
                <a:lnTo>
                  <a:pt x="60" y="75"/>
                </a:lnTo>
                <a:lnTo>
                  <a:pt x="60" y="75"/>
                </a:lnTo>
                <a:lnTo>
                  <a:pt x="60" y="75"/>
                </a:lnTo>
                <a:lnTo>
                  <a:pt x="60" y="71"/>
                </a:lnTo>
                <a:lnTo>
                  <a:pt x="60" y="71"/>
                </a:lnTo>
                <a:close/>
                <a:moveTo>
                  <a:pt x="236" y="228"/>
                </a:moveTo>
                <a:lnTo>
                  <a:pt x="236" y="228"/>
                </a:lnTo>
                <a:lnTo>
                  <a:pt x="234" y="218"/>
                </a:lnTo>
                <a:lnTo>
                  <a:pt x="234" y="218"/>
                </a:lnTo>
                <a:lnTo>
                  <a:pt x="234" y="222"/>
                </a:lnTo>
                <a:lnTo>
                  <a:pt x="236" y="228"/>
                </a:lnTo>
                <a:lnTo>
                  <a:pt x="236" y="228"/>
                </a:lnTo>
                <a:close/>
                <a:moveTo>
                  <a:pt x="239" y="68"/>
                </a:moveTo>
                <a:lnTo>
                  <a:pt x="239" y="68"/>
                </a:lnTo>
                <a:lnTo>
                  <a:pt x="237" y="64"/>
                </a:lnTo>
                <a:lnTo>
                  <a:pt x="237" y="64"/>
                </a:lnTo>
                <a:lnTo>
                  <a:pt x="236" y="66"/>
                </a:lnTo>
                <a:lnTo>
                  <a:pt x="236" y="66"/>
                </a:lnTo>
                <a:lnTo>
                  <a:pt x="237" y="67"/>
                </a:lnTo>
                <a:lnTo>
                  <a:pt x="237" y="67"/>
                </a:lnTo>
                <a:lnTo>
                  <a:pt x="237" y="70"/>
                </a:lnTo>
                <a:lnTo>
                  <a:pt x="237" y="70"/>
                </a:lnTo>
                <a:lnTo>
                  <a:pt x="239" y="68"/>
                </a:lnTo>
                <a:lnTo>
                  <a:pt x="239" y="68"/>
                </a:lnTo>
                <a:close/>
                <a:moveTo>
                  <a:pt x="65" y="310"/>
                </a:moveTo>
                <a:lnTo>
                  <a:pt x="65" y="310"/>
                </a:lnTo>
                <a:lnTo>
                  <a:pt x="65" y="310"/>
                </a:lnTo>
                <a:lnTo>
                  <a:pt x="65" y="310"/>
                </a:lnTo>
                <a:lnTo>
                  <a:pt x="68" y="307"/>
                </a:lnTo>
                <a:lnTo>
                  <a:pt x="68" y="307"/>
                </a:lnTo>
                <a:lnTo>
                  <a:pt x="67" y="306"/>
                </a:lnTo>
                <a:lnTo>
                  <a:pt x="67" y="306"/>
                </a:lnTo>
                <a:lnTo>
                  <a:pt x="65" y="310"/>
                </a:lnTo>
                <a:lnTo>
                  <a:pt x="65" y="310"/>
                </a:lnTo>
                <a:close/>
                <a:moveTo>
                  <a:pt x="253" y="154"/>
                </a:moveTo>
                <a:lnTo>
                  <a:pt x="253" y="154"/>
                </a:lnTo>
                <a:lnTo>
                  <a:pt x="254" y="152"/>
                </a:lnTo>
                <a:lnTo>
                  <a:pt x="254" y="152"/>
                </a:lnTo>
                <a:lnTo>
                  <a:pt x="254" y="151"/>
                </a:lnTo>
                <a:lnTo>
                  <a:pt x="254" y="151"/>
                </a:lnTo>
                <a:lnTo>
                  <a:pt x="254" y="148"/>
                </a:lnTo>
                <a:lnTo>
                  <a:pt x="254" y="148"/>
                </a:lnTo>
                <a:lnTo>
                  <a:pt x="253" y="149"/>
                </a:lnTo>
                <a:lnTo>
                  <a:pt x="253" y="149"/>
                </a:lnTo>
                <a:lnTo>
                  <a:pt x="253" y="154"/>
                </a:lnTo>
                <a:lnTo>
                  <a:pt x="253" y="154"/>
                </a:lnTo>
                <a:close/>
                <a:moveTo>
                  <a:pt x="114" y="56"/>
                </a:moveTo>
                <a:lnTo>
                  <a:pt x="114" y="56"/>
                </a:lnTo>
                <a:lnTo>
                  <a:pt x="116" y="54"/>
                </a:lnTo>
                <a:lnTo>
                  <a:pt x="119" y="51"/>
                </a:lnTo>
                <a:lnTo>
                  <a:pt x="119" y="51"/>
                </a:lnTo>
                <a:lnTo>
                  <a:pt x="119" y="51"/>
                </a:lnTo>
                <a:lnTo>
                  <a:pt x="119" y="51"/>
                </a:lnTo>
                <a:lnTo>
                  <a:pt x="114" y="56"/>
                </a:lnTo>
                <a:lnTo>
                  <a:pt x="114" y="56"/>
                </a:lnTo>
                <a:lnTo>
                  <a:pt x="114" y="56"/>
                </a:lnTo>
                <a:lnTo>
                  <a:pt x="114" y="56"/>
                </a:lnTo>
                <a:close/>
                <a:moveTo>
                  <a:pt x="212" y="46"/>
                </a:moveTo>
                <a:lnTo>
                  <a:pt x="212" y="46"/>
                </a:lnTo>
                <a:lnTo>
                  <a:pt x="213" y="44"/>
                </a:lnTo>
                <a:lnTo>
                  <a:pt x="213" y="44"/>
                </a:lnTo>
                <a:lnTo>
                  <a:pt x="212" y="43"/>
                </a:lnTo>
                <a:lnTo>
                  <a:pt x="212" y="43"/>
                </a:lnTo>
                <a:lnTo>
                  <a:pt x="210" y="44"/>
                </a:lnTo>
                <a:lnTo>
                  <a:pt x="210" y="44"/>
                </a:lnTo>
                <a:lnTo>
                  <a:pt x="212" y="46"/>
                </a:lnTo>
                <a:lnTo>
                  <a:pt x="212" y="46"/>
                </a:lnTo>
                <a:close/>
                <a:moveTo>
                  <a:pt x="24" y="104"/>
                </a:move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lnTo>
                  <a:pt x="23" y="107"/>
                </a:lnTo>
                <a:lnTo>
                  <a:pt x="23" y="107"/>
                </a:lnTo>
                <a:lnTo>
                  <a:pt x="21" y="110"/>
                </a:lnTo>
                <a:lnTo>
                  <a:pt x="21" y="110"/>
                </a:lnTo>
                <a:lnTo>
                  <a:pt x="23" y="110"/>
                </a:lnTo>
                <a:lnTo>
                  <a:pt x="23" y="110"/>
                </a:ln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close/>
                <a:moveTo>
                  <a:pt x="75" y="195"/>
                </a:moveTo>
                <a:lnTo>
                  <a:pt x="75" y="195"/>
                </a:lnTo>
                <a:lnTo>
                  <a:pt x="77" y="195"/>
                </a:lnTo>
                <a:lnTo>
                  <a:pt x="77" y="195"/>
                </a:lnTo>
                <a:lnTo>
                  <a:pt x="78" y="193"/>
                </a:lnTo>
                <a:lnTo>
                  <a:pt x="78" y="193"/>
                </a:lnTo>
                <a:lnTo>
                  <a:pt x="77" y="191"/>
                </a:lnTo>
                <a:lnTo>
                  <a:pt x="77" y="191"/>
                </a:lnTo>
                <a:lnTo>
                  <a:pt x="75" y="195"/>
                </a:lnTo>
                <a:lnTo>
                  <a:pt x="75" y="195"/>
                </a:lnTo>
                <a:close/>
                <a:moveTo>
                  <a:pt x="31" y="209"/>
                </a:moveTo>
                <a:lnTo>
                  <a:pt x="31" y="209"/>
                </a:lnTo>
                <a:lnTo>
                  <a:pt x="33" y="206"/>
                </a:lnTo>
                <a:lnTo>
                  <a:pt x="33" y="206"/>
                </a:lnTo>
                <a:lnTo>
                  <a:pt x="34" y="206"/>
                </a:lnTo>
                <a:lnTo>
                  <a:pt x="34" y="206"/>
                </a:lnTo>
                <a:lnTo>
                  <a:pt x="33" y="203"/>
                </a:lnTo>
                <a:lnTo>
                  <a:pt x="33" y="203"/>
                </a:lnTo>
                <a:lnTo>
                  <a:pt x="31" y="206"/>
                </a:lnTo>
                <a:lnTo>
                  <a:pt x="31" y="206"/>
                </a:lnTo>
                <a:lnTo>
                  <a:pt x="31" y="209"/>
                </a:lnTo>
                <a:lnTo>
                  <a:pt x="31" y="209"/>
                </a:lnTo>
                <a:close/>
                <a:moveTo>
                  <a:pt x="98" y="337"/>
                </a:moveTo>
                <a:lnTo>
                  <a:pt x="98" y="337"/>
                </a:lnTo>
                <a:lnTo>
                  <a:pt x="97" y="338"/>
                </a:lnTo>
                <a:lnTo>
                  <a:pt x="97" y="338"/>
                </a:lnTo>
                <a:lnTo>
                  <a:pt x="97" y="340"/>
                </a:lnTo>
                <a:lnTo>
                  <a:pt x="98" y="341"/>
                </a:lnTo>
                <a:lnTo>
                  <a:pt x="98" y="341"/>
                </a:lnTo>
                <a:lnTo>
                  <a:pt x="98" y="341"/>
                </a:lnTo>
                <a:lnTo>
                  <a:pt x="98" y="341"/>
                </a:lnTo>
                <a:lnTo>
                  <a:pt x="99" y="337"/>
                </a:lnTo>
                <a:lnTo>
                  <a:pt x="99" y="337"/>
                </a:lnTo>
                <a:lnTo>
                  <a:pt x="98" y="337"/>
                </a:lnTo>
                <a:lnTo>
                  <a:pt x="98" y="337"/>
                </a:lnTo>
                <a:close/>
                <a:moveTo>
                  <a:pt x="24" y="189"/>
                </a:moveTo>
                <a:lnTo>
                  <a:pt x="24" y="189"/>
                </a:lnTo>
                <a:lnTo>
                  <a:pt x="23" y="191"/>
                </a:lnTo>
                <a:lnTo>
                  <a:pt x="23" y="191"/>
                </a:lnTo>
                <a:lnTo>
                  <a:pt x="23" y="193"/>
                </a:lnTo>
                <a:lnTo>
                  <a:pt x="23" y="193"/>
                </a:lnTo>
                <a:lnTo>
                  <a:pt x="23" y="195"/>
                </a:lnTo>
                <a:lnTo>
                  <a:pt x="23" y="195"/>
                </a:lnTo>
                <a:lnTo>
                  <a:pt x="24" y="193"/>
                </a:lnTo>
                <a:lnTo>
                  <a:pt x="24" y="192"/>
                </a:lnTo>
                <a:lnTo>
                  <a:pt x="24" y="192"/>
                </a:lnTo>
                <a:lnTo>
                  <a:pt x="24" y="189"/>
                </a:lnTo>
                <a:lnTo>
                  <a:pt x="24" y="189"/>
                </a:lnTo>
                <a:close/>
                <a:moveTo>
                  <a:pt x="25" y="114"/>
                </a:moveTo>
                <a:lnTo>
                  <a:pt x="25" y="114"/>
                </a:lnTo>
                <a:lnTo>
                  <a:pt x="25" y="114"/>
                </a:lnTo>
                <a:lnTo>
                  <a:pt x="25" y="114"/>
                </a:lnTo>
                <a:lnTo>
                  <a:pt x="28" y="111"/>
                </a:lnTo>
                <a:lnTo>
                  <a:pt x="28" y="111"/>
                </a:lnTo>
                <a:lnTo>
                  <a:pt x="28" y="108"/>
                </a:lnTo>
                <a:lnTo>
                  <a:pt x="28" y="108"/>
                </a:lnTo>
                <a:lnTo>
                  <a:pt x="27" y="110"/>
                </a:lnTo>
                <a:lnTo>
                  <a:pt x="27" y="110"/>
                </a:lnTo>
                <a:lnTo>
                  <a:pt x="25" y="114"/>
                </a:lnTo>
                <a:lnTo>
                  <a:pt x="25" y="114"/>
                </a:lnTo>
                <a:close/>
                <a:moveTo>
                  <a:pt x="87" y="71"/>
                </a:moveTo>
                <a:lnTo>
                  <a:pt x="87" y="71"/>
                </a:lnTo>
                <a:lnTo>
                  <a:pt x="89" y="70"/>
                </a:lnTo>
                <a:lnTo>
                  <a:pt x="89" y="70"/>
                </a:lnTo>
                <a:lnTo>
                  <a:pt x="89" y="70"/>
                </a:lnTo>
                <a:lnTo>
                  <a:pt x="89" y="70"/>
                </a:lnTo>
                <a:lnTo>
                  <a:pt x="89" y="67"/>
                </a:lnTo>
                <a:lnTo>
                  <a:pt x="89" y="67"/>
                </a:lnTo>
                <a:lnTo>
                  <a:pt x="87" y="70"/>
                </a:lnTo>
                <a:lnTo>
                  <a:pt x="87" y="70"/>
                </a:lnTo>
                <a:lnTo>
                  <a:pt x="87" y="70"/>
                </a:lnTo>
                <a:lnTo>
                  <a:pt x="87" y="71"/>
                </a:lnTo>
                <a:lnTo>
                  <a:pt x="87" y="71"/>
                </a:lnTo>
                <a:close/>
                <a:moveTo>
                  <a:pt x="253" y="118"/>
                </a:moveTo>
                <a:lnTo>
                  <a:pt x="253" y="118"/>
                </a:lnTo>
                <a:lnTo>
                  <a:pt x="253" y="114"/>
                </a:lnTo>
                <a:lnTo>
                  <a:pt x="253" y="114"/>
                </a:lnTo>
                <a:lnTo>
                  <a:pt x="251" y="115"/>
                </a:lnTo>
                <a:lnTo>
                  <a:pt x="251" y="115"/>
                </a:lnTo>
                <a:lnTo>
                  <a:pt x="251" y="118"/>
                </a:lnTo>
                <a:lnTo>
                  <a:pt x="251" y="118"/>
                </a:lnTo>
                <a:lnTo>
                  <a:pt x="253" y="118"/>
                </a:lnTo>
                <a:lnTo>
                  <a:pt x="253" y="118"/>
                </a:lnTo>
                <a:close/>
                <a:moveTo>
                  <a:pt x="60" y="300"/>
                </a:moveTo>
                <a:lnTo>
                  <a:pt x="60" y="300"/>
                </a:lnTo>
                <a:lnTo>
                  <a:pt x="60" y="299"/>
                </a:lnTo>
                <a:lnTo>
                  <a:pt x="60" y="299"/>
                </a:lnTo>
                <a:lnTo>
                  <a:pt x="60" y="297"/>
                </a:lnTo>
                <a:lnTo>
                  <a:pt x="60" y="297"/>
                </a:lnTo>
                <a:lnTo>
                  <a:pt x="58" y="296"/>
                </a:lnTo>
                <a:lnTo>
                  <a:pt x="58" y="296"/>
                </a:lnTo>
                <a:lnTo>
                  <a:pt x="58" y="297"/>
                </a:lnTo>
                <a:lnTo>
                  <a:pt x="58" y="297"/>
                </a:lnTo>
                <a:lnTo>
                  <a:pt x="58" y="299"/>
                </a:lnTo>
                <a:lnTo>
                  <a:pt x="58" y="299"/>
                </a:lnTo>
                <a:lnTo>
                  <a:pt x="60" y="300"/>
                </a:lnTo>
                <a:lnTo>
                  <a:pt x="60" y="300"/>
                </a:lnTo>
                <a:close/>
                <a:moveTo>
                  <a:pt x="35" y="139"/>
                </a:moveTo>
                <a:lnTo>
                  <a:pt x="35" y="139"/>
                </a:lnTo>
                <a:lnTo>
                  <a:pt x="34" y="139"/>
                </a:lnTo>
                <a:lnTo>
                  <a:pt x="34" y="139"/>
                </a:lnTo>
                <a:lnTo>
                  <a:pt x="34" y="142"/>
                </a:lnTo>
                <a:lnTo>
                  <a:pt x="34" y="142"/>
                </a:lnTo>
                <a:lnTo>
                  <a:pt x="34" y="144"/>
                </a:lnTo>
                <a:lnTo>
                  <a:pt x="34" y="144"/>
                </a:lnTo>
                <a:lnTo>
                  <a:pt x="35" y="144"/>
                </a:lnTo>
                <a:lnTo>
                  <a:pt x="35" y="144"/>
                </a:lnTo>
                <a:lnTo>
                  <a:pt x="35" y="139"/>
                </a:lnTo>
                <a:lnTo>
                  <a:pt x="35" y="139"/>
                </a:lnTo>
                <a:close/>
                <a:moveTo>
                  <a:pt x="240" y="257"/>
                </a:moveTo>
                <a:lnTo>
                  <a:pt x="240" y="257"/>
                </a:lnTo>
                <a:lnTo>
                  <a:pt x="239" y="267"/>
                </a:lnTo>
                <a:lnTo>
                  <a:pt x="239" y="267"/>
                </a:lnTo>
                <a:lnTo>
                  <a:pt x="239" y="266"/>
                </a:lnTo>
                <a:lnTo>
                  <a:pt x="240" y="263"/>
                </a:lnTo>
                <a:lnTo>
                  <a:pt x="240" y="263"/>
                </a:lnTo>
                <a:lnTo>
                  <a:pt x="240" y="262"/>
                </a:lnTo>
                <a:lnTo>
                  <a:pt x="240" y="262"/>
                </a:lnTo>
                <a:lnTo>
                  <a:pt x="240" y="260"/>
                </a:lnTo>
                <a:lnTo>
                  <a:pt x="240" y="260"/>
                </a:lnTo>
                <a:lnTo>
                  <a:pt x="241" y="257"/>
                </a:lnTo>
                <a:lnTo>
                  <a:pt x="241" y="257"/>
                </a:lnTo>
                <a:lnTo>
                  <a:pt x="240" y="257"/>
                </a:lnTo>
                <a:lnTo>
                  <a:pt x="240" y="257"/>
                </a:lnTo>
                <a:close/>
                <a:moveTo>
                  <a:pt x="220" y="161"/>
                </a:moveTo>
                <a:lnTo>
                  <a:pt x="220" y="161"/>
                </a:lnTo>
                <a:lnTo>
                  <a:pt x="222" y="162"/>
                </a:lnTo>
                <a:lnTo>
                  <a:pt x="223" y="162"/>
                </a:lnTo>
                <a:lnTo>
                  <a:pt x="223" y="162"/>
                </a:lnTo>
                <a:lnTo>
                  <a:pt x="224" y="158"/>
                </a:lnTo>
                <a:lnTo>
                  <a:pt x="224" y="158"/>
                </a:lnTo>
                <a:lnTo>
                  <a:pt x="223" y="159"/>
                </a:lnTo>
                <a:lnTo>
                  <a:pt x="223" y="159"/>
                </a:lnTo>
                <a:lnTo>
                  <a:pt x="220" y="161"/>
                </a:lnTo>
                <a:lnTo>
                  <a:pt x="220" y="161"/>
                </a:lnTo>
                <a:close/>
                <a:moveTo>
                  <a:pt x="260" y="215"/>
                </a:moveTo>
                <a:lnTo>
                  <a:pt x="260" y="215"/>
                </a:lnTo>
                <a:lnTo>
                  <a:pt x="260" y="213"/>
                </a:lnTo>
                <a:lnTo>
                  <a:pt x="260" y="213"/>
                </a:lnTo>
                <a:lnTo>
                  <a:pt x="264" y="210"/>
                </a:lnTo>
                <a:lnTo>
                  <a:pt x="264" y="210"/>
                </a:lnTo>
                <a:lnTo>
                  <a:pt x="264" y="209"/>
                </a:lnTo>
                <a:lnTo>
                  <a:pt x="264" y="209"/>
                </a:lnTo>
                <a:lnTo>
                  <a:pt x="264" y="209"/>
                </a:lnTo>
                <a:lnTo>
                  <a:pt x="264" y="209"/>
                </a:lnTo>
                <a:lnTo>
                  <a:pt x="259" y="212"/>
                </a:lnTo>
                <a:lnTo>
                  <a:pt x="259" y="212"/>
                </a:lnTo>
                <a:lnTo>
                  <a:pt x="260" y="213"/>
                </a:lnTo>
                <a:lnTo>
                  <a:pt x="260" y="213"/>
                </a:lnTo>
                <a:lnTo>
                  <a:pt x="260" y="215"/>
                </a:lnTo>
                <a:lnTo>
                  <a:pt x="260" y="215"/>
                </a:lnTo>
                <a:close/>
                <a:moveTo>
                  <a:pt x="65" y="74"/>
                </a:moveTo>
                <a:lnTo>
                  <a:pt x="65" y="74"/>
                </a:lnTo>
                <a:lnTo>
                  <a:pt x="67" y="74"/>
                </a:lnTo>
                <a:lnTo>
                  <a:pt x="67" y="73"/>
                </a:lnTo>
                <a:lnTo>
                  <a:pt x="67" y="73"/>
                </a:lnTo>
                <a:lnTo>
                  <a:pt x="68" y="71"/>
                </a:lnTo>
                <a:lnTo>
                  <a:pt x="68" y="71"/>
                </a:lnTo>
                <a:lnTo>
                  <a:pt x="67" y="68"/>
                </a:lnTo>
                <a:lnTo>
                  <a:pt x="67" y="68"/>
                </a:lnTo>
                <a:lnTo>
                  <a:pt x="65" y="71"/>
                </a:lnTo>
                <a:lnTo>
                  <a:pt x="65" y="74"/>
                </a:lnTo>
                <a:lnTo>
                  <a:pt x="65" y="74"/>
                </a:lnTo>
                <a:close/>
                <a:moveTo>
                  <a:pt x="38" y="112"/>
                </a:moveTo>
                <a:lnTo>
                  <a:pt x="38" y="112"/>
                </a:lnTo>
                <a:lnTo>
                  <a:pt x="38" y="112"/>
                </a:lnTo>
                <a:lnTo>
                  <a:pt x="38" y="112"/>
                </a:lnTo>
                <a:lnTo>
                  <a:pt x="37" y="114"/>
                </a:lnTo>
                <a:lnTo>
                  <a:pt x="37" y="114"/>
                </a:lnTo>
                <a:lnTo>
                  <a:pt x="37" y="118"/>
                </a:lnTo>
                <a:lnTo>
                  <a:pt x="37" y="118"/>
                </a:lnTo>
                <a:lnTo>
                  <a:pt x="38" y="117"/>
                </a:lnTo>
                <a:lnTo>
                  <a:pt x="38" y="117"/>
                </a:lnTo>
                <a:lnTo>
                  <a:pt x="38" y="117"/>
                </a:lnTo>
                <a:lnTo>
                  <a:pt x="38" y="117"/>
                </a:lnTo>
                <a:lnTo>
                  <a:pt x="38" y="112"/>
                </a:lnTo>
                <a:lnTo>
                  <a:pt x="38" y="112"/>
                </a:lnTo>
                <a:close/>
                <a:moveTo>
                  <a:pt x="75" y="309"/>
                </a:moveTo>
                <a:lnTo>
                  <a:pt x="75" y="309"/>
                </a:lnTo>
                <a:lnTo>
                  <a:pt x="72" y="306"/>
                </a:lnTo>
                <a:lnTo>
                  <a:pt x="72" y="306"/>
                </a:lnTo>
                <a:lnTo>
                  <a:pt x="71" y="307"/>
                </a:lnTo>
                <a:lnTo>
                  <a:pt x="71" y="307"/>
                </a:lnTo>
                <a:lnTo>
                  <a:pt x="72" y="309"/>
                </a:lnTo>
                <a:lnTo>
                  <a:pt x="72" y="309"/>
                </a:lnTo>
                <a:lnTo>
                  <a:pt x="74" y="310"/>
                </a:lnTo>
                <a:lnTo>
                  <a:pt x="74" y="310"/>
                </a:lnTo>
                <a:lnTo>
                  <a:pt x="75" y="309"/>
                </a:lnTo>
                <a:lnTo>
                  <a:pt x="75" y="309"/>
                </a:lnTo>
                <a:close/>
                <a:moveTo>
                  <a:pt x="54" y="145"/>
                </a:moveTo>
                <a:lnTo>
                  <a:pt x="54" y="145"/>
                </a:lnTo>
                <a:lnTo>
                  <a:pt x="54" y="142"/>
                </a:lnTo>
                <a:lnTo>
                  <a:pt x="54" y="142"/>
                </a:lnTo>
                <a:lnTo>
                  <a:pt x="52" y="138"/>
                </a:lnTo>
                <a:lnTo>
                  <a:pt x="52" y="138"/>
                </a:lnTo>
                <a:lnTo>
                  <a:pt x="52" y="142"/>
                </a:lnTo>
                <a:lnTo>
                  <a:pt x="54" y="145"/>
                </a:lnTo>
                <a:lnTo>
                  <a:pt x="54" y="145"/>
                </a:lnTo>
                <a:close/>
                <a:moveTo>
                  <a:pt x="170" y="53"/>
                </a:moveTo>
                <a:lnTo>
                  <a:pt x="170" y="53"/>
                </a:lnTo>
                <a:lnTo>
                  <a:pt x="169" y="47"/>
                </a:lnTo>
                <a:lnTo>
                  <a:pt x="169" y="47"/>
                </a:lnTo>
                <a:lnTo>
                  <a:pt x="169" y="53"/>
                </a:lnTo>
                <a:lnTo>
                  <a:pt x="169" y="53"/>
                </a:lnTo>
                <a:lnTo>
                  <a:pt x="170" y="53"/>
                </a:lnTo>
                <a:lnTo>
                  <a:pt x="170" y="53"/>
                </a:lnTo>
                <a:close/>
                <a:moveTo>
                  <a:pt x="71" y="46"/>
                </a:moveTo>
                <a:lnTo>
                  <a:pt x="71" y="46"/>
                </a:lnTo>
                <a:lnTo>
                  <a:pt x="70" y="44"/>
                </a:lnTo>
                <a:lnTo>
                  <a:pt x="71" y="43"/>
                </a:lnTo>
                <a:lnTo>
                  <a:pt x="71" y="43"/>
                </a:lnTo>
                <a:lnTo>
                  <a:pt x="71" y="41"/>
                </a:lnTo>
                <a:lnTo>
                  <a:pt x="71" y="41"/>
                </a:lnTo>
                <a:lnTo>
                  <a:pt x="71" y="40"/>
                </a:lnTo>
                <a:lnTo>
                  <a:pt x="71" y="40"/>
                </a:lnTo>
                <a:lnTo>
                  <a:pt x="68" y="44"/>
                </a:lnTo>
                <a:lnTo>
                  <a:pt x="68" y="44"/>
                </a:lnTo>
                <a:lnTo>
                  <a:pt x="70" y="46"/>
                </a:lnTo>
                <a:lnTo>
                  <a:pt x="70" y="47"/>
                </a:lnTo>
                <a:lnTo>
                  <a:pt x="70" y="47"/>
                </a:lnTo>
                <a:lnTo>
                  <a:pt x="71" y="46"/>
                </a:lnTo>
                <a:lnTo>
                  <a:pt x="71" y="46"/>
                </a:lnTo>
                <a:close/>
                <a:moveTo>
                  <a:pt x="37" y="134"/>
                </a:moveTo>
                <a:lnTo>
                  <a:pt x="37" y="134"/>
                </a:lnTo>
                <a:lnTo>
                  <a:pt x="37" y="134"/>
                </a:lnTo>
                <a:lnTo>
                  <a:pt x="37" y="134"/>
                </a:lnTo>
                <a:lnTo>
                  <a:pt x="40" y="131"/>
                </a:lnTo>
                <a:lnTo>
                  <a:pt x="40" y="131"/>
                </a:lnTo>
                <a:lnTo>
                  <a:pt x="40" y="129"/>
                </a:lnTo>
                <a:lnTo>
                  <a:pt x="40" y="129"/>
                </a:lnTo>
                <a:lnTo>
                  <a:pt x="40" y="128"/>
                </a:lnTo>
                <a:lnTo>
                  <a:pt x="40" y="128"/>
                </a:lnTo>
                <a:lnTo>
                  <a:pt x="40" y="128"/>
                </a:lnTo>
                <a:lnTo>
                  <a:pt x="40" y="128"/>
                </a:lnTo>
                <a:lnTo>
                  <a:pt x="37" y="132"/>
                </a:lnTo>
                <a:lnTo>
                  <a:pt x="37" y="132"/>
                </a:lnTo>
                <a:lnTo>
                  <a:pt x="37" y="134"/>
                </a:lnTo>
                <a:lnTo>
                  <a:pt x="37" y="134"/>
                </a:lnTo>
                <a:close/>
                <a:moveTo>
                  <a:pt x="206" y="328"/>
                </a:moveTo>
                <a:lnTo>
                  <a:pt x="206" y="328"/>
                </a:lnTo>
                <a:lnTo>
                  <a:pt x="203" y="330"/>
                </a:lnTo>
                <a:lnTo>
                  <a:pt x="202" y="333"/>
                </a:lnTo>
                <a:lnTo>
                  <a:pt x="202" y="333"/>
                </a:lnTo>
                <a:lnTo>
                  <a:pt x="206" y="328"/>
                </a:lnTo>
                <a:lnTo>
                  <a:pt x="206" y="328"/>
                </a:lnTo>
                <a:close/>
                <a:moveTo>
                  <a:pt x="25" y="179"/>
                </a:moveTo>
                <a:lnTo>
                  <a:pt x="25" y="179"/>
                </a:lnTo>
                <a:lnTo>
                  <a:pt x="27" y="178"/>
                </a:lnTo>
                <a:lnTo>
                  <a:pt x="27" y="175"/>
                </a:lnTo>
                <a:lnTo>
                  <a:pt x="27" y="175"/>
                </a:lnTo>
                <a:lnTo>
                  <a:pt x="25" y="176"/>
                </a:lnTo>
                <a:lnTo>
                  <a:pt x="25" y="176"/>
                </a:lnTo>
                <a:lnTo>
                  <a:pt x="25" y="178"/>
                </a:lnTo>
                <a:lnTo>
                  <a:pt x="25" y="179"/>
                </a:lnTo>
                <a:lnTo>
                  <a:pt x="25" y="179"/>
                </a:lnTo>
                <a:close/>
                <a:moveTo>
                  <a:pt x="243" y="91"/>
                </a:moveTo>
                <a:lnTo>
                  <a:pt x="243" y="91"/>
                </a:lnTo>
                <a:lnTo>
                  <a:pt x="244" y="94"/>
                </a:lnTo>
                <a:lnTo>
                  <a:pt x="244" y="94"/>
                </a:lnTo>
                <a:lnTo>
                  <a:pt x="246" y="93"/>
                </a:lnTo>
                <a:lnTo>
                  <a:pt x="246" y="93"/>
                </a:lnTo>
                <a:lnTo>
                  <a:pt x="244" y="90"/>
                </a:lnTo>
                <a:lnTo>
                  <a:pt x="244" y="90"/>
                </a:lnTo>
                <a:lnTo>
                  <a:pt x="243" y="91"/>
                </a:lnTo>
                <a:lnTo>
                  <a:pt x="243" y="91"/>
                </a:lnTo>
                <a:close/>
                <a:moveTo>
                  <a:pt x="60" y="226"/>
                </a:moveTo>
                <a:lnTo>
                  <a:pt x="60" y="226"/>
                </a:lnTo>
                <a:lnTo>
                  <a:pt x="60" y="228"/>
                </a:lnTo>
                <a:lnTo>
                  <a:pt x="60" y="228"/>
                </a:lnTo>
                <a:lnTo>
                  <a:pt x="71" y="225"/>
                </a:lnTo>
                <a:lnTo>
                  <a:pt x="71" y="225"/>
                </a:lnTo>
                <a:lnTo>
                  <a:pt x="70" y="225"/>
                </a:lnTo>
                <a:lnTo>
                  <a:pt x="70" y="225"/>
                </a:lnTo>
                <a:lnTo>
                  <a:pt x="60" y="226"/>
                </a:lnTo>
                <a:lnTo>
                  <a:pt x="60" y="226"/>
                </a:lnTo>
                <a:close/>
                <a:moveTo>
                  <a:pt x="44" y="48"/>
                </a:moveTo>
                <a:lnTo>
                  <a:pt x="44" y="48"/>
                </a:lnTo>
                <a:lnTo>
                  <a:pt x="44" y="48"/>
                </a:lnTo>
                <a:lnTo>
                  <a:pt x="44" y="48"/>
                </a:lnTo>
                <a:lnTo>
                  <a:pt x="38" y="54"/>
                </a:lnTo>
                <a:lnTo>
                  <a:pt x="38" y="54"/>
                </a:lnTo>
                <a:lnTo>
                  <a:pt x="41" y="53"/>
                </a:lnTo>
                <a:lnTo>
                  <a:pt x="41" y="53"/>
                </a:lnTo>
                <a:lnTo>
                  <a:pt x="44" y="48"/>
                </a:lnTo>
                <a:lnTo>
                  <a:pt x="44" y="48"/>
                </a:lnTo>
                <a:close/>
                <a:moveTo>
                  <a:pt x="98" y="215"/>
                </a:moveTo>
                <a:lnTo>
                  <a:pt x="98" y="215"/>
                </a:lnTo>
                <a:lnTo>
                  <a:pt x="101" y="215"/>
                </a:lnTo>
                <a:lnTo>
                  <a:pt x="101" y="215"/>
                </a:lnTo>
                <a:lnTo>
                  <a:pt x="101" y="213"/>
                </a:lnTo>
                <a:lnTo>
                  <a:pt x="101" y="213"/>
                </a:lnTo>
                <a:lnTo>
                  <a:pt x="98" y="210"/>
                </a:lnTo>
                <a:lnTo>
                  <a:pt x="98" y="210"/>
                </a:lnTo>
                <a:lnTo>
                  <a:pt x="98" y="215"/>
                </a:lnTo>
                <a:lnTo>
                  <a:pt x="98" y="215"/>
                </a:lnTo>
                <a:close/>
                <a:moveTo>
                  <a:pt x="247" y="161"/>
                </a:moveTo>
                <a:lnTo>
                  <a:pt x="247" y="161"/>
                </a:lnTo>
                <a:lnTo>
                  <a:pt x="247" y="164"/>
                </a:lnTo>
                <a:lnTo>
                  <a:pt x="247" y="164"/>
                </a:lnTo>
                <a:lnTo>
                  <a:pt x="250" y="164"/>
                </a:lnTo>
                <a:lnTo>
                  <a:pt x="250" y="164"/>
                </a:lnTo>
                <a:lnTo>
                  <a:pt x="250" y="161"/>
                </a:lnTo>
                <a:lnTo>
                  <a:pt x="250" y="161"/>
                </a:lnTo>
                <a:lnTo>
                  <a:pt x="247" y="161"/>
                </a:lnTo>
                <a:lnTo>
                  <a:pt x="247" y="161"/>
                </a:lnTo>
                <a:close/>
                <a:moveTo>
                  <a:pt x="251" y="182"/>
                </a:moveTo>
                <a:lnTo>
                  <a:pt x="251" y="182"/>
                </a:lnTo>
                <a:lnTo>
                  <a:pt x="253" y="181"/>
                </a:lnTo>
                <a:lnTo>
                  <a:pt x="253" y="181"/>
                </a:lnTo>
                <a:lnTo>
                  <a:pt x="254" y="181"/>
                </a:lnTo>
                <a:lnTo>
                  <a:pt x="254" y="179"/>
                </a:lnTo>
                <a:lnTo>
                  <a:pt x="254" y="179"/>
                </a:lnTo>
                <a:lnTo>
                  <a:pt x="251" y="179"/>
                </a:lnTo>
                <a:lnTo>
                  <a:pt x="251" y="179"/>
                </a:lnTo>
                <a:lnTo>
                  <a:pt x="251" y="181"/>
                </a:lnTo>
                <a:lnTo>
                  <a:pt x="251" y="182"/>
                </a:lnTo>
                <a:lnTo>
                  <a:pt x="251" y="182"/>
                </a:lnTo>
                <a:close/>
                <a:moveTo>
                  <a:pt x="236" y="178"/>
                </a:moveTo>
                <a:lnTo>
                  <a:pt x="236" y="178"/>
                </a:lnTo>
                <a:lnTo>
                  <a:pt x="234" y="178"/>
                </a:lnTo>
                <a:lnTo>
                  <a:pt x="233" y="178"/>
                </a:lnTo>
                <a:lnTo>
                  <a:pt x="233" y="178"/>
                </a:lnTo>
                <a:lnTo>
                  <a:pt x="233" y="179"/>
                </a:lnTo>
                <a:lnTo>
                  <a:pt x="234" y="181"/>
                </a:lnTo>
                <a:lnTo>
                  <a:pt x="234" y="181"/>
                </a:lnTo>
                <a:lnTo>
                  <a:pt x="236" y="178"/>
                </a:lnTo>
                <a:lnTo>
                  <a:pt x="236" y="178"/>
                </a:lnTo>
                <a:close/>
                <a:moveTo>
                  <a:pt x="226" y="91"/>
                </a:moveTo>
                <a:lnTo>
                  <a:pt x="226" y="91"/>
                </a:lnTo>
                <a:lnTo>
                  <a:pt x="224" y="87"/>
                </a:lnTo>
                <a:lnTo>
                  <a:pt x="224" y="87"/>
                </a:lnTo>
                <a:lnTo>
                  <a:pt x="224" y="87"/>
                </a:lnTo>
                <a:lnTo>
                  <a:pt x="224" y="87"/>
                </a:lnTo>
                <a:lnTo>
                  <a:pt x="224" y="91"/>
                </a:lnTo>
                <a:lnTo>
                  <a:pt x="224" y="91"/>
                </a:lnTo>
                <a:lnTo>
                  <a:pt x="226" y="91"/>
                </a:lnTo>
                <a:lnTo>
                  <a:pt x="226" y="91"/>
                </a:lnTo>
                <a:close/>
                <a:moveTo>
                  <a:pt x="186" y="36"/>
                </a:moveTo>
                <a:lnTo>
                  <a:pt x="186" y="36"/>
                </a:lnTo>
                <a:lnTo>
                  <a:pt x="189" y="34"/>
                </a:lnTo>
                <a:lnTo>
                  <a:pt x="189" y="34"/>
                </a:lnTo>
                <a:lnTo>
                  <a:pt x="186" y="33"/>
                </a:lnTo>
                <a:lnTo>
                  <a:pt x="186" y="33"/>
                </a:lnTo>
                <a:lnTo>
                  <a:pt x="185" y="36"/>
                </a:lnTo>
                <a:lnTo>
                  <a:pt x="185" y="36"/>
                </a:lnTo>
                <a:lnTo>
                  <a:pt x="186" y="36"/>
                </a:lnTo>
                <a:lnTo>
                  <a:pt x="186" y="36"/>
                </a:lnTo>
                <a:close/>
                <a:moveTo>
                  <a:pt x="224" y="174"/>
                </a:moveTo>
                <a:lnTo>
                  <a:pt x="224" y="174"/>
                </a:lnTo>
                <a:lnTo>
                  <a:pt x="223" y="174"/>
                </a:lnTo>
                <a:lnTo>
                  <a:pt x="222" y="176"/>
                </a:lnTo>
                <a:lnTo>
                  <a:pt x="222" y="176"/>
                </a:lnTo>
                <a:lnTo>
                  <a:pt x="223" y="178"/>
                </a:lnTo>
                <a:lnTo>
                  <a:pt x="223" y="178"/>
                </a:lnTo>
                <a:lnTo>
                  <a:pt x="224" y="174"/>
                </a:lnTo>
                <a:lnTo>
                  <a:pt x="224" y="174"/>
                </a:lnTo>
                <a:close/>
                <a:moveTo>
                  <a:pt x="118" y="259"/>
                </a:moveTo>
                <a:lnTo>
                  <a:pt x="118" y="259"/>
                </a:lnTo>
                <a:lnTo>
                  <a:pt x="118" y="253"/>
                </a:lnTo>
                <a:lnTo>
                  <a:pt x="118" y="253"/>
                </a:lnTo>
                <a:lnTo>
                  <a:pt x="116" y="255"/>
                </a:lnTo>
                <a:lnTo>
                  <a:pt x="116" y="257"/>
                </a:lnTo>
                <a:lnTo>
                  <a:pt x="116" y="257"/>
                </a:lnTo>
                <a:lnTo>
                  <a:pt x="118" y="257"/>
                </a:lnTo>
                <a:lnTo>
                  <a:pt x="118" y="257"/>
                </a:lnTo>
                <a:lnTo>
                  <a:pt x="118" y="259"/>
                </a:lnTo>
                <a:lnTo>
                  <a:pt x="118" y="259"/>
                </a:lnTo>
                <a:close/>
                <a:moveTo>
                  <a:pt x="212" y="338"/>
                </a:moveTo>
                <a:lnTo>
                  <a:pt x="212" y="338"/>
                </a:lnTo>
                <a:lnTo>
                  <a:pt x="213" y="338"/>
                </a:lnTo>
                <a:lnTo>
                  <a:pt x="213" y="338"/>
                </a:lnTo>
                <a:lnTo>
                  <a:pt x="214" y="340"/>
                </a:lnTo>
                <a:lnTo>
                  <a:pt x="214" y="340"/>
                </a:lnTo>
                <a:lnTo>
                  <a:pt x="216" y="338"/>
                </a:lnTo>
                <a:lnTo>
                  <a:pt x="216" y="338"/>
                </a:lnTo>
                <a:lnTo>
                  <a:pt x="214" y="337"/>
                </a:lnTo>
                <a:lnTo>
                  <a:pt x="214" y="336"/>
                </a:lnTo>
                <a:lnTo>
                  <a:pt x="214" y="336"/>
                </a:lnTo>
                <a:lnTo>
                  <a:pt x="213" y="337"/>
                </a:lnTo>
                <a:lnTo>
                  <a:pt x="212" y="338"/>
                </a:lnTo>
                <a:lnTo>
                  <a:pt x="212" y="338"/>
                </a:lnTo>
                <a:close/>
                <a:moveTo>
                  <a:pt x="72" y="313"/>
                </a:moveTo>
                <a:lnTo>
                  <a:pt x="72" y="313"/>
                </a:lnTo>
                <a:lnTo>
                  <a:pt x="71" y="310"/>
                </a:lnTo>
                <a:lnTo>
                  <a:pt x="71" y="310"/>
                </a:lnTo>
                <a:lnTo>
                  <a:pt x="70" y="314"/>
                </a:lnTo>
                <a:lnTo>
                  <a:pt x="70" y="314"/>
                </a:lnTo>
                <a:lnTo>
                  <a:pt x="70" y="314"/>
                </a:lnTo>
                <a:lnTo>
                  <a:pt x="70" y="314"/>
                </a:lnTo>
                <a:lnTo>
                  <a:pt x="72" y="313"/>
                </a:lnTo>
                <a:lnTo>
                  <a:pt x="72" y="313"/>
                </a:lnTo>
                <a:close/>
                <a:moveTo>
                  <a:pt x="187" y="323"/>
                </a:moveTo>
                <a:lnTo>
                  <a:pt x="187" y="323"/>
                </a:lnTo>
                <a:lnTo>
                  <a:pt x="187" y="317"/>
                </a:lnTo>
                <a:lnTo>
                  <a:pt x="187" y="317"/>
                </a:lnTo>
                <a:lnTo>
                  <a:pt x="186" y="318"/>
                </a:lnTo>
                <a:lnTo>
                  <a:pt x="186" y="318"/>
                </a:lnTo>
                <a:lnTo>
                  <a:pt x="186" y="320"/>
                </a:lnTo>
                <a:lnTo>
                  <a:pt x="186" y="320"/>
                </a:lnTo>
                <a:lnTo>
                  <a:pt x="186" y="321"/>
                </a:lnTo>
                <a:lnTo>
                  <a:pt x="187" y="323"/>
                </a:lnTo>
                <a:lnTo>
                  <a:pt x="187" y="323"/>
                </a:lnTo>
                <a:close/>
                <a:moveTo>
                  <a:pt x="256" y="236"/>
                </a:moveTo>
                <a:lnTo>
                  <a:pt x="256" y="236"/>
                </a:lnTo>
                <a:lnTo>
                  <a:pt x="257" y="236"/>
                </a:lnTo>
                <a:lnTo>
                  <a:pt x="257" y="236"/>
                </a:lnTo>
                <a:lnTo>
                  <a:pt x="257" y="235"/>
                </a:lnTo>
                <a:lnTo>
                  <a:pt x="257" y="235"/>
                </a:lnTo>
                <a:lnTo>
                  <a:pt x="259" y="230"/>
                </a:lnTo>
                <a:lnTo>
                  <a:pt x="259" y="230"/>
                </a:lnTo>
                <a:lnTo>
                  <a:pt x="257" y="232"/>
                </a:lnTo>
                <a:lnTo>
                  <a:pt x="257" y="232"/>
                </a:lnTo>
                <a:lnTo>
                  <a:pt x="256" y="236"/>
                </a:lnTo>
                <a:lnTo>
                  <a:pt x="256" y="236"/>
                </a:lnTo>
                <a:close/>
                <a:moveTo>
                  <a:pt x="61" y="208"/>
                </a:moveTo>
                <a:lnTo>
                  <a:pt x="61" y="208"/>
                </a:lnTo>
                <a:lnTo>
                  <a:pt x="64" y="208"/>
                </a:lnTo>
                <a:lnTo>
                  <a:pt x="65" y="205"/>
                </a:lnTo>
                <a:lnTo>
                  <a:pt x="65" y="205"/>
                </a:lnTo>
                <a:lnTo>
                  <a:pt x="65" y="205"/>
                </a:lnTo>
                <a:lnTo>
                  <a:pt x="65" y="205"/>
                </a:lnTo>
                <a:lnTo>
                  <a:pt x="65" y="203"/>
                </a:lnTo>
                <a:lnTo>
                  <a:pt x="65" y="203"/>
                </a:lnTo>
                <a:lnTo>
                  <a:pt x="65" y="203"/>
                </a:lnTo>
                <a:lnTo>
                  <a:pt x="65" y="203"/>
                </a:lnTo>
                <a:lnTo>
                  <a:pt x="61" y="208"/>
                </a:lnTo>
                <a:lnTo>
                  <a:pt x="61" y="208"/>
                </a:lnTo>
                <a:close/>
                <a:moveTo>
                  <a:pt x="67" y="213"/>
                </a:moveTo>
                <a:lnTo>
                  <a:pt x="67" y="213"/>
                </a:lnTo>
                <a:lnTo>
                  <a:pt x="67" y="213"/>
                </a:lnTo>
                <a:lnTo>
                  <a:pt x="67" y="213"/>
                </a:lnTo>
                <a:lnTo>
                  <a:pt x="68" y="213"/>
                </a:lnTo>
                <a:lnTo>
                  <a:pt x="68" y="213"/>
                </a:lnTo>
                <a:lnTo>
                  <a:pt x="74" y="212"/>
                </a:lnTo>
                <a:lnTo>
                  <a:pt x="74" y="212"/>
                </a:lnTo>
                <a:lnTo>
                  <a:pt x="75" y="210"/>
                </a:lnTo>
                <a:lnTo>
                  <a:pt x="75" y="210"/>
                </a:lnTo>
                <a:lnTo>
                  <a:pt x="67" y="213"/>
                </a:lnTo>
                <a:lnTo>
                  <a:pt x="67" y="213"/>
                </a:lnTo>
                <a:close/>
                <a:moveTo>
                  <a:pt x="50" y="291"/>
                </a:moveTo>
                <a:lnTo>
                  <a:pt x="50" y="291"/>
                </a:lnTo>
                <a:lnTo>
                  <a:pt x="51" y="290"/>
                </a:lnTo>
                <a:lnTo>
                  <a:pt x="50" y="287"/>
                </a:lnTo>
                <a:lnTo>
                  <a:pt x="50" y="287"/>
                </a:lnTo>
                <a:lnTo>
                  <a:pt x="48" y="290"/>
                </a:lnTo>
                <a:lnTo>
                  <a:pt x="48" y="290"/>
                </a:lnTo>
                <a:lnTo>
                  <a:pt x="50" y="291"/>
                </a:lnTo>
                <a:lnTo>
                  <a:pt x="50" y="291"/>
                </a:lnTo>
                <a:close/>
                <a:moveTo>
                  <a:pt x="105" y="341"/>
                </a:moveTo>
                <a:lnTo>
                  <a:pt x="105" y="341"/>
                </a:lnTo>
                <a:lnTo>
                  <a:pt x="105" y="341"/>
                </a:lnTo>
                <a:lnTo>
                  <a:pt x="105" y="341"/>
                </a:lnTo>
                <a:lnTo>
                  <a:pt x="102" y="345"/>
                </a:lnTo>
                <a:lnTo>
                  <a:pt x="102" y="345"/>
                </a:lnTo>
                <a:lnTo>
                  <a:pt x="104" y="347"/>
                </a:lnTo>
                <a:lnTo>
                  <a:pt x="104" y="347"/>
                </a:lnTo>
                <a:lnTo>
                  <a:pt x="105" y="341"/>
                </a:lnTo>
                <a:lnTo>
                  <a:pt x="105" y="341"/>
                </a:lnTo>
                <a:close/>
                <a:moveTo>
                  <a:pt x="74" y="138"/>
                </a:moveTo>
                <a:lnTo>
                  <a:pt x="74" y="138"/>
                </a:lnTo>
                <a:lnTo>
                  <a:pt x="74" y="129"/>
                </a:lnTo>
                <a:lnTo>
                  <a:pt x="74" y="129"/>
                </a:lnTo>
                <a:lnTo>
                  <a:pt x="74" y="134"/>
                </a:lnTo>
                <a:lnTo>
                  <a:pt x="74" y="134"/>
                </a:lnTo>
                <a:lnTo>
                  <a:pt x="74" y="137"/>
                </a:lnTo>
                <a:lnTo>
                  <a:pt x="74" y="138"/>
                </a:lnTo>
                <a:lnTo>
                  <a:pt x="74" y="138"/>
                </a:lnTo>
                <a:close/>
                <a:moveTo>
                  <a:pt x="244" y="210"/>
                </a:moveTo>
                <a:lnTo>
                  <a:pt x="244" y="210"/>
                </a:lnTo>
                <a:lnTo>
                  <a:pt x="244" y="212"/>
                </a:lnTo>
                <a:lnTo>
                  <a:pt x="244" y="212"/>
                </a:lnTo>
                <a:lnTo>
                  <a:pt x="247" y="210"/>
                </a:lnTo>
                <a:lnTo>
                  <a:pt x="247" y="210"/>
                </a:lnTo>
                <a:lnTo>
                  <a:pt x="247" y="208"/>
                </a:lnTo>
                <a:lnTo>
                  <a:pt x="247" y="208"/>
                </a:lnTo>
                <a:lnTo>
                  <a:pt x="246" y="209"/>
                </a:lnTo>
                <a:lnTo>
                  <a:pt x="244" y="210"/>
                </a:lnTo>
                <a:lnTo>
                  <a:pt x="244" y="210"/>
                </a:lnTo>
                <a:close/>
                <a:moveTo>
                  <a:pt x="189" y="13"/>
                </a:moveTo>
                <a:lnTo>
                  <a:pt x="189" y="13"/>
                </a:lnTo>
                <a:lnTo>
                  <a:pt x="189" y="14"/>
                </a:lnTo>
                <a:lnTo>
                  <a:pt x="189" y="14"/>
                </a:lnTo>
                <a:lnTo>
                  <a:pt x="195" y="17"/>
                </a:lnTo>
                <a:lnTo>
                  <a:pt x="195" y="17"/>
                </a:lnTo>
                <a:lnTo>
                  <a:pt x="196" y="16"/>
                </a:lnTo>
                <a:lnTo>
                  <a:pt x="196" y="16"/>
                </a:lnTo>
                <a:lnTo>
                  <a:pt x="196" y="16"/>
                </a:lnTo>
                <a:lnTo>
                  <a:pt x="196" y="16"/>
                </a:lnTo>
                <a:lnTo>
                  <a:pt x="189" y="13"/>
                </a:lnTo>
                <a:lnTo>
                  <a:pt x="189" y="13"/>
                </a:lnTo>
                <a:close/>
                <a:moveTo>
                  <a:pt x="17" y="202"/>
                </a:moveTo>
                <a:lnTo>
                  <a:pt x="17" y="202"/>
                </a:lnTo>
                <a:lnTo>
                  <a:pt x="14" y="206"/>
                </a:lnTo>
                <a:lnTo>
                  <a:pt x="14" y="206"/>
                </a:lnTo>
                <a:lnTo>
                  <a:pt x="14" y="208"/>
                </a:lnTo>
                <a:lnTo>
                  <a:pt x="14" y="208"/>
                </a:lnTo>
                <a:lnTo>
                  <a:pt x="14" y="208"/>
                </a:lnTo>
                <a:lnTo>
                  <a:pt x="14" y="208"/>
                </a:lnTo>
                <a:lnTo>
                  <a:pt x="14" y="206"/>
                </a:lnTo>
                <a:lnTo>
                  <a:pt x="14" y="206"/>
                </a:lnTo>
                <a:lnTo>
                  <a:pt x="16" y="205"/>
                </a:lnTo>
                <a:lnTo>
                  <a:pt x="17" y="205"/>
                </a:lnTo>
                <a:lnTo>
                  <a:pt x="17" y="205"/>
                </a:lnTo>
                <a:lnTo>
                  <a:pt x="17" y="205"/>
                </a:lnTo>
                <a:lnTo>
                  <a:pt x="17" y="205"/>
                </a:lnTo>
                <a:lnTo>
                  <a:pt x="17" y="202"/>
                </a:lnTo>
                <a:lnTo>
                  <a:pt x="17" y="202"/>
                </a:lnTo>
                <a:close/>
                <a:moveTo>
                  <a:pt x="40" y="165"/>
                </a:moveTo>
                <a:lnTo>
                  <a:pt x="40" y="165"/>
                </a:lnTo>
                <a:lnTo>
                  <a:pt x="37" y="166"/>
                </a:lnTo>
                <a:lnTo>
                  <a:pt x="37" y="166"/>
                </a:lnTo>
                <a:lnTo>
                  <a:pt x="37" y="168"/>
                </a:lnTo>
                <a:lnTo>
                  <a:pt x="37" y="168"/>
                </a:lnTo>
                <a:lnTo>
                  <a:pt x="38" y="168"/>
                </a:lnTo>
                <a:lnTo>
                  <a:pt x="38" y="168"/>
                </a:lnTo>
                <a:lnTo>
                  <a:pt x="40" y="166"/>
                </a:lnTo>
                <a:lnTo>
                  <a:pt x="40" y="165"/>
                </a:lnTo>
                <a:lnTo>
                  <a:pt x="40" y="165"/>
                </a:lnTo>
                <a:lnTo>
                  <a:pt x="40" y="165"/>
                </a:lnTo>
                <a:lnTo>
                  <a:pt x="40" y="165"/>
                </a:lnTo>
                <a:close/>
                <a:moveTo>
                  <a:pt x="202" y="156"/>
                </a:moveTo>
                <a:lnTo>
                  <a:pt x="202" y="156"/>
                </a:lnTo>
                <a:lnTo>
                  <a:pt x="202" y="154"/>
                </a:lnTo>
                <a:lnTo>
                  <a:pt x="202" y="154"/>
                </a:lnTo>
                <a:lnTo>
                  <a:pt x="199" y="154"/>
                </a:lnTo>
                <a:lnTo>
                  <a:pt x="199" y="154"/>
                </a:lnTo>
                <a:lnTo>
                  <a:pt x="199" y="155"/>
                </a:lnTo>
                <a:lnTo>
                  <a:pt x="199" y="155"/>
                </a:lnTo>
                <a:lnTo>
                  <a:pt x="202" y="156"/>
                </a:lnTo>
                <a:lnTo>
                  <a:pt x="202" y="156"/>
                </a:lnTo>
                <a:close/>
                <a:moveTo>
                  <a:pt x="224" y="240"/>
                </a:moveTo>
                <a:lnTo>
                  <a:pt x="224" y="240"/>
                </a:lnTo>
                <a:lnTo>
                  <a:pt x="224" y="252"/>
                </a:lnTo>
                <a:lnTo>
                  <a:pt x="224" y="252"/>
                </a:lnTo>
                <a:lnTo>
                  <a:pt x="224" y="249"/>
                </a:lnTo>
                <a:lnTo>
                  <a:pt x="224" y="249"/>
                </a:lnTo>
                <a:lnTo>
                  <a:pt x="226" y="246"/>
                </a:lnTo>
                <a:lnTo>
                  <a:pt x="226" y="246"/>
                </a:lnTo>
                <a:lnTo>
                  <a:pt x="224" y="240"/>
                </a:lnTo>
                <a:lnTo>
                  <a:pt x="224" y="240"/>
                </a:lnTo>
                <a:close/>
                <a:moveTo>
                  <a:pt x="246" y="114"/>
                </a:moveTo>
                <a:lnTo>
                  <a:pt x="246" y="114"/>
                </a:lnTo>
                <a:lnTo>
                  <a:pt x="247" y="112"/>
                </a:lnTo>
                <a:lnTo>
                  <a:pt x="247" y="112"/>
                </a:lnTo>
                <a:lnTo>
                  <a:pt x="247" y="110"/>
                </a:lnTo>
                <a:lnTo>
                  <a:pt x="247" y="110"/>
                </a:lnTo>
                <a:lnTo>
                  <a:pt x="244" y="111"/>
                </a:lnTo>
                <a:lnTo>
                  <a:pt x="244" y="111"/>
                </a:lnTo>
                <a:lnTo>
                  <a:pt x="246" y="114"/>
                </a:lnTo>
                <a:lnTo>
                  <a:pt x="246" y="114"/>
                </a:lnTo>
                <a:close/>
                <a:moveTo>
                  <a:pt x="178" y="360"/>
                </a:moveTo>
                <a:lnTo>
                  <a:pt x="178" y="360"/>
                </a:lnTo>
                <a:lnTo>
                  <a:pt x="175" y="360"/>
                </a:lnTo>
                <a:lnTo>
                  <a:pt x="175" y="360"/>
                </a:lnTo>
                <a:lnTo>
                  <a:pt x="170" y="361"/>
                </a:lnTo>
                <a:lnTo>
                  <a:pt x="170" y="361"/>
                </a:lnTo>
                <a:lnTo>
                  <a:pt x="175" y="361"/>
                </a:lnTo>
                <a:lnTo>
                  <a:pt x="178" y="360"/>
                </a:lnTo>
                <a:lnTo>
                  <a:pt x="178" y="360"/>
                </a:lnTo>
                <a:close/>
                <a:moveTo>
                  <a:pt x="197" y="54"/>
                </a:moveTo>
                <a:lnTo>
                  <a:pt x="197" y="54"/>
                </a:lnTo>
                <a:lnTo>
                  <a:pt x="197" y="53"/>
                </a:lnTo>
                <a:lnTo>
                  <a:pt x="197" y="50"/>
                </a:lnTo>
                <a:lnTo>
                  <a:pt x="197" y="50"/>
                </a:lnTo>
                <a:lnTo>
                  <a:pt x="196" y="51"/>
                </a:lnTo>
                <a:lnTo>
                  <a:pt x="195" y="53"/>
                </a:lnTo>
                <a:lnTo>
                  <a:pt x="195" y="53"/>
                </a:lnTo>
                <a:lnTo>
                  <a:pt x="197" y="54"/>
                </a:lnTo>
                <a:lnTo>
                  <a:pt x="197" y="54"/>
                </a:lnTo>
                <a:close/>
                <a:moveTo>
                  <a:pt x="230" y="85"/>
                </a:moveTo>
                <a:lnTo>
                  <a:pt x="230" y="85"/>
                </a:lnTo>
                <a:lnTo>
                  <a:pt x="230" y="88"/>
                </a:lnTo>
                <a:lnTo>
                  <a:pt x="230" y="88"/>
                </a:lnTo>
                <a:lnTo>
                  <a:pt x="232" y="87"/>
                </a:lnTo>
                <a:lnTo>
                  <a:pt x="232" y="87"/>
                </a:lnTo>
                <a:lnTo>
                  <a:pt x="232" y="84"/>
                </a:lnTo>
                <a:lnTo>
                  <a:pt x="232" y="84"/>
                </a:lnTo>
                <a:lnTo>
                  <a:pt x="230" y="85"/>
                </a:lnTo>
                <a:lnTo>
                  <a:pt x="230" y="85"/>
                </a:lnTo>
                <a:close/>
                <a:moveTo>
                  <a:pt x="206" y="154"/>
                </a:moveTo>
                <a:lnTo>
                  <a:pt x="206" y="154"/>
                </a:lnTo>
                <a:lnTo>
                  <a:pt x="206" y="155"/>
                </a:lnTo>
                <a:lnTo>
                  <a:pt x="206" y="155"/>
                </a:lnTo>
                <a:lnTo>
                  <a:pt x="205" y="156"/>
                </a:lnTo>
                <a:lnTo>
                  <a:pt x="205" y="156"/>
                </a:lnTo>
                <a:lnTo>
                  <a:pt x="207" y="158"/>
                </a:lnTo>
                <a:lnTo>
                  <a:pt x="207" y="158"/>
                </a:lnTo>
                <a:lnTo>
                  <a:pt x="209" y="156"/>
                </a:lnTo>
                <a:lnTo>
                  <a:pt x="209" y="156"/>
                </a:lnTo>
                <a:lnTo>
                  <a:pt x="207" y="155"/>
                </a:lnTo>
                <a:lnTo>
                  <a:pt x="207" y="154"/>
                </a:lnTo>
                <a:lnTo>
                  <a:pt x="207" y="154"/>
                </a:lnTo>
                <a:lnTo>
                  <a:pt x="206" y="154"/>
                </a:lnTo>
                <a:lnTo>
                  <a:pt x="206" y="154"/>
                </a:lnTo>
                <a:close/>
                <a:moveTo>
                  <a:pt x="45" y="43"/>
                </a:moveTo>
                <a:lnTo>
                  <a:pt x="45" y="43"/>
                </a:lnTo>
                <a:lnTo>
                  <a:pt x="38" y="50"/>
                </a:lnTo>
                <a:lnTo>
                  <a:pt x="38" y="50"/>
                </a:lnTo>
                <a:lnTo>
                  <a:pt x="45" y="44"/>
                </a:lnTo>
                <a:lnTo>
                  <a:pt x="45" y="44"/>
                </a:lnTo>
                <a:lnTo>
                  <a:pt x="45" y="43"/>
                </a:lnTo>
                <a:lnTo>
                  <a:pt x="45" y="43"/>
                </a:lnTo>
                <a:close/>
                <a:moveTo>
                  <a:pt x="106" y="357"/>
                </a:moveTo>
                <a:lnTo>
                  <a:pt x="106" y="357"/>
                </a:lnTo>
                <a:lnTo>
                  <a:pt x="108" y="355"/>
                </a:lnTo>
                <a:lnTo>
                  <a:pt x="108" y="355"/>
                </a:lnTo>
                <a:lnTo>
                  <a:pt x="104" y="354"/>
                </a:lnTo>
                <a:lnTo>
                  <a:pt x="104" y="354"/>
                </a:lnTo>
                <a:lnTo>
                  <a:pt x="104" y="355"/>
                </a:lnTo>
                <a:lnTo>
                  <a:pt x="104" y="355"/>
                </a:lnTo>
                <a:lnTo>
                  <a:pt x="105" y="357"/>
                </a:lnTo>
                <a:lnTo>
                  <a:pt x="106" y="357"/>
                </a:lnTo>
                <a:lnTo>
                  <a:pt x="106" y="357"/>
                </a:lnTo>
                <a:close/>
                <a:moveTo>
                  <a:pt x="74" y="120"/>
                </a:moveTo>
                <a:lnTo>
                  <a:pt x="74" y="120"/>
                </a:lnTo>
                <a:lnTo>
                  <a:pt x="72" y="120"/>
                </a:lnTo>
                <a:lnTo>
                  <a:pt x="72" y="120"/>
                </a:lnTo>
                <a:lnTo>
                  <a:pt x="71" y="124"/>
                </a:lnTo>
                <a:lnTo>
                  <a:pt x="71" y="124"/>
                </a:lnTo>
                <a:lnTo>
                  <a:pt x="71" y="125"/>
                </a:lnTo>
                <a:lnTo>
                  <a:pt x="71" y="127"/>
                </a:lnTo>
                <a:lnTo>
                  <a:pt x="71" y="127"/>
                </a:lnTo>
                <a:lnTo>
                  <a:pt x="74" y="120"/>
                </a:lnTo>
                <a:lnTo>
                  <a:pt x="74" y="120"/>
                </a:lnTo>
                <a:close/>
                <a:moveTo>
                  <a:pt x="87" y="212"/>
                </a:moveTo>
                <a:lnTo>
                  <a:pt x="87" y="212"/>
                </a:lnTo>
                <a:lnTo>
                  <a:pt x="82" y="213"/>
                </a:lnTo>
                <a:lnTo>
                  <a:pt x="82" y="213"/>
                </a:lnTo>
                <a:lnTo>
                  <a:pt x="84" y="213"/>
                </a:lnTo>
                <a:lnTo>
                  <a:pt x="87" y="213"/>
                </a:lnTo>
                <a:lnTo>
                  <a:pt x="87" y="213"/>
                </a:lnTo>
                <a:lnTo>
                  <a:pt x="87" y="212"/>
                </a:lnTo>
                <a:lnTo>
                  <a:pt x="87" y="212"/>
                </a:lnTo>
                <a:close/>
                <a:moveTo>
                  <a:pt x="264" y="225"/>
                </a:moveTo>
                <a:lnTo>
                  <a:pt x="264" y="225"/>
                </a:lnTo>
                <a:lnTo>
                  <a:pt x="264" y="225"/>
                </a:lnTo>
                <a:lnTo>
                  <a:pt x="264" y="225"/>
                </a:lnTo>
                <a:lnTo>
                  <a:pt x="263" y="226"/>
                </a:lnTo>
                <a:lnTo>
                  <a:pt x="263" y="226"/>
                </a:lnTo>
                <a:lnTo>
                  <a:pt x="263" y="226"/>
                </a:lnTo>
                <a:lnTo>
                  <a:pt x="263" y="229"/>
                </a:lnTo>
                <a:lnTo>
                  <a:pt x="263" y="229"/>
                </a:lnTo>
                <a:lnTo>
                  <a:pt x="263" y="229"/>
                </a:lnTo>
                <a:lnTo>
                  <a:pt x="263" y="229"/>
                </a:lnTo>
                <a:lnTo>
                  <a:pt x="264" y="226"/>
                </a:lnTo>
                <a:lnTo>
                  <a:pt x="264" y="225"/>
                </a:lnTo>
                <a:lnTo>
                  <a:pt x="264" y="225"/>
                </a:lnTo>
                <a:close/>
                <a:moveTo>
                  <a:pt x="61" y="66"/>
                </a:move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4" y="66"/>
                </a:lnTo>
                <a:lnTo>
                  <a:pt x="64" y="66"/>
                </a:lnTo>
                <a:lnTo>
                  <a:pt x="64" y="64"/>
                </a:lnTo>
                <a:lnTo>
                  <a:pt x="64" y="64"/>
                </a:lnTo>
                <a:lnTo>
                  <a:pt x="62" y="64"/>
                </a:lnTo>
                <a:lnTo>
                  <a:pt x="62" y="64"/>
                </a:lnTo>
                <a:lnTo>
                  <a:pt x="61" y="66"/>
                </a:lnTo>
                <a:lnTo>
                  <a:pt x="61" y="66"/>
                </a:lnTo>
                <a:close/>
                <a:moveTo>
                  <a:pt x="55" y="219"/>
                </a:moveTo>
                <a:lnTo>
                  <a:pt x="55" y="219"/>
                </a:lnTo>
                <a:lnTo>
                  <a:pt x="55" y="219"/>
                </a:lnTo>
                <a:lnTo>
                  <a:pt x="55" y="219"/>
                </a:lnTo>
                <a:lnTo>
                  <a:pt x="58" y="218"/>
                </a:lnTo>
                <a:lnTo>
                  <a:pt x="58" y="218"/>
                </a:lnTo>
                <a:lnTo>
                  <a:pt x="58" y="216"/>
                </a:lnTo>
                <a:lnTo>
                  <a:pt x="58" y="216"/>
                </a:lnTo>
                <a:lnTo>
                  <a:pt x="55" y="216"/>
                </a:lnTo>
                <a:lnTo>
                  <a:pt x="55" y="216"/>
                </a:lnTo>
                <a:lnTo>
                  <a:pt x="55" y="219"/>
                </a:lnTo>
                <a:lnTo>
                  <a:pt x="55" y="219"/>
                </a:lnTo>
                <a:close/>
                <a:moveTo>
                  <a:pt x="259" y="192"/>
                </a:moveTo>
                <a:lnTo>
                  <a:pt x="259" y="192"/>
                </a:lnTo>
                <a:lnTo>
                  <a:pt x="256" y="196"/>
                </a:lnTo>
                <a:lnTo>
                  <a:pt x="256" y="196"/>
                </a:lnTo>
                <a:lnTo>
                  <a:pt x="259" y="196"/>
                </a:lnTo>
                <a:lnTo>
                  <a:pt x="259" y="196"/>
                </a:lnTo>
                <a:lnTo>
                  <a:pt x="259" y="192"/>
                </a:lnTo>
                <a:lnTo>
                  <a:pt x="259" y="192"/>
                </a:lnTo>
                <a:close/>
                <a:moveTo>
                  <a:pt x="196" y="165"/>
                </a:moveTo>
                <a:lnTo>
                  <a:pt x="196" y="165"/>
                </a:lnTo>
                <a:lnTo>
                  <a:pt x="192" y="165"/>
                </a:lnTo>
                <a:lnTo>
                  <a:pt x="192" y="165"/>
                </a:lnTo>
                <a:lnTo>
                  <a:pt x="192" y="165"/>
                </a:lnTo>
                <a:lnTo>
                  <a:pt x="192" y="165"/>
                </a:lnTo>
                <a:lnTo>
                  <a:pt x="196" y="168"/>
                </a:lnTo>
                <a:lnTo>
                  <a:pt x="196" y="168"/>
                </a:lnTo>
                <a:lnTo>
                  <a:pt x="196" y="166"/>
                </a:lnTo>
                <a:lnTo>
                  <a:pt x="196" y="166"/>
                </a:lnTo>
                <a:lnTo>
                  <a:pt x="196" y="165"/>
                </a:lnTo>
                <a:lnTo>
                  <a:pt x="196" y="165"/>
                </a:lnTo>
                <a:close/>
                <a:moveTo>
                  <a:pt x="28" y="93"/>
                </a:moveTo>
                <a:lnTo>
                  <a:pt x="28" y="93"/>
                </a:lnTo>
                <a:lnTo>
                  <a:pt x="31" y="91"/>
                </a:lnTo>
                <a:lnTo>
                  <a:pt x="31" y="91"/>
                </a:lnTo>
                <a:lnTo>
                  <a:pt x="31" y="91"/>
                </a:lnTo>
                <a:lnTo>
                  <a:pt x="31" y="91"/>
                </a:lnTo>
                <a:lnTo>
                  <a:pt x="33" y="88"/>
                </a:lnTo>
                <a:lnTo>
                  <a:pt x="33" y="88"/>
                </a:lnTo>
                <a:lnTo>
                  <a:pt x="30" y="90"/>
                </a:lnTo>
                <a:lnTo>
                  <a:pt x="28" y="93"/>
                </a:lnTo>
                <a:lnTo>
                  <a:pt x="28" y="93"/>
                </a:lnTo>
                <a:close/>
                <a:moveTo>
                  <a:pt x="232" y="264"/>
                </a:moveTo>
                <a:lnTo>
                  <a:pt x="232" y="264"/>
                </a:lnTo>
                <a:lnTo>
                  <a:pt x="232" y="263"/>
                </a:lnTo>
                <a:lnTo>
                  <a:pt x="232" y="263"/>
                </a:lnTo>
                <a:lnTo>
                  <a:pt x="233" y="260"/>
                </a:lnTo>
                <a:lnTo>
                  <a:pt x="233" y="260"/>
                </a:lnTo>
                <a:lnTo>
                  <a:pt x="233" y="257"/>
                </a:lnTo>
                <a:lnTo>
                  <a:pt x="233" y="257"/>
                </a:lnTo>
                <a:lnTo>
                  <a:pt x="232" y="262"/>
                </a:lnTo>
                <a:lnTo>
                  <a:pt x="232" y="264"/>
                </a:lnTo>
                <a:lnTo>
                  <a:pt x="232" y="264"/>
                </a:lnTo>
                <a:close/>
                <a:moveTo>
                  <a:pt x="55" y="310"/>
                </a:moveTo>
                <a:lnTo>
                  <a:pt x="55" y="310"/>
                </a:lnTo>
                <a:lnTo>
                  <a:pt x="52" y="313"/>
                </a:lnTo>
                <a:lnTo>
                  <a:pt x="52" y="313"/>
                </a:lnTo>
                <a:lnTo>
                  <a:pt x="54" y="314"/>
                </a:lnTo>
                <a:lnTo>
                  <a:pt x="54" y="314"/>
                </a:lnTo>
                <a:lnTo>
                  <a:pt x="54" y="313"/>
                </a:lnTo>
                <a:lnTo>
                  <a:pt x="54" y="313"/>
                </a:lnTo>
                <a:lnTo>
                  <a:pt x="55" y="311"/>
                </a:lnTo>
                <a:lnTo>
                  <a:pt x="55" y="311"/>
                </a:lnTo>
                <a:lnTo>
                  <a:pt x="55" y="310"/>
                </a:lnTo>
                <a:lnTo>
                  <a:pt x="55" y="310"/>
                </a:lnTo>
                <a:close/>
                <a:moveTo>
                  <a:pt x="115" y="232"/>
                </a:moveTo>
                <a:lnTo>
                  <a:pt x="115" y="232"/>
                </a:lnTo>
                <a:lnTo>
                  <a:pt x="112" y="233"/>
                </a:lnTo>
                <a:lnTo>
                  <a:pt x="112" y="236"/>
                </a:lnTo>
                <a:lnTo>
                  <a:pt x="112" y="236"/>
                </a:lnTo>
                <a:lnTo>
                  <a:pt x="114" y="235"/>
                </a:lnTo>
                <a:lnTo>
                  <a:pt x="115" y="232"/>
                </a:lnTo>
                <a:lnTo>
                  <a:pt x="115" y="232"/>
                </a:lnTo>
                <a:close/>
                <a:moveTo>
                  <a:pt x="74" y="291"/>
                </a:moveTo>
                <a:lnTo>
                  <a:pt x="74" y="291"/>
                </a:lnTo>
                <a:lnTo>
                  <a:pt x="68" y="283"/>
                </a:lnTo>
                <a:lnTo>
                  <a:pt x="68" y="283"/>
                </a:lnTo>
                <a:lnTo>
                  <a:pt x="68" y="283"/>
                </a:lnTo>
                <a:lnTo>
                  <a:pt x="68" y="283"/>
                </a:lnTo>
                <a:lnTo>
                  <a:pt x="70" y="289"/>
                </a:lnTo>
                <a:lnTo>
                  <a:pt x="74" y="291"/>
                </a:lnTo>
                <a:lnTo>
                  <a:pt x="74" y="291"/>
                </a:lnTo>
                <a:close/>
                <a:moveTo>
                  <a:pt x="54" y="111"/>
                </a:moveTo>
                <a:lnTo>
                  <a:pt x="54" y="111"/>
                </a:lnTo>
                <a:lnTo>
                  <a:pt x="52" y="112"/>
                </a:lnTo>
                <a:lnTo>
                  <a:pt x="54" y="115"/>
                </a:lnTo>
                <a:lnTo>
                  <a:pt x="54" y="115"/>
                </a:lnTo>
                <a:lnTo>
                  <a:pt x="55" y="112"/>
                </a:lnTo>
                <a:lnTo>
                  <a:pt x="55" y="112"/>
                </a:lnTo>
                <a:lnTo>
                  <a:pt x="55" y="112"/>
                </a:lnTo>
                <a:lnTo>
                  <a:pt x="54" y="111"/>
                </a:lnTo>
                <a:lnTo>
                  <a:pt x="54" y="111"/>
                </a:lnTo>
                <a:close/>
                <a:moveTo>
                  <a:pt x="219" y="185"/>
                </a:moveTo>
                <a:lnTo>
                  <a:pt x="219" y="185"/>
                </a:lnTo>
                <a:lnTo>
                  <a:pt x="219" y="185"/>
                </a:lnTo>
                <a:lnTo>
                  <a:pt x="219" y="185"/>
                </a:lnTo>
                <a:lnTo>
                  <a:pt x="220" y="183"/>
                </a:lnTo>
                <a:lnTo>
                  <a:pt x="220" y="183"/>
                </a:lnTo>
                <a:lnTo>
                  <a:pt x="220" y="182"/>
                </a:lnTo>
                <a:lnTo>
                  <a:pt x="220" y="182"/>
                </a:lnTo>
                <a:lnTo>
                  <a:pt x="219" y="181"/>
                </a:lnTo>
                <a:lnTo>
                  <a:pt x="219" y="181"/>
                </a:lnTo>
                <a:lnTo>
                  <a:pt x="217" y="181"/>
                </a:lnTo>
                <a:lnTo>
                  <a:pt x="217" y="182"/>
                </a:lnTo>
                <a:lnTo>
                  <a:pt x="217" y="182"/>
                </a:lnTo>
                <a:lnTo>
                  <a:pt x="219" y="185"/>
                </a:lnTo>
                <a:lnTo>
                  <a:pt x="219" y="185"/>
                </a:lnTo>
                <a:close/>
                <a:moveTo>
                  <a:pt x="82" y="189"/>
                </a:moveTo>
                <a:lnTo>
                  <a:pt x="82" y="189"/>
                </a:lnTo>
                <a:lnTo>
                  <a:pt x="82" y="189"/>
                </a:lnTo>
                <a:lnTo>
                  <a:pt x="82" y="189"/>
                </a:lnTo>
                <a:lnTo>
                  <a:pt x="82" y="192"/>
                </a:lnTo>
                <a:lnTo>
                  <a:pt x="82" y="192"/>
                </a:lnTo>
                <a:lnTo>
                  <a:pt x="84" y="192"/>
                </a:lnTo>
                <a:lnTo>
                  <a:pt x="84" y="192"/>
                </a:lnTo>
                <a:lnTo>
                  <a:pt x="87" y="195"/>
                </a:lnTo>
                <a:lnTo>
                  <a:pt x="87" y="195"/>
                </a:lnTo>
                <a:lnTo>
                  <a:pt x="87" y="193"/>
                </a:lnTo>
                <a:lnTo>
                  <a:pt x="87" y="193"/>
                </a:lnTo>
                <a:lnTo>
                  <a:pt x="82" y="189"/>
                </a:lnTo>
                <a:lnTo>
                  <a:pt x="82" y="189"/>
                </a:lnTo>
                <a:close/>
                <a:moveTo>
                  <a:pt x="227" y="58"/>
                </a:moveTo>
                <a:lnTo>
                  <a:pt x="227" y="58"/>
                </a:lnTo>
                <a:lnTo>
                  <a:pt x="229" y="57"/>
                </a:lnTo>
                <a:lnTo>
                  <a:pt x="229" y="57"/>
                </a:lnTo>
                <a:lnTo>
                  <a:pt x="227" y="56"/>
                </a:lnTo>
                <a:lnTo>
                  <a:pt x="226" y="54"/>
                </a:lnTo>
                <a:lnTo>
                  <a:pt x="226" y="54"/>
                </a:lnTo>
                <a:lnTo>
                  <a:pt x="224" y="56"/>
                </a:lnTo>
                <a:lnTo>
                  <a:pt x="224" y="56"/>
                </a:lnTo>
                <a:lnTo>
                  <a:pt x="227" y="58"/>
                </a:lnTo>
                <a:lnTo>
                  <a:pt x="227" y="58"/>
                </a:lnTo>
                <a:close/>
                <a:moveTo>
                  <a:pt x="256" y="290"/>
                </a:moveTo>
                <a:lnTo>
                  <a:pt x="256" y="290"/>
                </a:lnTo>
                <a:lnTo>
                  <a:pt x="259" y="284"/>
                </a:lnTo>
                <a:lnTo>
                  <a:pt x="259" y="284"/>
                </a:lnTo>
                <a:lnTo>
                  <a:pt x="257" y="287"/>
                </a:lnTo>
                <a:lnTo>
                  <a:pt x="256" y="290"/>
                </a:lnTo>
                <a:lnTo>
                  <a:pt x="256" y="290"/>
                </a:lnTo>
                <a:close/>
                <a:moveTo>
                  <a:pt x="35" y="110"/>
                </a:moveTo>
                <a:lnTo>
                  <a:pt x="35" y="110"/>
                </a:lnTo>
                <a:lnTo>
                  <a:pt x="35" y="107"/>
                </a:lnTo>
                <a:lnTo>
                  <a:pt x="35" y="107"/>
                </a:lnTo>
                <a:lnTo>
                  <a:pt x="34" y="108"/>
                </a:lnTo>
                <a:lnTo>
                  <a:pt x="33" y="110"/>
                </a:lnTo>
                <a:lnTo>
                  <a:pt x="33" y="110"/>
                </a:lnTo>
                <a:lnTo>
                  <a:pt x="35" y="110"/>
                </a:lnTo>
                <a:lnTo>
                  <a:pt x="35" y="110"/>
                </a:lnTo>
                <a:close/>
                <a:moveTo>
                  <a:pt x="92" y="29"/>
                </a:moveTo>
                <a:lnTo>
                  <a:pt x="92" y="29"/>
                </a:lnTo>
                <a:lnTo>
                  <a:pt x="91" y="31"/>
                </a:lnTo>
                <a:lnTo>
                  <a:pt x="89" y="34"/>
                </a:lnTo>
                <a:lnTo>
                  <a:pt x="89" y="34"/>
                </a:lnTo>
                <a:lnTo>
                  <a:pt x="91" y="33"/>
                </a:lnTo>
                <a:lnTo>
                  <a:pt x="91" y="33"/>
                </a:lnTo>
                <a:lnTo>
                  <a:pt x="92" y="29"/>
                </a:lnTo>
                <a:lnTo>
                  <a:pt x="92" y="29"/>
                </a:lnTo>
                <a:close/>
                <a:moveTo>
                  <a:pt x="16" y="139"/>
                </a:moveTo>
                <a:lnTo>
                  <a:pt x="16" y="139"/>
                </a:lnTo>
                <a:lnTo>
                  <a:pt x="17" y="138"/>
                </a:lnTo>
                <a:lnTo>
                  <a:pt x="17" y="138"/>
                </a:lnTo>
                <a:lnTo>
                  <a:pt x="17" y="138"/>
                </a:lnTo>
                <a:lnTo>
                  <a:pt x="17" y="135"/>
                </a:lnTo>
                <a:lnTo>
                  <a:pt x="17" y="135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7" y="134"/>
                </a:lnTo>
                <a:lnTo>
                  <a:pt x="16" y="135"/>
                </a:lnTo>
                <a:lnTo>
                  <a:pt x="16" y="135"/>
                </a:lnTo>
                <a:lnTo>
                  <a:pt x="16" y="139"/>
                </a:lnTo>
                <a:lnTo>
                  <a:pt x="16" y="139"/>
                </a:lnTo>
                <a:close/>
                <a:moveTo>
                  <a:pt x="31" y="259"/>
                </a:moveTo>
                <a:lnTo>
                  <a:pt x="31" y="259"/>
                </a:lnTo>
                <a:lnTo>
                  <a:pt x="31" y="260"/>
                </a:lnTo>
                <a:lnTo>
                  <a:pt x="31" y="262"/>
                </a:lnTo>
                <a:lnTo>
                  <a:pt x="31" y="262"/>
                </a:lnTo>
                <a:lnTo>
                  <a:pt x="33" y="264"/>
                </a:lnTo>
                <a:lnTo>
                  <a:pt x="33" y="264"/>
                </a:lnTo>
                <a:lnTo>
                  <a:pt x="33" y="264"/>
                </a:lnTo>
                <a:lnTo>
                  <a:pt x="33" y="264"/>
                </a:lnTo>
                <a:lnTo>
                  <a:pt x="33" y="264"/>
                </a:lnTo>
                <a:lnTo>
                  <a:pt x="33" y="264"/>
                </a:lnTo>
                <a:lnTo>
                  <a:pt x="31" y="259"/>
                </a:lnTo>
                <a:lnTo>
                  <a:pt x="31" y="259"/>
                </a:lnTo>
                <a:close/>
                <a:moveTo>
                  <a:pt x="212" y="145"/>
                </a:moveTo>
                <a:lnTo>
                  <a:pt x="212" y="145"/>
                </a:lnTo>
                <a:lnTo>
                  <a:pt x="206" y="145"/>
                </a:lnTo>
                <a:lnTo>
                  <a:pt x="206" y="145"/>
                </a:lnTo>
                <a:lnTo>
                  <a:pt x="210" y="147"/>
                </a:lnTo>
                <a:lnTo>
                  <a:pt x="210" y="147"/>
                </a:lnTo>
                <a:lnTo>
                  <a:pt x="212" y="145"/>
                </a:lnTo>
                <a:lnTo>
                  <a:pt x="212" y="145"/>
                </a:lnTo>
                <a:close/>
                <a:moveTo>
                  <a:pt x="213" y="307"/>
                </a:moveTo>
                <a:lnTo>
                  <a:pt x="213" y="307"/>
                </a:lnTo>
                <a:lnTo>
                  <a:pt x="210" y="311"/>
                </a:lnTo>
                <a:lnTo>
                  <a:pt x="210" y="311"/>
                </a:lnTo>
                <a:lnTo>
                  <a:pt x="212" y="311"/>
                </a:lnTo>
                <a:lnTo>
                  <a:pt x="212" y="311"/>
                </a:lnTo>
                <a:lnTo>
                  <a:pt x="213" y="309"/>
                </a:lnTo>
                <a:lnTo>
                  <a:pt x="213" y="309"/>
                </a:lnTo>
                <a:lnTo>
                  <a:pt x="213" y="307"/>
                </a:lnTo>
                <a:lnTo>
                  <a:pt x="213" y="307"/>
                </a:lnTo>
                <a:close/>
                <a:moveTo>
                  <a:pt x="206" y="165"/>
                </a:moveTo>
                <a:lnTo>
                  <a:pt x="206" y="165"/>
                </a:lnTo>
                <a:lnTo>
                  <a:pt x="210" y="166"/>
                </a:lnTo>
                <a:lnTo>
                  <a:pt x="210" y="166"/>
                </a:lnTo>
                <a:lnTo>
                  <a:pt x="210" y="165"/>
                </a:lnTo>
                <a:lnTo>
                  <a:pt x="210" y="165"/>
                </a:lnTo>
                <a:lnTo>
                  <a:pt x="207" y="164"/>
                </a:lnTo>
                <a:lnTo>
                  <a:pt x="207" y="164"/>
                </a:lnTo>
                <a:lnTo>
                  <a:pt x="206" y="165"/>
                </a:lnTo>
                <a:lnTo>
                  <a:pt x="206" y="165"/>
                </a:lnTo>
                <a:lnTo>
                  <a:pt x="206" y="165"/>
                </a:lnTo>
                <a:lnTo>
                  <a:pt x="206" y="165"/>
                </a:lnTo>
                <a:close/>
                <a:moveTo>
                  <a:pt x="199" y="75"/>
                </a:moveTo>
                <a:lnTo>
                  <a:pt x="199" y="75"/>
                </a:lnTo>
                <a:lnTo>
                  <a:pt x="196" y="73"/>
                </a:lnTo>
                <a:lnTo>
                  <a:pt x="195" y="71"/>
                </a:lnTo>
                <a:lnTo>
                  <a:pt x="195" y="71"/>
                </a:lnTo>
                <a:lnTo>
                  <a:pt x="199" y="75"/>
                </a:lnTo>
                <a:lnTo>
                  <a:pt x="199" y="75"/>
                </a:lnTo>
                <a:close/>
                <a:moveTo>
                  <a:pt x="101" y="318"/>
                </a:moveTo>
                <a:lnTo>
                  <a:pt x="101" y="318"/>
                </a:lnTo>
                <a:lnTo>
                  <a:pt x="95" y="316"/>
                </a:lnTo>
                <a:lnTo>
                  <a:pt x="95" y="316"/>
                </a:lnTo>
                <a:lnTo>
                  <a:pt x="98" y="317"/>
                </a:lnTo>
                <a:lnTo>
                  <a:pt x="98" y="317"/>
                </a:lnTo>
                <a:lnTo>
                  <a:pt x="99" y="318"/>
                </a:lnTo>
                <a:lnTo>
                  <a:pt x="101" y="318"/>
                </a:lnTo>
                <a:lnTo>
                  <a:pt x="101" y="318"/>
                </a:lnTo>
                <a:close/>
                <a:moveTo>
                  <a:pt x="82" y="303"/>
                </a:moveTo>
                <a:lnTo>
                  <a:pt x="82" y="303"/>
                </a:lnTo>
                <a:lnTo>
                  <a:pt x="77" y="299"/>
                </a:lnTo>
                <a:lnTo>
                  <a:pt x="77" y="299"/>
                </a:lnTo>
                <a:lnTo>
                  <a:pt x="77" y="299"/>
                </a:lnTo>
                <a:lnTo>
                  <a:pt x="77" y="299"/>
                </a:lnTo>
                <a:lnTo>
                  <a:pt x="77" y="300"/>
                </a:lnTo>
                <a:lnTo>
                  <a:pt x="77" y="300"/>
                </a:lnTo>
                <a:lnTo>
                  <a:pt x="79" y="303"/>
                </a:lnTo>
                <a:lnTo>
                  <a:pt x="79" y="303"/>
                </a:lnTo>
                <a:lnTo>
                  <a:pt x="81" y="303"/>
                </a:lnTo>
                <a:lnTo>
                  <a:pt x="82" y="303"/>
                </a:lnTo>
                <a:lnTo>
                  <a:pt x="82" y="303"/>
                </a:lnTo>
                <a:close/>
                <a:moveTo>
                  <a:pt x="70" y="114"/>
                </a:moveTo>
                <a:lnTo>
                  <a:pt x="70" y="114"/>
                </a:lnTo>
                <a:lnTo>
                  <a:pt x="70" y="114"/>
                </a:lnTo>
                <a:lnTo>
                  <a:pt x="70" y="114"/>
                </a:lnTo>
                <a:lnTo>
                  <a:pt x="68" y="115"/>
                </a:lnTo>
                <a:lnTo>
                  <a:pt x="68" y="115"/>
                </a:lnTo>
                <a:lnTo>
                  <a:pt x="68" y="121"/>
                </a:lnTo>
                <a:lnTo>
                  <a:pt x="68" y="121"/>
                </a:lnTo>
                <a:lnTo>
                  <a:pt x="68" y="121"/>
                </a:lnTo>
                <a:lnTo>
                  <a:pt x="68" y="121"/>
                </a:lnTo>
                <a:lnTo>
                  <a:pt x="70" y="114"/>
                </a:lnTo>
                <a:lnTo>
                  <a:pt x="70" y="114"/>
                </a:lnTo>
                <a:close/>
                <a:moveTo>
                  <a:pt x="200" y="151"/>
                </a:moveTo>
                <a:lnTo>
                  <a:pt x="200" y="151"/>
                </a:lnTo>
                <a:lnTo>
                  <a:pt x="203" y="152"/>
                </a:lnTo>
                <a:lnTo>
                  <a:pt x="203" y="152"/>
                </a:lnTo>
                <a:lnTo>
                  <a:pt x="203" y="151"/>
                </a:lnTo>
                <a:lnTo>
                  <a:pt x="203" y="151"/>
                </a:lnTo>
                <a:lnTo>
                  <a:pt x="202" y="149"/>
                </a:lnTo>
                <a:lnTo>
                  <a:pt x="202" y="149"/>
                </a:lnTo>
                <a:lnTo>
                  <a:pt x="200" y="149"/>
                </a:lnTo>
                <a:lnTo>
                  <a:pt x="200" y="149"/>
                </a:lnTo>
                <a:lnTo>
                  <a:pt x="200" y="151"/>
                </a:lnTo>
                <a:lnTo>
                  <a:pt x="200" y="151"/>
                </a:lnTo>
                <a:lnTo>
                  <a:pt x="200" y="151"/>
                </a:lnTo>
                <a:lnTo>
                  <a:pt x="200" y="151"/>
                </a:lnTo>
                <a:close/>
                <a:moveTo>
                  <a:pt x="224" y="125"/>
                </a:moveTo>
                <a:lnTo>
                  <a:pt x="224" y="125"/>
                </a:lnTo>
                <a:lnTo>
                  <a:pt x="226" y="125"/>
                </a:lnTo>
                <a:lnTo>
                  <a:pt x="226" y="122"/>
                </a:lnTo>
                <a:lnTo>
                  <a:pt x="226" y="122"/>
                </a:lnTo>
                <a:lnTo>
                  <a:pt x="224" y="124"/>
                </a:lnTo>
                <a:lnTo>
                  <a:pt x="224" y="124"/>
                </a:lnTo>
                <a:lnTo>
                  <a:pt x="224" y="125"/>
                </a:lnTo>
                <a:lnTo>
                  <a:pt x="224" y="125"/>
                </a:lnTo>
                <a:close/>
                <a:moveTo>
                  <a:pt x="236" y="182"/>
                </a:moveTo>
                <a:lnTo>
                  <a:pt x="236" y="182"/>
                </a:lnTo>
                <a:lnTo>
                  <a:pt x="239" y="181"/>
                </a:lnTo>
                <a:lnTo>
                  <a:pt x="240" y="178"/>
                </a:lnTo>
                <a:lnTo>
                  <a:pt x="240" y="178"/>
                </a:lnTo>
                <a:lnTo>
                  <a:pt x="239" y="178"/>
                </a:lnTo>
                <a:lnTo>
                  <a:pt x="239" y="178"/>
                </a:lnTo>
                <a:lnTo>
                  <a:pt x="236" y="182"/>
                </a:lnTo>
                <a:lnTo>
                  <a:pt x="236" y="182"/>
                </a:lnTo>
                <a:close/>
                <a:moveTo>
                  <a:pt x="21" y="199"/>
                </a:moveTo>
                <a:lnTo>
                  <a:pt x="21" y="199"/>
                </a:lnTo>
                <a:lnTo>
                  <a:pt x="18" y="201"/>
                </a:lnTo>
                <a:lnTo>
                  <a:pt x="18" y="203"/>
                </a:lnTo>
                <a:lnTo>
                  <a:pt x="18" y="203"/>
                </a:lnTo>
                <a:lnTo>
                  <a:pt x="20" y="202"/>
                </a:lnTo>
                <a:lnTo>
                  <a:pt x="20" y="202"/>
                </a:lnTo>
                <a:lnTo>
                  <a:pt x="21" y="201"/>
                </a:lnTo>
                <a:lnTo>
                  <a:pt x="21" y="199"/>
                </a:lnTo>
                <a:lnTo>
                  <a:pt x="21" y="199"/>
                </a:lnTo>
                <a:close/>
                <a:moveTo>
                  <a:pt x="240" y="138"/>
                </a:moveTo>
                <a:lnTo>
                  <a:pt x="240" y="138"/>
                </a:lnTo>
                <a:lnTo>
                  <a:pt x="239" y="139"/>
                </a:lnTo>
                <a:lnTo>
                  <a:pt x="239" y="141"/>
                </a:lnTo>
                <a:lnTo>
                  <a:pt x="239" y="141"/>
                </a:lnTo>
                <a:lnTo>
                  <a:pt x="239" y="142"/>
                </a:lnTo>
                <a:lnTo>
                  <a:pt x="239" y="142"/>
                </a:lnTo>
                <a:lnTo>
                  <a:pt x="240" y="141"/>
                </a:lnTo>
                <a:lnTo>
                  <a:pt x="240" y="141"/>
                </a:lnTo>
                <a:lnTo>
                  <a:pt x="240" y="138"/>
                </a:lnTo>
                <a:lnTo>
                  <a:pt x="240" y="138"/>
                </a:lnTo>
                <a:close/>
                <a:moveTo>
                  <a:pt x="233" y="97"/>
                </a:moveTo>
                <a:lnTo>
                  <a:pt x="233" y="97"/>
                </a:lnTo>
                <a:lnTo>
                  <a:pt x="233" y="98"/>
                </a:lnTo>
                <a:lnTo>
                  <a:pt x="233" y="98"/>
                </a:lnTo>
                <a:lnTo>
                  <a:pt x="236" y="97"/>
                </a:lnTo>
                <a:lnTo>
                  <a:pt x="236" y="97"/>
                </a:lnTo>
                <a:lnTo>
                  <a:pt x="236" y="95"/>
                </a:lnTo>
                <a:lnTo>
                  <a:pt x="236" y="95"/>
                </a:lnTo>
                <a:lnTo>
                  <a:pt x="233" y="97"/>
                </a:lnTo>
                <a:lnTo>
                  <a:pt x="233" y="97"/>
                </a:lnTo>
                <a:close/>
                <a:moveTo>
                  <a:pt x="92" y="355"/>
                </a:moveTo>
                <a:lnTo>
                  <a:pt x="92" y="355"/>
                </a:lnTo>
                <a:lnTo>
                  <a:pt x="92" y="355"/>
                </a:lnTo>
                <a:lnTo>
                  <a:pt x="92" y="355"/>
                </a:lnTo>
                <a:lnTo>
                  <a:pt x="89" y="354"/>
                </a:lnTo>
                <a:lnTo>
                  <a:pt x="89" y="354"/>
                </a:lnTo>
                <a:lnTo>
                  <a:pt x="88" y="354"/>
                </a:lnTo>
                <a:lnTo>
                  <a:pt x="88" y="354"/>
                </a:lnTo>
                <a:lnTo>
                  <a:pt x="88" y="354"/>
                </a:lnTo>
                <a:lnTo>
                  <a:pt x="92" y="355"/>
                </a:lnTo>
                <a:lnTo>
                  <a:pt x="92" y="355"/>
                </a:lnTo>
                <a:close/>
                <a:moveTo>
                  <a:pt x="173" y="321"/>
                </a:moveTo>
                <a:lnTo>
                  <a:pt x="173" y="321"/>
                </a:lnTo>
                <a:lnTo>
                  <a:pt x="172" y="317"/>
                </a:lnTo>
                <a:lnTo>
                  <a:pt x="170" y="313"/>
                </a:lnTo>
                <a:lnTo>
                  <a:pt x="170" y="313"/>
                </a:lnTo>
                <a:lnTo>
                  <a:pt x="173" y="321"/>
                </a:lnTo>
                <a:lnTo>
                  <a:pt x="173" y="321"/>
                </a:lnTo>
                <a:close/>
                <a:moveTo>
                  <a:pt x="70" y="175"/>
                </a:moveTo>
                <a:lnTo>
                  <a:pt x="70" y="175"/>
                </a:lnTo>
                <a:lnTo>
                  <a:pt x="72" y="181"/>
                </a:lnTo>
                <a:lnTo>
                  <a:pt x="72" y="181"/>
                </a:lnTo>
                <a:lnTo>
                  <a:pt x="72" y="178"/>
                </a:lnTo>
                <a:lnTo>
                  <a:pt x="70" y="175"/>
                </a:lnTo>
                <a:lnTo>
                  <a:pt x="70" y="175"/>
                </a:lnTo>
                <a:close/>
                <a:moveTo>
                  <a:pt x="256" y="101"/>
                </a:moveTo>
                <a:lnTo>
                  <a:pt x="256" y="101"/>
                </a:lnTo>
                <a:lnTo>
                  <a:pt x="256" y="102"/>
                </a:lnTo>
                <a:lnTo>
                  <a:pt x="256" y="102"/>
                </a:lnTo>
                <a:lnTo>
                  <a:pt x="257" y="110"/>
                </a:lnTo>
                <a:lnTo>
                  <a:pt x="257" y="110"/>
                </a:lnTo>
                <a:lnTo>
                  <a:pt x="257" y="110"/>
                </a:lnTo>
                <a:lnTo>
                  <a:pt x="257" y="110"/>
                </a:lnTo>
                <a:lnTo>
                  <a:pt x="256" y="101"/>
                </a:lnTo>
                <a:lnTo>
                  <a:pt x="256" y="101"/>
                </a:lnTo>
                <a:close/>
                <a:moveTo>
                  <a:pt x="243" y="154"/>
                </a:moveTo>
                <a:lnTo>
                  <a:pt x="243" y="154"/>
                </a:lnTo>
                <a:lnTo>
                  <a:pt x="243" y="156"/>
                </a:lnTo>
                <a:lnTo>
                  <a:pt x="243" y="156"/>
                </a:lnTo>
                <a:lnTo>
                  <a:pt x="244" y="156"/>
                </a:lnTo>
                <a:lnTo>
                  <a:pt x="244" y="156"/>
                </a:lnTo>
                <a:lnTo>
                  <a:pt x="244" y="152"/>
                </a:lnTo>
                <a:lnTo>
                  <a:pt x="244" y="152"/>
                </a:lnTo>
                <a:lnTo>
                  <a:pt x="243" y="154"/>
                </a:lnTo>
                <a:lnTo>
                  <a:pt x="243" y="154"/>
                </a:lnTo>
                <a:close/>
                <a:moveTo>
                  <a:pt x="34" y="115"/>
                </a:moveTo>
                <a:lnTo>
                  <a:pt x="34" y="115"/>
                </a:lnTo>
                <a:lnTo>
                  <a:pt x="34" y="114"/>
                </a:lnTo>
                <a:lnTo>
                  <a:pt x="35" y="111"/>
                </a:lnTo>
                <a:lnTo>
                  <a:pt x="35" y="111"/>
                </a:lnTo>
                <a:lnTo>
                  <a:pt x="33" y="111"/>
                </a:lnTo>
                <a:lnTo>
                  <a:pt x="33" y="111"/>
                </a:lnTo>
                <a:lnTo>
                  <a:pt x="34" y="115"/>
                </a:lnTo>
                <a:lnTo>
                  <a:pt x="34" y="115"/>
                </a:lnTo>
                <a:close/>
                <a:moveTo>
                  <a:pt x="111" y="358"/>
                </a:moveTo>
                <a:lnTo>
                  <a:pt x="111" y="358"/>
                </a:lnTo>
                <a:lnTo>
                  <a:pt x="112" y="358"/>
                </a:lnTo>
                <a:lnTo>
                  <a:pt x="114" y="358"/>
                </a:lnTo>
                <a:lnTo>
                  <a:pt x="114" y="358"/>
                </a:lnTo>
                <a:lnTo>
                  <a:pt x="111" y="357"/>
                </a:lnTo>
                <a:lnTo>
                  <a:pt x="111" y="357"/>
                </a:lnTo>
                <a:lnTo>
                  <a:pt x="109" y="358"/>
                </a:lnTo>
                <a:lnTo>
                  <a:pt x="109" y="358"/>
                </a:lnTo>
                <a:lnTo>
                  <a:pt x="111" y="358"/>
                </a:lnTo>
                <a:lnTo>
                  <a:pt x="111" y="358"/>
                </a:lnTo>
                <a:close/>
                <a:moveTo>
                  <a:pt x="79" y="61"/>
                </a:moveTo>
                <a:lnTo>
                  <a:pt x="79" y="61"/>
                </a:lnTo>
                <a:lnTo>
                  <a:pt x="79" y="61"/>
                </a:lnTo>
                <a:lnTo>
                  <a:pt x="79" y="61"/>
                </a:lnTo>
                <a:lnTo>
                  <a:pt x="81" y="61"/>
                </a:lnTo>
                <a:lnTo>
                  <a:pt x="81" y="61"/>
                </a:lnTo>
                <a:lnTo>
                  <a:pt x="82" y="61"/>
                </a:lnTo>
                <a:lnTo>
                  <a:pt x="82" y="61"/>
                </a:lnTo>
                <a:lnTo>
                  <a:pt x="84" y="61"/>
                </a:lnTo>
                <a:lnTo>
                  <a:pt x="84" y="58"/>
                </a:lnTo>
                <a:lnTo>
                  <a:pt x="84" y="58"/>
                </a:lnTo>
                <a:lnTo>
                  <a:pt x="79" y="61"/>
                </a:lnTo>
                <a:lnTo>
                  <a:pt x="79" y="61"/>
                </a:lnTo>
                <a:close/>
                <a:moveTo>
                  <a:pt x="179" y="19"/>
                </a:moveTo>
                <a:lnTo>
                  <a:pt x="179" y="19"/>
                </a:lnTo>
                <a:lnTo>
                  <a:pt x="179" y="19"/>
                </a:lnTo>
                <a:lnTo>
                  <a:pt x="179" y="19"/>
                </a:lnTo>
                <a:lnTo>
                  <a:pt x="179" y="17"/>
                </a:lnTo>
                <a:lnTo>
                  <a:pt x="179" y="17"/>
                </a:lnTo>
                <a:lnTo>
                  <a:pt x="176" y="14"/>
                </a:lnTo>
                <a:lnTo>
                  <a:pt x="176" y="14"/>
                </a:lnTo>
                <a:lnTo>
                  <a:pt x="176" y="16"/>
                </a:lnTo>
                <a:lnTo>
                  <a:pt x="176" y="16"/>
                </a:lnTo>
                <a:lnTo>
                  <a:pt x="179" y="19"/>
                </a:lnTo>
                <a:lnTo>
                  <a:pt x="179" y="19"/>
                </a:lnTo>
                <a:close/>
                <a:moveTo>
                  <a:pt x="75" y="340"/>
                </a:moveTo>
                <a:lnTo>
                  <a:pt x="75" y="340"/>
                </a:lnTo>
                <a:lnTo>
                  <a:pt x="77" y="338"/>
                </a:lnTo>
                <a:lnTo>
                  <a:pt x="77" y="338"/>
                </a:lnTo>
                <a:lnTo>
                  <a:pt x="74" y="337"/>
                </a:lnTo>
                <a:lnTo>
                  <a:pt x="74" y="337"/>
                </a:lnTo>
                <a:lnTo>
                  <a:pt x="72" y="338"/>
                </a:lnTo>
                <a:lnTo>
                  <a:pt x="72" y="338"/>
                </a:lnTo>
                <a:lnTo>
                  <a:pt x="75" y="340"/>
                </a:lnTo>
                <a:lnTo>
                  <a:pt x="75" y="340"/>
                </a:lnTo>
                <a:close/>
                <a:moveTo>
                  <a:pt x="21" y="245"/>
                </a:moveTo>
                <a:lnTo>
                  <a:pt x="21" y="245"/>
                </a:lnTo>
                <a:lnTo>
                  <a:pt x="21" y="245"/>
                </a:lnTo>
                <a:lnTo>
                  <a:pt x="21" y="245"/>
                </a:lnTo>
                <a:lnTo>
                  <a:pt x="21" y="250"/>
                </a:lnTo>
                <a:lnTo>
                  <a:pt x="21" y="250"/>
                </a:lnTo>
                <a:lnTo>
                  <a:pt x="23" y="249"/>
                </a:lnTo>
                <a:lnTo>
                  <a:pt x="23" y="249"/>
                </a:lnTo>
                <a:lnTo>
                  <a:pt x="21" y="245"/>
                </a:lnTo>
                <a:lnTo>
                  <a:pt x="21" y="245"/>
                </a:lnTo>
                <a:close/>
                <a:moveTo>
                  <a:pt x="16" y="229"/>
                </a:moveTo>
                <a:lnTo>
                  <a:pt x="16" y="229"/>
                </a:lnTo>
                <a:lnTo>
                  <a:pt x="16" y="237"/>
                </a:lnTo>
                <a:lnTo>
                  <a:pt x="16" y="237"/>
                </a:lnTo>
                <a:lnTo>
                  <a:pt x="16" y="236"/>
                </a:lnTo>
                <a:lnTo>
                  <a:pt x="16" y="236"/>
                </a:lnTo>
                <a:lnTo>
                  <a:pt x="16" y="230"/>
                </a:lnTo>
                <a:lnTo>
                  <a:pt x="16" y="230"/>
                </a:lnTo>
                <a:lnTo>
                  <a:pt x="16" y="229"/>
                </a:lnTo>
                <a:lnTo>
                  <a:pt x="16" y="229"/>
                </a:lnTo>
                <a:close/>
                <a:moveTo>
                  <a:pt x="101" y="43"/>
                </a:moveTo>
                <a:lnTo>
                  <a:pt x="101" y="43"/>
                </a:lnTo>
                <a:lnTo>
                  <a:pt x="102" y="41"/>
                </a:lnTo>
                <a:lnTo>
                  <a:pt x="102" y="41"/>
                </a:lnTo>
                <a:lnTo>
                  <a:pt x="102" y="41"/>
                </a:lnTo>
                <a:lnTo>
                  <a:pt x="102" y="41"/>
                </a:lnTo>
                <a:lnTo>
                  <a:pt x="104" y="39"/>
                </a:lnTo>
                <a:lnTo>
                  <a:pt x="104" y="39"/>
                </a:lnTo>
                <a:lnTo>
                  <a:pt x="101" y="40"/>
                </a:lnTo>
                <a:lnTo>
                  <a:pt x="101" y="43"/>
                </a:lnTo>
                <a:lnTo>
                  <a:pt x="101" y="43"/>
                </a:lnTo>
                <a:close/>
                <a:moveTo>
                  <a:pt x="70" y="80"/>
                </a:moveTo>
                <a:lnTo>
                  <a:pt x="70" y="80"/>
                </a:lnTo>
                <a:lnTo>
                  <a:pt x="67" y="80"/>
                </a:lnTo>
                <a:lnTo>
                  <a:pt x="67" y="83"/>
                </a:lnTo>
                <a:lnTo>
                  <a:pt x="67" y="83"/>
                </a:lnTo>
                <a:lnTo>
                  <a:pt x="68" y="81"/>
                </a:lnTo>
                <a:lnTo>
                  <a:pt x="70" y="80"/>
                </a:lnTo>
                <a:lnTo>
                  <a:pt x="70" y="80"/>
                </a:lnTo>
                <a:close/>
                <a:moveTo>
                  <a:pt x="261" y="195"/>
                </a:moveTo>
                <a:lnTo>
                  <a:pt x="261" y="195"/>
                </a:lnTo>
                <a:lnTo>
                  <a:pt x="261" y="195"/>
                </a:lnTo>
                <a:lnTo>
                  <a:pt x="261" y="195"/>
                </a:lnTo>
                <a:lnTo>
                  <a:pt x="263" y="195"/>
                </a:lnTo>
                <a:lnTo>
                  <a:pt x="263" y="193"/>
                </a:lnTo>
                <a:lnTo>
                  <a:pt x="263" y="193"/>
                </a:lnTo>
                <a:lnTo>
                  <a:pt x="263" y="191"/>
                </a:lnTo>
                <a:lnTo>
                  <a:pt x="263" y="191"/>
                </a:lnTo>
                <a:lnTo>
                  <a:pt x="263" y="189"/>
                </a:lnTo>
                <a:lnTo>
                  <a:pt x="263" y="189"/>
                </a:lnTo>
                <a:lnTo>
                  <a:pt x="261" y="195"/>
                </a:lnTo>
                <a:lnTo>
                  <a:pt x="261" y="195"/>
                </a:lnTo>
                <a:close/>
                <a:moveTo>
                  <a:pt x="237" y="156"/>
                </a:moveTo>
                <a:lnTo>
                  <a:pt x="237" y="156"/>
                </a:lnTo>
                <a:lnTo>
                  <a:pt x="234" y="158"/>
                </a:lnTo>
                <a:lnTo>
                  <a:pt x="234" y="159"/>
                </a:lnTo>
                <a:lnTo>
                  <a:pt x="234" y="159"/>
                </a:lnTo>
                <a:lnTo>
                  <a:pt x="237" y="159"/>
                </a:lnTo>
                <a:lnTo>
                  <a:pt x="237" y="159"/>
                </a:lnTo>
                <a:lnTo>
                  <a:pt x="237" y="156"/>
                </a:lnTo>
                <a:lnTo>
                  <a:pt x="237" y="156"/>
                </a:lnTo>
                <a:close/>
                <a:moveTo>
                  <a:pt x="273" y="210"/>
                </a:moveTo>
                <a:lnTo>
                  <a:pt x="273" y="210"/>
                </a:lnTo>
                <a:lnTo>
                  <a:pt x="271" y="212"/>
                </a:lnTo>
                <a:lnTo>
                  <a:pt x="271" y="212"/>
                </a:lnTo>
                <a:lnTo>
                  <a:pt x="271" y="216"/>
                </a:lnTo>
                <a:lnTo>
                  <a:pt x="271" y="216"/>
                </a:lnTo>
                <a:lnTo>
                  <a:pt x="273" y="216"/>
                </a:lnTo>
                <a:lnTo>
                  <a:pt x="273" y="216"/>
                </a:lnTo>
                <a:lnTo>
                  <a:pt x="273" y="216"/>
                </a:lnTo>
                <a:lnTo>
                  <a:pt x="273" y="216"/>
                </a:lnTo>
                <a:lnTo>
                  <a:pt x="273" y="210"/>
                </a:lnTo>
                <a:lnTo>
                  <a:pt x="273" y="210"/>
                </a:lnTo>
                <a:close/>
                <a:moveTo>
                  <a:pt x="81" y="64"/>
                </a:moveTo>
                <a:lnTo>
                  <a:pt x="81" y="64"/>
                </a:lnTo>
                <a:lnTo>
                  <a:pt x="79" y="66"/>
                </a:lnTo>
                <a:lnTo>
                  <a:pt x="79" y="66"/>
                </a:lnTo>
                <a:lnTo>
                  <a:pt x="79" y="68"/>
                </a:lnTo>
                <a:lnTo>
                  <a:pt x="79" y="68"/>
                </a:lnTo>
                <a:lnTo>
                  <a:pt x="81" y="67"/>
                </a:lnTo>
                <a:lnTo>
                  <a:pt x="81" y="64"/>
                </a:lnTo>
                <a:lnTo>
                  <a:pt x="81" y="64"/>
                </a:lnTo>
                <a:close/>
                <a:moveTo>
                  <a:pt x="260" y="253"/>
                </a:moveTo>
                <a:lnTo>
                  <a:pt x="260" y="253"/>
                </a:lnTo>
                <a:lnTo>
                  <a:pt x="259" y="253"/>
                </a:lnTo>
                <a:lnTo>
                  <a:pt x="259" y="253"/>
                </a:lnTo>
                <a:lnTo>
                  <a:pt x="259" y="256"/>
                </a:lnTo>
                <a:lnTo>
                  <a:pt x="259" y="256"/>
                </a:lnTo>
                <a:lnTo>
                  <a:pt x="260" y="255"/>
                </a:lnTo>
                <a:lnTo>
                  <a:pt x="260" y="253"/>
                </a:lnTo>
                <a:lnTo>
                  <a:pt x="260" y="253"/>
                </a:lnTo>
                <a:close/>
                <a:moveTo>
                  <a:pt x="240" y="132"/>
                </a:moveTo>
                <a:lnTo>
                  <a:pt x="240" y="132"/>
                </a:lnTo>
                <a:lnTo>
                  <a:pt x="240" y="129"/>
                </a:lnTo>
                <a:lnTo>
                  <a:pt x="240" y="129"/>
                </a:lnTo>
                <a:lnTo>
                  <a:pt x="239" y="129"/>
                </a:lnTo>
                <a:lnTo>
                  <a:pt x="239" y="129"/>
                </a:lnTo>
                <a:lnTo>
                  <a:pt x="239" y="132"/>
                </a:lnTo>
                <a:lnTo>
                  <a:pt x="239" y="132"/>
                </a:lnTo>
                <a:lnTo>
                  <a:pt x="239" y="132"/>
                </a:lnTo>
                <a:lnTo>
                  <a:pt x="239" y="132"/>
                </a:lnTo>
                <a:lnTo>
                  <a:pt x="240" y="132"/>
                </a:lnTo>
                <a:lnTo>
                  <a:pt x="240" y="132"/>
                </a:lnTo>
                <a:close/>
                <a:moveTo>
                  <a:pt x="31" y="310"/>
                </a:moveTo>
                <a:lnTo>
                  <a:pt x="31" y="310"/>
                </a:lnTo>
                <a:lnTo>
                  <a:pt x="37" y="318"/>
                </a:lnTo>
                <a:lnTo>
                  <a:pt x="37" y="318"/>
                </a:lnTo>
                <a:lnTo>
                  <a:pt x="31" y="310"/>
                </a:lnTo>
                <a:lnTo>
                  <a:pt x="31" y="310"/>
                </a:lnTo>
                <a:close/>
                <a:moveTo>
                  <a:pt x="116" y="46"/>
                </a:moveTo>
                <a:lnTo>
                  <a:pt x="116" y="46"/>
                </a:lnTo>
                <a:lnTo>
                  <a:pt x="118" y="43"/>
                </a:lnTo>
                <a:lnTo>
                  <a:pt x="118" y="41"/>
                </a:lnTo>
                <a:lnTo>
                  <a:pt x="118" y="41"/>
                </a:lnTo>
                <a:lnTo>
                  <a:pt x="118" y="41"/>
                </a:lnTo>
                <a:lnTo>
                  <a:pt x="118" y="41"/>
                </a:lnTo>
                <a:lnTo>
                  <a:pt x="116" y="46"/>
                </a:lnTo>
                <a:lnTo>
                  <a:pt x="116" y="46"/>
                </a:lnTo>
                <a:close/>
                <a:moveTo>
                  <a:pt x="24" y="212"/>
                </a:moveTo>
                <a:lnTo>
                  <a:pt x="24" y="212"/>
                </a:lnTo>
                <a:lnTo>
                  <a:pt x="25" y="209"/>
                </a:lnTo>
                <a:lnTo>
                  <a:pt x="25" y="209"/>
                </a:lnTo>
                <a:lnTo>
                  <a:pt x="25" y="208"/>
                </a:lnTo>
                <a:lnTo>
                  <a:pt x="25" y="208"/>
                </a:lnTo>
                <a:lnTo>
                  <a:pt x="23" y="209"/>
                </a:lnTo>
                <a:lnTo>
                  <a:pt x="24" y="212"/>
                </a:lnTo>
                <a:lnTo>
                  <a:pt x="24" y="212"/>
                </a:lnTo>
                <a:close/>
                <a:moveTo>
                  <a:pt x="224" y="263"/>
                </a:moveTo>
                <a:lnTo>
                  <a:pt x="224" y="263"/>
                </a:lnTo>
                <a:lnTo>
                  <a:pt x="223" y="263"/>
                </a:lnTo>
                <a:lnTo>
                  <a:pt x="223" y="263"/>
                </a:lnTo>
                <a:lnTo>
                  <a:pt x="222" y="270"/>
                </a:lnTo>
                <a:lnTo>
                  <a:pt x="222" y="270"/>
                </a:lnTo>
                <a:lnTo>
                  <a:pt x="223" y="270"/>
                </a:lnTo>
                <a:lnTo>
                  <a:pt x="223" y="270"/>
                </a:lnTo>
                <a:lnTo>
                  <a:pt x="224" y="263"/>
                </a:lnTo>
                <a:lnTo>
                  <a:pt x="224" y="263"/>
                </a:lnTo>
                <a:close/>
                <a:moveTo>
                  <a:pt x="112" y="266"/>
                </a:moveTo>
                <a:lnTo>
                  <a:pt x="112" y="266"/>
                </a:lnTo>
                <a:lnTo>
                  <a:pt x="116" y="270"/>
                </a:lnTo>
                <a:lnTo>
                  <a:pt x="116" y="270"/>
                </a:lnTo>
                <a:lnTo>
                  <a:pt x="114" y="266"/>
                </a:lnTo>
                <a:lnTo>
                  <a:pt x="114" y="266"/>
                </a:lnTo>
                <a:lnTo>
                  <a:pt x="112" y="266"/>
                </a:lnTo>
                <a:lnTo>
                  <a:pt x="112" y="266"/>
                </a:lnTo>
                <a:close/>
                <a:moveTo>
                  <a:pt x="259" y="225"/>
                </a:moveTo>
                <a:lnTo>
                  <a:pt x="259" y="225"/>
                </a:lnTo>
                <a:lnTo>
                  <a:pt x="256" y="229"/>
                </a:lnTo>
                <a:lnTo>
                  <a:pt x="256" y="229"/>
                </a:lnTo>
                <a:lnTo>
                  <a:pt x="256" y="229"/>
                </a:lnTo>
                <a:lnTo>
                  <a:pt x="256" y="229"/>
                </a:lnTo>
                <a:lnTo>
                  <a:pt x="259" y="228"/>
                </a:lnTo>
                <a:lnTo>
                  <a:pt x="259" y="225"/>
                </a:lnTo>
                <a:lnTo>
                  <a:pt x="259" y="225"/>
                </a:lnTo>
                <a:close/>
                <a:moveTo>
                  <a:pt x="207" y="159"/>
                </a:moveTo>
                <a:lnTo>
                  <a:pt x="207" y="159"/>
                </a:lnTo>
                <a:lnTo>
                  <a:pt x="205" y="159"/>
                </a:lnTo>
                <a:lnTo>
                  <a:pt x="205" y="159"/>
                </a:lnTo>
                <a:lnTo>
                  <a:pt x="205" y="161"/>
                </a:lnTo>
                <a:lnTo>
                  <a:pt x="205" y="161"/>
                </a:lnTo>
                <a:lnTo>
                  <a:pt x="206" y="161"/>
                </a:lnTo>
                <a:lnTo>
                  <a:pt x="206" y="161"/>
                </a:lnTo>
                <a:lnTo>
                  <a:pt x="207" y="159"/>
                </a:lnTo>
                <a:lnTo>
                  <a:pt x="207" y="159"/>
                </a:lnTo>
                <a:close/>
                <a:moveTo>
                  <a:pt x="249" y="147"/>
                </a:moveTo>
                <a:lnTo>
                  <a:pt x="249" y="147"/>
                </a:lnTo>
                <a:lnTo>
                  <a:pt x="247" y="144"/>
                </a:lnTo>
                <a:lnTo>
                  <a:pt x="247" y="144"/>
                </a:lnTo>
                <a:lnTo>
                  <a:pt x="246" y="145"/>
                </a:lnTo>
                <a:lnTo>
                  <a:pt x="246" y="145"/>
                </a:lnTo>
                <a:lnTo>
                  <a:pt x="247" y="147"/>
                </a:lnTo>
                <a:lnTo>
                  <a:pt x="247" y="147"/>
                </a:lnTo>
                <a:lnTo>
                  <a:pt x="247" y="147"/>
                </a:lnTo>
                <a:lnTo>
                  <a:pt x="247" y="147"/>
                </a:lnTo>
                <a:lnTo>
                  <a:pt x="249" y="147"/>
                </a:lnTo>
                <a:lnTo>
                  <a:pt x="249" y="147"/>
                </a:lnTo>
                <a:close/>
                <a:moveTo>
                  <a:pt x="124" y="233"/>
                </a:moveTo>
                <a:lnTo>
                  <a:pt x="124" y="233"/>
                </a:lnTo>
                <a:lnTo>
                  <a:pt x="124" y="235"/>
                </a:lnTo>
                <a:lnTo>
                  <a:pt x="124" y="235"/>
                </a:lnTo>
                <a:lnTo>
                  <a:pt x="125" y="246"/>
                </a:lnTo>
                <a:lnTo>
                  <a:pt x="125" y="246"/>
                </a:lnTo>
                <a:lnTo>
                  <a:pt x="125" y="246"/>
                </a:lnTo>
                <a:lnTo>
                  <a:pt x="125" y="246"/>
                </a:lnTo>
                <a:lnTo>
                  <a:pt x="124" y="233"/>
                </a:lnTo>
                <a:lnTo>
                  <a:pt x="124" y="233"/>
                </a:lnTo>
                <a:close/>
                <a:moveTo>
                  <a:pt x="219" y="297"/>
                </a:moveTo>
                <a:lnTo>
                  <a:pt x="219" y="297"/>
                </a:lnTo>
                <a:lnTo>
                  <a:pt x="222" y="289"/>
                </a:lnTo>
                <a:lnTo>
                  <a:pt x="222" y="289"/>
                </a:lnTo>
                <a:lnTo>
                  <a:pt x="219" y="296"/>
                </a:lnTo>
                <a:lnTo>
                  <a:pt x="219" y="296"/>
                </a:lnTo>
                <a:lnTo>
                  <a:pt x="219" y="297"/>
                </a:lnTo>
                <a:lnTo>
                  <a:pt x="219" y="297"/>
                </a:lnTo>
                <a:close/>
                <a:moveTo>
                  <a:pt x="118" y="218"/>
                </a:moveTo>
                <a:lnTo>
                  <a:pt x="118" y="218"/>
                </a:lnTo>
                <a:lnTo>
                  <a:pt x="116" y="218"/>
                </a:lnTo>
                <a:lnTo>
                  <a:pt x="115" y="216"/>
                </a:lnTo>
                <a:lnTo>
                  <a:pt x="115" y="216"/>
                </a:lnTo>
                <a:lnTo>
                  <a:pt x="115" y="218"/>
                </a:lnTo>
                <a:lnTo>
                  <a:pt x="115" y="218"/>
                </a:lnTo>
                <a:lnTo>
                  <a:pt x="116" y="219"/>
                </a:lnTo>
                <a:lnTo>
                  <a:pt x="116" y="219"/>
                </a:lnTo>
                <a:lnTo>
                  <a:pt x="118" y="218"/>
                </a:lnTo>
                <a:lnTo>
                  <a:pt x="118" y="218"/>
                </a:lnTo>
                <a:close/>
                <a:moveTo>
                  <a:pt x="205" y="309"/>
                </a:moveTo>
                <a:lnTo>
                  <a:pt x="205" y="309"/>
                </a:lnTo>
                <a:lnTo>
                  <a:pt x="205" y="309"/>
                </a:lnTo>
                <a:lnTo>
                  <a:pt x="205" y="309"/>
                </a:lnTo>
                <a:lnTo>
                  <a:pt x="200" y="311"/>
                </a:lnTo>
                <a:lnTo>
                  <a:pt x="200" y="311"/>
                </a:lnTo>
                <a:lnTo>
                  <a:pt x="203" y="310"/>
                </a:lnTo>
                <a:lnTo>
                  <a:pt x="205" y="309"/>
                </a:lnTo>
                <a:lnTo>
                  <a:pt x="205" y="309"/>
                </a:lnTo>
                <a:close/>
                <a:moveTo>
                  <a:pt x="192" y="26"/>
                </a:moveTo>
                <a:lnTo>
                  <a:pt x="192" y="26"/>
                </a:lnTo>
                <a:lnTo>
                  <a:pt x="190" y="24"/>
                </a:lnTo>
                <a:lnTo>
                  <a:pt x="190" y="24"/>
                </a:lnTo>
                <a:lnTo>
                  <a:pt x="189" y="26"/>
                </a:lnTo>
                <a:lnTo>
                  <a:pt x="189" y="26"/>
                </a:lnTo>
                <a:lnTo>
                  <a:pt x="190" y="27"/>
                </a:lnTo>
                <a:lnTo>
                  <a:pt x="192" y="26"/>
                </a:lnTo>
                <a:lnTo>
                  <a:pt x="192" y="26"/>
                </a:lnTo>
                <a:close/>
                <a:moveTo>
                  <a:pt x="72" y="105"/>
                </a:moveTo>
                <a:lnTo>
                  <a:pt x="72" y="105"/>
                </a:lnTo>
                <a:lnTo>
                  <a:pt x="70" y="111"/>
                </a:lnTo>
                <a:lnTo>
                  <a:pt x="70" y="111"/>
                </a:lnTo>
                <a:lnTo>
                  <a:pt x="71" y="108"/>
                </a:lnTo>
                <a:lnTo>
                  <a:pt x="71" y="108"/>
                </a:lnTo>
                <a:lnTo>
                  <a:pt x="72" y="105"/>
                </a:lnTo>
                <a:lnTo>
                  <a:pt x="72" y="105"/>
                </a:lnTo>
                <a:close/>
                <a:moveTo>
                  <a:pt x="52" y="171"/>
                </a:moveTo>
                <a:lnTo>
                  <a:pt x="52" y="171"/>
                </a:lnTo>
                <a:lnTo>
                  <a:pt x="50" y="175"/>
                </a:lnTo>
                <a:lnTo>
                  <a:pt x="50" y="175"/>
                </a:lnTo>
                <a:lnTo>
                  <a:pt x="50" y="175"/>
                </a:lnTo>
                <a:lnTo>
                  <a:pt x="50" y="175"/>
                </a:lnTo>
                <a:lnTo>
                  <a:pt x="51" y="175"/>
                </a:lnTo>
                <a:lnTo>
                  <a:pt x="51" y="175"/>
                </a:lnTo>
                <a:lnTo>
                  <a:pt x="52" y="172"/>
                </a:lnTo>
                <a:lnTo>
                  <a:pt x="52" y="172"/>
                </a:lnTo>
                <a:lnTo>
                  <a:pt x="52" y="172"/>
                </a:lnTo>
                <a:lnTo>
                  <a:pt x="52" y="171"/>
                </a:lnTo>
                <a:lnTo>
                  <a:pt x="52" y="171"/>
                </a:lnTo>
                <a:close/>
                <a:moveTo>
                  <a:pt x="180" y="358"/>
                </a:moveTo>
                <a:lnTo>
                  <a:pt x="180" y="358"/>
                </a:lnTo>
                <a:lnTo>
                  <a:pt x="183" y="358"/>
                </a:lnTo>
                <a:lnTo>
                  <a:pt x="183" y="358"/>
                </a:lnTo>
                <a:lnTo>
                  <a:pt x="185" y="357"/>
                </a:lnTo>
                <a:lnTo>
                  <a:pt x="185" y="357"/>
                </a:lnTo>
                <a:lnTo>
                  <a:pt x="186" y="357"/>
                </a:lnTo>
                <a:lnTo>
                  <a:pt x="186" y="357"/>
                </a:lnTo>
                <a:lnTo>
                  <a:pt x="186" y="355"/>
                </a:lnTo>
                <a:lnTo>
                  <a:pt x="186" y="355"/>
                </a:lnTo>
                <a:lnTo>
                  <a:pt x="180" y="358"/>
                </a:lnTo>
                <a:lnTo>
                  <a:pt x="180" y="358"/>
                </a:lnTo>
                <a:close/>
                <a:moveTo>
                  <a:pt x="104" y="46"/>
                </a:moveTo>
                <a:lnTo>
                  <a:pt x="104" y="46"/>
                </a:lnTo>
                <a:lnTo>
                  <a:pt x="105" y="41"/>
                </a:lnTo>
                <a:lnTo>
                  <a:pt x="106" y="37"/>
                </a:lnTo>
                <a:lnTo>
                  <a:pt x="106" y="37"/>
                </a:lnTo>
                <a:lnTo>
                  <a:pt x="105" y="37"/>
                </a:lnTo>
                <a:lnTo>
                  <a:pt x="105" y="37"/>
                </a:lnTo>
                <a:lnTo>
                  <a:pt x="105" y="41"/>
                </a:lnTo>
                <a:lnTo>
                  <a:pt x="105" y="41"/>
                </a:lnTo>
                <a:lnTo>
                  <a:pt x="105" y="43"/>
                </a:lnTo>
                <a:lnTo>
                  <a:pt x="105" y="43"/>
                </a:lnTo>
                <a:lnTo>
                  <a:pt x="104" y="46"/>
                </a:lnTo>
                <a:lnTo>
                  <a:pt x="104" y="46"/>
                </a:lnTo>
                <a:close/>
                <a:moveTo>
                  <a:pt x="43" y="311"/>
                </a:moveTo>
                <a:lnTo>
                  <a:pt x="43" y="311"/>
                </a:lnTo>
                <a:lnTo>
                  <a:pt x="41" y="309"/>
                </a:lnTo>
                <a:lnTo>
                  <a:pt x="41" y="309"/>
                </a:lnTo>
                <a:lnTo>
                  <a:pt x="40" y="310"/>
                </a:lnTo>
                <a:lnTo>
                  <a:pt x="40" y="310"/>
                </a:lnTo>
                <a:lnTo>
                  <a:pt x="43" y="313"/>
                </a:lnTo>
                <a:lnTo>
                  <a:pt x="43" y="313"/>
                </a:lnTo>
                <a:lnTo>
                  <a:pt x="43" y="311"/>
                </a:lnTo>
                <a:lnTo>
                  <a:pt x="43" y="311"/>
                </a:lnTo>
                <a:close/>
                <a:moveTo>
                  <a:pt x="210" y="41"/>
                </a:moveTo>
                <a:lnTo>
                  <a:pt x="210" y="41"/>
                </a:lnTo>
                <a:lnTo>
                  <a:pt x="207" y="39"/>
                </a:lnTo>
                <a:lnTo>
                  <a:pt x="207" y="39"/>
                </a:lnTo>
                <a:lnTo>
                  <a:pt x="206" y="39"/>
                </a:lnTo>
                <a:lnTo>
                  <a:pt x="206" y="39"/>
                </a:lnTo>
                <a:lnTo>
                  <a:pt x="209" y="41"/>
                </a:lnTo>
                <a:lnTo>
                  <a:pt x="209" y="41"/>
                </a:lnTo>
                <a:lnTo>
                  <a:pt x="210" y="41"/>
                </a:lnTo>
                <a:lnTo>
                  <a:pt x="210" y="41"/>
                </a:lnTo>
                <a:close/>
                <a:moveTo>
                  <a:pt x="16" y="274"/>
                </a:moveTo>
                <a:lnTo>
                  <a:pt x="16" y="274"/>
                </a:lnTo>
                <a:lnTo>
                  <a:pt x="17" y="272"/>
                </a:lnTo>
                <a:lnTo>
                  <a:pt x="17" y="272"/>
                </a:lnTo>
                <a:lnTo>
                  <a:pt x="16" y="270"/>
                </a:lnTo>
                <a:lnTo>
                  <a:pt x="16" y="270"/>
                </a:lnTo>
                <a:lnTo>
                  <a:pt x="14" y="269"/>
                </a:lnTo>
                <a:lnTo>
                  <a:pt x="14" y="269"/>
                </a:lnTo>
                <a:lnTo>
                  <a:pt x="16" y="274"/>
                </a:lnTo>
                <a:lnTo>
                  <a:pt x="16" y="274"/>
                </a:lnTo>
                <a:close/>
                <a:moveTo>
                  <a:pt x="185" y="26"/>
                </a:moveTo>
                <a:lnTo>
                  <a:pt x="185" y="26"/>
                </a:lnTo>
                <a:lnTo>
                  <a:pt x="180" y="24"/>
                </a:lnTo>
                <a:lnTo>
                  <a:pt x="180" y="24"/>
                </a:lnTo>
                <a:lnTo>
                  <a:pt x="180" y="24"/>
                </a:lnTo>
                <a:lnTo>
                  <a:pt x="180" y="24"/>
                </a:lnTo>
                <a:lnTo>
                  <a:pt x="183" y="27"/>
                </a:lnTo>
                <a:lnTo>
                  <a:pt x="183" y="27"/>
                </a:lnTo>
                <a:lnTo>
                  <a:pt x="185" y="26"/>
                </a:lnTo>
                <a:lnTo>
                  <a:pt x="185" y="26"/>
                </a:lnTo>
                <a:close/>
                <a:moveTo>
                  <a:pt x="189" y="340"/>
                </a:moveTo>
                <a:lnTo>
                  <a:pt x="189" y="340"/>
                </a:lnTo>
                <a:lnTo>
                  <a:pt x="189" y="340"/>
                </a:lnTo>
                <a:lnTo>
                  <a:pt x="189" y="340"/>
                </a:lnTo>
                <a:lnTo>
                  <a:pt x="192" y="337"/>
                </a:lnTo>
                <a:lnTo>
                  <a:pt x="192" y="337"/>
                </a:lnTo>
                <a:lnTo>
                  <a:pt x="190" y="336"/>
                </a:lnTo>
                <a:lnTo>
                  <a:pt x="190" y="336"/>
                </a:lnTo>
                <a:lnTo>
                  <a:pt x="189" y="340"/>
                </a:lnTo>
                <a:lnTo>
                  <a:pt x="189" y="340"/>
                </a:lnTo>
                <a:close/>
                <a:moveTo>
                  <a:pt x="24" y="255"/>
                </a:moveTo>
                <a:lnTo>
                  <a:pt x="24" y="255"/>
                </a:lnTo>
                <a:lnTo>
                  <a:pt x="24" y="253"/>
                </a:lnTo>
                <a:lnTo>
                  <a:pt x="24" y="253"/>
                </a:lnTo>
                <a:lnTo>
                  <a:pt x="21" y="252"/>
                </a:lnTo>
                <a:lnTo>
                  <a:pt x="21" y="252"/>
                </a:lnTo>
                <a:lnTo>
                  <a:pt x="21" y="255"/>
                </a:lnTo>
                <a:lnTo>
                  <a:pt x="21" y="255"/>
                </a:lnTo>
                <a:lnTo>
                  <a:pt x="24" y="255"/>
                </a:lnTo>
                <a:lnTo>
                  <a:pt x="24" y="255"/>
                </a:lnTo>
                <a:close/>
                <a:moveTo>
                  <a:pt x="25" y="203"/>
                </a:moveTo>
                <a:lnTo>
                  <a:pt x="25" y="203"/>
                </a:lnTo>
                <a:lnTo>
                  <a:pt x="24" y="205"/>
                </a:lnTo>
                <a:lnTo>
                  <a:pt x="24" y="205"/>
                </a:lnTo>
                <a:lnTo>
                  <a:pt x="23" y="206"/>
                </a:lnTo>
                <a:lnTo>
                  <a:pt x="23" y="206"/>
                </a:lnTo>
                <a:lnTo>
                  <a:pt x="25" y="205"/>
                </a:lnTo>
                <a:lnTo>
                  <a:pt x="25" y="203"/>
                </a:lnTo>
                <a:lnTo>
                  <a:pt x="25" y="203"/>
                </a:lnTo>
                <a:close/>
                <a:moveTo>
                  <a:pt x="233" y="144"/>
                </a:moveTo>
                <a:lnTo>
                  <a:pt x="233" y="144"/>
                </a:lnTo>
                <a:lnTo>
                  <a:pt x="237" y="142"/>
                </a:lnTo>
                <a:lnTo>
                  <a:pt x="237" y="142"/>
                </a:lnTo>
                <a:lnTo>
                  <a:pt x="237" y="141"/>
                </a:lnTo>
                <a:lnTo>
                  <a:pt x="237" y="141"/>
                </a:lnTo>
                <a:lnTo>
                  <a:pt x="236" y="142"/>
                </a:lnTo>
                <a:lnTo>
                  <a:pt x="234" y="142"/>
                </a:lnTo>
                <a:lnTo>
                  <a:pt x="234" y="142"/>
                </a:lnTo>
                <a:lnTo>
                  <a:pt x="233" y="144"/>
                </a:lnTo>
                <a:lnTo>
                  <a:pt x="233" y="144"/>
                </a:lnTo>
                <a:close/>
                <a:moveTo>
                  <a:pt x="14" y="269"/>
                </a:moveTo>
                <a:lnTo>
                  <a:pt x="14" y="269"/>
                </a:lnTo>
                <a:lnTo>
                  <a:pt x="14" y="267"/>
                </a:lnTo>
                <a:lnTo>
                  <a:pt x="14" y="267"/>
                </a:lnTo>
                <a:lnTo>
                  <a:pt x="14" y="262"/>
                </a:lnTo>
                <a:lnTo>
                  <a:pt x="14" y="262"/>
                </a:lnTo>
                <a:lnTo>
                  <a:pt x="13" y="260"/>
                </a:lnTo>
                <a:lnTo>
                  <a:pt x="13" y="260"/>
                </a:lnTo>
                <a:lnTo>
                  <a:pt x="13" y="262"/>
                </a:lnTo>
                <a:lnTo>
                  <a:pt x="13" y="262"/>
                </a:lnTo>
                <a:lnTo>
                  <a:pt x="14" y="269"/>
                </a:lnTo>
                <a:lnTo>
                  <a:pt x="14" y="269"/>
                </a:lnTo>
                <a:close/>
                <a:moveTo>
                  <a:pt x="217" y="88"/>
                </a:moveTo>
                <a:lnTo>
                  <a:pt x="217" y="88"/>
                </a:lnTo>
                <a:lnTo>
                  <a:pt x="216" y="88"/>
                </a:lnTo>
                <a:lnTo>
                  <a:pt x="216" y="88"/>
                </a:lnTo>
                <a:lnTo>
                  <a:pt x="217" y="94"/>
                </a:lnTo>
                <a:lnTo>
                  <a:pt x="217" y="94"/>
                </a:lnTo>
                <a:lnTo>
                  <a:pt x="217" y="94"/>
                </a:lnTo>
                <a:lnTo>
                  <a:pt x="217" y="94"/>
                </a:lnTo>
                <a:lnTo>
                  <a:pt x="217" y="88"/>
                </a:lnTo>
                <a:lnTo>
                  <a:pt x="217" y="88"/>
                </a:lnTo>
                <a:close/>
                <a:moveTo>
                  <a:pt x="16" y="141"/>
                </a:moveTo>
                <a:lnTo>
                  <a:pt x="16" y="141"/>
                </a:lnTo>
                <a:lnTo>
                  <a:pt x="16" y="142"/>
                </a:lnTo>
                <a:lnTo>
                  <a:pt x="16" y="142"/>
                </a:lnTo>
                <a:lnTo>
                  <a:pt x="14" y="145"/>
                </a:lnTo>
                <a:lnTo>
                  <a:pt x="14" y="145"/>
                </a:lnTo>
                <a:lnTo>
                  <a:pt x="16" y="144"/>
                </a:lnTo>
                <a:lnTo>
                  <a:pt x="16" y="141"/>
                </a:lnTo>
                <a:lnTo>
                  <a:pt x="16" y="141"/>
                </a:lnTo>
                <a:close/>
                <a:moveTo>
                  <a:pt x="182" y="347"/>
                </a:moveTo>
                <a:lnTo>
                  <a:pt x="182" y="347"/>
                </a:lnTo>
                <a:lnTo>
                  <a:pt x="182" y="345"/>
                </a:lnTo>
                <a:lnTo>
                  <a:pt x="182" y="345"/>
                </a:lnTo>
                <a:lnTo>
                  <a:pt x="180" y="345"/>
                </a:lnTo>
                <a:lnTo>
                  <a:pt x="179" y="345"/>
                </a:lnTo>
                <a:lnTo>
                  <a:pt x="179" y="345"/>
                </a:lnTo>
                <a:lnTo>
                  <a:pt x="179" y="348"/>
                </a:lnTo>
                <a:lnTo>
                  <a:pt x="179" y="348"/>
                </a:lnTo>
                <a:lnTo>
                  <a:pt x="182" y="347"/>
                </a:lnTo>
                <a:lnTo>
                  <a:pt x="182" y="347"/>
                </a:lnTo>
                <a:close/>
                <a:moveTo>
                  <a:pt x="247" y="168"/>
                </a:moveTo>
                <a:lnTo>
                  <a:pt x="247" y="168"/>
                </a:lnTo>
                <a:lnTo>
                  <a:pt x="249" y="171"/>
                </a:lnTo>
                <a:lnTo>
                  <a:pt x="249" y="171"/>
                </a:lnTo>
                <a:lnTo>
                  <a:pt x="250" y="169"/>
                </a:lnTo>
                <a:lnTo>
                  <a:pt x="250" y="169"/>
                </a:lnTo>
                <a:lnTo>
                  <a:pt x="250" y="168"/>
                </a:lnTo>
                <a:lnTo>
                  <a:pt x="250" y="168"/>
                </a:lnTo>
                <a:lnTo>
                  <a:pt x="247" y="168"/>
                </a:lnTo>
                <a:lnTo>
                  <a:pt x="247" y="168"/>
                </a:lnTo>
                <a:close/>
                <a:moveTo>
                  <a:pt x="41" y="186"/>
                </a:moveTo>
                <a:lnTo>
                  <a:pt x="41" y="186"/>
                </a:lnTo>
                <a:lnTo>
                  <a:pt x="43" y="185"/>
                </a:lnTo>
                <a:lnTo>
                  <a:pt x="43" y="183"/>
                </a:lnTo>
                <a:lnTo>
                  <a:pt x="43" y="183"/>
                </a:lnTo>
                <a:lnTo>
                  <a:pt x="43" y="181"/>
                </a:lnTo>
                <a:lnTo>
                  <a:pt x="43" y="181"/>
                </a:lnTo>
                <a:lnTo>
                  <a:pt x="41" y="183"/>
                </a:lnTo>
                <a:lnTo>
                  <a:pt x="41" y="186"/>
                </a:lnTo>
                <a:lnTo>
                  <a:pt x="41" y="186"/>
                </a:lnTo>
                <a:close/>
                <a:moveTo>
                  <a:pt x="246" y="255"/>
                </a:moveTo>
                <a:lnTo>
                  <a:pt x="246" y="255"/>
                </a:lnTo>
                <a:lnTo>
                  <a:pt x="244" y="256"/>
                </a:lnTo>
                <a:lnTo>
                  <a:pt x="244" y="256"/>
                </a:lnTo>
                <a:lnTo>
                  <a:pt x="244" y="260"/>
                </a:lnTo>
                <a:lnTo>
                  <a:pt x="244" y="260"/>
                </a:lnTo>
                <a:lnTo>
                  <a:pt x="244" y="260"/>
                </a:lnTo>
                <a:lnTo>
                  <a:pt x="244" y="260"/>
                </a:lnTo>
                <a:lnTo>
                  <a:pt x="246" y="255"/>
                </a:lnTo>
                <a:lnTo>
                  <a:pt x="246" y="255"/>
                </a:lnTo>
                <a:close/>
                <a:moveTo>
                  <a:pt x="18" y="192"/>
                </a:moveTo>
                <a:lnTo>
                  <a:pt x="18" y="192"/>
                </a:lnTo>
                <a:lnTo>
                  <a:pt x="20" y="189"/>
                </a:lnTo>
                <a:lnTo>
                  <a:pt x="20" y="189"/>
                </a:lnTo>
                <a:lnTo>
                  <a:pt x="20" y="188"/>
                </a:lnTo>
                <a:lnTo>
                  <a:pt x="20" y="188"/>
                </a:lnTo>
                <a:lnTo>
                  <a:pt x="18" y="189"/>
                </a:lnTo>
                <a:lnTo>
                  <a:pt x="18" y="192"/>
                </a:lnTo>
                <a:lnTo>
                  <a:pt x="18" y="192"/>
                </a:lnTo>
                <a:close/>
                <a:moveTo>
                  <a:pt x="62" y="147"/>
                </a:moveTo>
                <a:lnTo>
                  <a:pt x="62" y="147"/>
                </a:lnTo>
                <a:lnTo>
                  <a:pt x="62" y="142"/>
                </a:lnTo>
                <a:lnTo>
                  <a:pt x="61" y="137"/>
                </a:lnTo>
                <a:lnTo>
                  <a:pt x="61" y="137"/>
                </a:lnTo>
                <a:lnTo>
                  <a:pt x="62" y="147"/>
                </a:lnTo>
                <a:lnTo>
                  <a:pt x="62" y="147"/>
                </a:lnTo>
                <a:close/>
                <a:moveTo>
                  <a:pt x="106" y="347"/>
                </a:moveTo>
                <a:lnTo>
                  <a:pt x="106" y="347"/>
                </a:lnTo>
                <a:lnTo>
                  <a:pt x="108" y="344"/>
                </a:lnTo>
                <a:lnTo>
                  <a:pt x="108" y="344"/>
                </a:lnTo>
                <a:lnTo>
                  <a:pt x="108" y="343"/>
                </a:lnTo>
                <a:lnTo>
                  <a:pt x="108" y="343"/>
                </a:lnTo>
                <a:lnTo>
                  <a:pt x="105" y="347"/>
                </a:lnTo>
                <a:lnTo>
                  <a:pt x="105" y="347"/>
                </a:lnTo>
                <a:lnTo>
                  <a:pt x="106" y="347"/>
                </a:lnTo>
                <a:lnTo>
                  <a:pt x="106" y="347"/>
                </a:lnTo>
                <a:close/>
                <a:moveTo>
                  <a:pt x="45" y="181"/>
                </a:moveTo>
                <a:lnTo>
                  <a:pt x="45" y="181"/>
                </a:lnTo>
                <a:lnTo>
                  <a:pt x="48" y="178"/>
                </a:lnTo>
                <a:lnTo>
                  <a:pt x="48" y="178"/>
                </a:lnTo>
                <a:lnTo>
                  <a:pt x="48" y="176"/>
                </a:lnTo>
                <a:lnTo>
                  <a:pt x="48" y="176"/>
                </a:lnTo>
                <a:lnTo>
                  <a:pt x="47" y="179"/>
                </a:lnTo>
                <a:lnTo>
                  <a:pt x="45" y="181"/>
                </a:lnTo>
                <a:lnTo>
                  <a:pt x="45" y="181"/>
                </a:lnTo>
                <a:close/>
                <a:moveTo>
                  <a:pt x="213" y="58"/>
                </a:moveTo>
                <a:lnTo>
                  <a:pt x="213" y="58"/>
                </a:lnTo>
                <a:lnTo>
                  <a:pt x="212" y="58"/>
                </a:lnTo>
                <a:lnTo>
                  <a:pt x="212" y="58"/>
                </a:lnTo>
                <a:lnTo>
                  <a:pt x="212" y="60"/>
                </a:lnTo>
                <a:lnTo>
                  <a:pt x="212" y="60"/>
                </a:lnTo>
                <a:lnTo>
                  <a:pt x="213" y="61"/>
                </a:lnTo>
                <a:lnTo>
                  <a:pt x="213" y="61"/>
                </a:lnTo>
                <a:lnTo>
                  <a:pt x="213" y="58"/>
                </a:lnTo>
                <a:lnTo>
                  <a:pt x="213" y="58"/>
                </a:lnTo>
                <a:close/>
                <a:moveTo>
                  <a:pt x="45" y="172"/>
                </a:moveTo>
                <a:lnTo>
                  <a:pt x="45" y="172"/>
                </a:lnTo>
                <a:lnTo>
                  <a:pt x="45" y="172"/>
                </a:lnTo>
                <a:lnTo>
                  <a:pt x="47" y="171"/>
                </a:lnTo>
                <a:lnTo>
                  <a:pt x="47" y="171"/>
                </a:lnTo>
                <a:lnTo>
                  <a:pt x="45" y="168"/>
                </a:lnTo>
                <a:lnTo>
                  <a:pt x="45" y="168"/>
                </a:lnTo>
                <a:lnTo>
                  <a:pt x="45" y="172"/>
                </a:lnTo>
                <a:lnTo>
                  <a:pt x="45" y="172"/>
                </a:lnTo>
                <a:close/>
                <a:moveTo>
                  <a:pt x="256" y="168"/>
                </a:moveTo>
                <a:lnTo>
                  <a:pt x="256" y="168"/>
                </a:lnTo>
                <a:lnTo>
                  <a:pt x="257" y="166"/>
                </a:lnTo>
                <a:lnTo>
                  <a:pt x="257" y="166"/>
                </a:lnTo>
                <a:lnTo>
                  <a:pt x="257" y="164"/>
                </a:lnTo>
                <a:lnTo>
                  <a:pt x="257" y="164"/>
                </a:lnTo>
                <a:lnTo>
                  <a:pt x="256" y="165"/>
                </a:lnTo>
                <a:lnTo>
                  <a:pt x="256" y="165"/>
                </a:lnTo>
                <a:lnTo>
                  <a:pt x="256" y="168"/>
                </a:lnTo>
                <a:lnTo>
                  <a:pt x="256" y="168"/>
                </a:lnTo>
                <a:close/>
                <a:moveTo>
                  <a:pt x="195" y="354"/>
                </a:moveTo>
                <a:lnTo>
                  <a:pt x="195" y="354"/>
                </a:lnTo>
                <a:lnTo>
                  <a:pt x="190" y="357"/>
                </a:lnTo>
                <a:lnTo>
                  <a:pt x="190" y="357"/>
                </a:lnTo>
                <a:lnTo>
                  <a:pt x="187" y="358"/>
                </a:lnTo>
                <a:lnTo>
                  <a:pt x="187" y="358"/>
                </a:lnTo>
                <a:lnTo>
                  <a:pt x="195" y="354"/>
                </a:lnTo>
                <a:lnTo>
                  <a:pt x="195" y="354"/>
                </a:lnTo>
                <a:close/>
                <a:moveTo>
                  <a:pt x="106" y="333"/>
                </a:moveTo>
                <a:lnTo>
                  <a:pt x="106" y="333"/>
                </a:lnTo>
                <a:lnTo>
                  <a:pt x="108" y="333"/>
                </a:lnTo>
                <a:lnTo>
                  <a:pt x="108" y="333"/>
                </a:lnTo>
                <a:lnTo>
                  <a:pt x="106" y="330"/>
                </a:lnTo>
                <a:lnTo>
                  <a:pt x="106" y="330"/>
                </a:lnTo>
                <a:lnTo>
                  <a:pt x="105" y="328"/>
                </a:lnTo>
                <a:lnTo>
                  <a:pt x="104" y="328"/>
                </a:lnTo>
                <a:lnTo>
                  <a:pt x="104" y="328"/>
                </a:lnTo>
                <a:lnTo>
                  <a:pt x="106" y="333"/>
                </a:lnTo>
                <a:lnTo>
                  <a:pt x="106" y="333"/>
                </a:lnTo>
                <a:close/>
                <a:moveTo>
                  <a:pt x="227" y="259"/>
                </a:moveTo>
                <a:lnTo>
                  <a:pt x="227" y="259"/>
                </a:lnTo>
                <a:lnTo>
                  <a:pt x="227" y="259"/>
                </a:lnTo>
                <a:lnTo>
                  <a:pt x="227" y="259"/>
                </a:lnTo>
                <a:lnTo>
                  <a:pt x="226" y="263"/>
                </a:lnTo>
                <a:lnTo>
                  <a:pt x="226" y="267"/>
                </a:lnTo>
                <a:lnTo>
                  <a:pt x="226" y="267"/>
                </a:lnTo>
                <a:lnTo>
                  <a:pt x="227" y="259"/>
                </a:lnTo>
                <a:lnTo>
                  <a:pt x="227" y="259"/>
                </a:lnTo>
                <a:close/>
                <a:moveTo>
                  <a:pt x="48" y="269"/>
                </a:moveTo>
                <a:lnTo>
                  <a:pt x="48" y="269"/>
                </a:lnTo>
                <a:lnTo>
                  <a:pt x="50" y="272"/>
                </a:lnTo>
                <a:lnTo>
                  <a:pt x="50" y="272"/>
                </a:lnTo>
                <a:lnTo>
                  <a:pt x="51" y="267"/>
                </a:lnTo>
                <a:lnTo>
                  <a:pt x="51" y="267"/>
                </a:lnTo>
                <a:lnTo>
                  <a:pt x="48" y="269"/>
                </a:lnTo>
                <a:lnTo>
                  <a:pt x="48" y="269"/>
                </a:lnTo>
                <a:close/>
                <a:moveTo>
                  <a:pt x="175" y="61"/>
                </a:moveTo>
                <a:lnTo>
                  <a:pt x="175" y="61"/>
                </a:lnTo>
                <a:lnTo>
                  <a:pt x="175" y="61"/>
                </a:lnTo>
                <a:lnTo>
                  <a:pt x="175" y="61"/>
                </a:lnTo>
                <a:lnTo>
                  <a:pt x="169" y="60"/>
                </a:lnTo>
                <a:lnTo>
                  <a:pt x="169" y="60"/>
                </a:lnTo>
                <a:lnTo>
                  <a:pt x="169" y="61"/>
                </a:lnTo>
                <a:lnTo>
                  <a:pt x="169" y="61"/>
                </a:lnTo>
                <a:lnTo>
                  <a:pt x="175" y="61"/>
                </a:lnTo>
                <a:lnTo>
                  <a:pt x="175" y="61"/>
                </a:lnTo>
                <a:close/>
                <a:moveTo>
                  <a:pt x="67" y="183"/>
                </a:moveTo>
                <a:lnTo>
                  <a:pt x="67" y="183"/>
                </a:lnTo>
                <a:lnTo>
                  <a:pt x="65" y="188"/>
                </a:lnTo>
                <a:lnTo>
                  <a:pt x="65" y="188"/>
                </a:lnTo>
                <a:lnTo>
                  <a:pt x="68" y="185"/>
                </a:lnTo>
                <a:lnTo>
                  <a:pt x="67" y="183"/>
                </a:lnTo>
                <a:lnTo>
                  <a:pt x="67" y="183"/>
                </a:lnTo>
                <a:close/>
                <a:moveTo>
                  <a:pt x="166" y="23"/>
                </a:moveTo>
                <a:lnTo>
                  <a:pt x="166" y="23"/>
                </a:lnTo>
                <a:lnTo>
                  <a:pt x="165" y="23"/>
                </a:lnTo>
                <a:lnTo>
                  <a:pt x="165" y="23"/>
                </a:lnTo>
                <a:lnTo>
                  <a:pt x="165" y="24"/>
                </a:lnTo>
                <a:lnTo>
                  <a:pt x="166" y="26"/>
                </a:lnTo>
                <a:lnTo>
                  <a:pt x="166" y="26"/>
                </a:lnTo>
                <a:lnTo>
                  <a:pt x="166" y="23"/>
                </a:lnTo>
                <a:lnTo>
                  <a:pt x="166" y="23"/>
                </a:lnTo>
                <a:close/>
                <a:moveTo>
                  <a:pt x="40" y="299"/>
                </a:moveTo>
                <a:lnTo>
                  <a:pt x="40" y="299"/>
                </a:lnTo>
                <a:lnTo>
                  <a:pt x="41" y="301"/>
                </a:lnTo>
                <a:lnTo>
                  <a:pt x="41" y="301"/>
                </a:lnTo>
                <a:lnTo>
                  <a:pt x="41" y="300"/>
                </a:lnTo>
                <a:lnTo>
                  <a:pt x="41" y="300"/>
                </a:lnTo>
                <a:lnTo>
                  <a:pt x="40" y="297"/>
                </a:lnTo>
                <a:lnTo>
                  <a:pt x="40" y="297"/>
                </a:lnTo>
                <a:lnTo>
                  <a:pt x="40" y="299"/>
                </a:lnTo>
                <a:lnTo>
                  <a:pt x="40" y="299"/>
                </a:lnTo>
                <a:close/>
                <a:moveTo>
                  <a:pt x="10" y="256"/>
                </a:moveTo>
                <a:lnTo>
                  <a:pt x="10" y="256"/>
                </a:lnTo>
                <a:lnTo>
                  <a:pt x="7" y="243"/>
                </a:lnTo>
                <a:lnTo>
                  <a:pt x="7" y="243"/>
                </a:lnTo>
                <a:lnTo>
                  <a:pt x="10" y="256"/>
                </a:lnTo>
                <a:lnTo>
                  <a:pt x="10" y="256"/>
                </a:lnTo>
                <a:close/>
                <a:moveTo>
                  <a:pt x="31" y="300"/>
                </a:moveTo>
                <a:lnTo>
                  <a:pt x="31" y="300"/>
                </a:lnTo>
                <a:lnTo>
                  <a:pt x="33" y="303"/>
                </a:lnTo>
                <a:lnTo>
                  <a:pt x="33" y="303"/>
                </a:lnTo>
                <a:lnTo>
                  <a:pt x="33" y="301"/>
                </a:lnTo>
                <a:lnTo>
                  <a:pt x="33" y="301"/>
                </a:lnTo>
                <a:lnTo>
                  <a:pt x="31" y="300"/>
                </a:lnTo>
                <a:lnTo>
                  <a:pt x="31" y="300"/>
                </a:lnTo>
                <a:lnTo>
                  <a:pt x="31" y="300"/>
                </a:lnTo>
                <a:lnTo>
                  <a:pt x="31" y="300"/>
                </a:lnTo>
                <a:close/>
                <a:moveTo>
                  <a:pt x="33" y="158"/>
                </a:moveTo>
                <a:lnTo>
                  <a:pt x="33" y="158"/>
                </a:lnTo>
                <a:lnTo>
                  <a:pt x="34" y="152"/>
                </a:lnTo>
                <a:lnTo>
                  <a:pt x="34" y="152"/>
                </a:lnTo>
                <a:lnTo>
                  <a:pt x="33" y="155"/>
                </a:lnTo>
                <a:lnTo>
                  <a:pt x="33" y="155"/>
                </a:lnTo>
                <a:lnTo>
                  <a:pt x="33" y="155"/>
                </a:lnTo>
                <a:lnTo>
                  <a:pt x="33" y="158"/>
                </a:lnTo>
                <a:lnTo>
                  <a:pt x="33" y="158"/>
                </a:lnTo>
                <a:close/>
                <a:moveTo>
                  <a:pt x="68" y="147"/>
                </a:moveTo>
                <a:lnTo>
                  <a:pt x="68" y="147"/>
                </a:lnTo>
                <a:lnTo>
                  <a:pt x="68" y="139"/>
                </a:lnTo>
                <a:lnTo>
                  <a:pt x="68" y="139"/>
                </a:lnTo>
                <a:lnTo>
                  <a:pt x="67" y="142"/>
                </a:lnTo>
                <a:lnTo>
                  <a:pt x="68" y="147"/>
                </a:lnTo>
                <a:lnTo>
                  <a:pt x="68" y="147"/>
                </a:lnTo>
                <a:close/>
                <a:moveTo>
                  <a:pt x="197" y="155"/>
                </a:moveTo>
                <a:lnTo>
                  <a:pt x="197" y="155"/>
                </a:lnTo>
                <a:lnTo>
                  <a:pt x="197" y="154"/>
                </a:lnTo>
                <a:lnTo>
                  <a:pt x="197" y="154"/>
                </a:lnTo>
                <a:lnTo>
                  <a:pt x="195" y="154"/>
                </a:lnTo>
                <a:lnTo>
                  <a:pt x="195" y="154"/>
                </a:lnTo>
                <a:lnTo>
                  <a:pt x="195" y="155"/>
                </a:lnTo>
                <a:lnTo>
                  <a:pt x="195" y="155"/>
                </a:lnTo>
                <a:lnTo>
                  <a:pt x="197" y="155"/>
                </a:lnTo>
                <a:lnTo>
                  <a:pt x="197" y="155"/>
                </a:lnTo>
                <a:close/>
                <a:moveTo>
                  <a:pt x="78" y="314"/>
                </a:moveTo>
                <a:lnTo>
                  <a:pt x="78" y="314"/>
                </a:lnTo>
                <a:lnTo>
                  <a:pt x="78" y="314"/>
                </a:lnTo>
                <a:lnTo>
                  <a:pt x="78" y="314"/>
                </a:lnTo>
                <a:lnTo>
                  <a:pt x="77" y="311"/>
                </a:lnTo>
                <a:lnTo>
                  <a:pt x="77" y="311"/>
                </a:lnTo>
                <a:lnTo>
                  <a:pt x="77" y="313"/>
                </a:lnTo>
                <a:lnTo>
                  <a:pt x="77" y="313"/>
                </a:lnTo>
                <a:lnTo>
                  <a:pt x="78" y="314"/>
                </a:lnTo>
                <a:lnTo>
                  <a:pt x="78" y="314"/>
                </a:lnTo>
                <a:lnTo>
                  <a:pt x="78" y="314"/>
                </a:lnTo>
                <a:lnTo>
                  <a:pt x="78" y="314"/>
                </a:lnTo>
                <a:close/>
                <a:moveTo>
                  <a:pt x="37" y="67"/>
                </a:moveTo>
                <a:lnTo>
                  <a:pt x="37" y="67"/>
                </a:lnTo>
                <a:lnTo>
                  <a:pt x="40" y="66"/>
                </a:lnTo>
                <a:lnTo>
                  <a:pt x="41" y="64"/>
                </a:lnTo>
                <a:lnTo>
                  <a:pt x="41" y="64"/>
                </a:lnTo>
                <a:lnTo>
                  <a:pt x="40" y="64"/>
                </a:lnTo>
                <a:lnTo>
                  <a:pt x="40" y="64"/>
                </a:lnTo>
                <a:lnTo>
                  <a:pt x="37" y="67"/>
                </a:lnTo>
                <a:lnTo>
                  <a:pt x="37" y="67"/>
                </a:lnTo>
                <a:close/>
                <a:moveTo>
                  <a:pt x="82" y="344"/>
                </a:moveTo>
                <a:lnTo>
                  <a:pt x="82" y="344"/>
                </a:lnTo>
                <a:lnTo>
                  <a:pt x="82" y="344"/>
                </a:lnTo>
                <a:lnTo>
                  <a:pt x="82" y="344"/>
                </a:lnTo>
                <a:lnTo>
                  <a:pt x="78" y="343"/>
                </a:lnTo>
                <a:lnTo>
                  <a:pt x="78" y="343"/>
                </a:lnTo>
                <a:lnTo>
                  <a:pt x="77" y="343"/>
                </a:lnTo>
                <a:lnTo>
                  <a:pt x="77" y="343"/>
                </a:lnTo>
                <a:lnTo>
                  <a:pt x="82" y="344"/>
                </a:lnTo>
                <a:lnTo>
                  <a:pt x="82" y="344"/>
                </a:lnTo>
                <a:close/>
                <a:moveTo>
                  <a:pt x="203" y="37"/>
                </a:moveTo>
                <a:lnTo>
                  <a:pt x="203" y="37"/>
                </a:lnTo>
                <a:lnTo>
                  <a:pt x="203" y="37"/>
                </a:lnTo>
                <a:lnTo>
                  <a:pt x="203" y="37"/>
                </a:lnTo>
                <a:lnTo>
                  <a:pt x="199" y="40"/>
                </a:lnTo>
                <a:lnTo>
                  <a:pt x="199" y="40"/>
                </a:lnTo>
                <a:lnTo>
                  <a:pt x="199" y="40"/>
                </a:lnTo>
                <a:lnTo>
                  <a:pt x="199" y="40"/>
                </a:lnTo>
                <a:lnTo>
                  <a:pt x="203" y="37"/>
                </a:lnTo>
                <a:lnTo>
                  <a:pt x="203" y="37"/>
                </a:lnTo>
                <a:close/>
                <a:moveTo>
                  <a:pt x="27" y="203"/>
                </a:moveTo>
                <a:lnTo>
                  <a:pt x="27" y="203"/>
                </a:lnTo>
                <a:lnTo>
                  <a:pt x="28" y="203"/>
                </a:lnTo>
                <a:lnTo>
                  <a:pt x="28" y="203"/>
                </a:lnTo>
                <a:lnTo>
                  <a:pt x="28" y="202"/>
                </a:lnTo>
                <a:lnTo>
                  <a:pt x="28" y="202"/>
                </a:lnTo>
                <a:lnTo>
                  <a:pt x="28" y="199"/>
                </a:lnTo>
                <a:lnTo>
                  <a:pt x="28" y="199"/>
                </a:lnTo>
                <a:lnTo>
                  <a:pt x="28" y="199"/>
                </a:lnTo>
                <a:lnTo>
                  <a:pt x="28" y="199"/>
                </a:lnTo>
                <a:lnTo>
                  <a:pt x="27" y="201"/>
                </a:lnTo>
                <a:lnTo>
                  <a:pt x="27" y="201"/>
                </a:lnTo>
                <a:lnTo>
                  <a:pt x="27" y="203"/>
                </a:lnTo>
                <a:lnTo>
                  <a:pt x="27" y="203"/>
                </a:lnTo>
                <a:close/>
                <a:moveTo>
                  <a:pt x="209" y="50"/>
                </a:moveTo>
                <a:lnTo>
                  <a:pt x="209" y="50"/>
                </a:lnTo>
                <a:lnTo>
                  <a:pt x="212" y="53"/>
                </a:lnTo>
                <a:lnTo>
                  <a:pt x="212" y="53"/>
                </a:lnTo>
                <a:lnTo>
                  <a:pt x="212" y="50"/>
                </a:lnTo>
                <a:lnTo>
                  <a:pt x="210" y="48"/>
                </a:lnTo>
                <a:lnTo>
                  <a:pt x="210" y="48"/>
                </a:lnTo>
                <a:lnTo>
                  <a:pt x="209" y="50"/>
                </a:lnTo>
                <a:lnTo>
                  <a:pt x="209" y="50"/>
                </a:lnTo>
                <a:close/>
                <a:moveTo>
                  <a:pt x="264" y="206"/>
                </a:moveTo>
                <a:lnTo>
                  <a:pt x="264" y="206"/>
                </a:lnTo>
                <a:lnTo>
                  <a:pt x="264" y="202"/>
                </a:lnTo>
                <a:lnTo>
                  <a:pt x="264" y="202"/>
                </a:lnTo>
                <a:lnTo>
                  <a:pt x="264" y="203"/>
                </a:lnTo>
                <a:lnTo>
                  <a:pt x="264" y="203"/>
                </a:lnTo>
                <a:lnTo>
                  <a:pt x="264" y="205"/>
                </a:lnTo>
                <a:lnTo>
                  <a:pt x="264" y="205"/>
                </a:lnTo>
                <a:lnTo>
                  <a:pt x="264" y="205"/>
                </a:lnTo>
                <a:lnTo>
                  <a:pt x="263" y="206"/>
                </a:lnTo>
                <a:lnTo>
                  <a:pt x="263" y="206"/>
                </a:lnTo>
                <a:lnTo>
                  <a:pt x="261" y="206"/>
                </a:lnTo>
                <a:lnTo>
                  <a:pt x="261" y="206"/>
                </a:lnTo>
                <a:lnTo>
                  <a:pt x="264" y="206"/>
                </a:lnTo>
                <a:lnTo>
                  <a:pt x="264" y="206"/>
                </a:lnTo>
                <a:close/>
                <a:moveTo>
                  <a:pt x="94" y="324"/>
                </a:moveTo>
                <a:lnTo>
                  <a:pt x="94" y="324"/>
                </a:lnTo>
                <a:lnTo>
                  <a:pt x="92" y="326"/>
                </a:lnTo>
                <a:lnTo>
                  <a:pt x="94" y="327"/>
                </a:lnTo>
                <a:lnTo>
                  <a:pt x="94" y="327"/>
                </a:lnTo>
                <a:lnTo>
                  <a:pt x="95" y="326"/>
                </a:lnTo>
                <a:lnTo>
                  <a:pt x="95" y="326"/>
                </a:lnTo>
                <a:lnTo>
                  <a:pt x="94" y="324"/>
                </a:lnTo>
                <a:lnTo>
                  <a:pt x="94" y="324"/>
                </a:lnTo>
                <a:close/>
                <a:moveTo>
                  <a:pt x="257" y="215"/>
                </a:moveTo>
                <a:lnTo>
                  <a:pt x="257" y="215"/>
                </a:lnTo>
                <a:lnTo>
                  <a:pt x="256" y="216"/>
                </a:lnTo>
                <a:lnTo>
                  <a:pt x="256" y="218"/>
                </a:lnTo>
                <a:lnTo>
                  <a:pt x="256" y="218"/>
                </a:lnTo>
                <a:lnTo>
                  <a:pt x="257" y="216"/>
                </a:lnTo>
                <a:lnTo>
                  <a:pt x="257" y="215"/>
                </a:lnTo>
                <a:lnTo>
                  <a:pt x="257" y="215"/>
                </a:lnTo>
                <a:close/>
                <a:moveTo>
                  <a:pt x="108" y="321"/>
                </a:moveTo>
                <a:lnTo>
                  <a:pt x="108" y="321"/>
                </a:lnTo>
                <a:lnTo>
                  <a:pt x="104" y="320"/>
                </a:lnTo>
                <a:lnTo>
                  <a:pt x="104" y="320"/>
                </a:lnTo>
                <a:lnTo>
                  <a:pt x="106" y="321"/>
                </a:lnTo>
                <a:lnTo>
                  <a:pt x="106" y="321"/>
                </a:lnTo>
                <a:lnTo>
                  <a:pt x="106" y="321"/>
                </a:lnTo>
                <a:lnTo>
                  <a:pt x="106" y="321"/>
                </a:lnTo>
                <a:lnTo>
                  <a:pt x="108" y="321"/>
                </a:lnTo>
                <a:lnTo>
                  <a:pt x="108" y="321"/>
                </a:lnTo>
                <a:close/>
                <a:moveTo>
                  <a:pt x="34" y="306"/>
                </a:moveTo>
                <a:lnTo>
                  <a:pt x="34" y="306"/>
                </a:lnTo>
                <a:lnTo>
                  <a:pt x="37" y="309"/>
                </a:lnTo>
                <a:lnTo>
                  <a:pt x="37" y="309"/>
                </a:lnTo>
                <a:lnTo>
                  <a:pt x="37" y="309"/>
                </a:lnTo>
                <a:lnTo>
                  <a:pt x="37" y="307"/>
                </a:lnTo>
                <a:lnTo>
                  <a:pt x="37" y="307"/>
                </a:lnTo>
                <a:lnTo>
                  <a:pt x="35" y="306"/>
                </a:lnTo>
                <a:lnTo>
                  <a:pt x="35" y="306"/>
                </a:lnTo>
                <a:lnTo>
                  <a:pt x="35" y="306"/>
                </a:lnTo>
                <a:lnTo>
                  <a:pt x="35" y="306"/>
                </a:lnTo>
                <a:lnTo>
                  <a:pt x="34" y="306"/>
                </a:lnTo>
                <a:lnTo>
                  <a:pt x="34" y="306"/>
                </a:lnTo>
                <a:close/>
                <a:moveTo>
                  <a:pt x="60" y="225"/>
                </a:moveTo>
                <a:lnTo>
                  <a:pt x="60" y="225"/>
                </a:lnTo>
                <a:lnTo>
                  <a:pt x="58" y="223"/>
                </a:lnTo>
                <a:lnTo>
                  <a:pt x="57" y="225"/>
                </a:lnTo>
                <a:lnTo>
                  <a:pt x="57" y="225"/>
                </a:lnTo>
                <a:lnTo>
                  <a:pt x="54" y="225"/>
                </a:lnTo>
                <a:lnTo>
                  <a:pt x="54" y="225"/>
                </a:lnTo>
                <a:lnTo>
                  <a:pt x="54" y="226"/>
                </a:lnTo>
                <a:lnTo>
                  <a:pt x="54" y="226"/>
                </a:lnTo>
                <a:lnTo>
                  <a:pt x="54" y="226"/>
                </a:lnTo>
                <a:lnTo>
                  <a:pt x="54" y="226"/>
                </a:lnTo>
                <a:lnTo>
                  <a:pt x="60" y="225"/>
                </a:lnTo>
                <a:lnTo>
                  <a:pt x="60" y="225"/>
                </a:lnTo>
                <a:close/>
                <a:moveTo>
                  <a:pt x="206" y="74"/>
                </a:moveTo>
                <a:lnTo>
                  <a:pt x="206" y="74"/>
                </a:lnTo>
                <a:lnTo>
                  <a:pt x="207" y="74"/>
                </a:lnTo>
                <a:lnTo>
                  <a:pt x="207" y="74"/>
                </a:lnTo>
                <a:lnTo>
                  <a:pt x="206" y="73"/>
                </a:lnTo>
                <a:lnTo>
                  <a:pt x="206" y="71"/>
                </a:lnTo>
                <a:lnTo>
                  <a:pt x="206" y="71"/>
                </a:lnTo>
                <a:lnTo>
                  <a:pt x="205" y="73"/>
                </a:lnTo>
                <a:lnTo>
                  <a:pt x="205" y="73"/>
                </a:lnTo>
                <a:lnTo>
                  <a:pt x="206" y="74"/>
                </a:lnTo>
                <a:lnTo>
                  <a:pt x="206" y="74"/>
                </a:lnTo>
                <a:close/>
                <a:moveTo>
                  <a:pt x="57" y="327"/>
                </a:moveTo>
                <a:lnTo>
                  <a:pt x="57" y="327"/>
                </a:lnTo>
                <a:lnTo>
                  <a:pt x="58" y="328"/>
                </a:lnTo>
                <a:lnTo>
                  <a:pt x="58" y="328"/>
                </a:lnTo>
                <a:lnTo>
                  <a:pt x="60" y="327"/>
                </a:lnTo>
                <a:lnTo>
                  <a:pt x="60" y="327"/>
                </a:lnTo>
                <a:lnTo>
                  <a:pt x="58" y="326"/>
                </a:lnTo>
                <a:lnTo>
                  <a:pt x="58" y="326"/>
                </a:lnTo>
                <a:lnTo>
                  <a:pt x="57" y="327"/>
                </a:lnTo>
                <a:lnTo>
                  <a:pt x="57" y="327"/>
                </a:lnTo>
                <a:close/>
                <a:moveTo>
                  <a:pt x="199" y="326"/>
                </a:moveTo>
                <a:lnTo>
                  <a:pt x="199" y="326"/>
                </a:lnTo>
                <a:lnTo>
                  <a:pt x="197" y="328"/>
                </a:lnTo>
                <a:lnTo>
                  <a:pt x="197" y="328"/>
                </a:lnTo>
                <a:lnTo>
                  <a:pt x="200" y="326"/>
                </a:lnTo>
                <a:lnTo>
                  <a:pt x="200" y="326"/>
                </a:lnTo>
                <a:lnTo>
                  <a:pt x="199" y="326"/>
                </a:lnTo>
                <a:lnTo>
                  <a:pt x="199" y="326"/>
                </a:lnTo>
                <a:close/>
                <a:moveTo>
                  <a:pt x="64" y="98"/>
                </a:moveTo>
                <a:lnTo>
                  <a:pt x="64" y="98"/>
                </a:lnTo>
                <a:lnTo>
                  <a:pt x="65" y="97"/>
                </a:lnTo>
                <a:lnTo>
                  <a:pt x="65" y="95"/>
                </a:lnTo>
                <a:lnTo>
                  <a:pt x="65" y="95"/>
                </a:lnTo>
                <a:lnTo>
                  <a:pt x="64" y="97"/>
                </a:lnTo>
                <a:lnTo>
                  <a:pt x="64" y="98"/>
                </a:lnTo>
                <a:lnTo>
                  <a:pt x="64" y="98"/>
                </a:lnTo>
                <a:close/>
                <a:moveTo>
                  <a:pt x="72" y="327"/>
                </a:moveTo>
                <a:lnTo>
                  <a:pt x="72" y="327"/>
                </a:lnTo>
                <a:lnTo>
                  <a:pt x="74" y="328"/>
                </a:lnTo>
                <a:lnTo>
                  <a:pt x="74" y="328"/>
                </a:lnTo>
                <a:lnTo>
                  <a:pt x="74" y="327"/>
                </a:lnTo>
                <a:lnTo>
                  <a:pt x="74" y="326"/>
                </a:lnTo>
                <a:lnTo>
                  <a:pt x="74" y="326"/>
                </a:lnTo>
                <a:lnTo>
                  <a:pt x="72" y="327"/>
                </a:lnTo>
                <a:lnTo>
                  <a:pt x="72" y="327"/>
                </a:lnTo>
                <a:close/>
                <a:moveTo>
                  <a:pt x="50" y="78"/>
                </a:moveTo>
                <a:lnTo>
                  <a:pt x="50" y="78"/>
                </a:lnTo>
                <a:lnTo>
                  <a:pt x="50" y="83"/>
                </a:lnTo>
                <a:lnTo>
                  <a:pt x="50" y="83"/>
                </a:lnTo>
                <a:lnTo>
                  <a:pt x="51" y="80"/>
                </a:lnTo>
                <a:lnTo>
                  <a:pt x="50" y="78"/>
                </a:lnTo>
                <a:lnTo>
                  <a:pt x="50" y="78"/>
                </a:lnTo>
                <a:lnTo>
                  <a:pt x="50" y="78"/>
                </a:lnTo>
                <a:lnTo>
                  <a:pt x="50" y="78"/>
                </a:lnTo>
                <a:close/>
                <a:moveTo>
                  <a:pt x="43" y="128"/>
                </a:moveTo>
                <a:lnTo>
                  <a:pt x="43" y="128"/>
                </a:lnTo>
                <a:lnTo>
                  <a:pt x="44" y="128"/>
                </a:lnTo>
                <a:lnTo>
                  <a:pt x="44" y="127"/>
                </a:lnTo>
                <a:lnTo>
                  <a:pt x="44" y="127"/>
                </a:lnTo>
                <a:lnTo>
                  <a:pt x="41" y="127"/>
                </a:lnTo>
                <a:lnTo>
                  <a:pt x="41" y="127"/>
                </a:lnTo>
                <a:lnTo>
                  <a:pt x="43" y="128"/>
                </a:lnTo>
                <a:lnTo>
                  <a:pt x="43" y="128"/>
                </a:lnTo>
                <a:close/>
                <a:moveTo>
                  <a:pt x="43" y="145"/>
                </a:moveTo>
                <a:lnTo>
                  <a:pt x="43" y="145"/>
                </a:lnTo>
                <a:lnTo>
                  <a:pt x="44" y="148"/>
                </a:lnTo>
                <a:lnTo>
                  <a:pt x="44" y="149"/>
                </a:lnTo>
                <a:lnTo>
                  <a:pt x="44" y="149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3" y="145"/>
                </a:lnTo>
                <a:lnTo>
                  <a:pt x="43" y="145"/>
                </a:lnTo>
                <a:close/>
                <a:moveTo>
                  <a:pt x="27" y="139"/>
                </a:moveTo>
                <a:lnTo>
                  <a:pt x="27" y="139"/>
                </a:lnTo>
                <a:lnTo>
                  <a:pt x="25" y="142"/>
                </a:lnTo>
                <a:lnTo>
                  <a:pt x="27" y="145"/>
                </a:lnTo>
                <a:lnTo>
                  <a:pt x="27" y="145"/>
                </a:lnTo>
                <a:lnTo>
                  <a:pt x="27" y="139"/>
                </a:lnTo>
                <a:lnTo>
                  <a:pt x="27" y="139"/>
                </a:lnTo>
                <a:close/>
                <a:moveTo>
                  <a:pt x="14" y="183"/>
                </a:moveTo>
                <a:lnTo>
                  <a:pt x="14" y="183"/>
                </a:lnTo>
                <a:lnTo>
                  <a:pt x="14" y="183"/>
                </a:lnTo>
                <a:lnTo>
                  <a:pt x="14" y="183"/>
                </a:lnTo>
                <a:lnTo>
                  <a:pt x="16" y="182"/>
                </a:lnTo>
                <a:lnTo>
                  <a:pt x="16" y="182"/>
                </a:lnTo>
                <a:lnTo>
                  <a:pt x="16" y="179"/>
                </a:lnTo>
                <a:lnTo>
                  <a:pt x="16" y="179"/>
                </a:lnTo>
                <a:lnTo>
                  <a:pt x="14" y="178"/>
                </a:lnTo>
                <a:lnTo>
                  <a:pt x="14" y="178"/>
                </a:lnTo>
                <a:lnTo>
                  <a:pt x="14" y="178"/>
                </a:lnTo>
                <a:lnTo>
                  <a:pt x="14" y="178"/>
                </a:lnTo>
                <a:lnTo>
                  <a:pt x="14" y="183"/>
                </a:lnTo>
                <a:lnTo>
                  <a:pt x="14" y="183"/>
                </a:lnTo>
                <a:close/>
                <a:moveTo>
                  <a:pt x="71" y="336"/>
                </a:moveTo>
                <a:lnTo>
                  <a:pt x="71" y="336"/>
                </a:lnTo>
                <a:lnTo>
                  <a:pt x="70" y="334"/>
                </a:lnTo>
                <a:lnTo>
                  <a:pt x="70" y="334"/>
                </a:lnTo>
                <a:lnTo>
                  <a:pt x="67" y="334"/>
                </a:lnTo>
                <a:lnTo>
                  <a:pt x="67" y="334"/>
                </a:lnTo>
                <a:lnTo>
                  <a:pt x="70" y="337"/>
                </a:lnTo>
                <a:lnTo>
                  <a:pt x="70" y="337"/>
                </a:lnTo>
                <a:lnTo>
                  <a:pt x="71" y="336"/>
                </a:lnTo>
                <a:lnTo>
                  <a:pt x="71" y="336"/>
                </a:lnTo>
                <a:close/>
                <a:moveTo>
                  <a:pt x="31" y="196"/>
                </a:moveTo>
                <a:lnTo>
                  <a:pt x="31" y="196"/>
                </a:lnTo>
                <a:lnTo>
                  <a:pt x="30" y="198"/>
                </a:lnTo>
                <a:lnTo>
                  <a:pt x="30" y="198"/>
                </a:lnTo>
                <a:lnTo>
                  <a:pt x="31" y="201"/>
                </a:lnTo>
                <a:lnTo>
                  <a:pt x="31" y="201"/>
                </a:lnTo>
                <a:lnTo>
                  <a:pt x="31" y="201"/>
                </a:lnTo>
                <a:lnTo>
                  <a:pt x="31" y="201"/>
                </a:lnTo>
                <a:lnTo>
                  <a:pt x="31" y="199"/>
                </a:lnTo>
                <a:lnTo>
                  <a:pt x="31" y="199"/>
                </a:lnTo>
                <a:lnTo>
                  <a:pt x="31" y="196"/>
                </a:lnTo>
                <a:lnTo>
                  <a:pt x="31" y="196"/>
                </a:lnTo>
                <a:close/>
                <a:moveTo>
                  <a:pt x="85" y="205"/>
                </a:moveTo>
                <a:lnTo>
                  <a:pt x="85" y="205"/>
                </a:lnTo>
                <a:lnTo>
                  <a:pt x="85" y="206"/>
                </a:lnTo>
                <a:lnTo>
                  <a:pt x="87" y="205"/>
                </a:lnTo>
                <a:lnTo>
                  <a:pt x="87" y="205"/>
                </a:lnTo>
                <a:lnTo>
                  <a:pt x="87" y="203"/>
                </a:lnTo>
                <a:lnTo>
                  <a:pt x="87" y="203"/>
                </a:lnTo>
                <a:lnTo>
                  <a:pt x="85" y="203"/>
                </a:lnTo>
                <a:lnTo>
                  <a:pt x="85" y="203"/>
                </a:lnTo>
                <a:lnTo>
                  <a:pt x="85" y="205"/>
                </a:lnTo>
                <a:lnTo>
                  <a:pt x="85" y="205"/>
                </a:lnTo>
                <a:close/>
                <a:moveTo>
                  <a:pt x="233" y="171"/>
                </a:moveTo>
                <a:lnTo>
                  <a:pt x="233" y="171"/>
                </a:lnTo>
                <a:lnTo>
                  <a:pt x="232" y="172"/>
                </a:lnTo>
                <a:lnTo>
                  <a:pt x="232" y="174"/>
                </a:lnTo>
                <a:lnTo>
                  <a:pt x="232" y="174"/>
                </a:lnTo>
                <a:lnTo>
                  <a:pt x="232" y="174"/>
                </a:lnTo>
                <a:lnTo>
                  <a:pt x="232" y="174"/>
                </a:lnTo>
                <a:lnTo>
                  <a:pt x="233" y="174"/>
                </a:lnTo>
                <a:lnTo>
                  <a:pt x="233" y="174"/>
                </a:lnTo>
                <a:lnTo>
                  <a:pt x="233" y="171"/>
                </a:lnTo>
                <a:lnTo>
                  <a:pt x="233" y="171"/>
                </a:lnTo>
                <a:close/>
                <a:moveTo>
                  <a:pt x="89" y="19"/>
                </a:moveTo>
                <a:lnTo>
                  <a:pt x="89" y="19"/>
                </a:lnTo>
                <a:lnTo>
                  <a:pt x="89" y="19"/>
                </a:lnTo>
                <a:lnTo>
                  <a:pt x="89" y="19"/>
                </a:lnTo>
                <a:lnTo>
                  <a:pt x="87" y="20"/>
                </a:lnTo>
                <a:lnTo>
                  <a:pt x="84" y="21"/>
                </a:lnTo>
                <a:lnTo>
                  <a:pt x="84" y="21"/>
                </a:lnTo>
                <a:lnTo>
                  <a:pt x="89" y="19"/>
                </a:lnTo>
                <a:lnTo>
                  <a:pt x="89" y="19"/>
                </a:lnTo>
                <a:close/>
                <a:moveTo>
                  <a:pt x="79" y="172"/>
                </a:moveTo>
                <a:lnTo>
                  <a:pt x="79" y="172"/>
                </a:lnTo>
                <a:lnTo>
                  <a:pt x="77" y="166"/>
                </a:lnTo>
                <a:lnTo>
                  <a:pt x="77" y="166"/>
                </a:lnTo>
                <a:lnTo>
                  <a:pt x="78" y="169"/>
                </a:lnTo>
                <a:lnTo>
                  <a:pt x="79" y="172"/>
                </a:lnTo>
                <a:lnTo>
                  <a:pt x="79" y="172"/>
                </a:lnTo>
                <a:close/>
                <a:moveTo>
                  <a:pt x="236" y="88"/>
                </a:moveTo>
                <a:lnTo>
                  <a:pt x="236" y="88"/>
                </a:lnTo>
                <a:lnTo>
                  <a:pt x="233" y="88"/>
                </a:lnTo>
                <a:lnTo>
                  <a:pt x="233" y="90"/>
                </a:lnTo>
                <a:lnTo>
                  <a:pt x="233" y="90"/>
                </a:lnTo>
                <a:lnTo>
                  <a:pt x="236" y="90"/>
                </a:lnTo>
                <a:lnTo>
                  <a:pt x="236" y="88"/>
                </a:lnTo>
                <a:lnTo>
                  <a:pt x="236" y="88"/>
                </a:lnTo>
                <a:close/>
                <a:moveTo>
                  <a:pt x="64" y="303"/>
                </a:moveTo>
                <a:lnTo>
                  <a:pt x="64" y="303"/>
                </a:lnTo>
                <a:lnTo>
                  <a:pt x="62" y="300"/>
                </a:lnTo>
                <a:lnTo>
                  <a:pt x="62" y="300"/>
                </a:lnTo>
                <a:lnTo>
                  <a:pt x="62" y="301"/>
                </a:lnTo>
                <a:lnTo>
                  <a:pt x="62" y="301"/>
                </a:lnTo>
                <a:lnTo>
                  <a:pt x="62" y="304"/>
                </a:lnTo>
                <a:lnTo>
                  <a:pt x="62" y="304"/>
                </a:lnTo>
                <a:lnTo>
                  <a:pt x="64" y="303"/>
                </a:lnTo>
                <a:lnTo>
                  <a:pt x="64" y="303"/>
                </a:lnTo>
                <a:close/>
                <a:moveTo>
                  <a:pt x="118" y="351"/>
                </a:moveTo>
                <a:lnTo>
                  <a:pt x="118" y="351"/>
                </a:lnTo>
                <a:lnTo>
                  <a:pt x="118" y="348"/>
                </a:lnTo>
                <a:lnTo>
                  <a:pt x="118" y="348"/>
                </a:lnTo>
                <a:lnTo>
                  <a:pt x="115" y="350"/>
                </a:lnTo>
                <a:lnTo>
                  <a:pt x="115" y="350"/>
                </a:lnTo>
                <a:lnTo>
                  <a:pt x="118" y="351"/>
                </a:lnTo>
                <a:lnTo>
                  <a:pt x="118" y="351"/>
                </a:lnTo>
                <a:lnTo>
                  <a:pt x="118" y="351"/>
                </a:lnTo>
                <a:lnTo>
                  <a:pt x="118" y="351"/>
                </a:lnTo>
                <a:close/>
                <a:moveTo>
                  <a:pt x="51" y="307"/>
                </a:moveTo>
                <a:lnTo>
                  <a:pt x="51" y="307"/>
                </a:lnTo>
                <a:lnTo>
                  <a:pt x="51" y="306"/>
                </a:lnTo>
                <a:lnTo>
                  <a:pt x="51" y="306"/>
                </a:lnTo>
                <a:lnTo>
                  <a:pt x="51" y="304"/>
                </a:lnTo>
                <a:lnTo>
                  <a:pt x="51" y="304"/>
                </a:lnTo>
                <a:lnTo>
                  <a:pt x="50" y="306"/>
                </a:lnTo>
                <a:lnTo>
                  <a:pt x="51" y="307"/>
                </a:lnTo>
                <a:lnTo>
                  <a:pt x="51" y="307"/>
                </a:lnTo>
                <a:close/>
                <a:moveTo>
                  <a:pt x="28" y="228"/>
                </a:moveTo>
                <a:lnTo>
                  <a:pt x="28" y="228"/>
                </a:lnTo>
                <a:lnTo>
                  <a:pt x="27" y="228"/>
                </a:lnTo>
                <a:lnTo>
                  <a:pt x="28" y="230"/>
                </a:lnTo>
                <a:lnTo>
                  <a:pt x="28" y="230"/>
                </a:lnTo>
                <a:lnTo>
                  <a:pt x="28" y="229"/>
                </a:lnTo>
                <a:lnTo>
                  <a:pt x="28" y="229"/>
                </a:lnTo>
                <a:lnTo>
                  <a:pt x="28" y="228"/>
                </a:lnTo>
                <a:lnTo>
                  <a:pt x="28" y="228"/>
                </a:lnTo>
                <a:close/>
                <a:moveTo>
                  <a:pt x="79" y="328"/>
                </a:moveTo>
                <a:lnTo>
                  <a:pt x="79" y="328"/>
                </a:lnTo>
                <a:lnTo>
                  <a:pt x="79" y="330"/>
                </a:lnTo>
                <a:lnTo>
                  <a:pt x="79" y="330"/>
                </a:lnTo>
                <a:lnTo>
                  <a:pt x="81" y="331"/>
                </a:lnTo>
                <a:lnTo>
                  <a:pt x="81" y="331"/>
                </a:lnTo>
                <a:lnTo>
                  <a:pt x="81" y="328"/>
                </a:lnTo>
                <a:lnTo>
                  <a:pt x="81" y="328"/>
                </a:lnTo>
                <a:lnTo>
                  <a:pt x="79" y="328"/>
                </a:lnTo>
                <a:lnTo>
                  <a:pt x="79" y="328"/>
                </a:lnTo>
                <a:lnTo>
                  <a:pt x="79" y="328"/>
                </a:lnTo>
                <a:lnTo>
                  <a:pt x="79" y="328"/>
                </a:lnTo>
                <a:close/>
                <a:moveTo>
                  <a:pt x="254" y="139"/>
                </a:moveTo>
                <a:lnTo>
                  <a:pt x="254" y="139"/>
                </a:lnTo>
                <a:lnTo>
                  <a:pt x="254" y="145"/>
                </a:lnTo>
                <a:lnTo>
                  <a:pt x="254" y="145"/>
                </a:lnTo>
                <a:lnTo>
                  <a:pt x="254" y="144"/>
                </a:lnTo>
                <a:lnTo>
                  <a:pt x="254" y="144"/>
                </a:lnTo>
                <a:lnTo>
                  <a:pt x="254" y="139"/>
                </a:lnTo>
                <a:lnTo>
                  <a:pt x="254" y="139"/>
                </a:lnTo>
                <a:close/>
                <a:moveTo>
                  <a:pt x="212" y="40"/>
                </a:moveTo>
                <a:lnTo>
                  <a:pt x="212" y="40"/>
                </a:lnTo>
                <a:lnTo>
                  <a:pt x="212" y="39"/>
                </a:lnTo>
                <a:lnTo>
                  <a:pt x="212" y="39"/>
                </a:lnTo>
                <a:lnTo>
                  <a:pt x="210" y="37"/>
                </a:lnTo>
                <a:lnTo>
                  <a:pt x="210" y="37"/>
                </a:lnTo>
                <a:lnTo>
                  <a:pt x="209" y="37"/>
                </a:lnTo>
                <a:lnTo>
                  <a:pt x="209" y="37"/>
                </a:lnTo>
                <a:lnTo>
                  <a:pt x="209" y="37"/>
                </a:lnTo>
                <a:lnTo>
                  <a:pt x="209" y="37"/>
                </a:lnTo>
                <a:lnTo>
                  <a:pt x="212" y="40"/>
                </a:lnTo>
                <a:lnTo>
                  <a:pt x="212" y="40"/>
                </a:lnTo>
                <a:close/>
                <a:moveTo>
                  <a:pt x="213" y="41"/>
                </a:moveTo>
                <a:lnTo>
                  <a:pt x="213" y="41"/>
                </a:lnTo>
                <a:lnTo>
                  <a:pt x="216" y="43"/>
                </a:lnTo>
                <a:lnTo>
                  <a:pt x="216" y="43"/>
                </a:lnTo>
                <a:lnTo>
                  <a:pt x="216" y="43"/>
                </a:lnTo>
                <a:lnTo>
                  <a:pt x="216" y="43"/>
                </a:lnTo>
                <a:lnTo>
                  <a:pt x="216" y="43"/>
                </a:lnTo>
                <a:lnTo>
                  <a:pt x="216" y="43"/>
                </a:lnTo>
                <a:lnTo>
                  <a:pt x="213" y="40"/>
                </a:lnTo>
                <a:lnTo>
                  <a:pt x="213" y="40"/>
                </a:lnTo>
                <a:lnTo>
                  <a:pt x="213" y="41"/>
                </a:lnTo>
                <a:lnTo>
                  <a:pt x="213" y="41"/>
                </a:lnTo>
                <a:lnTo>
                  <a:pt x="213" y="41"/>
                </a:lnTo>
                <a:lnTo>
                  <a:pt x="213" y="41"/>
                </a:lnTo>
                <a:close/>
                <a:moveTo>
                  <a:pt x="52" y="164"/>
                </a:moveTo>
                <a:lnTo>
                  <a:pt x="52" y="164"/>
                </a:lnTo>
                <a:lnTo>
                  <a:pt x="51" y="164"/>
                </a:lnTo>
                <a:lnTo>
                  <a:pt x="50" y="166"/>
                </a:lnTo>
                <a:lnTo>
                  <a:pt x="50" y="166"/>
                </a:lnTo>
                <a:lnTo>
                  <a:pt x="51" y="165"/>
                </a:lnTo>
                <a:lnTo>
                  <a:pt x="52" y="165"/>
                </a:lnTo>
                <a:lnTo>
                  <a:pt x="52" y="165"/>
                </a:lnTo>
                <a:lnTo>
                  <a:pt x="52" y="164"/>
                </a:lnTo>
                <a:lnTo>
                  <a:pt x="52" y="164"/>
                </a:lnTo>
                <a:close/>
                <a:moveTo>
                  <a:pt x="62" y="70"/>
                </a:moveTo>
                <a:lnTo>
                  <a:pt x="62" y="70"/>
                </a:lnTo>
                <a:lnTo>
                  <a:pt x="62" y="73"/>
                </a:lnTo>
                <a:lnTo>
                  <a:pt x="62" y="73"/>
                </a:lnTo>
                <a:lnTo>
                  <a:pt x="64" y="70"/>
                </a:lnTo>
                <a:lnTo>
                  <a:pt x="64" y="70"/>
                </a:lnTo>
                <a:lnTo>
                  <a:pt x="62" y="70"/>
                </a:lnTo>
                <a:lnTo>
                  <a:pt x="62" y="70"/>
                </a:lnTo>
                <a:close/>
                <a:moveTo>
                  <a:pt x="114" y="47"/>
                </a:moveTo>
                <a:lnTo>
                  <a:pt x="114" y="47"/>
                </a:lnTo>
                <a:lnTo>
                  <a:pt x="114" y="47"/>
                </a:lnTo>
                <a:lnTo>
                  <a:pt x="114" y="47"/>
                </a:lnTo>
                <a:lnTo>
                  <a:pt x="115" y="44"/>
                </a:lnTo>
                <a:lnTo>
                  <a:pt x="115" y="44"/>
                </a:lnTo>
                <a:lnTo>
                  <a:pt x="114" y="44"/>
                </a:lnTo>
                <a:lnTo>
                  <a:pt x="114" y="46"/>
                </a:lnTo>
                <a:lnTo>
                  <a:pt x="114" y="46"/>
                </a:lnTo>
                <a:lnTo>
                  <a:pt x="114" y="47"/>
                </a:lnTo>
                <a:lnTo>
                  <a:pt x="114" y="47"/>
                </a:lnTo>
                <a:close/>
                <a:moveTo>
                  <a:pt x="81" y="320"/>
                </a:moveTo>
                <a:lnTo>
                  <a:pt x="81" y="320"/>
                </a:lnTo>
                <a:lnTo>
                  <a:pt x="79" y="323"/>
                </a:lnTo>
                <a:lnTo>
                  <a:pt x="79" y="323"/>
                </a:lnTo>
                <a:lnTo>
                  <a:pt x="79" y="324"/>
                </a:lnTo>
                <a:lnTo>
                  <a:pt x="79" y="324"/>
                </a:lnTo>
                <a:lnTo>
                  <a:pt x="81" y="321"/>
                </a:lnTo>
                <a:lnTo>
                  <a:pt x="81" y="320"/>
                </a:lnTo>
                <a:lnTo>
                  <a:pt x="81" y="320"/>
                </a:lnTo>
                <a:close/>
                <a:moveTo>
                  <a:pt x="99" y="354"/>
                </a:moveTo>
                <a:lnTo>
                  <a:pt x="99" y="354"/>
                </a:lnTo>
                <a:lnTo>
                  <a:pt x="99" y="354"/>
                </a:lnTo>
                <a:lnTo>
                  <a:pt x="99" y="354"/>
                </a:lnTo>
                <a:lnTo>
                  <a:pt x="98" y="353"/>
                </a:lnTo>
                <a:lnTo>
                  <a:pt x="98" y="353"/>
                </a:lnTo>
                <a:lnTo>
                  <a:pt x="97" y="353"/>
                </a:lnTo>
                <a:lnTo>
                  <a:pt x="97" y="354"/>
                </a:lnTo>
                <a:lnTo>
                  <a:pt x="97" y="354"/>
                </a:lnTo>
                <a:lnTo>
                  <a:pt x="99" y="354"/>
                </a:lnTo>
                <a:lnTo>
                  <a:pt x="99" y="354"/>
                </a:lnTo>
                <a:close/>
                <a:moveTo>
                  <a:pt x="156" y="16"/>
                </a:moveTo>
                <a:lnTo>
                  <a:pt x="156" y="16"/>
                </a:lnTo>
                <a:lnTo>
                  <a:pt x="156" y="16"/>
                </a:lnTo>
                <a:lnTo>
                  <a:pt x="156" y="16"/>
                </a:lnTo>
                <a:lnTo>
                  <a:pt x="149" y="16"/>
                </a:lnTo>
                <a:lnTo>
                  <a:pt x="149" y="16"/>
                </a:lnTo>
                <a:lnTo>
                  <a:pt x="153" y="17"/>
                </a:lnTo>
                <a:lnTo>
                  <a:pt x="156" y="16"/>
                </a:lnTo>
                <a:lnTo>
                  <a:pt x="156" y="16"/>
                </a:lnTo>
                <a:close/>
                <a:moveTo>
                  <a:pt x="119" y="326"/>
                </a:moveTo>
                <a:lnTo>
                  <a:pt x="119" y="326"/>
                </a:lnTo>
                <a:lnTo>
                  <a:pt x="119" y="326"/>
                </a:lnTo>
                <a:lnTo>
                  <a:pt x="119" y="326"/>
                </a:lnTo>
                <a:lnTo>
                  <a:pt x="121" y="326"/>
                </a:lnTo>
                <a:lnTo>
                  <a:pt x="121" y="326"/>
                </a:lnTo>
                <a:lnTo>
                  <a:pt x="121" y="324"/>
                </a:lnTo>
                <a:lnTo>
                  <a:pt x="121" y="324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19" y="326"/>
                </a:lnTo>
                <a:lnTo>
                  <a:pt x="119" y="326"/>
                </a:lnTo>
                <a:close/>
                <a:moveTo>
                  <a:pt x="229" y="80"/>
                </a:moveTo>
                <a:lnTo>
                  <a:pt x="229" y="80"/>
                </a:lnTo>
                <a:lnTo>
                  <a:pt x="229" y="81"/>
                </a:lnTo>
                <a:lnTo>
                  <a:pt x="229" y="83"/>
                </a:lnTo>
                <a:lnTo>
                  <a:pt x="229" y="83"/>
                </a:lnTo>
                <a:lnTo>
                  <a:pt x="232" y="83"/>
                </a:lnTo>
                <a:lnTo>
                  <a:pt x="232" y="83"/>
                </a:lnTo>
                <a:lnTo>
                  <a:pt x="229" y="80"/>
                </a:lnTo>
                <a:lnTo>
                  <a:pt x="229" y="80"/>
                </a:lnTo>
                <a:close/>
                <a:moveTo>
                  <a:pt x="267" y="233"/>
                </a:moveTo>
                <a:lnTo>
                  <a:pt x="267" y="233"/>
                </a:lnTo>
                <a:lnTo>
                  <a:pt x="268" y="233"/>
                </a:lnTo>
                <a:lnTo>
                  <a:pt x="268" y="233"/>
                </a:lnTo>
                <a:lnTo>
                  <a:pt x="270" y="229"/>
                </a:lnTo>
                <a:lnTo>
                  <a:pt x="270" y="229"/>
                </a:lnTo>
                <a:lnTo>
                  <a:pt x="267" y="233"/>
                </a:lnTo>
                <a:lnTo>
                  <a:pt x="267" y="233"/>
                </a:lnTo>
                <a:close/>
                <a:moveTo>
                  <a:pt x="87" y="39"/>
                </a:moveTo>
                <a:lnTo>
                  <a:pt x="87" y="39"/>
                </a:lnTo>
                <a:lnTo>
                  <a:pt x="85" y="39"/>
                </a:lnTo>
                <a:lnTo>
                  <a:pt x="85" y="41"/>
                </a:lnTo>
                <a:lnTo>
                  <a:pt x="85" y="41"/>
                </a:lnTo>
                <a:lnTo>
                  <a:pt x="87" y="40"/>
                </a:lnTo>
                <a:lnTo>
                  <a:pt x="87" y="39"/>
                </a:lnTo>
                <a:lnTo>
                  <a:pt x="87" y="39"/>
                </a:lnTo>
                <a:close/>
                <a:moveTo>
                  <a:pt x="38" y="196"/>
                </a:moveTo>
                <a:lnTo>
                  <a:pt x="38" y="196"/>
                </a:lnTo>
                <a:lnTo>
                  <a:pt x="38" y="198"/>
                </a:lnTo>
                <a:lnTo>
                  <a:pt x="38" y="201"/>
                </a:lnTo>
                <a:lnTo>
                  <a:pt x="38" y="201"/>
                </a:lnTo>
                <a:lnTo>
                  <a:pt x="38" y="199"/>
                </a:lnTo>
                <a:lnTo>
                  <a:pt x="38" y="196"/>
                </a:lnTo>
                <a:lnTo>
                  <a:pt x="38" y="196"/>
                </a:lnTo>
                <a:close/>
                <a:moveTo>
                  <a:pt x="102" y="201"/>
                </a:moveTo>
                <a:lnTo>
                  <a:pt x="102" y="201"/>
                </a:lnTo>
                <a:lnTo>
                  <a:pt x="102" y="201"/>
                </a:lnTo>
                <a:lnTo>
                  <a:pt x="102" y="201"/>
                </a:lnTo>
                <a:lnTo>
                  <a:pt x="99" y="196"/>
                </a:lnTo>
                <a:lnTo>
                  <a:pt x="99" y="196"/>
                </a:lnTo>
                <a:lnTo>
                  <a:pt x="99" y="198"/>
                </a:lnTo>
                <a:lnTo>
                  <a:pt x="99" y="198"/>
                </a:lnTo>
                <a:lnTo>
                  <a:pt x="99" y="199"/>
                </a:lnTo>
                <a:lnTo>
                  <a:pt x="99" y="199"/>
                </a:lnTo>
                <a:lnTo>
                  <a:pt x="102" y="201"/>
                </a:lnTo>
                <a:lnTo>
                  <a:pt x="102" y="201"/>
                </a:lnTo>
                <a:close/>
                <a:moveTo>
                  <a:pt x="237" y="171"/>
                </a:moveTo>
                <a:lnTo>
                  <a:pt x="237" y="171"/>
                </a:lnTo>
                <a:lnTo>
                  <a:pt x="240" y="169"/>
                </a:lnTo>
                <a:lnTo>
                  <a:pt x="240" y="169"/>
                </a:lnTo>
                <a:lnTo>
                  <a:pt x="240" y="169"/>
                </a:lnTo>
                <a:lnTo>
                  <a:pt x="240" y="169"/>
                </a:lnTo>
                <a:lnTo>
                  <a:pt x="239" y="169"/>
                </a:lnTo>
                <a:lnTo>
                  <a:pt x="239" y="169"/>
                </a:lnTo>
                <a:lnTo>
                  <a:pt x="239" y="169"/>
                </a:lnTo>
                <a:lnTo>
                  <a:pt x="237" y="171"/>
                </a:lnTo>
                <a:lnTo>
                  <a:pt x="237" y="171"/>
                </a:lnTo>
                <a:close/>
                <a:moveTo>
                  <a:pt x="243" y="225"/>
                </a:moveTo>
                <a:lnTo>
                  <a:pt x="243" y="225"/>
                </a:lnTo>
                <a:lnTo>
                  <a:pt x="243" y="226"/>
                </a:lnTo>
                <a:lnTo>
                  <a:pt x="243" y="228"/>
                </a:lnTo>
                <a:lnTo>
                  <a:pt x="243" y="228"/>
                </a:lnTo>
                <a:lnTo>
                  <a:pt x="243" y="226"/>
                </a:lnTo>
                <a:lnTo>
                  <a:pt x="243" y="225"/>
                </a:lnTo>
                <a:lnTo>
                  <a:pt x="243" y="225"/>
                </a:lnTo>
                <a:close/>
                <a:moveTo>
                  <a:pt x="94" y="222"/>
                </a:moveTo>
                <a:lnTo>
                  <a:pt x="94" y="222"/>
                </a:lnTo>
                <a:lnTo>
                  <a:pt x="94" y="222"/>
                </a:lnTo>
                <a:lnTo>
                  <a:pt x="94" y="222"/>
                </a:lnTo>
                <a:lnTo>
                  <a:pt x="87" y="222"/>
                </a:lnTo>
                <a:lnTo>
                  <a:pt x="87" y="222"/>
                </a:lnTo>
                <a:lnTo>
                  <a:pt x="87" y="222"/>
                </a:lnTo>
                <a:lnTo>
                  <a:pt x="87" y="222"/>
                </a:lnTo>
                <a:lnTo>
                  <a:pt x="87" y="223"/>
                </a:lnTo>
                <a:lnTo>
                  <a:pt x="87" y="223"/>
                </a:lnTo>
                <a:lnTo>
                  <a:pt x="88" y="223"/>
                </a:lnTo>
                <a:lnTo>
                  <a:pt x="88" y="223"/>
                </a:lnTo>
                <a:lnTo>
                  <a:pt x="94" y="222"/>
                </a:lnTo>
                <a:lnTo>
                  <a:pt x="94" y="222"/>
                </a:lnTo>
                <a:close/>
                <a:moveTo>
                  <a:pt x="64" y="57"/>
                </a:moveTo>
                <a:lnTo>
                  <a:pt x="64" y="57"/>
                </a:lnTo>
                <a:lnTo>
                  <a:pt x="61" y="57"/>
                </a:lnTo>
                <a:lnTo>
                  <a:pt x="61" y="58"/>
                </a:lnTo>
                <a:lnTo>
                  <a:pt x="61" y="58"/>
                </a:lnTo>
                <a:lnTo>
                  <a:pt x="62" y="58"/>
                </a:lnTo>
                <a:lnTo>
                  <a:pt x="62" y="58"/>
                </a:lnTo>
                <a:lnTo>
                  <a:pt x="62" y="57"/>
                </a:lnTo>
                <a:lnTo>
                  <a:pt x="64" y="57"/>
                </a:lnTo>
                <a:lnTo>
                  <a:pt x="64" y="57"/>
                </a:lnTo>
                <a:close/>
                <a:moveTo>
                  <a:pt x="47" y="81"/>
                </a:moveTo>
                <a:lnTo>
                  <a:pt x="47" y="81"/>
                </a:lnTo>
                <a:lnTo>
                  <a:pt x="47" y="81"/>
                </a:lnTo>
                <a:lnTo>
                  <a:pt x="47" y="81"/>
                </a:lnTo>
                <a:lnTo>
                  <a:pt x="45" y="85"/>
                </a:lnTo>
                <a:lnTo>
                  <a:pt x="45" y="85"/>
                </a:lnTo>
                <a:lnTo>
                  <a:pt x="47" y="84"/>
                </a:lnTo>
                <a:lnTo>
                  <a:pt x="47" y="83"/>
                </a:lnTo>
                <a:lnTo>
                  <a:pt x="47" y="83"/>
                </a:lnTo>
                <a:lnTo>
                  <a:pt x="47" y="81"/>
                </a:lnTo>
                <a:lnTo>
                  <a:pt x="47" y="81"/>
                </a:lnTo>
                <a:close/>
                <a:moveTo>
                  <a:pt x="250" y="220"/>
                </a:moveTo>
                <a:lnTo>
                  <a:pt x="250" y="220"/>
                </a:lnTo>
                <a:lnTo>
                  <a:pt x="250" y="219"/>
                </a:lnTo>
                <a:lnTo>
                  <a:pt x="250" y="219"/>
                </a:lnTo>
                <a:lnTo>
                  <a:pt x="251" y="218"/>
                </a:lnTo>
                <a:lnTo>
                  <a:pt x="251" y="218"/>
                </a:lnTo>
                <a:lnTo>
                  <a:pt x="250" y="218"/>
                </a:lnTo>
                <a:lnTo>
                  <a:pt x="250" y="220"/>
                </a:lnTo>
                <a:lnTo>
                  <a:pt x="250" y="220"/>
                </a:lnTo>
                <a:close/>
                <a:moveTo>
                  <a:pt x="70" y="192"/>
                </a:moveTo>
                <a:lnTo>
                  <a:pt x="70" y="192"/>
                </a:lnTo>
                <a:lnTo>
                  <a:pt x="70" y="192"/>
                </a:lnTo>
                <a:lnTo>
                  <a:pt x="70" y="192"/>
                </a:lnTo>
                <a:lnTo>
                  <a:pt x="71" y="192"/>
                </a:lnTo>
                <a:lnTo>
                  <a:pt x="71" y="192"/>
                </a:lnTo>
                <a:lnTo>
                  <a:pt x="70" y="188"/>
                </a:lnTo>
                <a:lnTo>
                  <a:pt x="70" y="188"/>
                </a:lnTo>
                <a:lnTo>
                  <a:pt x="70" y="192"/>
                </a:lnTo>
                <a:lnTo>
                  <a:pt x="70" y="192"/>
                </a:lnTo>
                <a:close/>
                <a:moveTo>
                  <a:pt x="220" y="188"/>
                </a:moveTo>
                <a:lnTo>
                  <a:pt x="220" y="188"/>
                </a:lnTo>
                <a:lnTo>
                  <a:pt x="223" y="191"/>
                </a:lnTo>
                <a:lnTo>
                  <a:pt x="223" y="191"/>
                </a:lnTo>
                <a:lnTo>
                  <a:pt x="223" y="191"/>
                </a:lnTo>
                <a:lnTo>
                  <a:pt x="223" y="191"/>
                </a:lnTo>
                <a:lnTo>
                  <a:pt x="222" y="186"/>
                </a:lnTo>
                <a:lnTo>
                  <a:pt x="222" y="186"/>
                </a:lnTo>
                <a:lnTo>
                  <a:pt x="220" y="188"/>
                </a:lnTo>
                <a:lnTo>
                  <a:pt x="220" y="188"/>
                </a:lnTo>
                <a:close/>
                <a:moveTo>
                  <a:pt x="70" y="105"/>
                </a:moveTo>
                <a:lnTo>
                  <a:pt x="70" y="105"/>
                </a:lnTo>
                <a:lnTo>
                  <a:pt x="68" y="102"/>
                </a:lnTo>
                <a:lnTo>
                  <a:pt x="68" y="102"/>
                </a:lnTo>
                <a:lnTo>
                  <a:pt x="68" y="102"/>
                </a:lnTo>
                <a:lnTo>
                  <a:pt x="68" y="102"/>
                </a:lnTo>
                <a:lnTo>
                  <a:pt x="68" y="105"/>
                </a:lnTo>
                <a:lnTo>
                  <a:pt x="68" y="107"/>
                </a:lnTo>
                <a:lnTo>
                  <a:pt x="68" y="107"/>
                </a:lnTo>
                <a:lnTo>
                  <a:pt x="70" y="105"/>
                </a:lnTo>
                <a:lnTo>
                  <a:pt x="70" y="105"/>
                </a:lnTo>
                <a:close/>
                <a:moveTo>
                  <a:pt x="241" y="128"/>
                </a:moveTo>
                <a:lnTo>
                  <a:pt x="241" y="128"/>
                </a:lnTo>
                <a:lnTo>
                  <a:pt x="241" y="131"/>
                </a:lnTo>
                <a:lnTo>
                  <a:pt x="241" y="131"/>
                </a:lnTo>
                <a:lnTo>
                  <a:pt x="241" y="131"/>
                </a:lnTo>
                <a:lnTo>
                  <a:pt x="241" y="131"/>
                </a:lnTo>
                <a:lnTo>
                  <a:pt x="243" y="128"/>
                </a:lnTo>
                <a:lnTo>
                  <a:pt x="243" y="128"/>
                </a:lnTo>
                <a:lnTo>
                  <a:pt x="241" y="128"/>
                </a:lnTo>
                <a:lnTo>
                  <a:pt x="241" y="128"/>
                </a:lnTo>
                <a:close/>
                <a:moveTo>
                  <a:pt x="55" y="331"/>
                </a:moveTo>
                <a:lnTo>
                  <a:pt x="55" y="331"/>
                </a:lnTo>
                <a:lnTo>
                  <a:pt x="57" y="333"/>
                </a:lnTo>
                <a:lnTo>
                  <a:pt x="57" y="333"/>
                </a:lnTo>
                <a:lnTo>
                  <a:pt x="57" y="331"/>
                </a:lnTo>
                <a:lnTo>
                  <a:pt x="57" y="331"/>
                </a:lnTo>
                <a:lnTo>
                  <a:pt x="55" y="330"/>
                </a:lnTo>
                <a:lnTo>
                  <a:pt x="55" y="330"/>
                </a:lnTo>
                <a:lnTo>
                  <a:pt x="55" y="331"/>
                </a:lnTo>
                <a:lnTo>
                  <a:pt x="55" y="331"/>
                </a:lnTo>
                <a:close/>
                <a:moveTo>
                  <a:pt x="256" y="293"/>
                </a:moveTo>
                <a:lnTo>
                  <a:pt x="256" y="293"/>
                </a:lnTo>
                <a:lnTo>
                  <a:pt x="254" y="293"/>
                </a:lnTo>
                <a:lnTo>
                  <a:pt x="254" y="293"/>
                </a:lnTo>
                <a:lnTo>
                  <a:pt x="253" y="296"/>
                </a:lnTo>
                <a:lnTo>
                  <a:pt x="253" y="296"/>
                </a:lnTo>
                <a:lnTo>
                  <a:pt x="256" y="293"/>
                </a:lnTo>
                <a:lnTo>
                  <a:pt x="256" y="293"/>
                </a:lnTo>
                <a:close/>
                <a:moveTo>
                  <a:pt x="240" y="63"/>
                </a:moveTo>
                <a:lnTo>
                  <a:pt x="240" y="63"/>
                </a:lnTo>
                <a:lnTo>
                  <a:pt x="240" y="63"/>
                </a:lnTo>
                <a:lnTo>
                  <a:pt x="240" y="63"/>
                </a:lnTo>
                <a:lnTo>
                  <a:pt x="241" y="67"/>
                </a:lnTo>
                <a:lnTo>
                  <a:pt x="241" y="67"/>
                </a:lnTo>
                <a:lnTo>
                  <a:pt x="243" y="67"/>
                </a:lnTo>
                <a:lnTo>
                  <a:pt x="243" y="67"/>
                </a:lnTo>
                <a:lnTo>
                  <a:pt x="240" y="63"/>
                </a:lnTo>
                <a:lnTo>
                  <a:pt x="240" y="63"/>
                </a:lnTo>
                <a:close/>
                <a:moveTo>
                  <a:pt x="28" y="294"/>
                </a:moveTo>
                <a:lnTo>
                  <a:pt x="28" y="294"/>
                </a:lnTo>
                <a:lnTo>
                  <a:pt x="27" y="296"/>
                </a:lnTo>
                <a:lnTo>
                  <a:pt x="27" y="296"/>
                </a:lnTo>
                <a:lnTo>
                  <a:pt x="28" y="297"/>
                </a:lnTo>
                <a:lnTo>
                  <a:pt x="28" y="297"/>
                </a:lnTo>
                <a:lnTo>
                  <a:pt x="30" y="296"/>
                </a:lnTo>
                <a:lnTo>
                  <a:pt x="28" y="296"/>
                </a:lnTo>
                <a:lnTo>
                  <a:pt x="28" y="296"/>
                </a:lnTo>
                <a:lnTo>
                  <a:pt x="28" y="294"/>
                </a:lnTo>
                <a:lnTo>
                  <a:pt x="28" y="294"/>
                </a:lnTo>
                <a:close/>
                <a:moveTo>
                  <a:pt x="241" y="101"/>
                </a:moveTo>
                <a:lnTo>
                  <a:pt x="241" y="101"/>
                </a:lnTo>
                <a:lnTo>
                  <a:pt x="244" y="100"/>
                </a:lnTo>
                <a:lnTo>
                  <a:pt x="244" y="100"/>
                </a:lnTo>
                <a:lnTo>
                  <a:pt x="243" y="98"/>
                </a:lnTo>
                <a:lnTo>
                  <a:pt x="243" y="98"/>
                </a:lnTo>
                <a:lnTo>
                  <a:pt x="241" y="98"/>
                </a:lnTo>
                <a:lnTo>
                  <a:pt x="241" y="101"/>
                </a:lnTo>
                <a:lnTo>
                  <a:pt x="241" y="101"/>
                </a:lnTo>
                <a:close/>
                <a:moveTo>
                  <a:pt x="271" y="209"/>
                </a:moveTo>
                <a:lnTo>
                  <a:pt x="271" y="209"/>
                </a:lnTo>
                <a:lnTo>
                  <a:pt x="273" y="208"/>
                </a:lnTo>
                <a:lnTo>
                  <a:pt x="273" y="206"/>
                </a:lnTo>
                <a:lnTo>
                  <a:pt x="273" y="206"/>
                </a:lnTo>
                <a:lnTo>
                  <a:pt x="271" y="206"/>
                </a:lnTo>
                <a:lnTo>
                  <a:pt x="271" y="206"/>
                </a:lnTo>
                <a:lnTo>
                  <a:pt x="271" y="209"/>
                </a:lnTo>
                <a:lnTo>
                  <a:pt x="271" y="209"/>
                </a:lnTo>
                <a:close/>
                <a:moveTo>
                  <a:pt x="200" y="19"/>
                </a:moveTo>
                <a:lnTo>
                  <a:pt x="200" y="19"/>
                </a:lnTo>
                <a:lnTo>
                  <a:pt x="200" y="19"/>
                </a:lnTo>
                <a:lnTo>
                  <a:pt x="200" y="19"/>
                </a:lnTo>
                <a:lnTo>
                  <a:pt x="202" y="17"/>
                </a:lnTo>
                <a:lnTo>
                  <a:pt x="202" y="17"/>
                </a:lnTo>
                <a:lnTo>
                  <a:pt x="199" y="17"/>
                </a:lnTo>
                <a:lnTo>
                  <a:pt x="199" y="17"/>
                </a:lnTo>
                <a:lnTo>
                  <a:pt x="199" y="19"/>
                </a:lnTo>
                <a:lnTo>
                  <a:pt x="199" y="19"/>
                </a:lnTo>
                <a:lnTo>
                  <a:pt x="200" y="19"/>
                </a:lnTo>
                <a:lnTo>
                  <a:pt x="200" y="19"/>
                </a:lnTo>
                <a:close/>
                <a:moveTo>
                  <a:pt x="68" y="323"/>
                </a:moveTo>
                <a:lnTo>
                  <a:pt x="68" y="323"/>
                </a:lnTo>
                <a:lnTo>
                  <a:pt x="70" y="321"/>
                </a:lnTo>
                <a:lnTo>
                  <a:pt x="70" y="321"/>
                </a:lnTo>
                <a:lnTo>
                  <a:pt x="68" y="320"/>
                </a:lnTo>
                <a:lnTo>
                  <a:pt x="68" y="320"/>
                </a:lnTo>
                <a:lnTo>
                  <a:pt x="68" y="321"/>
                </a:lnTo>
                <a:lnTo>
                  <a:pt x="68" y="321"/>
                </a:lnTo>
                <a:lnTo>
                  <a:pt x="68" y="323"/>
                </a:lnTo>
                <a:lnTo>
                  <a:pt x="68" y="323"/>
                </a:lnTo>
                <a:close/>
                <a:moveTo>
                  <a:pt x="207" y="47"/>
                </a:moveTo>
                <a:lnTo>
                  <a:pt x="207" y="47"/>
                </a:lnTo>
                <a:lnTo>
                  <a:pt x="209" y="47"/>
                </a:lnTo>
                <a:lnTo>
                  <a:pt x="209" y="47"/>
                </a:lnTo>
                <a:lnTo>
                  <a:pt x="207" y="46"/>
                </a:lnTo>
                <a:lnTo>
                  <a:pt x="207" y="46"/>
                </a:lnTo>
                <a:lnTo>
                  <a:pt x="206" y="47"/>
                </a:lnTo>
                <a:lnTo>
                  <a:pt x="206" y="47"/>
                </a:lnTo>
                <a:lnTo>
                  <a:pt x="207" y="47"/>
                </a:lnTo>
                <a:lnTo>
                  <a:pt x="207" y="47"/>
                </a:lnTo>
                <a:close/>
                <a:moveTo>
                  <a:pt x="222" y="111"/>
                </a:moveTo>
                <a:lnTo>
                  <a:pt x="222" y="111"/>
                </a:lnTo>
                <a:lnTo>
                  <a:pt x="222" y="108"/>
                </a:lnTo>
                <a:lnTo>
                  <a:pt x="222" y="105"/>
                </a:lnTo>
                <a:lnTo>
                  <a:pt x="222" y="105"/>
                </a:lnTo>
                <a:lnTo>
                  <a:pt x="222" y="105"/>
                </a:lnTo>
                <a:lnTo>
                  <a:pt x="222" y="105"/>
                </a:lnTo>
                <a:lnTo>
                  <a:pt x="222" y="111"/>
                </a:lnTo>
                <a:lnTo>
                  <a:pt x="222" y="111"/>
                </a:lnTo>
                <a:close/>
                <a:moveTo>
                  <a:pt x="44" y="95"/>
                </a:moveTo>
                <a:lnTo>
                  <a:pt x="44" y="95"/>
                </a:lnTo>
                <a:lnTo>
                  <a:pt x="45" y="98"/>
                </a:lnTo>
                <a:lnTo>
                  <a:pt x="45" y="98"/>
                </a:lnTo>
                <a:lnTo>
                  <a:pt x="45" y="97"/>
                </a:lnTo>
                <a:lnTo>
                  <a:pt x="45" y="95"/>
                </a:lnTo>
                <a:lnTo>
                  <a:pt x="45" y="95"/>
                </a:lnTo>
                <a:lnTo>
                  <a:pt x="44" y="95"/>
                </a:lnTo>
                <a:lnTo>
                  <a:pt x="44" y="95"/>
                </a:lnTo>
                <a:close/>
                <a:moveTo>
                  <a:pt x="82" y="316"/>
                </a:moveTo>
                <a:lnTo>
                  <a:pt x="82" y="316"/>
                </a:lnTo>
                <a:lnTo>
                  <a:pt x="82" y="318"/>
                </a:lnTo>
                <a:lnTo>
                  <a:pt x="84" y="318"/>
                </a:lnTo>
                <a:lnTo>
                  <a:pt x="84" y="318"/>
                </a:lnTo>
                <a:lnTo>
                  <a:pt x="84" y="318"/>
                </a:lnTo>
                <a:lnTo>
                  <a:pt x="84" y="318"/>
                </a:lnTo>
                <a:lnTo>
                  <a:pt x="82" y="316"/>
                </a:lnTo>
                <a:lnTo>
                  <a:pt x="82" y="316"/>
                </a:lnTo>
                <a:close/>
                <a:moveTo>
                  <a:pt x="251" y="142"/>
                </a:moveTo>
                <a:lnTo>
                  <a:pt x="251" y="142"/>
                </a:lnTo>
                <a:lnTo>
                  <a:pt x="251" y="142"/>
                </a:lnTo>
                <a:lnTo>
                  <a:pt x="251" y="142"/>
                </a:lnTo>
                <a:lnTo>
                  <a:pt x="251" y="145"/>
                </a:lnTo>
                <a:lnTo>
                  <a:pt x="251" y="145"/>
                </a:lnTo>
                <a:lnTo>
                  <a:pt x="251" y="145"/>
                </a:lnTo>
                <a:lnTo>
                  <a:pt x="251" y="145"/>
                </a:lnTo>
                <a:lnTo>
                  <a:pt x="251" y="145"/>
                </a:lnTo>
                <a:lnTo>
                  <a:pt x="251" y="145"/>
                </a:lnTo>
                <a:lnTo>
                  <a:pt x="251" y="142"/>
                </a:lnTo>
                <a:lnTo>
                  <a:pt x="251" y="142"/>
                </a:lnTo>
                <a:close/>
                <a:moveTo>
                  <a:pt x="210" y="75"/>
                </a:moveTo>
                <a:lnTo>
                  <a:pt x="210" y="75"/>
                </a:lnTo>
                <a:lnTo>
                  <a:pt x="209" y="75"/>
                </a:lnTo>
                <a:lnTo>
                  <a:pt x="209" y="75"/>
                </a:lnTo>
                <a:lnTo>
                  <a:pt x="210" y="78"/>
                </a:lnTo>
                <a:lnTo>
                  <a:pt x="212" y="80"/>
                </a:lnTo>
                <a:lnTo>
                  <a:pt x="212" y="80"/>
                </a:lnTo>
                <a:lnTo>
                  <a:pt x="210" y="75"/>
                </a:lnTo>
                <a:lnTo>
                  <a:pt x="210" y="75"/>
                </a:lnTo>
                <a:close/>
                <a:moveTo>
                  <a:pt x="21" y="213"/>
                </a:moveTo>
                <a:lnTo>
                  <a:pt x="21" y="213"/>
                </a:lnTo>
                <a:lnTo>
                  <a:pt x="21" y="210"/>
                </a:lnTo>
                <a:lnTo>
                  <a:pt x="21" y="210"/>
                </a:lnTo>
                <a:lnTo>
                  <a:pt x="20" y="212"/>
                </a:lnTo>
                <a:lnTo>
                  <a:pt x="20" y="212"/>
                </a:lnTo>
                <a:lnTo>
                  <a:pt x="20" y="212"/>
                </a:lnTo>
                <a:lnTo>
                  <a:pt x="21" y="213"/>
                </a:lnTo>
                <a:lnTo>
                  <a:pt x="21" y="213"/>
                </a:lnTo>
                <a:close/>
                <a:moveTo>
                  <a:pt x="227" y="85"/>
                </a:moveTo>
                <a:lnTo>
                  <a:pt x="227" y="85"/>
                </a:lnTo>
                <a:lnTo>
                  <a:pt x="227" y="87"/>
                </a:lnTo>
                <a:lnTo>
                  <a:pt x="227" y="87"/>
                </a:lnTo>
                <a:lnTo>
                  <a:pt x="227" y="88"/>
                </a:lnTo>
                <a:lnTo>
                  <a:pt x="227" y="88"/>
                </a:lnTo>
                <a:lnTo>
                  <a:pt x="227" y="90"/>
                </a:lnTo>
                <a:lnTo>
                  <a:pt x="227" y="90"/>
                </a:lnTo>
                <a:lnTo>
                  <a:pt x="229" y="90"/>
                </a:lnTo>
                <a:lnTo>
                  <a:pt x="229" y="90"/>
                </a:lnTo>
                <a:lnTo>
                  <a:pt x="227" y="85"/>
                </a:lnTo>
                <a:lnTo>
                  <a:pt x="227" y="85"/>
                </a:lnTo>
                <a:close/>
                <a:moveTo>
                  <a:pt x="243" y="178"/>
                </a:moveTo>
                <a:lnTo>
                  <a:pt x="243" y="178"/>
                </a:lnTo>
                <a:lnTo>
                  <a:pt x="244" y="176"/>
                </a:lnTo>
                <a:lnTo>
                  <a:pt x="246" y="175"/>
                </a:lnTo>
                <a:lnTo>
                  <a:pt x="246" y="175"/>
                </a:lnTo>
                <a:lnTo>
                  <a:pt x="246" y="174"/>
                </a:lnTo>
                <a:lnTo>
                  <a:pt x="246" y="174"/>
                </a:lnTo>
                <a:lnTo>
                  <a:pt x="244" y="176"/>
                </a:lnTo>
                <a:lnTo>
                  <a:pt x="244" y="176"/>
                </a:lnTo>
                <a:lnTo>
                  <a:pt x="243" y="178"/>
                </a:lnTo>
                <a:lnTo>
                  <a:pt x="243" y="178"/>
                </a:lnTo>
                <a:close/>
                <a:moveTo>
                  <a:pt x="239" y="85"/>
                </a:moveTo>
                <a:lnTo>
                  <a:pt x="239" y="85"/>
                </a:lnTo>
                <a:lnTo>
                  <a:pt x="237" y="87"/>
                </a:lnTo>
                <a:lnTo>
                  <a:pt x="237" y="88"/>
                </a:lnTo>
                <a:lnTo>
                  <a:pt x="237" y="88"/>
                </a:lnTo>
                <a:lnTo>
                  <a:pt x="239" y="88"/>
                </a:lnTo>
                <a:lnTo>
                  <a:pt x="239" y="88"/>
                </a:lnTo>
                <a:lnTo>
                  <a:pt x="239" y="85"/>
                </a:lnTo>
                <a:lnTo>
                  <a:pt x="239" y="85"/>
                </a:lnTo>
                <a:close/>
                <a:moveTo>
                  <a:pt x="180" y="44"/>
                </a:moveTo>
                <a:lnTo>
                  <a:pt x="180" y="44"/>
                </a:lnTo>
                <a:lnTo>
                  <a:pt x="180" y="44"/>
                </a:lnTo>
                <a:lnTo>
                  <a:pt x="180" y="44"/>
                </a:lnTo>
                <a:lnTo>
                  <a:pt x="180" y="41"/>
                </a:lnTo>
                <a:lnTo>
                  <a:pt x="180" y="41"/>
                </a:lnTo>
                <a:lnTo>
                  <a:pt x="180" y="41"/>
                </a:lnTo>
                <a:lnTo>
                  <a:pt x="180" y="40"/>
                </a:lnTo>
                <a:lnTo>
                  <a:pt x="180" y="40"/>
                </a:lnTo>
                <a:lnTo>
                  <a:pt x="180" y="44"/>
                </a:lnTo>
                <a:lnTo>
                  <a:pt x="180" y="44"/>
                </a:lnTo>
                <a:close/>
                <a:moveTo>
                  <a:pt x="44" y="134"/>
                </a:moveTo>
                <a:lnTo>
                  <a:pt x="44" y="134"/>
                </a:lnTo>
                <a:lnTo>
                  <a:pt x="43" y="134"/>
                </a:lnTo>
                <a:lnTo>
                  <a:pt x="43" y="135"/>
                </a:lnTo>
                <a:lnTo>
                  <a:pt x="43" y="135"/>
                </a:lnTo>
                <a:lnTo>
                  <a:pt x="43" y="137"/>
                </a:lnTo>
                <a:lnTo>
                  <a:pt x="43" y="137"/>
                </a:lnTo>
                <a:lnTo>
                  <a:pt x="43" y="137"/>
                </a:lnTo>
                <a:lnTo>
                  <a:pt x="43" y="137"/>
                </a:lnTo>
                <a:lnTo>
                  <a:pt x="43" y="137"/>
                </a:lnTo>
                <a:lnTo>
                  <a:pt x="43" y="137"/>
                </a:lnTo>
                <a:lnTo>
                  <a:pt x="44" y="134"/>
                </a:lnTo>
                <a:lnTo>
                  <a:pt x="44" y="134"/>
                </a:lnTo>
                <a:close/>
                <a:moveTo>
                  <a:pt x="94" y="202"/>
                </a:moveTo>
                <a:lnTo>
                  <a:pt x="94" y="202"/>
                </a:lnTo>
                <a:lnTo>
                  <a:pt x="92" y="201"/>
                </a:lnTo>
                <a:lnTo>
                  <a:pt x="89" y="199"/>
                </a:lnTo>
                <a:lnTo>
                  <a:pt x="89" y="199"/>
                </a:lnTo>
                <a:lnTo>
                  <a:pt x="92" y="202"/>
                </a:lnTo>
                <a:lnTo>
                  <a:pt x="92" y="202"/>
                </a:lnTo>
                <a:lnTo>
                  <a:pt x="94" y="202"/>
                </a:lnTo>
                <a:lnTo>
                  <a:pt x="94" y="202"/>
                </a:lnTo>
                <a:close/>
                <a:moveTo>
                  <a:pt x="192" y="330"/>
                </a:moveTo>
                <a:lnTo>
                  <a:pt x="192" y="330"/>
                </a:lnTo>
                <a:lnTo>
                  <a:pt x="193" y="327"/>
                </a:lnTo>
                <a:lnTo>
                  <a:pt x="193" y="327"/>
                </a:lnTo>
                <a:lnTo>
                  <a:pt x="192" y="326"/>
                </a:lnTo>
                <a:lnTo>
                  <a:pt x="192" y="326"/>
                </a:lnTo>
                <a:lnTo>
                  <a:pt x="192" y="330"/>
                </a:lnTo>
                <a:lnTo>
                  <a:pt x="192" y="330"/>
                </a:lnTo>
                <a:close/>
                <a:moveTo>
                  <a:pt x="61" y="121"/>
                </a:moveTo>
                <a:lnTo>
                  <a:pt x="61" y="121"/>
                </a:lnTo>
                <a:lnTo>
                  <a:pt x="61" y="120"/>
                </a:lnTo>
                <a:lnTo>
                  <a:pt x="61" y="120"/>
                </a:lnTo>
                <a:lnTo>
                  <a:pt x="60" y="117"/>
                </a:lnTo>
                <a:lnTo>
                  <a:pt x="60" y="117"/>
                </a:lnTo>
                <a:lnTo>
                  <a:pt x="60" y="117"/>
                </a:lnTo>
                <a:lnTo>
                  <a:pt x="60" y="117"/>
                </a:lnTo>
                <a:lnTo>
                  <a:pt x="60" y="118"/>
                </a:lnTo>
                <a:lnTo>
                  <a:pt x="60" y="118"/>
                </a:lnTo>
                <a:lnTo>
                  <a:pt x="60" y="118"/>
                </a:lnTo>
                <a:lnTo>
                  <a:pt x="60" y="118"/>
                </a:lnTo>
                <a:lnTo>
                  <a:pt x="61" y="120"/>
                </a:lnTo>
                <a:lnTo>
                  <a:pt x="61" y="121"/>
                </a:lnTo>
                <a:lnTo>
                  <a:pt x="61" y="121"/>
                </a:lnTo>
                <a:close/>
                <a:moveTo>
                  <a:pt x="180" y="353"/>
                </a:moveTo>
                <a:lnTo>
                  <a:pt x="180" y="353"/>
                </a:lnTo>
                <a:lnTo>
                  <a:pt x="180" y="353"/>
                </a:lnTo>
                <a:lnTo>
                  <a:pt x="180" y="353"/>
                </a:lnTo>
                <a:lnTo>
                  <a:pt x="176" y="354"/>
                </a:lnTo>
                <a:lnTo>
                  <a:pt x="176" y="354"/>
                </a:lnTo>
                <a:lnTo>
                  <a:pt x="176" y="355"/>
                </a:lnTo>
                <a:lnTo>
                  <a:pt x="176" y="355"/>
                </a:lnTo>
                <a:lnTo>
                  <a:pt x="176" y="355"/>
                </a:lnTo>
                <a:lnTo>
                  <a:pt x="176" y="355"/>
                </a:lnTo>
                <a:lnTo>
                  <a:pt x="180" y="353"/>
                </a:lnTo>
                <a:lnTo>
                  <a:pt x="180" y="353"/>
                </a:lnTo>
                <a:close/>
                <a:moveTo>
                  <a:pt x="85" y="220"/>
                </a:moveTo>
                <a:lnTo>
                  <a:pt x="85" y="220"/>
                </a:lnTo>
                <a:lnTo>
                  <a:pt x="85" y="220"/>
                </a:lnTo>
                <a:lnTo>
                  <a:pt x="85" y="220"/>
                </a:lnTo>
                <a:lnTo>
                  <a:pt x="77" y="220"/>
                </a:lnTo>
                <a:lnTo>
                  <a:pt x="77" y="220"/>
                </a:lnTo>
                <a:lnTo>
                  <a:pt x="77" y="220"/>
                </a:lnTo>
                <a:lnTo>
                  <a:pt x="77" y="220"/>
                </a:lnTo>
                <a:lnTo>
                  <a:pt x="85" y="220"/>
                </a:lnTo>
                <a:lnTo>
                  <a:pt x="85" y="220"/>
                </a:lnTo>
                <a:close/>
                <a:moveTo>
                  <a:pt x="74" y="19"/>
                </a:moveTo>
                <a:lnTo>
                  <a:pt x="74" y="19"/>
                </a:lnTo>
                <a:lnTo>
                  <a:pt x="81" y="14"/>
                </a:lnTo>
                <a:lnTo>
                  <a:pt x="81" y="14"/>
                </a:lnTo>
                <a:lnTo>
                  <a:pt x="74" y="19"/>
                </a:lnTo>
                <a:lnTo>
                  <a:pt x="74" y="19"/>
                </a:lnTo>
                <a:close/>
                <a:moveTo>
                  <a:pt x="78" y="188"/>
                </a:moveTo>
                <a:lnTo>
                  <a:pt x="78" y="188"/>
                </a:lnTo>
                <a:lnTo>
                  <a:pt x="78" y="188"/>
                </a:lnTo>
                <a:lnTo>
                  <a:pt x="78" y="188"/>
                </a:lnTo>
                <a:lnTo>
                  <a:pt x="78" y="189"/>
                </a:lnTo>
                <a:lnTo>
                  <a:pt x="78" y="189"/>
                </a:lnTo>
                <a:lnTo>
                  <a:pt x="79" y="191"/>
                </a:lnTo>
                <a:lnTo>
                  <a:pt x="79" y="191"/>
                </a:lnTo>
                <a:lnTo>
                  <a:pt x="78" y="188"/>
                </a:lnTo>
                <a:lnTo>
                  <a:pt x="78" y="188"/>
                </a:lnTo>
                <a:close/>
                <a:moveTo>
                  <a:pt x="60" y="191"/>
                </a:moveTo>
                <a:lnTo>
                  <a:pt x="60" y="191"/>
                </a:lnTo>
                <a:lnTo>
                  <a:pt x="60" y="188"/>
                </a:lnTo>
                <a:lnTo>
                  <a:pt x="60" y="188"/>
                </a:lnTo>
                <a:lnTo>
                  <a:pt x="60" y="188"/>
                </a:lnTo>
                <a:lnTo>
                  <a:pt x="60" y="188"/>
                </a:lnTo>
                <a:lnTo>
                  <a:pt x="58" y="189"/>
                </a:lnTo>
                <a:lnTo>
                  <a:pt x="58" y="189"/>
                </a:lnTo>
                <a:lnTo>
                  <a:pt x="60" y="191"/>
                </a:lnTo>
                <a:lnTo>
                  <a:pt x="60" y="191"/>
                </a:lnTo>
                <a:close/>
                <a:moveTo>
                  <a:pt x="249" y="102"/>
                </a:moveTo>
                <a:lnTo>
                  <a:pt x="249" y="102"/>
                </a:lnTo>
                <a:lnTo>
                  <a:pt x="247" y="102"/>
                </a:lnTo>
                <a:lnTo>
                  <a:pt x="247" y="102"/>
                </a:lnTo>
                <a:lnTo>
                  <a:pt x="249" y="105"/>
                </a:lnTo>
                <a:lnTo>
                  <a:pt x="249" y="105"/>
                </a:lnTo>
                <a:lnTo>
                  <a:pt x="249" y="104"/>
                </a:lnTo>
                <a:lnTo>
                  <a:pt x="249" y="102"/>
                </a:lnTo>
                <a:lnTo>
                  <a:pt x="249" y="102"/>
                </a:lnTo>
                <a:close/>
                <a:moveTo>
                  <a:pt x="244" y="213"/>
                </a:moveTo>
                <a:lnTo>
                  <a:pt x="244" y="213"/>
                </a:lnTo>
                <a:lnTo>
                  <a:pt x="247" y="215"/>
                </a:lnTo>
                <a:lnTo>
                  <a:pt x="247" y="215"/>
                </a:lnTo>
                <a:lnTo>
                  <a:pt x="247" y="213"/>
                </a:lnTo>
                <a:lnTo>
                  <a:pt x="247" y="213"/>
                </a:lnTo>
                <a:lnTo>
                  <a:pt x="244" y="213"/>
                </a:lnTo>
                <a:lnTo>
                  <a:pt x="244" y="213"/>
                </a:lnTo>
                <a:close/>
                <a:moveTo>
                  <a:pt x="251" y="108"/>
                </a:moveTo>
                <a:lnTo>
                  <a:pt x="251" y="108"/>
                </a:lnTo>
                <a:lnTo>
                  <a:pt x="251" y="111"/>
                </a:lnTo>
                <a:lnTo>
                  <a:pt x="251" y="111"/>
                </a:lnTo>
                <a:lnTo>
                  <a:pt x="253" y="111"/>
                </a:lnTo>
                <a:lnTo>
                  <a:pt x="253" y="111"/>
                </a:lnTo>
                <a:lnTo>
                  <a:pt x="251" y="108"/>
                </a:lnTo>
                <a:lnTo>
                  <a:pt x="251" y="108"/>
                </a:lnTo>
                <a:close/>
                <a:moveTo>
                  <a:pt x="30" y="151"/>
                </a:moveTo>
                <a:lnTo>
                  <a:pt x="30" y="151"/>
                </a:lnTo>
                <a:lnTo>
                  <a:pt x="31" y="151"/>
                </a:lnTo>
                <a:lnTo>
                  <a:pt x="31" y="151"/>
                </a:lnTo>
                <a:lnTo>
                  <a:pt x="31" y="147"/>
                </a:lnTo>
                <a:lnTo>
                  <a:pt x="31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51"/>
                </a:lnTo>
                <a:lnTo>
                  <a:pt x="30" y="151"/>
                </a:lnTo>
                <a:close/>
                <a:moveTo>
                  <a:pt x="153" y="361"/>
                </a:moveTo>
                <a:lnTo>
                  <a:pt x="153" y="361"/>
                </a:lnTo>
                <a:lnTo>
                  <a:pt x="153" y="361"/>
                </a:lnTo>
                <a:lnTo>
                  <a:pt x="153" y="361"/>
                </a:lnTo>
                <a:lnTo>
                  <a:pt x="159" y="360"/>
                </a:lnTo>
                <a:lnTo>
                  <a:pt x="159" y="360"/>
                </a:lnTo>
                <a:lnTo>
                  <a:pt x="153" y="361"/>
                </a:lnTo>
                <a:lnTo>
                  <a:pt x="153" y="361"/>
                </a:lnTo>
                <a:close/>
                <a:moveTo>
                  <a:pt x="267" y="240"/>
                </a:moveTo>
                <a:lnTo>
                  <a:pt x="267" y="240"/>
                </a:lnTo>
                <a:lnTo>
                  <a:pt x="267" y="240"/>
                </a:lnTo>
                <a:lnTo>
                  <a:pt x="267" y="240"/>
                </a:lnTo>
                <a:lnTo>
                  <a:pt x="268" y="236"/>
                </a:lnTo>
                <a:lnTo>
                  <a:pt x="268" y="236"/>
                </a:lnTo>
                <a:lnTo>
                  <a:pt x="267" y="237"/>
                </a:lnTo>
                <a:lnTo>
                  <a:pt x="267" y="237"/>
                </a:lnTo>
                <a:lnTo>
                  <a:pt x="267" y="240"/>
                </a:lnTo>
                <a:lnTo>
                  <a:pt x="267" y="240"/>
                </a:lnTo>
                <a:close/>
                <a:moveTo>
                  <a:pt x="166" y="54"/>
                </a:moveTo>
                <a:lnTo>
                  <a:pt x="166" y="54"/>
                </a:lnTo>
                <a:lnTo>
                  <a:pt x="165" y="54"/>
                </a:lnTo>
                <a:lnTo>
                  <a:pt x="165" y="54"/>
                </a:lnTo>
                <a:lnTo>
                  <a:pt x="165" y="56"/>
                </a:lnTo>
                <a:lnTo>
                  <a:pt x="166" y="57"/>
                </a:lnTo>
                <a:lnTo>
                  <a:pt x="166" y="57"/>
                </a:lnTo>
                <a:lnTo>
                  <a:pt x="166" y="54"/>
                </a:lnTo>
                <a:lnTo>
                  <a:pt x="166" y="54"/>
                </a:lnTo>
                <a:close/>
                <a:moveTo>
                  <a:pt x="220" y="168"/>
                </a:moveTo>
                <a:lnTo>
                  <a:pt x="220" y="168"/>
                </a:lnTo>
                <a:lnTo>
                  <a:pt x="220" y="168"/>
                </a:lnTo>
                <a:lnTo>
                  <a:pt x="220" y="168"/>
                </a:lnTo>
                <a:lnTo>
                  <a:pt x="219" y="165"/>
                </a:lnTo>
                <a:lnTo>
                  <a:pt x="219" y="165"/>
                </a:lnTo>
                <a:lnTo>
                  <a:pt x="217" y="166"/>
                </a:lnTo>
                <a:lnTo>
                  <a:pt x="217" y="166"/>
                </a:lnTo>
                <a:lnTo>
                  <a:pt x="220" y="168"/>
                </a:lnTo>
                <a:lnTo>
                  <a:pt x="220" y="168"/>
                </a:lnTo>
                <a:close/>
                <a:moveTo>
                  <a:pt x="193" y="27"/>
                </a:moveTo>
                <a:lnTo>
                  <a:pt x="193" y="27"/>
                </a:lnTo>
                <a:lnTo>
                  <a:pt x="193" y="27"/>
                </a:lnTo>
                <a:lnTo>
                  <a:pt x="193" y="27"/>
                </a:lnTo>
                <a:lnTo>
                  <a:pt x="192" y="29"/>
                </a:lnTo>
                <a:lnTo>
                  <a:pt x="192" y="29"/>
                </a:lnTo>
                <a:lnTo>
                  <a:pt x="195" y="29"/>
                </a:lnTo>
                <a:lnTo>
                  <a:pt x="195" y="29"/>
                </a:lnTo>
                <a:lnTo>
                  <a:pt x="195" y="29"/>
                </a:lnTo>
                <a:lnTo>
                  <a:pt x="193" y="27"/>
                </a:lnTo>
                <a:lnTo>
                  <a:pt x="193" y="27"/>
                </a:lnTo>
                <a:close/>
                <a:moveTo>
                  <a:pt x="40" y="246"/>
                </a:moveTo>
                <a:lnTo>
                  <a:pt x="40" y="246"/>
                </a:lnTo>
                <a:lnTo>
                  <a:pt x="41" y="246"/>
                </a:lnTo>
                <a:lnTo>
                  <a:pt x="41" y="246"/>
                </a:lnTo>
                <a:lnTo>
                  <a:pt x="41" y="246"/>
                </a:lnTo>
                <a:lnTo>
                  <a:pt x="41" y="246"/>
                </a:lnTo>
                <a:lnTo>
                  <a:pt x="41" y="245"/>
                </a:lnTo>
                <a:lnTo>
                  <a:pt x="41" y="245"/>
                </a:lnTo>
                <a:lnTo>
                  <a:pt x="41" y="245"/>
                </a:lnTo>
                <a:lnTo>
                  <a:pt x="41" y="245"/>
                </a:lnTo>
                <a:lnTo>
                  <a:pt x="40" y="245"/>
                </a:lnTo>
                <a:lnTo>
                  <a:pt x="40" y="243"/>
                </a:lnTo>
                <a:lnTo>
                  <a:pt x="40" y="243"/>
                </a:lnTo>
                <a:lnTo>
                  <a:pt x="40" y="243"/>
                </a:lnTo>
                <a:lnTo>
                  <a:pt x="40" y="243"/>
                </a:lnTo>
                <a:lnTo>
                  <a:pt x="38" y="245"/>
                </a:lnTo>
                <a:lnTo>
                  <a:pt x="40" y="246"/>
                </a:lnTo>
                <a:lnTo>
                  <a:pt x="40" y="246"/>
                </a:lnTo>
                <a:close/>
                <a:moveTo>
                  <a:pt x="102" y="219"/>
                </a:moveTo>
                <a:lnTo>
                  <a:pt x="102" y="219"/>
                </a:lnTo>
                <a:lnTo>
                  <a:pt x="102" y="216"/>
                </a:lnTo>
                <a:lnTo>
                  <a:pt x="102" y="216"/>
                </a:lnTo>
                <a:lnTo>
                  <a:pt x="102" y="219"/>
                </a:lnTo>
                <a:lnTo>
                  <a:pt x="102" y="219"/>
                </a:lnTo>
                <a:lnTo>
                  <a:pt x="102" y="219"/>
                </a:lnTo>
                <a:lnTo>
                  <a:pt x="102" y="219"/>
                </a:lnTo>
                <a:close/>
                <a:moveTo>
                  <a:pt x="18" y="280"/>
                </a:moveTo>
                <a:lnTo>
                  <a:pt x="18" y="280"/>
                </a:lnTo>
                <a:lnTo>
                  <a:pt x="18" y="280"/>
                </a:lnTo>
                <a:lnTo>
                  <a:pt x="18" y="280"/>
                </a:lnTo>
                <a:lnTo>
                  <a:pt x="17" y="276"/>
                </a:lnTo>
                <a:lnTo>
                  <a:pt x="17" y="276"/>
                </a:lnTo>
                <a:lnTo>
                  <a:pt x="17" y="276"/>
                </a:lnTo>
                <a:lnTo>
                  <a:pt x="17" y="276"/>
                </a:lnTo>
                <a:lnTo>
                  <a:pt x="18" y="280"/>
                </a:lnTo>
                <a:lnTo>
                  <a:pt x="18" y="280"/>
                </a:lnTo>
                <a:close/>
                <a:moveTo>
                  <a:pt x="239" y="121"/>
                </a:moveTo>
                <a:lnTo>
                  <a:pt x="239" y="121"/>
                </a:lnTo>
                <a:lnTo>
                  <a:pt x="237" y="122"/>
                </a:lnTo>
                <a:lnTo>
                  <a:pt x="237" y="124"/>
                </a:lnTo>
                <a:lnTo>
                  <a:pt x="237" y="124"/>
                </a:lnTo>
                <a:lnTo>
                  <a:pt x="237" y="122"/>
                </a:lnTo>
                <a:lnTo>
                  <a:pt x="239" y="121"/>
                </a:lnTo>
                <a:lnTo>
                  <a:pt x="239" y="121"/>
                </a:lnTo>
                <a:close/>
                <a:moveTo>
                  <a:pt x="226" y="98"/>
                </a:moveTo>
                <a:lnTo>
                  <a:pt x="226" y="98"/>
                </a:lnTo>
                <a:lnTo>
                  <a:pt x="226" y="97"/>
                </a:lnTo>
                <a:lnTo>
                  <a:pt x="226" y="97"/>
                </a:lnTo>
                <a:lnTo>
                  <a:pt x="226" y="95"/>
                </a:lnTo>
                <a:lnTo>
                  <a:pt x="226" y="95"/>
                </a:lnTo>
                <a:lnTo>
                  <a:pt x="224" y="95"/>
                </a:lnTo>
                <a:lnTo>
                  <a:pt x="224" y="95"/>
                </a:lnTo>
                <a:lnTo>
                  <a:pt x="226" y="98"/>
                </a:lnTo>
                <a:lnTo>
                  <a:pt x="226" y="98"/>
                </a:lnTo>
                <a:close/>
                <a:moveTo>
                  <a:pt x="207" y="192"/>
                </a:moveTo>
                <a:lnTo>
                  <a:pt x="207" y="192"/>
                </a:lnTo>
                <a:lnTo>
                  <a:pt x="206" y="189"/>
                </a:lnTo>
                <a:lnTo>
                  <a:pt x="205" y="189"/>
                </a:lnTo>
                <a:lnTo>
                  <a:pt x="205" y="189"/>
                </a:lnTo>
                <a:lnTo>
                  <a:pt x="207" y="192"/>
                </a:lnTo>
                <a:lnTo>
                  <a:pt x="207" y="192"/>
                </a:lnTo>
                <a:close/>
                <a:moveTo>
                  <a:pt x="40" y="78"/>
                </a:moveTo>
                <a:lnTo>
                  <a:pt x="40" y="78"/>
                </a:lnTo>
                <a:lnTo>
                  <a:pt x="38" y="78"/>
                </a:lnTo>
                <a:lnTo>
                  <a:pt x="38" y="78"/>
                </a:lnTo>
                <a:lnTo>
                  <a:pt x="38" y="81"/>
                </a:lnTo>
                <a:lnTo>
                  <a:pt x="38" y="81"/>
                </a:lnTo>
                <a:lnTo>
                  <a:pt x="38" y="80"/>
                </a:lnTo>
                <a:lnTo>
                  <a:pt x="40" y="78"/>
                </a:lnTo>
                <a:lnTo>
                  <a:pt x="40" y="78"/>
                </a:lnTo>
                <a:close/>
                <a:moveTo>
                  <a:pt x="196" y="348"/>
                </a:moveTo>
                <a:lnTo>
                  <a:pt x="196" y="348"/>
                </a:lnTo>
                <a:lnTo>
                  <a:pt x="193" y="351"/>
                </a:lnTo>
                <a:lnTo>
                  <a:pt x="193" y="351"/>
                </a:lnTo>
                <a:lnTo>
                  <a:pt x="196" y="350"/>
                </a:lnTo>
                <a:lnTo>
                  <a:pt x="196" y="350"/>
                </a:lnTo>
                <a:lnTo>
                  <a:pt x="196" y="348"/>
                </a:lnTo>
                <a:lnTo>
                  <a:pt x="196" y="348"/>
                </a:lnTo>
                <a:close/>
                <a:moveTo>
                  <a:pt x="220" y="124"/>
                </a:moveTo>
                <a:lnTo>
                  <a:pt x="220" y="124"/>
                </a:lnTo>
                <a:lnTo>
                  <a:pt x="220" y="121"/>
                </a:lnTo>
                <a:lnTo>
                  <a:pt x="220" y="121"/>
                </a:lnTo>
                <a:lnTo>
                  <a:pt x="220" y="121"/>
                </a:lnTo>
                <a:lnTo>
                  <a:pt x="220" y="121"/>
                </a:lnTo>
                <a:lnTo>
                  <a:pt x="220" y="124"/>
                </a:lnTo>
                <a:lnTo>
                  <a:pt x="220" y="124"/>
                </a:lnTo>
                <a:lnTo>
                  <a:pt x="220" y="124"/>
                </a:lnTo>
                <a:lnTo>
                  <a:pt x="220" y="124"/>
                </a:lnTo>
                <a:close/>
                <a:moveTo>
                  <a:pt x="121" y="230"/>
                </a:moveTo>
                <a:lnTo>
                  <a:pt x="121" y="230"/>
                </a:lnTo>
                <a:lnTo>
                  <a:pt x="121" y="229"/>
                </a:lnTo>
                <a:lnTo>
                  <a:pt x="121" y="229"/>
                </a:lnTo>
                <a:lnTo>
                  <a:pt x="121" y="229"/>
                </a:lnTo>
                <a:lnTo>
                  <a:pt x="121" y="229"/>
                </a:lnTo>
                <a:lnTo>
                  <a:pt x="119" y="230"/>
                </a:lnTo>
                <a:lnTo>
                  <a:pt x="119" y="230"/>
                </a:lnTo>
                <a:lnTo>
                  <a:pt x="121" y="230"/>
                </a:lnTo>
                <a:lnTo>
                  <a:pt x="121" y="230"/>
                </a:lnTo>
                <a:close/>
                <a:moveTo>
                  <a:pt x="51" y="331"/>
                </a:moveTo>
                <a:lnTo>
                  <a:pt x="51" y="331"/>
                </a:lnTo>
                <a:lnTo>
                  <a:pt x="52" y="331"/>
                </a:lnTo>
                <a:lnTo>
                  <a:pt x="52" y="331"/>
                </a:lnTo>
                <a:lnTo>
                  <a:pt x="51" y="331"/>
                </a:lnTo>
                <a:lnTo>
                  <a:pt x="51" y="331"/>
                </a:lnTo>
                <a:lnTo>
                  <a:pt x="50" y="328"/>
                </a:lnTo>
                <a:lnTo>
                  <a:pt x="50" y="328"/>
                </a:lnTo>
                <a:lnTo>
                  <a:pt x="48" y="328"/>
                </a:lnTo>
                <a:lnTo>
                  <a:pt x="48" y="328"/>
                </a:lnTo>
                <a:lnTo>
                  <a:pt x="51" y="331"/>
                </a:lnTo>
                <a:lnTo>
                  <a:pt x="51" y="331"/>
                </a:lnTo>
                <a:close/>
                <a:moveTo>
                  <a:pt x="47" y="250"/>
                </a:moveTo>
                <a:lnTo>
                  <a:pt x="47" y="250"/>
                </a:lnTo>
                <a:lnTo>
                  <a:pt x="47" y="253"/>
                </a:lnTo>
                <a:lnTo>
                  <a:pt x="47" y="253"/>
                </a:lnTo>
                <a:lnTo>
                  <a:pt x="47" y="252"/>
                </a:lnTo>
                <a:lnTo>
                  <a:pt x="47" y="252"/>
                </a:lnTo>
                <a:lnTo>
                  <a:pt x="47" y="250"/>
                </a:lnTo>
                <a:lnTo>
                  <a:pt x="47" y="250"/>
                </a:lnTo>
                <a:close/>
                <a:moveTo>
                  <a:pt x="85" y="324"/>
                </a:moveTo>
                <a:lnTo>
                  <a:pt x="85" y="324"/>
                </a:lnTo>
                <a:lnTo>
                  <a:pt x="85" y="326"/>
                </a:lnTo>
                <a:lnTo>
                  <a:pt x="85" y="327"/>
                </a:lnTo>
                <a:lnTo>
                  <a:pt x="85" y="327"/>
                </a:lnTo>
                <a:lnTo>
                  <a:pt x="87" y="326"/>
                </a:lnTo>
                <a:lnTo>
                  <a:pt x="87" y="326"/>
                </a:lnTo>
                <a:lnTo>
                  <a:pt x="85" y="324"/>
                </a:lnTo>
                <a:lnTo>
                  <a:pt x="85" y="324"/>
                </a:lnTo>
                <a:close/>
                <a:moveTo>
                  <a:pt x="94" y="36"/>
                </a:moveTo>
                <a:lnTo>
                  <a:pt x="94" y="36"/>
                </a:lnTo>
                <a:lnTo>
                  <a:pt x="95" y="34"/>
                </a:lnTo>
                <a:lnTo>
                  <a:pt x="97" y="33"/>
                </a:lnTo>
                <a:lnTo>
                  <a:pt x="97" y="33"/>
                </a:lnTo>
                <a:lnTo>
                  <a:pt x="95" y="33"/>
                </a:lnTo>
                <a:lnTo>
                  <a:pt x="94" y="36"/>
                </a:lnTo>
                <a:lnTo>
                  <a:pt x="94" y="36"/>
                </a:lnTo>
                <a:close/>
                <a:moveTo>
                  <a:pt x="247" y="159"/>
                </a:moveTo>
                <a:lnTo>
                  <a:pt x="247" y="159"/>
                </a:lnTo>
                <a:lnTo>
                  <a:pt x="250" y="158"/>
                </a:lnTo>
                <a:lnTo>
                  <a:pt x="250" y="158"/>
                </a:lnTo>
                <a:lnTo>
                  <a:pt x="250" y="156"/>
                </a:lnTo>
                <a:lnTo>
                  <a:pt x="250" y="156"/>
                </a:lnTo>
                <a:lnTo>
                  <a:pt x="247" y="158"/>
                </a:lnTo>
                <a:lnTo>
                  <a:pt x="247" y="158"/>
                </a:lnTo>
                <a:lnTo>
                  <a:pt x="247" y="159"/>
                </a:lnTo>
                <a:lnTo>
                  <a:pt x="247" y="159"/>
                </a:lnTo>
                <a:close/>
                <a:moveTo>
                  <a:pt x="254" y="121"/>
                </a:moveTo>
                <a:lnTo>
                  <a:pt x="254" y="121"/>
                </a:lnTo>
                <a:lnTo>
                  <a:pt x="253" y="122"/>
                </a:lnTo>
                <a:lnTo>
                  <a:pt x="253" y="122"/>
                </a:lnTo>
                <a:lnTo>
                  <a:pt x="254" y="125"/>
                </a:lnTo>
                <a:lnTo>
                  <a:pt x="254" y="125"/>
                </a:lnTo>
                <a:lnTo>
                  <a:pt x="254" y="121"/>
                </a:lnTo>
                <a:lnTo>
                  <a:pt x="254" y="121"/>
                </a:lnTo>
                <a:close/>
                <a:moveTo>
                  <a:pt x="129" y="215"/>
                </a:moveTo>
                <a:lnTo>
                  <a:pt x="129" y="215"/>
                </a:lnTo>
                <a:lnTo>
                  <a:pt x="128" y="213"/>
                </a:lnTo>
                <a:lnTo>
                  <a:pt x="126" y="213"/>
                </a:lnTo>
                <a:lnTo>
                  <a:pt x="126" y="213"/>
                </a:lnTo>
                <a:lnTo>
                  <a:pt x="128" y="215"/>
                </a:lnTo>
                <a:lnTo>
                  <a:pt x="128" y="215"/>
                </a:lnTo>
                <a:lnTo>
                  <a:pt x="129" y="215"/>
                </a:lnTo>
                <a:lnTo>
                  <a:pt x="129" y="215"/>
                </a:lnTo>
                <a:close/>
                <a:moveTo>
                  <a:pt x="254" y="176"/>
                </a:moveTo>
                <a:lnTo>
                  <a:pt x="254" y="176"/>
                </a:lnTo>
                <a:lnTo>
                  <a:pt x="254" y="176"/>
                </a:lnTo>
                <a:lnTo>
                  <a:pt x="254" y="176"/>
                </a:lnTo>
                <a:lnTo>
                  <a:pt x="254" y="176"/>
                </a:lnTo>
                <a:lnTo>
                  <a:pt x="254" y="176"/>
                </a:lnTo>
                <a:lnTo>
                  <a:pt x="256" y="174"/>
                </a:lnTo>
                <a:lnTo>
                  <a:pt x="256" y="174"/>
                </a:lnTo>
                <a:lnTo>
                  <a:pt x="254" y="175"/>
                </a:lnTo>
                <a:lnTo>
                  <a:pt x="254" y="176"/>
                </a:lnTo>
                <a:lnTo>
                  <a:pt x="254" y="176"/>
                </a:lnTo>
                <a:close/>
                <a:moveTo>
                  <a:pt x="10" y="182"/>
                </a:moveTo>
                <a:lnTo>
                  <a:pt x="10" y="182"/>
                </a:lnTo>
                <a:lnTo>
                  <a:pt x="11" y="179"/>
                </a:lnTo>
                <a:lnTo>
                  <a:pt x="11" y="176"/>
                </a:lnTo>
                <a:lnTo>
                  <a:pt x="11" y="176"/>
                </a:lnTo>
                <a:lnTo>
                  <a:pt x="10" y="182"/>
                </a:lnTo>
                <a:lnTo>
                  <a:pt x="10" y="182"/>
                </a:lnTo>
                <a:close/>
                <a:moveTo>
                  <a:pt x="114" y="223"/>
                </a:moveTo>
                <a:lnTo>
                  <a:pt x="114" y="223"/>
                </a:lnTo>
                <a:lnTo>
                  <a:pt x="112" y="222"/>
                </a:lnTo>
                <a:lnTo>
                  <a:pt x="112" y="222"/>
                </a:lnTo>
                <a:lnTo>
                  <a:pt x="112" y="225"/>
                </a:lnTo>
                <a:lnTo>
                  <a:pt x="112" y="225"/>
                </a:lnTo>
                <a:lnTo>
                  <a:pt x="114" y="223"/>
                </a:lnTo>
                <a:lnTo>
                  <a:pt x="114" y="223"/>
                </a:lnTo>
                <a:close/>
                <a:moveTo>
                  <a:pt x="206" y="34"/>
                </a:moveTo>
                <a:lnTo>
                  <a:pt x="206" y="34"/>
                </a:lnTo>
                <a:lnTo>
                  <a:pt x="207" y="36"/>
                </a:lnTo>
                <a:lnTo>
                  <a:pt x="207" y="36"/>
                </a:lnTo>
                <a:lnTo>
                  <a:pt x="207" y="34"/>
                </a:lnTo>
                <a:lnTo>
                  <a:pt x="207" y="34"/>
                </a:lnTo>
                <a:lnTo>
                  <a:pt x="206" y="34"/>
                </a:lnTo>
                <a:lnTo>
                  <a:pt x="206" y="34"/>
                </a:lnTo>
                <a:lnTo>
                  <a:pt x="206" y="34"/>
                </a:lnTo>
                <a:close/>
                <a:moveTo>
                  <a:pt x="17" y="219"/>
                </a:moveTo>
                <a:lnTo>
                  <a:pt x="17" y="219"/>
                </a:lnTo>
                <a:lnTo>
                  <a:pt x="17" y="219"/>
                </a:lnTo>
                <a:lnTo>
                  <a:pt x="17" y="219"/>
                </a:lnTo>
                <a:lnTo>
                  <a:pt x="17" y="218"/>
                </a:lnTo>
                <a:lnTo>
                  <a:pt x="17" y="218"/>
                </a:lnTo>
                <a:lnTo>
                  <a:pt x="17" y="216"/>
                </a:lnTo>
                <a:lnTo>
                  <a:pt x="17" y="216"/>
                </a:lnTo>
                <a:lnTo>
                  <a:pt x="16" y="218"/>
                </a:lnTo>
                <a:lnTo>
                  <a:pt x="16" y="218"/>
                </a:lnTo>
                <a:lnTo>
                  <a:pt x="17" y="219"/>
                </a:lnTo>
                <a:lnTo>
                  <a:pt x="17" y="219"/>
                </a:lnTo>
                <a:close/>
                <a:moveTo>
                  <a:pt x="237" y="95"/>
                </a:moveTo>
                <a:lnTo>
                  <a:pt x="237" y="95"/>
                </a:lnTo>
                <a:lnTo>
                  <a:pt x="239" y="95"/>
                </a:lnTo>
                <a:lnTo>
                  <a:pt x="239" y="95"/>
                </a:lnTo>
                <a:lnTo>
                  <a:pt x="239" y="93"/>
                </a:lnTo>
                <a:lnTo>
                  <a:pt x="239" y="93"/>
                </a:lnTo>
                <a:lnTo>
                  <a:pt x="237" y="94"/>
                </a:lnTo>
                <a:lnTo>
                  <a:pt x="237" y="95"/>
                </a:lnTo>
                <a:lnTo>
                  <a:pt x="237" y="95"/>
                </a:lnTo>
                <a:close/>
                <a:moveTo>
                  <a:pt x="43" y="213"/>
                </a:moveTo>
                <a:lnTo>
                  <a:pt x="43" y="213"/>
                </a:lnTo>
                <a:lnTo>
                  <a:pt x="41" y="216"/>
                </a:lnTo>
                <a:lnTo>
                  <a:pt x="41" y="216"/>
                </a:lnTo>
                <a:lnTo>
                  <a:pt x="43" y="215"/>
                </a:lnTo>
                <a:lnTo>
                  <a:pt x="43" y="215"/>
                </a:lnTo>
                <a:lnTo>
                  <a:pt x="43" y="213"/>
                </a:lnTo>
                <a:lnTo>
                  <a:pt x="43" y="213"/>
                </a:lnTo>
                <a:close/>
                <a:moveTo>
                  <a:pt x="115" y="210"/>
                </a:moveTo>
                <a:lnTo>
                  <a:pt x="115" y="210"/>
                </a:lnTo>
                <a:lnTo>
                  <a:pt x="115" y="209"/>
                </a:lnTo>
                <a:lnTo>
                  <a:pt x="115" y="209"/>
                </a:lnTo>
                <a:lnTo>
                  <a:pt x="112" y="208"/>
                </a:lnTo>
                <a:lnTo>
                  <a:pt x="112" y="208"/>
                </a:lnTo>
                <a:lnTo>
                  <a:pt x="114" y="209"/>
                </a:lnTo>
                <a:lnTo>
                  <a:pt x="115" y="210"/>
                </a:lnTo>
                <a:lnTo>
                  <a:pt x="115" y="210"/>
                </a:lnTo>
                <a:close/>
                <a:moveTo>
                  <a:pt x="92" y="41"/>
                </a:moveTo>
                <a:lnTo>
                  <a:pt x="92" y="41"/>
                </a:lnTo>
                <a:lnTo>
                  <a:pt x="91" y="44"/>
                </a:lnTo>
                <a:lnTo>
                  <a:pt x="91" y="47"/>
                </a:lnTo>
                <a:lnTo>
                  <a:pt x="91" y="47"/>
                </a:lnTo>
                <a:lnTo>
                  <a:pt x="92" y="41"/>
                </a:lnTo>
                <a:lnTo>
                  <a:pt x="92" y="41"/>
                </a:lnTo>
                <a:close/>
                <a:moveTo>
                  <a:pt x="30" y="73"/>
                </a:moveTo>
                <a:lnTo>
                  <a:pt x="30" y="73"/>
                </a:lnTo>
                <a:lnTo>
                  <a:pt x="33" y="67"/>
                </a:lnTo>
                <a:lnTo>
                  <a:pt x="33" y="67"/>
                </a:lnTo>
                <a:lnTo>
                  <a:pt x="30" y="73"/>
                </a:lnTo>
                <a:lnTo>
                  <a:pt x="30" y="73"/>
                </a:lnTo>
                <a:close/>
                <a:moveTo>
                  <a:pt x="232" y="284"/>
                </a:moveTo>
                <a:lnTo>
                  <a:pt x="232" y="284"/>
                </a:lnTo>
                <a:lnTo>
                  <a:pt x="233" y="283"/>
                </a:lnTo>
                <a:lnTo>
                  <a:pt x="234" y="282"/>
                </a:lnTo>
                <a:lnTo>
                  <a:pt x="234" y="282"/>
                </a:lnTo>
                <a:lnTo>
                  <a:pt x="232" y="284"/>
                </a:lnTo>
                <a:lnTo>
                  <a:pt x="232" y="284"/>
                </a:lnTo>
                <a:close/>
                <a:moveTo>
                  <a:pt x="257" y="156"/>
                </a:moveTo>
                <a:lnTo>
                  <a:pt x="257" y="156"/>
                </a:lnTo>
                <a:lnTo>
                  <a:pt x="257" y="156"/>
                </a:lnTo>
                <a:lnTo>
                  <a:pt x="257" y="156"/>
                </a:lnTo>
                <a:lnTo>
                  <a:pt x="257" y="158"/>
                </a:lnTo>
                <a:lnTo>
                  <a:pt x="257" y="158"/>
                </a:lnTo>
                <a:lnTo>
                  <a:pt x="256" y="161"/>
                </a:lnTo>
                <a:lnTo>
                  <a:pt x="256" y="161"/>
                </a:lnTo>
                <a:lnTo>
                  <a:pt x="257" y="161"/>
                </a:lnTo>
                <a:lnTo>
                  <a:pt x="257" y="161"/>
                </a:lnTo>
                <a:lnTo>
                  <a:pt x="257" y="156"/>
                </a:lnTo>
                <a:lnTo>
                  <a:pt x="257" y="156"/>
                </a:lnTo>
                <a:close/>
                <a:moveTo>
                  <a:pt x="217" y="54"/>
                </a:moveTo>
                <a:lnTo>
                  <a:pt x="217" y="54"/>
                </a:lnTo>
                <a:lnTo>
                  <a:pt x="216" y="51"/>
                </a:lnTo>
                <a:lnTo>
                  <a:pt x="216" y="51"/>
                </a:lnTo>
                <a:lnTo>
                  <a:pt x="216" y="53"/>
                </a:lnTo>
                <a:lnTo>
                  <a:pt x="216" y="54"/>
                </a:lnTo>
                <a:lnTo>
                  <a:pt x="216" y="54"/>
                </a:lnTo>
                <a:lnTo>
                  <a:pt x="217" y="54"/>
                </a:lnTo>
                <a:lnTo>
                  <a:pt x="217" y="54"/>
                </a:lnTo>
                <a:close/>
                <a:moveTo>
                  <a:pt x="118" y="320"/>
                </a:moveTo>
                <a:lnTo>
                  <a:pt x="118" y="320"/>
                </a:lnTo>
                <a:lnTo>
                  <a:pt x="116" y="321"/>
                </a:lnTo>
                <a:lnTo>
                  <a:pt x="116" y="321"/>
                </a:lnTo>
                <a:lnTo>
                  <a:pt x="116" y="321"/>
                </a:lnTo>
                <a:lnTo>
                  <a:pt x="116" y="321"/>
                </a:lnTo>
                <a:lnTo>
                  <a:pt x="118" y="321"/>
                </a:lnTo>
                <a:lnTo>
                  <a:pt x="118" y="321"/>
                </a:lnTo>
                <a:lnTo>
                  <a:pt x="118" y="320"/>
                </a:lnTo>
                <a:lnTo>
                  <a:pt x="118" y="320"/>
                </a:lnTo>
                <a:close/>
                <a:moveTo>
                  <a:pt x="183" y="164"/>
                </a:moveTo>
                <a:lnTo>
                  <a:pt x="183" y="164"/>
                </a:lnTo>
                <a:lnTo>
                  <a:pt x="183" y="164"/>
                </a:lnTo>
                <a:lnTo>
                  <a:pt x="183" y="164"/>
                </a:lnTo>
                <a:lnTo>
                  <a:pt x="187" y="165"/>
                </a:lnTo>
                <a:lnTo>
                  <a:pt x="187" y="165"/>
                </a:lnTo>
                <a:lnTo>
                  <a:pt x="186" y="164"/>
                </a:lnTo>
                <a:lnTo>
                  <a:pt x="186" y="164"/>
                </a:lnTo>
                <a:lnTo>
                  <a:pt x="183" y="164"/>
                </a:lnTo>
                <a:lnTo>
                  <a:pt x="183" y="164"/>
                </a:lnTo>
                <a:close/>
                <a:moveTo>
                  <a:pt x="54" y="85"/>
                </a:moveTo>
                <a:lnTo>
                  <a:pt x="54" y="85"/>
                </a:lnTo>
                <a:lnTo>
                  <a:pt x="54" y="87"/>
                </a:lnTo>
                <a:lnTo>
                  <a:pt x="54" y="87"/>
                </a:lnTo>
                <a:lnTo>
                  <a:pt x="54" y="87"/>
                </a:lnTo>
                <a:lnTo>
                  <a:pt x="54" y="87"/>
                </a:lnTo>
                <a:lnTo>
                  <a:pt x="55" y="85"/>
                </a:lnTo>
                <a:lnTo>
                  <a:pt x="55" y="85"/>
                </a:lnTo>
                <a:lnTo>
                  <a:pt x="54" y="85"/>
                </a:lnTo>
                <a:lnTo>
                  <a:pt x="54" y="85"/>
                </a:lnTo>
                <a:close/>
                <a:moveTo>
                  <a:pt x="92" y="68"/>
                </a:moveTo>
                <a:lnTo>
                  <a:pt x="92" y="68"/>
                </a:lnTo>
                <a:lnTo>
                  <a:pt x="94" y="67"/>
                </a:lnTo>
                <a:lnTo>
                  <a:pt x="94" y="67"/>
                </a:lnTo>
                <a:lnTo>
                  <a:pt x="92" y="66"/>
                </a:lnTo>
                <a:lnTo>
                  <a:pt x="92" y="66"/>
                </a:lnTo>
                <a:lnTo>
                  <a:pt x="92" y="66"/>
                </a:lnTo>
                <a:lnTo>
                  <a:pt x="92" y="66"/>
                </a:lnTo>
                <a:lnTo>
                  <a:pt x="92" y="68"/>
                </a:lnTo>
                <a:lnTo>
                  <a:pt x="92" y="68"/>
                </a:lnTo>
                <a:close/>
                <a:moveTo>
                  <a:pt x="190" y="331"/>
                </a:moveTo>
                <a:lnTo>
                  <a:pt x="190" y="331"/>
                </a:lnTo>
                <a:lnTo>
                  <a:pt x="190" y="333"/>
                </a:lnTo>
                <a:lnTo>
                  <a:pt x="190" y="333"/>
                </a:lnTo>
                <a:lnTo>
                  <a:pt x="193" y="334"/>
                </a:lnTo>
                <a:lnTo>
                  <a:pt x="193" y="334"/>
                </a:lnTo>
                <a:lnTo>
                  <a:pt x="190" y="331"/>
                </a:lnTo>
                <a:lnTo>
                  <a:pt x="190" y="331"/>
                </a:lnTo>
                <a:close/>
                <a:moveTo>
                  <a:pt x="212" y="171"/>
                </a:moveTo>
                <a:lnTo>
                  <a:pt x="212" y="171"/>
                </a:lnTo>
                <a:lnTo>
                  <a:pt x="210" y="171"/>
                </a:lnTo>
                <a:lnTo>
                  <a:pt x="210" y="171"/>
                </a:lnTo>
                <a:lnTo>
                  <a:pt x="210" y="174"/>
                </a:lnTo>
                <a:lnTo>
                  <a:pt x="210" y="174"/>
                </a:lnTo>
                <a:lnTo>
                  <a:pt x="210" y="174"/>
                </a:lnTo>
                <a:lnTo>
                  <a:pt x="210" y="174"/>
                </a:lnTo>
                <a:lnTo>
                  <a:pt x="212" y="171"/>
                </a:lnTo>
                <a:lnTo>
                  <a:pt x="212" y="171"/>
                </a:lnTo>
                <a:close/>
                <a:moveTo>
                  <a:pt x="190" y="323"/>
                </a:moveTo>
                <a:lnTo>
                  <a:pt x="190" y="323"/>
                </a:lnTo>
                <a:lnTo>
                  <a:pt x="190" y="324"/>
                </a:lnTo>
                <a:lnTo>
                  <a:pt x="190" y="327"/>
                </a:lnTo>
                <a:lnTo>
                  <a:pt x="190" y="327"/>
                </a:lnTo>
                <a:lnTo>
                  <a:pt x="190" y="324"/>
                </a:lnTo>
                <a:lnTo>
                  <a:pt x="190" y="323"/>
                </a:lnTo>
                <a:lnTo>
                  <a:pt x="190" y="323"/>
                </a:lnTo>
                <a:close/>
                <a:moveTo>
                  <a:pt x="168" y="169"/>
                </a:moveTo>
                <a:lnTo>
                  <a:pt x="168" y="169"/>
                </a:lnTo>
                <a:lnTo>
                  <a:pt x="166" y="169"/>
                </a:lnTo>
                <a:lnTo>
                  <a:pt x="166" y="169"/>
                </a:lnTo>
                <a:lnTo>
                  <a:pt x="165" y="169"/>
                </a:lnTo>
                <a:lnTo>
                  <a:pt x="165" y="169"/>
                </a:lnTo>
                <a:lnTo>
                  <a:pt x="166" y="169"/>
                </a:lnTo>
                <a:lnTo>
                  <a:pt x="166" y="169"/>
                </a:lnTo>
                <a:lnTo>
                  <a:pt x="168" y="171"/>
                </a:lnTo>
                <a:lnTo>
                  <a:pt x="168" y="171"/>
                </a:lnTo>
                <a:lnTo>
                  <a:pt x="168" y="171"/>
                </a:lnTo>
                <a:lnTo>
                  <a:pt x="168" y="171"/>
                </a:lnTo>
                <a:lnTo>
                  <a:pt x="168" y="169"/>
                </a:lnTo>
                <a:lnTo>
                  <a:pt x="168" y="169"/>
                </a:lnTo>
                <a:close/>
                <a:moveTo>
                  <a:pt x="183" y="44"/>
                </a:moveTo>
                <a:lnTo>
                  <a:pt x="183" y="44"/>
                </a:lnTo>
                <a:lnTo>
                  <a:pt x="183" y="43"/>
                </a:lnTo>
                <a:lnTo>
                  <a:pt x="183" y="43"/>
                </a:lnTo>
                <a:lnTo>
                  <a:pt x="182" y="46"/>
                </a:lnTo>
                <a:lnTo>
                  <a:pt x="182" y="46"/>
                </a:lnTo>
                <a:lnTo>
                  <a:pt x="183" y="46"/>
                </a:lnTo>
                <a:lnTo>
                  <a:pt x="183" y="44"/>
                </a:lnTo>
                <a:lnTo>
                  <a:pt x="183" y="44"/>
                </a:lnTo>
                <a:close/>
                <a:moveTo>
                  <a:pt x="274" y="148"/>
                </a:moveTo>
                <a:lnTo>
                  <a:pt x="274" y="148"/>
                </a:lnTo>
                <a:lnTo>
                  <a:pt x="276" y="148"/>
                </a:lnTo>
                <a:lnTo>
                  <a:pt x="276" y="148"/>
                </a:lnTo>
                <a:lnTo>
                  <a:pt x="274" y="145"/>
                </a:lnTo>
                <a:lnTo>
                  <a:pt x="274" y="145"/>
                </a:lnTo>
                <a:lnTo>
                  <a:pt x="274" y="145"/>
                </a:lnTo>
                <a:lnTo>
                  <a:pt x="274" y="145"/>
                </a:lnTo>
                <a:lnTo>
                  <a:pt x="274" y="148"/>
                </a:lnTo>
                <a:lnTo>
                  <a:pt x="274" y="148"/>
                </a:lnTo>
                <a:close/>
                <a:moveTo>
                  <a:pt x="183" y="36"/>
                </a:moveTo>
                <a:lnTo>
                  <a:pt x="183" y="36"/>
                </a:lnTo>
                <a:lnTo>
                  <a:pt x="180" y="37"/>
                </a:lnTo>
                <a:lnTo>
                  <a:pt x="180" y="37"/>
                </a:lnTo>
                <a:lnTo>
                  <a:pt x="182" y="39"/>
                </a:lnTo>
                <a:lnTo>
                  <a:pt x="182" y="39"/>
                </a:lnTo>
                <a:lnTo>
                  <a:pt x="183" y="36"/>
                </a:lnTo>
                <a:lnTo>
                  <a:pt x="183" y="36"/>
                </a:lnTo>
                <a:close/>
                <a:moveTo>
                  <a:pt x="186" y="326"/>
                </a:moveTo>
                <a:lnTo>
                  <a:pt x="186" y="326"/>
                </a:lnTo>
                <a:lnTo>
                  <a:pt x="185" y="328"/>
                </a:lnTo>
                <a:lnTo>
                  <a:pt x="185" y="328"/>
                </a:lnTo>
                <a:lnTo>
                  <a:pt x="186" y="327"/>
                </a:lnTo>
                <a:lnTo>
                  <a:pt x="186" y="327"/>
                </a:lnTo>
                <a:lnTo>
                  <a:pt x="186" y="326"/>
                </a:lnTo>
                <a:lnTo>
                  <a:pt x="186" y="326"/>
                </a:lnTo>
                <a:close/>
                <a:moveTo>
                  <a:pt x="14" y="152"/>
                </a:moveTo>
                <a:lnTo>
                  <a:pt x="14" y="152"/>
                </a:lnTo>
                <a:lnTo>
                  <a:pt x="14" y="149"/>
                </a:lnTo>
                <a:lnTo>
                  <a:pt x="14" y="149"/>
                </a:lnTo>
                <a:lnTo>
                  <a:pt x="14" y="151"/>
                </a:lnTo>
                <a:lnTo>
                  <a:pt x="14" y="152"/>
                </a:lnTo>
                <a:lnTo>
                  <a:pt x="14" y="152"/>
                </a:lnTo>
                <a:close/>
                <a:moveTo>
                  <a:pt x="244" y="218"/>
                </a:moveTo>
                <a:lnTo>
                  <a:pt x="244" y="218"/>
                </a:lnTo>
                <a:lnTo>
                  <a:pt x="244" y="216"/>
                </a:lnTo>
                <a:lnTo>
                  <a:pt x="244" y="216"/>
                </a:lnTo>
                <a:lnTo>
                  <a:pt x="244" y="216"/>
                </a:lnTo>
                <a:lnTo>
                  <a:pt x="244" y="216"/>
                </a:lnTo>
                <a:lnTo>
                  <a:pt x="244" y="218"/>
                </a:lnTo>
                <a:lnTo>
                  <a:pt x="244" y="218"/>
                </a:lnTo>
                <a:close/>
                <a:moveTo>
                  <a:pt x="236" y="63"/>
                </a:moveTo>
                <a:lnTo>
                  <a:pt x="236" y="63"/>
                </a:lnTo>
                <a:lnTo>
                  <a:pt x="236" y="63"/>
                </a:lnTo>
                <a:lnTo>
                  <a:pt x="236" y="63"/>
                </a:lnTo>
                <a:lnTo>
                  <a:pt x="233" y="64"/>
                </a:lnTo>
                <a:lnTo>
                  <a:pt x="233" y="64"/>
                </a:lnTo>
                <a:lnTo>
                  <a:pt x="233" y="66"/>
                </a:lnTo>
                <a:lnTo>
                  <a:pt x="233" y="66"/>
                </a:lnTo>
                <a:lnTo>
                  <a:pt x="236" y="63"/>
                </a:lnTo>
                <a:lnTo>
                  <a:pt x="236" y="63"/>
                </a:lnTo>
                <a:close/>
                <a:moveTo>
                  <a:pt x="55" y="191"/>
                </a:moveTo>
                <a:lnTo>
                  <a:pt x="55" y="191"/>
                </a:lnTo>
                <a:lnTo>
                  <a:pt x="57" y="189"/>
                </a:lnTo>
                <a:lnTo>
                  <a:pt x="57" y="188"/>
                </a:lnTo>
                <a:lnTo>
                  <a:pt x="57" y="188"/>
                </a:lnTo>
                <a:lnTo>
                  <a:pt x="55" y="191"/>
                </a:lnTo>
                <a:lnTo>
                  <a:pt x="55" y="191"/>
                </a:lnTo>
                <a:close/>
                <a:moveTo>
                  <a:pt x="64" y="316"/>
                </a:moveTo>
                <a:lnTo>
                  <a:pt x="64" y="316"/>
                </a:lnTo>
                <a:lnTo>
                  <a:pt x="64" y="317"/>
                </a:lnTo>
                <a:lnTo>
                  <a:pt x="64" y="317"/>
                </a:lnTo>
                <a:lnTo>
                  <a:pt x="64" y="318"/>
                </a:lnTo>
                <a:lnTo>
                  <a:pt x="64" y="318"/>
                </a:lnTo>
                <a:lnTo>
                  <a:pt x="65" y="317"/>
                </a:lnTo>
                <a:lnTo>
                  <a:pt x="65" y="317"/>
                </a:lnTo>
                <a:lnTo>
                  <a:pt x="64" y="316"/>
                </a:lnTo>
                <a:lnTo>
                  <a:pt x="64" y="316"/>
                </a:lnTo>
                <a:close/>
                <a:moveTo>
                  <a:pt x="38" y="287"/>
                </a:moveTo>
                <a:lnTo>
                  <a:pt x="38" y="287"/>
                </a:lnTo>
                <a:lnTo>
                  <a:pt x="40" y="286"/>
                </a:lnTo>
                <a:lnTo>
                  <a:pt x="40" y="286"/>
                </a:lnTo>
                <a:lnTo>
                  <a:pt x="38" y="284"/>
                </a:lnTo>
                <a:lnTo>
                  <a:pt x="38" y="284"/>
                </a:lnTo>
                <a:lnTo>
                  <a:pt x="38" y="286"/>
                </a:lnTo>
                <a:lnTo>
                  <a:pt x="38" y="287"/>
                </a:lnTo>
                <a:lnTo>
                  <a:pt x="38" y="287"/>
                </a:lnTo>
                <a:close/>
                <a:moveTo>
                  <a:pt x="30" y="246"/>
                </a:moveTo>
                <a:lnTo>
                  <a:pt x="30" y="246"/>
                </a:lnTo>
                <a:lnTo>
                  <a:pt x="30" y="247"/>
                </a:lnTo>
                <a:lnTo>
                  <a:pt x="31" y="249"/>
                </a:lnTo>
                <a:lnTo>
                  <a:pt x="31" y="249"/>
                </a:lnTo>
                <a:lnTo>
                  <a:pt x="30" y="246"/>
                </a:lnTo>
                <a:lnTo>
                  <a:pt x="30" y="246"/>
                </a:lnTo>
                <a:close/>
                <a:moveTo>
                  <a:pt x="51" y="310"/>
                </a:moveTo>
                <a:lnTo>
                  <a:pt x="51" y="310"/>
                </a:lnTo>
                <a:lnTo>
                  <a:pt x="52" y="310"/>
                </a:lnTo>
                <a:lnTo>
                  <a:pt x="52" y="310"/>
                </a:lnTo>
                <a:lnTo>
                  <a:pt x="54" y="309"/>
                </a:lnTo>
                <a:lnTo>
                  <a:pt x="54" y="309"/>
                </a:lnTo>
                <a:lnTo>
                  <a:pt x="52" y="307"/>
                </a:lnTo>
                <a:lnTo>
                  <a:pt x="52" y="307"/>
                </a:lnTo>
                <a:lnTo>
                  <a:pt x="51" y="310"/>
                </a:lnTo>
                <a:lnTo>
                  <a:pt x="51" y="310"/>
                </a:lnTo>
                <a:close/>
                <a:moveTo>
                  <a:pt x="244" y="161"/>
                </a:moveTo>
                <a:lnTo>
                  <a:pt x="244" y="161"/>
                </a:lnTo>
                <a:lnTo>
                  <a:pt x="244" y="158"/>
                </a:lnTo>
                <a:lnTo>
                  <a:pt x="244" y="158"/>
                </a:lnTo>
                <a:lnTo>
                  <a:pt x="244" y="159"/>
                </a:lnTo>
                <a:lnTo>
                  <a:pt x="243" y="159"/>
                </a:lnTo>
                <a:lnTo>
                  <a:pt x="243" y="159"/>
                </a:lnTo>
                <a:lnTo>
                  <a:pt x="244" y="161"/>
                </a:lnTo>
                <a:lnTo>
                  <a:pt x="244" y="161"/>
                </a:lnTo>
                <a:close/>
                <a:moveTo>
                  <a:pt x="54" y="328"/>
                </a:moveTo>
                <a:lnTo>
                  <a:pt x="54" y="328"/>
                </a:lnTo>
                <a:lnTo>
                  <a:pt x="51" y="327"/>
                </a:lnTo>
                <a:lnTo>
                  <a:pt x="51" y="327"/>
                </a:lnTo>
                <a:lnTo>
                  <a:pt x="52" y="328"/>
                </a:lnTo>
                <a:lnTo>
                  <a:pt x="52" y="328"/>
                </a:lnTo>
                <a:lnTo>
                  <a:pt x="54" y="328"/>
                </a:lnTo>
                <a:lnTo>
                  <a:pt x="54" y="328"/>
                </a:lnTo>
                <a:close/>
                <a:moveTo>
                  <a:pt x="33" y="171"/>
                </a:moveTo>
                <a:lnTo>
                  <a:pt x="33" y="171"/>
                </a:lnTo>
                <a:lnTo>
                  <a:pt x="31" y="172"/>
                </a:lnTo>
                <a:lnTo>
                  <a:pt x="31" y="174"/>
                </a:lnTo>
                <a:lnTo>
                  <a:pt x="31" y="174"/>
                </a:lnTo>
                <a:lnTo>
                  <a:pt x="33" y="171"/>
                </a:lnTo>
                <a:lnTo>
                  <a:pt x="33" y="171"/>
                </a:lnTo>
                <a:close/>
                <a:moveTo>
                  <a:pt x="257" y="179"/>
                </a:moveTo>
                <a:lnTo>
                  <a:pt x="257" y="179"/>
                </a:lnTo>
                <a:lnTo>
                  <a:pt x="260" y="178"/>
                </a:lnTo>
                <a:lnTo>
                  <a:pt x="260" y="178"/>
                </a:lnTo>
                <a:lnTo>
                  <a:pt x="259" y="178"/>
                </a:lnTo>
                <a:lnTo>
                  <a:pt x="257" y="179"/>
                </a:lnTo>
                <a:lnTo>
                  <a:pt x="257" y="179"/>
                </a:lnTo>
                <a:close/>
                <a:moveTo>
                  <a:pt x="57" y="53"/>
                </a:moveTo>
                <a:lnTo>
                  <a:pt x="57" y="53"/>
                </a:lnTo>
                <a:lnTo>
                  <a:pt x="55" y="54"/>
                </a:lnTo>
                <a:lnTo>
                  <a:pt x="57" y="57"/>
                </a:lnTo>
                <a:lnTo>
                  <a:pt x="57" y="57"/>
                </a:lnTo>
                <a:lnTo>
                  <a:pt x="57" y="53"/>
                </a:lnTo>
                <a:lnTo>
                  <a:pt x="57" y="53"/>
                </a:lnTo>
                <a:close/>
                <a:moveTo>
                  <a:pt x="183" y="19"/>
                </a:moveTo>
                <a:lnTo>
                  <a:pt x="183" y="19"/>
                </a:lnTo>
                <a:lnTo>
                  <a:pt x="183" y="19"/>
                </a:lnTo>
                <a:lnTo>
                  <a:pt x="183" y="19"/>
                </a:lnTo>
                <a:lnTo>
                  <a:pt x="182" y="17"/>
                </a:lnTo>
                <a:lnTo>
                  <a:pt x="182" y="17"/>
                </a:lnTo>
                <a:lnTo>
                  <a:pt x="182" y="19"/>
                </a:lnTo>
                <a:lnTo>
                  <a:pt x="182" y="19"/>
                </a:lnTo>
                <a:lnTo>
                  <a:pt x="183" y="19"/>
                </a:lnTo>
                <a:lnTo>
                  <a:pt x="183" y="19"/>
                </a:lnTo>
                <a:close/>
                <a:moveTo>
                  <a:pt x="263" y="215"/>
                </a:moveTo>
                <a:lnTo>
                  <a:pt x="263" y="215"/>
                </a:lnTo>
                <a:lnTo>
                  <a:pt x="260" y="218"/>
                </a:lnTo>
                <a:lnTo>
                  <a:pt x="260" y="218"/>
                </a:lnTo>
                <a:lnTo>
                  <a:pt x="261" y="216"/>
                </a:lnTo>
                <a:lnTo>
                  <a:pt x="263" y="215"/>
                </a:lnTo>
                <a:lnTo>
                  <a:pt x="263" y="215"/>
                </a:lnTo>
                <a:close/>
                <a:moveTo>
                  <a:pt x="124" y="255"/>
                </a:moveTo>
                <a:lnTo>
                  <a:pt x="124" y="255"/>
                </a:lnTo>
                <a:lnTo>
                  <a:pt x="124" y="257"/>
                </a:lnTo>
                <a:lnTo>
                  <a:pt x="124" y="257"/>
                </a:lnTo>
                <a:lnTo>
                  <a:pt x="125" y="256"/>
                </a:lnTo>
                <a:lnTo>
                  <a:pt x="125" y="256"/>
                </a:lnTo>
                <a:lnTo>
                  <a:pt x="124" y="255"/>
                </a:lnTo>
                <a:lnTo>
                  <a:pt x="124" y="255"/>
                </a:lnTo>
                <a:close/>
                <a:moveTo>
                  <a:pt x="8" y="206"/>
                </a:moveTo>
                <a:lnTo>
                  <a:pt x="8" y="206"/>
                </a:lnTo>
                <a:lnTo>
                  <a:pt x="8" y="210"/>
                </a:lnTo>
                <a:lnTo>
                  <a:pt x="8" y="210"/>
                </a:lnTo>
                <a:lnTo>
                  <a:pt x="8" y="206"/>
                </a:lnTo>
                <a:lnTo>
                  <a:pt x="8" y="206"/>
                </a:lnTo>
                <a:close/>
                <a:moveTo>
                  <a:pt x="240" y="135"/>
                </a:moveTo>
                <a:lnTo>
                  <a:pt x="240" y="135"/>
                </a:lnTo>
                <a:lnTo>
                  <a:pt x="239" y="135"/>
                </a:lnTo>
                <a:lnTo>
                  <a:pt x="239" y="135"/>
                </a:lnTo>
                <a:lnTo>
                  <a:pt x="239" y="137"/>
                </a:lnTo>
                <a:lnTo>
                  <a:pt x="239" y="137"/>
                </a:lnTo>
                <a:lnTo>
                  <a:pt x="240" y="137"/>
                </a:lnTo>
                <a:lnTo>
                  <a:pt x="240" y="137"/>
                </a:lnTo>
                <a:lnTo>
                  <a:pt x="240" y="135"/>
                </a:lnTo>
                <a:lnTo>
                  <a:pt x="240" y="135"/>
                </a:lnTo>
                <a:close/>
                <a:moveTo>
                  <a:pt x="230" y="137"/>
                </a:moveTo>
                <a:lnTo>
                  <a:pt x="230" y="137"/>
                </a:lnTo>
                <a:lnTo>
                  <a:pt x="232" y="135"/>
                </a:lnTo>
                <a:lnTo>
                  <a:pt x="232" y="134"/>
                </a:lnTo>
                <a:lnTo>
                  <a:pt x="232" y="134"/>
                </a:lnTo>
                <a:lnTo>
                  <a:pt x="230" y="135"/>
                </a:lnTo>
                <a:lnTo>
                  <a:pt x="230" y="137"/>
                </a:lnTo>
                <a:lnTo>
                  <a:pt x="230" y="137"/>
                </a:lnTo>
                <a:close/>
                <a:moveTo>
                  <a:pt x="199" y="183"/>
                </a:moveTo>
                <a:lnTo>
                  <a:pt x="199" y="183"/>
                </a:lnTo>
                <a:lnTo>
                  <a:pt x="199" y="183"/>
                </a:lnTo>
                <a:lnTo>
                  <a:pt x="199" y="183"/>
                </a:lnTo>
                <a:lnTo>
                  <a:pt x="203" y="185"/>
                </a:lnTo>
                <a:lnTo>
                  <a:pt x="203" y="185"/>
                </a:lnTo>
                <a:lnTo>
                  <a:pt x="199" y="183"/>
                </a:lnTo>
                <a:lnTo>
                  <a:pt x="199" y="183"/>
                </a:lnTo>
                <a:close/>
                <a:moveTo>
                  <a:pt x="233" y="101"/>
                </a:moveTo>
                <a:lnTo>
                  <a:pt x="233" y="101"/>
                </a:lnTo>
                <a:lnTo>
                  <a:pt x="236" y="100"/>
                </a:lnTo>
                <a:lnTo>
                  <a:pt x="236" y="100"/>
                </a:lnTo>
                <a:lnTo>
                  <a:pt x="233" y="100"/>
                </a:lnTo>
                <a:lnTo>
                  <a:pt x="233" y="100"/>
                </a:lnTo>
                <a:lnTo>
                  <a:pt x="233" y="101"/>
                </a:lnTo>
                <a:lnTo>
                  <a:pt x="233" y="101"/>
                </a:lnTo>
                <a:close/>
                <a:moveTo>
                  <a:pt x="227" y="111"/>
                </a:moveTo>
                <a:lnTo>
                  <a:pt x="227" y="111"/>
                </a:lnTo>
                <a:lnTo>
                  <a:pt x="227" y="111"/>
                </a:lnTo>
                <a:lnTo>
                  <a:pt x="227" y="111"/>
                </a:lnTo>
                <a:lnTo>
                  <a:pt x="227" y="108"/>
                </a:lnTo>
                <a:lnTo>
                  <a:pt x="227" y="108"/>
                </a:lnTo>
                <a:lnTo>
                  <a:pt x="227" y="108"/>
                </a:lnTo>
                <a:lnTo>
                  <a:pt x="227" y="108"/>
                </a:lnTo>
                <a:lnTo>
                  <a:pt x="227" y="111"/>
                </a:lnTo>
                <a:lnTo>
                  <a:pt x="227" y="111"/>
                </a:lnTo>
                <a:close/>
                <a:moveTo>
                  <a:pt x="78" y="71"/>
                </a:moveTo>
                <a:lnTo>
                  <a:pt x="78" y="71"/>
                </a:lnTo>
                <a:lnTo>
                  <a:pt x="78" y="71"/>
                </a:lnTo>
                <a:lnTo>
                  <a:pt x="78" y="71"/>
                </a:lnTo>
                <a:lnTo>
                  <a:pt x="77" y="73"/>
                </a:lnTo>
                <a:lnTo>
                  <a:pt x="77" y="73"/>
                </a:lnTo>
                <a:lnTo>
                  <a:pt x="78" y="73"/>
                </a:lnTo>
                <a:lnTo>
                  <a:pt x="78" y="73"/>
                </a:lnTo>
                <a:lnTo>
                  <a:pt x="78" y="71"/>
                </a:lnTo>
                <a:lnTo>
                  <a:pt x="78" y="71"/>
                </a:lnTo>
                <a:close/>
                <a:moveTo>
                  <a:pt x="227" y="175"/>
                </a:moveTo>
                <a:lnTo>
                  <a:pt x="227" y="175"/>
                </a:lnTo>
                <a:lnTo>
                  <a:pt x="224" y="178"/>
                </a:lnTo>
                <a:lnTo>
                  <a:pt x="224" y="178"/>
                </a:lnTo>
                <a:lnTo>
                  <a:pt x="227" y="175"/>
                </a:lnTo>
                <a:lnTo>
                  <a:pt x="227" y="175"/>
                </a:lnTo>
                <a:lnTo>
                  <a:pt x="227" y="175"/>
                </a:lnTo>
                <a:lnTo>
                  <a:pt x="227" y="175"/>
                </a:lnTo>
                <a:close/>
                <a:moveTo>
                  <a:pt x="233" y="94"/>
                </a:moveTo>
                <a:lnTo>
                  <a:pt x="233" y="94"/>
                </a:lnTo>
                <a:lnTo>
                  <a:pt x="236" y="91"/>
                </a:lnTo>
                <a:lnTo>
                  <a:pt x="236" y="91"/>
                </a:lnTo>
                <a:lnTo>
                  <a:pt x="233" y="93"/>
                </a:lnTo>
                <a:lnTo>
                  <a:pt x="233" y="93"/>
                </a:lnTo>
                <a:lnTo>
                  <a:pt x="233" y="94"/>
                </a:lnTo>
                <a:lnTo>
                  <a:pt x="233" y="94"/>
                </a:lnTo>
                <a:close/>
                <a:moveTo>
                  <a:pt x="259" y="202"/>
                </a:moveTo>
                <a:lnTo>
                  <a:pt x="259" y="202"/>
                </a:lnTo>
                <a:lnTo>
                  <a:pt x="257" y="202"/>
                </a:lnTo>
                <a:lnTo>
                  <a:pt x="257" y="203"/>
                </a:lnTo>
                <a:lnTo>
                  <a:pt x="257" y="203"/>
                </a:lnTo>
                <a:lnTo>
                  <a:pt x="259" y="202"/>
                </a:lnTo>
                <a:lnTo>
                  <a:pt x="259" y="202"/>
                </a:lnTo>
                <a:close/>
                <a:moveTo>
                  <a:pt x="249" y="138"/>
                </a:moveTo>
                <a:lnTo>
                  <a:pt x="249" y="138"/>
                </a:lnTo>
                <a:lnTo>
                  <a:pt x="249" y="138"/>
                </a:lnTo>
                <a:lnTo>
                  <a:pt x="249" y="138"/>
                </a:lnTo>
                <a:lnTo>
                  <a:pt x="249" y="135"/>
                </a:lnTo>
                <a:lnTo>
                  <a:pt x="249" y="135"/>
                </a:lnTo>
                <a:lnTo>
                  <a:pt x="247" y="137"/>
                </a:lnTo>
                <a:lnTo>
                  <a:pt x="249" y="138"/>
                </a:lnTo>
                <a:lnTo>
                  <a:pt x="249" y="138"/>
                </a:lnTo>
                <a:close/>
                <a:moveTo>
                  <a:pt x="97" y="334"/>
                </a:moveTo>
                <a:lnTo>
                  <a:pt x="97" y="334"/>
                </a:lnTo>
                <a:lnTo>
                  <a:pt x="95" y="336"/>
                </a:lnTo>
                <a:lnTo>
                  <a:pt x="95" y="337"/>
                </a:lnTo>
                <a:lnTo>
                  <a:pt x="95" y="337"/>
                </a:lnTo>
                <a:lnTo>
                  <a:pt x="97" y="336"/>
                </a:lnTo>
                <a:lnTo>
                  <a:pt x="97" y="336"/>
                </a:lnTo>
                <a:lnTo>
                  <a:pt x="97" y="334"/>
                </a:lnTo>
                <a:lnTo>
                  <a:pt x="97" y="334"/>
                </a:lnTo>
                <a:close/>
                <a:moveTo>
                  <a:pt x="43" y="60"/>
                </a:moveTo>
                <a:lnTo>
                  <a:pt x="43" y="60"/>
                </a:lnTo>
                <a:lnTo>
                  <a:pt x="43" y="60"/>
                </a:lnTo>
                <a:lnTo>
                  <a:pt x="43" y="60"/>
                </a:lnTo>
                <a:lnTo>
                  <a:pt x="41" y="61"/>
                </a:lnTo>
                <a:lnTo>
                  <a:pt x="41" y="61"/>
                </a:lnTo>
                <a:lnTo>
                  <a:pt x="41" y="61"/>
                </a:lnTo>
                <a:lnTo>
                  <a:pt x="41" y="61"/>
                </a:lnTo>
                <a:lnTo>
                  <a:pt x="43" y="61"/>
                </a:lnTo>
                <a:lnTo>
                  <a:pt x="43" y="61"/>
                </a:lnTo>
                <a:lnTo>
                  <a:pt x="43" y="60"/>
                </a:lnTo>
                <a:lnTo>
                  <a:pt x="43" y="60"/>
                </a:lnTo>
                <a:close/>
                <a:moveTo>
                  <a:pt x="44" y="306"/>
                </a:moveTo>
                <a:lnTo>
                  <a:pt x="44" y="306"/>
                </a:lnTo>
                <a:lnTo>
                  <a:pt x="45" y="306"/>
                </a:lnTo>
                <a:lnTo>
                  <a:pt x="45" y="306"/>
                </a:lnTo>
                <a:lnTo>
                  <a:pt x="44" y="304"/>
                </a:lnTo>
                <a:lnTo>
                  <a:pt x="44" y="304"/>
                </a:lnTo>
                <a:lnTo>
                  <a:pt x="44" y="304"/>
                </a:lnTo>
                <a:lnTo>
                  <a:pt x="44" y="304"/>
                </a:lnTo>
                <a:lnTo>
                  <a:pt x="44" y="304"/>
                </a:lnTo>
                <a:lnTo>
                  <a:pt x="44" y="304"/>
                </a:lnTo>
                <a:lnTo>
                  <a:pt x="44" y="306"/>
                </a:lnTo>
                <a:lnTo>
                  <a:pt x="44" y="306"/>
                </a:lnTo>
                <a:close/>
                <a:moveTo>
                  <a:pt x="249" y="172"/>
                </a:moveTo>
                <a:lnTo>
                  <a:pt x="249" y="172"/>
                </a:lnTo>
                <a:lnTo>
                  <a:pt x="249" y="175"/>
                </a:lnTo>
                <a:lnTo>
                  <a:pt x="249" y="175"/>
                </a:lnTo>
                <a:lnTo>
                  <a:pt x="250" y="172"/>
                </a:lnTo>
                <a:lnTo>
                  <a:pt x="250" y="172"/>
                </a:lnTo>
                <a:lnTo>
                  <a:pt x="249" y="172"/>
                </a:lnTo>
                <a:lnTo>
                  <a:pt x="249" y="172"/>
                </a:lnTo>
                <a:close/>
                <a:moveTo>
                  <a:pt x="197" y="44"/>
                </a:moveTo>
                <a:lnTo>
                  <a:pt x="197" y="44"/>
                </a:lnTo>
                <a:lnTo>
                  <a:pt x="199" y="46"/>
                </a:lnTo>
                <a:lnTo>
                  <a:pt x="199" y="46"/>
                </a:lnTo>
                <a:lnTo>
                  <a:pt x="199" y="46"/>
                </a:lnTo>
                <a:lnTo>
                  <a:pt x="199" y="46"/>
                </a:lnTo>
                <a:lnTo>
                  <a:pt x="199" y="44"/>
                </a:lnTo>
                <a:lnTo>
                  <a:pt x="199" y="44"/>
                </a:lnTo>
                <a:lnTo>
                  <a:pt x="197" y="44"/>
                </a:lnTo>
                <a:lnTo>
                  <a:pt x="197" y="44"/>
                </a:lnTo>
                <a:close/>
                <a:moveTo>
                  <a:pt x="47" y="299"/>
                </a:moveTo>
                <a:lnTo>
                  <a:pt x="47" y="299"/>
                </a:lnTo>
                <a:lnTo>
                  <a:pt x="47" y="300"/>
                </a:lnTo>
                <a:lnTo>
                  <a:pt x="47" y="301"/>
                </a:lnTo>
                <a:lnTo>
                  <a:pt x="47" y="301"/>
                </a:lnTo>
                <a:lnTo>
                  <a:pt x="48" y="300"/>
                </a:lnTo>
                <a:lnTo>
                  <a:pt x="47" y="299"/>
                </a:lnTo>
                <a:lnTo>
                  <a:pt x="47" y="299"/>
                </a:lnTo>
                <a:close/>
                <a:moveTo>
                  <a:pt x="50" y="317"/>
                </a:moveTo>
                <a:lnTo>
                  <a:pt x="50" y="317"/>
                </a:lnTo>
                <a:lnTo>
                  <a:pt x="51" y="318"/>
                </a:lnTo>
                <a:lnTo>
                  <a:pt x="51" y="318"/>
                </a:lnTo>
                <a:lnTo>
                  <a:pt x="51" y="318"/>
                </a:lnTo>
                <a:lnTo>
                  <a:pt x="51" y="318"/>
                </a:lnTo>
                <a:lnTo>
                  <a:pt x="50" y="317"/>
                </a:lnTo>
                <a:lnTo>
                  <a:pt x="50" y="317"/>
                </a:lnTo>
                <a:close/>
                <a:moveTo>
                  <a:pt x="81" y="203"/>
                </a:moveTo>
                <a:lnTo>
                  <a:pt x="81" y="203"/>
                </a:lnTo>
                <a:lnTo>
                  <a:pt x="81" y="202"/>
                </a:lnTo>
                <a:lnTo>
                  <a:pt x="81" y="202"/>
                </a:lnTo>
                <a:lnTo>
                  <a:pt x="79" y="203"/>
                </a:lnTo>
                <a:lnTo>
                  <a:pt x="81" y="205"/>
                </a:lnTo>
                <a:lnTo>
                  <a:pt x="81" y="205"/>
                </a:lnTo>
                <a:lnTo>
                  <a:pt x="81" y="203"/>
                </a:lnTo>
                <a:lnTo>
                  <a:pt x="81" y="203"/>
                </a:lnTo>
                <a:lnTo>
                  <a:pt x="81" y="203"/>
                </a:lnTo>
                <a:lnTo>
                  <a:pt x="81" y="203"/>
                </a:lnTo>
                <a:close/>
                <a:moveTo>
                  <a:pt x="126" y="262"/>
                </a:moveTo>
                <a:lnTo>
                  <a:pt x="126" y="262"/>
                </a:lnTo>
                <a:lnTo>
                  <a:pt x="125" y="262"/>
                </a:lnTo>
                <a:lnTo>
                  <a:pt x="125" y="263"/>
                </a:lnTo>
                <a:lnTo>
                  <a:pt x="125" y="263"/>
                </a:lnTo>
                <a:lnTo>
                  <a:pt x="126" y="263"/>
                </a:lnTo>
                <a:lnTo>
                  <a:pt x="126" y="263"/>
                </a:lnTo>
                <a:lnTo>
                  <a:pt x="126" y="262"/>
                </a:lnTo>
                <a:lnTo>
                  <a:pt x="126" y="262"/>
                </a:lnTo>
                <a:close/>
                <a:moveTo>
                  <a:pt x="48" y="255"/>
                </a:moveTo>
                <a:lnTo>
                  <a:pt x="48" y="255"/>
                </a:lnTo>
                <a:lnTo>
                  <a:pt x="48" y="255"/>
                </a:lnTo>
                <a:lnTo>
                  <a:pt x="48" y="255"/>
                </a:lnTo>
                <a:lnTo>
                  <a:pt x="47" y="256"/>
                </a:lnTo>
                <a:lnTo>
                  <a:pt x="47" y="257"/>
                </a:lnTo>
                <a:lnTo>
                  <a:pt x="47" y="257"/>
                </a:lnTo>
                <a:lnTo>
                  <a:pt x="48" y="255"/>
                </a:lnTo>
                <a:lnTo>
                  <a:pt x="48" y="255"/>
                </a:lnTo>
                <a:close/>
                <a:moveTo>
                  <a:pt x="220" y="51"/>
                </a:moveTo>
                <a:lnTo>
                  <a:pt x="220" y="51"/>
                </a:lnTo>
                <a:lnTo>
                  <a:pt x="219" y="50"/>
                </a:lnTo>
                <a:lnTo>
                  <a:pt x="219" y="50"/>
                </a:lnTo>
                <a:lnTo>
                  <a:pt x="219" y="50"/>
                </a:lnTo>
                <a:lnTo>
                  <a:pt x="219" y="50"/>
                </a:lnTo>
                <a:lnTo>
                  <a:pt x="220" y="51"/>
                </a:lnTo>
                <a:lnTo>
                  <a:pt x="220" y="51"/>
                </a:lnTo>
                <a:close/>
                <a:moveTo>
                  <a:pt x="91" y="48"/>
                </a:moveTo>
                <a:lnTo>
                  <a:pt x="91" y="48"/>
                </a:lnTo>
                <a:lnTo>
                  <a:pt x="89" y="50"/>
                </a:lnTo>
                <a:lnTo>
                  <a:pt x="89" y="51"/>
                </a:lnTo>
                <a:lnTo>
                  <a:pt x="89" y="51"/>
                </a:lnTo>
                <a:lnTo>
                  <a:pt x="91" y="48"/>
                </a:lnTo>
                <a:lnTo>
                  <a:pt x="91" y="48"/>
                </a:lnTo>
                <a:close/>
                <a:moveTo>
                  <a:pt x="243" y="138"/>
                </a:moveTo>
                <a:lnTo>
                  <a:pt x="243" y="138"/>
                </a:lnTo>
                <a:lnTo>
                  <a:pt x="243" y="141"/>
                </a:lnTo>
                <a:lnTo>
                  <a:pt x="243" y="141"/>
                </a:lnTo>
                <a:lnTo>
                  <a:pt x="244" y="139"/>
                </a:lnTo>
                <a:lnTo>
                  <a:pt x="243" y="138"/>
                </a:lnTo>
                <a:lnTo>
                  <a:pt x="243" y="138"/>
                </a:lnTo>
                <a:close/>
                <a:moveTo>
                  <a:pt x="116" y="249"/>
                </a:moveTo>
                <a:lnTo>
                  <a:pt x="116" y="249"/>
                </a:lnTo>
                <a:lnTo>
                  <a:pt x="118" y="247"/>
                </a:lnTo>
                <a:lnTo>
                  <a:pt x="116" y="245"/>
                </a:lnTo>
                <a:lnTo>
                  <a:pt x="116" y="245"/>
                </a:lnTo>
                <a:lnTo>
                  <a:pt x="116" y="249"/>
                </a:lnTo>
                <a:lnTo>
                  <a:pt x="116" y="249"/>
                </a:lnTo>
                <a:close/>
                <a:moveTo>
                  <a:pt x="232" y="44"/>
                </a:moveTo>
                <a:lnTo>
                  <a:pt x="232" y="44"/>
                </a:lnTo>
                <a:lnTo>
                  <a:pt x="232" y="44"/>
                </a:lnTo>
                <a:lnTo>
                  <a:pt x="232" y="44"/>
                </a:lnTo>
                <a:lnTo>
                  <a:pt x="229" y="41"/>
                </a:lnTo>
                <a:lnTo>
                  <a:pt x="229" y="41"/>
                </a:lnTo>
                <a:lnTo>
                  <a:pt x="232" y="44"/>
                </a:lnTo>
                <a:lnTo>
                  <a:pt x="232" y="44"/>
                </a:lnTo>
                <a:close/>
                <a:moveTo>
                  <a:pt x="118" y="262"/>
                </a:moveTo>
                <a:lnTo>
                  <a:pt x="118" y="262"/>
                </a:lnTo>
                <a:lnTo>
                  <a:pt x="118" y="263"/>
                </a:lnTo>
                <a:lnTo>
                  <a:pt x="118" y="263"/>
                </a:lnTo>
                <a:lnTo>
                  <a:pt x="118" y="263"/>
                </a:lnTo>
                <a:lnTo>
                  <a:pt x="118" y="263"/>
                </a:lnTo>
                <a:lnTo>
                  <a:pt x="119" y="262"/>
                </a:lnTo>
                <a:lnTo>
                  <a:pt x="119" y="262"/>
                </a:lnTo>
                <a:lnTo>
                  <a:pt x="118" y="262"/>
                </a:lnTo>
                <a:lnTo>
                  <a:pt x="118" y="262"/>
                </a:lnTo>
                <a:close/>
                <a:moveTo>
                  <a:pt x="229" y="95"/>
                </a:moveTo>
                <a:lnTo>
                  <a:pt x="229" y="95"/>
                </a:lnTo>
                <a:lnTo>
                  <a:pt x="230" y="95"/>
                </a:lnTo>
                <a:lnTo>
                  <a:pt x="229" y="94"/>
                </a:lnTo>
                <a:lnTo>
                  <a:pt x="229" y="94"/>
                </a:lnTo>
                <a:lnTo>
                  <a:pt x="229" y="95"/>
                </a:lnTo>
                <a:lnTo>
                  <a:pt x="229" y="95"/>
                </a:lnTo>
                <a:lnTo>
                  <a:pt x="229" y="95"/>
                </a:lnTo>
                <a:close/>
                <a:moveTo>
                  <a:pt x="230" y="205"/>
                </a:moveTo>
                <a:lnTo>
                  <a:pt x="230" y="205"/>
                </a:lnTo>
                <a:lnTo>
                  <a:pt x="230" y="205"/>
                </a:lnTo>
                <a:lnTo>
                  <a:pt x="230" y="205"/>
                </a:lnTo>
                <a:lnTo>
                  <a:pt x="230" y="202"/>
                </a:lnTo>
                <a:lnTo>
                  <a:pt x="230" y="202"/>
                </a:lnTo>
                <a:lnTo>
                  <a:pt x="230" y="203"/>
                </a:lnTo>
                <a:lnTo>
                  <a:pt x="230" y="205"/>
                </a:lnTo>
                <a:lnTo>
                  <a:pt x="230" y="205"/>
                </a:lnTo>
                <a:close/>
                <a:moveTo>
                  <a:pt x="241" y="255"/>
                </a:moveTo>
                <a:lnTo>
                  <a:pt x="241" y="255"/>
                </a:lnTo>
                <a:lnTo>
                  <a:pt x="241" y="255"/>
                </a:lnTo>
                <a:lnTo>
                  <a:pt x="241" y="255"/>
                </a:lnTo>
                <a:lnTo>
                  <a:pt x="241" y="253"/>
                </a:lnTo>
                <a:lnTo>
                  <a:pt x="241" y="252"/>
                </a:lnTo>
                <a:lnTo>
                  <a:pt x="241" y="252"/>
                </a:lnTo>
                <a:lnTo>
                  <a:pt x="241" y="255"/>
                </a:lnTo>
                <a:lnTo>
                  <a:pt x="241" y="255"/>
                </a:lnTo>
                <a:close/>
                <a:moveTo>
                  <a:pt x="118" y="239"/>
                </a:moveTo>
                <a:lnTo>
                  <a:pt x="118" y="239"/>
                </a:lnTo>
                <a:lnTo>
                  <a:pt x="118" y="239"/>
                </a:lnTo>
                <a:lnTo>
                  <a:pt x="118" y="236"/>
                </a:lnTo>
                <a:lnTo>
                  <a:pt x="118" y="236"/>
                </a:lnTo>
                <a:lnTo>
                  <a:pt x="118" y="237"/>
                </a:lnTo>
                <a:lnTo>
                  <a:pt x="118" y="239"/>
                </a:lnTo>
                <a:lnTo>
                  <a:pt x="118" y="239"/>
                </a:lnTo>
                <a:close/>
                <a:moveTo>
                  <a:pt x="61" y="313"/>
                </a:moveTo>
                <a:lnTo>
                  <a:pt x="61" y="313"/>
                </a:lnTo>
                <a:lnTo>
                  <a:pt x="61" y="313"/>
                </a:lnTo>
                <a:lnTo>
                  <a:pt x="61" y="313"/>
                </a:lnTo>
                <a:lnTo>
                  <a:pt x="61" y="311"/>
                </a:lnTo>
                <a:lnTo>
                  <a:pt x="61" y="311"/>
                </a:lnTo>
                <a:lnTo>
                  <a:pt x="60" y="313"/>
                </a:lnTo>
                <a:lnTo>
                  <a:pt x="60" y="313"/>
                </a:lnTo>
                <a:lnTo>
                  <a:pt x="61" y="313"/>
                </a:lnTo>
                <a:lnTo>
                  <a:pt x="61" y="313"/>
                </a:lnTo>
                <a:close/>
                <a:moveTo>
                  <a:pt x="250" y="191"/>
                </a:moveTo>
                <a:lnTo>
                  <a:pt x="250" y="191"/>
                </a:lnTo>
                <a:lnTo>
                  <a:pt x="250" y="192"/>
                </a:lnTo>
                <a:lnTo>
                  <a:pt x="250" y="192"/>
                </a:lnTo>
                <a:lnTo>
                  <a:pt x="251" y="191"/>
                </a:lnTo>
                <a:lnTo>
                  <a:pt x="251" y="191"/>
                </a:lnTo>
                <a:lnTo>
                  <a:pt x="250" y="191"/>
                </a:lnTo>
                <a:lnTo>
                  <a:pt x="250" y="191"/>
                </a:lnTo>
                <a:close/>
                <a:moveTo>
                  <a:pt x="243" y="165"/>
                </a:moveTo>
                <a:lnTo>
                  <a:pt x="243" y="165"/>
                </a:lnTo>
                <a:lnTo>
                  <a:pt x="244" y="165"/>
                </a:lnTo>
                <a:lnTo>
                  <a:pt x="244" y="165"/>
                </a:lnTo>
                <a:lnTo>
                  <a:pt x="244" y="164"/>
                </a:lnTo>
                <a:lnTo>
                  <a:pt x="244" y="164"/>
                </a:lnTo>
                <a:lnTo>
                  <a:pt x="243" y="165"/>
                </a:lnTo>
                <a:lnTo>
                  <a:pt x="243" y="165"/>
                </a:lnTo>
                <a:close/>
                <a:moveTo>
                  <a:pt x="24" y="289"/>
                </a:moveTo>
                <a:lnTo>
                  <a:pt x="24" y="289"/>
                </a:lnTo>
                <a:lnTo>
                  <a:pt x="25" y="291"/>
                </a:lnTo>
                <a:lnTo>
                  <a:pt x="25" y="291"/>
                </a:lnTo>
                <a:lnTo>
                  <a:pt x="25" y="291"/>
                </a:lnTo>
                <a:lnTo>
                  <a:pt x="25" y="291"/>
                </a:lnTo>
                <a:lnTo>
                  <a:pt x="24" y="289"/>
                </a:lnTo>
                <a:lnTo>
                  <a:pt x="24" y="289"/>
                </a:lnTo>
                <a:close/>
                <a:moveTo>
                  <a:pt x="61" y="100"/>
                </a:moveTo>
                <a:lnTo>
                  <a:pt x="61" y="100"/>
                </a:lnTo>
                <a:lnTo>
                  <a:pt x="60" y="102"/>
                </a:lnTo>
                <a:lnTo>
                  <a:pt x="60" y="102"/>
                </a:lnTo>
                <a:lnTo>
                  <a:pt x="61" y="101"/>
                </a:lnTo>
                <a:lnTo>
                  <a:pt x="61" y="100"/>
                </a:lnTo>
                <a:lnTo>
                  <a:pt x="61" y="100"/>
                </a:lnTo>
                <a:close/>
                <a:moveTo>
                  <a:pt x="189" y="318"/>
                </a:moveTo>
                <a:lnTo>
                  <a:pt x="189" y="318"/>
                </a:lnTo>
                <a:lnTo>
                  <a:pt x="190" y="318"/>
                </a:lnTo>
                <a:lnTo>
                  <a:pt x="190" y="318"/>
                </a:lnTo>
                <a:lnTo>
                  <a:pt x="190" y="317"/>
                </a:lnTo>
                <a:lnTo>
                  <a:pt x="190" y="317"/>
                </a:lnTo>
                <a:lnTo>
                  <a:pt x="190" y="317"/>
                </a:lnTo>
                <a:lnTo>
                  <a:pt x="190" y="317"/>
                </a:lnTo>
                <a:lnTo>
                  <a:pt x="189" y="317"/>
                </a:lnTo>
                <a:lnTo>
                  <a:pt x="189" y="317"/>
                </a:lnTo>
                <a:lnTo>
                  <a:pt x="189" y="318"/>
                </a:lnTo>
                <a:lnTo>
                  <a:pt x="189" y="318"/>
                </a:lnTo>
                <a:close/>
                <a:moveTo>
                  <a:pt x="68" y="303"/>
                </a:moveTo>
                <a:lnTo>
                  <a:pt x="68" y="303"/>
                </a:lnTo>
                <a:lnTo>
                  <a:pt x="68" y="303"/>
                </a:lnTo>
                <a:lnTo>
                  <a:pt x="68" y="303"/>
                </a:lnTo>
                <a:lnTo>
                  <a:pt x="70" y="304"/>
                </a:lnTo>
                <a:lnTo>
                  <a:pt x="70" y="304"/>
                </a:lnTo>
                <a:lnTo>
                  <a:pt x="70" y="303"/>
                </a:lnTo>
                <a:lnTo>
                  <a:pt x="68" y="303"/>
                </a:lnTo>
                <a:lnTo>
                  <a:pt x="68" y="303"/>
                </a:lnTo>
                <a:close/>
                <a:moveTo>
                  <a:pt x="43" y="124"/>
                </a:moveTo>
                <a:lnTo>
                  <a:pt x="43" y="124"/>
                </a:lnTo>
                <a:lnTo>
                  <a:pt x="43" y="124"/>
                </a:lnTo>
                <a:lnTo>
                  <a:pt x="43" y="124"/>
                </a:lnTo>
                <a:lnTo>
                  <a:pt x="44" y="124"/>
                </a:lnTo>
                <a:lnTo>
                  <a:pt x="44" y="124"/>
                </a:lnTo>
                <a:lnTo>
                  <a:pt x="44" y="122"/>
                </a:lnTo>
                <a:lnTo>
                  <a:pt x="44" y="122"/>
                </a:lnTo>
                <a:lnTo>
                  <a:pt x="44" y="122"/>
                </a:lnTo>
                <a:lnTo>
                  <a:pt x="44" y="122"/>
                </a:lnTo>
                <a:lnTo>
                  <a:pt x="43" y="124"/>
                </a:lnTo>
                <a:lnTo>
                  <a:pt x="43" y="124"/>
                </a:lnTo>
                <a:close/>
                <a:moveTo>
                  <a:pt x="257" y="250"/>
                </a:moveTo>
                <a:lnTo>
                  <a:pt x="257" y="250"/>
                </a:lnTo>
                <a:lnTo>
                  <a:pt x="259" y="247"/>
                </a:lnTo>
                <a:lnTo>
                  <a:pt x="259" y="247"/>
                </a:lnTo>
                <a:lnTo>
                  <a:pt x="257" y="249"/>
                </a:lnTo>
                <a:lnTo>
                  <a:pt x="257" y="250"/>
                </a:lnTo>
                <a:lnTo>
                  <a:pt x="257" y="250"/>
                </a:lnTo>
                <a:close/>
                <a:moveTo>
                  <a:pt x="62" y="60"/>
                </a:moveTo>
                <a:lnTo>
                  <a:pt x="62" y="60"/>
                </a:lnTo>
                <a:lnTo>
                  <a:pt x="62" y="61"/>
                </a:lnTo>
                <a:lnTo>
                  <a:pt x="62" y="61"/>
                </a:lnTo>
                <a:lnTo>
                  <a:pt x="64" y="61"/>
                </a:lnTo>
                <a:lnTo>
                  <a:pt x="65" y="60"/>
                </a:lnTo>
                <a:lnTo>
                  <a:pt x="65" y="60"/>
                </a:lnTo>
                <a:lnTo>
                  <a:pt x="62" y="60"/>
                </a:lnTo>
                <a:lnTo>
                  <a:pt x="62" y="60"/>
                </a:lnTo>
                <a:close/>
                <a:moveTo>
                  <a:pt x="244" y="191"/>
                </a:moveTo>
                <a:lnTo>
                  <a:pt x="244" y="191"/>
                </a:lnTo>
                <a:lnTo>
                  <a:pt x="244" y="189"/>
                </a:lnTo>
                <a:lnTo>
                  <a:pt x="246" y="189"/>
                </a:lnTo>
                <a:lnTo>
                  <a:pt x="246" y="189"/>
                </a:lnTo>
                <a:lnTo>
                  <a:pt x="244" y="189"/>
                </a:lnTo>
                <a:lnTo>
                  <a:pt x="244" y="191"/>
                </a:lnTo>
                <a:lnTo>
                  <a:pt x="244" y="191"/>
                </a:lnTo>
                <a:close/>
                <a:moveTo>
                  <a:pt x="112" y="245"/>
                </a:moveTo>
                <a:lnTo>
                  <a:pt x="112" y="245"/>
                </a:lnTo>
                <a:lnTo>
                  <a:pt x="114" y="245"/>
                </a:lnTo>
                <a:lnTo>
                  <a:pt x="114" y="245"/>
                </a:lnTo>
                <a:lnTo>
                  <a:pt x="114" y="242"/>
                </a:lnTo>
                <a:lnTo>
                  <a:pt x="114" y="242"/>
                </a:lnTo>
                <a:lnTo>
                  <a:pt x="112" y="243"/>
                </a:lnTo>
                <a:lnTo>
                  <a:pt x="112" y="245"/>
                </a:lnTo>
                <a:lnTo>
                  <a:pt x="112" y="245"/>
                </a:lnTo>
                <a:close/>
                <a:moveTo>
                  <a:pt x="222" y="57"/>
                </a:moveTo>
                <a:lnTo>
                  <a:pt x="222" y="57"/>
                </a:lnTo>
                <a:lnTo>
                  <a:pt x="222" y="58"/>
                </a:lnTo>
                <a:lnTo>
                  <a:pt x="222" y="60"/>
                </a:lnTo>
                <a:lnTo>
                  <a:pt x="222" y="60"/>
                </a:lnTo>
                <a:lnTo>
                  <a:pt x="222" y="57"/>
                </a:lnTo>
                <a:lnTo>
                  <a:pt x="222" y="57"/>
                </a:lnTo>
                <a:close/>
                <a:moveTo>
                  <a:pt x="31" y="142"/>
                </a:moveTo>
                <a:lnTo>
                  <a:pt x="31" y="142"/>
                </a:lnTo>
                <a:lnTo>
                  <a:pt x="30" y="144"/>
                </a:lnTo>
                <a:lnTo>
                  <a:pt x="30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2"/>
                </a:lnTo>
                <a:lnTo>
                  <a:pt x="31" y="142"/>
                </a:lnTo>
                <a:close/>
                <a:moveTo>
                  <a:pt x="44" y="313"/>
                </a:moveTo>
                <a:lnTo>
                  <a:pt x="44" y="313"/>
                </a:lnTo>
                <a:lnTo>
                  <a:pt x="44" y="313"/>
                </a:lnTo>
                <a:lnTo>
                  <a:pt x="44" y="313"/>
                </a:lnTo>
                <a:lnTo>
                  <a:pt x="44" y="314"/>
                </a:lnTo>
                <a:lnTo>
                  <a:pt x="44" y="314"/>
                </a:lnTo>
                <a:lnTo>
                  <a:pt x="45" y="316"/>
                </a:lnTo>
                <a:lnTo>
                  <a:pt x="45" y="316"/>
                </a:lnTo>
                <a:lnTo>
                  <a:pt x="45" y="316"/>
                </a:lnTo>
                <a:lnTo>
                  <a:pt x="45" y="316"/>
                </a:lnTo>
                <a:lnTo>
                  <a:pt x="44" y="313"/>
                </a:lnTo>
                <a:lnTo>
                  <a:pt x="44" y="313"/>
                </a:lnTo>
                <a:close/>
                <a:moveTo>
                  <a:pt x="213" y="301"/>
                </a:moveTo>
                <a:lnTo>
                  <a:pt x="213" y="301"/>
                </a:lnTo>
                <a:lnTo>
                  <a:pt x="212" y="303"/>
                </a:lnTo>
                <a:lnTo>
                  <a:pt x="210" y="304"/>
                </a:lnTo>
                <a:lnTo>
                  <a:pt x="210" y="304"/>
                </a:lnTo>
                <a:lnTo>
                  <a:pt x="213" y="301"/>
                </a:lnTo>
                <a:lnTo>
                  <a:pt x="213" y="301"/>
                </a:lnTo>
                <a:close/>
                <a:moveTo>
                  <a:pt x="77" y="331"/>
                </a:moveTo>
                <a:lnTo>
                  <a:pt x="77" y="331"/>
                </a:lnTo>
                <a:lnTo>
                  <a:pt x="79" y="333"/>
                </a:lnTo>
                <a:lnTo>
                  <a:pt x="79" y="333"/>
                </a:lnTo>
                <a:lnTo>
                  <a:pt x="78" y="331"/>
                </a:lnTo>
                <a:lnTo>
                  <a:pt x="78" y="331"/>
                </a:lnTo>
                <a:lnTo>
                  <a:pt x="77" y="331"/>
                </a:lnTo>
                <a:lnTo>
                  <a:pt x="77" y="331"/>
                </a:lnTo>
                <a:close/>
                <a:moveTo>
                  <a:pt x="263" y="256"/>
                </a:moveTo>
                <a:lnTo>
                  <a:pt x="263" y="256"/>
                </a:lnTo>
                <a:lnTo>
                  <a:pt x="261" y="257"/>
                </a:lnTo>
                <a:lnTo>
                  <a:pt x="261" y="259"/>
                </a:lnTo>
                <a:lnTo>
                  <a:pt x="261" y="259"/>
                </a:lnTo>
                <a:lnTo>
                  <a:pt x="263" y="256"/>
                </a:lnTo>
                <a:lnTo>
                  <a:pt x="263" y="256"/>
                </a:lnTo>
                <a:close/>
                <a:moveTo>
                  <a:pt x="82" y="324"/>
                </a:moveTo>
                <a:lnTo>
                  <a:pt x="82" y="324"/>
                </a:lnTo>
                <a:lnTo>
                  <a:pt x="81" y="326"/>
                </a:lnTo>
                <a:lnTo>
                  <a:pt x="81" y="326"/>
                </a:lnTo>
                <a:lnTo>
                  <a:pt x="82" y="327"/>
                </a:lnTo>
                <a:lnTo>
                  <a:pt x="82" y="327"/>
                </a:lnTo>
                <a:lnTo>
                  <a:pt x="82" y="326"/>
                </a:lnTo>
                <a:lnTo>
                  <a:pt x="82" y="324"/>
                </a:lnTo>
                <a:lnTo>
                  <a:pt x="82" y="324"/>
                </a:lnTo>
                <a:close/>
                <a:moveTo>
                  <a:pt x="257" y="188"/>
                </a:moveTo>
                <a:lnTo>
                  <a:pt x="257" y="188"/>
                </a:lnTo>
                <a:lnTo>
                  <a:pt x="257" y="188"/>
                </a:lnTo>
                <a:lnTo>
                  <a:pt x="257" y="188"/>
                </a:lnTo>
                <a:lnTo>
                  <a:pt x="254" y="189"/>
                </a:lnTo>
                <a:lnTo>
                  <a:pt x="254" y="189"/>
                </a:lnTo>
                <a:lnTo>
                  <a:pt x="254" y="189"/>
                </a:lnTo>
                <a:lnTo>
                  <a:pt x="254" y="189"/>
                </a:lnTo>
                <a:lnTo>
                  <a:pt x="257" y="188"/>
                </a:lnTo>
                <a:lnTo>
                  <a:pt x="257" y="188"/>
                </a:lnTo>
                <a:close/>
                <a:moveTo>
                  <a:pt x="45" y="210"/>
                </a:moveTo>
                <a:lnTo>
                  <a:pt x="45" y="210"/>
                </a:lnTo>
                <a:lnTo>
                  <a:pt x="45" y="212"/>
                </a:lnTo>
                <a:lnTo>
                  <a:pt x="45" y="212"/>
                </a:lnTo>
                <a:lnTo>
                  <a:pt x="47" y="210"/>
                </a:lnTo>
                <a:lnTo>
                  <a:pt x="45" y="210"/>
                </a:lnTo>
                <a:lnTo>
                  <a:pt x="45" y="210"/>
                </a:lnTo>
                <a:close/>
                <a:moveTo>
                  <a:pt x="230" y="185"/>
                </a:moveTo>
                <a:lnTo>
                  <a:pt x="230" y="185"/>
                </a:lnTo>
                <a:lnTo>
                  <a:pt x="232" y="183"/>
                </a:lnTo>
                <a:lnTo>
                  <a:pt x="232" y="182"/>
                </a:lnTo>
                <a:lnTo>
                  <a:pt x="232" y="182"/>
                </a:lnTo>
                <a:lnTo>
                  <a:pt x="230" y="185"/>
                </a:lnTo>
                <a:lnTo>
                  <a:pt x="230" y="185"/>
                </a:lnTo>
                <a:close/>
                <a:moveTo>
                  <a:pt x="219" y="71"/>
                </a:moveTo>
                <a:lnTo>
                  <a:pt x="219" y="71"/>
                </a:lnTo>
                <a:lnTo>
                  <a:pt x="217" y="73"/>
                </a:lnTo>
                <a:lnTo>
                  <a:pt x="219" y="74"/>
                </a:lnTo>
                <a:lnTo>
                  <a:pt x="219" y="74"/>
                </a:lnTo>
                <a:lnTo>
                  <a:pt x="219" y="71"/>
                </a:lnTo>
                <a:lnTo>
                  <a:pt x="219" y="71"/>
                </a:lnTo>
                <a:close/>
                <a:moveTo>
                  <a:pt x="45" y="218"/>
                </a:moveTo>
                <a:lnTo>
                  <a:pt x="45" y="218"/>
                </a:lnTo>
                <a:lnTo>
                  <a:pt x="48" y="216"/>
                </a:lnTo>
                <a:lnTo>
                  <a:pt x="48" y="216"/>
                </a:lnTo>
                <a:lnTo>
                  <a:pt x="47" y="216"/>
                </a:lnTo>
                <a:lnTo>
                  <a:pt x="45" y="218"/>
                </a:lnTo>
                <a:lnTo>
                  <a:pt x="45" y="218"/>
                </a:lnTo>
                <a:close/>
                <a:moveTo>
                  <a:pt x="118" y="36"/>
                </a:moveTo>
                <a:lnTo>
                  <a:pt x="118" y="36"/>
                </a:lnTo>
                <a:lnTo>
                  <a:pt x="118" y="36"/>
                </a:lnTo>
                <a:lnTo>
                  <a:pt x="118" y="36"/>
                </a:lnTo>
                <a:lnTo>
                  <a:pt x="118" y="39"/>
                </a:lnTo>
                <a:lnTo>
                  <a:pt x="118" y="39"/>
                </a:lnTo>
                <a:lnTo>
                  <a:pt x="118" y="37"/>
                </a:lnTo>
                <a:lnTo>
                  <a:pt x="118" y="36"/>
                </a:lnTo>
                <a:lnTo>
                  <a:pt x="118" y="36"/>
                </a:lnTo>
                <a:close/>
                <a:moveTo>
                  <a:pt x="67" y="61"/>
                </a:moveTo>
                <a:lnTo>
                  <a:pt x="67" y="61"/>
                </a:lnTo>
                <a:lnTo>
                  <a:pt x="68" y="61"/>
                </a:lnTo>
                <a:lnTo>
                  <a:pt x="68" y="61"/>
                </a:lnTo>
                <a:lnTo>
                  <a:pt x="67" y="58"/>
                </a:lnTo>
                <a:lnTo>
                  <a:pt x="67" y="58"/>
                </a:lnTo>
                <a:lnTo>
                  <a:pt x="67" y="61"/>
                </a:lnTo>
                <a:lnTo>
                  <a:pt x="67" y="61"/>
                </a:lnTo>
                <a:close/>
                <a:moveTo>
                  <a:pt x="168" y="145"/>
                </a:moveTo>
                <a:lnTo>
                  <a:pt x="168" y="145"/>
                </a:lnTo>
                <a:lnTo>
                  <a:pt x="166" y="149"/>
                </a:lnTo>
                <a:lnTo>
                  <a:pt x="166" y="149"/>
                </a:lnTo>
                <a:lnTo>
                  <a:pt x="168" y="149"/>
                </a:lnTo>
                <a:lnTo>
                  <a:pt x="168" y="149"/>
                </a:lnTo>
                <a:lnTo>
                  <a:pt x="168" y="145"/>
                </a:lnTo>
                <a:lnTo>
                  <a:pt x="168" y="145"/>
                </a:lnTo>
                <a:close/>
                <a:moveTo>
                  <a:pt x="223" y="144"/>
                </a:moveTo>
                <a:lnTo>
                  <a:pt x="223" y="144"/>
                </a:lnTo>
                <a:lnTo>
                  <a:pt x="223" y="144"/>
                </a:lnTo>
                <a:lnTo>
                  <a:pt x="223" y="144"/>
                </a:lnTo>
                <a:lnTo>
                  <a:pt x="222" y="145"/>
                </a:lnTo>
                <a:lnTo>
                  <a:pt x="222" y="145"/>
                </a:lnTo>
                <a:lnTo>
                  <a:pt x="222" y="145"/>
                </a:lnTo>
                <a:lnTo>
                  <a:pt x="222" y="145"/>
                </a:lnTo>
                <a:lnTo>
                  <a:pt x="223" y="145"/>
                </a:lnTo>
                <a:lnTo>
                  <a:pt x="223" y="145"/>
                </a:lnTo>
                <a:lnTo>
                  <a:pt x="223" y="144"/>
                </a:lnTo>
                <a:lnTo>
                  <a:pt x="223" y="144"/>
                </a:lnTo>
                <a:close/>
                <a:moveTo>
                  <a:pt x="243" y="124"/>
                </a:moveTo>
                <a:lnTo>
                  <a:pt x="243" y="124"/>
                </a:lnTo>
                <a:lnTo>
                  <a:pt x="241" y="125"/>
                </a:lnTo>
                <a:lnTo>
                  <a:pt x="241" y="125"/>
                </a:lnTo>
                <a:lnTo>
                  <a:pt x="241" y="125"/>
                </a:lnTo>
                <a:lnTo>
                  <a:pt x="241" y="125"/>
                </a:lnTo>
                <a:lnTo>
                  <a:pt x="243" y="125"/>
                </a:lnTo>
                <a:lnTo>
                  <a:pt x="243" y="124"/>
                </a:lnTo>
                <a:lnTo>
                  <a:pt x="243" y="124"/>
                </a:lnTo>
                <a:close/>
                <a:moveTo>
                  <a:pt x="92" y="333"/>
                </a:moveTo>
                <a:lnTo>
                  <a:pt x="92" y="333"/>
                </a:lnTo>
                <a:lnTo>
                  <a:pt x="92" y="334"/>
                </a:lnTo>
                <a:lnTo>
                  <a:pt x="92" y="336"/>
                </a:lnTo>
                <a:lnTo>
                  <a:pt x="92" y="336"/>
                </a:lnTo>
                <a:lnTo>
                  <a:pt x="92" y="333"/>
                </a:lnTo>
                <a:lnTo>
                  <a:pt x="92" y="333"/>
                </a:lnTo>
                <a:close/>
                <a:moveTo>
                  <a:pt x="64" y="24"/>
                </a:moveTo>
                <a:lnTo>
                  <a:pt x="64" y="24"/>
                </a:lnTo>
                <a:lnTo>
                  <a:pt x="65" y="24"/>
                </a:lnTo>
                <a:lnTo>
                  <a:pt x="65" y="24"/>
                </a:lnTo>
                <a:lnTo>
                  <a:pt x="67" y="23"/>
                </a:lnTo>
                <a:lnTo>
                  <a:pt x="67" y="23"/>
                </a:lnTo>
                <a:lnTo>
                  <a:pt x="67" y="23"/>
                </a:lnTo>
                <a:lnTo>
                  <a:pt x="67" y="23"/>
                </a:lnTo>
                <a:lnTo>
                  <a:pt x="64" y="24"/>
                </a:lnTo>
                <a:lnTo>
                  <a:pt x="64" y="24"/>
                </a:lnTo>
                <a:close/>
                <a:moveTo>
                  <a:pt x="25" y="183"/>
                </a:moveTo>
                <a:lnTo>
                  <a:pt x="25" y="183"/>
                </a:lnTo>
                <a:lnTo>
                  <a:pt x="27" y="182"/>
                </a:lnTo>
                <a:lnTo>
                  <a:pt x="27" y="182"/>
                </a:lnTo>
                <a:lnTo>
                  <a:pt x="27" y="182"/>
                </a:lnTo>
                <a:lnTo>
                  <a:pt x="25" y="182"/>
                </a:lnTo>
                <a:lnTo>
                  <a:pt x="25" y="183"/>
                </a:lnTo>
                <a:lnTo>
                  <a:pt x="25" y="183"/>
                </a:lnTo>
                <a:close/>
                <a:moveTo>
                  <a:pt x="229" y="61"/>
                </a:moveTo>
                <a:lnTo>
                  <a:pt x="229" y="61"/>
                </a:lnTo>
                <a:lnTo>
                  <a:pt x="230" y="63"/>
                </a:lnTo>
                <a:lnTo>
                  <a:pt x="230" y="63"/>
                </a:lnTo>
                <a:lnTo>
                  <a:pt x="230" y="63"/>
                </a:lnTo>
                <a:lnTo>
                  <a:pt x="230" y="63"/>
                </a:lnTo>
                <a:lnTo>
                  <a:pt x="230" y="61"/>
                </a:lnTo>
                <a:lnTo>
                  <a:pt x="230" y="61"/>
                </a:lnTo>
                <a:lnTo>
                  <a:pt x="229" y="61"/>
                </a:lnTo>
                <a:lnTo>
                  <a:pt x="229" y="61"/>
                </a:lnTo>
                <a:close/>
                <a:moveTo>
                  <a:pt x="23" y="186"/>
                </a:moveTo>
                <a:lnTo>
                  <a:pt x="23" y="186"/>
                </a:lnTo>
                <a:lnTo>
                  <a:pt x="24" y="186"/>
                </a:lnTo>
                <a:lnTo>
                  <a:pt x="23" y="185"/>
                </a:lnTo>
                <a:lnTo>
                  <a:pt x="23" y="185"/>
                </a:lnTo>
                <a:lnTo>
                  <a:pt x="23" y="186"/>
                </a:lnTo>
                <a:lnTo>
                  <a:pt x="23" y="186"/>
                </a:lnTo>
                <a:close/>
                <a:moveTo>
                  <a:pt x="33" y="210"/>
                </a:moveTo>
                <a:lnTo>
                  <a:pt x="33" y="210"/>
                </a:lnTo>
                <a:lnTo>
                  <a:pt x="31" y="212"/>
                </a:lnTo>
                <a:lnTo>
                  <a:pt x="31" y="212"/>
                </a:lnTo>
                <a:lnTo>
                  <a:pt x="31" y="212"/>
                </a:lnTo>
                <a:lnTo>
                  <a:pt x="33" y="210"/>
                </a:lnTo>
                <a:lnTo>
                  <a:pt x="33" y="210"/>
                </a:lnTo>
                <a:close/>
                <a:moveTo>
                  <a:pt x="254" y="193"/>
                </a:moveTo>
                <a:lnTo>
                  <a:pt x="254" y="193"/>
                </a:lnTo>
                <a:lnTo>
                  <a:pt x="257" y="192"/>
                </a:lnTo>
                <a:lnTo>
                  <a:pt x="257" y="192"/>
                </a:lnTo>
                <a:lnTo>
                  <a:pt x="254" y="192"/>
                </a:lnTo>
                <a:lnTo>
                  <a:pt x="254" y="193"/>
                </a:lnTo>
                <a:lnTo>
                  <a:pt x="254" y="193"/>
                </a:lnTo>
                <a:close/>
                <a:moveTo>
                  <a:pt x="266" y="154"/>
                </a:moveTo>
                <a:lnTo>
                  <a:pt x="266" y="154"/>
                </a:lnTo>
                <a:lnTo>
                  <a:pt x="264" y="154"/>
                </a:lnTo>
                <a:lnTo>
                  <a:pt x="264" y="155"/>
                </a:lnTo>
                <a:lnTo>
                  <a:pt x="264" y="155"/>
                </a:lnTo>
                <a:lnTo>
                  <a:pt x="266" y="154"/>
                </a:lnTo>
                <a:lnTo>
                  <a:pt x="266" y="154"/>
                </a:lnTo>
                <a:close/>
                <a:moveTo>
                  <a:pt x="212" y="85"/>
                </a:moveTo>
                <a:lnTo>
                  <a:pt x="212" y="85"/>
                </a:lnTo>
                <a:lnTo>
                  <a:pt x="213" y="88"/>
                </a:lnTo>
                <a:lnTo>
                  <a:pt x="213" y="88"/>
                </a:lnTo>
                <a:lnTo>
                  <a:pt x="213" y="85"/>
                </a:lnTo>
                <a:lnTo>
                  <a:pt x="212" y="85"/>
                </a:lnTo>
                <a:lnTo>
                  <a:pt x="212" y="85"/>
                </a:lnTo>
                <a:close/>
                <a:moveTo>
                  <a:pt x="108" y="203"/>
                </a:moveTo>
                <a:lnTo>
                  <a:pt x="108" y="203"/>
                </a:lnTo>
                <a:lnTo>
                  <a:pt x="108" y="203"/>
                </a:lnTo>
                <a:lnTo>
                  <a:pt x="108" y="203"/>
                </a:lnTo>
                <a:lnTo>
                  <a:pt x="108" y="205"/>
                </a:lnTo>
                <a:lnTo>
                  <a:pt x="108" y="205"/>
                </a:lnTo>
                <a:lnTo>
                  <a:pt x="109" y="203"/>
                </a:lnTo>
                <a:lnTo>
                  <a:pt x="109" y="203"/>
                </a:lnTo>
                <a:lnTo>
                  <a:pt x="108" y="203"/>
                </a:lnTo>
                <a:lnTo>
                  <a:pt x="108" y="203"/>
                </a:lnTo>
                <a:close/>
                <a:moveTo>
                  <a:pt x="200" y="159"/>
                </a:moveTo>
                <a:lnTo>
                  <a:pt x="200" y="159"/>
                </a:lnTo>
                <a:lnTo>
                  <a:pt x="200" y="158"/>
                </a:lnTo>
                <a:lnTo>
                  <a:pt x="200" y="158"/>
                </a:lnTo>
                <a:lnTo>
                  <a:pt x="199" y="158"/>
                </a:lnTo>
                <a:lnTo>
                  <a:pt x="199" y="158"/>
                </a:lnTo>
                <a:lnTo>
                  <a:pt x="199" y="159"/>
                </a:lnTo>
                <a:lnTo>
                  <a:pt x="200" y="159"/>
                </a:lnTo>
                <a:lnTo>
                  <a:pt x="200" y="159"/>
                </a:lnTo>
                <a:close/>
                <a:moveTo>
                  <a:pt x="4" y="174"/>
                </a:moveTo>
                <a:lnTo>
                  <a:pt x="4" y="174"/>
                </a:lnTo>
                <a:lnTo>
                  <a:pt x="4" y="174"/>
                </a:lnTo>
                <a:lnTo>
                  <a:pt x="4" y="174"/>
                </a:lnTo>
                <a:lnTo>
                  <a:pt x="4" y="169"/>
                </a:lnTo>
                <a:lnTo>
                  <a:pt x="4" y="169"/>
                </a:lnTo>
                <a:lnTo>
                  <a:pt x="4" y="169"/>
                </a:lnTo>
                <a:lnTo>
                  <a:pt x="4" y="169"/>
                </a:lnTo>
                <a:lnTo>
                  <a:pt x="4" y="174"/>
                </a:lnTo>
                <a:lnTo>
                  <a:pt x="4" y="174"/>
                </a:lnTo>
                <a:close/>
                <a:moveTo>
                  <a:pt x="234" y="105"/>
                </a:moveTo>
                <a:lnTo>
                  <a:pt x="234" y="105"/>
                </a:lnTo>
                <a:lnTo>
                  <a:pt x="234" y="107"/>
                </a:lnTo>
                <a:lnTo>
                  <a:pt x="234" y="107"/>
                </a:lnTo>
                <a:lnTo>
                  <a:pt x="234" y="107"/>
                </a:lnTo>
                <a:lnTo>
                  <a:pt x="234" y="107"/>
                </a:lnTo>
                <a:lnTo>
                  <a:pt x="234" y="107"/>
                </a:lnTo>
                <a:lnTo>
                  <a:pt x="234" y="105"/>
                </a:lnTo>
                <a:lnTo>
                  <a:pt x="234" y="105"/>
                </a:lnTo>
                <a:close/>
                <a:moveTo>
                  <a:pt x="234" y="85"/>
                </a:moveTo>
                <a:lnTo>
                  <a:pt x="234" y="85"/>
                </a:lnTo>
                <a:lnTo>
                  <a:pt x="234" y="85"/>
                </a:lnTo>
                <a:lnTo>
                  <a:pt x="236" y="84"/>
                </a:lnTo>
                <a:lnTo>
                  <a:pt x="236" y="84"/>
                </a:lnTo>
                <a:lnTo>
                  <a:pt x="234" y="84"/>
                </a:lnTo>
                <a:lnTo>
                  <a:pt x="234" y="84"/>
                </a:lnTo>
                <a:lnTo>
                  <a:pt x="234" y="85"/>
                </a:lnTo>
                <a:lnTo>
                  <a:pt x="234" y="85"/>
                </a:lnTo>
                <a:close/>
                <a:moveTo>
                  <a:pt x="216" y="67"/>
                </a:moveTo>
                <a:lnTo>
                  <a:pt x="216" y="67"/>
                </a:lnTo>
                <a:lnTo>
                  <a:pt x="216" y="67"/>
                </a:lnTo>
                <a:lnTo>
                  <a:pt x="216" y="67"/>
                </a:lnTo>
                <a:lnTo>
                  <a:pt x="216" y="68"/>
                </a:lnTo>
                <a:lnTo>
                  <a:pt x="216" y="68"/>
                </a:lnTo>
                <a:lnTo>
                  <a:pt x="216" y="67"/>
                </a:lnTo>
                <a:lnTo>
                  <a:pt x="216" y="67"/>
                </a:lnTo>
                <a:close/>
                <a:moveTo>
                  <a:pt x="250" y="215"/>
                </a:moveTo>
                <a:lnTo>
                  <a:pt x="250" y="215"/>
                </a:lnTo>
                <a:lnTo>
                  <a:pt x="251" y="215"/>
                </a:lnTo>
                <a:lnTo>
                  <a:pt x="251" y="213"/>
                </a:lnTo>
                <a:lnTo>
                  <a:pt x="251" y="213"/>
                </a:lnTo>
                <a:lnTo>
                  <a:pt x="250" y="215"/>
                </a:lnTo>
                <a:lnTo>
                  <a:pt x="250" y="215"/>
                </a:lnTo>
                <a:close/>
                <a:moveTo>
                  <a:pt x="43" y="264"/>
                </a:moveTo>
                <a:lnTo>
                  <a:pt x="43" y="264"/>
                </a:lnTo>
                <a:lnTo>
                  <a:pt x="41" y="262"/>
                </a:lnTo>
                <a:lnTo>
                  <a:pt x="41" y="262"/>
                </a:lnTo>
                <a:lnTo>
                  <a:pt x="43" y="264"/>
                </a:lnTo>
                <a:lnTo>
                  <a:pt x="43" y="264"/>
                </a:lnTo>
                <a:close/>
                <a:moveTo>
                  <a:pt x="219" y="314"/>
                </a:moveTo>
                <a:lnTo>
                  <a:pt x="219" y="314"/>
                </a:lnTo>
                <a:lnTo>
                  <a:pt x="219" y="314"/>
                </a:lnTo>
                <a:lnTo>
                  <a:pt x="219" y="314"/>
                </a:lnTo>
                <a:lnTo>
                  <a:pt x="220" y="311"/>
                </a:lnTo>
                <a:lnTo>
                  <a:pt x="220" y="311"/>
                </a:lnTo>
                <a:lnTo>
                  <a:pt x="220" y="311"/>
                </a:lnTo>
                <a:lnTo>
                  <a:pt x="220" y="311"/>
                </a:lnTo>
                <a:lnTo>
                  <a:pt x="219" y="314"/>
                </a:lnTo>
                <a:lnTo>
                  <a:pt x="219" y="314"/>
                </a:lnTo>
                <a:close/>
                <a:moveTo>
                  <a:pt x="251" y="202"/>
                </a:moveTo>
                <a:lnTo>
                  <a:pt x="251" y="202"/>
                </a:lnTo>
                <a:lnTo>
                  <a:pt x="250" y="203"/>
                </a:lnTo>
                <a:lnTo>
                  <a:pt x="250" y="203"/>
                </a:lnTo>
                <a:lnTo>
                  <a:pt x="250" y="203"/>
                </a:lnTo>
                <a:lnTo>
                  <a:pt x="250" y="203"/>
                </a:lnTo>
                <a:lnTo>
                  <a:pt x="251" y="202"/>
                </a:lnTo>
                <a:lnTo>
                  <a:pt x="251" y="202"/>
                </a:lnTo>
                <a:lnTo>
                  <a:pt x="251" y="202"/>
                </a:lnTo>
                <a:lnTo>
                  <a:pt x="251" y="202"/>
                </a:lnTo>
                <a:close/>
                <a:moveTo>
                  <a:pt x="180" y="30"/>
                </a:moveTo>
                <a:lnTo>
                  <a:pt x="180" y="30"/>
                </a:lnTo>
                <a:lnTo>
                  <a:pt x="182" y="29"/>
                </a:lnTo>
                <a:lnTo>
                  <a:pt x="182" y="29"/>
                </a:lnTo>
                <a:lnTo>
                  <a:pt x="180" y="27"/>
                </a:lnTo>
                <a:lnTo>
                  <a:pt x="180" y="27"/>
                </a:lnTo>
                <a:lnTo>
                  <a:pt x="180" y="30"/>
                </a:lnTo>
                <a:lnTo>
                  <a:pt x="180" y="30"/>
                </a:lnTo>
                <a:close/>
                <a:moveTo>
                  <a:pt x="219" y="309"/>
                </a:moveTo>
                <a:lnTo>
                  <a:pt x="219" y="309"/>
                </a:lnTo>
                <a:lnTo>
                  <a:pt x="219" y="309"/>
                </a:lnTo>
                <a:lnTo>
                  <a:pt x="219" y="309"/>
                </a:lnTo>
                <a:lnTo>
                  <a:pt x="217" y="311"/>
                </a:lnTo>
                <a:lnTo>
                  <a:pt x="217" y="311"/>
                </a:lnTo>
                <a:lnTo>
                  <a:pt x="219" y="309"/>
                </a:lnTo>
                <a:lnTo>
                  <a:pt x="219" y="309"/>
                </a:lnTo>
                <a:close/>
                <a:moveTo>
                  <a:pt x="186" y="156"/>
                </a:moveTo>
                <a:lnTo>
                  <a:pt x="186" y="156"/>
                </a:lnTo>
                <a:lnTo>
                  <a:pt x="189" y="158"/>
                </a:lnTo>
                <a:lnTo>
                  <a:pt x="189" y="158"/>
                </a:lnTo>
                <a:lnTo>
                  <a:pt x="187" y="156"/>
                </a:lnTo>
                <a:lnTo>
                  <a:pt x="186" y="156"/>
                </a:lnTo>
                <a:lnTo>
                  <a:pt x="186" y="156"/>
                </a:lnTo>
                <a:close/>
                <a:moveTo>
                  <a:pt x="257" y="149"/>
                </a:moveTo>
                <a:lnTo>
                  <a:pt x="257" y="149"/>
                </a:lnTo>
                <a:lnTo>
                  <a:pt x="257" y="152"/>
                </a:lnTo>
                <a:lnTo>
                  <a:pt x="257" y="152"/>
                </a:lnTo>
                <a:lnTo>
                  <a:pt x="257" y="149"/>
                </a:lnTo>
                <a:lnTo>
                  <a:pt x="257" y="149"/>
                </a:lnTo>
                <a:close/>
                <a:moveTo>
                  <a:pt x="65" y="198"/>
                </a:moveTo>
                <a:lnTo>
                  <a:pt x="65" y="198"/>
                </a:lnTo>
                <a:lnTo>
                  <a:pt x="64" y="198"/>
                </a:lnTo>
                <a:lnTo>
                  <a:pt x="64" y="198"/>
                </a:lnTo>
                <a:lnTo>
                  <a:pt x="64" y="199"/>
                </a:lnTo>
                <a:lnTo>
                  <a:pt x="64" y="199"/>
                </a:lnTo>
                <a:lnTo>
                  <a:pt x="65" y="198"/>
                </a:lnTo>
                <a:lnTo>
                  <a:pt x="65" y="198"/>
                </a:lnTo>
                <a:lnTo>
                  <a:pt x="65" y="198"/>
                </a:lnTo>
                <a:lnTo>
                  <a:pt x="65" y="198"/>
                </a:lnTo>
                <a:close/>
                <a:moveTo>
                  <a:pt x="216" y="61"/>
                </a:moveTo>
                <a:lnTo>
                  <a:pt x="216" y="61"/>
                </a:lnTo>
                <a:lnTo>
                  <a:pt x="216" y="63"/>
                </a:lnTo>
                <a:lnTo>
                  <a:pt x="216" y="63"/>
                </a:lnTo>
                <a:lnTo>
                  <a:pt x="216" y="63"/>
                </a:lnTo>
                <a:lnTo>
                  <a:pt x="217" y="63"/>
                </a:lnTo>
                <a:lnTo>
                  <a:pt x="217" y="63"/>
                </a:lnTo>
                <a:lnTo>
                  <a:pt x="216" y="61"/>
                </a:lnTo>
                <a:lnTo>
                  <a:pt x="216" y="61"/>
                </a:lnTo>
                <a:close/>
                <a:moveTo>
                  <a:pt x="30" y="188"/>
                </a:moveTo>
                <a:lnTo>
                  <a:pt x="30" y="188"/>
                </a:lnTo>
                <a:lnTo>
                  <a:pt x="30" y="189"/>
                </a:lnTo>
                <a:lnTo>
                  <a:pt x="30" y="189"/>
                </a:lnTo>
                <a:lnTo>
                  <a:pt x="31" y="189"/>
                </a:lnTo>
                <a:lnTo>
                  <a:pt x="30" y="188"/>
                </a:lnTo>
                <a:lnTo>
                  <a:pt x="30" y="188"/>
                </a:lnTo>
                <a:close/>
                <a:moveTo>
                  <a:pt x="222" y="70"/>
                </a:moveTo>
                <a:lnTo>
                  <a:pt x="222" y="70"/>
                </a:lnTo>
                <a:lnTo>
                  <a:pt x="223" y="71"/>
                </a:lnTo>
                <a:lnTo>
                  <a:pt x="223" y="71"/>
                </a:lnTo>
                <a:lnTo>
                  <a:pt x="223" y="71"/>
                </a:lnTo>
                <a:lnTo>
                  <a:pt x="223" y="71"/>
                </a:lnTo>
                <a:lnTo>
                  <a:pt x="223" y="68"/>
                </a:lnTo>
                <a:lnTo>
                  <a:pt x="223" y="68"/>
                </a:lnTo>
                <a:lnTo>
                  <a:pt x="222" y="70"/>
                </a:lnTo>
                <a:lnTo>
                  <a:pt x="222" y="70"/>
                </a:lnTo>
                <a:close/>
                <a:moveTo>
                  <a:pt x="220" y="71"/>
                </a:moveTo>
                <a:lnTo>
                  <a:pt x="220" y="71"/>
                </a:lnTo>
                <a:lnTo>
                  <a:pt x="220" y="74"/>
                </a:lnTo>
                <a:lnTo>
                  <a:pt x="220" y="74"/>
                </a:lnTo>
                <a:lnTo>
                  <a:pt x="222" y="73"/>
                </a:lnTo>
                <a:lnTo>
                  <a:pt x="222" y="73"/>
                </a:lnTo>
                <a:lnTo>
                  <a:pt x="220" y="71"/>
                </a:lnTo>
                <a:lnTo>
                  <a:pt x="220" y="71"/>
                </a:lnTo>
                <a:close/>
                <a:moveTo>
                  <a:pt x="88" y="330"/>
                </a:moveTo>
                <a:lnTo>
                  <a:pt x="88" y="330"/>
                </a:lnTo>
                <a:lnTo>
                  <a:pt x="88" y="330"/>
                </a:lnTo>
                <a:lnTo>
                  <a:pt x="88" y="330"/>
                </a:lnTo>
                <a:lnTo>
                  <a:pt x="87" y="330"/>
                </a:lnTo>
                <a:lnTo>
                  <a:pt x="87" y="330"/>
                </a:lnTo>
                <a:lnTo>
                  <a:pt x="87" y="330"/>
                </a:lnTo>
                <a:lnTo>
                  <a:pt x="87" y="330"/>
                </a:lnTo>
                <a:lnTo>
                  <a:pt x="87" y="331"/>
                </a:lnTo>
                <a:lnTo>
                  <a:pt x="87" y="331"/>
                </a:lnTo>
                <a:lnTo>
                  <a:pt x="88" y="330"/>
                </a:lnTo>
                <a:lnTo>
                  <a:pt x="88" y="330"/>
                </a:lnTo>
                <a:close/>
                <a:moveTo>
                  <a:pt x="35" y="293"/>
                </a:moveTo>
                <a:lnTo>
                  <a:pt x="35" y="293"/>
                </a:lnTo>
                <a:lnTo>
                  <a:pt x="35" y="294"/>
                </a:lnTo>
                <a:lnTo>
                  <a:pt x="37" y="296"/>
                </a:lnTo>
                <a:lnTo>
                  <a:pt x="37" y="296"/>
                </a:lnTo>
                <a:lnTo>
                  <a:pt x="37" y="294"/>
                </a:lnTo>
                <a:lnTo>
                  <a:pt x="35" y="293"/>
                </a:lnTo>
                <a:lnTo>
                  <a:pt x="35" y="293"/>
                </a:lnTo>
                <a:close/>
                <a:moveTo>
                  <a:pt x="268" y="148"/>
                </a:moveTo>
                <a:lnTo>
                  <a:pt x="268" y="148"/>
                </a:lnTo>
                <a:lnTo>
                  <a:pt x="267" y="144"/>
                </a:lnTo>
                <a:lnTo>
                  <a:pt x="267" y="144"/>
                </a:lnTo>
                <a:lnTo>
                  <a:pt x="268" y="148"/>
                </a:lnTo>
                <a:lnTo>
                  <a:pt x="268" y="148"/>
                </a:lnTo>
                <a:close/>
                <a:moveTo>
                  <a:pt x="71" y="323"/>
                </a:moveTo>
                <a:lnTo>
                  <a:pt x="71" y="323"/>
                </a:lnTo>
                <a:lnTo>
                  <a:pt x="71" y="326"/>
                </a:lnTo>
                <a:lnTo>
                  <a:pt x="71" y="326"/>
                </a:lnTo>
                <a:lnTo>
                  <a:pt x="71" y="324"/>
                </a:lnTo>
                <a:lnTo>
                  <a:pt x="71" y="323"/>
                </a:lnTo>
                <a:lnTo>
                  <a:pt x="71" y="323"/>
                </a:lnTo>
                <a:close/>
                <a:moveTo>
                  <a:pt x="224" y="112"/>
                </a:moveTo>
                <a:lnTo>
                  <a:pt x="224" y="112"/>
                </a:lnTo>
                <a:lnTo>
                  <a:pt x="224" y="111"/>
                </a:lnTo>
                <a:lnTo>
                  <a:pt x="224" y="111"/>
                </a:lnTo>
                <a:lnTo>
                  <a:pt x="224" y="110"/>
                </a:lnTo>
                <a:lnTo>
                  <a:pt x="224" y="110"/>
                </a:lnTo>
                <a:lnTo>
                  <a:pt x="224" y="112"/>
                </a:lnTo>
                <a:lnTo>
                  <a:pt x="224" y="112"/>
                </a:lnTo>
                <a:close/>
                <a:moveTo>
                  <a:pt x="119" y="232"/>
                </a:moveTo>
                <a:lnTo>
                  <a:pt x="119" y="232"/>
                </a:lnTo>
                <a:lnTo>
                  <a:pt x="118" y="235"/>
                </a:lnTo>
                <a:lnTo>
                  <a:pt x="118" y="235"/>
                </a:lnTo>
                <a:lnTo>
                  <a:pt x="118" y="233"/>
                </a:lnTo>
                <a:lnTo>
                  <a:pt x="119" y="232"/>
                </a:lnTo>
                <a:lnTo>
                  <a:pt x="119" y="232"/>
                </a:lnTo>
                <a:close/>
                <a:moveTo>
                  <a:pt x="222" y="44"/>
                </a:moveTo>
                <a:lnTo>
                  <a:pt x="222" y="44"/>
                </a:lnTo>
                <a:lnTo>
                  <a:pt x="222" y="44"/>
                </a:lnTo>
                <a:lnTo>
                  <a:pt x="222" y="43"/>
                </a:lnTo>
                <a:lnTo>
                  <a:pt x="222" y="43"/>
                </a:lnTo>
                <a:lnTo>
                  <a:pt x="220" y="44"/>
                </a:lnTo>
                <a:lnTo>
                  <a:pt x="220" y="44"/>
                </a:lnTo>
                <a:lnTo>
                  <a:pt x="222" y="44"/>
                </a:lnTo>
                <a:lnTo>
                  <a:pt x="222" y="44"/>
                </a:lnTo>
                <a:close/>
                <a:moveTo>
                  <a:pt x="196" y="48"/>
                </a:moveTo>
                <a:lnTo>
                  <a:pt x="196" y="48"/>
                </a:lnTo>
                <a:lnTo>
                  <a:pt x="195" y="47"/>
                </a:lnTo>
                <a:lnTo>
                  <a:pt x="195" y="47"/>
                </a:lnTo>
                <a:lnTo>
                  <a:pt x="195" y="47"/>
                </a:lnTo>
                <a:lnTo>
                  <a:pt x="195" y="47"/>
                </a:lnTo>
                <a:lnTo>
                  <a:pt x="195" y="50"/>
                </a:lnTo>
                <a:lnTo>
                  <a:pt x="195" y="50"/>
                </a:lnTo>
                <a:lnTo>
                  <a:pt x="196" y="48"/>
                </a:lnTo>
                <a:lnTo>
                  <a:pt x="196" y="48"/>
                </a:lnTo>
                <a:close/>
                <a:moveTo>
                  <a:pt x="13" y="249"/>
                </a:moveTo>
                <a:lnTo>
                  <a:pt x="13" y="249"/>
                </a:lnTo>
                <a:lnTo>
                  <a:pt x="13" y="246"/>
                </a:lnTo>
                <a:lnTo>
                  <a:pt x="13" y="246"/>
                </a:lnTo>
                <a:lnTo>
                  <a:pt x="13" y="246"/>
                </a:lnTo>
                <a:lnTo>
                  <a:pt x="13" y="246"/>
                </a:lnTo>
                <a:lnTo>
                  <a:pt x="13" y="249"/>
                </a:lnTo>
                <a:lnTo>
                  <a:pt x="13" y="249"/>
                </a:lnTo>
                <a:close/>
                <a:moveTo>
                  <a:pt x="33" y="164"/>
                </a:moveTo>
                <a:lnTo>
                  <a:pt x="33" y="164"/>
                </a:lnTo>
                <a:lnTo>
                  <a:pt x="31" y="162"/>
                </a:lnTo>
                <a:lnTo>
                  <a:pt x="31" y="162"/>
                </a:lnTo>
                <a:lnTo>
                  <a:pt x="31" y="164"/>
                </a:lnTo>
                <a:lnTo>
                  <a:pt x="31" y="164"/>
                </a:ln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close/>
                <a:moveTo>
                  <a:pt x="116" y="354"/>
                </a:moveTo>
                <a:lnTo>
                  <a:pt x="116" y="354"/>
                </a:lnTo>
                <a:lnTo>
                  <a:pt x="115" y="353"/>
                </a:lnTo>
                <a:lnTo>
                  <a:pt x="114" y="353"/>
                </a:lnTo>
                <a:lnTo>
                  <a:pt x="114" y="353"/>
                </a:lnTo>
                <a:lnTo>
                  <a:pt x="116" y="354"/>
                </a:lnTo>
                <a:lnTo>
                  <a:pt x="116" y="354"/>
                </a:lnTo>
                <a:close/>
                <a:moveTo>
                  <a:pt x="126" y="361"/>
                </a:moveTo>
                <a:lnTo>
                  <a:pt x="126" y="361"/>
                </a:lnTo>
                <a:lnTo>
                  <a:pt x="126" y="361"/>
                </a:lnTo>
                <a:lnTo>
                  <a:pt x="126" y="361"/>
                </a:lnTo>
                <a:lnTo>
                  <a:pt x="125" y="361"/>
                </a:lnTo>
                <a:lnTo>
                  <a:pt x="125" y="361"/>
                </a:lnTo>
                <a:lnTo>
                  <a:pt x="125" y="361"/>
                </a:lnTo>
                <a:lnTo>
                  <a:pt x="125" y="361"/>
                </a:lnTo>
                <a:lnTo>
                  <a:pt x="126" y="361"/>
                </a:lnTo>
                <a:lnTo>
                  <a:pt x="126" y="361"/>
                </a:lnTo>
                <a:close/>
                <a:moveTo>
                  <a:pt x="25" y="166"/>
                </a:moveTo>
                <a:lnTo>
                  <a:pt x="25" y="166"/>
                </a:lnTo>
                <a:lnTo>
                  <a:pt x="24" y="168"/>
                </a:lnTo>
                <a:lnTo>
                  <a:pt x="24" y="168"/>
                </a:lnTo>
                <a:lnTo>
                  <a:pt x="24" y="168"/>
                </a:lnTo>
                <a:lnTo>
                  <a:pt x="24" y="168"/>
                </a:lnTo>
                <a:lnTo>
                  <a:pt x="25" y="166"/>
                </a:lnTo>
                <a:lnTo>
                  <a:pt x="25" y="166"/>
                </a:lnTo>
                <a:close/>
                <a:moveTo>
                  <a:pt x="28" y="276"/>
                </a:moveTo>
                <a:lnTo>
                  <a:pt x="28" y="276"/>
                </a:lnTo>
                <a:lnTo>
                  <a:pt x="30" y="274"/>
                </a:lnTo>
                <a:lnTo>
                  <a:pt x="30" y="274"/>
                </a:lnTo>
                <a:lnTo>
                  <a:pt x="28" y="274"/>
                </a:lnTo>
                <a:lnTo>
                  <a:pt x="28" y="276"/>
                </a:lnTo>
                <a:lnTo>
                  <a:pt x="28" y="276"/>
                </a:lnTo>
                <a:close/>
                <a:moveTo>
                  <a:pt x="108" y="216"/>
                </a:moveTo>
                <a:lnTo>
                  <a:pt x="108" y="216"/>
                </a:lnTo>
                <a:lnTo>
                  <a:pt x="108" y="215"/>
                </a:lnTo>
                <a:lnTo>
                  <a:pt x="106" y="215"/>
                </a:lnTo>
                <a:lnTo>
                  <a:pt x="106" y="215"/>
                </a:lnTo>
                <a:lnTo>
                  <a:pt x="106" y="216"/>
                </a:lnTo>
                <a:lnTo>
                  <a:pt x="108" y="216"/>
                </a:lnTo>
                <a:lnTo>
                  <a:pt x="108" y="216"/>
                </a:lnTo>
                <a:close/>
                <a:moveTo>
                  <a:pt x="85" y="355"/>
                </a:moveTo>
                <a:lnTo>
                  <a:pt x="85" y="355"/>
                </a:lnTo>
                <a:lnTo>
                  <a:pt x="85" y="355"/>
                </a:lnTo>
                <a:lnTo>
                  <a:pt x="85" y="355"/>
                </a:lnTo>
                <a:lnTo>
                  <a:pt x="81" y="354"/>
                </a:lnTo>
                <a:lnTo>
                  <a:pt x="81" y="354"/>
                </a:lnTo>
                <a:lnTo>
                  <a:pt x="81" y="354"/>
                </a:lnTo>
                <a:lnTo>
                  <a:pt x="81" y="354"/>
                </a:lnTo>
                <a:lnTo>
                  <a:pt x="85" y="355"/>
                </a:lnTo>
                <a:lnTo>
                  <a:pt x="85" y="355"/>
                </a:lnTo>
                <a:close/>
                <a:moveTo>
                  <a:pt x="256" y="245"/>
                </a:moveTo>
                <a:lnTo>
                  <a:pt x="256" y="245"/>
                </a:lnTo>
                <a:lnTo>
                  <a:pt x="254" y="246"/>
                </a:lnTo>
                <a:lnTo>
                  <a:pt x="254" y="246"/>
                </a:lnTo>
                <a:lnTo>
                  <a:pt x="256" y="245"/>
                </a:lnTo>
                <a:lnTo>
                  <a:pt x="256" y="245"/>
                </a:lnTo>
                <a:close/>
                <a:moveTo>
                  <a:pt x="203" y="162"/>
                </a:moveTo>
                <a:lnTo>
                  <a:pt x="203" y="162"/>
                </a:lnTo>
                <a:lnTo>
                  <a:pt x="203" y="164"/>
                </a:lnTo>
                <a:lnTo>
                  <a:pt x="205" y="164"/>
                </a:lnTo>
                <a:lnTo>
                  <a:pt x="205" y="164"/>
                </a:lnTo>
                <a:lnTo>
                  <a:pt x="205" y="164"/>
                </a:lnTo>
                <a:lnTo>
                  <a:pt x="205" y="164"/>
                </a:lnTo>
                <a:lnTo>
                  <a:pt x="203" y="162"/>
                </a:lnTo>
                <a:lnTo>
                  <a:pt x="203" y="162"/>
                </a:lnTo>
                <a:close/>
                <a:moveTo>
                  <a:pt x="45" y="233"/>
                </a:moveTo>
                <a:lnTo>
                  <a:pt x="45" y="233"/>
                </a:lnTo>
                <a:lnTo>
                  <a:pt x="45" y="235"/>
                </a:lnTo>
                <a:lnTo>
                  <a:pt x="45" y="236"/>
                </a:lnTo>
                <a:lnTo>
                  <a:pt x="45" y="236"/>
                </a:lnTo>
                <a:lnTo>
                  <a:pt x="45" y="233"/>
                </a:lnTo>
                <a:lnTo>
                  <a:pt x="45" y="233"/>
                </a:lnTo>
                <a:close/>
                <a:moveTo>
                  <a:pt x="224" y="75"/>
                </a:moveTo>
                <a:lnTo>
                  <a:pt x="224" y="75"/>
                </a:lnTo>
                <a:lnTo>
                  <a:pt x="224" y="74"/>
                </a:lnTo>
                <a:lnTo>
                  <a:pt x="224" y="74"/>
                </a:lnTo>
                <a:lnTo>
                  <a:pt x="223" y="75"/>
                </a:lnTo>
                <a:lnTo>
                  <a:pt x="222" y="75"/>
                </a:lnTo>
                <a:lnTo>
                  <a:pt x="222" y="75"/>
                </a:lnTo>
                <a:lnTo>
                  <a:pt x="224" y="75"/>
                </a:lnTo>
                <a:lnTo>
                  <a:pt x="224" y="75"/>
                </a:lnTo>
                <a:close/>
                <a:moveTo>
                  <a:pt x="239" y="145"/>
                </a:moveTo>
                <a:lnTo>
                  <a:pt x="239" y="145"/>
                </a:lnTo>
                <a:lnTo>
                  <a:pt x="240" y="145"/>
                </a:lnTo>
                <a:lnTo>
                  <a:pt x="240" y="144"/>
                </a:lnTo>
                <a:lnTo>
                  <a:pt x="240" y="144"/>
                </a:lnTo>
                <a:lnTo>
                  <a:pt x="239" y="144"/>
                </a:lnTo>
                <a:lnTo>
                  <a:pt x="239" y="144"/>
                </a:lnTo>
                <a:lnTo>
                  <a:pt x="239" y="145"/>
                </a:lnTo>
                <a:lnTo>
                  <a:pt x="239" y="145"/>
                </a:lnTo>
                <a:close/>
                <a:moveTo>
                  <a:pt x="97" y="39"/>
                </a:moveTo>
                <a:lnTo>
                  <a:pt x="97" y="39"/>
                </a:lnTo>
                <a:lnTo>
                  <a:pt x="98" y="39"/>
                </a:lnTo>
                <a:lnTo>
                  <a:pt x="98" y="37"/>
                </a:lnTo>
                <a:lnTo>
                  <a:pt x="98" y="37"/>
                </a:lnTo>
                <a:lnTo>
                  <a:pt x="97" y="39"/>
                </a:lnTo>
                <a:lnTo>
                  <a:pt x="97" y="39"/>
                </a:lnTo>
                <a:close/>
                <a:moveTo>
                  <a:pt x="240" y="280"/>
                </a:moveTo>
                <a:lnTo>
                  <a:pt x="240" y="280"/>
                </a:lnTo>
                <a:lnTo>
                  <a:pt x="239" y="283"/>
                </a:lnTo>
                <a:lnTo>
                  <a:pt x="239" y="283"/>
                </a:lnTo>
                <a:lnTo>
                  <a:pt x="240" y="282"/>
                </a:lnTo>
                <a:lnTo>
                  <a:pt x="240" y="280"/>
                </a:lnTo>
                <a:lnTo>
                  <a:pt x="240" y="280"/>
                </a:lnTo>
                <a:close/>
                <a:moveTo>
                  <a:pt x="54" y="57"/>
                </a:moveTo>
                <a:lnTo>
                  <a:pt x="54" y="57"/>
                </a:lnTo>
                <a:lnTo>
                  <a:pt x="54" y="57"/>
                </a:lnTo>
                <a:lnTo>
                  <a:pt x="54" y="57"/>
                </a:lnTo>
                <a:lnTo>
                  <a:pt x="52" y="57"/>
                </a:lnTo>
                <a:lnTo>
                  <a:pt x="52" y="57"/>
                </a:lnTo>
                <a:lnTo>
                  <a:pt x="52" y="58"/>
                </a:lnTo>
                <a:lnTo>
                  <a:pt x="52" y="58"/>
                </a:lnTo>
                <a:lnTo>
                  <a:pt x="54" y="57"/>
                </a:lnTo>
                <a:lnTo>
                  <a:pt x="54" y="57"/>
                </a:lnTo>
                <a:close/>
                <a:moveTo>
                  <a:pt x="85" y="33"/>
                </a:moveTo>
                <a:lnTo>
                  <a:pt x="85" y="33"/>
                </a:lnTo>
                <a:lnTo>
                  <a:pt x="84" y="36"/>
                </a:lnTo>
                <a:lnTo>
                  <a:pt x="84" y="36"/>
                </a:lnTo>
                <a:lnTo>
                  <a:pt x="85" y="33"/>
                </a:lnTo>
                <a:lnTo>
                  <a:pt x="85" y="33"/>
                </a:lnTo>
                <a:close/>
                <a:moveTo>
                  <a:pt x="38" y="75"/>
                </a:moveTo>
                <a:lnTo>
                  <a:pt x="38" y="75"/>
                </a:lnTo>
                <a:lnTo>
                  <a:pt x="40" y="75"/>
                </a:lnTo>
                <a:lnTo>
                  <a:pt x="40" y="74"/>
                </a:lnTo>
                <a:lnTo>
                  <a:pt x="40" y="74"/>
                </a:lnTo>
                <a:lnTo>
                  <a:pt x="38" y="75"/>
                </a:lnTo>
                <a:lnTo>
                  <a:pt x="38" y="75"/>
                </a:lnTo>
                <a:close/>
                <a:moveTo>
                  <a:pt x="78" y="320"/>
                </a:moveTo>
                <a:lnTo>
                  <a:pt x="78" y="320"/>
                </a:lnTo>
                <a:lnTo>
                  <a:pt x="77" y="321"/>
                </a:lnTo>
                <a:lnTo>
                  <a:pt x="78" y="321"/>
                </a:lnTo>
                <a:lnTo>
                  <a:pt x="78" y="321"/>
                </a:lnTo>
                <a:lnTo>
                  <a:pt x="78" y="320"/>
                </a:lnTo>
                <a:lnTo>
                  <a:pt x="78" y="320"/>
                </a:lnTo>
                <a:close/>
                <a:moveTo>
                  <a:pt x="205" y="67"/>
                </a:moveTo>
                <a:lnTo>
                  <a:pt x="205" y="67"/>
                </a:lnTo>
                <a:lnTo>
                  <a:pt x="205" y="67"/>
                </a:lnTo>
                <a:lnTo>
                  <a:pt x="205" y="67"/>
                </a:lnTo>
                <a:lnTo>
                  <a:pt x="205" y="64"/>
                </a:lnTo>
                <a:lnTo>
                  <a:pt x="205" y="64"/>
                </a:lnTo>
                <a:lnTo>
                  <a:pt x="205" y="66"/>
                </a:lnTo>
                <a:lnTo>
                  <a:pt x="205" y="67"/>
                </a:lnTo>
                <a:lnTo>
                  <a:pt x="205" y="67"/>
                </a:lnTo>
                <a:close/>
                <a:moveTo>
                  <a:pt x="124" y="24"/>
                </a:moveTo>
                <a:lnTo>
                  <a:pt x="124" y="24"/>
                </a:lnTo>
                <a:lnTo>
                  <a:pt x="124" y="24"/>
                </a:lnTo>
                <a:lnTo>
                  <a:pt x="124" y="24"/>
                </a:lnTo>
                <a:lnTo>
                  <a:pt x="124" y="29"/>
                </a:lnTo>
                <a:lnTo>
                  <a:pt x="124" y="29"/>
                </a:lnTo>
                <a:lnTo>
                  <a:pt x="124" y="29"/>
                </a:lnTo>
                <a:lnTo>
                  <a:pt x="124" y="29"/>
                </a:lnTo>
                <a:lnTo>
                  <a:pt x="124" y="24"/>
                </a:lnTo>
                <a:lnTo>
                  <a:pt x="124" y="24"/>
                </a:lnTo>
                <a:close/>
                <a:moveTo>
                  <a:pt x="31" y="282"/>
                </a:moveTo>
                <a:lnTo>
                  <a:pt x="31" y="282"/>
                </a:lnTo>
                <a:lnTo>
                  <a:pt x="33" y="280"/>
                </a:lnTo>
                <a:lnTo>
                  <a:pt x="33" y="280"/>
                </a:lnTo>
                <a:lnTo>
                  <a:pt x="31" y="280"/>
                </a:lnTo>
                <a:lnTo>
                  <a:pt x="31" y="282"/>
                </a:lnTo>
                <a:lnTo>
                  <a:pt x="31" y="282"/>
                </a:lnTo>
                <a:close/>
                <a:moveTo>
                  <a:pt x="114" y="220"/>
                </a:moveTo>
                <a:lnTo>
                  <a:pt x="114" y="220"/>
                </a:lnTo>
                <a:lnTo>
                  <a:pt x="114" y="220"/>
                </a:lnTo>
                <a:lnTo>
                  <a:pt x="114" y="220"/>
                </a:lnTo>
                <a:lnTo>
                  <a:pt x="116" y="222"/>
                </a:lnTo>
                <a:lnTo>
                  <a:pt x="116" y="222"/>
                </a:lnTo>
                <a:lnTo>
                  <a:pt x="114" y="220"/>
                </a:lnTo>
                <a:lnTo>
                  <a:pt x="114" y="220"/>
                </a:lnTo>
                <a:close/>
                <a:moveTo>
                  <a:pt x="112" y="326"/>
                </a:moveTo>
                <a:lnTo>
                  <a:pt x="112" y="326"/>
                </a:lnTo>
                <a:lnTo>
                  <a:pt x="112" y="326"/>
                </a:lnTo>
                <a:lnTo>
                  <a:pt x="115" y="326"/>
                </a:lnTo>
                <a:lnTo>
                  <a:pt x="115" y="326"/>
                </a:lnTo>
                <a:lnTo>
                  <a:pt x="112" y="326"/>
                </a:lnTo>
                <a:lnTo>
                  <a:pt x="112" y="326"/>
                </a:lnTo>
                <a:close/>
                <a:moveTo>
                  <a:pt x="23" y="198"/>
                </a:moveTo>
                <a:lnTo>
                  <a:pt x="23" y="198"/>
                </a:lnTo>
                <a:lnTo>
                  <a:pt x="24" y="196"/>
                </a:lnTo>
                <a:lnTo>
                  <a:pt x="24" y="196"/>
                </a:lnTo>
                <a:lnTo>
                  <a:pt x="23" y="198"/>
                </a:lnTo>
                <a:lnTo>
                  <a:pt x="23" y="198"/>
                </a:lnTo>
                <a:lnTo>
                  <a:pt x="23" y="198"/>
                </a:lnTo>
                <a:close/>
                <a:moveTo>
                  <a:pt x="247" y="198"/>
                </a:moveTo>
                <a:lnTo>
                  <a:pt x="247" y="198"/>
                </a:lnTo>
                <a:lnTo>
                  <a:pt x="247" y="198"/>
                </a:lnTo>
                <a:lnTo>
                  <a:pt x="247" y="198"/>
                </a:lnTo>
                <a:lnTo>
                  <a:pt x="249" y="196"/>
                </a:lnTo>
                <a:lnTo>
                  <a:pt x="249" y="196"/>
                </a:lnTo>
                <a:lnTo>
                  <a:pt x="249" y="196"/>
                </a:lnTo>
                <a:lnTo>
                  <a:pt x="249" y="196"/>
                </a:lnTo>
                <a:lnTo>
                  <a:pt x="247" y="196"/>
                </a:lnTo>
                <a:lnTo>
                  <a:pt x="247" y="196"/>
                </a:lnTo>
                <a:lnTo>
                  <a:pt x="247" y="198"/>
                </a:lnTo>
                <a:lnTo>
                  <a:pt x="247" y="198"/>
                </a:lnTo>
                <a:close/>
                <a:moveTo>
                  <a:pt x="236" y="257"/>
                </a:moveTo>
                <a:lnTo>
                  <a:pt x="236" y="257"/>
                </a:lnTo>
                <a:lnTo>
                  <a:pt x="234" y="262"/>
                </a:lnTo>
                <a:lnTo>
                  <a:pt x="234" y="262"/>
                </a:lnTo>
                <a:lnTo>
                  <a:pt x="236" y="257"/>
                </a:lnTo>
                <a:lnTo>
                  <a:pt x="236" y="257"/>
                </a:lnTo>
                <a:close/>
                <a:moveTo>
                  <a:pt x="33" y="287"/>
                </a:moveTo>
                <a:lnTo>
                  <a:pt x="33" y="287"/>
                </a:lnTo>
                <a:lnTo>
                  <a:pt x="33" y="289"/>
                </a:lnTo>
                <a:lnTo>
                  <a:pt x="33" y="290"/>
                </a:lnTo>
                <a:lnTo>
                  <a:pt x="33" y="290"/>
                </a:lnTo>
                <a:lnTo>
                  <a:pt x="33" y="289"/>
                </a:lnTo>
                <a:lnTo>
                  <a:pt x="33" y="287"/>
                </a:lnTo>
                <a:lnTo>
                  <a:pt x="33" y="287"/>
                </a:lnTo>
                <a:close/>
                <a:moveTo>
                  <a:pt x="57" y="115"/>
                </a:moveTo>
                <a:lnTo>
                  <a:pt x="57" y="115"/>
                </a:lnTo>
                <a:lnTo>
                  <a:pt x="57" y="118"/>
                </a:lnTo>
                <a:lnTo>
                  <a:pt x="57" y="118"/>
                </a:lnTo>
                <a:lnTo>
                  <a:pt x="57" y="117"/>
                </a:lnTo>
                <a:lnTo>
                  <a:pt x="57" y="117"/>
                </a:lnTo>
                <a:lnTo>
                  <a:pt x="57" y="115"/>
                </a:lnTo>
                <a:lnTo>
                  <a:pt x="57" y="115"/>
                </a:lnTo>
                <a:close/>
                <a:moveTo>
                  <a:pt x="212" y="166"/>
                </a:moveTo>
                <a:lnTo>
                  <a:pt x="212" y="166"/>
                </a:lnTo>
                <a:lnTo>
                  <a:pt x="214" y="168"/>
                </a:lnTo>
                <a:lnTo>
                  <a:pt x="214" y="168"/>
                </a:lnTo>
                <a:lnTo>
                  <a:pt x="213" y="166"/>
                </a:lnTo>
                <a:lnTo>
                  <a:pt x="212" y="166"/>
                </a:lnTo>
                <a:lnTo>
                  <a:pt x="212" y="166"/>
                </a:lnTo>
                <a:close/>
                <a:moveTo>
                  <a:pt x="55" y="66"/>
                </a:moveTo>
                <a:lnTo>
                  <a:pt x="55" y="66"/>
                </a:lnTo>
                <a:lnTo>
                  <a:pt x="55" y="64"/>
                </a:lnTo>
                <a:lnTo>
                  <a:pt x="55" y="64"/>
                </a:lnTo>
                <a:lnTo>
                  <a:pt x="55" y="64"/>
                </a:lnTo>
                <a:lnTo>
                  <a:pt x="55" y="66"/>
                </a:lnTo>
                <a:lnTo>
                  <a:pt x="55" y="66"/>
                </a:lnTo>
                <a:close/>
                <a:moveTo>
                  <a:pt x="71" y="48"/>
                </a:moveTo>
                <a:lnTo>
                  <a:pt x="71" y="48"/>
                </a:lnTo>
                <a:lnTo>
                  <a:pt x="70" y="51"/>
                </a:lnTo>
                <a:lnTo>
                  <a:pt x="70" y="51"/>
                </a:lnTo>
                <a:lnTo>
                  <a:pt x="71" y="50"/>
                </a:lnTo>
                <a:lnTo>
                  <a:pt x="71" y="48"/>
                </a:lnTo>
                <a:lnTo>
                  <a:pt x="71" y="48"/>
                </a:lnTo>
                <a:close/>
                <a:moveTo>
                  <a:pt x="101" y="26"/>
                </a:moveTo>
                <a:lnTo>
                  <a:pt x="101" y="26"/>
                </a:lnTo>
                <a:lnTo>
                  <a:pt x="101" y="27"/>
                </a:lnTo>
                <a:lnTo>
                  <a:pt x="101" y="27"/>
                </a:lnTo>
                <a:lnTo>
                  <a:pt x="102" y="24"/>
                </a:lnTo>
                <a:lnTo>
                  <a:pt x="102" y="24"/>
                </a:lnTo>
                <a:lnTo>
                  <a:pt x="101" y="26"/>
                </a:lnTo>
                <a:lnTo>
                  <a:pt x="101" y="26"/>
                </a:lnTo>
                <a:close/>
                <a:moveTo>
                  <a:pt x="112" y="262"/>
                </a:moveTo>
                <a:lnTo>
                  <a:pt x="112" y="262"/>
                </a:lnTo>
                <a:lnTo>
                  <a:pt x="114" y="263"/>
                </a:lnTo>
                <a:lnTo>
                  <a:pt x="114" y="263"/>
                </a:lnTo>
                <a:lnTo>
                  <a:pt x="114" y="262"/>
                </a:lnTo>
                <a:lnTo>
                  <a:pt x="112" y="262"/>
                </a:lnTo>
                <a:lnTo>
                  <a:pt x="112" y="262"/>
                </a:lnTo>
                <a:close/>
                <a:moveTo>
                  <a:pt x="35" y="73"/>
                </a:moveTo>
                <a:lnTo>
                  <a:pt x="35" y="73"/>
                </a:lnTo>
                <a:lnTo>
                  <a:pt x="35" y="73"/>
                </a:lnTo>
                <a:lnTo>
                  <a:pt x="35" y="73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5" y="73"/>
                </a:lnTo>
                <a:lnTo>
                  <a:pt x="35" y="73"/>
                </a:lnTo>
                <a:close/>
                <a:moveTo>
                  <a:pt x="40" y="255"/>
                </a:moveTo>
                <a:lnTo>
                  <a:pt x="40" y="255"/>
                </a:lnTo>
                <a:lnTo>
                  <a:pt x="40" y="257"/>
                </a:lnTo>
                <a:lnTo>
                  <a:pt x="40" y="257"/>
                </a:lnTo>
                <a:lnTo>
                  <a:pt x="40" y="255"/>
                </a:lnTo>
                <a:lnTo>
                  <a:pt x="40" y="255"/>
                </a:lnTo>
                <a:close/>
                <a:moveTo>
                  <a:pt x="121" y="350"/>
                </a:moveTo>
                <a:lnTo>
                  <a:pt x="121" y="350"/>
                </a:lnTo>
                <a:lnTo>
                  <a:pt x="121" y="351"/>
                </a:lnTo>
                <a:lnTo>
                  <a:pt x="121" y="353"/>
                </a:lnTo>
                <a:lnTo>
                  <a:pt x="121" y="353"/>
                </a:lnTo>
                <a:lnTo>
                  <a:pt x="121" y="350"/>
                </a:lnTo>
                <a:lnTo>
                  <a:pt x="121" y="350"/>
                </a:lnTo>
                <a:close/>
                <a:moveTo>
                  <a:pt x="51" y="91"/>
                </a:moveTo>
                <a:lnTo>
                  <a:pt x="51" y="91"/>
                </a:lnTo>
                <a:lnTo>
                  <a:pt x="51" y="93"/>
                </a:lnTo>
                <a:lnTo>
                  <a:pt x="51" y="93"/>
                </a:lnTo>
                <a:lnTo>
                  <a:pt x="51" y="91"/>
                </a:lnTo>
                <a:lnTo>
                  <a:pt x="51" y="91"/>
                </a:lnTo>
                <a:lnTo>
                  <a:pt x="51" y="91"/>
                </a:lnTo>
                <a:close/>
                <a:moveTo>
                  <a:pt x="226" y="83"/>
                </a:moveTo>
                <a:lnTo>
                  <a:pt x="226" y="83"/>
                </a:lnTo>
                <a:lnTo>
                  <a:pt x="226" y="83"/>
                </a:lnTo>
                <a:lnTo>
                  <a:pt x="226" y="84"/>
                </a:lnTo>
                <a:lnTo>
                  <a:pt x="226" y="84"/>
                </a:lnTo>
                <a:lnTo>
                  <a:pt x="227" y="83"/>
                </a:lnTo>
                <a:lnTo>
                  <a:pt x="226" y="83"/>
                </a:lnTo>
                <a:lnTo>
                  <a:pt x="226" y="83"/>
                </a:lnTo>
                <a:close/>
                <a:moveTo>
                  <a:pt x="226" y="66"/>
                </a:moveTo>
                <a:lnTo>
                  <a:pt x="226" y="66"/>
                </a:lnTo>
                <a:lnTo>
                  <a:pt x="224" y="66"/>
                </a:lnTo>
                <a:lnTo>
                  <a:pt x="224" y="66"/>
                </a:lnTo>
                <a:lnTo>
                  <a:pt x="224" y="66"/>
                </a:lnTo>
                <a:lnTo>
                  <a:pt x="224" y="66"/>
                </a:lnTo>
                <a:lnTo>
                  <a:pt x="226" y="66"/>
                </a:lnTo>
                <a:lnTo>
                  <a:pt x="226" y="66"/>
                </a:lnTo>
                <a:close/>
                <a:moveTo>
                  <a:pt x="234" y="112"/>
                </a:moveTo>
                <a:lnTo>
                  <a:pt x="234" y="112"/>
                </a:lnTo>
                <a:lnTo>
                  <a:pt x="234" y="112"/>
                </a:lnTo>
                <a:lnTo>
                  <a:pt x="234" y="114"/>
                </a:lnTo>
                <a:lnTo>
                  <a:pt x="234" y="114"/>
                </a:lnTo>
                <a:lnTo>
                  <a:pt x="234" y="114"/>
                </a:lnTo>
                <a:lnTo>
                  <a:pt x="234" y="112"/>
                </a:lnTo>
                <a:lnTo>
                  <a:pt x="234" y="112"/>
                </a:lnTo>
                <a:close/>
                <a:moveTo>
                  <a:pt x="246" y="226"/>
                </a:moveTo>
                <a:lnTo>
                  <a:pt x="246" y="226"/>
                </a:lnTo>
                <a:lnTo>
                  <a:pt x="246" y="226"/>
                </a:lnTo>
                <a:lnTo>
                  <a:pt x="246" y="226"/>
                </a:lnTo>
                <a:lnTo>
                  <a:pt x="247" y="226"/>
                </a:lnTo>
                <a:lnTo>
                  <a:pt x="247" y="225"/>
                </a:lnTo>
                <a:lnTo>
                  <a:pt x="247" y="225"/>
                </a:lnTo>
                <a:lnTo>
                  <a:pt x="246" y="226"/>
                </a:lnTo>
                <a:lnTo>
                  <a:pt x="246" y="226"/>
                </a:lnTo>
                <a:close/>
                <a:moveTo>
                  <a:pt x="106" y="23"/>
                </a:moveTo>
                <a:lnTo>
                  <a:pt x="106" y="23"/>
                </a:lnTo>
                <a:lnTo>
                  <a:pt x="106" y="23"/>
                </a:lnTo>
                <a:lnTo>
                  <a:pt x="106" y="21"/>
                </a:lnTo>
                <a:lnTo>
                  <a:pt x="106" y="21"/>
                </a:lnTo>
                <a:lnTo>
                  <a:pt x="106" y="23"/>
                </a:lnTo>
                <a:lnTo>
                  <a:pt x="106" y="23"/>
                </a:lnTo>
                <a:close/>
                <a:moveTo>
                  <a:pt x="251" y="94"/>
                </a:moveTo>
                <a:lnTo>
                  <a:pt x="251" y="94"/>
                </a:lnTo>
                <a:lnTo>
                  <a:pt x="250" y="95"/>
                </a:lnTo>
                <a:lnTo>
                  <a:pt x="251" y="95"/>
                </a:lnTo>
                <a:lnTo>
                  <a:pt x="251" y="95"/>
                </a:lnTo>
                <a:lnTo>
                  <a:pt x="251" y="94"/>
                </a:lnTo>
                <a:lnTo>
                  <a:pt x="251" y="94"/>
                </a:lnTo>
                <a:close/>
                <a:moveTo>
                  <a:pt x="202" y="345"/>
                </a:moveTo>
                <a:lnTo>
                  <a:pt x="202" y="345"/>
                </a:lnTo>
                <a:lnTo>
                  <a:pt x="202" y="345"/>
                </a:lnTo>
                <a:lnTo>
                  <a:pt x="202" y="345"/>
                </a:lnTo>
                <a:lnTo>
                  <a:pt x="203" y="344"/>
                </a:lnTo>
                <a:lnTo>
                  <a:pt x="203" y="344"/>
                </a:lnTo>
                <a:lnTo>
                  <a:pt x="203" y="344"/>
                </a:lnTo>
                <a:lnTo>
                  <a:pt x="203" y="344"/>
                </a:lnTo>
                <a:lnTo>
                  <a:pt x="202" y="344"/>
                </a:lnTo>
                <a:lnTo>
                  <a:pt x="202" y="345"/>
                </a:lnTo>
                <a:lnTo>
                  <a:pt x="202" y="345"/>
                </a:lnTo>
                <a:close/>
                <a:moveTo>
                  <a:pt x="257" y="260"/>
                </a:moveTo>
                <a:lnTo>
                  <a:pt x="257" y="260"/>
                </a:lnTo>
                <a:lnTo>
                  <a:pt x="259" y="260"/>
                </a:lnTo>
                <a:lnTo>
                  <a:pt x="259" y="259"/>
                </a:lnTo>
                <a:lnTo>
                  <a:pt x="259" y="259"/>
                </a:lnTo>
                <a:lnTo>
                  <a:pt x="257" y="260"/>
                </a:lnTo>
                <a:lnTo>
                  <a:pt x="257" y="260"/>
                </a:lnTo>
                <a:close/>
                <a:moveTo>
                  <a:pt x="193" y="309"/>
                </a:moveTo>
                <a:lnTo>
                  <a:pt x="193" y="309"/>
                </a:lnTo>
                <a:lnTo>
                  <a:pt x="195" y="307"/>
                </a:lnTo>
                <a:lnTo>
                  <a:pt x="196" y="306"/>
                </a:lnTo>
                <a:lnTo>
                  <a:pt x="196" y="306"/>
                </a:lnTo>
                <a:lnTo>
                  <a:pt x="193" y="309"/>
                </a:lnTo>
                <a:lnTo>
                  <a:pt x="193" y="309"/>
                </a:lnTo>
                <a:close/>
                <a:moveTo>
                  <a:pt x="72" y="208"/>
                </a:moveTo>
                <a:lnTo>
                  <a:pt x="72" y="208"/>
                </a:lnTo>
                <a:lnTo>
                  <a:pt x="72" y="208"/>
                </a:lnTo>
                <a:lnTo>
                  <a:pt x="72" y="208"/>
                </a:lnTo>
                <a:lnTo>
                  <a:pt x="71" y="209"/>
                </a:lnTo>
                <a:lnTo>
                  <a:pt x="71" y="209"/>
                </a:lnTo>
                <a:lnTo>
                  <a:pt x="71" y="209"/>
                </a:lnTo>
                <a:lnTo>
                  <a:pt x="71" y="209"/>
                </a:lnTo>
                <a:lnTo>
                  <a:pt x="72" y="208"/>
                </a:lnTo>
                <a:lnTo>
                  <a:pt x="72" y="208"/>
                </a:lnTo>
                <a:close/>
                <a:moveTo>
                  <a:pt x="180" y="9"/>
                </a:moveTo>
                <a:lnTo>
                  <a:pt x="180" y="9"/>
                </a:lnTo>
                <a:lnTo>
                  <a:pt x="178" y="9"/>
                </a:lnTo>
                <a:lnTo>
                  <a:pt x="178" y="9"/>
                </a:lnTo>
                <a:lnTo>
                  <a:pt x="180" y="9"/>
                </a:lnTo>
                <a:lnTo>
                  <a:pt x="180" y="9"/>
                </a:lnTo>
                <a:close/>
                <a:moveTo>
                  <a:pt x="257" y="220"/>
                </a:moveTo>
                <a:lnTo>
                  <a:pt x="257" y="220"/>
                </a:lnTo>
                <a:lnTo>
                  <a:pt x="257" y="220"/>
                </a:lnTo>
                <a:lnTo>
                  <a:pt x="257" y="220"/>
                </a:lnTo>
                <a:lnTo>
                  <a:pt x="256" y="220"/>
                </a:lnTo>
                <a:lnTo>
                  <a:pt x="256" y="222"/>
                </a:lnTo>
                <a:lnTo>
                  <a:pt x="256" y="222"/>
                </a:lnTo>
                <a:lnTo>
                  <a:pt x="257" y="220"/>
                </a:lnTo>
                <a:lnTo>
                  <a:pt x="257" y="220"/>
                </a:lnTo>
                <a:close/>
                <a:moveTo>
                  <a:pt x="88" y="327"/>
                </a:moveTo>
                <a:lnTo>
                  <a:pt x="88" y="327"/>
                </a:lnTo>
                <a:lnTo>
                  <a:pt x="89" y="328"/>
                </a:lnTo>
                <a:lnTo>
                  <a:pt x="89" y="328"/>
                </a:lnTo>
                <a:lnTo>
                  <a:pt x="88" y="327"/>
                </a:lnTo>
                <a:lnTo>
                  <a:pt x="88" y="327"/>
                </a:lnTo>
                <a:lnTo>
                  <a:pt x="88" y="327"/>
                </a:lnTo>
                <a:lnTo>
                  <a:pt x="88" y="327"/>
                </a:lnTo>
                <a:close/>
                <a:moveTo>
                  <a:pt x="52" y="74"/>
                </a:moveTo>
                <a:lnTo>
                  <a:pt x="52" y="74"/>
                </a:lnTo>
                <a:lnTo>
                  <a:pt x="52" y="75"/>
                </a:lnTo>
                <a:lnTo>
                  <a:pt x="52" y="75"/>
                </a:lnTo>
                <a:lnTo>
                  <a:pt x="52" y="75"/>
                </a:lnTo>
                <a:lnTo>
                  <a:pt x="52" y="74"/>
                </a:lnTo>
                <a:lnTo>
                  <a:pt x="52" y="74"/>
                </a:lnTo>
                <a:close/>
                <a:moveTo>
                  <a:pt x="270" y="222"/>
                </a:moveTo>
                <a:lnTo>
                  <a:pt x="270" y="222"/>
                </a:lnTo>
                <a:lnTo>
                  <a:pt x="270" y="223"/>
                </a:lnTo>
                <a:lnTo>
                  <a:pt x="270" y="223"/>
                </a:lnTo>
                <a:lnTo>
                  <a:pt x="270" y="223"/>
                </a:lnTo>
                <a:lnTo>
                  <a:pt x="270" y="222"/>
                </a:lnTo>
                <a:lnTo>
                  <a:pt x="270" y="222"/>
                </a:lnTo>
                <a:close/>
                <a:moveTo>
                  <a:pt x="21" y="233"/>
                </a:moveTo>
                <a:lnTo>
                  <a:pt x="21" y="233"/>
                </a:lnTo>
                <a:lnTo>
                  <a:pt x="20" y="235"/>
                </a:lnTo>
                <a:lnTo>
                  <a:pt x="21" y="235"/>
                </a:lnTo>
                <a:lnTo>
                  <a:pt x="21" y="235"/>
                </a:lnTo>
                <a:lnTo>
                  <a:pt x="21" y="233"/>
                </a:lnTo>
                <a:lnTo>
                  <a:pt x="21" y="233"/>
                </a:lnTo>
                <a:close/>
                <a:moveTo>
                  <a:pt x="48" y="91"/>
                </a:moveTo>
                <a:lnTo>
                  <a:pt x="48" y="91"/>
                </a:lnTo>
                <a:lnTo>
                  <a:pt x="50" y="90"/>
                </a:lnTo>
                <a:lnTo>
                  <a:pt x="48" y="88"/>
                </a:lnTo>
                <a:lnTo>
                  <a:pt x="48" y="88"/>
                </a:lnTo>
                <a:lnTo>
                  <a:pt x="48" y="91"/>
                </a:lnTo>
                <a:lnTo>
                  <a:pt x="48" y="91"/>
                </a:lnTo>
                <a:close/>
                <a:moveTo>
                  <a:pt x="199" y="24"/>
                </a:moveTo>
                <a:lnTo>
                  <a:pt x="199" y="24"/>
                </a:lnTo>
                <a:lnTo>
                  <a:pt x="199" y="24"/>
                </a:lnTo>
                <a:lnTo>
                  <a:pt x="199" y="24"/>
                </a:lnTo>
                <a:lnTo>
                  <a:pt x="197" y="26"/>
                </a:lnTo>
                <a:lnTo>
                  <a:pt x="197" y="26"/>
                </a:lnTo>
                <a:lnTo>
                  <a:pt x="197" y="26"/>
                </a:lnTo>
                <a:lnTo>
                  <a:pt x="197" y="26"/>
                </a:lnTo>
                <a:lnTo>
                  <a:pt x="199" y="24"/>
                </a:lnTo>
                <a:lnTo>
                  <a:pt x="199" y="24"/>
                </a:lnTo>
                <a:close/>
                <a:moveTo>
                  <a:pt x="236" y="102"/>
                </a:moveTo>
                <a:lnTo>
                  <a:pt x="236" y="102"/>
                </a:lnTo>
                <a:lnTo>
                  <a:pt x="233" y="104"/>
                </a:lnTo>
                <a:lnTo>
                  <a:pt x="233" y="104"/>
                </a:lnTo>
                <a:lnTo>
                  <a:pt x="234" y="104"/>
                </a:lnTo>
                <a:lnTo>
                  <a:pt x="236" y="102"/>
                </a:lnTo>
                <a:lnTo>
                  <a:pt x="236" y="102"/>
                </a:lnTo>
                <a:close/>
                <a:moveTo>
                  <a:pt x="35" y="240"/>
                </a:moveTo>
                <a:lnTo>
                  <a:pt x="35" y="240"/>
                </a:lnTo>
                <a:lnTo>
                  <a:pt x="35" y="240"/>
                </a:lnTo>
                <a:lnTo>
                  <a:pt x="35" y="240"/>
                </a:lnTo>
                <a:lnTo>
                  <a:pt x="35" y="243"/>
                </a:lnTo>
                <a:lnTo>
                  <a:pt x="35" y="243"/>
                </a:lnTo>
                <a:lnTo>
                  <a:pt x="37" y="243"/>
                </a:lnTo>
                <a:lnTo>
                  <a:pt x="37" y="243"/>
                </a:lnTo>
                <a:lnTo>
                  <a:pt x="35" y="240"/>
                </a:lnTo>
                <a:lnTo>
                  <a:pt x="35" y="240"/>
                </a:lnTo>
                <a:close/>
                <a:moveTo>
                  <a:pt x="118" y="13"/>
                </a:moveTo>
                <a:lnTo>
                  <a:pt x="118" y="13"/>
                </a:lnTo>
                <a:lnTo>
                  <a:pt x="116" y="13"/>
                </a:lnTo>
                <a:lnTo>
                  <a:pt x="116" y="13"/>
                </a:lnTo>
                <a:lnTo>
                  <a:pt x="116" y="13"/>
                </a:lnTo>
                <a:lnTo>
                  <a:pt x="118" y="13"/>
                </a:lnTo>
                <a:lnTo>
                  <a:pt x="118" y="13"/>
                </a:lnTo>
                <a:close/>
                <a:moveTo>
                  <a:pt x="14" y="195"/>
                </a:moveTo>
                <a:lnTo>
                  <a:pt x="14" y="195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4" y="195"/>
                </a:lnTo>
                <a:lnTo>
                  <a:pt x="14" y="195"/>
                </a:lnTo>
                <a:close/>
                <a:moveTo>
                  <a:pt x="196" y="57"/>
                </a:moveTo>
                <a:lnTo>
                  <a:pt x="196" y="57"/>
                </a:lnTo>
                <a:lnTo>
                  <a:pt x="196" y="56"/>
                </a:lnTo>
                <a:lnTo>
                  <a:pt x="195" y="56"/>
                </a:lnTo>
                <a:lnTo>
                  <a:pt x="195" y="56"/>
                </a:lnTo>
                <a:lnTo>
                  <a:pt x="195" y="57"/>
                </a:lnTo>
                <a:lnTo>
                  <a:pt x="196" y="57"/>
                </a:lnTo>
                <a:lnTo>
                  <a:pt x="196" y="57"/>
                </a:lnTo>
                <a:close/>
                <a:moveTo>
                  <a:pt x="121" y="260"/>
                </a:moveTo>
                <a:lnTo>
                  <a:pt x="121" y="260"/>
                </a:lnTo>
                <a:lnTo>
                  <a:pt x="122" y="260"/>
                </a:lnTo>
                <a:lnTo>
                  <a:pt x="121" y="259"/>
                </a:lnTo>
                <a:lnTo>
                  <a:pt x="121" y="259"/>
                </a:lnTo>
                <a:lnTo>
                  <a:pt x="121" y="260"/>
                </a:lnTo>
                <a:lnTo>
                  <a:pt x="121" y="260"/>
                </a:lnTo>
                <a:close/>
                <a:moveTo>
                  <a:pt x="79" y="196"/>
                </a:moveTo>
                <a:lnTo>
                  <a:pt x="79" y="196"/>
                </a:lnTo>
                <a:lnTo>
                  <a:pt x="79" y="195"/>
                </a:lnTo>
                <a:lnTo>
                  <a:pt x="79" y="195"/>
                </a:lnTo>
                <a:lnTo>
                  <a:pt x="79" y="195"/>
                </a:lnTo>
                <a:lnTo>
                  <a:pt x="79" y="195"/>
                </a:lnTo>
                <a:lnTo>
                  <a:pt x="78" y="196"/>
                </a:lnTo>
                <a:lnTo>
                  <a:pt x="78" y="196"/>
                </a:lnTo>
                <a:lnTo>
                  <a:pt x="79" y="196"/>
                </a:lnTo>
                <a:lnTo>
                  <a:pt x="79" y="196"/>
                </a:lnTo>
                <a:close/>
                <a:moveTo>
                  <a:pt x="237" y="118"/>
                </a:moveTo>
                <a:lnTo>
                  <a:pt x="237" y="118"/>
                </a:lnTo>
                <a:lnTo>
                  <a:pt x="237" y="118"/>
                </a:lnTo>
                <a:lnTo>
                  <a:pt x="237" y="120"/>
                </a:lnTo>
                <a:lnTo>
                  <a:pt x="237" y="120"/>
                </a:lnTo>
                <a:lnTo>
                  <a:pt x="237" y="118"/>
                </a:lnTo>
                <a:lnTo>
                  <a:pt x="237" y="118"/>
                </a:lnTo>
                <a:close/>
                <a:moveTo>
                  <a:pt x="58" y="88"/>
                </a:moveTo>
                <a:lnTo>
                  <a:pt x="58" y="88"/>
                </a:lnTo>
                <a:lnTo>
                  <a:pt x="60" y="87"/>
                </a:lnTo>
                <a:lnTo>
                  <a:pt x="60" y="87"/>
                </a:lnTo>
                <a:lnTo>
                  <a:pt x="58" y="88"/>
                </a:lnTo>
                <a:lnTo>
                  <a:pt x="58" y="88"/>
                </a:lnTo>
                <a:close/>
                <a:moveTo>
                  <a:pt x="237" y="247"/>
                </a:moveTo>
                <a:lnTo>
                  <a:pt x="237" y="247"/>
                </a:lnTo>
                <a:lnTo>
                  <a:pt x="236" y="249"/>
                </a:lnTo>
                <a:lnTo>
                  <a:pt x="236" y="250"/>
                </a:lnTo>
                <a:lnTo>
                  <a:pt x="236" y="250"/>
                </a:lnTo>
                <a:lnTo>
                  <a:pt x="237" y="247"/>
                </a:lnTo>
                <a:lnTo>
                  <a:pt x="237" y="247"/>
                </a:lnTo>
                <a:close/>
                <a:moveTo>
                  <a:pt x="256" y="201"/>
                </a:moveTo>
                <a:lnTo>
                  <a:pt x="256" y="201"/>
                </a:lnTo>
                <a:lnTo>
                  <a:pt x="257" y="199"/>
                </a:lnTo>
                <a:lnTo>
                  <a:pt x="257" y="199"/>
                </a:lnTo>
                <a:lnTo>
                  <a:pt x="256" y="199"/>
                </a:lnTo>
                <a:lnTo>
                  <a:pt x="256" y="199"/>
                </a:lnTo>
                <a:lnTo>
                  <a:pt x="256" y="201"/>
                </a:lnTo>
                <a:lnTo>
                  <a:pt x="256" y="201"/>
                </a:lnTo>
                <a:close/>
                <a:moveTo>
                  <a:pt x="89" y="340"/>
                </a:moveTo>
                <a:lnTo>
                  <a:pt x="89" y="340"/>
                </a:lnTo>
                <a:lnTo>
                  <a:pt x="88" y="340"/>
                </a:lnTo>
                <a:lnTo>
                  <a:pt x="88" y="340"/>
                </a:lnTo>
                <a:lnTo>
                  <a:pt x="88" y="340"/>
                </a:lnTo>
                <a:lnTo>
                  <a:pt x="88" y="340"/>
                </a:lnTo>
                <a:lnTo>
                  <a:pt x="89" y="340"/>
                </a:lnTo>
                <a:lnTo>
                  <a:pt x="89" y="340"/>
                </a:lnTo>
                <a:close/>
                <a:moveTo>
                  <a:pt x="30" y="236"/>
                </a:moveTo>
                <a:lnTo>
                  <a:pt x="30" y="236"/>
                </a:lnTo>
                <a:lnTo>
                  <a:pt x="30" y="236"/>
                </a:lnTo>
                <a:lnTo>
                  <a:pt x="30" y="236"/>
                </a:lnTo>
                <a:lnTo>
                  <a:pt x="30" y="233"/>
                </a:lnTo>
                <a:lnTo>
                  <a:pt x="30" y="233"/>
                </a:lnTo>
                <a:lnTo>
                  <a:pt x="30" y="235"/>
                </a:lnTo>
                <a:lnTo>
                  <a:pt x="30" y="236"/>
                </a:lnTo>
                <a:lnTo>
                  <a:pt x="30" y="236"/>
                </a:lnTo>
                <a:close/>
                <a:moveTo>
                  <a:pt x="58" y="85"/>
                </a:moveTo>
                <a:lnTo>
                  <a:pt x="58" y="85"/>
                </a:lnTo>
                <a:lnTo>
                  <a:pt x="58" y="84"/>
                </a:lnTo>
                <a:lnTo>
                  <a:pt x="58" y="83"/>
                </a:lnTo>
                <a:lnTo>
                  <a:pt x="58" y="83"/>
                </a:lnTo>
                <a:lnTo>
                  <a:pt x="58" y="85"/>
                </a:lnTo>
                <a:lnTo>
                  <a:pt x="58" y="85"/>
                </a:lnTo>
                <a:close/>
                <a:moveTo>
                  <a:pt x="14" y="158"/>
                </a:moveTo>
                <a:lnTo>
                  <a:pt x="14" y="158"/>
                </a:lnTo>
                <a:lnTo>
                  <a:pt x="14" y="155"/>
                </a:lnTo>
                <a:lnTo>
                  <a:pt x="14" y="155"/>
                </a:lnTo>
                <a:lnTo>
                  <a:pt x="14" y="155"/>
                </a:lnTo>
                <a:lnTo>
                  <a:pt x="14" y="155"/>
                </a:lnTo>
                <a:lnTo>
                  <a:pt x="14" y="158"/>
                </a:lnTo>
                <a:lnTo>
                  <a:pt x="14" y="158"/>
                </a:lnTo>
                <a:close/>
                <a:moveTo>
                  <a:pt x="27" y="186"/>
                </a:moveTo>
                <a:lnTo>
                  <a:pt x="27" y="186"/>
                </a:lnTo>
                <a:lnTo>
                  <a:pt x="25" y="186"/>
                </a:lnTo>
                <a:lnTo>
                  <a:pt x="25" y="186"/>
                </a:lnTo>
                <a:lnTo>
                  <a:pt x="25" y="188"/>
                </a:lnTo>
                <a:lnTo>
                  <a:pt x="25" y="188"/>
                </a:lnTo>
                <a:lnTo>
                  <a:pt x="25" y="188"/>
                </a:lnTo>
                <a:lnTo>
                  <a:pt x="27" y="186"/>
                </a:lnTo>
                <a:lnTo>
                  <a:pt x="27" y="186"/>
                </a:lnTo>
                <a:close/>
                <a:moveTo>
                  <a:pt x="170" y="158"/>
                </a:moveTo>
                <a:lnTo>
                  <a:pt x="170" y="158"/>
                </a:lnTo>
                <a:lnTo>
                  <a:pt x="170" y="158"/>
                </a:lnTo>
                <a:lnTo>
                  <a:pt x="170" y="158"/>
                </a:lnTo>
                <a:lnTo>
                  <a:pt x="170" y="156"/>
                </a:lnTo>
                <a:lnTo>
                  <a:pt x="170" y="156"/>
                </a:lnTo>
                <a:lnTo>
                  <a:pt x="169" y="156"/>
                </a:lnTo>
                <a:lnTo>
                  <a:pt x="169" y="156"/>
                </a:lnTo>
                <a:lnTo>
                  <a:pt x="170" y="158"/>
                </a:lnTo>
                <a:lnTo>
                  <a:pt x="170" y="158"/>
                </a:lnTo>
                <a:close/>
                <a:moveTo>
                  <a:pt x="41" y="56"/>
                </a:moveTo>
                <a:lnTo>
                  <a:pt x="41" y="56"/>
                </a:lnTo>
                <a:lnTo>
                  <a:pt x="41" y="56"/>
                </a:lnTo>
                <a:lnTo>
                  <a:pt x="41" y="56"/>
                </a:lnTo>
                <a:lnTo>
                  <a:pt x="43" y="54"/>
                </a:lnTo>
                <a:lnTo>
                  <a:pt x="43" y="54"/>
                </a:lnTo>
                <a:lnTo>
                  <a:pt x="41" y="56"/>
                </a:lnTo>
                <a:lnTo>
                  <a:pt x="41" y="56"/>
                </a:lnTo>
                <a:close/>
                <a:moveTo>
                  <a:pt x="239" y="101"/>
                </a:moveTo>
                <a:lnTo>
                  <a:pt x="239" y="101"/>
                </a:lnTo>
                <a:lnTo>
                  <a:pt x="237" y="101"/>
                </a:lnTo>
                <a:lnTo>
                  <a:pt x="237" y="102"/>
                </a:lnTo>
                <a:lnTo>
                  <a:pt x="237" y="102"/>
                </a:lnTo>
                <a:lnTo>
                  <a:pt x="239" y="101"/>
                </a:lnTo>
                <a:lnTo>
                  <a:pt x="239" y="101"/>
                </a:lnTo>
                <a:lnTo>
                  <a:pt x="239" y="101"/>
                </a:lnTo>
                <a:close/>
                <a:moveTo>
                  <a:pt x="109" y="29"/>
                </a:moveTo>
                <a:lnTo>
                  <a:pt x="109" y="29"/>
                </a:lnTo>
                <a:lnTo>
                  <a:pt x="109" y="29"/>
                </a:lnTo>
                <a:lnTo>
                  <a:pt x="109" y="30"/>
                </a:lnTo>
                <a:lnTo>
                  <a:pt x="109" y="30"/>
                </a:lnTo>
                <a:lnTo>
                  <a:pt x="109" y="29"/>
                </a:lnTo>
                <a:lnTo>
                  <a:pt x="109" y="29"/>
                </a:lnTo>
                <a:close/>
                <a:moveTo>
                  <a:pt x="118" y="215"/>
                </a:moveTo>
                <a:lnTo>
                  <a:pt x="118" y="215"/>
                </a:lnTo>
                <a:lnTo>
                  <a:pt x="119" y="216"/>
                </a:lnTo>
                <a:lnTo>
                  <a:pt x="119" y="216"/>
                </a:lnTo>
                <a:lnTo>
                  <a:pt x="119" y="216"/>
                </a:lnTo>
                <a:lnTo>
                  <a:pt x="118" y="215"/>
                </a:lnTo>
                <a:lnTo>
                  <a:pt x="118" y="215"/>
                </a:lnTo>
                <a:close/>
                <a:moveTo>
                  <a:pt x="239" y="172"/>
                </a:moveTo>
                <a:lnTo>
                  <a:pt x="239" y="172"/>
                </a:lnTo>
                <a:lnTo>
                  <a:pt x="237" y="174"/>
                </a:lnTo>
                <a:lnTo>
                  <a:pt x="237" y="174"/>
                </a:lnTo>
                <a:lnTo>
                  <a:pt x="237" y="174"/>
                </a:lnTo>
                <a:lnTo>
                  <a:pt x="237" y="174"/>
                </a:lnTo>
                <a:lnTo>
                  <a:pt x="239" y="174"/>
                </a:lnTo>
                <a:lnTo>
                  <a:pt x="239" y="172"/>
                </a:lnTo>
                <a:lnTo>
                  <a:pt x="239" y="172"/>
                </a:lnTo>
                <a:close/>
                <a:moveTo>
                  <a:pt x="43" y="169"/>
                </a:moveTo>
                <a:lnTo>
                  <a:pt x="43" y="169"/>
                </a:lnTo>
                <a:lnTo>
                  <a:pt x="43" y="168"/>
                </a:lnTo>
                <a:lnTo>
                  <a:pt x="43" y="168"/>
                </a:lnTo>
                <a:lnTo>
                  <a:pt x="43" y="169"/>
                </a:lnTo>
                <a:lnTo>
                  <a:pt x="43" y="169"/>
                </a:lnTo>
                <a:lnTo>
                  <a:pt x="43" y="169"/>
                </a:lnTo>
                <a:close/>
                <a:moveTo>
                  <a:pt x="30" y="279"/>
                </a:moveTo>
                <a:lnTo>
                  <a:pt x="30" y="279"/>
                </a:lnTo>
                <a:lnTo>
                  <a:pt x="31" y="277"/>
                </a:lnTo>
                <a:lnTo>
                  <a:pt x="31" y="276"/>
                </a:lnTo>
                <a:lnTo>
                  <a:pt x="31" y="276"/>
                </a:lnTo>
                <a:lnTo>
                  <a:pt x="30" y="279"/>
                </a:lnTo>
                <a:lnTo>
                  <a:pt x="30" y="279"/>
                </a:lnTo>
                <a:close/>
                <a:moveTo>
                  <a:pt x="246" y="179"/>
                </a:moveTo>
                <a:lnTo>
                  <a:pt x="246" y="179"/>
                </a:lnTo>
                <a:lnTo>
                  <a:pt x="244" y="181"/>
                </a:lnTo>
                <a:lnTo>
                  <a:pt x="244" y="181"/>
                </a:lnTo>
                <a:lnTo>
                  <a:pt x="246" y="179"/>
                </a:lnTo>
                <a:lnTo>
                  <a:pt x="246" y="179"/>
                </a:lnTo>
                <a:lnTo>
                  <a:pt x="246" y="179"/>
                </a:lnTo>
                <a:close/>
                <a:moveTo>
                  <a:pt x="20" y="114"/>
                </a:moveTo>
                <a:lnTo>
                  <a:pt x="20" y="114"/>
                </a:lnTo>
                <a:lnTo>
                  <a:pt x="18" y="115"/>
                </a:lnTo>
                <a:lnTo>
                  <a:pt x="18" y="115"/>
                </a:lnTo>
                <a:lnTo>
                  <a:pt x="18" y="115"/>
                </a:lnTo>
                <a:lnTo>
                  <a:pt x="20" y="114"/>
                </a:lnTo>
                <a:lnTo>
                  <a:pt x="20" y="114"/>
                </a:lnTo>
                <a:close/>
                <a:moveTo>
                  <a:pt x="232" y="125"/>
                </a:moveTo>
                <a:lnTo>
                  <a:pt x="232" y="125"/>
                </a:lnTo>
                <a:lnTo>
                  <a:pt x="232" y="125"/>
                </a:lnTo>
                <a:lnTo>
                  <a:pt x="232" y="127"/>
                </a:lnTo>
                <a:lnTo>
                  <a:pt x="232" y="127"/>
                </a:lnTo>
                <a:lnTo>
                  <a:pt x="232" y="125"/>
                </a:lnTo>
                <a:lnTo>
                  <a:pt x="232" y="125"/>
                </a:lnTo>
                <a:close/>
                <a:moveTo>
                  <a:pt x="14" y="201"/>
                </a:moveTo>
                <a:lnTo>
                  <a:pt x="14" y="201"/>
                </a:lnTo>
                <a:lnTo>
                  <a:pt x="14" y="202"/>
                </a:lnTo>
                <a:lnTo>
                  <a:pt x="14" y="202"/>
                </a:lnTo>
                <a:lnTo>
                  <a:pt x="16" y="201"/>
                </a:lnTo>
                <a:lnTo>
                  <a:pt x="16" y="201"/>
                </a:lnTo>
                <a:lnTo>
                  <a:pt x="14" y="201"/>
                </a:lnTo>
                <a:lnTo>
                  <a:pt x="14" y="201"/>
                </a:lnTo>
                <a:close/>
                <a:moveTo>
                  <a:pt x="196" y="331"/>
                </a:moveTo>
                <a:lnTo>
                  <a:pt x="196" y="331"/>
                </a:lnTo>
                <a:lnTo>
                  <a:pt x="196" y="333"/>
                </a:lnTo>
                <a:lnTo>
                  <a:pt x="196" y="333"/>
                </a:lnTo>
                <a:lnTo>
                  <a:pt x="197" y="333"/>
                </a:lnTo>
                <a:lnTo>
                  <a:pt x="196" y="331"/>
                </a:lnTo>
                <a:lnTo>
                  <a:pt x="196" y="331"/>
                </a:lnTo>
                <a:close/>
                <a:moveTo>
                  <a:pt x="250" y="196"/>
                </a:moveTo>
                <a:lnTo>
                  <a:pt x="250" y="196"/>
                </a:lnTo>
                <a:lnTo>
                  <a:pt x="250" y="198"/>
                </a:lnTo>
                <a:lnTo>
                  <a:pt x="250" y="198"/>
                </a:lnTo>
                <a:lnTo>
                  <a:pt x="251" y="198"/>
                </a:lnTo>
                <a:lnTo>
                  <a:pt x="250" y="196"/>
                </a:lnTo>
                <a:lnTo>
                  <a:pt x="250" y="196"/>
                </a:lnTo>
                <a:close/>
                <a:moveTo>
                  <a:pt x="35" y="279"/>
                </a:moveTo>
                <a:lnTo>
                  <a:pt x="35" y="279"/>
                </a:lnTo>
                <a:lnTo>
                  <a:pt x="37" y="279"/>
                </a:lnTo>
                <a:lnTo>
                  <a:pt x="35" y="277"/>
                </a:lnTo>
                <a:lnTo>
                  <a:pt x="35" y="277"/>
                </a:lnTo>
                <a:lnTo>
                  <a:pt x="35" y="279"/>
                </a:lnTo>
                <a:lnTo>
                  <a:pt x="35" y="279"/>
                </a:lnTo>
                <a:close/>
                <a:moveTo>
                  <a:pt x="35" y="287"/>
                </a:moveTo>
                <a:lnTo>
                  <a:pt x="35" y="287"/>
                </a:lnTo>
                <a:lnTo>
                  <a:pt x="34" y="286"/>
                </a:lnTo>
                <a:lnTo>
                  <a:pt x="34" y="286"/>
                </a:lnTo>
                <a:lnTo>
                  <a:pt x="35" y="287"/>
                </a:lnTo>
                <a:lnTo>
                  <a:pt x="35" y="287"/>
                </a:lnTo>
                <a:close/>
                <a:moveTo>
                  <a:pt x="244" y="193"/>
                </a:moveTo>
                <a:lnTo>
                  <a:pt x="244" y="193"/>
                </a:lnTo>
                <a:lnTo>
                  <a:pt x="244" y="192"/>
                </a:lnTo>
                <a:lnTo>
                  <a:pt x="244" y="192"/>
                </a:lnTo>
                <a:lnTo>
                  <a:pt x="243" y="193"/>
                </a:lnTo>
                <a:lnTo>
                  <a:pt x="243" y="193"/>
                </a:lnTo>
                <a:lnTo>
                  <a:pt x="244" y="193"/>
                </a:lnTo>
                <a:lnTo>
                  <a:pt x="244" y="193"/>
                </a:lnTo>
                <a:close/>
                <a:moveTo>
                  <a:pt x="121" y="220"/>
                </a:moveTo>
                <a:lnTo>
                  <a:pt x="121" y="220"/>
                </a:lnTo>
                <a:lnTo>
                  <a:pt x="119" y="222"/>
                </a:lnTo>
                <a:lnTo>
                  <a:pt x="119" y="222"/>
                </a:lnTo>
                <a:lnTo>
                  <a:pt x="121" y="222"/>
                </a:lnTo>
                <a:lnTo>
                  <a:pt x="121" y="220"/>
                </a:lnTo>
                <a:lnTo>
                  <a:pt x="121" y="220"/>
                </a:lnTo>
                <a:close/>
                <a:moveTo>
                  <a:pt x="241" y="269"/>
                </a:moveTo>
                <a:lnTo>
                  <a:pt x="241" y="269"/>
                </a:lnTo>
                <a:lnTo>
                  <a:pt x="241" y="269"/>
                </a:lnTo>
                <a:lnTo>
                  <a:pt x="241" y="269"/>
                </a:lnTo>
                <a:lnTo>
                  <a:pt x="240" y="272"/>
                </a:lnTo>
                <a:lnTo>
                  <a:pt x="240" y="272"/>
                </a:lnTo>
                <a:lnTo>
                  <a:pt x="241" y="269"/>
                </a:lnTo>
                <a:lnTo>
                  <a:pt x="241" y="269"/>
                </a:lnTo>
                <a:close/>
                <a:moveTo>
                  <a:pt x="197" y="334"/>
                </a:moveTo>
                <a:lnTo>
                  <a:pt x="197" y="334"/>
                </a:lnTo>
                <a:lnTo>
                  <a:pt x="196" y="336"/>
                </a:lnTo>
                <a:lnTo>
                  <a:pt x="197" y="337"/>
                </a:lnTo>
                <a:lnTo>
                  <a:pt x="197" y="337"/>
                </a:lnTo>
                <a:lnTo>
                  <a:pt x="197" y="334"/>
                </a:lnTo>
                <a:lnTo>
                  <a:pt x="197" y="334"/>
                </a:lnTo>
                <a:close/>
                <a:moveTo>
                  <a:pt x="213" y="48"/>
                </a:moveTo>
                <a:lnTo>
                  <a:pt x="213" y="48"/>
                </a:lnTo>
                <a:lnTo>
                  <a:pt x="214" y="47"/>
                </a:lnTo>
                <a:lnTo>
                  <a:pt x="214" y="47"/>
                </a:lnTo>
                <a:lnTo>
                  <a:pt x="213" y="47"/>
                </a:lnTo>
                <a:lnTo>
                  <a:pt x="213" y="48"/>
                </a:lnTo>
                <a:lnTo>
                  <a:pt x="213" y="48"/>
                </a:lnTo>
                <a:close/>
                <a:moveTo>
                  <a:pt x="57" y="300"/>
                </a:moveTo>
                <a:lnTo>
                  <a:pt x="57" y="300"/>
                </a:lnTo>
                <a:lnTo>
                  <a:pt x="57" y="300"/>
                </a:lnTo>
                <a:lnTo>
                  <a:pt x="57" y="300"/>
                </a:lnTo>
                <a:lnTo>
                  <a:pt x="57" y="301"/>
                </a:lnTo>
                <a:lnTo>
                  <a:pt x="58" y="301"/>
                </a:lnTo>
                <a:lnTo>
                  <a:pt x="58" y="301"/>
                </a:lnTo>
                <a:lnTo>
                  <a:pt x="57" y="300"/>
                </a:lnTo>
                <a:lnTo>
                  <a:pt x="57" y="300"/>
                </a:lnTo>
                <a:close/>
                <a:moveTo>
                  <a:pt x="52" y="181"/>
                </a:moveTo>
                <a:lnTo>
                  <a:pt x="52" y="181"/>
                </a:lnTo>
                <a:lnTo>
                  <a:pt x="51" y="181"/>
                </a:lnTo>
                <a:lnTo>
                  <a:pt x="52" y="182"/>
                </a:lnTo>
                <a:lnTo>
                  <a:pt x="52" y="182"/>
                </a:lnTo>
                <a:lnTo>
                  <a:pt x="52" y="181"/>
                </a:lnTo>
                <a:lnTo>
                  <a:pt x="52" y="181"/>
                </a:lnTo>
                <a:close/>
                <a:moveTo>
                  <a:pt x="118" y="228"/>
                </a:moveTo>
                <a:lnTo>
                  <a:pt x="118" y="228"/>
                </a:lnTo>
                <a:lnTo>
                  <a:pt x="119" y="226"/>
                </a:lnTo>
                <a:lnTo>
                  <a:pt x="119" y="226"/>
                </a:lnTo>
                <a:lnTo>
                  <a:pt x="119" y="228"/>
                </a:lnTo>
                <a:lnTo>
                  <a:pt x="118" y="228"/>
                </a:lnTo>
                <a:lnTo>
                  <a:pt x="118" y="228"/>
                </a:lnTo>
                <a:close/>
                <a:moveTo>
                  <a:pt x="62" y="191"/>
                </a:moveTo>
                <a:lnTo>
                  <a:pt x="62" y="191"/>
                </a:lnTo>
                <a:lnTo>
                  <a:pt x="62" y="192"/>
                </a:lnTo>
                <a:lnTo>
                  <a:pt x="62" y="192"/>
                </a:lnTo>
                <a:lnTo>
                  <a:pt x="62" y="191"/>
                </a:lnTo>
                <a:lnTo>
                  <a:pt x="62" y="191"/>
                </a:lnTo>
                <a:close/>
                <a:moveTo>
                  <a:pt x="256" y="171"/>
                </a:moveTo>
                <a:lnTo>
                  <a:pt x="256" y="171"/>
                </a:lnTo>
                <a:lnTo>
                  <a:pt x="256" y="171"/>
                </a:lnTo>
                <a:lnTo>
                  <a:pt x="256" y="169"/>
                </a:lnTo>
                <a:lnTo>
                  <a:pt x="256" y="169"/>
                </a:lnTo>
                <a:lnTo>
                  <a:pt x="256" y="169"/>
                </a:lnTo>
                <a:lnTo>
                  <a:pt x="256" y="171"/>
                </a:lnTo>
                <a:lnTo>
                  <a:pt x="256" y="171"/>
                </a:lnTo>
                <a:close/>
                <a:moveTo>
                  <a:pt x="243" y="300"/>
                </a:moveTo>
                <a:lnTo>
                  <a:pt x="243" y="300"/>
                </a:lnTo>
                <a:lnTo>
                  <a:pt x="243" y="300"/>
                </a:lnTo>
                <a:lnTo>
                  <a:pt x="243" y="300"/>
                </a:lnTo>
                <a:lnTo>
                  <a:pt x="241" y="301"/>
                </a:lnTo>
                <a:lnTo>
                  <a:pt x="241" y="301"/>
                </a:lnTo>
                <a:lnTo>
                  <a:pt x="241" y="301"/>
                </a:lnTo>
                <a:lnTo>
                  <a:pt x="243" y="300"/>
                </a:lnTo>
                <a:lnTo>
                  <a:pt x="243" y="300"/>
                </a:lnTo>
                <a:close/>
                <a:moveTo>
                  <a:pt x="259" y="242"/>
                </a:moveTo>
                <a:lnTo>
                  <a:pt x="259" y="242"/>
                </a:lnTo>
                <a:lnTo>
                  <a:pt x="260" y="240"/>
                </a:lnTo>
                <a:lnTo>
                  <a:pt x="260" y="240"/>
                </a:lnTo>
                <a:lnTo>
                  <a:pt x="259" y="240"/>
                </a:lnTo>
                <a:lnTo>
                  <a:pt x="259" y="242"/>
                </a:lnTo>
                <a:lnTo>
                  <a:pt x="259" y="242"/>
                </a:lnTo>
                <a:close/>
                <a:moveTo>
                  <a:pt x="72" y="330"/>
                </a:moveTo>
                <a:lnTo>
                  <a:pt x="72" y="330"/>
                </a:lnTo>
                <a:lnTo>
                  <a:pt x="71" y="328"/>
                </a:lnTo>
                <a:lnTo>
                  <a:pt x="71" y="328"/>
                </a:lnTo>
                <a:lnTo>
                  <a:pt x="71" y="330"/>
                </a:lnTo>
                <a:lnTo>
                  <a:pt x="71" y="330"/>
                </a:lnTo>
                <a:lnTo>
                  <a:pt x="72" y="330"/>
                </a:lnTo>
                <a:lnTo>
                  <a:pt x="72" y="330"/>
                </a:lnTo>
                <a:close/>
                <a:moveTo>
                  <a:pt x="54" y="296"/>
                </a:moveTo>
                <a:lnTo>
                  <a:pt x="54" y="296"/>
                </a:lnTo>
                <a:lnTo>
                  <a:pt x="54" y="297"/>
                </a:lnTo>
                <a:lnTo>
                  <a:pt x="54" y="297"/>
                </a:lnTo>
                <a:lnTo>
                  <a:pt x="54" y="296"/>
                </a:lnTo>
                <a:lnTo>
                  <a:pt x="54" y="296"/>
                </a:lnTo>
                <a:lnTo>
                  <a:pt x="54" y="296"/>
                </a:lnTo>
                <a:close/>
                <a:moveTo>
                  <a:pt x="30" y="284"/>
                </a:moveTo>
                <a:lnTo>
                  <a:pt x="30" y="284"/>
                </a:lnTo>
                <a:lnTo>
                  <a:pt x="30" y="283"/>
                </a:lnTo>
                <a:lnTo>
                  <a:pt x="30" y="283"/>
                </a:lnTo>
                <a:lnTo>
                  <a:pt x="30" y="283"/>
                </a:lnTo>
                <a:lnTo>
                  <a:pt x="30" y="284"/>
                </a:lnTo>
                <a:lnTo>
                  <a:pt x="30" y="284"/>
                </a:lnTo>
                <a:close/>
                <a:moveTo>
                  <a:pt x="237" y="110"/>
                </a:moveTo>
                <a:lnTo>
                  <a:pt x="237" y="110"/>
                </a:lnTo>
                <a:lnTo>
                  <a:pt x="237" y="108"/>
                </a:lnTo>
                <a:lnTo>
                  <a:pt x="237" y="108"/>
                </a:lnTo>
                <a:lnTo>
                  <a:pt x="237" y="108"/>
                </a:lnTo>
                <a:lnTo>
                  <a:pt x="237" y="108"/>
                </a:lnTo>
                <a:lnTo>
                  <a:pt x="237" y="110"/>
                </a:lnTo>
                <a:lnTo>
                  <a:pt x="237" y="110"/>
                </a:lnTo>
                <a:close/>
                <a:moveTo>
                  <a:pt x="33" y="127"/>
                </a:moveTo>
                <a:lnTo>
                  <a:pt x="33" y="127"/>
                </a:lnTo>
                <a:lnTo>
                  <a:pt x="34" y="127"/>
                </a:lnTo>
                <a:lnTo>
                  <a:pt x="34" y="127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5"/>
                </a:lnTo>
                <a:lnTo>
                  <a:pt x="33" y="127"/>
                </a:lnTo>
                <a:lnTo>
                  <a:pt x="33" y="127"/>
                </a:lnTo>
                <a:close/>
                <a:moveTo>
                  <a:pt x="65" y="320"/>
                </a:moveTo>
                <a:lnTo>
                  <a:pt x="65" y="320"/>
                </a:lnTo>
                <a:lnTo>
                  <a:pt x="67" y="318"/>
                </a:lnTo>
                <a:lnTo>
                  <a:pt x="67" y="318"/>
                </a:lnTo>
                <a:lnTo>
                  <a:pt x="67" y="318"/>
                </a:lnTo>
                <a:lnTo>
                  <a:pt x="65" y="320"/>
                </a:lnTo>
                <a:lnTo>
                  <a:pt x="65" y="320"/>
                </a:lnTo>
                <a:close/>
                <a:moveTo>
                  <a:pt x="94" y="26"/>
                </a:moveTo>
                <a:lnTo>
                  <a:pt x="94" y="26"/>
                </a:lnTo>
                <a:lnTo>
                  <a:pt x="95" y="24"/>
                </a:lnTo>
                <a:lnTo>
                  <a:pt x="95" y="24"/>
                </a:lnTo>
                <a:lnTo>
                  <a:pt x="94" y="24"/>
                </a:lnTo>
                <a:lnTo>
                  <a:pt x="94" y="26"/>
                </a:lnTo>
                <a:lnTo>
                  <a:pt x="94" y="26"/>
                </a:lnTo>
                <a:close/>
                <a:moveTo>
                  <a:pt x="17" y="129"/>
                </a:moveTo>
                <a:lnTo>
                  <a:pt x="17" y="129"/>
                </a:lnTo>
                <a:lnTo>
                  <a:pt x="17" y="131"/>
                </a:lnTo>
                <a:lnTo>
                  <a:pt x="17" y="131"/>
                </a:lnTo>
                <a:lnTo>
                  <a:pt x="17" y="129"/>
                </a:lnTo>
                <a:lnTo>
                  <a:pt x="17" y="129"/>
                </a:lnTo>
                <a:close/>
                <a:moveTo>
                  <a:pt x="209" y="151"/>
                </a:moveTo>
                <a:lnTo>
                  <a:pt x="209" y="151"/>
                </a:lnTo>
                <a:lnTo>
                  <a:pt x="210" y="152"/>
                </a:lnTo>
                <a:lnTo>
                  <a:pt x="210" y="152"/>
                </a:lnTo>
                <a:lnTo>
                  <a:pt x="209" y="151"/>
                </a:lnTo>
                <a:lnTo>
                  <a:pt x="209" y="151"/>
                </a:lnTo>
                <a:close/>
                <a:moveTo>
                  <a:pt x="91" y="205"/>
                </a:moveTo>
                <a:lnTo>
                  <a:pt x="91" y="205"/>
                </a:lnTo>
                <a:lnTo>
                  <a:pt x="91" y="205"/>
                </a:lnTo>
                <a:lnTo>
                  <a:pt x="91" y="205"/>
                </a:lnTo>
                <a:lnTo>
                  <a:pt x="91" y="206"/>
                </a:lnTo>
                <a:lnTo>
                  <a:pt x="91" y="206"/>
                </a:lnTo>
                <a:lnTo>
                  <a:pt x="91" y="205"/>
                </a:lnTo>
                <a:lnTo>
                  <a:pt x="91" y="205"/>
                </a:lnTo>
                <a:lnTo>
                  <a:pt x="91" y="205"/>
                </a:lnTo>
                <a:lnTo>
                  <a:pt x="91" y="205"/>
                </a:lnTo>
                <a:close/>
                <a:moveTo>
                  <a:pt x="230" y="131"/>
                </a:moveTo>
                <a:lnTo>
                  <a:pt x="230" y="131"/>
                </a:lnTo>
                <a:lnTo>
                  <a:pt x="230" y="132"/>
                </a:lnTo>
                <a:lnTo>
                  <a:pt x="230" y="132"/>
                </a:lnTo>
                <a:lnTo>
                  <a:pt x="230" y="131"/>
                </a:lnTo>
                <a:lnTo>
                  <a:pt x="230" y="131"/>
                </a:lnTo>
                <a:lnTo>
                  <a:pt x="230" y="131"/>
                </a:lnTo>
                <a:close/>
                <a:moveTo>
                  <a:pt x="65" y="78"/>
                </a:moveTo>
                <a:lnTo>
                  <a:pt x="65" y="78"/>
                </a:lnTo>
                <a:lnTo>
                  <a:pt x="65" y="78"/>
                </a:lnTo>
                <a:lnTo>
                  <a:pt x="65" y="78"/>
                </a:lnTo>
                <a:lnTo>
                  <a:pt x="67" y="77"/>
                </a:lnTo>
                <a:lnTo>
                  <a:pt x="67" y="77"/>
                </a:lnTo>
                <a:lnTo>
                  <a:pt x="65" y="77"/>
                </a:lnTo>
                <a:lnTo>
                  <a:pt x="65" y="78"/>
                </a:lnTo>
                <a:lnTo>
                  <a:pt x="65" y="78"/>
                </a:lnTo>
                <a:close/>
                <a:moveTo>
                  <a:pt x="230" y="138"/>
                </a:moveTo>
                <a:lnTo>
                  <a:pt x="230" y="138"/>
                </a:lnTo>
                <a:lnTo>
                  <a:pt x="230" y="138"/>
                </a:lnTo>
                <a:lnTo>
                  <a:pt x="230" y="138"/>
                </a:lnTo>
                <a:lnTo>
                  <a:pt x="230" y="139"/>
                </a:lnTo>
                <a:lnTo>
                  <a:pt x="230" y="139"/>
                </a:lnTo>
                <a:lnTo>
                  <a:pt x="230" y="138"/>
                </a:lnTo>
                <a:lnTo>
                  <a:pt x="230" y="138"/>
                </a:lnTo>
                <a:close/>
                <a:moveTo>
                  <a:pt x="114" y="252"/>
                </a:moveTo>
                <a:lnTo>
                  <a:pt x="114" y="252"/>
                </a:lnTo>
                <a:lnTo>
                  <a:pt x="114" y="253"/>
                </a:lnTo>
                <a:lnTo>
                  <a:pt x="114" y="253"/>
                </a:lnTo>
                <a:lnTo>
                  <a:pt x="114" y="252"/>
                </a:lnTo>
                <a:lnTo>
                  <a:pt x="114" y="252"/>
                </a:lnTo>
                <a:close/>
                <a:moveTo>
                  <a:pt x="64" y="88"/>
                </a:moveTo>
                <a:lnTo>
                  <a:pt x="64" y="88"/>
                </a:lnTo>
                <a:lnTo>
                  <a:pt x="65" y="87"/>
                </a:lnTo>
                <a:lnTo>
                  <a:pt x="65" y="87"/>
                </a:lnTo>
                <a:lnTo>
                  <a:pt x="65" y="87"/>
                </a:lnTo>
                <a:lnTo>
                  <a:pt x="64" y="88"/>
                </a:lnTo>
                <a:lnTo>
                  <a:pt x="64" y="88"/>
                </a:lnTo>
                <a:close/>
                <a:moveTo>
                  <a:pt x="85" y="338"/>
                </a:moveTo>
                <a:lnTo>
                  <a:pt x="85" y="338"/>
                </a:lnTo>
                <a:lnTo>
                  <a:pt x="84" y="337"/>
                </a:lnTo>
                <a:lnTo>
                  <a:pt x="84" y="337"/>
                </a:lnTo>
                <a:lnTo>
                  <a:pt x="84" y="338"/>
                </a:lnTo>
                <a:lnTo>
                  <a:pt x="85" y="338"/>
                </a:lnTo>
                <a:lnTo>
                  <a:pt x="85" y="338"/>
                </a:lnTo>
                <a:close/>
                <a:moveTo>
                  <a:pt x="217" y="46"/>
                </a:moveTo>
                <a:lnTo>
                  <a:pt x="217" y="46"/>
                </a:lnTo>
                <a:lnTo>
                  <a:pt x="219" y="46"/>
                </a:lnTo>
                <a:lnTo>
                  <a:pt x="219" y="46"/>
                </a:lnTo>
                <a:lnTo>
                  <a:pt x="217" y="46"/>
                </a:lnTo>
                <a:lnTo>
                  <a:pt x="217" y="46"/>
                </a:lnTo>
                <a:close/>
                <a:moveTo>
                  <a:pt x="61" y="306"/>
                </a:moveTo>
                <a:lnTo>
                  <a:pt x="61" y="306"/>
                </a:lnTo>
                <a:lnTo>
                  <a:pt x="61" y="306"/>
                </a:lnTo>
                <a:lnTo>
                  <a:pt x="61" y="306"/>
                </a:lnTo>
                <a:lnTo>
                  <a:pt x="62" y="306"/>
                </a:lnTo>
                <a:lnTo>
                  <a:pt x="62" y="306"/>
                </a:lnTo>
                <a:lnTo>
                  <a:pt x="61" y="306"/>
                </a:lnTo>
                <a:lnTo>
                  <a:pt x="61" y="306"/>
                </a:lnTo>
                <a:close/>
                <a:moveTo>
                  <a:pt x="78" y="209"/>
                </a:moveTo>
                <a:lnTo>
                  <a:pt x="78" y="209"/>
                </a:lnTo>
                <a:lnTo>
                  <a:pt x="79" y="210"/>
                </a:lnTo>
                <a:lnTo>
                  <a:pt x="79" y="210"/>
                </a:lnTo>
                <a:lnTo>
                  <a:pt x="79" y="209"/>
                </a:lnTo>
                <a:lnTo>
                  <a:pt x="79" y="209"/>
                </a:lnTo>
                <a:lnTo>
                  <a:pt x="78" y="209"/>
                </a:lnTo>
                <a:lnTo>
                  <a:pt x="78" y="209"/>
                </a:lnTo>
                <a:close/>
                <a:moveTo>
                  <a:pt x="232" y="122"/>
                </a:moveTo>
                <a:lnTo>
                  <a:pt x="232" y="122"/>
                </a:lnTo>
                <a:lnTo>
                  <a:pt x="232" y="122"/>
                </a:lnTo>
                <a:lnTo>
                  <a:pt x="232" y="122"/>
                </a:lnTo>
                <a:lnTo>
                  <a:pt x="232" y="121"/>
                </a:lnTo>
                <a:lnTo>
                  <a:pt x="232" y="121"/>
                </a:lnTo>
                <a:lnTo>
                  <a:pt x="232" y="121"/>
                </a:lnTo>
                <a:lnTo>
                  <a:pt x="232" y="121"/>
                </a:lnTo>
                <a:lnTo>
                  <a:pt x="232" y="122"/>
                </a:lnTo>
                <a:lnTo>
                  <a:pt x="232" y="122"/>
                </a:lnTo>
                <a:close/>
                <a:moveTo>
                  <a:pt x="268" y="205"/>
                </a:moveTo>
                <a:lnTo>
                  <a:pt x="268" y="205"/>
                </a:lnTo>
                <a:lnTo>
                  <a:pt x="268" y="205"/>
                </a:lnTo>
                <a:lnTo>
                  <a:pt x="268" y="203"/>
                </a:lnTo>
                <a:lnTo>
                  <a:pt x="268" y="203"/>
                </a:lnTo>
                <a:lnTo>
                  <a:pt x="268" y="205"/>
                </a:lnTo>
                <a:lnTo>
                  <a:pt x="268" y="205"/>
                </a:lnTo>
                <a:close/>
                <a:moveTo>
                  <a:pt x="264" y="252"/>
                </a:moveTo>
                <a:lnTo>
                  <a:pt x="264" y="252"/>
                </a:lnTo>
                <a:lnTo>
                  <a:pt x="263" y="252"/>
                </a:lnTo>
                <a:lnTo>
                  <a:pt x="263" y="252"/>
                </a:lnTo>
                <a:lnTo>
                  <a:pt x="263" y="252"/>
                </a:lnTo>
                <a:lnTo>
                  <a:pt x="264" y="252"/>
                </a:lnTo>
                <a:lnTo>
                  <a:pt x="264" y="252"/>
                </a:lnTo>
                <a:close/>
                <a:moveTo>
                  <a:pt x="62" y="107"/>
                </a:moveTo>
                <a:lnTo>
                  <a:pt x="62" y="107"/>
                </a:lnTo>
                <a:lnTo>
                  <a:pt x="62" y="105"/>
                </a:lnTo>
                <a:lnTo>
                  <a:pt x="62" y="105"/>
                </a:lnTo>
                <a:lnTo>
                  <a:pt x="62" y="105"/>
                </a:lnTo>
                <a:lnTo>
                  <a:pt x="62" y="107"/>
                </a:lnTo>
                <a:lnTo>
                  <a:pt x="62" y="107"/>
                </a:lnTo>
                <a:close/>
                <a:moveTo>
                  <a:pt x="203" y="31"/>
                </a:moveTo>
                <a:lnTo>
                  <a:pt x="203" y="31"/>
                </a:lnTo>
                <a:lnTo>
                  <a:pt x="203" y="33"/>
                </a:lnTo>
                <a:lnTo>
                  <a:pt x="205" y="31"/>
                </a:lnTo>
                <a:lnTo>
                  <a:pt x="205" y="31"/>
                </a:lnTo>
                <a:lnTo>
                  <a:pt x="205" y="31"/>
                </a:lnTo>
                <a:lnTo>
                  <a:pt x="203" y="31"/>
                </a:lnTo>
                <a:lnTo>
                  <a:pt x="203" y="31"/>
                </a:lnTo>
                <a:close/>
                <a:moveTo>
                  <a:pt x="230" y="98"/>
                </a:moveTo>
                <a:lnTo>
                  <a:pt x="230" y="98"/>
                </a:lnTo>
                <a:lnTo>
                  <a:pt x="229" y="98"/>
                </a:lnTo>
                <a:lnTo>
                  <a:pt x="229" y="100"/>
                </a:lnTo>
                <a:lnTo>
                  <a:pt x="229" y="100"/>
                </a:lnTo>
                <a:lnTo>
                  <a:pt x="230" y="98"/>
                </a:lnTo>
                <a:lnTo>
                  <a:pt x="230" y="98"/>
                </a:lnTo>
                <a:close/>
                <a:moveTo>
                  <a:pt x="88" y="41"/>
                </a:moveTo>
                <a:lnTo>
                  <a:pt x="88" y="41"/>
                </a:lnTo>
                <a:lnTo>
                  <a:pt x="88" y="41"/>
                </a:lnTo>
                <a:lnTo>
                  <a:pt x="88" y="41"/>
                </a:lnTo>
                <a:lnTo>
                  <a:pt x="88" y="43"/>
                </a:lnTo>
                <a:lnTo>
                  <a:pt x="88" y="43"/>
                </a:lnTo>
                <a:lnTo>
                  <a:pt x="88" y="43"/>
                </a:lnTo>
                <a:lnTo>
                  <a:pt x="88" y="43"/>
                </a:lnTo>
                <a:lnTo>
                  <a:pt x="88" y="41"/>
                </a:lnTo>
                <a:lnTo>
                  <a:pt x="88" y="41"/>
                </a:lnTo>
                <a:close/>
                <a:moveTo>
                  <a:pt x="52" y="256"/>
                </a:moveTo>
                <a:lnTo>
                  <a:pt x="52" y="256"/>
                </a:lnTo>
                <a:lnTo>
                  <a:pt x="54" y="259"/>
                </a:lnTo>
                <a:lnTo>
                  <a:pt x="54" y="259"/>
                </a:lnTo>
                <a:lnTo>
                  <a:pt x="52" y="256"/>
                </a:lnTo>
                <a:lnTo>
                  <a:pt x="52" y="256"/>
                </a:lnTo>
                <a:close/>
                <a:moveTo>
                  <a:pt x="264" y="233"/>
                </a:moveTo>
                <a:lnTo>
                  <a:pt x="264" y="233"/>
                </a:lnTo>
                <a:lnTo>
                  <a:pt x="266" y="233"/>
                </a:lnTo>
                <a:lnTo>
                  <a:pt x="266" y="233"/>
                </a:lnTo>
                <a:lnTo>
                  <a:pt x="266" y="232"/>
                </a:lnTo>
                <a:lnTo>
                  <a:pt x="266" y="232"/>
                </a:lnTo>
                <a:lnTo>
                  <a:pt x="266" y="232"/>
                </a:lnTo>
                <a:lnTo>
                  <a:pt x="266" y="232"/>
                </a:lnTo>
                <a:lnTo>
                  <a:pt x="264" y="233"/>
                </a:lnTo>
                <a:lnTo>
                  <a:pt x="264" y="233"/>
                </a:lnTo>
                <a:close/>
                <a:moveTo>
                  <a:pt x="183" y="50"/>
                </a:moveTo>
                <a:lnTo>
                  <a:pt x="183" y="50"/>
                </a:lnTo>
                <a:lnTo>
                  <a:pt x="183" y="48"/>
                </a:lnTo>
                <a:lnTo>
                  <a:pt x="183" y="48"/>
                </a:lnTo>
                <a:lnTo>
                  <a:pt x="183" y="50"/>
                </a:lnTo>
                <a:lnTo>
                  <a:pt x="183" y="50"/>
                </a:lnTo>
                <a:close/>
                <a:moveTo>
                  <a:pt x="206" y="48"/>
                </a:moveTo>
                <a:lnTo>
                  <a:pt x="206" y="48"/>
                </a:lnTo>
                <a:lnTo>
                  <a:pt x="205" y="48"/>
                </a:lnTo>
                <a:lnTo>
                  <a:pt x="205" y="50"/>
                </a:lnTo>
                <a:lnTo>
                  <a:pt x="205" y="50"/>
                </a:lnTo>
                <a:lnTo>
                  <a:pt x="206" y="48"/>
                </a:lnTo>
                <a:lnTo>
                  <a:pt x="206" y="48"/>
                </a:lnTo>
                <a:close/>
                <a:moveTo>
                  <a:pt x="172" y="164"/>
                </a:moveTo>
                <a:lnTo>
                  <a:pt x="172" y="164"/>
                </a:lnTo>
                <a:lnTo>
                  <a:pt x="173" y="164"/>
                </a:lnTo>
                <a:lnTo>
                  <a:pt x="173" y="164"/>
                </a:lnTo>
                <a:lnTo>
                  <a:pt x="173" y="164"/>
                </a:lnTo>
                <a:lnTo>
                  <a:pt x="172" y="164"/>
                </a:lnTo>
                <a:lnTo>
                  <a:pt x="172" y="164"/>
                </a:lnTo>
                <a:close/>
                <a:moveTo>
                  <a:pt x="74" y="172"/>
                </a:moveTo>
                <a:lnTo>
                  <a:pt x="74" y="172"/>
                </a:lnTo>
                <a:lnTo>
                  <a:pt x="74" y="174"/>
                </a:lnTo>
                <a:lnTo>
                  <a:pt x="74" y="174"/>
                </a:lnTo>
                <a:lnTo>
                  <a:pt x="74" y="172"/>
                </a:lnTo>
                <a:lnTo>
                  <a:pt x="74" y="172"/>
                </a:lnTo>
                <a:close/>
                <a:moveTo>
                  <a:pt x="205" y="58"/>
                </a:moveTo>
                <a:lnTo>
                  <a:pt x="205" y="58"/>
                </a:lnTo>
                <a:lnTo>
                  <a:pt x="205" y="57"/>
                </a:lnTo>
                <a:lnTo>
                  <a:pt x="203" y="57"/>
                </a:lnTo>
                <a:lnTo>
                  <a:pt x="203" y="57"/>
                </a:lnTo>
                <a:lnTo>
                  <a:pt x="205" y="58"/>
                </a:lnTo>
                <a:lnTo>
                  <a:pt x="205" y="58"/>
                </a:lnTo>
                <a:close/>
                <a:moveTo>
                  <a:pt x="37" y="58"/>
                </a:moveTo>
                <a:lnTo>
                  <a:pt x="37" y="58"/>
                </a:lnTo>
                <a:lnTo>
                  <a:pt x="37" y="58"/>
                </a:lnTo>
                <a:lnTo>
                  <a:pt x="37" y="58"/>
                </a:lnTo>
                <a:lnTo>
                  <a:pt x="37" y="60"/>
                </a:lnTo>
                <a:lnTo>
                  <a:pt x="37" y="60"/>
                </a:lnTo>
                <a:lnTo>
                  <a:pt x="37" y="60"/>
                </a:lnTo>
                <a:lnTo>
                  <a:pt x="37" y="60"/>
                </a:lnTo>
                <a:lnTo>
                  <a:pt x="37" y="58"/>
                </a:lnTo>
                <a:lnTo>
                  <a:pt x="37" y="58"/>
                </a:lnTo>
                <a:close/>
                <a:moveTo>
                  <a:pt x="74" y="47"/>
                </a:moveTo>
                <a:lnTo>
                  <a:pt x="74" y="47"/>
                </a:lnTo>
                <a:lnTo>
                  <a:pt x="74" y="47"/>
                </a:lnTo>
                <a:lnTo>
                  <a:pt x="74" y="47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7"/>
                </a:lnTo>
                <a:lnTo>
                  <a:pt x="74" y="47"/>
                </a:lnTo>
                <a:close/>
                <a:moveTo>
                  <a:pt x="109" y="4"/>
                </a:moveTo>
                <a:lnTo>
                  <a:pt x="109" y="4"/>
                </a:lnTo>
                <a:lnTo>
                  <a:pt x="109" y="4"/>
                </a:lnTo>
                <a:lnTo>
                  <a:pt x="109" y="4"/>
                </a:lnTo>
                <a:lnTo>
                  <a:pt x="108" y="4"/>
                </a:lnTo>
                <a:lnTo>
                  <a:pt x="108" y="4"/>
                </a:lnTo>
                <a:lnTo>
                  <a:pt x="108" y="6"/>
                </a:lnTo>
                <a:lnTo>
                  <a:pt x="108" y="6"/>
                </a:lnTo>
                <a:lnTo>
                  <a:pt x="109" y="4"/>
                </a:lnTo>
                <a:lnTo>
                  <a:pt x="109" y="4"/>
                </a:lnTo>
                <a:close/>
                <a:moveTo>
                  <a:pt x="55" y="230"/>
                </a:moveTo>
                <a:lnTo>
                  <a:pt x="55" y="230"/>
                </a:lnTo>
                <a:lnTo>
                  <a:pt x="54" y="232"/>
                </a:lnTo>
                <a:lnTo>
                  <a:pt x="54" y="232"/>
                </a:lnTo>
                <a:lnTo>
                  <a:pt x="54" y="232"/>
                </a:lnTo>
                <a:lnTo>
                  <a:pt x="55" y="230"/>
                </a:lnTo>
                <a:lnTo>
                  <a:pt x="55" y="230"/>
                </a:lnTo>
                <a:close/>
                <a:moveTo>
                  <a:pt x="244" y="166"/>
                </a:moveTo>
                <a:lnTo>
                  <a:pt x="244" y="166"/>
                </a:lnTo>
                <a:lnTo>
                  <a:pt x="243" y="168"/>
                </a:lnTo>
                <a:lnTo>
                  <a:pt x="243" y="168"/>
                </a:lnTo>
                <a:lnTo>
                  <a:pt x="244" y="166"/>
                </a:lnTo>
                <a:lnTo>
                  <a:pt x="244" y="166"/>
                </a:lnTo>
                <a:close/>
                <a:moveTo>
                  <a:pt x="91" y="215"/>
                </a:moveTo>
                <a:lnTo>
                  <a:pt x="91" y="215"/>
                </a:lnTo>
                <a:lnTo>
                  <a:pt x="91" y="213"/>
                </a:lnTo>
                <a:lnTo>
                  <a:pt x="91" y="213"/>
                </a:lnTo>
                <a:lnTo>
                  <a:pt x="91" y="215"/>
                </a:lnTo>
                <a:lnTo>
                  <a:pt x="91" y="215"/>
                </a:lnTo>
                <a:lnTo>
                  <a:pt x="91" y="215"/>
                </a:lnTo>
                <a:close/>
                <a:moveTo>
                  <a:pt x="72" y="316"/>
                </a:moveTo>
                <a:lnTo>
                  <a:pt x="72" y="316"/>
                </a:lnTo>
                <a:lnTo>
                  <a:pt x="72" y="316"/>
                </a:lnTo>
                <a:lnTo>
                  <a:pt x="72" y="316"/>
                </a:lnTo>
                <a:lnTo>
                  <a:pt x="72" y="317"/>
                </a:lnTo>
                <a:lnTo>
                  <a:pt x="72" y="317"/>
                </a:lnTo>
                <a:lnTo>
                  <a:pt x="72" y="316"/>
                </a:lnTo>
                <a:lnTo>
                  <a:pt x="72" y="316"/>
                </a:lnTo>
                <a:close/>
                <a:moveTo>
                  <a:pt x="43" y="131"/>
                </a:moveTo>
                <a:lnTo>
                  <a:pt x="43" y="131"/>
                </a:lnTo>
                <a:lnTo>
                  <a:pt x="44" y="129"/>
                </a:lnTo>
                <a:lnTo>
                  <a:pt x="44" y="129"/>
                </a:lnTo>
                <a:lnTo>
                  <a:pt x="43" y="131"/>
                </a:lnTo>
                <a:lnTo>
                  <a:pt x="43" y="131"/>
                </a:lnTo>
                <a:close/>
                <a:moveTo>
                  <a:pt x="38" y="260"/>
                </a:moveTo>
                <a:lnTo>
                  <a:pt x="38" y="260"/>
                </a:lnTo>
                <a:lnTo>
                  <a:pt x="38" y="260"/>
                </a:lnTo>
                <a:lnTo>
                  <a:pt x="38" y="260"/>
                </a:lnTo>
                <a:lnTo>
                  <a:pt x="38" y="262"/>
                </a:lnTo>
                <a:lnTo>
                  <a:pt x="38" y="262"/>
                </a:lnTo>
                <a:lnTo>
                  <a:pt x="38" y="260"/>
                </a:lnTo>
                <a:lnTo>
                  <a:pt x="38" y="260"/>
                </a:lnTo>
                <a:close/>
                <a:moveTo>
                  <a:pt x="67" y="193"/>
                </a:moveTo>
                <a:lnTo>
                  <a:pt x="67" y="193"/>
                </a:lnTo>
                <a:lnTo>
                  <a:pt x="68" y="193"/>
                </a:lnTo>
                <a:lnTo>
                  <a:pt x="67" y="192"/>
                </a:lnTo>
                <a:lnTo>
                  <a:pt x="67" y="192"/>
                </a:lnTo>
                <a:lnTo>
                  <a:pt x="67" y="193"/>
                </a:lnTo>
                <a:lnTo>
                  <a:pt x="67" y="193"/>
                </a:lnTo>
                <a:close/>
                <a:moveTo>
                  <a:pt x="33" y="131"/>
                </a:moveTo>
                <a:lnTo>
                  <a:pt x="33" y="131"/>
                </a:lnTo>
                <a:lnTo>
                  <a:pt x="33" y="128"/>
                </a:lnTo>
                <a:lnTo>
                  <a:pt x="33" y="128"/>
                </a:lnTo>
                <a:lnTo>
                  <a:pt x="33" y="131"/>
                </a:lnTo>
                <a:lnTo>
                  <a:pt x="33" y="131"/>
                </a:lnTo>
                <a:close/>
                <a:moveTo>
                  <a:pt x="246" y="185"/>
                </a:moveTo>
                <a:lnTo>
                  <a:pt x="246" y="185"/>
                </a:lnTo>
                <a:lnTo>
                  <a:pt x="246" y="185"/>
                </a:lnTo>
                <a:lnTo>
                  <a:pt x="246" y="185"/>
                </a:lnTo>
                <a:lnTo>
                  <a:pt x="247" y="183"/>
                </a:lnTo>
                <a:lnTo>
                  <a:pt x="247" y="183"/>
                </a:lnTo>
                <a:lnTo>
                  <a:pt x="247" y="183"/>
                </a:lnTo>
                <a:lnTo>
                  <a:pt x="247" y="183"/>
                </a:lnTo>
                <a:lnTo>
                  <a:pt x="246" y="185"/>
                </a:lnTo>
                <a:lnTo>
                  <a:pt x="246" y="185"/>
                </a:lnTo>
                <a:close/>
                <a:moveTo>
                  <a:pt x="240" y="148"/>
                </a:moveTo>
                <a:lnTo>
                  <a:pt x="240" y="148"/>
                </a:lnTo>
                <a:lnTo>
                  <a:pt x="239" y="149"/>
                </a:lnTo>
                <a:lnTo>
                  <a:pt x="239" y="149"/>
                </a:lnTo>
                <a:lnTo>
                  <a:pt x="240" y="148"/>
                </a:lnTo>
                <a:lnTo>
                  <a:pt x="240" y="148"/>
                </a:lnTo>
                <a:close/>
                <a:moveTo>
                  <a:pt x="169" y="162"/>
                </a:moveTo>
                <a:lnTo>
                  <a:pt x="169" y="162"/>
                </a:lnTo>
                <a:lnTo>
                  <a:pt x="170" y="161"/>
                </a:lnTo>
                <a:lnTo>
                  <a:pt x="170" y="161"/>
                </a:lnTo>
                <a:lnTo>
                  <a:pt x="169" y="162"/>
                </a:lnTo>
                <a:lnTo>
                  <a:pt x="169" y="162"/>
                </a:lnTo>
                <a:lnTo>
                  <a:pt x="169" y="162"/>
                </a:lnTo>
                <a:close/>
                <a:moveTo>
                  <a:pt x="250" y="293"/>
                </a:moveTo>
                <a:lnTo>
                  <a:pt x="250" y="293"/>
                </a:lnTo>
                <a:lnTo>
                  <a:pt x="249" y="293"/>
                </a:lnTo>
                <a:lnTo>
                  <a:pt x="249" y="293"/>
                </a:lnTo>
                <a:lnTo>
                  <a:pt x="250" y="293"/>
                </a:lnTo>
                <a:lnTo>
                  <a:pt x="250" y="293"/>
                </a:lnTo>
                <a:lnTo>
                  <a:pt x="250" y="293"/>
                </a:lnTo>
                <a:close/>
                <a:moveTo>
                  <a:pt x="84" y="73"/>
                </a:moveTo>
                <a:lnTo>
                  <a:pt x="84" y="73"/>
                </a:lnTo>
                <a:lnTo>
                  <a:pt x="84" y="73"/>
                </a:lnTo>
                <a:lnTo>
                  <a:pt x="84" y="73"/>
                </a:lnTo>
                <a:lnTo>
                  <a:pt x="84" y="71"/>
                </a:lnTo>
                <a:lnTo>
                  <a:pt x="84" y="71"/>
                </a:lnTo>
                <a:lnTo>
                  <a:pt x="84" y="73"/>
                </a:lnTo>
                <a:lnTo>
                  <a:pt x="84" y="73"/>
                </a:lnTo>
                <a:close/>
                <a:moveTo>
                  <a:pt x="84" y="311"/>
                </a:moveTo>
                <a:lnTo>
                  <a:pt x="84" y="311"/>
                </a:lnTo>
                <a:lnTo>
                  <a:pt x="84" y="311"/>
                </a:lnTo>
                <a:lnTo>
                  <a:pt x="84" y="311"/>
                </a:lnTo>
                <a:lnTo>
                  <a:pt x="85" y="311"/>
                </a:lnTo>
                <a:lnTo>
                  <a:pt x="85" y="311"/>
                </a:lnTo>
                <a:lnTo>
                  <a:pt x="84" y="311"/>
                </a:lnTo>
                <a:lnTo>
                  <a:pt x="84" y="311"/>
                </a:lnTo>
                <a:close/>
                <a:moveTo>
                  <a:pt x="115" y="324"/>
                </a:moveTo>
                <a:lnTo>
                  <a:pt x="115" y="324"/>
                </a:lnTo>
                <a:lnTo>
                  <a:pt x="115" y="323"/>
                </a:lnTo>
                <a:lnTo>
                  <a:pt x="115" y="323"/>
                </a:lnTo>
                <a:lnTo>
                  <a:pt x="114" y="323"/>
                </a:lnTo>
                <a:lnTo>
                  <a:pt x="114" y="323"/>
                </a:lnTo>
                <a:lnTo>
                  <a:pt x="114" y="324"/>
                </a:lnTo>
                <a:lnTo>
                  <a:pt x="114" y="324"/>
                </a:lnTo>
                <a:lnTo>
                  <a:pt x="115" y="324"/>
                </a:lnTo>
                <a:lnTo>
                  <a:pt x="115" y="324"/>
                </a:lnTo>
                <a:close/>
                <a:moveTo>
                  <a:pt x="253" y="66"/>
                </a:moveTo>
                <a:lnTo>
                  <a:pt x="253" y="66"/>
                </a:lnTo>
                <a:lnTo>
                  <a:pt x="253" y="66"/>
                </a:lnTo>
                <a:lnTo>
                  <a:pt x="253" y="66"/>
                </a:lnTo>
                <a:lnTo>
                  <a:pt x="254" y="67"/>
                </a:lnTo>
                <a:lnTo>
                  <a:pt x="254" y="67"/>
                </a:lnTo>
                <a:lnTo>
                  <a:pt x="254" y="66"/>
                </a:lnTo>
                <a:lnTo>
                  <a:pt x="254" y="66"/>
                </a:lnTo>
                <a:lnTo>
                  <a:pt x="253" y="66"/>
                </a:lnTo>
                <a:lnTo>
                  <a:pt x="253" y="66"/>
                </a:lnTo>
                <a:close/>
                <a:moveTo>
                  <a:pt x="217" y="66"/>
                </a:moveTo>
                <a:lnTo>
                  <a:pt x="217" y="66"/>
                </a:lnTo>
                <a:lnTo>
                  <a:pt x="217" y="66"/>
                </a:lnTo>
                <a:lnTo>
                  <a:pt x="217" y="66"/>
                </a:lnTo>
                <a:lnTo>
                  <a:pt x="217" y="64"/>
                </a:lnTo>
                <a:lnTo>
                  <a:pt x="217" y="64"/>
                </a:lnTo>
                <a:lnTo>
                  <a:pt x="217" y="66"/>
                </a:lnTo>
                <a:lnTo>
                  <a:pt x="217" y="66"/>
                </a:lnTo>
                <a:close/>
                <a:moveTo>
                  <a:pt x="17" y="127"/>
                </a:moveTo>
                <a:lnTo>
                  <a:pt x="17" y="127"/>
                </a:lnTo>
                <a:lnTo>
                  <a:pt x="17" y="127"/>
                </a:lnTo>
                <a:lnTo>
                  <a:pt x="17" y="127"/>
                </a:lnTo>
                <a:lnTo>
                  <a:pt x="17" y="125"/>
                </a:lnTo>
                <a:lnTo>
                  <a:pt x="17" y="125"/>
                </a:lnTo>
                <a:lnTo>
                  <a:pt x="17" y="127"/>
                </a:lnTo>
                <a:lnTo>
                  <a:pt x="17" y="127"/>
                </a:lnTo>
                <a:close/>
                <a:moveTo>
                  <a:pt x="79" y="213"/>
                </a:moveTo>
                <a:lnTo>
                  <a:pt x="79" y="213"/>
                </a:lnTo>
                <a:lnTo>
                  <a:pt x="81" y="213"/>
                </a:lnTo>
                <a:lnTo>
                  <a:pt x="81" y="213"/>
                </a:lnTo>
                <a:lnTo>
                  <a:pt x="79" y="213"/>
                </a:lnTo>
                <a:lnTo>
                  <a:pt x="79" y="213"/>
                </a:lnTo>
                <a:lnTo>
                  <a:pt x="79" y="213"/>
                </a:lnTo>
                <a:lnTo>
                  <a:pt x="79" y="213"/>
                </a:lnTo>
                <a:lnTo>
                  <a:pt x="79" y="213"/>
                </a:lnTo>
                <a:lnTo>
                  <a:pt x="79" y="213"/>
                </a:lnTo>
                <a:close/>
                <a:moveTo>
                  <a:pt x="273" y="220"/>
                </a:moveTo>
                <a:lnTo>
                  <a:pt x="273" y="220"/>
                </a:lnTo>
                <a:lnTo>
                  <a:pt x="273" y="219"/>
                </a:lnTo>
                <a:lnTo>
                  <a:pt x="273" y="219"/>
                </a:lnTo>
                <a:lnTo>
                  <a:pt x="273" y="219"/>
                </a:lnTo>
                <a:lnTo>
                  <a:pt x="273" y="220"/>
                </a:lnTo>
                <a:lnTo>
                  <a:pt x="273" y="220"/>
                </a:lnTo>
                <a:close/>
                <a:moveTo>
                  <a:pt x="24" y="228"/>
                </a:moveTo>
                <a:lnTo>
                  <a:pt x="24" y="228"/>
                </a:lnTo>
                <a:lnTo>
                  <a:pt x="24" y="229"/>
                </a:lnTo>
                <a:lnTo>
                  <a:pt x="24" y="229"/>
                </a:lnTo>
                <a:lnTo>
                  <a:pt x="24" y="228"/>
                </a:lnTo>
                <a:lnTo>
                  <a:pt x="24" y="228"/>
                </a:lnTo>
                <a:close/>
                <a:moveTo>
                  <a:pt x="43" y="272"/>
                </a:moveTo>
                <a:lnTo>
                  <a:pt x="43" y="272"/>
                </a:lnTo>
                <a:lnTo>
                  <a:pt x="43" y="272"/>
                </a:lnTo>
                <a:lnTo>
                  <a:pt x="43" y="272"/>
                </a:lnTo>
                <a:lnTo>
                  <a:pt x="43" y="273"/>
                </a:lnTo>
                <a:lnTo>
                  <a:pt x="43" y="273"/>
                </a:lnTo>
                <a:lnTo>
                  <a:pt x="43" y="273"/>
                </a:lnTo>
                <a:lnTo>
                  <a:pt x="43" y="272"/>
                </a:lnTo>
                <a:lnTo>
                  <a:pt x="43" y="272"/>
                </a:lnTo>
                <a:close/>
                <a:moveTo>
                  <a:pt x="266" y="262"/>
                </a:moveTo>
                <a:lnTo>
                  <a:pt x="266" y="262"/>
                </a:lnTo>
                <a:lnTo>
                  <a:pt x="266" y="262"/>
                </a:lnTo>
                <a:lnTo>
                  <a:pt x="266" y="262"/>
                </a:lnTo>
                <a:lnTo>
                  <a:pt x="266" y="260"/>
                </a:lnTo>
                <a:lnTo>
                  <a:pt x="266" y="260"/>
                </a:lnTo>
                <a:lnTo>
                  <a:pt x="266" y="260"/>
                </a:lnTo>
                <a:lnTo>
                  <a:pt x="266" y="260"/>
                </a:lnTo>
                <a:lnTo>
                  <a:pt x="266" y="262"/>
                </a:lnTo>
                <a:lnTo>
                  <a:pt x="266" y="262"/>
                </a:lnTo>
                <a:close/>
                <a:moveTo>
                  <a:pt x="264" y="172"/>
                </a:moveTo>
                <a:lnTo>
                  <a:pt x="264" y="172"/>
                </a:lnTo>
                <a:lnTo>
                  <a:pt x="264" y="174"/>
                </a:lnTo>
                <a:lnTo>
                  <a:pt x="264" y="174"/>
                </a:lnTo>
                <a:lnTo>
                  <a:pt x="264" y="172"/>
                </a:lnTo>
                <a:lnTo>
                  <a:pt x="264" y="172"/>
                </a:lnTo>
                <a:close/>
                <a:moveTo>
                  <a:pt x="240" y="195"/>
                </a:moveTo>
                <a:lnTo>
                  <a:pt x="240" y="195"/>
                </a:lnTo>
                <a:lnTo>
                  <a:pt x="239" y="195"/>
                </a:lnTo>
                <a:lnTo>
                  <a:pt x="239" y="195"/>
                </a:lnTo>
                <a:lnTo>
                  <a:pt x="239" y="195"/>
                </a:lnTo>
                <a:lnTo>
                  <a:pt x="240" y="195"/>
                </a:lnTo>
                <a:lnTo>
                  <a:pt x="240" y="195"/>
                </a:lnTo>
                <a:close/>
                <a:moveTo>
                  <a:pt x="199" y="330"/>
                </a:move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lnTo>
                  <a:pt x="199" y="330"/>
                </a:lnTo>
                <a:close/>
                <a:moveTo>
                  <a:pt x="186" y="46"/>
                </a:moveTo>
                <a:lnTo>
                  <a:pt x="186" y="46"/>
                </a:lnTo>
                <a:lnTo>
                  <a:pt x="185" y="47"/>
                </a:lnTo>
                <a:lnTo>
                  <a:pt x="185" y="47"/>
                </a:lnTo>
                <a:lnTo>
                  <a:pt x="186" y="46"/>
                </a:lnTo>
                <a:lnTo>
                  <a:pt x="186" y="46"/>
                </a:lnTo>
                <a:lnTo>
                  <a:pt x="186" y="46"/>
                </a:lnTo>
                <a:close/>
                <a:moveTo>
                  <a:pt x="67" y="222"/>
                </a:moveTo>
                <a:lnTo>
                  <a:pt x="67" y="222"/>
                </a:lnTo>
                <a:lnTo>
                  <a:pt x="67" y="222"/>
                </a:lnTo>
                <a:lnTo>
                  <a:pt x="67" y="222"/>
                </a:lnTo>
                <a:lnTo>
                  <a:pt x="65" y="222"/>
                </a:lnTo>
                <a:lnTo>
                  <a:pt x="65" y="222"/>
                </a:lnTo>
                <a:lnTo>
                  <a:pt x="65" y="222"/>
                </a:lnTo>
                <a:lnTo>
                  <a:pt x="65" y="222"/>
                </a:lnTo>
                <a:lnTo>
                  <a:pt x="67" y="222"/>
                </a:lnTo>
                <a:lnTo>
                  <a:pt x="67" y="222"/>
                </a:lnTo>
                <a:close/>
                <a:moveTo>
                  <a:pt x="175" y="314"/>
                </a:moveTo>
                <a:lnTo>
                  <a:pt x="175" y="314"/>
                </a:lnTo>
                <a:lnTo>
                  <a:pt x="175" y="313"/>
                </a:lnTo>
                <a:lnTo>
                  <a:pt x="175" y="313"/>
                </a:lnTo>
                <a:lnTo>
                  <a:pt x="175" y="314"/>
                </a:lnTo>
                <a:lnTo>
                  <a:pt x="175" y="314"/>
                </a:lnTo>
                <a:close/>
                <a:moveTo>
                  <a:pt x="251" y="128"/>
                </a:moveTo>
                <a:lnTo>
                  <a:pt x="251" y="128"/>
                </a:lnTo>
                <a:lnTo>
                  <a:pt x="251" y="128"/>
                </a:lnTo>
                <a:lnTo>
                  <a:pt x="251" y="128"/>
                </a:lnTo>
                <a:lnTo>
                  <a:pt x="251" y="128"/>
                </a:lnTo>
                <a:lnTo>
                  <a:pt x="251" y="128"/>
                </a:lnTo>
                <a:lnTo>
                  <a:pt x="251" y="128"/>
                </a:lnTo>
                <a:close/>
                <a:moveTo>
                  <a:pt x="223" y="314"/>
                </a:move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lnTo>
                  <a:pt x="223" y="314"/>
                </a:lnTo>
                <a:close/>
                <a:moveTo>
                  <a:pt x="234" y="110"/>
                </a:moveTo>
                <a:lnTo>
                  <a:pt x="234" y="110"/>
                </a:lnTo>
                <a:lnTo>
                  <a:pt x="234" y="110"/>
                </a:lnTo>
                <a:lnTo>
                  <a:pt x="234" y="110"/>
                </a:lnTo>
                <a:lnTo>
                  <a:pt x="234" y="110"/>
                </a:lnTo>
                <a:lnTo>
                  <a:pt x="234" y="110"/>
                </a:lnTo>
                <a:lnTo>
                  <a:pt x="234" y="110"/>
                </a:lnTo>
                <a:close/>
                <a:moveTo>
                  <a:pt x="236" y="318"/>
                </a:moveTo>
                <a:lnTo>
                  <a:pt x="236" y="318"/>
                </a:lnTo>
                <a:lnTo>
                  <a:pt x="236" y="318"/>
                </a:lnTo>
                <a:lnTo>
                  <a:pt x="236" y="318"/>
                </a:lnTo>
                <a:lnTo>
                  <a:pt x="237" y="317"/>
                </a:lnTo>
                <a:lnTo>
                  <a:pt x="237" y="317"/>
                </a:lnTo>
                <a:lnTo>
                  <a:pt x="236" y="318"/>
                </a:lnTo>
                <a:lnTo>
                  <a:pt x="236" y="318"/>
                </a:lnTo>
                <a:close/>
                <a:moveTo>
                  <a:pt x="240" y="182"/>
                </a:moveTo>
                <a:lnTo>
                  <a:pt x="240" y="182"/>
                </a:lnTo>
                <a:lnTo>
                  <a:pt x="241" y="181"/>
                </a:lnTo>
                <a:lnTo>
                  <a:pt x="241" y="181"/>
                </a:lnTo>
                <a:lnTo>
                  <a:pt x="240" y="182"/>
                </a:lnTo>
                <a:lnTo>
                  <a:pt x="240" y="182"/>
                </a:lnTo>
                <a:close/>
                <a:moveTo>
                  <a:pt x="206" y="175"/>
                </a:moveTo>
                <a:lnTo>
                  <a:pt x="206" y="175"/>
                </a:lnTo>
                <a:lnTo>
                  <a:pt x="206" y="175"/>
                </a:lnTo>
                <a:lnTo>
                  <a:pt x="206" y="175"/>
                </a:lnTo>
                <a:lnTo>
                  <a:pt x="206" y="175"/>
                </a:lnTo>
                <a:lnTo>
                  <a:pt x="206" y="175"/>
                </a:lnTo>
                <a:close/>
                <a:moveTo>
                  <a:pt x="82" y="196"/>
                </a:moveTo>
                <a:lnTo>
                  <a:pt x="82" y="196"/>
                </a:lnTo>
                <a:lnTo>
                  <a:pt x="82" y="196"/>
                </a:lnTo>
                <a:lnTo>
                  <a:pt x="82" y="196"/>
                </a:lnTo>
                <a:lnTo>
                  <a:pt x="81" y="198"/>
                </a:lnTo>
                <a:lnTo>
                  <a:pt x="82" y="198"/>
                </a:lnTo>
                <a:lnTo>
                  <a:pt x="82" y="198"/>
                </a:lnTo>
                <a:lnTo>
                  <a:pt x="82" y="196"/>
                </a:lnTo>
                <a:lnTo>
                  <a:pt x="82" y="196"/>
                </a:lnTo>
                <a:close/>
                <a:moveTo>
                  <a:pt x="240" y="198"/>
                </a:moveTo>
                <a:lnTo>
                  <a:pt x="240" y="198"/>
                </a:lnTo>
                <a:lnTo>
                  <a:pt x="241" y="198"/>
                </a:lnTo>
                <a:lnTo>
                  <a:pt x="241" y="196"/>
                </a:lnTo>
                <a:lnTo>
                  <a:pt x="241" y="196"/>
                </a:lnTo>
                <a:lnTo>
                  <a:pt x="240" y="198"/>
                </a:lnTo>
                <a:lnTo>
                  <a:pt x="240" y="198"/>
                </a:lnTo>
                <a:close/>
                <a:moveTo>
                  <a:pt x="21" y="208"/>
                </a:moveTo>
                <a:lnTo>
                  <a:pt x="21" y="208"/>
                </a:lnTo>
                <a:lnTo>
                  <a:pt x="21" y="208"/>
                </a:lnTo>
                <a:lnTo>
                  <a:pt x="21" y="208"/>
                </a:lnTo>
                <a:lnTo>
                  <a:pt x="20" y="209"/>
                </a:lnTo>
                <a:lnTo>
                  <a:pt x="20" y="209"/>
                </a:lnTo>
                <a:lnTo>
                  <a:pt x="20" y="209"/>
                </a:lnTo>
                <a:lnTo>
                  <a:pt x="20" y="209"/>
                </a:lnTo>
                <a:lnTo>
                  <a:pt x="21" y="208"/>
                </a:lnTo>
                <a:lnTo>
                  <a:pt x="21" y="208"/>
                </a:lnTo>
                <a:close/>
                <a:moveTo>
                  <a:pt x="105" y="50"/>
                </a:moveTo>
                <a:lnTo>
                  <a:pt x="105" y="50"/>
                </a:lnTo>
                <a:lnTo>
                  <a:pt x="106" y="50"/>
                </a:lnTo>
                <a:lnTo>
                  <a:pt x="106" y="50"/>
                </a:lnTo>
                <a:lnTo>
                  <a:pt x="106" y="50"/>
                </a:lnTo>
                <a:lnTo>
                  <a:pt x="105" y="50"/>
                </a:lnTo>
                <a:lnTo>
                  <a:pt x="105" y="50"/>
                </a:lnTo>
                <a:close/>
                <a:moveTo>
                  <a:pt x="57" y="220"/>
                </a:moveTo>
                <a:lnTo>
                  <a:pt x="57" y="220"/>
                </a:lnTo>
                <a:lnTo>
                  <a:pt x="55" y="220"/>
                </a:lnTo>
                <a:lnTo>
                  <a:pt x="55" y="220"/>
                </a:lnTo>
                <a:lnTo>
                  <a:pt x="55" y="220"/>
                </a:lnTo>
                <a:lnTo>
                  <a:pt x="57" y="220"/>
                </a:lnTo>
                <a:lnTo>
                  <a:pt x="57" y="220"/>
                </a:lnTo>
                <a:close/>
                <a:moveTo>
                  <a:pt x="108" y="219"/>
                </a:moveTo>
                <a:lnTo>
                  <a:pt x="108" y="219"/>
                </a:lnTo>
                <a:lnTo>
                  <a:pt x="108" y="219"/>
                </a:lnTo>
                <a:lnTo>
                  <a:pt x="108" y="219"/>
                </a:lnTo>
                <a:lnTo>
                  <a:pt x="108" y="219"/>
                </a:lnTo>
                <a:lnTo>
                  <a:pt x="108" y="219"/>
                </a:lnTo>
                <a:lnTo>
                  <a:pt x="106" y="219"/>
                </a:lnTo>
                <a:lnTo>
                  <a:pt x="106" y="219"/>
                </a:lnTo>
                <a:lnTo>
                  <a:pt x="108" y="219"/>
                </a:lnTo>
                <a:lnTo>
                  <a:pt x="108" y="219"/>
                </a:lnTo>
                <a:close/>
                <a:moveTo>
                  <a:pt x="105" y="27"/>
                </a:moveTo>
                <a:lnTo>
                  <a:pt x="105" y="27"/>
                </a:lnTo>
                <a:lnTo>
                  <a:pt x="105" y="27"/>
                </a:lnTo>
                <a:lnTo>
                  <a:pt x="105" y="27"/>
                </a:lnTo>
                <a:lnTo>
                  <a:pt x="104" y="29"/>
                </a:lnTo>
                <a:lnTo>
                  <a:pt x="104" y="29"/>
                </a:lnTo>
                <a:lnTo>
                  <a:pt x="105" y="29"/>
                </a:lnTo>
                <a:lnTo>
                  <a:pt x="105" y="29"/>
                </a:lnTo>
                <a:lnTo>
                  <a:pt x="105" y="27"/>
                </a:lnTo>
                <a:lnTo>
                  <a:pt x="105" y="27"/>
                </a:lnTo>
                <a:close/>
                <a:moveTo>
                  <a:pt x="28" y="213"/>
                </a:moveTo>
                <a:lnTo>
                  <a:pt x="28" y="213"/>
                </a:lnTo>
                <a:lnTo>
                  <a:pt x="28" y="213"/>
                </a:lnTo>
                <a:lnTo>
                  <a:pt x="28" y="213"/>
                </a:lnTo>
                <a:lnTo>
                  <a:pt x="28" y="215"/>
                </a:lnTo>
                <a:lnTo>
                  <a:pt x="28" y="215"/>
                </a:lnTo>
                <a:lnTo>
                  <a:pt x="28" y="215"/>
                </a:lnTo>
                <a:lnTo>
                  <a:pt x="28" y="215"/>
                </a:lnTo>
                <a:lnTo>
                  <a:pt x="28" y="213"/>
                </a:lnTo>
                <a:lnTo>
                  <a:pt x="28" y="213"/>
                </a:lnTo>
                <a:close/>
                <a:moveTo>
                  <a:pt x="38" y="108"/>
                </a:moveTo>
                <a:lnTo>
                  <a:pt x="38" y="108"/>
                </a:lnTo>
                <a:lnTo>
                  <a:pt x="38" y="110"/>
                </a:lnTo>
                <a:lnTo>
                  <a:pt x="38" y="110"/>
                </a:lnTo>
                <a:lnTo>
                  <a:pt x="38" y="108"/>
                </a:lnTo>
                <a:lnTo>
                  <a:pt x="38" y="108"/>
                </a:lnTo>
                <a:close/>
                <a:moveTo>
                  <a:pt x="237" y="117"/>
                </a:moveTo>
                <a:lnTo>
                  <a:pt x="237" y="117"/>
                </a:lnTo>
                <a:lnTo>
                  <a:pt x="237" y="117"/>
                </a:lnTo>
                <a:lnTo>
                  <a:pt x="237" y="117"/>
                </a:lnTo>
                <a:lnTo>
                  <a:pt x="237" y="115"/>
                </a:lnTo>
                <a:lnTo>
                  <a:pt x="237" y="115"/>
                </a:lnTo>
                <a:lnTo>
                  <a:pt x="237" y="115"/>
                </a:lnTo>
                <a:lnTo>
                  <a:pt x="237" y="115"/>
                </a:lnTo>
                <a:lnTo>
                  <a:pt x="237" y="117"/>
                </a:lnTo>
                <a:lnTo>
                  <a:pt x="237" y="117"/>
                </a:lnTo>
                <a:close/>
                <a:moveTo>
                  <a:pt x="217" y="56"/>
                </a:moveTo>
                <a:lnTo>
                  <a:pt x="217" y="56"/>
                </a:lnTo>
                <a:lnTo>
                  <a:pt x="217" y="57"/>
                </a:lnTo>
                <a:lnTo>
                  <a:pt x="217" y="57"/>
                </a:lnTo>
                <a:lnTo>
                  <a:pt x="217" y="57"/>
                </a:lnTo>
                <a:lnTo>
                  <a:pt x="217" y="57"/>
                </a:lnTo>
                <a:lnTo>
                  <a:pt x="219" y="57"/>
                </a:lnTo>
                <a:lnTo>
                  <a:pt x="219" y="57"/>
                </a:lnTo>
                <a:lnTo>
                  <a:pt x="217" y="56"/>
                </a:lnTo>
                <a:lnTo>
                  <a:pt x="217" y="56"/>
                </a:lnTo>
                <a:close/>
                <a:moveTo>
                  <a:pt x="109" y="347"/>
                </a:moveTo>
                <a:lnTo>
                  <a:pt x="109" y="347"/>
                </a:lnTo>
                <a:lnTo>
                  <a:pt x="108" y="347"/>
                </a:lnTo>
                <a:lnTo>
                  <a:pt x="108" y="347"/>
                </a:lnTo>
                <a:lnTo>
                  <a:pt x="109" y="347"/>
                </a:lnTo>
                <a:lnTo>
                  <a:pt x="109" y="347"/>
                </a:lnTo>
                <a:close/>
                <a:moveTo>
                  <a:pt x="38" y="250"/>
                </a:moveTo>
                <a:lnTo>
                  <a:pt x="38" y="250"/>
                </a:lnTo>
                <a:lnTo>
                  <a:pt x="38" y="250"/>
                </a:lnTo>
                <a:lnTo>
                  <a:pt x="38" y="250"/>
                </a:lnTo>
                <a:lnTo>
                  <a:pt x="38" y="252"/>
                </a:lnTo>
                <a:lnTo>
                  <a:pt x="38" y="252"/>
                </a:lnTo>
                <a:lnTo>
                  <a:pt x="38" y="250"/>
                </a:lnTo>
                <a:lnTo>
                  <a:pt x="38" y="250"/>
                </a:lnTo>
                <a:close/>
                <a:moveTo>
                  <a:pt x="237" y="105"/>
                </a:moveTo>
                <a:lnTo>
                  <a:pt x="237" y="105"/>
                </a:lnTo>
                <a:lnTo>
                  <a:pt x="237" y="105"/>
                </a:lnTo>
                <a:lnTo>
                  <a:pt x="237" y="105"/>
                </a:lnTo>
                <a:lnTo>
                  <a:pt x="239" y="104"/>
                </a:lnTo>
                <a:lnTo>
                  <a:pt x="239" y="104"/>
                </a:lnTo>
                <a:lnTo>
                  <a:pt x="237" y="105"/>
                </a:lnTo>
                <a:lnTo>
                  <a:pt x="237" y="105"/>
                </a:lnTo>
                <a:close/>
                <a:moveTo>
                  <a:pt x="247" y="193"/>
                </a:moveTo>
                <a:lnTo>
                  <a:pt x="247" y="193"/>
                </a:lnTo>
                <a:lnTo>
                  <a:pt x="249" y="193"/>
                </a:lnTo>
                <a:lnTo>
                  <a:pt x="249" y="192"/>
                </a:lnTo>
                <a:lnTo>
                  <a:pt x="249" y="192"/>
                </a:lnTo>
                <a:lnTo>
                  <a:pt x="247" y="193"/>
                </a:lnTo>
                <a:lnTo>
                  <a:pt x="247" y="193"/>
                </a:lnTo>
                <a:close/>
                <a:moveTo>
                  <a:pt x="16" y="105"/>
                </a:moveTo>
                <a:lnTo>
                  <a:pt x="16" y="105"/>
                </a:lnTo>
                <a:lnTo>
                  <a:pt x="16" y="105"/>
                </a:lnTo>
                <a:lnTo>
                  <a:pt x="16" y="105"/>
                </a:lnTo>
                <a:lnTo>
                  <a:pt x="17" y="104"/>
                </a:lnTo>
                <a:lnTo>
                  <a:pt x="17" y="104"/>
                </a:lnTo>
                <a:lnTo>
                  <a:pt x="17" y="104"/>
                </a:lnTo>
                <a:lnTo>
                  <a:pt x="17" y="104"/>
                </a:lnTo>
                <a:lnTo>
                  <a:pt x="16" y="105"/>
                </a:lnTo>
                <a:lnTo>
                  <a:pt x="16" y="105"/>
                </a:lnTo>
                <a:close/>
                <a:moveTo>
                  <a:pt x="256" y="212"/>
                </a:moveTo>
                <a:lnTo>
                  <a:pt x="256" y="212"/>
                </a:lnTo>
                <a:lnTo>
                  <a:pt x="257" y="210"/>
                </a:lnTo>
                <a:lnTo>
                  <a:pt x="256" y="210"/>
                </a:lnTo>
                <a:lnTo>
                  <a:pt x="256" y="210"/>
                </a:lnTo>
                <a:lnTo>
                  <a:pt x="256" y="212"/>
                </a:lnTo>
                <a:lnTo>
                  <a:pt x="256" y="212"/>
                </a:lnTo>
                <a:close/>
                <a:moveTo>
                  <a:pt x="207" y="340"/>
                </a:moveTo>
                <a:lnTo>
                  <a:pt x="207" y="340"/>
                </a:lnTo>
                <a:lnTo>
                  <a:pt x="207" y="340"/>
                </a:lnTo>
                <a:lnTo>
                  <a:pt x="207" y="340"/>
                </a:lnTo>
                <a:lnTo>
                  <a:pt x="209" y="338"/>
                </a:lnTo>
                <a:lnTo>
                  <a:pt x="209" y="338"/>
                </a:lnTo>
                <a:lnTo>
                  <a:pt x="207" y="338"/>
                </a:lnTo>
                <a:lnTo>
                  <a:pt x="207" y="338"/>
                </a:lnTo>
                <a:lnTo>
                  <a:pt x="207" y="340"/>
                </a:lnTo>
                <a:lnTo>
                  <a:pt x="207" y="340"/>
                </a:lnTo>
                <a:close/>
                <a:moveTo>
                  <a:pt x="71" y="64"/>
                </a:move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close/>
                <a:moveTo>
                  <a:pt x="28" y="210"/>
                </a:move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close/>
                <a:moveTo>
                  <a:pt x="244" y="171"/>
                </a:moveTo>
                <a:lnTo>
                  <a:pt x="244" y="171"/>
                </a:lnTo>
                <a:lnTo>
                  <a:pt x="244" y="171"/>
                </a:lnTo>
                <a:lnTo>
                  <a:pt x="244" y="171"/>
                </a:lnTo>
                <a:lnTo>
                  <a:pt x="246" y="169"/>
                </a:lnTo>
                <a:lnTo>
                  <a:pt x="246" y="169"/>
                </a:lnTo>
                <a:lnTo>
                  <a:pt x="244" y="169"/>
                </a:lnTo>
                <a:lnTo>
                  <a:pt x="244" y="169"/>
                </a:lnTo>
                <a:lnTo>
                  <a:pt x="244" y="171"/>
                </a:lnTo>
                <a:lnTo>
                  <a:pt x="244" y="171"/>
                </a:lnTo>
                <a:close/>
                <a:moveTo>
                  <a:pt x="62" y="77"/>
                </a:moveTo>
                <a:lnTo>
                  <a:pt x="62" y="77"/>
                </a:lnTo>
                <a:lnTo>
                  <a:pt x="62" y="77"/>
                </a:lnTo>
                <a:lnTo>
                  <a:pt x="62" y="77"/>
                </a:lnTo>
                <a:lnTo>
                  <a:pt x="62" y="78"/>
                </a:lnTo>
                <a:lnTo>
                  <a:pt x="62" y="78"/>
                </a:lnTo>
                <a:lnTo>
                  <a:pt x="62" y="78"/>
                </a:lnTo>
                <a:lnTo>
                  <a:pt x="62" y="78"/>
                </a:lnTo>
                <a:lnTo>
                  <a:pt x="62" y="77"/>
                </a:lnTo>
                <a:lnTo>
                  <a:pt x="62" y="77"/>
                </a:lnTo>
                <a:close/>
                <a:moveTo>
                  <a:pt x="37" y="128"/>
                </a:moveTo>
                <a:lnTo>
                  <a:pt x="37" y="128"/>
                </a:lnTo>
                <a:lnTo>
                  <a:pt x="35" y="128"/>
                </a:lnTo>
                <a:lnTo>
                  <a:pt x="35" y="129"/>
                </a:lnTo>
                <a:lnTo>
                  <a:pt x="35" y="129"/>
                </a:lnTo>
                <a:lnTo>
                  <a:pt x="37" y="128"/>
                </a:lnTo>
                <a:lnTo>
                  <a:pt x="37" y="128"/>
                </a:lnTo>
                <a:close/>
                <a:moveTo>
                  <a:pt x="254" y="138"/>
                </a:moveTo>
                <a:lnTo>
                  <a:pt x="254" y="138"/>
                </a:lnTo>
                <a:lnTo>
                  <a:pt x="254" y="137"/>
                </a:lnTo>
                <a:lnTo>
                  <a:pt x="254" y="137"/>
                </a:lnTo>
                <a:lnTo>
                  <a:pt x="254" y="137"/>
                </a:lnTo>
                <a:lnTo>
                  <a:pt x="254" y="137"/>
                </a:lnTo>
                <a:lnTo>
                  <a:pt x="254" y="137"/>
                </a:lnTo>
                <a:lnTo>
                  <a:pt x="254" y="137"/>
                </a:lnTo>
                <a:lnTo>
                  <a:pt x="254" y="138"/>
                </a:lnTo>
                <a:lnTo>
                  <a:pt x="254" y="138"/>
                </a:lnTo>
                <a:close/>
                <a:moveTo>
                  <a:pt x="17" y="242"/>
                </a:moveTo>
                <a:lnTo>
                  <a:pt x="17" y="242"/>
                </a:lnTo>
                <a:lnTo>
                  <a:pt x="17" y="242"/>
                </a:lnTo>
                <a:lnTo>
                  <a:pt x="17" y="242"/>
                </a:lnTo>
                <a:lnTo>
                  <a:pt x="17" y="243"/>
                </a:lnTo>
                <a:lnTo>
                  <a:pt x="17" y="243"/>
                </a:lnTo>
                <a:lnTo>
                  <a:pt x="17" y="243"/>
                </a:lnTo>
                <a:lnTo>
                  <a:pt x="17" y="243"/>
                </a:lnTo>
                <a:lnTo>
                  <a:pt x="17" y="242"/>
                </a:lnTo>
                <a:lnTo>
                  <a:pt x="17" y="242"/>
                </a:lnTo>
                <a:close/>
                <a:moveTo>
                  <a:pt x="38" y="290"/>
                </a:moveTo>
                <a:lnTo>
                  <a:pt x="38" y="290"/>
                </a:lnTo>
                <a:lnTo>
                  <a:pt x="40" y="290"/>
                </a:lnTo>
                <a:lnTo>
                  <a:pt x="40" y="290"/>
                </a:lnTo>
                <a:lnTo>
                  <a:pt x="40" y="289"/>
                </a:lnTo>
                <a:lnTo>
                  <a:pt x="40" y="289"/>
                </a:lnTo>
                <a:lnTo>
                  <a:pt x="40" y="289"/>
                </a:lnTo>
                <a:lnTo>
                  <a:pt x="40" y="289"/>
                </a:lnTo>
                <a:lnTo>
                  <a:pt x="38" y="290"/>
                </a:lnTo>
                <a:lnTo>
                  <a:pt x="38" y="290"/>
                </a:lnTo>
                <a:close/>
                <a:moveTo>
                  <a:pt x="62" y="307"/>
                </a:moveTo>
                <a:lnTo>
                  <a:pt x="62" y="307"/>
                </a:lnTo>
                <a:lnTo>
                  <a:pt x="62" y="309"/>
                </a:lnTo>
                <a:lnTo>
                  <a:pt x="62" y="309"/>
                </a:lnTo>
                <a:lnTo>
                  <a:pt x="64" y="307"/>
                </a:lnTo>
                <a:lnTo>
                  <a:pt x="64" y="307"/>
                </a:lnTo>
                <a:lnTo>
                  <a:pt x="64" y="307"/>
                </a:lnTo>
                <a:lnTo>
                  <a:pt x="64" y="307"/>
                </a:lnTo>
                <a:lnTo>
                  <a:pt x="64" y="307"/>
                </a:lnTo>
                <a:lnTo>
                  <a:pt x="64" y="307"/>
                </a:lnTo>
                <a:lnTo>
                  <a:pt x="62" y="307"/>
                </a:lnTo>
                <a:lnTo>
                  <a:pt x="62" y="307"/>
                </a:lnTo>
                <a:close/>
                <a:moveTo>
                  <a:pt x="229" y="93"/>
                </a:moveTo>
                <a:lnTo>
                  <a:pt x="229" y="93"/>
                </a:lnTo>
                <a:lnTo>
                  <a:pt x="229" y="91"/>
                </a:lnTo>
                <a:lnTo>
                  <a:pt x="229" y="91"/>
                </a:lnTo>
                <a:lnTo>
                  <a:pt x="229" y="93"/>
                </a:lnTo>
                <a:lnTo>
                  <a:pt x="229" y="93"/>
                </a:lnTo>
                <a:close/>
                <a:moveTo>
                  <a:pt x="122" y="53"/>
                </a:move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close/>
                <a:moveTo>
                  <a:pt x="91" y="57"/>
                </a:moveTo>
                <a:lnTo>
                  <a:pt x="91" y="57"/>
                </a:lnTo>
                <a:lnTo>
                  <a:pt x="92" y="56"/>
                </a:lnTo>
                <a:lnTo>
                  <a:pt x="92" y="56"/>
                </a:lnTo>
                <a:lnTo>
                  <a:pt x="91" y="57"/>
                </a:lnTo>
                <a:lnTo>
                  <a:pt x="91" y="57"/>
                </a:lnTo>
                <a:close/>
                <a:moveTo>
                  <a:pt x="43" y="236"/>
                </a:moveTo>
                <a:lnTo>
                  <a:pt x="43" y="236"/>
                </a:lnTo>
                <a:lnTo>
                  <a:pt x="43" y="236"/>
                </a:lnTo>
                <a:lnTo>
                  <a:pt x="43" y="236"/>
                </a:lnTo>
                <a:lnTo>
                  <a:pt x="43" y="237"/>
                </a:lnTo>
                <a:lnTo>
                  <a:pt x="43" y="237"/>
                </a:lnTo>
                <a:lnTo>
                  <a:pt x="43" y="237"/>
                </a:lnTo>
                <a:lnTo>
                  <a:pt x="43" y="237"/>
                </a:lnTo>
                <a:lnTo>
                  <a:pt x="43" y="236"/>
                </a:lnTo>
                <a:lnTo>
                  <a:pt x="43" y="236"/>
                </a:lnTo>
                <a:close/>
                <a:moveTo>
                  <a:pt x="162" y="17"/>
                </a:moveTo>
                <a:lnTo>
                  <a:pt x="162" y="17"/>
                </a:lnTo>
                <a:lnTo>
                  <a:pt x="162" y="17"/>
                </a:lnTo>
                <a:lnTo>
                  <a:pt x="162" y="17"/>
                </a:lnTo>
                <a:lnTo>
                  <a:pt x="163" y="17"/>
                </a:lnTo>
                <a:lnTo>
                  <a:pt x="163" y="17"/>
                </a:lnTo>
                <a:lnTo>
                  <a:pt x="163" y="17"/>
                </a:lnTo>
                <a:lnTo>
                  <a:pt x="163" y="17"/>
                </a:lnTo>
                <a:lnTo>
                  <a:pt x="162" y="17"/>
                </a:lnTo>
                <a:lnTo>
                  <a:pt x="162" y="17"/>
                </a:lnTo>
                <a:close/>
                <a:moveTo>
                  <a:pt x="226" y="159"/>
                </a:moveTo>
                <a:lnTo>
                  <a:pt x="226" y="159"/>
                </a:lnTo>
                <a:lnTo>
                  <a:pt x="226" y="159"/>
                </a:lnTo>
                <a:lnTo>
                  <a:pt x="226" y="159"/>
                </a:lnTo>
                <a:lnTo>
                  <a:pt x="226" y="161"/>
                </a:lnTo>
                <a:lnTo>
                  <a:pt x="226" y="161"/>
                </a:lnTo>
                <a:lnTo>
                  <a:pt x="226" y="161"/>
                </a:lnTo>
                <a:lnTo>
                  <a:pt x="226" y="161"/>
                </a:lnTo>
                <a:lnTo>
                  <a:pt x="226" y="159"/>
                </a:lnTo>
                <a:lnTo>
                  <a:pt x="226" y="159"/>
                </a:lnTo>
                <a:close/>
                <a:moveTo>
                  <a:pt x="246" y="222"/>
                </a:moveTo>
                <a:lnTo>
                  <a:pt x="246" y="222"/>
                </a:lnTo>
                <a:lnTo>
                  <a:pt x="246" y="220"/>
                </a:lnTo>
                <a:lnTo>
                  <a:pt x="246" y="220"/>
                </a:lnTo>
                <a:lnTo>
                  <a:pt x="246" y="222"/>
                </a:lnTo>
                <a:lnTo>
                  <a:pt x="246" y="222"/>
                </a:lnTo>
                <a:close/>
                <a:moveTo>
                  <a:pt x="254" y="272"/>
                </a:moveTo>
                <a:lnTo>
                  <a:pt x="254" y="272"/>
                </a:lnTo>
                <a:lnTo>
                  <a:pt x="256" y="270"/>
                </a:lnTo>
                <a:lnTo>
                  <a:pt x="256" y="270"/>
                </a:lnTo>
                <a:lnTo>
                  <a:pt x="256" y="270"/>
                </a:lnTo>
                <a:lnTo>
                  <a:pt x="256" y="270"/>
                </a:lnTo>
                <a:lnTo>
                  <a:pt x="254" y="272"/>
                </a:lnTo>
                <a:lnTo>
                  <a:pt x="254" y="272"/>
                </a:lnTo>
                <a:close/>
                <a:moveTo>
                  <a:pt x="166" y="161"/>
                </a:moveTo>
                <a:lnTo>
                  <a:pt x="166" y="161"/>
                </a:lnTo>
                <a:lnTo>
                  <a:pt x="166" y="161"/>
                </a:lnTo>
                <a:lnTo>
                  <a:pt x="166" y="161"/>
                </a:lnTo>
                <a:lnTo>
                  <a:pt x="166" y="159"/>
                </a:lnTo>
                <a:lnTo>
                  <a:pt x="166" y="159"/>
                </a:lnTo>
                <a:lnTo>
                  <a:pt x="166" y="159"/>
                </a:lnTo>
                <a:lnTo>
                  <a:pt x="166" y="159"/>
                </a:lnTo>
                <a:lnTo>
                  <a:pt x="166" y="161"/>
                </a:lnTo>
                <a:lnTo>
                  <a:pt x="166" y="161"/>
                </a:lnTo>
                <a:close/>
                <a:moveTo>
                  <a:pt x="166" y="98"/>
                </a:moveTo>
                <a:lnTo>
                  <a:pt x="166" y="98"/>
                </a:lnTo>
                <a:lnTo>
                  <a:pt x="166" y="98"/>
                </a:lnTo>
                <a:lnTo>
                  <a:pt x="166" y="98"/>
                </a:lnTo>
                <a:lnTo>
                  <a:pt x="166" y="98"/>
                </a:lnTo>
                <a:lnTo>
                  <a:pt x="166" y="98"/>
                </a:lnTo>
                <a:close/>
                <a:moveTo>
                  <a:pt x="125" y="266"/>
                </a:moveTo>
                <a:lnTo>
                  <a:pt x="125" y="266"/>
                </a:lnTo>
                <a:lnTo>
                  <a:pt x="126" y="266"/>
                </a:lnTo>
                <a:lnTo>
                  <a:pt x="126" y="266"/>
                </a:lnTo>
                <a:lnTo>
                  <a:pt x="126" y="266"/>
                </a:lnTo>
                <a:lnTo>
                  <a:pt x="126" y="266"/>
                </a:lnTo>
                <a:lnTo>
                  <a:pt x="125" y="266"/>
                </a:lnTo>
                <a:lnTo>
                  <a:pt x="125" y="266"/>
                </a:lnTo>
                <a:lnTo>
                  <a:pt x="125" y="266"/>
                </a:lnTo>
                <a:lnTo>
                  <a:pt x="125" y="266"/>
                </a:lnTo>
                <a:lnTo>
                  <a:pt x="125" y="266"/>
                </a:lnTo>
                <a:lnTo>
                  <a:pt x="125" y="266"/>
                </a:lnTo>
                <a:close/>
                <a:moveTo>
                  <a:pt x="34" y="118"/>
                </a:move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lnTo>
                  <a:pt x="34" y="118"/>
                </a:lnTo>
                <a:close/>
                <a:moveTo>
                  <a:pt x="43" y="108"/>
                </a:moveTo>
                <a:lnTo>
                  <a:pt x="43" y="108"/>
                </a:lnTo>
                <a:lnTo>
                  <a:pt x="44" y="107"/>
                </a:lnTo>
                <a:lnTo>
                  <a:pt x="44" y="107"/>
                </a:lnTo>
                <a:lnTo>
                  <a:pt x="43" y="108"/>
                </a:lnTo>
                <a:lnTo>
                  <a:pt x="43" y="108"/>
                </a:lnTo>
                <a:close/>
                <a:moveTo>
                  <a:pt x="186" y="43"/>
                </a:moveTo>
                <a:lnTo>
                  <a:pt x="186" y="43"/>
                </a:lnTo>
                <a:lnTo>
                  <a:pt x="187" y="43"/>
                </a:lnTo>
                <a:lnTo>
                  <a:pt x="187" y="43"/>
                </a:lnTo>
                <a:lnTo>
                  <a:pt x="187" y="43"/>
                </a:lnTo>
                <a:lnTo>
                  <a:pt x="187" y="43"/>
                </a:lnTo>
                <a:lnTo>
                  <a:pt x="187" y="43"/>
                </a:lnTo>
                <a:lnTo>
                  <a:pt x="187" y="43"/>
                </a:lnTo>
                <a:lnTo>
                  <a:pt x="186" y="43"/>
                </a:lnTo>
                <a:lnTo>
                  <a:pt x="186" y="43"/>
                </a:lnTo>
                <a:close/>
                <a:moveTo>
                  <a:pt x="47" y="166"/>
                </a:moveTo>
                <a:lnTo>
                  <a:pt x="47" y="166"/>
                </a:lnTo>
                <a:lnTo>
                  <a:pt x="48" y="166"/>
                </a:lnTo>
                <a:lnTo>
                  <a:pt x="48" y="166"/>
                </a:lnTo>
                <a:lnTo>
                  <a:pt x="48" y="165"/>
                </a:lnTo>
                <a:lnTo>
                  <a:pt x="48" y="165"/>
                </a:lnTo>
                <a:lnTo>
                  <a:pt x="47" y="165"/>
                </a:lnTo>
                <a:lnTo>
                  <a:pt x="47" y="165"/>
                </a:lnTo>
                <a:lnTo>
                  <a:pt x="47" y="166"/>
                </a:lnTo>
                <a:lnTo>
                  <a:pt x="47" y="166"/>
                </a:lnTo>
                <a:close/>
                <a:moveTo>
                  <a:pt x="14" y="226"/>
                </a:move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lnTo>
                  <a:pt x="14" y="226"/>
                </a:lnTo>
                <a:close/>
                <a:moveTo>
                  <a:pt x="37" y="85"/>
                </a:move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lnTo>
                  <a:pt x="37" y="85"/>
                </a:lnTo>
                <a:close/>
                <a:moveTo>
                  <a:pt x="30" y="307"/>
                </a:moveTo>
                <a:lnTo>
                  <a:pt x="30" y="307"/>
                </a:lnTo>
                <a:lnTo>
                  <a:pt x="30" y="307"/>
                </a:lnTo>
                <a:lnTo>
                  <a:pt x="30" y="307"/>
                </a:lnTo>
                <a:lnTo>
                  <a:pt x="30" y="309"/>
                </a:lnTo>
                <a:lnTo>
                  <a:pt x="30" y="309"/>
                </a:lnTo>
                <a:lnTo>
                  <a:pt x="30" y="309"/>
                </a:lnTo>
                <a:lnTo>
                  <a:pt x="30" y="309"/>
                </a:lnTo>
                <a:lnTo>
                  <a:pt x="30" y="307"/>
                </a:lnTo>
                <a:lnTo>
                  <a:pt x="30" y="307"/>
                </a:lnTo>
                <a:close/>
                <a:moveTo>
                  <a:pt x="179" y="50"/>
                </a:moveTo>
                <a:lnTo>
                  <a:pt x="179" y="50"/>
                </a:lnTo>
                <a:lnTo>
                  <a:pt x="179" y="50"/>
                </a:lnTo>
                <a:lnTo>
                  <a:pt x="179" y="50"/>
                </a:lnTo>
                <a:lnTo>
                  <a:pt x="179" y="48"/>
                </a:lnTo>
                <a:lnTo>
                  <a:pt x="179" y="48"/>
                </a:lnTo>
                <a:lnTo>
                  <a:pt x="179" y="48"/>
                </a:lnTo>
                <a:lnTo>
                  <a:pt x="179" y="48"/>
                </a:lnTo>
                <a:lnTo>
                  <a:pt x="179" y="50"/>
                </a:lnTo>
                <a:lnTo>
                  <a:pt x="179" y="50"/>
                </a:lnTo>
                <a:close/>
                <a:moveTo>
                  <a:pt x="61" y="331"/>
                </a:move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lnTo>
                  <a:pt x="61" y="331"/>
                </a:lnTo>
                <a:close/>
                <a:moveTo>
                  <a:pt x="37" y="246"/>
                </a:moveTo>
                <a:lnTo>
                  <a:pt x="37" y="246"/>
                </a:lnTo>
                <a:lnTo>
                  <a:pt x="37" y="246"/>
                </a:lnTo>
                <a:lnTo>
                  <a:pt x="37" y="246"/>
                </a:lnTo>
                <a:lnTo>
                  <a:pt x="37" y="247"/>
                </a:lnTo>
                <a:lnTo>
                  <a:pt x="37" y="247"/>
                </a:lnTo>
                <a:lnTo>
                  <a:pt x="38" y="247"/>
                </a:lnTo>
                <a:lnTo>
                  <a:pt x="38" y="247"/>
                </a:lnTo>
                <a:lnTo>
                  <a:pt x="37" y="246"/>
                </a:lnTo>
                <a:lnTo>
                  <a:pt x="37" y="246"/>
                </a:lnTo>
                <a:close/>
                <a:moveTo>
                  <a:pt x="89" y="208"/>
                </a:moveTo>
                <a:lnTo>
                  <a:pt x="89" y="208"/>
                </a:lnTo>
                <a:lnTo>
                  <a:pt x="89" y="208"/>
                </a:lnTo>
                <a:lnTo>
                  <a:pt x="89" y="208"/>
                </a:lnTo>
                <a:lnTo>
                  <a:pt x="89" y="209"/>
                </a:lnTo>
                <a:lnTo>
                  <a:pt x="89" y="209"/>
                </a:lnTo>
                <a:lnTo>
                  <a:pt x="89" y="209"/>
                </a:lnTo>
                <a:lnTo>
                  <a:pt x="89" y="209"/>
                </a:lnTo>
                <a:lnTo>
                  <a:pt x="89" y="208"/>
                </a:lnTo>
                <a:lnTo>
                  <a:pt x="89" y="208"/>
                </a:lnTo>
                <a:close/>
                <a:moveTo>
                  <a:pt x="91" y="331"/>
                </a:moveTo>
                <a:lnTo>
                  <a:pt x="91" y="331"/>
                </a:lnTo>
                <a:lnTo>
                  <a:pt x="91" y="331"/>
                </a:lnTo>
                <a:lnTo>
                  <a:pt x="91" y="331"/>
                </a:lnTo>
                <a:lnTo>
                  <a:pt x="89" y="331"/>
                </a:lnTo>
                <a:lnTo>
                  <a:pt x="89" y="331"/>
                </a:lnTo>
                <a:lnTo>
                  <a:pt x="91" y="333"/>
                </a:lnTo>
                <a:lnTo>
                  <a:pt x="91" y="333"/>
                </a:lnTo>
                <a:lnTo>
                  <a:pt x="91" y="331"/>
                </a:lnTo>
                <a:lnTo>
                  <a:pt x="91" y="331"/>
                </a:lnTo>
                <a:close/>
                <a:moveTo>
                  <a:pt x="37" y="171"/>
                </a:moveTo>
                <a:lnTo>
                  <a:pt x="37" y="171"/>
                </a:lnTo>
                <a:lnTo>
                  <a:pt x="37" y="171"/>
                </a:lnTo>
                <a:lnTo>
                  <a:pt x="37" y="171"/>
                </a:lnTo>
                <a:lnTo>
                  <a:pt x="37" y="171"/>
                </a:lnTo>
                <a:lnTo>
                  <a:pt x="37" y="171"/>
                </a:lnTo>
                <a:close/>
                <a:moveTo>
                  <a:pt x="253" y="172"/>
                </a:moveTo>
                <a:lnTo>
                  <a:pt x="253" y="172"/>
                </a:lnTo>
                <a:lnTo>
                  <a:pt x="253" y="172"/>
                </a:lnTo>
                <a:lnTo>
                  <a:pt x="253" y="172"/>
                </a:lnTo>
                <a:lnTo>
                  <a:pt x="253" y="171"/>
                </a:lnTo>
                <a:lnTo>
                  <a:pt x="253" y="171"/>
                </a:lnTo>
                <a:lnTo>
                  <a:pt x="253" y="171"/>
                </a:lnTo>
                <a:lnTo>
                  <a:pt x="253" y="171"/>
                </a:lnTo>
                <a:lnTo>
                  <a:pt x="253" y="172"/>
                </a:lnTo>
                <a:lnTo>
                  <a:pt x="253" y="172"/>
                </a:lnTo>
                <a:close/>
                <a:moveTo>
                  <a:pt x="253" y="255"/>
                </a:moveTo>
                <a:lnTo>
                  <a:pt x="253" y="255"/>
                </a:lnTo>
                <a:lnTo>
                  <a:pt x="253" y="255"/>
                </a:lnTo>
                <a:lnTo>
                  <a:pt x="253" y="255"/>
                </a:ln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3" y="255"/>
                </a:lnTo>
                <a:lnTo>
                  <a:pt x="253" y="255"/>
                </a:lnTo>
                <a:close/>
                <a:moveTo>
                  <a:pt x="40" y="94"/>
                </a:moveTo>
                <a:lnTo>
                  <a:pt x="40" y="94"/>
                </a:lnTo>
                <a:lnTo>
                  <a:pt x="41" y="94"/>
                </a:lnTo>
                <a:lnTo>
                  <a:pt x="41" y="94"/>
                </a:lnTo>
                <a:lnTo>
                  <a:pt x="41" y="93"/>
                </a:lnTo>
                <a:lnTo>
                  <a:pt x="40" y="94"/>
                </a:lnTo>
                <a:lnTo>
                  <a:pt x="40" y="94"/>
                </a:lnTo>
                <a:close/>
                <a:moveTo>
                  <a:pt x="97" y="68"/>
                </a:moveTo>
                <a:lnTo>
                  <a:pt x="97" y="68"/>
                </a:lnTo>
                <a:lnTo>
                  <a:pt x="95" y="68"/>
                </a:lnTo>
                <a:lnTo>
                  <a:pt x="95" y="68"/>
                </a:lnTo>
                <a:lnTo>
                  <a:pt x="95" y="70"/>
                </a:lnTo>
                <a:lnTo>
                  <a:pt x="95" y="70"/>
                </a:lnTo>
                <a:lnTo>
                  <a:pt x="95" y="70"/>
                </a:lnTo>
                <a:lnTo>
                  <a:pt x="95" y="70"/>
                </a:lnTo>
                <a:lnTo>
                  <a:pt x="97" y="68"/>
                </a:lnTo>
                <a:lnTo>
                  <a:pt x="97" y="68"/>
                </a:lnTo>
                <a:close/>
                <a:moveTo>
                  <a:pt x="239" y="127"/>
                </a:move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lnTo>
                  <a:pt x="239" y="127"/>
                </a:lnTo>
                <a:close/>
                <a:moveTo>
                  <a:pt x="47" y="313"/>
                </a:move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lnTo>
                  <a:pt x="47" y="313"/>
                </a:lnTo>
                <a:close/>
                <a:moveTo>
                  <a:pt x="65" y="192"/>
                </a:moveTo>
                <a:lnTo>
                  <a:pt x="65" y="192"/>
                </a:lnTo>
                <a:lnTo>
                  <a:pt x="65" y="192"/>
                </a:lnTo>
                <a:lnTo>
                  <a:pt x="65" y="192"/>
                </a:lnTo>
                <a:lnTo>
                  <a:pt x="64" y="193"/>
                </a:lnTo>
                <a:lnTo>
                  <a:pt x="64" y="193"/>
                </a:lnTo>
                <a:lnTo>
                  <a:pt x="65" y="193"/>
                </a:lnTo>
                <a:lnTo>
                  <a:pt x="65" y="193"/>
                </a:lnTo>
                <a:lnTo>
                  <a:pt x="65" y="192"/>
                </a:lnTo>
                <a:lnTo>
                  <a:pt x="65" y="192"/>
                </a:lnTo>
                <a:close/>
                <a:moveTo>
                  <a:pt x="40" y="264"/>
                </a:move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lnTo>
                  <a:pt x="40" y="264"/>
                </a:lnTo>
                <a:close/>
                <a:moveTo>
                  <a:pt x="250" y="186"/>
                </a:moveTo>
                <a:lnTo>
                  <a:pt x="250" y="186"/>
                </a:lnTo>
                <a:lnTo>
                  <a:pt x="249" y="186"/>
                </a:lnTo>
                <a:lnTo>
                  <a:pt x="249" y="186"/>
                </a:lnTo>
                <a:lnTo>
                  <a:pt x="249" y="186"/>
                </a:lnTo>
                <a:lnTo>
                  <a:pt x="249" y="186"/>
                </a:lnTo>
                <a:lnTo>
                  <a:pt x="249" y="186"/>
                </a:lnTo>
                <a:lnTo>
                  <a:pt x="249" y="186"/>
                </a:lnTo>
                <a:lnTo>
                  <a:pt x="250" y="186"/>
                </a:lnTo>
                <a:lnTo>
                  <a:pt x="250" y="18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2" name="Freeform 145"/>
          <p:cNvSpPr>
            <a:spLocks noEditPoints="1"/>
          </p:cNvSpPr>
          <p:nvPr/>
        </p:nvSpPr>
        <p:spPr bwMode="auto">
          <a:xfrm>
            <a:off x="5417238" y="3083534"/>
            <a:ext cx="35189" cy="109997"/>
          </a:xfrm>
          <a:custGeom>
            <a:avLst/>
            <a:gdLst>
              <a:gd name="T0" fmla="*/ 1 w 20"/>
              <a:gd name="T1" fmla="*/ 34 h 65"/>
              <a:gd name="T2" fmla="*/ 1 w 20"/>
              <a:gd name="T3" fmla="*/ 30 h 65"/>
              <a:gd name="T4" fmla="*/ 6 w 20"/>
              <a:gd name="T5" fmla="*/ 13 h 65"/>
              <a:gd name="T6" fmla="*/ 11 w 20"/>
              <a:gd name="T7" fmla="*/ 4 h 65"/>
              <a:gd name="T8" fmla="*/ 16 w 20"/>
              <a:gd name="T9" fmla="*/ 1 h 65"/>
              <a:gd name="T10" fmla="*/ 20 w 20"/>
              <a:gd name="T11" fmla="*/ 1 h 65"/>
              <a:gd name="T12" fmla="*/ 20 w 20"/>
              <a:gd name="T13" fmla="*/ 3 h 65"/>
              <a:gd name="T14" fmla="*/ 20 w 20"/>
              <a:gd name="T15" fmla="*/ 5 h 65"/>
              <a:gd name="T16" fmla="*/ 18 w 20"/>
              <a:gd name="T17" fmla="*/ 23 h 65"/>
              <a:gd name="T18" fmla="*/ 18 w 20"/>
              <a:gd name="T19" fmla="*/ 37 h 65"/>
              <a:gd name="T20" fmla="*/ 20 w 20"/>
              <a:gd name="T21" fmla="*/ 62 h 65"/>
              <a:gd name="T22" fmla="*/ 20 w 20"/>
              <a:gd name="T23" fmla="*/ 64 h 65"/>
              <a:gd name="T24" fmla="*/ 17 w 20"/>
              <a:gd name="T25" fmla="*/ 65 h 65"/>
              <a:gd name="T26" fmla="*/ 14 w 20"/>
              <a:gd name="T27" fmla="*/ 64 h 65"/>
              <a:gd name="T28" fmla="*/ 9 w 20"/>
              <a:gd name="T29" fmla="*/ 61 h 65"/>
              <a:gd name="T30" fmla="*/ 1 w 20"/>
              <a:gd name="T31" fmla="*/ 54 h 65"/>
              <a:gd name="T32" fmla="*/ 0 w 20"/>
              <a:gd name="T33" fmla="*/ 50 h 65"/>
              <a:gd name="T34" fmla="*/ 0 w 20"/>
              <a:gd name="T35" fmla="*/ 44 h 65"/>
              <a:gd name="T36" fmla="*/ 10 w 20"/>
              <a:gd name="T37" fmla="*/ 48 h 65"/>
              <a:gd name="T38" fmla="*/ 11 w 20"/>
              <a:gd name="T39" fmla="*/ 55 h 65"/>
              <a:gd name="T40" fmla="*/ 10 w 20"/>
              <a:gd name="T41" fmla="*/ 48 h 65"/>
              <a:gd name="T42" fmla="*/ 16 w 20"/>
              <a:gd name="T43" fmla="*/ 59 h 65"/>
              <a:gd name="T44" fmla="*/ 16 w 20"/>
              <a:gd name="T45" fmla="*/ 57 h 65"/>
              <a:gd name="T46" fmla="*/ 13 w 20"/>
              <a:gd name="T47" fmla="*/ 58 h 65"/>
              <a:gd name="T48" fmla="*/ 7 w 20"/>
              <a:gd name="T49" fmla="*/ 47 h 65"/>
              <a:gd name="T50" fmla="*/ 7 w 20"/>
              <a:gd name="T51" fmla="*/ 47 h 65"/>
              <a:gd name="T52" fmla="*/ 9 w 20"/>
              <a:gd name="T53" fmla="*/ 44 h 65"/>
              <a:gd name="T54" fmla="*/ 7 w 20"/>
              <a:gd name="T55" fmla="*/ 41 h 65"/>
              <a:gd name="T56" fmla="*/ 6 w 20"/>
              <a:gd name="T57" fmla="*/ 34 h 65"/>
              <a:gd name="T58" fmla="*/ 9 w 20"/>
              <a:gd name="T59" fmla="*/ 28 h 65"/>
              <a:gd name="T60" fmla="*/ 6 w 20"/>
              <a:gd name="T61" fmla="*/ 34 h 65"/>
              <a:gd name="T62" fmla="*/ 13 w 20"/>
              <a:gd name="T63" fmla="*/ 18 h 65"/>
              <a:gd name="T64" fmla="*/ 14 w 20"/>
              <a:gd name="T65" fmla="*/ 15 h 65"/>
              <a:gd name="T66" fmla="*/ 14 w 20"/>
              <a:gd name="T67" fmla="*/ 48 h 65"/>
              <a:gd name="T68" fmla="*/ 16 w 20"/>
              <a:gd name="T69" fmla="*/ 44 h 65"/>
              <a:gd name="T70" fmla="*/ 14 w 20"/>
              <a:gd name="T71" fmla="*/ 44 h 65"/>
              <a:gd name="T72" fmla="*/ 14 w 20"/>
              <a:gd name="T73" fmla="*/ 48 h 65"/>
              <a:gd name="T74" fmla="*/ 4 w 20"/>
              <a:gd name="T75" fmla="*/ 54 h 65"/>
              <a:gd name="T76" fmla="*/ 3 w 20"/>
              <a:gd name="T77" fmla="*/ 52 h 65"/>
              <a:gd name="T78" fmla="*/ 11 w 20"/>
              <a:gd name="T79" fmla="*/ 42 h 65"/>
              <a:gd name="T80" fmla="*/ 11 w 20"/>
              <a:gd name="T81" fmla="*/ 42 h 65"/>
              <a:gd name="T82" fmla="*/ 11 w 20"/>
              <a:gd name="T83" fmla="*/ 41 h 65"/>
              <a:gd name="T84" fmla="*/ 11 w 20"/>
              <a:gd name="T85" fmla="*/ 42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" h="65">
                <a:moveTo>
                  <a:pt x="0" y="44"/>
                </a:moveTo>
                <a:lnTo>
                  <a:pt x="0" y="44"/>
                </a:lnTo>
                <a:lnTo>
                  <a:pt x="1" y="34"/>
                </a:lnTo>
                <a:lnTo>
                  <a:pt x="1" y="34"/>
                </a:lnTo>
                <a:lnTo>
                  <a:pt x="1" y="30"/>
                </a:lnTo>
                <a:lnTo>
                  <a:pt x="1" y="30"/>
                </a:lnTo>
                <a:lnTo>
                  <a:pt x="3" y="21"/>
                </a:lnTo>
                <a:lnTo>
                  <a:pt x="6" y="13"/>
                </a:lnTo>
                <a:lnTo>
                  <a:pt x="6" y="13"/>
                </a:lnTo>
                <a:lnTo>
                  <a:pt x="10" y="5"/>
                </a:lnTo>
                <a:lnTo>
                  <a:pt x="10" y="5"/>
                </a:lnTo>
                <a:lnTo>
                  <a:pt x="11" y="4"/>
                </a:lnTo>
                <a:lnTo>
                  <a:pt x="14" y="1"/>
                </a:lnTo>
                <a:lnTo>
                  <a:pt x="14" y="1"/>
                </a:lnTo>
                <a:lnTo>
                  <a:pt x="16" y="1"/>
                </a:lnTo>
                <a:lnTo>
                  <a:pt x="16" y="1"/>
                </a:lnTo>
                <a:lnTo>
                  <a:pt x="17" y="0"/>
                </a:lnTo>
                <a:lnTo>
                  <a:pt x="20" y="1"/>
                </a:lnTo>
                <a:lnTo>
                  <a:pt x="20" y="1"/>
                </a:lnTo>
                <a:lnTo>
                  <a:pt x="20" y="3"/>
                </a:lnTo>
                <a:lnTo>
                  <a:pt x="20" y="3"/>
                </a:lnTo>
                <a:lnTo>
                  <a:pt x="20" y="4"/>
                </a:lnTo>
                <a:lnTo>
                  <a:pt x="20" y="5"/>
                </a:lnTo>
                <a:lnTo>
                  <a:pt x="20" y="5"/>
                </a:lnTo>
                <a:lnTo>
                  <a:pt x="18" y="7"/>
                </a:lnTo>
                <a:lnTo>
                  <a:pt x="18" y="7"/>
                </a:lnTo>
                <a:lnTo>
                  <a:pt x="18" y="23"/>
                </a:lnTo>
                <a:lnTo>
                  <a:pt x="18" y="23"/>
                </a:lnTo>
                <a:lnTo>
                  <a:pt x="18" y="37"/>
                </a:lnTo>
                <a:lnTo>
                  <a:pt x="18" y="37"/>
                </a:lnTo>
                <a:lnTo>
                  <a:pt x="20" y="52"/>
                </a:lnTo>
                <a:lnTo>
                  <a:pt x="20" y="52"/>
                </a:lnTo>
                <a:lnTo>
                  <a:pt x="20" y="62"/>
                </a:lnTo>
                <a:lnTo>
                  <a:pt x="20" y="62"/>
                </a:lnTo>
                <a:lnTo>
                  <a:pt x="20" y="64"/>
                </a:lnTo>
                <a:lnTo>
                  <a:pt x="20" y="64"/>
                </a:lnTo>
                <a:lnTo>
                  <a:pt x="18" y="65"/>
                </a:lnTo>
                <a:lnTo>
                  <a:pt x="17" y="65"/>
                </a:lnTo>
                <a:lnTo>
                  <a:pt x="17" y="65"/>
                </a:lnTo>
                <a:lnTo>
                  <a:pt x="16" y="65"/>
                </a:lnTo>
                <a:lnTo>
                  <a:pt x="16" y="65"/>
                </a:lnTo>
                <a:lnTo>
                  <a:pt x="14" y="64"/>
                </a:lnTo>
                <a:lnTo>
                  <a:pt x="14" y="64"/>
                </a:lnTo>
                <a:lnTo>
                  <a:pt x="9" y="61"/>
                </a:lnTo>
                <a:lnTo>
                  <a:pt x="9" y="61"/>
                </a:lnTo>
                <a:lnTo>
                  <a:pt x="4" y="57"/>
                </a:lnTo>
                <a:lnTo>
                  <a:pt x="4" y="57"/>
                </a:lnTo>
                <a:lnTo>
                  <a:pt x="1" y="54"/>
                </a:lnTo>
                <a:lnTo>
                  <a:pt x="1" y="54"/>
                </a:lnTo>
                <a:lnTo>
                  <a:pt x="0" y="50"/>
                </a:lnTo>
                <a:lnTo>
                  <a:pt x="0" y="50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close/>
                <a:moveTo>
                  <a:pt x="10" y="48"/>
                </a:moveTo>
                <a:lnTo>
                  <a:pt x="10" y="48"/>
                </a:lnTo>
                <a:lnTo>
                  <a:pt x="9" y="52"/>
                </a:lnTo>
                <a:lnTo>
                  <a:pt x="9" y="52"/>
                </a:lnTo>
                <a:lnTo>
                  <a:pt x="11" y="55"/>
                </a:lnTo>
                <a:lnTo>
                  <a:pt x="11" y="55"/>
                </a:lnTo>
                <a:lnTo>
                  <a:pt x="10" y="48"/>
                </a:lnTo>
                <a:lnTo>
                  <a:pt x="10" y="48"/>
                </a:lnTo>
                <a:close/>
                <a:moveTo>
                  <a:pt x="13" y="58"/>
                </a:moveTo>
                <a:lnTo>
                  <a:pt x="13" y="58"/>
                </a:lnTo>
                <a:lnTo>
                  <a:pt x="16" y="59"/>
                </a:lnTo>
                <a:lnTo>
                  <a:pt x="16" y="59"/>
                </a:lnTo>
                <a:lnTo>
                  <a:pt x="16" y="57"/>
                </a:lnTo>
                <a:lnTo>
                  <a:pt x="16" y="57"/>
                </a:lnTo>
                <a:lnTo>
                  <a:pt x="14" y="57"/>
                </a:lnTo>
                <a:lnTo>
                  <a:pt x="14" y="57"/>
                </a:lnTo>
                <a:lnTo>
                  <a:pt x="13" y="58"/>
                </a:lnTo>
                <a:lnTo>
                  <a:pt x="13" y="58"/>
                </a:lnTo>
                <a:close/>
                <a:moveTo>
                  <a:pt x="7" y="47"/>
                </a:moveTo>
                <a:lnTo>
                  <a:pt x="7" y="47"/>
                </a:lnTo>
                <a:lnTo>
                  <a:pt x="7" y="47"/>
                </a:lnTo>
                <a:lnTo>
                  <a:pt x="7" y="47"/>
                </a:lnTo>
                <a:lnTo>
                  <a:pt x="7" y="47"/>
                </a:lnTo>
                <a:lnTo>
                  <a:pt x="7" y="47"/>
                </a:lnTo>
                <a:lnTo>
                  <a:pt x="9" y="44"/>
                </a:lnTo>
                <a:lnTo>
                  <a:pt x="9" y="44"/>
                </a:lnTo>
                <a:lnTo>
                  <a:pt x="9" y="42"/>
                </a:lnTo>
                <a:lnTo>
                  <a:pt x="7" y="41"/>
                </a:lnTo>
                <a:lnTo>
                  <a:pt x="7" y="41"/>
                </a:lnTo>
                <a:lnTo>
                  <a:pt x="7" y="47"/>
                </a:lnTo>
                <a:lnTo>
                  <a:pt x="7" y="47"/>
                </a:lnTo>
                <a:close/>
                <a:moveTo>
                  <a:pt x="6" y="34"/>
                </a:moveTo>
                <a:lnTo>
                  <a:pt x="6" y="34"/>
                </a:lnTo>
                <a:lnTo>
                  <a:pt x="9" y="28"/>
                </a:lnTo>
                <a:lnTo>
                  <a:pt x="9" y="28"/>
                </a:lnTo>
                <a:lnTo>
                  <a:pt x="7" y="31"/>
                </a:lnTo>
                <a:lnTo>
                  <a:pt x="6" y="34"/>
                </a:lnTo>
                <a:lnTo>
                  <a:pt x="6" y="34"/>
                </a:lnTo>
                <a:close/>
                <a:moveTo>
                  <a:pt x="14" y="15"/>
                </a:moveTo>
                <a:lnTo>
                  <a:pt x="14" y="15"/>
                </a:lnTo>
                <a:lnTo>
                  <a:pt x="13" y="18"/>
                </a:lnTo>
                <a:lnTo>
                  <a:pt x="13" y="21"/>
                </a:lnTo>
                <a:lnTo>
                  <a:pt x="13" y="21"/>
                </a:lnTo>
                <a:lnTo>
                  <a:pt x="14" y="15"/>
                </a:lnTo>
                <a:lnTo>
                  <a:pt x="14" y="15"/>
                </a:lnTo>
                <a:close/>
                <a:moveTo>
                  <a:pt x="14" y="48"/>
                </a:moveTo>
                <a:lnTo>
                  <a:pt x="14" y="48"/>
                </a:lnTo>
                <a:lnTo>
                  <a:pt x="16" y="48"/>
                </a:lnTo>
                <a:lnTo>
                  <a:pt x="16" y="48"/>
                </a:lnTo>
                <a:lnTo>
                  <a:pt x="16" y="44"/>
                </a:lnTo>
                <a:lnTo>
                  <a:pt x="16" y="44"/>
                </a:lnTo>
                <a:lnTo>
                  <a:pt x="14" y="44"/>
                </a:lnTo>
                <a:lnTo>
                  <a:pt x="14" y="44"/>
                </a:lnTo>
                <a:lnTo>
                  <a:pt x="14" y="48"/>
                </a:lnTo>
                <a:lnTo>
                  <a:pt x="14" y="48"/>
                </a:lnTo>
                <a:lnTo>
                  <a:pt x="14" y="48"/>
                </a:lnTo>
                <a:lnTo>
                  <a:pt x="14" y="48"/>
                </a:lnTo>
                <a:close/>
                <a:moveTo>
                  <a:pt x="4" y="54"/>
                </a:moveTo>
                <a:lnTo>
                  <a:pt x="4" y="54"/>
                </a:lnTo>
                <a:lnTo>
                  <a:pt x="4" y="52"/>
                </a:lnTo>
                <a:lnTo>
                  <a:pt x="3" y="52"/>
                </a:lnTo>
                <a:lnTo>
                  <a:pt x="3" y="52"/>
                </a:lnTo>
                <a:lnTo>
                  <a:pt x="4" y="54"/>
                </a:lnTo>
                <a:lnTo>
                  <a:pt x="4" y="54"/>
                </a:lnTo>
                <a:close/>
                <a:moveTo>
                  <a:pt x="11" y="42"/>
                </a:moveTo>
                <a:lnTo>
                  <a:pt x="11" y="42"/>
                </a:lnTo>
                <a:lnTo>
                  <a:pt x="11" y="42"/>
                </a:lnTo>
                <a:lnTo>
                  <a:pt x="11" y="42"/>
                </a:lnTo>
                <a:lnTo>
                  <a:pt x="11" y="41"/>
                </a:lnTo>
                <a:lnTo>
                  <a:pt x="11" y="41"/>
                </a:lnTo>
                <a:lnTo>
                  <a:pt x="11" y="41"/>
                </a:lnTo>
                <a:lnTo>
                  <a:pt x="11" y="41"/>
                </a:lnTo>
                <a:lnTo>
                  <a:pt x="11" y="42"/>
                </a:lnTo>
                <a:lnTo>
                  <a:pt x="11" y="4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3" name="Freeform 146"/>
          <p:cNvSpPr>
            <a:spLocks noEditPoints="1"/>
          </p:cNvSpPr>
          <p:nvPr/>
        </p:nvSpPr>
        <p:spPr bwMode="auto">
          <a:xfrm>
            <a:off x="5494654" y="3305218"/>
            <a:ext cx="35189" cy="81228"/>
          </a:xfrm>
          <a:custGeom>
            <a:avLst/>
            <a:gdLst>
              <a:gd name="T0" fmla="*/ 1 w 20"/>
              <a:gd name="T1" fmla="*/ 0 h 48"/>
              <a:gd name="T2" fmla="*/ 4 w 20"/>
              <a:gd name="T3" fmla="*/ 1 h 48"/>
              <a:gd name="T4" fmla="*/ 6 w 20"/>
              <a:gd name="T5" fmla="*/ 2 h 48"/>
              <a:gd name="T6" fmla="*/ 13 w 20"/>
              <a:gd name="T7" fmla="*/ 8 h 48"/>
              <a:gd name="T8" fmla="*/ 19 w 20"/>
              <a:gd name="T9" fmla="*/ 15 h 48"/>
              <a:gd name="T10" fmla="*/ 20 w 20"/>
              <a:gd name="T11" fmla="*/ 24 h 48"/>
              <a:gd name="T12" fmla="*/ 19 w 20"/>
              <a:gd name="T13" fmla="*/ 36 h 48"/>
              <a:gd name="T14" fmla="*/ 17 w 20"/>
              <a:gd name="T15" fmla="*/ 41 h 48"/>
              <a:gd name="T16" fmla="*/ 14 w 20"/>
              <a:gd name="T17" fmla="*/ 44 h 48"/>
              <a:gd name="T18" fmla="*/ 7 w 20"/>
              <a:gd name="T19" fmla="*/ 46 h 48"/>
              <a:gd name="T20" fmla="*/ 7 w 20"/>
              <a:gd name="T21" fmla="*/ 48 h 48"/>
              <a:gd name="T22" fmla="*/ 4 w 20"/>
              <a:gd name="T23" fmla="*/ 46 h 48"/>
              <a:gd name="T24" fmla="*/ 4 w 20"/>
              <a:gd name="T25" fmla="*/ 39 h 48"/>
              <a:gd name="T26" fmla="*/ 3 w 20"/>
              <a:gd name="T27" fmla="*/ 25 h 48"/>
              <a:gd name="T28" fmla="*/ 1 w 20"/>
              <a:gd name="T29" fmla="*/ 12 h 48"/>
              <a:gd name="T30" fmla="*/ 1 w 20"/>
              <a:gd name="T31" fmla="*/ 7 h 48"/>
              <a:gd name="T32" fmla="*/ 1 w 20"/>
              <a:gd name="T33" fmla="*/ 7 h 48"/>
              <a:gd name="T34" fmla="*/ 0 w 20"/>
              <a:gd name="T35" fmla="*/ 5 h 48"/>
              <a:gd name="T36" fmla="*/ 0 w 20"/>
              <a:gd name="T37" fmla="*/ 4 h 48"/>
              <a:gd name="T38" fmla="*/ 1 w 20"/>
              <a:gd name="T39" fmla="*/ 0 h 48"/>
              <a:gd name="T40" fmla="*/ 11 w 20"/>
              <a:gd name="T41" fmla="*/ 17 h 48"/>
              <a:gd name="T42" fmla="*/ 13 w 20"/>
              <a:gd name="T43" fmla="*/ 15 h 48"/>
              <a:gd name="T44" fmla="*/ 13 w 20"/>
              <a:gd name="T45" fmla="*/ 12 h 48"/>
              <a:gd name="T46" fmla="*/ 13 w 20"/>
              <a:gd name="T47" fmla="*/ 11 h 48"/>
              <a:gd name="T48" fmla="*/ 11 w 20"/>
              <a:gd name="T49" fmla="*/ 11 h 48"/>
              <a:gd name="T50" fmla="*/ 11 w 20"/>
              <a:gd name="T51" fmla="*/ 11 h 48"/>
              <a:gd name="T52" fmla="*/ 11 w 20"/>
              <a:gd name="T53" fmla="*/ 17 h 48"/>
              <a:gd name="T54" fmla="*/ 7 w 20"/>
              <a:gd name="T55" fmla="*/ 25 h 48"/>
              <a:gd name="T56" fmla="*/ 7 w 20"/>
              <a:gd name="T57" fmla="*/ 35 h 48"/>
              <a:gd name="T58" fmla="*/ 9 w 20"/>
              <a:gd name="T59" fmla="*/ 34 h 48"/>
              <a:gd name="T60" fmla="*/ 7 w 20"/>
              <a:gd name="T61" fmla="*/ 32 h 48"/>
              <a:gd name="T62" fmla="*/ 7 w 20"/>
              <a:gd name="T63" fmla="*/ 31 h 48"/>
              <a:gd name="T64" fmla="*/ 7 w 20"/>
              <a:gd name="T65" fmla="*/ 25 h 48"/>
              <a:gd name="T66" fmla="*/ 6 w 20"/>
              <a:gd name="T67" fmla="*/ 5 h 48"/>
              <a:gd name="T68" fmla="*/ 7 w 20"/>
              <a:gd name="T69" fmla="*/ 9 h 48"/>
              <a:gd name="T70" fmla="*/ 7 w 20"/>
              <a:gd name="T71" fmla="*/ 9 h 48"/>
              <a:gd name="T72" fmla="*/ 6 w 20"/>
              <a:gd name="T73" fmla="*/ 5 h 48"/>
              <a:gd name="T74" fmla="*/ 11 w 20"/>
              <a:gd name="T75" fmla="*/ 42 h 48"/>
              <a:gd name="T76" fmla="*/ 10 w 20"/>
              <a:gd name="T77" fmla="*/ 41 h 48"/>
              <a:gd name="T78" fmla="*/ 9 w 20"/>
              <a:gd name="T79" fmla="*/ 39 h 48"/>
              <a:gd name="T80" fmla="*/ 10 w 20"/>
              <a:gd name="T81" fmla="*/ 42 h 48"/>
              <a:gd name="T82" fmla="*/ 10 w 20"/>
              <a:gd name="T83" fmla="*/ 42 h 48"/>
              <a:gd name="T84" fmla="*/ 11 w 20"/>
              <a:gd name="T85" fmla="*/ 42 h 48"/>
              <a:gd name="T86" fmla="*/ 14 w 20"/>
              <a:gd name="T87" fmla="*/ 38 h 48"/>
              <a:gd name="T88" fmla="*/ 13 w 20"/>
              <a:gd name="T89" fmla="*/ 41 h 48"/>
              <a:gd name="T90" fmla="*/ 14 w 20"/>
              <a:gd name="T91" fmla="*/ 38 h 48"/>
              <a:gd name="T92" fmla="*/ 9 w 20"/>
              <a:gd name="T93" fmla="*/ 44 h 48"/>
              <a:gd name="T94" fmla="*/ 7 w 20"/>
              <a:gd name="T95" fmla="*/ 44 h 48"/>
              <a:gd name="T96" fmla="*/ 7 w 20"/>
              <a:gd name="T97" fmla="*/ 45 h 48"/>
              <a:gd name="T98" fmla="*/ 9 w 20"/>
              <a:gd name="T99" fmla="*/ 44 h 48"/>
              <a:gd name="T100" fmla="*/ 9 w 20"/>
              <a:gd name="T101" fmla="*/ 44 h 48"/>
              <a:gd name="T102" fmla="*/ 17 w 20"/>
              <a:gd name="T103" fmla="*/ 32 h 48"/>
              <a:gd name="T104" fmla="*/ 19 w 20"/>
              <a:gd name="T105" fmla="*/ 29 h 48"/>
              <a:gd name="T106" fmla="*/ 17 w 20"/>
              <a:gd name="T107" fmla="*/ 32 h 48"/>
              <a:gd name="T108" fmla="*/ 16 w 20"/>
              <a:gd name="T109" fmla="*/ 17 h 48"/>
              <a:gd name="T110" fmla="*/ 16 w 20"/>
              <a:gd name="T111" fmla="*/ 17 h 48"/>
              <a:gd name="T112" fmla="*/ 16 w 20"/>
              <a:gd name="T113" fmla="*/ 17 h 48"/>
              <a:gd name="T114" fmla="*/ 16 w 20"/>
              <a:gd name="T115" fmla="*/ 17 h 48"/>
              <a:gd name="T116" fmla="*/ 16 w 20"/>
              <a:gd name="T117" fmla="*/ 17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0" h="48">
                <a:moveTo>
                  <a:pt x="1" y="0"/>
                </a:moveTo>
                <a:lnTo>
                  <a:pt x="1" y="0"/>
                </a:lnTo>
                <a:lnTo>
                  <a:pt x="3" y="1"/>
                </a:lnTo>
                <a:lnTo>
                  <a:pt x="4" y="1"/>
                </a:lnTo>
                <a:lnTo>
                  <a:pt x="4" y="1"/>
                </a:lnTo>
                <a:lnTo>
                  <a:pt x="6" y="2"/>
                </a:lnTo>
                <a:lnTo>
                  <a:pt x="6" y="2"/>
                </a:lnTo>
                <a:lnTo>
                  <a:pt x="13" y="8"/>
                </a:lnTo>
                <a:lnTo>
                  <a:pt x="13" y="8"/>
                </a:lnTo>
                <a:lnTo>
                  <a:pt x="19" y="15"/>
                </a:lnTo>
                <a:lnTo>
                  <a:pt x="20" y="24"/>
                </a:lnTo>
                <a:lnTo>
                  <a:pt x="20" y="24"/>
                </a:lnTo>
                <a:lnTo>
                  <a:pt x="20" y="29"/>
                </a:lnTo>
                <a:lnTo>
                  <a:pt x="19" y="36"/>
                </a:lnTo>
                <a:lnTo>
                  <a:pt x="19" y="36"/>
                </a:lnTo>
                <a:lnTo>
                  <a:pt x="17" y="41"/>
                </a:lnTo>
                <a:lnTo>
                  <a:pt x="14" y="44"/>
                </a:lnTo>
                <a:lnTo>
                  <a:pt x="14" y="44"/>
                </a:lnTo>
                <a:lnTo>
                  <a:pt x="7" y="46"/>
                </a:lnTo>
                <a:lnTo>
                  <a:pt x="7" y="46"/>
                </a:lnTo>
                <a:lnTo>
                  <a:pt x="7" y="48"/>
                </a:lnTo>
                <a:lnTo>
                  <a:pt x="7" y="48"/>
                </a:lnTo>
                <a:lnTo>
                  <a:pt x="6" y="48"/>
                </a:lnTo>
                <a:lnTo>
                  <a:pt x="4" y="46"/>
                </a:lnTo>
                <a:lnTo>
                  <a:pt x="4" y="46"/>
                </a:lnTo>
                <a:lnTo>
                  <a:pt x="4" y="39"/>
                </a:lnTo>
                <a:lnTo>
                  <a:pt x="4" y="39"/>
                </a:lnTo>
                <a:lnTo>
                  <a:pt x="3" y="25"/>
                </a:lnTo>
                <a:lnTo>
                  <a:pt x="3" y="25"/>
                </a:lnTo>
                <a:lnTo>
                  <a:pt x="1" y="12"/>
                </a:lnTo>
                <a:lnTo>
                  <a:pt x="1" y="12"/>
                </a:lnTo>
                <a:lnTo>
                  <a:pt x="1" y="7"/>
                </a:lnTo>
                <a:lnTo>
                  <a:pt x="1" y="7"/>
                </a:lnTo>
                <a:lnTo>
                  <a:pt x="1" y="7"/>
                </a:lnTo>
                <a:lnTo>
                  <a:pt x="1" y="7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close/>
                <a:moveTo>
                  <a:pt x="11" y="17"/>
                </a:moveTo>
                <a:lnTo>
                  <a:pt x="11" y="17"/>
                </a:lnTo>
                <a:lnTo>
                  <a:pt x="13" y="15"/>
                </a:lnTo>
                <a:lnTo>
                  <a:pt x="13" y="15"/>
                </a:lnTo>
                <a:lnTo>
                  <a:pt x="13" y="12"/>
                </a:lnTo>
                <a:lnTo>
                  <a:pt x="13" y="12"/>
                </a:lnTo>
                <a:lnTo>
                  <a:pt x="13" y="11"/>
                </a:lnTo>
                <a:lnTo>
                  <a:pt x="13" y="11"/>
                </a:lnTo>
                <a:lnTo>
                  <a:pt x="11" y="11"/>
                </a:lnTo>
                <a:lnTo>
                  <a:pt x="11" y="11"/>
                </a:lnTo>
                <a:lnTo>
                  <a:pt x="11" y="11"/>
                </a:lnTo>
                <a:lnTo>
                  <a:pt x="11" y="11"/>
                </a:lnTo>
                <a:lnTo>
                  <a:pt x="11" y="17"/>
                </a:lnTo>
                <a:lnTo>
                  <a:pt x="11" y="17"/>
                </a:lnTo>
                <a:close/>
                <a:moveTo>
                  <a:pt x="7" y="25"/>
                </a:moveTo>
                <a:lnTo>
                  <a:pt x="7" y="25"/>
                </a:lnTo>
                <a:lnTo>
                  <a:pt x="7" y="35"/>
                </a:lnTo>
                <a:lnTo>
                  <a:pt x="7" y="35"/>
                </a:lnTo>
                <a:lnTo>
                  <a:pt x="9" y="34"/>
                </a:lnTo>
                <a:lnTo>
                  <a:pt x="7" y="32"/>
                </a:lnTo>
                <a:lnTo>
                  <a:pt x="7" y="32"/>
                </a:lnTo>
                <a:lnTo>
                  <a:pt x="7" y="31"/>
                </a:lnTo>
                <a:lnTo>
                  <a:pt x="7" y="31"/>
                </a:lnTo>
                <a:lnTo>
                  <a:pt x="7" y="25"/>
                </a:lnTo>
                <a:lnTo>
                  <a:pt x="7" y="25"/>
                </a:lnTo>
                <a:close/>
                <a:moveTo>
                  <a:pt x="6" y="5"/>
                </a:moveTo>
                <a:lnTo>
                  <a:pt x="6" y="5"/>
                </a:lnTo>
                <a:lnTo>
                  <a:pt x="7" y="9"/>
                </a:lnTo>
                <a:lnTo>
                  <a:pt x="7" y="9"/>
                </a:lnTo>
                <a:lnTo>
                  <a:pt x="7" y="9"/>
                </a:lnTo>
                <a:lnTo>
                  <a:pt x="7" y="9"/>
                </a:lnTo>
                <a:lnTo>
                  <a:pt x="7" y="7"/>
                </a:lnTo>
                <a:lnTo>
                  <a:pt x="6" y="5"/>
                </a:lnTo>
                <a:lnTo>
                  <a:pt x="6" y="5"/>
                </a:lnTo>
                <a:close/>
                <a:moveTo>
                  <a:pt x="11" y="42"/>
                </a:moveTo>
                <a:lnTo>
                  <a:pt x="11" y="42"/>
                </a:lnTo>
                <a:lnTo>
                  <a:pt x="10" y="41"/>
                </a:lnTo>
                <a:lnTo>
                  <a:pt x="9" y="39"/>
                </a:lnTo>
                <a:lnTo>
                  <a:pt x="9" y="39"/>
                </a:lnTo>
                <a:lnTo>
                  <a:pt x="9" y="41"/>
                </a:lnTo>
                <a:lnTo>
                  <a:pt x="10" y="42"/>
                </a:lnTo>
                <a:lnTo>
                  <a:pt x="10" y="42"/>
                </a:lnTo>
                <a:lnTo>
                  <a:pt x="10" y="42"/>
                </a:lnTo>
                <a:lnTo>
                  <a:pt x="11" y="42"/>
                </a:lnTo>
                <a:lnTo>
                  <a:pt x="11" y="42"/>
                </a:lnTo>
                <a:close/>
                <a:moveTo>
                  <a:pt x="14" y="38"/>
                </a:moveTo>
                <a:lnTo>
                  <a:pt x="14" y="38"/>
                </a:lnTo>
                <a:lnTo>
                  <a:pt x="13" y="41"/>
                </a:lnTo>
                <a:lnTo>
                  <a:pt x="13" y="41"/>
                </a:lnTo>
                <a:lnTo>
                  <a:pt x="14" y="39"/>
                </a:lnTo>
                <a:lnTo>
                  <a:pt x="14" y="38"/>
                </a:lnTo>
                <a:lnTo>
                  <a:pt x="14" y="38"/>
                </a:lnTo>
                <a:close/>
                <a:moveTo>
                  <a:pt x="9" y="44"/>
                </a:moveTo>
                <a:lnTo>
                  <a:pt x="9" y="44"/>
                </a:lnTo>
                <a:lnTo>
                  <a:pt x="7" y="44"/>
                </a:lnTo>
                <a:lnTo>
                  <a:pt x="7" y="44"/>
                </a:lnTo>
                <a:lnTo>
                  <a:pt x="7" y="45"/>
                </a:lnTo>
                <a:lnTo>
                  <a:pt x="7" y="45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close/>
                <a:moveTo>
                  <a:pt x="17" y="32"/>
                </a:moveTo>
                <a:lnTo>
                  <a:pt x="17" y="32"/>
                </a:lnTo>
                <a:lnTo>
                  <a:pt x="19" y="29"/>
                </a:lnTo>
                <a:lnTo>
                  <a:pt x="19" y="29"/>
                </a:lnTo>
                <a:lnTo>
                  <a:pt x="17" y="32"/>
                </a:lnTo>
                <a:lnTo>
                  <a:pt x="17" y="32"/>
                </a:lnTo>
                <a:close/>
                <a:moveTo>
                  <a:pt x="16" y="17"/>
                </a:move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4" name="Freeform 147"/>
          <p:cNvSpPr>
            <a:spLocks noEditPoints="1"/>
          </p:cNvSpPr>
          <p:nvPr/>
        </p:nvSpPr>
        <p:spPr bwMode="auto">
          <a:xfrm>
            <a:off x="5297596" y="2426942"/>
            <a:ext cx="216413" cy="302913"/>
          </a:xfrm>
          <a:custGeom>
            <a:avLst/>
            <a:gdLst>
              <a:gd name="T0" fmla="*/ 34 w 123"/>
              <a:gd name="T1" fmla="*/ 179 h 179"/>
              <a:gd name="T2" fmla="*/ 3 w 123"/>
              <a:gd name="T3" fmla="*/ 165 h 179"/>
              <a:gd name="T4" fmla="*/ 40 w 123"/>
              <a:gd name="T5" fmla="*/ 69 h 179"/>
              <a:gd name="T6" fmla="*/ 40 w 123"/>
              <a:gd name="T7" fmla="*/ 6 h 179"/>
              <a:gd name="T8" fmla="*/ 59 w 123"/>
              <a:gd name="T9" fmla="*/ 28 h 179"/>
              <a:gd name="T10" fmla="*/ 102 w 123"/>
              <a:gd name="T11" fmla="*/ 0 h 179"/>
              <a:gd name="T12" fmla="*/ 122 w 123"/>
              <a:gd name="T13" fmla="*/ 11 h 179"/>
              <a:gd name="T14" fmla="*/ 102 w 123"/>
              <a:gd name="T15" fmla="*/ 119 h 179"/>
              <a:gd name="T16" fmla="*/ 79 w 123"/>
              <a:gd name="T17" fmla="*/ 175 h 179"/>
              <a:gd name="T18" fmla="*/ 54 w 123"/>
              <a:gd name="T19" fmla="*/ 84 h 179"/>
              <a:gd name="T20" fmla="*/ 118 w 123"/>
              <a:gd name="T21" fmla="*/ 165 h 179"/>
              <a:gd name="T22" fmla="*/ 15 w 123"/>
              <a:gd name="T23" fmla="*/ 13 h 179"/>
              <a:gd name="T24" fmla="*/ 99 w 123"/>
              <a:gd name="T25" fmla="*/ 125 h 179"/>
              <a:gd name="T26" fmla="*/ 116 w 123"/>
              <a:gd name="T27" fmla="*/ 6 h 179"/>
              <a:gd name="T28" fmla="*/ 121 w 123"/>
              <a:gd name="T29" fmla="*/ 6 h 179"/>
              <a:gd name="T30" fmla="*/ 25 w 123"/>
              <a:gd name="T31" fmla="*/ 159 h 179"/>
              <a:gd name="T32" fmla="*/ 86 w 123"/>
              <a:gd name="T33" fmla="*/ 87 h 179"/>
              <a:gd name="T34" fmla="*/ 10 w 123"/>
              <a:gd name="T35" fmla="*/ 162 h 179"/>
              <a:gd name="T36" fmla="*/ 37 w 123"/>
              <a:gd name="T37" fmla="*/ 159 h 179"/>
              <a:gd name="T38" fmla="*/ 25 w 123"/>
              <a:gd name="T39" fmla="*/ 27 h 179"/>
              <a:gd name="T40" fmla="*/ 102 w 123"/>
              <a:gd name="T41" fmla="*/ 27 h 179"/>
              <a:gd name="T42" fmla="*/ 37 w 123"/>
              <a:gd name="T43" fmla="*/ 48 h 179"/>
              <a:gd name="T44" fmla="*/ 47 w 123"/>
              <a:gd name="T45" fmla="*/ 114 h 179"/>
              <a:gd name="T46" fmla="*/ 95 w 123"/>
              <a:gd name="T47" fmla="*/ 152 h 179"/>
              <a:gd name="T48" fmla="*/ 32 w 123"/>
              <a:gd name="T49" fmla="*/ 155 h 179"/>
              <a:gd name="T50" fmla="*/ 68 w 123"/>
              <a:gd name="T51" fmla="*/ 75 h 179"/>
              <a:gd name="T52" fmla="*/ 81 w 123"/>
              <a:gd name="T53" fmla="*/ 135 h 179"/>
              <a:gd name="T54" fmla="*/ 34 w 123"/>
              <a:gd name="T55" fmla="*/ 143 h 179"/>
              <a:gd name="T56" fmla="*/ 25 w 123"/>
              <a:gd name="T57" fmla="*/ 131 h 179"/>
              <a:gd name="T58" fmla="*/ 84 w 123"/>
              <a:gd name="T59" fmla="*/ 104 h 179"/>
              <a:gd name="T60" fmla="*/ 40 w 123"/>
              <a:gd name="T61" fmla="*/ 54 h 179"/>
              <a:gd name="T62" fmla="*/ 3 w 123"/>
              <a:gd name="T63" fmla="*/ 172 h 179"/>
              <a:gd name="T64" fmla="*/ 91 w 123"/>
              <a:gd name="T65" fmla="*/ 160 h 179"/>
              <a:gd name="T66" fmla="*/ 91 w 123"/>
              <a:gd name="T67" fmla="*/ 122 h 179"/>
              <a:gd name="T68" fmla="*/ 95 w 123"/>
              <a:gd name="T69" fmla="*/ 116 h 179"/>
              <a:gd name="T70" fmla="*/ 98 w 123"/>
              <a:gd name="T71" fmla="*/ 27 h 179"/>
              <a:gd name="T72" fmla="*/ 105 w 123"/>
              <a:gd name="T73" fmla="*/ 13 h 179"/>
              <a:gd name="T74" fmla="*/ 45 w 123"/>
              <a:gd name="T75" fmla="*/ 57 h 179"/>
              <a:gd name="T76" fmla="*/ 11 w 123"/>
              <a:gd name="T77" fmla="*/ 166 h 179"/>
              <a:gd name="T78" fmla="*/ 47 w 123"/>
              <a:gd name="T79" fmla="*/ 129 h 179"/>
              <a:gd name="T80" fmla="*/ 79 w 123"/>
              <a:gd name="T81" fmla="*/ 168 h 179"/>
              <a:gd name="T82" fmla="*/ 101 w 123"/>
              <a:gd name="T83" fmla="*/ 23 h 179"/>
              <a:gd name="T84" fmla="*/ 32 w 123"/>
              <a:gd name="T85" fmla="*/ 28 h 179"/>
              <a:gd name="T86" fmla="*/ 91 w 123"/>
              <a:gd name="T87" fmla="*/ 142 h 179"/>
              <a:gd name="T88" fmla="*/ 79 w 123"/>
              <a:gd name="T89" fmla="*/ 62 h 179"/>
              <a:gd name="T90" fmla="*/ 85 w 123"/>
              <a:gd name="T91" fmla="*/ 122 h 179"/>
              <a:gd name="T92" fmla="*/ 96 w 123"/>
              <a:gd name="T93" fmla="*/ 8 h 179"/>
              <a:gd name="T94" fmla="*/ 77 w 123"/>
              <a:gd name="T95" fmla="*/ 119 h 179"/>
              <a:gd name="T96" fmla="*/ 44 w 123"/>
              <a:gd name="T97" fmla="*/ 33 h 179"/>
              <a:gd name="T98" fmla="*/ 40 w 123"/>
              <a:gd name="T99" fmla="*/ 109 h 179"/>
              <a:gd name="T100" fmla="*/ 75 w 123"/>
              <a:gd name="T101" fmla="*/ 64 h 179"/>
              <a:gd name="T102" fmla="*/ 75 w 123"/>
              <a:gd name="T103" fmla="*/ 95 h 179"/>
              <a:gd name="T104" fmla="*/ 67 w 123"/>
              <a:gd name="T105" fmla="*/ 104 h 179"/>
              <a:gd name="T106" fmla="*/ 27 w 123"/>
              <a:gd name="T107" fmla="*/ 21 h 179"/>
              <a:gd name="T108" fmla="*/ 105 w 123"/>
              <a:gd name="T109" fmla="*/ 162 h 179"/>
              <a:gd name="T110" fmla="*/ 65 w 123"/>
              <a:gd name="T111" fmla="*/ 74 h 179"/>
              <a:gd name="T112" fmla="*/ 79 w 123"/>
              <a:gd name="T113" fmla="*/ 88 h 179"/>
              <a:gd name="T114" fmla="*/ 86 w 123"/>
              <a:gd name="T115" fmla="*/ 42 h 179"/>
              <a:gd name="T116" fmla="*/ 77 w 123"/>
              <a:gd name="T117" fmla="*/ 136 h 179"/>
              <a:gd name="T118" fmla="*/ 71 w 123"/>
              <a:gd name="T119" fmla="*/ 64 h 179"/>
              <a:gd name="T120" fmla="*/ 78 w 123"/>
              <a:gd name="T121" fmla="*/ 50 h 179"/>
              <a:gd name="T122" fmla="*/ 45 w 123"/>
              <a:gd name="T123" fmla="*/ 21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3" h="179">
                <a:moveTo>
                  <a:pt x="65" y="112"/>
                </a:moveTo>
                <a:lnTo>
                  <a:pt x="65" y="112"/>
                </a:lnTo>
                <a:lnTo>
                  <a:pt x="64" y="112"/>
                </a:lnTo>
                <a:lnTo>
                  <a:pt x="62" y="112"/>
                </a:lnTo>
                <a:lnTo>
                  <a:pt x="62" y="112"/>
                </a:lnTo>
                <a:lnTo>
                  <a:pt x="61" y="114"/>
                </a:lnTo>
                <a:lnTo>
                  <a:pt x="61" y="114"/>
                </a:lnTo>
                <a:lnTo>
                  <a:pt x="54" y="128"/>
                </a:lnTo>
                <a:lnTo>
                  <a:pt x="54" y="128"/>
                </a:lnTo>
                <a:lnTo>
                  <a:pt x="48" y="139"/>
                </a:lnTo>
                <a:lnTo>
                  <a:pt x="48" y="139"/>
                </a:lnTo>
                <a:lnTo>
                  <a:pt x="47" y="141"/>
                </a:lnTo>
                <a:lnTo>
                  <a:pt x="47" y="141"/>
                </a:lnTo>
                <a:lnTo>
                  <a:pt x="45" y="146"/>
                </a:lnTo>
                <a:lnTo>
                  <a:pt x="42" y="152"/>
                </a:lnTo>
                <a:lnTo>
                  <a:pt x="42" y="152"/>
                </a:lnTo>
                <a:lnTo>
                  <a:pt x="37" y="169"/>
                </a:lnTo>
                <a:lnTo>
                  <a:pt x="37" y="169"/>
                </a:lnTo>
                <a:lnTo>
                  <a:pt x="35" y="175"/>
                </a:lnTo>
                <a:lnTo>
                  <a:pt x="35" y="175"/>
                </a:lnTo>
                <a:lnTo>
                  <a:pt x="35" y="177"/>
                </a:lnTo>
                <a:lnTo>
                  <a:pt x="35" y="177"/>
                </a:lnTo>
                <a:lnTo>
                  <a:pt x="34" y="179"/>
                </a:lnTo>
                <a:lnTo>
                  <a:pt x="32" y="179"/>
                </a:lnTo>
                <a:lnTo>
                  <a:pt x="32" y="179"/>
                </a:lnTo>
                <a:lnTo>
                  <a:pt x="24" y="179"/>
                </a:lnTo>
                <a:lnTo>
                  <a:pt x="24" y="179"/>
                </a:lnTo>
                <a:lnTo>
                  <a:pt x="17" y="177"/>
                </a:lnTo>
                <a:lnTo>
                  <a:pt x="17" y="177"/>
                </a:lnTo>
                <a:lnTo>
                  <a:pt x="8" y="176"/>
                </a:lnTo>
                <a:lnTo>
                  <a:pt x="8" y="176"/>
                </a:lnTo>
                <a:lnTo>
                  <a:pt x="5" y="177"/>
                </a:lnTo>
                <a:lnTo>
                  <a:pt x="5" y="177"/>
                </a:lnTo>
                <a:lnTo>
                  <a:pt x="3" y="177"/>
                </a:lnTo>
                <a:lnTo>
                  <a:pt x="1" y="176"/>
                </a:lnTo>
                <a:lnTo>
                  <a:pt x="1" y="176"/>
                </a:lnTo>
                <a:lnTo>
                  <a:pt x="0" y="175"/>
                </a:lnTo>
                <a:lnTo>
                  <a:pt x="0" y="175"/>
                </a:lnTo>
                <a:lnTo>
                  <a:pt x="0" y="172"/>
                </a:lnTo>
                <a:lnTo>
                  <a:pt x="0" y="172"/>
                </a:lnTo>
                <a:lnTo>
                  <a:pt x="0" y="170"/>
                </a:lnTo>
                <a:lnTo>
                  <a:pt x="0" y="170"/>
                </a:lnTo>
                <a:lnTo>
                  <a:pt x="1" y="166"/>
                </a:lnTo>
                <a:lnTo>
                  <a:pt x="1" y="166"/>
                </a:lnTo>
                <a:lnTo>
                  <a:pt x="3" y="165"/>
                </a:lnTo>
                <a:lnTo>
                  <a:pt x="3" y="165"/>
                </a:lnTo>
                <a:lnTo>
                  <a:pt x="4" y="162"/>
                </a:lnTo>
                <a:lnTo>
                  <a:pt x="5" y="158"/>
                </a:lnTo>
                <a:lnTo>
                  <a:pt x="5" y="158"/>
                </a:lnTo>
                <a:lnTo>
                  <a:pt x="7" y="155"/>
                </a:lnTo>
                <a:lnTo>
                  <a:pt x="7" y="155"/>
                </a:lnTo>
                <a:lnTo>
                  <a:pt x="8" y="152"/>
                </a:lnTo>
                <a:lnTo>
                  <a:pt x="8" y="152"/>
                </a:lnTo>
                <a:lnTo>
                  <a:pt x="8" y="150"/>
                </a:lnTo>
                <a:lnTo>
                  <a:pt x="8" y="150"/>
                </a:lnTo>
                <a:lnTo>
                  <a:pt x="11" y="148"/>
                </a:lnTo>
                <a:lnTo>
                  <a:pt x="14" y="143"/>
                </a:lnTo>
                <a:lnTo>
                  <a:pt x="14" y="143"/>
                </a:lnTo>
                <a:lnTo>
                  <a:pt x="17" y="135"/>
                </a:lnTo>
                <a:lnTo>
                  <a:pt x="17" y="135"/>
                </a:lnTo>
                <a:lnTo>
                  <a:pt x="27" y="111"/>
                </a:lnTo>
                <a:lnTo>
                  <a:pt x="27" y="111"/>
                </a:lnTo>
                <a:lnTo>
                  <a:pt x="38" y="88"/>
                </a:lnTo>
                <a:lnTo>
                  <a:pt x="38" y="88"/>
                </a:lnTo>
                <a:lnTo>
                  <a:pt x="42" y="82"/>
                </a:lnTo>
                <a:lnTo>
                  <a:pt x="42" y="82"/>
                </a:lnTo>
                <a:lnTo>
                  <a:pt x="41" y="78"/>
                </a:lnTo>
                <a:lnTo>
                  <a:pt x="41" y="78"/>
                </a:lnTo>
                <a:lnTo>
                  <a:pt x="40" y="69"/>
                </a:lnTo>
                <a:lnTo>
                  <a:pt x="40" y="69"/>
                </a:lnTo>
                <a:lnTo>
                  <a:pt x="38" y="68"/>
                </a:lnTo>
                <a:lnTo>
                  <a:pt x="38" y="68"/>
                </a:lnTo>
                <a:lnTo>
                  <a:pt x="27" y="51"/>
                </a:lnTo>
                <a:lnTo>
                  <a:pt x="27" y="51"/>
                </a:lnTo>
                <a:lnTo>
                  <a:pt x="21" y="42"/>
                </a:lnTo>
                <a:lnTo>
                  <a:pt x="17" y="34"/>
                </a:lnTo>
                <a:lnTo>
                  <a:pt x="17" y="34"/>
                </a:lnTo>
                <a:lnTo>
                  <a:pt x="13" y="24"/>
                </a:lnTo>
                <a:lnTo>
                  <a:pt x="10" y="14"/>
                </a:lnTo>
                <a:lnTo>
                  <a:pt x="10" y="14"/>
                </a:lnTo>
                <a:lnTo>
                  <a:pt x="8" y="11"/>
                </a:lnTo>
                <a:lnTo>
                  <a:pt x="8" y="11"/>
                </a:lnTo>
                <a:lnTo>
                  <a:pt x="7" y="7"/>
                </a:lnTo>
                <a:lnTo>
                  <a:pt x="7" y="7"/>
                </a:lnTo>
                <a:lnTo>
                  <a:pt x="8" y="6"/>
                </a:lnTo>
                <a:lnTo>
                  <a:pt x="10" y="4"/>
                </a:lnTo>
                <a:lnTo>
                  <a:pt x="10" y="4"/>
                </a:lnTo>
                <a:lnTo>
                  <a:pt x="11" y="4"/>
                </a:lnTo>
                <a:lnTo>
                  <a:pt x="11" y="4"/>
                </a:lnTo>
                <a:lnTo>
                  <a:pt x="35" y="4"/>
                </a:lnTo>
                <a:lnTo>
                  <a:pt x="35" y="4"/>
                </a:lnTo>
                <a:lnTo>
                  <a:pt x="40" y="6"/>
                </a:lnTo>
                <a:lnTo>
                  <a:pt x="40" y="6"/>
                </a:lnTo>
                <a:lnTo>
                  <a:pt x="42" y="6"/>
                </a:lnTo>
                <a:lnTo>
                  <a:pt x="42" y="6"/>
                </a:lnTo>
                <a:lnTo>
                  <a:pt x="42" y="4"/>
                </a:lnTo>
                <a:lnTo>
                  <a:pt x="42" y="4"/>
                </a:lnTo>
                <a:lnTo>
                  <a:pt x="45" y="3"/>
                </a:lnTo>
                <a:lnTo>
                  <a:pt x="47" y="3"/>
                </a:lnTo>
                <a:lnTo>
                  <a:pt x="47" y="3"/>
                </a:lnTo>
                <a:lnTo>
                  <a:pt x="48" y="3"/>
                </a:lnTo>
                <a:lnTo>
                  <a:pt x="48" y="4"/>
                </a:lnTo>
                <a:lnTo>
                  <a:pt x="48" y="4"/>
                </a:lnTo>
                <a:lnTo>
                  <a:pt x="48" y="6"/>
                </a:lnTo>
                <a:lnTo>
                  <a:pt x="48" y="6"/>
                </a:lnTo>
                <a:lnTo>
                  <a:pt x="57" y="27"/>
                </a:lnTo>
                <a:lnTo>
                  <a:pt x="57" y="27"/>
                </a:lnTo>
                <a:lnTo>
                  <a:pt x="57" y="27"/>
                </a:lnTo>
                <a:lnTo>
                  <a:pt x="57" y="27"/>
                </a:lnTo>
                <a:lnTo>
                  <a:pt x="58" y="27"/>
                </a:lnTo>
                <a:lnTo>
                  <a:pt x="58" y="27"/>
                </a:lnTo>
                <a:lnTo>
                  <a:pt x="59" y="27"/>
                </a:lnTo>
                <a:lnTo>
                  <a:pt x="59" y="27"/>
                </a:lnTo>
                <a:lnTo>
                  <a:pt x="59" y="28"/>
                </a:lnTo>
                <a:lnTo>
                  <a:pt x="59" y="28"/>
                </a:lnTo>
                <a:lnTo>
                  <a:pt x="58" y="31"/>
                </a:lnTo>
                <a:lnTo>
                  <a:pt x="58" y="31"/>
                </a:lnTo>
                <a:lnTo>
                  <a:pt x="68" y="54"/>
                </a:lnTo>
                <a:lnTo>
                  <a:pt x="68" y="54"/>
                </a:lnTo>
                <a:lnTo>
                  <a:pt x="68" y="54"/>
                </a:lnTo>
                <a:lnTo>
                  <a:pt x="68" y="54"/>
                </a:lnTo>
                <a:lnTo>
                  <a:pt x="74" y="40"/>
                </a:lnTo>
                <a:lnTo>
                  <a:pt x="74" y="40"/>
                </a:lnTo>
                <a:lnTo>
                  <a:pt x="82" y="21"/>
                </a:lnTo>
                <a:lnTo>
                  <a:pt x="82" y="21"/>
                </a:lnTo>
                <a:lnTo>
                  <a:pt x="86" y="10"/>
                </a:lnTo>
                <a:lnTo>
                  <a:pt x="86" y="10"/>
                </a:lnTo>
                <a:lnTo>
                  <a:pt x="86" y="8"/>
                </a:lnTo>
                <a:lnTo>
                  <a:pt x="86" y="8"/>
                </a:lnTo>
                <a:lnTo>
                  <a:pt x="88" y="6"/>
                </a:lnTo>
                <a:lnTo>
                  <a:pt x="89" y="3"/>
                </a:lnTo>
                <a:lnTo>
                  <a:pt x="89" y="3"/>
                </a:lnTo>
                <a:lnTo>
                  <a:pt x="89" y="3"/>
                </a:lnTo>
                <a:lnTo>
                  <a:pt x="89" y="3"/>
                </a:lnTo>
                <a:lnTo>
                  <a:pt x="89" y="1"/>
                </a:lnTo>
                <a:lnTo>
                  <a:pt x="91" y="1"/>
                </a:lnTo>
                <a:lnTo>
                  <a:pt x="91" y="1"/>
                </a:lnTo>
                <a:lnTo>
                  <a:pt x="102" y="0"/>
                </a:lnTo>
                <a:lnTo>
                  <a:pt x="102" y="0"/>
                </a:lnTo>
                <a:lnTo>
                  <a:pt x="104" y="0"/>
                </a:lnTo>
                <a:lnTo>
                  <a:pt x="105" y="1"/>
                </a:lnTo>
                <a:lnTo>
                  <a:pt x="105" y="1"/>
                </a:lnTo>
                <a:lnTo>
                  <a:pt x="106" y="1"/>
                </a:lnTo>
                <a:lnTo>
                  <a:pt x="106" y="1"/>
                </a:lnTo>
                <a:lnTo>
                  <a:pt x="109" y="1"/>
                </a:lnTo>
                <a:lnTo>
                  <a:pt x="112" y="1"/>
                </a:lnTo>
                <a:lnTo>
                  <a:pt x="112" y="1"/>
                </a:lnTo>
                <a:lnTo>
                  <a:pt x="115" y="1"/>
                </a:lnTo>
                <a:lnTo>
                  <a:pt x="116" y="1"/>
                </a:lnTo>
                <a:lnTo>
                  <a:pt x="116" y="1"/>
                </a:lnTo>
                <a:lnTo>
                  <a:pt x="118" y="1"/>
                </a:lnTo>
                <a:lnTo>
                  <a:pt x="118" y="1"/>
                </a:lnTo>
                <a:lnTo>
                  <a:pt x="121" y="1"/>
                </a:lnTo>
                <a:lnTo>
                  <a:pt x="121" y="1"/>
                </a:lnTo>
                <a:lnTo>
                  <a:pt x="122" y="3"/>
                </a:lnTo>
                <a:lnTo>
                  <a:pt x="123" y="4"/>
                </a:lnTo>
                <a:lnTo>
                  <a:pt x="123" y="4"/>
                </a:lnTo>
                <a:lnTo>
                  <a:pt x="122" y="8"/>
                </a:lnTo>
                <a:lnTo>
                  <a:pt x="122" y="8"/>
                </a:lnTo>
                <a:lnTo>
                  <a:pt x="122" y="11"/>
                </a:lnTo>
                <a:lnTo>
                  <a:pt x="122" y="11"/>
                </a:lnTo>
                <a:lnTo>
                  <a:pt x="121" y="14"/>
                </a:lnTo>
                <a:lnTo>
                  <a:pt x="121" y="14"/>
                </a:lnTo>
                <a:lnTo>
                  <a:pt x="116" y="20"/>
                </a:lnTo>
                <a:lnTo>
                  <a:pt x="116" y="20"/>
                </a:lnTo>
                <a:lnTo>
                  <a:pt x="111" y="31"/>
                </a:lnTo>
                <a:lnTo>
                  <a:pt x="111" y="31"/>
                </a:lnTo>
                <a:lnTo>
                  <a:pt x="109" y="34"/>
                </a:lnTo>
                <a:lnTo>
                  <a:pt x="109" y="34"/>
                </a:lnTo>
                <a:lnTo>
                  <a:pt x="108" y="37"/>
                </a:lnTo>
                <a:lnTo>
                  <a:pt x="108" y="37"/>
                </a:lnTo>
                <a:lnTo>
                  <a:pt x="99" y="57"/>
                </a:lnTo>
                <a:lnTo>
                  <a:pt x="99" y="57"/>
                </a:lnTo>
                <a:lnTo>
                  <a:pt x="91" y="74"/>
                </a:lnTo>
                <a:lnTo>
                  <a:pt x="91" y="74"/>
                </a:lnTo>
                <a:lnTo>
                  <a:pt x="89" y="79"/>
                </a:lnTo>
                <a:lnTo>
                  <a:pt x="89" y="79"/>
                </a:lnTo>
                <a:lnTo>
                  <a:pt x="88" y="82"/>
                </a:lnTo>
                <a:lnTo>
                  <a:pt x="89" y="87"/>
                </a:lnTo>
                <a:lnTo>
                  <a:pt x="89" y="87"/>
                </a:lnTo>
                <a:lnTo>
                  <a:pt x="99" y="115"/>
                </a:lnTo>
                <a:lnTo>
                  <a:pt x="99" y="115"/>
                </a:lnTo>
                <a:lnTo>
                  <a:pt x="102" y="119"/>
                </a:lnTo>
                <a:lnTo>
                  <a:pt x="102" y="119"/>
                </a:lnTo>
                <a:lnTo>
                  <a:pt x="111" y="135"/>
                </a:lnTo>
                <a:lnTo>
                  <a:pt x="111" y="135"/>
                </a:lnTo>
                <a:lnTo>
                  <a:pt x="116" y="146"/>
                </a:lnTo>
                <a:lnTo>
                  <a:pt x="116" y="146"/>
                </a:lnTo>
                <a:lnTo>
                  <a:pt x="121" y="159"/>
                </a:lnTo>
                <a:lnTo>
                  <a:pt x="121" y="159"/>
                </a:lnTo>
                <a:lnTo>
                  <a:pt x="122" y="165"/>
                </a:lnTo>
                <a:lnTo>
                  <a:pt x="122" y="165"/>
                </a:lnTo>
                <a:lnTo>
                  <a:pt x="122" y="168"/>
                </a:lnTo>
                <a:lnTo>
                  <a:pt x="122" y="168"/>
                </a:lnTo>
                <a:lnTo>
                  <a:pt x="122" y="169"/>
                </a:lnTo>
                <a:lnTo>
                  <a:pt x="121" y="169"/>
                </a:lnTo>
                <a:lnTo>
                  <a:pt x="121" y="169"/>
                </a:lnTo>
                <a:lnTo>
                  <a:pt x="119" y="170"/>
                </a:lnTo>
                <a:lnTo>
                  <a:pt x="119" y="170"/>
                </a:lnTo>
                <a:lnTo>
                  <a:pt x="104" y="173"/>
                </a:lnTo>
                <a:lnTo>
                  <a:pt x="104" y="173"/>
                </a:lnTo>
                <a:lnTo>
                  <a:pt x="94" y="175"/>
                </a:lnTo>
                <a:lnTo>
                  <a:pt x="94" y="175"/>
                </a:lnTo>
                <a:lnTo>
                  <a:pt x="82" y="176"/>
                </a:lnTo>
                <a:lnTo>
                  <a:pt x="82" y="176"/>
                </a:lnTo>
                <a:lnTo>
                  <a:pt x="79" y="175"/>
                </a:lnTo>
                <a:lnTo>
                  <a:pt x="79" y="175"/>
                </a:lnTo>
                <a:lnTo>
                  <a:pt x="78" y="172"/>
                </a:lnTo>
                <a:lnTo>
                  <a:pt x="77" y="169"/>
                </a:lnTo>
                <a:lnTo>
                  <a:pt x="77" y="169"/>
                </a:lnTo>
                <a:lnTo>
                  <a:pt x="74" y="159"/>
                </a:lnTo>
                <a:lnTo>
                  <a:pt x="71" y="150"/>
                </a:lnTo>
                <a:lnTo>
                  <a:pt x="71" y="150"/>
                </a:lnTo>
                <a:lnTo>
                  <a:pt x="68" y="135"/>
                </a:lnTo>
                <a:lnTo>
                  <a:pt x="68" y="135"/>
                </a:lnTo>
                <a:lnTo>
                  <a:pt x="65" y="114"/>
                </a:lnTo>
                <a:lnTo>
                  <a:pt x="65" y="114"/>
                </a:lnTo>
                <a:lnTo>
                  <a:pt x="65" y="112"/>
                </a:lnTo>
                <a:lnTo>
                  <a:pt x="65" y="112"/>
                </a:lnTo>
                <a:close/>
                <a:moveTo>
                  <a:pt x="51" y="85"/>
                </a:moveTo>
                <a:lnTo>
                  <a:pt x="51" y="85"/>
                </a:lnTo>
                <a:lnTo>
                  <a:pt x="50" y="87"/>
                </a:lnTo>
                <a:lnTo>
                  <a:pt x="50" y="87"/>
                </a:lnTo>
                <a:lnTo>
                  <a:pt x="50" y="88"/>
                </a:lnTo>
                <a:lnTo>
                  <a:pt x="50" y="88"/>
                </a:lnTo>
                <a:lnTo>
                  <a:pt x="51" y="87"/>
                </a:lnTo>
                <a:lnTo>
                  <a:pt x="51" y="85"/>
                </a:lnTo>
                <a:lnTo>
                  <a:pt x="51" y="85"/>
                </a:lnTo>
                <a:lnTo>
                  <a:pt x="52" y="85"/>
                </a:lnTo>
                <a:lnTo>
                  <a:pt x="54" y="84"/>
                </a:lnTo>
                <a:lnTo>
                  <a:pt x="54" y="84"/>
                </a:lnTo>
                <a:lnTo>
                  <a:pt x="51" y="85"/>
                </a:lnTo>
                <a:lnTo>
                  <a:pt x="51" y="85"/>
                </a:lnTo>
                <a:close/>
                <a:moveTo>
                  <a:pt x="105" y="150"/>
                </a:moveTo>
                <a:lnTo>
                  <a:pt x="105" y="150"/>
                </a:lnTo>
                <a:lnTo>
                  <a:pt x="108" y="150"/>
                </a:lnTo>
                <a:lnTo>
                  <a:pt x="108" y="150"/>
                </a:lnTo>
                <a:lnTo>
                  <a:pt x="109" y="150"/>
                </a:lnTo>
                <a:lnTo>
                  <a:pt x="109" y="152"/>
                </a:lnTo>
                <a:lnTo>
                  <a:pt x="109" y="152"/>
                </a:lnTo>
                <a:lnTo>
                  <a:pt x="109" y="153"/>
                </a:lnTo>
                <a:lnTo>
                  <a:pt x="109" y="153"/>
                </a:lnTo>
                <a:lnTo>
                  <a:pt x="108" y="156"/>
                </a:lnTo>
                <a:lnTo>
                  <a:pt x="108" y="156"/>
                </a:lnTo>
                <a:lnTo>
                  <a:pt x="108" y="158"/>
                </a:lnTo>
                <a:lnTo>
                  <a:pt x="108" y="160"/>
                </a:lnTo>
                <a:lnTo>
                  <a:pt x="108" y="160"/>
                </a:lnTo>
                <a:lnTo>
                  <a:pt x="111" y="160"/>
                </a:lnTo>
                <a:lnTo>
                  <a:pt x="112" y="160"/>
                </a:lnTo>
                <a:lnTo>
                  <a:pt x="113" y="162"/>
                </a:lnTo>
                <a:lnTo>
                  <a:pt x="115" y="165"/>
                </a:lnTo>
                <a:lnTo>
                  <a:pt x="115" y="165"/>
                </a:lnTo>
                <a:lnTo>
                  <a:pt x="118" y="165"/>
                </a:lnTo>
                <a:lnTo>
                  <a:pt x="118" y="165"/>
                </a:lnTo>
                <a:lnTo>
                  <a:pt x="108" y="142"/>
                </a:lnTo>
                <a:lnTo>
                  <a:pt x="108" y="142"/>
                </a:lnTo>
                <a:lnTo>
                  <a:pt x="104" y="146"/>
                </a:lnTo>
                <a:lnTo>
                  <a:pt x="104" y="146"/>
                </a:lnTo>
                <a:lnTo>
                  <a:pt x="105" y="150"/>
                </a:lnTo>
                <a:lnTo>
                  <a:pt x="105" y="150"/>
                </a:lnTo>
                <a:close/>
                <a:moveTo>
                  <a:pt x="40" y="10"/>
                </a:moveTo>
                <a:lnTo>
                  <a:pt x="40" y="10"/>
                </a:lnTo>
                <a:lnTo>
                  <a:pt x="40" y="8"/>
                </a:lnTo>
                <a:lnTo>
                  <a:pt x="40" y="8"/>
                </a:lnTo>
                <a:lnTo>
                  <a:pt x="28" y="10"/>
                </a:lnTo>
                <a:lnTo>
                  <a:pt x="28" y="10"/>
                </a:lnTo>
                <a:lnTo>
                  <a:pt x="28" y="10"/>
                </a:lnTo>
                <a:lnTo>
                  <a:pt x="28" y="10"/>
                </a:lnTo>
                <a:lnTo>
                  <a:pt x="27" y="11"/>
                </a:lnTo>
                <a:lnTo>
                  <a:pt x="24" y="11"/>
                </a:lnTo>
                <a:lnTo>
                  <a:pt x="24" y="11"/>
                </a:lnTo>
                <a:lnTo>
                  <a:pt x="20" y="11"/>
                </a:lnTo>
                <a:lnTo>
                  <a:pt x="20" y="11"/>
                </a:lnTo>
                <a:lnTo>
                  <a:pt x="17" y="11"/>
                </a:lnTo>
                <a:lnTo>
                  <a:pt x="17" y="11"/>
                </a:lnTo>
                <a:lnTo>
                  <a:pt x="15" y="13"/>
                </a:lnTo>
                <a:lnTo>
                  <a:pt x="15" y="13"/>
                </a:lnTo>
                <a:lnTo>
                  <a:pt x="18" y="17"/>
                </a:lnTo>
                <a:lnTo>
                  <a:pt x="18" y="17"/>
                </a:lnTo>
                <a:lnTo>
                  <a:pt x="20" y="15"/>
                </a:lnTo>
                <a:lnTo>
                  <a:pt x="20" y="15"/>
                </a:lnTo>
                <a:lnTo>
                  <a:pt x="23" y="14"/>
                </a:lnTo>
                <a:lnTo>
                  <a:pt x="23" y="14"/>
                </a:lnTo>
                <a:lnTo>
                  <a:pt x="25" y="13"/>
                </a:lnTo>
                <a:lnTo>
                  <a:pt x="25" y="13"/>
                </a:lnTo>
                <a:lnTo>
                  <a:pt x="30" y="11"/>
                </a:lnTo>
                <a:lnTo>
                  <a:pt x="30" y="11"/>
                </a:lnTo>
                <a:lnTo>
                  <a:pt x="31" y="11"/>
                </a:lnTo>
                <a:lnTo>
                  <a:pt x="31" y="11"/>
                </a:lnTo>
                <a:lnTo>
                  <a:pt x="31" y="14"/>
                </a:lnTo>
                <a:lnTo>
                  <a:pt x="31" y="14"/>
                </a:lnTo>
                <a:lnTo>
                  <a:pt x="31" y="14"/>
                </a:lnTo>
                <a:lnTo>
                  <a:pt x="31" y="14"/>
                </a:lnTo>
                <a:lnTo>
                  <a:pt x="40" y="10"/>
                </a:lnTo>
                <a:lnTo>
                  <a:pt x="40" y="10"/>
                </a:lnTo>
                <a:close/>
                <a:moveTo>
                  <a:pt x="106" y="141"/>
                </a:moveTo>
                <a:lnTo>
                  <a:pt x="106" y="141"/>
                </a:lnTo>
                <a:lnTo>
                  <a:pt x="99" y="125"/>
                </a:lnTo>
                <a:lnTo>
                  <a:pt x="99" y="125"/>
                </a:lnTo>
                <a:lnTo>
                  <a:pt x="96" y="129"/>
                </a:lnTo>
                <a:lnTo>
                  <a:pt x="96" y="129"/>
                </a:lnTo>
                <a:lnTo>
                  <a:pt x="99" y="133"/>
                </a:lnTo>
                <a:lnTo>
                  <a:pt x="99" y="133"/>
                </a:lnTo>
                <a:lnTo>
                  <a:pt x="99" y="133"/>
                </a:lnTo>
                <a:lnTo>
                  <a:pt x="99" y="133"/>
                </a:lnTo>
                <a:lnTo>
                  <a:pt x="101" y="133"/>
                </a:lnTo>
                <a:lnTo>
                  <a:pt x="102" y="136"/>
                </a:lnTo>
                <a:lnTo>
                  <a:pt x="102" y="136"/>
                </a:lnTo>
                <a:lnTo>
                  <a:pt x="101" y="136"/>
                </a:lnTo>
                <a:lnTo>
                  <a:pt x="101" y="136"/>
                </a:lnTo>
                <a:lnTo>
                  <a:pt x="101" y="138"/>
                </a:lnTo>
                <a:lnTo>
                  <a:pt x="101" y="138"/>
                </a:lnTo>
                <a:lnTo>
                  <a:pt x="102" y="142"/>
                </a:lnTo>
                <a:lnTo>
                  <a:pt x="102" y="142"/>
                </a:lnTo>
                <a:lnTo>
                  <a:pt x="105" y="141"/>
                </a:lnTo>
                <a:lnTo>
                  <a:pt x="106" y="141"/>
                </a:lnTo>
                <a:lnTo>
                  <a:pt x="106" y="141"/>
                </a:lnTo>
                <a:close/>
                <a:moveTo>
                  <a:pt x="121" y="6"/>
                </a:moveTo>
                <a:lnTo>
                  <a:pt x="121" y="6"/>
                </a:lnTo>
                <a:lnTo>
                  <a:pt x="118" y="6"/>
                </a:lnTo>
                <a:lnTo>
                  <a:pt x="116" y="6"/>
                </a:lnTo>
                <a:lnTo>
                  <a:pt x="116" y="6"/>
                </a:lnTo>
                <a:lnTo>
                  <a:pt x="115" y="7"/>
                </a:lnTo>
                <a:lnTo>
                  <a:pt x="113" y="7"/>
                </a:lnTo>
                <a:lnTo>
                  <a:pt x="113" y="7"/>
                </a:lnTo>
                <a:lnTo>
                  <a:pt x="109" y="6"/>
                </a:lnTo>
                <a:lnTo>
                  <a:pt x="105" y="6"/>
                </a:lnTo>
                <a:lnTo>
                  <a:pt x="105" y="6"/>
                </a:lnTo>
                <a:lnTo>
                  <a:pt x="105" y="6"/>
                </a:lnTo>
                <a:lnTo>
                  <a:pt x="105" y="6"/>
                </a:lnTo>
                <a:lnTo>
                  <a:pt x="102" y="7"/>
                </a:lnTo>
                <a:lnTo>
                  <a:pt x="101" y="6"/>
                </a:lnTo>
                <a:lnTo>
                  <a:pt x="101" y="6"/>
                </a:lnTo>
                <a:lnTo>
                  <a:pt x="99" y="8"/>
                </a:lnTo>
                <a:lnTo>
                  <a:pt x="99" y="8"/>
                </a:lnTo>
                <a:lnTo>
                  <a:pt x="112" y="8"/>
                </a:lnTo>
                <a:lnTo>
                  <a:pt x="112" y="8"/>
                </a:lnTo>
                <a:lnTo>
                  <a:pt x="115" y="10"/>
                </a:lnTo>
                <a:lnTo>
                  <a:pt x="115" y="10"/>
                </a:lnTo>
                <a:lnTo>
                  <a:pt x="116" y="10"/>
                </a:lnTo>
                <a:lnTo>
                  <a:pt x="116" y="10"/>
                </a:lnTo>
                <a:lnTo>
                  <a:pt x="119" y="8"/>
                </a:lnTo>
                <a:lnTo>
                  <a:pt x="119" y="8"/>
                </a:lnTo>
                <a:lnTo>
                  <a:pt x="121" y="6"/>
                </a:lnTo>
                <a:lnTo>
                  <a:pt x="121" y="6"/>
                </a:lnTo>
                <a:close/>
                <a:moveTo>
                  <a:pt x="50" y="77"/>
                </a:moveTo>
                <a:lnTo>
                  <a:pt x="50" y="77"/>
                </a:lnTo>
                <a:lnTo>
                  <a:pt x="50" y="77"/>
                </a:lnTo>
                <a:lnTo>
                  <a:pt x="50" y="77"/>
                </a:lnTo>
                <a:lnTo>
                  <a:pt x="58" y="65"/>
                </a:lnTo>
                <a:lnTo>
                  <a:pt x="58" y="65"/>
                </a:lnTo>
                <a:lnTo>
                  <a:pt x="59" y="65"/>
                </a:lnTo>
                <a:lnTo>
                  <a:pt x="58" y="64"/>
                </a:lnTo>
                <a:lnTo>
                  <a:pt x="58" y="64"/>
                </a:lnTo>
                <a:lnTo>
                  <a:pt x="48" y="71"/>
                </a:lnTo>
                <a:lnTo>
                  <a:pt x="48" y="71"/>
                </a:lnTo>
                <a:lnTo>
                  <a:pt x="50" y="77"/>
                </a:lnTo>
                <a:lnTo>
                  <a:pt x="50" y="77"/>
                </a:lnTo>
                <a:close/>
                <a:moveTo>
                  <a:pt x="31" y="150"/>
                </a:moveTo>
                <a:lnTo>
                  <a:pt x="31" y="150"/>
                </a:lnTo>
                <a:lnTo>
                  <a:pt x="31" y="150"/>
                </a:lnTo>
                <a:lnTo>
                  <a:pt x="31" y="150"/>
                </a:lnTo>
                <a:lnTo>
                  <a:pt x="15" y="162"/>
                </a:lnTo>
                <a:lnTo>
                  <a:pt x="15" y="162"/>
                </a:lnTo>
                <a:lnTo>
                  <a:pt x="15" y="162"/>
                </a:lnTo>
                <a:lnTo>
                  <a:pt x="15" y="162"/>
                </a:lnTo>
                <a:lnTo>
                  <a:pt x="25" y="159"/>
                </a:lnTo>
                <a:lnTo>
                  <a:pt x="25" y="159"/>
                </a:lnTo>
                <a:lnTo>
                  <a:pt x="27" y="158"/>
                </a:lnTo>
                <a:lnTo>
                  <a:pt x="27" y="158"/>
                </a:lnTo>
                <a:lnTo>
                  <a:pt x="31" y="150"/>
                </a:lnTo>
                <a:lnTo>
                  <a:pt x="31" y="150"/>
                </a:lnTo>
                <a:close/>
                <a:moveTo>
                  <a:pt x="95" y="57"/>
                </a:moveTo>
                <a:lnTo>
                  <a:pt x="95" y="57"/>
                </a:lnTo>
                <a:lnTo>
                  <a:pt x="95" y="57"/>
                </a:lnTo>
                <a:lnTo>
                  <a:pt x="95" y="57"/>
                </a:lnTo>
                <a:lnTo>
                  <a:pt x="95" y="57"/>
                </a:lnTo>
                <a:lnTo>
                  <a:pt x="95" y="57"/>
                </a:lnTo>
                <a:lnTo>
                  <a:pt x="89" y="67"/>
                </a:lnTo>
                <a:lnTo>
                  <a:pt x="89" y="67"/>
                </a:lnTo>
                <a:lnTo>
                  <a:pt x="82" y="81"/>
                </a:lnTo>
                <a:lnTo>
                  <a:pt x="82" y="81"/>
                </a:lnTo>
                <a:lnTo>
                  <a:pt x="82" y="82"/>
                </a:lnTo>
                <a:lnTo>
                  <a:pt x="82" y="82"/>
                </a:lnTo>
                <a:lnTo>
                  <a:pt x="85" y="87"/>
                </a:lnTo>
                <a:lnTo>
                  <a:pt x="85" y="87"/>
                </a:lnTo>
                <a:lnTo>
                  <a:pt x="86" y="89"/>
                </a:lnTo>
                <a:lnTo>
                  <a:pt x="86" y="89"/>
                </a:lnTo>
                <a:lnTo>
                  <a:pt x="86" y="89"/>
                </a:lnTo>
                <a:lnTo>
                  <a:pt x="86" y="89"/>
                </a:lnTo>
                <a:lnTo>
                  <a:pt x="86" y="87"/>
                </a:lnTo>
                <a:lnTo>
                  <a:pt x="86" y="87"/>
                </a:lnTo>
                <a:lnTo>
                  <a:pt x="85" y="82"/>
                </a:lnTo>
                <a:lnTo>
                  <a:pt x="86" y="78"/>
                </a:lnTo>
                <a:lnTo>
                  <a:pt x="86" y="78"/>
                </a:lnTo>
                <a:lnTo>
                  <a:pt x="92" y="65"/>
                </a:lnTo>
                <a:lnTo>
                  <a:pt x="92" y="65"/>
                </a:lnTo>
                <a:lnTo>
                  <a:pt x="95" y="57"/>
                </a:lnTo>
                <a:lnTo>
                  <a:pt x="95" y="57"/>
                </a:lnTo>
                <a:close/>
                <a:moveTo>
                  <a:pt x="24" y="152"/>
                </a:moveTo>
                <a:lnTo>
                  <a:pt x="24" y="152"/>
                </a:lnTo>
                <a:lnTo>
                  <a:pt x="23" y="150"/>
                </a:lnTo>
                <a:lnTo>
                  <a:pt x="21" y="150"/>
                </a:lnTo>
                <a:lnTo>
                  <a:pt x="21" y="150"/>
                </a:lnTo>
                <a:lnTo>
                  <a:pt x="15" y="153"/>
                </a:lnTo>
                <a:lnTo>
                  <a:pt x="15" y="153"/>
                </a:lnTo>
                <a:lnTo>
                  <a:pt x="14" y="153"/>
                </a:lnTo>
                <a:lnTo>
                  <a:pt x="13" y="155"/>
                </a:lnTo>
                <a:lnTo>
                  <a:pt x="13" y="155"/>
                </a:lnTo>
                <a:lnTo>
                  <a:pt x="11" y="159"/>
                </a:lnTo>
                <a:lnTo>
                  <a:pt x="11" y="159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24" y="152"/>
                </a:lnTo>
                <a:lnTo>
                  <a:pt x="24" y="152"/>
                </a:lnTo>
                <a:close/>
                <a:moveTo>
                  <a:pt x="28" y="165"/>
                </a:moveTo>
                <a:lnTo>
                  <a:pt x="28" y="165"/>
                </a:lnTo>
                <a:lnTo>
                  <a:pt x="27" y="169"/>
                </a:lnTo>
                <a:lnTo>
                  <a:pt x="27" y="169"/>
                </a:lnTo>
                <a:lnTo>
                  <a:pt x="28" y="172"/>
                </a:lnTo>
                <a:lnTo>
                  <a:pt x="28" y="172"/>
                </a:lnTo>
                <a:lnTo>
                  <a:pt x="28" y="173"/>
                </a:lnTo>
                <a:lnTo>
                  <a:pt x="28" y="175"/>
                </a:lnTo>
                <a:lnTo>
                  <a:pt x="28" y="175"/>
                </a:lnTo>
                <a:lnTo>
                  <a:pt x="27" y="175"/>
                </a:lnTo>
                <a:lnTo>
                  <a:pt x="27" y="175"/>
                </a:lnTo>
                <a:lnTo>
                  <a:pt x="30" y="175"/>
                </a:lnTo>
                <a:lnTo>
                  <a:pt x="31" y="173"/>
                </a:lnTo>
                <a:lnTo>
                  <a:pt x="31" y="173"/>
                </a:lnTo>
                <a:lnTo>
                  <a:pt x="32" y="169"/>
                </a:lnTo>
                <a:lnTo>
                  <a:pt x="35" y="163"/>
                </a:lnTo>
                <a:lnTo>
                  <a:pt x="35" y="163"/>
                </a:lnTo>
                <a:lnTo>
                  <a:pt x="35" y="159"/>
                </a:lnTo>
                <a:lnTo>
                  <a:pt x="35" y="159"/>
                </a:lnTo>
                <a:lnTo>
                  <a:pt x="37" y="159"/>
                </a:lnTo>
                <a:lnTo>
                  <a:pt x="37" y="159"/>
                </a:lnTo>
                <a:lnTo>
                  <a:pt x="35" y="159"/>
                </a:lnTo>
                <a:lnTo>
                  <a:pt x="35" y="159"/>
                </a:lnTo>
                <a:lnTo>
                  <a:pt x="34" y="165"/>
                </a:lnTo>
                <a:lnTo>
                  <a:pt x="34" y="165"/>
                </a:lnTo>
                <a:lnTo>
                  <a:pt x="32" y="166"/>
                </a:lnTo>
                <a:lnTo>
                  <a:pt x="30" y="166"/>
                </a:lnTo>
                <a:lnTo>
                  <a:pt x="30" y="166"/>
                </a:lnTo>
                <a:lnTo>
                  <a:pt x="28" y="165"/>
                </a:lnTo>
                <a:lnTo>
                  <a:pt x="28" y="165"/>
                </a:lnTo>
                <a:close/>
                <a:moveTo>
                  <a:pt x="25" y="27"/>
                </a:moveTo>
                <a:lnTo>
                  <a:pt x="25" y="27"/>
                </a:lnTo>
                <a:lnTo>
                  <a:pt x="34" y="23"/>
                </a:lnTo>
                <a:lnTo>
                  <a:pt x="41" y="18"/>
                </a:lnTo>
                <a:lnTo>
                  <a:pt x="41" y="18"/>
                </a:lnTo>
                <a:lnTo>
                  <a:pt x="40" y="15"/>
                </a:lnTo>
                <a:lnTo>
                  <a:pt x="40" y="15"/>
                </a:lnTo>
                <a:lnTo>
                  <a:pt x="37" y="17"/>
                </a:lnTo>
                <a:lnTo>
                  <a:pt x="37" y="17"/>
                </a:lnTo>
                <a:lnTo>
                  <a:pt x="31" y="21"/>
                </a:lnTo>
                <a:lnTo>
                  <a:pt x="31" y="21"/>
                </a:lnTo>
                <a:lnTo>
                  <a:pt x="25" y="27"/>
                </a:lnTo>
                <a:lnTo>
                  <a:pt x="25" y="27"/>
                </a:lnTo>
                <a:close/>
                <a:moveTo>
                  <a:pt x="99" y="33"/>
                </a:moveTo>
                <a:lnTo>
                  <a:pt x="99" y="33"/>
                </a:lnTo>
                <a:lnTo>
                  <a:pt x="101" y="33"/>
                </a:lnTo>
                <a:lnTo>
                  <a:pt x="101" y="33"/>
                </a:lnTo>
                <a:lnTo>
                  <a:pt x="102" y="33"/>
                </a:lnTo>
                <a:lnTo>
                  <a:pt x="104" y="31"/>
                </a:lnTo>
                <a:lnTo>
                  <a:pt x="104" y="31"/>
                </a:lnTo>
                <a:lnTo>
                  <a:pt x="109" y="18"/>
                </a:lnTo>
                <a:lnTo>
                  <a:pt x="109" y="18"/>
                </a:lnTo>
                <a:lnTo>
                  <a:pt x="111" y="17"/>
                </a:lnTo>
                <a:lnTo>
                  <a:pt x="111" y="17"/>
                </a:lnTo>
                <a:lnTo>
                  <a:pt x="108" y="18"/>
                </a:lnTo>
                <a:lnTo>
                  <a:pt x="108" y="18"/>
                </a:lnTo>
                <a:lnTo>
                  <a:pt x="105" y="23"/>
                </a:lnTo>
                <a:lnTo>
                  <a:pt x="105" y="23"/>
                </a:lnTo>
                <a:lnTo>
                  <a:pt x="105" y="24"/>
                </a:lnTo>
                <a:lnTo>
                  <a:pt x="105" y="24"/>
                </a:lnTo>
                <a:lnTo>
                  <a:pt x="105" y="24"/>
                </a:lnTo>
                <a:lnTo>
                  <a:pt x="105" y="25"/>
                </a:lnTo>
                <a:lnTo>
                  <a:pt x="104" y="25"/>
                </a:lnTo>
                <a:lnTo>
                  <a:pt x="104" y="25"/>
                </a:lnTo>
                <a:lnTo>
                  <a:pt x="102" y="27"/>
                </a:lnTo>
                <a:lnTo>
                  <a:pt x="102" y="27"/>
                </a:lnTo>
                <a:lnTo>
                  <a:pt x="102" y="27"/>
                </a:lnTo>
                <a:lnTo>
                  <a:pt x="102" y="27"/>
                </a:lnTo>
                <a:lnTo>
                  <a:pt x="99" y="33"/>
                </a:lnTo>
                <a:lnTo>
                  <a:pt x="99" y="33"/>
                </a:lnTo>
                <a:close/>
                <a:moveTo>
                  <a:pt x="47" y="121"/>
                </a:moveTo>
                <a:lnTo>
                  <a:pt x="47" y="121"/>
                </a:lnTo>
                <a:lnTo>
                  <a:pt x="47" y="119"/>
                </a:lnTo>
                <a:lnTo>
                  <a:pt x="47" y="119"/>
                </a:lnTo>
                <a:lnTo>
                  <a:pt x="40" y="125"/>
                </a:lnTo>
                <a:lnTo>
                  <a:pt x="40" y="125"/>
                </a:lnTo>
                <a:lnTo>
                  <a:pt x="38" y="125"/>
                </a:lnTo>
                <a:lnTo>
                  <a:pt x="38" y="125"/>
                </a:lnTo>
                <a:lnTo>
                  <a:pt x="35" y="131"/>
                </a:lnTo>
                <a:lnTo>
                  <a:pt x="35" y="131"/>
                </a:lnTo>
                <a:lnTo>
                  <a:pt x="35" y="132"/>
                </a:lnTo>
                <a:lnTo>
                  <a:pt x="35" y="132"/>
                </a:lnTo>
                <a:lnTo>
                  <a:pt x="40" y="129"/>
                </a:lnTo>
                <a:lnTo>
                  <a:pt x="40" y="129"/>
                </a:lnTo>
                <a:lnTo>
                  <a:pt x="41" y="129"/>
                </a:lnTo>
                <a:lnTo>
                  <a:pt x="41" y="129"/>
                </a:lnTo>
                <a:lnTo>
                  <a:pt x="47" y="121"/>
                </a:lnTo>
                <a:lnTo>
                  <a:pt x="47" y="121"/>
                </a:lnTo>
                <a:close/>
                <a:moveTo>
                  <a:pt x="37" y="48"/>
                </a:moveTo>
                <a:lnTo>
                  <a:pt x="37" y="48"/>
                </a:lnTo>
                <a:lnTo>
                  <a:pt x="48" y="35"/>
                </a:lnTo>
                <a:lnTo>
                  <a:pt x="48" y="35"/>
                </a:lnTo>
                <a:lnTo>
                  <a:pt x="48" y="35"/>
                </a:lnTo>
                <a:lnTo>
                  <a:pt x="48" y="35"/>
                </a:lnTo>
                <a:lnTo>
                  <a:pt x="34" y="44"/>
                </a:lnTo>
                <a:lnTo>
                  <a:pt x="34" y="44"/>
                </a:lnTo>
                <a:lnTo>
                  <a:pt x="37" y="48"/>
                </a:lnTo>
                <a:lnTo>
                  <a:pt x="37" y="48"/>
                </a:lnTo>
                <a:close/>
                <a:moveTo>
                  <a:pt x="88" y="152"/>
                </a:moveTo>
                <a:lnTo>
                  <a:pt x="88" y="152"/>
                </a:lnTo>
                <a:lnTo>
                  <a:pt x="99" y="145"/>
                </a:lnTo>
                <a:lnTo>
                  <a:pt x="99" y="145"/>
                </a:lnTo>
                <a:lnTo>
                  <a:pt x="98" y="139"/>
                </a:lnTo>
                <a:lnTo>
                  <a:pt x="98" y="139"/>
                </a:lnTo>
                <a:lnTo>
                  <a:pt x="88" y="152"/>
                </a:lnTo>
                <a:lnTo>
                  <a:pt x="88" y="152"/>
                </a:lnTo>
                <a:close/>
                <a:moveTo>
                  <a:pt x="54" y="105"/>
                </a:moveTo>
                <a:lnTo>
                  <a:pt x="54" y="105"/>
                </a:lnTo>
                <a:lnTo>
                  <a:pt x="51" y="108"/>
                </a:lnTo>
                <a:lnTo>
                  <a:pt x="51" y="108"/>
                </a:lnTo>
                <a:lnTo>
                  <a:pt x="47" y="114"/>
                </a:lnTo>
                <a:lnTo>
                  <a:pt x="47" y="114"/>
                </a:lnTo>
                <a:lnTo>
                  <a:pt x="47" y="114"/>
                </a:lnTo>
                <a:lnTo>
                  <a:pt x="47" y="114"/>
                </a:lnTo>
                <a:lnTo>
                  <a:pt x="51" y="115"/>
                </a:lnTo>
                <a:lnTo>
                  <a:pt x="51" y="115"/>
                </a:lnTo>
                <a:lnTo>
                  <a:pt x="57" y="105"/>
                </a:lnTo>
                <a:lnTo>
                  <a:pt x="57" y="105"/>
                </a:lnTo>
                <a:lnTo>
                  <a:pt x="54" y="105"/>
                </a:lnTo>
                <a:lnTo>
                  <a:pt x="54" y="105"/>
                </a:lnTo>
                <a:close/>
                <a:moveTo>
                  <a:pt x="95" y="152"/>
                </a:moveTo>
                <a:lnTo>
                  <a:pt x="95" y="152"/>
                </a:lnTo>
                <a:lnTo>
                  <a:pt x="95" y="152"/>
                </a:lnTo>
                <a:lnTo>
                  <a:pt x="95" y="152"/>
                </a:lnTo>
                <a:lnTo>
                  <a:pt x="94" y="152"/>
                </a:lnTo>
                <a:lnTo>
                  <a:pt x="94" y="152"/>
                </a:lnTo>
                <a:lnTo>
                  <a:pt x="88" y="155"/>
                </a:lnTo>
                <a:lnTo>
                  <a:pt x="88" y="155"/>
                </a:lnTo>
                <a:lnTo>
                  <a:pt x="85" y="156"/>
                </a:lnTo>
                <a:lnTo>
                  <a:pt x="82" y="156"/>
                </a:lnTo>
                <a:lnTo>
                  <a:pt x="82" y="156"/>
                </a:lnTo>
                <a:lnTo>
                  <a:pt x="85" y="163"/>
                </a:lnTo>
                <a:lnTo>
                  <a:pt x="85" y="163"/>
                </a:lnTo>
                <a:lnTo>
                  <a:pt x="95" y="152"/>
                </a:lnTo>
                <a:lnTo>
                  <a:pt x="95" y="152"/>
                </a:lnTo>
                <a:close/>
                <a:moveTo>
                  <a:pt x="99" y="159"/>
                </a:moveTo>
                <a:lnTo>
                  <a:pt x="99" y="159"/>
                </a:lnTo>
                <a:lnTo>
                  <a:pt x="99" y="159"/>
                </a:lnTo>
                <a:lnTo>
                  <a:pt x="99" y="159"/>
                </a:lnTo>
                <a:lnTo>
                  <a:pt x="86" y="168"/>
                </a:lnTo>
                <a:lnTo>
                  <a:pt x="86" y="168"/>
                </a:lnTo>
                <a:lnTo>
                  <a:pt x="92" y="168"/>
                </a:lnTo>
                <a:lnTo>
                  <a:pt x="98" y="168"/>
                </a:lnTo>
                <a:lnTo>
                  <a:pt x="98" y="168"/>
                </a:lnTo>
                <a:lnTo>
                  <a:pt x="98" y="166"/>
                </a:lnTo>
                <a:lnTo>
                  <a:pt x="98" y="166"/>
                </a:lnTo>
                <a:lnTo>
                  <a:pt x="96" y="165"/>
                </a:lnTo>
                <a:lnTo>
                  <a:pt x="96" y="163"/>
                </a:lnTo>
                <a:lnTo>
                  <a:pt x="96" y="163"/>
                </a:lnTo>
                <a:lnTo>
                  <a:pt x="98" y="160"/>
                </a:lnTo>
                <a:lnTo>
                  <a:pt x="98" y="160"/>
                </a:lnTo>
                <a:lnTo>
                  <a:pt x="99" y="159"/>
                </a:lnTo>
                <a:lnTo>
                  <a:pt x="99" y="159"/>
                </a:lnTo>
                <a:close/>
                <a:moveTo>
                  <a:pt x="44" y="132"/>
                </a:moveTo>
                <a:lnTo>
                  <a:pt x="44" y="132"/>
                </a:lnTo>
                <a:lnTo>
                  <a:pt x="42" y="133"/>
                </a:lnTo>
                <a:lnTo>
                  <a:pt x="42" y="133"/>
                </a:lnTo>
                <a:lnTo>
                  <a:pt x="32" y="155"/>
                </a:lnTo>
                <a:lnTo>
                  <a:pt x="32" y="155"/>
                </a:lnTo>
                <a:lnTo>
                  <a:pt x="31" y="156"/>
                </a:lnTo>
                <a:lnTo>
                  <a:pt x="31" y="156"/>
                </a:lnTo>
                <a:lnTo>
                  <a:pt x="31" y="158"/>
                </a:lnTo>
                <a:lnTo>
                  <a:pt x="31" y="158"/>
                </a:lnTo>
                <a:lnTo>
                  <a:pt x="32" y="156"/>
                </a:lnTo>
                <a:lnTo>
                  <a:pt x="32" y="156"/>
                </a:lnTo>
                <a:lnTo>
                  <a:pt x="35" y="149"/>
                </a:lnTo>
                <a:lnTo>
                  <a:pt x="35" y="149"/>
                </a:lnTo>
                <a:lnTo>
                  <a:pt x="44" y="132"/>
                </a:lnTo>
                <a:lnTo>
                  <a:pt x="44" y="132"/>
                </a:lnTo>
                <a:close/>
                <a:moveTo>
                  <a:pt x="57" y="89"/>
                </a:moveTo>
                <a:lnTo>
                  <a:pt x="57" y="89"/>
                </a:lnTo>
                <a:lnTo>
                  <a:pt x="59" y="88"/>
                </a:lnTo>
                <a:lnTo>
                  <a:pt x="59" y="88"/>
                </a:lnTo>
                <a:lnTo>
                  <a:pt x="62" y="85"/>
                </a:lnTo>
                <a:lnTo>
                  <a:pt x="62" y="85"/>
                </a:lnTo>
                <a:lnTo>
                  <a:pt x="68" y="77"/>
                </a:lnTo>
                <a:lnTo>
                  <a:pt x="68" y="77"/>
                </a:lnTo>
                <a:lnTo>
                  <a:pt x="69" y="75"/>
                </a:lnTo>
                <a:lnTo>
                  <a:pt x="69" y="75"/>
                </a:lnTo>
                <a:lnTo>
                  <a:pt x="68" y="75"/>
                </a:lnTo>
                <a:lnTo>
                  <a:pt x="68" y="75"/>
                </a:lnTo>
                <a:lnTo>
                  <a:pt x="68" y="75"/>
                </a:lnTo>
                <a:lnTo>
                  <a:pt x="58" y="87"/>
                </a:lnTo>
                <a:lnTo>
                  <a:pt x="58" y="87"/>
                </a:lnTo>
                <a:lnTo>
                  <a:pt x="57" y="88"/>
                </a:lnTo>
                <a:lnTo>
                  <a:pt x="57" y="89"/>
                </a:lnTo>
                <a:lnTo>
                  <a:pt x="57" y="89"/>
                </a:lnTo>
                <a:close/>
                <a:moveTo>
                  <a:pt x="51" y="44"/>
                </a:moveTo>
                <a:lnTo>
                  <a:pt x="51" y="44"/>
                </a:lnTo>
                <a:lnTo>
                  <a:pt x="50" y="38"/>
                </a:lnTo>
                <a:lnTo>
                  <a:pt x="50" y="38"/>
                </a:lnTo>
                <a:lnTo>
                  <a:pt x="40" y="50"/>
                </a:lnTo>
                <a:lnTo>
                  <a:pt x="40" y="50"/>
                </a:lnTo>
                <a:lnTo>
                  <a:pt x="50" y="44"/>
                </a:lnTo>
                <a:lnTo>
                  <a:pt x="50" y="44"/>
                </a:lnTo>
                <a:lnTo>
                  <a:pt x="51" y="44"/>
                </a:lnTo>
                <a:lnTo>
                  <a:pt x="51" y="44"/>
                </a:lnTo>
                <a:close/>
                <a:moveTo>
                  <a:pt x="81" y="135"/>
                </a:moveTo>
                <a:lnTo>
                  <a:pt x="81" y="135"/>
                </a:lnTo>
                <a:lnTo>
                  <a:pt x="82" y="141"/>
                </a:lnTo>
                <a:lnTo>
                  <a:pt x="82" y="141"/>
                </a:lnTo>
                <a:lnTo>
                  <a:pt x="92" y="129"/>
                </a:lnTo>
                <a:lnTo>
                  <a:pt x="92" y="129"/>
                </a:lnTo>
                <a:lnTo>
                  <a:pt x="81" y="135"/>
                </a:lnTo>
                <a:lnTo>
                  <a:pt x="81" y="135"/>
                </a:lnTo>
                <a:close/>
                <a:moveTo>
                  <a:pt x="95" y="131"/>
                </a:moveTo>
                <a:lnTo>
                  <a:pt x="95" y="131"/>
                </a:lnTo>
                <a:lnTo>
                  <a:pt x="85" y="142"/>
                </a:lnTo>
                <a:lnTo>
                  <a:pt x="85" y="142"/>
                </a:lnTo>
                <a:lnTo>
                  <a:pt x="85" y="143"/>
                </a:lnTo>
                <a:lnTo>
                  <a:pt x="85" y="143"/>
                </a:lnTo>
                <a:lnTo>
                  <a:pt x="96" y="135"/>
                </a:lnTo>
                <a:lnTo>
                  <a:pt x="96" y="135"/>
                </a:lnTo>
                <a:lnTo>
                  <a:pt x="95" y="131"/>
                </a:lnTo>
                <a:lnTo>
                  <a:pt x="95" y="131"/>
                </a:lnTo>
                <a:close/>
                <a:moveTo>
                  <a:pt x="34" y="143"/>
                </a:moveTo>
                <a:lnTo>
                  <a:pt x="34" y="143"/>
                </a:lnTo>
                <a:lnTo>
                  <a:pt x="38" y="135"/>
                </a:lnTo>
                <a:lnTo>
                  <a:pt x="38" y="135"/>
                </a:lnTo>
                <a:lnTo>
                  <a:pt x="35" y="136"/>
                </a:lnTo>
                <a:lnTo>
                  <a:pt x="35" y="136"/>
                </a:lnTo>
                <a:lnTo>
                  <a:pt x="32" y="138"/>
                </a:lnTo>
                <a:lnTo>
                  <a:pt x="31" y="142"/>
                </a:lnTo>
                <a:lnTo>
                  <a:pt x="31" y="142"/>
                </a:lnTo>
                <a:lnTo>
                  <a:pt x="30" y="145"/>
                </a:lnTo>
                <a:lnTo>
                  <a:pt x="30" y="145"/>
                </a:lnTo>
                <a:lnTo>
                  <a:pt x="34" y="143"/>
                </a:lnTo>
                <a:lnTo>
                  <a:pt x="34" y="143"/>
                </a:lnTo>
                <a:close/>
                <a:moveTo>
                  <a:pt x="61" y="68"/>
                </a:moveTo>
                <a:lnTo>
                  <a:pt x="61" y="68"/>
                </a:lnTo>
                <a:lnTo>
                  <a:pt x="52" y="78"/>
                </a:lnTo>
                <a:lnTo>
                  <a:pt x="52" y="78"/>
                </a:lnTo>
                <a:lnTo>
                  <a:pt x="52" y="78"/>
                </a:lnTo>
                <a:lnTo>
                  <a:pt x="52" y="78"/>
                </a:lnTo>
                <a:lnTo>
                  <a:pt x="67" y="68"/>
                </a:lnTo>
                <a:lnTo>
                  <a:pt x="67" y="68"/>
                </a:lnTo>
                <a:lnTo>
                  <a:pt x="65" y="67"/>
                </a:lnTo>
                <a:lnTo>
                  <a:pt x="64" y="65"/>
                </a:lnTo>
                <a:lnTo>
                  <a:pt x="64" y="65"/>
                </a:lnTo>
                <a:lnTo>
                  <a:pt x="64" y="67"/>
                </a:lnTo>
                <a:lnTo>
                  <a:pt x="64" y="67"/>
                </a:lnTo>
                <a:lnTo>
                  <a:pt x="64" y="68"/>
                </a:lnTo>
                <a:lnTo>
                  <a:pt x="64" y="68"/>
                </a:lnTo>
                <a:lnTo>
                  <a:pt x="62" y="71"/>
                </a:lnTo>
                <a:lnTo>
                  <a:pt x="62" y="71"/>
                </a:lnTo>
                <a:lnTo>
                  <a:pt x="61" y="69"/>
                </a:lnTo>
                <a:lnTo>
                  <a:pt x="61" y="69"/>
                </a:lnTo>
                <a:lnTo>
                  <a:pt x="61" y="68"/>
                </a:lnTo>
                <a:lnTo>
                  <a:pt x="61" y="68"/>
                </a:lnTo>
                <a:close/>
                <a:moveTo>
                  <a:pt x="25" y="131"/>
                </a:moveTo>
                <a:lnTo>
                  <a:pt x="25" y="131"/>
                </a:lnTo>
                <a:lnTo>
                  <a:pt x="27" y="129"/>
                </a:lnTo>
                <a:lnTo>
                  <a:pt x="27" y="129"/>
                </a:lnTo>
                <a:lnTo>
                  <a:pt x="32" y="125"/>
                </a:lnTo>
                <a:lnTo>
                  <a:pt x="32" y="125"/>
                </a:lnTo>
                <a:lnTo>
                  <a:pt x="34" y="123"/>
                </a:lnTo>
                <a:lnTo>
                  <a:pt x="35" y="121"/>
                </a:lnTo>
                <a:lnTo>
                  <a:pt x="35" y="121"/>
                </a:lnTo>
                <a:lnTo>
                  <a:pt x="31" y="122"/>
                </a:lnTo>
                <a:lnTo>
                  <a:pt x="31" y="122"/>
                </a:lnTo>
                <a:lnTo>
                  <a:pt x="30" y="123"/>
                </a:lnTo>
                <a:lnTo>
                  <a:pt x="30" y="123"/>
                </a:lnTo>
                <a:lnTo>
                  <a:pt x="25" y="129"/>
                </a:lnTo>
                <a:lnTo>
                  <a:pt x="25" y="129"/>
                </a:lnTo>
                <a:lnTo>
                  <a:pt x="25" y="131"/>
                </a:lnTo>
                <a:lnTo>
                  <a:pt x="25" y="131"/>
                </a:lnTo>
                <a:close/>
                <a:moveTo>
                  <a:pt x="75" y="114"/>
                </a:moveTo>
                <a:lnTo>
                  <a:pt x="75" y="114"/>
                </a:lnTo>
                <a:lnTo>
                  <a:pt x="75" y="114"/>
                </a:lnTo>
                <a:lnTo>
                  <a:pt x="75" y="114"/>
                </a:lnTo>
                <a:lnTo>
                  <a:pt x="85" y="106"/>
                </a:lnTo>
                <a:lnTo>
                  <a:pt x="85" y="106"/>
                </a:lnTo>
                <a:lnTo>
                  <a:pt x="84" y="104"/>
                </a:lnTo>
                <a:lnTo>
                  <a:pt x="84" y="104"/>
                </a:lnTo>
                <a:lnTo>
                  <a:pt x="75" y="112"/>
                </a:lnTo>
                <a:lnTo>
                  <a:pt x="75" y="112"/>
                </a:lnTo>
                <a:lnTo>
                  <a:pt x="75" y="114"/>
                </a:lnTo>
                <a:lnTo>
                  <a:pt x="75" y="114"/>
                </a:lnTo>
                <a:close/>
                <a:moveTo>
                  <a:pt x="79" y="122"/>
                </a:moveTo>
                <a:lnTo>
                  <a:pt x="79" y="122"/>
                </a:lnTo>
                <a:lnTo>
                  <a:pt x="79" y="122"/>
                </a:lnTo>
                <a:lnTo>
                  <a:pt x="79" y="122"/>
                </a:lnTo>
                <a:lnTo>
                  <a:pt x="88" y="116"/>
                </a:lnTo>
                <a:lnTo>
                  <a:pt x="88" y="116"/>
                </a:lnTo>
                <a:lnTo>
                  <a:pt x="86" y="112"/>
                </a:lnTo>
                <a:lnTo>
                  <a:pt x="86" y="112"/>
                </a:lnTo>
                <a:lnTo>
                  <a:pt x="79" y="122"/>
                </a:lnTo>
                <a:lnTo>
                  <a:pt x="79" y="122"/>
                </a:lnTo>
                <a:close/>
                <a:moveTo>
                  <a:pt x="41" y="57"/>
                </a:moveTo>
                <a:lnTo>
                  <a:pt x="41" y="57"/>
                </a:lnTo>
                <a:lnTo>
                  <a:pt x="50" y="48"/>
                </a:lnTo>
                <a:lnTo>
                  <a:pt x="50" y="48"/>
                </a:lnTo>
                <a:lnTo>
                  <a:pt x="50" y="48"/>
                </a:lnTo>
                <a:lnTo>
                  <a:pt x="50" y="48"/>
                </a:lnTo>
                <a:lnTo>
                  <a:pt x="40" y="54"/>
                </a:lnTo>
                <a:lnTo>
                  <a:pt x="40" y="54"/>
                </a:lnTo>
                <a:lnTo>
                  <a:pt x="41" y="57"/>
                </a:lnTo>
                <a:lnTo>
                  <a:pt x="41" y="57"/>
                </a:lnTo>
                <a:close/>
                <a:moveTo>
                  <a:pt x="57" y="98"/>
                </a:moveTo>
                <a:lnTo>
                  <a:pt x="57" y="98"/>
                </a:lnTo>
                <a:lnTo>
                  <a:pt x="58" y="98"/>
                </a:lnTo>
                <a:lnTo>
                  <a:pt x="58" y="98"/>
                </a:lnTo>
                <a:lnTo>
                  <a:pt x="68" y="88"/>
                </a:lnTo>
                <a:lnTo>
                  <a:pt x="68" y="88"/>
                </a:lnTo>
                <a:lnTo>
                  <a:pt x="68" y="87"/>
                </a:lnTo>
                <a:lnTo>
                  <a:pt x="68" y="87"/>
                </a:lnTo>
                <a:lnTo>
                  <a:pt x="69" y="85"/>
                </a:lnTo>
                <a:lnTo>
                  <a:pt x="69" y="85"/>
                </a:lnTo>
                <a:lnTo>
                  <a:pt x="71" y="84"/>
                </a:lnTo>
                <a:lnTo>
                  <a:pt x="71" y="84"/>
                </a:lnTo>
                <a:lnTo>
                  <a:pt x="64" y="89"/>
                </a:lnTo>
                <a:lnTo>
                  <a:pt x="64" y="89"/>
                </a:lnTo>
                <a:lnTo>
                  <a:pt x="64" y="89"/>
                </a:lnTo>
                <a:lnTo>
                  <a:pt x="64" y="89"/>
                </a:lnTo>
                <a:lnTo>
                  <a:pt x="58" y="98"/>
                </a:lnTo>
                <a:lnTo>
                  <a:pt x="58" y="98"/>
                </a:lnTo>
                <a:lnTo>
                  <a:pt x="57" y="98"/>
                </a:lnTo>
                <a:lnTo>
                  <a:pt x="57" y="98"/>
                </a:lnTo>
                <a:close/>
                <a:moveTo>
                  <a:pt x="3" y="172"/>
                </a:moveTo>
                <a:lnTo>
                  <a:pt x="3" y="172"/>
                </a:lnTo>
                <a:lnTo>
                  <a:pt x="8" y="173"/>
                </a:lnTo>
                <a:lnTo>
                  <a:pt x="14" y="173"/>
                </a:lnTo>
                <a:lnTo>
                  <a:pt x="14" y="173"/>
                </a:lnTo>
                <a:lnTo>
                  <a:pt x="13" y="172"/>
                </a:lnTo>
                <a:lnTo>
                  <a:pt x="13" y="172"/>
                </a:lnTo>
                <a:lnTo>
                  <a:pt x="11" y="170"/>
                </a:lnTo>
                <a:lnTo>
                  <a:pt x="11" y="170"/>
                </a:lnTo>
                <a:lnTo>
                  <a:pt x="10" y="169"/>
                </a:lnTo>
                <a:lnTo>
                  <a:pt x="8" y="169"/>
                </a:lnTo>
                <a:lnTo>
                  <a:pt x="8" y="169"/>
                </a:lnTo>
                <a:lnTo>
                  <a:pt x="5" y="170"/>
                </a:lnTo>
                <a:lnTo>
                  <a:pt x="4" y="170"/>
                </a:lnTo>
                <a:lnTo>
                  <a:pt x="4" y="170"/>
                </a:lnTo>
                <a:lnTo>
                  <a:pt x="3" y="170"/>
                </a:lnTo>
                <a:lnTo>
                  <a:pt x="3" y="170"/>
                </a:lnTo>
                <a:lnTo>
                  <a:pt x="3" y="172"/>
                </a:lnTo>
                <a:lnTo>
                  <a:pt x="3" y="172"/>
                </a:lnTo>
                <a:close/>
                <a:moveTo>
                  <a:pt x="101" y="150"/>
                </a:moveTo>
                <a:lnTo>
                  <a:pt x="101" y="150"/>
                </a:lnTo>
                <a:lnTo>
                  <a:pt x="91" y="160"/>
                </a:lnTo>
                <a:lnTo>
                  <a:pt x="91" y="160"/>
                </a:lnTo>
                <a:lnTo>
                  <a:pt x="91" y="160"/>
                </a:lnTo>
                <a:lnTo>
                  <a:pt x="91" y="160"/>
                </a:lnTo>
                <a:lnTo>
                  <a:pt x="102" y="153"/>
                </a:lnTo>
                <a:lnTo>
                  <a:pt x="102" y="153"/>
                </a:lnTo>
                <a:lnTo>
                  <a:pt x="101" y="150"/>
                </a:lnTo>
                <a:lnTo>
                  <a:pt x="101" y="150"/>
                </a:lnTo>
                <a:close/>
                <a:moveTo>
                  <a:pt x="48" y="102"/>
                </a:moveTo>
                <a:lnTo>
                  <a:pt x="48" y="102"/>
                </a:lnTo>
                <a:lnTo>
                  <a:pt x="51" y="101"/>
                </a:lnTo>
                <a:lnTo>
                  <a:pt x="51" y="101"/>
                </a:lnTo>
                <a:lnTo>
                  <a:pt x="52" y="99"/>
                </a:lnTo>
                <a:lnTo>
                  <a:pt x="52" y="99"/>
                </a:lnTo>
                <a:lnTo>
                  <a:pt x="55" y="95"/>
                </a:lnTo>
                <a:lnTo>
                  <a:pt x="55" y="95"/>
                </a:lnTo>
                <a:lnTo>
                  <a:pt x="57" y="94"/>
                </a:lnTo>
                <a:lnTo>
                  <a:pt x="57" y="94"/>
                </a:lnTo>
                <a:lnTo>
                  <a:pt x="54" y="95"/>
                </a:lnTo>
                <a:lnTo>
                  <a:pt x="51" y="96"/>
                </a:lnTo>
                <a:lnTo>
                  <a:pt x="48" y="102"/>
                </a:lnTo>
                <a:lnTo>
                  <a:pt x="48" y="102"/>
                </a:lnTo>
                <a:close/>
                <a:moveTo>
                  <a:pt x="92" y="125"/>
                </a:moveTo>
                <a:lnTo>
                  <a:pt x="92" y="125"/>
                </a:lnTo>
                <a:lnTo>
                  <a:pt x="91" y="122"/>
                </a:lnTo>
                <a:lnTo>
                  <a:pt x="91" y="122"/>
                </a:lnTo>
                <a:lnTo>
                  <a:pt x="82" y="131"/>
                </a:lnTo>
                <a:lnTo>
                  <a:pt x="82" y="131"/>
                </a:lnTo>
                <a:lnTo>
                  <a:pt x="82" y="131"/>
                </a:lnTo>
                <a:lnTo>
                  <a:pt x="82" y="131"/>
                </a:lnTo>
                <a:lnTo>
                  <a:pt x="92" y="125"/>
                </a:lnTo>
                <a:lnTo>
                  <a:pt x="92" y="125"/>
                </a:lnTo>
                <a:close/>
                <a:moveTo>
                  <a:pt x="81" y="94"/>
                </a:moveTo>
                <a:lnTo>
                  <a:pt x="81" y="94"/>
                </a:lnTo>
                <a:lnTo>
                  <a:pt x="78" y="98"/>
                </a:lnTo>
                <a:lnTo>
                  <a:pt x="78" y="98"/>
                </a:lnTo>
                <a:lnTo>
                  <a:pt x="74" y="102"/>
                </a:lnTo>
                <a:lnTo>
                  <a:pt x="74" y="102"/>
                </a:lnTo>
                <a:lnTo>
                  <a:pt x="72" y="104"/>
                </a:lnTo>
                <a:lnTo>
                  <a:pt x="74" y="104"/>
                </a:lnTo>
                <a:lnTo>
                  <a:pt x="74" y="104"/>
                </a:lnTo>
                <a:lnTo>
                  <a:pt x="82" y="98"/>
                </a:lnTo>
                <a:lnTo>
                  <a:pt x="82" y="98"/>
                </a:lnTo>
                <a:lnTo>
                  <a:pt x="81" y="94"/>
                </a:lnTo>
                <a:lnTo>
                  <a:pt x="81" y="94"/>
                </a:lnTo>
                <a:close/>
                <a:moveTo>
                  <a:pt x="99" y="122"/>
                </a:moveTo>
                <a:lnTo>
                  <a:pt x="99" y="122"/>
                </a:lnTo>
                <a:lnTo>
                  <a:pt x="95" y="116"/>
                </a:lnTo>
                <a:lnTo>
                  <a:pt x="95" y="116"/>
                </a:lnTo>
                <a:lnTo>
                  <a:pt x="94" y="119"/>
                </a:lnTo>
                <a:lnTo>
                  <a:pt x="94" y="119"/>
                </a:lnTo>
                <a:lnTo>
                  <a:pt x="95" y="123"/>
                </a:lnTo>
                <a:lnTo>
                  <a:pt x="95" y="123"/>
                </a:lnTo>
                <a:lnTo>
                  <a:pt x="99" y="122"/>
                </a:lnTo>
                <a:lnTo>
                  <a:pt x="99" y="122"/>
                </a:lnTo>
                <a:close/>
                <a:moveTo>
                  <a:pt x="31" y="37"/>
                </a:moveTo>
                <a:lnTo>
                  <a:pt x="31" y="37"/>
                </a:lnTo>
                <a:lnTo>
                  <a:pt x="32" y="40"/>
                </a:lnTo>
                <a:lnTo>
                  <a:pt x="32" y="40"/>
                </a:lnTo>
                <a:lnTo>
                  <a:pt x="41" y="31"/>
                </a:lnTo>
                <a:lnTo>
                  <a:pt x="41" y="31"/>
                </a:lnTo>
                <a:lnTo>
                  <a:pt x="41" y="31"/>
                </a:lnTo>
                <a:lnTo>
                  <a:pt x="41" y="31"/>
                </a:lnTo>
                <a:lnTo>
                  <a:pt x="31" y="37"/>
                </a:lnTo>
                <a:lnTo>
                  <a:pt x="31" y="37"/>
                </a:lnTo>
                <a:close/>
                <a:moveTo>
                  <a:pt x="89" y="31"/>
                </a:moveTo>
                <a:lnTo>
                  <a:pt x="89" y="31"/>
                </a:lnTo>
                <a:lnTo>
                  <a:pt x="94" y="33"/>
                </a:lnTo>
                <a:lnTo>
                  <a:pt x="94" y="33"/>
                </a:lnTo>
                <a:lnTo>
                  <a:pt x="95" y="31"/>
                </a:lnTo>
                <a:lnTo>
                  <a:pt x="95" y="31"/>
                </a:lnTo>
                <a:lnTo>
                  <a:pt x="98" y="27"/>
                </a:lnTo>
                <a:lnTo>
                  <a:pt x="98" y="27"/>
                </a:lnTo>
                <a:lnTo>
                  <a:pt x="96" y="28"/>
                </a:lnTo>
                <a:lnTo>
                  <a:pt x="96" y="28"/>
                </a:lnTo>
                <a:lnTo>
                  <a:pt x="91" y="28"/>
                </a:lnTo>
                <a:lnTo>
                  <a:pt x="91" y="28"/>
                </a:lnTo>
                <a:lnTo>
                  <a:pt x="89" y="30"/>
                </a:lnTo>
                <a:lnTo>
                  <a:pt x="89" y="31"/>
                </a:lnTo>
                <a:lnTo>
                  <a:pt x="89" y="31"/>
                </a:lnTo>
                <a:close/>
                <a:moveTo>
                  <a:pt x="105" y="13"/>
                </a:moveTo>
                <a:lnTo>
                  <a:pt x="105" y="13"/>
                </a:lnTo>
                <a:lnTo>
                  <a:pt x="99" y="13"/>
                </a:lnTo>
                <a:lnTo>
                  <a:pt x="99" y="13"/>
                </a:lnTo>
                <a:lnTo>
                  <a:pt x="98" y="15"/>
                </a:lnTo>
                <a:lnTo>
                  <a:pt x="96" y="17"/>
                </a:lnTo>
                <a:lnTo>
                  <a:pt x="96" y="17"/>
                </a:lnTo>
                <a:lnTo>
                  <a:pt x="95" y="18"/>
                </a:lnTo>
                <a:lnTo>
                  <a:pt x="95" y="18"/>
                </a:lnTo>
                <a:lnTo>
                  <a:pt x="96" y="18"/>
                </a:lnTo>
                <a:lnTo>
                  <a:pt x="96" y="18"/>
                </a:lnTo>
                <a:lnTo>
                  <a:pt x="102" y="15"/>
                </a:lnTo>
                <a:lnTo>
                  <a:pt x="102" y="15"/>
                </a:lnTo>
                <a:lnTo>
                  <a:pt x="105" y="15"/>
                </a:lnTo>
                <a:lnTo>
                  <a:pt x="105" y="13"/>
                </a:lnTo>
                <a:lnTo>
                  <a:pt x="105" y="13"/>
                </a:lnTo>
                <a:close/>
                <a:moveTo>
                  <a:pt x="57" y="58"/>
                </a:moveTo>
                <a:lnTo>
                  <a:pt x="57" y="58"/>
                </a:lnTo>
                <a:lnTo>
                  <a:pt x="48" y="67"/>
                </a:lnTo>
                <a:lnTo>
                  <a:pt x="48" y="67"/>
                </a:lnTo>
                <a:lnTo>
                  <a:pt x="58" y="61"/>
                </a:lnTo>
                <a:lnTo>
                  <a:pt x="58" y="61"/>
                </a:lnTo>
                <a:lnTo>
                  <a:pt x="57" y="58"/>
                </a:lnTo>
                <a:lnTo>
                  <a:pt x="57" y="58"/>
                </a:lnTo>
                <a:close/>
                <a:moveTo>
                  <a:pt x="44" y="25"/>
                </a:moveTo>
                <a:lnTo>
                  <a:pt x="44" y="25"/>
                </a:lnTo>
                <a:lnTo>
                  <a:pt x="42" y="23"/>
                </a:lnTo>
                <a:lnTo>
                  <a:pt x="42" y="23"/>
                </a:lnTo>
                <a:lnTo>
                  <a:pt x="34" y="31"/>
                </a:lnTo>
                <a:lnTo>
                  <a:pt x="34" y="31"/>
                </a:lnTo>
                <a:lnTo>
                  <a:pt x="34" y="31"/>
                </a:lnTo>
                <a:lnTo>
                  <a:pt x="34" y="31"/>
                </a:lnTo>
                <a:lnTo>
                  <a:pt x="44" y="25"/>
                </a:lnTo>
                <a:lnTo>
                  <a:pt x="44" y="25"/>
                </a:lnTo>
                <a:close/>
                <a:moveTo>
                  <a:pt x="54" y="48"/>
                </a:moveTo>
                <a:lnTo>
                  <a:pt x="54" y="48"/>
                </a:lnTo>
                <a:lnTo>
                  <a:pt x="45" y="57"/>
                </a:lnTo>
                <a:lnTo>
                  <a:pt x="45" y="57"/>
                </a:lnTo>
                <a:lnTo>
                  <a:pt x="45" y="57"/>
                </a:lnTo>
                <a:lnTo>
                  <a:pt x="45" y="57"/>
                </a:lnTo>
                <a:lnTo>
                  <a:pt x="54" y="52"/>
                </a:lnTo>
                <a:lnTo>
                  <a:pt x="54" y="52"/>
                </a:lnTo>
                <a:lnTo>
                  <a:pt x="54" y="48"/>
                </a:lnTo>
                <a:lnTo>
                  <a:pt x="54" y="48"/>
                </a:lnTo>
                <a:close/>
                <a:moveTo>
                  <a:pt x="11" y="166"/>
                </a:moveTo>
                <a:lnTo>
                  <a:pt x="11" y="166"/>
                </a:lnTo>
                <a:lnTo>
                  <a:pt x="13" y="168"/>
                </a:lnTo>
                <a:lnTo>
                  <a:pt x="13" y="168"/>
                </a:lnTo>
                <a:lnTo>
                  <a:pt x="17" y="168"/>
                </a:lnTo>
                <a:lnTo>
                  <a:pt x="17" y="168"/>
                </a:lnTo>
                <a:lnTo>
                  <a:pt x="18" y="168"/>
                </a:lnTo>
                <a:lnTo>
                  <a:pt x="20" y="166"/>
                </a:lnTo>
                <a:lnTo>
                  <a:pt x="20" y="166"/>
                </a:lnTo>
                <a:lnTo>
                  <a:pt x="20" y="166"/>
                </a:lnTo>
                <a:lnTo>
                  <a:pt x="20" y="166"/>
                </a:lnTo>
                <a:lnTo>
                  <a:pt x="21" y="165"/>
                </a:lnTo>
                <a:lnTo>
                  <a:pt x="23" y="163"/>
                </a:lnTo>
                <a:lnTo>
                  <a:pt x="23" y="163"/>
                </a:lnTo>
                <a:lnTo>
                  <a:pt x="17" y="165"/>
                </a:lnTo>
                <a:lnTo>
                  <a:pt x="11" y="166"/>
                </a:lnTo>
                <a:lnTo>
                  <a:pt x="11" y="166"/>
                </a:lnTo>
                <a:close/>
                <a:moveTo>
                  <a:pt x="86" y="101"/>
                </a:moveTo>
                <a:lnTo>
                  <a:pt x="86" y="101"/>
                </a:lnTo>
                <a:lnTo>
                  <a:pt x="91" y="115"/>
                </a:lnTo>
                <a:lnTo>
                  <a:pt x="91" y="115"/>
                </a:lnTo>
                <a:lnTo>
                  <a:pt x="94" y="114"/>
                </a:lnTo>
                <a:lnTo>
                  <a:pt x="94" y="114"/>
                </a:lnTo>
                <a:lnTo>
                  <a:pt x="86" y="101"/>
                </a:lnTo>
                <a:lnTo>
                  <a:pt x="86" y="101"/>
                </a:lnTo>
                <a:close/>
                <a:moveTo>
                  <a:pt x="106" y="169"/>
                </a:moveTo>
                <a:lnTo>
                  <a:pt x="106" y="169"/>
                </a:lnTo>
                <a:lnTo>
                  <a:pt x="106" y="169"/>
                </a:lnTo>
                <a:lnTo>
                  <a:pt x="106" y="169"/>
                </a:lnTo>
                <a:lnTo>
                  <a:pt x="98" y="170"/>
                </a:lnTo>
                <a:lnTo>
                  <a:pt x="88" y="170"/>
                </a:lnTo>
                <a:lnTo>
                  <a:pt x="88" y="170"/>
                </a:lnTo>
                <a:lnTo>
                  <a:pt x="89" y="172"/>
                </a:lnTo>
                <a:lnTo>
                  <a:pt x="91" y="172"/>
                </a:lnTo>
                <a:lnTo>
                  <a:pt x="91" y="172"/>
                </a:lnTo>
                <a:lnTo>
                  <a:pt x="96" y="172"/>
                </a:lnTo>
                <a:lnTo>
                  <a:pt x="96" y="172"/>
                </a:lnTo>
                <a:lnTo>
                  <a:pt x="106" y="169"/>
                </a:lnTo>
                <a:lnTo>
                  <a:pt x="106" y="169"/>
                </a:lnTo>
                <a:close/>
                <a:moveTo>
                  <a:pt x="47" y="129"/>
                </a:moveTo>
                <a:lnTo>
                  <a:pt x="47" y="129"/>
                </a:lnTo>
                <a:lnTo>
                  <a:pt x="54" y="115"/>
                </a:lnTo>
                <a:lnTo>
                  <a:pt x="54" y="115"/>
                </a:lnTo>
                <a:lnTo>
                  <a:pt x="50" y="121"/>
                </a:lnTo>
                <a:lnTo>
                  <a:pt x="50" y="121"/>
                </a:lnTo>
                <a:lnTo>
                  <a:pt x="45" y="126"/>
                </a:lnTo>
                <a:lnTo>
                  <a:pt x="45" y="126"/>
                </a:lnTo>
                <a:lnTo>
                  <a:pt x="45" y="128"/>
                </a:lnTo>
                <a:lnTo>
                  <a:pt x="47" y="129"/>
                </a:lnTo>
                <a:lnTo>
                  <a:pt x="47" y="129"/>
                </a:lnTo>
                <a:close/>
                <a:moveTo>
                  <a:pt x="79" y="168"/>
                </a:moveTo>
                <a:lnTo>
                  <a:pt x="79" y="168"/>
                </a:lnTo>
                <a:lnTo>
                  <a:pt x="81" y="172"/>
                </a:lnTo>
                <a:lnTo>
                  <a:pt x="81" y="172"/>
                </a:lnTo>
                <a:lnTo>
                  <a:pt x="82" y="173"/>
                </a:lnTo>
                <a:lnTo>
                  <a:pt x="82" y="173"/>
                </a:lnTo>
                <a:lnTo>
                  <a:pt x="85" y="173"/>
                </a:lnTo>
                <a:lnTo>
                  <a:pt x="85" y="173"/>
                </a:lnTo>
                <a:lnTo>
                  <a:pt x="85" y="170"/>
                </a:lnTo>
                <a:lnTo>
                  <a:pt x="85" y="170"/>
                </a:lnTo>
                <a:lnTo>
                  <a:pt x="84" y="170"/>
                </a:lnTo>
                <a:lnTo>
                  <a:pt x="84" y="170"/>
                </a:lnTo>
                <a:lnTo>
                  <a:pt x="79" y="168"/>
                </a:lnTo>
                <a:lnTo>
                  <a:pt x="79" y="168"/>
                </a:lnTo>
                <a:close/>
                <a:moveTo>
                  <a:pt x="15" y="149"/>
                </a:moveTo>
                <a:lnTo>
                  <a:pt x="15" y="149"/>
                </a:lnTo>
                <a:lnTo>
                  <a:pt x="15" y="149"/>
                </a:lnTo>
                <a:lnTo>
                  <a:pt x="15" y="149"/>
                </a:lnTo>
                <a:lnTo>
                  <a:pt x="21" y="148"/>
                </a:lnTo>
                <a:lnTo>
                  <a:pt x="21" y="148"/>
                </a:lnTo>
                <a:lnTo>
                  <a:pt x="23" y="148"/>
                </a:lnTo>
                <a:lnTo>
                  <a:pt x="23" y="148"/>
                </a:lnTo>
                <a:lnTo>
                  <a:pt x="24" y="143"/>
                </a:lnTo>
                <a:lnTo>
                  <a:pt x="24" y="143"/>
                </a:lnTo>
                <a:lnTo>
                  <a:pt x="24" y="143"/>
                </a:lnTo>
                <a:lnTo>
                  <a:pt x="24" y="143"/>
                </a:lnTo>
                <a:lnTo>
                  <a:pt x="17" y="148"/>
                </a:lnTo>
                <a:lnTo>
                  <a:pt x="17" y="148"/>
                </a:lnTo>
                <a:lnTo>
                  <a:pt x="15" y="149"/>
                </a:lnTo>
                <a:lnTo>
                  <a:pt x="15" y="149"/>
                </a:lnTo>
                <a:close/>
                <a:moveTo>
                  <a:pt x="94" y="23"/>
                </a:moveTo>
                <a:lnTo>
                  <a:pt x="94" y="23"/>
                </a:lnTo>
                <a:lnTo>
                  <a:pt x="94" y="23"/>
                </a:lnTo>
                <a:lnTo>
                  <a:pt x="94" y="23"/>
                </a:lnTo>
                <a:lnTo>
                  <a:pt x="101" y="23"/>
                </a:lnTo>
                <a:lnTo>
                  <a:pt x="101" y="23"/>
                </a:lnTo>
                <a:lnTo>
                  <a:pt x="102" y="20"/>
                </a:lnTo>
                <a:lnTo>
                  <a:pt x="102" y="20"/>
                </a:lnTo>
                <a:lnTo>
                  <a:pt x="94" y="23"/>
                </a:lnTo>
                <a:lnTo>
                  <a:pt x="94" y="23"/>
                </a:lnTo>
                <a:close/>
                <a:moveTo>
                  <a:pt x="81" y="51"/>
                </a:moveTo>
                <a:lnTo>
                  <a:pt x="81" y="51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4" y="51"/>
                </a:lnTo>
                <a:lnTo>
                  <a:pt x="86" y="47"/>
                </a:lnTo>
                <a:lnTo>
                  <a:pt x="86" y="47"/>
                </a:lnTo>
                <a:lnTo>
                  <a:pt x="82" y="48"/>
                </a:lnTo>
                <a:lnTo>
                  <a:pt x="82" y="48"/>
                </a:lnTo>
                <a:lnTo>
                  <a:pt x="82" y="48"/>
                </a:lnTo>
                <a:lnTo>
                  <a:pt x="82" y="48"/>
                </a:lnTo>
                <a:lnTo>
                  <a:pt x="81" y="51"/>
                </a:lnTo>
                <a:lnTo>
                  <a:pt x="81" y="51"/>
                </a:lnTo>
                <a:close/>
                <a:moveTo>
                  <a:pt x="28" y="33"/>
                </a:moveTo>
                <a:lnTo>
                  <a:pt x="28" y="33"/>
                </a:lnTo>
                <a:lnTo>
                  <a:pt x="31" y="30"/>
                </a:lnTo>
                <a:lnTo>
                  <a:pt x="31" y="30"/>
                </a:lnTo>
                <a:lnTo>
                  <a:pt x="32" y="28"/>
                </a:lnTo>
                <a:lnTo>
                  <a:pt x="32" y="28"/>
                </a:lnTo>
                <a:lnTo>
                  <a:pt x="35" y="25"/>
                </a:lnTo>
                <a:lnTo>
                  <a:pt x="35" y="25"/>
                </a:lnTo>
                <a:lnTo>
                  <a:pt x="35" y="25"/>
                </a:lnTo>
                <a:lnTo>
                  <a:pt x="35" y="25"/>
                </a:lnTo>
                <a:lnTo>
                  <a:pt x="27" y="30"/>
                </a:lnTo>
                <a:lnTo>
                  <a:pt x="27" y="30"/>
                </a:lnTo>
                <a:lnTo>
                  <a:pt x="28" y="33"/>
                </a:lnTo>
                <a:lnTo>
                  <a:pt x="28" y="33"/>
                </a:lnTo>
                <a:close/>
                <a:moveTo>
                  <a:pt x="51" y="58"/>
                </a:moveTo>
                <a:lnTo>
                  <a:pt x="51" y="58"/>
                </a:lnTo>
                <a:lnTo>
                  <a:pt x="51" y="58"/>
                </a:lnTo>
                <a:lnTo>
                  <a:pt x="51" y="58"/>
                </a:lnTo>
                <a:lnTo>
                  <a:pt x="44" y="62"/>
                </a:lnTo>
                <a:lnTo>
                  <a:pt x="44" y="62"/>
                </a:lnTo>
                <a:lnTo>
                  <a:pt x="45" y="65"/>
                </a:lnTo>
                <a:lnTo>
                  <a:pt x="45" y="65"/>
                </a:lnTo>
                <a:lnTo>
                  <a:pt x="51" y="58"/>
                </a:lnTo>
                <a:lnTo>
                  <a:pt x="51" y="58"/>
                </a:lnTo>
                <a:close/>
                <a:moveTo>
                  <a:pt x="91" y="143"/>
                </a:moveTo>
                <a:lnTo>
                  <a:pt x="91" y="143"/>
                </a:lnTo>
                <a:lnTo>
                  <a:pt x="91" y="142"/>
                </a:lnTo>
                <a:lnTo>
                  <a:pt x="91" y="142"/>
                </a:lnTo>
                <a:lnTo>
                  <a:pt x="84" y="148"/>
                </a:lnTo>
                <a:lnTo>
                  <a:pt x="84" y="148"/>
                </a:lnTo>
                <a:lnTo>
                  <a:pt x="85" y="150"/>
                </a:lnTo>
                <a:lnTo>
                  <a:pt x="85" y="150"/>
                </a:lnTo>
                <a:lnTo>
                  <a:pt x="91" y="143"/>
                </a:lnTo>
                <a:lnTo>
                  <a:pt x="91" y="143"/>
                </a:lnTo>
                <a:lnTo>
                  <a:pt x="91" y="143"/>
                </a:lnTo>
                <a:lnTo>
                  <a:pt x="91" y="143"/>
                </a:lnTo>
                <a:close/>
                <a:moveTo>
                  <a:pt x="101" y="37"/>
                </a:moveTo>
                <a:lnTo>
                  <a:pt x="101" y="37"/>
                </a:lnTo>
                <a:lnTo>
                  <a:pt x="96" y="37"/>
                </a:lnTo>
                <a:lnTo>
                  <a:pt x="95" y="40"/>
                </a:lnTo>
                <a:lnTo>
                  <a:pt x="95" y="40"/>
                </a:lnTo>
                <a:lnTo>
                  <a:pt x="96" y="41"/>
                </a:lnTo>
                <a:lnTo>
                  <a:pt x="96" y="41"/>
                </a:lnTo>
                <a:lnTo>
                  <a:pt x="98" y="40"/>
                </a:lnTo>
                <a:lnTo>
                  <a:pt x="98" y="40"/>
                </a:lnTo>
                <a:lnTo>
                  <a:pt x="101" y="37"/>
                </a:lnTo>
                <a:lnTo>
                  <a:pt x="101" y="37"/>
                </a:lnTo>
                <a:close/>
                <a:moveTo>
                  <a:pt x="77" y="61"/>
                </a:moveTo>
                <a:lnTo>
                  <a:pt x="77" y="61"/>
                </a:lnTo>
                <a:lnTo>
                  <a:pt x="79" y="62"/>
                </a:lnTo>
                <a:lnTo>
                  <a:pt x="79" y="62"/>
                </a:lnTo>
                <a:lnTo>
                  <a:pt x="81" y="58"/>
                </a:lnTo>
                <a:lnTo>
                  <a:pt x="81" y="58"/>
                </a:lnTo>
                <a:lnTo>
                  <a:pt x="78" y="58"/>
                </a:lnTo>
                <a:lnTo>
                  <a:pt x="77" y="61"/>
                </a:lnTo>
                <a:lnTo>
                  <a:pt x="77" y="61"/>
                </a:lnTo>
                <a:close/>
                <a:moveTo>
                  <a:pt x="79" y="41"/>
                </a:moveTo>
                <a:lnTo>
                  <a:pt x="79" y="41"/>
                </a:lnTo>
                <a:lnTo>
                  <a:pt x="77" y="47"/>
                </a:lnTo>
                <a:lnTo>
                  <a:pt x="77" y="47"/>
                </a:lnTo>
                <a:lnTo>
                  <a:pt x="79" y="45"/>
                </a:lnTo>
                <a:lnTo>
                  <a:pt x="81" y="42"/>
                </a:lnTo>
                <a:lnTo>
                  <a:pt x="81" y="42"/>
                </a:lnTo>
                <a:lnTo>
                  <a:pt x="79" y="41"/>
                </a:lnTo>
                <a:lnTo>
                  <a:pt x="79" y="41"/>
                </a:lnTo>
                <a:close/>
                <a:moveTo>
                  <a:pt x="85" y="122"/>
                </a:moveTo>
                <a:lnTo>
                  <a:pt x="85" y="122"/>
                </a:lnTo>
                <a:lnTo>
                  <a:pt x="85" y="122"/>
                </a:lnTo>
                <a:lnTo>
                  <a:pt x="85" y="122"/>
                </a:lnTo>
                <a:lnTo>
                  <a:pt x="79" y="126"/>
                </a:lnTo>
                <a:lnTo>
                  <a:pt x="79" y="126"/>
                </a:lnTo>
                <a:lnTo>
                  <a:pt x="79" y="128"/>
                </a:lnTo>
                <a:lnTo>
                  <a:pt x="79" y="128"/>
                </a:lnTo>
                <a:lnTo>
                  <a:pt x="85" y="122"/>
                </a:lnTo>
                <a:lnTo>
                  <a:pt x="85" y="122"/>
                </a:lnTo>
                <a:close/>
                <a:moveTo>
                  <a:pt x="32" y="118"/>
                </a:moveTo>
                <a:lnTo>
                  <a:pt x="32" y="118"/>
                </a:lnTo>
                <a:lnTo>
                  <a:pt x="32" y="119"/>
                </a:lnTo>
                <a:lnTo>
                  <a:pt x="32" y="119"/>
                </a:lnTo>
                <a:lnTo>
                  <a:pt x="37" y="118"/>
                </a:lnTo>
                <a:lnTo>
                  <a:pt x="37" y="118"/>
                </a:lnTo>
                <a:lnTo>
                  <a:pt x="37" y="116"/>
                </a:lnTo>
                <a:lnTo>
                  <a:pt x="37" y="116"/>
                </a:lnTo>
                <a:lnTo>
                  <a:pt x="38" y="114"/>
                </a:lnTo>
                <a:lnTo>
                  <a:pt x="38" y="114"/>
                </a:lnTo>
                <a:lnTo>
                  <a:pt x="32" y="118"/>
                </a:lnTo>
                <a:lnTo>
                  <a:pt x="32" y="118"/>
                </a:lnTo>
                <a:close/>
                <a:moveTo>
                  <a:pt x="98" y="6"/>
                </a:moveTo>
                <a:lnTo>
                  <a:pt x="98" y="6"/>
                </a:lnTo>
                <a:lnTo>
                  <a:pt x="94" y="7"/>
                </a:lnTo>
                <a:lnTo>
                  <a:pt x="94" y="7"/>
                </a:lnTo>
                <a:lnTo>
                  <a:pt x="94" y="10"/>
                </a:lnTo>
                <a:lnTo>
                  <a:pt x="94" y="10"/>
                </a:lnTo>
                <a:lnTo>
                  <a:pt x="96" y="8"/>
                </a:lnTo>
                <a:lnTo>
                  <a:pt x="96" y="8"/>
                </a:lnTo>
                <a:lnTo>
                  <a:pt x="96" y="8"/>
                </a:lnTo>
                <a:lnTo>
                  <a:pt x="96" y="8"/>
                </a:lnTo>
                <a:lnTo>
                  <a:pt x="98" y="6"/>
                </a:lnTo>
                <a:lnTo>
                  <a:pt x="98" y="6"/>
                </a:lnTo>
                <a:close/>
                <a:moveTo>
                  <a:pt x="24" y="135"/>
                </a:moveTo>
                <a:lnTo>
                  <a:pt x="24" y="135"/>
                </a:lnTo>
                <a:lnTo>
                  <a:pt x="30" y="133"/>
                </a:lnTo>
                <a:lnTo>
                  <a:pt x="30" y="132"/>
                </a:lnTo>
                <a:lnTo>
                  <a:pt x="31" y="131"/>
                </a:lnTo>
                <a:lnTo>
                  <a:pt x="31" y="131"/>
                </a:lnTo>
                <a:lnTo>
                  <a:pt x="24" y="135"/>
                </a:lnTo>
                <a:lnTo>
                  <a:pt x="24" y="135"/>
                </a:lnTo>
                <a:close/>
                <a:moveTo>
                  <a:pt x="71" y="57"/>
                </a:moveTo>
                <a:lnTo>
                  <a:pt x="71" y="57"/>
                </a:lnTo>
                <a:lnTo>
                  <a:pt x="74" y="57"/>
                </a:lnTo>
                <a:lnTo>
                  <a:pt x="75" y="54"/>
                </a:lnTo>
                <a:lnTo>
                  <a:pt x="75" y="54"/>
                </a:lnTo>
                <a:lnTo>
                  <a:pt x="74" y="54"/>
                </a:lnTo>
                <a:lnTo>
                  <a:pt x="74" y="54"/>
                </a:lnTo>
                <a:lnTo>
                  <a:pt x="72" y="55"/>
                </a:lnTo>
                <a:lnTo>
                  <a:pt x="72" y="55"/>
                </a:lnTo>
                <a:lnTo>
                  <a:pt x="71" y="57"/>
                </a:lnTo>
                <a:lnTo>
                  <a:pt x="71" y="57"/>
                </a:lnTo>
                <a:close/>
                <a:moveTo>
                  <a:pt x="77" y="119"/>
                </a:moveTo>
                <a:lnTo>
                  <a:pt x="77" y="119"/>
                </a:lnTo>
                <a:lnTo>
                  <a:pt x="81" y="114"/>
                </a:lnTo>
                <a:lnTo>
                  <a:pt x="81" y="114"/>
                </a:lnTo>
                <a:lnTo>
                  <a:pt x="77" y="116"/>
                </a:lnTo>
                <a:lnTo>
                  <a:pt x="77" y="116"/>
                </a:lnTo>
                <a:lnTo>
                  <a:pt x="77" y="119"/>
                </a:lnTo>
                <a:lnTo>
                  <a:pt x="77" y="119"/>
                </a:lnTo>
                <a:close/>
                <a:moveTo>
                  <a:pt x="89" y="51"/>
                </a:moveTo>
                <a:lnTo>
                  <a:pt x="89" y="51"/>
                </a:lnTo>
                <a:lnTo>
                  <a:pt x="89" y="51"/>
                </a:lnTo>
                <a:lnTo>
                  <a:pt x="89" y="51"/>
                </a:lnTo>
                <a:lnTo>
                  <a:pt x="92" y="48"/>
                </a:lnTo>
                <a:lnTo>
                  <a:pt x="92" y="48"/>
                </a:lnTo>
                <a:lnTo>
                  <a:pt x="94" y="45"/>
                </a:lnTo>
                <a:lnTo>
                  <a:pt x="94" y="45"/>
                </a:lnTo>
                <a:lnTo>
                  <a:pt x="92" y="45"/>
                </a:lnTo>
                <a:lnTo>
                  <a:pt x="92" y="45"/>
                </a:lnTo>
                <a:lnTo>
                  <a:pt x="92" y="45"/>
                </a:lnTo>
                <a:lnTo>
                  <a:pt x="89" y="51"/>
                </a:lnTo>
                <a:lnTo>
                  <a:pt x="89" y="51"/>
                </a:lnTo>
                <a:close/>
                <a:moveTo>
                  <a:pt x="47" y="31"/>
                </a:moveTo>
                <a:lnTo>
                  <a:pt x="47" y="31"/>
                </a:lnTo>
                <a:lnTo>
                  <a:pt x="44" y="33"/>
                </a:lnTo>
                <a:lnTo>
                  <a:pt x="44" y="33"/>
                </a:lnTo>
                <a:lnTo>
                  <a:pt x="41" y="35"/>
                </a:lnTo>
                <a:lnTo>
                  <a:pt x="41" y="35"/>
                </a:lnTo>
                <a:lnTo>
                  <a:pt x="47" y="33"/>
                </a:lnTo>
                <a:lnTo>
                  <a:pt x="47" y="33"/>
                </a:lnTo>
                <a:lnTo>
                  <a:pt x="47" y="31"/>
                </a:lnTo>
                <a:lnTo>
                  <a:pt x="47" y="31"/>
                </a:lnTo>
                <a:close/>
                <a:moveTo>
                  <a:pt x="20" y="142"/>
                </a:moveTo>
                <a:lnTo>
                  <a:pt x="20" y="142"/>
                </a:lnTo>
                <a:lnTo>
                  <a:pt x="20" y="142"/>
                </a:lnTo>
                <a:lnTo>
                  <a:pt x="20" y="142"/>
                </a:lnTo>
                <a:lnTo>
                  <a:pt x="25" y="139"/>
                </a:lnTo>
                <a:lnTo>
                  <a:pt x="25" y="139"/>
                </a:lnTo>
                <a:lnTo>
                  <a:pt x="24" y="139"/>
                </a:lnTo>
                <a:lnTo>
                  <a:pt x="24" y="139"/>
                </a:lnTo>
                <a:lnTo>
                  <a:pt x="21" y="139"/>
                </a:lnTo>
                <a:lnTo>
                  <a:pt x="21" y="139"/>
                </a:lnTo>
                <a:lnTo>
                  <a:pt x="20" y="142"/>
                </a:lnTo>
                <a:lnTo>
                  <a:pt x="20" y="142"/>
                </a:lnTo>
                <a:close/>
                <a:moveTo>
                  <a:pt x="37" y="111"/>
                </a:moveTo>
                <a:lnTo>
                  <a:pt x="37" y="111"/>
                </a:lnTo>
                <a:lnTo>
                  <a:pt x="37" y="111"/>
                </a:lnTo>
                <a:lnTo>
                  <a:pt x="37" y="111"/>
                </a:lnTo>
                <a:lnTo>
                  <a:pt x="40" y="109"/>
                </a:lnTo>
                <a:lnTo>
                  <a:pt x="41" y="108"/>
                </a:lnTo>
                <a:lnTo>
                  <a:pt x="41" y="108"/>
                </a:lnTo>
                <a:lnTo>
                  <a:pt x="40" y="108"/>
                </a:lnTo>
                <a:lnTo>
                  <a:pt x="38" y="109"/>
                </a:lnTo>
                <a:lnTo>
                  <a:pt x="38" y="109"/>
                </a:lnTo>
                <a:lnTo>
                  <a:pt x="37" y="111"/>
                </a:lnTo>
                <a:lnTo>
                  <a:pt x="37" y="111"/>
                </a:lnTo>
                <a:close/>
                <a:moveTo>
                  <a:pt x="41" y="116"/>
                </a:moveTo>
                <a:lnTo>
                  <a:pt x="41" y="116"/>
                </a:lnTo>
                <a:lnTo>
                  <a:pt x="41" y="116"/>
                </a:lnTo>
                <a:lnTo>
                  <a:pt x="41" y="116"/>
                </a:lnTo>
                <a:lnTo>
                  <a:pt x="45" y="111"/>
                </a:lnTo>
                <a:lnTo>
                  <a:pt x="45" y="111"/>
                </a:lnTo>
                <a:lnTo>
                  <a:pt x="44" y="111"/>
                </a:lnTo>
                <a:lnTo>
                  <a:pt x="44" y="111"/>
                </a:lnTo>
                <a:lnTo>
                  <a:pt x="41" y="116"/>
                </a:lnTo>
                <a:lnTo>
                  <a:pt x="41" y="116"/>
                </a:lnTo>
                <a:close/>
                <a:moveTo>
                  <a:pt x="79" y="65"/>
                </a:moveTo>
                <a:lnTo>
                  <a:pt x="79" y="65"/>
                </a:lnTo>
                <a:lnTo>
                  <a:pt x="79" y="65"/>
                </a:lnTo>
                <a:lnTo>
                  <a:pt x="79" y="65"/>
                </a:lnTo>
                <a:lnTo>
                  <a:pt x="75" y="64"/>
                </a:lnTo>
                <a:lnTo>
                  <a:pt x="75" y="64"/>
                </a:lnTo>
                <a:lnTo>
                  <a:pt x="75" y="67"/>
                </a:lnTo>
                <a:lnTo>
                  <a:pt x="75" y="67"/>
                </a:lnTo>
                <a:lnTo>
                  <a:pt x="79" y="65"/>
                </a:lnTo>
                <a:lnTo>
                  <a:pt x="79" y="65"/>
                </a:lnTo>
                <a:close/>
                <a:moveTo>
                  <a:pt x="81" y="159"/>
                </a:moveTo>
                <a:lnTo>
                  <a:pt x="81" y="159"/>
                </a:lnTo>
                <a:lnTo>
                  <a:pt x="81" y="160"/>
                </a:lnTo>
                <a:lnTo>
                  <a:pt x="81" y="160"/>
                </a:lnTo>
                <a:lnTo>
                  <a:pt x="81" y="163"/>
                </a:lnTo>
                <a:lnTo>
                  <a:pt x="81" y="165"/>
                </a:lnTo>
                <a:lnTo>
                  <a:pt x="82" y="166"/>
                </a:lnTo>
                <a:lnTo>
                  <a:pt x="82" y="166"/>
                </a:lnTo>
                <a:lnTo>
                  <a:pt x="81" y="159"/>
                </a:lnTo>
                <a:lnTo>
                  <a:pt x="81" y="159"/>
                </a:lnTo>
                <a:close/>
                <a:moveTo>
                  <a:pt x="75" y="95"/>
                </a:moveTo>
                <a:lnTo>
                  <a:pt x="75" y="95"/>
                </a:lnTo>
                <a:lnTo>
                  <a:pt x="75" y="95"/>
                </a:lnTo>
                <a:lnTo>
                  <a:pt x="75" y="95"/>
                </a:lnTo>
                <a:lnTo>
                  <a:pt x="72" y="96"/>
                </a:lnTo>
                <a:lnTo>
                  <a:pt x="72" y="96"/>
                </a:lnTo>
                <a:lnTo>
                  <a:pt x="72" y="99"/>
                </a:lnTo>
                <a:lnTo>
                  <a:pt x="72" y="99"/>
                </a:lnTo>
                <a:lnTo>
                  <a:pt x="75" y="95"/>
                </a:lnTo>
                <a:lnTo>
                  <a:pt x="75" y="95"/>
                </a:lnTo>
                <a:close/>
                <a:moveTo>
                  <a:pt x="72" y="119"/>
                </a:moveTo>
                <a:lnTo>
                  <a:pt x="72" y="119"/>
                </a:lnTo>
                <a:lnTo>
                  <a:pt x="72" y="119"/>
                </a:lnTo>
                <a:lnTo>
                  <a:pt x="72" y="119"/>
                </a:lnTo>
                <a:lnTo>
                  <a:pt x="72" y="123"/>
                </a:lnTo>
                <a:lnTo>
                  <a:pt x="72" y="123"/>
                </a:lnTo>
                <a:lnTo>
                  <a:pt x="74" y="123"/>
                </a:lnTo>
                <a:lnTo>
                  <a:pt x="74" y="123"/>
                </a:lnTo>
                <a:lnTo>
                  <a:pt x="74" y="121"/>
                </a:lnTo>
                <a:lnTo>
                  <a:pt x="72" y="119"/>
                </a:lnTo>
                <a:lnTo>
                  <a:pt x="72" y="119"/>
                </a:lnTo>
                <a:close/>
                <a:moveTo>
                  <a:pt x="91" y="38"/>
                </a:moveTo>
                <a:lnTo>
                  <a:pt x="91" y="38"/>
                </a:lnTo>
                <a:lnTo>
                  <a:pt x="89" y="38"/>
                </a:lnTo>
                <a:lnTo>
                  <a:pt x="86" y="40"/>
                </a:lnTo>
                <a:lnTo>
                  <a:pt x="86" y="40"/>
                </a:lnTo>
                <a:lnTo>
                  <a:pt x="91" y="40"/>
                </a:lnTo>
                <a:lnTo>
                  <a:pt x="91" y="40"/>
                </a:lnTo>
                <a:lnTo>
                  <a:pt x="91" y="38"/>
                </a:lnTo>
                <a:lnTo>
                  <a:pt x="91" y="38"/>
                </a:lnTo>
                <a:close/>
                <a:moveTo>
                  <a:pt x="67" y="104"/>
                </a:moveTo>
                <a:lnTo>
                  <a:pt x="67" y="104"/>
                </a:lnTo>
                <a:lnTo>
                  <a:pt x="68" y="104"/>
                </a:lnTo>
                <a:lnTo>
                  <a:pt x="68" y="104"/>
                </a:lnTo>
                <a:lnTo>
                  <a:pt x="69" y="101"/>
                </a:lnTo>
                <a:lnTo>
                  <a:pt x="69" y="101"/>
                </a:lnTo>
                <a:lnTo>
                  <a:pt x="69" y="99"/>
                </a:lnTo>
                <a:lnTo>
                  <a:pt x="69" y="99"/>
                </a:lnTo>
                <a:lnTo>
                  <a:pt x="67" y="101"/>
                </a:lnTo>
                <a:lnTo>
                  <a:pt x="67" y="101"/>
                </a:lnTo>
                <a:lnTo>
                  <a:pt x="67" y="104"/>
                </a:lnTo>
                <a:lnTo>
                  <a:pt x="67" y="104"/>
                </a:lnTo>
                <a:close/>
                <a:moveTo>
                  <a:pt x="81" y="38"/>
                </a:moveTo>
                <a:lnTo>
                  <a:pt x="81" y="38"/>
                </a:lnTo>
                <a:lnTo>
                  <a:pt x="84" y="37"/>
                </a:lnTo>
                <a:lnTo>
                  <a:pt x="84" y="34"/>
                </a:lnTo>
                <a:lnTo>
                  <a:pt x="84" y="34"/>
                </a:lnTo>
                <a:lnTo>
                  <a:pt x="84" y="34"/>
                </a:lnTo>
                <a:lnTo>
                  <a:pt x="82" y="34"/>
                </a:lnTo>
                <a:lnTo>
                  <a:pt x="82" y="34"/>
                </a:lnTo>
                <a:lnTo>
                  <a:pt x="81" y="38"/>
                </a:lnTo>
                <a:lnTo>
                  <a:pt x="81" y="38"/>
                </a:lnTo>
                <a:close/>
                <a:moveTo>
                  <a:pt x="24" y="24"/>
                </a:moveTo>
                <a:lnTo>
                  <a:pt x="24" y="24"/>
                </a:lnTo>
                <a:lnTo>
                  <a:pt x="27" y="21"/>
                </a:lnTo>
                <a:lnTo>
                  <a:pt x="27" y="21"/>
                </a:lnTo>
                <a:lnTo>
                  <a:pt x="27" y="21"/>
                </a:lnTo>
                <a:lnTo>
                  <a:pt x="27" y="21"/>
                </a:lnTo>
                <a:lnTo>
                  <a:pt x="23" y="23"/>
                </a:lnTo>
                <a:lnTo>
                  <a:pt x="23" y="23"/>
                </a:lnTo>
                <a:lnTo>
                  <a:pt x="24" y="24"/>
                </a:lnTo>
                <a:lnTo>
                  <a:pt x="24" y="24"/>
                </a:lnTo>
                <a:close/>
                <a:moveTo>
                  <a:pt x="74" y="126"/>
                </a:moveTo>
                <a:lnTo>
                  <a:pt x="74" y="126"/>
                </a:lnTo>
                <a:lnTo>
                  <a:pt x="74" y="128"/>
                </a:lnTo>
                <a:lnTo>
                  <a:pt x="74" y="128"/>
                </a:lnTo>
                <a:lnTo>
                  <a:pt x="75" y="133"/>
                </a:lnTo>
                <a:lnTo>
                  <a:pt x="75" y="133"/>
                </a:lnTo>
                <a:lnTo>
                  <a:pt x="75" y="128"/>
                </a:lnTo>
                <a:lnTo>
                  <a:pt x="75" y="128"/>
                </a:lnTo>
                <a:lnTo>
                  <a:pt x="74" y="126"/>
                </a:lnTo>
                <a:lnTo>
                  <a:pt x="74" y="126"/>
                </a:lnTo>
                <a:close/>
                <a:moveTo>
                  <a:pt x="102" y="160"/>
                </a:moveTo>
                <a:lnTo>
                  <a:pt x="102" y="160"/>
                </a:lnTo>
                <a:lnTo>
                  <a:pt x="101" y="163"/>
                </a:lnTo>
                <a:lnTo>
                  <a:pt x="101" y="163"/>
                </a:lnTo>
                <a:lnTo>
                  <a:pt x="105" y="162"/>
                </a:lnTo>
                <a:lnTo>
                  <a:pt x="105" y="162"/>
                </a:lnTo>
                <a:lnTo>
                  <a:pt x="102" y="160"/>
                </a:lnTo>
                <a:lnTo>
                  <a:pt x="102" y="160"/>
                </a:lnTo>
                <a:close/>
                <a:moveTo>
                  <a:pt x="78" y="105"/>
                </a:moveTo>
                <a:lnTo>
                  <a:pt x="78" y="105"/>
                </a:lnTo>
                <a:lnTo>
                  <a:pt x="78" y="105"/>
                </a:lnTo>
                <a:lnTo>
                  <a:pt x="78" y="105"/>
                </a:lnTo>
                <a:lnTo>
                  <a:pt x="74" y="106"/>
                </a:lnTo>
                <a:lnTo>
                  <a:pt x="74" y="106"/>
                </a:lnTo>
                <a:lnTo>
                  <a:pt x="74" y="108"/>
                </a:lnTo>
                <a:lnTo>
                  <a:pt x="74" y="109"/>
                </a:lnTo>
                <a:lnTo>
                  <a:pt x="74" y="109"/>
                </a:lnTo>
                <a:lnTo>
                  <a:pt x="78" y="105"/>
                </a:lnTo>
                <a:lnTo>
                  <a:pt x="78" y="105"/>
                </a:lnTo>
                <a:close/>
                <a:moveTo>
                  <a:pt x="74" y="77"/>
                </a:moveTo>
                <a:lnTo>
                  <a:pt x="74" y="77"/>
                </a:lnTo>
                <a:lnTo>
                  <a:pt x="69" y="81"/>
                </a:lnTo>
                <a:lnTo>
                  <a:pt x="69" y="81"/>
                </a:lnTo>
                <a:lnTo>
                  <a:pt x="72" y="79"/>
                </a:lnTo>
                <a:lnTo>
                  <a:pt x="74" y="77"/>
                </a:lnTo>
                <a:lnTo>
                  <a:pt x="74" y="77"/>
                </a:lnTo>
                <a:close/>
                <a:moveTo>
                  <a:pt x="65" y="74"/>
                </a:moveTo>
                <a:lnTo>
                  <a:pt x="65" y="74"/>
                </a:lnTo>
                <a:lnTo>
                  <a:pt x="65" y="74"/>
                </a:lnTo>
                <a:lnTo>
                  <a:pt x="65" y="74"/>
                </a:lnTo>
                <a:lnTo>
                  <a:pt x="61" y="77"/>
                </a:lnTo>
                <a:lnTo>
                  <a:pt x="61" y="77"/>
                </a:lnTo>
                <a:lnTo>
                  <a:pt x="62" y="77"/>
                </a:lnTo>
                <a:lnTo>
                  <a:pt x="62" y="77"/>
                </a:lnTo>
                <a:lnTo>
                  <a:pt x="65" y="74"/>
                </a:lnTo>
                <a:lnTo>
                  <a:pt x="65" y="74"/>
                </a:lnTo>
                <a:close/>
                <a:moveTo>
                  <a:pt x="44" y="11"/>
                </a:moveTo>
                <a:lnTo>
                  <a:pt x="44" y="11"/>
                </a:lnTo>
                <a:lnTo>
                  <a:pt x="44" y="15"/>
                </a:lnTo>
                <a:lnTo>
                  <a:pt x="44" y="15"/>
                </a:lnTo>
                <a:lnTo>
                  <a:pt x="44" y="15"/>
                </a:lnTo>
                <a:lnTo>
                  <a:pt x="44" y="15"/>
                </a:lnTo>
                <a:lnTo>
                  <a:pt x="45" y="13"/>
                </a:lnTo>
                <a:lnTo>
                  <a:pt x="45" y="13"/>
                </a:lnTo>
                <a:lnTo>
                  <a:pt x="44" y="11"/>
                </a:lnTo>
                <a:lnTo>
                  <a:pt x="44" y="11"/>
                </a:lnTo>
                <a:close/>
                <a:moveTo>
                  <a:pt x="77" y="91"/>
                </a:moveTo>
                <a:lnTo>
                  <a:pt x="77" y="91"/>
                </a:lnTo>
                <a:lnTo>
                  <a:pt x="79" y="89"/>
                </a:lnTo>
                <a:lnTo>
                  <a:pt x="79" y="89"/>
                </a:lnTo>
                <a:lnTo>
                  <a:pt x="79" y="88"/>
                </a:lnTo>
                <a:lnTo>
                  <a:pt x="79" y="88"/>
                </a:lnTo>
                <a:lnTo>
                  <a:pt x="77" y="89"/>
                </a:lnTo>
                <a:lnTo>
                  <a:pt x="77" y="89"/>
                </a:lnTo>
                <a:lnTo>
                  <a:pt x="77" y="91"/>
                </a:lnTo>
                <a:lnTo>
                  <a:pt x="77" y="91"/>
                </a:lnTo>
                <a:close/>
                <a:moveTo>
                  <a:pt x="61" y="52"/>
                </a:moveTo>
                <a:lnTo>
                  <a:pt x="61" y="52"/>
                </a:lnTo>
                <a:lnTo>
                  <a:pt x="62" y="58"/>
                </a:lnTo>
                <a:lnTo>
                  <a:pt x="62" y="58"/>
                </a:lnTo>
                <a:lnTo>
                  <a:pt x="61" y="52"/>
                </a:lnTo>
                <a:lnTo>
                  <a:pt x="61" y="52"/>
                </a:lnTo>
                <a:close/>
                <a:moveTo>
                  <a:pt x="65" y="95"/>
                </a:moveTo>
                <a:lnTo>
                  <a:pt x="65" y="95"/>
                </a:lnTo>
                <a:lnTo>
                  <a:pt x="65" y="95"/>
                </a:lnTo>
                <a:lnTo>
                  <a:pt x="65" y="95"/>
                </a:lnTo>
                <a:lnTo>
                  <a:pt x="62" y="96"/>
                </a:lnTo>
                <a:lnTo>
                  <a:pt x="62" y="96"/>
                </a:lnTo>
                <a:lnTo>
                  <a:pt x="64" y="98"/>
                </a:lnTo>
                <a:lnTo>
                  <a:pt x="64" y="98"/>
                </a:lnTo>
                <a:lnTo>
                  <a:pt x="65" y="95"/>
                </a:lnTo>
                <a:lnTo>
                  <a:pt x="65" y="95"/>
                </a:lnTo>
                <a:close/>
                <a:moveTo>
                  <a:pt x="86" y="42"/>
                </a:moveTo>
                <a:lnTo>
                  <a:pt x="86" y="42"/>
                </a:lnTo>
                <a:lnTo>
                  <a:pt x="86" y="42"/>
                </a:lnTo>
                <a:lnTo>
                  <a:pt x="86" y="42"/>
                </a:lnTo>
                <a:lnTo>
                  <a:pt x="85" y="42"/>
                </a:lnTo>
                <a:lnTo>
                  <a:pt x="85" y="42"/>
                </a:lnTo>
                <a:lnTo>
                  <a:pt x="84" y="44"/>
                </a:lnTo>
                <a:lnTo>
                  <a:pt x="84" y="44"/>
                </a:lnTo>
                <a:lnTo>
                  <a:pt x="86" y="42"/>
                </a:lnTo>
                <a:lnTo>
                  <a:pt x="86" y="42"/>
                </a:lnTo>
                <a:close/>
                <a:moveTo>
                  <a:pt x="108" y="166"/>
                </a:moveTo>
                <a:lnTo>
                  <a:pt x="108" y="166"/>
                </a:lnTo>
                <a:lnTo>
                  <a:pt x="108" y="165"/>
                </a:lnTo>
                <a:lnTo>
                  <a:pt x="108" y="165"/>
                </a:lnTo>
                <a:lnTo>
                  <a:pt x="104" y="166"/>
                </a:lnTo>
                <a:lnTo>
                  <a:pt x="104" y="166"/>
                </a:lnTo>
                <a:lnTo>
                  <a:pt x="108" y="166"/>
                </a:lnTo>
                <a:lnTo>
                  <a:pt x="108" y="166"/>
                </a:lnTo>
                <a:close/>
                <a:moveTo>
                  <a:pt x="89" y="60"/>
                </a:moveTo>
                <a:lnTo>
                  <a:pt x="89" y="60"/>
                </a:lnTo>
                <a:lnTo>
                  <a:pt x="92" y="55"/>
                </a:lnTo>
                <a:lnTo>
                  <a:pt x="92" y="55"/>
                </a:lnTo>
                <a:lnTo>
                  <a:pt x="89" y="57"/>
                </a:lnTo>
                <a:lnTo>
                  <a:pt x="89" y="60"/>
                </a:lnTo>
                <a:lnTo>
                  <a:pt x="89" y="60"/>
                </a:lnTo>
                <a:close/>
                <a:moveTo>
                  <a:pt x="77" y="136"/>
                </a:moveTo>
                <a:lnTo>
                  <a:pt x="77" y="136"/>
                </a:lnTo>
                <a:lnTo>
                  <a:pt x="77" y="136"/>
                </a:lnTo>
                <a:lnTo>
                  <a:pt x="77" y="136"/>
                </a:lnTo>
                <a:lnTo>
                  <a:pt x="77" y="139"/>
                </a:lnTo>
                <a:lnTo>
                  <a:pt x="77" y="139"/>
                </a:lnTo>
                <a:lnTo>
                  <a:pt x="78" y="141"/>
                </a:lnTo>
                <a:lnTo>
                  <a:pt x="78" y="141"/>
                </a:lnTo>
                <a:lnTo>
                  <a:pt x="77" y="136"/>
                </a:lnTo>
                <a:lnTo>
                  <a:pt x="77" y="136"/>
                </a:lnTo>
                <a:lnTo>
                  <a:pt x="77" y="136"/>
                </a:lnTo>
                <a:lnTo>
                  <a:pt x="77" y="136"/>
                </a:lnTo>
                <a:close/>
                <a:moveTo>
                  <a:pt x="89" y="35"/>
                </a:moveTo>
                <a:lnTo>
                  <a:pt x="89" y="35"/>
                </a:lnTo>
                <a:lnTo>
                  <a:pt x="88" y="35"/>
                </a:lnTo>
                <a:lnTo>
                  <a:pt x="88" y="35"/>
                </a:lnTo>
                <a:lnTo>
                  <a:pt x="88" y="35"/>
                </a:lnTo>
                <a:lnTo>
                  <a:pt x="89" y="35"/>
                </a:lnTo>
                <a:lnTo>
                  <a:pt x="89" y="35"/>
                </a:lnTo>
                <a:close/>
                <a:moveTo>
                  <a:pt x="71" y="64"/>
                </a:moveTo>
                <a:lnTo>
                  <a:pt x="71" y="64"/>
                </a:lnTo>
                <a:lnTo>
                  <a:pt x="71" y="62"/>
                </a:lnTo>
                <a:lnTo>
                  <a:pt x="71" y="62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lnTo>
                  <a:pt x="71" y="64"/>
                </a:lnTo>
                <a:close/>
                <a:moveTo>
                  <a:pt x="27" y="40"/>
                </a:moveTo>
                <a:lnTo>
                  <a:pt x="27" y="40"/>
                </a:lnTo>
                <a:lnTo>
                  <a:pt x="27" y="40"/>
                </a:lnTo>
                <a:lnTo>
                  <a:pt x="27" y="40"/>
                </a:lnTo>
                <a:lnTo>
                  <a:pt x="28" y="42"/>
                </a:lnTo>
                <a:lnTo>
                  <a:pt x="28" y="42"/>
                </a:lnTo>
                <a:lnTo>
                  <a:pt x="28" y="42"/>
                </a:lnTo>
                <a:lnTo>
                  <a:pt x="28" y="42"/>
                </a:lnTo>
                <a:lnTo>
                  <a:pt x="28" y="42"/>
                </a:lnTo>
                <a:lnTo>
                  <a:pt x="28" y="42"/>
                </a:lnTo>
                <a:lnTo>
                  <a:pt x="27" y="40"/>
                </a:lnTo>
                <a:lnTo>
                  <a:pt x="27" y="40"/>
                </a:lnTo>
                <a:close/>
                <a:moveTo>
                  <a:pt x="71" y="112"/>
                </a:moveTo>
                <a:lnTo>
                  <a:pt x="71" y="112"/>
                </a:lnTo>
                <a:lnTo>
                  <a:pt x="71" y="112"/>
                </a:lnTo>
                <a:lnTo>
                  <a:pt x="71" y="111"/>
                </a:lnTo>
                <a:lnTo>
                  <a:pt x="71" y="111"/>
                </a:lnTo>
                <a:lnTo>
                  <a:pt x="71" y="112"/>
                </a:lnTo>
                <a:lnTo>
                  <a:pt x="71" y="112"/>
                </a:lnTo>
                <a:close/>
                <a:moveTo>
                  <a:pt x="78" y="50"/>
                </a:moveTo>
                <a:lnTo>
                  <a:pt x="78" y="50"/>
                </a:lnTo>
                <a:lnTo>
                  <a:pt x="77" y="51"/>
                </a:lnTo>
                <a:lnTo>
                  <a:pt x="77" y="51"/>
                </a:lnTo>
                <a:lnTo>
                  <a:pt x="77" y="51"/>
                </a:lnTo>
                <a:lnTo>
                  <a:pt x="78" y="50"/>
                </a:lnTo>
                <a:lnTo>
                  <a:pt x="78" y="50"/>
                </a:lnTo>
                <a:close/>
                <a:moveTo>
                  <a:pt x="78" y="69"/>
                </a:moveTo>
                <a:lnTo>
                  <a:pt x="78" y="69"/>
                </a:lnTo>
                <a:lnTo>
                  <a:pt x="78" y="69"/>
                </a:lnTo>
                <a:lnTo>
                  <a:pt x="78" y="69"/>
                </a:lnTo>
                <a:lnTo>
                  <a:pt x="77" y="69"/>
                </a:lnTo>
                <a:lnTo>
                  <a:pt x="77" y="69"/>
                </a:lnTo>
                <a:lnTo>
                  <a:pt x="78" y="71"/>
                </a:lnTo>
                <a:lnTo>
                  <a:pt x="78" y="69"/>
                </a:lnTo>
                <a:lnTo>
                  <a:pt x="78" y="69"/>
                </a:lnTo>
                <a:close/>
                <a:moveTo>
                  <a:pt x="47" y="23"/>
                </a:moveTo>
                <a:lnTo>
                  <a:pt x="47" y="23"/>
                </a:lnTo>
                <a:lnTo>
                  <a:pt x="47" y="23"/>
                </a:lnTo>
                <a:lnTo>
                  <a:pt x="47" y="23"/>
                </a:lnTo>
                <a:lnTo>
                  <a:pt x="45" y="20"/>
                </a:lnTo>
                <a:lnTo>
                  <a:pt x="45" y="20"/>
                </a:lnTo>
                <a:lnTo>
                  <a:pt x="45" y="21"/>
                </a:lnTo>
                <a:lnTo>
                  <a:pt x="45" y="21"/>
                </a:lnTo>
                <a:lnTo>
                  <a:pt x="47" y="23"/>
                </a:lnTo>
                <a:lnTo>
                  <a:pt x="47" y="2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5" name="Freeform 148"/>
          <p:cNvSpPr>
            <a:spLocks noEditPoints="1"/>
          </p:cNvSpPr>
          <p:nvPr/>
        </p:nvSpPr>
        <p:spPr bwMode="auto">
          <a:xfrm>
            <a:off x="5144524" y="2437096"/>
            <a:ext cx="140756" cy="304604"/>
          </a:xfrm>
          <a:custGeom>
            <a:avLst/>
            <a:gdLst>
              <a:gd name="T0" fmla="*/ 74 w 80"/>
              <a:gd name="T1" fmla="*/ 83 h 180"/>
              <a:gd name="T2" fmla="*/ 41 w 80"/>
              <a:gd name="T3" fmla="*/ 120 h 180"/>
              <a:gd name="T4" fmla="*/ 74 w 80"/>
              <a:gd name="T5" fmla="*/ 144 h 180"/>
              <a:gd name="T6" fmla="*/ 44 w 80"/>
              <a:gd name="T7" fmla="*/ 176 h 180"/>
              <a:gd name="T8" fmla="*/ 0 w 80"/>
              <a:gd name="T9" fmla="*/ 171 h 180"/>
              <a:gd name="T10" fmla="*/ 7 w 80"/>
              <a:gd name="T11" fmla="*/ 9 h 180"/>
              <a:gd name="T12" fmla="*/ 30 w 80"/>
              <a:gd name="T13" fmla="*/ 1 h 180"/>
              <a:gd name="T14" fmla="*/ 78 w 80"/>
              <a:gd name="T15" fmla="*/ 38 h 180"/>
              <a:gd name="T16" fmla="*/ 4 w 80"/>
              <a:gd name="T17" fmla="*/ 112 h 180"/>
              <a:gd name="T18" fmla="*/ 16 w 80"/>
              <a:gd name="T19" fmla="*/ 147 h 180"/>
              <a:gd name="T20" fmla="*/ 31 w 80"/>
              <a:gd name="T21" fmla="*/ 126 h 180"/>
              <a:gd name="T22" fmla="*/ 13 w 80"/>
              <a:gd name="T23" fmla="*/ 112 h 180"/>
              <a:gd name="T24" fmla="*/ 14 w 80"/>
              <a:gd name="T25" fmla="*/ 49 h 180"/>
              <a:gd name="T26" fmla="*/ 16 w 80"/>
              <a:gd name="T27" fmla="*/ 126 h 180"/>
              <a:gd name="T28" fmla="*/ 13 w 80"/>
              <a:gd name="T29" fmla="*/ 135 h 180"/>
              <a:gd name="T30" fmla="*/ 16 w 80"/>
              <a:gd name="T31" fmla="*/ 42 h 180"/>
              <a:gd name="T32" fmla="*/ 68 w 80"/>
              <a:gd name="T33" fmla="*/ 170 h 180"/>
              <a:gd name="T34" fmla="*/ 67 w 80"/>
              <a:gd name="T35" fmla="*/ 171 h 180"/>
              <a:gd name="T36" fmla="*/ 40 w 80"/>
              <a:gd name="T37" fmla="*/ 166 h 180"/>
              <a:gd name="T38" fmla="*/ 34 w 80"/>
              <a:gd name="T39" fmla="*/ 166 h 180"/>
              <a:gd name="T40" fmla="*/ 60 w 80"/>
              <a:gd name="T41" fmla="*/ 163 h 180"/>
              <a:gd name="T42" fmla="*/ 70 w 80"/>
              <a:gd name="T43" fmla="*/ 166 h 180"/>
              <a:gd name="T44" fmla="*/ 14 w 80"/>
              <a:gd name="T45" fmla="*/ 59 h 180"/>
              <a:gd name="T46" fmla="*/ 53 w 80"/>
              <a:gd name="T47" fmla="*/ 71 h 180"/>
              <a:gd name="T48" fmla="*/ 19 w 80"/>
              <a:gd name="T49" fmla="*/ 62 h 180"/>
              <a:gd name="T50" fmla="*/ 71 w 80"/>
              <a:gd name="T51" fmla="*/ 25 h 180"/>
              <a:gd name="T52" fmla="*/ 31 w 80"/>
              <a:gd name="T53" fmla="*/ 71 h 180"/>
              <a:gd name="T54" fmla="*/ 19 w 80"/>
              <a:gd name="T55" fmla="*/ 73 h 180"/>
              <a:gd name="T56" fmla="*/ 13 w 80"/>
              <a:gd name="T57" fmla="*/ 92 h 180"/>
              <a:gd name="T58" fmla="*/ 20 w 80"/>
              <a:gd name="T59" fmla="*/ 164 h 180"/>
              <a:gd name="T60" fmla="*/ 26 w 80"/>
              <a:gd name="T61" fmla="*/ 25 h 180"/>
              <a:gd name="T62" fmla="*/ 29 w 80"/>
              <a:gd name="T63" fmla="*/ 95 h 180"/>
              <a:gd name="T64" fmla="*/ 24 w 80"/>
              <a:gd name="T65" fmla="*/ 12 h 180"/>
              <a:gd name="T66" fmla="*/ 47 w 80"/>
              <a:gd name="T67" fmla="*/ 27 h 180"/>
              <a:gd name="T68" fmla="*/ 13 w 80"/>
              <a:gd name="T69" fmla="*/ 75 h 180"/>
              <a:gd name="T70" fmla="*/ 31 w 80"/>
              <a:gd name="T71" fmla="*/ 108 h 180"/>
              <a:gd name="T72" fmla="*/ 23 w 80"/>
              <a:gd name="T73" fmla="*/ 132 h 180"/>
              <a:gd name="T74" fmla="*/ 23 w 80"/>
              <a:gd name="T75" fmla="*/ 127 h 180"/>
              <a:gd name="T76" fmla="*/ 38 w 80"/>
              <a:gd name="T77" fmla="*/ 78 h 180"/>
              <a:gd name="T78" fmla="*/ 63 w 80"/>
              <a:gd name="T79" fmla="*/ 89 h 180"/>
              <a:gd name="T80" fmla="*/ 58 w 80"/>
              <a:gd name="T81" fmla="*/ 27 h 180"/>
              <a:gd name="T82" fmla="*/ 10 w 80"/>
              <a:gd name="T83" fmla="*/ 173 h 180"/>
              <a:gd name="T84" fmla="*/ 44 w 80"/>
              <a:gd name="T85" fmla="*/ 88 h 180"/>
              <a:gd name="T86" fmla="*/ 63 w 80"/>
              <a:gd name="T87" fmla="*/ 78 h 180"/>
              <a:gd name="T88" fmla="*/ 47 w 80"/>
              <a:gd name="T89" fmla="*/ 90 h 180"/>
              <a:gd name="T90" fmla="*/ 56 w 80"/>
              <a:gd name="T91" fmla="*/ 157 h 180"/>
              <a:gd name="T92" fmla="*/ 50 w 80"/>
              <a:gd name="T93" fmla="*/ 150 h 180"/>
              <a:gd name="T94" fmla="*/ 37 w 80"/>
              <a:gd name="T95" fmla="*/ 66 h 180"/>
              <a:gd name="T96" fmla="*/ 19 w 80"/>
              <a:gd name="T97" fmla="*/ 14 h 180"/>
              <a:gd name="T98" fmla="*/ 67 w 80"/>
              <a:gd name="T99" fmla="*/ 152 h 180"/>
              <a:gd name="T100" fmla="*/ 38 w 80"/>
              <a:gd name="T101" fmla="*/ 19 h 180"/>
              <a:gd name="T102" fmla="*/ 37 w 80"/>
              <a:gd name="T103" fmla="*/ 92 h 180"/>
              <a:gd name="T104" fmla="*/ 48 w 80"/>
              <a:gd name="T105" fmla="*/ 8 h 180"/>
              <a:gd name="T106" fmla="*/ 67 w 80"/>
              <a:gd name="T107" fmla="*/ 36 h 180"/>
              <a:gd name="T108" fmla="*/ 37 w 80"/>
              <a:gd name="T109" fmla="*/ 135 h 180"/>
              <a:gd name="T110" fmla="*/ 43 w 80"/>
              <a:gd name="T111" fmla="*/ 143 h 180"/>
              <a:gd name="T112" fmla="*/ 46 w 80"/>
              <a:gd name="T113" fmla="*/ 22 h 180"/>
              <a:gd name="T114" fmla="*/ 41 w 80"/>
              <a:gd name="T115" fmla="*/ 8 h 180"/>
              <a:gd name="T116" fmla="*/ 34 w 80"/>
              <a:gd name="T117" fmla="*/ 105 h 180"/>
              <a:gd name="T118" fmla="*/ 38 w 80"/>
              <a:gd name="T119" fmla="*/ 102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0" h="180">
                <a:moveTo>
                  <a:pt x="41" y="41"/>
                </a:moveTo>
                <a:lnTo>
                  <a:pt x="41" y="41"/>
                </a:lnTo>
                <a:lnTo>
                  <a:pt x="40" y="63"/>
                </a:lnTo>
                <a:lnTo>
                  <a:pt x="40" y="63"/>
                </a:lnTo>
                <a:lnTo>
                  <a:pt x="43" y="63"/>
                </a:lnTo>
                <a:lnTo>
                  <a:pt x="43" y="63"/>
                </a:lnTo>
                <a:lnTo>
                  <a:pt x="56" y="66"/>
                </a:lnTo>
                <a:lnTo>
                  <a:pt x="56" y="66"/>
                </a:lnTo>
                <a:lnTo>
                  <a:pt x="70" y="66"/>
                </a:lnTo>
                <a:lnTo>
                  <a:pt x="70" y="66"/>
                </a:lnTo>
                <a:lnTo>
                  <a:pt x="71" y="68"/>
                </a:lnTo>
                <a:lnTo>
                  <a:pt x="71" y="68"/>
                </a:lnTo>
                <a:lnTo>
                  <a:pt x="74" y="68"/>
                </a:lnTo>
                <a:lnTo>
                  <a:pt x="74" y="71"/>
                </a:lnTo>
                <a:lnTo>
                  <a:pt x="74" y="71"/>
                </a:lnTo>
                <a:lnTo>
                  <a:pt x="74" y="83"/>
                </a:lnTo>
                <a:lnTo>
                  <a:pt x="74" y="83"/>
                </a:lnTo>
                <a:lnTo>
                  <a:pt x="74" y="95"/>
                </a:lnTo>
                <a:lnTo>
                  <a:pt x="74" y="95"/>
                </a:lnTo>
                <a:lnTo>
                  <a:pt x="74" y="98"/>
                </a:lnTo>
                <a:lnTo>
                  <a:pt x="74" y="98"/>
                </a:lnTo>
                <a:lnTo>
                  <a:pt x="73" y="99"/>
                </a:lnTo>
                <a:lnTo>
                  <a:pt x="71" y="99"/>
                </a:lnTo>
                <a:lnTo>
                  <a:pt x="71" y="99"/>
                </a:lnTo>
                <a:lnTo>
                  <a:pt x="67" y="100"/>
                </a:lnTo>
                <a:lnTo>
                  <a:pt x="67" y="100"/>
                </a:lnTo>
                <a:lnTo>
                  <a:pt x="61" y="100"/>
                </a:lnTo>
                <a:lnTo>
                  <a:pt x="61" y="100"/>
                </a:lnTo>
                <a:lnTo>
                  <a:pt x="44" y="100"/>
                </a:lnTo>
                <a:lnTo>
                  <a:pt x="44" y="100"/>
                </a:lnTo>
                <a:lnTo>
                  <a:pt x="43" y="100"/>
                </a:lnTo>
                <a:lnTo>
                  <a:pt x="43" y="100"/>
                </a:lnTo>
                <a:lnTo>
                  <a:pt x="41" y="120"/>
                </a:lnTo>
                <a:lnTo>
                  <a:pt x="41" y="120"/>
                </a:lnTo>
                <a:lnTo>
                  <a:pt x="41" y="130"/>
                </a:lnTo>
                <a:lnTo>
                  <a:pt x="41" y="139"/>
                </a:lnTo>
                <a:lnTo>
                  <a:pt x="41" y="139"/>
                </a:lnTo>
                <a:lnTo>
                  <a:pt x="44" y="139"/>
                </a:lnTo>
                <a:lnTo>
                  <a:pt x="44" y="139"/>
                </a:lnTo>
                <a:lnTo>
                  <a:pt x="56" y="139"/>
                </a:lnTo>
                <a:lnTo>
                  <a:pt x="67" y="139"/>
                </a:lnTo>
                <a:lnTo>
                  <a:pt x="67" y="139"/>
                </a:lnTo>
                <a:lnTo>
                  <a:pt x="70" y="140"/>
                </a:lnTo>
                <a:lnTo>
                  <a:pt x="70" y="140"/>
                </a:lnTo>
                <a:lnTo>
                  <a:pt x="71" y="142"/>
                </a:lnTo>
                <a:lnTo>
                  <a:pt x="71" y="142"/>
                </a:lnTo>
                <a:lnTo>
                  <a:pt x="74" y="143"/>
                </a:lnTo>
                <a:lnTo>
                  <a:pt x="74" y="143"/>
                </a:lnTo>
                <a:lnTo>
                  <a:pt x="74" y="143"/>
                </a:lnTo>
                <a:lnTo>
                  <a:pt x="74" y="144"/>
                </a:lnTo>
                <a:lnTo>
                  <a:pt x="74" y="144"/>
                </a:lnTo>
                <a:lnTo>
                  <a:pt x="75" y="149"/>
                </a:lnTo>
                <a:lnTo>
                  <a:pt x="75" y="149"/>
                </a:lnTo>
                <a:lnTo>
                  <a:pt x="75" y="162"/>
                </a:lnTo>
                <a:lnTo>
                  <a:pt x="75" y="162"/>
                </a:lnTo>
                <a:lnTo>
                  <a:pt x="74" y="167"/>
                </a:lnTo>
                <a:lnTo>
                  <a:pt x="74" y="167"/>
                </a:lnTo>
                <a:lnTo>
                  <a:pt x="74" y="169"/>
                </a:lnTo>
                <a:lnTo>
                  <a:pt x="74" y="169"/>
                </a:lnTo>
                <a:lnTo>
                  <a:pt x="71" y="171"/>
                </a:lnTo>
                <a:lnTo>
                  <a:pt x="71" y="171"/>
                </a:lnTo>
                <a:lnTo>
                  <a:pt x="71" y="173"/>
                </a:lnTo>
                <a:lnTo>
                  <a:pt x="68" y="174"/>
                </a:lnTo>
                <a:lnTo>
                  <a:pt x="68" y="174"/>
                </a:lnTo>
                <a:lnTo>
                  <a:pt x="63" y="174"/>
                </a:lnTo>
                <a:lnTo>
                  <a:pt x="63" y="174"/>
                </a:lnTo>
                <a:lnTo>
                  <a:pt x="44" y="176"/>
                </a:lnTo>
                <a:lnTo>
                  <a:pt x="44" y="176"/>
                </a:lnTo>
                <a:lnTo>
                  <a:pt x="24" y="176"/>
                </a:lnTo>
                <a:lnTo>
                  <a:pt x="24" y="176"/>
                </a:lnTo>
                <a:lnTo>
                  <a:pt x="14" y="176"/>
                </a:lnTo>
                <a:lnTo>
                  <a:pt x="14" y="176"/>
                </a:lnTo>
                <a:lnTo>
                  <a:pt x="13" y="179"/>
                </a:lnTo>
                <a:lnTo>
                  <a:pt x="13" y="179"/>
                </a:lnTo>
                <a:lnTo>
                  <a:pt x="11" y="180"/>
                </a:lnTo>
                <a:lnTo>
                  <a:pt x="11" y="180"/>
                </a:lnTo>
                <a:lnTo>
                  <a:pt x="9" y="179"/>
                </a:lnTo>
                <a:lnTo>
                  <a:pt x="9" y="176"/>
                </a:lnTo>
                <a:lnTo>
                  <a:pt x="9" y="176"/>
                </a:lnTo>
                <a:lnTo>
                  <a:pt x="3" y="176"/>
                </a:lnTo>
                <a:lnTo>
                  <a:pt x="3" y="176"/>
                </a:lnTo>
                <a:lnTo>
                  <a:pt x="3" y="176"/>
                </a:lnTo>
                <a:lnTo>
                  <a:pt x="3" y="176"/>
                </a:lnTo>
                <a:lnTo>
                  <a:pt x="0" y="174"/>
                </a:lnTo>
                <a:lnTo>
                  <a:pt x="0" y="171"/>
                </a:lnTo>
                <a:lnTo>
                  <a:pt x="0" y="171"/>
                </a:lnTo>
                <a:lnTo>
                  <a:pt x="0" y="163"/>
                </a:lnTo>
                <a:lnTo>
                  <a:pt x="0" y="163"/>
                </a:lnTo>
                <a:lnTo>
                  <a:pt x="0" y="149"/>
                </a:lnTo>
                <a:lnTo>
                  <a:pt x="0" y="149"/>
                </a:lnTo>
                <a:lnTo>
                  <a:pt x="2" y="102"/>
                </a:lnTo>
                <a:lnTo>
                  <a:pt x="2" y="102"/>
                </a:lnTo>
                <a:lnTo>
                  <a:pt x="2" y="86"/>
                </a:lnTo>
                <a:lnTo>
                  <a:pt x="3" y="72"/>
                </a:lnTo>
                <a:lnTo>
                  <a:pt x="3" y="72"/>
                </a:lnTo>
                <a:lnTo>
                  <a:pt x="4" y="58"/>
                </a:lnTo>
                <a:lnTo>
                  <a:pt x="4" y="58"/>
                </a:lnTo>
                <a:lnTo>
                  <a:pt x="6" y="36"/>
                </a:lnTo>
                <a:lnTo>
                  <a:pt x="6" y="36"/>
                </a:lnTo>
                <a:lnTo>
                  <a:pt x="7" y="22"/>
                </a:lnTo>
                <a:lnTo>
                  <a:pt x="7" y="22"/>
                </a:lnTo>
                <a:lnTo>
                  <a:pt x="7" y="9"/>
                </a:lnTo>
                <a:lnTo>
                  <a:pt x="7" y="9"/>
                </a:lnTo>
                <a:lnTo>
                  <a:pt x="7" y="8"/>
                </a:lnTo>
                <a:lnTo>
                  <a:pt x="7" y="8"/>
                </a:lnTo>
                <a:lnTo>
                  <a:pt x="7" y="4"/>
                </a:lnTo>
                <a:lnTo>
                  <a:pt x="7" y="4"/>
                </a:lnTo>
                <a:lnTo>
                  <a:pt x="7" y="2"/>
                </a:lnTo>
                <a:lnTo>
                  <a:pt x="9" y="2"/>
                </a:lnTo>
                <a:lnTo>
                  <a:pt x="9" y="2"/>
                </a:lnTo>
                <a:lnTo>
                  <a:pt x="11" y="1"/>
                </a:lnTo>
                <a:lnTo>
                  <a:pt x="11" y="1"/>
                </a:lnTo>
                <a:lnTo>
                  <a:pt x="13" y="0"/>
                </a:lnTo>
                <a:lnTo>
                  <a:pt x="13" y="0"/>
                </a:lnTo>
                <a:lnTo>
                  <a:pt x="17" y="1"/>
                </a:lnTo>
                <a:lnTo>
                  <a:pt x="17" y="1"/>
                </a:lnTo>
                <a:lnTo>
                  <a:pt x="23" y="1"/>
                </a:lnTo>
                <a:lnTo>
                  <a:pt x="23" y="1"/>
                </a:lnTo>
                <a:lnTo>
                  <a:pt x="30" y="1"/>
                </a:lnTo>
                <a:lnTo>
                  <a:pt x="30" y="1"/>
                </a:lnTo>
                <a:lnTo>
                  <a:pt x="54" y="2"/>
                </a:lnTo>
                <a:lnTo>
                  <a:pt x="54" y="2"/>
                </a:lnTo>
                <a:lnTo>
                  <a:pt x="70" y="2"/>
                </a:lnTo>
                <a:lnTo>
                  <a:pt x="70" y="2"/>
                </a:lnTo>
                <a:lnTo>
                  <a:pt x="77" y="4"/>
                </a:lnTo>
                <a:lnTo>
                  <a:pt x="77" y="4"/>
                </a:lnTo>
                <a:lnTo>
                  <a:pt x="78" y="4"/>
                </a:lnTo>
                <a:lnTo>
                  <a:pt x="78" y="5"/>
                </a:lnTo>
                <a:lnTo>
                  <a:pt x="78" y="5"/>
                </a:lnTo>
                <a:lnTo>
                  <a:pt x="80" y="11"/>
                </a:lnTo>
                <a:lnTo>
                  <a:pt x="80" y="11"/>
                </a:lnTo>
                <a:lnTo>
                  <a:pt x="80" y="27"/>
                </a:lnTo>
                <a:lnTo>
                  <a:pt x="80" y="27"/>
                </a:lnTo>
                <a:lnTo>
                  <a:pt x="78" y="32"/>
                </a:lnTo>
                <a:lnTo>
                  <a:pt x="78" y="32"/>
                </a:lnTo>
                <a:lnTo>
                  <a:pt x="78" y="38"/>
                </a:lnTo>
                <a:lnTo>
                  <a:pt x="78" y="38"/>
                </a:lnTo>
                <a:lnTo>
                  <a:pt x="77" y="41"/>
                </a:lnTo>
                <a:lnTo>
                  <a:pt x="75" y="41"/>
                </a:lnTo>
                <a:lnTo>
                  <a:pt x="75" y="41"/>
                </a:lnTo>
                <a:lnTo>
                  <a:pt x="70" y="41"/>
                </a:lnTo>
                <a:lnTo>
                  <a:pt x="70" y="41"/>
                </a:lnTo>
                <a:lnTo>
                  <a:pt x="43" y="41"/>
                </a:lnTo>
                <a:lnTo>
                  <a:pt x="43" y="41"/>
                </a:lnTo>
                <a:lnTo>
                  <a:pt x="41" y="41"/>
                </a:lnTo>
                <a:lnTo>
                  <a:pt x="41" y="41"/>
                </a:lnTo>
                <a:close/>
                <a:moveTo>
                  <a:pt x="6" y="79"/>
                </a:moveTo>
                <a:lnTo>
                  <a:pt x="6" y="79"/>
                </a:lnTo>
                <a:lnTo>
                  <a:pt x="6" y="81"/>
                </a:lnTo>
                <a:lnTo>
                  <a:pt x="6" y="81"/>
                </a:lnTo>
                <a:lnTo>
                  <a:pt x="4" y="92"/>
                </a:lnTo>
                <a:lnTo>
                  <a:pt x="4" y="92"/>
                </a:lnTo>
                <a:lnTo>
                  <a:pt x="4" y="112"/>
                </a:lnTo>
                <a:lnTo>
                  <a:pt x="4" y="112"/>
                </a:lnTo>
                <a:lnTo>
                  <a:pt x="4" y="135"/>
                </a:lnTo>
                <a:lnTo>
                  <a:pt x="4" y="135"/>
                </a:lnTo>
                <a:lnTo>
                  <a:pt x="4" y="120"/>
                </a:lnTo>
                <a:lnTo>
                  <a:pt x="4" y="120"/>
                </a:lnTo>
                <a:lnTo>
                  <a:pt x="6" y="88"/>
                </a:lnTo>
                <a:lnTo>
                  <a:pt x="6" y="88"/>
                </a:lnTo>
                <a:lnTo>
                  <a:pt x="6" y="79"/>
                </a:lnTo>
                <a:lnTo>
                  <a:pt x="6" y="79"/>
                </a:lnTo>
                <a:lnTo>
                  <a:pt x="6" y="78"/>
                </a:lnTo>
                <a:lnTo>
                  <a:pt x="6" y="78"/>
                </a:lnTo>
                <a:lnTo>
                  <a:pt x="6" y="78"/>
                </a:lnTo>
                <a:lnTo>
                  <a:pt x="6" y="78"/>
                </a:lnTo>
                <a:lnTo>
                  <a:pt x="6" y="79"/>
                </a:lnTo>
                <a:lnTo>
                  <a:pt x="6" y="79"/>
                </a:lnTo>
                <a:close/>
                <a:moveTo>
                  <a:pt x="16" y="147"/>
                </a:moveTo>
                <a:lnTo>
                  <a:pt x="16" y="147"/>
                </a:lnTo>
                <a:lnTo>
                  <a:pt x="16" y="147"/>
                </a:lnTo>
                <a:lnTo>
                  <a:pt x="16" y="147"/>
                </a:lnTo>
                <a:lnTo>
                  <a:pt x="17" y="150"/>
                </a:lnTo>
                <a:lnTo>
                  <a:pt x="16" y="153"/>
                </a:lnTo>
                <a:lnTo>
                  <a:pt x="16" y="153"/>
                </a:lnTo>
                <a:lnTo>
                  <a:pt x="14" y="154"/>
                </a:lnTo>
                <a:lnTo>
                  <a:pt x="14" y="154"/>
                </a:lnTo>
                <a:lnTo>
                  <a:pt x="13" y="156"/>
                </a:lnTo>
                <a:lnTo>
                  <a:pt x="13" y="156"/>
                </a:lnTo>
                <a:lnTo>
                  <a:pt x="13" y="156"/>
                </a:lnTo>
                <a:lnTo>
                  <a:pt x="19" y="153"/>
                </a:lnTo>
                <a:lnTo>
                  <a:pt x="19" y="153"/>
                </a:lnTo>
                <a:lnTo>
                  <a:pt x="31" y="139"/>
                </a:lnTo>
                <a:lnTo>
                  <a:pt x="31" y="139"/>
                </a:lnTo>
                <a:lnTo>
                  <a:pt x="33" y="136"/>
                </a:lnTo>
                <a:lnTo>
                  <a:pt x="33" y="136"/>
                </a:lnTo>
                <a:lnTo>
                  <a:pt x="31" y="126"/>
                </a:lnTo>
                <a:lnTo>
                  <a:pt x="31" y="126"/>
                </a:lnTo>
                <a:lnTo>
                  <a:pt x="31" y="125"/>
                </a:lnTo>
                <a:lnTo>
                  <a:pt x="31" y="125"/>
                </a:lnTo>
                <a:lnTo>
                  <a:pt x="16" y="147"/>
                </a:lnTo>
                <a:lnTo>
                  <a:pt x="16" y="147"/>
                </a:lnTo>
                <a:close/>
                <a:moveTo>
                  <a:pt x="31" y="82"/>
                </a:moveTo>
                <a:lnTo>
                  <a:pt x="31" y="82"/>
                </a:lnTo>
                <a:lnTo>
                  <a:pt x="31" y="82"/>
                </a:lnTo>
                <a:lnTo>
                  <a:pt x="31" y="82"/>
                </a:lnTo>
                <a:lnTo>
                  <a:pt x="30" y="83"/>
                </a:lnTo>
                <a:lnTo>
                  <a:pt x="30" y="83"/>
                </a:lnTo>
                <a:lnTo>
                  <a:pt x="20" y="95"/>
                </a:lnTo>
                <a:lnTo>
                  <a:pt x="20" y="95"/>
                </a:lnTo>
                <a:lnTo>
                  <a:pt x="16" y="98"/>
                </a:lnTo>
                <a:lnTo>
                  <a:pt x="13" y="99"/>
                </a:lnTo>
                <a:lnTo>
                  <a:pt x="13" y="99"/>
                </a:lnTo>
                <a:lnTo>
                  <a:pt x="13" y="112"/>
                </a:lnTo>
                <a:lnTo>
                  <a:pt x="13" y="112"/>
                </a:lnTo>
                <a:lnTo>
                  <a:pt x="19" y="105"/>
                </a:lnTo>
                <a:lnTo>
                  <a:pt x="19" y="105"/>
                </a:lnTo>
                <a:lnTo>
                  <a:pt x="21" y="100"/>
                </a:lnTo>
                <a:lnTo>
                  <a:pt x="23" y="96"/>
                </a:lnTo>
                <a:lnTo>
                  <a:pt x="23" y="96"/>
                </a:lnTo>
                <a:lnTo>
                  <a:pt x="23" y="95"/>
                </a:lnTo>
                <a:lnTo>
                  <a:pt x="24" y="93"/>
                </a:lnTo>
                <a:lnTo>
                  <a:pt x="24" y="93"/>
                </a:lnTo>
                <a:lnTo>
                  <a:pt x="26" y="92"/>
                </a:lnTo>
                <a:lnTo>
                  <a:pt x="26" y="92"/>
                </a:lnTo>
                <a:lnTo>
                  <a:pt x="31" y="82"/>
                </a:lnTo>
                <a:lnTo>
                  <a:pt x="31" y="82"/>
                </a:lnTo>
                <a:lnTo>
                  <a:pt x="31" y="82"/>
                </a:lnTo>
                <a:lnTo>
                  <a:pt x="31" y="82"/>
                </a:lnTo>
                <a:close/>
                <a:moveTo>
                  <a:pt x="14" y="49"/>
                </a:moveTo>
                <a:lnTo>
                  <a:pt x="14" y="49"/>
                </a:lnTo>
                <a:lnTo>
                  <a:pt x="33" y="36"/>
                </a:lnTo>
                <a:lnTo>
                  <a:pt x="33" y="36"/>
                </a:lnTo>
                <a:lnTo>
                  <a:pt x="31" y="35"/>
                </a:lnTo>
                <a:lnTo>
                  <a:pt x="31" y="35"/>
                </a:lnTo>
                <a:lnTo>
                  <a:pt x="27" y="32"/>
                </a:lnTo>
                <a:lnTo>
                  <a:pt x="27" y="32"/>
                </a:lnTo>
                <a:lnTo>
                  <a:pt x="27" y="32"/>
                </a:lnTo>
                <a:lnTo>
                  <a:pt x="27" y="32"/>
                </a:lnTo>
                <a:lnTo>
                  <a:pt x="16" y="46"/>
                </a:lnTo>
                <a:lnTo>
                  <a:pt x="16" y="46"/>
                </a:lnTo>
                <a:lnTo>
                  <a:pt x="14" y="49"/>
                </a:lnTo>
                <a:lnTo>
                  <a:pt x="14" y="49"/>
                </a:lnTo>
                <a:close/>
                <a:moveTo>
                  <a:pt x="19" y="126"/>
                </a:moveTo>
                <a:lnTo>
                  <a:pt x="19" y="126"/>
                </a:lnTo>
                <a:lnTo>
                  <a:pt x="19" y="126"/>
                </a:lnTo>
                <a:lnTo>
                  <a:pt x="19" y="126"/>
                </a:lnTo>
                <a:lnTo>
                  <a:pt x="16" y="126"/>
                </a:lnTo>
                <a:lnTo>
                  <a:pt x="16" y="123"/>
                </a:lnTo>
                <a:lnTo>
                  <a:pt x="16" y="123"/>
                </a:lnTo>
                <a:lnTo>
                  <a:pt x="17" y="122"/>
                </a:lnTo>
                <a:lnTo>
                  <a:pt x="17" y="122"/>
                </a:lnTo>
                <a:lnTo>
                  <a:pt x="23" y="110"/>
                </a:lnTo>
                <a:lnTo>
                  <a:pt x="23" y="110"/>
                </a:lnTo>
                <a:lnTo>
                  <a:pt x="24" y="109"/>
                </a:lnTo>
                <a:lnTo>
                  <a:pt x="24" y="109"/>
                </a:lnTo>
                <a:lnTo>
                  <a:pt x="23" y="109"/>
                </a:lnTo>
                <a:lnTo>
                  <a:pt x="23" y="109"/>
                </a:lnTo>
                <a:lnTo>
                  <a:pt x="13" y="119"/>
                </a:lnTo>
                <a:lnTo>
                  <a:pt x="13" y="119"/>
                </a:lnTo>
                <a:lnTo>
                  <a:pt x="13" y="120"/>
                </a:lnTo>
                <a:lnTo>
                  <a:pt x="13" y="120"/>
                </a:lnTo>
                <a:lnTo>
                  <a:pt x="13" y="133"/>
                </a:lnTo>
                <a:lnTo>
                  <a:pt x="13" y="133"/>
                </a:lnTo>
                <a:lnTo>
                  <a:pt x="13" y="135"/>
                </a:lnTo>
                <a:lnTo>
                  <a:pt x="13" y="135"/>
                </a:lnTo>
                <a:lnTo>
                  <a:pt x="19" y="126"/>
                </a:lnTo>
                <a:lnTo>
                  <a:pt x="19" y="126"/>
                </a:lnTo>
                <a:close/>
                <a:moveTo>
                  <a:pt x="29" y="15"/>
                </a:moveTo>
                <a:lnTo>
                  <a:pt x="29" y="15"/>
                </a:lnTo>
                <a:lnTo>
                  <a:pt x="29" y="15"/>
                </a:lnTo>
                <a:lnTo>
                  <a:pt x="29" y="15"/>
                </a:lnTo>
                <a:lnTo>
                  <a:pt x="27" y="17"/>
                </a:lnTo>
                <a:lnTo>
                  <a:pt x="27" y="17"/>
                </a:lnTo>
                <a:lnTo>
                  <a:pt x="17" y="24"/>
                </a:lnTo>
                <a:lnTo>
                  <a:pt x="17" y="24"/>
                </a:lnTo>
                <a:lnTo>
                  <a:pt x="16" y="27"/>
                </a:lnTo>
                <a:lnTo>
                  <a:pt x="16" y="27"/>
                </a:lnTo>
                <a:lnTo>
                  <a:pt x="16" y="41"/>
                </a:lnTo>
                <a:lnTo>
                  <a:pt x="16" y="41"/>
                </a:lnTo>
                <a:lnTo>
                  <a:pt x="16" y="42"/>
                </a:lnTo>
                <a:lnTo>
                  <a:pt x="16" y="42"/>
                </a:lnTo>
                <a:lnTo>
                  <a:pt x="21" y="34"/>
                </a:lnTo>
                <a:lnTo>
                  <a:pt x="21" y="34"/>
                </a:lnTo>
                <a:lnTo>
                  <a:pt x="19" y="35"/>
                </a:lnTo>
                <a:lnTo>
                  <a:pt x="19" y="35"/>
                </a:lnTo>
                <a:lnTo>
                  <a:pt x="17" y="35"/>
                </a:lnTo>
                <a:lnTo>
                  <a:pt x="17" y="35"/>
                </a:lnTo>
                <a:lnTo>
                  <a:pt x="17" y="32"/>
                </a:lnTo>
                <a:lnTo>
                  <a:pt x="17" y="32"/>
                </a:lnTo>
                <a:lnTo>
                  <a:pt x="17" y="31"/>
                </a:lnTo>
                <a:lnTo>
                  <a:pt x="17" y="31"/>
                </a:lnTo>
                <a:lnTo>
                  <a:pt x="20" y="28"/>
                </a:lnTo>
                <a:lnTo>
                  <a:pt x="20" y="28"/>
                </a:lnTo>
                <a:lnTo>
                  <a:pt x="29" y="17"/>
                </a:lnTo>
                <a:lnTo>
                  <a:pt x="29" y="17"/>
                </a:lnTo>
                <a:lnTo>
                  <a:pt x="29" y="15"/>
                </a:lnTo>
                <a:lnTo>
                  <a:pt x="29" y="15"/>
                </a:lnTo>
                <a:close/>
                <a:moveTo>
                  <a:pt x="68" y="170"/>
                </a:move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57" y="170"/>
                </a:lnTo>
                <a:lnTo>
                  <a:pt x="57" y="170"/>
                </a:lnTo>
                <a:lnTo>
                  <a:pt x="53" y="171"/>
                </a:lnTo>
                <a:lnTo>
                  <a:pt x="53" y="171"/>
                </a:lnTo>
                <a:lnTo>
                  <a:pt x="38" y="171"/>
                </a:lnTo>
                <a:lnTo>
                  <a:pt x="26" y="171"/>
                </a:lnTo>
                <a:lnTo>
                  <a:pt x="26" y="171"/>
                </a:lnTo>
                <a:lnTo>
                  <a:pt x="19" y="171"/>
                </a:lnTo>
                <a:lnTo>
                  <a:pt x="19" y="171"/>
                </a:lnTo>
                <a:lnTo>
                  <a:pt x="16" y="173"/>
                </a:lnTo>
                <a:lnTo>
                  <a:pt x="16" y="173"/>
                </a:lnTo>
                <a:lnTo>
                  <a:pt x="41" y="173"/>
                </a:lnTo>
                <a:lnTo>
                  <a:pt x="67" y="171"/>
                </a:lnTo>
                <a:lnTo>
                  <a:pt x="67" y="171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close/>
                <a:moveTo>
                  <a:pt x="51" y="156"/>
                </a:moveTo>
                <a:lnTo>
                  <a:pt x="51" y="156"/>
                </a:lnTo>
                <a:lnTo>
                  <a:pt x="51" y="156"/>
                </a:lnTo>
                <a:lnTo>
                  <a:pt x="51" y="156"/>
                </a:lnTo>
                <a:lnTo>
                  <a:pt x="50" y="157"/>
                </a:lnTo>
                <a:lnTo>
                  <a:pt x="50" y="157"/>
                </a:lnTo>
                <a:lnTo>
                  <a:pt x="43" y="164"/>
                </a:lnTo>
                <a:lnTo>
                  <a:pt x="43" y="164"/>
                </a:lnTo>
                <a:lnTo>
                  <a:pt x="41" y="166"/>
                </a:lnTo>
                <a:lnTo>
                  <a:pt x="41" y="166"/>
                </a:lnTo>
                <a:lnTo>
                  <a:pt x="40" y="166"/>
                </a:lnTo>
                <a:lnTo>
                  <a:pt x="38" y="164"/>
                </a:lnTo>
                <a:lnTo>
                  <a:pt x="38" y="164"/>
                </a:lnTo>
                <a:lnTo>
                  <a:pt x="40" y="162"/>
                </a:lnTo>
                <a:lnTo>
                  <a:pt x="40" y="162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4" y="153"/>
                </a:lnTo>
                <a:lnTo>
                  <a:pt x="40" y="159"/>
                </a:lnTo>
                <a:lnTo>
                  <a:pt x="36" y="164"/>
                </a:lnTo>
                <a:lnTo>
                  <a:pt x="36" y="164"/>
                </a:lnTo>
                <a:lnTo>
                  <a:pt x="34" y="166"/>
                </a:lnTo>
                <a:lnTo>
                  <a:pt x="34" y="166"/>
                </a:lnTo>
                <a:lnTo>
                  <a:pt x="33" y="166"/>
                </a:lnTo>
                <a:lnTo>
                  <a:pt x="33" y="167"/>
                </a:lnTo>
                <a:lnTo>
                  <a:pt x="33" y="167"/>
                </a:lnTo>
                <a:lnTo>
                  <a:pt x="48" y="167"/>
                </a:lnTo>
                <a:lnTo>
                  <a:pt x="48" y="167"/>
                </a:lnTo>
                <a:lnTo>
                  <a:pt x="48" y="164"/>
                </a:lnTo>
                <a:lnTo>
                  <a:pt x="48" y="163"/>
                </a:lnTo>
                <a:lnTo>
                  <a:pt x="48" y="163"/>
                </a:lnTo>
                <a:lnTo>
                  <a:pt x="50" y="162"/>
                </a:lnTo>
                <a:lnTo>
                  <a:pt x="50" y="162"/>
                </a:lnTo>
                <a:lnTo>
                  <a:pt x="51" y="156"/>
                </a:lnTo>
                <a:lnTo>
                  <a:pt x="51" y="156"/>
                </a:lnTo>
                <a:close/>
                <a:moveTo>
                  <a:pt x="63" y="162"/>
                </a:moveTo>
                <a:lnTo>
                  <a:pt x="63" y="162"/>
                </a:lnTo>
                <a:lnTo>
                  <a:pt x="61" y="163"/>
                </a:lnTo>
                <a:lnTo>
                  <a:pt x="61" y="163"/>
                </a:lnTo>
                <a:lnTo>
                  <a:pt x="60" y="163"/>
                </a:lnTo>
                <a:lnTo>
                  <a:pt x="58" y="163"/>
                </a:lnTo>
                <a:lnTo>
                  <a:pt x="58" y="163"/>
                </a:lnTo>
                <a:lnTo>
                  <a:pt x="58" y="162"/>
                </a:lnTo>
                <a:lnTo>
                  <a:pt x="58" y="160"/>
                </a:lnTo>
                <a:lnTo>
                  <a:pt x="58" y="160"/>
                </a:lnTo>
                <a:lnTo>
                  <a:pt x="60" y="157"/>
                </a:lnTo>
                <a:lnTo>
                  <a:pt x="60" y="157"/>
                </a:lnTo>
                <a:lnTo>
                  <a:pt x="60" y="157"/>
                </a:lnTo>
                <a:lnTo>
                  <a:pt x="60" y="157"/>
                </a:lnTo>
                <a:lnTo>
                  <a:pt x="51" y="166"/>
                </a:lnTo>
                <a:lnTo>
                  <a:pt x="51" y="166"/>
                </a:lnTo>
                <a:lnTo>
                  <a:pt x="51" y="167"/>
                </a:lnTo>
                <a:lnTo>
                  <a:pt x="51" y="167"/>
                </a:lnTo>
                <a:lnTo>
                  <a:pt x="60" y="167"/>
                </a:lnTo>
                <a:lnTo>
                  <a:pt x="60" y="167"/>
                </a:lnTo>
                <a:lnTo>
                  <a:pt x="70" y="166"/>
                </a:lnTo>
                <a:lnTo>
                  <a:pt x="70" y="166"/>
                </a:lnTo>
                <a:lnTo>
                  <a:pt x="70" y="162"/>
                </a:lnTo>
                <a:lnTo>
                  <a:pt x="70" y="162"/>
                </a:lnTo>
                <a:lnTo>
                  <a:pt x="67" y="163"/>
                </a:lnTo>
                <a:lnTo>
                  <a:pt x="65" y="164"/>
                </a:lnTo>
                <a:lnTo>
                  <a:pt x="63" y="162"/>
                </a:lnTo>
                <a:lnTo>
                  <a:pt x="63" y="162"/>
                </a:lnTo>
                <a:close/>
                <a:moveTo>
                  <a:pt x="14" y="62"/>
                </a:moveTo>
                <a:lnTo>
                  <a:pt x="14" y="62"/>
                </a:lnTo>
                <a:lnTo>
                  <a:pt x="30" y="42"/>
                </a:lnTo>
                <a:lnTo>
                  <a:pt x="30" y="42"/>
                </a:lnTo>
                <a:lnTo>
                  <a:pt x="29" y="42"/>
                </a:lnTo>
                <a:lnTo>
                  <a:pt x="29" y="42"/>
                </a:lnTo>
                <a:lnTo>
                  <a:pt x="16" y="52"/>
                </a:lnTo>
                <a:lnTo>
                  <a:pt x="16" y="52"/>
                </a:lnTo>
                <a:lnTo>
                  <a:pt x="14" y="54"/>
                </a:lnTo>
                <a:lnTo>
                  <a:pt x="14" y="54"/>
                </a:lnTo>
                <a:lnTo>
                  <a:pt x="14" y="59"/>
                </a:lnTo>
                <a:lnTo>
                  <a:pt x="14" y="59"/>
                </a:lnTo>
                <a:lnTo>
                  <a:pt x="14" y="62"/>
                </a:lnTo>
                <a:lnTo>
                  <a:pt x="14" y="62"/>
                </a:lnTo>
                <a:close/>
                <a:moveTo>
                  <a:pt x="40" y="66"/>
                </a:moveTo>
                <a:lnTo>
                  <a:pt x="40" y="66"/>
                </a:lnTo>
                <a:lnTo>
                  <a:pt x="40" y="69"/>
                </a:lnTo>
                <a:lnTo>
                  <a:pt x="40" y="69"/>
                </a:lnTo>
                <a:lnTo>
                  <a:pt x="41" y="69"/>
                </a:lnTo>
                <a:lnTo>
                  <a:pt x="41" y="69"/>
                </a:lnTo>
                <a:lnTo>
                  <a:pt x="43" y="71"/>
                </a:lnTo>
                <a:lnTo>
                  <a:pt x="43" y="71"/>
                </a:lnTo>
                <a:lnTo>
                  <a:pt x="43" y="71"/>
                </a:lnTo>
                <a:lnTo>
                  <a:pt x="48" y="71"/>
                </a:lnTo>
                <a:lnTo>
                  <a:pt x="48" y="71"/>
                </a:lnTo>
                <a:lnTo>
                  <a:pt x="51" y="71"/>
                </a:lnTo>
                <a:lnTo>
                  <a:pt x="51" y="71"/>
                </a:lnTo>
                <a:lnTo>
                  <a:pt x="53" y="71"/>
                </a:lnTo>
                <a:lnTo>
                  <a:pt x="53" y="71"/>
                </a:lnTo>
                <a:lnTo>
                  <a:pt x="56" y="71"/>
                </a:lnTo>
                <a:lnTo>
                  <a:pt x="56" y="71"/>
                </a:lnTo>
                <a:lnTo>
                  <a:pt x="61" y="71"/>
                </a:lnTo>
                <a:lnTo>
                  <a:pt x="61" y="71"/>
                </a:lnTo>
                <a:lnTo>
                  <a:pt x="68" y="71"/>
                </a:lnTo>
                <a:lnTo>
                  <a:pt x="68" y="71"/>
                </a:lnTo>
                <a:lnTo>
                  <a:pt x="68" y="71"/>
                </a:lnTo>
                <a:lnTo>
                  <a:pt x="68" y="71"/>
                </a:lnTo>
                <a:lnTo>
                  <a:pt x="54" y="69"/>
                </a:lnTo>
                <a:lnTo>
                  <a:pt x="47" y="68"/>
                </a:lnTo>
                <a:lnTo>
                  <a:pt x="40" y="66"/>
                </a:lnTo>
                <a:lnTo>
                  <a:pt x="40" y="66"/>
                </a:lnTo>
                <a:close/>
                <a:moveTo>
                  <a:pt x="36" y="41"/>
                </a:moveTo>
                <a:lnTo>
                  <a:pt x="36" y="41"/>
                </a:lnTo>
                <a:lnTo>
                  <a:pt x="26" y="52"/>
                </a:lnTo>
                <a:lnTo>
                  <a:pt x="19" y="62"/>
                </a:lnTo>
                <a:lnTo>
                  <a:pt x="19" y="62"/>
                </a:lnTo>
                <a:lnTo>
                  <a:pt x="20" y="59"/>
                </a:lnTo>
                <a:lnTo>
                  <a:pt x="20" y="59"/>
                </a:lnTo>
                <a:lnTo>
                  <a:pt x="30" y="52"/>
                </a:lnTo>
                <a:lnTo>
                  <a:pt x="30" y="52"/>
                </a:lnTo>
                <a:lnTo>
                  <a:pt x="33" y="51"/>
                </a:lnTo>
                <a:lnTo>
                  <a:pt x="34" y="51"/>
                </a:lnTo>
                <a:lnTo>
                  <a:pt x="34" y="51"/>
                </a:lnTo>
                <a:lnTo>
                  <a:pt x="36" y="41"/>
                </a:lnTo>
                <a:lnTo>
                  <a:pt x="36" y="41"/>
                </a:lnTo>
                <a:close/>
                <a:moveTo>
                  <a:pt x="65" y="28"/>
                </a:moveTo>
                <a:lnTo>
                  <a:pt x="65" y="28"/>
                </a:lnTo>
                <a:lnTo>
                  <a:pt x="67" y="28"/>
                </a:lnTo>
                <a:lnTo>
                  <a:pt x="68" y="28"/>
                </a:lnTo>
                <a:lnTo>
                  <a:pt x="68" y="28"/>
                </a:lnTo>
                <a:lnTo>
                  <a:pt x="71" y="25"/>
                </a:lnTo>
                <a:lnTo>
                  <a:pt x="71" y="25"/>
                </a:lnTo>
                <a:lnTo>
                  <a:pt x="74" y="25"/>
                </a:lnTo>
                <a:lnTo>
                  <a:pt x="74" y="27"/>
                </a:lnTo>
                <a:lnTo>
                  <a:pt x="74" y="27"/>
                </a:lnTo>
                <a:lnTo>
                  <a:pt x="74" y="31"/>
                </a:lnTo>
                <a:lnTo>
                  <a:pt x="74" y="31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2"/>
                </a:lnTo>
                <a:lnTo>
                  <a:pt x="74" y="32"/>
                </a:lnTo>
                <a:lnTo>
                  <a:pt x="75" y="15"/>
                </a:lnTo>
                <a:lnTo>
                  <a:pt x="75" y="15"/>
                </a:lnTo>
                <a:lnTo>
                  <a:pt x="75" y="15"/>
                </a:lnTo>
                <a:lnTo>
                  <a:pt x="75" y="15"/>
                </a:lnTo>
                <a:lnTo>
                  <a:pt x="65" y="28"/>
                </a:lnTo>
                <a:lnTo>
                  <a:pt x="65" y="28"/>
                </a:lnTo>
                <a:close/>
                <a:moveTo>
                  <a:pt x="31" y="71"/>
                </a:moveTo>
                <a:lnTo>
                  <a:pt x="31" y="71"/>
                </a:lnTo>
                <a:lnTo>
                  <a:pt x="31" y="71"/>
                </a:lnTo>
                <a:lnTo>
                  <a:pt x="31" y="71"/>
                </a:lnTo>
                <a:lnTo>
                  <a:pt x="24" y="81"/>
                </a:lnTo>
                <a:lnTo>
                  <a:pt x="17" y="92"/>
                </a:lnTo>
                <a:lnTo>
                  <a:pt x="17" y="92"/>
                </a:lnTo>
                <a:lnTo>
                  <a:pt x="17" y="92"/>
                </a:lnTo>
                <a:lnTo>
                  <a:pt x="17" y="92"/>
                </a:lnTo>
                <a:lnTo>
                  <a:pt x="30" y="78"/>
                </a:lnTo>
                <a:lnTo>
                  <a:pt x="30" y="78"/>
                </a:lnTo>
                <a:lnTo>
                  <a:pt x="31" y="76"/>
                </a:lnTo>
                <a:lnTo>
                  <a:pt x="31" y="76"/>
                </a:lnTo>
                <a:lnTo>
                  <a:pt x="31" y="71"/>
                </a:lnTo>
                <a:lnTo>
                  <a:pt x="31" y="71"/>
                </a:lnTo>
                <a:close/>
                <a:moveTo>
                  <a:pt x="34" y="54"/>
                </a:moveTo>
                <a:lnTo>
                  <a:pt x="34" y="54"/>
                </a:lnTo>
                <a:lnTo>
                  <a:pt x="19" y="73"/>
                </a:lnTo>
                <a:lnTo>
                  <a:pt x="19" y="73"/>
                </a:lnTo>
                <a:lnTo>
                  <a:pt x="20" y="73"/>
                </a:lnTo>
                <a:lnTo>
                  <a:pt x="20" y="73"/>
                </a:lnTo>
                <a:lnTo>
                  <a:pt x="33" y="63"/>
                </a:lnTo>
                <a:lnTo>
                  <a:pt x="33" y="63"/>
                </a:lnTo>
                <a:lnTo>
                  <a:pt x="33" y="62"/>
                </a:lnTo>
                <a:lnTo>
                  <a:pt x="33" y="62"/>
                </a:lnTo>
                <a:lnTo>
                  <a:pt x="34" y="54"/>
                </a:lnTo>
                <a:lnTo>
                  <a:pt x="34" y="54"/>
                </a:lnTo>
                <a:close/>
                <a:moveTo>
                  <a:pt x="26" y="72"/>
                </a:moveTo>
                <a:lnTo>
                  <a:pt x="26" y="72"/>
                </a:lnTo>
                <a:lnTo>
                  <a:pt x="26" y="72"/>
                </a:lnTo>
                <a:lnTo>
                  <a:pt x="26" y="72"/>
                </a:lnTo>
                <a:lnTo>
                  <a:pt x="13" y="83"/>
                </a:lnTo>
                <a:lnTo>
                  <a:pt x="13" y="83"/>
                </a:lnTo>
                <a:lnTo>
                  <a:pt x="13" y="92"/>
                </a:lnTo>
                <a:lnTo>
                  <a:pt x="13" y="92"/>
                </a:lnTo>
                <a:lnTo>
                  <a:pt x="26" y="72"/>
                </a:lnTo>
                <a:lnTo>
                  <a:pt x="26" y="72"/>
                </a:lnTo>
                <a:close/>
                <a:moveTo>
                  <a:pt x="30" y="146"/>
                </a:moveTo>
                <a:lnTo>
                  <a:pt x="30" y="146"/>
                </a:lnTo>
                <a:lnTo>
                  <a:pt x="14" y="162"/>
                </a:lnTo>
                <a:lnTo>
                  <a:pt x="14" y="162"/>
                </a:lnTo>
                <a:lnTo>
                  <a:pt x="16" y="164"/>
                </a:lnTo>
                <a:lnTo>
                  <a:pt x="16" y="164"/>
                </a:lnTo>
                <a:lnTo>
                  <a:pt x="16" y="164"/>
                </a:lnTo>
                <a:lnTo>
                  <a:pt x="16" y="164"/>
                </a:lnTo>
                <a:lnTo>
                  <a:pt x="23" y="156"/>
                </a:lnTo>
                <a:lnTo>
                  <a:pt x="29" y="149"/>
                </a:lnTo>
                <a:lnTo>
                  <a:pt x="29" y="149"/>
                </a:lnTo>
                <a:lnTo>
                  <a:pt x="30" y="146"/>
                </a:lnTo>
                <a:lnTo>
                  <a:pt x="30" y="146"/>
                </a:lnTo>
                <a:close/>
                <a:moveTo>
                  <a:pt x="20" y="164"/>
                </a:moveTo>
                <a:lnTo>
                  <a:pt x="20" y="164"/>
                </a:lnTo>
                <a:lnTo>
                  <a:pt x="21" y="164"/>
                </a:lnTo>
                <a:lnTo>
                  <a:pt x="21" y="164"/>
                </a:lnTo>
                <a:lnTo>
                  <a:pt x="26" y="162"/>
                </a:lnTo>
                <a:lnTo>
                  <a:pt x="26" y="162"/>
                </a:lnTo>
                <a:lnTo>
                  <a:pt x="29" y="160"/>
                </a:lnTo>
                <a:lnTo>
                  <a:pt x="29" y="160"/>
                </a:lnTo>
                <a:lnTo>
                  <a:pt x="31" y="160"/>
                </a:lnTo>
                <a:lnTo>
                  <a:pt x="31" y="160"/>
                </a:lnTo>
                <a:lnTo>
                  <a:pt x="33" y="154"/>
                </a:lnTo>
                <a:lnTo>
                  <a:pt x="33" y="154"/>
                </a:lnTo>
                <a:lnTo>
                  <a:pt x="30" y="153"/>
                </a:lnTo>
                <a:lnTo>
                  <a:pt x="30" y="153"/>
                </a:lnTo>
                <a:lnTo>
                  <a:pt x="20" y="164"/>
                </a:lnTo>
                <a:lnTo>
                  <a:pt x="20" y="164"/>
                </a:lnTo>
                <a:close/>
                <a:moveTo>
                  <a:pt x="26" y="25"/>
                </a:moveTo>
                <a:lnTo>
                  <a:pt x="26" y="25"/>
                </a:lnTo>
                <a:lnTo>
                  <a:pt x="26" y="25"/>
                </a:lnTo>
                <a:lnTo>
                  <a:pt x="26" y="25"/>
                </a:lnTo>
                <a:lnTo>
                  <a:pt x="41" y="12"/>
                </a:lnTo>
                <a:lnTo>
                  <a:pt x="41" y="12"/>
                </a:lnTo>
                <a:lnTo>
                  <a:pt x="41" y="12"/>
                </a:lnTo>
                <a:lnTo>
                  <a:pt x="41" y="12"/>
                </a:lnTo>
                <a:lnTo>
                  <a:pt x="38" y="12"/>
                </a:lnTo>
                <a:lnTo>
                  <a:pt x="38" y="12"/>
                </a:lnTo>
                <a:lnTo>
                  <a:pt x="37" y="14"/>
                </a:lnTo>
                <a:lnTo>
                  <a:pt x="36" y="12"/>
                </a:lnTo>
                <a:lnTo>
                  <a:pt x="36" y="12"/>
                </a:lnTo>
                <a:lnTo>
                  <a:pt x="36" y="12"/>
                </a:lnTo>
                <a:lnTo>
                  <a:pt x="36" y="12"/>
                </a:lnTo>
                <a:lnTo>
                  <a:pt x="26" y="25"/>
                </a:lnTo>
                <a:lnTo>
                  <a:pt x="26" y="25"/>
                </a:lnTo>
                <a:close/>
                <a:moveTo>
                  <a:pt x="29" y="93"/>
                </a:moveTo>
                <a:lnTo>
                  <a:pt x="29" y="93"/>
                </a:lnTo>
                <a:lnTo>
                  <a:pt x="29" y="95"/>
                </a:lnTo>
                <a:lnTo>
                  <a:pt x="29" y="95"/>
                </a:lnTo>
                <a:lnTo>
                  <a:pt x="41" y="81"/>
                </a:lnTo>
                <a:lnTo>
                  <a:pt x="41" y="81"/>
                </a:lnTo>
                <a:lnTo>
                  <a:pt x="37" y="81"/>
                </a:lnTo>
                <a:lnTo>
                  <a:pt x="37" y="81"/>
                </a:lnTo>
                <a:lnTo>
                  <a:pt x="36" y="82"/>
                </a:lnTo>
                <a:lnTo>
                  <a:pt x="36" y="82"/>
                </a:lnTo>
                <a:lnTo>
                  <a:pt x="29" y="93"/>
                </a:lnTo>
                <a:lnTo>
                  <a:pt x="29" y="93"/>
                </a:lnTo>
                <a:close/>
                <a:moveTo>
                  <a:pt x="17" y="19"/>
                </a:moveTo>
                <a:lnTo>
                  <a:pt x="17" y="19"/>
                </a:lnTo>
                <a:lnTo>
                  <a:pt x="33" y="8"/>
                </a:lnTo>
                <a:lnTo>
                  <a:pt x="33" y="8"/>
                </a:lnTo>
                <a:lnTo>
                  <a:pt x="29" y="8"/>
                </a:lnTo>
                <a:lnTo>
                  <a:pt x="24" y="11"/>
                </a:lnTo>
                <a:lnTo>
                  <a:pt x="24" y="11"/>
                </a:lnTo>
                <a:lnTo>
                  <a:pt x="24" y="12"/>
                </a:lnTo>
                <a:lnTo>
                  <a:pt x="24" y="12"/>
                </a:lnTo>
                <a:lnTo>
                  <a:pt x="20" y="15"/>
                </a:lnTo>
                <a:lnTo>
                  <a:pt x="17" y="19"/>
                </a:lnTo>
                <a:lnTo>
                  <a:pt x="17" y="19"/>
                </a:lnTo>
                <a:close/>
                <a:moveTo>
                  <a:pt x="47" y="27"/>
                </a:moveTo>
                <a:lnTo>
                  <a:pt x="47" y="27"/>
                </a:lnTo>
                <a:lnTo>
                  <a:pt x="48" y="25"/>
                </a:lnTo>
                <a:lnTo>
                  <a:pt x="48" y="25"/>
                </a:lnTo>
                <a:lnTo>
                  <a:pt x="60" y="14"/>
                </a:lnTo>
                <a:lnTo>
                  <a:pt x="60" y="14"/>
                </a:lnTo>
                <a:lnTo>
                  <a:pt x="57" y="14"/>
                </a:lnTo>
                <a:lnTo>
                  <a:pt x="57" y="14"/>
                </a:lnTo>
                <a:lnTo>
                  <a:pt x="56" y="14"/>
                </a:lnTo>
                <a:lnTo>
                  <a:pt x="56" y="14"/>
                </a:lnTo>
                <a:lnTo>
                  <a:pt x="48" y="24"/>
                </a:lnTo>
                <a:lnTo>
                  <a:pt x="48" y="24"/>
                </a:lnTo>
                <a:lnTo>
                  <a:pt x="47" y="27"/>
                </a:lnTo>
                <a:lnTo>
                  <a:pt x="47" y="27"/>
                </a:lnTo>
                <a:close/>
                <a:moveTo>
                  <a:pt x="47" y="144"/>
                </a:moveTo>
                <a:lnTo>
                  <a:pt x="47" y="144"/>
                </a:lnTo>
                <a:lnTo>
                  <a:pt x="68" y="143"/>
                </a:lnTo>
                <a:lnTo>
                  <a:pt x="68" y="143"/>
                </a:lnTo>
                <a:lnTo>
                  <a:pt x="68" y="143"/>
                </a:lnTo>
                <a:lnTo>
                  <a:pt x="68" y="143"/>
                </a:lnTo>
                <a:lnTo>
                  <a:pt x="68" y="143"/>
                </a:lnTo>
                <a:lnTo>
                  <a:pt x="68" y="143"/>
                </a:lnTo>
                <a:lnTo>
                  <a:pt x="70" y="143"/>
                </a:lnTo>
                <a:lnTo>
                  <a:pt x="70" y="143"/>
                </a:lnTo>
                <a:lnTo>
                  <a:pt x="60" y="142"/>
                </a:lnTo>
                <a:lnTo>
                  <a:pt x="47" y="143"/>
                </a:lnTo>
                <a:lnTo>
                  <a:pt x="47" y="143"/>
                </a:lnTo>
                <a:lnTo>
                  <a:pt x="47" y="144"/>
                </a:lnTo>
                <a:lnTo>
                  <a:pt x="47" y="144"/>
                </a:lnTo>
                <a:close/>
                <a:moveTo>
                  <a:pt x="13" y="75"/>
                </a:moveTo>
                <a:lnTo>
                  <a:pt x="13" y="75"/>
                </a:lnTo>
                <a:lnTo>
                  <a:pt x="23" y="62"/>
                </a:lnTo>
                <a:lnTo>
                  <a:pt x="23" y="62"/>
                </a:lnTo>
                <a:lnTo>
                  <a:pt x="14" y="69"/>
                </a:lnTo>
                <a:lnTo>
                  <a:pt x="14" y="69"/>
                </a:lnTo>
                <a:lnTo>
                  <a:pt x="13" y="71"/>
                </a:lnTo>
                <a:lnTo>
                  <a:pt x="13" y="71"/>
                </a:lnTo>
                <a:lnTo>
                  <a:pt x="13" y="75"/>
                </a:lnTo>
                <a:lnTo>
                  <a:pt x="13" y="75"/>
                </a:lnTo>
                <a:close/>
                <a:moveTo>
                  <a:pt x="23" y="117"/>
                </a:moveTo>
                <a:lnTo>
                  <a:pt x="23" y="117"/>
                </a:lnTo>
                <a:lnTo>
                  <a:pt x="23" y="117"/>
                </a:lnTo>
                <a:lnTo>
                  <a:pt x="23" y="117"/>
                </a:lnTo>
                <a:lnTo>
                  <a:pt x="30" y="109"/>
                </a:lnTo>
                <a:lnTo>
                  <a:pt x="30" y="109"/>
                </a:lnTo>
                <a:lnTo>
                  <a:pt x="31" y="108"/>
                </a:lnTo>
                <a:lnTo>
                  <a:pt x="31" y="108"/>
                </a:lnTo>
                <a:lnTo>
                  <a:pt x="31" y="103"/>
                </a:lnTo>
                <a:lnTo>
                  <a:pt x="31" y="103"/>
                </a:lnTo>
                <a:lnTo>
                  <a:pt x="31" y="103"/>
                </a:lnTo>
                <a:lnTo>
                  <a:pt x="31" y="103"/>
                </a:lnTo>
                <a:lnTo>
                  <a:pt x="23" y="117"/>
                </a:lnTo>
                <a:lnTo>
                  <a:pt x="23" y="117"/>
                </a:lnTo>
                <a:close/>
                <a:moveTo>
                  <a:pt x="53" y="93"/>
                </a:moveTo>
                <a:lnTo>
                  <a:pt x="53" y="93"/>
                </a:lnTo>
                <a:lnTo>
                  <a:pt x="57" y="93"/>
                </a:lnTo>
                <a:lnTo>
                  <a:pt x="57" y="93"/>
                </a:lnTo>
                <a:lnTo>
                  <a:pt x="63" y="83"/>
                </a:lnTo>
                <a:lnTo>
                  <a:pt x="63" y="83"/>
                </a:lnTo>
                <a:lnTo>
                  <a:pt x="53" y="93"/>
                </a:lnTo>
                <a:lnTo>
                  <a:pt x="53" y="93"/>
                </a:lnTo>
                <a:close/>
                <a:moveTo>
                  <a:pt x="23" y="132"/>
                </a:moveTo>
                <a:lnTo>
                  <a:pt x="23" y="132"/>
                </a:lnTo>
                <a:lnTo>
                  <a:pt x="23" y="132"/>
                </a:lnTo>
                <a:lnTo>
                  <a:pt x="23" y="132"/>
                </a:lnTo>
                <a:lnTo>
                  <a:pt x="14" y="140"/>
                </a:lnTo>
                <a:lnTo>
                  <a:pt x="14" y="140"/>
                </a:lnTo>
                <a:lnTo>
                  <a:pt x="13" y="142"/>
                </a:lnTo>
                <a:lnTo>
                  <a:pt x="13" y="142"/>
                </a:lnTo>
                <a:lnTo>
                  <a:pt x="13" y="144"/>
                </a:lnTo>
                <a:lnTo>
                  <a:pt x="13" y="144"/>
                </a:lnTo>
                <a:lnTo>
                  <a:pt x="14" y="144"/>
                </a:lnTo>
                <a:lnTo>
                  <a:pt x="14" y="144"/>
                </a:lnTo>
                <a:lnTo>
                  <a:pt x="23" y="132"/>
                </a:lnTo>
                <a:lnTo>
                  <a:pt x="23" y="132"/>
                </a:lnTo>
                <a:close/>
                <a:moveTo>
                  <a:pt x="31" y="115"/>
                </a:moveTo>
                <a:lnTo>
                  <a:pt x="31" y="115"/>
                </a:lnTo>
                <a:lnTo>
                  <a:pt x="31" y="115"/>
                </a:lnTo>
                <a:lnTo>
                  <a:pt x="31" y="115"/>
                </a:lnTo>
                <a:lnTo>
                  <a:pt x="23" y="127"/>
                </a:lnTo>
                <a:lnTo>
                  <a:pt x="23" y="127"/>
                </a:lnTo>
                <a:lnTo>
                  <a:pt x="29" y="122"/>
                </a:lnTo>
                <a:lnTo>
                  <a:pt x="29" y="122"/>
                </a:lnTo>
                <a:lnTo>
                  <a:pt x="31" y="119"/>
                </a:lnTo>
                <a:lnTo>
                  <a:pt x="31" y="119"/>
                </a:lnTo>
                <a:lnTo>
                  <a:pt x="31" y="115"/>
                </a:lnTo>
                <a:lnTo>
                  <a:pt x="31" y="115"/>
                </a:lnTo>
                <a:close/>
                <a:moveTo>
                  <a:pt x="38" y="78"/>
                </a:moveTo>
                <a:lnTo>
                  <a:pt x="38" y="78"/>
                </a:lnTo>
                <a:lnTo>
                  <a:pt x="38" y="78"/>
                </a:lnTo>
                <a:lnTo>
                  <a:pt x="38" y="78"/>
                </a:lnTo>
                <a:lnTo>
                  <a:pt x="44" y="76"/>
                </a:lnTo>
                <a:lnTo>
                  <a:pt x="44" y="76"/>
                </a:lnTo>
                <a:lnTo>
                  <a:pt x="47" y="73"/>
                </a:lnTo>
                <a:lnTo>
                  <a:pt x="47" y="73"/>
                </a:lnTo>
                <a:lnTo>
                  <a:pt x="40" y="73"/>
                </a:lnTo>
                <a:lnTo>
                  <a:pt x="40" y="73"/>
                </a:lnTo>
                <a:lnTo>
                  <a:pt x="38" y="78"/>
                </a:lnTo>
                <a:lnTo>
                  <a:pt x="38" y="78"/>
                </a:lnTo>
                <a:close/>
                <a:moveTo>
                  <a:pt x="65" y="8"/>
                </a:moveTo>
                <a:lnTo>
                  <a:pt x="65" y="8"/>
                </a:lnTo>
                <a:lnTo>
                  <a:pt x="57" y="8"/>
                </a:lnTo>
                <a:lnTo>
                  <a:pt x="57" y="8"/>
                </a:lnTo>
                <a:lnTo>
                  <a:pt x="58" y="11"/>
                </a:lnTo>
                <a:lnTo>
                  <a:pt x="58" y="11"/>
                </a:lnTo>
                <a:lnTo>
                  <a:pt x="63" y="11"/>
                </a:lnTo>
                <a:lnTo>
                  <a:pt x="65" y="8"/>
                </a:lnTo>
                <a:lnTo>
                  <a:pt x="65" y="8"/>
                </a:lnTo>
                <a:close/>
                <a:moveTo>
                  <a:pt x="68" y="88"/>
                </a:moveTo>
                <a:lnTo>
                  <a:pt x="68" y="88"/>
                </a:lnTo>
                <a:lnTo>
                  <a:pt x="68" y="81"/>
                </a:lnTo>
                <a:lnTo>
                  <a:pt x="68" y="81"/>
                </a:lnTo>
                <a:lnTo>
                  <a:pt x="68" y="81"/>
                </a:lnTo>
                <a:lnTo>
                  <a:pt x="68" y="81"/>
                </a:lnTo>
                <a:lnTo>
                  <a:pt x="63" y="89"/>
                </a:lnTo>
                <a:lnTo>
                  <a:pt x="63" y="89"/>
                </a:lnTo>
                <a:lnTo>
                  <a:pt x="64" y="89"/>
                </a:lnTo>
                <a:lnTo>
                  <a:pt x="64" y="89"/>
                </a:lnTo>
                <a:lnTo>
                  <a:pt x="65" y="88"/>
                </a:lnTo>
                <a:lnTo>
                  <a:pt x="65" y="88"/>
                </a:lnTo>
                <a:lnTo>
                  <a:pt x="67" y="86"/>
                </a:lnTo>
                <a:lnTo>
                  <a:pt x="68" y="88"/>
                </a:lnTo>
                <a:lnTo>
                  <a:pt x="68" y="88"/>
                </a:lnTo>
                <a:close/>
                <a:moveTo>
                  <a:pt x="67" y="15"/>
                </a:moveTo>
                <a:lnTo>
                  <a:pt x="67" y="15"/>
                </a:lnTo>
                <a:lnTo>
                  <a:pt x="64" y="15"/>
                </a:lnTo>
                <a:lnTo>
                  <a:pt x="64" y="15"/>
                </a:lnTo>
                <a:lnTo>
                  <a:pt x="58" y="24"/>
                </a:lnTo>
                <a:lnTo>
                  <a:pt x="58" y="24"/>
                </a:lnTo>
                <a:lnTo>
                  <a:pt x="67" y="15"/>
                </a:lnTo>
                <a:lnTo>
                  <a:pt x="67" y="15"/>
                </a:lnTo>
                <a:close/>
                <a:moveTo>
                  <a:pt x="58" y="27"/>
                </a:moveTo>
                <a:lnTo>
                  <a:pt x="58" y="27"/>
                </a:lnTo>
                <a:lnTo>
                  <a:pt x="60" y="27"/>
                </a:lnTo>
                <a:lnTo>
                  <a:pt x="60" y="27"/>
                </a:lnTo>
                <a:lnTo>
                  <a:pt x="61" y="27"/>
                </a:lnTo>
                <a:lnTo>
                  <a:pt x="63" y="27"/>
                </a:lnTo>
                <a:lnTo>
                  <a:pt x="63" y="27"/>
                </a:lnTo>
                <a:lnTo>
                  <a:pt x="67" y="21"/>
                </a:lnTo>
                <a:lnTo>
                  <a:pt x="67" y="21"/>
                </a:lnTo>
                <a:lnTo>
                  <a:pt x="68" y="19"/>
                </a:lnTo>
                <a:lnTo>
                  <a:pt x="68" y="19"/>
                </a:lnTo>
                <a:lnTo>
                  <a:pt x="67" y="19"/>
                </a:lnTo>
                <a:lnTo>
                  <a:pt x="67" y="19"/>
                </a:lnTo>
                <a:lnTo>
                  <a:pt x="58" y="27"/>
                </a:lnTo>
                <a:lnTo>
                  <a:pt x="58" y="27"/>
                </a:lnTo>
                <a:close/>
                <a:moveTo>
                  <a:pt x="3" y="171"/>
                </a:moveTo>
                <a:lnTo>
                  <a:pt x="3" y="171"/>
                </a:lnTo>
                <a:lnTo>
                  <a:pt x="10" y="173"/>
                </a:lnTo>
                <a:lnTo>
                  <a:pt x="10" y="173"/>
                </a:lnTo>
                <a:lnTo>
                  <a:pt x="10" y="170"/>
                </a:lnTo>
                <a:lnTo>
                  <a:pt x="10" y="170"/>
                </a:lnTo>
                <a:lnTo>
                  <a:pt x="3" y="170"/>
                </a:lnTo>
                <a:lnTo>
                  <a:pt x="3" y="170"/>
                </a:lnTo>
                <a:lnTo>
                  <a:pt x="3" y="171"/>
                </a:lnTo>
                <a:lnTo>
                  <a:pt x="3" y="171"/>
                </a:lnTo>
                <a:close/>
                <a:moveTo>
                  <a:pt x="53" y="79"/>
                </a:moveTo>
                <a:lnTo>
                  <a:pt x="53" y="79"/>
                </a:lnTo>
                <a:lnTo>
                  <a:pt x="50" y="79"/>
                </a:lnTo>
                <a:lnTo>
                  <a:pt x="48" y="81"/>
                </a:lnTo>
                <a:lnTo>
                  <a:pt x="48" y="81"/>
                </a:lnTo>
                <a:lnTo>
                  <a:pt x="44" y="86"/>
                </a:lnTo>
                <a:lnTo>
                  <a:pt x="44" y="86"/>
                </a:lnTo>
                <a:lnTo>
                  <a:pt x="44" y="88"/>
                </a:lnTo>
                <a:lnTo>
                  <a:pt x="44" y="88"/>
                </a:lnTo>
                <a:lnTo>
                  <a:pt x="44" y="88"/>
                </a:lnTo>
                <a:lnTo>
                  <a:pt x="44" y="88"/>
                </a:lnTo>
                <a:lnTo>
                  <a:pt x="53" y="79"/>
                </a:lnTo>
                <a:lnTo>
                  <a:pt x="53" y="79"/>
                </a:lnTo>
                <a:close/>
                <a:moveTo>
                  <a:pt x="51" y="12"/>
                </a:moveTo>
                <a:lnTo>
                  <a:pt x="51" y="12"/>
                </a:lnTo>
                <a:lnTo>
                  <a:pt x="48" y="12"/>
                </a:lnTo>
                <a:lnTo>
                  <a:pt x="47" y="12"/>
                </a:lnTo>
                <a:lnTo>
                  <a:pt x="47" y="12"/>
                </a:lnTo>
                <a:lnTo>
                  <a:pt x="43" y="19"/>
                </a:lnTo>
                <a:lnTo>
                  <a:pt x="43" y="19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41" y="21"/>
                </a:lnTo>
                <a:lnTo>
                  <a:pt x="51" y="12"/>
                </a:lnTo>
                <a:lnTo>
                  <a:pt x="51" y="12"/>
                </a:lnTo>
                <a:close/>
                <a:moveTo>
                  <a:pt x="63" y="78"/>
                </a:moveTo>
                <a:lnTo>
                  <a:pt x="63" y="78"/>
                </a:lnTo>
                <a:lnTo>
                  <a:pt x="61" y="78"/>
                </a:lnTo>
                <a:lnTo>
                  <a:pt x="60" y="79"/>
                </a:lnTo>
                <a:lnTo>
                  <a:pt x="60" y="79"/>
                </a:lnTo>
                <a:lnTo>
                  <a:pt x="56" y="86"/>
                </a:lnTo>
                <a:lnTo>
                  <a:pt x="56" y="86"/>
                </a:lnTo>
                <a:lnTo>
                  <a:pt x="54" y="86"/>
                </a:lnTo>
                <a:lnTo>
                  <a:pt x="54" y="86"/>
                </a:lnTo>
                <a:lnTo>
                  <a:pt x="54" y="88"/>
                </a:lnTo>
                <a:lnTo>
                  <a:pt x="54" y="88"/>
                </a:lnTo>
                <a:lnTo>
                  <a:pt x="63" y="78"/>
                </a:lnTo>
                <a:lnTo>
                  <a:pt x="63" y="78"/>
                </a:lnTo>
                <a:close/>
                <a:moveTo>
                  <a:pt x="44" y="92"/>
                </a:moveTo>
                <a:lnTo>
                  <a:pt x="44" y="92"/>
                </a:lnTo>
                <a:lnTo>
                  <a:pt x="46" y="93"/>
                </a:lnTo>
                <a:lnTo>
                  <a:pt x="47" y="90"/>
                </a:lnTo>
                <a:lnTo>
                  <a:pt x="47" y="90"/>
                </a:lnTo>
                <a:lnTo>
                  <a:pt x="50" y="88"/>
                </a:lnTo>
                <a:lnTo>
                  <a:pt x="50" y="88"/>
                </a:lnTo>
                <a:lnTo>
                  <a:pt x="51" y="85"/>
                </a:lnTo>
                <a:lnTo>
                  <a:pt x="51" y="85"/>
                </a:lnTo>
                <a:lnTo>
                  <a:pt x="51" y="85"/>
                </a:lnTo>
                <a:lnTo>
                  <a:pt x="51" y="85"/>
                </a:lnTo>
                <a:lnTo>
                  <a:pt x="44" y="92"/>
                </a:lnTo>
                <a:lnTo>
                  <a:pt x="44" y="92"/>
                </a:lnTo>
                <a:close/>
                <a:moveTo>
                  <a:pt x="61" y="150"/>
                </a:moveTo>
                <a:lnTo>
                  <a:pt x="61" y="150"/>
                </a:lnTo>
                <a:lnTo>
                  <a:pt x="58" y="150"/>
                </a:lnTo>
                <a:lnTo>
                  <a:pt x="58" y="150"/>
                </a:lnTo>
                <a:lnTo>
                  <a:pt x="57" y="152"/>
                </a:lnTo>
                <a:lnTo>
                  <a:pt x="57" y="152"/>
                </a:lnTo>
                <a:lnTo>
                  <a:pt x="56" y="157"/>
                </a:lnTo>
                <a:lnTo>
                  <a:pt x="56" y="157"/>
                </a:lnTo>
                <a:lnTo>
                  <a:pt x="56" y="157"/>
                </a:lnTo>
                <a:lnTo>
                  <a:pt x="56" y="157"/>
                </a:lnTo>
                <a:lnTo>
                  <a:pt x="61" y="150"/>
                </a:lnTo>
                <a:lnTo>
                  <a:pt x="61" y="150"/>
                </a:lnTo>
                <a:close/>
                <a:moveTo>
                  <a:pt x="73" y="9"/>
                </a:moveTo>
                <a:lnTo>
                  <a:pt x="73" y="9"/>
                </a:lnTo>
                <a:lnTo>
                  <a:pt x="70" y="9"/>
                </a:lnTo>
                <a:lnTo>
                  <a:pt x="68" y="11"/>
                </a:lnTo>
                <a:lnTo>
                  <a:pt x="68" y="11"/>
                </a:lnTo>
                <a:lnTo>
                  <a:pt x="71" y="12"/>
                </a:lnTo>
                <a:lnTo>
                  <a:pt x="71" y="12"/>
                </a:lnTo>
                <a:lnTo>
                  <a:pt x="74" y="11"/>
                </a:lnTo>
                <a:lnTo>
                  <a:pt x="74" y="11"/>
                </a:lnTo>
                <a:lnTo>
                  <a:pt x="73" y="9"/>
                </a:lnTo>
                <a:lnTo>
                  <a:pt x="73" y="9"/>
                </a:lnTo>
                <a:close/>
                <a:moveTo>
                  <a:pt x="53" y="150"/>
                </a:moveTo>
                <a:lnTo>
                  <a:pt x="53" y="150"/>
                </a:lnTo>
                <a:lnTo>
                  <a:pt x="50" y="150"/>
                </a:lnTo>
                <a:lnTo>
                  <a:pt x="50" y="150"/>
                </a:lnTo>
                <a:lnTo>
                  <a:pt x="46" y="157"/>
                </a:lnTo>
                <a:lnTo>
                  <a:pt x="46" y="157"/>
                </a:lnTo>
                <a:lnTo>
                  <a:pt x="46" y="157"/>
                </a:lnTo>
                <a:lnTo>
                  <a:pt x="46" y="157"/>
                </a:lnTo>
                <a:lnTo>
                  <a:pt x="53" y="150"/>
                </a:lnTo>
                <a:lnTo>
                  <a:pt x="53" y="150"/>
                </a:lnTo>
                <a:close/>
                <a:moveTo>
                  <a:pt x="36" y="65"/>
                </a:moveTo>
                <a:lnTo>
                  <a:pt x="36" y="65"/>
                </a:lnTo>
                <a:lnTo>
                  <a:pt x="36" y="63"/>
                </a:lnTo>
                <a:lnTo>
                  <a:pt x="36" y="63"/>
                </a:lnTo>
                <a:lnTo>
                  <a:pt x="34" y="73"/>
                </a:lnTo>
                <a:lnTo>
                  <a:pt x="34" y="73"/>
                </a:lnTo>
                <a:lnTo>
                  <a:pt x="36" y="72"/>
                </a:lnTo>
                <a:lnTo>
                  <a:pt x="37" y="69"/>
                </a:lnTo>
                <a:lnTo>
                  <a:pt x="37" y="69"/>
                </a:lnTo>
                <a:lnTo>
                  <a:pt x="37" y="66"/>
                </a:lnTo>
                <a:lnTo>
                  <a:pt x="37" y="66"/>
                </a:lnTo>
                <a:lnTo>
                  <a:pt x="36" y="65"/>
                </a:lnTo>
                <a:lnTo>
                  <a:pt x="36" y="65"/>
                </a:lnTo>
                <a:close/>
                <a:moveTo>
                  <a:pt x="41" y="35"/>
                </a:moveTo>
                <a:lnTo>
                  <a:pt x="41" y="35"/>
                </a:lnTo>
                <a:lnTo>
                  <a:pt x="43" y="35"/>
                </a:lnTo>
                <a:lnTo>
                  <a:pt x="43" y="35"/>
                </a:lnTo>
                <a:lnTo>
                  <a:pt x="50" y="35"/>
                </a:lnTo>
                <a:lnTo>
                  <a:pt x="50" y="35"/>
                </a:lnTo>
                <a:lnTo>
                  <a:pt x="46" y="34"/>
                </a:lnTo>
                <a:lnTo>
                  <a:pt x="46" y="34"/>
                </a:lnTo>
                <a:lnTo>
                  <a:pt x="43" y="34"/>
                </a:lnTo>
                <a:lnTo>
                  <a:pt x="41" y="35"/>
                </a:lnTo>
                <a:lnTo>
                  <a:pt x="41" y="35"/>
                </a:lnTo>
                <a:close/>
                <a:moveTo>
                  <a:pt x="17" y="14"/>
                </a:moveTo>
                <a:lnTo>
                  <a:pt x="17" y="14"/>
                </a:lnTo>
                <a:lnTo>
                  <a:pt x="19" y="14"/>
                </a:lnTo>
                <a:lnTo>
                  <a:pt x="19" y="14"/>
                </a:lnTo>
                <a:lnTo>
                  <a:pt x="23" y="8"/>
                </a:lnTo>
                <a:lnTo>
                  <a:pt x="23" y="8"/>
                </a:lnTo>
                <a:lnTo>
                  <a:pt x="20" y="8"/>
                </a:lnTo>
                <a:lnTo>
                  <a:pt x="20" y="8"/>
                </a:lnTo>
                <a:lnTo>
                  <a:pt x="17" y="14"/>
                </a:lnTo>
                <a:lnTo>
                  <a:pt x="17" y="14"/>
                </a:lnTo>
                <a:close/>
                <a:moveTo>
                  <a:pt x="64" y="154"/>
                </a:moveTo>
                <a:lnTo>
                  <a:pt x="64" y="154"/>
                </a:lnTo>
                <a:lnTo>
                  <a:pt x="67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0"/>
                </a:lnTo>
                <a:lnTo>
                  <a:pt x="70" y="150"/>
                </a:lnTo>
                <a:lnTo>
                  <a:pt x="67" y="150"/>
                </a:lnTo>
                <a:lnTo>
                  <a:pt x="67" y="150"/>
                </a:lnTo>
                <a:lnTo>
                  <a:pt x="67" y="152"/>
                </a:lnTo>
                <a:lnTo>
                  <a:pt x="67" y="152"/>
                </a:lnTo>
                <a:lnTo>
                  <a:pt x="64" y="154"/>
                </a:lnTo>
                <a:lnTo>
                  <a:pt x="64" y="154"/>
                </a:lnTo>
                <a:close/>
                <a:moveTo>
                  <a:pt x="6" y="166"/>
                </a:moveTo>
                <a:lnTo>
                  <a:pt x="6" y="166"/>
                </a:lnTo>
                <a:lnTo>
                  <a:pt x="7" y="166"/>
                </a:lnTo>
                <a:lnTo>
                  <a:pt x="7" y="166"/>
                </a:lnTo>
                <a:lnTo>
                  <a:pt x="9" y="157"/>
                </a:lnTo>
                <a:lnTo>
                  <a:pt x="9" y="157"/>
                </a:lnTo>
                <a:lnTo>
                  <a:pt x="9" y="156"/>
                </a:lnTo>
                <a:lnTo>
                  <a:pt x="9" y="156"/>
                </a:lnTo>
                <a:lnTo>
                  <a:pt x="9" y="156"/>
                </a:lnTo>
                <a:lnTo>
                  <a:pt x="9" y="156"/>
                </a:lnTo>
                <a:lnTo>
                  <a:pt x="6" y="166"/>
                </a:lnTo>
                <a:lnTo>
                  <a:pt x="6" y="166"/>
                </a:lnTo>
                <a:close/>
                <a:moveTo>
                  <a:pt x="38" y="19"/>
                </a:moveTo>
                <a:lnTo>
                  <a:pt x="38" y="19"/>
                </a:lnTo>
                <a:lnTo>
                  <a:pt x="38" y="19"/>
                </a:lnTo>
                <a:lnTo>
                  <a:pt x="38" y="19"/>
                </a:lnTo>
                <a:lnTo>
                  <a:pt x="33" y="24"/>
                </a:lnTo>
                <a:lnTo>
                  <a:pt x="33" y="24"/>
                </a:lnTo>
                <a:lnTo>
                  <a:pt x="34" y="25"/>
                </a:lnTo>
                <a:lnTo>
                  <a:pt x="34" y="25"/>
                </a:lnTo>
                <a:lnTo>
                  <a:pt x="38" y="19"/>
                </a:lnTo>
                <a:lnTo>
                  <a:pt x="38" y="19"/>
                </a:lnTo>
                <a:close/>
                <a:moveTo>
                  <a:pt x="40" y="86"/>
                </a:moveTo>
                <a:lnTo>
                  <a:pt x="40" y="86"/>
                </a:lnTo>
                <a:lnTo>
                  <a:pt x="40" y="86"/>
                </a:lnTo>
                <a:lnTo>
                  <a:pt x="40" y="86"/>
                </a:lnTo>
                <a:lnTo>
                  <a:pt x="34" y="92"/>
                </a:lnTo>
                <a:lnTo>
                  <a:pt x="34" y="92"/>
                </a:lnTo>
                <a:lnTo>
                  <a:pt x="37" y="92"/>
                </a:lnTo>
                <a:lnTo>
                  <a:pt x="37" y="92"/>
                </a:lnTo>
                <a:lnTo>
                  <a:pt x="37" y="92"/>
                </a:lnTo>
                <a:lnTo>
                  <a:pt x="38" y="89"/>
                </a:lnTo>
                <a:lnTo>
                  <a:pt x="38" y="89"/>
                </a:lnTo>
                <a:lnTo>
                  <a:pt x="40" y="86"/>
                </a:lnTo>
                <a:lnTo>
                  <a:pt x="40" y="86"/>
                </a:lnTo>
                <a:close/>
                <a:moveTo>
                  <a:pt x="48" y="8"/>
                </a:moveTo>
                <a:lnTo>
                  <a:pt x="48" y="8"/>
                </a:lnTo>
                <a:lnTo>
                  <a:pt x="48" y="9"/>
                </a:lnTo>
                <a:lnTo>
                  <a:pt x="48" y="9"/>
                </a:lnTo>
                <a:lnTo>
                  <a:pt x="50" y="9"/>
                </a:lnTo>
                <a:lnTo>
                  <a:pt x="50" y="9"/>
                </a:lnTo>
                <a:lnTo>
                  <a:pt x="51" y="9"/>
                </a:lnTo>
                <a:lnTo>
                  <a:pt x="51" y="9"/>
                </a:lnTo>
                <a:lnTo>
                  <a:pt x="54" y="9"/>
                </a:lnTo>
                <a:lnTo>
                  <a:pt x="56" y="8"/>
                </a:lnTo>
                <a:lnTo>
                  <a:pt x="56" y="8"/>
                </a:lnTo>
                <a:lnTo>
                  <a:pt x="48" y="8"/>
                </a:lnTo>
                <a:lnTo>
                  <a:pt x="48" y="8"/>
                </a:lnTo>
                <a:close/>
                <a:moveTo>
                  <a:pt x="37" y="32"/>
                </a:moveTo>
                <a:lnTo>
                  <a:pt x="37" y="32"/>
                </a:lnTo>
                <a:lnTo>
                  <a:pt x="36" y="32"/>
                </a:lnTo>
                <a:lnTo>
                  <a:pt x="34" y="32"/>
                </a:lnTo>
                <a:lnTo>
                  <a:pt x="34" y="32"/>
                </a:lnTo>
                <a:lnTo>
                  <a:pt x="36" y="34"/>
                </a:lnTo>
                <a:lnTo>
                  <a:pt x="37" y="35"/>
                </a:lnTo>
                <a:lnTo>
                  <a:pt x="37" y="35"/>
                </a:lnTo>
                <a:lnTo>
                  <a:pt x="37" y="32"/>
                </a:lnTo>
                <a:lnTo>
                  <a:pt x="37" y="32"/>
                </a:lnTo>
                <a:close/>
                <a:moveTo>
                  <a:pt x="67" y="32"/>
                </a:moveTo>
                <a:lnTo>
                  <a:pt x="67" y="32"/>
                </a:lnTo>
                <a:lnTo>
                  <a:pt x="65" y="34"/>
                </a:lnTo>
                <a:lnTo>
                  <a:pt x="65" y="34"/>
                </a:lnTo>
                <a:lnTo>
                  <a:pt x="65" y="36"/>
                </a:lnTo>
                <a:lnTo>
                  <a:pt x="65" y="36"/>
                </a:lnTo>
                <a:lnTo>
                  <a:pt x="67" y="36"/>
                </a:lnTo>
                <a:lnTo>
                  <a:pt x="67" y="36"/>
                </a:lnTo>
                <a:lnTo>
                  <a:pt x="67" y="32"/>
                </a:lnTo>
                <a:lnTo>
                  <a:pt x="67" y="32"/>
                </a:lnTo>
                <a:close/>
                <a:moveTo>
                  <a:pt x="53" y="75"/>
                </a:moveTo>
                <a:lnTo>
                  <a:pt x="53" y="75"/>
                </a:lnTo>
                <a:lnTo>
                  <a:pt x="56" y="75"/>
                </a:lnTo>
                <a:lnTo>
                  <a:pt x="57" y="73"/>
                </a:lnTo>
                <a:lnTo>
                  <a:pt x="57" y="73"/>
                </a:lnTo>
                <a:lnTo>
                  <a:pt x="54" y="73"/>
                </a:lnTo>
                <a:lnTo>
                  <a:pt x="53" y="75"/>
                </a:lnTo>
                <a:lnTo>
                  <a:pt x="53" y="75"/>
                </a:lnTo>
                <a:lnTo>
                  <a:pt x="53" y="75"/>
                </a:lnTo>
                <a:close/>
                <a:moveTo>
                  <a:pt x="37" y="126"/>
                </a:moveTo>
                <a:lnTo>
                  <a:pt x="37" y="126"/>
                </a:lnTo>
                <a:lnTo>
                  <a:pt x="36" y="135"/>
                </a:lnTo>
                <a:lnTo>
                  <a:pt x="36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26"/>
                </a:lnTo>
                <a:lnTo>
                  <a:pt x="37" y="126"/>
                </a:lnTo>
                <a:close/>
                <a:moveTo>
                  <a:pt x="64" y="147"/>
                </a:moveTo>
                <a:lnTo>
                  <a:pt x="64" y="147"/>
                </a:lnTo>
                <a:lnTo>
                  <a:pt x="51" y="147"/>
                </a:lnTo>
                <a:lnTo>
                  <a:pt x="51" y="147"/>
                </a:lnTo>
                <a:lnTo>
                  <a:pt x="64" y="147"/>
                </a:lnTo>
                <a:lnTo>
                  <a:pt x="64" y="147"/>
                </a:lnTo>
                <a:close/>
                <a:moveTo>
                  <a:pt x="43" y="143"/>
                </a:moveTo>
                <a:lnTo>
                  <a:pt x="43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4"/>
                </a:lnTo>
                <a:lnTo>
                  <a:pt x="41" y="144"/>
                </a:lnTo>
                <a:lnTo>
                  <a:pt x="43" y="144"/>
                </a:lnTo>
                <a:lnTo>
                  <a:pt x="43" y="143"/>
                </a:lnTo>
                <a:lnTo>
                  <a:pt x="43" y="143"/>
                </a:lnTo>
                <a:close/>
                <a:moveTo>
                  <a:pt x="24" y="166"/>
                </a:moveTo>
                <a:lnTo>
                  <a:pt x="24" y="166"/>
                </a:lnTo>
                <a:lnTo>
                  <a:pt x="24" y="166"/>
                </a:lnTo>
                <a:lnTo>
                  <a:pt x="24" y="166"/>
                </a:lnTo>
                <a:lnTo>
                  <a:pt x="27" y="167"/>
                </a:lnTo>
                <a:lnTo>
                  <a:pt x="27" y="167"/>
                </a:lnTo>
                <a:lnTo>
                  <a:pt x="27" y="164"/>
                </a:lnTo>
                <a:lnTo>
                  <a:pt x="27" y="164"/>
                </a:lnTo>
                <a:lnTo>
                  <a:pt x="24" y="166"/>
                </a:lnTo>
                <a:lnTo>
                  <a:pt x="24" y="166"/>
                </a:lnTo>
                <a:close/>
                <a:moveTo>
                  <a:pt x="41" y="25"/>
                </a:moveTo>
                <a:lnTo>
                  <a:pt x="41" y="25"/>
                </a:lnTo>
                <a:lnTo>
                  <a:pt x="43" y="25"/>
                </a:lnTo>
                <a:lnTo>
                  <a:pt x="44" y="25"/>
                </a:lnTo>
                <a:lnTo>
                  <a:pt x="44" y="25"/>
                </a:lnTo>
                <a:lnTo>
                  <a:pt x="46" y="22"/>
                </a:lnTo>
                <a:lnTo>
                  <a:pt x="46" y="22"/>
                </a:lnTo>
                <a:lnTo>
                  <a:pt x="44" y="22"/>
                </a:lnTo>
                <a:lnTo>
                  <a:pt x="44" y="22"/>
                </a:lnTo>
                <a:lnTo>
                  <a:pt x="41" y="25"/>
                </a:lnTo>
                <a:lnTo>
                  <a:pt x="41" y="25"/>
                </a:lnTo>
                <a:close/>
                <a:moveTo>
                  <a:pt x="31" y="96"/>
                </a:moveTo>
                <a:lnTo>
                  <a:pt x="31" y="96"/>
                </a:lnTo>
                <a:lnTo>
                  <a:pt x="31" y="96"/>
                </a:lnTo>
                <a:lnTo>
                  <a:pt x="31" y="96"/>
                </a:lnTo>
                <a:lnTo>
                  <a:pt x="29" y="99"/>
                </a:lnTo>
                <a:lnTo>
                  <a:pt x="29" y="99"/>
                </a:lnTo>
                <a:lnTo>
                  <a:pt x="31" y="99"/>
                </a:lnTo>
                <a:lnTo>
                  <a:pt x="31" y="99"/>
                </a:lnTo>
                <a:lnTo>
                  <a:pt x="31" y="96"/>
                </a:lnTo>
                <a:lnTo>
                  <a:pt x="31" y="96"/>
                </a:lnTo>
                <a:close/>
                <a:moveTo>
                  <a:pt x="41" y="8"/>
                </a:moveTo>
                <a:lnTo>
                  <a:pt x="41" y="8"/>
                </a:lnTo>
                <a:lnTo>
                  <a:pt x="44" y="9"/>
                </a:lnTo>
                <a:lnTo>
                  <a:pt x="46" y="8"/>
                </a:lnTo>
                <a:lnTo>
                  <a:pt x="46" y="8"/>
                </a:lnTo>
                <a:lnTo>
                  <a:pt x="41" y="8"/>
                </a:lnTo>
                <a:lnTo>
                  <a:pt x="41" y="8"/>
                </a:lnTo>
                <a:close/>
                <a:moveTo>
                  <a:pt x="38" y="29"/>
                </a:moveTo>
                <a:lnTo>
                  <a:pt x="38" y="29"/>
                </a:lnTo>
                <a:lnTo>
                  <a:pt x="38" y="29"/>
                </a:lnTo>
                <a:lnTo>
                  <a:pt x="40" y="28"/>
                </a:lnTo>
                <a:lnTo>
                  <a:pt x="40" y="28"/>
                </a:lnTo>
                <a:lnTo>
                  <a:pt x="38" y="28"/>
                </a:lnTo>
                <a:lnTo>
                  <a:pt x="38" y="29"/>
                </a:lnTo>
                <a:lnTo>
                  <a:pt x="38" y="29"/>
                </a:lnTo>
                <a:close/>
                <a:moveTo>
                  <a:pt x="34" y="103"/>
                </a:moveTo>
                <a:lnTo>
                  <a:pt x="34" y="103"/>
                </a:lnTo>
                <a:lnTo>
                  <a:pt x="34" y="105"/>
                </a:lnTo>
                <a:lnTo>
                  <a:pt x="34" y="105"/>
                </a:lnTo>
                <a:lnTo>
                  <a:pt x="34" y="100"/>
                </a:lnTo>
                <a:lnTo>
                  <a:pt x="34" y="100"/>
                </a:lnTo>
                <a:lnTo>
                  <a:pt x="34" y="100"/>
                </a:lnTo>
                <a:lnTo>
                  <a:pt x="34" y="100"/>
                </a:lnTo>
                <a:lnTo>
                  <a:pt x="34" y="103"/>
                </a:lnTo>
                <a:lnTo>
                  <a:pt x="34" y="103"/>
                </a:lnTo>
                <a:close/>
                <a:moveTo>
                  <a:pt x="38" y="150"/>
                </a:moveTo>
                <a:lnTo>
                  <a:pt x="38" y="150"/>
                </a:lnTo>
                <a:lnTo>
                  <a:pt x="37" y="150"/>
                </a:lnTo>
                <a:lnTo>
                  <a:pt x="37" y="152"/>
                </a:lnTo>
                <a:lnTo>
                  <a:pt x="37" y="152"/>
                </a:lnTo>
                <a:lnTo>
                  <a:pt x="38" y="150"/>
                </a:lnTo>
                <a:lnTo>
                  <a:pt x="38" y="150"/>
                </a:lnTo>
                <a:close/>
                <a:moveTo>
                  <a:pt x="38" y="102"/>
                </a:move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lnTo>
                  <a:pt x="38" y="102"/>
                </a:lnTo>
                <a:close/>
                <a:moveTo>
                  <a:pt x="67" y="147"/>
                </a:moveTo>
                <a:lnTo>
                  <a:pt x="67" y="147"/>
                </a:lnTo>
                <a:lnTo>
                  <a:pt x="68" y="147"/>
                </a:lnTo>
                <a:lnTo>
                  <a:pt x="70" y="147"/>
                </a:lnTo>
                <a:lnTo>
                  <a:pt x="70" y="147"/>
                </a:lnTo>
                <a:lnTo>
                  <a:pt x="67" y="147"/>
                </a:lnTo>
                <a:lnTo>
                  <a:pt x="67" y="1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6" name="Freeform 149"/>
          <p:cNvSpPr>
            <a:spLocks noEditPoints="1"/>
          </p:cNvSpPr>
          <p:nvPr/>
        </p:nvSpPr>
        <p:spPr bwMode="auto">
          <a:xfrm>
            <a:off x="5638929" y="2420173"/>
            <a:ext cx="174186" cy="292759"/>
          </a:xfrm>
          <a:custGeom>
            <a:avLst/>
            <a:gdLst>
              <a:gd name="T0" fmla="*/ 27 w 99"/>
              <a:gd name="T1" fmla="*/ 135 h 173"/>
              <a:gd name="T2" fmla="*/ 29 w 99"/>
              <a:gd name="T3" fmla="*/ 44 h 173"/>
              <a:gd name="T4" fmla="*/ 0 w 99"/>
              <a:gd name="T5" fmla="*/ 11 h 173"/>
              <a:gd name="T6" fmla="*/ 15 w 99"/>
              <a:gd name="T7" fmla="*/ 0 h 173"/>
              <a:gd name="T8" fmla="*/ 99 w 99"/>
              <a:gd name="T9" fmla="*/ 21 h 173"/>
              <a:gd name="T10" fmla="*/ 62 w 99"/>
              <a:gd name="T11" fmla="*/ 35 h 173"/>
              <a:gd name="T12" fmla="*/ 63 w 99"/>
              <a:gd name="T13" fmla="*/ 169 h 173"/>
              <a:gd name="T14" fmla="*/ 23 w 99"/>
              <a:gd name="T15" fmla="*/ 169 h 173"/>
              <a:gd name="T16" fmla="*/ 42 w 99"/>
              <a:gd name="T17" fmla="*/ 99 h 173"/>
              <a:gd name="T18" fmla="*/ 50 w 99"/>
              <a:gd name="T19" fmla="*/ 108 h 173"/>
              <a:gd name="T20" fmla="*/ 25 w 99"/>
              <a:gd name="T21" fmla="*/ 38 h 173"/>
              <a:gd name="T22" fmla="*/ 9 w 99"/>
              <a:gd name="T23" fmla="*/ 28 h 173"/>
              <a:gd name="T24" fmla="*/ 8 w 99"/>
              <a:gd name="T25" fmla="*/ 25 h 173"/>
              <a:gd name="T26" fmla="*/ 45 w 99"/>
              <a:gd name="T27" fmla="*/ 167 h 173"/>
              <a:gd name="T28" fmla="*/ 54 w 99"/>
              <a:gd name="T29" fmla="*/ 164 h 173"/>
              <a:gd name="T30" fmla="*/ 87 w 99"/>
              <a:gd name="T31" fmla="*/ 12 h 173"/>
              <a:gd name="T32" fmla="*/ 81 w 99"/>
              <a:gd name="T33" fmla="*/ 7 h 173"/>
              <a:gd name="T34" fmla="*/ 40 w 99"/>
              <a:gd name="T35" fmla="*/ 140 h 173"/>
              <a:gd name="T36" fmla="*/ 39 w 99"/>
              <a:gd name="T37" fmla="*/ 24 h 173"/>
              <a:gd name="T38" fmla="*/ 29 w 99"/>
              <a:gd name="T39" fmla="*/ 35 h 173"/>
              <a:gd name="T40" fmla="*/ 52 w 99"/>
              <a:gd name="T41" fmla="*/ 46 h 173"/>
              <a:gd name="T42" fmla="*/ 54 w 99"/>
              <a:gd name="T43" fmla="*/ 69 h 173"/>
              <a:gd name="T44" fmla="*/ 52 w 99"/>
              <a:gd name="T45" fmla="*/ 18 h 173"/>
              <a:gd name="T46" fmla="*/ 83 w 99"/>
              <a:gd name="T47" fmla="*/ 12 h 173"/>
              <a:gd name="T48" fmla="*/ 36 w 99"/>
              <a:gd name="T49" fmla="*/ 39 h 173"/>
              <a:gd name="T50" fmla="*/ 42 w 99"/>
              <a:gd name="T51" fmla="*/ 83 h 173"/>
              <a:gd name="T52" fmla="*/ 46 w 99"/>
              <a:gd name="T53" fmla="*/ 38 h 173"/>
              <a:gd name="T54" fmla="*/ 27 w 99"/>
              <a:gd name="T55" fmla="*/ 18 h 173"/>
              <a:gd name="T56" fmla="*/ 40 w 99"/>
              <a:gd name="T57" fmla="*/ 118 h 173"/>
              <a:gd name="T58" fmla="*/ 43 w 99"/>
              <a:gd name="T59" fmla="*/ 68 h 173"/>
              <a:gd name="T60" fmla="*/ 50 w 99"/>
              <a:gd name="T61" fmla="*/ 68 h 173"/>
              <a:gd name="T62" fmla="*/ 27 w 99"/>
              <a:gd name="T63" fmla="*/ 10 h 173"/>
              <a:gd name="T64" fmla="*/ 19 w 99"/>
              <a:gd name="T65" fmla="*/ 18 h 173"/>
              <a:gd name="T66" fmla="*/ 79 w 99"/>
              <a:gd name="T67" fmla="*/ 5 h 173"/>
              <a:gd name="T68" fmla="*/ 35 w 99"/>
              <a:gd name="T69" fmla="*/ 7 h 173"/>
              <a:gd name="T70" fmla="*/ 67 w 99"/>
              <a:gd name="T71" fmla="*/ 5 h 173"/>
              <a:gd name="T72" fmla="*/ 72 w 99"/>
              <a:gd name="T73" fmla="*/ 11 h 173"/>
              <a:gd name="T74" fmla="*/ 42 w 99"/>
              <a:gd name="T75" fmla="*/ 15 h 173"/>
              <a:gd name="T76" fmla="*/ 81 w 99"/>
              <a:gd name="T77" fmla="*/ 28 h 173"/>
              <a:gd name="T78" fmla="*/ 73 w 99"/>
              <a:gd name="T79" fmla="*/ 14 h 173"/>
              <a:gd name="T80" fmla="*/ 39 w 99"/>
              <a:gd name="T81" fmla="*/ 72 h 173"/>
              <a:gd name="T82" fmla="*/ 53 w 99"/>
              <a:gd name="T83" fmla="*/ 113 h 173"/>
              <a:gd name="T84" fmla="*/ 42 w 99"/>
              <a:gd name="T85" fmla="*/ 153 h 173"/>
              <a:gd name="T86" fmla="*/ 37 w 99"/>
              <a:gd name="T87" fmla="*/ 132 h 173"/>
              <a:gd name="T88" fmla="*/ 56 w 99"/>
              <a:gd name="T89" fmla="*/ 149 h 173"/>
              <a:gd name="T90" fmla="*/ 30 w 99"/>
              <a:gd name="T91" fmla="*/ 153 h 173"/>
              <a:gd name="T92" fmla="*/ 32 w 99"/>
              <a:gd name="T93" fmla="*/ 163 h 173"/>
              <a:gd name="T94" fmla="*/ 60 w 99"/>
              <a:gd name="T95" fmla="*/ 28 h 173"/>
              <a:gd name="T96" fmla="*/ 59 w 99"/>
              <a:gd name="T97" fmla="*/ 32 h 173"/>
              <a:gd name="T98" fmla="*/ 90 w 99"/>
              <a:gd name="T99" fmla="*/ 34 h 173"/>
              <a:gd name="T100" fmla="*/ 50 w 99"/>
              <a:gd name="T101" fmla="*/ 159 h 173"/>
              <a:gd name="T102" fmla="*/ 47 w 99"/>
              <a:gd name="T103" fmla="*/ 45 h 173"/>
              <a:gd name="T104" fmla="*/ 43 w 99"/>
              <a:gd name="T105" fmla="*/ 62 h 173"/>
              <a:gd name="T106" fmla="*/ 46 w 99"/>
              <a:gd name="T107" fmla="*/ 25 h 173"/>
              <a:gd name="T108" fmla="*/ 16 w 99"/>
              <a:gd name="T109" fmla="*/ 29 h 173"/>
              <a:gd name="T110" fmla="*/ 39 w 99"/>
              <a:gd name="T111" fmla="*/ 162 h 173"/>
              <a:gd name="T112" fmla="*/ 39 w 99"/>
              <a:gd name="T113" fmla="*/ 65 h 173"/>
              <a:gd name="T114" fmla="*/ 39 w 99"/>
              <a:gd name="T115" fmla="*/ 89 h 173"/>
              <a:gd name="T116" fmla="*/ 94 w 99"/>
              <a:gd name="T117" fmla="*/ 21 h 173"/>
              <a:gd name="T118" fmla="*/ 20 w 99"/>
              <a:gd name="T119" fmla="*/ 28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9" h="173">
                <a:moveTo>
                  <a:pt x="23" y="164"/>
                </a:moveTo>
                <a:lnTo>
                  <a:pt x="23" y="164"/>
                </a:lnTo>
                <a:lnTo>
                  <a:pt x="22" y="163"/>
                </a:lnTo>
                <a:lnTo>
                  <a:pt x="22" y="163"/>
                </a:lnTo>
                <a:lnTo>
                  <a:pt x="22" y="162"/>
                </a:lnTo>
                <a:lnTo>
                  <a:pt x="22" y="162"/>
                </a:lnTo>
                <a:lnTo>
                  <a:pt x="22" y="162"/>
                </a:lnTo>
                <a:lnTo>
                  <a:pt x="23" y="160"/>
                </a:lnTo>
                <a:lnTo>
                  <a:pt x="23" y="160"/>
                </a:lnTo>
                <a:lnTo>
                  <a:pt x="23" y="160"/>
                </a:lnTo>
                <a:lnTo>
                  <a:pt x="25" y="160"/>
                </a:lnTo>
                <a:lnTo>
                  <a:pt x="25" y="160"/>
                </a:lnTo>
                <a:lnTo>
                  <a:pt x="25" y="159"/>
                </a:lnTo>
                <a:lnTo>
                  <a:pt x="25" y="159"/>
                </a:lnTo>
                <a:lnTo>
                  <a:pt x="27" y="135"/>
                </a:lnTo>
                <a:lnTo>
                  <a:pt x="27" y="135"/>
                </a:lnTo>
                <a:lnTo>
                  <a:pt x="27" y="127"/>
                </a:lnTo>
                <a:lnTo>
                  <a:pt x="27" y="127"/>
                </a:lnTo>
                <a:lnTo>
                  <a:pt x="29" y="112"/>
                </a:lnTo>
                <a:lnTo>
                  <a:pt x="29" y="112"/>
                </a:lnTo>
                <a:lnTo>
                  <a:pt x="30" y="69"/>
                </a:lnTo>
                <a:lnTo>
                  <a:pt x="30" y="69"/>
                </a:lnTo>
                <a:lnTo>
                  <a:pt x="30" y="54"/>
                </a:lnTo>
                <a:lnTo>
                  <a:pt x="30" y="54"/>
                </a:lnTo>
                <a:lnTo>
                  <a:pt x="30" y="52"/>
                </a:lnTo>
                <a:lnTo>
                  <a:pt x="30" y="52"/>
                </a:lnTo>
                <a:lnTo>
                  <a:pt x="30" y="49"/>
                </a:lnTo>
                <a:lnTo>
                  <a:pt x="30" y="49"/>
                </a:lnTo>
                <a:lnTo>
                  <a:pt x="30" y="46"/>
                </a:lnTo>
                <a:lnTo>
                  <a:pt x="30" y="44"/>
                </a:lnTo>
                <a:lnTo>
                  <a:pt x="30" y="44"/>
                </a:lnTo>
                <a:lnTo>
                  <a:pt x="29" y="44"/>
                </a:lnTo>
                <a:lnTo>
                  <a:pt x="29" y="44"/>
                </a:lnTo>
                <a:lnTo>
                  <a:pt x="12" y="44"/>
                </a:lnTo>
                <a:lnTo>
                  <a:pt x="12" y="44"/>
                </a:lnTo>
                <a:lnTo>
                  <a:pt x="6" y="42"/>
                </a:lnTo>
                <a:lnTo>
                  <a:pt x="6" y="42"/>
                </a:lnTo>
                <a:lnTo>
                  <a:pt x="3" y="42"/>
                </a:lnTo>
                <a:lnTo>
                  <a:pt x="3" y="39"/>
                </a:lnTo>
                <a:lnTo>
                  <a:pt x="3" y="39"/>
                </a:lnTo>
                <a:lnTo>
                  <a:pt x="2" y="37"/>
                </a:lnTo>
                <a:lnTo>
                  <a:pt x="2" y="37"/>
                </a:lnTo>
                <a:lnTo>
                  <a:pt x="2" y="24"/>
                </a:lnTo>
                <a:lnTo>
                  <a:pt x="2" y="24"/>
                </a:lnTo>
                <a:lnTo>
                  <a:pt x="2" y="14"/>
                </a:lnTo>
                <a:lnTo>
                  <a:pt x="2" y="14"/>
                </a:lnTo>
                <a:lnTo>
                  <a:pt x="2" y="12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8"/>
                </a:lnTo>
                <a:lnTo>
                  <a:pt x="0" y="8"/>
                </a:lnTo>
                <a:lnTo>
                  <a:pt x="2" y="5"/>
                </a:lnTo>
                <a:lnTo>
                  <a:pt x="2" y="5"/>
                </a:lnTo>
                <a:lnTo>
                  <a:pt x="3" y="2"/>
                </a:lnTo>
                <a:lnTo>
                  <a:pt x="6" y="1"/>
                </a:lnTo>
                <a:lnTo>
                  <a:pt x="6" y="1"/>
                </a:lnTo>
                <a:lnTo>
                  <a:pt x="10" y="1"/>
                </a:lnTo>
                <a:lnTo>
                  <a:pt x="10" y="1"/>
                </a:lnTo>
                <a:lnTo>
                  <a:pt x="12" y="0"/>
                </a:lnTo>
                <a:lnTo>
                  <a:pt x="12" y="0"/>
                </a:lnTo>
                <a:lnTo>
                  <a:pt x="12" y="0"/>
                </a:lnTo>
                <a:lnTo>
                  <a:pt x="12" y="0"/>
                </a:lnTo>
                <a:lnTo>
                  <a:pt x="15" y="0"/>
                </a:lnTo>
                <a:lnTo>
                  <a:pt x="15" y="0"/>
                </a:lnTo>
                <a:lnTo>
                  <a:pt x="15" y="0"/>
                </a:lnTo>
                <a:lnTo>
                  <a:pt x="15" y="0"/>
                </a:lnTo>
                <a:lnTo>
                  <a:pt x="16" y="1"/>
                </a:lnTo>
                <a:lnTo>
                  <a:pt x="18" y="1"/>
                </a:lnTo>
                <a:lnTo>
                  <a:pt x="18" y="1"/>
                </a:lnTo>
                <a:lnTo>
                  <a:pt x="81" y="1"/>
                </a:lnTo>
                <a:lnTo>
                  <a:pt x="81" y="1"/>
                </a:lnTo>
                <a:lnTo>
                  <a:pt x="89" y="1"/>
                </a:lnTo>
                <a:lnTo>
                  <a:pt x="89" y="1"/>
                </a:lnTo>
                <a:lnTo>
                  <a:pt x="91" y="2"/>
                </a:lnTo>
                <a:lnTo>
                  <a:pt x="94" y="5"/>
                </a:lnTo>
                <a:lnTo>
                  <a:pt x="94" y="5"/>
                </a:lnTo>
                <a:lnTo>
                  <a:pt x="97" y="12"/>
                </a:lnTo>
                <a:lnTo>
                  <a:pt x="99" y="21"/>
                </a:lnTo>
                <a:lnTo>
                  <a:pt x="99" y="21"/>
                </a:lnTo>
                <a:lnTo>
                  <a:pt x="99" y="25"/>
                </a:lnTo>
                <a:lnTo>
                  <a:pt x="99" y="25"/>
                </a:lnTo>
                <a:lnTo>
                  <a:pt x="97" y="29"/>
                </a:lnTo>
                <a:lnTo>
                  <a:pt x="96" y="31"/>
                </a:lnTo>
                <a:lnTo>
                  <a:pt x="94" y="32"/>
                </a:lnTo>
                <a:lnTo>
                  <a:pt x="94" y="32"/>
                </a:lnTo>
                <a:lnTo>
                  <a:pt x="94" y="35"/>
                </a:lnTo>
                <a:lnTo>
                  <a:pt x="94" y="35"/>
                </a:lnTo>
                <a:lnTo>
                  <a:pt x="93" y="37"/>
                </a:lnTo>
                <a:lnTo>
                  <a:pt x="91" y="38"/>
                </a:lnTo>
                <a:lnTo>
                  <a:pt x="91" y="38"/>
                </a:lnTo>
                <a:lnTo>
                  <a:pt x="90" y="38"/>
                </a:lnTo>
                <a:lnTo>
                  <a:pt x="90" y="38"/>
                </a:lnTo>
                <a:lnTo>
                  <a:pt x="69" y="37"/>
                </a:lnTo>
                <a:lnTo>
                  <a:pt x="69" y="37"/>
                </a:lnTo>
                <a:lnTo>
                  <a:pt x="62" y="35"/>
                </a:lnTo>
                <a:lnTo>
                  <a:pt x="62" y="35"/>
                </a:lnTo>
                <a:lnTo>
                  <a:pt x="62" y="39"/>
                </a:lnTo>
                <a:lnTo>
                  <a:pt x="62" y="39"/>
                </a:lnTo>
                <a:lnTo>
                  <a:pt x="62" y="66"/>
                </a:lnTo>
                <a:lnTo>
                  <a:pt x="62" y="66"/>
                </a:lnTo>
                <a:lnTo>
                  <a:pt x="62" y="112"/>
                </a:lnTo>
                <a:lnTo>
                  <a:pt x="62" y="112"/>
                </a:lnTo>
                <a:lnTo>
                  <a:pt x="62" y="135"/>
                </a:lnTo>
                <a:lnTo>
                  <a:pt x="62" y="135"/>
                </a:lnTo>
                <a:lnTo>
                  <a:pt x="63" y="160"/>
                </a:lnTo>
                <a:lnTo>
                  <a:pt x="63" y="160"/>
                </a:lnTo>
                <a:lnTo>
                  <a:pt x="63" y="166"/>
                </a:lnTo>
                <a:lnTo>
                  <a:pt x="63" y="166"/>
                </a:lnTo>
                <a:lnTo>
                  <a:pt x="63" y="167"/>
                </a:lnTo>
                <a:lnTo>
                  <a:pt x="63" y="167"/>
                </a:lnTo>
                <a:lnTo>
                  <a:pt x="63" y="169"/>
                </a:lnTo>
                <a:lnTo>
                  <a:pt x="63" y="169"/>
                </a:lnTo>
                <a:lnTo>
                  <a:pt x="60" y="173"/>
                </a:lnTo>
                <a:lnTo>
                  <a:pt x="60" y="173"/>
                </a:lnTo>
                <a:lnTo>
                  <a:pt x="57" y="173"/>
                </a:lnTo>
                <a:lnTo>
                  <a:pt x="57" y="173"/>
                </a:lnTo>
                <a:lnTo>
                  <a:pt x="45" y="172"/>
                </a:lnTo>
                <a:lnTo>
                  <a:pt x="32" y="173"/>
                </a:lnTo>
                <a:lnTo>
                  <a:pt x="32" y="173"/>
                </a:lnTo>
                <a:lnTo>
                  <a:pt x="29" y="173"/>
                </a:lnTo>
                <a:lnTo>
                  <a:pt x="29" y="173"/>
                </a:lnTo>
                <a:lnTo>
                  <a:pt x="27" y="173"/>
                </a:lnTo>
                <a:lnTo>
                  <a:pt x="27" y="173"/>
                </a:lnTo>
                <a:lnTo>
                  <a:pt x="25" y="172"/>
                </a:lnTo>
                <a:lnTo>
                  <a:pt x="25" y="172"/>
                </a:lnTo>
                <a:lnTo>
                  <a:pt x="23" y="170"/>
                </a:lnTo>
                <a:lnTo>
                  <a:pt x="23" y="169"/>
                </a:lnTo>
                <a:lnTo>
                  <a:pt x="23" y="169"/>
                </a:lnTo>
                <a:lnTo>
                  <a:pt x="23" y="164"/>
                </a:lnTo>
                <a:lnTo>
                  <a:pt x="23" y="164"/>
                </a:lnTo>
                <a:close/>
                <a:moveTo>
                  <a:pt x="30" y="167"/>
                </a:moveTo>
                <a:lnTo>
                  <a:pt x="30" y="167"/>
                </a:lnTo>
                <a:lnTo>
                  <a:pt x="30" y="169"/>
                </a:lnTo>
                <a:lnTo>
                  <a:pt x="30" y="169"/>
                </a:lnTo>
                <a:lnTo>
                  <a:pt x="30" y="167"/>
                </a:lnTo>
                <a:lnTo>
                  <a:pt x="30" y="167"/>
                </a:lnTo>
                <a:lnTo>
                  <a:pt x="32" y="167"/>
                </a:lnTo>
                <a:lnTo>
                  <a:pt x="32" y="167"/>
                </a:lnTo>
                <a:lnTo>
                  <a:pt x="30" y="167"/>
                </a:lnTo>
                <a:lnTo>
                  <a:pt x="30" y="167"/>
                </a:lnTo>
                <a:lnTo>
                  <a:pt x="30" y="167"/>
                </a:lnTo>
                <a:close/>
                <a:moveTo>
                  <a:pt x="42" y="99"/>
                </a:moveTo>
                <a:lnTo>
                  <a:pt x="42" y="99"/>
                </a:lnTo>
                <a:lnTo>
                  <a:pt x="45" y="96"/>
                </a:lnTo>
                <a:lnTo>
                  <a:pt x="45" y="96"/>
                </a:lnTo>
                <a:lnTo>
                  <a:pt x="47" y="96"/>
                </a:lnTo>
                <a:lnTo>
                  <a:pt x="47" y="96"/>
                </a:lnTo>
                <a:lnTo>
                  <a:pt x="49" y="96"/>
                </a:lnTo>
                <a:lnTo>
                  <a:pt x="49" y="96"/>
                </a:lnTo>
                <a:lnTo>
                  <a:pt x="49" y="99"/>
                </a:lnTo>
                <a:lnTo>
                  <a:pt x="49" y="99"/>
                </a:lnTo>
                <a:lnTo>
                  <a:pt x="47" y="100"/>
                </a:lnTo>
                <a:lnTo>
                  <a:pt x="47" y="100"/>
                </a:lnTo>
                <a:lnTo>
                  <a:pt x="42" y="109"/>
                </a:lnTo>
                <a:lnTo>
                  <a:pt x="42" y="109"/>
                </a:lnTo>
                <a:lnTo>
                  <a:pt x="40" y="110"/>
                </a:lnTo>
                <a:lnTo>
                  <a:pt x="40" y="113"/>
                </a:lnTo>
                <a:lnTo>
                  <a:pt x="40" y="113"/>
                </a:lnTo>
                <a:lnTo>
                  <a:pt x="50" y="108"/>
                </a:lnTo>
                <a:lnTo>
                  <a:pt x="50" y="108"/>
                </a:lnTo>
                <a:lnTo>
                  <a:pt x="50" y="85"/>
                </a:lnTo>
                <a:lnTo>
                  <a:pt x="50" y="85"/>
                </a:lnTo>
                <a:lnTo>
                  <a:pt x="50" y="85"/>
                </a:lnTo>
                <a:lnTo>
                  <a:pt x="50" y="85"/>
                </a:lnTo>
                <a:lnTo>
                  <a:pt x="42" y="93"/>
                </a:lnTo>
                <a:lnTo>
                  <a:pt x="42" y="93"/>
                </a:lnTo>
                <a:lnTo>
                  <a:pt x="42" y="95"/>
                </a:lnTo>
                <a:lnTo>
                  <a:pt x="42" y="95"/>
                </a:lnTo>
                <a:lnTo>
                  <a:pt x="42" y="99"/>
                </a:lnTo>
                <a:lnTo>
                  <a:pt x="42" y="99"/>
                </a:lnTo>
                <a:close/>
                <a:moveTo>
                  <a:pt x="25" y="38"/>
                </a:moveTo>
                <a:lnTo>
                  <a:pt x="25" y="38"/>
                </a:lnTo>
                <a:lnTo>
                  <a:pt x="25" y="38"/>
                </a:lnTo>
                <a:lnTo>
                  <a:pt x="25" y="38"/>
                </a:lnTo>
                <a:lnTo>
                  <a:pt x="25" y="38"/>
                </a:lnTo>
                <a:lnTo>
                  <a:pt x="25" y="38"/>
                </a:lnTo>
                <a:lnTo>
                  <a:pt x="16" y="37"/>
                </a:lnTo>
                <a:lnTo>
                  <a:pt x="16" y="37"/>
                </a:lnTo>
                <a:lnTo>
                  <a:pt x="13" y="37"/>
                </a:lnTo>
                <a:lnTo>
                  <a:pt x="13" y="37"/>
                </a:lnTo>
                <a:lnTo>
                  <a:pt x="12" y="37"/>
                </a:lnTo>
                <a:lnTo>
                  <a:pt x="12" y="35"/>
                </a:lnTo>
                <a:lnTo>
                  <a:pt x="12" y="35"/>
                </a:lnTo>
                <a:lnTo>
                  <a:pt x="10" y="32"/>
                </a:lnTo>
                <a:lnTo>
                  <a:pt x="10" y="32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29"/>
                </a:lnTo>
                <a:lnTo>
                  <a:pt x="9" y="29"/>
                </a:lnTo>
                <a:lnTo>
                  <a:pt x="9" y="28"/>
                </a:lnTo>
                <a:lnTo>
                  <a:pt x="9" y="28"/>
                </a:lnTo>
                <a:lnTo>
                  <a:pt x="9" y="25"/>
                </a:lnTo>
                <a:lnTo>
                  <a:pt x="9" y="25"/>
                </a:lnTo>
                <a:lnTo>
                  <a:pt x="8" y="21"/>
                </a:lnTo>
                <a:lnTo>
                  <a:pt x="8" y="21"/>
                </a:lnTo>
                <a:lnTo>
                  <a:pt x="8" y="12"/>
                </a:lnTo>
                <a:lnTo>
                  <a:pt x="8" y="12"/>
                </a:lnTo>
                <a:lnTo>
                  <a:pt x="8" y="8"/>
                </a:lnTo>
                <a:lnTo>
                  <a:pt x="8" y="8"/>
                </a:lnTo>
                <a:lnTo>
                  <a:pt x="6" y="11"/>
                </a:lnTo>
                <a:lnTo>
                  <a:pt x="6" y="11"/>
                </a:lnTo>
                <a:lnTo>
                  <a:pt x="6" y="14"/>
                </a:lnTo>
                <a:lnTo>
                  <a:pt x="6" y="14"/>
                </a:lnTo>
                <a:lnTo>
                  <a:pt x="6" y="15"/>
                </a:lnTo>
                <a:lnTo>
                  <a:pt x="6" y="15"/>
                </a:lnTo>
                <a:lnTo>
                  <a:pt x="8" y="25"/>
                </a:lnTo>
                <a:lnTo>
                  <a:pt x="8" y="25"/>
                </a:lnTo>
                <a:lnTo>
                  <a:pt x="8" y="37"/>
                </a:lnTo>
                <a:lnTo>
                  <a:pt x="8" y="37"/>
                </a:lnTo>
                <a:lnTo>
                  <a:pt x="8" y="38"/>
                </a:lnTo>
                <a:lnTo>
                  <a:pt x="9" y="38"/>
                </a:lnTo>
                <a:lnTo>
                  <a:pt x="9" y="38"/>
                </a:lnTo>
                <a:lnTo>
                  <a:pt x="23" y="38"/>
                </a:lnTo>
                <a:lnTo>
                  <a:pt x="23" y="38"/>
                </a:lnTo>
                <a:lnTo>
                  <a:pt x="25" y="38"/>
                </a:lnTo>
                <a:lnTo>
                  <a:pt x="25" y="38"/>
                </a:lnTo>
                <a:close/>
                <a:moveTo>
                  <a:pt x="40" y="166"/>
                </a:moveTo>
                <a:lnTo>
                  <a:pt x="40" y="166"/>
                </a:lnTo>
                <a:lnTo>
                  <a:pt x="40" y="167"/>
                </a:lnTo>
                <a:lnTo>
                  <a:pt x="40" y="167"/>
                </a:lnTo>
                <a:lnTo>
                  <a:pt x="45" y="167"/>
                </a:lnTo>
                <a:lnTo>
                  <a:pt x="45" y="167"/>
                </a:lnTo>
                <a:lnTo>
                  <a:pt x="54" y="167"/>
                </a:lnTo>
                <a:lnTo>
                  <a:pt x="54" y="167"/>
                </a:lnTo>
                <a:lnTo>
                  <a:pt x="56" y="167"/>
                </a:lnTo>
                <a:lnTo>
                  <a:pt x="56" y="167"/>
                </a:lnTo>
                <a:lnTo>
                  <a:pt x="59" y="167"/>
                </a:lnTo>
                <a:lnTo>
                  <a:pt x="59" y="167"/>
                </a:lnTo>
                <a:lnTo>
                  <a:pt x="57" y="156"/>
                </a:lnTo>
                <a:lnTo>
                  <a:pt x="57" y="156"/>
                </a:lnTo>
                <a:lnTo>
                  <a:pt x="57" y="157"/>
                </a:lnTo>
                <a:lnTo>
                  <a:pt x="57" y="157"/>
                </a:lnTo>
                <a:lnTo>
                  <a:pt x="57" y="163"/>
                </a:lnTo>
                <a:lnTo>
                  <a:pt x="57" y="163"/>
                </a:lnTo>
                <a:lnTo>
                  <a:pt x="56" y="164"/>
                </a:lnTo>
                <a:lnTo>
                  <a:pt x="54" y="166"/>
                </a:lnTo>
                <a:lnTo>
                  <a:pt x="54" y="166"/>
                </a:lnTo>
                <a:lnTo>
                  <a:pt x="54" y="164"/>
                </a:lnTo>
                <a:lnTo>
                  <a:pt x="53" y="163"/>
                </a:lnTo>
                <a:lnTo>
                  <a:pt x="53" y="163"/>
                </a:lnTo>
                <a:lnTo>
                  <a:pt x="53" y="163"/>
                </a:lnTo>
                <a:lnTo>
                  <a:pt x="53" y="163"/>
                </a:lnTo>
                <a:lnTo>
                  <a:pt x="46" y="164"/>
                </a:lnTo>
                <a:lnTo>
                  <a:pt x="40" y="166"/>
                </a:lnTo>
                <a:lnTo>
                  <a:pt x="40" y="166"/>
                </a:lnTo>
                <a:close/>
                <a:moveTo>
                  <a:pt x="81" y="8"/>
                </a:moveTo>
                <a:lnTo>
                  <a:pt x="81" y="8"/>
                </a:lnTo>
                <a:lnTo>
                  <a:pt x="83" y="8"/>
                </a:lnTo>
                <a:lnTo>
                  <a:pt x="83" y="8"/>
                </a:lnTo>
                <a:lnTo>
                  <a:pt x="84" y="10"/>
                </a:lnTo>
                <a:lnTo>
                  <a:pt x="86" y="11"/>
                </a:lnTo>
                <a:lnTo>
                  <a:pt x="86" y="11"/>
                </a:lnTo>
                <a:lnTo>
                  <a:pt x="87" y="12"/>
                </a:lnTo>
                <a:lnTo>
                  <a:pt x="87" y="12"/>
                </a:lnTo>
                <a:lnTo>
                  <a:pt x="89" y="14"/>
                </a:lnTo>
                <a:lnTo>
                  <a:pt x="87" y="15"/>
                </a:lnTo>
                <a:lnTo>
                  <a:pt x="87" y="15"/>
                </a:lnTo>
                <a:lnTo>
                  <a:pt x="87" y="17"/>
                </a:lnTo>
                <a:lnTo>
                  <a:pt x="89" y="18"/>
                </a:lnTo>
                <a:lnTo>
                  <a:pt x="89" y="18"/>
                </a:lnTo>
                <a:lnTo>
                  <a:pt x="90" y="12"/>
                </a:lnTo>
                <a:lnTo>
                  <a:pt x="90" y="12"/>
                </a:lnTo>
                <a:lnTo>
                  <a:pt x="90" y="11"/>
                </a:lnTo>
                <a:lnTo>
                  <a:pt x="90" y="11"/>
                </a:lnTo>
                <a:lnTo>
                  <a:pt x="91" y="8"/>
                </a:lnTo>
                <a:lnTo>
                  <a:pt x="90" y="7"/>
                </a:lnTo>
                <a:lnTo>
                  <a:pt x="90" y="7"/>
                </a:lnTo>
                <a:lnTo>
                  <a:pt x="83" y="5"/>
                </a:lnTo>
                <a:lnTo>
                  <a:pt x="83" y="5"/>
                </a:lnTo>
                <a:lnTo>
                  <a:pt x="81" y="7"/>
                </a:lnTo>
                <a:lnTo>
                  <a:pt x="81" y="7"/>
                </a:lnTo>
                <a:lnTo>
                  <a:pt x="81" y="8"/>
                </a:lnTo>
                <a:lnTo>
                  <a:pt x="81" y="8"/>
                </a:lnTo>
                <a:close/>
                <a:moveTo>
                  <a:pt x="40" y="140"/>
                </a:moveTo>
                <a:lnTo>
                  <a:pt x="40" y="140"/>
                </a:lnTo>
                <a:lnTo>
                  <a:pt x="50" y="133"/>
                </a:lnTo>
                <a:lnTo>
                  <a:pt x="50" y="133"/>
                </a:lnTo>
                <a:lnTo>
                  <a:pt x="50" y="127"/>
                </a:lnTo>
                <a:lnTo>
                  <a:pt x="50" y="127"/>
                </a:lnTo>
                <a:lnTo>
                  <a:pt x="49" y="129"/>
                </a:lnTo>
                <a:lnTo>
                  <a:pt x="49" y="129"/>
                </a:lnTo>
                <a:lnTo>
                  <a:pt x="42" y="136"/>
                </a:lnTo>
                <a:lnTo>
                  <a:pt x="42" y="136"/>
                </a:lnTo>
                <a:lnTo>
                  <a:pt x="40" y="137"/>
                </a:lnTo>
                <a:lnTo>
                  <a:pt x="40" y="140"/>
                </a:lnTo>
                <a:lnTo>
                  <a:pt x="40" y="140"/>
                </a:lnTo>
                <a:close/>
                <a:moveTo>
                  <a:pt x="36" y="153"/>
                </a:moveTo>
                <a:lnTo>
                  <a:pt x="36" y="153"/>
                </a:lnTo>
                <a:lnTo>
                  <a:pt x="36" y="153"/>
                </a:lnTo>
                <a:lnTo>
                  <a:pt x="36" y="153"/>
                </a:lnTo>
                <a:lnTo>
                  <a:pt x="37" y="153"/>
                </a:lnTo>
                <a:lnTo>
                  <a:pt x="37" y="153"/>
                </a:lnTo>
                <a:lnTo>
                  <a:pt x="52" y="143"/>
                </a:lnTo>
                <a:lnTo>
                  <a:pt x="52" y="143"/>
                </a:lnTo>
                <a:lnTo>
                  <a:pt x="52" y="143"/>
                </a:lnTo>
                <a:lnTo>
                  <a:pt x="52" y="143"/>
                </a:lnTo>
                <a:lnTo>
                  <a:pt x="52" y="137"/>
                </a:lnTo>
                <a:lnTo>
                  <a:pt x="52" y="137"/>
                </a:lnTo>
                <a:lnTo>
                  <a:pt x="36" y="153"/>
                </a:lnTo>
                <a:lnTo>
                  <a:pt x="36" y="153"/>
                </a:lnTo>
                <a:close/>
                <a:moveTo>
                  <a:pt x="39" y="24"/>
                </a:moveTo>
                <a:lnTo>
                  <a:pt x="39" y="24"/>
                </a:lnTo>
                <a:lnTo>
                  <a:pt x="37" y="25"/>
                </a:lnTo>
                <a:lnTo>
                  <a:pt x="37" y="25"/>
                </a:lnTo>
                <a:lnTo>
                  <a:pt x="30" y="31"/>
                </a:lnTo>
                <a:lnTo>
                  <a:pt x="30" y="31"/>
                </a:lnTo>
                <a:lnTo>
                  <a:pt x="29" y="32"/>
                </a:lnTo>
                <a:lnTo>
                  <a:pt x="29" y="32"/>
                </a:lnTo>
                <a:lnTo>
                  <a:pt x="27" y="32"/>
                </a:lnTo>
                <a:lnTo>
                  <a:pt x="27" y="32"/>
                </a:lnTo>
                <a:lnTo>
                  <a:pt x="26" y="31"/>
                </a:lnTo>
                <a:lnTo>
                  <a:pt x="26" y="31"/>
                </a:lnTo>
                <a:lnTo>
                  <a:pt x="27" y="29"/>
                </a:lnTo>
                <a:lnTo>
                  <a:pt x="27" y="29"/>
                </a:lnTo>
                <a:lnTo>
                  <a:pt x="25" y="31"/>
                </a:lnTo>
                <a:lnTo>
                  <a:pt x="22" y="32"/>
                </a:lnTo>
                <a:lnTo>
                  <a:pt x="22" y="32"/>
                </a:lnTo>
                <a:lnTo>
                  <a:pt x="29" y="35"/>
                </a:lnTo>
                <a:lnTo>
                  <a:pt x="29" y="35"/>
                </a:lnTo>
                <a:lnTo>
                  <a:pt x="30" y="32"/>
                </a:lnTo>
                <a:lnTo>
                  <a:pt x="35" y="31"/>
                </a:lnTo>
                <a:lnTo>
                  <a:pt x="35" y="31"/>
                </a:lnTo>
                <a:lnTo>
                  <a:pt x="35" y="29"/>
                </a:lnTo>
                <a:lnTo>
                  <a:pt x="36" y="29"/>
                </a:lnTo>
                <a:lnTo>
                  <a:pt x="36" y="29"/>
                </a:lnTo>
                <a:lnTo>
                  <a:pt x="39" y="28"/>
                </a:lnTo>
                <a:lnTo>
                  <a:pt x="39" y="28"/>
                </a:lnTo>
                <a:lnTo>
                  <a:pt x="40" y="27"/>
                </a:lnTo>
                <a:lnTo>
                  <a:pt x="40" y="25"/>
                </a:lnTo>
                <a:lnTo>
                  <a:pt x="40" y="25"/>
                </a:lnTo>
                <a:lnTo>
                  <a:pt x="39" y="24"/>
                </a:lnTo>
                <a:lnTo>
                  <a:pt x="39" y="24"/>
                </a:lnTo>
                <a:close/>
                <a:moveTo>
                  <a:pt x="52" y="46"/>
                </a:moveTo>
                <a:lnTo>
                  <a:pt x="52" y="46"/>
                </a:lnTo>
                <a:lnTo>
                  <a:pt x="50" y="46"/>
                </a:lnTo>
                <a:lnTo>
                  <a:pt x="50" y="46"/>
                </a:lnTo>
                <a:lnTo>
                  <a:pt x="45" y="52"/>
                </a:lnTo>
                <a:lnTo>
                  <a:pt x="45" y="52"/>
                </a:lnTo>
                <a:lnTo>
                  <a:pt x="43" y="54"/>
                </a:lnTo>
                <a:lnTo>
                  <a:pt x="43" y="56"/>
                </a:lnTo>
                <a:lnTo>
                  <a:pt x="43" y="56"/>
                </a:lnTo>
                <a:lnTo>
                  <a:pt x="50" y="52"/>
                </a:lnTo>
                <a:lnTo>
                  <a:pt x="50" y="52"/>
                </a:lnTo>
                <a:lnTo>
                  <a:pt x="52" y="52"/>
                </a:lnTo>
                <a:lnTo>
                  <a:pt x="52" y="52"/>
                </a:lnTo>
                <a:lnTo>
                  <a:pt x="52" y="46"/>
                </a:lnTo>
                <a:lnTo>
                  <a:pt x="52" y="46"/>
                </a:lnTo>
                <a:close/>
                <a:moveTo>
                  <a:pt x="54" y="69"/>
                </a:moveTo>
                <a:lnTo>
                  <a:pt x="54" y="69"/>
                </a:lnTo>
                <a:lnTo>
                  <a:pt x="54" y="69"/>
                </a:lnTo>
                <a:lnTo>
                  <a:pt x="54" y="69"/>
                </a:lnTo>
                <a:lnTo>
                  <a:pt x="53" y="106"/>
                </a:lnTo>
                <a:lnTo>
                  <a:pt x="53" y="106"/>
                </a:lnTo>
                <a:lnTo>
                  <a:pt x="54" y="106"/>
                </a:lnTo>
                <a:lnTo>
                  <a:pt x="54" y="106"/>
                </a:lnTo>
                <a:lnTo>
                  <a:pt x="54" y="69"/>
                </a:lnTo>
                <a:lnTo>
                  <a:pt x="54" y="69"/>
                </a:lnTo>
                <a:close/>
                <a:moveTo>
                  <a:pt x="62" y="11"/>
                </a:moveTo>
                <a:lnTo>
                  <a:pt x="62" y="11"/>
                </a:lnTo>
                <a:lnTo>
                  <a:pt x="56" y="11"/>
                </a:lnTo>
                <a:lnTo>
                  <a:pt x="56" y="11"/>
                </a:lnTo>
                <a:lnTo>
                  <a:pt x="54" y="11"/>
                </a:lnTo>
                <a:lnTo>
                  <a:pt x="54" y="11"/>
                </a:lnTo>
                <a:lnTo>
                  <a:pt x="50" y="18"/>
                </a:lnTo>
                <a:lnTo>
                  <a:pt x="50" y="18"/>
                </a:lnTo>
                <a:lnTo>
                  <a:pt x="52" y="18"/>
                </a:lnTo>
                <a:lnTo>
                  <a:pt x="53" y="18"/>
                </a:lnTo>
                <a:lnTo>
                  <a:pt x="53" y="18"/>
                </a:lnTo>
                <a:lnTo>
                  <a:pt x="62" y="11"/>
                </a:lnTo>
                <a:lnTo>
                  <a:pt x="62" y="11"/>
                </a:lnTo>
                <a:close/>
                <a:moveTo>
                  <a:pt x="73" y="21"/>
                </a:moveTo>
                <a:lnTo>
                  <a:pt x="73" y="21"/>
                </a:lnTo>
                <a:lnTo>
                  <a:pt x="74" y="21"/>
                </a:lnTo>
                <a:lnTo>
                  <a:pt x="76" y="19"/>
                </a:lnTo>
                <a:lnTo>
                  <a:pt x="76" y="19"/>
                </a:lnTo>
                <a:lnTo>
                  <a:pt x="81" y="15"/>
                </a:lnTo>
                <a:lnTo>
                  <a:pt x="81" y="15"/>
                </a:lnTo>
                <a:lnTo>
                  <a:pt x="83" y="14"/>
                </a:lnTo>
                <a:lnTo>
                  <a:pt x="83" y="14"/>
                </a:lnTo>
                <a:lnTo>
                  <a:pt x="83" y="12"/>
                </a:lnTo>
                <a:lnTo>
                  <a:pt x="83" y="12"/>
                </a:lnTo>
                <a:lnTo>
                  <a:pt x="83" y="12"/>
                </a:lnTo>
                <a:lnTo>
                  <a:pt x="83" y="12"/>
                </a:lnTo>
                <a:lnTo>
                  <a:pt x="80" y="12"/>
                </a:lnTo>
                <a:lnTo>
                  <a:pt x="80" y="12"/>
                </a:lnTo>
                <a:lnTo>
                  <a:pt x="79" y="12"/>
                </a:lnTo>
                <a:lnTo>
                  <a:pt x="79" y="12"/>
                </a:lnTo>
                <a:lnTo>
                  <a:pt x="73" y="21"/>
                </a:lnTo>
                <a:lnTo>
                  <a:pt x="73" y="21"/>
                </a:lnTo>
                <a:close/>
                <a:moveTo>
                  <a:pt x="36" y="34"/>
                </a:moveTo>
                <a:lnTo>
                  <a:pt x="36" y="34"/>
                </a:lnTo>
                <a:lnTo>
                  <a:pt x="35" y="38"/>
                </a:lnTo>
                <a:lnTo>
                  <a:pt x="36" y="44"/>
                </a:lnTo>
                <a:lnTo>
                  <a:pt x="36" y="44"/>
                </a:lnTo>
                <a:lnTo>
                  <a:pt x="36" y="42"/>
                </a:lnTo>
                <a:lnTo>
                  <a:pt x="36" y="42"/>
                </a:lnTo>
                <a:lnTo>
                  <a:pt x="36" y="39"/>
                </a:lnTo>
                <a:lnTo>
                  <a:pt x="36" y="39"/>
                </a:lnTo>
                <a:lnTo>
                  <a:pt x="37" y="38"/>
                </a:lnTo>
                <a:lnTo>
                  <a:pt x="37" y="38"/>
                </a:lnTo>
                <a:lnTo>
                  <a:pt x="39" y="38"/>
                </a:lnTo>
                <a:lnTo>
                  <a:pt x="39" y="38"/>
                </a:lnTo>
                <a:lnTo>
                  <a:pt x="40" y="39"/>
                </a:lnTo>
                <a:lnTo>
                  <a:pt x="40" y="39"/>
                </a:lnTo>
                <a:lnTo>
                  <a:pt x="42" y="37"/>
                </a:lnTo>
                <a:lnTo>
                  <a:pt x="42" y="34"/>
                </a:lnTo>
                <a:lnTo>
                  <a:pt x="42" y="34"/>
                </a:lnTo>
                <a:lnTo>
                  <a:pt x="36" y="34"/>
                </a:lnTo>
                <a:lnTo>
                  <a:pt x="36" y="34"/>
                </a:lnTo>
                <a:close/>
                <a:moveTo>
                  <a:pt x="52" y="73"/>
                </a:moveTo>
                <a:lnTo>
                  <a:pt x="52" y="73"/>
                </a:lnTo>
                <a:lnTo>
                  <a:pt x="43" y="82"/>
                </a:lnTo>
                <a:lnTo>
                  <a:pt x="43" y="82"/>
                </a:lnTo>
                <a:lnTo>
                  <a:pt x="42" y="83"/>
                </a:lnTo>
                <a:lnTo>
                  <a:pt x="42" y="83"/>
                </a:lnTo>
                <a:lnTo>
                  <a:pt x="52" y="79"/>
                </a:lnTo>
                <a:lnTo>
                  <a:pt x="52" y="79"/>
                </a:lnTo>
                <a:lnTo>
                  <a:pt x="52" y="73"/>
                </a:lnTo>
                <a:lnTo>
                  <a:pt x="52" y="73"/>
                </a:lnTo>
                <a:close/>
                <a:moveTo>
                  <a:pt x="45" y="44"/>
                </a:moveTo>
                <a:lnTo>
                  <a:pt x="45" y="44"/>
                </a:lnTo>
                <a:lnTo>
                  <a:pt x="50" y="39"/>
                </a:lnTo>
                <a:lnTo>
                  <a:pt x="50" y="39"/>
                </a:lnTo>
                <a:lnTo>
                  <a:pt x="52" y="38"/>
                </a:lnTo>
                <a:lnTo>
                  <a:pt x="52" y="38"/>
                </a:lnTo>
                <a:lnTo>
                  <a:pt x="50" y="35"/>
                </a:lnTo>
                <a:lnTo>
                  <a:pt x="50" y="35"/>
                </a:lnTo>
                <a:lnTo>
                  <a:pt x="49" y="37"/>
                </a:lnTo>
                <a:lnTo>
                  <a:pt x="49" y="37"/>
                </a:lnTo>
                <a:lnTo>
                  <a:pt x="46" y="38"/>
                </a:lnTo>
                <a:lnTo>
                  <a:pt x="46" y="38"/>
                </a:lnTo>
                <a:lnTo>
                  <a:pt x="45" y="41"/>
                </a:lnTo>
                <a:lnTo>
                  <a:pt x="45" y="42"/>
                </a:lnTo>
                <a:lnTo>
                  <a:pt x="45" y="42"/>
                </a:lnTo>
                <a:lnTo>
                  <a:pt x="45" y="44"/>
                </a:lnTo>
                <a:lnTo>
                  <a:pt x="45" y="44"/>
                </a:lnTo>
                <a:close/>
                <a:moveTo>
                  <a:pt x="37" y="12"/>
                </a:moveTo>
                <a:lnTo>
                  <a:pt x="37" y="12"/>
                </a:lnTo>
                <a:lnTo>
                  <a:pt x="37" y="12"/>
                </a:lnTo>
                <a:lnTo>
                  <a:pt x="37" y="12"/>
                </a:lnTo>
                <a:lnTo>
                  <a:pt x="30" y="12"/>
                </a:lnTo>
                <a:lnTo>
                  <a:pt x="30" y="12"/>
                </a:lnTo>
                <a:lnTo>
                  <a:pt x="30" y="12"/>
                </a:lnTo>
                <a:lnTo>
                  <a:pt x="30" y="12"/>
                </a:lnTo>
                <a:lnTo>
                  <a:pt x="27" y="18"/>
                </a:lnTo>
                <a:lnTo>
                  <a:pt x="27" y="18"/>
                </a:lnTo>
                <a:lnTo>
                  <a:pt x="32" y="18"/>
                </a:lnTo>
                <a:lnTo>
                  <a:pt x="32" y="18"/>
                </a:lnTo>
                <a:lnTo>
                  <a:pt x="32" y="17"/>
                </a:lnTo>
                <a:lnTo>
                  <a:pt x="32" y="17"/>
                </a:lnTo>
                <a:lnTo>
                  <a:pt x="37" y="12"/>
                </a:lnTo>
                <a:lnTo>
                  <a:pt x="37" y="12"/>
                </a:lnTo>
                <a:close/>
                <a:moveTo>
                  <a:pt x="39" y="122"/>
                </a:moveTo>
                <a:lnTo>
                  <a:pt x="39" y="122"/>
                </a:lnTo>
                <a:lnTo>
                  <a:pt x="46" y="116"/>
                </a:lnTo>
                <a:lnTo>
                  <a:pt x="49" y="112"/>
                </a:lnTo>
                <a:lnTo>
                  <a:pt x="49" y="112"/>
                </a:lnTo>
                <a:lnTo>
                  <a:pt x="43" y="115"/>
                </a:lnTo>
                <a:lnTo>
                  <a:pt x="43" y="115"/>
                </a:lnTo>
                <a:lnTo>
                  <a:pt x="40" y="118"/>
                </a:lnTo>
                <a:lnTo>
                  <a:pt x="40" y="118"/>
                </a:lnTo>
                <a:lnTo>
                  <a:pt x="40" y="118"/>
                </a:lnTo>
                <a:lnTo>
                  <a:pt x="40" y="118"/>
                </a:lnTo>
                <a:lnTo>
                  <a:pt x="39" y="122"/>
                </a:lnTo>
                <a:lnTo>
                  <a:pt x="39" y="122"/>
                </a:lnTo>
                <a:close/>
                <a:moveTo>
                  <a:pt x="40" y="133"/>
                </a:moveTo>
                <a:lnTo>
                  <a:pt x="40" y="133"/>
                </a:lnTo>
                <a:lnTo>
                  <a:pt x="50" y="122"/>
                </a:lnTo>
                <a:lnTo>
                  <a:pt x="50" y="122"/>
                </a:lnTo>
                <a:lnTo>
                  <a:pt x="50" y="123"/>
                </a:lnTo>
                <a:lnTo>
                  <a:pt x="50" y="123"/>
                </a:lnTo>
                <a:lnTo>
                  <a:pt x="40" y="129"/>
                </a:lnTo>
                <a:lnTo>
                  <a:pt x="40" y="129"/>
                </a:lnTo>
                <a:lnTo>
                  <a:pt x="40" y="129"/>
                </a:lnTo>
                <a:lnTo>
                  <a:pt x="40" y="129"/>
                </a:lnTo>
                <a:lnTo>
                  <a:pt x="40" y="133"/>
                </a:lnTo>
                <a:lnTo>
                  <a:pt x="40" y="133"/>
                </a:lnTo>
                <a:close/>
                <a:moveTo>
                  <a:pt x="43" y="68"/>
                </a:moveTo>
                <a:lnTo>
                  <a:pt x="43" y="68"/>
                </a:lnTo>
                <a:lnTo>
                  <a:pt x="43" y="68"/>
                </a:lnTo>
                <a:lnTo>
                  <a:pt x="43" y="68"/>
                </a:lnTo>
                <a:lnTo>
                  <a:pt x="49" y="66"/>
                </a:lnTo>
                <a:lnTo>
                  <a:pt x="49" y="66"/>
                </a:lnTo>
                <a:lnTo>
                  <a:pt x="52" y="64"/>
                </a:lnTo>
                <a:lnTo>
                  <a:pt x="52" y="64"/>
                </a:lnTo>
                <a:lnTo>
                  <a:pt x="52" y="61"/>
                </a:lnTo>
                <a:lnTo>
                  <a:pt x="52" y="61"/>
                </a:lnTo>
                <a:lnTo>
                  <a:pt x="50" y="59"/>
                </a:lnTo>
                <a:lnTo>
                  <a:pt x="50" y="59"/>
                </a:lnTo>
                <a:lnTo>
                  <a:pt x="43" y="68"/>
                </a:lnTo>
                <a:lnTo>
                  <a:pt x="43" y="68"/>
                </a:lnTo>
                <a:close/>
                <a:moveTo>
                  <a:pt x="52" y="68"/>
                </a:moveTo>
                <a:lnTo>
                  <a:pt x="52" y="68"/>
                </a:lnTo>
                <a:lnTo>
                  <a:pt x="50" y="68"/>
                </a:lnTo>
                <a:lnTo>
                  <a:pt x="50" y="68"/>
                </a:lnTo>
                <a:lnTo>
                  <a:pt x="43" y="72"/>
                </a:lnTo>
                <a:lnTo>
                  <a:pt x="43" y="72"/>
                </a:lnTo>
                <a:lnTo>
                  <a:pt x="43" y="72"/>
                </a:lnTo>
                <a:lnTo>
                  <a:pt x="43" y="72"/>
                </a:lnTo>
                <a:lnTo>
                  <a:pt x="42" y="78"/>
                </a:lnTo>
                <a:lnTo>
                  <a:pt x="42" y="78"/>
                </a:lnTo>
                <a:lnTo>
                  <a:pt x="52" y="68"/>
                </a:lnTo>
                <a:lnTo>
                  <a:pt x="52" y="68"/>
                </a:lnTo>
                <a:close/>
                <a:moveTo>
                  <a:pt x="19" y="11"/>
                </a:moveTo>
                <a:lnTo>
                  <a:pt x="19" y="11"/>
                </a:lnTo>
                <a:lnTo>
                  <a:pt x="19" y="11"/>
                </a:lnTo>
                <a:lnTo>
                  <a:pt x="19" y="11"/>
                </a:lnTo>
                <a:lnTo>
                  <a:pt x="26" y="10"/>
                </a:lnTo>
                <a:lnTo>
                  <a:pt x="26" y="10"/>
                </a:lnTo>
                <a:lnTo>
                  <a:pt x="27" y="10"/>
                </a:lnTo>
                <a:lnTo>
                  <a:pt x="29" y="8"/>
                </a:lnTo>
                <a:lnTo>
                  <a:pt x="29" y="8"/>
                </a:lnTo>
                <a:lnTo>
                  <a:pt x="19" y="8"/>
                </a:lnTo>
                <a:lnTo>
                  <a:pt x="19" y="8"/>
                </a:lnTo>
                <a:lnTo>
                  <a:pt x="19" y="11"/>
                </a:lnTo>
                <a:lnTo>
                  <a:pt x="19" y="11"/>
                </a:lnTo>
                <a:close/>
                <a:moveTo>
                  <a:pt x="23" y="14"/>
                </a:moveTo>
                <a:lnTo>
                  <a:pt x="23" y="14"/>
                </a:lnTo>
                <a:lnTo>
                  <a:pt x="18" y="15"/>
                </a:lnTo>
                <a:lnTo>
                  <a:pt x="18" y="15"/>
                </a:lnTo>
                <a:lnTo>
                  <a:pt x="18" y="17"/>
                </a:lnTo>
                <a:lnTo>
                  <a:pt x="18" y="17"/>
                </a:lnTo>
                <a:lnTo>
                  <a:pt x="16" y="19"/>
                </a:lnTo>
                <a:lnTo>
                  <a:pt x="16" y="19"/>
                </a:lnTo>
                <a:lnTo>
                  <a:pt x="18" y="19"/>
                </a:lnTo>
                <a:lnTo>
                  <a:pt x="19" y="18"/>
                </a:lnTo>
                <a:lnTo>
                  <a:pt x="19" y="18"/>
                </a:lnTo>
                <a:lnTo>
                  <a:pt x="23" y="14"/>
                </a:lnTo>
                <a:lnTo>
                  <a:pt x="23" y="14"/>
                </a:lnTo>
                <a:close/>
                <a:moveTo>
                  <a:pt x="49" y="156"/>
                </a:moveTo>
                <a:lnTo>
                  <a:pt x="49" y="156"/>
                </a:lnTo>
                <a:lnTo>
                  <a:pt x="50" y="156"/>
                </a:lnTo>
                <a:lnTo>
                  <a:pt x="50" y="154"/>
                </a:lnTo>
                <a:lnTo>
                  <a:pt x="50" y="154"/>
                </a:lnTo>
                <a:lnTo>
                  <a:pt x="52" y="147"/>
                </a:lnTo>
                <a:lnTo>
                  <a:pt x="52" y="147"/>
                </a:lnTo>
                <a:lnTo>
                  <a:pt x="49" y="150"/>
                </a:lnTo>
                <a:lnTo>
                  <a:pt x="47" y="154"/>
                </a:lnTo>
                <a:lnTo>
                  <a:pt x="47" y="154"/>
                </a:lnTo>
                <a:lnTo>
                  <a:pt x="49" y="156"/>
                </a:lnTo>
                <a:lnTo>
                  <a:pt x="49" y="156"/>
                </a:lnTo>
                <a:close/>
                <a:moveTo>
                  <a:pt x="79" y="5"/>
                </a:moveTo>
                <a:lnTo>
                  <a:pt x="79" y="5"/>
                </a:lnTo>
                <a:lnTo>
                  <a:pt x="79" y="5"/>
                </a:lnTo>
                <a:lnTo>
                  <a:pt x="79" y="5"/>
                </a:lnTo>
                <a:lnTo>
                  <a:pt x="69" y="5"/>
                </a:lnTo>
                <a:lnTo>
                  <a:pt x="69" y="5"/>
                </a:lnTo>
                <a:lnTo>
                  <a:pt x="70" y="8"/>
                </a:lnTo>
                <a:lnTo>
                  <a:pt x="70" y="8"/>
                </a:lnTo>
                <a:lnTo>
                  <a:pt x="74" y="8"/>
                </a:lnTo>
                <a:lnTo>
                  <a:pt x="74" y="8"/>
                </a:lnTo>
                <a:lnTo>
                  <a:pt x="76" y="8"/>
                </a:lnTo>
                <a:lnTo>
                  <a:pt x="76" y="8"/>
                </a:lnTo>
                <a:lnTo>
                  <a:pt x="79" y="5"/>
                </a:lnTo>
                <a:lnTo>
                  <a:pt x="79" y="5"/>
                </a:lnTo>
                <a:close/>
                <a:moveTo>
                  <a:pt x="43" y="7"/>
                </a:moveTo>
                <a:lnTo>
                  <a:pt x="43" y="7"/>
                </a:lnTo>
                <a:lnTo>
                  <a:pt x="35" y="7"/>
                </a:lnTo>
                <a:lnTo>
                  <a:pt x="35" y="7"/>
                </a:lnTo>
                <a:lnTo>
                  <a:pt x="33" y="8"/>
                </a:lnTo>
                <a:lnTo>
                  <a:pt x="33" y="10"/>
                </a:lnTo>
                <a:lnTo>
                  <a:pt x="33" y="10"/>
                </a:lnTo>
                <a:lnTo>
                  <a:pt x="39" y="10"/>
                </a:lnTo>
                <a:lnTo>
                  <a:pt x="39" y="10"/>
                </a:lnTo>
                <a:lnTo>
                  <a:pt x="42" y="8"/>
                </a:lnTo>
                <a:lnTo>
                  <a:pt x="43" y="7"/>
                </a:lnTo>
                <a:lnTo>
                  <a:pt x="43" y="7"/>
                </a:lnTo>
                <a:close/>
                <a:moveTo>
                  <a:pt x="57" y="8"/>
                </a:moveTo>
                <a:lnTo>
                  <a:pt x="57" y="8"/>
                </a:lnTo>
                <a:lnTo>
                  <a:pt x="63" y="8"/>
                </a:lnTo>
                <a:lnTo>
                  <a:pt x="63" y="8"/>
                </a:lnTo>
                <a:lnTo>
                  <a:pt x="66" y="7"/>
                </a:lnTo>
                <a:lnTo>
                  <a:pt x="67" y="5"/>
                </a:lnTo>
                <a:lnTo>
                  <a:pt x="67" y="5"/>
                </a:lnTo>
                <a:lnTo>
                  <a:pt x="57" y="5"/>
                </a:lnTo>
                <a:lnTo>
                  <a:pt x="57" y="5"/>
                </a:lnTo>
                <a:lnTo>
                  <a:pt x="57" y="8"/>
                </a:lnTo>
                <a:lnTo>
                  <a:pt x="57" y="8"/>
                </a:lnTo>
                <a:close/>
                <a:moveTo>
                  <a:pt x="91" y="25"/>
                </a:moveTo>
                <a:lnTo>
                  <a:pt x="91" y="25"/>
                </a:lnTo>
                <a:lnTo>
                  <a:pt x="84" y="28"/>
                </a:lnTo>
                <a:lnTo>
                  <a:pt x="84" y="28"/>
                </a:lnTo>
                <a:lnTo>
                  <a:pt x="91" y="29"/>
                </a:lnTo>
                <a:lnTo>
                  <a:pt x="91" y="29"/>
                </a:lnTo>
                <a:lnTo>
                  <a:pt x="91" y="25"/>
                </a:lnTo>
                <a:lnTo>
                  <a:pt x="91" y="25"/>
                </a:lnTo>
                <a:close/>
                <a:moveTo>
                  <a:pt x="62" y="19"/>
                </a:moveTo>
                <a:lnTo>
                  <a:pt x="62" y="19"/>
                </a:lnTo>
                <a:lnTo>
                  <a:pt x="72" y="11"/>
                </a:lnTo>
                <a:lnTo>
                  <a:pt x="72" y="11"/>
                </a:lnTo>
                <a:lnTo>
                  <a:pt x="69" y="11"/>
                </a:lnTo>
                <a:lnTo>
                  <a:pt x="69" y="11"/>
                </a:lnTo>
                <a:lnTo>
                  <a:pt x="67" y="11"/>
                </a:lnTo>
                <a:lnTo>
                  <a:pt x="67" y="11"/>
                </a:lnTo>
                <a:lnTo>
                  <a:pt x="62" y="19"/>
                </a:lnTo>
                <a:lnTo>
                  <a:pt x="62" y="19"/>
                </a:lnTo>
                <a:close/>
                <a:moveTo>
                  <a:pt x="39" y="19"/>
                </a:moveTo>
                <a:lnTo>
                  <a:pt x="39" y="19"/>
                </a:lnTo>
                <a:lnTo>
                  <a:pt x="43" y="15"/>
                </a:lnTo>
                <a:lnTo>
                  <a:pt x="47" y="12"/>
                </a:lnTo>
                <a:lnTo>
                  <a:pt x="47" y="12"/>
                </a:lnTo>
                <a:lnTo>
                  <a:pt x="45" y="12"/>
                </a:lnTo>
                <a:lnTo>
                  <a:pt x="43" y="14"/>
                </a:lnTo>
                <a:lnTo>
                  <a:pt x="43" y="14"/>
                </a:lnTo>
                <a:lnTo>
                  <a:pt x="42" y="15"/>
                </a:lnTo>
                <a:lnTo>
                  <a:pt x="42" y="15"/>
                </a:lnTo>
                <a:lnTo>
                  <a:pt x="39" y="19"/>
                </a:lnTo>
                <a:lnTo>
                  <a:pt x="39" y="19"/>
                </a:lnTo>
                <a:close/>
                <a:moveTo>
                  <a:pt x="46" y="7"/>
                </a:moveTo>
                <a:lnTo>
                  <a:pt x="46" y="7"/>
                </a:lnTo>
                <a:lnTo>
                  <a:pt x="47" y="8"/>
                </a:lnTo>
                <a:lnTo>
                  <a:pt x="47" y="8"/>
                </a:lnTo>
                <a:lnTo>
                  <a:pt x="50" y="8"/>
                </a:lnTo>
                <a:lnTo>
                  <a:pt x="50" y="8"/>
                </a:lnTo>
                <a:lnTo>
                  <a:pt x="52" y="8"/>
                </a:lnTo>
                <a:lnTo>
                  <a:pt x="53" y="5"/>
                </a:lnTo>
                <a:lnTo>
                  <a:pt x="53" y="5"/>
                </a:lnTo>
                <a:lnTo>
                  <a:pt x="46" y="7"/>
                </a:lnTo>
                <a:lnTo>
                  <a:pt x="46" y="7"/>
                </a:lnTo>
                <a:close/>
                <a:moveTo>
                  <a:pt x="73" y="28"/>
                </a:moveTo>
                <a:lnTo>
                  <a:pt x="73" y="28"/>
                </a:lnTo>
                <a:lnTo>
                  <a:pt x="81" y="28"/>
                </a:lnTo>
                <a:lnTo>
                  <a:pt x="81" y="28"/>
                </a:lnTo>
                <a:lnTo>
                  <a:pt x="80" y="27"/>
                </a:lnTo>
                <a:lnTo>
                  <a:pt x="80" y="27"/>
                </a:lnTo>
                <a:lnTo>
                  <a:pt x="77" y="27"/>
                </a:lnTo>
                <a:lnTo>
                  <a:pt x="73" y="28"/>
                </a:lnTo>
                <a:lnTo>
                  <a:pt x="73" y="28"/>
                </a:lnTo>
                <a:close/>
                <a:moveTo>
                  <a:pt x="66" y="19"/>
                </a:moveTo>
                <a:lnTo>
                  <a:pt x="66" y="19"/>
                </a:lnTo>
                <a:lnTo>
                  <a:pt x="67" y="19"/>
                </a:lnTo>
                <a:lnTo>
                  <a:pt x="67" y="19"/>
                </a:lnTo>
                <a:lnTo>
                  <a:pt x="69" y="19"/>
                </a:lnTo>
                <a:lnTo>
                  <a:pt x="70" y="19"/>
                </a:lnTo>
                <a:lnTo>
                  <a:pt x="70" y="19"/>
                </a:lnTo>
                <a:lnTo>
                  <a:pt x="73" y="15"/>
                </a:lnTo>
                <a:lnTo>
                  <a:pt x="73" y="15"/>
                </a:lnTo>
                <a:lnTo>
                  <a:pt x="73" y="14"/>
                </a:lnTo>
                <a:lnTo>
                  <a:pt x="73" y="14"/>
                </a:lnTo>
                <a:lnTo>
                  <a:pt x="73" y="14"/>
                </a:lnTo>
                <a:lnTo>
                  <a:pt x="73" y="14"/>
                </a:lnTo>
                <a:lnTo>
                  <a:pt x="66" y="19"/>
                </a:lnTo>
                <a:lnTo>
                  <a:pt x="66" y="19"/>
                </a:lnTo>
                <a:close/>
                <a:moveTo>
                  <a:pt x="39" y="72"/>
                </a:moveTo>
                <a:lnTo>
                  <a:pt x="39" y="72"/>
                </a:lnTo>
                <a:lnTo>
                  <a:pt x="39" y="72"/>
                </a:lnTo>
                <a:lnTo>
                  <a:pt x="39" y="72"/>
                </a:lnTo>
                <a:lnTo>
                  <a:pt x="37" y="82"/>
                </a:lnTo>
                <a:lnTo>
                  <a:pt x="37" y="82"/>
                </a:lnTo>
                <a:lnTo>
                  <a:pt x="39" y="81"/>
                </a:lnTo>
                <a:lnTo>
                  <a:pt x="39" y="81"/>
                </a:lnTo>
                <a:lnTo>
                  <a:pt x="39" y="72"/>
                </a:lnTo>
                <a:lnTo>
                  <a:pt x="39" y="72"/>
                </a:lnTo>
                <a:lnTo>
                  <a:pt x="39" y="72"/>
                </a:lnTo>
                <a:lnTo>
                  <a:pt x="39" y="72"/>
                </a:lnTo>
                <a:close/>
                <a:moveTo>
                  <a:pt x="35" y="149"/>
                </a:moveTo>
                <a:lnTo>
                  <a:pt x="35" y="149"/>
                </a:lnTo>
                <a:lnTo>
                  <a:pt x="40" y="145"/>
                </a:lnTo>
                <a:lnTo>
                  <a:pt x="40" y="145"/>
                </a:lnTo>
                <a:lnTo>
                  <a:pt x="35" y="147"/>
                </a:lnTo>
                <a:lnTo>
                  <a:pt x="35" y="147"/>
                </a:lnTo>
                <a:lnTo>
                  <a:pt x="35" y="149"/>
                </a:lnTo>
                <a:lnTo>
                  <a:pt x="35" y="149"/>
                </a:lnTo>
                <a:close/>
                <a:moveTo>
                  <a:pt x="53" y="116"/>
                </a:moveTo>
                <a:lnTo>
                  <a:pt x="53" y="116"/>
                </a:lnTo>
                <a:lnTo>
                  <a:pt x="54" y="115"/>
                </a:lnTo>
                <a:lnTo>
                  <a:pt x="54" y="115"/>
                </a:lnTo>
                <a:lnTo>
                  <a:pt x="54" y="110"/>
                </a:lnTo>
                <a:lnTo>
                  <a:pt x="54" y="110"/>
                </a:lnTo>
                <a:lnTo>
                  <a:pt x="53" y="113"/>
                </a:lnTo>
                <a:lnTo>
                  <a:pt x="53" y="116"/>
                </a:lnTo>
                <a:lnTo>
                  <a:pt x="53" y="116"/>
                </a:lnTo>
                <a:close/>
                <a:moveTo>
                  <a:pt x="45" y="122"/>
                </a:moveTo>
                <a:lnTo>
                  <a:pt x="45" y="122"/>
                </a:lnTo>
                <a:lnTo>
                  <a:pt x="46" y="122"/>
                </a:lnTo>
                <a:lnTo>
                  <a:pt x="46" y="122"/>
                </a:lnTo>
                <a:lnTo>
                  <a:pt x="49" y="119"/>
                </a:lnTo>
                <a:lnTo>
                  <a:pt x="49" y="119"/>
                </a:lnTo>
                <a:lnTo>
                  <a:pt x="50" y="118"/>
                </a:lnTo>
                <a:lnTo>
                  <a:pt x="50" y="116"/>
                </a:lnTo>
                <a:lnTo>
                  <a:pt x="50" y="116"/>
                </a:lnTo>
                <a:lnTo>
                  <a:pt x="45" y="122"/>
                </a:lnTo>
                <a:lnTo>
                  <a:pt x="45" y="122"/>
                </a:lnTo>
                <a:close/>
                <a:moveTo>
                  <a:pt x="40" y="157"/>
                </a:moveTo>
                <a:lnTo>
                  <a:pt x="40" y="157"/>
                </a:lnTo>
                <a:lnTo>
                  <a:pt x="42" y="153"/>
                </a:lnTo>
                <a:lnTo>
                  <a:pt x="42" y="153"/>
                </a:lnTo>
                <a:lnTo>
                  <a:pt x="37" y="156"/>
                </a:lnTo>
                <a:lnTo>
                  <a:pt x="37" y="156"/>
                </a:lnTo>
                <a:lnTo>
                  <a:pt x="39" y="157"/>
                </a:lnTo>
                <a:lnTo>
                  <a:pt x="39" y="157"/>
                </a:lnTo>
                <a:lnTo>
                  <a:pt x="40" y="157"/>
                </a:lnTo>
                <a:lnTo>
                  <a:pt x="40" y="157"/>
                </a:lnTo>
                <a:close/>
                <a:moveTo>
                  <a:pt x="37" y="132"/>
                </a:moveTo>
                <a:lnTo>
                  <a:pt x="37" y="132"/>
                </a:lnTo>
                <a:lnTo>
                  <a:pt x="36" y="132"/>
                </a:lnTo>
                <a:lnTo>
                  <a:pt x="36" y="132"/>
                </a:lnTo>
                <a:lnTo>
                  <a:pt x="35" y="137"/>
                </a:lnTo>
                <a:lnTo>
                  <a:pt x="35" y="137"/>
                </a:lnTo>
                <a:lnTo>
                  <a:pt x="37" y="136"/>
                </a:lnTo>
                <a:lnTo>
                  <a:pt x="37" y="136"/>
                </a:lnTo>
                <a:lnTo>
                  <a:pt x="37" y="132"/>
                </a:lnTo>
                <a:lnTo>
                  <a:pt x="37" y="132"/>
                </a:lnTo>
                <a:close/>
                <a:moveTo>
                  <a:pt x="29" y="21"/>
                </a:moveTo>
                <a:lnTo>
                  <a:pt x="29" y="21"/>
                </a:lnTo>
                <a:lnTo>
                  <a:pt x="25" y="21"/>
                </a:lnTo>
                <a:lnTo>
                  <a:pt x="23" y="24"/>
                </a:lnTo>
                <a:lnTo>
                  <a:pt x="23" y="24"/>
                </a:lnTo>
                <a:lnTo>
                  <a:pt x="26" y="22"/>
                </a:lnTo>
                <a:lnTo>
                  <a:pt x="29" y="21"/>
                </a:lnTo>
                <a:lnTo>
                  <a:pt x="29" y="21"/>
                </a:lnTo>
                <a:close/>
                <a:moveTo>
                  <a:pt x="57" y="136"/>
                </a:moveTo>
                <a:lnTo>
                  <a:pt x="57" y="136"/>
                </a:lnTo>
                <a:lnTo>
                  <a:pt x="56" y="142"/>
                </a:lnTo>
                <a:lnTo>
                  <a:pt x="56" y="149"/>
                </a:lnTo>
                <a:lnTo>
                  <a:pt x="56" y="149"/>
                </a:lnTo>
                <a:lnTo>
                  <a:pt x="56" y="149"/>
                </a:lnTo>
                <a:lnTo>
                  <a:pt x="56" y="149"/>
                </a:lnTo>
                <a:lnTo>
                  <a:pt x="57" y="136"/>
                </a:lnTo>
                <a:lnTo>
                  <a:pt x="57" y="136"/>
                </a:lnTo>
                <a:close/>
                <a:moveTo>
                  <a:pt x="83" y="18"/>
                </a:moveTo>
                <a:lnTo>
                  <a:pt x="83" y="18"/>
                </a:lnTo>
                <a:lnTo>
                  <a:pt x="83" y="18"/>
                </a:lnTo>
                <a:lnTo>
                  <a:pt x="83" y="18"/>
                </a:lnTo>
                <a:lnTo>
                  <a:pt x="79" y="21"/>
                </a:lnTo>
                <a:lnTo>
                  <a:pt x="79" y="21"/>
                </a:lnTo>
                <a:lnTo>
                  <a:pt x="81" y="21"/>
                </a:lnTo>
                <a:lnTo>
                  <a:pt x="83" y="19"/>
                </a:lnTo>
                <a:lnTo>
                  <a:pt x="83" y="19"/>
                </a:lnTo>
                <a:lnTo>
                  <a:pt x="83" y="18"/>
                </a:lnTo>
                <a:lnTo>
                  <a:pt x="83" y="18"/>
                </a:lnTo>
                <a:close/>
                <a:moveTo>
                  <a:pt x="30" y="154"/>
                </a:moveTo>
                <a:lnTo>
                  <a:pt x="30" y="154"/>
                </a:lnTo>
                <a:lnTo>
                  <a:pt x="30" y="153"/>
                </a:lnTo>
                <a:lnTo>
                  <a:pt x="32" y="150"/>
                </a:lnTo>
                <a:lnTo>
                  <a:pt x="32" y="150"/>
                </a:lnTo>
                <a:lnTo>
                  <a:pt x="32" y="149"/>
                </a:lnTo>
                <a:lnTo>
                  <a:pt x="30" y="146"/>
                </a:lnTo>
                <a:lnTo>
                  <a:pt x="30" y="146"/>
                </a:lnTo>
                <a:lnTo>
                  <a:pt x="30" y="154"/>
                </a:lnTo>
                <a:lnTo>
                  <a:pt x="30" y="154"/>
                </a:lnTo>
                <a:close/>
                <a:moveTo>
                  <a:pt x="54" y="24"/>
                </a:moveTo>
                <a:lnTo>
                  <a:pt x="54" y="24"/>
                </a:lnTo>
                <a:lnTo>
                  <a:pt x="52" y="24"/>
                </a:lnTo>
                <a:lnTo>
                  <a:pt x="50" y="27"/>
                </a:lnTo>
                <a:lnTo>
                  <a:pt x="50" y="27"/>
                </a:lnTo>
                <a:lnTo>
                  <a:pt x="52" y="25"/>
                </a:lnTo>
                <a:lnTo>
                  <a:pt x="54" y="24"/>
                </a:lnTo>
                <a:lnTo>
                  <a:pt x="54" y="24"/>
                </a:lnTo>
                <a:close/>
                <a:moveTo>
                  <a:pt x="32" y="163"/>
                </a:moveTo>
                <a:lnTo>
                  <a:pt x="32" y="163"/>
                </a:lnTo>
                <a:lnTo>
                  <a:pt x="35" y="164"/>
                </a:lnTo>
                <a:lnTo>
                  <a:pt x="36" y="164"/>
                </a:lnTo>
                <a:lnTo>
                  <a:pt x="36" y="164"/>
                </a:lnTo>
                <a:lnTo>
                  <a:pt x="35" y="162"/>
                </a:lnTo>
                <a:lnTo>
                  <a:pt x="35" y="162"/>
                </a:lnTo>
                <a:lnTo>
                  <a:pt x="33" y="162"/>
                </a:lnTo>
                <a:lnTo>
                  <a:pt x="33" y="162"/>
                </a:lnTo>
                <a:lnTo>
                  <a:pt x="32" y="163"/>
                </a:lnTo>
                <a:lnTo>
                  <a:pt x="32" y="163"/>
                </a:lnTo>
                <a:close/>
                <a:moveTo>
                  <a:pt x="56" y="29"/>
                </a:moveTo>
                <a:lnTo>
                  <a:pt x="56" y="29"/>
                </a:lnTo>
                <a:lnTo>
                  <a:pt x="56" y="29"/>
                </a:lnTo>
                <a:lnTo>
                  <a:pt x="56" y="29"/>
                </a:lnTo>
                <a:lnTo>
                  <a:pt x="59" y="29"/>
                </a:lnTo>
                <a:lnTo>
                  <a:pt x="60" y="28"/>
                </a:lnTo>
                <a:lnTo>
                  <a:pt x="60" y="28"/>
                </a:lnTo>
                <a:lnTo>
                  <a:pt x="56" y="28"/>
                </a:lnTo>
                <a:lnTo>
                  <a:pt x="56" y="28"/>
                </a:lnTo>
                <a:lnTo>
                  <a:pt x="56" y="29"/>
                </a:lnTo>
                <a:lnTo>
                  <a:pt x="56" y="29"/>
                </a:lnTo>
                <a:close/>
                <a:moveTo>
                  <a:pt x="59" y="32"/>
                </a:moveTo>
                <a:lnTo>
                  <a:pt x="59" y="32"/>
                </a:lnTo>
                <a:lnTo>
                  <a:pt x="57" y="37"/>
                </a:lnTo>
                <a:lnTo>
                  <a:pt x="57" y="37"/>
                </a:lnTo>
                <a:lnTo>
                  <a:pt x="57" y="35"/>
                </a:lnTo>
                <a:lnTo>
                  <a:pt x="57" y="35"/>
                </a:lnTo>
                <a:lnTo>
                  <a:pt x="60" y="32"/>
                </a:lnTo>
                <a:lnTo>
                  <a:pt x="60" y="32"/>
                </a:lnTo>
                <a:lnTo>
                  <a:pt x="60" y="32"/>
                </a:lnTo>
                <a:lnTo>
                  <a:pt x="60" y="32"/>
                </a:lnTo>
                <a:lnTo>
                  <a:pt x="59" y="32"/>
                </a:lnTo>
                <a:lnTo>
                  <a:pt x="59" y="32"/>
                </a:lnTo>
                <a:close/>
                <a:moveTo>
                  <a:pt x="50" y="29"/>
                </a:moveTo>
                <a:lnTo>
                  <a:pt x="50" y="29"/>
                </a:lnTo>
                <a:lnTo>
                  <a:pt x="45" y="31"/>
                </a:lnTo>
                <a:lnTo>
                  <a:pt x="45" y="31"/>
                </a:lnTo>
                <a:lnTo>
                  <a:pt x="47" y="31"/>
                </a:lnTo>
                <a:lnTo>
                  <a:pt x="50" y="29"/>
                </a:lnTo>
                <a:lnTo>
                  <a:pt x="50" y="29"/>
                </a:lnTo>
                <a:close/>
                <a:moveTo>
                  <a:pt x="90" y="34"/>
                </a:moveTo>
                <a:lnTo>
                  <a:pt x="90" y="34"/>
                </a:lnTo>
                <a:lnTo>
                  <a:pt x="86" y="34"/>
                </a:lnTo>
                <a:lnTo>
                  <a:pt x="86" y="34"/>
                </a:lnTo>
                <a:lnTo>
                  <a:pt x="86" y="34"/>
                </a:lnTo>
                <a:lnTo>
                  <a:pt x="86" y="34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close/>
                <a:moveTo>
                  <a:pt x="46" y="86"/>
                </a:moveTo>
                <a:lnTo>
                  <a:pt x="46" y="86"/>
                </a:lnTo>
                <a:lnTo>
                  <a:pt x="45" y="86"/>
                </a:lnTo>
                <a:lnTo>
                  <a:pt x="45" y="86"/>
                </a:lnTo>
                <a:lnTo>
                  <a:pt x="43" y="86"/>
                </a:lnTo>
                <a:lnTo>
                  <a:pt x="43" y="86"/>
                </a:lnTo>
                <a:lnTo>
                  <a:pt x="43" y="88"/>
                </a:lnTo>
                <a:lnTo>
                  <a:pt x="43" y="89"/>
                </a:lnTo>
                <a:lnTo>
                  <a:pt x="43" y="89"/>
                </a:lnTo>
                <a:lnTo>
                  <a:pt x="46" y="86"/>
                </a:lnTo>
                <a:lnTo>
                  <a:pt x="46" y="86"/>
                </a:lnTo>
                <a:close/>
                <a:moveTo>
                  <a:pt x="50" y="159"/>
                </a:moveTo>
                <a:lnTo>
                  <a:pt x="50" y="159"/>
                </a:lnTo>
                <a:lnTo>
                  <a:pt x="53" y="160"/>
                </a:lnTo>
                <a:lnTo>
                  <a:pt x="53" y="160"/>
                </a:lnTo>
                <a:lnTo>
                  <a:pt x="53" y="157"/>
                </a:lnTo>
                <a:lnTo>
                  <a:pt x="53" y="157"/>
                </a:lnTo>
                <a:lnTo>
                  <a:pt x="50" y="159"/>
                </a:lnTo>
                <a:lnTo>
                  <a:pt x="50" y="159"/>
                </a:lnTo>
                <a:close/>
                <a:moveTo>
                  <a:pt x="42" y="105"/>
                </a:moveTo>
                <a:lnTo>
                  <a:pt x="42" y="105"/>
                </a:lnTo>
                <a:lnTo>
                  <a:pt x="43" y="102"/>
                </a:lnTo>
                <a:lnTo>
                  <a:pt x="43" y="102"/>
                </a:lnTo>
                <a:lnTo>
                  <a:pt x="42" y="102"/>
                </a:lnTo>
                <a:lnTo>
                  <a:pt x="42" y="105"/>
                </a:lnTo>
                <a:lnTo>
                  <a:pt x="42" y="105"/>
                </a:lnTo>
                <a:close/>
                <a:moveTo>
                  <a:pt x="47" y="45"/>
                </a:moveTo>
                <a:lnTo>
                  <a:pt x="47" y="45"/>
                </a:lnTo>
                <a:lnTo>
                  <a:pt x="47" y="45"/>
                </a:lnTo>
                <a:lnTo>
                  <a:pt x="47" y="45"/>
                </a:lnTo>
                <a:lnTo>
                  <a:pt x="45" y="46"/>
                </a:lnTo>
                <a:lnTo>
                  <a:pt x="45" y="46"/>
                </a:lnTo>
                <a:lnTo>
                  <a:pt x="45" y="48"/>
                </a:lnTo>
                <a:lnTo>
                  <a:pt x="45" y="48"/>
                </a:lnTo>
                <a:lnTo>
                  <a:pt x="47" y="45"/>
                </a:lnTo>
                <a:lnTo>
                  <a:pt x="47" y="45"/>
                </a:lnTo>
                <a:close/>
                <a:moveTo>
                  <a:pt x="43" y="62"/>
                </a:moveTo>
                <a:lnTo>
                  <a:pt x="43" y="62"/>
                </a:lnTo>
                <a:lnTo>
                  <a:pt x="46" y="59"/>
                </a:lnTo>
                <a:lnTo>
                  <a:pt x="46" y="59"/>
                </a:lnTo>
                <a:lnTo>
                  <a:pt x="46" y="59"/>
                </a:lnTo>
                <a:lnTo>
                  <a:pt x="46" y="59"/>
                </a:lnTo>
                <a:lnTo>
                  <a:pt x="43" y="61"/>
                </a:lnTo>
                <a:lnTo>
                  <a:pt x="43" y="62"/>
                </a:lnTo>
                <a:lnTo>
                  <a:pt x="43" y="62"/>
                </a:lnTo>
                <a:close/>
                <a:moveTo>
                  <a:pt x="13" y="11"/>
                </a:moveTo>
                <a:lnTo>
                  <a:pt x="13" y="11"/>
                </a:lnTo>
                <a:lnTo>
                  <a:pt x="15" y="11"/>
                </a:lnTo>
                <a:lnTo>
                  <a:pt x="15" y="11"/>
                </a:lnTo>
                <a:lnTo>
                  <a:pt x="16" y="8"/>
                </a:lnTo>
                <a:lnTo>
                  <a:pt x="16" y="8"/>
                </a:lnTo>
                <a:lnTo>
                  <a:pt x="15" y="8"/>
                </a:lnTo>
                <a:lnTo>
                  <a:pt x="15" y="8"/>
                </a:lnTo>
                <a:lnTo>
                  <a:pt x="13" y="11"/>
                </a:lnTo>
                <a:lnTo>
                  <a:pt x="13" y="11"/>
                </a:lnTo>
                <a:close/>
                <a:moveTo>
                  <a:pt x="46" y="25"/>
                </a:moveTo>
                <a:lnTo>
                  <a:pt x="46" y="25"/>
                </a:lnTo>
                <a:lnTo>
                  <a:pt x="47" y="22"/>
                </a:lnTo>
                <a:lnTo>
                  <a:pt x="47" y="22"/>
                </a:lnTo>
                <a:lnTo>
                  <a:pt x="46" y="24"/>
                </a:lnTo>
                <a:lnTo>
                  <a:pt x="46" y="25"/>
                </a:lnTo>
                <a:lnTo>
                  <a:pt x="46" y="25"/>
                </a:lnTo>
                <a:close/>
                <a:moveTo>
                  <a:pt x="57" y="44"/>
                </a:moveTo>
                <a:lnTo>
                  <a:pt x="57" y="44"/>
                </a:lnTo>
                <a:lnTo>
                  <a:pt x="57" y="39"/>
                </a:lnTo>
                <a:lnTo>
                  <a:pt x="57" y="39"/>
                </a:lnTo>
                <a:lnTo>
                  <a:pt x="56" y="41"/>
                </a:lnTo>
                <a:lnTo>
                  <a:pt x="57" y="44"/>
                </a:lnTo>
                <a:lnTo>
                  <a:pt x="57" y="44"/>
                </a:lnTo>
                <a:close/>
                <a:moveTo>
                  <a:pt x="16" y="29"/>
                </a:moveTo>
                <a:lnTo>
                  <a:pt x="16" y="29"/>
                </a:lnTo>
                <a:lnTo>
                  <a:pt x="18" y="27"/>
                </a:lnTo>
                <a:lnTo>
                  <a:pt x="18" y="27"/>
                </a:lnTo>
                <a:lnTo>
                  <a:pt x="16" y="28"/>
                </a:lnTo>
                <a:lnTo>
                  <a:pt x="16" y="28"/>
                </a:lnTo>
                <a:lnTo>
                  <a:pt x="16" y="29"/>
                </a:lnTo>
                <a:lnTo>
                  <a:pt x="16" y="29"/>
                </a:lnTo>
                <a:close/>
                <a:moveTo>
                  <a:pt x="70" y="31"/>
                </a:moveTo>
                <a:lnTo>
                  <a:pt x="70" y="31"/>
                </a:lnTo>
                <a:lnTo>
                  <a:pt x="70" y="31"/>
                </a:lnTo>
                <a:lnTo>
                  <a:pt x="70" y="31"/>
                </a:lnTo>
                <a:lnTo>
                  <a:pt x="67" y="31"/>
                </a:lnTo>
                <a:lnTo>
                  <a:pt x="67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70" y="31"/>
                </a:lnTo>
                <a:lnTo>
                  <a:pt x="70" y="31"/>
                </a:lnTo>
                <a:close/>
                <a:moveTo>
                  <a:pt x="40" y="163"/>
                </a:moveTo>
                <a:lnTo>
                  <a:pt x="40" y="163"/>
                </a:lnTo>
                <a:lnTo>
                  <a:pt x="40" y="162"/>
                </a:lnTo>
                <a:lnTo>
                  <a:pt x="40" y="162"/>
                </a:lnTo>
                <a:lnTo>
                  <a:pt x="39" y="162"/>
                </a:lnTo>
                <a:lnTo>
                  <a:pt x="39" y="162"/>
                </a:lnTo>
                <a:lnTo>
                  <a:pt x="37" y="163"/>
                </a:lnTo>
                <a:lnTo>
                  <a:pt x="37" y="163"/>
                </a:lnTo>
                <a:lnTo>
                  <a:pt x="40" y="163"/>
                </a:lnTo>
                <a:lnTo>
                  <a:pt x="40" y="163"/>
                </a:lnTo>
                <a:close/>
                <a:moveTo>
                  <a:pt x="30" y="24"/>
                </a:moveTo>
                <a:lnTo>
                  <a:pt x="30" y="24"/>
                </a:lnTo>
                <a:lnTo>
                  <a:pt x="32" y="22"/>
                </a:lnTo>
                <a:lnTo>
                  <a:pt x="33" y="21"/>
                </a:lnTo>
                <a:lnTo>
                  <a:pt x="33" y="21"/>
                </a:lnTo>
                <a:lnTo>
                  <a:pt x="30" y="24"/>
                </a:lnTo>
                <a:lnTo>
                  <a:pt x="30" y="24"/>
                </a:lnTo>
                <a:close/>
                <a:moveTo>
                  <a:pt x="39" y="65"/>
                </a:moveTo>
                <a:lnTo>
                  <a:pt x="39" y="65"/>
                </a:lnTo>
                <a:lnTo>
                  <a:pt x="39" y="65"/>
                </a:lnTo>
                <a:lnTo>
                  <a:pt x="39" y="65"/>
                </a:lnTo>
                <a:lnTo>
                  <a:pt x="39" y="68"/>
                </a:lnTo>
                <a:lnTo>
                  <a:pt x="39" y="68"/>
                </a:lnTo>
                <a:lnTo>
                  <a:pt x="39" y="68"/>
                </a:lnTo>
                <a:lnTo>
                  <a:pt x="39" y="68"/>
                </a:lnTo>
                <a:lnTo>
                  <a:pt x="39" y="65"/>
                </a:lnTo>
                <a:lnTo>
                  <a:pt x="39" y="65"/>
                </a:lnTo>
                <a:close/>
                <a:moveTo>
                  <a:pt x="54" y="123"/>
                </a:moveTo>
                <a:lnTo>
                  <a:pt x="54" y="123"/>
                </a:lnTo>
                <a:lnTo>
                  <a:pt x="53" y="123"/>
                </a:lnTo>
                <a:lnTo>
                  <a:pt x="53" y="123"/>
                </a:lnTo>
                <a:lnTo>
                  <a:pt x="54" y="127"/>
                </a:lnTo>
                <a:lnTo>
                  <a:pt x="54" y="127"/>
                </a:lnTo>
                <a:lnTo>
                  <a:pt x="54" y="123"/>
                </a:lnTo>
                <a:lnTo>
                  <a:pt x="54" y="123"/>
                </a:lnTo>
                <a:close/>
                <a:moveTo>
                  <a:pt x="39" y="89"/>
                </a:moveTo>
                <a:lnTo>
                  <a:pt x="39" y="89"/>
                </a:lnTo>
                <a:lnTo>
                  <a:pt x="37" y="89"/>
                </a:lnTo>
                <a:lnTo>
                  <a:pt x="37" y="89"/>
                </a:lnTo>
                <a:lnTo>
                  <a:pt x="37" y="92"/>
                </a:lnTo>
                <a:lnTo>
                  <a:pt x="37" y="92"/>
                </a:lnTo>
                <a:lnTo>
                  <a:pt x="39" y="91"/>
                </a:lnTo>
                <a:lnTo>
                  <a:pt x="39" y="89"/>
                </a:lnTo>
                <a:lnTo>
                  <a:pt x="39" y="89"/>
                </a:lnTo>
                <a:close/>
                <a:moveTo>
                  <a:pt x="94" y="21"/>
                </a:moveTo>
                <a:lnTo>
                  <a:pt x="94" y="21"/>
                </a:lnTo>
                <a:lnTo>
                  <a:pt x="94" y="21"/>
                </a:lnTo>
                <a:lnTo>
                  <a:pt x="94" y="21"/>
                </a:lnTo>
                <a:lnTo>
                  <a:pt x="94" y="25"/>
                </a:lnTo>
                <a:lnTo>
                  <a:pt x="94" y="25"/>
                </a:lnTo>
                <a:lnTo>
                  <a:pt x="94" y="25"/>
                </a:lnTo>
                <a:lnTo>
                  <a:pt x="94" y="25"/>
                </a:lnTo>
                <a:lnTo>
                  <a:pt x="94" y="21"/>
                </a:lnTo>
                <a:lnTo>
                  <a:pt x="94" y="21"/>
                </a:lnTo>
                <a:close/>
                <a:moveTo>
                  <a:pt x="43" y="24"/>
                </a:moveTo>
                <a:lnTo>
                  <a:pt x="43" y="24"/>
                </a:lnTo>
                <a:lnTo>
                  <a:pt x="43" y="22"/>
                </a:lnTo>
                <a:lnTo>
                  <a:pt x="43" y="22"/>
                </a:lnTo>
                <a:lnTo>
                  <a:pt x="42" y="21"/>
                </a:lnTo>
                <a:lnTo>
                  <a:pt x="42" y="21"/>
                </a:lnTo>
                <a:lnTo>
                  <a:pt x="42" y="21"/>
                </a:lnTo>
                <a:lnTo>
                  <a:pt x="42" y="21"/>
                </a:lnTo>
                <a:lnTo>
                  <a:pt x="43" y="24"/>
                </a:lnTo>
                <a:lnTo>
                  <a:pt x="43" y="24"/>
                </a:lnTo>
                <a:close/>
                <a:moveTo>
                  <a:pt x="22" y="27"/>
                </a:moveTo>
                <a:lnTo>
                  <a:pt x="22" y="27"/>
                </a:lnTo>
                <a:lnTo>
                  <a:pt x="22" y="27"/>
                </a:lnTo>
                <a:lnTo>
                  <a:pt x="20" y="28"/>
                </a:lnTo>
                <a:lnTo>
                  <a:pt x="20" y="28"/>
                </a:lnTo>
                <a:lnTo>
                  <a:pt x="22" y="27"/>
                </a:lnTo>
                <a:lnTo>
                  <a:pt x="22" y="27"/>
                </a:lnTo>
                <a:close/>
                <a:moveTo>
                  <a:pt x="57" y="18"/>
                </a:moveTo>
                <a:lnTo>
                  <a:pt x="57" y="18"/>
                </a:lnTo>
                <a:lnTo>
                  <a:pt x="57" y="19"/>
                </a:lnTo>
                <a:lnTo>
                  <a:pt x="57" y="19"/>
                </a:lnTo>
                <a:lnTo>
                  <a:pt x="59" y="18"/>
                </a:lnTo>
                <a:lnTo>
                  <a:pt x="59" y="18"/>
                </a:lnTo>
                <a:lnTo>
                  <a:pt x="59" y="18"/>
                </a:lnTo>
                <a:lnTo>
                  <a:pt x="59" y="18"/>
                </a:lnTo>
                <a:lnTo>
                  <a:pt x="57" y="18"/>
                </a:lnTo>
                <a:lnTo>
                  <a:pt x="57" y="1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7" name="Freeform 150"/>
          <p:cNvSpPr>
            <a:spLocks noEditPoints="1"/>
          </p:cNvSpPr>
          <p:nvPr/>
        </p:nvSpPr>
        <p:spPr bwMode="auto">
          <a:xfrm>
            <a:off x="5542160" y="2423558"/>
            <a:ext cx="84454" cy="294451"/>
          </a:xfrm>
          <a:custGeom>
            <a:avLst/>
            <a:gdLst>
              <a:gd name="T0" fmla="*/ 0 w 48"/>
              <a:gd name="T1" fmla="*/ 161 h 174"/>
              <a:gd name="T2" fmla="*/ 4 w 48"/>
              <a:gd name="T3" fmla="*/ 77 h 174"/>
              <a:gd name="T4" fmla="*/ 4 w 48"/>
              <a:gd name="T5" fmla="*/ 19 h 174"/>
              <a:gd name="T6" fmla="*/ 4 w 48"/>
              <a:gd name="T7" fmla="*/ 3 h 174"/>
              <a:gd name="T8" fmla="*/ 20 w 48"/>
              <a:gd name="T9" fmla="*/ 2 h 174"/>
              <a:gd name="T10" fmla="*/ 40 w 48"/>
              <a:gd name="T11" fmla="*/ 16 h 174"/>
              <a:gd name="T12" fmla="*/ 44 w 48"/>
              <a:gd name="T13" fmla="*/ 113 h 174"/>
              <a:gd name="T14" fmla="*/ 47 w 48"/>
              <a:gd name="T15" fmla="*/ 171 h 174"/>
              <a:gd name="T16" fmla="*/ 4 w 48"/>
              <a:gd name="T17" fmla="*/ 171 h 174"/>
              <a:gd name="T18" fmla="*/ 19 w 48"/>
              <a:gd name="T19" fmla="*/ 118 h 174"/>
              <a:gd name="T20" fmla="*/ 7 w 48"/>
              <a:gd name="T21" fmla="*/ 167 h 174"/>
              <a:gd name="T22" fmla="*/ 9 w 48"/>
              <a:gd name="T23" fmla="*/ 145 h 174"/>
              <a:gd name="T24" fmla="*/ 6 w 48"/>
              <a:gd name="T25" fmla="*/ 154 h 174"/>
              <a:gd name="T26" fmla="*/ 20 w 48"/>
              <a:gd name="T27" fmla="*/ 16 h 174"/>
              <a:gd name="T28" fmla="*/ 31 w 48"/>
              <a:gd name="T29" fmla="*/ 12 h 174"/>
              <a:gd name="T30" fmla="*/ 30 w 48"/>
              <a:gd name="T31" fmla="*/ 70 h 174"/>
              <a:gd name="T32" fmla="*/ 30 w 48"/>
              <a:gd name="T33" fmla="*/ 59 h 174"/>
              <a:gd name="T34" fmla="*/ 33 w 48"/>
              <a:gd name="T35" fmla="*/ 118 h 174"/>
              <a:gd name="T36" fmla="*/ 33 w 48"/>
              <a:gd name="T37" fmla="*/ 124 h 174"/>
              <a:gd name="T38" fmla="*/ 30 w 48"/>
              <a:gd name="T39" fmla="*/ 98 h 174"/>
              <a:gd name="T40" fmla="*/ 14 w 48"/>
              <a:gd name="T41" fmla="*/ 90 h 174"/>
              <a:gd name="T42" fmla="*/ 10 w 48"/>
              <a:gd name="T43" fmla="*/ 44 h 174"/>
              <a:gd name="T44" fmla="*/ 17 w 48"/>
              <a:gd name="T45" fmla="*/ 46 h 174"/>
              <a:gd name="T46" fmla="*/ 19 w 48"/>
              <a:gd name="T47" fmla="*/ 42 h 174"/>
              <a:gd name="T48" fmla="*/ 30 w 48"/>
              <a:gd name="T49" fmla="*/ 83 h 174"/>
              <a:gd name="T50" fmla="*/ 30 w 48"/>
              <a:gd name="T51" fmla="*/ 167 h 174"/>
              <a:gd name="T52" fmla="*/ 17 w 48"/>
              <a:gd name="T53" fmla="*/ 162 h 174"/>
              <a:gd name="T54" fmla="*/ 13 w 48"/>
              <a:gd name="T55" fmla="*/ 160 h 174"/>
              <a:gd name="T56" fmla="*/ 10 w 48"/>
              <a:gd name="T57" fmla="*/ 103 h 174"/>
              <a:gd name="T58" fmla="*/ 19 w 48"/>
              <a:gd name="T59" fmla="*/ 138 h 174"/>
              <a:gd name="T60" fmla="*/ 19 w 48"/>
              <a:gd name="T61" fmla="*/ 134 h 174"/>
              <a:gd name="T62" fmla="*/ 9 w 48"/>
              <a:gd name="T63" fmla="*/ 10 h 174"/>
              <a:gd name="T64" fmla="*/ 40 w 48"/>
              <a:gd name="T65" fmla="*/ 133 h 174"/>
              <a:gd name="T66" fmla="*/ 19 w 48"/>
              <a:gd name="T67" fmla="*/ 22 h 174"/>
              <a:gd name="T68" fmla="*/ 20 w 48"/>
              <a:gd name="T69" fmla="*/ 152 h 174"/>
              <a:gd name="T70" fmla="*/ 11 w 48"/>
              <a:gd name="T71" fmla="*/ 60 h 174"/>
              <a:gd name="T72" fmla="*/ 11 w 48"/>
              <a:gd name="T73" fmla="*/ 60 h 174"/>
              <a:gd name="T74" fmla="*/ 36 w 48"/>
              <a:gd name="T75" fmla="*/ 151 h 174"/>
              <a:gd name="T76" fmla="*/ 9 w 48"/>
              <a:gd name="T77" fmla="*/ 171 h 174"/>
              <a:gd name="T78" fmla="*/ 28 w 48"/>
              <a:gd name="T79" fmla="*/ 52 h 174"/>
              <a:gd name="T80" fmla="*/ 26 w 48"/>
              <a:gd name="T81" fmla="*/ 118 h 174"/>
              <a:gd name="T82" fmla="*/ 16 w 48"/>
              <a:gd name="T83" fmla="*/ 10 h 174"/>
              <a:gd name="T84" fmla="*/ 17 w 48"/>
              <a:gd name="T85" fmla="*/ 54 h 174"/>
              <a:gd name="T86" fmla="*/ 24 w 48"/>
              <a:gd name="T87" fmla="*/ 33 h 174"/>
              <a:gd name="T88" fmla="*/ 11 w 48"/>
              <a:gd name="T89" fmla="*/ 76 h 174"/>
              <a:gd name="T90" fmla="*/ 19 w 48"/>
              <a:gd name="T91" fmla="*/ 107 h 174"/>
              <a:gd name="T92" fmla="*/ 19 w 48"/>
              <a:gd name="T93" fmla="*/ 160 h 174"/>
              <a:gd name="T94" fmla="*/ 20 w 48"/>
              <a:gd name="T95" fmla="*/ 73 h 174"/>
              <a:gd name="T96" fmla="*/ 31 w 48"/>
              <a:gd name="T97" fmla="*/ 143 h 174"/>
              <a:gd name="T98" fmla="*/ 31 w 48"/>
              <a:gd name="T99" fmla="*/ 143 h 174"/>
              <a:gd name="T100" fmla="*/ 17 w 48"/>
              <a:gd name="T101" fmla="*/ 6 h 174"/>
              <a:gd name="T102" fmla="*/ 11 w 48"/>
              <a:gd name="T103" fmla="*/ 50 h 174"/>
              <a:gd name="T104" fmla="*/ 41 w 48"/>
              <a:gd name="T105" fmla="*/ 165 h 174"/>
              <a:gd name="T106" fmla="*/ 26 w 48"/>
              <a:gd name="T107" fmla="*/ 137 h 174"/>
              <a:gd name="T108" fmla="*/ 28 w 48"/>
              <a:gd name="T109" fmla="*/ 39 h 174"/>
              <a:gd name="T110" fmla="*/ 20 w 48"/>
              <a:gd name="T111" fmla="*/ 141 h 174"/>
              <a:gd name="T112" fmla="*/ 11 w 48"/>
              <a:gd name="T113" fmla="*/ 70 h 174"/>
              <a:gd name="T114" fmla="*/ 34 w 48"/>
              <a:gd name="T115" fmla="*/ 20 h 174"/>
              <a:gd name="T116" fmla="*/ 10 w 48"/>
              <a:gd name="T117" fmla="*/ 113 h 174"/>
              <a:gd name="T118" fmla="*/ 36 w 48"/>
              <a:gd name="T119" fmla="*/ 6 h 174"/>
              <a:gd name="T120" fmla="*/ 34 w 48"/>
              <a:gd name="T121" fmla="*/ 148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8" h="174">
                <a:moveTo>
                  <a:pt x="4" y="170"/>
                </a:moveTo>
                <a:lnTo>
                  <a:pt x="4" y="170"/>
                </a:lnTo>
                <a:lnTo>
                  <a:pt x="3" y="170"/>
                </a:lnTo>
                <a:lnTo>
                  <a:pt x="3" y="170"/>
                </a:lnTo>
                <a:lnTo>
                  <a:pt x="1" y="170"/>
                </a:lnTo>
                <a:lnTo>
                  <a:pt x="0" y="167"/>
                </a:lnTo>
                <a:lnTo>
                  <a:pt x="0" y="167"/>
                </a:lnTo>
                <a:lnTo>
                  <a:pt x="0" y="167"/>
                </a:lnTo>
                <a:lnTo>
                  <a:pt x="0" y="167"/>
                </a:lnTo>
                <a:lnTo>
                  <a:pt x="0" y="164"/>
                </a:lnTo>
                <a:lnTo>
                  <a:pt x="0" y="161"/>
                </a:lnTo>
                <a:lnTo>
                  <a:pt x="0" y="161"/>
                </a:lnTo>
                <a:lnTo>
                  <a:pt x="1" y="143"/>
                </a:lnTo>
                <a:lnTo>
                  <a:pt x="1" y="143"/>
                </a:lnTo>
                <a:lnTo>
                  <a:pt x="3" y="124"/>
                </a:lnTo>
                <a:lnTo>
                  <a:pt x="3" y="124"/>
                </a:lnTo>
                <a:lnTo>
                  <a:pt x="4" y="89"/>
                </a:lnTo>
                <a:lnTo>
                  <a:pt x="4" y="89"/>
                </a:lnTo>
                <a:lnTo>
                  <a:pt x="4" y="81"/>
                </a:lnTo>
                <a:lnTo>
                  <a:pt x="4" y="81"/>
                </a:lnTo>
                <a:lnTo>
                  <a:pt x="4" y="77"/>
                </a:lnTo>
                <a:lnTo>
                  <a:pt x="4" y="77"/>
                </a:lnTo>
                <a:lnTo>
                  <a:pt x="4" y="76"/>
                </a:lnTo>
                <a:lnTo>
                  <a:pt x="4" y="76"/>
                </a:lnTo>
                <a:lnTo>
                  <a:pt x="3" y="74"/>
                </a:lnTo>
                <a:lnTo>
                  <a:pt x="4" y="73"/>
                </a:lnTo>
                <a:lnTo>
                  <a:pt x="4" y="73"/>
                </a:lnTo>
                <a:lnTo>
                  <a:pt x="4" y="70"/>
                </a:lnTo>
                <a:lnTo>
                  <a:pt x="4" y="70"/>
                </a:lnTo>
                <a:lnTo>
                  <a:pt x="4" y="50"/>
                </a:lnTo>
                <a:lnTo>
                  <a:pt x="4" y="50"/>
                </a:lnTo>
                <a:lnTo>
                  <a:pt x="4" y="19"/>
                </a:lnTo>
                <a:lnTo>
                  <a:pt x="4" y="19"/>
                </a:lnTo>
                <a:lnTo>
                  <a:pt x="3" y="16"/>
                </a:lnTo>
                <a:lnTo>
                  <a:pt x="1" y="12"/>
                </a:lnTo>
                <a:lnTo>
                  <a:pt x="1" y="12"/>
                </a:lnTo>
                <a:lnTo>
                  <a:pt x="1" y="12"/>
                </a:lnTo>
                <a:lnTo>
                  <a:pt x="1" y="12"/>
                </a:lnTo>
                <a:lnTo>
                  <a:pt x="0" y="9"/>
                </a:lnTo>
                <a:lnTo>
                  <a:pt x="0" y="9"/>
                </a:lnTo>
                <a:lnTo>
                  <a:pt x="1" y="8"/>
                </a:lnTo>
                <a:lnTo>
                  <a:pt x="1" y="8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6" y="3"/>
                </a:lnTo>
                <a:lnTo>
                  <a:pt x="6" y="3"/>
                </a:lnTo>
                <a:lnTo>
                  <a:pt x="7" y="3"/>
                </a:lnTo>
                <a:lnTo>
                  <a:pt x="7" y="3"/>
                </a:lnTo>
                <a:lnTo>
                  <a:pt x="10" y="2"/>
                </a:lnTo>
                <a:lnTo>
                  <a:pt x="10" y="2"/>
                </a:lnTo>
                <a:lnTo>
                  <a:pt x="11" y="2"/>
                </a:lnTo>
                <a:lnTo>
                  <a:pt x="11" y="2"/>
                </a:lnTo>
                <a:lnTo>
                  <a:pt x="20" y="2"/>
                </a:lnTo>
                <a:lnTo>
                  <a:pt x="20" y="2"/>
                </a:lnTo>
                <a:lnTo>
                  <a:pt x="27" y="0"/>
                </a:lnTo>
                <a:lnTo>
                  <a:pt x="27" y="0"/>
                </a:lnTo>
                <a:lnTo>
                  <a:pt x="31" y="0"/>
                </a:lnTo>
                <a:lnTo>
                  <a:pt x="34" y="0"/>
                </a:lnTo>
                <a:lnTo>
                  <a:pt x="34" y="0"/>
                </a:lnTo>
                <a:lnTo>
                  <a:pt x="36" y="0"/>
                </a:lnTo>
                <a:lnTo>
                  <a:pt x="36" y="0"/>
                </a:lnTo>
                <a:lnTo>
                  <a:pt x="40" y="2"/>
                </a:lnTo>
                <a:lnTo>
                  <a:pt x="41" y="6"/>
                </a:lnTo>
                <a:lnTo>
                  <a:pt x="41" y="6"/>
                </a:lnTo>
                <a:lnTo>
                  <a:pt x="40" y="16"/>
                </a:lnTo>
                <a:lnTo>
                  <a:pt x="40" y="16"/>
                </a:lnTo>
                <a:lnTo>
                  <a:pt x="38" y="37"/>
                </a:lnTo>
                <a:lnTo>
                  <a:pt x="38" y="37"/>
                </a:lnTo>
                <a:lnTo>
                  <a:pt x="38" y="52"/>
                </a:lnTo>
                <a:lnTo>
                  <a:pt x="38" y="52"/>
                </a:lnTo>
                <a:lnTo>
                  <a:pt x="38" y="63"/>
                </a:lnTo>
                <a:lnTo>
                  <a:pt x="40" y="73"/>
                </a:lnTo>
                <a:lnTo>
                  <a:pt x="40" y="73"/>
                </a:lnTo>
                <a:lnTo>
                  <a:pt x="44" y="97"/>
                </a:lnTo>
                <a:lnTo>
                  <a:pt x="44" y="97"/>
                </a:lnTo>
                <a:lnTo>
                  <a:pt x="44" y="113"/>
                </a:lnTo>
                <a:lnTo>
                  <a:pt x="44" y="113"/>
                </a:lnTo>
                <a:lnTo>
                  <a:pt x="46" y="137"/>
                </a:lnTo>
                <a:lnTo>
                  <a:pt x="46" y="137"/>
                </a:lnTo>
                <a:lnTo>
                  <a:pt x="46" y="147"/>
                </a:lnTo>
                <a:lnTo>
                  <a:pt x="47" y="157"/>
                </a:lnTo>
                <a:lnTo>
                  <a:pt x="47" y="157"/>
                </a:lnTo>
                <a:lnTo>
                  <a:pt x="48" y="164"/>
                </a:lnTo>
                <a:lnTo>
                  <a:pt x="48" y="164"/>
                </a:lnTo>
                <a:lnTo>
                  <a:pt x="48" y="170"/>
                </a:lnTo>
                <a:lnTo>
                  <a:pt x="48" y="170"/>
                </a:lnTo>
                <a:lnTo>
                  <a:pt x="47" y="171"/>
                </a:lnTo>
                <a:lnTo>
                  <a:pt x="44" y="172"/>
                </a:lnTo>
                <a:lnTo>
                  <a:pt x="44" y="172"/>
                </a:lnTo>
                <a:lnTo>
                  <a:pt x="14" y="174"/>
                </a:lnTo>
                <a:lnTo>
                  <a:pt x="14" y="174"/>
                </a:lnTo>
                <a:lnTo>
                  <a:pt x="6" y="174"/>
                </a:lnTo>
                <a:lnTo>
                  <a:pt x="6" y="174"/>
                </a:lnTo>
                <a:lnTo>
                  <a:pt x="4" y="174"/>
                </a:lnTo>
                <a:lnTo>
                  <a:pt x="4" y="174"/>
                </a:lnTo>
                <a:lnTo>
                  <a:pt x="4" y="172"/>
                </a:lnTo>
                <a:lnTo>
                  <a:pt x="4" y="171"/>
                </a:lnTo>
                <a:lnTo>
                  <a:pt x="4" y="171"/>
                </a:lnTo>
                <a:lnTo>
                  <a:pt x="4" y="170"/>
                </a:lnTo>
                <a:lnTo>
                  <a:pt x="4" y="170"/>
                </a:lnTo>
                <a:close/>
                <a:moveTo>
                  <a:pt x="33" y="103"/>
                </a:moveTo>
                <a:lnTo>
                  <a:pt x="33" y="103"/>
                </a:lnTo>
                <a:lnTo>
                  <a:pt x="31" y="103"/>
                </a:lnTo>
                <a:lnTo>
                  <a:pt x="31" y="103"/>
                </a:lnTo>
                <a:lnTo>
                  <a:pt x="19" y="113"/>
                </a:lnTo>
                <a:lnTo>
                  <a:pt x="19" y="113"/>
                </a:lnTo>
                <a:lnTo>
                  <a:pt x="19" y="114"/>
                </a:lnTo>
                <a:lnTo>
                  <a:pt x="19" y="114"/>
                </a:lnTo>
                <a:lnTo>
                  <a:pt x="19" y="118"/>
                </a:lnTo>
                <a:lnTo>
                  <a:pt x="19" y="118"/>
                </a:lnTo>
                <a:lnTo>
                  <a:pt x="31" y="113"/>
                </a:lnTo>
                <a:lnTo>
                  <a:pt x="31" y="113"/>
                </a:lnTo>
                <a:lnTo>
                  <a:pt x="33" y="111"/>
                </a:lnTo>
                <a:lnTo>
                  <a:pt x="33" y="111"/>
                </a:lnTo>
                <a:lnTo>
                  <a:pt x="33" y="106"/>
                </a:lnTo>
                <a:lnTo>
                  <a:pt x="33" y="106"/>
                </a:lnTo>
                <a:lnTo>
                  <a:pt x="33" y="103"/>
                </a:lnTo>
                <a:lnTo>
                  <a:pt x="33" y="103"/>
                </a:lnTo>
                <a:close/>
                <a:moveTo>
                  <a:pt x="7" y="167"/>
                </a:moveTo>
                <a:lnTo>
                  <a:pt x="7" y="167"/>
                </a:lnTo>
                <a:lnTo>
                  <a:pt x="9" y="164"/>
                </a:lnTo>
                <a:lnTo>
                  <a:pt x="9" y="161"/>
                </a:lnTo>
                <a:lnTo>
                  <a:pt x="9" y="161"/>
                </a:lnTo>
                <a:lnTo>
                  <a:pt x="9" y="160"/>
                </a:lnTo>
                <a:lnTo>
                  <a:pt x="9" y="160"/>
                </a:lnTo>
                <a:lnTo>
                  <a:pt x="7" y="158"/>
                </a:lnTo>
                <a:lnTo>
                  <a:pt x="9" y="157"/>
                </a:lnTo>
                <a:lnTo>
                  <a:pt x="9" y="157"/>
                </a:lnTo>
                <a:lnTo>
                  <a:pt x="10" y="154"/>
                </a:lnTo>
                <a:lnTo>
                  <a:pt x="10" y="154"/>
                </a:lnTo>
                <a:lnTo>
                  <a:pt x="9" y="145"/>
                </a:lnTo>
                <a:lnTo>
                  <a:pt x="9" y="145"/>
                </a:lnTo>
                <a:lnTo>
                  <a:pt x="9" y="125"/>
                </a:lnTo>
                <a:lnTo>
                  <a:pt x="9" y="125"/>
                </a:lnTo>
                <a:lnTo>
                  <a:pt x="7" y="124"/>
                </a:lnTo>
                <a:lnTo>
                  <a:pt x="7" y="124"/>
                </a:lnTo>
                <a:lnTo>
                  <a:pt x="7" y="125"/>
                </a:lnTo>
                <a:lnTo>
                  <a:pt x="7" y="125"/>
                </a:lnTo>
                <a:lnTo>
                  <a:pt x="6" y="143"/>
                </a:lnTo>
                <a:lnTo>
                  <a:pt x="6" y="143"/>
                </a:lnTo>
                <a:lnTo>
                  <a:pt x="6" y="154"/>
                </a:lnTo>
                <a:lnTo>
                  <a:pt x="6" y="154"/>
                </a:lnTo>
                <a:lnTo>
                  <a:pt x="4" y="165"/>
                </a:lnTo>
                <a:lnTo>
                  <a:pt x="4" y="165"/>
                </a:lnTo>
                <a:lnTo>
                  <a:pt x="7" y="167"/>
                </a:lnTo>
                <a:lnTo>
                  <a:pt x="7" y="167"/>
                </a:lnTo>
                <a:close/>
                <a:moveTo>
                  <a:pt x="24" y="12"/>
                </a:moveTo>
                <a:lnTo>
                  <a:pt x="24" y="12"/>
                </a:lnTo>
                <a:lnTo>
                  <a:pt x="24" y="15"/>
                </a:lnTo>
                <a:lnTo>
                  <a:pt x="23" y="16"/>
                </a:lnTo>
                <a:lnTo>
                  <a:pt x="23" y="16"/>
                </a:lnTo>
                <a:lnTo>
                  <a:pt x="21" y="16"/>
                </a:lnTo>
                <a:lnTo>
                  <a:pt x="20" y="16"/>
                </a:lnTo>
                <a:lnTo>
                  <a:pt x="20" y="16"/>
                </a:lnTo>
                <a:lnTo>
                  <a:pt x="19" y="16"/>
                </a:lnTo>
                <a:lnTo>
                  <a:pt x="19" y="16"/>
                </a:lnTo>
                <a:lnTo>
                  <a:pt x="19" y="16"/>
                </a:lnTo>
                <a:lnTo>
                  <a:pt x="19" y="19"/>
                </a:lnTo>
                <a:lnTo>
                  <a:pt x="19" y="19"/>
                </a:lnTo>
                <a:lnTo>
                  <a:pt x="30" y="16"/>
                </a:lnTo>
                <a:lnTo>
                  <a:pt x="30" y="16"/>
                </a:lnTo>
                <a:lnTo>
                  <a:pt x="30" y="13"/>
                </a:lnTo>
                <a:lnTo>
                  <a:pt x="30" y="12"/>
                </a:lnTo>
                <a:lnTo>
                  <a:pt x="31" y="12"/>
                </a:lnTo>
                <a:lnTo>
                  <a:pt x="31" y="12"/>
                </a:lnTo>
                <a:lnTo>
                  <a:pt x="31" y="8"/>
                </a:lnTo>
                <a:lnTo>
                  <a:pt x="31" y="8"/>
                </a:lnTo>
                <a:lnTo>
                  <a:pt x="30" y="8"/>
                </a:lnTo>
                <a:lnTo>
                  <a:pt x="30" y="8"/>
                </a:lnTo>
                <a:lnTo>
                  <a:pt x="28" y="9"/>
                </a:lnTo>
                <a:lnTo>
                  <a:pt x="27" y="10"/>
                </a:lnTo>
                <a:lnTo>
                  <a:pt x="27" y="10"/>
                </a:lnTo>
                <a:lnTo>
                  <a:pt x="24" y="12"/>
                </a:lnTo>
                <a:lnTo>
                  <a:pt x="24" y="12"/>
                </a:lnTo>
                <a:close/>
                <a:moveTo>
                  <a:pt x="30" y="70"/>
                </a:moveTo>
                <a:lnTo>
                  <a:pt x="30" y="70"/>
                </a:lnTo>
                <a:lnTo>
                  <a:pt x="14" y="81"/>
                </a:lnTo>
                <a:lnTo>
                  <a:pt x="14" y="81"/>
                </a:lnTo>
                <a:lnTo>
                  <a:pt x="14" y="81"/>
                </a:lnTo>
                <a:lnTo>
                  <a:pt x="14" y="81"/>
                </a:lnTo>
                <a:lnTo>
                  <a:pt x="30" y="76"/>
                </a:lnTo>
                <a:lnTo>
                  <a:pt x="30" y="76"/>
                </a:lnTo>
                <a:lnTo>
                  <a:pt x="30" y="70"/>
                </a:lnTo>
                <a:lnTo>
                  <a:pt x="30" y="70"/>
                </a:lnTo>
                <a:close/>
                <a:moveTo>
                  <a:pt x="30" y="59"/>
                </a:moveTo>
                <a:lnTo>
                  <a:pt x="30" y="59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0" y="69"/>
                </a:lnTo>
                <a:lnTo>
                  <a:pt x="20" y="69"/>
                </a:lnTo>
                <a:lnTo>
                  <a:pt x="30" y="66"/>
                </a:lnTo>
                <a:lnTo>
                  <a:pt x="30" y="66"/>
                </a:lnTo>
                <a:lnTo>
                  <a:pt x="30" y="59"/>
                </a:lnTo>
                <a:lnTo>
                  <a:pt x="30" y="59"/>
                </a:lnTo>
                <a:close/>
                <a:moveTo>
                  <a:pt x="33" y="118"/>
                </a:moveTo>
                <a:lnTo>
                  <a:pt x="33" y="118"/>
                </a:lnTo>
                <a:lnTo>
                  <a:pt x="19" y="130"/>
                </a:lnTo>
                <a:lnTo>
                  <a:pt x="19" y="130"/>
                </a:lnTo>
                <a:lnTo>
                  <a:pt x="19" y="130"/>
                </a:lnTo>
                <a:lnTo>
                  <a:pt x="19" y="130"/>
                </a:lnTo>
                <a:lnTo>
                  <a:pt x="19" y="130"/>
                </a:lnTo>
                <a:lnTo>
                  <a:pt x="19" y="130"/>
                </a:lnTo>
                <a:lnTo>
                  <a:pt x="31" y="124"/>
                </a:lnTo>
                <a:lnTo>
                  <a:pt x="31" y="124"/>
                </a:lnTo>
                <a:lnTo>
                  <a:pt x="33" y="124"/>
                </a:lnTo>
                <a:lnTo>
                  <a:pt x="33" y="124"/>
                </a:lnTo>
                <a:lnTo>
                  <a:pt x="33" y="118"/>
                </a:lnTo>
                <a:lnTo>
                  <a:pt x="33" y="118"/>
                </a:lnTo>
                <a:close/>
                <a:moveTo>
                  <a:pt x="30" y="93"/>
                </a:moveTo>
                <a:lnTo>
                  <a:pt x="30" y="93"/>
                </a:lnTo>
                <a:lnTo>
                  <a:pt x="19" y="100"/>
                </a:lnTo>
                <a:lnTo>
                  <a:pt x="19" y="100"/>
                </a:lnTo>
                <a:lnTo>
                  <a:pt x="19" y="101"/>
                </a:lnTo>
                <a:lnTo>
                  <a:pt x="19" y="101"/>
                </a:lnTo>
                <a:lnTo>
                  <a:pt x="19" y="103"/>
                </a:lnTo>
                <a:lnTo>
                  <a:pt x="19" y="103"/>
                </a:lnTo>
                <a:lnTo>
                  <a:pt x="30" y="98"/>
                </a:lnTo>
                <a:lnTo>
                  <a:pt x="30" y="98"/>
                </a:lnTo>
                <a:lnTo>
                  <a:pt x="30" y="93"/>
                </a:lnTo>
                <a:lnTo>
                  <a:pt x="30" y="93"/>
                </a:lnTo>
                <a:close/>
                <a:moveTo>
                  <a:pt x="28" y="80"/>
                </a:moveTo>
                <a:lnTo>
                  <a:pt x="28" y="80"/>
                </a:lnTo>
                <a:lnTo>
                  <a:pt x="28" y="80"/>
                </a:lnTo>
                <a:lnTo>
                  <a:pt x="28" y="80"/>
                </a:lnTo>
                <a:lnTo>
                  <a:pt x="14" y="84"/>
                </a:lnTo>
                <a:lnTo>
                  <a:pt x="14" y="84"/>
                </a:lnTo>
                <a:lnTo>
                  <a:pt x="14" y="90"/>
                </a:lnTo>
                <a:lnTo>
                  <a:pt x="14" y="90"/>
                </a:lnTo>
                <a:lnTo>
                  <a:pt x="17" y="89"/>
                </a:lnTo>
                <a:lnTo>
                  <a:pt x="19" y="87"/>
                </a:lnTo>
                <a:lnTo>
                  <a:pt x="19" y="87"/>
                </a:lnTo>
                <a:lnTo>
                  <a:pt x="24" y="84"/>
                </a:lnTo>
                <a:lnTo>
                  <a:pt x="24" y="84"/>
                </a:lnTo>
                <a:lnTo>
                  <a:pt x="28" y="80"/>
                </a:lnTo>
                <a:lnTo>
                  <a:pt x="28" y="80"/>
                </a:lnTo>
                <a:close/>
                <a:moveTo>
                  <a:pt x="11" y="22"/>
                </a:moveTo>
                <a:lnTo>
                  <a:pt x="11" y="22"/>
                </a:lnTo>
                <a:lnTo>
                  <a:pt x="10" y="44"/>
                </a:lnTo>
                <a:lnTo>
                  <a:pt x="10" y="44"/>
                </a:lnTo>
                <a:lnTo>
                  <a:pt x="11" y="43"/>
                </a:lnTo>
                <a:lnTo>
                  <a:pt x="13" y="42"/>
                </a:lnTo>
                <a:lnTo>
                  <a:pt x="13" y="42"/>
                </a:lnTo>
                <a:lnTo>
                  <a:pt x="13" y="23"/>
                </a:lnTo>
                <a:lnTo>
                  <a:pt x="13" y="23"/>
                </a:lnTo>
                <a:lnTo>
                  <a:pt x="13" y="22"/>
                </a:lnTo>
                <a:lnTo>
                  <a:pt x="13" y="22"/>
                </a:lnTo>
                <a:lnTo>
                  <a:pt x="11" y="22"/>
                </a:lnTo>
                <a:lnTo>
                  <a:pt x="11" y="22"/>
                </a:lnTo>
                <a:close/>
                <a:moveTo>
                  <a:pt x="17" y="46"/>
                </a:moveTo>
                <a:lnTo>
                  <a:pt x="17" y="46"/>
                </a:lnTo>
                <a:lnTo>
                  <a:pt x="20" y="44"/>
                </a:lnTo>
                <a:lnTo>
                  <a:pt x="20" y="44"/>
                </a:lnTo>
                <a:lnTo>
                  <a:pt x="24" y="44"/>
                </a:lnTo>
                <a:lnTo>
                  <a:pt x="24" y="44"/>
                </a:lnTo>
                <a:lnTo>
                  <a:pt x="24" y="40"/>
                </a:lnTo>
                <a:lnTo>
                  <a:pt x="24" y="40"/>
                </a:lnTo>
                <a:lnTo>
                  <a:pt x="26" y="36"/>
                </a:lnTo>
                <a:lnTo>
                  <a:pt x="26" y="36"/>
                </a:lnTo>
                <a:lnTo>
                  <a:pt x="26" y="36"/>
                </a:lnTo>
                <a:lnTo>
                  <a:pt x="26" y="36"/>
                </a:lnTo>
                <a:lnTo>
                  <a:pt x="19" y="42"/>
                </a:lnTo>
                <a:lnTo>
                  <a:pt x="19" y="42"/>
                </a:lnTo>
                <a:lnTo>
                  <a:pt x="17" y="43"/>
                </a:lnTo>
                <a:lnTo>
                  <a:pt x="17" y="43"/>
                </a:lnTo>
                <a:lnTo>
                  <a:pt x="17" y="46"/>
                </a:lnTo>
                <a:lnTo>
                  <a:pt x="17" y="46"/>
                </a:lnTo>
                <a:close/>
                <a:moveTo>
                  <a:pt x="17" y="93"/>
                </a:moveTo>
                <a:lnTo>
                  <a:pt x="17" y="93"/>
                </a:lnTo>
                <a:lnTo>
                  <a:pt x="24" y="91"/>
                </a:lnTo>
                <a:lnTo>
                  <a:pt x="30" y="89"/>
                </a:lnTo>
                <a:lnTo>
                  <a:pt x="30" y="89"/>
                </a:lnTo>
                <a:lnTo>
                  <a:pt x="30" y="83"/>
                </a:lnTo>
                <a:lnTo>
                  <a:pt x="30" y="83"/>
                </a:lnTo>
                <a:lnTo>
                  <a:pt x="23" y="89"/>
                </a:lnTo>
                <a:lnTo>
                  <a:pt x="17" y="93"/>
                </a:lnTo>
                <a:lnTo>
                  <a:pt x="17" y="93"/>
                </a:lnTo>
                <a:close/>
                <a:moveTo>
                  <a:pt x="13" y="160"/>
                </a:moveTo>
                <a:lnTo>
                  <a:pt x="13" y="160"/>
                </a:lnTo>
                <a:lnTo>
                  <a:pt x="13" y="160"/>
                </a:lnTo>
                <a:lnTo>
                  <a:pt x="13" y="160"/>
                </a:lnTo>
                <a:lnTo>
                  <a:pt x="11" y="167"/>
                </a:lnTo>
                <a:lnTo>
                  <a:pt x="11" y="167"/>
                </a:lnTo>
                <a:lnTo>
                  <a:pt x="30" y="167"/>
                </a:lnTo>
                <a:lnTo>
                  <a:pt x="30" y="167"/>
                </a:lnTo>
                <a:lnTo>
                  <a:pt x="28" y="164"/>
                </a:lnTo>
                <a:lnTo>
                  <a:pt x="28" y="164"/>
                </a:lnTo>
                <a:lnTo>
                  <a:pt x="27" y="164"/>
                </a:lnTo>
                <a:lnTo>
                  <a:pt x="27" y="164"/>
                </a:lnTo>
                <a:lnTo>
                  <a:pt x="21" y="165"/>
                </a:lnTo>
                <a:lnTo>
                  <a:pt x="21" y="165"/>
                </a:lnTo>
                <a:lnTo>
                  <a:pt x="19" y="165"/>
                </a:lnTo>
                <a:lnTo>
                  <a:pt x="17" y="162"/>
                </a:lnTo>
                <a:lnTo>
                  <a:pt x="17" y="162"/>
                </a:lnTo>
                <a:lnTo>
                  <a:pt x="17" y="162"/>
                </a:lnTo>
                <a:lnTo>
                  <a:pt x="16" y="162"/>
                </a:lnTo>
                <a:lnTo>
                  <a:pt x="16" y="162"/>
                </a:lnTo>
                <a:lnTo>
                  <a:pt x="16" y="165"/>
                </a:lnTo>
                <a:lnTo>
                  <a:pt x="16" y="165"/>
                </a:lnTo>
                <a:lnTo>
                  <a:pt x="14" y="165"/>
                </a:lnTo>
                <a:lnTo>
                  <a:pt x="14" y="165"/>
                </a:lnTo>
                <a:lnTo>
                  <a:pt x="13" y="165"/>
                </a:lnTo>
                <a:lnTo>
                  <a:pt x="13" y="165"/>
                </a:lnTo>
                <a:lnTo>
                  <a:pt x="13" y="162"/>
                </a:lnTo>
                <a:lnTo>
                  <a:pt x="13" y="162"/>
                </a:lnTo>
                <a:lnTo>
                  <a:pt x="13" y="160"/>
                </a:lnTo>
                <a:lnTo>
                  <a:pt x="13" y="160"/>
                </a:lnTo>
                <a:close/>
                <a:moveTo>
                  <a:pt x="28" y="23"/>
                </a:moveTo>
                <a:lnTo>
                  <a:pt x="28" y="23"/>
                </a:lnTo>
                <a:lnTo>
                  <a:pt x="19" y="30"/>
                </a:lnTo>
                <a:lnTo>
                  <a:pt x="19" y="30"/>
                </a:lnTo>
                <a:lnTo>
                  <a:pt x="27" y="29"/>
                </a:lnTo>
                <a:lnTo>
                  <a:pt x="27" y="29"/>
                </a:lnTo>
                <a:lnTo>
                  <a:pt x="28" y="23"/>
                </a:lnTo>
                <a:lnTo>
                  <a:pt x="28" y="23"/>
                </a:lnTo>
                <a:close/>
                <a:moveTo>
                  <a:pt x="10" y="103"/>
                </a:moveTo>
                <a:lnTo>
                  <a:pt x="10" y="103"/>
                </a:lnTo>
                <a:lnTo>
                  <a:pt x="10" y="103"/>
                </a:lnTo>
                <a:lnTo>
                  <a:pt x="10" y="103"/>
                </a:lnTo>
                <a:lnTo>
                  <a:pt x="10" y="101"/>
                </a:lnTo>
                <a:lnTo>
                  <a:pt x="10" y="101"/>
                </a:lnTo>
                <a:lnTo>
                  <a:pt x="11" y="84"/>
                </a:lnTo>
                <a:lnTo>
                  <a:pt x="11" y="84"/>
                </a:lnTo>
                <a:lnTo>
                  <a:pt x="9" y="84"/>
                </a:lnTo>
                <a:lnTo>
                  <a:pt x="9" y="84"/>
                </a:lnTo>
                <a:lnTo>
                  <a:pt x="10" y="103"/>
                </a:lnTo>
                <a:lnTo>
                  <a:pt x="10" y="103"/>
                </a:lnTo>
                <a:close/>
                <a:moveTo>
                  <a:pt x="19" y="138"/>
                </a:moveTo>
                <a:lnTo>
                  <a:pt x="19" y="138"/>
                </a:lnTo>
                <a:lnTo>
                  <a:pt x="19" y="138"/>
                </a:lnTo>
                <a:lnTo>
                  <a:pt x="19" y="138"/>
                </a:lnTo>
                <a:lnTo>
                  <a:pt x="24" y="134"/>
                </a:lnTo>
                <a:lnTo>
                  <a:pt x="24" y="134"/>
                </a:lnTo>
                <a:lnTo>
                  <a:pt x="26" y="133"/>
                </a:lnTo>
                <a:lnTo>
                  <a:pt x="26" y="133"/>
                </a:lnTo>
                <a:lnTo>
                  <a:pt x="30" y="128"/>
                </a:lnTo>
                <a:lnTo>
                  <a:pt x="30" y="128"/>
                </a:lnTo>
                <a:lnTo>
                  <a:pt x="19" y="134"/>
                </a:lnTo>
                <a:lnTo>
                  <a:pt x="19" y="134"/>
                </a:lnTo>
                <a:lnTo>
                  <a:pt x="19" y="138"/>
                </a:lnTo>
                <a:lnTo>
                  <a:pt x="19" y="138"/>
                </a:lnTo>
                <a:close/>
                <a:moveTo>
                  <a:pt x="7" y="9"/>
                </a:moveTo>
                <a:lnTo>
                  <a:pt x="7" y="9"/>
                </a:lnTo>
                <a:lnTo>
                  <a:pt x="7" y="9"/>
                </a:lnTo>
                <a:lnTo>
                  <a:pt x="7" y="9"/>
                </a:lnTo>
                <a:lnTo>
                  <a:pt x="7" y="19"/>
                </a:lnTo>
                <a:lnTo>
                  <a:pt x="9" y="29"/>
                </a:lnTo>
                <a:lnTo>
                  <a:pt x="9" y="29"/>
                </a:lnTo>
                <a:lnTo>
                  <a:pt x="9" y="10"/>
                </a:lnTo>
                <a:lnTo>
                  <a:pt x="9" y="10"/>
                </a:lnTo>
                <a:lnTo>
                  <a:pt x="7" y="9"/>
                </a:lnTo>
                <a:lnTo>
                  <a:pt x="7" y="9"/>
                </a:lnTo>
                <a:close/>
                <a:moveTo>
                  <a:pt x="40" y="133"/>
                </a:moveTo>
                <a:lnTo>
                  <a:pt x="40" y="133"/>
                </a:lnTo>
                <a:lnTo>
                  <a:pt x="40" y="133"/>
                </a:lnTo>
                <a:lnTo>
                  <a:pt x="40" y="133"/>
                </a:lnTo>
                <a:lnTo>
                  <a:pt x="40" y="152"/>
                </a:lnTo>
                <a:lnTo>
                  <a:pt x="40" y="152"/>
                </a:lnTo>
                <a:lnTo>
                  <a:pt x="41" y="147"/>
                </a:lnTo>
                <a:lnTo>
                  <a:pt x="41" y="143"/>
                </a:lnTo>
                <a:lnTo>
                  <a:pt x="40" y="133"/>
                </a:lnTo>
                <a:lnTo>
                  <a:pt x="40" y="133"/>
                </a:lnTo>
                <a:close/>
                <a:moveTo>
                  <a:pt x="19" y="22"/>
                </a:moveTo>
                <a:lnTo>
                  <a:pt x="19" y="22"/>
                </a:lnTo>
                <a:lnTo>
                  <a:pt x="19" y="26"/>
                </a:lnTo>
                <a:lnTo>
                  <a:pt x="19" y="26"/>
                </a:lnTo>
                <a:lnTo>
                  <a:pt x="26" y="20"/>
                </a:lnTo>
                <a:lnTo>
                  <a:pt x="26" y="20"/>
                </a:lnTo>
                <a:lnTo>
                  <a:pt x="26" y="20"/>
                </a:lnTo>
                <a:lnTo>
                  <a:pt x="26" y="20"/>
                </a:lnTo>
                <a:lnTo>
                  <a:pt x="19" y="22"/>
                </a:lnTo>
                <a:lnTo>
                  <a:pt x="19" y="22"/>
                </a:lnTo>
                <a:close/>
                <a:moveTo>
                  <a:pt x="20" y="152"/>
                </a:moveTo>
                <a:lnTo>
                  <a:pt x="20" y="152"/>
                </a:lnTo>
                <a:lnTo>
                  <a:pt x="27" y="150"/>
                </a:lnTo>
                <a:lnTo>
                  <a:pt x="27" y="150"/>
                </a:lnTo>
                <a:lnTo>
                  <a:pt x="27" y="147"/>
                </a:lnTo>
                <a:lnTo>
                  <a:pt x="27" y="147"/>
                </a:lnTo>
                <a:lnTo>
                  <a:pt x="21" y="150"/>
                </a:lnTo>
                <a:lnTo>
                  <a:pt x="21" y="150"/>
                </a:lnTo>
                <a:lnTo>
                  <a:pt x="20" y="151"/>
                </a:lnTo>
                <a:lnTo>
                  <a:pt x="20" y="152"/>
                </a:lnTo>
                <a:lnTo>
                  <a:pt x="20" y="152"/>
                </a:lnTo>
                <a:close/>
                <a:moveTo>
                  <a:pt x="31" y="137"/>
                </a:moveTo>
                <a:lnTo>
                  <a:pt x="31" y="137"/>
                </a:lnTo>
                <a:lnTo>
                  <a:pt x="31" y="131"/>
                </a:lnTo>
                <a:lnTo>
                  <a:pt x="31" y="131"/>
                </a:lnTo>
                <a:lnTo>
                  <a:pt x="28" y="134"/>
                </a:lnTo>
                <a:lnTo>
                  <a:pt x="28" y="134"/>
                </a:lnTo>
                <a:lnTo>
                  <a:pt x="28" y="138"/>
                </a:lnTo>
                <a:lnTo>
                  <a:pt x="28" y="138"/>
                </a:lnTo>
                <a:lnTo>
                  <a:pt x="31" y="137"/>
                </a:lnTo>
                <a:lnTo>
                  <a:pt x="31" y="137"/>
                </a:lnTo>
                <a:close/>
                <a:moveTo>
                  <a:pt x="11" y="60"/>
                </a:moveTo>
                <a:lnTo>
                  <a:pt x="11" y="60"/>
                </a:lnTo>
                <a:lnTo>
                  <a:pt x="9" y="60"/>
                </a:lnTo>
                <a:lnTo>
                  <a:pt x="9" y="60"/>
                </a:lnTo>
                <a:lnTo>
                  <a:pt x="9" y="69"/>
                </a:lnTo>
                <a:lnTo>
                  <a:pt x="9" y="69"/>
                </a:lnTo>
                <a:lnTo>
                  <a:pt x="11" y="66"/>
                </a:lnTo>
                <a:lnTo>
                  <a:pt x="11" y="66"/>
                </a:lnTo>
                <a:lnTo>
                  <a:pt x="11" y="66"/>
                </a:lnTo>
                <a:lnTo>
                  <a:pt x="11" y="66"/>
                </a:lnTo>
                <a:lnTo>
                  <a:pt x="11" y="60"/>
                </a:lnTo>
                <a:lnTo>
                  <a:pt x="11" y="60"/>
                </a:lnTo>
                <a:close/>
                <a:moveTo>
                  <a:pt x="28" y="157"/>
                </a:moveTo>
                <a:lnTo>
                  <a:pt x="28" y="157"/>
                </a:lnTo>
                <a:lnTo>
                  <a:pt x="24" y="160"/>
                </a:lnTo>
                <a:lnTo>
                  <a:pt x="21" y="162"/>
                </a:lnTo>
                <a:lnTo>
                  <a:pt x="21" y="162"/>
                </a:lnTo>
                <a:lnTo>
                  <a:pt x="28" y="161"/>
                </a:lnTo>
                <a:lnTo>
                  <a:pt x="28" y="161"/>
                </a:lnTo>
                <a:lnTo>
                  <a:pt x="28" y="157"/>
                </a:lnTo>
                <a:lnTo>
                  <a:pt x="28" y="157"/>
                </a:lnTo>
                <a:close/>
                <a:moveTo>
                  <a:pt x="36" y="151"/>
                </a:moveTo>
                <a:lnTo>
                  <a:pt x="36" y="151"/>
                </a:lnTo>
                <a:lnTo>
                  <a:pt x="36" y="151"/>
                </a:lnTo>
                <a:lnTo>
                  <a:pt x="36" y="151"/>
                </a:lnTo>
                <a:lnTo>
                  <a:pt x="34" y="151"/>
                </a:lnTo>
                <a:lnTo>
                  <a:pt x="34" y="151"/>
                </a:lnTo>
                <a:lnTo>
                  <a:pt x="34" y="160"/>
                </a:lnTo>
                <a:lnTo>
                  <a:pt x="34" y="160"/>
                </a:lnTo>
                <a:lnTo>
                  <a:pt x="37" y="160"/>
                </a:lnTo>
                <a:lnTo>
                  <a:pt x="37" y="160"/>
                </a:lnTo>
                <a:lnTo>
                  <a:pt x="36" y="151"/>
                </a:lnTo>
                <a:lnTo>
                  <a:pt x="36" y="151"/>
                </a:lnTo>
                <a:close/>
                <a:moveTo>
                  <a:pt x="9" y="171"/>
                </a:moveTo>
                <a:lnTo>
                  <a:pt x="9" y="171"/>
                </a:lnTo>
                <a:lnTo>
                  <a:pt x="19" y="171"/>
                </a:lnTo>
                <a:lnTo>
                  <a:pt x="30" y="170"/>
                </a:lnTo>
                <a:lnTo>
                  <a:pt x="30" y="170"/>
                </a:lnTo>
                <a:lnTo>
                  <a:pt x="10" y="171"/>
                </a:lnTo>
                <a:lnTo>
                  <a:pt x="10" y="171"/>
                </a:lnTo>
                <a:lnTo>
                  <a:pt x="9" y="171"/>
                </a:lnTo>
                <a:lnTo>
                  <a:pt x="9" y="171"/>
                </a:lnTo>
                <a:close/>
                <a:moveTo>
                  <a:pt x="26" y="53"/>
                </a:moveTo>
                <a:lnTo>
                  <a:pt x="26" y="53"/>
                </a:lnTo>
                <a:lnTo>
                  <a:pt x="28" y="52"/>
                </a:lnTo>
                <a:lnTo>
                  <a:pt x="28" y="52"/>
                </a:lnTo>
                <a:lnTo>
                  <a:pt x="28" y="46"/>
                </a:lnTo>
                <a:lnTo>
                  <a:pt x="28" y="46"/>
                </a:lnTo>
                <a:lnTo>
                  <a:pt x="27" y="47"/>
                </a:lnTo>
                <a:lnTo>
                  <a:pt x="27" y="49"/>
                </a:lnTo>
                <a:lnTo>
                  <a:pt x="27" y="49"/>
                </a:lnTo>
                <a:lnTo>
                  <a:pt x="26" y="53"/>
                </a:lnTo>
                <a:lnTo>
                  <a:pt x="26" y="53"/>
                </a:lnTo>
                <a:close/>
                <a:moveTo>
                  <a:pt x="19" y="125"/>
                </a:moveTo>
                <a:lnTo>
                  <a:pt x="19" y="125"/>
                </a:lnTo>
                <a:lnTo>
                  <a:pt x="26" y="118"/>
                </a:lnTo>
                <a:lnTo>
                  <a:pt x="26" y="118"/>
                </a:lnTo>
                <a:lnTo>
                  <a:pt x="26" y="118"/>
                </a:lnTo>
                <a:lnTo>
                  <a:pt x="26" y="118"/>
                </a:lnTo>
                <a:lnTo>
                  <a:pt x="19" y="123"/>
                </a:lnTo>
                <a:lnTo>
                  <a:pt x="19" y="123"/>
                </a:lnTo>
                <a:lnTo>
                  <a:pt x="19" y="125"/>
                </a:lnTo>
                <a:lnTo>
                  <a:pt x="19" y="125"/>
                </a:lnTo>
                <a:close/>
                <a:moveTo>
                  <a:pt x="11" y="16"/>
                </a:moveTo>
                <a:lnTo>
                  <a:pt x="11" y="16"/>
                </a:lnTo>
                <a:lnTo>
                  <a:pt x="14" y="15"/>
                </a:lnTo>
                <a:lnTo>
                  <a:pt x="16" y="10"/>
                </a:lnTo>
                <a:lnTo>
                  <a:pt x="16" y="10"/>
                </a:lnTo>
                <a:lnTo>
                  <a:pt x="11" y="10"/>
                </a:lnTo>
                <a:lnTo>
                  <a:pt x="11" y="10"/>
                </a:lnTo>
                <a:lnTo>
                  <a:pt x="11" y="16"/>
                </a:lnTo>
                <a:lnTo>
                  <a:pt x="11" y="16"/>
                </a:lnTo>
                <a:close/>
                <a:moveTo>
                  <a:pt x="23" y="50"/>
                </a:moveTo>
                <a:lnTo>
                  <a:pt x="23" y="50"/>
                </a:lnTo>
                <a:lnTo>
                  <a:pt x="17" y="53"/>
                </a:lnTo>
                <a:lnTo>
                  <a:pt x="17" y="53"/>
                </a:lnTo>
                <a:lnTo>
                  <a:pt x="17" y="54"/>
                </a:lnTo>
                <a:lnTo>
                  <a:pt x="17" y="54"/>
                </a:lnTo>
                <a:lnTo>
                  <a:pt x="21" y="54"/>
                </a:lnTo>
                <a:lnTo>
                  <a:pt x="21" y="54"/>
                </a:lnTo>
                <a:lnTo>
                  <a:pt x="21" y="53"/>
                </a:lnTo>
                <a:lnTo>
                  <a:pt x="21" y="53"/>
                </a:lnTo>
                <a:lnTo>
                  <a:pt x="23" y="50"/>
                </a:lnTo>
                <a:lnTo>
                  <a:pt x="23" y="50"/>
                </a:lnTo>
                <a:close/>
                <a:moveTo>
                  <a:pt x="17" y="37"/>
                </a:moveTo>
                <a:lnTo>
                  <a:pt x="17" y="37"/>
                </a:lnTo>
                <a:lnTo>
                  <a:pt x="24" y="33"/>
                </a:lnTo>
                <a:lnTo>
                  <a:pt x="24" y="33"/>
                </a:lnTo>
                <a:lnTo>
                  <a:pt x="24" y="33"/>
                </a:lnTo>
                <a:lnTo>
                  <a:pt x="24" y="33"/>
                </a:lnTo>
                <a:lnTo>
                  <a:pt x="17" y="35"/>
                </a:lnTo>
                <a:lnTo>
                  <a:pt x="17" y="35"/>
                </a:lnTo>
                <a:lnTo>
                  <a:pt x="17" y="37"/>
                </a:lnTo>
                <a:lnTo>
                  <a:pt x="17" y="37"/>
                </a:lnTo>
                <a:close/>
                <a:moveTo>
                  <a:pt x="9" y="76"/>
                </a:moveTo>
                <a:lnTo>
                  <a:pt x="9" y="76"/>
                </a:lnTo>
                <a:lnTo>
                  <a:pt x="9" y="81"/>
                </a:lnTo>
                <a:lnTo>
                  <a:pt x="9" y="81"/>
                </a:lnTo>
                <a:lnTo>
                  <a:pt x="11" y="79"/>
                </a:lnTo>
                <a:lnTo>
                  <a:pt x="11" y="76"/>
                </a:lnTo>
                <a:lnTo>
                  <a:pt x="11" y="76"/>
                </a:lnTo>
                <a:lnTo>
                  <a:pt x="9" y="76"/>
                </a:lnTo>
                <a:lnTo>
                  <a:pt x="9" y="76"/>
                </a:lnTo>
                <a:close/>
                <a:moveTo>
                  <a:pt x="19" y="110"/>
                </a:moveTo>
                <a:lnTo>
                  <a:pt x="19" y="110"/>
                </a:ln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lnTo>
                  <a:pt x="24" y="104"/>
                </a:lnTo>
                <a:lnTo>
                  <a:pt x="19" y="107"/>
                </a:lnTo>
                <a:lnTo>
                  <a:pt x="19" y="107"/>
                </a:lnTo>
                <a:lnTo>
                  <a:pt x="19" y="110"/>
                </a:lnTo>
                <a:lnTo>
                  <a:pt x="19" y="110"/>
                </a:lnTo>
                <a:close/>
                <a:moveTo>
                  <a:pt x="19" y="160"/>
                </a:moveTo>
                <a:lnTo>
                  <a:pt x="19" y="160"/>
                </a:lnTo>
                <a:lnTo>
                  <a:pt x="26" y="154"/>
                </a:lnTo>
                <a:lnTo>
                  <a:pt x="26" y="154"/>
                </a:lnTo>
                <a:lnTo>
                  <a:pt x="21" y="155"/>
                </a:lnTo>
                <a:lnTo>
                  <a:pt x="21" y="155"/>
                </a:lnTo>
                <a:lnTo>
                  <a:pt x="20" y="157"/>
                </a:lnTo>
                <a:lnTo>
                  <a:pt x="19" y="160"/>
                </a:lnTo>
                <a:lnTo>
                  <a:pt x="19" y="160"/>
                </a:lnTo>
                <a:close/>
                <a:moveTo>
                  <a:pt x="17" y="62"/>
                </a:moveTo>
                <a:lnTo>
                  <a:pt x="17" y="62"/>
                </a:lnTo>
                <a:lnTo>
                  <a:pt x="20" y="60"/>
                </a:lnTo>
                <a:lnTo>
                  <a:pt x="20" y="57"/>
                </a:lnTo>
                <a:lnTo>
                  <a:pt x="20" y="57"/>
                </a:lnTo>
                <a:lnTo>
                  <a:pt x="17" y="59"/>
                </a:lnTo>
                <a:lnTo>
                  <a:pt x="17" y="59"/>
                </a:lnTo>
                <a:lnTo>
                  <a:pt x="17" y="62"/>
                </a:lnTo>
                <a:lnTo>
                  <a:pt x="17" y="62"/>
                </a:lnTo>
                <a:close/>
                <a:moveTo>
                  <a:pt x="20" y="73"/>
                </a:moveTo>
                <a:lnTo>
                  <a:pt x="20" y="73"/>
                </a:lnTo>
                <a:lnTo>
                  <a:pt x="20" y="73"/>
                </a:lnTo>
                <a:lnTo>
                  <a:pt x="20" y="73"/>
                </a:lnTo>
                <a:lnTo>
                  <a:pt x="20" y="73"/>
                </a:lnTo>
                <a:lnTo>
                  <a:pt x="20" y="73"/>
                </a:lnTo>
                <a:lnTo>
                  <a:pt x="14" y="74"/>
                </a:lnTo>
                <a:lnTo>
                  <a:pt x="14" y="74"/>
                </a:lnTo>
                <a:lnTo>
                  <a:pt x="14" y="77"/>
                </a:lnTo>
                <a:lnTo>
                  <a:pt x="14" y="77"/>
                </a:lnTo>
                <a:lnTo>
                  <a:pt x="20" y="73"/>
                </a:lnTo>
                <a:lnTo>
                  <a:pt x="20" y="73"/>
                </a:lnTo>
                <a:close/>
                <a:moveTo>
                  <a:pt x="31" y="143"/>
                </a:moveTo>
                <a:lnTo>
                  <a:pt x="31" y="143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8"/>
                </a:lnTo>
                <a:lnTo>
                  <a:pt x="30" y="148"/>
                </a:lnTo>
                <a:lnTo>
                  <a:pt x="31" y="148"/>
                </a:lnTo>
                <a:lnTo>
                  <a:pt x="31" y="148"/>
                </a:lnTo>
                <a:lnTo>
                  <a:pt x="31" y="148"/>
                </a:lnTo>
                <a:lnTo>
                  <a:pt x="31" y="143"/>
                </a:lnTo>
                <a:lnTo>
                  <a:pt x="31" y="143"/>
                </a:lnTo>
                <a:close/>
                <a:moveTo>
                  <a:pt x="41" y="107"/>
                </a:moveTo>
                <a:lnTo>
                  <a:pt x="41" y="107"/>
                </a:lnTo>
                <a:lnTo>
                  <a:pt x="41" y="107"/>
                </a:lnTo>
                <a:lnTo>
                  <a:pt x="41" y="107"/>
                </a:lnTo>
                <a:lnTo>
                  <a:pt x="40" y="93"/>
                </a:lnTo>
                <a:lnTo>
                  <a:pt x="40" y="93"/>
                </a:lnTo>
                <a:lnTo>
                  <a:pt x="40" y="93"/>
                </a:lnTo>
                <a:lnTo>
                  <a:pt x="40" y="93"/>
                </a:lnTo>
                <a:lnTo>
                  <a:pt x="41" y="107"/>
                </a:lnTo>
                <a:lnTo>
                  <a:pt x="41" y="107"/>
                </a:lnTo>
                <a:close/>
                <a:moveTo>
                  <a:pt x="17" y="6"/>
                </a:moveTo>
                <a:lnTo>
                  <a:pt x="17" y="6"/>
                </a:lnTo>
                <a:lnTo>
                  <a:pt x="17" y="8"/>
                </a:lnTo>
                <a:lnTo>
                  <a:pt x="17" y="8"/>
                </a:lnTo>
                <a:lnTo>
                  <a:pt x="23" y="8"/>
                </a:lnTo>
                <a:lnTo>
                  <a:pt x="23" y="8"/>
                </a:lnTo>
                <a:lnTo>
                  <a:pt x="23" y="8"/>
                </a:lnTo>
                <a:lnTo>
                  <a:pt x="23" y="8"/>
                </a:lnTo>
                <a:lnTo>
                  <a:pt x="17" y="6"/>
                </a:lnTo>
                <a:lnTo>
                  <a:pt x="17" y="6"/>
                </a:lnTo>
                <a:close/>
                <a:moveTo>
                  <a:pt x="11" y="50"/>
                </a:moveTo>
                <a:lnTo>
                  <a:pt x="11" y="50"/>
                </a:lnTo>
                <a:lnTo>
                  <a:pt x="10" y="50"/>
                </a:lnTo>
                <a:lnTo>
                  <a:pt x="10" y="50"/>
                </a:lnTo>
                <a:lnTo>
                  <a:pt x="10" y="53"/>
                </a:lnTo>
                <a:lnTo>
                  <a:pt x="10" y="53"/>
                </a:lnTo>
                <a:lnTo>
                  <a:pt x="11" y="52"/>
                </a:lnTo>
                <a:lnTo>
                  <a:pt x="11" y="50"/>
                </a:lnTo>
                <a:lnTo>
                  <a:pt x="11" y="50"/>
                </a:lnTo>
                <a:close/>
                <a:moveTo>
                  <a:pt x="40" y="165"/>
                </a:moveTo>
                <a:lnTo>
                  <a:pt x="40" y="165"/>
                </a:lnTo>
                <a:lnTo>
                  <a:pt x="41" y="165"/>
                </a:lnTo>
                <a:lnTo>
                  <a:pt x="41" y="165"/>
                </a:lnTo>
                <a:lnTo>
                  <a:pt x="46" y="164"/>
                </a:lnTo>
                <a:lnTo>
                  <a:pt x="46" y="164"/>
                </a:lnTo>
                <a:lnTo>
                  <a:pt x="44" y="162"/>
                </a:lnTo>
                <a:lnTo>
                  <a:pt x="44" y="162"/>
                </a:lnTo>
                <a:lnTo>
                  <a:pt x="43" y="164"/>
                </a:lnTo>
                <a:lnTo>
                  <a:pt x="41" y="164"/>
                </a:lnTo>
                <a:lnTo>
                  <a:pt x="41" y="164"/>
                </a:lnTo>
                <a:lnTo>
                  <a:pt x="40" y="165"/>
                </a:lnTo>
                <a:lnTo>
                  <a:pt x="40" y="165"/>
                </a:lnTo>
                <a:close/>
                <a:moveTo>
                  <a:pt x="26" y="137"/>
                </a:moveTo>
                <a:lnTo>
                  <a:pt x="26" y="137"/>
                </a:lnTo>
                <a:lnTo>
                  <a:pt x="26" y="137"/>
                </a:lnTo>
                <a:lnTo>
                  <a:pt x="26" y="137"/>
                </a:lnTo>
                <a:lnTo>
                  <a:pt x="24" y="141"/>
                </a:lnTo>
                <a:lnTo>
                  <a:pt x="24" y="141"/>
                </a:lnTo>
                <a:lnTo>
                  <a:pt x="24" y="141"/>
                </a:lnTo>
                <a:lnTo>
                  <a:pt x="24" y="141"/>
                </a:lnTo>
                <a:lnTo>
                  <a:pt x="26" y="140"/>
                </a:lnTo>
                <a:lnTo>
                  <a:pt x="26" y="140"/>
                </a:lnTo>
                <a:lnTo>
                  <a:pt x="26" y="137"/>
                </a:lnTo>
                <a:lnTo>
                  <a:pt x="26" y="137"/>
                </a:lnTo>
                <a:close/>
                <a:moveTo>
                  <a:pt x="28" y="39"/>
                </a:moveTo>
                <a:lnTo>
                  <a:pt x="28" y="39"/>
                </a:lnTo>
                <a:lnTo>
                  <a:pt x="28" y="39"/>
                </a:lnTo>
                <a:lnTo>
                  <a:pt x="28" y="39"/>
                </a:lnTo>
                <a:lnTo>
                  <a:pt x="28" y="43"/>
                </a:lnTo>
                <a:lnTo>
                  <a:pt x="28" y="43"/>
                </a:lnTo>
                <a:lnTo>
                  <a:pt x="28" y="43"/>
                </a:lnTo>
                <a:lnTo>
                  <a:pt x="28" y="42"/>
                </a:lnTo>
                <a:lnTo>
                  <a:pt x="28" y="42"/>
                </a:lnTo>
                <a:lnTo>
                  <a:pt x="28" y="39"/>
                </a:lnTo>
                <a:lnTo>
                  <a:pt x="28" y="39"/>
                </a:lnTo>
                <a:close/>
                <a:moveTo>
                  <a:pt x="20" y="141"/>
                </a:moveTo>
                <a:lnTo>
                  <a:pt x="20" y="141"/>
                </a:lnTo>
                <a:lnTo>
                  <a:pt x="19" y="141"/>
                </a:lnTo>
                <a:lnTo>
                  <a:pt x="19" y="144"/>
                </a:lnTo>
                <a:lnTo>
                  <a:pt x="19" y="144"/>
                </a:lnTo>
                <a:lnTo>
                  <a:pt x="20" y="143"/>
                </a:lnTo>
                <a:lnTo>
                  <a:pt x="20" y="141"/>
                </a:lnTo>
                <a:lnTo>
                  <a:pt x="20" y="141"/>
                </a:lnTo>
                <a:close/>
                <a:moveTo>
                  <a:pt x="9" y="71"/>
                </a:moveTo>
                <a:lnTo>
                  <a:pt x="9" y="71"/>
                </a:lnTo>
                <a:lnTo>
                  <a:pt x="11" y="71"/>
                </a:lnTo>
                <a:lnTo>
                  <a:pt x="11" y="70"/>
                </a:lnTo>
                <a:lnTo>
                  <a:pt x="11" y="70"/>
                </a:lnTo>
                <a:lnTo>
                  <a:pt x="9" y="71"/>
                </a:lnTo>
                <a:lnTo>
                  <a:pt x="9" y="71"/>
                </a:lnTo>
                <a:close/>
                <a:moveTo>
                  <a:pt x="24" y="57"/>
                </a:moveTo>
                <a:lnTo>
                  <a:pt x="24" y="57"/>
                </a:lnTo>
                <a:lnTo>
                  <a:pt x="27" y="56"/>
                </a:lnTo>
                <a:lnTo>
                  <a:pt x="27" y="56"/>
                </a:lnTo>
                <a:lnTo>
                  <a:pt x="24" y="56"/>
                </a:lnTo>
                <a:lnTo>
                  <a:pt x="24" y="57"/>
                </a:lnTo>
                <a:lnTo>
                  <a:pt x="24" y="57"/>
                </a:lnTo>
                <a:close/>
                <a:moveTo>
                  <a:pt x="34" y="20"/>
                </a:moveTo>
                <a:lnTo>
                  <a:pt x="34" y="20"/>
                </a:lnTo>
                <a:lnTo>
                  <a:pt x="34" y="20"/>
                </a:lnTo>
                <a:lnTo>
                  <a:pt x="34" y="20"/>
                </a:lnTo>
                <a:lnTo>
                  <a:pt x="34" y="25"/>
                </a:lnTo>
                <a:lnTo>
                  <a:pt x="34" y="25"/>
                </a:lnTo>
                <a:lnTo>
                  <a:pt x="34" y="25"/>
                </a:lnTo>
                <a:lnTo>
                  <a:pt x="34" y="25"/>
                </a:lnTo>
                <a:lnTo>
                  <a:pt x="34" y="20"/>
                </a:lnTo>
                <a:lnTo>
                  <a:pt x="34" y="20"/>
                </a:lnTo>
                <a:close/>
                <a:moveTo>
                  <a:pt x="10" y="113"/>
                </a:moveTo>
                <a:lnTo>
                  <a:pt x="10" y="113"/>
                </a:lnTo>
                <a:lnTo>
                  <a:pt x="10" y="113"/>
                </a:lnTo>
                <a:lnTo>
                  <a:pt x="10" y="113"/>
                </a:lnTo>
                <a:lnTo>
                  <a:pt x="10" y="108"/>
                </a:lnTo>
                <a:lnTo>
                  <a:pt x="10" y="108"/>
                </a:lnTo>
                <a:lnTo>
                  <a:pt x="10" y="110"/>
                </a:lnTo>
                <a:lnTo>
                  <a:pt x="10" y="110"/>
                </a:lnTo>
                <a:lnTo>
                  <a:pt x="10" y="113"/>
                </a:lnTo>
                <a:lnTo>
                  <a:pt x="10" y="113"/>
                </a:lnTo>
                <a:close/>
                <a:moveTo>
                  <a:pt x="36" y="5"/>
                </a:moveTo>
                <a:lnTo>
                  <a:pt x="36" y="5"/>
                </a:lnTo>
                <a:lnTo>
                  <a:pt x="36" y="6"/>
                </a:lnTo>
                <a:lnTo>
                  <a:pt x="37" y="6"/>
                </a:lnTo>
                <a:lnTo>
                  <a:pt x="37" y="6"/>
                </a:lnTo>
                <a:lnTo>
                  <a:pt x="37" y="5"/>
                </a:lnTo>
                <a:lnTo>
                  <a:pt x="37" y="5"/>
                </a:lnTo>
                <a:lnTo>
                  <a:pt x="36" y="5"/>
                </a:lnTo>
                <a:lnTo>
                  <a:pt x="36" y="5"/>
                </a:lnTo>
                <a:close/>
                <a:moveTo>
                  <a:pt x="36" y="147"/>
                </a:moveTo>
                <a:lnTo>
                  <a:pt x="36" y="147"/>
                </a:lnTo>
                <a:lnTo>
                  <a:pt x="34" y="147"/>
                </a:lnTo>
                <a:lnTo>
                  <a:pt x="34" y="147"/>
                </a:lnTo>
                <a:lnTo>
                  <a:pt x="34" y="148"/>
                </a:lnTo>
                <a:lnTo>
                  <a:pt x="34" y="148"/>
                </a:lnTo>
                <a:lnTo>
                  <a:pt x="36" y="147"/>
                </a:lnTo>
                <a:lnTo>
                  <a:pt x="36" y="147"/>
                </a:lnTo>
                <a:lnTo>
                  <a:pt x="36" y="147"/>
                </a:lnTo>
                <a:lnTo>
                  <a:pt x="36" y="14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8" name="Freeform 151"/>
          <p:cNvSpPr>
            <a:spLocks noEditPoints="1"/>
          </p:cNvSpPr>
          <p:nvPr/>
        </p:nvSpPr>
        <p:spPr bwMode="auto">
          <a:xfrm>
            <a:off x="5531603" y="2303409"/>
            <a:ext cx="95010" cy="89690"/>
          </a:xfrm>
          <a:custGeom>
            <a:avLst/>
            <a:gdLst>
              <a:gd name="T0" fmla="*/ 52 w 54"/>
              <a:gd name="T1" fmla="*/ 40 h 53"/>
              <a:gd name="T2" fmla="*/ 42 w 54"/>
              <a:gd name="T3" fmla="*/ 49 h 53"/>
              <a:gd name="T4" fmla="*/ 27 w 54"/>
              <a:gd name="T5" fmla="*/ 53 h 53"/>
              <a:gd name="T6" fmla="*/ 13 w 54"/>
              <a:gd name="T7" fmla="*/ 49 h 53"/>
              <a:gd name="T8" fmla="*/ 0 w 54"/>
              <a:gd name="T9" fmla="*/ 33 h 53"/>
              <a:gd name="T10" fmla="*/ 3 w 54"/>
              <a:gd name="T11" fmla="*/ 13 h 53"/>
              <a:gd name="T12" fmla="*/ 13 w 54"/>
              <a:gd name="T13" fmla="*/ 5 h 53"/>
              <a:gd name="T14" fmla="*/ 32 w 54"/>
              <a:gd name="T15" fmla="*/ 0 h 53"/>
              <a:gd name="T16" fmla="*/ 40 w 54"/>
              <a:gd name="T17" fmla="*/ 3 h 53"/>
              <a:gd name="T18" fmla="*/ 53 w 54"/>
              <a:gd name="T19" fmla="*/ 22 h 53"/>
              <a:gd name="T20" fmla="*/ 20 w 54"/>
              <a:gd name="T21" fmla="*/ 30 h 53"/>
              <a:gd name="T22" fmla="*/ 22 w 54"/>
              <a:gd name="T23" fmla="*/ 26 h 53"/>
              <a:gd name="T24" fmla="*/ 32 w 54"/>
              <a:gd name="T25" fmla="*/ 22 h 53"/>
              <a:gd name="T26" fmla="*/ 36 w 54"/>
              <a:gd name="T27" fmla="*/ 19 h 53"/>
              <a:gd name="T28" fmla="*/ 39 w 54"/>
              <a:gd name="T29" fmla="*/ 19 h 53"/>
              <a:gd name="T30" fmla="*/ 39 w 54"/>
              <a:gd name="T31" fmla="*/ 16 h 53"/>
              <a:gd name="T32" fmla="*/ 30 w 54"/>
              <a:gd name="T33" fmla="*/ 13 h 53"/>
              <a:gd name="T34" fmla="*/ 23 w 54"/>
              <a:gd name="T35" fmla="*/ 23 h 53"/>
              <a:gd name="T36" fmla="*/ 19 w 54"/>
              <a:gd name="T37" fmla="*/ 29 h 53"/>
              <a:gd name="T38" fmla="*/ 20 w 54"/>
              <a:gd name="T39" fmla="*/ 30 h 53"/>
              <a:gd name="T40" fmla="*/ 26 w 54"/>
              <a:gd name="T41" fmla="*/ 10 h 53"/>
              <a:gd name="T42" fmla="*/ 17 w 54"/>
              <a:gd name="T43" fmla="*/ 17 h 53"/>
              <a:gd name="T44" fmla="*/ 13 w 54"/>
              <a:gd name="T45" fmla="*/ 25 h 53"/>
              <a:gd name="T46" fmla="*/ 22 w 54"/>
              <a:gd name="T47" fmla="*/ 15 h 53"/>
              <a:gd name="T48" fmla="*/ 30 w 54"/>
              <a:gd name="T49" fmla="*/ 10 h 53"/>
              <a:gd name="T50" fmla="*/ 40 w 54"/>
              <a:gd name="T51" fmla="*/ 23 h 53"/>
              <a:gd name="T52" fmla="*/ 36 w 54"/>
              <a:gd name="T53" fmla="*/ 23 h 53"/>
              <a:gd name="T54" fmla="*/ 33 w 54"/>
              <a:gd name="T55" fmla="*/ 43 h 53"/>
              <a:gd name="T56" fmla="*/ 37 w 54"/>
              <a:gd name="T57" fmla="*/ 40 h 53"/>
              <a:gd name="T58" fmla="*/ 40 w 54"/>
              <a:gd name="T59" fmla="*/ 34 h 53"/>
              <a:gd name="T60" fmla="*/ 33 w 54"/>
              <a:gd name="T61" fmla="*/ 43 h 53"/>
              <a:gd name="T62" fmla="*/ 46 w 54"/>
              <a:gd name="T63" fmla="*/ 32 h 53"/>
              <a:gd name="T64" fmla="*/ 47 w 54"/>
              <a:gd name="T65" fmla="*/ 29 h 53"/>
              <a:gd name="T66" fmla="*/ 37 w 54"/>
              <a:gd name="T67" fmla="*/ 47 h 53"/>
              <a:gd name="T68" fmla="*/ 33 w 54"/>
              <a:gd name="T69" fmla="*/ 47 h 53"/>
              <a:gd name="T70" fmla="*/ 32 w 54"/>
              <a:gd name="T71" fmla="*/ 34 h 53"/>
              <a:gd name="T72" fmla="*/ 33 w 54"/>
              <a:gd name="T73" fmla="*/ 32 h 53"/>
              <a:gd name="T74" fmla="*/ 10 w 54"/>
              <a:gd name="T75" fmla="*/ 10 h 53"/>
              <a:gd name="T76" fmla="*/ 5 w 54"/>
              <a:gd name="T77" fmla="*/ 19 h 53"/>
              <a:gd name="T78" fmla="*/ 13 w 54"/>
              <a:gd name="T79" fmla="*/ 30 h 53"/>
              <a:gd name="T80" fmla="*/ 15 w 54"/>
              <a:gd name="T81" fmla="*/ 26 h 53"/>
              <a:gd name="T82" fmla="*/ 13 w 54"/>
              <a:gd name="T83" fmla="*/ 30 h 53"/>
              <a:gd name="T84" fmla="*/ 25 w 54"/>
              <a:gd name="T85" fmla="*/ 33 h 53"/>
              <a:gd name="T86" fmla="*/ 20 w 54"/>
              <a:gd name="T87" fmla="*/ 34 h 53"/>
              <a:gd name="T88" fmla="*/ 30 w 54"/>
              <a:gd name="T89" fmla="*/ 10 h 53"/>
              <a:gd name="T90" fmla="*/ 36 w 54"/>
              <a:gd name="T91" fmla="*/ 12 h 53"/>
              <a:gd name="T92" fmla="*/ 30 w 54"/>
              <a:gd name="T93" fmla="*/ 10 h 53"/>
              <a:gd name="T94" fmla="*/ 5 w 54"/>
              <a:gd name="T95" fmla="*/ 34 h 53"/>
              <a:gd name="T96" fmla="*/ 22 w 54"/>
              <a:gd name="T97" fmla="*/ 3 h 53"/>
              <a:gd name="T98" fmla="*/ 25 w 54"/>
              <a:gd name="T99" fmla="*/ 3 h 53"/>
              <a:gd name="T100" fmla="*/ 16 w 54"/>
              <a:gd name="T101" fmla="*/ 32 h 53"/>
              <a:gd name="T102" fmla="*/ 15 w 54"/>
              <a:gd name="T103" fmla="*/ 33 h 53"/>
              <a:gd name="T104" fmla="*/ 16 w 54"/>
              <a:gd name="T105" fmla="*/ 32 h 53"/>
              <a:gd name="T106" fmla="*/ 27 w 54"/>
              <a:gd name="T107" fmla="*/ 37 h 53"/>
              <a:gd name="T108" fmla="*/ 25 w 54"/>
              <a:gd name="T109" fmla="*/ 37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4" h="53">
                <a:moveTo>
                  <a:pt x="54" y="29"/>
                </a:moveTo>
                <a:lnTo>
                  <a:pt x="54" y="29"/>
                </a:lnTo>
                <a:lnTo>
                  <a:pt x="53" y="34"/>
                </a:lnTo>
                <a:lnTo>
                  <a:pt x="52" y="40"/>
                </a:lnTo>
                <a:lnTo>
                  <a:pt x="52" y="40"/>
                </a:lnTo>
                <a:lnTo>
                  <a:pt x="47" y="46"/>
                </a:lnTo>
                <a:lnTo>
                  <a:pt x="42" y="49"/>
                </a:lnTo>
                <a:lnTo>
                  <a:pt x="42" y="49"/>
                </a:lnTo>
                <a:lnTo>
                  <a:pt x="36" y="52"/>
                </a:lnTo>
                <a:lnTo>
                  <a:pt x="36" y="52"/>
                </a:lnTo>
                <a:lnTo>
                  <a:pt x="32" y="53"/>
                </a:lnTo>
                <a:lnTo>
                  <a:pt x="27" y="53"/>
                </a:lnTo>
                <a:lnTo>
                  <a:pt x="27" y="53"/>
                </a:lnTo>
                <a:lnTo>
                  <a:pt x="20" y="52"/>
                </a:lnTo>
                <a:lnTo>
                  <a:pt x="13" y="49"/>
                </a:lnTo>
                <a:lnTo>
                  <a:pt x="13" y="49"/>
                </a:lnTo>
                <a:lnTo>
                  <a:pt x="7" y="44"/>
                </a:lnTo>
                <a:lnTo>
                  <a:pt x="3" y="40"/>
                </a:lnTo>
                <a:lnTo>
                  <a:pt x="3" y="40"/>
                </a:lnTo>
                <a:lnTo>
                  <a:pt x="0" y="33"/>
                </a:lnTo>
                <a:lnTo>
                  <a:pt x="0" y="26"/>
                </a:lnTo>
                <a:lnTo>
                  <a:pt x="0" y="26"/>
                </a:lnTo>
                <a:lnTo>
                  <a:pt x="2" y="20"/>
                </a:lnTo>
                <a:lnTo>
                  <a:pt x="3" y="13"/>
                </a:lnTo>
                <a:lnTo>
                  <a:pt x="3" y="13"/>
                </a:lnTo>
                <a:lnTo>
                  <a:pt x="7" y="7"/>
                </a:lnTo>
                <a:lnTo>
                  <a:pt x="7" y="7"/>
                </a:lnTo>
                <a:lnTo>
                  <a:pt x="13" y="5"/>
                </a:lnTo>
                <a:lnTo>
                  <a:pt x="17" y="2"/>
                </a:lnTo>
                <a:lnTo>
                  <a:pt x="17" y="2"/>
                </a:lnTo>
                <a:lnTo>
                  <a:pt x="25" y="0"/>
                </a:lnTo>
                <a:lnTo>
                  <a:pt x="32" y="0"/>
                </a:lnTo>
                <a:lnTo>
                  <a:pt x="32" y="0"/>
                </a:lnTo>
                <a:lnTo>
                  <a:pt x="36" y="2"/>
                </a:lnTo>
                <a:lnTo>
                  <a:pt x="36" y="2"/>
                </a:lnTo>
                <a:lnTo>
                  <a:pt x="40" y="3"/>
                </a:lnTo>
                <a:lnTo>
                  <a:pt x="43" y="6"/>
                </a:lnTo>
                <a:lnTo>
                  <a:pt x="49" y="13"/>
                </a:lnTo>
                <a:lnTo>
                  <a:pt x="49" y="13"/>
                </a:lnTo>
                <a:lnTo>
                  <a:pt x="53" y="22"/>
                </a:lnTo>
                <a:lnTo>
                  <a:pt x="53" y="22"/>
                </a:lnTo>
                <a:lnTo>
                  <a:pt x="54" y="29"/>
                </a:lnTo>
                <a:lnTo>
                  <a:pt x="54" y="29"/>
                </a:lnTo>
                <a:close/>
                <a:moveTo>
                  <a:pt x="20" y="30"/>
                </a:moveTo>
                <a:lnTo>
                  <a:pt x="20" y="30"/>
                </a:lnTo>
                <a:lnTo>
                  <a:pt x="20" y="27"/>
                </a:lnTo>
                <a:lnTo>
                  <a:pt x="22" y="26"/>
                </a:lnTo>
                <a:lnTo>
                  <a:pt x="22" y="26"/>
                </a:lnTo>
                <a:lnTo>
                  <a:pt x="23" y="25"/>
                </a:lnTo>
                <a:lnTo>
                  <a:pt x="23" y="25"/>
                </a:lnTo>
                <a:lnTo>
                  <a:pt x="27" y="22"/>
                </a:lnTo>
                <a:lnTo>
                  <a:pt x="32" y="22"/>
                </a:lnTo>
                <a:lnTo>
                  <a:pt x="32" y="22"/>
                </a:lnTo>
                <a:lnTo>
                  <a:pt x="33" y="22"/>
                </a:lnTo>
                <a:lnTo>
                  <a:pt x="33" y="22"/>
                </a:lnTo>
                <a:lnTo>
                  <a:pt x="36" y="19"/>
                </a:lnTo>
                <a:lnTo>
                  <a:pt x="36" y="19"/>
                </a:lnTo>
                <a:lnTo>
                  <a:pt x="37" y="17"/>
                </a:lnTo>
                <a:lnTo>
                  <a:pt x="39" y="19"/>
                </a:lnTo>
                <a:lnTo>
                  <a:pt x="39" y="19"/>
                </a:lnTo>
                <a:lnTo>
                  <a:pt x="40" y="19"/>
                </a:lnTo>
                <a:lnTo>
                  <a:pt x="40" y="19"/>
                </a:lnTo>
                <a:lnTo>
                  <a:pt x="39" y="16"/>
                </a:lnTo>
                <a:lnTo>
                  <a:pt x="39" y="16"/>
                </a:lnTo>
                <a:lnTo>
                  <a:pt x="36" y="15"/>
                </a:lnTo>
                <a:lnTo>
                  <a:pt x="32" y="13"/>
                </a:lnTo>
                <a:lnTo>
                  <a:pt x="32" y="13"/>
                </a:lnTo>
                <a:lnTo>
                  <a:pt x="30" y="13"/>
                </a:lnTo>
                <a:lnTo>
                  <a:pt x="29" y="15"/>
                </a:lnTo>
                <a:lnTo>
                  <a:pt x="29" y="15"/>
                </a:lnTo>
                <a:lnTo>
                  <a:pt x="23" y="23"/>
                </a:lnTo>
                <a:lnTo>
                  <a:pt x="23" y="23"/>
                </a:lnTo>
                <a:lnTo>
                  <a:pt x="19" y="27"/>
                </a:lnTo>
                <a:lnTo>
                  <a:pt x="19" y="27"/>
                </a:lnTo>
                <a:lnTo>
                  <a:pt x="19" y="29"/>
                </a:lnTo>
                <a:lnTo>
                  <a:pt x="19" y="29"/>
                </a:lnTo>
                <a:lnTo>
                  <a:pt x="19" y="32"/>
                </a:lnTo>
                <a:lnTo>
                  <a:pt x="19" y="32"/>
                </a:lnTo>
                <a:lnTo>
                  <a:pt x="20" y="30"/>
                </a:lnTo>
                <a:lnTo>
                  <a:pt x="20" y="30"/>
                </a:lnTo>
                <a:close/>
                <a:moveTo>
                  <a:pt x="30" y="10"/>
                </a:moveTo>
                <a:lnTo>
                  <a:pt x="30" y="10"/>
                </a:lnTo>
                <a:lnTo>
                  <a:pt x="27" y="9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17" y="17"/>
                </a:lnTo>
                <a:lnTo>
                  <a:pt x="13" y="23"/>
                </a:lnTo>
                <a:lnTo>
                  <a:pt x="13" y="23"/>
                </a:lnTo>
                <a:lnTo>
                  <a:pt x="13" y="25"/>
                </a:lnTo>
                <a:lnTo>
                  <a:pt x="13" y="25"/>
                </a:lnTo>
                <a:lnTo>
                  <a:pt x="16" y="22"/>
                </a:lnTo>
                <a:lnTo>
                  <a:pt x="17" y="20"/>
                </a:lnTo>
                <a:lnTo>
                  <a:pt x="17" y="20"/>
                </a:lnTo>
                <a:lnTo>
                  <a:pt x="22" y="15"/>
                </a:lnTo>
                <a:lnTo>
                  <a:pt x="27" y="10"/>
                </a:lnTo>
                <a:lnTo>
                  <a:pt x="27" y="10"/>
                </a:lnTo>
                <a:lnTo>
                  <a:pt x="30" y="10"/>
                </a:lnTo>
                <a:lnTo>
                  <a:pt x="30" y="10"/>
                </a:lnTo>
                <a:close/>
                <a:moveTo>
                  <a:pt x="40" y="27"/>
                </a:moveTo>
                <a:lnTo>
                  <a:pt x="40" y="27"/>
                </a:lnTo>
                <a:lnTo>
                  <a:pt x="40" y="23"/>
                </a:lnTo>
                <a:lnTo>
                  <a:pt x="40" y="23"/>
                </a:lnTo>
                <a:lnTo>
                  <a:pt x="40" y="22"/>
                </a:lnTo>
                <a:lnTo>
                  <a:pt x="39" y="22"/>
                </a:lnTo>
                <a:lnTo>
                  <a:pt x="39" y="22"/>
                </a:lnTo>
                <a:lnTo>
                  <a:pt x="36" y="23"/>
                </a:lnTo>
                <a:lnTo>
                  <a:pt x="36" y="23"/>
                </a:lnTo>
                <a:lnTo>
                  <a:pt x="40" y="27"/>
                </a:lnTo>
                <a:lnTo>
                  <a:pt x="40" y="27"/>
                </a:lnTo>
                <a:close/>
                <a:moveTo>
                  <a:pt x="33" y="43"/>
                </a:moveTo>
                <a:lnTo>
                  <a:pt x="33" y="43"/>
                </a:lnTo>
                <a:lnTo>
                  <a:pt x="34" y="43"/>
                </a:lnTo>
                <a:lnTo>
                  <a:pt x="34" y="43"/>
                </a:lnTo>
                <a:lnTo>
                  <a:pt x="37" y="40"/>
                </a:lnTo>
                <a:lnTo>
                  <a:pt x="40" y="36"/>
                </a:lnTo>
                <a:lnTo>
                  <a:pt x="40" y="36"/>
                </a:lnTo>
                <a:lnTo>
                  <a:pt x="40" y="34"/>
                </a:lnTo>
                <a:lnTo>
                  <a:pt x="40" y="34"/>
                </a:lnTo>
                <a:lnTo>
                  <a:pt x="34" y="40"/>
                </a:lnTo>
                <a:lnTo>
                  <a:pt x="34" y="40"/>
                </a:lnTo>
                <a:lnTo>
                  <a:pt x="33" y="43"/>
                </a:lnTo>
                <a:lnTo>
                  <a:pt x="33" y="43"/>
                </a:lnTo>
                <a:close/>
                <a:moveTo>
                  <a:pt x="47" y="25"/>
                </a:moveTo>
                <a:lnTo>
                  <a:pt x="47" y="25"/>
                </a:lnTo>
                <a:lnTo>
                  <a:pt x="46" y="32"/>
                </a:lnTo>
                <a:lnTo>
                  <a:pt x="46" y="32"/>
                </a:lnTo>
                <a:lnTo>
                  <a:pt x="46" y="33"/>
                </a:lnTo>
                <a:lnTo>
                  <a:pt x="47" y="33"/>
                </a:lnTo>
                <a:lnTo>
                  <a:pt x="47" y="33"/>
                </a:lnTo>
                <a:lnTo>
                  <a:pt x="47" y="29"/>
                </a:lnTo>
                <a:lnTo>
                  <a:pt x="47" y="25"/>
                </a:lnTo>
                <a:lnTo>
                  <a:pt x="47" y="25"/>
                </a:lnTo>
                <a:close/>
                <a:moveTo>
                  <a:pt x="37" y="47"/>
                </a:moveTo>
                <a:lnTo>
                  <a:pt x="37" y="47"/>
                </a:lnTo>
                <a:lnTo>
                  <a:pt x="33" y="47"/>
                </a:lnTo>
                <a:lnTo>
                  <a:pt x="27" y="47"/>
                </a:lnTo>
                <a:lnTo>
                  <a:pt x="27" y="47"/>
                </a:lnTo>
                <a:lnTo>
                  <a:pt x="33" y="47"/>
                </a:lnTo>
                <a:lnTo>
                  <a:pt x="37" y="47"/>
                </a:lnTo>
                <a:lnTo>
                  <a:pt x="37" y="47"/>
                </a:lnTo>
                <a:close/>
                <a:moveTo>
                  <a:pt x="32" y="34"/>
                </a:moveTo>
                <a:lnTo>
                  <a:pt x="32" y="34"/>
                </a:lnTo>
                <a:lnTo>
                  <a:pt x="34" y="32"/>
                </a:lnTo>
                <a:lnTo>
                  <a:pt x="34" y="29"/>
                </a:lnTo>
                <a:lnTo>
                  <a:pt x="34" y="29"/>
                </a:lnTo>
                <a:lnTo>
                  <a:pt x="33" y="32"/>
                </a:lnTo>
                <a:lnTo>
                  <a:pt x="32" y="34"/>
                </a:lnTo>
                <a:lnTo>
                  <a:pt x="32" y="34"/>
                </a:lnTo>
                <a:close/>
                <a:moveTo>
                  <a:pt x="10" y="10"/>
                </a:moveTo>
                <a:lnTo>
                  <a:pt x="10" y="10"/>
                </a:lnTo>
                <a:lnTo>
                  <a:pt x="10" y="10"/>
                </a:lnTo>
                <a:lnTo>
                  <a:pt x="10" y="10"/>
                </a:lnTo>
                <a:lnTo>
                  <a:pt x="7" y="15"/>
                </a:lnTo>
                <a:lnTo>
                  <a:pt x="5" y="19"/>
                </a:lnTo>
                <a:lnTo>
                  <a:pt x="5" y="19"/>
                </a:lnTo>
                <a:lnTo>
                  <a:pt x="10" y="10"/>
                </a:lnTo>
                <a:lnTo>
                  <a:pt x="10" y="10"/>
                </a:lnTo>
                <a:close/>
                <a:moveTo>
                  <a:pt x="13" y="30"/>
                </a:moveTo>
                <a:lnTo>
                  <a:pt x="13" y="30"/>
                </a:lnTo>
                <a:lnTo>
                  <a:pt x="16" y="26"/>
                </a:lnTo>
                <a:lnTo>
                  <a:pt x="16" y="26"/>
                </a:lnTo>
                <a:lnTo>
                  <a:pt x="15" y="26"/>
                </a:lnTo>
                <a:lnTo>
                  <a:pt x="15" y="26"/>
                </a:lnTo>
                <a:lnTo>
                  <a:pt x="12" y="29"/>
                </a:lnTo>
                <a:lnTo>
                  <a:pt x="12" y="29"/>
                </a:lnTo>
                <a:lnTo>
                  <a:pt x="13" y="30"/>
                </a:lnTo>
                <a:lnTo>
                  <a:pt x="13" y="30"/>
                </a:lnTo>
                <a:close/>
                <a:moveTo>
                  <a:pt x="22" y="36"/>
                </a:moveTo>
                <a:lnTo>
                  <a:pt x="22" y="36"/>
                </a:lnTo>
                <a:lnTo>
                  <a:pt x="25" y="33"/>
                </a:lnTo>
                <a:lnTo>
                  <a:pt x="25" y="33"/>
                </a:lnTo>
                <a:lnTo>
                  <a:pt x="23" y="33"/>
                </a:lnTo>
                <a:lnTo>
                  <a:pt x="23" y="33"/>
                </a:lnTo>
                <a:lnTo>
                  <a:pt x="20" y="34"/>
                </a:lnTo>
                <a:lnTo>
                  <a:pt x="20" y="34"/>
                </a:lnTo>
                <a:lnTo>
                  <a:pt x="22" y="36"/>
                </a:lnTo>
                <a:lnTo>
                  <a:pt x="22" y="36"/>
                </a:lnTo>
                <a:close/>
                <a:moveTo>
                  <a:pt x="30" y="10"/>
                </a:moveTo>
                <a:lnTo>
                  <a:pt x="30" y="10"/>
                </a:lnTo>
                <a:lnTo>
                  <a:pt x="30" y="10"/>
                </a:lnTo>
                <a:lnTo>
                  <a:pt x="30" y="10"/>
                </a:lnTo>
                <a:lnTo>
                  <a:pt x="36" y="12"/>
                </a:lnTo>
                <a:lnTo>
                  <a:pt x="36" y="12"/>
                </a:lnTo>
                <a:lnTo>
                  <a:pt x="33" y="10"/>
                </a:lnTo>
                <a:lnTo>
                  <a:pt x="30" y="10"/>
                </a:lnTo>
                <a:lnTo>
                  <a:pt x="30" y="10"/>
                </a:lnTo>
                <a:close/>
                <a:moveTo>
                  <a:pt x="7" y="39"/>
                </a:moveTo>
                <a:lnTo>
                  <a:pt x="7" y="39"/>
                </a:lnTo>
                <a:lnTo>
                  <a:pt x="5" y="34"/>
                </a:lnTo>
                <a:lnTo>
                  <a:pt x="5" y="34"/>
                </a:lnTo>
                <a:lnTo>
                  <a:pt x="6" y="37"/>
                </a:lnTo>
                <a:lnTo>
                  <a:pt x="7" y="39"/>
                </a:lnTo>
                <a:lnTo>
                  <a:pt x="7" y="39"/>
                </a:lnTo>
                <a:close/>
                <a:moveTo>
                  <a:pt x="22" y="3"/>
                </a:moveTo>
                <a:lnTo>
                  <a:pt x="22" y="3"/>
                </a:lnTo>
                <a:lnTo>
                  <a:pt x="27" y="3"/>
                </a:lnTo>
                <a:lnTo>
                  <a:pt x="27" y="3"/>
                </a:lnTo>
                <a:lnTo>
                  <a:pt x="25" y="3"/>
                </a:lnTo>
                <a:lnTo>
                  <a:pt x="22" y="3"/>
                </a:lnTo>
                <a:lnTo>
                  <a:pt x="22" y="3"/>
                </a:lnTo>
                <a:close/>
                <a:moveTo>
                  <a:pt x="16" y="32"/>
                </a:moveTo>
                <a:lnTo>
                  <a:pt x="16" y="32"/>
                </a:lnTo>
                <a:lnTo>
                  <a:pt x="15" y="32"/>
                </a:lnTo>
                <a:lnTo>
                  <a:pt x="15" y="32"/>
                </a:lnTo>
                <a:lnTo>
                  <a:pt x="15" y="33"/>
                </a:lnTo>
                <a:lnTo>
                  <a:pt x="15" y="33"/>
                </a:lnTo>
                <a:lnTo>
                  <a:pt x="15" y="34"/>
                </a:lnTo>
                <a:lnTo>
                  <a:pt x="16" y="34"/>
                </a:lnTo>
                <a:lnTo>
                  <a:pt x="16" y="34"/>
                </a:lnTo>
                <a:lnTo>
                  <a:pt x="16" y="32"/>
                </a:lnTo>
                <a:lnTo>
                  <a:pt x="16" y="32"/>
                </a:lnTo>
                <a:close/>
                <a:moveTo>
                  <a:pt x="25" y="37"/>
                </a:moveTo>
                <a:lnTo>
                  <a:pt x="25" y="37"/>
                </a:lnTo>
                <a:lnTo>
                  <a:pt x="27" y="37"/>
                </a:lnTo>
                <a:lnTo>
                  <a:pt x="27" y="37"/>
                </a:lnTo>
                <a:lnTo>
                  <a:pt x="26" y="36"/>
                </a:lnTo>
                <a:lnTo>
                  <a:pt x="26" y="36"/>
                </a:lnTo>
                <a:lnTo>
                  <a:pt x="25" y="37"/>
                </a:lnTo>
                <a:lnTo>
                  <a:pt x="25" y="3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9" name="Freeform 152"/>
          <p:cNvSpPr>
            <a:spLocks noEditPoints="1"/>
          </p:cNvSpPr>
          <p:nvPr/>
        </p:nvSpPr>
        <p:spPr bwMode="auto">
          <a:xfrm>
            <a:off x="3789747" y="1502976"/>
            <a:ext cx="622845" cy="666745"/>
          </a:xfrm>
          <a:custGeom>
            <a:avLst/>
            <a:gdLst>
              <a:gd name="T0" fmla="*/ 109 w 354"/>
              <a:gd name="T1" fmla="*/ 39 h 394"/>
              <a:gd name="T2" fmla="*/ 281 w 354"/>
              <a:gd name="T3" fmla="*/ 220 h 394"/>
              <a:gd name="T4" fmla="*/ 111 w 354"/>
              <a:gd name="T5" fmla="*/ 84 h 394"/>
              <a:gd name="T6" fmla="*/ 327 w 354"/>
              <a:gd name="T7" fmla="*/ 269 h 394"/>
              <a:gd name="T8" fmla="*/ 141 w 354"/>
              <a:gd name="T9" fmla="*/ 324 h 394"/>
              <a:gd name="T10" fmla="*/ 250 w 354"/>
              <a:gd name="T11" fmla="*/ 364 h 394"/>
              <a:gd name="T12" fmla="*/ 52 w 354"/>
              <a:gd name="T13" fmla="*/ 152 h 394"/>
              <a:gd name="T14" fmla="*/ 146 w 354"/>
              <a:gd name="T15" fmla="*/ 78 h 394"/>
              <a:gd name="T16" fmla="*/ 91 w 354"/>
              <a:gd name="T17" fmla="*/ 122 h 394"/>
              <a:gd name="T18" fmla="*/ 72 w 354"/>
              <a:gd name="T19" fmla="*/ 147 h 394"/>
              <a:gd name="T20" fmla="*/ 141 w 354"/>
              <a:gd name="T21" fmla="*/ 216 h 394"/>
              <a:gd name="T22" fmla="*/ 149 w 354"/>
              <a:gd name="T23" fmla="*/ 354 h 394"/>
              <a:gd name="T24" fmla="*/ 186 w 354"/>
              <a:gd name="T25" fmla="*/ 185 h 394"/>
              <a:gd name="T26" fmla="*/ 223 w 354"/>
              <a:gd name="T27" fmla="*/ 233 h 394"/>
              <a:gd name="T28" fmla="*/ 170 w 354"/>
              <a:gd name="T29" fmla="*/ 226 h 394"/>
              <a:gd name="T30" fmla="*/ 197 w 354"/>
              <a:gd name="T31" fmla="*/ 112 h 394"/>
              <a:gd name="T32" fmla="*/ 142 w 354"/>
              <a:gd name="T33" fmla="*/ 134 h 394"/>
              <a:gd name="T34" fmla="*/ 121 w 354"/>
              <a:gd name="T35" fmla="*/ 212 h 394"/>
              <a:gd name="T36" fmla="*/ 126 w 354"/>
              <a:gd name="T37" fmla="*/ 124 h 394"/>
              <a:gd name="T38" fmla="*/ 216 w 354"/>
              <a:gd name="T39" fmla="*/ 132 h 394"/>
              <a:gd name="T40" fmla="*/ 64 w 354"/>
              <a:gd name="T41" fmla="*/ 277 h 394"/>
              <a:gd name="T42" fmla="*/ 84 w 354"/>
              <a:gd name="T43" fmla="*/ 174 h 394"/>
              <a:gd name="T44" fmla="*/ 104 w 354"/>
              <a:gd name="T45" fmla="*/ 317 h 394"/>
              <a:gd name="T46" fmla="*/ 121 w 354"/>
              <a:gd name="T47" fmla="*/ 185 h 394"/>
              <a:gd name="T48" fmla="*/ 65 w 354"/>
              <a:gd name="T49" fmla="*/ 191 h 394"/>
              <a:gd name="T50" fmla="*/ 220 w 354"/>
              <a:gd name="T51" fmla="*/ 159 h 394"/>
              <a:gd name="T52" fmla="*/ 206 w 354"/>
              <a:gd name="T53" fmla="*/ 166 h 394"/>
              <a:gd name="T54" fmla="*/ 139 w 354"/>
              <a:gd name="T55" fmla="*/ 111 h 394"/>
              <a:gd name="T56" fmla="*/ 151 w 354"/>
              <a:gd name="T57" fmla="*/ 260 h 394"/>
              <a:gd name="T58" fmla="*/ 115 w 354"/>
              <a:gd name="T59" fmla="*/ 317 h 394"/>
              <a:gd name="T60" fmla="*/ 136 w 354"/>
              <a:gd name="T61" fmla="*/ 80 h 394"/>
              <a:gd name="T62" fmla="*/ 264 w 354"/>
              <a:gd name="T63" fmla="*/ 360 h 394"/>
              <a:gd name="T64" fmla="*/ 233 w 354"/>
              <a:gd name="T65" fmla="*/ 122 h 394"/>
              <a:gd name="T66" fmla="*/ 14 w 354"/>
              <a:gd name="T67" fmla="*/ 196 h 394"/>
              <a:gd name="T68" fmla="*/ 224 w 354"/>
              <a:gd name="T69" fmla="*/ 139 h 394"/>
              <a:gd name="T70" fmla="*/ 335 w 354"/>
              <a:gd name="T71" fmla="*/ 293 h 394"/>
              <a:gd name="T72" fmla="*/ 195 w 354"/>
              <a:gd name="T73" fmla="*/ 215 h 394"/>
              <a:gd name="T74" fmla="*/ 203 w 354"/>
              <a:gd name="T75" fmla="*/ 77 h 394"/>
              <a:gd name="T76" fmla="*/ 115 w 354"/>
              <a:gd name="T77" fmla="*/ 299 h 394"/>
              <a:gd name="T78" fmla="*/ 190 w 354"/>
              <a:gd name="T79" fmla="*/ 259 h 394"/>
              <a:gd name="T80" fmla="*/ 212 w 354"/>
              <a:gd name="T81" fmla="*/ 185 h 394"/>
              <a:gd name="T82" fmla="*/ 75 w 354"/>
              <a:gd name="T83" fmla="*/ 303 h 394"/>
              <a:gd name="T84" fmla="*/ 48 w 354"/>
              <a:gd name="T85" fmla="*/ 297 h 394"/>
              <a:gd name="T86" fmla="*/ 197 w 354"/>
              <a:gd name="T87" fmla="*/ 250 h 394"/>
              <a:gd name="T88" fmla="*/ 54 w 354"/>
              <a:gd name="T89" fmla="*/ 284 h 394"/>
              <a:gd name="T90" fmla="*/ 250 w 354"/>
              <a:gd name="T91" fmla="*/ 220 h 394"/>
              <a:gd name="T92" fmla="*/ 182 w 354"/>
              <a:gd name="T93" fmla="*/ 309 h 394"/>
              <a:gd name="T94" fmla="*/ 266 w 354"/>
              <a:gd name="T95" fmla="*/ 142 h 394"/>
              <a:gd name="T96" fmla="*/ 203 w 354"/>
              <a:gd name="T97" fmla="*/ 203 h 394"/>
              <a:gd name="T98" fmla="*/ 320 w 354"/>
              <a:gd name="T99" fmla="*/ 270 h 394"/>
              <a:gd name="T100" fmla="*/ 160 w 354"/>
              <a:gd name="T101" fmla="*/ 230 h 394"/>
              <a:gd name="T102" fmla="*/ 233 w 354"/>
              <a:gd name="T103" fmla="*/ 300 h 394"/>
              <a:gd name="T104" fmla="*/ 40 w 354"/>
              <a:gd name="T105" fmla="*/ 253 h 394"/>
              <a:gd name="T106" fmla="*/ 133 w 354"/>
              <a:gd name="T107" fmla="*/ 71 h 394"/>
              <a:gd name="T108" fmla="*/ 236 w 354"/>
              <a:gd name="T109" fmla="*/ 334 h 394"/>
              <a:gd name="T110" fmla="*/ 99 w 354"/>
              <a:gd name="T111" fmla="*/ 260 h 394"/>
              <a:gd name="T112" fmla="*/ 216 w 354"/>
              <a:gd name="T113" fmla="*/ 243 h 394"/>
              <a:gd name="T114" fmla="*/ 180 w 354"/>
              <a:gd name="T115" fmla="*/ 301 h 394"/>
              <a:gd name="T116" fmla="*/ 205 w 354"/>
              <a:gd name="T117" fmla="*/ 225 h 394"/>
              <a:gd name="T118" fmla="*/ 142 w 354"/>
              <a:gd name="T119" fmla="*/ 306 h 394"/>
              <a:gd name="T120" fmla="*/ 71 w 354"/>
              <a:gd name="T121" fmla="*/ 250 h 394"/>
              <a:gd name="T122" fmla="*/ 293 w 354"/>
              <a:gd name="T123" fmla="*/ 284 h 394"/>
              <a:gd name="T124" fmla="*/ 192 w 354"/>
              <a:gd name="T125" fmla="*/ 303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54" h="394">
                <a:moveTo>
                  <a:pt x="270" y="259"/>
                </a:moveTo>
                <a:lnTo>
                  <a:pt x="270" y="259"/>
                </a:lnTo>
                <a:lnTo>
                  <a:pt x="277" y="259"/>
                </a:lnTo>
                <a:lnTo>
                  <a:pt x="277" y="259"/>
                </a:lnTo>
                <a:lnTo>
                  <a:pt x="298" y="259"/>
                </a:lnTo>
                <a:lnTo>
                  <a:pt x="298" y="259"/>
                </a:lnTo>
                <a:lnTo>
                  <a:pt x="324" y="257"/>
                </a:lnTo>
                <a:lnTo>
                  <a:pt x="348" y="257"/>
                </a:lnTo>
                <a:lnTo>
                  <a:pt x="348" y="257"/>
                </a:lnTo>
                <a:lnTo>
                  <a:pt x="351" y="257"/>
                </a:lnTo>
                <a:lnTo>
                  <a:pt x="351" y="257"/>
                </a:lnTo>
                <a:lnTo>
                  <a:pt x="352" y="257"/>
                </a:lnTo>
                <a:lnTo>
                  <a:pt x="352" y="257"/>
                </a:lnTo>
                <a:lnTo>
                  <a:pt x="354" y="260"/>
                </a:lnTo>
                <a:lnTo>
                  <a:pt x="354" y="262"/>
                </a:lnTo>
                <a:lnTo>
                  <a:pt x="354" y="263"/>
                </a:lnTo>
                <a:lnTo>
                  <a:pt x="354" y="263"/>
                </a:lnTo>
                <a:lnTo>
                  <a:pt x="352" y="264"/>
                </a:lnTo>
                <a:lnTo>
                  <a:pt x="352" y="264"/>
                </a:lnTo>
                <a:lnTo>
                  <a:pt x="352" y="273"/>
                </a:lnTo>
                <a:lnTo>
                  <a:pt x="349" y="282"/>
                </a:lnTo>
                <a:lnTo>
                  <a:pt x="349" y="282"/>
                </a:lnTo>
                <a:lnTo>
                  <a:pt x="342" y="303"/>
                </a:lnTo>
                <a:lnTo>
                  <a:pt x="342" y="303"/>
                </a:lnTo>
                <a:lnTo>
                  <a:pt x="341" y="310"/>
                </a:lnTo>
                <a:lnTo>
                  <a:pt x="341" y="310"/>
                </a:lnTo>
                <a:lnTo>
                  <a:pt x="334" y="324"/>
                </a:lnTo>
                <a:lnTo>
                  <a:pt x="325" y="336"/>
                </a:lnTo>
                <a:lnTo>
                  <a:pt x="325" y="336"/>
                </a:lnTo>
                <a:lnTo>
                  <a:pt x="318" y="345"/>
                </a:lnTo>
                <a:lnTo>
                  <a:pt x="310" y="354"/>
                </a:lnTo>
                <a:lnTo>
                  <a:pt x="310" y="354"/>
                </a:lnTo>
                <a:lnTo>
                  <a:pt x="303" y="361"/>
                </a:lnTo>
                <a:lnTo>
                  <a:pt x="303" y="361"/>
                </a:lnTo>
                <a:lnTo>
                  <a:pt x="295" y="367"/>
                </a:lnTo>
                <a:lnTo>
                  <a:pt x="288" y="372"/>
                </a:lnTo>
                <a:lnTo>
                  <a:pt x="271" y="382"/>
                </a:lnTo>
                <a:lnTo>
                  <a:pt x="271" y="382"/>
                </a:lnTo>
                <a:lnTo>
                  <a:pt x="261" y="387"/>
                </a:lnTo>
                <a:lnTo>
                  <a:pt x="249" y="390"/>
                </a:lnTo>
                <a:lnTo>
                  <a:pt x="249" y="390"/>
                </a:lnTo>
                <a:lnTo>
                  <a:pt x="241" y="392"/>
                </a:lnTo>
                <a:lnTo>
                  <a:pt x="241" y="392"/>
                </a:lnTo>
                <a:lnTo>
                  <a:pt x="232" y="394"/>
                </a:lnTo>
                <a:lnTo>
                  <a:pt x="222" y="394"/>
                </a:lnTo>
                <a:lnTo>
                  <a:pt x="222" y="394"/>
                </a:lnTo>
                <a:lnTo>
                  <a:pt x="206" y="392"/>
                </a:lnTo>
                <a:lnTo>
                  <a:pt x="206" y="392"/>
                </a:lnTo>
                <a:lnTo>
                  <a:pt x="190" y="391"/>
                </a:lnTo>
                <a:lnTo>
                  <a:pt x="175" y="387"/>
                </a:lnTo>
                <a:lnTo>
                  <a:pt x="175" y="387"/>
                </a:lnTo>
                <a:lnTo>
                  <a:pt x="159" y="381"/>
                </a:lnTo>
                <a:lnTo>
                  <a:pt x="145" y="371"/>
                </a:lnTo>
                <a:lnTo>
                  <a:pt x="145" y="371"/>
                </a:lnTo>
                <a:lnTo>
                  <a:pt x="135" y="365"/>
                </a:lnTo>
                <a:lnTo>
                  <a:pt x="135" y="365"/>
                </a:lnTo>
                <a:lnTo>
                  <a:pt x="126" y="360"/>
                </a:lnTo>
                <a:lnTo>
                  <a:pt x="116" y="354"/>
                </a:lnTo>
                <a:lnTo>
                  <a:pt x="116" y="354"/>
                </a:lnTo>
                <a:lnTo>
                  <a:pt x="109" y="347"/>
                </a:lnTo>
                <a:lnTo>
                  <a:pt x="104" y="340"/>
                </a:lnTo>
                <a:lnTo>
                  <a:pt x="104" y="340"/>
                </a:lnTo>
                <a:lnTo>
                  <a:pt x="98" y="331"/>
                </a:lnTo>
                <a:lnTo>
                  <a:pt x="98" y="331"/>
                </a:lnTo>
                <a:lnTo>
                  <a:pt x="95" y="331"/>
                </a:lnTo>
                <a:lnTo>
                  <a:pt x="95" y="331"/>
                </a:lnTo>
                <a:lnTo>
                  <a:pt x="87" y="330"/>
                </a:lnTo>
                <a:lnTo>
                  <a:pt x="79" y="326"/>
                </a:lnTo>
                <a:lnTo>
                  <a:pt x="79" y="326"/>
                </a:lnTo>
                <a:lnTo>
                  <a:pt x="62" y="316"/>
                </a:lnTo>
                <a:lnTo>
                  <a:pt x="62" y="316"/>
                </a:lnTo>
                <a:lnTo>
                  <a:pt x="47" y="304"/>
                </a:lnTo>
                <a:lnTo>
                  <a:pt x="47" y="304"/>
                </a:lnTo>
                <a:lnTo>
                  <a:pt x="43" y="299"/>
                </a:lnTo>
                <a:lnTo>
                  <a:pt x="37" y="293"/>
                </a:lnTo>
                <a:lnTo>
                  <a:pt x="37" y="293"/>
                </a:lnTo>
                <a:lnTo>
                  <a:pt x="34" y="290"/>
                </a:lnTo>
                <a:lnTo>
                  <a:pt x="34" y="290"/>
                </a:lnTo>
                <a:lnTo>
                  <a:pt x="27" y="283"/>
                </a:lnTo>
                <a:lnTo>
                  <a:pt x="21" y="274"/>
                </a:lnTo>
                <a:lnTo>
                  <a:pt x="21" y="274"/>
                </a:lnTo>
                <a:lnTo>
                  <a:pt x="16" y="264"/>
                </a:lnTo>
                <a:lnTo>
                  <a:pt x="16" y="264"/>
                </a:lnTo>
                <a:lnTo>
                  <a:pt x="10" y="253"/>
                </a:lnTo>
                <a:lnTo>
                  <a:pt x="6" y="240"/>
                </a:lnTo>
                <a:lnTo>
                  <a:pt x="6" y="240"/>
                </a:lnTo>
                <a:lnTo>
                  <a:pt x="1" y="229"/>
                </a:lnTo>
                <a:lnTo>
                  <a:pt x="1" y="216"/>
                </a:lnTo>
                <a:lnTo>
                  <a:pt x="1" y="216"/>
                </a:lnTo>
                <a:lnTo>
                  <a:pt x="0" y="198"/>
                </a:lnTo>
                <a:lnTo>
                  <a:pt x="0" y="198"/>
                </a:lnTo>
                <a:lnTo>
                  <a:pt x="0" y="183"/>
                </a:lnTo>
                <a:lnTo>
                  <a:pt x="0" y="168"/>
                </a:lnTo>
                <a:lnTo>
                  <a:pt x="0" y="168"/>
                </a:lnTo>
                <a:lnTo>
                  <a:pt x="4" y="149"/>
                </a:lnTo>
                <a:lnTo>
                  <a:pt x="7" y="139"/>
                </a:lnTo>
                <a:lnTo>
                  <a:pt x="11" y="131"/>
                </a:lnTo>
                <a:lnTo>
                  <a:pt x="11" y="131"/>
                </a:lnTo>
                <a:lnTo>
                  <a:pt x="23" y="111"/>
                </a:lnTo>
                <a:lnTo>
                  <a:pt x="38" y="94"/>
                </a:lnTo>
                <a:lnTo>
                  <a:pt x="38" y="94"/>
                </a:lnTo>
                <a:lnTo>
                  <a:pt x="47" y="85"/>
                </a:lnTo>
                <a:lnTo>
                  <a:pt x="58" y="78"/>
                </a:lnTo>
                <a:lnTo>
                  <a:pt x="58" y="78"/>
                </a:lnTo>
                <a:lnTo>
                  <a:pt x="67" y="73"/>
                </a:lnTo>
                <a:lnTo>
                  <a:pt x="75" y="68"/>
                </a:lnTo>
                <a:lnTo>
                  <a:pt x="95" y="61"/>
                </a:lnTo>
                <a:lnTo>
                  <a:pt x="95" y="61"/>
                </a:lnTo>
                <a:lnTo>
                  <a:pt x="116" y="56"/>
                </a:lnTo>
                <a:lnTo>
                  <a:pt x="116" y="56"/>
                </a:lnTo>
                <a:lnTo>
                  <a:pt x="118" y="56"/>
                </a:lnTo>
                <a:lnTo>
                  <a:pt x="118" y="56"/>
                </a:lnTo>
                <a:lnTo>
                  <a:pt x="115" y="51"/>
                </a:lnTo>
                <a:lnTo>
                  <a:pt x="115" y="51"/>
                </a:lnTo>
                <a:lnTo>
                  <a:pt x="111" y="43"/>
                </a:lnTo>
                <a:lnTo>
                  <a:pt x="111" y="43"/>
                </a:lnTo>
                <a:lnTo>
                  <a:pt x="109" y="39"/>
                </a:lnTo>
                <a:lnTo>
                  <a:pt x="109" y="39"/>
                </a:lnTo>
                <a:lnTo>
                  <a:pt x="109" y="33"/>
                </a:lnTo>
                <a:lnTo>
                  <a:pt x="109" y="27"/>
                </a:lnTo>
                <a:lnTo>
                  <a:pt x="109" y="27"/>
                </a:lnTo>
                <a:lnTo>
                  <a:pt x="109" y="21"/>
                </a:lnTo>
                <a:lnTo>
                  <a:pt x="112" y="16"/>
                </a:lnTo>
                <a:lnTo>
                  <a:pt x="115" y="10"/>
                </a:lnTo>
                <a:lnTo>
                  <a:pt x="119" y="6"/>
                </a:lnTo>
                <a:lnTo>
                  <a:pt x="119" y="6"/>
                </a:lnTo>
                <a:lnTo>
                  <a:pt x="125" y="3"/>
                </a:lnTo>
                <a:lnTo>
                  <a:pt x="125" y="3"/>
                </a:lnTo>
                <a:lnTo>
                  <a:pt x="131" y="2"/>
                </a:lnTo>
                <a:lnTo>
                  <a:pt x="138" y="0"/>
                </a:lnTo>
                <a:lnTo>
                  <a:pt x="138" y="0"/>
                </a:lnTo>
                <a:lnTo>
                  <a:pt x="141" y="0"/>
                </a:lnTo>
                <a:lnTo>
                  <a:pt x="145" y="2"/>
                </a:lnTo>
                <a:lnTo>
                  <a:pt x="148" y="3"/>
                </a:lnTo>
                <a:lnTo>
                  <a:pt x="149" y="7"/>
                </a:lnTo>
                <a:lnTo>
                  <a:pt x="149" y="7"/>
                </a:lnTo>
                <a:lnTo>
                  <a:pt x="151" y="9"/>
                </a:lnTo>
                <a:lnTo>
                  <a:pt x="151" y="9"/>
                </a:lnTo>
                <a:lnTo>
                  <a:pt x="152" y="12"/>
                </a:lnTo>
                <a:lnTo>
                  <a:pt x="153" y="16"/>
                </a:lnTo>
                <a:lnTo>
                  <a:pt x="153" y="16"/>
                </a:lnTo>
                <a:lnTo>
                  <a:pt x="152" y="24"/>
                </a:lnTo>
                <a:lnTo>
                  <a:pt x="148" y="31"/>
                </a:lnTo>
                <a:lnTo>
                  <a:pt x="148" y="31"/>
                </a:lnTo>
                <a:lnTo>
                  <a:pt x="145" y="34"/>
                </a:lnTo>
                <a:lnTo>
                  <a:pt x="141" y="36"/>
                </a:lnTo>
                <a:lnTo>
                  <a:pt x="141" y="36"/>
                </a:lnTo>
                <a:lnTo>
                  <a:pt x="135" y="36"/>
                </a:lnTo>
                <a:lnTo>
                  <a:pt x="135" y="36"/>
                </a:lnTo>
                <a:lnTo>
                  <a:pt x="133" y="34"/>
                </a:lnTo>
                <a:lnTo>
                  <a:pt x="131" y="33"/>
                </a:lnTo>
                <a:lnTo>
                  <a:pt x="131" y="33"/>
                </a:lnTo>
                <a:lnTo>
                  <a:pt x="129" y="30"/>
                </a:lnTo>
                <a:lnTo>
                  <a:pt x="129" y="30"/>
                </a:lnTo>
                <a:lnTo>
                  <a:pt x="128" y="29"/>
                </a:lnTo>
                <a:lnTo>
                  <a:pt x="128" y="29"/>
                </a:lnTo>
                <a:lnTo>
                  <a:pt x="128" y="26"/>
                </a:lnTo>
                <a:lnTo>
                  <a:pt x="128" y="26"/>
                </a:lnTo>
                <a:lnTo>
                  <a:pt x="128" y="26"/>
                </a:lnTo>
                <a:lnTo>
                  <a:pt x="128" y="26"/>
                </a:lnTo>
                <a:lnTo>
                  <a:pt x="128" y="23"/>
                </a:lnTo>
                <a:lnTo>
                  <a:pt x="131" y="20"/>
                </a:lnTo>
                <a:lnTo>
                  <a:pt x="131" y="20"/>
                </a:lnTo>
                <a:lnTo>
                  <a:pt x="132" y="20"/>
                </a:lnTo>
                <a:lnTo>
                  <a:pt x="132" y="20"/>
                </a:lnTo>
                <a:lnTo>
                  <a:pt x="135" y="21"/>
                </a:lnTo>
                <a:lnTo>
                  <a:pt x="135" y="23"/>
                </a:lnTo>
                <a:lnTo>
                  <a:pt x="135" y="23"/>
                </a:lnTo>
                <a:lnTo>
                  <a:pt x="135" y="26"/>
                </a:lnTo>
                <a:lnTo>
                  <a:pt x="135" y="26"/>
                </a:lnTo>
                <a:lnTo>
                  <a:pt x="138" y="27"/>
                </a:lnTo>
                <a:lnTo>
                  <a:pt x="141" y="27"/>
                </a:lnTo>
                <a:lnTo>
                  <a:pt x="141" y="27"/>
                </a:lnTo>
                <a:lnTo>
                  <a:pt x="142" y="26"/>
                </a:lnTo>
                <a:lnTo>
                  <a:pt x="142" y="26"/>
                </a:lnTo>
                <a:lnTo>
                  <a:pt x="143" y="20"/>
                </a:lnTo>
                <a:lnTo>
                  <a:pt x="143" y="20"/>
                </a:lnTo>
                <a:lnTo>
                  <a:pt x="143" y="16"/>
                </a:lnTo>
                <a:lnTo>
                  <a:pt x="142" y="13"/>
                </a:lnTo>
                <a:lnTo>
                  <a:pt x="141" y="10"/>
                </a:lnTo>
                <a:lnTo>
                  <a:pt x="136" y="9"/>
                </a:lnTo>
                <a:lnTo>
                  <a:pt x="136" y="9"/>
                </a:lnTo>
                <a:lnTo>
                  <a:pt x="132" y="7"/>
                </a:lnTo>
                <a:lnTo>
                  <a:pt x="129" y="9"/>
                </a:lnTo>
                <a:lnTo>
                  <a:pt x="126" y="9"/>
                </a:lnTo>
                <a:lnTo>
                  <a:pt x="122" y="12"/>
                </a:lnTo>
                <a:lnTo>
                  <a:pt x="122" y="12"/>
                </a:lnTo>
                <a:lnTo>
                  <a:pt x="119" y="14"/>
                </a:lnTo>
                <a:lnTo>
                  <a:pt x="118" y="20"/>
                </a:lnTo>
                <a:lnTo>
                  <a:pt x="118" y="20"/>
                </a:lnTo>
                <a:lnTo>
                  <a:pt x="116" y="27"/>
                </a:lnTo>
                <a:lnTo>
                  <a:pt x="116" y="36"/>
                </a:lnTo>
                <a:lnTo>
                  <a:pt x="116" y="36"/>
                </a:lnTo>
                <a:lnTo>
                  <a:pt x="119" y="43"/>
                </a:lnTo>
                <a:lnTo>
                  <a:pt x="124" y="48"/>
                </a:lnTo>
                <a:lnTo>
                  <a:pt x="124" y="48"/>
                </a:lnTo>
                <a:lnTo>
                  <a:pt x="125" y="51"/>
                </a:lnTo>
                <a:lnTo>
                  <a:pt x="125" y="51"/>
                </a:lnTo>
                <a:lnTo>
                  <a:pt x="126" y="53"/>
                </a:lnTo>
                <a:lnTo>
                  <a:pt x="129" y="53"/>
                </a:lnTo>
                <a:lnTo>
                  <a:pt x="129" y="53"/>
                </a:lnTo>
                <a:lnTo>
                  <a:pt x="145" y="53"/>
                </a:lnTo>
                <a:lnTo>
                  <a:pt x="145" y="53"/>
                </a:lnTo>
                <a:lnTo>
                  <a:pt x="155" y="53"/>
                </a:lnTo>
                <a:lnTo>
                  <a:pt x="166" y="54"/>
                </a:lnTo>
                <a:lnTo>
                  <a:pt x="166" y="54"/>
                </a:lnTo>
                <a:lnTo>
                  <a:pt x="179" y="57"/>
                </a:lnTo>
                <a:lnTo>
                  <a:pt x="192" y="60"/>
                </a:lnTo>
                <a:lnTo>
                  <a:pt x="192" y="60"/>
                </a:lnTo>
                <a:lnTo>
                  <a:pt x="203" y="67"/>
                </a:lnTo>
                <a:lnTo>
                  <a:pt x="203" y="67"/>
                </a:lnTo>
                <a:lnTo>
                  <a:pt x="210" y="70"/>
                </a:lnTo>
                <a:lnTo>
                  <a:pt x="210" y="70"/>
                </a:lnTo>
                <a:lnTo>
                  <a:pt x="220" y="75"/>
                </a:lnTo>
                <a:lnTo>
                  <a:pt x="229" y="81"/>
                </a:lnTo>
                <a:lnTo>
                  <a:pt x="239" y="88"/>
                </a:lnTo>
                <a:lnTo>
                  <a:pt x="247" y="97"/>
                </a:lnTo>
                <a:lnTo>
                  <a:pt x="247" y="97"/>
                </a:lnTo>
                <a:lnTo>
                  <a:pt x="256" y="107"/>
                </a:lnTo>
                <a:lnTo>
                  <a:pt x="264" y="118"/>
                </a:lnTo>
                <a:lnTo>
                  <a:pt x="264" y="118"/>
                </a:lnTo>
                <a:lnTo>
                  <a:pt x="271" y="132"/>
                </a:lnTo>
                <a:lnTo>
                  <a:pt x="271" y="132"/>
                </a:lnTo>
                <a:lnTo>
                  <a:pt x="276" y="142"/>
                </a:lnTo>
                <a:lnTo>
                  <a:pt x="280" y="151"/>
                </a:lnTo>
                <a:lnTo>
                  <a:pt x="280" y="151"/>
                </a:lnTo>
                <a:lnTo>
                  <a:pt x="281" y="159"/>
                </a:lnTo>
                <a:lnTo>
                  <a:pt x="281" y="166"/>
                </a:lnTo>
                <a:lnTo>
                  <a:pt x="281" y="166"/>
                </a:lnTo>
                <a:lnTo>
                  <a:pt x="283" y="189"/>
                </a:lnTo>
                <a:lnTo>
                  <a:pt x="283" y="189"/>
                </a:lnTo>
                <a:lnTo>
                  <a:pt x="281" y="206"/>
                </a:lnTo>
                <a:lnTo>
                  <a:pt x="281" y="206"/>
                </a:lnTo>
                <a:lnTo>
                  <a:pt x="281" y="209"/>
                </a:lnTo>
                <a:lnTo>
                  <a:pt x="281" y="209"/>
                </a:lnTo>
                <a:lnTo>
                  <a:pt x="281" y="220"/>
                </a:lnTo>
                <a:lnTo>
                  <a:pt x="280" y="233"/>
                </a:lnTo>
                <a:lnTo>
                  <a:pt x="280" y="233"/>
                </a:lnTo>
                <a:lnTo>
                  <a:pt x="273" y="252"/>
                </a:lnTo>
                <a:lnTo>
                  <a:pt x="273" y="252"/>
                </a:lnTo>
                <a:lnTo>
                  <a:pt x="270" y="259"/>
                </a:lnTo>
                <a:lnTo>
                  <a:pt x="270" y="259"/>
                </a:lnTo>
                <a:close/>
                <a:moveTo>
                  <a:pt x="192" y="309"/>
                </a:moveTo>
                <a:lnTo>
                  <a:pt x="192" y="309"/>
                </a:lnTo>
                <a:lnTo>
                  <a:pt x="193" y="309"/>
                </a:lnTo>
                <a:lnTo>
                  <a:pt x="193" y="309"/>
                </a:lnTo>
                <a:lnTo>
                  <a:pt x="193" y="309"/>
                </a:lnTo>
                <a:lnTo>
                  <a:pt x="192" y="309"/>
                </a:lnTo>
                <a:lnTo>
                  <a:pt x="192" y="309"/>
                </a:lnTo>
                <a:lnTo>
                  <a:pt x="190" y="307"/>
                </a:lnTo>
                <a:lnTo>
                  <a:pt x="187" y="307"/>
                </a:lnTo>
                <a:lnTo>
                  <a:pt x="187" y="307"/>
                </a:lnTo>
                <a:lnTo>
                  <a:pt x="192" y="309"/>
                </a:lnTo>
                <a:lnTo>
                  <a:pt x="192" y="309"/>
                </a:lnTo>
                <a:close/>
                <a:moveTo>
                  <a:pt x="222" y="98"/>
                </a:moveTo>
                <a:lnTo>
                  <a:pt x="222" y="98"/>
                </a:lnTo>
                <a:lnTo>
                  <a:pt x="217" y="100"/>
                </a:lnTo>
                <a:lnTo>
                  <a:pt x="213" y="98"/>
                </a:lnTo>
                <a:lnTo>
                  <a:pt x="213" y="98"/>
                </a:lnTo>
                <a:lnTo>
                  <a:pt x="216" y="107"/>
                </a:lnTo>
                <a:lnTo>
                  <a:pt x="216" y="107"/>
                </a:lnTo>
                <a:lnTo>
                  <a:pt x="217" y="102"/>
                </a:lnTo>
                <a:lnTo>
                  <a:pt x="217" y="102"/>
                </a:lnTo>
                <a:lnTo>
                  <a:pt x="222" y="98"/>
                </a:lnTo>
                <a:lnTo>
                  <a:pt x="222" y="98"/>
                </a:lnTo>
                <a:lnTo>
                  <a:pt x="223" y="98"/>
                </a:lnTo>
                <a:lnTo>
                  <a:pt x="223" y="98"/>
                </a:lnTo>
                <a:lnTo>
                  <a:pt x="223" y="98"/>
                </a:lnTo>
                <a:lnTo>
                  <a:pt x="222" y="98"/>
                </a:lnTo>
                <a:lnTo>
                  <a:pt x="222" y="98"/>
                </a:lnTo>
                <a:close/>
                <a:moveTo>
                  <a:pt x="162" y="70"/>
                </a:moveTo>
                <a:lnTo>
                  <a:pt x="162" y="70"/>
                </a:lnTo>
                <a:lnTo>
                  <a:pt x="162" y="74"/>
                </a:lnTo>
                <a:lnTo>
                  <a:pt x="162" y="74"/>
                </a:lnTo>
                <a:lnTo>
                  <a:pt x="163" y="74"/>
                </a:lnTo>
                <a:lnTo>
                  <a:pt x="163" y="74"/>
                </a:lnTo>
                <a:lnTo>
                  <a:pt x="166" y="75"/>
                </a:lnTo>
                <a:lnTo>
                  <a:pt x="166" y="75"/>
                </a:lnTo>
                <a:lnTo>
                  <a:pt x="169" y="75"/>
                </a:lnTo>
                <a:lnTo>
                  <a:pt x="170" y="77"/>
                </a:lnTo>
                <a:lnTo>
                  <a:pt x="170" y="77"/>
                </a:lnTo>
                <a:lnTo>
                  <a:pt x="172" y="78"/>
                </a:lnTo>
                <a:lnTo>
                  <a:pt x="175" y="78"/>
                </a:lnTo>
                <a:lnTo>
                  <a:pt x="175" y="78"/>
                </a:lnTo>
                <a:lnTo>
                  <a:pt x="173" y="78"/>
                </a:lnTo>
                <a:lnTo>
                  <a:pt x="173" y="78"/>
                </a:lnTo>
                <a:lnTo>
                  <a:pt x="168" y="74"/>
                </a:lnTo>
                <a:lnTo>
                  <a:pt x="168" y="74"/>
                </a:lnTo>
                <a:lnTo>
                  <a:pt x="165" y="71"/>
                </a:lnTo>
                <a:lnTo>
                  <a:pt x="165" y="71"/>
                </a:lnTo>
                <a:lnTo>
                  <a:pt x="162" y="70"/>
                </a:lnTo>
                <a:lnTo>
                  <a:pt x="162" y="70"/>
                </a:lnTo>
                <a:lnTo>
                  <a:pt x="162" y="67"/>
                </a:lnTo>
                <a:lnTo>
                  <a:pt x="162" y="67"/>
                </a:lnTo>
                <a:lnTo>
                  <a:pt x="163" y="64"/>
                </a:lnTo>
                <a:lnTo>
                  <a:pt x="163" y="64"/>
                </a:lnTo>
                <a:lnTo>
                  <a:pt x="156" y="63"/>
                </a:lnTo>
                <a:lnTo>
                  <a:pt x="156" y="63"/>
                </a:lnTo>
                <a:lnTo>
                  <a:pt x="156" y="64"/>
                </a:lnTo>
                <a:lnTo>
                  <a:pt x="156" y="64"/>
                </a:lnTo>
                <a:lnTo>
                  <a:pt x="155" y="67"/>
                </a:lnTo>
                <a:lnTo>
                  <a:pt x="158" y="67"/>
                </a:lnTo>
                <a:lnTo>
                  <a:pt x="158" y="67"/>
                </a:lnTo>
                <a:lnTo>
                  <a:pt x="160" y="67"/>
                </a:lnTo>
                <a:lnTo>
                  <a:pt x="162" y="68"/>
                </a:lnTo>
                <a:lnTo>
                  <a:pt x="162" y="68"/>
                </a:lnTo>
                <a:lnTo>
                  <a:pt x="162" y="70"/>
                </a:lnTo>
                <a:lnTo>
                  <a:pt x="162" y="70"/>
                </a:lnTo>
                <a:close/>
                <a:moveTo>
                  <a:pt x="111" y="84"/>
                </a:moveTo>
                <a:lnTo>
                  <a:pt x="111" y="84"/>
                </a:lnTo>
                <a:lnTo>
                  <a:pt x="112" y="83"/>
                </a:lnTo>
                <a:lnTo>
                  <a:pt x="112" y="83"/>
                </a:lnTo>
                <a:lnTo>
                  <a:pt x="118" y="75"/>
                </a:lnTo>
                <a:lnTo>
                  <a:pt x="125" y="68"/>
                </a:lnTo>
                <a:lnTo>
                  <a:pt x="125" y="68"/>
                </a:lnTo>
                <a:lnTo>
                  <a:pt x="126" y="67"/>
                </a:lnTo>
                <a:lnTo>
                  <a:pt x="126" y="67"/>
                </a:lnTo>
                <a:lnTo>
                  <a:pt x="126" y="67"/>
                </a:lnTo>
                <a:lnTo>
                  <a:pt x="126" y="67"/>
                </a:lnTo>
                <a:lnTo>
                  <a:pt x="125" y="67"/>
                </a:lnTo>
                <a:lnTo>
                  <a:pt x="125" y="67"/>
                </a:lnTo>
                <a:lnTo>
                  <a:pt x="124" y="68"/>
                </a:lnTo>
                <a:lnTo>
                  <a:pt x="122" y="70"/>
                </a:lnTo>
                <a:lnTo>
                  <a:pt x="122" y="70"/>
                </a:lnTo>
                <a:lnTo>
                  <a:pt x="118" y="70"/>
                </a:lnTo>
                <a:lnTo>
                  <a:pt x="115" y="71"/>
                </a:lnTo>
                <a:lnTo>
                  <a:pt x="115" y="71"/>
                </a:lnTo>
                <a:lnTo>
                  <a:pt x="116" y="71"/>
                </a:lnTo>
                <a:lnTo>
                  <a:pt x="116" y="71"/>
                </a:lnTo>
                <a:lnTo>
                  <a:pt x="118" y="73"/>
                </a:lnTo>
                <a:lnTo>
                  <a:pt x="118" y="73"/>
                </a:lnTo>
                <a:lnTo>
                  <a:pt x="116" y="75"/>
                </a:lnTo>
                <a:lnTo>
                  <a:pt x="116" y="75"/>
                </a:lnTo>
                <a:lnTo>
                  <a:pt x="115" y="75"/>
                </a:lnTo>
                <a:lnTo>
                  <a:pt x="115" y="75"/>
                </a:lnTo>
                <a:lnTo>
                  <a:pt x="108" y="78"/>
                </a:lnTo>
                <a:lnTo>
                  <a:pt x="108" y="78"/>
                </a:lnTo>
                <a:lnTo>
                  <a:pt x="106" y="80"/>
                </a:lnTo>
                <a:lnTo>
                  <a:pt x="106" y="80"/>
                </a:lnTo>
                <a:lnTo>
                  <a:pt x="109" y="80"/>
                </a:lnTo>
                <a:lnTo>
                  <a:pt x="109" y="80"/>
                </a:lnTo>
                <a:lnTo>
                  <a:pt x="111" y="81"/>
                </a:lnTo>
                <a:lnTo>
                  <a:pt x="111" y="84"/>
                </a:lnTo>
                <a:lnTo>
                  <a:pt x="111" y="84"/>
                </a:lnTo>
                <a:lnTo>
                  <a:pt x="108" y="85"/>
                </a:lnTo>
                <a:lnTo>
                  <a:pt x="108" y="85"/>
                </a:lnTo>
                <a:lnTo>
                  <a:pt x="104" y="87"/>
                </a:lnTo>
                <a:lnTo>
                  <a:pt x="104" y="87"/>
                </a:lnTo>
                <a:lnTo>
                  <a:pt x="102" y="87"/>
                </a:lnTo>
                <a:lnTo>
                  <a:pt x="102" y="87"/>
                </a:lnTo>
                <a:lnTo>
                  <a:pt x="108" y="88"/>
                </a:lnTo>
                <a:lnTo>
                  <a:pt x="108" y="88"/>
                </a:lnTo>
                <a:lnTo>
                  <a:pt x="111" y="84"/>
                </a:lnTo>
                <a:lnTo>
                  <a:pt x="111" y="84"/>
                </a:lnTo>
                <a:lnTo>
                  <a:pt x="111" y="84"/>
                </a:lnTo>
                <a:lnTo>
                  <a:pt x="111" y="84"/>
                </a:lnTo>
                <a:close/>
                <a:moveTo>
                  <a:pt x="23" y="263"/>
                </a:moveTo>
                <a:lnTo>
                  <a:pt x="23" y="263"/>
                </a:lnTo>
                <a:lnTo>
                  <a:pt x="23" y="264"/>
                </a:lnTo>
                <a:lnTo>
                  <a:pt x="23" y="264"/>
                </a:lnTo>
                <a:lnTo>
                  <a:pt x="28" y="273"/>
                </a:lnTo>
                <a:lnTo>
                  <a:pt x="28" y="273"/>
                </a:lnTo>
                <a:lnTo>
                  <a:pt x="30" y="274"/>
                </a:lnTo>
                <a:lnTo>
                  <a:pt x="30" y="274"/>
                </a:lnTo>
                <a:lnTo>
                  <a:pt x="31" y="273"/>
                </a:lnTo>
                <a:lnTo>
                  <a:pt x="31" y="273"/>
                </a:lnTo>
                <a:lnTo>
                  <a:pt x="30" y="270"/>
                </a:lnTo>
                <a:lnTo>
                  <a:pt x="31" y="267"/>
                </a:lnTo>
                <a:lnTo>
                  <a:pt x="31" y="267"/>
                </a:lnTo>
                <a:lnTo>
                  <a:pt x="28" y="264"/>
                </a:lnTo>
                <a:lnTo>
                  <a:pt x="28" y="264"/>
                </a:lnTo>
                <a:lnTo>
                  <a:pt x="25" y="264"/>
                </a:lnTo>
                <a:lnTo>
                  <a:pt x="25" y="264"/>
                </a:lnTo>
                <a:lnTo>
                  <a:pt x="24" y="264"/>
                </a:lnTo>
                <a:lnTo>
                  <a:pt x="23" y="263"/>
                </a:lnTo>
                <a:lnTo>
                  <a:pt x="23" y="263"/>
                </a:lnTo>
                <a:lnTo>
                  <a:pt x="23" y="259"/>
                </a:lnTo>
                <a:lnTo>
                  <a:pt x="23" y="259"/>
                </a:lnTo>
                <a:lnTo>
                  <a:pt x="20" y="255"/>
                </a:lnTo>
                <a:lnTo>
                  <a:pt x="20" y="255"/>
                </a:lnTo>
                <a:lnTo>
                  <a:pt x="14" y="243"/>
                </a:lnTo>
                <a:lnTo>
                  <a:pt x="14" y="243"/>
                </a:lnTo>
                <a:lnTo>
                  <a:pt x="11" y="235"/>
                </a:lnTo>
                <a:lnTo>
                  <a:pt x="8" y="225"/>
                </a:lnTo>
                <a:lnTo>
                  <a:pt x="8" y="225"/>
                </a:lnTo>
                <a:lnTo>
                  <a:pt x="7" y="218"/>
                </a:lnTo>
                <a:lnTo>
                  <a:pt x="7" y="218"/>
                </a:lnTo>
                <a:lnTo>
                  <a:pt x="7" y="216"/>
                </a:lnTo>
                <a:lnTo>
                  <a:pt x="6" y="216"/>
                </a:lnTo>
                <a:lnTo>
                  <a:pt x="6" y="216"/>
                </a:lnTo>
                <a:lnTo>
                  <a:pt x="7" y="223"/>
                </a:lnTo>
                <a:lnTo>
                  <a:pt x="7" y="223"/>
                </a:lnTo>
                <a:lnTo>
                  <a:pt x="8" y="233"/>
                </a:lnTo>
                <a:lnTo>
                  <a:pt x="11" y="243"/>
                </a:lnTo>
                <a:lnTo>
                  <a:pt x="16" y="253"/>
                </a:lnTo>
                <a:lnTo>
                  <a:pt x="21" y="262"/>
                </a:lnTo>
                <a:lnTo>
                  <a:pt x="21" y="262"/>
                </a:lnTo>
                <a:lnTo>
                  <a:pt x="23" y="263"/>
                </a:lnTo>
                <a:lnTo>
                  <a:pt x="23" y="263"/>
                </a:lnTo>
                <a:close/>
                <a:moveTo>
                  <a:pt x="168" y="81"/>
                </a:moveTo>
                <a:lnTo>
                  <a:pt x="168" y="81"/>
                </a:lnTo>
                <a:lnTo>
                  <a:pt x="168" y="78"/>
                </a:lnTo>
                <a:lnTo>
                  <a:pt x="166" y="78"/>
                </a:lnTo>
                <a:lnTo>
                  <a:pt x="166" y="78"/>
                </a:lnTo>
                <a:lnTo>
                  <a:pt x="168" y="81"/>
                </a:lnTo>
                <a:lnTo>
                  <a:pt x="168" y="81"/>
                </a:lnTo>
                <a:lnTo>
                  <a:pt x="178" y="93"/>
                </a:lnTo>
                <a:lnTo>
                  <a:pt x="186" y="107"/>
                </a:lnTo>
                <a:lnTo>
                  <a:pt x="186" y="107"/>
                </a:lnTo>
                <a:lnTo>
                  <a:pt x="186" y="107"/>
                </a:lnTo>
                <a:lnTo>
                  <a:pt x="186" y="107"/>
                </a:lnTo>
                <a:lnTo>
                  <a:pt x="189" y="98"/>
                </a:lnTo>
                <a:lnTo>
                  <a:pt x="189" y="98"/>
                </a:lnTo>
                <a:lnTo>
                  <a:pt x="187" y="97"/>
                </a:lnTo>
                <a:lnTo>
                  <a:pt x="187" y="97"/>
                </a:lnTo>
                <a:lnTo>
                  <a:pt x="183" y="97"/>
                </a:lnTo>
                <a:lnTo>
                  <a:pt x="183" y="97"/>
                </a:lnTo>
                <a:lnTo>
                  <a:pt x="180" y="95"/>
                </a:lnTo>
                <a:lnTo>
                  <a:pt x="180" y="93"/>
                </a:lnTo>
                <a:lnTo>
                  <a:pt x="180" y="93"/>
                </a:lnTo>
                <a:lnTo>
                  <a:pt x="182" y="90"/>
                </a:lnTo>
                <a:lnTo>
                  <a:pt x="182" y="90"/>
                </a:lnTo>
                <a:lnTo>
                  <a:pt x="182" y="88"/>
                </a:lnTo>
                <a:lnTo>
                  <a:pt x="182" y="88"/>
                </a:lnTo>
                <a:lnTo>
                  <a:pt x="179" y="87"/>
                </a:lnTo>
                <a:lnTo>
                  <a:pt x="179" y="87"/>
                </a:lnTo>
                <a:lnTo>
                  <a:pt x="176" y="85"/>
                </a:ln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lnTo>
                  <a:pt x="172" y="83"/>
                </a:lnTo>
                <a:lnTo>
                  <a:pt x="169" y="81"/>
                </a:lnTo>
                <a:lnTo>
                  <a:pt x="169" y="81"/>
                </a:lnTo>
                <a:lnTo>
                  <a:pt x="168" y="81"/>
                </a:lnTo>
                <a:lnTo>
                  <a:pt x="168" y="81"/>
                </a:lnTo>
                <a:close/>
                <a:moveTo>
                  <a:pt x="287" y="343"/>
                </a:moveTo>
                <a:lnTo>
                  <a:pt x="287" y="343"/>
                </a:lnTo>
                <a:lnTo>
                  <a:pt x="287" y="344"/>
                </a:lnTo>
                <a:lnTo>
                  <a:pt x="287" y="344"/>
                </a:lnTo>
                <a:lnTo>
                  <a:pt x="278" y="350"/>
                </a:lnTo>
                <a:lnTo>
                  <a:pt x="278" y="350"/>
                </a:lnTo>
                <a:lnTo>
                  <a:pt x="276" y="353"/>
                </a:lnTo>
                <a:lnTo>
                  <a:pt x="276" y="353"/>
                </a:lnTo>
                <a:lnTo>
                  <a:pt x="273" y="351"/>
                </a:lnTo>
                <a:lnTo>
                  <a:pt x="273" y="351"/>
                </a:lnTo>
                <a:lnTo>
                  <a:pt x="273" y="350"/>
                </a:lnTo>
                <a:lnTo>
                  <a:pt x="273" y="350"/>
                </a:lnTo>
                <a:lnTo>
                  <a:pt x="274" y="348"/>
                </a:lnTo>
                <a:lnTo>
                  <a:pt x="274" y="348"/>
                </a:lnTo>
                <a:lnTo>
                  <a:pt x="287" y="336"/>
                </a:lnTo>
                <a:lnTo>
                  <a:pt x="287" y="336"/>
                </a:lnTo>
                <a:lnTo>
                  <a:pt x="301" y="318"/>
                </a:lnTo>
                <a:lnTo>
                  <a:pt x="315" y="300"/>
                </a:lnTo>
                <a:lnTo>
                  <a:pt x="315" y="300"/>
                </a:lnTo>
                <a:lnTo>
                  <a:pt x="321" y="289"/>
                </a:lnTo>
                <a:lnTo>
                  <a:pt x="325" y="279"/>
                </a:lnTo>
                <a:lnTo>
                  <a:pt x="325" y="279"/>
                </a:lnTo>
                <a:lnTo>
                  <a:pt x="330" y="263"/>
                </a:lnTo>
                <a:lnTo>
                  <a:pt x="330" y="263"/>
                </a:lnTo>
                <a:lnTo>
                  <a:pt x="321" y="263"/>
                </a:lnTo>
                <a:lnTo>
                  <a:pt x="321" y="263"/>
                </a:lnTo>
                <a:lnTo>
                  <a:pt x="321" y="266"/>
                </a:lnTo>
                <a:lnTo>
                  <a:pt x="321" y="266"/>
                </a:lnTo>
                <a:lnTo>
                  <a:pt x="322" y="264"/>
                </a:lnTo>
                <a:lnTo>
                  <a:pt x="322" y="264"/>
                </a:lnTo>
                <a:lnTo>
                  <a:pt x="325" y="264"/>
                </a:lnTo>
                <a:lnTo>
                  <a:pt x="327" y="266"/>
                </a:lnTo>
                <a:lnTo>
                  <a:pt x="327" y="266"/>
                </a:lnTo>
                <a:lnTo>
                  <a:pt x="327" y="267"/>
                </a:lnTo>
                <a:lnTo>
                  <a:pt x="327" y="269"/>
                </a:lnTo>
                <a:lnTo>
                  <a:pt x="327" y="269"/>
                </a:lnTo>
                <a:lnTo>
                  <a:pt x="321" y="280"/>
                </a:lnTo>
                <a:lnTo>
                  <a:pt x="321" y="280"/>
                </a:lnTo>
                <a:lnTo>
                  <a:pt x="315" y="291"/>
                </a:lnTo>
                <a:lnTo>
                  <a:pt x="310" y="303"/>
                </a:lnTo>
                <a:lnTo>
                  <a:pt x="310" y="303"/>
                </a:lnTo>
                <a:lnTo>
                  <a:pt x="301" y="313"/>
                </a:lnTo>
                <a:lnTo>
                  <a:pt x="291" y="323"/>
                </a:lnTo>
                <a:lnTo>
                  <a:pt x="291" y="323"/>
                </a:lnTo>
                <a:lnTo>
                  <a:pt x="284" y="330"/>
                </a:lnTo>
                <a:lnTo>
                  <a:pt x="284" y="330"/>
                </a:lnTo>
                <a:lnTo>
                  <a:pt x="274" y="337"/>
                </a:lnTo>
                <a:lnTo>
                  <a:pt x="264" y="343"/>
                </a:lnTo>
                <a:lnTo>
                  <a:pt x="264" y="343"/>
                </a:lnTo>
                <a:lnTo>
                  <a:pt x="260" y="345"/>
                </a:lnTo>
                <a:lnTo>
                  <a:pt x="260" y="345"/>
                </a:lnTo>
                <a:lnTo>
                  <a:pt x="244" y="351"/>
                </a:lnTo>
                <a:lnTo>
                  <a:pt x="229" y="353"/>
                </a:lnTo>
                <a:lnTo>
                  <a:pt x="229" y="353"/>
                </a:lnTo>
                <a:lnTo>
                  <a:pt x="216" y="353"/>
                </a:lnTo>
                <a:lnTo>
                  <a:pt x="205" y="353"/>
                </a:lnTo>
                <a:lnTo>
                  <a:pt x="205" y="353"/>
                </a:lnTo>
                <a:lnTo>
                  <a:pt x="193" y="350"/>
                </a:lnTo>
                <a:lnTo>
                  <a:pt x="182" y="347"/>
                </a:lnTo>
                <a:lnTo>
                  <a:pt x="172" y="341"/>
                </a:lnTo>
                <a:lnTo>
                  <a:pt x="162" y="336"/>
                </a:lnTo>
                <a:lnTo>
                  <a:pt x="162" y="336"/>
                </a:lnTo>
                <a:lnTo>
                  <a:pt x="153" y="330"/>
                </a:lnTo>
                <a:lnTo>
                  <a:pt x="143" y="324"/>
                </a:lnTo>
                <a:lnTo>
                  <a:pt x="143" y="324"/>
                </a:lnTo>
                <a:lnTo>
                  <a:pt x="138" y="317"/>
                </a:lnTo>
                <a:lnTo>
                  <a:pt x="138" y="317"/>
                </a:lnTo>
                <a:lnTo>
                  <a:pt x="126" y="300"/>
                </a:lnTo>
                <a:lnTo>
                  <a:pt x="126" y="300"/>
                </a:lnTo>
                <a:lnTo>
                  <a:pt x="122" y="293"/>
                </a:lnTo>
                <a:lnTo>
                  <a:pt x="121" y="284"/>
                </a:lnTo>
                <a:lnTo>
                  <a:pt x="121" y="284"/>
                </a:lnTo>
                <a:lnTo>
                  <a:pt x="119" y="280"/>
                </a:lnTo>
                <a:lnTo>
                  <a:pt x="119" y="280"/>
                </a:lnTo>
                <a:lnTo>
                  <a:pt x="118" y="272"/>
                </a:lnTo>
                <a:lnTo>
                  <a:pt x="118" y="272"/>
                </a:lnTo>
                <a:lnTo>
                  <a:pt x="118" y="269"/>
                </a:lnTo>
                <a:lnTo>
                  <a:pt x="118" y="269"/>
                </a:lnTo>
                <a:lnTo>
                  <a:pt x="99" y="269"/>
                </a:lnTo>
                <a:lnTo>
                  <a:pt x="99" y="269"/>
                </a:lnTo>
                <a:lnTo>
                  <a:pt x="99" y="272"/>
                </a:lnTo>
                <a:lnTo>
                  <a:pt x="99" y="273"/>
                </a:lnTo>
                <a:lnTo>
                  <a:pt x="99" y="273"/>
                </a:lnTo>
                <a:lnTo>
                  <a:pt x="99" y="274"/>
                </a:lnTo>
                <a:lnTo>
                  <a:pt x="99" y="274"/>
                </a:lnTo>
                <a:lnTo>
                  <a:pt x="98" y="276"/>
                </a:lnTo>
                <a:lnTo>
                  <a:pt x="97" y="277"/>
                </a:lnTo>
                <a:lnTo>
                  <a:pt x="97" y="277"/>
                </a:lnTo>
                <a:lnTo>
                  <a:pt x="102" y="274"/>
                </a:lnTo>
                <a:lnTo>
                  <a:pt x="102" y="274"/>
                </a:lnTo>
                <a:lnTo>
                  <a:pt x="104" y="273"/>
                </a:lnTo>
                <a:lnTo>
                  <a:pt x="104" y="273"/>
                </a:lnTo>
                <a:lnTo>
                  <a:pt x="106" y="273"/>
                </a:lnTo>
                <a:lnTo>
                  <a:pt x="106" y="273"/>
                </a:lnTo>
                <a:lnTo>
                  <a:pt x="106" y="274"/>
                </a:lnTo>
                <a:lnTo>
                  <a:pt x="106" y="276"/>
                </a:lnTo>
                <a:lnTo>
                  <a:pt x="106" y="276"/>
                </a:lnTo>
                <a:lnTo>
                  <a:pt x="105" y="277"/>
                </a:lnTo>
                <a:lnTo>
                  <a:pt x="105" y="277"/>
                </a:lnTo>
                <a:lnTo>
                  <a:pt x="109" y="277"/>
                </a:lnTo>
                <a:lnTo>
                  <a:pt x="109" y="277"/>
                </a:lnTo>
                <a:lnTo>
                  <a:pt x="111" y="277"/>
                </a:lnTo>
                <a:lnTo>
                  <a:pt x="111" y="279"/>
                </a:lnTo>
                <a:lnTo>
                  <a:pt x="111" y="279"/>
                </a:lnTo>
                <a:lnTo>
                  <a:pt x="112" y="279"/>
                </a:lnTo>
                <a:lnTo>
                  <a:pt x="112" y="279"/>
                </a:lnTo>
                <a:lnTo>
                  <a:pt x="114" y="280"/>
                </a:lnTo>
                <a:lnTo>
                  <a:pt x="114" y="282"/>
                </a:lnTo>
                <a:lnTo>
                  <a:pt x="114" y="282"/>
                </a:lnTo>
                <a:lnTo>
                  <a:pt x="112" y="284"/>
                </a:lnTo>
                <a:lnTo>
                  <a:pt x="112" y="284"/>
                </a:lnTo>
                <a:lnTo>
                  <a:pt x="109" y="290"/>
                </a:lnTo>
                <a:lnTo>
                  <a:pt x="109" y="290"/>
                </a:lnTo>
                <a:lnTo>
                  <a:pt x="109" y="290"/>
                </a:lnTo>
                <a:lnTo>
                  <a:pt x="109" y="290"/>
                </a:lnTo>
                <a:lnTo>
                  <a:pt x="112" y="290"/>
                </a:lnTo>
                <a:lnTo>
                  <a:pt x="112" y="290"/>
                </a:lnTo>
                <a:lnTo>
                  <a:pt x="115" y="289"/>
                </a:lnTo>
                <a:lnTo>
                  <a:pt x="115" y="289"/>
                </a:lnTo>
                <a:lnTo>
                  <a:pt x="116" y="287"/>
                </a:lnTo>
                <a:lnTo>
                  <a:pt x="119" y="289"/>
                </a:lnTo>
                <a:lnTo>
                  <a:pt x="119" y="289"/>
                </a:lnTo>
                <a:lnTo>
                  <a:pt x="121" y="290"/>
                </a:lnTo>
                <a:lnTo>
                  <a:pt x="121" y="291"/>
                </a:lnTo>
                <a:lnTo>
                  <a:pt x="121" y="291"/>
                </a:lnTo>
                <a:lnTo>
                  <a:pt x="118" y="296"/>
                </a:lnTo>
                <a:lnTo>
                  <a:pt x="118" y="296"/>
                </a:lnTo>
                <a:lnTo>
                  <a:pt x="116" y="297"/>
                </a:lnTo>
                <a:lnTo>
                  <a:pt x="116" y="299"/>
                </a:lnTo>
                <a:lnTo>
                  <a:pt x="116" y="299"/>
                </a:lnTo>
                <a:lnTo>
                  <a:pt x="119" y="303"/>
                </a:lnTo>
                <a:lnTo>
                  <a:pt x="119" y="303"/>
                </a:lnTo>
                <a:lnTo>
                  <a:pt x="121" y="304"/>
                </a:lnTo>
                <a:lnTo>
                  <a:pt x="121" y="304"/>
                </a:lnTo>
                <a:lnTo>
                  <a:pt x="122" y="306"/>
                </a:lnTo>
                <a:lnTo>
                  <a:pt x="122" y="307"/>
                </a:lnTo>
                <a:lnTo>
                  <a:pt x="122" y="307"/>
                </a:lnTo>
                <a:lnTo>
                  <a:pt x="124" y="309"/>
                </a:lnTo>
                <a:lnTo>
                  <a:pt x="124" y="309"/>
                </a:lnTo>
                <a:lnTo>
                  <a:pt x="128" y="316"/>
                </a:lnTo>
                <a:lnTo>
                  <a:pt x="128" y="316"/>
                </a:lnTo>
                <a:lnTo>
                  <a:pt x="131" y="316"/>
                </a:lnTo>
                <a:lnTo>
                  <a:pt x="131" y="316"/>
                </a:lnTo>
                <a:lnTo>
                  <a:pt x="132" y="316"/>
                </a:lnTo>
                <a:lnTo>
                  <a:pt x="132" y="316"/>
                </a:lnTo>
                <a:lnTo>
                  <a:pt x="135" y="317"/>
                </a:lnTo>
                <a:lnTo>
                  <a:pt x="135" y="320"/>
                </a:lnTo>
                <a:lnTo>
                  <a:pt x="135" y="320"/>
                </a:lnTo>
                <a:lnTo>
                  <a:pt x="135" y="321"/>
                </a:lnTo>
                <a:lnTo>
                  <a:pt x="135" y="321"/>
                </a:lnTo>
                <a:lnTo>
                  <a:pt x="138" y="323"/>
                </a:lnTo>
                <a:lnTo>
                  <a:pt x="138" y="323"/>
                </a:lnTo>
                <a:lnTo>
                  <a:pt x="141" y="324"/>
                </a:lnTo>
                <a:lnTo>
                  <a:pt x="141" y="324"/>
                </a:lnTo>
                <a:lnTo>
                  <a:pt x="141" y="326"/>
                </a:lnTo>
                <a:lnTo>
                  <a:pt x="141" y="327"/>
                </a:lnTo>
                <a:lnTo>
                  <a:pt x="141" y="327"/>
                </a:lnTo>
                <a:lnTo>
                  <a:pt x="139" y="328"/>
                </a:lnTo>
                <a:lnTo>
                  <a:pt x="138" y="328"/>
                </a:lnTo>
                <a:lnTo>
                  <a:pt x="138" y="328"/>
                </a:lnTo>
                <a:lnTo>
                  <a:pt x="136" y="327"/>
                </a:lnTo>
                <a:lnTo>
                  <a:pt x="136" y="327"/>
                </a:lnTo>
                <a:lnTo>
                  <a:pt x="132" y="323"/>
                </a:lnTo>
                <a:lnTo>
                  <a:pt x="132" y="323"/>
                </a:lnTo>
                <a:lnTo>
                  <a:pt x="126" y="330"/>
                </a:lnTo>
                <a:lnTo>
                  <a:pt x="126" y="330"/>
                </a:lnTo>
                <a:lnTo>
                  <a:pt x="131" y="334"/>
                </a:lnTo>
                <a:lnTo>
                  <a:pt x="131" y="334"/>
                </a:lnTo>
                <a:lnTo>
                  <a:pt x="132" y="334"/>
                </a:lnTo>
                <a:lnTo>
                  <a:pt x="133" y="334"/>
                </a:lnTo>
                <a:lnTo>
                  <a:pt x="133" y="334"/>
                </a:lnTo>
                <a:lnTo>
                  <a:pt x="146" y="333"/>
                </a:lnTo>
                <a:lnTo>
                  <a:pt x="146" y="333"/>
                </a:lnTo>
                <a:lnTo>
                  <a:pt x="149" y="333"/>
                </a:lnTo>
                <a:lnTo>
                  <a:pt x="151" y="334"/>
                </a:lnTo>
                <a:lnTo>
                  <a:pt x="151" y="334"/>
                </a:lnTo>
                <a:lnTo>
                  <a:pt x="151" y="336"/>
                </a:lnTo>
                <a:lnTo>
                  <a:pt x="151" y="337"/>
                </a:lnTo>
                <a:lnTo>
                  <a:pt x="151" y="337"/>
                </a:lnTo>
                <a:lnTo>
                  <a:pt x="149" y="341"/>
                </a:lnTo>
                <a:lnTo>
                  <a:pt x="149" y="341"/>
                </a:lnTo>
                <a:lnTo>
                  <a:pt x="145" y="345"/>
                </a:lnTo>
                <a:lnTo>
                  <a:pt x="145" y="345"/>
                </a:lnTo>
                <a:lnTo>
                  <a:pt x="151" y="350"/>
                </a:lnTo>
                <a:lnTo>
                  <a:pt x="151" y="350"/>
                </a:lnTo>
                <a:lnTo>
                  <a:pt x="153" y="348"/>
                </a:lnTo>
                <a:lnTo>
                  <a:pt x="153" y="348"/>
                </a:lnTo>
                <a:lnTo>
                  <a:pt x="160" y="344"/>
                </a:lnTo>
                <a:lnTo>
                  <a:pt x="160" y="344"/>
                </a:lnTo>
                <a:lnTo>
                  <a:pt x="162" y="343"/>
                </a:lnTo>
                <a:lnTo>
                  <a:pt x="165" y="344"/>
                </a:lnTo>
                <a:lnTo>
                  <a:pt x="165" y="344"/>
                </a:lnTo>
                <a:lnTo>
                  <a:pt x="165" y="345"/>
                </a:lnTo>
                <a:lnTo>
                  <a:pt x="165" y="347"/>
                </a:lnTo>
                <a:lnTo>
                  <a:pt x="165" y="347"/>
                </a:lnTo>
                <a:lnTo>
                  <a:pt x="163" y="354"/>
                </a:lnTo>
                <a:lnTo>
                  <a:pt x="163" y="354"/>
                </a:lnTo>
                <a:lnTo>
                  <a:pt x="162" y="357"/>
                </a:lnTo>
                <a:lnTo>
                  <a:pt x="162" y="357"/>
                </a:lnTo>
                <a:lnTo>
                  <a:pt x="168" y="360"/>
                </a:lnTo>
                <a:lnTo>
                  <a:pt x="168" y="360"/>
                </a:lnTo>
                <a:lnTo>
                  <a:pt x="169" y="358"/>
                </a:lnTo>
                <a:lnTo>
                  <a:pt x="169" y="358"/>
                </a:lnTo>
                <a:lnTo>
                  <a:pt x="175" y="355"/>
                </a:lnTo>
                <a:lnTo>
                  <a:pt x="175" y="355"/>
                </a:lnTo>
                <a:lnTo>
                  <a:pt x="180" y="353"/>
                </a:lnTo>
                <a:lnTo>
                  <a:pt x="180" y="353"/>
                </a:lnTo>
                <a:lnTo>
                  <a:pt x="182" y="353"/>
                </a:lnTo>
                <a:lnTo>
                  <a:pt x="182" y="353"/>
                </a:lnTo>
                <a:lnTo>
                  <a:pt x="190" y="354"/>
                </a:lnTo>
                <a:lnTo>
                  <a:pt x="190" y="354"/>
                </a:lnTo>
                <a:lnTo>
                  <a:pt x="195" y="355"/>
                </a:lnTo>
                <a:lnTo>
                  <a:pt x="195" y="355"/>
                </a:lnTo>
                <a:lnTo>
                  <a:pt x="207" y="357"/>
                </a:lnTo>
                <a:lnTo>
                  <a:pt x="220" y="357"/>
                </a:lnTo>
                <a:lnTo>
                  <a:pt x="220" y="357"/>
                </a:lnTo>
                <a:lnTo>
                  <a:pt x="230" y="357"/>
                </a:lnTo>
                <a:lnTo>
                  <a:pt x="239" y="354"/>
                </a:lnTo>
                <a:lnTo>
                  <a:pt x="239" y="354"/>
                </a:lnTo>
                <a:lnTo>
                  <a:pt x="240" y="355"/>
                </a:lnTo>
                <a:lnTo>
                  <a:pt x="241" y="357"/>
                </a:lnTo>
                <a:lnTo>
                  <a:pt x="241" y="357"/>
                </a:lnTo>
                <a:lnTo>
                  <a:pt x="241" y="358"/>
                </a:lnTo>
                <a:lnTo>
                  <a:pt x="239" y="360"/>
                </a:lnTo>
                <a:lnTo>
                  <a:pt x="239" y="360"/>
                </a:lnTo>
                <a:lnTo>
                  <a:pt x="234" y="361"/>
                </a:lnTo>
                <a:lnTo>
                  <a:pt x="229" y="360"/>
                </a:lnTo>
                <a:lnTo>
                  <a:pt x="229" y="360"/>
                </a:lnTo>
                <a:lnTo>
                  <a:pt x="217" y="360"/>
                </a:lnTo>
                <a:lnTo>
                  <a:pt x="217" y="360"/>
                </a:lnTo>
                <a:lnTo>
                  <a:pt x="202" y="358"/>
                </a:lnTo>
                <a:lnTo>
                  <a:pt x="202" y="358"/>
                </a:lnTo>
                <a:lnTo>
                  <a:pt x="200" y="358"/>
                </a:lnTo>
                <a:lnTo>
                  <a:pt x="200" y="358"/>
                </a:lnTo>
                <a:lnTo>
                  <a:pt x="203" y="365"/>
                </a:lnTo>
                <a:lnTo>
                  <a:pt x="205" y="374"/>
                </a:lnTo>
                <a:lnTo>
                  <a:pt x="205" y="374"/>
                </a:lnTo>
                <a:lnTo>
                  <a:pt x="212" y="374"/>
                </a:lnTo>
                <a:lnTo>
                  <a:pt x="212" y="374"/>
                </a:lnTo>
                <a:lnTo>
                  <a:pt x="214" y="367"/>
                </a:lnTo>
                <a:lnTo>
                  <a:pt x="214" y="367"/>
                </a:lnTo>
                <a:lnTo>
                  <a:pt x="217" y="364"/>
                </a:lnTo>
                <a:lnTo>
                  <a:pt x="217" y="364"/>
                </a:lnTo>
                <a:lnTo>
                  <a:pt x="220" y="363"/>
                </a:lnTo>
                <a:lnTo>
                  <a:pt x="223" y="364"/>
                </a:lnTo>
                <a:lnTo>
                  <a:pt x="223" y="364"/>
                </a:lnTo>
                <a:lnTo>
                  <a:pt x="224" y="365"/>
                </a:lnTo>
                <a:lnTo>
                  <a:pt x="224" y="365"/>
                </a:lnTo>
                <a:lnTo>
                  <a:pt x="227" y="371"/>
                </a:lnTo>
                <a:lnTo>
                  <a:pt x="227" y="371"/>
                </a:lnTo>
                <a:lnTo>
                  <a:pt x="229" y="372"/>
                </a:lnTo>
                <a:lnTo>
                  <a:pt x="229" y="372"/>
                </a:lnTo>
                <a:lnTo>
                  <a:pt x="230" y="372"/>
                </a:lnTo>
                <a:lnTo>
                  <a:pt x="230" y="372"/>
                </a:lnTo>
                <a:lnTo>
                  <a:pt x="232" y="371"/>
                </a:lnTo>
                <a:lnTo>
                  <a:pt x="233" y="371"/>
                </a:lnTo>
                <a:lnTo>
                  <a:pt x="233" y="371"/>
                </a:lnTo>
                <a:lnTo>
                  <a:pt x="234" y="371"/>
                </a:lnTo>
                <a:lnTo>
                  <a:pt x="234" y="371"/>
                </a:lnTo>
                <a:lnTo>
                  <a:pt x="237" y="371"/>
                </a:lnTo>
                <a:lnTo>
                  <a:pt x="237" y="371"/>
                </a:lnTo>
                <a:lnTo>
                  <a:pt x="239" y="371"/>
                </a:lnTo>
                <a:lnTo>
                  <a:pt x="239" y="370"/>
                </a:lnTo>
                <a:lnTo>
                  <a:pt x="239" y="370"/>
                </a:lnTo>
                <a:lnTo>
                  <a:pt x="240" y="364"/>
                </a:lnTo>
                <a:lnTo>
                  <a:pt x="240" y="364"/>
                </a:lnTo>
                <a:lnTo>
                  <a:pt x="241" y="363"/>
                </a:lnTo>
                <a:lnTo>
                  <a:pt x="241" y="363"/>
                </a:lnTo>
                <a:lnTo>
                  <a:pt x="244" y="361"/>
                </a:lnTo>
                <a:lnTo>
                  <a:pt x="247" y="361"/>
                </a:lnTo>
                <a:lnTo>
                  <a:pt x="247" y="361"/>
                </a:lnTo>
                <a:lnTo>
                  <a:pt x="250" y="364"/>
                </a:lnTo>
                <a:lnTo>
                  <a:pt x="250" y="364"/>
                </a:lnTo>
                <a:lnTo>
                  <a:pt x="251" y="367"/>
                </a:lnTo>
                <a:lnTo>
                  <a:pt x="251" y="367"/>
                </a:lnTo>
                <a:lnTo>
                  <a:pt x="260" y="363"/>
                </a:lnTo>
                <a:lnTo>
                  <a:pt x="260" y="363"/>
                </a:lnTo>
                <a:lnTo>
                  <a:pt x="261" y="361"/>
                </a:lnTo>
                <a:lnTo>
                  <a:pt x="261" y="361"/>
                </a:lnTo>
                <a:lnTo>
                  <a:pt x="263" y="358"/>
                </a:lnTo>
                <a:lnTo>
                  <a:pt x="263" y="358"/>
                </a:lnTo>
                <a:lnTo>
                  <a:pt x="264" y="353"/>
                </a:lnTo>
                <a:lnTo>
                  <a:pt x="264" y="353"/>
                </a:lnTo>
                <a:lnTo>
                  <a:pt x="266" y="351"/>
                </a:lnTo>
                <a:lnTo>
                  <a:pt x="267" y="350"/>
                </a:lnTo>
                <a:lnTo>
                  <a:pt x="268" y="350"/>
                </a:lnTo>
                <a:lnTo>
                  <a:pt x="271" y="351"/>
                </a:lnTo>
                <a:lnTo>
                  <a:pt x="271" y="351"/>
                </a:lnTo>
                <a:lnTo>
                  <a:pt x="276" y="354"/>
                </a:lnTo>
                <a:lnTo>
                  <a:pt x="276" y="354"/>
                </a:lnTo>
                <a:lnTo>
                  <a:pt x="280" y="358"/>
                </a:lnTo>
                <a:lnTo>
                  <a:pt x="280" y="358"/>
                </a:lnTo>
                <a:lnTo>
                  <a:pt x="286" y="355"/>
                </a:lnTo>
                <a:lnTo>
                  <a:pt x="286" y="355"/>
                </a:lnTo>
                <a:lnTo>
                  <a:pt x="287" y="353"/>
                </a:lnTo>
                <a:lnTo>
                  <a:pt x="287" y="353"/>
                </a:lnTo>
                <a:lnTo>
                  <a:pt x="287" y="344"/>
                </a:lnTo>
                <a:lnTo>
                  <a:pt x="287" y="344"/>
                </a:lnTo>
                <a:lnTo>
                  <a:pt x="287" y="343"/>
                </a:lnTo>
                <a:lnTo>
                  <a:pt x="287" y="343"/>
                </a:lnTo>
                <a:close/>
                <a:moveTo>
                  <a:pt x="116" y="66"/>
                </a:moveTo>
                <a:lnTo>
                  <a:pt x="116" y="66"/>
                </a:lnTo>
                <a:lnTo>
                  <a:pt x="116" y="66"/>
                </a:lnTo>
                <a:lnTo>
                  <a:pt x="116" y="66"/>
                </a:lnTo>
                <a:lnTo>
                  <a:pt x="114" y="66"/>
                </a:lnTo>
                <a:lnTo>
                  <a:pt x="114" y="66"/>
                </a:lnTo>
                <a:lnTo>
                  <a:pt x="105" y="70"/>
                </a:lnTo>
                <a:lnTo>
                  <a:pt x="105" y="70"/>
                </a:lnTo>
                <a:lnTo>
                  <a:pt x="97" y="73"/>
                </a:lnTo>
                <a:lnTo>
                  <a:pt x="91" y="78"/>
                </a:lnTo>
                <a:lnTo>
                  <a:pt x="91" y="78"/>
                </a:lnTo>
                <a:lnTo>
                  <a:pt x="87" y="83"/>
                </a:lnTo>
                <a:lnTo>
                  <a:pt x="87" y="83"/>
                </a:lnTo>
                <a:lnTo>
                  <a:pt x="81" y="93"/>
                </a:lnTo>
                <a:lnTo>
                  <a:pt x="81" y="93"/>
                </a:lnTo>
                <a:lnTo>
                  <a:pt x="79" y="97"/>
                </a:lnTo>
                <a:lnTo>
                  <a:pt x="77" y="101"/>
                </a:lnTo>
                <a:lnTo>
                  <a:pt x="74" y="105"/>
                </a:lnTo>
                <a:lnTo>
                  <a:pt x="70" y="108"/>
                </a:lnTo>
                <a:lnTo>
                  <a:pt x="70" y="108"/>
                </a:lnTo>
                <a:lnTo>
                  <a:pt x="64" y="112"/>
                </a:lnTo>
                <a:lnTo>
                  <a:pt x="64" y="112"/>
                </a:lnTo>
                <a:lnTo>
                  <a:pt x="55" y="117"/>
                </a:lnTo>
                <a:lnTo>
                  <a:pt x="50" y="124"/>
                </a:lnTo>
                <a:lnTo>
                  <a:pt x="50" y="124"/>
                </a:lnTo>
                <a:lnTo>
                  <a:pt x="45" y="129"/>
                </a:lnTo>
                <a:lnTo>
                  <a:pt x="43" y="135"/>
                </a:lnTo>
                <a:lnTo>
                  <a:pt x="43" y="135"/>
                </a:lnTo>
                <a:lnTo>
                  <a:pt x="40" y="147"/>
                </a:lnTo>
                <a:lnTo>
                  <a:pt x="40" y="147"/>
                </a:lnTo>
                <a:lnTo>
                  <a:pt x="40" y="152"/>
                </a:lnTo>
                <a:lnTo>
                  <a:pt x="40" y="152"/>
                </a:lnTo>
                <a:lnTo>
                  <a:pt x="43" y="152"/>
                </a:lnTo>
                <a:lnTo>
                  <a:pt x="43" y="155"/>
                </a:lnTo>
                <a:lnTo>
                  <a:pt x="43" y="155"/>
                </a:lnTo>
                <a:lnTo>
                  <a:pt x="41" y="156"/>
                </a:lnTo>
                <a:lnTo>
                  <a:pt x="40" y="156"/>
                </a:lnTo>
                <a:lnTo>
                  <a:pt x="40" y="156"/>
                </a:lnTo>
                <a:lnTo>
                  <a:pt x="40" y="161"/>
                </a:lnTo>
                <a:lnTo>
                  <a:pt x="40" y="161"/>
                </a:lnTo>
                <a:lnTo>
                  <a:pt x="40" y="165"/>
                </a:lnTo>
                <a:lnTo>
                  <a:pt x="40" y="165"/>
                </a:lnTo>
                <a:lnTo>
                  <a:pt x="38" y="171"/>
                </a:lnTo>
                <a:lnTo>
                  <a:pt x="35" y="178"/>
                </a:lnTo>
                <a:lnTo>
                  <a:pt x="35" y="178"/>
                </a:lnTo>
                <a:lnTo>
                  <a:pt x="33" y="189"/>
                </a:lnTo>
                <a:lnTo>
                  <a:pt x="33" y="189"/>
                </a:lnTo>
                <a:lnTo>
                  <a:pt x="33" y="195"/>
                </a:lnTo>
                <a:lnTo>
                  <a:pt x="33" y="195"/>
                </a:lnTo>
                <a:lnTo>
                  <a:pt x="31" y="205"/>
                </a:lnTo>
                <a:lnTo>
                  <a:pt x="34" y="213"/>
                </a:lnTo>
                <a:lnTo>
                  <a:pt x="34" y="213"/>
                </a:lnTo>
                <a:lnTo>
                  <a:pt x="35" y="216"/>
                </a:lnTo>
                <a:lnTo>
                  <a:pt x="35" y="216"/>
                </a:lnTo>
                <a:lnTo>
                  <a:pt x="44" y="222"/>
                </a:lnTo>
                <a:lnTo>
                  <a:pt x="54" y="226"/>
                </a:lnTo>
                <a:lnTo>
                  <a:pt x="54" y="226"/>
                </a:lnTo>
                <a:lnTo>
                  <a:pt x="55" y="226"/>
                </a:lnTo>
                <a:lnTo>
                  <a:pt x="55" y="226"/>
                </a:lnTo>
                <a:lnTo>
                  <a:pt x="54" y="225"/>
                </a:lnTo>
                <a:lnTo>
                  <a:pt x="54" y="225"/>
                </a:lnTo>
                <a:lnTo>
                  <a:pt x="52" y="218"/>
                </a:lnTo>
                <a:lnTo>
                  <a:pt x="52" y="218"/>
                </a:lnTo>
                <a:lnTo>
                  <a:pt x="52" y="206"/>
                </a:lnTo>
                <a:lnTo>
                  <a:pt x="54" y="195"/>
                </a:lnTo>
                <a:lnTo>
                  <a:pt x="54" y="195"/>
                </a:lnTo>
                <a:lnTo>
                  <a:pt x="55" y="192"/>
                </a:lnTo>
                <a:lnTo>
                  <a:pt x="55" y="192"/>
                </a:lnTo>
                <a:lnTo>
                  <a:pt x="52" y="191"/>
                </a:lnTo>
                <a:lnTo>
                  <a:pt x="52" y="191"/>
                </a:lnTo>
                <a:lnTo>
                  <a:pt x="48" y="186"/>
                </a:lnTo>
                <a:lnTo>
                  <a:pt x="48" y="186"/>
                </a:lnTo>
                <a:lnTo>
                  <a:pt x="47" y="185"/>
                </a:lnTo>
                <a:lnTo>
                  <a:pt x="47" y="183"/>
                </a:lnTo>
                <a:lnTo>
                  <a:pt x="47" y="183"/>
                </a:lnTo>
                <a:lnTo>
                  <a:pt x="47" y="182"/>
                </a:lnTo>
                <a:lnTo>
                  <a:pt x="50" y="181"/>
                </a:lnTo>
                <a:lnTo>
                  <a:pt x="50" y="181"/>
                </a:lnTo>
                <a:lnTo>
                  <a:pt x="51" y="181"/>
                </a:lnTo>
                <a:lnTo>
                  <a:pt x="52" y="182"/>
                </a:lnTo>
                <a:lnTo>
                  <a:pt x="52" y="182"/>
                </a:lnTo>
                <a:lnTo>
                  <a:pt x="55" y="185"/>
                </a:lnTo>
                <a:lnTo>
                  <a:pt x="55" y="185"/>
                </a:lnTo>
                <a:lnTo>
                  <a:pt x="55" y="182"/>
                </a:lnTo>
                <a:lnTo>
                  <a:pt x="55" y="182"/>
                </a:lnTo>
                <a:lnTo>
                  <a:pt x="55" y="175"/>
                </a:lnTo>
                <a:lnTo>
                  <a:pt x="54" y="166"/>
                </a:lnTo>
                <a:lnTo>
                  <a:pt x="54" y="166"/>
                </a:lnTo>
                <a:lnTo>
                  <a:pt x="52" y="159"/>
                </a:lnTo>
                <a:lnTo>
                  <a:pt x="52" y="152"/>
                </a:lnTo>
                <a:lnTo>
                  <a:pt x="52" y="152"/>
                </a:lnTo>
                <a:lnTo>
                  <a:pt x="52" y="145"/>
                </a:lnTo>
                <a:lnTo>
                  <a:pt x="52" y="145"/>
                </a:lnTo>
                <a:lnTo>
                  <a:pt x="54" y="137"/>
                </a:lnTo>
                <a:lnTo>
                  <a:pt x="57" y="128"/>
                </a:lnTo>
                <a:lnTo>
                  <a:pt x="57" y="128"/>
                </a:lnTo>
                <a:lnTo>
                  <a:pt x="58" y="124"/>
                </a:lnTo>
                <a:lnTo>
                  <a:pt x="62" y="120"/>
                </a:lnTo>
                <a:lnTo>
                  <a:pt x="65" y="115"/>
                </a:lnTo>
                <a:lnTo>
                  <a:pt x="71" y="114"/>
                </a:lnTo>
                <a:lnTo>
                  <a:pt x="71" y="114"/>
                </a:lnTo>
                <a:lnTo>
                  <a:pt x="77" y="111"/>
                </a:lnTo>
                <a:lnTo>
                  <a:pt x="77" y="111"/>
                </a:lnTo>
                <a:lnTo>
                  <a:pt x="81" y="108"/>
                </a:lnTo>
                <a:lnTo>
                  <a:pt x="87" y="105"/>
                </a:lnTo>
                <a:lnTo>
                  <a:pt x="87" y="105"/>
                </a:lnTo>
                <a:lnTo>
                  <a:pt x="88" y="102"/>
                </a:lnTo>
                <a:lnTo>
                  <a:pt x="91" y="98"/>
                </a:lnTo>
                <a:lnTo>
                  <a:pt x="91" y="98"/>
                </a:lnTo>
                <a:lnTo>
                  <a:pt x="91" y="93"/>
                </a:lnTo>
                <a:lnTo>
                  <a:pt x="91" y="93"/>
                </a:lnTo>
                <a:lnTo>
                  <a:pt x="95" y="84"/>
                </a:lnTo>
                <a:lnTo>
                  <a:pt x="97" y="80"/>
                </a:lnTo>
                <a:lnTo>
                  <a:pt x="101" y="77"/>
                </a:lnTo>
                <a:lnTo>
                  <a:pt x="101" y="77"/>
                </a:lnTo>
                <a:lnTo>
                  <a:pt x="108" y="71"/>
                </a:lnTo>
                <a:lnTo>
                  <a:pt x="108" y="71"/>
                </a:lnTo>
                <a:lnTo>
                  <a:pt x="109" y="71"/>
                </a:lnTo>
                <a:lnTo>
                  <a:pt x="109" y="71"/>
                </a:lnTo>
                <a:lnTo>
                  <a:pt x="112" y="68"/>
                </a:lnTo>
                <a:lnTo>
                  <a:pt x="115" y="67"/>
                </a:lnTo>
                <a:lnTo>
                  <a:pt x="115" y="67"/>
                </a:lnTo>
                <a:lnTo>
                  <a:pt x="116" y="66"/>
                </a:lnTo>
                <a:lnTo>
                  <a:pt x="116" y="66"/>
                </a:lnTo>
                <a:close/>
                <a:moveTo>
                  <a:pt x="92" y="189"/>
                </a:moveTo>
                <a:lnTo>
                  <a:pt x="92" y="189"/>
                </a:lnTo>
                <a:lnTo>
                  <a:pt x="94" y="189"/>
                </a:lnTo>
                <a:lnTo>
                  <a:pt x="94" y="189"/>
                </a:lnTo>
                <a:lnTo>
                  <a:pt x="102" y="186"/>
                </a:lnTo>
                <a:lnTo>
                  <a:pt x="109" y="181"/>
                </a:lnTo>
                <a:lnTo>
                  <a:pt x="109" y="181"/>
                </a:lnTo>
                <a:lnTo>
                  <a:pt x="111" y="179"/>
                </a:lnTo>
                <a:lnTo>
                  <a:pt x="111" y="179"/>
                </a:lnTo>
                <a:lnTo>
                  <a:pt x="111" y="175"/>
                </a:lnTo>
                <a:lnTo>
                  <a:pt x="111" y="175"/>
                </a:lnTo>
                <a:lnTo>
                  <a:pt x="114" y="168"/>
                </a:lnTo>
                <a:lnTo>
                  <a:pt x="114" y="168"/>
                </a:lnTo>
                <a:lnTo>
                  <a:pt x="116" y="161"/>
                </a:lnTo>
                <a:lnTo>
                  <a:pt x="118" y="154"/>
                </a:lnTo>
                <a:lnTo>
                  <a:pt x="118" y="154"/>
                </a:lnTo>
                <a:lnTo>
                  <a:pt x="116" y="145"/>
                </a:lnTo>
                <a:lnTo>
                  <a:pt x="115" y="137"/>
                </a:lnTo>
                <a:lnTo>
                  <a:pt x="115" y="137"/>
                </a:lnTo>
                <a:lnTo>
                  <a:pt x="112" y="131"/>
                </a:lnTo>
                <a:lnTo>
                  <a:pt x="112" y="131"/>
                </a:lnTo>
                <a:lnTo>
                  <a:pt x="111" y="131"/>
                </a:lnTo>
                <a:lnTo>
                  <a:pt x="111" y="131"/>
                </a:lnTo>
                <a:lnTo>
                  <a:pt x="109" y="129"/>
                </a:lnTo>
                <a:lnTo>
                  <a:pt x="109" y="127"/>
                </a:lnTo>
                <a:lnTo>
                  <a:pt x="109" y="127"/>
                </a:lnTo>
                <a:lnTo>
                  <a:pt x="111" y="125"/>
                </a:lnTo>
                <a:lnTo>
                  <a:pt x="111" y="125"/>
                </a:lnTo>
                <a:lnTo>
                  <a:pt x="111" y="124"/>
                </a:lnTo>
                <a:lnTo>
                  <a:pt x="111" y="124"/>
                </a:lnTo>
                <a:lnTo>
                  <a:pt x="111" y="115"/>
                </a:lnTo>
                <a:lnTo>
                  <a:pt x="111" y="115"/>
                </a:lnTo>
                <a:lnTo>
                  <a:pt x="112" y="108"/>
                </a:lnTo>
                <a:lnTo>
                  <a:pt x="114" y="101"/>
                </a:lnTo>
                <a:lnTo>
                  <a:pt x="118" y="87"/>
                </a:lnTo>
                <a:lnTo>
                  <a:pt x="118" y="87"/>
                </a:lnTo>
                <a:lnTo>
                  <a:pt x="124" y="75"/>
                </a:lnTo>
                <a:lnTo>
                  <a:pt x="124" y="75"/>
                </a:lnTo>
                <a:lnTo>
                  <a:pt x="124" y="75"/>
                </a:lnTo>
                <a:lnTo>
                  <a:pt x="124" y="75"/>
                </a:lnTo>
                <a:lnTo>
                  <a:pt x="122" y="75"/>
                </a:lnTo>
                <a:lnTo>
                  <a:pt x="122" y="75"/>
                </a:lnTo>
                <a:lnTo>
                  <a:pt x="114" y="85"/>
                </a:lnTo>
                <a:lnTo>
                  <a:pt x="114" y="85"/>
                </a:lnTo>
                <a:lnTo>
                  <a:pt x="105" y="100"/>
                </a:lnTo>
                <a:lnTo>
                  <a:pt x="105" y="100"/>
                </a:lnTo>
                <a:lnTo>
                  <a:pt x="104" y="101"/>
                </a:lnTo>
                <a:lnTo>
                  <a:pt x="104" y="101"/>
                </a:lnTo>
                <a:lnTo>
                  <a:pt x="104" y="102"/>
                </a:lnTo>
                <a:lnTo>
                  <a:pt x="102" y="104"/>
                </a:lnTo>
                <a:lnTo>
                  <a:pt x="102" y="104"/>
                </a:lnTo>
                <a:lnTo>
                  <a:pt x="101" y="105"/>
                </a:lnTo>
                <a:lnTo>
                  <a:pt x="101" y="105"/>
                </a:lnTo>
                <a:lnTo>
                  <a:pt x="99" y="114"/>
                </a:lnTo>
                <a:lnTo>
                  <a:pt x="99" y="114"/>
                </a:lnTo>
                <a:lnTo>
                  <a:pt x="98" y="120"/>
                </a:lnTo>
                <a:lnTo>
                  <a:pt x="98" y="125"/>
                </a:lnTo>
                <a:lnTo>
                  <a:pt x="98" y="125"/>
                </a:lnTo>
                <a:lnTo>
                  <a:pt x="99" y="132"/>
                </a:lnTo>
                <a:lnTo>
                  <a:pt x="99" y="132"/>
                </a:lnTo>
                <a:lnTo>
                  <a:pt x="102" y="141"/>
                </a:lnTo>
                <a:lnTo>
                  <a:pt x="102" y="148"/>
                </a:lnTo>
                <a:lnTo>
                  <a:pt x="102" y="148"/>
                </a:lnTo>
                <a:lnTo>
                  <a:pt x="102" y="152"/>
                </a:lnTo>
                <a:lnTo>
                  <a:pt x="102" y="152"/>
                </a:lnTo>
                <a:lnTo>
                  <a:pt x="99" y="158"/>
                </a:lnTo>
                <a:lnTo>
                  <a:pt x="99" y="158"/>
                </a:lnTo>
                <a:lnTo>
                  <a:pt x="94" y="168"/>
                </a:lnTo>
                <a:lnTo>
                  <a:pt x="94" y="168"/>
                </a:lnTo>
                <a:lnTo>
                  <a:pt x="92" y="175"/>
                </a:lnTo>
                <a:lnTo>
                  <a:pt x="92" y="183"/>
                </a:lnTo>
                <a:lnTo>
                  <a:pt x="92" y="183"/>
                </a:lnTo>
                <a:lnTo>
                  <a:pt x="92" y="189"/>
                </a:lnTo>
                <a:lnTo>
                  <a:pt x="92" y="189"/>
                </a:lnTo>
                <a:close/>
                <a:moveTo>
                  <a:pt x="136" y="66"/>
                </a:moveTo>
                <a:lnTo>
                  <a:pt x="136" y="66"/>
                </a:lnTo>
                <a:lnTo>
                  <a:pt x="135" y="67"/>
                </a:lnTo>
                <a:lnTo>
                  <a:pt x="135" y="67"/>
                </a:lnTo>
                <a:lnTo>
                  <a:pt x="135" y="67"/>
                </a:lnTo>
                <a:lnTo>
                  <a:pt x="139" y="70"/>
                </a:lnTo>
                <a:lnTo>
                  <a:pt x="139" y="70"/>
                </a:lnTo>
                <a:lnTo>
                  <a:pt x="142" y="74"/>
                </a:lnTo>
                <a:lnTo>
                  <a:pt x="146" y="78"/>
                </a:lnTo>
                <a:lnTo>
                  <a:pt x="146" y="78"/>
                </a:lnTo>
                <a:lnTo>
                  <a:pt x="152" y="88"/>
                </a:lnTo>
                <a:lnTo>
                  <a:pt x="152" y="88"/>
                </a:lnTo>
                <a:lnTo>
                  <a:pt x="159" y="101"/>
                </a:lnTo>
                <a:lnTo>
                  <a:pt x="159" y="101"/>
                </a:lnTo>
                <a:lnTo>
                  <a:pt x="160" y="105"/>
                </a:lnTo>
                <a:lnTo>
                  <a:pt x="160" y="105"/>
                </a:lnTo>
                <a:lnTo>
                  <a:pt x="168" y="129"/>
                </a:lnTo>
                <a:lnTo>
                  <a:pt x="168" y="129"/>
                </a:lnTo>
                <a:lnTo>
                  <a:pt x="170" y="135"/>
                </a:lnTo>
                <a:lnTo>
                  <a:pt x="170" y="142"/>
                </a:lnTo>
                <a:lnTo>
                  <a:pt x="170" y="142"/>
                </a:lnTo>
                <a:lnTo>
                  <a:pt x="170" y="158"/>
                </a:lnTo>
                <a:lnTo>
                  <a:pt x="170" y="158"/>
                </a:lnTo>
                <a:lnTo>
                  <a:pt x="170" y="161"/>
                </a:lnTo>
                <a:lnTo>
                  <a:pt x="170" y="161"/>
                </a:lnTo>
                <a:lnTo>
                  <a:pt x="172" y="159"/>
                </a:lnTo>
                <a:lnTo>
                  <a:pt x="172" y="159"/>
                </a:lnTo>
                <a:lnTo>
                  <a:pt x="176" y="156"/>
                </a:lnTo>
                <a:lnTo>
                  <a:pt x="176" y="156"/>
                </a:lnTo>
                <a:lnTo>
                  <a:pt x="178" y="154"/>
                </a:lnTo>
                <a:lnTo>
                  <a:pt x="178" y="154"/>
                </a:lnTo>
                <a:lnTo>
                  <a:pt x="180" y="147"/>
                </a:lnTo>
                <a:lnTo>
                  <a:pt x="180" y="147"/>
                </a:lnTo>
                <a:lnTo>
                  <a:pt x="180" y="145"/>
                </a:lnTo>
                <a:lnTo>
                  <a:pt x="180" y="145"/>
                </a:lnTo>
                <a:lnTo>
                  <a:pt x="179" y="145"/>
                </a:lnTo>
                <a:lnTo>
                  <a:pt x="179" y="145"/>
                </a:lnTo>
                <a:lnTo>
                  <a:pt x="176" y="145"/>
                </a:lnTo>
                <a:lnTo>
                  <a:pt x="175" y="144"/>
                </a:lnTo>
                <a:lnTo>
                  <a:pt x="175" y="144"/>
                </a:lnTo>
                <a:lnTo>
                  <a:pt x="175" y="141"/>
                </a:lnTo>
                <a:lnTo>
                  <a:pt x="178" y="139"/>
                </a:lnTo>
                <a:lnTo>
                  <a:pt x="178" y="139"/>
                </a:lnTo>
                <a:lnTo>
                  <a:pt x="182" y="137"/>
                </a:lnTo>
                <a:lnTo>
                  <a:pt x="182" y="137"/>
                </a:lnTo>
                <a:lnTo>
                  <a:pt x="183" y="135"/>
                </a:lnTo>
                <a:lnTo>
                  <a:pt x="183" y="135"/>
                </a:lnTo>
                <a:lnTo>
                  <a:pt x="183" y="132"/>
                </a:lnTo>
                <a:lnTo>
                  <a:pt x="183" y="132"/>
                </a:lnTo>
                <a:lnTo>
                  <a:pt x="182" y="131"/>
                </a:lnTo>
                <a:lnTo>
                  <a:pt x="182" y="131"/>
                </a:lnTo>
                <a:lnTo>
                  <a:pt x="180" y="131"/>
                </a:lnTo>
                <a:lnTo>
                  <a:pt x="180" y="128"/>
                </a:lnTo>
                <a:lnTo>
                  <a:pt x="180" y="128"/>
                </a:lnTo>
                <a:lnTo>
                  <a:pt x="180" y="127"/>
                </a:lnTo>
                <a:lnTo>
                  <a:pt x="182" y="125"/>
                </a:lnTo>
                <a:lnTo>
                  <a:pt x="182" y="125"/>
                </a:lnTo>
                <a:lnTo>
                  <a:pt x="183" y="125"/>
                </a:lnTo>
                <a:lnTo>
                  <a:pt x="183" y="125"/>
                </a:lnTo>
                <a:lnTo>
                  <a:pt x="183" y="122"/>
                </a:lnTo>
                <a:lnTo>
                  <a:pt x="186" y="121"/>
                </a:lnTo>
                <a:lnTo>
                  <a:pt x="186" y="121"/>
                </a:lnTo>
                <a:lnTo>
                  <a:pt x="186" y="120"/>
                </a:lnTo>
                <a:lnTo>
                  <a:pt x="186" y="120"/>
                </a:lnTo>
                <a:lnTo>
                  <a:pt x="180" y="107"/>
                </a:lnTo>
                <a:lnTo>
                  <a:pt x="172" y="95"/>
                </a:lnTo>
                <a:lnTo>
                  <a:pt x="172" y="95"/>
                </a:lnTo>
                <a:lnTo>
                  <a:pt x="166" y="87"/>
                </a:lnTo>
                <a:lnTo>
                  <a:pt x="160" y="80"/>
                </a:lnTo>
                <a:lnTo>
                  <a:pt x="160" y="80"/>
                </a:lnTo>
                <a:lnTo>
                  <a:pt x="153" y="74"/>
                </a:lnTo>
                <a:lnTo>
                  <a:pt x="146" y="70"/>
                </a:lnTo>
                <a:lnTo>
                  <a:pt x="146" y="70"/>
                </a:lnTo>
                <a:lnTo>
                  <a:pt x="145" y="68"/>
                </a:lnTo>
                <a:lnTo>
                  <a:pt x="145" y="68"/>
                </a:lnTo>
                <a:lnTo>
                  <a:pt x="139" y="68"/>
                </a:lnTo>
                <a:lnTo>
                  <a:pt x="139" y="68"/>
                </a:lnTo>
                <a:lnTo>
                  <a:pt x="138" y="67"/>
                </a:lnTo>
                <a:lnTo>
                  <a:pt x="136" y="66"/>
                </a:lnTo>
                <a:lnTo>
                  <a:pt x="136" y="66"/>
                </a:lnTo>
                <a:close/>
                <a:moveTo>
                  <a:pt x="67" y="164"/>
                </a:move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71" y="162"/>
                </a:lnTo>
                <a:lnTo>
                  <a:pt x="71" y="162"/>
                </a:lnTo>
                <a:lnTo>
                  <a:pt x="92" y="156"/>
                </a:lnTo>
                <a:lnTo>
                  <a:pt x="92" y="156"/>
                </a:lnTo>
                <a:lnTo>
                  <a:pt x="94" y="156"/>
                </a:lnTo>
                <a:lnTo>
                  <a:pt x="95" y="158"/>
                </a:lnTo>
                <a:lnTo>
                  <a:pt x="95" y="158"/>
                </a:lnTo>
                <a:lnTo>
                  <a:pt x="98" y="152"/>
                </a:lnTo>
                <a:lnTo>
                  <a:pt x="99" y="147"/>
                </a:lnTo>
                <a:lnTo>
                  <a:pt x="99" y="147"/>
                </a:lnTo>
                <a:lnTo>
                  <a:pt x="98" y="139"/>
                </a:lnTo>
                <a:lnTo>
                  <a:pt x="97" y="132"/>
                </a:lnTo>
                <a:lnTo>
                  <a:pt x="97" y="132"/>
                </a:lnTo>
                <a:lnTo>
                  <a:pt x="95" y="125"/>
                </a:lnTo>
                <a:lnTo>
                  <a:pt x="95" y="125"/>
                </a:lnTo>
                <a:lnTo>
                  <a:pt x="95" y="118"/>
                </a:lnTo>
                <a:lnTo>
                  <a:pt x="97" y="111"/>
                </a:lnTo>
                <a:lnTo>
                  <a:pt x="97" y="111"/>
                </a:lnTo>
                <a:lnTo>
                  <a:pt x="98" y="105"/>
                </a:lnTo>
                <a:lnTo>
                  <a:pt x="98" y="105"/>
                </a:lnTo>
                <a:lnTo>
                  <a:pt x="91" y="108"/>
                </a:lnTo>
                <a:lnTo>
                  <a:pt x="84" y="111"/>
                </a:lnTo>
                <a:lnTo>
                  <a:pt x="84" y="111"/>
                </a:lnTo>
                <a:lnTo>
                  <a:pt x="85" y="112"/>
                </a:lnTo>
                <a:lnTo>
                  <a:pt x="85" y="112"/>
                </a:lnTo>
                <a:lnTo>
                  <a:pt x="92" y="112"/>
                </a:lnTo>
                <a:lnTo>
                  <a:pt x="92" y="112"/>
                </a:lnTo>
                <a:lnTo>
                  <a:pt x="94" y="112"/>
                </a:lnTo>
                <a:lnTo>
                  <a:pt x="95" y="114"/>
                </a:lnTo>
                <a:lnTo>
                  <a:pt x="95" y="114"/>
                </a:lnTo>
                <a:lnTo>
                  <a:pt x="94" y="115"/>
                </a:lnTo>
                <a:lnTo>
                  <a:pt x="92" y="117"/>
                </a:lnTo>
                <a:lnTo>
                  <a:pt x="92" y="117"/>
                </a:lnTo>
                <a:lnTo>
                  <a:pt x="91" y="117"/>
                </a:lnTo>
                <a:lnTo>
                  <a:pt x="91" y="117"/>
                </a:lnTo>
                <a:lnTo>
                  <a:pt x="72" y="124"/>
                </a:lnTo>
                <a:lnTo>
                  <a:pt x="72" y="124"/>
                </a:lnTo>
                <a:lnTo>
                  <a:pt x="71" y="124"/>
                </a:lnTo>
                <a:lnTo>
                  <a:pt x="71" y="124"/>
                </a:lnTo>
                <a:lnTo>
                  <a:pt x="72" y="124"/>
                </a:lnTo>
                <a:lnTo>
                  <a:pt x="72" y="124"/>
                </a:lnTo>
                <a:lnTo>
                  <a:pt x="82" y="122"/>
                </a:lnTo>
                <a:lnTo>
                  <a:pt x="82" y="122"/>
                </a:lnTo>
                <a:lnTo>
                  <a:pt x="91" y="122"/>
                </a:lnTo>
                <a:lnTo>
                  <a:pt x="91" y="122"/>
                </a:lnTo>
                <a:lnTo>
                  <a:pt x="92" y="122"/>
                </a:lnTo>
                <a:lnTo>
                  <a:pt x="92" y="122"/>
                </a:lnTo>
                <a:lnTo>
                  <a:pt x="92" y="122"/>
                </a:lnTo>
                <a:lnTo>
                  <a:pt x="92" y="124"/>
                </a:lnTo>
                <a:lnTo>
                  <a:pt x="91" y="125"/>
                </a:lnTo>
                <a:lnTo>
                  <a:pt x="91" y="125"/>
                </a:lnTo>
                <a:lnTo>
                  <a:pt x="89" y="125"/>
                </a:lnTo>
                <a:lnTo>
                  <a:pt x="89" y="125"/>
                </a:lnTo>
                <a:lnTo>
                  <a:pt x="78" y="129"/>
                </a:lnTo>
                <a:lnTo>
                  <a:pt x="65" y="135"/>
                </a:lnTo>
                <a:lnTo>
                  <a:pt x="65" y="135"/>
                </a:lnTo>
                <a:lnTo>
                  <a:pt x="65" y="137"/>
                </a:lnTo>
                <a:lnTo>
                  <a:pt x="65" y="137"/>
                </a:lnTo>
                <a:lnTo>
                  <a:pt x="67" y="137"/>
                </a:lnTo>
                <a:lnTo>
                  <a:pt x="67" y="137"/>
                </a:lnTo>
                <a:lnTo>
                  <a:pt x="82" y="132"/>
                </a:lnTo>
                <a:lnTo>
                  <a:pt x="82" y="132"/>
                </a:lnTo>
                <a:lnTo>
                  <a:pt x="91" y="131"/>
                </a:lnTo>
                <a:lnTo>
                  <a:pt x="91" y="131"/>
                </a:lnTo>
                <a:lnTo>
                  <a:pt x="92" y="131"/>
                </a:lnTo>
                <a:lnTo>
                  <a:pt x="92" y="131"/>
                </a:lnTo>
                <a:lnTo>
                  <a:pt x="92" y="131"/>
                </a:lnTo>
                <a:lnTo>
                  <a:pt x="92" y="132"/>
                </a:lnTo>
                <a:lnTo>
                  <a:pt x="91" y="134"/>
                </a:lnTo>
                <a:lnTo>
                  <a:pt x="91" y="134"/>
                </a:lnTo>
                <a:lnTo>
                  <a:pt x="89" y="134"/>
                </a:lnTo>
                <a:lnTo>
                  <a:pt x="89" y="134"/>
                </a:lnTo>
                <a:lnTo>
                  <a:pt x="78" y="138"/>
                </a:lnTo>
                <a:lnTo>
                  <a:pt x="67" y="144"/>
                </a:lnTo>
                <a:lnTo>
                  <a:pt x="67" y="144"/>
                </a:lnTo>
                <a:lnTo>
                  <a:pt x="67" y="145"/>
                </a:lnTo>
                <a:lnTo>
                  <a:pt x="67" y="145"/>
                </a:lnTo>
                <a:lnTo>
                  <a:pt x="68" y="144"/>
                </a:lnTo>
                <a:lnTo>
                  <a:pt x="68" y="144"/>
                </a:lnTo>
                <a:lnTo>
                  <a:pt x="87" y="139"/>
                </a:lnTo>
                <a:lnTo>
                  <a:pt x="87" y="139"/>
                </a:lnTo>
                <a:lnTo>
                  <a:pt x="92" y="138"/>
                </a:lnTo>
                <a:lnTo>
                  <a:pt x="92" y="138"/>
                </a:lnTo>
                <a:lnTo>
                  <a:pt x="92" y="138"/>
                </a:lnTo>
                <a:lnTo>
                  <a:pt x="94" y="139"/>
                </a:lnTo>
                <a:lnTo>
                  <a:pt x="94" y="139"/>
                </a:lnTo>
                <a:lnTo>
                  <a:pt x="94" y="139"/>
                </a:lnTo>
                <a:lnTo>
                  <a:pt x="94" y="141"/>
                </a:lnTo>
                <a:lnTo>
                  <a:pt x="94" y="141"/>
                </a:lnTo>
                <a:lnTo>
                  <a:pt x="92" y="141"/>
                </a:lnTo>
                <a:lnTo>
                  <a:pt x="92" y="141"/>
                </a:lnTo>
                <a:lnTo>
                  <a:pt x="71" y="151"/>
                </a:lnTo>
                <a:lnTo>
                  <a:pt x="71" y="151"/>
                </a:lnTo>
                <a:lnTo>
                  <a:pt x="70" y="152"/>
                </a:lnTo>
                <a:lnTo>
                  <a:pt x="70" y="152"/>
                </a:lnTo>
                <a:lnTo>
                  <a:pt x="71" y="152"/>
                </a:lnTo>
                <a:lnTo>
                  <a:pt x="71" y="152"/>
                </a:lnTo>
                <a:lnTo>
                  <a:pt x="94" y="144"/>
                </a:lnTo>
                <a:lnTo>
                  <a:pt x="94" y="144"/>
                </a:lnTo>
                <a:lnTo>
                  <a:pt x="95" y="144"/>
                </a:lnTo>
                <a:lnTo>
                  <a:pt x="95" y="144"/>
                </a:lnTo>
                <a:lnTo>
                  <a:pt x="97" y="145"/>
                </a:lnTo>
                <a:lnTo>
                  <a:pt x="97" y="145"/>
                </a:lnTo>
                <a:lnTo>
                  <a:pt x="97" y="147"/>
                </a:lnTo>
                <a:lnTo>
                  <a:pt x="97" y="147"/>
                </a:lnTo>
                <a:lnTo>
                  <a:pt x="95" y="148"/>
                </a:lnTo>
                <a:lnTo>
                  <a:pt x="95" y="148"/>
                </a:lnTo>
                <a:lnTo>
                  <a:pt x="89" y="149"/>
                </a:lnTo>
                <a:lnTo>
                  <a:pt x="89" y="149"/>
                </a:lnTo>
                <a:lnTo>
                  <a:pt x="78" y="155"/>
                </a:lnTo>
                <a:lnTo>
                  <a:pt x="68" y="162"/>
                </a:lnTo>
                <a:lnTo>
                  <a:pt x="68" y="162"/>
                </a:lnTo>
                <a:lnTo>
                  <a:pt x="67" y="164"/>
                </a:lnTo>
                <a:lnTo>
                  <a:pt x="67" y="164"/>
                </a:lnTo>
                <a:close/>
                <a:moveTo>
                  <a:pt x="118" y="220"/>
                </a:moveTo>
                <a:lnTo>
                  <a:pt x="118" y="220"/>
                </a:lnTo>
                <a:lnTo>
                  <a:pt x="118" y="218"/>
                </a:lnTo>
                <a:lnTo>
                  <a:pt x="118" y="218"/>
                </a:lnTo>
                <a:lnTo>
                  <a:pt x="116" y="212"/>
                </a:lnTo>
                <a:lnTo>
                  <a:pt x="116" y="212"/>
                </a:lnTo>
                <a:lnTo>
                  <a:pt x="112" y="199"/>
                </a:lnTo>
                <a:lnTo>
                  <a:pt x="112" y="199"/>
                </a:lnTo>
                <a:lnTo>
                  <a:pt x="111" y="192"/>
                </a:lnTo>
                <a:lnTo>
                  <a:pt x="109" y="186"/>
                </a:lnTo>
                <a:lnTo>
                  <a:pt x="109" y="186"/>
                </a:lnTo>
                <a:lnTo>
                  <a:pt x="109" y="185"/>
                </a:lnTo>
                <a:lnTo>
                  <a:pt x="109" y="185"/>
                </a:lnTo>
                <a:lnTo>
                  <a:pt x="102" y="189"/>
                </a:lnTo>
                <a:lnTo>
                  <a:pt x="94" y="193"/>
                </a:lnTo>
                <a:lnTo>
                  <a:pt x="94" y="193"/>
                </a:lnTo>
                <a:lnTo>
                  <a:pt x="97" y="199"/>
                </a:lnTo>
                <a:lnTo>
                  <a:pt x="97" y="199"/>
                </a:lnTo>
                <a:lnTo>
                  <a:pt x="101" y="206"/>
                </a:lnTo>
                <a:lnTo>
                  <a:pt x="101" y="206"/>
                </a:lnTo>
                <a:lnTo>
                  <a:pt x="102" y="210"/>
                </a:lnTo>
                <a:lnTo>
                  <a:pt x="104" y="215"/>
                </a:lnTo>
                <a:lnTo>
                  <a:pt x="104" y="215"/>
                </a:lnTo>
                <a:lnTo>
                  <a:pt x="105" y="225"/>
                </a:lnTo>
                <a:lnTo>
                  <a:pt x="105" y="225"/>
                </a:lnTo>
                <a:lnTo>
                  <a:pt x="105" y="228"/>
                </a:lnTo>
                <a:lnTo>
                  <a:pt x="105" y="228"/>
                </a:lnTo>
                <a:lnTo>
                  <a:pt x="112" y="225"/>
                </a:lnTo>
                <a:lnTo>
                  <a:pt x="118" y="220"/>
                </a:lnTo>
                <a:lnTo>
                  <a:pt x="118" y="220"/>
                </a:lnTo>
                <a:close/>
                <a:moveTo>
                  <a:pt x="72" y="155"/>
                </a:moveTo>
                <a:lnTo>
                  <a:pt x="72" y="155"/>
                </a:lnTo>
                <a:lnTo>
                  <a:pt x="72" y="155"/>
                </a:lnTo>
                <a:lnTo>
                  <a:pt x="72" y="155"/>
                </a:lnTo>
                <a:lnTo>
                  <a:pt x="70" y="155"/>
                </a:lnTo>
                <a:lnTo>
                  <a:pt x="70" y="155"/>
                </a:lnTo>
                <a:lnTo>
                  <a:pt x="65" y="156"/>
                </a:lnTo>
                <a:lnTo>
                  <a:pt x="65" y="156"/>
                </a:lnTo>
                <a:lnTo>
                  <a:pt x="62" y="156"/>
                </a:lnTo>
                <a:lnTo>
                  <a:pt x="62" y="156"/>
                </a:lnTo>
                <a:lnTo>
                  <a:pt x="61" y="155"/>
                </a:lnTo>
                <a:lnTo>
                  <a:pt x="62" y="154"/>
                </a:lnTo>
                <a:lnTo>
                  <a:pt x="62" y="154"/>
                </a:lnTo>
                <a:lnTo>
                  <a:pt x="64" y="152"/>
                </a:lnTo>
                <a:lnTo>
                  <a:pt x="64" y="152"/>
                </a:lnTo>
                <a:lnTo>
                  <a:pt x="71" y="148"/>
                </a:lnTo>
                <a:lnTo>
                  <a:pt x="71" y="148"/>
                </a:lnTo>
                <a:lnTo>
                  <a:pt x="72" y="147"/>
                </a:lnTo>
                <a:lnTo>
                  <a:pt x="72" y="147"/>
                </a:lnTo>
                <a:lnTo>
                  <a:pt x="71" y="147"/>
                </a:lnTo>
                <a:lnTo>
                  <a:pt x="71" y="147"/>
                </a:lnTo>
                <a:lnTo>
                  <a:pt x="64" y="148"/>
                </a:lnTo>
                <a:lnTo>
                  <a:pt x="64" y="148"/>
                </a:lnTo>
                <a:lnTo>
                  <a:pt x="61" y="148"/>
                </a:lnTo>
                <a:lnTo>
                  <a:pt x="60" y="147"/>
                </a:lnTo>
                <a:lnTo>
                  <a:pt x="60" y="147"/>
                </a:lnTo>
                <a:lnTo>
                  <a:pt x="61" y="145"/>
                </a:lnTo>
                <a:lnTo>
                  <a:pt x="62" y="144"/>
                </a:lnTo>
                <a:lnTo>
                  <a:pt x="62" y="144"/>
                </a:lnTo>
                <a:lnTo>
                  <a:pt x="68" y="139"/>
                </a:lnTo>
                <a:lnTo>
                  <a:pt x="68" y="139"/>
                </a:lnTo>
                <a:lnTo>
                  <a:pt x="70" y="139"/>
                </a:lnTo>
                <a:lnTo>
                  <a:pt x="70" y="139"/>
                </a:lnTo>
                <a:lnTo>
                  <a:pt x="68" y="139"/>
                </a:lnTo>
                <a:lnTo>
                  <a:pt x="68" y="139"/>
                </a:lnTo>
                <a:lnTo>
                  <a:pt x="62" y="139"/>
                </a:lnTo>
                <a:lnTo>
                  <a:pt x="62" y="139"/>
                </a:lnTo>
                <a:lnTo>
                  <a:pt x="61" y="139"/>
                </a:lnTo>
                <a:lnTo>
                  <a:pt x="61" y="139"/>
                </a:lnTo>
                <a:lnTo>
                  <a:pt x="58" y="138"/>
                </a:lnTo>
                <a:lnTo>
                  <a:pt x="60" y="135"/>
                </a:lnTo>
                <a:lnTo>
                  <a:pt x="60" y="135"/>
                </a:lnTo>
                <a:lnTo>
                  <a:pt x="62" y="134"/>
                </a:lnTo>
                <a:lnTo>
                  <a:pt x="62" y="134"/>
                </a:lnTo>
                <a:lnTo>
                  <a:pt x="72" y="128"/>
                </a:lnTo>
                <a:lnTo>
                  <a:pt x="72" y="128"/>
                </a:lnTo>
                <a:lnTo>
                  <a:pt x="74" y="128"/>
                </a:lnTo>
                <a:lnTo>
                  <a:pt x="74" y="128"/>
                </a:lnTo>
                <a:lnTo>
                  <a:pt x="71" y="128"/>
                </a:lnTo>
                <a:lnTo>
                  <a:pt x="71" y="128"/>
                </a:lnTo>
                <a:lnTo>
                  <a:pt x="65" y="127"/>
                </a:lnTo>
                <a:lnTo>
                  <a:pt x="65" y="127"/>
                </a:lnTo>
                <a:lnTo>
                  <a:pt x="65" y="127"/>
                </a:lnTo>
                <a:lnTo>
                  <a:pt x="64" y="125"/>
                </a:lnTo>
                <a:lnTo>
                  <a:pt x="64" y="125"/>
                </a:lnTo>
                <a:lnTo>
                  <a:pt x="64" y="124"/>
                </a:lnTo>
                <a:lnTo>
                  <a:pt x="65" y="124"/>
                </a:lnTo>
                <a:lnTo>
                  <a:pt x="65" y="124"/>
                </a:lnTo>
                <a:lnTo>
                  <a:pt x="70" y="121"/>
                </a:lnTo>
                <a:lnTo>
                  <a:pt x="70" y="121"/>
                </a:lnTo>
                <a:lnTo>
                  <a:pt x="84" y="115"/>
                </a:lnTo>
                <a:lnTo>
                  <a:pt x="84" y="115"/>
                </a:lnTo>
                <a:lnTo>
                  <a:pt x="85" y="115"/>
                </a:lnTo>
                <a:lnTo>
                  <a:pt x="85" y="115"/>
                </a:lnTo>
                <a:lnTo>
                  <a:pt x="85" y="115"/>
                </a:lnTo>
                <a:lnTo>
                  <a:pt x="85" y="115"/>
                </a:lnTo>
                <a:lnTo>
                  <a:pt x="82" y="115"/>
                </a:lnTo>
                <a:lnTo>
                  <a:pt x="79" y="114"/>
                </a:lnTo>
                <a:lnTo>
                  <a:pt x="79" y="114"/>
                </a:lnTo>
                <a:lnTo>
                  <a:pt x="78" y="114"/>
                </a:lnTo>
                <a:lnTo>
                  <a:pt x="78" y="114"/>
                </a:lnTo>
                <a:lnTo>
                  <a:pt x="72" y="117"/>
                </a:lnTo>
                <a:lnTo>
                  <a:pt x="72" y="117"/>
                </a:lnTo>
                <a:lnTo>
                  <a:pt x="67" y="120"/>
                </a:lnTo>
                <a:lnTo>
                  <a:pt x="67" y="120"/>
                </a:lnTo>
                <a:lnTo>
                  <a:pt x="60" y="127"/>
                </a:lnTo>
                <a:lnTo>
                  <a:pt x="57" y="135"/>
                </a:lnTo>
                <a:lnTo>
                  <a:pt x="57" y="135"/>
                </a:lnTo>
                <a:lnTo>
                  <a:pt x="57" y="144"/>
                </a:lnTo>
                <a:lnTo>
                  <a:pt x="55" y="152"/>
                </a:lnTo>
                <a:lnTo>
                  <a:pt x="55" y="152"/>
                </a:lnTo>
                <a:lnTo>
                  <a:pt x="57" y="159"/>
                </a:lnTo>
                <a:lnTo>
                  <a:pt x="57" y="166"/>
                </a:lnTo>
                <a:lnTo>
                  <a:pt x="57" y="166"/>
                </a:lnTo>
                <a:lnTo>
                  <a:pt x="58" y="174"/>
                </a:lnTo>
                <a:lnTo>
                  <a:pt x="60" y="181"/>
                </a:lnTo>
                <a:lnTo>
                  <a:pt x="60" y="181"/>
                </a:lnTo>
                <a:lnTo>
                  <a:pt x="58" y="186"/>
                </a:lnTo>
                <a:lnTo>
                  <a:pt x="58" y="186"/>
                </a:lnTo>
                <a:lnTo>
                  <a:pt x="60" y="188"/>
                </a:lnTo>
                <a:lnTo>
                  <a:pt x="60" y="188"/>
                </a:lnTo>
                <a:lnTo>
                  <a:pt x="61" y="189"/>
                </a:lnTo>
                <a:lnTo>
                  <a:pt x="61" y="189"/>
                </a:lnTo>
                <a:lnTo>
                  <a:pt x="61" y="188"/>
                </a:lnTo>
                <a:lnTo>
                  <a:pt x="61" y="188"/>
                </a:lnTo>
                <a:lnTo>
                  <a:pt x="62" y="182"/>
                </a:lnTo>
                <a:lnTo>
                  <a:pt x="62" y="182"/>
                </a:lnTo>
                <a:lnTo>
                  <a:pt x="61" y="181"/>
                </a:lnTo>
                <a:lnTo>
                  <a:pt x="61" y="181"/>
                </a:lnTo>
                <a:lnTo>
                  <a:pt x="61" y="179"/>
                </a:lnTo>
                <a:lnTo>
                  <a:pt x="62" y="178"/>
                </a:lnTo>
                <a:lnTo>
                  <a:pt x="62" y="178"/>
                </a:lnTo>
                <a:lnTo>
                  <a:pt x="64" y="174"/>
                </a:lnTo>
                <a:lnTo>
                  <a:pt x="64" y="174"/>
                </a:lnTo>
                <a:lnTo>
                  <a:pt x="65" y="171"/>
                </a:lnTo>
                <a:lnTo>
                  <a:pt x="65" y="171"/>
                </a:lnTo>
                <a:lnTo>
                  <a:pt x="65" y="171"/>
                </a:lnTo>
                <a:lnTo>
                  <a:pt x="67" y="169"/>
                </a:lnTo>
                <a:lnTo>
                  <a:pt x="67" y="169"/>
                </a:lnTo>
                <a:lnTo>
                  <a:pt x="68" y="169"/>
                </a:lnTo>
                <a:lnTo>
                  <a:pt x="70" y="171"/>
                </a:lnTo>
                <a:lnTo>
                  <a:pt x="70" y="171"/>
                </a:lnTo>
                <a:lnTo>
                  <a:pt x="81" y="164"/>
                </a:lnTo>
                <a:lnTo>
                  <a:pt x="81" y="164"/>
                </a:lnTo>
                <a:lnTo>
                  <a:pt x="81" y="164"/>
                </a:lnTo>
                <a:lnTo>
                  <a:pt x="81" y="164"/>
                </a:lnTo>
                <a:lnTo>
                  <a:pt x="79" y="164"/>
                </a:lnTo>
                <a:lnTo>
                  <a:pt x="79" y="164"/>
                </a:lnTo>
                <a:lnTo>
                  <a:pt x="68" y="166"/>
                </a:lnTo>
                <a:lnTo>
                  <a:pt x="68" y="166"/>
                </a:lnTo>
                <a:lnTo>
                  <a:pt x="64" y="166"/>
                </a:lnTo>
                <a:lnTo>
                  <a:pt x="64" y="166"/>
                </a:lnTo>
                <a:lnTo>
                  <a:pt x="62" y="166"/>
                </a:lnTo>
                <a:lnTo>
                  <a:pt x="62" y="165"/>
                </a:lnTo>
                <a:lnTo>
                  <a:pt x="62" y="165"/>
                </a:lnTo>
                <a:lnTo>
                  <a:pt x="62" y="162"/>
                </a:lnTo>
                <a:lnTo>
                  <a:pt x="62" y="162"/>
                </a:lnTo>
                <a:lnTo>
                  <a:pt x="62" y="162"/>
                </a:lnTo>
                <a:lnTo>
                  <a:pt x="65" y="159"/>
                </a:lnTo>
                <a:lnTo>
                  <a:pt x="65" y="159"/>
                </a:lnTo>
                <a:lnTo>
                  <a:pt x="72" y="155"/>
                </a:lnTo>
                <a:lnTo>
                  <a:pt x="72" y="155"/>
                </a:lnTo>
                <a:close/>
                <a:moveTo>
                  <a:pt x="139" y="216"/>
                </a:moveTo>
                <a:lnTo>
                  <a:pt x="139" y="216"/>
                </a:lnTo>
                <a:lnTo>
                  <a:pt x="141" y="216"/>
                </a:lnTo>
                <a:lnTo>
                  <a:pt x="141" y="216"/>
                </a:lnTo>
                <a:lnTo>
                  <a:pt x="151" y="206"/>
                </a:lnTo>
                <a:lnTo>
                  <a:pt x="151" y="206"/>
                </a:lnTo>
                <a:lnTo>
                  <a:pt x="151" y="203"/>
                </a:lnTo>
                <a:lnTo>
                  <a:pt x="151" y="203"/>
                </a:lnTo>
                <a:lnTo>
                  <a:pt x="152" y="199"/>
                </a:lnTo>
                <a:lnTo>
                  <a:pt x="152" y="199"/>
                </a:lnTo>
                <a:lnTo>
                  <a:pt x="152" y="195"/>
                </a:lnTo>
                <a:lnTo>
                  <a:pt x="152" y="195"/>
                </a:lnTo>
                <a:lnTo>
                  <a:pt x="151" y="192"/>
                </a:lnTo>
                <a:lnTo>
                  <a:pt x="151" y="189"/>
                </a:lnTo>
                <a:lnTo>
                  <a:pt x="151" y="189"/>
                </a:lnTo>
                <a:lnTo>
                  <a:pt x="153" y="186"/>
                </a:lnTo>
                <a:lnTo>
                  <a:pt x="153" y="186"/>
                </a:lnTo>
                <a:lnTo>
                  <a:pt x="153" y="185"/>
                </a:lnTo>
                <a:lnTo>
                  <a:pt x="153" y="185"/>
                </a:lnTo>
                <a:lnTo>
                  <a:pt x="153" y="181"/>
                </a:lnTo>
                <a:lnTo>
                  <a:pt x="153" y="181"/>
                </a:lnTo>
                <a:lnTo>
                  <a:pt x="152" y="178"/>
                </a:lnTo>
                <a:lnTo>
                  <a:pt x="152" y="176"/>
                </a:lnTo>
                <a:lnTo>
                  <a:pt x="152" y="176"/>
                </a:lnTo>
                <a:lnTo>
                  <a:pt x="153" y="175"/>
                </a:lnTo>
                <a:lnTo>
                  <a:pt x="153" y="175"/>
                </a:lnTo>
                <a:lnTo>
                  <a:pt x="153" y="174"/>
                </a:lnTo>
                <a:lnTo>
                  <a:pt x="153" y="174"/>
                </a:lnTo>
                <a:lnTo>
                  <a:pt x="153" y="166"/>
                </a:lnTo>
                <a:lnTo>
                  <a:pt x="153" y="166"/>
                </a:lnTo>
                <a:lnTo>
                  <a:pt x="151" y="164"/>
                </a:lnTo>
                <a:lnTo>
                  <a:pt x="151" y="164"/>
                </a:lnTo>
                <a:lnTo>
                  <a:pt x="151" y="165"/>
                </a:lnTo>
                <a:lnTo>
                  <a:pt x="151" y="165"/>
                </a:lnTo>
                <a:lnTo>
                  <a:pt x="146" y="176"/>
                </a:lnTo>
                <a:lnTo>
                  <a:pt x="139" y="188"/>
                </a:lnTo>
                <a:lnTo>
                  <a:pt x="139" y="188"/>
                </a:lnTo>
                <a:lnTo>
                  <a:pt x="139" y="189"/>
                </a:lnTo>
                <a:lnTo>
                  <a:pt x="139" y="189"/>
                </a:lnTo>
                <a:lnTo>
                  <a:pt x="138" y="202"/>
                </a:lnTo>
                <a:lnTo>
                  <a:pt x="138" y="208"/>
                </a:lnTo>
                <a:lnTo>
                  <a:pt x="139" y="213"/>
                </a:lnTo>
                <a:lnTo>
                  <a:pt x="139" y="213"/>
                </a:lnTo>
                <a:lnTo>
                  <a:pt x="139" y="216"/>
                </a:lnTo>
                <a:lnTo>
                  <a:pt x="139" y="216"/>
                </a:lnTo>
                <a:close/>
                <a:moveTo>
                  <a:pt x="18" y="162"/>
                </a:moveTo>
                <a:lnTo>
                  <a:pt x="18" y="162"/>
                </a:lnTo>
                <a:lnTo>
                  <a:pt x="21" y="162"/>
                </a:lnTo>
                <a:lnTo>
                  <a:pt x="21" y="162"/>
                </a:lnTo>
                <a:lnTo>
                  <a:pt x="31" y="164"/>
                </a:lnTo>
                <a:lnTo>
                  <a:pt x="31" y="164"/>
                </a:lnTo>
                <a:lnTo>
                  <a:pt x="33" y="164"/>
                </a:lnTo>
                <a:lnTo>
                  <a:pt x="33" y="164"/>
                </a:lnTo>
                <a:lnTo>
                  <a:pt x="34" y="164"/>
                </a:lnTo>
                <a:lnTo>
                  <a:pt x="34" y="165"/>
                </a:lnTo>
                <a:lnTo>
                  <a:pt x="34" y="165"/>
                </a:lnTo>
                <a:lnTo>
                  <a:pt x="34" y="166"/>
                </a:lnTo>
                <a:lnTo>
                  <a:pt x="34" y="166"/>
                </a:lnTo>
                <a:lnTo>
                  <a:pt x="31" y="168"/>
                </a:lnTo>
                <a:lnTo>
                  <a:pt x="31" y="168"/>
                </a:lnTo>
                <a:lnTo>
                  <a:pt x="17" y="175"/>
                </a:lnTo>
                <a:lnTo>
                  <a:pt x="17" y="175"/>
                </a:lnTo>
                <a:lnTo>
                  <a:pt x="16" y="176"/>
                </a:lnTo>
                <a:lnTo>
                  <a:pt x="16" y="178"/>
                </a:lnTo>
                <a:lnTo>
                  <a:pt x="16" y="178"/>
                </a:lnTo>
                <a:lnTo>
                  <a:pt x="16" y="178"/>
                </a:lnTo>
                <a:lnTo>
                  <a:pt x="16" y="178"/>
                </a:lnTo>
                <a:lnTo>
                  <a:pt x="25" y="178"/>
                </a:lnTo>
                <a:lnTo>
                  <a:pt x="25" y="178"/>
                </a:lnTo>
                <a:lnTo>
                  <a:pt x="30" y="178"/>
                </a:lnTo>
                <a:lnTo>
                  <a:pt x="30" y="178"/>
                </a:lnTo>
                <a:lnTo>
                  <a:pt x="31" y="178"/>
                </a:lnTo>
                <a:lnTo>
                  <a:pt x="31" y="179"/>
                </a:lnTo>
                <a:lnTo>
                  <a:pt x="31" y="179"/>
                </a:lnTo>
                <a:lnTo>
                  <a:pt x="31" y="179"/>
                </a:lnTo>
                <a:lnTo>
                  <a:pt x="31" y="181"/>
                </a:lnTo>
                <a:lnTo>
                  <a:pt x="31" y="181"/>
                </a:lnTo>
                <a:lnTo>
                  <a:pt x="28" y="182"/>
                </a:lnTo>
                <a:lnTo>
                  <a:pt x="28" y="182"/>
                </a:lnTo>
                <a:lnTo>
                  <a:pt x="18" y="188"/>
                </a:lnTo>
                <a:lnTo>
                  <a:pt x="18" y="188"/>
                </a:lnTo>
                <a:lnTo>
                  <a:pt x="17" y="189"/>
                </a:lnTo>
                <a:lnTo>
                  <a:pt x="17" y="189"/>
                </a:lnTo>
                <a:lnTo>
                  <a:pt x="18" y="191"/>
                </a:lnTo>
                <a:lnTo>
                  <a:pt x="18" y="193"/>
                </a:lnTo>
                <a:lnTo>
                  <a:pt x="18" y="193"/>
                </a:lnTo>
                <a:lnTo>
                  <a:pt x="28" y="192"/>
                </a:lnTo>
                <a:lnTo>
                  <a:pt x="28" y="192"/>
                </a:lnTo>
                <a:lnTo>
                  <a:pt x="30" y="191"/>
                </a:lnTo>
                <a:lnTo>
                  <a:pt x="30" y="191"/>
                </a:lnTo>
                <a:lnTo>
                  <a:pt x="31" y="182"/>
                </a:lnTo>
                <a:lnTo>
                  <a:pt x="31" y="182"/>
                </a:lnTo>
                <a:lnTo>
                  <a:pt x="35" y="171"/>
                </a:lnTo>
                <a:lnTo>
                  <a:pt x="35" y="171"/>
                </a:lnTo>
                <a:lnTo>
                  <a:pt x="37" y="164"/>
                </a:lnTo>
                <a:lnTo>
                  <a:pt x="37" y="155"/>
                </a:lnTo>
                <a:lnTo>
                  <a:pt x="37" y="155"/>
                </a:lnTo>
                <a:lnTo>
                  <a:pt x="33" y="152"/>
                </a:lnTo>
                <a:lnTo>
                  <a:pt x="30" y="147"/>
                </a:lnTo>
                <a:lnTo>
                  <a:pt x="30" y="147"/>
                </a:lnTo>
                <a:lnTo>
                  <a:pt x="25" y="149"/>
                </a:lnTo>
                <a:lnTo>
                  <a:pt x="23" y="154"/>
                </a:lnTo>
                <a:lnTo>
                  <a:pt x="23" y="154"/>
                </a:lnTo>
                <a:lnTo>
                  <a:pt x="25" y="154"/>
                </a:lnTo>
                <a:lnTo>
                  <a:pt x="25" y="154"/>
                </a:lnTo>
                <a:lnTo>
                  <a:pt x="30" y="154"/>
                </a:lnTo>
                <a:lnTo>
                  <a:pt x="30" y="154"/>
                </a:lnTo>
                <a:lnTo>
                  <a:pt x="31" y="155"/>
                </a:lnTo>
                <a:lnTo>
                  <a:pt x="31" y="155"/>
                </a:lnTo>
                <a:lnTo>
                  <a:pt x="31" y="156"/>
                </a:lnTo>
                <a:lnTo>
                  <a:pt x="31" y="156"/>
                </a:lnTo>
                <a:lnTo>
                  <a:pt x="27" y="159"/>
                </a:lnTo>
                <a:lnTo>
                  <a:pt x="27" y="159"/>
                </a:lnTo>
                <a:lnTo>
                  <a:pt x="20" y="162"/>
                </a:lnTo>
                <a:lnTo>
                  <a:pt x="20" y="162"/>
                </a:lnTo>
                <a:lnTo>
                  <a:pt x="18" y="162"/>
                </a:lnTo>
                <a:lnTo>
                  <a:pt x="18" y="162"/>
                </a:lnTo>
                <a:close/>
                <a:moveTo>
                  <a:pt x="158" y="358"/>
                </a:moveTo>
                <a:lnTo>
                  <a:pt x="158" y="358"/>
                </a:lnTo>
                <a:lnTo>
                  <a:pt x="151" y="354"/>
                </a:lnTo>
                <a:lnTo>
                  <a:pt x="151" y="354"/>
                </a:lnTo>
                <a:lnTo>
                  <a:pt x="149" y="354"/>
                </a:lnTo>
                <a:lnTo>
                  <a:pt x="149" y="354"/>
                </a:lnTo>
                <a:lnTo>
                  <a:pt x="143" y="355"/>
                </a:lnTo>
                <a:lnTo>
                  <a:pt x="143" y="355"/>
                </a:lnTo>
                <a:lnTo>
                  <a:pt x="141" y="355"/>
                </a:lnTo>
                <a:lnTo>
                  <a:pt x="141" y="355"/>
                </a:lnTo>
                <a:lnTo>
                  <a:pt x="139" y="354"/>
                </a:lnTo>
                <a:lnTo>
                  <a:pt x="138" y="353"/>
                </a:lnTo>
                <a:lnTo>
                  <a:pt x="138" y="353"/>
                </a:lnTo>
                <a:lnTo>
                  <a:pt x="139" y="350"/>
                </a:lnTo>
                <a:lnTo>
                  <a:pt x="139" y="350"/>
                </a:lnTo>
                <a:lnTo>
                  <a:pt x="141" y="347"/>
                </a:lnTo>
                <a:lnTo>
                  <a:pt x="141" y="347"/>
                </a:lnTo>
                <a:lnTo>
                  <a:pt x="132" y="338"/>
                </a:lnTo>
                <a:lnTo>
                  <a:pt x="132" y="338"/>
                </a:lnTo>
                <a:lnTo>
                  <a:pt x="131" y="338"/>
                </a:lnTo>
                <a:lnTo>
                  <a:pt x="131" y="338"/>
                </a:lnTo>
                <a:lnTo>
                  <a:pt x="124" y="340"/>
                </a:lnTo>
                <a:lnTo>
                  <a:pt x="124" y="340"/>
                </a:lnTo>
                <a:lnTo>
                  <a:pt x="122" y="343"/>
                </a:lnTo>
                <a:lnTo>
                  <a:pt x="119" y="344"/>
                </a:lnTo>
                <a:lnTo>
                  <a:pt x="119" y="344"/>
                </a:lnTo>
                <a:lnTo>
                  <a:pt x="128" y="351"/>
                </a:lnTo>
                <a:lnTo>
                  <a:pt x="135" y="357"/>
                </a:lnTo>
                <a:lnTo>
                  <a:pt x="145" y="363"/>
                </a:lnTo>
                <a:lnTo>
                  <a:pt x="155" y="367"/>
                </a:lnTo>
                <a:lnTo>
                  <a:pt x="155" y="367"/>
                </a:lnTo>
                <a:lnTo>
                  <a:pt x="158" y="358"/>
                </a:lnTo>
                <a:lnTo>
                  <a:pt x="158" y="358"/>
                </a:lnTo>
                <a:close/>
                <a:moveTo>
                  <a:pt x="72" y="81"/>
                </a:moveTo>
                <a:lnTo>
                  <a:pt x="72" y="81"/>
                </a:lnTo>
                <a:lnTo>
                  <a:pt x="72" y="83"/>
                </a:lnTo>
                <a:lnTo>
                  <a:pt x="72" y="83"/>
                </a:lnTo>
                <a:lnTo>
                  <a:pt x="74" y="83"/>
                </a:lnTo>
                <a:lnTo>
                  <a:pt x="74" y="83"/>
                </a:lnTo>
                <a:lnTo>
                  <a:pt x="75" y="84"/>
                </a:lnTo>
                <a:lnTo>
                  <a:pt x="75" y="84"/>
                </a:lnTo>
                <a:lnTo>
                  <a:pt x="77" y="85"/>
                </a:lnTo>
                <a:lnTo>
                  <a:pt x="77" y="85"/>
                </a:lnTo>
                <a:lnTo>
                  <a:pt x="74" y="87"/>
                </a:lnTo>
                <a:lnTo>
                  <a:pt x="74" y="87"/>
                </a:lnTo>
                <a:lnTo>
                  <a:pt x="71" y="88"/>
                </a:lnTo>
                <a:lnTo>
                  <a:pt x="71" y="88"/>
                </a:lnTo>
                <a:lnTo>
                  <a:pt x="62" y="88"/>
                </a:lnTo>
                <a:lnTo>
                  <a:pt x="62" y="88"/>
                </a:lnTo>
                <a:lnTo>
                  <a:pt x="61" y="88"/>
                </a:lnTo>
                <a:lnTo>
                  <a:pt x="61" y="88"/>
                </a:lnTo>
                <a:lnTo>
                  <a:pt x="64" y="90"/>
                </a:lnTo>
                <a:lnTo>
                  <a:pt x="64" y="90"/>
                </a:lnTo>
                <a:lnTo>
                  <a:pt x="70" y="93"/>
                </a:lnTo>
                <a:lnTo>
                  <a:pt x="70" y="93"/>
                </a:lnTo>
                <a:lnTo>
                  <a:pt x="71" y="94"/>
                </a:lnTo>
                <a:lnTo>
                  <a:pt x="71" y="95"/>
                </a:lnTo>
                <a:lnTo>
                  <a:pt x="71" y="95"/>
                </a:lnTo>
                <a:lnTo>
                  <a:pt x="71" y="97"/>
                </a:lnTo>
                <a:lnTo>
                  <a:pt x="70" y="97"/>
                </a:lnTo>
                <a:lnTo>
                  <a:pt x="70" y="97"/>
                </a:lnTo>
                <a:lnTo>
                  <a:pt x="68" y="97"/>
                </a:lnTo>
                <a:lnTo>
                  <a:pt x="68" y="97"/>
                </a:lnTo>
                <a:lnTo>
                  <a:pt x="62" y="97"/>
                </a:lnTo>
                <a:lnTo>
                  <a:pt x="62" y="97"/>
                </a:lnTo>
                <a:lnTo>
                  <a:pt x="61" y="97"/>
                </a:lnTo>
                <a:lnTo>
                  <a:pt x="61" y="97"/>
                </a:lnTo>
                <a:lnTo>
                  <a:pt x="64" y="98"/>
                </a:lnTo>
                <a:lnTo>
                  <a:pt x="64" y="98"/>
                </a:lnTo>
                <a:lnTo>
                  <a:pt x="65" y="100"/>
                </a:lnTo>
                <a:lnTo>
                  <a:pt x="65" y="100"/>
                </a:lnTo>
                <a:lnTo>
                  <a:pt x="67" y="101"/>
                </a:lnTo>
                <a:lnTo>
                  <a:pt x="67" y="101"/>
                </a:lnTo>
                <a:lnTo>
                  <a:pt x="65" y="102"/>
                </a:lnTo>
                <a:lnTo>
                  <a:pt x="65" y="102"/>
                </a:lnTo>
                <a:lnTo>
                  <a:pt x="62" y="102"/>
                </a:lnTo>
                <a:lnTo>
                  <a:pt x="62" y="102"/>
                </a:lnTo>
                <a:lnTo>
                  <a:pt x="45" y="104"/>
                </a:lnTo>
                <a:lnTo>
                  <a:pt x="45" y="104"/>
                </a:lnTo>
                <a:lnTo>
                  <a:pt x="44" y="104"/>
                </a:lnTo>
                <a:lnTo>
                  <a:pt x="44" y="104"/>
                </a:lnTo>
                <a:lnTo>
                  <a:pt x="44" y="104"/>
                </a:lnTo>
                <a:lnTo>
                  <a:pt x="45" y="105"/>
                </a:lnTo>
                <a:lnTo>
                  <a:pt x="45" y="105"/>
                </a:lnTo>
                <a:lnTo>
                  <a:pt x="54" y="108"/>
                </a:lnTo>
                <a:lnTo>
                  <a:pt x="54" y="108"/>
                </a:lnTo>
                <a:lnTo>
                  <a:pt x="55" y="110"/>
                </a:lnTo>
                <a:lnTo>
                  <a:pt x="55" y="112"/>
                </a:lnTo>
                <a:lnTo>
                  <a:pt x="55" y="112"/>
                </a:lnTo>
                <a:lnTo>
                  <a:pt x="65" y="108"/>
                </a:lnTo>
                <a:lnTo>
                  <a:pt x="65" y="108"/>
                </a:lnTo>
                <a:lnTo>
                  <a:pt x="70" y="104"/>
                </a:lnTo>
                <a:lnTo>
                  <a:pt x="70" y="104"/>
                </a:lnTo>
                <a:lnTo>
                  <a:pt x="72" y="101"/>
                </a:lnTo>
                <a:lnTo>
                  <a:pt x="75" y="98"/>
                </a:lnTo>
                <a:lnTo>
                  <a:pt x="78" y="91"/>
                </a:lnTo>
                <a:lnTo>
                  <a:pt x="78" y="91"/>
                </a:lnTo>
                <a:lnTo>
                  <a:pt x="84" y="81"/>
                </a:lnTo>
                <a:lnTo>
                  <a:pt x="87" y="77"/>
                </a:lnTo>
                <a:lnTo>
                  <a:pt x="91" y="73"/>
                </a:lnTo>
                <a:lnTo>
                  <a:pt x="91" y="73"/>
                </a:lnTo>
                <a:lnTo>
                  <a:pt x="92" y="73"/>
                </a:lnTo>
                <a:lnTo>
                  <a:pt x="92" y="73"/>
                </a:lnTo>
                <a:lnTo>
                  <a:pt x="81" y="77"/>
                </a:lnTo>
                <a:lnTo>
                  <a:pt x="81" y="77"/>
                </a:lnTo>
                <a:lnTo>
                  <a:pt x="82" y="78"/>
                </a:lnTo>
                <a:lnTo>
                  <a:pt x="82" y="81"/>
                </a:lnTo>
                <a:lnTo>
                  <a:pt x="82" y="81"/>
                </a:lnTo>
                <a:lnTo>
                  <a:pt x="81" y="83"/>
                </a:lnTo>
                <a:lnTo>
                  <a:pt x="79" y="83"/>
                </a:lnTo>
                <a:lnTo>
                  <a:pt x="79" y="83"/>
                </a:lnTo>
                <a:lnTo>
                  <a:pt x="78" y="81"/>
                </a:lnTo>
                <a:lnTo>
                  <a:pt x="78" y="81"/>
                </a:lnTo>
                <a:lnTo>
                  <a:pt x="72" y="81"/>
                </a:lnTo>
                <a:lnTo>
                  <a:pt x="72" y="81"/>
                </a:lnTo>
                <a:close/>
                <a:moveTo>
                  <a:pt x="170" y="196"/>
                </a:moveTo>
                <a:lnTo>
                  <a:pt x="170" y="196"/>
                </a:lnTo>
                <a:lnTo>
                  <a:pt x="172" y="196"/>
                </a:lnTo>
                <a:lnTo>
                  <a:pt x="172" y="196"/>
                </a:lnTo>
                <a:lnTo>
                  <a:pt x="185" y="186"/>
                </a:lnTo>
                <a:lnTo>
                  <a:pt x="185" y="186"/>
                </a:lnTo>
                <a:lnTo>
                  <a:pt x="186" y="185"/>
                </a:lnTo>
                <a:lnTo>
                  <a:pt x="186" y="185"/>
                </a:lnTo>
                <a:lnTo>
                  <a:pt x="190" y="175"/>
                </a:lnTo>
                <a:lnTo>
                  <a:pt x="193" y="165"/>
                </a:lnTo>
                <a:lnTo>
                  <a:pt x="193" y="165"/>
                </a:lnTo>
                <a:lnTo>
                  <a:pt x="193" y="164"/>
                </a:lnTo>
                <a:lnTo>
                  <a:pt x="193" y="164"/>
                </a:lnTo>
                <a:lnTo>
                  <a:pt x="192" y="164"/>
                </a:lnTo>
                <a:lnTo>
                  <a:pt x="192" y="164"/>
                </a:lnTo>
                <a:lnTo>
                  <a:pt x="178" y="175"/>
                </a:lnTo>
                <a:lnTo>
                  <a:pt x="178" y="175"/>
                </a:lnTo>
                <a:lnTo>
                  <a:pt x="172" y="179"/>
                </a:lnTo>
                <a:lnTo>
                  <a:pt x="172" y="179"/>
                </a:lnTo>
                <a:lnTo>
                  <a:pt x="170" y="182"/>
                </a:lnTo>
                <a:lnTo>
                  <a:pt x="170" y="182"/>
                </a:lnTo>
                <a:lnTo>
                  <a:pt x="170" y="195"/>
                </a:lnTo>
                <a:lnTo>
                  <a:pt x="170" y="195"/>
                </a:lnTo>
                <a:lnTo>
                  <a:pt x="170" y="196"/>
                </a:lnTo>
                <a:lnTo>
                  <a:pt x="170" y="196"/>
                </a:lnTo>
                <a:close/>
                <a:moveTo>
                  <a:pt x="37" y="222"/>
                </a:moveTo>
                <a:lnTo>
                  <a:pt x="37" y="222"/>
                </a:lnTo>
                <a:lnTo>
                  <a:pt x="37" y="222"/>
                </a:lnTo>
                <a:lnTo>
                  <a:pt x="37" y="222"/>
                </a:lnTo>
                <a:lnTo>
                  <a:pt x="38" y="225"/>
                </a:lnTo>
                <a:lnTo>
                  <a:pt x="38" y="225"/>
                </a:lnTo>
                <a:lnTo>
                  <a:pt x="47" y="239"/>
                </a:lnTo>
                <a:lnTo>
                  <a:pt x="47" y="239"/>
                </a:lnTo>
                <a:lnTo>
                  <a:pt x="48" y="240"/>
                </a:lnTo>
                <a:lnTo>
                  <a:pt x="48" y="240"/>
                </a:lnTo>
                <a:lnTo>
                  <a:pt x="55" y="243"/>
                </a:lnTo>
                <a:lnTo>
                  <a:pt x="62" y="245"/>
                </a:lnTo>
                <a:lnTo>
                  <a:pt x="62" y="245"/>
                </a:lnTo>
                <a:lnTo>
                  <a:pt x="65" y="245"/>
                </a:lnTo>
                <a:lnTo>
                  <a:pt x="65" y="245"/>
                </a:lnTo>
                <a:lnTo>
                  <a:pt x="65" y="242"/>
                </a:lnTo>
                <a:lnTo>
                  <a:pt x="65" y="242"/>
                </a:lnTo>
                <a:lnTo>
                  <a:pt x="58" y="232"/>
                </a:lnTo>
                <a:lnTo>
                  <a:pt x="58" y="232"/>
                </a:lnTo>
                <a:lnTo>
                  <a:pt x="57" y="229"/>
                </a:lnTo>
                <a:lnTo>
                  <a:pt x="57" y="229"/>
                </a:lnTo>
                <a:lnTo>
                  <a:pt x="47" y="226"/>
                </a:lnTo>
                <a:lnTo>
                  <a:pt x="38" y="222"/>
                </a:lnTo>
                <a:lnTo>
                  <a:pt x="38" y="222"/>
                </a:lnTo>
                <a:lnTo>
                  <a:pt x="37" y="222"/>
                </a:lnTo>
                <a:lnTo>
                  <a:pt x="37" y="222"/>
                </a:lnTo>
                <a:close/>
                <a:moveTo>
                  <a:pt x="301" y="341"/>
                </a:moveTo>
                <a:lnTo>
                  <a:pt x="301" y="341"/>
                </a:lnTo>
                <a:lnTo>
                  <a:pt x="311" y="330"/>
                </a:lnTo>
                <a:lnTo>
                  <a:pt x="311" y="330"/>
                </a:lnTo>
                <a:lnTo>
                  <a:pt x="311" y="328"/>
                </a:lnTo>
                <a:lnTo>
                  <a:pt x="311" y="328"/>
                </a:lnTo>
                <a:lnTo>
                  <a:pt x="311" y="323"/>
                </a:lnTo>
                <a:lnTo>
                  <a:pt x="311" y="323"/>
                </a:lnTo>
                <a:lnTo>
                  <a:pt x="313" y="320"/>
                </a:lnTo>
                <a:lnTo>
                  <a:pt x="315" y="318"/>
                </a:lnTo>
                <a:lnTo>
                  <a:pt x="315" y="318"/>
                </a:lnTo>
                <a:lnTo>
                  <a:pt x="318" y="320"/>
                </a:lnTo>
                <a:lnTo>
                  <a:pt x="318" y="320"/>
                </a:lnTo>
                <a:lnTo>
                  <a:pt x="325" y="309"/>
                </a:lnTo>
                <a:lnTo>
                  <a:pt x="325" y="309"/>
                </a:lnTo>
                <a:lnTo>
                  <a:pt x="325" y="307"/>
                </a:lnTo>
                <a:lnTo>
                  <a:pt x="325" y="307"/>
                </a:lnTo>
                <a:lnTo>
                  <a:pt x="324" y="300"/>
                </a:lnTo>
                <a:lnTo>
                  <a:pt x="324" y="300"/>
                </a:lnTo>
                <a:lnTo>
                  <a:pt x="322" y="301"/>
                </a:lnTo>
                <a:lnTo>
                  <a:pt x="322" y="301"/>
                </a:lnTo>
                <a:lnTo>
                  <a:pt x="315" y="311"/>
                </a:lnTo>
                <a:lnTo>
                  <a:pt x="315" y="311"/>
                </a:lnTo>
                <a:lnTo>
                  <a:pt x="310" y="321"/>
                </a:lnTo>
                <a:lnTo>
                  <a:pt x="303" y="328"/>
                </a:lnTo>
                <a:lnTo>
                  <a:pt x="303" y="328"/>
                </a:lnTo>
                <a:lnTo>
                  <a:pt x="294" y="337"/>
                </a:lnTo>
                <a:lnTo>
                  <a:pt x="294" y="337"/>
                </a:lnTo>
                <a:lnTo>
                  <a:pt x="293" y="338"/>
                </a:lnTo>
                <a:lnTo>
                  <a:pt x="293" y="338"/>
                </a:lnTo>
                <a:lnTo>
                  <a:pt x="301" y="341"/>
                </a:lnTo>
                <a:lnTo>
                  <a:pt x="301" y="341"/>
                </a:lnTo>
                <a:close/>
                <a:moveTo>
                  <a:pt x="244" y="280"/>
                </a:moveTo>
                <a:lnTo>
                  <a:pt x="244" y="280"/>
                </a:lnTo>
                <a:lnTo>
                  <a:pt x="244" y="280"/>
                </a:lnTo>
                <a:lnTo>
                  <a:pt x="244" y="280"/>
                </a:lnTo>
                <a:lnTo>
                  <a:pt x="239" y="294"/>
                </a:lnTo>
                <a:lnTo>
                  <a:pt x="239" y="294"/>
                </a:lnTo>
                <a:lnTo>
                  <a:pt x="237" y="300"/>
                </a:lnTo>
                <a:lnTo>
                  <a:pt x="237" y="300"/>
                </a:lnTo>
                <a:lnTo>
                  <a:pt x="237" y="303"/>
                </a:lnTo>
                <a:lnTo>
                  <a:pt x="239" y="304"/>
                </a:lnTo>
                <a:lnTo>
                  <a:pt x="239" y="304"/>
                </a:lnTo>
                <a:lnTo>
                  <a:pt x="240" y="304"/>
                </a:lnTo>
                <a:lnTo>
                  <a:pt x="240" y="304"/>
                </a:lnTo>
                <a:lnTo>
                  <a:pt x="247" y="306"/>
                </a:lnTo>
                <a:lnTo>
                  <a:pt x="247" y="306"/>
                </a:lnTo>
                <a:lnTo>
                  <a:pt x="250" y="304"/>
                </a:lnTo>
                <a:lnTo>
                  <a:pt x="253" y="301"/>
                </a:lnTo>
                <a:lnTo>
                  <a:pt x="253" y="301"/>
                </a:lnTo>
                <a:lnTo>
                  <a:pt x="253" y="299"/>
                </a:lnTo>
                <a:lnTo>
                  <a:pt x="253" y="294"/>
                </a:lnTo>
                <a:lnTo>
                  <a:pt x="253" y="294"/>
                </a:lnTo>
                <a:lnTo>
                  <a:pt x="251" y="290"/>
                </a:lnTo>
                <a:lnTo>
                  <a:pt x="251" y="290"/>
                </a:lnTo>
                <a:lnTo>
                  <a:pt x="249" y="284"/>
                </a:lnTo>
                <a:lnTo>
                  <a:pt x="244" y="280"/>
                </a:lnTo>
                <a:lnTo>
                  <a:pt x="244" y="280"/>
                </a:lnTo>
                <a:close/>
                <a:moveTo>
                  <a:pt x="244" y="205"/>
                </a:moveTo>
                <a:lnTo>
                  <a:pt x="244" y="205"/>
                </a:lnTo>
                <a:lnTo>
                  <a:pt x="243" y="206"/>
                </a:lnTo>
                <a:lnTo>
                  <a:pt x="243" y="206"/>
                </a:lnTo>
                <a:lnTo>
                  <a:pt x="227" y="216"/>
                </a:lnTo>
                <a:lnTo>
                  <a:pt x="227" y="216"/>
                </a:lnTo>
                <a:lnTo>
                  <a:pt x="226" y="218"/>
                </a:lnTo>
                <a:lnTo>
                  <a:pt x="226" y="218"/>
                </a:lnTo>
                <a:lnTo>
                  <a:pt x="219" y="225"/>
                </a:lnTo>
                <a:lnTo>
                  <a:pt x="219" y="225"/>
                </a:lnTo>
                <a:lnTo>
                  <a:pt x="219" y="226"/>
                </a:lnTo>
                <a:lnTo>
                  <a:pt x="219" y="226"/>
                </a:lnTo>
                <a:lnTo>
                  <a:pt x="216" y="236"/>
                </a:lnTo>
                <a:lnTo>
                  <a:pt x="216" y="236"/>
                </a:lnTo>
                <a:lnTo>
                  <a:pt x="216" y="237"/>
                </a:lnTo>
                <a:lnTo>
                  <a:pt x="216" y="237"/>
                </a:lnTo>
                <a:lnTo>
                  <a:pt x="223" y="233"/>
                </a:lnTo>
                <a:lnTo>
                  <a:pt x="223" y="233"/>
                </a:lnTo>
                <a:lnTo>
                  <a:pt x="224" y="232"/>
                </a:lnTo>
                <a:lnTo>
                  <a:pt x="224" y="232"/>
                </a:lnTo>
                <a:lnTo>
                  <a:pt x="232" y="223"/>
                </a:lnTo>
                <a:lnTo>
                  <a:pt x="237" y="215"/>
                </a:lnTo>
                <a:lnTo>
                  <a:pt x="237" y="215"/>
                </a:lnTo>
                <a:lnTo>
                  <a:pt x="239" y="213"/>
                </a:lnTo>
                <a:lnTo>
                  <a:pt x="240" y="213"/>
                </a:lnTo>
                <a:lnTo>
                  <a:pt x="240" y="213"/>
                </a:lnTo>
                <a:lnTo>
                  <a:pt x="241" y="213"/>
                </a:lnTo>
                <a:lnTo>
                  <a:pt x="241" y="213"/>
                </a:lnTo>
                <a:lnTo>
                  <a:pt x="241" y="212"/>
                </a:lnTo>
                <a:lnTo>
                  <a:pt x="241" y="212"/>
                </a:lnTo>
                <a:lnTo>
                  <a:pt x="243" y="210"/>
                </a:lnTo>
                <a:lnTo>
                  <a:pt x="243" y="210"/>
                </a:lnTo>
                <a:lnTo>
                  <a:pt x="244" y="208"/>
                </a:lnTo>
                <a:lnTo>
                  <a:pt x="244" y="205"/>
                </a:lnTo>
                <a:lnTo>
                  <a:pt x="244" y="205"/>
                </a:lnTo>
                <a:close/>
                <a:moveTo>
                  <a:pt x="170" y="215"/>
                </a:moveTo>
                <a:lnTo>
                  <a:pt x="170" y="215"/>
                </a:lnTo>
                <a:lnTo>
                  <a:pt x="170" y="215"/>
                </a:lnTo>
                <a:lnTo>
                  <a:pt x="170" y="215"/>
                </a:lnTo>
                <a:lnTo>
                  <a:pt x="172" y="215"/>
                </a:lnTo>
                <a:lnTo>
                  <a:pt x="172" y="215"/>
                </a:lnTo>
                <a:lnTo>
                  <a:pt x="196" y="196"/>
                </a:lnTo>
                <a:lnTo>
                  <a:pt x="196" y="196"/>
                </a:lnTo>
                <a:lnTo>
                  <a:pt x="197" y="195"/>
                </a:lnTo>
                <a:lnTo>
                  <a:pt x="197" y="195"/>
                </a:lnTo>
                <a:lnTo>
                  <a:pt x="197" y="181"/>
                </a:lnTo>
                <a:lnTo>
                  <a:pt x="197" y="181"/>
                </a:lnTo>
                <a:lnTo>
                  <a:pt x="197" y="179"/>
                </a:lnTo>
                <a:lnTo>
                  <a:pt x="197" y="179"/>
                </a:lnTo>
                <a:lnTo>
                  <a:pt x="189" y="186"/>
                </a:lnTo>
                <a:lnTo>
                  <a:pt x="189" y="186"/>
                </a:lnTo>
                <a:lnTo>
                  <a:pt x="187" y="188"/>
                </a:lnTo>
                <a:lnTo>
                  <a:pt x="187" y="188"/>
                </a:lnTo>
                <a:lnTo>
                  <a:pt x="182" y="199"/>
                </a:lnTo>
                <a:lnTo>
                  <a:pt x="175" y="209"/>
                </a:lnTo>
                <a:lnTo>
                  <a:pt x="175" y="209"/>
                </a:lnTo>
                <a:lnTo>
                  <a:pt x="170" y="215"/>
                </a:lnTo>
                <a:lnTo>
                  <a:pt x="170" y="215"/>
                </a:lnTo>
                <a:close/>
                <a:moveTo>
                  <a:pt x="243" y="185"/>
                </a:moveTo>
                <a:lnTo>
                  <a:pt x="243" y="185"/>
                </a:lnTo>
                <a:lnTo>
                  <a:pt x="240" y="171"/>
                </a:lnTo>
                <a:lnTo>
                  <a:pt x="240" y="171"/>
                </a:lnTo>
                <a:lnTo>
                  <a:pt x="239" y="172"/>
                </a:lnTo>
                <a:lnTo>
                  <a:pt x="239" y="172"/>
                </a:lnTo>
                <a:lnTo>
                  <a:pt x="229" y="178"/>
                </a:lnTo>
                <a:lnTo>
                  <a:pt x="229" y="178"/>
                </a:lnTo>
                <a:lnTo>
                  <a:pt x="227" y="179"/>
                </a:lnTo>
                <a:lnTo>
                  <a:pt x="227" y="179"/>
                </a:lnTo>
                <a:lnTo>
                  <a:pt x="226" y="182"/>
                </a:lnTo>
                <a:lnTo>
                  <a:pt x="226" y="185"/>
                </a:lnTo>
                <a:lnTo>
                  <a:pt x="226" y="185"/>
                </a:lnTo>
                <a:lnTo>
                  <a:pt x="226" y="195"/>
                </a:lnTo>
                <a:lnTo>
                  <a:pt x="226" y="195"/>
                </a:lnTo>
                <a:lnTo>
                  <a:pt x="226" y="196"/>
                </a:lnTo>
                <a:lnTo>
                  <a:pt x="226" y="196"/>
                </a:lnTo>
                <a:lnTo>
                  <a:pt x="243" y="185"/>
                </a:lnTo>
                <a:lnTo>
                  <a:pt x="243" y="185"/>
                </a:lnTo>
                <a:close/>
                <a:moveTo>
                  <a:pt x="163" y="260"/>
                </a:moveTo>
                <a:lnTo>
                  <a:pt x="163" y="260"/>
                </a:lnTo>
                <a:lnTo>
                  <a:pt x="172" y="257"/>
                </a:lnTo>
                <a:lnTo>
                  <a:pt x="172" y="257"/>
                </a:lnTo>
                <a:lnTo>
                  <a:pt x="170" y="253"/>
                </a:lnTo>
                <a:lnTo>
                  <a:pt x="170" y="253"/>
                </a:lnTo>
                <a:lnTo>
                  <a:pt x="170" y="253"/>
                </a:lnTo>
                <a:lnTo>
                  <a:pt x="170" y="253"/>
                </a:lnTo>
                <a:lnTo>
                  <a:pt x="168" y="252"/>
                </a:lnTo>
                <a:lnTo>
                  <a:pt x="166" y="250"/>
                </a:lnTo>
                <a:lnTo>
                  <a:pt x="166" y="250"/>
                </a:lnTo>
                <a:lnTo>
                  <a:pt x="168" y="247"/>
                </a:lnTo>
                <a:lnTo>
                  <a:pt x="169" y="246"/>
                </a:lnTo>
                <a:lnTo>
                  <a:pt x="169" y="246"/>
                </a:lnTo>
                <a:lnTo>
                  <a:pt x="170" y="246"/>
                </a:lnTo>
                <a:lnTo>
                  <a:pt x="170" y="246"/>
                </a:lnTo>
                <a:lnTo>
                  <a:pt x="175" y="243"/>
                </a:lnTo>
                <a:lnTo>
                  <a:pt x="175" y="243"/>
                </a:lnTo>
                <a:lnTo>
                  <a:pt x="185" y="235"/>
                </a:lnTo>
                <a:lnTo>
                  <a:pt x="193" y="226"/>
                </a:lnTo>
                <a:lnTo>
                  <a:pt x="193" y="226"/>
                </a:lnTo>
                <a:lnTo>
                  <a:pt x="193" y="225"/>
                </a:lnTo>
                <a:lnTo>
                  <a:pt x="193" y="225"/>
                </a:lnTo>
                <a:lnTo>
                  <a:pt x="195" y="219"/>
                </a:lnTo>
                <a:lnTo>
                  <a:pt x="195" y="219"/>
                </a:lnTo>
                <a:lnTo>
                  <a:pt x="187" y="225"/>
                </a:lnTo>
                <a:lnTo>
                  <a:pt x="187" y="225"/>
                </a:lnTo>
                <a:lnTo>
                  <a:pt x="178" y="233"/>
                </a:lnTo>
                <a:lnTo>
                  <a:pt x="168" y="242"/>
                </a:lnTo>
                <a:lnTo>
                  <a:pt x="168" y="242"/>
                </a:lnTo>
                <a:lnTo>
                  <a:pt x="166" y="245"/>
                </a:lnTo>
                <a:lnTo>
                  <a:pt x="166" y="245"/>
                </a:lnTo>
                <a:lnTo>
                  <a:pt x="163" y="257"/>
                </a:lnTo>
                <a:lnTo>
                  <a:pt x="163" y="257"/>
                </a:lnTo>
                <a:lnTo>
                  <a:pt x="163" y="260"/>
                </a:lnTo>
                <a:lnTo>
                  <a:pt x="163" y="260"/>
                </a:lnTo>
                <a:close/>
                <a:moveTo>
                  <a:pt x="169" y="233"/>
                </a:moveTo>
                <a:lnTo>
                  <a:pt x="169" y="233"/>
                </a:lnTo>
                <a:lnTo>
                  <a:pt x="170" y="232"/>
                </a:lnTo>
                <a:lnTo>
                  <a:pt x="170" y="232"/>
                </a:lnTo>
                <a:lnTo>
                  <a:pt x="176" y="226"/>
                </a:lnTo>
                <a:lnTo>
                  <a:pt x="176" y="226"/>
                </a:lnTo>
                <a:lnTo>
                  <a:pt x="185" y="218"/>
                </a:lnTo>
                <a:lnTo>
                  <a:pt x="193" y="208"/>
                </a:lnTo>
                <a:lnTo>
                  <a:pt x="193" y="208"/>
                </a:lnTo>
                <a:lnTo>
                  <a:pt x="196" y="203"/>
                </a:lnTo>
                <a:lnTo>
                  <a:pt x="196" y="203"/>
                </a:lnTo>
                <a:lnTo>
                  <a:pt x="196" y="201"/>
                </a:lnTo>
                <a:lnTo>
                  <a:pt x="196" y="201"/>
                </a:lnTo>
                <a:lnTo>
                  <a:pt x="195" y="201"/>
                </a:lnTo>
                <a:lnTo>
                  <a:pt x="195" y="201"/>
                </a:lnTo>
                <a:lnTo>
                  <a:pt x="183" y="209"/>
                </a:lnTo>
                <a:lnTo>
                  <a:pt x="172" y="219"/>
                </a:lnTo>
                <a:lnTo>
                  <a:pt x="172" y="219"/>
                </a:lnTo>
                <a:lnTo>
                  <a:pt x="170" y="222"/>
                </a:lnTo>
                <a:lnTo>
                  <a:pt x="169" y="225"/>
                </a:lnTo>
                <a:lnTo>
                  <a:pt x="169" y="225"/>
                </a:lnTo>
                <a:lnTo>
                  <a:pt x="170" y="226"/>
                </a:lnTo>
                <a:lnTo>
                  <a:pt x="170" y="226"/>
                </a:lnTo>
                <a:lnTo>
                  <a:pt x="169" y="228"/>
                </a:lnTo>
                <a:lnTo>
                  <a:pt x="169" y="228"/>
                </a:lnTo>
                <a:lnTo>
                  <a:pt x="169" y="233"/>
                </a:lnTo>
                <a:lnTo>
                  <a:pt x="169" y="233"/>
                </a:lnTo>
                <a:close/>
                <a:moveTo>
                  <a:pt x="173" y="174"/>
                </a:moveTo>
                <a:lnTo>
                  <a:pt x="173" y="174"/>
                </a:lnTo>
                <a:lnTo>
                  <a:pt x="173" y="174"/>
                </a:lnTo>
                <a:lnTo>
                  <a:pt x="173" y="174"/>
                </a:lnTo>
                <a:lnTo>
                  <a:pt x="175" y="174"/>
                </a:lnTo>
                <a:lnTo>
                  <a:pt x="175" y="174"/>
                </a:lnTo>
                <a:lnTo>
                  <a:pt x="193" y="159"/>
                </a:lnTo>
                <a:lnTo>
                  <a:pt x="193" y="159"/>
                </a:lnTo>
                <a:lnTo>
                  <a:pt x="196" y="156"/>
                </a:lnTo>
                <a:lnTo>
                  <a:pt x="196" y="154"/>
                </a:lnTo>
                <a:lnTo>
                  <a:pt x="196" y="154"/>
                </a:lnTo>
                <a:lnTo>
                  <a:pt x="195" y="145"/>
                </a:lnTo>
                <a:lnTo>
                  <a:pt x="195" y="145"/>
                </a:lnTo>
                <a:lnTo>
                  <a:pt x="193" y="145"/>
                </a:lnTo>
                <a:lnTo>
                  <a:pt x="193" y="145"/>
                </a:lnTo>
                <a:lnTo>
                  <a:pt x="180" y="158"/>
                </a:lnTo>
                <a:lnTo>
                  <a:pt x="180" y="158"/>
                </a:lnTo>
                <a:lnTo>
                  <a:pt x="179" y="159"/>
                </a:lnTo>
                <a:lnTo>
                  <a:pt x="179" y="159"/>
                </a:lnTo>
                <a:lnTo>
                  <a:pt x="175" y="172"/>
                </a:lnTo>
                <a:lnTo>
                  <a:pt x="175" y="172"/>
                </a:lnTo>
                <a:lnTo>
                  <a:pt x="173" y="174"/>
                </a:lnTo>
                <a:lnTo>
                  <a:pt x="173" y="174"/>
                </a:lnTo>
                <a:close/>
                <a:moveTo>
                  <a:pt x="274" y="276"/>
                </a:moveTo>
                <a:lnTo>
                  <a:pt x="274" y="276"/>
                </a:lnTo>
                <a:lnTo>
                  <a:pt x="273" y="284"/>
                </a:lnTo>
                <a:lnTo>
                  <a:pt x="273" y="284"/>
                </a:lnTo>
                <a:lnTo>
                  <a:pt x="271" y="293"/>
                </a:lnTo>
                <a:lnTo>
                  <a:pt x="271" y="293"/>
                </a:lnTo>
                <a:lnTo>
                  <a:pt x="271" y="299"/>
                </a:lnTo>
                <a:lnTo>
                  <a:pt x="271" y="299"/>
                </a:lnTo>
                <a:lnTo>
                  <a:pt x="271" y="300"/>
                </a:lnTo>
                <a:lnTo>
                  <a:pt x="273" y="301"/>
                </a:lnTo>
                <a:lnTo>
                  <a:pt x="273" y="301"/>
                </a:lnTo>
                <a:lnTo>
                  <a:pt x="274" y="303"/>
                </a:lnTo>
                <a:lnTo>
                  <a:pt x="277" y="303"/>
                </a:lnTo>
                <a:lnTo>
                  <a:pt x="280" y="303"/>
                </a:lnTo>
                <a:lnTo>
                  <a:pt x="281" y="300"/>
                </a:lnTo>
                <a:lnTo>
                  <a:pt x="281" y="300"/>
                </a:lnTo>
                <a:lnTo>
                  <a:pt x="283" y="294"/>
                </a:lnTo>
                <a:lnTo>
                  <a:pt x="283" y="289"/>
                </a:lnTo>
                <a:lnTo>
                  <a:pt x="283" y="289"/>
                </a:lnTo>
                <a:lnTo>
                  <a:pt x="278" y="283"/>
                </a:lnTo>
                <a:lnTo>
                  <a:pt x="278" y="283"/>
                </a:lnTo>
                <a:lnTo>
                  <a:pt x="276" y="277"/>
                </a:lnTo>
                <a:lnTo>
                  <a:pt x="276" y="277"/>
                </a:lnTo>
                <a:lnTo>
                  <a:pt x="274" y="276"/>
                </a:lnTo>
                <a:lnTo>
                  <a:pt x="274" y="276"/>
                </a:lnTo>
                <a:close/>
                <a:moveTo>
                  <a:pt x="257" y="210"/>
                </a:moveTo>
                <a:lnTo>
                  <a:pt x="257" y="210"/>
                </a:lnTo>
                <a:lnTo>
                  <a:pt x="257" y="210"/>
                </a:lnTo>
                <a:lnTo>
                  <a:pt x="257" y="210"/>
                </a:ln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61" y="202"/>
                </a:lnTo>
                <a:lnTo>
                  <a:pt x="261" y="201"/>
                </a:lnTo>
                <a:lnTo>
                  <a:pt x="263" y="198"/>
                </a:lnTo>
                <a:lnTo>
                  <a:pt x="263" y="198"/>
                </a:lnTo>
                <a:lnTo>
                  <a:pt x="263" y="196"/>
                </a:lnTo>
                <a:lnTo>
                  <a:pt x="263" y="196"/>
                </a:lnTo>
                <a:lnTo>
                  <a:pt x="263" y="189"/>
                </a:lnTo>
                <a:lnTo>
                  <a:pt x="263" y="189"/>
                </a:lnTo>
                <a:lnTo>
                  <a:pt x="263" y="188"/>
                </a:lnTo>
                <a:lnTo>
                  <a:pt x="263" y="188"/>
                </a:lnTo>
                <a:lnTo>
                  <a:pt x="261" y="186"/>
                </a:lnTo>
                <a:lnTo>
                  <a:pt x="261" y="183"/>
                </a:lnTo>
                <a:lnTo>
                  <a:pt x="261" y="183"/>
                </a:lnTo>
                <a:lnTo>
                  <a:pt x="263" y="181"/>
                </a:lnTo>
                <a:lnTo>
                  <a:pt x="263" y="181"/>
                </a:lnTo>
                <a:lnTo>
                  <a:pt x="263" y="178"/>
                </a:lnTo>
                <a:lnTo>
                  <a:pt x="263" y="178"/>
                </a:lnTo>
                <a:lnTo>
                  <a:pt x="263" y="175"/>
                </a:lnTo>
                <a:lnTo>
                  <a:pt x="263" y="175"/>
                </a:lnTo>
                <a:lnTo>
                  <a:pt x="260" y="174"/>
                </a:lnTo>
                <a:lnTo>
                  <a:pt x="260" y="174"/>
                </a:lnTo>
                <a:lnTo>
                  <a:pt x="259" y="172"/>
                </a:lnTo>
                <a:lnTo>
                  <a:pt x="259" y="169"/>
                </a:lnTo>
                <a:lnTo>
                  <a:pt x="259" y="169"/>
                </a:lnTo>
                <a:lnTo>
                  <a:pt x="260" y="168"/>
                </a:lnTo>
                <a:lnTo>
                  <a:pt x="260" y="168"/>
                </a:lnTo>
                <a:lnTo>
                  <a:pt x="261" y="165"/>
                </a:lnTo>
                <a:lnTo>
                  <a:pt x="260" y="162"/>
                </a:lnTo>
                <a:lnTo>
                  <a:pt x="260" y="162"/>
                </a:lnTo>
                <a:lnTo>
                  <a:pt x="260" y="161"/>
                </a:lnTo>
                <a:lnTo>
                  <a:pt x="259" y="159"/>
                </a:lnTo>
                <a:lnTo>
                  <a:pt x="259" y="159"/>
                </a:lnTo>
                <a:lnTo>
                  <a:pt x="256" y="162"/>
                </a:lnTo>
                <a:lnTo>
                  <a:pt x="256" y="162"/>
                </a:lnTo>
                <a:lnTo>
                  <a:pt x="257" y="175"/>
                </a:lnTo>
                <a:lnTo>
                  <a:pt x="257" y="175"/>
                </a:lnTo>
                <a:lnTo>
                  <a:pt x="259" y="175"/>
                </a:lnTo>
                <a:lnTo>
                  <a:pt x="259" y="175"/>
                </a:lnTo>
                <a:lnTo>
                  <a:pt x="259" y="178"/>
                </a:lnTo>
                <a:lnTo>
                  <a:pt x="257" y="179"/>
                </a:lnTo>
                <a:lnTo>
                  <a:pt x="257" y="179"/>
                </a:lnTo>
                <a:lnTo>
                  <a:pt x="257" y="181"/>
                </a:lnTo>
                <a:lnTo>
                  <a:pt x="257" y="181"/>
                </a:lnTo>
                <a:lnTo>
                  <a:pt x="257" y="209"/>
                </a:lnTo>
                <a:lnTo>
                  <a:pt x="257" y="209"/>
                </a:lnTo>
                <a:lnTo>
                  <a:pt x="257" y="210"/>
                </a:lnTo>
                <a:lnTo>
                  <a:pt x="257" y="210"/>
                </a:lnTo>
                <a:close/>
                <a:moveTo>
                  <a:pt x="206" y="102"/>
                </a:moveTo>
                <a:lnTo>
                  <a:pt x="206" y="102"/>
                </a:lnTo>
                <a:lnTo>
                  <a:pt x="202" y="95"/>
                </a:lnTo>
                <a:lnTo>
                  <a:pt x="196" y="90"/>
                </a:lnTo>
                <a:lnTo>
                  <a:pt x="189" y="85"/>
                </a:lnTo>
                <a:lnTo>
                  <a:pt x="182" y="83"/>
                </a:lnTo>
                <a:lnTo>
                  <a:pt x="182" y="83"/>
                </a:lnTo>
                <a:lnTo>
                  <a:pt x="187" y="88"/>
                </a:lnTo>
                <a:lnTo>
                  <a:pt x="192" y="97"/>
                </a:lnTo>
                <a:lnTo>
                  <a:pt x="197" y="112"/>
                </a:lnTo>
                <a:lnTo>
                  <a:pt x="197" y="112"/>
                </a:lnTo>
                <a:lnTo>
                  <a:pt x="206" y="102"/>
                </a:lnTo>
                <a:lnTo>
                  <a:pt x="206" y="102"/>
                </a:lnTo>
                <a:close/>
                <a:moveTo>
                  <a:pt x="189" y="277"/>
                </a:moveTo>
                <a:lnTo>
                  <a:pt x="189" y="277"/>
                </a:lnTo>
                <a:lnTo>
                  <a:pt x="185" y="289"/>
                </a:lnTo>
                <a:lnTo>
                  <a:pt x="185" y="289"/>
                </a:lnTo>
                <a:lnTo>
                  <a:pt x="183" y="293"/>
                </a:lnTo>
                <a:lnTo>
                  <a:pt x="185" y="297"/>
                </a:lnTo>
                <a:lnTo>
                  <a:pt x="185" y="297"/>
                </a:lnTo>
                <a:lnTo>
                  <a:pt x="186" y="299"/>
                </a:lnTo>
                <a:lnTo>
                  <a:pt x="186" y="299"/>
                </a:lnTo>
                <a:lnTo>
                  <a:pt x="193" y="300"/>
                </a:lnTo>
                <a:lnTo>
                  <a:pt x="193" y="300"/>
                </a:lnTo>
                <a:lnTo>
                  <a:pt x="195" y="299"/>
                </a:lnTo>
                <a:lnTo>
                  <a:pt x="195" y="299"/>
                </a:lnTo>
                <a:lnTo>
                  <a:pt x="197" y="296"/>
                </a:lnTo>
                <a:lnTo>
                  <a:pt x="199" y="291"/>
                </a:lnTo>
                <a:lnTo>
                  <a:pt x="199" y="291"/>
                </a:lnTo>
                <a:lnTo>
                  <a:pt x="197" y="287"/>
                </a:lnTo>
                <a:lnTo>
                  <a:pt x="196" y="284"/>
                </a:lnTo>
                <a:lnTo>
                  <a:pt x="196" y="284"/>
                </a:lnTo>
                <a:lnTo>
                  <a:pt x="192" y="282"/>
                </a:lnTo>
                <a:lnTo>
                  <a:pt x="189" y="277"/>
                </a:lnTo>
                <a:lnTo>
                  <a:pt x="189" y="277"/>
                </a:lnTo>
                <a:close/>
                <a:moveTo>
                  <a:pt x="216" y="301"/>
                </a:moveTo>
                <a:lnTo>
                  <a:pt x="216" y="301"/>
                </a:lnTo>
                <a:lnTo>
                  <a:pt x="213" y="310"/>
                </a:lnTo>
                <a:lnTo>
                  <a:pt x="210" y="320"/>
                </a:lnTo>
                <a:lnTo>
                  <a:pt x="210" y="320"/>
                </a:lnTo>
                <a:lnTo>
                  <a:pt x="212" y="323"/>
                </a:lnTo>
                <a:lnTo>
                  <a:pt x="213" y="326"/>
                </a:lnTo>
                <a:lnTo>
                  <a:pt x="213" y="326"/>
                </a:lnTo>
                <a:lnTo>
                  <a:pt x="214" y="326"/>
                </a:lnTo>
                <a:lnTo>
                  <a:pt x="216" y="326"/>
                </a:lnTo>
                <a:lnTo>
                  <a:pt x="216" y="326"/>
                </a:lnTo>
                <a:lnTo>
                  <a:pt x="219" y="326"/>
                </a:lnTo>
                <a:lnTo>
                  <a:pt x="220" y="324"/>
                </a:lnTo>
                <a:lnTo>
                  <a:pt x="220" y="324"/>
                </a:lnTo>
                <a:lnTo>
                  <a:pt x="222" y="320"/>
                </a:lnTo>
                <a:lnTo>
                  <a:pt x="222" y="320"/>
                </a:lnTo>
                <a:lnTo>
                  <a:pt x="223" y="316"/>
                </a:lnTo>
                <a:lnTo>
                  <a:pt x="223" y="310"/>
                </a:lnTo>
                <a:lnTo>
                  <a:pt x="223" y="310"/>
                </a:lnTo>
                <a:lnTo>
                  <a:pt x="220" y="306"/>
                </a:lnTo>
                <a:lnTo>
                  <a:pt x="216" y="301"/>
                </a:lnTo>
                <a:lnTo>
                  <a:pt x="216" y="301"/>
                </a:lnTo>
                <a:close/>
                <a:moveTo>
                  <a:pt x="68" y="260"/>
                </a:moveTo>
                <a:lnTo>
                  <a:pt x="68" y="260"/>
                </a:lnTo>
                <a:lnTo>
                  <a:pt x="68" y="259"/>
                </a:lnTo>
                <a:lnTo>
                  <a:pt x="68" y="259"/>
                </a:lnTo>
                <a:lnTo>
                  <a:pt x="67" y="257"/>
                </a:lnTo>
                <a:lnTo>
                  <a:pt x="68" y="255"/>
                </a:lnTo>
                <a:lnTo>
                  <a:pt x="68" y="255"/>
                </a:lnTo>
                <a:lnTo>
                  <a:pt x="68" y="255"/>
                </a:lnTo>
                <a:lnTo>
                  <a:pt x="68" y="255"/>
                </a:lnTo>
                <a:lnTo>
                  <a:pt x="67" y="247"/>
                </a:lnTo>
                <a:lnTo>
                  <a:pt x="67" y="247"/>
                </a:lnTo>
                <a:lnTo>
                  <a:pt x="58" y="246"/>
                </a:lnTo>
                <a:lnTo>
                  <a:pt x="58" y="246"/>
                </a:lnTo>
                <a:lnTo>
                  <a:pt x="50" y="245"/>
                </a:lnTo>
                <a:lnTo>
                  <a:pt x="50" y="245"/>
                </a:lnTo>
                <a:lnTo>
                  <a:pt x="50" y="252"/>
                </a:lnTo>
                <a:lnTo>
                  <a:pt x="50" y="252"/>
                </a:lnTo>
                <a:lnTo>
                  <a:pt x="51" y="257"/>
                </a:lnTo>
                <a:lnTo>
                  <a:pt x="51" y="257"/>
                </a:lnTo>
                <a:lnTo>
                  <a:pt x="60" y="259"/>
                </a:lnTo>
                <a:lnTo>
                  <a:pt x="68" y="260"/>
                </a:lnTo>
                <a:lnTo>
                  <a:pt x="68" y="260"/>
                </a:lnTo>
                <a:close/>
                <a:moveTo>
                  <a:pt x="68" y="263"/>
                </a:moveTo>
                <a:lnTo>
                  <a:pt x="68" y="263"/>
                </a:lnTo>
                <a:lnTo>
                  <a:pt x="51" y="262"/>
                </a:lnTo>
                <a:lnTo>
                  <a:pt x="51" y="262"/>
                </a:lnTo>
                <a:lnTo>
                  <a:pt x="51" y="269"/>
                </a:lnTo>
                <a:lnTo>
                  <a:pt x="51" y="269"/>
                </a:lnTo>
                <a:lnTo>
                  <a:pt x="52" y="273"/>
                </a:lnTo>
                <a:lnTo>
                  <a:pt x="52" y="273"/>
                </a:lnTo>
                <a:lnTo>
                  <a:pt x="54" y="274"/>
                </a:lnTo>
                <a:lnTo>
                  <a:pt x="54" y="274"/>
                </a:lnTo>
                <a:lnTo>
                  <a:pt x="60" y="274"/>
                </a:lnTo>
                <a:lnTo>
                  <a:pt x="67" y="274"/>
                </a:lnTo>
                <a:lnTo>
                  <a:pt x="67" y="274"/>
                </a:lnTo>
                <a:lnTo>
                  <a:pt x="71" y="273"/>
                </a:lnTo>
                <a:lnTo>
                  <a:pt x="71" y="273"/>
                </a:lnTo>
                <a:lnTo>
                  <a:pt x="68" y="263"/>
                </a:lnTo>
                <a:lnTo>
                  <a:pt x="68" y="263"/>
                </a:lnTo>
                <a:close/>
                <a:moveTo>
                  <a:pt x="145" y="131"/>
                </a:moveTo>
                <a:lnTo>
                  <a:pt x="145" y="131"/>
                </a:lnTo>
                <a:lnTo>
                  <a:pt x="142" y="127"/>
                </a:lnTo>
                <a:lnTo>
                  <a:pt x="142" y="127"/>
                </a:lnTo>
                <a:lnTo>
                  <a:pt x="141" y="122"/>
                </a:lnTo>
                <a:lnTo>
                  <a:pt x="141" y="122"/>
                </a:lnTo>
                <a:lnTo>
                  <a:pt x="138" y="118"/>
                </a:lnTo>
                <a:lnTo>
                  <a:pt x="138" y="118"/>
                </a:lnTo>
                <a:lnTo>
                  <a:pt x="136" y="112"/>
                </a:lnTo>
                <a:lnTo>
                  <a:pt x="136" y="112"/>
                </a:lnTo>
                <a:lnTo>
                  <a:pt x="135" y="108"/>
                </a:lnTo>
                <a:lnTo>
                  <a:pt x="135" y="108"/>
                </a:lnTo>
                <a:lnTo>
                  <a:pt x="133" y="104"/>
                </a:lnTo>
                <a:lnTo>
                  <a:pt x="133" y="104"/>
                </a:lnTo>
                <a:lnTo>
                  <a:pt x="132" y="112"/>
                </a:lnTo>
                <a:lnTo>
                  <a:pt x="132" y="122"/>
                </a:lnTo>
                <a:lnTo>
                  <a:pt x="132" y="122"/>
                </a:lnTo>
                <a:lnTo>
                  <a:pt x="132" y="127"/>
                </a:lnTo>
                <a:lnTo>
                  <a:pt x="132" y="127"/>
                </a:lnTo>
                <a:lnTo>
                  <a:pt x="133" y="131"/>
                </a:lnTo>
                <a:lnTo>
                  <a:pt x="136" y="135"/>
                </a:lnTo>
                <a:lnTo>
                  <a:pt x="136" y="135"/>
                </a:lnTo>
                <a:lnTo>
                  <a:pt x="136" y="135"/>
                </a:lnTo>
                <a:lnTo>
                  <a:pt x="136" y="135"/>
                </a:lnTo>
                <a:lnTo>
                  <a:pt x="139" y="137"/>
                </a:lnTo>
                <a:lnTo>
                  <a:pt x="139" y="138"/>
                </a:lnTo>
                <a:lnTo>
                  <a:pt x="139" y="138"/>
                </a:lnTo>
                <a:lnTo>
                  <a:pt x="139" y="139"/>
                </a:lnTo>
                <a:lnTo>
                  <a:pt x="139" y="139"/>
                </a:lnTo>
                <a:lnTo>
                  <a:pt x="141" y="142"/>
                </a:lnTo>
                <a:lnTo>
                  <a:pt x="141" y="142"/>
                </a:lnTo>
                <a:lnTo>
                  <a:pt x="142" y="138"/>
                </a:lnTo>
                <a:lnTo>
                  <a:pt x="142" y="134"/>
                </a:lnTo>
                <a:lnTo>
                  <a:pt x="142" y="134"/>
                </a:lnTo>
                <a:lnTo>
                  <a:pt x="143" y="132"/>
                </a:lnTo>
                <a:lnTo>
                  <a:pt x="143" y="132"/>
                </a:lnTo>
                <a:lnTo>
                  <a:pt x="145" y="131"/>
                </a:lnTo>
                <a:lnTo>
                  <a:pt x="145" y="131"/>
                </a:lnTo>
                <a:close/>
                <a:moveTo>
                  <a:pt x="151" y="212"/>
                </a:moveTo>
                <a:lnTo>
                  <a:pt x="151" y="212"/>
                </a:lnTo>
                <a:lnTo>
                  <a:pt x="151" y="212"/>
                </a:lnTo>
                <a:lnTo>
                  <a:pt x="151" y="212"/>
                </a:lnTo>
                <a:lnTo>
                  <a:pt x="142" y="222"/>
                </a:lnTo>
                <a:lnTo>
                  <a:pt x="142" y="222"/>
                </a:lnTo>
                <a:lnTo>
                  <a:pt x="141" y="223"/>
                </a:lnTo>
                <a:lnTo>
                  <a:pt x="141" y="223"/>
                </a:lnTo>
                <a:lnTo>
                  <a:pt x="142" y="229"/>
                </a:lnTo>
                <a:lnTo>
                  <a:pt x="142" y="229"/>
                </a:lnTo>
                <a:lnTo>
                  <a:pt x="142" y="242"/>
                </a:lnTo>
                <a:lnTo>
                  <a:pt x="142" y="242"/>
                </a:lnTo>
                <a:lnTo>
                  <a:pt x="142" y="245"/>
                </a:lnTo>
                <a:lnTo>
                  <a:pt x="142" y="245"/>
                </a:lnTo>
                <a:lnTo>
                  <a:pt x="151" y="240"/>
                </a:lnTo>
                <a:lnTo>
                  <a:pt x="151" y="240"/>
                </a:lnTo>
                <a:lnTo>
                  <a:pt x="152" y="239"/>
                </a:lnTo>
                <a:lnTo>
                  <a:pt x="152" y="239"/>
                </a:lnTo>
                <a:lnTo>
                  <a:pt x="151" y="239"/>
                </a:lnTo>
                <a:lnTo>
                  <a:pt x="151" y="239"/>
                </a:lnTo>
                <a:lnTo>
                  <a:pt x="148" y="239"/>
                </a:lnTo>
                <a:lnTo>
                  <a:pt x="146" y="237"/>
                </a:lnTo>
                <a:lnTo>
                  <a:pt x="146" y="237"/>
                </a:lnTo>
                <a:lnTo>
                  <a:pt x="146" y="235"/>
                </a:lnTo>
                <a:lnTo>
                  <a:pt x="148" y="233"/>
                </a:lnTo>
                <a:lnTo>
                  <a:pt x="148" y="233"/>
                </a:lnTo>
                <a:lnTo>
                  <a:pt x="149" y="232"/>
                </a:lnTo>
                <a:lnTo>
                  <a:pt x="149" y="232"/>
                </a:lnTo>
                <a:lnTo>
                  <a:pt x="151" y="229"/>
                </a:lnTo>
                <a:lnTo>
                  <a:pt x="151" y="229"/>
                </a:lnTo>
                <a:lnTo>
                  <a:pt x="151" y="213"/>
                </a:lnTo>
                <a:lnTo>
                  <a:pt x="151" y="213"/>
                </a:lnTo>
                <a:lnTo>
                  <a:pt x="151" y="212"/>
                </a:lnTo>
                <a:lnTo>
                  <a:pt x="151" y="212"/>
                </a:lnTo>
                <a:close/>
                <a:moveTo>
                  <a:pt x="213" y="253"/>
                </a:moveTo>
                <a:lnTo>
                  <a:pt x="213" y="253"/>
                </a:lnTo>
                <a:lnTo>
                  <a:pt x="214" y="253"/>
                </a:lnTo>
                <a:lnTo>
                  <a:pt x="214" y="253"/>
                </a:lnTo>
                <a:lnTo>
                  <a:pt x="220" y="250"/>
                </a:lnTo>
                <a:lnTo>
                  <a:pt x="220" y="250"/>
                </a:lnTo>
                <a:lnTo>
                  <a:pt x="224" y="246"/>
                </a:lnTo>
                <a:lnTo>
                  <a:pt x="224" y="246"/>
                </a:lnTo>
                <a:lnTo>
                  <a:pt x="236" y="236"/>
                </a:lnTo>
                <a:lnTo>
                  <a:pt x="236" y="236"/>
                </a:lnTo>
                <a:lnTo>
                  <a:pt x="239" y="230"/>
                </a:lnTo>
                <a:lnTo>
                  <a:pt x="239" y="230"/>
                </a:lnTo>
                <a:lnTo>
                  <a:pt x="239" y="229"/>
                </a:lnTo>
                <a:lnTo>
                  <a:pt x="239" y="226"/>
                </a:lnTo>
                <a:lnTo>
                  <a:pt x="239" y="226"/>
                </a:lnTo>
                <a:lnTo>
                  <a:pt x="237" y="228"/>
                </a:lnTo>
                <a:lnTo>
                  <a:pt x="237" y="228"/>
                </a:lnTo>
                <a:lnTo>
                  <a:pt x="229" y="233"/>
                </a:lnTo>
                <a:lnTo>
                  <a:pt x="229" y="233"/>
                </a:lnTo>
                <a:lnTo>
                  <a:pt x="226" y="235"/>
                </a:lnTo>
                <a:lnTo>
                  <a:pt x="226" y="235"/>
                </a:lnTo>
                <a:lnTo>
                  <a:pt x="216" y="246"/>
                </a:lnTo>
                <a:lnTo>
                  <a:pt x="216" y="246"/>
                </a:lnTo>
                <a:lnTo>
                  <a:pt x="214" y="247"/>
                </a:lnTo>
                <a:lnTo>
                  <a:pt x="214" y="247"/>
                </a:lnTo>
                <a:lnTo>
                  <a:pt x="213" y="253"/>
                </a:lnTo>
                <a:lnTo>
                  <a:pt x="213" y="253"/>
                </a:lnTo>
                <a:close/>
                <a:moveTo>
                  <a:pt x="125" y="196"/>
                </a:moveTo>
                <a:lnTo>
                  <a:pt x="125" y="196"/>
                </a:lnTo>
                <a:lnTo>
                  <a:pt x="125" y="196"/>
                </a:lnTo>
                <a:lnTo>
                  <a:pt x="125" y="196"/>
                </a:lnTo>
                <a:lnTo>
                  <a:pt x="122" y="196"/>
                </a:lnTo>
                <a:lnTo>
                  <a:pt x="122" y="196"/>
                </a:lnTo>
                <a:lnTo>
                  <a:pt x="121" y="196"/>
                </a:lnTo>
                <a:lnTo>
                  <a:pt x="119" y="196"/>
                </a:lnTo>
                <a:lnTo>
                  <a:pt x="119" y="196"/>
                </a:lnTo>
                <a:lnTo>
                  <a:pt x="119" y="193"/>
                </a:lnTo>
                <a:lnTo>
                  <a:pt x="121" y="192"/>
                </a:lnTo>
                <a:lnTo>
                  <a:pt x="121" y="192"/>
                </a:lnTo>
                <a:lnTo>
                  <a:pt x="126" y="188"/>
                </a:lnTo>
                <a:lnTo>
                  <a:pt x="126" y="188"/>
                </a:lnTo>
                <a:lnTo>
                  <a:pt x="128" y="186"/>
                </a:lnTo>
                <a:lnTo>
                  <a:pt x="128" y="186"/>
                </a:lnTo>
                <a:lnTo>
                  <a:pt x="126" y="186"/>
                </a:lnTo>
                <a:lnTo>
                  <a:pt x="126" y="186"/>
                </a:lnTo>
                <a:lnTo>
                  <a:pt x="119" y="189"/>
                </a:lnTo>
                <a:lnTo>
                  <a:pt x="119" y="189"/>
                </a:lnTo>
                <a:lnTo>
                  <a:pt x="116" y="189"/>
                </a:lnTo>
                <a:lnTo>
                  <a:pt x="116" y="189"/>
                </a:lnTo>
                <a:lnTo>
                  <a:pt x="115" y="189"/>
                </a:lnTo>
                <a:lnTo>
                  <a:pt x="115" y="188"/>
                </a:lnTo>
                <a:lnTo>
                  <a:pt x="115" y="188"/>
                </a:lnTo>
                <a:lnTo>
                  <a:pt x="115" y="186"/>
                </a:lnTo>
                <a:lnTo>
                  <a:pt x="115" y="186"/>
                </a:lnTo>
                <a:lnTo>
                  <a:pt x="115" y="186"/>
                </a:lnTo>
                <a:lnTo>
                  <a:pt x="118" y="183"/>
                </a:lnTo>
                <a:lnTo>
                  <a:pt x="118" y="183"/>
                </a:lnTo>
                <a:lnTo>
                  <a:pt x="128" y="175"/>
                </a:lnTo>
                <a:lnTo>
                  <a:pt x="128" y="175"/>
                </a:lnTo>
                <a:lnTo>
                  <a:pt x="129" y="174"/>
                </a:lnTo>
                <a:lnTo>
                  <a:pt x="129" y="174"/>
                </a:lnTo>
                <a:lnTo>
                  <a:pt x="128" y="174"/>
                </a:lnTo>
                <a:lnTo>
                  <a:pt x="128" y="174"/>
                </a:lnTo>
                <a:lnTo>
                  <a:pt x="121" y="176"/>
                </a:lnTo>
                <a:lnTo>
                  <a:pt x="121" y="176"/>
                </a:lnTo>
                <a:lnTo>
                  <a:pt x="119" y="178"/>
                </a:lnTo>
                <a:lnTo>
                  <a:pt x="119" y="178"/>
                </a:lnTo>
                <a:lnTo>
                  <a:pt x="114" y="182"/>
                </a:lnTo>
                <a:lnTo>
                  <a:pt x="114" y="182"/>
                </a:lnTo>
                <a:lnTo>
                  <a:pt x="114" y="183"/>
                </a:lnTo>
                <a:lnTo>
                  <a:pt x="114" y="183"/>
                </a:lnTo>
                <a:lnTo>
                  <a:pt x="112" y="189"/>
                </a:lnTo>
                <a:lnTo>
                  <a:pt x="112" y="189"/>
                </a:lnTo>
                <a:lnTo>
                  <a:pt x="114" y="193"/>
                </a:lnTo>
                <a:lnTo>
                  <a:pt x="114" y="193"/>
                </a:lnTo>
                <a:lnTo>
                  <a:pt x="115" y="198"/>
                </a:lnTo>
                <a:lnTo>
                  <a:pt x="115" y="198"/>
                </a:lnTo>
                <a:lnTo>
                  <a:pt x="121" y="212"/>
                </a:lnTo>
                <a:lnTo>
                  <a:pt x="121" y="212"/>
                </a:lnTo>
                <a:lnTo>
                  <a:pt x="121" y="213"/>
                </a:lnTo>
                <a:lnTo>
                  <a:pt x="121" y="213"/>
                </a:lnTo>
                <a:lnTo>
                  <a:pt x="125" y="209"/>
                </a:lnTo>
                <a:lnTo>
                  <a:pt x="125" y="209"/>
                </a:lnTo>
                <a:lnTo>
                  <a:pt x="122" y="209"/>
                </a:lnTo>
                <a:lnTo>
                  <a:pt x="121" y="209"/>
                </a:lnTo>
                <a:lnTo>
                  <a:pt x="121" y="209"/>
                </a:lnTo>
                <a:lnTo>
                  <a:pt x="121" y="208"/>
                </a:lnTo>
                <a:lnTo>
                  <a:pt x="122" y="205"/>
                </a:lnTo>
                <a:lnTo>
                  <a:pt x="122" y="205"/>
                </a:lnTo>
                <a:lnTo>
                  <a:pt x="121" y="202"/>
                </a:lnTo>
                <a:lnTo>
                  <a:pt x="122" y="201"/>
                </a:lnTo>
                <a:lnTo>
                  <a:pt x="122" y="201"/>
                </a:lnTo>
                <a:lnTo>
                  <a:pt x="125" y="196"/>
                </a:lnTo>
                <a:lnTo>
                  <a:pt x="125" y="196"/>
                </a:lnTo>
                <a:close/>
                <a:moveTo>
                  <a:pt x="105" y="246"/>
                </a:moveTo>
                <a:lnTo>
                  <a:pt x="105" y="246"/>
                </a:lnTo>
                <a:lnTo>
                  <a:pt x="105" y="250"/>
                </a:lnTo>
                <a:lnTo>
                  <a:pt x="106" y="255"/>
                </a:lnTo>
                <a:lnTo>
                  <a:pt x="106" y="255"/>
                </a:lnTo>
                <a:lnTo>
                  <a:pt x="109" y="260"/>
                </a:lnTo>
                <a:lnTo>
                  <a:pt x="109" y="260"/>
                </a:lnTo>
                <a:lnTo>
                  <a:pt x="116" y="260"/>
                </a:lnTo>
                <a:lnTo>
                  <a:pt x="116" y="260"/>
                </a:lnTo>
                <a:lnTo>
                  <a:pt x="116" y="257"/>
                </a:lnTo>
                <a:lnTo>
                  <a:pt x="116" y="256"/>
                </a:lnTo>
                <a:lnTo>
                  <a:pt x="116" y="256"/>
                </a:lnTo>
                <a:lnTo>
                  <a:pt x="118" y="253"/>
                </a:lnTo>
                <a:lnTo>
                  <a:pt x="118" y="249"/>
                </a:lnTo>
                <a:lnTo>
                  <a:pt x="118" y="249"/>
                </a:lnTo>
                <a:lnTo>
                  <a:pt x="118" y="247"/>
                </a:lnTo>
                <a:lnTo>
                  <a:pt x="119" y="246"/>
                </a:lnTo>
                <a:lnTo>
                  <a:pt x="119" y="246"/>
                </a:lnTo>
                <a:lnTo>
                  <a:pt x="119" y="245"/>
                </a:lnTo>
                <a:lnTo>
                  <a:pt x="119" y="243"/>
                </a:lnTo>
                <a:lnTo>
                  <a:pt x="119" y="243"/>
                </a:lnTo>
                <a:lnTo>
                  <a:pt x="105" y="246"/>
                </a:lnTo>
                <a:lnTo>
                  <a:pt x="105" y="246"/>
                </a:lnTo>
                <a:close/>
                <a:moveTo>
                  <a:pt x="297" y="358"/>
                </a:moveTo>
                <a:lnTo>
                  <a:pt x="297" y="358"/>
                </a:lnTo>
                <a:lnTo>
                  <a:pt x="297" y="358"/>
                </a:lnTo>
                <a:lnTo>
                  <a:pt x="297" y="358"/>
                </a:lnTo>
                <a:lnTo>
                  <a:pt x="293" y="360"/>
                </a:lnTo>
                <a:lnTo>
                  <a:pt x="288" y="361"/>
                </a:lnTo>
                <a:lnTo>
                  <a:pt x="288" y="361"/>
                </a:lnTo>
                <a:lnTo>
                  <a:pt x="288" y="363"/>
                </a:lnTo>
                <a:lnTo>
                  <a:pt x="288" y="363"/>
                </a:lnTo>
                <a:lnTo>
                  <a:pt x="286" y="364"/>
                </a:lnTo>
                <a:lnTo>
                  <a:pt x="284" y="364"/>
                </a:lnTo>
                <a:lnTo>
                  <a:pt x="284" y="364"/>
                </a:lnTo>
                <a:lnTo>
                  <a:pt x="280" y="361"/>
                </a:lnTo>
                <a:lnTo>
                  <a:pt x="280" y="361"/>
                </a:lnTo>
                <a:lnTo>
                  <a:pt x="266" y="368"/>
                </a:lnTo>
                <a:lnTo>
                  <a:pt x="266" y="368"/>
                </a:lnTo>
                <a:lnTo>
                  <a:pt x="264" y="370"/>
                </a:lnTo>
                <a:lnTo>
                  <a:pt x="264" y="370"/>
                </a:lnTo>
                <a:lnTo>
                  <a:pt x="263" y="371"/>
                </a:lnTo>
                <a:lnTo>
                  <a:pt x="263" y="371"/>
                </a:lnTo>
                <a:lnTo>
                  <a:pt x="261" y="374"/>
                </a:lnTo>
                <a:lnTo>
                  <a:pt x="260" y="377"/>
                </a:lnTo>
                <a:lnTo>
                  <a:pt x="260" y="377"/>
                </a:lnTo>
                <a:lnTo>
                  <a:pt x="266" y="375"/>
                </a:lnTo>
                <a:lnTo>
                  <a:pt x="266" y="375"/>
                </a:lnTo>
                <a:lnTo>
                  <a:pt x="283" y="368"/>
                </a:lnTo>
                <a:lnTo>
                  <a:pt x="283" y="368"/>
                </a:lnTo>
                <a:lnTo>
                  <a:pt x="290" y="364"/>
                </a:lnTo>
                <a:lnTo>
                  <a:pt x="297" y="358"/>
                </a:lnTo>
                <a:lnTo>
                  <a:pt x="297" y="358"/>
                </a:lnTo>
                <a:close/>
                <a:moveTo>
                  <a:pt x="148" y="138"/>
                </a:moveTo>
                <a:lnTo>
                  <a:pt x="148" y="138"/>
                </a:lnTo>
                <a:lnTo>
                  <a:pt x="143" y="148"/>
                </a:lnTo>
                <a:lnTo>
                  <a:pt x="143" y="148"/>
                </a:lnTo>
                <a:lnTo>
                  <a:pt x="143" y="149"/>
                </a:lnTo>
                <a:lnTo>
                  <a:pt x="143" y="149"/>
                </a:lnTo>
                <a:lnTo>
                  <a:pt x="143" y="155"/>
                </a:lnTo>
                <a:lnTo>
                  <a:pt x="143" y="155"/>
                </a:lnTo>
                <a:lnTo>
                  <a:pt x="143" y="165"/>
                </a:lnTo>
                <a:lnTo>
                  <a:pt x="142" y="175"/>
                </a:lnTo>
                <a:lnTo>
                  <a:pt x="142" y="175"/>
                </a:lnTo>
                <a:lnTo>
                  <a:pt x="142" y="176"/>
                </a:lnTo>
                <a:lnTo>
                  <a:pt x="142" y="176"/>
                </a:lnTo>
                <a:lnTo>
                  <a:pt x="143" y="175"/>
                </a:lnTo>
                <a:lnTo>
                  <a:pt x="143" y="175"/>
                </a:lnTo>
                <a:lnTo>
                  <a:pt x="148" y="164"/>
                </a:lnTo>
                <a:lnTo>
                  <a:pt x="151" y="151"/>
                </a:lnTo>
                <a:lnTo>
                  <a:pt x="151" y="151"/>
                </a:lnTo>
                <a:lnTo>
                  <a:pt x="151" y="147"/>
                </a:lnTo>
                <a:lnTo>
                  <a:pt x="151" y="147"/>
                </a:lnTo>
                <a:lnTo>
                  <a:pt x="151" y="142"/>
                </a:lnTo>
                <a:lnTo>
                  <a:pt x="148" y="138"/>
                </a:lnTo>
                <a:lnTo>
                  <a:pt x="148" y="138"/>
                </a:lnTo>
                <a:close/>
                <a:moveTo>
                  <a:pt x="116" y="115"/>
                </a:moveTo>
                <a:lnTo>
                  <a:pt x="116" y="115"/>
                </a:lnTo>
                <a:lnTo>
                  <a:pt x="116" y="115"/>
                </a:lnTo>
                <a:lnTo>
                  <a:pt x="116" y="115"/>
                </a:lnTo>
                <a:lnTo>
                  <a:pt x="121" y="115"/>
                </a:lnTo>
                <a:lnTo>
                  <a:pt x="121" y="115"/>
                </a:lnTo>
                <a:lnTo>
                  <a:pt x="124" y="112"/>
                </a:lnTo>
                <a:lnTo>
                  <a:pt x="124" y="112"/>
                </a:lnTo>
                <a:lnTo>
                  <a:pt x="125" y="112"/>
                </a:lnTo>
                <a:lnTo>
                  <a:pt x="126" y="114"/>
                </a:lnTo>
                <a:lnTo>
                  <a:pt x="126" y="114"/>
                </a:lnTo>
                <a:lnTo>
                  <a:pt x="126" y="115"/>
                </a:lnTo>
                <a:lnTo>
                  <a:pt x="126" y="115"/>
                </a:lnTo>
                <a:lnTo>
                  <a:pt x="126" y="115"/>
                </a:lnTo>
                <a:lnTo>
                  <a:pt x="124" y="118"/>
                </a:lnTo>
                <a:lnTo>
                  <a:pt x="124" y="118"/>
                </a:lnTo>
                <a:lnTo>
                  <a:pt x="116" y="125"/>
                </a:lnTo>
                <a:lnTo>
                  <a:pt x="116" y="125"/>
                </a:lnTo>
                <a:lnTo>
                  <a:pt x="115" y="125"/>
                </a:lnTo>
                <a:lnTo>
                  <a:pt x="115" y="127"/>
                </a:lnTo>
                <a:lnTo>
                  <a:pt x="115" y="127"/>
                </a:lnTo>
                <a:lnTo>
                  <a:pt x="119" y="125"/>
                </a:lnTo>
                <a:lnTo>
                  <a:pt x="119" y="125"/>
                </a:lnTo>
                <a:lnTo>
                  <a:pt x="125" y="124"/>
                </a:lnTo>
                <a:lnTo>
                  <a:pt x="125" y="124"/>
                </a:lnTo>
                <a:lnTo>
                  <a:pt x="126" y="124"/>
                </a:lnTo>
                <a:lnTo>
                  <a:pt x="126" y="124"/>
                </a:lnTo>
                <a:lnTo>
                  <a:pt x="126" y="125"/>
                </a:lnTo>
                <a:lnTo>
                  <a:pt x="126" y="127"/>
                </a:lnTo>
                <a:lnTo>
                  <a:pt x="126" y="127"/>
                </a:lnTo>
                <a:lnTo>
                  <a:pt x="125" y="128"/>
                </a:lnTo>
                <a:lnTo>
                  <a:pt x="125" y="128"/>
                </a:lnTo>
                <a:lnTo>
                  <a:pt x="121" y="134"/>
                </a:lnTo>
                <a:lnTo>
                  <a:pt x="121" y="134"/>
                </a:lnTo>
                <a:lnTo>
                  <a:pt x="131" y="131"/>
                </a:lnTo>
                <a:lnTo>
                  <a:pt x="131" y="131"/>
                </a:lnTo>
                <a:lnTo>
                  <a:pt x="129" y="128"/>
                </a:lnTo>
                <a:lnTo>
                  <a:pt x="129" y="128"/>
                </a:lnTo>
                <a:lnTo>
                  <a:pt x="128" y="122"/>
                </a:lnTo>
                <a:lnTo>
                  <a:pt x="128" y="122"/>
                </a:lnTo>
                <a:lnTo>
                  <a:pt x="129" y="114"/>
                </a:lnTo>
                <a:lnTo>
                  <a:pt x="129" y="105"/>
                </a:lnTo>
                <a:lnTo>
                  <a:pt x="129" y="105"/>
                </a:lnTo>
                <a:lnTo>
                  <a:pt x="131" y="105"/>
                </a:lnTo>
                <a:lnTo>
                  <a:pt x="131" y="105"/>
                </a:lnTo>
                <a:lnTo>
                  <a:pt x="116" y="115"/>
                </a:lnTo>
                <a:lnTo>
                  <a:pt x="116" y="115"/>
                </a:lnTo>
                <a:close/>
                <a:moveTo>
                  <a:pt x="105" y="243"/>
                </a:moveTo>
                <a:lnTo>
                  <a:pt x="105" y="243"/>
                </a:lnTo>
                <a:lnTo>
                  <a:pt x="112" y="240"/>
                </a:lnTo>
                <a:lnTo>
                  <a:pt x="121" y="237"/>
                </a:lnTo>
                <a:lnTo>
                  <a:pt x="121" y="237"/>
                </a:lnTo>
                <a:lnTo>
                  <a:pt x="119" y="228"/>
                </a:lnTo>
                <a:lnTo>
                  <a:pt x="119" y="228"/>
                </a:lnTo>
                <a:lnTo>
                  <a:pt x="112" y="230"/>
                </a:lnTo>
                <a:lnTo>
                  <a:pt x="105" y="232"/>
                </a:lnTo>
                <a:lnTo>
                  <a:pt x="105" y="232"/>
                </a:lnTo>
                <a:lnTo>
                  <a:pt x="105" y="243"/>
                </a:lnTo>
                <a:lnTo>
                  <a:pt x="105" y="243"/>
                </a:lnTo>
                <a:close/>
                <a:moveTo>
                  <a:pt x="158" y="283"/>
                </a:moveTo>
                <a:lnTo>
                  <a:pt x="158" y="283"/>
                </a:lnTo>
                <a:lnTo>
                  <a:pt x="153" y="290"/>
                </a:lnTo>
                <a:lnTo>
                  <a:pt x="153" y="290"/>
                </a:lnTo>
                <a:lnTo>
                  <a:pt x="151" y="296"/>
                </a:lnTo>
                <a:lnTo>
                  <a:pt x="151" y="296"/>
                </a:lnTo>
                <a:lnTo>
                  <a:pt x="149" y="301"/>
                </a:lnTo>
                <a:lnTo>
                  <a:pt x="149" y="301"/>
                </a:lnTo>
                <a:lnTo>
                  <a:pt x="153" y="303"/>
                </a:lnTo>
                <a:lnTo>
                  <a:pt x="156" y="303"/>
                </a:lnTo>
                <a:lnTo>
                  <a:pt x="156" y="303"/>
                </a:lnTo>
                <a:lnTo>
                  <a:pt x="159" y="301"/>
                </a:lnTo>
                <a:lnTo>
                  <a:pt x="160" y="299"/>
                </a:lnTo>
                <a:lnTo>
                  <a:pt x="160" y="299"/>
                </a:lnTo>
                <a:lnTo>
                  <a:pt x="160" y="291"/>
                </a:lnTo>
                <a:lnTo>
                  <a:pt x="160" y="291"/>
                </a:lnTo>
                <a:lnTo>
                  <a:pt x="160" y="287"/>
                </a:lnTo>
                <a:lnTo>
                  <a:pt x="158" y="283"/>
                </a:lnTo>
                <a:lnTo>
                  <a:pt x="158" y="283"/>
                </a:lnTo>
                <a:close/>
                <a:moveTo>
                  <a:pt x="217" y="88"/>
                </a:moveTo>
                <a:lnTo>
                  <a:pt x="217" y="88"/>
                </a:lnTo>
                <a:lnTo>
                  <a:pt x="216" y="90"/>
                </a:lnTo>
                <a:lnTo>
                  <a:pt x="216" y="90"/>
                </a:lnTo>
                <a:lnTo>
                  <a:pt x="212" y="90"/>
                </a:lnTo>
                <a:lnTo>
                  <a:pt x="212" y="90"/>
                </a:lnTo>
                <a:lnTo>
                  <a:pt x="209" y="90"/>
                </a:lnTo>
                <a:lnTo>
                  <a:pt x="207" y="88"/>
                </a:lnTo>
                <a:lnTo>
                  <a:pt x="207" y="85"/>
                </a:lnTo>
                <a:lnTo>
                  <a:pt x="207" y="85"/>
                </a:lnTo>
                <a:lnTo>
                  <a:pt x="209" y="83"/>
                </a:lnTo>
                <a:lnTo>
                  <a:pt x="209" y="83"/>
                </a:lnTo>
                <a:lnTo>
                  <a:pt x="210" y="81"/>
                </a:lnTo>
                <a:lnTo>
                  <a:pt x="210" y="81"/>
                </a:lnTo>
                <a:lnTo>
                  <a:pt x="205" y="81"/>
                </a:lnTo>
                <a:lnTo>
                  <a:pt x="205" y="81"/>
                </a:lnTo>
                <a:lnTo>
                  <a:pt x="202" y="81"/>
                </a:lnTo>
                <a:lnTo>
                  <a:pt x="200" y="78"/>
                </a:lnTo>
                <a:lnTo>
                  <a:pt x="200" y="78"/>
                </a:lnTo>
                <a:lnTo>
                  <a:pt x="197" y="78"/>
                </a:lnTo>
                <a:lnTo>
                  <a:pt x="197" y="78"/>
                </a:lnTo>
                <a:lnTo>
                  <a:pt x="195" y="77"/>
                </a:lnTo>
                <a:lnTo>
                  <a:pt x="193" y="74"/>
                </a:lnTo>
                <a:lnTo>
                  <a:pt x="193" y="74"/>
                </a:lnTo>
                <a:lnTo>
                  <a:pt x="193" y="73"/>
                </a:lnTo>
                <a:lnTo>
                  <a:pt x="193" y="73"/>
                </a:lnTo>
                <a:lnTo>
                  <a:pt x="192" y="71"/>
                </a:lnTo>
                <a:lnTo>
                  <a:pt x="192" y="70"/>
                </a:lnTo>
                <a:lnTo>
                  <a:pt x="192" y="70"/>
                </a:lnTo>
                <a:lnTo>
                  <a:pt x="186" y="70"/>
                </a:lnTo>
                <a:lnTo>
                  <a:pt x="180" y="70"/>
                </a:lnTo>
                <a:lnTo>
                  <a:pt x="180" y="70"/>
                </a:lnTo>
                <a:lnTo>
                  <a:pt x="179" y="68"/>
                </a:lnTo>
                <a:lnTo>
                  <a:pt x="178" y="67"/>
                </a:lnTo>
                <a:lnTo>
                  <a:pt x="178" y="67"/>
                </a:lnTo>
                <a:lnTo>
                  <a:pt x="169" y="64"/>
                </a:lnTo>
                <a:lnTo>
                  <a:pt x="169" y="64"/>
                </a:lnTo>
                <a:lnTo>
                  <a:pt x="170" y="67"/>
                </a:lnTo>
                <a:lnTo>
                  <a:pt x="170" y="67"/>
                </a:lnTo>
                <a:lnTo>
                  <a:pt x="179" y="70"/>
                </a:lnTo>
                <a:lnTo>
                  <a:pt x="179" y="70"/>
                </a:lnTo>
                <a:lnTo>
                  <a:pt x="187" y="74"/>
                </a:lnTo>
                <a:lnTo>
                  <a:pt x="195" y="78"/>
                </a:lnTo>
                <a:lnTo>
                  <a:pt x="195" y="78"/>
                </a:lnTo>
                <a:lnTo>
                  <a:pt x="203" y="85"/>
                </a:lnTo>
                <a:lnTo>
                  <a:pt x="209" y="94"/>
                </a:lnTo>
                <a:lnTo>
                  <a:pt x="209" y="94"/>
                </a:lnTo>
                <a:lnTo>
                  <a:pt x="210" y="94"/>
                </a:lnTo>
                <a:lnTo>
                  <a:pt x="210" y="94"/>
                </a:lnTo>
                <a:lnTo>
                  <a:pt x="212" y="93"/>
                </a:lnTo>
                <a:lnTo>
                  <a:pt x="214" y="93"/>
                </a:lnTo>
                <a:lnTo>
                  <a:pt x="214" y="93"/>
                </a:lnTo>
                <a:lnTo>
                  <a:pt x="217" y="88"/>
                </a:lnTo>
                <a:lnTo>
                  <a:pt x="217" y="88"/>
                </a:lnTo>
                <a:close/>
                <a:moveTo>
                  <a:pt x="214" y="125"/>
                </a:moveTo>
                <a:lnTo>
                  <a:pt x="214" y="125"/>
                </a:lnTo>
                <a:lnTo>
                  <a:pt x="203" y="135"/>
                </a:lnTo>
                <a:lnTo>
                  <a:pt x="203" y="135"/>
                </a:lnTo>
                <a:lnTo>
                  <a:pt x="207" y="141"/>
                </a:lnTo>
                <a:lnTo>
                  <a:pt x="212" y="145"/>
                </a:lnTo>
                <a:lnTo>
                  <a:pt x="212" y="145"/>
                </a:lnTo>
                <a:lnTo>
                  <a:pt x="216" y="144"/>
                </a:lnTo>
                <a:lnTo>
                  <a:pt x="216" y="144"/>
                </a:lnTo>
                <a:lnTo>
                  <a:pt x="216" y="142"/>
                </a:lnTo>
                <a:lnTo>
                  <a:pt x="216" y="142"/>
                </a:lnTo>
                <a:lnTo>
                  <a:pt x="216" y="137"/>
                </a:lnTo>
                <a:lnTo>
                  <a:pt x="216" y="132"/>
                </a:lnTo>
                <a:lnTo>
                  <a:pt x="216" y="132"/>
                </a:lnTo>
                <a:lnTo>
                  <a:pt x="214" y="127"/>
                </a:lnTo>
                <a:lnTo>
                  <a:pt x="214" y="127"/>
                </a:lnTo>
                <a:lnTo>
                  <a:pt x="214" y="125"/>
                </a:lnTo>
                <a:lnTo>
                  <a:pt x="214" y="125"/>
                </a:lnTo>
                <a:close/>
                <a:moveTo>
                  <a:pt x="249" y="253"/>
                </a:moveTo>
                <a:lnTo>
                  <a:pt x="249" y="253"/>
                </a:lnTo>
                <a:lnTo>
                  <a:pt x="249" y="253"/>
                </a:lnTo>
                <a:lnTo>
                  <a:pt x="249" y="253"/>
                </a:lnTo>
                <a:lnTo>
                  <a:pt x="257" y="247"/>
                </a:lnTo>
                <a:lnTo>
                  <a:pt x="257" y="247"/>
                </a:lnTo>
                <a:lnTo>
                  <a:pt x="259" y="246"/>
                </a:lnTo>
                <a:lnTo>
                  <a:pt x="259" y="246"/>
                </a:lnTo>
                <a:lnTo>
                  <a:pt x="260" y="242"/>
                </a:lnTo>
                <a:lnTo>
                  <a:pt x="260" y="242"/>
                </a:lnTo>
                <a:lnTo>
                  <a:pt x="263" y="228"/>
                </a:lnTo>
                <a:lnTo>
                  <a:pt x="263" y="228"/>
                </a:lnTo>
                <a:lnTo>
                  <a:pt x="263" y="226"/>
                </a:lnTo>
                <a:lnTo>
                  <a:pt x="263" y="226"/>
                </a:lnTo>
                <a:lnTo>
                  <a:pt x="261" y="228"/>
                </a:lnTo>
                <a:lnTo>
                  <a:pt x="261" y="228"/>
                </a:lnTo>
                <a:lnTo>
                  <a:pt x="257" y="233"/>
                </a:lnTo>
                <a:lnTo>
                  <a:pt x="257" y="233"/>
                </a:lnTo>
                <a:lnTo>
                  <a:pt x="256" y="235"/>
                </a:lnTo>
                <a:lnTo>
                  <a:pt x="256" y="235"/>
                </a:lnTo>
                <a:lnTo>
                  <a:pt x="251" y="246"/>
                </a:lnTo>
                <a:lnTo>
                  <a:pt x="251" y="246"/>
                </a:lnTo>
                <a:lnTo>
                  <a:pt x="249" y="253"/>
                </a:lnTo>
                <a:lnTo>
                  <a:pt x="249" y="253"/>
                </a:lnTo>
                <a:close/>
                <a:moveTo>
                  <a:pt x="247" y="144"/>
                </a:moveTo>
                <a:lnTo>
                  <a:pt x="247" y="144"/>
                </a:lnTo>
                <a:lnTo>
                  <a:pt x="240" y="149"/>
                </a:lnTo>
                <a:lnTo>
                  <a:pt x="240" y="149"/>
                </a:lnTo>
                <a:lnTo>
                  <a:pt x="243" y="148"/>
                </a:lnTo>
                <a:lnTo>
                  <a:pt x="243" y="148"/>
                </a:lnTo>
                <a:lnTo>
                  <a:pt x="244" y="149"/>
                </a:lnTo>
                <a:lnTo>
                  <a:pt x="244" y="151"/>
                </a:lnTo>
                <a:lnTo>
                  <a:pt x="244" y="151"/>
                </a:lnTo>
                <a:lnTo>
                  <a:pt x="244" y="154"/>
                </a:lnTo>
                <a:lnTo>
                  <a:pt x="244" y="154"/>
                </a:lnTo>
                <a:lnTo>
                  <a:pt x="240" y="158"/>
                </a:lnTo>
                <a:lnTo>
                  <a:pt x="240" y="158"/>
                </a:lnTo>
                <a:lnTo>
                  <a:pt x="239" y="161"/>
                </a:lnTo>
                <a:lnTo>
                  <a:pt x="239" y="161"/>
                </a:lnTo>
                <a:lnTo>
                  <a:pt x="241" y="161"/>
                </a:lnTo>
                <a:lnTo>
                  <a:pt x="241" y="161"/>
                </a:lnTo>
                <a:lnTo>
                  <a:pt x="244" y="159"/>
                </a:lnTo>
                <a:lnTo>
                  <a:pt x="244" y="159"/>
                </a:lnTo>
                <a:lnTo>
                  <a:pt x="246" y="161"/>
                </a:lnTo>
                <a:lnTo>
                  <a:pt x="246" y="161"/>
                </a:lnTo>
                <a:lnTo>
                  <a:pt x="246" y="164"/>
                </a:lnTo>
                <a:lnTo>
                  <a:pt x="246" y="164"/>
                </a:lnTo>
                <a:lnTo>
                  <a:pt x="244" y="164"/>
                </a:lnTo>
                <a:lnTo>
                  <a:pt x="244" y="164"/>
                </a:lnTo>
                <a:lnTo>
                  <a:pt x="246" y="165"/>
                </a:lnTo>
                <a:lnTo>
                  <a:pt x="246" y="165"/>
                </a:lnTo>
                <a:lnTo>
                  <a:pt x="251" y="159"/>
                </a:lnTo>
                <a:lnTo>
                  <a:pt x="251" y="159"/>
                </a:lnTo>
                <a:lnTo>
                  <a:pt x="251" y="159"/>
                </a:lnTo>
                <a:lnTo>
                  <a:pt x="251" y="159"/>
                </a:lnTo>
                <a:lnTo>
                  <a:pt x="250" y="151"/>
                </a:lnTo>
                <a:lnTo>
                  <a:pt x="250" y="151"/>
                </a:lnTo>
                <a:lnTo>
                  <a:pt x="247" y="144"/>
                </a:lnTo>
                <a:lnTo>
                  <a:pt x="247" y="144"/>
                </a:lnTo>
                <a:close/>
                <a:moveTo>
                  <a:pt x="178" y="316"/>
                </a:moveTo>
                <a:lnTo>
                  <a:pt x="178" y="316"/>
                </a:lnTo>
                <a:lnTo>
                  <a:pt x="175" y="321"/>
                </a:lnTo>
                <a:lnTo>
                  <a:pt x="175" y="327"/>
                </a:lnTo>
                <a:lnTo>
                  <a:pt x="175" y="327"/>
                </a:lnTo>
                <a:lnTo>
                  <a:pt x="175" y="328"/>
                </a:lnTo>
                <a:lnTo>
                  <a:pt x="176" y="330"/>
                </a:lnTo>
                <a:lnTo>
                  <a:pt x="176" y="330"/>
                </a:lnTo>
                <a:lnTo>
                  <a:pt x="179" y="331"/>
                </a:lnTo>
                <a:lnTo>
                  <a:pt x="183" y="331"/>
                </a:lnTo>
                <a:lnTo>
                  <a:pt x="183" y="331"/>
                </a:lnTo>
                <a:lnTo>
                  <a:pt x="185" y="330"/>
                </a:lnTo>
                <a:lnTo>
                  <a:pt x="186" y="328"/>
                </a:lnTo>
                <a:lnTo>
                  <a:pt x="186" y="327"/>
                </a:lnTo>
                <a:lnTo>
                  <a:pt x="186" y="326"/>
                </a:lnTo>
                <a:lnTo>
                  <a:pt x="186" y="326"/>
                </a:lnTo>
                <a:lnTo>
                  <a:pt x="183" y="323"/>
                </a:lnTo>
                <a:lnTo>
                  <a:pt x="183" y="323"/>
                </a:lnTo>
                <a:lnTo>
                  <a:pt x="178" y="316"/>
                </a:lnTo>
                <a:lnTo>
                  <a:pt x="178" y="316"/>
                </a:lnTo>
                <a:close/>
                <a:moveTo>
                  <a:pt x="223" y="212"/>
                </a:moveTo>
                <a:lnTo>
                  <a:pt x="223" y="212"/>
                </a:lnTo>
                <a:lnTo>
                  <a:pt x="226" y="209"/>
                </a:lnTo>
                <a:lnTo>
                  <a:pt x="226" y="209"/>
                </a:lnTo>
                <a:lnTo>
                  <a:pt x="230" y="206"/>
                </a:lnTo>
                <a:lnTo>
                  <a:pt x="230" y="206"/>
                </a:lnTo>
                <a:lnTo>
                  <a:pt x="239" y="192"/>
                </a:lnTo>
                <a:lnTo>
                  <a:pt x="239" y="192"/>
                </a:lnTo>
                <a:lnTo>
                  <a:pt x="240" y="191"/>
                </a:lnTo>
                <a:lnTo>
                  <a:pt x="240" y="191"/>
                </a:lnTo>
                <a:lnTo>
                  <a:pt x="239" y="191"/>
                </a:lnTo>
                <a:lnTo>
                  <a:pt x="239" y="191"/>
                </a:lnTo>
                <a:lnTo>
                  <a:pt x="226" y="199"/>
                </a:lnTo>
                <a:lnTo>
                  <a:pt x="226" y="199"/>
                </a:lnTo>
                <a:lnTo>
                  <a:pt x="224" y="201"/>
                </a:lnTo>
                <a:lnTo>
                  <a:pt x="224" y="201"/>
                </a:lnTo>
                <a:lnTo>
                  <a:pt x="223" y="210"/>
                </a:lnTo>
                <a:lnTo>
                  <a:pt x="223" y="210"/>
                </a:lnTo>
                <a:lnTo>
                  <a:pt x="223" y="212"/>
                </a:lnTo>
                <a:lnTo>
                  <a:pt x="223" y="212"/>
                </a:lnTo>
                <a:close/>
                <a:moveTo>
                  <a:pt x="54" y="277"/>
                </a:moveTo>
                <a:lnTo>
                  <a:pt x="54" y="277"/>
                </a:lnTo>
                <a:lnTo>
                  <a:pt x="60" y="284"/>
                </a:lnTo>
                <a:lnTo>
                  <a:pt x="60" y="284"/>
                </a:lnTo>
                <a:lnTo>
                  <a:pt x="61" y="284"/>
                </a:lnTo>
                <a:lnTo>
                  <a:pt x="61" y="284"/>
                </a:lnTo>
                <a:lnTo>
                  <a:pt x="68" y="283"/>
                </a:lnTo>
                <a:lnTo>
                  <a:pt x="74" y="280"/>
                </a:lnTo>
                <a:lnTo>
                  <a:pt x="74" y="280"/>
                </a:lnTo>
                <a:lnTo>
                  <a:pt x="75" y="279"/>
                </a:lnTo>
                <a:lnTo>
                  <a:pt x="75" y="279"/>
                </a:lnTo>
                <a:lnTo>
                  <a:pt x="74" y="276"/>
                </a:lnTo>
                <a:lnTo>
                  <a:pt x="74" y="276"/>
                </a:lnTo>
                <a:lnTo>
                  <a:pt x="64" y="277"/>
                </a:lnTo>
                <a:lnTo>
                  <a:pt x="64" y="277"/>
                </a:lnTo>
                <a:lnTo>
                  <a:pt x="54" y="277"/>
                </a:lnTo>
                <a:lnTo>
                  <a:pt x="54" y="277"/>
                </a:lnTo>
                <a:close/>
                <a:moveTo>
                  <a:pt x="210" y="382"/>
                </a:moveTo>
                <a:lnTo>
                  <a:pt x="210" y="382"/>
                </a:lnTo>
                <a:lnTo>
                  <a:pt x="222" y="384"/>
                </a:lnTo>
                <a:lnTo>
                  <a:pt x="230" y="384"/>
                </a:lnTo>
                <a:lnTo>
                  <a:pt x="230" y="384"/>
                </a:lnTo>
                <a:lnTo>
                  <a:pt x="226" y="377"/>
                </a:lnTo>
                <a:lnTo>
                  <a:pt x="226" y="377"/>
                </a:lnTo>
                <a:lnTo>
                  <a:pt x="213" y="377"/>
                </a:lnTo>
                <a:lnTo>
                  <a:pt x="213" y="377"/>
                </a:lnTo>
                <a:lnTo>
                  <a:pt x="210" y="382"/>
                </a:lnTo>
                <a:lnTo>
                  <a:pt x="210" y="382"/>
                </a:lnTo>
                <a:close/>
                <a:moveTo>
                  <a:pt x="331" y="276"/>
                </a:moveTo>
                <a:lnTo>
                  <a:pt x="331" y="276"/>
                </a:lnTo>
                <a:lnTo>
                  <a:pt x="335" y="274"/>
                </a:lnTo>
                <a:lnTo>
                  <a:pt x="338" y="273"/>
                </a:lnTo>
                <a:lnTo>
                  <a:pt x="345" y="273"/>
                </a:lnTo>
                <a:lnTo>
                  <a:pt x="345" y="273"/>
                </a:lnTo>
                <a:lnTo>
                  <a:pt x="345" y="273"/>
                </a:lnTo>
                <a:lnTo>
                  <a:pt x="345" y="273"/>
                </a:lnTo>
                <a:lnTo>
                  <a:pt x="345" y="272"/>
                </a:lnTo>
                <a:lnTo>
                  <a:pt x="345" y="272"/>
                </a:lnTo>
                <a:lnTo>
                  <a:pt x="345" y="270"/>
                </a:lnTo>
                <a:lnTo>
                  <a:pt x="345" y="267"/>
                </a:lnTo>
                <a:lnTo>
                  <a:pt x="345" y="267"/>
                </a:lnTo>
                <a:lnTo>
                  <a:pt x="344" y="266"/>
                </a:lnTo>
                <a:lnTo>
                  <a:pt x="344" y="263"/>
                </a:lnTo>
                <a:lnTo>
                  <a:pt x="344" y="263"/>
                </a:lnTo>
                <a:lnTo>
                  <a:pt x="340" y="263"/>
                </a:lnTo>
                <a:lnTo>
                  <a:pt x="334" y="263"/>
                </a:lnTo>
                <a:lnTo>
                  <a:pt x="334" y="263"/>
                </a:lnTo>
                <a:lnTo>
                  <a:pt x="335" y="266"/>
                </a:lnTo>
                <a:lnTo>
                  <a:pt x="335" y="269"/>
                </a:lnTo>
                <a:lnTo>
                  <a:pt x="335" y="269"/>
                </a:lnTo>
                <a:lnTo>
                  <a:pt x="332" y="272"/>
                </a:lnTo>
                <a:lnTo>
                  <a:pt x="332" y="272"/>
                </a:lnTo>
                <a:lnTo>
                  <a:pt x="331" y="276"/>
                </a:lnTo>
                <a:lnTo>
                  <a:pt x="331" y="276"/>
                </a:lnTo>
                <a:close/>
                <a:moveTo>
                  <a:pt x="155" y="223"/>
                </a:moveTo>
                <a:lnTo>
                  <a:pt x="155" y="223"/>
                </a:lnTo>
                <a:lnTo>
                  <a:pt x="158" y="222"/>
                </a:lnTo>
                <a:lnTo>
                  <a:pt x="160" y="220"/>
                </a:lnTo>
                <a:lnTo>
                  <a:pt x="160" y="220"/>
                </a:lnTo>
                <a:lnTo>
                  <a:pt x="165" y="216"/>
                </a:lnTo>
                <a:lnTo>
                  <a:pt x="165" y="216"/>
                </a:lnTo>
                <a:lnTo>
                  <a:pt x="165" y="215"/>
                </a:lnTo>
                <a:lnTo>
                  <a:pt x="165" y="215"/>
                </a:lnTo>
                <a:lnTo>
                  <a:pt x="165" y="195"/>
                </a:lnTo>
                <a:lnTo>
                  <a:pt x="165" y="195"/>
                </a:lnTo>
                <a:lnTo>
                  <a:pt x="165" y="193"/>
                </a:lnTo>
                <a:lnTo>
                  <a:pt x="165" y="193"/>
                </a:lnTo>
                <a:lnTo>
                  <a:pt x="160" y="201"/>
                </a:lnTo>
                <a:lnTo>
                  <a:pt x="156" y="206"/>
                </a:lnTo>
                <a:lnTo>
                  <a:pt x="156" y="206"/>
                </a:lnTo>
                <a:lnTo>
                  <a:pt x="160" y="206"/>
                </a:lnTo>
                <a:lnTo>
                  <a:pt x="160" y="206"/>
                </a:lnTo>
                <a:lnTo>
                  <a:pt x="162" y="205"/>
                </a:lnTo>
                <a:lnTo>
                  <a:pt x="162" y="205"/>
                </a:lnTo>
                <a:lnTo>
                  <a:pt x="163" y="206"/>
                </a:lnTo>
                <a:lnTo>
                  <a:pt x="163" y="208"/>
                </a:lnTo>
                <a:lnTo>
                  <a:pt x="163" y="208"/>
                </a:lnTo>
                <a:lnTo>
                  <a:pt x="163" y="209"/>
                </a:lnTo>
                <a:lnTo>
                  <a:pt x="163" y="209"/>
                </a:lnTo>
                <a:lnTo>
                  <a:pt x="160" y="215"/>
                </a:lnTo>
                <a:lnTo>
                  <a:pt x="160" y="215"/>
                </a:lnTo>
                <a:lnTo>
                  <a:pt x="155" y="223"/>
                </a:lnTo>
                <a:lnTo>
                  <a:pt x="155" y="223"/>
                </a:lnTo>
                <a:close/>
                <a:moveTo>
                  <a:pt x="64" y="287"/>
                </a:moveTo>
                <a:lnTo>
                  <a:pt x="64" y="287"/>
                </a:lnTo>
                <a:lnTo>
                  <a:pt x="64" y="287"/>
                </a:lnTo>
                <a:lnTo>
                  <a:pt x="64" y="287"/>
                </a:lnTo>
                <a:lnTo>
                  <a:pt x="72" y="293"/>
                </a:lnTo>
                <a:lnTo>
                  <a:pt x="72" y="293"/>
                </a:lnTo>
                <a:lnTo>
                  <a:pt x="74" y="294"/>
                </a:lnTo>
                <a:lnTo>
                  <a:pt x="74" y="294"/>
                </a:lnTo>
                <a:lnTo>
                  <a:pt x="77" y="293"/>
                </a:lnTo>
                <a:lnTo>
                  <a:pt x="79" y="290"/>
                </a:lnTo>
                <a:lnTo>
                  <a:pt x="79" y="290"/>
                </a:lnTo>
                <a:lnTo>
                  <a:pt x="79" y="289"/>
                </a:lnTo>
                <a:lnTo>
                  <a:pt x="79" y="289"/>
                </a:lnTo>
                <a:lnTo>
                  <a:pt x="79" y="284"/>
                </a:lnTo>
                <a:lnTo>
                  <a:pt x="79" y="284"/>
                </a:lnTo>
                <a:lnTo>
                  <a:pt x="78" y="283"/>
                </a:lnTo>
                <a:lnTo>
                  <a:pt x="78" y="283"/>
                </a:lnTo>
                <a:lnTo>
                  <a:pt x="71" y="286"/>
                </a:lnTo>
                <a:lnTo>
                  <a:pt x="64" y="287"/>
                </a:lnTo>
                <a:lnTo>
                  <a:pt x="64" y="287"/>
                </a:lnTo>
                <a:close/>
                <a:moveTo>
                  <a:pt x="212" y="111"/>
                </a:moveTo>
                <a:lnTo>
                  <a:pt x="212" y="111"/>
                </a:lnTo>
                <a:lnTo>
                  <a:pt x="207" y="105"/>
                </a:lnTo>
                <a:lnTo>
                  <a:pt x="207" y="105"/>
                </a:lnTo>
                <a:lnTo>
                  <a:pt x="207" y="105"/>
                </a:lnTo>
                <a:lnTo>
                  <a:pt x="207" y="105"/>
                </a:lnTo>
                <a:lnTo>
                  <a:pt x="197" y="115"/>
                </a:lnTo>
                <a:lnTo>
                  <a:pt x="197" y="115"/>
                </a:lnTo>
                <a:lnTo>
                  <a:pt x="197" y="117"/>
                </a:lnTo>
                <a:lnTo>
                  <a:pt x="197" y="117"/>
                </a:lnTo>
                <a:lnTo>
                  <a:pt x="199" y="121"/>
                </a:lnTo>
                <a:lnTo>
                  <a:pt x="199" y="121"/>
                </a:lnTo>
                <a:lnTo>
                  <a:pt x="200" y="121"/>
                </a:lnTo>
                <a:lnTo>
                  <a:pt x="200" y="121"/>
                </a:lnTo>
                <a:lnTo>
                  <a:pt x="202" y="121"/>
                </a:lnTo>
                <a:lnTo>
                  <a:pt x="202" y="120"/>
                </a:lnTo>
                <a:lnTo>
                  <a:pt x="202" y="120"/>
                </a:lnTo>
                <a:lnTo>
                  <a:pt x="207" y="115"/>
                </a:lnTo>
                <a:lnTo>
                  <a:pt x="207" y="115"/>
                </a:lnTo>
                <a:lnTo>
                  <a:pt x="212" y="111"/>
                </a:lnTo>
                <a:lnTo>
                  <a:pt x="212" y="111"/>
                </a:lnTo>
                <a:close/>
                <a:moveTo>
                  <a:pt x="67" y="179"/>
                </a:moveTo>
                <a:lnTo>
                  <a:pt x="67" y="179"/>
                </a:lnTo>
                <a:lnTo>
                  <a:pt x="67" y="179"/>
                </a:lnTo>
                <a:lnTo>
                  <a:pt x="67" y="179"/>
                </a:lnTo>
                <a:lnTo>
                  <a:pt x="75" y="176"/>
                </a:lnTo>
                <a:lnTo>
                  <a:pt x="82" y="175"/>
                </a:lnTo>
                <a:lnTo>
                  <a:pt x="82" y="175"/>
                </a:lnTo>
                <a:lnTo>
                  <a:pt x="84" y="174"/>
                </a:lnTo>
                <a:lnTo>
                  <a:pt x="84" y="174"/>
                </a:lnTo>
                <a:lnTo>
                  <a:pt x="85" y="168"/>
                </a:lnTo>
                <a:lnTo>
                  <a:pt x="85" y="168"/>
                </a:lnTo>
                <a:lnTo>
                  <a:pt x="85" y="165"/>
                </a:lnTo>
                <a:lnTo>
                  <a:pt x="85" y="165"/>
                </a:lnTo>
                <a:lnTo>
                  <a:pt x="84" y="165"/>
                </a:lnTo>
                <a:lnTo>
                  <a:pt x="84" y="165"/>
                </a:lnTo>
                <a:lnTo>
                  <a:pt x="71" y="174"/>
                </a:lnTo>
                <a:lnTo>
                  <a:pt x="71" y="174"/>
                </a:lnTo>
                <a:lnTo>
                  <a:pt x="68" y="176"/>
                </a:lnTo>
                <a:lnTo>
                  <a:pt x="68" y="176"/>
                </a:lnTo>
                <a:lnTo>
                  <a:pt x="67" y="176"/>
                </a:lnTo>
                <a:lnTo>
                  <a:pt x="67" y="179"/>
                </a:lnTo>
                <a:lnTo>
                  <a:pt x="67" y="179"/>
                </a:lnTo>
                <a:close/>
                <a:moveTo>
                  <a:pt x="202" y="132"/>
                </a:moveTo>
                <a:lnTo>
                  <a:pt x="202" y="132"/>
                </a:lnTo>
                <a:lnTo>
                  <a:pt x="202" y="132"/>
                </a:lnTo>
                <a:lnTo>
                  <a:pt x="202" y="132"/>
                </a:lnTo>
                <a:lnTo>
                  <a:pt x="203" y="132"/>
                </a:lnTo>
                <a:lnTo>
                  <a:pt x="203" y="132"/>
                </a:lnTo>
                <a:lnTo>
                  <a:pt x="212" y="124"/>
                </a:lnTo>
                <a:lnTo>
                  <a:pt x="212" y="124"/>
                </a:lnTo>
                <a:lnTo>
                  <a:pt x="214" y="121"/>
                </a:lnTo>
                <a:lnTo>
                  <a:pt x="213" y="118"/>
                </a:lnTo>
                <a:lnTo>
                  <a:pt x="213" y="118"/>
                </a:lnTo>
                <a:lnTo>
                  <a:pt x="212" y="115"/>
                </a:lnTo>
                <a:lnTo>
                  <a:pt x="212" y="115"/>
                </a:lnTo>
                <a:lnTo>
                  <a:pt x="203" y="124"/>
                </a:lnTo>
                <a:lnTo>
                  <a:pt x="203" y="124"/>
                </a:lnTo>
                <a:lnTo>
                  <a:pt x="202" y="125"/>
                </a:lnTo>
                <a:lnTo>
                  <a:pt x="202" y="125"/>
                </a:lnTo>
                <a:lnTo>
                  <a:pt x="202" y="128"/>
                </a:lnTo>
                <a:lnTo>
                  <a:pt x="202" y="132"/>
                </a:lnTo>
                <a:lnTo>
                  <a:pt x="202" y="132"/>
                </a:lnTo>
                <a:close/>
                <a:moveTo>
                  <a:pt x="101" y="330"/>
                </a:moveTo>
                <a:lnTo>
                  <a:pt x="101" y="330"/>
                </a:lnTo>
                <a:lnTo>
                  <a:pt x="111" y="343"/>
                </a:lnTo>
                <a:lnTo>
                  <a:pt x="115" y="348"/>
                </a:lnTo>
                <a:lnTo>
                  <a:pt x="122" y="353"/>
                </a:lnTo>
                <a:lnTo>
                  <a:pt x="122" y="353"/>
                </a:lnTo>
                <a:lnTo>
                  <a:pt x="122" y="353"/>
                </a:lnTo>
                <a:lnTo>
                  <a:pt x="122" y="353"/>
                </a:lnTo>
                <a:lnTo>
                  <a:pt x="114" y="344"/>
                </a:lnTo>
                <a:lnTo>
                  <a:pt x="114" y="344"/>
                </a:lnTo>
                <a:lnTo>
                  <a:pt x="106" y="334"/>
                </a:lnTo>
                <a:lnTo>
                  <a:pt x="99" y="324"/>
                </a:lnTo>
                <a:lnTo>
                  <a:pt x="99" y="324"/>
                </a:lnTo>
                <a:lnTo>
                  <a:pt x="92" y="313"/>
                </a:lnTo>
                <a:lnTo>
                  <a:pt x="92" y="313"/>
                </a:lnTo>
                <a:lnTo>
                  <a:pt x="89" y="313"/>
                </a:lnTo>
                <a:lnTo>
                  <a:pt x="89" y="313"/>
                </a:lnTo>
                <a:lnTo>
                  <a:pt x="91" y="316"/>
                </a:lnTo>
                <a:lnTo>
                  <a:pt x="91" y="316"/>
                </a:lnTo>
                <a:lnTo>
                  <a:pt x="97" y="326"/>
                </a:lnTo>
                <a:lnTo>
                  <a:pt x="97" y="326"/>
                </a:lnTo>
                <a:lnTo>
                  <a:pt x="99" y="327"/>
                </a:lnTo>
                <a:lnTo>
                  <a:pt x="99" y="327"/>
                </a:lnTo>
                <a:lnTo>
                  <a:pt x="101" y="328"/>
                </a:lnTo>
                <a:lnTo>
                  <a:pt x="101" y="330"/>
                </a:lnTo>
                <a:lnTo>
                  <a:pt x="101" y="330"/>
                </a:lnTo>
                <a:lnTo>
                  <a:pt x="101" y="330"/>
                </a:lnTo>
                <a:lnTo>
                  <a:pt x="101" y="330"/>
                </a:lnTo>
                <a:close/>
                <a:moveTo>
                  <a:pt x="331" y="277"/>
                </a:moveTo>
                <a:lnTo>
                  <a:pt x="331" y="277"/>
                </a:lnTo>
                <a:lnTo>
                  <a:pt x="330" y="279"/>
                </a:lnTo>
                <a:lnTo>
                  <a:pt x="330" y="279"/>
                </a:lnTo>
                <a:lnTo>
                  <a:pt x="325" y="287"/>
                </a:lnTo>
                <a:lnTo>
                  <a:pt x="325" y="287"/>
                </a:lnTo>
                <a:lnTo>
                  <a:pt x="318" y="301"/>
                </a:lnTo>
                <a:lnTo>
                  <a:pt x="308" y="314"/>
                </a:lnTo>
                <a:lnTo>
                  <a:pt x="308" y="314"/>
                </a:lnTo>
                <a:lnTo>
                  <a:pt x="298" y="328"/>
                </a:lnTo>
                <a:lnTo>
                  <a:pt x="298" y="328"/>
                </a:lnTo>
                <a:lnTo>
                  <a:pt x="297" y="330"/>
                </a:lnTo>
                <a:lnTo>
                  <a:pt x="297" y="330"/>
                </a:lnTo>
                <a:lnTo>
                  <a:pt x="303" y="324"/>
                </a:lnTo>
                <a:lnTo>
                  <a:pt x="308" y="317"/>
                </a:lnTo>
                <a:lnTo>
                  <a:pt x="308" y="317"/>
                </a:lnTo>
                <a:lnTo>
                  <a:pt x="315" y="307"/>
                </a:lnTo>
                <a:lnTo>
                  <a:pt x="315" y="307"/>
                </a:lnTo>
                <a:lnTo>
                  <a:pt x="324" y="291"/>
                </a:lnTo>
                <a:lnTo>
                  <a:pt x="324" y="291"/>
                </a:lnTo>
                <a:lnTo>
                  <a:pt x="327" y="290"/>
                </a:lnTo>
                <a:lnTo>
                  <a:pt x="328" y="290"/>
                </a:lnTo>
                <a:lnTo>
                  <a:pt x="330" y="291"/>
                </a:lnTo>
                <a:lnTo>
                  <a:pt x="330" y="291"/>
                </a:lnTo>
                <a:lnTo>
                  <a:pt x="331" y="293"/>
                </a:lnTo>
                <a:lnTo>
                  <a:pt x="331" y="293"/>
                </a:lnTo>
                <a:lnTo>
                  <a:pt x="332" y="282"/>
                </a:lnTo>
                <a:lnTo>
                  <a:pt x="332" y="282"/>
                </a:lnTo>
                <a:lnTo>
                  <a:pt x="332" y="279"/>
                </a:lnTo>
                <a:lnTo>
                  <a:pt x="332" y="279"/>
                </a:lnTo>
                <a:lnTo>
                  <a:pt x="331" y="277"/>
                </a:lnTo>
                <a:lnTo>
                  <a:pt x="331" y="277"/>
                </a:lnTo>
                <a:close/>
                <a:moveTo>
                  <a:pt x="240" y="377"/>
                </a:moveTo>
                <a:lnTo>
                  <a:pt x="240" y="377"/>
                </a:lnTo>
                <a:lnTo>
                  <a:pt x="237" y="382"/>
                </a:lnTo>
                <a:lnTo>
                  <a:pt x="237" y="382"/>
                </a:lnTo>
                <a:lnTo>
                  <a:pt x="249" y="381"/>
                </a:lnTo>
                <a:lnTo>
                  <a:pt x="259" y="378"/>
                </a:lnTo>
                <a:lnTo>
                  <a:pt x="259" y="378"/>
                </a:lnTo>
                <a:lnTo>
                  <a:pt x="256" y="377"/>
                </a:lnTo>
                <a:lnTo>
                  <a:pt x="254" y="375"/>
                </a:lnTo>
                <a:lnTo>
                  <a:pt x="254" y="375"/>
                </a:lnTo>
                <a:lnTo>
                  <a:pt x="251" y="374"/>
                </a:lnTo>
                <a:lnTo>
                  <a:pt x="251" y="374"/>
                </a:lnTo>
                <a:lnTo>
                  <a:pt x="249" y="375"/>
                </a:lnTo>
                <a:lnTo>
                  <a:pt x="249" y="375"/>
                </a:lnTo>
                <a:lnTo>
                  <a:pt x="240" y="377"/>
                </a:lnTo>
                <a:lnTo>
                  <a:pt x="240" y="377"/>
                </a:lnTo>
                <a:close/>
                <a:moveTo>
                  <a:pt x="114" y="336"/>
                </a:moveTo>
                <a:lnTo>
                  <a:pt x="114" y="336"/>
                </a:lnTo>
                <a:lnTo>
                  <a:pt x="114" y="336"/>
                </a:lnTo>
                <a:lnTo>
                  <a:pt x="114" y="336"/>
                </a:lnTo>
                <a:lnTo>
                  <a:pt x="114" y="336"/>
                </a:lnTo>
                <a:lnTo>
                  <a:pt x="114" y="336"/>
                </a:lnTo>
                <a:lnTo>
                  <a:pt x="104" y="317"/>
                </a:lnTo>
                <a:lnTo>
                  <a:pt x="104" y="317"/>
                </a:lnTo>
                <a:lnTo>
                  <a:pt x="102" y="316"/>
                </a:lnTo>
                <a:lnTo>
                  <a:pt x="102" y="316"/>
                </a:lnTo>
                <a:lnTo>
                  <a:pt x="102" y="314"/>
                </a:lnTo>
                <a:lnTo>
                  <a:pt x="101" y="313"/>
                </a:lnTo>
                <a:lnTo>
                  <a:pt x="101" y="313"/>
                </a:lnTo>
                <a:lnTo>
                  <a:pt x="102" y="311"/>
                </a:lnTo>
                <a:lnTo>
                  <a:pt x="101" y="310"/>
                </a:lnTo>
                <a:lnTo>
                  <a:pt x="101" y="310"/>
                </a:lnTo>
                <a:lnTo>
                  <a:pt x="99" y="309"/>
                </a:lnTo>
                <a:lnTo>
                  <a:pt x="99" y="309"/>
                </a:lnTo>
                <a:lnTo>
                  <a:pt x="98" y="307"/>
                </a:lnTo>
                <a:lnTo>
                  <a:pt x="98" y="307"/>
                </a:lnTo>
                <a:lnTo>
                  <a:pt x="97" y="303"/>
                </a:lnTo>
                <a:lnTo>
                  <a:pt x="97" y="303"/>
                </a:lnTo>
                <a:lnTo>
                  <a:pt x="97" y="301"/>
                </a:lnTo>
                <a:lnTo>
                  <a:pt x="97" y="301"/>
                </a:lnTo>
                <a:lnTo>
                  <a:pt x="97" y="300"/>
                </a:lnTo>
                <a:lnTo>
                  <a:pt x="97" y="300"/>
                </a:lnTo>
                <a:lnTo>
                  <a:pt x="92" y="289"/>
                </a:lnTo>
                <a:lnTo>
                  <a:pt x="92" y="289"/>
                </a:lnTo>
                <a:lnTo>
                  <a:pt x="92" y="287"/>
                </a:lnTo>
                <a:lnTo>
                  <a:pt x="92" y="287"/>
                </a:lnTo>
                <a:lnTo>
                  <a:pt x="92" y="296"/>
                </a:lnTo>
                <a:lnTo>
                  <a:pt x="92" y="296"/>
                </a:lnTo>
                <a:lnTo>
                  <a:pt x="95" y="304"/>
                </a:lnTo>
                <a:lnTo>
                  <a:pt x="99" y="313"/>
                </a:lnTo>
                <a:lnTo>
                  <a:pt x="99" y="313"/>
                </a:lnTo>
                <a:lnTo>
                  <a:pt x="105" y="324"/>
                </a:lnTo>
                <a:lnTo>
                  <a:pt x="111" y="334"/>
                </a:lnTo>
                <a:lnTo>
                  <a:pt x="111" y="334"/>
                </a:lnTo>
                <a:lnTo>
                  <a:pt x="114" y="336"/>
                </a:lnTo>
                <a:lnTo>
                  <a:pt x="114" y="336"/>
                </a:lnTo>
                <a:close/>
                <a:moveTo>
                  <a:pt x="81" y="219"/>
                </a:moveTo>
                <a:lnTo>
                  <a:pt x="81" y="219"/>
                </a:lnTo>
                <a:lnTo>
                  <a:pt x="82" y="220"/>
                </a:lnTo>
                <a:lnTo>
                  <a:pt x="84" y="223"/>
                </a:lnTo>
                <a:lnTo>
                  <a:pt x="84" y="223"/>
                </a:lnTo>
                <a:lnTo>
                  <a:pt x="88" y="220"/>
                </a:lnTo>
                <a:lnTo>
                  <a:pt x="88" y="220"/>
                </a:lnTo>
                <a:lnTo>
                  <a:pt x="91" y="219"/>
                </a:lnTo>
                <a:lnTo>
                  <a:pt x="92" y="218"/>
                </a:lnTo>
                <a:lnTo>
                  <a:pt x="92" y="218"/>
                </a:lnTo>
                <a:lnTo>
                  <a:pt x="94" y="216"/>
                </a:lnTo>
                <a:lnTo>
                  <a:pt x="95" y="213"/>
                </a:lnTo>
                <a:lnTo>
                  <a:pt x="95" y="213"/>
                </a:lnTo>
                <a:lnTo>
                  <a:pt x="95" y="213"/>
                </a:lnTo>
                <a:lnTo>
                  <a:pt x="95" y="213"/>
                </a:lnTo>
                <a:lnTo>
                  <a:pt x="95" y="210"/>
                </a:lnTo>
                <a:lnTo>
                  <a:pt x="95" y="210"/>
                </a:lnTo>
                <a:lnTo>
                  <a:pt x="95" y="209"/>
                </a:lnTo>
                <a:lnTo>
                  <a:pt x="94" y="208"/>
                </a:lnTo>
                <a:lnTo>
                  <a:pt x="94" y="208"/>
                </a:lnTo>
                <a:lnTo>
                  <a:pt x="92" y="209"/>
                </a:lnTo>
                <a:lnTo>
                  <a:pt x="92" y="209"/>
                </a:lnTo>
                <a:lnTo>
                  <a:pt x="85" y="215"/>
                </a:lnTo>
                <a:lnTo>
                  <a:pt x="85" y="215"/>
                </a:lnTo>
                <a:lnTo>
                  <a:pt x="81" y="219"/>
                </a:lnTo>
                <a:lnTo>
                  <a:pt x="81" y="219"/>
                </a:lnTo>
                <a:close/>
                <a:moveTo>
                  <a:pt x="237" y="107"/>
                </a:moveTo>
                <a:lnTo>
                  <a:pt x="237" y="107"/>
                </a:lnTo>
                <a:lnTo>
                  <a:pt x="239" y="111"/>
                </a:lnTo>
                <a:lnTo>
                  <a:pt x="240" y="117"/>
                </a:lnTo>
                <a:lnTo>
                  <a:pt x="243" y="121"/>
                </a:lnTo>
                <a:lnTo>
                  <a:pt x="247" y="127"/>
                </a:lnTo>
                <a:lnTo>
                  <a:pt x="247" y="127"/>
                </a:lnTo>
                <a:lnTo>
                  <a:pt x="249" y="122"/>
                </a:lnTo>
                <a:lnTo>
                  <a:pt x="249" y="122"/>
                </a:lnTo>
                <a:lnTo>
                  <a:pt x="249" y="121"/>
                </a:lnTo>
                <a:lnTo>
                  <a:pt x="250" y="120"/>
                </a:lnTo>
                <a:lnTo>
                  <a:pt x="250" y="120"/>
                </a:lnTo>
                <a:lnTo>
                  <a:pt x="247" y="118"/>
                </a:lnTo>
                <a:lnTo>
                  <a:pt x="247" y="118"/>
                </a:lnTo>
                <a:lnTo>
                  <a:pt x="244" y="117"/>
                </a:lnTo>
                <a:lnTo>
                  <a:pt x="244" y="114"/>
                </a:lnTo>
                <a:lnTo>
                  <a:pt x="244" y="114"/>
                </a:lnTo>
                <a:lnTo>
                  <a:pt x="246" y="111"/>
                </a:lnTo>
                <a:lnTo>
                  <a:pt x="246" y="111"/>
                </a:lnTo>
                <a:lnTo>
                  <a:pt x="246" y="110"/>
                </a:lnTo>
                <a:lnTo>
                  <a:pt x="246" y="110"/>
                </a:lnTo>
                <a:lnTo>
                  <a:pt x="241" y="108"/>
                </a:lnTo>
                <a:lnTo>
                  <a:pt x="239" y="108"/>
                </a:lnTo>
                <a:lnTo>
                  <a:pt x="237" y="107"/>
                </a:lnTo>
                <a:lnTo>
                  <a:pt x="237" y="107"/>
                </a:lnTo>
                <a:close/>
                <a:moveTo>
                  <a:pt x="226" y="175"/>
                </a:moveTo>
                <a:lnTo>
                  <a:pt x="226" y="175"/>
                </a:lnTo>
                <a:lnTo>
                  <a:pt x="229" y="166"/>
                </a:lnTo>
                <a:lnTo>
                  <a:pt x="232" y="156"/>
                </a:lnTo>
                <a:lnTo>
                  <a:pt x="232" y="156"/>
                </a:lnTo>
                <a:lnTo>
                  <a:pt x="229" y="156"/>
                </a:lnTo>
                <a:lnTo>
                  <a:pt x="229" y="156"/>
                </a:lnTo>
                <a:lnTo>
                  <a:pt x="222" y="162"/>
                </a:lnTo>
                <a:lnTo>
                  <a:pt x="222" y="162"/>
                </a:lnTo>
                <a:lnTo>
                  <a:pt x="226" y="175"/>
                </a:lnTo>
                <a:lnTo>
                  <a:pt x="226" y="175"/>
                </a:lnTo>
                <a:close/>
                <a:moveTo>
                  <a:pt x="249" y="226"/>
                </a:moveTo>
                <a:lnTo>
                  <a:pt x="249" y="226"/>
                </a:lnTo>
                <a:lnTo>
                  <a:pt x="250" y="228"/>
                </a:lnTo>
                <a:lnTo>
                  <a:pt x="250" y="228"/>
                </a:lnTo>
                <a:lnTo>
                  <a:pt x="250" y="230"/>
                </a:lnTo>
                <a:lnTo>
                  <a:pt x="249" y="232"/>
                </a:lnTo>
                <a:lnTo>
                  <a:pt x="249" y="232"/>
                </a:lnTo>
                <a:lnTo>
                  <a:pt x="244" y="235"/>
                </a:lnTo>
                <a:lnTo>
                  <a:pt x="241" y="239"/>
                </a:lnTo>
                <a:lnTo>
                  <a:pt x="241" y="239"/>
                </a:lnTo>
                <a:lnTo>
                  <a:pt x="244" y="242"/>
                </a:lnTo>
                <a:lnTo>
                  <a:pt x="244" y="242"/>
                </a:lnTo>
                <a:lnTo>
                  <a:pt x="253" y="233"/>
                </a:lnTo>
                <a:lnTo>
                  <a:pt x="253" y="233"/>
                </a:lnTo>
                <a:lnTo>
                  <a:pt x="253" y="232"/>
                </a:lnTo>
                <a:lnTo>
                  <a:pt x="253" y="232"/>
                </a:lnTo>
                <a:lnTo>
                  <a:pt x="254" y="222"/>
                </a:lnTo>
                <a:lnTo>
                  <a:pt x="254" y="222"/>
                </a:lnTo>
                <a:lnTo>
                  <a:pt x="254" y="220"/>
                </a:lnTo>
                <a:lnTo>
                  <a:pt x="254" y="220"/>
                </a:lnTo>
                <a:lnTo>
                  <a:pt x="249" y="226"/>
                </a:lnTo>
                <a:lnTo>
                  <a:pt x="249" y="226"/>
                </a:lnTo>
                <a:close/>
                <a:moveTo>
                  <a:pt x="121" y="185"/>
                </a:moveTo>
                <a:lnTo>
                  <a:pt x="121" y="185"/>
                </a:lnTo>
                <a:lnTo>
                  <a:pt x="121" y="185"/>
                </a:lnTo>
                <a:lnTo>
                  <a:pt x="121" y="185"/>
                </a:lnTo>
                <a:lnTo>
                  <a:pt x="125" y="183"/>
                </a:lnTo>
                <a:lnTo>
                  <a:pt x="125" y="183"/>
                </a:lnTo>
                <a:lnTo>
                  <a:pt x="138" y="178"/>
                </a:lnTo>
                <a:lnTo>
                  <a:pt x="138" y="178"/>
                </a:lnTo>
                <a:lnTo>
                  <a:pt x="139" y="174"/>
                </a:lnTo>
                <a:lnTo>
                  <a:pt x="139" y="174"/>
                </a:lnTo>
                <a:lnTo>
                  <a:pt x="141" y="168"/>
                </a:lnTo>
                <a:lnTo>
                  <a:pt x="141" y="168"/>
                </a:lnTo>
                <a:lnTo>
                  <a:pt x="131" y="176"/>
                </a:lnTo>
                <a:lnTo>
                  <a:pt x="121" y="185"/>
                </a:lnTo>
                <a:lnTo>
                  <a:pt x="121" y="185"/>
                </a:lnTo>
                <a:close/>
                <a:moveTo>
                  <a:pt x="183" y="378"/>
                </a:moveTo>
                <a:lnTo>
                  <a:pt x="183" y="378"/>
                </a:lnTo>
                <a:lnTo>
                  <a:pt x="185" y="378"/>
                </a:lnTo>
                <a:lnTo>
                  <a:pt x="185" y="378"/>
                </a:lnTo>
                <a:lnTo>
                  <a:pt x="202" y="382"/>
                </a:lnTo>
                <a:lnTo>
                  <a:pt x="202" y="382"/>
                </a:lnTo>
                <a:lnTo>
                  <a:pt x="203" y="382"/>
                </a:lnTo>
                <a:lnTo>
                  <a:pt x="203" y="382"/>
                </a:lnTo>
                <a:lnTo>
                  <a:pt x="202" y="377"/>
                </a:lnTo>
                <a:lnTo>
                  <a:pt x="202" y="377"/>
                </a:lnTo>
                <a:lnTo>
                  <a:pt x="186" y="374"/>
                </a:lnTo>
                <a:lnTo>
                  <a:pt x="186" y="374"/>
                </a:lnTo>
                <a:lnTo>
                  <a:pt x="183" y="378"/>
                </a:lnTo>
                <a:lnTo>
                  <a:pt x="183" y="378"/>
                </a:lnTo>
                <a:close/>
                <a:moveTo>
                  <a:pt x="190" y="134"/>
                </a:moveTo>
                <a:lnTo>
                  <a:pt x="190" y="134"/>
                </a:lnTo>
                <a:lnTo>
                  <a:pt x="186" y="138"/>
                </a:lnTo>
                <a:lnTo>
                  <a:pt x="186" y="138"/>
                </a:lnTo>
                <a:lnTo>
                  <a:pt x="185" y="139"/>
                </a:lnTo>
                <a:lnTo>
                  <a:pt x="185" y="139"/>
                </a:lnTo>
                <a:lnTo>
                  <a:pt x="182" y="151"/>
                </a:lnTo>
                <a:lnTo>
                  <a:pt x="182" y="151"/>
                </a:lnTo>
                <a:lnTo>
                  <a:pt x="182" y="152"/>
                </a:lnTo>
                <a:lnTo>
                  <a:pt x="182" y="152"/>
                </a:lnTo>
                <a:lnTo>
                  <a:pt x="193" y="142"/>
                </a:lnTo>
                <a:lnTo>
                  <a:pt x="193" y="142"/>
                </a:lnTo>
                <a:lnTo>
                  <a:pt x="192" y="141"/>
                </a:lnTo>
                <a:lnTo>
                  <a:pt x="192" y="139"/>
                </a:lnTo>
                <a:lnTo>
                  <a:pt x="192" y="139"/>
                </a:lnTo>
                <a:lnTo>
                  <a:pt x="192" y="137"/>
                </a:lnTo>
                <a:lnTo>
                  <a:pt x="190" y="134"/>
                </a:lnTo>
                <a:lnTo>
                  <a:pt x="190" y="134"/>
                </a:lnTo>
                <a:close/>
                <a:moveTo>
                  <a:pt x="183" y="365"/>
                </a:moveTo>
                <a:lnTo>
                  <a:pt x="183" y="365"/>
                </a:lnTo>
                <a:lnTo>
                  <a:pt x="187" y="367"/>
                </a:lnTo>
                <a:lnTo>
                  <a:pt x="187" y="367"/>
                </a:lnTo>
                <a:lnTo>
                  <a:pt x="196" y="357"/>
                </a:lnTo>
                <a:lnTo>
                  <a:pt x="196" y="357"/>
                </a:lnTo>
                <a:lnTo>
                  <a:pt x="189" y="357"/>
                </a:lnTo>
                <a:lnTo>
                  <a:pt x="183" y="357"/>
                </a:lnTo>
                <a:lnTo>
                  <a:pt x="183" y="357"/>
                </a:lnTo>
                <a:lnTo>
                  <a:pt x="183" y="365"/>
                </a:lnTo>
                <a:lnTo>
                  <a:pt x="183" y="365"/>
                </a:lnTo>
                <a:close/>
                <a:moveTo>
                  <a:pt x="330" y="318"/>
                </a:moveTo>
                <a:lnTo>
                  <a:pt x="330" y="318"/>
                </a:lnTo>
                <a:lnTo>
                  <a:pt x="335" y="309"/>
                </a:lnTo>
                <a:lnTo>
                  <a:pt x="340" y="297"/>
                </a:lnTo>
                <a:lnTo>
                  <a:pt x="340" y="297"/>
                </a:lnTo>
                <a:lnTo>
                  <a:pt x="337" y="297"/>
                </a:lnTo>
                <a:lnTo>
                  <a:pt x="337" y="297"/>
                </a:lnTo>
                <a:lnTo>
                  <a:pt x="335" y="299"/>
                </a:lnTo>
                <a:lnTo>
                  <a:pt x="335" y="299"/>
                </a:lnTo>
                <a:lnTo>
                  <a:pt x="330" y="310"/>
                </a:lnTo>
                <a:lnTo>
                  <a:pt x="330" y="310"/>
                </a:lnTo>
                <a:lnTo>
                  <a:pt x="330" y="311"/>
                </a:lnTo>
                <a:lnTo>
                  <a:pt x="330" y="311"/>
                </a:lnTo>
                <a:lnTo>
                  <a:pt x="330" y="318"/>
                </a:lnTo>
                <a:lnTo>
                  <a:pt x="330" y="318"/>
                </a:lnTo>
                <a:close/>
                <a:moveTo>
                  <a:pt x="8" y="145"/>
                </a:moveTo>
                <a:lnTo>
                  <a:pt x="8" y="145"/>
                </a:lnTo>
                <a:lnTo>
                  <a:pt x="8" y="145"/>
                </a:lnTo>
                <a:lnTo>
                  <a:pt x="8" y="145"/>
                </a:lnTo>
                <a:lnTo>
                  <a:pt x="11" y="139"/>
                </a:lnTo>
                <a:lnTo>
                  <a:pt x="11" y="139"/>
                </a:lnTo>
                <a:lnTo>
                  <a:pt x="18" y="127"/>
                </a:lnTo>
                <a:lnTo>
                  <a:pt x="25" y="115"/>
                </a:lnTo>
                <a:lnTo>
                  <a:pt x="25" y="115"/>
                </a:lnTo>
                <a:lnTo>
                  <a:pt x="41" y="95"/>
                </a:lnTo>
                <a:lnTo>
                  <a:pt x="41" y="95"/>
                </a:lnTo>
                <a:lnTo>
                  <a:pt x="43" y="94"/>
                </a:lnTo>
                <a:lnTo>
                  <a:pt x="43" y="94"/>
                </a:lnTo>
                <a:lnTo>
                  <a:pt x="31" y="105"/>
                </a:lnTo>
                <a:lnTo>
                  <a:pt x="23" y="118"/>
                </a:lnTo>
                <a:lnTo>
                  <a:pt x="14" y="131"/>
                </a:lnTo>
                <a:lnTo>
                  <a:pt x="8" y="145"/>
                </a:lnTo>
                <a:lnTo>
                  <a:pt x="8" y="145"/>
                </a:lnTo>
                <a:close/>
                <a:moveTo>
                  <a:pt x="239" y="129"/>
                </a:moveTo>
                <a:lnTo>
                  <a:pt x="239" y="129"/>
                </a:lnTo>
                <a:lnTo>
                  <a:pt x="233" y="135"/>
                </a:lnTo>
                <a:lnTo>
                  <a:pt x="229" y="141"/>
                </a:lnTo>
                <a:lnTo>
                  <a:pt x="229" y="141"/>
                </a:lnTo>
                <a:lnTo>
                  <a:pt x="230" y="139"/>
                </a:lnTo>
                <a:lnTo>
                  <a:pt x="230" y="139"/>
                </a:lnTo>
                <a:lnTo>
                  <a:pt x="240" y="137"/>
                </a:lnTo>
                <a:lnTo>
                  <a:pt x="240" y="137"/>
                </a:lnTo>
                <a:lnTo>
                  <a:pt x="240" y="137"/>
                </a:lnTo>
                <a:lnTo>
                  <a:pt x="240" y="137"/>
                </a:lnTo>
                <a:lnTo>
                  <a:pt x="243" y="137"/>
                </a:lnTo>
                <a:lnTo>
                  <a:pt x="243" y="137"/>
                </a:lnTo>
                <a:lnTo>
                  <a:pt x="243" y="139"/>
                </a:lnTo>
                <a:lnTo>
                  <a:pt x="243" y="139"/>
                </a:lnTo>
                <a:lnTo>
                  <a:pt x="241" y="139"/>
                </a:lnTo>
                <a:lnTo>
                  <a:pt x="241" y="139"/>
                </a:lnTo>
                <a:lnTo>
                  <a:pt x="239" y="144"/>
                </a:lnTo>
                <a:lnTo>
                  <a:pt x="239" y="144"/>
                </a:lnTo>
                <a:lnTo>
                  <a:pt x="237" y="147"/>
                </a:lnTo>
                <a:lnTo>
                  <a:pt x="237" y="147"/>
                </a:lnTo>
                <a:lnTo>
                  <a:pt x="246" y="139"/>
                </a:lnTo>
                <a:lnTo>
                  <a:pt x="246" y="139"/>
                </a:lnTo>
                <a:lnTo>
                  <a:pt x="239" y="129"/>
                </a:lnTo>
                <a:lnTo>
                  <a:pt x="239" y="129"/>
                </a:lnTo>
                <a:close/>
                <a:moveTo>
                  <a:pt x="82" y="179"/>
                </a:moveTo>
                <a:lnTo>
                  <a:pt x="82" y="179"/>
                </a:lnTo>
                <a:lnTo>
                  <a:pt x="72" y="185"/>
                </a:lnTo>
                <a:lnTo>
                  <a:pt x="65" y="191"/>
                </a:lnTo>
                <a:lnTo>
                  <a:pt x="65" y="191"/>
                </a:lnTo>
                <a:lnTo>
                  <a:pt x="68" y="191"/>
                </a:lnTo>
                <a:lnTo>
                  <a:pt x="68" y="191"/>
                </a:lnTo>
                <a:lnTo>
                  <a:pt x="81" y="186"/>
                </a:lnTo>
                <a:lnTo>
                  <a:pt x="81" y="186"/>
                </a:lnTo>
                <a:lnTo>
                  <a:pt x="81" y="186"/>
                </a:lnTo>
                <a:lnTo>
                  <a:pt x="81" y="186"/>
                </a:lnTo>
                <a:lnTo>
                  <a:pt x="82" y="179"/>
                </a:lnTo>
                <a:lnTo>
                  <a:pt x="82" y="179"/>
                </a:lnTo>
                <a:close/>
                <a:moveTo>
                  <a:pt x="31" y="142"/>
                </a:moveTo>
                <a:lnTo>
                  <a:pt x="31" y="142"/>
                </a:lnTo>
                <a:lnTo>
                  <a:pt x="33" y="142"/>
                </a:lnTo>
                <a:lnTo>
                  <a:pt x="34" y="144"/>
                </a:lnTo>
                <a:lnTo>
                  <a:pt x="34" y="144"/>
                </a:lnTo>
                <a:lnTo>
                  <a:pt x="34" y="145"/>
                </a:lnTo>
                <a:lnTo>
                  <a:pt x="33" y="145"/>
                </a:lnTo>
                <a:lnTo>
                  <a:pt x="33" y="145"/>
                </a:lnTo>
                <a:lnTo>
                  <a:pt x="34" y="148"/>
                </a:lnTo>
                <a:lnTo>
                  <a:pt x="37" y="151"/>
                </a:lnTo>
                <a:lnTo>
                  <a:pt x="37" y="151"/>
                </a:lnTo>
                <a:lnTo>
                  <a:pt x="37" y="142"/>
                </a:lnTo>
                <a:lnTo>
                  <a:pt x="40" y="132"/>
                </a:lnTo>
                <a:lnTo>
                  <a:pt x="40" y="132"/>
                </a:lnTo>
                <a:lnTo>
                  <a:pt x="33" y="135"/>
                </a:lnTo>
                <a:lnTo>
                  <a:pt x="33" y="135"/>
                </a:lnTo>
                <a:lnTo>
                  <a:pt x="31" y="137"/>
                </a:lnTo>
                <a:lnTo>
                  <a:pt x="31" y="139"/>
                </a:lnTo>
                <a:lnTo>
                  <a:pt x="31" y="139"/>
                </a:lnTo>
                <a:lnTo>
                  <a:pt x="31" y="142"/>
                </a:lnTo>
                <a:lnTo>
                  <a:pt x="31" y="142"/>
                </a:lnTo>
                <a:close/>
                <a:moveTo>
                  <a:pt x="239" y="257"/>
                </a:moveTo>
                <a:lnTo>
                  <a:pt x="239" y="257"/>
                </a:lnTo>
                <a:lnTo>
                  <a:pt x="243" y="256"/>
                </a:lnTo>
                <a:lnTo>
                  <a:pt x="243" y="256"/>
                </a:lnTo>
                <a:lnTo>
                  <a:pt x="244" y="255"/>
                </a:lnTo>
                <a:lnTo>
                  <a:pt x="244" y="255"/>
                </a:lnTo>
                <a:lnTo>
                  <a:pt x="246" y="252"/>
                </a:lnTo>
                <a:lnTo>
                  <a:pt x="246" y="252"/>
                </a:lnTo>
                <a:lnTo>
                  <a:pt x="250" y="242"/>
                </a:lnTo>
                <a:lnTo>
                  <a:pt x="250" y="242"/>
                </a:lnTo>
                <a:lnTo>
                  <a:pt x="251" y="239"/>
                </a:lnTo>
                <a:lnTo>
                  <a:pt x="251" y="239"/>
                </a:lnTo>
                <a:lnTo>
                  <a:pt x="251" y="239"/>
                </a:lnTo>
                <a:lnTo>
                  <a:pt x="251" y="239"/>
                </a:lnTo>
                <a:lnTo>
                  <a:pt x="237" y="252"/>
                </a:lnTo>
                <a:lnTo>
                  <a:pt x="237" y="252"/>
                </a:lnTo>
                <a:lnTo>
                  <a:pt x="239" y="252"/>
                </a:lnTo>
                <a:lnTo>
                  <a:pt x="240" y="253"/>
                </a:lnTo>
                <a:lnTo>
                  <a:pt x="240" y="253"/>
                </a:lnTo>
                <a:lnTo>
                  <a:pt x="240" y="256"/>
                </a:lnTo>
                <a:lnTo>
                  <a:pt x="239" y="257"/>
                </a:lnTo>
                <a:lnTo>
                  <a:pt x="239" y="257"/>
                </a:lnTo>
                <a:close/>
                <a:moveTo>
                  <a:pt x="126" y="171"/>
                </a:moveTo>
                <a:lnTo>
                  <a:pt x="126" y="171"/>
                </a:lnTo>
                <a:lnTo>
                  <a:pt x="126" y="171"/>
                </a:lnTo>
                <a:lnTo>
                  <a:pt x="126" y="171"/>
                </a:lnTo>
                <a:lnTo>
                  <a:pt x="128" y="169"/>
                </a:lnTo>
                <a:lnTo>
                  <a:pt x="128" y="169"/>
                </a:lnTo>
                <a:lnTo>
                  <a:pt x="138" y="165"/>
                </a:lnTo>
                <a:lnTo>
                  <a:pt x="138" y="165"/>
                </a:lnTo>
                <a:lnTo>
                  <a:pt x="141" y="165"/>
                </a:lnTo>
                <a:lnTo>
                  <a:pt x="141" y="165"/>
                </a:lnTo>
                <a:lnTo>
                  <a:pt x="141" y="158"/>
                </a:lnTo>
                <a:lnTo>
                  <a:pt x="139" y="152"/>
                </a:lnTo>
                <a:lnTo>
                  <a:pt x="139" y="152"/>
                </a:lnTo>
                <a:lnTo>
                  <a:pt x="136" y="156"/>
                </a:lnTo>
                <a:lnTo>
                  <a:pt x="136" y="156"/>
                </a:lnTo>
                <a:lnTo>
                  <a:pt x="138" y="159"/>
                </a:lnTo>
                <a:lnTo>
                  <a:pt x="136" y="161"/>
                </a:lnTo>
                <a:lnTo>
                  <a:pt x="136" y="161"/>
                </a:lnTo>
                <a:lnTo>
                  <a:pt x="135" y="162"/>
                </a:lnTo>
                <a:lnTo>
                  <a:pt x="135" y="162"/>
                </a:lnTo>
                <a:lnTo>
                  <a:pt x="132" y="164"/>
                </a:lnTo>
                <a:lnTo>
                  <a:pt x="132" y="164"/>
                </a:lnTo>
                <a:lnTo>
                  <a:pt x="126" y="171"/>
                </a:lnTo>
                <a:lnTo>
                  <a:pt x="126" y="171"/>
                </a:lnTo>
                <a:close/>
                <a:moveTo>
                  <a:pt x="263" y="208"/>
                </a:moveTo>
                <a:lnTo>
                  <a:pt x="263" y="208"/>
                </a:lnTo>
                <a:lnTo>
                  <a:pt x="257" y="215"/>
                </a:lnTo>
                <a:lnTo>
                  <a:pt x="257" y="215"/>
                </a:lnTo>
                <a:lnTo>
                  <a:pt x="257" y="218"/>
                </a:lnTo>
                <a:lnTo>
                  <a:pt x="257" y="218"/>
                </a:lnTo>
                <a:lnTo>
                  <a:pt x="257" y="226"/>
                </a:lnTo>
                <a:lnTo>
                  <a:pt x="257" y="226"/>
                </a:lnTo>
                <a:lnTo>
                  <a:pt x="257" y="228"/>
                </a:lnTo>
                <a:lnTo>
                  <a:pt x="257" y="228"/>
                </a:lnTo>
                <a:lnTo>
                  <a:pt x="259" y="226"/>
                </a:lnTo>
                <a:lnTo>
                  <a:pt x="259" y="226"/>
                </a:lnTo>
                <a:lnTo>
                  <a:pt x="263" y="220"/>
                </a:lnTo>
                <a:lnTo>
                  <a:pt x="263" y="220"/>
                </a:lnTo>
                <a:lnTo>
                  <a:pt x="263" y="218"/>
                </a:lnTo>
                <a:lnTo>
                  <a:pt x="263" y="218"/>
                </a:lnTo>
                <a:lnTo>
                  <a:pt x="263" y="218"/>
                </a:lnTo>
                <a:lnTo>
                  <a:pt x="263" y="216"/>
                </a:lnTo>
                <a:lnTo>
                  <a:pt x="263" y="216"/>
                </a:lnTo>
                <a:lnTo>
                  <a:pt x="261" y="213"/>
                </a:lnTo>
                <a:lnTo>
                  <a:pt x="261" y="213"/>
                </a:lnTo>
                <a:lnTo>
                  <a:pt x="263" y="212"/>
                </a:lnTo>
                <a:lnTo>
                  <a:pt x="263" y="212"/>
                </a:lnTo>
                <a:lnTo>
                  <a:pt x="263" y="209"/>
                </a:lnTo>
                <a:lnTo>
                  <a:pt x="263" y="208"/>
                </a:lnTo>
                <a:lnTo>
                  <a:pt x="263" y="208"/>
                </a:lnTo>
                <a:close/>
                <a:moveTo>
                  <a:pt x="220" y="159"/>
                </a:moveTo>
                <a:lnTo>
                  <a:pt x="220" y="159"/>
                </a:lnTo>
                <a:lnTo>
                  <a:pt x="226" y="155"/>
                </a:lnTo>
                <a:lnTo>
                  <a:pt x="226" y="155"/>
                </a:lnTo>
                <a:lnTo>
                  <a:pt x="223" y="148"/>
                </a:lnTo>
                <a:lnTo>
                  <a:pt x="223" y="148"/>
                </a:lnTo>
                <a:lnTo>
                  <a:pt x="220" y="144"/>
                </a:lnTo>
                <a:lnTo>
                  <a:pt x="220" y="144"/>
                </a:lnTo>
                <a:lnTo>
                  <a:pt x="219" y="145"/>
                </a:lnTo>
                <a:lnTo>
                  <a:pt x="219" y="145"/>
                </a:lnTo>
                <a:lnTo>
                  <a:pt x="219" y="152"/>
                </a:lnTo>
                <a:lnTo>
                  <a:pt x="219" y="152"/>
                </a:lnTo>
                <a:lnTo>
                  <a:pt x="219" y="154"/>
                </a:lnTo>
                <a:lnTo>
                  <a:pt x="219" y="154"/>
                </a:lnTo>
                <a:lnTo>
                  <a:pt x="220" y="159"/>
                </a:lnTo>
                <a:lnTo>
                  <a:pt x="220" y="159"/>
                </a:lnTo>
                <a:close/>
                <a:moveTo>
                  <a:pt x="220" y="108"/>
                </a:moveTo>
                <a:lnTo>
                  <a:pt x="220" y="108"/>
                </a:lnTo>
                <a:lnTo>
                  <a:pt x="220" y="108"/>
                </a:lnTo>
                <a:lnTo>
                  <a:pt x="220" y="108"/>
                </a:lnTo>
                <a:lnTo>
                  <a:pt x="227" y="107"/>
                </a:lnTo>
                <a:lnTo>
                  <a:pt x="227" y="107"/>
                </a:lnTo>
                <a:lnTo>
                  <a:pt x="227" y="105"/>
                </a:lnTo>
                <a:lnTo>
                  <a:pt x="227" y="105"/>
                </a:lnTo>
                <a:lnTo>
                  <a:pt x="232" y="104"/>
                </a:lnTo>
                <a:lnTo>
                  <a:pt x="234" y="101"/>
                </a:lnTo>
                <a:lnTo>
                  <a:pt x="234" y="101"/>
                </a:lnTo>
                <a:lnTo>
                  <a:pt x="236" y="101"/>
                </a:lnTo>
                <a:lnTo>
                  <a:pt x="236" y="101"/>
                </a:lnTo>
                <a:lnTo>
                  <a:pt x="237" y="102"/>
                </a:lnTo>
                <a:lnTo>
                  <a:pt x="237" y="102"/>
                </a:lnTo>
                <a:lnTo>
                  <a:pt x="237" y="100"/>
                </a:lnTo>
                <a:lnTo>
                  <a:pt x="237" y="100"/>
                </a:lnTo>
                <a:lnTo>
                  <a:pt x="233" y="100"/>
                </a:lnTo>
                <a:lnTo>
                  <a:pt x="227" y="97"/>
                </a:lnTo>
                <a:lnTo>
                  <a:pt x="227" y="97"/>
                </a:lnTo>
                <a:lnTo>
                  <a:pt x="226" y="100"/>
                </a:lnTo>
                <a:lnTo>
                  <a:pt x="226" y="100"/>
                </a:lnTo>
                <a:lnTo>
                  <a:pt x="226" y="101"/>
                </a:lnTo>
                <a:lnTo>
                  <a:pt x="226" y="101"/>
                </a:lnTo>
                <a:lnTo>
                  <a:pt x="226" y="102"/>
                </a:lnTo>
                <a:lnTo>
                  <a:pt x="224" y="104"/>
                </a:lnTo>
                <a:lnTo>
                  <a:pt x="224" y="104"/>
                </a:lnTo>
                <a:lnTo>
                  <a:pt x="222" y="105"/>
                </a:lnTo>
                <a:lnTo>
                  <a:pt x="220" y="108"/>
                </a:lnTo>
                <a:lnTo>
                  <a:pt x="220" y="108"/>
                </a:lnTo>
                <a:close/>
                <a:moveTo>
                  <a:pt x="142" y="247"/>
                </a:moveTo>
                <a:lnTo>
                  <a:pt x="142" y="247"/>
                </a:lnTo>
                <a:lnTo>
                  <a:pt x="141" y="253"/>
                </a:lnTo>
                <a:lnTo>
                  <a:pt x="141" y="253"/>
                </a:lnTo>
                <a:lnTo>
                  <a:pt x="151" y="249"/>
                </a:lnTo>
                <a:lnTo>
                  <a:pt x="151" y="249"/>
                </a:lnTo>
                <a:lnTo>
                  <a:pt x="152" y="247"/>
                </a:lnTo>
                <a:lnTo>
                  <a:pt x="152" y="247"/>
                </a:lnTo>
                <a:lnTo>
                  <a:pt x="152" y="245"/>
                </a:lnTo>
                <a:lnTo>
                  <a:pt x="152" y="243"/>
                </a:lnTo>
                <a:lnTo>
                  <a:pt x="152" y="243"/>
                </a:lnTo>
                <a:lnTo>
                  <a:pt x="142" y="247"/>
                </a:lnTo>
                <a:lnTo>
                  <a:pt x="142" y="247"/>
                </a:lnTo>
                <a:close/>
                <a:moveTo>
                  <a:pt x="209" y="100"/>
                </a:moveTo>
                <a:lnTo>
                  <a:pt x="209" y="100"/>
                </a:lnTo>
                <a:lnTo>
                  <a:pt x="209" y="100"/>
                </a:lnTo>
                <a:lnTo>
                  <a:pt x="209" y="100"/>
                </a:lnTo>
                <a:lnTo>
                  <a:pt x="209" y="98"/>
                </a:lnTo>
                <a:lnTo>
                  <a:pt x="209" y="98"/>
                </a:lnTo>
                <a:lnTo>
                  <a:pt x="203" y="90"/>
                </a:lnTo>
                <a:lnTo>
                  <a:pt x="196" y="83"/>
                </a:lnTo>
                <a:lnTo>
                  <a:pt x="196" y="83"/>
                </a:lnTo>
                <a:lnTo>
                  <a:pt x="185" y="75"/>
                </a:lnTo>
                <a:lnTo>
                  <a:pt x="185" y="75"/>
                </a:lnTo>
                <a:lnTo>
                  <a:pt x="182" y="74"/>
                </a:lnTo>
                <a:lnTo>
                  <a:pt x="182" y="74"/>
                </a:lnTo>
                <a:lnTo>
                  <a:pt x="183" y="75"/>
                </a:lnTo>
                <a:lnTo>
                  <a:pt x="183" y="75"/>
                </a:lnTo>
                <a:lnTo>
                  <a:pt x="187" y="80"/>
                </a:lnTo>
                <a:lnTo>
                  <a:pt x="187" y="80"/>
                </a:lnTo>
                <a:lnTo>
                  <a:pt x="193" y="84"/>
                </a:lnTo>
                <a:lnTo>
                  <a:pt x="193" y="84"/>
                </a:lnTo>
                <a:lnTo>
                  <a:pt x="202" y="91"/>
                </a:lnTo>
                <a:lnTo>
                  <a:pt x="207" y="98"/>
                </a:lnTo>
                <a:lnTo>
                  <a:pt x="207" y="98"/>
                </a:lnTo>
                <a:lnTo>
                  <a:pt x="209" y="100"/>
                </a:lnTo>
                <a:lnTo>
                  <a:pt x="209" y="100"/>
                </a:lnTo>
                <a:close/>
                <a:moveTo>
                  <a:pt x="217" y="124"/>
                </a:moveTo>
                <a:lnTo>
                  <a:pt x="217" y="124"/>
                </a:lnTo>
                <a:lnTo>
                  <a:pt x="219" y="134"/>
                </a:lnTo>
                <a:lnTo>
                  <a:pt x="219" y="134"/>
                </a:lnTo>
                <a:lnTo>
                  <a:pt x="222" y="138"/>
                </a:lnTo>
                <a:lnTo>
                  <a:pt x="222" y="138"/>
                </a:lnTo>
                <a:lnTo>
                  <a:pt x="226" y="135"/>
                </a:lnTo>
                <a:lnTo>
                  <a:pt x="226" y="135"/>
                </a:lnTo>
                <a:lnTo>
                  <a:pt x="223" y="135"/>
                </a:lnTo>
                <a:lnTo>
                  <a:pt x="223" y="135"/>
                </a:lnTo>
                <a:lnTo>
                  <a:pt x="222" y="134"/>
                </a:lnTo>
                <a:lnTo>
                  <a:pt x="222" y="134"/>
                </a:lnTo>
                <a:lnTo>
                  <a:pt x="220" y="132"/>
                </a:lnTo>
                <a:lnTo>
                  <a:pt x="222" y="131"/>
                </a:lnTo>
                <a:lnTo>
                  <a:pt x="222" y="131"/>
                </a:lnTo>
                <a:lnTo>
                  <a:pt x="222" y="131"/>
                </a:lnTo>
                <a:lnTo>
                  <a:pt x="222" y="131"/>
                </a:lnTo>
                <a:lnTo>
                  <a:pt x="227" y="122"/>
                </a:lnTo>
                <a:lnTo>
                  <a:pt x="227" y="122"/>
                </a:lnTo>
                <a:lnTo>
                  <a:pt x="229" y="121"/>
                </a:lnTo>
                <a:lnTo>
                  <a:pt x="229" y="121"/>
                </a:lnTo>
                <a:lnTo>
                  <a:pt x="223" y="124"/>
                </a:lnTo>
                <a:lnTo>
                  <a:pt x="223" y="124"/>
                </a:lnTo>
                <a:lnTo>
                  <a:pt x="220" y="124"/>
                </a:lnTo>
                <a:lnTo>
                  <a:pt x="217" y="124"/>
                </a:lnTo>
                <a:lnTo>
                  <a:pt x="217" y="124"/>
                </a:lnTo>
                <a:close/>
                <a:moveTo>
                  <a:pt x="6" y="168"/>
                </a:moveTo>
                <a:lnTo>
                  <a:pt x="6" y="168"/>
                </a:lnTo>
                <a:lnTo>
                  <a:pt x="7" y="168"/>
                </a:lnTo>
                <a:lnTo>
                  <a:pt x="7" y="168"/>
                </a:lnTo>
                <a:lnTo>
                  <a:pt x="7" y="166"/>
                </a:lnTo>
                <a:lnTo>
                  <a:pt x="7" y="166"/>
                </a:lnTo>
                <a:lnTo>
                  <a:pt x="10" y="158"/>
                </a:lnTo>
                <a:lnTo>
                  <a:pt x="13" y="148"/>
                </a:lnTo>
                <a:lnTo>
                  <a:pt x="13" y="148"/>
                </a:lnTo>
                <a:lnTo>
                  <a:pt x="23" y="127"/>
                </a:lnTo>
                <a:lnTo>
                  <a:pt x="23" y="127"/>
                </a:lnTo>
                <a:lnTo>
                  <a:pt x="24" y="125"/>
                </a:lnTo>
                <a:lnTo>
                  <a:pt x="24" y="125"/>
                </a:lnTo>
                <a:lnTo>
                  <a:pt x="23" y="127"/>
                </a:lnTo>
                <a:lnTo>
                  <a:pt x="23" y="127"/>
                </a:lnTo>
                <a:lnTo>
                  <a:pt x="17" y="137"/>
                </a:lnTo>
                <a:lnTo>
                  <a:pt x="17" y="137"/>
                </a:lnTo>
                <a:lnTo>
                  <a:pt x="11" y="148"/>
                </a:lnTo>
                <a:lnTo>
                  <a:pt x="8" y="159"/>
                </a:lnTo>
                <a:lnTo>
                  <a:pt x="8" y="159"/>
                </a:lnTo>
                <a:lnTo>
                  <a:pt x="6" y="168"/>
                </a:lnTo>
                <a:lnTo>
                  <a:pt x="6" y="168"/>
                </a:lnTo>
                <a:close/>
                <a:moveTo>
                  <a:pt x="209" y="166"/>
                </a:moveTo>
                <a:lnTo>
                  <a:pt x="209" y="166"/>
                </a:lnTo>
                <a:lnTo>
                  <a:pt x="206" y="166"/>
                </a:lnTo>
                <a:lnTo>
                  <a:pt x="206" y="166"/>
                </a:lnTo>
                <a:lnTo>
                  <a:pt x="203" y="166"/>
                </a:lnTo>
                <a:lnTo>
                  <a:pt x="203" y="164"/>
                </a:lnTo>
                <a:lnTo>
                  <a:pt x="203" y="164"/>
                </a:lnTo>
                <a:lnTo>
                  <a:pt x="203" y="162"/>
                </a:lnTo>
                <a:lnTo>
                  <a:pt x="203" y="162"/>
                </a:lnTo>
                <a:lnTo>
                  <a:pt x="206" y="156"/>
                </a:lnTo>
                <a:lnTo>
                  <a:pt x="206" y="156"/>
                </a:lnTo>
                <a:lnTo>
                  <a:pt x="209" y="152"/>
                </a:lnTo>
                <a:lnTo>
                  <a:pt x="209" y="152"/>
                </a:lnTo>
                <a:lnTo>
                  <a:pt x="206" y="154"/>
                </a:lnTo>
                <a:lnTo>
                  <a:pt x="206" y="154"/>
                </a:lnTo>
                <a:lnTo>
                  <a:pt x="202" y="156"/>
                </a:lnTo>
                <a:lnTo>
                  <a:pt x="202" y="156"/>
                </a:lnTo>
                <a:lnTo>
                  <a:pt x="200" y="159"/>
                </a:lnTo>
                <a:lnTo>
                  <a:pt x="200" y="159"/>
                </a:lnTo>
                <a:lnTo>
                  <a:pt x="202" y="172"/>
                </a:lnTo>
                <a:lnTo>
                  <a:pt x="202" y="172"/>
                </a:lnTo>
                <a:lnTo>
                  <a:pt x="202" y="172"/>
                </a:lnTo>
                <a:lnTo>
                  <a:pt x="202" y="172"/>
                </a:lnTo>
                <a:lnTo>
                  <a:pt x="209" y="166"/>
                </a:lnTo>
                <a:lnTo>
                  <a:pt x="209" y="166"/>
                </a:lnTo>
                <a:close/>
                <a:moveTo>
                  <a:pt x="37" y="117"/>
                </a:moveTo>
                <a:lnTo>
                  <a:pt x="37" y="117"/>
                </a:lnTo>
                <a:lnTo>
                  <a:pt x="43" y="118"/>
                </a:lnTo>
                <a:lnTo>
                  <a:pt x="48" y="121"/>
                </a:lnTo>
                <a:lnTo>
                  <a:pt x="48" y="121"/>
                </a:lnTo>
                <a:lnTo>
                  <a:pt x="51" y="117"/>
                </a:lnTo>
                <a:lnTo>
                  <a:pt x="51" y="117"/>
                </a:lnTo>
                <a:lnTo>
                  <a:pt x="55" y="114"/>
                </a:lnTo>
                <a:lnTo>
                  <a:pt x="55" y="114"/>
                </a:lnTo>
                <a:lnTo>
                  <a:pt x="45" y="114"/>
                </a:lnTo>
                <a:lnTo>
                  <a:pt x="41" y="115"/>
                </a:lnTo>
                <a:lnTo>
                  <a:pt x="37" y="117"/>
                </a:lnTo>
                <a:lnTo>
                  <a:pt x="37" y="117"/>
                </a:lnTo>
                <a:close/>
                <a:moveTo>
                  <a:pt x="250" y="129"/>
                </a:moveTo>
                <a:lnTo>
                  <a:pt x="250" y="129"/>
                </a:lnTo>
                <a:lnTo>
                  <a:pt x="254" y="137"/>
                </a:lnTo>
                <a:lnTo>
                  <a:pt x="259" y="145"/>
                </a:lnTo>
                <a:lnTo>
                  <a:pt x="259" y="145"/>
                </a:lnTo>
                <a:lnTo>
                  <a:pt x="260" y="142"/>
                </a:lnTo>
                <a:lnTo>
                  <a:pt x="260" y="142"/>
                </a:lnTo>
                <a:lnTo>
                  <a:pt x="263" y="141"/>
                </a:lnTo>
                <a:lnTo>
                  <a:pt x="263" y="141"/>
                </a:lnTo>
                <a:lnTo>
                  <a:pt x="264" y="138"/>
                </a:lnTo>
                <a:lnTo>
                  <a:pt x="264" y="138"/>
                </a:lnTo>
                <a:lnTo>
                  <a:pt x="261" y="138"/>
                </a:lnTo>
                <a:lnTo>
                  <a:pt x="261" y="138"/>
                </a:lnTo>
                <a:lnTo>
                  <a:pt x="257" y="138"/>
                </a:lnTo>
                <a:lnTo>
                  <a:pt x="257" y="138"/>
                </a:lnTo>
                <a:lnTo>
                  <a:pt x="254" y="137"/>
                </a:lnTo>
                <a:lnTo>
                  <a:pt x="254" y="135"/>
                </a:lnTo>
                <a:lnTo>
                  <a:pt x="254" y="135"/>
                </a:lnTo>
                <a:lnTo>
                  <a:pt x="256" y="129"/>
                </a:lnTo>
                <a:lnTo>
                  <a:pt x="256" y="129"/>
                </a:lnTo>
                <a:lnTo>
                  <a:pt x="257" y="128"/>
                </a:lnTo>
                <a:lnTo>
                  <a:pt x="257" y="128"/>
                </a:lnTo>
                <a:lnTo>
                  <a:pt x="250" y="129"/>
                </a:lnTo>
                <a:lnTo>
                  <a:pt x="250" y="129"/>
                </a:lnTo>
                <a:close/>
                <a:moveTo>
                  <a:pt x="62" y="228"/>
                </a:moveTo>
                <a:lnTo>
                  <a:pt x="62" y="228"/>
                </a:lnTo>
                <a:lnTo>
                  <a:pt x="61" y="223"/>
                </a:lnTo>
                <a:lnTo>
                  <a:pt x="61" y="223"/>
                </a:lnTo>
                <a:lnTo>
                  <a:pt x="60" y="218"/>
                </a:lnTo>
                <a:lnTo>
                  <a:pt x="60" y="218"/>
                </a:lnTo>
                <a:lnTo>
                  <a:pt x="60" y="215"/>
                </a:lnTo>
                <a:lnTo>
                  <a:pt x="60" y="213"/>
                </a:lnTo>
                <a:lnTo>
                  <a:pt x="60" y="213"/>
                </a:lnTo>
                <a:lnTo>
                  <a:pt x="61" y="212"/>
                </a:lnTo>
                <a:lnTo>
                  <a:pt x="61" y="209"/>
                </a:lnTo>
                <a:lnTo>
                  <a:pt x="61" y="209"/>
                </a:lnTo>
                <a:lnTo>
                  <a:pt x="55" y="210"/>
                </a:lnTo>
                <a:lnTo>
                  <a:pt x="55" y="210"/>
                </a:lnTo>
                <a:lnTo>
                  <a:pt x="55" y="215"/>
                </a:lnTo>
                <a:lnTo>
                  <a:pt x="55" y="215"/>
                </a:lnTo>
                <a:lnTo>
                  <a:pt x="57" y="220"/>
                </a:lnTo>
                <a:lnTo>
                  <a:pt x="58" y="226"/>
                </a:lnTo>
                <a:lnTo>
                  <a:pt x="58" y="226"/>
                </a:lnTo>
                <a:lnTo>
                  <a:pt x="60" y="228"/>
                </a:lnTo>
                <a:lnTo>
                  <a:pt x="62" y="228"/>
                </a:lnTo>
                <a:lnTo>
                  <a:pt x="62" y="228"/>
                </a:lnTo>
                <a:close/>
                <a:moveTo>
                  <a:pt x="175" y="250"/>
                </a:moveTo>
                <a:lnTo>
                  <a:pt x="175" y="250"/>
                </a:lnTo>
                <a:lnTo>
                  <a:pt x="176" y="250"/>
                </a:lnTo>
                <a:lnTo>
                  <a:pt x="176" y="250"/>
                </a:lnTo>
                <a:lnTo>
                  <a:pt x="182" y="250"/>
                </a:lnTo>
                <a:lnTo>
                  <a:pt x="186" y="247"/>
                </a:lnTo>
                <a:lnTo>
                  <a:pt x="186" y="247"/>
                </a:lnTo>
                <a:lnTo>
                  <a:pt x="189" y="245"/>
                </a:lnTo>
                <a:lnTo>
                  <a:pt x="190" y="242"/>
                </a:lnTo>
                <a:lnTo>
                  <a:pt x="190" y="242"/>
                </a:lnTo>
                <a:lnTo>
                  <a:pt x="192" y="239"/>
                </a:lnTo>
                <a:lnTo>
                  <a:pt x="192" y="239"/>
                </a:lnTo>
                <a:lnTo>
                  <a:pt x="192" y="237"/>
                </a:lnTo>
                <a:lnTo>
                  <a:pt x="192" y="237"/>
                </a:lnTo>
                <a:lnTo>
                  <a:pt x="183" y="243"/>
                </a:lnTo>
                <a:lnTo>
                  <a:pt x="183" y="243"/>
                </a:lnTo>
                <a:lnTo>
                  <a:pt x="183" y="246"/>
                </a:lnTo>
                <a:lnTo>
                  <a:pt x="183" y="246"/>
                </a:lnTo>
                <a:lnTo>
                  <a:pt x="182" y="247"/>
                </a:lnTo>
                <a:lnTo>
                  <a:pt x="182" y="247"/>
                </a:lnTo>
                <a:lnTo>
                  <a:pt x="182" y="247"/>
                </a:lnTo>
                <a:lnTo>
                  <a:pt x="179" y="249"/>
                </a:lnTo>
                <a:lnTo>
                  <a:pt x="176" y="249"/>
                </a:lnTo>
                <a:lnTo>
                  <a:pt x="176" y="249"/>
                </a:lnTo>
                <a:lnTo>
                  <a:pt x="175" y="250"/>
                </a:lnTo>
                <a:lnTo>
                  <a:pt x="175" y="250"/>
                </a:lnTo>
                <a:lnTo>
                  <a:pt x="175" y="250"/>
                </a:lnTo>
                <a:lnTo>
                  <a:pt x="175" y="250"/>
                </a:lnTo>
                <a:close/>
                <a:moveTo>
                  <a:pt x="145" y="117"/>
                </a:moveTo>
                <a:lnTo>
                  <a:pt x="145" y="117"/>
                </a:lnTo>
                <a:lnTo>
                  <a:pt x="143" y="115"/>
                </a:lnTo>
                <a:lnTo>
                  <a:pt x="143" y="115"/>
                </a:lnTo>
                <a:lnTo>
                  <a:pt x="143" y="114"/>
                </a:lnTo>
                <a:lnTo>
                  <a:pt x="142" y="112"/>
                </a:lnTo>
                <a:lnTo>
                  <a:pt x="142" y="112"/>
                </a:lnTo>
                <a:lnTo>
                  <a:pt x="139" y="111"/>
                </a:lnTo>
                <a:lnTo>
                  <a:pt x="139" y="111"/>
                </a:lnTo>
                <a:lnTo>
                  <a:pt x="139" y="108"/>
                </a:lnTo>
                <a:lnTo>
                  <a:pt x="139" y="108"/>
                </a:lnTo>
                <a:lnTo>
                  <a:pt x="141" y="105"/>
                </a:lnTo>
                <a:lnTo>
                  <a:pt x="141" y="105"/>
                </a:lnTo>
                <a:lnTo>
                  <a:pt x="142" y="105"/>
                </a:lnTo>
                <a:lnTo>
                  <a:pt x="142" y="105"/>
                </a:lnTo>
                <a:lnTo>
                  <a:pt x="146" y="100"/>
                </a:lnTo>
                <a:lnTo>
                  <a:pt x="146" y="100"/>
                </a:lnTo>
                <a:lnTo>
                  <a:pt x="143" y="100"/>
                </a:lnTo>
                <a:lnTo>
                  <a:pt x="143" y="100"/>
                </a:lnTo>
                <a:lnTo>
                  <a:pt x="141" y="101"/>
                </a:lnTo>
                <a:lnTo>
                  <a:pt x="136" y="100"/>
                </a:lnTo>
                <a:lnTo>
                  <a:pt x="136" y="100"/>
                </a:lnTo>
                <a:lnTo>
                  <a:pt x="139" y="111"/>
                </a:lnTo>
                <a:lnTo>
                  <a:pt x="143" y="120"/>
                </a:lnTo>
                <a:lnTo>
                  <a:pt x="143" y="120"/>
                </a:lnTo>
                <a:lnTo>
                  <a:pt x="145" y="117"/>
                </a:lnTo>
                <a:lnTo>
                  <a:pt x="145" y="117"/>
                </a:lnTo>
                <a:close/>
                <a:moveTo>
                  <a:pt x="259" y="124"/>
                </a:moveTo>
                <a:lnTo>
                  <a:pt x="259" y="124"/>
                </a:lnTo>
                <a:lnTo>
                  <a:pt x="254" y="117"/>
                </a:lnTo>
                <a:lnTo>
                  <a:pt x="249" y="108"/>
                </a:lnTo>
                <a:lnTo>
                  <a:pt x="249" y="108"/>
                </a:lnTo>
                <a:lnTo>
                  <a:pt x="247" y="115"/>
                </a:lnTo>
                <a:lnTo>
                  <a:pt x="247" y="115"/>
                </a:lnTo>
                <a:lnTo>
                  <a:pt x="250" y="115"/>
                </a:lnTo>
                <a:lnTo>
                  <a:pt x="250" y="115"/>
                </a:lnTo>
                <a:lnTo>
                  <a:pt x="253" y="117"/>
                </a:lnTo>
                <a:lnTo>
                  <a:pt x="253" y="120"/>
                </a:lnTo>
                <a:lnTo>
                  <a:pt x="253" y="120"/>
                </a:lnTo>
                <a:lnTo>
                  <a:pt x="251" y="122"/>
                </a:lnTo>
                <a:lnTo>
                  <a:pt x="251" y="122"/>
                </a:lnTo>
                <a:lnTo>
                  <a:pt x="250" y="127"/>
                </a:lnTo>
                <a:lnTo>
                  <a:pt x="250" y="127"/>
                </a:lnTo>
                <a:lnTo>
                  <a:pt x="259" y="124"/>
                </a:lnTo>
                <a:lnTo>
                  <a:pt x="259" y="124"/>
                </a:lnTo>
                <a:close/>
                <a:moveTo>
                  <a:pt x="229" y="175"/>
                </a:moveTo>
                <a:lnTo>
                  <a:pt x="229" y="175"/>
                </a:lnTo>
                <a:lnTo>
                  <a:pt x="237" y="169"/>
                </a:lnTo>
                <a:lnTo>
                  <a:pt x="237" y="169"/>
                </a:lnTo>
                <a:lnTo>
                  <a:pt x="239" y="168"/>
                </a:lnTo>
                <a:lnTo>
                  <a:pt x="237" y="166"/>
                </a:lnTo>
                <a:lnTo>
                  <a:pt x="237" y="166"/>
                </a:lnTo>
                <a:lnTo>
                  <a:pt x="236" y="164"/>
                </a:lnTo>
                <a:lnTo>
                  <a:pt x="236" y="164"/>
                </a:lnTo>
                <a:lnTo>
                  <a:pt x="234" y="159"/>
                </a:lnTo>
                <a:lnTo>
                  <a:pt x="234" y="159"/>
                </a:lnTo>
                <a:lnTo>
                  <a:pt x="229" y="175"/>
                </a:lnTo>
                <a:lnTo>
                  <a:pt x="229" y="175"/>
                </a:lnTo>
                <a:close/>
                <a:moveTo>
                  <a:pt x="64" y="205"/>
                </a:moveTo>
                <a:lnTo>
                  <a:pt x="64" y="205"/>
                </a:lnTo>
                <a:lnTo>
                  <a:pt x="81" y="198"/>
                </a:lnTo>
                <a:lnTo>
                  <a:pt x="81" y="198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81" y="195"/>
                </a:lnTo>
                <a:lnTo>
                  <a:pt x="74" y="196"/>
                </a:lnTo>
                <a:lnTo>
                  <a:pt x="74" y="196"/>
                </a:lnTo>
                <a:lnTo>
                  <a:pt x="72" y="196"/>
                </a:lnTo>
                <a:lnTo>
                  <a:pt x="72" y="196"/>
                </a:lnTo>
                <a:lnTo>
                  <a:pt x="65" y="202"/>
                </a:lnTo>
                <a:lnTo>
                  <a:pt x="65" y="202"/>
                </a:lnTo>
                <a:lnTo>
                  <a:pt x="64" y="203"/>
                </a:lnTo>
                <a:lnTo>
                  <a:pt x="64" y="205"/>
                </a:lnTo>
                <a:lnTo>
                  <a:pt x="64" y="205"/>
                </a:lnTo>
                <a:close/>
                <a:moveTo>
                  <a:pt x="189" y="252"/>
                </a:moveTo>
                <a:lnTo>
                  <a:pt x="189" y="252"/>
                </a:lnTo>
                <a:lnTo>
                  <a:pt x="186" y="253"/>
                </a:lnTo>
                <a:lnTo>
                  <a:pt x="186" y="253"/>
                </a:lnTo>
                <a:lnTo>
                  <a:pt x="182" y="256"/>
                </a:lnTo>
                <a:lnTo>
                  <a:pt x="176" y="257"/>
                </a:lnTo>
                <a:lnTo>
                  <a:pt x="176" y="257"/>
                </a:lnTo>
                <a:lnTo>
                  <a:pt x="170" y="260"/>
                </a:lnTo>
                <a:lnTo>
                  <a:pt x="170" y="260"/>
                </a:lnTo>
                <a:lnTo>
                  <a:pt x="186" y="260"/>
                </a:lnTo>
                <a:lnTo>
                  <a:pt x="186" y="260"/>
                </a:lnTo>
                <a:lnTo>
                  <a:pt x="186" y="257"/>
                </a:lnTo>
                <a:lnTo>
                  <a:pt x="186" y="257"/>
                </a:lnTo>
                <a:lnTo>
                  <a:pt x="189" y="252"/>
                </a:lnTo>
                <a:lnTo>
                  <a:pt x="189" y="252"/>
                </a:lnTo>
                <a:close/>
                <a:moveTo>
                  <a:pt x="232" y="246"/>
                </a:moveTo>
                <a:lnTo>
                  <a:pt x="232" y="246"/>
                </a:lnTo>
                <a:lnTo>
                  <a:pt x="232" y="246"/>
                </a:lnTo>
                <a:lnTo>
                  <a:pt x="232" y="246"/>
                </a:lnTo>
                <a:lnTo>
                  <a:pt x="230" y="247"/>
                </a:lnTo>
                <a:lnTo>
                  <a:pt x="230" y="247"/>
                </a:lnTo>
                <a:lnTo>
                  <a:pt x="224" y="255"/>
                </a:lnTo>
                <a:lnTo>
                  <a:pt x="224" y="255"/>
                </a:lnTo>
                <a:lnTo>
                  <a:pt x="222" y="256"/>
                </a:lnTo>
                <a:lnTo>
                  <a:pt x="219" y="255"/>
                </a:lnTo>
                <a:lnTo>
                  <a:pt x="219" y="255"/>
                </a:lnTo>
                <a:lnTo>
                  <a:pt x="219" y="255"/>
                </a:lnTo>
                <a:lnTo>
                  <a:pt x="219" y="255"/>
                </a:lnTo>
                <a:lnTo>
                  <a:pt x="213" y="259"/>
                </a:lnTo>
                <a:lnTo>
                  <a:pt x="213" y="259"/>
                </a:lnTo>
                <a:lnTo>
                  <a:pt x="213" y="260"/>
                </a:lnTo>
                <a:lnTo>
                  <a:pt x="213" y="260"/>
                </a:lnTo>
                <a:lnTo>
                  <a:pt x="219" y="260"/>
                </a:lnTo>
                <a:lnTo>
                  <a:pt x="219" y="260"/>
                </a:lnTo>
                <a:lnTo>
                  <a:pt x="223" y="260"/>
                </a:lnTo>
                <a:lnTo>
                  <a:pt x="223" y="260"/>
                </a:lnTo>
                <a:lnTo>
                  <a:pt x="223" y="257"/>
                </a:lnTo>
                <a:lnTo>
                  <a:pt x="226" y="255"/>
                </a:lnTo>
                <a:lnTo>
                  <a:pt x="226" y="255"/>
                </a:lnTo>
                <a:lnTo>
                  <a:pt x="229" y="253"/>
                </a:lnTo>
                <a:lnTo>
                  <a:pt x="229" y="253"/>
                </a:lnTo>
                <a:lnTo>
                  <a:pt x="230" y="252"/>
                </a:lnTo>
                <a:lnTo>
                  <a:pt x="230" y="252"/>
                </a:lnTo>
                <a:lnTo>
                  <a:pt x="232" y="246"/>
                </a:lnTo>
                <a:lnTo>
                  <a:pt x="232" y="246"/>
                </a:lnTo>
                <a:close/>
                <a:moveTo>
                  <a:pt x="152" y="252"/>
                </a:moveTo>
                <a:lnTo>
                  <a:pt x="152" y="252"/>
                </a:lnTo>
                <a:lnTo>
                  <a:pt x="141" y="257"/>
                </a:lnTo>
                <a:lnTo>
                  <a:pt x="141" y="257"/>
                </a:lnTo>
                <a:lnTo>
                  <a:pt x="142" y="260"/>
                </a:lnTo>
                <a:lnTo>
                  <a:pt x="142" y="260"/>
                </a:lnTo>
                <a:lnTo>
                  <a:pt x="151" y="260"/>
                </a:lnTo>
                <a:lnTo>
                  <a:pt x="151" y="260"/>
                </a:lnTo>
                <a:lnTo>
                  <a:pt x="152" y="252"/>
                </a:lnTo>
                <a:lnTo>
                  <a:pt x="152" y="252"/>
                </a:lnTo>
                <a:close/>
                <a:moveTo>
                  <a:pt x="30" y="210"/>
                </a:moveTo>
                <a:lnTo>
                  <a:pt x="30" y="210"/>
                </a:lnTo>
                <a:lnTo>
                  <a:pt x="28" y="203"/>
                </a:lnTo>
                <a:lnTo>
                  <a:pt x="28" y="198"/>
                </a:lnTo>
                <a:lnTo>
                  <a:pt x="28" y="198"/>
                </a:lnTo>
                <a:lnTo>
                  <a:pt x="21" y="202"/>
                </a:lnTo>
                <a:lnTo>
                  <a:pt x="21" y="202"/>
                </a:lnTo>
                <a:lnTo>
                  <a:pt x="27" y="209"/>
                </a:lnTo>
                <a:lnTo>
                  <a:pt x="27" y="209"/>
                </a:lnTo>
                <a:lnTo>
                  <a:pt x="30" y="210"/>
                </a:lnTo>
                <a:lnTo>
                  <a:pt x="30" y="210"/>
                </a:lnTo>
                <a:close/>
                <a:moveTo>
                  <a:pt x="202" y="372"/>
                </a:moveTo>
                <a:lnTo>
                  <a:pt x="202" y="372"/>
                </a:lnTo>
                <a:lnTo>
                  <a:pt x="200" y="365"/>
                </a:lnTo>
                <a:lnTo>
                  <a:pt x="197" y="361"/>
                </a:lnTo>
                <a:lnTo>
                  <a:pt x="197" y="361"/>
                </a:lnTo>
                <a:lnTo>
                  <a:pt x="192" y="367"/>
                </a:lnTo>
                <a:lnTo>
                  <a:pt x="192" y="367"/>
                </a:lnTo>
                <a:lnTo>
                  <a:pt x="195" y="368"/>
                </a:lnTo>
                <a:lnTo>
                  <a:pt x="195" y="368"/>
                </a:lnTo>
                <a:lnTo>
                  <a:pt x="197" y="370"/>
                </a:lnTo>
                <a:lnTo>
                  <a:pt x="197" y="371"/>
                </a:lnTo>
                <a:lnTo>
                  <a:pt x="197" y="371"/>
                </a:lnTo>
                <a:lnTo>
                  <a:pt x="197" y="372"/>
                </a:lnTo>
                <a:lnTo>
                  <a:pt x="197" y="372"/>
                </a:lnTo>
                <a:lnTo>
                  <a:pt x="202" y="372"/>
                </a:lnTo>
                <a:lnTo>
                  <a:pt x="202" y="372"/>
                </a:lnTo>
                <a:close/>
                <a:moveTo>
                  <a:pt x="250" y="213"/>
                </a:moveTo>
                <a:lnTo>
                  <a:pt x="250" y="213"/>
                </a:lnTo>
                <a:lnTo>
                  <a:pt x="251" y="212"/>
                </a:lnTo>
                <a:lnTo>
                  <a:pt x="254" y="213"/>
                </a:lnTo>
                <a:lnTo>
                  <a:pt x="254" y="213"/>
                </a:lnTo>
                <a:lnTo>
                  <a:pt x="254" y="199"/>
                </a:lnTo>
                <a:lnTo>
                  <a:pt x="254" y="199"/>
                </a:lnTo>
                <a:lnTo>
                  <a:pt x="251" y="202"/>
                </a:lnTo>
                <a:lnTo>
                  <a:pt x="251" y="202"/>
                </a:lnTo>
                <a:lnTo>
                  <a:pt x="251" y="203"/>
                </a:lnTo>
                <a:lnTo>
                  <a:pt x="251" y="206"/>
                </a:lnTo>
                <a:lnTo>
                  <a:pt x="251" y="206"/>
                </a:lnTo>
                <a:lnTo>
                  <a:pt x="249" y="209"/>
                </a:lnTo>
                <a:lnTo>
                  <a:pt x="249" y="209"/>
                </a:lnTo>
                <a:lnTo>
                  <a:pt x="247" y="210"/>
                </a:lnTo>
                <a:lnTo>
                  <a:pt x="247" y="213"/>
                </a:lnTo>
                <a:lnTo>
                  <a:pt x="247" y="213"/>
                </a:lnTo>
                <a:lnTo>
                  <a:pt x="250" y="213"/>
                </a:lnTo>
                <a:lnTo>
                  <a:pt x="250" y="213"/>
                </a:lnTo>
                <a:close/>
                <a:moveTo>
                  <a:pt x="142" y="344"/>
                </a:moveTo>
                <a:lnTo>
                  <a:pt x="142" y="344"/>
                </a:lnTo>
                <a:lnTo>
                  <a:pt x="146" y="338"/>
                </a:lnTo>
                <a:lnTo>
                  <a:pt x="148" y="336"/>
                </a:lnTo>
                <a:lnTo>
                  <a:pt x="148" y="336"/>
                </a:lnTo>
                <a:lnTo>
                  <a:pt x="135" y="338"/>
                </a:lnTo>
                <a:lnTo>
                  <a:pt x="135" y="338"/>
                </a:lnTo>
                <a:lnTo>
                  <a:pt x="142" y="344"/>
                </a:lnTo>
                <a:lnTo>
                  <a:pt x="142" y="344"/>
                </a:lnTo>
                <a:close/>
                <a:moveTo>
                  <a:pt x="179" y="372"/>
                </a:moveTo>
                <a:lnTo>
                  <a:pt x="179" y="372"/>
                </a:lnTo>
                <a:lnTo>
                  <a:pt x="176" y="372"/>
                </a:lnTo>
                <a:lnTo>
                  <a:pt x="176" y="372"/>
                </a:lnTo>
                <a:lnTo>
                  <a:pt x="165" y="371"/>
                </a:lnTo>
                <a:lnTo>
                  <a:pt x="165" y="371"/>
                </a:lnTo>
                <a:lnTo>
                  <a:pt x="163" y="370"/>
                </a:lnTo>
                <a:lnTo>
                  <a:pt x="163" y="370"/>
                </a:lnTo>
                <a:lnTo>
                  <a:pt x="162" y="368"/>
                </a:lnTo>
                <a:lnTo>
                  <a:pt x="162" y="368"/>
                </a:lnTo>
                <a:lnTo>
                  <a:pt x="160" y="370"/>
                </a:lnTo>
                <a:lnTo>
                  <a:pt x="160" y="370"/>
                </a:lnTo>
                <a:lnTo>
                  <a:pt x="169" y="374"/>
                </a:lnTo>
                <a:lnTo>
                  <a:pt x="178" y="377"/>
                </a:lnTo>
                <a:lnTo>
                  <a:pt x="178" y="377"/>
                </a:lnTo>
                <a:lnTo>
                  <a:pt x="179" y="372"/>
                </a:lnTo>
                <a:lnTo>
                  <a:pt x="179" y="372"/>
                </a:lnTo>
                <a:close/>
                <a:moveTo>
                  <a:pt x="119" y="334"/>
                </a:moveTo>
                <a:lnTo>
                  <a:pt x="119" y="334"/>
                </a:lnTo>
                <a:lnTo>
                  <a:pt x="122" y="330"/>
                </a:lnTo>
                <a:lnTo>
                  <a:pt x="122" y="330"/>
                </a:lnTo>
                <a:lnTo>
                  <a:pt x="121" y="328"/>
                </a:lnTo>
                <a:lnTo>
                  <a:pt x="121" y="328"/>
                </a:lnTo>
                <a:lnTo>
                  <a:pt x="116" y="323"/>
                </a:lnTo>
                <a:lnTo>
                  <a:pt x="116" y="323"/>
                </a:lnTo>
                <a:lnTo>
                  <a:pt x="114" y="323"/>
                </a:lnTo>
                <a:lnTo>
                  <a:pt x="112" y="323"/>
                </a:lnTo>
                <a:lnTo>
                  <a:pt x="112" y="323"/>
                </a:lnTo>
                <a:lnTo>
                  <a:pt x="119" y="334"/>
                </a:lnTo>
                <a:lnTo>
                  <a:pt x="119" y="334"/>
                </a:lnTo>
                <a:close/>
                <a:moveTo>
                  <a:pt x="254" y="158"/>
                </a:moveTo>
                <a:lnTo>
                  <a:pt x="254" y="158"/>
                </a:lnTo>
                <a:lnTo>
                  <a:pt x="257" y="155"/>
                </a:lnTo>
                <a:lnTo>
                  <a:pt x="257" y="155"/>
                </a:lnTo>
                <a:lnTo>
                  <a:pt x="257" y="154"/>
                </a:lnTo>
                <a:lnTo>
                  <a:pt x="257" y="154"/>
                </a:lnTo>
                <a:lnTo>
                  <a:pt x="254" y="144"/>
                </a:lnTo>
                <a:lnTo>
                  <a:pt x="254" y="144"/>
                </a:lnTo>
                <a:lnTo>
                  <a:pt x="253" y="141"/>
                </a:lnTo>
                <a:lnTo>
                  <a:pt x="253" y="141"/>
                </a:lnTo>
                <a:lnTo>
                  <a:pt x="250" y="142"/>
                </a:lnTo>
                <a:lnTo>
                  <a:pt x="250" y="142"/>
                </a:lnTo>
                <a:lnTo>
                  <a:pt x="253" y="149"/>
                </a:lnTo>
                <a:lnTo>
                  <a:pt x="254" y="158"/>
                </a:lnTo>
                <a:lnTo>
                  <a:pt x="254" y="158"/>
                </a:lnTo>
                <a:close/>
                <a:moveTo>
                  <a:pt x="64" y="213"/>
                </a:moveTo>
                <a:lnTo>
                  <a:pt x="64" y="213"/>
                </a:lnTo>
                <a:lnTo>
                  <a:pt x="79" y="202"/>
                </a:lnTo>
                <a:lnTo>
                  <a:pt x="79" y="202"/>
                </a:lnTo>
                <a:lnTo>
                  <a:pt x="79" y="202"/>
                </a:lnTo>
                <a:lnTo>
                  <a:pt x="79" y="202"/>
                </a:lnTo>
                <a:lnTo>
                  <a:pt x="64" y="208"/>
                </a:lnTo>
                <a:lnTo>
                  <a:pt x="64" y="208"/>
                </a:lnTo>
                <a:lnTo>
                  <a:pt x="64" y="213"/>
                </a:lnTo>
                <a:lnTo>
                  <a:pt x="64" y="213"/>
                </a:lnTo>
                <a:close/>
                <a:moveTo>
                  <a:pt x="126" y="317"/>
                </a:moveTo>
                <a:lnTo>
                  <a:pt x="126" y="317"/>
                </a:lnTo>
                <a:lnTo>
                  <a:pt x="121" y="310"/>
                </a:lnTo>
                <a:lnTo>
                  <a:pt x="121" y="310"/>
                </a:lnTo>
                <a:lnTo>
                  <a:pt x="115" y="317"/>
                </a:lnTo>
                <a:lnTo>
                  <a:pt x="115" y="317"/>
                </a:lnTo>
                <a:lnTo>
                  <a:pt x="116" y="318"/>
                </a:lnTo>
                <a:lnTo>
                  <a:pt x="116" y="318"/>
                </a:lnTo>
                <a:lnTo>
                  <a:pt x="126" y="317"/>
                </a:lnTo>
                <a:lnTo>
                  <a:pt x="126" y="317"/>
                </a:lnTo>
                <a:close/>
                <a:moveTo>
                  <a:pt x="290" y="351"/>
                </a:moveTo>
                <a:lnTo>
                  <a:pt x="290" y="351"/>
                </a:lnTo>
                <a:lnTo>
                  <a:pt x="295" y="348"/>
                </a:lnTo>
                <a:lnTo>
                  <a:pt x="298" y="344"/>
                </a:lnTo>
                <a:lnTo>
                  <a:pt x="298" y="344"/>
                </a:lnTo>
                <a:lnTo>
                  <a:pt x="294" y="343"/>
                </a:lnTo>
                <a:lnTo>
                  <a:pt x="294" y="343"/>
                </a:lnTo>
                <a:lnTo>
                  <a:pt x="293" y="343"/>
                </a:lnTo>
                <a:lnTo>
                  <a:pt x="291" y="344"/>
                </a:lnTo>
                <a:lnTo>
                  <a:pt x="291" y="344"/>
                </a:lnTo>
                <a:lnTo>
                  <a:pt x="290" y="351"/>
                </a:lnTo>
                <a:lnTo>
                  <a:pt x="290" y="351"/>
                </a:lnTo>
                <a:close/>
                <a:moveTo>
                  <a:pt x="37" y="270"/>
                </a:moveTo>
                <a:lnTo>
                  <a:pt x="37" y="270"/>
                </a:lnTo>
                <a:lnTo>
                  <a:pt x="40" y="272"/>
                </a:lnTo>
                <a:lnTo>
                  <a:pt x="43" y="273"/>
                </a:lnTo>
                <a:lnTo>
                  <a:pt x="43" y="273"/>
                </a:lnTo>
                <a:lnTo>
                  <a:pt x="45" y="273"/>
                </a:lnTo>
                <a:lnTo>
                  <a:pt x="45" y="273"/>
                </a:lnTo>
                <a:lnTo>
                  <a:pt x="44" y="263"/>
                </a:lnTo>
                <a:lnTo>
                  <a:pt x="44" y="263"/>
                </a:lnTo>
                <a:lnTo>
                  <a:pt x="37" y="269"/>
                </a:lnTo>
                <a:lnTo>
                  <a:pt x="37" y="269"/>
                </a:lnTo>
                <a:lnTo>
                  <a:pt x="37" y="270"/>
                </a:lnTo>
                <a:lnTo>
                  <a:pt x="37" y="270"/>
                </a:lnTo>
                <a:close/>
                <a:moveTo>
                  <a:pt x="131" y="321"/>
                </a:moveTo>
                <a:lnTo>
                  <a:pt x="131" y="321"/>
                </a:lnTo>
                <a:lnTo>
                  <a:pt x="129" y="320"/>
                </a:lnTo>
                <a:lnTo>
                  <a:pt x="128" y="320"/>
                </a:lnTo>
                <a:lnTo>
                  <a:pt x="128" y="320"/>
                </a:lnTo>
                <a:lnTo>
                  <a:pt x="125" y="320"/>
                </a:lnTo>
                <a:lnTo>
                  <a:pt x="125" y="320"/>
                </a:lnTo>
                <a:lnTo>
                  <a:pt x="119" y="321"/>
                </a:lnTo>
                <a:lnTo>
                  <a:pt x="119" y="321"/>
                </a:lnTo>
                <a:lnTo>
                  <a:pt x="125" y="327"/>
                </a:lnTo>
                <a:lnTo>
                  <a:pt x="125" y="327"/>
                </a:lnTo>
                <a:lnTo>
                  <a:pt x="131" y="321"/>
                </a:lnTo>
                <a:lnTo>
                  <a:pt x="131" y="321"/>
                </a:lnTo>
                <a:close/>
                <a:moveTo>
                  <a:pt x="70" y="223"/>
                </a:moveTo>
                <a:lnTo>
                  <a:pt x="70" y="223"/>
                </a:lnTo>
                <a:lnTo>
                  <a:pt x="72" y="220"/>
                </a:lnTo>
                <a:lnTo>
                  <a:pt x="72" y="220"/>
                </a:lnTo>
                <a:lnTo>
                  <a:pt x="72" y="220"/>
                </a:lnTo>
                <a:lnTo>
                  <a:pt x="72" y="220"/>
                </a:lnTo>
                <a:lnTo>
                  <a:pt x="75" y="219"/>
                </a:lnTo>
                <a:lnTo>
                  <a:pt x="75" y="219"/>
                </a:lnTo>
                <a:lnTo>
                  <a:pt x="82" y="213"/>
                </a:lnTo>
                <a:lnTo>
                  <a:pt x="82" y="213"/>
                </a:lnTo>
                <a:lnTo>
                  <a:pt x="84" y="212"/>
                </a:lnTo>
                <a:lnTo>
                  <a:pt x="84" y="212"/>
                </a:lnTo>
                <a:lnTo>
                  <a:pt x="84" y="212"/>
                </a:lnTo>
                <a:lnTo>
                  <a:pt x="84" y="212"/>
                </a:lnTo>
                <a:lnTo>
                  <a:pt x="67" y="219"/>
                </a:lnTo>
                <a:lnTo>
                  <a:pt x="67" y="219"/>
                </a:lnTo>
                <a:lnTo>
                  <a:pt x="70" y="223"/>
                </a:lnTo>
                <a:lnTo>
                  <a:pt x="70" y="223"/>
                </a:lnTo>
                <a:close/>
                <a:moveTo>
                  <a:pt x="220" y="365"/>
                </a:moveTo>
                <a:lnTo>
                  <a:pt x="220" y="365"/>
                </a:lnTo>
                <a:lnTo>
                  <a:pt x="217" y="370"/>
                </a:lnTo>
                <a:lnTo>
                  <a:pt x="214" y="374"/>
                </a:lnTo>
                <a:lnTo>
                  <a:pt x="214" y="374"/>
                </a:lnTo>
                <a:lnTo>
                  <a:pt x="224" y="374"/>
                </a:lnTo>
                <a:lnTo>
                  <a:pt x="224" y="374"/>
                </a:lnTo>
                <a:lnTo>
                  <a:pt x="223" y="370"/>
                </a:lnTo>
                <a:lnTo>
                  <a:pt x="220" y="365"/>
                </a:lnTo>
                <a:lnTo>
                  <a:pt x="220" y="365"/>
                </a:lnTo>
                <a:close/>
                <a:moveTo>
                  <a:pt x="136" y="141"/>
                </a:moveTo>
                <a:lnTo>
                  <a:pt x="136" y="141"/>
                </a:lnTo>
                <a:lnTo>
                  <a:pt x="124" y="151"/>
                </a:lnTo>
                <a:lnTo>
                  <a:pt x="124" y="151"/>
                </a:lnTo>
                <a:lnTo>
                  <a:pt x="125" y="151"/>
                </a:lnTo>
                <a:lnTo>
                  <a:pt x="125" y="151"/>
                </a:lnTo>
                <a:lnTo>
                  <a:pt x="139" y="145"/>
                </a:lnTo>
                <a:lnTo>
                  <a:pt x="139" y="145"/>
                </a:lnTo>
                <a:lnTo>
                  <a:pt x="136" y="141"/>
                </a:lnTo>
                <a:lnTo>
                  <a:pt x="136" y="141"/>
                </a:lnTo>
                <a:close/>
                <a:moveTo>
                  <a:pt x="24" y="218"/>
                </a:moveTo>
                <a:lnTo>
                  <a:pt x="24" y="218"/>
                </a:lnTo>
                <a:lnTo>
                  <a:pt x="23" y="218"/>
                </a:lnTo>
                <a:lnTo>
                  <a:pt x="23" y="218"/>
                </a:lnTo>
                <a:lnTo>
                  <a:pt x="18" y="222"/>
                </a:lnTo>
                <a:lnTo>
                  <a:pt x="18" y="222"/>
                </a:lnTo>
                <a:lnTo>
                  <a:pt x="17" y="222"/>
                </a:lnTo>
                <a:lnTo>
                  <a:pt x="17" y="222"/>
                </a:lnTo>
                <a:lnTo>
                  <a:pt x="18" y="225"/>
                </a:lnTo>
                <a:lnTo>
                  <a:pt x="18" y="225"/>
                </a:lnTo>
                <a:lnTo>
                  <a:pt x="25" y="223"/>
                </a:lnTo>
                <a:lnTo>
                  <a:pt x="25" y="223"/>
                </a:lnTo>
                <a:lnTo>
                  <a:pt x="25" y="219"/>
                </a:lnTo>
                <a:lnTo>
                  <a:pt x="25" y="219"/>
                </a:lnTo>
                <a:lnTo>
                  <a:pt x="24" y="218"/>
                </a:lnTo>
                <a:lnTo>
                  <a:pt x="24" y="218"/>
                </a:lnTo>
                <a:close/>
                <a:moveTo>
                  <a:pt x="135" y="83"/>
                </a:moveTo>
                <a:lnTo>
                  <a:pt x="135" y="83"/>
                </a:lnTo>
                <a:lnTo>
                  <a:pt x="135" y="83"/>
                </a:lnTo>
                <a:lnTo>
                  <a:pt x="135" y="83"/>
                </a:lnTo>
                <a:lnTo>
                  <a:pt x="138" y="83"/>
                </a:lnTo>
                <a:lnTo>
                  <a:pt x="138" y="83"/>
                </a:lnTo>
                <a:lnTo>
                  <a:pt x="141" y="83"/>
                </a:lnTo>
                <a:lnTo>
                  <a:pt x="141" y="84"/>
                </a:lnTo>
                <a:lnTo>
                  <a:pt x="141" y="84"/>
                </a:lnTo>
                <a:lnTo>
                  <a:pt x="141" y="87"/>
                </a:lnTo>
                <a:lnTo>
                  <a:pt x="141" y="87"/>
                </a:lnTo>
                <a:lnTo>
                  <a:pt x="139" y="88"/>
                </a:lnTo>
                <a:lnTo>
                  <a:pt x="139" y="88"/>
                </a:lnTo>
                <a:lnTo>
                  <a:pt x="139" y="90"/>
                </a:lnTo>
                <a:lnTo>
                  <a:pt x="139" y="90"/>
                </a:lnTo>
                <a:lnTo>
                  <a:pt x="145" y="87"/>
                </a:lnTo>
                <a:lnTo>
                  <a:pt x="145" y="87"/>
                </a:lnTo>
                <a:lnTo>
                  <a:pt x="142" y="81"/>
                </a:lnTo>
                <a:lnTo>
                  <a:pt x="139" y="77"/>
                </a:lnTo>
                <a:lnTo>
                  <a:pt x="139" y="77"/>
                </a:lnTo>
                <a:lnTo>
                  <a:pt x="136" y="80"/>
                </a:lnTo>
                <a:lnTo>
                  <a:pt x="135" y="83"/>
                </a:lnTo>
                <a:lnTo>
                  <a:pt x="135" y="83"/>
                </a:lnTo>
                <a:close/>
                <a:moveTo>
                  <a:pt x="223" y="87"/>
                </a:moveTo>
                <a:lnTo>
                  <a:pt x="223" y="87"/>
                </a:lnTo>
                <a:lnTo>
                  <a:pt x="224" y="88"/>
                </a:lnTo>
                <a:lnTo>
                  <a:pt x="224" y="88"/>
                </a:lnTo>
                <a:lnTo>
                  <a:pt x="227" y="93"/>
                </a:lnTo>
                <a:lnTo>
                  <a:pt x="227" y="93"/>
                </a:lnTo>
                <a:lnTo>
                  <a:pt x="232" y="95"/>
                </a:lnTo>
                <a:lnTo>
                  <a:pt x="237" y="97"/>
                </a:lnTo>
                <a:lnTo>
                  <a:pt x="237" y="97"/>
                </a:lnTo>
                <a:lnTo>
                  <a:pt x="232" y="91"/>
                </a:lnTo>
                <a:lnTo>
                  <a:pt x="223" y="85"/>
                </a:lnTo>
                <a:lnTo>
                  <a:pt x="223" y="85"/>
                </a:lnTo>
                <a:lnTo>
                  <a:pt x="223" y="87"/>
                </a:lnTo>
                <a:lnTo>
                  <a:pt x="223" y="87"/>
                </a:lnTo>
                <a:close/>
                <a:moveTo>
                  <a:pt x="18" y="203"/>
                </a:moveTo>
                <a:lnTo>
                  <a:pt x="18" y="203"/>
                </a:lnTo>
                <a:lnTo>
                  <a:pt x="16" y="206"/>
                </a:lnTo>
                <a:lnTo>
                  <a:pt x="16" y="206"/>
                </a:lnTo>
                <a:lnTo>
                  <a:pt x="16" y="212"/>
                </a:lnTo>
                <a:lnTo>
                  <a:pt x="16" y="212"/>
                </a:lnTo>
                <a:lnTo>
                  <a:pt x="24" y="210"/>
                </a:lnTo>
                <a:lnTo>
                  <a:pt x="24" y="210"/>
                </a:lnTo>
                <a:lnTo>
                  <a:pt x="18" y="203"/>
                </a:lnTo>
                <a:lnTo>
                  <a:pt x="18" y="203"/>
                </a:lnTo>
                <a:close/>
                <a:moveTo>
                  <a:pt x="344" y="276"/>
                </a:moveTo>
                <a:lnTo>
                  <a:pt x="344" y="276"/>
                </a:lnTo>
                <a:lnTo>
                  <a:pt x="340" y="277"/>
                </a:lnTo>
                <a:lnTo>
                  <a:pt x="340" y="277"/>
                </a:lnTo>
                <a:lnTo>
                  <a:pt x="340" y="279"/>
                </a:lnTo>
                <a:lnTo>
                  <a:pt x="340" y="279"/>
                </a:lnTo>
                <a:lnTo>
                  <a:pt x="338" y="283"/>
                </a:lnTo>
                <a:lnTo>
                  <a:pt x="340" y="286"/>
                </a:lnTo>
                <a:lnTo>
                  <a:pt x="340" y="286"/>
                </a:lnTo>
                <a:lnTo>
                  <a:pt x="342" y="289"/>
                </a:lnTo>
                <a:lnTo>
                  <a:pt x="342" y="289"/>
                </a:lnTo>
                <a:lnTo>
                  <a:pt x="344" y="276"/>
                </a:lnTo>
                <a:lnTo>
                  <a:pt x="344" y="276"/>
                </a:lnTo>
                <a:close/>
                <a:moveTo>
                  <a:pt x="10" y="175"/>
                </a:moveTo>
                <a:lnTo>
                  <a:pt x="10" y="175"/>
                </a:lnTo>
                <a:lnTo>
                  <a:pt x="13" y="174"/>
                </a:lnTo>
                <a:lnTo>
                  <a:pt x="13" y="174"/>
                </a:lnTo>
                <a:lnTo>
                  <a:pt x="13" y="174"/>
                </a:lnTo>
                <a:lnTo>
                  <a:pt x="16" y="165"/>
                </a:lnTo>
                <a:lnTo>
                  <a:pt x="16" y="165"/>
                </a:lnTo>
                <a:lnTo>
                  <a:pt x="14" y="162"/>
                </a:lnTo>
                <a:lnTo>
                  <a:pt x="16" y="161"/>
                </a:lnTo>
                <a:lnTo>
                  <a:pt x="16" y="161"/>
                </a:lnTo>
                <a:lnTo>
                  <a:pt x="17" y="159"/>
                </a:lnTo>
                <a:lnTo>
                  <a:pt x="17" y="159"/>
                </a:lnTo>
                <a:lnTo>
                  <a:pt x="18" y="156"/>
                </a:lnTo>
                <a:lnTo>
                  <a:pt x="18" y="156"/>
                </a:lnTo>
                <a:lnTo>
                  <a:pt x="17" y="155"/>
                </a:lnTo>
                <a:lnTo>
                  <a:pt x="17" y="155"/>
                </a:lnTo>
                <a:lnTo>
                  <a:pt x="16" y="155"/>
                </a:lnTo>
                <a:lnTo>
                  <a:pt x="16" y="155"/>
                </a:lnTo>
                <a:lnTo>
                  <a:pt x="13" y="165"/>
                </a:lnTo>
                <a:lnTo>
                  <a:pt x="10" y="175"/>
                </a:lnTo>
                <a:lnTo>
                  <a:pt x="10" y="175"/>
                </a:lnTo>
                <a:close/>
                <a:moveTo>
                  <a:pt x="200" y="152"/>
                </a:moveTo>
                <a:lnTo>
                  <a:pt x="200" y="152"/>
                </a:lnTo>
                <a:lnTo>
                  <a:pt x="206" y="151"/>
                </a:lnTo>
                <a:lnTo>
                  <a:pt x="209" y="148"/>
                </a:lnTo>
                <a:lnTo>
                  <a:pt x="209" y="148"/>
                </a:lnTo>
                <a:lnTo>
                  <a:pt x="205" y="142"/>
                </a:lnTo>
                <a:lnTo>
                  <a:pt x="205" y="142"/>
                </a:lnTo>
                <a:lnTo>
                  <a:pt x="203" y="147"/>
                </a:lnTo>
                <a:lnTo>
                  <a:pt x="200" y="152"/>
                </a:lnTo>
                <a:lnTo>
                  <a:pt x="200" y="152"/>
                </a:lnTo>
                <a:close/>
                <a:moveTo>
                  <a:pt x="192" y="181"/>
                </a:moveTo>
                <a:lnTo>
                  <a:pt x="192" y="181"/>
                </a:lnTo>
                <a:lnTo>
                  <a:pt x="196" y="176"/>
                </a:lnTo>
                <a:lnTo>
                  <a:pt x="196" y="176"/>
                </a:lnTo>
                <a:lnTo>
                  <a:pt x="197" y="175"/>
                </a:lnTo>
                <a:lnTo>
                  <a:pt x="197" y="175"/>
                </a:lnTo>
                <a:lnTo>
                  <a:pt x="197" y="164"/>
                </a:lnTo>
                <a:lnTo>
                  <a:pt x="197" y="164"/>
                </a:lnTo>
                <a:lnTo>
                  <a:pt x="197" y="164"/>
                </a:lnTo>
                <a:lnTo>
                  <a:pt x="197" y="164"/>
                </a:lnTo>
                <a:lnTo>
                  <a:pt x="192" y="181"/>
                </a:lnTo>
                <a:lnTo>
                  <a:pt x="192" y="181"/>
                </a:lnTo>
                <a:close/>
                <a:moveTo>
                  <a:pt x="34" y="253"/>
                </a:moveTo>
                <a:lnTo>
                  <a:pt x="34" y="253"/>
                </a:lnTo>
                <a:lnTo>
                  <a:pt x="28" y="257"/>
                </a:lnTo>
                <a:lnTo>
                  <a:pt x="28" y="257"/>
                </a:lnTo>
                <a:lnTo>
                  <a:pt x="30" y="260"/>
                </a:lnTo>
                <a:lnTo>
                  <a:pt x="30" y="260"/>
                </a:lnTo>
                <a:lnTo>
                  <a:pt x="38" y="259"/>
                </a:lnTo>
                <a:lnTo>
                  <a:pt x="38" y="259"/>
                </a:lnTo>
                <a:lnTo>
                  <a:pt x="37" y="255"/>
                </a:lnTo>
                <a:lnTo>
                  <a:pt x="34" y="253"/>
                </a:lnTo>
                <a:lnTo>
                  <a:pt x="34" y="253"/>
                </a:lnTo>
                <a:close/>
                <a:moveTo>
                  <a:pt x="94" y="95"/>
                </a:moveTo>
                <a:lnTo>
                  <a:pt x="94" y="95"/>
                </a:lnTo>
                <a:lnTo>
                  <a:pt x="102" y="91"/>
                </a:lnTo>
                <a:lnTo>
                  <a:pt x="102" y="91"/>
                </a:lnTo>
                <a:lnTo>
                  <a:pt x="101" y="91"/>
                </a:lnTo>
                <a:lnTo>
                  <a:pt x="101" y="91"/>
                </a:lnTo>
                <a:lnTo>
                  <a:pt x="98" y="90"/>
                </a:lnTo>
                <a:lnTo>
                  <a:pt x="98" y="90"/>
                </a:lnTo>
                <a:lnTo>
                  <a:pt x="97" y="88"/>
                </a:lnTo>
                <a:lnTo>
                  <a:pt x="98" y="87"/>
                </a:lnTo>
                <a:lnTo>
                  <a:pt x="98" y="87"/>
                </a:lnTo>
                <a:lnTo>
                  <a:pt x="102" y="84"/>
                </a:lnTo>
                <a:lnTo>
                  <a:pt x="102" y="84"/>
                </a:lnTo>
                <a:lnTo>
                  <a:pt x="105" y="83"/>
                </a:lnTo>
                <a:lnTo>
                  <a:pt x="105" y="83"/>
                </a:lnTo>
                <a:lnTo>
                  <a:pt x="104" y="81"/>
                </a:lnTo>
                <a:lnTo>
                  <a:pt x="104" y="81"/>
                </a:lnTo>
                <a:lnTo>
                  <a:pt x="102" y="80"/>
                </a:lnTo>
                <a:lnTo>
                  <a:pt x="102" y="80"/>
                </a:lnTo>
                <a:lnTo>
                  <a:pt x="99" y="83"/>
                </a:lnTo>
                <a:lnTo>
                  <a:pt x="97" y="87"/>
                </a:lnTo>
                <a:lnTo>
                  <a:pt x="94" y="95"/>
                </a:lnTo>
                <a:lnTo>
                  <a:pt x="94" y="95"/>
                </a:lnTo>
                <a:close/>
                <a:moveTo>
                  <a:pt x="264" y="360"/>
                </a:moveTo>
                <a:lnTo>
                  <a:pt x="264" y="360"/>
                </a:lnTo>
                <a:lnTo>
                  <a:pt x="266" y="361"/>
                </a:lnTo>
                <a:lnTo>
                  <a:pt x="266" y="361"/>
                </a:lnTo>
                <a:lnTo>
                  <a:pt x="267" y="360"/>
                </a:lnTo>
                <a:lnTo>
                  <a:pt x="267" y="360"/>
                </a:lnTo>
                <a:lnTo>
                  <a:pt x="270" y="358"/>
                </a:lnTo>
                <a:lnTo>
                  <a:pt x="270" y="358"/>
                </a:lnTo>
                <a:lnTo>
                  <a:pt x="273" y="358"/>
                </a:lnTo>
                <a:lnTo>
                  <a:pt x="274" y="360"/>
                </a:lnTo>
                <a:lnTo>
                  <a:pt x="274" y="360"/>
                </a:lnTo>
                <a:lnTo>
                  <a:pt x="276" y="361"/>
                </a:lnTo>
                <a:lnTo>
                  <a:pt x="276" y="361"/>
                </a:lnTo>
                <a:lnTo>
                  <a:pt x="277" y="360"/>
                </a:lnTo>
                <a:lnTo>
                  <a:pt x="277" y="360"/>
                </a:lnTo>
                <a:lnTo>
                  <a:pt x="271" y="355"/>
                </a:lnTo>
                <a:lnTo>
                  <a:pt x="271" y="355"/>
                </a:lnTo>
                <a:lnTo>
                  <a:pt x="270" y="354"/>
                </a:lnTo>
                <a:lnTo>
                  <a:pt x="270" y="354"/>
                </a:lnTo>
                <a:lnTo>
                  <a:pt x="268" y="353"/>
                </a:lnTo>
                <a:lnTo>
                  <a:pt x="267" y="354"/>
                </a:lnTo>
                <a:lnTo>
                  <a:pt x="267" y="354"/>
                </a:lnTo>
                <a:lnTo>
                  <a:pt x="264" y="360"/>
                </a:lnTo>
                <a:lnTo>
                  <a:pt x="264" y="360"/>
                </a:lnTo>
                <a:close/>
                <a:moveTo>
                  <a:pt x="179" y="355"/>
                </a:moveTo>
                <a:lnTo>
                  <a:pt x="179" y="355"/>
                </a:lnTo>
                <a:lnTo>
                  <a:pt x="175" y="358"/>
                </a:lnTo>
                <a:lnTo>
                  <a:pt x="172" y="361"/>
                </a:lnTo>
                <a:lnTo>
                  <a:pt x="172" y="361"/>
                </a:lnTo>
                <a:lnTo>
                  <a:pt x="179" y="364"/>
                </a:lnTo>
                <a:lnTo>
                  <a:pt x="179" y="364"/>
                </a:lnTo>
                <a:lnTo>
                  <a:pt x="180" y="360"/>
                </a:lnTo>
                <a:lnTo>
                  <a:pt x="179" y="355"/>
                </a:lnTo>
                <a:lnTo>
                  <a:pt x="179" y="355"/>
                </a:lnTo>
                <a:close/>
                <a:moveTo>
                  <a:pt x="210" y="87"/>
                </a:moveTo>
                <a:lnTo>
                  <a:pt x="210" y="87"/>
                </a:lnTo>
                <a:lnTo>
                  <a:pt x="216" y="85"/>
                </a:lnTo>
                <a:lnTo>
                  <a:pt x="222" y="84"/>
                </a:lnTo>
                <a:lnTo>
                  <a:pt x="222" y="84"/>
                </a:lnTo>
                <a:lnTo>
                  <a:pt x="214" y="80"/>
                </a:lnTo>
                <a:lnTo>
                  <a:pt x="214" y="80"/>
                </a:lnTo>
                <a:lnTo>
                  <a:pt x="210" y="87"/>
                </a:lnTo>
                <a:lnTo>
                  <a:pt x="210" y="87"/>
                </a:lnTo>
                <a:close/>
                <a:moveTo>
                  <a:pt x="210" y="202"/>
                </a:moveTo>
                <a:lnTo>
                  <a:pt x="210" y="202"/>
                </a:lnTo>
                <a:lnTo>
                  <a:pt x="213" y="201"/>
                </a:lnTo>
                <a:lnTo>
                  <a:pt x="214" y="198"/>
                </a:lnTo>
                <a:lnTo>
                  <a:pt x="214" y="198"/>
                </a:lnTo>
                <a:lnTo>
                  <a:pt x="214" y="191"/>
                </a:lnTo>
                <a:lnTo>
                  <a:pt x="214" y="191"/>
                </a:lnTo>
                <a:lnTo>
                  <a:pt x="214" y="189"/>
                </a:lnTo>
                <a:lnTo>
                  <a:pt x="214" y="189"/>
                </a:lnTo>
                <a:lnTo>
                  <a:pt x="212" y="193"/>
                </a:lnTo>
                <a:lnTo>
                  <a:pt x="212" y="193"/>
                </a:lnTo>
                <a:lnTo>
                  <a:pt x="210" y="195"/>
                </a:lnTo>
                <a:lnTo>
                  <a:pt x="210" y="195"/>
                </a:lnTo>
                <a:lnTo>
                  <a:pt x="210" y="202"/>
                </a:lnTo>
                <a:lnTo>
                  <a:pt x="210" y="202"/>
                </a:lnTo>
                <a:close/>
                <a:moveTo>
                  <a:pt x="220" y="121"/>
                </a:moveTo>
                <a:lnTo>
                  <a:pt x="220" y="121"/>
                </a:lnTo>
                <a:lnTo>
                  <a:pt x="230" y="117"/>
                </a:lnTo>
                <a:lnTo>
                  <a:pt x="230" y="117"/>
                </a:lnTo>
                <a:lnTo>
                  <a:pt x="230" y="112"/>
                </a:lnTo>
                <a:lnTo>
                  <a:pt x="230" y="112"/>
                </a:lnTo>
                <a:lnTo>
                  <a:pt x="224" y="115"/>
                </a:lnTo>
                <a:lnTo>
                  <a:pt x="220" y="121"/>
                </a:lnTo>
                <a:lnTo>
                  <a:pt x="220" y="121"/>
                </a:lnTo>
                <a:close/>
                <a:moveTo>
                  <a:pt x="239" y="121"/>
                </a:moveTo>
                <a:lnTo>
                  <a:pt x="239" y="121"/>
                </a:lnTo>
                <a:lnTo>
                  <a:pt x="234" y="108"/>
                </a:lnTo>
                <a:lnTo>
                  <a:pt x="234" y="108"/>
                </a:lnTo>
                <a:lnTo>
                  <a:pt x="233" y="110"/>
                </a:lnTo>
                <a:lnTo>
                  <a:pt x="233" y="110"/>
                </a:lnTo>
                <a:lnTo>
                  <a:pt x="233" y="114"/>
                </a:lnTo>
                <a:lnTo>
                  <a:pt x="234" y="117"/>
                </a:lnTo>
                <a:lnTo>
                  <a:pt x="234" y="117"/>
                </a:lnTo>
                <a:lnTo>
                  <a:pt x="236" y="120"/>
                </a:lnTo>
                <a:lnTo>
                  <a:pt x="236" y="120"/>
                </a:lnTo>
                <a:lnTo>
                  <a:pt x="237" y="124"/>
                </a:lnTo>
                <a:lnTo>
                  <a:pt x="237" y="124"/>
                </a:lnTo>
                <a:lnTo>
                  <a:pt x="239" y="121"/>
                </a:lnTo>
                <a:lnTo>
                  <a:pt x="239" y="121"/>
                </a:lnTo>
                <a:close/>
                <a:moveTo>
                  <a:pt x="213" y="152"/>
                </a:moveTo>
                <a:lnTo>
                  <a:pt x="213" y="152"/>
                </a:lnTo>
                <a:lnTo>
                  <a:pt x="206" y="164"/>
                </a:lnTo>
                <a:lnTo>
                  <a:pt x="206" y="164"/>
                </a:lnTo>
                <a:lnTo>
                  <a:pt x="206" y="164"/>
                </a:lnTo>
                <a:lnTo>
                  <a:pt x="206" y="164"/>
                </a:lnTo>
                <a:lnTo>
                  <a:pt x="212" y="162"/>
                </a:lnTo>
                <a:lnTo>
                  <a:pt x="212" y="162"/>
                </a:lnTo>
                <a:lnTo>
                  <a:pt x="212" y="159"/>
                </a:lnTo>
                <a:lnTo>
                  <a:pt x="214" y="158"/>
                </a:lnTo>
                <a:lnTo>
                  <a:pt x="214" y="158"/>
                </a:lnTo>
                <a:lnTo>
                  <a:pt x="214" y="155"/>
                </a:lnTo>
                <a:lnTo>
                  <a:pt x="213" y="152"/>
                </a:lnTo>
                <a:lnTo>
                  <a:pt x="213" y="152"/>
                </a:lnTo>
                <a:close/>
                <a:moveTo>
                  <a:pt x="68" y="215"/>
                </a:moveTo>
                <a:lnTo>
                  <a:pt x="68" y="215"/>
                </a:lnTo>
                <a:lnTo>
                  <a:pt x="68" y="215"/>
                </a:lnTo>
                <a:lnTo>
                  <a:pt x="68" y="215"/>
                </a:lnTo>
                <a:lnTo>
                  <a:pt x="84" y="208"/>
                </a:lnTo>
                <a:lnTo>
                  <a:pt x="84" y="208"/>
                </a:lnTo>
                <a:lnTo>
                  <a:pt x="82" y="205"/>
                </a:lnTo>
                <a:lnTo>
                  <a:pt x="82" y="205"/>
                </a:lnTo>
                <a:lnTo>
                  <a:pt x="68" y="215"/>
                </a:lnTo>
                <a:lnTo>
                  <a:pt x="68" y="215"/>
                </a:lnTo>
                <a:close/>
                <a:moveTo>
                  <a:pt x="58" y="193"/>
                </a:moveTo>
                <a:lnTo>
                  <a:pt x="58" y="193"/>
                </a:lnTo>
                <a:lnTo>
                  <a:pt x="57" y="205"/>
                </a:lnTo>
                <a:lnTo>
                  <a:pt x="57" y="205"/>
                </a:lnTo>
                <a:lnTo>
                  <a:pt x="61" y="201"/>
                </a:lnTo>
                <a:lnTo>
                  <a:pt x="61" y="201"/>
                </a:lnTo>
                <a:lnTo>
                  <a:pt x="61" y="201"/>
                </a:lnTo>
                <a:lnTo>
                  <a:pt x="61" y="201"/>
                </a:lnTo>
                <a:lnTo>
                  <a:pt x="61" y="195"/>
                </a:lnTo>
                <a:lnTo>
                  <a:pt x="61" y="195"/>
                </a:lnTo>
                <a:lnTo>
                  <a:pt x="58" y="193"/>
                </a:lnTo>
                <a:lnTo>
                  <a:pt x="58" y="193"/>
                </a:lnTo>
                <a:close/>
                <a:moveTo>
                  <a:pt x="233" y="122"/>
                </a:moveTo>
                <a:lnTo>
                  <a:pt x="233" y="122"/>
                </a:lnTo>
                <a:lnTo>
                  <a:pt x="226" y="131"/>
                </a:lnTo>
                <a:lnTo>
                  <a:pt x="226" y="131"/>
                </a:lnTo>
                <a:lnTo>
                  <a:pt x="230" y="129"/>
                </a:lnTo>
                <a:lnTo>
                  <a:pt x="236" y="127"/>
                </a:lnTo>
                <a:lnTo>
                  <a:pt x="236" y="127"/>
                </a:lnTo>
                <a:lnTo>
                  <a:pt x="233" y="122"/>
                </a:lnTo>
                <a:lnTo>
                  <a:pt x="233" y="122"/>
                </a:lnTo>
                <a:close/>
                <a:moveTo>
                  <a:pt x="209" y="291"/>
                </a:moveTo>
                <a:lnTo>
                  <a:pt x="209" y="291"/>
                </a:lnTo>
                <a:lnTo>
                  <a:pt x="217" y="280"/>
                </a:lnTo>
                <a:lnTo>
                  <a:pt x="217" y="280"/>
                </a:lnTo>
                <a:lnTo>
                  <a:pt x="217" y="277"/>
                </a:lnTo>
                <a:lnTo>
                  <a:pt x="217" y="277"/>
                </a:lnTo>
                <a:lnTo>
                  <a:pt x="214" y="282"/>
                </a:lnTo>
                <a:lnTo>
                  <a:pt x="214" y="282"/>
                </a:lnTo>
                <a:lnTo>
                  <a:pt x="213" y="283"/>
                </a:lnTo>
                <a:lnTo>
                  <a:pt x="213" y="283"/>
                </a:lnTo>
                <a:lnTo>
                  <a:pt x="209" y="284"/>
                </a:lnTo>
                <a:lnTo>
                  <a:pt x="209" y="284"/>
                </a:lnTo>
                <a:lnTo>
                  <a:pt x="209" y="284"/>
                </a:lnTo>
                <a:lnTo>
                  <a:pt x="209" y="284"/>
                </a:lnTo>
                <a:lnTo>
                  <a:pt x="210" y="287"/>
                </a:lnTo>
                <a:lnTo>
                  <a:pt x="209" y="289"/>
                </a:lnTo>
                <a:lnTo>
                  <a:pt x="209" y="289"/>
                </a:lnTo>
                <a:lnTo>
                  <a:pt x="207" y="290"/>
                </a:lnTo>
                <a:lnTo>
                  <a:pt x="209" y="291"/>
                </a:lnTo>
                <a:lnTo>
                  <a:pt x="209" y="291"/>
                </a:lnTo>
                <a:close/>
                <a:moveTo>
                  <a:pt x="175" y="382"/>
                </a:moveTo>
                <a:lnTo>
                  <a:pt x="175" y="382"/>
                </a:lnTo>
                <a:lnTo>
                  <a:pt x="189" y="387"/>
                </a:lnTo>
                <a:lnTo>
                  <a:pt x="205" y="388"/>
                </a:lnTo>
                <a:lnTo>
                  <a:pt x="205" y="388"/>
                </a:lnTo>
                <a:lnTo>
                  <a:pt x="189" y="385"/>
                </a:lnTo>
                <a:lnTo>
                  <a:pt x="175" y="382"/>
                </a:lnTo>
                <a:lnTo>
                  <a:pt x="175" y="382"/>
                </a:lnTo>
                <a:close/>
                <a:moveTo>
                  <a:pt x="244" y="198"/>
                </a:moveTo>
                <a:lnTo>
                  <a:pt x="244" y="198"/>
                </a:lnTo>
                <a:lnTo>
                  <a:pt x="243" y="198"/>
                </a:lnTo>
                <a:lnTo>
                  <a:pt x="243" y="198"/>
                </a:lnTo>
                <a:lnTo>
                  <a:pt x="233" y="206"/>
                </a:lnTo>
                <a:lnTo>
                  <a:pt x="233" y="206"/>
                </a:lnTo>
                <a:lnTo>
                  <a:pt x="232" y="209"/>
                </a:lnTo>
                <a:lnTo>
                  <a:pt x="232" y="209"/>
                </a:lnTo>
                <a:lnTo>
                  <a:pt x="243" y="202"/>
                </a:lnTo>
                <a:lnTo>
                  <a:pt x="243" y="202"/>
                </a:lnTo>
                <a:lnTo>
                  <a:pt x="244" y="202"/>
                </a:lnTo>
                <a:lnTo>
                  <a:pt x="244" y="202"/>
                </a:lnTo>
                <a:lnTo>
                  <a:pt x="244" y="198"/>
                </a:lnTo>
                <a:lnTo>
                  <a:pt x="244" y="198"/>
                </a:lnTo>
                <a:close/>
                <a:moveTo>
                  <a:pt x="243" y="347"/>
                </a:moveTo>
                <a:lnTo>
                  <a:pt x="243" y="347"/>
                </a:lnTo>
                <a:lnTo>
                  <a:pt x="237" y="348"/>
                </a:lnTo>
                <a:lnTo>
                  <a:pt x="237" y="348"/>
                </a:lnTo>
                <a:lnTo>
                  <a:pt x="220" y="350"/>
                </a:lnTo>
                <a:lnTo>
                  <a:pt x="220" y="350"/>
                </a:lnTo>
                <a:lnTo>
                  <a:pt x="203" y="348"/>
                </a:lnTo>
                <a:lnTo>
                  <a:pt x="203" y="348"/>
                </a:lnTo>
                <a:lnTo>
                  <a:pt x="197" y="347"/>
                </a:lnTo>
                <a:lnTo>
                  <a:pt x="197" y="347"/>
                </a:lnTo>
                <a:lnTo>
                  <a:pt x="197" y="347"/>
                </a:lnTo>
                <a:lnTo>
                  <a:pt x="197" y="347"/>
                </a:lnTo>
                <a:lnTo>
                  <a:pt x="209" y="350"/>
                </a:lnTo>
                <a:lnTo>
                  <a:pt x="220" y="350"/>
                </a:lnTo>
                <a:lnTo>
                  <a:pt x="232" y="350"/>
                </a:lnTo>
                <a:lnTo>
                  <a:pt x="243" y="347"/>
                </a:lnTo>
                <a:lnTo>
                  <a:pt x="243" y="347"/>
                </a:lnTo>
                <a:close/>
                <a:moveTo>
                  <a:pt x="290" y="357"/>
                </a:moveTo>
                <a:lnTo>
                  <a:pt x="290" y="357"/>
                </a:lnTo>
                <a:lnTo>
                  <a:pt x="294" y="355"/>
                </a:lnTo>
                <a:lnTo>
                  <a:pt x="298" y="353"/>
                </a:lnTo>
                <a:lnTo>
                  <a:pt x="303" y="350"/>
                </a:lnTo>
                <a:lnTo>
                  <a:pt x="304" y="347"/>
                </a:lnTo>
                <a:lnTo>
                  <a:pt x="304" y="347"/>
                </a:lnTo>
                <a:lnTo>
                  <a:pt x="303" y="345"/>
                </a:lnTo>
                <a:lnTo>
                  <a:pt x="301" y="347"/>
                </a:lnTo>
                <a:lnTo>
                  <a:pt x="301" y="347"/>
                </a:lnTo>
                <a:lnTo>
                  <a:pt x="291" y="357"/>
                </a:lnTo>
                <a:lnTo>
                  <a:pt x="291" y="357"/>
                </a:lnTo>
                <a:lnTo>
                  <a:pt x="290" y="357"/>
                </a:lnTo>
                <a:lnTo>
                  <a:pt x="290" y="357"/>
                </a:lnTo>
                <a:close/>
                <a:moveTo>
                  <a:pt x="222" y="280"/>
                </a:moveTo>
                <a:lnTo>
                  <a:pt x="222" y="280"/>
                </a:lnTo>
                <a:lnTo>
                  <a:pt x="222" y="282"/>
                </a:lnTo>
                <a:lnTo>
                  <a:pt x="222" y="282"/>
                </a:lnTo>
                <a:lnTo>
                  <a:pt x="222" y="282"/>
                </a:lnTo>
                <a:lnTo>
                  <a:pt x="223" y="283"/>
                </a:lnTo>
                <a:lnTo>
                  <a:pt x="223" y="283"/>
                </a:lnTo>
                <a:lnTo>
                  <a:pt x="224" y="287"/>
                </a:lnTo>
                <a:lnTo>
                  <a:pt x="224" y="287"/>
                </a:lnTo>
                <a:lnTo>
                  <a:pt x="226" y="287"/>
                </a:lnTo>
                <a:lnTo>
                  <a:pt x="226" y="287"/>
                </a:lnTo>
                <a:lnTo>
                  <a:pt x="226" y="286"/>
                </a:lnTo>
                <a:lnTo>
                  <a:pt x="226" y="286"/>
                </a:lnTo>
                <a:lnTo>
                  <a:pt x="226" y="283"/>
                </a:lnTo>
                <a:lnTo>
                  <a:pt x="229" y="283"/>
                </a:lnTo>
                <a:lnTo>
                  <a:pt x="229" y="283"/>
                </a:lnTo>
                <a:lnTo>
                  <a:pt x="229" y="282"/>
                </a:lnTo>
                <a:lnTo>
                  <a:pt x="229" y="282"/>
                </a:lnTo>
                <a:lnTo>
                  <a:pt x="229" y="279"/>
                </a:lnTo>
                <a:lnTo>
                  <a:pt x="229" y="279"/>
                </a:lnTo>
                <a:lnTo>
                  <a:pt x="222" y="280"/>
                </a:lnTo>
                <a:lnTo>
                  <a:pt x="222" y="280"/>
                </a:lnTo>
                <a:close/>
                <a:moveTo>
                  <a:pt x="37" y="112"/>
                </a:moveTo>
                <a:lnTo>
                  <a:pt x="37" y="112"/>
                </a:lnTo>
                <a:lnTo>
                  <a:pt x="50" y="111"/>
                </a:lnTo>
                <a:lnTo>
                  <a:pt x="50" y="111"/>
                </a:lnTo>
                <a:lnTo>
                  <a:pt x="41" y="107"/>
                </a:lnTo>
                <a:lnTo>
                  <a:pt x="41" y="107"/>
                </a:lnTo>
                <a:lnTo>
                  <a:pt x="37" y="112"/>
                </a:lnTo>
                <a:lnTo>
                  <a:pt x="37" y="112"/>
                </a:lnTo>
                <a:close/>
                <a:moveTo>
                  <a:pt x="11" y="196"/>
                </a:moveTo>
                <a:lnTo>
                  <a:pt x="11" y="196"/>
                </a:lnTo>
                <a:lnTo>
                  <a:pt x="10" y="206"/>
                </a:lnTo>
                <a:lnTo>
                  <a:pt x="10" y="206"/>
                </a:lnTo>
                <a:lnTo>
                  <a:pt x="17" y="201"/>
                </a:lnTo>
                <a:lnTo>
                  <a:pt x="17" y="201"/>
                </a:lnTo>
                <a:lnTo>
                  <a:pt x="14" y="196"/>
                </a:lnTo>
                <a:lnTo>
                  <a:pt x="14" y="196"/>
                </a:lnTo>
                <a:lnTo>
                  <a:pt x="11" y="196"/>
                </a:lnTo>
                <a:lnTo>
                  <a:pt x="11" y="196"/>
                </a:lnTo>
                <a:close/>
                <a:moveTo>
                  <a:pt x="94" y="236"/>
                </a:moveTo>
                <a:lnTo>
                  <a:pt x="94" y="236"/>
                </a:lnTo>
                <a:lnTo>
                  <a:pt x="88" y="240"/>
                </a:lnTo>
                <a:lnTo>
                  <a:pt x="88" y="240"/>
                </a:lnTo>
                <a:lnTo>
                  <a:pt x="91" y="245"/>
                </a:lnTo>
                <a:lnTo>
                  <a:pt x="91" y="245"/>
                </a:lnTo>
                <a:lnTo>
                  <a:pt x="94" y="242"/>
                </a:lnTo>
                <a:lnTo>
                  <a:pt x="94" y="242"/>
                </a:lnTo>
                <a:lnTo>
                  <a:pt x="94" y="236"/>
                </a:lnTo>
                <a:lnTo>
                  <a:pt x="94" y="236"/>
                </a:lnTo>
                <a:close/>
                <a:moveTo>
                  <a:pt x="314" y="341"/>
                </a:moveTo>
                <a:lnTo>
                  <a:pt x="314" y="341"/>
                </a:lnTo>
                <a:lnTo>
                  <a:pt x="321" y="333"/>
                </a:lnTo>
                <a:lnTo>
                  <a:pt x="325" y="326"/>
                </a:lnTo>
                <a:lnTo>
                  <a:pt x="325" y="326"/>
                </a:lnTo>
                <a:lnTo>
                  <a:pt x="322" y="324"/>
                </a:lnTo>
                <a:lnTo>
                  <a:pt x="322" y="324"/>
                </a:lnTo>
                <a:lnTo>
                  <a:pt x="314" y="341"/>
                </a:lnTo>
                <a:lnTo>
                  <a:pt x="314" y="341"/>
                </a:lnTo>
                <a:close/>
                <a:moveTo>
                  <a:pt x="254" y="182"/>
                </a:moveTo>
                <a:lnTo>
                  <a:pt x="254" y="182"/>
                </a:lnTo>
                <a:lnTo>
                  <a:pt x="247" y="185"/>
                </a:lnTo>
                <a:lnTo>
                  <a:pt x="247" y="185"/>
                </a:lnTo>
                <a:lnTo>
                  <a:pt x="246" y="186"/>
                </a:lnTo>
                <a:lnTo>
                  <a:pt x="247" y="189"/>
                </a:lnTo>
                <a:lnTo>
                  <a:pt x="247" y="189"/>
                </a:lnTo>
                <a:lnTo>
                  <a:pt x="247" y="188"/>
                </a:lnTo>
                <a:lnTo>
                  <a:pt x="247" y="188"/>
                </a:lnTo>
                <a:lnTo>
                  <a:pt x="249" y="186"/>
                </a:lnTo>
                <a:lnTo>
                  <a:pt x="250" y="186"/>
                </a:lnTo>
                <a:lnTo>
                  <a:pt x="250" y="186"/>
                </a:lnTo>
                <a:lnTo>
                  <a:pt x="251" y="188"/>
                </a:lnTo>
                <a:lnTo>
                  <a:pt x="251" y="188"/>
                </a:lnTo>
                <a:lnTo>
                  <a:pt x="251" y="189"/>
                </a:lnTo>
                <a:lnTo>
                  <a:pt x="251" y="189"/>
                </a:lnTo>
                <a:lnTo>
                  <a:pt x="254" y="191"/>
                </a:lnTo>
                <a:lnTo>
                  <a:pt x="254" y="191"/>
                </a:lnTo>
                <a:lnTo>
                  <a:pt x="254" y="182"/>
                </a:lnTo>
                <a:lnTo>
                  <a:pt x="254" y="182"/>
                </a:lnTo>
                <a:close/>
                <a:moveTo>
                  <a:pt x="159" y="355"/>
                </a:moveTo>
                <a:lnTo>
                  <a:pt x="159" y="355"/>
                </a:lnTo>
                <a:lnTo>
                  <a:pt x="160" y="351"/>
                </a:lnTo>
                <a:lnTo>
                  <a:pt x="162" y="347"/>
                </a:lnTo>
                <a:lnTo>
                  <a:pt x="162" y="347"/>
                </a:lnTo>
                <a:lnTo>
                  <a:pt x="153" y="351"/>
                </a:lnTo>
                <a:lnTo>
                  <a:pt x="153" y="351"/>
                </a:lnTo>
                <a:lnTo>
                  <a:pt x="159" y="355"/>
                </a:lnTo>
                <a:lnTo>
                  <a:pt x="159" y="355"/>
                </a:lnTo>
                <a:close/>
                <a:moveTo>
                  <a:pt x="94" y="230"/>
                </a:moveTo>
                <a:lnTo>
                  <a:pt x="94" y="230"/>
                </a:lnTo>
                <a:lnTo>
                  <a:pt x="92" y="223"/>
                </a:lnTo>
                <a:lnTo>
                  <a:pt x="92" y="223"/>
                </a:lnTo>
                <a:lnTo>
                  <a:pt x="89" y="226"/>
                </a:lnTo>
                <a:lnTo>
                  <a:pt x="89" y="226"/>
                </a:lnTo>
                <a:lnTo>
                  <a:pt x="87" y="228"/>
                </a:lnTo>
                <a:lnTo>
                  <a:pt x="87" y="228"/>
                </a:lnTo>
                <a:lnTo>
                  <a:pt x="85" y="229"/>
                </a:lnTo>
                <a:lnTo>
                  <a:pt x="85" y="230"/>
                </a:lnTo>
                <a:lnTo>
                  <a:pt x="85" y="230"/>
                </a:lnTo>
                <a:lnTo>
                  <a:pt x="94" y="230"/>
                </a:lnTo>
                <a:lnTo>
                  <a:pt x="94" y="230"/>
                </a:lnTo>
                <a:close/>
                <a:moveTo>
                  <a:pt x="153" y="219"/>
                </a:moveTo>
                <a:lnTo>
                  <a:pt x="153" y="219"/>
                </a:lnTo>
                <a:lnTo>
                  <a:pt x="153" y="219"/>
                </a:lnTo>
                <a:lnTo>
                  <a:pt x="153" y="219"/>
                </a:lnTo>
                <a:lnTo>
                  <a:pt x="159" y="209"/>
                </a:lnTo>
                <a:lnTo>
                  <a:pt x="159" y="209"/>
                </a:lnTo>
                <a:lnTo>
                  <a:pt x="159" y="209"/>
                </a:lnTo>
                <a:lnTo>
                  <a:pt x="159" y="209"/>
                </a:lnTo>
                <a:lnTo>
                  <a:pt x="156" y="209"/>
                </a:lnTo>
                <a:lnTo>
                  <a:pt x="153" y="209"/>
                </a:lnTo>
                <a:lnTo>
                  <a:pt x="153" y="209"/>
                </a:lnTo>
                <a:lnTo>
                  <a:pt x="153" y="219"/>
                </a:lnTo>
                <a:lnTo>
                  <a:pt x="153" y="219"/>
                </a:lnTo>
                <a:close/>
                <a:moveTo>
                  <a:pt x="168" y="151"/>
                </a:moveTo>
                <a:lnTo>
                  <a:pt x="168" y="151"/>
                </a:lnTo>
                <a:lnTo>
                  <a:pt x="168" y="144"/>
                </a:lnTo>
                <a:lnTo>
                  <a:pt x="166" y="135"/>
                </a:lnTo>
                <a:lnTo>
                  <a:pt x="165" y="128"/>
                </a:lnTo>
                <a:lnTo>
                  <a:pt x="162" y="122"/>
                </a:lnTo>
                <a:lnTo>
                  <a:pt x="162" y="122"/>
                </a:lnTo>
                <a:lnTo>
                  <a:pt x="168" y="151"/>
                </a:lnTo>
                <a:lnTo>
                  <a:pt x="168" y="151"/>
                </a:lnTo>
                <a:close/>
                <a:moveTo>
                  <a:pt x="35" y="245"/>
                </a:moveTo>
                <a:lnTo>
                  <a:pt x="35" y="245"/>
                </a:lnTo>
                <a:lnTo>
                  <a:pt x="38" y="243"/>
                </a:lnTo>
                <a:lnTo>
                  <a:pt x="38" y="243"/>
                </a:lnTo>
                <a:lnTo>
                  <a:pt x="40" y="243"/>
                </a:lnTo>
                <a:lnTo>
                  <a:pt x="40" y="240"/>
                </a:lnTo>
                <a:lnTo>
                  <a:pt x="40" y="240"/>
                </a:lnTo>
                <a:lnTo>
                  <a:pt x="40" y="239"/>
                </a:lnTo>
                <a:lnTo>
                  <a:pt x="40" y="239"/>
                </a:lnTo>
                <a:lnTo>
                  <a:pt x="35" y="237"/>
                </a:lnTo>
                <a:lnTo>
                  <a:pt x="35" y="237"/>
                </a:lnTo>
                <a:lnTo>
                  <a:pt x="34" y="239"/>
                </a:lnTo>
                <a:lnTo>
                  <a:pt x="34" y="239"/>
                </a:lnTo>
                <a:lnTo>
                  <a:pt x="35" y="245"/>
                </a:lnTo>
                <a:lnTo>
                  <a:pt x="35" y="245"/>
                </a:lnTo>
                <a:close/>
                <a:moveTo>
                  <a:pt x="126" y="87"/>
                </a:moveTo>
                <a:lnTo>
                  <a:pt x="126" y="87"/>
                </a:lnTo>
                <a:lnTo>
                  <a:pt x="125" y="87"/>
                </a:lnTo>
                <a:lnTo>
                  <a:pt x="125" y="87"/>
                </a:lnTo>
                <a:lnTo>
                  <a:pt x="124" y="85"/>
                </a:lnTo>
                <a:lnTo>
                  <a:pt x="124" y="83"/>
                </a:lnTo>
                <a:lnTo>
                  <a:pt x="124" y="83"/>
                </a:lnTo>
                <a:lnTo>
                  <a:pt x="126" y="81"/>
                </a:lnTo>
                <a:lnTo>
                  <a:pt x="126" y="81"/>
                </a:lnTo>
                <a:lnTo>
                  <a:pt x="128" y="78"/>
                </a:lnTo>
                <a:lnTo>
                  <a:pt x="128" y="78"/>
                </a:lnTo>
                <a:lnTo>
                  <a:pt x="126" y="77"/>
                </a:lnTo>
                <a:lnTo>
                  <a:pt x="126" y="77"/>
                </a:lnTo>
                <a:lnTo>
                  <a:pt x="119" y="93"/>
                </a:lnTo>
                <a:lnTo>
                  <a:pt x="119" y="93"/>
                </a:lnTo>
                <a:lnTo>
                  <a:pt x="126" y="87"/>
                </a:lnTo>
                <a:lnTo>
                  <a:pt x="126" y="87"/>
                </a:lnTo>
                <a:close/>
                <a:moveTo>
                  <a:pt x="224" y="139"/>
                </a:moveTo>
                <a:lnTo>
                  <a:pt x="224" y="139"/>
                </a:lnTo>
                <a:lnTo>
                  <a:pt x="223" y="141"/>
                </a:lnTo>
                <a:lnTo>
                  <a:pt x="223" y="141"/>
                </a:lnTo>
                <a:lnTo>
                  <a:pt x="224" y="145"/>
                </a:lnTo>
                <a:lnTo>
                  <a:pt x="229" y="148"/>
                </a:lnTo>
                <a:lnTo>
                  <a:pt x="229" y="148"/>
                </a:lnTo>
                <a:lnTo>
                  <a:pt x="230" y="147"/>
                </a:lnTo>
                <a:lnTo>
                  <a:pt x="232" y="147"/>
                </a:lnTo>
                <a:lnTo>
                  <a:pt x="232" y="147"/>
                </a:lnTo>
                <a:lnTo>
                  <a:pt x="232" y="145"/>
                </a:lnTo>
                <a:lnTo>
                  <a:pt x="232" y="142"/>
                </a:lnTo>
                <a:lnTo>
                  <a:pt x="232" y="142"/>
                </a:lnTo>
                <a:lnTo>
                  <a:pt x="229" y="144"/>
                </a:lnTo>
                <a:lnTo>
                  <a:pt x="229" y="144"/>
                </a:lnTo>
                <a:lnTo>
                  <a:pt x="226" y="144"/>
                </a:lnTo>
                <a:lnTo>
                  <a:pt x="224" y="139"/>
                </a:lnTo>
                <a:lnTo>
                  <a:pt x="224" y="139"/>
                </a:lnTo>
                <a:close/>
                <a:moveTo>
                  <a:pt x="44" y="124"/>
                </a:moveTo>
                <a:lnTo>
                  <a:pt x="44" y="124"/>
                </a:lnTo>
                <a:lnTo>
                  <a:pt x="34" y="127"/>
                </a:lnTo>
                <a:lnTo>
                  <a:pt x="34" y="127"/>
                </a:lnTo>
                <a:lnTo>
                  <a:pt x="37" y="128"/>
                </a:lnTo>
                <a:lnTo>
                  <a:pt x="37" y="128"/>
                </a:lnTo>
                <a:lnTo>
                  <a:pt x="41" y="129"/>
                </a:lnTo>
                <a:lnTo>
                  <a:pt x="41" y="129"/>
                </a:lnTo>
                <a:lnTo>
                  <a:pt x="44" y="124"/>
                </a:lnTo>
                <a:lnTo>
                  <a:pt x="44" y="124"/>
                </a:lnTo>
                <a:close/>
                <a:moveTo>
                  <a:pt x="13" y="186"/>
                </a:moveTo>
                <a:lnTo>
                  <a:pt x="13" y="186"/>
                </a:lnTo>
                <a:lnTo>
                  <a:pt x="13" y="188"/>
                </a:lnTo>
                <a:lnTo>
                  <a:pt x="13" y="188"/>
                </a:lnTo>
                <a:lnTo>
                  <a:pt x="23" y="182"/>
                </a:lnTo>
                <a:lnTo>
                  <a:pt x="23" y="182"/>
                </a:lnTo>
                <a:lnTo>
                  <a:pt x="23" y="181"/>
                </a:lnTo>
                <a:lnTo>
                  <a:pt x="23" y="181"/>
                </a:lnTo>
                <a:lnTo>
                  <a:pt x="14" y="181"/>
                </a:lnTo>
                <a:lnTo>
                  <a:pt x="14" y="181"/>
                </a:lnTo>
                <a:lnTo>
                  <a:pt x="13" y="186"/>
                </a:lnTo>
                <a:lnTo>
                  <a:pt x="13" y="186"/>
                </a:lnTo>
                <a:close/>
                <a:moveTo>
                  <a:pt x="241" y="128"/>
                </a:moveTo>
                <a:lnTo>
                  <a:pt x="241" y="128"/>
                </a:lnTo>
                <a:lnTo>
                  <a:pt x="247" y="137"/>
                </a:lnTo>
                <a:lnTo>
                  <a:pt x="247" y="137"/>
                </a:lnTo>
                <a:lnTo>
                  <a:pt x="250" y="135"/>
                </a:lnTo>
                <a:lnTo>
                  <a:pt x="250" y="135"/>
                </a:lnTo>
                <a:lnTo>
                  <a:pt x="243" y="127"/>
                </a:lnTo>
                <a:lnTo>
                  <a:pt x="243" y="127"/>
                </a:lnTo>
                <a:lnTo>
                  <a:pt x="241" y="128"/>
                </a:lnTo>
                <a:lnTo>
                  <a:pt x="241" y="128"/>
                </a:lnTo>
                <a:close/>
                <a:moveTo>
                  <a:pt x="179" y="196"/>
                </a:moveTo>
                <a:lnTo>
                  <a:pt x="179" y="196"/>
                </a:lnTo>
                <a:lnTo>
                  <a:pt x="179" y="195"/>
                </a:lnTo>
                <a:lnTo>
                  <a:pt x="179" y="195"/>
                </a:lnTo>
                <a:lnTo>
                  <a:pt x="175" y="201"/>
                </a:lnTo>
                <a:lnTo>
                  <a:pt x="175" y="201"/>
                </a:lnTo>
                <a:lnTo>
                  <a:pt x="172" y="202"/>
                </a:lnTo>
                <a:lnTo>
                  <a:pt x="170" y="203"/>
                </a:lnTo>
                <a:lnTo>
                  <a:pt x="170" y="203"/>
                </a:lnTo>
                <a:lnTo>
                  <a:pt x="170" y="209"/>
                </a:lnTo>
                <a:lnTo>
                  <a:pt x="170" y="209"/>
                </a:lnTo>
                <a:lnTo>
                  <a:pt x="179" y="196"/>
                </a:lnTo>
                <a:lnTo>
                  <a:pt x="179" y="196"/>
                </a:lnTo>
                <a:close/>
                <a:moveTo>
                  <a:pt x="232" y="269"/>
                </a:moveTo>
                <a:lnTo>
                  <a:pt x="232" y="269"/>
                </a:lnTo>
                <a:lnTo>
                  <a:pt x="232" y="270"/>
                </a:lnTo>
                <a:lnTo>
                  <a:pt x="232" y="270"/>
                </a:lnTo>
                <a:lnTo>
                  <a:pt x="232" y="272"/>
                </a:lnTo>
                <a:lnTo>
                  <a:pt x="232" y="272"/>
                </a:lnTo>
                <a:lnTo>
                  <a:pt x="233" y="273"/>
                </a:lnTo>
                <a:lnTo>
                  <a:pt x="234" y="273"/>
                </a:lnTo>
                <a:lnTo>
                  <a:pt x="234" y="273"/>
                </a:lnTo>
                <a:lnTo>
                  <a:pt x="241" y="272"/>
                </a:lnTo>
                <a:lnTo>
                  <a:pt x="241" y="272"/>
                </a:lnTo>
                <a:lnTo>
                  <a:pt x="241" y="270"/>
                </a:lnTo>
                <a:lnTo>
                  <a:pt x="241" y="270"/>
                </a:lnTo>
                <a:lnTo>
                  <a:pt x="232" y="269"/>
                </a:lnTo>
                <a:lnTo>
                  <a:pt x="232" y="269"/>
                </a:lnTo>
                <a:close/>
                <a:moveTo>
                  <a:pt x="180" y="74"/>
                </a:moveTo>
                <a:lnTo>
                  <a:pt x="180" y="74"/>
                </a:lnTo>
                <a:lnTo>
                  <a:pt x="175" y="71"/>
                </a:lnTo>
                <a:lnTo>
                  <a:pt x="169" y="70"/>
                </a:lnTo>
                <a:lnTo>
                  <a:pt x="169" y="70"/>
                </a:lnTo>
                <a:lnTo>
                  <a:pt x="173" y="74"/>
                </a:lnTo>
                <a:lnTo>
                  <a:pt x="178" y="77"/>
                </a:lnTo>
                <a:lnTo>
                  <a:pt x="178" y="77"/>
                </a:lnTo>
                <a:lnTo>
                  <a:pt x="179" y="75"/>
                </a:lnTo>
                <a:lnTo>
                  <a:pt x="180" y="74"/>
                </a:lnTo>
                <a:lnTo>
                  <a:pt x="180" y="74"/>
                </a:lnTo>
                <a:close/>
                <a:moveTo>
                  <a:pt x="224" y="111"/>
                </a:moveTo>
                <a:lnTo>
                  <a:pt x="224" y="111"/>
                </a:lnTo>
                <a:lnTo>
                  <a:pt x="220" y="112"/>
                </a:lnTo>
                <a:lnTo>
                  <a:pt x="216" y="111"/>
                </a:lnTo>
                <a:lnTo>
                  <a:pt x="216" y="111"/>
                </a:lnTo>
                <a:lnTo>
                  <a:pt x="217" y="118"/>
                </a:lnTo>
                <a:lnTo>
                  <a:pt x="217" y="118"/>
                </a:lnTo>
                <a:lnTo>
                  <a:pt x="224" y="111"/>
                </a:lnTo>
                <a:lnTo>
                  <a:pt x="224" y="111"/>
                </a:lnTo>
                <a:close/>
                <a:moveTo>
                  <a:pt x="119" y="165"/>
                </a:moveTo>
                <a:lnTo>
                  <a:pt x="119" y="165"/>
                </a:lnTo>
                <a:lnTo>
                  <a:pt x="114" y="178"/>
                </a:lnTo>
                <a:lnTo>
                  <a:pt x="114" y="178"/>
                </a:lnTo>
                <a:lnTo>
                  <a:pt x="115" y="176"/>
                </a:lnTo>
                <a:lnTo>
                  <a:pt x="116" y="175"/>
                </a:lnTo>
                <a:lnTo>
                  <a:pt x="116" y="175"/>
                </a:lnTo>
                <a:lnTo>
                  <a:pt x="116" y="174"/>
                </a:lnTo>
                <a:lnTo>
                  <a:pt x="118" y="172"/>
                </a:lnTo>
                <a:lnTo>
                  <a:pt x="118" y="172"/>
                </a:lnTo>
                <a:lnTo>
                  <a:pt x="124" y="166"/>
                </a:lnTo>
                <a:lnTo>
                  <a:pt x="124" y="166"/>
                </a:lnTo>
                <a:lnTo>
                  <a:pt x="125" y="165"/>
                </a:lnTo>
                <a:lnTo>
                  <a:pt x="125" y="165"/>
                </a:lnTo>
                <a:lnTo>
                  <a:pt x="121" y="166"/>
                </a:lnTo>
                <a:lnTo>
                  <a:pt x="119" y="165"/>
                </a:lnTo>
                <a:lnTo>
                  <a:pt x="119" y="165"/>
                </a:lnTo>
                <a:lnTo>
                  <a:pt x="119" y="165"/>
                </a:lnTo>
                <a:close/>
                <a:moveTo>
                  <a:pt x="337" y="286"/>
                </a:moveTo>
                <a:lnTo>
                  <a:pt x="337" y="286"/>
                </a:lnTo>
                <a:lnTo>
                  <a:pt x="335" y="293"/>
                </a:lnTo>
                <a:lnTo>
                  <a:pt x="335" y="293"/>
                </a:lnTo>
                <a:lnTo>
                  <a:pt x="337" y="293"/>
                </a:lnTo>
                <a:lnTo>
                  <a:pt x="338" y="294"/>
                </a:lnTo>
                <a:lnTo>
                  <a:pt x="338" y="294"/>
                </a:lnTo>
                <a:lnTo>
                  <a:pt x="340" y="294"/>
                </a:lnTo>
                <a:lnTo>
                  <a:pt x="340" y="294"/>
                </a:lnTo>
                <a:lnTo>
                  <a:pt x="341" y="294"/>
                </a:lnTo>
                <a:lnTo>
                  <a:pt x="341" y="294"/>
                </a:lnTo>
                <a:lnTo>
                  <a:pt x="340" y="290"/>
                </a:lnTo>
                <a:lnTo>
                  <a:pt x="337" y="286"/>
                </a:lnTo>
                <a:lnTo>
                  <a:pt x="337" y="286"/>
                </a:lnTo>
                <a:close/>
                <a:moveTo>
                  <a:pt x="160" y="247"/>
                </a:moveTo>
                <a:lnTo>
                  <a:pt x="160" y="247"/>
                </a:lnTo>
                <a:lnTo>
                  <a:pt x="158" y="249"/>
                </a:lnTo>
                <a:lnTo>
                  <a:pt x="158" y="250"/>
                </a:lnTo>
                <a:lnTo>
                  <a:pt x="158" y="250"/>
                </a:lnTo>
                <a:lnTo>
                  <a:pt x="156" y="250"/>
                </a:lnTo>
                <a:lnTo>
                  <a:pt x="156" y="250"/>
                </a:lnTo>
                <a:lnTo>
                  <a:pt x="155" y="252"/>
                </a:lnTo>
                <a:lnTo>
                  <a:pt x="155" y="253"/>
                </a:lnTo>
                <a:lnTo>
                  <a:pt x="155" y="253"/>
                </a:lnTo>
                <a:lnTo>
                  <a:pt x="156" y="256"/>
                </a:lnTo>
                <a:lnTo>
                  <a:pt x="156" y="256"/>
                </a:lnTo>
                <a:lnTo>
                  <a:pt x="156" y="257"/>
                </a:lnTo>
                <a:lnTo>
                  <a:pt x="158" y="259"/>
                </a:lnTo>
                <a:lnTo>
                  <a:pt x="158" y="259"/>
                </a:lnTo>
                <a:lnTo>
                  <a:pt x="160" y="247"/>
                </a:lnTo>
                <a:lnTo>
                  <a:pt x="160" y="247"/>
                </a:lnTo>
                <a:close/>
                <a:moveTo>
                  <a:pt x="136" y="152"/>
                </a:moveTo>
                <a:lnTo>
                  <a:pt x="136" y="152"/>
                </a:lnTo>
                <a:lnTo>
                  <a:pt x="136" y="152"/>
                </a:lnTo>
                <a:lnTo>
                  <a:pt x="136" y="152"/>
                </a:lnTo>
                <a:lnTo>
                  <a:pt x="124" y="162"/>
                </a:lnTo>
                <a:lnTo>
                  <a:pt x="124" y="162"/>
                </a:lnTo>
                <a:lnTo>
                  <a:pt x="126" y="161"/>
                </a:lnTo>
                <a:lnTo>
                  <a:pt x="126" y="161"/>
                </a:lnTo>
                <a:lnTo>
                  <a:pt x="132" y="159"/>
                </a:lnTo>
                <a:lnTo>
                  <a:pt x="135" y="155"/>
                </a:lnTo>
                <a:lnTo>
                  <a:pt x="135" y="155"/>
                </a:lnTo>
                <a:lnTo>
                  <a:pt x="136" y="152"/>
                </a:lnTo>
                <a:lnTo>
                  <a:pt x="136" y="152"/>
                </a:lnTo>
                <a:close/>
                <a:moveTo>
                  <a:pt x="25" y="230"/>
                </a:moveTo>
                <a:lnTo>
                  <a:pt x="25" y="230"/>
                </a:lnTo>
                <a:lnTo>
                  <a:pt x="20" y="235"/>
                </a:lnTo>
                <a:lnTo>
                  <a:pt x="20" y="235"/>
                </a:lnTo>
                <a:lnTo>
                  <a:pt x="20" y="235"/>
                </a:lnTo>
                <a:lnTo>
                  <a:pt x="20" y="236"/>
                </a:lnTo>
                <a:lnTo>
                  <a:pt x="20" y="236"/>
                </a:lnTo>
                <a:lnTo>
                  <a:pt x="28" y="233"/>
                </a:lnTo>
                <a:lnTo>
                  <a:pt x="28" y="233"/>
                </a:lnTo>
                <a:lnTo>
                  <a:pt x="28" y="232"/>
                </a:lnTo>
                <a:lnTo>
                  <a:pt x="25" y="230"/>
                </a:lnTo>
                <a:lnTo>
                  <a:pt x="25" y="230"/>
                </a:lnTo>
                <a:close/>
                <a:moveTo>
                  <a:pt x="108" y="284"/>
                </a:moveTo>
                <a:lnTo>
                  <a:pt x="108" y="284"/>
                </a:lnTo>
                <a:lnTo>
                  <a:pt x="102" y="287"/>
                </a:lnTo>
                <a:lnTo>
                  <a:pt x="99" y="290"/>
                </a:lnTo>
                <a:lnTo>
                  <a:pt x="99" y="290"/>
                </a:lnTo>
                <a:lnTo>
                  <a:pt x="104" y="290"/>
                </a:lnTo>
                <a:lnTo>
                  <a:pt x="104" y="290"/>
                </a:lnTo>
                <a:lnTo>
                  <a:pt x="105" y="290"/>
                </a:lnTo>
                <a:lnTo>
                  <a:pt x="105" y="290"/>
                </a:lnTo>
                <a:lnTo>
                  <a:pt x="108" y="284"/>
                </a:lnTo>
                <a:lnTo>
                  <a:pt x="108" y="284"/>
                </a:lnTo>
                <a:close/>
                <a:moveTo>
                  <a:pt x="18" y="166"/>
                </a:moveTo>
                <a:lnTo>
                  <a:pt x="18" y="166"/>
                </a:lnTo>
                <a:lnTo>
                  <a:pt x="17" y="172"/>
                </a:lnTo>
                <a:lnTo>
                  <a:pt x="17" y="172"/>
                </a:lnTo>
                <a:lnTo>
                  <a:pt x="27" y="166"/>
                </a:lnTo>
                <a:lnTo>
                  <a:pt x="27" y="166"/>
                </a:lnTo>
                <a:lnTo>
                  <a:pt x="27" y="166"/>
                </a:lnTo>
                <a:lnTo>
                  <a:pt x="27" y="166"/>
                </a:lnTo>
                <a:lnTo>
                  <a:pt x="18" y="166"/>
                </a:lnTo>
                <a:lnTo>
                  <a:pt x="18" y="166"/>
                </a:lnTo>
                <a:close/>
                <a:moveTo>
                  <a:pt x="162" y="161"/>
                </a:moveTo>
                <a:lnTo>
                  <a:pt x="162" y="161"/>
                </a:lnTo>
                <a:lnTo>
                  <a:pt x="160" y="154"/>
                </a:lnTo>
                <a:lnTo>
                  <a:pt x="160" y="154"/>
                </a:lnTo>
                <a:lnTo>
                  <a:pt x="158" y="159"/>
                </a:lnTo>
                <a:lnTo>
                  <a:pt x="158" y="159"/>
                </a:lnTo>
                <a:lnTo>
                  <a:pt x="156" y="161"/>
                </a:lnTo>
                <a:lnTo>
                  <a:pt x="156" y="162"/>
                </a:lnTo>
                <a:lnTo>
                  <a:pt x="156" y="162"/>
                </a:lnTo>
                <a:lnTo>
                  <a:pt x="162" y="161"/>
                </a:lnTo>
                <a:lnTo>
                  <a:pt x="162" y="161"/>
                </a:lnTo>
                <a:close/>
                <a:moveTo>
                  <a:pt x="91" y="161"/>
                </a:moveTo>
                <a:lnTo>
                  <a:pt x="91" y="161"/>
                </a:lnTo>
                <a:lnTo>
                  <a:pt x="91" y="162"/>
                </a:lnTo>
                <a:lnTo>
                  <a:pt x="91" y="162"/>
                </a:lnTo>
                <a:lnTo>
                  <a:pt x="91" y="164"/>
                </a:lnTo>
                <a:lnTo>
                  <a:pt x="89" y="165"/>
                </a:lnTo>
                <a:lnTo>
                  <a:pt x="89" y="165"/>
                </a:lnTo>
                <a:lnTo>
                  <a:pt x="89" y="165"/>
                </a:lnTo>
                <a:lnTo>
                  <a:pt x="89" y="165"/>
                </a:lnTo>
                <a:lnTo>
                  <a:pt x="88" y="169"/>
                </a:lnTo>
                <a:lnTo>
                  <a:pt x="87" y="174"/>
                </a:lnTo>
                <a:lnTo>
                  <a:pt x="87" y="174"/>
                </a:lnTo>
                <a:lnTo>
                  <a:pt x="89" y="174"/>
                </a:lnTo>
                <a:lnTo>
                  <a:pt x="89" y="174"/>
                </a:lnTo>
                <a:lnTo>
                  <a:pt x="91" y="168"/>
                </a:lnTo>
                <a:lnTo>
                  <a:pt x="91" y="168"/>
                </a:lnTo>
                <a:lnTo>
                  <a:pt x="92" y="164"/>
                </a:lnTo>
                <a:lnTo>
                  <a:pt x="92" y="164"/>
                </a:lnTo>
                <a:lnTo>
                  <a:pt x="94" y="159"/>
                </a:lnTo>
                <a:lnTo>
                  <a:pt x="94" y="159"/>
                </a:lnTo>
                <a:lnTo>
                  <a:pt x="94" y="159"/>
                </a:lnTo>
                <a:lnTo>
                  <a:pt x="94" y="159"/>
                </a:lnTo>
                <a:lnTo>
                  <a:pt x="91" y="161"/>
                </a:lnTo>
                <a:lnTo>
                  <a:pt x="91" y="161"/>
                </a:lnTo>
                <a:close/>
                <a:moveTo>
                  <a:pt x="196" y="209"/>
                </a:moveTo>
                <a:lnTo>
                  <a:pt x="196" y="209"/>
                </a:lnTo>
                <a:lnTo>
                  <a:pt x="196" y="209"/>
                </a:lnTo>
                <a:lnTo>
                  <a:pt x="196" y="209"/>
                </a:lnTo>
                <a:lnTo>
                  <a:pt x="186" y="220"/>
                </a:lnTo>
                <a:lnTo>
                  <a:pt x="186" y="220"/>
                </a:lnTo>
                <a:lnTo>
                  <a:pt x="187" y="220"/>
                </a:lnTo>
                <a:lnTo>
                  <a:pt x="187" y="220"/>
                </a:lnTo>
                <a:lnTo>
                  <a:pt x="195" y="215"/>
                </a:lnTo>
                <a:lnTo>
                  <a:pt x="195" y="215"/>
                </a:lnTo>
                <a:lnTo>
                  <a:pt x="195" y="215"/>
                </a:lnTo>
                <a:lnTo>
                  <a:pt x="195" y="215"/>
                </a:lnTo>
                <a:lnTo>
                  <a:pt x="196" y="209"/>
                </a:lnTo>
                <a:lnTo>
                  <a:pt x="196" y="209"/>
                </a:lnTo>
                <a:close/>
                <a:moveTo>
                  <a:pt x="267" y="164"/>
                </a:moveTo>
                <a:lnTo>
                  <a:pt x="267" y="164"/>
                </a:lnTo>
                <a:lnTo>
                  <a:pt x="266" y="166"/>
                </a:lnTo>
                <a:lnTo>
                  <a:pt x="266" y="166"/>
                </a:lnTo>
                <a:lnTo>
                  <a:pt x="264" y="166"/>
                </a:lnTo>
                <a:lnTo>
                  <a:pt x="264" y="166"/>
                </a:lnTo>
                <a:lnTo>
                  <a:pt x="266" y="171"/>
                </a:lnTo>
                <a:lnTo>
                  <a:pt x="266" y="171"/>
                </a:lnTo>
                <a:lnTo>
                  <a:pt x="270" y="169"/>
                </a:lnTo>
                <a:lnTo>
                  <a:pt x="270" y="169"/>
                </a:lnTo>
                <a:lnTo>
                  <a:pt x="270" y="166"/>
                </a:lnTo>
                <a:lnTo>
                  <a:pt x="267" y="164"/>
                </a:lnTo>
                <a:lnTo>
                  <a:pt x="267" y="164"/>
                </a:lnTo>
                <a:close/>
                <a:moveTo>
                  <a:pt x="132" y="134"/>
                </a:moveTo>
                <a:lnTo>
                  <a:pt x="132" y="134"/>
                </a:lnTo>
                <a:lnTo>
                  <a:pt x="124" y="141"/>
                </a:lnTo>
                <a:lnTo>
                  <a:pt x="124" y="141"/>
                </a:lnTo>
                <a:lnTo>
                  <a:pt x="133" y="137"/>
                </a:lnTo>
                <a:lnTo>
                  <a:pt x="133" y="137"/>
                </a:lnTo>
                <a:lnTo>
                  <a:pt x="132" y="134"/>
                </a:lnTo>
                <a:lnTo>
                  <a:pt x="132" y="134"/>
                </a:lnTo>
                <a:close/>
                <a:moveTo>
                  <a:pt x="151" y="121"/>
                </a:moveTo>
                <a:lnTo>
                  <a:pt x="151" y="121"/>
                </a:lnTo>
                <a:lnTo>
                  <a:pt x="155" y="120"/>
                </a:lnTo>
                <a:lnTo>
                  <a:pt x="155" y="120"/>
                </a:lnTo>
                <a:lnTo>
                  <a:pt x="152" y="112"/>
                </a:lnTo>
                <a:lnTo>
                  <a:pt x="152" y="112"/>
                </a:lnTo>
                <a:lnTo>
                  <a:pt x="149" y="117"/>
                </a:lnTo>
                <a:lnTo>
                  <a:pt x="149" y="117"/>
                </a:lnTo>
                <a:lnTo>
                  <a:pt x="151" y="121"/>
                </a:lnTo>
                <a:lnTo>
                  <a:pt x="151" y="121"/>
                </a:lnTo>
                <a:close/>
                <a:moveTo>
                  <a:pt x="268" y="290"/>
                </a:moveTo>
                <a:lnTo>
                  <a:pt x="268" y="290"/>
                </a:lnTo>
                <a:lnTo>
                  <a:pt x="268" y="290"/>
                </a:lnTo>
                <a:lnTo>
                  <a:pt x="268" y="290"/>
                </a:lnTo>
                <a:lnTo>
                  <a:pt x="268" y="284"/>
                </a:lnTo>
                <a:lnTo>
                  <a:pt x="268" y="284"/>
                </a:lnTo>
                <a:lnTo>
                  <a:pt x="270" y="279"/>
                </a:lnTo>
                <a:lnTo>
                  <a:pt x="270" y="273"/>
                </a:lnTo>
                <a:lnTo>
                  <a:pt x="270" y="273"/>
                </a:lnTo>
                <a:lnTo>
                  <a:pt x="270" y="272"/>
                </a:lnTo>
                <a:lnTo>
                  <a:pt x="270" y="272"/>
                </a:lnTo>
                <a:lnTo>
                  <a:pt x="270" y="270"/>
                </a:lnTo>
                <a:lnTo>
                  <a:pt x="270" y="270"/>
                </a:lnTo>
                <a:lnTo>
                  <a:pt x="264" y="270"/>
                </a:lnTo>
                <a:lnTo>
                  <a:pt x="264" y="270"/>
                </a:lnTo>
                <a:lnTo>
                  <a:pt x="266" y="272"/>
                </a:lnTo>
                <a:lnTo>
                  <a:pt x="266" y="272"/>
                </a:lnTo>
                <a:lnTo>
                  <a:pt x="267" y="272"/>
                </a:lnTo>
                <a:lnTo>
                  <a:pt x="268" y="273"/>
                </a:lnTo>
                <a:lnTo>
                  <a:pt x="268" y="273"/>
                </a:lnTo>
                <a:lnTo>
                  <a:pt x="268" y="276"/>
                </a:lnTo>
                <a:lnTo>
                  <a:pt x="268" y="276"/>
                </a:lnTo>
                <a:lnTo>
                  <a:pt x="268" y="283"/>
                </a:lnTo>
                <a:lnTo>
                  <a:pt x="268" y="283"/>
                </a:lnTo>
                <a:lnTo>
                  <a:pt x="268" y="290"/>
                </a:lnTo>
                <a:lnTo>
                  <a:pt x="268" y="290"/>
                </a:lnTo>
                <a:close/>
                <a:moveTo>
                  <a:pt x="65" y="311"/>
                </a:moveTo>
                <a:lnTo>
                  <a:pt x="65" y="311"/>
                </a:lnTo>
                <a:lnTo>
                  <a:pt x="81" y="320"/>
                </a:lnTo>
                <a:lnTo>
                  <a:pt x="81" y="320"/>
                </a:lnTo>
                <a:lnTo>
                  <a:pt x="79" y="318"/>
                </a:lnTo>
                <a:lnTo>
                  <a:pt x="79" y="318"/>
                </a:lnTo>
                <a:lnTo>
                  <a:pt x="78" y="317"/>
                </a:lnTo>
                <a:lnTo>
                  <a:pt x="77" y="317"/>
                </a:lnTo>
                <a:lnTo>
                  <a:pt x="77" y="317"/>
                </a:lnTo>
                <a:lnTo>
                  <a:pt x="75" y="317"/>
                </a:lnTo>
                <a:lnTo>
                  <a:pt x="74" y="316"/>
                </a:lnTo>
                <a:lnTo>
                  <a:pt x="74" y="316"/>
                </a:lnTo>
                <a:lnTo>
                  <a:pt x="72" y="314"/>
                </a:lnTo>
                <a:lnTo>
                  <a:pt x="72" y="314"/>
                </a:lnTo>
                <a:lnTo>
                  <a:pt x="67" y="311"/>
                </a:lnTo>
                <a:lnTo>
                  <a:pt x="67" y="311"/>
                </a:lnTo>
                <a:lnTo>
                  <a:pt x="67" y="310"/>
                </a:lnTo>
                <a:lnTo>
                  <a:pt x="65" y="311"/>
                </a:lnTo>
                <a:lnTo>
                  <a:pt x="65" y="311"/>
                </a:lnTo>
                <a:close/>
                <a:moveTo>
                  <a:pt x="129" y="154"/>
                </a:moveTo>
                <a:lnTo>
                  <a:pt x="129" y="154"/>
                </a:lnTo>
                <a:lnTo>
                  <a:pt x="129" y="154"/>
                </a:lnTo>
                <a:lnTo>
                  <a:pt x="129" y="154"/>
                </a:lnTo>
                <a:lnTo>
                  <a:pt x="121" y="155"/>
                </a:lnTo>
                <a:lnTo>
                  <a:pt x="121" y="155"/>
                </a:lnTo>
                <a:lnTo>
                  <a:pt x="119" y="161"/>
                </a:lnTo>
                <a:lnTo>
                  <a:pt x="119" y="161"/>
                </a:lnTo>
                <a:lnTo>
                  <a:pt x="129" y="154"/>
                </a:lnTo>
                <a:lnTo>
                  <a:pt x="129" y="154"/>
                </a:lnTo>
                <a:close/>
                <a:moveTo>
                  <a:pt x="30" y="237"/>
                </a:moveTo>
                <a:lnTo>
                  <a:pt x="30" y="237"/>
                </a:lnTo>
                <a:lnTo>
                  <a:pt x="21" y="239"/>
                </a:lnTo>
                <a:lnTo>
                  <a:pt x="21" y="239"/>
                </a:lnTo>
                <a:lnTo>
                  <a:pt x="23" y="243"/>
                </a:lnTo>
                <a:lnTo>
                  <a:pt x="23" y="243"/>
                </a:lnTo>
                <a:lnTo>
                  <a:pt x="30" y="237"/>
                </a:lnTo>
                <a:lnTo>
                  <a:pt x="30" y="237"/>
                </a:lnTo>
                <a:lnTo>
                  <a:pt x="30" y="237"/>
                </a:lnTo>
                <a:lnTo>
                  <a:pt x="30" y="237"/>
                </a:lnTo>
                <a:close/>
                <a:moveTo>
                  <a:pt x="149" y="101"/>
                </a:moveTo>
                <a:lnTo>
                  <a:pt x="149" y="101"/>
                </a:lnTo>
                <a:lnTo>
                  <a:pt x="146" y="104"/>
                </a:lnTo>
                <a:lnTo>
                  <a:pt x="146" y="104"/>
                </a:lnTo>
                <a:lnTo>
                  <a:pt x="145" y="107"/>
                </a:lnTo>
                <a:lnTo>
                  <a:pt x="146" y="108"/>
                </a:lnTo>
                <a:lnTo>
                  <a:pt x="146" y="108"/>
                </a:lnTo>
                <a:lnTo>
                  <a:pt x="151" y="107"/>
                </a:lnTo>
                <a:lnTo>
                  <a:pt x="151" y="107"/>
                </a:lnTo>
                <a:lnTo>
                  <a:pt x="149" y="101"/>
                </a:lnTo>
                <a:lnTo>
                  <a:pt x="149" y="101"/>
                </a:lnTo>
                <a:close/>
                <a:moveTo>
                  <a:pt x="196" y="74"/>
                </a:moveTo>
                <a:lnTo>
                  <a:pt x="196" y="74"/>
                </a:lnTo>
                <a:lnTo>
                  <a:pt x="200" y="75"/>
                </a:lnTo>
                <a:lnTo>
                  <a:pt x="200" y="75"/>
                </a:lnTo>
                <a:lnTo>
                  <a:pt x="202" y="75"/>
                </a:lnTo>
                <a:lnTo>
                  <a:pt x="203" y="77"/>
                </a:lnTo>
                <a:lnTo>
                  <a:pt x="203" y="77"/>
                </a:lnTo>
                <a:lnTo>
                  <a:pt x="203" y="78"/>
                </a:lnTo>
                <a:lnTo>
                  <a:pt x="203" y="78"/>
                </a:lnTo>
                <a:lnTo>
                  <a:pt x="209" y="77"/>
                </a:lnTo>
                <a:lnTo>
                  <a:pt x="209" y="77"/>
                </a:lnTo>
                <a:lnTo>
                  <a:pt x="196" y="73"/>
                </a:lnTo>
                <a:lnTo>
                  <a:pt x="196" y="73"/>
                </a:lnTo>
                <a:lnTo>
                  <a:pt x="196" y="74"/>
                </a:lnTo>
                <a:lnTo>
                  <a:pt x="196" y="74"/>
                </a:lnTo>
                <a:close/>
                <a:moveTo>
                  <a:pt x="136" y="226"/>
                </a:moveTo>
                <a:lnTo>
                  <a:pt x="136" y="226"/>
                </a:lnTo>
                <a:lnTo>
                  <a:pt x="138" y="230"/>
                </a:lnTo>
                <a:lnTo>
                  <a:pt x="138" y="230"/>
                </a:lnTo>
                <a:lnTo>
                  <a:pt x="138" y="233"/>
                </a:lnTo>
                <a:lnTo>
                  <a:pt x="138" y="233"/>
                </a:lnTo>
                <a:lnTo>
                  <a:pt x="138" y="235"/>
                </a:lnTo>
                <a:lnTo>
                  <a:pt x="138" y="235"/>
                </a:lnTo>
                <a:lnTo>
                  <a:pt x="138" y="245"/>
                </a:lnTo>
                <a:lnTo>
                  <a:pt x="138" y="245"/>
                </a:lnTo>
                <a:lnTo>
                  <a:pt x="138" y="245"/>
                </a:lnTo>
                <a:lnTo>
                  <a:pt x="138" y="245"/>
                </a:lnTo>
                <a:lnTo>
                  <a:pt x="139" y="245"/>
                </a:lnTo>
                <a:lnTo>
                  <a:pt x="139" y="245"/>
                </a:lnTo>
                <a:lnTo>
                  <a:pt x="138" y="226"/>
                </a:lnTo>
                <a:lnTo>
                  <a:pt x="138" y="226"/>
                </a:lnTo>
                <a:lnTo>
                  <a:pt x="136" y="226"/>
                </a:lnTo>
                <a:lnTo>
                  <a:pt x="136" y="226"/>
                </a:lnTo>
                <a:close/>
                <a:moveTo>
                  <a:pt x="160" y="360"/>
                </a:moveTo>
                <a:lnTo>
                  <a:pt x="160" y="360"/>
                </a:lnTo>
                <a:lnTo>
                  <a:pt x="158" y="367"/>
                </a:lnTo>
                <a:lnTo>
                  <a:pt x="158" y="367"/>
                </a:lnTo>
                <a:lnTo>
                  <a:pt x="165" y="363"/>
                </a:lnTo>
                <a:lnTo>
                  <a:pt x="165" y="363"/>
                </a:lnTo>
                <a:lnTo>
                  <a:pt x="160" y="360"/>
                </a:lnTo>
                <a:lnTo>
                  <a:pt x="160" y="360"/>
                </a:lnTo>
                <a:close/>
                <a:moveTo>
                  <a:pt x="34" y="267"/>
                </a:moveTo>
                <a:lnTo>
                  <a:pt x="34" y="267"/>
                </a:lnTo>
                <a:lnTo>
                  <a:pt x="40" y="260"/>
                </a:lnTo>
                <a:lnTo>
                  <a:pt x="40" y="260"/>
                </a:lnTo>
                <a:lnTo>
                  <a:pt x="31" y="263"/>
                </a:lnTo>
                <a:lnTo>
                  <a:pt x="31" y="263"/>
                </a:lnTo>
                <a:lnTo>
                  <a:pt x="34" y="267"/>
                </a:lnTo>
                <a:lnTo>
                  <a:pt x="34" y="267"/>
                </a:lnTo>
                <a:close/>
                <a:moveTo>
                  <a:pt x="91" y="269"/>
                </a:moveTo>
                <a:lnTo>
                  <a:pt x="91" y="269"/>
                </a:lnTo>
                <a:lnTo>
                  <a:pt x="92" y="272"/>
                </a:lnTo>
                <a:lnTo>
                  <a:pt x="91" y="273"/>
                </a:lnTo>
                <a:lnTo>
                  <a:pt x="91" y="273"/>
                </a:lnTo>
                <a:lnTo>
                  <a:pt x="91" y="274"/>
                </a:lnTo>
                <a:lnTo>
                  <a:pt x="91" y="274"/>
                </a:lnTo>
                <a:lnTo>
                  <a:pt x="92" y="279"/>
                </a:lnTo>
                <a:lnTo>
                  <a:pt x="92" y="279"/>
                </a:lnTo>
                <a:lnTo>
                  <a:pt x="92" y="279"/>
                </a:lnTo>
                <a:lnTo>
                  <a:pt x="92" y="279"/>
                </a:lnTo>
                <a:lnTo>
                  <a:pt x="95" y="273"/>
                </a:lnTo>
                <a:lnTo>
                  <a:pt x="95" y="273"/>
                </a:lnTo>
                <a:lnTo>
                  <a:pt x="94" y="272"/>
                </a:lnTo>
                <a:lnTo>
                  <a:pt x="95" y="269"/>
                </a:lnTo>
                <a:lnTo>
                  <a:pt x="95" y="269"/>
                </a:lnTo>
                <a:lnTo>
                  <a:pt x="91" y="269"/>
                </a:lnTo>
                <a:lnTo>
                  <a:pt x="91" y="269"/>
                </a:lnTo>
                <a:close/>
                <a:moveTo>
                  <a:pt x="28" y="129"/>
                </a:moveTo>
                <a:lnTo>
                  <a:pt x="28" y="129"/>
                </a:lnTo>
                <a:lnTo>
                  <a:pt x="28" y="127"/>
                </a:lnTo>
                <a:lnTo>
                  <a:pt x="28" y="127"/>
                </a:lnTo>
                <a:lnTo>
                  <a:pt x="23" y="139"/>
                </a:lnTo>
                <a:lnTo>
                  <a:pt x="23" y="139"/>
                </a:lnTo>
                <a:lnTo>
                  <a:pt x="24" y="137"/>
                </a:lnTo>
                <a:lnTo>
                  <a:pt x="24" y="137"/>
                </a:lnTo>
                <a:lnTo>
                  <a:pt x="25" y="135"/>
                </a:lnTo>
                <a:lnTo>
                  <a:pt x="25" y="135"/>
                </a:lnTo>
                <a:lnTo>
                  <a:pt x="28" y="129"/>
                </a:lnTo>
                <a:lnTo>
                  <a:pt x="28" y="129"/>
                </a:lnTo>
                <a:close/>
                <a:moveTo>
                  <a:pt x="217" y="165"/>
                </a:moveTo>
                <a:lnTo>
                  <a:pt x="217" y="165"/>
                </a:lnTo>
                <a:lnTo>
                  <a:pt x="217" y="165"/>
                </a:lnTo>
                <a:lnTo>
                  <a:pt x="217" y="165"/>
                </a:lnTo>
                <a:lnTo>
                  <a:pt x="217" y="169"/>
                </a:lnTo>
                <a:lnTo>
                  <a:pt x="217" y="169"/>
                </a:lnTo>
                <a:lnTo>
                  <a:pt x="219" y="171"/>
                </a:lnTo>
                <a:lnTo>
                  <a:pt x="219" y="171"/>
                </a:lnTo>
                <a:lnTo>
                  <a:pt x="220" y="172"/>
                </a:lnTo>
                <a:lnTo>
                  <a:pt x="220" y="172"/>
                </a:lnTo>
                <a:lnTo>
                  <a:pt x="219" y="179"/>
                </a:lnTo>
                <a:lnTo>
                  <a:pt x="219" y="179"/>
                </a:lnTo>
                <a:lnTo>
                  <a:pt x="219" y="181"/>
                </a:lnTo>
                <a:lnTo>
                  <a:pt x="219" y="181"/>
                </a:lnTo>
                <a:lnTo>
                  <a:pt x="220" y="181"/>
                </a:lnTo>
                <a:lnTo>
                  <a:pt x="222" y="179"/>
                </a:lnTo>
                <a:lnTo>
                  <a:pt x="222" y="179"/>
                </a:lnTo>
                <a:lnTo>
                  <a:pt x="220" y="174"/>
                </a:lnTo>
                <a:lnTo>
                  <a:pt x="219" y="168"/>
                </a:lnTo>
                <a:lnTo>
                  <a:pt x="219" y="168"/>
                </a:lnTo>
                <a:lnTo>
                  <a:pt x="217" y="165"/>
                </a:lnTo>
                <a:lnTo>
                  <a:pt x="217" y="165"/>
                </a:lnTo>
                <a:close/>
                <a:moveTo>
                  <a:pt x="203" y="188"/>
                </a:moveTo>
                <a:lnTo>
                  <a:pt x="203" y="188"/>
                </a:lnTo>
                <a:lnTo>
                  <a:pt x="203" y="188"/>
                </a:lnTo>
                <a:lnTo>
                  <a:pt x="203" y="188"/>
                </a:lnTo>
                <a:lnTo>
                  <a:pt x="206" y="183"/>
                </a:lnTo>
                <a:lnTo>
                  <a:pt x="206" y="183"/>
                </a:lnTo>
                <a:lnTo>
                  <a:pt x="206" y="182"/>
                </a:lnTo>
                <a:lnTo>
                  <a:pt x="206" y="181"/>
                </a:lnTo>
                <a:lnTo>
                  <a:pt x="206" y="181"/>
                </a:lnTo>
                <a:lnTo>
                  <a:pt x="205" y="179"/>
                </a:lnTo>
                <a:lnTo>
                  <a:pt x="205" y="179"/>
                </a:lnTo>
                <a:lnTo>
                  <a:pt x="203" y="179"/>
                </a:lnTo>
                <a:lnTo>
                  <a:pt x="203" y="179"/>
                </a:lnTo>
                <a:lnTo>
                  <a:pt x="203" y="188"/>
                </a:lnTo>
                <a:lnTo>
                  <a:pt x="203" y="188"/>
                </a:lnTo>
                <a:close/>
                <a:moveTo>
                  <a:pt x="115" y="299"/>
                </a:moveTo>
                <a:lnTo>
                  <a:pt x="115" y="299"/>
                </a:lnTo>
                <a:lnTo>
                  <a:pt x="112" y="301"/>
                </a:lnTo>
                <a:lnTo>
                  <a:pt x="111" y="306"/>
                </a:lnTo>
                <a:lnTo>
                  <a:pt x="111" y="306"/>
                </a:lnTo>
                <a:lnTo>
                  <a:pt x="118" y="304"/>
                </a:lnTo>
                <a:lnTo>
                  <a:pt x="118" y="304"/>
                </a:lnTo>
                <a:lnTo>
                  <a:pt x="115" y="299"/>
                </a:lnTo>
                <a:lnTo>
                  <a:pt x="115" y="299"/>
                </a:lnTo>
                <a:close/>
                <a:moveTo>
                  <a:pt x="37" y="284"/>
                </a:moveTo>
                <a:lnTo>
                  <a:pt x="37" y="284"/>
                </a:lnTo>
                <a:lnTo>
                  <a:pt x="38" y="282"/>
                </a:lnTo>
                <a:lnTo>
                  <a:pt x="40" y="282"/>
                </a:lnTo>
                <a:lnTo>
                  <a:pt x="40" y="282"/>
                </a:lnTo>
                <a:lnTo>
                  <a:pt x="38" y="279"/>
                </a:lnTo>
                <a:lnTo>
                  <a:pt x="38" y="279"/>
                </a:lnTo>
                <a:lnTo>
                  <a:pt x="33" y="280"/>
                </a:lnTo>
                <a:lnTo>
                  <a:pt x="33" y="280"/>
                </a:lnTo>
                <a:lnTo>
                  <a:pt x="37" y="284"/>
                </a:lnTo>
                <a:lnTo>
                  <a:pt x="37" y="284"/>
                </a:lnTo>
                <a:close/>
                <a:moveTo>
                  <a:pt x="132" y="203"/>
                </a:moveTo>
                <a:lnTo>
                  <a:pt x="132" y="203"/>
                </a:lnTo>
                <a:lnTo>
                  <a:pt x="135" y="202"/>
                </a:lnTo>
                <a:lnTo>
                  <a:pt x="135" y="202"/>
                </a:lnTo>
                <a:lnTo>
                  <a:pt x="135" y="195"/>
                </a:lnTo>
                <a:lnTo>
                  <a:pt x="135" y="195"/>
                </a:lnTo>
                <a:lnTo>
                  <a:pt x="132" y="196"/>
                </a:lnTo>
                <a:lnTo>
                  <a:pt x="132" y="196"/>
                </a:lnTo>
                <a:lnTo>
                  <a:pt x="132" y="203"/>
                </a:lnTo>
                <a:lnTo>
                  <a:pt x="132" y="203"/>
                </a:lnTo>
                <a:close/>
                <a:moveTo>
                  <a:pt x="99" y="215"/>
                </a:moveTo>
                <a:lnTo>
                  <a:pt x="99" y="215"/>
                </a:lnTo>
                <a:lnTo>
                  <a:pt x="99" y="215"/>
                </a:lnTo>
                <a:lnTo>
                  <a:pt x="99" y="215"/>
                </a:lnTo>
                <a:lnTo>
                  <a:pt x="99" y="220"/>
                </a:lnTo>
                <a:lnTo>
                  <a:pt x="99" y="220"/>
                </a:lnTo>
                <a:lnTo>
                  <a:pt x="99" y="225"/>
                </a:lnTo>
                <a:lnTo>
                  <a:pt x="101" y="229"/>
                </a:lnTo>
                <a:lnTo>
                  <a:pt x="101" y="229"/>
                </a:lnTo>
                <a:lnTo>
                  <a:pt x="101" y="229"/>
                </a:lnTo>
                <a:lnTo>
                  <a:pt x="101" y="229"/>
                </a:lnTo>
                <a:lnTo>
                  <a:pt x="101" y="228"/>
                </a:lnTo>
                <a:lnTo>
                  <a:pt x="101" y="228"/>
                </a:lnTo>
                <a:lnTo>
                  <a:pt x="101" y="222"/>
                </a:lnTo>
                <a:lnTo>
                  <a:pt x="99" y="215"/>
                </a:lnTo>
                <a:lnTo>
                  <a:pt x="99" y="215"/>
                </a:lnTo>
                <a:close/>
                <a:moveTo>
                  <a:pt x="207" y="243"/>
                </a:moveTo>
                <a:lnTo>
                  <a:pt x="207" y="243"/>
                </a:lnTo>
                <a:lnTo>
                  <a:pt x="210" y="242"/>
                </a:lnTo>
                <a:lnTo>
                  <a:pt x="210" y="240"/>
                </a:lnTo>
                <a:lnTo>
                  <a:pt x="210" y="240"/>
                </a:lnTo>
                <a:lnTo>
                  <a:pt x="212" y="235"/>
                </a:lnTo>
                <a:lnTo>
                  <a:pt x="212" y="235"/>
                </a:lnTo>
                <a:lnTo>
                  <a:pt x="212" y="232"/>
                </a:lnTo>
                <a:lnTo>
                  <a:pt x="212" y="232"/>
                </a:lnTo>
                <a:lnTo>
                  <a:pt x="210" y="235"/>
                </a:lnTo>
                <a:lnTo>
                  <a:pt x="209" y="237"/>
                </a:lnTo>
                <a:lnTo>
                  <a:pt x="209" y="237"/>
                </a:lnTo>
                <a:lnTo>
                  <a:pt x="209" y="240"/>
                </a:lnTo>
                <a:lnTo>
                  <a:pt x="209" y="240"/>
                </a:lnTo>
                <a:lnTo>
                  <a:pt x="207" y="243"/>
                </a:lnTo>
                <a:lnTo>
                  <a:pt x="207" y="243"/>
                </a:lnTo>
                <a:close/>
                <a:moveTo>
                  <a:pt x="131" y="97"/>
                </a:moveTo>
                <a:lnTo>
                  <a:pt x="131" y="97"/>
                </a:lnTo>
                <a:lnTo>
                  <a:pt x="126" y="100"/>
                </a:lnTo>
                <a:lnTo>
                  <a:pt x="122" y="104"/>
                </a:lnTo>
                <a:lnTo>
                  <a:pt x="122" y="104"/>
                </a:lnTo>
                <a:lnTo>
                  <a:pt x="129" y="101"/>
                </a:lnTo>
                <a:lnTo>
                  <a:pt x="129" y="101"/>
                </a:lnTo>
                <a:lnTo>
                  <a:pt x="131" y="100"/>
                </a:lnTo>
                <a:lnTo>
                  <a:pt x="131" y="100"/>
                </a:lnTo>
                <a:lnTo>
                  <a:pt x="131" y="100"/>
                </a:lnTo>
                <a:lnTo>
                  <a:pt x="131" y="100"/>
                </a:lnTo>
                <a:lnTo>
                  <a:pt x="131" y="97"/>
                </a:lnTo>
                <a:lnTo>
                  <a:pt x="131" y="97"/>
                </a:lnTo>
                <a:close/>
                <a:moveTo>
                  <a:pt x="163" y="174"/>
                </a:moveTo>
                <a:lnTo>
                  <a:pt x="163" y="174"/>
                </a:lnTo>
                <a:lnTo>
                  <a:pt x="162" y="168"/>
                </a:lnTo>
                <a:lnTo>
                  <a:pt x="162" y="168"/>
                </a:lnTo>
                <a:lnTo>
                  <a:pt x="159" y="172"/>
                </a:lnTo>
                <a:lnTo>
                  <a:pt x="156" y="175"/>
                </a:lnTo>
                <a:lnTo>
                  <a:pt x="156" y="175"/>
                </a:lnTo>
                <a:lnTo>
                  <a:pt x="159" y="175"/>
                </a:lnTo>
                <a:lnTo>
                  <a:pt x="163" y="174"/>
                </a:lnTo>
                <a:lnTo>
                  <a:pt x="163" y="174"/>
                </a:lnTo>
                <a:close/>
                <a:moveTo>
                  <a:pt x="37" y="230"/>
                </a:moveTo>
                <a:lnTo>
                  <a:pt x="37" y="230"/>
                </a:lnTo>
                <a:lnTo>
                  <a:pt x="34" y="223"/>
                </a:lnTo>
                <a:lnTo>
                  <a:pt x="34" y="223"/>
                </a:lnTo>
                <a:lnTo>
                  <a:pt x="33" y="226"/>
                </a:lnTo>
                <a:lnTo>
                  <a:pt x="33" y="226"/>
                </a:lnTo>
                <a:lnTo>
                  <a:pt x="33" y="229"/>
                </a:lnTo>
                <a:lnTo>
                  <a:pt x="34" y="232"/>
                </a:lnTo>
                <a:lnTo>
                  <a:pt x="34" y="232"/>
                </a:lnTo>
                <a:lnTo>
                  <a:pt x="37" y="230"/>
                </a:lnTo>
                <a:lnTo>
                  <a:pt x="37" y="230"/>
                </a:lnTo>
                <a:close/>
                <a:moveTo>
                  <a:pt x="58" y="100"/>
                </a:moveTo>
                <a:lnTo>
                  <a:pt x="58" y="100"/>
                </a:lnTo>
                <a:lnTo>
                  <a:pt x="58" y="100"/>
                </a:lnTo>
                <a:lnTo>
                  <a:pt x="58" y="100"/>
                </a:lnTo>
                <a:lnTo>
                  <a:pt x="51" y="97"/>
                </a:lnTo>
                <a:lnTo>
                  <a:pt x="51" y="97"/>
                </a:lnTo>
                <a:lnTo>
                  <a:pt x="47" y="100"/>
                </a:lnTo>
                <a:lnTo>
                  <a:pt x="47" y="100"/>
                </a:lnTo>
                <a:lnTo>
                  <a:pt x="58" y="100"/>
                </a:lnTo>
                <a:lnTo>
                  <a:pt x="58" y="100"/>
                </a:lnTo>
                <a:close/>
                <a:moveTo>
                  <a:pt x="94" y="68"/>
                </a:moveTo>
                <a:lnTo>
                  <a:pt x="94" y="68"/>
                </a:lnTo>
                <a:lnTo>
                  <a:pt x="106" y="64"/>
                </a:lnTo>
                <a:lnTo>
                  <a:pt x="118" y="61"/>
                </a:lnTo>
                <a:lnTo>
                  <a:pt x="118" y="61"/>
                </a:lnTo>
                <a:lnTo>
                  <a:pt x="114" y="61"/>
                </a:lnTo>
                <a:lnTo>
                  <a:pt x="106" y="63"/>
                </a:lnTo>
                <a:lnTo>
                  <a:pt x="94" y="68"/>
                </a:lnTo>
                <a:lnTo>
                  <a:pt x="94" y="68"/>
                </a:lnTo>
                <a:close/>
                <a:moveTo>
                  <a:pt x="88" y="266"/>
                </a:moveTo>
                <a:lnTo>
                  <a:pt x="88" y="266"/>
                </a:lnTo>
                <a:lnTo>
                  <a:pt x="88" y="266"/>
                </a:lnTo>
                <a:lnTo>
                  <a:pt x="88" y="266"/>
                </a:lnTo>
                <a:lnTo>
                  <a:pt x="115" y="266"/>
                </a:lnTo>
                <a:lnTo>
                  <a:pt x="115" y="266"/>
                </a:lnTo>
                <a:lnTo>
                  <a:pt x="115" y="264"/>
                </a:lnTo>
                <a:lnTo>
                  <a:pt x="115" y="264"/>
                </a:lnTo>
                <a:lnTo>
                  <a:pt x="88" y="266"/>
                </a:lnTo>
                <a:lnTo>
                  <a:pt x="88" y="266"/>
                </a:lnTo>
                <a:close/>
                <a:moveTo>
                  <a:pt x="190" y="259"/>
                </a:moveTo>
                <a:lnTo>
                  <a:pt x="190" y="259"/>
                </a:lnTo>
                <a:lnTo>
                  <a:pt x="195" y="259"/>
                </a:lnTo>
                <a:lnTo>
                  <a:pt x="199" y="257"/>
                </a:lnTo>
                <a:lnTo>
                  <a:pt x="199" y="257"/>
                </a:lnTo>
                <a:lnTo>
                  <a:pt x="197" y="256"/>
                </a:lnTo>
                <a:lnTo>
                  <a:pt x="197" y="253"/>
                </a:lnTo>
                <a:lnTo>
                  <a:pt x="197" y="253"/>
                </a:lnTo>
                <a:lnTo>
                  <a:pt x="197" y="253"/>
                </a:lnTo>
                <a:lnTo>
                  <a:pt x="197" y="253"/>
                </a:lnTo>
                <a:lnTo>
                  <a:pt x="190" y="259"/>
                </a:lnTo>
                <a:lnTo>
                  <a:pt x="190" y="259"/>
                </a:lnTo>
                <a:close/>
                <a:moveTo>
                  <a:pt x="82" y="299"/>
                </a:moveTo>
                <a:lnTo>
                  <a:pt x="82" y="299"/>
                </a:lnTo>
                <a:lnTo>
                  <a:pt x="81" y="294"/>
                </a:lnTo>
                <a:lnTo>
                  <a:pt x="81" y="294"/>
                </a:lnTo>
                <a:lnTo>
                  <a:pt x="75" y="296"/>
                </a:lnTo>
                <a:lnTo>
                  <a:pt x="75" y="296"/>
                </a:lnTo>
                <a:lnTo>
                  <a:pt x="79" y="299"/>
                </a:lnTo>
                <a:lnTo>
                  <a:pt x="79" y="299"/>
                </a:lnTo>
                <a:lnTo>
                  <a:pt x="81" y="299"/>
                </a:lnTo>
                <a:lnTo>
                  <a:pt x="81" y="299"/>
                </a:lnTo>
                <a:lnTo>
                  <a:pt x="82" y="299"/>
                </a:lnTo>
                <a:lnTo>
                  <a:pt x="82" y="299"/>
                </a:lnTo>
                <a:close/>
                <a:moveTo>
                  <a:pt x="163" y="316"/>
                </a:moveTo>
                <a:lnTo>
                  <a:pt x="163" y="316"/>
                </a:lnTo>
                <a:lnTo>
                  <a:pt x="159" y="317"/>
                </a:lnTo>
                <a:lnTo>
                  <a:pt x="159" y="317"/>
                </a:lnTo>
                <a:lnTo>
                  <a:pt x="162" y="320"/>
                </a:lnTo>
                <a:lnTo>
                  <a:pt x="162" y="320"/>
                </a:lnTo>
                <a:lnTo>
                  <a:pt x="166" y="323"/>
                </a:lnTo>
                <a:lnTo>
                  <a:pt x="166" y="323"/>
                </a:lnTo>
                <a:lnTo>
                  <a:pt x="166" y="318"/>
                </a:lnTo>
                <a:lnTo>
                  <a:pt x="166" y="318"/>
                </a:lnTo>
                <a:lnTo>
                  <a:pt x="165" y="318"/>
                </a:lnTo>
                <a:lnTo>
                  <a:pt x="163" y="318"/>
                </a:lnTo>
                <a:lnTo>
                  <a:pt x="163" y="318"/>
                </a:lnTo>
                <a:lnTo>
                  <a:pt x="163" y="318"/>
                </a:lnTo>
                <a:lnTo>
                  <a:pt x="163" y="316"/>
                </a:lnTo>
                <a:lnTo>
                  <a:pt x="163" y="316"/>
                </a:lnTo>
                <a:close/>
                <a:moveTo>
                  <a:pt x="131" y="93"/>
                </a:moveTo>
                <a:lnTo>
                  <a:pt x="131" y="93"/>
                </a:lnTo>
                <a:lnTo>
                  <a:pt x="131" y="91"/>
                </a:lnTo>
                <a:lnTo>
                  <a:pt x="129" y="90"/>
                </a:lnTo>
                <a:lnTo>
                  <a:pt x="129" y="90"/>
                </a:lnTo>
                <a:lnTo>
                  <a:pt x="122" y="95"/>
                </a:lnTo>
                <a:lnTo>
                  <a:pt x="122" y="95"/>
                </a:lnTo>
                <a:lnTo>
                  <a:pt x="131" y="93"/>
                </a:lnTo>
                <a:lnTo>
                  <a:pt x="131" y="93"/>
                </a:lnTo>
                <a:close/>
                <a:moveTo>
                  <a:pt x="263" y="158"/>
                </a:moveTo>
                <a:lnTo>
                  <a:pt x="263" y="158"/>
                </a:lnTo>
                <a:lnTo>
                  <a:pt x="263" y="158"/>
                </a:lnTo>
                <a:lnTo>
                  <a:pt x="263" y="158"/>
                </a:lnTo>
                <a:lnTo>
                  <a:pt x="270" y="156"/>
                </a:lnTo>
                <a:lnTo>
                  <a:pt x="270" y="156"/>
                </a:lnTo>
                <a:lnTo>
                  <a:pt x="268" y="152"/>
                </a:lnTo>
                <a:lnTo>
                  <a:pt x="268" y="152"/>
                </a:lnTo>
                <a:lnTo>
                  <a:pt x="263" y="158"/>
                </a:lnTo>
                <a:lnTo>
                  <a:pt x="263" y="158"/>
                </a:lnTo>
                <a:close/>
                <a:moveTo>
                  <a:pt x="95" y="98"/>
                </a:moveTo>
                <a:lnTo>
                  <a:pt x="95" y="98"/>
                </a:lnTo>
                <a:lnTo>
                  <a:pt x="95" y="98"/>
                </a:lnTo>
                <a:lnTo>
                  <a:pt x="95" y="98"/>
                </a:lnTo>
                <a:lnTo>
                  <a:pt x="101" y="100"/>
                </a:lnTo>
                <a:lnTo>
                  <a:pt x="101" y="100"/>
                </a:lnTo>
                <a:lnTo>
                  <a:pt x="104" y="94"/>
                </a:lnTo>
                <a:lnTo>
                  <a:pt x="104" y="94"/>
                </a:lnTo>
                <a:lnTo>
                  <a:pt x="104" y="94"/>
                </a:lnTo>
                <a:lnTo>
                  <a:pt x="104" y="94"/>
                </a:lnTo>
                <a:lnTo>
                  <a:pt x="95" y="98"/>
                </a:lnTo>
                <a:lnTo>
                  <a:pt x="95" y="98"/>
                </a:lnTo>
                <a:close/>
                <a:moveTo>
                  <a:pt x="160" y="148"/>
                </a:moveTo>
                <a:lnTo>
                  <a:pt x="160" y="148"/>
                </a:lnTo>
                <a:lnTo>
                  <a:pt x="155" y="148"/>
                </a:lnTo>
                <a:lnTo>
                  <a:pt x="155" y="148"/>
                </a:lnTo>
                <a:lnTo>
                  <a:pt x="156" y="155"/>
                </a:lnTo>
                <a:lnTo>
                  <a:pt x="156" y="155"/>
                </a:lnTo>
                <a:lnTo>
                  <a:pt x="160" y="149"/>
                </a:lnTo>
                <a:lnTo>
                  <a:pt x="160" y="149"/>
                </a:lnTo>
                <a:lnTo>
                  <a:pt x="160" y="148"/>
                </a:lnTo>
                <a:lnTo>
                  <a:pt x="160" y="148"/>
                </a:lnTo>
                <a:close/>
                <a:moveTo>
                  <a:pt x="236" y="225"/>
                </a:moveTo>
                <a:lnTo>
                  <a:pt x="236" y="225"/>
                </a:lnTo>
                <a:lnTo>
                  <a:pt x="236" y="226"/>
                </a:lnTo>
                <a:lnTo>
                  <a:pt x="236" y="226"/>
                </a:lnTo>
                <a:lnTo>
                  <a:pt x="241" y="222"/>
                </a:lnTo>
                <a:lnTo>
                  <a:pt x="241" y="222"/>
                </a:lnTo>
                <a:lnTo>
                  <a:pt x="241" y="220"/>
                </a:lnTo>
                <a:lnTo>
                  <a:pt x="241" y="220"/>
                </a:lnTo>
                <a:lnTo>
                  <a:pt x="243" y="216"/>
                </a:lnTo>
                <a:lnTo>
                  <a:pt x="243" y="216"/>
                </a:lnTo>
                <a:lnTo>
                  <a:pt x="243" y="216"/>
                </a:lnTo>
                <a:lnTo>
                  <a:pt x="241" y="215"/>
                </a:lnTo>
                <a:lnTo>
                  <a:pt x="241" y="215"/>
                </a:lnTo>
                <a:lnTo>
                  <a:pt x="241" y="218"/>
                </a:lnTo>
                <a:lnTo>
                  <a:pt x="241" y="219"/>
                </a:lnTo>
                <a:lnTo>
                  <a:pt x="241" y="219"/>
                </a:lnTo>
                <a:lnTo>
                  <a:pt x="236" y="225"/>
                </a:lnTo>
                <a:lnTo>
                  <a:pt x="236" y="225"/>
                </a:lnTo>
                <a:close/>
                <a:moveTo>
                  <a:pt x="115" y="104"/>
                </a:moveTo>
                <a:lnTo>
                  <a:pt x="115" y="104"/>
                </a:lnTo>
                <a:lnTo>
                  <a:pt x="116" y="104"/>
                </a:lnTo>
                <a:lnTo>
                  <a:pt x="116" y="104"/>
                </a:lnTo>
                <a:lnTo>
                  <a:pt x="119" y="101"/>
                </a:lnTo>
                <a:lnTo>
                  <a:pt x="119" y="101"/>
                </a:lnTo>
                <a:lnTo>
                  <a:pt x="122" y="98"/>
                </a:lnTo>
                <a:lnTo>
                  <a:pt x="122" y="98"/>
                </a:lnTo>
                <a:lnTo>
                  <a:pt x="119" y="98"/>
                </a:lnTo>
                <a:lnTo>
                  <a:pt x="118" y="97"/>
                </a:lnTo>
                <a:lnTo>
                  <a:pt x="118" y="97"/>
                </a:lnTo>
                <a:lnTo>
                  <a:pt x="115" y="104"/>
                </a:lnTo>
                <a:lnTo>
                  <a:pt x="115" y="104"/>
                </a:lnTo>
                <a:close/>
                <a:moveTo>
                  <a:pt x="216" y="178"/>
                </a:moveTo>
                <a:lnTo>
                  <a:pt x="216" y="178"/>
                </a:lnTo>
                <a:lnTo>
                  <a:pt x="213" y="181"/>
                </a:lnTo>
                <a:lnTo>
                  <a:pt x="213" y="181"/>
                </a:lnTo>
                <a:lnTo>
                  <a:pt x="212" y="183"/>
                </a:lnTo>
                <a:lnTo>
                  <a:pt x="212" y="185"/>
                </a:lnTo>
                <a:lnTo>
                  <a:pt x="212" y="185"/>
                </a:lnTo>
                <a:lnTo>
                  <a:pt x="214" y="183"/>
                </a:lnTo>
                <a:lnTo>
                  <a:pt x="214" y="183"/>
                </a:lnTo>
                <a:lnTo>
                  <a:pt x="216" y="183"/>
                </a:lnTo>
                <a:lnTo>
                  <a:pt x="216" y="183"/>
                </a:lnTo>
                <a:lnTo>
                  <a:pt x="216" y="178"/>
                </a:lnTo>
                <a:lnTo>
                  <a:pt x="216" y="178"/>
                </a:lnTo>
                <a:close/>
                <a:moveTo>
                  <a:pt x="141" y="97"/>
                </a:moveTo>
                <a:lnTo>
                  <a:pt x="141" y="97"/>
                </a:lnTo>
                <a:lnTo>
                  <a:pt x="141" y="98"/>
                </a:lnTo>
                <a:lnTo>
                  <a:pt x="141" y="98"/>
                </a:lnTo>
                <a:lnTo>
                  <a:pt x="148" y="95"/>
                </a:lnTo>
                <a:lnTo>
                  <a:pt x="148" y="95"/>
                </a:lnTo>
                <a:lnTo>
                  <a:pt x="145" y="91"/>
                </a:lnTo>
                <a:lnTo>
                  <a:pt x="145" y="91"/>
                </a:lnTo>
                <a:lnTo>
                  <a:pt x="141" y="97"/>
                </a:lnTo>
                <a:lnTo>
                  <a:pt x="141" y="97"/>
                </a:lnTo>
                <a:close/>
                <a:moveTo>
                  <a:pt x="122" y="228"/>
                </a:moveTo>
                <a:lnTo>
                  <a:pt x="122" y="228"/>
                </a:lnTo>
                <a:lnTo>
                  <a:pt x="124" y="235"/>
                </a:lnTo>
                <a:lnTo>
                  <a:pt x="124" y="235"/>
                </a:lnTo>
                <a:lnTo>
                  <a:pt x="129" y="228"/>
                </a:lnTo>
                <a:lnTo>
                  <a:pt x="129" y="228"/>
                </a:lnTo>
                <a:lnTo>
                  <a:pt x="126" y="228"/>
                </a:lnTo>
                <a:lnTo>
                  <a:pt x="122" y="228"/>
                </a:lnTo>
                <a:lnTo>
                  <a:pt x="122" y="228"/>
                </a:lnTo>
                <a:close/>
                <a:moveTo>
                  <a:pt x="241" y="100"/>
                </a:moveTo>
                <a:lnTo>
                  <a:pt x="241" y="100"/>
                </a:lnTo>
                <a:lnTo>
                  <a:pt x="241" y="105"/>
                </a:lnTo>
                <a:lnTo>
                  <a:pt x="241" y="105"/>
                </a:lnTo>
                <a:lnTo>
                  <a:pt x="247" y="107"/>
                </a:lnTo>
                <a:lnTo>
                  <a:pt x="247" y="107"/>
                </a:lnTo>
                <a:lnTo>
                  <a:pt x="241" y="100"/>
                </a:lnTo>
                <a:lnTo>
                  <a:pt x="241" y="100"/>
                </a:lnTo>
                <a:close/>
                <a:moveTo>
                  <a:pt x="64" y="94"/>
                </a:moveTo>
                <a:lnTo>
                  <a:pt x="64" y="94"/>
                </a:lnTo>
                <a:lnTo>
                  <a:pt x="64" y="94"/>
                </a:lnTo>
                <a:lnTo>
                  <a:pt x="64" y="94"/>
                </a:lnTo>
                <a:lnTo>
                  <a:pt x="58" y="90"/>
                </a:lnTo>
                <a:lnTo>
                  <a:pt x="58" y="90"/>
                </a:lnTo>
                <a:lnTo>
                  <a:pt x="55" y="93"/>
                </a:lnTo>
                <a:lnTo>
                  <a:pt x="55" y="93"/>
                </a:lnTo>
                <a:lnTo>
                  <a:pt x="55" y="94"/>
                </a:lnTo>
                <a:lnTo>
                  <a:pt x="55" y="94"/>
                </a:lnTo>
                <a:lnTo>
                  <a:pt x="64" y="94"/>
                </a:lnTo>
                <a:lnTo>
                  <a:pt x="64" y="94"/>
                </a:lnTo>
                <a:close/>
                <a:moveTo>
                  <a:pt x="249" y="368"/>
                </a:moveTo>
                <a:lnTo>
                  <a:pt x="249" y="368"/>
                </a:lnTo>
                <a:lnTo>
                  <a:pt x="244" y="364"/>
                </a:lnTo>
                <a:lnTo>
                  <a:pt x="244" y="364"/>
                </a:lnTo>
                <a:lnTo>
                  <a:pt x="243" y="370"/>
                </a:lnTo>
                <a:lnTo>
                  <a:pt x="243" y="370"/>
                </a:lnTo>
                <a:lnTo>
                  <a:pt x="249" y="368"/>
                </a:lnTo>
                <a:lnTo>
                  <a:pt x="249" y="368"/>
                </a:lnTo>
                <a:close/>
                <a:moveTo>
                  <a:pt x="17" y="149"/>
                </a:moveTo>
                <a:lnTo>
                  <a:pt x="17" y="149"/>
                </a:lnTo>
                <a:lnTo>
                  <a:pt x="21" y="148"/>
                </a:lnTo>
                <a:lnTo>
                  <a:pt x="23" y="144"/>
                </a:lnTo>
                <a:lnTo>
                  <a:pt x="23" y="144"/>
                </a:lnTo>
                <a:lnTo>
                  <a:pt x="21" y="141"/>
                </a:lnTo>
                <a:lnTo>
                  <a:pt x="21" y="141"/>
                </a:lnTo>
                <a:lnTo>
                  <a:pt x="17" y="149"/>
                </a:lnTo>
                <a:lnTo>
                  <a:pt x="17" y="149"/>
                </a:lnTo>
                <a:close/>
                <a:moveTo>
                  <a:pt x="223" y="327"/>
                </a:moveTo>
                <a:lnTo>
                  <a:pt x="223" y="327"/>
                </a:lnTo>
                <a:lnTo>
                  <a:pt x="227" y="326"/>
                </a:lnTo>
                <a:lnTo>
                  <a:pt x="227" y="326"/>
                </a:lnTo>
                <a:lnTo>
                  <a:pt x="227" y="323"/>
                </a:lnTo>
                <a:lnTo>
                  <a:pt x="227" y="323"/>
                </a:lnTo>
                <a:lnTo>
                  <a:pt x="227" y="314"/>
                </a:lnTo>
                <a:lnTo>
                  <a:pt x="227" y="314"/>
                </a:lnTo>
                <a:lnTo>
                  <a:pt x="227" y="313"/>
                </a:lnTo>
                <a:lnTo>
                  <a:pt x="229" y="310"/>
                </a:lnTo>
                <a:lnTo>
                  <a:pt x="229" y="310"/>
                </a:lnTo>
                <a:lnTo>
                  <a:pt x="226" y="311"/>
                </a:lnTo>
                <a:lnTo>
                  <a:pt x="226" y="311"/>
                </a:lnTo>
                <a:lnTo>
                  <a:pt x="226" y="318"/>
                </a:lnTo>
                <a:lnTo>
                  <a:pt x="223" y="327"/>
                </a:lnTo>
                <a:lnTo>
                  <a:pt x="223" y="327"/>
                </a:lnTo>
                <a:close/>
                <a:moveTo>
                  <a:pt x="260" y="129"/>
                </a:moveTo>
                <a:lnTo>
                  <a:pt x="260" y="129"/>
                </a:lnTo>
                <a:lnTo>
                  <a:pt x="259" y="132"/>
                </a:lnTo>
                <a:lnTo>
                  <a:pt x="259" y="135"/>
                </a:lnTo>
                <a:lnTo>
                  <a:pt x="259" y="135"/>
                </a:lnTo>
                <a:lnTo>
                  <a:pt x="263" y="135"/>
                </a:lnTo>
                <a:lnTo>
                  <a:pt x="263" y="135"/>
                </a:lnTo>
                <a:lnTo>
                  <a:pt x="260" y="129"/>
                </a:lnTo>
                <a:lnTo>
                  <a:pt x="260" y="129"/>
                </a:lnTo>
                <a:close/>
                <a:moveTo>
                  <a:pt x="254" y="252"/>
                </a:moveTo>
                <a:lnTo>
                  <a:pt x="254" y="252"/>
                </a:lnTo>
                <a:lnTo>
                  <a:pt x="254" y="252"/>
                </a:lnTo>
                <a:lnTo>
                  <a:pt x="254" y="252"/>
                </a:lnTo>
                <a:lnTo>
                  <a:pt x="247" y="256"/>
                </a:lnTo>
                <a:lnTo>
                  <a:pt x="247" y="256"/>
                </a:lnTo>
                <a:lnTo>
                  <a:pt x="247" y="259"/>
                </a:lnTo>
                <a:lnTo>
                  <a:pt x="247" y="259"/>
                </a:lnTo>
                <a:lnTo>
                  <a:pt x="250" y="259"/>
                </a:lnTo>
                <a:lnTo>
                  <a:pt x="250" y="259"/>
                </a:lnTo>
                <a:lnTo>
                  <a:pt x="250" y="257"/>
                </a:lnTo>
                <a:lnTo>
                  <a:pt x="251" y="256"/>
                </a:lnTo>
                <a:lnTo>
                  <a:pt x="251" y="256"/>
                </a:lnTo>
                <a:lnTo>
                  <a:pt x="254" y="252"/>
                </a:lnTo>
                <a:lnTo>
                  <a:pt x="254" y="252"/>
                </a:lnTo>
                <a:close/>
                <a:moveTo>
                  <a:pt x="205" y="176"/>
                </a:moveTo>
                <a:lnTo>
                  <a:pt x="205" y="176"/>
                </a:lnTo>
                <a:lnTo>
                  <a:pt x="206" y="176"/>
                </a:lnTo>
                <a:lnTo>
                  <a:pt x="206" y="176"/>
                </a:lnTo>
                <a:lnTo>
                  <a:pt x="209" y="175"/>
                </a:lnTo>
                <a:lnTo>
                  <a:pt x="209" y="175"/>
                </a:lnTo>
                <a:lnTo>
                  <a:pt x="210" y="175"/>
                </a:lnTo>
                <a:lnTo>
                  <a:pt x="210" y="175"/>
                </a:lnTo>
                <a:lnTo>
                  <a:pt x="212" y="169"/>
                </a:lnTo>
                <a:lnTo>
                  <a:pt x="212" y="169"/>
                </a:lnTo>
                <a:lnTo>
                  <a:pt x="212" y="169"/>
                </a:lnTo>
                <a:lnTo>
                  <a:pt x="212" y="169"/>
                </a:lnTo>
                <a:lnTo>
                  <a:pt x="205" y="176"/>
                </a:lnTo>
                <a:lnTo>
                  <a:pt x="205" y="176"/>
                </a:lnTo>
                <a:close/>
                <a:moveTo>
                  <a:pt x="75" y="303"/>
                </a:moveTo>
                <a:lnTo>
                  <a:pt x="75" y="303"/>
                </a:lnTo>
                <a:lnTo>
                  <a:pt x="77" y="304"/>
                </a:lnTo>
                <a:lnTo>
                  <a:pt x="77" y="304"/>
                </a:lnTo>
                <a:lnTo>
                  <a:pt x="81" y="307"/>
                </a:lnTo>
                <a:lnTo>
                  <a:pt x="81" y="307"/>
                </a:lnTo>
                <a:lnTo>
                  <a:pt x="82" y="310"/>
                </a:lnTo>
                <a:lnTo>
                  <a:pt x="82" y="310"/>
                </a:lnTo>
                <a:lnTo>
                  <a:pt x="84" y="309"/>
                </a:lnTo>
                <a:lnTo>
                  <a:pt x="84" y="309"/>
                </a:lnTo>
                <a:lnTo>
                  <a:pt x="84" y="309"/>
                </a:lnTo>
                <a:lnTo>
                  <a:pt x="84" y="309"/>
                </a:lnTo>
                <a:lnTo>
                  <a:pt x="81" y="304"/>
                </a:lnTo>
                <a:lnTo>
                  <a:pt x="75" y="303"/>
                </a:lnTo>
                <a:lnTo>
                  <a:pt x="75" y="303"/>
                </a:lnTo>
                <a:close/>
                <a:moveTo>
                  <a:pt x="24" y="247"/>
                </a:moveTo>
                <a:lnTo>
                  <a:pt x="24" y="247"/>
                </a:lnTo>
                <a:lnTo>
                  <a:pt x="27" y="247"/>
                </a:lnTo>
                <a:lnTo>
                  <a:pt x="27" y="247"/>
                </a:lnTo>
                <a:lnTo>
                  <a:pt x="27" y="247"/>
                </a:lnTo>
                <a:lnTo>
                  <a:pt x="28" y="246"/>
                </a:lnTo>
                <a:lnTo>
                  <a:pt x="28" y="246"/>
                </a:lnTo>
                <a:lnTo>
                  <a:pt x="28" y="245"/>
                </a:lnTo>
                <a:lnTo>
                  <a:pt x="30" y="245"/>
                </a:lnTo>
                <a:lnTo>
                  <a:pt x="30" y="245"/>
                </a:lnTo>
                <a:lnTo>
                  <a:pt x="31" y="243"/>
                </a:lnTo>
                <a:lnTo>
                  <a:pt x="31" y="243"/>
                </a:lnTo>
                <a:lnTo>
                  <a:pt x="31" y="242"/>
                </a:lnTo>
                <a:lnTo>
                  <a:pt x="31" y="242"/>
                </a:lnTo>
                <a:lnTo>
                  <a:pt x="24" y="246"/>
                </a:lnTo>
                <a:lnTo>
                  <a:pt x="24" y="246"/>
                </a:lnTo>
                <a:lnTo>
                  <a:pt x="24" y="247"/>
                </a:lnTo>
                <a:lnTo>
                  <a:pt x="24" y="247"/>
                </a:lnTo>
                <a:lnTo>
                  <a:pt x="24" y="247"/>
                </a:lnTo>
                <a:close/>
                <a:moveTo>
                  <a:pt x="121" y="145"/>
                </a:moveTo>
                <a:lnTo>
                  <a:pt x="121" y="145"/>
                </a:lnTo>
                <a:lnTo>
                  <a:pt x="121" y="149"/>
                </a:lnTo>
                <a:lnTo>
                  <a:pt x="121" y="149"/>
                </a:lnTo>
                <a:lnTo>
                  <a:pt x="126" y="144"/>
                </a:lnTo>
                <a:lnTo>
                  <a:pt x="126" y="144"/>
                </a:lnTo>
                <a:lnTo>
                  <a:pt x="121" y="145"/>
                </a:lnTo>
                <a:lnTo>
                  <a:pt x="121" y="145"/>
                </a:lnTo>
                <a:close/>
                <a:moveTo>
                  <a:pt x="155" y="125"/>
                </a:moveTo>
                <a:lnTo>
                  <a:pt x="155" y="125"/>
                </a:lnTo>
                <a:lnTo>
                  <a:pt x="153" y="127"/>
                </a:lnTo>
                <a:lnTo>
                  <a:pt x="153" y="127"/>
                </a:lnTo>
                <a:lnTo>
                  <a:pt x="153" y="129"/>
                </a:lnTo>
                <a:lnTo>
                  <a:pt x="153" y="131"/>
                </a:lnTo>
                <a:lnTo>
                  <a:pt x="153" y="131"/>
                </a:lnTo>
                <a:lnTo>
                  <a:pt x="156" y="131"/>
                </a:lnTo>
                <a:lnTo>
                  <a:pt x="156" y="131"/>
                </a:lnTo>
                <a:lnTo>
                  <a:pt x="155" y="125"/>
                </a:lnTo>
                <a:lnTo>
                  <a:pt x="155" y="125"/>
                </a:lnTo>
                <a:close/>
                <a:moveTo>
                  <a:pt x="260" y="149"/>
                </a:moveTo>
                <a:lnTo>
                  <a:pt x="260" y="149"/>
                </a:lnTo>
                <a:lnTo>
                  <a:pt x="261" y="155"/>
                </a:lnTo>
                <a:lnTo>
                  <a:pt x="261" y="155"/>
                </a:lnTo>
                <a:lnTo>
                  <a:pt x="266" y="149"/>
                </a:lnTo>
                <a:lnTo>
                  <a:pt x="266" y="149"/>
                </a:lnTo>
                <a:lnTo>
                  <a:pt x="260" y="149"/>
                </a:lnTo>
                <a:lnTo>
                  <a:pt x="260" y="149"/>
                </a:lnTo>
                <a:close/>
                <a:moveTo>
                  <a:pt x="160" y="129"/>
                </a:moveTo>
                <a:lnTo>
                  <a:pt x="160" y="129"/>
                </a:lnTo>
                <a:lnTo>
                  <a:pt x="158" y="120"/>
                </a:lnTo>
                <a:lnTo>
                  <a:pt x="155" y="108"/>
                </a:lnTo>
                <a:lnTo>
                  <a:pt x="155" y="108"/>
                </a:lnTo>
                <a:lnTo>
                  <a:pt x="155" y="110"/>
                </a:lnTo>
                <a:lnTo>
                  <a:pt x="155" y="110"/>
                </a:lnTo>
                <a:lnTo>
                  <a:pt x="159" y="128"/>
                </a:lnTo>
                <a:lnTo>
                  <a:pt x="159" y="128"/>
                </a:lnTo>
                <a:lnTo>
                  <a:pt x="160" y="129"/>
                </a:lnTo>
                <a:lnTo>
                  <a:pt x="160" y="129"/>
                </a:lnTo>
                <a:close/>
                <a:moveTo>
                  <a:pt x="270" y="313"/>
                </a:moveTo>
                <a:lnTo>
                  <a:pt x="270" y="313"/>
                </a:lnTo>
                <a:lnTo>
                  <a:pt x="264" y="311"/>
                </a:lnTo>
                <a:lnTo>
                  <a:pt x="264" y="311"/>
                </a:lnTo>
                <a:lnTo>
                  <a:pt x="266" y="316"/>
                </a:lnTo>
                <a:lnTo>
                  <a:pt x="266" y="316"/>
                </a:lnTo>
                <a:lnTo>
                  <a:pt x="270" y="314"/>
                </a:lnTo>
                <a:lnTo>
                  <a:pt x="270" y="314"/>
                </a:lnTo>
                <a:lnTo>
                  <a:pt x="270" y="313"/>
                </a:lnTo>
                <a:lnTo>
                  <a:pt x="270" y="313"/>
                </a:lnTo>
                <a:close/>
                <a:moveTo>
                  <a:pt x="179" y="370"/>
                </a:moveTo>
                <a:lnTo>
                  <a:pt x="179" y="370"/>
                </a:lnTo>
                <a:lnTo>
                  <a:pt x="179" y="370"/>
                </a:lnTo>
                <a:lnTo>
                  <a:pt x="179" y="370"/>
                </a:lnTo>
                <a:lnTo>
                  <a:pt x="169" y="364"/>
                </a:lnTo>
                <a:lnTo>
                  <a:pt x="169" y="364"/>
                </a:lnTo>
                <a:lnTo>
                  <a:pt x="168" y="364"/>
                </a:lnTo>
                <a:lnTo>
                  <a:pt x="168" y="365"/>
                </a:lnTo>
                <a:lnTo>
                  <a:pt x="168" y="365"/>
                </a:lnTo>
                <a:lnTo>
                  <a:pt x="173" y="368"/>
                </a:lnTo>
                <a:lnTo>
                  <a:pt x="179" y="370"/>
                </a:lnTo>
                <a:lnTo>
                  <a:pt x="179" y="370"/>
                </a:lnTo>
                <a:close/>
                <a:moveTo>
                  <a:pt x="210" y="377"/>
                </a:moveTo>
                <a:lnTo>
                  <a:pt x="210" y="377"/>
                </a:lnTo>
                <a:lnTo>
                  <a:pt x="206" y="377"/>
                </a:lnTo>
                <a:lnTo>
                  <a:pt x="206" y="377"/>
                </a:lnTo>
                <a:lnTo>
                  <a:pt x="207" y="382"/>
                </a:lnTo>
                <a:lnTo>
                  <a:pt x="207" y="382"/>
                </a:lnTo>
                <a:lnTo>
                  <a:pt x="210" y="377"/>
                </a:lnTo>
                <a:lnTo>
                  <a:pt x="210" y="377"/>
                </a:lnTo>
                <a:close/>
                <a:moveTo>
                  <a:pt x="195" y="272"/>
                </a:moveTo>
                <a:lnTo>
                  <a:pt x="195" y="272"/>
                </a:lnTo>
                <a:lnTo>
                  <a:pt x="195" y="273"/>
                </a:lnTo>
                <a:lnTo>
                  <a:pt x="195" y="273"/>
                </a:lnTo>
                <a:lnTo>
                  <a:pt x="195" y="274"/>
                </a:lnTo>
                <a:lnTo>
                  <a:pt x="195" y="274"/>
                </a:lnTo>
                <a:lnTo>
                  <a:pt x="196" y="276"/>
                </a:lnTo>
                <a:lnTo>
                  <a:pt x="196" y="276"/>
                </a:lnTo>
                <a:lnTo>
                  <a:pt x="196" y="276"/>
                </a:lnTo>
                <a:lnTo>
                  <a:pt x="199" y="279"/>
                </a:lnTo>
                <a:lnTo>
                  <a:pt x="199" y="279"/>
                </a:lnTo>
                <a:lnTo>
                  <a:pt x="200" y="280"/>
                </a:lnTo>
                <a:lnTo>
                  <a:pt x="200" y="280"/>
                </a:lnTo>
                <a:lnTo>
                  <a:pt x="202" y="279"/>
                </a:lnTo>
                <a:lnTo>
                  <a:pt x="202" y="279"/>
                </a:lnTo>
                <a:lnTo>
                  <a:pt x="195" y="272"/>
                </a:lnTo>
                <a:lnTo>
                  <a:pt x="195" y="272"/>
                </a:lnTo>
                <a:close/>
                <a:moveTo>
                  <a:pt x="48" y="297"/>
                </a:moveTo>
                <a:lnTo>
                  <a:pt x="48" y="297"/>
                </a:lnTo>
                <a:lnTo>
                  <a:pt x="48" y="297"/>
                </a:lnTo>
                <a:lnTo>
                  <a:pt x="48" y="297"/>
                </a:lnTo>
                <a:lnTo>
                  <a:pt x="54" y="303"/>
                </a:lnTo>
                <a:lnTo>
                  <a:pt x="60" y="307"/>
                </a:lnTo>
                <a:lnTo>
                  <a:pt x="60" y="307"/>
                </a:lnTo>
                <a:lnTo>
                  <a:pt x="60" y="307"/>
                </a:lnTo>
                <a:lnTo>
                  <a:pt x="60" y="306"/>
                </a:lnTo>
                <a:lnTo>
                  <a:pt x="60" y="306"/>
                </a:lnTo>
                <a:lnTo>
                  <a:pt x="50" y="299"/>
                </a:lnTo>
                <a:lnTo>
                  <a:pt x="50" y="299"/>
                </a:lnTo>
                <a:lnTo>
                  <a:pt x="48" y="297"/>
                </a:lnTo>
                <a:lnTo>
                  <a:pt x="48" y="297"/>
                </a:lnTo>
                <a:close/>
                <a:moveTo>
                  <a:pt x="232" y="378"/>
                </a:moveTo>
                <a:lnTo>
                  <a:pt x="232" y="378"/>
                </a:lnTo>
                <a:lnTo>
                  <a:pt x="233" y="381"/>
                </a:lnTo>
                <a:lnTo>
                  <a:pt x="234" y="382"/>
                </a:lnTo>
                <a:lnTo>
                  <a:pt x="234" y="382"/>
                </a:lnTo>
                <a:lnTo>
                  <a:pt x="237" y="377"/>
                </a:lnTo>
                <a:lnTo>
                  <a:pt x="237" y="377"/>
                </a:lnTo>
                <a:lnTo>
                  <a:pt x="232" y="378"/>
                </a:lnTo>
                <a:lnTo>
                  <a:pt x="232" y="378"/>
                </a:lnTo>
                <a:close/>
                <a:moveTo>
                  <a:pt x="33" y="124"/>
                </a:moveTo>
                <a:lnTo>
                  <a:pt x="33" y="124"/>
                </a:lnTo>
                <a:lnTo>
                  <a:pt x="40" y="121"/>
                </a:lnTo>
                <a:lnTo>
                  <a:pt x="40" y="121"/>
                </a:lnTo>
                <a:lnTo>
                  <a:pt x="34" y="118"/>
                </a:lnTo>
                <a:lnTo>
                  <a:pt x="34" y="118"/>
                </a:lnTo>
                <a:lnTo>
                  <a:pt x="33" y="124"/>
                </a:lnTo>
                <a:lnTo>
                  <a:pt x="33" y="124"/>
                </a:lnTo>
                <a:close/>
                <a:moveTo>
                  <a:pt x="237" y="201"/>
                </a:moveTo>
                <a:lnTo>
                  <a:pt x="237" y="201"/>
                </a:lnTo>
                <a:lnTo>
                  <a:pt x="243" y="195"/>
                </a:lnTo>
                <a:lnTo>
                  <a:pt x="243" y="195"/>
                </a:lnTo>
                <a:lnTo>
                  <a:pt x="244" y="193"/>
                </a:lnTo>
                <a:lnTo>
                  <a:pt x="244" y="193"/>
                </a:lnTo>
                <a:lnTo>
                  <a:pt x="243" y="192"/>
                </a:lnTo>
                <a:lnTo>
                  <a:pt x="243" y="192"/>
                </a:lnTo>
                <a:lnTo>
                  <a:pt x="241" y="193"/>
                </a:lnTo>
                <a:lnTo>
                  <a:pt x="241" y="193"/>
                </a:lnTo>
                <a:lnTo>
                  <a:pt x="237" y="201"/>
                </a:lnTo>
                <a:lnTo>
                  <a:pt x="237" y="201"/>
                </a:lnTo>
                <a:close/>
                <a:moveTo>
                  <a:pt x="72" y="181"/>
                </a:moveTo>
                <a:lnTo>
                  <a:pt x="72" y="181"/>
                </a:lnTo>
                <a:lnTo>
                  <a:pt x="72" y="181"/>
                </a:lnTo>
                <a:lnTo>
                  <a:pt x="72" y="181"/>
                </a:lnTo>
                <a:lnTo>
                  <a:pt x="65" y="182"/>
                </a:lnTo>
                <a:lnTo>
                  <a:pt x="65" y="182"/>
                </a:lnTo>
                <a:lnTo>
                  <a:pt x="65" y="186"/>
                </a:lnTo>
                <a:lnTo>
                  <a:pt x="65" y="186"/>
                </a:lnTo>
                <a:lnTo>
                  <a:pt x="72" y="181"/>
                </a:lnTo>
                <a:lnTo>
                  <a:pt x="72" y="181"/>
                </a:lnTo>
                <a:close/>
                <a:moveTo>
                  <a:pt x="159" y="139"/>
                </a:moveTo>
                <a:lnTo>
                  <a:pt x="159" y="139"/>
                </a:lnTo>
                <a:lnTo>
                  <a:pt x="155" y="145"/>
                </a:lnTo>
                <a:lnTo>
                  <a:pt x="155" y="145"/>
                </a:lnTo>
                <a:lnTo>
                  <a:pt x="159" y="145"/>
                </a:lnTo>
                <a:lnTo>
                  <a:pt x="159" y="145"/>
                </a:lnTo>
                <a:lnTo>
                  <a:pt x="159" y="139"/>
                </a:lnTo>
                <a:lnTo>
                  <a:pt x="159" y="139"/>
                </a:lnTo>
                <a:close/>
                <a:moveTo>
                  <a:pt x="129" y="189"/>
                </a:moveTo>
                <a:lnTo>
                  <a:pt x="129" y="189"/>
                </a:lnTo>
                <a:lnTo>
                  <a:pt x="129" y="189"/>
                </a:lnTo>
                <a:lnTo>
                  <a:pt x="129" y="189"/>
                </a:lnTo>
                <a:lnTo>
                  <a:pt x="131" y="189"/>
                </a:lnTo>
                <a:lnTo>
                  <a:pt x="132" y="189"/>
                </a:lnTo>
                <a:lnTo>
                  <a:pt x="132" y="189"/>
                </a:lnTo>
                <a:lnTo>
                  <a:pt x="136" y="183"/>
                </a:lnTo>
                <a:lnTo>
                  <a:pt x="136" y="183"/>
                </a:lnTo>
                <a:lnTo>
                  <a:pt x="136" y="182"/>
                </a:lnTo>
                <a:lnTo>
                  <a:pt x="136" y="182"/>
                </a:lnTo>
                <a:lnTo>
                  <a:pt x="129" y="189"/>
                </a:lnTo>
                <a:lnTo>
                  <a:pt x="129" y="189"/>
                </a:lnTo>
                <a:close/>
                <a:moveTo>
                  <a:pt x="163" y="178"/>
                </a:moveTo>
                <a:lnTo>
                  <a:pt x="163" y="178"/>
                </a:lnTo>
                <a:lnTo>
                  <a:pt x="163" y="178"/>
                </a:lnTo>
                <a:lnTo>
                  <a:pt x="163" y="178"/>
                </a:lnTo>
                <a:lnTo>
                  <a:pt x="158" y="185"/>
                </a:lnTo>
                <a:lnTo>
                  <a:pt x="158" y="185"/>
                </a:lnTo>
                <a:lnTo>
                  <a:pt x="158" y="185"/>
                </a:lnTo>
                <a:lnTo>
                  <a:pt x="158" y="185"/>
                </a:lnTo>
                <a:lnTo>
                  <a:pt x="163" y="182"/>
                </a:lnTo>
                <a:lnTo>
                  <a:pt x="163" y="182"/>
                </a:lnTo>
                <a:lnTo>
                  <a:pt x="163" y="181"/>
                </a:lnTo>
                <a:lnTo>
                  <a:pt x="163" y="181"/>
                </a:lnTo>
                <a:lnTo>
                  <a:pt x="163" y="178"/>
                </a:lnTo>
                <a:lnTo>
                  <a:pt x="163" y="178"/>
                </a:lnTo>
                <a:close/>
                <a:moveTo>
                  <a:pt x="251" y="164"/>
                </a:moveTo>
                <a:lnTo>
                  <a:pt x="251" y="164"/>
                </a:lnTo>
                <a:lnTo>
                  <a:pt x="246" y="168"/>
                </a:lnTo>
                <a:lnTo>
                  <a:pt x="246" y="168"/>
                </a:lnTo>
                <a:lnTo>
                  <a:pt x="249" y="168"/>
                </a:lnTo>
                <a:lnTo>
                  <a:pt x="253" y="168"/>
                </a:lnTo>
                <a:lnTo>
                  <a:pt x="253" y="168"/>
                </a:lnTo>
                <a:lnTo>
                  <a:pt x="253" y="166"/>
                </a:lnTo>
                <a:lnTo>
                  <a:pt x="253" y="166"/>
                </a:lnTo>
                <a:lnTo>
                  <a:pt x="251" y="164"/>
                </a:lnTo>
                <a:lnTo>
                  <a:pt x="251" y="164"/>
                </a:lnTo>
                <a:close/>
                <a:moveTo>
                  <a:pt x="210" y="306"/>
                </a:moveTo>
                <a:lnTo>
                  <a:pt x="210" y="306"/>
                </a:lnTo>
                <a:lnTo>
                  <a:pt x="210" y="306"/>
                </a:lnTo>
                <a:lnTo>
                  <a:pt x="210" y="306"/>
                </a:lnTo>
                <a:lnTo>
                  <a:pt x="206" y="317"/>
                </a:lnTo>
                <a:lnTo>
                  <a:pt x="206" y="317"/>
                </a:lnTo>
                <a:lnTo>
                  <a:pt x="207" y="317"/>
                </a:lnTo>
                <a:lnTo>
                  <a:pt x="207" y="317"/>
                </a:lnTo>
                <a:lnTo>
                  <a:pt x="210" y="306"/>
                </a:lnTo>
                <a:lnTo>
                  <a:pt x="210" y="306"/>
                </a:lnTo>
                <a:close/>
                <a:moveTo>
                  <a:pt x="271" y="193"/>
                </a:moveTo>
                <a:lnTo>
                  <a:pt x="271" y="193"/>
                </a:lnTo>
                <a:lnTo>
                  <a:pt x="268" y="196"/>
                </a:lnTo>
                <a:lnTo>
                  <a:pt x="267" y="199"/>
                </a:lnTo>
                <a:lnTo>
                  <a:pt x="267" y="199"/>
                </a:lnTo>
                <a:lnTo>
                  <a:pt x="271" y="199"/>
                </a:lnTo>
                <a:lnTo>
                  <a:pt x="271" y="199"/>
                </a:lnTo>
                <a:lnTo>
                  <a:pt x="271" y="193"/>
                </a:lnTo>
                <a:lnTo>
                  <a:pt x="271" y="193"/>
                </a:lnTo>
                <a:close/>
                <a:moveTo>
                  <a:pt x="197" y="250"/>
                </a:moveTo>
                <a:lnTo>
                  <a:pt x="197" y="250"/>
                </a:lnTo>
                <a:lnTo>
                  <a:pt x="203" y="247"/>
                </a:lnTo>
                <a:lnTo>
                  <a:pt x="203" y="247"/>
                </a:lnTo>
                <a:lnTo>
                  <a:pt x="203" y="246"/>
                </a:lnTo>
                <a:lnTo>
                  <a:pt x="203" y="246"/>
                </a:lnTo>
                <a:lnTo>
                  <a:pt x="200" y="245"/>
                </a:lnTo>
                <a:lnTo>
                  <a:pt x="200" y="245"/>
                </a:lnTo>
                <a:lnTo>
                  <a:pt x="199" y="247"/>
                </a:lnTo>
                <a:lnTo>
                  <a:pt x="197" y="250"/>
                </a:lnTo>
                <a:lnTo>
                  <a:pt x="197" y="250"/>
                </a:lnTo>
                <a:close/>
                <a:moveTo>
                  <a:pt x="47" y="257"/>
                </a:moveTo>
                <a:lnTo>
                  <a:pt x="47" y="257"/>
                </a:lnTo>
                <a:lnTo>
                  <a:pt x="48" y="256"/>
                </a:lnTo>
                <a:lnTo>
                  <a:pt x="48" y="256"/>
                </a:lnTo>
                <a:lnTo>
                  <a:pt x="47" y="253"/>
                </a:lnTo>
                <a:lnTo>
                  <a:pt x="47" y="253"/>
                </a:lnTo>
                <a:lnTo>
                  <a:pt x="45" y="245"/>
                </a:lnTo>
                <a:lnTo>
                  <a:pt x="45" y="245"/>
                </a:lnTo>
                <a:lnTo>
                  <a:pt x="44" y="242"/>
                </a:lnTo>
                <a:lnTo>
                  <a:pt x="44" y="242"/>
                </a:lnTo>
                <a:lnTo>
                  <a:pt x="45" y="246"/>
                </a:lnTo>
                <a:lnTo>
                  <a:pt x="45" y="246"/>
                </a:lnTo>
                <a:lnTo>
                  <a:pt x="45" y="250"/>
                </a:lnTo>
                <a:lnTo>
                  <a:pt x="45" y="250"/>
                </a:lnTo>
                <a:lnTo>
                  <a:pt x="47" y="253"/>
                </a:lnTo>
                <a:lnTo>
                  <a:pt x="47" y="253"/>
                </a:lnTo>
                <a:lnTo>
                  <a:pt x="47" y="255"/>
                </a:lnTo>
                <a:lnTo>
                  <a:pt x="47" y="257"/>
                </a:lnTo>
                <a:lnTo>
                  <a:pt x="47" y="257"/>
                </a:lnTo>
                <a:close/>
                <a:moveTo>
                  <a:pt x="207" y="273"/>
                </a:moveTo>
                <a:lnTo>
                  <a:pt x="207" y="273"/>
                </a:lnTo>
                <a:lnTo>
                  <a:pt x="210" y="274"/>
                </a:lnTo>
                <a:lnTo>
                  <a:pt x="212" y="277"/>
                </a:lnTo>
                <a:lnTo>
                  <a:pt x="212" y="277"/>
                </a:lnTo>
                <a:lnTo>
                  <a:pt x="216" y="274"/>
                </a:lnTo>
                <a:lnTo>
                  <a:pt x="216" y="274"/>
                </a:lnTo>
                <a:lnTo>
                  <a:pt x="207" y="273"/>
                </a:lnTo>
                <a:lnTo>
                  <a:pt x="207" y="273"/>
                </a:lnTo>
                <a:close/>
                <a:moveTo>
                  <a:pt x="89" y="176"/>
                </a:moveTo>
                <a:lnTo>
                  <a:pt x="89" y="176"/>
                </a:lnTo>
                <a:lnTo>
                  <a:pt x="87" y="176"/>
                </a:lnTo>
                <a:lnTo>
                  <a:pt x="87" y="176"/>
                </a:lnTo>
                <a:lnTo>
                  <a:pt x="87" y="178"/>
                </a:lnTo>
                <a:lnTo>
                  <a:pt x="85" y="179"/>
                </a:lnTo>
                <a:lnTo>
                  <a:pt x="85" y="179"/>
                </a:lnTo>
                <a:lnTo>
                  <a:pt x="85" y="183"/>
                </a:lnTo>
                <a:lnTo>
                  <a:pt x="85" y="183"/>
                </a:lnTo>
                <a:lnTo>
                  <a:pt x="85" y="185"/>
                </a:lnTo>
                <a:lnTo>
                  <a:pt x="85" y="185"/>
                </a:lnTo>
                <a:lnTo>
                  <a:pt x="85" y="183"/>
                </a:lnTo>
                <a:lnTo>
                  <a:pt x="85" y="183"/>
                </a:lnTo>
                <a:lnTo>
                  <a:pt x="85" y="181"/>
                </a:lnTo>
                <a:lnTo>
                  <a:pt x="85" y="181"/>
                </a:lnTo>
                <a:lnTo>
                  <a:pt x="87" y="181"/>
                </a:lnTo>
                <a:lnTo>
                  <a:pt x="88" y="181"/>
                </a:lnTo>
                <a:lnTo>
                  <a:pt x="88" y="181"/>
                </a:lnTo>
                <a:lnTo>
                  <a:pt x="88" y="181"/>
                </a:lnTo>
                <a:lnTo>
                  <a:pt x="88" y="181"/>
                </a:lnTo>
                <a:lnTo>
                  <a:pt x="89" y="176"/>
                </a:lnTo>
                <a:lnTo>
                  <a:pt x="89" y="176"/>
                </a:lnTo>
                <a:close/>
                <a:moveTo>
                  <a:pt x="202" y="225"/>
                </a:moveTo>
                <a:lnTo>
                  <a:pt x="202" y="225"/>
                </a:lnTo>
                <a:lnTo>
                  <a:pt x="199" y="225"/>
                </a:lnTo>
                <a:lnTo>
                  <a:pt x="199" y="225"/>
                </a:lnTo>
                <a:lnTo>
                  <a:pt x="197" y="230"/>
                </a:lnTo>
                <a:lnTo>
                  <a:pt x="197" y="230"/>
                </a:lnTo>
                <a:lnTo>
                  <a:pt x="199" y="229"/>
                </a:lnTo>
                <a:lnTo>
                  <a:pt x="200" y="228"/>
                </a:lnTo>
                <a:lnTo>
                  <a:pt x="202" y="225"/>
                </a:lnTo>
                <a:lnTo>
                  <a:pt x="202" y="225"/>
                </a:lnTo>
                <a:close/>
                <a:moveTo>
                  <a:pt x="136" y="213"/>
                </a:moveTo>
                <a:lnTo>
                  <a:pt x="136" y="213"/>
                </a:lnTo>
                <a:lnTo>
                  <a:pt x="135" y="215"/>
                </a:lnTo>
                <a:lnTo>
                  <a:pt x="135" y="215"/>
                </a:lnTo>
                <a:lnTo>
                  <a:pt x="133" y="216"/>
                </a:lnTo>
                <a:lnTo>
                  <a:pt x="133" y="219"/>
                </a:lnTo>
                <a:lnTo>
                  <a:pt x="133" y="219"/>
                </a:lnTo>
                <a:lnTo>
                  <a:pt x="136" y="218"/>
                </a:lnTo>
                <a:lnTo>
                  <a:pt x="136" y="218"/>
                </a:lnTo>
                <a:lnTo>
                  <a:pt x="136" y="213"/>
                </a:lnTo>
                <a:lnTo>
                  <a:pt x="136" y="213"/>
                </a:lnTo>
                <a:close/>
                <a:moveTo>
                  <a:pt x="30" y="216"/>
                </a:moveTo>
                <a:lnTo>
                  <a:pt x="30" y="216"/>
                </a:lnTo>
                <a:lnTo>
                  <a:pt x="30" y="223"/>
                </a:lnTo>
                <a:lnTo>
                  <a:pt x="30" y="223"/>
                </a:lnTo>
                <a:lnTo>
                  <a:pt x="31" y="222"/>
                </a:lnTo>
                <a:lnTo>
                  <a:pt x="31" y="222"/>
                </a:lnTo>
                <a:lnTo>
                  <a:pt x="33" y="222"/>
                </a:lnTo>
                <a:lnTo>
                  <a:pt x="33" y="222"/>
                </a:lnTo>
                <a:lnTo>
                  <a:pt x="33" y="219"/>
                </a:lnTo>
                <a:lnTo>
                  <a:pt x="30" y="216"/>
                </a:lnTo>
                <a:lnTo>
                  <a:pt x="30" y="216"/>
                </a:lnTo>
                <a:close/>
                <a:moveTo>
                  <a:pt x="237" y="158"/>
                </a:moveTo>
                <a:lnTo>
                  <a:pt x="237" y="158"/>
                </a:lnTo>
                <a:lnTo>
                  <a:pt x="240" y="152"/>
                </a:lnTo>
                <a:lnTo>
                  <a:pt x="240" y="152"/>
                </a:lnTo>
                <a:lnTo>
                  <a:pt x="236" y="154"/>
                </a:lnTo>
                <a:lnTo>
                  <a:pt x="236" y="154"/>
                </a:lnTo>
                <a:lnTo>
                  <a:pt x="236" y="156"/>
                </a:lnTo>
                <a:lnTo>
                  <a:pt x="237" y="158"/>
                </a:lnTo>
                <a:lnTo>
                  <a:pt x="237" y="158"/>
                </a:lnTo>
                <a:close/>
                <a:moveTo>
                  <a:pt x="16" y="239"/>
                </a:moveTo>
                <a:lnTo>
                  <a:pt x="16" y="239"/>
                </a:lnTo>
                <a:lnTo>
                  <a:pt x="20" y="247"/>
                </a:lnTo>
                <a:lnTo>
                  <a:pt x="20" y="247"/>
                </a:lnTo>
                <a:lnTo>
                  <a:pt x="20" y="246"/>
                </a:lnTo>
                <a:lnTo>
                  <a:pt x="20" y="246"/>
                </a:lnTo>
                <a:lnTo>
                  <a:pt x="18" y="240"/>
                </a:lnTo>
                <a:lnTo>
                  <a:pt x="18" y="240"/>
                </a:lnTo>
                <a:lnTo>
                  <a:pt x="16" y="239"/>
                </a:lnTo>
                <a:lnTo>
                  <a:pt x="16" y="239"/>
                </a:lnTo>
                <a:close/>
                <a:moveTo>
                  <a:pt x="50" y="277"/>
                </a:moveTo>
                <a:lnTo>
                  <a:pt x="50" y="277"/>
                </a:lnTo>
                <a:lnTo>
                  <a:pt x="50" y="277"/>
                </a:lnTo>
                <a:lnTo>
                  <a:pt x="50" y="277"/>
                </a:lnTo>
                <a:lnTo>
                  <a:pt x="52" y="283"/>
                </a:lnTo>
                <a:lnTo>
                  <a:pt x="52" y="283"/>
                </a:lnTo>
                <a:lnTo>
                  <a:pt x="54" y="284"/>
                </a:lnTo>
                <a:lnTo>
                  <a:pt x="55" y="284"/>
                </a:lnTo>
                <a:lnTo>
                  <a:pt x="55" y="284"/>
                </a:lnTo>
                <a:lnTo>
                  <a:pt x="50" y="277"/>
                </a:lnTo>
                <a:lnTo>
                  <a:pt x="50" y="277"/>
                </a:lnTo>
                <a:close/>
                <a:moveTo>
                  <a:pt x="244" y="176"/>
                </a:moveTo>
                <a:lnTo>
                  <a:pt x="244" y="176"/>
                </a:lnTo>
                <a:lnTo>
                  <a:pt x="247" y="172"/>
                </a:lnTo>
                <a:lnTo>
                  <a:pt x="247" y="172"/>
                </a:lnTo>
                <a:lnTo>
                  <a:pt x="249" y="171"/>
                </a:lnTo>
                <a:lnTo>
                  <a:pt x="249" y="171"/>
                </a:lnTo>
                <a:lnTo>
                  <a:pt x="243" y="172"/>
                </a:lnTo>
                <a:lnTo>
                  <a:pt x="243" y="172"/>
                </a:lnTo>
                <a:lnTo>
                  <a:pt x="244" y="176"/>
                </a:lnTo>
                <a:lnTo>
                  <a:pt x="244" y="176"/>
                </a:lnTo>
                <a:close/>
                <a:moveTo>
                  <a:pt x="244" y="321"/>
                </a:moveTo>
                <a:lnTo>
                  <a:pt x="244" y="321"/>
                </a:lnTo>
                <a:lnTo>
                  <a:pt x="246" y="323"/>
                </a:lnTo>
                <a:lnTo>
                  <a:pt x="246" y="323"/>
                </a:lnTo>
                <a:lnTo>
                  <a:pt x="251" y="318"/>
                </a:lnTo>
                <a:lnTo>
                  <a:pt x="251" y="318"/>
                </a:lnTo>
                <a:lnTo>
                  <a:pt x="250" y="318"/>
                </a:lnTo>
                <a:lnTo>
                  <a:pt x="250" y="318"/>
                </a:lnTo>
                <a:lnTo>
                  <a:pt x="250" y="318"/>
                </a:lnTo>
                <a:lnTo>
                  <a:pt x="244" y="321"/>
                </a:lnTo>
                <a:lnTo>
                  <a:pt x="244" y="321"/>
                </a:lnTo>
                <a:close/>
                <a:moveTo>
                  <a:pt x="155" y="139"/>
                </a:moveTo>
                <a:lnTo>
                  <a:pt x="155" y="139"/>
                </a:lnTo>
                <a:lnTo>
                  <a:pt x="156" y="137"/>
                </a:lnTo>
                <a:lnTo>
                  <a:pt x="158" y="134"/>
                </a:lnTo>
                <a:lnTo>
                  <a:pt x="158" y="134"/>
                </a:lnTo>
                <a:lnTo>
                  <a:pt x="153" y="135"/>
                </a:lnTo>
                <a:lnTo>
                  <a:pt x="153" y="135"/>
                </a:lnTo>
                <a:lnTo>
                  <a:pt x="155" y="139"/>
                </a:lnTo>
                <a:lnTo>
                  <a:pt x="155" y="139"/>
                </a:lnTo>
                <a:close/>
                <a:moveTo>
                  <a:pt x="115" y="107"/>
                </a:moveTo>
                <a:lnTo>
                  <a:pt x="115" y="107"/>
                </a:lnTo>
                <a:lnTo>
                  <a:pt x="115" y="112"/>
                </a:lnTo>
                <a:lnTo>
                  <a:pt x="115" y="112"/>
                </a:lnTo>
                <a:lnTo>
                  <a:pt x="118" y="110"/>
                </a:lnTo>
                <a:lnTo>
                  <a:pt x="118" y="110"/>
                </a:lnTo>
                <a:lnTo>
                  <a:pt x="119" y="108"/>
                </a:lnTo>
                <a:lnTo>
                  <a:pt x="119" y="108"/>
                </a:lnTo>
                <a:lnTo>
                  <a:pt x="118" y="108"/>
                </a:lnTo>
                <a:lnTo>
                  <a:pt x="115" y="107"/>
                </a:lnTo>
                <a:lnTo>
                  <a:pt x="115" y="107"/>
                </a:lnTo>
                <a:close/>
                <a:moveTo>
                  <a:pt x="131" y="223"/>
                </a:moveTo>
                <a:lnTo>
                  <a:pt x="131" y="223"/>
                </a:lnTo>
                <a:lnTo>
                  <a:pt x="131" y="220"/>
                </a:lnTo>
                <a:lnTo>
                  <a:pt x="131" y="220"/>
                </a:lnTo>
                <a:lnTo>
                  <a:pt x="126" y="225"/>
                </a:lnTo>
                <a:lnTo>
                  <a:pt x="126" y="225"/>
                </a:lnTo>
                <a:lnTo>
                  <a:pt x="131" y="223"/>
                </a:lnTo>
                <a:lnTo>
                  <a:pt x="131" y="223"/>
                </a:lnTo>
                <a:close/>
                <a:moveTo>
                  <a:pt x="10" y="181"/>
                </a:moveTo>
                <a:lnTo>
                  <a:pt x="10" y="181"/>
                </a:lnTo>
                <a:lnTo>
                  <a:pt x="8" y="191"/>
                </a:lnTo>
                <a:lnTo>
                  <a:pt x="8" y="191"/>
                </a:lnTo>
                <a:lnTo>
                  <a:pt x="8" y="189"/>
                </a:lnTo>
                <a:lnTo>
                  <a:pt x="8" y="189"/>
                </a:lnTo>
                <a:lnTo>
                  <a:pt x="11" y="181"/>
                </a:lnTo>
                <a:lnTo>
                  <a:pt x="11" y="181"/>
                </a:lnTo>
                <a:lnTo>
                  <a:pt x="10" y="181"/>
                </a:lnTo>
                <a:lnTo>
                  <a:pt x="10" y="181"/>
                </a:lnTo>
                <a:close/>
                <a:moveTo>
                  <a:pt x="219" y="93"/>
                </a:moveTo>
                <a:lnTo>
                  <a:pt x="219" y="93"/>
                </a:lnTo>
                <a:lnTo>
                  <a:pt x="216" y="97"/>
                </a:lnTo>
                <a:lnTo>
                  <a:pt x="216" y="97"/>
                </a:lnTo>
                <a:lnTo>
                  <a:pt x="223" y="94"/>
                </a:lnTo>
                <a:lnTo>
                  <a:pt x="223" y="94"/>
                </a:lnTo>
                <a:lnTo>
                  <a:pt x="219" y="93"/>
                </a:lnTo>
                <a:lnTo>
                  <a:pt x="219" y="93"/>
                </a:lnTo>
                <a:close/>
                <a:moveTo>
                  <a:pt x="270" y="174"/>
                </a:moveTo>
                <a:lnTo>
                  <a:pt x="270" y="174"/>
                </a:lnTo>
                <a:lnTo>
                  <a:pt x="270" y="174"/>
                </a:lnTo>
                <a:lnTo>
                  <a:pt x="270" y="174"/>
                </a:lnTo>
                <a:lnTo>
                  <a:pt x="266" y="174"/>
                </a:lnTo>
                <a:lnTo>
                  <a:pt x="266" y="174"/>
                </a:lnTo>
                <a:lnTo>
                  <a:pt x="266" y="178"/>
                </a:lnTo>
                <a:lnTo>
                  <a:pt x="266" y="178"/>
                </a:lnTo>
                <a:lnTo>
                  <a:pt x="270" y="174"/>
                </a:lnTo>
                <a:lnTo>
                  <a:pt x="270" y="174"/>
                </a:lnTo>
                <a:close/>
                <a:moveTo>
                  <a:pt x="92" y="205"/>
                </a:moveTo>
                <a:lnTo>
                  <a:pt x="92" y="205"/>
                </a:lnTo>
                <a:lnTo>
                  <a:pt x="89" y="199"/>
                </a:lnTo>
                <a:lnTo>
                  <a:pt x="89" y="199"/>
                </a:lnTo>
                <a:lnTo>
                  <a:pt x="89" y="202"/>
                </a:lnTo>
                <a:lnTo>
                  <a:pt x="89" y="206"/>
                </a:lnTo>
                <a:lnTo>
                  <a:pt x="89" y="206"/>
                </a:lnTo>
                <a:lnTo>
                  <a:pt x="92" y="205"/>
                </a:lnTo>
                <a:lnTo>
                  <a:pt x="92" y="205"/>
                </a:lnTo>
                <a:close/>
                <a:moveTo>
                  <a:pt x="142" y="353"/>
                </a:moveTo>
                <a:lnTo>
                  <a:pt x="142" y="353"/>
                </a:lnTo>
                <a:lnTo>
                  <a:pt x="148" y="351"/>
                </a:lnTo>
                <a:lnTo>
                  <a:pt x="148" y="351"/>
                </a:lnTo>
                <a:lnTo>
                  <a:pt x="143" y="348"/>
                </a:lnTo>
                <a:lnTo>
                  <a:pt x="143" y="348"/>
                </a:lnTo>
                <a:lnTo>
                  <a:pt x="142" y="353"/>
                </a:lnTo>
                <a:lnTo>
                  <a:pt x="142" y="353"/>
                </a:lnTo>
                <a:close/>
                <a:moveTo>
                  <a:pt x="139" y="269"/>
                </a:moveTo>
                <a:lnTo>
                  <a:pt x="139" y="269"/>
                </a:lnTo>
                <a:lnTo>
                  <a:pt x="138" y="273"/>
                </a:lnTo>
                <a:lnTo>
                  <a:pt x="138" y="273"/>
                </a:lnTo>
                <a:lnTo>
                  <a:pt x="138" y="274"/>
                </a:lnTo>
                <a:lnTo>
                  <a:pt x="138" y="274"/>
                </a:lnTo>
                <a:lnTo>
                  <a:pt x="143" y="269"/>
                </a:lnTo>
                <a:lnTo>
                  <a:pt x="143" y="269"/>
                </a:lnTo>
                <a:lnTo>
                  <a:pt x="139" y="269"/>
                </a:lnTo>
                <a:lnTo>
                  <a:pt x="139" y="269"/>
                </a:lnTo>
                <a:close/>
                <a:moveTo>
                  <a:pt x="141" y="93"/>
                </a:moveTo>
                <a:lnTo>
                  <a:pt x="141" y="93"/>
                </a:lnTo>
                <a:lnTo>
                  <a:pt x="136" y="93"/>
                </a:lnTo>
                <a:lnTo>
                  <a:pt x="136" y="93"/>
                </a:lnTo>
                <a:lnTo>
                  <a:pt x="136" y="97"/>
                </a:lnTo>
                <a:lnTo>
                  <a:pt x="136" y="97"/>
                </a:lnTo>
                <a:lnTo>
                  <a:pt x="141" y="93"/>
                </a:lnTo>
                <a:lnTo>
                  <a:pt x="141" y="93"/>
                </a:lnTo>
                <a:close/>
                <a:moveTo>
                  <a:pt x="250" y="220"/>
                </a:moveTo>
                <a:lnTo>
                  <a:pt x="250" y="220"/>
                </a:lnTo>
                <a:lnTo>
                  <a:pt x="246" y="222"/>
                </a:lnTo>
                <a:lnTo>
                  <a:pt x="244" y="223"/>
                </a:lnTo>
                <a:lnTo>
                  <a:pt x="244" y="226"/>
                </a:lnTo>
                <a:lnTo>
                  <a:pt x="244" y="226"/>
                </a:lnTo>
                <a:lnTo>
                  <a:pt x="247" y="225"/>
                </a:lnTo>
                <a:lnTo>
                  <a:pt x="250" y="220"/>
                </a:lnTo>
                <a:lnTo>
                  <a:pt x="250" y="220"/>
                </a:lnTo>
                <a:close/>
                <a:moveTo>
                  <a:pt x="25" y="252"/>
                </a:moveTo>
                <a:lnTo>
                  <a:pt x="25" y="252"/>
                </a:lnTo>
                <a:lnTo>
                  <a:pt x="27" y="255"/>
                </a:lnTo>
                <a:lnTo>
                  <a:pt x="27" y="255"/>
                </a:lnTo>
                <a:lnTo>
                  <a:pt x="31" y="250"/>
                </a:lnTo>
                <a:lnTo>
                  <a:pt x="31" y="250"/>
                </a:lnTo>
                <a:lnTo>
                  <a:pt x="30" y="250"/>
                </a:lnTo>
                <a:lnTo>
                  <a:pt x="30" y="250"/>
                </a:lnTo>
                <a:lnTo>
                  <a:pt x="30" y="250"/>
                </a:lnTo>
                <a:lnTo>
                  <a:pt x="25" y="252"/>
                </a:lnTo>
                <a:lnTo>
                  <a:pt x="25" y="252"/>
                </a:lnTo>
                <a:close/>
                <a:moveTo>
                  <a:pt x="105" y="297"/>
                </a:moveTo>
                <a:lnTo>
                  <a:pt x="105" y="297"/>
                </a:lnTo>
                <a:lnTo>
                  <a:pt x="105" y="299"/>
                </a:lnTo>
                <a:lnTo>
                  <a:pt x="105" y="299"/>
                </a:lnTo>
                <a:lnTo>
                  <a:pt x="111" y="293"/>
                </a:lnTo>
                <a:lnTo>
                  <a:pt x="111" y="293"/>
                </a:lnTo>
                <a:lnTo>
                  <a:pt x="111" y="293"/>
                </a:lnTo>
                <a:lnTo>
                  <a:pt x="111" y="293"/>
                </a:lnTo>
                <a:lnTo>
                  <a:pt x="106" y="293"/>
                </a:lnTo>
                <a:lnTo>
                  <a:pt x="106" y="293"/>
                </a:lnTo>
                <a:lnTo>
                  <a:pt x="105" y="297"/>
                </a:lnTo>
                <a:lnTo>
                  <a:pt x="105" y="297"/>
                </a:lnTo>
                <a:close/>
                <a:moveTo>
                  <a:pt x="307" y="344"/>
                </a:moveTo>
                <a:lnTo>
                  <a:pt x="307" y="344"/>
                </a:lnTo>
                <a:lnTo>
                  <a:pt x="310" y="341"/>
                </a:lnTo>
                <a:lnTo>
                  <a:pt x="310" y="338"/>
                </a:lnTo>
                <a:lnTo>
                  <a:pt x="310" y="338"/>
                </a:lnTo>
                <a:lnTo>
                  <a:pt x="305" y="344"/>
                </a:lnTo>
                <a:lnTo>
                  <a:pt x="305" y="344"/>
                </a:lnTo>
                <a:lnTo>
                  <a:pt x="307" y="344"/>
                </a:lnTo>
                <a:lnTo>
                  <a:pt x="307" y="344"/>
                </a:lnTo>
                <a:close/>
                <a:moveTo>
                  <a:pt x="99" y="297"/>
                </a:moveTo>
                <a:lnTo>
                  <a:pt x="99" y="297"/>
                </a:lnTo>
                <a:lnTo>
                  <a:pt x="102" y="293"/>
                </a:lnTo>
                <a:lnTo>
                  <a:pt x="102" y="293"/>
                </a:lnTo>
                <a:lnTo>
                  <a:pt x="98" y="293"/>
                </a:lnTo>
                <a:lnTo>
                  <a:pt x="98" y="293"/>
                </a:lnTo>
                <a:lnTo>
                  <a:pt x="99" y="297"/>
                </a:lnTo>
                <a:lnTo>
                  <a:pt x="99" y="297"/>
                </a:lnTo>
                <a:close/>
                <a:moveTo>
                  <a:pt x="106" y="301"/>
                </a:moveTo>
                <a:lnTo>
                  <a:pt x="106" y="301"/>
                </a:lnTo>
                <a:lnTo>
                  <a:pt x="104" y="303"/>
                </a:lnTo>
                <a:lnTo>
                  <a:pt x="102" y="306"/>
                </a:lnTo>
                <a:lnTo>
                  <a:pt x="102" y="306"/>
                </a:lnTo>
                <a:lnTo>
                  <a:pt x="105" y="306"/>
                </a:lnTo>
                <a:lnTo>
                  <a:pt x="105" y="306"/>
                </a:lnTo>
                <a:lnTo>
                  <a:pt x="106" y="306"/>
                </a:lnTo>
                <a:lnTo>
                  <a:pt x="106" y="304"/>
                </a:lnTo>
                <a:lnTo>
                  <a:pt x="106" y="304"/>
                </a:lnTo>
                <a:lnTo>
                  <a:pt x="106" y="301"/>
                </a:lnTo>
                <a:lnTo>
                  <a:pt x="106" y="301"/>
                </a:lnTo>
                <a:close/>
                <a:moveTo>
                  <a:pt x="216" y="213"/>
                </a:moveTo>
                <a:lnTo>
                  <a:pt x="216" y="213"/>
                </a:lnTo>
                <a:lnTo>
                  <a:pt x="216" y="213"/>
                </a:lnTo>
                <a:lnTo>
                  <a:pt x="217" y="213"/>
                </a:lnTo>
                <a:lnTo>
                  <a:pt x="217" y="213"/>
                </a:lnTo>
                <a:lnTo>
                  <a:pt x="219" y="206"/>
                </a:lnTo>
                <a:lnTo>
                  <a:pt x="219" y="206"/>
                </a:lnTo>
                <a:lnTo>
                  <a:pt x="219" y="203"/>
                </a:lnTo>
                <a:lnTo>
                  <a:pt x="219" y="203"/>
                </a:lnTo>
                <a:lnTo>
                  <a:pt x="219" y="203"/>
                </a:lnTo>
                <a:lnTo>
                  <a:pt x="219" y="203"/>
                </a:lnTo>
                <a:lnTo>
                  <a:pt x="216" y="213"/>
                </a:lnTo>
                <a:lnTo>
                  <a:pt x="216" y="213"/>
                </a:lnTo>
                <a:close/>
                <a:moveTo>
                  <a:pt x="143" y="282"/>
                </a:moveTo>
                <a:lnTo>
                  <a:pt x="143" y="282"/>
                </a:lnTo>
                <a:lnTo>
                  <a:pt x="143" y="282"/>
                </a:lnTo>
                <a:lnTo>
                  <a:pt x="143" y="282"/>
                </a:lnTo>
                <a:lnTo>
                  <a:pt x="139" y="284"/>
                </a:lnTo>
                <a:lnTo>
                  <a:pt x="139" y="284"/>
                </a:lnTo>
                <a:lnTo>
                  <a:pt x="139" y="286"/>
                </a:lnTo>
                <a:lnTo>
                  <a:pt x="139" y="286"/>
                </a:lnTo>
                <a:lnTo>
                  <a:pt x="141" y="287"/>
                </a:lnTo>
                <a:lnTo>
                  <a:pt x="141" y="287"/>
                </a:lnTo>
                <a:lnTo>
                  <a:pt x="143" y="282"/>
                </a:lnTo>
                <a:lnTo>
                  <a:pt x="143" y="282"/>
                </a:lnTo>
                <a:close/>
                <a:moveTo>
                  <a:pt x="128" y="336"/>
                </a:moveTo>
                <a:lnTo>
                  <a:pt x="128" y="336"/>
                </a:lnTo>
                <a:lnTo>
                  <a:pt x="128" y="336"/>
                </a:lnTo>
                <a:lnTo>
                  <a:pt x="128" y="336"/>
                </a:lnTo>
                <a:lnTo>
                  <a:pt x="125" y="333"/>
                </a:lnTo>
                <a:lnTo>
                  <a:pt x="125" y="333"/>
                </a:lnTo>
                <a:lnTo>
                  <a:pt x="122" y="337"/>
                </a:lnTo>
                <a:lnTo>
                  <a:pt x="122" y="337"/>
                </a:lnTo>
                <a:lnTo>
                  <a:pt x="128" y="336"/>
                </a:lnTo>
                <a:lnTo>
                  <a:pt x="128" y="336"/>
                </a:lnTo>
                <a:close/>
                <a:moveTo>
                  <a:pt x="84" y="253"/>
                </a:moveTo>
                <a:lnTo>
                  <a:pt x="84" y="253"/>
                </a:lnTo>
                <a:lnTo>
                  <a:pt x="79" y="255"/>
                </a:lnTo>
                <a:lnTo>
                  <a:pt x="79" y="255"/>
                </a:lnTo>
                <a:lnTo>
                  <a:pt x="79" y="257"/>
                </a:lnTo>
                <a:lnTo>
                  <a:pt x="79" y="257"/>
                </a:lnTo>
                <a:lnTo>
                  <a:pt x="82" y="256"/>
                </a:lnTo>
                <a:lnTo>
                  <a:pt x="84" y="255"/>
                </a:lnTo>
                <a:lnTo>
                  <a:pt x="84" y="255"/>
                </a:lnTo>
                <a:lnTo>
                  <a:pt x="84" y="253"/>
                </a:lnTo>
                <a:lnTo>
                  <a:pt x="84" y="253"/>
                </a:lnTo>
                <a:close/>
                <a:moveTo>
                  <a:pt x="182" y="309"/>
                </a:moveTo>
                <a:lnTo>
                  <a:pt x="182" y="309"/>
                </a:lnTo>
                <a:lnTo>
                  <a:pt x="182" y="310"/>
                </a:lnTo>
                <a:lnTo>
                  <a:pt x="182" y="311"/>
                </a:lnTo>
                <a:lnTo>
                  <a:pt x="182" y="311"/>
                </a:lnTo>
                <a:lnTo>
                  <a:pt x="183" y="313"/>
                </a:lnTo>
                <a:lnTo>
                  <a:pt x="183" y="313"/>
                </a:lnTo>
                <a:lnTo>
                  <a:pt x="185" y="317"/>
                </a:lnTo>
                <a:lnTo>
                  <a:pt x="187" y="320"/>
                </a:lnTo>
                <a:lnTo>
                  <a:pt x="187" y="320"/>
                </a:lnTo>
                <a:lnTo>
                  <a:pt x="187" y="320"/>
                </a:lnTo>
                <a:lnTo>
                  <a:pt x="187" y="320"/>
                </a:lnTo>
                <a:lnTo>
                  <a:pt x="182" y="309"/>
                </a:lnTo>
                <a:lnTo>
                  <a:pt x="182" y="309"/>
                </a:lnTo>
                <a:close/>
                <a:moveTo>
                  <a:pt x="155" y="323"/>
                </a:moveTo>
                <a:lnTo>
                  <a:pt x="155" y="323"/>
                </a:lnTo>
                <a:lnTo>
                  <a:pt x="155" y="321"/>
                </a:lnTo>
                <a:lnTo>
                  <a:pt x="155" y="321"/>
                </a:lnTo>
                <a:lnTo>
                  <a:pt x="153" y="318"/>
                </a:lnTo>
                <a:lnTo>
                  <a:pt x="153" y="318"/>
                </a:lnTo>
                <a:lnTo>
                  <a:pt x="152" y="317"/>
                </a:lnTo>
                <a:lnTo>
                  <a:pt x="152" y="317"/>
                </a:lnTo>
                <a:lnTo>
                  <a:pt x="149" y="317"/>
                </a:lnTo>
                <a:lnTo>
                  <a:pt x="149" y="317"/>
                </a:lnTo>
                <a:lnTo>
                  <a:pt x="149" y="317"/>
                </a:lnTo>
                <a:lnTo>
                  <a:pt x="149" y="317"/>
                </a:lnTo>
                <a:lnTo>
                  <a:pt x="155" y="323"/>
                </a:lnTo>
                <a:lnTo>
                  <a:pt x="155" y="323"/>
                </a:lnTo>
                <a:close/>
                <a:moveTo>
                  <a:pt x="149" y="125"/>
                </a:moveTo>
                <a:lnTo>
                  <a:pt x="149" y="125"/>
                </a:lnTo>
                <a:lnTo>
                  <a:pt x="145" y="127"/>
                </a:lnTo>
                <a:lnTo>
                  <a:pt x="145" y="127"/>
                </a:lnTo>
                <a:lnTo>
                  <a:pt x="146" y="128"/>
                </a:lnTo>
                <a:lnTo>
                  <a:pt x="146" y="128"/>
                </a:lnTo>
                <a:lnTo>
                  <a:pt x="148" y="131"/>
                </a:lnTo>
                <a:lnTo>
                  <a:pt x="148" y="131"/>
                </a:lnTo>
                <a:lnTo>
                  <a:pt x="149" y="128"/>
                </a:lnTo>
                <a:lnTo>
                  <a:pt x="149" y="125"/>
                </a:lnTo>
                <a:lnTo>
                  <a:pt x="149" y="125"/>
                </a:lnTo>
                <a:close/>
                <a:moveTo>
                  <a:pt x="193" y="108"/>
                </a:moveTo>
                <a:lnTo>
                  <a:pt x="193" y="108"/>
                </a:lnTo>
                <a:lnTo>
                  <a:pt x="190" y="104"/>
                </a:lnTo>
                <a:lnTo>
                  <a:pt x="190" y="104"/>
                </a:lnTo>
                <a:lnTo>
                  <a:pt x="189" y="108"/>
                </a:lnTo>
                <a:lnTo>
                  <a:pt x="189" y="108"/>
                </a:lnTo>
                <a:lnTo>
                  <a:pt x="193" y="108"/>
                </a:lnTo>
                <a:lnTo>
                  <a:pt x="193" y="108"/>
                </a:lnTo>
                <a:close/>
                <a:moveTo>
                  <a:pt x="193" y="230"/>
                </a:moveTo>
                <a:lnTo>
                  <a:pt x="193" y="230"/>
                </a:lnTo>
                <a:lnTo>
                  <a:pt x="187" y="237"/>
                </a:lnTo>
                <a:lnTo>
                  <a:pt x="187" y="237"/>
                </a:lnTo>
                <a:lnTo>
                  <a:pt x="187" y="237"/>
                </a:lnTo>
                <a:lnTo>
                  <a:pt x="187" y="237"/>
                </a:lnTo>
                <a:lnTo>
                  <a:pt x="190" y="235"/>
                </a:lnTo>
                <a:lnTo>
                  <a:pt x="190" y="235"/>
                </a:lnTo>
                <a:lnTo>
                  <a:pt x="192" y="233"/>
                </a:lnTo>
                <a:lnTo>
                  <a:pt x="193" y="230"/>
                </a:lnTo>
                <a:lnTo>
                  <a:pt x="193" y="230"/>
                </a:lnTo>
                <a:close/>
                <a:moveTo>
                  <a:pt x="47" y="290"/>
                </a:moveTo>
                <a:lnTo>
                  <a:pt x="47" y="290"/>
                </a:lnTo>
                <a:lnTo>
                  <a:pt x="44" y="286"/>
                </a:lnTo>
                <a:lnTo>
                  <a:pt x="44" y="286"/>
                </a:lnTo>
                <a:lnTo>
                  <a:pt x="43" y="289"/>
                </a:lnTo>
                <a:lnTo>
                  <a:pt x="43" y="289"/>
                </a:lnTo>
                <a:lnTo>
                  <a:pt x="45" y="290"/>
                </a:lnTo>
                <a:lnTo>
                  <a:pt x="47" y="290"/>
                </a:lnTo>
                <a:lnTo>
                  <a:pt x="47" y="290"/>
                </a:lnTo>
                <a:close/>
                <a:moveTo>
                  <a:pt x="170" y="172"/>
                </a:moveTo>
                <a:lnTo>
                  <a:pt x="170" y="172"/>
                </a:lnTo>
                <a:lnTo>
                  <a:pt x="172" y="172"/>
                </a:lnTo>
                <a:lnTo>
                  <a:pt x="172" y="172"/>
                </a:lnTo>
                <a:lnTo>
                  <a:pt x="173" y="165"/>
                </a:lnTo>
                <a:lnTo>
                  <a:pt x="173" y="165"/>
                </a:lnTo>
                <a:lnTo>
                  <a:pt x="170" y="168"/>
                </a:lnTo>
                <a:lnTo>
                  <a:pt x="170" y="168"/>
                </a:lnTo>
                <a:lnTo>
                  <a:pt x="170" y="172"/>
                </a:lnTo>
                <a:lnTo>
                  <a:pt x="170" y="172"/>
                </a:lnTo>
                <a:close/>
                <a:moveTo>
                  <a:pt x="91" y="104"/>
                </a:moveTo>
                <a:lnTo>
                  <a:pt x="91" y="104"/>
                </a:lnTo>
                <a:lnTo>
                  <a:pt x="98" y="102"/>
                </a:lnTo>
                <a:lnTo>
                  <a:pt x="98" y="102"/>
                </a:lnTo>
                <a:lnTo>
                  <a:pt x="92" y="101"/>
                </a:lnTo>
                <a:lnTo>
                  <a:pt x="92" y="101"/>
                </a:lnTo>
                <a:lnTo>
                  <a:pt x="91" y="104"/>
                </a:lnTo>
                <a:lnTo>
                  <a:pt x="91" y="104"/>
                </a:lnTo>
                <a:close/>
                <a:moveTo>
                  <a:pt x="124" y="216"/>
                </a:moveTo>
                <a:lnTo>
                  <a:pt x="124" y="216"/>
                </a:lnTo>
                <a:lnTo>
                  <a:pt x="124" y="216"/>
                </a:lnTo>
                <a:lnTo>
                  <a:pt x="124" y="216"/>
                </a:lnTo>
                <a:lnTo>
                  <a:pt x="128" y="215"/>
                </a:lnTo>
                <a:lnTo>
                  <a:pt x="128" y="215"/>
                </a:lnTo>
                <a:lnTo>
                  <a:pt x="128" y="210"/>
                </a:lnTo>
                <a:lnTo>
                  <a:pt x="128" y="210"/>
                </a:lnTo>
                <a:lnTo>
                  <a:pt x="124" y="216"/>
                </a:lnTo>
                <a:lnTo>
                  <a:pt x="124" y="216"/>
                </a:lnTo>
                <a:close/>
                <a:moveTo>
                  <a:pt x="156" y="195"/>
                </a:moveTo>
                <a:lnTo>
                  <a:pt x="156" y="195"/>
                </a:lnTo>
                <a:lnTo>
                  <a:pt x="155" y="199"/>
                </a:lnTo>
                <a:lnTo>
                  <a:pt x="155" y="199"/>
                </a:lnTo>
                <a:lnTo>
                  <a:pt x="159" y="193"/>
                </a:lnTo>
                <a:lnTo>
                  <a:pt x="159" y="193"/>
                </a:lnTo>
                <a:lnTo>
                  <a:pt x="156" y="195"/>
                </a:lnTo>
                <a:lnTo>
                  <a:pt x="156" y="195"/>
                </a:lnTo>
                <a:close/>
                <a:moveTo>
                  <a:pt x="284" y="287"/>
                </a:moveTo>
                <a:lnTo>
                  <a:pt x="284" y="287"/>
                </a:lnTo>
                <a:lnTo>
                  <a:pt x="286" y="287"/>
                </a:lnTo>
                <a:lnTo>
                  <a:pt x="286" y="287"/>
                </a:lnTo>
                <a:lnTo>
                  <a:pt x="284" y="283"/>
                </a:lnTo>
                <a:lnTo>
                  <a:pt x="284" y="283"/>
                </a:lnTo>
                <a:lnTo>
                  <a:pt x="284" y="280"/>
                </a:lnTo>
                <a:lnTo>
                  <a:pt x="281" y="279"/>
                </a:lnTo>
                <a:lnTo>
                  <a:pt x="281" y="279"/>
                </a:lnTo>
                <a:lnTo>
                  <a:pt x="284" y="287"/>
                </a:lnTo>
                <a:lnTo>
                  <a:pt x="284" y="287"/>
                </a:lnTo>
                <a:close/>
                <a:moveTo>
                  <a:pt x="169" y="276"/>
                </a:moveTo>
                <a:lnTo>
                  <a:pt x="169" y="276"/>
                </a:lnTo>
                <a:lnTo>
                  <a:pt x="162" y="276"/>
                </a:lnTo>
                <a:lnTo>
                  <a:pt x="162" y="276"/>
                </a:lnTo>
                <a:lnTo>
                  <a:pt x="162" y="276"/>
                </a:lnTo>
                <a:lnTo>
                  <a:pt x="162" y="276"/>
                </a:lnTo>
                <a:lnTo>
                  <a:pt x="163" y="277"/>
                </a:lnTo>
                <a:lnTo>
                  <a:pt x="163" y="277"/>
                </a:lnTo>
                <a:lnTo>
                  <a:pt x="166" y="277"/>
                </a:lnTo>
                <a:lnTo>
                  <a:pt x="169" y="279"/>
                </a:lnTo>
                <a:lnTo>
                  <a:pt x="169" y="279"/>
                </a:lnTo>
                <a:lnTo>
                  <a:pt x="169" y="276"/>
                </a:lnTo>
                <a:lnTo>
                  <a:pt x="169" y="276"/>
                </a:lnTo>
                <a:close/>
                <a:moveTo>
                  <a:pt x="266" y="147"/>
                </a:moveTo>
                <a:lnTo>
                  <a:pt x="266" y="147"/>
                </a:lnTo>
                <a:lnTo>
                  <a:pt x="266" y="144"/>
                </a:lnTo>
                <a:lnTo>
                  <a:pt x="266" y="142"/>
                </a:lnTo>
                <a:lnTo>
                  <a:pt x="266" y="142"/>
                </a:lnTo>
                <a:lnTo>
                  <a:pt x="261" y="147"/>
                </a:lnTo>
                <a:lnTo>
                  <a:pt x="261" y="147"/>
                </a:lnTo>
                <a:lnTo>
                  <a:pt x="261" y="147"/>
                </a:lnTo>
                <a:lnTo>
                  <a:pt x="261" y="147"/>
                </a:lnTo>
                <a:lnTo>
                  <a:pt x="266" y="147"/>
                </a:lnTo>
                <a:lnTo>
                  <a:pt x="266" y="147"/>
                </a:lnTo>
                <a:close/>
                <a:moveTo>
                  <a:pt x="119" y="307"/>
                </a:moveTo>
                <a:lnTo>
                  <a:pt x="119" y="307"/>
                </a:lnTo>
                <a:lnTo>
                  <a:pt x="118" y="307"/>
                </a:lnTo>
                <a:lnTo>
                  <a:pt x="118" y="307"/>
                </a:lnTo>
                <a:lnTo>
                  <a:pt x="112" y="309"/>
                </a:lnTo>
                <a:lnTo>
                  <a:pt x="112" y="309"/>
                </a:lnTo>
                <a:lnTo>
                  <a:pt x="114" y="309"/>
                </a:lnTo>
                <a:lnTo>
                  <a:pt x="114" y="309"/>
                </a:lnTo>
                <a:lnTo>
                  <a:pt x="116" y="310"/>
                </a:lnTo>
                <a:lnTo>
                  <a:pt x="116" y="310"/>
                </a:lnTo>
                <a:lnTo>
                  <a:pt x="119" y="307"/>
                </a:lnTo>
                <a:lnTo>
                  <a:pt x="119" y="307"/>
                </a:lnTo>
                <a:close/>
                <a:moveTo>
                  <a:pt x="280" y="318"/>
                </a:moveTo>
                <a:lnTo>
                  <a:pt x="280" y="318"/>
                </a:lnTo>
                <a:lnTo>
                  <a:pt x="280" y="318"/>
                </a:lnTo>
                <a:lnTo>
                  <a:pt x="280" y="318"/>
                </a:lnTo>
                <a:lnTo>
                  <a:pt x="286" y="316"/>
                </a:lnTo>
                <a:lnTo>
                  <a:pt x="286" y="316"/>
                </a:lnTo>
                <a:lnTo>
                  <a:pt x="288" y="313"/>
                </a:lnTo>
                <a:lnTo>
                  <a:pt x="288" y="313"/>
                </a:lnTo>
                <a:lnTo>
                  <a:pt x="288" y="311"/>
                </a:lnTo>
                <a:lnTo>
                  <a:pt x="288" y="311"/>
                </a:lnTo>
                <a:lnTo>
                  <a:pt x="280" y="318"/>
                </a:lnTo>
                <a:lnTo>
                  <a:pt x="280" y="318"/>
                </a:lnTo>
                <a:close/>
                <a:moveTo>
                  <a:pt x="41" y="277"/>
                </a:moveTo>
                <a:lnTo>
                  <a:pt x="41" y="277"/>
                </a:lnTo>
                <a:lnTo>
                  <a:pt x="44" y="280"/>
                </a:lnTo>
                <a:lnTo>
                  <a:pt x="44" y="280"/>
                </a:lnTo>
                <a:lnTo>
                  <a:pt x="45" y="276"/>
                </a:lnTo>
                <a:lnTo>
                  <a:pt x="45" y="276"/>
                </a:lnTo>
                <a:lnTo>
                  <a:pt x="43" y="276"/>
                </a:lnTo>
                <a:lnTo>
                  <a:pt x="41" y="277"/>
                </a:lnTo>
                <a:lnTo>
                  <a:pt x="41" y="277"/>
                </a:lnTo>
                <a:close/>
                <a:moveTo>
                  <a:pt x="95" y="287"/>
                </a:moveTo>
                <a:lnTo>
                  <a:pt x="95" y="287"/>
                </a:lnTo>
                <a:lnTo>
                  <a:pt x="98" y="283"/>
                </a:lnTo>
                <a:lnTo>
                  <a:pt x="98" y="283"/>
                </a:lnTo>
                <a:lnTo>
                  <a:pt x="97" y="283"/>
                </a:lnTo>
                <a:lnTo>
                  <a:pt x="97" y="283"/>
                </a:lnTo>
                <a:lnTo>
                  <a:pt x="94" y="284"/>
                </a:lnTo>
                <a:lnTo>
                  <a:pt x="94" y="284"/>
                </a:lnTo>
                <a:lnTo>
                  <a:pt x="95" y="287"/>
                </a:lnTo>
                <a:lnTo>
                  <a:pt x="95" y="287"/>
                </a:lnTo>
                <a:close/>
                <a:moveTo>
                  <a:pt x="175" y="277"/>
                </a:moveTo>
                <a:lnTo>
                  <a:pt x="175" y="277"/>
                </a:lnTo>
                <a:lnTo>
                  <a:pt x="179" y="277"/>
                </a:lnTo>
                <a:lnTo>
                  <a:pt x="179" y="277"/>
                </a:lnTo>
                <a:lnTo>
                  <a:pt x="180" y="274"/>
                </a:lnTo>
                <a:lnTo>
                  <a:pt x="180" y="274"/>
                </a:lnTo>
                <a:lnTo>
                  <a:pt x="178" y="276"/>
                </a:lnTo>
                <a:lnTo>
                  <a:pt x="178" y="276"/>
                </a:lnTo>
                <a:lnTo>
                  <a:pt x="175" y="277"/>
                </a:lnTo>
                <a:lnTo>
                  <a:pt x="175" y="277"/>
                </a:lnTo>
                <a:lnTo>
                  <a:pt x="175" y="277"/>
                </a:lnTo>
                <a:lnTo>
                  <a:pt x="175" y="277"/>
                </a:lnTo>
                <a:close/>
                <a:moveTo>
                  <a:pt x="78" y="220"/>
                </a:moveTo>
                <a:lnTo>
                  <a:pt x="78" y="220"/>
                </a:lnTo>
                <a:lnTo>
                  <a:pt x="75" y="222"/>
                </a:lnTo>
                <a:lnTo>
                  <a:pt x="75" y="222"/>
                </a:lnTo>
                <a:lnTo>
                  <a:pt x="77" y="226"/>
                </a:lnTo>
                <a:lnTo>
                  <a:pt x="77" y="226"/>
                </a:lnTo>
                <a:lnTo>
                  <a:pt x="78" y="225"/>
                </a:lnTo>
                <a:lnTo>
                  <a:pt x="78" y="225"/>
                </a:lnTo>
                <a:lnTo>
                  <a:pt x="78" y="220"/>
                </a:lnTo>
                <a:lnTo>
                  <a:pt x="78" y="220"/>
                </a:lnTo>
                <a:close/>
                <a:moveTo>
                  <a:pt x="160" y="165"/>
                </a:moveTo>
                <a:lnTo>
                  <a:pt x="160" y="165"/>
                </a:lnTo>
                <a:lnTo>
                  <a:pt x="160" y="165"/>
                </a:lnTo>
                <a:lnTo>
                  <a:pt x="160" y="165"/>
                </a:lnTo>
                <a:lnTo>
                  <a:pt x="156" y="166"/>
                </a:lnTo>
                <a:lnTo>
                  <a:pt x="156" y="166"/>
                </a:lnTo>
                <a:lnTo>
                  <a:pt x="156" y="169"/>
                </a:lnTo>
                <a:lnTo>
                  <a:pt x="156" y="169"/>
                </a:lnTo>
                <a:lnTo>
                  <a:pt x="158" y="169"/>
                </a:lnTo>
                <a:lnTo>
                  <a:pt x="158" y="169"/>
                </a:lnTo>
                <a:lnTo>
                  <a:pt x="160" y="165"/>
                </a:lnTo>
                <a:lnTo>
                  <a:pt x="160" y="165"/>
                </a:lnTo>
                <a:close/>
                <a:moveTo>
                  <a:pt x="237" y="277"/>
                </a:moveTo>
                <a:lnTo>
                  <a:pt x="237" y="277"/>
                </a:lnTo>
                <a:lnTo>
                  <a:pt x="236" y="283"/>
                </a:lnTo>
                <a:lnTo>
                  <a:pt x="236" y="283"/>
                </a:lnTo>
                <a:lnTo>
                  <a:pt x="239" y="276"/>
                </a:lnTo>
                <a:lnTo>
                  <a:pt x="239" y="276"/>
                </a:lnTo>
                <a:lnTo>
                  <a:pt x="237" y="277"/>
                </a:lnTo>
                <a:lnTo>
                  <a:pt x="237" y="277"/>
                </a:lnTo>
                <a:close/>
                <a:moveTo>
                  <a:pt x="256" y="311"/>
                </a:moveTo>
                <a:lnTo>
                  <a:pt x="256" y="311"/>
                </a:lnTo>
                <a:lnTo>
                  <a:pt x="251" y="311"/>
                </a:lnTo>
                <a:lnTo>
                  <a:pt x="249" y="313"/>
                </a:lnTo>
                <a:lnTo>
                  <a:pt x="249" y="313"/>
                </a:lnTo>
                <a:lnTo>
                  <a:pt x="250" y="314"/>
                </a:lnTo>
                <a:lnTo>
                  <a:pt x="250" y="314"/>
                </a:lnTo>
                <a:lnTo>
                  <a:pt x="256" y="311"/>
                </a:lnTo>
                <a:lnTo>
                  <a:pt x="256" y="311"/>
                </a:lnTo>
                <a:close/>
                <a:moveTo>
                  <a:pt x="281" y="270"/>
                </a:moveTo>
                <a:lnTo>
                  <a:pt x="281" y="270"/>
                </a:lnTo>
                <a:lnTo>
                  <a:pt x="281" y="270"/>
                </a:lnTo>
                <a:lnTo>
                  <a:pt x="281" y="270"/>
                </a:lnTo>
                <a:lnTo>
                  <a:pt x="286" y="273"/>
                </a:lnTo>
                <a:lnTo>
                  <a:pt x="286" y="273"/>
                </a:lnTo>
                <a:lnTo>
                  <a:pt x="286" y="269"/>
                </a:lnTo>
                <a:lnTo>
                  <a:pt x="286" y="269"/>
                </a:lnTo>
                <a:lnTo>
                  <a:pt x="281" y="270"/>
                </a:lnTo>
                <a:lnTo>
                  <a:pt x="281" y="270"/>
                </a:lnTo>
                <a:close/>
                <a:moveTo>
                  <a:pt x="207" y="199"/>
                </a:moveTo>
                <a:lnTo>
                  <a:pt x="207" y="199"/>
                </a:lnTo>
                <a:lnTo>
                  <a:pt x="206" y="199"/>
                </a:lnTo>
                <a:lnTo>
                  <a:pt x="206" y="199"/>
                </a:lnTo>
                <a:lnTo>
                  <a:pt x="203" y="203"/>
                </a:lnTo>
                <a:lnTo>
                  <a:pt x="203" y="203"/>
                </a:lnTo>
                <a:lnTo>
                  <a:pt x="203" y="203"/>
                </a:lnTo>
                <a:lnTo>
                  <a:pt x="203" y="203"/>
                </a:lnTo>
                <a:lnTo>
                  <a:pt x="206" y="203"/>
                </a:lnTo>
                <a:lnTo>
                  <a:pt x="206" y="203"/>
                </a:lnTo>
                <a:lnTo>
                  <a:pt x="206" y="202"/>
                </a:lnTo>
                <a:lnTo>
                  <a:pt x="206" y="202"/>
                </a:lnTo>
                <a:lnTo>
                  <a:pt x="207" y="199"/>
                </a:lnTo>
                <a:lnTo>
                  <a:pt x="207" y="199"/>
                </a:lnTo>
                <a:close/>
                <a:moveTo>
                  <a:pt x="118" y="138"/>
                </a:moveTo>
                <a:lnTo>
                  <a:pt x="118" y="138"/>
                </a:lnTo>
                <a:lnTo>
                  <a:pt x="119" y="141"/>
                </a:lnTo>
                <a:lnTo>
                  <a:pt x="119" y="141"/>
                </a:lnTo>
                <a:lnTo>
                  <a:pt x="124" y="137"/>
                </a:lnTo>
                <a:lnTo>
                  <a:pt x="124" y="137"/>
                </a:lnTo>
                <a:lnTo>
                  <a:pt x="124" y="137"/>
                </a:lnTo>
                <a:lnTo>
                  <a:pt x="124" y="137"/>
                </a:lnTo>
                <a:lnTo>
                  <a:pt x="118" y="138"/>
                </a:lnTo>
                <a:lnTo>
                  <a:pt x="118" y="138"/>
                </a:lnTo>
                <a:close/>
                <a:moveTo>
                  <a:pt x="61" y="290"/>
                </a:moveTo>
                <a:lnTo>
                  <a:pt x="61" y="290"/>
                </a:lnTo>
                <a:lnTo>
                  <a:pt x="65" y="294"/>
                </a:lnTo>
                <a:lnTo>
                  <a:pt x="65" y="294"/>
                </a:lnTo>
                <a:lnTo>
                  <a:pt x="67" y="294"/>
                </a:lnTo>
                <a:lnTo>
                  <a:pt x="67" y="294"/>
                </a:lnTo>
                <a:lnTo>
                  <a:pt x="64" y="291"/>
                </a:lnTo>
                <a:lnTo>
                  <a:pt x="61" y="290"/>
                </a:lnTo>
                <a:lnTo>
                  <a:pt x="61" y="290"/>
                </a:lnTo>
                <a:close/>
                <a:moveTo>
                  <a:pt x="88" y="255"/>
                </a:moveTo>
                <a:lnTo>
                  <a:pt x="88" y="255"/>
                </a:lnTo>
                <a:lnTo>
                  <a:pt x="89" y="257"/>
                </a:lnTo>
                <a:lnTo>
                  <a:pt x="89" y="257"/>
                </a:lnTo>
                <a:lnTo>
                  <a:pt x="91" y="256"/>
                </a:lnTo>
                <a:lnTo>
                  <a:pt x="91" y="256"/>
                </a:lnTo>
                <a:lnTo>
                  <a:pt x="89" y="255"/>
                </a:lnTo>
                <a:lnTo>
                  <a:pt x="89" y="252"/>
                </a:lnTo>
                <a:lnTo>
                  <a:pt x="89" y="252"/>
                </a:lnTo>
                <a:lnTo>
                  <a:pt x="88" y="255"/>
                </a:lnTo>
                <a:lnTo>
                  <a:pt x="88" y="255"/>
                </a:lnTo>
                <a:close/>
                <a:moveTo>
                  <a:pt x="18" y="229"/>
                </a:moveTo>
                <a:lnTo>
                  <a:pt x="18" y="229"/>
                </a:lnTo>
                <a:lnTo>
                  <a:pt x="18" y="232"/>
                </a:lnTo>
                <a:lnTo>
                  <a:pt x="18" y="232"/>
                </a:lnTo>
                <a:lnTo>
                  <a:pt x="23" y="228"/>
                </a:lnTo>
                <a:lnTo>
                  <a:pt x="23" y="228"/>
                </a:lnTo>
                <a:lnTo>
                  <a:pt x="23" y="228"/>
                </a:lnTo>
                <a:lnTo>
                  <a:pt x="23" y="228"/>
                </a:lnTo>
                <a:lnTo>
                  <a:pt x="18" y="229"/>
                </a:lnTo>
                <a:lnTo>
                  <a:pt x="18" y="229"/>
                </a:lnTo>
                <a:close/>
                <a:moveTo>
                  <a:pt x="197" y="138"/>
                </a:moveTo>
                <a:lnTo>
                  <a:pt x="197" y="138"/>
                </a:lnTo>
                <a:lnTo>
                  <a:pt x="199" y="135"/>
                </a:lnTo>
                <a:lnTo>
                  <a:pt x="197" y="132"/>
                </a:lnTo>
                <a:lnTo>
                  <a:pt x="197" y="132"/>
                </a:lnTo>
                <a:lnTo>
                  <a:pt x="196" y="135"/>
                </a:lnTo>
                <a:lnTo>
                  <a:pt x="197" y="138"/>
                </a:lnTo>
                <a:lnTo>
                  <a:pt x="197" y="138"/>
                </a:lnTo>
                <a:close/>
                <a:moveTo>
                  <a:pt x="131" y="84"/>
                </a:moveTo>
                <a:lnTo>
                  <a:pt x="131" y="84"/>
                </a:lnTo>
                <a:lnTo>
                  <a:pt x="132" y="80"/>
                </a:lnTo>
                <a:lnTo>
                  <a:pt x="132" y="80"/>
                </a:lnTo>
                <a:lnTo>
                  <a:pt x="129" y="81"/>
                </a:lnTo>
                <a:lnTo>
                  <a:pt x="129" y="81"/>
                </a:lnTo>
                <a:lnTo>
                  <a:pt x="128" y="84"/>
                </a:lnTo>
                <a:lnTo>
                  <a:pt x="128" y="84"/>
                </a:lnTo>
                <a:lnTo>
                  <a:pt x="131" y="84"/>
                </a:lnTo>
                <a:lnTo>
                  <a:pt x="131" y="84"/>
                </a:lnTo>
                <a:close/>
                <a:moveTo>
                  <a:pt x="203" y="267"/>
                </a:moveTo>
                <a:lnTo>
                  <a:pt x="203" y="267"/>
                </a:lnTo>
                <a:lnTo>
                  <a:pt x="199" y="267"/>
                </a:lnTo>
                <a:lnTo>
                  <a:pt x="195" y="267"/>
                </a:lnTo>
                <a:lnTo>
                  <a:pt x="195" y="267"/>
                </a:lnTo>
                <a:lnTo>
                  <a:pt x="195" y="269"/>
                </a:lnTo>
                <a:lnTo>
                  <a:pt x="195" y="269"/>
                </a:lnTo>
                <a:lnTo>
                  <a:pt x="196" y="269"/>
                </a:lnTo>
                <a:lnTo>
                  <a:pt x="196" y="269"/>
                </a:lnTo>
                <a:lnTo>
                  <a:pt x="197" y="267"/>
                </a:lnTo>
                <a:lnTo>
                  <a:pt x="199" y="267"/>
                </a:lnTo>
                <a:lnTo>
                  <a:pt x="199" y="267"/>
                </a:lnTo>
                <a:lnTo>
                  <a:pt x="203" y="267"/>
                </a:lnTo>
                <a:lnTo>
                  <a:pt x="203" y="267"/>
                </a:lnTo>
                <a:close/>
                <a:moveTo>
                  <a:pt x="236" y="245"/>
                </a:moveTo>
                <a:lnTo>
                  <a:pt x="236" y="245"/>
                </a:lnTo>
                <a:lnTo>
                  <a:pt x="236" y="246"/>
                </a:lnTo>
                <a:lnTo>
                  <a:pt x="236" y="246"/>
                </a:lnTo>
                <a:lnTo>
                  <a:pt x="240" y="242"/>
                </a:lnTo>
                <a:lnTo>
                  <a:pt x="240" y="242"/>
                </a:lnTo>
                <a:lnTo>
                  <a:pt x="237" y="240"/>
                </a:lnTo>
                <a:lnTo>
                  <a:pt x="237" y="240"/>
                </a:lnTo>
                <a:lnTo>
                  <a:pt x="236" y="245"/>
                </a:lnTo>
                <a:lnTo>
                  <a:pt x="236" y="245"/>
                </a:lnTo>
                <a:close/>
                <a:moveTo>
                  <a:pt x="209" y="246"/>
                </a:moveTo>
                <a:lnTo>
                  <a:pt x="209" y="246"/>
                </a:lnTo>
                <a:lnTo>
                  <a:pt x="209" y="247"/>
                </a:lnTo>
                <a:lnTo>
                  <a:pt x="209" y="247"/>
                </a:lnTo>
                <a:lnTo>
                  <a:pt x="207" y="249"/>
                </a:lnTo>
                <a:lnTo>
                  <a:pt x="207" y="249"/>
                </a:lnTo>
                <a:lnTo>
                  <a:pt x="206" y="250"/>
                </a:lnTo>
                <a:lnTo>
                  <a:pt x="206" y="252"/>
                </a:lnTo>
                <a:lnTo>
                  <a:pt x="206" y="252"/>
                </a:lnTo>
                <a:lnTo>
                  <a:pt x="209" y="249"/>
                </a:lnTo>
                <a:lnTo>
                  <a:pt x="209" y="246"/>
                </a:lnTo>
                <a:lnTo>
                  <a:pt x="209" y="246"/>
                </a:lnTo>
                <a:close/>
                <a:moveTo>
                  <a:pt x="166" y="176"/>
                </a:moveTo>
                <a:lnTo>
                  <a:pt x="166" y="176"/>
                </a:lnTo>
                <a:lnTo>
                  <a:pt x="165" y="164"/>
                </a:lnTo>
                <a:lnTo>
                  <a:pt x="165" y="164"/>
                </a:lnTo>
                <a:lnTo>
                  <a:pt x="166" y="176"/>
                </a:lnTo>
                <a:lnTo>
                  <a:pt x="166" y="176"/>
                </a:lnTo>
                <a:close/>
                <a:moveTo>
                  <a:pt x="45" y="283"/>
                </a:moveTo>
                <a:lnTo>
                  <a:pt x="45" y="283"/>
                </a:lnTo>
                <a:lnTo>
                  <a:pt x="47" y="284"/>
                </a:lnTo>
                <a:lnTo>
                  <a:pt x="50" y="284"/>
                </a:lnTo>
                <a:lnTo>
                  <a:pt x="50" y="284"/>
                </a:lnTo>
                <a:lnTo>
                  <a:pt x="47" y="280"/>
                </a:lnTo>
                <a:lnTo>
                  <a:pt x="47" y="280"/>
                </a:lnTo>
                <a:lnTo>
                  <a:pt x="45" y="283"/>
                </a:lnTo>
                <a:lnTo>
                  <a:pt x="45" y="283"/>
                </a:lnTo>
                <a:close/>
                <a:moveTo>
                  <a:pt x="320" y="270"/>
                </a:moveTo>
                <a:lnTo>
                  <a:pt x="320" y="270"/>
                </a:lnTo>
                <a:lnTo>
                  <a:pt x="318" y="274"/>
                </a:lnTo>
                <a:lnTo>
                  <a:pt x="318" y="274"/>
                </a:lnTo>
                <a:lnTo>
                  <a:pt x="320" y="277"/>
                </a:lnTo>
                <a:lnTo>
                  <a:pt x="320" y="277"/>
                </a:lnTo>
                <a:lnTo>
                  <a:pt x="320" y="270"/>
                </a:lnTo>
                <a:lnTo>
                  <a:pt x="320" y="270"/>
                </a:lnTo>
                <a:close/>
                <a:moveTo>
                  <a:pt x="82" y="250"/>
                </a:moveTo>
                <a:lnTo>
                  <a:pt x="82" y="250"/>
                </a:lnTo>
                <a:lnTo>
                  <a:pt x="81" y="249"/>
                </a:lnTo>
                <a:lnTo>
                  <a:pt x="81" y="249"/>
                </a:lnTo>
                <a:lnTo>
                  <a:pt x="81" y="249"/>
                </a:lnTo>
                <a:lnTo>
                  <a:pt x="79" y="249"/>
                </a:lnTo>
                <a:lnTo>
                  <a:pt x="78" y="249"/>
                </a:lnTo>
                <a:lnTo>
                  <a:pt x="78" y="249"/>
                </a:lnTo>
                <a:lnTo>
                  <a:pt x="78" y="250"/>
                </a:lnTo>
                <a:lnTo>
                  <a:pt x="79" y="252"/>
                </a:lnTo>
                <a:lnTo>
                  <a:pt x="79" y="252"/>
                </a:lnTo>
                <a:lnTo>
                  <a:pt x="82" y="250"/>
                </a:lnTo>
                <a:lnTo>
                  <a:pt x="82" y="250"/>
                </a:lnTo>
                <a:close/>
                <a:moveTo>
                  <a:pt x="190" y="131"/>
                </a:moveTo>
                <a:lnTo>
                  <a:pt x="190" y="131"/>
                </a:lnTo>
                <a:lnTo>
                  <a:pt x="189" y="127"/>
                </a:lnTo>
                <a:lnTo>
                  <a:pt x="189" y="127"/>
                </a:lnTo>
                <a:lnTo>
                  <a:pt x="187" y="132"/>
                </a:lnTo>
                <a:lnTo>
                  <a:pt x="187" y="132"/>
                </a:lnTo>
                <a:lnTo>
                  <a:pt x="190" y="131"/>
                </a:lnTo>
                <a:lnTo>
                  <a:pt x="190" y="131"/>
                </a:lnTo>
                <a:close/>
                <a:moveTo>
                  <a:pt x="256" y="303"/>
                </a:moveTo>
                <a:lnTo>
                  <a:pt x="256" y="303"/>
                </a:lnTo>
                <a:lnTo>
                  <a:pt x="254" y="306"/>
                </a:lnTo>
                <a:lnTo>
                  <a:pt x="254" y="306"/>
                </a:lnTo>
                <a:lnTo>
                  <a:pt x="251" y="309"/>
                </a:lnTo>
                <a:lnTo>
                  <a:pt x="251" y="309"/>
                </a:lnTo>
                <a:lnTo>
                  <a:pt x="253" y="307"/>
                </a:lnTo>
                <a:lnTo>
                  <a:pt x="256" y="306"/>
                </a:lnTo>
                <a:lnTo>
                  <a:pt x="256" y="306"/>
                </a:lnTo>
                <a:lnTo>
                  <a:pt x="256" y="304"/>
                </a:lnTo>
                <a:lnTo>
                  <a:pt x="256" y="303"/>
                </a:lnTo>
                <a:lnTo>
                  <a:pt x="256" y="303"/>
                </a:lnTo>
                <a:close/>
                <a:moveTo>
                  <a:pt x="219" y="183"/>
                </a:moveTo>
                <a:lnTo>
                  <a:pt x="219" y="183"/>
                </a:lnTo>
                <a:lnTo>
                  <a:pt x="219" y="189"/>
                </a:lnTo>
                <a:lnTo>
                  <a:pt x="219" y="189"/>
                </a:lnTo>
                <a:lnTo>
                  <a:pt x="222" y="186"/>
                </a:lnTo>
                <a:lnTo>
                  <a:pt x="222" y="183"/>
                </a:lnTo>
                <a:lnTo>
                  <a:pt x="222" y="183"/>
                </a:lnTo>
                <a:lnTo>
                  <a:pt x="219" y="183"/>
                </a:lnTo>
                <a:lnTo>
                  <a:pt x="219" y="183"/>
                </a:lnTo>
                <a:close/>
                <a:moveTo>
                  <a:pt x="24" y="196"/>
                </a:moveTo>
                <a:lnTo>
                  <a:pt x="24" y="196"/>
                </a:lnTo>
                <a:lnTo>
                  <a:pt x="24" y="196"/>
                </a:lnTo>
                <a:lnTo>
                  <a:pt x="24" y="196"/>
                </a:lnTo>
                <a:lnTo>
                  <a:pt x="18" y="196"/>
                </a:lnTo>
                <a:lnTo>
                  <a:pt x="18" y="196"/>
                </a:lnTo>
                <a:lnTo>
                  <a:pt x="20" y="199"/>
                </a:lnTo>
                <a:lnTo>
                  <a:pt x="20" y="199"/>
                </a:lnTo>
                <a:lnTo>
                  <a:pt x="24" y="196"/>
                </a:lnTo>
                <a:lnTo>
                  <a:pt x="24" y="196"/>
                </a:lnTo>
                <a:close/>
                <a:moveTo>
                  <a:pt x="159" y="239"/>
                </a:moveTo>
                <a:lnTo>
                  <a:pt x="159" y="239"/>
                </a:lnTo>
                <a:lnTo>
                  <a:pt x="162" y="237"/>
                </a:lnTo>
                <a:lnTo>
                  <a:pt x="163" y="235"/>
                </a:lnTo>
                <a:lnTo>
                  <a:pt x="163" y="235"/>
                </a:lnTo>
                <a:lnTo>
                  <a:pt x="159" y="237"/>
                </a:lnTo>
                <a:lnTo>
                  <a:pt x="159" y="237"/>
                </a:lnTo>
                <a:lnTo>
                  <a:pt x="159" y="239"/>
                </a:lnTo>
                <a:lnTo>
                  <a:pt x="159" y="239"/>
                </a:lnTo>
                <a:close/>
                <a:moveTo>
                  <a:pt x="124" y="222"/>
                </a:moveTo>
                <a:lnTo>
                  <a:pt x="124" y="222"/>
                </a:lnTo>
                <a:lnTo>
                  <a:pt x="126" y="219"/>
                </a:lnTo>
                <a:lnTo>
                  <a:pt x="126" y="219"/>
                </a:lnTo>
                <a:lnTo>
                  <a:pt x="126" y="218"/>
                </a:lnTo>
                <a:lnTo>
                  <a:pt x="126" y="218"/>
                </a:lnTo>
                <a:lnTo>
                  <a:pt x="122" y="220"/>
                </a:lnTo>
                <a:lnTo>
                  <a:pt x="122" y="220"/>
                </a:lnTo>
                <a:lnTo>
                  <a:pt x="124" y="222"/>
                </a:lnTo>
                <a:lnTo>
                  <a:pt x="124" y="222"/>
                </a:lnTo>
                <a:close/>
                <a:moveTo>
                  <a:pt x="135" y="57"/>
                </a:moveTo>
                <a:lnTo>
                  <a:pt x="135" y="57"/>
                </a:lnTo>
                <a:lnTo>
                  <a:pt x="153" y="57"/>
                </a:lnTo>
                <a:lnTo>
                  <a:pt x="153" y="57"/>
                </a:lnTo>
                <a:lnTo>
                  <a:pt x="143" y="56"/>
                </a:lnTo>
                <a:lnTo>
                  <a:pt x="135" y="57"/>
                </a:lnTo>
                <a:lnTo>
                  <a:pt x="135" y="57"/>
                </a:lnTo>
                <a:close/>
                <a:moveTo>
                  <a:pt x="202" y="210"/>
                </a:moveTo>
                <a:lnTo>
                  <a:pt x="202" y="210"/>
                </a:lnTo>
                <a:lnTo>
                  <a:pt x="202" y="210"/>
                </a:lnTo>
                <a:lnTo>
                  <a:pt x="202" y="210"/>
                </a:lnTo>
                <a:lnTo>
                  <a:pt x="205" y="209"/>
                </a:lnTo>
                <a:lnTo>
                  <a:pt x="206" y="206"/>
                </a:lnTo>
                <a:lnTo>
                  <a:pt x="206" y="206"/>
                </a:lnTo>
                <a:lnTo>
                  <a:pt x="202" y="208"/>
                </a:lnTo>
                <a:lnTo>
                  <a:pt x="202" y="208"/>
                </a:lnTo>
                <a:lnTo>
                  <a:pt x="202" y="210"/>
                </a:lnTo>
                <a:lnTo>
                  <a:pt x="202" y="210"/>
                </a:lnTo>
                <a:close/>
                <a:moveTo>
                  <a:pt x="131" y="246"/>
                </a:moveTo>
                <a:lnTo>
                  <a:pt x="131" y="246"/>
                </a:lnTo>
                <a:lnTo>
                  <a:pt x="131" y="243"/>
                </a:lnTo>
                <a:lnTo>
                  <a:pt x="131" y="243"/>
                </a:lnTo>
                <a:lnTo>
                  <a:pt x="128" y="246"/>
                </a:lnTo>
                <a:lnTo>
                  <a:pt x="128" y="246"/>
                </a:lnTo>
                <a:lnTo>
                  <a:pt x="128" y="247"/>
                </a:lnTo>
                <a:lnTo>
                  <a:pt x="128" y="247"/>
                </a:lnTo>
                <a:lnTo>
                  <a:pt x="131" y="246"/>
                </a:lnTo>
                <a:lnTo>
                  <a:pt x="131" y="246"/>
                </a:lnTo>
                <a:close/>
                <a:moveTo>
                  <a:pt x="151" y="63"/>
                </a:moveTo>
                <a:lnTo>
                  <a:pt x="151" y="63"/>
                </a:lnTo>
                <a:lnTo>
                  <a:pt x="145" y="63"/>
                </a:lnTo>
                <a:lnTo>
                  <a:pt x="145" y="63"/>
                </a:lnTo>
                <a:lnTo>
                  <a:pt x="149" y="66"/>
                </a:lnTo>
                <a:lnTo>
                  <a:pt x="149" y="66"/>
                </a:lnTo>
                <a:lnTo>
                  <a:pt x="151" y="63"/>
                </a:lnTo>
                <a:lnTo>
                  <a:pt x="151" y="63"/>
                </a:lnTo>
                <a:close/>
                <a:moveTo>
                  <a:pt x="165" y="223"/>
                </a:moveTo>
                <a:lnTo>
                  <a:pt x="165" y="223"/>
                </a:lnTo>
                <a:lnTo>
                  <a:pt x="162" y="226"/>
                </a:lnTo>
                <a:lnTo>
                  <a:pt x="160" y="230"/>
                </a:lnTo>
                <a:lnTo>
                  <a:pt x="160" y="230"/>
                </a:lnTo>
                <a:lnTo>
                  <a:pt x="165" y="226"/>
                </a:lnTo>
                <a:lnTo>
                  <a:pt x="165" y="226"/>
                </a:lnTo>
                <a:lnTo>
                  <a:pt x="165" y="225"/>
                </a:lnTo>
                <a:lnTo>
                  <a:pt x="165" y="223"/>
                </a:lnTo>
                <a:lnTo>
                  <a:pt x="165" y="223"/>
                </a:lnTo>
                <a:close/>
                <a:moveTo>
                  <a:pt x="7" y="209"/>
                </a:moveTo>
                <a:lnTo>
                  <a:pt x="7" y="209"/>
                </a:lnTo>
                <a:lnTo>
                  <a:pt x="7" y="205"/>
                </a:lnTo>
                <a:lnTo>
                  <a:pt x="7" y="205"/>
                </a:lnTo>
                <a:lnTo>
                  <a:pt x="7" y="201"/>
                </a:lnTo>
                <a:lnTo>
                  <a:pt x="7" y="201"/>
                </a:lnTo>
                <a:lnTo>
                  <a:pt x="8" y="196"/>
                </a:lnTo>
                <a:lnTo>
                  <a:pt x="8" y="196"/>
                </a:lnTo>
                <a:lnTo>
                  <a:pt x="7" y="196"/>
                </a:lnTo>
                <a:lnTo>
                  <a:pt x="7" y="196"/>
                </a:lnTo>
                <a:lnTo>
                  <a:pt x="7" y="209"/>
                </a:lnTo>
                <a:lnTo>
                  <a:pt x="7" y="209"/>
                </a:lnTo>
                <a:close/>
                <a:moveTo>
                  <a:pt x="135" y="287"/>
                </a:moveTo>
                <a:lnTo>
                  <a:pt x="135" y="287"/>
                </a:lnTo>
                <a:lnTo>
                  <a:pt x="135" y="287"/>
                </a:lnTo>
                <a:lnTo>
                  <a:pt x="135" y="287"/>
                </a:lnTo>
                <a:lnTo>
                  <a:pt x="138" y="293"/>
                </a:lnTo>
                <a:lnTo>
                  <a:pt x="138" y="293"/>
                </a:lnTo>
                <a:lnTo>
                  <a:pt x="138" y="293"/>
                </a:lnTo>
                <a:lnTo>
                  <a:pt x="138" y="293"/>
                </a:lnTo>
                <a:lnTo>
                  <a:pt x="136" y="289"/>
                </a:lnTo>
                <a:lnTo>
                  <a:pt x="136" y="289"/>
                </a:lnTo>
                <a:lnTo>
                  <a:pt x="135" y="287"/>
                </a:lnTo>
                <a:lnTo>
                  <a:pt x="135" y="287"/>
                </a:lnTo>
                <a:close/>
                <a:moveTo>
                  <a:pt x="186" y="94"/>
                </a:moveTo>
                <a:lnTo>
                  <a:pt x="186" y="94"/>
                </a:lnTo>
                <a:lnTo>
                  <a:pt x="187" y="94"/>
                </a:lnTo>
                <a:lnTo>
                  <a:pt x="187" y="94"/>
                </a:lnTo>
                <a:lnTo>
                  <a:pt x="185" y="90"/>
                </a:lnTo>
                <a:lnTo>
                  <a:pt x="185" y="90"/>
                </a:lnTo>
                <a:lnTo>
                  <a:pt x="183" y="94"/>
                </a:lnTo>
                <a:lnTo>
                  <a:pt x="183" y="94"/>
                </a:lnTo>
                <a:lnTo>
                  <a:pt x="186" y="94"/>
                </a:lnTo>
                <a:lnTo>
                  <a:pt x="186" y="94"/>
                </a:lnTo>
                <a:close/>
                <a:moveTo>
                  <a:pt x="196" y="122"/>
                </a:moveTo>
                <a:lnTo>
                  <a:pt x="196" y="122"/>
                </a:lnTo>
                <a:lnTo>
                  <a:pt x="195" y="120"/>
                </a:lnTo>
                <a:lnTo>
                  <a:pt x="195" y="120"/>
                </a:lnTo>
                <a:lnTo>
                  <a:pt x="195" y="120"/>
                </a:lnTo>
                <a:lnTo>
                  <a:pt x="195" y="120"/>
                </a:lnTo>
                <a:lnTo>
                  <a:pt x="193" y="121"/>
                </a:lnTo>
                <a:lnTo>
                  <a:pt x="193" y="122"/>
                </a:lnTo>
                <a:lnTo>
                  <a:pt x="193" y="122"/>
                </a:lnTo>
                <a:lnTo>
                  <a:pt x="193" y="122"/>
                </a:lnTo>
                <a:lnTo>
                  <a:pt x="196" y="122"/>
                </a:lnTo>
                <a:lnTo>
                  <a:pt x="196" y="122"/>
                </a:lnTo>
                <a:close/>
                <a:moveTo>
                  <a:pt x="75" y="270"/>
                </a:moveTo>
                <a:lnTo>
                  <a:pt x="75" y="270"/>
                </a:lnTo>
                <a:lnTo>
                  <a:pt x="74" y="264"/>
                </a:lnTo>
                <a:lnTo>
                  <a:pt x="74" y="264"/>
                </a:lnTo>
                <a:lnTo>
                  <a:pt x="72" y="263"/>
                </a:lnTo>
                <a:lnTo>
                  <a:pt x="72" y="263"/>
                </a:lnTo>
                <a:lnTo>
                  <a:pt x="72" y="263"/>
                </a:lnTo>
                <a:lnTo>
                  <a:pt x="72" y="263"/>
                </a:lnTo>
                <a:lnTo>
                  <a:pt x="72" y="263"/>
                </a:lnTo>
                <a:lnTo>
                  <a:pt x="72" y="267"/>
                </a:lnTo>
                <a:lnTo>
                  <a:pt x="75" y="270"/>
                </a:lnTo>
                <a:lnTo>
                  <a:pt x="75" y="270"/>
                </a:lnTo>
                <a:close/>
                <a:moveTo>
                  <a:pt x="79" y="262"/>
                </a:moveTo>
                <a:lnTo>
                  <a:pt x="79" y="262"/>
                </a:lnTo>
                <a:lnTo>
                  <a:pt x="79" y="264"/>
                </a:lnTo>
                <a:lnTo>
                  <a:pt x="79" y="264"/>
                </a:lnTo>
                <a:lnTo>
                  <a:pt x="84" y="262"/>
                </a:lnTo>
                <a:lnTo>
                  <a:pt x="84" y="262"/>
                </a:lnTo>
                <a:lnTo>
                  <a:pt x="79" y="262"/>
                </a:lnTo>
                <a:lnTo>
                  <a:pt x="79" y="262"/>
                </a:lnTo>
                <a:close/>
                <a:moveTo>
                  <a:pt x="207" y="192"/>
                </a:moveTo>
                <a:lnTo>
                  <a:pt x="207" y="192"/>
                </a:lnTo>
                <a:lnTo>
                  <a:pt x="205" y="195"/>
                </a:lnTo>
                <a:lnTo>
                  <a:pt x="203" y="198"/>
                </a:lnTo>
                <a:lnTo>
                  <a:pt x="203" y="198"/>
                </a:lnTo>
                <a:lnTo>
                  <a:pt x="207" y="192"/>
                </a:lnTo>
                <a:lnTo>
                  <a:pt x="207" y="192"/>
                </a:lnTo>
                <a:lnTo>
                  <a:pt x="207" y="192"/>
                </a:lnTo>
                <a:lnTo>
                  <a:pt x="207" y="192"/>
                </a:lnTo>
                <a:close/>
                <a:moveTo>
                  <a:pt x="87" y="300"/>
                </a:moveTo>
                <a:lnTo>
                  <a:pt x="87" y="300"/>
                </a:lnTo>
                <a:lnTo>
                  <a:pt x="87" y="301"/>
                </a:lnTo>
                <a:lnTo>
                  <a:pt x="87" y="303"/>
                </a:lnTo>
                <a:lnTo>
                  <a:pt x="87" y="303"/>
                </a:lnTo>
                <a:lnTo>
                  <a:pt x="87" y="304"/>
                </a:lnTo>
                <a:lnTo>
                  <a:pt x="88" y="304"/>
                </a:lnTo>
                <a:lnTo>
                  <a:pt x="88" y="304"/>
                </a:lnTo>
                <a:lnTo>
                  <a:pt x="87" y="300"/>
                </a:lnTo>
                <a:lnTo>
                  <a:pt x="87" y="300"/>
                </a:lnTo>
                <a:close/>
                <a:moveTo>
                  <a:pt x="324" y="321"/>
                </a:moveTo>
                <a:lnTo>
                  <a:pt x="324" y="321"/>
                </a:lnTo>
                <a:lnTo>
                  <a:pt x="325" y="321"/>
                </a:lnTo>
                <a:lnTo>
                  <a:pt x="325" y="321"/>
                </a:lnTo>
                <a:lnTo>
                  <a:pt x="325" y="321"/>
                </a:lnTo>
                <a:lnTo>
                  <a:pt x="327" y="320"/>
                </a:lnTo>
                <a:lnTo>
                  <a:pt x="327" y="317"/>
                </a:lnTo>
                <a:lnTo>
                  <a:pt x="327" y="317"/>
                </a:lnTo>
                <a:lnTo>
                  <a:pt x="324" y="321"/>
                </a:lnTo>
                <a:lnTo>
                  <a:pt x="324" y="321"/>
                </a:lnTo>
                <a:close/>
                <a:moveTo>
                  <a:pt x="261" y="306"/>
                </a:moveTo>
                <a:lnTo>
                  <a:pt x="261" y="306"/>
                </a:lnTo>
                <a:lnTo>
                  <a:pt x="261" y="300"/>
                </a:lnTo>
                <a:lnTo>
                  <a:pt x="261" y="300"/>
                </a:lnTo>
                <a:lnTo>
                  <a:pt x="261" y="300"/>
                </a:lnTo>
                <a:lnTo>
                  <a:pt x="261" y="300"/>
                </a:lnTo>
                <a:lnTo>
                  <a:pt x="260" y="304"/>
                </a:lnTo>
                <a:lnTo>
                  <a:pt x="260" y="304"/>
                </a:lnTo>
                <a:lnTo>
                  <a:pt x="260" y="306"/>
                </a:lnTo>
                <a:lnTo>
                  <a:pt x="261" y="306"/>
                </a:lnTo>
                <a:lnTo>
                  <a:pt x="261" y="306"/>
                </a:lnTo>
                <a:close/>
                <a:moveTo>
                  <a:pt x="236" y="296"/>
                </a:moveTo>
                <a:lnTo>
                  <a:pt x="236" y="296"/>
                </a:lnTo>
                <a:lnTo>
                  <a:pt x="234" y="296"/>
                </a:lnTo>
                <a:lnTo>
                  <a:pt x="234" y="296"/>
                </a:lnTo>
                <a:lnTo>
                  <a:pt x="233" y="300"/>
                </a:lnTo>
                <a:lnTo>
                  <a:pt x="233" y="300"/>
                </a:lnTo>
                <a:lnTo>
                  <a:pt x="233" y="300"/>
                </a:lnTo>
                <a:lnTo>
                  <a:pt x="234" y="301"/>
                </a:lnTo>
                <a:lnTo>
                  <a:pt x="234" y="301"/>
                </a:lnTo>
                <a:lnTo>
                  <a:pt x="236" y="296"/>
                </a:lnTo>
                <a:lnTo>
                  <a:pt x="236" y="296"/>
                </a:lnTo>
                <a:close/>
                <a:moveTo>
                  <a:pt x="170" y="330"/>
                </a:moveTo>
                <a:lnTo>
                  <a:pt x="170" y="330"/>
                </a:lnTo>
                <a:lnTo>
                  <a:pt x="170" y="326"/>
                </a:lnTo>
                <a:lnTo>
                  <a:pt x="170" y="326"/>
                </a:lnTo>
                <a:lnTo>
                  <a:pt x="169" y="327"/>
                </a:lnTo>
                <a:lnTo>
                  <a:pt x="169" y="327"/>
                </a:lnTo>
                <a:lnTo>
                  <a:pt x="169" y="328"/>
                </a:lnTo>
                <a:lnTo>
                  <a:pt x="170" y="330"/>
                </a:lnTo>
                <a:lnTo>
                  <a:pt x="170" y="330"/>
                </a:lnTo>
                <a:close/>
                <a:moveTo>
                  <a:pt x="20" y="215"/>
                </a:moveTo>
                <a:lnTo>
                  <a:pt x="20" y="215"/>
                </a:lnTo>
                <a:lnTo>
                  <a:pt x="20" y="215"/>
                </a:lnTo>
                <a:lnTo>
                  <a:pt x="20" y="215"/>
                </a:lnTo>
                <a:lnTo>
                  <a:pt x="17" y="216"/>
                </a:lnTo>
                <a:lnTo>
                  <a:pt x="17" y="216"/>
                </a:lnTo>
                <a:lnTo>
                  <a:pt x="17" y="218"/>
                </a:lnTo>
                <a:lnTo>
                  <a:pt x="17" y="218"/>
                </a:lnTo>
                <a:lnTo>
                  <a:pt x="20" y="215"/>
                </a:lnTo>
                <a:lnTo>
                  <a:pt x="20" y="215"/>
                </a:lnTo>
                <a:close/>
                <a:moveTo>
                  <a:pt x="200" y="259"/>
                </a:moveTo>
                <a:lnTo>
                  <a:pt x="200" y="259"/>
                </a:lnTo>
                <a:lnTo>
                  <a:pt x="206" y="259"/>
                </a:lnTo>
                <a:lnTo>
                  <a:pt x="206" y="259"/>
                </a:lnTo>
                <a:lnTo>
                  <a:pt x="206" y="259"/>
                </a:lnTo>
                <a:lnTo>
                  <a:pt x="206" y="259"/>
                </a:lnTo>
                <a:lnTo>
                  <a:pt x="203" y="259"/>
                </a:lnTo>
                <a:lnTo>
                  <a:pt x="203" y="259"/>
                </a:lnTo>
                <a:lnTo>
                  <a:pt x="202" y="259"/>
                </a:lnTo>
                <a:lnTo>
                  <a:pt x="200" y="259"/>
                </a:lnTo>
                <a:lnTo>
                  <a:pt x="200" y="259"/>
                </a:lnTo>
                <a:close/>
                <a:moveTo>
                  <a:pt x="132" y="209"/>
                </a:moveTo>
                <a:lnTo>
                  <a:pt x="132" y="209"/>
                </a:lnTo>
                <a:lnTo>
                  <a:pt x="135" y="209"/>
                </a:lnTo>
                <a:lnTo>
                  <a:pt x="133" y="206"/>
                </a:lnTo>
                <a:lnTo>
                  <a:pt x="133" y="206"/>
                </a:lnTo>
                <a:lnTo>
                  <a:pt x="132" y="208"/>
                </a:lnTo>
                <a:lnTo>
                  <a:pt x="132" y="209"/>
                </a:lnTo>
                <a:lnTo>
                  <a:pt x="132" y="209"/>
                </a:lnTo>
                <a:close/>
                <a:moveTo>
                  <a:pt x="212" y="228"/>
                </a:moveTo>
                <a:lnTo>
                  <a:pt x="212" y="228"/>
                </a:lnTo>
                <a:lnTo>
                  <a:pt x="213" y="226"/>
                </a:lnTo>
                <a:lnTo>
                  <a:pt x="214" y="223"/>
                </a:lnTo>
                <a:lnTo>
                  <a:pt x="214" y="223"/>
                </a:lnTo>
                <a:lnTo>
                  <a:pt x="212" y="225"/>
                </a:lnTo>
                <a:lnTo>
                  <a:pt x="212" y="228"/>
                </a:lnTo>
                <a:lnTo>
                  <a:pt x="212" y="228"/>
                </a:lnTo>
                <a:close/>
                <a:moveTo>
                  <a:pt x="277" y="307"/>
                </a:moveTo>
                <a:lnTo>
                  <a:pt x="277" y="307"/>
                </a:lnTo>
                <a:lnTo>
                  <a:pt x="273" y="306"/>
                </a:lnTo>
                <a:lnTo>
                  <a:pt x="273" y="306"/>
                </a:lnTo>
                <a:lnTo>
                  <a:pt x="273" y="306"/>
                </a:lnTo>
                <a:lnTo>
                  <a:pt x="273" y="306"/>
                </a:lnTo>
                <a:lnTo>
                  <a:pt x="274" y="309"/>
                </a:lnTo>
                <a:lnTo>
                  <a:pt x="274" y="309"/>
                </a:lnTo>
                <a:lnTo>
                  <a:pt x="277" y="307"/>
                </a:lnTo>
                <a:lnTo>
                  <a:pt x="277" y="307"/>
                </a:lnTo>
                <a:close/>
                <a:moveTo>
                  <a:pt x="274" y="174"/>
                </a:moveTo>
                <a:lnTo>
                  <a:pt x="274" y="174"/>
                </a:lnTo>
                <a:lnTo>
                  <a:pt x="274" y="174"/>
                </a:lnTo>
                <a:lnTo>
                  <a:pt x="274" y="174"/>
                </a:lnTo>
                <a:lnTo>
                  <a:pt x="276" y="182"/>
                </a:lnTo>
                <a:lnTo>
                  <a:pt x="276" y="182"/>
                </a:lnTo>
                <a:lnTo>
                  <a:pt x="276" y="178"/>
                </a:lnTo>
                <a:lnTo>
                  <a:pt x="274" y="174"/>
                </a:lnTo>
                <a:lnTo>
                  <a:pt x="274" y="174"/>
                </a:lnTo>
                <a:close/>
                <a:moveTo>
                  <a:pt x="109" y="314"/>
                </a:moveTo>
                <a:lnTo>
                  <a:pt x="109" y="314"/>
                </a:lnTo>
                <a:lnTo>
                  <a:pt x="109" y="313"/>
                </a:lnTo>
                <a:lnTo>
                  <a:pt x="109" y="313"/>
                </a:lnTo>
                <a:lnTo>
                  <a:pt x="106" y="314"/>
                </a:lnTo>
                <a:lnTo>
                  <a:pt x="106" y="314"/>
                </a:lnTo>
                <a:lnTo>
                  <a:pt x="108" y="317"/>
                </a:lnTo>
                <a:lnTo>
                  <a:pt x="108" y="317"/>
                </a:lnTo>
                <a:lnTo>
                  <a:pt x="109" y="314"/>
                </a:lnTo>
                <a:lnTo>
                  <a:pt x="109" y="314"/>
                </a:lnTo>
                <a:close/>
                <a:moveTo>
                  <a:pt x="33" y="276"/>
                </a:moveTo>
                <a:lnTo>
                  <a:pt x="33" y="276"/>
                </a:lnTo>
                <a:lnTo>
                  <a:pt x="33" y="276"/>
                </a:lnTo>
                <a:lnTo>
                  <a:pt x="33" y="276"/>
                </a:lnTo>
                <a:lnTo>
                  <a:pt x="35" y="276"/>
                </a:lnTo>
                <a:lnTo>
                  <a:pt x="35" y="276"/>
                </a:lnTo>
                <a:lnTo>
                  <a:pt x="35" y="274"/>
                </a:lnTo>
                <a:lnTo>
                  <a:pt x="35" y="274"/>
                </a:lnTo>
                <a:lnTo>
                  <a:pt x="34" y="273"/>
                </a:lnTo>
                <a:lnTo>
                  <a:pt x="34" y="274"/>
                </a:lnTo>
                <a:lnTo>
                  <a:pt x="34" y="274"/>
                </a:lnTo>
                <a:lnTo>
                  <a:pt x="33" y="276"/>
                </a:lnTo>
                <a:lnTo>
                  <a:pt x="33" y="276"/>
                </a:lnTo>
                <a:close/>
                <a:moveTo>
                  <a:pt x="155" y="107"/>
                </a:moveTo>
                <a:lnTo>
                  <a:pt x="155" y="107"/>
                </a:lnTo>
                <a:lnTo>
                  <a:pt x="153" y="101"/>
                </a:lnTo>
                <a:lnTo>
                  <a:pt x="152" y="98"/>
                </a:lnTo>
                <a:lnTo>
                  <a:pt x="152" y="98"/>
                </a:lnTo>
                <a:lnTo>
                  <a:pt x="155" y="107"/>
                </a:lnTo>
                <a:lnTo>
                  <a:pt x="155" y="107"/>
                </a:lnTo>
                <a:close/>
                <a:moveTo>
                  <a:pt x="78" y="245"/>
                </a:moveTo>
                <a:lnTo>
                  <a:pt x="78" y="245"/>
                </a:lnTo>
                <a:lnTo>
                  <a:pt x="79" y="243"/>
                </a:lnTo>
                <a:lnTo>
                  <a:pt x="79" y="243"/>
                </a:lnTo>
                <a:lnTo>
                  <a:pt x="79" y="242"/>
                </a:lnTo>
                <a:lnTo>
                  <a:pt x="79" y="242"/>
                </a:lnTo>
                <a:lnTo>
                  <a:pt x="77" y="242"/>
                </a:lnTo>
                <a:lnTo>
                  <a:pt x="78" y="245"/>
                </a:lnTo>
                <a:lnTo>
                  <a:pt x="78" y="245"/>
                </a:lnTo>
                <a:close/>
                <a:moveTo>
                  <a:pt x="220" y="193"/>
                </a:moveTo>
                <a:lnTo>
                  <a:pt x="220" y="193"/>
                </a:lnTo>
                <a:lnTo>
                  <a:pt x="219" y="196"/>
                </a:lnTo>
                <a:lnTo>
                  <a:pt x="219" y="199"/>
                </a:lnTo>
                <a:lnTo>
                  <a:pt x="219" y="199"/>
                </a:lnTo>
                <a:lnTo>
                  <a:pt x="220" y="196"/>
                </a:lnTo>
                <a:lnTo>
                  <a:pt x="220" y="193"/>
                </a:lnTo>
                <a:lnTo>
                  <a:pt x="220" y="193"/>
                </a:lnTo>
                <a:close/>
                <a:moveTo>
                  <a:pt x="40" y="253"/>
                </a:moveTo>
                <a:lnTo>
                  <a:pt x="40" y="253"/>
                </a:lnTo>
                <a:lnTo>
                  <a:pt x="40" y="249"/>
                </a:lnTo>
                <a:lnTo>
                  <a:pt x="40" y="249"/>
                </a:lnTo>
                <a:lnTo>
                  <a:pt x="37" y="250"/>
                </a:lnTo>
                <a:lnTo>
                  <a:pt x="37" y="250"/>
                </a:lnTo>
                <a:lnTo>
                  <a:pt x="38" y="252"/>
                </a:lnTo>
                <a:lnTo>
                  <a:pt x="40" y="253"/>
                </a:lnTo>
                <a:lnTo>
                  <a:pt x="40" y="253"/>
                </a:lnTo>
                <a:close/>
                <a:moveTo>
                  <a:pt x="165" y="151"/>
                </a:moveTo>
                <a:lnTo>
                  <a:pt x="165" y="151"/>
                </a:lnTo>
                <a:lnTo>
                  <a:pt x="163" y="151"/>
                </a:lnTo>
                <a:lnTo>
                  <a:pt x="163" y="151"/>
                </a:lnTo>
                <a:lnTo>
                  <a:pt x="165" y="161"/>
                </a:lnTo>
                <a:lnTo>
                  <a:pt x="165" y="161"/>
                </a:lnTo>
                <a:lnTo>
                  <a:pt x="165" y="161"/>
                </a:lnTo>
                <a:lnTo>
                  <a:pt x="165" y="161"/>
                </a:lnTo>
                <a:lnTo>
                  <a:pt x="165" y="151"/>
                </a:lnTo>
                <a:lnTo>
                  <a:pt x="165" y="151"/>
                </a:lnTo>
                <a:close/>
                <a:moveTo>
                  <a:pt x="159" y="191"/>
                </a:moveTo>
                <a:lnTo>
                  <a:pt x="159" y="191"/>
                </a:lnTo>
                <a:lnTo>
                  <a:pt x="158" y="189"/>
                </a:lnTo>
                <a:lnTo>
                  <a:pt x="156" y="186"/>
                </a:lnTo>
                <a:lnTo>
                  <a:pt x="156" y="186"/>
                </a:lnTo>
                <a:lnTo>
                  <a:pt x="156" y="191"/>
                </a:lnTo>
                <a:lnTo>
                  <a:pt x="156" y="191"/>
                </a:lnTo>
                <a:lnTo>
                  <a:pt x="159" y="191"/>
                </a:lnTo>
                <a:lnTo>
                  <a:pt x="159" y="191"/>
                </a:lnTo>
                <a:close/>
                <a:moveTo>
                  <a:pt x="116" y="131"/>
                </a:moveTo>
                <a:lnTo>
                  <a:pt x="116" y="131"/>
                </a:lnTo>
                <a:lnTo>
                  <a:pt x="116" y="132"/>
                </a:lnTo>
                <a:lnTo>
                  <a:pt x="116" y="132"/>
                </a:lnTo>
                <a:lnTo>
                  <a:pt x="119" y="129"/>
                </a:lnTo>
                <a:lnTo>
                  <a:pt x="119" y="129"/>
                </a:lnTo>
                <a:lnTo>
                  <a:pt x="119" y="129"/>
                </a:lnTo>
                <a:lnTo>
                  <a:pt x="119" y="129"/>
                </a:lnTo>
                <a:lnTo>
                  <a:pt x="116" y="131"/>
                </a:lnTo>
                <a:lnTo>
                  <a:pt x="116" y="131"/>
                </a:lnTo>
                <a:close/>
                <a:moveTo>
                  <a:pt x="146" y="120"/>
                </a:moveTo>
                <a:lnTo>
                  <a:pt x="146" y="120"/>
                </a:lnTo>
                <a:lnTo>
                  <a:pt x="145" y="122"/>
                </a:lnTo>
                <a:lnTo>
                  <a:pt x="145" y="122"/>
                </a:lnTo>
                <a:lnTo>
                  <a:pt x="145" y="124"/>
                </a:lnTo>
                <a:lnTo>
                  <a:pt x="145" y="124"/>
                </a:lnTo>
                <a:lnTo>
                  <a:pt x="148" y="122"/>
                </a:lnTo>
                <a:lnTo>
                  <a:pt x="148" y="122"/>
                </a:lnTo>
                <a:lnTo>
                  <a:pt x="146" y="120"/>
                </a:lnTo>
                <a:lnTo>
                  <a:pt x="146" y="120"/>
                </a:lnTo>
                <a:close/>
                <a:moveTo>
                  <a:pt x="16" y="235"/>
                </a:moveTo>
                <a:lnTo>
                  <a:pt x="16" y="235"/>
                </a:lnTo>
                <a:lnTo>
                  <a:pt x="16" y="235"/>
                </a:lnTo>
                <a:lnTo>
                  <a:pt x="16" y="233"/>
                </a:lnTo>
                <a:lnTo>
                  <a:pt x="16" y="233"/>
                </a:lnTo>
                <a:lnTo>
                  <a:pt x="16" y="229"/>
                </a:lnTo>
                <a:lnTo>
                  <a:pt x="16" y="229"/>
                </a:lnTo>
                <a:lnTo>
                  <a:pt x="14" y="229"/>
                </a:lnTo>
                <a:lnTo>
                  <a:pt x="14" y="229"/>
                </a:lnTo>
                <a:lnTo>
                  <a:pt x="14" y="229"/>
                </a:lnTo>
                <a:lnTo>
                  <a:pt x="14" y="229"/>
                </a:lnTo>
                <a:lnTo>
                  <a:pt x="16" y="235"/>
                </a:lnTo>
                <a:lnTo>
                  <a:pt x="16" y="235"/>
                </a:lnTo>
                <a:close/>
                <a:moveTo>
                  <a:pt x="249" y="273"/>
                </a:moveTo>
                <a:lnTo>
                  <a:pt x="249" y="273"/>
                </a:lnTo>
                <a:lnTo>
                  <a:pt x="250" y="274"/>
                </a:lnTo>
                <a:lnTo>
                  <a:pt x="250" y="274"/>
                </a:lnTo>
                <a:lnTo>
                  <a:pt x="251" y="273"/>
                </a:lnTo>
                <a:lnTo>
                  <a:pt x="251" y="273"/>
                </a:lnTo>
                <a:lnTo>
                  <a:pt x="251" y="272"/>
                </a:lnTo>
                <a:lnTo>
                  <a:pt x="251" y="272"/>
                </a:lnTo>
                <a:lnTo>
                  <a:pt x="249" y="273"/>
                </a:lnTo>
                <a:lnTo>
                  <a:pt x="249" y="273"/>
                </a:lnTo>
                <a:close/>
                <a:moveTo>
                  <a:pt x="138" y="266"/>
                </a:moveTo>
                <a:lnTo>
                  <a:pt x="138" y="266"/>
                </a:lnTo>
                <a:lnTo>
                  <a:pt x="138" y="266"/>
                </a:lnTo>
                <a:lnTo>
                  <a:pt x="138" y="266"/>
                </a:lnTo>
                <a:lnTo>
                  <a:pt x="129" y="264"/>
                </a:lnTo>
                <a:lnTo>
                  <a:pt x="129" y="264"/>
                </a:lnTo>
                <a:lnTo>
                  <a:pt x="128" y="266"/>
                </a:lnTo>
                <a:lnTo>
                  <a:pt x="128" y="266"/>
                </a:lnTo>
                <a:lnTo>
                  <a:pt x="138" y="266"/>
                </a:lnTo>
                <a:lnTo>
                  <a:pt x="138" y="266"/>
                </a:lnTo>
                <a:close/>
                <a:moveTo>
                  <a:pt x="202" y="303"/>
                </a:moveTo>
                <a:lnTo>
                  <a:pt x="202" y="303"/>
                </a:lnTo>
                <a:lnTo>
                  <a:pt x="200" y="304"/>
                </a:lnTo>
                <a:lnTo>
                  <a:pt x="200" y="304"/>
                </a:lnTo>
                <a:lnTo>
                  <a:pt x="205" y="307"/>
                </a:lnTo>
                <a:lnTo>
                  <a:pt x="205" y="307"/>
                </a:lnTo>
                <a:lnTo>
                  <a:pt x="205" y="306"/>
                </a:lnTo>
                <a:lnTo>
                  <a:pt x="205" y="306"/>
                </a:lnTo>
                <a:lnTo>
                  <a:pt x="202" y="303"/>
                </a:lnTo>
                <a:lnTo>
                  <a:pt x="202" y="303"/>
                </a:lnTo>
                <a:close/>
                <a:moveTo>
                  <a:pt x="202" y="334"/>
                </a:moveTo>
                <a:lnTo>
                  <a:pt x="202" y="334"/>
                </a:lnTo>
                <a:lnTo>
                  <a:pt x="203" y="334"/>
                </a:lnTo>
                <a:lnTo>
                  <a:pt x="203" y="334"/>
                </a:lnTo>
                <a:lnTo>
                  <a:pt x="200" y="330"/>
                </a:lnTo>
                <a:lnTo>
                  <a:pt x="200" y="330"/>
                </a:lnTo>
                <a:lnTo>
                  <a:pt x="199" y="330"/>
                </a:lnTo>
                <a:lnTo>
                  <a:pt x="199" y="330"/>
                </a:lnTo>
                <a:lnTo>
                  <a:pt x="200" y="331"/>
                </a:lnTo>
                <a:lnTo>
                  <a:pt x="200" y="331"/>
                </a:lnTo>
                <a:lnTo>
                  <a:pt x="202" y="334"/>
                </a:lnTo>
                <a:lnTo>
                  <a:pt x="202" y="334"/>
                </a:lnTo>
                <a:close/>
                <a:moveTo>
                  <a:pt x="11" y="209"/>
                </a:moveTo>
                <a:lnTo>
                  <a:pt x="11" y="209"/>
                </a:lnTo>
                <a:lnTo>
                  <a:pt x="11" y="209"/>
                </a:lnTo>
                <a:lnTo>
                  <a:pt x="11" y="209"/>
                </a:lnTo>
                <a:lnTo>
                  <a:pt x="10" y="210"/>
                </a:lnTo>
                <a:lnTo>
                  <a:pt x="10" y="210"/>
                </a:lnTo>
                <a:lnTo>
                  <a:pt x="11" y="213"/>
                </a:lnTo>
                <a:lnTo>
                  <a:pt x="11" y="213"/>
                </a:lnTo>
                <a:lnTo>
                  <a:pt x="11" y="213"/>
                </a:lnTo>
                <a:lnTo>
                  <a:pt x="11" y="213"/>
                </a:lnTo>
                <a:lnTo>
                  <a:pt x="11" y="209"/>
                </a:lnTo>
                <a:lnTo>
                  <a:pt x="11" y="209"/>
                </a:lnTo>
                <a:close/>
                <a:moveTo>
                  <a:pt x="129" y="71"/>
                </a:moveTo>
                <a:lnTo>
                  <a:pt x="129" y="71"/>
                </a:lnTo>
                <a:lnTo>
                  <a:pt x="133" y="71"/>
                </a:lnTo>
                <a:lnTo>
                  <a:pt x="133" y="71"/>
                </a:lnTo>
                <a:lnTo>
                  <a:pt x="133" y="71"/>
                </a:lnTo>
                <a:lnTo>
                  <a:pt x="133" y="71"/>
                </a:lnTo>
                <a:lnTo>
                  <a:pt x="132" y="70"/>
                </a:lnTo>
                <a:lnTo>
                  <a:pt x="132" y="70"/>
                </a:lnTo>
                <a:lnTo>
                  <a:pt x="131" y="70"/>
                </a:lnTo>
                <a:lnTo>
                  <a:pt x="129" y="71"/>
                </a:lnTo>
                <a:lnTo>
                  <a:pt x="129" y="71"/>
                </a:lnTo>
                <a:close/>
                <a:moveTo>
                  <a:pt x="233" y="309"/>
                </a:moveTo>
                <a:lnTo>
                  <a:pt x="233" y="309"/>
                </a:lnTo>
                <a:lnTo>
                  <a:pt x="233" y="309"/>
                </a:lnTo>
                <a:lnTo>
                  <a:pt x="233" y="309"/>
                </a:lnTo>
                <a:lnTo>
                  <a:pt x="230" y="304"/>
                </a:lnTo>
                <a:lnTo>
                  <a:pt x="230" y="304"/>
                </a:lnTo>
                <a:lnTo>
                  <a:pt x="230" y="304"/>
                </a:lnTo>
                <a:lnTo>
                  <a:pt x="230" y="304"/>
                </a:lnTo>
                <a:lnTo>
                  <a:pt x="232" y="309"/>
                </a:lnTo>
                <a:lnTo>
                  <a:pt x="232" y="309"/>
                </a:lnTo>
                <a:lnTo>
                  <a:pt x="233" y="309"/>
                </a:lnTo>
                <a:lnTo>
                  <a:pt x="233" y="309"/>
                </a:lnTo>
                <a:close/>
                <a:moveTo>
                  <a:pt x="190" y="66"/>
                </a:moveTo>
                <a:lnTo>
                  <a:pt x="190" y="66"/>
                </a:lnTo>
                <a:lnTo>
                  <a:pt x="183" y="64"/>
                </a:lnTo>
                <a:lnTo>
                  <a:pt x="183" y="64"/>
                </a:lnTo>
                <a:lnTo>
                  <a:pt x="186" y="66"/>
                </a:lnTo>
                <a:lnTo>
                  <a:pt x="190" y="66"/>
                </a:lnTo>
                <a:lnTo>
                  <a:pt x="190" y="66"/>
                </a:lnTo>
                <a:close/>
                <a:moveTo>
                  <a:pt x="259" y="374"/>
                </a:moveTo>
                <a:lnTo>
                  <a:pt x="259" y="374"/>
                </a:lnTo>
                <a:lnTo>
                  <a:pt x="260" y="371"/>
                </a:lnTo>
                <a:lnTo>
                  <a:pt x="260" y="371"/>
                </a:lnTo>
                <a:lnTo>
                  <a:pt x="256" y="372"/>
                </a:lnTo>
                <a:lnTo>
                  <a:pt x="256" y="372"/>
                </a:lnTo>
                <a:lnTo>
                  <a:pt x="259" y="374"/>
                </a:lnTo>
                <a:lnTo>
                  <a:pt x="259" y="374"/>
                </a:lnTo>
                <a:close/>
                <a:moveTo>
                  <a:pt x="48" y="269"/>
                </a:moveTo>
                <a:lnTo>
                  <a:pt x="48" y="269"/>
                </a:lnTo>
                <a:lnTo>
                  <a:pt x="48" y="263"/>
                </a:lnTo>
                <a:lnTo>
                  <a:pt x="47" y="260"/>
                </a:lnTo>
                <a:lnTo>
                  <a:pt x="47" y="260"/>
                </a:lnTo>
                <a:lnTo>
                  <a:pt x="48" y="269"/>
                </a:lnTo>
                <a:lnTo>
                  <a:pt x="48" y="269"/>
                </a:lnTo>
                <a:close/>
                <a:moveTo>
                  <a:pt x="267" y="297"/>
                </a:moveTo>
                <a:lnTo>
                  <a:pt x="267" y="297"/>
                </a:lnTo>
                <a:lnTo>
                  <a:pt x="267" y="300"/>
                </a:lnTo>
                <a:lnTo>
                  <a:pt x="267" y="300"/>
                </a:lnTo>
                <a:lnTo>
                  <a:pt x="267" y="301"/>
                </a:lnTo>
                <a:lnTo>
                  <a:pt x="268" y="303"/>
                </a:lnTo>
                <a:lnTo>
                  <a:pt x="268" y="303"/>
                </a:lnTo>
                <a:lnTo>
                  <a:pt x="267" y="297"/>
                </a:lnTo>
                <a:lnTo>
                  <a:pt x="267" y="297"/>
                </a:lnTo>
                <a:close/>
                <a:moveTo>
                  <a:pt x="203" y="321"/>
                </a:moveTo>
                <a:lnTo>
                  <a:pt x="203" y="321"/>
                </a:lnTo>
                <a:lnTo>
                  <a:pt x="205" y="323"/>
                </a:lnTo>
                <a:lnTo>
                  <a:pt x="205" y="323"/>
                </a:lnTo>
                <a:lnTo>
                  <a:pt x="206" y="324"/>
                </a:lnTo>
                <a:lnTo>
                  <a:pt x="206" y="324"/>
                </a:lnTo>
                <a:lnTo>
                  <a:pt x="205" y="320"/>
                </a:lnTo>
                <a:lnTo>
                  <a:pt x="205" y="320"/>
                </a:lnTo>
                <a:lnTo>
                  <a:pt x="203" y="321"/>
                </a:lnTo>
                <a:lnTo>
                  <a:pt x="203" y="321"/>
                </a:lnTo>
                <a:close/>
                <a:moveTo>
                  <a:pt x="67" y="304"/>
                </a:moveTo>
                <a:lnTo>
                  <a:pt x="67" y="304"/>
                </a:lnTo>
                <a:lnTo>
                  <a:pt x="68" y="303"/>
                </a:lnTo>
                <a:lnTo>
                  <a:pt x="68" y="303"/>
                </a:lnTo>
                <a:lnTo>
                  <a:pt x="67" y="303"/>
                </a:lnTo>
                <a:lnTo>
                  <a:pt x="67" y="303"/>
                </a:lnTo>
                <a:lnTo>
                  <a:pt x="65" y="303"/>
                </a:lnTo>
                <a:lnTo>
                  <a:pt x="65" y="303"/>
                </a:lnTo>
                <a:lnTo>
                  <a:pt x="65" y="303"/>
                </a:lnTo>
                <a:lnTo>
                  <a:pt x="65" y="303"/>
                </a:lnTo>
                <a:lnTo>
                  <a:pt x="67" y="304"/>
                </a:lnTo>
                <a:lnTo>
                  <a:pt x="67" y="304"/>
                </a:lnTo>
                <a:close/>
                <a:moveTo>
                  <a:pt x="64" y="198"/>
                </a:moveTo>
                <a:lnTo>
                  <a:pt x="64" y="198"/>
                </a:lnTo>
                <a:lnTo>
                  <a:pt x="68" y="196"/>
                </a:lnTo>
                <a:lnTo>
                  <a:pt x="68" y="196"/>
                </a:lnTo>
                <a:lnTo>
                  <a:pt x="64" y="195"/>
                </a:lnTo>
                <a:lnTo>
                  <a:pt x="64" y="195"/>
                </a:lnTo>
                <a:lnTo>
                  <a:pt x="64" y="198"/>
                </a:lnTo>
                <a:lnTo>
                  <a:pt x="64" y="198"/>
                </a:lnTo>
                <a:close/>
                <a:moveTo>
                  <a:pt x="197" y="323"/>
                </a:moveTo>
                <a:lnTo>
                  <a:pt x="197" y="323"/>
                </a:lnTo>
                <a:lnTo>
                  <a:pt x="197" y="320"/>
                </a:lnTo>
                <a:lnTo>
                  <a:pt x="196" y="318"/>
                </a:lnTo>
                <a:lnTo>
                  <a:pt x="196" y="318"/>
                </a:lnTo>
                <a:lnTo>
                  <a:pt x="196" y="321"/>
                </a:lnTo>
                <a:lnTo>
                  <a:pt x="197" y="323"/>
                </a:lnTo>
                <a:lnTo>
                  <a:pt x="197" y="323"/>
                </a:lnTo>
                <a:close/>
                <a:moveTo>
                  <a:pt x="271" y="320"/>
                </a:moveTo>
                <a:lnTo>
                  <a:pt x="271" y="320"/>
                </a:lnTo>
                <a:lnTo>
                  <a:pt x="268" y="321"/>
                </a:lnTo>
                <a:lnTo>
                  <a:pt x="266" y="324"/>
                </a:lnTo>
                <a:lnTo>
                  <a:pt x="266" y="324"/>
                </a:lnTo>
                <a:lnTo>
                  <a:pt x="271" y="320"/>
                </a:lnTo>
                <a:lnTo>
                  <a:pt x="271" y="320"/>
                </a:lnTo>
                <a:close/>
                <a:moveTo>
                  <a:pt x="213" y="334"/>
                </a:moveTo>
                <a:lnTo>
                  <a:pt x="213" y="334"/>
                </a:lnTo>
                <a:lnTo>
                  <a:pt x="210" y="331"/>
                </a:lnTo>
                <a:lnTo>
                  <a:pt x="210" y="331"/>
                </a:lnTo>
                <a:lnTo>
                  <a:pt x="210" y="334"/>
                </a:lnTo>
                <a:lnTo>
                  <a:pt x="210" y="334"/>
                </a:lnTo>
                <a:lnTo>
                  <a:pt x="212" y="336"/>
                </a:lnTo>
                <a:lnTo>
                  <a:pt x="213" y="334"/>
                </a:lnTo>
                <a:lnTo>
                  <a:pt x="213" y="334"/>
                </a:lnTo>
                <a:close/>
                <a:moveTo>
                  <a:pt x="48" y="293"/>
                </a:moveTo>
                <a:lnTo>
                  <a:pt x="48" y="293"/>
                </a:lnTo>
                <a:lnTo>
                  <a:pt x="50" y="294"/>
                </a:lnTo>
                <a:lnTo>
                  <a:pt x="52" y="294"/>
                </a:lnTo>
                <a:lnTo>
                  <a:pt x="52" y="294"/>
                </a:lnTo>
                <a:lnTo>
                  <a:pt x="50" y="293"/>
                </a:lnTo>
                <a:lnTo>
                  <a:pt x="50" y="293"/>
                </a:lnTo>
                <a:lnTo>
                  <a:pt x="48" y="293"/>
                </a:lnTo>
                <a:lnTo>
                  <a:pt x="48" y="293"/>
                </a:lnTo>
                <a:close/>
                <a:moveTo>
                  <a:pt x="237" y="334"/>
                </a:moveTo>
                <a:lnTo>
                  <a:pt x="237" y="334"/>
                </a:lnTo>
                <a:lnTo>
                  <a:pt x="237" y="331"/>
                </a:lnTo>
                <a:lnTo>
                  <a:pt x="237" y="331"/>
                </a:lnTo>
                <a:lnTo>
                  <a:pt x="236" y="333"/>
                </a:lnTo>
                <a:lnTo>
                  <a:pt x="236" y="334"/>
                </a:lnTo>
                <a:lnTo>
                  <a:pt x="236" y="334"/>
                </a:lnTo>
                <a:lnTo>
                  <a:pt x="237" y="334"/>
                </a:lnTo>
                <a:lnTo>
                  <a:pt x="237" y="334"/>
                </a:lnTo>
                <a:close/>
                <a:moveTo>
                  <a:pt x="158" y="307"/>
                </a:moveTo>
                <a:lnTo>
                  <a:pt x="158" y="307"/>
                </a:lnTo>
                <a:lnTo>
                  <a:pt x="156" y="306"/>
                </a:lnTo>
                <a:lnTo>
                  <a:pt x="156" y="306"/>
                </a:lnTo>
                <a:lnTo>
                  <a:pt x="152" y="306"/>
                </a:lnTo>
                <a:lnTo>
                  <a:pt x="152" y="306"/>
                </a:lnTo>
                <a:lnTo>
                  <a:pt x="152" y="306"/>
                </a:lnTo>
                <a:lnTo>
                  <a:pt x="152" y="306"/>
                </a:lnTo>
                <a:lnTo>
                  <a:pt x="158" y="307"/>
                </a:lnTo>
                <a:lnTo>
                  <a:pt x="158" y="307"/>
                </a:lnTo>
                <a:close/>
                <a:moveTo>
                  <a:pt x="87" y="245"/>
                </a:moveTo>
                <a:lnTo>
                  <a:pt x="87" y="245"/>
                </a:lnTo>
                <a:lnTo>
                  <a:pt x="85" y="242"/>
                </a:lnTo>
                <a:lnTo>
                  <a:pt x="85" y="242"/>
                </a:lnTo>
                <a:lnTo>
                  <a:pt x="85" y="243"/>
                </a:lnTo>
                <a:lnTo>
                  <a:pt x="85" y="245"/>
                </a:lnTo>
                <a:lnTo>
                  <a:pt x="85" y="245"/>
                </a:lnTo>
                <a:lnTo>
                  <a:pt x="87" y="245"/>
                </a:lnTo>
                <a:lnTo>
                  <a:pt x="87" y="245"/>
                </a:lnTo>
                <a:close/>
                <a:moveTo>
                  <a:pt x="183" y="272"/>
                </a:moveTo>
                <a:lnTo>
                  <a:pt x="183" y="272"/>
                </a:lnTo>
                <a:lnTo>
                  <a:pt x="183" y="270"/>
                </a:lnTo>
                <a:lnTo>
                  <a:pt x="183" y="270"/>
                </a:lnTo>
                <a:lnTo>
                  <a:pt x="179" y="270"/>
                </a:lnTo>
                <a:lnTo>
                  <a:pt x="179" y="270"/>
                </a:lnTo>
                <a:lnTo>
                  <a:pt x="179" y="270"/>
                </a:lnTo>
                <a:lnTo>
                  <a:pt x="179" y="270"/>
                </a:lnTo>
                <a:lnTo>
                  <a:pt x="183" y="272"/>
                </a:lnTo>
                <a:lnTo>
                  <a:pt x="183" y="272"/>
                </a:lnTo>
                <a:close/>
                <a:moveTo>
                  <a:pt x="72" y="300"/>
                </a:moveTo>
                <a:lnTo>
                  <a:pt x="72" y="300"/>
                </a:lnTo>
                <a:lnTo>
                  <a:pt x="71" y="299"/>
                </a:lnTo>
                <a:lnTo>
                  <a:pt x="70" y="297"/>
                </a:lnTo>
                <a:lnTo>
                  <a:pt x="70" y="297"/>
                </a:lnTo>
                <a:lnTo>
                  <a:pt x="71" y="299"/>
                </a:lnTo>
                <a:lnTo>
                  <a:pt x="72" y="300"/>
                </a:lnTo>
                <a:lnTo>
                  <a:pt x="72" y="300"/>
                </a:lnTo>
                <a:close/>
                <a:moveTo>
                  <a:pt x="114" y="120"/>
                </a:moveTo>
                <a:lnTo>
                  <a:pt x="114" y="120"/>
                </a:lnTo>
                <a:lnTo>
                  <a:pt x="114" y="122"/>
                </a:lnTo>
                <a:lnTo>
                  <a:pt x="114" y="122"/>
                </a:lnTo>
                <a:lnTo>
                  <a:pt x="118" y="120"/>
                </a:lnTo>
                <a:lnTo>
                  <a:pt x="118" y="120"/>
                </a:lnTo>
                <a:lnTo>
                  <a:pt x="115" y="120"/>
                </a:lnTo>
                <a:lnTo>
                  <a:pt x="115" y="120"/>
                </a:lnTo>
                <a:lnTo>
                  <a:pt x="114" y="120"/>
                </a:lnTo>
                <a:lnTo>
                  <a:pt x="114" y="120"/>
                </a:lnTo>
                <a:close/>
                <a:moveTo>
                  <a:pt x="222" y="216"/>
                </a:moveTo>
                <a:lnTo>
                  <a:pt x="222" y="216"/>
                </a:lnTo>
                <a:lnTo>
                  <a:pt x="223" y="215"/>
                </a:lnTo>
                <a:lnTo>
                  <a:pt x="224" y="213"/>
                </a:lnTo>
                <a:lnTo>
                  <a:pt x="224" y="213"/>
                </a:lnTo>
                <a:lnTo>
                  <a:pt x="222" y="215"/>
                </a:lnTo>
                <a:lnTo>
                  <a:pt x="222" y="216"/>
                </a:lnTo>
                <a:lnTo>
                  <a:pt x="222" y="216"/>
                </a:lnTo>
                <a:close/>
                <a:moveTo>
                  <a:pt x="85" y="320"/>
                </a:moveTo>
                <a:lnTo>
                  <a:pt x="85" y="320"/>
                </a:lnTo>
                <a:lnTo>
                  <a:pt x="84" y="321"/>
                </a:lnTo>
                <a:lnTo>
                  <a:pt x="84" y="321"/>
                </a:lnTo>
                <a:lnTo>
                  <a:pt x="88" y="323"/>
                </a:lnTo>
                <a:lnTo>
                  <a:pt x="88" y="323"/>
                </a:lnTo>
                <a:lnTo>
                  <a:pt x="85" y="320"/>
                </a:lnTo>
                <a:lnTo>
                  <a:pt x="85" y="320"/>
                </a:lnTo>
                <a:close/>
                <a:moveTo>
                  <a:pt x="286" y="296"/>
                </a:moveTo>
                <a:lnTo>
                  <a:pt x="286" y="296"/>
                </a:lnTo>
                <a:lnTo>
                  <a:pt x="287" y="296"/>
                </a:lnTo>
                <a:lnTo>
                  <a:pt x="287" y="296"/>
                </a:lnTo>
                <a:lnTo>
                  <a:pt x="288" y="293"/>
                </a:lnTo>
                <a:lnTo>
                  <a:pt x="288" y="293"/>
                </a:lnTo>
                <a:lnTo>
                  <a:pt x="286" y="291"/>
                </a:lnTo>
                <a:lnTo>
                  <a:pt x="286" y="291"/>
                </a:lnTo>
                <a:lnTo>
                  <a:pt x="286" y="296"/>
                </a:lnTo>
                <a:lnTo>
                  <a:pt x="286" y="296"/>
                </a:lnTo>
                <a:close/>
                <a:moveTo>
                  <a:pt x="261" y="287"/>
                </a:moveTo>
                <a:lnTo>
                  <a:pt x="261" y="287"/>
                </a:lnTo>
                <a:lnTo>
                  <a:pt x="260" y="290"/>
                </a:lnTo>
                <a:lnTo>
                  <a:pt x="261" y="291"/>
                </a:lnTo>
                <a:lnTo>
                  <a:pt x="261" y="291"/>
                </a:lnTo>
                <a:lnTo>
                  <a:pt x="261" y="287"/>
                </a:lnTo>
                <a:lnTo>
                  <a:pt x="261" y="287"/>
                </a:lnTo>
                <a:close/>
                <a:moveTo>
                  <a:pt x="193" y="331"/>
                </a:moveTo>
                <a:lnTo>
                  <a:pt x="193" y="331"/>
                </a:lnTo>
                <a:lnTo>
                  <a:pt x="190" y="334"/>
                </a:lnTo>
                <a:lnTo>
                  <a:pt x="190" y="334"/>
                </a:lnTo>
                <a:lnTo>
                  <a:pt x="192" y="333"/>
                </a:lnTo>
                <a:lnTo>
                  <a:pt x="193" y="331"/>
                </a:lnTo>
                <a:lnTo>
                  <a:pt x="193" y="331"/>
                </a:lnTo>
                <a:close/>
                <a:moveTo>
                  <a:pt x="132" y="276"/>
                </a:moveTo>
                <a:lnTo>
                  <a:pt x="132" y="276"/>
                </a:lnTo>
                <a:lnTo>
                  <a:pt x="133" y="277"/>
                </a:lnTo>
                <a:lnTo>
                  <a:pt x="135" y="276"/>
                </a:lnTo>
                <a:lnTo>
                  <a:pt x="135" y="276"/>
                </a:lnTo>
                <a:lnTo>
                  <a:pt x="135" y="274"/>
                </a:lnTo>
                <a:lnTo>
                  <a:pt x="135" y="274"/>
                </a:lnTo>
                <a:lnTo>
                  <a:pt x="135" y="274"/>
                </a:lnTo>
                <a:lnTo>
                  <a:pt x="132" y="276"/>
                </a:lnTo>
                <a:lnTo>
                  <a:pt x="132" y="276"/>
                </a:lnTo>
                <a:close/>
                <a:moveTo>
                  <a:pt x="163" y="286"/>
                </a:moveTo>
                <a:lnTo>
                  <a:pt x="163" y="286"/>
                </a:lnTo>
                <a:lnTo>
                  <a:pt x="163" y="284"/>
                </a:lnTo>
                <a:lnTo>
                  <a:pt x="162" y="282"/>
                </a:lnTo>
                <a:lnTo>
                  <a:pt x="162" y="282"/>
                </a:lnTo>
                <a:lnTo>
                  <a:pt x="163" y="286"/>
                </a:lnTo>
                <a:lnTo>
                  <a:pt x="163" y="286"/>
                </a:lnTo>
                <a:close/>
                <a:moveTo>
                  <a:pt x="190" y="114"/>
                </a:moveTo>
                <a:lnTo>
                  <a:pt x="190" y="114"/>
                </a:lnTo>
                <a:lnTo>
                  <a:pt x="190" y="114"/>
                </a:lnTo>
                <a:lnTo>
                  <a:pt x="190" y="114"/>
                </a:lnTo>
                <a:lnTo>
                  <a:pt x="190" y="112"/>
                </a:lnTo>
                <a:lnTo>
                  <a:pt x="190" y="112"/>
                </a:lnTo>
                <a:lnTo>
                  <a:pt x="189" y="112"/>
                </a:lnTo>
                <a:lnTo>
                  <a:pt x="189" y="112"/>
                </a:lnTo>
                <a:lnTo>
                  <a:pt x="190" y="114"/>
                </a:lnTo>
                <a:lnTo>
                  <a:pt x="190" y="114"/>
                </a:lnTo>
                <a:close/>
                <a:moveTo>
                  <a:pt x="99" y="260"/>
                </a:moveTo>
                <a:lnTo>
                  <a:pt x="99" y="260"/>
                </a:lnTo>
                <a:lnTo>
                  <a:pt x="98" y="259"/>
                </a:lnTo>
                <a:lnTo>
                  <a:pt x="98" y="259"/>
                </a:lnTo>
                <a:lnTo>
                  <a:pt x="98" y="259"/>
                </a:lnTo>
                <a:lnTo>
                  <a:pt x="95" y="259"/>
                </a:lnTo>
                <a:lnTo>
                  <a:pt x="95" y="259"/>
                </a:lnTo>
                <a:lnTo>
                  <a:pt x="94" y="260"/>
                </a:lnTo>
                <a:lnTo>
                  <a:pt x="94" y="260"/>
                </a:lnTo>
                <a:lnTo>
                  <a:pt x="94" y="260"/>
                </a:lnTo>
                <a:lnTo>
                  <a:pt x="94" y="260"/>
                </a:lnTo>
                <a:lnTo>
                  <a:pt x="99" y="260"/>
                </a:lnTo>
                <a:lnTo>
                  <a:pt x="99" y="260"/>
                </a:lnTo>
                <a:close/>
                <a:moveTo>
                  <a:pt x="125" y="272"/>
                </a:moveTo>
                <a:lnTo>
                  <a:pt x="125" y="272"/>
                </a:lnTo>
                <a:lnTo>
                  <a:pt x="126" y="272"/>
                </a:lnTo>
                <a:lnTo>
                  <a:pt x="126" y="272"/>
                </a:lnTo>
                <a:lnTo>
                  <a:pt x="128" y="269"/>
                </a:lnTo>
                <a:lnTo>
                  <a:pt x="128" y="269"/>
                </a:lnTo>
                <a:lnTo>
                  <a:pt x="125" y="269"/>
                </a:lnTo>
                <a:lnTo>
                  <a:pt x="125" y="269"/>
                </a:lnTo>
                <a:lnTo>
                  <a:pt x="125" y="272"/>
                </a:lnTo>
                <a:lnTo>
                  <a:pt x="125" y="272"/>
                </a:lnTo>
                <a:close/>
                <a:moveTo>
                  <a:pt x="85" y="192"/>
                </a:moveTo>
                <a:lnTo>
                  <a:pt x="85" y="192"/>
                </a:lnTo>
                <a:lnTo>
                  <a:pt x="85" y="191"/>
                </a:lnTo>
                <a:lnTo>
                  <a:pt x="85" y="189"/>
                </a:lnTo>
                <a:lnTo>
                  <a:pt x="85" y="189"/>
                </a:lnTo>
                <a:lnTo>
                  <a:pt x="85" y="189"/>
                </a:lnTo>
                <a:lnTo>
                  <a:pt x="85" y="192"/>
                </a:lnTo>
                <a:lnTo>
                  <a:pt x="85" y="192"/>
                </a:lnTo>
                <a:close/>
                <a:moveTo>
                  <a:pt x="138" y="255"/>
                </a:moveTo>
                <a:lnTo>
                  <a:pt x="138" y="255"/>
                </a:lnTo>
                <a:lnTo>
                  <a:pt x="138" y="249"/>
                </a:lnTo>
                <a:lnTo>
                  <a:pt x="138" y="249"/>
                </a:lnTo>
                <a:lnTo>
                  <a:pt x="138" y="249"/>
                </a:lnTo>
                <a:lnTo>
                  <a:pt x="138" y="249"/>
                </a:lnTo>
                <a:lnTo>
                  <a:pt x="138" y="255"/>
                </a:lnTo>
                <a:lnTo>
                  <a:pt x="138" y="255"/>
                </a:lnTo>
                <a:close/>
                <a:moveTo>
                  <a:pt x="125" y="252"/>
                </a:moveTo>
                <a:lnTo>
                  <a:pt x="125" y="252"/>
                </a:lnTo>
                <a:lnTo>
                  <a:pt x="128" y="250"/>
                </a:lnTo>
                <a:lnTo>
                  <a:pt x="128" y="250"/>
                </a:lnTo>
                <a:lnTo>
                  <a:pt x="128" y="250"/>
                </a:lnTo>
                <a:lnTo>
                  <a:pt x="128" y="250"/>
                </a:lnTo>
                <a:lnTo>
                  <a:pt x="125" y="250"/>
                </a:lnTo>
                <a:lnTo>
                  <a:pt x="125" y="250"/>
                </a:lnTo>
                <a:lnTo>
                  <a:pt x="125" y="252"/>
                </a:lnTo>
                <a:lnTo>
                  <a:pt x="125" y="252"/>
                </a:lnTo>
                <a:close/>
                <a:moveTo>
                  <a:pt x="253" y="317"/>
                </a:moveTo>
                <a:lnTo>
                  <a:pt x="253" y="317"/>
                </a:lnTo>
                <a:lnTo>
                  <a:pt x="254" y="317"/>
                </a:lnTo>
                <a:lnTo>
                  <a:pt x="254" y="316"/>
                </a:lnTo>
                <a:lnTo>
                  <a:pt x="254" y="316"/>
                </a:lnTo>
                <a:lnTo>
                  <a:pt x="257" y="316"/>
                </a:lnTo>
                <a:lnTo>
                  <a:pt x="257" y="316"/>
                </a:lnTo>
                <a:lnTo>
                  <a:pt x="257" y="316"/>
                </a:lnTo>
                <a:lnTo>
                  <a:pt x="257" y="314"/>
                </a:lnTo>
                <a:lnTo>
                  <a:pt x="257" y="314"/>
                </a:lnTo>
                <a:lnTo>
                  <a:pt x="253" y="317"/>
                </a:lnTo>
                <a:lnTo>
                  <a:pt x="253" y="317"/>
                </a:lnTo>
                <a:close/>
                <a:moveTo>
                  <a:pt x="146" y="289"/>
                </a:moveTo>
                <a:lnTo>
                  <a:pt x="146" y="289"/>
                </a:lnTo>
                <a:lnTo>
                  <a:pt x="148" y="284"/>
                </a:lnTo>
                <a:lnTo>
                  <a:pt x="148" y="284"/>
                </a:lnTo>
                <a:lnTo>
                  <a:pt x="146" y="286"/>
                </a:lnTo>
                <a:lnTo>
                  <a:pt x="146" y="289"/>
                </a:lnTo>
                <a:lnTo>
                  <a:pt x="146" y="289"/>
                </a:lnTo>
                <a:close/>
                <a:moveTo>
                  <a:pt x="294" y="289"/>
                </a:moveTo>
                <a:lnTo>
                  <a:pt x="294" y="289"/>
                </a:lnTo>
                <a:lnTo>
                  <a:pt x="294" y="289"/>
                </a:lnTo>
                <a:lnTo>
                  <a:pt x="294" y="289"/>
                </a:lnTo>
                <a:lnTo>
                  <a:pt x="293" y="293"/>
                </a:lnTo>
                <a:lnTo>
                  <a:pt x="293" y="293"/>
                </a:lnTo>
                <a:lnTo>
                  <a:pt x="294" y="291"/>
                </a:lnTo>
                <a:lnTo>
                  <a:pt x="294" y="289"/>
                </a:lnTo>
                <a:lnTo>
                  <a:pt x="294" y="289"/>
                </a:lnTo>
                <a:close/>
                <a:moveTo>
                  <a:pt x="251" y="179"/>
                </a:moveTo>
                <a:lnTo>
                  <a:pt x="251" y="179"/>
                </a:lnTo>
                <a:lnTo>
                  <a:pt x="253" y="178"/>
                </a:lnTo>
                <a:lnTo>
                  <a:pt x="253" y="176"/>
                </a:lnTo>
                <a:lnTo>
                  <a:pt x="253" y="176"/>
                </a:lnTo>
                <a:lnTo>
                  <a:pt x="251" y="179"/>
                </a:lnTo>
                <a:lnTo>
                  <a:pt x="251" y="179"/>
                </a:lnTo>
                <a:close/>
                <a:moveTo>
                  <a:pt x="132" y="229"/>
                </a:moveTo>
                <a:lnTo>
                  <a:pt x="132" y="229"/>
                </a:lnTo>
                <a:lnTo>
                  <a:pt x="129" y="232"/>
                </a:lnTo>
                <a:lnTo>
                  <a:pt x="129" y="232"/>
                </a:lnTo>
                <a:lnTo>
                  <a:pt x="129" y="233"/>
                </a:lnTo>
                <a:lnTo>
                  <a:pt x="129" y="233"/>
                </a:lnTo>
                <a:lnTo>
                  <a:pt x="131" y="230"/>
                </a:lnTo>
                <a:lnTo>
                  <a:pt x="132" y="229"/>
                </a:lnTo>
                <a:lnTo>
                  <a:pt x="132" y="229"/>
                </a:lnTo>
                <a:close/>
                <a:moveTo>
                  <a:pt x="108" y="309"/>
                </a:moveTo>
                <a:lnTo>
                  <a:pt x="108" y="309"/>
                </a:lnTo>
                <a:lnTo>
                  <a:pt x="106" y="311"/>
                </a:lnTo>
                <a:lnTo>
                  <a:pt x="106" y="311"/>
                </a:lnTo>
                <a:lnTo>
                  <a:pt x="106" y="311"/>
                </a:lnTo>
                <a:lnTo>
                  <a:pt x="106" y="311"/>
                </a:lnTo>
                <a:lnTo>
                  <a:pt x="108" y="310"/>
                </a:lnTo>
                <a:lnTo>
                  <a:pt x="108" y="310"/>
                </a:lnTo>
                <a:lnTo>
                  <a:pt x="108" y="309"/>
                </a:lnTo>
                <a:lnTo>
                  <a:pt x="108" y="309"/>
                </a:lnTo>
                <a:close/>
                <a:moveTo>
                  <a:pt x="206" y="300"/>
                </a:moveTo>
                <a:lnTo>
                  <a:pt x="206" y="300"/>
                </a:lnTo>
                <a:lnTo>
                  <a:pt x="207" y="297"/>
                </a:lnTo>
                <a:lnTo>
                  <a:pt x="207" y="297"/>
                </a:lnTo>
                <a:lnTo>
                  <a:pt x="206" y="297"/>
                </a:lnTo>
                <a:lnTo>
                  <a:pt x="206" y="297"/>
                </a:lnTo>
                <a:lnTo>
                  <a:pt x="206" y="299"/>
                </a:lnTo>
                <a:lnTo>
                  <a:pt x="206" y="300"/>
                </a:lnTo>
                <a:lnTo>
                  <a:pt x="206" y="300"/>
                </a:lnTo>
                <a:close/>
                <a:moveTo>
                  <a:pt x="219" y="240"/>
                </a:moveTo>
                <a:lnTo>
                  <a:pt x="219" y="240"/>
                </a:lnTo>
                <a:lnTo>
                  <a:pt x="219" y="240"/>
                </a:lnTo>
                <a:lnTo>
                  <a:pt x="219" y="240"/>
                </a:lnTo>
                <a:lnTo>
                  <a:pt x="216" y="240"/>
                </a:lnTo>
                <a:lnTo>
                  <a:pt x="216" y="242"/>
                </a:lnTo>
                <a:lnTo>
                  <a:pt x="216" y="243"/>
                </a:lnTo>
                <a:lnTo>
                  <a:pt x="216" y="243"/>
                </a:lnTo>
                <a:lnTo>
                  <a:pt x="219" y="240"/>
                </a:lnTo>
                <a:lnTo>
                  <a:pt x="219" y="240"/>
                </a:lnTo>
                <a:close/>
                <a:moveTo>
                  <a:pt x="200" y="299"/>
                </a:moveTo>
                <a:lnTo>
                  <a:pt x="200" y="299"/>
                </a:lnTo>
                <a:lnTo>
                  <a:pt x="196" y="301"/>
                </a:lnTo>
                <a:lnTo>
                  <a:pt x="196" y="301"/>
                </a:lnTo>
                <a:lnTo>
                  <a:pt x="199" y="300"/>
                </a:lnTo>
                <a:lnTo>
                  <a:pt x="200" y="299"/>
                </a:lnTo>
                <a:lnTo>
                  <a:pt x="200" y="299"/>
                </a:lnTo>
                <a:close/>
                <a:moveTo>
                  <a:pt x="30" y="122"/>
                </a:moveTo>
                <a:lnTo>
                  <a:pt x="30" y="122"/>
                </a:lnTo>
                <a:lnTo>
                  <a:pt x="28" y="125"/>
                </a:lnTo>
                <a:lnTo>
                  <a:pt x="28" y="125"/>
                </a:lnTo>
                <a:lnTo>
                  <a:pt x="30" y="124"/>
                </a:lnTo>
                <a:lnTo>
                  <a:pt x="30" y="122"/>
                </a:lnTo>
                <a:lnTo>
                  <a:pt x="30" y="122"/>
                </a:lnTo>
                <a:close/>
                <a:moveTo>
                  <a:pt x="195" y="67"/>
                </a:moveTo>
                <a:lnTo>
                  <a:pt x="195" y="67"/>
                </a:lnTo>
                <a:lnTo>
                  <a:pt x="195" y="67"/>
                </a:lnTo>
                <a:lnTo>
                  <a:pt x="195" y="67"/>
                </a:lnTo>
                <a:lnTo>
                  <a:pt x="199" y="70"/>
                </a:lnTo>
                <a:lnTo>
                  <a:pt x="199" y="70"/>
                </a:lnTo>
                <a:lnTo>
                  <a:pt x="195" y="67"/>
                </a:lnTo>
                <a:lnTo>
                  <a:pt x="195" y="67"/>
                </a:lnTo>
                <a:close/>
                <a:moveTo>
                  <a:pt x="136" y="85"/>
                </a:moveTo>
                <a:lnTo>
                  <a:pt x="136" y="85"/>
                </a:lnTo>
                <a:lnTo>
                  <a:pt x="133" y="85"/>
                </a:lnTo>
                <a:lnTo>
                  <a:pt x="133" y="85"/>
                </a:lnTo>
                <a:lnTo>
                  <a:pt x="135" y="87"/>
                </a:lnTo>
                <a:lnTo>
                  <a:pt x="135" y="87"/>
                </a:lnTo>
                <a:lnTo>
                  <a:pt x="136" y="87"/>
                </a:lnTo>
                <a:lnTo>
                  <a:pt x="136" y="87"/>
                </a:lnTo>
                <a:lnTo>
                  <a:pt x="136" y="85"/>
                </a:lnTo>
                <a:lnTo>
                  <a:pt x="136" y="85"/>
                </a:lnTo>
                <a:close/>
                <a:moveTo>
                  <a:pt x="51" y="289"/>
                </a:moveTo>
                <a:lnTo>
                  <a:pt x="51" y="289"/>
                </a:lnTo>
                <a:lnTo>
                  <a:pt x="51" y="287"/>
                </a:lnTo>
                <a:lnTo>
                  <a:pt x="50" y="287"/>
                </a:lnTo>
                <a:lnTo>
                  <a:pt x="50" y="287"/>
                </a:lnTo>
                <a:lnTo>
                  <a:pt x="51" y="289"/>
                </a:lnTo>
                <a:lnTo>
                  <a:pt x="51" y="289"/>
                </a:lnTo>
                <a:lnTo>
                  <a:pt x="51" y="289"/>
                </a:lnTo>
                <a:close/>
                <a:moveTo>
                  <a:pt x="173" y="272"/>
                </a:moveTo>
                <a:lnTo>
                  <a:pt x="173" y="272"/>
                </a:lnTo>
                <a:lnTo>
                  <a:pt x="172" y="272"/>
                </a:lnTo>
                <a:lnTo>
                  <a:pt x="169" y="272"/>
                </a:lnTo>
                <a:lnTo>
                  <a:pt x="169" y="272"/>
                </a:lnTo>
                <a:lnTo>
                  <a:pt x="173" y="272"/>
                </a:lnTo>
                <a:lnTo>
                  <a:pt x="173" y="272"/>
                </a:lnTo>
                <a:close/>
                <a:moveTo>
                  <a:pt x="77" y="236"/>
                </a:moveTo>
                <a:lnTo>
                  <a:pt x="77" y="236"/>
                </a:lnTo>
                <a:lnTo>
                  <a:pt x="77" y="237"/>
                </a:lnTo>
                <a:lnTo>
                  <a:pt x="77" y="239"/>
                </a:lnTo>
                <a:lnTo>
                  <a:pt x="77" y="239"/>
                </a:lnTo>
                <a:lnTo>
                  <a:pt x="78" y="237"/>
                </a:lnTo>
                <a:lnTo>
                  <a:pt x="78" y="237"/>
                </a:lnTo>
                <a:lnTo>
                  <a:pt x="77" y="236"/>
                </a:lnTo>
                <a:lnTo>
                  <a:pt x="77" y="236"/>
                </a:lnTo>
                <a:close/>
                <a:moveTo>
                  <a:pt x="240" y="309"/>
                </a:moveTo>
                <a:lnTo>
                  <a:pt x="240" y="309"/>
                </a:lnTo>
                <a:lnTo>
                  <a:pt x="237" y="307"/>
                </a:lnTo>
                <a:lnTo>
                  <a:pt x="237" y="307"/>
                </a:lnTo>
                <a:lnTo>
                  <a:pt x="237" y="307"/>
                </a:lnTo>
                <a:lnTo>
                  <a:pt x="237" y="307"/>
                </a:lnTo>
                <a:lnTo>
                  <a:pt x="239" y="309"/>
                </a:lnTo>
                <a:lnTo>
                  <a:pt x="239" y="309"/>
                </a:lnTo>
                <a:lnTo>
                  <a:pt x="240" y="309"/>
                </a:lnTo>
                <a:lnTo>
                  <a:pt x="240" y="309"/>
                </a:lnTo>
                <a:close/>
                <a:moveTo>
                  <a:pt x="155" y="226"/>
                </a:moveTo>
                <a:lnTo>
                  <a:pt x="155" y="226"/>
                </a:lnTo>
                <a:lnTo>
                  <a:pt x="153" y="226"/>
                </a:lnTo>
                <a:lnTo>
                  <a:pt x="153" y="226"/>
                </a:lnTo>
                <a:lnTo>
                  <a:pt x="153" y="228"/>
                </a:lnTo>
                <a:lnTo>
                  <a:pt x="153" y="228"/>
                </a:lnTo>
                <a:lnTo>
                  <a:pt x="155" y="226"/>
                </a:lnTo>
                <a:lnTo>
                  <a:pt x="155" y="226"/>
                </a:lnTo>
                <a:close/>
                <a:moveTo>
                  <a:pt x="159" y="313"/>
                </a:moveTo>
                <a:lnTo>
                  <a:pt x="159" y="313"/>
                </a:lnTo>
                <a:lnTo>
                  <a:pt x="156" y="313"/>
                </a:lnTo>
                <a:lnTo>
                  <a:pt x="156" y="313"/>
                </a:lnTo>
                <a:lnTo>
                  <a:pt x="158" y="314"/>
                </a:lnTo>
                <a:lnTo>
                  <a:pt x="159" y="313"/>
                </a:lnTo>
                <a:lnTo>
                  <a:pt x="159" y="313"/>
                </a:lnTo>
                <a:close/>
                <a:moveTo>
                  <a:pt x="263" y="316"/>
                </a:moveTo>
                <a:lnTo>
                  <a:pt x="263" y="316"/>
                </a:lnTo>
                <a:lnTo>
                  <a:pt x="263" y="316"/>
                </a:lnTo>
                <a:lnTo>
                  <a:pt x="263" y="316"/>
                </a:lnTo>
                <a:lnTo>
                  <a:pt x="261" y="314"/>
                </a:lnTo>
                <a:lnTo>
                  <a:pt x="261" y="314"/>
                </a:lnTo>
                <a:lnTo>
                  <a:pt x="260" y="314"/>
                </a:lnTo>
                <a:lnTo>
                  <a:pt x="260" y="314"/>
                </a:lnTo>
                <a:lnTo>
                  <a:pt x="263" y="316"/>
                </a:lnTo>
                <a:lnTo>
                  <a:pt x="263" y="316"/>
                </a:lnTo>
                <a:close/>
                <a:moveTo>
                  <a:pt x="230" y="291"/>
                </a:moveTo>
                <a:lnTo>
                  <a:pt x="230" y="291"/>
                </a:lnTo>
                <a:lnTo>
                  <a:pt x="230" y="296"/>
                </a:lnTo>
                <a:lnTo>
                  <a:pt x="230" y="296"/>
                </a:lnTo>
                <a:lnTo>
                  <a:pt x="230" y="294"/>
                </a:lnTo>
                <a:lnTo>
                  <a:pt x="230" y="291"/>
                </a:lnTo>
                <a:lnTo>
                  <a:pt x="230" y="291"/>
                </a:lnTo>
                <a:close/>
                <a:moveTo>
                  <a:pt x="249" y="193"/>
                </a:moveTo>
                <a:lnTo>
                  <a:pt x="249" y="193"/>
                </a:lnTo>
                <a:lnTo>
                  <a:pt x="247" y="193"/>
                </a:lnTo>
                <a:lnTo>
                  <a:pt x="247" y="195"/>
                </a:lnTo>
                <a:lnTo>
                  <a:pt x="247" y="195"/>
                </a:lnTo>
                <a:lnTo>
                  <a:pt x="249" y="193"/>
                </a:lnTo>
                <a:lnTo>
                  <a:pt x="249" y="193"/>
                </a:lnTo>
                <a:close/>
                <a:moveTo>
                  <a:pt x="146" y="272"/>
                </a:moveTo>
                <a:lnTo>
                  <a:pt x="146" y="272"/>
                </a:lnTo>
                <a:lnTo>
                  <a:pt x="148" y="269"/>
                </a:lnTo>
                <a:lnTo>
                  <a:pt x="148" y="269"/>
                </a:lnTo>
                <a:lnTo>
                  <a:pt x="145" y="269"/>
                </a:lnTo>
                <a:lnTo>
                  <a:pt x="145" y="269"/>
                </a:lnTo>
                <a:lnTo>
                  <a:pt x="146" y="272"/>
                </a:lnTo>
                <a:lnTo>
                  <a:pt x="146" y="272"/>
                </a:lnTo>
                <a:close/>
                <a:moveTo>
                  <a:pt x="180" y="301"/>
                </a:moveTo>
                <a:lnTo>
                  <a:pt x="180" y="301"/>
                </a:lnTo>
                <a:lnTo>
                  <a:pt x="179" y="299"/>
                </a:lnTo>
                <a:lnTo>
                  <a:pt x="179" y="299"/>
                </a:lnTo>
                <a:lnTo>
                  <a:pt x="178" y="300"/>
                </a:lnTo>
                <a:lnTo>
                  <a:pt x="178" y="300"/>
                </a:lnTo>
                <a:lnTo>
                  <a:pt x="180" y="301"/>
                </a:lnTo>
                <a:lnTo>
                  <a:pt x="180" y="301"/>
                </a:lnTo>
                <a:close/>
                <a:moveTo>
                  <a:pt x="268" y="218"/>
                </a:moveTo>
                <a:lnTo>
                  <a:pt x="268" y="218"/>
                </a:lnTo>
                <a:lnTo>
                  <a:pt x="267" y="219"/>
                </a:lnTo>
                <a:lnTo>
                  <a:pt x="267" y="220"/>
                </a:lnTo>
                <a:lnTo>
                  <a:pt x="267" y="220"/>
                </a:lnTo>
                <a:lnTo>
                  <a:pt x="268" y="218"/>
                </a:lnTo>
                <a:lnTo>
                  <a:pt x="268" y="218"/>
                </a:lnTo>
                <a:close/>
                <a:moveTo>
                  <a:pt x="98" y="253"/>
                </a:moveTo>
                <a:lnTo>
                  <a:pt x="98" y="253"/>
                </a:lnTo>
                <a:lnTo>
                  <a:pt x="98" y="252"/>
                </a:lnTo>
                <a:lnTo>
                  <a:pt x="97" y="252"/>
                </a:lnTo>
                <a:lnTo>
                  <a:pt x="97" y="252"/>
                </a:lnTo>
                <a:lnTo>
                  <a:pt x="97" y="253"/>
                </a:lnTo>
                <a:lnTo>
                  <a:pt x="98" y="253"/>
                </a:lnTo>
                <a:lnTo>
                  <a:pt x="98" y="253"/>
                </a:lnTo>
                <a:close/>
                <a:moveTo>
                  <a:pt x="267" y="228"/>
                </a:moveTo>
                <a:lnTo>
                  <a:pt x="267" y="228"/>
                </a:lnTo>
                <a:lnTo>
                  <a:pt x="266" y="229"/>
                </a:lnTo>
                <a:lnTo>
                  <a:pt x="266" y="230"/>
                </a:lnTo>
                <a:lnTo>
                  <a:pt x="266" y="230"/>
                </a:lnTo>
                <a:lnTo>
                  <a:pt x="267" y="228"/>
                </a:lnTo>
                <a:lnTo>
                  <a:pt x="267" y="228"/>
                </a:lnTo>
                <a:close/>
                <a:moveTo>
                  <a:pt x="209" y="216"/>
                </a:moveTo>
                <a:lnTo>
                  <a:pt x="209" y="216"/>
                </a:lnTo>
                <a:lnTo>
                  <a:pt x="209" y="216"/>
                </a:lnTo>
                <a:lnTo>
                  <a:pt x="209" y="216"/>
                </a:lnTo>
                <a:lnTo>
                  <a:pt x="207" y="219"/>
                </a:lnTo>
                <a:lnTo>
                  <a:pt x="207" y="219"/>
                </a:lnTo>
                <a:lnTo>
                  <a:pt x="207" y="219"/>
                </a:lnTo>
                <a:lnTo>
                  <a:pt x="207" y="219"/>
                </a:lnTo>
                <a:lnTo>
                  <a:pt x="209" y="218"/>
                </a:lnTo>
                <a:lnTo>
                  <a:pt x="209" y="216"/>
                </a:lnTo>
                <a:lnTo>
                  <a:pt x="209" y="216"/>
                </a:lnTo>
                <a:close/>
                <a:moveTo>
                  <a:pt x="153" y="158"/>
                </a:moveTo>
                <a:lnTo>
                  <a:pt x="153" y="158"/>
                </a:lnTo>
                <a:lnTo>
                  <a:pt x="152" y="161"/>
                </a:lnTo>
                <a:lnTo>
                  <a:pt x="152" y="161"/>
                </a:lnTo>
                <a:lnTo>
                  <a:pt x="153" y="159"/>
                </a:lnTo>
                <a:lnTo>
                  <a:pt x="153" y="158"/>
                </a:lnTo>
                <a:lnTo>
                  <a:pt x="153" y="158"/>
                </a:lnTo>
                <a:close/>
                <a:moveTo>
                  <a:pt x="148" y="114"/>
                </a:moveTo>
                <a:lnTo>
                  <a:pt x="148" y="114"/>
                </a:ln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48" y="112"/>
                </a:lnTo>
                <a:lnTo>
                  <a:pt x="148" y="112"/>
                </a:lnTo>
                <a:lnTo>
                  <a:pt x="148" y="114"/>
                </a:lnTo>
                <a:lnTo>
                  <a:pt x="148" y="114"/>
                </a:lnTo>
                <a:close/>
                <a:moveTo>
                  <a:pt x="267" y="188"/>
                </a:moveTo>
                <a:lnTo>
                  <a:pt x="267" y="188"/>
                </a:lnTo>
                <a:lnTo>
                  <a:pt x="267" y="189"/>
                </a:lnTo>
                <a:lnTo>
                  <a:pt x="267" y="191"/>
                </a:lnTo>
                <a:lnTo>
                  <a:pt x="267" y="191"/>
                </a:lnTo>
                <a:lnTo>
                  <a:pt x="267" y="188"/>
                </a:lnTo>
                <a:lnTo>
                  <a:pt x="267" y="188"/>
                </a:lnTo>
                <a:close/>
                <a:moveTo>
                  <a:pt x="84" y="294"/>
                </a:moveTo>
                <a:lnTo>
                  <a:pt x="84" y="294"/>
                </a:lnTo>
                <a:lnTo>
                  <a:pt x="85" y="293"/>
                </a:lnTo>
                <a:lnTo>
                  <a:pt x="85" y="291"/>
                </a:lnTo>
                <a:lnTo>
                  <a:pt x="85" y="291"/>
                </a:lnTo>
                <a:lnTo>
                  <a:pt x="84" y="293"/>
                </a:lnTo>
                <a:lnTo>
                  <a:pt x="84" y="294"/>
                </a:lnTo>
                <a:lnTo>
                  <a:pt x="84" y="294"/>
                </a:lnTo>
                <a:close/>
                <a:moveTo>
                  <a:pt x="183" y="374"/>
                </a:moveTo>
                <a:lnTo>
                  <a:pt x="183" y="374"/>
                </a:lnTo>
                <a:lnTo>
                  <a:pt x="182" y="374"/>
                </a:lnTo>
                <a:lnTo>
                  <a:pt x="182" y="374"/>
                </a:lnTo>
                <a:lnTo>
                  <a:pt x="182" y="375"/>
                </a:lnTo>
                <a:lnTo>
                  <a:pt x="182" y="375"/>
                </a:lnTo>
                <a:lnTo>
                  <a:pt x="182" y="375"/>
                </a:lnTo>
                <a:lnTo>
                  <a:pt x="182" y="375"/>
                </a:lnTo>
                <a:lnTo>
                  <a:pt x="183" y="374"/>
                </a:lnTo>
                <a:lnTo>
                  <a:pt x="183" y="374"/>
                </a:lnTo>
                <a:close/>
                <a:moveTo>
                  <a:pt x="203" y="213"/>
                </a:moveTo>
                <a:lnTo>
                  <a:pt x="203" y="213"/>
                </a:lnTo>
                <a:lnTo>
                  <a:pt x="203" y="213"/>
                </a:lnTo>
                <a:lnTo>
                  <a:pt x="203" y="213"/>
                </a:lnTo>
                <a:lnTo>
                  <a:pt x="202" y="213"/>
                </a:lnTo>
                <a:lnTo>
                  <a:pt x="202" y="215"/>
                </a:lnTo>
                <a:lnTo>
                  <a:pt x="202" y="215"/>
                </a:lnTo>
                <a:lnTo>
                  <a:pt x="203" y="213"/>
                </a:lnTo>
                <a:lnTo>
                  <a:pt x="203" y="213"/>
                </a:lnTo>
                <a:close/>
                <a:moveTo>
                  <a:pt x="43" y="252"/>
                </a:moveTo>
                <a:lnTo>
                  <a:pt x="43" y="252"/>
                </a:lnTo>
                <a:lnTo>
                  <a:pt x="43" y="255"/>
                </a:lnTo>
                <a:lnTo>
                  <a:pt x="44" y="255"/>
                </a:lnTo>
                <a:lnTo>
                  <a:pt x="44" y="255"/>
                </a:lnTo>
                <a:lnTo>
                  <a:pt x="43" y="252"/>
                </a:lnTo>
                <a:lnTo>
                  <a:pt x="43" y="252"/>
                </a:lnTo>
                <a:close/>
                <a:moveTo>
                  <a:pt x="52" y="291"/>
                </a:moveTo>
                <a:lnTo>
                  <a:pt x="52" y="291"/>
                </a:lnTo>
                <a:lnTo>
                  <a:pt x="54" y="293"/>
                </a:lnTo>
                <a:lnTo>
                  <a:pt x="54" y="293"/>
                </a:lnTo>
                <a:lnTo>
                  <a:pt x="54" y="291"/>
                </a:lnTo>
                <a:lnTo>
                  <a:pt x="54" y="291"/>
                </a:lnTo>
                <a:lnTo>
                  <a:pt x="52" y="291"/>
                </a:lnTo>
                <a:lnTo>
                  <a:pt x="52" y="291"/>
                </a:lnTo>
                <a:close/>
                <a:moveTo>
                  <a:pt x="328" y="301"/>
                </a:moveTo>
                <a:lnTo>
                  <a:pt x="328" y="301"/>
                </a:lnTo>
                <a:lnTo>
                  <a:pt x="328" y="300"/>
                </a:lnTo>
                <a:lnTo>
                  <a:pt x="328" y="300"/>
                </a:lnTo>
                <a:lnTo>
                  <a:pt x="328" y="300"/>
                </a:lnTo>
                <a:lnTo>
                  <a:pt x="328" y="301"/>
                </a:lnTo>
                <a:lnTo>
                  <a:pt x="328" y="301"/>
                </a:lnTo>
                <a:close/>
                <a:moveTo>
                  <a:pt x="205" y="225"/>
                </a:moveTo>
                <a:lnTo>
                  <a:pt x="205" y="225"/>
                </a:lnTo>
                <a:lnTo>
                  <a:pt x="207" y="223"/>
                </a:lnTo>
                <a:lnTo>
                  <a:pt x="207" y="223"/>
                </a:lnTo>
                <a:lnTo>
                  <a:pt x="206" y="223"/>
                </a:lnTo>
                <a:lnTo>
                  <a:pt x="205" y="225"/>
                </a:lnTo>
                <a:lnTo>
                  <a:pt x="205" y="225"/>
                </a:lnTo>
                <a:close/>
                <a:moveTo>
                  <a:pt x="216" y="147"/>
                </a:moveTo>
                <a:lnTo>
                  <a:pt x="216" y="147"/>
                </a:lnTo>
                <a:lnTo>
                  <a:pt x="214" y="148"/>
                </a:lnTo>
                <a:lnTo>
                  <a:pt x="214" y="148"/>
                </a:lnTo>
                <a:lnTo>
                  <a:pt x="216" y="149"/>
                </a:lnTo>
                <a:lnTo>
                  <a:pt x="216" y="149"/>
                </a:lnTo>
                <a:lnTo>
                  <a:pt x="216" y="148"/>
                </a:lnTo>
                <a:lnTo>
                  <a:pt x="216" y="148"/>
                </a:lnTo>
                <a:lnTo>
                  <a:pt x="216" y="147"/>
                </a:lnTo>
                <a:lnTo>
                  <a:pt x="216" y="147"/>
                </a:lnTo>
                <a:close/>
                <a:moveTo>
                  <a:pt x="175" y="313"/>
                </a:moveTo>
                <a:lnTo>
                  <a:pt x="175" y="313"/>
                </a:lnTo>
                <a:lnTo>
                  <a:pt x="175" y="311"/>
                </a:lnTo>
                <a:lnTo>
                  <a:pt x="175" y="310"/>
                </a:lnTo>
                <a:lnTo>
                  <a:pt x="175" y="310"/>
                </a:lnTo>
                <a:lnTo>
                  <a:pt x="175" y="313"/>
                </a:lnTo>
                <a:lnTo>
                  <a:pt x="175" y="313"/>
                </a:lnTo>
                <a:close/>
                <a:moveTo>
                  <a:pt x="101" y="236"/>
                </a:moveTo>
                <a:lnTo>
                  <a:pt x="101" y="236"/>
                </a:lnTo>
                <a:lnTo>
                  <a:pt x="101" y="233"/>
                </a:lnTo>
                <a:lnTo>
                  <a:pt x="101" y="233"/>
                </a:lnTo>
                <a:lnTo>
                  <a:pt x="101" y="236"/>
                </a:lnTo>
                <a:lnTo>
                  <a:pt x="101" y="236"/>
                </a:lnTo>
                <a:close/>
                <a:moveTo>
                  <a:pt x="72" y="259"/>
                </a:moveTo>
                <a:lnTo>
                  <a:pt x="72" y="259"/>
                </a:lnTo>
                <a:lnTo>
                  <a:pt x="72" y="259"/>
                </a:lnTo>
                <a:lnTo>
                  <a:pt x="71" y="259"/>
                </a:lnTo>
                <a:lnTo>
                  <a:pt x="71" y="259"/>
                </a:lnTo>
                <a:lnTo>
                  <a:pt x="72" y="259"/>
                </a:lnTo>
                <a:lnTo>
                  <a:pt x="72" y="259"/>
                </a:lnTo>
                <a:lnTo>
                  <a:pt x="72" y="259"/>
                </a:lnTo>
                <a:close/>
                <a:moveTo>
                  <a:pt x="70" y="84"/>
                </a:moveTo>
                <a:lnTo>
                  <a:pt x="70" y="84"/>
                </a:lnTo>
                <a:lnTo>
                  <a:pt x="68" y="84"/>
                </a:lnTo>
                <a:lnTo>
                  <a:pt x="68" y="84"/>
                </a:lnTo>
                <a:lnTo>
                  <a:pt x="68" y="84"/>
                </a:lnTo>
                <a:lnTo>
                  <a:pt x="70" y="84"/>
                </a:lnTo>
                <a:lnTo>
                  <a:pt x="70" y="84"/>
                </a:lnTo>
                <a:close/>
                <a:moveTo>
                  <a:pt x="263" y="161"/>
                </a:moveTo>
                <a:lnTo>
                  <a:pt x="263" y="161"/>
                </a:lnTo>
                <a:lnTo>
                  <a:pt x="264" y="162"/>
                </a:lnTo>
                <a:lnTo>
                  <a:pt x="264" y="162"/>
                </a:lnTo>
                <a:lnTo>
                  <a:pt x="266" y="161"/>
                </a:lnTo>
                <a:lnTo>
                  <a:pt x="266" y="161"/>
                </a:lnTo>
                <a:lnTo>
                  <a:pt x="263" y="161"/>
                </a:lnTo>
                <a:lnTo>
                  <a:pt x="263" y="161"/>
                </a:lnTo>
                <a:close/>
                <a:moveTo>
                  <a:pt x="253" y="327"/>
                </a:moveTo>
                <a:lnTo>
                  <a:pt x="253" y="327"/>
                </a:lnTo>
                <a:lnTo>
                  <a:pt x="251" y="327"/>
                </a:lnTo>
                <a:lnTo>
                  <a:pt x="251" y="328"/>
                </a:lnTo>
                <a:lnTo>
                  <a:pt x="251" y="328"/>
                </a:lnTo>
                <a:lnTo>
                  <a:pt x="253" y="327"/>
                </a:lnTo>
                <a:lnTo>
                  <a:pt x="253" y="327"/>
                </a:lnTo>
                <a:close/>
                <a:moveTo>
                  <a:pt x="38" y="235"/>
                </a:moveTo>
                <a:lnTo>
                  <a:pt x="38" y="235"/>
                </a:lnTo>
                <a:lnTo>
                  <a:pt x="38" y="236"/>
                </a:lnTo>
                <a:lnTo>
                  <a:pt x="40" y="235"/>
                </a:lnTo>
                <a:lnTo>
                  <a:pt x="40" y="235"/>
                </a:lnTo>
                <a:lnTo>
                  <a:pt x="40" y="235"/>
                </a:lnTo>
                <a:lnTo>
                  <a:pt x="40" y="235"/>
                </a:lnTo>
                <a:lnTo>
                  <a:pt x="40" y="235"/>
                </a:lnTo>
                <a:lnTo>
                  <a:pt x="38" y="235"/>
                </a:lnTo>
                <a:lnTo>
                  <a:pt x="38" y="235"/>
                </a:lnTo>
                <a:close/>
                <a:moveTo>
                  <a:pt x="11" y="216"/>
                </a:moveTo>
                <a:lnTo>
                  <a:pt x="11" y="216"/>
                </a:lnTo>
                <a:lnTo>
                  <a:pt x="11" y="216"/>
                </a:lnTo>
                <a:lnTo>
                  <a:pt x="11" y="216"/>
                </a:lnTo>
                <a:lnTo>
                  <a:pt x="11" y="219"/>
                </a:lnTo>
                <a:lnTo>
                  <a:pt x="11" y="219"/>
                </a:lnTo>
                <a:lnTo>
                  <a:pt x="11" y="219"/>
                </a:lnTo>
                <a:lnTo>
                  <a:pt x="11" y="219"/>
                </a:lnTo>
                <a:lnTo>
                  <a:pt x="11" y="216"/>
                </a:lnTo>
                <a:lnTo>
                  <a:pt x="11" y="216"/>
                </a:lnTo>
                <a:close/>
                <a:moveTo>
                  <a:pt x="314" y="323"/>
                </a:moveTo>
                <a:lnTo>
                  <a:pt x="314" y="323"/>
                </a:lnTo>
                <a:lnTo>
                  <a:pt x="314" y="324"/>
                </a:lnTo>
                <a:lnTo>
                  <a:pt x="314" y="324"/>
                </a:lnTo>
                <a:lnTo>
                  <a:pt x="315" y="324"/>
                </a:lnTo>
                <a:lnTo>
                  <a:pt x="315" y="324"/>
                </a:lnTo>
                <a:lnTo>
                  <a:pt x="315" y="323"/>
                </a:lnTo>
                <a:lnTo>
                  <a:pt x="315" y="323"/>
                </a:lnTo>
                <a:lnTo>
                  <a:pt x="314" y="323"/>
                </a:lnTo>
                <a:lnTo>
                  <a:pt x="314" y="323"/>
                </a:lnTo>
                <a:close/>
                <a:moveTo>
                  <a:pt x="253" y="192"/>
                </a:moveTo>
                <a:lnTo>
                  <a:pt x="253" y="192"/>
                </a:lnTo>
                <a:lnTo>
                  <a:pt x="253" y="193"/>
                </a:lnTo>
                <a:lnTo>
                  <a:pt x="253" y="193"/>
                </a:lnTo>
                <a:lnTo>
                  <a:pt x="253" y="193"/>
                </a:lnTo>
                <a:lnTo>
                  <a:pt x="253" y="193"/>
                </a:lnTo>
                <a:lnTo>
                  <a:pt x="254" y="193"/>
                </a:lnTo>
                <a:lnTo>
                  <a:pt x="253" y="192"/>
                </a:lnTo>
                <a:lnTo>
                  <a:pt x="253" y="192"/>
                </a:lnTo>
                <a:close/>
                <a:moveTo>
                  <a:pt x="214" y="219"/>
                </a:moveTo>
                <a:lnTo>
                  <a:pt x="214" y="219"/>
                </a:lnTo>
                <a:lnTo>
                  <a:pt x="214" y="219"/>
                </a:lnTo>
                <a:lnTo>
                  <a:pt x="213" y="220"/>
                </a:lnTo>
                <a:lnTo>
                  <a:pt x="213" y="220"/>
                </a:lnTo>
                <a:lnTo>
                  <a:pt x="214" y="219"/>
                </a:lnTo>
                <a:lnTo>
                  <a:pt x="214" y="219"/>
                </a:lnTo>
                <a:lnTo>
                  <a:pt x="214" y="219"/>
                </a:lnTo>
                <a:close/>
                <a:moveTo>
                  <a:pt x="267" y="203"/>
                </a:moveTo>
                <a:lnTo>
                  <a:pt x="267" y="203"/>
                </a:lnTo>
                <a:lnTo>
                  <a:pt x="267" y="206"/>
                </a:lnTo>
                <a:lnTo>
                  <a:pt x="267" y="206"/>
                </a:lnTo>
                <a:lnTo>
                  <a:pt x="267" y="205"/>
                </a:lnTo>
                <a:lnTo>
                  <a:pt x="267" y="203"/>
                </a:lnTo>
                <a:lnTo>
                  <a:pt x="267" y="203"/>
                </a:lnTo>
                <a:close/>
                <a:moveTo>
                  <a:pt x="102" y="283"/>
                </a:moveTo>
                <a:lnTo>
                  <a:pt x="102" y="283"/>
                </a:lnTo>
                <a:lnTo>
                  <a:pt x="104" y="282"/>
                </a:lnTo>
                <a:lnTo>
                  <a:pt x="104" y="282"/>
                </a:lnTo>
                <a:lnTo>
                  <a:pt x="102" y="282"/>
                </a:lnTo>
                <a:lnTo>
                  <a:pt x="102" y="283"/>
                </a:lnTo>
                <a:lnTo>
                  <a:pt x="102" y="283"/>
                </a:lnTo>
                <a:close/>
                <a:moveTo>
                  <a:pt x="143" y="304"/>
                </a:moveTo>
                <a:lnTo>
                  <a:pt x="143" y="304"/>
                </a:lnTo>
                <a:lnTo>
                  <a:pt x="142" y="306"/>
                </a:lnTo>
                <a:lnTo>
                  <a:pt x="143" y="307"/>
                </a:lnTo>
                <a:lnTo>
                  <a:pt x="143" y="307"/>
                </a:lnTo>
                <a:lnTo>
                  <a:pt x="143" y="304"/>
                </a:lnTo>
                <a:lnTo>
                  <a:pt x="143" y="304"/>
                </a:lnTo>
                <a:close/>
                <a:moveTo>
                  <a:pt x="267" y="182"/>
                </a:moveTo>
                <a:lnTo>
                  <a:pt x="267" y="182"/>
                </a:lnTo>
                <a:lnTo>
                  <a:pt x="266" y="183"/>
                </a:lnTo>
                <a:lnTo>
                  <a:pt x="267" y="185"/>
                </a:lnTo>
                <a:lnTo>
                  <a:pt x="267" y="185"/>
                </a:lnTo>
                <a:lnTo>
                  <a:pt x="267" y="182"/>
                </a:lnTo>
                <a:lnTo>
                  <a:pt x="267" y="182"/>
                </a:lnTo>
                <a:close/>
                <a:moveTo>
                  <a:pt x="57" y="296"/>
                </a:moveTo>
                <a:lnTo>
                  <a:pt x="57" y="296"/>
                </a:lnTo>
                <a:lnTo>
                  <a:pt x="58" y="296"/>
                </a:lnTo>
                <a:lnTo>
                  <a:pt x="58" y="296"/>
                </a:lnTo>
                <a:lnTo>
                  <a:pt x="57" y="294"/>
                </a:lnTo>
                <a:lnTo>
                  <a:pt x="57" y="294"/>
                </a:lnTo>
                <a:lnTo>
                  <a:pt x="57" y="296"/>
                </a:lnTo>
                <a:lnTo>
                  <a:pt x="57" y="296"/>
                </a:lnTo>
                <a:close/>
                <a:moveTo>
                  <a:pt x="23" y="255"/>
                </a:moveTo>
                <a:lnTo>
                  <a:pt x="23" y="255"/>
                </a:lnTo>
                <a:lnTo>
                  <a:pt x="24" y="255"/>
                </a:lnTo>
                <a:lnTo>
                  <a:pt x="24" y="255"/>
                </a:lnTo>
                <a:lnTo>
                  <a:pt x="23" y="253"/>
                </a:lnTo>
                <a:lnTo>
                  <a:pt x="23" y="252"/>
                </a:lnTo>
                <a:lnTo>
                  <a:pt x="23" y="252"/>
                </a:lnTo>
                <a:lnTo>
                  <a:pt x="23" y="255"/>
                </a:lnTo>
                <a:lnTo>
                  <a:pt x="23" y="255"/>
                </a:lnTo>
                <a:close/>
                <a:moveTo>
                  <a:pt x="286" y="361"/>
                </a:moveTo>
                <a:lnTo>
                  <a:pt x="286" y="361"/>
                </a:lnTo>
                <a:lnTo>
                  <a:pt x="284" y="358"/>
                </a:lnTo>
                <a:lnTo>
                  <a:pt x="284" y="358"/>
                </a:lnTo>
                <a:lnTo>
                  <a:pt x="284" y="360"/>
                </a:lnTo>
                <a:lnTo>
                  <a:pt x="284" y="360"/>
                </a:lnTo>
                <a:lnTo>
                  <a:pt x="286" y="361"/>
                </a:lnTo>
                <a:lnTo>
                  <a:pt x="286" y="361"/>
                </a:lnTo>
                <a:close/>
                <a:moveTo>
                  <a:pt x="126" y="205"/>
                </a:moveTo>
                <a:lnTo>
                  <a:pt x="126" y="205"/>
                </a:lnTo>
                <a:lnTo>
                  <a:pt x="128" y="205"/>
                </a:lnTo>
                <a:lnTo>
                  <a:pt x="128" y="203"/>
                </a:lnTo>
                <a:lnTo>
                  <a:pt x="128" y="203"/>
                </a:lnTo>
                <a:lnTo>
                  <a:pt x="126" y="205"/>
                </a:lnTo>
                <a:lnTo>
                  <a:pt x="126" y="205"/>
                </a:lnTo>
                <a:close/>
                <a:moveTo>
                  <a:pt x="233" y="334"/>
                </a:moveTo>
                <a:lnTo>
                  <a:pt x="233" y="334"/>
                </a:lnTo>
                <a:lnTo>
                  <a:pt x="232" y="334"/>
                </a:lnTo>
                <a:lnTo>
                  <a:pt x="232" y="334"/>
                </a:lnTo>
                <a:lnTo>
                  <a:pt x="230" y="334"/>
                </a:lnTo>
                <a:lnTo>
                  <a:pt x="230" y="334"/>
                </a:lnTo>
                <a:lnTo>
                  <a:pt x="230" y="336"/>
                </a:lnTo>
                <a:lnTo>
                  <a:pt x="230" y="336"/>
                </a:lnTo>
                <a:lnTo>
                  <a:pt x="233" y="334"/>
                </a:lnTo>
                <a:lnTo>
                  <a:pt x="233" y="334"/>
                </a:lnTo>
                <a:close/>
                <a:moveTo>
                  <a:pt x="85" y="205"/>
                </a:moveTo>
                <a:lnTo>
                  <a:pt x="85" y="205"/>
                </a:lnTo>
                <a:lnTo>
                  <a:pt x="85" y="202"/>
                </a:lnTo>
                <a:lnTo>
                  <a:pt x="85" y="202"/>
                </a:lnTo>
                <a:lnTo>
                  <a:pt x="85" y="203"/>
                </a:lnTo>
                <a:lnTo>
                  <a:pt x="85" y="205"/>
                </a:lnTo>
                <a:lnTo>
                  <a:pt x="85" y="205"/>
                </a:lnTo>
                <a:close/>
                <a:moveTo>
                  <a:pt x="13" y="193"/>
                </a:moveTo>
                <a:lnTo>
                  <a:pt x="13" y="193"/>
                </a:lnTo>
                <a:lnTo>
                  <a:pt x="11" y="192"/>
                </a:lnTo>
                <a:lnTo>
                  <a:pt x="11" y="192"/>
                </a:lnTo>
                <a:lnTo>
                  <a:pt x="11" y="193"/>
                </a:lnTo>
                <a:lnTo>
                  <a:pt x="11" y="193"/>
                </a:lnTo>
                <a:lnTo>
                  <a:pt x="13" y="193"/>
                </a:lnTo>
                <a:lnTo>
                  <a:pt x="13" y="193"/>
                </a:lnTo>
                <a:close/>
                <a:moveTo>
                  <a:pt x="126" y="279"/>
                </a:moveTo>
                <a:lnTo>
                  <a:pt x="126" y="279"/>
                </a:lnTo>
                <a:lnTo>
                  <a:pt x="126" y="280"/>
                </a:lnTo>
                <a:lnTo>
                  <a:pt x="126" y="280"/>
                </a:lnTo>
                <a:lnTo>
                  <a:pt x="126" y="280"/>
                </a:lnTo>
                <a:lnTo>
                  <a:pt x="126" y="279"/>
                </a:lnTo>
                <a:lnTo>
                  <a:pt x="126" y="279"/>
                </a:lnTo>
                <a:close/>
                <a:moveTo>
                  <a:pt x="74" y="309"/>
                </a:moveTo>
                <a:lnTo>
                  <a:pt x="74" y="309"/>
                </a:lnTo>
                <a:lnTo>
                  <a:pt x="74" y="307"/>
                </a:lnTo>
                <a:lnTo>
                  <a:pt x="74" y="307"/>
                </a:lnTo>
                <a:lnTo>
                  <a:pt x="72" y="307"/>
                </a:lnTo>
                <a:lnTo>
                  <a:pt x="72" y="307"/>
                </a:lnTo>
                <a:lnTo>
                  <a:pt x="74" y="309"/>
                </a:lnTo>
                <a:lnTo>
                  <a:pt x="74" y="309"/>
                </a:lnTo>
                <a:close/>
                <a:moveTo>
                  <a:pt x="23" y="156"/>
                </a:moveTo>
                <a:lnTo>
                  <a:pt x="23" y="156"/>
                </a:lnTo>
                <a:lnTo>
                  <a:pt x="21" y="156"/>
                </a:lnTo>
                <a:lnTo>
                  <a:pt x="21" y="158"/>
                </a:lnTo>
                <a:lnTo>
                  <a:pt x="21" y="158"/>
                </a:lnTo>
                <a:lnTo>
                  <a:pt x="23" y="156"/>
                </a:lnTo>
                <a:lnTo>
                  <a:pt x="23" y="156"/>
                </a:lnTo>
                <a:close/>
                <a:moveTo>
                  <a:pt x="236" y="313"/>
                </a:moveTo>
                <a:lnTo>
                  <a:pt x="236" y="313"/>
                </a:lnTo>
                <a:lnTo>
                  <a:pt x="236" y="314"/>
                </a:lnTo>
                <a:lnTo>
                  <a:pt x="236" y="314"/>
                </a:lnTo>
                <a:lnTo>
                  <a:pt x="237" y="316"/>
                </a:lnTo>
                <a:lnTo>
                  <a:pt x="237" y="316"/>
                </a:lnTo>
                <a:lnTo>
                  <a:pt x="237" y="314"/>
                </a:lnTo>
                <a:lnTo>
                  <a:pt x="237" y="314"/>
                </a:lnTo>
                <a:lnTo>
                  <a:pt x="236" y="313"/>
                </a:lnTo>
                <a:lnTo>
                  <a:pt x="236" y="313"/>
                </a:lnTo>
                <a:close/>
                <a:moveTo>
                  <a:pt x="267" y="291"/>
                </a:moveTo>
                <a:lnTo>
                  <a:pt x="267" y="291"/>
                </a:lnTo>
                <a:lnTo>
                  <a:pt x="267" y="291"/>
                </a:lnTo>
                <a:lnTo>
                  <a:pt x="267" y="291"/>
                </a:lnTo>
                <a:lnTo>
                  <a:pt x="267" y="294"/>
                </a:lnTo>
                <a:lnTo>
                  <a:pt x="267" y="294"/>
                </a:lnTo>
                <a:lnTo>
                  <a:pt x="267" y="294"/>
                </a:lnTo>
                <a:lnTo>
                  <a:pt x="267" y="294"/>
                </a:lnTo>
                <a:lnTo>
                  <a:pt x="267" y="291"/>
                </a:lnTo>
                <a:lnTo>
                  <a:pt x="267" y="291"/>
                </a:lnTo>
                <a:close/>
                <a:moveTo>
                  <a:pt x="71" y="249"/>
                </a:moveTo>
                <a:lnTo>
                  <a:pt x="71" y="249"/>
                </a:lnTo>
                <a:lnTo>
                  <a:pt x="71" y="249"/>
                </a:lnTo>
                <a:lnTo>
                  <a:pt x="71" y="249"/>
                </a:lnTo>
                <a:lnTo>
                  <a:pt x="71" y="250"/>
                </a:lnTo>
                <a:lnTo>
                  <a:pt x="71" y="250"/>
                </a:lnTo>
                <a:lnTo>
                  <a:pt x="71" y="250"/>
                </a:lnTo>
                <a:lnTo>
                  <a:pt x="71" y="250"/>
                </a:lnTo>
                <a:lnTo>
                  <a:pt x="71" y="249"/>
                </a:lnTo>
                <a:lnTo>
                  <a:pt x="71" y="249"/>
                </a:lnTo>
                <a:close/>
                <a:moveTo>
                  <a:pt x="125" y="192"/>
                </a:moveTo>
                <a:lnTo>
                  <a:pt x="125" y="192"/>
                </a:lnTo>
                <a:lnTo>
                  <a:pt x="126" y="192"/>
                </a:lnTo>
                <a:lnTo>
                  <a:pt x="126" y="191"/>
                </a:lnTo>
                <a:lnTo>
                  <a:pt x="126" y="191"/>
                </a:lnTo>
                <a:lnTo>
                  <a:pt x="125" y="192"/>
                </a:lnTo>
                <a:lnTo>
                  <a:pt x="125" y="192"/>
                </a:lnTo>
                <a:close/>
                <a:moveTo>
                  <a:pt x="94" y="247"/>
                </a:moveTo>
                <a:lnTo>
                  <a:pt x="94" y="247"/>
                </a:lnTo>
                <a:lnTo>
                  <a:pt x="94" y="249"/>
                </a:lnTo>
                <a:lnTo>
                  <a:pt x="94" y="250"/>
                </a:lnTo>
                <a:lnTo>
                  <a:pt x="94" y="250"/>
                </a:lnTo>
                <a:lnTo>
                  <a:pt x="94" y="247"/>
                </a:lnTo>
                <a:lnTo>
                  <a:pt x="94" y="247"/>
                </a:lnTo>
                <a:close/>
                <a:moveTo>
                  <a:pt x="270" y="189"/>
                </a:moveTo>
                <a:lnTo>
                  <a:pt x="270" y="189"/>
                </a:lnTo>
                <a:lnTo>
                  <a:pt x="271" y="189"/>
                </a:lnTo>
                <a:lnTo>
                  <a:pt x="271" y="189"/>
                </a:lnTo>
                <a:lnTo>
                  <a:pt x="271" y="186"/>
                </a:lnTo>
                <a:lnTo>
                  <a:pt x="271" y="186"/>
                </a:lnTo>
                <a:lnTo>
                  <a:pt x="270" y="189"/>
                </a:lnTo>
                <a:lnTo>
                  <a:pt x="270" y="189"/>
                </a:lnTo>
                <a:close/>
                <a:moveTo>
                  <a:pt x="132" y="212"/>
                </a:moveTo>
                <a:lnTo>
                  <a:pt x="132" y="212"/>
                </a:lnTo>
                <a:lnTo>
                  <a:pt x="132" y="213"/>
                </a:lnTo>
                <a:lnTo>
                  <a:pt x="132" y="213"/>
                </a:lnTo>
                <a:lnTo>
                  <a:pt x="132" y="212"/>
                </a:lnTo>
                <a:lnTo>
                  <a:pt x="132" y="212"/>
                </a:lnTo>
                <a:lnTo>
                  <a:pt x="132" y="212"/>
                </a:lnTo>
                <a:close/>
                <a:moveTo>
                  <a:pt x="216" y="333"/>
                </a:moveTo>
                <a:lnTo>
                  <a:pt x="216" y="333"/>
                </a:lnTo>
                <a:lnTo>
                  <a:pt x="217" y="333"/>
                </a:lnTo>
                <a:lnTo>
                  <a:pt x="217" y="333"/>
                </a:lnTo>
                <a:lnTo>
                  <a:pt x="217" y="333"/>
                </a:lnTo>
                <a:lnTo>
                  <a:pt x="217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lnTo>
                  <a:pt x="216" y="333"/>
                </a:lnTo>
                <a:close/>
                <a:moveTo>
                  <a:pt x="85" y="195"/>
                </a:moveTo>
                <a:lnTo>
                  <a:pt x="85" y="195"/>
                </a:lnTo>
                <a:lnTo>
                  <a:pt x="85" y="195"/>
                </a:lnTo>
                <a:lnTo>
                  <a:pt x="85" y="196"/>
                </a:lnTo>
                <a:lnTo>
                  <a:pt x="85" y="196"/>
                </a:lnTo>
                <a:lnTo>
                  <a:pt x="85" y="195"/>
                </a:lnTo>
                <a:lnTo>
                  <a:pt x="85" y="195"/>
                </a:lnTo>
                <a:close/>
                <a:moveTo>
                  <a:pt x="189" y="343"/>
                </a:moveTo>
                <a:lnTo>
                  <a:pt x="189" y="343"/>
                </a:lnTo>
                <a:lnTo>
                  <a:pt x="189" y="341"/>
                </a:lnTo>
                <a:lnTo>
                  <a:pt x="189" y="341"/>
                </a:lnTo>
                <a:lnTo>
                  <a:pt x="187" y="341"/>
                </a:lnTo>
                <a:lnTo>
                  <a:pt x="187" y="341"/>
                </a:lnTo>
                <a:lnTo>
                  <a:pt x="187" y="341"/>
                </a:lnTo>
                <a:lnTo>
                  <a:pt x="187" y="341"/>
                </a:lnTo>
                <a:lnTo>
                  <a:pt x="189" y="343"/>
                </a:lnTo>
                <a:lnTo>
                  <a:pt x="189" y="343"/>
                </a:lnTo>
                <a:close/>
                <a:moveTo>
                  <a:pt x="195" y="314"/>
                </a:moveTo>
                <a:lnTo>
                  <a:pt x="195" y="314"/>
                </a:lnTo>
                <a:lnTo>
                  <a:pt x="195" y="314"/>
                </a:lnTo>
                <a:lnTo>
                  <a:pt x="196" y="314"/>
                </a:lnTo>
                <a:lnTo>
                  <a:pt x="196" y="314"/>
                </a:lnTo>
                <a:lnTo>
                  <a:pt x="195" y="314"/>
                </a:lnTo>
                <a:lnTo>
                  <a:pt x="195" y="314"/>
                </a:lnTo>
                <a:close/>
                <a:moveTo>
                  <a:pt x="217" y="159"/>
                </a:moveTo>
                <a:lnTo>
                  <a:pt x="217" y="159"/>
                </a:lnTo>
                <a:lnTo>
                  <a:pt x="217" y="161"/>
                </a:lnTo>
                <a:lnTo>
                  <a:pt x="217" y="161"/>
                </a:lnTo>
                <a:lnTo>
                  <a:pt x="217" y="161"/>
                </a:lnTo>
                <a:lnTo>
                  <a:pt x="217" y="161"/>
                </a:lnTo>
                <a:lnTo>
                  <a:pt x="217" y="159"/>
                </a:lnTo>
                <a:lnTo>
                  <a:pt x="217" y="159"/>
                </a:lnTo>
                <a:close/>
                <a:moveTo>
                  <a:pt x="126" y="283"/>
                </a:moveTo>
                <a:lnTo>
                  <a:pt x="126" y="283"/>
                </a:lnTo>
                <a:lnTo>
                  <a:pt x="126" y="284"/>
                </a:lnTo>
                <a:lnTo>
                  <a:pt x="126" y="284"/>
                </a:lnTo>
                <a:lnTo>
                  <a:pt x="126" y="283"/>
                </a:lnTo>
                <a:lnTo>
                  <a:pt x="126" y="283"/>
                </a:lnTo>
                <a:lnTo>
                  <a:pt x="126" y="283"/>
                </a:lnTo>
                <a:close/>
                <a:moveTo>
                  <a:pt x="178" y="83"/>
                </a:moveTo>
                <a:lnTo>
                  <a:pt x="178" y="83"/>
                </a:lnTo>
                <a:lnTo>
                  <a:pt x="179" y="84"/>
                </a:lnTo>
                <a:lnTo>
                  <a:pt x="180" y="84"/>
                </a:lnTo>
                <a:lnTo>
                  <a:pt x="180" y="84"/>
                </a:lnTo>
                <a:lnTo>
                  <a:pt x="178" y="83"/>
                </a:lnTo>
                <a:lnTo>
                  <a:pt x="178" y="83"/>
                </a:lnTo>
                <a:close/>
                <a:moveTo>
                  <a:pt x="202" y="255"/>
                </a:moveTo>
                <a:lnTo>
                  <a:pt x="202" y="255"/>
                </a:lnTo>
                <a:lnTo>
                  <a:pt x="202" y="255"/>
                </a:lnTo>
                <a:lnTo>
                  <a:pt x="202" y="255"/>
                </a:lnTo>
                <a:lnTo>
                  <a:pt x="203" y="255"/>
                </a:lnTo>
                <a:lnTo>
                  <a:pt x="203" y="253"/>
                </a:lnTo>
                <a:lnTo>
                  <a:pt x="203" y="253"/>
                </a:lnTo>
                <a:lnTo>
                  <a:pt x="202" y="255"/>
                </a:lnTo>
                <a:lnTo>
                  <a:pt x="202" y="255"/>
                </a:lnTo>
                <a:close/>
                <a:moveTo>
                  <a:pt x="186" y="334"/>
                </a:moveTo>
                <a:lnTo>
                  <a:pt x="186" y="334"/>
                </a:lnTo>
                <a:lnTo>
                  <a:pt x="183" y="334"/>
                </a:lnTo>
                <a:lnTo>
                  <a:pt x="183" y="334"/>
                </a:lnTo>
                <a:lnTo>
                  <a:pt x="185" y="334"/>
                </a:lnTo>
                <a:lnTo>
                  <a:pt x="186" y="334"/>
                </a:lnTo>
                <a:lnTo>
                  <a:pt x="186" y="334"/>
                </a:lnTo>
                <a:close/>
                <a:moveTo>
                  <a:pt x="163" y="144"/>
                </a:moveTo>
                <a:lnTo>
                  <a:pt x="163" y="144"/>
                </a:lnTo>
                <a:lnTo>
                  <a:pt x="163" y="144"/>
                </a:lnTo>
                <a:lnTo>
                  <a:pt x="163" y="144"/>
                </a:lnTo>
                <a:lnTo>
                  <a:pt x="163" y="142"/>
                </a:lnTo>
                <a:lnTo>
                  <a:pt x="163" y="142"/>
                </a:lnTo>
                <a:lnTo>
                  <a:pt x="162" y="142"/>
                </a:lnTo>
                <a:lnTo>
                  <a:pt x="162" y="142"/>
                </a:lnTo>
                <a:lnTo>
                  <a:pt x="163" y="144"/>
                </a:lnTo>
                <a:lnTo>
                  <a:pt x="163" y="144"/>
                </a:lnTo>
                <a:close/>
                <a:moveTo>
                  <a:pt x="293" y="283"/>
                </a:moveTo>
                <a:lnTo>
                  <a:pt x="293" y="283"/>
                </a:lnTo>
                <a:lnTo>
                  <a:pt x="293" y="283"/>
                </a:lnTo>
                <a:lnTo>
                  <a:pt x="293" y="283"/>
                </a:lnTo>
                <a:lnTo>
                  <a:pt x="293" y="284"/>
                </a:lnTo>
                <a:lnTo>
                  <a:pt x="293" y="284"/>
                </a:lnTo>
                <a:lnTo>
                  <a:pt x="293" y="284"/>
                </a:lnTo>
                <a:lnTo>
                  <a:pt x="293" y="284"/>
                </a:lnTo>
                <a:lnTo>
                  <a:pt x="293" y="283"/>
                </a:lnTo>
                <a:lnTo>
                  <a:pt x="293" y="283"/>
                </a:lnTo>
                <a:close/>
                <a:moveTo>
                  <a:pt x="156" y="181"/>
                </a:moveTo>
                <a:lnTo>
                  <a:pt x="156" y="181"/>
                </a:lnTo>
                <a:lnTo>
                  <a:pt x="158" y="179"/>
                </a:lnTo>
                <a:lnTo>
                  <a:pt x="158" y="179"/>
                </a:lnTo>
                <a:lnTo>
                  <a:pt x="156" y="179"/>
                </a:lnTo>
                <a:lnTo>
                  <a:pt x="156" y="181"/>
                </a:lnTo>
                <a:lnTo>
                  <a:pt x="156" y="181"/>
                </a:lnTo>
                <a:close/>
                <a:moveTo>
                  <a:pt x="305" y="294"/>
                </a:moveTo>
                <a:lnTo>
                  <a:pt x="305" y="294"/>
                </a:lnTo>
                <a:lnTo>
                  <a:pt x="305" y="294"/>
                </a:lnTo>
                <a:lnTo>
                  <a:pt x="305" y="294"/>
                </a:lnTo>
                <a:lnTo>
                  <a:pt x="305" y="296"/>
                </a:lnTo>
                <a:lnTo>
                  <a:pt x="305" y="296"/>
                </a:lnTo>
                <a:lnTo>
                  <a:pt x="305" y="296"/>
                </a:lnTo>
                <a:lnTo>
                  <a:pt x="305" y="296"/>
                </a:lnTo>
                <a:lnTo>
                  <a:pt x="305" y="294"/>
                </a:lnTo>
                <a:lnTo>
                  <a:pt x="305" y="294"/>
                </a:lnTo>
                <a:close/>
                <a:moveTo>
                  <a:pt x="160" y="307"/>
                </a:moveTo>
                <a:lnTo>
                  <a:pt x="160" y="307"/>
                </a:lnTo>
                <a:lnTo>
                  <a:pt x="162" y="307"/>
                </a:lnTo>
                <a:lnTo>
                  <a:pt x="162" y="306"/>
                </a:lnTo>
                <a:lnTo>
                  <a:pt x="162" y="306"/>
                </a:lnTo>
                <a:lnTo>
                  <a:pt x="160" y="307"/>
                </a:lnTo>
                <a:lnTo>
                  <a:pt x="160" y="307"/>
                </a:lnTo>
                <a:close/>
                <a:moveTo>
                  <a:pt x="267" y="212"/>
                </a:moveTo>
                <a:lnTo>
                  <a:pt x="267" y="212"/>
                </a:lnTo>
                <a:lnTo>
                  <a:pt x="267" y="210"/>
                </a:lnTo>
                <a:lnTo>
                  <a:pt x="267" y="210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lnTo>
                  <a:pt x="267" y="212"/>
                </a:lnTo>
                <a:close/>
                <a:moveTo>
                  <a:pt x="133" y="57"/>
                </a:moveTo>
                <a:lnTo>
                  <a:pt x="133" y="57"/>
                </a:lnTo>
                <a:lnTo>
                  <a:pt x="133" y="57"/>
                </a:lnTo>
                <a:lnTo>
                  <a:pt x="133" y="57"/>
                </a:lnTo>
                <a:lnTo>
                  <a:pt x="132" y="57"/>
                </a:lnTo>
                <a:lnTo>
                  <a:pt x="132" y="57"/>
                </a:lnTo>
                <a:lnTo>
                  <a:pt x="132" y="57"/>
                </a:lnTo>
                <a:lnTo>
                  <a:pt x="132" y="57"/>
                </a:lnTo>
                <a:lnTo>
                  <a:pt x="133" y="57"/>
                </a:lnTo>
                <a:lnTo>
                  <a:pt x="133" y="57"/>
                </a:lnTo>
                <a:close/>
                <a:moveTo>
                  <a:pt x="224" y="266"/>
                </a:moveTo>
                <a:lnTo>
                  <a:pt x="224" y="266"/>
                </a:lnTo>
                <a:lnTo>
                  <a:pt x="224" y="267"/>
                </a:lnTo>
                <a:lnTo>
                  <a:pt x="224" y="267"/>
                </a:lnTo>
                <a:lnTo>
                  <a:pt x="224" y="267"/>
                </a:lnTo>
                <a:lnTo>
                  <a:pt x="224" y="267"/>
                </a:lnTo>
                <a:lnTo>
                  <a:pt x="224" y="266"/>
                </a:lnTo>
                <a:lnTo>
                  <a:pt x="224" y="266"/>
                </a:lnTo>
                <a:lnTo>
                  <a:pt x="224" y="266"/>
                </a:lnTo>
                <a:lnTo>
                  <a:pt x="224" y="266"/>
                </a:lnTo>
                <a:close/>
                <a:moveTo>
                  <a:pt x="129" y="57"/>
                </a:moveTo>
                <a:lnTo>
                  <a:pt x="129" y="57"/>
                </a:lnTo>
                <a:lnTo>
                  <a:pt x="129" y="57"/>
                </a:lnTo>
                <a:lnTo>
                  <a:pt x="129" y="57"/>
                </a:lnTo>
                <a:lnTo>
                  <a:pt x="131" y="57"/>
                </a:lnTo>
                <a:lnTo>
                  <a:pt x="131" y="57"/>
                </a:lnTo>
                <a:lnTo>
                  <a:pt x="131" y="57"/>
                </a:lnTo>
                <a:lnTo>
                  <a:pt x="131" y="57"/>
                </a:lnTo>
                <a:lnTo>
                  <a:pt x="129" y="57"/>
                </a:lnTo>
                <a:lnTo>
                  <a:pt x="129" y="57"/>
                </a:lnTo>
                <a:close/>
                <a:moveTo>
                  <a:pt x="193" y="117"/>
                </a:moveTo>
                <a:lnTo>
                  <a:pt x="193" y="117"/>
                </a:lnTo>
                <a:lnTo>
                  <a:pt x="195" y="115"/>
                </a:lnTo>
                <a:lnTo>
                  <a:pt x="193" y="114"/>
                </a:lnTo>
                <a:lnTo>
                  <a:pt x="193" y="114"/>
                </a:lnTo>
                <a:lnTo>
                  <a:pt x="193" y="117"/>
                </a:lnTo>
                <a:lnTo>
                  <a:pt x="193" y="117"/>
                </a:lnTo>
                <a:close/>
                <a:moveTo>
                  <a:pt x="129" y="240"/>
                </a:moveTo>
                <a:lnTo>
                  <a:pt x="129" y="240"/>
                </a:lnTo>
                <a:lnTo>
                  <a:pt x="128" y="240"/>
                </a:lnTo>
                <a:lnTo>
                  <a:pt x="128" y="240"/>
                </a:lnTo>
                <a:lnTo>
                  <a:pt x="128" y="240"/>
                </a:lnTo>
                <a:lnTo>
                  <a:pt x="128" y="240"/>
                </a:lnTo>
                <a:lnTo>
                  <a:pt x="128" y="242"/>
                </a:lnTo>
                <a:lnTo>
                  <a:pt x="128" y="242"/>
                </a:lnTo>
                <a:lnTo>
                  <a:pt x="129" y="240"/>
                </a:lnTo>
                <a:lnTo>
                  <a:pt x="129" y="240"/>
                </a:lnTo>
                <a:close/>
                <a:moveTo>
                  <a:pt x="165" y="311"/>
                </a:moveTo>
                <a:lnTo>
                  <a:pt x="165" y="311"/>
                </a:lnTo>
                <a:lnTo>
                  <a:pt x="166" y="310"/>
                </a:lnTo>
                <a:lnTo>
                  <a:pt x="166" y="310"/>
                </a:lnTo>
                <a:lnTo>
                  <a:pt x="165" y="311"/>
                </a:lnTo>
                <a:lnTo>
                  <a:pt x="165" y="311"/>
                </a:lnTo>
                <a:close/>
                <a:moveTo>
                  <a:pt x="79" y="229"/>
                </a:moveTo>
                <a:lnTo>
                  <a:pt x="79" y="229"/>
                </a:lnTo>
                <a:lnTo>
                  <a:pt x="78" y="229"/>
                </a:lnTo>
                <a:lnTo>
                  <a:pt x="78" y="229"/>
                </a:lnTo>
                <a:lnTo>
                  <a:pt x="78" y="230"/>
                </a:lnTo>
                <a:lnTo>
                  <a:pt x="78" y="230"/>
                </a:lnTo>
                <a:lnTo>
                  <a:pt x="79" y="230"/>
                </a:lnTo>
                <a:lnTo>
                  <a:pt x="79" y="230"/>
                </a:lnTo>
                <a:lnTo>
                  <a:pt x="79" y="229"/>
                </a:lnTo>
                <a:lnTo>
                  <a:pt x="79" y="229"/>
                </a:lnTo>
                <a:close/>
                <a:moveTo>
                  <a:pt x="85" y="67"/>
                </a:moveTo>
                <a:lnTo>
                  <a:pt x="85" y="67"/>
                </a:lnTo>
                <a:lnTo>
                  <a:pt x="87" y="67"/>
                </a:lnTo>
                <a:lnTo>
                  <a:pt x="87" y="67"/>
                </a:lnTo>
                <a:lnTo>
                  <a:pt x="87" y="67"/>
                </a:lnTo>
                <a:lnTo>
                  <a:pt x="87" y="67"/>
                </a:lnTo>
                <a:lnTo>
                  <a:pt x="87" y="67"/>
                </a:lnTo>
                <a:lnTo>
                  <a:pt x="87" y="67"/>
                </a:lnTo>
                <a:lnTo>
                  <a:pt x="85" y="67"/>
                </a:lnTo>
                <a:lnTo>
                  <a:pt x="85" y="67"/>
                </a:lnTo>
                <a:close/>
                <a:moveTo>
                  <a:pt x="190" y="303"/>
                </a:moveTo>
                <a:lnTo>
                  <a:pt x="190" y="303"/>
                </a:lnTo>
                <a:lnTo>
                  <a:pt x="190" y="303"/>
                </a:lnTo>
                <a:lnTo>
                  <a:pt x="192" y="303"/>
                </a:lnTo>
                <a:lnTo>
                  <a:pt x="192" y="303"/>
                </a:lnTo>
                <a:lnTo>
                  <a:pt x="190" y="303"/>
                </a:lnTo>
                <a:lnTo>
                  <a:pt x="190" y="303"/>
                </a:lnTo>
                <a:close/>
                <a:moveTo>
                  <a:pt x="159" y="71"/>
                </a:moveTo>
                <a:lnTo>
                  <a:pt x="159" y="71"/>
                </a:lnTo>
                <a:lnTo>
                  <a:pt x="158" y="70"/>
                </a:lnTo>
                <a:lnTo>
                  <a:pt x="158" y="70"/>
                </a:lnTo>
                <a:lnTo>
                  <a:pt x="158" y="70"/>
                </a:lnTo>
                <a:lnTo>
                  <a:pt x="159" y="71"/>
                </a:lnTo>
                <a:lnTo>
                  <a:pt x="159" y="71"/>
                </a:lnTo>
                <a:close/>
                <a:moveTo>
                  <a:pt x="227" y="270"/>
                </a:moveTo>
                <a:lnTo>
                  <a:pt x="227" y="270"/>
                </a:lnTo>
                <a:lnTo>
                  <a:pt x="226" y="270"/>
                </a:lnTo>
                <a:lnTo>
                  <a:pt x="226" y="270"/>
                </a:lnTo>
                <a:lnTo>
                  <a:pt x="227" y="270"/>
                </a:lnTo>
                <a:lnTo>
                  <a:pt x="227" y="270"/>
                </a:lnTo>
                <a:close/>
                <a:moveTo>
                  <a:pt x="132" y="260"/>
                </a:moveTo>
                <a:lnTo>
                  <a:pt x="132" y="260"/>
                </a:lnTo>
                <a:lnTo>
                  <a:pt x="132" y="260"/>
                </a:lnTo>
                <a:lnTo>
                  <a:pt x="133" y="260"/>
                </a:lnTo>
                <a:lnTo>
                  <a:pt x="133" y="260"/>
                </a:lnTo>
                <a:lnTo>
                  <a:pt x="132" y="260"/>
                </a:lnTo>
                <a:lnTo>
                  <a:pt x="132" y="260"/>
                </a:lnTo>
                <a:close/>
                <a:moveTo>
                  <a:pt x="293" y="269"/>
                </a:moveTo>
                <a:lnTo>
                  <a:pt x="293" y="269"/>
                </a:lnTo>
                <a:lnTo>
                  <a:pt x="294" y="270"/>
                </a:lnTo>
                <a:lnTo>
                  <a:pt x="294" y="269"/>
                </a:lnTo>
                <a:lnTo>
                  <a:pt x="294" y="269"/>
                </a:lnTo>
                <a:lnTo>
                  <a:pt x="293" y="269"/>
                </a:lnTo>
                <a:lnTo>
                  <a:pt x="293" y="269"/>
                </a:lnTo>
                <a:close/>
                <a:moveTo>
                  <a:pt x="247" y="205"/>
                </a:moveTo>
                <a:lnTo>
                  <a:pt x="247" y="205"/>
                </a:lnTo>
                <a:lnTo>
                  <a:pt x="247" y="205"/>
                </a:lnTo>
                <a:lnTo>
                  <a:pt x="247" y="205"/>
                </a:lnTo>
                <a:lnTo>
                  <a:pt x="249" y="203"/>
                </a:lnTo>
                <a:lnTo>
                  <a:pt x="249" y="203"/>
                </a:lnTo>
                <a:lnTo>
                  <a:pt x="247" y="203"/>
                </a:lnTo>
                <a:lnTo>
                  <a:pt x="247" y="203"/>
                </a:lnTo>
                <a:lnTo>
                  <a:pt x="247" y="205"/>
                </a:lnTo>
                <a:lnTo>
                  <a:pt x="247" y="205"/>
                </a:lnTo>
                <a:close/>
                <a:moveTo>
                  <a:pt x="159" y="245"/>
                </a:moveTo>
                <a:lnTo>
                  <a:pt x="159" y="245"/>
                </a:lnTo>
                <a:lnTo>
                  <a:pt x="159" y="245"/>
                </a:lnTo>
                <a:lnTo>
                  <a:pt x="159" y="245"/>
                </a:lnTo>
                <a:lnTo>
                  <a:pt x="159" y="243"/>
                </a:lnTo>
                <a:lnTo>
                  <a:pt x="159" y="243"/>
                </a:lnTo>
                <a:lnTo>
                  <a:pt x="159" y="245"/>
                </a:lnTo>
                <a:lnTo>
                  <a:pt x="159" y="245"/>
                </a:lnTo>
                <a:close/>
                <a:moveTo>
                  <a:pt x="186" y="306"/>
                </a:moveTo>
                <a:lnTo>
                  <a:pt x="186" y="306"/>
                </a:lnTo>
                <a:lnTo>
                  <a:pt x="186" y="306"/>
                </a:lnTo>
                <a:lnTo>
                  <a:pt x="186" y="306"/>
                </a:lnTo>
                <a:lnTo>
                  <a:pt x="185" y="306"/>
                </a:lnTo>
                <a:lnTo>
                  <a:pt x="185" y="306"/>
                </a:lnTo>
                <a:lnTo>
                  <a:pt x="185" y="306"/>
                </a:lnTo>
                <a:lnTo>
                  <a:pt x="185" y="306"/>
                </a:lnTo>
                <a:lnTo>
                  <a:pt x="186" y="306"/>
                </a:lnTo>
                <a:lnTo>
                  <a:pt x="186" y="306"/>
                </a:lnTo>
                <a:lnTo>
                  <a:pt x="186" y="306"/>
                </a:lnTo>
                <a:lnTo>
                  <a:pt x="186" y="306"/>
                </a:lnTo>
                <a:close/>
                <a:moveTo>
                  <a:pt x="253" y="171"/>
                </a:moveTo>
                <a:lnTo>
                  <a:pt x="253" y="171"/>
                </a:lnTo>
                <a:lnTo>
                  <a:pt x="253" y="171"/>
                </a:lnTo>
                <a:lnTo>
                  <a:pt x="253" y="172"/>
                </a:lnTo>
                <a:lnTo>
                  <a:pt x="253" y="172"/>
                </a:lnTo>
                <a:lnTo>
                  <a:pt x="253" y="171"/>
                </a:lnTo>
                <a:lnTo>
                  <a:pt x="253" y="171"/>
                </a:lnTo>
                <a:close/>
                <a:moveTo>
                  <a:pt x="79" y="276"/>
                </a:moveTo>
                <a:lnTo>
                  <a:pt x="79" y="276"/>
                </a:lnTo>
                <a:lnTo>
                  <a:pt x="79" y="274"/>
                </a:lnTo>
                <a:lnTo>
                  <a:pt x="78" y="274"/>
                </a:lnTo>
                <a:lnTo>
                  <a:pt x="78" y="274"/>
                </a:lnTo>
                <a:lnTo>
                  <a:pt x="79" y="276"/>
                </a:lnTo>
                <a:lnTo>
                  <a:pt x="79" y="276"/>
                </a:lnTo>
                <a:close/>
                <a:moveTo>
                  <a:pt x="234" y="256"/>
                </a:moveTo>
                <a:lnTo>
                  <a:pt x="234" y="256"/>
                </a:lnTo>
                <a:lnTo>
                  <a:pt x="234" y="256"/>
                </a:lnTo>
                <a:lnTo>
                  <a:pt x="234" y="256"/>
                </a:lnTo>
                <a:lnTo>
                  <a:pt x="233" y="256"/>
                </a:lnTo>
                <a:lnTo>
                  <a:pt x="233" y="256"/>
                </a:lnTo>
                <a:lnTo>
                  <a:pt x="233" y="256"/>
                </a:lnTo>
                <a:lnTo>
                  <a:pt x="233" y="256"/>
                </a:lnTo>
                <a:lnTo>
                  <a:pt x="234" y="256"/>
                </a:lnTo>
                <a:lnTo>
                  <a:pt x="234" y="25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0" name="Freeform 153"/>
          <p:cNvSpPr>
            <a:spLocks noEditPoints="1"/>
          </p:cNvSpPr>
          <p:nvPr/>
        </p:nvSpPr>
        <p:spPr bwMode="auto">
          <a:xfrm>
            <a:off x="8256111" y="1554676"/>
            <a:ext cx="533114" cy="639669"/>
          </a:xfrm>
          <a:custGeom>
            <a:avLst/>
            <a:gdLst>
              <a:gd name="T0" fmla="*/ 303 w 303"/>
              <a:gd name="T1" fmla="*/ 85 h 378"/>
              <a:gd name="T2" fmla="*/ 84 w 303"/>
              <a:gd name="T3" fmla="*/ 377 h 378"/>
              <a:gd name="T4" fmla="*/ 21 w 303"/>
              <a:gd name="T5" fmla="*/ 186 h 378"/>
              <a:gd name="T6" fmla="*/ 277 w 303"/>
              <a:gd name="T7" fmla="*/ 127 h 378"/>
              <a:gd name="T8" fmla="*/ 186 w 303"/>
              <a:gd name="T9" fmla="*/ 125 h 378"/>
              <a:gd name="T10" fmla="*/ 233 w 303"/>
              <a:gd name="T11" fmla="*/ 118 h 378"/>
              <a:gd name="T12" fmla="*/ 226 w 303"/>
              <a:gd name="T13" fmla="*/ 138 h 378"/>
              <a:gd name="T14" fmla="*/ 179 w 303"/>
              <a:gd name="T15" fmla="*/ 137 h 378"/>
              <a:gd name="T16" fmla="*/ 30 w 303"/>
              <a:gd name="T17" fmla="*/ 101 h 378"/>
              <a:gd name="T18" fmla="*/ 68 w 303"/>
              <a:gd name="T19" fmla="*/ 135 h 378"/>
              <a:gd name="T20" fmla="*/ 294 w 303"/>
              <a:gd name="T21" fmla="*/ 78 h 378"/>
              <a:gd name="T22" fmla="*/ 271 w 303"/>
              <a:gd name="T23" fmla="*/ 26 h 378"/>
              <a:gd name="T24" fmla="*/ 159 w 303"/>
              <a:gd name="T25" fmla="*/ 100 h 378"/>
              <a:gd name="T26" fmla="*/ 196 w 303"/>
              <a:gd name="T27" fmla="*/ 372 h 378"/>
              <a:gd name="T28" fmla="*/ 72 w 303"/>
              <a:gd name="T29" fmla="*/ 225 h 378"/>
              <a:gd name="T30" fmla="*/ 168 w 303"/>
              <a:gd name="T31" fmla="*/ 155 h 378"/>
              <a:gd name="T32" fmla="*/ 84 w 303"/>
              <a:gd name="T33" fmla="*/ 316 h 378"/>
              <a:gd name="T34" fmla="*/ 79 w 303"/>
              <a:gd name="T35" fmla="*/ 293 h 378"/>
              <a:gd name="T36" fmla="*/ 123 w 303"/>
              <a:gd name="T37" fmla="*/ 306 h 378"/>
              <a:gd name="T38" fmla="*/ 102 w 303"/>
              <a:gd name="T39" fmla="*/ 283 h 378"/>
              <a:gd name="T40" fmla="*/ 254 w 303"/>
              <a:gd name="T41" fmla="*/ 145 h 378"/>
              <a:gd name="T42" fmla="*/ 250 w 303"/>
              <a:gd name="T43" fmla="*/ 252 h 378"/>
              <a:gd name="T44" fmla="*/ 241 w 303"/>
              <a:gd name="T45" fmla="*/ 202 h 378"/>
              <a:gd name="T46" fmla="*/ 37 w 303"/>
              <a:gd name="T47" fmla="*/ 185 h 378"/>
              <a:gd name="T48" fmla="*/ 200 w 303"/>
              <a:gd name="T49" fmla="*/ 236 h 378"/>
              <a:gd name="T50" fmla="*/ 230 w 303"/>
              <a:gd name="T51" fmla="*/ 341 h 378"/>
              <a:gd name="T52" fmla="*/ 158 w 303"/>
              <a:gd name="T53" fmla="*/ 351 h 378"/>
              <a:gd name="T54" fmla="*/ 37 w 303"/>
              <a:gd name="T55" fmla="*/ 223 h 378"/>
              <a:gd name="T56" fmla="*/ 121 w 303"/>
              <a:gd name="T57" fmla="*/ 218 h 378"/>
              <a:gd name="T58" fmla="*/ 95 w 303"/>
              <a:gd name="T59" fmla="*/ 274 h 378"/>
              <a:gd name="T60" fmla="*/ 45 w 303"/>
              <a:gd name="T61" fmla="*/ 334 h 378"/>
              <a:gd name="T62" fmla="*/ 180 w 303"/>
              <a:gd name="T63" fmla="*/ 274 h 378"/>
              <a:gd name="T64" fmla="*/ 239 w 303"/>
              <a:gd name="T65" fmla="*/ 286 h 378"/>
              <a:gd name="T66" fmla="*/ 44 w 303"/>
              <a:gd name="T67" fmla="*/ 118 h 378"/>
              <a:gd name="T68" fmla="*/ 89 w 303"/>
              <a:gd name="T69" fmla="*/ 364 h 378"/>
              <a:gd name="T70" fmla="*/ 112 w 303"/>
              <a:gd name="T71" fmla="*/ 348 h 378"/>
              <a:gd name="T72" fmla="*/ 131 w 303"/>
              <a:gd name="T73" fmla="*/ 364 h 378"/>
              <a:gd name="T74" fmla="*/ 224 w 303"/>
              <a:gd name="T75" fmla="*/ 264 h 378"/>
              <a:gd name="T76" fmla="*/ 159 w 303"/>
              <a:gd name="T77" fmla="*/ 363 h 378"/>
              <a:gd name="T78" fmla="*/ 125 w 303"/>
              <a:gd name="T79" fmla="*/ 239 h 378"/>
              <a:gd name="T80" fmla="*/ 45 w 303"/>
              <a:gd name="T81" fmla="*/ 174 h 378"/>
              <a:gd name="T82" fmla="*/ 149 w 303"/>
              <a:gd name="T83" fmla="*/ 316 h 378"/>
              <a:gd name="T84" fmla="*/ 7 w 303"/>
              <a:gd name="T85" fmla="*/ 114 h 378"/>
              <a:gd name="T86" fmla="*/ 27 w 303"/>
              <a:gd name="T87" fmla="*/ 88 h 378"/>
              <a:gd name="T88" fmla="*/ 135 w 303"/>
              <a:gd name="T89" fmla="*/ 205 h 378"/>
              <a:gd name="T90" fmla="*/ 180 w 303"/>
              <a:gd name="T91" fmla="*/ 327 h 378"/>
              <a:gd name="T92" fmla="*/ 224 w 303"/>
              <a:gd name="T93" fmla="*/ 313 h 378"/>
              <a:gd name="T94" fmla="*/ 158 w 303"/>
              <a:gd name="T95" fmla="*/ 303 h 378"/>
              <a:gd name="T96" fmla="*/ 240 w 303"/>
              <a:gd name="T97" fmla="*/ 276 h 378"/>
              <a:gd name="T98" fmla="*/ 263 w 303"/>
              <a:gd name="T99" fmla="*/ 199 h 378"/>
              <a:gd name="T100" fmla="*/ 185 w 303"/>
              <a:gd name="T101" fmla="*/ 229 h 378"/>
              <a:gd name="T102" fmla="*/ 143 w 303"/>
              <a:gd name="T103" fmla="*/ 307 h 378"/>
              <a:gd name="T104" fmla="*/ 51 w 303"/>
              <a:gd name="T105" fmla="*/ 283 h 378"/>
              <a:gd name="T106" fmla="*/ 193 w 303"/>
              <a:gd name="T107" fmla="*/ 181 h 378"/>
              <a:gd name="T108" fmla="*/ 30 w 303"/>
              <a:gd name="T109" fmla="*/ 144 h 378"/>
              <a:gd name="T110" fmla="*/ 58 w 303"/>
              <a:gd name="T111" fmla="*/ 148 h 378"/>
              <a:gd name="T112" fmla="*/ 64 w 303"/>
              <a:gd name="T113" fmla="*/ 311 h 378"/>
              <a:gd name="T114" fmla="*/ 118 w 303"/>
              <a:gd name="T115" fmla="*/ 236 h 378"/>
              <a:gd name="T116" fmla="*/ 268 w 303"/>
              <a:gd name="T117" fmla="*/ 141 h 378"/>
              <a:gd name="T118" fmla="*/ 111 w 303"/>
              <a:gd name="T119" fmla="*/ 147 h 378"/>
              <a:gd name="T120" fmla="*/ 190 w 303"/>
              <a:gd name="T121" fmla="*/ 229 h 378"/>
              <a:gd name="T122" fmla="*/ 47 w 303"/>
              <a:gd name="T123" fmla="*/ 156 h 378"/>
              <a:gd name="T124" fmla="*/ 64 w 303"/>
              <a:gd name="T125" fmla="*/ 343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3" h="378">
                <a:moveTo>
                  <a:pt x="6" y="58"/>
                </a:moveTo>
                <a:lnTo>
                  <a:pt x="6" y="58"/>
                </a:lnTo>
                <a:lnTo>
                  <a:pt x="7" y="51"/>
                </a:lnTo>
                <a:lnTo>
                  <a:pt x="7" y="51"/>
                </a:lnTo>
                <a:lnTo>
                  <a:pt x="8" y="44"/>
                </a:lnTo>
                <a:lnTo>
                  <a:pt x="11" y="39"/>
                </a:lnTo>
                <a:lnTo>
                  <a:pt x="15" y="34"/>
                </a:lnTo>
                <a:lnTo>
                  <a:pt x="20" y="30"/>
                </a:lnTo>
                <a:lnTo>
                  <a:pt x="20" y="30"/>
                </a:lnTo>
                <a:lnTo>
                  <a:pt x="27" y="23"/>
                </a:lnTo>
                <a:lnTo>
                  <a:pt x="35" y="19"/>
                </a:lnTo>
                <a:lnTo>
                  <a:pt x="44" y="16"/>
                </a:lnTo>
                <a:lnTo>
                  <a:pt x="52" y="13"/>
                </a:lnTo>
                <a:lnTo>
                  <a:pt x="52" y="13"/>
                </a:lnTo>
                <a:lnTo>
                  <a:pt x="74" y="9"/>
                </a:lnTo>
                <a:lnTo>
                  <a:pt x="74" y="9"/>
                </a:lnTo>
                <a:lnTo>
                  <a:pt x="78" y="7"/>
                </a:lnTo>
                <a:lnTo>
                  <a:pt x="78" y="7"/>
                </a:lnTo>
                <a:lnTo>
                  <a:pt x="94" y="3"/>
                </a:lnTo>
                <a:lnTo>
                  <a:pt x="109" y="2"/>
                </a:lnTo>
                <a:lnTo>
                  <a:pt x="109" y="2"/>
                </a:lnTo>
                <a:lnTo>
                  <a:pt x="125" y="0"/>
                </a:lnTo>
                <a:lnTo>
                  <a:pt x="142" y="0"/>
                </a:lnTo>
                <a:lnTo>
                  <a:pt x="142" y="0"/>
                </a:lnTo>
                <a:lnTo>
                  <a:pt x="185" y="2"/>
                </a:lnTo>
                <a:lnTo>
                  <a:pt x="185" y="2"/>
                </a:lnTo>
                <a:lnTo>
                  <a:pt x="214" y="3"/>
                </a:lnTo>
                <a:lnTo>
                  <a:pt x="214" y="3"/>
                </a:lnTo>
                <a:lnTo>
                  <a:pt x="234" y="4"/>
                </a:lnTo>
                <a:lnTo>
                  <a:pt x="253" y="10"/>
                </a:lnTo>
                <a:lnTo>
                  <a:pt x="253" y="10"/>
                </a:lnTo>
                <a:lnTo>
                  <a:pt x="261" y="13"/>
                </a:lnTo>
                <a:lnTo>
                  <a:pt x="271" y="17"/>
                </a:lnTo>
                <a:lnTo>
                  <a:pt x="278" y="23"/>
                </a:lnTo>
                <a:lnTo>
                  <a:pt x="287" y="29"/>
                </a:lnTo>
                <a:lnTo>
                  <a:pt x="287" y="29"/>
                </a:lnTo>
                <a:lnTo>
                  <a:pt x="294" y="37"/>
                </a:lnTo>
                <a:lnTo>
                  <a:pt x="300" y="46"/>
                </a:lnTo>
                <a:lnTo>
                  <a:pt x="300" y="46"/>
                </a:lnTo>
                <a:lnTo>
                  <a:pt x="301" y="50"/>
                </a:lnTo>
                <a:lnTo>
                  <a:pt x="301" y="56"/>
                </a:lnTo>
                <a:lnTo>
                  <a:pt x="301" y="56"/>
                </a:lnTo>
                <a:lnTo>
                  <a:pt x="303" y="61"/>
                </a:lnTo>
                <a:lnTo>
                  <a:pt x="303" y="61"/>
                </a:lnTo>
                <a:lnTo>
                  <a:pt x="303" y="77"/>
                </a:lnTo>
                <a:lnTo>
                  <a:pt x="303" y="77"/>
                </a:lnTo>
                <a:lnTo>
                  <a:pt x="303" y="85"/>
                </a:lnTo>
                <a:lnTo>
                  <a:pt x="303" y="85"/>
                </a:lnTo>
                <a:lnTo>
                  <a:pt x="297" y="104"/>
                </a:lnTo>
                <a:lnTo>
                  <a:pt x="297" y="104"/>
                </a:lnTo>
                <a:lnTo>
                  <a:pt x="293" y="117"/>
                </a:lnTo>
                <a:lnTo>
                  <a:pt x="287" y="128"/>
                </a:lnTo>
                <a:lnTo>
                  <a:pt x="287" y="128"/>
                </a:lnTo>
                <a:lnTo>
                  <a:pt x="283" y="132"/>
                </a:lnTo>
                <a:lnTo>
                  <a:pt x="277" y="137"/>
                </a:lnTo>
                <a:lnTo>
                  <a:pt x="277" y="137"/>
                </a:lnTo>
                <a:lnTo>
                  <a:pt x="276" y="138"/>
                </a:lnTo>
                <a:lnTo>
                  <a:pt x="276" y="139"/>
                </a:lnTo>
                <a:lnTo>
                  <a:pt x="276" y="139"/>
                </a:lnTo>
                <a:lnTo>
                  <a:pt x="276" y="148"/>
                </a:lnTo>
                <a:lnTo>
                  <a:pt x="274" y="158"/>
                </a:lnTo>
                <a:lnTo>
                  <a:pt x="274" y="158"/>
                </a:lnTo>
                <a:lnTo>
                  <a:pt x="271" y="191"/>
                </a:lnTo>
                <a:lnTo>
                  <a:pt x="271" y="191"/>
                </a:lnTo>
                <a:lnTo>
                  <a:pt x="267" y="212"/>
                </a:lnTo>
                <a:lnTo>
                  <a:pt x="267" y="212"/>
                </a:lnTo>
                <a:lnTo>
                  <a:pt x="264" y="226"/>
                </a:lnTo>
                <a:lnTo>
                  <a:pt x="264" y="226"/>
                </a:lnTo>
                <a:lnTo>
                  <a:pt x="258" y="264"/>
                </a:lnTo>
                <a:lnTo>
                  <a:pt x="258" y="264"/>
                </a:lnTo>
                <a:lnTo>
                  <a:pt x="257" y="284"/>
                </a:lnTo>
                <a:lnTo>
                  <a:pt x="257" y="284"/>
                </a:lnTo>
                <a:lnTo>
                  <a:pt x="257" y="313"/>
                </a:lnTo>
                <a:lnTo>
                  <a:pt x="257" y="313"/>
                </a:lnTo>
                <a:lnTo>
                  <a:pt x="254" y="330"/>
                </a:lnTo>
                <a:lnTo>
                  <a:pt x="250" y="348"/>
                </a:lnTo>
                <a:lnTo>
                  <a:pt x="250" y="348"/>
                </a:lnTo>
                <a:lnTo>
                  <a:pt x="249" y="354"/>
                </a:lnTo>
                <a:lnTo>
                  <a:pt x="244" y="360"/>
                </a:lnTo>
                <a:lnTo>
                  <a:pt x="240" y="364"/>
                </a:lnTo>
                <a:lnTo>
                  <a:pt x="234" y="368"/>
                </a:lnTo>
                <a:lnTo>
                  <a:pt x="234" y="368"/>
                </a:lnTo>
                <a:lnTo>
                  <a:pt x="226" y="371"/>
                </a:lnTo>
                <a:lnTo>
                  <a:pt x="216" y="374"/>
                </a:lnTo>
                <a:lnTo>
                  <a:pt x="216" y="374"/>
                </a:lnTo>
                <a:lnTo>
                  <a:pt x="206" y="375"/>
                </a:lnTo>
                <a:lnTo>
                  <a:pt x="197" y="377"/>
                </a:lnTo>
                <a:lnTo>
                  <a:pt x="197" y="377"/>
                </a:lnTo>
                <a:lnTo>
                  <a:pt x="163" y="378"/>
                </a:lnTo>
                <a:lnTo>
                  <a:pt x="131" y="378"/>
                </a:lnTo>
                <a:lnTo>
                  <a:pt x="131" y="378"/>
                </a:lnTo>
                <a:lnTo>
                  <a:pt x="92" y="377"/>
                </a:lnTo>
                <a:lnTo>
                  <a:pt x="92" y="377"/>
                </a:lnTo>
                <a:lnTo>
                  <a:pt x="84" y="377"/>
                </a:lnTo>
                <a:lnTo>
                  <a:pt x="77" y="375"/>
                </a:lnTo>
                <a:lnTo>
                  <a:pt x="77" y="375"/>
                </a:lnTo>
                <a:lnTo>
                  <a:pt x="69" y="372"/>
                </a:lnTo>
                <a:lnTo>
                  <a:pt x="69" y="372"/>
                </a:lnTo>
                <a:lnTo>
                  <a:pt x="64" y="368"/>
                </a:lnTo>
                <a:lnTo>
                  <a:pt x="60" y="364"/>
                </a:lnTo>
                <a:lnTo>
                  <a:pt x="60" y="364"/>
                </a:lnTo>
                <a:lnTo>
                  <a:pt x="58" y="361"/>
                </a:lnTo>
                <a:lnTo>
                  <a:pt x="58" y="361"/>
                </a:lnTo>
                <a:lnTo>
                  <a:pt x="54" y="355"/>
                </a:lnTo>
                <a:lnTo>
                  <a:pt x="54" y="355"/>
                </a:lnTo>
                <a:lnTo>
                  <a:pt x="51" y="348"/>
                </a:lnTo>
                <a:lnTo>
                  <a:pt x="51" y="348"/>
                </a:lnTo>
                <a:lnTo>
                  <a:pt x="50" y="345"/>
                </a:lnTo>
                <a:lnTo>
                  <a:pt x="50" y="345"/>
                </a:lnTo>
                <a:lnTo>
                  <a:pt x="45" y="341"/>
                </a:lnTo>
                <a:lnTo>
                  <a:pt x="42" y="337"/>
                </a:lnTo>
                <a:lnTo>
                  <a:pt x="41" y="333"/>
                </a:lnTo>
                <a:lnTo>
                  <a:pt x="40" y="327"/>
                </a:lnTo>
                <a:lnTo>
                  <a:pt x="40" y="327"/>
                </a:lnTo>
                <a:lnTo>
                  <a:pt x="38" y="313"/>
                </a:lnTo>
                <a:lnTo>
                  <a:pt x="38" y="313"/>
                </a:lnTo>
                <a:lnTo>
                  <a:pt x="37" y="293"/>
                </a:lnTo>
                <a:lnTo>
                  <a:pt x="37" y="293"/>
                </a:lnTo>
                <a:lnTo>
                  <a:pt x="35" y="270"/>
                </a:lnTo>
                <a:lnTo>
                  <a:pt x="35" y="270"/>
                </a:lnTo>
                <a:lnTo>
                  <a:pt x="33" y="255"/>
                </a:lnTo>
                <a:lnTo>
                  <a:pt x="33" y="255"/>
                </a:lnTo>
                <a:lnTo>
                  <a:pt x="31" y="245"/>
                </a:lnTo>
                <a:lnTo>
                  <a:pt x="31" y="245"/>
                </a:lnTo>
                <a:lnTo>
                  <a:pt x="31" y="243"/>
                </a:lnTo>
                <a:lnTo>
                  <a:pt x="31" y="243"/>
                </a:lnTo>
                <a:lnTo>
                  <a:pt x="30" y="242"/>
                </a:lnTo>
                <a:lnTo>
                  <a:pt x="30" y="239"/>
                </a:lnTo>
                <a:lnTo>
                  <a:pt x="30" y="239"/>
                </a:lnTo>
                <a:lnTo>
                  <a:pt x="30" y="236"/>
                </a:lnTo>
                <a:lnTo>
                  <a:pt x="30" y="236"/>
                </a:lnTo>
                <a:lnTo>
                  <a:pt x="27" y="232"/>
                </a:lnTo>
                <a:lnTo>
                  <a:pt x="27" y="232"/>
                </a:lnTo>
                <a:lnTo>
                  <a:pt x="27" y="229"/>
                </a:lnTo>
                <a:lnTo>
                  <a:pt x="27" y="228"/>
                </a:lnTo>
                <a:lnTo>
                  <a:pt x="27" y="228"/>
                </a:lnTo>
                <a:lnTo>
                  <a:pt x="27" y="226"/>
                </a:lnTo>
                <a:lnTo>
                  <a:pt x="27" y="226"/>
                </a:lnTo>
                <a:lnTo>
                  <a:pt x="23" y="203"/>
                </a:lnTo>
                <a:lnTo>
                  <a:pt x="23" y="203"/>
                </a:lnTo>
                <a:lnTo>
                  <a:pt x="21" y="186"/>
                </a:lnTo>
                <a:lnTo>
                  <a:pt x="21" y="186"/>
                </a:lnTo>
                <a:lnTo>
                  <a:pt x="18" y="166"/>
                </a:lnTo>
                <a:lnTo>
                  <a:pt x="18" y="166"/>
                </a:lnTo>
                <a:lnTo>
                  <a:pt x="18" y="162"/>
                </a:lnTo>
                <a:lnTo>
                  <a:pt x="18" y="162"/>
                </a:lnTo>
                <a:lnTo>
                  <a:pt x="18" y="158"/>
                </a:lnTo>
                <a:lnTo>
                  <a:pt x="18" y="158"/>
                </a:lnTo>
                <a:lnTo>
                  <a:pt x="18" y="152"/>
                </a:lnTo>
                <a:lnTo>
                  <a:pt x="17" y="148"/>
                </a:lnTo>
                <a:lnTo>
                  <a:pt x="17" y="148"/>
                </a:lnTo>
                <a:lnTo>
                  <a:pt x="17" y="147"/>
                </a:lnTo>
                <a:lnTo>
                  <a:pt x="17" y="147"/>
                </a:lnTo>
                <a:lnTo>
                  <a:pt x="17" y="144"/>
                </a:lnTo>
                <a:lnTo>
                  <a:pt x="17" y="144"/>
                </a:lnTo>
                <a:lnTo>
                  <a:pt x="17" y="134"/>
                </a:lnTo>
                <a:lnTo>
                  <a:pt x="17" y="134"/>
                </a:lnTo>
                <a:lnTo>
                  <a:pt x="15" y="132"/>
                </a:lnTo>
                <a:lnTo>
                  <a:pt x="15" y="132"/>
                </a:lnTo>
                <a:lnTo>
                  <a:pt x="10" y="127"/>
                </a:lnTo>
                <a:lnTo>
                  <a:pt x="10" y="127"/>
                </a:lnTo>
                <a:lnTo>
                  <a:pt x="4" y="121"/>
                </a:lnTo>
                <a:lnTo>
                  <a:pt x="4" y="121"/>
                </a:lnTo>
                <a:lnTo>
                  <a:pt x="4" y="118"/>
                </a:lnTo>
                <a:lnTo>
                  <a:pt x="4" y="118"/>
                </a:lnTo>
                <a:lnTo>
                  <a:pt x="3" y="114"/>
                </a:lnTo>
                <a:lnTo>
                  <a:pt x="3" y="114"/>
                </a:lnTo>
                <a:lnTo>
                  <a:pt x="1" y="108"/>
                </a:lnTo>
                <a:lnTo>
                  <a:pt x="0" y="104"/>
                </a:lnTo>
                <a:lnTo>
                  <a:pt x="0" y="104"/>
                </a:lnTo>
                <a:lnTo>
                  <a:pt x="1" y="84"/>
                </a:lnTo>
                <a:lnTo>
                  <a:pt x="1" y="84"/>
                </a:lnTo>
                <a:lnTo>
                  <a:pt x="3" y="73"/>
                </a:lnTo>
                <a:lnTo>
                  <a:pt x="3" y="73"/>
                </a:lnTo>
                <a:lnTo>
                  <a:pt x="3" y="66"/>
                </a:lnTo>
                <a:lnTo>
                  <a:pt x="3" y="66"/>
                </a:lnTo>
                <a:lnTo>
                  <a:pt x="3" y="64"/>
                </a:lnTo>
                <a:lnTo>
                  <a:pt x="1" y="64"/>
                </a:lnTo>
                <a:lnTo>
                  <a:pt x="1" y="64"/>
                </a:lnTo>
                <a:lnTo>
                  <a:pt x="0" y="63"/>
                </a:lnTo>
                <a:lnTo>
                  <a:pt x="0" y="61"/>
                </a:lnTo>
                <a:lnTo>
                  <a:pt x="0" y="61"/>
                </a:lnTo>
                <a:lnTo>
                  <a:pt x="1" y="58"/>
                </a:lnTo>
                <a:lnTo>
                  <a:pt x="4" y="57"/>
                </a:lnTo>
                <a:lnTo>
                  <a:pt x="4" y="57"/>
                </a:lnTo>
                <a:lnTo>
                  <a:pt x="6" y="58"/>
                </a:lnTo>
                <a:lnTo>
                  <a:pt x="6" y="58"/>
                </a:lnTo>
                <a:close/>
                <a:moveTo>
                  <a:pt x="277" y="127"/>
                </a:moveTo>
                <a:lnTo>
                  <a:pt x="277" y="127"/>
                </a:lnTo>
                <a:lnTo>
                  <a:pt x="280" y="125"/>
                </a:lnTo>
                <a:lnTo>
                  <a:pt x="280" y="125"/>
                </a:lnTo>
                <a:lnTo>
                  <a:pt x="278" y="125"/>
                </a:lnTo>
                <a:lnTo>
                  <a:pt x="278" y="125"/>
                </a:lnTo>
                <a:lnTo>
                  <a:pt x="277" y="127"/>
                </a:lnTo>
                <a:lnTo>
                  <a:pt x="277" y="127"/>
                </a:lnTo>
                <a:lnTo>
                  <a:pt x="276" y="128"/>
                </a:lnTo>
                <a:lnTo>
                  <a:pt x="276" y="128"/>
                </a:lnTo>
                <a:lnTo>
                  <a:pt x="277" y="128"/>
                </a:lnTo>
                <a:lnTo>
                  <a:pt x="277" y="128"/>
                </a:lnTo>
                <a:lnTo>
                  <a:pt x="277" y="127"/>
                </a:lnTo>
                <a:lnTo>
                  <a:pt x="277" y="127"/>
                </a:lnTo>
                <a:close/>
                <a:moveTo>
                  <a:pt x="44" y="283"/>
                </a:moveTo>
                <a:lnTo>
                  <a:pt x="44" y="283"/>
                </a:lnTo>
                <a:lnTo>
                  <a:pt x="44" y="286"/>
                </a:lnTo>
                <a:lnTo>
                  <a:pt x="44" y="286"/>
                </a:lnTo>
                <a:lnTo>
                  <a:pt x="44" y="286"/>
                </a:lnTo>
                <a:lnTo>
                  <a:pt x="44" y="286"/>
                </a:lnTo>
                <a:lnTo>
                  <a:pt x="44" y="283"/>
                </a:lnTo>
                <a:lnTo>
                  <a:pt x="44" y="283"/>
                </a:lnTo>
                <a:lnTo>
                  <a:pt x="44" y="282"/>
                </a:lnTo>
                <a:lnTo>
                  <a:pt x="44" y="282"/>
                </a:lnTo>
                <a:lnTo>
                  <a:pt x="41" y="260"/>
                </a:lnTo>
                <a:lnTo>
                  <a:pt x="41" y="260"/>
                </a:lnTo>
                <a:lnTo>
                  <a:pt x="40" y="257"/>
                </a:lnTo>
                <a:lnTo>
                  <a:pt x="38" y="253"/>
                </a:lnTo>
                <a:lnTo>
                  <a:pt x="38" y="253"/>
                </a:lnTo>
                <a:lnTo>
                  <a:pt x="38" y="256"/>
                </a:lnTo>
                <a:lnTo>
                  <a:pt x="38" y="256"/>
                </a:lnTo>
                <a:lnTo>
                  <a:pt x="42" y="283"/>
                </a:lnTo>
                <a:lnTo>
                  <a:pt x="42" y="283"/>
                </a:lnTo>
                <a:lnTo>
                  <a:pt x="44" y="283"/>
                </a:lnTo>
                <a:lnTo>
                  <a:pt x="44" y="283"/>
                </a:lnTo>
                <a:close/>
                <a:moveTo>
                  <a:pt x="206" y="105"/>
                </a:moveTo>
                <a:lnTo>
                  <a:pt x="206" y="105"/>
                </a:lnTo>
                <a:lnTo>
                  <a:pt x="206" y="107"/>
                </a:lnTo>
                <a:lnTo>
                  <a:pt x="206" y="107"/>
                </a:lnTo>
                <a:lnTo>
                  <a:pt x="206" y="110"/>
                </a:lnTo>
                <a:lnTo>
                  <a:pt x="204" y="111"/>
                </a:lnTo>
                <a:lnTo>
                  <a:pt x="204" y="111"/>
                </a:lnTo>
                <a:lnTo>
                  <a:pt x="203" y="112"/>
                </a:lnTo>
                <a:lnTo>
                  <a:pt x="203" y="112"/>
                </a:lnTo>
                <a:lnTo>
                  <a:pt x="190" y="121"/>
                </a:lnTo>
                <a:lnTo>
                  <a:pt x="190" y="121"/>
                </a:lnTo>
                <a:lnTo>
                  <a:pt x="186" y="125"/>
                </a:lnTo>
                <a:lnTo>
                  <a:pt x="186" y="125"/>
                </a:lnTo>
                <a:lnTo>
                  <a:pt x="187" y="127"/>
                </a:lnTo>
                <a:lnTo>
                  <a:pt x="187" y="127"/>
                </a:lnTo>
                <a:lnTo>
                  <a:pt x="189" y="125"/>
                </a:lnTo>
                <a:lnTo>
                  <a:pt x="189" y="125"/>
                </a:lnTo>
                <a:lnTo>
                  <a:pt x="207" y="111"/>
                </a:lnTo>
                <a:lnTo>
                  <a:pt x="207" y="111"/>
                </a:lnTo>
                <a:lnTo>
                  <a:pt x="209" y="110"/>
                </a:lnTo>
                <a:lnTo>
                  <a:pt x="209" y="110"/>
                </a:lnTo>
                <a:lnTo>
                  <a:pt x="210" y="110"/>
                </a:lnTo>
                <a:lnTo>
                  <a:pt x="212" y="111"/>
                </a:lnTo>
                <a:lnTo>
                  <a:pt x="212" y="111"/>
                </a:lnTo>
                <a:lnTo>
                  <a:pt x="212" y="111"/>
                </a:lnTo>
                <a:lnTo>
                  <a:pt x="212" y="114"/>
                </a:lnTo>
                <a:lnTo>
                  <a:pt x="212" y="114"/>
                </a:lnTo>
                <a:lnTo>
                  <a:pt x="210" y="114"/>
                </a:lnTo>
                <a:lnTo>
                  <a:pt x="210" y="114"/>
                </a:lnTo>
                <a:lnTo>
                  <a:pt x="196" y="131"/>
                </a:lnTo>
                <a:lnTo>
                  <a:pt x="196" y="131"/>
                </a:lnTo>
                <a:lnTo>
                  <a:pt x="195" y="132"/>
                </a:lnTo>
                <a:lnTo>
                  <a:pt x="195" y="132"/>
                </a:lnTo>
                <a:lnTo>
                  <a:pt x="202" y="127"/>
                </a:lnTo>
                <a:lnTo>
                  <a:pt x="202" y="127"/>
                </a:lnTo>
                <a:lnTo>
                  <a:pt x="216" y="114"/>
                </a:lnTo>
                <a:lnTo>
                  <a:pt x="216" y="114"/>
                </a:lnTo>
                <a:lnTo>
                  <a:pt x="219" y="112"/>
                </a:lnTo>
                <a:lnTo>
                  <a:pt x="219" y="112"/>
                </a:lnTo>
                <a:lnTo>
                  <a:pt x="220" y="112"/>
                </a:lnTo>
                <a:lnTo>
                  <a:pt x="220" y="112"/>
                </a:lnTo>
                <a:lnTo>
                  <a:pt x="220" y="112"/>
                </a:lnTo>
                <a:lnTo>
                  <a:pt x="222" y="114"/>
                </a:lnTo>
                <a:lnTo>
                  <a:pt x="222" y="115"/>
                </a:lnTo>
                <a:lnTo>
                  <a:pt x="222" y="115"/>
                </a:lnTo>
                <a:lnTo>
                  <a:pt x="220" y="117"/>
                </a:lnTo>
                <a:lnTo>
                  <a:pt x="220" y="117"/>
                </a:lnTo>
                <a:lnTo>
                  <a:pt x="216" y="124"/>
                </a:lnTo>
                <a:lnTo>
                  <a:pt x="216" y="124"/>
                </a:lnTo>
                <a:lnTo>
                  <a:pt x="210" y="132"/>
                </a:lnTo>
                <a:lnTo>
                  <a:pt x="210" y="132"/>
                </a:lnTo>
                <a:lnTo>
                  <a:pt x="210" y="135"/>
                </a:lnTo>
                <a:lnTo>
                  <a:pt x="210" y="135"/>
                </a:lnTo>
                <a:lnTo>
                  <a:pt x="216" y="129"/>
                </a:lnTo>
                <a:lnTo>
                  <a:pt x="216" y="129"/>
                </a:lnTo>
                <a:lnTo>
                  <a:pt x="229" y="120"/>
                </a:lnTo>
                <a:lnTo>
                  <a:pt x="229" y="120"/>
                </a:lnTo>
                <a:lnTo>
                  <a:pt x="230" y="118"/>
                </a:lnTo>
                <a:lnTo>
                  <a:pt x="230" y="118"/>
                </a:lnTo>
                <a:lnTo>
                  <a:pt x="233" y="118"/>
                </a:lnTo>
                <a:lnTo>
                  <a:pt x="234" y="121"/>
                </a:lnTo>
                <a:lnTo>
                  <a:pt x="234" y="121"/>
                </a:lnTo>
                <a:lnTo>
                  <a:pt x="233" y="124"/>
                </a:lnTo>
                <a:lnTo>
                  <a:pt x="233" y="124"/>
                </a:lnTo>
                <a:lnTo>
                  <a:pt x="230" y="132"/>
                </a:lnTo>
                <a:lnTo>
                  <a:pt x="230" y="132"/>
                </a:lnTo>
                <a:lnTo>
                  <a:pt x="230" y="134"/>
                </a:lnTo>
                <a:lnTo>
                  <a:pt x="230" y="134"/>
                </a:lnTo>
                <a:lnTo>
                  <a:pt x="234" y="131"/>
                </a:lnTo>
                <a:lnTo>
                  <a:pt x="234" y="131"/>
                </a:lnTo>
                <a:lnTo>
                  <a:pt x="243" y="124"/>
                </a:lnTo>
                <a:lnTo>
                  <a:pt x="243" y="124"/>
                </a:lnTo>
                <a:lnTo>
                  <a:pt x="246" y="121"/>
                </a:lnTo>
                <a:lnTo>
                  <a:pt x="246" y="121"/>
                </a:lnTo>
                <a:lnTo>
                  <a:pt x="249" y="121"/>
                </a:lnTo>
                <a:lnTo>
                  <a:pt x="251" y="122"/>
                </a:lnTo>
                <a:lnTo>
                  <a:pt x="251" y="122"/>
                </a:lnTo>
                <a:lnTo>
                  <a:pt x="251" y="124"/>
                </a:lnTo>
                <a:lnTo>
                  <a:pt x="251" y="124"/>
                </a:lnTo>
                <a:lnTo>
                  <a:pt x="253" y="124"/>
                </a:lnTo>
                <a:lnTo>
                  <a:pt x="253" y="124"/>
                </a:lnTo>
                <a:lnTo>
                  <a:pt x="264" y="121"/>
                </a:lnTo>
                <a:lnTo>
                  <a:pt x="264" y="121"/>
                </a:lnTo>
                <a:lnTo>
                  <a:pt x="267" y="121"/>
                </a:lnTo>
                <a:lnTo>
                  <a:pt x="268" y="124"/>
                </a:lnTo>
                <a:lnTo>
                  <a:pt x="268" y="124"/>
                </a:lnTo>
                <a:lnTo>
                  <a:pt x="268" y="127"/>
                </a:lnTo>
                <a:lnTo>
                  <a:pt x="266" y="128"/>
                </a:lnTo>
                <a:lnTo>
                  <a:pt x="266" y="128"/>
                </a:lnTo>
                <a:lnTo>
                  <a:pt x="263" y="128"/>
                </a:lnTo>
                <a:lnTo>
                  <a:pt x="263" y="128"/>
                </a:lnTo>
                <a:lnTo>
                  <a:pt x="251" y="127"/>
                </a:lnTo>
                <a:lnTo>
                  <a:pt x="251" y="127"/>
                </a:lnTo>
                <a:lnTo>
                  <a:pt x="249" y="125"/>
                </a:lnTo>
                <a:lnTo>
                  <a:pt x="249" y="125"/>
                </a:lnTo>
                <a:lnTo>
                  <a:pt x="247" y="124"/>
                </a:lnTo>
                <a:lnTo>
                  <a:pt x="247" y="124"/>
                </a:lnTo>
                <a:lnTo>
                  <a:pt x="246" y="125"/>
                </a:lnTo>
                <a:lnTo>
                  <a:pt x="246" y="125"/>
                </a:lnTo>
                <a:lnTo>
                  <a:pt x="237" y="134"/>
                </a:lnTo>
                <a:lnTo>
                  <a:pt x="237" y="134"/>
                </a:lnTo>
                <a:lnTo>
                  <a:pt x="234" y="135"/>
                </a:lnTo>
                <a:lnTo>
                  <a:pt x="234" y="135"/>
                </a:lnTo>
                <a:lnTo>
                  <a:pt x="230" y="138"/>
                </a:lnTo>
                <a:lnTo>
                  <a:pt x="230" y="138"/>
                </a:lnTo>
                <a:lnTo>
                  <a:pt x="229" y="138"/>
                </a:lnTo>
                <a:lnTo>
                  <a:pt x="226" y="138"/>
                </a:lnTo>
                <a:lnTo>
                  <a:pt x="226" y="138"/>
                </a:lnTo>
                <a:lnTo>
                  <a:pt x="226" y="137"/>
                </a:lnTo>
                <a:lnTo>
                  <a:pt x="226" y="134"/>
                </a:lnTo>
                <a:lnTo>
                  <a:pt x="226" y="134"/>
                </a:lnTo>
                <a:lnTo>
                  <a:pt x="227" y="132"/>
                </a:lnTo>
                <a:lnTo>
                  <a:pt x="227" y="132"/>
                </a:lnTo>
                <a:lnTo>
                  <a:pt x="229" y="125"/>
                </a:lnTo>
                <a:lnTo>
                  <a:pt x="229" y="125"/>
                </a:lnTo>
                <a:lnTo>
                  <a:pt x="230" y="124"/>
                </a:lnTo>
                <a:lnTo>
                  <a:pt x="230" y="124"/>
                </a:lnTo>
                <a:lnTo>
                  <a:pt x="223" y="128"/>
                </a:lnTo>
                <a:lnTo>
                  <a:pt x="223" y="128"/>
                </a:lnTo>
                <a:lnTo>
                  <a:pt x="214" y="137"/>
                </a:lnTo>
                <a:lnTo>
                  <a:pt x="214" y="137"/>
                </a:lnTo>
                <a:lnTo>
                  <a:pt x="210" y="138"/>
                </a:lnTo>
                <a:lnTo>
                  <a:pt x="210" y="138"/>
                </a:lnTo>
                <a:lnTo>
                  <a:pt x="207" y="139"/>
                </a:lnTo>
                <a:lnTo>
                  <a:pt x="206" y="138"/>
                </a:lnTo>
                <a:lnTo>
                  <a:pt x="206" y="137"/>
                </a:lnTo>
                <a:lnTo>
                  <a:pt x="206" y="135"/>
                </a:lnTo>
                <a:lnTo>
                  <a:pt x="206" y="135"/>
                </a:lnTo>
                <a:lnTo>
                  <a:pt x="207" y="131"/>
                </a:lnTo>
                <a:lnTo>
                  <a:pt x="207" y="131"/>
                </a:lnTo>
                <a:lnTo>
                  <a:pt x="212" y="124"/>
                </a:lnTo>
                <a:lnTo>
                  <a:pt x="212" y="124"/>
                </a:lnTo>
                <a:lnTo>
                  <a:pt x="213" y="122"/>
                </a:lnTo>
                <a:lnTo>
                  <a:pt x="213" y="122"/>
                </a:lnTo>
                <a:lnTo>
                  <a:pt x="212" y="122"/>
                </a:lnTo>
                <a:lnTo>
                  <a:pt x="212" y="122"/>
                </a:lnTo>
                <a:lnTo>
                  <a:pt x="200" y="132"/>
                </a:lnTo>
                <a:lnTo>
                  <a:pt x="200" y="132"/>
                </a:lnTo>
                <a:lnTo>
                  <a:pt x="193" y="139"/>
                </a:lnTo>
                <a:lnTo>
                  <a:pt x="193" y="139"/>
                </a:lnTo>
                <a:lnTo>
                  <a:pt x="189" y="141"/>
                </a:lnTo>
                <a:lnTo>
                  <a:pt x="189" y="141"/>
                </a:lnTo>
                <a:lnTo>
                  <a:pt x="186" y="141"/>
                </a:lnTo>
                <a:lnTo>
                  <a:pt x="186" y="138"/>
                </a:lnTo>
                <a:lnTo>
                  <a:pt x="186" y="138"/>
                </a:lnTo>
                <a:lnTo>
                  <a:pt x="187" y="135"/>
                </a:lnTo>
                <a:lnTo>
                  <a:pt x="187" y="135"/>
                </a:lnTo>
                <a:lnTo>
                  <a:pt x="196" y="125"/>
                </a:lnTo>
                <a:lnTo>
                  <a:pt x="196" y="125"/>
                </a:lnTo>
                <a:lnTo>
                  <a:pt x="197" y="124"/>
                </a:lnTo>
                <a:lnTo>
                  <a:pt x="197" y="124"/>
                </a:lnTo>
                <a:lnTo>
                  <a:pt x="195" y="124"/>
                </a:lnTo>
                <a:lnTo>
                  <a:pt x="195" y="124"/>
                </a:lnTo>
                <a:lnTo>
                  <a:pt x="179" y="137"/>
                </a:lnTo>
                <a:lnTo>
                  <a:pt x="179" y="137"/>
                </a:lnTo>
                <a:lnTo>
                  <a:pt x="175" y="139"/>
                </a:lnTo>
                <a:lnTo>
                  <a:pt x="175" y="139"/>
                </a:lnTo>
                <a:lnTo>
                  <a:pt x="173" y="139"/>
                </a:lnTo>
                <a:lnTo>
                  <a:pt x="172" y="138"/>
                </a:lnTo>
                <a:lnTo>
                  <a:pt x="172" y="138"/>
                </a:lnTo>
                <a:lnTo>
                  <a:pt x="172" y="137"/>
                </a:lnTo>
                <a:lnTo>
                  <a:pt x="172" y="135"/>
                </a:lnTo>
                <a:lnTo>
                  <a:pt x="172" y="135"/>
                </a:lnTo>
                <a:lnTo>
                  <a:pt x="175" y="134"/>
                </a:lnTo>
                <a:lnTo>
                  <a:pt x="175" y="134"/>
                </a:lnTo>
                <a:lnTo>
                  <a:pt x="197" y="108"/>
                </a:lnTo>
                <a:lnTo>
                  <a:pt x="197" y="108"/>
                </a:lnTo>
                <a:lnTo>
                  <a:pt x="199" y="107"/>
                </a:lnTo>
                <a:lnTo>
                  <a:pt x="199" y="107"/>
                </a:lnTo>
                <a:lnTo>
                  <a:pt x="192" y="107"/>
                </a:lnTo>
                <a:lnTo>
                  <a:pt x="192" y="107"/>
                </a:lnTo>
                <a:lnTo>
                  <a:pt x="162" y="107"/>
                </a:lnTo>
                <a:lnTo>
                  <a:pt x="131" y="105"/>
                </a:lnTo>
                <a:lnTo>
                  <a:pt x="131" y="105"/>
                </a:lnTo>
                <a:lnTo>
                  <a:pt x="94" y="104"/>
                </a:lnTo>
                <a:lnTo>
                  <a:pt x="94" y="104"/>
                </a:lnTo>
                <a:lnTo>
                  <a:pt x="82" y="102"/>
                </a:lnTo>
                <a:lnTo>
                  <a:pt x="82" y="102"/>
                </a:lnTo>
                <a:lnTo>
                  <a:pt x="58" y="101"/>
                </a:lnTo>
                <a:lnTo>
                  <a:pt x="58" y="101"/>
                </a:lnTo>
                <a:lnTo>
                  <a:pt x="47" y="98"/>
                </a:lnTo>
                <a:lnTo>
                  <a:pt x="37" y="97"/>
                </a:lnTo>
                <a:lnTo>
                  <a:pt x="37" y="97"/>
                </a:lnTo>
                <a:lnTo>
                  <a:pt x="30" y="94"/>
                </a:lnTo>
                <a:lnTo>
                  <a:pt x="23" y="91"/>
                </a:lnTo>
                <a:lnTo>
                  <a:pt x="23" y="91"/>
                </a:lnTo>
                <a:lnTo>
                  <a:pt x="21" y="108"/>
                </a:lnTo>
                <a:lnTo>
                  <a:pt x="23" y="117"/>
                </a:lnTo>
                <a:lnTo>
                  <a:pt x="24" y="125"/>
                </a:lnTo>
                <a:lnTo>
                  <a:pt x="24" y="125"/>
                </a:lnTo>
                <a:lnTo>
                  <a:pt x="27" y="125"/>
                </a:lnTo>
                <a:lnTo>
                  <a:pt x="27" y="125"/>
                </a:lnTo>
                <a:lnTo>
                  <a:pt x="27" y="124"/>
                </a:lnTo>
                <a:lnTo>
                  <a:pt x="27" y="124"/>
                </a:lnTo>
                <a:lnTo>
                  <a:pt x="28" y="108"/>
                </a:lnTo>
                <a:lnTo>
                  <a:pt x="28" y="108"/>
                </a:lnTo>
                <a:lnTo>
                  <a:pt x="28" y="104"/>
                </a:lnTo>
                <a:lnTo>
                  <a:pt x="28" y="104"/>
                </a:lnTo>
                <a:lnTo>
                  <a:pt x="28" y="102"/>
                </a:lnTo>
                <a:lnTo>
                  <a:pt x="30" y="101"/>
                </a:lnTo>
                <a:lnTo>
                  <a:pt x="30" y="101"/>
                </a:lnTo>
                <a:lnTo>
                  <a:pt x="31" y="102"/>
                </a:lnTo>
                <a:lnTo>
                  <a:pt x="33" y="104"/>
                </a:lnTo>
                <a:lnTo>
                  <a:pt x="33" y="104"/>
                </a:lnTo>
                <a:lnTo>
                  <a:pt x="33" y="104"/>
                </a:lnTo>
                <a:lnTo>
                  <a:pt x="33" y="104"/>
                </a:lnTo>
                <a:lnTo>
                  <a:pt x="37" y="129"/>
                </a:lnTo>
                <a:lnTo>
                  <a:pt x="37" y="129"/>
                </a:lnTo>
                <a:lnTo>
                  <a:pt x="37" y="131"/>
                </a:lnTo>
                <a:lnTo>
                  <a:pt x="37" y="131"/>
                </a:lnTo>
                <a:lnTo>
                  <a:pt x="38" y="128"/>
                </a:lnTo>
                <a:lnTo>
                  <a:pt x="38" y="128"/>
                </a:lnTo>
                <a:lnTo>
                  <a:pt x="41" y="114"/>
                </a:lnTo>
                <a:lnTo>
                  <a:pt x="41" y="114"/>
                </a:lnTo>
                <a:lnTo>
                  <a:pt x="42" y="111"/>
                </a:lnTo>
                <a:lnTo>
                  <a:pt x="42" y="111"/>
                </a:lnTo>
                <a:lnTo>
                  <a:pt x="44" y="110"/>
                </a:lnTo>
                <a:lnTo>
                  <a:pt x="47" y="111"/>
                </a:lnTo>
                <a:lnTo>
                  <a:pt x="47" y="111"/>
                </a:lnTo>
                <a:lnTo>
                  <a:pt x="47" y="114"/>
                </a:lnTo>
                <a:lnTo>
                  <a:pt x="47" y="114"/>
                </a:lnTo>
                <a:lnTo>
                  <a:pt x="48" y="120"/>
                </a:lnTo>
                <a:lnTo>
                  <a:pt x="48" y="120"/>
                </a:lnTo>
                <a:lnTo>
                  <a:pt x="50" y="127"/>
                </a:lnTo>
                <a:lnTo>
                  <a:pt x="52" y="134"/>
                </a:lnTo>
                <a:lnTo>
                  <a:pt x="52" y="134"/>
                </a:lnTo>
                <a:lnTo>
                  <a:pt x="52" y="135"/>
                </a:lnTo>
                <a:lnTo>
                  <a:pt x="54" y="137"/>
                </a:lnTo>
                <a:lnTo>
                  <a:pt x="54" y="137"/>
                </a:lnTo>
                <a:lnTo>
                  <a:pt x="54" y="134"/>
                </a:lnTo>
                <a:lnTo>
                  <a:pt x="54" y="134"/>
                </a:lnTo>
                <a:lnTo>
                  <a:pt x="60" y="121"/>
                </a:lnTo>
                <a:lnTo>
                  <a:pt x="60" y="121"/>
                </a:lnTo>
                <a:lnTo>
                  <a:pt x="61" y="118"/>
                </a:lnTo>
                <a:lnTo>
                  <a:pt x="61" y="118"/>
                </a:lnTo>
                <a:lnTo>
                  <a:pt x="61" y="117"/>
                </a:lnTo>
                <a:lnTo>
                  <a:pt x="62" y="117"/>
                </a:lnTo>
                <a:lnTo>
                  <a:pt x="62" y="117"/>
                </a:lnTo>
                <a:lnTo>
                  <a:pt x="64" y="117"/>
                </a:lnTo>
                <a:lnTo>
                  <a:pt x="65" y="118"/>
                </a:lnTo>
                <a:lnTo>
                  <a:pt x="65" y="118"/>
                </a:lnTo>
                <a:lnTo>
                  <a:pt x="65" y="122"/>
                </a:lnTo>
                <a:lnTo>
                  <a:pt x="65" y="122"/>
                </a:lnTo>
                <a:lnTo>
                  <a:pt x="67" y="131"/>
                </a:lnTo>
                <a:lnTo>
                  <a:pt x="67" y="131"/>
                </a:lnTo>
                <a:lnTo>
                  <a:pt x="67" y="132"/>
                </a:lnTo>
                <a:lnTo>
                  <a:pt x="68" y="135"/>
                </a:lnTo>
                <a:lnTo>
                  <a:pt x="68" y="135"/>
                </a:lnTo>
                <a:lnTo>
                  <a:pt x="71" y="132"/>
                </a:lnTo>
                <a:lnTo>
                  <a:pt x="71" y="132"/>
                </a:lnTo>
                <a:lnTo>
                  <a:pt x="72" y="127"/>
                </a:lnTo>
                <a:lnTo>
                  <a:pt x="72" y="127"/>
                </a:lnTo>
                <a:lnTo>
                  <a:pt x="74" y="124"/>
                </a:lnTo>
                <a:lnTo>
                  <a:pt x="77" y="124"/>
                </a:lnTo>
                <a:lnTo>
                  <a:pt x="78" y="124"/>
                </a:lnTo>
                <a:lnTo>
                  <a:pt x="79" y="125"/>
                </a:lnTo>
                <a:lnTo>
                  <a:pt x="79" y="125"/>
                </a:lnTo>
                <a:lnTo>
                  <a:pt x="82" y="128"/>
                </a:lnTo>
                <a:lnTo>
                  <a:pt x="82" y="128"/>
                </a:lnTo>
                <a:lnTo>
                  <a:pt x="82" y="131"/>
                </a:lnTo>
                <a:lnTo>
                  <a:pt x="81" y="134"/>
                </a:lnTo>
                <a:lnTo>
                  <a:pt x="81" y="134"/>
                </a:lnTo>
                <a:lnTo>
                  <a:pt x="79" y="134"/>
                </a:lnTo>
                <a:lnTo>
                  <a:pt x="77" y="134"/>
                </a:lnTo>
                <a:lnTo>
                  <a:pt x="77" y="134"/>
                </a:lnTo>
                <a:lnTo>
                  <a:pt x="75" y="132"/>
                </a:lnTo>
                <a:lnTo>
                  <a:pt x="75" y="132"/>
                </a:lnTo>
                <a:lnTo>
                  <a:pt x="72" y="137"/>
                </a:lnTo>
                <a:lnTo>
                  <a:pt x="69" y="139"/>
                </a:lnTo>
                <a:lnTo>
                  <a:pt x="69" y="139"/>
                </a:lnTo>
                <a:lnTo>
                  <a:pt x="71" y="139"/>
                </a:lnTo>
                <a:lnTo>
                  <a:pt x="71" y="139"/>
                </a:lnTo>
                <a:lnTo>
                  <a:pt x="84" y="141"/>
                </a:lnTo>
                <a:lnTo>
                  <a:pt x="84" y="141"/>
                </a:lnTo>
                <a:lnTo>
                  <a:pt x="98" y="142"/>
                </a:lnTo>
                <a:lnTo>
                  <a:pt x="112" y="142"/>
                </a:lnTo>
                <a:lnTo>
                  <a:pt x="112" y="142"/>
                </a:lnTo>
                <a:lnTo>
                  <a:pt x="196" y="142"/>
                </a:lnTo>
                <a:lnTo>
                  <a:pt x="196" y="142"/>
                </a:lnTo>
                <a:lnTo>
                  <a:pt x="217" y="141"/>
                </a:lnTo>
                <a:lnTo>
                  <a:pt x="239" y="138"/>
                </a:lnTo>
                <a:lnTo>
                  <a:pt x="239" y="138"/>
                </a:lnTo>
                <a:lnTo>
                  <a:pt x="253" y="135"/>
                </a:lnTo>
                <a:lnTo>
                  <a:pt x="266" y="129"/>
                </a:lnTo>
                <a:lnTo>
                  <a:pt x="266" y="129"/>
                </a:lnTo>
                <a:lnTo>
                  <a:pt x="271" y="127"/>
                </a:lnTo>
                <a:lnTo>
                  <a:pt x="271" y="127"/>
                </a:lnTo>
                <a:lnTo>
                  <a:pt x="278" y="121"/>
                </a:lnTo>
                <a:lnTo>
                  <a:pt x="284" y="114"/>
                </a:lnTo>
                <a:lnTo>
                  <a:pt x="284" y="114"/>
                </a:lnTo>
                <a:lnTo>
                  <a:pt x="285" y="111"/>
                </a:lnTo>
                <a:lnTo>
                  <a:pt x="285" y="111"/>
                </a:lnTo>
                <a:lnTo>
                  <a:pt x="291" y="90"/>
                </a:lnTo>
                <a:lnTo>
                  <a:pt x="291" y="90"/>
                </a:lnTo>
                <a:lnTo>
                  <a:pt x="294" y="78"/>
                </a:lnTo>
                <a:lnTo>
                  <a:pt x="294" y="78"/>
                </a:lnTo>
                <a:lnTo>
                  <a:pt x="288" y="83"/>
                </a:lnTo>
                <a:lnTo>
                  <a:pt x="288" y="83"/>
                </a:lnTo>
                <a:lnTo>
                  <a:pt x="281" y="88"/>
                </a:lnTo>
                <a:lnTo>
                  <a:pt x="273" y="93"/>
                </a:lnTo>
                <a:lnTo>
                  <a:pt x="263" y="95"/>
                </a:lnTo>
                <a:lnTo>
                  <a:pt x="254" y="98"/>
                </a:lnTo>
                <a:lnTo>
                  <a:pt x="254" y="98"/>
                </a:lnTo>
                <a:lnTo>
                  <a:pt x="230" y="101"/>
                </a:lnTo>
                <a:lnTo>
                  <a:pt x="230" y="101"/>
                </a:lnTo>
                <a:lnTo>
                  <a:pt x="212" y="104"/>
                </a:lnTo>
                <a:lnTo>
                  <a:pt x="212" y="104"/>
                </a:lnTo>
                <a:lnTo>
                  <a:pt x="206" y="105"/>
                </a:lnTo>
                <a:lnTo>
                  <a:pt x="206" y="105"/>
                </a:lnTo>
                <a:close/>
                <a:moveTo>
                  <a:pt x="159" y="100"/>
                </a:moveTo>
                <a:lnTo>
                  <a:pt x="159" y="100"/>
                </a:lnTo>
                <a:lnTo>
                  <a:pt x="159" y="100"/>
                </a:lnTo>
                <a:lnTo>
                  <a:pt x="159" y="100"/>
                </a:lnTo>
                <a:lnTo>
                  <a:pt x="163" y="100"/>
                </a:lnTo>
                <a:lnTo>
                  <a:pt x="163" y="100"/>
                </a:lnTo>
                <a:lnTo>
                  <a:pt x="199" y="100"/>
                </a:lnTo>
                <a:lnTo>
                  <a:pt x="199" y="100"/>
                </a:lnTo>
                <a:lnTo>
                  <a:pt x="214" y="98"/>
                </a:lnTo>
                <a:lnTo>
                  <a:pt x="214" y="98"/>
                </a:lnTo>
                <a:lnTo>
                  <a:pt x="230" y="97"/>
                </a:lnTo>
                <a:lnTo>
                  <a:pt x="230" y="97"/>
                </a:lnTo>
                <a:lnTo>
                  <a:pt x="241" y="94"/>
                </a:lnTo>
                <a:lnTo>
                  <a:pt x="251" y="91"/>
                </a:lnTo>
                <a:lnTo>
                  <a:pt x="263" y="87"/>
                </a:lnTo>
                <a:lnTo>
                  <a:pt x="273" y="83"/>
                </a:lnTo>
                <a:lnTo>
                  <a:pt x="273" y="83"/>
                </a:lnTo>
                <a:lnTo>
                  <a:pt x="274" y="81"/>
                </a:lnTo>
                <a:lnTo>
                  <a:pt x="274" y="81"/>
                </a:lnTo>
                <a:lnTo>
                  <a:pt x="281" y="75"/>
                </a:lnTo>
                <a:lnTo>
                  <a:pt x="288" y="68"/>
                </a:lnTo>
                <a:lnTo>
                  <a:pt x="288" y="68"/>
                </a:lnTo>
                <a:lnTo>
                  <a:pt x="293" y="63"/>
                </a:lnTo>
                <a:lnTo>
                  <a:pt x="295" y="56"/>
                </a:lnTo>
                <a:lnTo>
                  <a:pt x="295" y="56"/>
                </a:lnTo>
                <a:lnTo>
                  <a:pt x="295" y="51"/>
                </a:lnTo>
                <a:lnTo>
                  <a:pt x="295" y="48"/>
                </a:lnTo>
                <a:lnTo>
                  <a:pt x="295" y="48"/>
                </a:lnTo>
                <a:lnTo>
                  <a:pt x="291" y="41"/>
                </a:lnTo>
                <a:lnTo>
                  <a:pt x="285" y="36"/>
                </a:lnTo>
                <a:lnTo>
                  <a:pt x="285" y="36"/>
                </a:lnTo>
                <a:lnTo>
                  <a:pt x="278" y="30"/>
                </a:lnTo>
                <a:lnTo>
                  <a:pt x="271" y="26"/>
                </a:lnTo>
                <a:lnTo>
                  <a:pt x="271" y="26"/>
                </a:lnTo>
                <a:lnTo>
                  <a:pt x="257" y="20"/>
                </a:lnTo>
                <a:lnTo>
                  <a:pt x="241" y="17"/>
                </a:lnTo>
                <a:lnTo>
                  <a:pt x="241" y="17"/>
                </a:lnTo>
                <a:lnTo>
                  <a:pt x="217" y="13"/>
                </a:lnTo>
                <a:lnTo>
                  <a:pt x="193" y="12"/>
                </a:lnTo>
                <a:lnTo>
                  <a:pt x="193" y="12"/>
                </a:lnTo>
                <a:lnTo>
                  <a:pt x="168" y="10"/>
                </a:lnTo>
                <a:lnTo>
                  <a:pt x="168" y="10"/>
                </a:lnTo>
                <a:lnTo>
                  <a:pt x="123" y="9"/>
                </a:lnTo>
                <a:lnTo>
                  <a:pt x="123" y="9"/>
                </a:lnTo>
                <a:lnTo>
                  <a:pt x="108" y="10"/>
                </a:lnTo>
                <a:lnTo>
                  <a:pt x="91" y="12"/>
                </a:lnTo>
                <a:lnTo>
                  <a:pt x="91" y="12"/>
                </a:lnTo>
                <a:lnTo>
                  <a:pt x="77" y="16"/>
                </a:lnTo>
                <a:lnTo>
                  <a:pt x="61" y="20"/>
                </a:lnTo>
                <a:lnTo>
                  <a:pt x="61" y="20"/>
                </a:lnTo>
                <a:lnTo>
                  <a:pt x="48" y="24"/>
                </a:lnTo>
                <a:lnTo>
                  <a:pt x="35" y="31"/>
                </a:lnTo>
                <a:lnTo>
                  <a:pt x="35" y="31"/>
                </a:lnTo>
                <a:lnTo>
                  <a:pt x="25" y="40"/>
                </a:lnTo>
                <a:lnTo>
                  <a:pt x="17" y="50"/>
                </a:lnTo>
                <a:lnTo>
                  <a:pt x="17" y="50"/>
                </a:lnTo>
                <a:lnTo>
                  <a:pt x="14" y="54"/>
                </a:lnTo>
                <a:lnTo>
                  <a:pt x="14" y="54"/>
                </a:lnTo>
                <a:lnTo>
                  <a:pt x="13" y="61"/>
                </a:lnTo>
                <a:lnTo>
                  <a:pt x="13" y="67"/>
                </a:lnTo>
                <a:lnTo>
                  <a:pt x="13" y="67"/>
                </a:lnTo>
                <a:lnTo>
                  <a:pt x="14" y="70"/>
                </a:lnTo>
                <a:lnTo>
                  <a:pt x="15" y="73"/>
                </a:lnTo>
                <a:lnTo>
                  <a:pt x="15" y="73"/>
                </a:lnTo>
                <a:lnTo>
                  <a:pt x="21" y="78"/>
                </a:lnTo>
                <a:lnTo>
                  <a:pt x="21" y="78"/>
                </a:lnTo>
                <a:lnTo>
                  <a:pt x="30" y="81"/>
                </a:lnTo>
                <a:lnTo>
                  <a:pt x="37" y="85"/>
                </a:lnTo>
                <a:lnTo>
                  <a:pt x="37" y="85"/>
                </a:lnTo>
                <a:lnTo>
                  <a:pt x="50" y="88"/>
                </a:lnTo>
                <a:lnTo>
                  <a:pt x="61" y="91"/>
                </a:lnTo>
                <a:lnTo>
                  <a:pt x="85" y="95"/>
                </a:lnTo>
                <a:lnTo>
                  <a:pt x="85" y="95"/>
                </a:lnTo>
                <a:lnTo>
                  <a:pt x="105" y="98"/>
                </a:lnTo>
                <a:lnTo>
                  <a:pt x="105" y="98"/>
                </a:lnTo>
                <a:lnTo>
                  <a:pt x="115" y="100"/>
                </a:lnTo>
                <a:lnTo>
                  <a:pt x="126" y="100"/>
                </a:lnTo>
                <a:lnTo>
                  <a:pt x="126" y="100"/>
                </a:lnTo>
                <a:lnTo>
                  <a:pt x="159" y="100"/>
                </a:lnTo>
                <a:lnTo>
                  <a:pt x="159" y="100"/>
                </a:lnTo>
                <a:close/>
                <a:moveTo>
                  <a:pt x="210" y="360"/>
                </a:moveTo>
                <a:lnTo>
                  <a:pt x="210" y="360"/>
                </a:lnTo>
                <a:lnTo>
                  <a:pt x="207" y="360"/>
                </a:lnTo>
                <a:lnTo>
                  <a:pt x="207" y="360"/>
                </a:lnTo>
                <a:lnTo>
                  <a:pt x="192" y="361"/>
                </a:lnTo>
                <a:lnTo>
                  <a:pt x="192" y="361"/>
                </a:lnTo>
                <a:lnTo>
                  <a:pt x="183" y="363"/>
                </a:lnTo>
                <a:lnTo>
                  <a:pt x="176" y="364"/>
                </a:lnTo>
                <a:lnTo>
                  <a:pt x="176" y="364"/>
                </a:lnTo>
                <a:lnTo>
                  <a:pt x="173" y="365"/>
                </a:lnTo>
                <a:lnTo>
                  <a:pt x="173" y="365"/>
                </a:lnTo>
                <a:lnTo>
                  <a:pt x="172" y="367"/>
                </a:lnTo>
                <a:lnTo>
                  <a:pt x="169" y="367"/>
                </a:lnTo>
                <a:lnTo>
                  <a:pt x="169" y="367"/>
                </a:lnTo>
                <a:lnTo>
                  <a:pt x="166" y="367"/>
                </a:lnTo>
                <a:lnTo>
                  <a:pt x="166" y="367"/>
                </a:lnTo>
                <a:lnTo>
                  <a:pt x="150" y="368"/>
                </a:lnTo>
                <a:lnTo>
                  <a:pt x="136" y="370"/>
                </a:lnTo>
                <a:lnTo>
                  <a:pt x="136" y="370"/>
                </a:lnTo>
                <a:lnTo>
                  <a:pt x="109" y="370"/>
                </a:lnTo>
                <a:lnTo>
                  <a:pt x="109" y="370"/>
                </a:lnTo>
                <a:lnTo>
                  <a:pt x="106" y="370"/>
                </a:lnTo>
                <a:lnTo>
                  <a:pt x="106" y="370"/>
                </a:lnTo>
                <a:lnTo>
                  <a:pt x="102" y="370"/>
                </a:lnTo>
                <a:lnTo>
                  <a:pt x="102" y="370"/>
                </a:lnTo>
                <a:lnTo>
                  <a:pt x="101" y="368"/>
                </a:lnTo>
                <a:lnTo>
                  <a:pt x="101" y="368"/>
                </a:lnTo>
                <a:lnTo>
                  <a:pt x="91" y="368"/>
                </a:lnTo>
                <a:lnTo>
                  <a:pt x="91" y="368"/>
                </a:lnTo>
                <a:lnTo>
                  <a:pt x="79" y="367"/>
                </a:lnTo>
                <a:lnTo>
                  <a:pt x="67" y="365"/>
                </a:lnTo>
                <a:lnTo>
                  <a:pt x="67" y="365"/>
                </a:lnTo>
                <a:lnTo>
                  <a:pt x="65" y="365"/>
                </a:lnTo>
                <a:lnTo>
                  <a:pt x="65" y="365"/>
                </a:lnTo>
                <a:lnTo>
                  <a:pt x="68" y="367"/>
                </a:lnTo>
                <a:lnTo>
                  <a:pt x="68" y="367"/>
                </a:lnTo>
                <a:lnTo>
                  <a:pt x="72" y="370"/>
                </a:lnTo>
                <a:lnTo>
                  <a:pt x="77" y="371"/>
                </a:lnTo>
                <a:lnTo>
                  <a:pt x="77" y="371"/>
                </a:lnTo>
                <a:lnTo>
                  <a:pt x="85" y="372"/>
                </a:lnTo>
                <a:lnTo>
                  <a:pt x="92" y="372"/>
                </a:lnTo>
                <a:lnTo>
                  <a:pt x="92" y="372"/>
                </a:lnTo>
                <a:lnTo>
                  <a:pt x="133" y="374"/>
                </a:lnTo>
                <a:lnTo>
                  <a:pt x="133" y="374"/>
                </a:lnTo>
                <a:lnTo>
                  <a:pt x="165" y="374"/>
                </a:lnTo>
                <a:lnTo>
                  <a:pt x="196" y="372"/>
                </a:lnTo>
                <a:lnTo>
                  <a:pt x="196" y="372"/>
                </a:lnTo>
                <a:lnTo>
                  <a:pt x="206" y="372"/>
                </a:lnTo>
                <a:lnTo>
                  <a:pt x="216" y="370"/>
                </a:lnTo>
                <a:lnTo>
                  <a:pt x="216" y="370"/>
                </a:lnTo>
                <a:lnTo>
                  <a:pt x="224" y="367"/>
                </a:lnTo>
                <a:lnTo>
                  <a:pt x="233" y="364"/>
                </a:lnTo>
                <a:lnTo>
                  <a:pt x="233" y="364"/>
                </a:lnTo>
                <a:lnTo>
                  <a:pt x="239" y="361"/>
                </a:lnTo>
                <a:lnTo>
                  <a:pt x="241" y="357"/>
                </a:lnTo>
                <a:lnTo>
                  <a:pt x="246" y="353"/>
                </a:lnTo>
                <a:lnTo>
                  <a:pt x="247" y="347"/>
                </a:lnTo>
                <a:lnTo>
                  <a:pt x="247" y="347"/>
                </a:lnTo>
                <a:lnTo>
                  <a:pt x="249" y="343"/>
                </a:lnTo>
                <a:lnTo>
                  <a:pt x="249" y="343"/>
                </a:lnTo>
                <a:lnTo>
                  <a:pt x="251" y="327"/>
                </a:lnTo>
                <a:lnTo>
                  <a:pt x="253" y="311"/>
                </a:lnTo>
                <a:lnTo>
                  <a:pt x="253" y="311"/>
                </a:lnTo>
                <a:lnTo>
                  <a:pt x="253" y="310"/>
                </a:lnTo>
                <a:lnTo>
                  <a:pt x="253" y="310"/>
                </a:lnTo>
                <a:lnTo>
                  <a:pt x="253" y="311"/>
                </a:lnTo>
                <a:lnTo>
                  <a:pt x="253" y="311"/>
                </a:lnTo>
                <a:lnTo>
                  <a:pt x="251" y="323"/>
                </a:lnTo>
                <a:lnTo>
                  <a:pt x="251" y="323"/>
                </a:lnTo>
                <a:lnTo>
                  <a:pt x="249" y="331"/>
                </a:lnTo>
                <a:lnTo>
                  <a:pt x="246" y="338"/>
                </a:lnTo>
                <a:lnTo>
                  <a:pt x="246" y="338"/>
                </a:lnTo>
                <a:lnTo>
                  <a:pt x="244" y="340"/>
                </a:lnTo>
                <a:lnTo>
                  <a:pt x="244" y="340"/>
                </a:lnTo>
                <a:lnTo>
                  <a:pt x="240" y="347"/>
                </a:lnTo>
                <a:lnTo>
                  <a:pt x="240" y="347"/>
                </a:lnTo>
                <a:lnTo>
                  <a:pt x="236" y="351"/>
                </a:lnTo>
                <a:lnTo>
                  <a:pt x="230" y="354"/>
                </a:lnTo>
                <a:lnTo>
                  <a:pt x="230" y="354"/>
                </a:lnTo>
                <a:lnTo>
                  <a:pt x="223" y="357"/>
                </a:lnTo>
                <a:lnTo>
                  <a:pt x="223" y="357"/>
                </a:lnTo>
                <a:lnTo>
                  <a:pt x="219" y="357"/>
                </a:lnTo>
                <a:lnTo>
                  <a:pt x="219" y="357"/>
                </a:lnTo>
                <a:lnTo>
                  <a:pt x="217" y="358"/>
                </a:lnTo>
                <a:lnTo>
                  <a:pt x="217" y="360"/>
                </a:lnTo>
                <a:lnTo>
                  <a:pt x="217" y="360"/>
                </a:lnTo>
                <a:lnTo>
                  <a:pt x="216" y="361"/>
                </a:lnTo>
                <a:lnTo>
                  <a:pt x="214" y="363"/>
                </a:lnTo>
                <a:lnTo>
                  <a:pt x="213" y="363"/>
                </a:lnTo>
                <a:lnTo>
                  <a:pt x="210" y="361"/>
                </a:lnTo>
                <a:lnTo>
                  <a:pt x="210" y="361"/>
                </a:lnTo>
                <a:lnTo>
                  <a:pt x="210" y="360"/>
                </a:lnTo>
                <a:lnTo>
                  <a:pt x="210" y="360"/>
                </a:lnTo>
                <a:close/>
                <a:moveTo>
                  <a:pt x="72" y="225"/>
                </a:moveTo>
                <a:lnTo>
                  <a:pt x="72" y="225"/>
                </a:lnTo>
                <a:lnTo>
                  <a:pt x="72" y="225"/>
                </a:lnTo>
                <a:lnTo>
                  <a:pt x="72" y="225"/>
                </a:lnTo>
                <a:lnTo>
                  <a:pt x="92" y="186"/>
                </a:lnTo>
                <a:lnTo>
                  <a:pt x="92" y="186"/>
                </a:lnTo>
                <a:lnTo>
                  <a:pt x="92" y="185"/>
                </a:lnTo>
                <a:lnTo>
                  <a:pt x="92" y="185"/>
                </a:lnTo>
                <a:lnTo>
                  <a:pt x="89" y="178"/>
                </a:lnTo>
                <a:lnTo>
                  <a:pt x="89" y="178"/>
                </a:lnTo>
                <a:lnTo>
                  <a:pt x="82" y="166"/>
                </a:lnTo>
                <a:lnTo>
                  <a:pt x="82" y="166"/>
                </a:lnTo>
                <a:lnTo>
                  <a:pt x="79" y="161"/>
                </a:lnTo>
                <a:lnTo>
                  <a:pt x="79" y="161"/>
                </a:lnTo>
                <a:lnTo>
                  <a:pt x="78" y="159"/>
                </a:lnTo>
                <a:lnTo>
                  <a:pt x="78" y="159"/>
                </a:lnTo>
                <a:lnTo>
                  <a:pt x="77" y="158"/>
                </a:lnTo>
                <a:lnTo>
                  <a:pt x="75" y="159"/>
                </a:lnTo>
                <a:lnTo>
                  <a:pt x="75" y="159"/>
                </a:lnTo>
                <a:lnTo>
                  <a:pt x="75" y="159"/>
                </a:lnTo>
                <a:lnTo>
                  <a:pt x="75" y="159"/>
                </a:lnTo>
                <a:lnTo>
                  <a:pt x="62" y="183"/>
                </a:lnTo>
                <a:lnTo>
                  <a:pt x="62" y="183"/>
                </a:lnTo>
                <a:lnTo>
                  <a:pt x="55" y="196"/>
                </a:lnTo>
                <a:lnTo>
                  <a:pt x="55" y="196"/>
                </a:lnTo>
                <a:lnTo>
                  <a:pt x="55" y="199"/>
                </a:lnTo>
                <a:lnTo>
                  <a:pt x="55" y="199"/>
                </a:lnTo>
                <a:lnTo>
                  <a:pt x="72" y="225"/>
                </a:lnTo>
                <a:lnTo>
                  <a:pt x="72" y="225"/>
                </a:lnTo>
                <a:close/>
                <a:moveTo>
                  <a:pt x="163" y="212"/>
                </a:moveTo>
                <a:lnTo>
                  <a:pt x="163" y="212"/>
                </a:lnTo>
                <a:lnTo>
                  <a:pt x="165" y="212"/>
                </a:lnTo>
                <a:lnTo>
                  <a:pt x="165" y="212"/>
                </a:lnTo>
                <a:lnTo>
                  <a:pt x="187" y="169"/>
                </a:lnTo>
                <a:lnTo>
                  <a:pt x="187" y="169"/>
                </a:lnTo>
                <a:lnTo>
                  <a:pt x="187" y="168"/>
                </a:lnTo>
                <a:lnTo>
                  <a:pt x="187" y="168"/>
                </a:lnTo>
                <a:lnTo>
                  <a:pt x="183" y="164"/>
                </a:lnTo>
                <a:lnTo>
                  <a:pt x="179" y="159"/>
                </a:lnTo>
                <a:lnTo>
                  <a:pt x="179" y="159"/>
                </a:lnTo>
                <a:lnTo>
                  <a:pt x="177" y="156"/>
                </a:lnTo>
                <a:lnTo>
                  <a:pt x="177" y="156"/>
                </a:lnTo>
                <a:lnTo>
                  <a:pt x="177" y="155"/>
                </a:lnTo>
                <a:lnTo>
                  <a:pt x="177" y="155"/>
                </a:lnTo>
                <a:lnTo>
                  <a:pt x="176" y="155"/>
                </a:lnTo>
                <a:lnTo>
                  <a:pt x="176" y="155"/>
                </a:lnTo>
                <a:lnTo>
                  <a:pt x="168" y="155"/>
                </a:lnTo>
                <a:lnTo>
                  <a:pt x="168" y="155"/>
                </a:lnTo>
                <a:lnTo>
                  <a:pt x="165" y="156"/>
                </a:lnTo>
                <a:lnTo>
                  <a:pt x="163" y="158"/>
                </a:lnTo>
                <a:lnTo>
                  <a:pt x="163" y="158"/>
                </a:lnTo>
                <a:lnTo>
                  <a:pt x="150" y="183"/>
                </a:lnTo>
                <a:lnTo>
                  <a:pt x="150" y="183"/>
                </a:lnTo>
                <a:lnTo>
                  <a:pt x="148" y="188"/>
                </a:lnTo>
                <a:lnTo>
                  <a:pt x="148" y="188"/>
                </a:lnTo>
                <a:lnTo>
                  <a:pt x="163" y="212"/>
                </a:lnTo>
                <a:lnTo>
                  <a:pt x="163" y="212"/>
                </a:lnTo>
                <a:close/>
                <a:moveTo>
                  <a:pt x="101" y="179"/>
                </a:moveTo>
                <a:lnTo>
                  <a:pt x="101" y="179"/>
                </a:lnTo>
                <a:lnTo>
                  <a:pt x="123" y="215"/>
                </a:lnTo>
                <a:lnTo>
                  <a:pt x="123" y="215"/>
                </a:lnTo>
                <a:lnTo>
                  <a:pt x="125" y="213"/>
                </a:lnTo>
                <a:lnTo>
                  <a:pt x="125" y="213"/>
                </a:lnTo>
                <a:lnTo>
                  <a:pt x="128" y="208"/>
                </a:lnTo>
                <a:lnTo>
                  <a:pt x="128" y="208"/>
                </a:lnTo>
                <a:lnTo>
                  <a:pt x="136" y="193"/>
                </a:lnTo>
                <a:lnTo>
                  <a:pt x="136" y="193"/>
                </a:lnTo>
                <a:lnTo>
                  <a:pt x="136" y="192"/>
                </a:lnTo>
                <a:lnTo>
                  <a:pt x="136" y="191"/>
                </a:lnTo>
                <a:lnTo>
                  <a:pt x="136" y="191"/>
                </a:lnTo>
                <a:lnTo>
                  <a:pt x="133" y="185"/>
                </a:lnTo>
                <a:lnTo>
                  <a:pt x="133" y="185"/>
                </a:lnTo>
                <a:lnTo>
                  <a:pt x="119" y="158"/>
                </a:lnTo>
                <a:lnTo>
                  <a:pt x="119" y="158"/>
                </a:lnTo>
                <a:lnTo>
                  <a:pt x="116" y="155"/>
                </a:lnTo>
                <a:lnTo>
                  <a:pt x="116" y="155"/>
                </a:lnTo>
                <a:lnTo>
                  <a:pt x="116" y="155"/>
                </a:lnTo>
                <a:lnTo>
                  <a:pt x="115" y="155"/>
                </a:lnTo>
                <a:lnTo>
                  <a:pt x="115" y="155"/>
                </a:lnTo>
                <a:lnTo>
                  <a:pt x="114" y="156"/>
                </a:lnTo>
                <a:lnTo>
                  <a:pt x="114" y="156"/>
                </a:lnTo>
                <a:lnTo>
                  <a:pt x="106" y="168"/>
                </a:lnTo>
                <a:lnTo>
                  <a:pt x="101" y="179"/>
                </a:lnTo>
                <a:lnTo>
                  <a:pt x="101" y="179"/>
                </a:lnTo>
                <a:close/>
                <a:moveTo>
                  <a:pt x="61" y="348"/>
                </a:moveTo>
                <a:lnTo>
                  <a:pt x="61" y="348"/>
                </a:lnTo>
                <a:lnTo>
                  <a:pt x="68" y="353"/>
                </a:lnTo>
                <a:lnTo>
                  <a:pt x="75" y="354"/>
                </a:lnTo>
                <a:lnTo>
                  <a:pt x="91" y="357"/>
                </a:lnTo>
                <a:lnTo>
                  <a:pt x="91" y="357"/>
                </a:lnTo>
                <a:lnTo>
                  <a:pt x="104" y="330"/>
                </a:lnTo>
                <a:lnTo>
                  <a:pt x="104" y="330"/>
                </a:lnTo>
                <a:lnTo>
                  <a:pt x="85" y="311"/>
                </a:lnTo>
                <a:lnTo>
                  <a:pt x="85" y="311"/>
                </a:lnTo>
                <a:lnTo>
                  <a:pt x="84" y="316"/>
                </a:lnTo>
                <a:lnTo>
                  <a:pt x="84" y="316"/>
                </a:lnTo>
                <a:lnTo>
                  <a:pt x="77" y="330"/>
                </a:lnTo>
                <a:lnTo>
                  <a:pt x="77" y="330"/>
                </a:lnTo>
                <a:lnTo>
                  <a:pt x="72" y="337"/>
                </a:lnTo>
                <a:lnTo>
                  <a:pt x="71" y="345"/>
                </a:lnTo>
                <a:lnTo>
                  <a:pt x="71" y="345"/>
                </a:lnTo>
                <a:lnTo>
                  <a:pt x="69" y="348"/>
                </a:lnTo>
                <a:lnTo>
                  <a:pt x="67" y="348"/>
                </a:lnTo>
                <a:lnTo>
                  <a:pt x="67" y="348"/>
                </a:lnTo>
                <a:lnTo>
                  <a:pt x="64" y="347"/>
                </a:lnTo>
                <a:lnTo>
                  <a:pt x="64" y="345"/>
                </a:lnTo>
                <a:lnTo>
                  <a:pt x="64" y="345"/>
                </a:lnTo>
                <a:lnTo>
                  <a:pt x="62" y="344"/>
                </a:lnTo>
                <a:lnTo>
                  <a:pt x="62" y="344"/>
                </a:lnTo>
                <a:lnTo>
                  <a:pt x="61" y="348"/>
                </a:lnTo>
                <a:lnTo>
                  <a:pt x="61" y="348"/>
                </a:lnTo>
                <a:close/>
                <a:moveTo>
                  <a:pt x="79" y="252"/>
                </a:moveTo>
                <a:lnTo>
                  <a:pt x="79" y="252"/>
                </a:lnTo>
                <a:lnTo>
                  <a:pt x="78" y="253"/>
                </a:lnTo>
                <a:lnTo>
                  <a:pt x="77" y="252"/>
                </a:lnTo>
                <a:lnTo>
                  <a:pt x="77" y="252"/>
                </a:lnTo>
                <a:lnTo>
                  <a:pt x="77" y="250"/>
                </a:lnTo>
                <a:lnTo>
                  <a:pt x="77" y="249"/>
                </a:lnTo>
                <a:lnTo>
                  <a:pt x="77" y="249"/>
                </a:lnTo>
                <a:lnTo>
                  <a:pt x="77" y="249"/>
                </a:lnTo>
                <a:lnTo>
                  <a:pt x="77" y="247"/>
                </a:lnTo>
                <a:lnTo>
                  <a:pt x="77" y="247"/>
                </a:lnTo>
                <a:lnTo>
                  <a:pt x="71" y="239"/>
                </a:lnTo>
                <a:lnTo>
                  <a:pt x="71" y="239"/>
                </a:lnTo>
                <a:lnTo>
                  <a:pt x="69" y="237"/>
                </a:lnTo>
                <a:lnTo>
                  <a:pt x="69" y="237"/>
                </a:lnTo>
                <a:lnTo>
                  <a:pt x="68" y="239"/>
                </a:lnTo>
                <a:lnTo>
                  <a:pt x="68" y="239"/>
                </a:lnTo>
                <a:lnTo>
                  <a:pt x="60" y="259"/>
                </a:lnTo>
                <a:lnTo>
                  <a:pt x="60" y="259"/>
                </a:lnTo>
                <a:lnTo>
                  <a:pt x="60" y="262"/>
                </a:lnTo>
                <a:lnTo>
                  <a:pt x="60" y="262"/>
                </a:lnTo>
                <a:lnTo>
                  <a:pt x="61" y="272"/>
                </a:lnTo>
                <a:lnTo>
                  <a:pt x="61" y="272"/>
                </a:lnTo>
                <a:lnTo>
                  <a:pt x="62" y="274"/>
                </a:lnTo>
                <a:lnTo>
                  <a:pt x="62" y="274"/>
                </a:lnTo>
                <a:lnTo>
                  <a:pt x="67" y="277"/>
                </a:lnTo>
                <a:lnTo>
                  <a:pt x="71" y="283"/>
                </a:lnTo>
                <a:lnTo>
                  <a:pt x="71" y="283"/>
                </a:lnTo>
                <a:lnTo>
                  <a:pt x="78" y="291"/>
                </a:lnTo>
                <a:lnTo>
                  <a:pt x="78" y="291"/>
                </a:lnTo>
                <a:lnTo>
                  <a:pt x="79" y="293"/>
                </a:lnTo>
                <a:lnTo>
                  <a:pt x="79" y="293"/>
                </a:lnTo>
                <a:lnTo>
                  <a:pt x="91" y="269"/>
                </a:lnTo>
                <a:lnTo>
                  <a:pt x="91" y="269"/>
                </a:lnTo>
                <a:lnTo>
                  <a:pt x="79" y="252"/>
                </a:lnTo>
                <a:lnTo>
                  <a:pt x="79" y="252"/>
                </a:lnTo>
                <a:close/>
                <a:moveTo>
                  <a:pt x="168" y="289"/>
                </a:moveTo>
                <a:lnTo>
                  <a:pt x="168" y="289"/>
                </a:lnTo>
                <a:lnTo>
                  <a:pt x="179" y="269"/>
                </a:lnTo>
                <a:lnTo>
                  <a:pt x="179" y="269"/>
                </a:lnTo>
                <a:lnTo>
                  <a:pt x="179" y="267"/>
                </a:lnTo>
                <a:lnTo>
                  <a:pt x="177" y="266"/>
                </a:lnTo>
                <a:lnTo>
                  <a:pt x="177" y="266"/>
                </a:lnTo>
                <a:lnTo>
                  <a:pt x="160" y="236"/>
                </a:lnTo>
                <a:lnTo>
                  <a:pt x="160" y="236"/>
                </a:lnTo>
                <a:lnTo>
                  <a:pt x="160" y="235"/>
                </a:lnTo>
                <a:lnTo>
                  <a:pt x="160" y="235"/>
                </a:lnTo>
                <a:lnTo>
                  <a:pt x="159" y="235"/>
                </a:lnTo>
                <a:lnTo>
                  <a:pt x="159" y="235"/>
                </a:lnTo>
                <a:lnTo>
                  <a:pt x="149" y="253"/>
                </a:lnTo>
                <a:lnTo>
                  <a:pt x="149" y="253"/>
                </a:lnTo>
                <a:lnTo>
                  <a:pt x="149" y="255"/>
                </a:lnTo>
                <a:lnTo>
                  <a:pt x="149" y="256"/>
                </a:lnTo>
                <a:lnTo>
                  <a:pt x="149" y="256"/>
                </a:lnTo>
                <a:lnTo>
                  <a:pt x="168" y="287"/>
                </a:lnTo>
                <a:lnTo>
                  <a:pt x="168" y="287"/>
                </a:lnTo>
                <a:lnTo>
                  <a:pt x="168" y="289"/>
                </a:lnTo>
                <a:lnTo>
                  <a:pt x="168" y="289"/>
                </a:lnTo>
                <a:close/>
                <a:moveTo>
                  <a:pt x="119" y="294"/>
                </a:moveTo>
                <a:lnTo>
                  <a:pt x="119" y="294"/>
                </a:lnTo>
                <a:lnTo>
                  <a:pt x="133" y="266"/>
                </a:lnTo>
                <a:lnTo>
                  <a:pt x="133" y="266"/>
                </a:lnTo>
                <a:lnTo>
                  <a:pt x="121" y="242"/>
                </a:lnTo>
                <a:lnTo>
                  <a:pt x="121" y="242"/>
                </a:lnTo>
                <a:lnTo>
                  <a:pt x="105" y="274"/>
                </a:lnTo>
                <a:lnTo>
                  <a:pt x="105" y="274"/>
                </a:lnTo>
                <a:lnTo>
                  <a:pt x="112" y="286"/>
                </a:lnTo>
                <a:lnTo>
                  <a:pt x="119" y="294"/>
                </a:lnTo>
                <a:lnTo>
                  <a:pt x="119" y="294"/>
                </a:lnTo>
                <a:close/>
                <a:moveTo>
                  <a:pt x="123" y="306"/>
                </a:moveTo>
                <a:lnTo>
                  <a:pt x="123" y="306"/>
                </a:lnTo>
                <a:lnTo>
                  <a:pt x="112" y="328"/>
                </a:lnTo>
                <a:lnTo>
                  <a:pt x="112" y="328"/>
                </a:lnTo>
                <a:lnTo>
                  <a:pt x="136" y="353"/>
                </a:lnTo>
                <a:lnTo>
                  <a:pt x="136" y="353"/>
                </a:lnTo>
                <a:lnTo>
                  <a:pt x="145" y="334"/>
                </a:lnTo>
                <a:lnTo>
                  <a:pt x="145" y="334"/>
                </a:lnTo>
                <a:lnTo>
                  <a:pt x="123" y="306"/>
                </a:lnTo>
                <a:lnTo>
                  <a:pt x="123" y="306"/>
                </a:lnTo>
                <a:close/>
                <a:moveTo>
                  <a:pt x="216" y="202"/>
                </a:moveTo>
                <a:lnTo>
                  <a:pt x="216" y="202"/>
                </a:lnTo>
                <a:lnTo>
                  <a:pt x="227" y="181"/>
                </a:lnTo>
                <a:lnTo>
                  <a:pt x="227" y="181"/>
                </a:lnTo>
                <a:lnTo>
                  <a:pt x="222" y="172"/>
                </a:lnTo>
                <a:lnTo>
                  <a:pt x="222" y="172"/>
                </a:lnTo>
                <a:lnTo>
                  <a:pt x="214" y="164"/>
                </a:lnTo>
                <a:lnTo>
                  <a:pt x="209" y="155"/>
                </a:lnTo>
                <a:lnTo>
                  <a:pt x="209" y="155"/>
                </a:lnTo>
                <a:lnTo>
                  <a:pt x="207" y="154"/>
                </a:lnTo>
                <a:lnTo>
                  <a:pt x="207" y="154"/>
                </a:lnTo>
                <a:lnTo>
                  <a:pt x="206" y="154"/>
                </a:lnTo>
                <a:lnTo>
                  <a:pt x="206" y="154"/>
                </a:lnTo>
                <a:lnTo>
                  <a:pt x="204" y="154"/>
                </a:lnTo>
                <a:lnTo>
                  <a:pt x="204" y="154"/>
                </a:lnTo>
                <a:lnTo>
                  <a:pt x="196" y="168"/>
                </a:lnTo>
                <a:lnTo>
                  <a:pt x="196" y="168"/>
                </a:lnTo>
                <a:lnTo>
                  <a:pt x="216" y="202"/>
                </a:lnTo>
                <a:lnTo>
                  <a:pt x="216" y="202"/>
                </a:lnTo>
                <a:close/>
                <a:moveTo>
                  <a:pt x="217" y="225"/>
                </a:moveTo>
                <a:lnTo>
                  <a:pt x="217" y="225"/>
                </a:lnTo>
                <a:lnTo>
                  <a:pt x="216" y="226"/>
                </a:lnTo>
                <a:lnTo>
                  <a:pt x="216" y="226"/>
                </a:lnTo>
                <a:lnTo>
                  <a:pt x="206" y="243"/>
                </a:lnTo>
                <a:lnTo>
                  <a:pt x="206" y="243"/>
                </a:lnTo>
                <a:lnTo>
                  <a:pt x="193" y="266"/>
                </a:lnTo>
                <a:lnTo>
                  <a:pt x="193" y="266"/>
                </a:lnTo>
                <a:lnTo>
                  <a:pt x="193" y="269"/>
                </a:lnTo>
                <a:lnTo>
                  <a:pt x="193" y="269"/>
                </a:lnTo>
                <a:lnTo>
                  <a:pt x="197" y="280"/>
                </a:lnTo>
                <a:lnTo>
                  <a:pt x="197" y="280"/>
                </a:lnTo>
                <a:lnTo>
                  <a:pt x="199" y="280"/>
                </a:lnTo>
                <a:lnTo>
                  <a:pt x="199" y="280"/>
                </a:lnTo>
                <a:lnTo>
                  <a:pt x="224" y="236"/>
                </a:lnTo>
                <a:lnTo>
                  <a:pt x="224" y="236"/>
                </a:lnTo>
                <a:lnTo>
                  <a:pt x="217" y="225"/>
                </a:lnTo>
                <a:lnTo>
                  <a:pt x="217" y="225"/>
                </a:lnTo>
                <a:close/>
                <a:moveTo>
                  <a:pt x="106" y="323"/>
                </a:moveTo>
                <a:lnTo>
                  <a:pt x="106" y="323"/>
                </a:lnTo>
                <a:lnTo>
                  <a:pt x="108" y="323"/>
                </a:lnTo>
                <a:lnTo>
                  <a:pt x="108" y="323"/>
                </a:lnTo>
                <a:lnTo>
                  <a:pt x="116" y="301"/>
                </a:lnTo>
                <a:lnTo>
                  <a:pt x="116" y="301"/>
                </a:lnTo>
                <a:lnTo>
                  <a:pt x="116" y="299"/>
                </a:lnTo>
                <a:lnTo>
                  <a:pt x="116" y="299"/>
                </a:lnTo>
                <a:lnTo>
                  <a:pt x="102" y="283"/>
                </a:lnTo>
                <a:lnTo>
                  <a:pt x="102" y="283"/>
                </a:lnTo>
                <a:lnTo>
                  <a:pt x="101" y="282"/>
                </a:lnTo>
                <a:lnTo>
                  <a:pt x="101" y="282"/>
                </a:lnTo>
                <a:lnTo>
                  <a:pt x="89" y="303"/>
                </a:lnTo>
                <a:lnTo>
                  <a:pt x="89" y="303"/>
                </a:lnTo>
                <a:lnTo>
                  <a:pt x="106" y="323"/>
                </a:lnTo>
                <a:lnTo>
                  <a:pt x="106" y="323"/>
                </a:lnTo>
                <a:close/>
                <a:moveTo>
                  <a:pt x="145" y="247"/>
                </a:moveTo>
                <a:lnTo>
                  <a:pt x="145" y="247"/>
                </a:lnTo>
                <a:lnTo>
                  <a:pt x="145" y="246"/>
                </a:lnTo>
                <a:lnTo>
                  <a:pt x="145" y="246"/>
                </a:lnTo>
                <a:lnTo>
                  <a:pt x="155" y="228"/>
                </a:lnTo>
                <a:lnTo>
                  <a:pt x="155" y="228"/>
                </a:lnTo>
                <a:lnTo>
                  <a:pt x="155" y="226"/>
                </a:lnTo>
                <a:lnTo>
                  <a:pt x="155" y="226"/>
                </a:lnTo>
                <a:lnTo>
                  <a:pt x="143" y="202"/>
                </a:lnTo>
                <a:lnTo>
                  <a:pt x="143" y="202"/>
                </a:lnTo>
                <a:lnTo>
                  <a:pt x="142" y="201"/>
                </a:lnTo>
                <a:lnTo>
                  <a:pt x="142" y="201"/>
                </a:lnTo>
                <a:lnTo>
                  <a:pt x="141" y="202"/>
                </a:lnTo>
                <a:lnTo>
                  <a:pt x="141" y="202"/>
                </a:lnTo>
                <a:lnTo>
                  <a:pt x="131" y="222"/>
                </a:lnTo>
                <a:lnTo>
                  <a:pt x="131" y="222"/>
                </a:lnTo>
                <a:lnTo>
                  <a:pt x="131" y="223"/>
                </a:lnTo>
                <a:lnTo>
                  <a:pt x="131" y="226"/>
                </a:lnTo>
                <a:lnTo>
                  <a:pt x="131" y="226"/>
                </a:lnTo>
                <a:lnTo>
                  <a:pt x="143" y="246"/>
                </a:lnTo>
                <a:lnTo>
                  <a:pt x="143" y="246"/>
                </a:lnTo>
                <a:lnTo>
                  <a:pt x="145" y="247"/>
                </a:lnTo>
                <a:lnTo>
                  <a:pt x="145" y="247"/>
                </a:lnTo>
                <a:close/>
                <a:moveTo>
                  <a:pt x="246" y="196"/>
                </a:moveTo>
                <a:lnTo>
                  <a:pt x="246" y="196"/>
                </a:lnTo>
                <a:lnTo>
                  <a:pt x="247" y="193"/>
                </a:lnTo>
                <a:lnTo>
                  <a:pt x="247" y="193"/>
                </a:lnTo>
                <a:lnTo>
                  <a:pt x="258" y="172"/>
                </a:lnTo>
                <a:lnTo>
                  <a:pt x="258" y="172"/>
                </a:lnTo>
                <a:lnTo>
                  <a:pt x="260" y="169"/>
                </a:lnTo>
                <a:lnTo>
                  <a:pt x="260" y="169"/>
                </a:lnTo>
                <a:lnTo>
                  <a:pt x="260" y="165"/>
                </a:lnTo>
                <a:lnTo>
                  <a:pt x="260" y="165"/>
                </a:lnTo>
                <a:lnTo>
                  <a:pt x="264" y="144"/>
                </a:lnTo>
                <a:lnTo>
                  <a:pt x="264" y="144"/>
                </a:lnTo>
                <a:lnTo>
                  <a:pt x="264" y="142"/>
                </a:lnTo>
                <a:lnTo>
                  <a:pt x="264" y="142"/>
                </a:lnTo>
                <a:lnTo>
                  <a:pt x="256" y="145"/>
                </a:lnTo>
                <a:lnTo>
                  <a:pt x="256" y="145"/>
                </a:lnTo>
                <a:lnTo>
                  <a:pt x="254" y="145"/>
                </a:lnTo>
                <a:lnTo>
                  <a:pt x="254" y="145"/>
                </a:lnTo>
                <a:lnTo>
                  <a:pt x="253" y="152"/>
                </a:lnTo>
                <a:lnTo>
                  <a:pt x="253" y="152"/>
                </a:lnTo>
                <a:lnTo>
                  <a:pt x="251" y="154"/>
                </a:lnTo>
                <a:lnTo>
                  <a:pt x="251" y="154"/>
                </a:lnTo>
                <a:lnTo>
                  <a:pt x="251" y="155"/>
                </a:lnTo>
                <a:lnTo>
                  <a:pt x="251" y="155"/>
                </a:lnTo>
                <a:lnTo>
                  <a:pt x="239" y="182"/>
                </a:lnTo>
                <a:lnTo>
                  <a:pt x="239" y="182"/>
                </a:lnTo>
                <a:lnTo>
                  <a:pt x="239" y="183"/>
                </a:lnTo>
                <a:lnTo>
                  <a:pt x="239" y="183"/>
                </a:lnTo>
                <a:lnTo>
                  <a:pt x="246" y="196"/>
                </a:lnTo>
                <a:lnTo>
                  <a:pt x="246" y="196"/>
                </a:lnTo>
                <a:close/>
                <a:moveTo>
                  <a:pt x="192" y="320"/>
                </a:moveTo>
                <a:lnTo>
                  <a:pt x="192" y="320"/>
                </a:lnTo>
                <a:lnTo>
                  <a:pt x="207" y="338"/>
                </a:lnTo>
                <a:lnTo>
                  <a:pt x="207" y="338"/>
                </a:lnTo>
                <a:lnTo>
                  <a:pt x="213" y="345"/>
                </a:lnTo>
                <a:lnTo>
                  <a:pt x="213" y="345"/>
                </a:lnTo>
                <a:lnTo>
                  <a:pt x="214" y="344"/>
                </a:lnTo>
                <a:lnTo>
                  <a:pt x="214" y="344"/>
                </a:lnTo>
                <a:lnTo>
                  <a:pt x="220" y="340"/>
                </a:lnTo>
                <a:lnTo>
                  <a:pt x="220" y="340"/>
                </a:lnTo>
                <a:lnTo>
                  <a:pt x="223" y="337"/>
                </a:lnTo>
                <a:lnTo>
                  <a:pt x="223" y="337"/>
                </a:lnTo>
                <a:lnTo>
                  <a:pt x="219" y="330"/>
                </a:lnTo>
                <a:lnTo>
                  <a:pt x="219" y="330"/>
                </a:lnTo>
                <a:lnTo>
                  <a:pt x="217" y="327"/>
                </a:lnTo>
                <a:lnTo>
                  <a:pt x="217" y="327"/>
                </a:lnTo>
                <a:lnTo>
                  <a:pt x="214" y="323"/>
                </a:lnTo>
                <a:lnTo>
                  <a:pt x="214" y="323"/>
                </a:lnTo>
                <a:lnTo>
                  <a:pt x="212" y="320"/>
                </a:lnTo>
                <a:lnTo>
                  <a:pt x="212" y="320"/>
                </a:lnTo>
                <a:lnTo>
                  <a:pt x="202" y="304"/>
                </a:lnTo>
                <a:lnTo>
                  <a:pt x="202" y="304"/>
                </a:lnTo>
                <a:lnTo>
                  <a:pt x="202" y="304"/>
                </a:lnTo>
                <a:lnTo>
                  <a:pt x="202" y="304"/>
                </a:lnTo>
                <a:lnTo>
                  <a:pt x="200" y="304"/>
                </a:lnTo>
                <a:lnTo>
                  <a:pt x="200" y="304"/>
                </a:lnTo>
                <a:lnTo>
                  <a:pt x="192" y="320"/>
                </a:lnTo>
                <a:lnTo>
                  <a:pt x="192" y="320"/>
                </a:lnTo>
                <a:close/>
                <a:moveTo>
                  <a:pt x="236" y="235"/>
                </a:moveTo>
                <a:lnTo>
                  <a:pt x="236" y="235"/>
                </a:lnTo>
                <a:lnTo>
                  <a:pt x="243" y="245"/>
                </a:lnTo>
                <a:lnTo>
                  <a:pt x="250" y="253"/>
                </a:lnTo>
                <a:lnTo>
                  <a:pt x="250" y="253"/>
                </a:lnTo>
                <a:lnTo>
                  <a:pt x="250" y="252"/>
                </a:lnTo>
                <a:lnTo>
                  <a:pt x="250" y="252"/>
                </a:lnTo>
                <a:lnTo>
                  <a:pt x="251" y="236"/>
                </a:lnTo>
                <a:lnTo>
                  <a:pt x="251" y="236"/>
                </a:lnTo>
                <a:lnTo>
                  <a:pt x="253" y="225"/>
                </a:lnTo>
                <a:lnTo>
                  <a:pt x="253" y="225"/>
                </a:lnTo>
                <a:lnTo>
                  <a:pt x="253" y="223"/>
                </a:lnTo>
                <a:lnTo>
                  <a:pt x="253" y="223"/>
                </a:lnTo>
                <a:lnTo>
                  <a:pt x="251" y="220"/>
                </a:lnTo>
                <a:lnTo>
                  <a:pt x="250" y="218"/>
                </a:lnTo>
                <a:lnTo>
                  <a:pt x="250" y="218"/>
                </a:lnTo>
                <a:lnTo>
                  <a:pt x="249" y="215"/>
                </a:lnTo>
                <a:lnTo>
                  <a:pt x="249" y="215"/>
                </a:lnTo>
                <a:lnTo>
                  <a:pt x="236" y="235"/>
                </a:lnTo>
                <a:lnTo>
                  <a:pt x="236" y="235"/>
                </a:lnTo>
                <a:close/>
                <a:moveTo>
                  <a:pt x="47" y="215"/>
                </a:moveTo>
                <a:lnTo>
                  <a:pt x="47" y="215"/>
                </a:lnTo>
                <a:lnTo>
                  <a:pt x="47" y="213"/>
                </a:lnTo>
                <a:lnTo>
                  <a:pt x="47" y="213"/>
                </a:lnTo>
                <a:lnTo>
                  <a:pt x="44" y="219"/>
                </a:lnTo>
                <a:lnTo>
                  <a:pt x="44" y="219"/>
                </a:lnTo>
                <a:lnTo>
                  <a:pt x="42" y="228"/>
                </a:lnTo>
                <a:lnTo>
                  <a:pt x="42" y="228"/>
                </a:lnTo>
                <a:lnTo>
                  <a:pt x="42" y="230"/>
                </a:lnTo>
                <a:lnTo>
                  <a:pt x="42" y="230"/>
                </a:lnTo>
                <a:lnTo>
                  <a:pt x="44" y="246"/>
                </a:lnTo>
                <a:lnTo>
                  <a:pt x="44" y="246"/>
                </a:lnTo>
                <a:lnTo>
                  <a:pt x="45" y="249"/>
                </a:lnTo>
                <a:lnTo>
                  <a:pt x="45" y="249"/>
                </a:lnTo>
                <a:lnTo>
                  <a:pt x="54" y="262"/>
                </a:lnTo>
                <a:lnTo>
                  <a:pt x="54" y="262"/>
                </a:lnTo>
                <a:lnTo>
                  <a:pt x="54" y="263"/>
                </a:lnTo>
                <a:lnTo>
                  <a:pt x="54" y="263"/>
                </a:lnTo>
                <a:lnTo>
                  <a:pt x="55" y="260"/>
                </a:lnTo>
                <a:lnTo>
                  <a:pt x="55" y="259"/>
                </a:lnTo>
                <a:lnTo>
                  <a:pt x="55" y="259"/>
                </a:lnTo>
                <a:lnTo>
                  <a:pt x="50" y="223"/>
                </a:lnTo>
                <a:lnTo>
                  <a:pt x="50" y="223"/>
                </a:lnTo>
                <a:lnTo>
                  <a:pt x="47" y="215"/>
                </a:lnTo>
                <a:lnTo>
                  <a:pt x="47" y="215"/>
                </a:lnTo>
                <a:close/>
                <a:moveTo>
                  <a:pt x="230" y="225"/>
                </a:moveTo>
                <a:lnTo>
                  <a:pt x="230" y="225"/>
                </a:lnTo>
                <a:lnTo>
                  <a:pt x="230" y="225"/>
                </a:lnTo>
                <a:lnTo>
                  <a:pt x="230" y="225"/>
                </a:lnTo>
                <a:lnTo>
                  <a:pt x="241" y="205"/>
                </a:lnTo>
                <a:lnTo>
                  <a:pt x="241" y="205"/>
                </a:lnTo>
                <a:lnTo>
                  <a:pt x="241" y="202"/>
                </a:lnTo>
                <a:lnTo>
                  <a:pt x="241" y="202"/>
                </a:lnTo>
                <a:lnTo>
                  <a:pt x="236" y="192"/>
                </a:lnTo>
                <a:lnTo>
                  <a:pt x="236" y="192"/>
                </a:lnTo>
                <a:lnTo>
                  <a:pt x="234" y="191"/>
                </a:lnTo>
                <a:lnTo>
                  <a:pt x="234" y="191"/>
                </a:lnTo>
                <a:lnTo>
                  <a:pt x="223" y="213"/>
                </a:lnTo>
                <a:lnTo>
                  <a:pt x="223" y="213"/>
                </a:lnTo>
                <a:lnTo>
                  <a:pt x="230" y="225"/>
                </a:lnTo>
                <a:lnTo>
                  <a:pt x="230" y="225"/>
                </a:lnTo>
                <a:close/>
                <a:moveTo>
                  <a:pt x="50" y="206"/>
                </a:moveTo>
                <a:lnTo>
                  <a:pt x="50" y="206"/>
                </a:lnTo>
                <a:lnTo>
                  <a:pt x="50" y="208"/>
                </a:lnTo>
                <a:lnTo>
                  <a:pt x="50" y="208"/>
                </a:lnTo>
                <a:lnTo>
                  <a:pt x="50" y="210"/>
                </a:lnTo>
                <a:lnTo>
                  <a:pt x="50" y="210"/>
                </a:lnTo>
                <a:lnTo>
                  <a:pt x="54" y="229"/>
                </a:lnTo>
                <a:lnTo>
                  <a:pt x="57" y="247"/>
                </a:lnTo>
                <a:lnTo>
                  <a:pt x="57" y="247"/>
                </a:lnTo>
                <a:lnTo>
                  <a:pt x="58" y="253"/>
                </a:lnTo>
                <a:lnTo>
                  <a:pt x="58" y="253"/>
                </a:lnTo>
                <a:lnTo>
                  <a:pt x="58" y="253"/>
                </a:lnTo>
                <a:lnTo>
                  <a:pt x="58" y="253"/>
                </a:lnTo>
                <a:lnTo>
                  <a:pt x="67" y="235"/>
                </a:lnTo>
                <a:lnTo>
                  <a:pt x="67" y="235"/>
                </a:lnTo>
                <a:lnTo>
                  <a:pt x="67" y="233"/>
                </a:lnTo>
                <a:lnTo>
                  <a:pt x="67" y="233"/>
                </a:lnTo>
                <a:lnTo>
                  <a:pt x="51" y="209"/>
                </a:lnTo>
                <a:lnTo>
                  <a:pt x="51" y="209"/>
                </a:lnTo>
                <a:lnTo>
                  <a:pt x="50" y="206"/>
                </a:lnTo>
                <a:lnTo>
                  <a:pt x="50" y="206"/>
                </a:lnTo>
                <a:close/>
                <a:moveTo>
                  <a:pt x="28" y="168"/>
                </a:moveTo>
                <a:lnTo>
                  <a:pt x="28" y="168"/>
                </a:lnTo>
                <a:lnTo>
                  <a:pt x="28" y="168"/>
                </a:lnTo>
                <a:lnTo>
                  <a:pt x="28" y="168"/>
                </a:lnTo>
                <a:lnTo>
                  <a:pt x="40" y="219"/>
                </a:lnTo>
                <a:lnTo>
                  <a:pt x="40" y="219"/>
                </a:lnTo>
                <a:lnTo>
                  <a:pt x="41" y="218"/>
                </a:lnTo>
                <a:lnTo>
                  <a:pt x="41" y="218"/>
                </a:lnTo>
                <a:lnTo>
                  <a:pt x="45" y="208"/>
                </a:lnTo>
                <a:lnTo>
                  <a:pt x="45" y="208"/>
                </a:lnTo>
                <a:lnTo>
                  <a:pt x="45" y="206"/>
                </a:lnTo>
                <a:lnTo>
                  <a:pt x="45" y="206"/>
                </a:lnTo>
                <a:lnTo>
                  <a:pt x="44" y="198"/>
                </a:lnTo>
                <a:lnTo>
                  <a:pt x="44" y="198"/>
                </a:lnTo>
                <a:lnTo>
                  <a:pt x="41" y="192"/>
                </a:lnTo>
                <a:lnTo>
                  <a:pt x="41" y="192"/>
                </a:lnTo>
                <a:lnTo>
                  <a:pt x="37" y="185"/>
                </a:lnTo>
                <a:lnTo>
                  <a:pt x="37" y="185"/>
                </a:lnTo>
                <a:lnTo>
                  <a:pt x="30" y="169"/>
                </a:lnTo>
                <a:lnTo>
                  <a:pt x="30" y="169"/>
                </a:lnTo>
                <a:lnTo>
                  <a:pt x="28" y="168"/>
                </a:lnTo>
                <a:lnTo>
                  <a:pt x="28" y="168"/>
                </a:lnTo>
                <a:close/>
                <a:moveTo>
                  <a:pt x="111" y="155"/>
                </a:moveTo>
                <a:lnTo>
                  <a:pt x="111" y="155"/>
                </a:lnTo>
                <a:lnTo>
                  <a:pt x="89" y="154"/>
                </a:lnTo>
                <a:lnTo>
                  <a:pt x="89" y="154"/>
                </a:lnTo>
                <a:lnTo>
                  <a:pt x="89" y="155"/>
                </a:lnTo>
                <a:lnTo>
                  <a:pt x="89" y="156"/>
                </a:lnTo>
                <a:lnTo>
                  <a:pt x="89" y="156"/>
                </a:lnTo>
                <a:lnTo>
                  <a:pt x="88" y="159"/>
                </a:lnTo>
                <a:lnTo>
                  <a:pt x="89" y="162"/>
                </a:lnTo>
                <a:lnTo>
                  <a:pt x="89" y="162"/>
                </a:lnTo>
                <a:lnTo>
                  <a:pt x="98" y="175"/>
                </a:lnTo>
                <a:lnTo>
                  <a:pt x="98" y="175"/>
                </a:lnTo>
                <a:lnTo>
                  <a:pt x="98" y="175"/>
                </a:lnTo>
                <a:lnTo>
                  <a:pt x="98" y="175"/>
                </a:lnTo>
                <a:lnTo>
                  <a:pt x="111" y="155"/>
                </a:lnTo>
                <a:lnTo>
                  <a:pt x="111" y="155"/>
                </a:lnTo>
                <a:close/>
                <a:moveTo>
                  <a:pt x="186" y="280"/>
                </a:moveTo>
                <a:lnTo>
                  <a:pt x="186" y="280"/>
                </a:lnTo>
                <a:lnTo>
                  <a:pt x="185" y="282"/>
                </a:lnTo>
                <a:lnTo>
                  <a:pt x="185" y="282"/>
                </a:lnTo>
                <a:lnTo>
                  <a:pt x="176" y="299"/>
                </a:lnTo>
                <a:lnTo>
                  <a:pt x="176" y="299"/>
                </a:lnTo>
                <a:lnTo>
                  <a:pt x="176" y="300"/>
                </a:lnTo>
                <a:lnTo>
                  <a:pt x="176" y="301"/>
                </a:lnTo>
                <a:lnTo>
                  <a:pt x="176" y="301"/>
                </a:lnTo>
                <a:lnTo>
                  <a:pt x="185" y="310"/>
                </a:lnTo>
                <a:lnTo>
                  <a:pt x="185" y="310"/>
                </a:lnTo>
                <a:lnTo>
                  <a:pt x="185" y="309"/>
                </a:lnTo>
                <a:lnTo>
                  <a:pt x="185" y="309"/>
                </a:lnTo>
                <a:lnTo>
                  <a:pt x="193" y="293"/>
                </a:lnTo>
                <a:lnTo>
                  <a:pt x="193" y="293"/>
                </a:lnTo>
                <a:lnTo>
                  <a:pt x="193" y="291"/>
                </a:lnTo>
                <a:lnTo>
                  <a:pt x="193" y="291"/>
                </a:lnTo>
                <a:lnTo>
                  <a:pt x="189" y="283"/>
                </a:lnTo>
                <a:lnTo>
                  <a:pt x="189" y="283"/>
                </a:lnTo>
                <a:lnTo>
                  <a:pt x="186" y="280"/>
                </a:lnTo>
                <a:lnTo>
                  <a:pt x="186" y="280"/>
                </a:lnTo>
                <a:close/>
                <a:moveTo>
                  <a:pt x="212" y="216"/>
                </a:moveTo>
                <a:lnTo>
                  <a:pt x="212" y="216"/>
                </a:lnTo>
                <a:lnTo>
                  <a:pt x="212" y="218"/>
                </a:lnTo>
                <a:lnTo>
                  <a:pt x="212" y="218"/>
                </a:lnTo>
                <a:lnTo>
                  <a:pt x="200" y="236"/>
                </a:lnTo>
                <a:lnTo>
                  <a:pt x="200" y="236"/>
                </a:lnTo>
                <a:lnTo>
                  <a:pt x="189" y="257"/>
                </a:lnTo>
                <a:lnTo>
                  <a:pt x="189" y="257"/>
                </a:lnTo>
                <a:lnTo>
                  <a:pt x="189" y="259"/>
                </a:lnTo>
                <a:lnTo>
                  <a:pt x="189" y="259"/>
                </a:lnTo>
                <a:lnTo>
                  <a:pt x="190" y="263"/>
                </a:lnTo>
                <a:lnTo>
                  <a:pt x="190" y="263"/>
                </a:lnTo>
                <a:lnTo>
                  <a:pt x="192" y="263"/>
                </a:lnTo>
                <a:lnTo>
                  <a:pt x="192" y="263"/>
                </a:lnTo>
                <a:lnTo>
                  <a:pt x="213" y="222"/>
                </a:lnTo>
                <a:lnTo>
                  <a:pt x="213" y="222"/>
                </a:lnTo>
                <a:lnTo>
                  <a:pt x="214" y="222"/>
                </a:lnTo>
                <a:lnTo>
                  <a:pt x="214" y="222"/>
                </a:lnTo>
                <a:lnTo>
                  <a:pt x="214" y="220"/>
                </a:lnTo>
                <a:lnTo>
                  <a:pt x="214" y="220"/>
                </a:lnTo>
                <a:lnTo>
                  <a:pt x="212" y="216"/>
                </a:lnTo>
                <a:lnTo>
                  <a:pt x="212" y="216"/>
                </a:lnTo>
                <a:close/>
                <a:moveTo>
                  <a:pt x="156" y="331"/>
                </a:moveTo>
                <a:lnTo>
                  <a:pt x="156" y="331"/>
                </a:lnTo>
                <a:lnTo>
                  <a:pt x="168" y="341"/>
                </a:lnTo>
                <a:lnTo>
                  <a:pt x="168" y="341"/>
                </a:lnTo>
                <a:lnTo>
                  <a:pt x="175" y="327"/>
                </a:lnTo>
                <a:lnTo>
                  <a:pt x="175" y="327"/>
                </a:lnTo>
                <a:lnTo>
                  <a:pt x="166" y="316"/>
                </a:lnTo>
                <a:lnTo>
                  <a:pt x="166" y="316"/>
                </a:lnTo>
                <a:lnTo>
                  <a:pt x="156" y="331"/>
                </a:lnTo>
                <a:lnTo>
                  <a:pt x="156" y="331"/>
                </a:lnTo>
                <a:close/>
                <a:moveTo>
                  <a:pt x="234" y="345"/>
                </a:moveTo>
                <a:lnTo>
                  <a:pt x="234" y="345"/>
                </a:lnTo>
                <a:lnTo>
                  <a:pt x="241" y="337"/>
                </a:lnTo>
                <a:lnTo>
                  <a:pt x="241" y="337"/>
                </a:lnTo>
                <a:lnTo>
                  <a:pt x="241" y="336"/>
                </a:lnTo>
                <a:lnTo>
                  <a:pt x="241" y="336"/>
                </a:lnTo>
                <a:lnTo>
                  <a:pt x="244" y="328"/>
                </a:lnTo>
                <a:lnTo>
                  <a:pt x="244" y="328"/>
                </a:lnTo>
                <a:lnTo>
                  <a:pt x="247" y="306"/>
                </a:lnTo>
                <a:lnTo>
                  <a:pt x="247" y="306"/>
                </a:lnTo>
                <a:lnTo>
                  <a:pt x="249" y="299"/>
                </a:lnTo>
                <a:lnTo>
                  <a:pt x="249" y="299"/>
                </a:lnTo>
                <a:lnTo>
                  <a:pt x="241" y="317"/>
                </a:lnTo>
                <a:lnTo>
                  <a:pt x="241" y="317"/>
                </a:lnTo>
                <a:lnTo>
                  <a:pt x="237" y="327"/>
                </a:lnTo>
                <a:lnTo>
                  <a:pt x="231" y="336"/>
                </a:lnTo>
                <a:lnTo>
                  <a:pt x="231" y="336"/>
                </a:lnTo>
                <a:lnTo>
                  <a:pt x="233" y="338"/>
                </a:lnTo>
                <a:lnTo>
                  <a:pt x="233" y="338"/>
                </a:lnTo>
                <a:lnTo>
                  <a:pt x="233" y="341"/>
                </a:lnTo>
                <a:lnTo>
                  <a:pt x="230" y="341"/>
                </a:lnTo>
                <a:lnTo>
                  <a:pt x="230" y="341"/>
                </a:lnTo>
                <a:lnTo>
                  <a:pt x="230" y="341"/>
                </a:lnTo>
                <a:lnTo>
                  <a:pt x="230" y="341"/>
                </a:lnTo>
                <a:lnTo>
                  <a:pt x="231" y="344"/>
                </a:lnTo>
                <a:lnTo>
                  <a:pt x="234" y="345"/>
                </a:lnTo>
                <a:lnTo>
                  <a:pt x="234" y="345"/>
                </a:lnTo>
                <a:close/>
                <a:moveTo>
                  <a:pt x="20" y="125"/>
                </a:moveTo>
                <a:lnTo>
                  <a:pt x="20" y="125"/>
                </a:lnTo>
                <a:lnTo>
                  <a:pt x="20" y="125"/>
                </a:lnTo>
                <a:lnTo>
                  <a:pt x="20" y="125"/>
                </a:lnTo>
                <a:lnTo>
                  <a:pt x="18" y="114"/>
                </a:lnTo>
                <a:lnTo>
                  <a:pt x="18" y="104"/>
                </a:lnTo>
                <a:lnTo>
                  <a:pt x="18" y="104"/>
                </a:lnTo>
                <a:lnTo>
                  <a:pt x="17" y="98"/>
                </a:lnTo>
                <a:lnTo>
                  <a:pt x="17" y="98"/>
                </a:lnTo>
                <a:lnTo>
                  <a:pt x="15" y="95"/>
                </a:lnTo>
                <a:lnTo>
                  <a:pt x="15" y="95"/>
                </a:lnTo>
                <a:lnTo>
                  <a:pt x="14" y="93"/>
                </a:lnTo>
                <a:lnTo>
                  <a:pt x="14" y="93"/>
                </a:lnTo>
                <a:lnTo>
                  <a:pt x="15" y="91"/>
                </a:lnTo>
                <a:lnTo>
                  <a:pt x="17" y="90"/>
                </a:lnTo>
                <a:lnTo>
                  <a:pt x="17" y="90"/>
                </a:lnTo>
                <a:lnTo>
                  <a:pt x="20" y="90"/>
                </a:lnTo>
                <a:lnTo>
                  <a:pt x="20" y="90"/>
                </a:lnTo>
                <a:lnTo>
                  <a:pt x="14" y="85"/>
                </a:lnTo>
                <a:lnTo>
                  <a:pt x="14" y="85"/>
                </a:lnTo>
                <a:lnTo>
                  <a:pt x="11" y="81"/>
                </a:lnTo>
                <a:lnTo>
                  <a:pt x="11" y="81"/>
                </a:lnTo>
                <a:lnTo>
                  <a:pt x="10" y="93"/>
                </a:lnTo>
                <a:lnTo>
                  <a:pt x="10" y="93"/>
                </a:lnTo>
                <a:lnTo>
                  <a:pt x="10" y="101"/>
                </a:lnTo>
                <a:lnTo>
                  <a:pt x="10" y="101"/>
                </a:lnTo>
                <a:lnTo>
                  <a:pt x="13" y="112"/>
                </a:lnTo>
                <a:lnTo>
                  <a:pt x="18" y="124"/>
                </a:lnTo>
                <a:lnTo>
                  <a:pt x="18" y="124"/>
                </a:lnTo>
                <a:lnTo>
                  <a:pt x="18" y="125"/>
                </a:lnTo>
                <a:lnTo>
                  <a:pt x="20" y="125"/>
                </a:lnTo>
                <a:lnTo>
                  <a:pt x="20" y="125"/>
                </a:lnTo>
                <a:close/>
                <a:moveTo>
                  <a:pt x="162" y="355"/>
                </a:moveTo>
                <a:lnTo>
                  <a:pt x="162" y="355"/>
                </a:lnTo>
                <a:lnTo>
                  <a:pt x="162" y="355"/>
                </a:lnTo>
                <a:lnTo>
                  <a:pt x="162" y="355"/>
                </a:lnTo>
                <a:lnTo>
                  <a:pt x="159" y="354"/>
                </a:lnTo>
                <a:lnTo>
                  <a:pt x="159" y="351"/>
                </a:lnTo>
                <a:lnTo>
                  <a:pt x="159" y="351"/>
                </a:lnTo>
                <a:lnTo>
                  <a:pt x="158" y="351"/>
                </a:lnTo>
                <a:lnTo>
                  <a:pt x="158" y="351"/>
                </a:lnTo>
                <a:lnTo>
                  <a:pt x="152" y="343"/>
                </a:lnTo>
                <a:lnTo>
                  <a:pt x="152" y="343"/>
                </a:lnTo>
                <a:lnTo>
                  <a:pt x="150" y="341"/>
                </a:lnTo>
                <a:lnTo>
                  <a:pt x="150" y="341"/>
                </a:lnTo>
                <a:lnTo>
                  <a:pt x="145" y="350"/>
                </a:lnTo>
                <a:lnTo>
                  <a:pt x="145" y="350"/>
                </a:lnTo>
                <a:lnTo>
                  <a:pt x="143" y="354"/>
                </a:lnTo>
                <a:lnTo>
                  <a:pt x="143" y="355"/>
                </a:lnTo>
                <a:lnTo>
                  <a:pt x="145" y="358"/>
                </a:lnTo>
                <a:lnTo>
                  <a:pt x="145" y="358"/>
                </a:lnTo>
                <a:lnTo>
                  <a:pt x="145" y="358"/>
                </a:lnTo>
                <a:lnTo>
                  <a:pt x="145" y="358"/>
                </a:lnTo>
                <a:lnTo>
                  <a:pt x="156" y="357"/>
                </a:lnTo>
                <a:lnTo>
                  <a:pt x="156" y="357"/>
                </a:lnTo>
                <a:lnTo>
                  <a:pt x="160" y="357"/>
                </a:lnTo>
                <a:lnTo>
                  <a:pt x="160" y="357"/>
                </a:lnTo>
                <a:lnTo>
                  <a:pt x="162" y="357"/>
                </a:lnTo>
                <a:lnTo>
                  <a:pt x="162" y="355"/>
                </a:lnTo>
                <a:lnTo>
                  <a:pt x="162" y="355"/>
                </a:lnTo>
                <a:close/>
                <a:moveTo>
                  <a:pt x="128" y="228"/>
                </a:moveTo>
                <a:lnTo>
                  <a:pt x="128" y="228"/>
                </a:lnTo>
                <a:lnTo>
                  <a:pt x="126" y="232"/>
                </a:lnTo>
                <a:lnTo>
                  <a:pt x="126" y="232"/>
                </a:lnTo>
                <a:lnTo>
                  <a:pt x="126" y="233"/>
                </a:lnTo>
                <a:lnTo>
                  <a:pt x="126" y="235"/>
                </a:lnTo>
                <a:lnTo>
                  <a:pt x="126" y="235"/>
                </a:lnTo>
                <a:lnTo>
                  <a:pt x="132" y="245"/>
                </a:lnTo>
                <a:lnTo>
                  <a:pt x="138" y="255"/>
                </a:lnTo>
                <a:lnTo>
                  <a:pt x="138" y="255"/>
                </a:lnTo>
                <a:lnTo>
                  <a:pt x="139" y="256"/>
                </a:lnTo>
                <a:lnTo>
                  <a:pt x="139" y="256"/>
                </a:lnTo>
                <a:lnTo>
                  <a:pt x="142" y="250"/>
                </a:lnTo>
                <a:lnTo>
                  <a:pt x="142" y="250"/>
                </a:lnTo>
                <a:lnTo>
                  <a:pt x="135" y="239"/>
                </a:lnTo>
                <a:lnTo>
                  <a:pt x="128" y="228"/>
                </a:lnTo>
                <a:lnTo>
                  <a:pt x="128" y="228"/>
                </a:lnTo>
                <a:close/>
                <a:moveTo>
                  <a:pt x="25" y="171"/>
                </a:moveTo>
                <a:lnTo>
                  <a:pt x="25" y="171"/>
                </a:lnTo>
                <a:lnTo>
                  <a:pt x="24" y="171"/>
                </a:lnTo>
                <a:lnTo>
                  <a:pt x="24" y="171"/>
                </a:lnTo>
                <a:lnTo>
                  <a:pt x="30" y="199"/>
                </a:lnTo>
                <a:lnTo>
                  <a:pt x="30" y="199"/>
                </a:lnTo>
                <a:lnTo>
                  <a:pt x="34" y="229"/>
                </a:lnTo>
                <a:lnTo>
                  <a:pt x="34" y="229"/>
                </a:lnTo>
                <a:lnTo>
                  <a:pt x="37" y="225"/>
                </a:lnTo>
                <a:lnTo>
                  <a:pt x="37" y="225"/>
                </a:lnTo>
                <a:lnTo>
                  <a:pt x="37" y="223"/>
                </a:lnTo>
                <a:lnTo>
                  <a:pt x="37" y="223"/>
                </a:lnTo>
                <a:lnTo>
                  <a:pt x="33" y="205"/>
                </a:lnTo>
                <a:lnTo>
                  <a:pt x="33" y="205"/>
                </a:lnTo>
                <a:lnTo>
                  <a:pt x="27" y="178"/>
                </a:lnTo>
                <a:lnTo>
                  <a:pt x="27" y="178"/>
                </a:lnTo>
                <a:lnTo>
                  <a:pt x="25" y="171"/>
                </a:lnTo>
                <a:lnTo>
                  <a:pt x="25" y="171"/>
                </a:lnTo>
                <a:close/>
                <a:moveTo>
                  <a:pt x="146" y="192"/>
                </a:moveTo>
                <a:lnTo>
                  <a:pt x="146" y="192"/>
                </a:lnTo>
                <a:lnTo>
                  <a:pt x="145" y="193"/>
                </a:lnTo>
                <a:lnTo>
                  <a:pt x="146" y="195"/>
                </a:lnTo>
                <a:lnTo>
                  <a:pt x="146" y="195"/>
                </a:lnTo>
                <a:lnTo>
                  <a:pt x="158" y="219"/>
                </a:lnTo>
                <a:lnTo>
                  <a:pt x="158" y="219"/>
                </a:lnTo>
                <a:lnTo>
                  <a:pt x="159" y="222"/>
                </a:lnTo>
                <a:lnTo>
                  <a:pt x="159" y="222"/>
                </a:lnTo>
                <a:lnTo>
                  <a:pt x="162" y="216"/>
                </a:lnTo>
                <a:lnTo>
                  <a:pt x="162" y="216"/>
                </a:lnTo>
                <a:lnTo>
                  <a:pt x="155" y="205"/>
                </a:lnTo>
                <a:lnTo>
                  <a:pt x="146" y="192"/>
                </a:lnTo>
                <a:lnTo>
                  <a:pt x="146" y="192"/>
                </a:lnTo>
                <a:close/>
                <a:moveTo>
                  <a:pt x="253" y="264"/>
                </a:moveTo>
                <a:lnTo>
                  <a:pt x="253" y="264"/>
                </a:lnTo>
                <a:lnTo>
                  <a:pt x="260" y="220"/>
                </a:lnTo>
                <a:lnTo>
                  <a:pt x="260" y="220"/>
                </a:lnTo>
                <a:lnTo>
                  <a:pt x="257" y="222"/>
                </a:lnTo>
                <a:lnTo>
                  <a:pt x="256" y="225"/>
                </a:lnTo>
                <a:lnTo>
                  <a:pt x="256" y="225"/>
                </a:lnTo>
                <a:lnTo>
                  <a:pt x="253" y="263"/>
                </a:lnTo>
                <a:lnTo>
                  <a:pt x="253" y="263"/>
                </a:lnTo>
                <a:lnTo>
                  <a:pt x="253" y="264"/>
                </a:lnTo>
                <a:lnTo>
                  <a:pt x="253" y="264"/>
                </a:lnTo>
                <a:lnTo>
                  <a:pt x="253" y="264"/>
                </a:lnTo>
                <a:close/>
                <a:moveTo>
                  <a:pt x="146" y="259"/>
                </a:moveTo>
                <a:lnTo>
                  <a:pt x="146" y="259"/>
                </a:lnTo>
                <a:lnTo>
                  <a:pt x="145" y="262"/>
                </a:lnTo>
                <a:lnTo>
                  <a:pt x="145" y="262"/>
                </a:lnTo>
                <a:lnTo>
                  <a:pt x="145" y="264"/>
                </a:lnTo>
                <a:lnTo>
                  <a:pt x="145" y="264"/>
                </a:lnTo>
                <a:lnTo>
                  <a:pt x="160" y="286"/>
                </a:lnTo>
                <a:lnTo>
                  <a:pt x="160" y="286"/>
                </a:lnTo>
                <a:lnTo>
                  <a:pt x="166" y="291"/>
                </a:lnTo>
                <a:lnTo>
                  <a:pt x="166" y="291"/>
                </a:lnTo>
                <a:lnTo>
                  <a:pt x="146" y="259"/>
                </a:lnTo>
                <a:lnTo>
                  <a:pt x="146" y="259"/>
                </a:lnTo>
                <a:close/>
                <a:moveTo>
                  <a:pt x="121" y="218"/>
                </a:moveTo>
                <a:lnTo>
                  <a:pt x="121" y="218"/>
                </a:lnTo>
                <a:lnTo>
                  <a:pt x="104" y="191"/>
                </a:lnTo>
                <a:lnTo>
                  <a:pt x="104" y="191"/>
                </a:lnTo>
                <a:lnTo>
                  <a:pt x="104" y="192"/>
                </a:lnTo>
                <a:lnTo>
                  <a:pt x="104" y="193"/>
                </a:lnTo>
                <a:lnTo>
                  <a:pt x="104" y="193"/>
                </a:lnTo>
                <a:lnTo>
                  <a:pt x="118" y="220"/>
                </a:lnTo>
                <a:lnTo>
                  <a:pt x="118" y="220"/>
                </a:lnTo>
                <a:lnTo>
                  <a:pt x="119" y="222"/>
                </a:lnTo>
                <a:lnTo>
                  <a:pt x="119" y="222"/>
                </a:lnTo>
                <a:lnTo>
                  <a:pt x="121" y="218"/>
                </a:lnTo>
                <a:lnTo>
                  <a:pt x="121" y="218"/>
                </a:lnTo>
                <a:close/>
                <a:moveTo>
                  <a:pt x="65" y="323"/>
                </a:moveTo>
                <a:lnTo>
                  <a:pt x="65" y="323"/>
                </a:lnTo>
                <a:lnTo>
                  <a:pt x="62" y="323"/>
                </a:lnTo>
                <a:lnTo>
                  <a:pt x="62" y="324"/>
                </a:lnTo>
                <a:lnTo>
                  <a:pt x="62" y="324"/>
                </a:lnTo>
                <a:lnTo>
                  <a:pt x="61" y="330"/>
                </a:lnTo>
                <a:lnTo>
                  <a:pt x="61" y="330"/>
                </a:lnTo>
                <a:lnTo>
                  <a:pt x="61" y="333"/>
                </a:lnTo>
                <a:lnTo>
                  <a:pt x="61" y="333"/>
                </a:lnTo>
                <a:lnTo>
                  <a:pt x="58" y="334"/>
                </a:lnTo>
                <a:lnTo>
                  <a:pt x="57" y="333"/>
                </a:lnTo>
                <a:lnTo>
                  <a:pt x="57" y="333"/>
                </a:lnTo>
                <a:lnTo>
                  <a:pt x="55" y="333"/>
                </a:lnTo>
                <a:lnTo>
                  <a:pt x="55" y="333"/>
                </a:lnTo>
                <a:lnTo>
                  <a:pt x="55" y="333"/>
                </a:lnTo>
                <a:lnTo>
                  <a:pt x="55" y="334"/>
                </a:lnTo>
                <a:lnTo>
                  <a:pt x="55" y="334"/>
                </a:lnTo>
                <a:lnTo>
                  <a:pt x="57" y="344"/>
                </a:lnTo>
                <a:lnTo>
                  <a:pt x="57" y="344"/>
                </a:lnTo>
                <a:lnTo>
                  <a:pt x="58" y="345"/>
                </a:lnTo>
                <a:lnTo>
                  <a:pt x="58" y="345"/>
                </a:lnTo>
                <a:lnTo>
                  <a:pt x="60" y="340"/>
                </a:lnTo>
                <a:lnTo>
                  <a:pt x="60" y="340"/>
                </a:lnTo>
                <a:lnTo>
                  <a:pt x="62" y="336"/>
                </a:lnTo>
                <a:lnTo>
                  <a:pt x="64" y="330"/>
                </a:lnTo>
                <a:lnTo>
                  <a:pt x="64" y="330"/>
                </a:lnTo>
                <a:lnTo>
                  <a:pt x="65" y="326"/>
                </a:lnTo>
                <a:lnTo>
                  <a:pt x="65" y="323"/>
                </a:lnTo>
                <a:lnTo>
                  <a:pt x="65" y="323"/>
                </a:lnTo>
                <a:close/>
                <a:moveTo>
                  <a:pt x="94" y="272"/>
                </a:moveTo>
                <a:lnTo>
                  <a:pt x="94" y="272"/>
                </a:lnTo>
                <a:lnTo>
                  <a:pt x="82" y="296"/>
                </a:lnTo>
                <a:lnTo>
                  <a:pt x="82" y="296"/>
                </a:lnTo>
                <a:lnTo>
                  <a:pt x="85" y="297"/>
                </a:lnTo>
                <a:lnTo>
                  <a:pt x="85" y="297"/>
                </a:lnTo>
                <a:lnTo>
                  <a:pt x="95" y="274"/>
                </a:lnTo>
                <a:lnTo>
                  <a:pt x="95" y="274"/>
                </a:lnTo>
                <a:lnTo>
                  <a:pt x="94" y="272"/>
                </a:lnTo>
                <a:lnTo>
                  <a:pt x="94" y="272"/>
                </a:lnTo>
                <a:close/>
                <a:moveTo>
                  <a:pt x="207" y="297"/>
                </a:moveTo>
                <a:lnTo>
                  <a:pt x="207" y="297"/>
                </a:lnTo>
                <a:lnTo>
                  <a:pt x="207" y="297"/>
                </a:lnTo>
                <a:lnTo>
                  <a:pt x="207" y="297"/>
                </a:lnTo>
                <a:lnTo>
                  <a:pt x="213" y="283"/>
                </a:lnTo>
                <a:lnTo>
                  <a:pt x="213" y="283"/>
                </a:lnTo>
                <a:lnTo>
                  <a:pt x="220" y="266"/>
                </a:lnTo>
                <a:lnTo>
                  <a:pt x="220" y="266"/>
                </a:lnTo>
                <a:lnTo>
                  <a:pt x="227" y="250"/>
                </a:lnTo>
                <a:lnTo>
                  <a:pt x="227" y="250"/>
                </a:lnTo>
                <a:lnTo>
                  <a:pt x="229" y="246"/>
                </a:lnTo>
                <a:lnTo>
                  <a:pt x="229" y="246"/>
                </a:lnTo>
                <a:lnTo>
                  <a:pt x="229" y="245"/>
                </a:lnTo>
                <a:lnTo>
                  <a:pt x="229" y="245"/>
                </a:lnTo>
                <a:lnTo>
                  <a:pt x="227" y="247"/>
                </a:lnTo>
                <a:lnTo>
                  <a:pt x="227" y="247"/>
                </a:lnTo>
                <a:lnTo>
                  <a:pt x="219" y="266"/>
                </a:lnTo>
                <a:lnTo>
                  <a:pt x="219" y="266"/>
                </a:lnTo>
                <a:lnTo>
                  <a:pt x="207" y="291"/>
                </a:lnTo>
                <a:lnTo>
                  <a:pt x="207" y="291"/>
                </a:lnTo>
                <a:lnTo>
                  <a:pt x="206" y="294"/>
                </a:lnTo>
                <a:lnTo>
                  <a:pt x="207" y="297"/>
                </a:lnTo>
                <a:lnTo>
                  <a:pt x="207" y="297"/>
                </a:lnTo>
                <a:lnTo>
                  <a:pt x="207" y="297"/>
                </a:lnTo>
                <a:lnTo>
                  <a:pt x="207" y="297"/>
                </a:lnTo>
                <a:close/>
                <a:moveTo>
                  <a:pt x="48" y="338"/>
                </a:moveTo>
                <a:lnTo>
                  <a:pt x="48" y="338"/>
                </a:lnTo>
                <a:lnTo>
                  <a:pt x="48" y="338"/>
                </a:lnTo>
                <a:lnTo>
                  <a:pt x="48" y="338"/>
                </a:lnTo>
                <a:lnTo>
                  <a:pt x="48" y="336"/>
                </a:lnTo>
                <a:lnTo>
                  <a:pt x="48" y="336"/>
                </a:lnTo>
                <a:lnTo>
                  <a:pt x="45" y="320"/>
                </a:lnTo>
                <a:lnTo>
                  <a:pt x="45" y="320"/>
                </a:lnTo>
                <a:lnTo>
                  <a:pt x="44" y="310"/>
                </a:lnTo>
                <a:lnTo>
                  <a:pt x="41" y="300"/>
                </a:lnTo>
                <a:lnTo>
                  <a:pt x="41" y="300"/>
                </a:lnTo>
                <a:lnTo>
                  <a:pt x="41" y="299"/>
                </a:lnTo>
                <a:lnTo>
                  <a:pt x="41" y="299"/>
                </a:lnTo>
                <a:lnTo>
                  <a:pt x="41" y="301"/>
                </a:lnTo>
                <a:lnTo>
                  <a:pt x="41" y="301"/>
                </a:lnTo>
                <a:lnTo>
                  <a:pt x="42" y="323"/>
                </a:lnTo>
                <a:lnTo>
                  <a:pt x="42" y="323"/>
                </a:lnTo>
                <a:lnTo>
                  <a:pt x="44" y="328"/>
                </a:lnTo>
                <a:lnTo>
                  <a:pt x="45" y="334"/>
                </a:lnTo>
                <a:lnTo>
                  <a:pt x="45" y="334"/>
                </a:lnTo>
                <a:lnTo>
                  <a:pt x="48" y="338"/>
                </a:lnTo>
                <a:lnTo>
                  <a:pt x="48" y="338"/>
                </a:lnTo>
                <a:close/>
                <a:moveTo>
                  <a:pt x="106" y="228"/>
                </a:moveTo>
                <a:lnTo>
                  <a:pt x="106" y="228"/>
                </a:lnTo>
                <a:lnTo>
                  <a:pt x="96" y="253"/>
                </a:lnTo>
                <a:lnTo>
                  <a:pt x="96" y="253"/>
                </a:lnTo>
                <a:lnTo>
                  <a:pt x="98" y="252"/>
                </a:lnTo>
                <a:lnTo>
                  <a:pt x="98" y="252"/>
                </a:lnTo>
                <a:lnTo>
                  <a:pt x="108" y="235"/>
                </a:lnTo>
                <a:lnTo>
                  <a:pt x="108" y="235"/>
                </a:lnTo>
                <a:lnTo>
                  <a:pt x="109" y="233"/>
                </a:lnTo>
                <a:lnTo>
                  <a:pt x="109" y="233"/>
                </a:lnTo>
                <a:lnTo>
                  <a:pt x="106" y="228"/>
                </a:lnTo>
                <a:lnTo>
                  <a:pt x="106" y="228"/>
                </a:lnTo>
                <a:close/>
                <a:moveTo>
                  <a:pt x="217" y="294"/>
                </a:moveTo>
                <a:lnTo>
                  <a:pt x="217" y="294"/>
                </a:lnTo>
                <a:lnTo>
                  <a:pt x="217" y="294"/>
                </a:lnTo>
                <a:lnTo>
                  <a:pt x="217" y="294"/>
                </a:lnTo>
                <a:lnTo>
                  <a:pt x="227" y="272"/>
                </a:lnTo>
                <a:lnTo>
                  <a:pt x="227" y="272"/>
                </a:lnTo>
                <a:lnTo>
                  <a:pt x="227" y="267"/>
                </a:lnTo>
                <a:lnTo>
                  <a:pt x="227" y="267"/>
                </a:lnTo>
                <a:lnTo>
                  <a:pt x="216" y="289"/>
                </a:lnTo>
                <a:lnTo>
                  <a:pt x="216" y="289"/>
                </a:lnTo>
                <a:lnTo>
                  <a:pt x="216" y="290"/>
                </a:lnTo>
                <a:lnTo>
                  <a:pt x="216" y="290"/>
                </a:lnTo>
                <a:lnTo>
                  <a:pt x="217" y="294"/>
                </a:lnTo>
                <a:lnTo>
                  <a:pt x="217" y="294"/>
                </a:lnTo>
                <a:close/>
                <a:moveTo>
                  <a:pt x="172" y="307"/>
                </a:moveTo>
                <a:lnTo>
                  <a:pt x="172" y="307"/>
                </a:lnTo>
                <a:lnTo>
                  <a:pt x="168" y="313"/>
                </a:lnTo>
                <a:lnTo>
                  <a:pt x="168" y="313"/>
                </a:lnTo>
                <a:lnTo>
                  <a:pt x="177" y="324"/>
                </a:lnTo>
                <a:lnTo>
                  <a:pt x="177" y="324"/>
                </a:lnTo>
                <a:lnTo>
                  <a:pt x="179" y="320"/>
                </a:lnTo>
                <a:lnTo>
                  <a:pt x="179" y="320"/>
                </a:lnTo>
                <a:lnTo>
                  <a:pt x="179" y="318"/>
                </a:lnTo>
                <a:lnTo>
                  <a:pt x="179" y="318"/>
                </a:lnTo>
                <a:lnTo>
                  <a:pt x="179" y="318"/>
                </a:lnTo>
                <a:lnTo>
                  <a:pt x="175" y="313"/>
                </a:lnTo>
                <a:lnTo>
                  <a:pt x="175" y="313"/>
                </a:lnTo>
                <a:lnTo>
                  <a:pt x="172" y="307"/>
                </a:lnTo>
                <a:lnTo>
                  <a:pt x="172" y="307"/>
                </a:lnTo>
                <a:close/>
                <a:moveTo>
                  <a:pt x="182" y="273"/>
                </a:moveTo>
                <a:lnTo>
                  <a:pt x="182" y="273"/>
                </a:lnTo>
                <a:lnTo>
                  <a:pt x="180" y="274"/>
                </a:lnTo>
                <a:lnTo>
                  <a:pt x="180" y="274"/>
                </a:lnTo>
                <a:lnTo>
                  <a:pt x="172" y="293"/>
                </a:lnTo>
                <a:lnTo>
                  <a:pt x="172" y="293"/>
                </a:lnTo>
                <a:lnTo>
                  <a:pt x="172" y="294"/>
                </a:lnTo>
                <a:lnTo>
                  <a:pt x="173" y="297"/>
                </a:lnTo>
                <a:lnTo>
                  <a:pt x="173" y="297"/>
                </a:lnTo>
                <a:lnTo>
                  <a:pt x="176" y="291"/>
                </a:lnTo>
                <a:lnTo>
                  <a:pt x="176" y="291"/>
                </a:lnTo>
                <a:lnTo>
                  <a:pt x="183" y="277"/>
                </a:lnTo>
                <a:lnTo>
                  <a:pt x="183" y="277"/>
                </a:lnTo>
                <a:lnTo>
                  <a:pt x="183" y="276"/>
                </a:lnTo>
                <a:lnTo>
                  <a:pt x="183" y="276"/>
                </a:lnTo>
                <a:lnTo>
                  <a:pt x="182" y="273"/>
                </a:lnTo>
                <a:lnTo>
                  <a:pt x="182" y="273"/>
                </a:lnTo>
                <a:close/>
                <a:moveTo>
                  <a:pt x="230" y="186"/>
                </a:moveTo>
                <a:lnTo>
                  <a:pt x="230" y="186"/>
                </a:lnTo>
                <a:lnTo>
                  <a:pt x="217" y="206"/>
                </a:lnTo>
                <a:lnTo>
                  <a:pt x="217" y="206"/>
                </a:lnTo>
                <a:lnTo>
                  <a:pt x="220" y="209"/>
                </a:lnTo>
                <a:lnTo>
                  <a:pt x="220" y="209"/>
                </a:lnTo>
                <a:lnTo>
                  <a:pt x="220" y="209"/>
                </a:lnTo>
                <a:lnTo>
                  <a:pt x="220" y="209"/>
                </a:lnTo>
                <a:lnTo>
                  <a:pt x="231" y="188"/>
                </a:lnTo>
                <a:lnTo>
                  <a:pt x="231" y="188"/>
                </a:lnTo>
                <a:lnTo>
                  <a:pt x="231" y="186"/>
                </a:lnTo>
                <a:lnTo>
                  <a:pt x="230" y="186"/>
                </a:lnTo>
                <a:lnTo>
                  <a:pt x="230" y="186"/>
                </a:lnTo>
                <a:close/>
                <a:moveTo>
                  <a:pt x="190" y="323"/>
                </a:moveTo>
                <a:lnTo>
                  <a:pt x="190" y="323"/>
                </a:lnTo>
                <a:lnTo>
                  <a:pt x="190" y="324"/>
                </a:lnTo>
                <a:lnTo>
                  <a:pt x="190" y="326"/>
                </a:lnTo>
                <a:lnTo>
                  <a:pt x="190" y="326"/>
                </a:lnTo>
                <a:lnTo>
                  <a:pt x="197" y="337"/>
                </a:lnTo>
                <a:lnTo>
                  <a:pt x="197" y="337"/>
                </a:lnTo>
                <a:lnTo>
                  <a:pt x="202" y="343"/>
                </a:lnTo>
                <a:lnTo>
                  <a:pt x="202" y="343"/>
                </a:lnTo>
                <a:lnTo>
                  <a:pt x="204" y="345"/>
                </a:lnTo>
                <a:lnTo>
                  <a:pt x="207" y="345"/>
                </a:lnTo>
                <a:lnTo>
                  <a:pt x="207" y="345"/>
                </a:lnTo>
                <a:lnTo>
                  <a:pt x="207" y="344"/>
                </a:lnTo>
                <a:lnTo>
                  <a:pt x="207" y="344"/>
                </a:lnTo>
                <a:lnTo>
                  <a:pt x="190" y="323"/>
                </a:lnTo>
                <a:lnTo>
                  <a:pt x="190" y="323"/>
                </a:lnTo>
                <a:close/>
                <a:moveTo>
                  <a:pt x="240" y="284"/>
                </a:moveTo>
                <a:lnTo>
                  <a:pt x="240" y="284"/>
                </a:lnTo>
                <a:lnTo>
                  <a:pt x="239" y="286"/>
                </a:lnTo>
                <a:lnTo>
                  <a:pt x="239" y="286"/>
                </a:lnTo>
                <a:lnTo>
                  <a:pt x="233" y="297"/>
                </a:lnTo>
                <a:lnTo>
                  <a:pt x="233" y="297"/>
                </a:lnTo>
                <a:lnTo>
                  <a:pt x="230" y="301"/>
                </a:lnTo>
                <a:lnTo>
                  <a:pt x="230" y="306"/>
                </a:lnTo>
                <a:lnTo>
                  <a:pt x="230" y="306"/>
                </a:lnTo>
                <a:lnTo>
                  <a:pt x="230" y="309"/>
                </a:lnTo>
                <a:lnTo>
                  <a:pt x="230" y="309"/>
                </a:lnTo>
                <a:lnTo>
                  <a:pt x="230" y="310"/>
                </a:lnTo>
                <a:lnTo>
                  <a:pt x="230" y="310"/>
                </a:lnTo>
                <a:lnTo>
                  <a:pt x="231" y="309"/>
                </a:lnTo>
                <a:lnTo>
                  <a:pt x="231" y="309"/>
                </a:lnTo>
                <a:lnTo>
                  <a:pt x="239" y="291"/>
                </a:lnTo>
                <a:lnTo>
                  <a:pt x="239" y="291"/>
                </a:lnTo>
                <a:lnTo>
                  <a:pt x="241" y="286"/>
                </a:lnTo>
                <a:lnTo>
                  <a:pt x="241" y="286"/>
                </a:lnTo>
                <a:lnTo>
                  <a:pt x="241" y="286"/>
                </a:lnTo>
                <a:lnTo>
                  <a:pt x="240" y="284"/>
                </a:lnTo>
                <a:lnTo>
                  <a:pt x="240" y="284"/>
                </a:lnTo>
                <a:close/>
                <a:moveTo>
                  <a:pt x="197" y="297"/>
                </a:moveTo>
                <a:lnTo>
                  <a:pt x="197" y="297"/>
                </a:lnTo>
                <a:lnTo>
                  <a:pt x="187" y="313"/>
                </a:lnTo>
                <a:lnTo>
                  <a:pt x="187" y="313"/>
                </a:lnTo>
                <a:lnTo>
                  <a:pt x="190" y="316"/>
                </a:lnTo>
                <a:lnTo>
                  <a:pt x="190" y="316"/>
                </a:lnTo>
                <a:lnTo>
                  <a:pt x="199" y="300"/>
                </a:lnTo>
                <a:lnTo>
                  <a:pt x="199" y="300"/>
                </a:lnTo>
                <a:lnTo>
                  <a:pt x="197" y="297"/>
                </a:lnTo>
                <a:lnTo>
                  <a:pt x="197" y="297"/>
                </a:lnTo>
                <a:close/>
                <a:moveTo>
                  <a:pt x="227" y="290"/>
                </a:moveTo>
                <a:lnTo>
                  <a:pt x="227" y="290"/>
                </a:lnTo>
                <a:lnTo>
                  <a:pt x="226" y="290"/>
                </a:lnTo>
                <a:lnTo>
                  <a:pt x="226" y="290"/>
                </a:lnTo>
                <a:lnTo>
                  <a:pt x="219" y="303"/>
                </a:lnTo>
                <a:lnTo>
                  <a:pt x="219" y="303"/>
                </a:lnTo>
                <a:lnTo>
                  <a:pt x="219" y="304"/>
                </a:lnTo>
                <a:lnTo>
                  <a:pt x="219" y="304"/>
                </a:lnTo>
                <a:lnTo>
                  <a:pt x="222" y="309"/>
                </a:lnTo>
                <a:lnTo>
                  <a:pt x="222" y="309"/>
                </a:lnTo>
                <a:lnTo>
                  <a:pt x="222" y="307"/>
                </a:lnTo>
                <a:lnTo>
                  <a:pt x="222" y="307"/>
                </a:lnTo>
                <a:lnTo>
                  <a:pt x="226" y="299"/>
                </a:lnTo>
                <a:lnTo>
                  <a:pt x="226" y="299"/>
                </a:lnTo>
                <a:lnTo>
                  <a:pt x="227" y="294"/>
                </a:lnTo>
                <a:lnTo>
                  <a:pt x="227" y="290"/>
                </a:lnTo>
                <a:lnTo>
                  <a:pt x="227" y="290"/>
                </a:lnTo>
                <a:close/>
                <a:moveTo>
                  <a:pt x="44" y="118"/>
                </a:moveTo>
                <a:lnTo>
                  <a:pt x="44" y="118"/>
                </a:lnTo>
                <a:lnTo>
                  <a:pt x="44" y="118"/>
                </a:lnTo>
                <a:lnTo>
                  <a:pt x="44" y="118"/>
                </a:lnTo>
                <a:lnTo>
                  <a:pt x="41" y="132"/>
                </a:lnTo>
                <a:lnTo>
                  <a:pt x="41" y="132"/>
                </a:lnTo>
                <a:lnTo>
                  <a:pt x="48" y="135"/>
                </a:lnTo>
                <a:lnTo>
                  <a:pt x="48" y="135"/>
                </a:lnTo>
                <a:lnTo>
                  <a:pt x="44" y="118"/>
                </a:lnTo>
                <a:lnTo>
                  <a:pt x="44" y="118"/>
                </a:lnTo>
                <a:close/>
                <a:moveTo>
                  <a:pt x="101" y="230"/>
                </a:moveTo>
                <a:lnTo>
                  <a:pt x="101" y="230"/>
                </a:lnTo>
                <a:lnTo>
                  <a:pt x="89" y="249"/>
                </a:lnTo>
                <a:lnTo>
                  <a:pt x="89" y="249"/>
                </a:lnTo>
                <a:lnTo>
                  <a:pt x="94" y="252"/>
                </a:lnTo>
                <a:lnTo>
                  <a:pt x="94" y="252"/>
                </a:lnTo>
                <a:lnTo>
                  <a:pt x="101" y="230"/>
                </a:lnTo>
                <a:lnTo>
                  <a:pt x="101" y="230"/>
                </a:lnTo>
                <a:close/>
                <a:moveTo>
                  <a:pt x="57" y="137"/>
                </a:moveTo>
                <a:lnTo>
                  <a:pt x="57" y="137"/>
                </a:lnTo>
                <a:lnTo>
                  <a:pt x="67" y="138"/>
                </a:lnTo>
                <a:lnTo>
                  <a:pt x="67" y="138"/>
                </a:lnTo>
                <a:lnTo>
                  <a:pt x="64" y="135"/>
                </a:lnTo>
                <a:lnTo>
                  <a:pt x="62" y="132"/>
                </a:lnTo>
                <a:lnTo>
                  <a:pt x="62" y="125"/>
                </a:lnTo>
                <a:lnTo>
                  <a:pt x="62" y="125"/>
                </a:lnTo>
                <a:lnTo>
                  <a:pt x="61" y="125"/>
                </a:lnTo>
                <a:lnTo>
                  <a:pt x="61" y="125"/>
                </a:lnTo>
                <a:lnTo>
                  <a:pt x="57" y="137"/>
                </a:lnTo>
                <a:lnTo>
                  <a:pt x="57" y="137"/>
                </a:lnTo>
                <a:close/>
                <a:moveTo>
                  <a:pt x="61" y="355"/>
                </a:moveTo>
                <a:lnTo>
                  <a:pt x="61" y="355"/>
                </a:lnTo>
                <a:lnTo>
                  <a:pt x="62" y="360"/>
                </a:lnTo>
                <a:lnTo>
                  <a:pt x="65" y="361"/>
                </a:lnTo>
                <a:lnTo>
                  <a:pt x="65" y="361"/>
                </a:lnTo>
                <a:lnTo>
                  <a:pt x="69" y="363"/>
                </a:lnTo>
                <a:lnTo>
                  <a:pt x="69" y="363"/>
                </a:lnTo>
                <a:lnTo>
                  <a:pt x="85" y="364"/>
                </a:lnTo>
                <a:lnTo>
                  <a:pt x="85" y="364"/>
                </a:lnTo>
                <a:lnTo>
                  <a:pt x="99" y="365"/>
                </a:lnTo>
                <a:lnTo>
                  <a:pt x="99" y="365"/>
                </a:lnTo>
                <a:lnTo>
                  <a:pt x="101" y="365"/>
                </a:lnTo>
                <a:lnTo>
                  <a:pt x="101" y="364"/>
                </a:lnTo>
                <a:lnTo>
                  <a:pt x="101" y="364"/>
                </a:lnTo>
                <a:lnTo>
                  <a:pt x="95" y="364"/>
                </a:lnTo>
                <a:lnTo>
                  <a:pt x="95" y="364"/>
                </a:lnTo>
                <a:lnTo>
                  <a:pt x="92" y="364"/>
                </a:lnTo>
                <a:lnTo>
                  <a:pt x="92" y="364"/>
                </a:lnTo>
                <a:lnTo>
                  <a:pt x="89" y="364"/>
                </a:lnTo>
                <a:lnTo>
                  <a:pt x="89" y="364"/>
                </a:lnTo>
                <a:lnTo>
                  <a:pt x="82" y="363"/>
                </a:lnTo>
                <a:lnTo>
                  <a:pt x="82" y="363"/>
                </a:lnTo>
                <a:lnTo>
                  <a:pt x="72" y="361"/>
                </a:lnTo>
                <a:lnTo>
                  <a:pt x="64" y="358"/>
                </a:lnTo>
                <a:lnTo>
                  <a:pt x="64" y="358"/>
                </a:lnTo>
                <a:lnTo>
                  <a:pt x="61" y="355"/>
                </a:lnTo>
                <a:lnTo>
                  <a:pt x="61" y="355"/>
                </a:lnTo>
                <a:close/>
                <a:moveTo>
                  <a:pt x="75" y="230"/>
                </a:moveTo>
                <a:lnTo>
                  <a:pt x="75" y="230"/>
                </a:lnTo>
                <a:lnTo>
                  <a:pt x="75" y="229"/>
                </a:lnTo>
                <a:lnTo>
                  <a:pt x="75" y="229"/>
                </a:lnTo>
                <a:lnTo>
                  <a:pt x="78" y="222"/>
                </a:lnTo>
                <a:lnTo>
                  <a:pt x="82" y="216"/>
                </a:lnTo>
                <a:lnTo>
                  <a:pt x="82" y="216"/>
                </a:lnTo>
                <a:lnTo>
                  <a:pt x="89" y="205"/>
                </a:lnTo>
                <a:lnTo>
                  <a:pt x="89" y="205"/>
                </a:lnTo>
                <a:lnTo>
                  <a:pt x="94" y="195"/>
                </a:lnTo>
                <a:lnTo>
                  <a:pt x="94" y="195"/>
                </a:lnTo>
                <a:lnTo>
                  <a:pt x="95" y="192"/>
                </a:lnTo>
                <a:lnTo>
                  <a:pt x="95" y="192"/>
                </a:lnTo>
                <a:lnTo>
                  <a:pt x="95" y="191"/>
                </a:lnTo>
                <a:lnTo>
                  <a:pt x="95" y="191"/>
                </a:lnTo>
                <a:lnTo>
                  <a:pt x="95" y="191"/>
                </a:lnTo>
                <a:lnTo>
                  <a:pt x="94" y="192"/>
                </a:lnTo>
                <a:lnTo>
                  <a:pt x="94" y="192"/>
                </a:lnTo>
                <a:lnTo>
                  <a:pt x="84" y="210"/>
                </a:lnTo>
                <a:lnTo>
                  <a:pt x="84" y="210"/>
                </a:lnTo>
                <a:lnTo>
                  <a:pt x="75" y="228"/>
                </a:lnTo>
                <a:lnTo>
                  <a:pt x="75" y="228"/>
                </a:lnTo>
                <a:lnTo>
                  <a:pt x="74" y="229"/>
                </a:lnTo>
                <a:lnTo>
                  <a:pt x="75" y="230"/>
                </a:lnTo>
                <a:lnTo>
                  <a:pt x="75" y="230"/>
                </a:lnTo>
                <a:close/>
                <a:moveTo>
                  <a:pt x="220" y="351"/>
                </a:moveTo>
                <a:lnTo>
                  <a:pt x="220" y="351"/>
                </a:lnTo>
                <a:lnTo>
                  <a:pt x="224" y="351"/>
                </a:lnTo>
                <a:lnTo>
                  <a:pt x="227" y="350"/>
                </a:lnTo>
                <a:lnTo>
                  <a:pt x="227" y="350"/>
                </a:lnTo>
                <a:lnTo>
                  <a:pt x="224" y="341"/>
                </a:lnTo>
                <a:lnTo>
                  <a:pt x="224" y="341"/>
                </a:lnTo>
                <a:lnTo>
                  <a:pt x="222" y="345"/>
                </a:lnTo>
                <a:lnTo>
                  <a:pt x="220" y="351"/>
                </a:lnTo>
                <a:lnTo>
                  <a:pt x="220" y="351"/>
                </a:lnTo>
                <a:close/>
                <a:moveTo>
                  <a:pt x="112" y="348"/>
                </a:moveTo>
                <a:lnTo>
                  <a:pt x="112" y="348"/>
                </a:lnTo>
                <a:lnTo>
                  <a:pt x="112" y="348"/>
                </a:lnTo>
                <a:lnTo>
                  <a:pt x="112" y="348"/>
                </a:lnTo>
                <a:lnTo>
                  <a:pt x="108" y="354"/>
                </a:lnTo>
                <a:lnTo>
                  <a:pt x="108" y="354"/>
                </a:lnTo>
                <a:lnTo>
                  <a:pt x="106" y="355"/>
                </a:lnTo>
                <a:lnTo>
                  <a:pt x="105" y="357"/>
                </a:lnTo>
                <a:lnTo>
                  <a:pt x="105" y="357"/>
                </a:lnTo>
                <a:lnTo>
                  <a:pt x="104" y="358"/>
                </a:lnTo>
                <a:lnTo>
                  <a:pt x="104" y="358"/>
                </a:lnTo>
                <a:lnTo>
                  <a:pt x="108" y="358"/>
                </a:lnTo>
                <a:lnTo>
                  <a:pt x="114" y="357"/>
                </a:lnTo>
                <a:lnTo>
                  <a:pt x="114" y="357"/>
                </a:lnTo>
                <a:lnTo>
                  <a:pt x="112" y="348"/>
                </a:lnTo>
                <a:lnTo>
                  <a:pt x="112" y="348"/>
                </a:lnTo>
                <a:close/>
                <a:moveTo>
                  <a:pt x="175" y="355"/>
                </a:moveTo>
                <a:lnTo>
                  <a:pt x="175" y="355"/>
                </a:lnTo>
                <a:lnTo>
                  <a:pt x="189" y="354"/>
                </a:lnTo>
                <a:lnTo>
                  <a:pt x="189" y="354"/>
                </a:lnTo>
                <a:lnTo>
                  <a:pt x="187" y="350"/>
                </a:lnTo>
                <a:lnTo>
                  <a:pt x="187" y="345"/>
                </a:lnTo>
                <a:lnTo>
                  <a:pt x="187" y="345"/>
                </a:lnTo>
                <a:lnTo>
                  <a:pt x="186" y="347"/>
                </a:lnTo>
                <a:lnTo>
                  <a:pt x="186" y="347"/>
                </a:lnTo>
                <a:lnTo>
                  <a:pt x="183" y="353"/>
                </a:lnTo>
                <a:lnTo>
                  <a:pt x="183" y="353"/>
                </a:lnTo>
                <a:lnTo>
                  <a:pt x="182" y="354"/>
                </a:lnTo>
                <a:lnTo>
                  <a:pt x="179" y="354"/>
                </a:lnTo>
                <a:lnTo>
                  <a:pt x="179" y="354"/>
                </a:lnTo>
                <a:lnTo>
                  <a:pt x="177" y="354"/>
                </a:lnTo>
                <a:lnTo>
                  <a:pt x="177" y="354"/>
                </a:lnTo>
                <a:lnTo>
                  <a:pt x="175" y="353"/>
                </a:lnTo>
                <a:lnTo>
                  <a:pt x="175" y="353"/>
                </a:lnTo>
                <a:lnTo>
                  <a:pt x="175" y="355"/>
                </a:lnTo>
                <a:lnTo>
                  <a:pt x="175" y="355"/>
                </a:lnTo>
                <a:close/>
                <a:moveTo>
                  <a:pt x="102" y="215"/>
                </a:moveTo>
                <a:lnTo>
                  <a:pt x="102" y="215"/>
                </a:lnTo>
                <a:lnTo>
                  <a:pt x="92" y="236"/>
                </a:lnTo>
                <a:lnTo>
                  <a:pt x="92" y="236"/>
                </a:lnTo>
                <a:lnTo>
                  <a:pt x="102" y="219"/>
                </a:lnTo>
                <a:lnTo>
                  <a:pt x="102" y="219"/>
                </a:lnTo>
                <a:lnTo>
                  <a:pt x="104" y="218"/>
                </a:lnTo>
                <a:lnTo>
                  <a:pt x="104" y="218"/>
                </a:lnTo>
                <a:lnTo>
                  <a:pt x="102" y="215"/>
                </a:lnTo>
                <a:lnTo>
                  <a:pt x="102" y="215"/>
                </a:lnTo>
                <a:close/>
                <a:moveTo>
                  <a:pt x="112" y="365"/>
                </a:moveTo>
                <a:lnTo>
                  <a:pt x="112" y="365"/>
                </a:lnTo>
                <a:lnTo>
                  <a:pt x="131" y="365"/>
                </a:lnTo>
                <a:lnTo>
                  <a:pt x="131" y="365"/>
                </a:lnTo>
                <a:lnTo>
                  <a:pt x="131" y="364"/>
                </a:lnTo>
                <a:lnTo>
                  <a:pt x="131" y="364"/>
                </a:lnTo>
                <a:lnTo>
                  <a:pt x="129" y="364"/>
                </a:lnTo>
                <a:lnTo>
                  <a:pt x="129" y="364"/>
                </a:lnTo>
                <a:lnTo>
                  <a:pt x="115" y="364"/>
                </a:lnTo>
                <a:lnTo>
                  <a:pt x="115" y="364"/>
                </a:lnTo>
                <a:lnTo>
                  <a:pt x="112" y="365"/>
                </a:lnTo>
                <a:lnTo>
                  <a:pt x="112" y="365"/>
                </a:lnTo>
                <a:close/>
                <a:moveTo>
                  <a:pt x="89" y="222"/>
                </a:moveTo>
                <a:lnTo>
                  <a:pt x="89" y="222"/>
                </a:lnTo>
                <a:lnTo>
                  <a:pt x="89" y="220"/>
                </a:lnTo>
                <a:lnTo>
                  <a:pt x="89" y="220"/>
                </a:lnTo>
                <a:lnTo>
                  <a:pt x="79" y="237"/>
                </a:lnTo>
                <a:lnTo>
                  <a:pt x="79" y="237"/>
                </a:lnTo>
                <a:lnTo>
                  <a:pt x="81" y="239"/>
                </a:lnTo>
                <a:lnTo>
                  <a:pt x="81" y="239"/>
                </a:lnTo>
                <a:lnTo>
                  <a:pt x="89" y="222"/>
                </a:lnTo>
                <a:lnTo>
                  <a:pt x="89" y="222"/>
                </a:lnTo>
                <a:close/>
                <a:moveTo>
                  <a:pt x="173" y="347"/>
                </a:moveTo>
                <a:lnTo>
                  <a:pt x="173" y="347"/>
                </a:lnTo>
                <a:lnTo>
                  <a:pt x="177" y="340"/>
                </a:lnTo>
                <a:lnTo>
                  <a:pt x="180" y="333"/>
                </a:lnTo>
                <a:lnTo>
                  <a:pt x="180" y="333"/>
                </a:lnTo>
                <a:lnTo>
                  <a:pt x="179" y="331"/>
                </a:lnTo>
                <a:lnTo>
                  <a:pt x="179" y="331"/>
                </a:lnTo>
                <a:lnTo>
                  <a:pt x="172" y="345"/>
                </a:lnTo>
                <a:lnTo>
                  <a:pt x="172" y="345"/>
                </a:lnTo>
                <a:lnTo>
                  <a:pt x="173" y="347"/>
                </a:lnTo>
                <a:lnTo>
                  <a:pt x="173" y="347"/>
                </a:lnTo>
                <a:close/>
                <a:moveTo>
                  <a:pt x="293" y="101"/>
                </a:moveTo>
                <a:lnTo>
                  <a:pt x="293" y="101"/>
                </a:lnTo>
                <a:lnTo>
                  <a:pt x="295" y="95"/>
                </a:lnTo>
                <a:lnTo>
                  <a:pt x="297" y="90"/>
                </a:lnTo>
                <a:lnTo>
                  <a:pt x="297" y="80"/>
                </a:lnTo>
                <a:lnTo>
                  <a:pt x="297" y="80"/>
                </a:lnTo>
                <a:lnTo>
                  <a:pt x="297" y="80"/>
                </a:lnTo>
                <a:lnTo>
                  <a:pt x="297" y="80"/>
                </a:lnTo>
                <a:lnTo>
                  <a:pt x="293" y="101"/>
                </a:lnTo>
                <a:lnTo>
                  <a:pt x="293" y="101"/>
                </a:lnTo>
                <a:close/>
                <a:moveTo>
                  <a:pt x="52" y="202"/>
                </a:moveTo>
                <a:lnTo>
                  <a:pt x="52" y="202"/>
                </a:lnTo>
                <a:lnTo>
                  <a:pt x="61" y="216"/>
                </a:lnTo>
                <a:lnTo>
                  <a:pt x="69" y="229"/>
                </a:lnTo>
                <a:lnTo>
                  <a:pt x="69" y="229"/>
                </a:lnTo>
                <a:lnTo>
                  <a:pt x="52" y="202"/>
                </a:lnTo>
                <a:lnTo>
                  <a:pt x="52" y="202"/>
                </a:lnTo>
                <a:close/>
                <a:moveTo>
                  <a:pt x="224" y="264"/>
                </a:moveTo>
                <a:lnTo>
                  <a:pt x="224" y="264"/>
                </a:lnTo>
                <a:lnTo>
                  <a:pt x="224" y="264"/>
                </a:lnTo>
                <a:lnTo>
                  <a:pt x="224" y="264"/>
                </a:lnTo>
                <a:lnTo>
                  <a:pt x="233" y="250"/>
                </a:lnTo>
                <a:lnTo>
                  <a:pt x="233" y="250"/>
                </a:lnTo>
                <a:lnTo>
                  <a:pt x="231" y="247"/>
                </a:lnTo>
                <a:lnTo>
                  <a:pt x="231" y="247"/>
                </a:lnTo>
                <a:lnTo>
                  <a:pt x="224" y="264"/>
                </a:lnTo>
                <a:lnTo>
                  <a:pt x="224" y="264"/>
                </a:lnTo>
                <a:close/>
                <a:moveTo>
                  <a:pt x="237" y="256"/>
                </a:moveTo>
                <a:lnTo>
                  <a:pt x="237" y="256"/>
                </a:lnTo>
                <a:lnTo>
                  <a:pt x="237" y="257"/>
                </a:lnTo>
                <a:lnTo>
                  <a:pt x="237" y="257"/>
                </a:lnTo>
                <a:lnTo>
                  <a:pt x="234" y="264"/>
                </a:lnTo>
                <a:lnTo>
                  <a:pt x="234" y="264"/>
                </a:lnTo>
                <a:lnTo>
                  <a:pt x="234" y="266"/>
                </a:lnTo>
                <a:lnTo>
                  <a:pt x="234" y="267"/>
                </a:lnTo>
                <a:lnTo>
                  <a:pt x="234" y="267"/>
                </a:lnTo>
                <a:lnTo>
                  <a:pt x="236" y="266"/>
                </a:lnTo>
                <a:lnTo>
                  <a:pt x="236" y="266"/>
                </a:lnTo>
                <a:lnTo>
                  <a:pt x="239" y="262"/>
                </a:lnTo>
                <a:lnTo>
                  <a:pt x="239" y="262"/>
                </a:lnTo>
                <a:lnTo>
                  <a:pt x="239" y="259"/>
                </a:lnTo>
                <a:lnTo>
                  <a:pt x="239" y="259"/>
                </a:lnTo>
                <a:lnTo>
                  <a:pt x="237" y="256"/>
                </a:lnTo>
                <a:lnTo>
                  <a:pt x="237" y="256"/>
                </a:lnTo>
                <a:close/>
                <a:moveTo>
                  <a:pt x="206" y="208"/>
                </a:moveTo>
                <a:lnTo>
                  <a:pt x="206" y="208"/>
                </a:lnTo>
                <a:lnTo>
                  <a:pt x="204" y="203"/>
                </a:lnTo>
                <a:lnTo>
                  <a:pt x="204" y="203"/>
                </a:lnTo>
                <a:lnTo>
                  <a:pt x="200" y="210"/>
                </a:lnTo>
                <a:lnTo>
                  <a:pt x="199" y="216"/>
                </a:lnTo>
                <a:lnTo>
                  <a:pt x="199" y="216"/>
                </a:lnTo>
                <a:lnTo>
                  <a:pt x="206" y="208"/>
                </a:lnTo>
                <a:lnTo>
                  <a:pt x="206" y="208"/>
                </a:lnTo>
                <a:close/>
                <a:moveTo>
                  <a:pt x="165" y="348"/>
                </a:moveTo>
                <a:lnTo>
                  <a:pt x="165" y="348"/>
                </a:lnTo>
                <a:lnTo>
                  <a:pt x="166" y="347"/>
                </a:lnTo>
                <a:lnTo>
                  <a:pt x="166" y="347"/>
                </a:lnTo>
                <a:lnTo>
                  <a:pt x="160" y="340"/>
                </a:lnTo>
                <a:lnTo>
                  <a:pt x="155" y="336"/>
                </a:lnTo>
                <a:lnTo>
                  <a:pt x="155" y="336"/>
                </a:lnTo>
                <a:lnTo>
                  <a:pt x="156" y="337"/>
                </a:lnTo>
                <a:lnTo>
                  <a:pt x="156" y="337"/>
                </a:lnTo>
                <a:lnTo>
                  <a:pt x="165" y="348"/>
                </a:lnTo>
                <a:lnTo>
                  <a:pt x="165" y="348"/>
                </a:lnTo>
                <a:close/>
                <a:moveTo>
                  <a:pt x="159" y="363"/>
                </a:moveTo>
                <a:lnTo>
                  <a:pt x="159" y="363"/>
                </a:lnTo>
                <a:lnTo>
                  <a:pt x="158" y="363"/>
                </a:lnTo>
                <a:lnTo>
                  <a:pt x="158" y="363"/>
                </a:lnTo>
                <a:lnTo>
                  <a:pt x="145" y="364"/>
                </a:lnTo>
                <a:lnTo>
                  <a:pt x="145" y="364"/>
                </a:lnTo>
                <a:lnTo>
                  <a:pt x="142" y="364"/>
                </a:lnTo>
                <a:lnTo>
                  <a:pt x="141" y="365"/>
                </a:lnTo>
                <a:lnTo>
                  <a:pt x="141" y="365"/>
                </a:lnTo>
                <a:lnTo>
                  <a:pt x="149" y="365"/>
                </a:lnTo>
                <a:lnTo>
                  <a:pt x="159" y="363"/>
                </a:lnTo>
                <a:lnTo>
                  <a:pt x="159" y="363"/>
                </a:lnTo>
                <a:close/>
                <a:moveTo>
                  <a:pt x="27" y="155"/>
                </a:moveTo>
                <a:lnTo>
                  <a:pt x="27" y="155"/>
                </a:lnTo>
                <a:lnTo>
                  <a:pt x="27" y="154"/>
                </a:lnTo>
                <a:lnTo>
                  <a:pt x="27" y="154"/>
                </a:lnTo>
                <a:lnTo>
                  <a:pt x="27" y="152"/>
                </a:lnTo>
                <a:lnTo>
                  <a:pt x="27" y="152"/>
                </a:lnTo>
                <a:lnTo>
                  <a:pt x="25" y="148"/>
                </a:lnTo>
                <a:lnTo>
                  <a:pt x="25" y="144"/>
                </a:lnTo>
                <a:lnTo>
                  <a:pt x="25" y="144"/>
                </a:lnTo>
                <a:lnTo>
                  <a:pt x="25" y="141"/>
                </a:lnTo>
                <a:lnTo>
                  <a:pt x="25" y="141"/>
                </a:lnTo>
                <a:lnTo>
                  <a:pt x="24" y="142"/>
                </a:lnTo>
                <a:lnTo>
                  <a:pt x="24" y="145"/>
                </a:lnTo>
                <a:lnTo>
                  <a:pt x="24" y="145"/>
                </a:lnTo>
                <a:lnTo>
                  <a:pt x="24" y="149"/>
                </a:lnTo>
                <a:lnTo>
                  <a:pt x="24" y="149"/>
                </a:lnTo>
                <a:lnTo>
                  <a:pt x="27" y="155"/>
                </a:lnTo>
                <a:lnTo>
                  <a:pt x="27" y="155"/>
                </a:lnTo>
                <a:close/>
                <a:moveTo>
                  <a:pt x="195" y="208"/>
                </a:moveTo>
                <a:lnTo>
                  <a:pt x="195" y="208"/>
                </a:lnTo>
                <a:lnTo>
                  <a:pt x="197" y="205"/>
                </a:lnTo>
                <a:lnTo>
                  <a:pt x="199" y="202"/>
                </a:lnTo>
                <a:lnTo>
                  <a:pt x="199" y="196"/>
                </a:lnTo>
                <a:lnTo>
                  <a:pt x="199" y="196"/>
                </a:lnTo>
                <a:lnTo>
                  <a:pt x="196" y="202"/>
                </a:lnTo>
                <a:lnTo>
                  <a:pt x="195" y="208"/>
                </a:lnTo>
                <a:lnTo>
                  <a:pt x="195" y="208"/>
                </a:lnTo>
                <a:close/>
                <a:moveTo>
                  <a:pt x="136" y="262"/>
                </a:moveTo>
                <a:lnTo>
                  <a:pt x="136" y="262"/>
                </a:lnTo>
                <a:lnTo>
                  <a:pt x="136" y="262"/>
                </a:lnTo>
                <a:lnTo>
                  <a:pt x="136" y="260"/>
                </a:lnTo>
                <a:lnTo>
                  <a:pt x="136" y="260"/>
                </a:lnTo>
                <a:lnTo>
                  <a:pt x="135" y="257"/>
                </a:lnTo>
                <a:lnTo>
                  <a:pt x="135" y="257"/>
                </a:lnTo>
                <a:lnTo>
                  <a:pt x="126" y="243"/>
                </a:lnTo>
                <a:lnTo>
                  <a:pt x="126" y="243"/>
                </a:lnTo>
                <a:lnTo>
                  <a:pt x="125" y="239"/>
                </a:lnTo>
                <a:lnTo>
                  <a:pt x="125" y="239"/>
                </a:lnTo>
                <a:lnTo>
                  <a:pt x="123" y="239"/>
                </a:lnTo>
                <a:lnTo>
                  <a:pt x="123" y="239"/>
                </a:lnTo>
                <a:lnTo>
                  <a:pt x="136" y="262"/>
                </a:lnTo>
                <a:lnTo>
                  <a:pt x="136" y="262"/>
                </a:lnTo>
                <a:close/>
                <a:moveTo>
                  <a:pt x="212" y="306"/>
                </a:moveTo>
                <a:lnTo>
                  <a:pt x="212" y="306"/>
                </a:lnTo>
                <a:lnTo>
                  <a:pt x="213" y="304"/>
                </a:lnTo>
                <a:lnTo>
                  <a:pt x="214" y="301"/>
                </a:lnTo>
                <a:lnTo>
                  <a:pt x="213" y="296"/>
                </a:lnTo>
                <a:lnTo>
                  <a:pt x="213" y="296"/>
                </a:lnTo>
                <a:lnTo>
                  <a:pt x="210" y="301"/>
                </a:lnTo>
                <a:lnTo>
                  <a:pt x="210" y="301"/>
                </a:lnTo>
                <a:lnTo>
                  <a:pt x="212" y="306"/>
                </a:lnTo>
                <a:lnTo>
                  <a:pt x="212" y="306"/>
                </a:lnTo>
                <a:close/>
                <a:moveTo>
                  <a:pt x="226" y="162"/>
                </a:moveTo>
                <a:lnTo>
                  <a:pt x="226" y="162"/>
                </a:lnTo>
                <a:lnTo>
                  <a:pt x="229" y="164"/>
                </a:lnTo>
                <a:lnTo>
                  <a:pt x="229" y="164"/>
                </a:lnTo>
                <a:lnTo>
                  <a:pt x="233" y="154"/>
                </a:lnTo>
                <a:lnTo>
                  <a:pt x="233" y="154"/>
                </a:lnTo>
                <a:lnTo>
                  <a:pt x="231" y="154"/>
                </a:lnTo>
                <a:lnTo>
                  <a:pt x="231" y="154"/>
                </a:lnTo>
                <a:lnTo>
                  <a:pt x="226" y="162"/>
                </a:lnTo>
                <a:lnTo>
                  <a:pt x="226" y="162"/>
                </a:lnTo>
                <a:close/>
                <a:moveTo>
                  <a:pt x="166" y="235"/>
                </a:moveTo>
                <a:lnTo>
                  <a:pt x="166" y="235"/>
                </a:lnTo>
                <a:lnTo>
                  <a:pt x="170" y="240"/>
                </a:lnTo>
                <a:lnTo>
                  <a:pt x="170" y="240"/>
                </a:lnTo>
                <a:lnTo>
                  <a:pt x="170" y="236"/>
                </a:lnTo>
                <a:lnTo>
                  <a:pt x="170" y="230"/>
                </a:lnTo>
                <a:lnTo>
                  <a:pt x="170" y="230"/>
                </a:lnTo>
                <a:lnTo>
                  <a:pt x="166" y="235"/>
                </a:lnTo>
                <a:lnTo>
                  <a:pt x="166" y="235"/>
                </a:lnTo>
                <a:close/>
                <a:moveTo>
                  <a:pt x="45" y="174"/>
                </a:moveTo>
                <a:lnTo>
                  <a:pt x="45" y="174"/>
                </a:lnTo>
                <a:lnTo>
                  <a:pt x="44" y="172"/>
                </a:lnTo>
                <a:lnTo>
                  <a:pt x="44" y="169"/>
                </a:lnTo>
                <a:lnTo>
                  <a:pt x="44" y="169"/>
                </a:lnTo>
                <a:lnTo>
                  <a:pt x="41" y="172"/>
                </a:lnTo>
                <a:lnTo>
                  <a:pt x="42" y="175"/>
                </a:lnTo>
                <a:lnTo>
                  <a:pt x="42" y="175"/>
                </a:lnTo>
                <a:lnTo>
                  <a:pt x="42" y="176"/>
                </a:lnTo>
                <a:lnTo>
                  <a:pt x="42" y="176"/>
                </a:lnTo>
                <a:lnTo>
                  <a:pt x="44" y="179"/>
                </a:lnTo>
                <a:lnTo>
                  <a:pt x="44" y="179"/>
                </a:lnTo>
                <a:lnTo>
                  <a:pt x="45" y="174"/>
                </a:lnTo>
                <a:lnTo>
                  <a:pt x="45" y="174"/>
                </a:lnTo>
                <a:close/>
                <a:moveTo>
                  <a:pt x="214" y="260"/>
                </a:moveTo>
                <a:lnTo>
                  <a:pt x="214" y="260"/>
                </a:lnTo>
                <a:lnTo>
                  <a:pt x="222" y="249"/>
                </a:lnTo>
                <a:lnTo>
                  <a:pt x="226" y="239"/>
                </a:lnTo>
                <a:lnTo>
                  <a:pt x="226" y="239"/>
                </a:lnTo>
                <a:lnTo>
                  <a:pt x="220" y="249"/>
                </a:lnTo>
                <a:lnTo>
                  <a:pt x="214" y="260"/>
                </a:lnTo>
                <a:lnTo>
                  <a:pt x="214" y="260"/>
                </a:lnTo>
                <a:close/>
                <a:moveTo>
                  <a:pt x="203" y="290"/>
                </a:moveTo>
                <a:lnTo>
                  <a:pt x="203" y="290"/>
                </a:lnTo>
                <a:lnTo>
                  <a:pt x="210" y="274"/>
                </a:lnTo>
                <a:lnTo>
                  <a:pt x="210" y="274"/>
                </a:lnTo>
                <a:lnTo>
                  <a:pt x="210" y="274"/>
                </a:lnTo>
                <a:lnTo>
                  <a:pt x="210" y="274"/>
                </a:lnTo>
                <a:lnTo>
                  <a:pt x="203" y="287"/>
                </a:lnTo>
                <a:lnTo>
                  <a:pt x="203" y="287"/>
                </a:lnTo>
                <a:lnTo>
                  <a:pt x="203" y="289"/>
                </a:lnTo>
                <a:lnTo>
                  <a:pt x="203" y="290"/>
                </a:lnTo>
                <a:lnTo>
                  <a:pt x="203" y="290"/>
                </a:lnTo>
                <a:close/>
                <a:moveTo>
                  <a:pt x="45" y="266"/>
                </a:moveTo>
                <a:lnTo>
                  <a:pt x="45" y="266"/>
                </a:lnTo>
                <a:lnTo>
                  <a:pt x="45" y="266"/>
                </a:lnTo>
                <a:lnTo>
                  <a:pt x="45" y="266"/>
                </a:lnTo>
                <a:lnTo>
                  <a:pt x="47" y="276"/>
                </a:lnTo>
                <a:lnTo>
                  <a:pt x="47" y="276"/>
                </a:lnTo>
                <a:lnTo>
                  <a:pt x="47" y="276"/>
                </a:lnTo>
                <a:lnTo>
                  <a:pt x="47" y="276"/>
                </a:lnTo>
                <a:lnTo>
                  <a:pt x="50" y="270"/>
                </a:lnTo>
                <a:lnTo>
                  <a:pt x="50" y="270"/>
                </a:lnTo>
                <a:lnTo>
                  <a:pt x="45" y="266"/>
                </a:lnTo>
                <a:lnTo>
                  <a:pt x="45" y="266"/>
                </a:lnTo>
                <a:close/>
                <a:moveTo>
                  <a:pt x="163" y="147"/>
                </a:moveTo>
                <a:lnTo>
                  <a:pt x="163" y="147"/>
                </a:lnTo>
                <a:lnTo>
                  <a:pt x="163" y="147"/>
                </a:lnTo>
                <a:lnTo>
                  <a:pt x="163" y="147"/>
                </a:lnTo>
                <a:lnTo>
                  <a:pt x="118" y="147"/>
                </a:lnTo>
                <a:lnTo>
                  <a:pt x="118" y="147"/>
                </a:lnTo>
                <a:lnTo>
                  <a:pt x="162" y="147"/>
                </a:lnTo>
                <a:lnTo>
                  <a:pt x="162" y="147"/>
                </a:lnTo>
                <a:lnTo>
                  <a:pt x="163" y="147"/>
                </a:lnTo>
                <a:lnTo>
                  <a:pt x="163" y="147"/>
                </a:lnTo>
                <a:close/>
                <a:moveTo>
                  <a:pt x="145" y="316"/>
                </a:moveTo>
                <a:lnTo>
                  <a:pt x="145" y="316"/>
                </a:lnTo>
                <a:lnTo>
                  <a:pt x="146" y="320"/>
                </a:lnTo>
                <a:lnTo>
                  <a:pt x="146" y="320"/>
                </a:lnTo>
                <a:lnTo>
                  <a:pt x="149" y="316"/>
                </a:lnTo>
                <a:lnTo>
                  <a:pt x="149" y="311"/>
                </a:lnTo>
                <a:lnTo>
                  <a:pt x="149" y="311"/>
                </a:lnTo>
                <a:lnTo>
                  <a:pt x="146" y="313"/>
                </a:lnTo>
                <a:lnTo>
                  <a:pt x="145" y="316"/>
                </a:lnTo>
                <a:lnTo>
                  <a:pt x="145" y="316"/>
                </a:lnTo>
                <a:close/>
                <a:moveTo>
                  <a:pt x="197" y="155"/>
                </a:moveTo>
                <a:lnTo>
                  <a:pt x="197" y="155"/>
                </a:lnTo>
                <a:lnTo>
                  <a:pt x="187" y="155"/>
                </a:lnTo>
                <a:lnTo>
                  <a:pt x="187" y="155"/>
                </a:lnTo>
                <a:lnTo>
                  <a:pt x="190" y="159"/>
                </a:lnTo>
                <a:lnTo>
                  <a:pt x="190" y="159"/>
                </a:lnTo>
                <a:lnTo>
                  <a:pt x="192" y="156"/>
                </a:lnTo>
                <a:lnTo>
                  <a:pt x="196" y="156"/>
                </a:lnTo>
                <a:lnTo>
                  <a:pt x="196" y="156"/>
                </a:lnTo>
                <a:lnTo>
                  <a:pt x="197" y="155"/>
                </a:lnTo>
                <a:lnTo>
                  <a:pt x="197" y="155"/>
                </a:lnTo>
                <a:close/>
                <a:moveTo>
                  <a:pt x="146" y="156"/>
                </a:moveTo>
                <a:lnTo>
                  <a:pt x="146" y="156"/>
                </a:lnTo>
                <a:lnTo>
                  <a:pt x="143" y="168"/>
                </a:lnTo>
                <a:lnTo>
                  <a:pt x="143" y="168"/>
                </a:lnTo>
                <a:lnTo>
                  <a:pt x="148" y="161"/>
                </a:lnTo>
                <a:lnTo>
                  <a:pt x="149" y="156"/>
                </a:lnTo>
                <a:lnTo>
                  <a:pt x="149" y="156"/>
                </a:lnTo>
                <a:lnTo>
                  <a:pt x="146" y="156"/>
                </a:lnTo>
                <a:lnTo>
                  <a:pt x="146" y="156"/>
                </a:lnTo>
                <a:close/>
                <a:moveTo>
                  <a:pt x="112" y="252"/>
                </a:moveTo>
                <a:lnTo>
                  <a:pt x="112" y="252"/>
                </a:lnTo>
                <a:lnTo>
                  <a:pt x="111" y="252"/>
                </a:lnTo>
                <a:lnTo>
                  <a:pt x="111" y="252"/>
                </a:lnTo>
                <a:lnTo>
                  <a:pt x="109" y="255"/>
                </a:lnTo>
                <a:lnTo>
                  <a:pt x="109" y="255"/>
                </a:lnTo>
                <a:lnTo>
                  <a:pt x="108" y="257"/>
                </a:lnTo>
                <a:lnTo>
                  <a:pt x="108" y="257"/>
                </a:lnTo>
                <a:lnTo>
                  <a:pt x="102" y="272"/>
                </a:lnTo>
                <a:lnTo>
                  <a:pt x="102" y="272"/>
                </a:lnTo>
                <a:lnTo>
                  <a:pt x="102" y="272"/>
                </a:lnTo>
                <a:lnTo>
                  <a:pt x="102" y="272"/>
                </a:lnTo>
                <a:lnTo>
                  <a:pt x="102" y="272"/>
                </a:lnTo>
                <a:lnTo>
                  <a:pt x="102" y="272"/>
                </a:lnTo>
                <a:lnTo>
                  <a:pt x="112" y="252"/>
                </a:lnTo>
                <a:lnTo>
                  <a:pt x="112" y="252"/>
                </a:lnTo>
                <a:close/>
                <a:moveTo>
                  <a:pt x="7" y="107"/>
                </a:moveTo>
                <a:lnTo>
                  <a:pt x="7" y="107"/>
                </a:lnTo>
                <a:lnTo>
                  <a:pt x="7" y="107"/>
                </a:lnTo>
                <a:lnTo>
                  <a:pt x="7" y="107"/>
                </a:lnTo>
                <a:lnTo>
                  <a:pt x="7" y="114"/>
                </a:lnTo>
                <a:lnTo>
                  <a:pt x="7" y="114"/>
                </a:lnTo>
                <a:lnTo>
                  <a:pt x="7" y="115"/>
                </a:lnTo>
                <a:lnTo>
                  <a:pt x="7" y="115"/>
                </a:lnTo>
                <a:lnTo>
                  <a:pt x="11" y="120"/>
                </a:lnTo>
                <a:lnTo>
                  <a:pt x="11" y="120"/>
                </a:lnTo>
                <a:lnTo>
                  <a:pt x="7" y="107"/>
                </a:lnTo>
                <a:lnTo>
                  <a:pt x="7" y="107"/>
                </a:lnTo>
                <a:close/>
                <a:moveTo>
                  <a:pt x="192" y="354"/>
                </a:moveTo>
                <a:lnTo>
                  <a:pt x="192" y="354"/>
                </a:lnTo>
                <a:lnTo>
                  <a:pt x="197" y="353"/>
                </a:lnTo>
                <a:lnTo>
                  <a:pt x="202" y="351"/>
                </a:lnTo>
                <a:lnTo>
                  <a:pt x="202" y="351"/>
                </a:lnTo>
                <a:lnTo>
                  <a:pt x="202" y="351"/>
                </a:lnTo>
                <a:lnTo>
                  <a:pt x="202" y="351"/>
                </a:lnTo>
                <a:lnTo>
                  <a:pt x="199" y="351"/>
                </a:lnTo>
                <a:lnTo>
                  <a:pt x="196" y="351"/>
                </a:lnTo>
                <a:lnTo>
                  <a:pt x="196" y="351"/>
                </a:lnTo>
                <a:lnTo>
                  <a:pt x="193" y="351"/>
                </a:lnTo>
                <a:lnTo>
                  <a:pt x="193" y="351"/>
                </a:lnTo>
                <a:lnTo>
                  <a:pt x="193" y="350"/>
                </a:lnTo>
                <a:lnTo>
                  <a:pt x="193" y="350"/>
                </a:lnTo>
                <a:lnTo>
                  <a:pt x="192" y="350"/>
                </a:lnTo>
                <a:lnTo>
                  <a:pt x="192" y="350"/>
                </a:lnTo>
                <a:lnTo>
                  <a:pt x="192" y="354"/>
                </a:lnTo>
                <a:lnTo>
                  <a:pt x="192" y="354"/>
                </a:lnTo>
                <a:close/>
                <a:moveTo>
                  <a:pt x="253" y="16"/>
                </a:moveTo>
                <a:lnTo>
                  <a:pt x="253" y="16"/>
                </a:lnTo>
                <a:lnTo>
                  <a:pt x="239" y="12"/>
                </a:lnTo>
                <a:lnTo>
                  <a:pt x="227" y="10"/>
                </a:lnTo>
                <a:lnTo>
                  <a:pt x="227" y="10"/>
                </a:lnTo>
                <a:lnTo>
                  <a:pt x="240" y="13"/>
                </a:lnTo>
                <a:lnTo>
                  <a:pt x="253" y="16"/>
                </a:lnTo>
                <a:lnTo>
                  <a:pt x="253" y="16"/>
                </a:lnTo>
                <a:close/>
                <a:moveTo>
                  <a:pt x="216" y="154"/>
                </a:moveTo>
                <a:lnTo>
                  <a:pt x="216" y="154"/>
                </a:lnTo>
                <a:lnTo>
                  <a:pt x="220" y="158"/>
                </a:lnTo>
                <a:lnTo>
                  <a:pt x="220" y="158"/>
                </a:lnTo>
                <a:lnTo>
                  <a:pt x="222" y="151"/>
                </a:lnTo>
                <a:lnTo>
                  <a:pt x="222" y="151"/>
                </a:lnTo>
                <a:lnTo>
                  <a:pt x="216" y="154"/>
                </a:lnTo>
                <a:lnTo>
                  <a:pt x="216" y="154"/>
                </a:lnTo>
                <a:close/>
                <a:moveTo>
                  <a:pt x="11" y="75"/>
                </a:moveTo>
                <a:lnTo>
                  <a:pt x="11" y="75"/>
                </a:lnTo>
                <a:lnTo>
                  <a:pt x="14" y="78"/>
                </a:lnTo>
                <a:lnTo>
                  <a:pt x="17" y="83"/>
                </a:lnTo>
                <a:lnTo>
                  <a:pt x="23" y="87"/>
                </a:lnTo>
                <a:lnTo>
                  <a:pt x="27" y="88"/>
                </a:lnTo>
                <a:lnTo>
                  <a:pt x="27" y="88"/>
                </a:lnTo>
                <a:lnTo>
                  <a:pt x="18" y="83"/>
                </a:lnTo>
                <a:lnTo>
                  <a:pt x="11" y="75"/>
                </a:lnTo>
                <a:lnTo>
                  <a:pt x="11" y="75"/>
                </a:lnTo>
                <a:close/>
                <a:moveTo>
                  <a:pt x="41" y="155"/>
                </a:moveTo>
                <a:lnTo>
                  <a:pt x="41" y="155"/>
                </a:lnTo>
                <a:lnTo>
                  <a:pt x="45" y="145"/>
                </a:lnTo>
                <a:lnTo>
                  <a:pt x="45" y="145"/>
                </a:lnTo>
                <a:lnTo>
                  <a:pt x="42" y="145"/>
                </a:lnTo>
                <a:lnTo>
                  <a:pt x="42" y="145"/>
                </a:lnTo>
                <a:lnTo>
                  <a:pt x="42" y="147"/>
                </a:lnTo>
                <a:lnTo>
                  <a:pt x="42" y="147"/>
                </a:lnTo>
                <a:lnTo>
                  <a:pt x="42" y="148"/>
                </a:lnTo>
                <a:lnTo>
                  <a:pt x="42" y="149"/>
                </a:lnTo>
                <a:lnTo>
                  <a:pt x="42" y="149"/>
                </a:lnTo>
                <a:lnTo>
                  <a:pt x="41" y="152"/>
                </a:lnTo>
                <a:lnTo>
                  <a:pt x="41" y="155"/>
                </a:lnTo>
                <a:lnTo>
                  <a:pt x="41" y="155"/>
                </a:lnTo>
                <a:close/>
                <a:moveTo>
                  <a:pt x="230" y="286"/>
                </a:moveTo>
                <a:lnTo>
                  <a:pt x="230" y="286"/>
                </a:lnTo>
                <a:lnTo>
                  <a:pt x="231" y="286"/>
                </a:lnTo>
                <a:lnTo>
                  <a:pt x="231" y="286"/>
                </a:lnTo>
                <a:lnTo>
                  <a:pt x="236" y="277"/>
                </a:lnTo>
                <a:lnTo>
                  <a:pt x="236" y="277"/>
                </a:lnTo>
                <a:lnTo>
                  <a:pt x="236" y="276"/>
                </a:lnTo>
                <a:lnTo>
                  <a:pt x="234" y="276"/>
                </a:lnTo>
                <a:lnTo>
                  <a:pt x="234" y="276"/>
                </a:lnTo>
                <a:lnTo>
                  <a:pt x="231" y="280"/>
                </a:lnTo>
                <a:lnTo>
                  <a:pt x="231" y="280"/>
                </a:lnTo>
                <a:lnTo>
                  <a:pt x="230" y="283"/>
                </a:lnTo>
                <a:lnTo>
                  <a:pt x="230" y="286"/>
                </a:lnTo>
                <a:lnTo>
                  <a:pt x="230" y="286"/>
                </a:lnTo>
                <a:close/>
                <a:moveTo>
                  <a:pt x="226" y="151"/>
                </a:moveTo>
                <a:lnTo>
                  <a:pt x="226" y="151"/>
                </a:lnTo>
                <a:lnTo>
                  <a:pt x="224" y="156"/>
                </a:lnTo>
                <a:lnTo>
                  <a:pt x="224" y="156"/>
                </a:lnTo>
                <a:lnTo>
                  <a:pt x="224" y="156"/>
                </a:lnTo>
                <a:lnTo>
                  <a:pt x="224" y="156"/>
                </a:lnTo>
                <a:lnTo>
                  <a:pt x="230" y="149"/>
                </a:lnTo>
                <a:lnTo>
                  <a:pt x="230" y="149"/>
                </a:lnTo>
                <a:lnTo>
                  <a:pt x="226" y="151"/>
                </a:lnTo>
                <a:lnTo>
                  <a:pt x="226" y="151"/>
                </a:lnTo>
                <a:close/>
                <a:moveTo>
                  <a:pt x="136" y="203"/>
                </a:moveTo>
                <a:lnTo>
                  <a:pt x="136" y="203"/>
                </a:lnTo>
                <a:lnTo>
                  <a:pt x="136" y="203"/>
                </a:lnTo>
                <a:lnTo>
                  <a:pt x="136" y="203"/>
                </a:lnTo>
                <a:lnTo>
                  <a:pt x="135" y="205"/>
                </a:lnTo>
                <a:lnTo>
                  <a:pt x="135" y="205"/>
                </a:lnTo>
                <a:lnTo>
                  <a:pt x="128" y="219"/>
                </a:lnTo>
                <a:lnTo>
                  <a:pt x="128" y="219"/>
                </a:lnTo>
                <a:lnTo>
                  <a:pt x="126" y="219"/>
                </a:lnTo>
                <a:lnTo>
                  <a:pt x="128" y="220"/>
                </a:lnTo>
                <a:lnTo>
                  <a:pt x="128" y="220"/>
                </a:lnTo>
                <a:lnTo>
                  <a:pt x="136" y="203"/>
                </a:lnTo>
                <a:lnTo>
                  <a:pt x="136" y="203"/>
                </a:lnTo>
                <a:close/>
                <a:moveTo>
                  <a:pt x="58" y="161"/>
                </a:moveTo>
                <a:lnTo>
                  <a:pt x="58" y="161"/>
                </a:lnTo>
                <a:lnTo>
                  <a:pt x="61" y="161"/>
                </a:lnTo>
                <a:lnTo>
                  <a:pt x="61" y="161"/>
                </a:lnTo>
                <a:lnTo>
                  <a:pt x="62" y="152"/>
                </a:lnTo>
                <a:lnTo>
                  <a:pt x="62" y="152"/>
                </a:lnTo>
                <a:lnTo>
                  <a:pt x="60" y="156"/>
                </a:lnTo>
                <a:lnTo>
                  <a:pt x="58" y="161"/>
                </a:lnTo>
                <a:lnTo>
                  <a:pt x="58" y="161"/>
                </a:lnTo>
                <a:close/>
                <a:moveTo>
                  <a:pt x="126" y="303"/>
                </a:moveTo>
                <a:lnTo>
                  <a:pt x="126" y="303"/>
                </a:lnTo>
                <a:lnTo>
                  <a:pt x="132" y="309"/>
                </a:lnTo>
                <a:lnTo>
                  <a:pt x="132" y="309"/>
                </a:lnTo>
                <a:lnTo>
                  <a:pt x="132" y="307"/>
                </a:lnTo>
                <a:lnTo>
                  <a:pt x="132" y="307"/>
                </a:lnTo>
                <a:lnTo>
                  <a:pt x="131" y="306"/>
                </a:lnTo>
                <a:lnTo>
                  <a:pt x="131" y="303"/>
                </a:lnTo>
                <a:lnTo>
                  <a:pt x="131" y="303"/>
                </a:lnTo>
                <a:lnTo>
                  <a:pt x="129" y="301"/>
                </a:lnTo>
                <a:lnTo>
                  <a:pt x="128" y="300"/>
                </a:lnTo>
                <a:lnTo>
                  <a:pt x="128" y="300"/>
                </a:lnTo>
                <a:lnTo>
                  <a:pt x="126" y="303"/>
                </a:lnTo>
                <a:lnTo>
                  <a:pt x="126" y="303"/>
                </a:lnTo>
                <a:close/>
                <a:moveTo>
                  <a:pt x="51" y="300"/>
                </a:moveTo>
                <a:lnTo>
                  <a:pt x="51" y="300"/>
                </a:lnTo>
                <a:lnTo>
                  <a:pt x="50" y="304"/>
                </a:lnTo>
                <a:lnTo>
                  <a:pt x="50" y="309"/>
                </a:lnTo>
                <a:lnTo>
                  <a:pt x="50" y="309"/>
                </a:lnTo>
                <a:lnTo>
                  <a:pt x="51" y="307"/>
                </a:lnTo>
                <a:lnTo>
                  <a:pt x="51" y="307"/>
                </a:lnTo>
                <a:lnTo>
                  <a:pt x="51" y="303"/>
                </a:lnTo>
                <a:lnTo>
                  <a:pt x="51" y="300"/>
                </a:lnTo>
                <a:lnTo>
                  <a:pt x="51" y="300"/>
                </a:lnTo>
                <a:close/>
                <a:moveTo>
                  <a:pt x="185" y="326"/>
                </a:moveTo>
                <a:lnTo>
                  <a:pt x="185" y="326"/>
                </a:lnTo>
                <a:lnTo>
                  <a:pt x="182" y="323"/>
                </a:lnTo>
                <a:lnTo>
                  <a:pt x="182" y="323"/>
                </a:lnTo>
                <a:lnTo>
                  <a:pt x="182" y="326"/>
                </a:lnTo>
                <a:lnTo>
                  <a:pt x="182" y="326"/>
                </a:lnTo>
                <a:lnTo>
                  <a:pt x="180" y="327"/>
                </a:lnTo>
                <a:lnTo>
                  <a:pt x="182" y="330"/>
                </a:lnTo>
                <a:lnTo>
                  <a:pt x="182" y="330"/>
                </a:lnTo>
                <a:lnTo>
                  <a:pt x="183" y="330"/>
                </a:lnTo>
                <a:lnTo>
                  <a:pt x="183" y="330"/>
                </a:lnTo>
                <a:lnTo>
                  <a:pt x="185" y="326"/>
                </a:lnTo>
                <a:lnTo>
                  <a:pt x="185" y="326"/>
                </a:lnTo>
                <a:close/>
                <a:moveTo>
                  <a:pt x="58" y="287"/>
                </a:moveTo>
                <a:lnTo>
                  <a:pt x="58" y="287"/>
                </a:lnTo>
                <a:lnTo>
                  <a:pt x="57" y="287"/>
                </a:lnTo>
                <a:lnTo>
                  <a:pt x="57" y="287"/>
                </a:lnTo>
                <a:lnTo>
                  <a:pt x="57" y="293"/>
                </a:lnTo>
                <a:lnTo>
                  <a:pt x="57" y="293"/>
                </a:lnTo>
                <a:lnTo>
                  <a:pt x="57" y="294"/>
                </a:lnTo>
                <a:lnTo>
                  <a:pt x="58" y="296"/>
                </a:lnTo>
                <a:lnTo>
                  <a:pt x="58" y="296"/>
                </a:lnTo>
                <a:lnTo>
                  <a:pt x="60" y="290"/>
                </a:lnTo>
                <a:lnTo>
                  <a:pt x="60" y="290"/>
                </a:lnTo>
                <a:lnTo>
                  <a:pt x="58" y="287"/>
                </a:lnTo>
                <a:lnTo>
                  <a:pt x="58" y="287"/>
                </a:lnTo>
                <a:close/>
                <a:moveTo>
                  <a:pt x="195" y="191"/>
                </a:moveTo>
                <a:lnTo>
                  <a:pt x="195" y="191"/>
                </a:lnTo>
                <a:lnTo>
                  <a:pt x="196" y="188"/>
                </a:lnTo>
                <a:lnTo>
                  <a:pt x="195" y="185"/>
                </a:lnTo>
                <a:lnTo>
                  <a:pt x="195" y="185"/>
                </a:lnTo>
                <a:lnTo>
                  <a:pt x="195" y="186"/>
                </a:lnTo>
                <a:lnTo>
                  <a:pt x="195" y="186"/>
                </a:lnTo>
                <a:lnTo>
                  <a:pt x="193" y="189"/>
                </a:lnTo>
                <a:lnTo>
                  <a:pt x="192" y="191"/>
                </a:lnTo>
                <a:lnTo>
                  <a:pt x="192" y="191"/>
                </a:lnTo>
                <a:lnTo>
                  <a:pt x="195" y="191"/>
                </a:lnTo>
                <a:lnTo>
                  <a:pt x="195" y="191"/>
                </a:lnTo>
                <a:close/>
                <a:moveTo>
                  <a:pt x="210" y="351"/>
                </a:moveTo>
                <a:lnTo>
                  <a:pt x="210" y="351"/>
                </a:lnTo>
                <a:lnTo>
                  <a:pt x="212" y="351"/>
                </a:lnTo>
                <a:lnTo>
                  <a:pt x="213" y="351"/>
                </a:lnTo>
                <a:lnTo>
                  <a:pt x="216" y="350"/>
                </a:lnTo>
                <a:lnTo>
                  <a:pt x="216" y="347"/>
                </a:lnTo>
                <a:lnTo>
                  <a:pt x="216" y="347"/>
                </a:lnTo>
                <a:lnTo>
                  <a:pt x="210" y="351"/>
                </a:lnTo>
                <a:lnTo>
                  <a:pt x="210" y="351"/>
                </a:lnTo>
                <a:close/>
                <a:moveTo>
                  <a:pt x="226" y="317"/>
                </a:moveTo>
                <a:lnTo>
                  <a:pt x="226" y="317"/>
                </a:lnTo>
                <a:lnTo>
                  <a:pt x="226" y="317"/>
                </a:lnTo>
                <a:lnTo>
                  <a:pt x="226" y="317"/>
                </a:lnTo>
                <a:lnTo>
                  <a:pt x="226" y="309"/>
                </a:lnTo>
                <a:lnTo>
                  <a:pt x="226" y="309"/>
                </a:lnTo>
                <a:lnTo>
                  <a:pt x="224" y="313"/>
                </a:lnTo>
                <a:lnTo>
                  <a:pt x="224" y="313"/>
                </a:lnTo>
                <a:lnTo>
                  <a:pt x="224" y="314"/>
                </a:lnTo>
                <a:lnTo>
                  <a:pt x="224" y="314"/>
                </a:lnTo>
                <a:lnTo>
                  <a:pt x="226" y="317"/>
                </a:lnTo>
                <a:lnTo>
                  <a:pt x="226" y="317"/>
                </a:lnTo>
                <a:close/>
                <a:moveTo>
                  <a:pt x="219" y="219"/>
                </a:moveTo>
                <a:lnTo>
                  <a:pt x="219" y="219"/>
                </a:lnTo>
                <a:lnTo>
                  <a:pt x="219" y="220"/>
                </a:lnTo>
                <a:lnTo>
                  <a:pt x="219" y="220"/>
                </a:lnTo>
                <a:lnTo>
                  <a:pt x="226" y="232"/>
                </a:lnTo>
                <a:lnTo>
                  <a:pt x="226" y="232"/>
                </a:lnTo>
                <a:lnTo>
                  <a:pt x="219" y="219"/>
                </a:lnTo>
                <a:lnTo>
                  <a:pt x="219" y="219"/>
                </a:lnTo>
                <a:close/>
                <a:moveTo>
                  <a:pt x="189" y="196"/>
                </a:moveTo>
                <a:lnTo>
                  <a:pt x="189" y="196"/>
                </a:lnTo>
                <a:lnTo>
                  <a:pt x="187" y="196"/>
                </a:lnTo>
                <a:lnTo>
                  <a:pt x="187" y="196"/>
                </a:lnTo>
                <a:lnTo>
                  <a:pt x="186" y="199"/>
                </a:lnTo>
                <a:lnTo>
                  <a:pt x="186" y="199"/>
                </a:lnTo>
                <a:lnTo>
                  <a:pt x="185" y="202"/>
                </a:lnTo>
                <a:lnTo>
                  <a:pt x="185" y="202"/>
                </a:lnTo>
                <a:lnTo>
                  <a:pt x="185" y="203"/>
                </a:lnTo>
                <a:lnTo>
                  <a:pt x="183" y="205"/>
                </a:lnTo>
                <a:lnTo>
                  <a:pt x="183" y="205"/>
                </a:lnTo>
                <a:lnTo>
                  <a:pt x="189" y="198"/>
                </a:lnTo>
                <a:lnTo>
                  <a:pt x="189" y="198"/>
                </a:lnTo>
                <a:lnTo>
                  <a:pt x="189" y="196"/>
                </a:lnTo>
                <a:lnTo>
                  <a:pt x="189" y="196"/>
                </a:lnTo>
                <a:close/>
                <a:moveTo>
                  <a:pt x="192" y="7"/>
                </a:moveTo>
                <a:lnTo>
                  <a:pt x="192" y="7"/>
                </a:lnTo>
                <a:lnTo>
                  <a:pt x="200" y="7"/>
                </a:lnTo>
                <a:lnTo>
                  <a:pt x="210" y="7"/>
                </a:lnTo>
                <a:lnTo>
                  <a:pt x="210" y="7"/>
                </a:lnTo>
                <a:lnTo>
                  <a:pt x="192" y="7"/>
                </a:lnTo>
                <a:lnTo>
                  <a:pt x="192" y="7"/>
                </a:lnTo>
                <a:close/>
                <a:moveTo>
                  <a:pt x="158" y="303"/>
                </a:moveTo>
                <a:lnTo>
                  <a:pt x="158" y="303"/>
                </a:lnTo>
                <a:lnTo>
                  <a:pt x="156" y="304"/>
                </a:lnTo>
                <a:lnTo>
                  <a:pt x="156" y="304"/>
                </a:lnTo>
                <a:lnTo>
                  <a:pt x="156" y="310"/>
                </a:lnTo>
                <a:lnTo>
                  <a:pt x="156" y="310"/>
                </a:lnTo>
                <a:lnTo>
                  <a:pt x="156" y="310"/>
                </a:lnTo>
                <a:lnTo>
                  <a:pt x="156" y="310"/>
                </a:lnTo>
                <a:lnTo>
                  <a:pt x="159" y="306"/>
                </a:lnTo>
                <a:lnTo>
                  <a:pt x="159" y="306"/>
                </a:lnTo>
                <a:lnTo>
                  <a:pt x="158" y="303"/>
                </a:lnTo>
                <a:lnTo>
                  <a:pt x="158" y="303"/>
                </a:lnTo>
                <a:close/>
                <a:moveTo>
                  <a:pt x="185" y="245"/>
                </a:moveTo>
                <a:lnTo>
                  <a:pt x="185" y="245"/>
                </a:lnTo>
                <a:lnTo>
                  <a:pt x="183" y="245"/>
                </a:lnTo>
                <a:lnTo>
                  <a:pt x="183" y="247"/>
                </a:lnTo>
                <a:lnTo>
                  <a:pt x="183" y="247"/>
                </a:lnTo>
                <a:lnTo>
                  <a:pt x="185" y="250"/>
                </a:lnTo>
                <a:lnTo>
                  <a:pt x="185" y="250"/>
                </a:lnTo>
                <a:lnTo>
                  <a:pt x="185" y="252"/>
                </a:lnTo>
                <a:lnTo>
                  <a:pt x="185" y="252"/>
                </a:lnTo>
                <a:lnTo>
                  <a:pt x="187" y="247"/>
                </a:lnTo>
                <a:lnTo>
                  <a:pt x="187" y="247"/>
                </a:lnTo>
                <a:lnTo>
                  <a:pt x="185" y="247"/>
                </a:lnTo>
                <a:lnTo>
                  <a:pt x="185" y="245"/>
                </a:lnTo>
                <a:lnTo>
                  <a:pt x="185" y="245"/>
                </a:lnTo>
                <a:close/>
                <a:moveTo>
                  <a:pt x="31" y="120"/>
                </a:moveTo>
                <a:lnTo>
                  <a:pt x="31" y="120"/>
                </a:lnTo>
                <a:lnTo>
                  <a:pt x="31" y="120"/>
                </a:lnTo>
                <a:lnTo>
                  <a:pt x="31" y="120"/>
                </a:lnTo>
                <a:lnTo>
                  <a:pt x="30" y="128"/>
                </a:lnTo>
                <a:lnTo>
                  <a:pt x="30" y="128"/>
                </a:lnTo>
                <a:lnTo>
                  <a:pt x="33" y="128"/>
                </a:lnTo>
                <a:lnTo>
                  <a:pt x="33" y="128"/>
                </a:lnTo>
                <a:lnTo>
                  <a:pt x="31" y="120"/>
                </a:lnTo>
                <a:lnTo>
                  <a:pt x="31" y="120"/>
                </a:lnTo>
                <a:close/>
                <a:moveTo>
                  <a:pt x="233" y="144"/>
                </a:moveTo>
                <a:lnTo>
                  <a:pt x="233" y="144"/>
                </a:lnTo>
                <a:lnTo>
                  <a:pt x="233" y="144"/>
                </a:lnTo>
                <a:lnTo>
                  <a:pt x="233" y="144"/>
                </a:lnTo>
                <a:lnTo>
                  <a:pt x="239" y="142"/>
                </a:lnTo>
                <a:lnTo>
                  <a:pt x="239" y="142"/>
                </a:lnTo>
                <a:lnTo>
                  <a:pt x="244" y="142"/>
                </a:lnTo>
                <a:lnTo>
                  <a:pt x="244" y="142"/>
                </a:lnTo>
                <a:lnTo>
                  <a:pt x="249" y="141"/>
                </a:lnTo>
                <a:lnTo>
                  <a:pt x="249" y="139"/>
                </a:lnTo>
                <a:lnTo>
                  <a:pt x="249" y="139"/>
                </a:lnTo>
                <a:lnTo>
                  <a:pt x="233" y="144"/>
                </a:lnTo>
                <a:lnTo>
                  <a:pt x="233" y="144"/>
                </a:lnTo>
                <a:close/>
                <a:moveTo>
                  <a:pt x="240" y="277"/>
                </a:moveTo>
                <a:lnTo>
                  <a:pt x="240" y="277"/>
                </a:lnTo>
                <a:lnTo>
                  <a:pt x="240" y="277"/>
                </a:lnTo>
                <a:lnTo>
                  <a:pt x="240" y="277"/>
                </a:lnTo>
                <a:lnTo>
                  <a:pt x="241" y="276"/>
                </a:lnTo>
                <a:lnTo>
                  <a:pt x="241" y="276"/>
                </a:lnTo>
                <a:lnTo>
                  <a:pt x="243" y="273"/>
                </a:lnTo>
                <a:lnTo>
                  <a:pt x="241" y="270"/>
                </a:lnTo>
                <a:lnTo>
                  <a:pt x="241" y="270"/>
                </a:lnTo>
                <a:lnTo>
                  <a:pt x="240" y="276"/>
                </a:lnTo>
                <a:lnTo>
                  <a:pt x="240" y="276"/>
                </a:lnTo>
                <a:lnTo>
                  <a:pt x="240" y="277"/>
                </a:lnTo>
                <a:lnTo>
                  <a:pt x="240" y="277"/>
                </a:lnTo>
                <a:close/>
                <a:moveTo>
                  <a:pt x="168" y="303"/>
                </a:moveTo>
                <a:lnTo>
                  <a:pt x="168" y="303"/>
                </a:lnTo>
                <a:lnTo>
                  <a:pt x="165" y="307"/>
                </a:lnTo>
                <a:lnTo>
                  <a:pt x="165" y="307"/>
                </a:lnTo>
                <a:lnTo>
                  <a:pt x="165" y="309"/>
                </a:lnTo>
                <a:lnTo>
                  <a:pt x="166" y="309"/>
                </a:lnTo>
                <a:lnTo>
                  <a:pt x="166" y="309"/>
                </a:lnTo>
                <a:lnTo>
                  <a:pt x="169" y="304"/>
                </a:lnTo>
                <a:lnTo>
                  <a:pt x="169" y="304"/>
                </a:lnTo>
                <a:lnTo>
                  <a:pt x="168" y="303"/>
                </a:lnTo>
                <a:lnTo>
                  <a:pt x="168" y="303"/>
                </a:lnTo>
                <a:close/>
                <a:moveTo>
                  <a:pt x="149" y="291"/>
                </a:moveTo>
                <a:lnTo>
                  <a:pt x="149" y="291"/>
                </a:lnTo>
                <a:lnTo>
                  <a:pt x="148" y="291"/>
                </a:lnTo>
                <a:lnTo>
                  <a:pt x="148" y="291"/>
                </a:lnTo>
                <a:lnTo>
                  <a:pt x="149" y="294"/>
                </a:lnTo>
                <a:lnTo>
                  <a:pt x="149" y="294"/>
                </a:lnTo>
                <a:lnTo>
                  <a:pt x="152" y="299"/>
                </a:lnTo>
                <a:lnTo>
                  <a:pt x="152" y="299"/>
                </a:lnTo>
                <a:lnTo>
                  <a:pt x="152" y="297"/>
                </a:lnTo>
                <a:lnTo>
                  <a:pt x="152" y="297"/>
                </a:lnTo>
                <a:lnTo>
                  <a:pt x="149" y="291"/>
                </a:lnTo>
                <a:lnTo>
                  <a:pt x="149" y="291"/>
                </a:lnTo>
                <a:close/>
                <a:moveTo>
                  <a:pt x="189" y="213"/>
                </a:moveTo>
                <a:lnTo>
                  <a:pt x="189" y="213"/>
                </a:lnTo>
                <a:lnTo>
                  <a:pt x="189" y="215"/>
                </a:lnTo>
                <a:lnTo>
                  <a:pt x="189" y="215"/>
                </a:lnTo>
                <a:lnTo>
                  <a:pt x="189" y="215"/>
                </a:lnTo>
                <a:lnTo>
                  <a:pt x="189" y="215"/>
                </a:lnTo>
                <a:lnTo>
                  <a:pt x="192" y="212"/>
                </a:lnTo>
                <a:lnTo>
                  <a:pt x="190" y="209"/>
                </a:lnTo>
                <a:lnTo>
                  <a:pt x="190" y="209"/>
                </a:lnTo>
                <a:lnTo>
                  <a:pt x="189" y="213"/>
                </a:lnTo>
                <a:lnTo>
                  <a:pt x="189" y="213"/>
                </a:lnTo>
                <a:close/>
                <a:moveTo>
                  <a:pt x="94" y="208"/>
                </a:moveTo>
                <a:lnTo>
                  <a:pt x="94" y="208"/>
                </a:lnTo>
                <a:lnTo>
                  <a:pt x="89" y="213"/>
                </a:lnTo>
                <a:lnTo>
                  <a:pt x="88" y="218"/>
                </a:lnTo>
                <a:lnTo>
                  <a:pt x="88" y="218"/>
                </a:lnTo>
                <a:lnTo>
                  <a:pt x="94" y="208"/>
                </a:lnTo>
                <a:lnTo>
                  <a:pt x="94" y="208"/>
                </a:lnTo>
                <a:close/>
                <a:moveTo>
                  <a:pt x="260" y="198"/>
                </a:moveTo>
                <a:lnTo>
                  <a:pt x="260" y="198"/>
                </a:lnTo>
                <a:lnTo>
                  <a:pt x="263" y="199"/>
                </a:lnTo>
                <a:lnTo>
                  <a:pt x="263" y="199"/>
                </a:lnTo>
                <a:lnTo>
                  <a:pt x="263" y="193"/>
                </a:lnTo>
                <a:lnTo>
                  <a:pt x="263" y="193"/>
                </a:lnTo>
                <a:lnTo>
                  <a:pt x="263" y="193"/>
                </a:lnTo>
                <a:lnTo>
                  <a:pt x="263" y="193"/>
                </a:lnTo>
                <a:lnTo>
                  <a:pt x="260" y="198"/>
                </a:lnTo>
                <a:lnTo>
                  <a:pt x="260" y="198"/>
                </a:lnTo>
                <a:close/>
                <a:moveTo>
                  <a:pt x="152" y="318"/>
                </a:moveTo>
                <a:lnTo>
                  <a:pt x="152" y="318"/>
                </a:lnTo>
                <a:lnTo>
                  <a:pt x="148" y="323"/>
                </a:lnTo>
                <a:lnTo>
                  <a:pt x="148" y="323"/>
                </a:lnTo>
                <a:lnTo>
                  <a:pt x="149" y="324"/>
                </a:lnTo>
                <a:lnTo>
                  <a:pt x="149" y="324"/>
                </a:lnTo>
                <a:lnTo>
                  <a:pt x="152" y="320"/>
                </a:lnTo>
                <a:lnTo>
                  <a:pt x="152" y="320"/>
                </a:lnTo>
                <a:lnTo>
                  <a:pt x="152" y="318"/>
                </a:lnTo>
                <a:lnTo>
                  <a:pt x="152" y="318"/>
                </a:lnTo>
                <a:close/>
                <a:moveTo>
                  <a:pt x="47" y="284"/>
                </a:moveTo>
                <a:lnTo>
                  <a:pt x="47" y="284"/>
                </a:lnTo>
                <a:lnTo>
                  <a:pt x="48" y="290"/>
                </a:lnTo>
                <a:lnTo>
                  <a:pt x="48" y="290"/>
                </a:lnTo>
                <a:lnTo>
                  <a:pt x="50" y="284"/>
                </a:lnTo>
                <a:lnTo>
                  <a:pt x="50" y="284"/>
                </a:lnTo>
                <a:lnTo>
                  <a:pt x="47" y="284"/>
                </a:lnTo>
                <a:lnTo>
                  <a:pt x="47" y="284"/>
                </a:lnTo>
                <a:close/>
                <a:moveTo>
                  <a:pt x="271" y="131"/>
                </a:moveTo>
                <a:lnTo>
                  <a:pt x="271" y="131"/>
                </a:lnTo>
                <a:lnTo>
                  <a:pt x="257" y="138"/>
                </a:lnTo>
                <a:lnTo>
                  <a:pt x="257" y="138"/>
                </a:lnTo>
                <a:lnTo>
                  <a:pt x="264" y="135"/>
                </a:lnTo>
                <a:lnTo>
                  <a:pt x="271" y="131"/>
                </a:lnTo>
                <a:lnTo>
                  <a:pt x="271" y="131"/>
                </a:lnTo>
                <a:close/>
                <a:moveTo>
                  <a:pt x="68" y="297"/>
                </a:moveTo>
                <a:lnTo>
                  <a:pt x="68" y="297"/>
                </a:lnTo>
                <a:lnTo>
                  <a:pt x="68" y="299"/>
                </a:lnTo>
                <a:lnTo>
                  <a:pt x="68" y="299"/>
                </a:lnTo>
                <a:lnTo>
                  <a:pt x="69" y="303"/>
                </a:lnTo>
                <a:lnTo>
                  <a:pt x="69" y="303"/>
                </a:lnTo>
                <a:lnTo>
                  <a:pt x="71" y="300"/>
                </a:lnTo>
                <a:lnTo>
                  <a:pt x="71" y="300"/>
                </a:lnTo>
                <a:lnTo>
                  <a:pt x="68" y="297"/>
                </a:lnTo>
                <a:lnTo>
                  <a:pt x="68" y="297"/>
                </a:lnTo>
                <a:close/>
                <a:moveTo>
                  <a:pt x="185" y="230"/>
                </a:moveTo>
                <a:lnTo>
                  <a:pt x="185" y="230"/>
                </a:lnTo>
                <a:lnTo>
                  <a:pt x="189" y="223"/>
                </a:lnTo>
                <a:lnTo>
                  <a:pt x="189" y="223"/>
                </a:lnTo>
                <a:lnTo>
                  <a:pt x="185" y="229"/>
                </a:lnTo>
                <a:lnTo>
                  <a:pt x="185" y="229"/>
                </a:lnTo>
                <a:lnTo>
                  <a:pt x="185" y="229"/>
                </a:lnTo>
                <a:lnTo>
                  <a:pt x="185" y="230"/>
                </a:lnTo>
                <a:lnTo>
                  <a:pt x="185" y="230"/>
                </a:lnTo>
                <a:close/>
                <a:moveTo>
                  <a:pt x="226" y="323"/>
                </a:moveTo>
                <a:lnTo>
                  <a:pt x="226" y="323"/>
                </a:lnTo>
                <a:lnTo>
                  <a:pt x="224" y="320"/>
                </a:lnTo>
                <a:lnTo>
                  <a:pt x="224" y="320"/>
                </a:lnTo>
                <a:lnTo>
                  <a:pt x="223" y="318"/>
                </a:lnTo>
                <a:lnTo>
                  <a:pt x="222" y="318"/>
                </a:lnTo>
                <a:lnTo>
                  <a:pt x="222" y="318"/>
                </a:lnTo>
                <a:lnTo>
                  <a:pt x="226" y="324"/>
                </a:lnTo>
                <a:lnTo>
                  <a:pt x="226" y="324"/>
                </a:lnTo>
                <a:lnTo>
                  <a:pt x="226" y="323"/>
                </a:lnTo>
                <a:lnTo>
                  <a:pt x="226" y="323"/>
                </a:lnTo>
                <a:close/>
                <a:moveTo>
                  <a:pt x="180" y="199"/>
                </a:moveTo>
                <a:lnTo>
                  <a:pt x="180" y="199"/>
                </a:lnTo>
                <a:lnTo>
                  <a:pt x="183" y="196"/>
                </a:lnTo>
                <a:lnTo>
                  <a:pt x="185" y="192"/>
                </a:lnTo>
                <a:lnTo>
                  <a:pt x="185" y="192"/>
                </a:lnTo>
                <a:lnTo>
                  <a:pt x="182" y="196"/>
                </a:lnTo>
                <a:lnTo>
                  <a:pt x="180" y="199"/>
                </a:lnTo>
                <a:lnTo>
                  <a:pt x="180" y="199"/>
                </a:lnTo>
                <a:close/>
                <a:moveTo>
                  <a:pt x="133" y="297"/>
                </a:moveTo>
                <a:lnTo>
                  <a:pt x="133" y="297"/>
                </a:lnTo>
                <a:lnTo>
                  <a:pt x="135" y="291"/>
                </a:lnTo>
                <a:lnTo>
                  <a:pt x="135" y="291"/>
                </a:lnTo>
                <a:lnTo>
                  <a:pt x="133" y="293"/>
                </a:lnTo>
                <a:lnTo>
                  <a:pt x="133" y="293"/>
                </a:lnTo>
                <a:lnTo>
                  <a:pt x="132" y="294"/>
                </a:lnTo>
                <a:lnTo>
                  <a:pt x="132" y="294"/>
                </a:lnTo>
                <a:lnTo>
                  <a:pt x="132" y="296"/>
                </a:lnTo>
                <a:lnTo>
                  <a:pt x="133" y="297"/>
                </a:lnTo>
                <a:lnTo>
                  <a:pt x="133" y="297"/>
                </a:lnTo>
                <a:close/>
                <a:moveTo>
                  <a:pt x="261" y="186"/>
                </a:moveTo>
                <a:lnTo>
                  <a:pt x="261" y="186"/>
                </a:lnTo>
                <a:lnTo>
                  <a:pt x="264" y="183"/>
                </a:lnTo>
                <a:lnTo>
                  <a:pt x="264" y="181"/>
                </a:lnTo>
                <a:lnTo>
                  <a:pt x="264" y="181"/>
                </a:lnTo>
                <a:lnTo>
                  <a:pt x="261" y="186"/>
                </a:lnTo>
                <a:lnTo>
                  <a:pt x="261" y="186"/>
                </a:lnTo>
                <a:close/>
                <a:moveTo>
                  <a:pt x="145" y="309"/>
                </a:moveTo>
                <a:lnTo>
                  <a:pt x="145" y="309"/>
                </a:lnTo>
                <a:lnTo>
                  <a:pt x="145" y="301"/>
                </a:lnTo>
                <a:lnTo>
                  <a:pt x="145" y="301"/>
                </a:lnTo>
                <a:lnTo>
                  <a:pt x="143" y="306"/>
                </a:lnTo>
                <a:lnTo>
                  <a:pt x="143" y="307"/>
                </a:lnTo>
                <a:lnTo>
                  <a:pt x="145" y="309"/>
                </a:lnTo>
                <a:lnTo>
                  <a:pt x="145" y="309"/>
                </a:lnTo>
                <a:close/>
                <a:moveTo>
                  <a:pt x="65" y="158"/>
                </a:moveTo>
                <a:lnTo>
                  <a:pt x="65" y="158"/>
                </a:lnTo>
                <a:lnTo>
                  <a:pt x="67" y="155"/>
                </a:lnTo>
                <a:lnTo>
                  <a:pt x="67" y="154"/>
                </a:lnTo>
                <a:lnTo>
                  <a:pt x="67" y="154"/>
                </a:lnTo>
                <a:lnTo>
                  <a:pt x="67" y="151"/>
                </a:lnTo>
                <a:lnTo>
                  <a:pt x="67" y="151"/>
                </a:lnTo>
                <a:lnTo>
                  <a:pt x="67" y="151"/>
                </a:lnTo>
                <a:lnTo>
                  <a:pt x="67" y="151"/>
                </a:lnTo>
                <a:lnTo>
                  <a:pt x="65" y="158"/>
                </a:lnTo>
                <a:lnTo>
                  <a:pt x="65" y="158"/>
                </a:lnTo>
                <a:close/>
                <a:moveTo>
                  <a:pt x="186" y="263"/>
                </a:moveTo>
                <a:lnTo>
                  <a:pt x="186" y="263"/>
                </a:lnTo>
                <a:lnTo>
                  <a:pt x="186" y="263"/>
                </a:lnTo>
                <a:lnTo>
                  <a:pt x="186" y="263"/>
                </a:lnTo>
                <a:lnTo>
                  <a:pt x="186" y="266"/>
                </a:lnTo>
                <a:lnTo>
                  <a:pt x="186" y="266"/>
                </a:lnTo>
                <a:lnTo>
                  <a:pt x="187" y="269"/>
                </a:lnTo>
                <a:lnTo>
                  <a:pt x="187" y="269"/>
                </a:lnTo>
                <a:lnTo>
                  <a:pt x="189" y="269"/>
                </a:lnTo>
                <a:lnTo>
                  <a:pt x="189" y="269"/>
                </a:lnTo>
                <a:lnTo>
                  <a:pt x="186" y="263"/>
                </a:lnTo>
                <a:lnTo>
                  <a:pt x="186" y="263"/>
                </a:lnTo>
                <a:close/>
                <a:moveTo>
                  <a:pt x="57" y="304"/>
                </a:moveTo>
                <a:lnTo>
                  <a:pt x="57" y="304"/>
                </a:lnTo>
                <a:lnTo>
                  <a:pt x="57" y="304"/>
                </a:lnTo>
                <a:lnTo>
                  <a:pt x="57" y="304"/>
                </a:lnTo>
                <a:lnTo>
                  <a:pt x="58" y="301"/>
                </a:lnTo>
                <a:lnTo>
                  <a:pt x="58" y="299"/>
                </a:lnTo>
                <a:lnTo>
                  <a:pt x="58" y="299"/>
                </a:lnTo>
                <a:lnTo>
                  <a:pt x="57" y="300"/>
                </a:lnTo>
                <a:lnTo>
                  <a:pt x="57" y="300"/>
                </a:lnTo>
                <a:lnTo>
                  <a:pt x="57" y="304"/>
                </a:lnTo>
                <a:lnTo>
                  <a:pt x="57" y="304"/>
                </a:lnTo>
                <a:close/>
                <a:moveTo>
                  <a:pt x="175" y="226"/>
                </a:moveTo>
                <a:lnTo>
                  <a:pt x="175" y="226"/>
                </a:lnTo>
                <a:lnTo>
                  <a:pt x="173" y="228"/>
                </a:lnTo>
                <a:lnTo>
                  <a:pt x="173" y="228"/>
                </a:lnTo>
                <a:lnTo>
                  <a:pt x="175" y="230"/>
                </a:lnTo>
                <a:lnTo>
                  <a:pt x="175" y="230"/>
                </a:lnTo>
                <a:lnTo>
                  <a:pt x="176" y="228"/>
                </a:lnTo>
                <a:lnTo>
                  <a:pt x="175" y="226"/>
                </a:lnTo>
                <a:lnTo>
                  <a:pt x="175" y="226"/>
                </a:lnTo>
                <a:close/>
                <a:moveTo>
                  <a:pt x="51" y="283"/>
                </a:moveTo>
                <a:lnTo>
                  <a:pt x="51" y="283"/>
                </a:lnTo>
                <a:lnTo>
                  <a:pt x="54" y="279"/>
                </a:lnTo>
                <a:lnTo>
                  <a:pt x="52" y="277"/>
                </a:lnTo>
                <a:lnTo>
                  <a:pt x="52" y="277"/>
                </a:lnTo>
                <a:lnTo>
                  <a:pt x="51" y="283"/>
                </a:lnTo>
                <a:lnTo>
                  <a:pt x="51" y="283"/>
                </a:lnTo>
                <a:close/>
                <a:moveTo>
                  <a:pt x="163" y="299"/>
                </a:moveTo>
                <a:lnTo>
                  <a:pt x="163" y="299"/>
                </a:lnTo>
                <a:lnTo>
                  <a:pt x="162" y="294"/>
                </a:lnTo>
                <a:lnTo>
                  <a:pt x="159" y="293"/>
                </a:lnTo>
                <a:lnTo>
                  <a:pt x="159" y="293"/>
                </a:lnTo>
                <a:lnTo>
                  <a:pt x="163" y="299"/>
                </a:lnTo>
                <a:lnTo>
                  <a:pt x="163" y="299"/>
                </a:lnTo>
                <a:close/>
                <a:moveTo>
                  <a:pt x="125" y="223"/>
                </a:moveTo>
                <a:lnTo>
                  <a:pt x="125" y="223"/>
                </a:lnTo>
                <a:lnTo>
                  <a:pt x="125" y="223"/>
                </a:lnTo>
                <a:lnTo>
                  <a:pt x="125" y="223"/>
                </a:lnTo>
                <a:lnTo>
                  <a:pt x="122" y="228"/>
                </a:lnTo>
                <a:lnTo>
                  <a:pt x="122" y="228"/>
                </a:lnTo>
                <a:lnTo>
                  <a:pt x="122" y="228"/>
                </a:lnTo>
                <a:lnTo>
                  <a:pt x="123" y="229"/>
                </a:lnTo>
                <a:lnTo>
                  <a:pt x="123" y="229"/>
                </a:lnTo>
                <a:lnTo>
                  <a:pt x="125" y="226"/>
                </a:lnTo>
                <a:lnTo>
                  <a:pt x="125" y="223"/>
                </a:lnTo>
                <a:lnTo>
                  <a:pt x="125" y="223"/>
                </a:lnTo>
                <a:close/>
                <a:moveTo>
                  <a:pt x="131" y="360"/>
                </a:moveTo>
                <a:lnTo>
                  <a:pt x="131" y="360"/>
                </a:lnTo>
                <a:lnTo>
                  <a:pt x="133" y="360"/>
                </a:lnTo>
                <a:lnTo>
                  <a:pt x="133" y="360"/>
                </a:lnTo>
                <a:lnTo>
                  <a:pt x="132" y="357"/>
                </a:lnTo>
                <a:lnTo>
                  <a:pt x="132" y="357"/>
                </a:lnTo>
                <a:lnTo>
                  <a:pt x="129" y="358"/>
                </a:lnTo>
                <a:lnTo>
                  <a:pt x="129" y="358"/>
                </a:lnTo>
                <a:lnTo>
                  <a:pt x="131" y="360"/>
                </a:lnTo>
                <a:lnTo>
                  <a:pt x="131" y="360"/>
                </a:lnTo>
                <a:close/>
                <a:moveTo>
                  <a:pt x="38" y="236"/>
                </a:moveTo>
                <a:lnTo>
                  <a:pt x="38" y="236"/>
                </a:lnTo>
                <a:lnTo>
                  <a:pt x="37" y="236"/>
                </a:lnTo>
                <a:lnTo>
                  <a:pt x="37" y="236"/>
                </a:lnTo>
                <a:lnTo>
                  <a:pt x="40" y="240"/>
                </a:lnTo>
                <a:lnTo>
                  <a:pt x="40" y="240"/>
                </a:lnTo>
                <a:lnTo>
                  <a:pt x="40" y="240"/>
                </a:lnTo>
                <a:lnTo>
                  <a:pt x="40" y="240"/>
                </a:lnTo>
                <a:lnTo>
                  <a:pt x="38" y="236"/>
                </a:lnTo>
                <a:lnTo>
                  <a:pt x="38" y="236"/>
                </a:lnTo>
                <a:close/>
                <a:moveTo>
                  <a:pt x="193" y="182"/>
                </a:moveTo>
                <a:lnTo>
                  <a:pt x="193" y="182"/>
                </a:lnTo>
                <a:lnTo>
                  <a:pt x="193" y="181"/>
                </a:lnTo>
                <a:lnTo>
                  <a:pt x="193" y="181"/>
                </a:lnTo>
                <a:lnTo>
                  <a:pt x="190" y="182"/>
                </a:lnTo>
                <a:lnTo>
                  <a:pt x="190" y="182"/>
                </a:lnTo>
                <a:lnTo>
                  <a:pt x="189" y="183"/>
                </a:lnTo>
                <a:lnTo>
                  <a:pt x="189" y="183"/>
                </a:lnTo>
                <a:lnTo>
                  <a:pt x="190" y="183"/>
                </a:lnTo>
                <a:lnTo>
                  <a:pt x="192" y="183"/>
                </a:lnTo>
                <a:lnTo>
                  <a:pt x="193" y="182"/>
                </a:lnTo>
                <a:lnTo>
                  <a:pt x="193" y="182"/>
                </a:lnTo>
                <a:close/>
                <a:moveTo>
                  <a:pt x="236" y="181"/>
                </a:moveTo>
                <a:lnTo>
                  <a:pt x="236" y="181"/>
                </a:lnTo>
                <a:lnTo>
                  <a:pt x="237" y="176"/>
                </a:lnTo>
                <a:lnTo>
                  <a:pt x="237" y="176"/>
                </a:lnTo>
                <a:lnTo>
                  <a:pt x="239" y="174"/>
                </a:lnTo>
                <a:lnTo>
                  <a:pt x="239" y="174"/>
                </a:lnTo>
                <a:lnTo>
                  <a:pt x="236" y="178"/>
                </a:lnTo>
                <a:lnTo>
                  <a:pt x="236" y="181"/>
                </a:lnTo>
                <a:lnTo>
                  <a:pt x="236" y="181"/>
                </a:lnTo>
                <a:close/>
                <a:moveTo>
                  <a:pt x="186" y="331"/>
                </a:moveTo>
                <a:lnTo>
                  <a:pt x="186" y="331"/>
                </a:lnTo>
                <a:lnTo>
                  <a:pt x="187" y="331"/>
                </a:lnTo>
                <a:lnTo>
                  <a:pt x="189" y="333"/>
                </a:lnTo>
                <a:lnTo>
                  <a:pt x="189" y="333"/>
                </a:lnTo>
                <a:lnTo>
                  <a:pt x="189" y="334"/>
                </a:lnTo>
                <a:lnTo>
                  <a:pt x="190" y="333"/>
                </a:lnTo>
                <a:lnTo>
                  <a:pt x="190" y="333"/>
                </a:lnTo>
                <a:lnTo>
                  <a:pt x="187" y="330"/>
                </a:lnTo>
                <a:lnTo>
                  <a:pt x="187" y="330"/>
                </a:lnTo>
                <a:lnTo>
                  <a:pt x="186" y="331"/>
                </a:lnTo>
                <a:lnTo>
                  <a:pt x="186" y="331"/>
                </a:lnTo>
                <a:close/>
                <a:moveTo>
                  <a:pt x="180" y="257"/>
                </a:moveTo>
                <a:lnTo>
                  <a:pt x="180" y="257"/>
                </a:lnTo>
                <a:lnTo>
                  <a:pt x="182" y="259"/>
                </a:lnTo>
                <a:lnTo>
                  <a:pt x="182" y="259"/>
                </a:lnTo>
                <a:lnTo>
                  <a:pt x="182" y="257"/>
                </a:lnTo>
                <a:lnTo>
                  <a:pt x="182" y="257"/>
                </a:lnTo>
                <a:lnTo>
                  <a:pt x="183" y="256"/>
                </a:lnTo>
                <a:lnTo>
                  <a:pt x="183" y="256"/>
                </a:lnTo>
                <a:lnTo>
                  <a:pt x="182" y="256"/>
                </a:lnTo>
                <a:lnTo>
                  <a:pt x="180" y="257"/>
                </a:lnTo>
                <a:lnTo>
                  <a:pt x="180" y="257"/>
                </a:lnTo>
                <a:close/>
                <a:moveTo>
                  <a:pt x="33" y="141"/>
                </a:moveTo>
                <a:lnTo>
                  <a:pt x="33" y="141"/>
                </a:lnTo>
                <a:lnTo>
                  <a:pt x="31" y="141"/>
                </a:lnTo>
                <a:lnTo>
                  <a:pt x="30" y="142"/>
                </a:lnTo>
                <a:lnTo>
                  <a:pt x="30" y="142"/>
                </a:lnTo>
                <a:lnTo>
                  <a:pt x="30" y="144"/>
                </a:lnTo>
                <a:lnTo>
                  <a:pt x="31" y="144"/>
                </a:lnTo>
                <a:lnTo>
                  <a:pt x="31" y="144"/>
                </a:lnTo>
                <a:lnTo>
                  <a:pt x="33" y="141"/>
                </a:lnTo>
                <a:lnTo>
                  <a:pt x="33" y="141"/>
                </a:lnTo>
                <a:close/>
                <a:moveTo>
                  <a:pt x="243" y="289"/>
                </a:moveTo>
                <a:lnTo>
                  <a:pt x="243" y="289"/>
                </a:lnTo>
                <a:lnTo>
                  <a:pt x="246" y="290"/>
                </a:lnTo>
                <a:lnTo>
                  <a:pt x="246" y="290"/>
                </a:lnTo>
                <a:lnTo>
                  <a:pt x="247" y="289"/>
                </a:lnTo>
                <a:lnTo>
                  <a:pt x="247" y="289"/>
                </a:lnTo>
                <a:lnTo>
                  <a:pt x="246" y="287"/>
                </a:lnTo>
                <a:lnTo>
                  <a:pt x="246" y="287"/>
                </a:lnTo>
                <a:lnTo>
                  <a:pt x="244" y="289"/>
                </a:lnTo>
                <a:lnTo>
                  <a:pt x="244" y="289"/>
                </a:lnTo>
                <a:lnTo>
                  <a:pt x="243" y="289"/>
                </a:lnTo>
                <a:lnTo>
                  <a:pt x="243" y="289"/>
                </a:lnTo>
                <a:close/>
                <a:moveTo>
                  <a:pt x="163" y="311"/>
                </a:moveTo>
                <a:lnTo>
                  <a:pt x="163" y="311"/>
                </a:lnTo>
                <a:lnTo>
                  <a:pt x="160" y="317"/>
                </a:lnTo>
                <a:lnTo>
                  <a:pt x="160" y="317"/>
                </a:lnTo>
                <a:lnTo>
                  <a:pt x="163" y="314"/>
                </a:lnTo>
                <a:lnTo>
                  <a:pt x="163" y="311"/>
                </a:lnTo>
                <a:lnTo>
                  <a:pt x="163" y="311"/>
                </a:lnTo>
                <a:close/>
                <a:moveTo>
                  <a:pt x="231" y="274"/>
                </a:moveTo>
                <a:lnTo>
                  <a:pt x="231" y="274"/>
                </a:lnTo>
                <a:lnTo>
                  <a:pt x="233" y="272"/>
                </a:lnTo>
                <a:lnTo>
                  <a:pt x="231" y="270"/>
                </a:lnTo>
                <a:lnTo>
                  <a:pt x="231" y="270"/>
                </a:lnTo>
                <a:lnTo>
                  <a:pt x="230" y="272"/>
                </a:lnTo>
                <a:lnTo>
                  <a:pt x="231" y="274"/>
                </a:lnTo>
                <a:lnTo>
                  <a:pt x="231" y="274"/>
                </a:lnTo>
                <a:close/>
                <a:moveTo>
                  <a:pt x="74" y="151"/>
                </a:moveTo>
                <a:lnTo>
                  <a:pt x="74" y="151"/>
                </a:lnTo>
                <a:lnTo>
                  <a:pt x="74" y="152"/>
                </a:lnTo>
                <a:lnTo>
                  <a:pt x="75" y="154"/>
                </a:lnTo>
                <a:lnTo>
                  <a:pt x="75" y="154"/>
                </a:lnTo>
                <a:lnTo>
                  <a:pt x="77" y="151"/>
                </a:lnTo>
                <a:lnTo>
                  <a:pt x="77" y="151"/>
                </a:lnTo>
                <a:lnTo>
                  <a:pt x="74" y="151"/>
                </a:lnTo>
                <a:lnTo>
                  <a:pt x="74" y="151"/>
                </a:lnTo>
                <a:close/>
                <a:moveTo>
                  <a:pt x="57" y="151"/>
                </a:moveTo>
                <a:lnTo>
                  <a:pt x="57" y="151"/>
                </a:lnTo>
                <a:lnTo>
                  <a:pt x="58" y="151"/>
                </a:lnTo>
                <a:lnTo>
                  <a:pt x="60" y="149"/>
                </a:lnTo>
                <a:lnTo>
                  <a:pt x="60" y="149"/>
                </a:lnTo>
                <a:lnTo>
                  <a:pt x="58" y="148"/>
                </a:lnTo>
                <a:lnTo>
                  <a:pt x="58" y="148"/>
                </a:lnTo>
                <a:lnTo>
                  <a:pt x="57" y="151"/>
                </a:lnTo>
                <a:lnTo>
                  <a:pt x="57" y="151"/>
                </a:lnTo>
                <a:close/>
                <a:moveTo>
                  <a:pt x="99" y="358"/>
                </a:moveTo>
                <a:lnTo>
                  <a:pt x="99" y="358"/>
                </a:lnTo>
                <a:lnTo>
                  <a:pt x="101" y="358"/>
                </a:lnTo>
                <a:lnTo>
                  <a:pt x="101" y="358"/>
                </a:lnTo>
                <a:lnTo>
                  <a:pt x="101" y="357"/>
                </a:lnTo>
                <a:lnTo>
                  <a:pt x="99" y="355"/>
                </a:lnTo>
                <a:lnTo>
                  <a:pt x="99" y="355"/>
                </a:lnTo>
                <a:lnTo>
                  <a:pt x="99" y="358"/>
                </a:lnTo>
                <a:lnTo>
                  <a:pt x="99" y="358"/>
                </a:lnTo>
                <a:close/>
                <a:moveTo>
                  <a:pt x="230" y="172"/>
                </a:moveTo>
                <a:lnTo>
                  <a:pt x="230" y="172"/>
                </a:lnTo>
                <a:lnTo>
                  <a:pt x="231" y="174"/>
                </a:lnTo>
                <a:lnTo>
                  <a:pt x="231" y="174"/>
                </a:lnTo>
                <a:lnTo>
                  <a:pt x="231" y="172"/>
                </a:lnTo>
                <a:lnTo>
                  <a:pt x="233" y="169"/>
                </a:lnTo>
                <a:lnTo>
                  <a:pt x="233" y="169"/>
                </a:lnTo>
                <a:lnTo>
                  <a:pt x="230" y="172"/>
                </a:lnTo>
                <a:lnTo>
                  <a:pt x="230" y="172"/>
                </a:lnTo>
                <a:close/>
                <a:moveTo>
                  <a:pt x="148" y="283"/>
                </a:moveTo>
                <a:lnTo>
                  <a:pt x="148" y="283"/>
                </a:lnTo>
                <a:lnTo>
                  <a:pt x="148" y="283"/>
                </a:lnTo>
                <a:lnTo>
                  <a:pt x="148" y="283"/>
                </a:lnTo>
                <a:lnTo>
                  <a:pt x="146" y="279"/>
                </a:lnTo>
                <a:lnTo>
                  <a:pt x="146" y="279"/>
                </a:lnTo>
                <a:lnTo>
                  <a:pt x="146" y="279"/>
                </a:lnTo>
                <a:lnTo>
                  <a:pt x="146" y="279"/>
                </a:lnTo>
                <a:lnTo>
                  <a:pt x="148" y="283"/>
                </a:lnTo>
                <a:lnTo>
                  <a:pt x="148" y="283"/>
                </a:lnTo>
                <a:close/>
                <a:moveTo>
                  <a:pt x="168" y="355"/>
                </a:moveTo>
                <a:lnTo>
                  <a:pt x="168" y="355"/>
                </a:lnTo>
                <a:lnTo>
                  <a:pt x="169" y="354"/>
                </a:lnTo>
                <a:lnTo>
                  <a:pt x="169" y="353"/>
                </a:lnTo>
                <a:lnTo>
                  <a:pt x="169" y="353"/>
                </a:lnTo>
                <a:lnTo>
                  <a:pt x="168" y="354"/>
                </a:lnTo>
                <a:lnTo>
                  <a:pt x="168" y="355"/>
                </a:lnTo>
                <a:lnTo>
                  <a:pt x="168" y="355"/>
                </a:lnTo>
                <a:close/>
                <a:moveTo>
                  <a:pt x="214" y="212"/>
                </a:moveTo>
                <a:lnTo>
                  <a:pt x="214" y="212"/>
                </a:lnTo>
                <a:lnTo>
                  <a:pt x="217" y="216"/>
                </a:lnTo>
                <a:lnTo>
                  <a:pt x="217" y="216"/>
                </a:lnTo>
                <a:lnTo>
                  <a:pt x="216" y="213"/>
                </a:lnTo>
                <a:lnTo>
                  <a:pt x="214" y="212"/>
                </a:lnTo>
                <a:lnTo>
                  <a:pt x="214" y="212"/>
                </a:lnTo>
                <a:close/>
                <a:moveTo>
                  <a:pt x="64" y="311"/>
                </a:moveTo>
                <a:lnTo>
                  <a:pt x="64" y="311"/>
                </a:lnTo>
                <a:lnTo>
                  <a:pt x="62" y="314"/>
                </a:lnTo>
                <a:lnTo>
                  <a:pt x="62" y="314"/>
                </a:lnTo>
                <a:lnTo>
                  <a:pt x="64" y="313"/>
                </a:lnTo>
                <a:lnTo>
                  <a:pt x="64" y="311"/>
                </a:lnTo>
                <a:lnTo>
                  <a:pt x="64" y="311"/>
                </a:lnTo>
                <a:close/>
                <a:moveTo>
                  <a:pt x="231" y="260"/>
                </a:moveTo>
                <a:lnTo>
                  <a:pt x="231" y="260"/>
                </a:lnTo>
                <a:lnTo>
                  <a:pt x="230" y="263"/>
                </a:lnTo>
                <a:lnTo>
                  <a:pt x="230" y="263"/>
                </a:lnTo>
                <a:lnTo>
                  <a:pt x="230" y="263"/>
                </a:lnTo>
                <a:lnTo>
                  <a:pt x="230" y="263"/>
                </a:lnTo>
                <a:lnTo>
                  <a:pt x="231" y="262"/>
                </a:lnTo>
                <a:lnTo>
                  <a:pt x="231" y="260"/>
                </a:lnTo>
                <a:lnTo>
                  <a:pt x="231" y="260"/>
                </a:lnTo>
                <a:close/>
                <a:moveTo>
                  <a:pt x="61" y="176"/>
                </a:moveTo>
                <a:lnTo>
                  <a:pt x="61" y="176"/>
                </a:lnTo>
                <a:lnTo>
                  <a:pt x="58" y="178"/>
                </a:lnTo>
                <a:lnTo>
                  <a:pt x="58" y="181"/>
                </a:lnTo>
                <a:lnTo>
                  <a:pt x="58" y="181"/>
                </a:lnTo>
                <a:lnTo>
                  <a:pt x="61" y="176"/>
                </a:lnTo>
                <a:lnTo>
                  <a:pt x="61" y="176"/>
                </a:lnTo>
                <a:close/>
                <a:moveTo>
                  <a:pt x="99" y="182"/>
                </a:moveTo>
                <a:lnTo>
                  <a:pt x="99" y="182"/>
                </a:lnTo>
                <a:lnTo>
                  <a:pt x="99" y="183"/>
                </a:lnTo>
                <a:lnTo>
                  <a:pt x="99" y="183"/>
                </a:lnTo>
                <a:lnTo>
                  <a:pt x="99" y="185"/>
                </a:lnTo>
                <a:lnTo>
                  <a:pt x="101" y="186"/>
                </a:lnTo>
                <a:lnTo>
                  <a:pt x="101" y="186"/>
                </a:lnTo>
                <a:lnTo>
                  <a:pt x="99" y="182"/>
                </a:lnTo>
                <a:lnTo>
                  <a:pt x="99" y="182"/>
                </a:lnTo>
                <a:close/>
                <a:moveTo>
                  <a:pt x="69" y="311"/>
                </a:moveTo>
                <a:lnTo>
                  <a:pt x="69" y="311"/>
                </a:lnTo>
                <a:lnTo>
                  <a:pt x="69" y="310"/>
                </a:lnTo>
                <a:lnTo>
                  <a:pt x="69" y="310"/>
                </a:lnTo>
                <a:lnTo>
                  <a:pt x="68" y="311"/>
                </a:lnTo>
                <a:lnTo>
                  <a:pt x="69" y="314"/>
                </a:lnTo>
                <a:lnTo>
                  <a:pt x="69" y="314"/>
                </a:lnTo>
                <a:lnTo>
                  <a:pt x="69" y="311"/>
                </a:lnTo>
                <a:lnTo>
                  <a:pt x="69" y="311"/>
                </a:lnTo>
                <a:close/>
                <a:moveTo>
                  <a:pt x="118" y="236"/>
                </a:moveTo>
                <a:lnTo>
                  <a:pt x="118" y="236"/>
                </a:lnTo>
                <a:lnTo>
                  <a:pt x="116" y="237"/>
                </a:lnTo>
                <a:lnTo>
                  <a:pt x="116" y="239"/>
                </a:lnTo>
                <a:lnTo>
                  <a:pt x="116" y="239"/>
                </a:lnTo>
                <a:lnTo>
                  <a:pt x="118" y="239"/>
                </a:lnTo>
                <a:lnTo>
                  <a:pt x="118" y="236"/>
                </a:lnTo>
                <a:lnTo>
                  <a:pt x="118" y="236"/>
                </a:lnTo>
                <a:close/>
                <a:moveTo>
                  <a:pt x="98" y="279"/>
                </a:moveTo>
                <a:lnTo>
                  <a:pt x="98" y="279"/>
                </a:lnTo>
                <a:lnTo>
                  <a:pt x="98" y="279"/>
                </a:lnTo>
                <a:lnTo>
                  <a:pt x="98" y="279"/>
                </a:lnTo>
                <a:lnTo>
                  <a:pt x="96" y="283"/>
                </a:lnTo>
                <a:lnTo>
                  <a:pt x="96" y="283"/>
                </a:lnTo>
                <a:lnTo>
                  <a:pt x="96" y="283"/>
                </a:lnTo>
                <a:lnTo>
                  <a:pt x="96" y="283"/>
                </a:lnTo>
                <a:lnTo>
                  <a:pt x="98" y="279"/>
                </a:lnTo>
                <a:lnTo>
                  <a:pt x="98" y="279"/>
                </a:lnTo>
                <a:close/>
                <a:moveTo>
                  <a:pt x="186" y="218"/>
                </a:moveTo>
                <a:lnTo>
                  <a:pt x="186" y="218"/>
                </a:lnTo>
                <a:lnTo>
                  <a:pt x="186" y="220"/>
                </a:lnTo>
                <a:lnTo>
                  <a:pt x="186" y="220"/>
                </a:lnTo>
                <a:lnTo>
                  <a:pt x="187" y="219"/>
                </a:lnTo>
                <a:lnTo>
                  <a:pt x="186" y="218"/>
                </a:lnTo>
                <a:lnTo>
                  <a:pt x="186" y="218"/>
                </a:lnTo>
                <a:close/>
                <a:moveTo>
                  <a:pt x="172" y="147"/>
                </a:moveTo>
                <a:lnTo>
                  <a:pt x="172" y="147"/>
                </a:lnTo>
                <a:lnTo>
                  <a:pt x="172" y="147"/>
                </a:lnTo>
                <a:lnTo>
                  <a:pt x="172" y="147"/>
                </a:lnTo>
                <a:lnTo>
                  <a:pt x="177" y="147"/>
                </a:lnTo>
                <a:lnTo>
                  <a:pt x="177" y="147"/>
                </a:lnTo>
                <a:lnTo>
                  <a:pt x="177" y="147"/>
                </a:lnTo>
                <a:lnTo>
                  <a:pt x="177" y="147"/>
                </a:lnTo>
                <a:lnTo>
                  <a:pt x="172" y="147"/>
                </a:lnTo>
                <a:lnTo>
                  <a:pt x="172" y="147"/>
                </a:lnTo>
                <a:close/>
                <a:moveTo>
                  <a:pt x="38" y="179"/>
                </a:moveTo>
                <a:lnTo>
                  <a:pt x="38" y="179"/>
                </a:lnTo>
                <a:lnTo>
                  <a:pt x="38" y="176"/>
                </a:lnTo>
                <a:lnTo>
                  <a:pt x="37" y="175"/>
                </a:lnTo>
                <a:lnTo>
                  <a:pt x="37" y="175"/>
                </a:lnTo>
                <a:lnTo>
                  <a:pt x="38" y="179"/>
                </a:lnTo>
                <a:lnTo>
                  <a:pt x="38" y="179"/>
                </a:lnTo>
                <a:close/>
                <a:moveTo>
                  <a:pt x="87" y="242"/>
                </a:moveTo>
                <a:lnTo>
                  <a:pt x="87" y="242"/>
                </a:lnTo>
                <a:lnTo>
                  <a:pt x="85" y="243"/>
                </a:lnTo>
                <a:lnTo>
                  <a:pt x="85" y="245"/>
                </a:lnTo>
                <a:lnTo>
                  <a:pt x="85" y="245"/>
                </a:lnTo>
                <a:lnTo>
                  <a:pt x="87" y="242"/>
                </a:lnTo>
                <a:lnTo>
                  <a:pt x="87" y="242"/>
                </a:lnTo>
                <a:close/>
                <a:moveTo>
                  <a:pt x="268" y="142"/>
                </a:moveTo>
                <a:lnTo>
                  <a:pt x="268" y="142"/>
                </a:lnTo>
                <a:lnTo>
                  <a:pt x="268" y="142"/>
                </a:lnTo>
                <a:lnTo>
                  <a:pt x="268" y="142"/>
                </a:lnTo>
                <a:lnTo>
                  <a:pt x="270" y="142"/>
                </a:lnTo>
                <a:lnTo>
                  <a:pt x="268" y="141"/>
                </a:lnTo>
                <a:lnTo>
                  <a:pt x="268" y="141"/>
                </a:lnTo>
                <a:lnTo>
                  <a:pt x="268" y="141"/>
                </a:lnTo>
                <a:lnTo>
                  <a:pt x="268" y="141"/>
                </a:lnTo>
                <a:lnTo>
                  <a:pt x="268" y="142"/>
                </a:lnTo>
                <a:lnTo>
                  <a:pt x="268" y="142"/>
                </a:lnTo>
                <a:close/>
                <a:moveTo>
                  <a:pt x="153" y="158"/>
                </a:moveTo>
                <a:lnTo>
                  <a:pt x="153" y="158"/>
                </a:lnTo>
                <a:lnTo>
                  <a:pt x="155" y="156"/>
                </a:lnTo>
                <a:lnTo>
                  <a:pt x="155" y="156"/>
                </a:lnTo>
                <a:lnTo>
                  <a:pt x="153" y="156"/>
                </a:lnTo>
                <a:lnTo>
                  <a:pt x="153" y="158"/>
                </a:lnTo>
                <a:lnTo>
                  <a:pt x="153" y="158"/>
                </a:lnTo>
                <a:close/>
                <a:moveTo>
                  <a:pt x="67" y="307"/>
                </a:moveTo>
                <a:lnTo>
                  <a:pt x="67" y="307"/>
                </a:lnTo>
                <a:lnTo>
                  <a:pt x="67" y="306"/>
                </a:lnTo>
                <a:lnTo>
                  <a:pt x="67" y="304"/>
                </a:lnTo>
                <a:lnTo>
                  <a:pt x="67" y="304"/>
                </a:lnTo>
                <a:lnTo>
                  <a:pt x="67" y="307"/>
                </a:lnTo>
                <a:lnTo>
                  <a:pt x="67" y="307"/>
                </a:lnTo>
                <a:close/>
                <a:moveTo>
                  <a:pt x="239" y="280"/>
                </a:moveTo>
                <a:lnTo>
                  <a:pt x="239" y="280"/>
                </a:lnTo>
                <a:lnTo>
                  <a:pt x="237" y="280"/>
                </a:lnTo>
                <a:lnTo>
                  <a:pt x="237" y="280"/>
                </a:lnTo>
                <a:lnTo>
                  <a:pt x="237" y="283"/>
                </a:lnTo>
                <a:lnTo>
                  <a:pt x="237" y="283"/>
                </a:lnTo>
                <a:lnTo>
                  <a:pt x="237" y="283"/>
                </a:lnTo>
                <a:lnTo>
                  <a:pt x="237" y="283"/>
                </a:lnTo>
                <a:lnTo>
                  <a:pt x="239" y="280"/>
                </a:lnTo>
                <a:lnTo>
                  <a:pt x="239" y="280"/>
                </a:lnTo>
                <a:close/>
                <a:moveTo>
                  <a:pt x="179" y="222"/>
                </a:moveTo>
                <a:lnTo>
                  <a:pt x="179" y="222"/>
                </a:lnTo>
                <a:lnTo>
                  <a:pt x="179" y="220"/>
                </a:lnTo>
                <a:lnTo>
                  <a:pt x="179" y="220"/>
                </a:lnTo>
                <a:lnTo>
                  <a:pt x="179" y="222"/>
                </a:lnTo>
                <a:lnTo>
                  <a:pt x="179" y="222"/>
                </a:lnTo>
                <a:close/>
                <a:moveTo>
                  <a:pt x="291" y="75"/>
                </a:moveTo>
                <a:lnTo>
                  <a:pt x="291" y="75"/>
                </a:lnTo>
                <a:lnTo>
                  <a:pt x="291" y="75"/>
                </a:lnTo>
                <a:lnTo>
                  <a:pt x="291" y="75"/>
                </a:lnTo>
                <a:lnTo>
                  <a:pt x="290" y="77"/>
                </a:lnTo>
                <a:lnTo>
                  <a:pt x="290" y="77"/>
                </a:lnTo>
                <a:lnTo>
                  <a:pt x="290" y="77"/>
                </a:lnTo>
                <a:lnTo>
                  <a:pt x="290" y="77"/>
                </a:lnTo>
                <a:lnTo>
                  <a:pt x="291" y="75"/>
                </a:lnTo>
                <a:lnTo>
                  <a:pt x="291" y="75"/>
                </a:lnTo>
                <a:close/>
                <a:moveTo>
                  <a:pt x="111" y="147"/>
                </a:move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112" y="147"/>
                </a:lnTo>
                <a:lnTo>
                  <a:pt x="112" y="147"/>
                </a:lnTo>
                <a:lnTo>
                  <a:pt x="112" y="147"/>
                </a:lnTo>
                <a:lnTo>
                  <a:pt x="112" y="147"/>
                </a:lnTo>
                <a:lnTo>
                  <a:pt x="111" y="147"/>
                </a:lnTo>
                <a:lnTo>
                  <a:pt x="111" y="147"/>
                </a:lnTo>
                <a:close/>
                <a:moveTo>
                  <a:pt x="244" y="148"/>
                </a:moveTo>
                <a:lnTo>
                  <a:pt x="244" y="148"/>
                </a:lnTo>
                <a:lnTo>
                  <a:pt x="244" y="148"/>
                </a:lnTo>
                <a:lnTo>
                  <a:pt x="244" y="148"/>
                </a:lnTo>
                <a:lnTo>
                  <a:pt x="246" y="147"/>
                </a:lnTo>
                <a:lnTo>
                  <a:pt x="246" y="147"/>
                </a:lnTo>
                <a:lnTo>
                  <a:pt x="244" y="148"/>
                </a:lnTo>
                <a:lnTo>
                  <a:pt x="244" y="148"/>
                </a:lnTo>
                <a:close/>
                <a:moveTo>
                  <a:pt x="186" y="318"/>
                </a:moveTo>
                <a:lnTo>
                  <a:pt x="186" y="318"/>
                </a:lnTo>
                <a:lnTo>
                  <a:pt x="186" y="318"/>
                </a:lnTo>
                <a:lnTo>
                  <a:pt x="186" y="318"/>
                </a:lnTo>
                <a:lnTo>
                  <a:pt x="187" y="318"/>
                </a:lnTo>
                <a:lnTo>
                  <a:pt x="187" y="320"/>
                </a:lnTo>
                <a:lnTo>
                  <a:pt x="187" y="320"/>
                </a:lnTo>
                <a:lnTo>
                  <a:pt x="186" y="318"/>
                </a:lnTo>
                <a:lnTo>
                  <a:pt x="186" y="318"/>
                </a:lnTo>
                <a:close/>
                <a:moveTo>
                  <a:pt x="48" y="193"/>
                </a:moveTo>
                <a:lnTo>
                  <a:pt x="48" y="193"/>
                </a:lnTo>
                <a:lnTo>
                  <a:pt x="47" y="193"/>
                </a:lnTo>
                <a:lnTo>
                  <a:pt x="47" y="193"/>
                </a:lnTo>
                <a:lnTo>
                  <a:pt x="48" y="195"/>
                </a:lnTo>
                <a:lnTo>
                  <a:pt x="48" y="195"/>
                </a:lnTo>
                <a:lnTo>
                  <a:pt x="48" y="195"/>
                </a:lnTo>
                <a:lnTo>
                  <a:pt x="48" y="195"/>
                </a:lnTo>
                <a:lnTo>
                  <a:pt x="48" y="193"/>
                </a:lnTo>
                <a:lnTo>
                  <a:pt x="48" y="193"/>
                </a:lnTo>
                <a:close/>
                <a:moveTo>
                  <a:pt x="125" y="360"/>
                </a:moveTo>
                <a:lnTo>
                  <a:pt x="125" y="360"/>
                </a:lnTo>
                <a:lnTo>
                  <a:pt x="123" y="358"/>
                </a:lnTo>
                <a:lnTo>
                  <a:pt x="123" y="360"/>
                </a:lnTo>
                <a:lnTo>
                  <a:pt x="123" y="360"/>
                </a:lnTo>
                <a:lnTo>
                  <a:pt x="125" y="360"/>
                </a:lnTo>
                <a:lnTo>
                  <a:pt x="125" y="360"/>
                </a:lnTo>
                <a:close/>
                <a:moveTo>
                  <a:pt x="192" y="228"/>
                </a:moveTo>
                <a:lnTo>
                  <a:pt x="192" y="228"/>
                </a:lnTo>
                <a:lnTo>
                  <a:pt x="192" y="228"/>
                </a:lnTo>
                <a:lnTo>
                  <a:pt x="192" y="228"/>
                </a:lnTo>
                <a:lnTo>
                  <a:pt x="190" y="229"/>
                </a:lnTo>
                <a:lnTo>
                  <a:pt x="190" y="229"/>
                </a:lnTo>
                <a:lnTo>
                  <a:pt x="190" y="229"/>
                </a:lnTo>
                <a:lnTo>
                  <a:pt x="190" y="229"/>
                </a:lnTo>
                <a:lnTo>
                  <a:pt x="192" y="228"/>
                </a:lnTo>
                <a:lnTo>
                  <a:pt x="192" y="228"/>
                </a:lnTo>
                <a:close/>
                <a:moveTo>
                  <a:pt x="87" y="145"/>
                </a:move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85" y="145"/>
                </a:lnTo>
                <a:lnTo>
                  <a:pt x="85" y="145"/>
                </a:lnTo>
                <a:lnTo>
                  <a:pt x="85" y="145"/>
                </a:lnTo>
                <a:lnTo>
                  <a:pt x="85" y="145"/>
                </a:lnTo>
                <a:lnTo>
                  <a:pt x="87" y="145"/>
                </a:lnTo>
                <a:lnTo>
                  <a:pt x="87" y="145"/>
                </a:lnTo>
                <a:close/>
                <a:moveTo>
                  <a:pt x="200" y="357"/>
                </a:moveTo>
                <a:lnTo>
                  <a:pt x="200" y="357"/>
                </a:lnTo>
                <a:lnTo>
                  <a:pt x="200" y="357"/>
                </a:lnTo>
                <a:lnTo>
                  <a:pt x="200" y="357"/>
                </a:lnTo>
                <a:lnTo>
                  <a:pt x="202" y="357"/>
                </a:lnTo>
                <a:lnTo>
                  <a:pt x="202" y="357"/>
                </a:lnTo>
                <a:lnTo>
                  <a:pt x="202" y="357"/>
                </a:lnTo>
                <a:lnTo>
                  <a:pt x="202" y="357"/>
                </a:lnTo>
                <a:lnTo>
                  <a:pt x="200" y="357"/>
                </a:lnTo>
                <a:lnTo>
                  <a:pt x="200" y="357"/>
                </a:lnTo>
                <a:close/>
                <a:moveTo>
                  <a:pt x="84" y="145"/>
                </a:moveTo>
                <a:lnTo>
                  <a:pt x="84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2" y="145"/>
                </a:lnTo>
                <a:lnTo>
                  <a:pt x="84" y="145"/>
                </a:lnTo>
                <a:lnTo>
                  <a:pt x="84" y="145"/>
                </a:lnTo>
                <a:close/>
                <a:moveTo>
                  <a:pt x="47" y="156"/>
                </a:moveTo>
                <a:lnTo>
                  <a:pt x="47" y="156"/>
                </a:lnTo>
                <a:lnTo>
                  <a:pt x="47" y="156"/>
                </a:lnTo>
                <a:lnTo>
                  <a:pt x="47" y="156"/>
                </a:lnTo>
                <a:lnTo>
                  <a:pt x="47" y="158"/>
                </a:lnTo>
                <a:lnTo>
                  <a:pt x="47" y="158"/>
                </a:lnTo>
                <a:lnTo>
                  <a:pt x="47" y="158"/>
                </a:lnTo>
                <a:lnTo>
                  <a:pt x="47" y="158"/>
                </a:lnTo>
                <a:lnTo>
                  <a:pt x="47" y="156"/>
                </a:lnTo>
                <a:lnTo>
                  <a:pt x="47" y="156"/>
                </a:lnTo>
                <a:close/>
                <a:moveTo>
                  <a:pt x="230" y="144"/>
                </a:moveTo>
                <a:lnTo>
                  <a:pt x="230" y="144"/>
                </a:lnTo>
                <a:lnTo>
                  <a:pt x="230" y="144"/>
                </a:lnTo>
                <a:lnTo>
                  <a:pt x="230" y="144"/>
                </a:lnTo>
                <a:lnTo>
                  <a:pt x="231" y="144"/>
                </a:lnTo>
                <a:lnTo>
                  <a:pt x="231" y="144"/>
                </a:lnTo>
                <a:lnTo>
                  <a:pt x="231" y="144"/>
                </a:lnTo>
                <a:lnTo>
                  <a:pt x="231" y="144"/>
                </a:lnTo>
                <a:lnTo>
                  <a:pt x="230" y="144"/>
                </a:lnTo>
                <a:lnTo>
                  <a:pt x="230" y="144"/>
                </a:lnTo>
                <a:close/>
                <a:moveTo>
                  <a:pt x="50" y="148"/>
                </a:moveTo>
                <a:lnTo>
                  <a:pt x="50" y="148"/>
                </a:lnTo>
                <a:lnTo>
                  <a:pt x="50" y="148"/>
                </a:lnTo>
                <a:lnTo>
                  <a:pt x="50" y="148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0" y="148"/>
                </a:lnTo>
                <a:lnTo>
                  <a:pt x="50" y="148"/>
                </a:lnTo>
                <a:close/>
                <a:moveTo>
                  <a:pt x="132" y="156"/>
                </a:moveTo>
                <a:lnTo>
                  <a:pt x="132" y="156"/>
                </a:lnTo>
                <a:lnTo>
                  <a:pt x="131" y="155"/>
                </a:lnTo>
                <a:lnTo>
                  <a:pt x="131" y="155"/>
                </a:lnTo>
                <a:lnTo>
                  <a:pt x="131" y="156"/>
                </a:lnTo>
                <a:lnTo>
                  <a:pt x="131" y="156"/>
                </a:lnTo>
                <a:lnTo>
                  <a:pt x="131" y="156"/>
                </a:lnTo>
                <a:lnTo>
                  <a:pt x="131" y="156"/>
                </a:lnTo>
                <a:lnTo>
                  <a:pt x="132" y="156"/>
                </a:lnTo>
                <a:lnTo>
                  <a:pt x="132" y="156"/>
                </a:lnTo>
                <a:close/>
                <a:moveTo>
                  <a:pt x="136" y="156"/>
                </a:moveTo>
                <a:lnTo>
                  <a:pt x="136" y="156"/>
                </a:lnTo>
                <a:lnTo>
                  <a:pt x="136" y="156"/>
                </a:lnTo>
                <a:lnTo>
                  <a:pt x="136" y="156"/>
                </a:lnTo>
                <a:lnTo>
                  <a:pt x="138" y="156"/>
                </a:lnTo>
                <a:lnTo>
                  <a:pt x="138" y="156"/>
                </a:lnTo>
                <a:lnTo>
                  <a:pt x="136" y="155"/>
                </a:lnTo>
                <a:lnTo>
                  <a:pt x="136" y="155"/>
                </a:lnTo>
                <a:lnTo>
                  <a:pt x="136" y="156"/>
                </a:lnTo>
                <a:lnTo>
                  <a:pt x="136" y="156"/>
                </a:lnTo>
                <a:close/>
                <a:moveTo>
                  <a:pt x="65" y="341"/>
                </a:moveTo>
                <a:lnTo>
                  <a:pt x="65" y="341"/>
                </a:lnTo>
                <a:lnTo>
                  <a:pt x="65" y="341"/>
                </a:lnTo>
                <a:lnTo>
                  <a:pt x="65" y="341"/>
                </a:lnTo>
                <a:lnTo>
                  <a:pt x="64" y="341"/>
                </a:lnTo>
                <a:lnTo>
                  <a:pt x="64" y="341"/>
                </a:lnTo>
                <a:lnTo>
                  <a:pt x="64" y="343"/>
                </a:lnTo>
                <a:lnTo>
                  <a:pt x="64" y="343"/>
                </a:lnTo>
                <a:lnTo>
                  <a:pt x="64" y="343"/>
                </a:lnTo>
                <a:lnTo>
                  <a:pt x="64" y="343"/>
                </a:lnTo>
                <a:lnTo>
                  <a:pt x="65" y="341"/>
                </a:lnTo>
                <a:lnTo>
                  <a:pt x="65" y="341"/>
                </a:lnTo>
                <a:close/>
                <a:moveTo>
                  <a:pt x="197" y="357"/>
                </a:moveTo>
                <a:lnTo>
                  <a:pt x="197" y="357"/>
                </a:lnTo>
                <a:lnTo>
                  <a:pt x="197" y="357"/>
                </a:lnTo>
                <a:lnTo>
                  <a:pt x="197" y="357"/>
                </a:lnTo>
                <a:lnTo>
                  <a:pt x="199" y="357"/>
                </a:lnTo>
                <a:lnTo>
                  <a:pt x="199" y="357"/>
                </a:lnTo>
                <a:lnTo>
                  <a:pt x="199" y="357"/>
                </a:lnTo>
                <a:lnTo>
                  <a:pt x="199" y="357"/>
                </a:lnTo>
                <a:lnTo>
                  <a:pt x="197" y="357"/>
                </a:lnTo>
                <a:lnTo>
                  <a:pt x="197" y="357"/>
                </a:lnTo>
                <a:close/>
                <a:moveTo>
                  <a:pt x="145" y="284"/>
                </a:moveTo>
                <a:lnTo>
                  <a:pt x="145" y="284"/>
                </a:lnTo>
                <a:lnTo>
                  <a:pt x="145" y="284"/>
                </a:lnTo>
                <a:lnTo>
                  <a:pt x="145" y="284"/>
                </a:lnTo>
                <a:lnTo>
                  <a:pt x="145" y="286"/>
                </a:lnTo>
                <a:lnTo>
                  <a:pt x="145" y="286"/>
                </a:lnTo>
                <a:lnTo>
                  <a:pt x="145" y="286"/>
                </a:lnTo>
                <a:lnTo>
                  <a:pt x="145" y="286"/>
                </a:lnTo>
                <a:lnTo>
                  <a:pt x="145" y="284"/>
                </a:lnTo>
                <a:lnTo>
                  <a:pt x="145" y="284"/>
                </a:lnTo>
                <a:close/>
                <a:moveTo>
                  <a:pt x="155" y="287"/>
                </a:moveTo>
                <a:lnTo>
                  <a:pt x="155" y="287"/>
                </a:lnTo>
                <a:lnTo>
                  <a:pt x="156" y="287"/>
                </a:lnTo>
                <a:lnTo>
                  <a:pt x="156" y="287"/>
                </a:lnTo>
                <a:lnTo>
                  <a:pt x="155" y="286"/>
                </a:lnTo>
                <a:lnTo>
                  <a:pt x="155" y="286"/>
                </a:lnTo>
                <a:lnTo>
                  <a:pt x="155" y="286"/>
                </a:lnTo>
                <a:lnTo>
                  <a:pt x="155" y="286"/>
                </a:lnTo>
                <a:lnTo>
                  <a:pt x="155" y="287"/>
                </a:lnTo>
                <a:lnTo>
                  <a:pt x="155" y="28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1" name="Freeform 154"/>
          <p:cNvSpPr>
            <a:spLocks noEditPoints="1"/>
          </p:cNvSpPr>
          <p:nvPr/>
        </p:nvSpPr>
        <p:spPr bwMode="auto">
          <a:xfrm>
            <a:off x="8322970" y="1574983"/>
            <a:ext cx="392358" cy="120150"/>
          </a:xfrm>
          <a:custGeom>
            <a:avLst/>
            <a:gdLst>
              <a:gd name="T0" fmla="*/ 0 w 223"/>
              <a:gd name="T1" fmla="*/ 45 h 71"/>
              <a:gd name="T2" fmla="*/ 90 w 223"/>
              <a:gd name="T3" fmla="*/ 0 h 71"/>
              <a:gd name="T4" fmla="*/ 219 w 223"/>
              <a:gd name="T5" fmla="*/ 19 h 71"/>
              <a:gd name="T6" fmla="*/ 176 w 223"/>
              <a:gd name="T7" fmla="*/ 66 h 71"/>
              <a:gd name="T8" fmla="*/ 9 w 223"/>
              <a:gd name="T9" fmla="*/ 29 h 71"/>
              <a:gd name="T10" fmla="*/ 37 w 223"/>
              <a:gd name="T11" fmla="*/ 66 h 71"/>
              <a:gd name="T12" fmla="*/ 12 w 223"/>
              <a:gd name="T13" fmla="*/ 35 h 71"/>
              <a:gd name="T14" fmla="*/ 198 w 223"/>
              <a:gd name="T15" fmla="*/ 15 h 71"/>
              <a:gd name="T16" fmla="*/ 216 w 223"/>
              <a:gd name="T17" fmla="*/ 42 h 71"/>
              <a:gd name="T18" fmla="*/ 184 w 223"/>
              <a:gd name="T19" fmla="*/ 9 h 71"/>
              <a:gd name="T20" fmla="*/ 151 w 223"/>
              <a:gd name="T21" fmla="*/ 54 h 71"/>
              <a:gd name="T22" fmla="*/ 176 w 223"/>
              <a:gd name="T23" fmla="*/ 46 h 71"/>
              <a:gd name="T24" fmla="*/ 61 w 223"/>
              <a:gd name="T25" fmla="*/ 25 h 71"/>
              <a:gd name="T26" fmla="*/ 40 w 223"/>
              <a:gd name="T27" fmla="*/ 45 h 71"/>
              <a:gd name="T28" fmla="*/ 139 w 223"/>
              <a:gd name="T29" fmla="*/ 28 h 71"/>
              <a:gd name="T30" fmla="*/ 201 w 223"/>
              <a:gd name="T31" fmla="*/ 29 h 71"/>
              <a:gd name="T32" fmla="*/ 186 w 223"/>
              <a:gd name="T33" fmla="*/ 22 h 71"/>
              <a:gd name="T34" fmla="*/ 196 w 223"/>
              <a:gd name="T35" fmla="*/ 35 h 71"/>
              <a:gd name="T36" fmla="*/ 73 w 223"/>
              <a:gd name="T37" fmla="*/ 51 h 71"/>
              <a:gd name="T38" fmla="*/ 78 w 223"/>
              <a:gd name="T39" fmla="*/ 5 h 71"/>
              <a:gd name="T40" fmla="*/ 90 w 223"/>
              <a:gd name="T41" fmla="*/ 48 h 71"/>
              <a:gd name="T42" fmla="*/ 85 w 223"/>
              <a:gd name="T43" fmla="*/ 51 h 71"/>
              <a:gd name="T44" fmla="*/ 83 w 223"/>
              <a:gd name="T45" fmla="*/ 14 h 71"/>
              <a:gd name="T46" fmla="*/ 112 w 223"/>
              <a:gd name="T47" fmla="*/ 39 h 71"/>
              <a:gd name="T48" fmla="*/ 179 w 223"/>
              <a:gd name="T49" fmla="*/ 31 h 71"/>
              <a:gd name="T50" fmla="*/ 64 w 223"/>
              <a:gd name="T51" fmla="*/ 34 h 71"/>
              <a:gd name="T52" fmla="*/ 103 w 223"/>
              <a:gd name="T53" fmla="*/ 59 h 71"/>
              <a:gd name="T54" fmla="*/ 91 w 223"/>
              <a:gd name="T55" fmla="*/ 62 h 71"/>
              <a:gd name="T56" fmla="*/ 97 w 223"/>
              <a:gd name="T57" fmla="*/ 18 h 71"/>
              <a:gd name="T58" fmla="*/ 93 w 223"/>
              <a:gd name="T59" fmla="*/ 24 h 71"/>
              <a:gd name="T60" fmla="*/ 36 w 223"/>
              <a:gd name="T61" fmla="*/ 36 h 71"/>
              <a:gd name="T62" fmla="*/ 158 w 223"/>
              <a:gd name="T63" fmla="*/ 34 h 71"/>
              <a:gd name="T64" fmla="*/ 20 w 223"/>
              <a:gd name="T65" fmla="*/ 44 h 71"/>
              <a:gd name="T66" fmla="*/ 105 w 223"/>
              <a:gd name="T67" fmla="*/ 54 h 71"/>
              <a:gd name="T68" fmla="*/ 134 w 223"/>
              <a:gd name="T69" fmla="*/ 48 h 71"/>
              <a:gd name="T70" fmla="*/ 49 w 223"/>
              <a:gd name="T71" fmla="*/ 54 h 71"/>
              <a:gd name="T72" fmla="*/ 202 w 223"/>
              <a:gd name="T73" fmla="*/ 35 h 71"/>
              <a:gd name="T74" fmla="*/ 115 w 223"/>
              <a:gd name="T75" fmla="*/ 14 h 71"/>
              <a:gd name="T76" fmla="*/ 41 w 223"/>
              <a:gd name="T77" fmla="*/ 24 h 71"/>
              <a:gd name="T78" fmla="*/ 118 w 223"/>
              <a:gd name="T79" fmla="*/ 55 h 71"/>
              <a:gd name="T80" fmla="*/ 88 w 223"/>
              <a:gd name="T81" fmla="*/ 19 h 71"/>
              <a:gd name="T82" fmla="*/ 90 w 223"/>
              <a:gd name="T83" fmla="*/ 39 h 71"/>
              <a:gd name="T84" fmla="*/ 63 w 223"/>
              <a:gd name="T85" fmla="*/ 41 h 71"/>
              <a:gd name="T86" fmla="*/ 114 w 223"/>
              <a:gd name="T87" fmla="*/ 25 h 71"/>
              <a:gd name="T88" fmla="*/ 73 w 223"/>
              <a:gd name="T89" fmla="*/ 35 h 71"/>
              <a:gd name="T90" fmla="*/ 81 w 223"/>
              <a:gd name="T91" fmla="*/ 25 h 71"/>
              <a:gd name="T92" fmla="*/ 44 w 223"/>
              <a:gd name="T93" fmla="*/ 17 h 71"/>
              <a:gd name="T94" fmla="*/ 117 w 223"/>
              <a:gd name="T95" fmla="*/ 49 h 71"/>
              <a:gd name="T96" fmla="*/ 147 w 223"/>
              <a:gd name="T97" fmla="*/ 29 h 71"/>
              <a:gd name="T98" fmla="*/ 71 w 223"/>
              <a:gd name="T99" fmla="*/ 27 h 71"/>
              <a:gd name="T100" fmla="*/ 100 w 223"/>
              <a:gd name="T101" fmla="*/ 45 h 71"/>
              <a:gd name="T102" fmla="*/ 68 w 223"/>
              <a:gd name="T103" fmla="*/ 46 h 71"/>
              <a:gd name="T104" fmla="*/ 147 w 223"/>
              <a:gd name="T105" fmla="*/ 44 h 71"/>
              <a:gd name="T106" fmla="*/ 34 w 223"/>
              <a:gd name="T107" fmla="*/ 44 h 71"/>
              <a:gd name="T108" fmla="*/ 112 w 223"/>
              <a:gd name="T109" fmla="*/ 63 h 71"/>
              <a:gd name="T110" fmla="*/ 73 w 223"/>
              <a:gd name="T111" fmla="*/ 59 h 71"/>
              <a:gd name="T112" fmla="*/ 130 w 223"/>
              <a:gd name="T113" fmla="*/ 58 h 71"/>
              <a:gd name="T114" fmla="*/ 98 w 223"/>
              <a:gd name="T115" fmla="*/ 4 h 71"/>
              <a:gd name="T116" fmla="*/ 17 w 223"/>
              <a:gd name="T117" fmla="*/ 29 h 71"/>
              <a:gd name="T118" fmla="*/ 147 w 223"/>
              <a:gd name="T119" fmla="*/ 49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23" h="71">
                <a:moveTo>
                  <a:pt x="100" y="71"/>
                </a:moveTo>
                <a:lnTo>
                  <a:pt x="100" y="71"/>
                </a:lnTo>
                <a:lnTo>
                  <a:pt x="57" y="71"/>
                </a:lnTo>
                <a:lnTo>
                  <a:pt x="57" y="71"/>
                </a:lnTo>
                <a:lnTo>
                  <a:pt x="44" y="71"/>
                </a:lnTo>
                <a:lnTo>
                  <a:pt x="31" y="69"/>
                </a:lnTo>
                <a:lnTo>
                  <a:pt x="31" y="69"/>
                </a:lnTo>
                <a:lnTo>
                  <a:pt x="23" y="66"/>
                </a:lnTo>
                <a:lnTo>
                  <a:pt x="14" y="63"/>
                </a:lnTo>
                <a:lnTo>
                  <a:pt x="14" y="63"/>
                </a:lnTo>
                <a:lnTo>
                  <a:pt x="9" y="59"/>
                </a:lnTo>
                <a:lnTo>
                  <a:pt x="4" y="55"/>
                </a:lnTo>
                <a:lnTo>
                  <a:pt x="4" y="55"/>
                </a:lnTo>
                <a:lnTo>
                  <a:pt x="2" y="51"/>
                </a:lnTo>
                <a:lnTo>
                  <a:pt x="0" y="45"/>
                </a:lnTo>
                <a:lnTo>
                  <a:pt x="0" y="45"/>
                </a:lnTo>
                <a:lnTo>
                  <a:pt x="0" y="39"/>
                </a:lnTo>
                <a:lnTo>
                  <a:pt x="0" y="39"/>
                </a:lnTo>
                <a:lnTo>
                  <a:pt x="3" y="32"/>
                </a:lnTo>
                <a:lnTo>
                  <a:pt x="6" y="27"/>
                </a:lnTo>
                <a:lnTo>
                  <a:pt x="6" y="27"/>
                </a:lnTo>
                <a:lnTo>
                  <a:pt x="17" y="17"/>
                </a:lnTo>
                <a:lnTo>
                  <a:pt x="23" y="14"/>
                </a:lnTo>
                <a:lnTo>
                  <a:pt x="29" y="11"/>
                </a:lnTo>
                <a:lnTo>
                  <a:pt x="29" y="11"/>
                </a:lnTo>
                <a:lnTo>
                  <a:pt x="50" y="4"/>
                </a:lnTo>
                <a:lnTo>
                  <a:pt x="71" y="1"/>
                </a:lnTo>
                <a:lnTo>
                  <a:pt x="71" y="1"/>
                </a:lnTo>
                <a:lnTo>
                  <a:pt x="90" y="0"/>
                </a:lnTo>
                <a:lnTo>
                  <a:pt x="90" y="0"/>
                </a:lnTo>
                <a:lnTo>
                  <a:pt x="125" y="1"/>
                </a:lnTo>
                <a:lnTo>
                  <a:pt x="125" y="1"/>
                </a:lnTo>
                <a:lnTo>
                  <a:pt x="139" y="2"/>
                </a:lnTo>
                <a:lnTo>
                  <a:pt x="154" y="4"/>
                </a:lnTo>
                <a:lnTo>
                  <a:pt x="154" y="4"/>
                </a:lnTo>
                <a:lnTo>
                  <a:pt x="157" y="4"/>
                </a:lnTo>
                <a:lnTo>
                  <a:pt x="157" y="4"/>
                </a:lnTo>
                <a:lnTo>
                  <a:pt x="172" y="5"/>
                </a:lnTo>
                <a:lnTo>
                  <a:pt x="188" y="7"/>
                </a:lnTo>
                <a:lnTo>
                  <a:pt x="188" y="7"/>
                </a:lnTo>
                <a:lnTo>
                  <a:pt x="198" y="8"/>
                </a:lnTo>
                <a:lnTo>
                  <a:pt x="208" y="11"/>
                </a:lnTo>
                <a:lnTo>
                  <a:pt x="208" y="11"/>
                </a:lnTo>
                <a:lnTo>
                  <a:pt x="216" y="17"/>
                </a:lnTo>
                <a:lnTo>
                  <a:pt x="219" y="19"/>
                </a:lnTo>
                <a:lnTo>
                  <a:pt x="222" y="24"/>
                </a:lnTo>
                <a:lnTo>
                  <a:pt x="222" y="24"/>
                </a:lnTo>
                <a:lnTo>
                  <a:pt x="223" y="27"/>
                </a:lnTo>
                <a:lnTo>
                  <a:pt x="223" y="29"/>
                </a:lnTo>
                <a:lnTo>
                  <a:pt x="223" y="29"/>
                </a:lnTo>
                <a:lnTo>
                  <a:pt x="223" y="35"/>
                </a:lnTo>
                <a:lnTo>
                  <a:pt x="223" y="35"/>
                </a:lnTo>
                <a:lnTo>
                  <a:pt x="220" y="42"/>
                </a:lnTo>
                <a:lnTo>
                  <a:pt x="216" y="46"/>
                </a:lnTo>
                <a:lnTo>
                  <a:pt x="216" y="46"/>
                </a:lnTo>
                <a:lnTo>
                  <a:pt x="208" y="54"/>
                </a:lnTo>
                <a:lnTo>
                  <a:pt x="208" y="54"/>
                </a:lnTo>
                <a:lnTo>
                  <a:pt x="198" y="59"/>
                </a:lnTo>
                <a:lnTo>
                  <a:pt x="186" y="63"/>
                </a:lnTo>
                <a:lnTo>
                  <a:pt x="176" y="66"/>
                </a:lnTo>
                <a:lnTo>
                  <a:pt x="165" y="69"/>
                </a:lnTo>
                <a:lnTo>
                  <a:pt x="165" y="69"/>
                </a:lnTo>
                <a:lnTo>
                  <a:pt x="151" y="71"/>
                </a:lnTo>
                <a:lnTo>
                  <a:pt x="137" y="71"/>
                </a:lnTo>
                <a:lnTo>
                  <a:pt x="137" y="71"/>
                </a:lnTo>
                <a:lnTo>
                  <a:pt x="100" y="71"/>
                </a:lnTo>
                <a:lnTo>
                  <a:pt x="100" y="71"/>
                </a:lnTo>
                <a:lnTo>
                  <a:pt x="100" y="71"/>
                </a:lnTo>
                <a:lnTo>
                  <a:pt x="100" y="71"/>
                </a:lnTo>
                <a:close/>
                <a:moveTo>
                  <a:pt x="22" y="19"/>
                </a:moveTo>
                <a:lnTo>
                  <a:pt x="22" y="19"/>
                </a:lnTo>
                <a:lnTo>
                  <a:pt x="20" y="19"/>
                </a:lnTo>
                <a:lnTo>
                  <a:pt x="20" y="19"/>
                </a:lnTo>
                <a:lnTo>
                  <a:pt x="14" y="24"/>
                </a:lnTo>
                <a:lnTo>
                  <a:pt x="9" y="29"/>
                </a:lnTo>
                <a:lnTo>
                  <a:pt x="9" y="29"/>
                </a:lnTo>
                <a:lnTo>
                  <a:pt x="6" y="34"/>
                </a:lnTo>
                <a:lnTo>
                  <a:pt x="4" y="39"/>
                </a:lnTo>
                <a:lnTo>
                  <a:pt x="4" y="39"/>
                </a:lnTo>
                <a:lnTo>
                  <a:pt x="4" y="45"/>
                </a:lnTo>
                <a:lnTo>
                  <a:pt x="4" y="45"/>
                </a:lnTo>
                <a:lnTo>
                  <a:pt x="4" y="49"/>
                </a:lnTo>
                <a:lnTo>
                  <a:pt x="6" y="52"/>
                </a:lnTo>
                <a:lnTo>
                  <a:pt x="6" y="52"/>
                </a:lnTo>
                <a:lnTo>
                  <a:pt x="12" y="56"/>
                </a:lnTo>
                <a:lnTo>
                  <a:pt x="16" y="59"/>
                </a:lnTo>
                <a:lnTo>
                  <a:pt x="16" y="59"/>
                </a:lnTo>
                <a:lnTo>
                  <a:pt x="26" y="63"/>
                </a:lnTo>
                <a:lnTo>
                  <a:pt x="37" y="66"/>
                </a:lnTo>
                <a:lnTo>
                  <a:pt x="37" y="66"/>
                </a:lnTo>
                <a:lnTo>
                  <a:pt x="43" y="66"/>
                </a:lnTo>
                <a:lnTo>
                  <a:pt x="43" y="66"/>
                </a:lnTo>
                <a:lnTo>
                  <a:pt x="33" y="63"/>
                </a:lnTo>
                <a:lnTo>
                  <a:pt x="33" y="63"/>
                </a:lnTo>
                <a:lnTo>
                  <a:pt x="27" y="61"/>
                </a:lnTo>
                <a:lnTo>
                  <a:pt x="22" y="58"/>
                </a:lnTo>
                <a:lnTo>
                  <a:pt x="22" y="58"/>
                </a:lnTo>
                <a:lnTo>
                  <a:pt x="19" y="55"/>
                </a:lnTo>
                <a:lnTo>
                  <a:pt x="16" y="52"/>
                </a:lnTo>
                <a:lnTo>
                  <a:pt x="16" y="52"/>
                </a:lnTo>
                <a:lnTo>
                  <a:pt x="13" y="45"/>
                </a:lnTo>
                <a:lnTo>
                  <a:pt x="13" y="45"/>
                </a:lnTo>
                <a:lnTo>
                  <a:pt x="12" y="41"/>
                </a:lnTo>
                <a:lnTo>
                  <a:pt x="12" y="41"/>
                </a:lnTo>
                <a:lnTo>
                  <a:pt x="12" y="35"/>
                </a:lnTo>
                <a:lnTo>
                  <a:pt x="12" y="31"/>
                </a:lnTo>
                <a:lnTo>
                  <a:pt x="14" y="27"/>
                </a:lnTo>
                <a:lnTo>
                  <a:pt x="19" y="22"/>
                </a:lnTo>
                <a:lnTo>
                  <a:pt x="19" y="22"/>
                </a:lnTo>
                <a:lnTo>
                  <a:pt x="22" y="19"/>
                </a:lnTo>
                <a:lnTo>
                  <a:pt x="22" y="19"/>
                </a:lnTo>
                <a:close/>
                <a:moveTo>
                  <a:pt x="184" y="9"/>
                </a:moveTo>
                <a:lnTo>
                  <a:pt x="184" y="9"/>
                </a:lnTo>
                <a:lnTo>
                  <a:pt x="184" y="9"/>
                </a:lnTo>
                <a:lnTo>
                  <a:pt x="184" y="9"/>
                </a:lnTo>
                <a:lnTo>
                  <a:pt x="186" y="11"/>
                </a:lnTo>
                <a:lnTo>
                  <a:pt x="186" y="11"/>
                </a:lnTo>
                <a:lnTo>
                  <a:pt x="192" y="12"/>
                </a:lnTo>
                <a:lnTo>
                  <a:pt x="198" y="15"/>
                </a:lnTo>
                <a:lnTo>
                  <a:pt x="198" y="15"/>
                </a:lnTo>
                <a:lnTo>
                  <a:pt x="203" y="21"/>
                </a:lnTo>
                <a:lnTo>
                  <a:pt x="208" y="25"/>
                </a:lnTo>
                <a:lnTo>
                  <a:pt x="208" y="25"/>
                </a:lnTo>
                <a:lnTo>
                  <a:pt x="211" y="28"/>
                </a:lnTo>
                <a:lnTo>
                  <a:pt x="211" y="28"/>
                </a:lnTo>
                <a:lnTo>
                  <a:pt x="212" y="32"/>
                </a:lnTo>
                <a:lnTo>
                  <a:pt x="212" y="36"/>
                </a:lnTo>
                <a:lnTo>
                  <a:pt x="212" y="36"/>
                </a:lnTo>
                <a:lnTo>
                  <a:pt x="212" y="42"/>
                </a:lnTo>
                <a:lnTo>
                  <a:pt x="209" y="48"/>
                </a:lnTo>
                <a:lnTo>
                  <a:pt x="209" y="48"/>
                </a:lnTo>
                <a:lnTo>
                  <a:pt x="209" y="48"/>
                </a:lnTo>
                <a:lnTo>
                  <a:pt x="209" y="48"/>
                </a:lnTo>
                <a:lnTo>
                  <a:pt x="213" y="46"/>
                </a:lnTo>
                <a:lnTo>
                  <a:pt x="216" y="42"/>
                </a:lnTo>
                <a:lnTo>
                  <a:pt x="216" y="42"/>
                </a:lnTo>
                <a:lnTo>
                  <a:pt x="218" y="39"/>
                </a:lnTo>
                <a:lnTo>
                  <a:pt x="219" y="36"/>
                </a:lnTo>
                <a:lnTo>
                  <a:pt x="219" y="36"/>
                </a:lnTo>
                <a:lnTo>
                  <a:pt x="220" y="29"/>
                </a:lnTo>
                <a:lnTo>
                  <a:pt x="220" y="29"/>
                </a:lnTo>
                <a:lnTo>
                  <a:pt x="219" y="25"/>
                </a:lnTo>
                <a:lnTo>
                  <a:pt x="219" y="25"/>
                </a:lnTo>
                <a:lnTo>
                  <a:pt x="213" y="19"/>
                </a:lnTo>
                <a:lnTo>
                  <a:pt x="206" y="15"/>
                </a:lnTo>
                <a:lnTo>
                  <a:pt x="206" y="15"/>
                </a:lnTo>
                <a:lnTo>
                  <a:pt x="198" y="12"/>
                </a:lnTo>
                <a:lnTo>
                  <a:pt x="189" y="11"/>
                </a:lnTo>
                <a:lnTo>
                  <a:pt x="189" y="11"/>
                </a:lnTo>
                <a:lnTo>
                  <a:pt x="184" y="9"/>
                </a:lnTo>
                <a:lnTo>
                  <a:pt x="184" y="9"/>
                </a:lnTo>
                <a:close/>
                <a:moveTo>
                  <a:pt x="176" y="46"/>
                </a:moveTo>
                <a:lnTo>
                  <a:pt x="176" y="46"/>
                </a:lnTo>
                <a:lnTo>
                  <a:pt x="169" y="48"/>
                </a:lnTo>
                <a:lnTo>
                  <a:pt x="169" y="48"/>
                </a:lnTo>
                <a:lnTo>
                  <a:pt x="166" y="48"/>
                </a:lnTo>
                <a:lnTo>
                  <a:pt x="164" y="49"/>
                </a:lnTo>
                <a:lnTo>
                  <a:pt x="164" y="49"/>
                </a:lnTo>
                <a:lnTo>
                  <a:pt x="155" y="55"/>
                </a:lnTo>
                <a:lnTo>
                  <a:pt x="155" y="55"/>
                </a:lnTo>
                <a:lnTo>
                  <a:pt x="152" y="56"/>
                </a:lnTo>
                <a:lnTo>
                  <a:pt x="151" y="54"/>
                </a:lnTo>
                <a:lnTo>
                  <a:pt x="151" y="54"/>
                </a:lnTo>
                <a:lnTo>
                  <a:pt x="151" y="54"/>
                </a:lnTo>
                <a:lnTo>
                  <a:pt x="151" y="54"/>
                </a:lnTo>
                <a:lnTo>
                  <a:pt x="147" y="55"/>
                </a:lnTo>
                <a:lnTo>
                  <a:pt x="145" y="55"/>
                </a:lnTo>
                <a:lnTo>
                  <a:pt x="144" y="58"/>
                </a:lnTo>
                <a:lnTo>
                  <a:pt x="144" y="58"/>
                </a:lnTo>
                <a:lnTo>
                  <a:pt x="145" y="59"/>
                </a:lnTo>
                <a:lnTo>
                  <a:pt x="145" y="59"/>
                </a:lnTo>
                <a:lnTo>
                  <a:pt x="151" y="59"/>
                </a:lnTo>
                <a:lnTo>
                  <a:pt x="151" y="59"/>
                </a:lnTo>
                <a:lnTo>
                  <a:pt x="157" y="59"/>
                </a:lnTo>
                <a:lnTo>
                  <a:pt x="162" y="58"/>
                </a:lnTo>
                <a:lnTo>
                  <a:pt x="172" y="55"/>
                </a:lnTo>
                <a:lnTo>
                  <a:pt x="172" y="55"/>
                </a:lnTo>
                <a:lnTo>
                  <a:pt x="174" y="54"/>
                </a:lnTo>
                <a:lnTo>
                  <a:pt x="174" y="54"/>
                </a:lnTo>
                <a:lnTo>
                  <a:pt x="176" y="46"/>
                </a:lnTo>
                <a:lnTo>
                  <a:pt x="176" y="46"/>
                </a:lnTo>
                <a:close/>
                <a:moveTo>
                  <a:pt x="39" y="46"/>
                </a:moveTo>
                <a:lnTo>
                  <a:pt x="39" y="46"/>
                </a:lnTo>
                <a:lnTo>
                  <a:pt x="40" y="46"/>
                </a:lnTo>
                <a:lnTo>
                  <a:pt x="40" y="46"/>
                </a:lnTo>
                <a:lnTo>
                  <a:pt x="54" y="32"/>
                </a:lnTo>
                <a:lnTo>
                  <a:pt x="54" y="32"/>
                </a:lnTo>
                <a:lnTo>
                  <a:pt x="56" y="31"/>
                </a:lnTo>
                <a:lnTo>
                  <a:pt x="56" y="31"/>
                </a:lnTo>
                <a:lnTo>
                  <a:pt x="56" y="29"/>
                </a:lnTo>
                <a:lnTo>
                  <a:pt x="57" y="28"/>
                </a:lnTo>
                <a:lnTo>
                  <a:pt x="57" y="28"/>
                </a:lnTo>
                <a:lnTo>
                  <a:pt x="60" y="27"/>
                </a:lnTo>
                <a:lnTo>
                  <a:pt x="60" y="27"/>
                </a:lnTo>
                <a:lnTo>
                  <a:pt x="61" y="25"/>
                </a:lnTo>
                <a:lnTo>
                  <a:pt x="61" y="25"/>
                </a:lnTo>
                <a:lnTo>
                  <a:pt x="71" y="15"/>
                </a:lnTo>
                <a:lnTo>
                  <a:pt x="71" y="15"/>
                </a:lnTo>
                <a:lnTo>
                  <a:pt x="71" y="15"/>
                </a:lnTo>
                <a:lnTo>
                  <a:pt x="71" y="15"/>
                </a:lnTo>
                <a:lnTo>
                  <a:pt x="70" y="15"/>
                </a:lnTo>
                <a:lnTo>
                  <a:pt x="70" y="15"/>
                </a:lnTo>
                <a:lnTo>
                  <a:pt x="63" y="17"/>
                </a:lnTo>
                <a:lnTo>
                  <a:pt x="63" y="17"/>
                </a:lnTo>
                <a:lnTo>
                  <a:pt x="61" y="18"/>
                </a:lnTo>
                <a:lnTo>
                  <a:pt x="61" y="18"/>
                </a:lnTo>
                <a:lnTo>
                  <a:pt x="54" y="27"/>
                </a:lnTo>
                <a:lnTo>
                  <a:pt x="54" y="27"/>
                </a:lnTo>
                <a:lnTo>
                  <a:pt x="40" y="45"/>
                </a:lnTo>
                <a:lnTo>
                  <a:pt x="40" y="45"/>
                </a:lnTo>
                <a:lnTo>
                  <a:pt x="39" y="46"/>
                </a:lnTo>
                <a:lnTo>
                  <a:pt x="39" y="46"/>
                </a:lnTo>
                <a:close/>
                <a:moveTo>
                  <a:pt x="121" y="39"/>
                </a:moveTo>
                <a:lnTo>
                  <a:pt x="121" y="39"/>
                </a:lnTo>
                <a:lnTo>
                  <a:pt x="121" y="41"/>
                </a:lnTo>
                <a:lnTo>
                  <a:pt x="121" y="41"/>
                </a:lnTo>
                <a:lnTo>
                  <a:pt x="127" y="39"/>
                </a:lnTo>
                <a:lnTo>
                  <a:pt x="127" y="39"/>
                </a:lnTo>
                <a:lnTo>
                  <a:pt x="130" y="38"/>
                </a:lnTo>
                <a:lnTo>
                  <a:pt x="130" y="38"/>
                </a:lnTo>
                <a:lnTo>
                  <a:pt x="139" y="29"/>
                </a:lnTo>
                <a:lnTo>
                  <a:pt x="139" y="29"/>
                </a:lnTo>
                <a:lnTo>
                  <a:pt x="139" y="28"/>
                </a:lnTo>
                <a:lnTo>
                  <a:pt x="139" y="28"/>
                </a:lnTo>
                <a:lnTo>
                  <a:pt x="139" y="28"/>
                </a:lnTo>
                <a:lnTo>
                  <a:pt x="139" y="28"/>
                </a:lnTo>
                <a:lnTo>
                  <a:pt x="131" y="28"/>
                </a:lnTo>
                <a:lnTo>
                  <a:pt x="131" y="28"/>
                </a:lnTo>
                <a:lnTo>
                  <a:pt x="130" y="29"/>
                </a:lnTo>
                <a:lnTo>
                  <a:pt x="130" y="29"/>
                </a:lnTo>
                <a:lnTo>
                  <a:pt x="125" y="35"/>
                </a:lnTo>
                <a:lnTo>
                  <a:pt x="125" y="35"/>
                </a:lnTo>
                <a:lnTo>
                  <a:pt x="121" y="39"/>
                </a:lnTo>
                <a:lnTo>
                  <a:pt x="121" y="39"/>
                </a:lnTo>
                <a:close/>
                <a:moveTo>
                  <a:pt x="196" y="39"/>
                </a:moveTo>
                <a:lnTo>
                  <a:pt x="196" y="39"/>
                </a:lnTo>
                <a:lnTo>
                  <a:pt x="196" y="39"/>
                </a:lnTo>
                <a:lnTo>
                  <a:pt x="196" y="39"/>
                </a:lnTo>
                <a:lnTo>
                  <a:pt x="199" y="34"/>
                </a:lnTo>
                <a:lnTo>
                  <a:pt x="201" y="29"/>
                </a:lnTo>
                <a:lnTo>
                  <a:pt x="201" y="29"/>
                </a:lnTo>
                <a:lnTo>
                  <a:pt x="199" y="28"/>
                </a:lnTo>
                <a:lnTo>
                  <a:pt x="199" y="28"/>
                </a:lnTo>
                <a:lnTo>
                  <a:pt x="196" y="25"/>
                </a:lnTo>
                <a:lnTo>
                  <a:pt x="193" y="22"/>
                </a:lnTo>
                <a:lnTo>
                  <a:pt x="193" y="22"/>
                </a:lnTo>
                <a:lnTo>
                  <a:pt x="185" y="19"/>
                </a:lnTo>
                <a:lnTo>
                  <a:pt x="185" y="19"/>
                </a:lnTo>
                <a:lnTo>
                  <a:pt x="176" y="18"/>
                </a:lnTo>
                <a:lnTo>
                  <a:pt x="176" y="18"/>
                </a:lnTo>
                <a:lnTo>
                  <a:pt x="179" y="19"/>
                </a:lnTo>
                <a:lnTo>
                  <a:pt x="179" y="19"/>
                </a:lnTo>
                <a:lnTo>
                  <a:pt x="185" y="21"/>
                </a:lnTo>
                <a:lnTo>
                  <a:pt x="185" y="21"/>
                </a:lnTo>
                <a:lnTo>
                  <a:pt x="186" y="22"/>
                </a:lnTo>
                <a:lnTo>
                  <a:pt x="186" y="22"/>
                </a:lnTo>
                <a:lnTo>
                  <a:pt x="186" y="25"/>
                </a:lnTo>
                <a:lnTo>
                  <a:pt x="186" y="25"/>
                </a:lnTo>
                <a:lnTo>
                  <a:pt x="189" y="25"/>
                </a:lnTo>
                <a:lnTo>
                  <a:pt x="189" y="25"/>
                </a:lnTo>
                <a:lnTo>
                  <a:pt x="192" y="27"/>
                </a:lnTo>
                <a:lnTo>
                  <a:pt x="192" y="27"/>
                </a:lnTo>
                <a:lnTo>
                  <a:pt x="193" y="28"/>
                </a:lnTo>
                <a:lnTo>
                  <a:pt x="193" y="28"/>
                </a:lnTo>
                <a:lnTo>
                  <a:pt x="195" y="29"/>
                </a:lnTo>
                <a:lnTo>
                  <a:pt x="195" y="31"/>
                </a:lnTo>
                <a:lnTo>
                  <a:pt x="195" y="31"/>
                </a:lnTo>
                <a:lnTo>
                  <a:pt x="195" y="32"/>
                </a:lnTo>
                <a:lnTo>
                  <a:pt x="195" y="32"/>
                </a:lnTo>
                <a:lnTo>
                  <a:pt x="196" y="35"/>
                </a:lnTo>
                <a:lnTo>
                  <a:pt x="196" y="39"/>
                </a:lnTo>
                <a:lnTo>
                  <a:pt x="196" y="39"/>
                </a:lnTo>
                <a:close/>
                <a:moveTo>
                  <a:pt x="91" y="32"/>
                </a:moveTo>
                <a:lnTo>
                  <a:pt x="91" y="32"/>
                </a:lnTo>
                <a:lnTo>
                  <a:pt x="85" y="32"/>
                </a:lnTo>
                <a:lnTo>
                  <a:pt x="85" y="32"/>
                </a:lnTo>
                <a:lnTo>
                  <a:pt x="83" y="34"/>
                </a:lnTo>
                <a:lnTo>
                  <a:pt x="83" y="34"/>
                </a:lnTo>
                <a:lnTo>
                  <a:pt x="70" y="51"/>
                </a:lnTo>
                <a:lnTo>
                  <a:pt x="70" y="51"/>
                </a:lnTo>
                <a:lnTo>
                  <a:pt x="70" y="52"/>
                </a:lnTo>
                <a:lnTo>
                  <a:pt x="70" y="52"/>
                </a:lnTo>
                <a:lnTo>
                  <a:pt x="71" y="52"/>
                </a:lnTo>
                <a:lnTo>
                  <a:pt x="73" y="51"/>
                </a:lnTo>
                <a:lnTo>
                  <a:pt x="73" y="51"/>
                </a:lnTo>
                <a:lnTo>
                  <a:pt x="91" y="32"/>
                </a:lnTo>
                <a:lnTo>
                  <a:pt x="91" y="32"/>
                </a:lnTo>
                <a:lnTo>
                  <a:pt x="91" y="32"/>
                </a:lnTo>
                <a:lnTo>
                  <a:pt x="91" y="32"/>
                </a:lnTo>
                <a:close/>
                <a:moveTo>
                  <a:pt x="33" y="17"/>
                </a:moveTo>
                <a:lnTo>
                  <a:pt x="33" y="17"/>
                </a:lnTo>
                <a:lnTo>
                  <a:pt x="33" y="17"/>
                </a:lnTo>
                <a:lnTo>
                  <a:pt x="33" y="17"/>
                </a:lnTo>
                <a:lnTo>
                  <a:pt x="34" y="17"/>
                </a:lnTo>
                <a:lnTo>
                  <a:pt x="34" y="17"/>
                </a:lnTo>
                <a:lnTo>
                  <a:pt x="47" y="11"/>
                </a:lnTo>
                <a:lnTo>
                  <a:pt x="61" y="7"/>
                </a:lnTo>
                <a:lnTo>
                  <a:pt x="61" y="7"/>
                </a:lnTo>
                <a:lnTo>
                  <a:pt x="78" y="5"/>
                </a:lnTo>
                <a:lnTo>
                  <a:pt x="78" y="5"/>
                </a:lnTo>
                <a:lnTo>
                  <a:pt x="80" y="5"/>
                </a:lnTo>
                <a:lnTo>
                  <a:pt x="81" y="4"/>
                </a:lnTo>
                <a:lnTo>
                  <a:pt x="81" y="4"/>
                </a:lnTo>
                <a:lnTo>
                  <a:pt x="68" y="5"/>
                </a:lnTo>
                <a:lnTo>
                  <a:pt x="56" y="7"/>
                </a:lnTo>
                <a:lnTo>
                  <a:pt x="43" y="9"/>
                </a:lnTo>
                <a:lnTo>
                  <a:pt x="30" y="14"/>
                </a:lnTo>
                <a:lnTo>
                  <a:pt x="30" y="14"/>
                </a:lnTo>
                <a:lnTo>
                  <a:pt x="33" y="17"/>
                </a:lnTo>
                <a:lnTo>
                  <a:pt x="33" y="17"/>
                </a:lnTo>
                <a:close/>
                <a:moveTo>
                  <a:pt x="85" y="52"/>
                </a:moveTo>
                <a:lnTo>
                  <a:pt x="85" y="52"/>
                </a:lnTo>
                <a:lnTo>
                  <a:pt x="85" y="52"/>
                </a:lnTo>
                <a:lnTo>
                  <a:pt x="85" y="52"/>
                </a:lnTo>
                <a:lnTo>
                  <a:pt x="90" y="48"/>
                </a:lnTo>
                <a:lnTo>
                  <a:pt x="90" y="48"/>
                </a:lnTo>
                <a:lnTo>
                  <a:pt x="94" y="44"/>
                </a:lnTo>
                <a:lnTo>
                  <a:pt x="94" y="44"/>
                </a:lnTo>
                <a:lnTo>
                  <a:pt x="100" y="39"/>
                </a:lnTo>
                <a:lnTo>
                  <a:pt x="100" y="39"/>
                </a:lnTo>
                <a:lnTo>
                  <a:pt x="104" y="35"/>
                </a:lnTo>
                <a:lnTo>
                  <a:pt x="104" y="35"/>
                </a:lnTo>
                <a:lnTo>
                  <a:pt x="108" y="31"/>
                </a:lnTo>
                <a:lnTo>
                  <a:pt x="108" y="31"/>
                </a:lnTo>
                <a:lnTo>
                  <a:pt x="103" y="31"/>
                </a:lnTo>
                <a:lnTo>
                  <a:pt x="103" y="31"/>
                </a:lnTo>
                <a:lnTo>
                  <a:pt x="100" y="32"/>
                </a:lnTo>
                <a:lnTo>
                  <a:pt x="100" y="32"/>
                </a:lnTo>
                <a:lnTo>
                  <a:pt x="85" y="51"/>
                </a:lnTo>
                <a:lnTo>
                  <a:pt x="85" y="51"/>
                </a:lnTo>
                <a:lnTo>
                  <a:pt x="85" y="52"/>
                </a:lnTo>
                <a:lnTo>
                  <a:pt x="85" y="52"/>
                </a:lnTo>
                <a:close/>
                <a:moveTo>
                  <a:pt x="68" y="24"/>
                </a:moveTo>
                <a:lnTo>
                  <a:pt x="68" y="24"/>
                </a:lnTo>
                <a:lnTo>
                  <a:pt x="70" y="24"/>
                </a:lnTo>
                <a:lnTo>
                  <a:pt x="70" y="24"/>
                </a:lnTo>
                <a:lnTo>
                  <a:pt x="77" y="22"/>
                </a:lnTo>
                <a:lnTo>
                  <a:pt x="77" y="22"/>
                </a:lnTo>
                <a:lnTo>
                  <a:pt x="78" y="21"/>
                </a:lnTo>
                <a:lnTo>
                  <a:pt x="78" y="21"/>
                </a:lnTo>
                <a:lnTo>
                  <a:pt x="84" y="15"/>
                </a:lnTo>
                <a:lnTo>
                  <a:pt x="84" y="15"/>
                </a:lnTo>
                <a:lnTo>
                  <a:pt x="85" y="14"/>
                </a:lnTo>
                <a:lnTo>
                  <a:pt x="85" y="14"/>
                </a:lnTo>
                <a:lnTo>
                  <a:pt x="83" y="14"/>
                </a:lnTo>
                <a:lnTo>
                  <a:pt x="83" y="14"/>
                </a:lnTo>
                <a:lnTo>
                  <a:pt x="80" y="14"/>
                </a:lnTo>
                <a:lnTo>
                  <a:pt x="80" y="14"/>
                </a:lnTo>
                <a:lnTo>
                  <a:pt x="77" y="14"/>
                </a:lnTo>
                <a:lnTo>
                  <a:pt x="77" y="14"/>
                </a:lnTo>
                <a:lnTo>
                  <a:pt x="76" y="15"/>
                </a:lnTo>
                <a:lnTo>
                  <a:pt x="76" y="17"/>
                </a:lnTo>
                <a:lnTo>
                  <a:pt x="76" y="17"/>
                </a:lnTo>
                <a:lnTo>
                  <a:pt x="70" y="21"/>
                </a:lnTo>
                <a:lnTo>
                  <a:pt x="70" y="21"/>
                </a:lnTo>
                <a:lnTo>
                  <a:pt x="68" y="24"/>
                </a:lnTo>
                <a:lnTo>
                  <a:pt x="68" y="24"/>
                </a:lnTo>
                <a:close/>
                <a:moveTo>
                  <a:pt x="100" y="49"/>
                </a:moveTo>
                <a:lnTo>
                  <a:pt x="100" y="49"/>
                </a:lnTo>
                <a:lnTo>
                  <a:pt x="112" y="39"/>
                </a:lnTo>
                <a:lnTo>
                  <a:pt x="122" y="29"/>
                </a:lnTo>
                <a:lnTo>
                  <a:pt x="122" y="29"/>
                </a:lnTo>
                <a:lnTo>
                  <a:pt x="120" y="29"/>
                </a:lnTo>
                <a:lnTo>
                  <a:pt x="120" y="29"/>
                </a:lnTo>
                <a:lnTo>
                  <a:pt x="117" y="29"/>
                </a:lnTo>
                <a:lnTo>
                  <a:pt x="115" y="31"/>
                </a:lnTo>
                <a:lnTo>
                  <a:pt x="115" y="31"/>
                </a:lnTo>
                <a:lnTo>
                  <a:pt x="103" y="46"/>
                </a:lnTo>
                <a:lnTo>
                  <a:pt x="103" y="46"/>
                </a:lnTo>
                <a:lnTo>
                  <a:pt x="100" y="49"/>
                </a:lnTo>
                <a:lnTo>
                  <a:pt x="100" y="49"/>
                </a:lnTo>
                <a:close/>
                <a:moveTo>
                  <a:pt x="181" y="31"/>
                </a:moveTo>
                <a:lnTo>
                  <a:pt x="181" y="31"/>
                </a:lnTo>
                <a:lnTo>
                  <a:pt x="179" y="31"/>
                </a:lnTo>
                <a:lnTo>
                  <a:pt x="179" y="31"/>
                </a:lnTo>
                <a:lnTo>
                  <a:pt x="169" y="31"/>
                </a:lnTo>
                <a:lnTo>
                  <a:pt x="169" y="31"/>
                </a:lnTo>
                <a:lnTo>
                  <a:pt x="168" y="31"/>
                </a:lnTo>
                <a:lnTo>
                  <a:pt x="168" y="31"/>
                </a:lnTo>
                <a:lnTo>
                  <a:pt x="165" y="35"/>
                </a:lnTo>
                <a:lnTo>
                  <a:pt x="165" y="35"/>
                </a:lnTo>
                <a:lnTo>
                  <a:pt x="165" y="36"/>
                </a:lnTo>
                <a:lnTo>
                  <a:pt x="165" y="36"/>
                </a:lnTo>
                <a:lnTo>
                  <a:pt x="176" y="35"/>
                </a:lnTo>
                <a:lnTo>
                  <a:pt x="176" y="35"/>
                </a:lnTo>
                <a:lnTo>
                  <a:pt x="178" y="34"/>
                </a:lnTo>
                <a:lnTo>
                  <a:pt x="178" y="34"/>
                </a:lnTo>
                <a:lnTo>
                  <a:pt x="181" y="31"/>
                </a:lnTo>
                <a:lnTo>
                  <a:pt x="181" y="31"/>
                </a:lnTo>
                <a:close/>
                <a:moveTo>
                  <a:pt x="64" y="34"/>
                </a:moveTo>
                <a:lnTo>
                  <a:pt x="64" y="34"/>
                </a:lnTo>
                <a:lnTo>
                  <a:pt x="61" y="34"/>
                </a:lnTo>
                <a:lnTo>
                  <a:pt x="61" y="34"/>
                </a:lnTo>
                <a:lnTo>
                  <a:pt x="58" y="34"/>
                </a:lnTo>
                <a:lnTo>
                  <a:pt x="58" y="35"/>
                </a:lnTo>
                <a:lnTo>
                  <a:pt x="58" y="35"/>
                </a:lnTo>
                <a:lnTo>
                  <a:pt x="49" y="46"/>
                </a:lnTo>
                <a:lnTo>
                  <a:pt x="49" y="46"/>
                </a:lnTo>
                <a:lnTo>
                  <a:pt x="47" y="48"/>
                </a:lnTo>
                <a:lnTo>
                  <a:pt x="47" y="48"/>
                </a:lnTo>
                <a:lnTo>
                  <a:pt x="56" y="42"/>
                </a:lnTo>
                <a:lnTo>
                  <a:pt x="64" y="34"/>
                </a:lnTo>
                <a:lnTo>
                  <a:pt x="64" y="34"/>
                </a:lnTo>
                <a:close/>
                <a:moveTo>
                  <a:pt x="103" y="59"/>
                </a:moveTo>
                <a:lnTo>
                  <a:pt x="103" y="59"/>
                </a:lnTo>
                <a:lnTo>
                  <a:pt x="100" y="59"/>
                </a:lnTo>
                <a:lnTo>
                  <a:pt x="100" y="59"/>
                </a:lnTo>
                <a:lnTo>
                  <a:pt x="95" y="59"/>
                </a:lnTo>
                <a:lnTo>
                  <a:pt x="90" y="58"/>
                </a:lnTo>
                <a:lnTo>
                  <a:pt x="90" y="58"/>
                </a:lnTo>
                <a:lnTo>
                  <a:pt x="85" y="58"/>
                </a:lnTo>
                <a:lnTo>
                  <a:pt x="85" y="58"/>
                </a:lnTo>
                <a:lnTo>
                  <a:pt x="84" y="58"/>
                </a:lnTo>
                <a:lnTo>
                  <a:pt x="84" y="58"/>
                </a:lnTo>
                <a:lnTo>
                  <a:pt x="84" y="59"/>
                </a:lnTo>
                <a:lnTo>
                  <a:pt x="84" y="59"/>
                </a:lnTo>
                <a:lnTo>
                  <a:pt x="85" y="59"/>
                </a:lnTo>
                <a:lnTo>
                  <a:pt x="85" y="59"/>
                </a:lnTo>
                <a:lnTo>
                  <a:pt x="91" y="62"/>
                </a:lnTo>
                <a:lnTo>
                  <a:pt x="91" y="62"/>
                </a:lnTo>
                <a:lnTo>
                  <a:pt x="95" y="62"/>
                </a:lnTo>
                <a:lnTo>
                  <a:pt x="100" y="62"/>
                </a:lnTo>
                <a:lnTo>
                  <a:pt x="100" y="62"/>
                </a:lnTo>
                <a:lnTo>
                  <a:pt x="103" y="59"/>
                </a:lnTo>
                <a:lnTo>
                  <a:pt x="103" y="59"/>
                </a:lnTo>
                <a:close/>
                <a:moveTo>
                  <a:pt x="110" y="14"/>
                </a:moveTo>
                <a:lnTo>
                  <a:pt x="110" y="14"/>
                </a:lnTo>
                <a:lnTo>
                  <a:pt x="110" y="12"/>
                </a:lnTo>
                <a:lnTo>
                  <a:pt x="110" y="12"/>
                </a:lnTo>
                <a:lnTo>
                  <a:pt x="103" y="14"/>
                </a:lnTo>
                <a:lnTo>
                  <a:pt x="103" y="14"/>
                </a:lnTo>
                <a:lnTo>
                  <a:pt x="101" y="14"/>
                </a:lnTo>
                <a:lnTo>
                  <a:pt x="101" y="14"/>
                </a:lnTo>
                <a:lnTo>
                  <a:pt x="97" y="18"/>
                </a:lnTo>
                <a:lnTo>
                  <a:pt x="97" y="18"/>
                </a:lnTo>
                <a:lnTo>
                  <a:pt x="105" y="18"/>
                </a:lnTo>
                <a:lnTo>
                  <a:pt x="105" y="18"/>
                </a:lnTo>
                <a:lnTo>
                  <a:pt x="105" y="18"/>
                </a:lnTo>
                <a:lnTo>
                  <a:pt x="105" y="18"/>
                </a:lnTo>
                <a:lnTo>
                  <a:pt x="110" y="14"/>
                </a:lnTo>
                <a:lnTo>
                  <a:pt x="110" y="14"/>
                </a:lnTo>
                <a:close/>
                <a:moveTo>
                  <a:pt x="87" y="28"/>
                </a:moveTo>
                <a:lnTo>
                  <a:pt x="87" y="28"/>
                </a:lnTo>
                <a:lnTo>
                  <a:pt x="95" y="28"/>
                </a:lnTo>
                <a:lnTo>
                  <a:pt x="95" y="28"/>
                </a:lnTo>
                <a:lnTo>
                  <a:pt x="95" y="28"/>
                </a:lnTo>
                <a:lnTo>
                  <a:pt x="95" y="28"/>
                </a:lnTo>
                <a:lnTo>
                  <a:pt x="101" y="22"/>
                </a:lnTo>
                <a:lnTo>
                  <a:pt x="101" y="22"/>
                </a:lnTo>
                <a:lnTo>
                  <a:pt x="93" y="24"/>
                </a:lnTo>
                <a:lnTo>
                  <a:pt x="93" y="24"/>
                </a:lnTo>
                <a:lnTo>
                  <a:pt x="91" y="24"/>
                </a:lnTo>
                <a:lnTo>
                  <a:pt x="91" y="24"/>
                </a:lnTo>
                <a:lnTo>
                  <a:pt x="87" y="28"/>
                </a:lnTo>
                <a:lnTo>
                  <a:pt x="87" y="28"/>
                </a:lnTo>
                <a:close/>
                <a:moveTo>
                  <a:pt x="36" y="36"/>
                </a:moveTo>
                <a:lnTo>
                  <a:pt x="36" y="36"/>
                </a:lnTo>
                <a:lnTo>
                  <a:pt x="36" y="38"/>
                </a:lnTo>
                <a:lnTo>
                  <a:pt x="36" y="38"/>
                </a:lnTo>
                <a:lnTo>
                  <a:pt x="54" y="19"/>
                </a:lnTo>
                <a:lnTo>
                  <a:pt x="54" y="19"/>
                </a:lnTo>
                <a:lnTo>
                  <a:pt x="51" y="21"/>
                </a:lnTo>
                <a:lnTo>
                  <a:pt x="49" y="22"/>
                </a:lnTo>
                <a:lnTo>
                  <a:pt x="49" y="22"/>
                </a:lnTo>
                <a:lnTo>
                  <a:pt x="36" y="36"/>
                </a:lnTo>
                <a:lnTo>
                  <a:pt x="36" y="36"/>
                </a:lnTo>
                <a:lnTo>
                  <a:pt x="36" y="36"/>
                </a:lnTo>
                <a:lnTo>
                  <a:pt x="36" y="36"/>
                </a:lnTo>
                <a:close/>
                <a:moveTo>
                  <a:pt x="158" y="34"/>
                </a:moveTo>
                <a:lnTo>
                  <a:pt x="158" y="34"/>
                </a:lnTo>
                <a:lnTo>
                  <a:pt x="148" y="35"/>
                </a:lnTo>
                <a:lnTo>
                  <a:pt x="139" y="38"/>
                </a:lnTo>
                <a:lnTo>
                  <a:pt x="139" y="38"/>
                </a:lnTo>
                <a:lnTo>
                  <a:pt x="152" y="38"/>
                </a:lnTo>
                <a:lnTo>
                  <a:pt x="152" y="38"/>
                </a:lnTo>
                <a:lnTo>
                  <a:pt x="154" y="36"/>
                </a:lnTo>
                <a:lnTo>
                  <a:pt x="154" y="36"/>
                </a:lnTo>
                <a:lnTo>
                  <a:pt x="154" y="36"/>
                </a:lnTo>
                <a:lnTo>
                  <a:pt x="154" y="36"/>
                </a:lnTo>
                <a:lnTo>
                  <a:pt x="158" y="34"/>
                </a:lnTo>
                <a:lnTo>
                  <a:pt x="158" y="34"/>
                </a:lnTo>
                <a:close/>
                <a:moveTo>
                  <a:pt x="31" y="51"/>
                </a:moveTo>
                <a:lnTo>
                  <a:pt x="31" y="51"/>
                </a:lnTo>
                <a:lnTo>
                  <a:pt x="29" y="48"/>
                </a:lnTo>
                <a:lnTo>
                  <a:pt x="29" y="48"/>
                </a:lnTo>
                <a:lnTo>
                  <a:pt x="27" y="48"/>
                </a:lnTo>
                <a:lnTo>
                  <a:pt x="27" y="48"/>
                </a:lnTo>
                <a:lnTo>
                  <a:pt x="26" y="46"/>
                </a:lnTo>
                <a:lnTo>
                  <a:pt x="26" y="44"/>
                </a:lnTo>
                <a:lnTo>
                  <a:pt x="26" y="44"/>
                </a:lnTo>
                <a:lnTo>
                  <a:pt x="26" y="44"/>
                </a:lnTo>
                <a:lnTo>
                  <a:pt x="26" y="44"/>
                </a:lnTo>
                <a:lnTo>
                  <a:pt x="23" y="44"/>
                </a:lnTo>
                <a:lnTo>
                  <a:pt x="20" y="44"/>
                </a:lnTo>
                <a:lnTo>
                  <a:pt x="20" y="44"/>
                </a:lnTo>
                <a:lnTo>
                  <a:pt x="22" y="45"/>
                </a:lnTo>
                <a:lnTo>
                  <a:pt x="23" y="48"/>
                </a:lnTo>
                <a:lnTo>
                  <a:pt x="30" y="52"/>
                </a:lnTo>
                <a:lnTo>
                  <a:pt x="30" y="52"/>
                </a:lnTo>
                <a:lnTo>
                  <a:pt x="31" y="51"/>
                </a:lnTo>
                <a:lnTo>
                  <a:pt x="31" y="51"/>
                </a:lnTo>
                <a:close/>
                <a:moveTo>
                  <a:pt x="100" y="55"/>
                </a:moveTo>
                <a:lnTo>
                  <a:pt x="100" y="55"/>
                </a:lnTo>
                <a:lnTo>
                  <a:pt x="101" y="55"/>
                </a:lnTo>
                <a:lnTo>
                  <a:pt x="101" y="55"/>
                </a:lnTo>
                <a:lnTo>
                  <a:pt x="104" y="55"/>
                </a:lnTo>
                <a:lnTo>
                  <a:pt x="104" y="55"/>
                </a:lnTo>
                <a:lnTo>
                  <a:pt x="105" y="55"/>
                </a:lnTo>
                <a:lnTo>
                  <a:pt x="105" y="54"/>
                </a:lnTo>
                <a:lnTo>
                  <a:pt x="105" y="54"/>
                </a:lnTo>
                <a:lnTo>
                  <a:pt x="114" y="44"/>
                </a:lnTo>
                <a:lnTo>
                  <a:pt x="114" y="44"/>
                </a:lnTo>
                <a:lnTo>
                  <a:pt x="114" y="42"/>
                </a:lnTo>
                <a:lnTo>
                  <a:pt x="114" y="42"/>
                </a:lnTo>
                <a:lnTo>
                  <a:pt x="114" y="42"/>
                </a:lnTo>
                <a:lnTo>
                  <a:pt x="114" y="42"/>
                </a:lnTo>
                <a:lnTo>
                  <a:pt x="100" y="55"/>
                </a:lnTo>
                <a:lnTo>
                  <a:pt x="100" y="55"/>
                </a:lnTo>
                <a:close/>
                <a:moveTo>
                  <a:pt x="130" y="54"/>
                </a:moveTo>
                <a:lnTo>
                  <a:pt x="130" y="54"/>
                </a:lnTo>
                <a:lnTo>
                  <a:pt x="137" y="52"/>
                </a:lnTo>
                <a:lnTo>
                  <a:pt x="139" y="51"/>
                </a:lnTo>
                <a:lnTo>
                  <a:pt x="141" y="48"/>
                </a:lnTo>
                <a:lnTo>
                  <a:pt x="141" y="48"/>
                </a:lnTo>
                <a:lnTo>
                  <a:pt x="134" y="48"/>
                </a:lnTo>
                <a:lnTo>
                  <a:pt x="134" y="48"/>
                </a:lnTo>
                <a:lnTo>
                  <a:pt x="132" y="48"/>
                </a:lnTo>
                <a:lnTo>
                  <a:pt x="132" y="48"/>
                </a:lnTo>
                <a:lnTo>
                  <a:pt x="130" y="54"/>
                </a:lnTo>
                <a:lnTo>
                  <a:pt x="130" y="54"/>
                </a:lnTo>
                <a:close/>
                <a:moveTo>
                  <a:pt x="44" y="54"/>
                </a:moveTo>
                <a:lnTo>
                  <a:pt x="44" y="54"/>
                </a:lnTo>
                <a:lnTo>
                  <a:pt x="54" y="56"/>
                </a:lnTo>
                <a:lnTo>
                  <a:pt x="63" y="58"/>
                </a:lnTo>
                <a:lnTo>
                  <a:pt x="63" y="58"/>
                </a:lnTo>
                <a:lnTo>
                  <a:pt x="63" y="56"/>
                </a:lnTo>
                <a:lnTo>
                  <a:pt x="63" y="56"/>
                </a:lnTo>
                <a:lnTo>
                  <a:pt x="60" y="56"/>
                </a:lnTo>
                <a:lnTo>
                  <a:pt x="60" y="56"/>
                </a:lnTo>
                <a:lnTo>
                  <a:pt x="49" y="54"/>
                </a:lnTo>
                <a:lnTo>
                  <a:pt x="49" y="54"/>
                </a:lnTo>
                <a:lnTo>
                  <a:pt x="47" y="54"/>
                </a:lnTo>
                <a:lnTo>
                  <a:pt x="44" y="54"/>
                </a:lnTo>
                <a:lnTo>
                  <a:pt x="44" y="54"/>
                </a:lnTo>
                <a:close/>
                <a:moveTo>
                  <a:pt x="202" y="35"/>
                </a:moveTo>
                <a:lnTo>
                  <a:pt x="202" y="35"/>
                </a:lnTo>
                <a:lnTo>
                  <a:pt x="201" y="39"/>
                </a:lnTo>
                <a:lnTo>
                  <a:pt x="198" y="45"/>
                </a:lnTo>
                <a:lnTo>
                  <a:pt x="198" y="45"/>
                </a:lnTo>
                <a:lnTo>
                  <a:pt x="191" y="54"/>
                </a:lnTo>
                <a:lnTo>
                  <a:pt x="191" y="54"/>
                </a:lnTo>
                <a:lnTo>
                  <a:pt x="195" y="49"/>
                </a:lnTo>
                <a:lnTo>
                  <a:pt x="199" y="46"/>
                </a:lnTo>
                <a:lnTo>
                  <a:pt x="202" y="41"/>
                </a:lnTo>
                <a:lnTo>
                  <a:pt x="202" y="35"/>
                </a:lnTo>
                <a:lnTo>
                  <a:pt x="202" y="35"/>
                </a:lnTo>
                <a:close/>
                <a:moveTo>
                  <a:pt x="112" y="18"/>
                </a:moveTo>
                <a:lnTo>
                  <a:pt x="112" y="18"/>
                </a:lnTo>
                <a:lnTo>
                  <a:pt x="112" y="18"/>
                </a:lnTo>
                <a:lnTo>
                  <a:pt x="112" y="18"/>
                </a:lnTo>
                <a:lnTo>
                  <a:pt x="121" y="17"/>
                </a:lnTo>
                <a:lnTo>
                  <a:pt x="121" y="17"/>
                </a:lnTo>
                <a:lnTo>
                  <a:pt x="122" y="17"/>
                </a:lnTo>
                <a:lnTo>
                  <a:pt x="124" y="17"/>
                </a:lnTo>
                <a:lnTo>
                  <a:pt x="124" y="17"/>
                </a:lnTo>
                <a:lnTo>
                  <a:pt x="121" y="15"/>
                </a:lnTo>
                <a:lnTo>
                  <a:pt x="120" y="14"/>
                </a:lnTo>
                <a:lnTo>
                  <a:pt x="118" y="12"/>
                </a:lnTo>
                <a:lnTo>
                  <a:pt x="118" y="12"/>
                </a:lnTo>
                <a:lnTo>
                  <a:pt x="115" y="14"/>
                </a:lnTo>
                <a:lnTo>
                  <a:pt x="115" y="14"/>
                </a:lnTo>
                <a:lnTo>
                  <a:pt x="112" y="18"/>
                </a:lnTo>
                <a:lnTo>
                  <a:pt x="112" y="18"/>
                </a:lnTo>
                <a:close/>
                <a:moveTo>
                  <a:pt x="41" y="24"/>
                </a:moveTo>
                <a:lnTo>
                  <a:pt x="41" y="24"/>
                </a:lnTo>
                <a:lnTo>
                  <a:pt x="34" y="28"/>
                </a:lnTo>
                <a:lnTo>
                  <a:pt x="31" y="29"/>
                </a:lnTo>
                <a:lnTo>
                  <a:pt x="29" y="34"/>
                </a:lnTo>
                <a:lnTo>
                  <a:pt x="29" y="34"/>
                </a:lnTo>
                <a:lnTo>
                  <a:pt x="30" y="34"/>
                </a:lnTo>
                <a:lnTo>
                  <a:pt x="31" y="32"/>
                </a:lnTo>
                <a:lnTo>
                  <a:pt x="31" y="32"/>
                </a:lnTo>
                <a:lnTo>
                  <a:pt x="36" y="29"/>
                </a:lnTo>
                <a:lnTo>
                  <a:pt x="36" y="29"/>
                </a:lnTo>
                <a:lnTo>
                  <a:pt x="41" y="24"/>
                </a:lnTo>
                <a:lnTo>
                  <a:pt x="41" y="24"/>
                </a:lnTo>
                <a:close/>
                <a:moveTo>
                  <a:pt x="118" y="55"/>
                </a:moveTo>
                <a:lnTo>
                  <a:pt x="118" y="55"/>
                </a:lnTo>
                <a:lnTo>
                  <a:pt x="118" y="55"/>
                </a:lnTo>
                <a:lnTo>
                  <a:pt x="118" y="55"/>
                </a:lnTo>
                <a:lnTo>
                  <a:pt x="125" y="54"/>
                </a:lnTo>
                <a:lnTo>
                  <a:pt x="125" y="54"/>
                </a:lnTo>
                <a:lnTo>
                  <a:pt x="125" y="54"/>
                </a:lnTo>
                <a:lnTo>
                  <a:pt x="125" y="54"/>
                </a:lnTo>
                <a:lnTo>
                  <a:pt x="128" y="49"/>
                </a:lnTo>
                <a:lnTo>
                  <a:pt x="128" y="49"/>
                </a:lnTo>
                <a:lnTo>
                  <a:pt x="122" y="51"/>
                </a:lnTo>
                <a:lnTo>
                  <a:pt x="120" y="52"/>
                </a:lnTo>
                <a:lnTo>
                  <a:pt x="118" y="55"/>
                </a:lnTo>
                <a:lnTo>
                  <a:pt x="118" y="55"/>
                </a:lnTo>
                <a:close/>
                <a:moveTo>
                  <a:pt x="132" y="61"/>
                </a:moveTo>
                <a:lnTo>
                  <a:pt x="132" y="61"/>
                </a:lnTo>
                <a:lnTo>
                  <a:pt x="132" y="61"/>
                </a:lnTo>
                <a:lnTo>
                  <a:pt x="132" y="61"/>
                </a:lnTo>
                <a:lnTo>
                  <a:pt x="141" y="61"/>
                </a:lnTo>
                <a:lnTo>
                  <a:pt x="141" y="61"/>
                </a:lnTo>
                <a:lnTo>
                  <a:pt x="139" y="59"/>
                </a:lnTo>
                <a:lnTo>
                  <a:pt x="139" y="55"/>
                </a:lnTo>
                <a:lnTo>
                  <a:pt x="139" y="55"/>
                </a:lnTo>
                <a:lnTo>
                  <a:pt x="135" y="58"/>
                </a:lnTo>
                <a:lnTo>
                  <a:pt x="132" y="61"/>
                </a:lnTo>
                <a:lnTo>
                  <a:pt x="132" y="61"/>
                </a:lnTo>
                <a:close/>
                <a:moveTo>
                  <a:pt x="84" y="21"/>
                </a:moveTo>
                <a:lnTo>
                  <a:pt x="84" y="21"/>
                </a:lnTo>
                <a:lnTo>
                  <a:pt x="88" y="19"/>
                </a:lnTo>
                <a:lnTo>
                  <a:pt x="91" y="18"/>
                </a:lnTo>
                <a:lnTo>
                  <a:pt x="91" y="18"/>
                </a:lnTo>
                <a:lnTo>
                  <a:pt x="94" y="15"/>
                </a:lnTo>
                <a:lnTo>
                  <a:pt x="94" y="15"/>
                </a:lnTo>
                <a:lnTo>
                  <a:pt x="94" y="14"/>
                </a:lnTo>
                <a:lnTo>
                  <a:pt x="94" y="14"/>
                </a:lnTo>
                <a:lnTo>
                  <a:pt x="91" y="14"/>
                </a:lnTo>
                <a:lnTo>
                  <a:pt x="91" y="14"/>
                </a:lnTo>
                <a:lnTo>
                  <a:pt x="90" y="14"/>
                </a:lnTo>
                <a:lnTo>
                  <a:pt x="90" y="14"/>
                </a:lnTo>
                <a:lnTo>
                  <a:pt x="85" y="18"/>
                </a:lnTo>
                <a:lnTo>
                  <a:pt x="85" y="18"/>
                </a:lnTo>
                <a:lnTo>
                  <a:pt x="84" y="21"/>
                </a:lnTo>
                <a:lnTo>
                  <a:pt x="84" y="21"/>
                </a:lnTo>
                <a:close/>
                <a:moveTo>
                  <a:pt x="90" y="39"/>
                </a:moveTo>
                <a:lnTo>
                  <a:pt x="90" y="39"/>
                </a:lnTo>
                <a:lnTo>
                  <a:pt x="90" y="39"/>
                </a:lnTo>
                <a:lnTo>
                  <a:pt x="90" y="39"/>
                </a:lnTo>
                <a:lnTo>
                  <a:pt x="77" y="52"/>
                </a:lnTo>
                <a:lnTo>
                  <a:pt x="77" y="52"/>
                </a:lnTo>
                <a:lnTo>
                  <a:pt x="80" y="52"/>
                </a:lnTo>
                <a:lnTo>
                  <a:pt x="81" y="51"/>
                </a:lnTo>
                <a:lnTo>
                  <a:pt x="81" y="51"/>
                </a:lnTo>
                <a:lnTo>
                  <a:pt x="88" y="41"/>
                </a:lnTo>
                <a:lnTo>
                  <a:pt x="88" y="41"/>
                </a:lnTo>
                <a:lnTo>
                  <a:pt x="90" y="39"/>
                </a:lnTo>
                <a:lnTo>
                  <a:pt x="90" y="39"/>
                </a:lnTo>
                <a:close/>
                <a:moveTo>
                  <a:pt x="63" y="41"/>
                </a:moveTo>
                <a:lnTo>
                  <a:pt x="63" y="41"/>
                </a:lnTo>
                <a:lnTo>
                  <a:pt x="63" y="41"/>
                </a:lnTo>
                <a:lnTo>
                  <a:pt x="63" y="41"/>
                </a:lnTo>
                <a:lnTo>
                  <a:pt x="51" y="51"/>
                </a:lnTo>
                <a:lnTo>
                  <a:pt x="51" y="51"/>
                </a:lnTo>
                <a:lnTo>
                  <a:pt x="56" y="51"/>
                </a:lnTo>
                <a:lnTo>
                  <a:pt x="56" y="51"/>
                </a:lnTo>
                <a:lnTo>
                  <a:pt x="58" y="46"/>
                </a:lnTo>
                <a:lnTo>
                  <a:pt x="58" y="46"/>
                </a:lnTo>
                <a:lnTo>
                  <a:pt x="63" y="41"/>
                </a:lnTo>
                <a:lnTo>
                  <a:pt x="63" y="41"/>
                </a:lnTo>
                <a:close/>
                <a:moveTo>
                  <a:pt x="105" y="27"/>
                </a:moveTo>
                <a:lnTo>
                  <a:pt x="105" y="27"/>
                </a:lnTo>
                <a:lnTo>
                  <a:pt x="112" y="25"/>
                </a:lnTo>
                <a:lnTo>
                  <a:pt x="112" y="25"/>
                </a:lnTo>
                <a:lnTo>
                  <a:pt x="114" y="25"/>
                </a:lnTo>
                <a:lnTo>
                  <a:pt x="114" y="25"/>
                </a:lnTo>
                <a:lnTo>
                  <a:pt x="111" y="24"/>
                </a:lnTo>
                <a:lnTo>
                  <a:pt x="110" y="24"/>
                </a:lnTo>
                <a:lnTo>
                  <a:pt x="110" y="21"/>
                </a:lnTo>
                <a:lnTo>
                  <a:pt x="110" y="21"/>
                </a:lnTo>
                <a:lnTo>
                  <a:pt x="107" y="22"/>
                </a:lnTo>
                <a:lnTo>
                  <a:pt x="105" y="27"/>
                </a:lnTo>
                <a:lnTo>
                  <a:pt x="105" y="27"/>
                </a:lnTo>
                <a:close/>
                <a:moveTo>
                  <a:pt x="64" y="45"/>
                </a:moveTo>
                <a:lnTo>
                  <a:pt x="64" y="45"/>
                </a:lnTo>
                <a:lnTo>
                  <a:pt x="64" y="45"/>
                </a:lnTo>
                <a:lnTo>
                  <a:pt x="64" y="45"/>
                </a:lnTo>
                <a:lnTo>
                  <a:pt x="77" y="34"/>
                </a:lnTo>
                <a:lnTo>
                  <a:pt x="77" y="34"/>
                </a:lnTo>
                <a:lnTo>
                  <a:pt x="74" y="34"/>
                </a:lnTo>
                <a:lnTo>
                  <a:pt x="73" y="35"/>
                </a:lnTo>
                <a:lnTo>
                  <a:pt x="73" y="35"/>
                </a:lnTo>
                <a:lnTo>
                  <a:pt x="66" y="44"/>
                </a:lnTo>
                <a:lnTo>
                  <a:pt x="66" y="44"/>
                </a:lnTo>
                <a:lnTo>
                  <a:pt x="64" y="45"/>
                </a:lnTo>
                <a:lnTo>
                  <a:pt x="64" y="45"/>
                </a:lnTo>
                <a:close/>
                <a:moveTo>
                  <a:pt x="77" y="29"/>
                </a:moveTo>
                <a:lnTo>
                  <a:pt x="77" y="29"/>
                </a:lnTo>
                <a:lnTo>
                  <a:pt x="77" y="29"/>
                </a:lnTo>
                <a:lnTo>
                  <a:pt x="77" y="29"/>
                </a:lnTo>
                <a:lnTo>
                  <a:pt x="80" y="29"/>
                </a:lnTo>
                <a:lnTo>
                  <a:pt x="80" y="29"/>
                </a:lnTo>
                <a:lnTo>
                  <a:pt x="85" y="24"/>
                </a:lnTo>
                <a:lnTo>
                  <a:pt x="85" y="24"/>
                </a:lnTo>
                <a:lnTo>
                  <a:pt x="81" y="25"/>
                </a:lnTo>
                <a:lnTo>
                  <a:pt x="81" y="25"/>
                </a:lnTo>
                <a:lnTo>
                  <a:pt x="80" y="25"/>
                </a:lnTo>
                <a:lnTo>
                  <a:pt x="80" y="25"/>
                </a:lnTo>
                <a:lnTo>
                  <a:pt x="77" y="29"/>
                </a:lnTo>
                <a:lnTo>
                  <a:pt x="77" y="29"/>
                </a:lnTo>
                <a:close/>
                <a:moveTo>
                  <a:pt x="44" y="17"/>
                </a:moveTo>
                <a:lnTo>
                  <a:pt x="44" y="17"/>
                </a:lnTo>
                <a:lnTo>
                  <a:pt x="44" y="17"/>
                </a:lnTo>
                <a:lnTo>
                  <a:pt x="44" y="17"/>
                </a:lnTo>
                <a:lnTo>
                  <a:pt x="44" y="17"/>
                </a:lnTo>
                <a:lnTo>
                  <a:pt x="44" y="17"/>
                </a:lnTo>
                <a:lnTo>
                  <a:pt x="63" y="11"/>
                </a:lnTo>
                <a:lnTo>
                  <a:pt x="63" y="11"/>
                </a:lnTo>
                <a:lnTo>
                  <a:pt x="53" y="12"/>
                </a:lnTo>
                <a:lnTo>
                  <a:pt x="44" y="17"/>
                </a:lnTo>
                <a:lnTo>
                  <a:pt x="44" y="17"/>
                </a:lnTo>
                <a:close/>
                <a:moveTo>
                  <a:pt x="188" y="35"/>
                </a:moveTo>
                <a:lnTo>
                  <a:pt x="188" y="35"/>
                </a:lnTo>
                <a:lnTo>
                  <a:pt x="189" y="39"/>
                </a:lnTo>
                <a:lnTo>
                  <a:pt x="191" y="41"/>
                </a:lnTo>
                <a:lnTo>
                  <a:pt x="191" y="41"/>
                </a:lnTo>
                <a:lnTo>
                  <a:pt x="192" y="38"/>
                </a:lnTo>
                <a:lnTo>
                  <a:pt x="192" y="34"/>
                </a:lnTo>
                <a:lnTo>
                  <a:pt x="192" y="34"/>
                </a:lnTo>
                <a:lnTo>
                  <a:pt x="188" y="35"/>
                </a:lnTo>
                <a:lnTo>
                  <a:pt x="188" y="35"/>
                </a:lnTo>
                <a:close/>
                <a:moveTo>
                  <a:pt x="112" y="51"/>
                </a:moveTo>
                <a:lnTo>
                  <a:pt x="112" y="51"/>
                </a:lnTo>
                <a:lnTo>
                  <a:pt x="112" y="51"/>
                </a:lnTo>
                <a:lnTo>
                  <a:pt x="112" y="51"/>
                </a:lnTo>
                <a:lnTo>
                  <a:pt x="117" y="49"/>
                </a:lnTo>
                <a:lnTo>
                  <a:pt x="121" y="46"/>
                </a:lnTo>
                <a:lnTo>
                  <a:pt x="121" y="46"/>
                </a:lnTo>
                <a:lnTo>
                  <a:pt x="117" y="45"/>
                </a:lnTo>
                <a:lnTo>
                  <a:pt x="117" y="45"/>
                </a:lnTo>
                <a:lnTo>
                  <a:pt x="112" y="51"/>
                </a:lnTo>
                <a:lnTo>
                  <a:pt x="112" y="51"/>
                </a:lnTo>
                <a:close/>
                <a:moveTo>
                  <a:pt x="144" y="32"/>
                </a:moveTo>
                <a:lnTo>
                  <a:pt x="144" y="32"/>
                </a:lnTo>
                <a:lnTo>
                  <a:pt x="144" y="32"/>
                </a:lnTo>
                <a:lnTo>
                  <a:pt x="144" y="32"/>
                </a:lnTo>
                <a:lnTo>
                  <a:pt x="154" y="29"/>
                </a:lnTo>
                <a:lnTo>
                  <a:pt x="154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7" y="29"/>
                </a:lnTo>
                <a:lnTo>
                  <a:pt x="144" y="32"/>
                </a:lnTo>
                <a:lnTo>
                  <a:pt x="144" y="32"/>
                </a:lnTo>
                <a:close/>
                <a:moveTo>
                  <a:pt x="124" y="58"/>
                </a:moveTo>
                <a:lnTo>
                  <a:pt x="124" y="58"/>
                </a:lnTo>
                <a:lnTo>
                  <a:pt x="114" y="59"/>
                </a:lnTo>
                <a:lnTo>
                  <a:pt x="114" y="59"/>
                </a:lnTo>
                <a:lnTo>
                  <a:pt x="122" y="61"/>
                </a:lnTo>
                <a:lnTo>
                  <a:pt x="122" y="61"/>
                </a:lnTo>
                <a:lnTo>
                  <a:pt x="124" y="58"/>
                </a:lnTo>
                <a:lnTo>
                  <a:pt x="124" y="58"/>
                </a:lnTo>
                <a:close/>
                <a:moveTo>
                  <a:pt x="71" y="27"/>
                </a:moveTo>
                <a:lnTo>
                  <a:pt x="71" y="27"/>
                </a:lnTo>
                <a:lnTo>
                  <a:pt x="71" y="27"/>
                </a:lnTo>
                <a:lnTo>
                  <a:pt x="71" y="27"/>
                </a:lnTo>
                <a:lnTo>
                  <a:pt x="63" y="29"/>
                </a:lnTo>
                <a:lnTo>
                  <a:pt x="63" y="29"/>
                </a:lnTo>
                <a:lnTo>
                  <a:pt x="68" y="29"/>
                </a:lnTo>
                <a:lnTo>
                  <a:pt x="68" y="29"/>
                </a:lnTo>
                <a:lnTo>
                  <a:pt x="68" y="29"/>
                </a:lnTo>
                <a:lnTo>
                  <a:pt x="68" y="29"/>
                </a:lnTo>
                <a:lnTo>
                  <a:pt x="71" y="27"/>
                </a:lnTo>
                <a:lnTo>
                  <a:pt x="71" y="27"/>
                </a:lnTo>
                <a:close/>
                <a:moveTo>
                  <a:pt x="91" y="52"/>
                </a:moveTo>
                <a:lnTo>
                  <a:pt x="91" y="52"/>
                </a:lnTo>
                <a:lnTo>
                  <a:pt x="93" y="52"/>
                </a:lnTo>
                <a:lnTo>
                  <a:pt x="94" y="51"/>
                </a:lnTo>
                <a:lnTo>
                  <a:pt x="94" y="51"/>
                </a:lnTo>
                <a:lnTo>
                  <a:pt x="100" y="45"/>
                </a:lnTo>
                <a:lnTo>
                  <a:pt x="100" y="45"/>
                </a:lnTo>
                <a:lnTo>
                  <a:pt x="100" y="44"/>
                </a:lnTo>
                <a:lnTo>
                  <a:pt x="100" y="44"/>
                </a:lnTo>
                <a:lnTo>
                  <a:pt x="100" y="44"/>
                </a:lnTo>
                <a:lnTo>
                  <a:pt x="100" y="44"/>
                </a:lnTo>
                <a:lnTo>
                  <a:pt x="91" y="52"/>
                </a:lnTo>
                <a:lnTo>
                  <a:pt x="91" y="52"/>
                </a:lnTo>
                <a:close/>
                <a:moveTo>
                  <a:pt x="63" y="52"/>
                </a:moveTo>
                <a:lnTo>
                  <a:pt x="63" y="52"/>
                </a:lnTo>
                <a:lnTo>
                  <a:pt x="64" y="52"/>
                </a:lnTo>
                <a:lnTo>
                  <a:pt x="66" y="51"/>
                </a:lnTo>
                <a:lnTo>
                  <a:pt x="66" y="51"/>
                </a:lnTo>
                <a:lnTo>
                  <a:pt x="68" y="46"/>
                </a:lnTo>
                <a:lnTo>
                  <a:pt x="68" y="46"/>
                </a:lnTo>
                <a:lnTo>
                  <a:pt x="68" y="46"/>
                </a:lnTo>
                <a:lnTo>
                  <a:pt x="68" y="46"/>
                </a:lnTo>
                <a:lnTo>
                  <a:pt x="63" y="52"/>
                </a:lnTo>
                <a:lnTo>
                  <a:pt x="63" y="52"/>
                </a:lnTo>
                <a:close/>
                <a:moveTo>
                  <a:pt x="151" y="45"/>
                </a:moveTo>
                <a:lnTo>
                  <a:pt x="151" y="45"/>
                </a:lnTo>
                <a:lnTo>
                  <a:pt x="154" y="45"/>
                </a:lnTo>
                <a:lnTo>
                  <a:pt x="155" y="42"/>
                </a:lnTo>
                <a:lnTo>
                  <a:pt x="155" y="42"/>
                </a:lnTo>
                <a:lnTo>
                  <a:pt x="152" y="44"/>
                </a:lnTo>
                <a:lnTo>
                  <a:pt x="151" y="45"/>
                </a:lnTo>
                <a:lnTo>
                  <a:pt x="151" y="45"/>
                </a:lnTo>
                <a:close/>
                <a:moveTo>
                  <a:pt x="141" y="45"/>
                </a:moveTo>
                <a:lnTo>
                  <a:pt x="141" y="45"/>
                </a:lnTo>
                <a:lnTo>
                  <a:pt x="145" y="45"/>
                </a:lnTo>
                <a:lnTo>
                  <a:pt x="147" y="44"/>
                </a:lnTo>
                <a:lnTo>
                  <a:pt x="147" y="44"/>
                </a:lnTo>
                <a:lnTo>
                  <a:pt x="141" y="45"/>
                </a:lnTo>
                <a:lnTo>
                  <a:pt x="141" y="45"/>
                </a:lnTo>
                <a:close/>
                <a:moveTo>
                  <a:pt x="184" y="46"/>
                </a:moveTo>
                <a:lnTo>
                  <a:pt x="184" y="46"/>
                </a:lnTo>
                <a:lnTo>
                  <a:pt x="181" y="48"/>
                </a:lnTo>
                <a:lnTo>
                  <a:pt x="179" y="51"/>
                </a:lnTo>
                <a:lnTo>
                  <a:pt x="179" y="51"/>
                </a:lnTo>
                <a:lnTo>
                  <a:pt x="184" y="46"/>
                </a:lnTo>
                <a:lnTo>
                  <a:pt x="184" y="46"/>
                </a:lnTo>
                <a:close/>
                <a:moveTo>
                  <a:pt x="39" y="41"/>
                </a:moveTo>
                <a:lnTo>
                  <a:pt x="39" y="41"/>
                </a:lnTo>
                <a:lnTo>
                  <a:pt x="39" y="39"/>
                </a:lnTo>
                <a:lnTo>
                  <a:pt x="39" y="39"/>
                </a:lnTo>
                <a:lnTo>
                  <a:pt x="34" y="44"/>
                </a:lnTo>
                <a:lnTo>
                  <a:pt x="34" y="44"/>
                </a:lnTo>
                <a:lnTo>
                  <a:pt x="36" y="44"/>
                </a:lnTo>
                <a:lnTo>
                  <a:pt x="36" y="44"/>
                </a:lnTo>
                <a:lnTo>
                  <a:pt x="39" y="41"/>
                </a:lnTo>
                <a:lnTo>
                  <a:pt x="39" y="41"/>
                </a:lnTo>
                <a:close/>
                <a:moveTo>
                  <a:pt x="168" y="61"/>
                </a:moveTo>
                <a:lnTo>
                  <a:pt x="168" y="61"/>
                </a:lnTo>
                <a:lnTo>
                  <a:pt x="174" y="59"/>
                </a:lnTo>
                <a:lnTo>
                  <a:pt x="174" y="59"/>
                </a:lnTo>
                <a:lnTo>
                  <a:pt x="172" y="59"/>
                </a:lnTo>
                <a:lnTo>
                  <a:pt x="168" y="61"/>
                </a:lnTo>
                <a:lnTo>
                  <a:pt x="168" y="61"/>
                </a:lnTo>
                <a:close/>
                <a:moveTo>
                  <a:pt x="108" y="63"/>
                </a:moveTo>
                <a:lnTo>
                  <a:pt x="108" y="63"/>
                </a:lnTo>
                <a:lnTo>
                  <a:pt x="112" y="63"/>
                </a:lnTo>
                <a:lnTo>
                  <a:pt x="112" y="63"/>
                </a:lnTo>
                <a:lnTo>
                  <a:pt x="111" y="62"/>
                </a:lnTo>
                <a:lnTo>
                  <a:pt x="110" y="62"/>
                </a:lnTo>
                <a:lnTo>
                  <a:pt x="108" y="63"/>
                </a:lnTo>
                <a:lnTo>
                  <a:pt x="108" y="63"/>
                </a:lnTo>
                <a:close/>
                <a:moveTo>
                  <a:pt x="132" y="44"/>
                </a:moveTo>
                <a:lnTo>
                  <a:pt x="132" y="44"/>
                </a:lnTo>
                <a:lnTo>
                  <a:pt x="132" y="44"/>
                </a:lnTo>
                <a:lnTo>
                  <a:pt x="132" y="44"/>
                </a:lnTo>
                <a:lnTo>
                  <a:pt x="130" y="44"/>
                </a:lnTo>
                <a:lnTo>
                  <a:pt x="130" y="44"/>
                </a:lnTo>
                <a:lnTo>
                  <a:pt x="130" y="44"/>
                </a:lnTo>
                <a:lnTo>
                  <a:pt x="132" y="44"/>
                </a:lnTo>
                <a:lnTo>
                  <a:pt x="132" y="44"/>
                </a:lnTo>
                <a:close/>
                <a:moveTo>
                  <a:pt x="73" y="59"/>
                </a:moveTo>
                <a:lnTo>
                  <a:pt x="73" y="59"/>
                </a:lnTo>
                <a:lnTo>
                  <a:pt x="70" y="58"/>
                </a:lnTo>
                <a:lnTo>
                  <a:pt x="68" y="59"/>
                </a:lnTo>
                <a:lnTo>
                  <a:pt x="68" y="59"/>
                </a:lnTo>
                <a:lnTo>
                  <a:pt x="73" y="59"/>
                </a:lnTo>
                <a:lnTo>
                  <a:pt x="73" y="59"/>
                </a:lnTo>
                <a:close/>
                <a:moveTo>
                  <a:pt x="125" y="25"/>
                </a:moveTo>
                <a:lnTo>
                  <a:pt x="125" y="25"/>
                </a:lnTo>
                <a:lnTo>
                  <a:pt x="122" y="25"/>
                </a:lnTo>
                <a:lnTo>
                  <a:pt x="121" y="25"/>
                </a:lnTo>
                <a:lnTo>
                  <a:pt x="121" y="25"/>
                </a:lnTo>
                <a:lnTo>
                  <a:pt x="125" y="25"/>
                </a:lnTo>
                <a:lnTo>
                  <a:pt x="125" y="25"/>
                </a:lnTo>
                <a:close/>
                <a:moveTo>
                  <a:pt x="127" y="59"/>
                </a:moveTo>
                <a:lnTo>
                  <a:pt x="127" y="59"/>
                </a:lnTo>
                <a:lnTo>
                  <a:pt x="130" y="58"/>
                </a:lnTo>
                <a:lnTo>
                  <a:pt x="130" y="58"/>
                </a:lnTo>
                <a:lnTo>
                  <a:pt x="128" y="58"/>
                </a:lnTo>
                <a:lnTo>
                  <a:pt x="127" y="59"/>
                </a:lnTo>
                <a:lnTo>
                  <a:pt x="127" y="59"/>
                </a:lnTo>
                <a:close/>
                <a:moveTo>
                  <a:pt x="37" y="55"/>
                </a:moveTo>
                <a:lnTo>
                  <a:pt x="37" y="55"/>
                </a:lnTo>
                <a:lnTo>
                  <a:pt x="36" y="55"/>
                </a:lnTo>
                <a:lnTo>
                  <a:pt x="36" y="55"/>
                </a:lnTo>
                <a:lnTo>
                  <a:pt x="36" y="55"/>
                </a:lnTo>
                <a:lnTo>
                  <a:pt x="37" y="55"/>
                </a:lnTo>
                <a:lnTo>
                  <a:pt x="37" y="55"/>
                </a:lnTo>
                <a:close/>
                <a:moveTo>
                  <a:pt x="98" y="4"/>
                </a:moveTo>
                <a:lnTo>
                  <a:pt x="98" y="4"/>
                </a:lnTo>
                <a:lnTo>
                  <a:pt x="98" y="4"/>
                </a:lnTo>
                <a:lnTo>
                  <a:pt x="98" y="4"/>
                </a:lnTo>
                <a:lnTo>
                  <a:pt x="95" y="4"/>
                </a:lnTo>
                <a:lnTo>
                  <a:pt x="95" y="4"/>
                </a:lnTo>
                <a:lnTo>
                  <a:pt x="95" y="4"/>
                </a:lnTo>
                <a:lnTo>
                  <a:pt x="95" y="4"/>
                </a:lnTo>
                <a:lnTo>
                  <a:pt x="98" y="4"/>
                </a:lnTo>
                <a:lnTo>
                  <a:pt x="98" y="4"/>
                </a:lnTo>
                <a:close/>
                <a:moveTo>
                  <a:pt x="41" y="54"/>
                </a:moveTo>
                <a:lnTo>
                  <a:pt x="41" y="54"/>
                </a:lnTo>
                <a:lnTo>
                  <a:pt x="43" y="52"/>
                </a:lnTo>
                <a:lnTo>
                  <a:pt x="43" y="52"/>
                </a:lnTo>
                <a:lnTo>
                  <a:pt x="40" y="52"/>
                </a:lnTo>
                <a:lnTo>
                  <a:pt x="40" y="52"/>
                </a:lnTo>
                <a:lnTo>
                  <a:pt x="41" y="54"/>
                </a:lnTo>
                <a:lnTo>
                  <a:pt x="41" y="54"/>
                </a:lnTo>
                <a:close/>
                <a:moveTo>
                  <a:pt x="17" y="29"/>
                </a:moveTo>
                <a:lnTo>
                  <a:pt x="17" y="29"/>
                </a:lnTo>
                <a:lnTo>
                  <a:pt x="16" y="29"/>
                </a:lnTo>
                <a:lnTo>
                  <a:pt x="16" y="29"/>
                </a:lnTo>
                <a:lnTo>
                  <a:pt x="16" y="31"/>
                </a:lnTo>
                <a:lnTo>
                  <a:pt x="16" y="31"/>
                </a:lnTo>
                <a:lnTo>
                  <a:pt x="16" y="31"/>
                </a:lnTo>
                <a:lnTo>
                  <a:pt x="16" y="31"/>
                </a:lnTo>
                <a:lnTo>
                  <a:pt x="17" y="29"/>
                </a:lnTo>
                <a:lnTo>
                  <a:pt x="17" y="29"/>
                </a:lnTo>
                <a:close/>
                <a:moveTo>
                  <a:pt x="145" y="49"/>
                </a:moveTo>
                <a:lnTo>
                  <a:pt x="145" y="49"/>
                </a:lnTo>
                <a:lnTo>
                  <a:pt x="145" y="49"/>
                </a:lnTo>
                <a:lnTo>
                  <a:pt x="145" y="49"/>
                </a:lnTo>
                <a:lnTo>
                  <a:pt x="147" y="49"/>
                </a:lnTo>
                <a:lnTo>
                  <a:pt x="147" y="49"/>
                </a:lnTo>
                <a:lnTo>
                  <a:pt x="147" y="49"/>
                </a:lnTo>
                <a:lnTo>
                  <a:pt x="147" y="49"/>
                </a:lnTo>
                <a:lnTo>
                  <a:pt x="145" y="49"/>
                </a:lnTo>
                <a:lnTo>
                  <a:pt x="145" y="4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2" name="Freeform 155"/>
          <p:cNvSpPr/>
          <p:nvPr/>
        </p:nvSpPr>
        <p:spPr bwMode="auto">
          <a:xfrm>
            <a:off x="8673100" y="1632519"/>
            <a:ext cx="80935" cy="62614"/>
          </a:xfrm>
          <a:custGeom>
            <a:avLst/>
            <a:gdLst>
              <a:gd name="T0" fmla="*/ 27 w 46"/>
              <a:gd name="T1" fmla="*/ 25 h 37"/>
              <a:gd name="T2" fmla="*/ 21 w 46"/>
              <a:gd name="T3" fmla="*/ 28 h 37"/>
              <a:gd name="T4" fmla="*/ 4 w 46"/>
              <a:gd name="T5" fmla="*/ 37 h 37"/>
              <a:gd name="T6" fmla="*/ 3 w 46"/>
              <a:gd name="T7" fmla="*/ 37 h 37"/>
              <a:gd name="T8" fmla="*/ 0 w 46"/>
              <a:gd name="T9" fmla="*/ 35 h 37"/>
              <a:gd name="T10" fmla="*/ 0 w 46"/>
              <a:gd name="T11" fmla="*/ 35 h 37"/>
              <a:gd name="T12" fmla="*/ 2 w 46"/>
              <a:gd name="T13" fmla="*/ 34 h 37"/>
              <a:gd name="T14" fmla="*/ 3 w 46"/>
              <a:gd name="T15" fmla="*/ 32 h 37"/>
              <a:gd name="T16" fmla="*/ 20 w 46"/>
              <a:gd name="T17" fmla="*/ 22 h 37"/>
              <a:gd name="T18" fmla="*/ 29 w 46"/>
              <a:gd name="T19" fmla="*/ 15 h 37"/>
              <a:gd name="T20" fmla="*/ 31 w 46"/>
              <a:gd name="T21" fmla="*/ 11 h 37"/>
              <a:gd name="T22" fmla="*/ 33 w 46"/>
              <a:gd name="T23" fmla="*/ 10 h 37"/>
              <a:gd name="T24" fmla="*/ 33 w 46"/>
              <a:gd name="T25" fmla="*/ 7 h 37"/>
              <a:gd name="T26" fmla="*/ 33 w 46"/>
              <a:gd name="T27" fmla="*/ 4 h 37"/>
              <a:gd name="T28" fmla="*/ 34 w 46"/>
              <a:gd name="T29" fmla="*/ 1 h 37"/>
              <a:gd name="T30" fmla="*/ 37 w 46"/>
              <a:gd name="T31" fmla="*/ 0 h 37"/>
              <a:gd name="T32" fmla="*/ 40 w 46"/>
              <a:gd name="T33" fmla="*/ 1 h 37"/>
              <a:gd name="T34" fmla="*/ 40 w 46"/>
              <a:gd name="T35" fmla="*/ 4 h 37"/>
              <a:gd name="T36" fmla="*/ 40 w 46"/>
              <a:gd name="T37" fmla="*/ 5 h 37"/>
              <a:gd name="T38" fmla="*/ 39 w 46"/>
              <a:gd name="T39" fmla="*/ 7 h 37"/>
              <a:gd name="T40" fmla="*/ 33 w 46"/>
              <a:gd name="T41" fmla="*/ 17 h 37"/>
              <a:gd name="T42" fmla="*/ 34 w 46"/>
              <a:gd name="T43" fmla="*/ 15 h 37"/>
              <a:gd name="T44" fmla="*/ 41 w 46"/>
              <a:gd name="T45" fmla="*/ 11 h 37"/>
              <a:gd name="T46" fmla="*/ 43 w 46"/>
              <a:gd name="T47" fmla="*/ 11 h 37"/>
              <a:gd name="T48" fmla="*/ 44 w 46"/>
              <a:gd name="T49" fmla="*/ 11 h 37"/>
              <a:gd name="T50" fmla="*/ 46 w 46"/>
              <a:gd name="T51" fmla="*/ 12 h 37"/>
              <a:gd name="T52" fmla="*/ 46 w 46"/>
              <a:gd name="T53" fmla="*/ 18 h 37"/>
              <a:gd name="T54" fmla="*/ 40 w 46"/>
              <a:gd name="T55" fmla="*/ 24 h 37"/>
              <a:gd name="T56" fmla="*/ 33 w 46"/>
              <a:gd name="T57" fmla="*/ 31 h 37"/>
              <a:gd name="T58" fmla="*/ 27 w 46"/>
              <a:gd name="T59" fmla="*/ 31 h 37"/>
              <a:gd name="T60" fmla="*/ 26 w 46"/>
              <a:gd name="T61" fmla="*/ 28 h 37"/>
              <a:gd name="T62" fmla="*/ 27 w 46"/>
              <a:gd name="T63" fmla="*/ 27 h 37"/>
              <a:gd name="T64" fmla="*/ 27 w 46"/>
              <a:gd name="T65" fmla="*/ 25 h 37"/>
              <a:gd name="T66" fmla="*/ 27 w 46"/>
              <a:gd name="T67" fmla="*/ 25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6" h="37">
                <a:moveTo>
                  <a:pt x="27" y="25"/>
                </a:moveTo>
                <a:lnTo>
                  <a:pt x="27" y="25"/>
                </a:lnTo>
                <a:lnTo>
                  <a:pt x="21" y="28"/>
                </a:lnTo>
                <a:lnTo>
                  <a:pt x="21" y="28"/>
                </a:lnTo>
                <a:lnTo>
                  <a:pt x="4" y="37"/>
                </a:lnTo>
                <a:lnTo>
                  <a:pt x="4" y="37"/>
                </a:lnTo>
                <a:lnTo>
                  <a:pt x="3" y="37"/>
                </a:lnTo>
                <a:lnTo>
                  <a:pt x="3" y="37"/>
                </a:lnTo>
                <a:lnTo>
                  <a:pt x="2" y="37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2" y="34"/>
                </a:lnTo>
                <a:lnTo>
                  <a:pt x="2" y="34"/>
                </a:lnTo>
                <a:lnTo>
                  <a:pt x="3" y="32"/>
                </a:lnTo>
                <a:lnTo>
                  <a:pt x="3" y="32"/>
                </a:lnTo>
                <a:lnTo>
                  <a:pt x="12" y="28"/>
                </a:lnTo>
                <a:lnTo>
                  <a:pt x="20" y="22"/>
                </a:lnTo>
                <a:lnTo>
                  <a:pt x="20" y="22"/>
                </a:lnTo>
                <a:lnTo>
                  <a:pt x="29" y="15"/>
                </a:lnTo>
                <a:lnTo>
                  <a:pt x="29" y="15"/>
                </a:lnTo>
                <a:lnTo>
                  <a:pt x="31" y="11"/>
                </a:lnTo>
                <a:lnTo>
                  <a:pt x="31" y="11"/>
                </a:lnTo>
                <a:lnTo>
                  <a:pt x="33" y="10"/>
                </a:lnTo>
                <a:lnTo>
                  <a:pt x="33" y="7"/>
                </a:lnTo>
                <a:lnTo>
                  <a:pt x="33" y="7"/>
                </a:lnTo>
                <a:lnTo>
                  <a:pt x="33" y="4"/>
                </a:lnTo>
                <a:lnTo>
                  <a:pt x="33" y="4"/>
                </a:lnTo>
                <a:lnTo>
                  <a:pt x="33" y="2"/>
                </a:lnTo>
                <a:lnTo>
                  <a:pt x="34" y="1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40" y="1"/>
                </a:lnTo>
                <a:lnTo>
                  <a:pt x="40" y="4"/>
                </a:lnTo>
                <a:lnTo>
                  <a:pt x="40" y="4"/>
                </a:lnTo>
                <a:lnTo>
                  <a:pt x="40" y="5"/>
                </a:lnTo>
                <a:lnTo>
                  <a:pt x="40" y="5"/>
                </a:lnTo>
                <a:lnTo>
                  <a:pt x="39" y="7"/>
                </a:lnTo>
                <a:lnTo>
                  <a:pt x="39" y="7"/>
                </a:lnTo>
                <a:lnTo>
                  <a:pt x="36" y="11"/>
                </a:lnTo>
                <a:lnTo>
                  <a:pt x="33" y="17"/>
                </a:lnTo>
                <a:lnTo>
                  <a:pt x="33" y="17"/>
                </a:lnTo>
                <a:lnTo>
                  <a:pt x="34" y="15"/>
                </a:lnTo>
                <a:lnTo>
                  <a:pt x="34" y="15"/>
                </a:lnTo>
                <a:lnTo>
                  <a:pt x="41" y="11"/>
                </a:lnTo>
                <a:lnTo>
                  <a:pt x="41" y="11"/>
                </a:lnTo>
                <a:lnTo>
                  <a:pt x="43" y="11"/>
                </a:lnTo>
                <a:lnTo>
                  <a:pt x="43" y="11"/>
                </a:lnTo>
                <a:lnTo>
                  <a:pt x="44" y="11"/>
                </a:lnTo>
                <a:lnTo>
                  <a:pt x="46" y="12"/>
                </a:lnTo>
                <a:lnTo>
                  <a:pt x="46" y="12"/>
                </a:lnTo>
                <a:lnTo>
                  <a:pt x="46" y="18"/>
                </a:lnTo>
                <a:lnTo>
                  <a:pt x="46" y="18"/>
                </a:lnTo>
                <a:lnTo>
                  <a:pt x="40" y="24"/>
                </a:lnTo>
                <a:lnTo>
                  <a:pt x="40" y="24"/>
                </a:lnTo>
                <a:lnTo>
                  <a:pt x="33" y="31"/>
                </a:lnTo>
                <a:lnTo>
                  <a:pt x="33" y="31"/>
                </a:lnTo>
                <a:lnTo>
                  <a:pt x="30" y="32"/>
                </a:lnTo>
                <a:lnTo>
                  <a:pt x="27" y="31"/>
                </a:lnTo>
                <a:lnTo>
                  <a:pt x="27" y="31"/>
                </a:lnTo>
                <a:lnTo>
                  <a:pt x="26" y="28"/>
                </a:lnTo>
                <a:lnTo>
                  <a:pt x="27" y="27"/>
                </a:lnTo>
                <a:lnTo>
                  <a:pt x="27" y="27"/>
                </a:lnTo>
                <a:lnTo>
                  <a:pt x="27" y="25"/>
                </a:lnTo>
                <a:lnTo>
                  <a:pt x="27" y="25"/>
                </a:lnTo>
                <a:lnTo>
                  <a:pt x="27" y="25"/>
                </a:lnTo>
                <a:lnTo>
                  <a:pt x="27" y="2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3" name="Freeform 156"/>
          <p:cNvSpPr>
            <a:spLocks noEditPoints="1"/>
          </p:cNvSpPr>
          <p:nvPr/>
        </p:nvSpPr>
        <p:spPr bwMode="auto">
          <a:xfrm>
            <a:off x="7536495" y="1561445"/>
            <a:ext cx="512001" cy="639669"/>
          </a:xfrm>
          <a:custGeom>
            <a:avLst/>
            <a:gdLst>
              <a:gd name="T0" fmla="*/ 76 w 291"/>
              <a:gd name="T1" fmla="*/ 2 h 378"/>
              <a:gd name="T2" fmla="*/ 207 w 291"/>
              <a:gd name="T3" fmla="*/ 23 h 378"/>
              <a:gd name="T4" fmla="*/ 270 w 291"/>
              <a:gd name="T5" fmla="*/ 209 h 378"/>
              <a:gd name="T6" fmla="*/ 68 w 291"/>
              <a:gd name="T7" fmla="*/ 357 h 378"/>
              <a:gd name="T8" fmla="*/ 27 w 291"/>
              <a:gd name="T9" fmla="*/ 154 h 378"/>
              <a:gd name="T10" fmla="*/ 96 w 291"/>
              <a:gd name="T11" fmla="*/ 359 h 378"/>
              <a:gd name="T12" fmla="*/ 29 w 291"/>
              <a:gd name="T13" fmla="*/ 46 h 378"/>
              <a:gd name="T14" fmla="*/ 280 w 291"/>
              <a:gd name="T15" fmla="*/ 64 h 378"/>
              <a:gd name="T16" fmla="*/ 98 w 291"/>
              <a:gd name="T17" fmla="*/ 89 h 378"/>
              <a:gd name="T18" fmla="*/ 137 w 291"/>
              <a:gd name="T19" fmla="*/ 64 h 378"/>
              <a:gd name="T20" fmla="*/ 204 w 291"/>
              <a:gd name="T21" fmla="*/ 30 h 378"/>
              <a:gd name="T22" fmla="*/ 186 w 291"/>
              <a:gd name="T23" fmla="*/ 39 h 378"/>
              <a:gd name="T24" fmla="*/ 220 w 291"/>
              <a:gd name="T25" fmla="*/ 89 h 378"/>
              <a:gd name="T26" fmla="*/ 81 w 291"/>
              <a:gd name="T27" fmla="*/ 155 h 378"/>
              <a:gd name="T28" fmla="*/ 41 w 291"/>
              <a:gd name="T29" fmla="*/ 140 h 378"/>
              <a:gd name="T30" fmla="*/ 147 w 291"/>
              <a:gd name="T31" fmla="*/ 164 h 378"/>
              <a:gd name="T32" fmla="*/ 69 w 291"/>
              <a:gd name="T33" fmla="*/ 44 h 378"/>
              <a:gd name="T34" fmla="*/ 54 w 291"/>
              <a:gd name="T35" fmla="*/ 42 h 378"/>
              <a:gd name="T36" fmla="*/ 86 w 291"/>
              <a:gd name="T37" fmla="*/ 182 h 378"/>
              <a:gd name="T38" fmla="*/ 136 w 291"/>
              <a:gd name="T39" fmla="*/ 167 h 378"/>
              <a:gd name="T40" fmla="*/ 120 w 291"/>
              <a:gd name="T41" fmla="*/ 228 h 378"/>
              <a:gd name="T42" fmla="*/ 226 w 291"/>
              <a:gd name="T43" fmla="*/ 138 h 378"/>
              <a:gd name="T44" fmla="*/ 247 w 291"/>
              <a:gd name="T45" fmla="*/ 170 h 378"/>
              <a:gd name="T46" fmla="*/ 227 w 291"/>
              <a:gd name="T47" fmla="*/ 42 h 378"/>
              <a:gd name="T48" fmla="*/ 218 w 291"/>
              <a:gd name="T49" fmla="*/ 333 h 378"/>
              <a:gd name="T50" fmla="*/ 280 w 291"/>
              <a:gd name="T51" fmla="*/ 101 h 378"/>
              <a:gd name="T52" fmla="*/ 210 w 291"/>
              <a:gd name="T53" fmla="*/ 333 h 378"/>
              <a:gd name="T54" fmla="*/ 160 w 291"/>
              <a:gd name="T55" fmla="*/ 151 h 378"/>
              <a:gd name="T56" fmla="*/ 211 w 291"/>
              <a:gd name="T57" fmla="*/ 206 h 378"/>
              <a:gd name="T58" fmla="*/ 237 w 291"/>
              <a:gd name="T59" fmla="*/ 160 h 378"/>
              <a:gd name="T60" fmla="*/ 186 w 291"/>
              <a:gd name="T61" fmla="*/ 299 h 378"/>
              <a:gd name="T62" fmla="*/ 214 w 291"/>
              <a:gd name="T63" fmla="*/ 90 h 378"/>
              <a:gd name="T64" fmla="*/ 54 w 291"/>
              <a:gd name="T65" fmla="*/ 339 h 378"/>
              <a:gd name="T66" fmla="*/ 251 w 291"/>
              <a:gd name="T67" fmla="*/ 269 h 378"/>
              <a:gd name="T68" fmla="*/ 261 w 291"/>
              <a:gd name="T69" fmla="*/ 148 h 378"/>
              <a:gd name="T70" fmla="*/ 166 w 291"/>
              <a:gd name="T71" fmla="*/ 248 h 378"/>
              <a:gd name="T72" fmla="*/ 116 w 291"/>
              <a:gd name="T73" fmla="*/ 76 h 378"/>
              <a:gd name="T74" fmla="*/ 96 w 291"/>
              <a:gd name="T75" fmla="*/ 353 h 378"/>
              <a:gd name="T76" fmla="*/ 275 w 291"/>
              <a:gd name="T77" fmla="*/ 80 h 378"/>
              <a:gd name="T78" fmla="*/ 95 w 291"/>
              <a:gd name="T79" fmla="*/ 179 h 378"/>
              <a:gd name="T80" fmla="*/ 244 w 291"/>
              <a:gd name="T81" fmla="*/ 140 h 378"/>
              <a:gd name="T82" fmla="*/ 157 w 291"/>
              <a:gd name="T83" fmla="*/ 100 h 378"/>
              <a:gd name="T84" fmla="*/ 164 w 291"/>
              <a:gd name="T85" fmla="*/ 297 h 378"/>
              <a:gd name="T86" fmla="*/ 133 w 291"/>
              <a:gd name="T87" fmla="*/ 283 h 378"/>
              <a:gd name="T88" fmla="*/ 99 w 291"/>
              <a:gd name="T89" fmla="*/ 256 h 378"/>
              <a:gd name="T90" fmla="*/ 44 w 291"/>
              <a:gd name="T91" fmla="*/ 235 h 378"/>
              <a:gd name="T92" fmla="*/ 260 w 291"/>
              <a:gd name="T93" fmla="*/ 231 h 378"/>
              <a:gd name="T94" fmla="*/ 103 w 291"/>
              <a:gd name="T95" fmla="*/ 236 h 378"/>
              <a:gd name="T96" fmla="*/ 69 w 291"/>
              <a:gd name="T97" fmla="*/ 181 h 378"/>
              <a:gd name="T98" fmla="*/ 92 w 291"/>
              <a:gd name="T99" fmla="*/ 262 h 378"/>
              <a:gd name="T100" fmla="*/ 38 w 291"/>
              <a:gd name="T101" fmla="*/ 189 h 378"/>
              <a:gd name="T102" fmla="*/ 52 w 291"/>
              <a:gd name="T103" fmla="*/ 175 h 378"/>
              <a:gd name="T104" fmla="*/ 166 w 291"/>
              <a:gd name="T105" fmla="*/ 172 h 378"/>
              <a:gd name="T106" fmla="*/ 73 w 291"/>
              <a:gd name="T107" fmla="*/ 84 h 378"/>
              <a:gd name="T108" fmla="*/ 174 w 291"/>
              <a:gd name="T109" fmla="*/ 17 h 378"/>
              <a:gd name="T110" fmla="*/ 41 w 291"/>
              <a:gd name="T111" fmla="*/ 167 h 378"/>
              <a:gd name="T112" fmla="*/ 145 w 291"/>
              <a:gd name="T113" fmla="*/ 340 h 378"/>
              <a:gd name="T114" fmla="*/ 71 w 291"/>
              <a:gd name="T115" fmla="*/ 53 h 378"/>
              <a:gd name="T116" fmla="*/ 72 w 291"/>
              <a:gd name="T117" fmla="*/ 346 h 378"/>
              <a:gd name="T118" fmla="*/ 139 w 291"/>
              <a:gd name="T119" fmla="*/ 292 h 378"/>
              <a:gd name="T120" fmla="*/ 253 w 291"/>
              <a:gd name="T121" fmla="*/ 32 h 378"/>
              <a:gd name="T122" fmla="*/ 31 w 291"/>
              <a:gd name="T123" fmla="*/ 120 h 378"/>
              <a:gd name="T124" fmla="*/ 220 w 291"/>
              <a:gd name="T125" fmla="*/ 141 h 3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91" h="378">
                <a:moveTo>
                  <a:pt x="18" y="155"/>
                </a:moveTo>
                <a:lnTo>
                  <a:pt x="18" y="155"/>
                </a:lnTo>
                <a:lnTo>
                  <a:pt x="18" y="152"/>
                </a:lnTo>
                <a:lnTo>
                  <a:pt x="18" y="152"/>
                </a:lnTo>
                <a:lnTo>
                  <a:pt x="17" y="152"/>
                </a:lnTo>
                <a:lnTo>
                  <a:pt x="17" y="152"/>
                </a:lnTo>
                <a:lnTo>
                  <a:pt x="14" y="152"/>
                </a:lnTo>
                <a:lnTo>
                  <a:pt x="12" y="151"/>
                </a:lnTo>
                <a:lnTo>
                  <a:pt x="12" y="151"/>
                </a:lnTo>
                <a:lnTo>
                  <a:pt x="12" y="150"/>
                </a:lnTo>
                <a:lnTo>
                  <a:pt x="12" y="150"/>
                </a:lnTo>
                <a:lnTo>
                  <a:pt x="10" y="147"/>
                </a:lnTo>
                <a:lnTo>
                  <a:pt x="7" y="145"/>
                </a:lnTo>
                <a:lnTo>
                  <a:pt x="7" y="145"/>
                </a:lnTo>
                <a:lnTo>
                  <a:pt x="5" y="145"/>
                </a:lnTo>
                <a:lnTo>
                  <a:pt x="5" y="145"/>
                </a:lnTo>
                <a:lnTo>
                  <a:pt x="4" y="143"/>
                </a:lnTo>
                <a:lnTo>
                  <a:pt x="4" y="140"/>
                </a:lnTo>
                <a:lnTo>
                  <a:pt x="4" y="140"/>
                </a:lnTo>
                <a:lnTo>
                  <a:pt x="5" y="138"/>
                </a:lnTo>
                <a:lnTo>
                  <a:pt x="5" y="138"/>
                </a:lnTo>
                <a:lnTo>
                  <a:pt x="4" y="130"/>
                </a:lnTo>
                <a:lnTo>
                  <a:pt x="4" y="130"/>
                </a:lnTo>
                <a:lnTo>
                  <a:pt x="1" y="116"/>
                </a:lnTo>
                <a:lnTo>
                  <a:pt x="1" y="116"/>
                </a:lnTo>
                <a:lnTo>
                  <a:pt x="0" y="113"/>
                </a:lnTo>
                <a:lnTo>
                  <a:pt x="0" y="113"/>
                </a:lnTo>
                <a:lnTo>
                  <a:pt x="1" y="93"/>
                </a:lnTo>
                <a:lnTo>
                  <a:pt x="1" y="93"/>
                </a:lnTo>
                <a:lnTo>
                  <a:pt x="1" y="90"/>
                </a:lnTo>
                <a:lnTo>
                  <a:pt x="1" y="90"/>
                </a:lnTo>
                <a:lnTo>
                  <a:pt x="0" y="84"/>
                </a:lnTo>
                <a:lnTo>
                  <a:pt x="0" y="77"/>
                </a:lnTo>
                <a:lnTo>
                  <a:pt x="0" y="77"/>
                </a:lnTo>
                <a:lnTo>
                  <a:pt x="1" y="67"/>
                </a:lnTo>
                <a:lnTo>
                  <a:pt x="1" y="67"/>
                </a:lnTo>
                <a:lnTo>
                  <a:pt x="1" y="66"/>
                </a:lnTo>
                <a:lnTo>
                  <a:pt x="1" y="66"/>
                </a:lnTo>
                <a:lnTo>
                  <a:pt x="1" y="63"/>
                </a:lnTo>
                <a:lnTo>
                  <a:pt x="1" y="63"/>
                </a:lnTo>
                <a:lnTo>
                  <a:pt x="4" y="59"/>
                </a:lnTo>
                <a:lnTo>
                  <a:pt x="7" y="54"/>
                </a:lnTo>
                <a:lnTo>
                  <a:pt x="7" y="54"/>
                </a:lnTo>
                <a:lnTo>
                  <a:pt x="11" y="49"/>
                </a:lnTo>
                <a:lnTo>
                  <a:pt x="17" y="44"/>
                </a:lnTo>
                <a:lnTo>
                  <a:pt x="17" y="44"/>
                </a:lnTo>
                <a:lnTo>
                  <a:pt x="27" y="39"/>
                </a:lnTo>
                <a:lnTo>
                  <a:pt x="27" y="39"/>
                </a:lnTo>
                <a:lnTo>
                  <a:pt x="28" y="39"/>
                </a:lnTo>
                <a:lnTo>
                  <a:pt x="28" y="39"/>
                </a:lnTo>
                <a:lnTo>
                  <a:pt x="29" y="33"/>
                </a:lnTo>
                <a:lnTo>
                  <a:pt x="34" y="30"/>
                </a:lnTo>
                <a:lnTo>
                  <a:pt x="34" y="30"/>
                </a:lnTo>
                <a:lnTo>
                  <a:pt x="45" y="20"/>
                </a:lnTo>
                <a:lnTo>
                  <a:pt x="45" y="20"/>
                </a:lnTo>
                <a:lnTo>
                  <a:pt x="58" y="10"/>
                </a:lnTo>
                <a:lnTo>
                  <a:pt x="58" y="10"/>
                </a:lnTo>
                <a:lnTo>
                  <a:pt x="62" y="6"/>
                </a:lnTo>
                <a:lnTo>
                  <a:pt x="62" y="6"/>
                </a:lnTo>
                <a:lnTo>
                  <a:pt x="65" y="3"/>
                </a:lnTo>
                <a:lnTo>
                  <a:pt x="69" y="2"/>
                </a:lnTo>
                <a:lnTo>
                  <a:pt x="72" y="2"/>
                </a:lnTo>
                <a:lnTo>
                  <a:pt x="76" y="2"/>
                </a:lnTo>
                <a:lnTo>
                  <a:pt x="76" y="2"/>
                </a:lnTo>
                <a:lnTo>
                  <a:pt x="83" y="5"/>
                </a:lnTo>
                <a:lnTo>
                  <a:pt x="89" y="8"/>
                </a:lnTo>
                <a:lnTo>
                  <a:pt x="89" y="8"/>
                </a:lnTo>
                <a:lnTo>
                  <a:pt x="93" y="10"/>
                </a:lnTo>
                <a:lnTo>
                  <a:pt x="93" y="10"/>
                </a:lnTo>
                <a:lnTo>
                  <a:pt x="98" y="12"/>
                </a:lnTo>
                <a:lnTo>
                  <a:pt x="98" y="12"/>
                </a:lnTo>
                <a:lnTo>
                  <a:pt x="99" y="12"/>
                </a:lnTo>
                <a:lnTo>
                  <a:pt x="100" y="13"/>
                </a:lnTo>
                <a:lnTo>
                  <a:pt x="100" y="13"/>
                </a:lnTo>
                <a:lnTo>
                  <a:pt x="99" y="16"/>
                </a:lnTo>
                <a:lnTo>
                  <a:pt x="99" y="17"/>
                </a:lnTo>
                <a:lnTo>
                  <a:pt x="99" y="17"/>
                </a:lnTo>
                <a:lnTo>
                  <a:pt x="98" y="19"/>
                </a:lnTo>
                <a:lnTo>
                  <a:pt x="98" y="19"/>
                </a:lnTo>
                <a:lnTo>
                  <a:pt x="98" y="19"/>
                </a:lnTo>
                <a:lnTo>
                  <a:pt x="98" y="19"/>
                </a:lnTo>
                <a:lnTo>
                  <a:pt x="103" y="16"/>
                </a:lnTo>
                <a:lnTo>
                  <a:pt x="108" y="13"/>
                </a:lnTo>
                <a:lnTo>
                  <a:pt x="108" y="13"/>
                </a:lnTo>
                <a:lnTo>
                  <a:pt x="116" y="6"/>
                </a:lnTo>
                <a:lnTo>
                  <a:pt x="116" y="6"/>
                </a:lnTo>
                <a:lnTo>
                  <a:pt x="120" y="5"/>
                </a:lnTo>
                <a:lnTo>
                  <a:pt x="123" y="5"/>
                </a:lnTo>
                <a:lnTo>
                  <a:pt x="126" y="6"/>
                </a:lnTo>
                <a:lnTo>
                  <a:pt x="129" y="8"/>
                </a:lnTo>
                <a:lnTo>
                  <a:pt x="129" y="8"/>
                </a:lnTo>
                <a:lnTo>
                  <a:pt x="132" y="10"/>
                </a:lnTo>
                <a:lnTo>
                  <a:pt x="132" y="10"/>
                </a:lnTo>
                <a:lnTo>
                  <a:pt x="137" y="5"/>
                </a:lnTo>
                <a:lnTo>
                  <a:pt x="137" y="5"/>
                </a:lnTo>
                <a:lnTo>
                  <a:pt x="140" y="3"/>
                </a:lnTo>
                <a:lnTo>
                  <a:pt x="140" y="3"/>
                </a:lnTo>
                <a:lnTo>
                  <a:pt x="143" y="0"/>
                </a:lnTo>
                <a:lnTo>
                  <a:pt x="146" y="0"/>
                </a:lnTo>
                <a:lnTo>
                  <a:pt x="146" y="0"/>
                </a:lnTo>
                <a:lnTo>
                  <a:pt x="152" y="2"/>
                </a:lnTo>
                <a:lnTo>
                  <a:pt x="156" y="3"/>
                </a:lnTo>
                <a:lnTo>
                  <a:pt x="156" y="3"/>
                </a:lnTo>
                <a:lnTo>
                  <a:pt x="162" y="8"/>
                </a:lnTo>
                <a:lnTo>
                  <a:pt x="167" y="12"/>
                </a:lnTo>
                <a:lnTo>
                  <a:pt x="167" y="12"/>
                </a:lnTo>
                <a:lnTo>
                  <a:pt x="167" y="13"/>
                </a:lnTo>
                <a:lnTo>
                  <a:pt x="167" y="13"/>
                </a:lnTo>
                <a:lnTo>
                  <a:pt x="170" y="12"/>
                </a:lnTo>
                <a:lnTo>
                  <a:pt x="170" y="12"/>
                </a:lnTo>
                <a:lnTo>
                  <a:pt x="174" y="10"/>
                </a:lnTo>
                <a:lnTo>
                  <a:pt x="180" y="10"/>
                </a:lnTo>
                <a:lnTo>
                  <a:pt x="180" y="10"/>
                </a:lnTo>
                <a:lnTo>
                  <a:pt x="183" y="10"/>
                </a:lnTo>
                <a:lnTo>
                  <a:pt x="183" y="10"/>
                </a:lnTo>
                <a:lnTo>
                  <a:pt x="189" y="10"/>
                </a:lnTo>
                <a:lnTo>
                  <a:pt x="193" y="12"/>
                </a:lnTo>
                <a:lnTo>
                  <a:pt x="193" y="12"/>
                </a:lnTo>
                <a:lnTo>
                  <a:pt x="197" y="17"/>
                </a:lnTo>
                <a:lnTo>
                  <a:pt x="197" y="17"/>
                </a:lnTo>
                <a:lnTo>
                  <a:pt x="203" y="22"/>
                </a:lnTo>
                <a:lnTo>
                  <a:pt x="203" y="22"/>
                </a:lnTo>
                <a:lnTo>
                  <a:pt x="207" y="25"/>
                </a:lnTo>
                <a:lnTo>
                  <a:pt x="207" y="25"/>
                </a:lnTo>
                <a:lnTo>
                  <a:pt x="207" y="23"/>
                </a:lnTo>
                <a:lnTo>
                  <a:pt x="207" y="23"/>
                </a:lnTo>
                <a:lnTo>
                  <a:pt x="208" y="22"/>
                </a:lnTo>
                <a:lnTo>
                  <a:pt x="210" y="20"/>
                </a:lnTo>
                <a:lnTo>
                  <a:pt x="210" y="20"/>
                </a:lnTo>
                <a:lnTo>
                  <a:pt x="224" y="13"/>
                </a:lnTo>
                <a:lnTo>
                  <a:pt x="224" y="13"/>
                </a:lnTo>
                <a:lnTo>
                  <a:pt x="233" y="10"/>
                </a:lnTo>
                <a:lnTo>
                  <a:pt x="241" y="9"/>
                </a:lnTo>
                <a:lnTo>
                  <a:pt x="241" y="9"/>
                </a:lnTo>
                <a:lnTo>
                  <a:pt x="244" y="10"/>
                </a:lnTo>
                <a:lnTo>
                  <a:pt x="247" y="13"/>
                </a:lnTo>
                <a:lnTo>
                  <a:pt x="247" y="13"/>
                </a:lnTo>
                <a:lnTo>
                  <a:pt x="250" y="19"/>
                </a:lnTo>
                <a:lnTo>
                  <a:pt x="250" y="19"/>
                </a:lnTo>
                <a:lnTo>
                  <a:pt x="254" y="25"/>
                </a:lnTo>
                <a:lnTo>
                  <a:pt x="255" y="32"/>
                </a:lnTo>
                <a:lnTo>
                  <a:pt x="255" y="32"/>
                </a:lnTo>
                <a:lnTo>
                  <a:pt x="257" y="36"/>
                </a:lnTo>
                <a:lnTo>
                  <a:pt x="257" y="36"/>
                </a:lnTo>
                <a:lnTo>
                  <a:pt x="258" y="36"/>
                </a:lnTo>
                <a:lnTo>
                  <a:pt x="261" y="36"/>
                </a:lnTo>
                <a:lnTo>
                  <a:pt x="261" y="36"/>
                </a:lnTo>
                <a:lnTo>
                  <a:pt x="267" y="39"/>
                </a:lnTo>
                <a:lnTo>
                  <a:pt x="267" y="39"/>
                </a:lnTo>
                <a:lnTo>
                  <a:pt x="272" y="42"/>
                </a:lnTo>
                <a:lnTo>
                  <a:pt x="272" y="42"/>
                </a:lnTo>
                <a:lnTo>
                  <a:pt x="281" y="49"/>
                </a:lnTo>
                <a:lnTo>
                  <a:pt x="281" y="49"/>
                </a:lnTo>
                <a:lnTo>
                  <a:pt x="284" y="53"/>
                </a:lnTo>
                <a:lnTo>
                  <a:pt x="287" y="57"/>
                </a:lnTo>
                <a:lnTo>
                  <a:pt x="287" y="57"/>
                </a:lnTo>
                <a:lnTo>
                  <a:pt x="288" y="59"/>
                </a:lnTo>
                <a:lnTo>
                  <a:pt x="288" y="59"/>
                </a:lnTo>
                <a:lnTo>
                  <a:pt x="289" y="60"/>
                </a:lnTo>
                <a:lnTo>
                  <a:pt x="289" y="60"/>
                </a:lnTo>
                <a:lnTo>
                  <a:pt x="289" y="66"/>
                </a:lnTo>
                <a:lnTo>
                  <a:pt x="289" y="66"/>
                </a:lnTo>
                <a:lnTo>
                  <a:pt x="289" y="77"/>
                </a:lnTo>
                <a:lnTo>
                  <a:pt x="289" y="77"/>
                </a:lnTo>
                <a:lnTo>
                  <a:pt x="291" y="97"/>
                </a:lnTo>
                <a:lnTo>
                  <a:pt x="291" y="97"/>
                </a:lnTo>
                <a:lnTo>
                  <a:pt x="291" y="110"/>
                </a:lnTo>
                <a:lnTo>
                  <a:pt x="291" y="124"/>
                </a:lnTo>
                <a:lnTo>
                  <a:pt x="291" y="124"/>
                </a:lnTo>
                <a:lnTo>
                  <a:pt x="288" y="134"/>
                </a:lnTo>
                <a:lnTo>
                  <a:pt x="288" y="134"/>
                </a:lnTo>
                <a:lnTo>
                  <a:pt x="285" y="141"/>
                </a:lnTo>
                <a:lnTo>
                  <a:pt x="285" y="141"/>
                </a:lnTo>
                <a:lnTo>
                  <a:pt x="285" y="144"/>
                </a:lnTo>
                <a:lnTo>
                  <a:pt x="285" y="144"/>
                </a:lnTo>
                <a:lnTo>
                  <a:pt x="284" y="145"/>
                </a:lnTo>
                <a:lnTo>
                  <a:pt x="284" y="145"/>
                </a:lnTo>
                <a:lnTo>
                  <a:pt x="284" y="145"/>
                </a:lnTo>
                <a:lnTo>
                  <a:pt x="281" y="148"/>
                </a:lnTo>
                <a:lnTo>
                  <a:pt x="281" y="148"/>
                </a:lnTo>
                <a:lnTo>
                  <a:pt x="277" y="152"/>
                </a:lnTo>
                <a:lnTo>
                  <a:pt x="277" y="152"/>
                </a:lnTo>
                <a:lnTo>
                  <a:pt x="275" y="154"/>
                </a:lnTo>
                <a:lnTo>
                  <a:pt x="275" y="154"/>
                </a:lnTo>
                <a:lnTo>
                  <a:pt x="272" y="178"/>
                </a:lnTo>
                <a:lnTo>
                  <a:pt x="272" y="178"/>
                </a:lnTo>
                <a:lnTo>
                  <a:pt x="271" y="197"/>
                </a:lnTo>
                <a:lnTo>
                  <a:pt x="271" y="197"/>
                </a:lnTo>
                <a:lnTo>
                  <a:pt x="270" y="209"/>
                </a:lnTo>
                <a:lnTo>
                  <a:pt x="270" y="209"/>
                </a:lnTo>
                <a:lnTo>
                  <a:pt x="268" y="229"/>
                </a:lnTo>
                <a:lnTo>
                  <a:pt x="268" y="229"/>
                </a:lnTo>
                <a:lnTo>
                  <a:pt x="264" y="253"/>
                </a:lnTo>
                <a:lnTo>
                  <a:pt x="264" y="253"/>
                </a:lnTo>
                <a:lnTo>
                  <a:pt x="260" y="279"/>
                </a:lnTo>
                <a:lnTo>
                  <a:pt x="260" y="279"/>
                </a:lnTo>
                <a:lnTo>
                  <a:pt x="258" y="287"/>
                </a:lnTo>
                <a:lnTo>
                  <a:pt x="258" y="287"/>
                </a:lnTo>
                <a:lnTo>
                  <a:pt x="255" y="305"/>
                </a:lnTo>
                <a:lnTo>
                  <a:pt x="255" y="305"/>
                </a:lnTo>
                <a:lnTo>
                  <a:pt x="253" y="323"/>
                </a:lnTo>
                <a:lnTo>
                  <a:pt x="253" y="323"/>
                </a:lnTo>
                <a:lnTo>
                  <a:pt x="250" y="332"/>
                </a:lnTo>
                <a:lnTo>
                  <a:pt x="250" y="332"/>
                </a:lnTo>
                <a:lnTo>
                  <a:pt x="248" y="334"/>
                </a:lnTo>
                <a:lnTo>
                  <a:pt x="248" y="334"/>
                </a:lnTo>
                <a:lnTo>
                  <a:pt x="248" y="339"/>
                </a:lnTo>
                <a:lnTo>
                  <a:pt x="248" y="339"/>
                </a:lnTo>
                <a:lnTo>
                  <a:pt x="248" y="340"/>
                </a:lnTo>
                <a:lnTo>
                  <a:pt x="248" y="340"/>
                </a:lnTo>
                <a:lnTo>
                  <a:pt x="248" y="344"/>
                </a:lnTo>
                <a:lnTo>
                  <a:pt x="247" y="349"/>
                </a:lnTo>
                <a:lnTo>
                  <a:pt x="247" y="349"/>
                </a:lnTo>
                <a:lnTo>
                  <a:pt x="247" y="350"/>
                </a:lnTo>
                <a:lnTo>
                  <a:pt x="247" y="350"/>
                </a:lnTo>
                <a:lnTo>
                  <a:pt x="247" y="351"/>
                </a:lnTo>
                <a:lnTo>
                  <a:pt x="245" y="353"/>
                </a:lnTo>
                <a:lnTo>
                  <a:pt x="245" y="353"/>
                </a:lnTo>
                <a:lnTo>
                  <a:pt x="237" y="360"/>
                </a:lnTo>
                <a:lnTo>
                  <a:pt x="237" y="360"/>
                </a:lnTo>
                <a:lnTo>
                  <a:pt x="227" y="366"/>
                </a:lnTo>
                <a:lnTo>
                  <a:pt x="216" y="370"/>
                </a:lnTo>
                <a:lnTo>
                  <a:pt x="216" y="370"/>
                </a:lnTo>
                <a:lnTo>
                  <a:pt x="204" y="374"/>
                </a:lnTo>
                <a:lnTo>
                  <a:pt x="193" y="377"/>
                </a:lnTo>
                <a:lnTo>
                  <a:pt x="193" y="377"/>
                </a:lnTo>
                <a:lnTo>
                  <a:pt x="179" y="378"/>
                </a:lnTo>
                <a:lnTo>
                  <a:pt x="164" y="378"/>
                </a:lnTo>
                <a:lnTo>
                  <a:pt x="164" y="378"/>
                </a:lnTo>
                <a:lnTo>
                  <a:pt x="145" y="378"/>
                </a:lnTo>
                <a:lnTo>
                  <a:pt x="145" y="378"/>
                </a:lnTo>
                <a:lnTo>
                  <a:pt x="136" y="377"/>
                </a:lnTo>
                <a:lnTo>
                  <a:pt x="136" y="377"/>
                </a:lnTo>
                <a:lnTo>
                  <a:pt x="133" y="378"/>
                </a:lnTo>
                <a:lnTo>
                  <a:pt x="133" y="378"/>
                </a:lnTo>
                <a:lnTo>
                  <a:pt x="130" y="378"/>
                </a:lnTo>
                <a:lnTo>
                  <a:pt x="129" y="377"/>
                </a:lnTo>
                <a:lnTo>
                  <a:pt x="129" y="377"/>
                </a:lnTo>
                <a:lnTo>
                  <a:pt x="126" y="376"/>
                </a:lnTo>
                <a:lnTo>
                  <a:pt x="126" y="376"/>
                </a:lnTo>
                <a:lnTo>
                  <a:pt x="119" y="374"/>
                </a:lnTo>
                <a:lnTo>
                  <a:pt x="110" y="374"/>
                </a:lnTo>
                <a:lnTo>
                  <a:pt x="110" y="374"/>
                </a:lnTo>
                <a:lnTo>
                  <a:pt x="102" y="373"/>
                </a:lnTo>
                <a:lnTo>
                  <a:pt x="95" y="370"/>
                </a:lnTo>
                <a:lnTo>
                  <a:pt x="86" y="367"/>
                </a:lnTo>
                <a:lnTo>
                  <a:pt x="79" y="363"/>
                </a:lnTo>
                <a:lnTo>
                  <a:pt x="79" y="363"/>
                </a:lnTo>
                <a:lnTo>
                  <a:pt x="79" y="363"/>
                </a:lnTo>
                <a:lnTo>
                  <a:pt x="79" y="363"/>
                </a:lnTo>
                <a:lnTo>
                  <a:pt x="73" y="360"/>
                </a:lnTo>
                <a:lnTo>
                  <a:pt x="68" y="357"/>
                </a:lnTo>
                <a:lnTo>
                  <a:pt x="68" y="357"/>
                </a:lnTo>
                <a:lnTo>
                  <a:pt x="59" y="354"/>
                </a:lnTo>
                <a:lnTo>
                  <a:pt x="52" y="350"/>
                </a:lnTo>
                <a:lnTo>
                  <a:pt x="52" y="350"/>
                </a:lnTo>
                <a:lnTo>
                  <a:pt x="49" y="347"/>
                </a:lnTo>
                <a:lnTo>
                  <a:pt x="49" y="343"/>
                </a:lnTo>
                <a:lnTo>
                  <a:pt x="49" y="343"/>
                </a:lnTo>
                <a:lnTo>
                  <a:pt x="45" y="317"/>
                </a:lnTo>
                <a:lnTo>
                  <a:pt x="45" y="317"/>
                </a:lnTo>
                <a:lnTo>
                  <a:pt x="42" y="300"/>
                </a:lnTo>
                <a:lnTo>
                  <a:pt x="42" y="300"/>
                </a:lnTo>
                <a:lnTo>
                  <a:pt x="39" y="283"/>
                </a:lnTo>
                <a:lnTo>
                  <a:pt x="39" y="283"/>
                </a:lnTo>
                <a:lnTo>
                  <a:pt x="35" y="262"/>
                </a:lnTo>
                <a:lnTo>
                  <a:pt x="35" y="262"/>
                </a:lnTo>
                <a:lnTo>
                  <a:pt x="34" y="246"/>
                </a:lnTo>
                <a:lnTo>
                  <a:pt x="34" y="246"/>
                </a:lnTo>
                <a:lnTo>
                  <a:pt x="34" y="239"/>
                </a:lnTo>
                <a:lnTo>
                  <a:pt x="34" y="239"/>
                </a:lnTo>
                <a:lnTo>
                  <a:pt x="31" y="218"/>
                </a:lnTo>
                <a:lnTo>
                  <a:pt x="31" y="218"/>
                </a:lnTo>
                <a:lnTo>
                  <a:pt x="28" y="197"/>
                </a:lnTo>
                <a:lnTo>
                  <a:pt x="28" y="197"/>
                </a:lnTo>
                <a:lnTo>
                  <a:pt x="27" y="182"/>
                </a:lnTo>
                <a:lnTo>
                  <a:pt x="27" y="182"/>
                </a:lnTo>
                <a:lnTo>
                  <a:pt x="21" y="161"/>
                </a:lnTo>
                <a:lnTo>
                  <a:pt x="21" y="161"/>
                </a:lnTo>
                <a:lnTo>
                  <a:pt x="19" y="158"/>
                </a:lnTo>
                <a:lnTo>
                  <a:pt x="18" y="155"/>
                </a:lnTo>
                <a:lnTo>
                  <a:pt x="18" y="155"/>
                </a:lnTo>
                <a:close/>
                <a:moveTo>
                  <a:pt x="15" y="98"/>
                </a:moveTo>
                <a:lnTo>
                  <a:pt x="15" y="98"/>
                </a:lnTo>
                <a:lnTo>
                  <a:pt x="17" y="100"/>
                </a:lnTo>
                <a:lnTo>
                  <a:pt x="17" y="100"/>
                </a:lnTo>
                <a:lnTo>
                  <a:pt x="17" y="100"/>
                </a:lnTo>
                <a:lnTo>
                  <a:pt x="17" y="100"/>
                </a:lnTo>
                <a:lnTo>
                  <a:pt x="15" y="98"/>
                </a:lnTo>
                <a:lnTo>
                  <a:pt x="15" y="98"/>
                </a:lnTo>
                <a:lnTo>
                  <a:pt x="14" y="97"/>
                </a:lnTo>
                <a:lnTo>
                  <a:pt x="14" y="97"/>
                </a:lnTo>
                <a:lnTo>
                  <a:pt x="14" y="97"/>
                </a:lnTo>
                <a:lnTo>
                  <a:pt x="14" y="97"/>
                </a:lnTo>
                <a:lnTo>
                  <a:pt x="15" y="98"/>
                </a:lnTo>
                <a:lnTo>
                  <a:pt x="15" y="98"/>
                </a:lnTo>
                <a:close/>
                <a:moveTo>
                  <a:pt x="38" y="248"/>
                </a:moveTo>
                <a:lnTo>
                  <a:pt x="38" y="248"/>
                </a:lnTo>
                <a:lnTo>
                  <a:pt x="38" y="249"/>
                </a:lnTo>
                <a:lnTo>
                  <a:pt x="38" y="249"/>
                </a:lnTo>
                <a:lnTo>
                  <a:pt x="38" y="249"/>
                </a:lnTo>
                <a:lnTo>
                  <a:pt x="38" y="249"/>
                </a:lnTo>
                <a:lnTo>
                  <a:pt x="38" y="248"/>
                </a:lnTo>
                <a:lnTo>
                  <a:pt x="38" y="248"/>
                </a:lnTo>
                <a:lnTo>
                  <a:pt x="37" y="242"/>
                </a:lnTo>
                <a:lnTo>
                  <a:pt x="37" y="242"/>
                </a:lnTo>
                <a:lnTo>
                  <a:pt x="37" y="245"/>
                </a:lnTo>
                <a:lnTo>
                  <a:pt x="37" y="245"/>
                </a:lnTo>
                <a:lnTo>
                  <a:pt x="38" y="246"/>
                </a:lnTo>
                <a:lnTo>
                  <a:pt x="38" y="248"/>
                </a:lnTo>
                <a:lnTo>
                  <a:pt x="38" y="248"/>
                </a:lnTo>
                <a:close/>
                <a:moveTo>
                  <a:pt x="24" y="152"/>
                </a:moveTo>
                <a:lnTo>
                  <a:pt x="24" y="152"/>
                </a:lnTo>
                <a:lnTo>
                  <a:pt x="25" y="152"/>
                </a:lnTo>
                <a:lnTo>
                  <a:pt x="27" y="154"/>
                </a:lnTo>
                <a:lnTo>
                  <a:pt x="27" y="154"/>
                </a:lnTo>
                <a:lnTo>
                  <a:pt x="27" y="154"/>
                </a:lnTo>
                <a:lnTo>
                  <a:pt x="27" y="154"/>
                </a:lnTo>
                <a:lnTo>
                  <a:pt x="24" y="152"/>
                </a:lnTo>
                <a:lnTo>
                  <a:pt x="24" y="152"/>
                </a:lnTo>
                <a:lnTo>
                  <a:pt x="21" y="150"/>
                </a:lnTo>
                <a:lnTo>
                  <a:pt x="21" y="150"/>
                </a:lnTo>
                <a:lnTo>
                  <a:pt x="24" y="152"/>
                </a:lnTo>
                <a:lnTo>
                  <a:pt x="24" y="152"/>
                </a:lnTo>
                <a:close/>
                <a:moveTo>
                  <a:pt x="184" y="93"/>
                </a:moveTo>
                <a:lnTo>
                  <a:pt x="184" y="93"/>
                </a:lnTo>
                <a:lnTo>
                  <a:pt x="184" y="91"/>
                </a:lnTo>
                <a:lnTo>
                  <a:pt x="184" y="91"/>
                </a:lnTo>
                <a:lnTo>
                  <a:pt x="184" y="91"/>
                </a:lnTo>
                <a:lnTo>
                  <a:pt x="184" y="91"/>
                </a:lnTo>
                <a:lnTo>
                  <a:pt x="184" y="93"/>
                </a:lnTo>
                <a:lnTo>
                  <a:pt x="184" y="93"/>
                </a:lnTo>
                <a:lnTo>
                  <a:pt x="187" y="98"/>
                </a:lnTo>
                <a:lnTo>
                  <a:pt x="187" y="98"/>
                </a:lnTo>
                <a:lnTo>
                  <a:pt x="190" y="97"/>
                </a:lnTo>
                <a:lnTo>
                  <a:pt x="190" y="97"/>
                </a:lnTo>
                <a:lnTo>
                  <a:pt x="184" y="93"/>
                </a:lnTo>
                <a:lnTo>
                  <a:pt x="184" y="93"/>
                </a:lnTo>
                <a:close/>
                <a:moveTo>
                  <a:pt x="64" y="233"/>
                </a:moveTo>
                <a:lnTo>
                  <a:pt x="64" y="233"/>
                </a:lnTo>
                <a:lnTo>
                  <a:pt x="64" y="233"/>
                </a:lnTo>
                <a:lnTo>
                  <a:pt x="64" y="233"/>
                </a:lnTo>
                <a:lnTo>
                  <a:pt x="62" y="233"/>
                </a:lnTo>
                <a:lnTo>
                  <a:pt x="62" y="233"/>
                </a:lnTo>
                <a:lnTo>
                  <a:pt x="64" y="233"/>
                </a:lnTo>
                <a:lnTo>
                  <a:pt x="64" y="233"/>
                </a:lnTo>
                <a:lnTo>
                  <a:pt x="65" y="236"/>
                </a:lnTo>
                <a:lnTo>
                  <a:pt x="65" y="236"/>
                </a:lnTo>
                <a:lnTo>
                  <a:pt x="71" y="243"/>
                </a:lnTo>
                <a:lnTo>
                  <a:pt x="71" y="243"/>
                </a:lnTo>
                <a:lnTo>
                  <a:pt x="71" y="242"/>
                </a:lnTo>
                <a:lnTo>
                  <a:pt x="71" y="241"/>
                </a:lnTo>
                <a:lnTo>
                  <a:pt x="71" y="241"/>
                </a:lnTo>
                <a:lnTo>
                  <a:pt x="65" y="235"/>
                </a:lnTo>
                <a:lnTo>
                  <a:pt x="65" y="235"/>
                </a:lnTo>
                <a:lnTo>
                  <a:pt x="64" y="233"/>
                </a:lnTo>
                <a:lnTo>
                  <a:pt x="64" y="233"/>
                </a:lnTo>
                <a:close/>
                <a:moveTo>
                  <a:pt x="96" y="359"/>
                </a:moveTo>
                <a:lnTo>
                  <a:pt x="96" y="359"/>
                </a:lnTo>
                <a:lnTo>
                  <a:pt x="105" y="360"/>
                </a:lnTo>
                <a:lnTo>
                  <a:pt x="105" y="360"/>
                </a:lnTo>
                <a:lnTo>
                  <a:pt x="105" y="359"/>
                </a:lnTo>
                <a:lnTo>
                  <a:pt x="105" y="359"/>
                </a:lnTo>
                <a:lnTo>
                  <a:pt x="100" y="357"/>
                </a:lnTo>
                <a:lnTo>
                  <a:pt x="100" y="357"/>
                </a:lnTo>
                <a:lnTo>
                  <a:pt x="99" y="357"/>
                </a:lnTo>
                <a:lnTo>
                  <a:pt x="99" y="357"/>
                </a:lnTo>
                <a:lnTo>
                  <a:pt x="98" y="359"/>
                </a:lnTo>
                <a:lnTo>
                  <a:pt x="96" y="359"/>
                </a:lnTo>
                <a:lnTo>
                  <a:pt x="96" y="359"/>
                </a:lnTo>
                <a:lnTo>
                  <a:pt x="95" y="356"/>
                </a:lnTo>
                <a:lnTo>
                  <a:pt x="95" y="356"/>
                </a:lnTo>
                <a:lnTo>
                  <a:pt x="89" y="353"/>
                </a:lnTo>
                <a:lnTo>
                  <a:pt x="89" y="353"/>
                </a:lnTo>
                <a:lnTo>
                  <a:pt x="88" y="356"/>
                </a:lnTo>
                <a:lnTo>
                  <a:pt x="88" y="356"/>
                </a:lnTo>
                <a:lnTo>
                  <a:pt x="96" y="359"/>
                </a:lnTo>
                <a:lnTo>
                  <a:pt x="96" y="359"/>
                </a:lnTo>
                <a:close/>
                <a:moveTo>
                  <a:pt x="264" y="44"/>
                </a:moveTo>
                <a:lnTo>
                  <a:pt x="264" y="44"/>
                </a:lnTo>
                <a:lnTo>
                  <a:pt x="264" y="47"/>
                </a:lnTo>
                <a:lnTo>
                  <a:pt x="264" y="47"/>
                </a:lnTo>
                <a:lnTo>
                  <a:pt x="262" y="57"/>
                </a:lnTo>
                <a:lnTo>
                  <a:pt x="262" y="57"/>
                </a:lnTo>
                <a:lnTo>
                  <a:pt x="264" y="62"/>
                </a:lnTo>
                <a:lnTo>
                  <a:pt x="264" y="62"/>
                </a:lnTo>
                <a:lnTo>
                  <a:pt x="265" y="64"/>
                </a:lnTo>
                <a:lnTo>
                  <a:pt x="265" y="69"/>
                </a:lnTo>
                <a:lnTo>
                  <a:pt x="265" y="69"/>
                </a:lnTo>
                <a:lnTo>
                  <a:pt x="265" y="70"/>
                </a:lnTo>
                <a:lnTo>
                  <a:pt x="265" y="70"/>
                </a:lnTo>
                <a:lnTo>
                  <a:pt x="262" y="76"/>
                </a:lnTo>
                <a:lnTo>
                  <a:pt x="260" y="81"/>
                </a:lnTo>
                <a:lnTo>
                  <a:pt x="260" y="81"/>
                </a:lnTo>
                <a:lnTo>
                  <a:pt x="250" y="89"/>
                </a:lnTo>
                <a:lnTo>
                  <a:pt x="250" y="89"/>
                </a:lnTo>
                <a:lnTo>
                  <a:pt x="235" y="96"/>
                </a:lnTo>
                <a:lnTo>
                  <a:pt x="235" y="96"/>
                </a:lnTo>
                <a:lnTo>
                  <a:pt x="233" y="97"/>
                </a:lnTo>
                <a:lnTo>
                  <a:pt x="233" y="97"/>
                </a:lnTo>
                <a:lnTo>
                  <a:pt x="223" y="101"/>
                </a:lnTo>
                <a:lnTo>
                  <a:pt x="213" y="104"/>
                </a:lnTo>
                <a:lnTo>
                  <a:pt x="213" y="104"/>
                </a:lnTo>
                <a:lnTo>
                  <a:pt x="204" y="106"/>
                </a:lnTo>
                <a:lnTo>
                  <a:pt x="204" y="106"/>
                </a:lnTo>
                <a:lnTo>
                  <a:pt x="187" y="108"/>
                </a:lnTo>
                <a:lnTo>
                  <a:pt x="187" y="108"/>
                </a:lnTo>
                <a:lnTo>
                  <a:pt x="173" y="108"/>
                </a:lnTo>
                <a:lnTo>
                  <a:pt x="173" y="108"/>
                </a:lnTo>
                <a:lnTo>
                  <a:pt x="153" y="110"/>
                </a:lnTo>
                <a:lnTo>
                  <a:pt x="153" y="110"/>
                </a:lnTo>
                <a:lnTo>
                  <a:pt x="132" y="110"/>
                </a:lnTo>
                <a:lnTo>
                  <a:pt x="132" y="110"/>
                </a:lnTo>
                <a:lnTo>
                  <a:pt x="115" y="110"/>
                </a:lnTo>
                <a:lnTo>
                  <a:pt x="98" y="108"/>
                </a:lnTo>
                <a:lnTo>
                  <a:pt x="98" y="108"/>
                </a:lnTo>
                <a:lnTo>
                  <a:pt x="81" y="107"/>
                </a:lnTo>
                <a:lnTo>
                  <a:pt x="81" y="107"/>
                </a:lnTo>
                <a:lnTo>
                  <a:pt x="66" y="104"/>
                </a:lnTo>
                <a:lnTo>
                  <a:pt x="54" y="101"/>
                </a:lnTo>
                <a:lnTo>
                  <a:pt x="54" y="101"/>
                </a:lnTo>
                <a:lnTo>
                  <a:pt x="45" y="97"/>
                </a:lnTo>
                <a:lnTo>
                  <a:pt x="38" y="91"/>
                </a:lnTo>
                <a:lnTo>
                  <a:pt x="38" y="91"/>
                </a:lnTo>
                <a:lnTo>
                  <a:pt x="31" y="81"/>
                </a:lnTo>
                <a:lnTo>
                  <a:pt x="31" y="81"/>
                </a:lnTo>
                <a:lnTo>
                  <a:pt x="29" y="81"/>
                </a:lnTo>
                <a:lnTo>
                  <a:pt x="29" y="81"/>
                </a:lnTo>
                <a:lnTo>
                  <a:pt x="28" y="79"/>
                </a:lnTo>
                <a:lnTo>
                  <a:pt x="28" y="76"/>
                </a:lnTo>
                <a:lnTo>
                  <a:pt x="28" y="76"/>
                </a:lnTo>
                <a:lnTo>
                  <a:pt x="28" y="71"/>
                </a:lnTo>
                <a:lnTo>
                  <a:pt x="28" y="71"/>
                </a:lnTo>
                <a:lnTo>
                  <a:pt x="32" y="66"/>
                </a:lnTo>
                <a:lnTo>
                  <a:pt x="32" y="66"/>
                </a:lnTo>
                <a:lnTo>
                  <a:pt x="35" y="62"/>
                </a:lnTo>
                <a:lnTo>
                  <a:pt x="39" y="57"/>
                </a:lnTo>
                <a:lnTo>
                  <a:pt x="39" y="57"/>
                </a:lnTo>
                <a:lnTo>
                  <a:pt x="41" y="57"/>
                </a:lnTo>
                <a:lnTo>
                  <a:pt x="41" y="57"/>
                </a:lnTo>
                <a:lnTo>
                  <a:pt x="29" y="46"/>
                </a:lnTo>
                <a:lnTo>
                  <a:pt x="29" y="46"/>
                </a:lnTo>
                <a:lnTo>
                  <a:pt x="24" y="47"/>
                </a:lnTo>
                <a:lnTo>
                  <a:pt x="24" y="47"/>
                </a:lnTo>
                <a:lnTo>
                  <a:pt x="25" y="49"/>
                </a:lnTo>
                <a:lnTo>
                  <a:pt x="24" y="50"/>
                </a:lnTo>
                <a:lnTo>
                  <a:pt x="24" y="50"/>
                </a:lnTo>
                <a:lnTo>
                  <a:pt x="22" y="52"/>
                </a:lnTo>
                <a:lnTo>
                  <a:pt x="21" y="52"/>
                </a:lnTo>
                <a:lnTo>
                  <a:pt x="21" y="52"/>
                </a:lnTo>
                <a:lnTo>
                  <a:pt x="19" y="52"/>
                </a:lnTo>
                <a:lnTo>
                  <a:pt x="18" y="53"/>
                </a:lnTo>
                <a:lnTo>
                  <a:pt x="18" y="53"/>
                </a:lnTo>
                <a:lnTo>
                  <a:pt x="12" y="59"/>
                </a:lnTo>
                <a:lnTo>
                  <a:pt x="12" y="59"/>
                </a:lnTo>
                <a:lnTo>
                  <a:pt x="12" y="63"/>
                </a:lnTo>
                <a:lnTo>
                  <a:pt x="12" y="63"/>
                </a:lnTo>
                <a:lnTo>
                  <a:pt x="12" y="74"/>
                </a:lnTo>
                <a:lnTo>
                  <a:pt x="15" y="84"/>
                </a:lnTo>
                <a:lnTo>
                  <a:pt x="15" y="84"/>
                </a:lnTo>
                <a:lnTo>
                  <a:pt x="18" y="93"/>
                </a:lnTo>
                <a:lnTo>
                  <a:pt x="21" y="97"/>
                </a:lnTo>
                <a:lnTo>
                  <a:pt x="25" y="100"/>
                </a:lnTo>
                <a:lnTo>
                  <a:pt x="25" y="100"/>
                </a:lnTo>
                <a:lnTo>
                  <a:pt x="39" y="108"/>
                </a:lnTo>
                <a:lnTo>
                  <a:pt x="39" y="108"/>
                </a:lnTo>
                <a:lnTo>
                  <a:pt x="46" y="113"/>
                </a:lnTo>
                <a:lnTo>
                  <a:pt x="55" y="114"/>
                </a:lnTo>
                <a:lnTo>
                  <a:pt x="55" y="114"/>
                </a:lnTo>
                <a:lnTo>
                  <a:pt x="66" y="117"/>
                </a:lnTo>
                <a:lnTo>
                  <a:pt x="78" y="118"/>
                </a:lnTo>
                <a:lnTo>
                  <a:pt x="78" y="118"/>
                </a:lnTo>
                <a:lnTo>
                  <a:pt x="88" y="118"/>
                </a:lnTo>
                <a:lnTo>
                  <a:pt x="88" y="118"/>
                </a:lnTo>
                <a:lnTo>
                  <a:pt x="91" y="120"/>
                </a:lnTo>
                <a:lnTo>
                  <a:pt x="91" y="120"/>
                </a:lnTo>
                <a:lnTo>
                  <a:pt x="93" y="121"/>
                </a:lnTo>
                <a:lnTo>
                  <a:pt x="93" y="121"/>
                </a:lnTo>
                <a:lnTo>
                  <a:pt x="99" y="121"/>
                </a:lnTo>
                <a:lnTo>
                  <a:pt x="99" y="121"/>
                </a:lnTo>
                <a:lnTo>
                  <a:pt x="129" y="123"/>
                </a:lnTo>
                <a:lnTo>
                  <a:pt x="129" y="123"/>
                </a:lnTo>
                <a:lnTo>
                  <a:pt x="147" y="123"/>
                </a:lnTo>
                <a:lnTo>
                  <a:pt x="167" y="121"/>
                </a:lnTo>
                <a:lnTo>
                  <a:pt x="167" y="121"/>
                </a:lnTo>
                <a:lnTo>
                  <a:pt x="190" y="118"/>
                </a:lnTo>
                <a:lnTo>
                  <a:pt x="190" y="118"/>
                </a:lnTo>
                <a:lnTo>
                  <a:pt x="220" y="114"/>
                </a:lnTo>
                <a:lnTo>
                  <a:pt x="220" y="114"/>
                </a:lnTo>
                <a:lnTo>
                  <a:pt x="235" y="111"/>
                </a:lnTo>
                <a:lnTo>
                  <a:pt x="250" y="106"/>
                </a:lnTo>
                <a:lnTo>
                  <a:pt x="250" y="106"/>
                </a:lnTo>
                <a:lnTo>
                  <a:pt x="253" y="104"/>
                </a:lnTo>
                <a:lnTo>
                  <a:pt x="253" y="104"/>
                </a:lnTo>
                <a:lnTo>
                  <a:pt x="258" y="100"/>
                </a:lnTo>
                <a:lnTo>
                  <a:pt x="264" y="94"/>
                </a:lnTo>
                <a:lnTo>
                  <a:pt x="264" y="94"/>
                </a:lnTo>
                <a:lnTo>
                  <a:pt x="268" y="90"/>
                </a:lnTo>
                <a:lnTo>
                  <a:pt x="271" y="84"/>
                </a:lnTo>
                <a:lnTo>
                  <a:pt x="271" y="84"/>
                </a:lnTo>
                <a:lnTo>
                  <a:pt x="275" y="69"/>
                </a:lnTo>
                <a:lnTo>
                  <a:pt x="275" y="69"/>
                </a:lnTo>
                <a:lnTo>
                  <a:pt x="277" y="66"/>
                </a:lnTo>
                <a:lnTo>
                  <a:pt x="280" y="64"/>
                </a:lnTo>
                <a:lnTo>
                  <a:pt x="280" y="64"/>
                </a:lnTo>
                <a:lnTo>
                  <a:pt x="281" y="64"/>
                </a:lnTo>
                <a:lnTo>
                  <a:pt x="281" y="64"/>
                </a:lnTo>
                <a:lnTo>
                  <a:pt x="281" y="63"/>
                </a:lnTo>
                <a:lnTo>
                  <a:pt x="281" y="63"/>
                </a:lnTo>
                <a:lnTo>
                  <a:pt x="280" y="56"/>
                </a:lnTo>
                <a:lnTo>
                  <a:pt x="275" y="50"/>
                </a:lnTo>
                <a:lnTo>
                  <a:pt x="275" y="50"/>
                </a:lnTo>
                <a:lnTo>
                  <a:pt x="274" y="49"/>
                </a:lnTo>
                <a:lnTo>
                  <a:pt x="274" y="49"/>
                </a:lnTo>
                <a:lnTo>
                  <a:pt x="270" y="47"/>
                </a:lnTo>
                <a:lnTo>
                  <a:pt x="264" y="44"/>
                </a:lnTo>
                <a:lnTo>
                  <a:pt x="264" y="44"/>
                </a:lnTo>
                <a:close/>
                <a:moveTo>
                  <a:pt x="160" y="98"/>
                </a:moveTo>
                <a:lnTo>
                  <a:pt x="160" y="98"/>
                </a:lnTo>
                <a:lnTo>
                  <a:pt x="164" y="98"/>
                </a:lnTo>
                <a:lnTo>
                  <a:pt x="164" y="98"/>
                </a:lnTo>
                <a:lnTo>
                  <a:pt x="176" y="98"/>
                </a:lnTo>
                <a:lnTo>
                  <a:pt x="176" y="98"/>
                </a:lnTo>
                <a:lnTo>
                  <a:pt x="181" y="98"/>
                </a:lnTo>
                <a:lnTo>
                  <a:pt x="181" y="98"/>
                </a:lnTo>
                <a:lnTo>
                  <a:pt x="181" y="97"/>
                </a:lnTo>
                <a:lnTo>
                  <a:pt x="181" y="97"/>
                </a:lnTo>
                <a:lnTo>
                  <a:pt x="176" y="90"/>
                </a:lnTo>
                <a:lnTo>
                  <a:pt x="176" y="90"/>
                </a:lnTo>
                <a:lnTo>
                  <a:pt x="166" y="77"/>
                </a:lnTo>
                <a:lnTo>
                  <a:pt x="166" y="77"/>
                </a:lnTo>
                <a:lnTo>
                  <a:pt x="159" y="70"/>
                </a:lnTo>
                <a:lnTo>
                  <a:pt x="153" y="62"/>
                </a:lnTo>
                <a:lnTo>
                  <a:pt x="153" y="62"/>
                </a:lnTo>
                <a:lnTo>
                  <a:pt x="143" y="47"/>
                </a:lnTo>
                <a:lnTo>
                  <a:pt x="143" y="47"/>
                </a:lnTo>
                <a:lnTo>
                  <a:pt x="133" y="32"/>
                </a:lnTo>
                <a:lnTo>
                  <a:pt x="123" y="16"/>
                </a:lnTo>
                <a:lnTo>
                  <a:pt x="123" y="16"/>
                </a:lnTo>
                <a:lnTo>
                  <a:pt x="122" y="13"/>
                </a:lnTo>
                <a:lnTo>
                  <a:pt x="122" y="13"/>
                </a:lnTo>
                <a:lnTo>
                  <a:pt x="119" y="15"/>
                </a:lnTo>
                <a:lnTo>
                  <a:pt x="118" y="16"/>
                </a:lnTo>
                <a:lnTo>
                  <a:pt x="118" y="16"/>
                </a:lnTo>
                <a:lnTo>
                  <a:pt x="113" y="20"/>
                </a:lnTo>
                <a:lnTo>
                  <a:pt x="113" y="20"/>
                </a:lnTo>
                <a:lnTo>
                  <a:pt x="89" y="36"/>
                </a:lnTo>
                <a:lnTo>
                  <a:pt x="89" y="36"/>
                </a:lnTo>
                <a:lnTo>
                  <a:pt x="83" y="40"/>
                </a:lnTo>
                <a:lnTo>
                  <a:pt x="78" y="46"/>
                </a:lnTo>
                <a:lnTo>
                  <a:pt x="78" y="46"/>
                </a:lnTo>
                <a:lnTo>
                  <a:pt x="76" y="50"/>
                </a:lnTo>
                <a:lnTo>
                  <a:pt x="75" y="54"/>
                </a:lnTo>
                <a:lnTo>
                  <a:pt x="75" y="54"/>
                </a:lnTo>
                <a:lnTo>
                  <a:pt x="79" y="54"/>
                </a:lnTo>
                <a:lnTo>
                  <a:pt x="81" y="57"/>
                </a:lnTo>
                <a:lnTo>
                  <a:pt x="81" y="57"/>
                </a:lnTo>
                <a:lnTo>
                  <a:pt x="79" y="60"/>
                </a:lnTo>
                <a:lnTo>
                  <a:pt x="78" y="62"/>
                </a:lnTo>
                <a:lnTo>
                  <a:pt x="78" y="62"/>
                </a:lnTo>
                <a:lnTo>
                  <a:pt x="81" y="70"/>
                </a:lnTo>
                <a:lnTo>
                  <a:pt x="85" y="79"/>
                </a:lnTo>
                <a:lnTo>
                  <a:pt x="89" y="87"/>
                </a:lnTo>
                <a:lnTo>
                  <a:pt x="96" y="94"/>
                </a:lnTo>
                <a:lnTo>
                  <a:pt x="96" y="94"/>
                </a:lnTo>
                <a:lnTo>
                  <a:pt x="98" y="89"/>
                </a:lnTo>
                <a:lnTo>
                  <a:pt x="98" y="89"/>
                </a:lnTo>
                <a:lnTo>
                  <a:pt x="110" y="66"/>
                </a:lnTo>
                <a:lnTo>
                  <a:pt x="110" y="66"/>
                </a:lnTo>
                <a:lnTo>
                  <a:pt x="113" y="56"/>
                </a:lnTo>
                <a:lnTo>
                  <a:pt x="113" y="56"/>
                </a:lnTo>
                <a:lnTo>
                  <a:pt x="113" y="54"/>
                </a:lnTo>
                <a:lnTo>
                  <a:pt x="113" y="54"/>
                </a:lnTo>
                <a:lnTo>
                  <a:pt x="113" y="53"/>
                </a:lnTo>
                <a:lnTo>
                  <a:pt x="113" y="53"/>
                </a:lnTo>
                <a:lnTo>
                  <a:pt x="115" y="52"/>
                </a:lnTo>
                <a:lnTo>
                  <a:pt x="118" y="50"/>
                </a:lnTo>
                <a:lnTo>
                  <a:pt x="118" y="50"/>
                </a:lnTo>
                <a:lnTo>
                  <a:pt x="119" y="52"/>
                </a:lnTo>
                <a:lnTo>
                  <a:pt x="120" y="53"/>
                </a:lnTo>
                <a:lnTo>
                  <a:pt x="120" y="53"/>
                </a:lnTo>
                <a:lnTo>
                  <a:pt x="120" y="54"/>
                </a:lnTo>
                <a:lnTo>
                  <a:pt x="120" y="56"/>
                </a:lnTo>
                <a:lnTo>
                  <a:pt x="120" y="56"/>
                </a:lnTo>
                <a:lnTo>
                  <a:pt x="119" y="59"/>
                </a:lnTo>
                <a:lnTo>
                  <a:pt x="119" y="59"/>
                </a:lnTo>
                <a:lnTo>
                  <a:pt x="113" y="67"/>
                </a:lnTo>
                <a:lnTo>
                  <a:pt x="113" y="67"/>
                </a:lnTo>
                <a:lnTo>
                  <a:pt x="105" y="81"/>
                </a:lnTo>
                <a:lnTo>
                  <a:pt x="105" y="81"/>
                </a:lnTo>
                <a:lnTo>
                  <a:pt x="105" y="83"/>
                </a:lnTo>
                <a:lnTo>
                  <a:pt x="105" y="83"/>
                </a:lnTo>
                <a:lnTo>
                  <a:pt x="106" y="81"/>
                </a:lnTo>
                <a:lnTo>
                  <a:pt x="106" y="81"/>
                </a:lnTo>
                <a:lnTo>
                  <a:pt x="118" y="67"/>
                </a:lnTo>
                <a:lnTo>
                  <a:pt x="118" y="67"/>
                </a:lnTo>
                <a:lnTo>
                  <a:pt x="120" y="66"/>
                </a:lnTo>
                <a:lnTo>
                  <a:pt x="120" y="66"/>
                </a:lnTo>
                <a:lnTo>
                  <a:pt x="123" y="66"/>
                </a:lnTo>
                <a:lnTo>
                  <a:pt x="123" y="66"/>
                </a:lnTo>
                <a:lnTo>
                  <a:pt x="125" y="66"/>
                </a:lnTo>
                <a:lnTo>
                  <a:pt x="125" y="67"/>
                </a:lnTo>
                <a:lnTo>
                  <a:pt x="125" y="67"/>
                </a:lnTo>
                <a:lnTo>
                  <a:pt x="123" y="69"/>
                </a:lnTo>
                <a:lnTo>
                  <a:pt x="123" y="69"/>
                </a:lnTo>
                <a:lnTo>
                  <a:pt x="122" y="73"/>
                </a:lnTo>
                <a:lnTo>
                  <a:pt x="122" y="73"/>
                </a:lnTo>
                <a:lnTo>
                  <a:pt x="116" y="86"/>
                </a:lnTo>
                <a:lnTo>
                  <a:pt x="116" y="86"/>
                </a:lnTo>
                <a:lnTo>
                  <a:pt x="115" y="94"/>
                </a:lnTo>
                <a:lnTo>
                  <a:pt x="115" y="94"/>
                </a:lnTo>
                <a:lnTo>
                  <a:pt x="113" y="97"/>
                </a:lnTo>
                <a:lnTo>
                  <a:pt x="113" y="97"/>
                </a:lnTo>
                <a:lnTo>
                  <a:pt x="112" y="100"/>
                </a:lnTo>
                <a:lnTo>
                  <a:pt x="112" y="100"/>
                </a:lnTo>
                <a:lnTo>
                  <a:pt x="120" y="100"/>
                </a:lnTo>
                <a:lnTo>
                  <a:pt x="120" y="100"/>
                </a:lnTo>
                <a:lnTo>
                  <a:pt x="122" y="98"/>
                </a:lnTo>
                <a:lnTo>
                  <a:pt x="122" y="98"/>
                </a:lnTo>
                <a:lnTo>
                  <a:pt x="127" y="84"/>
                </a:lnTo>
                <a:lnTo>
                  <a:pt x="127" y="84"/>
                </a:lnTo>
                <a:lnTo>
                  <a:pt x="133" y="71"/>
                </a:lnTo>
                <a:lnTo>
                  <a:pt x="133" y="71"/>
                </a:lnTo>
                <a:lnTo>
                  <a:pt x="133" y="67"/>
                </a:lnTo>
                <a:lnTo>
                  <a:pt x="133" y="67"/>
                </a:lnTo>
                <a:lnTo>
                  <a:pt x="133" y="66"/>
                </a:lnTo>
                <a:lnTo>
                  <a:pt x="133" y="66"/>
                </a:lnTo>
                <a:lnTo>
                  <a:pt x="136" y="64"/>
                </a:lnTo>
                <a:lnTo>
                  <a:pt x="137" y="64"/>
                </a:lnTo>
                <a:lnTo>
                  <a:pt x="137" y="64"/>
                </a:lnTo>
                <a:lnTo>
                  <a:pt x="140" y="66"/>
                </a:lnTo>
                <a:lnTo>
                  <a:pt x="140" y="69"/>
                </a:lnTo>
                <a:lnTo>
                  <a:pt x="140" y="69"/>
                </a:lnTo>
                <a:lnTo>
                  <a:pt x="140" y="70"/>
                </a:lnTo>
                <a:lnTo>
                  <a:pt x="140" y="70"/>
                </a:lnTo>
                <a:lnTo>
                  <a:pt x="133" y="81"/>
                </a:lnTo>
                <a:lnTo>
                  <a:pt x="127" y="93"/>
                </a:lnTo>
                <a:lnTo>
                  <a:pt x="127" y="93"/>
                </a:lnTo>
                <a:lnTo>
                  <a:pt x="127" y="96"/>
                </a:lnTo>
                <a:lnTo>
                  <a:pt x="127" y="96"/>
                </a:lnTo>
                <a:lnTo>
                  <a:pt x="127" y="96"/>
                </a:lnTo>
                <a:lnTo>
                  <a:pt x="127" y="96"/>
                </a:lnTo>
                <a:lnTo>
                  <a:pt x="129" y="94"/>
                </a:lnTo>
                <a:lnTo>
                  <a:pt x="129" y="94"/>
                </a:lnTo>
                <a:lnTo>
                  <a:pt x="140" y="81"/>
                </a:lnTo>
                <a:lnTo>
                  <a:pt x="140" y="81"/>
                </a:lnTo>
                <a:lnTo>
                  <a:pt x="143" y="79"/>
                </a:lnTo>
                <a:lnTo>
                  <a:pt x="143" y="79"/>
                </a:lnTo>
                <a:lnTo>
                  <a:pt x="143" y="79"/>
                </a:lnTo>
                <a:lnTo>
                  <a:pt x="145" y="79"/>
                </a:lnTo>
                <a:lnTo>
                  <a:pt x="145" y="79"/>
                </a:lnTo>
                <a:lnTo>
                  <a:pt x="146" y="80"/>
                </a:lnTo>
                <a:lnTo>
                  <a:pt x="146" y="81"/>
                </a:lnTo>
                <a:lnTo>
                  <a:pt x="146" y="81"/>
                </a:lnTo>
                <a:lnTo>
                  <a:pt x="145" y="86"/>
                </a:lnTo>
                <a:lnTo>
                  <a:pt x="145" y="86"/>
                </a:lnTo>
                <a:lnTo>
                  <a:pt x="142" y="96"/>
                </a:lnTo>
                <a:lnTo>
                  <a:pt x="142" y="96"/>
                </a:lnTo>
                <a:lnTo>
                  <a:pt x="142" y="100"/>
                </a:lnTo>
                <a:lnTo>
                  <a:pt x="142" y="100"/>
                </a:lnTo>
                <a:lnTo>
                  <a:pt x="143" y="100"/>
                </a:lnTo>
                <a:lnTo>
                  <a:pt x="143" y="100"/>
                </a:lnTo>
                <a:lnTo>
                  <a:pt x="143" y="100"/>
                </a:lnTo>
                <a:lnTo>
                  <a:pt x="156" y="90"/>
                </a:lnTo>
                <a:lnTo>
                  <a:pt x="156" y="90"/>
                </a:lnTo>
                <a:lnTo>
                  <a:pt x="157" y="87"/>
                </a:lnTo>
                <a:lnTo>
                  <a:pt x="157" y="87"/>
                </a:lnTo>
                <a:lnTo>
                  <a:pt x="159" y="87"/>
                </a:lnTo>
                <a:lnTo>
                  <a:pt x="162" y="87"/>
                </a:lnTo>
                <a:lnTo>
                  <a:pt x="162" y="87"/>
                </a:lnTo>
                <a:lnTo>
                  <a:pt x="162" y="89"/>
                </a:lnTo>
                <a:lnTo>
                  <a:pt x="162" y="90"/>
                </a:lnTo>
                <a:lnTo>
                  <a:pt x="162" y="90"/>
                </a:lnTo>
                <a:lnTo>
                  <a:pt x="162" y="93"/>
                </a:lnTo>
                <a:lnTo>
                  <a:pt x="162" y="93"/>
                </a:lnTo>
                <a:lnTo>
                  <a:pt x="160" y="98"/>
                </a:lnTo>
                <a:lnTo>
                  <a:pt x="160" y="98"/>
                </a:lnTo>
                <a:close/>
                <a:moveTo>
                  <a:pt x="247" y="76"/>
                </a:moveTo>
                <a:lnTo>
                  <a:pt x="247" y="76"/>
                </a:lnTo>
                <a:lnTo>
                  <a:pt x="244" y="73"/>
                </a:lnTo>
                <a:lnTo>
                  <a:pt x="244" y="73"/>
                </a:lnTo>
                <a:lnTo>
                  <a:pt x="241" y="70"/>
                </a:lnTo>
                <a:lnTo>
                  <a:pt x="241" y="70"/>
                </a:lnTo>
                <a:lnTo>
                  <a:pt x="238" y="66"/>
                </a:lnTo>
                <a:lnTo>
                  <a:pt x="238" y="66"/>
                </a:lnTo>
                <a:lnTo>
                  <a:pt x="227" y="56"/>
                </a:lnTo>
                <a:lnTo>
                  <a:pt x="227" y="56"/>
                </a:lnTo>
                <a:lnTo>
                  <a:pt x="221" y="50"/>
                </a:lnTo>
                <a:lnTo>
                  <a:pt x="214" y="43"/>
                </a:lnTo>
                <a:lnTo>
                  <a:pt x="214" y="43"/>
                </a:lnTo>
                <a:lnTo>
                  <a:pt x="208" y="35"/>
                </a:lnTo>
                <a:lnTo>
                  <a:pt x="208" y="35"/>
                </a:lnTo>
                <a:lnTo>
                  <a:pt x="204" y="30"/>
                </a:lnTo>
                <a:lnTo>
                  <a:pt x="204" y="30"/>
                </a:lnTo>
                <a:lnTo>
                  <a:pt x="201" y="27"/>
                </a:lnTo>
                <a:lnTo>
                  <a:pt x="201" y="27"/>
                </a:lnTo>
                <a:lnTo>
                  <a:pt x="189" y="19"/>
                </a:lnTo>
                <a:lnTo>
                  <a:pt x="189" y="19"/>
                </a:lnTo>
                <a:lnTo>
                  <a:pt x="186" y="16"/>
                </a:lnTo>
                <a:lnTo>
                  <a:pt x="181" y="19"/>
                </a:lnTo>
                <a:lnTo>
                  <a:pt x="181" y="19"/>
                </a:lnTo>
                <a:lnTo>
                  <a:pt x="181" y="19"/>
                </a:lnTo>
                <a:lnTo>
                  <a:pt x="181" y="19"/>
                </a:lnTo>
                <a:lnTo>
                  <a:pt x="173" y="25"/>
                </a:lnTo>
                <a:lnTo>
                  <a:pt x="173" y="25"/>
                </a:lnTo>
                <a:lnTo>
                  <a:pt x="163" y="30"/>
                </a:lnTo>
                <a:lnTo>
                  <a:pt x="153" y="37"/>
                </a:lnTo>
                <a:lnTo>
                  <a:pt x="153" y="37"/>
                </a:lnTo>
                <a:lnTo>
                  <a:pt x="152" y="39"/>
                </a:lnTo>
                <a:lnTo>
                  <a:pt x="152" y="39"/>
                </a:lnTo>
                <a:lnTo>
                  <a:pt x="162" y="57"/>
                </a:lnTo>
                <a:lnTo>
                  <a:pt x="162" y="57"/>
                </a:lnTo>
                <a:lnTo>
                  <a:pt x="164" y="53"/>
                </a:lnTo>
                <a:lnTo>
                  <a:pt x="164" y="53"/>
                </a:lnTo>
                <a:lnTo>
                  <a:pt x="170" y="36"/>
                </a:lnTo>
                <a:lnTo>
                  <a:pt x="170" y="36"/>
                </a:lnTo>
                <a:lnTo>
                  <a:pt x="170" y="35"/>
                </a:lnTo>
                <a:lnTo>
                  <a:pt x="170" y="35"/>
                </a:lnTo>
                <a:lnTo>
                  <a:pt x="173" y="35"/>
                </a:lnTo>
                <a:lnTo>
                  <a:pt x="174" y="37"/>
                </a:lnTo>
                <a:lnTo>
                  <a:pt x="174" y="37"/>
                </a:lnTo>
                <a:lnTo>
                  <a:pt x="174" y="39"/>
                </a:lnTo>
                <a:lnTo>
                  <a:pt x="173" y="39"/>
                </a:lnTo>
                <a:lnTo>
                  <a:pt x="173" y="39"/>
                </a:lnTo>
                <a:lnTo>
                  <a:pt x="172" y="42"/>
                </a:lnTo>
                <a:lnTo>
                  <a:pt x="172" y="42"/>
                </a:lnTo>
                <a:lnTo>
                  <a:pt x="167" y="53"/>
                </a:lnTo>
                <a:lnTo>
                  <a:pt x="167" y="53"/>
                </a:lnTo>
                <a:lnTo>
                  <a:pt x="166" y="56"/>
                </a:lnTo>
                <a:lnTo>
                  <a:pt x="167" y="57"/>
                </a:lnTo>
                <a:lnTo>
                  <a:pt x="167" y="57"/>
                </a:lnTo>
                <a:lnTo>
                  <a:pt x="167" y="59"/>
                </a:lnTo>
                <a:lnTo>
                  <a:pt x="167" y="60"/>
                </a:lnTo>
                <a:lnTo>
                  <a:pt x="167" y="60"/>
                </a:lnTo>
                <a:lnTo>
                  <a:pt x="167" y="60"/>
                </a:lnTo>
                <a:lnTo>
                  <a:pt x="166" y="62"/>
                </a:lnTo>
                <a:lnTo>
                  <a:pt x="166" y="62"/>
                </a:lnTo>
                <a:lnTo>
                  <a:pt x="163" y="62"/>
                </a:lnTo>
                <a:lnTo>
                  <a:pt x="163" y="62"/>
                </a:lnTo>
                <a:lnTo>
                  <a:pt x="167" y="67"/>
                </a:lnTo>
                <a:lnTo>
                  <a:pt x="172" y="71"/>
                </a:lnTo>
                <a:lnTo>
                  <a:pt x="172" y="71"/>
                </a:lnTo>
                <a:lnTo>
                  <a:pt x="172" y="71"/>
                </a:lnTo>
                <a:lnTo>
                  <a:pt x="172" y="71"/>
                </a:lnTo>
                <a:lnTo>
                  <a:pt x="179" y="54"/>
                </a:lnTo>
                <a:lnTo>
                  <a:pt x="179" y="54"/>
                </a:lnTo>
                <a:lnTo>
                  <a:pt x="181" y="47"/>
                </a:lnTo>
                <a:lnTo>
                  <a:pt x="181" y="47"/>
                </a:lnTo>
                <a:lnTo>
                  <a:pt x="181" y="46"/>
                </a:lnTo>
                <a:lnTo>
                  <a:pt x="181" y="44"/>
                </a:lnTo>
                <a:lnTo>
                  <a:pt x="181" y="44"/>
                </a:lnTo>
                <a:lnTo>
                  <a:pt x="181" y="43"/>
                </a:lnTo>
                <a:lnTo>
                  <a:pt x="181" y="43"/>
                </a:lnTo>
                <a:lnTo>
                  <a:pt x="183" y="40"/>
                </a:lnTo>
                <a:lnTo>
                  <a:pt x="186" y="39"/>
                </a:lnTo>
                <a:lnTo>
                  <a:pt x="186" y="39"/>
                </a:lnTo>
                <a:lnTo>
                  <a:pt x="187" y="40"/>
                </a:lnTo>
                <a:lnTo>
                  <a:pt x="189" y="43"/>
                </a:lnTo>
                <a:lnTo>
                  <a:pt x="189" y="43"/>
                </a:lnTo>
                <a:lnTo>
                  <a:pt x="187" y="47"/>
                </a:lnTo>
                <a:lnTo>
                  <a:pt x="187" y="47"/>
                </a:lnTo>
                <a:lnTo>
                  <a:pt x="177" y="70"/>
                </a:lnTo>
                <a:lnTo>
                  <a:pt x="177" y="70"/>
                </a:lnTo>
                <a:lnTo>
                  <a:pt x="176" y="71"/>
                </a:lnTo>
                <a:lnTo>
                  <a:pt x="176" y="71"/>
                </a:lnTo>
                <a:lnTo>
                  <a:pt x="179" y="70"/>
                </a:lnTo>
                <a:lnTo>
                  <a:pt x="179" y="70"/>
                </a:lnTo>
                <a:lnTo>
                  <a:pt x="186" y="63"/>
                </a:lnTo>
                <a:lnTo>
                  <a:pt x="186" y="63"/>
                </a:lnTo>
                <a:lnTo>
                  <a:pt x="189" y="60"/>
                </a:lnTo>
                <a:lnTo>
                  <a:pt x="189" y="60"/>
                </a:lnTo>
                <a:lnTo>
                  <a:pt x="191" y="60"/>
                </a:lnTo>
                <a:lnTo>
                  <a:pt x="191" y="60"/>
                </a:lnTo>
                <a:lnTo>
                  <a:pt x="191" y="62"/>
                </a:lnTo>
                <a:lnTo>
                  <a:pt x="191" y="63"/>
                </a:lnTo>
                <a:lnTo>
                  <a:pt x="191" y="63"/>
                </a:lnTo>
                <a:lnTo>
                  <a:pt x="191" y="66"/>
                </a:lnTo>
                <a:lnTo>
                  <a:pt x="191" y="66"/>
                </a:lnTo>
                <a:lnTo>
                  <a:pt x="187" y="80"/>
                </a:lnTo>
                <a:lnTo>
                  <a:pt x="187" y="80"/>
                </a:lnTo>
                <a:lnTo>
                  <a:pt x="187" y="83"/>
                </a:lnTo>
                <a:lnTo>
                  <a:pt x="187" y="83"/>
                </a:lnTo>
                <a:lnTo>
                  <a:pt x="189" y="81"/>
                </a:lnTo>
                <a:lnTo>
                  <a:pt x="189" y="81"/>
                </a:lnTo>
                <a:lnTo>
                  <a:pt x="200" y="71"/>
                </a:lnTo>
                <a:lnTo>
                  <a:pt x="200" y="71"/>
                </a:lnTo>
                <a:lnTo>
                  <a:pt x="203" y="69"/>
                </a:lnTo>
                <a:lnTo>
                  <a:pt x="203" y="69"/>
                </a:lnTo>
                <a:lnTo>
                  <a:pt x="204" y="69"/>
                </a:lnTo>
                <a:lnTo>
                  <a:pt x="206" y="69"/>
                </a:lnTo>
                <a:lnTo>
                  <a:pt x="206" y="69"/>
                </a:lnTo>
                <a:lnTo>
                  <a:pt x="207" y="70"/>
                </a:lnTo>
                <a:lnTo>
                  <a:pt x="207" y="71"/>
                </a:lnTo>
                <a:lnTo>
                  <a:pt x="207" y="71"/>
                </a:lnTo>
                <a:lnTo>
                  <a:pt x="206" y="76"/>
                </a:lnTo>
                <a:lnTo>
                  <a:pt x="206" y="76"/>
                </a:lnTo>
                <a:lnTo>
                  <a:pt x="200" y="89"/>
                </a:lnTo>
                <a:lnTo>
                  <a:pt x="200" y="89"/>
                </a:lnTo>
                <a:lnTo>
                  <a:pt x="200" y="91"/>
                </a:lnTo>
                <a:lnTo>
                  <a:pt x="200" y="91"/>
                </a:lnTo>
                <a:lnTo>
                  <a:pt x="203" y="90"/>
                </a:lnTo>
                <a:lnTo>
                  <a:pt x="203" y="90"/>
                </a:lnTo>
                <a:lnTo>
                  <a:pt x="210" y="83"/>
                </a:lnTo>
                <a:lnTo>
                  <a:pt x="210" y="83"/>
                </a:lnTo>
                <a:lnTo>
                  <a:pt x="217" y="77"/>
                </a:lnTo>
                <a:lnTo>
                  <a:pt x="217" y="77"/>
                </a:lnTo>
                <a:lnTo>
                  <a:pt x="220" y="76"/>
                </a:lnTo>
                <a:lnTo>
                  <a:pt x="220" y="76"/>
                </a:lnTo>
                <a:lnTo>
                  <a:pt x="221" y="76"/>
                </a:lnTo>
                <a:lnTo>
                  <a:pt x="223" y="76"/>
                </a:lnTo>
                <a:lnTo>
                  <a:pt x="223" y="76"/>
                </a:lnTo>
                <a:lnTo>
                  <a:pt x="224" y="77"/>
                </a:lnTo>
                <a:lnTo>
                  <a:pt x="224" y="79"/>
                </a:lnTo>
                <a:lnTo>
                  <a:pt x="224" y="79"/>
                </a:lnTo>
                <a:lnTo>
                  <a:pt x="223" y="81"/>
                </a:lnTo>
                <a:lnTo>
                  <a:pt x="223" y="81"/>
                </a:lnTo>
                <a:lnTo>
                  <a:pt x="220" y="87"/>
                </a:lnTo>
                <a:lnTo>
                  <a:pt x="220" y="87"/>
                </a:lnTo>
                <a:lnTo>
                  <a:pt x="220" y="89"/>
                </a:lnTo>
                <a:lnTo>
                  <a:pt x="220" y="89"/>
                </a:lnTo>
                <a:lnTo>
                  <a:pt x="221" y="89"/>
                </a:lnTo>
                <a:lnTo>
                  <a:pt x="221" y="89"/>
                </a:lnTo>
                <a:lnTo>
                  <a:pt x="228" y="83"/>
                </a:lnTo>
                <a:lnTo>
                  <a:pt x="228" y="83"/>
                </a:lnTo>
                <a:lnTo>
                  <a:pt x="230" y="83"/>
                </a:lnTo>
                <a:lnTo>
                  <a:pt x="231" y="83"/>
                </a:lnTo>
                <a:lnTo>
                  <a:pt x="233" y="86"/>
                </a:lnTo>
                <a:lnTo>
                  <a:pt x="233" y="86"/>
                </a:lnTo>
                <a:lnTo>
                  <a:pt x="233" y="89"/>
                </a:lnTo>
                <a:lnTo>
                  <a:pt x="233" y="89"/>
                </a:lnTo>
                <a:lnTo>
                  <a:pt x="235" y="87"/>
                </a:lnTo>
                <a:lnTo>
                  <a:pt x="238" y="86"/>
                </a:lnTo>
                <a:lnTo>
                  <a:pt x="238" y="86"/>
                </a:lnTo>
                <a:lnTo>
                  <a:pt x="247" y="77"/>
                </a:lnTo>
                <a:lnTo>
                  <a:pt x="247" y="77"/>
                </a:lnTo>
                <a:lnTo>
                  <a:pt x="247" y="76"/>
                </a:lnTo>
                <a:lnTo>
                  <a:pt x="247" y="76"/>
                </a:lnTo>
                <a:close/>
                <a:moveTo>
                  <a:pt x="78" y="152"/>
                </a:moveTo>
                <a:lnTo>
                  <a:pt x="78" y="152"/>
                </a:lnTo>
                <a:lnTo>
                  <a:pt x="75" y="152"/>
                </a:lnTo>
                <a:lnTo>
                  <a:pt x="75" y="152"/>
                </a:lnTo>
                <a:lnTo>
                  <a:pt x="68" y="157"/>
                </a:lnTo>
                <a:lnTo>
                  <a:pt x="68" y="157"/>
                </a:lnTo>
                <a:lnTo>
                  <a:pt x="62" y="158"/>
                </a:lnTo>
                <a:lnTo>
                  <a:pt x="62" y="158"/>
                </a:lnTo>
                <a:lnTo>
                  <a:pt x="59" y="158"/>
                </a:lnTo>
                <a:lnTo>
                  <a:pt x="58" y="157"/>
                </a:lnTo>
                <a:lnTo>
                  <a:pt x="58" y="157"/>
                </a:lnTo>
                <a:lnTo>
                  <a:pt x="56" y="155"/>
                </a:lnTo>
                <a:lnTo>
                  <a:pt x="58" y="152"/>
                </a:lnTo>
                <a:lnTo>
                  <a:pt x="58" y="152"/>
                </a:lnTo>
                <a:lnTo>
                  <a:pt x="61" y="148"/>
                </a:lnTo>
                <a:lnTo>
                  <a:pt x="61" y="148"/>
                </a:lnTo>
                <a:lnTo>
                  <a:pt x="64" y="145"/>
                </a:lnTo>
                <a:lnTo>
                  <a:pt x="68" y="144"/>
                </a:lnTo>
                <a:lnTo>
                  <a:pt x="68" y="144"/>
                </a:lnTo>
                <a:lnTo>
                  <a:pt x="69" y="144"/>
                </a:lnTo>
                <a:lnTo>
                  <a:pt x="69" y="144"/>
                </a:lnTo>
                <a:lnTo>
                  <a:pt x="71" y="145"/>
                </a:lnTo>
                <a:lnTo>
                  <a:pt x="72" y="148"/>
                </a:lnTo>
                <a:lnTo>
                  <a:pt x="72" y="148"/>
                </a:lnTo>
                <a:lnTo>
                  <a:pt x="71" y="150"/>
                </a:lnTo>
                <a:lnTo>
                  <a:pt x="69" y="151"/>
                </a:lnTo>
                <a:lnTo>
                  <a:pt x="69" y="151"/>
                </a:lnTo>
                <a:lnTo>
                  <a:pt x="68" y="151"/>
                </a:lnTo>
                <a:lnTo>
                  <a:pt x="68" y="151"/>
                </a:lnTo>
                <a:lnTo>
                  <a:pt x="65" y="151"/>
                </a:lnTo>
                <a:lnTo>
                  <a:pt x="65" y="151"/>
                </a:lnTo>
                <a:lnTo>
                  <a:pt x="62" y="152"/>
                </a:lnTo>
                <a:lnTo>
                  <a:pt x="61" y="155"/>
                </a:lnTo>
                <a:lnTo>
                  <a:pt x="61" y="155"/>
                </a:lnTo>
                <a:lnTo>
                  <a:pt x="65" y="154"/>
                </a:lnTo>
                <a:lnTo>
                  <a:pt x="65" y="154"/>
                </a:lnTo>
                <a:lnTo>
                  <a:pt x="73" y="150"/>
                </a:lnTo>
                <a:lnTo>
                  <a:pt x="73" y="150"/>
                </a:lnTo>
                <a:lnTo>
                  <a:pt x="76" y="148"/>
                </a:lnTo>
                <a:lnTo>
                  <a:pt x="76" y="148"/>
                </a:lnTo>
                <a:lnTo>
                  <a:pt x="79" y="148"/>
                </a:lnTo>
                <a:lnTo>
                  <a:pt x="81" y="151"/>
                </a:lnTo>
                <a:lnTo>
                  <a:pt x="81" y="151"/>
                </a:lnTo>
                <a:lnTo>
                  <a:pt x="81" y="155"/>
                </a:lnTo>
                <a:lnTo>
                  <a:pt x="81" y="155"/>
                </a:lnTo>
                <a:lnTo>
                  <a:pt x="85" y="155"/>
                </a:lnTo>
                <a:lnTo>
                  <a:pt x="85" y="155"/>
                </a:lnTo>
                <a:lnTo>
                  <a:pt x="91" y="152"/>
                </a:lnTo>
                <a:lnTo>
                  <a:pt x="91" y="152"/>
                </a:lnTo>
                <a:lnTo>
                  <a:pt x="93" y="151"/>
                </a:lnTo>
                <a:lnTo>
                  <a:pt x="93" y="151"/>
                </a:lnTo>
                <a:lnTo>
                  <a:pt x="96" y="151"/>
                </a:lnTo>
                <a:lnTo>
                  <a:pt x="96" y="152"/>
                </a:lnTo>
                <a:lnTo>
                  <a:pt x="96" y="152"/>
                </a:lnTo>
                <a:lnTo>
                  <a:pt x="96" y="155"/>
                </a:lnTo>
                <a:lnTo>
                  <a:pt x="96" y="155"/>
                </a:lnTo>
                <a:lnTo>
                  <a:pt x="96" y="160"/>
                </a:lnTo>
                <a:lnTo>
                  <a:pt x="96" y="160"/>
                </a:lnTo>
                <a:lnTo>
                  <a:pt x="100" y="160"/>
                </a:lnTo>
                <a:lnTo>
                  <a:pt x="100" y="160"/>
                </a:lnTo>
                <a:lnTo>
                  <a:pt x="103" y="160"/>
                </a:lnTo>
                <a:lnTo>
                  <a:pt x="103" y="160"/>
                </a:lnTo>
                <a:lnTo>
                  <a:pt x="108" y="158"/>
                </a:lnTo>
                <a:lnTo>
                  <a:pt x="108" y="158"/>
                </a:lnTo>
                <a:lnTo>
                  <a:pt x="110" y="157"/>
                </a:lnTo>
                <a:lnTo>
                  <a:pt x="110" y="157"/>
                </a:lnTo>
                <a:lnTo>
                  <a:pt x="126" y="135"/>
                </a:lnTo>
                <a:lnTo>
                  <a:pt x="126" y="135"/>
                </a:lnTo>
                <a:lnTo>
                  <a:pt x="127" y="134"/>
                </a:lnTo>
                <a:lnTo>
                  <a:pt x="127" y="134"/>
                </a:lnTo>
                <a:lnTo>
                  <a:pt x="126" y="134"/>
                </a:lnTo>
                <a:lnTo>
                  <a:pt x="126" y="134"/>
                </a:lnTo>
                <a:lnTo>
                  <a:pt x="108" y="133"/>
                </a:lnTo>
                <a:lnTo>
                  <a:pt x="108" y="133"/>
                </a:lnTo>
                <a:lnTo>
                  <a:pt x="91" y="131"/>
                </a:lnTo>
                <a:lnTo>
                  <a:pt x="91" y="131"/>
                </a:lnTo>
                <a:lnTo>
                  <a:pt x="69" y="128"/>
                </a:lnTo>
                <a:lnTo>
                  <a:pt x="69" y="128"/>
                </a:lnTo>
                <a:lnTo>
                  <a:pt x="52" y="124"/>
                </a:lnTo>
                <a:lnTo>
                  <a:pt x="37" y="118"/>
                </a:lnTo>
                <a:lnTo>
                  <a:pt x="37" y="118"/>
                </a:lnTo>
                <a:lnTo>
                  <a:pt x="35" y="118"/>
                </a:lnTo>
                <a:lnTo>
                  <a:pt x="35" y="118"/>
                </a:lnTo>
                <a:lnTo>
                  <a:pt x="32" y="125"/>
                </a:lnTo>
                <a:lnTo>
                  <a:pt x="32" y="125"/>
                </a:lnTo>
                <a:lnTo>
                  <a:pt x="32" y="127"/>
                </a:lnTo>
                <a:lnTo>
                  <a:pt x="32" y="127"/>
                </a:lnTo>
                <a:lnTo>
                  <a:pt x="31" y="128"/>
                </a:lnTo>
                <a:lnTo>
                  <a:pt x="29" y="131"/>
                </a:lnTo>
                <a:lnTo>
                  <a:pt x="29" y="131"/>
                </a:lnTo>
                <a:lnTo>
                  <a:pt x="28" y="134"/>
                </a:lnTo>
                <a:lnTo>
                  <a:pt x="28" y="134"/>
                </a:lnTo>
                <a:lnTo>
                  <a:pt x="31" y="134"/>
                </a:lnTo>
                <a:lnTo>
                  <a:pt x="31" y="134"/>
                </a:lnTo>
                <a:lnTo>
                  <a:pt x="35" y="131"/>
                </a:lnTo>
                <a:lnTo>
                  <a:pt x="35" y="131"/>
                </a:lnTo>
                <a:lnTo>
                  <a:pt x="37" y="130"/>
                </a:lnTo>
                <a:lnTo>
                  <a:pt x="38" y="127"/>
                </a:lnTo>
                <a:lnTo>
                  <a:pt x="38" y="127"/>
                </a:lnTo>
                <a:lnTo>
                  <a:pt x="39" y="125"/>
                </a:lnTo>
                <a:lnTo>
                  <a:pt x="42" y="125"/>
                </a:lnTo>
                <a:lnTo>
                  <a:pt x="42" y="125"/>
                </a:lnTo>
                <a:lnTo>
                  <a:pt x="45" y="128"/>
                </a:lnTo>
                <a:lnTo>
                  <a:pt x="45" y="131"/>
                </a:lnTo>
                <a:lnTo>
                  <a:pt x="45" y="131"/>
                </a:lnTo>
                <a:lnTo>
                  <a:pt x="44" y="134"/>
                </a:lnTo>
                <a:lnTo>
                  <a:pt x="44" y="134"/>
                </a:lnTo>
                <a:lnTo>
                  <a:pt x="41" y="140"/>
                </a:lnTo>
                <a:lnTo>
                  <a:pt x="41" y="140"/>
                </a:lnTo>
                <a:lnTo>
                  <a:pt x="39" y="144"/>
                </a:lnTo>
                <a:lnTo>
                  <a:pt x="39" y="144"/>
                </a:lnTo>
                <a:lnTo>
                  <a:pt x="42" y="143"/>
                </a:lnTo>
                <a:lnTo>
                  <a:pt x="42" y="143"/>
                </a:lnTo>
                <a:lnTo>
                  <a:pt x="45" y="143"/>
                </a:lnTo>
                <a:lnTo>
                  <a:pt x="45" y="144"/>
                </a:lnTo>
                <a:lnTo>
                  <a:pt x="45" y="144"/>
                </a:lnTo>
                <a:lnTo>
                  <a:pt x="45" y="145"/>
                </a:lnTo>
                <a:lnTo>
                  <a:pt x="45" y="145"/>
                </a:lnTo>
                <a:lnTo>
                  <a:pt x="48" y="147"/>
                </a:lnTo>
                <a:lnTo>
                  <a:pt x="51" y="148"/>
                </a:lnTo>
                <a:lnTo>
                  <a:pt x="51" y="148"/>
                </a:lnTo>
                <a:lnTo>
                  <a:pt x="52" y="148"/>
                </a:lnTo>
                <a:lnTo>
                  <a:pt x="52" y="148"/>
                </a:lnTo>
                <a:lnTo>
                  <a:pt x="55" y="148"/>
                </a:lnTo>
                <a:lnTo>
                  <a:pt x="56" y="151"/>
                </a:lnTo>
                <a:lnTo>
                  <a:pt x="56" y="151"/>
                </a:lnTo>
                <a:lnTo>
                  <a:pt x="55" y="157"/>
                </a:lnTo>
                <a:lnTo>
                  <a:pt x="55" y="157"/>
                </a:lnTo>
                <a:lnTo>
                  <a:pt x="52" y="162"/>
                </a:lnTo>
                <a:lnTo>
                  <a:pt x="52" y="162"/>
                </a:lnTo>
                <a:lnTo>
                  <a:pt x="54" y="162"/>
                </a:lnTo>
                <a:lnTo>
                  <a:pt x="54" y="162"/>
                </a:lnTo>
                <a:lnTo>
                  <a:pt x="75" y="170"/>
                </a:lnTo>
                <a:lnTo>
                  <a:pt x="75" y="170"/>
                </a:lnTo>
                <a:lnTo>
                  <a:pt x="93" y="172"/>
                </a:lnTo>
                <a:lnTo>
                  <a:pt x="112" y="174"/>
                </a:lnTo>
                <a:lnTo>
                  <a:pt x="112" y="174"/>
                </a:lnTo>
                <a:lnTo>
                  <a:pt x="120" y="174"/>
                </a:lnTo>
                <a:lnTo>
                  <a:pt x="120" y="174"/>
                </a:lnTo>
                <a:lnTo>
                  <a:pt x="129" y="175"/>
                </a:lnTo>
                <a:lnTo>
                  <a:pt x="136" y="175"/>
                </a:lnTo>
                <a:lnTo>
                  <a:pt x="136" y="175"/>
                </a:lnTo>
                <a:lnTo>
                  <a:pt x="160" y="175"/>
                </a:lnTo>
                <a:lnTo>
                  <a:pt x="160" y="175"/>
                </a:lnTo>
                <a:lnTo>
                  <a:pt x="162" y="175"/>
                </a:lnTo>
                <a:lnTo>
                  <a:pt x="162" y="175"/>
                </a:lnTo>
                <a:lnTo>
                  <a:pt x="163" y="168"/>
                </a:lnTo>
                <a:lnTo>
                  <a:pt x="163" y="168"/>
                </a:lnTo>
                <a:lnTo>
                  <a:pt x="160" y="165"/>
                </a:lnTo>
                <a:lnTo>
                  <a:pt x="160" y="162"/>
                </a:lnTo>
                <a:lnTo>
                  <a:pt x="160" y="162"/>
                </a:lnTo>
                <a:lnTo>
                  <a:pt x="160" y="158"/>
                </a:lnTo>
                <a:lnTo>
                  <a:pt x="160" y="158"/>
                </a:lnTo>
                <a:lnTo>
                  <a:pt x="156" y="162"/>
                </a:lnTo>
                <a:lnTo>
                  <a:pt x="156" y="162"/>
                </a:lnTo>
                <a:lnTo>
                  <a:pt x="149" y="171"/>
                </a:lnTo>
                <a:lnTo>
                  <a:pt x="149" y="171"/>
                </a:lnTo>
                <a:lnTo>
                  <a:pt x="147" y="172"/>
                </a:lnTo>
                <a:lnTo>
                  <a:pt x="146" y="172"/>
                </a:lnTo>
                <a:lnTo>
                  <a:pt x="146" y="172"/>
                </a:lnTo>
                <a:lnTo>
                  <a:pt x="145" y="171"/>
                </a:lnTo>
                <a:lnTo>
                  <a:pt x="145" y="170"/>
                </a:lnTo>
                <a:lnTo>
                  <a:pt x="145" y="170"/>
                </a:lnTo>
                <a:lnTo>
                  <a:pt x="147" y="167"/>
                </a:lnTo>
                <a:lnTo>
                  <a:pt x="147" y="167"/>
                </a:lnTo>
                <a:lnTo>
                  <a:pt x="149" y="164"/>
                </a:lnTo>
                <a:lnTo>
                  <a:pt x="149" y="164"/>
                </a:lnTo>
                <a:lnTo>
                  <a:pt x="149" y="162"/>
                </a:lnTo>
                <a:lnTo>
                  <a:pt x="149" y="162"/>
                </a:lnTo>
                <a:lnTo>
                  <a:pt x="147" y="164"/>
                </a:lnTo>
                <a:lnTo>
                  <a:pt x="147" y="164"/>
                </a:lnTo>
                <a:lnTo>
                  <a:pt x="135" y="171"/>
                </a:lnTo>
                <a:lnTo>
                  <a:pt x="135" y="171"/>
                </a:lnTo>
                <a:lnTo>
                  <a:pt x="130" y="172"/>
                </a:lnTo>
                <a:lnTo>
                  <a:pt x="130" y="172"/>
                </a:lnTo>
                <a:lnTo>
                  <a:pt x="127" y="171"/>
                </a:lnTo>
                <a:lnTo>
                  <a:pt x="126" y="168"/>
                </a:lnTo>
                <a:lnTo>
                  <a:pt x="126" y="168"/>
                </a:lnTo>
                <a:lnTo>
                  <a:pt x="126" y="168"/>
                </a:lnTo>
                <a:lnTo>
                  <a:pt x="126" y="168"/>
                </a:lnTo>
                <a:lnTo>
                  <a:pt x="125" y="170"/>
                </a:lnTo>
                <a:lnTo>
                  <a:pt x="122" y="170"/>
                </a:lnTo>
                <a:lnTo>
                  <a:pt x="122" y="170"/>
                </a:lnTo>
                <a:lnTo>
                  <a:pt x="115" y="168"/>
                </a:lnTo>
                <a:lnTo>
                  <a:pt x="115" y="168"/>
                </a:lnTo>
                <a:lnTo>
                  <a:pt x="109" y="167"/>
                </a:lnTo>
                <a:lnTo>
                  <a:pt x="106" y="162"/>
                </a:lnTo>
                <a:lnTo>
                  <a:pt x="106" y="162"/>
                </a:lnTo>
                <a:lnTo>
                  <a:pt x="103" y="162"/>
                </a:lnTo>
                <a:lnTo>
                  <a:pt x="103" y="162"/>
                </a:lnTo>
                <a:lnTo>
                  <a:pt x="99" y="164"/>
                </a:lnTo>
                <a:lnTo>
                  <a:pt x="96" y="162"/>
                </a:lnTo>
                <a:lnTo>
                  <a:pt x="96" y="162"/>
                </a:lnTo>
                <a:lnTo>
                  <a:pt x="93" y="161"/>
                </a:lnTo>
                <a:lnTo>
                  <a:pt x="92" y="158"/>
                </a:lnTo>
                <a:lnTo>
                  <a:pt x="92" y="158"/>
                </a:lnTo>
                <a:lnTo>
                  <a:pt x="93" y="155"/>
                </a:lnTo>
                <a:lnTo>
                  <a:pt x="93" y="155"/>
                </a:lnTo>
                <a:lnTo>
                  <a:pt x="86" y="158"/>
                </a:lnTo>
                <a:lnTo>
                  <a:pt x="86" y="158"/>
                </a:lnTo>
                <a:lnTo>
                  <a:pt x="83" y="160"/>
                </a:lnTo>
                <a:lnTo>
                  <a:pt x="83" y="160"/>
                </a:lnTo>
                <a:lnTo>
                  <a:pt x="81" y="160"/>
                </a:lnTo>
                <a:lnTo>
                  <a:pt x="79" y="158"/>
                </a:lnTo>
                <a:lnTo>
                  <a:pt x="78" y="157"/>
                </a:lnTo>
                <a:lnTo>
                  <a:pt x="78" y="154"/>
                </a:lnTo>
                <a:lnTo>
                  <a:pt x="78" y="154"/>
                </a:lnTo>
                <a:lnTo>
                  <a:pt x="78" y="152"/>
                </a:lnTo>
                <a:lnTo>
                  <a:pt x="78" y="152"/>
                </a:lnTo>
                <a:close/>
                <a:moveTo>
                  <a:pt x="191" y="290"/>
                </a:moveTo>
                <a:lnTo>
                  <a:pt x="191" y="290"/>
                </a:lnTo>
                <a:lnTo>
                  <a:pt x="206" y="265"/>
                </a:lnTo>
                <a:lnTo>
                  <a:pt x="221" y="239"/>
                </a:lnTo>
                <a:lnTo>
                  <a:pt x="221" y="239"/>
                </a:lnTo>
                <a:lnTo>
                  <a:pt x="208" y="224"/>
                </a:lnTo>
                <a:lnTo>
                  <a:pt x="208" y="224"/>
                </a:lnTo>
                <a:lnTo>
                  <a:pt x="206" y="231"/>
                </a:lnTo>
                <a:lnTo>
                  <a:pt x="206" y="231"/>
                </a:lnTo>
                <a:lnTo>
                  <a:pt x="200" y="241"/>
                </a:lnTo>
                <a:lnTo>
                  <a:pt x="200" y="241"/>
                </a:lnTo>
                <a:lnTo>
                  <a:pt x="193" y="255"/>
                </a:lnTo>
                <a:lnTo>
                  <a:pt x="193" y="255"/>
                </a:lnTo>
                <a:lnTo>
                  <a:pt x="183" y="273"/>
                </a:lnTo>
                <a:lnTo>
                  <a:pt x="183" y="273"/>
                </a:lnTo>
                <a:lnTo>
                  <a:pt x="183" y="276"/>
                </a:lnTo>
                <a:lnTo>
                  <a:pt x="183" y="278"/>
                </a:lnTo>
                <a:lnTo>
                  <a:pt x="183" y="278"/>
                </a:lnTo>
                <a:lnTo>
                  <a:pt x="189" y="287"/>
                </a:lnTo>
                <a:lnTo>
                  <a:pt x="189" y="287"/>
                </a:lnTo>
                <a:lnTo>
                  <a:pt x="191" y="290"/>
                </a:lnTo>
                <a:lnTo>
                  <a:pt x="191" y="290"/>
                </a:lnTo>
                <a:close/>
                <a:moveTo>
                  <a:pt x="68" y="44"/>
                </a:moveTo>
                <a:lnTo>
                  <a:pt x="68" y="44"/>
                </a:lnTo>
                <a:lnTo>
                  <a:pt x="69" y="44"/>
                </a:lnTo>
                <a:lnTo>
                  <a:pt x="69" y="44"/>
                </a:lnTo>
                <a:lnTo>
                  <a:pt x="71" y="40"/>
                </a:lnTo>
                <a:lnTo>
                  <a:pt x="71" y="40"/>
                </a:lnTo>
                <a:lnTo>
                  <a:pt x="75" y="35"/>
                </a:lnTo>
                <a:lnTo>
                  <a:pt x="81" y="29"/>
                </a:lnTo>
                <a:lnTo>
                  <a:pt x="81" y="29"/>
                </a:lnTo>
                <a:lnTo>
                  <a:pt x="92" y="22"/>
                </a:lnTo>
                <a:lnTo>
                  <a:pt x="92" y="22"/>
                </a:lnTo>
                <a:lnTo>
                  <a:pt x="93" y="22"/>
                </a:lnTo>
                <a:lnTo>
                  <a:pt x="93" y="22"/>
                </a:lnTo>
                <a:lnTo>
                  <a:pt x="91" y="19"/>
                </a:lnTo>
                <a:lnTo>
                  <a:pt x="91" y="19"/>
                </a:lnTo>
                <a:lnTo>
                  <a:pt x="82" y="10"/>
                </a:lnTo>
                <a:lnTo>
                  <a:pt x="82" y="10"/>
                </a:lnTo>
                <a:lnTo>
                  <a:pt x="78" y="8"/>
                </a:lnTo>
                <a:lnTo>
                  <a:pt x="75" y="10"/>
                </a:lnTo>
                <a:lnTo>
                  <a:pt x="75" y="10"/>
                </a:lnTo>
                <a:lnTo>
                  <a:pt x="66" y="17"/>
                </a:lnTo>
                <a:lnTo>
                  <a:pt x="66" y="17"/>
                </a:lnTo>
                <a:lnTo>
                  <a:pt x="49" y="30"/>
                </a:lnTo>
                <a:lnTo>
                  <a:pt x="49" y="30"/>
                </a:lnTo>
                <a:lnTo>
                  <a:pt x="44" y="35"/>
                </a:lnTo>
                <a:lnTo>
                  <a:pt x="44" y="35"/>
                </a:lnTo>
                <a:lnTo>
                  <a:pt x="45" y="37"/>
                </a:lnTo>
                <a:lnTo>
                  <a:pt x="45" y="39"/>
                </a:lnTo>
                <a:lnTo>
                  <a:pt x="45" y="39"/>
                </a:lnTo>
                <a:lnTo>
                  <a:pt x="44" y="42"/>
                </a:lnTo>
                <a:lnTo>
                  <a:pt x="44" y="42"/>
                </a:lnTo>
                <a:lnTo>
                  <a:pt x="44" y="46"/>
                </a:lnTo>
                <a:lnTo>
                  <a:pt x="46" y="50"/>
                </a:lnTo>
                <a:lnTo>
                  <a:pt x="46" y="50"/>
                </a:lnTo>
                <a:lnTo>
                  <a:pt x="48" y="52"/>
                </a:lnTo>
                <a:lnTo>
                  <a:pt x="48" y="52"/>
                </a:lnTo>
                <a:lnTo>
                  <a:pt x="49" y="52"/>
                </a:lnTo>
                <a:lnTo>
                  <a:pt x="51" y="53"/>
                </a:lnTo>
                <a:lnTo>
                  <a:pt x="51" y="53"/>
                </a:lnTo>
                <a:lnTo>
                  <a:pt x="52" y="56"/>
                </a:lnTo>
                <a:lnTo>
                  <a:pt x="54" y="56"/>
                </a:lnTo>
                <a:lnTo>
                  <a:pt x="54" y="56"/>
                </a:lnTo>
                <a:lnTo>
                  <a:pt x="56" y="57"/>
                </a:lnTo>
                <a:lnTo>
                  <a:pt x="56" y="57"/>
                </a:lnTo>
                <a:lnTo>
                  <a:pt x="65" y="57"/>
                </a:lnTo>
                <a:lnTo>
                  <a:pt x="65" y="57"/>
                </a:lnTo>
                <a:lnTo>
                  <a:pt x="66" y="57"/>
                </a:lnTo>
                <a:lnTo>
                  <a:pt x="66" y="57"/>
                </a:lnTo>
                <a:lnTo>
                  <a:pt x="66" y="53"/>
                </a:lnTo>
                <a:lnTo>
                  <a:pt x="66" y="53"/>
                </a:lnTo>
                <a:lnTo>
                  <a:pt x="65" y="52"/>
                </a:lnTo>
                <a:lnTo>
                  <a:pt x="64" y="47"/>
                </a:lnTo>
                <a:lnTo>
                  <a:pt x="64" y="47"/>
                </a:lnTo>
                <a:lnTo>
                  <a:pt x="64" y="49"/>
                </a:lnTo>
                <a:lnTo>
                  <a:pt x="64" y="49"/>
                </a:lnTo>
                <a:lnTo>
                  <a:pt x="59" y="53"/>
                </a:lnTo>
                <a:lnTo>
                  <a:pt x="59" y="53"/>
                </a:lnTo>
                <a:lnTo>
                  <a:pt x="58" y="54"/>
                </a:lnTo>
                <a:lnTo>
                  <a:pt x="55" y="54"/>
                </a:lnTo>
                <a:lnTo>
                  <a:pt x="54" y="53"/>
                </a:lnTo>
                <a:lnTo>
                  <a:pt x="54" y="52"/>
                </a:lnTo>
                <a:lnTo>
                  <a:pt x="54" y="52"/>
                </a:lnTo>
                <a:lnTo>
                  <a:pt x="54" y="49"/>
                </a:lnTo>
                <a:lnTo>
                  <a:pt x="54" y="49"/>
                </a:lnTo>
                <a:lnTo>
                  <a:pt x="54" y="42"/>
                </a:lnTo>
                <a:lnTo>
                  <a:pt x="54" y="42"/>
                </a:lnTo>
                <a:lnTo>
                  <a:pt x="54" y="33"/>
                </a:lnTo>
                <a:lnTo>
                  <a:pt x="54" y="33"/>
                </a:lnTo>
                <a:lnTo>
                  <a:pt x="55" y="30"/>
                </a:lnTo>
                <a:lnTo>
                  <a:pt x="56" y="30"/>
                </a:lnTo>
                <a:lnTo>
                  <a:pt x="56" y="30"/>
                </a:lnTo>
                <a:lnTo>
                  <a:pt x="59" y="30"/>
                </a:lnTo>
                <a:lnTo>
                  <a:pt x="61" y="32"/>
                </a:lnTo>
                <a:lnTo>
                  <a:pt x="61" y="32"/>
                </a:lnTo>
                <a:lnTo>
                  <a:pt x="61" y="33"/>
                </a:lnTo>
                <a:lnTo>
                  <a:pt x="61" y="36"/>
                </a:lnTo>
                <a:lnTo>
                  <a:pt x="61" y="36"/>
                </a:lnTo>
                <a:lnTo>
                  <a:pt x="59" y="37"/>
                </a:lnTo>
                <a:lnTo>
                  <a:pt x="59" y="37"/>
                </a:lnTo>
                <a:lnTo>
                  <a:pt x="58" y="44"/>
                </a:lnTo>
                <a:lnTo>
                  <a:pt x="58" y="44"/>
                </a:lnTo>
                <a:lnTo>
                  <a:pt x="56" y="50"/>
                </a:lnTo>
                <a:lnTo>
                  <a:pt x="56" y="50"/>
                </a:lnTo>
                <a:lnTo>
                  <a:pt x="59" y="49"/>
                </a:lnTo>
                <a:lnTo>
                  <a:pt x="59" y="49"/>
                </a:lnTo>
                <a:lnTo>
                  <a:pt x="62" y="42"/>
                </a:lnTo>
                <a:lnTo>
                  <a:pt x="62" y="42"/>
                </a:lnTo>
                <a:lnTo>
                  <a:pt x="66" y="33"/>
                </a:lnTo>
                <a:lnTo>
                  <a:pt x="66" y="33"/>
                </a:lnTo>
                <a:lnTo>
                  <a:pt x="68" y="33"/>
                </a:lnTo>
                <a:lnTo>
                  <a:pt x="69" y="33"/>
                </a:lnTo>
                <a:lnTo>
                  <a:pt x="69" y="33"/>
                </a:lnTo>
                <a:lnTo>
                  <a:pt x="69" y="33"/>
                </a:lnTo>
                <a:lnTo>
                  <a:pt x="69" y="35"/>
                </a:lnTo>
                <a:lnTo>
                  <a:pt x="69" y="35"/>
                </a:lnTo>
                <a:lnTo>
                  <a:pt x="69" y="37"/>
                </a:lnTo>
                <a:lnTo>
                  <a:pt x="69" y="37"/>
                </a:lnTo>
                <a:lnTo>
                  <a:pt x="68" y="44"/>
                </a:lnTo>
                <a:lnTo>
                  <a:pt x="68" y="44"/>
                </a:lnTo>
                <a:close/>
                <a:moveTo>
                  <a:pt x="82" y="184"/>
                </a:moveTo>
                <a:lnTo>
                  <a:pt x="82" y="184"/>
                </a:lnTo>
                <a:lnTo>
                  <a:pt x="81" y="185"/>
                </a:lnTo>
                <a:lnTo>
                  <a:pt x="81" y="185"/>
                </a:lnTo>
                <a:lnTo>
                  <a:pt x="78" y="189"/>
                </a:lnTo>
                <a:lnTo>
                  <a:pt x="78" y="189"/>
                </a:lnTo>
                <a:lnTo>
                  <a:pt x="69" y="204"/>
                </a:lnTo>
                <a:lnTo>
                  <a:pt x="62" y="219"/>
                </a:lnTo>
                <a:lnTo>
                  <a:pt x="62" y="219"/>
                </a:lnTo>
                <a:lnTo>
                  <a:pt x="62" y="221"/>
                </a:lnTo>
                <a:lnTo>
                  <a:pt x="62" y="221"/>
                </a:lnTo>
                <a:lnTo>
                  <a:pt x="72" y="236"/>
                </a:lnTo>
                <a:lnTo>
                  <a:pt x="72" y="236"/>
                </a:lnTo>
                <a:lnTo>
                  <a:pt x="72" y="238"/>
                </a:lnTo>
                <a:lnTo>
                  <a:pt x="72" y="238"/>
                </a:lnTo>
                <a:lnTo>
                  <a:pt x="76" y="229"/>
                </a:lnTo>
                <a:lnTo>
                  <a:pt x="76" y="229"/>
                </a:lnTo>
                <a:lnTo>
                  <a:pt x="92" y="199"/>
                </a:lnTo>
                <a:lnTo>
                  <a:pt x="92" y="199"/>
                </a:lnTo>
                <a:lnTo>
                  <a:pt x="92" y="198"/>
                </a:lnTo>
                <a:lnTo>
                  <a:pt x="92" y="198"/>
                </a:lnTo>
                <a:lnTo>
                  <a:pt x="91" y="194"/>
                </a:lnTo>
                <a:lnTo>
                  <a:pt x="89" y="192"/>
                </a:lnTo>
                <a:lnTo>
                  <a:pt x="89" y="192"/>
                </a:lnTo>
                <a:lnTo>
                  <a:pt x="86" y="189"/>
                </a:lnTo>
                <a:lnTo>
                  <a:pt x="88" y="185"/>
                </a:lnTo>
                <a:lnTo>
                  <a:pt x="88" y="185"/>
                </a:lnTo>
                <a:lnTo>
                  <a:pt x="88" y="185"/>
                </a:lnTo>
                <a:lnTo>
                  <a:pt x="88" y="185"/>
                </a:lnTo>
                <a:lnTo>
                  <a:pt x="86" y="182"/>
                </a:lnTo>
                <a:lnTo>
                  <a:pt x="86" y="182"/>
                </a:lnTo>
                <a:lnTo>
                  <a:pt x="85" y="184"/>
                </a:lnTo>
                <a:lnTo>
                  <a:pt x="82" y="184"/>
                </a:lnTo>
                <a:lnTo>
                  <a:pt x="82" y="184"/>
                </a:lnTo>
                <a:close/>
                <a:moveTo>
                  <a:pt x="153" y="228"/>
                </a:moveTo>
                <a:lnTo>
                  <a:pt x="153" y="228"/>
                </a:lnTo>
                <a:lnTo>
                  <a:pt x="169" y="205"/>
                </a:lnTo>
                <a:lnTo>
                  <a:pt x="184" y="182"/>
                </a:lnTo>
                <a:lnTo>
                  <a:pt x="184" y="182"/>
                </a:lnTo>
                <a:lnTo>
                  <a:pt x="181" y="182"/>
                </a:lnTo>
                <a:lnTo>
                  <a:pt x="181" y="182"/>
                </a:lnTo>
                <a:lnTo>
                  <a:pt x="170" y="182"/>
                </a:lnTo>
                <a:lnTo>
                  <a:pt x="170" y="182"/>
                </a:lnTo>
                <a:lnTo>
                  <a:pt x="163" y="182"/>
                </a:lnTo>
                <a:lnTo>
                  <a:pt x="163" y="182"/>
                </a:lnTo>
                <a:lnTo>
                  <a:pt x="162" y="184"/>
                </a:lnTo>
                <a:lnTo>
                  <a:pt x="160" y="185"/>
                </a:lnTo>
                <a:lnTo>
                  <a:pt x="160" y="185"/>
                </a:lnTo>
                <a:lnTo>
                  <a:pt x="157" y="191"/>
                </a:lnTo>
                <a:lnTo>
                  <a:pt x="157" y="191"/>
                </a:lnTo>
                <a:lnTo>
                  <a:pt x="145" y="211"/>
                </a:lnTo>
                <a:lnTo>
                  <a:pt x="145" y="211"/>
                </a:lnTo>
                <a:lnTo>
                  <a:pt x="143" y="212"/>
                </a:lnTo>
                <a:lnTo>
                  <a:pt x="143" y="212"/>
                </a:lnTo>
                <a:lnTo>
                  <a:pt x="153" y="228"/>
                </a:lnTo>
                <a:lnTo>
                  <a:pt x="153" y="228"/>
                </a:lnTo>
                <a:close/>
                <a:moveTo>
                  <a:pt x="132" y="134"/>
                </a:moveTo>
                <a:lnTo>
                  <a:pt x="132" y="134"/>
                </a:lnTo>
                <a:lnTo>
                  <a:pt x="133" y="135"/>
                </a:lnTo>
                <a:lnTo>
                  <a:pt x="133" y="135"/>
                </a:lnTo>
                <a:lnTo>
                  <a:pt x="133" y="138"/>
                </a:lnTo>
                <a:lnTo>
                  <a:pt x="132" y="140"/>
                </a:lnTo>
                <a:lnTo>
                  <a:pt x="132" y="140"/>
                </a:lnTo>
                <a:lnTo>
                  <a:pt x="126" y="145"/>
                </a:lnTo>
                <a:lnTo>
                  <a:pt x="126" y="145"/>
                </a:lnTo>
                <a:lnTo>
                  <a:pt x="119" y="152"/>
                </a:lnTo>
                <a:lnTo>
                  <a:pt x="113" y="160"/>
                </a:lnTo>
                <a:lnTo>
                  <a:pt x="113" y="160"/>
                </a:lnTo>
                <a:lnTo>
                  <a:pt x="112" y="160"/>
                </a:lnTo>
                <a:lnTo>
                  <a:pt x="112" y="161"/>
                </a:lnTo>
                <a:lnTo>
                  <a:pt x="112" y="161"/>
                </a:lnTo>
                <a:lnTo>
                  <a:pt x="119" y="158"/>
                </a:lnTo>
                <a:lnTo>
                  <a:pt x="119" y="158"/>
                </a:lnTo>
                <a:lnTo>
                  <a:pt x="132" y="151"/>
                </a:lnTo>
                <a:lnTo>
                  <a:pt x="132" y="151"/>
                </a:lnTo>
                <a:lnTo>
                  <a:pt x="135" y="150"/>
                </a:lnTo>
                <a:lnTo>
                  <a:pt x="135" y="150"/>
                </a:lnTo>
                <a:lnTo>
                  <a:pt x="136" y="148"/>
                </a:lnTo>
                <a:lnTo>
                  <a:pt x="137" y="150"/>
                </a:lnTo>
                <a:lnTo>
                  <a:pt x="137" y="150"/>
                </a:lnTo>
                <a:lnTo>
                  <a:pt x="139" y="151"/>
                </a:lnTo>
                <a:lnTo>
                  <a:pt x="139" y="152"/>
                </a:lnTo>
                <a:lnTo>
                  <a:pt x="139" y="152"/>
                </a:lnTo>
                <a:lnTo>
                  <a:pt x="136" y="157"/>
                </a:lnTo>
                <a:lnTo>
                  <a:pt x="136" y="157"/>
                </a:lnTo>
                <a:lnTo>
                  <a:pt x="132" y="167"/>
                </a:lnTo>
                <a:lnTo>
                  <a:pt x="132" y="167"/>
                </a:lnTo>
                <a:lnTo>
                  <a:pt x="130" y="168"/>
                </a:lnTo>
                <a:lnTo>
                  <a:pt x="130" y="168"/>
                </a:lnTo>
                <a:lnTo>
                  <a:pt x="132" y="168"/>
                </a:lnTo>
                <a:lnTo>
                  <a:pt x="132" y="168"/>
                </a:lnTo>
                <a:lnTo>
                  <a:pt x="136" y="167"/>
                </a:lnTo>
                <a:lnTo>
                  <a:pt x="136" y="167"/>
                </a:lnTo>
                <a:lnTo>
                  <a:pt x="153" y="155"/>
                </a:lnTo>
                <a:lnTo>
                  <a:pt x="153" y="155"/>
                </a:lnTo>
                <a:lnTo>
                  <a:pt x="154" y="154"/>
                </a:lnTo>
                <a:lnTo>
                  <a:pt x="154" y="154"/>
                </a:lnTo>
                <a:lnTo>
                  <a:pt x="160" y="144"/>
                </a:lnTo>
                <a:lnTo>
                  <a:pt x="160" y="144"/>
                </a:lnTo>
                <a:lnTo>
                  <a:pt x="163" y="135"/>
                </a:lnTo>
                <a:lnTo>
                  <a:pt x="163" y="135"/>
                </a:lnTo>
                <a:lnTo>
                  <a:pt x="163" y="134"/>
                </a:lnTo>
                <a:lnTo>
                  <a:pt x="163" y="134"/>
                </a:lnTo>
                <a:lnTo>
                  <a:pt x="132" y="134"/>
                </a:lnTo>
                <a:lnTo>
                  <a:pt x="132" y="134"/>
                </a:lnTo>
                <a:close/>
                <a:moveTo>
                  <a:pt x="123" y="357"/>
                </a:moveTo>
                <a:lnTo>
                  <a:pt x="123" y="357"/>
                </a:lnTo>
                <a:lnTo>
                  <a:pt x="125" y="356"/>
                </a:lnTo>
                <a:lnTo>
                  <a:pt x="125" y="356"/>
                </a:lnTo>
                <a:lnTo>
                  <a:pt x="130" y="349"/>
                </a:lnTo>
                <a:lnTo>
                  <a:pt x="135" y="340"/>
                </a:lnTo>
                <a:lnTo>
                  <a:pt x="135" y="340"/>
                </a:lnTo>
                <a:lnTo>
                  <a:pt x="135" y="339"/>
                </a:lnTo>
                <a:lnTo>
                  <a:pt x="135" y="339"/>
                </a:lnTo>
                <a:lnTo>
                  <a:pt x="132" y="334"/>
                </a:lnTo>
                <a:lnTo>
                  <a:pt x="132" y="334"/>
                </a:lnTo>
                <a:lnTo>
                  <a:pt x="125" y="323"/>
                </a:lnTo>
                <a:lnTo>
                  <a:pt x="125" y="323"/>
                </a:lnTo>
                <a:lnTo>
                  <a:pt x="113" y="307"/>
                </a:lnTo>
                <a:lnTo>
                  <a:pt x="113" y="307"/>
                </a:lnTo>
                <a:lnTo>
                  <a:pt x="112" y="306"/>
                </a:lnTo>
                <a:lnTo>
                  <a:pt x="112" y="306"/>
                </a:lnTo>
                <a:lnTo>
                  <a:pt x="102" y="323"/>
                </a:lnTo>
                <a:lnTo>
                  <a:pt x="102" y="323"/>
                </a:lnTo>
                <a:lnTo>
                  <a:pt x="103" y="326"/>
                </a:lnTo>
                <a:lnTo>
                  <a:pt x="103" y="326"/>
                </a:lnTo>
                <a:lnTo>
                  <a:pt x="106" y="327"/>
                </a:lnTo>
                <a:lnTo>
                  <a:pt x="106" y="329"/>
                </a:lnTo>
                <a:lnTo>
                  <a:pt x="106" y="329"/>
                </a:lnTo>
                <a:lnTo>
                  <a:pt x="106" y="332"/>
                </a:lnTo>
                <a:lnTo>
                  <a:pt x="106" y="332"/>
                </a:lnTo>
                <a:lnTo>
                  <a:pt x="113" y="340"/>
                </a:lnTo>
                <a:lnTo>
                  <a:pt x="113" y="340"/>
                </a:lnTo>
                <a:lnTo>
                  <a:pt x="119" y="349"/>
                </a:lnTo>
                <a:lnTo>
                  <a:pt x="122" y="353"/>
                </a:lnTo>
                <a:lnTo>
                  <a:pt x="123" y="357"/>
                </a:lnTo>
                <a:lnTo>
                  <a:pt x="123" y="357"/>
                </a:lnTo>
                <a:close/>
                <a:moveTo>
                  <a:pt x="113" y="184"/>
                </a:moveTo>
                <a:lnTo>
                  <a:pt x="113" y="184"/>
                </a:lnTo>
                <a:lnTo>
                  <a:pt x="108" y="187"/>
                </a:lnTo>
                <a:lnTo>
                  <a:pt x="108" y="187"/>
                </a:lnTo>
                <a:lnTo>
                  <a:pt x="105" y="189"/>
                </a:lnTo>
                <a:lnTo>
                  <a:pt x="105" y="189"/>
                </a:lnTo>
                <a:lnTo>
                  <a:pt x="102" y="197"/>
                </a:lnTo>
                <a:lnTo>
                  <a:pt x="102" y="197"/>
                </a:lnTo>
                <a:lnTo>
                  <a:pt x="102" y="198"/>
                </a:lnTo>
                <a:lnTo>
                  <a:pt x="103" y="199"/>
                </a:lnTo>
                <a:lnTo>
                  <a:pt x="103" y="199"/>
                </a:lnTo>
                <a:lnTo>
                  <a:pt x="105" y="201"/>
                </a:lnTo>
                <a:lnTo>
                  <a:pt x="105" y="201"/>
                </a:lnTo>
                <a:lnTo>
                  <a:pt x="108" y="205"/>
                </a:lnTo>
                <a:lnTo>
                  <a:pt x="108" y="205"/>
                </a:lnTo>
                <a:lnTo>
                  <a:pt x="108" y="206"/>
                </a:lnTo>
                <a:lnTo>
                  <a:pt x="108" y="206"/>
                </a:lnTo>
                <a:lnTo>
                  <a:pt x="120" y="228"/>
                </a:lnTo>
                <a:lnTo>
                  <a:pt x="120" y="228"/>
                </a:lnTo>
                <a:lnTo>
                  <a:pt x="122" y="231"/>
                </a:lnTo>
                <a:lnTo>
                  <a:pt x="122" y="231"/>
                </a:lnTo>
                <a:lnTo>
                  <a:pt x="133" y="212"/>
                </a:lnTo>
                <a:lnTo>
                  <a:pt x="133" y="212"/>
                </a:lnTo>
                <a:lnTo>
                  <a:pt x="120" y="191"/>
                </a:lnTo>
                <a:lnTo>
                  <a:pt x="120" y="191"/>
                </a:lnTo>
                <a:lnTo>
                  <a:pt x="119" y="188"/>
                </a:lnTo>
                <a:lnTo>
                  <a:pt x="116" y="188"/>
                </a:lnTo>
                <a:lnTo>
                  <a:pt x="116" y="188"/>
                </a:lnTo>
                <a:lnTo>
                  <a:pt x="115" y="187"/>
                </a:lnTo>
                <a:lnTo>
                  <a:pt x="113" y="187"/>
                </a:lnTo>
                <a:lnTo>
                  <a:pt x="113" y="187"/>
                </a:lnTo>
                <a:lnTo>
                  <a:pt x="113" y="184"/>
                </a:lnTo>
                <a:lnTo>
                  <a:pt x="113" y="184"/>
                </a:lnTo>
                <a:close/>
                <a:moveTo>
                  <a:pt x="153" y="243"/>
                </a:moveTo>
                <a:lnTo>
                  <a:pt x="153" y="243"/>
                </a:lnTo>
                <a:lnTo>
                  <a:pt x="140" y="262"/>
                </a:lnTo>
                <a:lnTo>
                  <a:pt x="140" y="262"/>
                </a:lnTo>
                <a:lnTo>
                  <a:pt x="143" y="268"/>
                </a:lnTo>
                <a:lnTo>
                  <a:pt x="143" y="268"/>
                </a:lnTo>
                <a:lnTo>
                  <a:pt x="147" y="273"/>
                </a:lnTo>
                <a:lnTo>
                  <a:pt x="152" y="279"/>
                </a:lnTo>
                <a:lnTo>
                  <a:pt x="152" y="279"/>
                </a:lnTo>
                <a:lnTo>
                  <a:pt x="159" y="290"/>
                </a:lnTo>
                <a:lnTo>
                  <a:pt x="159" y="290"/>
                </a:lnTo>
                <a:lnTo>
                  <a:pt x="160" y="292"/>
                </a:lnTo>
                <a:lnTo>
                  <a:pt x="160" y="292"/>
                </a:lnTo>
                <a:lnTo>
                  <a:pt x="170" y="275"/>
                </a:lnTo>
                <a:lnTo>
                  <a:pt x="170" y="275"/>
                </a:lnTo>
                <a:lnTo>
                  <a:pt x="170" y="275"/>
                </a:lnTo>
                <a:lnTo>
                  <a:pt x="170" y="275"/>
                </a:lnTo>
                <a:lnTo>
                  <a:pt x="160" y="256"/>
                </a:lnTo>
                <a:lnTo>
                  <a:pt x="160" y="256"/>
                </a:lnTo>
                <a:lnTo>
                  <a:pt x="159" y="255"/>
                </a:lnTo>
                <a:lnTo>
                  <a:pt x="159" y="255"/>
                </a:lnTo>
                <a:lnTo>
                  <a:pt x="157" y="255"/>
                </a:lnTo>
                <a:lnTo>
                  <a:pt x="157" y="253"/>
                </a:lnTo>
                <a:lnTo>
                  <a:pt x="157" y="253"/>
                </a:lnTo>
                <a:lnTo>
                  <a:pt x="157" y="251"/>
                </a:lnTo>
                <a:lnTo>
                  <a:pt x="157" y="251"/>
                </a:lnTo>
                <a:lnTo>
                  <a:pt x="154" y="246"/>
                </a:lnTo>
                <a:lnTo>
                  <a:pt x="154" y="246"/>
                </a:lnTo>
                <a:lnTo>
                  <a:pt x="153" y="243"/>
                </a:lnTo>
                <a:lnTo>
                  <a:pt x="153" y="243"/>
                </a:lnTo>
                <a:close/>
                <a:moveTo>
                  <a:pt x="197" y="147"/>
                </a:moveTo>
                <a:lnTo>
                  <a:pt x="197" y="147"/>
                </a:lnTo>
                <a:lnTo>
                  <a:pt x="199" y="147"/>
                </a:lnTo>
                <a:lnTo>
                  <a:pt x="199" y="147"/>
                </a:lnTo>
                <a:lnTo>
                  <a:pt x="207" y="145"/>
                </a:lnTo>
                <a:lnTo>
                  <a:pt x="207" y="145"/>
                </a:lnTo>
                <a:lnTo>
                  <a:pt x="210" y="144"/>
                </a:lnTo>
                <a:lnTo>
                  <a:pt x="210" y="144"/>
                </a:lnTo>
                <a:lnTo>
                  <a:pt x="226" y="133"/>
                </a:lnTo>
                <a:lnTo>
                  <a:pt x="226" y="133"/>
                </a:lnTo>
                <a:lnTo>
                  <a:pt x="227" y="131"/>
                </a:lnTo>
                <a:lnTo>
                  <a:pt x="227" y="131"/>
                </a:lnTo>
                <a:lnTo>
                  <a:pt x="228" y="131"/>
                </a:lnTo>
                <a:lnTo>
                  <a:pt x="230" y="134"/>
                </a:lnTo>
                <a:lnTo>
                  <a:pt x="230" y="134"/>
                </a:lnTo>
                <a:lnTo>
                  <a:pt x="228" y="135"/>
                </a:lnTo>
                <a:lnTo>
                  <a:pt x="228" y="135"/>
                </a:lnTo>
                <a:lnTo>
                  <a:pt x="226" y="138"/>
                </a:lnTo>
                <a:lnTo>
                  <a:pt x="226" y="138"/>
                </a:lnTo>
                <a:lnTo>
                  <a:pt x="228" y="138"/>
                </a:lnTo>
                <a:lnTo>
                  <a:pt x="228" y="138"/>
                </a:lnTo>
                <a:lnTo>
                  <a:pt x="235" y="135"/>
                </a:lnTo>
                <a:lnTo>
                  <a:pt x="235" y="135"/>
                </a:lnTo>
                <a:lnTo>
                  <a:pt x="238" y="135"/>
                </a:lnTo>
                <a:lnTo>
                  <a:pt x="241" y="135"/>
                </a:lnTo>
                <a:lnTo>
                  <a:pt x="241" y="135"/>
                </a:lnTo>
                <a:lnTo>
                  <a:pt x="243" y="134"/>
                </a:lnTo>
                <a:lnTo>
                  <a:pt x="243" y="134"/>
                </a:lnTo>
                <a:lnTo>
                  <a:pt x="245" y="133"/>
                </a:lnTo>
                <a:lnTo>
                  <a:pt x="245" y="133"/>
                </a:lnTo>
                <a:lnTo>
                  <a:pt x="247" y="131"/>
                </a:lnTo>
                <a:lnTo>
                  <a:pt x="247" y="131"/>
                </a:lnTo>
                <a:lnTo>
                  <a:pt x="248" y="131"/>
                </a:lnTo>
                <a:lnTo>
                  <a:pt x="250" y="131"/>
                </a:lnTo>
                <a:lnTo>
                  <a:pt x="250" y="131"/>
                </a:lnTo>
                <a:lnTo>
                  <a:pt x="250" y="134"/>
                </a:lnTo>
                <a:lnTo>
                  <a:pt x="250" y="134"/>
                </a:lnTo>
                <a:lnTo>
                  <a:pt x="248" y="135"/>
                </a:lnTo>
                <a:lnTo>
                  <a:pt x="248" y="135"/>
                </a:lnTo>
                <a:lnTo>
                  <a:pt x="245" y="143"/>
                </a:lnTo>
                <a:lnTo>
                  <a:pt x="245" y="143"/>
                </a:lnTo>
                <a:lnTo>
                  <a:pt x="245" y="144"/>
                </a:lnTo>
                <a:lnTo>
                  <a:pt x="245" y="144"/>
                </a:lnTo>
                <a:lnTo>
                  <a:pt x="248" y="143"/>
                </a:lnTo>
                <a:lnTo>
                  <a:pt x="248" y="143"/>
                </a:lnTo>
                <a:lnTo>
                  <a:pt x="250" y="135"/>
                </a:lnTo>
                <a:lnTo>
                  <a:pt x="251" y="128"/>
                </a:lnTo>
                <a:lnTo>
                  <a:pt x="251" y="128"/>
                </a:lnTo>
                <a:lnTo>
                  <a:pt x="250" y="120"/>
                </a:lnTo>
                <a:lnTo>
                  <a:pt x="250" y="120"/>
                </a:lnTo>
                <a:lnTo>
                  <a:pt x="248" y="118"/>
                </a:lnTo>
                <a:lnTo>
                  <a:pt x="248" y="118"/>
                </a:lnTo>
                <a:lnTo>
                  <a:pt x="248" y="118"/>
                </a:lnTo>
                <a:lnTo>
                  <a:pt x="248" y="118"/>
                </a:lnTo>
                <a:lnTo>
                  <a:pt x="240" y="120"/>
                </a:lnTo>
                <a:lnTo>
                  <a:pt x="240" y="120"/>
                </a:lnTo>
                <a:lnTo>
                  <a:pt x="221" y="125"/>
                </a:lnTo>
                <a:lnTo>
                  <a:pt x="221" y="125"/>
                </a:lnTo>
                <a:lnTo>
                  <a:pt x="208" y="128"/>
                </a:lnTo>
                <a:lnTo>
                  <a:pt x="208" y="128"/>
                </a:lnTo>
                <a:lnTo>
                  <a:pt x="207" y="130"/>
                </a:lnTo>
                <a:lnTo>
                  <a:pt x="207" y="130"/>
                </a:lnTo>
                <a:lnTo>
                  <a:pt x="197" y="145"/>
                </a:lnTo>
                <a:lnTo>
                  <a:pt x="197" y="145"/>
                </a:lnTo>
                <a:lnTo>
                  <a:pt x="197" y="147"/>
                </a:lnTo>
                <a:lnTo>
                  <a:pt x="197" y="147"/>
                </a:lnTo>
                <a:close/>
                <a:moveTo>
                  <a:pt x="254" y="188"/>
                </a:moveTo>
                <a:lnTo>
                  <a:pt x="254" y="188"/>
                </a:lnTo>
                <a:lnTo>
                  <a:pt x="257" y="182"/>
                </a:lnTo>
                <a:lnTo>
                  <a:pt x="260" y="178"/>
                </a:lnTo>
                <a:lnTo>
                  <a:pt x="260" y="178"/>
                </a:lnTo>
                <a:lnTo>
                  <a:pt x="260" y="175"/>
                </a:lnTo>
                <a:lnTo>
                  <a:pt x="260" y="175"/>
                </a:lnTo>
                <a:lnTo>
                  <a:pt x="264" y="162"/>
                </a:lnTo>
                <a:lnTo>
                  <a:pt x="264" y="162"/>
                </a:lnTo>
                <a:lnTo>
                  <a:pt x="264" y="160"/>
                </a:lnTo>
                <a:lnTo>
                  <a:pt x="264" y="160"/>
                </a:lnTo>
                <a:lnTo>
                  <a:pt x="262" y="160"/>
                </a:lnTo>
                <a:lnTo>
                  <a:pt x="262" y="160"/>
                </a:lnTo>
                <a:lnTo>
                  <a:pt x="257" y="162"/>
                </a:lnTo>
                <a:lnTo>
                  <a:pt x="257" y="162"/>
                </a:lnTo>
                <a:lnTo>
                  <a:pt x="247" y="170"/>
                </a:lnTo>
                <a:lnTo>
                  <a:pt x="237" y="174"/>
                </a:lnTo>
                <a:lnTo>
                  <a:pt x="237" y="174"/>
                </a:lnTo>
                <a:lnTo>
                  <a:pt x="234" y="175"/>
                </a:lnTo>
                <a:lnTo>
                  <a:pt x="233" y="178"/>
                </a:lnTo>
                <a:lnTo>
                  <a:pt x="233" y="178"/>
                </a:lnTo>
                <a:lnTo>
                  <a:pt x="233" y="178"/>
                </a:lnTo>
                <a:lnTo>
                  <a:pt x="233" y="178"/>
                </a:lnTo>
                <a:lnTo>
                  <a:pt x="233" y="181"/>
                </a:lnTo>
                <a:lnTo>
                  <a:pt x="231" y="182"/>
                </a:lnTo>
                <a:lnTo>
                  <a:pt x="231" y="182"/>
                </a:lnTo>
                <a:lnTo>
                  <a:pt x="230" y="184"/>
                </a:lnTo>
                <a:lnTo>
                  <a:pt x="230" y="184"/>
                </a:lnTo>
                <a:lnTo>
                  <a:pt x="244" y="202"/>
                </a:lnTo>
                <a:lnTo>
                  <a:pt x="244" y="202"/>
                </a:lnTo>
                <a:lnTo>
                  <a:pt x="247" y="198"/>
                </a:lnTo>
                <a:lnTo>
                  <a:pt x="250" y="192"/>
                </a:lnTo>
                <a:lnTo>
                  <a:pt x="250" y="192"/>
                </a:lnTo>
                <a:lnTo>
                  <a:pt x="248" y="191"/>
                </a:lnTo>
                <a:lnTo>
                  <a:pt x="248" y="191"/>
                </a:lnTo>
                <a:lnTo>
                  <a:pt x="248" y="191"/>
                </a:lnTo>
                <a:lnTo>
                  <a:pt x="251" y="188"/>
                </a:lnTo>
                <a:lnTo>
                  <a:pt x="254" y="188"/>
                </a:lnTo>
                <a:lnTo>
                  <a:pt x="254" y="188"/>
                </a:lnTo>
                <a:close/>
                <a:moveTo>
                  <a:pt x="250" y="67"/>
                </a:moveTo>
                <a:lnTo>
                  <a:pt x="250" y="67"/>
                </a:lnTo>
                <a:lnTo>
                  <a:pt x="251" y="64"/>
                </a:lnTo>
                <a:lnTo>
                  <a:pt x="251" y="64"/>
                </a:lnTo>
                <a:lnTo>
                  <a:pt x="251" y="57"/>
                </a:lnTo>
                <a:lnTo>
                  <a:pt x="251" y="57"/>
                </a:lnTo>
                <a:lnTo>
                  <a:pt x="251" y="47"/>
                </a:lnTo>
                <a:lnTo>
                  <a:pt x="251" y="47"/>
                </a:lnTo>
                <a:lnTo>
                  <a:pt x="247" y="30"/>
                </a:lnTo>
                <a:lnTo>
                  <a:pt x="247" y="30"/>
                </a:lnTo>
                <a:lnTo>
                  <a:pt x="244" y="23"/>
                </a:lnTo>
                <a:lnTo>
                  <a:pt x="240" y="17"/>
                </a:lnTo>
                <a:lnTo>
                  <a:pt x="240" y="17"/>
                </a:lnTo>
                <a:lnTo>
                  <a:pt x="238" y="17"/>
                </a:lnTo>
                <a:lnTo>
                  <a:pt x="238" y="17"/>
                </a:lnTo>
                <a:lnTo>
                  <a:pt x="237" y="17"/>
                </a:lnTo>
                <a:lnTo>
                  <a:pt x="237" y="17"/>
                </a:lnTo>
                <a:lnTo>
                  <a:pt x="227" y="23"/>
                </a:lnTo>
                <a:lnTo>
                  <a:pt x="217" y="26"/>
                </a:lnTo>
                <a:lnTo>
                  <a:pt x="217" y="26"/>
                </a:lnTo>
                <a:lnTo>
                  <a:pt x="214" y="27"/>
                </a:lnTo>
                <a:lnTo>
                  <a:pt x="214" y="27"/>
                </a:lnTo>
                <a:lnTo>
                  <a:pt x="224" y="39"/>
                </a:lnTo>
                <a:lnTo>
                  <a:pt x="224" y="39"/>
                </a:lnTo>
                <a:lnTo>
                  <a:pt x="226" y="30"/>
                </a:lnTo>
                <a:lnTo>
                  <a:pt x="226" y="30"/>
                </a:lnTo>
                <a:lnTo>
                  <a:pt x="226" y="27"/>
                </a:lnTo>
                <a:lnTo>
                  <a:pt x="226" y="27"/>
                </a:lnTo>
                <a:lnTo>
                  <a:pt x="227" y="26"/>
                </a:lnTo>
                <a:lnTo>
                  <a:pt x="228" y="25"/>
                </a:lnTo>
                <a:lnTo>
                  <a:pt x="228" y="25"/>
                </a:lnTo>
                <a:lnTo>
                  <a:pt x="231" y="25"/>
                </a:lnTo>
                <a:lnTo>
                  <a:pt x="233" y="26"/>
                </a:lnTo>
                <a:lnTo>
                  <a:pt x="233" y="26"/>
                </a:lnTo>
                <a:lnTo>
                  <a:pt x="234" y="27"/>
                </a:lnTo>
                <a:lnTo>
                  <a:pt x="233" y="29"/>
                </a:lnTo>
                <a:lnTo>
                  <a:pt x="233" y="29"/>
                </a:lnTo>
                <a:lnTo>
                  <a:pt x="228" y="39"/>
                </a:lnTo>
                <a:lnTo>
                  <a:pt x="228" y="39"/>
                </a:lnTo>
                <a:lnTo>
                  <a:pt x="227" y="42"/>
                </a:lnTo>
                <a:lnTo>
                  <a:pt x="227" y="42"/>
                </a:lnTo>
                <a:lnTo>
                  <a:pt x="227" y="43"/>
                </a:lnTo>
                <a:lnTo>
                  <a:pt x="227" y="43"/>
                </a:lnTo>
                <a:lnTo>
                  <a:pt x="228" y="44"/>
                </a:lnTo>
                <a:lnTo>
                  <a:pt x="228" y="44"/>
                </a:lnTo>
                <a:lnTo>
                  <a:pt x="235" y="39"/>
                </a:lnTo>
                <a:lnTo>
                  <a:pt x="235" y="39"/>
                </a:lnTo>
                <a:lnTo>
                  <a:pt x="237" y="37"/>
                </a:lnTo>
                <a:lnTo>
                  <a:pt x="237" y="37"/>
                </a:lnTo>
                <a:lnTo>
                  <a:pt x="238" y="37"/>
                </a:lnTo>
                <a:lnTo>
                  <a:pt x="240" y="39"/>
                </a:lnTo>
                <a:lnTo>
                  <a:pt x="240" y="39"/>
                </a:lnTo>
                <a:lnTo>
                  <a:pt x="240" y="42"/>
                </a:lnTo>
                <a:lnTo>
                  <a:pt x="240" y="42"/>
                </a:lnTo>
                <a:lnTo>
                  <a:pt x="238" y="47"/>
                </a:lnTo>
                <a:lnTo>
                  <a:pt x="238" y="47"/>
                </a:lnTo>
                <a:lnTo>
                  <a:pt x="238" y="49"/>
                </a:lnTo>
                <a:lnTo>
                  <a:pt x="240" y="49"/>
                </a:lnTo>
                <a:lnTo>
                  <a:pt x="240" y="49"/>
                </a:lnTo>
                <a:lnTo>
                  <a:pt x="241" y="49"/>
                </a:lnTo>
                <a:lnTo>
                  <a:pt x="241" y="49"/>
                </a:lnTo>
                <a:lnTo>
                  <a:pt x="243" y="49"/>
                </a:lnTo>
                <a:lnTo>
                  <a:pt x="245" y="50"/>
                </a:lnTo>
                <a:lnTo>
                  <a:pt x="245" y="50"/>
                </a:lnTo>
                <a:lnTo>
                  <a:pt x="245" y="53"/>
                </a:lnTo>
                <a:lnTo>
                  <a:pt x="245" y="53"/>
                </a:lnTo>
                <a:lnTo>
                  <a:pt x="247" y="57"/>
                </a:lnTo>
                <a:lnTo>
                  <a:pt x="247" y="57"/>
                </a:lnTo>
                <a:lnTo>
                  <a:pt x="247" y="60"/>
                </a:lnTo>
                <a:lnTo>
                  <a:pt x="245" y="63"/>
                </a:lnTo>
                <a:lnTo>
                  <a:pt x="245" y="63"/>
                </a:lnTo>
                <a:lnTo>
                  <a:pt x="250" y="67"/>
                </a:lnTo>
                <a:lnTo>
                  <a:pt x="250" y="67"/>
                </a:lnTo>
                <a:close/>
                <a:moveTo>
                  <a:pt x="156" y="357"/>
                </a:moveTo>
                <a:lnTo>
                  <a:pt x="156" y="357"/>
                </a:lnTo>
                <a:lnTo>
                  <a:pt x="164" y="340"/>
                </a:lnTo>
                <a:lnTo>
                  <a:pt x="174" y="322"/>
                </a:lnTo>
                <a:lnTo>
                  <a:pt x="174" y="322"/>
                </a:lnTo>
                <a:lnTo>
                  <a:pt x="166" y="309"/>
                </a:lnTo>
                <a:lnTo>
                  <a:pt x="166" y="309"/>
                </a:lnTo>
                <a:lnTo>
                  <a:pt x="164" y="309"/>
                </a:lnTo>
                <a:lnTo>
                  <a:pt x="164" y="309"/>
                </a:lnTo>
                <a:lnTo>
                  <a:pt x="153" y="329"/>
                </a:lnTo>
                <a:lnTo>
                  <a:pt x="153" y="329"/>
                </a:lnTo>
                <a:lnTo>
                  <a:pt x="146" y="343"/>
                </a:lnTo>
                <a:lnTo>
                  <a:pt x="146" y="343"/>
                </a:lnTo>
                <a:lnTo>
                  <a:pt x="147" y="344"/>
                </a:lnTo>
                <a:lnTo>
                  <a:pt x="147" y="344"/>
                </a:lnTo>
                <a:lnTo>
                  <a:pt x="153" y="354"/>
                </a:lnTo>
                <a:lnTo>
                  <a:pt x="153" y="354"/>
                </a:lnTo>
                <a:lnTo>
                  <a:pt x="156" y="357"/>
                </a:lnTo>
                <a:lnTo>
                  <a:pt x="156" y="357"/>
                </a:lnTo>
                <a:close/>
                <a:moveTo>
                  <a:pt x="241" y="296"/>
                </a:moveTo>
                <a:lnTo>
                  <a:pt x="241" y="296"/>
                </a:lnTo>
                <a:lnTo>
                  <a:pt x="240" y="296"/>
                </a:lnTo>
                <a:lnTo>
                  <a:pt x="240" y="296"/>
                </a:lnTo>
                <a:lnTo>
                  <a:pt x="240" y="296"/>
                </a:lnTo>
                <a:lnTo>
                  <a:pt x="240" y="296"/>
                </a:lnTo>
                <a:lnTo>
                  <a:pt x="228" y="314"/>
                </a:lnTo>
                <a:lnTo>
                  <a:pt x="228" y="314"/>
                </a:lnTo>
                <a:lnTo>
                  <a:pt x="218" y="332"/>
                </a:lnTo>
                <a:lnTo>
                  <a:pt x="218" y="332"/>
                </a:lnTo>
                <a:lnTo>
                  <a:pt x="218" y="333"/>
                </a:lnTo>
                <a:lnTo>
                  <a:pt x="218" y="336"/>
                </a:lnTo>
                <a:lnTo>
                  <a:pt x="218" y="336"/>
                </a:lnTo>
                <a:lnTo>
                  <a:pt x="223" y="343"/>
                </a:lnTo>
                <a:lnTo>
                  <a:pt x="223" y="343"/>
                </a:lnTo>
                <a:lnTo>
                  <a:pt x="224" y="344"/>
                </a:lnTo>
                <a:lnTo>
                  <a:pt x="223" y="347"/>
                </a:lnTo>
                <a:lnTo>
                  <a:pt x="223" y="347"/>
                </a:lnTo>
                <a:lnTo>
                  <a:pt x="227" y="353"/>
                </a:lnTo>
                <a:lnTo>
                  <a:pt x="227" y="353"/>
                </a:lnTo>
                <a:lnTo>
                  <a:pt x="231" y="350"/>
                </a:lnTo>
                <a:lnTo>
                  <a:pt x="231" y="350"/>
                </a:lnTo>
                <a:lnTo>
                  <a:pt x="231" y="349"/>
                </a:lnTo>
                <a:lnTo>
                  <a:pt x="231" y="349"/>
                </a:lnTo>
                <a:lnTo>
                  <a:pt x="231" y="346"/>
                </a:lnTo>
                <a:lnTo>
                  <a:pt x="233" y="344"/>
                </a:lnTo>
                <a:lnTo>
                  <a:pt x="233" y="344"/>
                </a:lnTo>
                <a:lnTo>
                  <a:pt x="234" y="343"/>
                </a:lnTo>
                <a:lnTo>
                  <a:pt x="234" y="343"/>
                </a:lnTo>
                <a:lnTo>
                  <a:pt x="237" y="339"/>
                </a:lnTo>
                <a:lnTo>
                  <a:pt x="237" y="334"/>
                </a:lnTo>
                <a:lnTo>
                  <a:pt x="237" y="334"/>
                </a:lnTo>
                <a:lnTo>
                  <a:pt x="237" y="330"/>
                </a:lnTo>
                <a:lnTo>
                  <a:pt x="237" y="330"/>
                </a:lnTo>
                <a:lnTo>
                  <a:pt x="237" y="317"/>
                </a:lnTo>
                <a:lnTo>
                  <a:pt x="240" y="306"/>
                </a:lnTo>
                <a:lnTo>
                  <a:pt x="240" y="306"/>
                </a:lnTo>
                <a:lnTo>
                  <a:pt x="241" y="296"/>
                </a:lnTo>
                <a:lnTo>
                  <a:pt x="241" y="296"/>
                </a:lnTo>
                <a:close/>
                <a:moveTo>
                  <a:pt x="110" y="293"/>
                </a:moveTo>
                <a:lnTo>
                  <a:pt x="110" y="293"/>
                </a:lnTo>
                <a:lnTo>
                  <a:pt x="132" y="260"/>
                </a:lnTo>
                <a:lnTo>
                  <a:pt x="132" y="260"/>
                </a:lnTo>
                <a:lnTo>
                  <a:pt x="123" y="249"/>
                </a:lnTo>
                <a:lnTo>
                  <a:pt x="123" y="249"/>
                </a:lnTo>
                <a:lnTo>
                  <a:pt x="120" y="252"/>
                </a:lnTo>
                <a:lnTo>
                  <a:pt x="120" y="252"/>
                </a:lnTo>
                <a:lnTo>
                  <a:pt x="118" y="255"/>
                </a:lnTo>
                <a:lnTo>
                  <a:pt x="118" y="255"/>
                </a:lnTo>
                <a:lnTo>
                  <a:pt x="106" y="275"/>
                </a:lnTo>
                <a:lnTo>
                  <a:pt x="106" y="275"/>
                </a:lnTo>
                <a:lnTo>
                  <a:pt x="103" y="280"/>
                </a:lnTo>
                <a:lnTo>
                  <a:pt x="103" y="280"/>
                </a:lnTo>
                <a:lnTo>
                  <a:pt x="103" y="282"/>
                </a:lnTo>
                <a:lnTo>
                  <a:pt x="103" y="282"/>
                </a:lnTo>
                <a:lnTo>
                  <a:pt x="110" y="293"/>
                </a:lnTo>
                <a:lnTo>
                  <a:pt x="110" y="293"/>
                </a:lnTo>
                <a:close/>
                <a:moveTo>
                  <a:pt x="265" y="135"/>
                </a:moveTo>
                <a:lnTo>
                  <a:pt x="265" y="135"/>
                </a:lnTo>
                <a:lnTo>
                  <a:pt x="268" y="134"/>
                </a:lnTo>
                <a:lnTo>
                  <a:pt x="271" y="133"/>
                </a:lnTo>
                <a:lnTo>
                  <a:pt x="271" y="133"/>
                </a:lnTo>
                <a:lnTo>
                  <a:pt x="274" y="130"/>
                </a:lnTo>
                <a:lnTo>
                  <a:pt x="277" y="127"/>
                </a:lnTo>
                <a:lnTo>
                  <a:pt x="277" y="127"/>
                </a:lnTo>
                <a:lnTo>
                  <a:pt x="278" y="127"/>
                </a:lnTo>
                <a:lnTo>
                  <a:pt x="278" y="124"/>
                </a:lnTo>
                <a:lnTo>
                  <a:pt x="278" y="124"/>
                </a:lnTo>
                <a:lnTo>
                  <a:pt x="280" y="116"/>
                </a:lnTo>
                <a:lnTo>
                  <a:pt x="280" y="116"/>
                </a:lnTo>
                <a:lnTo>
                  <a:pt x="280" y="111"/>
                </a:lnTo>
                <a:lnTo>
                  <a:pt x="280" y="111"/>
                </a:lnTo>
                <a:lnTo>
                  <a:pt x="280" y="101"/>
                </a:lnTo>
                <a:lnTo>
                  <a:pt x="280" y="101"/>
                </a:lnTo>
                <a:lnTo>
                  <a:pt x="280" y="98"/>
                </a:lnTo>
                <a:lnTo>
                  <a:pt x="280" y="98"/>
                </a:lnTo>
                <a:lnTo>
                  <a:pt x="274" y="104"/>
                </a:lnTo>
                <a:lnTo>
                  <a:pt x="268" y="110"/>
                </a:lnTo>
                <a:lnTo>
                  <a:pt x="261" y="113"/>
                </a:lnTo>
                <a:lnTo>
                  <a:pt x="254" y="116"/>
                </a:lnTo>
                <a:lnTo>
                  <a:pt x="254" y="116"/>
                </a:lnTo>
                <a:lnTo>
                  <a:pt x="255" y="117"/>
                </a:lnTo>
                <a:lnTo>
                  <a:pt x="255" y="117"/>
                </a:lnTo>
                <a:lnTo>
                  <a:pt x="257" y="118"/>
                </a:lnTo>
                <a:lnTo>
                  <a:pt x="255" y="120"/>
                </a:lnTo>
                <a:lnTo>
                  <a:pt x="255" y="120"/>
                </a:lnTo>
                <a:lnTo>
                  <a:pt x="255" y="123"/>
                </a:lnTo>
                <a:lnTo>
                  <a:pt x="255" y="123"/>
                </a:lnTo>
                <a:lnTo>
                  <a:pt x="254" y="131"/>
                </a:lnTo>
                <a:lnTo>
                  <a:pt x="254" y="131"/>
                </a:lnTo>
                <a:lnTo>
                  <a:pt x="253" y="140"/>
                </a:lnTo>
                <a:lnTo>
                  <a:pt x="253" y="140"/>
                </a:lnTo>
                <a:lnTo>
                  <a:pt x="254" y="138"/>
                </a:lnTo>
                <a:lnTo>
                  <a:pt x="254" y="138"/>
                </a:lnTo>
                <a:lnTo>
                  <a:pt x="260" y="130"/>
                </a:lnTo>
                <a:lnTo>
                  <a:pt x="260" y="130"/>
                </a:lnTo>
                <a:lnTo>
                  <a:pt x="261" y="128"/>
                </a:lnTo>
                <a:lnTo>
                  <a:pt x="261" y="128"/>
                </a:lnTo>
                <a:lnTo>
                  <a:pt x="264" y="128"/>
                </a:lnTo>
                <a:lnTo>
                  <a:pt x="265" y="130"/>
                </a:lnTo>
                <a:lnTo>
                  <a:pt x="265" y="130"/>
                </a:lnTo>
                <a:lnTo>
                  <a:pt x="265" y="133"/>
                </a:lnTo>
                <a:lnTo>
                  <a:pt x="265" y="133"/>
                </a:lnTo>
                <a:lnTo>
                  <a:pt x="265" y="135"/>
                </a:lnTo>
                <a:lnTo>
                  <a:pt x="265" y="135"/>
                </a:lnTo>
                <a:close/>
                <a:moveTo>
                  <a:pt x="245" y="265"/>
                </a:moveTo>
                <a:lnTo>
                  <a:pt x="245" y="265"/>
                </a:lnTo>
                <a:lnTo>
                  <a:pt x="247" y="263"/>
                </a:lnTo>
                <a:lnTo>
                  <a:pt x="247" y="263"/>
                </a:lnTo>
                <a:lnTo>
                  <a:pt x="250" y="249"/>
                </a:lnTo>
                <a:lnTo>
                  <a:pt x="250" y="249"/>
                </a:lnTo>
                <a:lnTo>
                  <a:pt x="253" y="241"/>
                </a:lnTo>
                <a:lnTo>
                  <a:pt x="253" y="241"/>
                </a:lnTo>
                <a:lnTo>
                  <a:pt x="253" y="239"/>
                </a:lnTo>
                <a:lnTo>
                  <a:pt x="253" y="239"/>
                </a:lnTo>
                <a:lnTo>
                  <a:pt x="250" y="233"/>
                </a:lnTo>
                <a:lnTo>
                  <a:pt x="250" y="233"/>
                </a:lnTo>
                <a:lnTo>
                  <a:pt x="250" y="232"/>
                </a:lnTo>
                <a:lnTo>
                  <a:pt x="250" y="232"/>
                </a:lnTo>
                <a:lnTo>
                  <a:pt x="247" y="231"/>
                </a:lnTo>
                <a:lnTo>
                  <a:pt x="247" y="231"/>
                </a:lnTo>
                <a:lnTo>
                  <a:pt x="241" y="222"/>
                </a:lnTo>
                <a:lnTo>
                  <a:pt x="241" y="222"/>
                </a:lnTo>
                <a:lnTo>
                  <a:pt x="240" y="221"/>
                </a:lnTo>
                <a:lnTo>
                  <a:pt x="240" y="221"/>
                </a:lnTo>
                <a:lnTo>
                  <a:pt x="230" y="238"/>
                </a:lnTo>
                <a:lnTo>
                  <a:pt x="230" y="238"/>
                </a:lnTo>
                <a:lnTo>
                  <a:pt x="230" y="239"/>
                </a:lnTo>
                <a:lnTo>
                  <a:pt x="230" y="239"/>
                </a:lnTo>
                <a:lnTo>
                  <a:pt x="233" y="245"/>
                </a:lnTo>
                <a:lnTo>
                  <a:pt x="233" y="245"/>
                </a:lnTo>
                <a:lnTo>
                  <a:pt x="241" y="259"/>
                </a:lnTo>
                <a:lnTo>
                  <a:pt x="241" y="259"/>
                </a:lnTo>
                <a:lnTo>
                  <a:pt x="245" y="265"/>
                </a:lnTo>
                <a:lnTo>
                  <a:pt x="245" y="265"/>
                </a:lnTo>
                <a:close/>
                <a:moveTo>
                  <a:pt x="210" y="333"/>
                </a:moveTo>
                <a:lnTo>
                  <a:pt x="210" y="333"/>
                </a:lnTo>
                <a:lnTo>
                  <a:pt x="201" y="320"/>
                </a:lnTo>
                <a:lnTo>
                  <a:pt x="191" y="306"/>
                </a:lnTo>
                <a:lnTo>
                  <a:pt x="191" y="306"/>
                </a:lnTo>
                <a:lnTo>
                  <a:pt x="183" y="322"/>
                </a:lnTo>
                <a:lnTo>
                  <a:pt x="183" y="322"/>
                </a:lnTo>
                <a:lnTo>
                  <a:pt x="201" y="347"/>
                </a:lnTo>
                <a:lnTo>
                  <a:pt x="201" y="347"/>
                </a:lnTo>
                <a:lnTo>
                  <a:pt x="210" y="333"/>
                </a:lnTo>
                <a:lnTo>
                  <a:pt x="210" y="333"/>
                </a:lnTo>
                <a:close/>
                <a:moveTo>
                  <a:pt x="71" y="255"/>
                </a:moveTo>
                <a:lnTo>
                  <a:pt x="71" y="255"/>
                </a:lnTo>
                <a:lnTo>
                  <a:pt x="66" y="262"/>
                </a:lnTo>
                <a:lnTo>
                  <a:pt x="62" y="269"/>
                </a:lnTo>
                <a:lnTo>
                  <a:pt x="62" y="269"/>
                </a:lnTo>
                <a:lnTo>
                  <a:pt x="69" y="279"/>
                </a:lnTo>
                <a:lnTo>
                  <a:pt x="69" y="279"/>
                </a:lnTo>
                <a:lnTo>
                  <a:pt x="71" y="279"/>
                </a:lnTo>
                <a:lnTo>
                  <a:pt x="71" y="279"/>
                </a:lnTo>
                <a:lnTo>
                  <a:pt x="72" y="282"/>
                </a:lnTo>
                <a:lnTo>
                  <a:pt x="73" y="285"/>
                </a:lnTo>
                <a:lnTo>
                  <a:pt x="73" y="285"/>
                </a:lnTo>
                <a:lnTo>
                  <a:pt x="78" y="289"/>
                </a:lnTo>
                <a:lnTo>
                  <a:pt x="81" y="295"/>
                </a:lnTo>
                <a:lnTo>
                  <a:pt x="81" y="295"/>
                </a:lnTo>
                <a:lnTo>
                  <a:pt x="82" y="296"/>
                </a:lnTo>
                <a:lnTo>
                  <a:pt x="82" y="296"/>
                </a:lnTo>
                <a:lnTo>
                  <a:pt x="91" y="282"/>
                </a:lnTo>
                <a:lnTo>
                  <a:pt x="91" y="282"/>
                </a:lnTo>
                <a:lnTo>
                  <a:pt x="79" y="269"/>
                </a:lnTo>
                <a:lnTo>
                  <a:pt x="71" y="255"/>
                </a:lnTo>
                <a:lnTo>
                  <a:pt x="71" y="255"/>
                </a:lnTo>
                <a:close/>
                <a:moveTo>
                  <a:pt x="65" y="339"/>
                </a:moveTo>
                <a:lnTo>
                  <a:pt x="65" y="339"/>
                </a:lnTo>
                <a:lnTo>
                  <a:pt x="68" y="340"/>
                </a:lnTo>
                <a:lnTo>
                  <a:pt x="68" y="340"/>
                </a:lnTo>
                <a:lnTo>
                  <a:pt x="76" y="344"/>
                </a:lnTo>
                <a:lnTo>
                  <a:pt x="76" y="344"/>
                </a:lnTo>
                <a:lnTo>
                  <a:pt x="79" y="344"/>
                </a:lnTo>
                <a:lnTo>
                  <a:pt x="82" y="343"/>
                </a:lnTo>
                <a:lnTo>
                  <a:pt x="82" y="343"/>
                </a:lnTo>
                <a:lnTo>
                  <a:pt x="82" y="341"/>
                </a:lnTo>
                <a:lnTo>
                  <a:pt x="82" y="341"/>
                </a:lnTo>
                <a:lnTo>
                  <a:pt x="89" y="332"/>
                </a:lnTo>
                <a:lnTo>
                  <a:pt x="89" y="332"/>
                </a:lnTo>
                <a:lnTo>
                  <a:pt x="92" y="327"/>
                </a:lnTo>
                <a:lnTo>
                  <a:pt x="92" y="327"/>
                </a:lnTo>
                <a:lnTo>
                  <a:pt x="82" y="312"/>
                </a:lnTo>
                <a:lnTo>
                  <a:pt x="82" y="312"/>
                </a:lnTo>
                <a:lnTo>
                  <a:pt x="65" y="339"/>
                </a:lnTo>
                <a:lnTo>
                  <a:pt x="65" y="339"/>
                </a:lnTo>
                <a:close/>
                <a:moveTo>
                  <a:pt x="203" y="130"/>
                </a:moveTo>
                <a:lnTo>
                  <a:pt x="203" y="130"/>
                </a:lnTo>
                <a:lnTo>
                  <a:pt x="197" y="131"/>
                </a:lnTo>
                <a:lnTo>
                  <a:pt x="197" y="131"/>
                </a:lnTo>
                <a:lnTo>
                  <a:pt x="173" y="134"/>
                </a:lnTo>
                <a:lnTo>
                  <a:pt x="173" y="134"/>
                </a:lnTo>
                <a:lnTo>
                  <a:pt x="170" y="134"/>
                </a:lnTo>
                <a:lnTo>
                  <a:pt x="169" y="137"/>
                </a:lnTo>
                <a:lnTo>
                  <a:pt x="169" y="137"/>
                </a:lnTo>
                <a:lnTo>
                  <a:pt x="160" y="151"/>
                </a:lnTo>
                <a:lnTo>
                  <a:pt x="160" y="151"/>
                </a:lnTo>
                <a:lnTo>
                  <a:pt x="160" y="151"/>
                </a:lnTo>
                <a:lnTo>
                  <a:pt x="160" y="151"/>
                </a:lnTo>
                <a:lnTo>
                  <a:pt x="166" y="145"/>
                </a:lnTo>
                <a:lnTo>
                  <a:pt x="166" y="145"/>
                </a:lnTo>
                <a:lnTo>
                  <a:pt x="169" y="143"/>
                </a:lnTo>
                <a:lnTo>
                  <a:pt x="172" y="141"/>
                </a:lnTo>
                <a:lnTo>
                  <a:pt x="172" y="141"/>
                </a:lnTo>
                <a:lnTo>
                  <a:pt x="173" y="141"/>
                </a:lnTo>
                <a:lnTo>
                  <a:pt x="174" y="144"/>
                </a:lnTo>
                <a:lnTo>
                  <a:pt x="174" y="144"/>
                </a:lnTo>
                <a:lnTo>
                  <a:pt x="174" y="145"/>
                </a:lnTo>
                <a:lnTo>
                  <a:pt x="174" y="145"/>
                </a:lnTo>
                <a:lnTo>
                  <a:pt x="177" y="147"/>
                </a:lnTo>
                <a:lnTo>
                  <a:pt x="177" y="147"/>
                </a:lnTo>
                <a:lnTo>
                  <a:pt x="187" y="147"/>
                </a:lnTo>
                <a:lnTo>
                  <a:pt x="187" y="147"/>
                </a:lnTo>
                <a:lnTo>
                  <a:pt x="190" y="147"/>
                </a:lnTo>
                <a:lnTo>
                  <a:pt x="190" y="147"/>
                </a:lnTo>
                <a:lnTo>
                  <a:pt x="191" y="145"/>
                </a:lnTo>
                <a:lnTo>
                  <a:pt x="194" y="144"/>
                </a:lnTo>
                <a:lnTo>
                  <a:pt x="194" y="144"/>
                </a:lnTo>
                <a:lnTo>
                  <a:pt x="203" y="130"/>
                </a:lnTo>
                <a:lnTo>
                  <a:pt x="203" y="130"/>
                </a:lnTo>
                <a:close/>
                <a:moveTo>
                  <a:pt x="227" y="232"/>
                </a:moveTo>
                <a:lnTo>
                  <a:pt x="227" y="232"/>
                </a:lnTo>
                <a:lnTo>
                  <a:pt x="237" y="216"/>
                </a:lnTo>
                <a:lnTo>
                  <a:pt x="237" y="216"/>
                </a:lnTo>
                <a:lnTo>
                  <a:pt x="223" y="197"/>
                </a:lnTo>
                <a:lnTo>
                  <a:pt x="223" y="197"/>
                </a:lnTo>
                <a:lnTo>
                  <a:pt x="214" y="211"/>
                </a:lnTo>
                <a:lnTo>
                  <a:pt x="214" y="211"/>
                </a:lnTo>
                <a:lnTo>
                  <a:pt x="216" y="212"/>
                </a:lnTo>
                <a:lnTo>
                  <a:pt x="216" y="212"/>
                </a:lnTo>
                <a:lnTo>
                  <a:pt x="216" y="214"/>
                </a:lnTo>
                <a:lnTo>
                  <a:pt x="216" y="214"/>
                </a:lnTo>
                <a:lnTo>
                  <a:pt x="224" y="228"/>
                </a:lnTo>
                <a:lnTo>
                  <a:pt x="224" y="228"/>
                </a:lnTo>
                <a:lnTo>
                  <a:pt x="227" y="232"/>
                </a:lnTo>
                <a:lnTo>
                  <a:pt x="227" y="232"/>
                </a:lnTo>
                <a:close/>
                <a:moveTo>
                  <a:pt x="136" y="255"/>
                </a:moveTo>
                <a:lnTo>
                  <a:pt x="136" y="255"/>
                </a:lnTo>
                <a:lnTo>
                  <a:pt x="149" y="236"/>
                </a:lnTo>
                <a:lnTo>
                  <a:pt x="149" y="236"/>
                </a:lnTo>
                <a:lnTo>
                  <a:pt x="139" y="221"/>
                </a:lnTo>
                <a:lnTo>
                  <a:pt x="139" y="221"/>
                </a:lnTo>
                <a:lnTo>
                  <a:pt x="126" y="239"/>
                </a:lnTo>
                <a:lnTo>
                  <a:pt x="126" y="239"/>
                </a:lnTo>
                <a:lnTo>
                  <a:pt x="136" y="255"/>
                </a:lnTo>
                <a:lnTo>
                  <a:pt x="136" y="255"/>
                </a:lnTo>
                <a:close/>
                <a:moveTo>
                  <a:pt x="216" y="181"/>
                </a:moveTo>
                <a:lnTo>
                  <a:pt x="216" y="181"/>
                </a:lnTo>
                <a:lnTo>
                  <a:pt x="213" y="181"/>
                </a:lnTo>
                <a:lnTo>
                  <a:pt x="211" y="181"/>
                </a:lnTo>
                <a:lnTo>
                  <a:pt x="211" y="181"/>
                </a:lnTo>
                <a:lnTo>
                  <a:pt x="210" y="179"/>
                </a:lnTo>
                <a:lnTo>
                  <a:pt x="210" y="179"/>
                </a:lnTo>
                <a:lnTo>
                  <a:pt x="194" y="181"/>
                </a:lnTo>
                <a:lnTo>
                  <a:pt x="194" y="181"/>
                </a:lnTo>
                <a:lnTo>
                  <a:pt x="193" y="181"/>
                </a:lnTo>
                <a:lnTo>
                  <a:pt x="193" y="181"/>
                </a:lnTo>
                <a:lnTo>
                  <a:pt x="199" y="187"/>
                </a:lnTo>
                <a:lnTo>
                  <a:pt x="199" y="187"/>
                </a:lnTo>
                <a:lnTo>
                  <a:pt x="210" y="204"/>
                </a:lnTo>
                <a:lnTo>
                  <a:pt x="210" y="204"/>
                </a:lnTo>
                <a:lnTo>
                  <a:pt x="211" y="206"/>
                </a:lnTo>
                <a:lnTo>
                  <a:pt x="211" y="206"/>
                </a:lnTo>
                <a:lnTo>
                  <a:pt x="211" y="206"/>
                </a:lnTo>
                <a:lnTo>
                  <a:pt x="211" y="206"/>
                </a:lnTo>
                <a:lnTo>
                  <a:pt x="220" y="194"/>
                </a:lnTo>
                <a:lnTo>
                  <a:pt x="220" y="194"/>
                </a:lnTo>
                <a:lnTo>
                  <a:pt x="220" y="191"/>
                </a:lnTo>
                <a:lnTo>
                  <a:pt x="220" y="191"/>
                </a:lnTo>
                <a:lnTo>
                  <a:pt x="217" y="187"/>
                </a:lnTo>
                <a:lnTo>
                  <a:pt x="217" y="187"/>
                </a:lnTo>
                <a:lnTo>
                  <a:pt x="216" y="184"/>
                </a:lnTo>
                <a:lnTo>
                  <a:pt x="216" y="181"/>
                </a:lnTo>
                <a:lnTo>
                  <a:pt x="216" y="181"/>
                </a:lnTo>
                <a:close/>
                <a:moveTo>
                  <a:pt x="230" y="158"/>
                </a:moveTo>
                <a:lnTo>
                  <a:pt x="230" y="158"/>
                </a:lnTo>
                <a:lnTo>
                  <a:pt x="228" y="161"/>
                </a:lnTo>
                <a:lnTo>
                  <a:pt x="227" y="162"/>
                </a:lnTo>
                <a:lnTo>
                  <a:pt x="227" y="162"/>
                </a:lnTo>
                <a:lnTo>
                  <a:pt x="217" y="165"/>
                </a:lnTo>
                <a:lnTo>
                  <a:pt x="206" y="167"/>
                </a:lnTo>
                <a:lnTo>
                  <a:pt x="206" y="167"/>
                </a:lnTo>
                <a:lnTo>
                  <a:pt x="200" y="167"/>
                </a:lnTo>
                <a:lnTo>
                  <a:pt x="197" y="167"/>
                </a:lnTo>
                <a:lnTo>
                  <a:pt x="196" y="164"/>
                </a:lnTo>
                <a:lnTo>
                  <a:pt x="196" y="164"/>
                </a:lnTo>
                <a:lnTo>
                  <a:pt x="190" y="170"/>
                </a:lnTo>
                <a:lnTo>
                  <a:pt x="190" y="170"/>
                </a:lnTo>
                <a:lnTo>
                  <a:pt x="184" y="174"/>
                </a:lnTo>
                <a:lnTo>
                  <a:pt x="184" y="174"/>
                </a:lnTo>
                <a:lnTo>
                  <a:pt x="183" y="174"/>
                </a:lnTo>
                <a:lnTo>
                  <a:pt x="181" y="171"/>
                </a:lnTo>
                <a:lnTo>
                  <a:pt x="181" y="171"/>
                </a:lnTo>
                <a:lnTo>
                  <a:pt x="183" y="168"/>
                </a:lnTo>
                <a:lnTo>
                  <a:pt x="183" y="168"/>
                </a:lnTo>
                <a:lnTo>
                  <a:pt x="186" y="161"/>
                </a:lnTo>
                <a:lnTo>
                  <a:pt x="186" y="161"/>
                </a:lnTo>
                <a:lnTo>
                  <a:pt x="186" y="158"/>
                </a:lnTo>
                <a:lnTo>
                  <a:pt x="186" y="158"/>
                </a:lnTo>
                <a:lnTo>
                  <a:pt x="183" y="160"/>
                </a:lnTo>
                <a:lnTo>
                  <a:pt x="180" y="162"/>
                </a:lnTo>
                <a:lnTo>
                  <a:pt x="180" y="162"/>
                </a:lnTo>
                <a:lnTo>
                  <a:pt x="169" y="174"/>
                </a:lnTo>
                <a:lnTo>
                  <a:pt x="169" y="174"/>
                </a:lnTo>
                <a:lnTo>
                  <a:pt x="167" y="175"/>
                </a:lnTo>
                <a:lnTo>
                  <a:pt x="167" y="175"/>
                </a:lnTo>
                <a:lnTo>
                  <a:pt x="180" y="175"/>
                </a:lnTo>
                <a:lnTo>
                  <a:pt x="180" y="175"/>
                </a:lnTo>
                <a:lnTo>
                  <a:pt x="183" y="174"/>
                </a:lnTo>
                <a:lnTo>
                  <a:pt x="183" y="174"/>
                </a:lnTo>
                <a:lnTo>
                  <a:pt x="186" y="174"/>
                </a:lnTo>
                <a:lnTo>
                  <a:pt x="186" y="174"/>
                </a:lnTo>
                <a:lnTo>
                  <a:pt x="190" y="174"/>
                </a:lnTo>
                <a:lnTo>
                  <a:pt x="190" y="174"/>
                </a:lnTo>
                <a:lnTo>
                  <a:pt x="206" y="171"/>
                </a:lnTo>
                <a:lnTo>
                  <a:pt x="206" y="171"/>
                </a:lnTo>
                <a:lnTo>
                  <a:pt x="208" y="170"/>
                </a:lnTo>
                <a:lnTo>
                  <a:pt x="208" y="170"/>
                </a:lnTo>
                <a:lnTo>
                  <a:pt x="211" y="168"/>
                </a:lnTo>
                <a:lnTo>
                  <a:pt x="214" y="168"/>
                </a:lnTo>
                <a:lnTo>
                  <a:pt x="214" y="168"/>
                </a:lnTo>
                <a:lnTo>
                  <a:pt x="228" y="165"/>
                </a:lnTo>
                <a:lnTo>
                  <a:pt x="244" y="160"/>
                </a:lnTo>
                <a:lnTo>
                  <a:pt x="244" y="160"/>
                </a:lnTo>
                <a:lnTo>
                  <a:pt x="237" y="160"/>
                </a:lnTo>
                <a:lnTo>
                  <a:pt x="230" y="158"/>
                </a:lnTo>
                <a:lnTo>
                  <a:pt x="230" y="158"/>
                </a:lnTo>
                <a:close/>
                <a:moveTo>
                  <a:pt x="135" y="15"/>
                </a:moveTo>
                <a:lnTo>
                  <a:pt x="135" y="15"/>
                </a:lnTo>
                <a:lnTo>
                  <a:pt x="139" y="22"/>
                </a:lnTo>
                <a:lnTo>
                  <a:pt x="145" y="29"/>
                </a:lnTo>
                <a:lnTo>
                  <a:pt x="145" y="29"/>
                </a:lnTo>
                <a:lnTo>
                  <a:pt x="146" y="29"/>
                </a:lnTo>
                <a:lnTo>
                  <a:pt x="146" y="29"/>
                </a:lnTo>
                <a:lnTo>
                  <a:pt x="159" y="19"/>
                </a:lnTo>
                <a:lnTo>
                  <a:pt x="159" y="19"/>
                </a:lnTo>
                <a:lnTo>
                  <a:pt x="160" y="16"/>
                </a:lnTo>
                <a:lnTo>
                  <a:pt x="160" y="15"/>
                </a:lnTo>
                <a:lnTo>
                  <a:pt x="160" y="15"/>
                </a:lnTo>
                <a:lnTo>
                  <a:pt x="160" y="13"/>
                </a:lnTo>
                <a:lnTo>
                  <a:pt x="160" y="13"/>
                </a:lnTo>
                <a:lnTo>
                  <a:pt x="157" y="10"/>
                </a:lnTo>
                <a:lnTo>
                  <a:pt x="157" y="10"/>
                </a:lnTo>
                <a:lnTo>
                  <a:pt x="156" y="9"/>
                </a:lnTo>
                <a:lnTo>
                  <a:pt x="153" y="9"/>
                </a:lnTo>
                <a:lnTo>
                  <a:pt x="153" y="9"/>
                </a:lnTo>
                <a:lnTo>
                  <a:pt x="146" y="10"/>
                </a:lnTo>
                <a:lnTo>
                  <a:pt x="146" y="10"/>
                </a:lnTo>
                <a:lnTo>
                  <a:pt x="140" y="12"/>
                </a:lnTo>
                <a:lnTo>
                  <a:pt x="135" y="15"/>
                </a:lnTo>
                <a:lnTo>
                  <a:pt x="135" y="15"/>
                </a:lnTo>
                <a:close/>
                <a:moveTo>
                  <a:pt x="56" y="231"/>
                </a:moveTo>
                <a:lnTo>
                  <a:pt x="56" y="231"/>
                </a:lnTo>
                <a:lnTo>
                  <a:pt x="54" y="239"/>
                </a:lnTo>
                <a:lnTo>
                  <a:pt x="54" y="239"/>
                </a:lnTo>
                <a:lnTo>
                  <a:pt x="52" y="243"/>
                </a:lnTo>
                <a:lnTo>
                  <a:pt x="52" y="249"/>
                </a:lnTo>
                <a:lnTo>
                  <a:pt x="52" y="249"/>
                </a:lnTo>
                <a:lnTo>
                  <a:pt x="54" y="255"/>
                </a:lnTo>
                <a:lnTo>
                  <a:pt x="56" y="260"/>
                </a:lnTo>
                <a:lnTo>
                  <a:pt x="56" y="260"/>
                </a:lnTo>
                <a:lnTo>
                  <a:pt x="59" y="265"/>
                </a:lnTo>
                <a:lnTo>
                  <a:pt x="59" y="265"/>
                </a:lnTo>
                <a:lnTo>
                  <a:pt x="66" y="251"/>
                </a:lnTo>
                <a:lnTo>
                  <a:pt x="66" y="251"/>
                </a:lnTo>
                <a:lnTo>
                  <a:pt x="66" y="249"/>
                </a:lnTo>
                <a:lnTo>
                  <a:pt x="66" y="249"/>
                </a:lnTo>
                <a:lnTo>
                  <a:pt x="65" y="245"/>
                </a:lnTo>
                <a:lnTo>
                  <a:pt x="65" y="245"/>
                </a:lnTo>
                <a:lnTo>
                  <a:pt x="56" y="231"/>
                </a:lnTo>
                <a:lnTo>
                  <a:pt x="56" y="231"/>
                </a:lnTo>
                <a:close/>
                <a:moveTo>
                  <a:pt x="108" y="300"/>
                </a:moveTo>
                <a:lnTo>
                  <a:pt x="108" y="300"/>
                </a:lnTo>
                <a:lnTo>
                  <a:pt x="96" y="289"/>
                </a:lnTo>
                <a:lnTo>
                  <a:pt x="96" y="289"/>
                </a:lnTo>
                <a:lnTo>
                  <a:pt x="88" y="303"/>
                </a:lnTo>
                <a:lnTo>
                  <a:pt x="88" y="303"/>
                </a:lnTo>
                <a:lnTo>
                  <a:pt x="98" y="317"/>
                </a:lnTo>
                <a:lnTo>
                  <a:pt x="98" y="317"/>
                </a:lnTo>
                <a:lnTo>
                  <a:pt x="108" y="300"/>
                </a:lnTo>
                <a:lnTo>
                  <a:pt x="108" y="300"/>
                </a:lnTo>
                <a:close/>
                <a:moveTo>
                  <a:pt x="177" y="286"/>
                </a:moveTo>
                <a:lnTo>
                  <a:pt x="177" y="286"/>
                </a:lnTo>
                <a:lnTo>
                  <a:pt x="169" y="303"/>
                </a:lnTo>
                <a:lnTo>
                  <a:pt x="169" y="303"/>
                </a:lnTo>
                <a:lnTo>
                  <a:pt x="177" y="314"/>
                </a:lnTo>
                <a:lnTo>
                  <a:pt x="177" y="314"/>
                </a:lnTo>
                <a:lnTo>
                  <a:pt x="186" y="299"/>
                </a:lnTo>
                <a:lnTo>
                  <a:pt x="186" y="299"/>
                </a:lnTo>
                <a:lnTo>
                  <a:pt x="177" y="286"/>
                </a:lnTo>
                <a:lnTo>
                  <a:pt x="177" y="286"/>
                </a:lnTo>
                <a:close/>
                <a:moveTo>
                  <a:pt x="44" y="79"/>
                </a:moveTo>
                <a:lnTo>
                  <a:pt x="44" y="79"/>
                </a:lnTo>
                <a:lnTo>
                  <a:pt x="45" y="77"/>
                </a:lnTo>
                <a:lnTo>
                  <a:pt x="45" y="77"/>
                </a:lnTo>
                <a:lnTo>
                  <a:pt x="46" y="67"/>
                </a:lnTo>
                <a:lnTo>
                  <a:pt x="46" y="67"/>
                </a:lnTo>
                <a:lnTo>
                  <a:pt x="48" y="64"/>
                </a:lnTo>
                <a:lnTo>
                  <a:pt x="52" y="64"/>
                </a:lnTo>
                <a:lnTo>
                  <a:pt x="52" y="64"/>
                </a:lnTo>
                <a:lnTo>
                  <a:pt x="54" y="64"/>
                </a:lnTo>
                <a:lnTo>
                  <a:pt x="54" y="67"/>
                </a:lnTo>
                <a:lnTo>
                  <a:pt x="54" y="69"/>
                </a:lnTo>
                <a:lnTo>
                  <a:pt x="52" y="70"/>
                </a:lnTo>
                <a:lnTo>
                  <a:pt x="52" y="70"/>
                </a:lnTo>
                <a:lnTo>
                  <a:pt x="51" y="73"/>
                </a:lnTo>
                <a:lnTo>
                  <a:pt x="48" y="77"/>
                </a:lnTo>
                <a:lnTo>
                  <a:pt x="48" y="77"/>
                </a:lnTo>
                <a:lnTo>
                  <a:pt x="48" y="79"/>
                </a:lnTo>
                <a:lnTo>
                  <a:pt x="48" y="79"/>
                </a:lnTo>
                <a:lnTo>
                  <a:pt x="54" y="71"/>
                </a:lnTo>
                <a:lnTo>
                  <a:pt x="54" y="71"/>
                </a:lnTo>
                <a:lnTo>
                  <a:pt x="55" y="69"/>
                </a:lnTo>
                <a:lnTo>
                  <a:pt x="55" y="69"/>
                </a:lnTo>
                <a:lnTo>
                  <a:pt x="58" y="69"/>
                </a:lnTo>
                <a:lnTo>
                  <a:pt x="58" y="69"/>
                </a:lnTo>
                <a:lnTo>
                  <a:pt x="59" y="70"/>
                </a:lnTo>
                <a:lnTo>
                  <a:pt x="59" y="70"/>
                </a:lnTo>
                <a:lnTo>
                  <a:pt x="58" y="73"/>
                </a:lnTo>
                <a:lnTo>
                  <a:pt x="58" y="73"/>
                </a:lnTo>
                <a:lnTo>
                  <a:pt x="55" y="84"/>
                </a:lnTo>
                <a:lnTo>
                  <a:pt x="55" y="84"/>
                </a:lnTo>
                <a:lnTo>
                  <a:pt x="55" y="86"/>
                </a:lnTo>
                <a:lnTo>
                  <a:pt x="55" y="86"/>
                </a:lnTo>
                <a:lnTo>
                  <a:pt x="62" y="80"/>
                </a:lnTo>
                <a:lnTo>
                  <a:pt x="69" y="73"/>
                </a:lnTo>
                <a:lnTo>
                  <a:pt x="69" y="73"/>
                </a:lnTo>
                <a:lnTo>
                  <a:pt x="66" y="64"/>
                </a:lnTo>
                <a:lnTo>
                  <a:pt x="66" y="64"/>
                </a:lnTo>
                <a:lnTo>
                  <a:pt x="61" y="64"/>
                </a:lnTo>
                <a:lnTo>
                  <a:pt x="61" y="64"/>
                </a:lnTo>
                <a:lnTo>
                  <a:pt x="54" y="64"/>
                </a:lnTo>
                <a:lnTo>
                  <a:pt x="49" y="60"/>
                </a:lnTo>
                <a:lnTo>
                  <a:pt x="49" y="60"/>
                </a:lnTo>
                <a:lnTo>
                  <a:pt x="46" y="59"/>
                </a:lnTo>
                <a:lnTo>
                  <a:pt x="46" y="59"/>
                </a:lnTo>
                <a:lnTo>
                  <a:pt x="46" y="63"/>
                </a:lnTo>
                <a:lnTo>
                  <a:pt x="46" y="63"/>
                </a:lnTo>
                <a:lnTo>
                  <a:pt x="44" y="67"/>
                </a:lnTo>
                <a:lnTo>
                  <a:pt x="44" y="67"/>
                </a:lnTo>
                <a:lnTo>
                  <a:pt x="42" y="71"/>
                </a:lnTo>
                <a:lnTo>
                  <a:pt x="42" y="71"/>
                </a:lnTo>
                <a:lnTo>
                  <a:pt x="42" y="73"/>
                </a:lnTo>
                <a:lnTo>
                  <a:pt x="42" y="73"/>
                </a:lnTo>
                <a:lnTo>
                  <a:pt x="42" y="76"/>
                </a:lnTo>
                <a:lnTo>
                  <a:pt x="44" y="79"/>
                </a:lnTo>
                <a:lnTo>
                  <a:pt x="44" y="79"/>
                </a:lnTo>
                <a:close/>
                <a:moveTo>
                  <a:pt x="214" y="94"/>
                </a:moveTo>
                <a:lnTo>
                  <a:pt x="214" y="94"/>
                </a:lnTo>
                <a:lnTo>
                  <a:pt x="214" y="91"/>
                </a:lnTo>
                <a:lnTo>
                  <a:pt x="214" y="90"/>
                </a:lnTo>
                <a:lnTo>
                  <a:pt x="214" y="90"/>
                </a:lnTo>
                <a:lnTo>
                  <a:pt x="218" y="83"/>
                </a:lnTo>
                <a:lnTo>
                  <a:pt x="218" y="83"/>
                </a:lnTo>
                <a:lnTo>
                  <a:pt x="218" y="80"/>
                </a:lnTo>
                <a:lnTo>
                  <a:pt x="218" y="80"/>
                </a:lnTo>
                <a:lnTo>
                  <a:pt x="217" y="81"/>
                </a:lnTo>
                <a:lnTo>
                  <a:pt x="217" y="81"/>
                </a:lnTo>
                <a:lnTo>
                  <a:pt x="211" y="86"/>
                </a:lnTo>
                <a:lnTo>
                  <a:pt x="211" y="86"/>
                </a:lnTo>
                <a:lnTo>
                  <a:pt x="204" y="93"/>
                </a:lnTo>
                <a:lnTo>
                  <a:pt x="204" y="93"/>
                </a:lnTo>
                <a:lnTo>
                  <a:pt x="199" y="94"/>
                </a:lnTo>
                <a:lnTo>
                  <a:pt x="199" y="94"/>
                </a:lnTo>
                <a:lnTo>
                  <a:pt x="196" y="94"/>
                </a:lnTo>
                <a:lnTo>
                  <a:pt x="196" y="91"/>
                </a:lnTo>
                <a:lnTo>
                  <a:pt x="196" y="91"/>
                </a:lnTo>
                <a:lnTo>
                  <a:pt x="197" y="89"/>
                </a:lnTo>
                <a:lnTo>
                  <a:pt x="197" y="89"/>
                </a:lnTo>
                <a:lnTo>
                  <a:pt x="201" y="77"/>
                </a:lnTo>
                <a:lnTo>
                  <a:pt x="201" y="77"/>
                </a:lnTo>
                <a:lnTo>
                  <a:pt x="203" y="74"/>
                </a:lnTo>
                <a:lnTo>
                  <a:pt x="203" y="74"/>
                </a:lnTo>
                <a:lnTo>
                  <a:pt x="200" y="76"/>
                </a:lnTo>
                <a:lnTo>
                  <a:pt x="200" y="76"/>
                </a:lnTo>
                <a:lnTo>
                  <a:pt x="190" y="84"/>
                </a:lnTo>
                <a:lnTo>
                  <a:pt x="190" y="84"/>
                </a:lnTo>
                <a:lnTo>
                  <a:pt x="187" y="86"/>
                </a:lnTo>
                <a:lnTo>
                  <a:pt x="184" y="87"/>
                </a:lnTo>
                <a:lnTo>
                  <a:pt x="184" y="87"/>
                </a:lnTo>
                <a:lnTo>
                  <a:pt x="189" y="91"/>
                </a:lnTo>
                <a:lnTo>
                  <a:pt x="189" y="91"/>
                </a:lnTo>
                <a:lnTo>
                  <a:pt x="191" y="94"/>
                </a:lnTo>
                <a:lnTo>
                  <a:pt x="194" y="94"/>
                </a:lnTo>
                <a:lnTo>
                  <a:pt x="194" y="94"/>
                </a:lnTo>
                <a:lnTo>
                  <a:pt x="194" y="96"/>
                </a:lnTo>
                <a:lnTo>
                  <a:pt x="194" y="96"/>
                </a:lnTo>
                <a:lnTo>
                  <a:pt x="197" y="97"/>
                </a:lnTo>
                <a:lnTo>
                  <a:pt x="200" y="97"/>
                </a:lnTo>
                <a:lnTo>
                  <a:pt x="200" y="97"/>
                </a:lnTo>
                <a:lnTo>
                  <a:pt x="201" y="97"/>
                </a:lnTo>
                <a:lnTo>
                  <a:pt x="201" y="97"/>
                </a:lnTo>
                <a:lnTo>
                  <a:pt x="214" y="94"/>
                </a:lnTo>
                <a:lnTo>
                  <a:pt x="214" y="94"/>
                </a:lnTo>
                <a:close/>
                <a:moveTo>
                  <a:pt x="39" y="259"/>
                </a:moveTo>
                <a:lnTo>
                  <a:pt x="39" y="259"/>
                </a:lnTo>
                <a:lnTo>
                  <a:pt x="39" y="259"/>
                </a:lnTo>
                <a:lnTo>
                  <a:pt x="39" y="259"/>
                </a:lnTo>
                <a:lnTo>
                  <a:pt x="39" y="260"/>
                </a:lnTo>
                <a:lnTo>
                  <a:pt x="39" y="260"/>
                </a:lnTo>
                <a:lnTo>
                  <a:pt x="42" y="283"/>
                </a:lnTo>
                <a:lnTo>
                  <a:pt x="42" y="283"/>
                </a:lnTo>
                <a:lnTo>
                  <a:pt x="46" y="299"/>
                </a:lnTo>
                <a:lnTo>
                  <a:pt x="46" y="299"/>
                </a:lnTo>
                <a:lnTo>
                  <a:pt x="49" y="317"/>
                </a:lnTo>
                <a:lnTo>
                  <a:pt x="49" y="317"/>
                </a:lnTo>
                <a:lnTo>
                  <a:pt x="52" y="343"/>
                </a:lnTo>
                <a:lnTo>
                  <a:pt x="52" y="343"/>
                </a:lnTo>
                <a:lnTo>
                  <a:pt x="54" y="346"/>
                </a:lnTo>
                <a:lnTo>
                  <a:pt x="54" y="346"/>
                </a:lnTo>
                <a:lnTo>
                  <a:pt x="56" y="341"/>
                </a:lnTo>
                <a:lnTo>
                  <a:pt x="56" y="341"/>
                </a:lnTo>
                <a:lnTo>
                  <a:pt x="54" y="340"/>
                </a:lnTo>
                <a:lnTo>
                  <a:pt x="54" y="339"/>
                </a:lnTo>
                <a:lnTo>
                  <a:pt x="54" y="337"/>
                </a:lnTo>
                <a:lnTo>
                  <a:pt x="56" y="334"/>
                </a:lnTo>
                <a:lnTo>
                  <a:pt x="56" y="334"/>
                </a:lnTo>
                <a:lnTo>
                  <a:pt x="54" y="330"/>
                </a:lnTo>
                <a:lnTo>
                  <a:pt x="54" y="330"/>
                </a:lnTo>
                <a:lnTo>
                  <a:pt x="49" y="312"/>
                </a:lnTo>
                <a:lnTo>
                  <a:pt x="49" y="312"/>
                </a:lnTo>
                <a:lnTo>
                  <a:pt x="45" y="292"/>
                </a:lnTo>
                <a:lnTo>
                  <a:pt x="45" y="292"/>
                </a:lnTo>
                <a:lnTo>
                  <a:pt x="41" y="268"/>
                </a:lnTo>
                <a:lnTo>
                  <a:pt x="41" y="268"/>
                </a:lnTo>
                <a:lnTo>
                  <a:pt x="39" y="259"/>
                </a:lnTo>
                <a:lnTo>
                  <a:pt x="39" y="259"/>
                </a:lnTo>
                <a:close/>
                <a:moveTo>
                  <a:pt x="227" y="251"/>
                </a:moveTo>
                <a:lnTo>
                  <a:pt x="227" y="251"/>
                </a:lnTo>
                <a:lnTo>
                  <a:pt x="226" y="252"/>
                </a:lnTo>
                <a:lnTo>
                  <a:pt x="226" y="252"/>
                </a:lnTo>
                <a:lnTo>
                  <a:pt x="224" y="258"/>
                </a:lnTo>
                <a:lnTo>
                  <a:pt x="224" y="258"/>
                </a:lnTo>
                <a:lnTo>
                  <a:pt x="213" y="282"/>
                </a:lnTo>
                <a:lnTo>
                  <a:pt x="213" y="282"/>
                </a:lnTo>
                <a:lnTo>
                  <a:pt x="211" y="283"/>
                </a:lnTo>
                <a:lnTo>
                  <a:pt x="211" y="283"/>
                </a:lnTo>
                <a:lnTo>
                  <a:pt x="211" y="287"/>
                </a:lnTo>
                <a:lnTo>
                  <a:pt x="211" y="287"/>
                </a:lnTo>
                <a:lnTo>
                  <a:pt x="211" y="292"/>
                </a:lnTo>
                <a:lnTo>
                  <a:pt x="211" y="292"/>
                </a:lnTo>
                <a:lnTo>
                  <a:pt x="214" y="286"/>
                </a:lnTo>
                <a:lnTo>
                  <a:pt x="218" y="279"/>
                </a:lnTo>
                <a:lnTo>
                  <a:pt x="218" y="279"/>
                </a:lnTo>
                <a:lnTo>
                  <a:pt x="224" y="265"/>
                </a:lnTo>
                <a:lnTo>
                  <a:pt x="224" y="265"/>
                </a:lnTo>
                <a:lnTo>
                  <a:pt x="226" y="263"/>
                </a:lnTo>
                <a:lnTo>
                  <a:pt x="226" y="263"/>
                </a:lnTo>
                <a:lnTo>
                  <a:pt x="230" y="259"/>
                </a:lnTo>
                <a:lnTo>
                  <a:pt x="230" y="259"/>
                </a:lnTo>
                <a:lnTo>
                  <a:pt x="227" y="251"/>
                </a:lnTo>
                <a:lnTo>
                  <a:pt x="227" y="251"/>
                </a:lnTo>
                <a:close/>
                <a:moveTo>
                  <a:pt x="251" y="269"/>
                </a:moveTo>
                <a:lnTo>
                  <a:pt x="251" y="269"/>
                </a:lnTo>
                <a:lnTo>
                  <a:pt x="251" y="269"/>
                </a:lnTo>
                <a:lnTo>
                  <a:pt x="251" y="269"/>
                </a:lnTo>
                <a:lnTo>
                  <a:pt x="251" y="270"/>
                </a:lnTo>
                <a:lnTo>
                  <a:pt x="251" y="270"/>
                </a:lnTo>
                <a:lnTo>
                  <a:pt x="250" y="273"/>
                </a:lnTo>
                <a:lnTo>
                  <a:pt x="248" y="276"/>
                </a:lnTo>
                <a:lnTo>
                  <a:pt x="248" y="276"/>
                </a:lnTo>
                <a:lnTo>
                  <a:pt x="245" y="293"/>
                </a:lnTo>
                <a:lnTo>
                  <a:pt x="245" y="293"/>
                </a:lnTo>
                <a:lnTo>
                  <a:pt x="243" y="324"/>
                </a:lnTo>
                <a:lnTo>
                  <a:pt x="243" y="324"/>
                </a:lnTo>
                <a:lnTo>
                  <a:pt x="241" y="329"/>
                </a:lnTo>
                <a:lnTo>
                  <a:pt x="241" y="329"/>
                </a:lnTo>
                <a:lnTo>
                  <a:pt x="244" y="319"/>
                </a:lnTo>
                <a:lnTo>
                  <a:pt x="244" y="319"/>
                </a:lnTo>
                <a:lnTo>
                  <a:pt x="247" y="307"/>
                </a:lnTo>
                <a:lnTo>
                  <a:pt x="247" y="307"/>
                </a:lnTo>
                <a:lnTo>
                  <a:pt x="250" y="292"/>
                </a:lnTo>
                <a:lnTo>
                  <a:pt x="250" y="292"/>
                </a:lnTo>
                <a:lnTo>
                  <a:pt x="251" y="275"/>
                </a:lnTo>
                <a:lnTo>
                  <a:pt x="251" y="275"/>
                </a:lnTo>
                <a:lnTo>
                  <a:pt x="251" y="269"/>
                </a:lnTo>
                <a:lnTo>
                  <a:pt x="251" y="269"/>
                </a:lnTo>
                <a:close/>
                <a:moveTo>
                  <a:pt x="72" y="90"/>
                </a:moveTo>
                <a:lnTo>
                  <a:pt x="72" y="90"/>
                </a:lnTo>
                <a:lnTo>
                  <a:pt x="69" y="89"/>
                </a:lnTo>
                <a:lnTo>
                  <a:pt x="69" y="89"/>
                </a:lnTo>
                <a:lnTo>
                  <a:pt x="68" y="87"/>
                </a:lnTo>
                <a:lnTo>
                  <a:pt x="66" y="86"/>
                </a:lnTo>
                <a:lnTo>
                  <a:pt x="66" y="86"/>
                </a:lnTo>
                <a:lnTo>
                  <a:pt x="68" y="83"/>
                </a:lnTo>
                <a:lnTo>
                  <a:pt x="68" y="83"/>
                </a:lnTo>
                <a:lnTo>
                  <a:pt x="68" y="80"/>
                </a:lnTo>
                <a:lnTo>
                  <a:pt x="68" y="80"/>
                </a:lnTo>
                <a:lnTo>
                  <a:pt x="56" y="90"/>
                </a:lnTo>
                <a:lnTo>
                  <a:pt x="56" y="90"/>
                </a:lnTo>
                <a:lnTo>
                  <a:pt x="65" y="94"/>
                </a:lnTo>
                <a:lnTo>
                  <a:pt x="69" y="96"/>
                </a:lnTo>
                <a:lnTo>
                  <a:pt x="73" y="97"/>
                </a:lnTo>
                <a:lnTo>
                  <a:pt x="73" y="97"/>
                </a:lnTo>
                <a:lnTo>
                  <a:pt x="72" y="93"/>
                </a:lnTo>
                <a:lnTo>
                  <a:pt x="72" y="90"/>
                </a:lnTo>
                <a:lnTo>
                  <a:pt x="72" y="90"/>
                </a:lnTo>
                <a:close/>
                <a:moveTo>
                  <a:pt x="152" y="305"/>
                </a:moveTo>
                <a:lnTo>
                  <a:pt x="152" y="305"/>
                </a:lnTo>
                <a:lnTo>
                  <a:pt x="143" y="314"/>
                </a:lnTo>
                <a:lnTo>
                  <a:pt x="135" y="326"/>
                </a:lnTo>
                <a:lnTo>
                  <a:pt x="135" y="326"/>
                </a:lnTo>
                <a:lnTo>
                  <a:pt x="139" y="333"/>
                </a:lnTo>
                <a:lnTo>
                  <a:pt x="139" y="333"/>
                </a:lnTo>
                <a:lnTo>
                  <a:pt x="142" y="329"/>
                </a:lnTo>
                <a:lnTo>
                  <a:pt x="142" y="329"/>
                </a:lnTo>
                <a:lnTo>
                  <a:pt x="152" y="305"/>
                </a:lnTo>
                <a:lnTo>
                  <a:pt x="152" y="305"/>
                </a:lnTo>
                <a:close/>
                <a:moveTo>
                  <a:pt x="191" y="231"/>
                </a:moveTo>
                <a:lnTo>
                  <a:pt x="191" y="231"/>
                </a:lnTo>
                <a:lnTo>
                  <a:pt x="191" y="231"/>
                </a:lnTo>
                <a:lnTo>
                  <a:pt x="191" y="231"/>
                </a:lnTo>
                <a:lnTo>
                  <a:pt x="172" y="258"/>
                </a:lnTo>
                <a:lnTo>
                  <a:pt x="172" y="258"/>
                </a:lnTo>
                <a:lnTo>
                  <a:pt x="174" y="263"/>
                </a:lnTo>
                <a:lnTo>
                  <a:pt x="174" y="263"/>
                </a:lnTo>
                <a:lnTo>
                  <a:pt x="191" y="231"/>
                </a:lnTo>
                <a:lnTo>
                  <a:pt x="191" y="231"/>
                </a:lnTo>
                <a:close/>
                <a:moveTo>
                  <a:pt x="274" y="135"/>
                </a:moveTo>
                <a:lnTo>
                  <a:pt x="274" y="135"/>
                </a:lnTo>
                <a:lnTo>
                  <a:pt x="274" y="135"/>
                </a:lnTo>
                <a:lnTo>
                  <a:pt x="274" y="135"/>
                </a:lnTo>
                <a:lnTo>
                  <a:pt x="271" y="137"/>
                </a:lnTo>
                <a:lnTo>
                  <a:pt x="271" y="137"/>
                </a:lnTo>
                <a:lnTo>
                  <a:pt x="265" y="140"/>
                </a:lnTo>
                <a:lnTo>
                  <a:pt x="265" y="140"/>
                </a:lnTo>
                <a:lnTo>
                  <a:pt x="262" y="140"/>
                </a:lnTo>
                <a:lnTo>
                  <a:pt x="261" y="137"/>
                </a:lnTo>
                <a:lnTo>
                  <a:pt x="261" y="137"/>
                </a:lnTo>
                <a:lnTo>
                  <a:pt x="261" y="134"/>
                </a:lnTo>
                <a:lnTo>
                  <a:pt x="261" y="134"/>
                </a:lnTo>
                <a:lnTo>
                  <a:pt x="261" y="134"/>
                </a:lnTo>
                <a:lnTo>
                  <a:pt x="261" y="134"/>
                </a:lnTo>
                <a:lnTo>
                  <a:pt x="254" y="145"/>
                </a:lnTo>
                <a:lnTo>
                  <a:pt x="254" y="145"/>
                </a:lnTo>
                <a:lnTo>
                  <a:pt x="258" y="147"/>
                </a:lnTo>
                <a:lnTo>
                  <a:pt x="260" y="150"/>
                </a:lnTo>
                <a:lnTo>
                  <a:pt x="260" y="150"/>
                </a:lnTo>
                <a:lnTo>
                  <a:pt x="261" y="148"/>
                </a:lnTo>
                <a:lnTo>
                  <a:pt x="261" y="148"/>
                </a:lnTo>
                <a:lnTo>
                  <a:pt x="264" y="147"/>
                </a:lnTo>
                <a:lnTo>
                  <a:pt x="264" y="147"/>
                </a:lnTo>
                <a:lnTo>
                  <a:pt x="265" y="145"/>
                </a:lnTo>
                <a:lnTo>
                  <a:pt x="265" y="145"/>
                </a:lnTo>
                <a:lnTo>
                  <a:pt x="274" y="137"/>
                </a:lnTo>
                <a:lnTo>
                  <a:pt x="274" y="137"/>
                </a:lnTo>
                <a:lnTo>
                  <a:pt x="274" y="135"/>
                </a:lnTo>
                <a:lnTo>
                  <a:pt x="274" y="135"/>
                </a:lnTo>
                <a:close/>
                <a:moveTo>
                  <a:pt x="221" y="354"/>
                </a:moveTo>
                <a:lnTo>
                  <a:pt x="221" y="354"/>
                </a:lnTo>
                <a:lnTo>
                  <a:pt x="218" y="347"/>
                </a:lnTo>
                <a:lnTo>
                  <a:pt x="214" y="340"/>
                </a:lnTo>
                <a:lnTo>
                  <a:pt x="214" y="340"/>
                </a:lnTo>
                <a:lnTo>
                  <a:pt x="210" y="349"/>
                </a:lnTo>
                <a:lnTo>
                  <a:pt x="207" y="356"/>
                </a:lnTo>
                <a:lnTo>
                  <a:pt x="207" y="356"/>
                </a:lnTo>
                <a:lnTo>
                  <a:pt x="221" y="354"/>
                </a:lnTo>
                <a:lnTo>
                  <a:pt x="221" y="354"/>
                </a:lnTo>
                <a:close/>
                <a:moveTo>
                  <a:pt x="38" y="134"/>
                </a:moveTo>
                <a:lnTo>
                  <a:pt x="38" y="134"/>
                </a:lnTo>
                <a:lnTo>
                  <a:pt x="38" y="134"/>
                </a:lnTo>
                <a:lnTo>
                  <a:pt x="38" y="134"/>
                </a:lnTo>
                <a:lnTo>
                  <a:pt x="35" y="134"/>
                </a:lnTo>
                <a:lnTo>
                  <a:pt x="35" y="134"/>
                </a:lnTo>
                <a:lnTo>
                  <a:pt x="29" y="138"/>
                </a:lnTo>
                <a:lnTo>
                  <a:pt x="29" y="138"/>
                </a:lnTo>
                <a:lnTo>
                  <a:pt x="27" y="138"/>
                </a:lnTo>
                <a:lnTo>
                  <a:pt x="24" y="135"/>
                </a:lnTo>
                <a:lnTo>
                  <a:pt x="24" y="135"/>
                </a:lnTo>
                <a:lnTo>
                  <a:pt x="24" y="135"/>
                </a:lnTo>
                <a:lnTo>
                  <a:pt x="24" y="135"/>
                </a:lnTo>
                <a:lnTo>
                  <a:pt x="22" y="138"/>
                </a:lnTo>
                <a:lnTo>
                  <a:pt x="22" y="138"/>
                </a:lnTo>
                <a:lnTo>
                  <a:pt x="21" y="141"/>
                </a:lnTo>
                <a:lnTo>
                  <a:pt x="22" y="143"/>
                </a:lnTo>
                <a:lnTo>
                  <a:pt x="22" y="143"/>
                </a:lnTo>
                <a:lnTo>
                  <a:pt x="28" y="150"/>
                </a:lnTo>
                <a:lnTo>
                  <a:pt x="28" y="150"/>
                </a:lnTo>
                <a:lnTo>
                  <a:pt x="28" y="150"/>
                </a:lnTo>
                <a:lnTo>
                  <a:pt x="28" y="150"/>
                </a:lnTo>
                <a:lnTo>
                  <a:pt x="38" y="134"/>
                </a:lnTo>
                <a:lnTo>
                  <a:pt x="38" y="134"/>
                </a:lnTo>
                <a:close/>
                <a:moveTo>
                  <a:pt x="169" y="162"/>
                </a:moveTo>
                <a:lnTo>
                  <a:pt x="169" y="162"/>
                </a:lnTo>
                <a:lnTo>
                  <a:pt x="169" y="162"/>
                </a:lnTo>
                <a:lnTo>
                  <a:pt x="169" y="162"/>
                </a:lnTo>
                <a:lnTo>
                  <a:pt x="176" y="160"/>
                </a:lnTo>
                <a:lnTo>
                  <a:pt x="180" y="157"/>
                </a:lnTo>
                <a:lnTo>
                  <a:pt x="183" y="154"/>
                </a:lnTo>
                <a:lnTo>
                  <a:pt x="183" y="154"/>
                </a:lnTo>
                <a:lnTo>
                  <a:pt x="184" y="152"/>
                </a:lnTo>
                <a:lnTo>
                  <a:pt x="184" y="152"/>
                </a:lnTo>
                <a:lnTo>
                  <a:pt x="184" y="151"/>
                </a:lnTo>
                <a:lnTo>
                  <a:pt x="184" y="151"/>
                </a:lnTo>
                <a:lnTo>
                  <a:pt x="173" y="151"/>
                </a:lnTo>
                <a:lnTo>
                  <a:pt x="173" y="151"/>
                </a:lnTo>
                <a:lnTo>
                  <a:pt x="169" y="162"/>
                </a:lnTo>
                <a:lnTo>
                  <a:pt x="169" y="162"/>
                </a:lnTo>
                <a:close/>
                <a:moveTo>
                  <a:pt x="184" y="225"/>
                </a:moveTo>
                <a:lnTo>
                  <a:pt x="184" y="225"/>
                </a:lnTo>
                <a:lnTo>
                  <a:pt x="184" y="225"/>
                </a:lnTo>
                <a:lnTo>
                  <a:pt x="184" y="225"/>
                </a:lnTo>
                <a:lnTo>
                  <a:pt x="166" y="248"/>
                </a:lnTo>
                <a:lnTo>
                  <a:pt x="166" y="248"/>
                </a:lnTo>
                <a:lnTo>
                  <a:pt x="169" y="253"/>
                </a:lnTo>
                <a:lnTo>
                  <a:pt x="169" y="253"/>
                </a:lnTo>
                <a:lnTo>
                  <a:pt x="184" y="225"/>
                </a:lnTo>
                <a:lnTo>
                  <a:pt x="184" y="225"/>
                </a:lnTo>
                <a:close/>
                <a:moveTo>
                  <a:pt x="14" y="118"/>
                </a:moveTo>
                <a:lnTo>
                  <a:pt x="14" y="118"/>
                </a:lnTo>
                <a:lnTo>
                  <a:pt x="17" y="128"/>
                </a:lnTo>
                <a:lnTo>
                  <a:pt x="19" y="137"/>
                </a:lnTo>
                <a:lnTo>
                  <a:pt x="19" y="137"/>
                </a:lnTo>
                <a:lnTo>
                  <a:pt x="27" y="125"/>
                </a:lnTo>
                <a:lnTo>
                  <a:pt x="27" y="125"/>
                </a:lnTo>
                <a:lnTo>
                  <a:pt x="28" y="124"/>
                </a:lnTo>
                <a:lnTo>
                  <a:pt x="28" y="123"/>
                </a:lnTo>
                <a:lnTo>
                  <a:pt x="28" y="123"/>
                </a:lnTo>
                <a:lnTo>
                  <a:pt x="24" y="127"/>
                </a:lnTo>
                <a:lnTo>
                  <a:pt x="24" y="127"/>
                </a:lnTo>
                <a:lnTo>
                  <a:pt x="19" y="128"/>
                </a:lnTo>
                <a:lnTo>
                  <a:pt x="19" y="128"/>
                </a:lnTo>
                <a:lnTo>
                  <a:pt x="18" y="128"/>
                </a:lnTo>
                <a:lnTo>
                  <a:pt x="17" y="128"/>
                </a:lnTo>
                <a:lnTo>
                  <a:pt x="17" y="128"/>
                </a:lnTo>
                <a:lnTo>
                  <a:pt x="17" y="127"/>
                </a:lnTo>
                <a:lnTo>
                  <a:pt x="17" y="125"/>
                </a:lnTo>
                <a:lnTo>
                  <a:pt x="17" y="125"/>
                </a:lnTo>
                <a:lnTo>
                  <a:pt x="18" y="123"/>
                </a:lnTo>
                <a:lnTo>
                  <a:pt x="18" y="123"/>
                </a:lnTo>
                <a:lnTo>
                  <a:pt x="22" y="114"/>
                </a:lnTo>
                <a:lnTo>
                  <a:pt x="22" y="114"/>
                </a:lnTo>
                <a:lnTo>
                  <a:pt x="14" y="118"/>
                </a:lnTo>
                <a:lnTo>
                  <a:pt x="14" y="118"/>
                </a:lnTo>
                <a:close/>
                <a:moveTo>
                  <a:pt x="127" y="100"/>
                </a:moveTo>
                <a:lnTo>
                  <a:pt x="127" y="100"/>
                </a:lnTo>
                <a:lnTo>
                  <a:pt x="137" y="100"/>
                </a:lnTo>
                <a:lnTo>
                  <a:pt x="137" y="100"/>
                </a:lnTo>
                <a:lnTo>
                  <a:pt x="142" y="86"/>
                </a:lnTo>
                <a:lnTo>
                  <a:pt x="142" y="86"/>
                </a:lnTo>
                <a:lnTo>
                  <a:pt x="135" y="93"/>
                </a:lnTo>
                <a:lnTo>
                  <a:pt x="127" y="100"/>
                </a:lnTo>
                <a:lnTo>
                  <a:pt x="127" y="100"/>
                </a:lnTo>
                <a:close/>
                <a:moveTo>
                  <a:pt x="116" y="76"/>
                </a:moveTo>
                <a:lnTo>
                  <a:pt x="116" y="76"/>
                </a:lnTo>
                <a:lnTo>
                  <a:pt x="116" y="76"/>
                </a:lnTo>
                <a:lnTo>
                  <a:pt x="116" y="76"/>
                </a:lnTo>
                <a:lnTo>
                  <a:pt x="115" y="77"/>
                </a:lnTo>
                <a:lnTo>
                  <a:pt x="115" y="77"/>
                </a:lnTo>
                <a:lnTo>
                  <a:pt x="105" y="90"/>
                </a:lnTo>
                <a:lnTo>
                  <a:pt x="105" y="90"/>
                </a:lnTo>
                <a:lnTo>
                  <a:pt x="102" y="94"/>
                </a:lnTo>
                <a:lnTo>
                  <a:pt x="98" y="97"/>
                </a:lnTo>
                <a:lnTo>
                  <a:pt x="98" y="97"/>
                </a:lnTo>
                <a:lnTo>
                  <a:pt x="99" y="98"/>
                </a:lnTo>
                <a:lnTo>
                  <a:pt x="100" y="98"/>
                </a:lnTo>
                <a:lnTo>
                  <a:pt x="100" y="98"/>
                </a:lnTo>
                <a:lnTo>
                  <a:pt x="108" y="98"/>
                </a:lnTo>
                <a:lnTo>
                  <a:pt x="108" y="98"/>
                </a:lnTo>
                <a:lnTo>
                  <a:pt x="106" y="96"/>
                </a:lnTo>
                <a:lnTo>
                  <a:pt x="108" y="93"/>
                </a:lnTo>
                <a:lnTo>
                  <a:pt x="108" y="93"/>
                </a:lnTo>
                <a:lnTo>
                  <a:pt x="115" y="79"/>
                </a:lnTo>
                <a:lnTo>
                  <a:pt x="115" y="79"/>
                </a:lnTo>
                <a:lnTo>
                  <a:pt x="116" y="76"/>
                </a:lnTo>
                <a:lnTo>
                  <a:pt x="116" y="76"/>
                </a:lnTo>
                <a:close/>
                <a:moveTo>
                  <a:pt x="71" y="66"/>
                </a:moveTo>
                <a:lnTo>
                  <a:pt x="71" y="66"/>
                </a:lnTo>
                <a:lnTo>
                  <a:pt x="72" y="73"/>
                </a:lnTo>
                <a:lnTo>
                  <a:pt x="76" y="81"/>
                </a:lnTo>
                <a:lnTo>
                  <a:pt x="81" y="89"/>
                </a:lnTo>
                <a:lnTo>
                  <a:pt x="85" y="93"/>
                </a:lnTo>
                <a:lnTo>
                  <a:pt x="85" y="93"/>
                </a:lnTo>
                <a:lnTo>
                  <a:pt x="73" y="66"/>
                </a:lnTo>
                <a:lnTo>
                  <a:pt x="73" y="66"/>
                </a:lnTo>
                <a:lnTo>
                  <a:pt x="71" y="66"/>
                </a:lnTo>
                <a:lnTo>
                  <a:pt x="71" y="66"/>
                </a:lnTo>
                <a:close/>
                <a:moveTo>
                  <a:pt x="180" y="218"/>
                </a:moveTo>
                <a:lnTo>
                  <a:pt x="180" y="218"/>
                </a:lnTo>
                <a:lnTo>
                  <a:pt x="180" y="216"/>
                </a:lnTo>
                <a:lnTo>
                  <a:pt x="180" y="216"/>
                </a:lnTo>
                <a:lnTo>
                  <a:pt x="160" y="239"/>
                </a:lnTo>
                <a:lnTo>
                  <a:pt x="160" y="239"/>
                </a:lnTo>
                <a:lnTo>
                  <a:pt x="163" y="243"/>
                </a:lnTo>
                <a:lnTo>
                  <a:pt x="163" y="243"/>
                </a:lnTo>
                <a:lnTo>
                  <a:pt x="180" y="218"/>
                </a:lnTo>
                <a:lnTo>
                  <a:pt x="180" y="218"/>
                </a:lnTo>
                <a:close/>
                <a:moveTo>
                  <a:pt x="233" y="268"/>
                </a:moveTo>
                <a:lnTo>
                  <a:pt x="233" y="268"/>
                </a:lnTo>
                <a:lnTo>
                  <a:pt x="228" y="283"/>
                </a:lnTo>
                <a:lnTo>
                  <a:pt x="224" y="299"/>
                </a:lnTo>
                <a:lnTo>
                  <a:pt x="224" y="299"/>
                </a:lnTo>
                <a:lnTo>
                  <a:pt x="226" y="296"/>
                </a:lnTo>
                <a:lnTo>
                  <a:pt x="226" y="296"/>
                </a:lnTo>
                <a:lnTo>
                  <a:pt x="230" y="289"/>
                </a:lnTo>
                <a:lnTo>
                  <a:pt x="231" y="282"/>
                </a:lnTo>
                <a:lnTo>
                  <a:pt x="231" y="282"/>
                </a:lnTo>
                <a:lnTo>
                  <a:pt x="234" y="273"/>
                </a:lnTo>
                <a:lnTo>
                  <a:pt x="234" y="273"/>
                </a:lnTo>
                <a:lnTo>
                  <a:pt x="234" y="270"/>
                </a:lnTo>
                <a:lnTo>
                  <a:pt x="233" y="268"/>
                </a:lnTo>
                <a:lnTo>
                  <a:pt x="233" y="268"/>
                </a:lnTo>
                <a:close/>
                <a:moveTo>
                  <a:pt x="216" y="155"/>
                </a:moveTo>
                <a:lnTo>
                  <a:pt x="216" y="155"/>
                </a:lnTo>
                <a:lnTo>
                  <a:pt x="226" y="150"/>
                </a:lnTo>
                <a:lnTo>
                  <a:pt x="234" y="143"/>
                </a:lnTo>
                <a:lnTo>
                  <a:pt x="234" y="143"/>
                </a:lnTo>
                <a:lnTo>
                  <a:pt x="234" y="143"/>
                </a:lnTo>
                <a:lnTo>
                  <a:pt x="234" y="143"/>
                </a:lnTo>
                <a:lnTo>
                  <a:pt x="223" y="145"/>
                </a:lnTo>
                <a:lnTo>
                  <a:pt x="223" y="145"/>
                </a:lnTo>
                <a:lnTo>
                  <a:pt x="221" y="147"/>
                </a:lnTo>
                <a:lnTo>
                  <a:pt x="221" y="147"/>
                </a:lnTo>
                <a:lnTo>
                  <a:pt x="218" y="152"/>
                </a:lnTo>
                <a:lnTo>
                  <a:pt x="218" y="152"/>
                </a:lnTo>
                <a:lnTo>
                  <a:pt x="216" y="155"/>
                </a:lnTo>
                <a:lnTo>
                  <a:pt x="216" y="155"/>
                </a:lnTo>
                <a:close/>
                <a:moveTo>
                  <a:pt x="96" y="353"/>
                </a:moveTo>
                <a:lnTo>
                  <a:pt x="96" y="353"/>
                </a:lnTo>
                <a:lnTo>
                  <a:pt x="100" y="341"/>
                </a:lnTo>
                <a:lnTo>
                  <a:pt x="100" y="341"/>
                </a:lnTo>
                <a:lnTo>
                  <a:pt x="100" y="339"/>
                </a:lnTo>
                <a:lnTo>
                  <a:pt x="100" y="339"/>
                </a:lnTo>
                <a:lnTo>
                  <a:pt x="99" y="337"/>
                </a:lnTo>
                <a:lnTo>
                  <a:pt x="99" y="337"/>
                </a:lnTo>
                <a:lnTo>
                  <a:pt x="95" y="343"/>
                </a:lnTo>
                <a:lnTo>
                  <a:pt x="91" y="350"/>
                </a:lnTo>
                <a:lnTo>
                  <a:pt x="91" y="350"/>
                </a:lnTo>
                <a:lnTo>
                  <a:pt x="96" y="353"/>
                </a:lnTo>
                <a:lnTo>
                  <a:pt x="96" y="353"/>
                </a:lnTo>
                <a:close/>
                <a:moveTo>
                  <a:pt x="127" y="313"/>
                </a:moveTo>
                <a:lnTo>
                  <a:pt x="127" y="313"/>
                </a:lnTo>
                <a:lnTo>
                  <a:pt x="129" y="309"/>
                </a:lnTo>
                <a:lnTo>
                  <a:pt x="129" y="306"/>
                </a:lnTo>
                <a:lnTo>
                  <a:pt x="129" y="306"/>
                </a:lnTo>
                <a:lnTo>
                  <a:pt x="127" y="303"/>
                </a:lnTo>
                <a:lnTo>
                  <a:pt x="127" y="303"/>
                </a:lnTo>
                <a:lnTo>
                  <a:pt x="126" y="300"/>
                </a:lnTo>
                <a:lnTo>
                  <a:pt x="126" y="300"/>
                </a:lnTo>
                <a:lnTo>
                  <a:pt x="125" y="300"/>
                </a:lnTo>
                <a:lnTo>
                  <a:pt x="125" y="300"/>
                </a:lnTo>
                <a:lnTo>
                  <a:pt x="123" y="302"/>
                </a:lnTo>
                <a:lnTo>
                  <a:pt x="122" y="300"/>
                </a:lnTo>
                <a:lnTo>
                  <a:pt x="122" y="300"/>
                </a:lnTo>
                <a:lnTo>
                  <a:pt x="120" y="296"/>
                </a:lnTo>
                <a:lnTo>
                  <a:pt x="120" y="296"/>
                </a:lnTo>
                <a:lnTo>
                  <a:pt x="118" y="300"/>
                </a:lnTo>
                <a:lnTo>
                  <a:pt x="118" y="300"/>
                </a:lnTo>
                <a:lnTo>
                  <a:pt x="127" y="313"/>
                </a:lnTo>
                <a:lnTo>
                  <a:pt x="127" y="313"/>
                </a:lnTo>
                <a:close/>
                <a:moveTo>
                  <a:pt x="187" y="67"/>
                </a:moveTo>
                <a:lnTo>
                  <a:pt x="187" y="67"/>
                </a:lnTo>
                <a:lnTo>
                  <a:pt x="176" y="77"/>
                </a:lnTo>
                <a:lnTo>
                  <a:pt x="176" y="77"/>
                </a:lnTo>
                <a:lnTo>
                  <a:pt x="183" y="84"/>
                </a:lnTo>
                <a:lnTo>
                  <a:pt x="183" y="84"/>
                </a:lnTo>
                <a:lnTo>
                  <a:pt x="184" y="76"/>
                </a:lnTo>
                <a:lnTo>
                  <a:pt x="184" y="76"/>
                </a:lnTo>
                <a:lnTo>
                  <a:pt x="187" y="67"/>
                </a:lnTo>
                <a:lnTo>
                  <a:pt x="187" y="67"/>
                </a:lnTo>
                <a:close/>
                <a:moveTo>
                  <a:pt x="150" y="36"/>
                </a:moveTo>
                <a:lnTo>
                  <a:pt x="150" y="36"/>
                </a:lnTo>
                <a:lnTo>
                  <a:pt x="169" y="23"/>
                </a:lnTo>
                <a:lnTo>
                  <a:pt x="169" y="23"/>
                </a:lnTo>
                <a:lnTo>
                  <a:pt x="167" y="22"/>
                </a:lnTo>
                <a:lnTo>
                  <a:pt x="167" y="22"/>
                </a:lnTo>
                <a:lnTo>
                  <a:pt x="166" y="22"/>
                </a:lnTo>
                <a:lnTo>
                  <a:pt x="166" y="22"/>
                </a:lnTo>
                <a:lnTo>
                  <a:pt x="164" y="23"/>
                </a:lnTo>
                <a:lnTo>
                  <a:pt x="162" y="23"/>
                </a:lnTo>
                <a:lnTo>
                  <a:pt x="162" y="23"/>
                </a:lnTo>
                <a:lnTo>
                  <a:pt x="154" y="29"/>
                </a:lnTo>
                <a:lnTo>
                  <a:pt x="149" y="33"/>
                </a:lnTo>
                <a:lnTo>
                  <a:pt x="149" y="33"/>
                </a:lnTo>
                <a:lnTo>
                  <a:pt x="149" y="35"/>
                </a:lnTo>
                <a:lnTo>
                  <a:pt x="149" y="35"/>
                </a:lnTo>
                <a:lnTo>
                  <a:pt x="150" y="36"/>
                </a:lnTo>
                <a:lnTo>
                  <a:pt x="150" y="36"/>
                </a:lnTo>
                <a:close/>
                <a:moveTo>
                  <a:pt x="267" y="97"/>
                </a:moveTo>
                <a:lnTo>
                  <a:pt x="267" y="97"/>
                </a:lnTo>
                <a:lnTo>
                  <a:pt x="268" y="97"/>
                </a:lnTo>
                <a:lnTo>
                  <a:pt x="268" y="97"/>
                </a:lnTo>
                <a:lnTo>
                  <a:pt x="271" y="94"/>
                </a:lnTo>
                <a:lnTo>
                  <a:pt x="271" y="94"/>
                </a:lnTo>
                <a:lnTo>
                  <a:pt x="275" y="90"/>
                </a:lnTo>
                <a:lnTo>
                  <a:pt x="278" y="86"/>
                </a:lnTo>
                <a:lnTo>
                  <a:pt x="278" y="86"/>
                </a:lnTo>
                <a:lnTo>
                  <a:pt x="280" y="83"/>
                </a:lnTo>
                <a:lnTo>
                  <a:pt x="278" y="80"/>
                </a:lnTo>
                <a:lnTo>
                  <a:pt x="278" y="80"/>
                </a:lnTo>
                <a:lnTo>
                  <a:pt x="275" y="80"/>
                </a:lnTo>
                <a:lnTo>
                  <a:pt x="275" y="80"/>
                </a:lnTo>
                <a:lnTo>
                  <a:pt x="272" y="89"/>
                </a:lnTo>
                <a:lnTo>
                  <a:pt x="267" y="97"/>
                </a:lnTo>
                <a:lnTo>
                  <a:pt x="267" y="97"/>
                </a:lnTo>
                <a:close/>
                <a:moveTo>
                  <a:pt x="208" y="212"/>
                </a:moveTo>
                <a:lnTo>
                  <a:pt x="208" y="212"/>
                </a:lnTo>
                <a:lnTo>
                  <a:pt x="208" y="211"/>
                </a:lnTo>
                <a:lnTo>
                  <a:pt x="208" y="209"/>
                </a:lnTo>
                <a:lnTo>
                  <a:pt x="208" y="209"/>
                </a:lnTo>
                <a:lnTo>
                  <a:pt x="199" y="192"/>
                </a:lnTo>
                <a:lnTo>
                  <a:pt x="199" y="192"/>
                </a:lnTo>
                <a:lnTo>
                  <a:pt x="194" y="188"/>
                </a:lnTo>
                <a:lnTo>
                  <a:pt x="194" y="188"/>
                </a:lnTo>
                <a:lnTo>
                  <a:pt x="194" y="188"/>
                </a:lnTo>
                <a:lnTo>
                  <a:pt x="194" y="188"/>
                </a:lnTo>
                <a:lnTo>
                  <a:pt x="200" y="201"/>
                </a:lnTo>
                <a:lnTo>
                  <a:pt x="208" y="212"/>
                </a:lnTo>
                <a:lnTo>
                  <a:pt x="208" y="212"/>
                </a:lnTo>
                <a:close/>
                <a:moveTo>
                  <a:pt x="61" y="316"/>
                </a:moveTo>
                <a:lnTo>
                  <a:pt x="61" y="316"/>
                </a:lnTo>
                <a:lnTo>
                  <a:pt x="62" y="313"/>
                </a:lnTo>
                <a:lnTo>
                  <a:pt x="64" y="309"/>
                </a:lnTo>
                <a:lnTo>
                  <a:pt x="64" y="309"/>
                </a:lnTo>
                <a:lnTo>
                  <a:pt x="62" y="293"/>
                </a:lnTo>
                <a:lnTo>
                  <a:pt x="62" y="293"/>
                </a:lnTo>
                <a:lnTo>
                  <a:pt x="62" y="292"/>
                </a:lnTo>
                <a:lnTo>
                  <a:pt x="62" y="292"/>
                </a:lnTo>
                <a:lnTo>
                  <a:pt x="59" y="299"/>
                </a:lnTo>
                <a:lnTo>
                  <a:pt x="59" y="299"/>
                </a:lnTo>
                <a:lnTo>
                  <a:pt x="59" y="303"/>
                </a:lnTo>
                <a:lnTo>
                  <a:pt x="59" y="303"/>
                </a:lnTo>
                <a:lnTo>
                  <a:pt x="61" y="313"/>
                </a:lnTo>
                <a:lnTo>
                  <a:pt x="61" y="313"/>
                </a:lnTo>
                <a:lnTo>
                  <a:pt x="61" y="316"/>
                </a:lnTo>
                <a:lnTo>
                  <a:pt x="61" y="316"/>
                </a:lnTo>
                <a:close/>
                <a:moveTo>
                  <a:pt x="136" y="360"/>
                </a:moveTo>
                <a:lnTo>
                  <a:pt x="136" y="360"/>
                </a:lnTo>
                <a:lnTo>
                  <a:pt x="146" y="361"/>
                </a:lnTo>
                <a:lnTo>
                  <a:pt x="146" y="361"/>
                </a:lnTo>
                <a:lnTo>
                  <a:pt x="145" y="356"/>
                </a:lnTo>
                <a:lnTo>
                  <a:pt x="142" y="351"/>
                </a:lnTo>
                <a:lnTo>
                  <a:pt x="142" y="351"/>
                </a:lnTo>
                <a:lnTo>
                  <a:pt x="136" y="360"/>
                </a:lnTo>
                <a:lnTo>
                  <a:pt x="136" y="360"/>
                </a:lnTo>
                <a:close/>
                <a:moveTo>
                  <a:pt x="197" y="211"/>
                </a:moveTo>
                <a:lnTo>
                  <a:pt x="197" y="211"/>
                </a:lnTo>
                <a:lnTo>
                  <a:pt x="184" y="232"/>
                </a:lnTo>
                <a:lnTo>
                  <a:pt x="184" y="232"/>
                </a:lnTo>
                <a:lnTo>
                  <a:pt x="199" y="214"/>
                </a:lnTo>
                <a:lnTo>
                  <a:pt x="199" y="214"/>
                </a:lnTo>
                <a:lnTo>
                  <a:pt x="197" y="211"/>
                </a:lnTo>
                <a:lnTo>
                  <a:pt x="197" y="211"/>
                </a:lnTo>
                <a:close/>
                <a:moveTo>
                  <a:pt x="95" y="179"/>
                </a:moveTo>
                <a:lnTo>
                  <a:pt x="95" y="179"/>
                </a:lnTo>
                <a:lnTo>
                  <a:pt x="93" y="181"/>
                </a:lnTo>
                <a:lnTo>
                  <a:pt x="93" y="181"/>
                </a:lnTo>
                <a:lnTo>
                  <a:pt x="93" y="184"/>
                </a:lnTo>
                <a:lnTo>
                  <a:pt x="93" y="184"/>
                </a:lnTo>
                <a:lnTo>
                  <a:pt x="98" y="191"/>
                </a:lnTo>
                <a:lnTo>
                  <a:pt x="98" y="191"/>
                </a:lnTo>
                <a:lnTo>
                  <a:pt x="99" y="185"/>
                </a:lnTo>
                <a:lnTo>
                  <a:pt x="102" y="181"/>
                </a:lnTo>
                <a:lnTo>
                  <a:pt x="102" y="181"/>
                </a:lnTo>
                <a:lnTo>
                  <a:pt x="95" y="179"/>
                </a:lnTo>
                <a:lnTo>
                  <a:pt x="95" y="179"/>
                </a:lnTo>
                <a:close/>
                <a:moveTo>
                  <a:pt x="92" y="239"/>
                </a:moveTo>
                <a:lnTo>
                  <a:pt x="92" y="239"/>
                </a:lnTo>
                <a:lnTo>
                  <a:pt x="92" y="241"/>
                </a:lnTo>
                <a:lnTo>
                  <a:pt x="92" y="241"/>
                </a:lnTo>
                <a:lnTo>
                  <a:pt x="103" y="222"/>
                </a:lnTo>
                <a:lnTo>
                  <a:pt x="103" y="222"/>
                </a:lnTo>
                <a:lnTo>
                  <a:pt x="105" y="221"/>
                </a:lnTo>
                <a:lnTo>
                  <a:pt x="105" y="221"/>
                </a:lnTo>
                <a:lnTo>
                  <a:pt x="102" y="218"/>
                </a:lnTo>
                <a:lnTo>
                  <a:pt x="102" y="218"/>
                </a:lnTo>
                <a:lnTo>
                  <a:pt x="92" y="239"/>
                </a:lnTo>
                <a:lnTo>
                  <a:pt x="92" y="239"/>
                </a:lnTo>
                <a:close/>
                <a:moveTo>
                  <a:pt x="82" y="242"/>
                </a:moveTo>
                <a:lnTo>
                  <a:pt x="82" y="242"/>
                </a:lnTo>
                <a:lnTo>
                  <a:pt x="78" y="246"/>
                </a:lnTo>
                <a:lnTo>
                  <a:pt x="78" y="246"/>
                </a:lnTo>
                <a:lnTo>
                  <a:pt x="88" y="260"/>
                </a:lnTo>
                <a:lnTo>
                  <a:pt x="88" y="260"/>
                </a:lnTo>
                <a:lnTo>
                  <a:pt x="89" y="258"/>
                </a:lnTo>
                <a:lnTo>
                  <a:pt x="86" y="253"/>
                </a:lnTo>
                <a:lnTo>
                  <a:pt x="86" y="253"/>
                </a:lnTo>
                <a:lnTo>
                  <a:pt x="83" y="253"/>
                </a:lnTo>
                <a:lnTo>
                  <a:pt x="83" y="251"/>
                </a:lnTo>
                <a:lnTo>
                  <a:pt x="83" y="251"/>
                </a:lnTo>
                <a:lnTo>
                  <a:pt x="83" y="249"/>
                </a:lnTo>
                <a:lnTo>
                  <a:pt x="83" y="249"/>
                </a:lnTo>
                <a:lnTo>
                  <a:pt x="83" y="248"/>
                </a:lnTo>
                <a:lnTo>
                  <a:pt x="83" y="248"/>
                </a:lnTo>
                <a:lnTo>
                  <a:pt x="82" y="242"/>
                </a:lnTo>
                <a:lnTo>
                  <a:pt x="82" y="242"/>
                </a:lnTo>
                <a:close/>
                <a:moveTo>
                  <a:pt x="119" y="162"/>
                </a:moveTo>
                <a:lnTo>
                  <a:pt x="119" y="162"/>
                </a:lnTo>
                <a:lnTo>
                  <a:pt x="119" y="162"/>
                </a:lnTo>
                <a:lnTo>
                  <a:pt x="119" y="162"/>
                </a:lnTo>
                <a:lnTo>
                  <a:pt x="122" y="162"/>
                </a:lnTo>
                <a:lnTo>
                  <a:pt x="122" y="162"/>
                </a:lnTo>
                <a:lnTo>
                  <a:pt x="125" y="162"/>
                </a:lnTo>
                <a:lnTo>
                  <a:pt x="127" y="165"/>
                </a:lnTo>
                <a:lnTo>
                  <a:pt x="127" y="165"/>
                </a:lnTo>
                <a:lnTo>
                  <a:pt x="127" y="167"/>
                </a:lnTo>
                <a:lnTo>
                  <a:pt x="127" y="167"/>
                </a:lnTo>
                <a:lnTo>
                  <a:pt x="133" y="154"/>
                </a:lnTo>
                <a:lnTo>
                  <a:pt x="133" y="154"/>
                </a:lnTo>
                <a:lnTo>
                  <a:pt x="133" y="154"/>
                </a:lnTo>
                <a:lnTo>
                  <a:pt x="133" y="154"/>
                </a:lnTo>
                <a:lnTo>
                  <a:pt x="133" y="154"/>
                </a:lnTo>
                <a:lnTo>
                  <a:pt x="133" y="154"/>
                </a:lnTo>
                <a:lnTo>
                  <a:pt x="119" y="162"/>
                </a:lnTo>
                <a:lnTo>
                  <a:pt x="119" y="162"/>
                </a:lnTo>
                <a:close/>
                <a:moveTo>
                  <a:pt x="220" y="297"/>
                </a:moveTo>
                <a:lnTo>
                  <a:pt x="220" y="297"/>
                </a:lnTo>
                <a:lnTo>
                  <a:pt x="226" y="282"/>
                </a:lnTo>
                <a:lnTo>
                  <a:pt x="228" y="269"/>
                </a:lnTo>
                <a:lnTo>
                  <a:pt x="228" y="269"/>
                </a:lnTo>
                <a:lnTo>
                  <a:pt x="226" y="272"/>
                </a:lnTo>
                <a:lnTo>
                  <a:pt x="224" y="276"/>
                </a:lnTo>
                <a:lnTo>
                  <a:pt x="224" y="276"/>
                </a:lnTo>
                <a:lnTo>
                  <a:pt x="221" y="287"/>
                </a:lnTo>
                <a:lnTo>
                  <a:pt x="220" y="297"/>
                </a:lnTo>
                <a:lnTo>
                  <a:pt x="220" y="297"/>
                </a:lnTo>
                <a:close/>
                <a:moveTo>
                  <a:pt x="244" y="140"/>
                </a:moveTo>
                <a:lnTo>
                  <a:pt x="244" y="140"/>
                </a:lnTo>
                <a:lnTo>
                  <a:pt x="243" y="138"/>
                </a:lnTo>
                <a:lnTo>
                  <a:pt x="243" y="138"/>
                </a:lnTo>
                <a:lnTo>
                  <a:pt x="230" y="151"/>
                </a:lnTo>
                <a:lnTo>
                  <a:pt x="230" y="151"/>
                </a:lnTo>
                <a:lnTo>
                  <a:pt x="231" y="152"/>
                </a:lnTo>
                <a:lnTo>
                  <a:pt x="231" y="152"/>
                </a:lnTo>
                <a:lnTo>
                  <a:pt x="238" y="148"/>
                </a:lnTo>
                <a:lnTo>
                  <a:pt x="238" y="148"/>
                </a:lnTo>
                <a:lnTo>
                  <a:pt x="240" y="147"/>
                </a:lnTo>
                <a:lnTo>
                  <a:pt x="240" y="147"/>
                </a:lnTo>
                <a:lnTo>
                  <a:pt x="244" y="140"/>
                </a:lnTo>
                <a:lnTo>
                  <a:pt x="244" y="140"/>
                </a:lnTo>
                <a:close/>
                <a:moveTo>
                  <a:pt x="206" y="123"/>
                </a:moveTo>
                <a:lnTo>
                  <a:pt x="206" y="123"/>
                </a:lnTo>
                <a:lnTo>
                  <a:pt x="172" y="127"/>
                </a:lnTo>
                <a:lnTo>
                  <a:pt x="172" y="127"/>
                </a:lnTo>
                <a:lnTo>
                  <a:pt x="172" y="127"/>
                </a:lnTo>
                <a:lnTo>
                  <a:pt x="172" y="127"/>
                </a:lnTo>
                <a:lnTo>
                  <a:pt x="193" y="125"/>
                </a:lnTo>
                <a:lnTo>
                  <a:pt x="193" y="125"/>
                </a:lnTo>
                <a:lnTo>
                  <a:pt x="204" y="124"/>
                </a:lnTo>
                <a:lnTo>
                  <a:pt x="204" y="124"/>
                </a:lnTo>
                <a:lnTo>
                  <a:pt x="206" y="124"/>
                </a:lnTo>
                <a:lnTo>
                  <a:pt x="206" y="123"/>
                </a:lnTo>
                <a:lnTo>
                  <a:pt x="206" y="123"/>
                </a:lnTo>
                <a:close/>
                <a:moveTo>
                  <a:pt x="140" y="37"/>
                </a:moveTo>
                <a:lnTo>
                  <a:pt x="140" y="37"/>
                </a:lnTo>
                <a:lnTo>
                  <a:pt x="140" y="36"/>
                </a:lnTo>
                <a:lnTo>
                  <a:pt x="140" y="36"/>
                </a:lnTo>
                <a:lnTo>
                  <a:pt x="140" y="36"/>
                </a:lnTo>
                <a:lnTo>
                  <a:pt x="140" y="36"/>
                </a:lnTo>
                <a:lnTo>
                  <a:pt x="140" y="33"/>
                </a:lnTo>
                <a:lnTo>
                  <a:pt x="140" y="33"/>
                </a:lnTo>
                <a:lnTo>
                  <a:pt x="140" y="32"/>
                </a:lnTo>
                <a:lnTo>
                  <a:pt x="140" y="32"/>
                </a:lnTo>
                <a:lnTo>
                  <a:pt x="133" y="20"/>
                </a:lnTo>
                <a:lnTo>
                  <a:pt x="133" y="20"/>
                </a:lnTo>
                <a:lnTo>
                  <a:pt x="132" y="20"/>
                </a:lnTo>
                <a:lnTo>
                  <a:pt x="132" y="20"/>
                </a:lnTo>
                <a:lnTo>
                  <a:pt x="130" y="20"/>
                </a:lnTo>
                <a:lnTo>
                  <a:pt x="130" y="20"/>
                </a:lnTo>
                <a:lnTo>
                  <a:pt x="140" y="37"/>
                </a:lnTo>
                <a:lnTo>
                  <a:pt x="140" y="37"/>
                </a:lnTo>
                <a:close/>
                <a:moveTo>
                  <a:pt x="210" y="150"/>
                </a:moveTo>
                <a:lnTo>
                  <a:pt x="210" y="150"/>
                </a:lnTo>
                <a:lnTo>
                  <a:pt x="210" y="154"/>
                </a:lnTo>
                <a:lnTo>
                  <a:pt x="208" y="160"/>
                </a:lnTo>
                <a:lnTo>
                  <a:pt x="208" y="160"/>
                </a:lnTo>
                <a:lnTo>
                  <a:pt x="211" y="158"/>
                </a:lnTo>
                <a:lnTo>
                  <a:pt x="213" y="157"/>
                </a:lnTo>
                <a:lnTo>
                  <a:pt x="213" y="157"/>
                </a:lnTo>
                <a:lnTo>
                  <a:pt x="213" y="154"/>
                </a:lnTo>
                <a:lnTo>
                  <a:pt x="213" y="154"/>
                </a:lnTo>
                <a:lnTo>
                  <a:pt x="217" y="147"/>
                </a:lnTo>
                <a:lnTo>
                  <a:pt x="217" y="147"/>
                </a:lnTo>
                <a:lnTo>
                  <a:pt x="210" y="150"/>
                </a:lnTo>
                <a:lnTo>
                  <a:pt x="210" y="150"/>
                </a:lnTo>
                <a:close/>
                <a:moveTo>
                  <a:pt x="149" y="100"/>
                </a:moveTo>
                <a:lnTo>
                  <a:pt x="149" y="100"/>
                </a:lnTo>
                <a:lnTo>
                  <a:pt x="149" y="101"/>
                </a:lnTo>
                <a:lnTo>
                  <a:pt x="149" y="101"/>
                </a:lnTo>
                <a:lnTo>
                  <a:pt x="157" y="100"/>
                </a:lnTo>
                <a:lnTo>
                  <a:pt x="157" y="100"/>
                </a:lnTo>
                <a:lnTo>
                  <a:pt x="157" y="98"/>
                </a:lnTo>
                <a:lnTo>
                  <a:pt x="157" y="96"/>
                </a:lnTo>
                <a:lnTo>
                  <a:pt x="157" y="91"/>
                </a:lnTo>
                <a:lnTo>
                  <a:pt x="157" y="91"/>
                </a:lnTo>
                <a:lnTo>
                  <a:pt x="149" y="100"/>
                </a:lnTo>
                <a:lnTo>
                  <a:pt x="149" y="100"/>
                </a:lnTo>
                <a:close/>
                <a:moveTo>
                  <a:pt x="208" y="368"/>
                </a:moveTo>
                <a:lnTo>
                  <a:pt x="208" y="368"/>
                </a:lnTo>
                <a:lnTo>
                  <a:pt x="208" y="367"/>
                </a:lnTo>
                <a:lnTo>
                  <a:pt x="208" y="367"/>
                </a:lnTo>
                <a:lnTo>
                  <a:pt x="199" y="370"/>
                </a:lnTo>
                <a:lnTo>
                  <a:pt x="199" y="370"/>
                </a:lnTo>
                <a:lnTo>
                  <a:pt x="186" y="373"/>
                </a:lnTo>
                <a:lnTo>
                  <a:pt x="186" y="373"/>
                </a:lnTo>
                <a:lnTo>
                  <a:pt x="179" y="374"/>
                </a:lnTo>
                <a:lnTo>
                  <a:pt x="179" y="374"/>
                </a:lnTo>
                <a:lnTo>
                  <a:pt x="194" y="373"/>
                </a:lnTo>
                <a:lnTo>
                  <a:pt x="208" y="368"/>
                </a:lnTo>
                <a:lnTo>
                  <a:pt x="208" y="368"/>
                </a:lnTo>
                <a:close/>
                <a:moveTo>
                  <a:pt x="96" y="222"/>
                </a:moveTo>
                <a:lnTo>
                  <a:pt x="96" y="222"/>
                </a:lnTo>
                <a:lnTo>
                  <a:pt x="91" y="229"/>
                </a:lnTo>
                <a:lnTo>
                  <a:pt x="85" y="238"/>
                </a:lnTo>
                <a:lnTo>
                  <a:pt x="85" y="238"/>
                </a:lnTo>
                <a:lnTo>
                  <a:pt x="88" y="239"/>
                </a:lnTo>
                <a:lnTo>
                  <a:pt x="88" y="239"/>
                </a:lnTo>
                <a:lnTo>
                  <a:pt x="96" y="222"/>
                </a:lnTo>
                <a:lnTo>
                  <a:pt x="96" y="222"/>
                </a:lnTo>
                <a:close/>
                <a:moveTo>
                  <a:pt x="55" y="182"/>
                </a:moveTo>
                <a:lnTo>
                  <a:pt x="55" y="182"/>
                </a:lnTo>
                <a:lnTo>
                  <a:pt x="55" y="182"/>
                </a:lnTo>
                <a:lnTo>
                  <a:pt x="55" y="182"/>
                </a:lnTo>
                <a:lnTo>
                  <a:pt x="55" y="189"/>
                </a:lnTo>
                <a:lnTo>
                  <a:pt x="55" y="189"/>
                </a:lnTo>
                <a:lnTo>
                  <a:pt x="55" y="192"/>
                </a:lnTo>
                <a:lnTo>
                  <a:pt x="58" y="195"/>
                </a:lnTo>
                <a:lnTo>
                  <a:pt x="58" y="195"/>
                </a:lnTo>
                <a:lnTo>
                  <a:pt x="59" y="191"/>
                </a:lnTo>
                <a:lnTo>
                  <a:pt x="59" y="191"/>
                </a:lnTo>
                <a:lnTo>
                  <a:pt x="59" y="189"/>
                </a:lnTo>
                <a:lnTo>
                  <a:pt x="59" y="189"/>
                </a:lnTo>
                <a:lnTo>
                  <a:pt x="58" y="185"/>
                </a:lnTo>
                <a:lnTo>
                  <a:pt x="55" y="182"/>
                </a:lnTo>
                <a:lnTo>
                  <a:pt x="55" y="182"/>
                </a:lnTo>
                <a:close/>
                <a:moveTo>
                  <a:pt x="98" y="206"/>
                </a:moveTo>
                <a:lnTo>
                  <a:pt x="98" y="206"/>
                </a:lnTo>
                <a:lnTo>
                  <a:pt x="89" y="224"/>
                </a:lnTo>
                <a:lnTo>
                  <a:pt x="89" y="224"/>
                </a:lnTo>
                <a:lnTo>
                  <a:pt x="89" y="224"/>
                </a:lnTo>
                <a:lnTo>
                  <a:pt x="89" y="224"/>
                </a:lnTo>
                <a:lnTo>
                  <a:pt x="99" y="211"/>
                </a:lnTo>
                <a:lnTo>
                  <a:pt x="99" y="211"/>
                </a:lnTo>
                <a:lnTo>
                  <a:pt x="98" y="206"/>
                </a:lnTo>
                <a:lnTo>
                  <a:pt x="98" y="206"/>
                </a:lnTo>
                <a:close/>
                <a:moveTo>
                  <a:pt x="173" y="279"/>
                </a:moveTo>
                <a:lnTo>
                  <a:pt x="173" y="279"/>
                </a:lnTo>
                <a:lnTo>
                  <a:pt x="163" y="295"/>
                </a:lnTo>
                <a:lnTo>
                  <a:pt x="163" y="295"/>
                </a:lnTo>
                <a:lnTo>
                  <a:pt x="163" y="296"/>
                </a:lnTo>
                <a:lnTo>
                  <a:pt x="164" y="297"/>
                </a:lnTo>
                <a:lnTo>
                  <a:pt x="164" y="297"/>
                </a:lnTo>
                <a:lnTo>
                  <a:pt x="164" y="297"/>
                </a:lnTo>
                <a:lnTo>
                  <a:pt x="164" y="297"/>
                </a:lnTo>
                <a:lnTo>
                  <a:pt x="173" y="280"/>
                </a:lnTo>
                <a:lnTo>
                  <a:pt x="173" y="280"/>
                </a:lnTo>
                <a:lnTo>
                  <a:pt x="173" y="280"/>
                </a:lnTo>
                <a:lnTo>
                  <a:pt x="173" y="279"/>
                </a:lnTo>
                <a:lnTo>
                  <a:pt x="173" y="279"/>
                </a:lnTo>
                <a:close/>
                <a:moveTo>
                  <a:pt x="150" y="293"/>
                </a:moveTo>
                <a:lnTo>
                  <a:pt x="150" y="293"/>
                </a:lnTo>
                <a:lnTo>
                  <a:pt x="142" y="309"/>
                </a:lnTo>
                <a:lnTo>
                  <a:pt x="142" y="309"/>
                </a:lnTo>
                <a:lnTo>
                  <a:pt x="142" y="310"/>
                </a:lnTo>
                <a:lnTo>
                  <a:pt x="142" y="310"/>
                </a:lnTo>
                <a:lnTo>
                  <a:pt x="153" y="297"/>
                </a:lnTo>
                <a:lnTo>
                  <a:pt x="153" y="297"/>
                </a:lnTo>
                <a:lnTo>
                  <a:pt x="150" y="293"/>
                </a:lnTo>
                <a:lnTo>
                  <a:pt x="150" y="293"/>
                </a:lnTo>
                <a:close/>
                <a:moveTo>
                  <a:pt x="145" y="287"/>
                </a:moveTo>
                <a:lnTo>
                  <a:pt x="145" y="287"/>
                </a:lnTo>
                <a:lnTo>
                  <a:pt x="137" y="302"/>
                </a:lnTo>
                <a:lnTo>
                  <a:pt x="137" y="302"/>
                </a:lnTo>
                <a:lnTo>
                  <a:pt x="147" y="290"/>
                </a:lnTo>
                <a:lnTo>
                  <a:pt x="147" y="290"/>
                </a:lnTo>
                <a:lnTo>
                  <a:pt x="145" y="287"/>
                </a:lnTo>
                <a:lnTo>
                  <a:pt x="145" y="287"/>
                </a:lnTo>
                <a:close/>
                <a:moveTo>
                  <a:pt x="213" y="317"/>
                </a:moveTo>
                <a:lnTo>
                  <a:pt x="213" y="317"/>
                </a:lnTo>
                <a:lnTo>
                  <a:pt x="211" y="317"/>
                </a:lnTo>
                <a:lnTo>
                  <a:pt x="211" y="317"/>
                </a:lnTo>
                <a:lnTo>
                  <a:pt x="208" y="317"/>
                </a:lnTo>
                <a:lnTo>
                  <a:pt x="207" y="313"/>
                </a:lnTo>
                <a:lnTo>
                  <a:pt x="207" y="313"/>
                </a:lnTo>
                <a:lnTo>
                  <a:pt x="208" y="310"/>
                </a:lnTo>
                <a:lnTo>
                  <a:pt x="208" y="310"/>
                </a:lnTo>
                <a:lnTo>
                  <a:pt x="210" y="303"/>
                </a:lnTo>
                <a:lnTo>
                  <a:pt x="210" y="303"/>
                </a:lnTo>
                <a:lnTo>
                  <a:pt x="208" y="303"/>
                </a:lnTo>
                <a:lnTo>
                  <a:pt x="208" y="303"/>
                </a:lnTo>
                <a:lnTo>
                  <a:pt x="206" y="310"/>
                </a:lnTo>
                <a:lnTo>
                  <a:pt x="206" y="310"/>
                </a:lnTo>
                <a:lnTo>
                  <a:pt x="206" y="312"/>
                </a:lnTo>
                <a:lnTo>
                  <a:pt x="206" y="312"/>
                </a:lnTo>
                <a:lnTo>
                  <a:pt x="207" y="316"/>
                </a:lnTo>
                <a:lnTo>
                  <a:pt x="210" y="320"/>
                </a:lnTo>
                <a:lnTo>
                  <a:pt x="210" y="320"/>
                </a:lnTo>
                <a:lnTo>
                  <a:pt x="211" y="322"/>
                </a:lnTo>
                <a:lnTo>
                  <a:pt x="211" y="322"/>
                </a:lnTo>
                <a:lnTo>
                  <a:pt x="213" y="317"/>
                </a:lnTo>
                <a:lnTo>
                  <a:pt x="213" y="317"/>
                </a:lnTo>
                <a:close/>
                <a:moveTo>
                  <a:pt x="56" y="178"/>
                </a:moveTo>
                <a:lnTo>
                  <a:pt x="56" y="178"/>
                </a:lnTo>
                <a:lnTo>
                  <a:pt x="62" y="185"/>
                </a:lnTo>
                <a:lnTo>
                  <a:pt x="62" y="185"/>
                </a:lnTo>
                <a:lnTo>
                  <a:pt x="65" y="178"/>
                </a:lnTo>
                <a:lnTo>
                  <a:pt x="65" y="178"/>
                </a:lnTo>
                <a:lnTo>
                  <a:pt x="56" y="178"/>
                </a:lnTo>
                <a:lnTo>
                  <a:pt x="56" y="178"/>
                </a:lnTo>
                <a:close/>
                <a:moveTo>
                  <a:pt x="126" y="290"/>
                </a:moveTo>
                <a:lnTo>
                  <a:pt x="126" y="290"/>
                </a:lnTo>
                <a:lnTo>
                  <a:pt x="129" y="290"/>
                </a:lnTo>
                <a:lnTo>
                  <a:pt x="129" y="290"/>
                </a:lnTo>
                <a:lnTo>
                  <a:pt x="130" y="289"/>
                </a:lnTo>
                <a:lnTo>
                  <a:pt x="130" y="289"/>
                </a:lnTo>
                <a:lnTo>
                  <a:pt x="133" y="283"/>
                </a:lnTo>
                <a:lnTo>
                  <a:pt x="133" y="283"/>
                </a:lnTo>
                <a:lnTo>
                  <a:pt x="133" y="282"/>
                </a:lnTo>
                <a:lnTo>
                  <a:pt x="133" y="279"/>
                </a:lnTo>
                <a:lnTo>
                  <a:pt x="133" y="279"/>
                </a:lnTo>
                <a:lnTo>
                  <a:pt x="125" y="289"/>
                </a:lnTo>
                <a:lnTo>
                  <a:pt x="125" y="289"/>
                </a:lnTo>
                <a:lnTo>
                  <a:pt x="126" y="290"/>
                </a:lnTo>
                <a:lnTo>
                  <a:pt x="126" y="290"/>
                </a:lnTo>
                <a:close/>
                <a:moveTo>
                  <a:pt x="186" y="194"/>
                </a:moveTo>
                <a:lnTo>
                  <a:pt x="186" y="194"/>
                </a:lnTo>
                <a:lnTo>
                  <a:pt x="180" y="201"/>
                </a:lnTo>
                <a:lnTo>
                  <a:pt x="174" y="209"/>
                </a:lnTo>
                <a:lnTo>
                  <a:pt x="174" y="209"/>
                </a:lnTo>
                <a:lnTo>
                  <a:pt x="176" y="209"/>
                </a:lnTo>
                <a:lnTo>
                  <a:pt x="176" y="209"/>
                </a:lnTo>
                <a:lnTo>
                  <a:pt x="184" y="198"/>
                </a:lnTo>
                <a:lnTo>
                  <a:pt x="184" y="198"/>
                </a:lnTo>
                <a:lnTo>
                  <a:pt x="187" y="195"/>
                </a:lnTo>
                <a:lnTo>
                  <a:pt x="187" y="195"/>
                </a:lnTo>
                <a:lnTo>
                  <a:pt x="186" y="194"/>
                </a:lnTo>
                <a:lnTo>
                  <a:pt x="186" y="194"/>
                </a:lnTo>
                <a:close/>
                <a:moveTo>
                  <a:pt x="38" y="83"/>
                </a:moveTo>
                <a:lnTo>
                  <a:pt x="38" y="83"/>
                </a:lnTo>
                <a:lnTo>
                  <a:pt x="44" y="87"/>
                </a:lnTo>
                <a:lnTo>
                  <a:pt x="49" y="90"/>
                </a:lnTo>
                <a:lnTo>
                  <a:pt x="49" y="90"/>
                </a:lnTo>
                <a:lnTo>
                  <a:pt x="44" y="86"/>
                </a:lnTo>
                <a:lnTo>
                  <a:pt x="41" y="80"/>
                </a:lnTo>
                <a:lnTo>
                  <a:pt x="41" y="80"/>
                </a:lnTo>
                <a:lnTo>
                  <a:pt x="38" y="83"/>
                </a:lnTo>
                <a:lnTo>
                  <a:pt x="38" y="83"/>
                </a:lnTo>
                <a:close/>
                <a:moveTo>
                  <a:pt x="110" y="259"/>
                </a:moveTo>
                <a:lnTo>
                  <a:pt x="110" y="259"/>
                </a:lnTo>
                <a:lnTo>
                  <a:pt x="110" y="259"/>
                </a:lnTo>
                <a:lnTo>
                  <a:pt x="110" y="259"/>
                </a:lnTo>
                <a:lnTo>
                  <a:pt x="110" y="260"/>
                </a:lnTo>
                <a:lnTo>
                  <a:pt x="110" y="260"/>
                </a:lnTo>
                <a:lnTo>
                  <a:pt x="99" y="275"/>
                </a:lnTo>
                <a:lnTo>
                  <a:pt x="99" y="275"/>
                </a:lnTo>
                <a:lnTo>
                  <a:pt x="99" y="276"/>
                </a:lnTo>
                <a:lnTo>
                  <a:pt x="100" y="278"/>
                </a:lnTo>
                <a:lnTo>
                  <a:pt x="100" y="278"/>
                </a:lnTo>
                <a:lnTo>
                  <a:pt x="110" y="259"/>
                </a:lnTo>
                <a:lnTo>
                  <a:pt x="110" y="259"/>
                </a:lnTo>
                <a:close/>
                <a:moveTo>
                  <a:pt x="99" y="256"/>
                </a:moveTo>
                <a:lnTo>
                  <a:pt x="99" y="256"/>
                </a:lnTo>
                <a:lnTo>
                  <a:pt x="99" y="256"/>
                </a:lnTo>
                <a:lnTo>
                  <a:pt x="99" y="256"/>
                </a:lnTo>
                <a:lnTo>
                  <a:pt x="100" y="253"/>
                </a:lnTo>
                <a:lnTo>
                  <a:pt x="100" y="253"/>
                </a:lnTo>
                <a:lnTo>
                  <a:pt x="105" y="242"/>
                </a:lnTo>
                <a:lnTo>
                  <a:pt x="105" y="242"/>
                </a:lnTo>
                <a:lnTo>
                  <a:pt x="106" y="241"/>
                </a:lnTo>
                <a:lnTo>
                  <a:pt x="106" y="241"/>
                </a:lnTo>
                <a:lnTo>
                  <a:pt x="108" y="239"/>
                </a:lnTo>
                <a:lnTo>
                  <a:pt x="109" y="236"/>
                </a:lnTo>
                <a:lnTo>
                  <a:pt x="109" y="236"/>
                </a:lnTo>
                <a:lnTo>
                  <a:pt x="108" y="236"/>
                </a:lnTo>
                <a:lnTo>
                  <a:pt x="108" y="236"/>
                </a:lnTo>
                <a:lnTo>
                  <a:pt x="100" y="248"/>
                </a:lnTo>
                <a:lnTo>
                  <a:pt x="100" y="248"/>
                </a:lnTo>
                <a:lnTo>
                  <a:pt x="100" y="249"/>
                </a:lnTo>
                <a:lnTo>
                  <a:pt x="100" y="249"/>
                </a:lnTo>
                <a:lnTo>
                  <a:pt x="99" y="256"/>
                </a:lnTo>
                <a:lnTo>
                  <a:pt x="99" y="256"/>
                </a:lnTo>
                <a:close/>
                <a:moveTo>
                  <a:pt x="45" y="189"/>
                </a:moveTo>
                <a:lnTo>
                  <a:pt x="45" y="189"/>
                </a:lnTo>
                <a:lnTo>
                  <a:pt x="44" y="189"/>
                </a:lnTo>
                <a:lnTo>
                  <a:pt x="44" y="192"/>
                </a:lnTo>
                <a:lnTo>
                  <a:pt x="44" y="192"/>
                </a:lnTo>
                <a:lnTo>
                  <a:pt x="49" y="202"/>
                </a:lnTo>
                <a:lnTo>
                  <a:pt x="49" y="202"/>
                </a:lnTo>
                <a:lnTo>
                  <a:pt x="51" y="204"/>
                </a:lnTo>
                <a:lnTo>
                  <a:pt x="51" y="204"/>
                </a:lnTo>
                <a:lnTo>
                  <a:pt x="51" y="204"/>
                </a:lnTo>
                <a:lnTo>
                  <a:pt x="51" y="204"/>
                </a:lnTo>
                <a:lnTo>
                  <a:pt x="51" y="201"/>
                </a:lnTo>
                <a:lnTo>
                  <a:pt x="51" y="201"/>
                </a:lnTo>
                <a:lnTo>
                  <a:pt x="45" y="189"/>
                </a:lnTo>
                <a:lnTo>
                  <a:pt x="45" y="189"/>
                </a:lnTo>
                <a:close/>
                <a:moveTo>
                  <a:pt x="216" y="295"/>
                </a:moveTo>
                <a:lnTo>
                  <a:pt x="216" y="295"/>
                </a:lnTo>
                <a:lnTo>
                  <a:pt x="216" y="295"/>
                </a:lnTo>
                <a:lnTo>
                  <a:pt x="216" y="295"/>
                </a:lnTo>
                <a:lnTo>
                  <a:pt x="213" y="303"/>
                </a:lnTo>
                <a:lnTo>
                  <a:pt x="211" y="313"/>
                </a:lnTo>
                <a:lnTo>
                  <a:pt x="211" y="313"/>
                </a:lnTo>
                <a:lnTo>
                  <a:pt x="213" y="312"/>
                </a:lnTo>
                <a:lnTo>
                  <a:pt x="214" y="309"/>
                </a:lnTo>
                <a:lnTo>
                  <a:pt x="214" y="309"/>
                </a:lnTo>
                <a:lnTo>
                  <a:pt x="214" y="306"/>
                </a:lnTo>
                <a:lnTo>
                  <a:pt x="214" y="306"/>
                </a:lnTo>
                <a:lnTo>
                  <a:pt x="216" y="295"/>
                </a:lnTo>
                <a:lnTo>
                  <a:pt x="216" y="295"/>
                </a:lnTo>
                <a:close/>
                <a:moveTo>
                  <a:pt x="234" y="16"/>
                </a:moveTo>
                <a:lnTo>
                  <a:pt x="234" y="16"/>
                </a:lnTo>
                <a:lnTo>
                  <a:pt x="228" y="16"/>
                </a:lnTo>
                <a:lnTo>
                  <a:pt x="224" y="17"/>
                </a:lnTo>
                <a:lnTo>
                  <a:pt x="217" y="22"/>
                </a:lnTo>
                <a:lnTo>
                  <a:pt x="217" y="22"/>
                </a:lnTo>
                <a:lnTo>
                  <a:pt x="226" y="19"/>
                </a:lnTo>
                <a:lnTo>
                  <a:pt x="234" y="16"/>
                </a:lnTo>
                <a:lnTo>
                  <a:pt x="234" y="16"/>
                </a:lnTo>
                <a:close/>
                <a:moveTo>
                  <a:pt x="169" y="151"/>
                </a:moveTo>
                <a:lnTo>
                  <a:pt x="169" y="151"/>
                </a:lnTo>
                <a:lnTo>
                  <a:pt x="167" y="150"/>
                </a:lnTo>
                <a:lnTo>
                  <a:pt x="166" y="151"/>
                </a:lnTo>
                <a:lnTo>
                  <a:pt x="166" y="151"/>
                </a:lnTo>
                <a:lnTo>
                  <a:pt x="166" y="154"/>
                </a:lnTo>
                <a:lnTo>
                  <a:pt x="166" y="154"/>
                </a:lnTo>
                <a:lnTo>
                  <a:pt x="164" y="157"/>
                </a:lnTo>
                <a:lnTo>
                  <a:pt x="164" y="157"/>
                </a:lnTo>
                <a:lnTo>
                  <a:pt x="163" y="162"/>
                </a:lnTo>
                <a:lnTo>
                  <a:pt x="163" y="162"/>
                </a:lnTo>
                <a:lnTo>
                  <a:pt x="163" y="164"/>
                </a:lnTo>
                <a:lnTo>
                  <a:pt x="163" y="164"/>
                </a:lnTo>
                <a:lnTo>
                  <a:pt x="164" y="164"/>
                </a:lnTo>
                <a:lnTo>
                  <a:pt x="164" y="164"/>
                </a:lnTo>
                <a:lnTo>
                  <a:pt x="169" y="151"/>
                </a:lnTo>
                <a:lnTo>
                  <a:pt x="169" y="151"/>
                </a:lnTo>
                <a:close/>
                <a:moveTo>
                  <a:pt x="44" y="235"/>
                </a:moveTo>
                <a:lnTo>
                  <a:pt x="44" y="235"/>
                </a:lnTo>
                <a:lnTo>
                  <a:pt x="41" y="222"/>
                </a:lnTo>
                <a:lnTo>
                  <a:pt x="37" y="208"/>
                </a:lnTo>
                <a:lnTo>
                  <a:pt x="37" y="208"/>
                </a:lnTo>
                <a:lnTo>
                  <a:pt x="39" y="222"/>
                </a:lnTo>
                <a:lnTo>
                  <a:pt x="44" y="235"/>
                </a:lnTo>
                <a:lnTo>
                  <a:pt x="44" y="235"/>
                </a:lnTo>
                <a:close/>
                <a:moveTo>
                  <a:pt x="260" y="44"/>
                </a:moveTo>
                <a:lnTo>
                  <a:pt x="260" y="44"/>
                </a:lnTo>
                <a:lnTo>
                  <a:pt x="257" y="43"/>
                </a:lnTo>
                <a:lnTo>
                  <a:pt x="257" y="43"/>
                </a:lnTo>
                <a:lnTo>
                  <a:pt x="257" y="49"/>
                </a:lnTo>
                <a:lnTo>
                  <a:pt x="258" y="52"/>
                </a:lnTo>
                <a:lnTo>
                  <a:pt x="260" y="54"/>
                </a:lnTo>
                <a:lnTo>
                  <a:pt x="260" y="54"/>
                </a:lnTo>
                <a:lnTo>
                  <a:pt x="260" y="44"/>
                </a:lnTo>
                <a:lnTo>
                  <a:pt x="260" y="44"/>
                </a:lnTo>
                <a:close/>
                <a:moveTo>
                  <a:pt x="46" y="205"/>
                </a:moveTo>
                <a:lnTo>
                  <a:pt x="46" y="205"/>
                </a:lnTo>
                <a:lnTo>
                  <a:pt x="49" y="212"/>
                </a:lnTo>
                <a:lnTo>
                  <a:pt x="54" y="219"/>
                </a:lnTo>
                <a:lnTo>
                  <a:pt x="54" y="219"/>
                </a:lnTo>
                <a:lnTo>
                  <a:pt x="55" y="218"/>
                </a:lnTo>
                <a:lnTo>
                  <a:pt x="55" y="218"/>
                </a:lnTo>
                <a:lnTo>
                  <a:pt x="46" y="205"/>
                </a:lnTo>
                <a:lnTo>
                  <a:pt x="46" y="205"/>
                </a:lnTo>
                <a:close/>
                <a:moveTo>
                  <a:pt x="285" y="104"/>
                </a:moveTo>
                <a:lnTo>
                  <a:pt x="285" y="104"/>
                </a:lnTo>
                <a:lnTo>
                  <a:pt x="288" y="106"/>
                </a:lnTo>
                <a:lnTo>
                  <a:pt x="288" y="106"/>
                </a:lnTo>
                <a:lnTo>
                  <a:pt x="287" y="90"/>
                </a:lnTo>
                <a:lnTo>
                  <a:pt x="287" y="90"/>
                </a:lnTo>
                <a:lnTo>
                  <a:pt x="285" y="97"/>
                </a:lnTo>
                <a:lnTo>
                  <a:pt x="285" y="104"/>
                </a:lnTo>
                <a:lnTo>
                  <a:pt x="285" y="104"/>
                </a:lnTo>
                <a:close/>
                <a:moveTo>
                  <a:pt x="48" y="216"/>
                </a:moveTo>
                <a:lnTo>
                  <a:pt x="48" y="216"/>
                </a:lnTo>
                <a:lnTo>
                  <a:pt x="46" y="216"/>
                </a:lnTo>
                <a:lnTo>
                  <a:pt x="46" y="216"/>
                </a:lnTo>
                <a:lnTo>
                  <a:pt x="49" y="228"/>
                </a:lnTo>
                <a:lnTo>
                  <a:pt x="49" y="228"/>
                </a:lnTo>
                <a:lnTo>
                  <a:pt x="49" y="229"/>
                </a:lnTo>
                <a:lnTo>
                  <a:pt x="49" y="229"/>
                </a:lnTo>
                <a:lnTo>
                  <a:pt x="52" y="224"/>
                </a:lnTo>
                <a:lnTo>
                  <a:pt x="52" y="224"/>
                </a:lnTo>
                <a:lnTo>
                  <a:pt x="48" y="216"/>
                </a:lnTo>
                <a:lnTo>
                  <a:pt x="48" y="216"/>
                </a:lnTo>
                <a:close/>
                <a:moveTo>
                  <a:pt x="146" y="367"/>
                </a:moveTo>
                <a:lnTo>
                  <a:pt x="146" y="367"/>
                </a:lnTo>
                <a:lnTo>
                  <a:pt x="147" y="366"/>
                </a:lnTo>
                <a:lnTo>
                  <a:pt x="147" y="366"/>
                </a:lnTo>
                <a:lnTo>
                  <a:pt x="143" y="366"/>
                </a:lnTo>
                <a:lnTo>
                  <a:pt x="143" y="366"/>
                </a:lnTo>
                <a:lnTo>
                  <a:pt x="133" y="366"/>
                </a:lnTo>
                <a:lnTo>
                  <a:pt x="133" y="366"/>
                </a:lnTo>
                <a:lnTo>
                  <a:pt x="133" y="366"/>
                </a:lnTo>
                <a:lnTo>
                  <a:pt x="132" y="367"/>
                </a:lnTo>
                <a:lnTo>
                  <a:pt x="132" y="367"/>
                </a:lnTo>
                <a:lnTo>
                  <a:pt x="146" y="367"/>
                </a:lnTo>
                <a:lnTo>
                  <a:pt x="146" y="367"/>
                </a:lnTo>
                <a:close/>
                <a:moveTo>
                  <a:pt x="261" y="221"/>
                </a:moveTo>
                <a:lnTo>
                  <a:pt x="261" y="221"/>
                </a:lnTo>
                <a:lnTo>
                  <a:pt x="261" y="221"/>
                </a:lnTo>
                <a:lnTo>
                  <a:pt x="261" y="221"/>
                </a:lnTo>
                <a:lnTo>
                  <a:pt x="260" y="228"/>
                </a:lnTo>
                <a:lnTo>
                  <a:pt x="260" y="228"/>
                </a:lnTo>
                <a:lnTo>
                  <a:pt x="260" y="229"/>
                </a:lnTo>
                <a:lnTo>
                  <a:pt x="260" y="229"/>
                </a:lnTo>
                <a:lnTo>
                  <a:pt x="260" y="231"/>
                </a:lnTo>
                <a:lnTo>
                  <a:pt x="258" y="232"/>
                </a:lnTo>
                <a:lnTo>
                  <a:pt x="258" y="232"/>
                </a:lnTo>
                <a:lnTo>
                  <a:pt x="258" y="235"/>
                </a:lnTo>
                <a:lnTo>
                  <a:pt x="258" y="235"/>
                </a:lnTo>
                <a:lnTo>
                  <a:pt x="258" y="236"/>
                </a:lnTo>
                <a:lnTo>
                  <a:pt x="258" y="238"/>
                </a:lnTo>
                <a:lnTo>
                  <a:pt x="258" y="238"/>
                </a:lnTo>
                <a:lnTo>
                  <a:pt x="257" y="241"/>
                </a:lnTo>
                <a:lnTo>
                  <a:pt x="257" y="241"/>
                </a:lnTo>
                <a:lnTo>
                  <a:pt x="257" y="249"/>
                </a:lnTo>
                <a:lnTo>
                  <a:pt x="257" y="249"/>
                </a:lnTo>
                <a:lnTo>
                  <a:pt x="257" y="249"/>
                </a:lnTo>
                <a:lnTo>
                  <a:pt x="257" y="249"/>
                </a:lnTo>
                <a:lnTo>
                  <a:pt x="261" y="221"/>
                </a:lnTo>
                <a:lnTo>
                  <a:pt x="261" y="221"/>
                </a:lnTo>
                <a:close/>
                <a:moveTo>
                  <a:pt x="17" y="107"/>
                </a:moveTo>
                <a:lnTo>
                  <a:pt x="17" y="107"/>
                </a:lnTo>
                <a:lnTo>
                  <a:pt x="15" y="111"/>
                </a:lnTo>
                <a:lnTo>
                  <a:pt x="14" y="116"/>
                </a:lnTo>
                <a:lnTo>
                  <a:pt x="14" y="116"/>
                </a:lnTo>
                <a:lnTo>
                  <a:pt x="21" y="110"/>
                </a:lnTo>
                <a:lnTo>
                  <a:pt x="21" y="110"/>
                </a:lnTo>
                <a:lnTo>
                  <a:pt x="17" y="107"/>
                </a:lnTo>
                <a:lnTo>
                  <a:pt x="17" y="107"/>
                </a:lnTo>
                <a:close/>
                <a:moveTo>
                  <a:pt x="22" y="123"/>
                </a:moveTo>
                <a:lnTo>
                  <a:pt x="22" y="123"/>
                </a:lnTo>
                <a:lnTo>
                  <a:pt x="22" y="123"/>
                </a:lnTo>
                <a:lnTo>
                  <a:pt x="22" y="123"/>
                </a:lnTo>
                <a:lnTo>
                  <a:pt x="31" y="116"/>
                </a:lnTo>
                <a:lnTo>
                  <a:pt x="31" y="116"/>
                </a:lnTo>
                <a:lnTo>
                  <a:pt x="27" y="114"/>
                </a:lnTo>
                <a:lnTo>
                  <a:pt x="27" y="114"/>
                </a:lnTo>
                <a:lnTo>
                  <a:pt x="22" y="123"/>
                </a:lnTo>
                <a:lnTo>
                  <a:pt x="22" y="123"/>
                </a:lnTo>
                <a:close/>
                <a:moveTo>
                  <a:pt x="190" y="349"/>
                </a:moveTo>
                <a:lnTo>
                  <a:pt x="190" y="349"/>
                </a:lnTo>
                <a:lnTo>
                  <a:pt x="189" y="357"/>
                </a:lnTo>
                <a:lnTo>
                  <a:pt x="189" y="357"/>
                </a:lnTo>
                <a:lnTo>
                  <a:pt x="189" y="357"/>
                </a:lnTo>
                <a:lnTo>
                  <a:pt x="189" y="357"/>
                </a:lnTo>
                <a:lnTo>
                  <a:pt x="194" y="353"/>
                </a:lnTo>
                <a:lnTo>
                  <a:pt x="194" y="353"/>
                </a:lnTo>
                <a:lnTo>
                  <a:pt x="190" y="349"/>
                </a:lnTo>
                <a:lnTo>
                  <a:pt x="190" y="349"/>
                </a:lnTo>
                <a:close/>
                <a:moveTo>
                  <a:pt x="189" y="198"/>
                </a:moveTo>
                <a:lnTo>
                  <a:pt x="189" y="198"/>
                </a:lnTo>
                <a:lnTo>
                  <a:pt x="180" y="212"/>
                </a:lnTo>
                <a:lnTo>
                  <a:pt x="180" y="212"/>
                </a:lnTo>
                <a:lnTo>
                  <a:pt x="180" y="212"/>
                </a:lnTo>
                <a:lnTo>
                  <a:pt x="180" y="212"/>
                </a:lnTo>
                <a:lnTo>
                  <a:pt x="190" y="201"/>
                </a:lnTo>
                <a:lnTo>
                  <a:pt x="190" y="201"/>
                </a:lnTo>
                <a:lnTo>
                  <a:pt x="189" y="198"/>
                </a:lnTo>
                <a:lnTo>
                  <a:pt x="189" y="198"/>
                </a:lnTo>
                <a:close/>
                <a:moveTo>
                  <a:pt x="108" y="226"/>
                </a:moveTo>
                <a:lnTo>
                  <a:pt x="108" y="226"/>
                </a:lnTo>
                <a:lnTo>
                  <a:pt x="106" y="228"/>
                </a:lnTo>
                <a:lnTo>
                  <a:pt x="106" y="228"/>
                </a:lnTo>
                <a:lnTo>
                  <a:pt x="105" y="233"/>
                </a:lnTo>
                <a:lnTo>
                  <a:pt x="105" y="233"/>
                </a:lnTo>
                <a:lnTo>
                  <a:pt x="103" y="235"/>
                </a:lnTo>
                <a:lnTo>
                  <a:pt x="103" y="236"/>
                </a:lnTo>
                <a:lnTo>
                  <a:pt x="103" y="236"/>
                </a:lnTo>
                <a:lnTo>
                  <a:pt x="109" y="229"/>
                </a:lnTo>
                <a:lnTo>
                  <a:pt x="109" y="229"/>
                </a:lnTo>
                <a:lnTo>
                  <a:pt x="108" y="226"/>
                </a:lnTo>
                <a:lnTo>
                  <a:pt x="108" y="226"/>
                </a:lnTo>
                <a:close/>
                <a:moveTo>
                  <a:pt x="235" y="44"/>
                </a:moveTo>
                <a:lnTo>
                  <a:pt x="235" y="44"/>
                </a:lnTo>
                <a:lnTo>
                  <a:pt x="231" y="47"/>
                </a:lnTo>
                <a:lnTo>
                  <a:pt x="231" y="47"/>
                </a:lnTo>
                <a:lnTo>
                  <a:pt x="240" y="54"/>
                </a:lnTo>
                <a:lnTo>
                  <a:pt x="240" y="54"/>
                </a:lnTo>
                <a:lnTo>
                  <a:pt x="240" y="52"/>
                </a:lnTo>
                <a:lnTo>
                  <a:pt x="240" y="52"/>
                </a:lnTo>
                <a:lnTo>
                  <a:pt x="237" y="52"/>
                </a:lnTo>
                <a:lnTo>
                  <a:pt x="235" y="50"/>
                </a:lnTo>
                <a:lnTo>
                  <a:pt x="235" y="50"/>
                </a:lnTo>
                <a:lnTo>
                  <a:pt x="235" y="47"/>
                </a:lnTo>
                <a:lnTo>
                  <a:pt x="235" y="44"/>
                </a:lnTo>
                <a:lnTo>
                  <a:pt x="235" y="44"/>
                </a:lnTo>
                <a:close/>
                <a:moveTo>
                  <a:pt x="184" y="357"/>
                </a:moveTo>
                <a:lnTo>
                  <a:pt x="184" y="357"/>
                </a:lnTo>
                <a:lnTo>
                  <a:pt x="187" y="347"/>
                </a:lnTo>
                <a:lnTo>
                  <a:pt x="187" y="347"/>
                </a:lnTo>
                <a:lnTo>
                  <a:pt x="187" y="347"/>
                </a:lnTo>
                <a:lnTo>
                  <a:pt x="187" y="347"/>
                </a:lnTo>
                <a:lnTo>
                  <a:pt x="181" y="357"/>
                </a:lnTo>
                <a:lnTo>
                  <a:pt x="181" y="357"/>
                </a:lnTo>
                <a:lnTo>
                  <a:pt x="184" y="357"/>
                </a:lnTo>
                <a:lnTo>
                  <a:pt x="184" y="357"/>
                </a:lnTo>
                <a:close/>
                <a:moveTo>
                  <a:pt x="17" y="140"/>
                </a:moveTo>
                <a:lnTo>
                  <a:pt x="17" y="140"/>
                </a:lnTo>
                <a:lnTo>
                  <a:pt x="12" y="130"/>
                </a:lnTo>
                <a:lnTo>
                  <a:pt x="12" y="130"/>
                </a:lnTo>
                <a:lnTo>
                  <a:pt x="11" y="120"/>
                </a:lnTo>
                <a:lnTo>
                  <a:pt x="11" y="120"/>
                </a:lnTo>
                <a:lnTo>
                  <a:pt x="11" y="125"/>
                </a:lnTo>
                <a:lnTo>
                  <a:pt x="12" y="131"/>
                </a:lnTo>
                <a:lnTo>
                  <a:pt x="14" y="135"/>
                </a:lnTo>
                <a:lnTo>
                  <a:pt x="17" y="140"/>
                </a:lnTo>
                <a:lnTo>
                  <a:pt x="17" y="140"/>
                </a:lnTo>
                <a:close/>
                <a:moveTo>
                  <a:pt x="45" y="29"/>
                </a:moveTo>
                <a:lnTo>
                  <a:pt x="45" y="29"/>
                </a:lnTo>
                <a:lnTo>
                  <a:pt x="44" y="29"/>
                </a:lnTo>
                <a:lnTo>
                  <a:pt x="44" y="29"/>
                </a:lnTo>
                <a:lnTo>
                  <a:pt x="34" y="36"/>
                </a:lnTo>
                <a:lnTo>
                  <a:pt x="34" y="36"/>
                </a:lnTo>
                <a:lnTo>
                  <a:pt x="32" y="37"/>
                </a:lnTo>
                <a:lnTo>
                  <a:pt x="32" y="37"/>
                </a:lnTo>
                <a:lnTo>
                  <a:pt x="32" y="39"/>
                </a:lnTo>
                <a:lnTo>
                  <a:pt x="32" y="39"/>
                </a:lnTo>
                <a:lnTo>
                  <a:pt x="34" y="39"/>
                </a:lnTo>
                <a:lnTo>
                  <a:pt x="34" y="39"/>
                </a:lnTo>
                <a:lnTo>
                  <a:pt x="45" y="29"/>
                </a:lnTo>
                <a:lnTo>
                  <a:pt x="45" y="29"/>
                </a:lnTo>
                <a:close/>
                <a:moveTo>
                  <a:pt x="76" y="178"/>
                </a:move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1" y="177"/>
                </a:lnTo>
                <a:lnTo>
                  <a:pt x="71" y="177"/>
                </a:lnTo>
                <a:lnTo>
                  <a:pt x="69" y="179"/>
                </a:lnTo>
                <a:lnTo>
                  <a:pt x="66" y="184"/>
                </a:lnTo>
                <a:lnTo>
                  <a:pt x="66" y="184"/>
                </a:lnTo>
                <a:lnTo>
                  <a:pt x="69" y="181"/>
                </a:lnTo>
                <a:lnTo>
                  <a:pt x="69" y="181"/>
                </a:lnTo>
                <a:lnTo>
                  <a:pt x="71" y="179"/>
                </a:lnTo>
                <a:lnTo>
                  <a:pt x="73" y="179"/>
                </a:lnTo>
                <a:lnTo>
                  <a:pt x="73" y="179"/>
                </a:lnTo>
                <a:lnTo>
                  <a:pt x="73" y="179"/>
                </a:lnTo>
                <a:lnTo>
                  <a:pt x="73" y="179"/>
                </a:lnTo>
                <a:lnTo>
                  <a:pt x="76" y="178"/>
                </a:lnTo>
                <a:lnTo>
                  <a:pt x="76" y="178"/>
                </a:lnTo>
                <a:close/>
                <a:moveTo>
                  <a:pt x="45" y="175"/>
                </a:moveTo>
                <a:lnTo>
                  <a:pt x="45" y="175"/>
                </a:lnTo>
                <a:lnTo>
                  <a:pt x="48" y="181"/>
                </a:lnTo>
                <a:lnTo>
                  <a:pt x="51" y="185"/>
                </a:lnTo>
                <a:lnTo>
                  <a:pt x="51" y="185"/>
                </a:lnTo>
                <a:lnTo>
                  <a:pt x="51" y="179"/>
                </a:lnTo>
                <a:lnTo>
                  <a:pt x="51" y="179"/>
                </a:lnTo>
                <a:lnTo>
                  <a:pt x="51" y="179"/>
                </a:lnTo>
                <a:lnTo>
                  <a:pt x="51" y="179"/>
                </a:lnTo>
                <a:lnTo>
                  <a:pt x="45" y="175"/>
                </a:lnTo>
                <a:lnTo>
                  <a:pt x="45" y="175"/>
                </a:lnTo>
                <a:close/>
                <a:moveTo>
                  <a:pt x="7" y="131"/>
                </a:moveTo>
                <a:lnTo>
                  <a:pt x="7" y="131"/>
                </a:lnTo>
                <a:lnTo>
                  <a:pt x="8" y="131"/>
                </a:lnTo>
                <a:lnTo>
                  <a:pt x="8" y="131"/>
                </a:lnTo>
                <a:lnTo>
                  <a:pt x="5" y="111"/>
                </a:lnTo>
                <a:lnTo>
                  <a:pt x="5" y="111"/>
                </a:lnTo>
                <a:lnTo>
                  <a:pt x="5" y="121"/>
                </a:lnTo>
                <a:lnTo>
                  <a:pt x="7" y="131"/>
                </a:lnTo>
                <a:lnTo>
                  <a:pt x="7" y="131"/>
                </a:lnTo>
                <a:close/>
                <a:moveTo>
                  <a:pt x="184" y="361"/>
                </a:moveTo>
                <a:lnTo>
                  <a:pt x="184" y="361"/>
                </a:lnTo>
                <a:lnTo>
                  <a:pt x="180" y="361"/>
                </a:lnTo>
                <a:lnTo>
                  <a:pt x="180" y="361"/>
                </a:lnTo>
                <a:lnTo>
                  <a:pt x="177" y="361"/>
                </a:lnTo>
                <a:lnTo>
                  <a:pt x="176" y="364"/>
                </a:lnTo>
                <a:lnTo>
                  <a:pt x="176" y="364"/>
                </a:lnTo>
                <a:lnTo>
                  <a:pt x="180" y="364"/>
                </a:lnTo>
                <a:lnTo>
                  <a:pt x="184" y="363"/>
                </a:lnTo>
                <a:lnTo>
                  <a:pt x="184" y="363"/>
                </a:lnTo>
                <a:lnTo>
                  <a:pt x="184" y="361"/>
                </a:lnTo>
                <a:lnTo>
                  <a:pt x="184" y="361"/>
                </a:lnTo>
                <a:lnTo>
                  <a:pt x="184" y="361"/>
                </a:lnTo>
                <a:lnTo>
                  <a:pt x="184" y="361"/>
                </a:lnTo>
                <a:close/>
                <a:moveTo>
                  <a:pt x="89" y="97"/>
                </a:moveTo>
                <a:lnTo>
                  <a:pt x="89" y="97"/>
                </a:lnTo>
                <a:lnTo>
                  <a:pt x="93" y="97"/>
                </a:lnTo>
                <a:lnTo>
                  <a:pt x="93" y="97"/>
                </a:lnTo>
                <a:lnTo>
                  <a:pt x="88" y="90"/>
                </a:lnTo>
                <a:lnTo>
                  <a:pt x="88" y="90"/>
                </a:lnTo>
                <a:lnTo>
                  <a:pt x="89" y="97"/>
                </a:lnTo>
                <a:lnTo>
                  <a:pt x="89" y="97"/>
                </a:lnTo>
                <a:close/>
                <a:moveTo>
                  <a:pt x="92" y="262"/>
                </a:moveTo>
                <a:lnTo>
                  <a:pt x="92" y="262"/>
                </a:lnTo>
                <a:lnTo>
                  <a:pt x="91" y="263"/>
                </a:lnTo>
                <a:lnTo>
                  <a:pt x="91" y="263"/>
                </a:lnTo>
                <a:lnTo>
                  <a:pt x="96" y="272"/>
                </a:lnTo>
                <a:lnTo>
                  <a:pt x="96" y="272"/>
                </a:lnTo>
                <a:lnTo>
                  <a:pt x="98" y="268"/>
                </a:lnTo>
                <a:lnTo>
                  <a:pt x="98" y="268"/>
                </a:lnTo>
                <a:lnTo>
                  <a:pt x="95" y="268"/>
                </a:lnTo>
                <a:lnTo>
                  <a:pt x="93" y="265"/>
                </a:lnTo>
                <a:lnTo>
                  <a:pt x="93" y="265"/>
                </a:lnTo>
                <a:lnTo>
                  <a:pt x="92" y="262"/>
                </a:lnTo>
                <a:lnTo>
                  <a:pt x="92" y="262"/>
                </a:lnTo>
                <a:close/>
                <a:moveTo>
                  <a:pt x="186" y="215"/>
                </a:moveTo>
                <a:lnTo>
                  <a:pt x="186" y="215"/>
                </a:lnTo>
                <a:lnTo>
                  <a:pt x="187" y="216"/>
                </a:lnTo>
                <a:lnTo>
                  <a:pt x="187" y="216"/>
                </a:lnTo>
                <a:lnTo>
                  <a:pt x="194" y="206"/>
                </a:lnTo>
                <a:lnTo>
                  <a:pt x="194" y="206"/>
                </a:lnTo>
                <a:lnTo>
                  <a:pt x="193" y="205"/>
                </a:lnTo>
                <a:lnTo>
                  <a:pt x="193" y="205"/>
                </a:lnTo>
                <a:lnTo>
                  <a:pt x="186" y="215"/>
                </a:lnTo>
                <a:lnTo>
                  <a:pt x="186" y="215"/>
                </a:lnTo>
                <a:close/>
                <a:moveTo>
                  <a:pt x="68" y="327"/>
                </a:moveTo>
                <a:lnTo>
                  <a:pt x="68" y="327"/>
                </a:lnTo>
                <a:lnTo>
                  <a:pt x="69" y="326"/>
                </a:lnTo>
                <a:lnTo>
                  <a:pt x="69" y="326"/>
                </a:lnTo>
                <a:lnTo>
                  <a:pt x="79" y="310"/>
                </a:lnTo>
                <a:lnTo>
                  <a:pt x="79" y="310"/>
                </a:lnTo>
                <a:lnTo>
                  <a:pt x="79" y="309"/>
                </a:lnTo>
                <a:lnTo>
                  <a:pt x="79" y="309"/>
                </a:lnTo>
                <a:lnTo>
                  <a:pt x="79" y="309"/>
                </a:lnTo>
                <a:lnTo>
                  <a:pt x="79" y="309"/>
                </a:lnTo>
                <a:lnTo>
                  <a:pt x="68" y="327"/>
                </a:lnTo>
                <a:lnTo>
                  <a:pt x="68" y="327"/>
                </a:lnTo>
                <a:close/>
                <a:moveTo>
                  <a:pt x="189" y="296"/>
                </a:moveTo>
                <a:lnTo>
                  <a:pt x="189" y="296"/>
                </a:lnTo>
                <a:lnTo>
                  <a:pt x="184" y="289"/>
                </a:lnTo>
                <a:lnTo>
                  <a:pt x="180" y="282"/>
                </a:lnTo>
                <a:lnTo>
                  <a:pt x="180" y="282"/>
                </a:lnTo>
                <a:lnTo>
                  <a:pt x="180" y="283"/>
                </a:lnTo>
                <a:lnTo>
                  <a:pt x="180" y="283"/>
                </a:lnTo>
                <a:lnTo>
                  <a:pt x="187" y="295"/>
                </a:lnTo>
                <a:lnTo>
                  <a:pt x="187" y="295"/>
                </a:lnTo>
                <a:lnTo>
                  <a:pt x="189" y="296"/>
                </a:lnTo>
                <a:lnTo>
                  <a:pt x="189" y="296"/>
                </a:lnTo>
                <a:close/>
                <a:moveTo>
                  <a:pt x="139" y="346"/>
                </a:moveTo>
                <a:lnTo>
                  <a:pt x="139" y="346"/>
                </a:lnTo>
                <a:lnTo>
                  <a:pt x="136" y="350"/>
                </a:lnTo>
                <a:lnTo>
                  <a:pt x="133" y="356"/>
                </a:lnTo>
                <a:lnTo>
                  <a:pt x="133" y="356"/>
                </a:lnTo>
                <a:lnTo>
                  <a:pt x="135" y="356"/>
                </a:lnTo>
                <a:lnTo>
                  <a:pt x="135" y="356"/>
                </a:lnTo>
                <a:lnTo>
                  <a:pt x="139" y="349"/>
                </a:lnTo>
                <a:lnTo>
                  <a:pt x="139" y="349"/>
                </a:lnTo>
                <a:lnTo>
                  <a:pt x="140" y="347"/>
                </a:lnTo>
                <a:lnTo>
                  <a:pt x="139" y="346"/>
                </a:lnTo>
                <a:lnTo>
                  <a:pt x="139" y="346"/>
                </a:lnTo>
                <a:close/>
                <a:moveTo>
                  <a:pt x="92" y="279"/>
                </a:moveTo>
                <a:lnTo>
                  <a:pt x="92" y="279"/>
                </a:lnTo>
                <a:lnTo>
                  <a:pt x="92" y="278"/>
                </a:lnTo>
                <a:lnTo>
                  <a:pt x="92" y="278"/>
                </a:lnTo>
                <a:lnTo>
                  <a:pt x="92" y="278"/>
                </a:lnTo>
                <a:lnTo>
                  <a:pt x="92" y="278"/>
                </a:lnTo>
                <a:lnTo>
                  <a:pt x="81" y="263"/>
                </a:lnTo>
                <a:lnTo>
                  <a:pt x="81" y="263"/>
                </a:lnTo>
                <a:lnTo>
                  <a:pt x="81" y="263"/>
                </a:lnTo>
                <a:lnTo>
                  <a:pt x="81" y="263"/>
                </a:lnTo>
                <a:lnTo>
                  <a:pt x="81" y="263"/>
                </a:lnTo>
                <a:lnTo>
                  <a:pt x="81" y="263"/>
                </a:lnTo>
                <a:lnTo>
                  <a:pt x="86" y="270"/>
                </a:lnTo>
                <a:lnTo>
                  <a:pt x="92" y="279"/>
                </a:lnTo>
                <a:lnTo>
                  <a:pt x="92" y="279"/>
                </a:lnTo>
                <a:close/>
                <a:moveTo>
                  <a:pt x="39" y="194"/>
                </a:moveTo>
                <a:lnTo>
                  <a:pt x="39" y="194"/>
                </a:lnTo>
                <a:lnTo>
                  <a:pt x="38" y="189"/>
                </a:lnTo>
                <a:lnTo>
                  <a:pt x="35" y="185"/>
                </a:lnTo>
                <a:lnTo>
                  <a:pt x="35" y="185"/>
                </a:lnTo>
                <a:lnTo>
                  <a:pt x="37" y="194"/>
                </a:lnTo>
                <a:lnTo>
                  <a:pt x="37" y="194"/>
                </a:lnTo>
                <a:lnTo>
                  <a:pt x="39" y="194"/>
                </a:lnTo>
                <a:lnTo>
                  <a:pt x="39" y="194"/>
                </a:lnTo>
                <a:close/>
                <a:moveTo>
                  <a:pt x="135" y="189"/>
                </a:moveTo>
                <a:lnTo>
                  <a:pt x="135" y="189"/>
                </a:lnTo>
                <a:lnTo>
                  <a:pt x="129" y="189"/>
                </a:lnTo>
                <a:lnTo>
                  <a:pt x="129" y="189"/>
                </a:lnTo>
                <a:lnTo>
                  <a:pt x="133" y="197"/>
                </a:lnTo>
                <a:lnTo>
                  <a:pt x="133" y="197"/>
                </a:lnTo>
                <a:lnTo>
                  <a:pt x="135" y="195"/>
                </a:lnTo>
                <a:lnTo>
                  <a:pt x="135" y="195"/>
                </a:lnTo>
                <a:lnTo>
                  <a:pt x="135" y="189"/>
                </a:lnTo>
                <a:lnTo>
                  <a:pt x="135" y="189"/>
                </a:lnTo>
                <a:close/>
                <a:moveTo>
                  <a:pt x="143" y="182"/>
                </a:moveTo>
                <a:lnTo>
                  <a:pt x="143" y="182"/>
                </a:lnTo>
                <a:lnTo>
                  <a:pt x="145" y="185"/>
                </a:lnTo>
                <a:lnTo>
                  <a:pt x="145" y="185"/>
                </a:lnTo>
                <a:lnTo>
                  <a:pt x="150" y="185"/>
                </a:lnTo>
                <a:lnTo>
                  <a:pt x="150" y="185"/>
                </a:lnTo>
                <a:lnTo>
                  <a:pt x="150" y="182"/>
                </a:lnTo>
                <a:lnTo>
                  <a:pt x="150" y="182"/>
                </a:lnTo>
                <a:lnTo>
                  <a:pt x="143" y="182"/>
                </a:lnTo>
                <a:lnTo>
                  <a:pt x="143" y="182"/>
                </a:lnTo>
                <a:close/>
                <a:moveTo>
                  <a:pt x="206" y="154"/>
                </a:moveTo>
                <a:lnTo>
                  <a:pt x="206" y="154"/>
                </a:lnTo>
                <a:lnTo>
                  <a:pt x="199" y="161"/>
                </a:lnTo>
                <a:lnTo>
                  <a:pt x="199" y="161"/>
                </a:lnTo>
                <a:lnTo>
                  <a:pt x="203" y="160"/>
                </a:lnTo>
                <a:lnTo>
                  <a:pt x="203" y="160"/>
                </a:lnTo>
                <a:lnTo>
                  <a:pt x="204" y="160"/>
                </a:lnTo>
                <a:lnTo>
                  <a:pt x="204" y="160"/>
                </a:lnTo>
                <a:lnTo>
                  <a:pt x="206" y="154"/>
                </a:lnTo>
                <a:lnTo>
                  <a:pt x="206" y="154"/>
                </a:lnTo>
                <a:close/>
                <a:moveTo>
                  <a:pt x="62" y="326"/>
                </a:moveTo>
                <a:lnTo>
                  <a:pt x="62" y="326"/>
                </a:lnTo>
                <a:lnTo>
                  <a:pt x="66" y="320"/>
                </a:lnTo>
                <a:lnTo>
                  <a:pt x="66" y="320"/>
                </a:lnTo>
                <a:lnTo>
                  <a:pt x="65" y="320"/>
                </a:lnTo>
                <a:lnTo>
                  <a:pt x="65" y="320"/>
                </a:lnTo>
                <a:lnTo>
                  <a:pt x="65" y="320"/>
                </a:lnTo>
                <a:lnTo>
                  <a:pt x="65" y="320"/>
                </a:lnTo>
                <a:lnTo>
                  <a:pt x="62" y="322"/>
                </a:lnTo>
                <a:lnTo>
                  <a:pt x="62" y="322"/>
                </a:lnTo>
                <a:lnTo>
                  <a:pt x="62" y="326"/>
                </a:lnTo>
                <a:lnTo>
                  <a:pt x="62" y="326"/>
                </a:lnTo>
                <a:close/>
                <a:moveTo>
                  <a:pt x="49" y="155"/>
                </a:moveTo>
                <a:lnTo>
                  <a:pt x="49" y="155"/>
                </a:lnTo>
                <a:lnTo>
                  <a:pt x="48" y="155"/>
                </a:lnTo>
                <a:lnTo>
                  <a:pt x="45" y="155"/>
                </a:lnTo>
                <a:lnTo>
                  <a:pt x="42" y="158"/>
                </a:lnTo>
                <a:lnTo>
                  <a:pt x="42" y="158"/>
                </a:lnTo>
                <a:lnTo>
                  <a:pt x="46" y="160"/>
                </a:lnTo>
                <a:lnTo>
                  <a:pt x="46" y="160"/>
                </a:lnTo>
                <a:lnTo>
                  <a:pt x="49" y="155"/>
                </a:lnTo>
                <a:lnTo>
                  <a:pt x="49" y="155"/>
                </a:lnTo>
                <a:close/>
                <a:moveTo>
                  <a:pt x="48" y="171"/>
                </a:moveTo>
                <a:lnTo>
                  <a:pt x="48" y="171"/>
                </a:lnTo>
                <a:lnTo>
                  <a:pt x="48" y="172"/>
                </a:lnTo>
                <a:lnTo>
                  <a:pt x="48" y="172"/>
                </a:lnTo>
                <a:lnTo>
                  <a:pt x="52" y="175"/>
                </a:lnTo>
                <a:lnTo>
                  <a:pt x="52" y="175"/>
                </a:lnTo>
                <a:lnTo>
                  <a:pt x="56" y="174"/>
                </a:lnTo>
                <a:lnTo>
                  <a:pt x="56" y="174"/>
                </a:lnTo>
                <a:lnTo>
                  <a:pt x="54" y="174"/>
                </a:lnTo>
                <a:lnTo>
                  <a:pt x="54" y="174"/>
                </a:lnTo>
                <a:lnTo>
                  <a:pt x="48" y="171"/>
                </a:lnTo>
                <a:lnTo>
                  <a:pt x="48" y="171"/>
                </a:lnTo>
                <a:close/>
                <a:moveTo>
                  <a:pt x="261" y="108"/>
                </a:moveTo>
                <a:lnTo>
                  <a:pt x="261" y="108"/>
                </a:lnTo>
                <a:lnTo>
                  <a:pt x="270" y="104"/>
                </a:lnTo>
                <a:lnTo>
                  <a:pt x="272" y="101"/>
                </a:lnTo>
                <a:lnTo>
                  <a:pt x="275" y="98"/>
                </a:lnTo>
                <a:lnTo>
                  <a:pt x="275" y="98"/>
                </a:lnTo>
                <a:lnTo>
                  <a:pt x="261" y="108"/>
                </a:lnTo>
                <a:lnTo>
                  <a:pt x="261" y="108"/>
                </a:lnTo>
                <a:close/>
                <a:moveTo>
                  <a:pt x="135" y="314"/>
                </a:moveTo>
                <a:lnTo>
                  <a:pt x="135" y="314"/>
                </a:lnTo>
                <a:lnTo>
                  <a:pt x="140" y="306"/>
                </a:lnTo>
                <a:lnTo>
                  <a:pt x="140" y="306"/>
                </a:lnTo>
                <a:lnTo>
                  <a:pt x="135" y="312"/>
                </a:lnTo>
                <a:lnTo>
                  <a:pt x="135" y="312"/>
                </a:lnTo>
                <a:lnTo>
                  <a:pt x="135" y="313"/>
                </a:lnTo>
                <a:lnTo>
                  <a:pt x="135" y="314"/>
                </a:lnTo>
                <a:lnTo>
                  <a:pt x="135" y="314"/>
                </a:lnTo>
                <a:close/>
                <a:moveTo>
                  <a:pt x="59" y="208"/>
                </a:moveTo>
                <a:lnTo>
                  <a:pt x="59" y="208"/>
                </a:lnTo>
                <a:lnTo>
                  <a:pt x="58" y="209"/>
                </a:lnTo>
                <a:lnTo>
                  <a:pt x="55" y="209"/>
                </a:lnTo>
                <a:lnTo>
                  <a:pt x="55" y="209"/>
                </a:lnTo>
                <a:lnTo>
                  <a:pt x="56" y="214"/>
                </a:lnTo>
                <a:lnTo>
                  <a:pt x="56" y="214"/>
                </a:lnTo>
                <a:lnTo>
                  <a:pt x="59" y="211"/>
                </a:lnTo>
                <a:lnTo>
                  <a:pt x="59" y="208"/>
                </a:lnTo>
                <a:lnTo>
                  <a:pt x="59" y="208"/>
                </a:lnTo>
                <a:close/>
                <a:moveTo>
                  <a:pt x="51" y="87"/>
                </a:moveTo>
                <a:lnTo>
                  <a:pt x="51" y="87"/>
                </a:lnTo>
                <a:lnTo>
                  <a:pt x="52" y="80"/>
                </a:lnTo>
                <a:lnTo>
                  <a:pt x="52" y="80"/>
                </a:lnTo>
                <a:lnTo>
                  <a:pt x="52" y="80"/>
                </a:lnTo>
                <a:lnTo>
                  <a:pt x="52" y="80"/>
                </a:lnTo>
                <a:lnTo>
                  <a:pt x="48" y="84"/>
                </a:lnTo>
                <a:lnTo>
                  <a:pt x="48" y="84"/>
                </a:lnTo>
                <a:lnTo>
                  <a:pt x="51" y="87"/>
                </a:lnTo>
                <a:lnTo>
                  <a:pt x="51" y="87"/>
                </a:lnTo>
                <a:close/>
                <a:moveTo>
                  <a:pt x="157" y="307"/>
                </a:moveTo>
                <a:lnTo>
                  <a:pt x="157" y="307"/>
                </a:lnTo>
                <a:lnTo>
                  <a:pt x="152" y="317"/>
                </a:lnTo>
                <a:lnTo>
                  <a:pt x="152" y="317"/>
                </a:lnTo>
                <a:lnTo>
                  <a:pt x="153" y="317"/>
                </a:lnTo>
                <a:lnTo>
                  <a:pt x="153" y="316"/>
                </a:lnTo>
                <a:lnTo>
                  <a:pt x="153" y="316"/>
                </a:lnTo>
                <a:lnTo>
                  <a:pt x="157" y="310"/>
                </a:lnTo>
                <a:lnTo>
                  <a:pt x="157" y="310"/>
                </a:lnTo>
                <a:lnTo>
                  <a:pt x="157" y="310"/>
                </a:lnTo>
                <a:lnTo>
                  <a:pt x="157" y="307"/>
                </a:lnTo>
                <a:lnTo>
                  <a:pt x="157" y="307"/>
                </a:lnTo>
                <a:close/>
                <a:moveTo>
                  <a:pt x="166" y="172"/>
                </a:moveTo>
                <a:lnTo>
                  <a:pt x="166" y="172"/>
                </a:lnTo>
                <a:lnTo>
                  <a:pt x="172" y="167"/>
                </a:lnTo>
                <a:lnTo>
                  <a:pt x="172" y="167"/>
                </a:lnTo>
                <a:lnTo>
                  <a:pt x="167" y="168"/>
                </a:lnTo>
                <a:lnTo>
                  <a:pt x="166" y="172"/>
                </a:lnTo>
                <a:lnTo>
                  <a:pt x="166" y="172"/>
                </a:lnTo>
                <a:close/>
                <a:moveTo>
                  <a:pt x="61" y="16"/>
                </a:moveTo>
                <a:lnTo>
                  <a:pt x="61" y="16"/>
                </a:lnTo>
                <a:lnTo>
                  <a:pt x="73" y="6"/>
                </a:lnTo>
                <a:lnTo>
                  <a:pt x="73" y="6"/>
                </a:lnTo>
                <a:lnTo>
                  <a:pt x="68" y="10"/>
                </a:lnTo>
                <a:lnTo>
                  <a:pt x="61" y="16"/>
                </a:lnTo>
                <a:lnTo>
                  <a:pt x="61" y="16"/>
                </a:lnTo>
                <a:close/>
                <a:moveTo>
                  <a:pt x="213" y="215"/>
                </a:moveTo>
                <a:lnTo>
                  <a:pt x="213" y="215"/>
                </a:lnTo>
                <a:lnTo>
                  <a:pt x="213" y="216"/>
                </a:lnTo>
                <a:lnTo>
                  <a:pt x="213" y="218"/>
                </a:lnTo>
                <a:lnTo>
                  <a:pt x="213" y="218"/>
                </a:lnTo>
                <a:lnTo>
                  <a:pt x="218" y="225"/>
                </a:lnTo>
                <a:lnTo>
                  <a:pt x="218" y="225"/>
                </a:lnTo>
                <a:lnTo>
                  <a:pt x="218" y="226"/>
                </a:lnTo>
                <a:lnTo>
                  <a:pt x="218" y="226"/>
                </a:lnTo>
                <a:lnTo>
                  <a:pt x="220" y="226"/>
                </a:lnTo>
                <a:lnTo>
                  <a:pt x="220" y="226"/>
                </a:lnTo>
                <a:lnTo>
                  <a:pt x="213" y="215"/>
                </a:lnTo>
                <a:lnTo>
                  <a:pt x="213" y="215"/>
                </a:lnTo>
                <a:close/>
                <a:moveTo>
                  <a:pt x="254" y="154"/>
                </a:moveTo>
                <a:lnTo>
                  <a:pt x="254" y="154"/>
                </a:lnTo>
                <a:lnTo>
                  <a:pt x="253" y="152"/>
                </a:lnTo>
                <a:lnTo>
                  <a:pt x="250" y="152"/>
                </a:lnTo>
                <a:lnTo>
                  <a:pt x="250" y="152"/>
                </a:lnTo>
                <a:lnTo>
                  <a:pt x="250" y="157"/>
                </a:lnTo>
                <a:lnTo>
                  <a:pt x="250" y="157"/>
                </a:lnTo>
                <a:lnTo>
                  <a:pt x="253" y="155"/>
                </a:lnTo>
                <a:lnTo>
                  <a:pt x="254" y="154"/>
                </a:lnTo>
                <a:lnTo>
                  <a:pt x="254" y="154"/>
                </a:lnTo>
                <a:close/>
                <a:moveTo>
                  <a:pt x="190" y="361"/>
                </a:moveTo>
                <a:lnTo>
                  <a:pt x="190" y="361"/>
                </a:lnTo>
                <a:lnTo>
                  <a:pt x="193" y="363"/>
                </a:lnTo>
                <a:lnTo>
                  <a:pt x="194" y="363"/>
                </a:lnTo>
                <a:lnTo>
                  <a:pt x="199" y="361"/>
                </a:lnTo>
                <a:lnTo>
                  <a:pt x="199" y="361"/>
                </a:lnTo>
                <a:lnTo>
                  <a:pt x="197" y="360"/>
                </a:lnTo>
                <a:lnTo>
                  <a:pt x="197" y="360"/>
                </a:lnTo>
                <a:lnTo>
                  <a:pt x="190" y="361"/>
                </a:lnTo>
                <a:lnTo>
                  <a:pt x="190" y="361"/>
                </a:lnTo>
                <a:close/>
                <a:moveTo>
                  <a:pt x="264" y="182"/>
                </a:moveTo>
                <a:lnTo>
                  <a:pt x="264" y="182"/>
                </a:lnTo>
                <a:lnTo>
                  <a:pt x="262" y="184"/>
                </a:lnTo>
                <a:lnTo>
                  <a:pt x="262" y="184"/>
                </a:lnTo>
                <a:lnTo>
                  <a:pt x="261" y="187"/>
                </a:lnTo>
                <a:lnTo>
                  <a:pt x="261" y="187"/>
                </a:lnTo>
                <a:lnTo>
                  <a:pt x="260" y="197"/>
                </a:lnTo>
                <a:lnTo>
                  <a:pt x="260" y="197"/>
                </a:lnTo>
                <a:lnTo>
                  <a:pt x="261" y="197"/>
                </a:lnTo>
                <a:lnTo>
                  <a:pt x="261" y="197"/>
                </a:lnTo>
                <a:lnTo>
                  <a:pt x="264" y="182"/>
                </a:lnTo>
                <a:lnTo>
                  <a:pt x="264" y="182"/>
                </a:lnTo>
                <a:close/>
                <a:moveTo>
                  <a:pt x="58" y="280"/>
                </a:moveTo>
                <a:lnTo>
                  <a:pt x="58" y="280"/>
                </a:lnTo>
                <a:lnTo>
                  <a:pt x="56" y="285"/>
                </a:lnTo>
                <a:lnTo>
                  <a:pt x="58" y="289"/>
                </a:lnTo>
                <a:lnTo>
                  <a:pt x="58" y="289"/>
                </a:lnTo>
                <a:lnTo>
                  <a:pt x="59" y="283"/>
                </a:lnTo>
                <a:lnTo>
                  <a:pt x="59" y="283"/>
                </a:lnTo>
                <a:lnTo>
                  <a:pt x="59" y="282"/>
                </a:lnTo>
                <a:lnTo>
                  <a:pt x="58" y="280"/>
                </a:lnTo>
                <a:lnTo>
                  <a:pt x="58" y="280"/>
                </a:lnTo>
                <a:close/>
                <a:moveTo>
                  <a:pt x="73" y="84"/>
                </a:moveTo>
                <a:lnTo>
                  <a:pt x="73" y="84"/>
                </a:lnTo>
                <a:lnTo>
                  <a:pt x="72" y="80"/>
                </a:lnTo>
                <a:lnTo>
                  <a:pt x="72" y="80"/>
                </a:lnTo>
                <a:lnTo>
                  <a:pt x="71" y="80"/>
                </a:lnTo>
                <a:lnTo>
                  <a:pt x="71" y="80"/>
                </a:lnTo>
                <a:lnTo>
                  <a:pt x="71" y="86"/>
                </a:lnTo>
                <a:lnTo>
                  <a:pt x="71" y="86"/>
                </a:lnTo>
                <a:lnTo>
                  <a:pt x="73" y="84"/>
                </a:lnTo>
                <a:lnTo>
                  <a:pt x="73" y="84"/>
                </a:lnTo>
                <a:close/>
                <a:moveTo>
                  <a:pt x="105" y="349"/>
                </a:moveTo>
                <a:lnTo>
                  <a:pt x="105" y="349"/>
                </a:lnTo>
                <a:lnTo>
                  <a:pt x="105" y="349"/>
                </a:lnTo>
                <a:lnTo>
                  <a:pt x="105" y="349"/>
                </a:lnTo>
                <a:lnTo>
                  <a:pt x="102" y="354"/>
                </a:lnTo>
                <a:lnTo>
                  <a:pt x="102" y="354"/>
                </a:lnTo>
                <a:lnTo>
                  <a:pt x="105" y="354"/>
                </a:lnTo>
                <a:lnTo>
                  <a:pt x="105" y="354"/>
                </a:lnTo>
                <a:lnTo>
                  <a:pt x="105" y="349"/>
                </a:lnTo>
                <a:lnTo>
                  <a:pt x="105" y="349"/>
                </a:lnTo>
                <a:close/>
                <a:moveTo>
                  <a:pt x="224" y="120"/>
                </a:moveTo>
                <a:lnTo>
                  <a:pt x="224" y="120"/>
                </a:lnTo>
                <a:lnTo>
                  <a:pt x="214" y="121"/>
                </a:lnTo>
                <a:lnTo>
                  <a:pt x="214" y="121"/>
                </a:lnTo>
                <a:lnTo>
                  <a:pt x="214" y="123"/>
                </a:lnTo>
                <a:lnTo>
                  <a:pt x="216" y="123"/>
                </a:lnTo>
                <a:lnTo>
                  <a:pt x="216" y="123"/>
                </a:lnTo>
                <a:lnTo>
                  <a:pt x="220" y="121"/>
                </a:lnTo>
                <a:lnTo>
                  <a:pt x="224" y="120"/>
                </a:lnTo>
                <a:lnTo>
                  <a:pt x="224" y="120"/>
                </a:lnTo>
                <a:close/>
                <a:moveTo>
                  <a:pt x="39" y="152"/>
                </a:moveTo>
                <a:lnTo>
                  <a:pt x="39" y="152"/>
                </a:lnTo>
                <a:lnTo>
                  <a:pt x="37" y="151"/>
                </a:lnTo>
                <a:lnTo>
                  <a:pt x="37" y="151"/>
                </a:lnTo>
                <a:lnTo>
                  <a:pt x="35" y="151"/>
                </a:lnTo>
                <a:lnTo>
                  <a:pt x="34" y="152"/>
                </a:lnTo>
                <a:lnTo>
                  <a:pt x="34" y="152"/>
                </a:lnTo>
                <a:lnTo>
                  <a:pt x="38" y="155"/>
                </a:lnTo>
                <a:lnTo>
                  <a:pt x="38" y="155"/>
                </a:lnTo>
                <a:lnTo>
                  <a:pt x="39" y="152"/>
                </a:lnTo>
                <a:lnTo>
                  <a:pt x="39" y="152"/>
                </a:lnTo>
                <a:close/>
                <a:moveTo>
                  <a:pt x="85" y="300"/>
                </a:moveTo>
                <a:lnTo>
                  <a:pt x="85" y="300"/>
                </a:lnTo>
                <a:lnTo>
                  <a:pt x="85" y="300"/>
                </a:lnTo>
                <a:lnTo>
                  <a:pt x="85" y="300"/>
                </a:lnTo>
                <a:lnTo>
                  <a:pt x="93" y="287"/>
                </a:lnTo>
                <a:lnTo>
                  <a:pt x="93" y="287"/>
                </a:lnTo>
                <a:lnTo>
                  <a:pt x="93" y="286"/>
                </a:lnTo>
                <a:lnTo>
                  <a:pt x="93" y="286"/>
                </a:lnTo>
                <a:lnTo>
                  <a:pt x="85" y="300"/>
                </a:lnTo>
                <a:lnTo>
                  <a:pt x="85" y="300"/>
                </a:lnTo>
                <a:close/>
                <a:moveTo>
                  <a:pt x="39" y="204"/>
                </a:moveTo>
                <a:lnTo>
                  <a:pt x="39" y="204"/>
                </a:lnTo>
                <a:lnTo>
                  <a:pt x="42" y="215"/>
                </a:lnTo>
                <a:lnTo>
                  <a:pt x="42" y="215"/>
                </a:lnTo>
                <a:lnTo>
                  <a:pt x="42" y="209"/>
                </a:lnTo>
                <a:lnTo>
                  <a:pt x="42" y="206"/>
                </a:lnTo>
                <a:lnTo>
                  <a:pt x="39" y="204"/>
                </a:lnTo>
                <a:lnTo>
                  <a:pt x="39" y="204"/>
                </a:lnTo>
                <a:close/>
                <a:moveTo>
                  <a:pt x="180" y="16"/>
                </a:moveTo>
                <a:lnTo>
                  <a:pt x="180" y="16"/>
                </a:lnTo>
                <a:lnTo>
                  <a:pt x="177" y="16"/>
                </a:lnTo>
                <a:lnTo>
                  <a:pt x="174" y="17"/>
                </a:lnTo>
                <a:lnTo>
                  <a:pt x="174" y="17"/>
                </a:lnTo>
                <a:lnTo>
                  <a:pt x="173" y="17"/>
                </a:lnTo>
                <a:lnTo>
                  <a:pt x="173" y="17"/>
                </a:lnTo>
                <a:lnTo>
                  <a:pt x="174" y="19"/>
                </a:lnTo>
                <a:lnTo>
                  <a:pt x="174" y="19"/>
                </a:lnTo>
                <a:lnTo>
                  <a:pt x="180" y="16"/>
                </a:lnTo>
                <a:lnTo>
                  <a:pt x="180" y="16"/>
                </a:lnTo>
                <a:close/>
                <a:moveTo>
                  <a:pt x="243" y="276"/>
                </a:moveTo>
                <a:lnTo>
                  <a:pt x="243" y="276"/>
                </a:lnTo>
                <a:lnTo>
                  <a:pt x="240" y="275"/>
                </a:lnTo>
                <a:lnTo>
                  <a:pt x="240" y="275"/>
                </a:lnTo>
                <a:lnTo>
                  <a:pt x="240" y="278"/>
                </a:lnTo>
                <a:lnTo>
                  <a:pt x="241" y="280"/>
                </a:lnTo>
                <a:lnTo>
                  <a:pt x="241" y="280"/>
                </a:lnTo>
                <a:lnTo>
                  <a:pt x="243" y="276"/>
                </a:lnTo>
                <a:lnTo>
                  <a:pt x="243" y="276"/>
                </a:lnTo>
                <a:close/>
                <a:moveTo>
                  <a:pt x="35" y="76"/>
                </a:moveTo>
                <a:lnTo>
                  <a:pt x="35" y="76"/>
                </a:lnTo>
                <a:lnTo>
                  <a:pt x="38" y="73"/>
                </a:lnTo>
                <a:lnTo>
                  <a:pt x="37" y="69"/>
                </a:lnTo>
                <a:lnTo>
                  <a:pt x="37" y="69"/>
                </a:lnTo>
                <a:lnTo>
                  <a:pt x="35" y="71"/>
                </a:lnTo>
                <a:lnTo>
                  <a:pt x="35" y="76"/>
                </a:lnTo>
                <a:lnTo>
                  <a:pt x="35" y="76"/>
                </a:lnTo>
                <a:close/>
                <a:moveTo>
                  <a:pt x="139" y="280"/>
                </a:moveTo>
                <a:lnTo>
                  <a:pt x="139" y="280"/>
                </a:lnTo>
                <a:lnTo>
                  <a:pt x="137" y="282"/>
                </a:lnTo>
                <a:lnTo>
                  <a:pt x="137" y="285"/>
                </a:lnTo>
                <a:lnTo>
                  <a:pt x="137" y="285"/>
                </a:lnTo>
                <a:lnTo>
                  <a:pt x="140" y="282"/>
                </a:lnTo>
                <a:lnTo>
                  <a:pt x="140" y="282"/>
                </a:lnTo>
                <a:lnTo>
                  <a:pt x="139" y="280"/>
                </a:lnTo>
                <a:lnTo>
                  <a:pt x="139" y="280"/>
                </a:lnTo>
                <a:close/>
                <a:moveTo>
                  <a:pt x="66" y="192"/>
                </a:moveTo>
                <a:lnTo>
                  <a:pt x="66" y="192"/>
                </a:lnTo>
                <a:lnTo>
                  <a:pt x="66" y="192"/>
                </a:lnTo>
                <a:lnTo>
                  <a:pt x="66" y="192"/>
                </a:lnTo>
                <a:lnTo>
                  <a:pt x="65" y="195"/>
                </a:lnTo>
                <a:lnTo>
                  <a:pt x="64" y="197"/>
                </a:lnTo>
                <a:lnTo>
                  <a:pt x="64" y="199"/>
                </a:lnTo>
                <a:lnTo>
                  <a:pt x="64" y="199"/>
                </a:lnTo>
                <a:lnTo>
                  <a:pt x="66" y="192"/>
                </a:lnTo>
                <a:lnTo>
                  <a:pt x="66" y="192"/>
                </a:lnTo>
                <a:close/>
                <a:moveTo>
                  <a:pt x="135" y="184"/>
                </a:moveTo>
                <a:lnTo>
                  <a:pt x="135" y="184"/>
                </a:lnTo>
                <a:lnTo>
                  <a:pt x="135" y="184"/>
                </a:lnTo>
                <a:lnTo>
                  <a:pt x="135" y="184"/>
                </a:lnTo>
                <a:lnTo>
                  <a:pt x="136" y="184"/>
                </a:lnTo>
                <a:lnTo>
                  <a:pt x="137" y="185"/>
                </a:lnTo>
                <a:lnTo>
                  <a:pt x="137" y="185"/>
                </a:lnTo>
                <a:lnTo>
                  <a:pt x="139" y="185"/>
                </a:lnTo>
                <a:lnTo>
                  <a:pt x="140" y="185"/>
                </a:lnTo>
                <a:lnTo>
                  <a:pt x="140" y="185"/>
                </a:lnTo>
                <a:lnTo>
                  <a:pt x="140" y="184"/>
                </a:lnTo>
                <a:lnTo>
                  <a:pt x="140" y="184"/>
                </a:lnTo>
                <a:lnTo>
                  <a:pt x="135" y="184"/>
                </a:lnTo>
                <a:lnTo>
                  <a:pt x="135" y="184"/>
                </a:lnTo>
                <a:close/>
                <a:moveTo>
                  <a:pt x="39" y="164"/>
                </a:moveTo>
                <a:lnTo>
                  <a:pt x="39" y="164"/>
                </a:lnTo>
                <a:lnTo>
                  <a:pt x="39" y="165"/>
                </a:lnTo>
                <a:lnTo>
                  <a:pt x="39" y="165"/>
                </a:lnTo>
                <a:lnTo>
                  <a:pt x="39" y="165"/>
                </a:lnTo>
                <a:lnTo>
                  <a:pt x="39" y="165"/>
                </a:lnTo>
                <a:lnTo>
                  <a:pt x="41" y="167"/>
                </a:lnTo>
                <a:lnTo>
                  <a:pt x="41" y="167"/>
                </a:lnTo>
                <a:lnTo>
                  <a:pt x="42" y="168"/>
                </a:lnTo>
                <a:lnTo>
                  <a:pt x="45" y="168"/>
                </a:lnTo>
                <a:lnTo>
                  <a:pt x="45" y="168"/>
                </a:lnTo>
                <a:lnTo>
                  <a:pt x="39" y="164"/>
                </a:lnTo>
                <a:lnTo>
                  <a:pt x="39" y="164"/>
                </a:lnTo>
                <a:close/>
                <a:moveTo>
                  <a:pt x="233" y="195"/>
                </a:moveTo>
                <a:lnTo>
                  <a:pt x="233" y="195"/>
                </a:lnTo>
                <a:lnTo>
                  <a:pt x="233" y="194"/>
                </a:lnTo>
                <a:lnTo>
                  <a:pt x="233" y="194"/>
                </a:lnTo>
                <a:lnTo>
                  <a:pt x="227" y="188"/>
                </a:lnTo>
                <a:lnTo>
                  <a:pt x="227" y="188"/>
                </a:lnTo>
                <a:lnTo>
                  <a:pt x="227" y="188"/>
                </a:lnTo>
                <a:lnTo>
                  <a:pt x="227" y="189"/>
                </a:lnTo>
                <a:lnTo>
                  <a:pt x="227" y="189"/>
                </a:lnTo>
                <a:lnTo>
                  <a:pt x="233" y="195"/>
                </a:lnTo>
                <a:lnTo>
                  <a:pt x="233" y="195"/>
                </a:lnTo>
                <a:close/>
                <a:moveTo>
                  <a:pt x="109" y="344"/>
                </a:moveTo>
                <a:lnTo>
                  <a:pt x="109" y="344"/>
                </a:lnTo>
                <a:lnTo>
                  <a:pt x="112" y="349"/>
                </a:lnTo>
                <a:lnTo>
                  <a:pt x="115" y="353"/>
                </a:lnTo>
                <a:lnTo>
                  <a:pt x="115" y="353"/>
                </a:lnTo>
                <a:lnTo>
                  <a:pt x="109" y="344"/>
                </a:lnTo>
                <a:lnTo>
                  <a:pt x="109" y="344"/>
                </a:lnTo>
                <a:close/>
                <a:moveTo>
                  <a:pt x="100" y="23"/>
                </a:moveTo>
                <a:lnTo>
                  <a:pt x="100" y="23"/>
                </a:lnTo>
                <a:lnTo>
                  <a:pt x="100" y="23"/>
                </a:lnTo>
                <a:lnTo>
                  <a:pt x="100" y="23"/>
                </a:lnTo>
                <a:lnTo>
                  <a:pt x="108" y="19"/>
                </a:lnTo>
                <a:lnTo>
                  <a:pt x="108" y="19"/>
                </a:lnTo>
                <a:lnTo>
                  <a:pt x="108" y="19"/>
                </a:lnTo>
                <a:lnTo>
                  <a:pt x="108" y="19"/>
                </a:lnTo>
                <a:lnTo>
                  <a:pt x="103" y="20"/>
                </a:lnTo>
                <a:lnTo>
                  <a:pt x="100" y="23"/>
                </a:lnTo>
                <a:lnTo>
                  <a:pt x="100" y="23"/>
                </a:lnTo>
                <a:close/>
                <a:moveTo>
                  <a:pt x="82" y="97"/>
                </a:moveTo>
                <a:lnTo>
                  <a:pt x="82" y="97"/>
                </a:lnTo>
                <a:lnTo>
                  <a:pt x="81" y="94"/>
                </a:lnTo>
                <a:lnTo>
                  <a:pt x="81" y="94"/>
                </a:lnTo>
                <a:lnTo>
                  <a:pt x="79" y="97"/>
                </a:lnTo>
                <a:lnTo>
                  <a:pt x="79" y="97"/>
                </a:lnTo>
                <a:lnTo>
                  <a:pt x="82" y="97"/>
                </a:lnTo>
                <a:lnTo>
                  <a:pt x="82" y="97"/>
                </a:lnTo>
                <a:close/>
                <a:moveTo>
                  <a:pt x="24" y="157"/>
                </a:moveTo>
                <a:lnTo>
                  <a:pt x="24" y="157"/>
                </a:lnTo>
                <a:lnTo>
                  <a:pt x="27" y="162"/>
                </a:lnTo>
                <a:lnTo>
                  <a:pt x="27" y="162"/>
                </a:lnTo>
                <a:lnTo>
                  <a:pt x="27" y="162"/>
                </a:lnTo>
                <a:lnTo>
                  <a:pt x="27" y="162"/>
                </a:lnTo>
                <a:lnTo>
                  <a:pt x="27" y="158"/>
                </a:lnTo>
                <a:lnTo>
                  <a:pt x="27" y="158"/>
                </a:lnTo>
                <a:lnTo>
                  <a:pt x="24" y="157"/>
                </a:lnTo>
                <a:lnTo>
                  <a:pt x="24" y="157"/>
                </a:lnTo>
                <a:close/>
                <a:moveTo>
                  <a:pt x="92" y="248"/>
                </a:moveTo>
                <a:lnTo>
                  <a:pt x="92" y="248"/>
                </a:lnTo>
                <a:lnTo>
                  <a:pt x="93" y="246"/>
                </a:lnTo>
                <a:lnTo>
                  <a:pt x="93" y="245"/>
                </a:lnTo>
                <a:lnTo>
                  <a:pt x="93" y="245"/>
                </a:lnTo>
                <a:lnTo>
                  <a:pt x="92" y="246"/>
                </a:lnTo>
                <a:lnTo>
                  <a:pt x="92" y="246"/>
                </a:lnTo>
                <a:lnTo>
                  <a:pt x="92" y="248"/>
                </a:lnTo>
                <a:lnTo>
                  <a:pt x="92" y="248"/>
                </a:lnTo>
                <a:close/>
                <a:moveTo>
                  <a:pt x="145" y="340"/>
                </a:moveTo>
                <a:lnTo>
                  <a:pt x="145" y="340"/>
                </a:lnTo>
                <a:lnTo>
                  <a:pt x="146" y="334"/>
                </a:lnTo>
                <a:lnTo>
                  <a:pt x="146" y="334"/>
                </a:lnTo>
                <a:lnTo>
                  <a:pt x="146" y="334"/>
                </a:lnTo>
                <a:lnTo>
                  <a:pt x="146" y="334"/>
                </a:lnTo>
                <a:lnTo>
                  <a:pt x="143" y="339"/>
                </a:lnTo>
                <a:lnTo>
                  <a:pt x="143" y="339"/>
                </a:lnTo>
                <a:lnTo>
                  <a:pt x="143" y="339"/>
                </a:lnTo>
                <a:lnTo>
                  <a:pt x="145" y="340"/>
                </a:lnTo>
                <a:lnTo>
                  <a:pt x="145" y="340"/>
                </a:lnTo>
                <a:close/>
                <a:moveTo>
                  <a:pt x="265" y="168"/>
                </a:moveTo>
                <a:lnTo>
                  <a:pt x="265" y="168"/>
                </a:lnTo>
                <a:lnTo>
                  <a:pt x="267" y="168"/>
                </a:lnTo>
                <a:lnTo>
                  <a:pt x="267" y="168"/>
                </a:lnTo>
                <a:lnTo>
                  <a:pt x="267" y="164"/>
                </a:lnTo>
                <a:lnTo>
                  <a:pt x="267" y="164"/>
                </a:lnTo>
                <a:lnTo>
                  <a:pt x="267" y="164"/>
                </a:lnTo>
                <a:lnTo>
                  <a:pt x="267" y="164"/>
                </a:lnTo>
                <a:lnTo>
                  <a:pt x="265" y="168"/>
                </a:lnTo>
                <a:lnTo>
                  <a:pt x="265" y="168"/>
                </a:lnTo>
                <a:close/>
                <a:moveTo>
                  <a:pt x="174" y="356"/>
                </a:moveTo>
                <a:lnTo>
                  <a:pt x="174" y="356"/>
                </a:lnTo>
                <a:lnTo>
                  <a:pt x="174" y="356"/>
                </a:lnTo>
                <a:lnTo>
                  <a:pt x="174" y="356"/>
                </a:lnTo>
                <a:lnTo>
                  <a:pt x="176" y="356"/>
                </a:lnTo>
                <a:lnTo>
                  <a:pt x="176" y="356"/>
                </a:lnTo>
                <a:lnTo>
                  <a:pt x="177" y="350"/>
                </a:lnTo>
                <a:lnTo>
                  <a:pt x="177" y="350"/>
                </a:lnTo>
                <a:lnTo>
                  <a:pt x="177" y="350"/>
                </a:lnTo>
                <a:lnTo>
                  <a:pt x="177" y="350"/>
                </a:lnTo>
                <a:lnTo>
                  <a:pt x="174" y="356"/>
                </a:lnTo>
                <a:lnTo>
                  <a:pt x="174" y="356"/>
                </a:lnTo>
                <a:close/>
                <a:moveTo>
                  <a:pt x="187" y="167"/>
                </a:moveTo>
                <a:lnTo>
                  <a:pt x="187" y="167"/>
                </a:lnTo>
                <a:lnTo>
                  <a:pt x="187" y="167"/>
                </a:lnTo>
                <a:lnTo>
                  <a:pt x="187" y="167"/>
                </a:lnTo>
                <a:lnTo>
                  <a:pt x="190" y="164"/>
                </a:lnTo>
                <a:lnTo>
                  <a:pt x="190" y="164"/>
                </a:lnTo>
                <a:lnTo>
                  <a:pt x="189" y="164"/>
                </a:lnTo>
                <a:lnTo>
                  <a:pt x="189" y="164"/>
                </a:lnTo>
                <a:lnTo>
                  <a:pt x="187" y="167"/>
                </a:lnTo>
                <a:lnTo>
                  <a:pt x="187" y="167"/>
                </a:lnTo>
                <a:close/>
                <a:moveTo>
                  <a:pt x="288" y="116"/>
                </a:moveTo>
                <a:lnTo>
                  <a:pt x="288" y="116"/>
                </a:lnTo>
                <a:lnTo>
                  <a:pt x="287" y="116"/>
                </a:lnTo>
                <a:lnTo>
                  <a:pt x="287" y="116"/>
                </a:lnTo>
                <a:lnTo>
                  <a:pt x="287" y="123"/>
                </a:lnTo>
                <a:lnTo>
                  <a:pt x="287" y="123"/>
                </a:lnTo>
                <a:lnTo>
                  <a:pt x="288" y="116"/>
                </a:lnTo>
                <a:lnTo>
                  <a:pt x="288" y="116"/>
                </a:lnTo>
                <a:close/>
                <a:moveTo>
                  <a:pt x="130" y="300"/>
                </a:moveTo>
                <a:lnTo>
                  <a:pt x="130" y="300"/>
                </a:lnTo>
                <a:lnTo>
                  <a:pt x="130" y="300"/>
                </a:lnTo>
                <a:lnTo>
                  <a:pt x="130" y="300"/>
                </a:lnTo>
                <a:lnTo>
                  <a:pt x="132" y="305"/>
                </a:lnTo>
                <a:lnTo>
                  <a:pt x="132" y="305"/>
                </a:lnTo>
                <a:lnTo>
                  <a:pt x="133" y="302"/>
                </a:lnTo>
                <a:lnTo>
                  <a:pt x="133" y="302"/>
                </a:lnTo>
                <a:lnTo>
                  <a:pt x="130" y="300"/>
                </a:lnTo>
                <a:lnTo>
                  <a:pt x="130" y="300"/>
                </a:lnTo>
                <a:close/>
                <a:moveTo>
                  <a:pt x="72" y="57"/>
                </a:moveTo>
                <a:lnTo>
                  <a:pt x="72" y="57"/>
                </a:lnTo>
                <a:lnTo>
                  <a:pt x="71" y="53"/>
                </a:lnTo>
                <a:lnTo>
                  <a:pt x="71" y="53"/>
                </a:lnTo>
                <a:lnTo>
                  <a:pt x="71" y="53"/>
                </a:lnTo>
                <a:lnTo>
                  <a:pt x="71" y="53"/>
                </a:lnTo>
                <a:lnTo>
                  <a:pt x="71" y="57"/>
                </a:lnTo>
                <a:lnTo>
                  <a:pt x="71" y="57"/>
                </a:lnTo>
                <a:lnTo>
                  <a:pt x="72" y="57"/>
                </a:lnTo>
                <a:lnTo>
                  <a:pt x="72" y="57"/>
                </a:lnTo>
                <a:close/>
                <a:moveTo>
                  <a:pt x="75" y="248"/>
                </a:moveTo>
                <a:lnTo>
                  <a:pt x="75" y="248"/>
                </a:lnTo>
                <a:lnTo>
                  <a:pt x="75" y="248"/>
                </a:lnTo>
                <a:lnTo>
                  <a:pt x="75" y="248"/>
                </a:lnTo>
                <a:lnTo>
                  <a:pt x="75" y="249"/>
                </a:lnTo>
                <a:lnTo>
                  <a:pt x="75" y="249"/>
                </a:lnTo>
                <a:lnTo>
                  <a:pt x="78" y="253"/>
                </a:lnTo>
                <a:lnTo>
                  <a:pt x="78" y="253"/>
                </a:lnTo>
                <a:lnTo>
                  <a:pt x="78" y="252"/>
                </a:lnTo>
                <a:lnTo>
                  <a:pt x="78" y="252"/>
                </a:lnTo>
                <a:lnTo>
                  <a:pt x="75" y="248"/>
                </a:lnTo>
                <a:lnTo>
                  <a:pt x="75" y="248"/>
                </a:lnTo>
                <a:close/>
                <a:moveTo>
                  <a:pt x="109" y="361"/>
                </a:moveTo>
                <a:lnTo>
                  <a:pt x="109" y="361"/>
                </a:lnTo>
                <a:lnTo>
                  <a:pt x="110" y="361"/>
                </a:lnTo>
                <a:lnTo>
                  <a:pt x="110" y="361"/>
                </a:lnTo>
                <a:lnTo>
                  <a:pt x="110" y="360"/>
                </a:lnTo>
                <a:lnTo>
                  <a:pt x="110" y="360"/>
                </a:lnTo>
                <a:lnTo>
                  <a:pt x="108" y="360"/>
                </a:lnTo>
                <a:lnTo>
                  <a:pt x="108" y="360"/>
                </a:lnTo>
                <a:lnTo>
                  <a:pt x="109" y="361"/>
                </a:lnTo>
                <a:lnTo>
                  <a:pt x="109" y="361"/>
                </a:lnTo>
                <a:close/>
                <a:moveTo>
                  <a:pt x="119" y="9"/>
                </a:moveTo>
                <a:lnTo>
                  <a:pt x="119" y="9"/>
                </a:lnTo>
                <a:lnTo>
                  <a:pt x="115" y="12"/>
                </a:lnTo>
                <a:lnTo>
                  <a:pt x="115" y="12"/>
                </a:lnTo>
                <a:lnTo>
                  <a:pt x="116" y="12"/>
                </a:lnTo>
                <a:lnTo>
                  <a:pt x="119" y="9"/>
                </a:lnTo>
                <a:lnTo>
                  <a:pt x="119" y="9"/>
                </a:lnTo>
                <a:close/>
                <a:moveTo>
                  <a:pt x="173" y="363"/>
                </a:moveTo>
                <a:lnTo>
                  <a:pt x="173" y="363"/>
                </a:lnTo>
                <a:lnTo>
                  <a:pt x="169" y="364"/>
                </a:lnTo>
                <a:lnTo>
                  <a:pt x="169" y="364"/>
                </a:lnTo>
                <a:lnTo>
                  <a:pt x="172" y="364"/>
                </a:lnTo>
                <a:lnTo>
                  <a:pt x="173" y="363"/>
                </a:lnTo>
                <a:lnTo>
                  <a:pt x="173" y="363"/>
                </a:lnTo>
                <a:close/>
                <a:moveTo>
                  <a:pt x="66" y="302"/>
                </a:moveTo>
                <a:lnTo>
                  <a:pt x="66" y="302"/>
                </a:lnTo>
                <a:lnTo>
                  <a:pt x="68" y="302"/>
                </a:lnTo>
                <a:lnTo>
                  <a:pt x="68" y="300"/>
                </a:lnTo>
                <a:lnTo>
                  <a:pt x="68" y="300"/>
                </a:lnTo>
                <a:lnTo>
                  <a:pt x="66" y="297"/>
                </a:lnTo>
                <a:lnTo>
                  <a:pt x="66" y="297"/>
                </a:lnTo>
                <a:lnTo>
                  <a:pt x="66" y="297"/>
                </a:lnTo>
                <a:lnTo>
                  <a:pt x="66" y="297"/>
                </a:lnTo>
                <a:lnTo>
                  <a:pt x="66" y="302"/>
                </a:lnTo>
                <a:lnTo>
                  <a:pt x="66" y="302"/>
                </a:lnTo>
                <a:close/>
                <a:moveTo>
                  <a:pt x="42" y="181"/>
                </a:moveTo>
                <a:lnTo>
                  <a:pt x="42" y="181"/>
                </a:lnTo>
                <a:lnTo>
                  <a:pt x="42" y="184"/>
                </a:lnTo>
                <a:lnTo>
                  <a:pt x="44" y="184"/>
                </a:lnTo>
                <a:lnTo>
                  <a:pt x="44" y="184"/>
                </a:lnTo>
                <a:lnTo>
                  <a:pt x="42" y="181"/>
                </a:lnTo>
                <a:lnTo>
                  <a:pt x="42" y="181"/>
                </a:lnTo>
                <a:close/>
                <a:moveTo>
                  <a:pt x="72" y="346"/>
                </a:moveTo>
                <a:lnTo>
                  <a:pt x="72" y="346"/>
                </a:lnTo>
                <a:lnTo>
                  <a:pt x="72" y="346"/>
                </a:lnTo>
                <a:lnTo>
                  <a:pt x="72" y="346"/>
                </a:lnTo>
                <a:lnTo>
                  <a:pt x="75" y="349"/>
                </a:lnTo>
                <a:lnTo>
                  <a:pt x="75" y="349"/>
                </a:lnTo>
                <a:lnTo>
                  <a:pt x="75" y="347"/>
                </a:lnTo>
                <a:lnTo>
                  <a:pt x="75" y="347"/>
                </a:lnTo>
                <a:lnTo>
                  <a:pt x="72" y="346"/>
                </a:lnTo>
                <a:lnTo>
                  <a:pt x="72" y="346"/>
                </a:lnTo>
                <a:close/>
                <a:moveTo>
                  <a:pt x="72" y="302"/>
                </a:moveTo>
                <a:lnTo>
                  <a:pt x="72" y="302"/>
                </a:lnTo>
                <a:lnTo>
                  <a:pt x="72" y="299"/>
                </a:lnTo>
                <a:lnTo>
                  <a:pt x="71" y="297"/>
                </a:lnTo>
                <a:lnTo>
                  <a:pt x="71" y="297"/>
                </a:lnTo>
                <a:lnTo>
                  <a:pt x="72" y="302"/>
                </a:lnTo>
                <a:lnTo>
                  <a:pt x="72" y="302"/>
                </a:lnTo>
                <a:close/>
                <a:moveTo>
                  <a:pt x="132" y="297"/>
                </a:moveTo>
                <a:lnTo>
                  <a:pt x="132" y="297"/>
                </a:lnTo>
                <a:lnTo>
                  <a:pt x="135" y="299"/>
                </a:lnTo>
                <a:lnTo>
                  <a:pt x="135" y="299"/>
                </a:lnTo>
                <a:lnTo>
                  <a:pt x="135" y="295"/>
                </a:lnTo>
                <a:lnTo>
                  <a:pt x="135" y="295"/>
                </a:lnTo>
                <a:lnTo>
                  <a:pt x="133" y="296"/>
                </a:lnTo>
                <a:lnTo>
                  <a:pt x="133" y="296"/>
                </a:lnTo>
                <a:lnTo>
                  <a:pt x="132" y="297"/>
                </a:lnTo>
                <a:lnTo>
                  <a:pt x="132" y="297"/>
                </a:lnTo>
                <a:close/>
                <a:moveTo>
                  <a:pt x="255" y="211"/>
                </a:moveTo>
                <a:lnTo>
                  <a:pt x="255" y="211"/>
                </a:lnTo>
                <a:lnTo>
                  <a:pt x="254" y="214"/>
                </a:lnTo>
                <a:lnTo>
                  <a:pt x="255" y="215"/>
                </a:lnTo>
                <a:lnTo>
                  <a:pt x="255" y="215"/>
                </a:lnTo>
                <a:lnTo>
                  <a:pt x="255" y="211"/>
                </a:lnTo>
                <a:lnTo>
                  <a:pt x="255" y="211"/>
                </a:lnTo>
                <a:close/>
                <a:moveTo>
                  <a:pt x="143" y="197"/>
                </a:moveTo>
                <a:lnTo>
                  <a:pt x="143" y="197"/>
                </a:lnTo>
                <a:lnTo>
                  <a:pt x="145" y="194"/>
                </a:lnTo>
                <a:lnTo>
                  <a:pt x="145" y="194"/>
                </a:lnTo>
                <a:lnTo>
                  <a:pt x="143" y="195"/>
                </a:lnTo>
                <a:lnTo>
                  <a:pt x="143" y="197"/>
                </a:lnTo>
                <a:lnTo>
                  <a:pt x="143" y="197"/>
                </a:lnTo>
                <a:close/>
                <a:moveTo>
                  <a:pt x="257" y="57"/>
                </a:moveTo>
                <a:lnTo>
                  <a:pt x="257" y="57"/>
                </a:lnTo>
                <a:lnTo>
                  <a:pt x="257" y="60"/>
                </a:lnTo>
                <a:lnTo>
                  <a:pt x="257" y="60"/>
                </a:lnTo>
                <a:lnTo>
                  <a:pt x="258" y="60"/>
                </a:lnTo>
                <a:lnTo>
                  <a:pt x="258" y="60"/>
                </a:lnTo>
                <a:lnTo>
                  <a:pt x="258" y="59"/>
                </a:lnTo>
                <a:lnTo>
                  <a:pt x="257" y="57"/>
                </a:lnTo>
                <a:lnTo>
                  <a:pt x="257" y="57"/>
                </a:lnTo>
                <a:close/>
                <a:moveTo>
                  <a:pt x="184" y="344"/>
                </a:moveTo>
                <a:lnTo>
                  <a:pt x="184" y="344"/>
                </a:lnTo>
                <a:lnTo>
                  <a:pt x="186" y="343"/>
                </a:lnTo>
                <a:lnTo>
                  <a:pt x="186" y="341"/>
                </a:lnTo>
                <a:lnTo>
                  <a:pt x="186" y="340"/>
                </a:lnTo>
                <a:lnTo>
                  <a:pt x="186" y="340"/>
                </a:lnTo>
                <a:lnTo>
                  <a:pt x="184" y="344"/>
                </a:lnTo>
                <a:lnTo>
                  <a:pt x="184" y="344"/>
                </a:lnTo>
                <a:close/>
                <a:moveTo>
                  <a:pt x="140" y="289"/>
                </a:moveTo>
                <a:lnTo>
                  <a:pt x="140" y="289"/>
                </a:lnTo>
                <a:lnTo>
                  <a:pt x="139" y="289"/>
                </a:lnTo>
                <a:lnTo>
                  <a:pt x="139" y="289"/>
                </a:lnTo>
                <a:lnTo>
                  <a:pt x="139" y="290"/>
                </a:lnTo>
                <a:lnTo>
                  <a:pt x="139" y="292"/>
                </a:lnTo>
                <a:lnTo>
                  <a:pt x="139" y="292"/>
                </a:lnTo>
                <a:lnTo>
                  <a:pt x="140" y="289"/>
                </a:lnTo>
                <a:lnTo>
                  <a:pt x="140" y="289"/>
                </a:lnTo>
                <a:close/>
                <a:moveTo>
                  <a:pt x="10" y="74"/>
                </a:moveTo>
                <a:lnTo>
                  <a:pt x="10" y="74"/>
                </a:lnTo>
                <a:lnTo>
                  <a:pt x="10" y="71"/>
                </a:lnTo>
                <a:lnTo>
                  <a:pt x="10" y="71"/>
                </a:lnTo>
                <a:lnTo>
                  <a:pt x="8" y="71"/>
                </a:lnTo>
                <a:lnTo>
                  <a:pt x="8" y="71"/>
                </a:lnTo>
                <a:lnTo>
                  <a:pt x="8" y="74"/>
                </a:lnTo>
                <a:lnTo>
                  <a:pt x="8" y="74"/>
                </a:lnTo>
                <a:lnTo>
                  <a:pt x="10" y="74"/>
                </a:lnTo>
                <a:lnTo>
                  <a:pt x="10" y="74"/>
                </a:lnTo>
                <a:close/>
                <a:moveTo>
                  <a:pt x="99" y="125"/>
                </a:moveTo>
                <a:lnTo>
                  <a:pt x="99" y="125"/>
                </a:lnTo>
                <a:lnTo>
                  <a:pt x="99" y="125"/>
                </a:lnTo>
                <a:lnTo>
                  <a:pt x="99" y="125"/>
                </a:lnTo>
                <a:lnTo>
                  <a:pt x="95" y="125"/>
                </a:lnTo>
                <a:lnTo>
                  <a:pt x="95" y="125"/>
                </a:lnTo>
                <a:lnTo>
                  <a:pt x="93" y="125"/>
                </a:lnTo>
                <a:lnTo>
                  <a:pt x="93" y="125"/>
                </a:lnTo>
                <a:lnTo>
                  <a:pt x="98" y="125"/>
                </a:lnTo>
                <a:lnTo>
                  <a:pt x="98" y="125"/>
                </a:lnTo>
                <a:lnTo>
                  <a:pt x="99" y="125"/>
                </a:lnTo>
                <a:lnTo>
                  <a:pt x="99" y="125"/>
                </a:lnTo>
                <a:close/>
                <a:moveTo>
                  <a:pt x="12" y="104"/>
                </a:moveTo>
                <a:lnTo>
                  <a:pt x="12" y="104"/>
                </a:lnTo>
                <a:lnTo>
                  <a:pt x="12" y="107"/>
                </a:lnTo>
                <a:lnTo>
                  <a:pt x="12" y="107"/>
                </a:lnTo>
                <a:lnTo>
                  <a:pt x="14" y="107"/>
                </a:lnTo>
                <a:lnTo>
                  <a:pt x="14" y="107"/>
                </a:lnTo>
                <a:lnTo>
                  <a:pt x="14" y="106"/>
                </a:lnTo>
                <a:lnTo>
                  <a:pt x="14" y="106"/>
                </a:lnTo>
                <a:lnTo>
                  <a:pt x="14" y="104"/>
                </a:lnTo>
                <a:lnTo>
                  <a:pt x="14" y="104"/>
                </a:lnTo>
                <a:lnTo>
                  <a:pt x="12" y="104"/>
                </a:lnTo>
                <a:lnTo>
                  <a:pt x="12" y="104"/>
                </a:lnTo>
                <a:close/>
                <a:moveTo>
                  <a:pt x="169" y="371"/>
                </a:moveTo>
                <a:lnTo>
                  <a:pt x="169" y="371"/>
                </a:lnTo>
                <a:lnTo>
                  <a:pt x="169" y="373"/>
                </a:lnTo>
                <a:lnTo>
                  <a:pt x="169" y="373"/>
                </a:lnTo>
                <a:lnTo>
                  <a:pt x="173" y="371"/>
                </a:lnTo>
                <a:lnTo>
                  <a:pt x="173" y="371"/>
                </a:lnTo>
                <a:lnTo>
                  <a:pt x="173" y="371"/>
                </a:lnTo>
                <a:lnTo>
                  <a:pt x="173" y="371"/>
                </a:lnTo>
                <a:lnTo>
                  <a:pt x="169" y="371"/>
                </a:lnTo>
                <a:lnTo>
                  <a:pt x="169" y="371"/>
                </a:lnTo>
                <a:close/>
                <a:moveTo>
                  <a:pt x="115" y="361"/>
                </a:moveTo>
                <a:lnTo>
                  <a:pt x="115" y="361"/>
                </a:lnTo>
                <a:lnTo>
                  <a:pt x="115" y="361"/>
                </a:lnTo>
                <a:lnTo>
                  <a:pt x="118" y="361"/>
                </a:lnTo>
                <a:lnTo>
                  <a:pt x="118" y="361"/>
                </a:lnTo>
                <a:lnTo>
                  <a:pt x="115" y="361"/>
                </a:lnTo>
                <a:lnTo>
                  <a:pt x="115" y="361"/>
                </a:lnTo>
                <a:close/>
                <a:moveTo>
                  <a:pt x="253" y="32"/>
                </a:moveTo>
                <a:lnTo>
                  <a:pt x="253" y="32"/>
                </a:lnTo>
                <a:lnTo>
                  <a:pt x="253" y="32"/>
                </a:lnTo>
                <a:lnTo>
                  <a:pt x="253" y="32"/>
                </a:lnTo>
                <a:lnTo>
                  <a:pt x="251" y="27"/>
                </a:lnTo>
                <a:lnTo>
                  <a:pt x="251" y="27"/>
                </a:lnTo>
                <a:lnTo>
                  <a:pt x="251" y="27"/>
                </a:lnTo>
                <a:lnTo>
                  <a:pt x="251" y="27"/>
                </a:lnTo>
                <a:lnTo>
                  <a:pt x="253" y="32"/>
                </a:lnTo>
                <a:lnTo>
                  <a:pt x="253" y="32"/>
                </a:lnTo>
                <a:close/>
                <a:moveTo>
                  <a:pt x="71" y="62"/>
                </a:moveTo>
                <a:lnTo>
                  <a:pt x="71" y="62"/>
                </a:lnTo>
                <a:lnTo>
                  <a:pt x="72" y="62"/>
                </a:lnTo>
                <a:lnTo>
                  <a:pt x="72" y="62"/>
                </a:lnTo>
                <a:lnTo>
                  <a:pt x="72" y="60"/>
                </a:lnTo>
                <a:lnTo>
                  <a:pt x="71" y="62"/>
                </a:lnTo>
                <a:lnTo>
                  <a:pt x="71" y="62"/>
                </a:lnTo>
                <a:close/>
                <a:moveTo>
                  <a:pt x="281" y="69"/>
                </a:moveTo>
                <a:lnTo>
                  <a:pt x="281" y="69"/>
                </a:lnTo>
                <a:lnTo>
                  <a:pt x="281" y="71"/>
                </a:lnTo>
                <a:lnTo>
                  <a:pt x="281" y="71"/>
                </a:lnTo>
                <a:lnTo>
                  <a:pt x="281" y="70"/>
                </a:lnTo>
                <a:lnTo>
                  <a:pt x="281" y="69"/>
                </a:lnTo>
                <a:lnTo>
                  <a:pt x="281" y="69"/>
                </a:lnTo>
                <a:close/>
                <a:moveTo>
                  <a:pt x="56" y="202"/>
                </a:moveTo>
                <a:lnTo>
                  <a:pt x="56" y="202"/>
                </a:lnTo>
                <a:lnTo>
                  <a:pt x="55" y="199"/>
                </a:lnTo>
                <a:lnTo>
                  <a:pt x="55" y="199"/>
                </a:lnTo>
                <a:lnTo>
                  <a:pt x="55" y="199"/>
                </a:lnTo>
                <a:lnTo>
                  <a:pt x="55" y="199"/>
                </a:lnTo>
                <a:lnTo>
                  <a:pt x="55" y="202"/>
                </a:lnTo>
                <a:lnTo>
                  <a:pt x="55" y="202"/>
                </a:lnTo>
                <a:lnTo>
                  <a:pt x="56" y="202"/>
                </a:lnTo>
                <a:lnTo>
                  <a:pt x="56" y="202"/>
                </a:lnTo>
                <a:close/>
                <a:moveTo>
                  <a:pt x="224" y="90"/>
                </a:moveTo>
                <a:lnTo>
                  <a:pt x="224" y="90"/>
                </a:lnTo>
                <a:lnTo>
                  <a:pt x="223" y="91"/>
                </a:lnTo>
                <a:lnTo>
                  <a:pt x="223" y="91"/>
                </a:lnTo>
                <a:lnTo>
                  <a:pt x="224" y="91"/>
                </a:lnTo>
                <a:lnTo>
                  <a:pt x="224" y="90"/>
                </a:lnTo>
                <a:lnTo>
                  <a:pt x="224" y="90"/>
                </a:lnTo>
                <a:close/>
                <a:moveTo>
                  <a:pt x="5" y="67"/>
                </a:moveTo>
                <a:lnTo>
                  <a:pt x="5" y="67"/>
                </a:lnTo>
                <a:lnTo>
                  <a:pt x="5" y="67"/>
                </a:lnTo>
                <a:lnTo>
                  <a:pt x="5" y="67"/>
                </a:lnTo>
                <a:lnTo>
                  <a:pt x="7" y="64"/>
                </a:lnTo>
                <a:lnTo>
                  <a:pt x="7" y="64"/>
                </a:lnTo>
                <a:lnTo>
                  <a:pt x="7" y="64"/>
                </a:lnTo>
                <a:lnTo>
                  <a:pt x="7" y="64"/>
                </a:lnTo>
                <a:lnTo>
                  <a:pt x="5" y="67"/>
                </a:lnTo>
                <a:lnTo>
                  <a:pt x="5" y="67"/>
                </a:lnTo>
                <a:close/>
                <a:moveTo>
                  <a:pt x="190" y="184"/>
                </a:moveTo>
                <a:lnTo>
                  <a:pt x="190" y="184"/>
                </a:lnTo>
                <a:lnTo>
                  <a:pt x="189" y="184"/>
                </a:lnTo>
                <a:lnTo>
                  <a:pt x="190" y="185"/>
                </a:lnTo>
                <a:lnTo>
                  <a:pt x="190" y="185"/>
                </a:lnTo>
                <a:lnTo>
                  <a:pt x="190" y="184"/>
                </a:lnTo>
                <a:lnTo>
                  <a:pt x="190" y="184"/>
                </a:lnTo>
                <a:close/>
                <a:moveTo>
                  <a:pt x="197" y="151"/>
                </a:moveTo>
                <a:lnTo>
                  <a:pt x="197" y="151"/>
                </a:lnTo>
                <a:lnTo>
                  <a:pt x="199" y="151"/>
                </a:lnTo>
                <a:lnTo>
                  <a:pt x="200" y="150"/>
                </a:lnTo>
                <a:lnTo>
                  <a:pt x="200" y="150"/>
                </a:lnTo>
                <a:lnTo>
                  <a:pt x="197" y="151"/>
                </a:lnTo>
                <a:lnTo>
                  <a:pt x="197" y="151"/>
                </a:lnTo>
                <a:close/>
                <a:moveTo>
                  <a:pt x="37" y="172"/>
                </a:moveTo>
                <a:lnTo>
                  <a:pt x="37" y="172"/>
                </a:lnTo>
                <a:lnTo>
                  <a:pt x="35" y="174"/>
                </a:lnTo>
                <a:lnTo>
                  <a:pt x="37" y="175"/>
                </a:lnTo>
                <a:lnTo>
                  <a:pt x="37" y="175"/>
                </a:lnTo>
                <a:lnTo>
                  <a:pt x="37" y="172"/>
                </a:lnTo>
                <a:lnTo>
                  <a:pt x="37" y="172"/>
                </a:lnTo>
                <a:close/>
                <a:moveTo>
                  <a:pt x="31" y="120"/>
                </a:moveTo>
                <a:lnTo>
                  <a:pt x="31" y="120"/>
                </a:lnTo>
                <a:lnTo>
                  <a:pt x="29" y="121"/>
                </a:lnTo>
                <a:lnTo>
                  <a:pt x="29" y="121"/>
                </a:lnTo>
                <a:lnTo>
                  <a:pt x="29" y="121"/>
                </a:lnTo>
                <a:lnTo>
                  <a:pt x="29" y="121"/>
                </a:lnTo>
                <a:lnTo>
                  <a:pt x="31" y="121"/>
                </a:lnTo>
                <a:lnTo>
                  <a:pt x="31" y="120"/>
                </a:lnTo>
                <a:lnTo>
                  <a:pt x="31" y="120"/>
                </a:lnTo>
                <a:close/>
                <a:moveTo>
                  <a:pt x="45" y="152"/>
                </a:moveTo>
                <a:lnTo>
                  <a:pt x="45" y="152"/>
                </a:lnTo>
                <a:lnTo>
                  <a:pt x="44" y="152"/>
                </a:lnTo>
                <a:lnTo>
                  <a:pt x="42" y="154"/>
                </a:lnTo>
                <a:lnTo>
                  <a:pt x="42" y="154"/>
                </a:lnTo>
                <a:lnTo>
                  <a:pt x="45" y="152"/>
                </a:lnTo>
                <a:lnTo>
                  <a:pt x="45" y="152"/>
                </a:lnTo>
                <a:close/>
                <a:moveTo>
                  <a:pt x="109" y="356"/>
                </a:moveTo>
                <a:lnTo>
                  <a:pt x="109" y="356"/>
                </a:lnTo>
                <a:lnTo>
                  <a:pt x="109" y="354"/>
                </a:lnTo>
                <a:lnTo>
                  <a:pt x="109" y="354"/>
                </a:lnTo>
                <a:lnTo>
                  <a:pt x="109" y="356"/>
                </a:lnTo>
                <a:lnTo>
                  <a:pt x="109" y="356"/>
                </a:lnTo>
                <a:lnTo>
                  <a:pt x="109" y="356"/>
                </a:lnTo>
                <a:close/>
                <a:moveTo>
                  <a:pt x="251" y="205"/>
                </a:moveTo>
                <a:lnTo>
                  <a:pt x="251" y="205"/>
                </a:lnTo>
                <a:lnTo>
                  <a:pt x="250" y="206"/>
                </a:lnTo>
                <a:lnTo>
                  <a:pt x="250" y="208"/>
                </a:lnTo>
                <a:lnTo>
                  <a:pt x="250" y="208"/>
                </a:lnTo>
                <a:lnTo>
                  <a:pt x="251" y="205"/>
                </a:lnTo>
                <a:lnTo>
                  <a:pt x="251" y="205"/>
                </a:lnTo>
                <a:close/>
                <a:moveTo>
                  <a:pt x="115" y="239"/>
                </a:moveTo>
                <a:lnTo>
                  <a:pt x="115" y="239"/>
                </a:lnTo>
                <a:lnTo>
                  <a:pt x="116" y="238"/>
                </a:lnTo>
                <a:lnTo>
                  <a:pt x="115" y="238"/>
                </a:lnTo>
                <a:lnTo>
                  <a:pt x="115" y="238"/>
                </a:lnTo>
                <a:lnTo>
                  <a:pt x="115" y="239"/>
                </a:lnTo>
                <a:lnTo>
                  <a:pt x="115" y="239"/>
                </a:lnTo>
                <a:close/>
                <a:moveTo>
                  <a:pt x="203" y="219"/>
                </a:moveTo>
                <a:lnTo>
                  <a:pt x="203" y="219"/>
                </a:lnTo>
                <a:lnTo>
                  <a:pt x="203" y="221"/>
                </a:lnTo>
                <a:lnTo>
                  <a:pt x="203" y="221"/>
                </a:lnTo>
                <a:lnTo>
                  <a:pt x="203" y="221"/>
                </a:lnTo>
                <a:lnTo>
                  <a:pt x="203" y="219"/>
                </a:lnTo>
                <a:lnTo>
                  <a:pt x="203" y="219"/>
                </a:lnTo>
                <a:close/>
                <a:moveTo>
                  <a:pt x="253" y="259"/>
                </a:moveTo>
                <a:lnTo>
                  <a:pt x="253" y="259"/>
                </a:lnTo>
                <a:lnTo>
                  <a:pt x="253" y="259"/>
                </a:lnTo>
                <a:lnTo>
                  <a:pt x="253" y="259"/>
                </a:lnTo>
                <a:lnTo>
                  <a:pt x="251" y="260"/>
                </a:lnTo>
                <a:lnTo>
                  <a:pt x="251" y="260"/>
                </a:lnTo>
                <a:lnTo>
                  <a:pt x="253" y="260"/>
                </a:lnTo>
                <a:lnTo>
                  <a:pt x="253" y="260"/>
                </a:lnTo>
                <a:lnTo>
                  <a:pt x="253" y="259"/>
                </a:lnTo>
                <a:lnTo>
                  <a:pt x="253" y="259"/>
                </a:lnTo>
                <a:close/>
                <a:moveTo>
                  <a:pt x="255" y="71"/>
                </a:moveTo>
                <a:lnTo>
                  <a:pt x="255" y="71"/>
                </a:lnTo>
                <a:lnTo>
                  <a:pt x="257" y="70"/>
                </a:lnTo>
                <a:lnTo>
                  <a:pt x="257" y="70"/>
                </a:lnTo>
                <a:lnTo>
                  <a:pt x="257" y="70"/>
                </a:lnTo>
                <a:lnTo>
                  <a:pt x="255" y="71"/>
                </a:lnTo>
                <a:lnTo>
                  <a:pt x="255" y="71"/>
                </a:lnTo>
                <a:close/>
                <a:moveTo>
                  <a:pt x="220" y="141"/>
                </a:moveTo>
                <a:lnTo>
                  <a:pt x="220" y="141"/>
                </a:lnTo>
                <a:lnTo>
                  <a:pt x="220" y="141"/>
                </a:lnTo>
                <a:lnTo>
                  <a:pt x="220" y="141"/>
                </a:lnTo>
                <a:lnTo>
                  <a:pt x="218" y="141"/>
                </a:lnTo>
                <a:lnTo>
                  <a:pt x="218" y="141"/>
                </a:lnTo>
                <a:lnTo>
                  <a:pt x="218" y="143"/>
                </a:lnTo>
                <a:lnTo>
                  <a:pt x="218" y="143"/>
                </a:lnTo>
                <a:lnTo>
                  <a:pt x="220" y="141"/>
                </a:lnTo>
                <a:lnTo>
                  <a:pt x="220" y="141"/>
                </a:lnTo>
                <a:close/>
                <a:moveTo>
                  <a:pt x="164" y="373"/>
                </a:moveTo>
                <a:lnTo>
                  <a:pt x="164" y="373"/>
                </a:lnTo>
                <a:lnTo>
                  <a:pt x="164" y="373"/>
                </a:lnTo>
                <a:lnTo>
                  <a:pt x="164" y="373"/>
                </a:lnTo>
                <a:lnTo>
                  <a:pt x="166" y="373"/>
                </a:lnTo>
                <a:lnTo>
                  <a:pt x="166" y="373"/>
                </a:lnTo>
                <a:lnTo>
                  <a:pt x="166" y="373"/>
                </a:lnTo>
                <a:lnTo>
                  <a:pt x="166" y="373"/>
                </a:lnTo>
                <a:lnTo>
                  <a:pt x="164" y="373"/>
                </a:lnTo>
                <a:lnTo>
                  <a:pt x="164" y="373"/>
                </a:lnTo>
                <a:close/>
                <a:moveTo>
                  <a:pt x="160" y="359"/>
                </a:moveTo>
                <a:lnTo>
                  <a:pt x="160" y="359"/>
                </a:lnTo>
                <a:lnTo>
                  <a:pt x="160" y="360"/>
                </a:lnTo>
                <a:lnTo>
                  <a:pt x="160" y="360"/>
                </a:lnTo>
                <a:lnTo>
                  <a:pt x="162" y="359"/>
                </a:lnTo>
                <a:lnTo>
                  <a:pt x="162" y="359"/>
                </a:lnTo>
                <a:lnTo>
                  <a:pt x="162" y="359"/>
                </a:lnTo>
                <a:lnTo>
                  <a:pt x="162" y="359"/>
                </a:lnTo>
                <a:lnTo>
                  <a:pt x="160" y="359"/>
                </a:lnTo>
                <a:lnTo>
                  <a:pt x="160" y="359"/>
                </a:lnTo>
                <a:close/>
                <a:moveTo>
                  <a:pt x="64" y="333"/>
                </a:moveTo>
                <a:lnTo>
                  <a:pt x="64" y="333"/>
                </a:lnTo>
                <a:lnTo>
                  <a:pt x="64" y="334"/>
                </a:lnTo>
                <a:lnTo>
                  <a:pt x="64" y="334"/>
                </a:lnTo>
                <a:lnTo>
                  <a:pt x="65" y="333"/>
                </a:lnTo>
                <a:lnTo>
                  <a:pt x="65" y="333"/>
                </a:lnTo>
                <a:lnTo>
                  <a:pt x="64" y="333"/>
                </a:lnTo>
                <a:lnTo>
                  <a:pt x="64" y="333"/>
                </a:lnTo>
                <a:lnTo>
                  <a:pt x="64" y="333"/>
                </a:lnTo>
                <a:lnTo>
                  <a:pt x="64" y="33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4" name="Freeform 157"/>
          <p:cNvSpPr/>
          <p:nvPr/>
        </p:nvSpPr>
        <p:spPr bwMode="auto">
          <a:xfrm>
            <a:off x="7693087" y="1635904"/>
            <a:ext cx="36949" cy="71074"/>
          </a:xfrm>
          <a:custGeom>
            <a:avLst/>
            <a:gdLst>
              <a:gd name="T0" fmla="*/ 0 w 21"/>
              <a:gd name="T1" fmla="*/ 40 h 42"/>
              <a:gd name="T2" fmla="*/ 0 w 21"/>
              <a:gd name="T3" fmla="*/ 40 h 42"/>
              <a:gd name="T4" fmla="*/ 0 w 21"/>
              <a:gd name="T5" fmla="*/ 37 h 42"/>
              <a:gd name="T6" fmla="*/ 0 w 21"/>
              <a:gd name="T7" fmla="*/ 37 h 42"/>
              <a:gd name="T8" fmla="*/ 6 w 21"/>
              <a:gd name="T9" fmla="*/ 27 h 42"/>
              <a:gd name="T10" fmla="*/ 6 w 21"/>
              <a:gd name="T11" fmla="*/ 27 h 42"/>
              <a:gd name="T12" fmla="*/ 14 w 21"/>
              <a:gd name="T13" fmla="*/ 10 h 42"/>
              <a:gd name="T14" fmla="*/ 14 w 21"/>
              <a:gd name="T15" fmla="*/ 10 h 42"/>
              <a:gd name="T16" fmla="*/ 16 w 21"/>
              <a:gd name="T17" fmla="*/ 6 h 42"/>
              <a:gd name="T18" fmla="*/ 17 w 21"/>
              <a:gd name="T19" fmla="*/ 2 h 42"/>
              <a:gd name="T20" fmla="*/ 17 w 21"/>
              <a:gd name="T21" fmla="*/ 2 h 42"/>
              <a:gd name="T22" fmla="*/ 19 w 21"/>
              <a:gd name="T23" fmla="*/ 0 h 42"/>
              <a:gd name="T24" fmla="*/ 19 w 21"/>
              <a:gd name="T25" fmla="*/ 0 h 42"/>
              <a:gd name="T26" fmla="*/ 19 w 21"/>
              <a:gd name="T27" fmla="*/ 0 h 42"/>
              <a:gd name="T28" fmla="*/ 20 w 21"/>
              <a:gd name="T29" fmla="*/ 0 h 42"/>
              <a:gd name="T30" fmla="*/ 21 w 21"/>
              <a:gd name="T31" fmla="*/ 2 h 42"/>
              <a:gd name="T32" fmla="*/ 21 w 21"/>
              <a:gd name="T33" fmla="*/ 2 h 42"/>
              <a:gd name="T34" fmla="*/ 21 w 21"/>
              <a:gd name="T35" fmla="*/ 3 h 42"/>
              <a:gd name="T36" fmla="*/ 21 w 21"/>
              <a:gd name="T37" fmla="*/ 3 h 42"/>
              <a:gd name="T38" fmla="*/ 21 w 21"/>
              <a:gd name="T39" fmla="*/ 3 h 42"/>
              <a:gd name="T40" fmla="*/ 19 w 21"/>
              <a:gd name="T41" fmla="*/ 8 h 42"/>
              <a:gd name="T42" fmla="*/ 16 w 21"/>
              <a:gd name="T43" fmla="*/ 12 h 42"/>
              <a:gd name="T44" fmla="*/ 16 w 21"/>
              <a:gd name="T45" fmla="*/ 12 h 42"/>
              <a:gd name="T46" fmla="*/ 7 w 21"/>
              <a:gd name="T47" fmla="*/ 30 h 42"/>
              <a:gd name="T48" fmla="*/ 7 w 21"/>
              <a:gd name="T49" fmla="*/ 30 h 42"/>
              <a:gd name="T50" fmla="*/ 4 w 21"/>
              <a:gd name="T51" fmla="*/ 36 h 42"/>
              <a:gd name="T52" fmla="*/ 4 w 21"/>
              <a:gd name="T53" fmla="*/ 36 h 42"/>
              <a:gd name="T54" fmla="*/ 4 w 21"/>
              <a:gd name="T55" fmla="*/ 39 h 42"/>
              <a:gd name="T56" fmla="*/ 4 w 21"/>
              <a:gd name="T57" fmla="*/ 39 h 42"/>
              <a:gd name="T58" fmla="*/ 4 w 21"/>
              <a:gd name="T59" fmla="*/ 40 h 42"/>
              <a:gd name="T60" fmla="*/ 4 w 21"/>
              <a:gd name="T61" fmla="*/ 42 h 42"/>
              <a:gd name="T62" fmla="*/ 4 w 21"/>
              <a:gd name="T63" fmla="*/ 42 h 42"/>
              <a:gd name="T64" fmla="*/ 2 w 21"/>
              <a:gd name="T65" fmla="*/ 42 h 42"/>
              <a:gd name="T66" fmla="*/ 2 w 21"/>
              <a:gd name="T67" fmla="*/ 42 h 42"/>
              <a:gd name="T68" fmla="*/ 0 w 21"/>
              <a:gd name="T69" fmla="*/ 42 h 42"/>
              <a:gd name="T70" fmla="*/ 0 w 21"/>
              <a:gd name="T71" fmla="*/ 40 h 42"/>
              <a:gd name="T72" fmla="*/ 0 w 21"/>
              <a:gd name="T73" fmla="*/ 4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1" h="42">
                <a:moveTo>
                  <a:pt x="0" y="40"/>
                </a:moveTo>
                <a:lnTo>
                  <a:pt x="0" y="40"/>
                </a:lnTo>
                <a:lnTo>
                  <a:pt x="0" y="37"/>
                </a:lnTo>
                <a:lnTo>
                  <a:pt x="0" y="37"/>
                </a:lnTo>
                <a:lnTo>
                  <a:pt x="6" y="27"/>
                </a:lnTo>
                <a:lnTo>
                  <a:pt x="6" y="27"/>
                </a:lnTo>
                <a:lnTo>
                  <a:pt x="14" y="10"/>
                </a:lnTo>
                <a:lnTo>
                  <a:pt x="14" y="10"/>
                </a:lnTo>
                <a:lnTo>
                  <a:pt x="16" y="6"/>
                </a:lnTo>
                <a:lnTo>
                  <a:pt x="17" y="2"/>
                </a:lnTo>
                <a:lnTo>
                  <a:pt x="17" y="2"/>
                </a:lnTo>
                <a:lnTo>
                  <a:pt x="19" y="0"/>
                </a:lnTo>
                <a:lnTo>
                  <a:pt x="19" y="0"/>
                </a:lnTo>
                <a:lnTo>
                  <a:pt x="19" y="0"/>
                </a:lnTo>
                <a:lnTo>
                  <a:pt x="20" y="0"/>
                </a:lnTo>
                <a:lnTo>
                  <a:pt x="21" y="2"/>
                </a:lnTo>
                <a:lnTo>
                  <a:pt x="21" y="2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19" y="8"/>
                </a:lnTo>
                <a:lnTo>
                  <a:pt x="16" y="12"/>
                </a:lnTo>
                <a:lnTo>
                  <a:pt x="16" y="12"/>
                </a:lnTo>
                <a:lnTo>
                  <a:pt x="7" y="30"/>
                </a:lnTo>
                <a:lnTo>
                  <a:pt x="7" y="30"/>
                </a:lnTo>
                <a:lnTo>
                  <a:pt x="4" y="36"/>
                </a:lnTo>
                <a:lnTo>
                  <a:pt x="4" y="36"/>
                </a:lnTo>
                <a:lnTo>
                  <a:pt x="4" y="39"/>
                </a:lnTo>
                <a:lnTo>
                  <a:pt x="4" y="39"/>
                </a:lnTo>
                <a:lnTo>
                  <a:pt x="4" y="40"/>
                </a:lnTo>
                <a:lnTo>
                  <a:pt x="4" y="42"/>
                </a:lnTo>
                <a:lnTo>
                  <a:pt x="4" y="42"/>
                </a:lnTo>
                <a:lnTo>
                  <a:pt x="2" y="42"/>
                </a:lnTo>
                <a:lnTo>
                  <a:pt x="2" y="42"/>
                </a:lnTo>
                <a:lnTo>
                  <a:pt x="0" y="42"/>
                </a:lnTo>
                <a:lnTo>
                  <a:pt x="0" y="40"/>
                </a:lnTo>
                <a:lnTo>
                  <a:pt x="0" y="4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5" name="Freeform 158"/>
          <p:cNvSpPr>
            <a:spLocks noEditPoints="1"/>
          </p:cNvSpPr>
          <p:nvPr/>
        </p:nvSpPr>
        <p:spPr bwMode="auto">
          <a:xfrm>
            <a:off x="6692840" y="1514822"/>
            <a:ext cx="452179" cy="649822"/>
          </a:xfrm>
          <a:custGeom>
            <a:avLst/>
            <a:gdLst>
              <a:gd name="T0" fmla="*/ 204 w 257"/>
              <a:gd name="T1" fmla="*/ 336 h 384"/>
              <a:gd name="T2" fmla="*/ 92 w 257"/>
              <a:gd name="T3" fmla="*/ 290 h 384"/>
              <a:gd name="T4" fmla="*/ 41 w 257"/>
              <a:gd name="T5" fmla="*/ 383 h 384"/>
              <a:gd name="T6" fmla="*/ 59 w 257"/>
              <a:gd name="T7" fmla="*/ 47 h 384"/>
              <a:gd name="T8" fmla="*/ 116 w 257"/>
              <a:gd name="T9" fmla="*/ 43 h 384"/>
              <a:gd name="T10" fmla="*/ 221 w 257"/>
              <a:gd name="T11" fmla="*/ 76 h 384"/>
              <a:gd name="T12" fmla="*/ 32 w 257"/>
              <a:gd name="T13" fmla="*/ 110 h 384"/>
              <a:gd name="T14" fmla="*/ 118 w 257"/>
              <a:gd name="T15" fmla="*/ 158 h 384"/>
              <a:gd name="T16" fmla="*/ 65 w 257"/>
              <a:gd name="T17" fmla="*/ 63 h 384"/>
              <a:gd name="T18" fmla="*/ 14 w 257"/>
              <a:gd name="T19" fmla="*/ 27 h 384"/>
              <a:gd name="T20" fmla="*/ 157 w 257"/>
              <a:gd name="T21" fmla="*/ 61 h 384"/>
              <a:gd name="T22" fmla="*/ 86 w 257"/>
              <a:gd name="T23" fmla="*/ 330 h 384"/>
              <a:gd name="T24" fmla="*/ 155 w 257"/>
              <a:gd name="T25" fmla="*/ 87 h 384"/>
              <a:gd name="T26" fmla="*/ 224 w 257"/>
              <a:gd name="T27" fmla="*/ 238 h 384"/>
              <a:gd name="T28" fmla="*/ 118 w 257"/>
              <a:gd name="T29" fmla="*/ 236 h 384"/>
              <a:gd name="T30" fmla="*/ 84 w 257"/>
              <a:gd name="T31" fmla="*/ 218 h 384"/>
              <a:gd name="T32" fmla="*/ 84 w 257"/>
              <a:gd name="T33" fmla="*/ 250 h 384"/>
              <a:gd name="T34" fmla="*/ 72 w 257"/>
              <a:gd name="T35" fmla="*/ 256 h 384"/>
              <a:gd name="T36" fmla="*/ 189 w 257"/>
              <a:gd name="T37" fmla="*/ 238 h 384"/>
              <a:gd name="T38" fmla="*/ 55 w 257"/>
              <a:gd name="T39" fmla="*/ 239 h 384"/>
              <a:gd name="T40" fmla="*/ 176 w 257"/>
              <a:gd name="T41" fmla="*/ 142 h 384"/>
              <a:gd name="T42" fmla="*/ 169 w 257"/>
              <a:gd name="T43" fmla="*/ 252 h 384"/>
              <a:gd name="T44" fmla="*/ 217 w 257"/>
              <a:gd name="T45" fmla="*/ 178 h 384"/>
              <a:gd name="T46" fmla="*/ 203 w 257"/>
              <a:gd name="T47" fmla="*/ 235 h 384"/>
              <a:gd name="T48" fmla="*/ 175 w 257"/>
              <a:gd name="T49" fmla="*/ 169 h 384"/>
              <a:gd name="T50" fmla="*/ 206 w 257"/>
              <a:gd name="T51" fmla="*/ 184 h 384"/>
              <a:gd name="T52" fmla="*/ 172 w 257"/>
              <a:gd name="T53" fmla="*/ 219 h 384"/>
              <a:gd name="T54" fmla="*/ 105 w 257"/>
              <a:gd name="T55" fmla="*/ 211 h 384"/>
              <a:gd name="T56" fmla="*/ 165 w 257"/>
              <a:gd name="T57" fmla="*/ 219 h 384"/>
              <a:gd name="T58" fmla="*/ 175 w 257"/>
              <a:gd name="T59" fmla="*/ 167 h 384"/>
              <a:gd name="T60" fmla="*/ 223 w 257"/>
              <a:gd name="T61" fmla="*/ 246 h 384"/>
              <a:gd name="T62" fmla="*/ 68 w 257"/>
              <a:gd name="T63" fmla="*/ 208 h 384"/>
              <a:gd name="T64" fmla="*/ 71 w 257"/>
              <a:gd name="T65" fmla="*/ 223 h 384"/>
              <a:gd name="T66" fmla="*/ 160 w 257"/>
              <a:gd name="T67" fmla="*/ 222 h 384"/>
              <a:gd name="T68" fmla="*/ 59 w 257"/>
              <a:gd name="T69" fmla="*/ 233 h 384"/>
              <a:gd name="T70" fmla="*/ 231 w 257"/>
              <a:gd name="T71" fmla="*/ 151 h 384"/>
              <a:gd name="T72" fmla="*/ 187 w 257"/>
              <a:gd name="T73" fmla="*/ 195 h 384"/>
              <a:gd name="T74" fmla="*/ 240 w 257"/>
              <a:gd name="T75" fmla="*/ 140 h 384"/>
              <a:gd name="T76" fmla="*/ 153 w 257"/>
              <a:gd name="T77" fmla="*/ 230 h 384"/>
              <a:gd name="T78" fmla="*/ 193 w 257"/>
              <a:gd name="T79" fmla="*/ 221 h 384"/>
              <a:gd name="T80" fmla="*/ 59 w 257"/>
              <a:gd name="T81" fmla="*/ 209 h 384"/>
              <a:gd name="T82" fmla="*/ 229 w 257"/>
              <a:gd name="T83" fmla="*/ 211 h 384"/>
              <a:gd name="T84" fmla="*/ 206 w 257"/>
              <a:gd name="T85" fmla="*/ 138 h 384"/>
              <a:gd name="T86" fmla="*/ 28 w 257"/>
              <a:gd name="T87" fmla="*/ 46 h 384"/>
              <a:gd name="T88" fmla="*/ 142 w 257"/>
              <a:gd name="T89" fmla="*/ 223 h 384"/>
              <a:gd name="T90" fmla="*/ 187 w 257"/>
              <a:gd name="T91" fmla="*/ 246 h 384"/>
              <a:gd name="T92" fmla="*/ 125 w 257"/>
              <a:gd name="T93" fmla="*/ 203 h 384"/>
              <a:gd name="T94" fmla="*/ 115 w 257"/>
              <a:gd name="T95" fmla="*/ 50 h 384"/>
              <a:gd name="T96" fmla="*/ 211 w 257"/>
              <a:gd name="T97" fmla="*/ 127 h 384"/>
              <a:gd name="T98" fmla="*/ 166 w 257"/>
              <a:gd name="T99" fmla="*/ 169 h 384"/>
              <a:gd name="T100" fmla="*/ 41 w 257"/>
              <a:gd name="T101" fmla="*/ 225 h 384"/>
              <a:gd name="T102" fmla="*/ 211 w 257"/>
              <a:gd name="T103" fmla="*/ 159 h 384"/>
              <a:gd name="T104" fmla="*/ 233 w 257"/>
              <a:gd name="T105" fmla="*/ 176 h 384"/>
              <a:gd name="T106" fmla="*/ 86 w 257"/>
              <a:gd name="T107" fmla="*/ 350 h 384"/>
              <a:gd name="T108" fmla="*/ 210 w 257"/>
              <a:gd name="T109" fmla="*/ 343 h 384"/>
              <a:gd name="T110" fmla="*/ 52 w 257"/>
              <a:gd name="T111" fmla="*/ 215 h 384"/>
              <a:gd name="T112" fmla="*/ 45 w 257"/>
              <a:gd name="T113" fmla="*/ 364 h 384"/>
              <a:gd name="T114" fmla="*/ 217 w 257"/>
              <a:gd name="T115" fmla="*/ 229 h 384"/>
              <a:gd name="T116" fmla="*/ 193 w 257"/>
              <a:gd name="T117" fmla="*/ 230 h 384"/>
              <a:gd name="T118" fmla="*/ 115 w 257"/>
              <a:gd name="T119" fmla="*/ 208 h 384"/>
              <a:gd name="T120" fmla="*/ 182 w 257"/>
              <a:gd name="T121" fmla="*/ 124 h 384"/>
              <a:gd name="T122" fmla="*/ 64 w 257"/>
              <a:gd name="T123" fmla="*/ 238 h 384"/>
              <a:gd name="T124" fmla="*/ 202 w 257"/>
              <a:gd name="T125" fmla="*/ 201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7" h="384">
                <a:moveTo>
                  <a:pt x="250" y="148"/>
                </a:moveTo>
                <a:lnTo>
                  <a:pt x="250" y="148"/>
                </a:lnTo>
                <a:lnTo>
                  <a:pt x="250" y="151"/>
                </a:lnTo>
                <a:lnTo>
                  <a:pt x="250" y="151"/>
                </a:lnTo>
                <a:lnTo>
                  <a:pt x="251" y="152"/>
                </a:lnTo>
                <a:lnTo>
                  <a:pt x="251" y="152"/>
                </a:lnTo>
                <a:lnTo>
                  <a:pt x="254" y="155"/>
                </a:lnTo>
                <a:lnTo>
                  <a:pt x="256" y="159"/>
                </a:lnTo>
                <a:lnTo>
                  <a:pt x="257" y="168"/>
                </a:lnTo>
                <a:lnTo>
                  <a:pt x="257" y="168"/>
                </a:lnTo>
                <a:lnTo>
                  <a:pt x="256" y="175"/>
                </a:lnTo>
                <a:lnTo>
                  <a:pt x="253" y="182"/>
                </a:lnTo>
                <a:lnTo>
                  <a:pt x="253" y="182"/>
                </a:lnTo>
                <a:lnTo>
                  <a:pt x="248" y="186"/>
                </a:lnTo>
                <a:lnTo>
                  <a:pt x="248" y="186"/>
                </a:lnTo>
                <a:lnTo>
                  <a:pt x="240" y="191"/>
                </a:lnTo>
                <a:lnTo>
                  <a:pt x="240" y="191"/>
                </a:lnTo>
                <a:lnTo>
                  <a:pt x="237" y="192"/>
                </a:lnTo>
                <a:lnTo>
                  <a:pt x="237" y="192"/>
                </a:lnTo>
                <a:lnTo>
                  <a:pt x="243" y="195"/>
                </a:lnTo>
                <a:lnTo>
                  <a:pt x="243" y="195"/>
                </a:lnTo>
                <a:lnTo>
                  <a:pt x="244" y="196"/>
                </a:lnTo>
                <a:lnTo>
                  <a:pt x="244" y="196"/>
                </a:lnTo>
                <a:lnTo>
                  <a:pt x="246" y="198"/>
                </a:lnTo>
                <a:lnTo>
                  <a:pt x="246" y="198"/>
                </a:lnTo>
                <a:lnTo>
                  <a:pt x="250" y="203"/>
                </a:lnTo>
                <a:lnTo>
                  <a:pt x="253" y="212"/>
                </a:lnTo>
                <a:lnTo>
                  <a:pt x="253" y="212"/>
                </a:lnTo>
                <a:lnTo>
                  <a:pt x="254" y="219"/>
                </a:lnTo>
                <a:lnTo>
                  <a:pt x="254" y="226"/>
                </a:lnTo>
                <a:lnTo>
                  <a:pt x="254" y="226"/>
                </a:lnTo>
                <a:lnTo>
                  <a:pt x="251" y="233"/>
                </a:lnTo>
                <a:lnTo>
                  <a:pt x="251" y="233"/>
                </a:lnTo>
                <a:lnTo>
                  <a:pt x="250" y="235"/>
                </a:lnTo>
                <a:lnTo>
                  <a:pt x="250" y="235"/>
                </a:lnTo>
                <a:lnTo>
                  <a:pt x="247" y="243"/>
                </a:lnTo>
                <a:lnTo>
                  <a:pt x="241" y="249"/>
                </a:lnTo>
                <a:lnTo>
                  <a:pt x="241" y="249"/>
                </a:lnTo>
                <a:lnTo>
                  <a:pt x="233" y="256"/>
                </a:lnTo>
                <a:lnTo>
                  <a:pt x="223" y="262"/>
                </a:lnTo>
                <a:lnTo>
                  <a:pt x="223" y="262"/>
                </a:lnTo>
                <a:lnTo>
                  <a:pt x="216" y="263"/>
                </a:lnTo>
                <a:lnTo>
                  <a:pt x="216" y="263"/>
                </a:lnTo>
                <a:lnTo>
                  <a:pt x="214" y="263"/>
                </a:lnTo>
                <a:lnTo>
                  <a:pt x="214" y="263"/>
                </a:lnTo>
                <a:lnTo>
                  <a:pt x="214" y="265"/>
                </a:lnTo>
                <a:lnTo>
                  <a:pt x="214" y="265"/>
                </a:lnTo>
                <a:lnTo>
                  <a:pt x="214" y="273"/>
                </a:lnTo>
                <a:lnTo>
                  <a:pt x="214" y="273"/>
                </a:lnTo>
                <a:lnTo>
                  <a:pt x="216" y="290"/>
                </a:lnTo>
                <a:lnTo>
                  <a:pt x="216" y="290"/>
                </a:lnTo>
                <a:lnTo>
                  <a:pt x="217" y="296"/>
                </a:lnTo>
                <a:lnTo>
                  <a:pt x="217" y="296"/>
                </a:lnTo>
                <a:lnTo>
                  <a:pt x="217" y="306"/>
                </a:lnTo>
                <a:lnTo>
                  <a:pt x="217" y="306"/>
                </a:lnTo>
                <a:lnTo>
                  <a:pt x="219" y="319"/>
                </a:lnTo>
                <a:lnTo>
                  <a:pt x="219" y="319"/>
                </a:lnTo>
                <a:lnTo>
                  <a:pt x="220" y="333"/>
                </a:lnTo>
                <a:lnTo>
                  <a:pt x="220" y="333"/>
                </a:lnTo>
                <a:lnTo>
                  <a:pt x="223" y="343"/>
                </a:lnTo>
                <a:lnTo>
                  <a:pt x="223" y="343"/>
                </a:lnTo>
                <a:lnTo>
                  <a:pt x="224" y="353"/>
                </a:lnTo>
                <a:lnTo>
                  <a:pt x="224" y="364"/>
                </a:lnTo>
                <a:lnTo>
                  <a:pt x="224" y="364"/>
                </a:lnTo>
                <a:lnTo>
                  <a:pt x="224" y="367"/>
                </a:lnTo>
                <a:lnTo>
                  <a:pt x="224" y="367"/>
                </a:lnTo>
                <a:lnTo>
                  <a:pt x="223" y="368"/>
                </a:lnTo>
                <a:lnTo>
                  <a:pt x="223" y="368"/>
                </a:lnTo>
                <a:lnTo>
                  <a:pt x="223" y="370"/>
                </a:lnTo>
                <a:lnTo>
                  <a:pt x="223" y="370"/>
                </a:lnTo>
                <a:lnTo>
                  <a:pt x="221" y="370"/>
                </a:lnTo>
                <a:lnTo>
                  <a:pt x="221" y="370"/>
                </a:lnTo>
                <a:lnTo>
                  <a:pt x="221" y="370"/>
                </a:lnTo>
                <a:lnTo>
                  <a:pt x="220" y="368"/>
                </a:lnTo>
                <a:lnTo>
                  <a:pt x="220" y="368"/>
                </a:lnTo>
                <a:lnTo>
                  <a:pt x="220" y="370"/>
                </a:lnTo>
                <a:lnTo>
                  <a:pt x="220" y="370"/>
                </a:lnTo>
                <a:lnTo>
                  <a:pt x="219" y="371"/>
                </a:lnTo>
                <a:lnTo>
                  <a:pt x="219" y="371"/>
                </a:lnTo>
                <a:lnTo>
                  <a:pt x="219" y="373"/>
                </a:lnTo>
                <a:lnTo>
                  <a:pt x="219" y="373"/>
                </a:lnTo>
                <a:lnTo>
                  <a:pt x="217" y="371"/>
                </a:lnTo>
                <a:lnTo>
                  <a:pt x="217" y="371"/>
                </a:lnTo>
                <a:lnTo>
                  <a:pt x="216" y="370"/>
                </a:lnTo>
                <a:lnTo>
                  <a:pt x="216" y="370"/>
                </a:lnTo>
                <a:lnTo>
                  <a:pt x="214" y="370"/>
                </a:lnTo>
                <a:lnTo>
                  <a:pt x="214" y="370"/>
                </a:lnTo>
                <a:lnTo>
                  <a:pt x="214" y="371"/>
                </a:lnTo>
                <a:lnTo>
                  <a:pt x="214" y="371"/>
                </a:lnTo>
                <a:lnTo>
                  <a:pt x="213" y="371"/>
                </a:lnTo>
                <a:lnTo>
                  <a:pt x="213" y="371"/>
                </a:lnTo>
                <a:lnTo>
                  <a:pt x="213" y="373"/>
                </a:lnTo>
                <a:lnTo>
                  <a:pt x="213" y="373"/>
                </a:lnTo>
                <a:lnTo>
                  <a:pt x="211" y="373"/>
                </a:lnTo>
                <a:lnTo>
                  <a:pt x="211" y="373"/>
                </a:lnTo>
                <a:lnTo>
                  <a:pt x="210" y="374"/>
                </a:lnTo>
                <a:lnTo>
                  <a:pt x="210" y="374"/>
                </a:lnTo>
                <a:lnTo>
                  <a:pt x="209" y="373"/>
                </a:lnTo>
                <a:lnTo>
                  <a:pt x="209" y="373"/>
                </a:lnTo>
                <a:lnTo>
                  <a:pt x="209" y="368"/>
                </a:lnTo>
                <a:lnTo>
                  <a:pt x="207" y="364"/>
                </a:lnTo>
                <a:lnTo>
                  <a:pt x="207" y="364"/>
                </a:lnTo>
                <a:lnTo>
                  <a:pt x="207" y="354"/>
                </a:lnTo>
                <a:lnTo>
                  <a:pt x="207" y="354"/>
                </a:lnTo>
                <a:lnTo>
                  <a:pt x="206" y="347"/>
                </a:lnTo>
                <a:lnTo>
                  <a:pt x="206" y="347"/>
                </a:lnTo>
                <a:lnTo>
                  <a:pt x="204" y="336"/>
                </a:lnTo>
                <a:lnTo>
                  <a:pt x="204" y="336"/>
                </a:lnTo>
                <a:lnTo>
                  <a:pt x="202" y="311"/>
                </a:lnTo>
                <a:lnTo>
                  <a:pt x="202" y="311"/>
                </a:lnTo>
                <a:lnTo>
                  <a:pt x="199" y="292"/>
                </a:lnTo>
                <a:lnTo>
                  <a:pt x="199" y="292"/>
                </a:lnTo>
                <a:lnTo>
                  <a:pt x="196" y="276"/>
                </a:lnTo>
                <a:lnTo>
                  <a:pt x="196" y="276"/>
                </a:lnTo>
                <a:lnTo>
                  <a:pt x="194" y="263"/>
                </a:lnTo>
                <a:lnTo>
                  <a:pt x="194" y="263"/>
                </a:lnTo>
                <a:lnTo>
                  <a:pt x="194" y="259"/>
                </a:lnTo>
                <a:lnTo>
                  <a:pt x="194" y="259"/>
                </a:lnTo>
                <a:lnTo>
                  <a:pt x="194" y="257"/>
                </a:lnTo>
                <a:lnTo>
                  <a:pt x="194" y="257"/>
                </a:lnTo>
                <a:lnTo>
                  <a:pt x="192" y="257"/>
                </a:lnTo>
                <a:lnTo>
                  <a:pt x="192" y="257"/>
                </a:lnTo>
                <a:lnTo>
                  <a:pt x="192" y="262"/>
                </a:lnTo>
                <a:lnTo>
                  <a:pt x="192" y="262"/>
                </a:lnTo>
                <a:lnTo>
                  <a:pt x="192" y="276"/>
                </a:lnTo>
                <a:lnTo>
                  <a:pt x="192" y="276"/>
                </a:lnTo>
                <a:lnTo>
                  <a:pt x="193" y="284"/>
                </a:lnTo>
                <a:lnTo>
                  <a:pt x="193" y="284"/>
                </a:lnTo>
                <a:lnTo>
                  <a:pt x="193" y="294"/>
                </a:lnTo>
                <a:lnTo>
                  <a:pt x="193" y="294"/>
                </a:lnTo>
                <a:lnTo>
                  <a:pt x="196" y="317"/>
                </a:lnTo>
                <a:lnTo>
                  <a:pt x="196" y="317"/>
                </a:lnTo>
                <a:lnTo>
                  <a:pt x="197" y="330"/>
                </a:lnTo>
                <a:lnTo>
                  <a:pt x="197" y="330"/>
                </a:lnTo>
                <a:lnTo>
                  <a:pt x="199" y="343"/>
                </a:lnTo>
                <a:lnTo>
                  <a:pt x="199" y="343"/>
                </a:lnTo>
                <a:lnTo>
                  <a:pt x="199" y="361"/>
                </a:lnTo>
                <a:lnTo>
                  <a:pt x="199" y="361"/>
                </a:lnTo>
                <a:lnTo>
                  <a:pt x="197" y="364"/>
                </a:lnTo>
                <a:lnTo>
                  <a:pt x="197" y="364"/>
                </a:lnTo>
                <a:lnTo>
                  <a:pt x="197" y="374"/>
                </a:lnTo>
                <a:lnTo>
                  <a:pt x="197" y="374"/>
                </a:lnTo>
                <a:lnTo>
                  <a:pt x="197" y="375"/>
                </a:lnTo>
                <a:lnTo>
                  <a:pt x="197" y="375"/>
                </a:lnTo>
                <a:lnTo>
                  <a:pt x="196" y="377"/>
                </a:lnTo>
                <a:lnTo>
                  <a:pt x="193" y="377"/>
                </a:lnTo>
                <a:lnTo>
                  <a:pt x="193" y="377"/>
                </a:lnTo>
                <a:lnTo>
                  <a:pt x="193" y="375"/>
                </a:lnTo>
                <a:lnTo>
                  <a:pt x="193" y="375"/>
                </a:lnTo>
                <a:lnTo>
                  <a:pt x="190" y="370"/>
                </a:lnTo>
                <a:lnTo>
                  <a:pt x="190" y="370"/>
                </a:lnTo>
                <a:lnTo>
                  <a:pt x="187" y="361"/>
                </a:lnTo>
                <a:lnTo>
                  <a:pt x="187" y="361"/>
                </a:lnTo>
                <a:lnTo>
                  <a:pt x="187" y="364"/>
                </a:lnTo>
                <a:lnTo>
                  <a:pt x="187" y="364"/>
                </a:lnTo>
                <a:lnTo>
                  <a:pt x="186" y="373"/>
                </a:lnTo>
                <a:lnTo>
                  <a:pt x="186" y="373"/>
                </a:lnTo>
                <a:lnTo>
                  <a:pt x="186" y="373"/>
                </a:lnTo>
                <a:lnTo>
                  <a:pt x="186" y="373"/>
                </a:lnTo>
                <a:lnTo>
                  <a:pt x="184" y="374"/>
                </a:lnTo>
                <a:lnTo>
                  <a:pt x="183" y="374"/>
                </a:lnTo>
                <a:lnTo>
                  <a:pt x="183" y="374"/>
                </a:lnTo>
                <a:lnTo>
                  <a:pt x="183" y="375"/>
                </a:lnTo>
                <a:lnTo>
                  <a:pt x="182" y="375"/>
                </a:lnTo>
                <a:lnTo>
                  <a:pt x="182" y="375"/>
                </a:lnTo>
                <a:lnTo>
                  <a:pt x="180" y="374"/>
                </a:lnTo>
                <a:lnTo>
                  <a:pt x="180" y="374"/>
                </a:lnTo>
                <a:lnTo>
                  <a:pt x="177" y="356"/>
                </a:lnTo>
                <a:lnTo>
                  <a:pt x="177" y="356"/>
                </a:lnTo>
                <a:lnTo>
                  <a:pt x="176" y="344"/>
                </a:lnTo>
                <a:lnTo>
                  <a:pt x="176" y="344"/>
                </a:lnTo>
                <a:lnTo>
                  <a:pt x="176" y="333"/>
                </a:lnTo>
                <a:lnTo>
                  <a:pt x="176" y="333"/>
                </a:lnTo>
                <a:lnTo>
                  <a:pt x="173" y="316"/>
                </a:lnTo>
                <a:lnTo>
                  <a:pt x="173" y="316"/>
                </a:lnTo>
                <a:lnTo>
                  <a:pt x="173" y="310"/>
                </a:lnTo>
                <a:lnTo>
                  <a:pt x="173" y="310"/>
                </a:lnTo>
                <a:lnTo>
                  <a:pt x="173" y="296"/>
                </a:lnTo>
                <a:lnTo>
                  <a:pt x="173" y="296"/>
                </a:lnTo>
                <a:lnTo>
                  <a:pt x="172" y="279"/>
                </a:lnTo>
                <a:lnTo>
                  <a:pt x="172" y="279"/>
                </a:lnTo>
                <a:lnTo>
                  <a:pt x="170" y="266"/>
                </a:lnTo>
                <a:lnTo>
                  <a:pt x="170" y="266"/>
                </a:lnTo>
                <a:lnTo>
                  <a:pt x="170" y="259"/>
                </a:lnTo>
                <a:lnTo>
                  <a:pt x="170" y="259"/>
                </a:lnTo>
                <a:lnTo>
                  <a:pt x="170" y="257"/>
                </a:lnTo>
                <a:lnTo>
                  <a:pt x="170" y="257"/>
                </a:lnTo>
                <a:lnTo>
                  <a:pt x="166" y="257"/>
                </a:lnTo>
                <a:lnTo>
                  <a:pt x="162" y="256"/>
                </a:lnTo>
                <a:lnTo>
                  <a:pt x="162" y="256"/>
                </a:lnTo>
                <a:lnTo>
                  <a:pt x="160" y="256"/>
                </a:lnTo>
                <a:lnTo>
                  <a:pt x="160" y="256"/>
                </a:lnTo>
                <a:lnTo>
                  <a:pt x="155" y="256"/>
                </a:lnTo>
                <a:lnTo>
                  <a:pt x="155" y="256"/>
                </a:lnTo>
                <a:lnTo>
                  <a:pt x="149" y="253"/>
                </a:lnTo>
                <a:lnTo>
                  <a:pt x="149" y="253"/>
                </a:lnTo>
                <a:lnTo>
                  <a:pt x="149" y="253"/>
                </a:lnTo>
                <a:lnTo>
                  <a:pt x="149" y="253"/>
                </a:lnTo>
                <a:lnTo>
                  <a:pt x="148" y="257"/>
                </a:lnTo>
                <a:lnTo>
                  <a:pt x="148" y="257"/>
                </a:lnTo>
                <a:lnTo>
                  <a:pt x="145" y="263"/>
                </a:lnTo>
                <a:lnTo>
                  <a:pt x="142" y="269"/>
                </a:lnTo>
                <a:lnTo>
                  <a:pt x="142" y="269"/>
                </a:lnTo>
                <a:lnTo>
                  <a:pt x="135" y="277"/>
                </a:lnTo>
                <a:lnTo>
                  <a:pt x="135" y="277"/>
                </a:lnTo>
                <a:lnTo>
                  <a:pt x="129" y="282"/>
                </a:lnTo>
                <a:lnTo>
                  <a:pt x="123" y="284"/>
                </a:lnTo>
                <a:lnTo>
                  <a:pt x="118" y="287"/>
                </a:lnTo>
                <a:lnTo>
                  <a:pt x="111" y="289"/>
                </a:lnTo>
                <a:lnTo>
                  <a:pt x="111" y="289"/>
                </a:lnTo>
                <a:lnTo>
                  <a:pt x="94" y="290"/>
                </a:lnTo>
                <a:lnTo>
                  <a:pt x="94" y="290"/>
                </a:lnTo>
                <a:lnTo>
                  <a:pt x="92" y="290"/>
                </a:lnTo>
                <a:lnTo>
                  <a:pt x="92" y="290"/>
                </a:lnTo>
                <a:lnTo>
                  <a:pt x="92" y="290"/>
                </a:lnTo>
                <a:lnTo>
                  <a:pt x="92" y="290"/>
                </a:lnTo>
                <a:lnTo>
                  <a:pt x="94" y="299"/>
                </a:lnTo>
                <a:lnTo>
                  <a:pt x="94" y="299"/>
                </a:lnTo>
                <a:lnTo>
                  <a:pt x="94" y="320"/>
                </a:lnTo>
                <a:lnTo>
                  <a:pt x="94" y="320"/>
                </a:lnTo>
                <a:lnTo>
                  <a:pt x="95" y="336"/>
                </a:lnTo>
                <a:lnTo>
                  <a:pt x="94" y="353"/>
                </a:lnTo>
                <a:lnTo>
                  <a:pt x="94" y="353"/>
                </a:lnTo>
                <a:lnTo>
                  <a:pt x="94" y="367"/>
                </a:lnTo>
                <a:lnTo>
                  <a:pt x="94" y="367"/>
                </a:lnTo>
                <a:lnTo>
                  <a:pt x="94" y="374"/>
                </a:lnTo>
                <a:lnTo>
                  <a:pt x="94" y="374"/>
                </a:lnTo>
                <a:lnTo>
                  <a:pt x="92" y="378"/>
                </a:lnTo>
                <a:lnTo>
                  <a:pt x="92" y="378"/>
                </a:lnTo>
                <a:lnTo>
                  <a:pt x="92" y="378"/>
                </a:lnTo>
                <a:lnTo>
                  <a:pt x="91" y="380"/>
                </a:lnTo>
                <a:lnTo>
                  <a:pt x="91" y="380"/>
                </a:lnTo>
                <a:lnTo>
                  <a:pt x="89" y="380"/>
                </a:lnTo>
                <a:lnTo>
                  <a:pt x="88" y="378"/>
                </a:lnTo>
                <a:lnTo>
                  <a:pt x="88" y="378"/>
                </a:lnTo>
                <a:lnTo>
                  <a:pt x="88" y="378"/>
                </a:lnTo>
                <a:lnTo>
                  <a:pt x="88" y="378"/>
                </a:lnTo>
                <a:lnTo>
                  <a:pt x="86" y="378"/>
                </a:lnTo>
                <a:lnTo>
                  <a:pt x="85" y="377"/>
                </a:lnTo>
                <a:lnTo>
                  <a:pt x="85" y="377"/>
                </a:lnTo>
                <a:lnTo>
                  <a:pt x="84" y="371"/>
                </a:lnTo>
                <a:lnTo>
                  <a:pt x="84" y="371"/>
                </a:lnTo>
                <a:lnTo>
                  <a:pt x="81" y="361"/>
                </a:lnTo>
                <a:lnTo>
                  <a:pt x="81" y="361"/>
                </a:lnTo>
                <a:lnTo>
                  <a:pt x="81" y="361"/>
                </a:lnTo>
                <a:lnTo>
                  <a:pt x="81" y="361"/>
                </a:lnTo>
                <a:lnTo>
                  <a:pt x="79" y="363"/>
                </a:lnTo>
                <a:lnTo>
                  <a:pt x="79" y="363"/>
                </a:lnTo>
                <a:lnTo>
                  <a:pt x="76" y="368"/>
                </a:lnTo>
                <a:lnTo>
                  <a:pt x="76" y="368"/>
                </a:lnTo>
                <a:lnTo>
                  <a:pt x="76" y="371"/>
                </a:lnTo>
                <a:lnTo>
                  <a:pt x="76" y="371"/>
                </a:lnTo>
                <a:lnTo>
                  <a:pt x="76" y="375"/>
                </a:lnTo>
                <a:lnTo>
                  <a:pt x="76" y="375"/>
                </a:lnTo>
                <a:lnTo>
                  <a:pt x="75" y="377"/>
                </a:lnTo>
                <a:lnTo>
                  <a:pt x="75" y="378"/>
                </a:lnTo>
                <a:lnTo>
                  <a:pt x="75" y="378"/>
                </a:lnTo>
                <a:lnTo>
                  <a:pt x="74" y="378"/>
                </a:lnTo>
                <a:lnTo>
                  <a:pt x="74" y="378"/>
                </a:lnTo>
                <a:lnTo>
                  <a:pt x="74" y="380"/>
                </a:lnTo>
                <a:lnTo>
                  <a:pt x="74" y="380"/>
                </a:lnTo>
                <a:lnTo>
                  <a:pt x="71" y="378"/>
                </a:lnTo>
                <a:lnTo>
                  <a:pt x="71" y="378"/>
                </a:lnTo>
                <a:lnTo>
                  <a:pt x="69" y="377"/>
                </a:lnTo>
                <a:lnTo>
                  <a:pt x="69" y="377"/>
                </a:lnTo>
                <a:lnTo>
                  <a:pt x="69" y="375"/>
                </a:lnTo>
                <a:lnTo>
                  <a:pt x="69" y="375"/>
                </a:lnTo>
                <a:lnTo>
                  <a:pt x="69" y="347"/>
                </a:lnTo>
                <a:lnTo>
                  <a:pt x="69" y="347"/>
                </a:lnTo>
                <a:lnTo>
                  <a:pt x="68" y="326"/>
                </a:lnTo>
                <a:lnTo>
                  <a:pt x="68" y="326"/>
                </a:lnTo>
                <a:lnTo>
                  <a:pt x="68" y="307"/>
                </a:lnTo>
                <a:lnTo>
                  <a:pt x="68" y="307"/>
                </a:lnTo>
                <a:lnTo>
                  <a:pt x="68" y="293"/>
                </a:lnTo>
                <a:lnTo>
                  <a:pt x="68" y="293"/>
                </a:lnTo>
                <a:lnTo>
                  <a:pt x="68" y="286"/>
                </a:lnTo>
                <a:lnTo>
                  <a:pt x="68" y="286"/>
                </a:lnTo>
                <a:lnTo>
                  <a:pt x="68" y="282"/>
                </a:lnTo>
                <a:lnTo>
                  <a:pt x="68" y="282"/>
                </a:lnTo>
                <a:lnTo>
                  <a:pt x="68" y="280"/>
                </a:lnTo>
                <a:lnTo>
                  <a:pt x="68" y="280"/>
                </a:lnTo>
                <a:lnTo>
                  <a:pt x="61" y="272"/>
                </a:lnTo>
                <a:lnTo>
                  <a:pt x="61" y="272"/>
                </a:lnTo>
                <a:lnTo>
                  <a:pt x="61" y="272"/>
                </a:lnTo>
                <a:lnTo>
                  <a:pt x="61" y="272"/>
                </a:lnTo>
                <a:lnTo>
                  <a:pt x="61" y="273"/>
                </a:lnTo>
                <a:lnTo>
                  <a:pt x="61" y="273"/>
                </a:lnTo>
                <a:lnTo>
                  <a:pt x="61" y="286"/>
                </a:lnTo>
                <a:lnTo>
                  <a:pt x="61" y="286"/>
                </a:lnTo>
                <a:lnTo>
                  <a:pt x="62" y="302"/>
                </a:lnTo>
                <a:lnTo>
                  <a:pt x="62" y="302"/>
                </a:lnTo>
                <a:lnTo>
                  <a:pt x="62" y="351"/>
                </a:lnTo>
                <a:lnTo>
                  <a:pt x="62" y="351"/>
                </a:lnTo>
                <a:lnTo>
                  <a:pt x="61" y="363"/>
                </a:lnTo>
                <a:lnTo>
                  <a:pt x="61" y="363"/>
                </a:lnTo>
                <a:lnTo>
                  <a:pt x="61" y="367"/>
                </a:lnTo>
                <a:lnTo>
                  <a:pt x="61" y="367"/>
                </a:lnTo>
                <a:lnTo>
                  <a:pt x="62" y="370"/>
                </a:lnTo>
                <a:lnTo>
                  <a:pt x="62" y="370"/>
                </a:lnTo>
                <a:lnTo>
                  <a:pt x="61" y="373"/>
                </a:lnTo>
                <a:lnTo>
                  <a:pt x="61" y="373"/>
                </a:lnTo>
                <a:lnTo>
                  <a:pt x="61" y="374"/>
                </a:lnTo>
                <a:lnTo>
                  <a:pt x="59" y="375"/>
                </a:lnTo>
                <a:lnTo>
                  <a:pt x="59" y="375"/>
                </a:lnTo>
                <a:lnTo>
                  <a:pt x="59" y="380"/>
                </a:lnTo>
                <a:lnTo>
                  <a:pt x="59" y="380"/>
                </a:lnTo>
                <a:lnTo>
                  <a:pt x="58" y="381"/>
                </a:lnTo>
                <a:lnTo>
                  <a:pt x="57" y="383"/>
                </a:lnTo>
                <a:lnTo>
                  <a:pt x="57" y="383"/>
                </a:lnTo>
                <a:lnTo>
                  <a:pt x="54" y="383"/>
                </a:lnTo>
                <a:lnTo>
                  <a:pt x="54" y="383"/>
                </a:lnTo>
                <a:lnTo>
                  <a:pt x="52" y="381"/>
                </a:lnTo>
                <a:lnTo>
                  <a:pt x="52" y="381"/>
                </a:lnTo>
                <a:lnTo>
                  <a:pt x="49" y="371"/>
                </a:lnTo>
                <a:lnTo>
                  <a:pt x="49" y="371"/>
                </a:lnTo>
                <a:lnTo>
                  <a:pt x="49" y="371"/>
                </a:lnTo>
                <a:lnTo>
                  <a:pt x="49" y="371"/>
                </a:lnTo>
                <a:lnTo>
                  <a:pt x="49" y="370"/>
                </a:lnTo>
                <a:lnTo>
                  <a:pt x="49" y="370"/>
                </a:lnTo>
                <a:lnTo>
                  <a:pt x="48" y="371"/>
                </a:lnTo>
                <a:lnTo>
                  <a:pt x="48" y="371"/>
                </a:lnTo>
                <a:lnTo>
                  <a:pt x="44" y="381"/>
                </a:lnTo>
                <a:lnTo>
                  <a:pt x="44" y="381"/>
                </a:lnTo>
                <a:lnTo>
                  <a:pt x="41" y="383"/>
                </a:lnTo>
                <a:lnTo>
                  <a:pt x="41" y="383"/>
                </a:lnTo>
                <a:lnTo>
                  <a:pt x="40" y="384"/>
                </a:lnTo>
                <a:lnTo>
                  <a:pt x="40" y="384"/>
                </a:lnTo>
                <a:lnTo>
                  <a:pt x="40" y="381"/>
                </a:lnTo>
                <a:lnTo>
                  <a:pt x="40" y="381"/>
                </a:lnTo>
                <a:lnTo>
                  <a:pt x="40" y="373"/>
                </a:lnTo>
                <a:lnTo>
                  <a:pt x="40" y="373"/>
                </a:lnTo>
                <a:lnTo>
                  <a:pt x="40" y="373"/>
                </a:lnTo>
                <a:lnTo>
                  <a:pt x="40" y="373"/>
                </a:lnTo>
                <a:lnTo>
                  <a:pt x="40" y="368"/>
                </a:lnTo>
                <a:lnTo>
                  <a:pt x="40" y="364"/>
                </a:lnTo>
                <a:lnTo>
                  <a:pt x="40" y="364"/>
                </a:lnTo>
                <a:lnTo>
                  <a:pt x="40" y="358"/>
                </a:lnTo>
                <a:lnTo>
                  <a:pt x="40" y="358"/>
                </a:lnTo>
                <a:lnTo>
                  <a:pt x="40" y="300"/>
                </a:lnTo>
                <a:lnTo>
                  <a:pt x="40" y="300"/>
                </a:lnTo>
                <a:lnTo>
                  <a:pt x="40" y="253"/>
                </a:lnTo>
                <a:lnTo>
                  <a:pt x="40" y="253"/>
                </a:lnTo>
                <a:lnTo>
                  <a:pt x="40" y="243"/>
                </a:lnTo>
                <a:lnTo>
                  <a:pt x="40" y="243"/>
                </a:lnTo>
                <a:lnTo>
                  <a:pt x="40" y="243"/>
                </a:lnTo>
                <a:lnTo>
                  <a:pt x="40" y="243"/>
                </a:lnTo>
                <a:lnTo>
                  <a:pt x="37" y="240"/>
                </a:lnTo>
                <a:lnTo>
                  <a:pt x="35" y="239"/>
                </a:lnTo>
                <a:lnTo>
                  <a:pt x="35" y="232"/>
                </a:lnTo>
                <a:lnTo>
                  <a:pt x="35" y="232"/>
                </a:lnTo>
                <a:lnTo>
                  <a:pt x="35" y="226"/>
                </a:lnTo>
                <a:lnTo>
                  <a:pt x="35" y="226"/>
                </a:lnTo>
                <a:lnTo>
                  <a:pt x="30" y="228"/>
                </a:lnTo>
                <a:lnTo>
                  <a:pt x="30" y="228"/>
                </a:lnTo>
                <a:lnTo>
                  <a:pt x="22" y="228"/>
                </a:lnTo>
                <a:lnTo>
                  <a:pt x="22" y="228"/>
                </a:lnTo>
                <a:lnTo>
                  <a:pt x="17" y="226"/>
                </a:lnTo>
                <a:lnTo>
                  <a:pt x="13" y="223"/>
                </a:lnTo>
                <a:lnTo>
                  <a:pt x="13" y="223"/>
                </a:lnTo>
                <a:lnTo>
                  <a:pt x="11" y="221"/>
                </a:lnTo>
                <a:lnTo>
                  <a:pt x="11" y="221"/>
                </a:lnTo>
                <a:lnTo>
                  <a:pt x="8" y="218"/>
                </a:lnTo>
                <a:lnTo>
                  <a:pt x="7" y="213"/>
                </a:lnTo>
                <a:lnTo>
                  <a:pt x="5" y="209"/>
                </a:lnTo>
                <a:lnTo>
                  <a:pt x="7" y="203"/>
                </a:lnTo>
                <a:lnTo>
                  <a:pt x="7" y="203"/>
                </a:lnTo>
                <a:lnTo>
                  <a:pt x="8" y="196"/>
                </a:lnTo>
                <a:lnTo>
                  <a:pt x="8" y="196"/>
                </a:lnTo>
                <a:lnTo>
                  <a:pt x="10" y="194"/>
                </a:lnTo>
                <a:lnTo>
                  <a:pt x="10" y="194"/>
                </a:lnTo>
                <a:lnTo>
                  <a:pt x="13" y="186"/>
                </a:lnTo>
                <a:lnTo>
                  <a:pt x="17" y="181"/>
                </a:lnTo>
                <a:lnTo>
                  <a:pt x="17" y="181"/>
                </a:lnTo>
                <a:lnTo>
                  <a:pt x="20" y="179"/>
                </a:lnTo>
                <a:lnTo>
                  <a:pt x="20" y="179"/>
                </a:lnTo>
                <a:lnTo>
                  <a:pt x="18" y="178"/>
                </a:lnTo>
                <a:lnTo>
                  <a:pt x="18" y="178"/>
                </a:lnTo>
                <a:lnTo>
                  <a:pt x="13" y="175"/>
                </a:lnTo>
                <a:lnTo>
                  <a:pt x="8" y="171"/>
                </a:lnTo>
                <a:lnTo>
                  <a:pt x="5" y="167"/>
                </a:lnTo>
                <a:lnTo>
                  <a:pt x="3" y="162"/>
                </a:lnTo>
                <a:lnTo>
                  <a:pt x="3" y="162"/>
                </a:lnTo>
                <a:lnTo>
                  <a:pt x="0" y="154"/>
                </a:lnTo>
                <a:lnTo>
                  <a:pt x="0" y="147"/>
                </a:lnTo>
                <a:lnTo>
                  <a:pt x="0" y="147"/>
                </a:lnTo>
                <a:lnTo>
                  <a:pt x="1" y="137"/>
                </a:lnTo>
                <a:lnTo>
                  <a:pt x="5" y="128"/>
                </a:lnTo>
                <a:lnTo>
                  <a:pt x="5" y="128"/>
                </a:lnTo>
                <a:lnTo>
                  <a:pt x="13" y="118"/>
                </a:lnTo>
                <a:lnTo>
                  <a:pt x="13" y="118"/>
                </a:lnTo>
                <a:lnTo>
                  <a:pt x="18" y="114"/>
                </a:lnTo>
                <a:lnTo>
                  <a:pt x="24" y="110"/>
                </a:lnTo>
                <a:lnTo>
                  <a:pt x="24" y="110"/>
                </a:lnTo>
                <a:lnTo>
                  <a:pt x="24" y="110"/>
                </a:lnTo>
                <a:lnTo>
                  <a:pt x="24" y="110"/>
                </a:lnTo>
                <a:lnTo>
                  <a:pt x="25" y="110"/>
                </a:lnTo>
                <a:lnTo>
                  <a:pt x="25" y="110"/>
                </a:lnTo>
                <a:lnTo>
                  <a:pt x="24" y="108"/>
                </a:lnTo>
                <a:lnTo>
                  <a:pt x="24" y="108"/>
                </a:lnTo>
                <a:lnTo>
                  <a:pt x="21" y="105"/>
                </a:lnTo>
                <a:lnTo>
                  <a:pt x="20" y="101"/>
                </a:lnTo>
                <a:lnTo>
                  <a:pt x="20" y="101"/>
                </a:lnTo>
                <a:lnTo>
                  <a:pt x="20" y="97"/>
                </a:lnTo>
                <a:lnTo>
                  <a:pt x="20" y="97"/>
                </a:lnTo>
                <a:lnTo>
                  <a:pt x="21" y="93"/>
                </a:lnTo>
                <a:lnTo>
                  <a:pt x="25" y="90"/>
                </a:lnTo>
                <a:lnTo>
                  <a:pt x="25" y="90"/>
                </a:lnTo>
                <a:lnTo>
                  <a:pt x="30" y="88"/>
                </a:lnTo>
                <a:lnTo>
                  <a:pt x="30" y="88"/>
                </a:lnTo>
                <a:lnTo>
                  <a:pt x="34" y="86"/>
                </a:lnTo>
                <a:lnTo>
                  <a:pt x="34" y="86"/>
                </a:lnTo>
                <a:lnTo>
                  <a:pt x="31" y="80"/>
                </a:lnTo>
                <a:lnTo>
                  <a:pt x="31" y="80"/>
                </a:lnTo>
                <a:lnTo>
                  <a:pt x="31" y="77"/>
                </a:lnTo>
                <a:lnTo>
                  <a:pt x="31" y="73"/>
                </a:lnTo>
                <a:lnTo>
                  <a:pt x="31" y="73"/>
                </a:lnTo>
                <a:lnTo>
                  <a:pt x="34" y="67"/>
                </a:lnTo>
                <a:lnTo>
                  <a:pt x="34" y="67"/>
                </a:lnTo>
                <a:lnTo>
                  <a:pt x="38" y="61"/>
                </a:lnTo>
                <a:lnTo>
                  <a:pt x="42" y="59"/>
                </a:lnTo>
                <a:lnTo>
                  <a:pt x="42" y="59"/>
                </a:lnTo>
                <a:lnTo>
                  <a:pt x="45" y="56"/>
                </a:lnTo>
                <a:lnTo>
                  <a:pt x="49" y="56"/>
                </a:lnTo>
                <a:lnTo>
                  <a:pt x="49" y="56"/>
                </a:lnTo>
                <a:lnTo>
                  <a:pt x="55" y="56"/>
                </a:lnTo>
                <a:lnTo>
                  <a:pt x="55" y="56"/>
                </a:lnTo>
                <a:lnTo>
                  <a:pt x="57" y="56"/>
                </a:lnTo>
                <a:lnTo>
                  <a:pt x="57" y="56"/>
                </a:lnTo>
                <a:lnTo>
                  <a:pt x="58" y="51"/>
                </a:lnTo>
                <a:lnTo>
                  <a:pt x="58" y="51"/>
                </a:lnTo>
                <a:lnTo>
                  <a:pt x="59" y="47"/>
                </a:lnTo>
                <a:lnTo>
                  <a:pt x="59" y="47"/>
                </a:lnTo>
                <a:lnTo>
                  <a:pt x="59" y="41"/>
                </a:lnTo>
                <a:lnTo>
                  <a:pt x="59" y="41"/>
                </a:lnTo>
                <a:lnTo>
                  <a:pt x="58" y="34"/>
                </a:lnTo>
                <a:lnTo>
                  <a:pt x="55" y="30"/>
                </a:lnTo>
                <a:lnTo>
                  <a:pt x="55" y="30"/>
                </a:lnTo>
                <a:lnTo>
                  <a:pt x="51" y="24"/>
                </a:lnTo>
                <a:lnTo>
                  <a:pt x="51" y="24"/>
                </a:lnTo>
                <a:lnTo>
                  <a:pt x="47" y="23"/>
                </a:lnTo>
                <a:lnTo>
                  <a:pt x="41" y="22"/>
                </a:lnTo>
                <a:lnTo>
                  <a:pt x="41" y="22"/>
                </a:lnTo>
                <a:lnTo>
                  <a:pt x="37" y="22"/>
                </a:lnTo>
                <a:lnTo>
                  <a:pt x="34" y="22"/>
                </a:lnTo>
                <a:lnTo>
                  <a:pt x="28" y="26"/>
                </a:lnTo>
                <a:lnTo>
                  <a:pt x="28" y="26"/>
                </a:lnTo>
                <a:lnTo>
                  <a:pt x="27" y="27"/>
                </a:lnTo>
                <a:lnTo>
                  <a:pt x="27" y="27"/>
                </a:lnTo>
                <a:lnTo>
                  <a:pt x="25" y="29"/>
                </a:lnTo>
                <a:lnTo>
                  <a:pt x="25" y="29"/>
                </a:lnTo>
                <a:lnTo>
                  <a:pt x="27" y="33"/>
                </a:lnTo>
                <a:lnTo>
                  <a:pt x="28" y="37"/>
                </a:lnTo>
                <a:lnTo>
                  <a:pt x="28" y="37"/>
                </a:lnTo>
                <a:lnTo>
                  <a:pt x="31" y="39"/>
                </a:lnTo>
                <a:lnTo>
                  <a:pt x="31" y="39"/>
                </a:lnTo>
                <a:lnTo>
                  <a:pt x="34" y="37"/>
                </a:lnTo>
                <a:lnTo>
                  <a:pt x="34" y="37"/>
                </a:lnTo>
                <a:lnTo>
                  <a:pt x="35" y="37"/>
                </a:lnTo>
                <a:lnTo>
                  <a:pt x="35" y="37"/>
                </a:lnTo>
                <a:lnTo>
                  <a:pt x="37" y="33"/>
                </a:lnTo>
                <a:lnTo>
                  <a:pt x="37" y="33"/>
                </a:lnTo>
                <a:lnTo>
                  <a:pt x="34" y="33"/>
                </a:lnTo>
                <a:lnTo>
                  <a:pt x="34" y="33"/>
                </a:lnTo>
                <a:lnTo>
                  <a:pt x="32" y="33"/>
                </a:lnTo>
                <a:lnTo>
                  <a:pt x="32" y="33"/>
                </a:lnTo>
                <a:lnTo>
                  <a:pt x="31" y="32"/>
                </a:lnTo>
                <a:lnTo>
                  <a:pt x="31" y="32"/>
                </a:lnTo>
                <a:lnTo>
                  <a:pt x="32" y="30"/>
                </a:lnTo>
                <a:lnTo>
                  <a:pt x="32" y="30"/>
                </a:lnTo>
                <a:lnTo>
                  <a:pt x="34" y="30"/>
                </a:lnTo>
                <a:lnTo>
                  <a:pt x="34" y="30"/>
                </a:lnTo>
                <a:lnTo>
                  <a:pt x="34" y="30"/>
                </a:lnTo>
                <a:lnTo>
                  <a:pt x="34" y="30"/>
                </a:lnTo>
                <a:lnTo>
                  <a:pt x="35" y="29"/>
                </a:lnTo>
                <a:lnTo>
                  <a:pt x="37" y="29"/>
                </a:lnTo>
                <a:lnTo>
                  <a:pt x="37" y="29"/>
                </a:lnTo>
                <a:lnTo>
                  <a:pt x="37" y="29"/>
                </a:lnTo>
                <a:lnTo>
                  <a:pt x="37" y="29"/>
                </a:lnTo>
                <a:lnTo>
                  <a:pt x="40" y="29"/>
                </a:lnTo>
                <a:lnTo>
                  <a:pt x="41" y="30"/>
                </a:lnTo>
                <a:lnTo>
                  <a:pt x="41" y="30"/>
                </a:lnTo>
                <a:lnTo>
                  <a:pt x="42" y="32"/>
                </a:lnTo>
                <a:lnTo>
                  <a:pt x="44" y="34"/>
                </a:lnTo>
                <a:lnTo>
                  <a:pt x="44" y="34"/>
                </a:lnTo>
                <a:lnTo>
                  <a:pt x="44" y="37"/>
                </a:lnTo>
                <a:lnTo>
                  <a:pt x="44" y="37"/>
                </a:lnTo>
                <a:lnTo>
                  <a:pt x="45" y="44"/>
                </a:lnTo>
                <a:lnTo>
                  <a:pt x="42" y="50"/>
                </a:lnTo>
                <a:lnTo>
                  <a:pt x="42" y="50"/>
                </a:lnTo>
                <a:lnTo>
                  <a:pt x="40" y="53"/>
                </a:lnTo>
                <a:lnTo>
                  <a:pt x="35" y="54"/>
                </a:lnTo>
                <a:lnTo>
                  <a:pt x="35" y="54"/>
                </a:lnTo>
                <a:lnTo>
                  <a:pt x="25" y="53"/>
                </a:lnTo>
                <a:lnTo>
                  <a:pt x="21" y="51"/>
                </a:lnTo>
                <a:lnTo>
                  <a:pt x="18" y="49"/>
                </a:lnTo>
                <a:lnTo>
                  <a:pt x="18" y="49"/>
                </a:lnTo>
                <a:lnTo>
                  <a:pt x="14" y="44"/>
                </a:lnTo>
                <a:lnTo>
                  <a:pt x="11" y="39"/>
                </a:lnTo>
                <a:lnTo>
                  <a:pt x="11" y="39"/>
                </a:lnTo>
                <a:lnTo>
                  <a:pt x="10" y="34"/>
                </a:lnTo>
                <a:lnTo>
                  <a:pt x="10" y="34"/>
                </a:lnTo>
                <a:lnTo>
                  <a:pt x="10" y="32"/>
                </a:lnTo>
                <a:lnTo>
                  <a:pt x="10" y="32"/>
                </a:lnTo>
                <a:lnTo>
                  <a:pt x="8" y="24"/>
                </a:lnTo>
                <a:lnTo>
                  <a:pt x="10" y="19"/>
                </a:lnTo>
                <a:lnTo>
                  <a:pt x="10" y="19"/>
                </a:lnTo>
                <a:lnTo>
                  <a:pt x="13" y="13"/>
                </a:lnTo>
                <a:lnTo>
                  <a:pt x="15" y="9"/>
                </a:lnTo>
                <a:lnTo>
                  <a:pt x="20" y="5"/>
                </a:lnTo>
                <a:lnTo>
                  <a:pt x="25" y="2"/>
                </a:lnTo>
                <a:lnTo>
                  <a:pt x="25" y="2"/>
                </a:lnTo>
                <a:lnTo>
                  <a:pt x="34" y="0"/>
                </a:lnTo>
                <a:lnTo>
                  <a:pt x="42" y="0"/>
                </a:lnTo>
                <a:lnTo>
                  <a:pt x="42" y="0"/>
                </a:lnTo>
                <a:lnTo>
                  <a:pt x="48" y="0"/>
                </a:lnTo>
                <a:lnTo>
                  <a:pt x="48" y="0"/>
                </a:lnTo>
                <a:lnTo>
                  <a:pt x="57" y="0"/>
                </a:lnTo>
                <a:lnTo>
                  <a:pt x="65" y="3"/>
                </a:lnTo>
                <a:lnTo>
                  <a:pt x="65" y="3"/>
                </a:lnTo>
                <a:lnTo>
                  <a:pt x="72" y="7"/>
                </a:lnTo>
                <a:lnTo>
                  <a:pt x="76" y="14"/>
                </a:lnTo>
                <a:lnTo>
                  <a:pt x="76" y="14"/>
                </a:lnTo>
                <a:lnTo>
                  <a:pt x="81" y="26"/>
                </a:lnTo>
                <a:lnTo>
                  <a:pt x="81" y="26"/>
                </a:lnTo>
                <a:lnTo>
                  <a:pt x="82" y="34"/>
                </a:lnTo>
                <a:lnTo>
                  <a:pt x="82" y="34"/>
                </a:lnTo>
                <a:lnTo>
                  <a:pt x="84" y="36"/>
                </a:lnTo>
                <a:lnTo>
                  <a:pt x="84" y="36"/>
                </a:lnTo>
                <a:lnTo>
                  <a:pt x="84" y="36"/>
                </a:lnTo>
                <a:lnTo>
                  <a:pt x="84" y="36"/>
                </a:lnTo>
                <a:lnTo>
                  <a:pt x="91" y="34"/>
                </a:lnTo>
                <a:lnTo>
                  <a:pt x="98" y="34"/>
                </a:lnTo>
                <a:lnTo>
                  <a:pt x="98" y="34"/>
                </a:lnTo>
                <a:lnTo>
                  <a:pt x="103" y="36"/>
                </a:lnTo>
                <a:lnTo>
                  <a:pt x="103" y="36"/>
                </a:lnTo>
                <a:lnTo>
                  <a:pt x="105" y="36"/>
                </a:lnTo>
                <a:lnTo>
                  <a:pt x="105" y="36"/>
                </a:lnTo>
                <a:lnTo>
                  <a:pt x="109" y="37"/>
                </a:lnTo>
                <a:lnTo>
                  <a:pt x="109" y="37"/>
                </a:lnTo>
                <a:lnTo>
                  <a:pt x="116" y="43"/>
                </a:lnTo>
                <a:lnTo>
                  <a:pt x="121" y="49"/>
                </a:lnTo>
                <a:lnTo>
                  <a:pt x="121" y="49"/>
                </a:lnTo>
                <a:lnTo>
                  <a:pt x="122" y="54"/>
                </a:lnTo>
                <a:lnTo>
                  <a:pt x="122" y="59"/>
                </a:lnTo>
                <a:lnTo>
                  <a:pt x="122" y="59"/>
                </a:lnTo>
                <a:lnTo>
                  <a:pt x="122" y="61"/>
                </a:lnTo>
                <a:lnTo>
                  <a:pt x="122" y="61"/>
                </a:lnTo>
                <a:lnTo>
                  <a:pt x="122" y="61"/>
                </a:lnTo>
                <a:lnTo>
                  <a:pt x="122" y="61"/>
                </a:lnTo>
                <a:lnTo>
                  <a:pt x="128" y="63"/>
                </a:lnTo>
                <a:lnTo>
                  <a:pt x="128" y="63"/>
                </a:lnTo>
                <a:lnTo>
                  <a:pt x="129" y="63"/>
                </a:lnTo>
                <a:lnTo>
                  <a:pt x="129" y="63"/>
                </a:lnTo>
                <a:lnTo>
                  <a:pt x="132" y="59"/>
                </a:lnTo>
                <a:lnTo>
                  <a:pt x="132" y="59"/>
                </a:lnTo>
                <a:lnTo>
                  <a:pt x="142" y="53"/>
                </a:lnTo>
                <a:lnTo>
                  <a:pt x="142" y="53"/>
                </a:lnTo>
                <a:lnTo>
                  <a:pt x="146" y="51"/>
                </a:lnTo>
                <a:lnTo>
                  <a:pt x="146" y="51"/>
                </a:lnTo>
                <a:lnTo>
                  <a:pt x="150" y="50"/>
                </a:lnTo>
                <a:lnTo>
                  <a:pt x="155" y="50"/>
                </a:lnTo>
                <a:lnTo>
                  <a:pt x="155" y="50"/>
                </a:lnTo>
                <a:lnTo>
                  <a:pt x="163" y="51"/>
                </a:lnTo>
                <a:lnTo>
                  <a:pt x="163" y="51"/>
                </a:lnTo>
                <a:lnTo>
                  <a:pt x="169" y="51"/>
                </a:lnTo>
                <a:lnTo>
                  <a:pt x="169" y="51"/>
                </a:lnTo>
                <a:lnTo>
                  <a:pt x="175" y="53"/>
                </a:lnTo>
                <a:lnTo>
                  <a:pt x="180" y="54"/>
                </a:lnTo>
                <a:lnTo>
                  <a:pt x="180" y="54"/>
                </a:lnTo>
                <a:lnTo>
                  <a:pt x="186" y="57"/>
                </a:lnTo>
                <a:lnTo>
                  <a:pt x="192" y="61"/>
                </a:lnTo>
                <a:lnTo>
                  <a:pt x="192" y="61"/>
                </a:lnTo>
                <a:lnTo>
                  <a:pt x="196" y="67"/>
                </a:lnTo>
                <a:lnTo>
                  <a:pt x="197" y="73"/>
                </a:lnTo>
                <a:lnTo>
                  <a:pt x="197" y="73"/>
                </a:lnTo>
                <a:lnTo>
                  <a:pt x="199" y="84"/>
                </a:lnTo>
                <a:lnTo>
                  <a:pt x="197" y="90"/>
                </a:lnTo>
                <a:lnTo>
                  <a:pt x="196" y="94"/>
                </a:lnTo>
                <a:lnTo>
                  <a:pt x="196" y="94"/>
                </a:lnTo>
                <a:lnTo>
                  <a:pt x="192" y="103"/>
                </a:lnTo>
                <a:lnTo>
                  <a:pt x="192" y="103"/>
                </a:lnTo>
                <a:lnTo>
                  <a:pt x="192" y="103"/>
                </a:lnTo>
                <a:lnTo>
                  <a:pt x="192" y="103"/>
                </a:lnTo>
                <a:lnTo>
                  <a:pt x="189" y="108"/>
                </a:lnTo>
                <a:lnTo>
                  <a:pt x="189" y="108"/>
                </a:lnTo>
                <a:lnTo>
                  <a:pt x="190" y="111"/>
                </a:lnTo>
                <a:lnTo>
                  <a:pt x="192" y="113"/>
                </a:lnTo>
                <a:lnTo>
                  <a:pt x="192" y="113"/>
                </a:lnTo>
                <a:lnTo>
                  <a:pt x="194" y="110"/>
                </a:lnTo>
                <a:lnTo>
                  <a:pt x="194" y="110"/>
                </a:lnTo>
                <a:lnTo>
                  <a:pt x="200" y="107"/>
                </a:lnTo>
                <a:lnTo>
                  <a:pt x="200" y="107"/>
                </a:lnTo>
                <a:lnTo>
                  <a:pt x="202" y="105"/>
                </a:lnTo>
                <a:lnTo>
                  <a:pt x="202" y="105"/>
                </a:lnTo>
                <a:lnTo>
                  <a:pt x="207" y="101"/>
                </a:lnTo>
                <a:lnTo>
                  <a:pt x="214" y="100"/>
                </a:lnTo>
                <a:lnTo>
                  <a:pt x="214" y="100"/>
                </a:lnTo>
                <a:lnTo>
                  <a:pt x="220" y="100"/>
                </a:lnTo>
                <a:lnTo>
                  <a:pt x="226" y="100"/>
                </a:lnTo>
                <a:lnTo>
                  <a:pt x="226" y="100"/>
                </a:lnTo>
                <a:lnTo>
                  <a:pt x="227" y="101"/>
                </a:lnTo>
                <a:lnTo>
                  <a:pt x="227" y="101"/>
                </a:lnTo>
                <a:lnTo>
                  <a:pt x="227" y="101"/>
                </a:lnTo>
                <a:lnTo>
                  <a:pt x="227" y="101"/>
                </a:lnTo>
                <a:lnTo>
                  <a:pt x="227" y="100"/>
                </a:lnTo>
                <a:lnTo>
                  <a:pt x="227" y="100"/>
                </a:lnTo>
                <a:lnTo>
                  <a:pt x="229" y="98"/>
                </a:lnTo>
                <a:lnTo>
                  <a:pt x="229" y="98"/>
                </a:lnTo>
                <a:lnTo>
                  <a:pt x="231" y="98"/>
                </a:lnTo>
                <a:lnTo>
                  <a:pt x="233" y="95"/>
                </a:lnTo>
                <a:lnTo>
                  <a:pt x="233" y="95"/>
                </a:lnTo>
                <a:lnTo>
                  <a:pt x="237" y="90"/>
                </a:lnTo>
                <a:lnTo>
                  <a:pt x="237" y="90"/>
                </a:lnTo>
                <a:lnTo>
                  <a:pt x="240" y="83"/>
                </a:lnTo>
                <a:lnTo>
                  <a:pt x="241" y="76"/>
                </a:lnTo>
                <a:lnTo>
                  <a:pt x="241" y="76"/>
                </a:lnTo>
                <a:lnTo>
                  <a:pt x="240" y="73"/>
                </a:lnTo>
                <a:lnTo>
                  <a:pt x="240" y="73"/>
                </a:lnTo>
                <a:lnTo>
                  <a:pt x="238" y="70"/>
                </a:lnTo>
                <a:lnTo>
                  <a:pt x="238" y="70"/>
                </a:lnTo>
                <a:lnTo>
                  <a:pt x="231" y="66"/>
                </a:lnTo>
                <a:lnTo>
                  <a:pt x="231" y="66"/>
                </a:lnTo>
                <a:lnTo>
                  <a:pt x="227" y="63"/>
                </a:lnTo>
                <a:lnTo>
                  <a:pt x="227" y="63"/>
                </a:lnTo>
                <a:lnTo>
                  <a:pt x="226" y="63"/>
                </a:lnTo>
                <a:lnTo>
                  <a:pt x="226" y="63"/>
                </a:lnTo>
                <a:lnTo>
                  <a:pt x="220" y="66"/>
                </a:lnTo>
                <a:lnTo>
                  <a:pt x="220" y="66"/>
                </a:lnTo>
                <a:lnTo>
                  <a:pt x="216" y="68"/>
                </a:lnTo>
                <a:lnTo>
                  <a:pt x="213" y="74"/>
                </a:lnTo>
                <a:lnTo>
                  <a:pt x="213" y="74"/>
                </a:lnTo>
                <a:lnTo>
                  <a:pt x="213" y="78"/>
                </a:lnTo>
                <a:lnTo>
                  <a:pt x="214" y="81"/>
                </a:lnTo>
                <a:lnTo>
                  <a:pt x="214" y="81"/>
                </a:lnTo>
                <a:lnTo>
                  <a:pt x="216" y="83"/>
                </a:lnTo>
                <a:lnTo>
                  <a:pt x="217" y="84"/>
                </a:lnTo>
                <a:lnTo>
                  <a:pt x="217" y="84"/>
                </a:lnTo>
                <a:lnTo>
                  <a:pt x="219" y="84"/>
                </a:lnTo>
                <a:lnTo>
                  <a:pt x="219" y="84"/>
                </a:lnTo>
                <a:lnTo>
                  <a:pt x="220" y="83"/>
                </a:lnTo>
                <a:lnTo>
                  <a:pt x="221" y="81"/>
                </a:lnTo>
                <a:lnTo>
                  <a:pt x="221" y="81"/>
                </a:lnTo>
                <a:lnTo>
                  <a:pt x="221" y="80"/>
                </a:lnTo>
                <a:lnTo>
                  <a:pt x="221" y="80"/>
                </a:lnTo>
                <a:lnTo>
                  <a:pt x="223" y="77"/>
                </a:lnTo>
                <a:lnTo>
                  <a:pt x="223" y="77"/>
                </a:lnTo>
                <a:lnTo>
                  <a:pt x="221" y="77"/>
                </a:lnTo>
                <a:lnTo>
                  <a:pt x="221" y="76"/>
                </a:lnTo>
                <a:lnTo>
                  <a:pt x="221" y="76"/>
                </a:lnTo>
                <a:lnTo>
                  <a:pt x="220" y="77"/>
                </a:lnTo>
                <a:lnTo>
                  <a:pt x="220" y="77"/>
                </a:lnTo>
                <a:lnTo>
                  <a:pt x="219" y="77"/>
                </a:lnTo>
                <a:lnTo>
                  <a:pt x="219" y="77"/>
                </a:lnTo>
                <a:lnTo>
                  <a:pt x="219" y="76"/>
                </a:lnTo>
                <a:lnTo>
                  <a:pt x="219" y="76"/>
                </a:lnTo>
                <a:lnTo>
                  <a:pt x="219" y="74"/>
                </a:lnTo>
                <a:lnTo>
                  <a:pt x="219" y="74"/>
                </a:lnTo>
                <a:lnTo>
                  <a:pt x="221" y="73"/>
                </a:lnTo>
                <a:lnTo>
                  <a:pt x="223" y="71"/>
                </a:lnTo>
                <a:lnTo>
                  <a:pt x="223" y="71"/>
                </a:lnTo>
                <a:lnTo>
                  <a:pt x="227" y="73"/>
                </a:lnTo>
                <a:lnTo>
                  <a:pt x="227" y="73"/>
                </a:lnTo>
                <a:lnTo>
                  <a:pt x="230" y="77"/>
                </a:lnTo>
                <a:lnTo>
                  <a:pt x="230" y="81"/>
                </a:lnTo>
                <a:lnTo>
                  <a:pt x="230" y="81"/>
                </a:lnTo>
                <a:lnTo>
                  <a:pt x="229" y="84"/>
                </a:lnTo>
                <a:lnTo>
                  <a:pt x="229" y="84"/>
                </a:lnTo>
                <a:lnTo>
                  <a:pt x="229" y="86"/>
                </a:lnTo>
                <a:lnTo>
                  <a:pt x="229" y="86"/>
                </a:lnTo>
                <a:lnTo>
                  <a:pt x="226" y="88"/>
                </a:lnTo>
                <a:lnTo>
                  <a:pt x="226" y="88"/>
                </a:lnTo>
                <a:lnTo>
                  <a:pt x="223" y="91"/>
                </a:lnTo>
                <a:lnTo>
                  <a:pt x="219" y="91"/>
                </a:lnTo>
                <a:lnTo>
                  <a:pt x="219" y="91"/>
                </a:lnTo>
                <a:lnTo>
                  <a:pt x="217" y="90"/>
                </a:lnTo>
                <a:lnTo>
                  <a:pt x="217" y="90"/>
                </a:lnTo>
                <a:lnTo>
                  <a:pt x="211" y="88"/>
                </a:lnTo>
                <a:lnTo>
                  <a:pt x="211" y="88"/>
                </a:lnTo>
                <a:lnTo>
                  <a:pt x="209" y="87"/>
                </a:lnTo>
                <a:lnTo>
                  <a:pt x="207" y="84"/>
                </a:lnTo>
                <a:lnTo>
                  <a:pt x="206" y="80"/>
                </a:lnTo>
                <a:lnTo>
                  <a:pt x="206" y="80"/>
                </a:lnTo>
                <a:lnTo>
                  <a:pt x="206" y="77"/>
                </a:lnTo>
                <a:lnTo>
                  <a:pt x="206" y="77"/>
                </a:lnTo>
                <a:lnTo>
                  <a:pt x="206" y="77"/>
                </a:lnTo>
                <a:lnTo>
                  <a:pt x="206" y="77"/>
                </a:lnTo>
                <a:lnTo>
                  <a:pt x="207" y="71"/>
                </a:lnTo>
                <a:lnTo>
                  <a:pt x="207" y="71"/>
                </a:lnTo>
                <a:lnTo>
                  <a:pt x="209" y="68"/>
                </a:lnTo>
                <a:lnTo>
                  <a:pt x="210" y="66"/>
                </a:lnTo>
                <a:lnTo>
                  <a:pt x="210" y="66"/>
                </a:lnTo>
                <a:lnTo>
                  <a:pt x="220" y="59"/>
                </a:lnTo>
                <a:lnTo>
                  <a:pt x="220" y="59"/>
                </a:lnTo>
                <a:lnTo>
                  <a:pt x="223" y="59"/>
                </a:lnTo>
                <a:lnTo>
                  <a:pt x="223" y="59"/>
                </a:lnTo>
                <a:lnTo>
                  <a:pt x="229" y="57"/>
                </a:lnTo>
                <a:lnTo>
                  <a:pt x="229" y="57"/>
                </a:lnTo>
                <a:lnTo>
                  <a:pt x="233" y="57"/>
                </a:lnTo>
                <a:lnTo>
                  <a:pt x="237" y="59"/>
                </a:lnTo>
                <a:lnTo>
                  <a:pt x="237" y="59"/>
                </a:lnTo>
                <a:lnTo>
                  <a:pt x="240" y="61"/>
                </a:lnTo>
                <a:lnTo>
                  <a:pt x="243" y="64"/>
                </a:lnTo>
                <a:lnTo>
                  <a:pt x="243" y="64"/>
                </a:lnTo>
                <a:lnTo>
                  <a:pt x="246" y="68"/>
                </a:lnTo>
                <a:lnTo>
                  <a:pt x="247" y="73"/>
                </a:lnTo>
                <a:lnTo>
                  <a:pt x="247" y="73"/>
                </a:lnTo>
                <a:lnTo>
                  <a:pt x="248" y="77"/>
                </a:lnTo>
                <a:lnTo>
                  <a:pt x="248" y="77"/>
                </a:lnTo>
                <a:lnTo>
                  <a:pt x="248" y="84"/>
                </a:lnTo>
                <a:lnTo>
                  <a:pt x="248" y="84"/>
                </a:lnTo>
                <a:lnTo>
                  <a:pt x="247" y="91"/>
                </a:lnTo>
                <a:lnTo>
                  <a:pt x="247" y="91"/>
                </a:lnTo>
                <a:lnTo>
                  <a:pt x="246" y="98"/>
                </a:lnTo>
                <a:lnTo>
                  <a:pt x="246" y="98"/>
                </a:lnTo>
                <a:lnTo>
                  <a:pt x="241" y="107"/>
                </a:lnTo>
                <a:lnTo>
                  <a:pt x="241" y="107"/>
                </a:lnTo>
                <a:lnTo>
                  <a:pt x="241" y="107"/>
                </a:lnTo>
                <a:lnTo>
                  <a:pt x="241" y="107"/>
                </a:lnTo>
                <a:lnTo>
                  <a:pt x="241" y="108"/>
                </a:lnTo>
                <a:lnTo>
                  <a:pt x="241" y="108"/>
                </a:lnTo>
                <a:lnTo>
                  <a:pt x="246" y="113"/>
                </a:lnTo>
                <a:lnTo>
                  <a:pt x="250" y="118"/>
                </a:lnTo>
                <a:lnTo>
                  <a:pt x="250" y="118"/>
                </a:lnTo>
                <a:lnTo>
                  <a:pt x="253" y="125"/>
                </a:lnTo>
                <a:lnTo>
                  <a:pt x="254" y="134"/>
                </a:lnTo>
                <a:lnTo>
                  <a:pt x="254" y="134"/>
                </a:lnTo>
                <a:lnTo>
                  <a:pt x="253" y="144"/>
                </a:lnTo>
                <a:lnTo>
                  <a:pt x="253" y="144"/>
                </a:lnTo>
                <a:lnTo>
                  <a:pt x="250" y="148"/>
                </a:lnTo>
                <a:lnTo>
                  <a:pt x="250" y="148"/>
                </a:lnTo>
                <a:lnTo>
                  <a:pt x="250" y="148"/>
                </a:lnTo>
                <a:lnTo>
                  <a:pt x="250" y="148"/>
                </a:lnTo>
                <a:close/>
                <a:moveTo>
                  <a:pt x="40" y="84"/>
                </a:moveTo>
                <a:lnTo>
                  <a:pt x="40" y="84"/>
                </a:lnTo>
                <a:lnTo>
                  <a:pt x="41" y="86"/>
                </a:lnTo>
                <a:lnTo>
                  <a:pt x="41" y="86"/>
                </a:lnTo>
                <a:lnTo>
                  <a:pt x="41" y="87"/>
                </a:lnTo>
                <a:lnTo>
                  <a:pt x="41" y="88"/>
                </a:lnTo>
                <a:lnTo>
                  <a:pt x="41" y="88"/>
                </a:lnTo>
                <a:lnTo>
                  <a:pt x="40" y="88"/>
                </a:lnTo>
                <a:lnTo>
                  <a:pt x="40" y="88"/>
                </a:lnTo>
                <a:lnTo>
                  <a:pt x="38" y="90"/>
                </a:lnTo>
                <a:lnTo>
                  <a:pt x="38" y="90"/>
                </a:lnTo>
                <a:lnTo>
                  <a:pt x="38" y="90"/>
                </a:lnTo>
                <a:lnTo>
                  <a:pt x="38" y="90"/>
                </a:lnTo>
                <a:lnTo>
                  <a:pt x="31" y="95"/>
                </a:lnTo>
                <a:lnTo>
                  <a:pt x="31" y="95"/>
                </a:lnTo>
                <a:lnTo>
                  <a:pt x="28" y="97"/>
                </a:lnTo>
                <a:lnTo>
                  <a:pt x="28" y="101"/>
                </a:lnTo>
                <a:lnTo>
                  <a:pt x="28" y="101"/>
                </a:lnTo>
                <a:lnTo>
                  <a:pt x="28" y="104"/>
                </a:lnTo>
                <a:lnTo>
                  <a:pt x="30" y="105"/>
                </a:lnTo>
                <a:lnTo>
                  <a:pt x="30" y="105"/>
                </a:lnTo>
                <a:lnTo>
                  <a:pt x="31" y="108"/>
                </a:lnTo>
                <a:lnTo>
                  <a:pt x="31" y="108"/>
                </a:lnTo>
                <a:lnTo>
                  <a:pt x="32" y="110"/>
                </a:lnTo>
                <a:lnTo>
                  <a:pt x="34" y="110"/>
                </a:lnTo>
                <a:lnTo>
                  <a:pt x="34" y="110"/>
                </a:lnTo>
                <a:lnTo>
                  <a:pt x="35" y="111"/>
                </a:lnTo>
                <a:lnTo>
                  <a:pt x="35" y="113"/>
                </a:lnTo>
                <a:lnTo>
                  <a:pt x="35" y="113"/>
                </a:lnTo>
                <a:lnTo>
                  <a:pt x="35" y="113"/>
                </a:lnTo>
                <a:lnTo>
                  <a:pt x="35" y="113"/>
                </a:lnTo>
                <a:lnTo>
                  <a:pt x="35" y="114"/>
                </a:lnTo>
                <a:lnTo>
                  <a:pt x="35" y="114"/>
                </a:lnTo>
                <a:lnTo>
                  <a:pt x="34" y="114"/>
                </a:lnTo>
                <a:lnTo>
                  <a:pt x="34" y="114"/>
                </a:lnTo>
                <a:lnTo>
                  <a:pt x="34" y="115"/>
                </a:lnTo>
                <a:lnTo>
                  <a:pt x="34" y="115"/>
                </a:lnTo>
                <a:lnTo>
                  <a:pt x="31" y="115"/>
                </a:lnTo>
                <a:lnTo>
                  <a:pt x="31" y="115"/>
                </a:lnTo>
                <a:lnTo>
                  <a:pt x="25" y="117"/>
                </a:lnTo>
                <a:lnTo>
                  <a:pt x="25" y="117"/>
                </a:lnTo>
                <a:lnTo>
                  <a:pt x="24" y="117"/>
                </a:lnTo>
                <a:lnTo>
                  <a:pt x="24" y="117"/>
                </a:lnTo>
                <a:lnTo>
                  <a:pt x="18" y="121"/>
                </a:lnTo>
                <a:lnTo>
                  <a:pt x="14" y="125"/>
                </a:lnTo>
                <a:lnTo>
                  <a:pt x="14" y="125"/>
                </a:lnTo>
                <a:lnTo>
                  <a:pt x="10" y="132"/>
                </a:lnTo>
                <a:lnTo>
                  <a:pt x="10" y="132"/>
                </a:lnTo>
                <a:lnTo>
                  <a:pt x="8" y="137"/>
                </a:lnTo>
                <a:lnTo>
                  <a:pt x="8" y="141"/>
                </a:lnTo>
                <a:lnTo>
                  <a:pt x="8" y="141"/>
                </a:lnTo>
                <a:lnTo>
                  <a:pt x="8" y="147"/>
                </a:lnTo>
                <a:lnTo>
                  <a:pt x="8" y="147"/>
                </a:lnTo>
                <a:lnTo>
                  <a:pt x="10" y="154"/>
                </a:lnTo>
                <a:lnTo>
                  <a:pt x="11" y="161"/>
                </a:lnTo>
                <a:lnTo>
                  <a:pt x="11" y="161"/>
                </a:lnTo>
                <a:lnTo>
                  <a:pt x="14" y="165"/>
                </a:lnTo>
                <a:lnTo>
                  <a:pt x="17" y="168"/>
                </a:lnTo>
                <a:lnTo>
                  <a:pt x="20" y="171"/>
                </a:lnTo>
                <a:lnTo>
                  <a:pt x="24" y="172"/>
                </a:lnTo>
                <a:lnTo>
                  <a:pt x="24" y="172"/>
                </a:lnTo>
                <a:lnTo>
                  <a:pt x="34" y="175"/>
                </a:lnTo>
                <a:lnTo>
                  <a:pt x="45" y="175"/>
                </a:lnTo>
                <a:lnTo>
                  <a:pt x="45" y="175"/>
                </a:lnTo>
                <a:lnTo>
                  <a:pt x="54" y="175"/>
                </a:lnTo>
                <a:lnTo>
                  <a:pt x="54" y="175"/>
                </a:lnTo>
                <a:lnTo>
                  <a:pt x="57" y="176"/>
                </a:lnTo>
                <a:lnTo>
                  <a:pt x="57" y="176"/>
                </a:lnTo>
                <a:lnTo>
                  <a:pt x="58" y="176"/>
                </a:lnTo>
                <a:lnTo>
                  <a:pt x="58" y="178"/>
                </a:lnTo>
                <a:lnTo>
                  <a:pt x="58" y="178"/>
                </a:lnTo>
                <a:lnTo>
                  <a:pt x="57" y="179"/>
                </a:lnTo>
                <a:lnTo>
                  <a:pt x="57" y="179"/>
                </a:lnTo>
                <a:lnTo>
                  <a:pt x="57" y="181"/>
                </a:lnTo>
                <a:lnTo>
                  <a:pt x="55" y="182"/>
                </a:lnTo>
                <a:lnTo>
                  <a:pt x="55" y="182"/>
                </a:lnTo>
                <a:lnTo>
                  <a:pt x="54" y="182"/>
                </a:lnTo>
                <a:lnTo>
                  <a:pt x="54" y="182"/>
                </a:lnTo>
                <a:lnTo>
                  <a:pt x="52" y="188"/>
                </a:lnTo>
                <a:lnTo>
                  <a:pt x="52" y="188"/>
                </a:lnTo>
                <a:lnTo>
                  <a:pt x="54" y="194"/>
                </a:lnTo>
                <a:lnTo>
                  <a:pt x="54" y="194"/>
                </a:lnTo>
                <a:lnTo>
                  <a:pt x="55" y="196"/>
                </a:lnTo>
                <a:lnTo>
                  <a:pt x="58" y="199"/>
                </a:lnTo>
                <a:lnTo>
                  <a:pt x="65" y="202"/>
                </a:lnTo>
                <a:lnTo>
                  <a:pt x="65" y="202"/>
                </a:lnTo>
                <a:lnTo>
                  <a:pt x="67" y="202"/>
                </a:lnTo>
                <a:lnTo>
                  <a:pt x="67" y="202"/>
                </a:lnTo>
                <a:lnTo>
                  <a:pt x="74" y="199"/>
                </a:lnTo>
                <a:lnTo>
                  <a:pt x="74" y="199"/>
                </a:lnTo>
                <a:lnTo>
                  <a:pt x="75" y="198"/>
                </a:lnTo>
                <a:lnTo>
                  <a:pt x="75" y="198"/>
                </a:lnTo>
                <a:lnTo>
                  <a:pt x="79" y="195"/>
                </a:lnTo>
                <a:lnTo>
                  <a:pt x="79" y="195"/>
                </a:lnTo>
                <a:lnTo>
                  <a:pt x="81" y="194"/>
                </a:lnTo>
                <a:lnTo>
                  <a:pt x="81" y="194"/>
                </a:lnTo>
                <a:lnTo>
                  <a:pt x="81" y="194"/>
                </a:lnTo>
                <a:lnTo>
                  <a:pt x="81" y="194"/>
                </a:lnTo>
                <a:lnTo>
                  <a:pt x="84" y="196"/>
                </a:lnTo>
                <a:lnTo>
                  <a:pt x="84" y="196"/>
                </a:lnTo>
                <a:lnTo>
                  <a:pt x="85" y="198"/>
                </a:lnTo>
                <a:lnTo>
                  <a:pt x="85" y="198"/>
                </a:lnTo>
                <a:lnTo>
                  <a:pt x="85" y="199"/>
                </a:lnTo>
                <a:lnTo>
                  <a:pt x="88" y="201"/>
                </a:lnTo>
                <a:lnTo>
                  <a:pt x="88" y="201"/>
                </a:lnTo>
                <a:lnTo>
                  <a:pt x="88" y="201"/>
                </a:lnTo>
                <a:lnTo>
                  <a:pt x="88" y="201"/>
                </a:lnTo>
                <a:lnTo>
                  <a:pt x="91" y="202"/>
                </a:lnTo>
                <a:lnTo>
                  <a:pt x="91" y="202"/>
                </a:lnTo>
                <a:lnTo>
                  <a:pt x="95" y="203"/>
                </a:lnTo>
                <a:lnTo>
                  <a:pt x="101" y="203"/>
                </a:lnTo>
                <a:lnTo>
                  <a:pt x="101" y="203"/>
                </a:lnTo>
                <a:lnTo>
                  <a:pt x="109" y="202"/>
                </a:lnTo>
                <a:lnTo>
                  <a:pt x="109" y="202"/>
                </a:lnTo>
                <a:lnTo>
                  <a:pt x="113" y="199"/>
                </a:lnTo>
                <a:lnTo>
                  <a:pt x="118" y="196"/>
                </a:lnTo>
                <a:lnTo>
                  <a:pt x="122" y="194"/>
                </a:lnTo>
                <a:lnTo>
                  <a:pt x="125" y="189"/>
                </a:lnTo>
                <a:lnTo>
                  <a:pt x="125" y="189"/>
                </a:lnTo>
                <a:lnTo>
                  <a:pt x="126" y="184"/>
                </a:lnTo>
                <a:lnTo>
                  <a:pt x="126" y="184"/>
                </a:lnTo>
                <a:lnTo>
                  <a:pt x="126" y="179"/>
                </a:lnTo>
                <a:lnTo>
                  <a:pt x="126" y="176"/>
                </a:lnTo>
                <a:lnTo>
                  <a:pt x="126" y="176"/>
                </a:lnTo>
                <a:lnTo>
                  <a:pt x="123" y="169"/>
                </a:lnTo>
                <a:lnTo>
                  <a:pt x="119" y="162"/>
                </a:lnTo>
                <a:lnTo>
                  <a:pt x="119" y="162"/>
                </a:lnTo>
                <a:lnTo>
                  <a:pt x="118" y="161"/>
                </a:lnTo>
                <a:lnTo>
                  <a:pt x="118" y="161"/>
                </a:lnTo>
                <a:lnTo>
                  <a:pt x="118" y="159"/>
                </a:lnTo>
                <a:lnTo>
                  <a:pt x="118" y="158"/>
                </a:lnTo>
                <a:lnTo>
                  <a:pt x="118" y="158"/>
                </a:lnTo>
                <a:lnTo>
                  <a:pt x="121" y="157"/>
                </a:lnTo>
                <a:lnTo>
                  <a:pt x="121" y="157"/>
                </a:lnTo>
                <a:lnTo>
                  <a:pt x="128" y="152"/>
                </a:lnTo>
                <a:lnTo>
                  <a:pt x="135" y="148"/>
                </a:lnTo>
                <a:lnTo>
                  <a:pt x="135" y="148"/>
                </a:lnTo>
                <a:lnTo>
                  <a:pt x="139" y="144"/>
                </a:lnTo>
                <a:lnTo>
                  <a:pt x="142" y="138"/>
                </a:lnTo>
                <a:lnTo>
                  <a:pt x="142" y="138"/>
                </a:lnTo>
                <a:lnTo>
                  <a:pt x="142" y="137"/>
                </a:lnTo>
                <a:lnTo>
                  <a:pt x="140" y="135"/>
                </a:lnTo>
                <a:lnTo>
                  <a:pt x="140" y="135"/>
                </a:lnTo>
                <a:lnTo>
                  <a:pt x="139" y="134"/>
                </a:lnTo>
                <a:lnTo>
                  <a:pt x="139" y="134"/>
                </a:lnTo>
                <a:lnTo>
                  <a:pt x="138" y="132"/>
                </a:lnTo>
                <a:lnTo>
                  <a:pt x="138" y="132"/>
                </a:lnTo>
                <a:lnTo>
                  <a:pt x="132" y="130"/>
                </a:lnTo>
                <a:lnTo>
                  <a:pt x="132" y="130"/>
                </a:lnTo>
                <a:lnTo>
                  <a:pt x="130" y="130"/>
                </a:lnTo>
                <a:lnTo>
                  <a:pt x="130" y="130"/>
                </a:lnTo>
                <a:lnTo>
                  <a:pt x="129" y="128"/>
                </a:lnTo>
                <a:lnTo>
                  <a:pt x="129" y="128"/>
                </a:lnTo>
                <a:lnTo>
                  <a:pt x="128" y="127"/>
                </a:lnTo>
                <a:lnTo>
                  <a:pt x="128" y="127"/>
                </a:lnTo>
                <a:lnTo>
                  <a:pt x="128" y="125"/>
                </a:lnTo>
                <a:lnTo>
                  <a:pt x="128" y="124"/>
                </a:lnTo>
                <a:lnTo>
                  <a:pt x="128" y="124"/>
                </a:lnTo>
                <a:lnTo>
                  <a:pt x="130" y="122"/>
                </a:lnTo>
                <a:lnTo>
                  <a:pt x="130" y="122"/>
                </a:lnTo>
                <a:lnTo>
                  <a:pt x="132" y="120"/>
                </a:lnTo>
                <a:lnTo>
                  <a:pt x="133" y="118"/>
                </a:lnTo>
                <a:lnTo>
                  <a:pt x="133" y="118"/>
                </a:lnTo>
                <a:lnTo>
                  <a:pt x="133" y="118"/>
                </a:lnTo>
                <a:lnTo>
                  <a:pt x="133" y="118"/>
                </a:lnTo>
                <a:lnTo>
                  <a:pt x="133" y="120"/>
                </a:lnTo>
                <a:lnTo>
                  <a:pt x="133" y="120"/>
                </a:lnTo>
                <a:lnTo>
                  <a:pt x="135" y="118"/>
                </a:lnTo>
                <a:lnTo>
                  <a:pt x="135" y="118"/>
                </a:lnTo>
                <a:lnTo>
                  <a:pt x="138" y="113"/>
                </a:lnTo>
                <a:lnTo>
                  <a:pt x="138" y="113"/>
                </a:lnTo>
                <a:lnTo>
                  <a:pt x="139" y="103"/>
                </a:lnTo>
                <a:lnTo>
                  <a:pt x="140" y="93"/>
                </a:lnTo>
                <a:lnTo>
                  <a:pt x="140" y="93"/>
                </a:lnTo>
                <a:lnTo>
                  <a:pt x="140" y="91"/>
                </a:lnTo>
                <a:lnTo>
                  <a:pt x="140" y="91"/>
                </a:lnTo>
                <a:lnTo>
                  <a:pt x="138" y="86"/>
                </a:lnTo>
                <a:lnTo>
                  <a:pt x="138" y="86"/>
                </a:lnTo>
                <a:lnTo>
                  <a:pt x="135" y="81"/>
                </a:lnTo>
                <a:lnTo>
                  <a:pt x="130" y="77"/>
                </a:lnTo>
                <a:lnTo>
                  <a:pt x="130" y="77"/>
                </a:lnTo>
                <a:lnTo>
                  <a:pt x="122" y="73"/>
                </a:lnTo>
                <a:lnTo>
                  <a:pt x="122" y="73"/>
                </a:lnTo>
                <a:lnTo>
                  <a:pt x="113" y="68"/>
                </a:lnTo>
                <a:lnTo>
                  <a:pt x="113" y="68"/>
                </a:lnTo>
                <a:lnTo>
                  <a:pt x="113" y="68"/>
                </a:lnTo>
                <a:lnTo>
                  <a:pt x="113" y="68"/>
                </a:lnTo>
                <a:lnTo>
                  <a:pt x="113" y="67"/>
                </a:lnTo>
                <a:lnTo>
                  <a:pt x="113" y="67"/>
                </a:lnTo>
                <a:lnTo>
                  <a:pt x="113" y="66"/>
                </a:lnTo>
                <a:lnTo>
                  <a:pt x="113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6"/>
                </a:lnTo>
                <a:lnTo>
                  <a:pt x="115" y="64"/>
                </a:lnTo>
                <a:lnTo>
                  <a:pt x="115" y="64"/>
                </a:lnTo>
                <a:lnTo>
                  <a:pt x="112" y="66"/>
                </a:lnTo>
                <a:lnTo>
                  <a:pt x="112" y="66"/>
                </a:lnTo>
                <a:lnTo>
                  <a:pt x="111" y="66"/>
                </a:lnTo>
                <a:lnTo>
                  <a:pt x="111" y="66"/>
                </a:lnTo>
                <a:lnTo>
                  <a:pt x="109" y="64"/>
                </a:lnTo>
                <a:lnTo>
                  <a:pt x="111" y="61"/>
                </a:lnTo>
                <a:lnTo>
                  <a:pt x="111" y="61"/>
                </a:lnTo>
                <a:lnTo>
                  <a:pt x="111" y="60"/>
                </a:lnTo>
                <a:lnTo>
                  <a:pt x="111" y="60"/>
                </a:lnTo>
                <a:lnTo>
                  <a:pt x="111" y="54"/>
                </a:lnTo>
                <a:lnTo>
                  <a:pt x="111" y="54"/>
                </a:lnTo>
                <a:lnTo>
                  <a:pt x="111" y="53"/>
                </a:lnTo>
                <a:lnTo>
                  <a:pt x="111" y="53"/>
                </a:lnTo>
                <a:lnTo>
                  <a:pt x="109" y="50"/>
                </a:lnTo>
                <a:lnTo>
                  <a:pt x="106" y="47"/>
                </a:lnTo>
                <a:lnTo>
                  <a:pt x="106" y="47"/>
                </a:lnTo>
                <a:lnTo>
                  <a:pt x="102" y="44"/>
                </a:lnTo>
                <a:lnTo>
                  <a:pt x="102" y="44"/>
                </a:lnTo>
                <a:lnTo>
                  <a:pt x="96" y="44"/>
                </a:lnTo>
                <a:lnTo>
                  <a:pt x="96" y="44"/>
                </a:lnTo>
                <a:lnTo>
                  <a:pt x="92" y="46"/>
                </a:lnTo>
                <a:lnTo>
                  <a:pt x="86" y="49"/>
                </a:lnTo>
                <a:lnTo>
                  <a:pt x="86" y="49"/>
                </a:lnTo>
                <a:lnTo>
                  <a:pt x="82" y="53"/>
                </a:lnTo>
                <a:lnTo>
                  <a:pt x="76" y="59"/>
                </a:lnTo>
                <a:lnTo>
                  <a:pt x="76" y="59"/>
                </a:lnTo>
                <a:lnTo>
                  <a:pt x="75" y="61"/>
                </a:lnTo>
                <a:lnTo>
                  <a:pt x="75" y="66"/>
                </a:lnTo>
                <a:lnTo>
                  <a:pt x="75" y="66"/>
                </a:lnTo>
                <a:lnTo>
                  <a:pt x="74" y="66"/>
                </a:lnTo>
                <a:lnTo>
                  <a:pt x="72" y="67"/>
                </a:lnTo>
                <a:lnTo>
                  <a:pt x="72" y="67"/>
                </a:lnTo>
                <a:lnTo>
                  <a:pt x="71" y="67"/>
                </a:lnTo>
                <a:lnTo>
                  <a:pt x="71" y="67"/>
                </a:lnTo>
                <a:lnTo>
                  <a:pt x="69" y="67"/>
                </a:lnTo>
                <a:lnTo>
                  <a:pt x="69" y="67"/>
                </a:lnTo>
                <a:lnTo>
                  <a:pt x="68" y="67"/>
                </a:lnTo>
                <a:lnTo>
                  <a:pt x="68" y="67"/>
                </a:lnTo>
                <a:lnTo>
                  <a:pt x="67" y="66"/>
                </a:lnTo>
                <a:lnTo>
                  <a:pt x="67" y="66"/>
                </a:lnTo>
                <a:lnTo>
                  <a:pt x="65" y="64"/>
                </a:lnTo>
                <a:lnTo>
                  <a:pt x="65" y="64"/>
                </a:lnTo>
                <a:lnTo>
                  <a:pt x="65" y="63"/>
                </a:lnTo>
                <a:lnTo>
                  <a:pt x="65" y="63"/>
                </a:lnTo>
                <a:lnTo>
                  <a:pt x="64" y="61"/>
                </a:lnTo>
                <a:lnTo>
                  <a:pt x="61" y="60"/>
                </a:lnTo>
                <a:lnTo>
                  <a:pt x="61" y="60"/>
                </a:lnTo>
                <a:lnTo>
                  <a:pt x="61" y="60"/>
                </a:lnTo>
                <a:lnTo>
                  <a:pt x="61" y="60"/>
                </a:lnTo>
                <a:lnTo>
                  <a:pt x="59" y="60"/>
                </a:lnTo>
                <a:lnTo>
                  <a:pt x="59" y="60"/>
                </a:lnTo>
                <a:lnTo>
                  <a:pt x="55" y="59"/>
                </a:lnTo>
                <a:lnTo>
                  <a:pt x="55" y="59"/>
                </a:lnTo>
                <a:lnTo>
                  <a:pt x="51" y="60"/>
                </a:lnTo>
                <a:lnTo>
                  <a:pt x="47" y="61"/>
                </a:lnTo>
                <a:lnTo>
                  <a:pt x="47" y="61"/>
                </a:lnTo>
                <a:lnTo>
                  <a:pt x="42" y="66"/>
                </a:lnTo>
                <a:lnTo>
                  <a:pt x="38" y="70"/>
                </a:lnTo>
                <a:lnTo>
                  <a:pt x="38" y="70"/>
                </a:lnTo>
                <a:lnTo>
                  <a:pt x="37" y="76"/>
                </a:lnTo>
                <a:lnTo>
                  <a:pt x="37" y="80"/>
                </a:lnTo>
                <a:lnTo>
                  <a:pt x="37" y="80"/>
                </a:lnTo>
                <a:lnTo>
                  <a:pt x="37" y="81"/>
                </a:lnTo>
                <a:lnTo>
                  <a:pt x="38" y="81"/>
                </a:lnTo>
                <a:lnTo>
                  <a:pt x="38" y="81"/>
                </a:lnTo>
                <a:lnTo>
                  <a:pt x="40" y="83"/>
                </a:lnTo>
                <a:lnTo>
                  <a:pt x="41" y="84"/>
                </a:lnTo>
                <a:lnTo>
                  <a:pt x="41" y="84"/>
                </a:lnTo>
                <a:lnTo>
                  <a:pt x="40" y="84"/>
                </a:lnTo>
                <a:lnTo>
                  <a:pt x="40" y="84"/>
                </a:lnTo>
                <a:close/>
                <a:moveTo>
                  <a:pt x="47" y="246"/>
                </a:moveTo>
                <a:lnTo>
                  <a:pt x="47" y="246"/>
                </a:lnTo>
                <a:lnTo>
                  <a:pt x="45" y="248"/>
                </a:lnTo>
                <a:lnTo>
                  <a:pt x="45" y="248"/>
                </a:lnTo>
                <a:lnTo>
                  <a:pt x="45" y="279"/>
                </a:lnTo>
                <a:lnTo>
                  <a:pt x="45" y="279"/>
                </a:lnTo>
                <a:lnTo>
                  <a:pt x="45" y="306"/>
                </a:lnTo>
                <a:lnTo>
                  <a:pt x="45" y="306"/>
                </a:lnTo>
                <a:lnTo>
                  <a:pt x="44" y="321"/>
                </a:lnTo>
                <a:lnTo>
                  <a:pt x="44" y="321"/>
                </a:lnTo>
                <a:lnTo>
                  <a:pt x="44" y="357"/>
                </a:lnTo>
                <a:lnTo>
                  <a:pt x="44" y="357"/>
                </a:lnTo>
                <a:lnTo>
                  <a:pt x="44" y="358"/>
                </a:lnTo>
                <a:lnTo>
                  <a:pt x="44" y="358"/>
                </a:lnTo>
                <a:lnTo>
                  <a:pt x="58" y="357"/>
                </a:lnTo>
                <a:lnTo>
                  <a:pt x="58" y="357"/>
                </a:lnTo>
                <a:lnTo>
                  <a:pt x="58" y="357"/>
                </a:lnTo>
                <a:lnTo>
                  <a:pt x="58" y="357"/>
                </a:lnTo>
                <a:lnTo>
                  <a:pt x="58" y="350"/>
                </a:lnTo>
                <a:lnTo>
                  <a:pt x="58" y="350"/>
                </a:lnTo>
                <a:lnTo>
                  <a:pt x="57" y="337"/>
                </a:lnTo>
                <a:lnTo>
                  <a:pt x="57" y="337"/>
                </a:lnTo>
                <a:lnTo>
                  <a:pt x="57" y="329"/>
                </a:lnTo>
                <a:lnTo>
                  <a:pt x="57" y="329"/>
                </a:lnTo>
                <a:lnTo>
                  <a:pt x="57" y="314"/>
                </a:lnTo>
                <a:lnTo>
                  <a:pt x="57" y="314"/>
                </a:lnTo>
                <a:lnTo>
                  <a:pt x="57" y="282"/>
                </a:lnTo>
                <a:lnTo>
                  <a:pt x="57" y="282"/>
                </a:lnTo>
                <a:lnTo>
                  <a:pt x="57" y="266"/>
                </a:lnTo>
                <a:lnTo>
                  <a:pt x="57" y="266"/>
                </a:lnTo>
                <a:lnTo>
                  <a:pt x="55" y="265"/>
                </a:lnTo>
                <a:lnTo>
                  <a:pt x="55" y="265"/>
                </a:lnTo>
                <a:lnTo>
                  <a:pt x="55" y="263"/>
                </a:lnTo>
                <a:lnTo>
                  <a:pt x="55" y="262"/>
                </a:lnTo>
                <a:lnTo>
                  <a:pt x="55" y="262"/>
                </a:lnTo>
                <a:lnTo>
                  <a:pt x="55" y="259"/>
                </a:lnTo>
                <a:lnTo>
                  <a:pt x="55" y="259"/>
                </a:lnTo>
                <a:lnTo>
                  <a:pt x="55" y="257"/>
                </a:lnTo>
                <a:lnTo>
                  <a:pt x="55" y="257"/>
                </a:lnTo>
                <a:lnTo>
                  <a:pt x="54" y="252"/>
                </a:lnTo>
                <a:lnTo>
                  <a:pt x="54" y="252"/>
                </a:lnTo>
                <a:lnTo>
                  <a:pt x="54" y="246"/>
                </a:lnTo>
                <a:lnTo>
                  <a:pt x="54" y="246"/>
                </a:lnTo>
                <a:lnTo>
                  <a:pt x="54" y="245"/>
                </a:lnTo>
                <a:lnTo>
                  <a:pt x="54" y="245"/>
                </a:lnTo>
                <a:lnTo>
                  <a:pt x="47" y="246"/>
                </a:lnTo>
                <a:lnTo>
                  <a:pt x="47" y="246"/>
                </a:lnTo>
                <a:close/>
                <a:moveTo>
                  <a:pt x="69" y="59"/>
                </a:moveTo>
                <a:lnTo>
                  <a:pt x="69" y="59"/>
                </a:lnTo>
                <a:lnTo>
                  <a:pt x="69" y="57"/>
                </a:lnTo>
                <a:lnTo>
                  <a:pt x="69" y="57"/>
                </a:lnTo>
                <a:lnTo>
                  <a:pt x="71" y="50"/>
                </a:lnTo>
                <a:lnTo>
                  <a:pt x="71" y="50"/>
                </a:lnTo>
                <a:lnTo>
                  <a:pt x="72" y="44"/>
                </a:lnTo>
                <a:lnTo>
                  <a:pt x="76" y="40"/>
                </a:lnTo>
                <a:lnTo>
                  <a:pt x="76" y="40"/>
                </a:lnTo>
                <a:lnTo>
                  <a:pt x="78" y="39"/>
                </a:lnTo>
                <a:lnTo>
                  <a:pt x="78" y="39"/>
                </a:lnTo>
                <a:lnTo>
                  <a:pt x="76" y="32"/>
                </a:lnTo>
                <a:lnTo>
                  <a:pt x="76" y="32"/>
                </a:lnTo>
                <a:lnTo>
                  <a:pt x="74" y="24"/>
                </a:lnTo>
                <a:lnTo>
                  <a:pt x="74" y="24"/>
                </a:lnTo>
                <a:lnTo>
                  <a:pt x="69" y="17"/>
                </a:lnTo>
                <a:lnTo>
                  <a:pt x="69" y="17"/>
                </a:lnTo>
                <a:lnTo>
                  <a:pt x="59" y="9"/>
                </a:lnTo>
                <a:lnTo>
                  <a:pt x="59" y="9"/>
                </a:lnTo>
                <a:lnTo>
                  <a:pt x="52" y="6"/>
                </a:lnTo>
                <a:lnTo>
                  <a:pt x="44" y="5"/>
                </a:lnTo>
                <a:lnTo>
                  <a:pt x="44" y="5"/>
                </a:lnTo>
                <a:lnTo>
                  <a:pt x="40" y="5"/>
                </a:lnTo>
                <a:lnTo>
                  <a:pt x="40" y="5"/>
                </a:lnTo>
                <a:lnTo>
                  <a:pt x="32" y="6"/>
                </a:lnTo>
                <a:lnTo>
                  <a:pt x="27" y="9"/>
                </a:lnTo>
                <a:lnTo>
                  <a:pt x="27" y="9"/>
                </a:lnTo>
                <a:lnTo>
                  <a:pt x="21" y="14"/>
                </a:lnTo>
                <a:lnTo>
                  <a:pt x="17" y="20"/>
                </a:lnTo>
                <a:lnTo>
                  <a:pt x="17" y="20"/>
                </a:lnTo>
                <a:lnTo>
                  <a:pt x="15" y="23"/>
                </a:lnTo>
                <a:lnTo>
                  <a:pt x="15" y="23"/>
                </a:lnTo>
                <a:lnTo>
                  <a:pt x="14" y="27"/>
                </a:lnTo>
                <a:lnTo>
                  <a:pt x="14" y="27"/>
                </a:lnTo>
                <a:lnTo>
                  <a:pt x="14" y="32"/>
                </a:lnTo>
                <a:lnTo>
                  <a:pt x="15" y="36"/>
                </a:lnTo>
                <a:lnTo>
                  <a:pt x="15" y="36"/>
                </a:lnTo>
                <a:lnTo>
                  <a:pt x="18" y="40"/>
                </a:lnTo>
                <a:lnTo>
                  <a:pt x="22" y="44"/>
                </a:lnTo>
                <a:lnTo>
                  <a:pt x="22" y="44"/>
                </a:lnTo>
                <a:lnTo>
                  <a:pt x="27" y="44"/>
                </a:lnTo>
                <a:lnTo>
                  <a:pt x="27" y="44"/>
                </a:lnTo>
                <a:lnTo>
                  <a:pt x="25" y="44"/>
                </a:lnTo>
                <a:lnTo>
                  <a:pt x="25" y="44"/>
                </a:lnTo>
                <a:lnTo>
                  <a:pt x="22" y="43"/>
                </a:lnTo>
                <a:lnTo>
                  <a:pt x="21" y="40"/>
                </a:lnTo>
                <a:lnTo>
                  <a:pt x="20" y="39"/>
                </a:lnTo>
                <a:lnTo>
                  <a:pt x="20" y="36"/>
                </a:lnTo>
                <a:lnTo>
                  <a:pt x="20" y="36"/>
                </a:lnTo>
                <a:lnTo>
                  <a:pt x="21" y="32"/>
                </a:lnTo>
                <a:lnTo>
                  <a:pt x="22" y="27"/>
                </a:lnTo>
                <a:lnTo>
                  <a:pt x="22" y="27"/>
                </a:lnTo>
                <a:lnTo>
                  <a:pt x="24" y="26"/>
                </a:lnTo>
                <a:lnTo>
                  <a:pt x="24" y="26"/>
                </a:lnTo>
                <a:lnTo>
                  <a:pt x="24" y="24"/>
                </a:lnTo>
                <a:lnTo>
                  <a:pt x="27" y="22"/>
                </a:lnTo>
                <a:lnTo>
                  <a:pt x="27" y="22"/>
                </a:lnTo>
                <a:lnTo>
                  <a:pt x="31" y="17"/>
                </a:lnTo>
                <a:lnTo>
                  <a:pt x="37" y="16"/>
                </a:lnTo>
                <a:lnTo>
                  <a:pt x="37" y="16"/>
                </a:lnTo>
                <a:lnTo>
                  <a:pt x="44" y="14"/>
                </a:lnTo>
                <a:lnTo>
                  <a:pt x="44" y="14"/>
                </a:lnTo>
                <a:lnTo>
                  <a:pt x="49" y="16"/>
                </a:lnTo>
                <a:lnTo>
                  <a:pt x="55" y="19"/>
                </a:lnTo>
                <a:lnTo>
                  <a:pt x="55" y="19"/>
                </a:lnTo>
                <a:lnTo>
                  <a:pt x="58" y="23"/>
                </a:lnTo>
                <a:lnTo>
                  <a:pt x="61" y="27"/>
                </a:lnTo>
                <a:lnTo>
                  <a:pt x="61" y="27"/>
                </a:lnTo>
                <a:lnTo>
                  <a:pt x="64" y="39"/>
                </a:lnTo>
                <a:lnTo>
                  <a:pt x="64" y="39"/>
                </a:lnTo>
                <a:lnTo>
                  <a:pt x="65" y="49"/>
                </a:lnTo>
                <a:lnTo>
                  <a:pt x="65" y="49"/>
                </a:lnTo>
                <a:lnTo>
                  <a:pt x="64" y="54"/>
                </a:lnTo>
                <a:lnTo>
                  <a:pt x="64" y="54"/>
                </a:lnTo>
                <a:lnTo>
                  <a:pt x="64" y="56"/>
                </a:lnTo>
                <a:lnTo>
                  <a:pt x="64" y="56"/>
                </a:lnTo>
                <a:lnTo>
                  <a:pt x="69" y="59"/>
                </a:lnTo>
                <a:lnTo>
                  <a:pt x="69" y="59"/>
                </a:lnTo>
                <a:close/>
                <a:moveTo>
                  <a:pt x="192" y="340"/>
                </a:moveTo>
                <a:lnTo>
                  <a:pt x="192" y="340"/>
                </a:lnTo>
                <a:lnTo>
                  <a:pt x="192" y="338"/>
                </a:lnTo>
                <a:lnTo>
                  <a:pt x="192" y="338"/>
                </a:lnTo>
                <a:lnTo>
                  <a:pt x="192" y="326"/>
                </a:lnTo>
                <a:lnTo>
                  <a:pt x="192" y="326"/>
                </a:lnTo>
                <a:lnTo>
                  <a:pt x="190" y="313"/>
                </a:lnTo>
                <a:lnTo>
                  <a:pt x="190" y="313"/>
                </a:lnTo>
                <a:lnTo>
                  <a:pt x="190" y="292"/>
                </a:lnTo>
                <a:lnTo>
                  <a:pt x="190" y="292"/>
                </a:lnTo>
                <a:lnTo>
                  <a:pt x="189" y="276"/>
                </a:lnTo>
                <a:lnTo>
                  <a:pt x="189" y="276"/>
                </a:lnTo>
                <a:lnTo>
                  <a:pt x="187" y="260"/>
                </a:lnTo>
                <a:lnTo>
                  <a:pt x="187" y="260"/>
                </a:lnTo>
                <a:lnTo>
                  <a:pt x="187" y="256"/>
                </a:lnTo>
                <a:lnTo>
                  <a:pt x="187" y="256"/>
                </a:lnTo>
                <a:lnTo>
                  <a:pt x="186" y="253"/>
                </a:lnTo>
                <a:lnTo>
                  <a:pt x="184" y="252"/>
                </a:lnTo>
                <a:lnTo>
                  <a:pt x="184" y="252"/>
                </a:lnTo>
                <a:lnTo>
                  <a:pt x="180" y="248"/>
                </a:lnTo>
                <a:lnTo>
                  <a:pt x="180" y="248"/>
                </a:lnTo>
                <a:lnTo>
                  <a:pt x="180" y="248"/>
                </a:lnTo>
                <a:lnTo>
                  <a:pt x="180" y="248"/>
                </a:lnTo>
                <a:lnTo>
                  <a:pt x="179" y="249"/>
                </a:lnTo>
                <a:lnTo>
                  <a:pt x="179" y="249"/>
                </a:lnTo>
                <a:lnTo>
                  <a:pt x="179" y="250"/>
                </a:lnTo>
                <a:lnTo>
                  <a:pt x="179" y="250"/>
                </a:lnTo>
                <a:lnTo>
                  <a:pt x="177" y="253"/>
                </a:lnTo>
                <a:lnTo>
                  <a:pt x="177" y="253"/>
                </a:lnTo>
                <a:lnTo>
                  <a:pt x="177" y="257"/>
                </a:lnTo>
                <a:lnTo>
                  <a:pt x="177" y="257"/>
                </a:lnTo>
                <a:lnTo>
                  <a:pt x="177" y="260"/>
                </a:lnTo>
                <a:lnTo>
                  <a:pt x="177" y="260"/>
                </a:lnTo>
                <a:lnTo>
                  <a:pt x="179" y="292"/>
                </a:lnTo>
                <a:lnTo>
                  <a:pt x="179" y="292"/>
                </a:lnTo>
                <a:lnTo>
                  <a:pt x="179" y="297"/>
                </a:lnTo>
                <a:lnTo>
                  <a:pt x="179" y="297"/>
                </a:lnTo>
                <a:lnTo>
                  <a:pt x="179" y="304"/>
                </a:lnTo>
                <a:lnTo>
                  <a:pt x="179" y="304"/>
                </a:lnTo>
                <a:lnTo>
                  <a:pt x="180" y="324"/>
                </a:lnTo>
                <a:lnTo>
                  <a:pt x="180" y="324"/>
                </a:lnTo>
                <a:lnTo>
                  <a:pt x="182" y="337"/>
                </a:lnTo>
                <a:lnTo>
                  <a:pt x="182" y="337"/>
                </a:lnTo>
                <a:lnTo>
                  <a:pt x="182" y="341"/>
                </a:lnTo>
                <a:lnTo>
                  <a:pt x="182" y="341"/>
                </a:lnTo>
                <a:lnTo>
                  <a:pt x="183" y="341"/>
                </a:lnTo>
                <a:lnTo>
                  <a:pt x="183" y="341"/>
                </a:lnTo>
                <a:lnTo>
                  <a:pt x="183" y="341"/>
                </a:lnTo>
                <a:lnTo>
                  <a:pt x="183" y="341"/>
                </a:lnTo>
                <a:lnTo>
                  <a:pt x="183" y="340"/>
                </a:lnTo>
                <a:lnTo>
                  <a:pt x="184" y="338"/>
                </a:lnTo>
                <a:lnTo>
                  <a:pt x="184" y="338"/>
                </a:lnTo>
                <a:lnTo>
                  <a:pt x="187" y="338"/>
                </a:lnTo>
                <a:lnTo>
                  <a:pt x="187" y="338"/>
                </a:lnTo>
                <a:lnTo>
                  <a:pt x="192" y="340"/>
                </a:lnTo>
                <a:lnTo>
                  <a:pt x="192" y="340"/>
                </a:lnTo>
                <a:close/>
                <a:moveTo>
                  <a:pt x="139" y="68"/>
                </a:moveTo>
                <a:lnTo>
                  <a:pt x="139" y="68"/>
                </a:lnTo>
                <a:lnTo>
                  <a:pt x="139" y="68"/>
                </a:lnTo>
                <a:lnTo>
                  <a:pt x="139" y="68"/>
                </a:lnTo>
                <a:lnTo>
                  <a:pt x="145" y="64"/>
                </a:lnTo>
                <a:lnTo>
                  <a:pt x="150" y="63"/>
                </a:lnTo>
                <a:lnTo>
                  <a:pt x="150" y="63"/>
                </a:lnTo>
                <a:lnTo>
                  <a:pt x="157" y="61"/>
                </a:lnTo>
                <a:lnTo>
                  <a:pt x="157" y="61"/>
                </a:lnTo>
                <a:lnTo>
                  <a:pt x="165" y="61"/>
                </a:lnTo>
                <a:lnTo>
                  <a:pt x="165" y="61"/>
                </a:lnTo>
                <a:lnTo>
                  <a:pt x="172" y="63"/>
                </a:lnTo>
                <a:lnTo>
                  <a:pt x="179" y="67"/>
                </a:lnTo>
                <a:lnTo>
                  <a:pt x="179" y="67"/>
                </a:lnTo>
                <a:lnTo>
                  <a:pt x="182" y="70"/>
                </a:lnTo>
                <a:lnTo>
                  <a:pt x="183" y="73"/>
                </a:lnTo>
                <a:lnTo>
                  <a:pt x="183" y="73"/>
                </a:lnTo>
                <a:lnTo>
                  <a:pt x="186" y="80"/>
                </a:lnTo>
                <a:lnTo>
                  <a:pt x="186" y="80"/>
                </a:lnTo>
                <a:lnTo>
                  <a:pt x="186" y="84"/>
                </a:lnTo>
                <a:lnTo>
                  <a:pt x="186" y="88"/>
                </a:lnTo>
                <a:lnTo>
                  <a:pt x="186" y="88"/>
                </a:lnTo>
                <a:lnTo>
                  <a:pt x="186" y="90"/>
                </a:lnTo>
                <a:lnTo>
                  <a:pt x="186" y="90"/>
                </a:lnTo>
                <a:lnTo>
                  <a:pt x="184" y="93"/>
                </a:lnTo>
                <a:lnTo>
                  <a:pt x="184" y="93"/>
                </a:lnTo>
                <a:lnTo>
                  <a:pt x="182" y="97"/>
                </a:lnTo>
                <a:lnTo>
                  <a:pt x="177" y="100"/>
                </a:lnTo>
                <a:lnTo>
                  <a:pt x="177" y="100"/>
                </a:lnTo>
                <a:lnTo>
                  <a:pt x="175" y="101"/>
                </a:lnTo>
                <a:lnTo>
                  <a:pt x="175" y="101"/>
                </a:lnTo>
                <a:lnTo>
                  <a:pt x="170" y="101"/>
                </a:lnTo>
                <a:lnTo>
                  <a:pt x="170" y="101"/>
                </a:lnTo>
                <a:lnTo>
                  <a:pt x="170" y="100"/>
                </a:lnTo>
                <a:lnTo>
                  <a:pt x="170" y="100"/>
                </a:lnTo>
                <a:lnTo>
                  <a:pt x="170" y="98"/>
                </a:lnTo>
                <a:lnTo>
                  <a:pt x="170" y="98"/>
                </a:lnTo>
                <a:lnTo>
                  <a:pt x="172" y="98"/>
                </a:lnTo>
                <a:lnTo>
                  <a:pt x="172" y="98"/>
                </a:lnTo>
                <a:lnTo>
                  <a:pt x="170" y="97"/>
                </a:lnTo>
                <a:lnTo>
                  <a:pt x="170" y="97"/>
                </a:lnTo>
                <a:lnTo>
                  <a:pt x="169" y="97"/>
                </a:lnTo>
                <a:lnTo>
                  <a:pt x="169" y="97"/>
                </a:lnTo>
                <a:lnTo>
                  <a:pt x="166" y="97"/>
                </a:lnTo>
                <a:lnTo>
                  <a:pt x="165" y="95"/>
                </a:lnTo>
                <a:lnTo>
                  <a:pt x="163" y="94"/>
                </a:lnTo>
                <a:lnTo>
                  <a:pt x="163" y="91"/>
                </a:lnTo>
                <a:lnTo>
                  <a:pt x="163" y="91"/>
                </a:lnTo>
                <a:lnTo>
                  <a:pt x="165" y="88"/>
                </a:lnTo>
                <a:lnTo>
                  <a:pt x="167" y="87"/>
                </a:lnTo>
                <a:lnTo>
                  <a:pt x="167" y="87"/>
                </a:lnTo>
                <a:lnTo>
                  <a:pt x="170" y="86"/>
                </a:lnTo>
                <a:lnTo>
                  <a:pt x="170" y="86"/>
                </a:lnTo>
                <a:lnTo>
                  <a:pt x="169" y="86"/>
                </a:lnTo>
                <a:lnTo>
                  <a:pt x="169" y="86"/>
                </a:lnTo>
                <a:lnTo>
                  <a:pt x="165" y="87"/>
                </a:lnTo>
                <a:lnTo>
                  <a:pt x="160" y="88"/>
                </a:lnTo>
                <a:lnTo>
                  <a:pt x="160" y="88"/>
                </a:lnTo>
                <a:lnTo>
                  <a:pt x="159" y="91"/>
                </a:lnTo>
                <a:lnTo>
                  <a:pt x="159" y="91"/>
                </a:lnTo>
                <a:lnTo>
                  <a:pt x="160" y="98"/>
                </a:lnTo>
                <a:lnTo>
                  <a:pt x="160" y="98"/>
                </a:lnTo>
                <a:lnTo>
                  <a:pt x="163" y="104"/>
                </a:lnTo>
                <a:lnTo>
                  <a:pt x="163" y="104"/>
                </a:lnTo>
                <a:lnTo>
                  <a:pt x="165" y="105"/>
                </a:lnTo>
                <a:lnTo>
                  <a:pt x="165" y="105"/>
                </a:lnTo>
                <a:lnTo>
                  <a:pt x="163" y="107"/>
                </a:lnTo>
                <a:lnTo>
                  <a:pt x="163" y="107"/>
                </a:lnTo>
                <a:lnTo>
                  <a:pt x="162" y="107"/>
                </a:lnTo>
                <a:lnTo>
                  <a:pt x="162" y="107"/>
                </a:lnTo>
                <a:lnTo>
                  <a:pt x="162" y="107"/>
                </a:lnTo>
                <a:lnTo>
                  <a:pt x="162" y="107"/>
                </a:lnTo>
                <a:lnTo>
                  <a:pt x="160" y="107"/>
                </a:lnTo>
                <a:lnTo>
                  <a:pt x="160" y="107"/>
                </a:lnTo>
                <a:lnTo>
                  <a:pt x="160" y="107"/>
                </a:lnTo>
                <a:lnTo>
                  <a:pt x="160" y="107"/>
                </a:lnTo>
                <a:lnTo>
                  <a:pt x="166" y="110"/>
                </a:lnTo>
                <a:lnTo>
                  <a:pt x="172" y="111"/>
                </a:lnTo>
                <a:lnTo>
                  <a:pt x="172" y="111"/>
                </a:lnTo>
                <a:lnTo>
                  <a:pt x="179" y="110"/>
                </a:lnTo>
                <a:lnTo>
                  <a:pt x="179" y="110"/>
                </a:lnTo>
                <a:lnTo>
                  <a:pt x="184" y="107"/>
                </a:lnTo>
                <a:lnTo>
                  <a:pt x="189" y="101"/>
                </a:lnTo>
                <a:lnTo>
                  <a:pt x="189" y="101"/>
                </a:lnTo>
                <a:lnTo>
                  <a:pt x="190" y="98"/>
                </a:lnTo>
                <a:lnTo>
                  <a:pt x="190" y="97"/>
                </a:lnTo>
                <a:lnTo>
                  <a:pt x="190" y="97"/>
                </a:lnTo>
                <a:lnTo>
                  <a:pt x="190" y="87"/>
                </a:lnTo>
                <a:lnTo>
                  <a:pt x="190" y="87"/>
                </a:lnTo>
                <a:lnTo>
                  <a:pt x="189" y="80"/>
                </a:lnTo>
                <a:lnTo>
                  <a:pt x="186" y="74"/>
                </a:lnTo>
                <a:lnTo>
                  <a:pt x="186" y="74"/>
                </a:lnTo>
                <a:lnTo>
                  <a:pt x="180" y="66"/>
                </a:lnTo>
                <a:lnTo>
                  <a:pt x="173" y="60"/>
                </a:lnTo>
                <a:lnTo>
                  <a:pt x="173" y="60"/>
                </a:lnTo>
                <a:lnTo>
                  <a:pt x="169" y="56"/>
                </a:lnTo>
                <a:lnTo>
                  <a:pt x="163" y="54"/>
                </a:lnTo>
                <a:lnTo>
                  <a:pt x="163" y="54"/>
                </a:lnTo>
                <a:lnTo>
                  <a:pt x="162" y="54"/>
                </a:lnTo>
                <a:lnTo>
                  <a:pt x="162" y="54"/>
                </a:lnTo>
                <a:lnTo>
                  <a:pt x="156" y="54"/>
                </a:lnTo>
                <a:lnTo>
                  <a:pt x="156" y="54"/>
                </a:lnTo>
                <a:lnTo>
                  <a:pt x="149" y="56"/>
                </a:lnTo>
                <a:lnTo>
                  <a:pt x="140" y="59"/>
                </a:lnTo>
                <a:lnTo>
                  <a:pt x="140" y="59"/>
                </a:lnTo>
                <a:lnTo>
                  <a:pt x="135" y="61"/>
                </a:lnTo>
                <a:lnTo>
                  <a:pt x="135" y="61"/>
                </a:lnTo>
                <a:lnTo>
                  <a:pt x="133" y="66"/>
                </a:lnTo>
                <a:lnTo>
                  <a:pt x="133" y="66"/>
                </a:lnTo>
                <a:lnTo>
                  <a:pt x="139" y="68"/>
                </a:lnTo>
                <a:lnTo>
                  <a:pt x="139" y="68"/>
                </a:lnTo>
                <a:close/>
                <a:moveTo>
                  <a:pt x="88" y="347"/>
                </a:moveTo>
                <a:lnTo>
                  <a:pt x="88" y="347"/>
                </a:lnTo>
                <a:lnTo>
                  <a:pt x="88" y="346"/>
                </a:lnTo>
                <a:lnTo>
                  <a:pt x="88" y="346"/>
                </a:lnTo>
                <a:lnTo>
                  <a:pt x="86" y="330"/>
                </a:lnTo>
                <a:lnTo>
                  <a:pt x="86" y="330"/>
                </a:lnTo>
                <a:lnTo>
                  <a:pt x="86" y="303"/>
                </a:lnTo>
                <a:lnTo>
                  <a:pt x="86" y="303"/>
                </a:lnTo>
                <a:lnTo>
                  <a:pt x="85" y="290"/>
                </a:lnTo>
                <a:lnTo>
                  <a:pt x="85" y="290"/>
                </a:lnTo>
                <a:lnTo>
                  <a:pt x="85" y="289"/>
                </a:lnTo>
                <a:lnTo>
                  <a:pt x="85" y="289"/>
                </a:lnTo>
                <a:lnTo>
                  <a:pt x="74" y="284"/>
                </a:lnTo>
                <a:lnTo>
                  <a:pt x="74" y="284"/>
                </a:lnTo>
                <a:lnTo>
                  <a:pt x="74" y="284"/>
                </a:lnTo>
                <a:lnTo>
                  <a:pt x="74" y="284"/>
                </a:lnTo>
                <a:lnTo>
                  <a:pt x="74" y="299"/>
                </a:lnTo>
                <a:lnTo>
                  <a:pt x="74" y="299"/>
                </a:lnTo>
                <a:lnTo>
                  <a:pt x="74" y="314"/>
                </a:lnTo>
                <a:lnTo>
                  <a:pt x="74" y="314"/>
                </a:lnTo>
                <a:lnTo>
                  <a:pt x="75" y="330"/>
                </a:lnTo>
                <a:lnTo>
                  <a:pt x="75" y="330"/>
                </a:lnTo>
                <a:lnTo>
                  <a:pt x="76" y="348"/>
                </a:lnTo>
                <a:lnTo>
                  <a:pt x="76" y="348"/>
                </a:lnTo>
                <a:lnTo>
                  <a:pt x="76" y="348"/>
                </a:lnTo>
                <a:lnTo>
                  <a:pt x="76" y="348"/>
                </a:lnTo>
                <a:lnTo>
                  <a:pt x="82" y="347"/>
                </a:lnTo>
                <a:lnTo>
                  <a:pt x="88" y="347"/>
                </a:lnTo>
                <a:lnTo>
                  <a:pt x="88" y="347"/>
                </a:lnTo>
                <a:close/>
                <a:moveTo>
                  <a:pt x="200" y="260"/>
                </a:moveTo>
                <a:lnTo>
                  <a:pt x="200" y="260"/>
                </a:lnTo>
                <a:lnTo>
                  <a:pt x="200" y="263"/>
                </a:lnTo>
                <a:lnTo>
                  <a:pt x="200" y="263"/>
                </a:lnTo>
                <a:lnTo>
                  <a:pt x="202" y="275"/>
                </a:lnTo>
                <a:lnTo>
                  <a:pt x="202" y="275"/>
                </a:lnTo>
                <a:lnTo>
                  <a:pt x="203" y="294"/>
                </a:lnTo>
                <a:lnTo>
                  <a:pt x="203" y="294"/>
                </a:lnTo>
                <a:lnTo>
                  <a:pt x="206" y="309"/>
                </a:lnTo>
                <a:lnTo>
                  <a:pt x="206" y="309"/>
                </a:lnTo>
                <a:lnTo>
                  <a:pt x="207" y="319"/>
                </a:lnTo>
                <a:lnTo>
                  <a:pt x="207" y="319"/>
                </a:lnTo>
                <a:lnTo>
                  <a:pt x="209" y="334"/>
                </a:lnTo>
                <a:lnTo>
                  <a:pt x="209" y="334"/>
                </a:lnTo>
                <a:lnTo>
                  <a:pt x="210" y="338"/>
                </a:lnTo>
                <a:lnTo>
                  <a:pt x="210" y="338"/>
                </a:lnTo>
                <a:lnTo>
                  <a:pt x="214" y="338"/>
                </a:lnTo>
                <a:lnTo>
                  <a:pt x="214" y="338"/>
                </a:lnTo>
                <a:lnTo>
                  <a:pt x="216" y="338"/>
                </a:lnTo>
                <a:lnTo>
                  <a:pt x="217" y="340"/>
                </a:lnTo>
                <a:lnTo>
                  <a:pt x="217" y="340"/>
                </a:lnTo>
                <a:lnTo>
                  <a:pt x="217" y="338"/>
                </a:lnTo>
                <a:lnTo>
                  <a:pt x="217" y="338"/>
                </a:lnTo>
                <a:lnTo>
                  <a:pt x="214" y="313"/>
                </a:lnTo>
                <a:lnTo>
                  <a:pt x="214" y="313"/>
                </a:lnTo>
                <a:lnTo>
                  <a:pt x="213" y="289"/>
                </a:lnTo>
                <a:lnTo>
                  <a:pt x="213" y="289"/>
                </a:lnTo>
                <a:lnTo>
                  <a:pt x="211" y="265"/>
                </a:lnTo>
                <a:lnTo>
                  <a:pt x="211" y="265"/>
                </a:lnTo>
                <a:lnTo>
                  <a:pt x="211" y="263"/>
                </a:lnTo>
                <a:lnTo>
                  <a:pt x="211" y="263"/>
                </a:lnTo>
                <a:lnTo>
                  <a:pt x="210" y="263"/>
                </a:lnTo>
                <a:lnTo>
                  <a:pt x="210" y="263"/>
                </a:lnTo>
                <a:lnTo>
                  <a:pt x="204" y="262"/>
                </a:lnTo>
                <a:lnTo>
                  <a:pt x="204" y="262"/>
                </a:lnTo>
                <a:lnTo>
                  <a:pt x="200" y="260"/>
                </a:lnTo>
                <a:lnTo>
                  <a:pt x="200" y="260"/>
                </a:lnTo>
                <a:close/>
                <a:moveTo>
                  <a:pt x="177" y="94"/>
                </a:moveTo>
                <a:lnTo>
                  <a:pt x="177" y="94"/>
                </a:lnTo>
                <a:lnTo>
                  <a:pt x="179" y="93"/>
                </a:lnTo>
                <a:lnTo>
                  <a:pt x="180" y="91"/>
                </a:lnTo>
                <a:lnTo>
                  <a:pt x="180" y="91"/>
                </a:lnTo>
                <a:lnTo>
                  <a:pt x="180" y="90"/>
                </a:lnTo>
                <a:lnTo>
                  <a:pt x="180" y="90"/>
                </a:lnTo>
                <a:lnTo>
                  <a:pt x="180" y="83"/>
                </a:lnTo>
                <a:lnTo>
                  <a:pt x="180" y="83"/>
                </a:lnTo>
                <a:lnTo>
                  <a:pt x="180" y="80"/>
                </a:lnTo>
                <a:lnTo>
                  <a:pt x="179" y="77"/>
                </a:lnTo>
                <a:lnTo>
                  <a:pt x="179" y="77"/>
                </a:lnTo>
                <a:lnTo>
                  <a:pt x="176" y="73"/>
                </a:lnTo>
                <a:lnTo>
                  <a:pt x="170" y="68"/>
                </a:lnTo>
                <a:lnTo>
                  <a:pt x="170" y="68"/>
                </a:lnTo>
                <a:lnTo>
                  <a:pt x="166" y="67"/>
                </a:lnTo>
                <a:lnTo>
                  <a:pt x="162" y="66"/>
                </a:lnTo>
                <a:lnTo>
                  <a:pt x="162" y="66"/>
                </a:lnTo>
                <a:lnTo>
                  <a:pt x="153" y="67"/>
                </a:lnTo>
                <a:lnTo>
                  <a:pt x="148" y="70"/>
                </a:lnTo>
                <a:lnTo>
                  <a:pt x="148" y="70"/>
                </a:lnTo>
                <a:lnTo>
                  <a:pt x="146" y="70"/>
                </a:lnTo>
                <a:lnTo>
                  <a:pt x="146" y="70"/>
                </a:lnTo>
                <a:lnTo>
                  <a:pt x="145" y="71"/>
                </a:lnTo>
                <a:lnTo>
                  <a:pt x="145" y="71"/>
                </a:lnTo>
                <a:lnTo>
                  <a:pt x="142" y="71"/>
                </a:lnTo>
                <a:lnTo>
                  <a:pt x="142" y="71"/>
                </a:lnTo>
                <a:lnTo>
                  <a:pt x="143" y="73"/>
                </a:lnTo>
                <a:lnTo>
                  <a:pt x="143" y="73"/>
                </a:lnTo>
                <a:lnTo>
                  <a:pt x="146" y="77"/>
                </a:lnTo>
                <a:lnTo>
                  <a:pt x="148" y="83"/>
                </a:lnTo>
                <a:lnTo>
                  <a:pt x="150" y="95"/>
                </a:lnTo>
                <a:lnTo>
                  <a:pt x="150" y="95"/>
                </a:lnTo>
                <a:lnTo>
                  <a:pt x="149" y="101"/>
                </a:lnTo>
                <a:lnTo>
                  <a:pt x="148" y="107"/>
                </a:lnTo>
                <a:lnTo>
                  <a:pt x="148" y="107"/>
                </a:lnTo>
                <a:lnTo>
                  <a:pt x="148" y="108"/>
                </a:lnTo>
                <a:lnTo>
                  <a:pt x="148" y="108"/>
                </a:lnTo>
                <a:lnTo>
                  <a:pt x="156" y="104"/>
                </a:lnTo>
                <a:lnTo>
                  <a:pt x="156" y="104"/>
                </a:lnTo>
                <a:lnTo>
                  <a:pt x="155" y="103"/>
                </a:lnTo>
                <a:lnTo>
                  <a:pt x="155" y="103"/>
                </a:lnTo>
                <a:lnTo>
                  <a:pt x="153" y="100"/>
                </a:lnTo>
                <a:lnTo>
                  <a:pt x="153" y="95"/>
                </a:lnTo>
                <a:lnTo>
                  <a:pt x="153" y="95"/>
                </a:lnTo>
                <a:lnTo>
                  <a:pt x="153" y="91"/>
                </a:lnTo>
                <a:lnTo>
                  <a:pt x="155" y="87"/>
                </a:lnTo>
                <a:lnTo>
                  <a:pt x="155" y="87"/>
                </a:lnTo>
                <a:lnTo>
                  <a:pt x="159" y="83"/>
                </a:lnTo>
                <a:lnTo>
                  <a:pt x="162" y="81"/>
                </a:lnTo>
                <a:lnTo>
                  <a:pt x="166" y="80"/>
                </a:lnTo>
                <a:lnTo>
                  <a:pt x="166" y="80"/>
                </a:lnTo>
                <a:lnTo>
                  <a:pt x="169" y="80"/>
                </a:lnTo>
                <a:lnTo>
                  <a:pt x="169" y="80"/>
                </a:lnTo>
                <a:lnTo>
                  <a:pt x="177" y="83"/>
                </a:lnTo>
                <a:lnTo>
                  <a:pt x="177" y="83"/>
                </a:lnTo>
                <a:lnTo>
                  <a:pt x="177" y="84"/>
                </a:lnTo>
                <a:lnTo>
                  <a:pt x="177" y="84"/>
                </a:lnTo>
                <a:lnTo>
                  <a:pt x="179" y="86"/>
                </a:lnTo>
                <a:lnTo>
                  <a:pt x="179" y="87"/>
                </a:lnTo>
                <a:lnTo>
                  <a:pt x="179" y="87"/>
                </a:lnTo>
                <a:lnTo>
                  <a:pt x="179" y="87"/>
                </a:lnTo>
                <a:lnTo>
                  <a:pt x="179" y="87"/>
                </a:lnTo>
                <a:lnTo>
                  <a:pt x="179" y="88"/>
                </a:lnTo>
                <a:lnTo>
                  <a:pt x="177" y="88"/>
                </a:lnTo>
                <a:lnTo>
                  <a:pt x="177" y="88"/>
                </a:lnTo>
                <a:lnTo>
                  <a:pt x="177" y="94"/>
                </a:lnTo>
                <a:lnTo>
                  <a:pt x="177" y="94"/>
                </a:lnTo>
                <a:close/>
                <a:moveTo>
                  <a:pt x="82" y="273"/>
                </a:moveTo>
                <a:lnTo>
                  <a:pt x="82" y="273"/>
                </a:lnTo>
                <a:lnTo>
                  <a:pt x="85" y="275"/>
                </a:lnTo>
                <a:lnTo>
                  <a:pt x="85" y="275"/>
                </a:lnTo>
                <a:lnTo>
                  <a:pt x="98" y="277"/>
                </a:lnTo>
                <a:lnTo>
                  <a:pt x="98" y="277"/>
                </a:lnTo>
                <a:lnTo>
                  <a:pt x="101" y="276"/>
                </a:lnTo>
                <a:lnTo>
                  <a:pt x="101" y="276"/>
                </a:lnTo>
                <a:lnTo>
                  <a:pt x="102" y="275"/>
                </a:lnTo>
                <a:lnTo>
                  <a:pt x="103" y="272"/>
                </a:lnTo>
                <a:lnTo>
                  <a:pt x="103" y="272"/>
                </a:lnTo>
                <a:lnTo>
                  <a:pt x="102" y="269"/>
                </a:lnTo>
                <a:lnTo>
                  <a:pt x="102" y="269"/>
                </a:lnTo>
                <a:lnTo>
                  <a:pt x="101" y="266"/>
                </a:lnTo>
                <a:lnTo>
                  <a:pt x="101" y="262"/>
                </a:lnTo>
                <a:lnTo>
                  <a:pt x="101" y="262"/>
                </a:lnTo>
                <a:lnTo>
                  <a:pt x="101" y="257"/>
                </a:lnTo>
                <a:lnTo>
                  <a:pt x="101" y="257"/>
                </a:lnTo>
                <a:lnTo>
                  <a:pt x="101" y="256"/>
                </a:lnTo>
                <a:lnTo>
                  <a:pt x="101" y="256"/>
                </a:lnTo>
                <a:lnTo>
                  <a:pt x="99" y="255"/>
                </a:lnTo>
                <a:lnTo>
                  <a:pt x="99" y="255"/>
                </a:lnTo>
                <a:lnTo>
                  <a:pt x="98" y="256"/>
                </a:lnTo>
                <a:lnTo>
                  <a:pt x="98" y="256"/>
                </a:lnTo>
                <a:lnTo>
                  <a:pt x="95" y="259"/>
                </a:lnTo>
                <a:lnTo>
                  <a:pt x="91" y="259"/>
                </a:lnTo>
                <a:lnTo>
                  <a:pt x="91" y="259"/>
                </a:lnTo>
                <a:lnTo>
                  <a:pt x="86" y="259"/>
                </a:lnTo>
                <a:lnTo>
                  <a:pt x="86" y="259"/>
                </a:lnTo>
                <a:lnTo>
                  <a:pt x="85" y="259"/>
                </a:lnTo>
                <a:lnTo>
                  <a:pt x="85" y="259"/>
                </a:lnTo>
                <a:lnTo>
                  <a:pt x="86" y="260"/>
                </a:lnTo>
                <a:lnTo>
                  <a:pt x="88" y="262"/>
                </a:lnTo>
                <a:lnTo>
                  <a:pt x="89" y="266"/>
                </a:lnTo>
                <a:lnTo>
                  <a:pt x="89" y="266"/>
                </a:lnTo>
                <a:lnTo>
                  <a:pt x="89" y="269"/>
                </a:lnTo>
                <a:lnTo>
                  <a:pt x="89" y="269"/>
                </a:lnTo>
                <a:lnTo>
                  <a:pt x="88" y="270"/>
                </a:lnTo>
                <a:lnTo>
                  <a:pt x="85" y="272"/>
                </a:lnTo>
                <a:lnTo>
                  <a:pt x="85" y="272"/>
                </a:lnTo>
                <a:lnTo>
                  <a:pt x="82" y="273"/>
                </a:lnTo>
                <a:lnTo>
                  <a:pt x="82" y="273"/>
                </a:lnTo>
                <a:close/>
                <a:moveTo>
                  <a:pt x="237" y="215"/>
                </a:moveTo>
                <a:lnTo>
                  <a:pt x="237" y="215"/>
                </a:lnTo>
                <a:lnTo>
                  <a:pt x="234" y="216"/>
                </a:lnTo>
                <a:lnTo>
                  <a:pt x="234" y="216"/>
                </a:lnTo>
                <a:lnTo>
                  <a:pt x="230" y="218"/>
                </a:lnTo>
                <a:lnTo>
                  <a:pt x="226" y="216"/>
                </a:lnTo>
                <a:lnTo>
                  <a:pt x="226" y="216"/>
                </a:lnTo>
                <a:lnTo>
                  <a:pt x="224" y="215"/>
                </a:lnTo>
                <a:lnTo>
                  <a:pt x="224" y="212"/>
                </a:lnTo>
                <a:lnTo>
                  <a:pt x="224" y="212"/>
                </a:lnTo>
                <a:lnTo>
                  <a:pt x="224" y="211"/>
                </a:lnTo>
                <a:lnTo>
                  <a:pt x="224" y="211"/>
                </a:lnTo>
                <a:lnTo>
                  <a:pt x="221" y="211"/>
                </a:lnTo>
                <a:lnTo>
                  <a:pt x="221" y="211"/>
                </a:lnTo>
                <a:lnTo>
                  <a:pt x="220" y="219"/>
                </a:lnTo>
                <a:lnTo>
                  <a:pt x="220" y="219"/>
                </a:lnTo>
                <a:lnTo>
                  <a:pt x="221" y="219"/>
                </a:lnTo>
                <a:lnTo>
                  <a:pt x="221" y="219"/>
                </a:lnTo>
                <a:lnTo>
                  <a:pt x="226" y="221"/>
                </a:lnTo>
                <a:lnTo>
                  <a:pt x="226" y="221"/>
                </a:lnTo>
                <a:lnTo>
                  <a:pt x="229" y="222"/>
                </a:lnTo>
                <a:lnTo>
                  <a:pt x="229" y="223"/>
                </a:lnTo>
                <a:lnTo>
                  <a:pt x="229" y="223"/>
                </a:lnTo>
                <a:lnTo>
                  <a:pt x="227" y="229"/>
                </a:lnTo>
                <a:lnTo>
                  <a:pt x="227" y="229"/>
                </a:lnTo>
                <a:lnTo>
                  <a:pt x="226" y="230"/>
                </a:lnTo>
                <a:lnTo>
                  <a:pt x="223" y="232"/>
                </a:lnTo>
                <a:lnTo>
                  <a:pt x="223" y="232"/>
                </a:lnTo>
                <a:lnTo>
                  <a:pt x="221" y="230"/>
                </a:lnTo>
                <a:lnTo>
                  <a:pt x="221" y="230"/>
                </a:lnTo>
                <a:lnTo>
                  <a:pt x="220" y="230"/>
                </a:lnTo>
                <a:lnTo>
                  <a:pt x="220" y="230"/>
                </a:lnTo>
                <a:lnTo>
                  <a:pt x="219" y="236"/>
                </a:lnTo>
                <a:lnTo>
                  <a:pt x="219" y="236"/>
                </a:lnTo>
                <a:lnTo>
                  <a:pt x="219" y="236"/>
                </a:lnTo>
                <a:lnTo>
                  <a:pt x="219" y="236"/>
                </a:lnTo>
                <a:lnTo>
                  <a:pt x="220" y="240"/>
                </a:lnTo>
                <a:lnTo>
                  <a:pt x="220" y="240"/>
                </a:lnTo>
                <a:lnTo>
                  <a:pt x="220" y="242"/>
                </a:lnTo>
                <a:lnTo>
                  <a:pt x="220" y="242"/>
                </a:lnTo>
                <a:lnTo>
                  <a:pt x="223" y="243"/>
                </a:lnTo>
                <a:lnTo>
                  <a:pt x="223" y="243"/>
                </a:lnTo>
                <a:lnTo>
                  <a:pt x="223" y="240"/>
                </a:lnTo>
                <a:lnTo>
                  <a:pt x="223" y="240"/>
                </a:lnTo>
                <a:lnTo>
                  <a:pt x="224" y="238"/>
                </a:lnTo>
                <a:lnTo>
                  <a:pt x="224" y="238"/>
                </a:lnTo>
                <a:lnTo>
                  <a:pt x="224" y="235"/>
                </a:lnTo>
                <a:lnTo>
                  <a:pt x="226" y="235"/>
                </a:lnTo>
                <a:lnTo>
                  <a:pt x="226" y="235"/>
                </a:lnTo>
                <a:lnTo>
                  <a:pt x="227" y="233"/>
                </a:lnTo>
                <a:lnTo>
                  <a:pt x="227" y="230"/>
                </a:lnTo>
                <a:lnTo>
                  <a:pt x="227" y="230"/>
                </a:lnTo>
                <a:lnTo>
                  <a:pt x="227" y="230"/>
                </a:lnTo>
                <a:lnTo>
                  <a:pt x="227" y="230"/>
                </a:lnTo>
                <a:lnTo>
                  <a:pt x="229" y="228"/>
                </a:lnTo>
                <a:lnTo>
                  <a:pt x="233" y="228"/>
                </a:lnTo>
                <a:lnTo>
                  <a:pt x="233" y="228"/>
                </a:lnTo>
                <a:lnTo>
                  <a:pt x="237" y="228"/>
                </a:lnTo>
                <a:lnTo>
                  <a:pt x="240" y="229"/>
                </a:lnTo>
                <a:lnTo>
                  <a:pt x="240" y="229"/>
                </a:lnTo>
                <a:lnTo>
                  <a:pt x="240" y="229"/>
                </a:lnTo>
                <a:lnTo>
                  <a:pt x="240" y="229"/>
                </a:lnTo>
                <a:lnTo>
                  <a:pt x="241" y="221"/>
                </a:lnTo>
                <a:lnTo>
                  <a:pt x="241" y="221"/>
                </a:lnTo>
                <a:lnTo>
                  <a:pt x="240" y="216"/>
                </a:lnTo>
                <a:lnTo>
                  <a:pt x="237" y="215"/>
                </a:lnTo>
                <a:lnTo>
                  <a:pt x="237" y="215"/>
                </a:lnTo>
                <a:close/>
                <a:moveTo>
                  <a:pt x="125" y="269"/>
                </a:moveTo>
                <a:lnTo>
                  <a:pt x="125" y="269"/>
                </a:lnTo>
                <a:lnTo>
                  <a:pt x="121" y="266"/>
                </a:lnTo>
                <a:lnTo>
                  <a:pt x="121" y="266"/>
                </a:lnTo>
                <a:lnTo>
                  <a:pt x="119" y="263"/>
                </a:lnTo>
                <a:lnTo>
                  <a:pt x="118" y="262"/>
                </a:lnTo>
                <a:lnTo>
                  <a:pt x="118" y="262"/>
                </a:lnTo>
                <a:lnTo>
                  <a:pt x="118" y="257"/>
                </a:lnTo>
                <a:lnTo>
                  <a:pt x="118" y="257"/>
                </a:lnTo>
                <a:lnTo>
                  <a:pt x="119" y="255"/>
                </a:lnTo>
                <a:lnTo>
                  <a:pt x="119" y="255"/>
                </a:lnTo>
                <a:lnTo>
                  <a:pt x="112" y="255"/>
                </a:lnTo>
                <a:lnTo>
                  <a:pt x="105" y="253"/>
                </a:lnTo>
                <a:lnTo>
                  <a:pt x="105" y="253"/>
                </a:lnTo>
                <a:lnTo>
                  <a:pt x="105" y="256"/>
                </a:lnTo>
                <a:lnTo>
                  <a:pt x="105" y="256"/>
                </a:lnTo>
                <a:lnTo>
                  <a:pt x="105" y="257"/>
                </a:lnTo>
                <a:lnTo>
                  <a:pt x="105" y="257"/>
                </a:lnTo>
                <a:lnTo>
                  <a:pt x="106" y="260"/>
                </a:lnTo>
                <a:lnTo>
                  <a:pt x="106" y="263"/>
                </a:lnTo>
                <a:lnTo>
                  <a:pt x="106" y="263"/>
                </a:lnTo>
                <a:lnTo>
                  <a:pt x="106" y="267"/>
                </a:lnTo>
                <a:lnTo>
                  <a:pt x="106" y="267"/>
                </a:lnTo>
                <a:lnTo>
                  <a:pt x="106" y="269"/>
                </a:lnTo>
                <a:lnTo>
                  <a:pt x="106" y="270"/>
                </a:lnTo>
                <a:lnTo>
                  <a:pt x="106" y="270"/>
                </a:lnTo>
                <a:lnTo>
                  <a:pt x="113" y="272"/>
                </a:lnTo>
                <a:lnTo>
                  <a:pt x="119" y="272"/>
                </a:lnTo>
                <a:lnTo>
                  <a:pt x="119" y="272"/>
                </a:lnTo>
                <a:lnTo>
                  <a:pt x="122" y="270"/>
                </a:lnTo>
                <a:lnTo>
                  <a:pt x="125" y="269"/>
                </a:lnTo>
                <a:lnTo>
                  <a:pt x="125" y="269"/>
                </a:lnTo>
                <a:close/>
                <a:moveTo>
                  <a:pt x="216" y="132"/>
                </a:moveTo>
                <a:lnTo>
                  <a:pt x="216" y="132"/>
                </a:lnTo>
                <a:lnTo>
                  <a:pt x="214" y="134"/>
                </a:lnTo>
                <a:lnTo>
                  <a:pt x="214" y="134"/>
                </a:lnTo>
                <a:lnTo>
                  <a:pt x="209" y="132"/>
                </a:lnTo>
                <a:lnTo>
                  <a:pt x="209" y="132"/>
                </a:lnTo>
                <a:lnTo>
                  <a:pt x="206" y="130"/>
                </a:lnTo>
                <a:lnTo>
                  <a:pt x="206" y="130"/>
                </a:lnTo>
                <a:lnTo>
                  <a:pt x="206" y="130"/>
                </a:lnTo>
                <a:lnTo>
                  <a:pt x="206" y="130"/>
                </a:lnTo>
                <a:lnTo>
                  <a:pt x="202" y="125"/>
                </a:lnTo>
                <a:lnTo>
                  <a:pt x="202" y="125"/>
                </a:lnTo>
                <a:lnTo>
                  <a:pt x="200" y="125"/>
                </a:lnTo>
                <a:lnTo>
                  <a:pt x="200" y="125"/>
                </a:lnTo>
                <a:lnTo>
                  <a:pt x="197" y="125"/>
                </a:lnTo>
                <a:lnTo>
                  <a:pt x="197" y="125"/>
                </a:lnTo>
                <a:lnTo>
                  <a:pt x="196" y="125"/>
                </a:lnTo>
                <a:lnTo>
                  <a:pt x="196" y="125"/>
                </a:lnTo>
                <a:lnTo>
                  <a:pt x="194" y="128"/>
                </a:lnTo>
                <a:lnTo>
                  <a:pt x="194" y="128"/>
                </a:lnTo>
                <a:lnTo>
                  <a:pt x="193" y="135"/>
                </a:lnTo>
                <a:lnTo>
                  <a:pt x="193" y="135"/>
                </a:lnTo>
                <a:lnTo>
                  <a:pt x="194" y="138"/>
                </a:lnTo>
                <a:lnTo>
                  <a:pt x="194" y="138"/>
                </a:lnTo>
                <a:lnTo>
                  <a:pt x="196" y="137"/>
                </a:lnTo>
                <a:lnTo>
                  <a:pt x="196" y="137"/>
                </a:lnTo>
                <a:lnTo>
                  <a:pt x="202" y="135"/>
                </a:lnTo>
                <a:lnTo>
                  <a:pt x="206" y="137"/>
                </a:lnTo>
                <a:lnTo>
                  <a:pt x="206" y="137"/>
                </a:lnTo>
                <a:lnTo>
                  <a:pt x="209" y="138"/>
                </a:lnTo>
                <a:lnTo>
                  <a:pt x="209" y="142"/>
                </a:lnTo>
                <a:lnTo>
                  <a:pt x="209" y="142"/>
                </a:lnTo>
                <a:lnTo>
                  <a:pt x="209" y="142"/>
                </a:lnTo>
                <a:lnTo>
                  <a:pt x="209" y="142"/>
                </a:lnTo>
                <a:lnTo>
                  <a:pt x="213" y="145"/>
                </a:lnTo>
                <a:lnTo>
                  <a:pt x="216" y="148"/>
                </a:lnTo>
                <a:lnTo>
                  <a:pt x="216" y="148"/>
                </a:lnTo>
                <a:lnTo>
                  <a:pt x="216" y="147"/>
                </a:lnTo>
                <a:lnTo>
                  <a:pt x="216" y="147"/>
                </a:lnTo>
                <a:lnTo>
                  <a:pt x="216" y="147"/>
                </a:lnTo>
                <a:lnTo>
                  <a:pt x="216" y="147"/>
                </a:lnTo>
                <a:lnTo>
                  <a:pt x="217" y="138"/>
                </a:lnTo>
                <a:lnTo>
                  <a:pt x="217" y="138"/>
                </a:lnTo>
                <a:lnTo>
                  <a:pt x="216" y="132"/>
                </a:lnTo>
                <a:lnTo>
                  <a:pt x="216" y="132"/>
                </a:lnTo>
                <a:close/>
                <a:moveTo>
                  <a:pt x="123" y="238"/>
                </a:moveTo>
                <a:lnTo>
                  <a:pt x="123" y="238"/>
                </a:lnTo>
                <a:lnTo>
                  <a:pt x="122" y="238"/>
                </a:lnTo>
                <a:lnTo>
                  <a:pt x="122" y="238"/>
                </a:lnTo>
                <a:lnTo>
                  <a:pt x="121" y="236"/>
                </a:lnTo>
                <a:lnTo>
                  <a:pt x="118" y="236"/>
                </a:lnTo>
                <a:lnTo>
                  <a:pt x="118" y="236"/>
                </a:lnTo>
                <a:lnTo>
                  <a:pt x="118" y="236"/>
                </a:lnTo>
                <a:lnTo>
                  <a:pt x="118" y="236"/>
                </a:lnTo>
                <a:lnTo>
                  <a:pt x="112" y="235"/>
                </a:lnTo>
                <a:lnTo>
                  <a:pt x="106" y="232"/>
                </a:lnTo>
                <a:lnTo>
                  <a:pt x="106" y="232"/>
                </a:lnTo>
                <a:lnTo>
                  <a:pt x="106" y="230"/>
                </a:lnTo>
                <a:lnTo>
                  <a:pt x="106" y="230"/>
                </a:lnTo>
                <a:lnTo>
                  <a:pt x="102" y="233"/>
                </a:lnTo>
                <a:lnTo>
                  <a:pt x="101" y="236"/>
                </a:lnTo>
                <a:lnTo>
                  <a:pt x="101" y="236"/>
                </a:lnTo>
                <a:lnTo>
                  <a:pt x="101" y="238"/>
                </a:lnTo>
                <a:lnTo>
                  <a:pt x="101" y="238"/>
                </a:lnTo>
                <a:lnTo>
                  <a:pt x="102" y="243"/>
                </a:lnTo>
                <a:lnTo>
                  <a:pt x="102" y="243"/>
                </a:lnTo>
                <a:lnTo>
                  <a:pt x="102" y="246"/>
                </a:lnTo>
                <a:lnTo>
                  <a:pt x="102" y="246"/>
                </a:lnTo>
                <a:lnTo>
                  <a:pt x="102" y="248"/>
                </a:lnTo>
                <a:lnTo>
                  <a:pt x="102" y="248"/>
                </a:lnTo>
                <a:lnTo>
                  <a:pt x="105" y="250"/>
                </a:lnTo>
                <a:lnTo>
                  <a:pt x="105" y="250"/>
                </a:lnTo>
                <a:lnTo>
                  <a:pt x="105" y="250"/>
                </a:lnTo>
                <a:lnTo>
                  <a:pt x="105" y="250"/>
                </a:lnTo>
                <a:lnTo>
                  <a:pt x="111" y="246"/>
                </a:lnTo>
                <a:lnTo>
                  <a:pt x="111" y="246"/>
                </a:lnTo>
                <a:lnTo>
                  <a:pt x="113" y="245"/>
                </a:lnTo>
                <a:lnTo>
                  <a:pt x="116" y="245"/>
                </a:lnTo>
                <a:lnTo>
                  <a:pt x="116" y="245"/>
                </a:lnTo>
                <a:lnTo>
                  <a:pt x="119" y="245"/>
                </a:lnTo>
                <a:lnTo>
                  <a:pt x="119" y="245"/>
                </a:lnTo>
                <a:lnTo>
                  <a:pt x="119" y="242"/>
                </a:lnTo>
                <a:lnTo>
                  <a:pt x="119" y="242"/>
                </a:lnTo>
                <a:lnTo>
                  <a:pt x="121" y="239"/>
                </a:lnTo>
                <a:lnTo>
                  <a:pt x="121" y="239"/>
                </a:lnTo>
                <a:lnTo>
                  <a:pt x="123" y="238"/>
                </a:lnTo>
                <a:lnTo>
                  <a:pt x="123" y="238"/>
                </a:lnTo>
                <a:close/>
                <a:moveTo>
                  <a:pt x="169" y="179"/>
                </a:moveTo>
                <a:lnTo>
                  <a:pt x="169" y="179"/>
                </a:lnTo>
                <a:lnTo>
                  <a:pt x="169" y="179"/>
                </a:lnTo>
                <a:lnTo>
                  <a:pt x="169" y="179"/>
                </a:lnTo>
                <a:lnTo>
                  <a:pt x="167" y="182"/>
                </a:lnTo>
                <a:lnTo>
                  <a:pt x="163" y="184"/>
                </a:lnTo>
                <a:lnTo>
                  <a:pt x="163" y="184"/>
                </a:lnTo>
                <a:lnTo>
                  <a:pt x="156" y="182"/>
                </a:lnTo>
                <a:lnTo>
                  <a:pt x="156" y="182"/>
                </a:lnTo>
                <a:lnTo>
                  <a:pt x="153" y="181"/>
                </a:lnTo>
                <a:lnTo>
                  <a:pt x="152" y="178"/>
                </a:lnTo>
                <a:lnTo>
                  <a:pt x="150" y="175"/>
                </a:lnTo>
                <a:lnTo>
                  <a:pt x="150" y="172"/>
                </a:lnTo>
                <a:lnTo>
                  <a:pt x="150" y="172"/>
                </a:lnTo>
                <a:lnTo>
                  <a:pt x="150" y="172"/>
                </a:lnTo>
                <a:lnTo>
                  <a:pt x="150" y="172"/>
                </a:lnTo>
                <a:lnTo>
                  <a:pt x="148" y="174"/>
                </a:lnTo>
                <a:lnTo>
                  <a:pt x="148" y="176"/>
                </a:lnTo>
                <a:lnTo>
                  <a:pt x="148" y="176"/>
                </a:lnTo>
                <a:lnTo>
                  <a:pt x="146" y="179"/>
                </a:lnTo>
                <a:lnTo>
                  <a:pt x="146" y="179"/>
                </a:lnTo>
                <a:lnTo>
                  <a:pt x="146" y="185"/>
                </a:lnTo>
                <a:lnTo>
                  <a:pt x="146" y="185"/>
                </a:lnTo>
                <a:lnTo>
                  <a:pt x="146" y="186"/>
                </a:lnTo>
                <a:lnTo>
                  <a:pt x="146" y="186"/>
                </a:lnTo>
                <a:lnTo>
                  <a:pt x="148" y="191"/>
                </a:lnTo>
                <a:lnTo>
                  <a:pt x="148" y="191"/>
                </a:lnTo>
                <a:lnTo>
                  <a:pt x="148" y="191"/>
                </a:lnTo>
                <a:lnTo>
                  <a:pt x="148" y="191"/>
                </a:lnTo>
                <a:lnTo>
                  <a:pt x="148" y="192"/>
                </a:lnTo>
                <a:lnTo>
                  <a:pt x="148" y="192"/>
                </a:lnTo>
                <a:lnTo>
                  <a:pt x="149" y="191"/>
                </a:lnTo>
                <a:lnTo>
                  <a:pt x="149" y="191"/>
                </a:lnTo>
                <a:lnTo>
                  <a:pt x="152" y="185"/>
                </a:lnTo>
                <a:lnTo>
                  <a:pt x="152" y="185"/>
                </a:lnTo>
                <a:lnTo>
                  <a:pt x="155" y="184"/>
                </a:lnTo>
                <a:lnTo>
                  <a:pt x="157" y="184"/>
                </a:lnTo>
                <a:lnTo>
                  <a:pt x="157" y="184"/>
                </a:lnTo>
                <a:lnTo>
                  <a:pt x="163" y="184"/>
                </a:lnTo>
                <a:lnTo>
                  <a:pt x="163" y="184"/>
                </a:lnTo>
                <a:lnTo>
                  <a:pt x="167" y="185"/>
                </a:lnTo>
                <a:lnTo>
                  <a:pt x="167" y="185"/>
                </a:lnTo>
                <a:lnTo>
                  <a:pt x="172" y="185"/>
                </a:lnTo>
                <a:lnTo>
                  <a:pt x="172" y="185"/>
                </a:lnTo>
                <a:lnTo>
                  <a:pt x="176" y="186"/>
                </a:lnTo>
                <a:lnTo>
                  <a:pt x="180" y="189"/>
                </a:lnTo>
                <a:lnTo>
                  <a:pt x="180" y="189"/>
                </a:lnTo>
                <a:lnTo>
                  <a:pt x="183" y="191"/>
                </a:lnTo>
                <a:lnTo>
                  <a:pt x="183" y="191"/>
                </a:lnTo>
                <a:lnTo>
                  <a:pt x="183" y="189"/>
                </a:lnTo>
                <a:lnTo>
                  <a:pt x="183" y="188"/>
                </a:lnTo>
                <a:lnTo>
                  <a:pt x="183" y="188"/>
                </a:lnTo>
                <a:lnTo>
                  <a:pt x="183" y="186"/>
                </a:lnTo>
                <a:lnTo>
                  <a:pt x="183" y="186"/>
                </a:lnTo>
                <a:lnTo>
                  <a:pt x="184" y="179"/>
                </a:lnTo>
                <a:lnTo>
                  <a:pt x="184" y="179"/>
                </a:lnTo>
                <a:lnTo>
                  <a:pt x="184" y="179"/>
                </a:lnTo>
                <a:lnTo>
                  <a:pt x="184" y="179"/>
                </a:lnTo>
                <a:lnTo>
                  <a:pt x="183" y="175"/>
                </a:lnTo>
                <a:lnTo>
                  <a:pt x="183" y="175"/>
                </a:lnTo>
                <a:lnTo>
                  <a:pt x="180" y="179"/>
                </a:lnTo>
                <a:lnTo>
                  <a:pt x="180" y="179"/>
                </a:lnTo>
                <a:lnTo>
                  <a:pt x="177" y="181"/>
                </a:lnTo>
                <a:lnTo>
                  <a:pt x="173" y="181"/>
                </a:lnTo>
                <a:lnTo>
                  <a:pt x="173" y="181"/>
                </a:lnTo>
                <a:lnTo>
                  <a:pt x="169" y="179"/>
                </a:lnTo>
                <a:lnTo>
                  <a:pt x="169" y="179"/>
                </a:lnTo>
                <a:close/>
                <a:moveTo>
                  <a:pt x="99" y="226"/>
                </a:moveTo>
                <a:lnTo>
                  <a:pt x="99" y="226"/>
                </a:lnTo>
                <a:lnTo>
                  <a:pt x="92" y="225"/>
                </a:lnTo>
                <a:lnTo>
                  <a:pt x="92" y="225"/>
                </a:lnTo>
                <a:lnTo>
                  <a:pt x="86" y="222"/>
                </a:lnTo>
                <a:lnTo>
                  <a:pt x="86" y="222"/>
                </a:lnTo>
                <a:lnTo>
                  <a:pt x="85" y="219"/>
                </a:lnTo>
                <a:lnTo>
                  <a:pt x="84" y="218"/>
                </a:lnTo>
                <a:lnTo>
                  <a:pt x="84" y="218"/>
                </a:lnTo>
                <a:lnTo>
                  <a:pt x="84" y="216"/>
                </a:lnTo>
                <a:lnTo>
                  <a:pt x="84" y="216"/>
                </a:lnTo>
                <a:lnTo>
                  <a:pt x="82" y="221"/>
                </a:lnTo>
                <a:lnTo>
                  <a:pt x="82" y="221"/>
                </a:lnTo>
                <a:lnTo>
                  <a:pt x="84" y="222"/>
                </a:lnTo>
                <a:lnTo>
                  <a:pt x="85" y="223"/>
                </a:lnTo>
                <a:lnTo>
                  <a:pt x="85" y="223"/>
                </a:lnTo>
                <a:lnTo>
                  <a:pt x="91" y="225"/>
                </a:lnTo>
                <a:lnTo>
                  <a:pt x="91" y="225"/>
                </a:lnTo>
                <a:lnTo>
                  <a:pt x="92" y="228"/>
                </a:lnTo>
                <a:lnTo>
                  <a:pt x="92" y="228"/>
                </a:lnTo>
                <a:lnTo>
                  <a:pt x="94" y="229"/>
                </a:lnTo>
                <a:lnTo>
                  <a:pt x="94" y="229"/>
                </a:lnTo>
                <a:lnTo>
                  <a:pt x="92" y="229"/>
                </a:lnTo>
                <a:lnTo>
                  <a:pt x="92" y="229"/>
                </a:lnTo>
                <a:lnTo>
                  <a:pt x="91" y="229"/>
                </a:lnTo>
                <a:lnTo>
                  <a:pt x="91" y="229"/>
                </a:lnTo>
                <a:lnTo>
                  <a:pt x="86" y="228"/>
                </a:lnTo>
                <a:lnTo>
                  <a:pt x="84" y="226"/>
                </a:lnTo>
                <a:lnTo>
                  <a:pt x="84" y="226"/>
                </a:lnTo>
                <a:lnTo>
                  <a:pt x="82" y="225"/>
                </a:lnTo>
                <a:lnTo>
                  <a:pt x="82" y="225"/>
                </a:lnTo>
                <a:lnTo>
                  <a:pt x="79" y="225"/>
                </a:lnTo>
                <a:lnTo>
                  <a:pt x="79" y="225"/>
                </a:lnTo>
                <a:lnTo>
                  <a:pt x="75" y="228"/>
                </a:lnTo>
                <a:lnTo>
                  <a:pt x="72" y="232"/>
                </a:lnTo>
                <a:lnTo>
                  <a:pt x="72" y="232"/>
                </a:lnTo>
                <a:lnTo>
                  <a:pt x="69" y="236"/>
                </a:lnTo>
                <a:lnTo>
                  <a:pt x="69" y="240"/>
                </a:lnTo>
                <a:lnTo>
                  <a:pt x="69" y="240"/>
                </a:lnTo>
                <a:lnTo>
                  <a:pt x="69" y="243"/>
                </a:lnTo>
                <a:lnTo>
                  <a:pt x="69" y="243"/>
                </a:lnTo>
                <a:lnTo>
                  <a:pt x="72" y="242"/>
                </a:lnTo>
                <a:lnTo>
                  <a:pt x="72" y="242"/>
                </a:lnTo>
                <a:lnTo>
                  <a:pt x="76" y="240"/>
                </a:lnTo>
                <a:lnTo>
                  <a:pt x="76" y="240"/>
                </a:lnTo>
                <a:lnTo>
                  <a:pt x="81" y="240"/>
                </a:lnTo>
                <a:lnTo>
                  <a:pt x="81" y="240"/>
                </a:lnTo>
                <a:lnTo>
                  <a:pt x="79" y="240"/>
                </a:lnTo>
                <a:lnTo>
                  <a:pt x="79" y="240"/>
                </a:lnTo>
                <a:lnTo>
                  <a:pt x="78" y="236"/>
                </a:lnTo>
                <a:lnTo>
                  <a:pt x="79" y="232"/>
                </a:lnTo>
                <a:lnTo>
                  <a:pt x="79" y="232"/>
                </a:lnTo>
                <a:lnTo>
                  <a:pt x="82" y="230"/>
                </a:lnTo>
                <a:lnTo>
                  <a:pt x="82" y="230"/>
                </a:lnTo>
                <a:lnTo>
                  <a:pt x="85" y="230"/>
                </a:lnTo>
                <a:lnTo>
                  <a:pt x="85" y="230"/>
                </a:lnTo>
                <a:lnTo>
                  <a:pt x="91" y="230"/>
                </a:lnTo>
                <a:lnTo>
                  <a:pt x="96" y="232"/>
                </a:lnTo>
                <a:lnTo>
                  <a:pt x="96" y="232"/>
                </a:lnTo>
                <a:lnTo>
                  <a:pt x="96" y="232"/>
                </a:lnTo>
                <a:lnTo>
                  <a:pt x="96" y="232"/>
                </a:lnTo>
                <a:lnTo>
                  <a:pt x="99" y="226"/>
                </a:lnTo>
                <a:lnTo>
                  <a:pt x="99" y="226"/>
                </a:lnTo>
                <a:close/>
                <a:moveTo>
                  <a:pt x="213" y="174"/>
                </a:moveTo>
                <a:lnTo>
                  <a:pt x="213" y="174"/>
                </a:lnTo>
                <a:lnTo>
                  <a:pt x="213" y="174"/>
                </a:lnTo>
                <a:lnTo>
                  <a:pt x="213" y="174"/>
                </a:lnTo>
                <a:lnTo>
                  <a:pt x="207" y="179"/>
                </a:lnTo>
                <a:lnTo>
                  <a:pt x="207" y="179"/>
                </a:lnTo>
                <a:lnTo>
                  <a:pt x="203" y="181"/>
                </a:lnTo>
                <a:lnTo>
                  <a:pt x="200" y="181"/>
                </a:lnTo>
                <a:lnTo>
                  <a:pt x="200" y="181"/>
                </a:lnTo>
                <a:lnTo>
                  <a:pt x="199" y="181"/>
                </a:lnTo>
                <a:lnTo>
                  <a:pt x="199" y="181"/>
                </a:lnTo>
                <a:lnTo>
                  <a:pt x="197" y="184"/>
                </a:lnTo>
                <a:lnTo>
                  <a:pt x="194" y="185"/>
                </a:lnTo>
                <a:lnTo>
                  <a:pt x="194" y="185"/>
                </a:lnTo>
                <a:lnTo>
                  <a:pt x="190" y="185"/>
                </a:lnTo>
                <a:lnTo>
                  <a:pt x="187" y="184"/>
                </a:lnTo>
                <a:lnTo>
                  <a:pt x="187" y="184"/>
                </a:lnTo>
                <a:lnTo>
                  <a:pt x="186" y="188"/>
                </a:lnTo>
                <a:lnTo>
                  <a:pt x="186" y="188"/>
                </a:lnTo>
                <a:lnTo>
                  <a:pt x="186" y="189"/>
                </a:lnTo>
                <a:lnTo>
                  <a:pt x="186" y="189"/>
                </a:lnTo>
                <a:lnTo>
                  <a:pt x="190" y="195"/>
                </a:lnTo>
                <a:lnTo>
                  <a:pt x="190" y="195"/>
                </a:lnTo>
                <a:lnTo>
                  <a:pt x="192" y="196"/>
                </a:lnTo>
                <a:lnTo>
                  <a:pt x="192" y="196"/>
                </a:lnTo>
                <a:lnTo>
                  <a:pt x="193" y="194"/>
                </a:lnTo>
                <a:lnTo>
                  <a:pt x="196" y="192"/>
                </a:lnTo>
                <a:lnTo>
                  <a:pt x="196" y="192"/>
                </a:lnTo>
                <a:lnTo>
                  <a:pt x="199" y="191"/>
                </a:lnTo>
                <a:lnTo>
                  <a:pt x="202" y="191"/>
                </a:lnTo>
                <a:lnTo>
                  <a:pt x="202" y="191"/>
                </a:lnTo>
                <a:lnTo>
                  <a:pt x="202" y="191"/>
                </a:lnTo>
                <a:lnTo>
                  <a:pt x="202" y="191"/>
                </a:lnTo>
                <a:lnTo>
                  <a:pt x="202" y="185"/>
                </a:lnTo>
                <a:lnTo>
                  <a:pt x="202" y="185"/>
                </a:lnTo>
                <a:lnTo>
                  <a:pt x="203" y="182"/>
                </a:lnTo>
                <a:lnTo>
                  <a:pt x="207" y="182"/>
                </a:lnTo>
                <a:lnTo>
                  <a:pt x="207" y="182"/>
                </a:lnTo>
                <a:lnTo>
                  <a:pt x="213" y="182"/>
                </a:lnTo>
                <a:lnTo>
                  <a:pt x="213" y="182"/>
                </a:lnTo>
                <a:lnTo>
                  <a:pt x="213" y="182"/>
                </a:lnTo>
                <a:lnTo>
                  <a:pt x="213" y="182"/>
                </a:lnTo>
                <a:lnTo>
                  <a:pt x="214" y="176"/>
                </a:lnTo>
                <a:lnTo>
                  <a:pt x="214" y="176"/>
                </a:lnTo>
                <a:lnTo>
                  <a:pt x="214" y="174"/>
                </a:lnTo>
                <a:lnTo>
                  <a:pt x="214" y="174"/>
                </a:lnTo>
                <a:lnTo>
                  <a:pt x="213" y="174"/>
                </a:lnTo>
                <a:lnTo>
                  <a:pt x="213" y="174"/>
                </a:lnTo>
                <a:close/>
                <a:moveTo>
                  <a:pt x="84" y="256"/>
                </a:moveTo>
                <a:lnTo>
                  <a:pt x="84" y="256"/>
                </a:lnTo>
                <a:lnTo>
                  <a:pt x="82" y="253"/>
                </a:lnTo>
                <a:lnTo>
                  <a:pt x="84" y="250"/>
                </a:lnTo>
                <a:lnTo>
                  <a:pt x="84" y="250"/>
                </a:lnTo>
                <a:lnTo>
                  <a:pt x="86" y="249"/>
                </a:lnTo>
                <a:lnTo>
                  <a:pt x="89" y="249"/>
                </a:lnTo>
                <a:lnTo>
                  <a:pt x="89" y="249"/>
                </a:lnTo>
                <a:lnTo>
                  <a:pt x="88" y="246"/>
                </a:lnTo>
                <a:lnTo>
                  <a:pt x="86" y="245"/>
                </a:lnTo>
                <a:lnTo>
                  <a:pt x="86" y="245"/>
                </a:lnTo>
                <a:lnTo>
                  <a:pt x="84" y="243"/>
                </a:lnTo>
                <a:lnTo>
                  <a:pt x="81" y="243"/>
                </a:lnTo>
                <a:lnTo>
                  <a:pt x="81" y="243"/>
                </a:lnTo>
                <a:lnTo>
                  <a:pt x="76" y="243"/>
                </a:lnTo>
                <a:lnTo>
                  <a:pt x="76" y="243"/>
                </a:lnTo>
                <a:lnTo>
                  <a:pt x="74" y="243"/>
                </a:lnTo>
                <a:lnTo>
                  <a:pt x="71" y="246"/>
                </a:lnTo>
                <a:lnTo>
                  <a:pt x="71" y="246"/>
                </a:lnTo>
                <a:lnTo>
                  <a:pt x="69" y="246"/>
                </a:lnTo>
                <a:lnTo>
                  <a:pt x="69" y="248"/>
                </a:lnTo>
                <a:lnTo>
                  <a:pt x="69" y="248"/>
                </a:lnTo>
                <a:lnTo>
                  <a:pt x="72" y="252"/>
                </a:lnTo>
                <a:lnTo>
                  <a:pt x="75" y="255"/>
                </a:lnTo>
                <a:lnTo>
                  <a:pt x="75" y="255"/>
                </a:lnTo>
                <a:lnTo>
                  <a:pt x="79" y="256"/>
                </a:lnTo>
                <a:lnTo>
                  <a:pt x="79" y="256"/>
                </a:lnTo>
                <a:lnTo>
                  <a:pt x="84" y="256"/>
                </a:lnTo>
                <a:lnTo>
                  <a:pt x="84" y="256"/>
                </a:lnTo>
                <a:close/>
                <a:moveTo>
                  <a:pt x="149" y="195"/>
                </a:moveTo>
                <a:lnTo>
                  <a:pt x="149" y="195"/>
                </a:lnTo>
                <a:lnTo>
                  <a:pt x="148" y="199"/>
                </a:lnTo>
                <a:lnTo>
                  <a:pt x="148" y="199"/>
                </a:lnTo>
                <a:lnTo>
                  <a:pt x="148" y="201"/>
                </a:lnTo>
                <a:lnTo>
                  <a:pt x="148" y="201"/>
                </a:lnTo>
                <a:lnTo>
                  <a:pt x="152" y="205"/>
                </a:lnTo>
                <a:lnTo>
                  <a:pt x="152" y="205"/>
                </a:lnTo>
                <a:lnTo>
                  <a:pt x="153" y="208"/>
                </a:lnTo>
                <a:lnTo>
                  <a:pt x="153" y="212"/>
                </a:lnTo>
                <a:lnTo>
                  <a:pt x="153" y="212"/>
                </a:lnTo>
                <a:lnTo>
                  <a:pt x="153" y="213"/>
                </a:lnTo>
                <a:lnTo>
                  <a:pt x="153" y="213"/>
                </a:lnTo>
                <a:lnTo>
                  <a:pt x="155" y="213"/>
                </a:lnTo>
                <a:lnTo>
                  <a:pt x="155" y="213"/>
                </a:lnTo>
                <a:lnTo>
                  <a:pt x="157" y="211"/>
                </a:lnTo>
                <a:lnTo>
                  <a:pt x="162" y="208"/>
                </a:lnTo>
                <a:lnTo>
                  <a:pt x="162" y="208"/>
                </a:lnTo>
                <a:lnTo>
                  <a:pt x="163" y="202"/>
                </a:lnTo>
                <a:lnTo>
                  <a:pt x="165" y="199"/>
                </a:lnTo>
                <a:lnTo>
                  <a:pt x="167" y="198"/>
                </a:lnTo>
                <a:lnTo>
                  <a:pt x="167" y="198"/>
                </a:lnTo>
                <a:lnTo>
                  <a:pt x="163" y="195"/>
                </a:lnTo>
                <a:lnTo>
                  <a:pt x="163" y="195"/>
                </a:lnTo>
                <a:lnTo>
                  <a:pt x="163" y="196"/>
                </a:lnTo>
                <a:lnTo>
                  <a:pt x="163" y="196"/>
                </a:lnTo>
                <a:lnTo>
                  <a:pt x="159" y="198"/>
                </a:lnTo>
                <a:lnTo>
                  <a:pt x="156" y="198"/>
                </a:lnTo>
                <a:lnTo>
                  <a:pt x="156" y="198"/>
                </a:lnTo>
                <a:lnTo>
                  <a:pt x="149" y="195"/>
                </a:lnTo>
                <a:lnTo>
                  <a:pt x="149" y="195"/>
                </a:lnTo>
                <a:close/>
                <a:moveTo>
                  <a:pt x="122" y="252"/>
                </a:moveTo>
                <a:lnTo>
                  <a:pt x="122" y="252"/>
                </a:lnTo>
                <a:lnTo>
                  <a:pt x="126" y="252"/>
                </a:lnTo>
                <a:lnTo>
                  <a:pt x="129" y="253"/>
                </a:lnTo>
                <a:lnTo>
                  <a:pt x="129" y="253"/>
                </a:lnTo>
                <a:lnTo>
                  <a:pt x="132" y="255"/>
                </a:lnTo>
                <a:lnTo>
                  <a:pt x="132" y="257"/>
                </a:lnTo>
                <a:lnTo>
                  <a:pt x="132" y="257"/>
                </a:lnTo>
                <a:lnTo>
                  <a:pt x="132" y="262"/>
                </a:lnTo>
                <a:lnTo>
                  <a:pt x="129" y="266"/>
                </a:lnTo>
                <a:lnTo>
                  <a:pt x="129" y="266"/>
                </a:lnTo>
                <a:lnTo>
                  <a:pt x="129" y="267"/>
                </a:lnTo>
                <a:lnTo>
                  <a:pt x="129" y="267"/>
                </a:lnTo>
                <a:lnTo>
                  <a:pt x="130" y="267"/>
                </a:lnTo>
                <a:lnTo>
                  <a:pt x="130" y="267"/>
                </a:lnTo>
                <a:lnTo>
                  <a:pt x="133" y="267"/>
                </a:lnTo>
                <a:lnTo>
                  <a:pt x="135" y="266"/>
                </a:lnTo>
                <a:lnTo>
                  <a:pt x="135" y="266"/>
                </a:lnTo>
                <a:lnTo>
                  <a:pt x="136" y="263"/>
                </a:lnTo>
                <a:lnTo>
                  <a:pt x="136" y="263"/>
                </a:lnTo>
                <a:lnTo>
                  <a:pt x="138" y="262"/>
                </a:lnTo>
                <a:lnTo>
                  <a:pt x="138" y="262"/>
                </a:lnTo>
                <a:lnTo>
                  <a:pt x="139" y="255"/>
                </a:lnTo>
                <a:lnTo>
                  <a:pt x="139" y="255"/>
                </a:lnTo>
                <a:lnTo>
                  <a:pt x="140" y="252"/>
                </a:lnTo>
                <a:lnTo>
                  <a:pt x="139" y="248"/>
                </a:lnTo>
                <a:lnTo>
                  <a:pt x="139" y="248"/>
                </a:lnTo>
                <a:lnTo>
                  <a:pt x="136" y="243"/>
                </a:lnTo>
                <a:lnTo>
                  <a:pt x="136" y="243"/>
                </a:lnTo>
                <a:lnTo>
                  <a:pt x="136" y="245"/>
                </a:lnTo>
                <a:lnTo>
                  <a:pt x="136" y="245"/>
                </a:lnTo>
                <a:lnTo>
                  <a:pt x="135" y="248"/>
                </a:lnTo>
                <a:lnTo>
                  <a:pt x="135" y="248"/>
                </a:lnTo>
                <a:lnTo>
                  <a:pt x="132" y="249"/>
                </a:lnTo>
                <a:lnTo>
                  <a:pt x="128" y="249"/>
                </a:lnTo>
                <a:lnTo>
                  <a:pt x="128" y="249"/>
                </a:lnTo>
                <a:lnTo>
                  <a:pt x="125" y="249"/>
                </a:lnTo>
                <a:lnTo>
                  <a:pt x="125" y="249"/>
                </a:lnTo>
                <a:lnTo>
                  <a:pt x="123" y="249"/>
                </a:lnTo>
                <a:lnTo>
                  <a:pt x="123" y="249"/>
                </a:lnTo>
                <a:lnTo>
                  <a:pt x="122" y="252"/>
                </a:lnTo>
                <a:lnTo>
                  <a:pt x="122" y="252"/>
                </a:lnTo>
                <a:close/>
                <a:moveTo>
                  <a:pt x="76" y="270"/>
                </a:moveTo>
                <a:lnTo>
                  <a:pt x="76" y="270"/>
                </a:lnTo>
                <a:lnTo>
                  <a:pt x="76" y="266"/>
                </a:lnTo>
                <a:lnTo>
                  <a:pt x="76" y="266"/>
                </a:lnTo>
                <a:lnTo>
                  <a:pt x="78" y="262"/>
                </a:lnTo>
                <a:lnTo>
                  <a:pt x="78" y="262"/>
                </a:lnTo>
                <a:lnTo>
                  <a:pt x="78" y="260"/>
                </a:lnTo>
                <a:lnTo>
                  <a:pt x="81" y="259"/>
                </a:lnTo>
                <a:lnTo>
                  <a:pt x="81" y="259"/>
                </a:lnTo>
                <a:lnTo>
                  <a:pt x="76" y="257"/>
                </a:lnTo>
                <a:lnTo>
                  <a:pt x="72" y="256"/>
                </a:lnTo>
                <a:lnTo>
                  <a:pt x="72" y="256"/>
                </a:lnTo>
                <a:lnTo>
                  <a:pt x="69" y="253"/>
                </a:lnTo>
                <a:lnTo>
                  <a:pt x="68" y="249"/>
                </a:lnTo>
                <a:lnTo>
                  <a:pt x="68" y="249"/>
                </a:lnTo>
                <a:lnTo>
                  <a:pt x="67" y="252"/>
                </a:lnTo>
                <a:lnTo>
                  <a:pt x="67" y="252"/>
                </a:lnTo>
                <a:lnTo>
                  <a:pt x="65" y="259"/>
                </a:lnTo>
                <a:lnTo>
                  <a:pt x="65" y="259"/>
                </a:lnTo>
                <a:lnTo>
                  <a:pt x="67" y="263"/>
                </a:lnTo>
                <a:lnTo>
                  <a:pt x="67" y="263"/>
                </a:lnTo>
                <a:lnTo>
                  <a:pt x="71" y="267"/>
                </a:lnTo>
                <a:lnTo>
                  <a:pt x="76" y="270"/>
                </a:lnTo>
                <a:lnTo>
                  <a:pt x="76" y="270"/>
                </a:lnTo>
                <a:close/>
                <a:moveTo>
                  <a:pt x="236" y="211"/>
                </a:moveTo>
                <a:lnTo>
                  <a:pt x="236" y="211"/>
                </a:lnTo>
                <a:lnTo>
                  <a:pt x="237" y="205"/>
                </a:lnTo>
                <a:lnTo>
                  <a:pt x="237" y="205"/>
                </a:lnTo>
                <a:lnTo>
                  <a:pt x="236" y="203"/>
                </a:lnTo>
                <a:lnTo>
                  <a:pt x="236" y="203"/>
                </a:lnTo>
                <a:lnTo>
                  <a:pt x="231" y="201"/>
                </a:lnTo>
                <a:lnTo>
                  <a:pt x="227" y="198"/>
                </a:lnTo>
                <a:lnTo>
                  <a:pt x="227" y="198"/>
                </a:lnTo>
                <a:lnTo>
                  <a:pt x="227" y="196"/>
                </a:lnTo>
                <a:lnTo>
                  <a:pt x="227" y="196"/>
                </a:lnTo>
                <a:lnTo>
                  <a:pt x="224" y="198"/>
                </a:lnTo>
                <a:lnTo>
                  <a:pt x="221" y="196"/>
                </a:lnTo>
                <a:lnTo>
                  <a:pt x="221" y="196"/>
                </a:lnTo>
                <a:lnTo>
                  <a:pt x="220" y="195"/>
                </a:lnTo>
                <a:lnTo>
                  <a:pt x="220" y="194"/>
                </a:lnTo>
                <a:lnTo>
                  <a:pt x="220" y="194"/>
                </a:lnTo>
                <a:lnTo>
                  <a:pt x="220" y="191"/>
                </a:lnTo>
                <a:lnTo>
                  <a:pt x="220" y="191"/>
                </a:lnTo>
                <a:lnTo>
                  <a:pt x="219" y="191"/>
                </a:lnTo>
                <a:lnTo>
                  <a:pt x="219" y="191"/>
                </a:lnTo>
                <a:lnTo>
                  <a:pt x="217" y="202"/>
                </a:lnTo>
                <a:lnTo>
                  <a:pt x="217" y="202"/>
                </a:lnTo>
                <a:lnTo>
                  <a:pt x="220" y="205"/>
                </a:lnTo>
                <a:lnTo>
                  <a:pt x="220" y="205"/>
                </a:lnTo>
                <a:lnTo>
                  <a:pt x="221" y="205"/>
                </a:lnTo>
                <a:lnTo>
                  <a:pt x="221" y="205"/>
                </a:lnTo>
                <a:lnTo>
                  <a:pt x="227" y="205"/>
                </a:lnTo>
                <a:lnTo>
                  <a:pt x="227" y="205"/>
                </a:lnTo>
                <a:lnTo>
                  <a:pt x="229" y="206"/>
                </a:lnTo>
                <a:lnTo>
                  <a:pt x="229" y="208"/>
                </a:lnTo>
                <a:lnTo>
                  <a:pt x="229" y="208"/>
                </a:lnTo>
                <a:lnTo>
                  <a:pt x="229" y="208"/>
                </a:lnTo>
                <a:lnTo>
                  <a:pt x="229" y="208"/>
                </a:lnTo>
                <a:lnTo>
                  <a:pt x="236" y="211"/>
                </a:lnTo>
                <a:lnTo>
                  <a:pt x="236" y="211"/>
                </a:lnTo>
                <a:close/>
                <a:moveTo>
                  <a:pt x="138" y="240"/>
                </a:moveTo>
                <a:lnTo>
                  <a:pt x="138" y="240"/>
                </a:lnTo>
                <a:lnTo>
                  <a:pt x="142" y="240"/>
                </a:lnTo>
                <a:lnTo>
                  <a:pt x="142" y="240"/>
                </a:lnTo>
                <a:lnTo>
                  <a:pt x="145" y="240"/>
                </a:lnTo>
                <a:lnTo>
                  <a:pt x="148" y="238"/>
                </a:lnTo>
                <a:lnTo>
                  <a:pt x="148" y="238"/>
                </a:lnTo>
                <a:lnTo>
                  <a:pt x="149" y="236"/>
                </a:lnTo>
                <a:lnTo>
                  <a:pt x="150" y="235"/>
                </a:lnTo>
                <a:lnTo>
                  <a:pt x="150" y="235"/>
                </a:lnTo>
                <a:lnTo>
                  <a:pt x="150" y="230"/>
                </a:lnTo>
                <a:lnTo>
                  <a:pt x="152" y="228"/>
                </a:lnTo>
                <a:lnTo>
                  <a:pt x="152" y="228"/>
                </a:lnTo>
                <a:lnTo>
                  <a:pt x="152" y="223"/>
                </a:lnTo>
                <a:lnTo>
                  <a:pt x="152" y="219"/>
                </a:lnTo>
                <a:lnTo>
                  <a:pt x="152" y="219"/>
                </a:lnTo>
                <a:lnTo>
                  <a:pt x="152" y="219"/>
                </a:lnTo>
                <a:lnTo>
                  <a:pt x="152" y="219"/>
                </a:lnTo>
                <a:lnTo>
                  <a:pt x="149" y="225"/>
                </a:lnTo>
                <a:lnTo>
                  <a:pt x="149" y="225"/>
                </a:lnTo>
                <a:lnTo>
                  <a:pt x="149" y="225"/>
                </a:lnTo>
                <a:lnTo>
                  <a:pt x="149" y="225"/>
                </a:lnTo>
                <a:lnTo>
                  <a:pt x="148" y="228"/>
                </a:lnTo>
                <a:lnTo>
                  <a:pt x="148" y="228"/>
                </a:lnTo>
                <a:lnTo>
                  <a:pt x="146" y="229"/>
                </a:lnTo>
                <a:lnTo>
                  <a:pt x="145" y="229"/>
                </a:lnTo>
                <a:lnTo>
                  <a:pt x="145" y="229"/>
                </a:lnTo>
                <a:lnTo>
                  <a:pt x="139" y="228"/>
                </a:lnTo>
                <a:lnTo>
                  <a:pt x="139" y="228"/>
                </a:lnTo>
                <a:lnTo>
                  <a:pt x="138" y="226"/>
                </a:lnTo>
                <a:lnTo>
                  <a:pt x="138" y="226"/>
                </a:lnTo>
                <a:lnTo>
                  <a:pt x="138" y="230"/>
                </a:lnTo>
                <a:lnTo>
                  <a:pt x="139" y="233"/>
                </a:lnTo>
                <a:lnTo>
                  <a:pt x="139" y="233"/>
                </a:lnTo>
                <a:lnTo>
                  <a:pt x="138" y="240"/>
                </a:lnTo>
                <a:lnTo>
                  <a:pt x="138" y="240"/>
                </a:lnTo>
                <a:close/>
                <a:moveTo>
                  <a:pt x="186" y="222"/>
                </a:moveTo>
                <a:lnTo>
                  <a:pt x="186" y="222"/>
                </a:lnTo>
                <a:lnTo>
                  <a:pt x="186" y="223"/>
                </a:lnTo>
                <a:lnTo>
                  <a:pt x="186" y="223"/>
                </a:lnTo>
                <a:lnTo>
                  <a:pt x="183" y="229"/>
                </a:lnTo>
                <a:lnTo>
                  <a:pt x="183" y="229"/>
                </a:lnTo>
                <a:lnTo>
                  <a:pt x="180" y="232"/>
                </a:lnTo>
                <a:lnTo>
                  <a:pt x="180" y="232"/>
                </a:lnTo>
                <a:lnTo>
                  <a:pt x="180" y="232"/>
                </a:lnTo>
                <a:lnTo>
                  <a:pt x="180" y="232"/>
                </a:lnTo>
                <a:lnTo>
                  <a:pt x="180" y="238"/>
                </a:lnTo>
                <a:lnTo>
                  <a:pt x="180" y="238"/>
                </a:lnTo>
                <a:lnTo>
                  <a:pt x="180" y="239"/>
                </a:lnTo>
                <a:lnTo>
                  <a:pt x="180" y="239"/>
                </a:lnTo>
                <a:lnTo>
                  <a:pt x="182" y="242"/>
                </a:lnTo>
                <a:lnTo>
                  <a:pt x="182" y="242"/>
                </a:lnTo>
                <a:lnTo>
                  <a:pt x="183" y="242"/>
                </a:lnTo>
                <a:lnTo>
                  <a:pt x="183" y="242"/>
                </a:lnTo>
                <a:lnTo>
                  <a:pt x="184" y="242"/>
                </a:lnTo>
                <a:lnTo>
                  <a:pt x="187" y="240"/>
                </a:lnTo>
                <a:lnTo>
                  <a:pt x="187" y="240"/>
                </a:lnTo>
                <a:lnTo>
                  <a:pt x="189" y="238"/>
                </a:lnTo>
                <a:lnTo>
                  <a:pt x="189" y="238"/>
                </a:lnTo>
                <a:lnTo>
                  <a:pt x="190" y="232"/>
                </a:lnTo>
                <a:lnTo>
                  <a:pt x="190" y="232"/>
                </a:lnTo>
                <a:lnTo>
                  <a:pt x="190" y="226"/>
                </a:lnTo>
                <a:lnTo>
                  <a:pt x="189" y="223"/>
                </a:lnTo>
                <a:lnTo>
                  <a:pt x="186" y="222"/>
                </a:lnTo>
                <a:lnTo>
                  <a:pt x="186" y="222"/>
                </a:lnTo>
                <a:close/>
                <a:moveTo>
                  <a:pt x="203" y="208"/>
                </a:moveTo>
                <a:lnTo>
                  <a:pt x="203" y="208"/>
                </a:lnTo>
                <a:lnTo>
                  <a:pt x="202" y="211"/>
                </a:lnTo>
                <a:lnTo>
                  <a:pt x="202" y="211"/>
                </a:lnTo>
                <a:lnTo>
                  <a:pt x="200" y="212"/>
                </a:lnTo>
                <a:lnTo>
                  <a:pt x="199" y="212"/>
                </a:lnTo>
                <a:lnTo>
                  <a:pt x="199" y="212"/>
                </a:lnTo>
                <a:lnTo>
                  <a:pt x="193" y="211"/>
                </a:lnTo>
                <a:lnTo>
                  <a:pt x="193" y="211"/>
                </a:lnTo>
                <a:lnTo>
                  <a:pt x="192" y="209"/>
                </a:lnTo>
                <a:lnTo>
                  <a:pt x="190" y="206"/>
                </a:lnTo>
                <a:lnTo>
                  <a:pt x="190" y="206"/>
                </a:lnTo>
                <a:lnTo>
                  <a:pt x="190" y="203"/>
                </a:lnTo>
                <a:lnTo>
                  <a:pt x="190" y="203"/>
                </a:lnTo>
                <a:lnTo>
                  <a:pt x="190" y="202"/>
                </a:lnTo>
                <a:lnTo>
                  <a:pt x="190" y="202"/>
                </a:lnTo>
                <a:lnTo>
                  <a:pt x="187" y="206"/>
                </a:lnTo>
                <a:lnTo>
                  <a:pt x="187" y="206"/>
                </a:lnTo>
                <a:lnTo>
                  <a:pt x="186" y="209"/>
                </a:lnTo>
                <a:lnTo>
                  <a:pt x="186" y="209"/>
                </a:lnTo>
                <a:lnTo>
                  <a:pt x="187" y="213"/>
                </a:lnTo>
                <a:lnTo>
                  <a:pt x="187" y="213"/>
                </a:lnTo>
                <a:lnTo>
                  <a:pt x="186" y="216"/>
                </a:lnTo>
                <a:lnTo>
                  <a:pt x="186" y="216"/>
                </a:lnTo>
                <a:lnTo>
                  <a:pt x="187" y="218"/>
                </a:lnTo>
                <a:lnTo>
                  <a:pt x="187" y="218"/>
                </a:lnTo>
                <a:lnTo>
                  <a:pt x="192" y="221"/>
                </a:lnTo>
                <a:lnTo>
                  <a:pt x="192" y="221"/>
                </a:lnTo>
                <a:lnTo>
                  <a:pt x="192" y="219"/>
                </a:lnTo>
                <a:lnTo>
                  <a:pt x="192" y="219"/>
                </a:lnTo>
                <a:lnTo>
                  <a:pt x="193" y="215"/>
                </a:lnTo>
                <a:lnTo>
                  <a:pt x="193" y="215"/>
                </a:lnTo>
                <a:lnTo>
                  <a:pt x="196" y="213"/>
                </a:lnTo>
                <a:lnTo>
                  <a:pt x="197" y="213"/>
                </a:lnTo>
                <a:lnTo>
                  <a:pt x="197" y="213"/>
                </a:lnTo>
                <a:lnTo>
                  <a:pt x="202" y="215"/>
                </a:lnTo>
                <a:lnTo>
                  <a:pt x="202" y="215"/>
                </a:lnTo>
                <a:lnTo>
                  <a:pt x="203" y="215"/>
                </a:lnTo>
                <a:lnTo>
                  <a:pt x="203" y="215"/>
                </a:lnTo>
                <a:lnTo>
                  <a:pt x="203" y="216"/>
                </a:lnTo>
                <a:lnTo>
                  <a:pt x="203" y="216"/>
                </a:lnTo>
                <a:lnTo>
                  <a:pt x="206" y="215"/>
                </a:lnTo>
                <a:lnTo>
                  <a:pt x="209" y="215"/>
                </a:lnTo>
                <a:lnTo>
                  <a:pt x="209" y="215"/>
                </a:lnTo>
                <a:lnTo>
                  <a:pt x="210" y="215"/>
                </a:lnTo>
                <a:lnTo>
                  <a:pt x="210" y="215"/>
                </a:lnTo>
                <a:lnTo>
                  <a:pt x="211" y="212"/>
                </a:lnTo>
                <a:lnTo>
                  <a:pt x="211" y="212"/>
                </a:lnTo>
                <a:lnTo>
                  <a:pt x="213" y="211"/>
                </a:lnTo>
                <a:lnTo>
                  <a:pt x="213" y="211"/>
                </a:lnTo>
                <a:lnTo>
                  <a:pt x="207" y="211"/>
                </a:lnTo>
                <a:lnTo>
                  <a:pt x="203" y="208"/>
                </a:lnTo>
                <a:lnTo>
                  <a:pt x="203" y="208"/>
                </a:lnTo>
                <a:close/>
                <a:moveTo>
                  <a:pt x="140" y="124"/>
                </a:moveTo>
                <a:lnTo>
                  <a:pt x="140" y="124"/>
                </a:lnTo>
                <a:lnTo>
                  <a:pt x="145" y="127"/>
                </a:lnTo>
                <a:lnTo>
                  <a:pt x="148" y="130"/>
                </a:lnTo>
                <a:lnTo>
                  <a:pt x="148" y="130"/>
                </a:lnTo>
                <a:lnTo>
                  <a:pt x="149" y="128"/>
                </a:lnTo>
                <a:lnTo>
                  <a:pt x="149" y="128"/>
                </a:lnTo>
                <a:lnTo>
                  <a:pt x="150" y="127"/>
                </a:lnTo>
                <a:lnTo>
                  <a:pt x="152" y="127"/>
                </a:lnTo>
                <a:lnTo>
                  <a:pt x="152" y="127"/>
                </a:lnTo>
                <a:lnTo>
                  <a:pt x="155" y="127"/>
                </a:lnTo>
                <a:lnTo>
                  <a:pt x="155" y="127"/>
                </a:lnTo>
                <a:lnTo>
                  <a:pt x="156" y="127"/>
                </a:lnTo>
                <a:lnTo>
                  <a:pt x="156" y="127"/>
                </a:lnTo>
                <a:lnTo>
                  <a:pt x="159" y="124"/>
                </a:lnTo>
                <a:lnTo>
                  <a:pt x="159" y="124"/>
                </a:lnTo>
                <a:lnTo>
                  <a:pt x="157" y="122"/>
                </a:lnTo>
                <a:lnTo>
                  <a:pt x="157" y="122"/>
                </a:lnTo>
                <a:lnTo>
                  <a:pt x="155" y="120"/>
                </a:lnTo>
                <a:lnTo>
                  <a:pt x="155" y="120"/>
                </a:lnTo>
                <a:lnTo>
                  <a:pt x="153" y="120"/>
                </a:lnTo>
                <a:lnTo>
                  <a:pt x="153" y="120"/>
                </a:lnTo>
                <a:lnTo>
                  <a:pt x="146" y="118"/>
                </a:lnTo>
                <a:lnTo>
                  <a:pt x="146" y="118"/>
                </a:lnTo>
                <a:lnTo>
                  <a:pt x="143" y="118"/>
                </a:lnTo>
                <a:lnTo>
                  <a:pt x="143" y="118"/>
                </a:lnTo>
                <a:lnTo>
                  <a:pt x="142" y="121"/>
                </a:lnTo>
                <a:lnTo>
                  <a:pt x="140" y="124"/>
                </a:lnTo>
                <a:lnTo>
                  <a:pt x="140" y="124"/>
                </a:lnTo>
                <a:close/>
                <a:moveTo>
                  <a:pt x="52" y="228"/>
                </a:moveTo>
                <a:lnTo>
                  <a:pt x="52" y="228"/>
                </a:lnTo>
                <a:lnTo>
                  <a:pt x="48" y="228"/>
                </a:lnTo>
                <a:lnTo>
                  <a:pt x="45" y="229"/>
                </a:lnTo>
                <a:lnTo>
                  <a:pt x="45" y="229"/>
                </a:lnTo>
                <a:lnTo>
                  <a:pt x="42" y="232"/>
                </a:lnTo>
                <a:lnTo>
                  <a:pt x="42" y="232"/>
                </a:lnTo>
                <a:lnTo>
                  <a:pt x="42" y="235"/>
                </a:lnTo>
                <a:lnTo>
                  <a:pt x="42" y="235"/>
                </a:lnTo>
                <a:lnTo>
                  <a:pt x="42" y="236"/>
                </a:lnTo>
                <a:lnTo>
                  <a:pt x="42" y="236"/>
                </a:lnTo>
                <a:lnTo>
                  <a:pt x="44" y="238"/>
                </a:lnTo>
                <a:lnTo>
                  <a:pt x="45" y="238"/>
                </a:lnTo>
                <a:lnTo>
                  <a:pt x="45" y="238"/>
                </a:lnTo>
                <a:lnTo>
                  <a:pt x="47" y="239"/>
                </a:lnTo>
                <a:lnTo>
                  <a:pt x="47" y="239"/>
                </a:lnTo>
                <a:lnTo>
                  <a:pt x="48" y="240"/>
                </a:lnTo>
                <a:lnTo>
                  <a:pt x="49" y="240"/>
                </a:lnTo>
                <a:lnTo>
                  <a:pt x="49" y="240"/>
                </a:lnTo>
                <a:lnTo>
                  <a:pt x="55" y="239"/>
                </a:lnTo>
                <a:lnTo>
                  <a:pt x="55" y="239"/>
                </a:lnTo>
                <a:lnTo>
                  <a:pt x="57" y="238"/>
                </a:lnTo>
                <a:lnTo>
                  <a:pt x="57" y="238"/>
                </a:lnTo>
                <a:lnTo>
                  <a:pt x="58" y="236"/>
                </a:lnTo>
                <a:lnTo>
                  <a:pt x="58" y="236"/>
                </a:lnTo>
                <a:lnTo>
                  <a:pt x="54" y="232"/>
                </a:lnTo>
                <a:lnTo>
                  <a:pt x="52" y="228"/>
                </a:lnTo>
                <a:lnTo>
                  <a:pt x="52" y="228"/>
                </a:lnTo>
                <a:close/>
                <a:moveTo>
                  <a:pt x="172" y="213"/>
                </a:moveTo>
                <a:lnTo>
                  <a:pt x="172" y="213"/>
                </a:lnTo>
                <a:lnTo>
                  <a:pt x="173" y="213"/>
                </a:lnTo>
                <a:lnTo>
                  <a:pt x="176" y="213"/>
                </a:lnTo>
                <a:lnTo>
                  <a:pt x="176" y="213"/>
                </a:lnTo>
                <a:lnTo>
                  <a:pt x="177" y="211"/>
                </a:lnTo>
                <a:lnTo>
                  <a:pt x="177" y="211"/>
                </a:lnTo>
                <a:lnTo>
                  <a:pt x="180" y="203"/>
                </a:lnTo>
                <a:lnTo>
                  <a:pt x="180" y="203"/>
                </a:lnTo>
                <a:lnTo>
                  <a:pt x="180" y="202"/>
                </a:lnTo>
                <a:lnTo>
                  <a:pt x="180" y="202"/>
                </a:lnTo>
                <a:lnTo>
                  <a:pt x="175" y="201"/>
                </a:lnTo>
                <a:lnTo>
                  <a:pt x="169" y="199"/>
                </a:lnTo>
                <a:lnTo>
                  <a:pt x="169" y="199"/>
                </a:lnTo>
                <a:lnTo>
                  <a:pt x="167" y="201"/>
                </a:lnTo>
                <a:lnTo>
                  <a:pt x="166" y="202"/>
                </a:lnTo>
                <a:lnTo>
                  <a:pt x="166" y="202"/>
                </a:lnTo>
                <a:lnTo>
                  <a:pt x="165" y="205"/>
                </a:lnTo>
                <a:lnTo>
                  <a:pt x="165" y="205"/>
                </a:lnTo>
                <a:lnTo>
                  <a:pt x="165" y="206"/>
                </a:lnTo>
                <a:lnTo>
                  <a:pt x="165" y="206"/>
                </a:lnTo>
                <a:lnTo>
                  <a:pt x="165" y="206"/>
                </a:lnTo>
                <a:lnTo>
                  <a:pt x="165" y="206"/>
                </a:lnTo>
                <a:lnTo>
                  <a:pt x="170" y="208"/>
                </a:lnTo>
                <a:lnTo>
                  <a:pt x="170" y="208"/>
                </a:lnTo>
                <a:lnTo>
                  <a:pt x="172" y="208"/>
                </a:lnTo>
                <a:lnTo>
                  <a:pt x="173" y="211"/>
                </a:lnTo>
                <a:lnTo>
                  <a:pt x="173" y="211"/>
                </a:lnTo>
                <a:lnTo>
                  <a:pt x="172" y="213"/>
                </a:lnTo>
                <a:lnTo>
                  <a:pt x="172" y="213"/>
                </a:lnTo>
                <a:close/>
                <a:moveTo>
                  <a:pt x="136" y="218"/>
                </a:moveTo>
                <a:lnTo>
                  <a:pt x="136" y="218"/>
                </a:lnTo>
                <a:lnTo>
                  <a:pt x="140" y="216"/>
                </a:lnTo>
                <a:lnTo>
                  <a:pt x="140" y="216"/>
                </a:lnTo>
                <a:lnTo>
                  <a:pt x="142" y="216"/>
                </a:lnTo>
                <a:lnTo>
                  <a:pt x="142" y="216"/>
                </a:lnTo>
                <a:lnTo>
                  <a:pt x="146" y="215"/>
                </a:lnTo>
                <a:lnTo>
                  <a:pt x="146" y="215"/>
                </a:lnTo>
                <a:lnTo>
                  <a:pt x="150" y="215"/>
                </a:lnTo>
                <a:lnTo>
                  <a:pt x="150" y="215"/>
                </a:lnTo>
                <a:lnTo>
                  <a:pt x="149" y="213"/>
                </a:lnTo>
                <a:lnTo>
                  <a:pt x="149" y="213"/>
                </a:lnTo>
                <a:lnTo>
                  <a:pt x="148" y="211"/>
                </a:lnTo>
                <a:lnTo>
                  <a:pt x="148" y="211"/>
                </a:lnTo>
                <a:lnTo>
                  <a:pt x="145" y="208"/>
                </a:lnTo>
                <a:lnTo>
                  <a:pt x="145" y="205"/>
                </a:lnTo>
                <a:lnTo>
                  <a:pt x="145" y="205"/>
                </a:lnTo>
                <a:lnTo>
                  <a:pt x="145" y="202"/>
                </a:lnTo>
                <a:lnTo>
                  <a:pt x="145" y="202"/>
                </a:lnTo>
                <a:lnTo>
                  <a:pt x="145" y="201"/>
                </a:lnTo>
                <a:lnTo>
                  <a:pt x="145" y="201"/>
                </a:lnTo>
                <a:lnTo>
                  <a:pt x="145" y="201"/>
                </a:lnTo>
                <a:lnTo>
                  <a:pt x="145" y="201"/>
                </a:lnTo>
                <a:lnTo>
                  <a:pt x="145" y="201"/>
                </a:lnTo>
                <a:lnTo>
                  <a:pt x="145" y="201"/>
                </a:lnTo>
                <a:lnTo>
                  <a:pt x="139" y="205"/>
                </a:lnTo>
                <a:lnTo>
                  <a:pt x="139" y="205"/>
                </a:lnTo>
                <a:lnTo>
                  <a:pt x="139" y="206"/>
                </a:lnTo>
                <a:lnTo>
                  <a:pt x="139" y="206"/>
                </a:lnTo>
                <a:lnTo>
                  <a:pt x="136" y="208"/>
                </a:lnTo>
                <a:lnTo>
                  <a:pt x="133" y="209"/>
                </a:lnTo>
                <a:lnTo>
                  <a:pt x="133" y="209"/>
                </a:lnTo>
                <a:lnTo>
                  <a:pt x="133" y="212"/>
                </a:lnTo>
                <a:lnTo>
                  <a:pt x="133" y="212"/>
                </a:lnTo>
                <a:lnTo>
                  <a:pt x="135" y="215"/>
                </a:lnTo>
                <a:lnTo>
                  <a:pt x="136" y="218"/>
                </a:lnTo>
                <a:lnTo>
                  <a:pt x="136" y="218"/>
                </a:lnTo>
                <a:close/>
                <a:moveTo>
                  <a:pt x="153" y="171"/>
                </a:moveTo>
                <a:lnTo>
                  <a:pt x="153" y="171"/>
                </a:lnTo>
                <a:lnTo>
                  <a:pt x="152" y="174"/>
                </a:lnTo>
                <a:lnTo>
                  <a:pt x="153" y="176"/>
                </a:lnTo>
                <a:lnTo>
                  <a:pt x="155" y="178"/>
                </a:lnTo>
                <a:lnTo>
                  <a:pt x="157" y="179"/>
                </a:lnTo>
                <a:lnTo>
                  <a:pt x="157" y="179"/>
                </a:lnTo>
                <a:lnTo>
                  <a:pt x="163" y="181"/>
                </a:lnTo>
                <a:lnTo>
                  <a:pt x="163" y="181"/>
                </a:lnTo>
                <a:lnTo>
                  <a:pt x="166" y="181"/>
                </a:lnTo>
                <a:lnTo>
                  <a:pt x="166" y="181"/>
                </a:lnTo>
                <a:lnTo>
                  <a:pt x="167" y="179"/>
                </a:lnTo>
                <a:lnTo>
                  <a:pt x="167" y="179"/>
                </a:lnTo>
                <a:lnTo>
                  <a:pt x="167" y="176"/>
                </a:lnTo>
                <a:lnTo>
                  <a:pt x="167" y="176"/>
                </a:lnTo>
                <a:lnTo>
                  <a:pt x="166" y="174"/>
                </a:lnTo>
                <a:lnTo>
                  <a:pt x="166" y="174"/>
                </a:lnTo>
                <a:lnTo>
                  <a:pt x="165" y="172"/>
                </a:lnTo>
                <a:lnTo>
                  <a:pt x="165" y="172"/>
                </a:lnTo>
                <a:lnTo>
                  <a:pt x="157" y="169"/>
                </a:lnTo>
                <a:lnTo>
                  <a:pt x="157" y="169"/>
                </a:lnTo>
                <a:lnTo>
                  <a:pt x="156" y="169"/>
                </a:lnTo>
                <a:lnTo>
                  <a:pt x="156" y="169"/>
                </a:lnTo>
                <a:lnTo>
                  <a:pt x="153" y="171"/>
                </a:lnTo>
                <a:lnTo>
                  <a:pt x="153" y="171"/>
                </a:lnTo>
                <a:close/>
                <a:moveTo>
                  <a:pt x="190" y="142"/>
                </a:moveTo>
                <a:lnTo>
                  <a:pt x="190" y="142"/>
                </a:lnTo>
                <a:lnTo>
                  <a:pt x="187" y="144"/>
                </a:lnTo>
                <a:lnTo>
                  <a:pt x="187" y="144"/>
                </a:lnTo>
                <a:lnTo>
                  <a:pt x="184" y="145"/>
                </a:lnTo>
                <a:lnTo>
                  <a:pt x="184" y="145"/>
                </a:lnTo>
                <a:lnTo>
                  <a:pt x="180" y="145"/>
                </a:lnTo>
                <a:lnTo>
                  <a:pt x="176" y="142"/>
                </a:lnTo>
                <a:lnTo>
                  <a:pt x="176" y="142"/>
                </a:lnTo>
                <a:lnTo>
                  <a:pt x="175" y="141"/>
                </a:lnTo>
                <a:lnTo>
                  <a:pt x="173" y="138"/>
                </a:lnTo>
                <a:lnTo>
                  <a:pt x="173" y="138"/>
                </a:lnTo>
                <a:lnTo>
                  <a:pt x="173" y="138"/>
                </a:lnTo>
                <a:lnTo>
                  <a:pt x="173" y="138"/>
                </a:lnTo>
                <a:lnTo>
                  <a:pt x="169" y="137"/>
                </a:lnTo>
                <a:lnTo>
                  <a:pt x="169" y="137"/>
                </a:lnTo>
                <a:lnTo>
                  <a:pt x="166" y="135"/>
                </a:lnTo>
                <a:lnTo>
                  <a:pt x="166" y="135"/>
                </a:lnTo>
                <a:lnTo>
                  <a:pt x="167" y="140"/>
                </a:lnTo>
                <a:lnTo>
                  <a:pt x="167" y="142"/>
                </a:lnTo>
                <a:lnTo>
                  <a:pt x="167" y="142"/>
                </a:lnTo>
                <a:lnTo>
                  <a:pt x="172" y="142"/>
                </a:lnTo>
                <a:lnTo>
                  <a:pt x="172" y="142"/>
                </a:lnTo>
                <a:lnTo>
                  <a:pt x="176" y="144"/>
                </a:lnTo>
                <a:lnTo>
                  <a:pt x="176" y="144"/>
                </a:lnTo>
                <a:lnTo>
                  <a:pt x="179" y="147"/>
                </a:lnTo>
                <a:lnTo>
                  <a:pt x="179" y="149"/>
                </a:lnTo>
                <a:lnTo>
                  <a:pt x="179" y="149"/>
                </a:lnTo>
                <a:lnTo>
                  <a:pt x="179" y="149"/>
                </a:lnTo>
                <a:lnTo>
                  <a:pt x="179" y="149"/>
                </a:lnTo>
                <a:lnTo>
                  <a:pt x="183" y="152"/>
                </a:lnTo>
                <a:lnTo>
                  <a:pt x="183" y="152"/>
                </a:lnTo>
                <a:lnTo>
                  <a:pt x="186" y="157"/>
                </a:lnTo>
                <a:lnTo>
                  <a:pt x="186" y="157"/>
                </a:lnTo>
                <a:lnTo>
                  <a:pt x="187" y="154"/>
                </a:lnTo>
                <a:lnTo>
                  <a:pt x="187" y="154"/>
                </a:lnTo>
                <a:lnTo>
                  <a:pt x="189" y="154"/>
                </a:lnTo>
                <a:lnTo>
                  <a:pt x="189" y="154"/>
                </a:lnTo>
                <a:lnTo>
                  <a:pt x="189" y="148"/>
                </a:lnTo>
                <a:lnTo>
                  <a:pt x="190" y="144"/>
                </a:lnTo>
                <a:lnTo>
                  <a:pt x="190" y="144"/>
                </a:lnTo>
                <a:lnTo>
                  <a:pt x="190" y="142"/>
                </a:lnTo>
                <a:lnTo>
                  <a:pt x="190" y="142"/>
                </a:lnTo>
                <a:close/>
                <a:moveTo>
                  <a:pt x="54" y="225"/>
                </a:moveTo>
                <a:lnTo>
                  <a:pt x="54" y="225"/>
                </a:lnTo>
                <a:lnTo>
                  <a:pt x="55" y="226"/>
                </a:lnTo>
                <a:lnTo>
                  <a:pt x="55" y="226"/>
                </a:lnTo>
                <a:lnTo>
                  <a:pt x="59" y="226"/>
                </a:lnTo>
                <a:lnTo>
                  <a:pt x="59" y="226"/>
                </a:lnTo>
                <a:lnTo>
                  <a:pt x="64" y="228"/>
                </a:lnTo>
                <a:lnTo>
                  <a:pt x="67" y="229"/>
                </a:lnTo>
                <a:lnTo>
                  <a:pt x="67" y="229"/>
                </a:lnTo>
                <a:lnTo>
                  <a:pt x="69" y="232"/>
                </a:lnTo>
                <a:lnTo>
                  <a:pt x="69" y="232"/>
                </a:lnTo>
                <a:lnTo>
                  <a:pt x="71" y="225"/>
                </a:lnTo>
                <a:lnTo>
                  <a:pt x="71" y="225"/>
                </a:lnTo>
                <a:lnTo>
                  <a:pt x="68" y="223"/>
                </a:lnTo>
                <a:lnTo>
                  <a:pt x="65" y="222"/>
                </a:lnTo>
                <a:lnTo>
                  <a:pt x="65" y="222"/>
                </a:lnTo>
                <a:lnTo>
                  <a:pt x="64" y="219"/>
                </a:lnTo>
                <a:lnTo>
                  <a:pt x="62" y="216"/>
                </a:lnTo>
                <a:lnTo>
                  <a:pt x="62" y="216"/>
                </a:lnTo>
                <a:lnTo>
                  <a:pt x="59" y="218"/>
                </a:lnTo>
                <a:lnTo>
                  <a:pt x="55" y="218"/>
                </a:lnTo>
                <a:lnTo>
                  <a:pt x="55" y="218"/>
                </a:lnTo>
                <a:lnTo>
                  <a:pt x="54" y="225"/>
                </a:lnTo>
                <a:lnTo>
                  <a:pt x="54" y="225"/>
                </a:lnTo>
                <a:close/>
                <a:moveTo>
                  <a:pt x="34" y="198"/>
                </a:moveTo>
                <a:lnTo>
                  <a:pt x="34" y="198"/>
                </a:lnTo>
                <a:lnTo>
                  <a:pt x="32" y="201"/>
                </a:lnTo>
                <a:lnTo>
                  <a:pt x="32" y="201"/>
                </a:lnTo>
                <a:lnTo>
                  <a:pt x="30" y="203"/>
                </a:lnTo>
                <a:lnTo>
                  <a:pt x="30" y="203"/>
                </a:lnTo>
                <a:lnTo>
                  <a:pt x="24" y="206"/>
                </a:lnTo>
                <a:lnTo>
                  <a:pt x="20" y="205"/>
                </a:lnTo>
                <a:lnTo>
                  <a:pt x="20" y="205"/>
                </a:lnTo>
                <a:lnTo>
                  <a:pt x="18" y="203"/>
                </a:lnTo>
                <a:lnTo>
                  <a:pt x="18" y="203"/>
                </a:lnTo>
                <a:lnTo>
                  <a:pt x="20" y="206"/>
                </a:lnTo>
                <a:lnTo>
                  <a:pt x="21" y="208"/>
                </a:lnTo>
                <a:lnTo>
                  <a:pt x="21" y="208"/>
                </a:lnTo>
                <a:lnTo>
                  <a:pt x="22" y="208"/>
                </a:lnTo>
                <a:lnTo>
                  <a:pt x="22" y="208"/>
                </a:lnTo>
                <a:lnTo>
                  <a:pt x="25" y="209"/>
                </a:lnTo>
                <a:lnTo>
                  <a:pt x="25" y="209"/>
                </a:lnTo>
                <a:lnTo>
                  <a:pt x="30" y="209"/>
                </a:lnTo>
                <a:lnTo>
                  <a:pt x="30" y="209"/>
                </a:lnTo>
                <a:lnTo>
                  <a:pt x="34" y="209"/>
                </a:lnTo>
                <a:lnTo>
                  <a:pt x="37" y="208"/>
                </a:lnTo>
                <a:lnTo>
                  <a:pt x="37" y="208"/>
                </a:lnTo>
                <a:lnTo>
                  <a:pt x="41" y="203"/>
                </a:lnTo>
                <a:lnTo>
                  <a:pt x="41" y="203"/>
                </a:lnTo>
                <a:lnTo>
                  <a:pt x="41" y="202"/>
                </a:lnTo>
                <a:lnTo>
                  <a:pt x="41" y="202"/>
                </a:lnTo>
                <a:lnTo>
                  <a:pt x="41" y="202"/>
                </a:lnTo>
                <a:lnTo>
                  <a:pt x="41" y="201"/>
                </a:lnTo>
                <a:lnTo>
                  <a:pt x="41" y="201"/>
                </a:lnTo>
                <a:lnTo>
                  <a:pt x="38" y="201"/>
                </a:lnTo>
                <a:lnTo>
                  <a:pt x="38" y="201"/>
                </a:lnTo>
                <a:lnTo>
                  <a:pt x="37" y="199"/>
                </a:lnTo>
                <a:lnTo>
                  <a:pt x="34" y="198"/>
                </a:lnTo>
                <a:lnTo>
                  <a:pt x="34" y="198"/>
                </a:lnTo>
                <a:close/>
                <a:moveTo>
                  <a:pt x="166" y="236"/>
                </a:moveTo>
                <a:lnTo>
                  <a:pt x="166" y="236"/>
                </a:lnTo>
                <a:lnTo>
                  <a:pt x="166" y="236"/>
                </a:lnTo>
                <a:lnTo>
                  <a:pt x="166" y="236"/>
                </a:lnTo>
                <a:lnTo>
                  <a:pt x="165" y="240"/>
                </a:lnTo>
                <a:lnTo>
                  <a:pt x="163" y="245"/>
                </a:lnTo>
                <a:lnTo>
                  <a:pt x="163" y="245"/>
                </a:lnTo>
                <a:lnTo>
                  <a:pt x="163" y="246"/>
                </a:lnTo>
                <a:lnTo>
                  <a:pt x="163" y="246"/>
                </a:lnTo>
                <a:lnTo>
                  <a:pt x="165" y="249"/>
                </a:lnTo>
                <a:lnTo>
                  <a:pt x="165" y="249"/>
                </a:lnTo>
                <a:lnTo>
                  <a:pt x="166" y="250"/>
                </a:lnTo>
                <a:lnTo>
                  <a:pt x="169" y="252"/>
                </a:lnTo>
                <a:lnTo>
                  <a:pt x="169" y="252"/>
                </a:lnTo>
                <a:lnTo>
                  <a:pt x="170" y="250"/>
                </a:lnTo>
                <a:lnTo>
                  <a:pt x="170" y="250"/>
                </a:lnTo>
                <a:lnTo>
                  <a:pt x="172" y="249"/>
                </a:lnTo>
                <a:lnTo>
                  <a:pt x="172" y="249"/>
                </a:lnTo>
                <a:lnTo>
                  <a:pt x="175" y="248"/>
                </a:lnTo>
                <a:lnTo>
                  <a:pt x="175" y="248"/>
                </a:lnTo>
                <a:lnTo>
                  <a:pt x="177" y="243"/>
                </a:lnTo>
                <a:lnTo>
                  <a:pt x="177" y="243"/>
                </a:lnTo>
                <a:lnTo>
                  <a:pt x="175" y="242"/>
                </a:lnTo>
                <a:lnTo>
                  <a:pt x="175" y="242"/>
                </a:lnTo>
                <a:lnTo>
                  <a:pt x="170" y="240"/>
                </a:lnTo>
                <a:lnTo>
                  <a:pt x="167" y="236"/>
                </a:lnTo>
                <a:lnTo>
                  <a:pt x="167" y="236"/>
                </a:lnTo>
                <a:lnTo>
                  <a:pt x="166" y="236"/>
                </a:lnTo>
                <a:lnTo>
                  <a:pt x="166" y="236"/>
                </a:lnTo>
                <a:close/>
                <a:moveTo>
                  <a:pt x="187" y="167"/>
                </a:moveTo>
                <a:lnTo>
                  <a:pt x="187" y="167"/>
                </a:lnTo>
                <a:lnTo>
                  <a:pt x="189" y="165"/>
                </a:lnTo>
                <a:lnTo>
                  <a:pt x="189" y="165"/>
                </a:lnTo>
                <a:lnTo>
                  <a:pt x="189" y="165"/>
                </a:lnTo>
                <a:lnTo>
                  <a:pt x="189" y="165"/>
                </a:lnTo>
                <a:lnTo>
                  <a:pt x="192" y="164"/>
                </a:lnTo>
                <a:lnTo>
                  <a:pt x="193" y="164"/>
                </a:lnTo>
                <a:lnTo>
                  <a:pt x="193" y="164"/>
                </a:lnTo>
                <a:lnTo>
                  <a:pt x="199" y="164"/>
                </a:lnTo>
                <a:lnTo>
                  <a:pt x="199" y="164"/>
                </a:lnTo>
                <a:lnTo>
                  <a:pt x="202" y="165"/>
                </a:lnTo>
                <a:lnTo>
                  <a:pt x="203" y="168"/>
                </a:lnTo>
                <a:lnTo>
                  <a:pt x="203" y="168"/>
                </a:lnTo>
                <a:lnTo>
                  <a:pt x="207" y="168"/>
                </a:lnTo>
                <a:lnTo>
                  <a:pt x="207" y="168"/>
                </a:lnTo>
                <a:lnTo>
                  <a:pt x="211" y="169"/>
                </a:lnTo>
                <a:lnTo>
                  <a:pt x="211" y="169"/>
                </a:lnTo>
                <a:lnTo>
                  <a:pt x="213" y="165"/>
                </a:lnTo>
                <a:lnTo>
                  <a:pt x="213" y="162"/>
                </a:lnTo>
                <a:lnTo>
                  <a:pt x="213" y="162"/>
                </a:lnTo>
                <a:lnTo>
                  <a:pt x="211" y="162"/>
                </a:lnTo>
                <a:lnTo>
                  <a:pt x="211" y="162"/>
                </a:lnTo>
                <a:lnTo>
                  <a:pt x="209" y="164"/>
                </a:lnTo>
                <a:lnTo>
                  <a:pt x="206" y="164"/>
                </a:lnTo>
                <a:lnTo>
                  <a:pt x="203" y="164"/>
                </a:lnTo>
                <a:lnTo>
                  <a:pt x="200" y="162"/>
                </a:lnTo>
                <a:lnTo>
                  <a:pt x="200" y="162"/>
                </a:lnTo>
                <a:lnTo>
                  <a:pt x="199" y="161"/>
                </a:lnTo>
                <a:lnTo>
                  <a:pt x="199" y="161"/>
                </a:lnTo>
                <a:lnTo>
                  <a:pt x="194" y="159"/>
                </a:lnTo>
                <a:lnTo>
                  <a:pt x="190" y="157"/>
                </a:lnTo>
                <a:lnTo>
                  <a:pt x="190" y="157"/>
                </a:lnTo>
                <a:lnTo>
                  <a:pt x="190" y="157"/>
                </a:lnTo>
                <a:lnTo>
                  <a:pt x="190" y="157"/>
                </a:lnTo>
                <a:lnTo>
                  <a:pt x="187" y="161"/>
                </a:lnTo>
                <a:lnTo>
                  <a:pt x="187" y="167"/>
                </a:lnTo>
                <a:lnTo>
                  <a:pt x="187" y="167"/>
                </a:lnTo>
                <a:close/>
                <a:moveTo>
                  <a:pt x="125" y="158"/>
                </a:moveTo>
                <a:lnTo>
                  <a:pt x="125" y="158"/>
                </a:lnTo>
                <a:lnTo>
                  <a:pt x="125" y="158"/>
                </a:lnTo>
                <a:lnTo>
                  <a:pt x="125" y="158"/>
                </a:lnTo>
                <a:lnTo>
                  <a:pt x="135" y="157"/>
                </a:lnTo>
                <a:lnTo>
                  <a:pt x="135" y="157"/>
                </a:lnTo>
                <a:lnTo>
                  <a:pt x="140" y="154"/>
                </a:lnTo>
                <a:lnTo>
                  <a:pt x="145" y="149"/>
                </a:lnTo>
                <a:lnTo>
                  <a:pt x="145" y="149"/>
                </a:lnTo>
                <a:lnTo>
                  <a:pt x="146" y="148"/>
                </a:lnTo>
                <a:lnTo>
                  <a:pt x="146" y="148"/>
                </a:lnTo>
                <a:lnTo>
                  <a:pt x="146" y="144"/>
                </a:lnTo>
                <a:lnTo>
                  <a:pt x="143" y="140"/>
                </a:lnTo>
                <a:lnTo>
                  <a:pt x="143" y="140"/>
                </a:lnTo>
                <a:lnTo>
                  <a:pt x="143" y="141"/>
                </a:lnTo>
                <a:lnTo>
                  <a:pt x="143" y="141"/>
                </a:lnTo>
                <a:lnTo>
                  <a:pt x="142" y="144"/>
                </a:lnTo>
                <a:lnTo>
                  <a:pt x="139" y="148"/>
                </a:lnTo>
                <a:lnTo>
                  <a:pt x="139" y="148"/>
                </a:lnTo>
                <a:lnTo>
                  <a:pt x="136" y="151"/>
                </a:lnTo>
                <a:lnTo>
                  <a:pt x="136" y="151"/>
                </a:lnTo>
                <a:lnTo>
                  <a:pt x="125" y="158"/>
                </a:lnTo>
                <a:lnTo>
                  <a:pt x="125" y="158"/>
                </a:lnTo>
                <a:close/>
                <a:moveTo>
                  <a:pt x="166" y="194"/>
                </a:moveTo>
                <a:lnTo>
                  <a:pt x="166" y="194"/>
                </a:lnTo>
                <a:lnTo>
                  <a:pt x="167" y="196"/>
                </a:lnTo>
                <a:lnTo>
                  <a:pt x="167" y="196"/>
                </a:lnTo>
                <a:lnTo>
                  <a:pt x="175" y="198"/>
                </a:lnTo>
                <a:lnTo>
                  <a:pt x="175" y="198"/>
                </a:lnTo>
                <a:lnTo>
                  <a:pt x="177" y="198"/>
                </a:lnTo>
                <a:lnTo>
                  <a:pt x="179" y="196"/>
                </a:lnTo>
                <a:lnTo>
                  <a:pt x="179" y="196"/>
                </a:lnTo>
                <a:lnTo>
                  <a:pt x="182" y="194"/>
                </a:lnTo>
                <a:lnTo>
                  <a:pt x="182" y="194"/>
                </a:lnTo>
                <a:lnTo>
                  <a:pt x="180" y="192"/>
                </a:lnTo>
                <a:lnTo>
                  <a:pt x="180" y="192"/>
                </a:lnTo>
                <a:lnTo>
                  <a:pt x="179" y="191"/>
                </a:lnTo>
                <a:lnTo>
                  <a:pt x="179" y="191"/>
                </a:lnTo>
                <a:lnTo>
                  <a:pt x="175" y="189"/>
                </a:lnTo>
                <a:lnTo>
                  <a:pt x="169" y="188"/>
                </a:lnTo>
                <a:lnTo>
                  <a:pt x="169" y="188"/>
                </a:lnTo>
                <a:lnTo>
                  <a:pt x="169" y="188"/>
                </a:lnTo>
                <a:lnTo>
                  <a:pt x="169" y="188"/>
                </a:lnTo>
                <a:lnTo>
                  <a:pt x="167" y="191"/>
                </a:lnTo>
                <a:lnTo>
                  <a:pt x="166" y="194"/>
                </a:lnTo>
                <a:lnTo>
                  <a:pt x="166" y="194"/>
                </a:lnTo>
                <a:close/>
                <a:moveTo>
                  <a:pt x="223" y="167"/>
                </a:moveTo>
                <a:lnTo>
                  <a:pt x="223" y="167"/>
                </a:lnTo>
                <a:lnTo>
                  <a:pt x="219" y="171"/>
                </a:lnTo>
                <a:lnTo>
                  <a:pt x="217" y="175"/>
                </a:lnTo>
                <a:lnTo>
                  <a:pt x="217" y="175"/>
                </a:lnTo>
                <a:lnTo>
                  <a:pt x="217" y="175"/>
                </a:lnTo>
                <a:lnTo>
                  <a:pt x="217" y="175"/>
                </a:lnTo>
                <a:lnTo>
                  <a:pt x="217" y="178"/>
                </a:lnTo>
                <a:lnTo>
                  <a:pt x="217" y="178"/>
                </a:lnTo>
                <a:lnTo>
                  <a:pt x="217" y="178"/>
                </a:lnTo>
                <a:lnTo>
                  <a:pt x="217" y="178"/>
                </a:lnTo>
                <a:lnTo>
                  <a:pt x="219" y="176"/>
                </a:lnTo>
                <a:lnTo>
                  <a:pt x="219" y="176"/>
                </a:lnTo>
                <a:lnTo>
                  <a:pt x="220" y="175"/>
                </a:lnTo>
                <a:lnTo>
                  <a:pt x="221" y="174"/>
                </a:lnTo>
                <a:lnTo>
                  <a:pt x="221" y="174"/>
                </a:lnTo>
                <a:lnTo>
                  <a:pt x="227" y="174"/>
                </a:lnTo>
                <a:lnTo>
                  <a:pt x="227" y="174"/>
                </a:lnTo>
                <a:lnTo>
                  <a:pt x="231" y="176"/>
                </a:lnTo>
                <a:lnTo>
                  <a:pt x="231" y="176"/>
                </a:lnTo>
                <a:lnTo>
                  <a:pt x="231" y="174"/>
                </a:lnTo>
                <a:lnTo>
                  <a:pt x="231" y="174"/>
                </a:lnTo>
                <a:lnTo>
                  <a:pt x="234" y="167"/>
                </a:lnTo>
                <a:lnTo>
                  <a:pt x="234" y="167"/>
                </a:lnTo>
                <a:lnTo>
                  <a:pt x="234" y="167"/>
                </a:lnTo>
                <a:lnTo>
                  <a:pt x="234" y="167"/>
                </a:lnTo>
                <a:lnTo>
                  <a:pt x="233" y="162"/>
                </a:lnTo>
                <a:lnTo>
                  <a:pt x="233" y="162"/>
                </a:lnTo>
                <a:lnTo>
                  <a:pt x="231" y="162"/>
                </a:lnTo>
                <a:lnTo>
                  <a:pt x="231" y="162"/>
                </a:lnTo>
                <a:lnTo>
                  <a:pt x="233" y="165"/>
                </a:lnTo>
                <a:lnTo>
                  <a:pt x="233" y="165"/>
                </a:lnTo>
                <a:lnTo>
                  <a:pt x="231" y="167"/>
                </a:lnTo>
                <a:lnTo>
                  <a:pt x="229" y="168"/>
                </a:lnTo>
                <a:lnTo>
                  <a:pt x="229" y="168"/>
                </a:lnTo>
                <a:lnTo>
                  <a:pt x="227" y="168"/>
                </a:lnTo>
                <a:lnTo>
                  <a:pt x="227" y="168"/>
                </a:lnTo>
                <a:lnTo>
                  <a:pt x="223" y="167"/>
                </a:lnTo>
                <a:lnTo>
                  <a:pt x="223" y="167"/>
                </a:lnTo>
                <a:close/>
                <a:moveTo>
                  <a:pt x="122" y="235"/>
                </a:moveTo>
                <a:lnTo>
                  <a:pt x="122" y="235"/>
                </a:lnTo>
                <a:lnTo>
                  <a:pt x="125" y="235"/>
                </a:lnTo>
                <a:lnTo>
                  <a:pt x="129" y="233"/>
                </a:lnTo>
                <a:lnTo>
                  <a:pt x="129" y="233"/>
                </a:lnTo>
                <a:lnTo>
                  <a:pt x="129" y="232"/>
                </a:lnTo>
                <a:lnTo>
                  <a:pt x="129" y="232"/>
                </a:lnTo>
                <a:lnTo>
                  <a:pt x="130" y="225"/>
                </a:lnTo>
                <a:lnTo>
                  <a:pt x="130" y="225"/>
                </a:lnTo>
                <a:lnTo>
                  <a:pt x="130" y="223"/>
                </a:lnTo>
                <a:lnTo>
                  <a:pt x="130" y="223"/>
                </a:lnTo>
                <a:lnTo>
                  <a:pt x="126" y="222"/>
                </a:lnTo>
                <a:lnTo>
                  <a:pt x="122" y="222"/>
                </a:lnTo>
                <a:lnTo>
                  <a:pt x="122" y="222"/>
                </a:lnTo>
                <a:lnTo>
                  <a:pt x="121" y="223"/>
                </a:lnTo>
                <a:lnTo>
                  <a:pt x="121" y="223"/>
                </a:lnTo>
                <a:lnTo>
                  <a:pt x="119" y="229"/>
                </a:lnTo>
                <a:lnTo>
                  <a:pt x="119" y="229"/>
                </a:lnTo>
                <a:lnTo>
                  <a:pt x="121" y="229"/>
                </a:lnTo>
                <a:lnTo>
                  <a:pt x="121" y="229"/>
                </a:lnTo>
                <a:lnTo>
                  <a:pt x="123" y="230"/>
                </a:lnTo>
                <a:lnTo>
                  <a:pt x="123" y="232"/>
                </a:lnTo>
                <a:lnTo>
                  <a:pt x="122" y="235"/>
                </a:lnTo>
                <a:lnTo>
                  <a:pt x="122" y="235"/>
                </a:lnTo>
                <a:lnTo>
                  <a:pt x="122" y="235"/>
                </a:lnTo>
                <a:lnTo>
                  <a:pt x="122" y="235"/>
                </a:lnTo>
                <a:close/>
                <a:moveTo>
                  <a:pt x="129" y="211"/>
                </a:moveTo>
                <a:lnTo>
                  <a:pt x="129" y="211"/>
                </a:lnTo>
                <a:lnTo>
                  <a:pt x="128" y="211"/>
                </a:lnTo>
                <a:lnTo>
                  <a:pt x="128" y="211"/>
                </a:lnTo>
                <a:lnTo>
                  <a:pt x="123" y="209"/>
                </a:lnTo>
                <a:lnTo>
                  <a:pt x="118" y="209"/>
                </a:lnTo>
                <a:lnTo>
                  <a:pt x="118" y="209"/>
                </a:lnTo>
                <a:lnTo>
                  <a:pt x="116" y="209"/>
                </a:lnTo>
                <a:lnTo>
                  <a:pt x="115" y="212"/>
                </a:lnTo>
                <a:lnTo>
                  <a:pt x="115" y="212"/>
                </a:lnTo>
                <a:lnTo>
                  <a:pt x="115" y="213"/>
                </a:lnTo>
                <a:lnTo>
                  <a:pt x="115" y="213"/>
                </a:lnTo>
                <a:lnTo>
                  <a:pt x="115" y="216"/>
                </a:lnTo>
                <a:lnTo>
                  <a:pt x="115" y="216"/>
                </a:lnTo>
                <a:lnTo>
                  <a:pt x="118" y="218"/>
                </a:lnTo>
                <a:lnTo>
                  <a:pt x="119" y="219"/>
                </a:lnTo>
                <a:lnTo>
                  <a:pt x="119" y="219"/>
                </a:lnTo>
                <a:lnTo>
                  <a:pt x="122" y="219"/>
                </a:lnTo>
                <a:lnTo>
                  <a:pt x="125" y="218"/>
                </a:lnTo>
                <a:lnTo>
                  <a:pt x="125" y="218"/>
                </a:lnTo>
                <a:lnTo>
                  <a:pt x="126" y="216"/>
                </a:lnTo>
                <a:lnTo>
                  <a:pt x="126" y="216"/>
                </a:lnTo>
                <a:lnTo>
                  <a:pt x="129" y="211"/>
                </a:lnTo>
                <a:lnTo>
                  <a:pt x="129" y="211"/>
                </a:lnTo>
                <a:close/>
                <a:moveTo>
                  <a:pt x="196" y="233"/>
                </a:moveTo>
                <a:lnTo>
                  <a:pt x="196" y="233"/>
                </a:lnTo>
                <a:lnTo>
                  <a:pt x="196" y="233"/>
                </a:lnTo>
                <a:lnTo>
                  <a:pt x="196" y="233"/>
                </a:lnTo>
                <a:lnTo>
                  <a:pt x="194" y="235"/>
                </a:lnTo>
                <a:lnTo>
                  <a:pt x="194" y="235"/>
                </a:lnTo>
                <a:lnTo>
                  <a:pt x="193" y="240"/>
                </a:lnTo>
                <a:lnTo>
                  <a:pt x="193" y="246"/>
                </a:lnTo>
                <a:lnTo>
                  <a:pt x="193" y="246"/>
                </a:lnTo>
                <a:lnTo>
                  <a:pt x="193" y="249"/>
                </a:lnTo>
                <a:lnTo>
                  <a:pt x="194" y="250"/>
                </a:lnTo>
                <a:lnTo>
                  <a:pt x="194" y="250"/>
                </a:lnTo>
                <a:lnTo>
                  <a:pt x="197" y="252"/>
                </a:lnTo>
                <a:lnTo>
                  <a:pt x="197" y="252"/>
                </a:lnTo>
                <a:lnTo>
                  <a:pt x="199" y="253"/>
                </a:lnTo>
                <a:lnTo>
                  <a:pt x="199" y="253"/>
                </a:lnTo>
                <a:lnTo>
                  <a:pt x="197" y="248"/>
                </a:lnTo>
                <a:lnTo>
                  <a:pt x="197" y="248"/>
                </a:lnTo>
                <a:lnTo>
                  <a:pt x="197" y="246"/>
                </a:lnTo>
                <a:lnTo>
                  <a:pt x="197" y="243"/>
                </a:lnTo>
                <a:lnTo>
                  <a:pt x="197" y="243"/>
                </a:lnTo>
                <a:lnTo>
                  <a:pt x="199" y="242"/>
                </a:lnTo>
                <a:lnTo>
                  <a:pt x="200" y="242"/>
                </a:lnTo>
                <a:lnTo>
                  <a:pt x="200" y="242"/>
                </a:lnTo>
                <a:lnTo>
                  <a:pt x="202" y="242"/>
                </a:lnTo>
                <a:lnTo>
                  <a:pt x="202" y="242"/>
                </a:lnTo>
                <a:lnTo>
                  <a:pt x="202" y="238"/>
                </a:lnTo>
                <a:lnTo>
                  <a:pt x="203" y="235"/>
                </a:lnTo>
                <a:lnTo>
                  <a:pt x="203" y="235"/>
                </a:lnTo>
                <a:lnTo>
                  <a:pt x="196" y="233"/>
                </a:lnTo>
                <a:lnTo>
                  <a:pt x="196" y="233"/>
                </a:lnTo>
                <a:close/>
                <a:moveTo>
                  <a:pt x="25" y="203"/>
                </a:moveTo>
                <a:lnTo>
                  <a:pt x="25" y="203"/>
                </a:lnTo>
                <a:lnTo>
                  <a:pt x="27" y="203"/>
                </a:lnTo>
                <a:lnTo>
                  <a:pt x="27" y="203"/>
                </a:lnTo>
                <a:lnTo>
                  <a:pt x="30" y="202"/>
                </a:lnTo>
                <a:lnTo>
                  <a:pt x="31" y="199"/>
                </a:lnTo>
                <a:lnTo>
                  <a:pt x="31" y="199"/>
                </a:lnTo>
                <a:lnTo>
                  <a:pt x="32" y="196"/>
                </a:lnTo>
                <a:lnTo>
                  <a:pt x="30" y="194"/>
                </a:lnTo>
                <a:lnTo>
                  <a:pt x="30" y="194"/>
                </a:lnTo>
                <a:lnTo>
                  <a:pt x="27" y="192"/>
                </a:lnTo>
                <a:lnTo>
                  <a:pt x="27" y="192"/>
                </a:lnTo>
                <a:lnTo>
                  <a:pt x="24" y="194"/>
                </a:lnTo>
                <a:lnTo>
                  <a:pt x="24" y="194"/>
                </a:lnTo>
                <a:lnTo>
                  <a:pt x="21" y="196"/>
                </a:lnTo>
                <a:lnTo>
                  <a:pt x="20" y="201"/>
                </a:lnTo>
                <a:lnTo>
                  <a:pt x="20" y="201"/>
                </a:lnTo>
                <a:lnTo>
                  <a:pt x="20" y="201"/>
                </a:lnTo>
                <a:lnTo>
                  <a:pt x="20" y="201"/>
                </a:lnTo>
                <a:lnTo>
                  <a:pt x="21" y="203"/>
                </a:lnTo>
                <a:lnTo>
                  <a:pt x="25" y="203"/>
                </a:lnTo>
                <a:lnTo>
                  <a:pt x="25" y="203"/>
                </a:lnTo>
                <a:close/>
                <a:moveTo>
                  <a:pt x="246" y="162"/>
                </a:moveTo>
                <a:lnTo>
                  <a:pt x="246" y="162"/>
                </a:lnTo>
                <a:lnTo>
                  <a:pt x="243" y="162"/>
                </a:lnTo>
                <a:lnTo>
                  <a:pt x="240" y="164"/>
                </a:lnTo>
                <a:lnTo>
                  <a:pt x="240" y="164"/>
                </a:lnTo>
                <a:lnTo>
                  <a:pt x="238" y="165"/>
                </a:lnTo>
                <a:lnTo>
                  <a:pt x="238" y="167"/>
                </a:lnTo>
                <a:lnTo>
                  <a:pt x="238" y="167"/>
                </a:lnTo>
                <a:lnTo>
                  <a:pt x="238" y="168"/>
                </a:lnTo>
                <a:lnTo>
                  <a:pt x="238" y="168"/>
                </a:lnTo>
                <a:lnTo>
                  <a:pt x="238" y="169"/>
                </a:lnTo>
                <a:lnTo>
                  <a:pt x="240" y="169"/>
                </a:lnTo>
                <a:lnTo>
                  <a:pt x="240" y="169"/>
                </a:lnTo>
                <a:lnTo>
                  <a:pt x="246" y="172"/>
                </a:lnTo>
                <a:lnTo>
                  <a:pt x="246" y="172"/>
                </a:lnTo>
                <a:lnTo>
                  <a:pt x="248" y="172"/>
                </a:lnTo>
                <a:lnTo>
                  <a:pt x="250" y="169"/>
                </a:lnTo>
                <a:lnTo>
                  <a:pt x="250" y="169"/>
                </a:lnTo>
                <a:lnTo>
                  <a:pt x="251" y="165"/>
                </a:lnTo>
                <a:lnTo>
                  <a:pt x="251" y="165"/>
                </a:lnTo>
                <a:lnTo>
                  <a:pt x="250" y="164"/>
                </a:lnTo>
                <a:lnTo>
                  <a:pt x="250" y="164"/>
                </a:lnTo>
                <a:lnTo>
                  <a:pt x="248" y="162"/>
                </a:lnTo>
                <a:lnTo>
                  <a:pt x="248" y="162"/>
                </a:lnTo>
                <a:lnTo>
                  <a:pt x="246" y="162"/>
                </a:lnTo>
                <a:lnTo>
                  <a:pt x="246" y="162"/>
                </a:lnTo>
                <a:close/>
                <a:moveTo>
                  <a:pt x="143" y="188"/>
                </a:moveTo>
                <a:lnTo>
                  <a:pt x="143" y="188"/>
                </a:lnTo>
                <a:lnTo>
                  <a:pt x="142" y="189"/>
                </a:lnTo>
                <a:lnTo>
                  <a:pt x="139" y="191"/>
                </a:lnTo>
                <a:lnTo>
                  <a:pt x="139" y="191"/>
                </a:lnTo>
                <a:lnTo>
                  <a:pt x="135" y="192"/>
                </a:lnTo>
                <a:lnTo>
                  <a:pt x="132" y="191"/>
                </a:lnTo>
                <a:lnTo>
                  <a:pt x="132" y="191"/>
                </a:lnTo>
                <a:lnTo>
                  <a:pt x="130" y="194"/>
                </a:lnTo>
                <a:lnTo>
                  <a:pt x="130" y="194"/>
                </a:lnTo>
                <a:lnTo>
                  <a:pt x="129" y="196"/>
                </a:lnTo>
                <a:lnTo>
                  <a:pt x="129" y="196"/>
                </a:lnTo>
                <a:lnTo>
                  <a:pt x="128" y="199"/>
                </a:lnTo>
                <a:lnTo>
                  <a:pt x="128" y="199"/>
                </a:lnTo>
                <a:lnTo>
                  <a:pt x="130" y="199"/>
                </a:lnTo>
                <a:lnTo>
                  <a:pt x="132" y="201"/>
                </a:lnTo>
                <a:lnTo>
                  <a:pt x="132" y="201"/>
                </a:lnTo>
                <a:lnTo>
                  <a:pt x="133" y="199"/>
                </a:lnTo>
                <a:lnTo>
                  <a:pt x="135" y="196"/>
                </a:lnTo>
                <a:lnTo>
                  <a:pt x="135" y="196"/>
                </a:lnTo>
                <a:lnTo>
                  <a:pt x="138" y="196"/>
                </a:lnTo>
                <a:lnTo>
                  <a:pt x="139" y="196"/>
                </a:lnTo>
                <a:lnTo>
                  <a:pt x="139" y="196"/>
                </a:lnTo>
                <a:lnTo>
                  <a:pt x="143" y="198"/>
                </a:lnTo>
                <a:lnTo>
                  <a:pt x="143" y="198"/>
                </a:lnTo>
                <a:lnTo>
                  <a:pt x="145" y="192"/>
                </a:lnTo>
                <a:lnTo>
                  <a:pt x="145" y="192"/>
                </a:lnTo>
                <a:lnTo>
                  <a:pt x="145" y="191"/>
                </a:lnTo>
                <a:lnTo>
                  <a:pt x="145" y="191"/>
                </a:lnTo>
                <a:lnTo>
                  <a:pt x="143" y="188"/>
                </a:lnTo>
                <a:lnTo>
                  <a:pt x="143" y="188"/>
                </a:lnTo>
                <a:close/>
                <a:moveTo>
                  <a:pt x="99" y="223"/>
                </a:moveTo>
                <a:lnTo>
                  <a:pt x="99" y="223"/>
                </a:lnTo>
                <a:lnTo>
                  <a:pt x="99" y="221"/>
                </a:lnTo>
                <a:lnTo>
                  <a:pt x="98" y="218"/>
                </a:lnTo>
                <a:lnTo>
                  <a:pt x="98" y="218"/>
                </a:lnTo>
                <a:lnTo>
                  <a:pt x="94" y="215"/>
                </a:lnTo>
                <a:lnTo>
                  <a:pt x="88" y="213"/>
                </a:lnTo>
                <a:lnTo>
                  <a:pt x="88" y="213"/>
                </a:lnTo>
                <a:lnTo>
                  <a:pt x="86" y="215"/>
                </a:lnTo>
                <a:lnTo>
                  <a:pt x="86" y="215"/>
                </a:lnTo>
                <a:lnTo>
                  <a:pt x="86" y="218"/>
                </a:lnTo>
                <a:lnTo>
                  <a:pt x="88" y="219"/>
                </a:lnTo>
                <a:lnTo>
                  <a:pt x="88" y="219"/>
                </a:lnTo>
                <a:lnTo>
                  <a:pt x="89" y="221"/>
                </a:lnTo>
                <a:lnTo>
                  <a:pt x="89" y="221"/>
                </a:lnTo>
                <a:lnTo>
                  <a:pt x="96" y="223"/>
                </a:lnTo>
                <a:lnTo>
                  <a:pt x="96" y="223"/>
                </a:lnTo>
                <a:lnTo>
                  <a:pt x="99" y="223"/>
                </a:lnTo>
                <a:lnTo>
                  <a:pt x="99" y="223"/>
                </a:lnTo>
                <a:close/>
                <a:moveTo>
                  <a:pt x="182" y="174"/>
                </a:moveTo>
                <a:lnTo>
                  <a:pt x="182" y="174"/>
                </a:lnTo>
                <a:lnTo>
                  <a:pt x="182" y="174"/>
                </a:lnTo>
                <a:lnTo>
                  <a:pt x="182" y="174"/>
                </a:lnTo>
                <a:lnTo>
                  <a:pt x="180" y="172"/>
                </a:lnTo>
                <a:lnTo>
                  <a:pt x="180" y="172"/>
                </a:lnTo>
                <a:lnTo>
                  <a:pt x="175" y="169"/>
                </a:lnTo>
                <a:lnTo>
                  <a:pt x="169" y="168"/>
                </a:lnTo>
                <a:lnTo>
                  <a:pt x="169" y="168"/>
                </a:lnTo>
                <a:lnTo>
                  <a:pt x="169" y="168"/>
                </a:lnTo>
                <a:lnTo>
                  <a:pt x="169" y="168"/>
                </a:lnTo>
                <a:lnTo>
                  <a:pt x="169" y="168"/>
                </a:lnTo>
                <a:lnTo>
                  <a:pt x="167" y="171"/>
                </a:lnTo>
                <a:lnTo>
                  <a:pt x="167" y="171"/>
                </a:lnTo>
                <a:lnTo>
                  <a:pt x="169" y="172"/>
                </a:lnTo>
                <a:lnTo>
                  <a:pt x="169" y="172"/>
                </a:lnTo>
                <a:lnTo>
                  <a:pt x="170" y="176"/>
                </a:lnTo>
                <a:lnTo>
                  <a:pt x="170" y="176"/>
                </a:lnTo>
                <a:lnTo>
                  <a:pt x="170" y="178"/>
                </a:lnTo>
                <a:lnTo>
                  <a:pt x="170" y="178"/>
                </a:lnTo>
                <a:lnTo>
                  <a:pt x="175" y="178"/>
                </a:lnTo>
                <a:lnTo>
                  <a:pt x="175" y="178"/>
                </a:lnTo>
                <a:lnTo>
                  <a:pt x="177" y="178"/>
                </a:lnTo>
                <a:lnTo>
                  <a:pt x="177" y="178"/>
                </a:lnTo>
                <a:lnTo>
                  <a:pt x="182" y="174"/>
                </a:lnTo>
                <a:lnTo>
                  <a:pt x="182" y="174"/>
                </a:lnTo>
                <a:close/>
                <a:moveTo>
                  <a:pt x="126" y="266"/>
                </a:moveTo>
                <a:lnTo>
                  <a:pt x="126" y="266"/>
                </a:lnTo>
                <a:lnTo>
                  <a:pt x="128" y="265"/>
                </a:lnTo>
                <a:lnTo>
                  <a:pt x="128" y="265"/>
                </a:lnTo>
                <a:lnTo>
                  <a:pt x="130" y="257"/>
                </a:lnTo>
                <a:lnTo>
                  <a:pt x="130" y="257"/>
                </a:lnTo>
                <a:lnTo>
                  <a:pt x="130" y="256"/>
                </a:lnTo>
                <a:lnTo>
                  <a:pt x="128" y="255"/>
                </a:lnTo>
                <a:lnTo>
                  <a:pt x="128" y="255"/>
                </a:lnTo>
                <a:lnTo>
                  <a:pt x="123" y="255"/>
                </a:lnTo>
                <a:lnTo>
                  <a:pt x="123" y="255"/>
                </a:lnTo>
                <a:lnTo>
                  <a:pt x="122" y="255"/>
                </a:lnTo>
                <a:lnTo>
                  <a:pt x="121" y="256"/>
                </a:lnTo>
                <a:lnTo>
                  <a:pt x="121" y="256"/>
                </a:lnTo>
                <a:lnTo>
                  <a:pt x="121" y="260"/>
                </a:lnTo>
                <a:lnTo>
                  <a:pt x="121" y="260"/>
                </a:lnTo>
                <a:lnTo>
                  <a:pt x="121" y="263"/>
                </a:lnTo>
                <a:lnTo>
                  <a:pt x="122" y="265"/>
                </a:lnTo>
                <a:lnTo>
                  <a:pt x="122" y="265"/>
                </a:lnTo>
                <a:lnTo>
                  <a:pt x="126" y="266"/>
                </a:lnTo>
                <a:lnTo>
                  <a:pt x="126" y="266"/>
                </a:lnTo>
                <a:close/>
                <a:moveTo>
                  <a:pt x="207" y="246"/>
                </a:moveTo>
                <a:lnTo>
                  <a:pt x="207" y="246"/>
                </a:lnTo>
                <a:lnTo>
                  <a:pt x="207" y="250"/>
                </a:lnTo>
                <a:lnTo>
                  <a:pt x="206" y="255"/>
                </a:lnTo>
                <a:lnTo>
                  <a:pt x="206" y="255"/>
                </a:lnTo>
                <a:lnTo>
                  <a:pt x="209" y="255"/>
                </a:lnTo>
                <a:lnTo>
                  <a:pt x="209" y="255"/>
                </a:lnTo>
                <a:lnTo>
                  <a:pt x="213" y="255"/>
                </a:lnTo>
                <a:lnTo>
                  <a:pt x="213" y="255"/>
                </a:lnTo>
                <a:lnTo>
                  <a:pt x="214" y="253"/>
                </a:lnTo>
                <a:lnTo>
                  <a:pt x="214" y="253"/>
                </a:lnTo>
                <a:lnTo>
                  <a:pt x="214" y="252"/>
                </a:lnTo>
                <a:lnTo>
                  <a:pt x="214" y="252"/>
                </a:lnTo>
                <a:lnTo>
                  <a:pt x="217" y="243"/>
                </a:lnTo>
                <a:lnTo>
                  <a:pt x="217" y="243"/>
                </a:lnTo>
                <a:lnTo>
                  <a:pt x="217" y="242"/>
                </a:lnTo>
                <a:lnTo>
                  <a:pt x="216" y="242"/>
                </a:lnTo>
                <a:lnTo>
                  <a:pt x="216" y="242"/>
                </a:lnTo>
                <a:lnTo>
                  <a:pt x="216" y="240"/>
                </a:lnTo>
                <a:lnTo>
                  <a:pt x="216" y="240"/>
                </a:lnTo>
                <a:lnTo>
                  <a:pt x="216" y="242"/>
                </a:lnTo>
                <a:lnTo>
                  <a:pt x="216" y="242"/>
                </a:lnTo>
                <a:lnTo>
                  <a:pt x="213" y="245"/>
                </a:lnTo>
                <a:lnTo>
                  <a:pt x="213" y="245"/>
                </a:lnTo>
                <a:lnTo>
                  <a:pt x="211" y="246"/>
                </a:lnTo>
                <a:lnTo>
                  <a:pt x="209" y="246"/>
                </a:lnTo>
                <a:lnTo>
                  <a:pt x="209" y="246"/>
                </a:lnTo>
                <a:lnTo>
                  <a:pt x="207" y="246"/>
                </a:lnTo>
                <a:lnTo>
                  <a:pt x="207" y="246"/>
                </a:lnTo>
                <a:close/>
                <a:moveTo>
                  <a:pt x="162" y="194"/>
                </a:moveTo>
                <a:lnTo>
                  <a:pt x="162" y="194"/>
                </a:lnTo>
                <a:lnTo>
                  <a:pt x="162" y="189"/>
                </a:lnTo>
                <a:lnTo>
                  <a:pt x="162" y="189"/>
                </a:lnTo>
                <a:lnTo>
                  <a:pt x="162" y="186"/>
                </a:lnTo>
                <a:lnTo>
                  <a:pt x="162" y="186"/>
                </a:lnTo>
                <a:lnTo>
                  <a:pt x="157" y="186"/>
                </a:lnTo>
                <a:lnTo>
                  <a:pt x="157" y="186"/>
                </a:lnTo>
                <a:lnTo>
                  <a:pt x="155" y="186"/>
                </a:lnTo>
                <a:lnTo>
                  <a:pt x="155" y="186"/>
                </a:lnTo>
                <a:lnTo>
                  <a:pt x="152" y="189"/>
                </a:lnTo>
                <a:lnTo>
                  <a:pt x="149" y="194"/>
                </a:lnTo>
                <a:lnTo>
                  <a:pt x="149" y="194"/>
                </a:lnTo>
                <a:lnTo>
                  <a:pt x="152" y="195"/>
                </a:lnTo>
                <a:lnTo>
                  <a:pt x="156" y="195"/>
                </a:lnTo>
                <a:lnTo>
                  <a:pt x="160" y="195"/>
                </a:lnTo>
                <a:lnTo>
                  <a:pt x="162" y="194"/>
                </a:lnTo>
                <a:lnTo>
                  <a:pt x="162" y="194"/>
                </a:lnTo>
                <a:close/>
                <a:moveTo>
                  <a:pt x="95" y="235"/>
                </a:moveTo>
                <a:lnTo>
                  <a:pt x="95" y="235"/>
                </a:lnTo>
                <a:lnTo>
                  <a:pt x="94" y="235"/>
                </a:lnTo>
                <a:lnTo>
                  <a:pt x="94" y="235"/>
                </a:lnTo>
                <a:lnTo>
                  <a:pt x="88" y="233"/>
                </a:lnTo>
                <a:lnTo>
                  <a:pt x="88" y="233"/>
                </a:lnTo>
                <a:lnTo>
                  <a:pt x="84" y="233"/>
                </a:lnTo>
                <a:lnTo>
                  <a:pt x="84" y="233"/>
                </a:lnTo>
                <a:lnTo>
                  <a:pt x="82" y="233"/>
                </a:lnTo>
                <a:lnTo>
                  <a:pt x="81" y="235"/>
                </a:lnTo>
                <a:lnTo>
                  <a:pt x="81" y="236"/>
                </a:lnTo>
                <a:lnTo>
                  <a:pt x="81" y="238"/>
                </a:lnTo>
                <a:lnTo>
                  <a:pt x="81" y="238"/>
                </a:lnTo>
                <a:lnTo>
                  <a:pt x="85" y="240"/>
                </a:lnTo>
                <a:lnTo>
                  <a:pt x="89" y="240"/>
                </a:lnTo>
                <a:lnTo>
                  <a:pt x="89" y="240"/>
                </a:lnTo>
                <a:lnTo>
                  <a:pt x="92" y="238"/>
                </a:lnTo>
                <a:lnTo>
                  <a:pt x="95" y="235"/>
                </a:lnTo>
                <a:lnTo>
                  <a:pt x="95" y="235"/>
                </a:lnTo>
                <a:close/>
                <a:moveTo>
                  <a:pt x="206" y="184"/>
                </a:moveTo>
                <a:lnTo>
                  <a:pt x="206" y="184"/>
                </a:lnTo>
                <a:lnTo>
                  <a:pt x="204" y="185"/>
                </a:lnTo>
                <a:lnTo>
                  <a:pt x="204" y="185"/>
                </a:lnTo>
                <a:lnTo>
                  <a:pt x="203" y="188"/>
                </a:lnTo>
                <a:lnTo>
                  <a:pt x="203" y="191"/>
                </a:lnTo>
                <a:lnTo>
                  <a:pt x="203" y="191"/>
                </a:lnTo>
                <a:lnTo>
                  <a:pt x="206" y="194"/>
                </a:lnTo>
                <a:lnTo>
                  <a:pt x="206" y="194"/>
                </a:lnTo>
                <a:lnTo>
                  <a:pt x="209" y="194"/>
                </a:lnTo>
                <a:lnTo>
                  <a:pt x="211" y="192"/>
                </a:lnTo>
                <a:lnTo>
                  <a:pt x="211" y="192"/>
                </a:lnTo>
                <a:lnTo>
                  <a:pt x="214" y="186"/>
                </a:lnTo>
                <a:lnTo>
                  <a:pt x="214" y="186"/>
                </a:lnTo>
                <a:lnTo>
                  <a:pt x="214" y="186"/>
                </a:lnTo>
                <a:lnTo>
                  <a:pt x="213" y="185"/>
                </a:lnTo>
                <a:lnTo>
                  <a:pt x="213" y="185"/>
                </a:lnTo>
                <a:lnTo>
                  <a:pt x="213" y="185"/>
                </a:lnTo>
                <a:lnTo>
                  <a:pt x="213" y="185"/>
                </a:lnTo>
                <a:lnTo>
                  <a:pt x="206" y="184"/>
                </a:lnTo>
                <a:lnTo>
                  <a:pt x="206" y="184"/>
                </a:lnTo>
                <a:close/>
                <a:moveTo>
                  <a:pt x="227" y="142"/>
                </a:moveTo>
                <a:lnTo>
                  <a:pt x="227" y="142"/>
                </a:lnTo>
                <a:lnTo>
                  <a:pt x="226" y="141"/>
                </a:lnTo>
                <a:lnTo>
                  <a:pt x="226" y="140"/>
                </a:lnTo>
                <a:lnTo>
                  <a:pt x="226" y="140"/>
                </a:lnTo>
                <a:lnTo>
                  <a:pt x="227" y="137"/>
                </a:lnTo>
                <a:lnTo>
                  <a:pt x="229" y="137"/>
                </a:lnTo>
                <a:lnTo>
                  <a:pt x="229" y="137"/>
                </a:lnTo>
                <a:lnTo>
                  <a:pt x="234" y="140"/>
                </a:lnTo>
                <a:lnTo>
                  <a:pt x="234" y="140"/>
                </a:lnTo>
                <a:lnTo>
                  <a:pt x="234" y="140"/>
                </a:lnTo>
                <a:lnTo>
                  <a:pt x="234" y="140"/>
                </a:lnTo>
                <a:lnTo>
                  <a:pt x="236" y="135"/>
                </a:lnTo>
                <a:lnTo>
                  <a:pt x="236" y="135"/>
                </a:lnTo>
                <a:lnTo>
                  <a:pt x="229" y="135"/>
                </a:lnTo>
                <a:lnTo>
                  <a:pt x="223" y="131"/>
                </a:lnTo>
                <a:lnTo>
                  <a:pt x="223" y="131"/>
                </a:lnTo>
                <a:lnTo>
                  <a:pt x="223" y="131"/>
                </a:lnTo>
                <a:lnTo>
                  <a:pt x="223" y="131"/>
                </a:lnTo>
                <a:lnTo>
                  <a:pt x="220" y="137"/>
                </a:lnTo>
                <a:lnTo>
                  <a:pt x="220" y="142"/>
                </a:lnTo>
                <a:lnTo>
                  <a:pt x="220" y="142"/>
                </a:lnTo>
                <a:lnTo>
                  <a:pt x="220" y="144"/>
                </a:lnTo>
                <a:lnTo>
                  <a:pt x="220" y="144"/>
                </a:lnTo>
                <a:lnTo>
                  <a:pt x="227" y="142"/>
                </a:lnTo>
                <a:lnTo>
                  <a:pt x="227" y="142"/>
                </a:lnTo>
                <a:close/>
                <a:moveTo>
                  <a:pt x="179" y="125"/>
                </a:moveTo>
                <a:lnTo>
                  <a:pt x="179" y="125"/>
                </a:lnTo>
                <a:lnTo>
                  <a:pt x="179" y="125"/>
                </a:lnTo>
                <a:lnTo>
                  <a:pt x="179" y="125"/>
                </a:lnTo>
                <a:lnTo>
                  <a:pt x="179" y="122"/>
                </a:lnTo>
                <a:lnTo>
                  <a:pt x="179" y="122"/>
                </a:lnTo>
                <a:lnTo>
                  <a:pt x="180" y="121"/>
                </a:lnTo>
                <a:lnTo>
                  <a:pt x="182" y="121"/>
                </a:lnTo>
                <a:lnTo>
                  <a:pt x="182" y="121"/>
                </a:lnTo>
                <a:lnTo>
                  <a:pt x="183" y="121"/>
                </a:lnTo>
                <a:lnTo>
                  <a:pt x="183" y="121"/>
                </a:lnTo>
                <a:lnTo>
                  <a:pt x="184" y="118"/>
                </a:lnTo>
                <a:lnTo>
                  <a:pt x="184" y="118"/>
                </a:lnTo>
                <a:lnTo>
                  <a:pt x="183" y="117"/>
                </a:lnTo>
                <a:lnTo>
                  <a:pt x="183" y="117"/>
                </a:lnTo>
                <a:lnTo>
                  <a:pt x="183" y="117"/>
                </a:lnTo>
                <a:lnTo>
                  <a:pt x="182" y="115"/>
                </a:lnTo>
                <a:lnTo>
                  <a:pt x="182" y="115"/>
                </a:lnTo>
                <a:lnTo>
                  <a:pt x="176" y="115"/>
                </a:lnTo>
                <a:lnTo>
                  <a:pt x="176" y="115"/>
                </a:lnTo>
                <a:lnTo>
                  <a:pt x="173" y="115"/>
                </a:lnTo>
                <a:lnTo>
                  <a:pt x="173" y="115"/>
                </a:lnTo>
                <a:lnTo>
                  <a:pt x="173" y="120"/>
                </a:lnTo>
                <a:lnTo>
                  <a:pt x="173" y="120"/>
                </a:lnTo>
                <a:lnTo>
                  <a:pt x="172" y="121"/>
                </a:lnTo>
                <a:lnTo>
                  <a:pt x="172" y="121"/>
                </a:lnTo>
                <a:lnTo>
                  <a:pt x="172" y="122"/>
                </a:lnTo>
                <a:lnTo>
                  <a:pt x="172" y="122"/>
                </a:lnTo>
                <a:lnTo>
                  <a:pt x="175" y="125"/>
                </a:lnTo>
                <a:lnTo>
                  <a:pt x="179" y="125"/>
                </a:lnTo>
                <a:lnTo>
                  <a:pt x="179" y="125"/>
                </a:lnTo>
                <a:close/>
                <a:moveTo>
                  <a:pt x="105" y="226"/>
                </a:moveTo>
                <a:lnTo>
                  <a:pt x="105" y="226"/>
                </a:lnTo>
                <a:lnTo>
                  <a:pt x="106" y="228"/>
                </a:lnTo>
                <a:lnTo>
                  <a:pt x="106" y="228"/>
                </a:lnTo>
                <a:lnTo>
                  <a:pt x="108" y="228"/>
                </a:lnTo>
                <a:lnTo>
                  <a:pt x="108" y="228"/>
                </a:lnTo>
                <a:lnTo>
                  <a:pt x="108" y="228"/>
                </a:lnTo>
                <a:lnTo>
                  <a:pt x="108" y="228"/>
                </a:lnTo>
                <a:lnTo>
                  <a:pt x="115" y="228"/>
                </a:lnTo>
                <a:lnTo>
                  <a:pt x="115" y="228"/>
                </a:lnTo>
                <a:lnTo>
                  <a:pt x="116" y="228"/>
                </a:lnTo>
                <a:lnTo>
                  <a:pt x="116" y="228"/>
                </a:lnTo>
                <a:lnTo>
                  <a:pt x="118" y="225"/>
                </a:lnTo>
                <a:lnTo>
                  <a:pt x="119" y="221"/>
                </a:lnTo>
                <a:lnTo>
                  <a:pt x="119" y="221"/>
                </a:lnTo>
                <a:lnTo>
                  <a:pt x="115" y="219"/>
                </a:lnTo>
                <a:lnTo>
                  <a:pt x="112" y="216"/>
                </a:lnTo>
                <a:lnTo>
                  <a:pt x="112" y="216"/>
                </a:lnTo>
                <a:lnTo>
                  <a:pt x="112" y="219"/>
                </a:lnTo>
                <a:lnTo>
                  <a:pt x="111" y="222"/>
                </a:lnTo>
                <a:lnTo>
                  <a:pt x="111" y="222"/>
                </a:lnTo>
                <a:lnTo>
                  <a:pt x="108" y="223"/>
                </a:lnTo>
                <a:lnTo>
                  <a:pt x="105" y="226"/>
                </a:lnTo>
                <a:lnTo>
                  <a:pt x="105" y="226"/>
                </a:lnTo>
                <a:close/>
                <a:moveTo>
                  <a:pt x="184" y="221"/>
                </a:moveTo>
                <a:lnTo>
                  <a:pt x="184" y="221"/>
                </a:lnTo>
                <a:lnTo>
                  <a:pt x="183" y="221"/>
                </a:lnTo>
                <a:lnTo>
                  <a:pt x="183" y="221"/>
                </a:lnTo>
                <a:lnTo>
                  <a:pt x="173" y="219"/>
                </a:lnTo>
                <a:lnTo>
                  <a:pt x="173" y="219"/>
                </a:lnTo>
                <a:lnTo>
                  <a:pt x="172" y="219"/>
                </a:lnTo>
                <a:lnTo>
                  <a:pt x="172" y="219"/>
                </a:lnTo>
                <a:lnTo>
                  <a:pt x="170" y="221"/>
                </a:lnTo>
                <a:lnTo>
                  <a:pt x="170" y="221"/>
                </a:lnTo>
                <a:lnTo>
                  <a:pt x="170" y="221"/>
                </a:lnTo>
                <a:lnTo>
                  <a:pt x="170" y="221"/>
                </a:lnTo>
                <a:lnTo>
                  <a:pt x="175" y="222"/>
                </a:lnTo>
                <a:lnTo>
                  <a:pt x="175" y="225"/>
                </a:lnTo>
                <a:lnTo>
                  <a:pt x="175" y="228"/>
                </a:lnTo>
                <a:lnTo>
                  <a:pt x="175" y="228"/>
                </a:lnTo>
                <a:lnTo>
                  <a:pt x="175" y="229"/>
                </a:lnTo>
                <a:lnTo>
                  <a:pt x="175" y="229"/>
                </a:lnTo>
                <a:lnTo>
                  <a:pt x="179" y="230"/>
                </a:lnTo>
                <a:lnTo>
                  <a:pt x="179" y="230"/>
                </a:lnTo>
                <a:lnTo>
                  <a:pt x="182" y="226"/>
                </a:lnTo>
                <a:lnTo>
                  <a:pt x="184" y="221"/>
                </a:lnTo>
                <a:lnTo>
                  <a:pt x="184" y="221"/>
                </a:lnTo>
                <a:close/>
                <a:moveTo>
                  <a:pt x="89" y="243"/>
                </a:moveTo>
                <a:lnTo>
                  <a:pt x="89" y="243"/>
                </a:lnTo>
                <a:lnTo>
                  <a:pt x="91" y="246"/>
                </a:lnTo>
                <a:lnTo>
                  <a:pt x="91" y="246"/>
                </a:lnTo>
                <a:lnTo>
                  <a:pt x="92" y="249"/>
                </a:lnTo>
                <a:lnTo>
                  <a:pt x="92" y="249"/>
                </a:lnTo>
                <a:lnTo>
                  <a:pt x="98" y="250"/>
                </a:lnTo>
                <a:lnTo>
                  <a:pt x="98" y="250"/>
                </a:lnTo>
                <a:lnTo>
                  <a:pt x="99" y="249"/>
                </a:lnTo>
                <a:lnTo>
                  <a:pt x="99" y="249"/>
                </a:lnTo>
                <a:lnTo>
                  <a:pt x="99" y="246"/>
                </a:lnTo>
                <a:lnTo>
                  <a:pt x="99" y="246"/>
                </a:lnTo>
                <a:lnTo>
                  <a:pt x="98" y="240"/>
                </a:lnTo>
                <a:lnTo>
                  <a:pt x="98" y="240"/>
                </a:lnTo>
                <a:lnTo>
                  <a:pt x="98" y="238"/>
                </a:lnTo>
                <a:lnTo>
                  <a:pt x="98" y="238"/>
                </a:lnTo>
                <a:lnTo>
                  <a:pt x="98" y="236"/>
                </a:lnTo>
                <a:lnTo>
                  <a:pt x="96" y="236"/>
                </a:lnTo>
                <a:lnTo>
                  <a:pt x="96" y="236"/>
                </a:lnTo>
                <a:lnTo>
                  <a:pt x="94" y="240"/>
                </a:lnTo>
                <a:lnTo>
                  <a:pt x="89" y="243"/>
                </a:lnTo>
                <a:lnTo>
                  <a:pt x="89" y="243"/>
                </a:lnTo>
                <a:close/>
                <a:moveTo>
                  <a:pt x="179" y="132"/>
                </a:moveTo>
                <a:lnTo>
                  <a:pt x="179" y="132"/>
                </a:lnTo>
                <a:lnTo>
                  <a:pt x="179" y="131"/>
                </a:lnTo>
                <a:lnTo>
                  <a:pt x="177" y="130"/>
                </a:lnTo>
                <a:lnTo>
                  <a:pt x="177" y="130"/>
                </a:lnTo>
                <a:lnTo>
                  <a:pt x="175" y="128"/>
                </a:lnTo>
                <a:lnTo>
                  <a:pt x="175" y="128"/>
                </a:lnTo>
                <a:lnTo>
                  <a:pt x="172" y="127"/>
                </a:lnTo>
                <a:lnTo>
                  <a:pt x="172" y="127"/>
                </a:lnTo>
                <a:lnTo>
                  <a:pt x="167" y="128"/>
                </a:lnTo>
                <a:lnTo>
                  <a:pt x="165" y="131"/>
                </a:lnTo>
                <a:lnTo>
                  <a:pt x="165" y="131"/>
                </a:lnTo>
                <a:lnTo>
                  <a:pt x="166" y="132"/>
                </a:lnTo>
                <a:lnTo>
                  <a:pt x="167" y="134"/>
                </a:lnTo>
                <a:lnTo>
                  <a:pt x="173" y="135"/>
                </a:lnTo>
                <a:lnTo>
                  <a:pt x="173" y="135"/>
                </a:lnTo>
                <a:lnTo>
                  <a:pt x="176" y="134"/>
                </a:lnTo>
                <a:lnTo>
                  <a:pt x="179" y="132"/>
                </a:lnTo>
                <a:lnTo>
                  <a:pt x="179" y="132"/>
                </a:lnTo>
                <a:close/>
                <a:moveTo>
                  <a:pt x="135" y="242"/>
                </a:moveTo>
                <a:lnTo>
                  <a:pt x="135" y="242"/>
                </a:lnTo>
                <a:lnTo>
                  <a:pt x="133" y="242"/>
                </a:lnTo>
                <a:lnTo>
                  <a:pt x="133" y="242"/>
                </a:lnTo>
                <a:lnTo>
                  <a:pt x="125" y="240"/>
                </a:lnTo>
                <a:lnTo>
                  <a:pt x="125" y="240"/>
                </a:lnTo>
                <a:lnTo>
                  <a:pt x="122" y="240"/>
                </a:lnTo>
                <a:lnTo>
                  <a:pt x="122" y="240"/>
                </a:lnTo>
                <a:lnTo>
                  <a:pt x="121" y="242"/>
                </a:lnTo>
                <a:lnTo>
                  <a:pt x="122" y="245"/>
                </a:lnTo>
                <a:lnTo>
                  <a:pt x="122" y="245"/>
                </a:lnTo>
                <a:lnTo>
                  <a:pt x="123" y="246"/>
                </a:lnTo>
                <a:lnTo>
                  <a:pt x="123" y="246"/>
                </a:lnTo>
                <a:lnTo>
                  <a:pt x="128" y="248"/>
                </a:lnTo>
                <a:lnTo>
                  <a:pt x="128" y="248"/>
                </a:lnTo>
                <a:lnTo>
                  <a:pt x="130" y="248"/>
                </a:lnTo>
                <a:lnTo>
                  <a:pt x="132" y="246"/>
                </a:lnTo>
                <a:lnTo>
                  <a:pt x="132" y="246"/>
                </a:lnTo>
                <a:lnTo>
                  <a:pt x="135" y="242"/>
                </a:lnTo>
                <a:lnTo>
                  <a:pt x="135" y="242"/>
                </a:lnTo>
                <a:close/>
                <a:moveTo>
                  <a:pt x="209" y="235"/>
                </a:moveTo>
                <a:lnTo>
                  <a:pt x="209" y="235"/>
                </a:lnTo>
                <a:lnTo>
                  <a:pt x="206" y="235"/>
                </a:lnTo>
                <a:lnTo>
                  <a:pt x="204" y="236"/>
                </a:lnTo>
                <a:lnTo>
                  <a:pt x="204" y="236"/>
                </a:lnTo>
                <a:lnTo>
                  <a:pt x="204" y="239"/>
                </a:lnTo>
                <a:lnTo>
                  <a:pt x="204" y="239"/>
                </a:lnTo>
                <a:lnTo>
                  <a:pt x="204" y="240"/>
                </a:lnTo>
                <a:lnTo>
                  <a:pt x="206" y="242"/>
                </a:lnTo>
                <a:lnTo>
                  <a:pt x="206" y="242"/>
                </a:lnTo>
                <a:lnTo>
                  <a:pt x="206" y="243"/>
                </a:lnTo>
                <a:lnTo>
                  <a:pt x="206" y="243"/>
                </a:lnTo>
                <a:lnTo>
                  <a:pt x="209" y="243"/>
                </a:lnTo>
                <a:lnTo>
                  <a:pt x="209" y="243"/>
                </a:lnTo>
                <a:lnTo>
                  <a:pt x="210" y="243"/>
                </a:lnTo>
                <a:lnTo>
                  <a:pt x="211" y="243"/>
                </a:lnTo>
                <a:lnTo>
                  <a:pt x="211" y="243"/>
                </a:lnTo>
                <a:lnTo>
                  <a:pt x="213" y="240"/>
                </a:lnTo>
                <a:lnTo>
                  <a:pt x="213" y="240"/>
                </a:lnTo>
                <a:lnTo>
                  <a:pt x="214" y="239"/>
                </a:lnTo>
                <a:lnTo>
                  <a:pt x="214" y="238"/>
                </a:lnTo>
                <a:lnTo>
                  <a:pt x="214" y="238"/>
                </a:lnTo>
                <a:lnTo>
                  <a:pt x="214" y="236"/>
                </a:lnTo>
                <a:lnTo>
                  <a:pt x="214" y="236"/>
                </a:lnTo>
                <a:lnTo>
                  <a:pt x="213" y="235"/>
                </a:lnTo>
                <a:lnTo>
                  <a:pt x="213" y="235"/>
                </a:lnTo>
                <a:lnTo>
                  <a:pt x="209" y="235"/>
                </a:lnTo>
                <a:lnTo>
                  <a:pt x="209" y="235"/>
                </a:lnTo>
                <a:close/>
                <a:moveTo>
                  <a:pt x="111" y="211"/>
                </a:moveTo>
                <a:lnTo>
                  <a:pt x="111" y="211"/>
                </a:lnTo>
                <a:lnTo>
                  <a:pt x="105" y="211"/>
                </a:lnTo>
                <a:lnTo>
                  <a:pt x="105" y="211"/>
                </a:lnTo>
                <a:lnTo>
                  <a:pt x="103" y="212"/>
                </a:lnTo>
                <a:lnTo>
                  <a:pt x="103" y="212"/>
                </a:lnTo>
                <a:lnTo>
                  <a:pt x="103" y="221"/>
                </a:lnTo>
                <a:lnTo>
                  <a:pt x="103" y="221"/>
                </a:lnTo>
                <a:lnTo>
                  <a:pt x="103" y="223"/>
                </a:lnTo>
                <a:lnTo>
                  <a:pt x="103" y="223"/>
                </a:lnTo>
                <a:lnTo>
                  <a:pt x="106" y="222"/>
                </a:lnTo>
                <a:lnTo>
                  <a:pt x="109" y="219"/>
                </a:lnTo>
                <a:lnTo>
                  <a:pt x="109" y="219"/>
                </a:lnTo>
                <a:lnTo>
                  <a:pt x="111" y="216"/>
                </a:lnTo>
                <a:lnTo>
                  <a:pt x="111" y="212"/>
                </a:lnTo>
                <a:lnTo>
                  <a:pt x="111" y="212"/>
                </a:lnTo>
                <a:lnTo>
                  <a:pt x="111" y="211"/>
                </a:lnTo>
                <a:lnTo>
                  <a:pt x="111" y="211"/>
                </a:lnTo>
                <a:close/>
                <a:moveTo>
                  <a:pt x="42" y="43"/>
                </a:moveTo>
                <a:lnTo>
                  <a:pt x="42" y="43"/>
                </a:lnTo>
                <a:lnTo>
                  <a:pt x="42" y="44"/>
                </a:lnTo>
                <a:lnTo>
                  <a:pt x="42" y="44"/>
                </a:lnTo>
                <a:lnTo>
                  <a:pt x="40" y="47"/>
                </a:lnTo>
                <a:lnTo>
                  <a:pt x="40" y="47"/>
                </a:lnTo>
                <a:lnTo>
                  <a:pt x="37" y="50"/>
                </a:lnTo>
                <a:lnTo>
                  <a:pt x="32" y="50"/>
                </a:lnTo>
                <a:lnTo>
                  <a:pt x="32" y="50"/>
                </a:lnTo>
                <a:lnTo>
                  <a:pt x="28" y="49"/>
                </a:lnTo>
                <a:lnTo>
                  <a:pt x="24" y="47"/>
                </a:lnTo>
                <a:lnTo>
                  <a:pt x="24" y="47"/>
                </a:lnTo>
                <a:lnTo>
                  <a:pt x="21" y="46"/>
                </a:lnTo>
                <a:lnTo>
                  <a:pt x="21" y="46"/>
                </a:lnTo>
                <a:lnTo>
                  <a:pt x="14" y="40"/>
                </a:lnTo>
                <a:lnTo>
                  <a:pt x="14" y="40"/>
                </a:lnTo>
                <a:lnTo>
                  <a:pt x="14" y="40"/>
                </a:lnTo>
                <a:lnTo>
                  <a:pt x="14" y="40"/>
                </a:lnTo>
                <a:lnTo>
                  <a:pt x="14" y="40"/>
                </a:lnTo>
                <a:lnTo>
                  <a:pt x="14" y="40"/>
                </a:lnTo>
                <a:lnTo>
                  <a:pt x="14" y="41"/>
                </a:lnTo>
                <a:lnTo>
                  <a:pt x="14" y="41"/>
                </a:lnTo>
                <a:lnTo>
                  <a:pt x="17" y="44"/>
                </a:lnTo>
                <a:lnTo>
                  <a:pt x="20" y="47"/>
                </a:lnTo>
                <a:lnTo>
                  <a:pt x="20" y="47"/>
                </a:lnTo>
                <a:lnTo>
                  <a:pt x="27" y="51"/>
                </a:lnTo>
                <a:lnTo>
                  <a:pt x="35" y="53"/>
                </a:lnTo>
                <a:lnTo>
                  <a:pt x="35" y="53"/>
                </a:lnTo>
                <a:lnTo>
                  <a:pt x="38" y="51"/>
                </a:lnTo>
                <a:lnTo>
                  <a:pt x="40" y="50"/>
                </a:lnTo>
                <a:lnTo>
                  <a:pt x="40" y="50"/>
                </a:lnTo>
                <a:lnTo>
                  <a:pt x="42" y="47"/>
                </a:lnTo>
                <a:lnTo>
                  <a:pt x="42" y="43"/>
                </a:lnTo>
                <a:lnTo>
                  <a:pt x="42" y="43"/>
                </a:lnTo>
                <a:close/>
                <a:moveTo>
                  <a:pt x="145" y="175"/>
                </a:moveTo>
                <a:lnTo>
                  <a:pt x="145" y="175"/>
                </a:lnTo>
                <a:lnTo>
                  <a:pt x="138" y="175"/>
                </a:lnTo>
                <a:lnTo>
                  <a:pt x="132" y="172"/>
                </a:lnTo>
                <a:lnTo>
                  <a:pt x="132" y="172"/>
                </a:lnTo>
                <a:lnTo>
                  <a:pt x="133" y="179"/>
                </a:lnTo>
                <a:lnTo>
                  <a:pt x="133" y="179"/>
                </a:lnTo>
                <a:lnTo>
                  <a:pt x="139" y="181"/>
                </a:lnTo>
                <a:lnTo>
                  <a:pt x="143" y="182"/>
                </a:lnTo>
                <a:lnTo>
                  <a:pt x="143" y="182"/>
                </a:lnTo>
                <a:lnTo>
                  <a:pt x="145" y="176"/>
                </a:lnTo>
                <a:lnTo>
                  <a:pt x="145" y="176"/>
                </a:lnTo>
                <a:lnTo>
                  <a:pt x="145" y="175"/>
                </a:lnTo>
                <a:lnTo>
                  <a:pt x="145" y="175"/>
                </a:lnTo>
                <a:close/>
                <a:moveTo>
                  <a:pt x="196" y="174"/>
                </a:moveTo>
                <a:lnTo>
                  <a:pt x="196" y="174"/>
                </a:lnTo>
                <a:lnTo>
                  <a:pt x="196" y="175"/>
                </a:lnTo>
                <a:lnTo>
                  <a:pt x="197" y="175"/>
                </a:lnTo>
                <a:lnTo>
                  <a:pt x="197" y="175"/>
                </a:lnTo>
                <a:lnTo>
                  <a:pt x="200" y="178"/>
                </a:lnTo>
                <a:lnTo>
                  <a:pt x="200" y="178"/>
                </a:lnTo>
                <a:lnTo>
                  <a:pt x="200" y="178"/>
                </a:lnTo>
                <a:lnTo>
                  <a:pt x="200" y="178"/>
                </a:lnTo>
                <a:lnTo>
                  <a:pt x="203" y="178"/>
                </a:lnTo>
                <a:lnTo>
                  <a:pt x="206" y="178"/>
                </a:lnTo>
                <a:lnTo>
                  <a:pt x="206" y="178"/>
                </a:lnTo>
                <a:lnTo>
                  <a:pt x="210" y="174"/>
                </a:lnTo>
                <a:lnTo>
                  <a:pt x="210" y="174"/>
                </a:lnTo>
                <a:lnTo>
                  <a:pt x="211" y="172"/>
                </a:lnTo>
                <a:lnTo>
                  <a:pt x="211" y="172"/>
                </a:lnTo>
                <a:lnTo>
                  <a:pt x="207" y="171"/>
                </a:lnTo>
                <a:lnTo>
                  <a:pt x="203" y="169"/>
                </a:lnTo>
                <a:lnTo>
                  <a:pt x="203" y="169"/>
                </a:lnTo>
                <a:lnTo>
                  <a:pt x="200" y="174"/>
                </a:lnTo>
                <a:lnTo>
                  <a:pt x="196" y="174"/>
                </a:lnTo>
                <a:lnTo>
                  <a:pt x="196" y="174"/>
                </a:lnTo>
                <a:close/>
                <a:moveTo>
                  <a:pt x="184" y="218"/>
                </a:moveTo>
                <a:lnTo>
                  <a:pt x="184" y="218"/>
                </a:lnTo>
                <a:lnTo>
                  <a:pt x="183" y="216"/>
                </a:lnTo>
                <a:lnTo>
                  <a:pt x="183" y="213"/>
                </a:lnTo>
                <a:lnTo>
                  <a:pt x="183" y="213"/>
                </a:lnTo>
                <a:lnTo>
                  <a:pt x="183" y="209"/>
                </a:lnTo>
                <a:lnTo>
                  <a:pt x="183" y="209"/>
                </a:lnTo>
                <a:lnTo>
                  <a:pt x="183" y="206"/>
                </a:lnTo>
                <a:lnTo>
                  <a:pt x="183" y="205"/>
                </a:lnTo>
                <a:lnTo>
                  <a:pt x="183" y="205"/>
                </a:lnTo>
                <a:lnTo>
                  <a:pt x="182" y="206"/>
                </a:lnTo>
                <a:lnTo>
                  <a:pt x="182" y="206"/>
                </a:lnTo>
                <a:lnTo>
                  <a:pt x="180" y="211"/>
                </a:lnTo>
                <a:lnTo>
                  <a:pt x="180" y="211"/>
                </a:lnTo>
                <a:lnTo>
                  <a:pt x="177" y="215"/>
                </a:lnTo>
                <a:lnTo>
                  <a:pt x="177" y="215"/>
                </a:lnTo>
                <a:lnTo>
                  <a:pt x="175" y="216"/>
                </a:lnTo>
                <a:lnTo>
                  <a:pt x="172" y="216"/>
                </a:lnTo>
                <a:lnTo>
                  <a:pt x="172" y="216"/>
                </a:lnTo>
                <a:lnTo>
                  <a:pt x="170" y="216"/>
                </a:lnTo>
                <a:lnTo>
                  <a:pt x="170" y="216"/>
                </a:lnTo>
                <a:lnTo>
                  <a:pt x="166" y="219"/>
                </a:lnTo>
                <a:lnTo>
                  <a:pt x="166" y="219"/>
                </a:lnTo>
                <a:lnTo>
                  <a:pt x="165" y="219"/>
                </a:lnTo>
                <a:lnTo>
                  <a:pt x="162" y="219"/>
                </a:lnTo>
                <a:lnTo>
                  <a:pt x="162" y="219"/>
                </a:lnTo>
                <a:lnTo>
                  <a:pt x="163" y="222"/>
                </a:lnTo>
                <a:lnTo>
                  <a:pt x="165" y="225"/>
                </a:lnTo>
                <a:lnTo>
                  <a:pt x="165" y="225"/>
                </a:lnTo>
                <a:lnTo>
                  <a:pt x="167" y="222"/>
                </a:lnTo>
                <a:lnTo>
                  <a:pt x="167" y="222"/>
                </a:lnTo>
                <a:lnTo>
                  <a:pt x="169" y="221"/>
                </a:lnTo>
                <a:lnTo>
                  <a:pt x="169" y="221"/>
                </a:lnTo>
                <a:lnTo>
                  <a:pt x="169" y="219"/>
                </a:lnTo>
                <a:lnTo>
                  <a:pt x="172" y="218"/>
                </a:lnTo>
                <a:lnTo>
                  <a:pt x="172" y="218"/>
                </a:lnTo>
                <a:lnTo>
                  <a:pt x="175" y="216"/>
                </a:lnTo>
                <a:lnTo>
                  <a:pt x="175" y="216"/>
                </a:lnTo>
                <a:lnTo>
                  <a:pt x="184" y="218"/>
                </a:lnTo>
                <a:lnTo>
                  <a:pt x="184" y="218"/>
                </a:lnTo>
                <a:close/>
                <a:moveTo>
                  <a:pt x="210" y="216"/>
                </a:moveTo>
                <a:lnTo>
                  <a:pt x="210" y="216"/>
                </a:lnTo>
                <a:lnTo>
                  <a:pt x="207" y="216"/>
                </a:lnTo>
                <a:lnTo>
                  <a:pt x="207" y="216"/>
                </a:lnTo>
                <a:lnTo>
                  <a:pt x="206" y="218"/>
                </a:lnTo>
                <a:lnTo>
                  <a:pt x="204" y="219"/>
                </a:lnTo>
                <a:lnTo>
                  <a:pt x="204" y="219"/>
                </a:lnTo>
                <a:lnTo>
                  <a:pt x="204" y="221"/>
                </a:lnTo>
                <a:lnTo>
                  <a:pt x="204" y="221"/>
                </a:lnTo>
                <a:lnTo>
                  <a:pt x="204" y="225"/>
                </a:lnTo>
                <a:lnTo>
                  <a:pt x="206" y="226"/>
                </a:lnTo>
                <a:lnTo>
                  <a:pt x="206" y="226"/>
                </a:lnTo>
                <a:lnTo>
                  <a:pt x="209" y="229"/>
                </a:lnTo>
                <a:lnTo>
                  <a:pt x="213" y="229"/>
                </a:lnTo>
                <a:lnTo>
                  <a:pt x="213" y="229"/>
                </a:lnTo>
                <a:lnTo>
                  <a:pt x="214" y="228"/>
                </a:lnTo>
                <a:lnTo>
                  <a:pt x="214" y="228"/>
                </a:lnTo>
                <a:lnTo>
                  <a:pt x="210" y="222"/>
                </a:lnTo>
                <a:lnTo>
                  <a:pt x="210" y="216"/>
                </a:lnTo>
                <a:lnTo>
                  <a:pt x="210" y="216"/>
                </a:lnTo>
                <a:close/>
                <a:moveTo>
                  <a:pt x="102" y="277"/>
                </a:moveTo>
                <a:lnTo>
                  <a:pt x="102" y="277"/>
                </a:lnTo>
                <a:lnTo>
                  <a:pt x="103" y="277"/>
                </a:lnTo>
                <a:lnTo>
                  <a:pt x="103" y="277"/>
                </a:lnTo>
                <a:lnTo>
                  <a:pt x="112" y="277"/>
                </a:lnTo>
                <a:lnTo>
                  <a:pt x="119" y="276"/>
                </a:lnTo>
                <a:lnTo>
                  <a:pt x="119" y="276"/>
                </a:lnTo>
                <a:lnTo>
                  <a:pt x="125" y="273"/>
                </a:lnTo>
                <a:lnTo>
                  <a:pt x="125" y="273"/>
                </a:lnTo>
                <a:lnTo>
                  <a:pt x="129" y="270"/>
                </a:lnTo>
                <a:lnTo>
                  <a:pt x="129" y="270"/>
                </a:lnTo>
                <a:lnTo>
                  <a:pt x="130" y="270"/>
                </a:lnTo>
                <a:lnTo>
                  <a:pt x="130" y="270"/>
                </a:lnTo>
                <a:lnTo>
                  <a:pt x="129" y="269"/>
                </a:lnTo>
                <a:lnTo>
                  <a:pt x="129" y="269"/>
                </a:lnTo>
                <a:lnTo>
                  <a:pt x="126" y="270"/>
                </a:lnTo>
                <a:lnTo>
                  <a:pt x="126" y="270"/>
                </a:lnTo>
                <a:lnTo>
                  <a:pt x="122" y="273"/>
                </a:lnTo>
                <a:lnTo>
                  <a:pt x="119" y="275"/>
                </a:lnTo>
                <a:lnTo>
                  <a:pt x="116" y="275"/>
                </a:lnTo>
                <a:lnTo>
                  <a:pt x="116" y="275"/>
                </a:lnTo>
                <a:lnTo>
                  <a:pt x="115" y="275"/>
                </a:lnTo>
                <a:lnTo>
                  <a:pt x="115" y="275"/>
                </a:lnTo>
                <a:lnTo>
                  <a:pt x="111" y="273"/>
                </a:lnTo>
                <a:lnTo>
                  <a:pt x="106" y="272"/>
                </a:lnTo>
                <a:lnTo>
                  <a:pt x="106" y="272"/>
                </a:lnTo>
                <a:lnTo>
                  <a:pt x="105" y="272"/>
                </a:lnTo>
                <a:lnTo>
                  <a:pt x="105" y="272"/>
                </a:lnTo>
                <a:lnTo>
                  <a:pt x="103" y="275"/>
                </a:lnTo>
                <a:lnTo>
                  <a:pt x="102" y="277"/>
                </a:lnTo>
                <a:lnTo>
                  <a:pt x="102" y="277"/>
                </a:lnTo>
                <a:close/>
                <a:moveTo>
                  <a:pt x="189" y="140"/>
                </a:moveTo>
                <a:lnTo>
                  <a:pt x="189" y="140"/>
                </a:lnTo>
                <a:lnTo>
                  <a:pt x="184" y="137"/>
                </a:lnTo>
                <a:lnTo>
                  <a:pt x="180" y="135"/>
                </a:lnTo>
                <a:lnTo>
                  <a:pt x="180" y="135"/>
                </a:lnTo>
                <a:lnTo>
                  <a:pt x="179" y="137"/>
                </a:lnTo>
                <a:lnTo>
                  <a:pt x="179" y="137"/>
                </a:lnTo>
                <a:lnTo>
                  <a:pt x="175" y="138"/>
                </a:lnTo>
                <a:lnTo>
                  <a:pt x="175" y="138"/>
                </a:lnTo>
                <a:lnTo>
                  <a:pt x="176" y="140"/>
                </a:lnTo>
                <a:lnTo>
                  <a:pt x="176" y="140"/>
                </a:lnTo>
                <a:lnTo>
                  <a:pt x="179" y="142"/>
                </a:lnTo>
                <a:lnTo>
                  <a:pt x="182" y="144"/>
                </a:lnTo>
                <a:lnTo>
                  <a:pt x="182" y="144"/>
                </a:lnTo>
                <a:lnTo>
                  <a:pt x="184" y="144"/>
                </a:lnTo>
                <a:lnTo>
                  <a:pt x="187" y="142"/>
                </a:lnTo>
                <a:lnTo>
                  <a:pt x="187" y="142"/>
                </a:lnTo>
                <a:lnTo>
                  <a:pt x="189" y="140"/>
                </a:lnTo>
                <a:lnTo>
                  <a:pt x="189" y="140"/>
                </a:lnTo>
                <a:close/>
                <a:moveTo>
                  <a:pt x="226" y="245"/>
                </a:moveTo>
                <a:lnTo>
                  <a:pt x="226" y="245"/>
                </a:lnTo>
                <a:lnTo>
                  <a:pt x="227" y="248"/>
                </a:lnTo>
                <a:lnTo>
                  <a:pt x="227" y="248"/>
                </a:lnTo>
                <a:lnTo>
                  <a:pt x="230" y="248"/>
                </a:lnTo>
                <a:lnTo>
                  <a:pt x="230" y="248"/>
                </a:lnTo>
                <a:lnTo>
                  <a:pt x="233" y="248"/>
                </a:lnTo>
                <a:lnTo>
                  <a:pt x="234" y="246"/>
                </a:lnTo>
                <a:lnTo>
                  <a:pt x="234" y="246"/>
                </a:lnTo>
                <a:lnTo>
                  <a:pt x="238" y="242"/>
                </a:lnTo>
                <a:lnTo>
                  <a:pt x="238" y="242"/>
                </a:lnTo>
                <a:lnTo>
                  <a:pt x="238" y="238"/>
                </a:lnTo>
                <a:lnTo>
                  <a:pt x="238" y="238"/>
                </a:lnTo>
                <a:lnTo>
                  <a:pt x="237" y="239"/>
                </a:lnTo>
                <a:lnTo>
                  <a:pt x="236" y="240"/>
                </a:lnTo>
                <a:lnTo>
                  <a:pt x="236" y="240"/>
                </a:lnTo>
                <a:lnTo>
                  <a:pt x="230" y="239"/>
                </a:lnTo>
                <a:lnTo>
                  <a:pt x="230" y="239"/>
                </a:lnTo>
                <a:lnTo>
                  <a:pt x="229" y="243"/>
                </a:lnTo>
                <a:lnTo>
                  <a:pt x="226" y="245"/>
                </a:lnTo>
                <a:lnTo>
                  <a:pt x="226" y="245"/>
                </a:lnTo>
                <a:close/>
                <a:moveTo>
                  <a:pt x="175" y="167"/>
                </a:moveTo>
                <a:lnTo>
                  <a:pt x="175" y="167"/>
                </a:lnTo>
                <a:lnTo>
                  <a:pt x="179" y="168"/>
                </a:lnTo>
                <a:lnTo>
                  <a:pt x="179" y="168"/>
                </a:lnTo>
                <a:lnTo>
                  <a:pt x="183" y="171"/>
                </a:lnTo>
                <a:lnTo>
                  <a:pt x="183" y="171"/>
                </a:lnTo>
                <a:lnTo>
                  <a:pt x="184" y="165"/>
                </a:lnTo>
                <a:lnTo>
                  <a:pt x="184" y="161"/>
                </a:lnTo>
                <a:lnTo>
                  <a:pt x="184" y="161"/>
                </a:lnTo>
                <a:lnTo>
                  <a:pt x="180" y="161"/>
                </a:lnTo>
                <a:lnTo>
                  <a:pt x="180" y="161"/>
                </a:lnTo>
                <a:lnTo>
                  <a:pt x="177" y="161"/>
                </a:lnTo>
                <a:lnTo>
                  <a:pt x="177" y="161"/>
                </a:lnTo>
                <a:lnTo>
                  <a:pt x="176" y="164"/>
                </a:lnTo>
                <a:lnTo>
                  <a:pt x="175" y="167"/>
                </a:lnTo>
                <a:lnTo>
                  <a:pt x="175" y="167"/>
                </a:lnTo>
                <a:close/>
                <a:moveTo>
                  <a:pt x="224" y="154"/>
                </a:moveTo>
                <a:lnTo>
                  <a:pt x="224" y="154"/>
                </a:lnTo>
                <a:lnTo>
                  <a:pt x="223" y="154"/>
                </a:lnTo>
                <a:lnTo>
                  <a:pt x="221" y="155"/>
                </a:lnTo>
                <a:lnTo>
                  <a:pt x="221" y="158"/>
                </a:lnTo>
                <a:lnTo>
                  <a:pt x="221" y="158"/>
                </a:lnTo>
                <a:lnTo>
                  <a:pt x="221" y="159"/>
                </a:lnTo>
                <a:lnTo>
                  <a:pt x="221" y="159"/>
                </a:lnTo>
                <a:lnTo>
                  <a:pt x="224" y="161"/>
                </a:lnTo>
                <a:lnTo>
                  <a:pt x="224" y="161"/>
                </a:lnTo>
                <a:lnTo>
                  <a:pt x="227" y="161"/>
                </a:lnTo>
                <a:lnTo>
                  <a:pt x="227" y="161"/>
                </a:lnTo>
                <a:lnTo>
                  <a:pt x="229" y="161"/>
                </a:lnTo>
                <a:lnTo>
                  <a:pt x="229" y="161"/>
                </a:lnTo>
                <a:lnTo>
                  <a:pt x="230" y="161"/>
                </a:lnTo>
                <a:lnTo>
                  <a:pt x="230" y="161"/>
                </a:lnTo>
                <a:lnTo>
                  <a:pt x="233" y="159"/>
                </a:lnTo>
                <a:lnTo>
                  <a:pt x="233" y="159"/>
                </a:lnTo>
                <a:lnTo>
                  <a:pt x="233" y="158"/>
                </a:lnTo>
                <a:lnTo>
                  <a:pt x="233" y="157"/>
                </a:lnTo>
                <a:lnTo>
                  <a:pt x="233" y="157"/>
                </a:lnTo>
                <a:lnTo>
                  <a:pt x="230" y="155"/>
                </a:lnTo>
                <a:lnTo>
                  <a:pt x="230" y="155"/>
                </a:lnTo>
                <a:lnTo>
                  <a:pt x="224" y="154"/>
                </a:lnTo>
                <a:lnTo>
                  <a:pt x="224" y="154"/>
                </a:lnTo>
                <a:close/>
                <a:moveTo>
                  <a:pt x="79" y="270"/>
                </a:moveTo>
                <a:lnTo>
                  <a:pt x="79" y="270"/>
                </a:lnTo>
                <a:lnTo>
                  <a:pt x="81" y="270"/>
                </a:lnTo>
                <a:lnTo>
                  <a:pt x="81" y="270"/>
                </a:lnTo>
                <a:lnTo>
                  <a:pt x="85" y="270"/>
                </a:lnTo>
                <a:lnTo>
                  <a:pt x="85" y="270"/>
                </a:lnTo>
                <a:lnTo>
                  <a:pt x="86" y="269"/>
                </a:lnTo>
                <a:lnTo>
                  <a:pt x="86" y="266"/>
                </a:lnTo>
                <a:lnTo>
                  <a:pt x="86" y="266"/>
                </a:lnTo>
                <a:lnTo>
                  <a:pt x="86" y="265"/>
                </a:lnTo>
                <a:lnTo>
                  <a:pt x="86" y="265"/>
                </a:lnTo>
                <a:lnTo>
                  <a:pt x="85" y="262"/>
                </a:lnTo>
                <a:lnTo>
                  <a:pt x="82" y="260"/>
                </a:lnTo>
                <a:lnTo>
                  <a:pt x="82" y="260"/>
                </a:lnTo>
                <a:lnTo>
                  <a:pt x="81" y="262"/>
                </a:lnTo>
                <a:lnTo>
                  <a:pt x="79" y="262"/>
                </a:lnTo>
                <a:lnTo>
                  <a:pt x="79" y="262"/>
                </a:lnTo>
                <a:lnTo>
                  <a:pt x="78" y="266"/>
                </a:lnTo>
                <a:lnTo>
                  <a:pt x="79" y="270"/>
                </a:lnTo>
                <a:lnTo>
                  <a:pt x="79" y="270"/>
                </a:lnTo>
                <a:close/>
                <a:moveTo>
                  <a:pt x="152" y="138"/>
                </a:moveTo>
                <a:lnTo>
                  <a:pt x="152" y="138"/>
                </a:lnTo>
                <a:lnTo>
                  <a:pt x="153" y="142"/>
                </a:lnTo>
                <a:lnTo>
                  <a:pt x="152" y="148"/>
                </a:lnTo>
                <a:lnTo>
                  <a:pt x="152" y="148"/>
                </a:lnTo>
                <a:lnTo>
                  <a:pt x="156" y="148"/>
                </a:lnTo>
                <a:lnTo>
                  <a:pt x="159" y="149"/>
                </a:lnTo>
                <a:lnTo>
                  <a:pt x="159" y="149"/>
                </a:lnTo>
                <a:lnTo>
                  <a:pt x="160" y="147"/>
                </a:lnTo>
                <a:lnTo>
                  <a:pt x="160" y="147"/>
                </a:lnTo>
                <a:lnTo>
                  <a:pt x="159" y="144"/>
                </a:lnTo>
                <a:lnTo>
                  <a:pt x="159" y="144"/>
                </a:lnTo>
                <a:lnTo>
                  <a:pt x="159" y="138"/>
                </a:lnTo>
                <a:lnTo>
                  <a:pt x="159" y="138"/>
                </a:lnTo>
                <a:lnTo>
                  <a:pt x="155" y="140"/>
                </a:lnTo>
                <a:lnTo>
                  <a:pt x="152" y="138"/>
                </a:lnTo>
                <a:lnTo>
                  <a:pt x="152" y="138"/>
                </a:lnTo>
                <a:close/>
                <a:moveTo>
                  <a:pt x="200" y="145"/>
                </a:moveTo>
                <a:lnTo>
                  <a:pt x="200" y="145"/>
                </a:lnTo>
                <a:lnTo>
                  <a:pt x="200" y="148"/>
                </a:lnTo>
                <a:lnTo>
                  <a:pt x="200" y="148"/>
                </a:lnTo>
                <a:lnTo>
                  <a:pt x="202" y="149"/>
                </a:lnTo>
                <a:lnTo>
                  <a:pt x="204" y="151"/>
                </a:lnTo>
                <a:lnTo>
                  <a:pt x="204" y="151"/>
                </a:lnTo>
                <a:lnTo>
                  <a:pt x="209" y="152"/>
                </a:lnTo>
                <a:lnTo>
                  <a:pt x="209" y="152"/>
                </a:lnTo>
                <a:lnTo>
                  <a:pt x="211" y="152"/>
                </a:lnTo>
                <a:lnTo>
                  <a:pt x="213" y="151"/>
                </a:lnTo>
                <a:lnTo>
                  <a:pt x="213" y="151"/>
                </a:lnTo>
                <a:lnTo>
                  <a:pt x="213" y="149"/>
                </a:lnTo>
                <a:lnTo>
                  <a:pt x="213" y="149"/>
                </a:lnTo>
                <a:lnTo>
                  <a:pt x="211" y="147"/>
                </a:lnTo>
                <a:lnTo>
                  <a:pt x="209" y="144"/>
                </a:lnTo>
                <a:lnTo>
                  <a:pt x="209" y="144"/>
                </a:lnTo>
                <a:lnTo>
                  <a:pt x="206" y="147"/>
                </a:lnTo>
                <a:lnTo>
                  <a:pt x="203" y="147"/>
                </a:lnTo>
                <a:lnTo>
                  <a:pt x="203" y="147"/>
                </a:lnTo>
                <a:lnTo>
                  <a:pt x="200" y="145"/>
                </a:lnTo>
                <a:lnTo>
                  <a:pt x="200" y="145"/>
                </a:lnTo>
                <a:close/>
                <a:moveTo>
                  <a:pt x="216" y="255"/>
                </a:moveTo>
                <a:lnTo>
                  <a:pt x="216" y="255"/>
                </a:lnTo>
                <a:lnTo>
                  <a:pt x="223" y="253"/>
                </a:lnTo>
                <a:lnTo>
                  <a:pt x="230" y="250"/>
                </a:lnTo>
                <a:lnTo>
                  <a:pt x="230" y="250"/>
                </a:lnTo>
                <a:lnTo>
                  <a:pt x="229" y="250"/>
                </a:lnTo>
                <a:lnTo>
                  <a:pt x="229" y="250"/>
                </a:lnTo>
                <a:lnTo>
                  <a:pt x="226" y="249"/>
                </a:lnTo>
                <a:lnTo>
                  <a:pt x="223" y="246"/>
                </a:lnTo>
                <a:lnTo>
                  <a:pt x="223" y="246"/>
                </a:lnTo>
                <a:lnTo>
                  <a:pt x="223" y="245"/>
                </a:lnTo>
                <a:lnTo>
                  <a:pt x="223" y="245"/>
                </a:lnTo>
                <a:lnTo>
                  <a:pt x="220" y="243"/>
                </a:lnTo>
                <a:lnTo>
                  <a:pt x="220" y="243"/>
                </a:lnTo>
                <a:lnTo>
                  <a:pt x="219" y="249"/>
                </a:lnTo>
                <a:lnTo>
                  <a:pt x="216" y="255"/>
                </a:lnTo>
                <a:lnTo>
                  <a:pt x="216" y="255"/>
                </a:lnTo>
                <a:close/>
                <a:moveTo>
                  <a:pt x="150" y="168"/>
                </a:moveTo>
                <a:lnTo>
                  <a:pt x="150" y="168"/>
                </a:lnTo>
                <a:lnTo>
                  <a:pt x="152" y="165"/>
                </a:lnTo>
                <a:lnTo>
                  <a:pt x="152" y="162"/>
                </a:lnTo>
                <a:lnTo>
                  <a:pt x="152" y="162"/>
                </a:lnTo>
                <a:lnTo>
                  <a:pt x="152" y="161"/>
                </a:lnTo>
                <a:lnTo>
                  <a:pt x="152" y="161"/>
                </a:lnTo>
                <a:lnTo>
                  <a:pt x="149" y="158"/>
                </a:lnTo>
                <a:lnTo>
                  <a:pt x="149" y="158"/>
                </a:lnTo>
                <a:lnTo>
                  <a:pt x="146" y="158"/>
                </a:lnTo>
                <a:lnTo>
                  <a:pt x="145" y="158"/>
                </a:lnTo>
                <a:lnTo>
                  <a:pt x="145" y="158"/>
                </a:lnTo>
                <a:lnTo>
                  <a:pt x="143" y="161"/>
                </a:lnTo>
                <a:lnTo>
                  <a:pt x="143" y="161"/>
                </a:lnTo>
                <a:lnTo>
                  <a:pt x="143" y="164"/>
                </a:lnTo>
                <a:lnTo>
                  <a:pt x="145" y="165"/>
                </a:lnTo>
                <a:lnTo>
                  <a:pt x="148" y="168"/>
                </a:lnTo>
                <a:lnTo>
                  <a:pt x="150" y="168"/>
                </a:lnTo>
                <a:lnTo>
                  <a:pt x="150" y="168"/>
                </a:lnTo>
                <a:close/>
                <a:moveTo>
                  <a:pt x="35" y="189"/>
                </a:moveTo>
                <a:lnTo>
                  <a:pt x="35" y="189"/>
                </a:lnTo>
                <a:lnTo>
                  <a:pt x="34" y="189"/>
                </a:lnTo>
                <a:lnTo>
                  <a:pt x="34" y="189"/>
                </a:lnTo>
                <a:lnTo>
                  <a:pt x="32" y="189"/>
                </a:lnTo>
                <a:lnTo>
                  <a:pt x="31" y="188"/>
                </a:lnTo>
                <a:lnTo>
                  <a:pt x="31" y="188"/>
                </a:lnTo>
                <a:lnTo>
                  <a:pt x="31" y="186"/>
                </a:lnTo>
                <a:lnTo>
                  <a:pt x="30" y="185"/>
                </a:lnTo>
                <a:lnTo>
                  <a:pt x="30" y="185"/>
                </a:lnTo>
                <a:lnTo>
                  <a:pt x="25" y="185"/>
                </a:lnTo>
                <a:lnTo>
                  <a:pt x="25" y="185"/>
                </a:lnTo>
                <a:lnTo>
                  <a:pt x="24" y="186"/>
                </a:lnTo>
                <a:lnTo>
                  <a:pt x="24" y="186"/>
                </a:lnTo>
                <a:lnTo>
                  <a:pt x="21" y="189"/>
                </a:lnTo>
                <a:lnTo>
                  <a:pt x="21" y="189"/>
                </a:lnTo>
                <a:lnTo>
                  <a:pt x="20" y="192"/>
                </a:lnTo>
                <a:lnTo>
                  <a:pt x="20" y="194"/>
                </a:lnTo>
                <a:lnTo>
                  <a:pt x="20" y="194"/>
                </a:lnTo>
                <a:lnTo>
                  <a:pt x="20" y="194"/>
                </a:lnTo>
                <a:lnTo>
                  <a:pt x="20" y="194"/>
                </a:lnTo>
                <a:lnTo>
                  <a:pt x="24" y="191"/>
                </a:lnTo>
                <a:lnTo>
                  <a:pt x="24" y="191"/>
                </a:lnTo>
                <a:lnTo>
                  <a:pt x="25" y="191"/>
                </a:lnTo>
                <a:lnTo>
                  <a:pt x="25" y="191"/>
                </a:lnTo>
                <a:lnTo>
                  <a:pt x="28" y="191"/>
                </a:lnTo>
                <a:lnTo>
                  <a:pt x="32" y="192"/>
                </a:lnTo>
                <a:lnTo>
                  <a:pt x="32" y="192"/>
                </a:lnTo>
                <a:lnTo>
                  <a:pt x="32" y="194"/>
                </a:lnTo>
                <a:lnTo>
                  <a:pt x="32" y="194"/>
                </a:lnTo>
                <a:lnTo>
                  <a:pt x="34" y="191"/>
                </a:lnTo>
                <a:lnTo>
                  <a:pt x="34" y="191"/>
                </a:lnTo>
                <a:lnTo>
                  <a:pt x="35" y="189"/>
                </a:lnTo>
                <a:lnTo>
                  <a:pt x="35" y="189"/>
                </a:lnTo>
                <a:close/>
                <a:moveTo>
                  <a:pt x="162" y="162"/>
                </a:moveTo>
                <a:lnTo>
                  <a:pt x="162" y="162"/>
                </a:lnTo>
                <a:lnTo>
                  <a:pt x="167" y="165"/>
                </a:lnTo>
                <a:lnTo>
                  <a:pt x="172" y="165"/>
                </a:lnTo>
                <a:lnTo>
                  <a:pt x="172" y="165"/>
                </a:lnTo>
                <a:lnTo>
                  <a:pt x="173" y="164"/>
                </a:lnTo>
                <a:lnTo>
                  <a:pt x="175" y="162"/>
                </a:lnTo>
                <a:lnTo>
                  <a:pt x="175" y="162"/>
                </a:lnTo>
                <a:lnTo>
                  <a:pt x="175" y="161"/>
                </a:lnTo>
                <a:lnTo>
                  <a:pt x="175" y="161"/>
                </a:lnTo>
                <a:lnTo>
                  <a:pt x="173" y="161"/>
                </a:lnTo>
                <a:lnTo>
                  <a:pt x="173" y="161"/>
                </a:lnTo>
                <a:lnTo>
                  <a:pt x="169" y="159"/>
                </a:lnTo>
                <a:lnTo>
                  <a:pt x="163" y="159"/>
                </a:lnTo>
                <a:lnTo>
                  <a:pt x="163" y="159"/>
                </a:lnTo>
                <a:lnTo>
                  <a:pt x="163" y="159"/>
                </a:lnTo>
                <a:lnTo>
                  <a:pt x="163" y="159"/>
                </a:lnTo>
                <a:lnTo>
                  <a:pt x="162" y="162"/>
                </a:lnTo>
                <a:lnTo>
                  <a:pt x="162" y="162"/>
                </a:lnTo>
                <a:close/>
                <a:moveTo>
                  <a:pt x="67" y="209"/>
                </a:moveTo>
                <a:lnTo>
                  <a:pt x="67" y="209"/>
                </a:lnTo>
                <a:lnTo>
                  <a:pt x="68" y="209"/>
                </a:lnTo>
                <a:lnTo>
                  <a:pt x="68" y="209"/>
                </a:lnTo>
                <a:lnTo>
                  <a:pt x="68" y="209"/>
                </a:lnTo>
                <a:lnTo>
                  <a:pt x="68" y="209"/>
                </a:lnTo>
                <a:lnTo>
                  <a:pt x="71" y="211"/>
                </a:lnTo>
                <a:lnTo>
                  <a:pt x="74" y="215"/>
                </a:lnTo>
                <a:lnTo>
                  <a:pt x="74" y="215"/>
                </a:lnTo>
                <a:lnTo>
                  <a:pt x="74" y="222"/>
                </a:lnTo>
                <a:lnTo>
                  <a:pt x="74" y="222"/>
                </a:lnTo>
                <a:lnTo>
                  <a:pt x="74" y="223"/>
                </a:lnTo>
                <a:lnTo>
                  <a:pt x="74" y="223"/>
                </a:lnTo>
                <a:lnTo>
                  <a:pt x="76" y="222"/>
                </a:lnTo>
                <a:lnTo>
                  <a:pt x="78" y="221"/>
                </a:lnTo>
                <a:lnTo>
                  <a:pt x="78" y="221"/>
                </a:lnTo>
                <a:lnTo>
                  <a:pt x="78" y="219"/>
                </a:lnTo>
                <a:lnTo>
                  <a:pt x="78" y="219"/>
                </a:lnTo>
                <a:lnTo>
                  <a:pt x="76" y="216"/>
                </a:lnTo>
                <a:lnTo>
                  <a:pt x="76" y="213"/>
                </a:lnTo>
                <a:lnTo>
                  <a:pt x="76" y="213"/>
                </a:lnTo>
                <a:lnTo>
                  <a:pt x="76" y="208"/>
                </a:lnTo>
                <a:lnTo>
                  <a:pt x="76" y="208"/>
                </a:lnTo>
                <a:lnTo>
                  <a:pt x="76" y="208"/>
                </a:lnTo>
                <a:lnTo>
                  <a:pt x="76" y="208"/>
                </a:lnTo>
                <a:lnTo>
                  <a:pt x="71" y="208"/>
                </a:lnTo>
                <a:lnTo>
                  <a:pt x="71" y="208"/>
                </a:lnTo>
                <a:lnTo>
                  <a:pt x="68" y="208"/>
                </a:lnTo>
                <a:lnTo>
                  <a:pt x="68" y="208"/>
                </a:lnTo>
                <a:lnTo>
                  <a:pt x="67" y="209"/>
                </a:lnTo>
                <a:lnTo>
                  <a:pt x="67" y="209"/>
                </a:lnTo>
                <a:close/>
                <a:moveTo>
                  <a:pt x="214" y="205"/>
                </a:moveTo>
                <a:lnTo>
                  <a:pt x="214" y="205"/>
                </a:lnTo>
                <a:lnTo>
                  <a:pt x="213" y="202"/>
                </a:lnTo>
                <a:lnTo>
                  <a:pt x="213" y="202"/>
                </a:lnTo>
                <a:lnTo>
                  <a:pt x="211" y="202"/>
                </a:lnTo>
                <a:lnTo>
                  <a:pt x="211" y="202"/>
                </a:lnTo>
                <a:lnTo>
                  <a:pt x="206" y="201"/>
                </a:lnTo>
                <a:lnTo>
                  <a:pt x="206" y="201"/>
                </a:lnTo>
                <a:lnTo>
                  <a:pt x="204" y="201"/>
                </a:lnTo>
                <a:lnTo>
                  <a:pt x="204" y="202"/>
                </a:lnTo>
                <a:lnTo>
                  <a:pt x="204" y="202"/>
                </a:lnTo>
                <a:lnTo>
                  <a:pt x="204" y="205"/>
                </a:lnTo>
                <a:lnTo>
                  <a:pt x="207" y="208"/>
                </a:lnTo>
                <a:lnTo>
                  <a:pt x="207" y="208"/>
                </a:lnTo>
                <a:lnTo>
                  <a:pt x="209" y="209"/>
                </a:lnTo>
                <a:lnTo>
                  <a:pt x="211" y="208"/>
                </a:lnTo>
                <a:lnTo>
                  <a:pt x="211" y="208"/>
                </a:lnTo>
                <a:lnTo>
                  <a:pt x="214" y="205"/>
                </a:lnTo>
                <a:lnTo>
                  <a:pt x="214" y="205"/>
                </a:lnTo>
                <a:close/>
                <a:moveTo>
                  <a:pt x="149" y="240"/>
                </a:moveTo>
                <a:lnTo>
                  <a:pt x="149" y="240"/>
                </a:lnTo>
                <a:lnTo>
                  <a:pt x="149" y="242"/>
                </a:lnTo>
                <a:lnTo>
                  <a:pt x="149" y="242"/>
                </a:lnTo>
                <a:lnTo>
                  <a:pt x="152" y="246"/>
                </a:lnTo>
                <a:lnTo>
                  <a:pt x="152" y="246"/>
                </a:lnTo>
                <a:lnTo>
                  <a:pt x="155" y="248"/>
                </a:lnTo>
                <a:lnTo>
                  <a:pt x="155" y="248"/>
                </a:lnTo>
                <a:lnTo>
                  <a:pt x="157" y="246"/>
                </a:lnTo>
                <a:lnTo>
                  <a:pt x="160" y="245"/>
                </a:lnTo>
                <a:lnTo>
                  <a:pt x="160" y="245"/>
                </a:lnTo>
                <a:lnTo>
                  <a:pt x="160" y="245"/>
                </a:lnTo>
                <a:lnTo>
                  <a:pt x="160" y="245"/>
                </a:lnTo>
                <a:lnTo>
                  <a:pt x="159" y="240"/>
                </a:lnTo>
                <a:lnTo>
                  <a:pt x="159" y="240"/>
                </a:lnTo>
                <a:lnTo>
                  <a:pt x="155" y="240"/>
                </a:lnTo>
                <a:lnTo>
                  <a:pt x="150" y="238"/>
                </a:lnTo>
                <a:lnTo>
                  <a:pt x="150" y="238"/>
                </a:lnTo>
                <a:lnTo>
                  <a:pt x="149" y="240"/>
                </a:lnTo>
                <a:lnTo>
                  <a:pt x="149" y="240"/>
                </a:lnTo>
                <a:close/>
                <a:moveTo>
                  <a:pt x="209" y="111"/>
                </a:moveTo>
                <a:lnTo>
                  <a:pt x="209" y="111"/>
                </a:lnTo>
                <a:lnTo>
                  <a:pt x="203" y="110"/>
                </a:lnTo>
                <a:lnTo>
                  <a:pt x="203" y="110"/>
                </a:lnTo>
                <a:lnTo>
                  <a:pt x="203" y="111"/>
                </a:lnTo>
                <a:lnTo>
                  <a:pt x="203" y="111"/>
                </a:lnTo>
                <a:lnTo>
                  <a:pt x="202" y="113"/>
                </a:lnTo>
                <a:lnTo>
                  <a:pt x="202" y="113"/>
                </a:lnTo>
                <a:lnTo>
                  <a:pt x="202" y="120"/>
                </a:lnTo>
                <a:lnTo>
                  <a:pt x="202" y="120"/>
                </a:lnTo>
                <a:lnTo>
                  <a:pt x="202" y="120"/>
                </a:lnTo>
                <a:lnTo>
                  <a:pt x="202" y="120"/>
                </a:lnTo>
                <a:lnTo>
                  <a:pt x="204" y="120"/>
                </a:lnTo>
                <a:lnTo>
                  <a:pt x="209" y="120"/>
                </a:lnTo>
                <a:lnTo>
                  <a:pt x="209" y="120"/>
                </a:lnTo>
                <a:lnTo>
                  <a:pt x="209" y="117"/>
                </a:lnTo>
                <a:lnTo>
                  <a:pt x="209" y="117"/>
                </a:lnTo>
                <a:lnTo>
                  <a:pt x="207" y="114"/>
                </a:lnTo>
                <a:lnTo>
                  <a:pt x="207" y="113"/>
                </a:lnTo>
                <a:lnTo>
                  <a:pt x="209" y="111"/>
                </a:lnTo>
                <a:lnTo>
                  <a:pt x="209" y="111"/>
                </a:lnTo>
                <a:close/>
                <a:moveTo>
                  <a:pt x="193" y="88"/>
                </a:moveTo>
                <a:lnTo>
                  <a:pt x="193" y="88"/>
                </a:lnTo>
                <a:lnTo>
                  <a:pt x="193" y="88"/>
                </a:lnTo>
                <a:lnTo>
                  <a:pt x="193" y="88"/>
                </a:lnTo>
                <a:lnTo>
                  <a:pt x="193" y="81"/>
                </a:lnTo>
                <a:lnTo>
                  <a:pt x="193" y="81"/>
                </a:lnTo>
                <a:lnTo>
                  <a:pt x="192" y="76"/>
                </a:lnTo>
                <a:lnTo>
                  <a:pt x="189" y="70"/>
                </a:lnTo>
                <a:lnTo>
                  <a:pt x="186" y="66"/>
                </a:lnTo>
                <a:lnTo>
                  <a:pt x="182" y="61"/>
                </a:lnTo>
                <a:lnTo>
                  <a:pt x="182" y="61"/>
                </a:lnTo>
                <a:lnTo>
                  <a:pt x="176" y="59"/>
                </a:lnTo>
                <a:lnTo>
                  <a:pt x="176" y="59"/>
                </a:lnTo>
                <a:lnTo>
                  <a:pt x="176" y="59"/>
                </a:lnTo>
                <a:lnTo>
                  <a:pt x="176" y="59"/>
                </a:lnTo>
                <a:lnTo>
                  <a:pt x="180" y="63"/>
                </a:lnTo>
                <a:lnTo>
                  <a:pt x="184" y="67"/>
                </a:lnTo>
                <a:lnTo>
                  <a:pt x="184" y="67"/>
                </a:lnTo>
                <a:lnTo>
                  <a:pt x="189" y="76"/>
                </a:lnTo>
                <a:lnTo>
                  <a:pt x="192" y="86"/>
                </a:lnTo>
                <a:lnTo>
                  <a:pt x="192" y="86"/>
                </a:lnTo>
                <a:lnTo>
                  <a:pt x="193" y="88"/>
                </a:lnTo>
                <a:lnTo>
                  <a:pt x="193" y="88"/>
                </a:lnTo>
                <a:close/>
                <a:moveTo>
                  <a:pt x="193" y="201"/>
                </a:moveTo>
                <a:lnTo>
                  <a:pt x="193" y="201"/>
                </a:lnTo>
                <a:lnTo>
                  <a:pt x="193" y="205"/>
                </a:lnTo>
                <a:lnTo>
                  <a:pt x="193" y="205"/>
                </a:lnTo>
                <a:lnTo>
                  <a:pt x="193" y="208"/>
                </a:lnTo>
                <a:lnTo>
                  <a:pt x="194" y="209"/>
                </a:lnTo>
                <a:lnTo>
                  <a:pt x="194" y="209"/>
                </a:lnTo>
                <a:lnTo>
                  <a:pt x="199" y="209"/>
                </a:lnTo>
                <a:lnTo>
                  <a:pt x="199" y="209"/>
                </a:lnTo>
                <a:lnTo>
                  <a:pt x="200" y="209"/>
                </a:lnTo>
                <a:lnTo>
                  <a:pt x="200" y="209"/>
                </a:lnTo>
                <a:lnTo>
                  <a:pt x="200" y="209"/>
                </a:lnTo>
                <a:lnTo>
                  <a:pt x="202" y="206"/>
                </a:lnTo>
                <a:lnTo>
                  <a:pt x="202" y="206"/>
                </a:lnTo>
                <a:lnTo>
                  <a:pt x="200" y="203"/>
                </a:lnTo>
                <a:lnTo>
                  <a:pt x="199" y="202"/>
                </a:lnTo>
                <a:lnTo>
                  <a:pt x="199" y="202"/>
                </a:lnTo>
                <a:lnTo>
                  <a:pt x="196" y="201"/>
                </a:lnTo>
                <a:lnTo>
                  <a:pt x="193" y="201"/>
                </a:lnTo>
                <a:lnTo>
                  <a:pt x="193" y="201"/>
                </a:lnTo>
                <a:close/>
                <a:moveTo>
                  <a:pt x="71" y="223"/>
                </a:moveTo>
                <a:lnTo>
                  <a:pt x="71" y="223"/>
                </a:lnTo>
                <a:lnTo>
                  <a:pt x="72" y="219"/>
                </a:lnTo>
                <a:lnTo>
                  <a:pt x="72" y="219"/>
                </a:lnTo>
                <a:lnTo>
                  <a:pt x="71" y="215"/>
                </a:lnTo>
                <a:lnTo>
                  <a:pt x="71" y="215"/>
                </a:lnTo>
                <a:lnTo>
                  <a:pt x="69" y="212"/>
                </a:lnTo>
                <a:lnTo>
                  <a:pt x="67" y="211"/>
                </a:lnTo>
                <a:lnTo>
                  <a:pt x="67" y="211"/>
                </a:lnTo>
                <a:lnTo>
                  <a:pt x="65" y="213"/>
                </a:lnTo>
                <a:lnTo>
                  <a:pt x="65" y="213"/>
                </a:lnTo>
                <a:lnTo>
                  <a:pt x="65" y="215"/>
                </a:lnTo>
                <a:lnTo>
                  <a:pt x="65" y="215"/>
                </a:lnTo>
                <a:lnTo>
                  <a:pt x="65" y="218"/>
                </a:lnTo>
                <a:lnTo>
                  <a:pt x="67" y="221"/>
                </a:lnTo>
                <a:lnTo>
                  <a:pt x="69" y="222"/>
                </a:lnTo>
                <a:lnTo>
                  <a:pt x="71" y="223"/>
                </a:lnTo>
                <a:lnTo>
                  <a:pt x="71" y="223"/>
                </a:lnTo>
                <a:close/>
                <a:moveTo>
                  <a:pt x="220" y="148"/>
                </a:moveTo>
                <a:lnTo>
                  <a:pt x="220" y="148"/>
                </a:lnTo>
                <a:lnTo>
                  <a:pt x="217" y="149"/>
                </a:lnTo>
                <a:lnTo>
                  <a:pt x="216" y="152"/>
                </a:lnTo>
                <a:lnTo>
                  <a:pt x="216" y="152"/>
                </a:lnTo>
                <a:lnTo>
                  <a:pt x="216" y="155"/>
                </a:lnTo>
                <a:lnTo>
                  <a:pt x="216" y="155"/>
                </a:lnTo>
                <a:lnTo>
                  <a:pt x="216" y="159"/>
                </a:lnTo>
                <a:lnTo>
                  <a:pt x="219" y="162"/>
                </a:lnTo>
                <a:lnTo>
                  <a:pt x="219" y="162"/>
                </a:lnTo>
                <a:lnTo>
                  <a:pt x="221" y="164"/>
                </a:lnTo>
                <a:lnTo>
                  <a:pt x="221" y="164"/>
                </a:lnTo>
                <a:lnTo>
                  <a:pt x="221" y="164"/>
                </a:lnTo>
                <a:lnTo>
                  <a:pt x="223" y="162"/>
                </a:lnTo>
                <a:lnTo>
                  <a:pt x="223" y="162"/>
                </a:lnTo>
                <a:lnTo>
                  <a:pt x="220" y="161"/>
                </a:lnTo>
                <a:lnTo>
                  <a:pt x="220" y="161"/>
                </a:lnTo>
                <a:lnTo>
                  <a:pt x="219" y="159"/>
                </a:lnTo>
                <a:lnTo>
                  <a:pt x="219" y="157"/>
                </a:lnTo>
                <a:lnTo>
                  <a:pt x="219" y="157"/>
                </a:lnTo>
                <a:lnTo>
                  <a:pt x="220" y="154"/>
                </a:lnTo>
                <a:lnTo>
                  <a:pt x="223" y="152"/>
                </a:lnTo>
                <a:lnTo>
                  <a:pt x="223" y="152"/>
                </a:lnTo>
                <a:lnTo>
                  <a:pt x="224" y="152"/>
                </a:lnTo>
                <a:lnTo>
                  <a:pt x="224" y="152"/>
                </a:lnTo>
                <a:lnTo>
                  <a:pt x="221" y="149"/>
                </a:lnTo>
                <a:lnTo>
                  <a:pt x="220" y="148"/>
                </a:lnTo>
                <a:lnTo>
                  <a:pt x="220" y="148"/>
                </a:lnTo>
                <a:close/>
                <a:moveTo>
                  <a:pt x="229" y="233"/>
                </a:moveTo>
                <a:lnTo>
                  <a:pt x="229" y="233"/>
                </a:lnTo>
                <a:lnTo>
                  <a:pt x="231" y="235"/>
                </a:lnTo>
                <a:lnTo>
                  <a:pt x="231" y="238"/>
                </a:lnTo>
                <a:lnTo>
                  <a:pt x="231" y="238"/>
                </a:lnTo>
                <a:lnTo>
                  <a:pt x="233" y="238"/>
                </a:lnTo>
                <a:lnTo>
                  <a:pt x="233" y="238"/>
                </a:lnTo>
                <a:lnTo>
                  <a:pt x="236" y="238"/>
                </a:lnTo>
                <a:lnTo>
                  <a:pt x="237" y="236"/>
                </a:lnTo>
                <a:lnTo>
                  <a:pt x="237" y="236"/>
                </a:lnTo>
                <a:lnTo>
                  <a:pt x="238" y="233"/>
                </a:lnTo>
                <a:lnTo>
                  <a:pt x="238" y="233"/>
                </a:lnTo>
                <a:lnTo>
                  <a:pt x="238" y="232"/>
                </a:lnTo>
                <a:lnTo>
                  <a:pt x="238" y="232"/>
                </a:lnTo>
                <a:lnTo>
                  <a:pt x="238" y="232"/>
                </a:lnTo>
                <a:lnTo>
                  <a:pt x="237" y="230"/>
                </a:lnTo>
                <a:lnTo>
                  <a:pt x="237" y="230"/>
                </a:lnTo>
                <a:lnTo>
                  <a:pt x="231" y="229"/>
                </a:lnTo>
                <a:lnTo>
                  <a:pt x="231" y="229"/>
                </a:lnTo>
                <a:lnTo>
                  <a:pt x="230" y="229"/>
                </a:lnTo>
                <a:lnTo>
                  <a:pt x="230" y="230"/>
                </a:lnTo>
                <a:lnTo>
                  <a:pt x="230" y="230"/>
                </a:lnTo>
                <a:lnTo>
                  <a:pt x="229" y="233"/>
                </a:lnTo>
                <a:lnTo>
                  <a:pt x="229" y="233"/>
                </a:lnTo>
                <a:close/>
                <a:moveTo>
                  <a:pt x="108" y="252"/>
                </a:moveTo>
                <a:lnTo>
                  <a:pt x="108" y="252"/>
                </a:lnTo>
                <a:lnTo>
                  <a:pt x="108" y="252"/>
                </a:lnTo>
                <a:lnTo>
                  <a:pt x="108" y="252"/>
                </a:lnTo>
                <a:lnTo>
                  <a:pt x="112" y="253"/>
                </a:lnTo>
                <a:lnTo>
                  <a:pt x="116" y="253"/>
                </a:lnTo>
                <a:lnTo>
                  <a:pt x="116" y="253"/>
                </a:lnTo>
                <a:lnTo>
                  <a:pt x="119" y="252"/>
                </a:lnTo>
                <a:lnTo>
                  <a:pt x="121" y="249"/>
                </a:lnTo>
                <a:lnTo>
                  <a:pt x="121" y="249"/>
                </a:lnTo>
                <a:lnTo>
                  <a:pt x="121" y="248"/>
                </a:lnTo>
                <a:lnTo>
                  <a:pt x="119" y="248"/>
                </a:lnTo>
                <a:lnTo>
                  <a:pt x="119" y="248"/>
                </a:lnTo>
                <a:lnTo>
                  <a:pt x="116" y="248"/>
                </a:lnTo>
                <a:lnTo>
                  <a:pt x="116" y="248"/>
                </a:lnTo>
                <a:lnTo>
                  <a:pt x="112" y="248"/>
                </a:lnTo>
                <a:lnTo>
                  <a:pt x="112" y="248"/>
                </a:lnTo>
                <a:lnTo>
                  <a:pt x="108" y="250"/>
                </a:lnTo>
                <a:lnTo>
                  <a:pt x="108" y="250"/>
                </a:lnTo>
                <a:lnTo>
                  <a:pt x="108" y="252"/>
                </a:lnTo>
                <a:lnTo>
                  <a:pt x="108" y="252"/>
                </a:lnTo>
                <a:close/>
                <a:moveTo>
                  <a:pt x="143" y="185"/>
                </a:moveTo>
                <a:lnTo>
                  <a:pt x="143" y="185"/>
                </a:lnTo>
                <a:lnTo>
                  <a:pt x="138" y="182"/>
                </a:lnTo>
                <a:lnTo>
                  <a:pt x="133" y="182"/>
                </a:lnTo>
                <a:lnTo>
                  <a:pt x="133" y="182"/>
                </a:lnTo>
                <a:lnTo>
                  <a:pt x="132" y="188"/>
                </a:lnTo>
                <a:lnTo>
                  <a:pt x="132" y="188"/>
                </a:lnTo>
                <a:lnTo>
                  <a:pt x="133" y="188"/>
                </a:lnTo>
                <a:lnTo>
                  <a:pt x="133" y="188"/>
                </a:lnTo>
                <a:lnTo>
                  <a:pt x="136" y="189"/>
                </a:lnTo>
                <a:lnTo>
                  <a:pt x="139" y="189"/>
                </a:lnTo>
                <a:lnTo>
                  <a:pt x="139" y="189"/>
                </a:lnTo>
                <a:lnTo>
                  <a:pt x="140" y="186"/>
                </a:lnTo>
                <a:lnTo>
                  <a:pt x="143" y="185"/>
                </a:lnTo>
                <a:lnTo>
                  <a:pt x="143" y="185"/>
                </a:lnTo>
                <a:close/>
                <a:moveTo>
                  <a:pt x="162" y="228"/>
                </a:moveTo>
                <a:lnTo>
                  <a:pt x="162" y="228"/>
                </a:lnTo>
                <a:lnTo>
                  <a:pt x="162" y="225"/>
                </a:lnTo>
                <a:lnTo>
                  <a:pt x="160" y="222"/>
                </a:lnTo>
                <a:lnTo>
                  <a:pt x="157" y="219"/>
                </a:lnTo>
                <a:lnTo>
                  <a:pt x="155" y="218"/>
                </a:lnTo>
                <a:lnTo>
                  <a:pt x="155" y="218"/>
                </a:lnTo>
                <a:lnTo>
                  <a:pt x="155" y="222"/>
                </a:lnTo>
                <a:lnTo>
                  <a:pt x="155" y="228"/>
                </a:lnTo>
                <a:lnTo>
                  <a:pt x="155" y="228"/>
                </a:lnTo>
                <a:lnTo>
                  <a:pt x="159" y="228"/>
                </a:lnTo>
                <a:lnTo>
                  <a:pt x="162" y="228"/>
                </a:lnTo>
                <a:lnTo>
                  <a:pt x="162" y="228"/>
                </a:lnTo>
                <a:close/>
                <a:moveTo>
                  <a:pt x="173" y="152"/>
                </a:moveTo>
                <a:lnTo>
                  <a:pt x="173" y="152"/>
                </a:lnTo>
                <a:lnTo>
                  <a:pt x="173" y="154"/>
                </a:lnTo>
                <a:lnTo>
                  <a:pt x="175" y="157"/>
                </a:lnTo>
                <a:lnTo>
                  <a:pt x="175" y="157"/>
                </a:lnTo>
                <a:lnTo>
                  <a:pt x="177" y="158"/>
                </a:lnTo>
                <a:lnTo>
                  <a:pt x="182" y="159"/>
                </a:lnTo>
                <a:lnTo>
                  <a:pt x="182" y="159"/>
                </a:lnTo>
                <a:lnTo>
                  <a:pt x="184" y="158"/>
                </a:lnTo>
                <a:lnTo>
                  <a:pt x="184" y="158"/>
                </a:lnTo>
                <a:lnTo>
                  <a:pt x="182" y="154"/>
                </a:lnTo>
                <a:lnTo>
                  <a:pt x="182" y="154"/>
                </a:lnTo>
                <a:lnTo>
                  <a:pt x="177" y="151"/>
                </a:lnTo>
                <a:lnTo>
                  <a:pt x="177" y="151"/>
                </a:lnTo>
                <a:lnTo>
                  <a:pt x="176" y="151"/>
                </a:lnTo>
                <a:lnTo>
                  <a:pt x="176" y="151"/>
                </a:lnTo>
                <a:lnTo>
                  <a:pt x="173" y="152"/>
                </a:lnTo>
                <a:lnTo>
                  <a:pt x="173" y="152"/>
                </a:lnTo>
                <a:close/>
                <a:moveTo>
                  <a:pt x="27" y="213"/>
                </a:moveTo>
                <a:lnTo>
                  <a:pt x="27" y="213"/>
                </a:lnTo>
                <a:lnTo>
                  <a:pt x="28" y="219"/>
                </a:lnTo>
                <a:lnTo>
                  <a:pt x="28" y="219"/>
                </a:lnTo>
                <a:lnTo>
                  <a:pt x="32" y="219"/>
                </a:lnTo>
                <a:lnTo>
                  <a:pt x="35" y="219"/>
                </a:lnTo>
                <a:lnTo>
                  <a:pt x="35" y="219"/>
                </a:lnTo>
                <a:lnTo>
                  <a:pt x="35" y="216"/>
                </a:lnTo>
                <a:lnTo>
                  <a:pt x="35" y="213"/>
                </a:lnTo>
                <a:lnTo>
                  <a:pt x="35" y="213"/>
                </a:lnTo>
                <a:lnTo>
                  <a:pt x="31" y="212"/>
                </a:lnTo>
                <a:lnTo>
                  <a:pt x="27" y="213"/>
                </a:lnTo>
                <a:lnTo>
                  <a:pt x="27" y="213"/>
                </a:lnTo>
                <a:close/>
                <a:moveTo>
                  <a:pt x="210" y="120"/>
                </a:moveTo>
                <a:lnTo>
                  <a:pt x="210" y="120"/>
                </a:lnTo>
                <a:lnTo>
                  <a:pt x="211" y="121"/>
                </a:lnTo>
                <a:lnTo>
                  <a:pt x="213" y="124"/>
                </a:lnTo>
                <a:lnTo>
                  <a:pt x="213" y="124"/>
                </a:lnTo>
                <a:lnTo>
                  <a:pt x="214" y="125"/>
                </a:lnTo>
                <a:lnTo>
                  <a:pt x="214" y="128"/>
                </a:lnTo>
                <a:lnTo>
                  <a:pt x="214" y="128"/>
                </a:lnTo>
                <a:lnTo>
                  <a:pt x="217" y="130"/>
                </a:lnTo>
                <a:lnTo>
                  <a:pt x="217" y="130"/>
                </a:lnTo>
                <a:lnTo>
                  <a:pt x="219" y="127"/>
                </a:lnTo>
                <a:lnTo>
                  <a:pt x="219" y="127"/>
                </a:lnTo>
                <a:lnTo>
                  <a:pt x="219" y="125"/>
                </a:lnTo>
                <a:lnTo>
                  <a:pt x="219" y="125"/>
                </a:lnTo>
                <a:lnTo>
                  <a:pt x="219" y="120"/>
                </a:lnTo>
                <a:lnTo>
                  <a:pt x="219" y="120"/>
                </a:lnTo>
                <a:lnTo>
                  <a:pt x="219" y="120"/>
                </a:lnTo>
                <a:lnTo>
                  <a:pt x="219" y="120"/>
                </a:lnTo>
                <a:lnTo>
                  <a:pt x="214" y="120"/>
                </a:lnTo>
                <a:lnTo>
                  <a:pt x="211" y="118"/>
                </a:lnTo>
                <a:lnTo>
                  <a:pt x="211" y="118"/>
                </a:lnTo>
                <a:lnTo>
                  <a:pt x="210" y="120"/>
                </a:lnTo>
                <a:lnTo>
                  <a:pt x="210" y="120"/>
                </a:lnTo>
                <a:close/>
                <a:moveTo>
                  <a:pt x="224" y="130"/>
                </a:moveTo>
                <a:lnTo>
                  <a:pt x="224" y="130"/>
                </a:lnTo>
                <a:lnTo>
                  <a:pt x="224" y="130"/>
                </a:lnTo>
                <a:lnTo>
                  <a:pt x="224" y="130"/>
                </a:lnTo>
                <a:lnTo>
                  <a:pt x="224" y="130"/>
                </a:lnTo>
                <a:lnTo>
                  <a:pt x="224" y="130"/>
                </a:lnTo>
                <a:lnTo>
                  <a:pt x="229" y="132"/>
                </a:lnTo>
                <a:lnTo>
                  <a:pt x="233" y="134"/>
                </a:lnTo>
                <a:lnTo>
                  <a:pt x="233" y="134"/>
                </a:lnTo>
                <a:lnTo>
                  <a:pt x="234" y="134"/>
                </a:lnTo>
                <a:lnTo>
                  <a:pt x="234" y="134"/>
                </a:lnTo>
                <a:lnTo>
                  <a:pt x="236" y="132"/>
                </a:lnTo>
                <a:lnTo>
                  <a:pt x="236" y="131"/>
                </a:lnTo>
                <a:lnTo>
                  <a:pt x="236" y="131"/>
                </a:lnTo>
                <a:lnTo>
                  <a:pt x="236" y="130"/>
                </a:lnTo>
                <a:lnTo>
                  <a:pt x="236" y="130"/>
                </a:lnTo>
                <a:lnTo>
                  <a:pt x="234" y="128"/>
                </a:lnTo>
                <a:lnTo>
                  <a:pt x="234" y="128"/>
                </a:lnTo>
                <a:lnTo>
                  <a:pt x="231" y="127"/>
                </a:lnTo>
                <a:lnTo>
                  <a:pt x="231" y="127"/>
                </a:lnTo>
                <a:lnTo>
                  <a:pt x="227" y="127"/>
                </a:lnTo>
                <a:lnTo>
                  <a:pt x="224" y="130"/>
                </a:lnTo>
                <a:lnTo>
                  <a:pt x="224" y="130"/>
                </a:lnTo>
                <a:close/>
                <a:moveTo>
                  <a:pt x="230" y="179"/>
                </a:moveTo>
                <a:lnTo>
                  <a:pt x="230" y="179"/>
                </a:lnTo>
                <a:lnTo>
                  <a:pt x="229" y="176"/>
                </a:lnTo>
                <a:lnTo>
                  <a:pt x="229" y="176"/>
                </a:lnTo>
                <a:lnTo>
                  <a:pt x="224" y="176"/>
                </a:lnTo>
                <a:lnTo>
                  <a:pt x="224" y="176"/>
                </a:lnTo>
                <a:lnTo>
                  <a:pt x="221" y="176"/>
                </a:lnTo>
                <a:lnTo>
                  <a:pt x="221" y="176"/>
                </a:lnTo>
                <a:lnTo>
                  <a:pt x="220" y="179"/>
                </a:lnTo>
                <a:lnTo>
                  <a:pt x="220" y="181"/>
                </a:lnTo>
                <a:lnTo>
                  <a:pt x="220" y="181"/>
                </a:lnTo>
                <a:lnTo>
                  <a:pt x="223" y="184"/>
                </a:lnTo>
                <a:lnTo>
                  <a:pt x="226" y="184"/>
                </a:lnTo>
                <a:lnTo>
                  <a:pt x="226" y="184"/>
                </a:lnTo>
                <a:lnTo>
                  <a:pt x="227" y="181"/>
                </a:lnTo>
                <a:lnTo>
                  <a:pt x="230" y="179"/>
                </a:lnTo>
                <a:lnTo>
                  <a:pt x="230" y="179"/>
                </a:lnTo>
                <a:close/>
                <a:moveTo>
                  <a:pt x="54" y="228"/>
                </a:moveTo>
                <a:lnTo>
                  <a:pt x="54" y="228"/>
                </a:lnTo>
                <a:lnTo>
                  <a:pt x="55" y="229"/>
                </a:lnTo>
                <a:lnTo>
                  <a:pt x="55" y="229"/>
                </a:lnTo>
                <a:lnTo>
                  <a:pt x="59" y="233"/>
                </a:lnTo>
                <a:lnTo>
                  <a:pt x="59" y="233"/>
                </a:lnTo>
                <a:lnTo>
                  <a:pt x="64" y="235"/>
                </a:lnTo>
                <a:lnTo>
                  <a:pt x="64" y="235"/>
                </a:lnTo>
                <a:lnTo>
                  <a:pt x="67" y="235"/>
                </a:lnTo>
                <a:lnTo>
                  <a:pt x="67" y="235"/>
                </a:lnTo>
                <a:lnTo>
                  <a:pt x="68" y="233"/>
                </a:lnTo>
                <a:lnTo>
                  <a:pt x="67" y="232"/>
                </a:lnTo>
                <a:lnTo>
                  <a:pt x="67" y="232"/>
                </a:lnTo>
                <a:lnTo>
                  <a:pt x="67" y="232"/>
                </a:lnTo>
                <a:lnTo>
                  <a:pt x="67" y="232"/>
                </a:lnTo>
                <a:lnTo>
                  <a:pt x="64" y="229"/>
                </a:lnTo>
                <a:lnTo>
                  <a:pt x="61" y="229"/>
                </a:lnTo>
                <a:lnTo>
                  <a:pt x="54" y="228"/>
                </a:lnTo>
                <a:lnTo>
                  <a:pt x="54" y="228"/>
                </a:lnTo>
                <a:close/>
                <a:moveTo>
                  <a:pt x="142" y="161"/>
                </a:moveTo>
                <a:lnTo>
                  <a:pt x="142" y="161"/>
                </a:lnTo>
                <a:lnTo>
                  <a:pt x="135" y="162"/>
                </a:lnTo>
                <a:lnTo>
                  <a:pt x="128" y="164"/>
                </a:lnTo>
                <a:lnTo>
                  <a:pt x="128" y="164"/>
                </a:lnTo>
                <a:lnTo>
                  <a:pt x="130" y="167"/>
                </a:lnTo>
                <a:lnTo>
                  <a:pt x="130" y="167"/>
                </a:lnTo>
                <a:lnTo>
                  <a:pt x="130" y="167"/>
                </a:lnTo>
                <a:lnTo>
                  <a:pt x="130" y="167"/>
                </a:lnTo>
                <a:lnTo>
                  <a:pt x="132" y="165"/>
                </a:lnTo>
                <a:lnTo>
                  <a:pt x="133" y="164"/>
                </a:lnTo>
                <a:lnTo>
                  <a:pt x="133" y="164"/>
                </a:lnTo>
                <a:lnTo>
                  <a:pt x="136" y="165"/>
                </a:lnTo>
                <a:lnTo>
                  <a:pt x="136" y="165"/>
                </a:lnTo>
                <a:lnTo>
                  <a:pt x="140" y="168"/>
                </a:lnTo>
                <a:lnTo>
                  <a:pt x="146" y="172"/>
                </a:lnTo>
                <a:lnTo>
                  <a:pt x="146" y="172"/>
                </a:lnTo>
                <a:lnTo>
                  <a:pt x="148" y="171"/>
                </a:lnTo>
                <a:lnTo>
                  <a:pt x="148" y="171"/>
                </a:lnTo>
                <a:lnTo>
                  <a:pt x="145" y="169"/>
                </a:lnTo>
                <a:lnTo>
                  <a:pt x="143" y="167"/>
                </a:lnTo>
                <a:lnTo>
                  <a:pt x="142" y="164"/>
                </a:lnTo>
                <a:lnTo>
                  <a:pt x="142" y="161"/>
                </a:lnTo>
                <a:lnTo>
                  <a:pt x="142" y="161"/>
                </a:lnTo>
                <a:close/>
                <a:moveTo>
                  <a:pt x="68" y="238"/>
                </a:moveTo>
                <a:lnTo>
                  <a:pt x="68" y="238"/>
                </a:lnTo>
                <a:lnTo>
                  <a:pt x="67" y="239"/>
                </a:lnTo>
                <a:lnTo>
                  <a:pt x="67" y="239"/>
                </a:lnTo>
                <a:lnTo>
                  <a:pt x="64" y="240"/>
                </a:lnTo>
                <a:lnTo>
                  <a:pt x="64" y="240"/>
                </a:lnTo>
                <a:lnTo>
                  <a:pt x="62" y="242"/>
                </a:lnTo>
                <a:lnTo>
                  <a:pt x="62" y="242"/>
                </a:lnTo>
                <a:lnTo>
                  <a:pt x="62" y="255"/>
                </a:lnTo>
                <a:lnTo>
                  <a:pt x="62" y="255"/>
                </a:lnTo>
                <a:lnTo>
                  <a:pt x="62" y="257"/>
                </a:lnTo>
                <a:lnTo>
                  <a:pt x="62" y="257"/>
                </a:lnTo>
                <a:lnTo>
                  <a:pt x="62" y="257"/>
                </a:lnTo>
                <a:lnTo>
                  <a:pt x="62" y="257"/>
                </a:lnTo>
                <a:lnTo>
                  <a:pt x="64" y="253"/>
                </a:lnTo>
                <a:lnTo>
                  <a:pt x="64" y="253"/>
                </a:lnTo>
                <a:lnTo>
                  <a:pt x="64" y="249"/>
                </a:lnTo>
                <a:lnTo>
                  <a:pt x="67" y="246"/>
                </a:lnTo>
                <a:lnTo>
                  <a:pt x="67" y="246"/>
                </a:lnTo>
                <a:lnTo>
                  <a:pt x="67" y="245"/>
                </a:lnTo>
                <a:lnTo>
                  <a:pt x="67" y="245"/>
                </a:lnTo>
                <a:lnTo>
                  <a:pt x="67" y="242"/>
                </a:lnTo>
                <a:lnTo>
                  <a:pt x="67" y="242"/>
                </a:lnTo>
                <a:lnTo>
                  <a:pt x="68" y="238"/>
                </a:lnTo>
                <a:lnTo>
                  <a:pt x="68" y="238"/>
                </a:lnTo>
                <a:close/>
                <a:moveTo>
                  <a:pt x="180" y="132"/>
                </a:moveTo>
                <a:lnTo>
                  <a:pt x="180" y="132"/>
                </a:lnTo>
                <a:lnTo>
                  <a:pt x="186" y="134"/>
                </a:lnTo>
                <a:lnTo>
                  <a:pt x="190" y="138"/>
                </a:lnTo>
                <a:lnTo>
                  <a:pt x="190" y="138"/>
                </a:lnTo>
                <a:lnTo>
                  <a:pt x="192" y="130"/>
                </a:lnTo>
                <a:lnTo>
                  <a:pt x="192" y="130"/>
                </a:lnTo>
                <a:lnTo>
                  <a:pt x="186" y="130"/>
                </a:lnTo>
                <a:lnTo>
                  <a:pt x="180" y="128"/>
                </a:lnTo>
                <a:lnTo>
                  <a:pt x="180" y="128"/>
                </a:lnTo>
                <a:lnTo>
                  <a:pt x="179" y="128"/>
                </a:lnTo>
                <a:lnTo>
                  <a:pt x="179" y="128"/>
                </a:lnTo>
                <a:lnTo>
                  <a:pt x="180" y="130"/>
                </a:lnTo>
                <a:lnTo>
                  <a:pt x="180" y="132"/>
                </a:lnTo>
                <a:lnTo>
                  <a:pt x="180" y="132"/>
                </a:lnTo>
                <a:close/>
                <a:moveTo>
                  <a:pt x="206" y="108"/>
                </a:moveTo>
                <a:lnTo>
                  <a:pt x="206" y="108"/>
                </a:lnTo>
                <a:lnTo>
                  <a:pt x="206" y="108"/>
                </a:lnTo>
                <a:lnTo>
                  <a:pt x="206" y="108"/>
                </a:lnTo>
                <a:lnTo>
                  <a:pt x="210" y="110"/>
                </a:lnTo>
                <a:lnTo>
                  <a:pt x="210" y="110"/>
                </a:lnTo>
                <a:lnTo>
                  <a:pt x="211" y="111"/>
                </a:lnTo>
                <a:lnTo>
                  <a:pt x="211" y="111"/>
                </a:lnTo>
                <a:lnTo>
                  <a:pt x="216" y="111"/>
                </a:lnTo>
                <a:lnTo>
                  <a:pt x="220" y="113"/>
                </a:lnTo>
                <a:lnTo>
                  <a:pt x="220" y="113"/>
                </a:lnTo>
                <a:lnTo>
                  <a:pt x="220" y="113"/>
                </a:lnTo>
                <a:lnTo>
                  <a:pt x="220" y="113"/>
                </a:lnTo>
                <a:lnTo>
                  <a:pt x="220" y="113"/>
                </a:lnTo>
                <a:lnTo>
                  <a:pt x="220" y="113"/>
                </a:lnTo>
                <a:lnTo>
                  <a:pt x="219" y="108"/>
                </a:lnTo>
                <a:lnTo>
                  <a:pt x="217" y="105"/>
                </a:lnTo>
                <a:lnTo>
                  <a:pt x="217" y="105"/>
                </a:lnTo>
                <a:lnTo>
                  <a:pt x="211" y="107"/>
                </a:lnTo>
                <a:lnTo>
                  <a:pt x="206" y="108"/>
                </a:lnTo>
                <a:lnTo>
                  <a:pt x="206" y="108"/>
                </a:lnTo>
                <a:close/>
                <a:moveTo>
                  <a:pt x="221" y="147"/>
                </a:moveTo>
                <a:lnTo>
                  <a:pt x="221" y="147"/>
                </a:lnTo>
                <a:lnTo>
                  <a:pt x="221" y="147"/>
                </a:lnTo>
                <a:lnTo>
                  <a:pt x="221" y="147"/>
                </a:lnTo>
                <a:lnTo>
                  <a:pt x="224" y="149"/>
                </a:lnTo>
                <a:lnTo>
                  <a:pt x="224" y="149"/>
                </a:lnTo>
                <a:lnTo>
                  <a:pt x="229" y="151"/>
                </a:lnTo>
                <a:lnTo>
                  <a:pt x="231" y="151"/>
                </a:lnTo>
                <a:lnTo>
                  <a:pt x="231" y="151"/>
                </a:lnTo>
                <a:lnTo>
                  <a:pt x="233" y="151"/>
                </a:lnTo>
                <a:lnTo>
                  <a:pt x="234" y="149"/>
                </a:lnTo>
                <a:lnTo>
                  <a:pt x="234" y="149"/>
                </a:lnTo>
                <a:lnTo>
                  <a:pt x="234" y="148"/>
                </a:lnTo>
                <a:lnTo>
                  <a:pt x="233" y="147"/>
                </a:lnTo>
                <a:lnTo>
                  <a:pt x="233" y="147"/>
                </a:lnTo>
                <a:lnTo>
                  <a:pt x="231" y="145"/>
                </a:lnTo>
                <a:lnTo>
                  <a:pt x="231" y="145"/>
                </a:lnTo>
                <a:lnTo>
                  <a:pt x="227" y="145"/>
                </a:lnTo>
                <a:lnTo>
                  <a:pt x="221" y="147"/>
                </a:lnTo>
                <a:lnTo>
                  <a:pt x="221" y="147"/>
                </a:lnTo>
                <a:close/>
                <a:moveTo>
                  <a:pt x="177" y="240"/>
                </a:moveTo>
                <a:lnTo>
                  <a:pt x="177" y="240"/>
                </a:lnTo>
                <a:lnTo>
                  <a:pt x="177" y="239"/>
                </a:lnTo>
                <a:lnTo>
                  <a:pt x="177" y="239"/>
                </a:lnTo>
                <a:lnTo>
                  <a:pt x="177" y="235"/>
                </a:lnTo>
                <a:lnTo>
                  <a:pt x="177" y="235"/>
                </a:lnTo>
                <a:lnTo>
                  <a:pt x="177" y="233"/>
                </a:lnTo>
                <a:lnTo>
                  <a:pt x="177" y="233"/>
                </a:lnTo>
                <a:lnTo>
                  <a:pt x="173" y="232"/>
                </a:lnTo>
                <a:lnTo>
                  <a:pt x="173" y="232"/>
                </a:lnTo>
                <a:lnTo>
                  <a:pt x="172" y="233"/>
                </a:lnTo>
                <a:lnTo>
                  <a:pt x="169" y="235"/>
                </a:lnTo>
                <a:lnTo>
                  <a:pt x="169" y="235"/>
                </a:lnTo>
                <a:lnTo>
                  <a:pt x="172" y="239"/>
                </a:lnTo>
                <a:lnTo>
                  <a:pt x="177" y="240"/>
                </a:lnTo>
                <a:lnTo>
                  <a:pt x="177" y="240"/>
                </a:lnTo>
                <a:close/>
                <a:moveTo>
                  <a:pt x="229" y="115"/>
                </a:moveTo>
                <a:lnTo>
                  <a:pt x="229" y="115"/>
                </a:lnTo>
                <a:lnTo>
                  <a:pt x="224" y="114"/>
                </a:lnTo>
                <a:lnTo>
                  <a:pt x="224" y="114"/>
                </a:lnTo>
                <a:lnTo>
                  <a:pt x="223" y="117"/>
                </a:lnTo>
                <a:lnTo>
                  <a:pt x="223" y="117"/>
                </a:lnTo>
                <a:lnTo>
                  <a:pt x="223" y="120"/>
                </a:lnTo>
                <a:lnTo>
                  <a:pt x="223" y="120"/>
                </a:lnTo>
                <a:lnTo>
                  <a:pt x="223" y="125"/>
                </a:lnTo>
                <a:lnTo>
                  <a:pt x="223" y="125"/>
                </a:lnTo>
                <a:lnTo>
                  <a:pt x="223" y="128"/>
                </a:lnTo>
                <a:lnTo>
                  <a:pt x="223" y="128"/>
                </a:lnTo>
                <a:lnTo>
                  <a:pt x="227" y="125"/>
                </a:lnTo>
                <a:lnTo>
                  <a:pt x="227" y="125"/>
                </a:lnTo>
                <a:lnTo>
                  <a:pt x="226" y="124"/>
                </a:lnTo>
                <a:lnTo>
                  <a:pt x="226" y="124"/>
                </a:lnTo>
                <a:lnTo>
                  <a:pt x="226" y="122"/>
                </a:lnTo>
                <a:lnTo>
                  <a:pt x="226" y="121"/>
                </a:lnTo>
                <a:lnTo>
                  <a:pt x="226" y="121"/>
                </a:lnTo>
                <a:lnTo>
                  <a:pt x="226" y="120"/>
                </a:lnTo>
                <a:lnTo>
                  <a:pt x="227" y="118"/>
                </a:lnTo>
                <a:lnTo>
                  <a:pt x="227" y="118"/>
                </a:lnTo>
                <a:lnTo>
                  <a:pt x="230" y="120"/>
                </a:lnTo>
                <a:lnTo>
                  <a:pt x="230" y="120"/>
                </a:lnTo>
                <a:lnTo>
                  <a:pt x="231" y="120"/>
                </a:lnTo>
                <a:lnTo>
                  <a:pt x="231" y="120"/>
                </a:lnTo>
                <a:lnTo>
                  <a:pt x="229" y="115"/>
                </a:lnTo>
                <a:lnTo>
                  <a:pt x="229" y="115"/>
                </a:lnTo>
                <a:close/>
                <a:moveTo>
                  <a:pt x="62" y="5"/>
                </a:moveTo>
                <a:lnTo>
                  <a:pt x="62" y="5"/>
                </a:lnTo>
                <a:lnTo>
                  <a:pt x="62" y="5"/>
                </a:lnTo>
                <a:lnTo>
                  <a:pt x="62" y="5"/>
                </a:lnTo>
                <a:lnTo>
                  <a:pt x="62" y="5"/>
                </a:lnTo>
                <a:lnTo>
                  <a:pt x="62" y="5"/>
                </a:lnTo>
                <a:lnTo>
                  <a:pt x="69" y="10"/>
                </a:lnTo>
                <a:lnTo>
                  <a:pt x="74" y="17"/>
                </a:lnTo>
                <a:lnTo>
                  <a:pt x="74" y="17"/>
                </a:lnTo>
                <a:lnTo>
                  <a:pt x="78" y="24"/>
                </a:lnTo>
                <a:lnTo>
                  <a:pt x="79" y="33"/>
                </a:lnTo>
                <a:lnTo>
                  <a:pt x="79" y="33"/>
                </a:lnTo>
                <a:lnTo>
                  <a:pt x="81" y="37"/>
                </a:lnTo>
                <a:lnTo>
                  <a:pt x="81" y="37"/>
                </a:lnTo>
                <a:lnTo>
                  <a:pt x="79" y="30"/>
                </a:lnTo>
                <a:lnTo>
                  <a:pt x="78" y="24"/>
                </a:lnTo>
                <a:lnTo>
                  <a:pt x="78" y="24"/>
                </a:lnTo>
                <a:lnTo>
                  <a:pt x="75" y="14"/>
                </a:lnTo>
                <a:lnTo>
                  <a:pt x="75" y="14"/>
                </a:lnTo>
                <a:lnTo>
                  <a:pt x="71" y="9"/>
                </a:lnTo>
                <a:lnTo>
                  <a:pt x="65" y="5"/>
                </a:lnTo>
                <a:lnTo>
                  <a:pt x="65" y="5"/>
                </a:lnTo>
                <a:lnTo>
                  <a:pt x="62" y="5"/>
                </a:lnTo>
                <a:lnTo>
                  <a:pt x="62" y="5"/>
                </a:lnTo>
                <a:close/>
                <a:moveTo>
                  <a:pt x="250" y="157"/>
                </a:moveTo>
                <a:lnTo>
                  <a:pt x="250" y="157"/>
                </a:lnTo>
                <a:lnTo>
                  <a:pt x="248" y="157"/>
                </a:lnTo>
                <a:lnTo>
                  <a:pt x="248" y="157"/>
                </a:lnTo>
                <a:lnTo>
                  <a:pt x="247" y="158"/>
                </a:lnTo>
                <a:lnTo>
                  <a:pt x="246" y="158"/>
                </a:lnTo>
                <a:lnTo>
                  <a:pt x="246" y="158"/>
                </a:lnTo>
                <a:lnTo>
                  <a:pt x="241" y="157"/>
                </a:lnTo>
                <a:lnTo>
                  <a:pt x="238" y="154"/>
                </a:lnTo>
                <a:lnTo>
                  <a:pt x="238" y="154"/>
                </a:lnTo>
                <a:lnTo>
                  <a:pt x="238" y="154"/>
                </a:lnTo>
                <a:lnTo>
                  <a:pt x="238" y="154"/>
                </a:lnTo>
                <a:lnTo>
                  <a:pt x="237" y="157"/>
                </a:lnTo>
                <a:lnTo>
                  <a:pt x="237" y="157"/>
                </a:lnTo>
                <a:lnTo>
                  <a:pt x="237" y="158"/>
                </a:lnTo>
                <a:lnTo>
                  <a:pt x="237" y="158"/>
                </a:lnTo>
                <a:lnTo>
                  <a:pt x="238" y="162"/>
                </a:lnTo>
                <a:lnTo>
                  <a:pt x="238" y="162"/>
                </a:lnTo>
                <a:lnTo>
                  <a:pt x="241" y="161"/>
                </a:lnTo>
                <a:lnTo>
                  <a:pt x="246" y="159"/>
                </a:lnTo>
                <a:lnTo>
                  <a:pt x="246" y="159"/>
                </a:lnTo>
                <a:lnTo>
                  <a:pt x="248" y="159"/>
                </a:lnTo>
                <a:lnTo>
                  <a:pt x="251" y="161"/>
                </a:lnTo>
                <a:lnTo>
                  <a:pt x="251" y="161"/>
                </a:lnTo>
                <a:lnTo>
                  <a:pt x="250" y="157"/>
                </a:lnTo>
                <a:lnTo>
                  <a:pt x="250" y="157"/>
                </a:lnTo>
                <a:close/>
                <a:moveTo>
                  <a:pt x="192" y="199"/>
                </a:moveTo>
                <a:lnTo>
                  <a:pt x="192" y="199"/>
                </a:lnTo>
                <a:lnTo>
                  <a:pt x="187" y="195"/>
                </a:lnTo>
                <a:lnTo>
                  <a:pt x="184" y="192"/>
                </a:lnTo>
                <a:lnTo>
                  <a:pt x="184" y="192"/>
                </a:lnTo>
                <a:lnTo>
                  <a:pt x="184" y="194"/>
                </a:lnTo>
                <a:lnTo>
                  <a:pt x="184" y="195"/>
                </a:lnTo>
                <a:lnTo>
                  <a:pt x="184" y="195"/>
                </a:lnTo>
                <a:lnTo>
                  <a:pt x="184" y="198"/>
                </a:lnTo>
                <a:lnTo>
                  <a:pt x="184" y="198"/>
                </a:lnTo>
                <a:lnTo>
                  <a:pt x="183" y="202"/>
                </a:lnTo>
                <a:lnTo>
                  <a:pt x="183" y="202"/>
                </a:lnTo>
                <a:lnTo>
                  <a:pt x="183" y="202"/>
                </a:lnTo>
                <a:lnTo>
                  <a:pt x="183" y="202"/>
                </a:lnTo>
                <a:lnTo>
                  <a:pt x="186" y="205"/>
                </a:lnTo>
                <a:lnTo>
                  <a:pt x="186" y="205"/>
                </a:lnTo>
                <a:lnTo>
                  <a:pt x="187" y="202"/>
                </a:lnTo>
                <a:lnTo>
                  <a:pt x="192" y="199"/>
                </a:lnTo>
                <a:lnTo>
                  <a:pt x="192" y="199"/>
                </a:lnTo>
                <a:close/>
                <a:moveTo>
                  <a:pt x="150" y="132"/>
                </a:moveTo>
                <a:lnTo>
                  <a:pt x="150" y="132"/>
                </a:lnTo>
                <a:lnTo>
                  <a:pt x="150" y="132"/>
                </a:lnTo>
                <a:lnTo>
                  <a:pt x="150" y="132"/>
                </a:lnTo>
                <a:lnTo>
                  <a:pt x="150" y="135"/>
                </a:lnTo>
                <a:lnTo>
                  <a:pt x="153" y="137"/>
                </a:lnTo>
                <a:lnTo>
                  <a:pt x="153" y="137"/>
                </a:lnTo>
                <a:lnTo>
                  <a:pt x="156" y="137"/>
                </a:lnTo>
                <a:lnTo>
                  <a:pt x="156" y="137"/>
                </a:lnTo>
                <a:lnTo>
                  <a:pt x="157" y="137"/>
                </a:lnTo>
                <a:lnTo>
                  <a:pt x="159" y="135"/>
                </a:lnTo>
                <a:lnTo>
                  <a:pt x="159" y="135"/>
                </a:lnTo>
                <a:lnTo>
                  <a:pt x="160" y="132"/>
                </a:lnTo>
                <a:lnTo>
                  <a:pt x="160" y="132"/>
                </a:lnTo>
                <a:lnTo>
                  <a:pt x="157" y="131"/>
                </a:lnTo>
                <a:lnTo>
                  <a:pt x="157" y="131"/>
                </a:lnTo>
                <a:lnTo>
                  <a:pt x="156" y="131"/>
                </a:lnTo>
                <a:lnTo>
                  <a:pt x="156" y="131"/>
                </a:lnTo>
                <a:lnTo>
                  <a:pt x="150" y="132"/>
                </a:lnTo>
                <a:lnTo>
                  <a:pt x="150" y="132"/>
                </a:lnTo>
                <a:lnTo>
                  <a:pt x="150" y="132"/>
                </a:lnTo>
                <a:lnTo>
                  <a:pt x="150" y="132"/>
                </a:lnTo>
                <a:close/>
                <a:moveTo>
                  <a:pt x="156" y="215"/>
                </a:moveTo>
                <a:lnTo>
                  <a:pt x="156" y="215"/>
                </a:lnTo>
                <a:lnTo>
                  <a:pt x="157" y="216"/>
                </a:lnTo>
                <a:lnTo>
                  <a:pt x="157" y="216"/>
                </a:lnTo>
                <a:lnTo>
                  <a:pt x="165" y="218"/>
                </a:lnTo>
                <a:lnTo>
                  <a:pt x="165" y="218"/>
                </a:lnTo>
                <a:lnTo>
                  <a:pt x="166" y="216"/>
                </a:lnTo>
                <a:lnTo>
                  <a:pt x="167" y="215"/>
                </a:lnTo>
                <a:lnTo>
                  <a:pt x="167" y="215"/>
                </a:lnTo>
                <a:lnTo>
                  <a:pt x="165" y="213"/>
                </a:lnTo>
                <a:lnTo>
                  <a:pt x="163" y="209"/>
                </a:lnTo>
                <a:lnTo>
                  <a:pt x="163" y="209"/>
                </a:lnTo>
                <a:lnTo>
                  <a:pt x="159" y="212"/>
                </a:lnTo>
                <a:lnTo>
                  <a:pt x="156" y="215"/>
                </a:lnTo>
                <a:lnTo>
                  <a:pt x="156" y="215"/>
                </a:lnTo>
                <a:close/>
                <a:moveTo>
                  <a:pt x="248" y="141"/>
                </a:moveTo>
                <a:lnTo>
                  <a:pt x="248" y="141"/>
                </a:lnTo>
                <a:lnTo>
                  <a:pt x="248" y="135"/>
                </a:lnTo>
                <a:lnTo>
                  <a:pt x="248" y="135"/>
                </a:lnTo>
                <a:lnTo>
                  <a:pt x="247" y="134"/>
                </a:lnTo>
                <a:lnTo>
                  <a:pt x="247" y="134"/>
                </a:lnTo>
                <a:lnTo>
                  <a:pt x="246" y="132"/>
                </a:lnTo>
                <a:lnTo>
                  <a:pt x="243" y="132"/>
                </a:lnTo>
                <a:lnTo>
                  <a:pt x="243" y="132"/>
                </a:lnTo>
                <a:lnTo>
                  <a:pt x="241" y="132"/>
                </a:lnTo>
                <a:lnTo>
                  <a:pt x="241" y="132"/>
                </a:lnTo>
                <a:lnTo>
                  <a:pt x="241" y="135"/>
                </a:lnTo>
                <a:lnTo>
                  <a:pt x="241" y="135"/>
                </a:lnTo>
                <a:lnTo>
                  <a:pt x="241" y="137"/>
                </a:lnTo>
                <a:lnTo>
                  <a:pt x="241" y="137"/>
                </a:lnTo>
                <a:lnTo>
                  <a:pt x="243" y="138"/>
                </a:lnTo>
                <a:lnTo>
                  <a:pt x="243" y="138"/>
                </a:lnTo>
                <a:lnTo>
                  <a:pt x="248" y="141"/>
                </a:lnTo>
                <a:lnTo>
                  <a:pt x="248" y="141"/>
                </a:lnTo>
                <a:close/>
                <a:moveTo>
                  <a:pt x="194" y="142"/>
                </a:moveTo>
                <a:lnTo>
                  <a:pt x="194" y="142"/>
                </a:lnTo>
                <a:lnTo>
                  <a:pt x="193" y="144"/>
                </a:lnTo>
                <a:lnTo>
                  <a:pt x="193" y="145"/>
                </a:lnTo>
                <a:lnTo>
                  <a:pt x="193" y="145"/>
                </a:lnTo>
                <a:lnTo>
                  <a:pt x="193" y="147"/>
                </a:lnTo>
                <a:lnTo>
                  <a:pt x="193" y="147"/>
                </a:lnTo>
                <a:lnTo>
                  <a:pt x="192" y="152"/>
                </a:lnTo>
                <a:lnTo>
                  <a:pt x="192" y="152"/>
                </a:lnTo>
                <a:lnTo>
                  <a:pt x="196" y="151"/>
                </a:lnTo>
                <a:lnTo>
                  <a:pt x="196" y="151"/>
                </a:lnTo>
                <a:lnTo>
                  <a:pt x="200" y="151"/>
                </a:lnTo>
                <a:lnTo>
                  <a:pt x="200" y="151"/>
                </a:lnTo>
                <a:lnTo>
                  <a:pt x="199" y="148"/>
                </a:lnTo>
                <a:lnTo>
                  <a:pt x="199" y="145"/>
                </a:lnTo>
                <a:lnTo>
                  <a:pt x="199" y="145"/>
                </a:lnTo>
                <a:lnTo>
                  <a:pt x="194" y="142"/>
                </a:lnTo>
                <a:lnTo>
                  <a:pt x="194" y="142"/>
                </a:lnTo>
                <a:close/>
                <a:moveTo>
                  <a:pt x="160" y="121"/>
                </a:moveTo>
                <a:lnTo>
                  <a:pt x="160" y="121"/>
                </a:lnTo>
                <a:lnTo>
                  <a:pt x="162" y="118"/>
                </a:lnTo>
                <a:lnTo>
                  <a:pt x="162" y="118"/>
                </a:lnTo>
                <a:lnTo>
                  <a:pt x="160" y="117"/>
                </a:lnTo>
                <a:lnTo>
                  <a:pt x="160" y="117"/>
                </a:lnTo>
                <a:lnTo>
                  <a:pt x="157" y="114"/>
                </a:lnTo>
                <a:lnTo>
                  <a:pt x="153" y="113"/>
                </a:lnTo>
                <a:lnTo>
                  <a:pt x="153" y="113"/>
                </a:lnTo>
                <a:lnTo>
                  <a:pt x="152" y="114"/>
                </a:lnTo>
                <a:lnTo>
                  <a:pt x="152" y="114"/>
                </a:lnTo>
                <a:lnTo>
                  <a:pt x="153" y="115"/>
                </a:lnTo>
                <a:lnTo>
                  <a:pt x="153" y="115"/>
                </a:lnTo>
                <a:lnTo>
                  <a:pt x="160" y="121"/>
                </a:lnTo>
                <a:lnTo>
                  <a:pt x="160" y="121"/>
                </a:lnTo>
                <a:close/>
                <a:moveTo>
                  <a:pt x="240" y="140"/>
                </a:moveTo>
                <a:lnTo>
                  <a:pt x="240" y="140"/>
                </a:lnTo>
                <a:lnTo>
                  <a:pt x="240" y="140"/>
                </a:lnTo>
                <a:lnTo>
                  <a:pt x="240" y="140"/>
                </a:lnTo>
                <a:lnTo>
                  <a:pt x="238" y="144"/>
                </a:lnTo>
                <a:lnTo>
                  <a:pt x="238" y="144"/>
                </a:lnTo>
                <a:lnTo>
                  <a:pt x="238" y="144"/>
                </a:lnTo>
                <a:lnTo>
                  <a:pt x="238" y="144"/>
                </a:lnTo>
                <a:lnTo>
                  <a:pt x="238" y="148"/>
                </a:lnTo>
                <a:lnTo>
                  <a:pt x="238" y="148"/>
                </a:lnTo>
                <a:lnTo>
                  <a:pt x="244" y="148"/>
                </a:lnTo>
                <a:lnTo>
                  <a:pt x="244" y="148"/>
                </a:lnTo>
                <a:lnTo>
                  <a:pt x="247" y="144"/>
                </a:lnTo>
                <a:lnTo>
                  <a:pt x="247" y="144"/>
                </a:lnTo>
                <a:lnTo>
                  <a:pt x="243" y="142"/>
                </a:lnTo>
                <a:lnTo>
                  <a:pt x="240" y="140"/>
                </a:lnTo>
                <a:lnTo>
                  <a:pt x="240" y="140"/>
                </a:lnTo>
                <a:close/>
                <a:moveTo>
                  <a:pt x="194" y="91"/>
                </a:moveTo>
                <a:lnTo>
                  <a:pt x="194" y="91"/>
                </a:lnTo>
                <a:lnTo>
                  <a:pt x="194" y="91"/>
                </a:lnTo>
                <a:lnTo>
                  <a:pt x="194" y="91"/>
                </a:lnTo>
                <a:lnTo>
                  <a:pt x="196" y="90"/>
                </a:lnTo>
                <a:lnTo>
                  <a:pt x="196" y="90"/>
                </a:lnTo>
                <a:lnTo>
                  <a:pt x="196" y="81"/>
                </a:lnTo>
                <a:lnTo>
                  <a:pt x="196" y="81"/>
                </a:lnTo>
                <a:lnTo>
                  <a:pt x="196" y="77"/>
                </a:lnTo>
                <a:lnTo>
                  <a:pt x="196" y="77"/>
                </a:lnTo>
                <a:lnTo>
                  <a:pt x="194" y="70"/>
                </a:lnTo>
                <a:lnTo>
                  <a:pt x="190" y="63"/>
                </a:lnTo>
                <a:lnTo>
                  <a:pt x="190" y="63"/>
                </a:lnTo>
                <a:lnTo>
                  <a:pt x="183" y="59"/>
                </a:lnTo>
                <a:lnTo>
                  <a:pt x="183" y="59"/>
                </a:lnTo>
                <a:lnTo>
                  <a:pt x="183" y="59"/>
                </a:lnTo>
                <a:lnTo>
                  <a:pt x="183" y="59"/>
                </a:lnTo>
                <a:lnTo>
                  <a:pt x="187" y="63"/>
                </a:lnTo>
                <a:lnTo>
                  <a:pt x="187" y="63"/>
                </a:lnTo>
                <a:lnTo>
                  <a:pt x="192" y="68"/>
                </a:lnTo>
                <a:lnTo>
                  <a:pt x="194" y="76"/>
                </a:lnTo>
                <a:lnTo>
                  <a:pt x="194" y="76"/>
                </a:lnTo>
                <a:lnTo>
                  <a:pt x="196" y="81"/>
                </a:lnTo>
                <a:lnTo>
                  <a:pt x="196" y="87"/>
                </a:lnTo>
                <a:lnTo>
                  <a:pt x="196" y="87"/>
                </a:lnTo>
                <a:lnTo>
                  <a:pt x="194" y="91"/>
                </a:lnTo>
                <a:lnTo>
                  <a:pt x="194" y="91"/>
                </a:lnTo>
                <a:close/>
                <a:moveTo>
                  <a:pt x="193" y="223"/>
                </a:moveTo>
                <a:lnTo>
                  <a:pt x="193" y="223"/>
                </a:lnTo>
                <a:lnTo>
                  <a:pt x="194" y="228"/>
                </a:lnTo>
                <a:lnTo>
                  <a:pt x="196" y="230"/>
                </a:lnTo>
                <a:lnTo>
                  <a:pt x="196" y="230"/>
                </a:lnTo>
                <a:lnTo>
                  <a:pt x="200" y="228"/>
                </a:lnTo>
                <a:lnTo>
                  <a:pt x="204" y="228"/>
                </a:lnTo>
                <a:lnTo>
                  <a:pt x="204" y="228"/>
                </a:lnTo>
                <a:lnTo>
                  <a:pt x="202" y="223"/>
                </a:lnTo>
                <a:lnTo>
                  <a:pt x="202" y="223"/>
                </a:lnTo>
                <a:lnTo>
                  <a:pt x="197" y="223"/>
                </a:lnTo>
                <a:lnTo>
                  <a:pt x="193" y="223"/>
                </a:lnTo>
                <a:lnTo>
                  <a:pt x="193" y="223"/>
                </a:lnTo>
                <a:close/>
                <a:moveTo>
                  <a:pt x="79" y="219"/>
                </a:moveTo>
                <a:lnTo>
                  <a:pt x="79" y="219"/>
                </a:lnTo>
                <a:lnTo>
                  <a:pt x="82" y="215"/>
                </a:lnTo>
                <a:lnTo>
                  <a:pt x="82" y="215"/>
                </a:lnTo>
                <a:lnTo>
                  <a:pt x="84" y="209"/>
                </a:lnTo>
                <a:lnTo>
                  <a:pt x="84" y="209"/>
                </a:lnTo>
                <a:lnTo>
                  <a:pt x="82" y="208"/>
                </a:lnTo>
                <a:lnTo>
                  <a:pt x="81" y="206"/>
                </a:lnTo>
                <a:lnTo>
                  <a:pt x="81" y="206"/>
                </a:lnTo>
                <a:lnTo>
                  <a:pt x="81" y="206"/>
                </a:lnTo>
                <a:lnTo>
                  <a:pt x="81" y="206"/>
                </a:lnTo>
                <a:lnTo>
                  <a:pt x="79" y="206"/>
                </a:lnTo>
                <a:lnTo>
                  <a:pt x="78" y="208"/>
                </a:lnTo>
                <a:lnTo>
                  <a:pt x="78" y="208"/>
                </a:lnTo>
                <a:lnTo>
                  <a:pt x="78" y="213"/>
                </a:lnTo>
                <a:lnTo>
                  <a:pt x="78" y="213"/>
                </a:lnTo>
                <a:lnTo>
                  <a:pt x="79" y="219"/>
                </a:lnTo>
                <a:lnTo>
                  <a:pt x="79" y="219"/>
                </a:lnTo>
                <a:close/>
                <a:moveTo>
                  <a:pt x="24" y="212"/>
                </a:moveTo>
                <a:lnTo>
                  <a:pt x="24" y="212"/>
                </a:lnTo>
                <a:lnTo>
                  <a:pt x="22" y="211"/>
                </a:lnTo>
                <a:lnTo>
                  <a:pt x="22" y="211"/>
                </a:lnTo>
                <a:lnTo>
                  <a:pt x="20" y="209"/>
                </a:lnTo>
                <a:lnTo>
                  <a:pt x="20" y="209"/>
                </a:lnTo>
                <a:lnTo>
                  <a:pt x="15" y="209"/>
                </a:lnTo>
                <a:lnTo>
                  <a:pt x="15" y="209"/>
                </a:lnTo>
                <a:lnTo>
                  <a:pt x="14" y="209"/>
                </a:lnTo>
                <a:lnTo>
                  <a:pt x="14" y="211"/>
                </a:lnTo>
                <a:lnTo>
                  <a:pt x="14" y="211"/>
                </a:lnTo>
                <a:lnTo>
                  <a:pt x="17" y="215"/>
                </a:lnTo>
                <a:lnTo>
                  <a:pt x="20" y="218"/>
                </a:lnTo>
                <a:lnTo>
                  <a:pt x="20" y="218"/>
                </a:lnTo>
                <a:lnTo>
                  <a:pt x="21" y="215"/>
                </a:lnTo>
                <a:lnTo>
                  <a:pt x="24" y="212"/>
                </a:lnTo>
                <a:lnTo>
                  <a:pt x="24" y="212"/>
                </a:lnTo>
                <a:close/>
                <a:moveTo>
                  <a:pt x="203" y="253"/>
                </a:moveTo>
                <a:lnTo>
                  <a:pt x="203" y="253"/>
                </a:lnTo>
                <a:lnTo>
                  <a:pt x="204" y="250"/>
                </a:lnTo>
                <a:lnTo>
                  <a:pt x="204" y="250"/>
                </a:lnTo>
                <a:lnTo>
                  <a:pt x="206" y="246"/>
                </a:lnTo>
                <a:lnTo>
                  <a:pt x="206" y="246"/>
                </a:lnTo>
                <a:lnTo>
                  <a:pt x="204" y="245"/>
                </a:lnTo>
                <a:lnTo>
                  <a:pt x="204" y="245"/>
                </a:lnTo>
                <a:lnTo>
                  <a:pt x="203" y="243"/>
                </a:lnTo>
                <a:lnTo>
                  <a:pt x="202" y="243"/>
                </a:lnTo>
                <a:lnTo>
                  <a:pt x="202" y="243"/>
                </a:lnTo>
                <a:lnTo>
                  <a:pt x="200" y="243"/>
                </a:lnTo>
                <a:lnTo>
                  <a:pt x="199" y="245"/>
                </a:lnTo>
                <a:lnTo>
                  <a:pt x="199" y="245"/>
                </a:lnTo>
                <a:lnTo>
                  <a:pt x="200" y="249"/>
                </a:lnTo>
                <a:lnTo>
                  <a:pt x="203" y="253"/>
                </a:lnTo>
                <a:lnTo>
                  <a:pt x="203" y="253"/>
                </a:lnTo>
                <a:close/>
                <a:moveTo>
                  <a:pt x="153" y="230"/>
                </a:moveTo>
                <a:lnTo>
                  <a:pt x="153" y="230"/>
                </a:lnTo>
                <a:lnTo>
                  <a:pt x="152" y="236"/>
                </a:lnTo>
                <a:lnTo>
                  <a:pt x="152" y="236"/>
                </a:lnTo>
                <a:lnTo>
                  <a:pt x="153" y="236"/>
                </a:lnTo>
                <a:lnTo>
                  <a:pt x="153" y="236"/>
                </a:lnTo>
                <a:lnTo>
                  <a:pt x="155" y="239"/>
                </a:lnTo>
                <a:lnTo>
                  <a:pt x="157" y="239"/>
                </a:lnTo>
                <a:lnTo>
                  <a:pt x="157" y="239"/>
                </a:lnTo>
                <a:lnTo>
                  <a:pt x="159" y="238"/>
                </a:lnTo>
                <a:lnTo>
                  <a:pt x="160" y="236"/>
                </a:lnTo>
                <a:lnTo>
                  <a:pt x="160" y="236"/>
                </a:lnTo>
                <a:lnTo>
                  <a:pt x="160" y="235"/>
                </a:lnTo>
                <a:lnTo>
                  <a:pt x="160" y="235"/>
                </a:lnTo>
                <a:lnTo>
                  <a:pt x="156" y="233"/>
                </a:lnTo>
                <a:lnTo>
                  <a:pt x="153" y="230"/>
                </a:lnTo>
                <a:lnTo>
                  <a:pt x="153" y="230"/>
                </a:lnTo>
                <a:close/>
                <a:moveTo>
                  <a:pt x="186" y="121"/>
                </a:moveTo>
                <a:lnTo>
                  <a:pt x="186" y="121"/>
                </a:lnTo>
                <a:lnTo>
                  <a:pt x="189" y="122"/>
                </a:lnTo>
                <a:lnTo>
                  <a:pt x="189" y="122"/>
                </a:lnTo>
                <a:lnTo>
                  <a:pt x="193" y="125"/>
                </a:lnTo>
                <a:lnTo>
                  <a:pt x="193" y="125"/>
                </a:lnTo>
                <a:lnTo>
                  <a:pt x="194" y="124"/>
                </a:lnTo>
                <a:lnTo>
                  <a:pt x="194" y="124"/>
                </a:lnTo>
                <a:lnTo>
                  <a:pt x="190" y="120"/>
                </a:lnTo>
                <a:lnTo>
                  <a:pt x="190" y="117"/>
                </a:lnTo>
                <a:lnTo>
                  <a:pt x="190" y="115"/>
                </a:lnTo>
                <a:lnTo>
                  <a:pt x="190" y="115"/>
                </a:lnTo>
                <a:lnTo>
                  <a:pt x="187" y="115"/>
                </a:lnTo>
                <a:lnTo>
                  <a:pt x="186" y="114"/>
                </a:lnTo>
                <a:lnTo>
                  <a:pt x="186" y="114"/>
                </a:lnTo>
                <a:lnTo>
                  <a:pt x="184" y="114"/>
                </a:lnTo>
                <a:lnTo>
                  <a:pt x="184" y="114"/>
                </a:lnTo>
                <a:lnTo>
                  <a:pt x="183" y="113"/>
                </a:lnTo>
                <a:lnTo>
                  <a:pt x="183" y="113"/>
                </a:lnTo>
                <a:lnTo>
                  <a:pt x="183" y="113"/>
                </a:lnTo>
                <a:lnTo>
                  <a:pt x="183" y="113"/>
                </a:lnTo>
                <a:lnTo>
                  <a:pt x="183" y="114"/>
                </a:lnTo>
                <a:lnTo>
                  <a:pt x="183" y="114"/>
                </a:lnTo>
                <a:lnTo>
                  <a:pt x="186" y="117"/>
                </a:lnTo>
                <a:lnTo>
                  <a:pt x="186" y="121"/>
                </a:lnTo>
                <a:lnTo>
                  <a:pt x="186" y="121"/>
                </a:lnTo>
                <a:close/>
                <a:moveTo>
                  <a:pt x="165" y="151"/>
                </a:moveTo>
                <a:lnTo>
                  <a:pt x="165" y="151"/>
                </a:lnTo>
                <a:lnTo>
                  <a:pt x="162" y="154"/>
                </a:lnTo>
                <a:lnTo>
                  <a:pt x="162" y="154"/>
                </a:lnTo>
                <a:lnTo>
                  <a:pt x="163" y="157"/>
                </a:lnTo>
                <a:lnTo>
                  <a:pt x="163" y="157"/>
                </a:lnTo>
                <a:lnTo>
                  <a:pt x="172" y="158"/>
                </a:lnTo>
                <a:lnTo>
                  <a:pt x="172" y="158"/>
                </a:lnTo>
                <a:lnTo>
                  <a:pt x="170" y="155"/>
                </a:lnTo>
                <a:lnTo>
                  <a:pt x="170" y="152"/>
                </a:lnTo>
                <a:lnTo>
                  <a:pt x="170" y="152"/>
                </a:lnTo>
                <a:lnTo>
                  <a:pt x="165" y="151"/>
                </a:lnTo>
                <a:lnTo>
                  <a:pt x="165" y="151"/>
                </a:lnTo>
                <a:close/>
                <a:moveTo>
                  <a:pt x="197" y="179"/>
                </a:moveTo>
                <a:lnTo>
                  <a:pt x="197" y="179"/>
                </a:lnTo>
                <a:lnTo>
                  <a:pt x="194" y="178"/>
                </a:lnTo>
                <a:lnTo>
                  <a:pt x="194" y="178"/>
                </a:lnTo>
                <a:lnTo>
                  <a:pt x="193" y="176"/>
                </a:lnTo>
                <a:lnTo>
                  <a:pt x="193" y="176"/>
                </a:lnTo>
                <a:lnTo>
                  <a:pt x="190" y="176"/>
                </a:lnTo>
                <a:lnTo>
                  <a:pt x="190" y="176"/>
                </a:lnTo>
                <a:lnTo>
                  <a:pt x="187" y="178"/>
                </a:lnTo>
                <a:lnTo>
                  <a:pt x="187" y="178"/>
                </a:lnTo>
                <a:lnTo>
                  <a:pt x="187" y="179"/>
                </a:lnTo>
                <a:lnTo>
                  <a:pt x="187" y="179"/>
                </a:lnTo>
                <a:lnTo>
                  <a:pt x="189" y="181"/>
                </a:lnTo>
                <a:lnTo>
                  <a:pt x="192" y="182"/>
                </a:lnTo>
                <a:lnTo>
                  <a:pt x="193" y="182"/>
                </a:lnTo>
                <a:lnTo>
                  <a:pt x="196" y="181"/>
                </a:lnTo>
                <a:lnTo>
                  <a:pt x="196" y="181"/>
                </a:lnTo>
                <a:lnTo>
                  <a:pt x="197" y="179"/>
                </a:lnTo>
                <a:lnTo>
                  <a:pt x="197" y="179"/>
                </a:lnTo>
                <a:close/>
                <a:moveTo>
                  <a:pt x="217" y="208"/>
                </a:moveTo>
                <a:lnTo>
                  <a:pt x="217" y="208"/>
                </a:lnTo>
                <a:lnTo>
                  <a:pt x="214" y="212"/>
                </a:lnTo>
                <a:lnTo>
                  <a:pt x="213" y="215"/>
                </a:lnTo>
                <a:lnTo>
                  <a:pt x="213" y="215"/>
                </a:lnTo>
                <a:lnTo>
                  <a:pt x="216" y="216"/>
                </a:lnTo>
                <a:lnTo>
                  <a:pt x="219" y="219"/>
                </a:lnTo>
                <a:lnTo>
                  <a:pt x="219" y="219"/>
                </a:lnTo>
                <a:lnTo>
                  <a:pt x="219" y="215"/>
                </a:lnTo>
                <a:lnTo>
                  <a:pt x="219" y="209"/>
                </a:lnTo>
                <a:lnTo>
                  <a:pt x="219" y="209"/>
                </a:lnTo>
                <a:lnTo>
                  <a:pt x="217" y="208"/>
                </a:lnTo>
                <a:lnTo>
                  <a:pt x="217" y="208"/>
                </a:lnTo>
                <a:close/>
                <a:moveTo>
                  <a:pt x="220" y="229"/>
                </a:moveTo>
                <a:lnTo>
                  <a:pt x="220" y="229"/>
                </a:lnTo>
                <a:lnTo>
                  <a:pt x="223" y="229"/>
                </a:lnTo>
                <a:lnTo>
                  <a:pt x="223" y="229"/>
                </a:lnTo>
                <a:lnTo>
                  <a:pt x="224" y="229"/>
                </a:lnTo>
                <a:lnTo>
                  <a:pt x="226" y="228"/>
                </a:lnTo>
                <a:lnTo>
                  <a:pt x="226" y="228"/>
                </a:lnTo>
                <a:lnTo>
                  <a:pt x="226" y="225"/>
                </a:lnTo>
                <a:lnTo>
                  <a:pt x="226" y="225"/>
                </a:lnTo>
                <a:lnTo>
                  <a:pt x="226" y="223"/>
                </a:lnTo>
                <a:lnTo>
                  <a:pt x="226" y="222"/>
                </a:lnTo>
                <a:lnTo>
                  <a:pt x="226" y="222"/>
                </a:lnTo>
                <a:lnTo>
                  <a:pt x="221" y="222"/>
                </a:lnTo>
                <a:lnTo>
                  <a:pt x="221" y="222"/>
                </a:lnTo>
                <a:lnTo>
                  <a:pt x="220" y="222"/>
                </a:lnTo>
                <a:lnTo>
                  <a:pt x="220" y="222"/>
                </a:lnTo>
                <a:lnTo>
                  <a:pt x="220" y="223"/>
                </a:lnTo>
                <a:lnTo>
                  <a:pt x="220" y="223"/>
                </a:lnTo>
                <a:lnTo>
                  <a:pt x="220" y="229"/>
                </a:lnTo>
                <a:lnTo>
                  <a:pt x="220" y="229"/>
                </a:lnTo>
                <a:close/>
                <a:moveTo>
                  <a:pt x="193" y="221"/>
                </a:moveTo>
                <a:lnTo>
                  <a:pt x="193" y="221"/>
                </a:lnTo>
                <a:lnTo>
                  <a:pt x="199" y="222"/>
                </a:lnTo>
                <a:lnTo>
                  <a:pt x="199" y="222"/>
                </a:lnTo>
                <a:lnTo>
                  <a:pt x="200" y="222"/>
                </a:lnTo>
                <a:lnTo>
                  <a:pt x="202" y="219"/>
                </a:lnTo>
                <a:lnTo>
                  <a:pt x="202" y="219"/>
                </a:lnTo>
                <a:lnTo>
                  <a:pt x="202" y="219"/>
                </a:lnTo>
                <a:lnTo>
                  <a:pt x="202" y="219"/>
                </a:lnTo>
                <a:lnTo>
                  <a:pt x="202" y="218"/>
                </a:lnTo>
                <a:lnTo>
                  <a:pt x="200" y="216"/>
                </a:lnTo>
                <a:lnTo>
                  <a:pt x="200" y="216"/>
                </a:lnTo>
                <a:lnTo>
                  <a:pt x="199" y="216"/>
                </a:lnTo>
                <a:lnTo>
                  <a:pt x="199" y="216"/>
                </a:lnTo>
                <a:lnTo>
                  <a:pt x="196" y="216"/>
                </a:lnTo>
                <a:lnTo>
                  <a:pt x="194" y="218"/>
                </a:lnTo>
                <a:lnTo>
                  <a:pt x="194" y="218"/>
                </a:lnTo>
                <a:lnTo>
                  <a:pt x="193" y="221"/>
                </a:lnTo>
                <a:lnTo>
                  <a:pt x="193" y="221"/>
                </a:lnTo>
                <a:close/>
                <a:moveTo>
                  <a:pt x="176" y="148"/>
                </a:moveTo>
                <a:lnTo>
                  <a:pt x="176" y="148"/>
                </a:lnTo>
                <a:lnTo>
                  <a:pt x="176" y="147"/>
                </a:lnTo>
                <a:lnTo>
                  <a:pt x="176" y="147"/>
                </a:lnTo>
                <a:lnTo>
                  <a:pt x="176" y="147"/>
                </a:lnTo>
                <a:lnTo>
                  <a:pt x="175" y="145"/>
                </a:lnTo>
                <a:lnTo>
                  <a:pt x="175" y="145"/>
                </a:lnTo>
                <a:lnTo>
                  <a:pt x="169" y="145"/>
                </a:lnTo>
                <a:lnTo>
                  <a:pt x="169" y="145"/>
                </a:lnTo>
                <a:lnTo>
                  <a:pt x="167" y="145"/>
                </a:lnTo>
                <a:lnTo>
                  <a:pt x="167" y="145"/>
                </a:lnTo>
                <a:lnTo>
                  <a:pt x="167" y="145"/>
                </a:lnTo>
                <a:lnTo>
                  <a:pt x="167" y="145"/>
                </a:lnTo>
                <a:lnTo>
                  <a:pt x="166" y="148"/>
                </a:lnTo>
                <a:lnTo>
                  <a:pt x="166" y="148"/>
                </a:lnTo>
                <a:lnTo>
                  <a:pt x="170" y="149"/>
                </a:lnTo>
                <a:lnTo>
                  <a:pt x="170" y="149"/>
                </a:lnTo>
                <a:lnTo>
                  <a:pt x="173" y="148"/>
                </a:lnTo>
                <a:lnTo>
                  <a:pt x="176" y="148"/>
                </a:lnTo>
                <a:lnTo>
                  <a:pt x="176" y="148"/>
                </a:lnTo>
                <a:close/>
                <a:moveTo>
                  <a:pt x="155" y="162"/>
                </a:moveTo>
                <a:lnTo>
                  <a:pt x="155" y="162"/>
                </a:lnTo>
                <a:lnTo>
                  <a:pt x="157" y="159"/>
                </a:lnTo>
                <a:lnTo>
                  <a:pt x="157" y="159"/>
                </a:lnTo>
                <a:lnTo>
                  <a:pt x="157" y="158"/>
                </a:lnTo>
                <a:lnTo>
                  <a:pt x="157" y="158"/>
                </a:lnTo>
                <a:lnTo>
                  <a:pt x="157" y="155"/>
                </a:lnTo>
                <a:lnTo>
                  <a:pt x="157" y="155"/>
                </a:lnTo>
                <a:lnTo>
                  <a:pt x="153" y="155"/>
                </a:lnTo>
                <a:lnTo>
                  <a:pt x="150" y="152"/>
                </a:lnTo>
                <a:lnTo>
                  <a:pt x="150" y="152"/>
                </a:lnTo>
                <a:lnTo>
                  <a:pt x="148" y="155"/>
                </a:lnTo>
                <a:lnTo>
                  <a:pt x="148" y="155"/>
                </a:lnTo>
                <a:lnTo>
                  <a:pt x="152" y="158"/>
                </a:lnTo>
                <a:lnTo>
                  <a:pt x="155" y="162"/>
                </a:lnTo>
                <a:lnTo>
                  <a:pt x="155" y="162"/>
                </a:lnTo>
                <a:close/>
                <a:moveTo>
                  <a:pt x="233" y="113"/>
                </a:moveTo>
                <a:lnTo>
                  <a:pt x="233" y="113"/>
                </a:lnTo>
                <a:lnTo>
                  <a:pt x="231" y="114"/>
                </a:lnTo>
                <a:lnTo>
                  <a:pt x="231" y="114"/>
                </a:lnTo>
                <a:lnTo>
                  <a:pt x="231" y="115"/>
                </a:lnTo>
                <a:lnTo>
                  <a:pt x="231" y="115"/>
                </a:lnTo>
                <a:lnTo>
                  <a:pt x="233" y="118"/>
                </a:lnTo>
                <a:lnTo>
                  <a:pt x="236" y="121"/>
                </a:lnTo>
                <a:lnTo>
                  <a:pt x="236" y="121"/>
                </a:lnTo>
                <a:lnTo>
                  <a:pt x="236" y="121"/>
                </a:lnTo>
                <a:lnTo>
                  <a:pt x="236" y="121"/>
                </a:lnTo>
                <a:lnTo>
                  <a:pt x="237" y="115"/>
                </a:lnTo>
                <a:lnTo>
                  <a:pt x="237" y="115"/>
                </a:lnTo>
                <a:lnTo>
                  <a:pt x="237" y="114"/>
                </a:lnTo>
                <a:lnTo>
                  <a:pt x="237" y="114"/>
                </a:lnTo>
                <a:lnTo>
                  <a:pt x="233" y="113"/>
                </a:lnTo>
                <a:lnTo>
                  <a:pt x="233" y="113"/>
                </a:lnTo>
                <a:close/>
                <a:moveTo>
                  <a:pt x="42" y="221"/>
                </a:moveTo>
                <a:lnTo>
                  <a:pt x="42" y="221"/>
                </a:lnTo>
                <a:lnTo>
                  <a:pt x="42" y="221"/>
                </a:lnTo>
                <a:lnTo>
                  <a:pt x="42" y="221"/>
                </a:lnTo>
                <a:lnTo>
                  <a:pt x="45" y="219"/>
                </a:lnTo>
                <a:lnTo>
                  <a:pt x="48" y="216"/>
                </a:lnTo>
                <a:lnTo>
                  <a:pt x="48" y="216"/>
                </a:lnTo>
                <a:lnTo>
                  <a:pt x="44" y="213"/>
                </a:lnTo>
                <a:lnTo>
                  <a:pt x="38" y="213"/>
                </a:lnTo>
                <a:lnTo>
                  <a:pt x="38" y="213"/>
                </a:lnTo>
                <a:lnTo>
                  <a:pt x="38" y="218"/>
                </a:lnTo>
                <a:lnTo>
                  <a:pt x="38" y="218"/>
                </a:lnTo>
                <a:lnTo>
                  <a:pt x="38" y="216"/>
                </a:lnTo>
                <a:lnTo>
                  <a:pt x="38" y="216"/>
                </a:lnTo>
                <a:lnTo>
                  <a:pt x="40" y="215"/>
                </a:lnTo>
                <a:lnTo>
                  <a:pt x="41" y="215"/>
                </a:lnTo>
                <a:lnTo>
                  <a:pt x="41" y="215"/>
                </a:lnTo>
                <a:lnTo>
                  <a:pt x="41" y="216"/>
                </a:lnTo>
                <a:lnTo>
                  <a:pt x="41" y="216"/>
                </a:lnTo>
                <a:lnTo>
                  <a:pt x="41" y="216"/>
                </a:lnTo>
                <a:lnTo>
                  <a:pt x="41" y="216"/>
                </a:lnTo>
                <a:lnTo>
                  <a:pt x="42" y="218"/>
                </a:lnTo>
                <a:lnTo>
                  <a:pt x="42" y="219"/>
                </a:lnTo>
                <a:lnTo>
                  <a:pt x="42" y="219"/>
                </a:lnTo>
                <a:lnTo>
                  <a:pt x="42" y="221"/>
                </a:lnTo>
                <a:lnTo>
                  <a:pt x="42" y="221"/>
                </a:lnTo>
                <a:close/>
                <a:moveTo>
                  <a:pt x="55" y="216"/>
                </a:moveTo>
                <a:lnTo>
                  <a:pt x="55" y="216"/>
                </a:lnTo>
                <a:lnTo>
                  <a:pt x="58" y="216"/>
                </a:lnTo>
                <a:lnTo>
                  <a:pt x="59" y="215"/>
                </a:lnTo>
                <a:lnTo>
                  <a:pt x="62" y="213"/>
                </a:lnTo>
                <a:lnTo>
                  <a:pt x="62" y="212"/>
                </a:lnTo>
                <a:lnTo>
                  <a:pt x="62" y="212"/>
                </a:lnTo>
                <a:lnTo>
                  <a:pt x="64" y="209"/>
                </a:lnTo>
                <a:lnTo>
                  <a:pt x="64" y="209"/>
                </a:lnTo>
                <a:lnTo>
                  <a:pt x="65" y="209"/>
                </a:lnTo>
                <a:lnTo>
                  <a:pt x="65" y="209"/>
                </a:lnTo>
                <a:lnTo>
                  <a:pt x="59" y="209"/>
                </a:lnTo>
                <a:lnTo>
                  <a:pt x="59" y="209"/>
                </a:lnTo>
                <a:lnTo>
                  <a:pt x="58" y="211"/>
                </a:lnTo>
                <a:lnTo>
                  <a:pt x="58" y="211"/>
                </a:lnTo>
                <a:lnTo>
                  <a:pt x="55" y="216"/>
                </a:lnTo>
                <a:lnTo>
                  <a:pt x="55" y="216"/>
                </a:lnTo>
                <a:close/>
                <a:moveTo>
                  <a:pt x="129" y="185"/>
                </a:moveTo>
                <a:lnTo>
                  <a:pt x="129" y="185"/>
                </a:lnTo>
                <a:lnTo>
                  <a:pt x="128" y="184"/>
                </a:lnTo>
                <a:lnTo>
                  <a:pt x="128" y="184"/>
                </a:lnTo>
                <a:lnTo>
                  <a:pt x="128" y="185"/>
                </a:lnTo>
                <a:lnTo>
                  <a:pt x="128" y="185"/>
                </a:lnTo>
                <a:lnTo>
                  <a:pt x="125" y="194"/>
                </a:lnTo>
                <a:lnTo>
                  <a:pt x="122" y="196"/>
                </a:lnTo>
                <a:lnTo>
                  <a:pt x="118" y="199"/>
                </a:lnTo>
                <a:lnTo>
                  <a:pt x="118" y="199"/>
                </a:lnTo>
                <a:lnTo>
                  <a:pt x="111" y="203"/>
                </a:lnTo>
                <a:lnTo>
                  <a:pt x="111" y="203"/>
                </a:lnTo>
                <a:lnTo>
                  <a:pt x="109" y="205"/>
                </a:lnTo>
                <a:lnTo>
                  <a:pt x="109" y="205"/>
                </a:lnTo>
                <a:lnTo>
                  <a:pt x="109" y="205"/>
                </a:lnTo>
                <a:lnTo>
                  <a:pt x="109" y="205"/>
                </a:lnTo>
                <a:lnTo>
                  <a:pt x="118" y="202"/>
                </a:lnTo>
                <a:lnTo>
                  <a:pt x="118" y="202"/>
                </a:lnTo>
                <a:lnTo>
                  <a:pt x="121" y="201"/>
                </a:lnTo>
                <a:lnTo>
                  <a:pt x="123" y="196"/>
                </a:lnTo>
                <a:lnTo>
                  <a:pt x="123" y="196"/>
                </a:lnTo>
                <a:lnTo>
                  <a:pt x="128" y="188"/>
                </a:lnTo>
                <a:lnTo>
                  <a:pt x="128" y="188"/>
                </a:lnTo>
                <a:lnTo>
                  <a:pt x="129" y="185"/>
                </a:lnTo>
                <a:lnTo>
                  <a:pt x="129" y="185"/>
                </a:lnTo>
                <a:close/>
                <a:moveTo>
                  <a:pt x="202" y="154"/>
                </a:moveTo>
                <a:lnTo>
                  <a:pt x="202" y="154"/>
                </a:lnTo>
                <a:lnTo>
                  <a:pt x="196" y="152"/>
                </a:lnTo>
                <a:lnTo>
                  <a:pt x="193" y="154"/>
                </a:lnTo>
                <a:lnTo>
                  <a:pt x="192" y="155"/>
                </a:lnTo>
                <a:lnTo>
                  <a:pt x="192" y="155"/>
                </a:lnTo>
                <a:lnTo>
                  <a:pt x="194" y="158"/>
                </a:lnTo>
                <a:lnTo>
                  <a:pt x="199" y="159"/>
                </a:lnTo>
                <a:lnTo>
                  <a:pt x="199" y="159"/>
                </a:lnTo>
                <a:lnTo>
                  <a:pt x="199" y="155"/>
                </a:lnTo>
                <a:lnTo>
                  <a:pt x="202" y="154"/>
                </a:lnTo>
                <a:lnTo>
                  <a:pt x="202" y="154"/>
                </a:lnTo>
                <a:close/>
                <a:moveTo>
                  <a:pt x="136" y="239"/>
                </a:moveTo>
                <a:lnTo>
                  <a:pt x="136" y="239"/>
                </a:lnTo>
                <a:lnTo>
                  <a:pt x="136" y="233"/>
                </a:lnTo>
                <a:lnTo>
                  <a:pt x="136" y="230"/>
                </a:lnTo>
                <a:lnTo>
                  <a:pt x="135" y="228"/>
                </a:lnTo>
                <a:lnTo>
                  <a:pt x="135" y="228"/>
                </a:lnTo>
                <a:lnTo>
                  <a:pt x="132" y="233"/>
                </a:lnTo>
                <a:lnTo>
                  <a:pt x="132" y="233"/>
                </a:lnTo>
                <a:lnTo>
                  <a:pt x="132" y="235"/>
                </a:lnTo>
                <a:lnTo>
                  <a:pt x="132" y="235"/>
                </a:lnTo>
                <a:lnTo>
                  <a:pt x="133" y="238"/>
                </a:lnTo>
                <a:lnTo>
                  <a:pt x="133" y="238"/>
                </a:lnTo>
                <a:lnTo>
                  <a:pt x="136" y="239"/>
                </a:lnTo>
                <a:lnTo>
                  <a:pt x="136" y="239"/>
                </a:lnTo>
                <a:close/>
                <a:moveTo>
                  <a:pt x="203" y="194"/>
                </a:moveTo>
                <a:lnTo>
                  <a:pt x="203" y="194"/>
                </a:lnTo>
                <a:lnTo>
                  <a:pt x="199" y="194"/>
                </a:lnTo>
                <a:lnTo>
                  <a:pt x="199" y="194"/>
                </a:lnTo>
                <a:lnTo>
                  <a:pt x="196" y="195"/>
                </a:lnTo>
                <a:lnTo>
                  <a:pt x="196" y="195"/>
                </a:lnTo>
                <a:lnTo>
                  <a:pt x="194" y="198"/>
                </a:lnTo>
                <a:lnTo>
                  <a:pt x="194" y="198"/>
                </a:lnTo>
                <a:lnTo>
                  <a:pt x="199" y="199"/>
                </a:lnTo>
                <a:lnTo>
                  <a:pt x="199" y="199"/>
                </a:lnTo>
                <a:lnTo>
                  <a:pt x="200" y="198"/>
                </a:lnTo>
                <a:lnTo>
                  <a:pt x="202" y="198"/>
                </a:lnTo>
                <a:lnTo>
                  <a:pt x="202" y="198"/>
                </a:lnTo>
                <a:lnTo>
                  <a:pt x="203" y="194"/>
                </a:lnTo>
                <a:lnTo>
                  <a:pt x="203" y="194"/>
                </a:lnTo>
                <a:close/>
                <a:moveTo>
                  <a:pt x="61" y="203"/>
                </a:moveTo>
                <a:lnTo>
                  <a:pt x="61" y="203"/>
                </a:lnTo>
                <a:lnTo>
                  <a:pt x="54" y="198"/>
                </a:lnTo>
                <a:lnTo>
                  <a:pt x="52" y="195"/>
                </a:lnTo>
                <a:lnTo>
                  <a:pt x="51" y="191"/>
                </a:lnTo>
                <a:lnTo>
                  <a:pt x="51" y="191"/>
                </a:lnTo>
                <a:lnTo>
                  <a:pt x="49" y="195"/>
                </a:lnTo>
                <a:lnTo>
                  <a:pt x="49" y="195"/>
                </a:lnTo>
                <a:lnTo>
                  <a:pt x="49" y="196"/>
                </a:lnTo>
                <a:lnTo>
                  <a:pt x="49" y="196"/>
                </a:lnTo>
                <a:lnTo>
                  <a:pt x="49" y="196"/>
                </a:lnTo>
                <a:lnTo>
                  <a:pt x="54" y="201"/>
                </a:lnTo>
                <a:lnTo>
                  <a:pt x="59" y="203"/>
                </a:lnTo>
                <a:lnTo>
                  <a:pt x="59" y="203"/>
                </a:lnTo>
                <a:lnTo>
                  <a:pt x="61" y="203"/>
                </a:lnTo>
                <a:lnTo>
                  <a:pt x="61" y="203"/>
                </a:lnTo>
                <a:close/>
                <a:moveTo>
                  <a:pt x="22" y="33"/>
                </a:moveTo>
                <a:lnTo>
                  <a:pt x="22" y="33"/>
                </a:lnTo>
                <a:lnTo>
                  <a:pt x="22" y="34"/>
                </a:lnTo>
                <a:lnTo>
                  <a:pt x="22" y="34"/>
                </a:lnTo>
                <a:lnTo>
                  <a:pt x="22" y="37"/>
                </a:lnTo>
                <a:lnTo>
                  <a:pt x="22" y="40"/>
                </a:lnTo>
                <a:lnTo>
                  <a:pt x="25" y="41"/>
                </a:lnTo>
                <a:lnTo>
                  <a:pt x="27" y="43"/>
                </a:lnTo>
                <a:lnTo>
                  <a:pt x="27" y="43"/>
                </a:lnTo>
                <a:lnTo>
                  <a:pt x="30" y="43"/>
                </a:lnTo>
                <a:lnTo>
                  <a:pt x="32" y="41"/>
                </a:lnTo>
                <a:lnTo>
                  <a:pt x="32" y="41"/>
                </a:lnTo>
                <a:lnTo>
                  <a:pt x="28" y="40"/>
                </a:lnTo>
                <a:lnTo>
                  <a:pt x="27" y="39"/>
                </a:lnTo>
                <a:lnTo>
                  <a:pt x="22" y="33"/>
                </a:lnTo>
                <a:lnTo>
                  <a:pt x="22" y="33"/>
                </a:lnTo>
                <a:close/>
                <a:moveTo>
                  <a:pt x="234" y="213"/>
                </a:moveTo>
                <a:lnTo>
                  <a:pt x="234" y="213"/>
                </a:lnTo>
                <a:lnTo>
                  <a:pt x="233" y="212"/>
                </a:lnTo>
                <a:lnTo>
                  <a:pt x="233" y="212"/>
                </a:lnTo>
                <a:lnTo>
                  <a:pt x="229" y="211"/>
                </a:lnTo>
                <a:lnTo>
                  <a:pt x="229" y="211"/>
                </a:lnTo>
                <a:lnTo>
                  <a:pt x="227" y="211"/>
                </a:lnTo>
                <a:lnTo>
                  <a:pt x="226" y="212"/>
                </a:lnTo>
                <a:lnTo>
                  <a:pt x="226" y="212"/>
                </a:lnTo>
                <a:lnTo>
                  <a:pt x="227" y="213"/>
                </a:lnTo>
                <a:lnTo>
                  <a:pt x="229" y="215"/>
                </a:lnTo>
                <a:lnTo>
                  <a:pt x="229" y="215"/>
                </a:lnTo>
                <a:lnTo>
                  <a:pt x="231" y="215"/>
                </a:lnTo>
                <a:lnTo>
                  <a:pt x="234" y="213"/>
                </a:lnTo>
                <a:lnTo>
                  <a:pt x="234" y="213"/>
                </a:lnTo>
                <a:close/>
                <a:moveTo>
                  <a:pt x="193" y="171"/>
                </a:moveTo>
                <a:lnTo>
                  <a:pt x="193" y="171"/>
                </a:lnTo>
                <a:lnTo>
                  <a:pt x="196" y="168"/>
                </a:lnTo>
                <a:lnTo>
                  <a:pt x="200" y="167"/>
                </a:lnTo>
                <a:lnTo>
                  <a:pt x="200" y="167"/>
                </a:lnTo>
                <a:lnTo>
                  <a:pt x="199" y="167"/>
                </a:lnTo>
                <a:lnTo>
                  <a:pt x="199" y="167"/>
                </a:lnTo>
                <a:lnTo>
                  <a:pt x="194" y="165"/>
                </a:lnTo>
                <a:lnTo>
                  <a:pt x="194" y="165"/>
                </a:lnTo>
                <a:lnTo>
                  <a:pt x="192" y="167"/>
                </a:lnTo>
                <a:lnTo>
                  <a:pt x="189" y="168"/>
                </a:lnTo>
                <a:lnTo>
                  <a:pt x="189" y="168"/>
                </a:lnTo>
                <a:lnTo>
                  <a:pt x="192" y="171"/>
                </a:lnTo>
                <a:lnTo>
                  <a:pt x="193" y="171"/>
                </a:lnTo>
                <a:lnTo>
                  <a:pt x="193" y="171"/>
                </a:lnTo>
                <a:close/>
                <a:moveTo>
                  <a:pt x="98" y="253"/>
                </a:moveTo>
                <a:lnTo>
                  <a:pt x="98" y="253"/>
                </a:lnTo>
                <a:lnTo>
                  <a:pt x="91" y="252"/>
                </a:lnTo>
                <a:lnTo>
                  <a:pt x="91" y="252"/>
                </a:lnTo>
                <a:lnTo>
                  <a:pt x="91" y="255"/>
                </a:lnTo>
                <a:lnTo>
                  <a:pt x="91" y="255"/>
                </a:lnTo>
                <a:lnTo>
                  <a:pt x="89" y="256"/>
                </a:lnTo>
                <a:lnTo>
                  <a:pt x="89" y="256"/>
                </a:lnTo>
                <a:lnTo>
                  <a:pt x="92" y="257"/>
                </a:lnTo>
                <a:lnTo>
                  <a:pt x="94" y="256"/>
                </a:lnTo>
                <a:lnTo>
                  <a:pt x="96" y="255"/>
                </a:lnTo>
                <a:lnTo>
                  <a:pt x="98" y="253"/>
                </a:lnTo>
                <a:lnTo>
                  <a:pt x="98" y="253"/>
                </a:lnTo>
                <a:close/>
                <a:moveTo>
                  <a:pt x="162" y="135"/>
                </a:moveTo>
                <a:lnTo>
                  <a:pt x="162" y="135"/>
                </a:lnTo>
                <a:lnTo>
                  <a:pt x="162" y="135"/>
                </a:lnTo>
                <a:lnTo>
                  <a:pt x="162" y="135"/>
                </a:lnTo>
                <a:lnTo>
                  <a:pt x="162" y="140"/>
                </a:lnTo>
                <a:lnTo>
                  <a:pt x="162" y="142"/>
                </a:lnTo>
                <a:lnTo>
                  <a:pt x="162" y="142"/>
                </a:lnTo>
                <a:lnTo>
                  <a:pt x="163" y="145"/>
                </a:lnTo>
                <a:lnTo>
                  <a:pt x="163" y="145"/>
                </a:lnTo>
                <a:lnTo>
                  <a:pt x="165" y="144"/>
                </a:lnTo>
                <a:lnTo>
                  <a:pt x="165" y="144"/>
                </a:lnTo>
                <a:lnTo>
                  <a:pt x="165" y="144"/>
                </a:lnTo>
                <a:lnTo>
                  <a:pt x="165" y="144"/>
                </a:lnTo>
                <a:lnTo>
                  <a:pt x="165" y="140"/>
                </a:lnTo>
                <a:lnTo>
                  <a:pt x="162" y="135"/>
                </a:lnTo>
                <a:lnTo>
                  <a:pt x="162" y="135"/>
                </a:lnTo>
                <a:close/>
                <a:moveTo>
                  <a:pt x="143" y="172"/>
                </a:moveTo>
                <a:lnTo>
                  <a:pt x="143" y="172"/>
                </a:lnTo>
                <a:lnTo>
                  <a:pt x="143" y="172"/>
                </a:lnTo>
                <a:lnTo>
                  <a:pt x="143" y="172"/>
                </a:lnTo>
                <a:lnTo>
                  <a:pt x="142" y="171"/>
                </a:lnTo>
                <a:lnTo>
                  <a:pt x="142" y="171"/>
                </a:lnTo>
                <a:lnTo>
                  <a:pt x="135" y="167"/>
                </a:lnTo>
                <a:lnTo>
                  <a:pt x="135" y="167"/>
                </a:lnTo>
                <a:lnTo>
                  <a:pt x="133" y="167"/>
                </a:lnTo>
                <a:lnTo>
                  <a:pt x="133" y="167"/>
                </a:lnTo>
                <a:lnTo>
                  <a:pt x="132" y="167"/>
                </a:lnTo>
                <a:lnTo>
                  <a:pt x="132" y="168"/>
                </a:lnTo>
                <a:lnTo>
                  <a:pt x="132" y="168"/>
                </a:lnTo>
                <a:lnTo>
                  <a:pt x="133" y="169"/>
                </a:lnTo>
                <a:lnTo>
                  <a:pt x="133" y="169"/>
                </a:lnTo>
                <a:lnTo>
                  <a:pt x="135" y="171"/>
                </a:lnTo>
                <a:lnTo>
                  <a:pt x="135" y="171"/>
                </a:lnTo>
                <a:lnTo>
                  <a:pt x="139" y="172"/>
                </a:lnTo>
                <a:lnTo>
                  <a:pt x="143" y="172"/>
                </a:lnTo>
                <a:lnTo>
                  <a:pt x="143" y="172"/>
                </a:lnTo>
                <a:close/>
                <a:moveTo>
                  <a:pt x="176" y="255"/>
                </a:moveTo>
                <a:lnTo>
                  <a:pt x="176" y="255"/>
                </a:lnTo>
                <a:lnTo>
                  <a:pt x="175" y="255"/>
                </a:lnTo>
                <a:lnTo>
                  <a:pt x="175" y="256"/>
                </a:lnTo>
                <a:lnTo>
                  <a:pt x="175" y="256"/>
                </a:lnTo>
                <a:lnTo>
                  <a:pt x="175" y="262"/>
                </a:lnTo>
                <a:lnTo>
                  <a:pt x="175" y="262"/>
                </a:lnTo>
                <a:lnTo>
                  <a:pt x="176" y="276"/>
                </a:lnTo>
                <a:lnTo>
                  <a:pt x="176" y="276"/>
                </a:lnTo>
                <a:lnTo>
                  <a:pt x="176" y="280"/>
                </a:lnTo>
                <a:lnTo>
                  <a:pt x="176" y="280"/>
                </a:lnTo>
                <a:lnTo>
                  <a:pt x="176" y="280"/>
                </a:lnTo>
                <a:lnTo>
                  <a:pt x="176" y="280"/>
                </a:lnTo>
                <a:lnTo>
                  <a:pt x="176" y="279"/>
                </a:lnTo>
                <a:lnTo>
                  <a:pt x="176" y="279"/>
                </a:lnTo>
                <a:lnTo>
                  <a:pt x="176" y="270"/>
                </a:lnTo>
                <a:lnTo>
                  <a:pt x="176" y="270"/>
                </a:lnTo>
                <a:lnTo>
                  <a:pt x="176" y="256"/>
                </a:lnTo>
                <a:lnTo>
                  <a:pt x="176" y="256"/>
                </a:lnTo>
                <a:lnTo>
                  <a:pt x="176" y="255"/>
                </a:lnTo>
                <a:lnTo>
                  <a:pt x="176" y="255"/>
                </a:lnTo>
                <a:close/>
                <a:moveTo>
                  <a:pt x="199" y="142"/>
                </a:moveTo>
                <a:lnTo>
                  <a:pt x="199" y="142"/>
                </a:lnTo>
                <a:lnTo>
                  <a:pt x="200" y="142"/>
                </a:lnTo>
                <a:lnTo>
                  <a:pt x="200" y="142"/>
                </a:lnTo>
                <a:lnTo>
                  <a:pt x="202" y="141"/>
                </a:lnTo>
                <a:lnTo>
                  <a:pt x="204" y="141"/>
                </a:lnTo>
                <a:lnTo>
                  <a:pt x="204" y="141"/>
                </a:lnTo>
                <a:lnTo>
                  <a:pt x="206" y="141"/>
                </a:lnTo>
                <a:lnTo>
                  <a:pt x="206" y="141"/>
                </a:lnTo>
                <a:lnTo>
                  <a:pt x="207" y="141"/>
                </a:lnTo>
                <a:lnTo>
                  <a:pt x="207" y="141"/>
                </a:lnTo>
                <a:lnTo>
                  <a:pt x="206" y="140"/>
                </a:lnTo>
                <a:lnTo>
                  <a:pt x="206" y="138"/>
                </a:lnTo>
                <a:lnTo>
                  <a:pt x="206" y="138"/>
                </a:lnTo>
                <a:lnTo>
                  <a:pt x="202" y="138"/>
                </a:lnTo>
                <a:lnTo>
                  <a:pt x="202" y="138"/>
                </a:lnTo>
                <a:lnTo>
                  <a:pt x="199" y="138"/>
                </a:lnTo>
                <a:lnTo>
                  <a:pt x="196" y="140"/>
                </a:lnTo>
                <a:lnTo>
                  <a:pt x="196" y="140"/>
                </a:lnTo>
                <a:lnTo>
                  <a:pt x="199" y="142"/>
                </a:lnTo>
                <a:lnTo>
                  <a:pt x="199" y="142"/>
                </a:lnTo>
                <a:close/>
                <a:moveTo>
                  <a:pt x="132" y="221"/>
                </a:moveTo>
                <a:lnTo>
                  <a:pt x="132" y="221"/>
                </a:lnTo>
                <a:lnTo>
                  <a:pt x="132" y="221"/>
                </a:lnTo>
                <a:lnTo>
                  <a:pt x="132" y="221"/>
                </a:lnTo>
                <a:lnTo>
                  <a:pt x="133" y="219"/>
                </a:lnTo>
                <a:lnTo>
                  <a:pt x="133" y="219"/>
                </a:lnTo>
                <a:lnTo>
                  <a:pt x="132" y="213"/>
                </a:lnTo>
                <a:lnTo>
                  <a:pt x="132" y="213"/>
                </a:lnTo>
                <a:lnTo>
                  <a:pt x="130" y="212"/>
                </a:lnTo>
                <a:lnTo>
                  <a:pt x="130" y="212"/>
                </a:lnTo>
                <a:lnTo>
                  <a:pt x="129" y="216"/>
                </a:lnTo>
                <a:lnTo>
                  <a:pt x="125" y="219"/>
                </a:lnTo>
                <a:lnTo>
                  <a:pt x="125" y="219"/>
                </a:lnTo>
                <a:lnTo>
                  <a:pt x="132" y="221"/>
                </a:lnTo>
                <a:lnTo>
                  <a:pt x="132" y="221"/>
                </a:lnTo>
                <a:close/>
                <a:moveTo>
                  <a:pt x="119" y="61"/>
                </a:moveTo>
                <a:lnTo>
                  <a:pt x="119" y="61"/>
                </a:lnTo>
                <a:lnTo>
                  <a:pt x="119" y="57"/>
                </a:lnTo>
                <a:lnTo>
                  <a:pt x="119" y="51"/>
                </a:lnTo>
                <a:lnTo>
                  <a:pt x="116" y="47"/>
                </a:lnTo>
                <a:lnTo>
                  <a:pt x="113" y="43"/>
                </a:lnTo>
                <a:lnTo>
                  <a:pt x="113" y="43"/>
                </a:lnTo>
                <a:lnTo>
                  <a:pt x="115" y="44"/>
                </a:lnTo>
                <a:lnTo>
                  <a:pt x="115" y="44"/>
                </a:lnTo>
                <a:lnTo>
                  <a:pt x="116" y="49"/>
                </a:lnTo>
                <a:lnTo>
                  <a:pt x="116" y="54"/>
                </a:lnTo>
                <a:lnTo>
                  <a:pt x="116" y="54"/>
                </a:lnTo>
                <a:lnTo>
                  <a:pt x="116" y="56"/>
                </a:lnTo>
                <a:lnTo>
                  <a:pt x="116" y="56"/>
                </a:lnTo>
                <a:lnTo>
                  <a:pt x="118" y="61"/>
                </a:lnTo>
                <a:lnTo>
                  <a:pt x="118" y="61"/>
                </a:lnTo>
                <a:lnTo>
                  <a:pt x="118" y="61"/>
                </a:lnTo>
                <a:lnTo>
                  <a:pt x="118" y="61"/>
                </a:lnTo>
                <a:lnTo>
                  <a:pt x="119" y="61"/>
                </a:lnTo>
                <a:lnTo>
                  <a:pt x="119" y="61"/>
                </a:lnTo>
                <a:close/>
                <a:moveTo>
                  <a:pt x="238" y="151"/>
                </a:moveTo>
                <a:lnTo>
                  <a:pt x="238" y="151"/>
                </a:lnTo>
                <a:lnTo>
                  <a:pt x="241" y="154"/>
                </a:lnTo>
                <a:lnTo>
                  <a:pt x="246" y="155"/>
                </a:lnTo>
                <a:lnTo>
                  <a:pt x="246" y="155"/>
                </a:lnTo>
                <a:lnTo>
                  <a:pt x="247" y="155"/>
                </a:lnTo>
                <a:lnTo>
                  <a:pt x="247" y="155"/>
                </a:lnTo>
                <a:lnTo>
                  <a:pt x="247" y="154"/>
                </a:lnTo>
                <a:lnTo>
                  <a:pt x="247" y="154"/>
                </a:lnTo>
                <a:lnTo>
                  <a:pt x="246" y="152"/>
                </a:lnTo>
                <a:lnTo>
                  <a:pt x="246" y="152"/>
                </a:lnTo>
                <a:lnTo>
                  <a:pt x="246" y="151"/>
                </a:lnTo>
                <a:lnTo>
                  <a:pt x="246" y="151"/>
                </a:lnTo>
                <a:lnTo>
                  <a:pt x="244" y="149"/>
                </a:lnTo>
                <a:lnTo>
                  <a:pt x="244" y="149"/>
                </a:lnTo>
                <a:lnTo>
                  <a:pt x="241" y="149"/>
                </a:lnTo>
                <a:lnTo>
                  <a:pt x="238" y="151"/>
                </a:lnTo>
                <a:lnTo>
                  <a:pt x="238" y="151"/>
                </a:lnTo>
                <a:close/>
                <a:moveTo>
                  <a:pt x="17" y="206"/>
                </a:moveTo>
                <a:lnTo>
                  <a:pt x="17" y="206"/>
                </a:lnTo>
                <a:lnTo>
                  <a:pt x="17" y="202"/>
                </a:lnTo>
                <a:lnTo>
                  <a:pt x="17" y="202"/>
                </a:lnTo>
                <a:lnTo>
                  <a:pt x="17" y="201"/>
                </a:lnTo>
                <a:lnTo>
                  <a:pt x="17" y="201"/>
                </a:lnTo>
                <a:lnTo>
                  <a:pt x="17" y="196"/>
                </a:lnTo>
                <a:lnTo>
                  <a:pt x="17" y="196"/>
                </a:lnTo>
                <a:lnTo>
                  <a:pt x="17" y="196"/>
                </a:lnTo>
                <a:lnTo>
                  <a:pt x="17" y="196"/>
                </a:lnTo>
                <a:lnTo>
                  <a:pt x="17" y="196"/>
                </a:lnTo>
                <a:lnTo>
                  <a:pt x="17" y="196"/>
                </a:lnTo>
                <a:lnTo>
                  <a:pt x="14" y="201"/>
                </a:lnTo>
                <a:lnTo>
                  <a:pt x="13" y="205"/>
                </a:lnTo>
                <a:lnTo>
                  <a:pt x="13" y="205"/>
                </a:lnTo>
                <a:lnTo>
                  <a:pt x="13" y="208"/>
                </a:lnTo>
                <a:lnTo>
                  <a:pt x="13" y="208"/>
                </a:lnTo>
                <a:lnTo>
                  <a:pt x="15" y="206"/>
                </a:lnTo>
                <a:lnTo>
                  <a:pt x="17" y="206"/>
                </a:lnTo>
                <a:lnTo>
                  <a:pt x="17" y="206"/>
                </a:lnTo>
                <a:close/>
                <a:moveTo>
                  <a:pt x="237" y="179"/>
                </a:moveTo>
                <a:lnTo>
                  <a:pt x="237" y="179"/>
                </a:lnTo>
                <a:lnTo>
                  <a:pt x="240" y="181"/>
                </a:lnTo>
                <a:lnTo>
                  <a:pt x="240" y="181"/>
                </a:lnTo>
                <a:lnTo>
                  <a:pt x="240" y="181"/>
                </a:lnTo>
                <a:lnTo>
                  <a:pt x="240" y="181"/>
                </a:lnTo>
                <a:lnTo>
                  <a:pt x="244" y="179"/>
                </a:lnTo>
                <a:lnTo>
                  <a:pt x="246" y="176"/>
                </a:lnTo>
                <a:lnTo>
                  <a:pt x="246" y="176"/>
                </a:lnTo>
                <a:lnTo>
                  <a:pt x="247" y="175"/>
                </a:lnTo>
                <a:lnTo>
                  <a:pt x="247" y="175"/>
                </a:lnTo>
                <a:lnTo>
                  <a:pt x="244" y="175"/>
                </a:lnTo>
                <a:lnTo>
                  <a:pt x="243" y="175"/>
                </a:lnTo>
                <a:lnTo>
                  <a:pt x="243" y="175"/>
                </a:lnTo>
                <a:lnTo>
                  <a:pt x="237" y="179"/>
                </a:lnTo>
                <a:lnTo>
                  <a:pt x="237" y="179"/>
                </a:lnTo>
                <a:close/>
                <a:moveTo>
                  <a:pt x="40" y="36"/>
                </a:moveTo>
                <a:lnTo>
                  <a:pt x="40" y="36"/>
                </a:lnTo>
                <a:lnTo>
                  <a:pt x="38" y="39"/>
                </a:lnTo>
                <a:lnTo>
                  <a:pt x="38" y="39"/>
                </a:lnTo>
                <a:lnTo>
                  <a:pt x="35" y="40"/>
                </a:lnTo>
                <a:lnTo>
                  <a:pt x="35" y="40"/>
                </a:lnTo>
                <a:lnTo>
                  <a:pt x="32" y="44"/>
                </a:lnTo>
                <a:lnTo>
                  <a:pt x="30" y="44"/>
                </a:lnTo>
                <a:lnTo>
                  <a:pt x="27" y="46"/>
                </a:lnTo>
                <a:lnTo>
                  <a:pt x="27" y="46"/>
                </a:lnTo>
                <a:lnTo>
                  <a:pt x="28" y="46"/>
                </a:lnTo>
                <a:lnTo>
                  <a:pt x="28" y="46"/>
                </a:lnTo>
                <a:lnTo>
                  <a:pt x="35" y="44"/>
                </a:lnTo>
                <a:lnTo>
                  <a:pt x="35" y="44"/>
                </a:lnTo>
                <a:lnTo>
                  <a:pt x="37" y="43"/>
                </a:lnTo>
                <a:lnTo>
                  <a:pt x="37" y="43"/>
                </a:lnTo>
                <a:lnTo>
                  <a:pt x="40" y="40"/>
                </a:lnTo>
                <a:lnTo>
                  <a:pt x="40" y="37"/>
                </a:lnTo>
                <a:lnTo>
                  <a:pt x="40" y="37"/>
                </a:lnTo>
                <a:lnTo>
                  <a:pt x="40" y="36"/>
                </a:lnTo>
                <a:lnTo>
                  <a:pt x="40" y="36"/>
                </a:lnTo>
                <a:close/>
                <a:moveTo>
                  <a:pt x="241" y="205"/>
                </a:moveTo>
                <a:lnTo>
                  <a:pt x="241" y="205"/>
                </a:lnTo>
                <a:lnTo>
                  <a:pt x="241" y="206"/>
                </a:lnTo>
                <a:lnTo>
                  <a:pt x="241" y="206"/>
                </a:lnTo>
                <a:lnTo>
                  <a:pt x="241" y="209"/>
                </a:lnTo>
                <a:lnTo>
                  <a:pt x="241" y="209"/>
                </a:lnTo>
                <a:lnTo>
                  <a:pt x="243" y="213"/>
                </a:lnTo>
                <a:lnTo>
                  <a:pt x="246" y="215"/>
                </a:lnTo>
                <a:lnTo>
                  <a:pt x="246" y="215"/>
                </a:lnTo>
                <a:lnTo>
                  <a:pt x="246" y="215"/>
                </a:lnTo>
                <a:lnTo>
                  <a:pt x="246" y="215"/>
                </a:lnTo>
                <a:lnTo>
                  <a:pt x="244" y="208"/>
                </a:lnTo>
                <a:lnTo>
                  <a:pt x="244" y="208"/>
                </a:lnTo>
                <a:lnTo>
                  <a:pt x="243" y="205"/>
                </a:lnTo>
                <a:lnTo>
                  <a:pt x="243" y="205"/>
                </a:lnTo>
                <a:lnTo>
                  <a:pt x="241" y="205"/>
                </a:lnTo>
                <a:lnTo>
                  <a:pt x="241" y="205"/>
                </a:lnTo>
                <a:close/>
                <a:moveTo>
                  <a:pt x="45" y="212"/>
                </a:moveTo>
                <a:lnTo>
                  <a:pt x="45" y="212"/>
                </a:lnTo>
                <a:lnTo>
                  <a:pt x="45" y="212"/>
                </a:lnTo>
                <a:lnTo>
                  <a:pt x="45" y="212"/>
                </a:lnTo>
                <a:lnTo>
                  <a:pt x="45" y="209"/>
                </a:lnTo>
                <a:lnTo>
                  <a:pt x="44" y="206"/>
                </a:lnTo>
                <a:lnTo>
                  <a:pt x="44" y="206"/>
                </a:lnTo>
                <a:lnTo>
                  <a:pt x="44" y="206"/>
                </a:lnTo>
                <a:lnTo>
                  <a:pt x="44" y="206"/>
                </a:lnTo>
                <a:lnTo>
                  <a:pt x="42" y="205"/>
                </a:lnTo>
                <a:lnTo>
                  <a:pt x="42" y="205"/>
                </a:lnTo>
                <a:lnTo>
                  <a:pt x="41" y="208"/>
                </a:lnTo>
                <a:lnTo>
                  <a:pt x="38" y="211"/>
                </a:lnTo>
                <a:lnTo>
                  <a:pt x="38" y="211"/>
                </a:lnTo>
                <a:lnTo>
                  <a:pt x="45" y="212"/>
                </a:lnTo>
                <a:lnTo>
                  <a:pt x="45" y="212"/>
                </a:lnTo>
                <a:close/>
                <a:moveTo>
                  <a:pt x="72" y="279"/>
                </a:moveTo>
                <a:lnTo>
                  <a:pt x="72" y="279"/>
                </a:lnTo>
                <a:lnTo>
                  <a:pt x="72" y="280"/>
                </a:lnTo>
                <a:lnTo>
                  <a:pt x="72" y="280"/>
                </a:lnTo>
                <a:lnTo>
                  <a:pt x="72" y="282"/>
                </a:lnTo>
                <a:lnTo>
                  <a:pt x="74" y="282"/>
                </a:lnTo>
                <a:lnTo>
                  <a:pt x="74" y="282"/>
                </a:lnTo>
                <a:lnTo>
                  <a:pt x="84" y="286"/>
                </a:lnTo>
                <a:lnTo>
                  <a:pt x="84" y="286"/>
                </a:lnTo>
                <a:lnTo>
                  <a:pt x="85" y="286"/>
                </a:lnTo>
                <a:lnTo>
                  <a:pt x="85" y="286"/>
                </a:lnTo>
                <a:lnTo>
                  <a:pt x="85" y="283"/>
                </a:lnTo>
                <a:lnTo>
                  <a:pt x="85" y="283"/>
                </a:lnTo>
                <a:lnTo>
                  <a:pt x="78" y="282"/>
                </a:lnTo>
                <a:lnTo>
                  <a:pt x="78" y="282"/>
                </a:lnTo>
                <a:lnTo>
                  <a:pt x="72" y="279"/>
                </a:lnTo>
                <a:lnTo>
                  <a:pt x="72" y="279"/>
                </a:lnTo>
                <a:close/>
                <a:moveTo>
                  <a:pt x="85" y="213"/>
                </a:moveTo>
                <a:lnTo>
                  <a:pt x="85" y="213"/>
                </a:lnTo>
                <a:lnTo>
                  <a:pt x="86" y="212"/>
                </a:lnTo>
                <a:lnTo>
                  <a:pt x="89" y="212"/>
                </a:lnTo>
                <a:lnTo>
                  <a:pt x="89" y="212"/>
                </a:lnTo>
                <a:lnTo>
                  <a:pt x="92" y="212"/>
                </a:lnTo>
                <a:lnTo>
                  <a:pt x="92" y="212"/>
                </a:lnTo>
                <a:lnTo>
                  <a:pt x="96" y="213"/>
                </a:lnTo>
                <a:lnTo>
                  <a:pt x="101" y="216"/>
                </a:lnTo>
                <a:lnTo>
                  <a:pt x="101" y="216"/>
                </a:lnTo>
                <a:lnTo>
                  <a:pt x="101" y="216"/>
                </a:lnTo>
                <a:lnTo>
                  <a:pt x="101" y="216"/>
                </a:lnTo>
                <a:lnTo>
                  <a:pt x="102" y="212"/>
                </a:lnTo>
                <a:lnTo>
                  <a:pt x="102" y="212"/>
                </a:lnTo>
                <a:lnTo>
                  <a:pt x="99" y="212"/>
                </a:lnTo>
                <a:lnTo>
                  <a:pt x="99" y="212"/>
                </a:lnTo>
                <a:lnTo>
                  <a:pt x="92" y="212"/>
                </a:lnTo>
                <a:lnTo>
                  <a:pt x="86" y="209"/>
                </a:lnTo>
                <a:lnTo>
                  <a:pt x="86" y="209"/>
                </a:lnTo>
                <a:lnTo>
                  <a:pt x="85" y="208"/>
                </a:lnTo>
                <a:lnTo>
                  <a:pt x="85" y="208"/>
                </a:lnTo>
                <a:lnTo>
                  <a:pt x="85" y="213"/>
                </a:lnTo>
                <a:lnTo>
                  <a:pt x="85" y="213"/>
                </a:lnTo>
                <a:close/>
                <a:moveTo>
                  <a:pt x="35" y="188"/>
                </a:moveTo>
                <a:lnTo>
                  <a:pt x="35" y="188"/>
                </a:lnTo>
                <a:lnTo>
                  <a:pt x="37" y="188"/>
                </a:lnTo>
                <a:lnTo>
                  <a:pt x="37" y="188"/>
                </a:lnTo>
                <a:lnTo>
                  <a:pt x="37" y="186"/>
                </a:lnTo>
                <a:lnTo>
                  <a:pt x="37" y="186"/>
                </a:lnTo>
                <a:lnTo>
                  <a:pt x="38" y="182"/>
                </a:lnTo>
                <a:lnTo>
                  <a:pt x="38" y="182"/>
                </a:lnTo>
                <a:lnTo>
                  <a:pt x="30" y="181"/>
                </a:lnTo>
                <a:lnTo>
                  <a:pt x="30" y="181"/>
                </a:lnTo>
                <a:lnTo>
                  <a:pt x="28" y="182"/>
                </a:lnTo>
                <a:lnTo>
                  <a:pt x="27" y="184"/>
                </a:lnTo>
                <a:lnTo>
                  <a:pt x="27" y="184"/>
                </a:lnTo>
                <a:lnTo>
                  <a:pt x="35" y="185"/>
                </a:lnTo>
                <a:lnTo>
                  <a:pt x="35" y="185"/>
                </a:lnTo>
                <a:lnTo>
                  <a:pt x="35" y="186"/>
                </a:lnTo>
                <a:lnTo>
                  <a:pt x="35" y="186"/>
                </a:lnTo>
                <a:lnTo>
                  <a:pt x="35" y="188"/>
                </a:lnTo>
                <a:lnTo>
                  <a:pt x="35" y="188"/>
                </a:lnTo>
                <a:close/>
                <a:moveTo>
                  <a:pt x="142" y="219"/>
                </a:moveTo>
                <a:lnTo>
                  <a:pt x="142" y="219"/>
                </a:lnTo>
                <a:lnTo>
                  <a:pt x="142" y="221"/>
                </a:lnTo>
                <a:lnTo>
                  <a:pt x="142" y="221"/>
                </a:lnTo>
                <a:lnTo>
                  <a:pt x="142" y="222"/>
                </a:lnTo>
                <a:lnTo>
                  <a:pt x="142" y="223"/>
                </a:lnTo>
                <a:lnTo>
                  <a:pt x="142" y="223"/>
                </a:lnTo>
                <a:lnTo>
                  <a:pt x="145" y="225"/>
                </a:lnTo>
                <a:lnTo>
                  <a:pt x="146" y="225"/>
                </a:lnTo>
                <a:lnTo>
                  <a:pt x="146" y="225"/>
                </a:lnTo>
                <a:lnTo>
                  <a:pt x="148" y="223"/>
                </a:lnTo>
                <a:lnTo>
                  <a:pt x="148" y="222"/>
                </a:lnTo>
                <a:lnTo>
                  <a:pt x="148" y="222"/>
                </a:lnTo>
                <a:lnTo>
                  <a:pt x="148" y="221"/>
                </a:lnTo>
                <a:lnTo>
                  <a:pt x="146" y="219"/>
                </a:lnTo>
                <a:lnTo>
                  <a:pt x="146" y="219"/>
                </a:lnTo>
                <a:lnTo>
                  <a:pt x="142" y="219"/>
                </a:lnTo>
                <a:lnTo>
                  <a:pt x="142" y="219"/>
                </a:lnTo>
                <a:close/>
                <a:moveTo>
                  <a:pt x="92" y="287"/>
                </a:moveTo>
                <a:lnTo>
                  <a:pt x="92" y="287"/>
                </a:lnTo>
                <a:lnTo>
                  <a:pt x="103" y="287"/>
                </a:lnTo>
                <a:lnTo>
                  <a:pt x="112" y="286"/>
                </a:lnTo>
                <a:lnTo>
                  <a:pt x="112" y="286"/>
                </a:lnTo>
                <a:lnTo>
                  <a:pt x="102" y="286"/>
                </a:lnTo>
                <a:lnTo>
                  <a:pt x="92" y="284"/>
                </a:lnTo>
                <a:lnTo>
                  <a:pt x="92" y="284"/>
                </a:lnTo>
                <a:lnTo>
                  <a:pt x="92" y="287"/>
                </a:lnTo>
                <a:lnTo>
                  <a:pt x="92" y="287"/>
                </a:lnTo>
                <a:close/>
                <a:moveTo>
                  <a:pt x="59" y="263"/>
                </a:moveTo>
                <a:lnTo>
                  <a:pt x="59" y="263"/>
                </a:lnTo>
                <a:lnTo>
                  <a:pt x="59" y="263"/>
                </a:lnTo>
                <a:lnTo>
                  <a:pt x="59" y="263"/>
                </a:lnTo>
                <a:lnTo>
                  <a:pt x="59" y="266"/>
                </a:lnTo>
                <a:lnTo>
                  <a:pt x="59" y="266"/>
                </a:lnTo>
                <a:lnTo>
                  <a:pt x="61" y="269"/>
                </a:lnTo>
                <a:lnTo>
                  <a:pt x="61" y="269"/>
                </a:lnTo>
                <a:lnTo>
                  <a:pt x="67" y="276"/>
                </a:lnTo>
                <a:lnTo>
                  <a:pt x="67" y="276"/>
                </a:lnTo>
                <a:lnTo>
                  <a:pt x="68" y="277"/>
                </a:lnTo>
                <a:lnTo>
                  <a:pt x="68" y="277"/>
                </a:lnTo>
                <a:lnTo>
                  <a:pt x="68" y="275"/>
                </a:lnTo>
                <a:lnTo>
                  <a:pt x="68" y="275"/>
                </a:lnTo>
                <a:lnTo>
                  <a:pt x="67" y="273"/>
                </a:lnTo>
                <a:lnTo>
                  <a:pt x="67" y="273"/>
                </a:lnTo>
                <a:lnTo>
                  <a:pt x="64" y="269"/>
                </a:lnTo>
                <a:lnTo>
                  <a:pt x="61" y="265"/>
                </a:lnTo>
                <a:lnTo>
                  <a:pt x="61" y="265"/>
                </a:lnTo>
                <a:lnTo>
                  <a:pt x="59" y="263"/>
                </a:lnTo>
                <a:lnTo>
                  <a:pt x="59" y="263"/>
                </a:lnTo>
                <a:close/>
                <a:moveTo>
                  <a:pt x="216" y="162"/>
                </a:moveTo>
                <a:lnTo>
                  <a:pt x="216" y="162"/>
                </a:lnTo>
                <a:lnTo>
                  <a:pt x="214" y="167"/>
                </a:lnTo>
                <a:lnTo>
                  <a:pt x="214" y="171"/>
                </a:lnTo>
                <a:lnTo>
                  <a:pt x="214" y="171"/>
                </a:lnTo>
                <a:lnTo>
                  <a:pt x="216" y="172"/>
                </a:lnTo>
                <a:lnTo>
                  <a:pt x="216" y="172"/>
                </a:lnTo>
                <a:lnTo>
                  <a:pt x="220" y="165"/>
                </a:lnTo>
                <a:lnTo>
                  <a:pt x="220" y="165"/>
                </a:lnTo>
                <a:lnTo>
                  <a:pt x="216" y="162"/>
                </a:lnTo>
                <a:lnTo>
                  <a:pt x="216" y="162"/>
                </a:lnTo>
                <a:close/>
                <a:moveTo>
                  <a:pt x="170" y="230"/>
                </a:moveTo>
                <a:lnTo>
                  <a:pt x="170" y="230"/>
                </a:lnTo>
                <a:lnTo>
                  <a:pt x="169" y="228"/>
                </a:lnTo>
                <a:lnTo>
                  <a:pt x="167" y="225"/>
                </a:lnTo>
                <a:lnTo>
                  <a:pt x="167" y="225"/>
                </a:lnTo>
                <a:lnTo>
                  <a:pt x="165" y="228"/>
                </a:lnTo>
                <a:lnTo>
                  <a:pt x="165" y="228"/>
                </a:lnTo>
                <a:lnTo>
                  <a:pt x="165" y="230"/>
                </a:lnTo>
                <a:lnTo>
                  <a:pt x="165" y="230"/>
                </a:lnTo>
                <a:lnTo>
                  <a:pt x="166" y="233"/>
                </a:lnTo>
                <a:lnTo>
                  <a:pt x="166" y="233"/>
                </a:lnTo>
                <a:lnTo>
                  <a:pt x="167" y="233"/>
                </a:lnTo>
                <a:lnTo>
                  <a:pt x="167" y="233"/>
                </a:lnTo>
                <a:lnTo>
                  <a:pt x="167" y="233"/>
                </a:lnTo>
                <a:lnTo>
                  <a:pt x="170" y="230"/>
                </a:lnTo>
                <a:lnTo>
                  <a:pt x="170" y="230"/>
                </a:lnTo>
                <a:close/>
                <a:moveTo>
                  <a:pt x="243" y="218"/>
                </a:moveTo>
                <a:lnTo>
                  <a:pt x="243" y="218"/>
                </a:lnTo>
                <a:lnTo>
                  <a:pt x="243" y="221"/>
                </a:lnTo>
                <a:lnTo>
                  <a:pt x="243" y="225"/>
                </a:lnTo>
                <a:lnTo>
                  <a:pt x="243" y="225"/>
                </a:lnTo>
                <a:lnTo>
                  <a:pt x="241" y="232"/>
                </a:lnTo>
                <a:lnTo>
                  <a:pt x="241" y="232"/>
                </a:lnTo>
                <a:lnTo>
                  <a:pt x="241" y="235"/>
                </a:lnTo>
                <a:lnTo>
                  <a:pt x="241" y="235"/>
                </a:lnTo>
                <a:lnTo>
                  <a:pt x="244" y="228"/>
                </a:lnTo>
                <a:lnTo>
                  <a:pt x="246" y="219"/>
                </a:lnTo>
                <a:lnTo>
                  <a:pt x="246" y="219"/>
                </a:lnTo>
                <a:lnTo>
                  <a:pt x="243" y="218"/>
                </a:lnTo>
                <a:lnTo>
                  <a:pt x="243" y="218"/>
                </a:lnTo>
                <a:close/>
                <a:moveTo>
                  <a:pt x="238" y="127"/>
                </a:moveTo>
                <a:lnTo>
                  <a:pt x="238" y="127"/>
                </a:lnTo>
                <a:lnTo>
                  <a:pt x="241" y="131"/>
                </a:lnTo>
                <a:lnTo>
                  <a:pt x="241" y="131"/>
                </a:lnTo>
                <a:lnTo>
                  <a:pt x="244" y="131"/>
                </a:lnTo>
                <a:lnTo>
                  <a:pt x="248" y="131"/>
                </a:lnTo>
                <a:lnTo>
                  <a:pt x="248" y="131"/>
                </a:lnTo>
                <a:lnTo>
                  <a:pt x="247" y="127"/>
                </a:lnTo>
                <a:lnTo>
                  <a:pt x="247" y="127"/>
                </a:lnTo>
                <a:lnTo>
                  <a:pt x="244" y="127"/>
                </a:lnTo>
                <a:lnTo>
                  <a:pt x="243" y="127"/>
                </a:lnTo>
                <a:lnTo>
                  <a:pt x="243" y="127"/>
                </a:lnTo>
                <a:lnTo>
                  <a:pt x="238" y="127"/>
                </a:lnTo>
                <a:lnTo>
                  <a:pt x="238" y="127"/>
                </a:lnTo>
                <a:close/>
                <a:moveTo>
                  <a:pt x="192" y="238"/>
                </a:moveTo>
                <a:lnTo>
                  <a:pt x="192" y="238"/>
                </a:lnTo>
                <a:lnTo>
                  <a:pt x="189" y="242"/>
                </a:lnTo>
                <a:lnTo>
                  <a:pt x="189" y="242"/>
                </a:lnTo>
                <a:lnTo>
                  <a:pt x="187" y="243"/>
                </a:lnTo>
                <a:lnTo>
                  <a:pt x="184" y="245"/>
                </a:lnTo>
                <a:lnTo>
                  <a:pt x="184" y="245"/>
                </a:lnTo>
                <a:lnTo>
                  <a:pt x="187" y="246"/>
                </a:lnTo>
                <a:lnTo>
                  <a:pt x="187" y="246"/>
                </a:lnTo>
                <a:lnTo>
                  <a:pt x="187" y="246"/>
                </a:lnTo>
                <a:lnTo>
                  <a:pt x="187" y="246"/>
                </a:lnTo>
                <a:lnTo>
                  <a:pt x="189" y="248"/>
                </a:lnTo>
                <a:lnTo>
                  <a:pt x="190" y="248"/>
                </a:lnTo>
                <a:lnTo>
                  <a:pt x="190" y="248"/>
                </a:lnTo>
                <a:lnTo>
                  <a:pt x="192" y="249"/>
                </a:lnTo>
                <a:lnTo>
                  <a:pt x="192" y="249"/>
                </a:lnTo>
                <a:lnTo>
                  <a:pt x="190" y="249"/>
                </a:lnTo>
                <a:lnTo>
                  <a:pt x="190" y="249"/>
                </a:lnTo>
                <a:lnTo>
                  <a:pt x="190" y="243"/>
                </a:lnTo>
                <a:lnTo>
                  <a:pt x="190" y="243"/>
                </a:lnTo>
                <a:lnTo>
                  <a:pt x="192" y="238"/>
                </a:lnTo>
                <a:lnTo>
                  <a:pt x="192" y="238"/>
                </a:lnTo>
                <a:close/>
                <a:moveTo>
                  <a:pt x="240" y="189"/>
                </a:moveTo>
                <a:lnTo>
                  <a:pt x="240" y="189"/>
                </a:lnTo>
                <a:lnTo>
                  <a:pt x="246" y="184"/>
                </a:lnTo>
                <a:lnTo>
                  <a:pt x="251" y="176"/>
                </a:lnTo>
                <a:lnTo>
                  <a:pt x="251" y="176"/>
                </a:lnTo>
                <a:lnTo>
                  <a:pt x="250" y="178"/>
                </a:lnTo>
                <a:lnTo>
                  <a:pt x="250" y="178"/>
                </a:lnTo>
                <a:lnTo>
                  <a:pt x="246" y="182"/>
                </a:lnTo>
                <a:lnTo>
                  <a:pt x="241" y="185"/>
                </a:lnTo>
                <a:lnTo>
                  <a:pt x="241" y="185"/>
                </a:lnTo>
                <a:lnTo>
                  <a:pt x="240" y="186"/>
                </a:lnTo>
                <a:lnTo>
                  <a:pt x="240" y="186"/>
                </a:lnTo>
                <a:lnTo>
                  <a:pt x="240" y="189"/>
                </a:lnTo>
                <a:lnTo>
                  <a:pt x="240" y="189"/>
                </a:lnTo>
                <a:close/>
                <a:moveTo>
                  <a:pt x="183" y="127"/>
                </a:moveTo>
                <a:lnTo>
                  <a:pt x="183" y="127"/>
                </a:lnTo>
                <a:lnTo>
                  <a:pt x="183" y="127"/>
                </a:lnTo>
                <a:lnTo>
                  <a:pt x="183" y="127"/>
                </a:lnTo>
                <a:lnTo>
                  <a:pt x="189" y="128"/>
                </a:lnTo>
                <a:lnTo>
                  <a:pt x="189" y="128"/>
                </a:lnTo>
                <a:lnTo>
                  <a:pt x="190" y="127"/>
                </a:lnTo>
                <a:lnTo>
                  <a:pt x="190" y="127"/>
                </a:lnTo>
                <a:lnTo>
                  <a:pt x="189" y="125"/>
                </a:lnTo>
                <a:lnTo>
                  <a:pt x="184" y="124"/>
                </a:lnTo>
                <a:lnTo>
                  <a:pt x="184" y="124"/>
                </a:lnTo>
                <a:lnTo>
                  <a:pt x="183" y="127"/>
                </a:lnTo>
                <a:lnTo>
                  <a:pt x="183" y="127"/>
                </a:lnTo>
                <a:close/>
                <a:moveTo>
                  <a:pt x="148" y="202"/>
                </a:moveTo>
                <a:lnTo>
                  <a:pt x="148" y="202"/>
                </a:lnTo>
                <a:lnTo>
                  <a:pt x="148" y="205"/>
                </a:lnTo>
                <a:lnTo>
                  <a:pt x="148" y="208"/>
                </a:lnTo>
                <a:lnTo>
                  <a:pt x="149" y="211"/>
                </a:lnTo>
                <a:lnTo>
                  <a:pt x="152" y="212"/>
                </a:lnTo>
                <a:lnTo>
                  <a:pt x="152" y="212"/>
                </a:lnTo>
                <a:lnTo>
                  <a:pt x="152" y="209"/>
                </a:lnTo>
                <a:lnTo>
                  <a:pt x="150" y="206"/>
                </a:lnTo>
                <a:lnTo>
                  <a:pt x="148" y="202"/>
                </a:lnTo>
                <a:lnTo>
                  <a:pt x="148" y="202"/>
                </a:lnTo>
                <a:close/>
                <a:moveTo>
                  <a:pt x="211" y="218"/>
                </a:moveTo>
                <a:lnTo>
                  <a:pt x="211" y="218"/>
                </a:lnTo>
                <a:lnTo>
                  <a:pt x="211" y="219"/>
                </a:lnTo>
                <a:lnTo>
                  <a:pt x="213" y="222"/>
                </a:lnTo>
                <a:lnTo>
                  <a:pt x="216" y="226"/>
                </a:lnTo>
                <a:lnTo>
                  <a:pt x="216" y="226"/>
                </a:lnTo>
                <a:lnTo>
                  <a:pt x="217" y="222"/>
                </a:lnTo>
                <a:lnTo>
                  <a:pt x="217" y="222"/>
                </a:lnTo>
                <a:lnTo>
                  <a:pt x="216" y="219"/>
                </a:lnTo>
                <a:lnTo>
                  <a:pt x="211" y="218"/>
                </a:lnTo>
                <a:lnTo>
                  <a:pt x="211" y="218"/>
                </a:lnTo>
                <a:close/>
                <a:moveTo>
                  <a:pt x="211" y="103"/>
                </a:moveTo>
                <a:lnTo>
                  <a:pt x="211" y="103"/>
                </a:lnTo>
                <a:lnTo>
                  <a:pt x="220" y="104"/>
                </a:lnTo>
                <a:lnTo>
                  <a:pt x="220" y="104"/>
                </a:lnTo>
                <a:lnTo>
                  <a:pt x="226" y="104"/>
                </a:lnTo>
                <a:lnTo>
                  <a:pt x="231" y="105"/>
                </a:lnTo>
                <a:lnTo>
                  <a:pt x="231" y="105"/>
                </a:lnTo>
                <a:lnTo>
                  <a:pt x="231" y="105"/>
                </a:lnTo>
                <a:lnTo>
                  <a:pt x="231" y="105"/>
                </a:lnTo>
                <a:lnTo>
                  <a:pt x="233" y="105"/>
                </a:lnTo>
                <a:lnTo>
                  <a:pt x="233" y="105"/>
                </a:lnTo>
                <a:lnTo>
                  <a:pt x="223" y="103"/>
                </a:lnTo>
                <a:lnTo>
                  <a:pt x="211" y="103"/>
                </a:lnTo>
                <a:lnTo>
                  <a:pt x="211" y="103"/>
                </a:lnTo>
                <a:close/>
                <a:moveTo>
                  <a:pt x="204" y="198"/>
                </a:moveTo>
                <a:lnTo>
                  <a:pt x="204" y="198"/>
                </a:lnTo>
                <a:lnTo>
                  <a:pt x="209" y="198"/>
                </a:lnTo>
                <a:lnTo>
                  <a:pt x="213" y="199"/>
                </a:lnTo>
                <a:lnTo>
                  <a:pt x="213" y="199"/>
                </a:lnTo>
                <a:lnTo>
                  <a:pt x="213" y="194"/>
                </a:lnTo>
                <a:lnTo>
                  <a:pt x="213" y="194"/>
                </a:lnTo>
                <a:lnTo>
                  <a:pt x="210" y="196"/>
                </a:lnTo>
                <a:lnTo>
                  <a:pt x="204" y="195"/>
                </a:lnTo>
                <a:lnTo>
                  <a:pt x="204" y="195"/>
                </a:lnTo>
                <a:lnTo>
                  <a:pt x="204" y="198"/>
                </a:lnTo>
                <a:lnTo>
                  <a:pt x="204" y="198"/>
                </a:lnTo>
                <a:close/>
                <a:moveTo>
                  <a:pt x="40" y="199"/>
                </a:moveTo>
                <a:lnTo>
                  <a:pt x="40" y="199"/>
                </a:lnTo>
                <a:lnTo>
                  <a:pt x="38" y="189"/>
                </a:lnTo>
                <a:lnTo>
                  <a:pt x="38" y="189"/>
                </a:lnTo>
                <a:lnTo>
                  <a:pt x="35" y="192"/>
                </a:lnTo>
                <a:lnTo>
                  <a:pt x="35" y="195"/>
                </a:lnTo>
                <a:lnTo>
                  <a:pt x="35" y="195"/>
                </a:lnTo>
                <a:lnTo>
                  <a:pt x="37" y="198"/>
                </a:lnTo>
                <a:lnTo>
                  <a:pt x="40" y="199"/>
                </a:lnTo>
                <a:lnTo>
                  <a:pt x="40" y="199"/>
                </a:lnTo>
                <a:close/>
                <a:moveTo>
                  <a:pt x="130" y="206"/>
                </a:moveTo>
                <a:lnTo>
                  <a:pt x="130" y="206"/>
                </a:lnTo>
                <a:lnTo>
                  <a:pt x="130" y="203"/>
                </a:lnTo>
                <a:lnTo>
                  <a:pt x="130" y="203"/>
                </a:lnTo>
                <a:lnTo>
                  <a:pt x="130" y="202"/>
                </a:lnTo>
                <a:lnTo>
                  <a:pt x="129" y="201"/>
                </a:lnTo>
                <a:lnTo>
                  <a:pt x="129" y="201"/>
                </a:lnTo>
                <a:lnTo>
                  <a:pt x="128" y="201"/>
                </a:lnTo>
                <a:lnTo>
                  <a:pt x="128" y="201"/>
                </a:lnTo>
                <a:lnTo>
                  <a:pt x="126" y="202"/>
                </a:lnTo>
                <a:lnTo>
                  <a:pt x="125" y="203"/>
                </a:lnTo>
                <a:lnTo>
                  <a:pt x="125" y="203"/>
                </a:lnTo>
                <a:lnTo>
                  <a:pt x="126" y="205"/>
                </a:lnTo>
                <a:lnTo>
                  <a:pt x="126" y="205"/>
                </a:lnTo>
                <a:lnTo>
                  <a:pt x="128" y="206"/>
                </a:lnTo>
                <a:lnTo>
                  <a:pt x="130" y="206"/>
                </a:lnTo>
                <a:lnTo>
                  <a:pt x="130" y="206"/>
                </a:lnTo>
                <a:close/>
                <a:moveTo>
                  <a:pt x="109" y="230"/>
                </a:moveTo>
                <a:lnTo>
                  <a:pt x="109" y="230"/>
                </a:lnTo>
                <a:lnTo>
                  <a:pt x="113" y="233"/>
                </a:lnTo>
                <a:lnTo>
                  <a:pt x="118" y="235"/>
                </a:lnTo>
                <a:lnTo>
                  <a:pt x="118" y="235"/>
                </a:lnTo>
                <a:lnTo>
                  <a:pt x="116" y="230"/>
                </a:lnTo>
                <a:lnTo>
                  <a:pt x="116" y="230"/>
                </a:lnTo>
                <a:lnTo>
                  <a:pt x="116" y="230"/>
                </a:lnTo>
                <a:lnTo>
                  <a:pt x="116" y="230"/>
                </a:lnTo>
                <a:lnTo>
                  <a:pt x="109" y="230"/>
                </a:lnTo>
                <a:lnTo>
                  <a:pt x="109" y="230"/>
                </a:lnTo>
                <a:close/>
                <a:moveTo>
                  <a:pt x="5" y="141"/>
                </a:moveTo>
                <a:lnTo>
                  <a:pt x="5" y="141"/>
                </a:lnTo>
                <a:lnTo>
                  <a:pt x="4" y="145"/>
                </a:lnTo>
                <a:lnTo>
                  <a:pt x="5" y="151"/>
                </a:lnTo>
                <a:lnTo>
                  <a:pt x="7" y="157"/>
                </a:lnTo>
                <a:lnTo>
                  <a:pt x="8" y="161"/>
                </a:lnTo>
                <a:lnTo>
                  <a:pt x="8" y="161"/>
                </a:lnTo>
                <a:lnTo>
                  <a:pt x="7" y="151"/>
                </a:lnTo>
                <a:lnTo>
                  <a:pt x="5" y="141"/>
                </a:lnTo>
                <a:lnTo>
                  <a:pt x="5" y="141"/>
                </a:lnTo>
                <a:close/>
                <a:moveTo>
                  <a:pt x="95" y="37"/>
                </a:moveTo>
                <a:lnTo>
                  <a:pt x="95" y="37"/>
                </a:lnTo>
                <a:lnTo>
                  <a:pt x="89" y="37"/>
                </a:lnTo>
                <a:lnTo>
                  <a:pt x="84" y="39"/>
                </a:lnTo>
                <a:lnTo>
                  <a:pt x="84" y="39"/>
                </a:lnTo>
                <a:lnTo>
                  <a:pt x="84" y="40"/>
                </a:lnTo>
                <a:lnTo>
                  <a:pt x="84" y="40"/>
                </a:lnTo>
                <a:lnTo>
                  <a:pt x="84" y="43"/>
                </a:lnTo>
                <a:lnTo>
                  <a:pt x="84" y="43"/>
                </a:lnTo>
                <a:lnTo>
                  <a:pt x="89" y="39"/>
                </a:lnTo>
                <a:lnTo>
                  <a:pt x="95" y="37"/>
                </a:lnTo>
                <a:lnTo>
                  <a:pt x="95" y="37"/>
                </a:lnTo>
                <a:close/>
                <a:moveTo>
                  <a:pt x="211" y="115"/>
                </a:moveTo>
                <a:lnTo>
                  <a:pt x="211" y="115"/>
                </a:lnTo>
                <a:lnTo>
                  <a:pt x="214" y="117"/>
                </a:lnTo>
                <a:lnTo>
                  <a:pt x="219" y="117"/>
                </a:lnTo>
                <a:lnTo>
                  <a:pt x="219" y="117"/>
                </a:lnTo>
                <a:lnTo>
                  <a:pt x="219" y="115"/>
                </a:lnTo>
                <a:lnTo>
                  <a:pt x="219" y="115"/>
                </a:lnTo>
                <a:lnTo>
                  <a:pt x="219" y="115"/>
                </a:lnTo>
                <a:lnTo>
                  <a:pt x="219" y="115"/>
                </a:lnTo>
                <a:lnTo>
                  <a:pt x="213" y="113"/>
                </a:lnTo>
                <a:lnTo>
                  <a:pt x="213" y="113"/>
                </a:lnTo>
                <a:lnTo>
                  <a:pt x="213" y="113"/>
                </a:lnTo>
                <a:lnTo>
                  <a:pt x="213" y="113"/>
                </a:lnTo>
                <a:lnTo>
                  <a:pt x="211" y="115"/>
                </a:lnTo>
                <a:lnTo>
                  <a:pt x="211" y="115"/>
                </a:lnTo>
                <a:close/>
                <a:moveTo>
                  <a:pt x="44" y="223"/>
                </a:moveTo>
                <a:lnTo>
                  <a:pt x="44" y="223"/>
                </a:lnTo>
                <a:lnTo>
                  <a:pt x="48" y="223"/>
                </a:lnTo>
                <a:lnTo>
                  <a:pt x="48" y="223"/>
                </a:lnTo>
                <a:lnTo>
                  <a:pt x="49" y="223"/>
                </a:lnTo>
                <a:lnTo>
                  <a:pt x="51" y="221"/>
                </a:lnTo>
                <a:lnTo>
                  <a:pt x="51" y="221"/>
                </a:lnTo>
                <a:lnTo>
                  <a:pt x="51" y="219"/>
                </a:lnTo>
                <a:lnTo>
                  <a:pt x="49" y="218"/>
                </a:lnTo>
                <a:lnTo>
                  <a:pt x="49" y="218"/>
                </a:lnTo>
                <a:lnTo>
                  <a:pt x="47" y="221"/>
                </a:lnTo>
                <a:lnTo>
                  <a:pt x="44" y="223"/>
                </a:lnTo>
                <a:lnTo>
                  <a:pt x="44" y="223"/>
                </a:lnTo>
                <a:close/>
                <a:moveTo>
                  <a:pt x="42" y="178"/>
                </a:moveTo>
                <a:lnTo>
                  <a:pt x="42" y="178"/>
                </a:lnTo>
                <a:lnTo>
                  <a:pt x="42" y="178"/>
                </a:lnTo>
                <a:lnTo>
                  <a:pt x="42" y="178"/>
                </a:lnTo>
                <a:lnTo>
                  <a:pt x="32" y="176"/>
                </a:lnTo>
                <a:lnTo>
                  <a:pt x="22" y="175"/>
                </a:lnTo>
                <a:lnTo>
                  <a:pt x="22" y="175"/>
                </a:lnTo>
                <a:lnTo>
                  <a:pt x="28" y="176"/>
                </a:lnTo>
                <a:lnTo>
                  <a:pt x="28" y="176"/>
                </a:lnTo>
                <a:lnTo>
                  <a:pt x="28" y="176"/>
                </a:lnTo>
                <a:lnTo>
                  <a:pt x="28" y="176"/>
                </a:lnTo>
                <a:lnTo>
                  <a:pt x="30" y="176"/>
                </a:lnTo>
                <a:lnTo>
                  <a:pt x="31" y="178"/>
                </a:lnTo>
                <a:lnTo>
                  <a:pt x="31" y="178"/>
                </a:lnTo>
                <a:lnTo>
                  <a:pt x="31" y="179"/>
                </a:lnTo>
                <a:lnTo>
                  <a:pt x="32" y="179"/>
                </a:lnTo>
                <a:lnTo>
                  <a:pt x="32" y="179"/>
                </a:lnTo>
                <a:lnTo>
                  <a:pt x="38" y="178"/>
                </a:lnTo>
                <a:lnTo>
                  <a:pt x="38" y="178"/>
                </a:lnTo>
                <a:lnTo>
                  <a:pt x="42" y="178"/>
                </a:lnTo>
                <a:lnTo>
                  <a:pt x="42" y="178"/>
                </a:lnTo>
                <a:close/>
                <a:moveTo>
                  <a:pt x="238" y="124"/>
                </a:moveTo>
                <a:lnTo>
                  <a:pt x="238" y="124"/>
                </a:lnTo>
                <a:lnTo>
                  <a:pt x="244" y="125"/>
                </a:lnTo>
                <a:lnTo>
                  <a:pt x="244" y="125"/>
                </a:lnTo>
                <a:lnTo>
                  <a:pt x="244" y="125"/>
                </a:lnTo>
                <a:lnTo>
                  <a:pt x="244" y="125"/>
                </a:lnTo>
                <a:lnTo>
                  <a:pt x="246" y="124"/>
                </a:lnTo>
                <a:lnTo>
                  <a:pt x="244" y="122"/>
                </a:lnTo>
                <a:lnTo>
                  <a:pt x="244" y="122"/>
                </a:lnTo>
                <a:lnTo>
                  <a:pt x="243" y="121"/>
                </a:lnTo>
                <a:lnTo>
                  <a:pt x="240" y="121"/>
                </a:lnTo>
                <a:lnTo>
                  <a:pt x="240" y="121"/>
                </a:lnTo>
                <a:lnTo>
                  <a:pt x="238" y="122"/>
                </a:lnTo>
                <a:lnTo>
                  <a:pt x="238" y="124"/>
                </a:lnTo>
                <a:lnTo>
                  <a:pt x="238" y="124"/>
                </a:lnTo>
                <a:lnTo>
                  <a:pt x="238" y="124"/>
                </a:lnTo>
                <a:lnTo>
                  <a:pt x="238" y="124"/>
                </a:lnTo>
                <a:close/>
                <a:moveTo>
                  <a:pt x="115" y="50"/>
                </a:moveTo>
                <a:lnTo>
                  <a:pt x="115" y="50"/>
                </a:lnTo>
                <a:lnTo>
                  <a:pt x="115" y="50"/>
                </a:lnTo>
                <a:lnTo>
                  <a:pt x="115" y="50"/>
                </a:lnTo>
                <a:lnTo>
                  <a:pt x="113" y="47"/>
                </a:lnTo>
                <a:lnTo>
                  <a:pt x="113" y="47"/>
                </a:lnTo>
                <a:lnTo>
                  <a:pt x="111" y="43"/>
                </a:lnTo>
                <a:lnTo>
                  <a:pt x="106" y="40"/>
                </a:lnTo>
                <a:lnTo>
                  <a:pt x="106" y="40"/>
                </a:lnTo>
                <a:lnTo>
                  <a:pt x="103" y="39"/>
                </a:lnTo>
                <a:lnTo>
                  <a:pt x="101" y="39"/>
                </a:lnTo>
                <a:lnTo>
                  <a:pt x="101" y="39"/>
                </a:lnTo>
                <a:lnTo>
                  <a:pt x="99" y="39"/>
                </a:lnTo>
                <a:lnTo>
                  <a:pt x="99" y="39"/>
                </a:lnTo>
                <a:lnTo>
                  <a:pt x="94" y="40"/>
                </a:lnTo>
                <a:lnTo>
                  <a:pt x="94" y="40"/>
                </a:lnTo>
                <a:lnTo>
                  <a:pt x="94" y="40"/>
                </a:lnTo>
                <a:lnTo>
                  <a:pt x="94" y="40"/>
                </a:lnTo>
                <a:lnTo>
                  <a:pt x="95" y="40"/>
                </a:lnTo>
                <a:lnTo>
                  <a:pt x="95" y="40"/>
                </a:lnTo>
                <a:lnTo>
                  <a:pt x="98" y="40"/>
                </a:lnTo>
                <a:lnTo>
                  <a:pt x="98" y="40"/>
                </a:lnTo>
                <a:lnTo>
                  <a:pt x="103" y="40"/>
                </a:lnTo>
                <a:lnTo>
                  <a:pt x="108" y="41"/>
                </a:lnTo>
                <a:lnTo>
                  <a:pt x="111" y="44"/>
                </a:lnTo>
                <a:lnTo>
                  <a:pt x="113" y="49"/>
                </a:lnTo>
                <a:lnTo>
                  <a:pt x="113" y="49"/>
                </a:lnTo>
                <a:lnTo>
                  <a:pt x="115" y="50"/>
                </a:lnTo>
                <a:lnTo>
                  <a:pt x="115" y="50"/>
                </a:lnTo>
                <a:close/>
                <a:moveTo>
                  <a:pt x="196" y="122"/>
                </a:moveTo>
                <a:lnTo>
                  <a:pt x="196" y="122"/>
                </a:lnTo>
                <a:lnTo>
                  <a:pt x="199" y="121"/>
                </a:lnTo>
                <a:lnTo>
                  <a:pt x="199" y="121"/>
                </a:lnTo>
                <a:lnTo>
                  <a:pt x="200" y="111"/>
                </a:lnTo>
                <a:lnTo>
                  <a:pt x="200" y="111"/>
                </a:lnTo>
                <a:lnTo>
                  <a:pt x="196" y="115"/>
                </a:lnTo>
                <a:lnTo>
                  <a:pt x="196" y="115"/>
                </a:lnTo>
                <a:lnTo>
                  <a:pt x="197" y="118"/>
                </a:lnTo>
                <a:lnTo>
                  <a:pt x="196" y="122"/>
                </a:lnTo>
                <a:lnTo>
                  <a:pt x="196" y="122"/>
                </a:lnTo>
                <a:close/>
                <a:moveTo>
                  <a:pt x="219" y="188"/>
                </a:moveTo>
                <a:lnTo>
                  <a:pt x="219" y="188"/>
                </a:lnTo>
                <a:lnTo>
                  <a:pt x="221" y="188"/>
                </a:lnTo>
                <a:lnTo>
                  <a:pt x="224" y="188"/>
                </a:lnTo>
                <a:lnTo>
                  <a:pt x="224" y="188"/>
                </a:lnTo>
                <a:lnTo>
                  <a:pt x="224" y="186"/>
                </a:lnTo>
                <a:lnTo>
                  <a:pt x="224" y="186"/>
                </a:lnTo>
                <a:lnTo>
                  <a:pt x="220" y="185"/>
                </a:lnTo>
                <a:lnTo>
                  <a:pt x="220" y="185"/>
                </a:lnTo>
                <a:lnTo>
                  <a:pt x="217" y="181"/>
                </a:lnTo>
                <a:lnTo>
                  <a:pt x="217" y="181"/>
                </a:lnTo>
                <a:lnTo>
                  <a:pt x="217" y="185"/>
                </a:lnTo>
                <a:lnTo>
                  <a:pt x="217" y="185"/>
                </a:lnTo>
                <a:lnTo>
                  <a:pt x="217" y="185"/>
                </a:lnTo>
                <a:lnTo>
                  <a:pt x="217" y="185"/>
                </a:lnTo>
                <a:lnTo>
                  <a:pt x="219" y="188"/>
                </a:lnTo>
                <a:lnTo>
                  <a:pt x="219" y="188"/>
                </a:lnTo>
                <a:close/>
                <a:moveTo>
                  <a:pt x="153" y="168"/>
                </a:moveTo>
                <a:lnTo>
                  <a:pt x="153" y="168"/>
                </a:lnTo>
                <a:lnTo>
                  <a:pt x="156" y="168"/>
                </a:lnTo>
                <a:lnTo>
                  <a:pt x="157" y="167"/>
                </a:lnTo>
                <a:lnTo>
                  <a:pt x="157" y="167"/>
                </a:lnTo>
                <a:lnTo>
                  <a:pt x="159" y="164"/>
                </a:lnTo>
                <a:lnTo>
                  <a:pt x="159" y="164"/>
                </a:lnTo>
                <a:lnTo>
                  <a:pt x="157" y="161"/>
                </a:lnTo>
                <a:lnTo>
                  <a:pt x="157" y="161"/>
                </a:lnTo>
                <a:lnTo>
                  <a:pt x="156" y="164"/>
                </a:lnTo>
                <a:lnTo>
                  <a:pt x="153" y="168"/>
                </a:lnTo>
                <a:lnTo>
                  <a:pt x="153" y="168"/>
                </a:lnTo>
                <a:close/>
                <a:moveTo>
                  <a:pt x="122" y="68"/>
                </a:moveTo>
                <a:lnTo>
                  <a:pt x="122" y="68"/>
                </a:lnTo>
                <a:lnTo>
                  <a:pt x="122" y="70"/>
                </a:lnTo>
                <a:lnTo>
                  <a:pt x="122" y="70"/>
                </a:lnTo>
                <a:lnTo>
                  <a:pt x="133" y="77"/>
                </a:lnTo>
                <a:lnTo>
                  <a:pt x="133" y="77"/>
                </a:lnTo>
                <a:lnTo>
                  <a:pt x="133" y="76"/>
                </a:lnTo>
                <a:lnTo>
                  <a:pt x="133" y="74"/>
                </a:lnTo>
                <a:lnTo>
                  <a:pt x="133" y="74"/>
                </a:lnTo>
                <a:lnTo>
                  <a:pt x="126" y="70"/>
                </a:lnTo>
                <a:lnTo>
                  <a:pt x="126" y="70"/>
                </a:lnTo>
                <a:lnTo>
                  <a:pt x="123" y="70"/>
                </a:lnTo>
                <a:lnTo>
                  <a:pt x="123" y="70"/>
                </a:lnTo>
                <a:lnTo>
                  <a:pt x="122" y="68"/>
                </a:lnTo>
                <a:lnTo>
                  <a:pt x="122" y="68"/>
                </a:lnTo>
                <a:close/>
                <a:moveTo>
                  <a:pt x="92" y="326"/>
                </a:moveTo>
                <a:lnTo>
                  <a:pt x="92" y="326"/>
                </a:lnTo>
                <a:lnTo>
                  <a:pt x="92" y="326"/>
                </a:lnTo>
                <a:lnTo>
                  <a:pt x="92" y="326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292"/>
                </a:lnTo>
                <a:lnTo>
                  <a:pt x="91" y="309"/>
                </a:lnTo>
                <a:lnTo>
                  <a:pt x="92" y="326"/>
                </a:lnTo>
                <a:lnTo>
                  <a:pt x="92" y="326"/>
                </a:lnTo>
                <a:close/>
                <a:moveTo>
                  <a:pt x="211" y="127"/>
                </a:moveTo>
                <a:lnTo>
                  <a:pt x="211" y="127"/>
                </a:lnTo>
                <a:lnTo>
                  <a:pt x="211" y="124"/>
                </a:lnTo>
                <a:lnTo>
                  <a:pt x="209" y="122"/>
                </a:lnTo>
                <a:lnTo>
                  <a:pt x="209" y="122"/>
                </a:lnTo>
                <a:lnTo>
                  <a:pt x="209" y="122"/>
                </a:lnTo>
                <a:lnTo>
                  <a:pt x="209" y="122"/>
                </a:lnTo>
                <a:lnTo>
                  <a:pt x="203" y="125"/>
                </a:lnTo>
                <a:lnTo>
                  <a:pt x="203" y="125"/>
                </a:lnTo>
                <a:lnTo>
                  <a:pt x="206" y="127"/>
                </a:lnTo>
                <a:lnTo>
                  <a:pt x="206" y="127"/>
                </a:lnTo>
                <a:lnTo>
                  <a:pt x="207" y="125"/>
                </a:lnTo>
                <a:lnTo>
                  <a:pt x="209" y="125"/>
                </a:lnTo>
                <a:lnTo>
                  <a:pt x="209" y="125"/>
                </a:lnTo>
                <a:lnTo>
                  <a:pt x="211" y="127"/>
                </a:lnTo>
                <a:lnTo>
                  <a:pt x="211" y="127"/>
                </a:lnTo>
                <a:close/>
                <a:moveTo>
                  <a:pt x="139" y="243"/>
                </a:moveTo>
                <a:lnTo>
                  <a:pt x="139" y="243"/>
                </a:lnTo>
                <a:lnTo>
                  <a:pt x="142" y="248"/>
                </a:lnTo>
                <a:lnTo>
                  <a:pt x="142" y="252"/>
                </a:lnTo>
                <a:lnTo>
                  <a:pt x="142" y="252"/>
                </a:lnTo>
                <a:lnTo>
                  <a:pt x="142" y="252"/>
                </a:lnTo>
                <a:lnTo>
                  <a:pt x="142" y="252"/>
                </a:lnTo>
                <a:lnTo>
                  <a:pt x="143" y="243"/>
                </a:lnTo>
                <a:lnTo>
                  <a:pt x="143" y="243"/>
                </a:lnTo>
                <a:lnTo>
                  <a:pt x="139" y="243"/>
                </a:lnTo>
                <a:lnTo>
                  <a:pt x="139" y="243"/>
                </a:lnTo>
                <a:close/>
                <a:moveTo>
                  <a:pt x="146" y="226"/>
                </a:moveTo>
                <a:lnTo>
                  <a:pt x="146" y="226"/>
                </a:lnTo>
                <a:lnTo>
                  <a:pt x="142" y="226"/>
                </a:lnTo>
                <a:lnTo>
                  <a:pt x="142" y="226"/>
                </a:lnTo>
                <a:lnTo>
                  <a:pt x="139" y="223"/>
                </a:lnTo>
                <a:lnTo>
                  <a:pt x="139" y="223"/>
                </a:lnTo>
                <a:lnTo>
                  <a:pt x="139" y="221"/>
                </a:lnTo>
                <a:lnTo>
                  <a:pt x="139" y="219"/>
                </a:lnTo>
                <a:lnTo>
                  <a:pt x="139" y="219"/>
                </a:lnTo>
                <a:lnTo>
                  <a:pt x="138" y="219"/>
                </a:lnTo>
                <a:lnTo>
                  <a:pt x="136" y="221"/>
                </a:lnTo>
                <a:lnTo>
                  <a:pt x="136" y="221"/>
                </a:lnTo>
                <a:lnTo>
                  <a:pt x="139" y="225"/>
                </a:lnTo>
                <a:lnTo>
                  <a:pt x="139" y="225"/>
                </a:lnTo>
                <a:lnTo>
                  <a:pt x="145" y="228"/>
                </a:lnTo>
                <a:lnTo>
                  <a:pt x="145" y="228"/>
                </a:lnTo>
                <a:lnTo>
                  <a:pt x="146" y="226"/>
                </a:lnTo>
                <a:lnTo>
                  <a:pt x="146" y="226"/>
                </a:lnTo>
                <a:close/>
                <a:moveTo>
                  <a:pt x="229" y="140"/>
                </a:moveTo>
                <a:lnTo>
                  <a:pt x="229" y="140"/>
                </a:lnTo>
                <a:lnTo>
                  <a:pt x="229" y="141"/>
                </a:lnTo>
                <a:lnTo>
                  <a:pt x="230" y="142"/>
                </a:lnTo>
                <a:lnTo>
                  <a:pt x="230" y="142"/>
                </a:lnTo>
                <a:lnTo>
                  <a:pt x="234" y="144"/>
                </a:lnTo>
                <a:lnTo>
                  <a:pt x="234" y="144"/>
                </a:lnTo>
                <a:lnTo>
                  <a:pt x="234" y="144"/>
                </a:lnTo>
                <a:lnTo>
                  <a:pt x="234" y="144"/>
                </a:lnTo>
                <a:lnTo>
                  <a:pt x="234" y="142"/>
                </a:lnTo>
                <a:lnTo>
                  <a:pt x="234" y="142"/>
                </a:lnTo>
                <a:lnTo>
                  <a:pt x="231" y="140"/>
                </a:lnTo>
                <a:lnTo>
                  <a:pt x="229" y="140"/>
                </a:lnTo>
                <a:lnTo>
                  <a:pt x="229" y="140"/>
                </a:lnTo>
                <a:close/>
                <a:moveTo>
                  <a:pt x="190" y="353"/>
                </a:moveTo>
                <a:lnTo>
                  <a:pt x="190" y="353"/>
                </a:lnTo>
                <a:lnTo>
                  <a:pt x="190" y="354"/>
                </a:lnTo>
                <a:lnTo>
                  <a:pt x="190" y="354"/>
                </a:lnTo>
                <a:lnTo>
                  <a:pt x="192" y="363"/>
                </a:lnTo>
                <a:lnTo>
                  <a:pt x="192" y="363"/>
                </a:lnTo>
                <a:lnTo>
                  <a:pt x="192" y="367"/>
                </a:lnTo>
                <a:lnTo>
                  <a:pt x="192" y="367"/>
                </a:lnTo>
                <a:lnTo>
                  <a:pt x="193" y="367"/>
                </a:lnTo>
                <a:lnTo>
                  <a:pt x="193" y="367"/>
                </a:lnTo>
                <a:lnTo>
                  <a:pt x="193" y="361"/>
                </a:lnTo>
                <a:lnTo>
                  <a:pt x="193" y="361"/>
                </a:lnTo>
                <a:lnTo>
                  <a:pt x="193" y="361"/>
                </a:lnTo>
                <a:lnTo>
                  <a:pt x="193" y="361"/>
                </a:lnTo>
                <a:lnTo>
                  <a:pt x="192" y="358"/>
                </a:lnTo>
                <a:lnTo>
                  <a:pt x="192" y="358"/>
                </a:lnTo>
                <a:lnTo>
                  <a:pt x="192" y="356"/>
                </a:lnTo>
                <a:lnTo>
                  <a:pt x="190" y="353"/>
                </a:lnTo>
                <a:lnTo>
                  <a:pt x="190" y="353"/>
                </a:lnTo>
                <a:close/>
                <a:moveTo>
                  <a:pt x="91" y="347"/>
                </a:moveTo>
                <a:lnTo>
                  <a:pt x="91" y="347"/>
                </a:lnTo>
                <a:lnTo>
                  <a:pt x="89" y="321"/>
                </a:lnTo>
                <a:lnTo>
                  <a:pt x="89" y="321"/>
                </a:lnTo>
                <a:lnTo>
                  <a:pt x="89" y="324"/>
                </a:lnTo>
                <a:lnTo>
                  <a:pt x="89" y="324"/>
                </a:lnTo>
                <a:lnTo>
                  <a:pt x="89" y="340"/>
                </a:lnTo>
                <a:lnTo>
                  <a:pt x="89" y="340"/>
                </a:lnTo>
                <a:lnTo>
                  <a:pt x="91" y="346"/>
                </a:lnTo>
                <a:lnTo>
                  <a:pt x="91" y="346"/>
                </a:lnTo>
                <a:lnTo>
                  <a:pt x="91" y="347"/>
                </a:lnTo>
                <a:lnTo>
                  <a:pt x="91" y="347"/>
                </a:lnTo>
                <a:lnTo>
                  <a:pt x="91" y="347"/>
                </a:lnTo>
                <a:close/>
                <a:moveTo>
                  <a:pt x="206" y="157"/>
                </a:moveTo>
                <a:lnTo>
                  <a:pt x="206" y="157"/>
                </a:lnTo>
                <a:lnTo>
                  <a:pt x="203" y="155"/>
                </a:lnTo>
                <a:lnTo>
                  <a:pt x="203" y="155"/>
                </a:lnTo>
                <a:lnTo>
                  <a:pt x="202" y="155"/>
                </a:lnTo>
                <a:lnTo>
                  <a:pt x="200" y="157"/>
                </a:lnTo>
                <a:lnTo>
                  <a:pt x="200" y="157"/>
                </a:lnTo>
                <a:lnTo>
                  <a:pt x="200" y="158"/>
                </a:lnTo>
                <a:lnTo>
                  <a:pt x="200" y="158"/>
                </a:lnTo>
                <a:lnTo>
                  <a:pt x="202" y="159"/>
                </a:lnTo>
                <a:lnTo>
                  <a:pt x="203" y="159"/>
                </a:lnTo>
                <a:lnTo>
                  <a:pt x="203" y="159"/>
                </a:lnTo>
                <a:lnTo>
                  <a:pt x="204" y="159"/>
                </a:lnTo>
                <a:lnTo>
                  <a:pt x="206" y="157"/>
                </a:lnTo>
                <a:lnTo>
                  <a:pt x="206" y="157"/>
                </a:lnTo>
                <a:lnTo>
                  <a:pt x="206" y="157"/>
                </a:lnTo>
                <a:lnTo>
                  <a:pt x="206" y="157"/>
                </a:lnTo>
                <a:close/>
                <a:moveTo>
                  <a:pt x="40" y="184"/>
                </a:moveTo>
                <a:lnTo>
                  <a:pt x="40" y="184"/>
                </a:lnTo>
                <a:lnTo>
                  <a:pt x="40" y="186"/>
                </a:lnTo>
                <a:lnTo>
                  <a:pt x="40" y="186"/>
                </a:lnTo>
                <a:lnTo>
                  <a:pt x="42" y="186"/>
                </a:lnTo>
                <a:lnTo>
                  <a:pt x="42" y="186"/>
                </a:lnTo>
                <a:lnTo>
                  <a:pt x="44" y="185"/>
                </a:lnTo>
                <a:lnTo>
                  <a:pt x="44" y="185"/>
                </a:lnTo>
                <a:lnTo>
                  <a:pt x="45" y="184"/>
                </a:lnTo>
                <a:lnTo>
                  <a:pt x="45" y="184"/>
                </a:lnTo>
                <a:lnTo>
                  <a:pt x="40" y="184"/>
                </a:lnTo>
                <a:lnTo>
                  <a:pt x="40" y="184"/>
                </a:lnTo>
                <a:close/>
                <a:moveTo>
                  <a:pt x="159" y="168"/>
                </a:moveTo>
                <a:lnTo>
                  <a:pt x="159" y="168"/>
                </a:lnTo>
                <a:lnTo>
                  <a:pt x="166" y="169"/>
                </a:lnTo>
                <a:lnTo>
                  <a:pt x="166" y="169"/>
                </a:lnTo>
                <a:lnTo>
                  <a:pt x="166" y="168"/>
                </a:lnTo>
                <a:lnTo>
                  <a:pt x="166" y="168"/>
                </a:lnTo>
                <a:lnTo>
                  <a:pt x="162" y="165"/>
                </a:lnTo>
                <a:lnTo>
                  <a:pt x="162" y="165"/>
                </a:lnTo>
                <a:lnTo>
                  <a:pt x="159" y="168"/>
                </a:lnTo>
                <a:lnTo>
                  <a:pt x="159" y="168"/>
                </a:lnTo>
                <a:close/>
                <a:moveTo>
                  <a:pt x="76" y="56"/>
                </a:moveTo>
                <a:lnTo>
                  <a:pt x="76" y="56"/>
                </a:lnTo>
                <a:lnTo>
                  <a:pt x="84" y="49"/>
                </a:lnTo>
                <a:lnTo>
                  <a:pt x="91" y="44"/>
                </a:lnTo>
                <a:lnTo>
                  <a:pt x="91" y="44"/>
                </a:lnTo>
                <a:lnTo>
                  <a:pt x="88" y="44"/>
                </a:lnTo>
                <a:lnTo>
                  <a:pt x="88" y="44"/>
                </a:lnTo>
                <a:lnTo>
                  <a:pt x="81" y="49"/>
                </a:lnTo>
                <a:lnTo>
                  <a:pt x="81" y="49"/>
                </a:lnTo>
                <a:lnTo>
                  <a:pt x="78" y="51"/>
                </a:lnTo>
                <a:lnTo>
                  <a:pt x="76" y="56"/>
                </a:lnTo>
                <a:lnTo>
                  <a:pt x="76" y="56"/>
                </a:lnTo>
                <a:close/>
                <a:moveTo>
                  <a:pt x="150" y="151"/>
                </a:moveTo>
                <a:lnTo>
                  <a:pt x="150" y="151"/>
                </a:lnTo>
                <a:lnTo>
                  <a:pt x="155" y="152"/>
                </a:lnTo>
                <a:lnTo>
                  <a:pt x="157" y="154"/>
                </a:lnTo>
                <a:lnTo>
                  <a:pt x="157" y="154"/>
                </a:lnTo>
                <a:lnTo>
                  <a:pt x="159" y="154"/>
                </a:lnTo>
                <a:lnTo>
                  <a:pt x="159" y="154"/>
                </a:lnTo>
                <a:lnTo>
                  <a:pt x="157" y="152"/>
                </a:lnTo>
                <a:lnTo>
                  <a:pt x="157" y="152"/>
                </a:lnTo>
                <a:lnTo>
                  <a:pt x="156" y="151"/>
                </a:lnTo>
                <a:lnTo>
                  <a:pt x="156" y="151"/>
                </a:lnTo>
                <a:lnTo>
                  <a:pt x="152" y="149"/>
                </a:lnTo>
                <a:lnTo>
                  <a:pt x="152" y="149"/>
                </a:lnTo>
                <a:lnTo>
                  <a:pt x="150" y="151"/>
                </a:lnTo>
                <a:lnTo>
                  <a:pt x="150" y="151"/>
                </a:lnTo>
                <a:close/>
                <a:moveTo>
                  <a:pt x="99" y="235"/>
                </a:moveTo>
                <a:lnTo>
                  <a:pt x="99" y="235"/>
                </a:lnTo>
                <a:lnTo>
                  <a:pt x="101" y="230"/>
                </a:lnTo>
                <a:lnTo>
                  <a:pt x="105" y="229"/>
                </a:lnTo>
                <a:lnTo>
                  <a:pt x="105" y="229"/>
                </a:lnTo>
                <a:lnTo>
                  <a:pt x="103" y="228"/>
                </a:lnTo>
                <a:lnTo>
                  <a:pt x="103" y="228"/>
                </a:lnTo>
                <a:lnTo>
                  <a:pt x="102" y="226"/>
                </a:lnTo>
                <a:lnTo>
                  <a:pt x="102" y="226"/>
                </a:lnTo>
                <a:lnTo>
                  <a:pt x="98" y="233"/>
                </a:lnTo>
                <a:lnTo>
                  <a:pt x="98" y="233"/>
                </a:lnTo>
                <a:lnTo>
                  <a:pt x="99" y="235"/>
                </a:lnTo>
                <a:lnTo>
                  <a:pt x="99" y="235"/>
                </a:lnTo>
                <a:close/>
                <a:moveTo>
                  <a:pt x="135" y="203"/>
                </a:moveTo>
                <a:lnTo>
                  <a:pt x="135" y="203"/>
                </a:lnTo>
                <a:lnTo>
                  <a:pt x="136" y="203"/>
                </a:lnTo>
                <a:lnTo>
                  <a:pt x="136" y="203"/>
                </a:lnTo>
                <a:lnTo>
                  <a:pt x="138" y="203"/>
                </a:lnTo>
                <a:lnTo>
                  <a:pt x="138" y="203"/>
                </a:lnTo>
                <a:lnTo>
                  <a:pt x="139" y="199"/>
                </a:lnTo>
                <a:lnTo>
                  <a:pt x="139" y="199"/>
                </a:lnTo>
                <a:lnTo>
                  <a:pt x="138" y="199"/>
                </a:lnTo>
                <a:lnTo>
                  <a:pt x="138" y="199"/>
                </a:lnTo>
                <a:lnTo>
                  <a:pt x="136" y="199"/>
                </a:lnTo>
                <a:lnTo>
                  <a:pt x="136" y="199"/>
                </a:lnTo>
                <a:lnTo>
                  <a:pt x="135" y="203"/>
                </a:lnTo>
                <a:lnTo>
                  <a:pt x="135" y="203"/>
                </a:lnTo>
                <a:close/>
                <a:moveTo>
                  <a:pt x="187" y="175"/>
                </a:moveTo>
                <a:lnTo>
                  <a:pt x="187" y="175"/>
                </a:lnTo>
                <a:lnTo>
                  <a:pt x="187" y="175"/>
                </a:lnTo>
                <a:lnTo>
                  <a:pt x="187" y="175"/>
                </a:lnTo>
                <a:lnTo>
                  <a:pt x="190" y="175"/>
                </a:lnTo>
                <a:lnTo>
                  <a:pt x="193" y="175"/>
                </a:lnTo>
                <a:lnTo>
                  <a:pt x="193" y="175"/>
                </a:lnTo>
                <a:lnTo>
                  <a:pt x="193" y="174"/>
                </a:lnTo>
                <a:lnTo>
                  <a:pt x="193" y="174"/>
                </a:lnTo>
                <a:lnTo>
                  <a:pt x="190" y="172"/>
                </a:lnTo>
                <a:lnTo>
                  <a:pt x="187" y="171"/>
                </a:lnTo>
                <a:lnTo>
                  <a:pt x="187" y="171"/>
                </a:lnTo>
                <a:lnTo>
                  <a:pt x="187" y="175"/>
                </a:lnTo>
                <a:lnTo>
                  <a:pt x="187" y="175"/>
                </a:lnTo>
                <a:close/>
                <a:moveTo>
                  <a:pt x="163" y="122"/>
                </a:moveTo>
                <a:lnTo>
                  <a:pt x="163" y="122"/>
                </a:lnTo>
                <a:lnTo>
                  <a:pt x="167" y="122"/>
                </a:lnTo>
                <a:lnTo>
                  <a:pt x="167" y="122"/>
                </a:lnTo>
                <a:lnTo>
                  <a:pt x="169" y="122"/>
                </a:lnTo>
                <a:lnTo>
                  <a:pt x="169" y="121"/>
                </a:lnTo>
                <a:lnTo>
                  <a:pt x="169" y="121"/>
                </a:lnTo>
                <a:lnTo>
                  <a:pt x="169" y="118"/>
                </a:lnTo>
                <a:lnTo>
                  <a:pt x="169" y="118"/>
                </a:lnTo>
                <a:lnTo>
                  <a:pt x="169" y="117"/>
                </a:lnTo>
                <a:lnTo>
                  <a:pt x="169" y="117"/>
                </a:lnTo>
                <a:lnTo>
                  <a:pt x="166" y="120"/>
                </a:lnTo>
                <a:lnTo>
                  <a:pt x="163" y="122"/>
                </a:lnTo>
                <a:lnTo>
                  <a:pt x="163" y="122"/>
                </a:lnTo>
                <a:close/>
                <a:moveTo>
                  <a:pt x="169" y="213"/>
                </a:moveTo>
                <a:lnTo>
                  <a:pt x="169" y="213"/>
                </a:lnTo>
                <a:lnTo>
                  <a:pt x="170" y="209"/>
                </a:lnTo>
                <a:lnTo>
                  <a:pt x="170" y="209"/>
                </a:lnTo>
                <a:lnTo>
                  <a:pt x="167" y="209"/>
                </a:lnTo>
                <a:lnTo>
                  <a:pt x="165" y="209"/>
                </a:lnTo>
                <a:lnTo>
                  <a:pt x="165" y="209"/>
                </a:lnTo>
                <a:lnTo>
                  <a:pt x="166" y="212"/>
                </a:lnTo>
                <a:lnTo>
                  <a:pt x="169" y="213"/>
                </a:lnTo>
                <a:lnTo>
                  <a:pt x="169" y="213"/>
                </a:lnTo>
                <a:close/>
                <a:moveTo>
                  <a:pt x="123" y="203"/>
                </a:moveTo>
                <a:lnTo>
                  <a:pt x="123" y="203"/>
                </a:lnTo>
                <a:lnTo>
                  <a:pt x="116" y="206"/>
                </a:lnTo>
                <a:lnTo>
                  <a:pt x="116" y="206"/>
                </a:lnTo>
                <a:lnTo>
                  <a:pt x="121" y="206"/>
                </a:lnTo>
                <a:lnTo>
                  <a:pt x="125" y="206"/>
                </a:lnTo>
                <a:lnTo>
                  <a:pt x="125" y="206"/>
                </a:lnTo>
                <a:lnTo>
                  <a:pt x="123" y="203"/>
                </a:lnTo>
                <a:lnTo>
                  <a:pt x="123" y="203"/>
                </a:lnTo>
                <a:close/>
                <a:moveTo>
                  <a:pt x="41" y="225"/>
                </a:moveTo>
                <a:lnTo>
                  <a:pt x="41" y="225"/>
                </a:lnTo>
                <a:lnTo>
                  <a:pt x="41" y="230"/>
                </a:lnTo>
                <a:lnTo>
                  <a:pt x="41" y="230"/>
                </a:lnTo>
                <a:lnTo>
                  <a:pt x="44" y="228"/>
                </a:lnTo>
                <a:lnTo>
                  <a:pt x="44" y="228"/>
                </a:lnTo>
                <a:lnTo>
                  <a:pt x="47" y="226"/>
                </a:lnTo>
                <a:lnTo>
                  <a:pt x="47" y="226"/>
                </a:lnTo>
                <a:lnTo>
                  <a:pt x="41" y="225"/>
                </a:lnTo>
                <a:lnTo>
                  <a:pt x="41" y="225"/>
                </a:lnTo>
                <a:close/>
                <a:moveTo>
                  <a:pt x="217" y="358"/>
                </a:moveTo>
                <a:lnTo>
                  <a:pt x="217" y="358"/>
                </a:lnTo>
                <a:lnTo>
                  <a:pt x="217" y="344"/>
                </a:lnTo>
                <a:lnTo>
                  <a:pt x="217" y="344"/>
                </a:lnTo>
                <a:lnTo>
                  <a:pt x="214" y="344"/>
                </a:lnTo>
                <a:lnTo>
                  <a:pt x="214" y="344"/>
                </a:lnTo>
                <a:lnTo>
                  <a:pt x="214" y="346"/>
                </a:lnTo>
                <a:lnTo>
                  <a:pt x="214" y="346"/>
                </a:lnTo>
                <a:lnTo>
                  <a:pt x="216" y="347"/>
                </a:lnTo>
                <a:lnTo>
                  <a:pt x="217" y="348"/>
                </a:lnTo>
                <a:lnTo>
                  <a:pt x="217" y="348"/>
                </a:lnTo>
                <a:lnTo>
                  <a:pt x="217" y="350"/>
                </a:lnTo>
                <a:lnTo>
                  <a:pt x="217" y="350"/>
                </a:lnTo>
                <a:lnTo>
                  <a:pt x="217" y="358"/>
                </a:lnTo>
                <a:lnTo>
                  <a:pt x="217" y="358"/>
                </a:lnTo>
                <a:lnTo>
                  <a:pt x="217" y="358"/>
                </a:lnTo>
                <a:lnTo>
                  <a:pt x="217" y="358"/>
                </a:lnTo>
                <a:close/>
                <a:moveTo>
                  <a:pt x="160" y="111"/>
                </a:moveTo>
                <a:lnTo>
                  <a:pt x="160" y="111"/>
                </a:lnTo>
                <a:lnTo>
                  <a:pt x="159" y="111"/>
                </a:lnTo>
                <a:lnTo>
                  <a:pt x="159" y="111"/>
                </a:lnTo>
                <a:lnTo>
                  <a:pt x="162" y="114"/>
                </a:lnTo>
                <a:lnTo>
                  <a:pt x="163" y="118"/>
                </a:lnTo>
                <a:lnTo>
                  <a:pt x="163" y="118"/>
                </a:lnTo>
                <a:lnTo>
                  <a:pt x="167" y="115"/>
                </a:lnTo>
                <a:lnTo>
                  <a:pt x="167" y="115"/>
                </a:lnTo>
                <a:lnTo>
                  <a:pt x="163" y="114"/>
                </a:lnTo>
                <a:lnTo>
                  <a:pt x="160" y="111"/>
                </a:lnTo>
                <a:lnTo>
                  <a:pt x="160" y="111"/>
                </a:lnTo>
                <a:close/>
                <a:moveTo>
                  <a:pt x="170" y="223"/>
                </a:moveTo>
                <a:lnTo>
                  <a:pt x="170" y="223"/>
                </a:lnTo>
                <a:lnTo>
                  <a:pt x="170" y="226"/>
                </a:lnTo>
                <a:lnTo>
                  <a:pt x="172" y="229"/>
                </a:lnTo>
                <a:lnTo>
                  <a:pt x="172" y="229"/>
                </a:lnTo>
                <a:lnTo>
                  <a:pt x="173" y="226"/>
                </a:lnTo>
                <a:lnTo>
                  <a:pt x="173" y="226"/>
                </a:lnTo>
                <a:lnTo>
                  <a:pt x="172" y="223"/>
                </a:lnTo>
                <a:lnTo>
                  <a:pt x="170" y="223"/>
                </a:lnTo>
                <a:lnTo>
                  <a:pt x="170" y="223"/>
                </a:lnTo>
                <a:close/>
                <a:moveTo>
                  <a:pt x="157" y="249"/>
                </a:moveTo>
                <a:lnTo>
                  <a:pt x="157" y="249"/>
                </a:lnTo>
                <a:lnTo>
                  <a:pt x="163" y="252"/>
                </a:lnTo>
                <a:lnTo>
                  <a:pt x="163" y="252"/>
                </a:lnTo>
                <a:lnTo>
                  <a:pt x="160" y="248"/>
                </a:lnTo>
                <a:lnTo>
                  <a:pt x="160" y="248"/>
                </a:lnTo>
                <a:lnTo>
                  <a:pt x="157" y="249"/>
                </a:lnTo>
                <a:lnTo>
                  <a:pt x="157" y="249"/>
                </a:lnTo>
                <a:close/>
                <a:moveTo>
                  <a:pt x="248" y="208"/>
                </a:moveTo>
                <a:lnTo>
                  <a:pt x="248" y="208"/>
                </a:lnTo>
                <a:lnTo>
                  <a:pt x="250" y="209"/>
                </a:lnTo>
                <a:lnTo>
                  <a:pt x="250" y="209"/>
                </a:lnTo>
                <a:lnTo>
                  <a:pt x="251" y="213"/>
                </a:lnTo>
                <a:lnTo>
                  <a:pt x="251" y="219"/>
                </a:lnTo>
                <a:lnTo>
                  <a:pt x="251" y="219"/>
                </a:lnTo>
                <a:lnTo>
                  <a:pt x="251" y="225"/>
                </a:lnTo>
                <a:lnTo>
                  <a:pt x="251" y="225"/>
                </a:lnTo>
                <a:lnTo>
                  <a:pt x="251" y="221"/>
                </a:lnTo>
                <a:lnTo>
                  <a:pt x="251" y="216"/>
                </a:lnTo>
                <a:lnTo>
                  <a:pt x="250" y="211"/>
                </a:lnTo>
                <a:lnTo>
                  <a:pt x="248" y="208"/>
                </a:lnTo>
                <a:lnTo>
                  <a:pt x="248" y="208"/>
                </a:lnTo>
                <a:close/>
                <a:moveTo>
                  <a:pt x="199" y="232"/>
                </a:moveTo>
                <a:lnTo>
                  <a:pt x="199" y="232"/>
                </a:lnTo>
                <a:lnTo>
                  <a:pt x="203" y="232"/>
                </a:lnTo>
                <a:lnTo>
                  <a:pt x="203" y="232"/>
                </a:lnTo>
                <a:lnTo>
                  <a:pt x="204" y="232"/>
                </a:lnTo>
                <a:lnTo>
                  <a:pt x="206" y="230"/>
                </a:lnTo>
                <a:lnTo>
                  <a:pt x="206" y="230"/>
                </a:lnTo>
                <a:lnTo>
                  <a:pt x="202" y="230"/>
                </a:lnTo>
                <a:lnTo>
                  <a:pt x="199" y="232"/>
                </a:lnTo>
                <a:lnTo>
                  <a:pt x="199" y="232"/>
                </a:lnTo>
                <a:close/>
                <a:moveTo>
                  <a:pt x="192" y="343"/>
                </a:moveTo>
                <a:lnTo>
                  <a:pt x="192" y="343"/>
                </a:lnTo>
                <a:lnTo>
                  <a:pt x="186" y="344"/>
                </a:lnTo>
                <a:lnTo>
                  <a:pt x="186" y="344"/>
                </a:lnTo>
                <a:lnTo>
                  <a:pt x="187" y="346"/>
                </a:lnTo>
                <a:lnTo>
                  <a:pt x="190" y="347"/>
                </a:lnTo>
                <a:lnTo>
                  <a:pt x="190" y="347"/>
                </a:lnTo>
                <a:lnTo>
                  <a:pt x="192" y="346"/>
                </a:lnTo>
                <a:lnTo>
                  <a:pt x="192" y="346"/>
                </a:lnTo>
                <a:lnTo>
                  <a:pt x="192" y="343"/>
                </a:lnTo>
                <a:lnTo>
                  <a:pt x="192" y="343"/>
                </a:lnTo>
                <a:close/>
                <a:moveTo>
                  <a:pt x="227" y="236"/>
                </a:moveTo>
                <a:lnTo>
                  <a:pt x="227" y="236"/>
                </a:lnTo>
                <a:lnTo>
                  <a:pt x="226" y="239"/>
                </a:lnTo>
                <a:lnTo>
                  <a:pt x="226" y="243"/>
                </a:lnTo>
                <a:lnTo>
                  <a:pt x="226" y="243"/>
                </a:lnTo>
                <a:lnTo>
                  <a:pt x="227" y="242"/>
                </a:lnTo>
                <a:lnTo>
                  <a:pt x="227" y="242"/>
                </a:lnTo>
                <a:lnTo>
                  <a:pt x="229" y="238"/>
                </a:lnTo>
                <a:lnTo>
                  <a:pt x="229" y="238"/>
                </a:lnTo>
                <a:lnTo>
                  <a:pt x="229" y="238"/>
                </a:lnTo>
                <a:lnTo>
                  <a:pt x="229" y="238"/>
                </a:lnTo>
                <a:lnTo>
                  <a:pt x="227" y="236"/>
                </a:lnTo>
                <a:lnTo>
                  <a:pt x="227" y="236"/>
                </a:lnTo>
                <a:close/>
                <a:moveTo>
                  <a:pt x="206" y="161"/>
                </a:moveTo>
                <a:lnTo>
                  <a:pt x="206" y="161"/>
                </a:lnTo>
                <a:lnTo>
                  <a:pt x="209" y="161"/>
                </a:lnTo>
                <a:lnTo>
                  <a:pt x="211" y="159"/>
                </a:lnTo>
                <a:lnTo>
                  <a:pt x="211" y="159"/>
                </a:lnTo>
                <a:lnTo>
                  <a:pt x="207" y="158"/>
                </a:lnTo>
                <a:lnTo>
                  <a:pt x="207" y="158"/>
                </a:lnTo>
                <a:lnTo>
                  <a:pt x="207" y="159"/>
                </a:lnTo>
                <a:lnTo>
                  <a:pt x="206" y="161"/>
                </a:lnTo>
                <a:lnTo>
                  <a:pt x="206" y="161"/>
                </a:lnTo>
                <a:close/>
                <a:moveTo>
                  <a:pt x="59" y="300"/>
                </a:moveTo>
                <a:lnTo>
                  <a:pt x="59" y="300"/>
                </a:lnTo>
                <a:lnTo>
                  <a:pt x="59" y="300"/>
                </a:lnTo>
                <a:lnTo>
                  <a:pt x="59" y="300"/>
                </a:lnTo>
                <a:lnTo>
                  <a:pt x="59" y="331"/>
                </a:lnTo>
                <a:lnTo>
                  <a:pt x="59" y="331"/>
                </a:lnTo>
                <a:lnTo>
                  <a:pt x="59" y="331"/>
                </a:lnTo>
                <a:lnTo>
                  <a:pt x="59" y="331"/>
                </a:lnTo>
                <a:lnTo>
                  <a:pt x="59" y="300"/>
                </a:lnTo>
                <a:lnTo>
                  <a:pt x="59" y="300"/>
                </a:lnTo>
                <a:close/>
                <a:moveTo>
                  <a:pt x="22" y="182"/>
                </a:moveTo>
                <a:lnTo>
                  <a:pt x="22" y="182"/>
                </a:lnTo>
                <a:lnTo>
                  <a:pt x="22" y="184"/>
                </a:lnTo>
                <a:lnTo>
                  <a:pt x="22" y="184"/>
                </a:lnTo>
                <a:lnTo>
                  <a:pt x="18" y="186"/>
                </a:lnTo>
                <a:lnTo>
                  <a:pt x="14" y="192"/>
                </a:lnTo>
                <a:lnTo>
                  <a:pt x="14" y="192"/>
                </a:lnTo>
                <a:lnTo>
                  <a:pt x="13" y="195"/>
                </a:lnTo>
                <a:lnTo>
                  <a:pt x="13" y="195"/>
                </a:lnTo>
                <a:lnTo>
                  <a:pt x="14" y="195"/>
                </a:lnTo>
                <a:lnTo>
                  <a:pt x="14" y="195"/>
                </a:lnTo>
                <a:lnTo>
                  <a:pt x="18" y="189"/>
                </a:lnTo>
                <a:lnTo>
                  <a:pt x="18" y="189"/>
                </a:lnTo>
                <a:lnTo>
                  <a:pt x="18" y="188"/>
                </a:lnTo>
                <a:lnTo>
                  <a:pt x="18" y="188"/>
                </a:lnTo>
                <a:lnTo>
                  <a:pt x="20" y="185"/>
                </a:lnTo>
                <a:lnTo>
                  <a:pt x="22" y="184"/>
                </a:lnTo>
                <a:lnTo>
                  <a:pt x="22" y="184"/>
                </a:lnTo>
                <a:lnTo>
                  <a:pt x="22" y="182"/>
                </a:lnTo>
                <a:lnTo>
                  <a:pt x="22" y="182"/>
                </a:lnTo>
                <a:close/>
                <a:moveTo>
                  <a:pt x="234" y="182"/>
                </a:moveTo>
                <a:lnTo>
                  <a:pt x="234" y="182"/>
                </a:lnTo>
                <a:lnTo>
                  <a:pt x="233" y="184"/>
                </a:lnTo>
                <a:lnTo>
                  <a:pt x="233" y="185"/>
                </a:lnTo>
                <a:lnTo>
                  <a:pt x="233" y="185"/>
                </a:lnTo>
                <a:lnTo>
                  <a:pt x="238" y="184"/>
                </a:lnTo>
                <a:lnTo>
                  <a:pt x="238" y="184"/>
                </a:lnTo>
                <a:lnTo>
                  <a:pt x="238" y="184"/>
                </a:lnTo>
                <a:lnTo>
                  <a:pt x="238" y="184"/>
                </a:lnTo>
                <a:lnTo>
                  <a:pt x="234" y="182"/>
                </a:lnTo>
                <a:lnTo>
                  <a:pt x="234" y="182"/>
                </a:lnTo>
                <a:close/>
                <a:moveTo>
                  <a:pt x="214" y="230"/>
                </a:moveTo>
                <a:lnTo>
                  <a:pt x="214" y="230"/>
                </a:lnTo>
                <a:lnTo>
                  <a:pt x="211" y="230"/>
                </a:lnTo>
                <a:lnTo>
                  <a:pt x="207" y="230"/>
                </a:lnTo>
                <a:lnTo>
                  <a:pt x="207" y="230"/>
                </a:lnTo>
                <a:lnTo>
                  <a:pt x="207" y="232"/>
                </a:lnTo>
                <a:lnTo>
                  <a:pt x="207" y="232"/>
                </a:lnTo>
                <a:lnTo>
                  <a:pt x="211" y="232"/>
                </a:lnTo>
                <a:lnTo>
                  <a:pt x="211" y="232"/>
                </a:lnTo>
                <a:lnTo>
                  <a:pt x="214" y="233"/>
                </a:lnTo>
                <a:lnTo>
                  <a:pt x="214" y="233"/>
                </a:lnTo>
                <a:lnTo>
                  <a:pt x="214" y="232"/>
                </a:lnTo>
                <a:lnTo>
                  <a:pt x="214" y="232"/>
                </a:lnTo>
                <a:lnTo>
                  <a:pt x="214" y="230"/>
                </a:lnTo>
                <a:lnTo>
                  <a:pt x="214" y="230"/>
                </a:lnTo>
                <a:close/>
                <a:moveTo>
                  <a:pt x="89" y="250"/>
                </a:moveTo>
                <a:lnTo>
                  <a:pt x="89" y="250"/>
                </a:lnTo>
                <a:lnTo>
                  <a:pt x="86" y="252"/>
                </a:lnTo>
                <a:lnTo>
                  <a:pt x="85" y="253"/>
                </a:lnTo>
                <a:lnTo>
                  <a:pt x="85" y="253"/>
                </a:lnTo>
                <a:lnTo>
                  <a:pt x="85" y="255"/>
                </a:lnTo>
                <a:lnTo>
                  <a:pt x="86" y="256"/>
                </a:lnTo>
                <a:lnTo>
                  <a:pt x="86" y="256"/>
                </a:lnTo>
                <a:lnTo>
                  <a:pt x="88" y="253"/>
                </a:lnTo>
                <a:lnTo>
                  <a:pt x="89" y="250"/>
                </a:lnTo>
                <a:lnTo>
                  <a:pt x="89" y="250"/>
                </a:lnTo>
                <a:close/>
                <a:moveTo>
                  <a:pt x="240" y="110"/>
                </a:moveTo>
                <a:lnTo>
                  <a:pt x="240" y="110"/>
                </a:lnTo>
                <a:lnTo>
                  <a:pt x="240" y="111"/>
                </a:lnTo>
                <a:lnTo>
                  <a:pt x="240" y="113"/>
                </a:lnTo>
                <a:lnTo>
                  <a:pt x="240" y="113"/>
                </a:lnTo>
                <a:lnTo>
                  <a:pt x="244" y="117"/>
                </a:lnTo>
                <a:lnTo>
                  <a:pt x="248" y="121"/>
                </a:lnTo>
                <a:lnTo>
                  <a:pt x="248" y="121"/>
                </a:lnTo>
                <a:lnTo>
                  <a:pt x="248" y="121"/>
                </a:lnTo>
                <a:lnTo>
                  <a:pt x="248" y="121"/>
                </a:lnTo>
                <a:lnTo>
                  <a:pt x="244" y="115"/>
                </a:lnTo>
                <a:lnTo>
                  <a:pt x="240" y="110"/>
                </a:lnTo>
                <a:lnTo>
                  <a:pt x="240" y="110"/>
                </a:lnTo>
                <a:close/>
                <a:moveTo>
                  <a:pt x="156" y="229"/>
                </a:moveTo>
                <a:lnTo>
                  <a:pt x="156" y="229"/>
                </a:lnTo>
                <a:lnTo>
                  <a:pt x="157" y="232"/>
                </a:lnTo>
                <a:lnTo>
                  <a:pt x="160" y="232"/>
                </a:lnTo>
                <a:lnTo>
                  <a:pt x="160" y="232"/>
                </a:lnTo>
                <a:lnTo>
                  <a:pt x="162" y="230"/>
                </a:lnTo>
                <a:lnTo>
                  <a:pt x="162" y="230"/>
                </a:lnTo>
                <a:lnTo>
                  <a:pt x="156" y="229"/>
                </a:lnTo>
                <a:lnTo>
                  <a:pt x="156" y="229"/>
                </a:lnTo>
                <a:close/>
                <a:moveTo>
                  <a:pt x="207" y="155"/>
                </a:moveTo>
                <a:lnTo>
                  <a:pt x="207" y="155"/>
                </a:lnTo>
                <a:lnTo>
                  <a:pt x="213" y="158"/>
                </a:lnTo>
                <a:lnTo>
                  <a:pt x="213" y="158"/>
                </a:lnTo>
                <a:lnTo>
                  <a:pt x="213" y="154"/>
                </a:lnTo>
                <a:lnTo>
                  <a:pt x="213" y="154"/>
                </a:lnTo>
                <a:lnTo>
                  <a:pt x="207" y="155"/>
                </a:lnTo>
                <a:lnTo>
                  <a:pt x="207" y="155"/>
                </a:lnTo>
                <a:close/>
                <a:moveTo>
                  <a:pt x="236" y="169"/>
                </a:moveTo>
                <a:lnTo>
                  <a:pt x="236" y="169"/>
                </a:lnTo>
                <a:lnTo>
                  <a:pt x="234" y="172"/>
                </a:lnTo>
                <a:lnTo>
                  <a:pt x="233" y="176"/>
                </a:lnTo>
                <a:lnTo>
                  <a:pt x="233" y="176"/>
                </a:lnTo>
                <a:lnTo>
                  <a:pt x="234" y="176"/>
                </a:lnTo>
                <a:lnTo>
                  <a:pt x="234" y="176"/>
                </a:lnTo>
                <a:lnTo>
                  <a:pt x="236" y="171"/>
                </a:lnTo>
                <a:lnTo>
                  <a:pt x="236" y="171"/>
                </a:lnTo>
                <a:lnTo>
                  <a:pt x="236" y="169"/>
                </a:lnTo>
                <a:lnTo>
                  <a:pt x="236" y="169"/>
                </a:lnTo>
                <a:close/>
                <a:moveTo>
                  <a:pt x="167" y="90"/>
                </a:moveTo>
                <a:lnTo>
                  <a:pt x="167" y="90"/>
                </a:lnTo>
                <a:lnTo>
                  <a:pt x="166" y="90"/>
                </a:lnTo>
                <a:lnTo>
                  <a:pt x="166" y="93"/>
                </a:lnTo>
                <a:lnTo>
                  <a:pt x="166" y="93"/>
                </a:lnTo>
                <a:lnTo>
                  <a:pt x="166" y="94"/>
                </a:lnTo>
                <a:lnTo>
                  <a:pt x="169" y="95"/>
                </a:lnTo>
                <a:lnTo>
                  <a:pt x="169" y="95"/>
                </a:lnTo>
                <a:lnTo>
                  <a:pt x="167" y="93"/>
                </a:lnTo>
                <a:lnTo>
                  <a:pt x="167" y="90"/>
                </a:lnTo>
                <a:lnTo>
                  <a:pt x="167" y="90"/>
                </a:lnTo>
                <a:close/>
                <a:moveTo>
                  <a:pt x="42" y="245"/>
                </a:moveTo>
                <a:lnTo>
                  <a:pt x="42" y="245"/>
                </a:lnTo>
                <a:lnTo>
                  <a:pt x="42" y="245"/>
                </a:lnTo>
                <a:lnTo>
                  <a:pt x="42" y="245"/>
                </a:lnTo>
                <a:lnTo>
                  <a:pt x="42" y="263"/>
                </a:lnTo>
                <a:lnTo>
                  <a:pt x="42" y="263"/>
                </a:lnTo>
                <a:lnTo>
                  <a:pt x="42" y="262"/>
                </a:lnTo>
                <a:lnTo>
                  <a:pt x="42" y="262"/>
                </a:lnTo>
                <a:lnTo>
                  <a:pt x="42" y="250"/>
                </a:lnTo>
                <a:lnTo>
                  <a:pt x="42" y="250"/>
                </a:lnTo>
                <a:lnTo>
                  <a:pt x="42" y="246"/>
                </a:lnTo>
                <a:lnTo>
                  <a:pt x="42" y="246"/>
                </a:lnTo>
                <a:lnTo>
                  <a:pt x="42" y="245"/>
                </a:lnTo>
                <a:lnTo>
                  <a:pt x="42" y="245"/>
                </a:lnTo>
                <a:close/>
                <a:moveTo>
                  <a:pt x="25" y="213"/>
                </a:moveTo>
                <a:lnTo>
                  <a:pt x="25" y="213"/>
                </a:lnTo>
                <a:lnTo>
                  <a:pt x="22" y="216"/>
                </a:lnTo>
                <a:lnTo>
                  <a:pt x="22" y="218"/>
                </a:lnTo>
                <a:lnTo>
                  <a:pt x="22" y="218"/>
                </a:lnTo>
                <a:lnTo>
                  <a:pt x="25" y="219"/>
                </a:lnTo>
                <a:lnTo>
                  <a:pt x="25" y="219"/>
                </a:lnTo>
                <a:lnTo>
                  <a:pt x="25" y="216"/>
                </a:lnTo>
                <a:lnTo>
                  <a:pt x="25" y="213"/>
                </a:lnTo>
                <a:lnTo>
                  <a:pt x="25" y="213"/>
                </a:lnTo>
                <a:close/>
                <a:moveTo>
                  <a:pt x="165" y="192"/>
                </a:moveTo>
                <a:lnTo>
                  <a:pt x="165" y="192"/>
                </a:lnTo>
                <a:lnTo>
                  <a:pt x="166" y="188"/>
                </a:lnTo>
                <a:lnTo>
                  <a:pt x="166" y="188"/>
                </a:lnTo>
                <a:lnTo>
                  <a:pt x="166" y="188"/>
                </a:lnTo>
                <a:lnTo>
                  <a:pt x="166" y="188"/>
                </a:lnTo>
                <a:lnTo>
                  <a:pt x="165" y="186"/>
                </a:lnTo>
                <a:lnTo>
                  <a:pt x="163" y="188"/>
                </a:lnTo>
                <a:lnTo>
                  <a:pt x="163" y="188"/>
                </a:lnTo>
                <a:lnTo>
                  <a:pt x="163" y="189"/>
                </a:lnTo>
                <a:lnTo>
                  <a:pt x="165" y="192"/>
                </a:lnTo>
                <a:lnTo>
                  <a:pt x="165" y="192"/>
                </a:lnTo>
                <a:close/>
                <a:moveTo>
                  <a:pt x="103" y="267"/>
                </a:moveTo>
                <a:lnTo>
                  <a:pt x="103" y="267"/>
                </a:lnTo>
                <a:lnTo>
                  <a:pt x="103" y="263"/>
                </a:lnTo>
                <a:lnTo>
                  <a:pt x="103" y="259"/>
                </a:lnTo>
                <a:lnTo>
                  <a:pt x="103" y="259"/>
                </a:lnTo>
                <a:lnTo>
                  <a:pt x="102" y="263"/>
                </a:lnTo>
                <a:lnTo>
                  <a:pt x="103" y="267"/>
                </a:lnTo>
                <a:lnTo>
                  <a:pt x="103" y="267"/>
                </a:lnTo>
                <a:close/>
                <a:moveTo>
                  <a:pt x="76" y="43"/>
                </a:moveTo>
                <a:lnTo>
                  <a:pt x="76" y="43"/>
                </a:lnTo>
                <a:lnTo>
                  <a:pt x="75" y="46"/>
                </a:lnTo>
                <a:lnTo>
                  <a:pt x="74" y="50"/>
                </a:lnTo>
                <a:lnTo>
                  <a:pt x="74" y="50"/>
                </a:lnTo>
                <a:lnTo>
                  <a:pt x="76" y="47"/>
                </a:lnTo>
                <a:lnTo>
                  <a:pt x="76" y="43"/>
                </a:lnTo>
                <a:lnTo>
                  <a:pt x="76" y="43"/>
                </a:lnTo>
                <a:close/>
                <a:moveTo>
                  <a:pt x="64" y="9"/>
                </a:moveTo>
                <a:lnTo>
                  <a:pt x="64" y="9"/>
                </a:lnTo>
                <a:lnTo>
                  <a:pt x="59" y="6"/>
                </a:lnTo>
                <a:lnTo>
                  <a:pt x="54" y="3"/>
                </a:lnTo>
                <a:lnTo>
                  <a:pt x="48" y="2"/>
                </a:lnTo>
                <a:lnTo>
                  <a:pt x="44" y="2"/>
                </a:lnTo>
                <a:lnTo>
                  <a:pt x="44" y="2"/>
                </a:lnTo>
                <a:lnTo>
                  <a:pt x="55" y="5"/>
                </a:lnTo>
                <a:lnTo>
                  <a:pt x="55" y="5"/>
                </a:lnTo>
                <a:lnTo>
                  <a:pt x="64" y="9"/>
                </a:lnTo>
                <a:lnTo>
                  <a:pt x="64" y="9"/>
                </a:lnTo>
                <a:close/>
                <a:moveTo>
                  <a:pt x="241" y="174"/>
                </a:moveTo>
                <a:lnTo>
                  <a:pt x="241" y="174"/>
                </a:lnTo>
                <a:lnTo>
                  <a:pt x="238" y="171"/>
                </a:lnTo>
                <a:lnTo>
                  <a:pt x="238" y="171"/>
                </a:lnTo>
                <a:lnTo>
                  <a:pt x="237" y="176"/>
                </a:lnTo>
                <a:lnTo>
                  <a:pt x="237" y="176"/>
                </a:lnTo>
                <a:lnTo>
                  <a:pt x="241" y="174"/>
                </a:lnTo>
                <a:lnTo>
                  <a:pt x="241" y="174"/>
                </a:lnTo>
                <a:close/>
                <a:moveTo>
                  <a:pt x="217" y="192"/>
                </a:moveTo>
                <a:lnTo>
                  <a:pt x="217" y="192"/>
                </a:lnTo>
                <a:lnTo>
                  <a:pt x="217" y="192"/>
                </a:lnTo>
                <a:lnTo>
                  <a:pt x="217" y="192"/>
                </a:lnTo>
                <a:lnTo>
                  <a:pt x="216" y="194"/>
                </a:lnTo>
                <a:lnTo>
                  <a:pt x="216" y="194"/>
                </a:lnTo>
                <a:lnTo>
                  <a:pt x="216" y="196"/>
                </a:lnTo>
                <a:lnTo>
                  <a:pt x="214" y="199"/>
                </a:lnTo>
                <a:lnTo>
                  <a:pt x="214" y="199"/>
                </a:lnTo>
                <a:lnTo>
                  <a:pt x="216" y="201"/>
                </a:lnTo>
                <a:lnTo>
                  <a:pt x="216" y="201"/>
                </a:lnTo>
                <a:lnTo>
                  <a:pt x="217" y="192"/>
                </a:lnTo>
                <a:lnTo>
                  <a:pt x="217" y="192"/>
                </a:lnTo>
                <a:close/>
                <a:moveTo>
                  <a:pt x="82" y="351"/>
                </a:moveTo>
                <a:lnTo>
                  <a:pt x="82" y="351"/>
                </a:lnTo>
                <a:lnTo>
                  <a:pt x="84" y="353"/>
                </a:lnTo>
                <a:lnTo>
                  <a:pt x="86" y="351"/>
                </a:lnTo>
                <a:lnTo>
                  <a:pt x="86" y="351"/>
                </a:lnTo>
                <a:lnTo>
                  <a:pt x="86" y="350"/>
                </a:lnTo>
                <a:lnTo>
                  <a:pt x="86" y="350"/>
                </a:lnTo>
                <a:lnTo>
                  <a:pt x="88" y="350"/>
                </a:lnTo>
                <a:lnTo>
                  <a:pt x="88" y="350"/>
                </a:lnTo>
                <a:lnTo>
                  <a:pt x="88" y="350"/>
                </a:lnTo>
                <a:lnTo>
                  <a:pt x="88" y="350"/>
                </a:lnTo>
                <a:lnTo>
                  <a:pt x="82" y="350"/>
                </a:lnTo>
                <a:lnTo>
                  <a:pt x="82" y="350"/>
                </a:lnTo>
                <a:lnTo>
                  <a:pt x="82" y="351"/>
                </a:lnTo>
                <a:lnTo>
                  <a:pt x="82" y="351"/>
                </a:lnTo>
                <a:close/>
                <a:moveTo>
                  <a:pt x="220" y="105"/>
                </a:moveTo>
                <a:lnTo>
                  <a:pt x="220" y="105"/>
                </a:lnTo>
                <a:lnTo>
                  <a:pt x="221" y="108"/>
                </a:lnTo>
                <a:lnTo>
                  <a:pt x="223" y="110"/>
                </a:lnTo>
                <a:lnTo>
                  <a:pt x="223" y="110"/>
                </a:lnTo>
                <a:lnTo>
                  <a:pt x="224" y="108"/>
                </a:lnTo>
                <a:lnTo>
                  <a:pt x="224" y="108"/>
                </a:lnTo>
                <a:lnTo>
                  <a:pt x="223" y="107"/>
                </a:lnTo>
                <a:lnTo>
                  <a:pt x="220" y="105"/>
                </a:lnTo>
                <a:lnTo>
                  <a:pt x="220" y="105"/>
                </a:lnTo>
                <a:close/>
                <a:moveTo>
                  <a:pt x="163" y="128"/>
                </a:moveTo>
                <a:lnTo>
                  <a:pt x="163" y="128"/>
                </a:lnTo>
                <a:lnTo>
                  <a:pt x="167" y="125"/>
                </a:lnTo>
                <a:lnTo>
                  <a:pt x="170" y="125"/>
                </a:lnTo>
                <a:lnTo>
                  <a:pt x="170" y="125"/>
                </a:lnTo>
                <a:lnTo>
                  <a:pt x="170" y="124"/>
                </a:lnTo>
                <a:lnTo>
                  <a:pt x="170" y="124"/>
                </a:lnTo>
                <a:lnTo>
                  <a:pt x="166" y="125"/>
                </a:lnTo>
                <a:lnTo>
                  <a:pt x="163" y="124"/>
                </a:lnTo>
                <a:lnTo>
                  <a:pt x="163" y="124"/>
                </a:lnTo>
                <a:lnTo>
                  <a:pt x="163" y="128"/>
                </a:lnTo>
                <a:lnTo>
                  <a:pt x="163" y="128"/>
                </a:lnTo>
                <a:close/>
                <a:moveTo>
                  <a:pt x="192" y="117"/>
                </a:moveTo>
                <a:lnTo>
                  <a:pt x="192" y="117"/>
                </a:lnTo>
                <a:lnTo>
                  <a:pt x="193" y="120"/>
                </a:lnTo>
                <a:lnTo>
                  <a:pt x="194" y="121"/>
                </a:lnTo>
                <a:lnTo>
                  <a:pt x="194" y="121"/>
                </a:lnTo>
                <a:lnTo>
                  <a:pt x="194" y="118"/>
                </a:lnTo>
                <a:lnTo>
                  <a:pt x="194" y="118"/>
                </a:lnTo>
                <a:lnTo>
                  <a:pt x="194" y="117"/>
                </a:lnTo>
                <a:lnTo>
                  <a:pt x="193" y="117"/>
                </a:lnTo>
                <a:lnTo>
                  <a:pt x="193" y="117"/>
                </a:lnTo>
                <a:lnTo>
                  <a:pt x="192" y="117"/>
                </a:lnTo>
                <a:lnTo>
                  <a:pt x="192" y="117"/>
                </a:lnTo>
                <a:close/>
                <a:moveTo>
                  <a:pt x="233" y="188"/>
                </a:moveTo>
                <a:lnTo>
                  <a:pt x="233" y="188"/>
                </a:lnTo>
                <a:lnTo>
                  <a:pt x="233" y="189"/>
                </a:lnTo>
                <a:lnTo>
                  <a:pt x="233" y="189"/>
                </a:lnTo>
                <a:lnTo>
                  <a:pt x="236" y="189"/>
                </a:lnTo>
                <a:lnTo>
                  <a:pt x="236" y="189"/>
                </a:lnTo>
                <a:lnTo>
                  <a:pt x="237" y="188"/>
                </a:lnTo>
                <a:lnTo>
                  <a:pt x="237" y="186"/>
                </a:lnTo>
                <a:lnTo>
                  <a:pt x="237" y="186"/>
                </a:lnTo>
                <a:lnTo>
                  <a:pt x="233" y="188"/>
                </a:lnTo>
                <a:lnTo>
                  <a:pt x="233" y="188"/>
                </a:lnTo>
                <a:close/>
                <a:moveTo>
                  <a:pt x="150" y="113"/>
                </a:moveTo>
                <a:lnTo>
                  <a:pt x="150" y="113"/>
                </a:lnTo>
                <a:lnTo>
                  <a:pt x="146" y="115"/>
                </a:lnTo>
                <a:lnTo>
                  <a:pt x="146" y="115"/>
                </a:lnTo>
                <a:lnTo>
                  <a:pt x="146" y="115"/>
                </a:lnTo>
                <a:lnTo>
                  <a:pt x="146" y="115"/>
                </a:lnTo>
                <a:lnTo>
                  <a:pt x="150" y="115"/>
                </a:lnTo>
                <a:lnTo>
                  <a:pt x="150" y="115"/>
                </a:lnTo>
                <a:lnTo>
                  <a:pt x="150" y="113"/>
                </a:lnTo>
                <a:lnTo>
                  <a:pt x="150" y="113"/>
                </a:lnTo>
                <a:close/>
                <a:moveTo>
                  <a:pt x="79" y="201"/>
                </a:moveTo>
                <a:lnTo>
                  <a:pt x="79" y="201"/>
                </a:lnTo>
                <a:lnTo>
                  <a:pt x="75" y="205"/>
                </a:lnTo>
                <a:lnTo>
                  <a:pt x="75" y="205"/>
                </a:lnTo>
                <a:lnTo>
                  <a:pt x="78" y="203"/>
                </a:lnTo>
                <a:lnTo>
                  <a:pt x="81" y="203"/>
                </a:lnTo>
                <a:lnTo>
                  <a:pt x="81" y="203"/>
                </a:lnTo>
                <a:lnTo>
                  <a:pt x="79" y="201"/>
                </a:lnTo>
                <a:lnTo>
                  <a:pt x="79" y="201"/>
                </a:lnTo>
                <a:close/>
                <a:moveTo>
                  <a:pt x="22" y="97"/>
                </a:moveTo>
                <a:lnTo>
                  <a:pt x="22" y="97"/>
                </a:lnTo>
                <a:lnTo>
                  <a:pt x="22" y="100"/>
                </a:lnTo>
                <a:lnTo>
                  <a:pt x="22" y="103"/>
                </a:lnTo>
                <a:lnTo>
                  <a:pt x="22" y="103"/>
                </a:lnTo>
                <a:lnTo>
                  <a:pt x="25" y="105"/>
                </a:lnTo>
                <a:lnTo>
                  <a:pt x="25" y="105"/>
                </a:lnTo>
                <a:lnTo>
                  <a:pt x="24" y="101"/>
                </a:lnTo>
                <a:lnTo>
                  <a:pt x="22" y="97"/>
                </a:lnTo>
                <a:lnTo>
                  <a:pt x="22" y="97"/>
                </a:lnTo>
                <a:close/>
                <a:moveTo>
                  <a:pt x="173" y="88"/>
                </a:moveTo>
                <a:lnTo>
                  <a:pt x="173" y="88"/>
                </a:lnTo>
                <a:lnTo>
                  <a:pt x="173" y="88"/>
                </a:lnTo>
                <a:lnTo>
                  <a:pt x="173" y="88"/>
                </a:lnTo>
                <a:lnTo>
                  <a:pt x="172" y="90"/>
                </a:lnTo>
                <a:lnTo>
                  <a:pt x="172" y="90"/>
                </a:lnTo>
                <a:lnTo>
                  <a:pt x="172" y="94"/>
                </a:lnTo>
                <a:lnTo>
                  <a:pt x="172" y="94"/>
                </a:lnTo>
                <a:lnTo>
                  <a:pt x="172" y="94"/>
                </a:lnTo>
                <a:lnTo>
                  <a:pt x="173" y="95"/>
                </a:lnTo>
                <a:lnTo>
                  <a:pt x="173" y="95"/>
                </a:lnTo>
                <a:lnTo>
                  <a:pt x="173" y="88"/>
                </a:lnTo>
                <a:lnTo>
                  <a:pt x="173" y="88"/>
                </a:lnTo>
                <a:close/>
                <a:moveTo>
                  <a:pt x="234" y="201"/>
                </a:moveTo>
                <a:lnTo>
                  <a:pt x="234" y="201"/>
                </a:lnTo>
                <a:lnTo>
                  <a:pt x="230" y="195"/>
                </a:lnTo>
                <a:lnTo>
                  <a:pt x="230" y="195"/>
                </a:lnTo>
                <a:lnTo>
                  <a:pt x="229" y="195"/>
                </a:lnTo>
                <a:lnTo>
                  <a:pt x="229" y="195"/>
                </a:lnTo>
                <a:lnTo>
                  <a:pt x="229" y="196"/>
                </a:lnTo>
                <a:lnTo>
                  <a:pt x="229" y="196"/>
                </a:lnTo>
                <a:lnTo>
                  <a:pt x="231" y="198"/>
                </a:lnTo>
                <a:lnTo>
                  <a:pt x="234" y="201"/>
                </a:lnTo>
                <a:lnTo>
                  <a:pt x="234" y="201"/>
                </a:lnTo>
                <a:close/>
                <a:moveTo>
                  <a:pt x="210" y="343"/>
                </a:moveTo>
                <a:lnTo>
                  <a:pt x="210" y="343"/>
                </a:lnTo>
                <a:lnTo>
                  <a:pt x="211" y="351"/>
                </a:lnTo>
                <a:lnTo>
                  <a:pt x="211" y="351"/>
                </a:lnTo>
                <a:lnTo>
                  <a:pt x="211" y="351"/>
                </a:lnTo>
                <a:lnTo>
                  <a:pt x="211" y="351"/>
                </a:lnTo>
                <a:lnTo>
                  <a:pt x="213" y="350"/>
                </a:lnTo>
                <a:lnTo>
                  <a:pt x="213" y="350"/>
                </a:lnTo>
                <a:lnTo>
                  <a:pt x="213" y="346"/>
                </a:lnTo>
                <a:lnTo>
                  <a:pt x="213" y="346"/>
                </a:lnTo>
                <a:lnTo>
                  <a:pt x="211" y="344"/>
                </a:lnTo>
                <a:lnTo>
                  <a:pt x="211" y="344"/>
                </a:lnTo>
                <a:lnTo>
                  <a:pt x="210" y="343"/>
                </a:lnTo>
                <a:lnTo>
                  <a:pt x="210" y="343"/>
                </a:lnTo>
                <a:close/>
                <a:moveTo>
                  <a:pt x="196" y="353"/>
                </a:moveTo>
                <a:lnTo>
                  <a:pt x="196" y="353"/>
                </a:lnTo>
                <a:lnTo>
                  <a:pt x="196" y="344"/>
                </a:lnTo>
                <a:lnTo>
                  <a:pt x="194" y="336"/>
                </a:lnTo>
                <a:lnTo>
                  <a:pt x="194" y="336"/>
                </a:lnTo>
                <a:lnTo>
                  <a:pt x="196" y="353"/>
                </a:lnTo>
                <a:lnTo>
                  <a:pt x="196" y="353"/>
                </a:lnTo>
                <a:close/>
                <a:moveTo>
                  <a:pt x="130" y="277"/>
                </a:moveTo>
                <a:lnTo>
                  <a:pt x="130" y="277"/>
                </a:lnTo>
                <a:lnTo>
                  <a:pt x="130" y="277"/>
                </a:lnTo>
                <a:lnTo>
                  <a:pt x="130" y="277"/>
                </a:lnTo>
                <a:lnTo>
                  <a:pt x="128" y="279"/>
                </a:lnTo>
                <a:lnTo>
                  <a:pt x="128" y="279"/>
                </a:lnTo>
                <a:lnTo>
                  <a:pt x="119" y="284"/>
                </a:lnTo>
                <a:lnTo>
                  <a:pt x="119" y="284"/>
                </a:lnTo>
                <a:lnTo>
                  <a:pt x="118" y="284"/>
                </a:lnTo>
                <a:lnTo>
                  <a:pt x="118" y="284"/>
                </a:lnTo>
                <a:lnTo>
                  <a:pt x="125" y="282"/>
                </a:lnTo>
                <a:lnTo>
                  <a:pt x="130" y="277"/>
                </a:lnTo>
                <a:lnTo>
                  <a:pt x="130" y="277"/>
                </a:lnTo>
                <a:close/>
                <a:moveTo>
                  <a:pt x="51" y="211"/>
                </a:moveTo>
                <a:lnTo>
                  <a:pt x="51" y="211"/>
                </a:lnTo>
                <a:lnTo>
                  <a:pt x="49" y="211"/>
                </a:lnTo>
                <a:lnTo>
                  <a:pt x="49" y="211"/>
                </a:lnTo>
                <a:lnTo>
                  <a:pt x="47" y="209"/>
                </a:lnTo>
                <a:lnTo>
                  <a:pt x="47" y="209"/>
                </a:lnTo>
                <a:lnTo>
                  <a:pt x="48" y="212"/>
                </a:lnTo>
                <a:lnTo>
                  <a:pt x="49" y="213"/>
                </a:lnTo>
                <a:lnTo>
                  <a:pt x="49" y="213"/>
                </a:lnTo>
                <a:lnTo>
                  <a:pt x="51" y="211"/>
                </a:lnTo>
                <a:lnTo>
                  <a:pt x="51" y="211"/>
                </a:lnTo>
                <a:close/>
                <a:moveTo>
                  <a:pt x="233" y="124"/>
                </a:moveTo>
                <a:lnTo>
                  <a:pt x="233" y="124"/>
                </a:lnTo>
                <a:lnTo>
                  <a:pt x="230" y="122"/>
                </a:lnTo>
                <a:lnTo>
                  <a:pt x="227" y="121"/>
                </a:lnTo>
                <a:lnTo>
                  <a:pt x="227" y="121"/>
                </a:lnTo>
                <a:lnTo>
                  <a:pt x="227" y="122"/>
                </a:lnTo>
                <a:lnTo>
                  <a:pt x="229" y="122"/>
                </a:lnTo>
                <a:lnTo>
                  <a:pt x="229" y="122"/>
                </a:lnTo>
                <a:lnTo>
                  <a:pt x="231" y="124"/>
                </a:lnTo>
                <a:lnTo>
                  <a:pt x="231" y="124"/>
                </a:lnTo>
                <a:lnTo>
                  <a:pt x="233" y="124"/>
                </a:lnTo>
                <a:lnTo>
                  <a:pt x="233" y="124"/>
                </a:lnTo>
                <a:close/>
                <a:moveTo>
                  <a:pt x="220" y="364"/>
                </a:moveTo>
                <a:lnTo>
                  <a:pt x="220" y="364"/>
                </a:lnTo>
                <a:lnTo>
                  <a:pt x="220" y="353"/>
                </a:lnTo>
                <a:lnTo>
                  <a:pt x="220" y="353"/>
                </a:lnTo>
                <a:lnTo>
                  <a:pt x="220" y="353"/>
                </a:lnTo>
                <a:lnTo>
                  <a:pt x="220" y="353"/>
                </a:lnTo>
                <a:lnTo>
                  <a:pt x="220" y="363"/>
                </a:lnTo>
                <a:lnTo>
                  <a:pt x="220" y="363"/>
                </a:lnTo>
                <a:lnTo>
                  <a:pt x="220" y="364"/>
                </a:lnTo>
                <a:lnTo>
                  <a:pt x="220" y="364"/>
                </a:lnTo>
                <a:close/>
                <a:moveTo>
                  <a:pt x="229" y="113"/>
                </a:moveTo>
                <a:lnTo>
                  <a:pt x="229" y="113"/>
                </a:lnTo>
                <a:lnTo>
                  <a:pt x="230" y="111"/>
                </a:lnTo>
                <a:lnTo>
                  <a:pt x="230" y="111"/>
                </a:lnTo>
                <a:lnTo>
                  <a:pt x="226" y="110"/>
                </a:lnTo>
                <a:lnTo>
                  <a:pt x="226" y="110"/>
                </a:lnTo>
                <a:lnTo>
                  <a:pt x="226" y="113"/>
                </a:lnTo>
                <a:lnTo>
                  <a:pt x="226" y="113"/>
                </a:lnTo>
                <a:lnTo>
                  <a:pt x="229" y="113"/>
                </a:lnTo>
                <a:lnTo>
                  <a:pt x="229" y="113"/>
                </a:lnTo>
                <a:close/>
                <a:moveTo>
                  <a:pt x="4" y="157"/>
                </a:moveTo>
                <a:lnTo>
                  <a:pt x="4" y="157"/>
                </a:lnTo>
                <a:lnTo>
                  <a:pt x="7" y="162"/>
                </a:lnTo>
                <a:lnTo>
                  <a:pt x="11" y="168"/>
                </a:lnTo>
                <a:lnTo>
                  <a:pt x="11" y="168"/>
                </a:lnTo>
                <a:lnTo>
                  <a:pt x="7" y="162"/>
                </a:lnTo>
                <a:lnTo>
                  <a:pt x="4" y="157"/>
                </a:lnTo>
                <a:lnTo>
                  <a:pt x="4" y="157"/>
                </a:lnTo>
                <a:close/>
                <a:moveTo>
                  <a:pt x="101" y="252"/>
                </a:moveTo>
                <a:lnTo>
                  <a:pt x="101" y="252"/>
                </a:lnTo>
                <a:lnTo>
                  <a:pt x="102" y="255"/>
                </a:lnTo>
                <a:lnTo>
                  <a:pt x="102" y="255"/>
                </a:lnTo>
                <a:lnTo>
                  <a:pt x="103" y="252"/>
                </a:lnTo>
                <a:lnTo>
                  <a:pt x="103" y="252"/>
                </a:lnTo>
                <a:lnTo>
                  <a:pt x="101" y="250"/>
                </a:lnTo>
                <a:lnTo>
                  <a:pt x="101" y="250"/>
                </a:lnTo>
                <a:lnTo>
                  <a:pt x="101" y="252"/>
                </a:lnTo>
                <a:lnTo>
                  <a:pt x="101" y="252"/>
                </a:lnTo>
                <a:close/>
                <a:moveTo>
                  <a:pt x="132" y="239"/>
                </a:moveTo>
                <a:lnTo>
                  <a:pt x="132" y="239"/>
                </a:lnTo>
                <a:lnTo>
                  <a:pt x="130" y="236"/>
                </a:lnTo>
                <a:lnTo>
                  <a:pt x="130" y="236"/>
                </a:lnTo>
                <a:lnTo>
                  <a:pt x="126" y="238"/>
                </a:lnTo>
                <a:lnTo>
                  <a:pt x="126" y="238"/>
                </a:lnTo>
                <a:lnTo>
                  <a:pt x="132" y="239"/>
                </a:lnTo>
                <a:lnTo>
                  <a:pt x="132" y="239"/>
                </a:lnTo>
                <a:close/>
                <a:moveTo>
                  <a:pt x="54" y="215"/>
                </a:moveTo>
                <a:lnTo>
                  <a:pt x="54" y="215"/>
                </a:lnTo>
                <a:lnTo>
                  <a:pt x="55" y="212"/>
                </a:lnTo>
                <a:lnTo>
                  <a:pt x="55" y="212"/>
                </a:lnTo>
                <a:lnTo>
                  <a:pt x="54" y="212"/>
                </a:lnTo>
                <a:lnTo>
                  <a:pt x="54" y="212"/>
                </a:lnTo>
                <a:lnTo>
                  <a:pt x="52" y="215"/>
                </a:lnTo>
                <a:lnTo>
                  <a:pt x="52" y="215"/>
                </a:lnTo>
                <a:lnTo>
                  <a:pt x="54" y="215"/>
                </a:lnTo>
                <a:lnTo>
                  <a:pt x="54" y="215"/>
                </a:lnTo>
                <a:close/>
                <a:moveTo>
                  <a:pt x="243" y="118"/>
                </a:moveTo>
                <a:lnTo>
                  <a:pt x="243" y="118"/>
                </a:lnTo>
                <a:lnTo>
                  <a:pt x="240" y="115"/>
                </a:lnTo>
                <a:lnTo>
                  <a:pt x="240" y="115"/>
                </a:lnTo>
                <a:lnTo>
                  <a:pt x="240" y="118"/>
                </a:lnTo>
                <a:lnTo>
                  <a:pt x="240" y="118"/>
                </a:lnTo>
                <a:lnTo>
                  <a:pt x="243" y="118"/>
                </a:lnTo>
                <a:lnTo>
                  <a:pt x="243" y="118"/>
                </a:lnTo>
                <a:close/>
                <a:moveTo>
                  <a:pt x="162" y="131"/>
                </a:moveTo>
                <a:lnTo>
                  <a:pt x="162" y="131"/>
                </a:lnTo>
                <a:lnTo>
                  <a:pt x="160" y="127"/>
                </a:lnTo>
                <a:lnTo>
                  <a:pt x="160" y="127"/>
                </a:lnTo>
                <a:lnTo>
                  <a:pt x="160" y="127"/>
                </a:lnTo>
                <a:lnTo>
                  <a:pt x="160" y="127"/>
                </a:lnTo>
                <a:lnTo>
                  <a:pt x="159" y="128"/>
                </a:lnTo>
                <a:lnTo>
                  <a:pt x="159" y="128"/>
                </a:lnTo>
                <a:lnTo>
                  <a:pt x="162" y="131"/>
                </a:lnTo>
                <a:lnTo>
                  <a:pt x="162" y="131"/>
                </a:lnTo>
                <a:close/>
                <a:moveTo>
                  <a:pt x="150" y="218"/>
                </a:moveTo>
                <a:lnTo>
                  <a:pt x="150" y="218"/>
                </a:lnTo>
                <a:lnTo>
                  <a:pt x="146" y="218"/>
                </a:lnTo>
                <a:lnTo>
                  <a:pt x="146" y="218"/>
                </a:lnTo>
                <a:lnTo>
                  <a:pt x="148" y="218"/>
                </a:lnTo>
                <a:lnTo>
                  <a:pt x="148" y="218"/>
                </a:lnTo>
                <a:lnTo>
                  <a:pt x="149" y="219"/>
                </a:lnTo>
                <a:lnTo>
                  <a:pt x="149" y="219"/>
                </a:lnTo>
                <a:lnTo>
                  <a:pt x="150" y="218"/>
                </a:lnTo>
                <a:lnTo>
                  <a:pt x="150" y="218"/>
                </a:lnTo>
                <a:close/>
                <a:moveTo>
                  <a:pt x="227" y="208"/>
                </a:moveTo>
                <a:lnTo>
                  <a:pt x="227" y="208"/>
                </a:lnTo>
                <a:lnTo>
                  <a:pt x="223" y="208"/>
                </a:lnTo>
                <a:lnTo>
                  <a:pt x="221" y="208"/>
                </a:lnTo>
                <a:lnTo>
                  <a:pt x="221" y="208"/>
                </a:lnTo>
                <a:lnTo>
                  <a:pt x="226" y="209"/>
                </a:lnTo>
                <a:lnTo>
                  <a:pt x="226" y="209"/>
                </a:lnTo>
                <a:lnTo>
                  <a:pt x="227" y="208"/>
                </a:lnTo>
                <a:lnTo>
                  <a:pt x="227" y="208"/>
                </a:lnTo>
                <a:close/>
                <a:moveTo>
                  <a:pt x="243" y="101"/>
                </a:moveTo>
                <a:lnTo>
                  <a:pt x="243" y="101"/>
                </a:lnTo>
                <a:lnTo>
                  <a:pt x="241" y="101"/>
                </a:lnTo>
                <a:lnTo>
                  <a:pt x="241" y="101"/>
                </a:lnTo>
                <a:lnTo>
                  <a:pt x="238" y="105"/>
                </a:lnTo>
                <a:lnTo>
                  <a:pt x="238" y="105"/>
                </a:lnTo>
                <a:lnTo>
                  <a:pt x="238" y="105"/>
                </a:lnTo>
                <a:lnTo>
                  <a:pt x="238" y="105"/>
                </a:lnTo>
                <a:lnTo>
                  <a:pt x="243" y="101"/>
                </a:lnTo>
                <a:lnTo>
                  <a:pt x="243" y="101"/>
                </a:lnTo>
                <a:close/>
                <a:moveTo>
                  <a:pt x="221" y="128"/>
                </a:moveTo>
                <a:lnTo>
                  <a:pt x="221" y="128"/>
                </a:lnTo>
                <a:lnTo>
                  <a:pt x="219" y="131"/>
                </a:lnTo>
                <a:lnTo>
                  <a:pt x="219" y="131"/>
                </a:lnTo>
                <a:lnTo>
                  <a:pt x="219" y="134"/>
                </a:lnTo>
                <a:lnTo>
                  <a:pt x="219" y="134"/>
                </a:lnTo>
                <a:lnTo>
                  <a:pt x="221" y="130"/>
                </a:lnTo>
                <a:lnTo>
                  <a:pt x="221" y="130"/>
                </a:lnTo>
                <a:lnTo>
                  <a:pt x="221" y="128"/>
                </a:lnTo>
                <a:lnTo>
                  <a:pt x="221" y="128"/>
                </a:lnTo>
                <a:close/>
                <a:moveTo>
                  <a:pt x="221" y="194"/>
                </a:moveTo>
                <a:lnTo>
                  <a:pt x="221" y="194"/>
                </a:lnTo>
                <a:lnTo>
                  <a:pt x="226" y="195"/>
                </a:lnTo>
                <a:lnTo>
                  <a:pt x="226" y="195"/>
                </a:lnTo>
                <a:lnTo>
                  <a:pt x="224" y="194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21" y="194"/>
                </a:lnTo>
                <a:lnTo>
                  <a:pt x="221" y="194"/>
                </a:lnTo>
                <a:close/>
                <a:moveTo>
                  <a:pt x="182" y="196"/>
                </a:moveTo>
                <a:lnTo>
                  <a:pt x="182" y="196"/>
                </a:lnTo>
                <a:lnTo>
                  <a:pt x="179" y="199"/>
                </a:lnTo>
                <a:lnTo>
                  <a:pt x="179" y="199"/>
                </a:lnTo>
                <a:lnTo>
                  <a:pt x="182" y="201"/>
                </a:lnTo>
                <a:lnTo>
                  <a:pt x="182" y="201"/>
                </a:lnTo>
                <a:lnTo>
                  <a:pt x="182" y="196"/>
                </a:lnTo>
                <a:lnTo>
                  <a:pt x="182" y="196"/>
                </a:lnTo>
                <a:close/>
                <a:moveTo>
                  <a:pt x="48" y="202"/>
                </a:moveTo>
                <a:lnTo>
                  <a:pt x="48" y="202"/>
                </a:lnTo>
                <a:lnTo>
                  <a:pt x="51" y="203"/>
                </a:lnTo>
                <a:lnTo>
                  <a:pt x="54" y="203"/>
                </a:lnTo>
                <a:lnTo>
                  <a:pt x="54" y="203"/>
                </a:lnTo>
                <a:lnTo>
                  <a:pt x="51" y="202"/>
                </a:lnTo>
                <a:lnTo>
                  <a:pt x="48" y="202"/>
                </a:lnTo>
                <a:lnTo>
                  <a:pt x="48" y="202"/>
                </a:lnTo>
                <a:close/>
                <a:moveTo>
                  <a:pt x="196" y="172"/>
                </a:moveTo>
                <a:lnTo>
                  <a:pt x="196" y="172"/>
                </a:lnTo>
                <a:lnTo>
                  <a:pt x="199" y="171"/>
                </a:lnTo>
                <a:lnTo>
                  <a:pt x="200" y="169"/>
                </a:lnTo>
                <a:lnTo>
                  <a:pt x="200" y="169"/>
                </a:lnTo>
                <a:lnTo>
                  <a:pt x="197" y="169"/>
                </a:lnTo>
                <a:lnTo>
                  <a:pt x="196" y="172"/>
                </a:lnTo>
                <a:lnTo>
                  <a:pt x="196" y="172"/>
                </a:lnTo>
                <a:close/>
                <a:moveTo>
                  <a:pt x="15" y="13"/>
                </a:moveTo>
                <a:lnTo>
                  <a:pt x="15" y="13"/>
                </a:lnTo>
                <a:lnTo>
                  <a:pt x="24" y="6"/>
                </a:lnTo>
                <a:lnTo>
                  <a:pt x="24" y="6"/>
                </a:lnTo>
                <a:lnTo>
                  <a:pt x="18" y="9"/>
                </a:lnTo>
                <a:lnTo>
                  <a:pt x="15" y="13"/>
                </a:lnTo>
                <a:lnTo>
                  <a:pt x="15" y="13"/>
                </a:lnTo>
                <a:close/>
                <a:moveTo>
                  <a:pt x="44" y="361"/>
                </a:moveTo>
                <a:lnTo>
                  <a:pt x="44" y="361"/>
                </a:lnTo>
                <a:lnTo>
                  <a:pt x="44" y="364"/>
                </a:lnTo>
                <a:lnTo>
                  <a:pt x="44" y="364"/>
                </a:lnTo>
                <a:lnTo>
                  <a:pt x="45" y="364"/>
                </a:lnTo>
                <a:lnTo>
                  <a:pt x="45" y="364"/>
                </a:lnTo>
                <a:lnTo>
                  <a:pt x="47" y="361"/>
                </a:lnTo>
                <a:lnTo>
                  <a:pt x="47" y="361"/>
                </a:lnTo>
                <a:lnTo>
                  <a:pt x="44" y="361"/>
                </a:lnTo>
                <a:lnTo>
                  <a:pt x="44" y="361"/>
                </a:lnTo>
                <a:close/>
                <a:moveTo>
                  <a:pt x="231" y="154"/>
                </a:moveTo>
                <a:lnTo>
                  <a:pt x="231" y="154"/>
                </a:lnTo>
                <a:lnTo>
                  <a:pt x="234" y="155"/>
                </a:lnTo>
                <a:lnTo>
                  <a:pt x="234" y="155"/>
                </a:lnTo>
                <a:lnTo>
                  <a:pt x="236" y="152"/>
                </a:lnTo>
                <a:lnTo>
                  <a:pt x="236" y="152"/>
                </a:lnTo>
                <a:lnTo>
                  <a:pt x="236" y="151"/>
                </a:lnTo>
                <a:lnTo>
                  <a:pt x="236" y="151"/>
                </a:lnTo>
                <a:lnTo>
                  <a:pt x="234" y="152"/>
                </a:lnTo>
                <a:lnTo>
                  <a:pt x="234" y="152"/>
                </a:lnTo>
                <a:lnTo>
                  <a:pt x="231" y="154"/>
                </a:lnTo>
                <a:lnTo>
                  <a:pt x="231" y="154"/>
                </a:lnTo>
                <a:close/>
                <a:moveTo>
                  <a:pt x="211" y="356"/>
                </a:moveTo>
                <a:lnTo>
                  <a:pt x="211" y="356"/>
                </a:lnTo>
                <a:lnTo>
                  <a:pt x="213" y="360"/>
                </a:lnTo>
                <a:lnTo>
                  <a:pt x="213" y="360"/>
                </a:lnTo>
                <a:lnTo>
                  <a:pt x="214" y="358"/>
                </a:lnTo>
                <a:lnTo>
                  <a:pt x="214" y="358"/>
                </a:lnTo>
                <a:lnTo>
                  <a:pt x="213" y="356"/>
                </a:lnTo>
                <a:lnTo>
                  <a:pt x="213" y="356"/>
                </a:lnTo>
                <a:lnTo>
                  <a:pt x="211" y="356"/>
                </a:lnTo>
                <a:lnTo>
                  <a:pt x="211" y="356"/>
                </a:lnTo>
                <a:close/>
                <a:moveTo>
                  <a:pt x="206" y="122"/>
                </a:moveTo>
                <a:lnTo>
                  <a:pt x="206" y="122"/>
                </a:lnTo>
                <a:lnTo>
                  <a:pt x="203" y="121"/>
                </a:lnTo>
                <a:lnTo>
                  <a:pt x="202" y="122"/>
                </a:lnTo>
                <a:lnTo>
                  <a:pt x="202" y="122"/>
                </a:lnTo>
                <a:lnTo>
                  <a:pt x="202" y="124"/>
                </a:lnTo>
                <a:lnTo>
                  <a:pt x="203" y="122"/>
                </a:lnTo>
                <a:lnTo>
                  <a:pt x="203" y="122"/>
                </a:lnTo>
                <a:lnTo>
                  <a:pt x="206" y="122"/>
                </a:lnTo>
                <a:lnTo>
                  <a:pt x="206" y="122"/>
                </a:lnTo>
                <a:close/>
                <a:moveTo>
                  <a:pt x="162" y="242"/>
                </a:moveTo>
                <a:lnTo>
                  <a:pt x="162" y="242"/>
                </a:lnTo>
                <a:lnTo>
                  <a:pt x="163" y="236"/>
                </a:lnTo>
                <a:lnTo>
                  <a:pt x="163" y="236"/>
                </a:lnTo>
                <a:lnTo>
                  <a:pt x="162" y="238"/>
                </a:lnTo>
                <a:lnTo>
                  <a:pt x="162" y="242"/>
                </a:lnTo>
                <a:lnTo>
                  <a:pt x="162" y="242"/>
                </a:lnTo>
                <a:close/>
                <a:moveTo>
                  <a:pt x="230" y="164"/>
                </a:moveTo>
                <a:lnTo>
                  <a:pt x="230" y="164"/>
                </a:lnTo>
                <a:lnTo>
                  <a:pt x="230" y="164"/>
                </a:lnTo>
                <a:lnTo>
                  <a:pt x="230" y="164"/>
                </a:lnTo>
                <a:lnTo>
                  <a:pt x="226" y="164"/>
                </a:lnTo>
                <a:lnTo>
                  <a:pt x="226" y="164"/>
                </a:lnTo>
                <a:lnTo>
                  <a:pt x="224" y="165"/>
                </a:lnTo>
                <a:lnTo>
                  <a:pt x="224" y="165"/>
                </a:lnTo>
                <a:lnTo>
                  <a:pt x="229" y="165"/>
                </a:lnTo>
                <a:lnTo>
                  <a:pt x="229" y="165"/>
                </a:lnTo>
                <a:lnTo>
                  <a:pt x="230" y="165"/>
                </a:lnTo>
                <a:lnTo>
                  <a:pt x="230" y="164"/>
                </a:lnTo>
                <a:lnTo>
                  <a:pt x="230" y="164"/>
                </a:lnTo>
                <a:close/>
                <a:moveTo>
                  <a:pt x="149" y="249"/>
                </a:moveTo>
                <a:lnTo>
                  <a:pt x="149" y="249"/>
                </a:lnTo>
                <a:lnTo>
                  <a:pt x="149" y="250"/>
                </a:lnTo>
                <a:lnTo>
                  <a:pt x="149" y="250"/>
                </a:lnTo>
                <a:lnTo>
                  <a:pt x="152" y="252"/>
                </a:lnTo>
                <a:lnTo>
                  <a:pt x="153" y="253"/>
                </a:lnTo>
                <a:lnTo>
                  <a:pt x="153" y="253"/>
                </a:lnTo>
                <a:lnTo>
                  <a:pt x="149" y="249"/>
                </a:lnTo>
                <a:lnTo>
                  <a:pt x="149" y="249"/>
                </a:lnTo>
                <a:close/>
                <a:moveTo>
                  <a:pt x="52" y="182"/>
                </a:moveTo>
                <a:lnTo>
                  <a:pt x="52" y="182"/>
                </a:lnTo>
                <a:lnTo>
                  <a:pt x="51" y="184"/>
                </a:lnTo>
                <a:lnTo>
                  <a:pt x="49" y="185"/>
                </a:lnTo>
                <a:lnTo>
                  <a:pt x="49" y="185"/>
                </a:lnTo>
                <a:lnTo>
                  <a:pt x="51" y="186"/>
                </a:lnTo>
                <a:lnTo>
                  <a:pt x="51" y="186"/>
                </a:lnTo>
                <a:lnTo>
                  <a:pt x="52" y="182"/>
                </a:lnTo>
                <a:lnTo>
                  <a:pt x="52" y="182"/>
                </a:lnTo>
                <a:close/>
                <a:moveTo>
                  <a:pt x="112" y="283"/>
                </a:moveTo>
                <a:lnTo>
                  <a:pt x="112" y="283"/>
                </a:lnTo>
                <a:lnTo>
                  <a:pt x="105" y="283"/>
                </a:lnTo>
                <a:lnTo>
                  <a:pt x="105" y="283"/>
                </a:lnTo>
                <a:lnTo>
                  <a:pt x="112" y="283"/>
                </a:lnTo>
                <a:lnTo>
                  <a:pt x="112" y="283"/>
                </a:lnTo>
                <a:close/>
                <a:moveTo>
                  <a:pt x="130" y="67"/>
                </a:moveTo>
                <a:lnTo>
                  <a:pt x="130" y="67"/>
                </a:lnTo>
                <a:lnTo>
                  <a:pt x="136" y="71"/>
                </a:lnTo>
                <a:lnTo>
                  <a:pt x="136" y="71"/>
                </a:lnTo>
                <a:lnTo>
                  <a:pt x="133" y="68"/>
                </a:lnTo>
                <a:lnTo>
                  <a:pt x="130" y="67"/>
                </a:lnTo>
                <a:lnTo>
                  <a:pt x="130" y="67"/>
                </a:lnTo>
                <a:close/>
                <a:moveTo>
                  <a:pt x="240" y="202"/>
                </a:moveTo>
                <a:lnTo>
                  <a:pt x="240" y="202"/>
                </a:lnTo>
                <a:lnTo>
                  <a:pt x="237" y="198"/>
                </a:lnTo>
                <a:lnTo>
                  <a:pt x="237" y="198"/>
                </a:lnTo>
                <a:lnTo>
                  <a:pt x="238" y="201"/>
                </a:lnTo>
                <a:lnTo>
                  <a:pt x="238" y="201"/>
                </a:lnTo>
                <a:lnTo>
                  <a:pt x="238" y="202"/>
                </a:lnTo>
                <a:lnTo>
                  <a:pt x="240" y="202"/>
                </a:lnTo>
                <a:lnTo>
                  <a:pt x="240" y="202"/>
                </a:lnTo>
                <a:close/>
                <a:moveTo>
                  <a:pt x="48" y="198"/>
                </a:moveTo>
                <a:lnTo>
                  <a:pt x="48" y="198"/>
                </a:lnTo>
                <a:lnTo>
                  <a:pt x="47" y="199"/>
                </a:lnTo>
                <a:lnTo>
                  <a:pt x="47" y="199"/>
                </a:lnTo>
                <a:lnTo>
                  <a:pt x="47" y="201"/>
                </a:lnTo>
                <a:lnTo>
                  <a:pt x="47" y="201"/>
                </a:lnTo>
                <a:lnTo>
                  <a:pt x="48" y="199"/>
                </a:lnTo>
                <a:lnTo>
                  <a:pt x="48" y="199"/>
                </a:lnTo>
                <a:lnTo>
                  <a:pt x="48" y="198"/>
                </a:lnTo>
                <a:lnTo>
                  <a:pt x="48" y="198"/>
                </a:lnTo>
                <a:close/>
                <a:moveTo>
                  <a:pt x="217" y="229"/>
                </a:moveTo>
                <a:lnTo>
                  <a:pt x="217" y="229"/>
                </a:lnTo>
                <a:lnTo>
                  <a:pt x="216" y="235"/>
                </a:lnTo>
                <a:lnTo>
                  <a:pt x="216" y="235"/>
                </a:lnTo>
                <a:lnTo>
                  <a:pt x="217" y="235"/>
                </a:lnTo>
                <a:lnTo>
                  <a:pt x="217" y="235"/>
                </a:lnTo>
                <a:lnTo>
                  <a:pt x="217" y="230"/>
                </a:lnTo>
                <a:lnTo>
                  <a:pt x="217" y="230"/>
                </a:lnTo>
                <a:lnTo>
                  <a:pt x="217" y="229"/>
                </a:lnTo>
                <a:lnTo>
                  <a:pt x="217" y="229"/>
                </a:lnTo>
                <a:close/>
                <a:moveTo>
                  <a:pt x="55" y="361"/>
                </a:moveTo>
                <a:lnTo>
                  <a:pt x="55" y="361"/>
                </a:lnTo>
                <a:lnTo>
                  <a:pt x="55" y="361"/>
                </a:lnTo>
                <a:lnTo>
                  <a:pt x="55" y="361"/>
                </a:lnTo>
                <a:lnTo>
                  <a:pt x="57" y="361"/>
                </a:lnTo>
                <a:lnTo>
                  <a:pt x="58" y="363"/>
                </a:lnTo>
                <a:lnTo>
                  <a:pt x="58" y="363"/>
                </a:lnTo>
                <a:lnTo>
                  <a:pt x="58" y="363"/>
                </a:lnTo>
                <a:lnTo>
                  <a:pt x="58" y="363"/>
                </a:lnTo>
                <a:lnTo>
                  <a:pt x="58" y="360"/>
                </a:lnTo>
                <a:lnTo>
                  <a:pt x="58" y="360"/>
                </a:lnTo>
                <a:lnTo>
                  <a:pt x="55" y="361"/>
                </a:lnTo>
                <a:lnTo>
                  <a:pt x="55" y="361"/>
                </a:lnTo>
                <a:close/>
                <a:moveTo>
                  <a:pt x="236" y="159"/>
                </a:moveTo>
                <a:lnTo>
                  <a:pt x="236" y="159"/>
                </a:lnTo>
                <a:lnTo>
                  <a:pt x="236" y="161"/>
                </a:lnTo>
                <a:lnTo>
                  <a:pt x="236" y="161"/>
                </a:lnTo>
                <a:lnTo>
                  <a:pt x="236" y="164"/>
                </a:lnTo>
                <a:lnTo>
                  <a:pt x="236" y="164"/>
                </a:lnTo>
                <a:lnTo>
                  <a:pt x="237" y="164"/>
                </a:lnTo>
                <a:lnTo>
                  <a:pt x="237" y="164"/>
                </a:lnTo>
                <a:lnTo>
                  <a:pt x="236" y="159"/>
                </a:lnTo>
                <a:lnTo>
                  <a:pt x="236" y="159"/>
                </a:lnTo>
                <a:close/>
                <a:moveTo>
                  <a:pt x="24" y="223"/>
                </a:moveTo>
                <a:lnTo>
                  <a:pt x="24" y="223"/>
                </a:lnTo>
                <a:lnTo>
                  <a:pt x="20" y="222"/>
                </a:lnTo>
                <a:lnTo>
                  <a:pt x="20" y="222"/>
                </a:lnTo>
                <a:lnTo>
                  <a:pt x="22" y="223"/>
                </a:lnTo>
                <a:lnTo>
                  <a:pt x="24" y="223"/>
                </a:lnTo>
                <a:lnTo>
                  <a:pt x="24" y="223"/>
                </a:lnTo>
                <a:close/>
                <a:moveTo>
                  <a:pt x="227" y="184"/>
                </a:moveTo>
                <a:lnTo>
                  <a:pt x="227" y="184"/>
                </a:lnTo>
                <a:lnTo>
                  <a:pt x="231" y="181"/>
                </a:lnTo>
                <a:lnTo>
                  <a:pt x="231" y="181"/>
                </a:lnTo>
                <a:lnTo>
                  <a:pt x="229" y="182"/>
                </a:lnTo>
                <a:lnTo>
                  <a:pt x="227" y="184"/>
                </a:lnTo>
                <a:lnTo>
                  <a:pt x="227" y="184"/>
                </a:lnTo>
                <a:close/>
                <a:moveTo>
                  <a:pt x="125" y="64"/>
                </a:moveTo>
                <a:lnTo>
                  <a:pt x="125" y="64"/>
                </a:lnTo>
                <a:lnTo>
                  <a:pt x="121" y="64"/>
                </a:lnTo>
                <a:lnTo>
                  <a:pt x="121" y="64"/>
                </a:lnTo>
                <a:lnTo>
                  <a:pt x="121" y="64"/>
                </a:lnTo>
                <a:lnTo>
                  <a:pt x="121" y="64"/>
                </a:lnTo>
                <a:lnTo>
                  <a:pt x="125" y="64"/>
                </a:lnTo>
                <a:lnTo>
                  <a:pt x="125" y="64"/>
                </a:lnTo>
                <a:close/>
                <a:moveTo>
                  <a:pt x="132" y="127"/>
                </a:moveTo>
                <a:lnTo>
                  <a:pt x="132" y="127"/>
                </a:lnTo>
                <a:lnTo>
                  <a:pt x="133" y="128"/>
                </a:lnTo>
                <a:lnTo>
                  <a:pt x="133" y="128"/>
                </a:lnTo>
                <a:lnTo>
                  <a:pt x="133" y="127"/>
                </a:lnTo>
                <a:lnTo>
                  <a:pt x="133" y="127"/>
                </a:lnTo>
                <a:lnTo>
                  <a:pt x="132" y="127"/>
                </a:lnTo>
                <a:lnTo>
                  <a:pt x="132" y="127"/>
                </a:lnTo>
                <a:lnTo>
                  <a:pt x="132" y="127"/>
                </a:lnTo>
                <a:close/>
                <a:moveTo>
                  <a:pt x="98" y="280"/>
                </a:moveTo>
                <a:lnTo>
                  <a:pt x="98" y="280"/>
                </a:lnTo>
                <a:lnTo>
                  <a:pt x="106" y="280"/>
                </a:lnTo>
                <a:lnTo>
                  <a:pt x="106" y="280"/>
                </a:lnTo>
                <a:lnTo>
                  <a:pt x="98" y="280"/>
                </a:lnTo>
                <a:lnTo>
                  <a:pt x="98" y="280"/>
                </a:lnTo>
                <a:close/>
                <a:moveTo>
                  <a:pt x="38" y="238"/>
                </a:moveTo>
                <a:lnTo>
                  <a:pt x="38" y="238"/>
                </a:lnTo>
                <a:lnTo>
                  <a:pt x="40" y="240"/>
                </a:lnTo>
                <a:lnTo>
                  <a:pt x="41" y="240"/>
                </a:lnTo>
                <a:lnTo>
                  <a:pt x="41" y="240"/>
                </a:lnTo>
                <a:lnTo>
                  <a:pt x="41" y="240"/>
                </a:lnTo>
                <a:lnTo>
                  <a:pt x="41" y="240"/>
                </a:lnTo>
                <a:lnTo>
                  <a:pt x="38" y="238"/>
                </a:lnTo>
                <a:lnTo>
                  <a:pt x="38" y="238"/>
                </a:lnTo>
                <a:close/>
                <a:moveTo>
                  <a:pt x="238" y="137"/>
                </a:moveTo>
                <a:lnTo>
                  <a:pt x="238" y="137"/>
                </a:lnTo>
                <a:lnTo>
                  <a:pt x="237" y="141"/>
                </a:lnTo>
                <a:lnTo>
                  <a:pt x="237" y="141"/>
                </a:lnTo>
                <a:lnTo>
                  <a:pt x="238" y="140"/>
                </a:lnTo>
                <a:lnTo>
                  <a:pt x="238" y="137"/>
                </a:lnTo>
                <a:lnTo>
                  <a:pt x="238" y="137"/>
                </a:lnTo>
                <a:close/>
                <a:moveTo>
                  <a:pt x="213" y="130"/>
                </a:moveTo>
                <a:lnTo>
                  <a:pt x="213" y="130"/>
                </a:lnTo>
                <a:lnTo>
                  <a:pt x="211" y="131"/>
                </a:lnTo>
                <a:lnTo>
                  <a:pt x="211" y="131"/>
                </a:lnTo>
                <a:lnTo>
                  <a:pt x="214" y="131"/>
                </a:lnTo>
                <a:lnTo>
                  <a:pt x="214" y="131"/>
                </a:lnTo>
                <a:lnTo>
                  <a:pt x="213" y="130"/>
                </a:lnTo>
                <a:lnTo>
                  <a:pt x="213" y="130"/>
                </a:lnTo>
                <a:close/>
                <a:moveTo>
                  <a:pt x="40" y="188"/>
                </a:moveTo>
                <a:lnTo>
                  <a:pt x="40" y="188"/>
                </a:lnTo>
                <a:lnTo>
                  <a:pt x="41" y="192"/>
                </a:lnTo>
                <a:lnTo>
                  <a:pt x="41" y="192"/>
                </a:lnTo>
                <a:lnTo>
                  <a:pt x="41" y="189"/>
                </a:lnTo>
                <a:lnTo>
                  <a:pt x="41" y="189"/>
                </a:lnTo>
                <a:lnTo>
                  <a:pt x="40" y="188"/>
                </a:lnTo>
                <a:lnTo>
                  <a:pt x="40" y="188"/>
                </a:lnTo>
                <a:close/>
                <a:moveTo>
                  <a:pt x="193" y="235"/>
                </a:moveTo>
                <a:lnTo>
                  <a:pt x="193" y="235"/>
                </a:lnTo>
                <a:lnTo>
                  <a:pt x="193" y="235"/>
                </a:lnTo>
                <a:lnTo>
                  <a:pt x="193" y="235"/>
                </a:lnTo>
                <a:lnTo>
                  <a:pt x="194" y="232"/>
                </a:lnTo>
                <a:lnTo>
                  <a:pt x="194" y="232"/>
                </a:lnTo>
                <a:lnTo>
                  <a:pt x="193" y="230"/>
                </a:lnTo>
                <a:lnTo>
                  <a:pt x="193" y="230"/>
                </a:lnTo>
                <a:lnTo>
                  <a:pt x="193" y="235"/>
                </a:lnTo>
                <a:lnTo>
                  <a:pt x="193" y="235"/>
                </a:lnTo>
                <a:close/>
                <a:moveTo>
                  <a:pt x="140" y="202"/>
                </a:moveTo>
                <a:lnTo>
                  <a:pt x="140" y="202"/>
                </a:lnTo>
                <a:lnTo>
                  <a:pt x="140" y="202"/>
                </a:lnTo>
                <a:lnTo>
                  <a:pt x="140" y="202"/>
                </a:lnTo>
                <a:lnTo>
                  <a:pt x="143" y="199"/>
                </a:lnTo>
                <a:lnTo>
                  <a:pt x="143" y="199"/>
                </a:lnTo>
                <a:lnTo>
                  <a:pt x="140" y="199"/>
                </a:lnTo>
                <a:lnTo>
                  <a:pt x="140" y="199"/>
                </a:lnTo>
                <a:lnTo>
                  <a:pt x="140" y="202"/>
                </a:lnTo>
                <a:lnTo>
                  <a:pt x="140" y="202"/>
                </a:lnTo>
                <a:close/>
                <a:moveTo>
                  <a:pt x="44" y="179"/>
                </a:moveTo>
                <a:lnTo>
                  <a:pt x="44" y="179"/>
                </a:lnTo>
                <a:lnTo>
                  <a:pt x="44" y="179"/>
                </a:lnTo>
                <a:lnTo>
                  <a:pt x="44" y="179"/>
                </a:lnTo>
                <a:lnTo>
                  <a:pt x="48" y="179"/>
                </a:lnTo>
                <a:lnTo>
                  <a:pt x="48" y="179"/>
                </a:lnTo>
                <a:lnTo>
                  <a:pt x="49" y="179"/>
                </a:lnTo>
                <a:lnTo>
                  <a:pt x="49" y="179"/>
                </a:lnTo>
                <a:lnTo>
                  <a:pt x="44" y="179"/>
                </a:lnTo>
                <a:lnTo>
                  <a:pt x="44" y="179"/>
                </a:lnTo>
                <a:close/>
                <a:moveTo>
                  <a:pt x="224" y="84"/>
                </a:moveTo>
                <a:lnTo>
                  <a:pt x="224" y="84"/>
                </a:lnTo>
                <a:lnTo>
                  <a:pt x="226" y="83"/>
                </a:lnTo>
                <a:lnTo>
                  <a:pt x="226" y="80"/>
                </a:lnTo>
                <a:lnTo>
                  <a:pt x="226" y="80"/>
                </a:lnTo>
                <a:lnTo>
                  <a:pt x="224" y="84"/>
                </a:lnTo>
                <a:lnTo>
                  <a:pt x="224" y="84"/>
                </a:lnTo>
                <a:close/>
                <a:moveTo>
                  <a:pt x="163" y="149"/>
                </a:moveTo>
                <a:lnTo>
                  <a:pt x="163" y="149"/>
                </a:lnTo>
                <a:lnTo>
                  <a:pt x="162" y="152"/>
                </a:lnTo>
                <a:lnTo>
                  <a:pt x="162" y="152"/>
                </a:lnTo>
                <a:lnTo>
                  <a:pt x="163" y="149"/>
                </a:lnTo>
                <a:lnTo>
                  <a:pt x="163" y="149"/>
                </a:lnTo>
                <a:lnTo>
                  <a:pt x="163" y="149"/>
                </a:lnTo>
                <a:lnTo>
                  <a:pt x="163" y="149"/>
                </a:lnTo>
                <a:close/>
                <a:moveTo>
                  <a:pt x="84" y="203"/>
                </a:moveTo>
                <a:lnTo>
                  <a:pt x="84" y="203"/>
                </a:lnTo>
                <a:lnTo>
                  <a:pt x="85" y="205"/>
                </a:lnTo>
                <a:lnTo>
                  <a:pt x="88" y="206"/>
                </a:lnTo>
                <a:lnTo>
                  <a:pt x="88" y="206"/>
                </a:lnTo>
                <a:lnTo>
                  <a:pt x="84" y="203"/>
                </a:lnTo>
                <a:lnTo>
                  <a:pt x="84" y="203"/>
                </a:lnTo>
                <a:close/>
                <a:moveTo>
                  <a:pt x="236" y="101"/>
                </a:moveTo>
                <a:lnTo>
                  <a:pt x="236" y="101"/>
                </a:lnTo>
                <a:lnTo>
                  <a:pt x="237" y="98"/>
                </a:lnTo>
                <a:lnTo>
                  <a:pt x="237" y="98"/>
                </a:lnTo>
                <a:lnTo>
                  <a:pt x="234" y="100"/>
                </a:lnTo>
                <a:lnTo>
                  <a:pt x="234" y="100"/>
                </a:lnTo>
                <a:lnTo>
                  <a:pt x="236" y="101"/>
                </a:lnTo>
                <a:lnTo>
                  <a:pt x="236" y="101"/>
                </a:lnTo>
                <a:close/>
                <a:moveTo>
                  <a:pt x="202" y="144"/>
                </a:moveTo>
                <a:lnTo>
                  <a:pt x="202" y="144"/>
                </a:lnTo>
                <a:lnTo>
                  <a:pt x="204" y="144"/>
                </a:lnTo>
                <a:lnTo>
                  <a:pt x="206" y="144"/>
                </a:lnTo>
                <a:lnTo>
                  <a:pt x="206" y="144"/>
                </a:lnTo>
                <a:lnTo>
                  <a:pt x="204" y="144"/>
                </a:lnTo>
                <a:lnTo>
                  <a:pt x="202" y="144"/>
                </a:lnTo>
                <a:lnTo>
                  <a:pt x="202" y="144"/>
                </a:lnTo>
                <a:close/>
                <a:moveTo>
                  <a:pt x="224" y="76"/>
                </a:moveTo>
                <a:lnTo>
                  <a:pt x="224" y="76"/>
                </a:lnTo>
                <a:lnTo>
                  <a:pt x="226" y="77"/>
                </a:lnTo>
                <a:lnTo>
                  <a:pt x="227" y="77"/>
                </a:lnTo>
                <a:lnTo>
                  <a:pt x="227" y="77"/>
                </a:lnTo>
                <a:lnTo>
                  <a:pt x="227" y="76"/>
                </a:lnTo>
                <a:lnTo>
                  <a:pt x="224" y="76"/>
                </a:lnTo>
                <a:lnTo>
                  <a:pt x="224" y="76"/>
                </a:lnTo>
                <a:close/>
                <a:moveTo>
                  <a:pt x="47" y="243"/>
                </a:moveTo>
                <a:lnTo>
                  <a:pt x="47" y="243"/>
                </a:lnTo>
                <a:lnTo>
                  <a:pt x="49" y="243"/>
                </a:lnTo>
                <a:lnTo>
                  <a:pt x="49" y="243"/>
                </a:lnTo>
                <a:lnTo>
                  <a:pt x="49" y="243"/>
                </a:lnTo>
                <a:lnTo>
                  <a:pt x="49" y="243"/>
                </a:lnTo>
                <a:lnTo>
                  <a:pt x="47" y="242"/>
                </a:lnTo>
                <a:lnTo>
                  <a:pt x="47" y="242"/>
                </a:lnTo>
                <a:lnTo>
                  <a:pt x="47" y="243"/>
                </a:lnTo>
                <a:lnTo>
                  <a:pt x="47" y="243"/>
                </a:lnTo>
                <a:close/>
                <a:moveTo>
                  <a:pt x="133" y="208"/>
                </a:moveTo>
                <a:lnTo>
                  <a:pt x="133" y="208"/>
                </a:lnTo>
                <a:lnTo>
                  <a:pt x="136" y="206"/>
                </a:lnTo>
                <a:lnTo>
                  <a:pt x="136" y="206"/>
                </a:lnTo>
                <a:lnTo>
                  <a:pt x="135" y="205"/>
                </a:lnTo>
                <a:lnTo>
                  <a:pt x="135" y="205"/>
                </a:lnTo>
                <a:lnTo>
                  <a:pt x="133" y="208"/>
                </a:lnTo>
                <a:lnTo>
                  <a:pt x="133" y="208"/>
                </a:lnTo>
                <a:close/>
                <a:moveTo>
                  <a:pt x="221" y="118"/>
                </a:moveTo>
                <a:lnTo>
                  <a:pt x="221" y="118"/>
                </a:lnTo>
                <a:lnTo>
                  <a:pt x="221" y="122"/>
                </a:lnTo>
                <a:lnTo>
                  <a:pt x="221" y="122"/>
                </a:lnTo>
                <a:lnTo>
                  <a:pt x="221" y="118"/>
                </a:lnTo>
                <a:lnTo>
                  <a:pt x="221" y="118"/>
                </a:lnTo>
                <a:close/>
                <a:moveTo>
                  <a:pt x="125" y="167"/>
                </a:moveTo>
                <a:lnTo>
                  <a:pt x="125" y="167"/>
                </a:lnTo>
                <a:lnTo>
                  <a:pt x="128" y="171"/>
                </a:lnTo>
                <a:lnTo>
                  <a:pt x="128" y="171"/>
                </a:lnTo>
                <a:lnTo>
                  <a:pt x="126" y="169"/>
                </a:lnTo>
                <a:lnTo>
                  <a:pt x="125" y="167"/>
                </a:lnTo>
                <a:lnTo>
                  <a:pt x="125" y="167"/>
                </a:lnTo>
                <a:close/>
                <a:moveTo>
                  <a:pt x="227" y="189"/>
                </a:moveTo>
                <a:lnTo>
                  <a:pt x="227" y="189"/>
                </a:lnTo>
                <a:lnTo>
                  <a:pt x="227" y="192"/>
                </a:lnTo>
                <a:lnTo>
                  <a:pt x="229" y="192"/>
                </a:lnTo>
                <a:lnTo>
                  <a:pt x="229" y="192"/>
                </a:lnTo>
                <a:lnTo>
                  <a:pt x="227" y="189"/>
                </a:lnTo>
                <a:lnTo>
                  <a:pt x="227" y="189"/>
                </a:lnTo>
                <a:close/>
                <a:moveTo>
                  <a:pt x="115" y="208"/>
                </a:moveTo>
                <a:lnTo>
                  <a:pt x="115" y="208"/>
                </a:lnTo>
                <a:lnTo>
                  <a:pt x="112" y="209"/>
                </a:lnTo>
                <a:lnTo>
                  <a:pt x="112" y="209"/>
                </a:lnTo>
                <a:lnTo>
                  <a:pt x="113" y="211"/>
                </a:lnTo>
                <a:lnTo>
                  <a:pt x="113" y="211"/>
                </a:lnTo>
                <a:lnTo>
                  <a:pt x="115" y="208"/>
                </a:lnTo>
                <a:lnTo>
                  <a:pt x="115" y="208"/>
                </a:lnTo>
                <a:close/>
                <a:moveTo>
                  <a:pt x="194" y="374"/>
                </a:moveTo>
                <a:lnTo>
                  <a:pt x="194" y="374"/>
                </a:lnTo>
                <a:lnTo>
                  <a:pt x="194" y="374"/>
                </a:lnTo>
                <a:lnTo>
                  <a:pt x="194" y="374"/>
                </a:lnTo>
                <a:lnTo>
                  <a:pt x="196" y="374"/>
                </a:lnTo>
                <a:lnTo>
                  <a:pt x="196" y="374"/>
                </a:lnTo>
                <a:lnTo>
                  <a:pt x="196" y="371"/>
                </a:lnTo>
                <a:lnTo>
                  <a:pt x="196" y="371"/>
                </a:lnTo>
                <a:lnTo>
                  <a:pt x="194" y="373"/>
                </a:lnTo>
                <a:lnTo>
                  <a:pt x="194" y="374"/>
                </a:lnTo>
                <a:lnTo>
                  <a:pt x="194" y="374"/>
                </a:lnTo>
                <a:close/>
                <a:moveTo>
                  <a:pt x="150" y="130"/>
                </a:moveTo>
                <a:lnTo>
                  <a:pt x="150" y="130"/>
                </a:lnTo>
                <a:lnTo>
                  <a:pt x="153" y="130"/>
                </a:lnTo>
                <a:lnTo>
                  <a:pt x="153" y="130"/>
                </a:lnTo>
                <a:lnTo>
                  <a:pt x="152" y="128"/>
                </a:lnTo>
                <a:lnTo>
                  <a:pt x="150" y="130"/>
                </a:lnTo>
                <a:lnTo>
                  <a:pt x="150" y="130"/>
                </a:lnTo>
                <a:close/>
                <a:moveTo>
                  <a:pt x="197" y="266"/>
                </a:moveTo>
                <a:lnTo>
                  <a:pt x="197" y="266"/>
                </a:lnTo>
                <a:lnTo>
                  <a:pt x="197" y="266"/>
                </a:lnTo>
                <a:lnTo>
                  <a:pt x="197" y="266"/>
                </a:lnTo>
                <a:lnTo>
                  <a:pt x="197" y="260"/>
                </a:lnTo>
                <a:lnTo>
                  <a:pt x="197" y="260"/>
                </a:lnTo>
                <a:lnTo>
                  <a:pt x="197" y="260"/>
                </a:lnTo>
                <a:lnTo>
                  <a:pt x="197" y="260"/>
                </a:lnTo>
                <a:lnTo>
                  <a:pt x="197" y="262"/>
                </a:lnTo>
                <a:lnTo>
                  <a:pt x="197" y="262"/>
                </a:lnTo>
                <a:lnTo>
                  <a:pt x="197" y="266"/>
                </a:lnTo>
                <a:lnTo>
                  <a:pt x="197" y="266"/>
                </a:lnTo>
                <a:close/>
                <a:moveTo>
                  <a:pt x="146" y="140"/>
                </a:moveTo>
                <a:lnTo>
                  <a:pt x="146" y="140"/>
                </a:lnTo>
                <a:lnTo>
                  <a:pt x="148" y="144"/>
                </a:lnTo>
                <a:lnTo>
                  <a:pt x="148" y="144"/>
                </a:lnTo>
                <a:lnTo>
                  <a:pt x="148" y="141"/>
                </a:lnTo>
                <a:lnTo>
                  <a:pt x="146" y="140"/>
                </a:lnTo>
                <a:lnTo>
                  <a:pt x="146" y="140"/>
                </a:lnTo>
                <a:close/>
                <a:moveTo>
                  <a:pt x="95" y="282"/>
                </a:moveTo>
                <a:lnTo>
                  <a:pt x="95" y="282"/>
                </a:lnTo>
                <a:lnTo>
                  <a:pt x="91" y="282"/>
                </a:lnTo>
                <a:lnTo>
                  <a:pt x="91" y="282"/>
                </a:lnTo>
                <a:lnTo>
                  <a:pt x="94" y="282"/>
                </a:lnTo>
                <a:lnTo>
                  <a:pt x="95" y="282"/>
                </a:lnTo>
                <a:lnTo>
                  <a:pt x="95" y="282"/>
                </a:lnTo>
                <a:close/>
                <a:moveTo>
                  <a:pt x="192" y="138"/>
                </a:moveTo>
                <a:lnTo>
                  <a:pt x="192" y="138"/>
                </a:lnTo>
                <a:lnTo>
                  <a:pt x="192" y="140"/>
                </a:lnTo>
                <a:lnTo>
                  <a:pt x="192" y="141"/>
                </a:lnTo>
                <a:lnTo>
                  <a:pt x="192" y="141"/>
                </a:lnTo>
                <a:lnTo>
                  <a:pt x="193" y="140"/>
                </a:lnTo>
                <a:lnTo>
                  <a:pt x="193" y="140"/>
                </a:lnTo>
                <a:lnTo>
                  <a:pt x="192" y="138"/>
                </a:lnTo>
                <a:lnTo>
                  <a:pt x="192" y="138"/>
                </a:lnTo>
                <a:close/>
                <a:moveTo>
                  <a:pt x="230" y="185"/>
                </a:moveTo>
                <a:lnTo>
                  <a:pt x="230" y="185"/>
                </a:lnTo>
                <a:lnTo>
                  <a:pt x="227" y="186"/>
                </a:lnTo>
                <a:lnTo>
                  <a:pt x="227" y="186"/>
                </a:lnTo>
                <a:lnTo>
                  <a:pt x="230" y="186"/>
                </a:lnTo>
                <a:lnTo>
                  <a:pt x="230" y="186"/>
                </a:lnTo>
                <a:lnTo>
                  <a:pt x="230" y="185"/>
                </a:lnTo>
                <a:lnTo>
                  <a:pt x="230" y="185"/>
                </a:lnTo>
                <a:close/>
                <a:moveTo>
                  <a:pt x="229" y="108"/>
                </a:moveTo>
                <a:lnTo>
                  <a:pt x="229" y="108"/>
                </a:lnTo>
                <a:lnTo>
                  <a:pt x="226" y="107"/>
                </a:lnTo>
                <a:lnTo>
                  <a:pt x="226" y="107"/>
                </a:lnTo>
                <a:lnTo>
                  <a:pt x="226" y="108"/>
                </a:lnTo>
                <a:lnTo>
                  <a:pt x="226" y="108"/>
                </a:lnTo>
                <a:lnTo>
                  <a:pt x="229" y="108"/>
                </a:lnTo>
                <a:lnTo>
                  <a:pt x="229" y="108"/>
                </a:lnTo>
                <a:close/>
                <a:moveTo>
                  <a:pt x="14" y="19"/>
                </a:move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4" y="19"/>
                </a:lnTo>
                <a:lnTo>
                  <a:pt x="14" y="19"/>
                </a:lnTo>
                <a:close/>
                <a:moveTo>
                  <a:pt x="88" y="284"/>
                </a:moveTo>
                <a:lnTo>
                  <a:pt x="88" y="284"/>
                </a:lnTo>
                <a:lnTo>
                  <a:pt x="88" y="286"/>
                </a:lnTo>
                <a:lnTo>
                  <a:pt x="88" y="286"/>
                </a:lnTo>
                <a:lnTo>
                  <a:pt x="88" y="284"/>
                </a:lnTo>
                <a:lnTo>
                  <a:pt x="88" y="284"/>
                </a:lnTo>
                <a:lnTo>
                  <a:pt x="88" y="284"/>
                </a:lnTo>
                <a:lnTo>
                  <a:pt x="88" y="284"/>
                </a:lnTo>
                <a:close/>
                <a:moveTo>
                  <a:pt x="238" y="213"/>
                </a:moveTo>
                <a:lnTo>
                  <a:pt x="238" y="213"/>
                </a:lnTo>
                <a:lnTo>
                  <a:pt x="238" y="211"/>
                </a:lnTo>
                <a:lnTo>
                  <a:pt x="238" y="211"/>
                </a:lnTo>
                <a:lnTo>
                  <a:pt x="238" y="212"/>
                </a:lnTo>
                <a:lnTo>
                  <a:pt x="238" y="212"/>
                </a:lnTo>
                <a:lnTo>
                  <a:pt x="238" y="212"/>
                </a:lnTo>
                <a:lnTo>
                  <a:pt x="238" y="212"/>
                </a:lnTo>
                <a:lnTo>
                  <a:pt x="238" y="213"/>
                </a:lnTo>
                <a:lnTo>
                  <a:pt x="238" y="213"/>
                </a:lnTo>
                <a:close/>
                <a:moveTo>
                  <a:pt x="182" y="122"/>
                </a:moveTo>
                <a:lnTo>
                  <a:pt x="182" y="122"/>
                </a:lnTo>
                <a:lnTo>
                  <a:pt x="182" y="122"/>
                </a:lnTo>
                <a:lnTo>
                  <a:pt x="182" y="124"/>
                </a:lnTo>
                <a:lnTo>
                  <a:pt x="182" y="124"/>
                </a:lnTo>
                <a:lnTo>
                  <a:pt x="182" y="122"/>
                </a:lnTo>
                <a:lnTo>
                  <a:pt x="182" y="122"/>
                </a:lnTo>
                <a:close/>
                <a:moveTo>
                  <a:pt x="184" y="174"/>
                </a:moveTo>
                <a:lnTo>
                  <a:pt x="184" y="174"/>
                </a:lnTo>
                <a:lnTo>
                  <a:pt x="184" y="174"/>
                </a:lnTo>
                <a:lnTo>
                  <a:pt x="184" y="174"/>
                </a:lnTo>
                <a:lnTo>
                  <a:pt x="184" y="172"/>
                </a:lnTo>
                <a:lnTo>
                  <a:pt x="184" y="172"/>
                </a:lnTo>
                <a:lnTo>
                  <a:pt x="184" y="174"/>
                </a:lnTo>
                <a:lnTo>
                  <a:pt x="184" y="174"/>
                </a:lnTo>
                <a:lnTo>
                  <a:pt x="184" y="174"/>
                </a:lnTo>
                <a:close/>
                <a:moveTo>
                  <a:pt x="59" y="56"/>
                </a:moveTo>
                <a:lnTo>
                  <a:pt x="59" y="56"/>
                </a:lnTo>
                <a:lnTo>
                  <a:pt x="59" y="56"/>
                </a:lnTo>
                <a:lnTo>
                  <a:pt x="59" y="56"/>
                </a:lnTo>
                <a:lnTo>
                  <a:pt x="59" y="53"/>
                </a:lnTo>
                <a:lnTo>
                  <a:pt x="59" y="53"/>
                </a:lnTo>
                <a:lnTo>
                  <a:pt x="59" y="56"/>
                </a:lnTo>
                <a:lnTo>
                  <a:pt x="59" y="56"/>
                </a:lnTo>
                <a:close/>
                <a:moveTo>
                  <a:pt x="30" y="225"/>
                </a:moveTo>
                <a:lnTo>
                  <a:pt x="30" y="225"/>
                </a:lnTo>
                <a:lnTo>
                  <a:pt x="32" y="225"/>
                </a:lnTo>
                <a:lnTo>
                  <a:pt x="32" y="225"/>
                </a:lnTo>
                <a:lnTo>
                  <a:pt x="30" y="225"/>
                </a:lnTo>
                <a:lnTo>
                  <a:pt x="30" y="225"/>
                </a:lnTo>
                <a:close/>
                <a:moveTo>
                  <a:pt x="119" y="232"/>
                </a:moveTo>
                <a:lnTo>
                  <a:pt x="119" y="232"/>
                </a:lnTo>
                <a:lnTo>
                  <a:pt x="121" y="233"/>
                </a:lnTo>
                <a:lnTo>
                  <a:pt x="121" y="233"/>
                </a:lnTo>
                <a:lnTo>
                  <a:pt x="121" y="232"/>
                </a:lnTo>
                <a:lnTo>
                  <a:pt x="119" y="232"/>
                </a:lnTo>
                <a:lnTo>
                  <a:pt x="119" y="232"/>
                </a:lnTo>
                <a:close/>
                <a:moveTo>
                  <a:pt x="236" y="108"/>
                </a:moveTo>
                <a:lnTo>
                  <a:pt x="236" y="108"/>
                </a:lnTo>
                <a:lnTo>
                  <a:pt x="236" y="108"/>
                </a:lnTo>
                <a:lnTo>
                  <a:pt x="236" y="108"/>
                </a:lnTo>
                <a:lnTo>
                  <a:pt x="237" y="108"/>
                </a:lnTo>
                <a:lnTo>
                  <a:pt x="237" y="108"/>
                </a:lnTo>
                <a:lnTo>
                  <a:pt x="237" y="108"/>
                </a:lnTo>
                <a:lnTo>
                  <a:pt x="237" y="107"/>
                </a:lnTo>
                <a:lnTo>
                  <a:pt x="237" y="107"/>
                </a:lnTo>
                <a:lnTo>
                  <a:pt x="236" y="108"/>
                </a:lnTo>
                <a:lnTo>
                  <a:pt x="236" y="108"/>
                </a:lnTo>
                <a:close/>
                <a:moveTo>
                  <a:pt x="132" y="228"/>
                </a:moveTo>
                <a:lnTo>
                  <a:pt x="132" y="228"/>
                </a:lnTo>
                <a:lnTo>
                  <a:pt x="133" y="225"/>
                </a:lnTo>
                <a:lnTo>
                  <a:pt x="133" y="225"/>
                </a:lnTo>
                <a:lnTo>
                  <a:pt x="132" y="228"/>
                </a:lnTo>
                <a:lnTo>
                  <a:pt x="132" y="228"/>
                </a:lnTo>
                <a:close/>
                <a:moveTo>
                  <a:pt x="217" y="205"/>
                </a:moveTo>
                <a:lnTo>
                  <a:pt x="217" y="205"/>
                </a:lnTo>
                <a:lnTo>
                  <a:pt x="217" y="205"/>
                </a:lnTo>
                <a:lnTo>
                  <a:pt x="217" y="205"/>
                </a:lnTo>
                <a:lnTo>
                  <a:pt x="217" y="205"/>
                </a:lnTo>
                <a:lnTo>
                  <a:pt x="217" y="205"/>
                </a:lnTo>
                <a:lnTo>
                  <a:pt x="217" y="205"/>
                </a:lnTo>
                <a:close/>
                <a:moveTo>
                  <a:pt x="45" y="196"/>
                </a:moveTo>
                <a:lnTo>
                  <a:pt x="45" y="196"/>
                </a:lnTo>
                <a:lnTo>
                  <a:pt x="47" y="195"/>
                </a:lnTo>
                <a:lnTo>
                  <a:pt x="45" y="195"/>
                </a:lnTo>
                <a:lnTo>
                  <a:pt x="45" y="195"/>
                </a:lnTo>
                <a:lnTo>
                  <a:pt x="45" y="196"/>
                </a:lnTo>
                <a:lnTo>
                  <a:pt x="45" y="196"/>
                </a:lnTo>
                <a:close/>
                <a:moveTo>
                  <a:pt x="243" y="83"/>
                </a:moveTo>
                <a:lnTo>
                  <a:pt x="243" y="83"/>
                </a:lnTo>
                <a:lnTo>
                  <a:pt x="243" y="83"/>
                </a:lnTo>
                <a:lnTo>
                  <a:pt x="243" y="83"/>
                </a:lnTo>
                <a:lnTo>
                  <a:pt x="241" y="86"/>
                </a:lnTo>
                <a:lnTo>
                  <a:pt x="241" y="86"/>
                </a:lnTo>
                <a:lnTo>
                  <a:pt x="243" y="86"/>
                </a:lnTo>
                <a:lnTo>
                  <a:pt x="243" y="86"/>
                </a:lnTo>
                <a:lnTo>
                  <a:pt x="243" y="83"/>
                </a:lnTo>
                <a:lnTo>
                  <a:pt x="243" y="83"/>
                </a:lnTo>
                <a:close/>
                <a:moveTo>
                  <a:pt x="186" y="348"/>
                </a:moveTo>
                <a:lnTo>
                  <a:pt x="186" y="348"/>
                </a:lnTo>
                <a:lnTo>
                  <a:pt x="184" y="348"/>
                </a:lnTo>
                <a:lnTo>
                  <a:pt x="184" y="350"/>
                </a:lnTo>
                <a:lnTo>
                  <a:pt x="184" y="350"/>
                </a:lnTo>
                <a:lnTo>
                  <a:pt x="184" y="350"/>
                </a:lnTo>
                <a:lnTo>
                  <a:pt x="184" y="350"/>
                </a:lnTo>
                <a:lnTo>
                  <a:pt x="186" y="348"/>
                </a:lnTo>
                <a:lnTo>
                  <a:pt x="186" y="348"/>
                </a:lnTo>
                <a:close/>
                <a:moveTo>
                  <a:pt x="210" y="259"/>
                </a:moveTo>
                <a:lnTo>
                  <a:pt x="210" y="259"/>
                </a:lnTo>
                <a:lnTo>
                  <a:pt x="210" y="259"/>
                </a:lnTo>
                <a:lnTo>
                  <a:pt x="210" y="259"/>
                </a:lnTo>
                <a:lnTo>
                  <a:pt x="209" y="259"/>
                </a:lnTo>
                <a:lnTo>
                  <a:pt x="209" y="259"/>
                </a:lnTo>
                <a:lnTo>
                  <a:pt x="209" y="259"/>
                </a:lnTo>
                <a:lnTo>
                  <a:pt x="209" y="259"/>
                </a:lnTo>
                <a:lnTo>
                  <a:pt x="210" y="259"/>
                </a:lnTo>
                <a:lnTo>
                  <a:pt x="210" y="259"/>
                </a:lnTo>
                <a:close/>
                <a:moveTo>
                  <a:pt x="194" y="333"/>
                </a:moveTo>
                <a:lnTo>
                  <a:pt x="194" y="333"/>
                </a:lnTo>
                <a:lnTo>
                  <a:pt x="194" y="333"/>
                </a:lnTo>
                <a:lnTo>
                  <a:pt x="194" y="333"/>
                </a:lnTo>
                <a:lnTo>
                  <a:pt x="194" y="334"/>
                </a:lnTo>
                <a:lnTo>
                  <a:pt x="194" y="334"/>
                </a:lnTo>
                <a:lnTo>
                  <a:pt x="194" y="334"/>
                </a:lnTo>
                <a:lnTo>
                  <a:pt x="194" y="334"/>
                </a:lnTo>
                <a:lnTo>
                  <a:pt x="194" y="333"/>
                </a:lnTo>
                <a:lnTo>
                  <a:pt x="194" y="333"/>
                </a:lnTo>
                <a:close/>
                <a:moveTo>
                  <a:pt x="62" y="239"/>
                </a:moveTo>
                <a:lnTo>
                  <a:pt x="62" y="239"/>
                </a:lnTo>
                <a:lnTo>
                  <a:pt x="64" y="238"/>
                </a:lnTo>
                <a:lnTo>
                  <a:pt x="64" y="238"/>
                </a:lnTo>
                <a:lnTo>
                  <a:pt x="64" y="238"/>
                </a:lnTo>
                <a:lnTo>
                  <a:pt x="62" y="239"/>
                </a:lnTo>
                <a:lnTo>
                  <a:pt x="62" y="239"/>
                </a:lnTo>
                <a:close/>
                <a:moveTo>
                  <a:pt x="25" y="98"/>
                </a:moveTo>
                <a:lnTo>
                  <a:pt x="25" y="98"/>
                </a:lnTo>
                <a:lnTo>
                  <a:pt x="25" y="98"/>
                </a:lnTo>
                <a:lnTo>
                  <a:pt x="25" y="98"/>
                </a:lnTo>
                <a:lnTo>
                  <a:pt x="27" y="97"/>
                </a:lnTo>
                <a:lnTo>
                  <a:pt x="27" y="97"/>
                </a:lnTo>
                <a:lnTo>
                  <a:pt x="27" y="97"/>
                </a:lnTo>
                <a:lnTo>
                  <a:pt x="27" y="97"/>
                </a:lnTo>
                <a:lnTo>
                  <a:pt x="25" y="98"/>
                </a:lnTo>
                <a:lnTo>
                  <a:pt x="25" y="98"/>
                </a:lnTo>
                <a:close/>
                <a:moveTo>
                  <a:pt x="51" y="225"/>
                </a:move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lnTo>
                  <a:pt x="51" y="225"/>
                </a:lnTo>
                <a:close/>
                <a:moveTo>
                  <a:pt x="118" y="64"/>
                </a:move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close/>
                <a:moveTo>
                  <a:pt x="25" y="111"/>
                </a:moveTo>
                <a:lnTo>
                  <a:pt x="25" y="111"/>
                </a:lnTo>
                <a:lnTo>
                  <a:pt x="25" y="111"/>
                </a:lnTo>
                <a:lnTo>
                  <a:pt x="25" y="111"/>
                </a:lnTo>
                <a:lnTo>
                  <a:pt x="27" y="111"/>
                </a:lnTo>
                <a:lnTo>
                  <a:pt x="27" y="111"/>
                </a:lnTo>
                <a:lnTo>
                  <a:pt x="27" y="111"/>
                </a:lnTo>
                <a:lnTo>
                  <a:pt x="27" y="111"/>
                </a:lnTo>
                <a:lnTo>
                  <a:pt x="25" y="111"/>
                </a:lnTo>
                <a:lnTo>
                  <a:pt x="25" y="111"/>
                </a:lnTo>
                <a:close/>
                <a:moveTo>
                  <a:pt x="247" y="222"/>
                </a:moveTo>
                <a:lnTo>
                  <a:pt x="247" y="222"/>
                </a:lnTo>
                <a:lnTo>
                  <a:pt x="248" y="222"/>
                </a:lnTo>
                <a:lnTo>
                  <a:pt x="248" y="222"/>
                </a:lnTo>
                <a:lnTo>
                  <a:pt x="248" y="221"/>
                </a:lnTo>
                <a:lnTo>
                  <a:pt x="248" y="221"/>
                </a:lnTo>
                <a:lnTo>
                  <a:pt x="248" y="221"/>
                </a:lnTo>
                <a:lnTo>
                  <a:pt x="248" y="221"/>
                </a:lnTo>
                <a:lnTo>
                  <a:pt x="247" y="222"/>
                </a:lnTo>
                <a:lnTo>
                  <a:pt x="247" y="222"/>
                </a:lnTo>
                <a:close/>
                <a:moveTo>
                  <a:pt x="91" y="348"/>
                </a:moveTo>
                <a:lnTo>
                  <a:pt x="91" y="348"/>
                </a:lnTo>
                <a:lnTo>
                  <a:pt x="91" y="350"/>
                </a:lnTo>
                <a:lnTo>
                  <a:pt x="91" y="350"/>
                </a:lnTo>
                <a:lnTo>
                  <a:pt x="91" y="350"/>
                </a:lnTo>
                <a:lnTo>
                  <a:pt x="91" y="350"/>
                </a:lnTo>
                <a:lnTo>
                  <a:pt x="91" y="350"/>
                </a:lnTo>
                <a:lnTo>
                  <a:pt x="91" y="350"/>
                </a:lnTo>
                <a:lnTo>
                  <a:pt x="91" y="348"/>
                </a:lnTo>
                <a:lnTo>
                  <a:pt x="91" y="348"/>
                </a:lnTo>
                <a:close/>
                <a:moveTo>
                  <a:pt x="51" y="209"/>
                </a:move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8"/>
                </a:lnTo>
                <a:lnTo>
                  <a:pt x="51" y="208"/>
                </a:lnTo>
                <a:lnTo>
                  <a:pt x="49" y="208"/>
                </a:lnTo>
                <a:lnTo>
                  <a:pt x="49" y="208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close/>
                <a:moveTo>
                  <a:pt x="35" y="222"/>
                </a:moveTo>
                <a:lnTo>
                  <a:pt x="35" y="222"/>
                </a:lnTo>
                <a:lnTo>
                  <a:pt x="37" y="222"/>
                </a:lnTo>
                <a:lnTo>
                  <a:pt x="37" y="222"/>
                </a:lnTo>
                <a:lnTo>
                  <a:pt x="35" y="222"/>
                </a:lnTo>
                <a:lnTo>
                  <a:pt x="35" y="222"/>
                </a:lnTo>
                <a:close/>
                <a:moveTo>
                  <a:pt x="149" y="111"/>
                </a:moveTo>
                <a:lnTo>
                  <a:pt x="149" y="111"/>
                </a:lnTo>
                <a:lnTo>
                  <a:pt x="149" y="111"/>
                </a:lnTo>
                <a:lnTo>
                  <a:pt x="149" y="111"/>
                </a:lnTo>
                <a:lnTo>
                  <a:pt x="148" y="111"/>
                </a:lnTo>
                <a:lnTo>
                  <a:pt x="148" y="111"/>
                </a:lnTo>
                <a:lnTo>
                  <a:pt x="148" y="111"/>
                </a:lnTo>
                <a:lnTo>
                  <a:pt x="148" y="111"/>
                </a:lnTo>
                <a:lnTo>
                  <a:pt x="149" y="111"/>
                </a:lnTo>
                <a:lnTo>
                  <a:pt x="149" y="111"/>
                </a:lnTo>
                <a:close/>
                <a:moveTo>
                  <a:pt x="217" y="365"/>
                </a:moveTo>
                <a:lnTo>
                  <a:pt x="217" y="365"/>
                </a:lnTo>
                <a:lnTo>
                  <a:pt x="217" y="367"/>
                </a:lnTo>
                <a:lnTo>
                  <a:pt x="217" y="367"/>
                </a:lnTo>
                <a:lnTo>
                  <a:pt x="217" y="367"/>
                </a:lnTo>
                <a:lnTo>
                  <a:pt x="217" y="367"/>
                </a:lnTo>
                <a:lnTo>
                  <a:pt x="217" y="367"/>
                </a:lnTo>
                <a:lnTo>
                  <a:pt x="217" y="367"/>
                </a:lnTo>
                <a:lnTo>
                  <a:pt x="217" y="365"/>
                </a:lnTo>
                <a:lnTo>
                  <a:pt x="217" y="365"/>
                </a:lnTo>
                <a:close/>
                <a:moveTo>
                  <a:pt x="48" y="206"/>
                </a:moveTo>
                <a:lnTo>
                  <a:pt x="48" y="206"/>
                </a:lnTo>
                <a:lnTo>
                  <a:pt x="48" y="206"/>
                </a:lnTo>
                <a:lnTo>
                  <a:pt x="48" y="206"/>
                </a:lnTo>
                <a:lnTo>
                  <a:pt x="48" y="206"/>
                </a:lnTo>
                <a:lnTo>
                  <a:pt x="48" y="206"/>
                </a:lnTo>
                <a:lnTo>
                  <a:pt x="47" y="206"/>
                </a:lnTo>
                <a:lnTo>
                  <a:pt x="47" y="206"/>
                </a:lnTo>
                <a:lnTo>
                  <a:pt x="48" y="206"/>
                </a:lnTo>
                <a:lnTo>
                  <a:pt x="48" y="206"/>
                </a:lnTo>
                <a:close/>
                <a:moveTo>
                  <a:pt x="202" y="201"/>
                </a:moveTo>
                <a:lnTo>
                  <a:pt x="202" y="201"/>
                </a:lnTo>
                <a:lnTo>
                  <a:pt x="202" y="201"/>
                </a:lnTo>
                <a:lnTo>
                  <a:pt x="202" y="201"/>
                </a:lnTo>
                <a:lnTo>
                  <a:pt x="202" y="201"/>
                </a:lnTo>
                <a:lnTo>
                  <a:pt x="202" y="201"/>
                </a:lnTo>
                <a:lnTo>
                  <a:pt x="202" y="201"/>
                </a:lnTo>
                <a:close/>
                <a:moveTo>
                  <a:pt x="177" y="135"/>
                </a:moveTo>
                <a:lnTo>
                  <a:pt x="177" y="135"/>
                </a:lnTo>
                <a:lnTo>
                  <a:pt x="176" y="135"/>
                </a:lnTo>
                <a:lnTo>
                  <a:pt x="176" y="135"/>
                </a:lnTo>
                <a:lnTo>
                  <a:pt x="177" y="135"/>
                </a:lnTo>
                <a:lnTo>
                  <a:pt x="177" y="135"/>
                </a:lnTo>
                <a:close/>
                <a:moveTo>
                  <a:pt x="79" y="222"/>
                </a:moveTo>
                <a:lnTo>
                  <a:pt x="79" y="222"/>
                </a:lnTo>
                <a:lnTo>
                  <a:pt x="79" y="223"/>
                </a:lnTo>
                <a:lnTo>
                  <a:pt x="79" y="223"/>
                </a:lnTo>
                <a:lnTo>
                  <a:pt x="81" y="222"/>
                </a:lnTo>
                <a:lnTo>
                  <a:pt x="81" y="222"/>
                </a:lnTo>
                <a:lnTo>
                  <a:pt x="81" y="222"/>
                </a:lnTo>
                <a:lnTo>
                  <a:pt x="81" y="222"/>
                </a:lnTo>
                <a:lnTo>
                  <a:pt x="79" y="222"/>
                </a:lnTo>
                <a:lnTo>
                  <a:pt x="79" y="222"/>
                </a:lnTo>
                <a:close/>
                <a:moveTo>
                  <a:pt x="216" y="188"/>
                </a:moveTo>
                <a:lnTo>
                  <a:pt x="216" y="188"/>
                </a:lnTo>
                <a:lnTo>
                  <a:pt x="216" y="189"/>
                </a:lnTo>
                <a:lnTo>
                  <a:pt x="216" y="189"/>
                </a:lnTo>
                <a:lnTo>
                  <a:pt x="216" y="189"/>
                </a:lnTo>
                <a:lnTo>
                  <a:pt x="216" y="188"/>
                </a:lnTo>
                <a:lnTo>
                  <a:pt x="216" y="188"/>
                </a:lnTo>
                <a:close/>
                <a:moveTo>
                  <a:pt x="160" y="157"/>
                </a:move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close/>
                <a:moveTo>
                  <a:pt x="250" y="124"/>
                </a:move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lnTo>
                  <a:pt x="250" y="124"/>
                </a:lnTo>
                <a:close/>
                <a:moveTo>
                  <a:pt x="92" y="327"/>
                </a:moveTo>
                <a:lnTo>
                  <a:pt x="92" y="327"/>
                </a:lnTo>
                <a:lnTo>
                  <a:pt x="92" y="327"/>
                </a:lnTo>
                <a:lnTo>
                  <a:pt x="92" y="327"/>
                </a:lnTo>
                <a:lnTo>
                  <a:pt x="92" y="329"/>
                </a:lnTo>
                <a:lnTo>
                  <a:pt x="92" y="329"/>
                </a:lnTo>
                <a:lnTo>
                  <a:pt x="92" y="329"/>
                </a:lnTo>
                <a:lnTo>
                  <a:pt x="92" y="329"/>
                </a:lnTo>
                <a:lnTo>
                  <a:pt x="92" y="327"/>
                </a:lnTo>
                <a:lnTo>
                  <a:pt x="92" y="327"/>
                </a:lnTo>
                <a:close/>
                <a:moveTo>
                  <a:pt x="241" y="87"/>
                </a:moveTo>
                <a:lnTo>
                  <a:pt x="241" y="87"/>
                </a:lnTo>
                <a:lnTo>
                  <a:pt x="241" y="87"/>
                </a:lnTo>
                <a:lnTo>
                  <a:pt x="241" y="87"/>
                </a:lnTo>
                <a:lnTo>
                  <a:pt x="241" y="88"/>
                </a:lnTo>
                <a:lnTo>
                  <a:pt x="241" y="88"/>
                </a:lnTo>
                <a:lnTo>
                  <a:pt x="241" y="88"/>
                </a:lnTo>
                <a:lnTo>
                  <a:pt x="241" y="88"/>
                </a:lnTo>
                <a:lnTo>
                  <a:pt x="241" y="87"/>
                </a:lnTo>
                <a:lnTo>
                  <a:pt x="241" y="87"/>
                </a:lnTo>
                <a:close/>
                <a:moveTo>
                  <a:pt x="81" y="198"/>
                </a:moveTo>
                <a:lnTo>
                  <a:pt x="81" y="198"/>
                </a:lnTo>
                <a:lnTo>
                  <a:pt x="81" y="198"/>
                </a:lnTo>
                <a:lnTo>
                  <a:pt x="81" y="198"/>
                </a:lnTo>
                <a:lnTo>
                  <a:pt x="81" y="196"/>
                </a:lnTo>
                <a:lnTo>
                  <a:pt x="81" y="196"/>
                </a:lnTo>
                <a:lnTo>
                  <a:pt x="81" y="196"/>
                </a:lnTo>
                <a:lnTo>
                  <a:pt x="81" y="196"/>
                </a:lnTo>
                <a:lnTo>
                  <a:pt x="81" y="198"/>
                </a:lnTo>
                <a:lnTo>
                  <a:pt x="81" y="198"/>
                </a:lnTo>
                <a:close/>
                <a:moveTo>
                  <a:pt x="76" y="361"/>
                </a:move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lnTo>
                  <a:pt x="76" y="36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6" name="Freeform 159"/>
          <p:cNvSpPr>
            <a:spLocks noEditPoints="1"/>
          </p:cNvSpPr>
          <p:nvPr/>
        </p:nvSpPr>
        <p:spPr bwMode="auto">
          <a:xfrm>
            <a:off x="6770256" y="1656971"/>
            <a:ext cx="65100" cy="49076"/>
          </a:xfrm>
          <a:custGeom>
            <a:avLst/>
            <a:gdLst>
              <a:gd name="T0" fmla="*/ 35 w 37"/>
              <a:gd name="T1" fmla="*/ 14 h 29"/>
              <a:gd name="T2" fmla="*/ 35 w 37"/>
              <a:gd name="T3" fmla="*/ 20 h 29"/>
              <a:gd name="T4" fmla="*/ 32 w 37"/>
              <a:gd name="T5" fmla="*/ 21 h 29"/>
              <a:gd name="T6" fmla="*/ 34 w 37"/>
              <a:gd name="T7" fmla="*/ 27 h 29"/>
              <a:gd name="T8" fmla="*/ 32 w 37"/>
              <a:gd name="T9" fmla="*/ 29 h 29"/>
              <a:gd name="T10" fmla="*/ 31 w 37"/>
              <a:gd name="T11" fmla="*/ 27 h 29"/>
              <a:gd name="T12" fmla="*/ 24 w 37"/>
              <a:gd name="T13" fmla="*/ 17 h 29"/>
              <a:gd name="T14" fmla="*/ 18 w 37"/>
              <a:gd name="T15" fmla="*/ 14 h 29"/>
              <a:gd name="T16" fmla="*/ 24 w 37"/>
              <a:gd name="T17" fmla="*/ 17 h 29"/>
              <a:gd name="T18" fmla="*/ 23 w 37"/>
              <a:gd name="T19" fmla="*/ 24 h 29"/>
              <a:gd name="T20" fmla="*/ 18 w 37"/>
              <a:gd name="T21" fmla="*/ 27 h 29"/>
              <a:gd name="T22" fmla="*/ 13 w 37"/>
              <a:gd name="T23" fmla="*/ 26 h 29"/>
              <a:gd name="T24" fmla="*/ 11 w 37"/>
              <a:gd name="T25" fmla="*/ 19 h 29"/>
              <a:gd name="T26" fmla="*/ 11 w 37"/>
              <a:gd name="T27" fmla="*/ 16 h 29"/>
              <a:gd name="T28" fmla="*/ 4 w 37"/>
              <a:gd name="T29" fmla="*/ 20 h 29"/>
              <a:gd name="T30" fmla="*/ 0 w 37"/>
              <a:gd name="T31" fmla="*/ 21 h 29"/>
              <a:gd name="T32" fmla="*/ 1 w 37"/>
              <a:gd name="T33" fmla="*/ 17 h 29"/>
              <a:gd name="T34" fmla="*/ 1 w 37"/>
              <a:gd name="T35" fmla="*/ 16 h 29"/>
              <a:gd name="T36" fmla="*/ 3 w 37"/>
              <a:gd name="T37" fmla="*/ 11 h 29"/>
              <a:gd name="T38" fmla="*/ 3 w 37"/>
              <a:gd name="T39" fmla="*/ 7 h 29"/>
              <a:gd name="T40" fmla="*/ 1 w 37"/>
              <a:gd name="T41" fmla="*/ 3 h 29"/>
              <a:gd name="T42" fmla="*/ 3 w 37"/>
              <a:gd name="T43" fmla="*/ 2 h 29"/>
              <a:gd name="T44" fmla="*/ 8 w 37"/>
              <a:gd name="T45" fmla="*/ 9 h 29"/>
              <a:gd name="T46" fmla="*/ 10 w 37"/>
              <a:gd name="T47" fmla="*/ 7 h 29"/>
              <a:gd name="T48" fmla="*/ 10 w 37"/>
              <a:gd name="T49" fmla="*/ 2 h 29"/>
              <a:gd name="T50" fmla="*/ 13 w 37"/>
              <a:gd name="T51" fmla="*/ 2 h 29"/>
              <a:gd name="T52" fmla="*/ 15 w 37"/>
              <a:gd name="T53" fmla="*/ 9 h 29"/>
              <a:gd name="T54" fmla="*/ 18 w 37"/>
              <a:gd name="T55" fmla="*/ 6 h 29"/>
              <a:gd name="T56" fmla="*/ 21 w 37"/>
              <a:gd name="T57" fmla="*/ 3 h 29"/>
              <a:gd name="T58" fmla="*/ 24 w 37"/>
              <a:gd name="T59" fmla="*/ 4 h 29"/>
              <a:gd name="T60" fmla="*/ 25 w 37"/>
              <a:gd name="T61" fmla="*/ 14 h 29"/>
              <a:gd name="T62" fmla="*/ 31 w 37"/>
              <a:gd name="T63" fmla="*/ 9 h 29"/>
              <a:gd name="T64" fmla="*/ 32 w 37"/>
              <a:gd name="T65" fmla="*/ 7 h 29"/>
              <a:gd name="T66" fmla="*/ 34 w 37"/>
              <a:gd name="T67" fmla="*/ 10 h 29"/>
              <a:gd name="T68" fmla="*/ 32 w 37"/>
              <a:gd name="T69" fmla="*/ 14 h 29"/>
              <a:gd name="T70" fmla="*/ 21 w 37"/>
              <a:gd name="T71" fmla="*/ 6 h 29"/>
              <a:gd name="T72" fmla="*/ 18 w 37"/>
              <a:gd name="T73" fmla="*/ 11 h 29"/>
              <a:gd name="T74" fmla="*/ 14 w 37"/>
              <a:gd name="T75" fmla="*/ 11 h 29"/>
              <a:gd name="T76" fmla="*/ 11 w 37"/>
              <a:gd name="T77" fmla="*/ 11 h 29"/>
              <a:gd name="T78" fmla="*/ 32 w 37"/>
              <a:gd name="T79" fmla="*/ 17 h 29"/>
              <a:gd name="T80" fmla="*/ 31 w 37"/>
              <a:gd name="T81" fmla="*/ 11 h 29"/>
              <a:gd name="T82" fmla="*/ 31 w 37"/>
              <a:gd name="T83" fmla="*/ 19 h 29"/>
              <a:gd name="T84" fmla="*/ 18 w 37"/>
              <a:gd name="T85" fmla="*/ 23 h 29"/>
              <a:gd name="T86" fmla="*/ 17 w 37"/>
              <a:gd name="T87" fmla="*/ 17 h 29"/>
              <a:gd name="T88" fmla="*/ 15 w 37"/>
              <a:gd name="T89" fmla="*/ 19 h 29"/>
              <a:gd name="T90" fmla="*/ 18 w 37"/>
              <a:gd name="T91" fmla="*/ 23 h 29"/>
              <a:gd name="T92" fmla="*/ 23 w 37"/>
              <a:gd name="T93" fmla="*/ 20 h 29"/>
              <a:gd name="T94" fmla="*/ 21 w 37"/>
              <a:gd name="T95" fmla="*/ 23 h 29"/>
              <a:gd name="T96" fmla="*/ 7 w 37"/>
              <a:gd name="T97" fmla="*/ 11 h 29"/>
              <a:gd name="T98" fmla="*/ 5 w 37"/>
              <a:gd name="T99" fmla="*/ 1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7" h="29">
                <a:moveTo>
                  <a:pt x="32" y="14"/>
                </a:moveTo>
                <a:lnTo>
                  <a:pt x="32" y="14"/>
                </a:lnTo>
                <a:lnTo>
                  <a:pt x="35" y="14"/>
                </a:lnTo>
                <a:lnTo>
                  <a:pt x="35" y="14"/>
                </a:lnTo>
                <a:lnTo>
                  <a:pt x="37" y="14"/>
                </a:lnTo>
                <a:lnTo>
                  <a:pt x="37" y="16"/>
                </a:lnTo>
                <a:lnTo>
                  <a:pt x="37" y="16"/>
                </a:lnTo>
                <a:lnTo>
                  <a:pt x="35" y="20"/>
                </a:lnTo>
                <a:lnTo>
                  <a:pt x="35" y="20"/>
                </a:lnTo>
                <a:lnTo>
                  <a:pt x="34" y="21"/>
                </a:lnTo>
                <a:lnTo>
                  <a:pt x="34" y="21"/>
                </a:lnTo>
                <a:lnTo>
                  <a:pt x="32" y="21"/>
                </a:lnTo>
                <a:lnTo>
                  <a:pt x="32" y="21"/>
                </a:lnTo>
                <a:lnTo>
                  <a:pt x="34" y="24"/>
                </a:lnTo>
                <a:lnTo>
                  <a:pt x="34" y="24"/>
                </a:lnTo>
                <a:lnTo>
                  <a:pt x="34" y="27"/>
                </a:lnTo>
                <a:lnTo>
                  <a:pt x="34" y="27"/>
                </a:lnTo>
                <a:lnTo>
                  <a:pt x="34" y="29"/>
                </a:lnTo>
                <a:lnTo>
                  <a:pt x="34" y="29"/>
                </a:lnTo>
                <a:lnTo>
                  <a:pt x="32" y="29"/>
                </a:lnTo>
                <a:lnTo>
                  <a:pt x="32" y="29"/>
                </a:lnTo>
                <a:lnTo>
                  <a:pt x="31" y="29"/>
                </a:lnTo>
                <a:lnTo>
                  <a:pt x="31" y="29"/>
                </a:lnTo>
                <a:lnTo>
                  <a:pt x="31" y="27"/>
                </a:lnTo>
                <a:lnTo>
                  <a:pt x="31" y="27"/>
                </a:lnTo>
                <a:lnTo>
                  <a:pt x="28" y="21"/>
                </a:lnTo>
                <a:lnTo>
                  <a:pt x="24" y="17"/>
                </a:lnTo>
                <a:lnTo>
                  <a:pt x="24" y="17"/>
                </a:lnTo>
                <a:lnTo>
                  <a:pt x="21" y="16"/>
                </a:lnTo>
                <a:lnTo>
                  <a:pt x="20" y="14"/>
                </a:lnTo>
                <a:lnTo>
                  <a:pt x="20" y="14"/>
                </a:lnTo>
                <a:lnTo>
                  <a:pt x="18" y="14"/>
                </a:lnTo>
                <a:lnTo>
                  <a:pt x="18" y="14"/>
                </a:lnTo>
                <a:lnTo>
                  <a:pt x="21" y="16"/>
                </a:lnTo>
                <a:lnTo>
                  <a:pt x="21" y="16"/>
                </a:lnTo>
                <a:lnTo>
                  <a:pt x="24" y="17"/>
                </a:lnTo>
                <a:lnTo>
                  <a:pt x="25" y="20"/>
                </a:lnTo>
                <a:lnTo>
                  <a:pt x="25" y="20"/>
                </a:lnTo>
                <a:lnTo>
                  <a:pt x="23" y="24"/>
                </a:lnTo>
                <a:lnTo>
                  <a:pt x="23" y="24"/>
                </a:lnTo>
                <a:lnTo>
                  <a:pt x="21" y="26"/>
                </a:lnTo>
                <a:lnTo>
                  <a:pt x="20" y="27"/>
                </a:lnTo>
                <a:lnTo>
                  <a:pt x="20" y="27"/>
                </a:lnTo>
                <a:lnTo>
                  <a:pt x="18" y="27"/>
                </a:lnTo>
                <a:lnTo>
                  <a:pt x="18" y="27"/>
                </a:lnTo>
                <a:lnTo>
                  <a:pt x="15" y="27"/>
                </a:lnTo>
                <a:lnTo>
                  <a:pt x="13" y="26"/>
                </a:lnTo>
                <a:lnTo>
                  <a:pt x="13" y="26"/>
                </a:lnTo>
                <a:lnTo>
                  <a:pt x="11" y="24"/>
                </a:lnTo>
                <a:lnTo>
                  <a:pt x="11" y="21"/>
                </a:lnTo>
                <a:lnTo>
                  <a:pt x="11" y="21"/>
                </a:lnTo>
                <a:lnTo>
                  <a:pt x="11" y="19"/>
                </a:lnTo>
                <a:lnTo>
                  <a:pt x="11" y="19"/>
                </a:lnTo>
                <a:lnTo>
                  <a:pt x="11" y="16"/>
                </a:lnTo>
                <a:lnTo>
                  <a:pt x="11" y="16"/>
                </a:lnTo>
                <a:lnTo>
                  <a:pt x="11" y="16"/>
                </a:lnTo>
                <a:lnTo>
                  <a:pt x="11" y="16"/>
                </a:lnTo>
                <a:lnTo>
                  <a:pt x="5" y="19"/>
                </a:lnTo>
                <a:lnTo>
                  <a:pt x="5" y="19"/>
                </a:lnTo>
                <a:lnTo>
                  <a:pt x="4" y="20"/>
                </a:lnTo>
                <a:lnTo>
                  <a:pt x="4" y="20"/>
                </a:lnTo>
                <a:lnTo>
                  <a:pt x="3" y="21"/>
                </a:lnTo>
                <a:lnTo>
                  <a:pt x="3" y="21"/>
                </a:lnTo>
                <a:lnTo>
                  <a:pt x="0" y="21"/>
                </a:lnTo>
                <a:lnTo>
                  <a:pt x="0" y="19"/>
                </a:lnTo>
                <a:lnTo>
                  <a:pt x="0" y="19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1" y="16"/>
                </a:lnTo>
                <a:lnTo>
                  <a:pt x="1" y="16"/>
                </a:lnTo>
                <a:lnTo>
                  <a:pt x="3" y="14"/>
                </a:lnTo>
                <a:lnTo>
                  <a:pt x="3" y="14"/>
                </a:lnTo>
                <a:lnTo>
                  <a:pt x="1" y="13"/>
                </a:lnTo>
                <a:lnTo>
                  <a:pt x="3" y="11"/>
                </a:lnTo>
                <a:lnTo>
                  <a:pt x="3" y="11"/>
                </a:lnTo>
                <a:lnTo>
                  <a:pt x="3" y="10"/>
                </a:lnTo>
                <a:lnTo>
                  <a:pt x="3" y="10"/>
                </a:lnTo>
                <a:lnTo>
                  <a:pt x="3" y="7"/>
                </a:lnTo>
                <a:lnTo>
                  <a:pt x="3" y="7"/>
                </a:lnTo>
                <a:lnTo>
                  <a:pt x="1" y="3"/>
                </a:lnTo>
                <a:lnTo>
                  <a:pt x="1" y="3"/>
                </a:lnTo>
                <a:lnTo>
                  <a:pt x="1" y="3"/>
                </a:lnTo>
                <a:lnTo>
                  <a:pt x="1" y="3"/>
                </a:lnTo>
                <a:lnTo>
                  <a:pt x="1" y="2"/>
                </a:lnTo>
                <a:lnTo>
                  <a:pt x="1" y="2"/>
                </a:lnTo>
                <a:lnTo>
                  <a:pt x="3" y="2"/>
                </a:lnTo>
                <a:lnTo>
                  <a:pt x="3" y="2"/>
                </a:lnTo>
                <a:lnTo>
                  <a:pt x="5" y="6"/>
                </a:lnTo>
                <a:lnTo>
                  <a:pt x="5" y="6"/>
                </a:lnTo>
                <a:lnTo>
                  <a:pt x="8" y="9"/>
                </a:lnTo>
                <a:lnTo>
                  <a:pt x="8" y="9"/>
                </a:lnTo>
                <a:lnTo>
                  <a:pt x="10" y="10"/>
                </a:lnTo>
                <a:lnTo>
                  <a:pt x="10" y="10"/>
                </a:lnTo>
                <a:lnTo>
                  <a:pt x="10" y="7"/>
                </a:lnTo>
                <a:lnTo>
                  <a:pt x="10" y="7"/>
                </a:lnTo>
                <a:lnTo>
                  <a:pt x="10" y="3"/>
                </a:lnTo>
                <a:lnTo>
                  <a:pt x="10" y="3"/>
                </a:lnTo>
                <a:lnTo>
                  <a:pt x="10" y="2"/>
                </a:lnTo>
                <a:lnTo>
                  <a:pt x="10" y="2"/>
                </a:lnTo>
                <a:lnTo>
                  <a:pt x="11" y="0"/>
                </a:lnTo>
                <a:lnTo>
                  <a:pt x="13" y="2"/>
                </a:lnTo>
                <a:lnTo>
                  <a:pt x="13" y="2"/>
                </a:lnTo>
                <a:lnTo>
                  <a:pt x="14" y="3"/>
                </a:lnTo>
                <a:lnTo>
                  <a:pt x="14" y="3"/>
                </a:lnTo>
                <a:lnTo>
                  <a:pt x="15" y="9"/>
                </a:lnTo>
                <a:lnTo>
                  <a:pt x="15" y="9"/>
                </a:lnTo>
                <a:lnTo>
                  <a:pt x="17" y="10"/>
                </a:lnTo>
                <a:lnTo>
                  <a:pt x="17" y="10"/>
                </a:lnTo>
                <a:lnTo>
                  <a:pt x="18" y="6"/>
                </a:lnTo>
                <a:lnTo>
                  <a:pt x="18" y="6"/>
                </a:lnTo>
                <a:lnTo>
                  <a:pt x="20" y="3"/>
                </a:lnTo>
                <a:lnTo>
                  <a:pt x="20" y="3"/>
                </a:lnTo>
                <a:lnTo>
                  <a:pt x="21" y="3"/>
                </a:lnTo>
                <a:lnTo>
                  <a:pt x="21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4" y="4"/>
                </a:lnTo>
                <a:lnTo>
                  <a:pt x="24" y="4"/>
                </a:lnTo>
                <a:lnTo>
                  <a:pt x="25" y="13"/>
                </a:lnTo>
                <a:lnTo>
                  <a:pt x="25" y="13"/>
                </a:lnTo>
                <a:lnTo>
                  <a:pt x="25" y="14"/>
                </a:lnTo>
                <a:lnTo>
                  <a:pt x="25" y="14"/>
                </a:lnTo>
                <a:lnTo>
                  <a:pt x="27" y="13"/>
                </a:lnTo>
                <a:lnTo>
                  <a:pt x="27" y="13"/>
                </a:lnTo>
                <a:lnTo>
                  <a:pt x="31" y="9"/>
                </a:lnTo>
                <a:lnTo>
                  <a:pt x="31" y="9"/>
                </a:lnTo>
                <a:lnTo>
                  <a:pt x="31" y="7"/>
                </a:lnTo>
                <a:lnTo>
                  <a:pt x="31" y="7"/>
                </a:lnTo>
                <a:lnTo>
                  <a:pt x="32" y="7"/>
                </a:lnTo>
                <a:lnTo>
                  <a:pt x="34" y="9"/>
                </a:lnTo>
                <a:lnTo>
                  <a:pt x="34" y="9"/>
                </a:lnTo>
                <a:lnTo>
                  <a:pt x="34" y="10"/>
                </a:lnTo>
                <a:lnTo>
                  <a:pt x="34" y="10"/>
                </a:lnTo>
                <a:lnTo>
                  <a:pt x="32" y="14"/>
                </a:lnTo>
                <a:lnTo>
                  <a:pt x="32" y="14"/>
                </a:lnTo>
                <a:lnTo>
                  <a:pt x="32" y="14"/>
                </a:lnTo>
                <a:lnTo>
                  <a:pt x="32" y="14"/>
                </a:lnTo>
                <a:close/>
                <a:moveTo>
                  <a:pt x="24" y="13"/>
                </a:moveTo>
                <a:lnTo>
                  <a:pt x="24" y="13"/>
                </a:lnTo>
                <a:lnTo>
                  <a:pt x="21" y="6"/>
                </a:lnTo>
                <a:lnTo>
                  <a:pt x="21" y="6"/>
                </a:lnTo>
                <a:lnTo>
                  <a:pt x="21" y="6"/>
                </a:lnTo>
                <a:lnTo>
                  <a:pt x="21" y="6"/>
                </a:lnTo>
                <a:lnTo>
                  <a:pt x="18" y="11"/>
                </a:lnTo>
                <a:lnTo>
                  <a:pt x="18" y="11"/>
                </a:lnTo>
                <a:lnTo>
                  <a:pt x="24" y="13"/>
                </a:lnTo>
                <a:lnTo>
                  <a:pt x="24" y="13"/>
                </a:lnTo>
                <a:close/>
                <a:moveTo>
                  <a:pt x="14" y="11"/>
                </a:moveTo>
                <a:lnTo>
                  <a:pt x="14" y="11"/>
                </a:lnTo>
                <a:lnTo>
                  <a:pt x="13" y="4"/>
                </a:lnTo>
                <a:lnTo>
                  <a:pt x="13" y="4"/>
                </a:lnTo>
                <a:lnTo>
                  <a:pt x="11" y="11"/>
                </a:lnTo>
                <a:lnTo>
                  <a:pt x="11" y="11"/>
                </a:lnTo>
                <a:lnTo>
                  <a:pt x="14" y="11"/>
                </a:lnTo>
                <a:lnTo>
                  <a:pt x="14" y="11"/>
                </a:lnTo>
                <a:close/>
                <a:moveTo>
                  <a:pt x="32" y="17"/>
                </a:moveTo>
                <a:lnTo>
                  <a:pt x="32" y="17"/>
                </a:lnTo>
                <a:lnTo>
                  <a:pt x="31" y="16"/>
                </a:lnTo>
                <a:lnTo>
                  <a:pt x="31" y="13"/>
                </a:lnTo>
                <a:lnTo>
                  <a:pt x="31" y="13"/>
                </a:lnTo>
                <a:lnTo>
                  <a:pt x="31" y="11"/>
                </a:lnTo>
                <a:lnTo>
                  <a:pt x="31" y="11"/>
                </a:lnTo>
                <a:lnTo>
                  <a:pt x="28" y="16"/>
                </a:lnTo>
                <a:lnTo>
                  <a:pt x="28" y="16"/>
                </a:lnTo>
                <a:lnTo>
                  <a:pt x="31" y="19"/>
                </a:lnTo>
                <a:lnTo>
                  <a:pt x="31" y="19"/>
                </a:lnTo>
                <a:lnTo>
                  <a:pt x="32" y="17"/>
                </a:lnTo>
                <a:lnTo>
                  <a:pt x="32" y="17"/>
                </a:lnTo>
                <a:close/>
                <a:moveTo>
                  <a:pt x="18" y="23"/>
                </a:moveTo>
                <a:lnTo>
                  <a:pt x="18" y="23"/>
                </a:lnTo>
                <a:lnTo>
                  <a:pt x="17" y="20"/>
                </a:lnTo>
                <a:lnTo>
                  <a:pt x="17" y="20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5" y="19"/>
                </a:lnTo>
                <a:lnTo>
                  <a:pt x="15" y="19"/>
                </a:lnTo>
                <a:lnTo>
                  <a:pt x="15" y="20"/>
                </a:lnTo>
                <a:lnTo>
                  <a:pt x="17" y="23"/>
                </a:lnTo>
                <a:lnTo>
                  <a:pt x="17" y="23"/>
                </a:lnTo>
                <a:lnTo>
                  <a:pt x="18" y="23"/>
                </a:lnTo>
                <a:lnTo>
                  <a:pt x="18" y="23"/>
                </a:lnTo>
                <a:close/>
                <a:moveTo>
                  <a:pt x="21" y="23"/>
                </a:moveTo>
                <a:lnTo>
                  <a:pt x="21" y="23"/>
                </a:lnTo>
                <a:lnTo>
                  <a:pt x="23" y="20"/>
                </a:lnTo>
                <a:lnTo>
                  <a:pt x="23" y="19"/>
                </a:lnTo>
                <a:lnTo>
                  <a:pt x="23" y="19"/>
                </a:lnTo>
                <a:lnTo>
                  <a:pt x="21" y="23"/>
                </a:lnTo>
                <a:lnTo>
                  <a:pt x="21" y="23"/>
                </a:lnTo>
                <a:close/>
                <a:moveTo>
                  <a:pt x="7" y="11"/>
                </a:moveTo>
                <a:lnTo>
                  <a:pt x="7" y="11"/>
                </a:lnTo>
                <a:lnTo>
                  <a:pt x="7" y="11"/>
                </a:lnTo>
                <a:lnTo>
                  <a:pt x="7" y="11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lnTo>
                  <a:pt x="7" y="11"/>
                </a:lnTo>
                <a:lnTo>
                  <a:pt x="7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7" name="Freeform 160"/>
          <p:cNvSpPr>
            <a:spLocks noEditPoints="1"/>
          </p:cNvSpPr>
          <p:nvPr/>
        </p:nvSpPr>
        <p:spPr bwMode="auto">
          <a:xfrm>
            <a:off x="6849431" y="1685739"/>
            <a:ext cx="59821" cy="50767"/>
          </a:xfrm>
          <a:custGeom>
            <a:avLst/>
            <a:gdLst>
              <a:gd name="T0" fmla="*/ 30 w 34"/>
              <a:gd name="T1" fmla="*/ 26 h 30"/>
              <a:gd name="T2" fmla="*/ 30 w 34"/>
              <a:gd name="T3" fmla="*/ 29 h 30"/>
              <a:gd name="T4" fmla="*/ 29 w 34"/>
              <a:gd name="T5" fmla="*/ 29 h 30"/>
              <a:gd name="T6" fmla="*/ 27 w 34"/>
              <a:gd name="T7" fmla="*/ 23 h 30"/>
              <a:gd name="T8" fmla="*/ 26 w 34"/>
              <a:gd name="T9" fmla="*/ 17 h 30"/>
              <a:gd name="T10" fmla="*/ 20 w 34"/>
              <a:gd name="T11" fmla="*/ 13 h 30"/>
              <a:gd name="T12" fmla="*/ 20 w 34"/>
              <a:gd name="T13" fmla="*/ 14 h 30"/>
              <a:gd name="T14" fmla="*/ 20 w 34"/>
              <a:gd name="T15" fmla="*/ 21 h 30"/>
              <a:gd name="T16" fmla="*/ 19 w 34"/>
              <a:gd name="T17" fmla="*/ 24 h 30"/>
              <a:gd name="T18" fmla="*/ 14 w 34"/>
              <a:gd name="T19" fmla="*/ 24 h 30"/>
              <a:gd name="T20" fmla="*/ 10 w 34"/>
              <a:gd name="T21" fmla="*/ 21 h 30"/>
              <a:gd name="T22" fmla="*/ 9 w 34"/>
              <a:gd name="T23" fmla="*/ 17 h 30"/>
              <a:gd name="T24" fmla="*/ 10 w 34"/>
              <a:gd name="T25" fmla="*/ 12 h 30"/>
              <a:gd name="T26" fmla="*/ 9 w 34"/>
              <a:gd name="T27" fmla="*/ 13 h 30"/>
              <a:gd name="T28" fmla="*/ 6 w 34"/>
              <a:gd name="T29" fmla="*/ 14 h 30"/>
              <a:gd name="T30" fmla="*/ 5 w 34"/>
              <a:gd name="T31" fmla="*/ 16 h 30"/>
              <a:gd name="T32" fmla="*/ 0 w 34"/>
              <a:gd name="T33" fmla="*/ 16 h 30"/>
              <a:gd name="T34" fmla="*/ 2 w 34"/>
              <a:gd name="T35" fmla="*/ 13 h 30"/>
              <a:gd name="T36" fmla="*/ 5 w 34"/>
              <a:gd name="T37" fmla="*/ 12 h 30"/>
              <a:gd name="T38" fmla="*/ 6 w 34"/>
              <a:gd name="T39" fmla="*/ 0 h 30"/>
              <a:gd name="T40" fmla="*/ 6 w 34"/>
              <a:gd name="T41" fmla="*/ 0 h 30"/>
              <a:gd name="T42" fmla="*/ 9 w 34"/>
              <a:gd name="T43" fmla="*/ 0 h 30"/>
              <a:gd name="T44" fmla="*/ 10 w 34"/>
              <a:gd name="T45" fmla="*/ 6 h 30"/>
              <a:gd name="T46" fmla="*/ 12 w 34"/>
              <a:gd name="T47" fmla="*/ 9 h 30"/>
              <a:gd name="T48" fmla="*/ 14 w 34"/>
              <a:gd name="T49" fmla="*/ 7 h 30"/>
              <a:gd name="T50" fmla="*/ 17 w 34"/>
              <a:gd name="T51" fmla="*/ 3 h 30"/>
              <a:gd name="T52" fmla="*/ 20 w 34"/>
              <a:gd name="T53" fmla="*/ 3 h 30"/>
              <a:gd name="T54" fmla="*/ 20 w 34"/>
              <a:gd name="T55" fmla="*/ 4 h 30"/>
              <a:gd name="T56" fmla="*/ 20 w 34"/>
              <a:gd name="T57" fmla="*/ 9 h 30"/>
              <a:gd name="T58" fmla="*/ 22 w 34"/>
              <a:gd name="T59" fmla="*/ 10 h 30"/>
              <a:gd name="T60" fmla="*/ 23 w 34"/>
              <a:gd name="T61" fmla="*/ 9 h 30"/>
              <a:gd name="T62" fmla="*/ 27 w 34"/>
              <a:gd name="T63" fmla="*/ 7 h 30"/>
              <a:gd name="T64" fmla="*/ 27 w 34"/>
              <a:gd name="T65" fmla="*/ 12 h 30"/>
              <a:gd name="T66" fmla="*/ 27 w 34"/>
              <a:gd name="T67" fmla="*/ 13 h 30"/>
              <a:gd name="T68" fmla="*/ 32 w 34"/>
              <a:gd name="T69" fmla="*/ 12 h 30"/>
              <a:gd name="T70" fmla="*/ 33 w 34"/>
              <a:gd name="T71" fmla="*/ 13 h 30"/>
              <a:gd name="T72" fmla="*/ 34 w 34"/>
              <a:gd name="T73" fmla="*/ 20 h 30"/>
              <a:gd name="T74" fmla="*/ 30 w 34"/>
              <a:gd name="T75" fmla="*/ 21 h 30"/>
              <a:gd name="T76" fmla="*/ 30 w 34"/>
              <a:gd name="T77" fmla="*/ 21 h 30"/>
              <a:gd name="T78" fmla="*/ 27 w 34"/>
              <a:gd name="T79" fmla="*/ 14 h 30"/>
              <a:gd name="T80" fmla="*/ 29 w 34"/>
              <a:gd name="T81" fmla="*/ 19 h 30"/>
              <a:gd name="T82" fmla="*/ 7 w 34"/>
              <a:gd name="T83" fmla="*/ 4 h 30"/>
              <a:gd name="T84" fmla="*/ 7 w 34"/>
              <a:gd name="T85" fmla="*/ 9 h 30"/>
              <a:gd name="T86" fmla="*/ 9 w 34"/>
              <a:gd name="T87" fmla="*/ 9 h 30"/>
              <a:gd name="T88" fmla="*/ 19 w 34"/>
              <a:gd name="T89" fmla="*/ 9 h 30"/>
              <a:gd name="T90" fmla="*/ 17 w 34"/>
              <a:gd name="T91" fmla="*/ 6 h 30"/>
              <a:gd name="T92" fmla="*/ 19 w 34"/>
              <a:gd name="T93" fmla="*/ 9 h 30"/>
              <a:gd name="T94" fmla="*/ 12 w 34"/>
              <a:gd name="T95" fmla="*/ 20 h 30"/>
              <a:gd name="T96" fmla="*/ 13 w 34"/>
              <a:gd name="T97" fmla="*/ 16 h 30"/>
              <a:gd name="T98" fmla="*/ 12 w 34"/>
              <a:gd name="T99" fmla="*/ 20 h 30"/>
              <a:gd name="T100" fmla="*/ 17 w 34"/>
              <a:gd name="T101" fmla="*/ 19 h 30"/>
              <a:gd name="T102" fmla="*/ 17 w 34"/>
              <a:gd name="T103" fmla="*/ 16 h 30"/>
              <a:gd name="T104" fmla="*/ 16 w 34"/>
              <a:gd name="T105" fmla="*/ 17 h 30"/>
              <a:gd name="T106" fmla="*/ 17 w 34"/>
              <a:gd name="T107" fmla="*/ 19 h 30"/>
              <a:gd name="T108" fmla="*/ 24 w 34"/>
              <a:gd name="T109" fmla="*/ 13 h 30"/>
              <a:gd name="T110" fmla="*/ 26 w 34"/>
              <a:gd name="T111" fmla="*/ 10 h 30"/>
              <a:gd name="T112" fmla="*/ 23 w 34"/>
              <a:gd name="T113" fmla="*/ 12 h 30"/>
              <a:gd name="T114" fmla="*/ 14 w 34"/>
              <a:gd name="T115" fmla="*/ 19 h 30"/>
              <a:gd name="T116" fmla="*/ 16 w 34"/>
              <a:gd name="T117" fmla="*/ 20 h 30"/>
              <a:gd name="T118" fmla="*/ 14 w 34"/>
              <a:gd name="T119" fmla="*/ 19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4" h="30">
                <a:moveTo>
                  <a:pt x="30" y="21"/>
                </a:moveTo>
                <a:lnTo>
                  <a:pt x="30" y="21"/>
                </a:lnTo>
                <a:lnTo>
                  <a:pt x="30" y="26"/>
                </a:lnTo>
                <a:lnTo>
                  <a:pt x="30" y="26"/>
                </a:lnTo>
                <a:lnTo>
                  <a:pt x="30" y="29"/>
                </a:lnTo>
                <a:lnTo>
                  <a:pt x="30" y="29"/>
                </a:lnTo>
                <a:lnTo>
                  <a:pt x="30" y="30"/>
                </a:lnTo>
                <a:lnTo>
                  <a:pt x="30" y="30"/>
                </a:lnTo>
                <a:lnTo>
                  <a:pt x="29" y="29"/>
                </a:lnTo>
                <a:lnTo>
                  <a:pt x="29" y="29"/>
                </a:lnTo>
                <a:lnTo>
                  <a:pt x="27" y="23"/>
                </a:lnTo>
                <a:lnTo>
                  <a:pt x="27" y="23"/>
                </a:lnTo>
                <a:lnTo>
                  <a:pt x="27" y="20"/>
                </a:lnTo>
                <a:lnTo>
                  <a:pt x="26" y="17"/>
                </a:lnTo>
                <a:lnTo>
                  <a:pt x="26" y="17"/>
                </a:lnTo>
                <a:lnTo>
                  <a:pt x="22" y="13"/>
                </a:lnTo>
                <a:lnTo>
                  <a:pt x="22" y="13"/>
                </a:lnTo>
                <a:lnTo>
                  <a:pt x="20" y="13"/>
                </a:lnTo>
                <a:lnTo>
                  <a:pt x="20" y="13"/>
                </a:lnTo>
                <a:lnTo>
                  <a:pt x="20" y="14"/>
                </a:lnTo>
                <a:lnTo>
                  <a:pt x="20" y="14"/>
                </a:lnTo>
                <a:lnTo>
                  <a:pt x="22" y="17"/>
                </a:lnTo>
                <a:lnTo>
                  <a:pt x="20" y="21"/>
                </a:lnTo>
                <a:lnTo>
                  <a:pt x="20" y="21"/>
                </a:lnTo>
                <a:lnTo>
                  <a:pt x="20" y="23"/>
                </a:lnTo>
                <a:lnTo>
                  <a:pt x="20" y="23"/>
                </a:lnTo>
                <a:lnTo>
                  <a:pt x="19" y="24"/>
                </a:lnTo>
                <a:lnTo>
                  <a:pt x="17" y="24"/>
                </a:lnTo>
                <a:lnTo>
                  <a:pt x="17" y="24"/>
                </a:lnTo>
                <a:lnTo>
                  <a:pt x="14" y="24"/>
                </a:lnTo>
                <a:lnTo>
                  <a:pt x="14" y="24"/>
                </a:lnTo>
                <a:lnTo>
                  <a:pt x="13" y="23"/>
                </a:lnTo>
                <a:lnTo>
                  <a:pt x="10" y="21"/>
                </a:lnTo>
                <a:lnTo>
                  <a:pt x="10" y="20"/>
                </a:lnTo>
                <a:lnTo>
                  <a:pt x="9" y="17"/>
                </a:lnTo>
                <a:lnTo>
                  <a:pt x="9" y="17"/>
                </a:lnTo>
                <a:lnTo>
                  <a:pt x="10" y="13"/>
                </a:lnTo>
                <a:lnTo>
                  <a:pt x="10" y="13"/>
                </a:lnTo>
                <a:lnTo>
                  <a:pt x="10" y="12"/>
                </a:lnTo>
                <a:lnTo>
                  <a:pt x="10" y="12"/>
                </a:lnTo>
                <a:lnTo>
                  <a:pt x="9" y="13"/>
                </a:lnTo>
                <a:lnTo>
                  <a:pt x="9" y="13"/>
                </a:lnTo>
                <a:lnTo>
                  <a:pt x="7" y="14"/>
                </a:lnTo>
                <a:lnTo>
                  <a:pt x="6" y="14"/>
                </a:lnTo>
                <a:lnTo>
                  <a:pt x="6" y="14"/>
                </a:lnTo>
                <a:lnTo>
                  <a:pt x="5" y="16"/>
                </a:lnTo>
                <a:lnTo>
                  <a:pt x="5" y="16"/>
                </a:lnTo>
                <a:lnTo>
                  <a:pt x="5" y="16"/>
                </a:lnTo>
                <a:lnTo>
                  <a:pt x="2" y="16"/>
                </a:lnTo>
                <a:lnTo>
                  <a:pt x="2" y="16"/>
                </a:lnTo>
                <a:lnTo>
                  <a:pt x="0" y="16"/>
                </a:lnTo>
                <a:lnTo>
                  <a:pt x="0" y="13"/>
                </a:lnTo>
                <a:lnTo>
                  <a:pt x="0" y="13"/>
                </a:lnTo>
                <a:lnTo>
                  <a:pt x="2" y="13"/>
                </a:lnTo>
                <a:lnTo>
                  <a:pt x="2" y="13"/>
                </a:lnTo>
                <a:lnTo>
                  <a:pt x="5" y="12"/>
                </a:lnTo>
                <a:lnTo>
                  <a:pt x="5" y="12"/>
                </a:lnTo>
                <a:lnTo>
                  <a:pt x="5" y="4"/>
                </a:lnTo>
                <a:lnTo>
                  <a:pt x="5" y="4"/>
                </a:lnTo>
                <a:lnTo>
                  <a:pt x="6" y="0"/>
                </a:lnTo>
                <a:lnTo>
                  <a:pt x="6" y="0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9" y="0"/>
                </a:lnTo>
                <a:lnTo>
                  <a:pt x="9" y="0"/>
                </a:lnTo>
                <a:lnTo>
                  <a:pt x="10" y="3"/>
                </a:lnTo>
                <a:lnTo>
                  <a:pt x="10" y="3"/>
                </a:lnTo>
                <a:lnTo>
                  <a:pt x="10" y="6"/>
                </a:lnTo>
                <a:lnTo>
                  <a:pt x="10" y="6"/>
                </a:lnTo>
                <a:lnTo>
                  <a:pt x="12" y="9"/>
                </a:lnTo>
                <a:lnTo>
                  <a:pt x="12" y="9"/>
                </a:lnTo>
                <a:lnTo>
                  <a:pt x="13" y="9"/>
                </a:lnTo>
                <a:lnTo>
                  <a:pt x="14" y="7"/>
                </a:lnTo>
                <a:lnTo>
                  <a:pt x="14" y="7"/>
                </a:lnTo>
                <a:lnTo>
                  <a:pt x="17" y="3"/>
                </a:lnTo>
                <a:lnTo>
                  <a:pt x="17" y="3"/>
                </a:lnTo>
                <a:lnTo>
                  <a:pt x="17" y="3"/>
                </a:lnTo>
                <a:lnTo>
                  <a:pt x="17" y="3"/>
                </a:lnTo>
                <a:lnTo>
                  <a:pt x="19" y="3"/>
                </a:lnTo>
                <a:lnTo>
                  <a:pt x="20" y="3"/>
                </a:lnTo>
                <a:lnTo>
                  <a:pt x="20" y="3"/>
                </a:lnTo>
                <a:lnTo>
                  <a:pt x="20" y="4"/>
                </a:lnTo>
                <a:lnTo>
                  <a:pt x="20" y="4"/>
                </a:lnTo>
                <a:lnTo>
                  <a:pt x="20" y="9"/>
                </a:lnTo>
                <a:lnTo>
                  <a:pt x="20" y="9"/>
                </a:lnTo>
                <a:lnTo>
                  <a:pt x="20" y="9"/>
                </a:lnTo>
                <a:lnTo>
                  <a:pt x="20" y="9"/>
                </a:lnTo>
                <a:lnTo>
                  <a:pt x="22" y="10"/>
                </a:lnTo>
                <a:lnTo>
                  <a:pt x="22" y="10"/>
                </a:lnTo>
                <a:lnTo>
                  <a:pt x="22" y="10"/>
                </a:lnTo>
                <a:lnTo>
                  <a:pt x="23" y="9"/>
                </a:lnTo>
                <a:lnTo>
                  <a:pt x="23" y="9"/>
                </a:lnTo>
                <a:lnTo>
                  <a:pt x="24" y="7"/>
                </a:lnTo>
                <a:lnTo>
                  <a:pt x="24" y="7"/>
                </a:lnTo>
                <a:lnTo>
                  <a:pt x="27" y="7"/>
                </a:lnTo>
                <a:lnTo>
                  <a:pt x="27" y="9"/>
                </a:lnTo>
                <a:lnTo>
                  <a:pt x="27" y="9"/>
                </a:lnTo>
                <a:lnTo>
                  <a:pt x="27" y="12"/>
                </a:lnTo>
                <a:lnTo>
                  <a:pt x="27" y="12"/>
                </a:lnTo>
                <a:lnTo>
                  <a:pt x="27" y="13"/>
                </a:lnTo>
                <a:lnTo>
                  <a:pt x="27" y="13"/>
                </a:lnTo>
                <a:lnTo>
                  <a:pt x="29" y="13"/>
                </a:lnTo>
                <a:lnTo>
                  <a:pt x="29" y="13"/>
                </a:lnTo>
                <a:lnTo>
                  <a:pt x="32" y="12"/>
                </a:lnTo>
                <a:lnTo>
                  <a:pt x="32" y="12"/>
                </a:lnTo>
                <a:lnTo>
                  <a:pt x="33" y="13"/>
                </a:lnTo>
                <a:lnTo>
                  <a:pt x="33" y="13"/>
                </a:lnTo>
                <a:lnTo>
                  <a:pt x="34" y="16"/>
                </a:lnTo>
                <a:lnTo>
                  <a:pt x="34" y="16"/>
                </a:lnTo>
                <a:lnTo>
                  <a:pt x="34" y="20"/>
                </a:lnTo>
                <a:lnTo>
                  <a:pt x="34" y="20"/>
                </a:lnTo>
                <a:lnTo>
                  <a:pt x="33" y="21"/>
                </a:lnTo>
                <a:lnTo>
                  <a:pt x="30" y="21"/>
                </a:lnTo>
                <a:lnTo>
                  <a:pt x="30" y="21"/>
                </a:lnTo>
                <a:lnTo>
                  <a:pt x="30" y="21"/>
                </a:lnTo>
                <a:lnTo>
                  <a:pt x="30" y="21"/>
                </a:lnTo>
                <a:close/>
                <a:moveTo>
                  <a:pt x="32" y="14"/>
                </a:moveTo>
                <a:lnTo>
                  <a:pt x="32" y="14"/>
                </a:lnTo>
                <a:lnTo>
                  <a:pt x="27" y="14"/>
                </a:lnTo>
                <a:lnTo>
                  <a:pt x="27" y="14"/>
                </a:lnTo>
                <a:lnTo>
                  <a:pt x="29" y="19"/>
                </a:lnTo>
                <a:lnTo>
                  <a:pt x="29" y="19"/>
                </a:lnTo>
                <a:lnTo>
                  <a:pt x="32" y="14"/>
                </a:lnTo>
                <a:lnTo>
                  <a:pt x="32" y="14"/>
                </a:lnTo>
                <a:close/>
                <a:moveTo>
                  <a:pt x="7" y="4"/>
                </a:moveTo>
                <a:lnTo>
                  <a:pt x="7" y="4"/>
                </a:lnTo>
                <a:lnTo>
                  <a:pt x="7" y="7"/>
                </a:lnTo>
                <a:lnTo>
                  <a:pt x="7" y="9"/>
                </a:lnTo>
                <a:lnTo>
                  <a:pt x="7" y="9"/>
                </a:lnTo>
                <a:lnTo>
                  <a:pt x="9" y="9"/>
                </a:lnTo>
                <a:lnTo>
                  <a:pt x="9" y="9"/>
                </a:lnTo>
                <a:lnTo>
                  <a:pt x="7" y="4"/>
                </a:lnTo>
                <a:lnTo>
                  <a:pt x="7" y="4"/>
                </a:lnTo>
                <a:close/>
                <a:moveTo>
                  <a:pt x="19" y="9"/>
                </a:moveTo>
                <a:lnTo>
                  <a:pt x="19" y="9"/>
                </a:lnTo>
                <a:lnTo>
                  <a:pt x="17" y="6"/>
                </a:lnTo>
                <a:lnTo>
                  <a:pt x="17" y="6"/>
                </a:lnTo>
                <a:lnTo>
                  <a:pt x="16" y="9"/>
                </a:lnTo>
                <a:lnTo>
                  <a:pt x="16" y="9"/>
                </a:lnTo>
                <a:lnTo>
                  <a:pt x="19" y="9"/>
                </a:lnTo>
                <a:lnTo>
                  <a:pt x="19" y="9"/>
                </a:lnTo>
                <a:close/>
                <a:moveTo>
                  <a:pt x="12" y="20"/>
                </a:moveTo>
                <a:lnTo>
                  <a:pt x="12" y="20"/>
                </a:lnTo>
                <a:lnTo>
                  <a:pt x="12" y="19"/>
                </a:lnTo>
                <a:lnTo>
                  <a:pt x="12" y="19"/>
                </a:lnTo>
                <a:lnTo>
                  <a:pt x="13" y="16"/>
                </a:lnTo>
                <a:lnTo>
                  <a:pt x="13" y="16"/>
                </a:lnTo>
                <a:lnTo>
                  <a:pt x="12" y="19"/>
                </a:lnTo>
                <a:lnTo>
                  <a:pt x="12" y="20"/>
                </a:lnTo>
                <a:lnTo>
                  <a:pt x="12" y="20"/>
                </a:lnTo>
                <a:close/>
                <a:moveTo>
                  <a:pt x="17" y="19"/>
                </a:moveTo>
                <a:lnTo>
                  <a:pt x="17" y="19"/>
                </a:lnTo>
                <a:lnTo>
                  <a:pt x="17" y="17"/>
                </a:lnTo>
                <a:lnTo>
                  <a:pt x="17" y="16"/>
                </a:lnTo>
                <a:lnTo>
                  <a:pt x="17" y="16"/>
                </a:lnTo>
                <a:lnTo>
                  <a:pt x="16" y="16"/>
                </a:lnTo>
                <a:lnTo>
                  <a:pt x="16" y="16"/>
                </a:lnTo>
                <a:lnTo>
                  <a:pt x="16" y="17"/>
                </a:lnTo>
                <a:lnTo>
                  <a:pt x="16" y="17"/>
                </a:lnTo>
                <a:lnTo>
                  <a:pt x="17" y="19"/>
                </a:lnTo>
                <a:lnTo>
                  <a:pt x="17" y="19"/>
                </a:lnTo>
                <a:close/>
                <a:moveTo>
                  <a:pt x="23" y="12"/>
                </a:moveTo>
                <a:lnTo>
                  <a:pt x="23" y="12"/>
                </a:lnTo>
                <a:lnTo>
                  <a:pt x="24" y="13"/>
                </a:lnTo>
                <a:lnTo>
                  <a:pt x="24" y="13"/>
                </a:lnTo>
                <a:lnTo>
                  <a:pt x="26" y="10"/>
                </a:lnTo>
                <a:lnTo>
                  <a:pt x="26" y="10"/>
                </a:lnTo>
                <a:lnTo>
                  <a:pt x="24" y="10"/>
                </a:lnTo>
                <a:lnTo>
                  <a:pt x="24" y="10"/>
                </a:lnTo>
                <a:lnTo>
                  <a:pt x="23" y="12"/>
                </a:lnTo>
                <a:lnTo>
                  <a:pt x="23" y="12"/>
                </a:lnTo>
                <a:close/>
                <a:moveTo>
                  <a:pt x="14" y="19"/>
                </a:moveTo>
                <a:lnTo>
                  <a:pt x="14" y="19"/>
                </a:lnTo>
                <a:lnTo>
                  <a:pt x="16" y="21"/>
                </a:lnTo>
                <a:lnTo>
                  <a:pt x="16" y="21"/>
                </a:lnTo>
                <a:lnTo>
                  <a:pt x="16" y="20"/>
                </a:lnTo>
                <a:lnTo>
                  <a:pt x="16" y="20"/>
                </a:lnTo>
                <a:lnTo>
                  <a:pt x="14" y="19"/>
                </a:lnTo>
                <a:lnTo>
                  <a:pt x="14" y="1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8" name="Freeform 161"/>
          <p:cNvSpPr>
            <a:spLocks noEditPoints="1"/>
          </p:cNvSpPr>
          <p:nvPr/>
        </p:nvSpPr>
        <p:spPr bwMode="auto">
          <a:xfrm>
            <a:off x="6779053" y="1634971"/>
            <a:ext cx="51025" cy="22000"/>
          </a:xfrm>
          <a:custGeom>
            <a:avLst/>
            <a:gdLst>
              <a:gd name="T0" fmla="*/ 5 w 29"/>
              <a:gd name="T1" fmla="*/ 6 h 13"/>
              <a:gd name="T2" fmla="*/ 5 w 29"/>
              <a:gd name="T3" fmla="*/ 6 h 13"/>
              <a:gd name="T4" fmla="*/ 5 w 29"/>
              <a:gd name="T5" fmla="*/ 5 h 13"/>
              <a:gd name="T6" fmla="*/ 5 w 29"/>
              <a:gd name="T7" fmla="*/ 5 h 13"/>
              <a:gd name="T8" fmla="*/ 5 w 29"/>
              <a:gd name="T9" fmla="*/ 6 h 13"/>
              <a:gd name="T10" fmla="*/ 5 w 29"/>
              <a:gd name="T11" fmla="*/ 6 h 13"/>
              <a:gd name="T12" fmla="*/ 3 w 29"/>
              <a:gd name="T13" fmla="*/ 6 h 13"/>
              <a:gd name="T14" fmla="*/ 2 w 29"/>
              <a:gd name="T15" fmla="*/ 6 h 13"/>
              <a:gd name="T16" fmla="*/ 2 w 29"/>
              <a:gd name="T17" fmla="*/ 6 h 13"/>
              <a:gd name="T18" fmla="*/ 0 w 29"/>
              <a:gd name="T19" fmla="*/ 3 h 13"/>
              <a:gd name="T20" fmla="*/ 0 w 29"/>
              <a:gd name="T21" fmla="*/ 3 h 13"/>
              <a:gd name="T22" fmla="*/ 0 w 29"/>
              <a:gd name="T23" fmla="*/ 2 h 13"/>
              <a:gd name="T24" fmla="*/ 2 w 29"/>
              <a:gd name="T25" fmla="*/ 2 h 13"/>
              <a:gd name="T26" fmla="*/ 2 w 29"/>
              <a:gd name="T27" fmla="*/ 2 h 13"/>
              <a:gd name="T28" fmla="*/ 12 w 29"/>
              <a:gd name="T29" fmla="*/ 0 h 13"/>
              <a:gd name="T30" fmla="*/ 12 w 29"/>
              <a:gd name="T31" fmla="*/ 0 h 13"/>
              <a:gd name="T32" fmla="*/ 19 w 29"/>
              <a:gd name="T33" fmla="*/ 2 h 13"/>
              <a:gd name="T34" fmla="*/ 26 w 29"/>
              <a:gd name="T35" fmla="*/ 5 h 13"/>
              <a:gd name="T36" fmla="*/ 26 w 29"/>
              <a:gd name="T37" fmla="*/ 5 h 13"/>
              <a:gd name="T38" fmla="*/ 27 w 29"/>
              <a:gd name="T39" fmla="*/ 6 h 13"/>
              <a:gd name="T40" fmla="*/ 27 w 29"/>
              <a:gd name="T41" fmla="*/ 6 h 13"/>
              <a:gd name="T42" fmla="*/ 29 w 29"/>
              <a:gd name="T43" fmla="*/ 6 h 13"/>
              <a:gd name="T44" fmla="*/ 27 w 29"/>
              <a:gd name="T45" fmla="*/ 7 h 13"/>
              <a:gd name="T46" fmla="*/ 27 w 29"/>
              <a:gd name="T47" fmla="*/ 7 h 13"/>
              <a:gd name="T48" fmla="*/ 26 w 29"/>
              <a:gd name="T49" fmla="*/ 9 h 13"/>
              <a:gd name="T50" fmla="*/ 26 w 29"/>
              <a:gd name="T51" fmla="*/ 9 h 13"/>
              <a:gd name="T52" fmla="*/ 27 w 29"/>
              <a:gd name="T53" fmla="*/ 9 h 13"/>
              <a:gd name="T54" fmla="*/ 27 w 29"/>
              <a:gd name="T55" fmla="*/ 9 h 13"/>
              <a:gd name="T56" fmla="*/ 29 w 29"/>
              <a:gd name="T57" fmla="*/ 10 h 13"/>
              <a:gd name="T58" fmla="*/ 29 w 29"/>
              <a:gd name="T59" fmla="*/ 12 h 13"/>
              <a:gd name="T60" fmla="*/ 29 w 29"/>
              <a:gd name="T61" fmla="*/ 12 h 13"/>
              <a:gd name="T62" fmla="*/ 27 w 29"/>
              <a:gd name="T63" fmla="*/ 13 h 13"/>
              <a:gd name="T64" fmla="*/ 27 w 29"/>
              <a:gd name="T65" fmla="*/ 13 h 13"/>
              <a:gd name="T66" fmla="*/ 26 w 29"/>
              <a:gd name="T67" fmla="*/ 13 h 13"/>
              <a:gd name="T68" fmla="*/ 25 w 29"/>
              <a:gd name="T69" fmla="*/ 12 h 13"/>
              <a:gd name="T70" fmla="*/ 25 w 29"/>
              <a:gd name="T71" fmla="*/ 12 h 13"/>
              <a:gd name="T72" fmla="*/ 23 w 29"/>
              <a:gd name="T73" fmla="*/ 10 h 13"/>
              <a:gd name="T74" fmla="*/ 22 w 29"/>
              <a:gd name="T75" fmla="*/ 10 h 13"/>
              <a:gd name="T76" fmla="*/ 22 w 29"/>
              <a:gd name="T77" fmla="*/ 10 h 13"/>
              <a:gd name="T78" fmla="*/ 19 w 29"/>
              <a:gd name="T79" fmla="*/ 10 h 13"/>
              <a:gd name="T80" fmla="*/ 19 w 29"/>
              <a:gd name="T81" fmla="*/ 10 h 13"/>
              <a:gd name="T82" fmla="*/ 5 w 29"/>
              <a:gd name="T83" fmla="*/ 10 h 13"/>
              <a:gd name="T84" fmla="*/ 5 w 29"/>
              <a:gd name="T85" fmla="*/ 10 h 13"/>
              <a:gd name="T86" fmla="*/ 2 w 29"/>
              <a:gd name="T87" fmla="*/ 10 h 13"/>
              <a:gd name="T88" fmla="*/ 2 w 29"/>
              <a:gd name="T89" fmla="*/ 10 h 13"/>
              <a:gd name="T90" fmla="*/ 0 w 29"/>
              <a:gd name="T91" fmla="*/ 10 h 13"/>
              <a:gd name="T92" fmla="*/ 0 w 29"/>
              <a:gd name="T93" fmla="*/ 10 h 13"/>
              <a:gd name="T94" fmla="*/ 0 w 29"/>
              <a:gd name="T95" fmla="*/ 9 h 13"/>
              <a:gd name="T96" fmla="*/ 2 w 29"/>
              <a:gd name="T97" fmla="*/ 7 h 13"/>
              <a:gd name="T98" fmla="*/ 2 w 29"/>
              <a:gd name="T99" fmla="*/ 7 h 13"/>
              <a:gd name="T100" fmla="*/ 5 w 29"/>
              <a:gd name="T101" fmla="*/ 6 h 13"/>
              <a:gd name="T102" fmla="*/ 5 w 29"/>
              <a:gd name="T103" fmla="*/ 6 h 13"/>
              <a:gd name="T104" fmla="*/ 6 w 29"/>
              <a:gd name="T105" fmla="*/ 9 h 13"/>
              <a:gd name="T106" fmla="*/ 6 w 29"/>
              <a:gd name="T107" fmla="*/ 9 h 13"/>
              <a:gd name="T108" fmla="*/ 25 w 29"/>
              <a:gd name="T109" fmla="*/ 7 h 13"/>
              <a:gd name="T110" fmla="*/ 25 w 29"/>
              <a:gd name="T111" fmla="*/ 7 h 13"/>
              <a:gd name="T112" fmla="*/ 22 w 29"/>
              <a:gd name="T113" fmla="*/ 6 h 13"/>
              <a:gd name="T114" fmla="*/ 22 w 29"/>
              <a:gd name="T115" fmla="*/ 6 h 13"/>
              <a:gd name="T116" fmla="*/ 12 w 29"/>
              <a:gd name="T117" fmla="*/ 6 h 13"/>
              <a:gd name="T118" fmla="*/ 12 w 29"/>
              <a:gd name="T119" fmla="*/ 6 h 13"/>
              <a:gd name="T120" fmla="*/ 6 w 29"/>
              <a:gd name="T121" fmla="*/ 9 h 13"/>
              <a:gd name="T122" fmla="*/ 6 w 29"/>
              <a:gd name="T123" fmla="*/ 9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9" h="13">
                <a:moveTo>
                  <a:pt x="5" y="6"/>
                </a:moveTo>
                <a:lnTo>
                  <a:pt x="5" y="6"/>
                </a:lnTo>
                <a:lnTo>
                  <a:pt x="5" y="5"/>
                </a:lnTo>
                <a:lnTo>
                  <a:pt x="5" y="5"/>
                </a:lnTo>
                <a:lnTo>
                  <a:pt x="5" y="6"/>
                </a:lnTo>
                <a:lnTo>
                  <a:pt x="5" y="6"/>
                </a:lnTo>
                <a:lnTo>
                  <a:pt x="3" y="6"/>
                </a:lnTo>
                <a:lnTo>
                  <a:pt x="2" y="6"/>
                </a:lnTo>
                <a:lnTo>
                  <a:pt x="2" y="6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2" y="2"/>
                </a:lnTo>
                <a:lnTo>
                  <a:pt x="2" y="2"/>
                </a:lnTo>
                <a:lnTo>
                  <a:pt x="12" y="0"/>
                </a:lnTo>
                <a:lnTo>
                  <a:pt x="12" y="0"/>
                </a:lnTo>
                <a:lnTo>
                  <a:pt x="19" y="2"/>
                </a:lnTo>
                <a:lnTo>
                  <a:pt x="26" y="5"/>
                </a:lnTo>
                <a:lnTo>
                  <a:pt x="26" y="5"/>
                </a:lnTo>
                <a:lnTo>
                  <a:pt x="27" y="6"/>
                </a:lnTo>
                <a:lnTo>
                  <a:pt x="27" y="6"/>
                </a:lnTo>
                <a:lnTo>
                  <a:pt x="29" y="6"/>
                </a:lnTo>
                <a:lnTo>
                  <a:pt x="27" y="7"/>
                </a:lnTo>
                <a:lnTo>
                  <a:pt x="27" y="7"/>
                </a:lnTo>
                <a:lnTo>
                  <a:pt x="26" y="9"/>
                </a:lnTo>
                <a:lnTo>
                  <a:pt x="26" y="9"/>
                </a:lnTo>
                <a:lnTo>
                  <a:pt x="27" y="9"/>
                </a:lnTo>
                <a:lnTo>
                  <a:pt x="27" y="9"/>
                </a:lnTo>
                <a:lnTo>
                  <a:pt x="29" y="10"/>
                </a:lnTo>
                <a:lnTo>
                  <a:pt x="29" y="12"/>
                </a:lnTo>
                <a:lnTo>
                  <a:pt x="29" y="12"/>
                </a:lnTo>
                <a:lnTo>
                  <a:pt x="27" y="13"/>
                </a:lnTo>
                <a:lnTo>
                  <a:pt x="27" y="13"/>
                </a:lnTo>
                <a:lnTo>
                  <a:pt x="26" y="13"/>
                </a:lnTo>
                <a:lnTo>
                  <a:pt x="25" y="12"/>
                </a:lnTo>
                <a:lnTo>
                  <a:pt x="25" y="12"/>
                </a:lnTo>
                <a:lnTo>
                  <a:pt x="23" y="10"/>
                </a:lnTo>
                <a:lnTo>
                  <a:pt x="22" y="10"/>
                </a:lnTo>
                <a:lnTo>
                  <a:pt x="22" y="10"/>
                </a:lnTo>
                <a:lnTo>
                  <a:pt x="19" y="10"/>
                </a:lnTo>
                <a:lnTo>
                  <a:pt x="19" y="10"/>
                </a:lnTo>
                <a:lnTo>
                  <a:pt x="5" y="10"/>
                </a:lnTo>
                <a:lnTo>
                  <a:pt x="5" y="10"/>
                </a:lnTo>
                <a:lnTo>
                  <a:pt x="2" y="10"/>
                </a:lnTo>
                <a:lnTo>
                  <a:pt x="2" y="10"/>
                </a:lnTo>
                <a:lnTo>
                  <a:pt x="0" y="10"/>
                </a:lnTo>
                <a:lnTo>
                  <a:pt x="0" y="10"/>
                </a:lnTo>
                <a:lnTo>
                  <a:pt x="0" y="9"/>
                </a:lnTo>
                <a:lnTo>
                  <a:pt x="2" y="7"/>
                </a:lnTo>
                <a:lnTo>
                  <a:pt x="2" y="7"/>
                </a:lnTo>
                <a:lnTo>
                  <a:pt x="5" y="6"/>
                </a:lnTo>
                <a:lnTo>
                  <a:pt x="5" y="6"/>
                </a:lnTo>
                <a:close/>
                <a:moveTo>
                  <a:pt x="6" y="9"/>
                </a:moveTo>
                <a:lnTo>
                  <a:pt x="6" y="9"/>
                </a:lnTo>
                <a:lnTo>
                  <a:pt x="25" y="7"/>
                </a:lnTo>
                <a:lnTo>
                  <a:pt x="25" y="7"/>
                </a:lnTo>
                <a:lnTo>
                  <a:pt x="22" y="6"/>
                </a:lnTo>
                <a:lnTo>
                  <a:pt x="22" y="6"/>
                </a:lnTo>
                <a:lnTo>
                  <a:pt x="12" y="6"/>
                </a:lnTo>
                <a:lnTo>
                  <a:pt x="12" y="6"/>
                </a:lnTo>
                <a:lnTo>
                  <a:pt x="6" y="9"/>
                </a:lnTo>
                <a:lnTo>
                  <a:pt x="6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9" name="Freeform 162"/>
          <p:cNvSpPr>
            <a:spLocks noEditPoints="1"/>
          </p:cNvSpPr>
          <p:nvPr/>
        </p:nvSpPr>
        <p:spPr bwMode="auto">
          <a:xfrm>
            <a:off x="6889899" y="1646817"/>
            <a:ext cx="40468" cy="45691"/>
          </a:xfrm>
          <a:custGeom>
            <a:avLst/>
            <a:gdLst>
              <a:gd name="T0" fmla="*/ 16 w 23"/>
              <a:gd name="T1" fmla="*/ 20 h 27"/>
              <a:gd name="T2" fmla="*/ 16 w 23"/>
              <a:gd name="T3" fmla="*/ 20 h 27"/>
              <a:gd name="T4" fmla="*/ 14 w 23"/>
              <a:gd name="T5" fmla="*/ 20 h 27"/>
              <a:gd name="T6" fmla="*/ 13 w 23"/>
              <a:gd name="T7" fmla="*/ 19 h 27"/>
              <a:gd name="T8" fmla="*/ 13 w 23"/>
              <a:gd name="T9" fmla="*/ 19 h 27"/>
              <a:gd name="T10" fmla="*/ 11 w 23"/>
              <a:gd name="T11" fmla="*/ 15 h 27"/>
              <a:gd name="T12" fmla="*/ 9 w 23"/>
              <a:gd name="T13" fmla="*/ 12 h 27"/>
              <a:gd name="T14" fmla="*/ 9 w 23"/>
              <a:gd name="T15" fmla="*/ 12 h 27"/>
              <a:gd name="T16" fmla="*/ 7 w 23"/>
              <a:gd name="T17" fmla="*/ 10 h 27"/>
              <a:gd name="T18" fmla="*/ 7 w 23"/>
              <a:gd name="T19" fmla="*/ 10 h 27"/>
              <a:gd name="T20" fmla="*/ 6 w 23"/>
              <a:gd name="T21" fmla="*/ 10 h 27"/>
              <a:gd name="T22" fmla="*/ 6 w 23"/>
              <a:gd name="T23" fmla="*/ 9 h 27"/>
              <a:gd name="T24" fmla="*/ 6 w 23"/>
              <a:gd name="T25" fmla="*/ 9 h 27"/>
              <a:gd name="T26" fmla="*/ 3 w 23"/>
              <a:gd name="T27" fmla="*/ 9 h 27"/>
              <a:gd name="T28" fmla="*/ 3 w 23"/>
              <a:gd name="T29" fmla="*/ 9 h 27"/>
              <a:gd name="T30" fmla="*/ 1 w 23"/>
              <a:gd name="T31" fmla="*/ 9 h 27"/>
              <a:gd name="T32" fmla="*/ 1 w 23"/>
              <a:gd name="T33" fmla="*/ 9 h 27"/>
              <a:gd name="T34" fmla="*/ 0 w 23"/>
              <a:gd name="T35" fmla="*/ 8 h 27"/>
              <a:gd name="T36" fmla="*/ 0 w 23"/>
              <a:gd name="T37" fmla="*/ 6 h 27"/>
              <a:gd name="T38" fmla="*/ 0 w 23"/>
              <a:gd name="T39" fmla="*/ 6 h 27"/>
              <a:gd name="T40" fmla="*/ 0 w 23"/>
              <a:gd name="T41" fmla="*/ 5 h 27"/>
              <a:gd name="T42" fmla="*/ 0 w 23"/>
              <a:gd name="T43" fmla="*/ 5 h 27"/>
              <a:gd name="T44" fmla="*/ 0 w 23"/>
              <a:gd name="T45" fmla="*/ 5 h 27"/>
              <a:gd name="T46" fmla="*/ 0 w 23"/>
              <a:gd name="T47" fmla="*/ 5 h 27"/>
              <a:gd name="T48" fmla="*/ 1 w 23"/>
              <a:gd name="T49" fmla="*/ 2 h 27"/>
              <a:gd name="T50" fmla="*/ 1 w 23"/>
              <a:gd name="T51" fmla="*/ 2 h 27"/>
              <a:gd name="T52" fmla="*/ 3 w 23"/>
              <a:gd name="T53" fmla="*/ 0 h 27"/>
              <a:gd name="T54" fmla="*/ 3 w 23"/>
              <a:gd name="T55" fmla="*/ 0 h 27"/>
              <a:gd name="T56" fmla="*/ 4 w 23"/>
              <a:gd name="T57" fmla="*/ 0 h 27"/>
              <a:gd name="T58" fmla="*/ 4 w 23"/>
              <a:gd name="T59" fmla="*/ 0 h 27"/>
              <a:gd name="T60" fmla="*/ 7 w 23"/>
              <a:gd name="T61" fmla="*/ 3 h 27"/>
              <a:gd name="T62" fmla="*/ 7 w 23"/>
              <a:gd name="T63" fmla="*/ 3 h 27"/>
              <a:gd name="T64" fmla="*/ 16 w 23"/>
              <a:gd name="T65" fmla="*/ 10 h 27"/>
              <a:gd name="T66" fmla="*/ 16 w 23"/>
              <a:gd name="T67" fmla="*/ 10 h 27"/>
              <a:gd name="T68" fmla="*/ 20 w 23"/>
              <a:gd name="T69" fmla="*/ 13 h 27"/>
              <a:gd name="T70" fmla="*/ 21 w 23"/>
              <a:gd name="T71" fmla="*/ 17 h 27"/>
              <a:gd name="T72" fmla="*/ 21 w 23"/>
              <a:gd name="T73" fmla="*/ 17 h 27"/>
              <a:gd name="T74" fmla="*/ 23 w 23"/>
              <a:gd name="T75" fmla="*/ 25 h 27"/>
              <a:gd name="T76" fmla="*/ 23 w 23"/>
              <a:gd name="T77" fmla="*/ 25 h 27"/>
              <a:gd name="T78" fmla="*/ 23 w 23"/>
              <a:gd name="T79" fmla="*/ 27 h 27"/>
              <a:gd name="T80" fmla="*/ 23 w 23"/>
              <a:gd name="T81" fmla="*/ 27 h 27"/>
              <a:gd name="T82" fmla="*/ 23 w 23"/>
              <a:gd name="T83" fmla="*/ 27 h 27"/>
              <a:gd name="T84" fmla="*/ 21 w 23"/>
              <a:gd name="T85" fmla="*/ 27 h 27"/>
              <a:gd name="T86" fmla="*/ 21 w 23"/>
              <a:gd name="T87" fmla="*/ 27 h 27"/>
              <a:gd name="T88" fmla="*/ 18 w 23"/>
              <a:gd name="T89" fmla="*/ 25 h 27"/>
              <a:gd name="T90" fmla="*/ 18 w 23"/>
              <a:gd name="T91" fmla="*/ 25 h 27"/>
              <a:gd name="T92" fmla="*/ 16 w 23"/>
              <a:gd name="T93" fmla="*/ 20 h 27"/>
              <a:gd name="T94" fmla="*/ 16 w 23"/>
              <a:gd name="T95" fmla="*/ 20 h 27"/>
              <a:gd name="T96" fmla="*/ 20 w 23"/>
              <a:gd name="T97" fmla="*/ 22 h 27"/>
              <a:gd name="T98" fmla="*/ 20 w 23"/>
              <a:gd name="T99" fmla="*/ 22 h 27"/>
              <a:gd name="T100" fmla="*/ 17 w 23"/>
              <a:gd name="T101" fmla="*/ 17 h 27"/>
              <a:gd name="T102" fmla="*/ 17 w 23"/>
              <a:gd name="T103" fmla="*/ 17 h 27"/>
              <a:gd name="T104" fmla="*/ 18 w 23"/>
              <a:gd name="T105" fmla="*/ 20 h 27"/>
              <a:gd name="T106" fmla="*/ 20 w 23"/>
              <a:gd name="T107" fmla="*/ 22 h 27"/>
              <a:gd name="T108" fmla="*/ 20 w 23"/>
              <a:gd name="T109" fmla="*/ 2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3" h="27">
                <a:moveTo>
                  <a:pt x="16" y="20"/>
                </a:moveTo>
                <a:lnTo>
                  <a:pt x="16" y="20"/>
                </a:lnTo>
                <a:lnTo>
                  <a:pt x="14" y="20"/>
                </a:lnTo>
                <a:lnTo>
                  <a:pt x="13" y="19"/>
                </a:lnTo>
                <a:lnTo>
                  <a:pt x="13" y="19"/>
                </a:lnTo>
                <a:lnTo>
                  <a:pt x="11" y="15"/>
                </a:lnTo>
                <a:lnTo>
                  <a:pt x="9" y="12"/>
                </a:lnTo>
                <a:lnTo>
                  <a:pt x="9" y="12"/>
                </a:lnTo>
                <a:lnTo>
                  <a:pt x="7" y="10"/>
                </a:lnTo>
                <a:lnTo>
                  <a:pt x="7" y="10"/>
                </a:lnTo>
                <a:lnTo>
                  <a:pt x="6" y="10"/>
                </a:lnTo>
                <a:lnTo>
                  <a:pt x="6" y="9"/>
                </a:lnTo>
                <a:lnTo>
                  <a:pt x="6" y="9"/>
                </a:lnTo>
                <a:lnTo>
                  <a:pt x="3" y="9"/>
                </a:lnTo>
                <a:lnTo>
                  <a:pt x="3" y="9"/>
                </a:lnTo>
                <a:lnTo>
                  <a:pt x="1" y="9"/>
                </a:lnTo>
                <a:lnTo>
                  <a:pt x="1" y="9"/>
                </a:lnTo>
                <a:lnTo>
                  <a:pt x="0" y="8"/>
                </a:lnTo>
                <a:lnTo>
                  <a:pt x="0" y="6"/>
                </a:lnTo>
                <a:lnTo>
                  <a:pt x="0" y="6"/>
                </a:lnTo>
                <a:lnTo>
                  <a:pt x="0" y="5"/>
                </a:lnTo>
                <a:lnTo>
                  <a:pt x="0" y="5"/>
                </a:lnTo>
                <a:lnTo>
                  <a:pt x="0" y="5"/>
                </a:lnTo>
                <a:lnTo>
                  <a:pt x="0" y="5"/>
                </a:lnTo>
                <a:lnTo>
                  <a:pt x="1" y="2"/>
                </a:lnTo>
                <a:lnTo>
                  <a:pt x="1" y="2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7" y="3"/>
                </a:lnTo>
                <a:lnTo>
                  <a:pt x="7" y="3"/>
                </a:lnTo>
                <a:lnTo>
                  <a:pt x="16" y="10"/>
                </a:lnTo>
                <a:lnTo>
                  <a:pt x="16" y="10"/>
                </a:lnTo>
                <a:lnTo>
                  <a:pt x="20" y="13"/>
                </a:lnTo>
                <a:lnTo>
                  <a:pt x="21" y="17"/>
                </a:lnTo>
                <a:lnTo>
                  <a:pt x="21" y="17"/>
                </a:lnTo>
                <a:lnTo>
                  <a:pt x="23" y="25"/>
                </a:lnTo>
                <a:lnTo>
                  <a:pt x="23" y="25"/>
                </a:lnTo>
                <a:lnTo>
                  <a:pt x="23" y="27"/>
                </a:lnTo>
                <a:lnTo>
                  <a:pt x="23" y="27"/>
                </a:lnTo>
                <a:lnTo>
                  <a:pt x="23" y="27"/>
                </a:lnTo>
                <a:lnTo>
                  <a:pt x="21" y="27"/>
                </a:lnTo>
                <a:lnTo>
                  <a:pt x="21" y="27"/>
                </a:lnTo>
                <a:lnTo>
                  <a:pt x="18" y="25"/>
                </a:lnTo>
                <a:lnTo>
                  <a:pt x="18" y="25"/>
                </a:lnTo>
                <a:lnTo>
                  <a:pt x="16" y="20"/>
                </a:lnTo>
                <a:lnTo>
                  <a:pt x="16" y="20"/>
                </a:lnTo>
                <a:close/>
                <a:moveTo>
                  <a:pt x="20" y="22"/>
                </a:moveTo>
                <a:lnTo>
                  <a:pt x="20" y="22"/>
                </a:lnTo>
                <a:lnTo>
                  <a:pt x="17" y="17"/>
                </a:lnTo>
                <a:lnTo>
                  <a:pt x="17" y="17"/>
                </a:lnTo>
                <a:lnTo>
                  <a:pt x="18" y="20"/>
                </a:lnTo>
                <a:lnTo>
                  <a:pt x="20" y="22"/>
                </a:lnTo>
                <a:lnTo>
                  <a:pt x="20" y="2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0" name="Freeform 163"/>
          <p:cNvSpPr>
            <a:spLocks noEditPoints="1"/>
          </p:cNvSpPr>
          <p:nvPr/>
        </p:nvSpPr>
        <p:spPr bwMode="auto">
          <a:xfrm>
            <a:off x="6794888" y="1766966"/>
            <a:ext cx="17595" cy="25384"/>
          </a:xfrm>
          <a:custGeom>
            <a:avLst/>
            <a:gdLst>
              <a:gd name="T0" fmla="*/ 7 w 10"/>
              <a:gd name="T1" fmla="*/ 3 h 15"/>
              <a:gd name="T2" fmla="*/ 7 w 10"/>
              <a:gd name="T3" fmla="*/ 3 h 15"/>
              <a:gd name="T4" fmla="*/ 9 w 10"/>
              <a:gd name="T5" fmla="*/ 5 h 15"/>
              <a:gd name="T6" fmla="*/ 10 w 10"/>
              <a:gd name="T7" fmla="*/ 8 h 15"/>
              <a:gd name="T8" fmla="*/ 10 w 10"/>
              <a:gd name="T9" fmla="*/ 8 h 15"/>
              <a:gd name="T10" fmla="*/ 10 w 10"/>
              <a:gd name="T11" fmla="*/ 10 h 15"/>
              <a:gd name="T12" fmla="*/ 9 w 10"/>
              <a:gd name="T13" fmla="*/ 13 h 15"/>
              <a:gd name="T14" fmla="*/ 9 w 10"/>
              <a:gd name="T15" fmla="*/ 13 h 15"/>
              <a:gd name="T16" fmla="*/ 7 w 10"/>
              <a:gd name="T17" fmla="*/ 15 h 15"/>
              <a:gd name="T18" fmla="*/ 4 w 10"/>
              <a:gd name="T19" fmla="*/ 15 h 15"/>
              <a:gd name="T20" fmla="*/ 4 w 10"/>
              <a:gd name="T21" fmla="*/ 15 h 15"/>
              <a:gd name="T22" fmla="*/ 1 w 10"/>
              <a:gd name="T23" fmla="*/ 12 h 15"/>
              <a:gd name="T24" fmla="*/ 0 w 10"/>
              <a:gd name="T25" fmla="*/ 9 h 15"/>
              <a:gd name="T26" fmla="*/ 0 w 10"/>
              <a:gd name="T27" fmla="*/ 9 h 15"/>
              <a:gd name="T28" fmla="*/ 0 w 10"/>
              <a:gd name="T29" fmla="*/ 3 h 15"/>
              <a:gd name="T30" fmla="*/ 0 w 10"/>
              <a:gd name="T31" fmla="*/ 3 h 15"/>
              <a:gd name="T32" fmla="*/ 1 w 10"/>
              <a:gd name="T33" fmla="*/ 2 h 15"/>
              <a:gd name="T34" fmla="*/ 4 w 10"/>
              <a:gd name="T35" fmla="*/ 0 h 15"/>
              <a:gd name="T36" fmla="*/ 4 w 10"/>
              <a:gd name="T37" fmla="*/ 0 h 15"/>
              <a:gd name="T38" fmla="*/ 6 w 10"/>
              <a:gd name="T39" fmla="*/ 0 h 15"/>
              <a:gd name="T40" fmla="*/ 6 w 10"/>
              <a:gd name="T41" fmla="*/ 0 h 15"/>
              <a:gd name="T42" fmla="*/ 7 w 10"/>
              <a:gd name="T43" fmla="*/ 0 h 15"/>
              <a:gd name="T44" fmla="*/ 7 w 10"/>
              <a:gd name="T45" fmla="*/ 2 h 15"/>
              <a:gd name="T46" fmla="*/ 7 w 10"/>
              <a:gd name="T47" fmla="*/ 2 h 15"/>
              <a:gd name="T48" fmla="*/ 7 w 10"/>
              <a:gd name="T49" fmla="*/ 3 h 15"/>
              <a:gd name="T50" fmla="*/ 7 w 10"/>
              <a:gd name="T51" fmla="*/ 3 h 15"/>
              <a:gd name="T52" fmla="*/ 4 w 10"/>
              <a:gd name="T53" fmla="*/ 6 h 15"/>
              <a:gd name="T54" fmla="*/ 4 w 10"/>
              <a:gd name="T55" fmla="*/ 6 h 15"/>
              <a:gd name="T56" fmla="*/ 4 w 10"/>
              <a:gd name="T57" fmla="*/ 8 h 15"/>
              <a:gd name="T58" fmla="*/ 4 w 10"/>
              <a:gd name="T59" fmla="*/ 8 h 15"/>
              <a:gd name="T60" fmla="*/ 6 w 10"/>
              <a:gd name="T61" fmla="*/ 5 h 15"/>
              <a:gd name="T62" fmla="*/ 6 w 10"/>
              <a:gd name="T63" fmla="*/ 5 h 15"/>
              <a:gd name="T64" fmla="*/ 4 w 10"/>
              <a:gd name="T65" fmla="*/ 5 h 15"/>
              <a:gd name="T66" fmla="*/ 4 w 10"/>
              <a:gd name="T67" fmla="*/ 5 h 15"/>
              <a:gd name="T68" fmla="*/ 4 w 10"/>
              <a:gd name="T69" fmla="*/ 6 h 15"/>
              <a:gd name="T70" fmla="*/ 4 w 10"/>
              <a:gd name="T71" fmla="*/ 6 h 15"/>
              <a:gd name="T72" fmla="*/ 3 w 10"/>
              <a:gd name="T73" fmla="*/ 8 h 15"/>
              <a:gd name="T74" fmla="*/ 3 w 10"/>
              <a:gd name="T75" fmla="*/ 8 h 15"/>
              <a:gd name="T76" fmla="*/ 1 w 10"/>
              <a:gd name="T77" fmla="*/ 9 h 15"/>
              <a:gd name="T78" fmla="*/ 3 w 10"/>
              <a:gd name="T79" fmla="*/ 9 h 15"/>
              <a:gd name="T80" fmla="*/ 3 w 10"/>
              <a:gd name="T81" fmla="*/ 9 h 15"/>
              <a:gd name="T82" fmla="*/ 3 w 10"/>
              <a:gd name="T83" fmla="*/ 8 h 15"/>
              <a:gd name="T84" fmla="*/ 3 w 10"/>
              <a:gd name="T85" fmla="*/ 8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" h="15">
                <a:moveTo>
                  <a:pt x="7" y="3"/>
                </a:moveTo>
                <a:lnTo>
                  <a:pt x="7" y="3"/>
                </a:lnTo>
                <a:lnTo>
                  <a:pt x="9" y="5"/>
                </a:lnTo>
                <a:lnTo>
                  <a:pt x="10" y="8"/>
                </a:lnTo>
                <a:lnTo>
                  <a:pt x="10" y="8"/>
                </a:lnTo>
                <a:lnTo>
                  <a:pt x="10" y="10"/>
                </a:lnTo>
                <a:lnTo>
                  <a:pt x="9" y="13"/>
                </a:lnTo>
                <a:lnTo>
                  <a:pt x="9" y="13"/>
                </a:lnTo>
                <a:lnTo>
                  <a:pt x="7" y="15"/>
                </a:lnTo>
                <a:lnTo>
                  <a:pt x="4" y="15"/>
                </a:lnTo>
                <a:lnTo>
                  <a:pt x="4" y="15"/>
                </a:lnTo>
                <a:lnTo>
                  <a:pt x="1" y="12"/>
                </a:lnTo>
                <a:lnTo>
                  <a:pt x="0" y="9"/>
                </a:lnTo>
                <a:lnTo>
                  <a:pt x="0" y="9"/>
                </a:lnTo>
                <a:lnTo>
                  <a:pt x="0" y="3"/>
                </a:lnTo>
                <a:lnTo>
                  <a:pt x="0" y="3"/>
                </a:lnTo>
                <a:lnTo>
                  <a:pt x="1" y="2"/>
                </a:lnTo>
                <a:lnTo>
                  <a:pt x="4" y="0"/>
                </a:lnTo>
                <a:lnTo>
                  <a:pt x="4" y="0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2"/>
                </a:lnTo>
                <a:lnTo>
                  <a:pt x="7" y="2"/>
                </a:lnTo>
                <a:lnTo>
                  <a:pt x="7" y="3"/>
                </a:lnTo>
                <a:lnTo>
                  <a:pt x="7" y="3"/>
                </a:lnTo>
                <a:close/>
                <a:moveTo>
                  <a:pt x="4" y="6"/>
                </a:move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lnTo>
                  <a:pt x="6" y="5"/>
                </a:lnTo>
                <a:lnTo>
                  <a:pt x="6" y="5"/>
                </a:lnTo>
                <a:lnTo>
                  <a:pt x="4" y="5"/>
                </a:lnTo>
                <a:lnTo>
                  <a:pt x="4" y="5"/>
                </a:lnTo>
                <a:lnTo>
                  <a:pt x="4" y="6"/>
                </a:lnTo>
                <a:lnTo>
                  <a:pt x="4" y="6"/>
                </a:lnTo>
                <a:close/>
                <a:moveTo>
                  <a:pt x="3" y="8"/>
                </a:moveTo>
                <a:lnTo>
                  <a:pt x="3" y="8"/>
                </a:lnTo>
                <a:lnTo>
                  <a:pt x="1" y="9"/>
                </a:lnTo>
                <a:lnTo>
                  <a:pt x="3" y="9"/>
                </a:lnTo>
                <a:lnTo>
                  <a:pt x="3" y="9"/>
                </a:lnTo>
                <a:lnTo>
                  <a:pt x="3" y="8"/>
                </a:lnTo>
                <a:lnTo>
                  <a:pt x="3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1" name="Freeform 164"/>
          <p:cNvSpPr>
            <a:spLocks noEditPoints="1"/>
          </p:cNvSpPr>
          <p:nvPr/>
        </p:nvSpPr>
        <p:spPr bwMode="auto">
          <a:xfrm>
            <a:off x="8202449" y="2284794"/>
            <a:ext cx="675629" cy="632900"/>
          </a:xfrm>
          <a:custGeom>
            <a:avLst/>
            <a:gdLst>
              <a:gd name="T0" fmla="*/ 125 w 384"/>
              <a:gd name="T1" fmla="*/ 299 h 374"/>
              <a:gd name="T2" fmla="*/ 5 w 384"/>
              <a:gd name="T3" fmla="*/ 141 h 374"/>
              <a:gd name="T4" fmla="*/ 215 w 384"/>
              <a:gd name="T5" fmla="*/ 42 h 374"/>
              <a:gd name="T6" fmla="*/ 273 w 384"/>
              <a:gd name="T7" fmla="*/ 66 h 374"/>
              <a:gd name="T8" fmla="*/ 198 w 384"/>
              <a:gd name="T9" fmla="*/ 154 h 374"/>
              <a:gd name="T10" fmla="*/ 132 w 384"/>
              <a:gd name="T11" fmla="*/ 171 h 374"/>
              <a:gd name="T12" fmla="*/ 350 w 384"/>
              <a:gd name="T13" fmla="*/ 194 h 374"/>
              <a:gd name="T14" fmla="*/ 205 w 384"/>
              <a:gd name="T15" fmla="*/ 289 h 374"/>
              <a:gd name="T16" fmla="*/ 203 w 384"/>
              <a:gd name="T17" fmla="*/ 310 h 374"/>
              <a:gd name="T18" fmla="*/ 149 w 384"/>
              <a:gd name="T19" fmla="*/ 259 h 374"/>
              <a:gd name="T20" fmla="*/ 164 w 384"/>
              <a:gd name="T21" fmla="*/ 110 h 374"/>
              <a:gd name="T22" fmla="*/ 134 w 384"/>
              <a:gd name="T23" fmla="*/ 204 h 374"/>
              <a:gd name="T24" fmla="*/ 168 w 384"/>
              <a:gd name="T25" fmla="*/ 150 h 374"/>
              <a:gd name="T26" fmla="*/ 343 w 384"/>
              <a:gd name="T27" fmla="*/ 181 h 374"/>
              <a:gd name="T28" fmla="*/ 66 w 384"/>
              <a:gd name="T29" fmla="*/ 171 h 374"/>
              <a:gd name="T30" fmla="*/ 230 w 384"/>
              <a:gd name="T31" fmla="*/ 175 h 374"/>
              <a:gd name="T32" fmla="*/ 249 w 384"/>
              <a:gd name="T33" fmla="*/ 60 h 374"/>
              <a:gd name="T34" fmla="*/ 252 w 384"/>
              <a:gd name="T35" fmla="*/ 141 h 374"/>
              <a:gd name="T36" fmla="*/ 223 w 384"/>
              <a:gd name="T37" fmla="*/ 222 h 374"/>
              <a:gd name="T38" fmla="*/ 110 w 384"/>
              <a:gd name="T39" fmla="*/ 56 h 374"/>
              <a:gd name="T40" fmla="*/ 148 w 384"/>
              <a:gd name="T41" fmla="*/ 219 h 374"/>
              <a:gd name="T42" fmla="*/ 164 w 384"/>
              <a:gd name="T43" fmla="*/ 194 h 374"/>
              <a:gd name="T44" fmla="*/ 279 w 384"/>
              <a:gd name="T45" fmla="*/ 147 h 374"/>
              <a:gd name="T46" fmla="*/ 270 w 384"/>
              <a:gd name="T47" fmla="*/ 57 h 374"/>
              <a:gd name="T48" fmla="*/ 111 w 384"/>
              <a:gd name="T49" fmla="*/ 253 h 374"/>
              <a:gd name="T50" fmla="*/ 287 w 384"/>
              <a:gd name="T51" fmla="*/ 170 h 374"/>
              <a:gd name="T52" fmla="*/ 340 w 384"/>
              <a:gd name="T53" fmla="*/ 195 h 374"/>
              <a:gd name="T54" fmla="*/ 174 w 384"/>
              <a:gd name="T55" fmla="*/ 113 h 374"/>
              <a:gd name="T56" fmla="*/ 283 w 384"/>
              <a:gd name="T57" fmla="*/ 116 h 374"/>
              <a:gd name="T58" fmla="*/ 225 w 384"/>
              <a:gd name="T59" fmla="*/ 337 h 374"/>
              <a:gd name="T60" fmla="*/ 294 w 384"/>
              <a:gd name="T61" fmla="*/ 172 h 374"/>
              <a:gd name="T62" fmla="*/ 134 w 384"/>
              <a:gd name="T63" fmla="*/ 134 h 374"/>
              <a:gd name="T64" fmla="*/ 191 w 384"/>
              <a:gd name="T65" fmla="*/ 150 h 374"/>
              <a:gd name="T66" fmla="*/ 167 w 384"/>
              <a:gd name="T67" fmla="*/ 124 h 374"/>
              <a:gd name="T68" fmla="*/ 221 w 384"/>
              <a:gd name="T69" fmla="*/ 310 h 374"/>
              <a:gd name="T70" fmla="*/ 275 w 384"/>
              <a:gd name="T71" fmla="*/ 137 h 374"/>
              <a:gd name="T72" fmla="*/ 184 w 384"/>
              <a:gd name="T73" fmla="*/ 249 h 374"/>
              <a:gd name="T74" fmla="*/ 203 w 384"/>
              <a:gd name="T75" fmla="*/ 263 h 374"/>
              <a:gd name="T76" fmla="*/ 319 w 384"/>
              <a:gd name="T77" fmla="*/ 103 h 374"/>
              <a:gd name="T78" fmla="*/ 321 w 384"/>
              <a:gd name="T79" fmla="*/ 177 h 374"/>
              <a:gd name="T80" fmla="*/ 145 w 384"/>
              <a:gd name="T81" fmla="*/ 54 h 374"/>
              <a:gd name="T82" fmla="*/ 87 w 384"/>
              <a:gd name="T83" fmla="*/ 145 h 374"/>
              <a:gd name="T84" fmla="*/ 132 w 384"/>
              <a:gd name="T85" fmla="*/ 67 h 374"/>
              <a:gd name="T86" fmla="*/ 128 w 384"/>
              <a:gd name="T87" fmla="*/ 228 h 374"/>
              <a:gd name="T88" fmla="*/ 27 w 384"/>
              <a:gd name="T89" fmla="*/ 151 h 374"/>
              <a:gd name="T90" fmla="*/ 228 w 384"/>
              <a:gd name="T91" fmla="*/ 165 h 374"/>
              <a:gd name="T92" fmla="*/ 219 w 384"/>
              <a:gd name="T93" fmla="*/ 293 h 374"/>
              <a:gd name="T94" fmla="*/ 232 w 384"/>
              <a:gd name="T95" fmla="*/ 98 h 374"/>
              <a:gd name="T96" fmla="*/ 282 w 384"/>
              <a:gd name="T97" fmla="*/ 174 h 374"/>
              <a:gd name="T98" fmla="*/ 269 w 384"/>
              <a:gd name="T99" fmla="*/ 179 h 374"/>
              <a:gd name="T100" fmla="*/ 311 w 384"/>
              <a:gd name="T101" fmla="*/ 33 h 374"/>
              <a:gd name="T102" fmla="*/ 275 w 384"/>
              <a:gd name="T103" fmla="*/ 165 h 374"/>
              <a:gd name="T104" fmla="*/ 256 w 384"/>
              <a:gd name="T105" fmla="*/ 60 h 374"/>
              <a:gd name="T106" fmla="*/ 259 w 384"/>
              <a:gd name="T107" fmla="*/ 154 h 374"/>
              <a:gd name="T108" fmla="*/ 120 w 384"/>
              <a:gd name="T109" fmla="*/ 179 h 374"/>
              <a:gd name="T110" fmla="*/ 304 w 384"/>
              <a:gd name="T111" fmla="*/ 162 h 374"/>
              <a:gd name="T112" fmla="*/ 134 w 384"/>
              <a:gd name="T113" fmla="*/ 174 h 374"/>
              <a:gd name="T114" fmla="*/ 93 w 384"/>
              <a:gd name="T115" fmla="*/ 19 h 374"/>
              <a:gd name="T116" fmla="*/ 128 w 384"/>
              <a:gd name="T117" fmla="*/ 246 h 374"/>
              <a:gd name="T118" fmla="*/ 61 w 384"/>
              <a:gd name="T119" fmla="*/ 164 h 374"/>
              <a:gd name="T120" fmla="*/ 266 w 384"/>
              <a:gd name="T121" fmla="*/ 195 h 374"/>
              <a:gd name="T122" fmla="*/ 54 w 384"/>
              <a:gd name="T123" fmla="*/ 161 h 374"/>
              <a:gd name="T124" fmla="*/ 175 w 384"/>
              <a:gd name="T125" fmla="*/ 242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4" h="374">
                <a:moveTo>
                  <a:pt x="286" y="130"/>
                </a:moveTo>
                <a:lnTo>
                  <a:pt x="286" y="130"/>
                </a:lnTo>
                <a:lnTo>
                  <a:pt x="286" y="130"/>
                </a:lnTo>
                <a:lnTo>
                  <a:pt x="286" y="130"/>
                </a:lnTo>
                <a:lnTo>
                  <a:pt x="292" y="133"/>
                </a:lnTo>
                <a:lnTo>
                  <a:pt x="297" y="135"/>
                </a:lnTo>
                <a:lnTo>
                  <a:pt x="297" y="135"/>
                </a:lnTo>
                <a:lnTo>
                  <a:pt x="313" y="148"/>
                </a:lnTo>
                <a:lnTo>
                  <a:pt x="313" y="148"/>
                </a:lnTo>
                <a:lnTo>
                  <a:pt x="314" y="150"/>
                </a:lnTo>
                <a:lnTo>
                  <a:pt x="314" y="150"/>
                </a:lnTo>
                <a:lnTo>
                  <a:pt x="343" y="168"/>
                </a:lnTo>
                <a:lnTo>
                  <a:pt x="343" y="168"/>
                </a:lnTo>
                <a:lnTo>
                  <a:pt x="360" y="181"/>
                </a:lnTo>
                <a:lnTo>
                  <a:pt x="360" y="181"/>
                </a:lnTo>
                <a:lnTo>
                  <a:pt x="373" y="192"/>
                </a:lnTo>
                <a:lnTo>
                  <a:pt x="373" y="192"/>
                </a:lnTo>
                <a:lnTo>
                  <a:pt x="375" y="194"/>
                </a:lnTo>
                <a:lnTo>
                  <a:pt x="375" y="194"/>
                </a:lnTo>
                <a:lnTo>
                  <a:pt x="381" y="197"/>
                </a:lnTo>
                <a:lnTo>
                  <a:pt x="381" y="197"/>
                </a:lnTo>
                <a:lnTo>
                  <a:pt x="383" y="198"/>
                </a:lnTo>
                <a:lnTo>
                  <a:pt x="383" y="199"/>
                </a:lnTo>
                <a:lnTo>
                  <a:pt x="383" y="199"/>
                </a:lnTo>
                <a:lnTo>
                  <a:pt x="383" y="201"/>
                </a:lnTo>
                <a:lnTo>
                  <a:pt x="384" y="202"/>
                </a:lnTo>
                <a:lnTo>
                  <a:pt x="384" y="202"/>
                </a:lnTo>
                <a:lnTo>
                  <a:pt x="384" y="204"/>
                </a:lnTo>
                <a:lnTo>
                  <a:pt x="383" y="205"/>
                </a:lnTo>
                <a:lnTo>
                  <a:pt x="383" y="205"/>
                </a:lnTo>
                <a:lnTo>
                  <a:pt x="381" y="206"/>
                </a:lnTo>
                <a:lnTo>
                  <a:pt x="381" y="206"/>
                </a:lnTo>
                <a:lnTo>
                  <a:pt x="380" y="206"/>
                </a:lnTo>
                <a:lnTo>
                  <a:pt x="380" y="206"/>
                </a:lnTo>
                <a:lnTo>
                  <a:pt x="364" y="205"/>
                </a:lnTo>
                <a:lnTo>
                  <a:pt x="364" y="205"/>
                </a:lnTo>
                <a:lnTo>
                  <a:pt x="363" y="205"/>
                </a:lnTo>
                <a:lnTo>
                  <a:pt x="363" y="205"/>
                </a:lnTo>
                <a:lnTo>
                  <a:pt x="348" y="204"/>
                </a:lnTo>
                <a:lnTo>
                  <a:pt x="348" y="204"/>
                </a:lnTo>
                <a:lnTo>
                  <a:pt x="330" y="202"/>
                </a:lnTo>
                <a:lnTo>
                  <a:pt x="330" y="202"/>
                </a:lnTo>
                <a:lnTo>
                  <a:pt x="303" y="199"/>
                </a:lnTo>
                <a:lnTo>
                  <a:pt x="303" y="199"/>
                </a:lnTo>
                <a:lnTo>
                  <a:pt x="282" y="197"/>
                </a:lnTo>
                <a:lnTo>
                  <a:pt x="282" y="197"/>
                </a:lnTo>
                <a:lnTo>
                  <a:pt x="269" y="192"/>
                </a:lnTo>
                <a:lnTo>
                  <a:pt x="269" y="192"/>
                </a:lnTo>
                <a:lnTo>
                  <a:pt x="269" y="192"/>
                </a:lnTo>
                <a:lnTo>
                  <a:pt x="269" y="192"/>
                </a:lnTo>
                <a:lnTo>
                  <a:pt x="269" y="194"/>
                </a:lnTo>
                <a:lnTo>
                  <a:pt x="269" y="194"/>
                </a:lnTo>
                <a:lnTo>
                  <a:pt x="273" y="219"/>
                </a:lnTo>
                <a:lnTo>
                  <a:pt x="273" y="219"/>
                </a:lnTo>
                <a:lnTo>
                  <a:pt x="276" y="233"/>
                </a:lnTo>
                <a:lnTo>
                  <a:pt x="276" y="233"/>
                </a:lnTo>
                <a:lnTo>
                  <a:pt x="279" y="243"/>
                </a:lnTo>
                <a:lnTo>
                  <a:pt x="279" y="243"/>
                </a:lnTo>
                <a:lnTo>
                  <a:pt x="280" y="251"/>
                </a:lnTo>
                <a:lnTo>
                  <a:pt x="280" y="251"/>
                </a:lnTo>
                <a:lnTo>
                  <a:pt x="280" y="253"/>
                </a:lnTo>
                <a:lnTo>
                  <a:pt x="280" y="253"/>
                </a:lnTo>
                <a:lnTo>
                  <a:pt x="280" y="253"/>
                </a:lnTo>
                <a:lnTo>
                  <a:pt x="280" y="253"/>
                </a:lnTo>
                <a:lnTo>
                  <a:pt x="284" y="265"/>
                </a:lnTo>
                <a:lnTo>
                  <a:pt x="284" y="265"/>
                </a:lnTo>
                <a:lnTo>
                  <a:pt x="284" y="266"/>
                </a:lnTo>
                <a:lnTo>
                  <a:pt x="282" y="266"/>
                </a:lnTo>
                <a:lnTo>
                  <a:pt x="282" y="266"/>
                </a:lnTo>
                <a:lnTo>
                  <a:pt x="280" y="268"/>
                </a:lnTo>
                <a:lnTo>
                  <a:pt x="279" y="266"/>
                </a:lnTo>
                <a:lnTo>
                  <a:pt x="279" y="266"/>
                </a:lnTo>
                <a:lnTo>
                  <a:pt x="276" y="260"/>
                </a:lnTo>
                <a:lnTo>
                  <a:pt x="276" y="260"/>
                </a:lnTo>
                <a:lnTo>
                  <a:pt x="269" y="252"/>
                </a:lnTo>
                <a:lnTo>
                  <a:pt x="262" y="245"/>
                </a:lnTo>
                <a:lnTo>
                  <a:pt x="262" y="245"/>
                </a:lnTo>
                <a:lnTo>
                  <a:pt x="249" y="231"/>
                </a:lnTo>
                <a:lnTo>
                  <a:pt x="249" y="231"/>
                </a:lnTo>
                <a:lnTo>
                  <a:pt x="245" y="226"/>
                </a:lnTo>
                <a:lnTo>
                  <a:pt x="245" y="226"/>
                </a:lnTo>
                <a:lnTo>
                  <a:pt x="245" y="232"/>
                </a:lnTo>
                <a:lnTo>
                  <a:pt x="245" y="232"/>
                </a:lnTo>
                <a:lnTo>
                  <a:pt x="245" y="251"/>
                </a:lnTo>
                <a:lnTo>
                  <a:pt x="245" y="251"/>
                </a:lnTo>
                <a:lnTo>
                  <a:pt x="245" y="272"/>
                </a:lnTo>
                <a:lnTo>
                  <a:pt x="245" y="272"/>
                </a:lnTo>
                <a:lnTo>
                  <a:pt x="243" y="293"/>
                </a:lnTo>
                <a:lnTo>
                  <a:pt x="243" y="293"/>
                </a:lnTo>
                <a:lnTo>
                  <a:pt x="240" y="312"/>
                </a:lnTo>
                <a:lnTo>
                  <a:pt x="240" y="312"/>
                </a:lnTo>
                <a:lnTo>
                  <a:pt x="239" y="336"/>
                </a:lnTo>
                <a:lnTo>
                  <a:pt x="239" y="336"/>
                </a:lnTo>
                <a:lnTo>
                  <a:pt x="236" y="357"/>
                </a:lnTo>
                <a:lnTo>
                  <a:pt x="236" y="357"/>
                </a:lnTo>
                <a:lnTo>
                  <a:pt x="235" y="363"/>
                </a:lnTo>
                <a:lnTo>
                  <a:pt x="235" y="363"/>
                </a:lnTo>
                <a:lnTo>
                  <a:pt x="235" y="367"/>
                </a:lnTo>
                <a:lnTo>
                  <a:pt x="235" y="367"/>
                </a:lnTo>
                <a:lnTo>
                  <a:pt x="235" y="368"/>
                </a:lnTo>
                <a:lnTo>
                  <a:pt x="235" y="368"/>
                </a:lnTo>
                <a:lnTo>
                  <a:pt x="235" y="370"/>
                </a:lnTo>
                <a:lnTo>
                  <a:pt x="233" y="371"/>
                </a:lnTo>
                <a:lnTo>
                  <a:pt x="233" y="371"/>
                </a:lnTo>
                <a:lnTo>
                  <a:pt x="233" y="373"/>
                </a:lnTo>
                <a:lnTo>
                  <a:pt x="233" y="373"/>
                </a:lnTo>
                <a:lnTo>
                  <a:pt x="232" y="374"/>
                </a:lnTo>
                <a:lnTo>
                  <a:pt x="230" y="373"/>
                </a:lnTo>
                <a:lnTo>
                  <a:pt x="230" y="373"/>
                </a:lnTo>
                <a:lnTo>
                  <a:pt x="229" y="370"/>
                </a:lnTo>
                <a:lnTo>
                  <a:pt x="229" y="370"/>
                </a:lnTo>
                <a:lnTo>
                  <a:pt x="226" y="371"/>
                </a:lnTo>
                <a:lnTo>
                  <a:pt x="225" y="370"/>
                </a:lnTo>
                <a:lnTo>
                  <a:pt x="225" y="370"/>
                </a:lnTo>
                <a:lnTo>
                  <a:pt x="221" y="359"/>
                </a:lnTo>
                <a:lnTo>
                  <a:pt x="221" y="359"/>
                </a:lnTo>
                <a:lnTo>
                  <a:pt x="221" y="357"/>
                </a:lnTo>
                <a:lnTo>
                  <a:pt x="221" y="357"/>
                </a:lnTo>
                <a:lnTo>
                  <a:pt x="216" y="350"/>
                </a:lnTo>
                <a:lnTo>
                  <a:pt x="213" y="343"/>
                </a:lnTo>
                <a:lnTo>
                  <a:pt x="213" y="343"/>
                </a:lnTo>
                <a:lnTo>
                  <a:pt x="201" y="312"/>
                </a:lnTo>
                <a:lnTo>
                  <a:pt x="201" y="312"/>
                </a:lnTo>
                <a:lnTo>
                  <a:pt x="194" y="296"/>
                </a:lnTo>
                <a:lnTo>
                  <a:pt x="194" y="296"/>
                </a:lnTo>
                <a:lnTo>
                  <a:pt x="175" y="253"/>
                </a:lnTo>
                <a:lnTo>
                  <a:pt x="175" y="253"/>
                </a:lnTo>
                <a:lnTo>
                  <a:pt x="174" y="252"/>
                </a:lnTo>
                <a:lnTo>
                  <a:pt x="174" y="252"/>
                </a:lnTo>
                <a:lnTo>
                  <a:pt x="172" y="253"/>
                </a:lnTo>
                <a:lnTo>
                  <a:pt x="172" y="253"/>
                </a:lnTo>
                <a:lnTo>
                  <a:pt x="158" y="266"/>
                </a:lnTo>
                <a:lnTo>
                  <a:pt x="144" y="280"/>
                </a:lnTo>
                <a:lnTo>
                  <a:pt x="144" y="280"/>
                </a:lnTo>
                <a:lnTo>
                  <a:pt x="127" y="297"/>
                </a:lnTo>
                <a:lnTo>
                  <a:pt x="127" y="297"/>
                </a:lnTo>
                <a:lnTo>
                  <a:pt x="125" y="299"/>
                </a:lnTo>
                <a:lnTo>
                  <a:pt x="125" y="299"/>
                </a:lnTo>
                <a:lnTo>
                  <a:pt x="120" y="307"/>
                </a:lnTo>
                <a:lnTo>
                  <a:pt x="120" y="307"/>
                </a:lnTo>
                <a:lnTo>
                  <a:pt x="118" y="309"/>
                </a:lnTo>
                <a:lnTo>
                  <a:pt x="118" y="309"/>
                </a:lnTo>
                <a:lnTo>
                  <a:pt x="118" y="309"/>
                </a:lnTo>
                <a:lnTo>
                  <a:pt x="117" y="309"/>
                </a:lnTo>
                <a:lnTo>
                  <a:pt x="117" y="309"/>
                </a:lnTo>
                <a:lnTo>
                  <a:pt x="115" y="307"/>
                </a:lnTo>
                <a:lnTo>
                  <a:pt x="115" y="307"/>
                </a:lnTo>
                <a:lnTo>
                  <a:pt x="115" y="305"/>
                </a:lnTo>
                <a:lnTo>
                  <a:pt x="115" y="305"/>
                </a:lnTo>
                <a:lnTo>
                  <a:pt x="115" y="302"/>
                </a:lnTo>
                <a:lnTo>
                  <a:pt x="115" y="302"/>
                </a:lnTo>
                <a:lnTo>
                  <a:pt x="115" y="302"/>
                </a:lnTo>
                <a:lnTo>
                  <a:pt x="115" y="302"/>
                </a:lnTo>
                <a:lnTo>
                  <a:pt x="114" y="302"/>
                </a:lnTo>
                <a:lnTo>
                  <a:pt x="114" y="300"/>
                </a:lnTo>
                <a:lnTo>
                  <a:pt x="114" y="300"/>
                </a:lnTo>
                <a:lnTo>
                  <a:pt x="114" y="297"/>
                </a:lnTo>
                <a:lnTo>
                  <a:pt x="114" y="297"/>
                </a:lnTo>
                <a:lnTo>
                  <a:pt x="118" y="285"/>
                </a:lnTo>
                <a:lnTo>
                  <a:pt x="118" y="285"/>
                </a:lnTo>
                <a:lnTo>
                  <a:pt x="125" y="266"/>
                </a:lnTo>
                <a:lnTo>
                  <a:pt x="125" y="266"/>
                </a:lnTo>
                <a:lnTo>
                  <a:pt x="125" y="263"/>
                </a:lnTo>
                <a:lnTo>
                  <a:pt x="125" y="263"/>
                </a:lnTo>
                <a:lnTo>
                  <a:pt x="125" y="262"/>
                </a:lnTo>
                <a:lnTo>
                  <a:pt x="125" y="262"/>
                </a:lnTo>
                <a:lnTo>
                  <a:pt x="124" y="263"/>
                </a:lnTo>
                <a:lnTo>
                  <a:pt x="124" y="263"/>
                </a:lnTo>
                <a:lnTo>
                  <a:pt x="110" y="275"/>
                </a:lnTo>
                <a:lnTo>
                  <a:pt x="110" y="275"/>
                </a:lnTo>
                <a:lnTo>
                  <a:pt x="101" y="280"/>
                </a:lnTo>
                <a:lnTo>
                  <a:pt x="93" y="286"/>
                </a:lnTo>
                <a:lnTo>
                  <a:pt x="93" y="286"/>
                </a:lnTo>
                <a:lnTo>
                  <a:pt x="71" y="299"/>
                </a:lnTo>
                <a:lnTo>
                  <a:pt x="71" y="299"/>
                </a:lnTo>
                <a:lnTo>
                  <a:pt x="59" y="305"/>
                </a:lnTo>
                <a:lnTo>
                  <a:pt x="59" y="305"/>
                </a:lnTo>
                <a:lnTo>
                  <a:pt x="54" y="307"/>
                </a:lnTo>
                <a:lnTo>
                  <a:pt x="54" y="307"/>
                </a:lnTo>
                <a:lnTo>
                  <a:pt x="47" y="312"/>
                </a:lnTo>
                <a:lnTo>
                  <a:pt x="47" y="312"/>
                </a:lnTo>
                <a:lnTo>
                  <a:pt x="44" y="313"/>
                </a:lnTo>
                <a:lnTo>
                  <a:pt x="44" y="313"/>
                </a:lnTo>
                <a:lnTo>
                  <a:pt x="43" y="314"/>
                </a:lnTo>
                <a:lnTo>
                  <a:pt x="43" y="314"/>
                </a:lnTo>
                <a:lnTo>
                  <a:pt x="40" y="317"/>
                </a:lnTo>
                <a:lnTo>
                  <a:pt x="40" y="317"/>
                </a:lnTo>
                <a:lnTo>
                  <a:pt x="39" y="317"/>
                </a:lnTo>
                <a:lnTo>
                  <a:pt x="39" y="317"/>
                </a:lnTo>
                <a:lnTo>
                  <a:pt x="37" y="317"/>
                </a:lnTo>
                <a:lnTo>
                  <a:pt x="37" y="317"/>
                </a:lnTo>
                <a:lnTo>
                  <a:pt x="37" y="317"/>
                </a:lnTo>
                <a:lnTo>
                  <a:pt x="37" y="314"/>
                </a:lnTo>
                <a:lnTo>
                  <a:pt x="37" y="313"/>
                </a:lnTo>
                <a:lnTo>
                  <a:pt x="37" y="313"/>
                </a:lnTo>
                <a:lnTo>
                  <a:pt x="37" y="312"/>
                </a:lnTo>
                <a:lnTo>
                  <a:pt x="37" y="310"/>
                </a:lnTo>
                <a:lnTo>
                  <a:pt x="37" y="310"/>
                </a:lnTo>
                <a:lnTo>
                  <a:pt x="44" y="297"/>
                </a:lnTo>
                <a:lnTo>
                  <a:pt x="44" y="297"/>
                </a:lnTo>
                <a:lnTo>
                  <a:pt x="53" y="282"/>
                </a:lnTo>
                <a:lnTo>
                  <a:pt x="63" y="266"/>
                </a:lnTo>
                <a:lnTo>
                  <a:pt x="73" y="251"/>
                </a:lnTo>
                <a:lnTo>
                  <a:pt x="84" y="236"/>
                </a:lnTo>
                <a:lnTo>
                  <a:pt x="84" y="236"/>
                </a:lnTo>
                <a:lnTo>
                  <a:pt x="88" y="232"/>
                </a:lnTo>
                <a:lnTo>
                  <a:pt x="88" y="232"/>
                </a:lnTo>
                <a:lnTo>
                  <a:pt x="98" y="218"/>
                </a:lnTo>
                <a:lnTo>
                  <a:pt x="98" y="218"/>
                </a:lnTo>
                <a:lnTo>
                  <a:pt x="98" y="216"/>
                </a:lnTo>
                <a:lnTo>
                  <a:pt x="98" y="216"/>
                </a:lnTo>
                <a:lnTo>
                  <a:pt x="97" y="216"/>
                </a:lnTo>
                <a:lnTo>
                  <a:pt x="97" y="216"/>
                </a:lnTo>
                <a:lnTo>
                  <a:pt x="78" y="218"/>
                </a:lnTo>
                <a:lnTo>
                  <a:pt x="78" y="218"/>
                </a:lnTo>
                <a:lnTo>
                  <a:pt x="71" y="219"/>
                </a:lnTo>
                <a:lnTo>
                  <a:pt x="71" y="219"/>
                </a:lnTo>
                <a:lnTo>
                  <a:pt x="59" y="221"/>
                </a:lnTo>
                <a:lnTo>
                  <a:pt x="46" y="221"/>
                </a:lnTo>
                <a:lnTo>
                  <a:pt x="46" y="221"/>
                </a:lnTo>
                <a:lnTo>
                  <a:pt x="32" y="221"/>
                </a:lnTo>
                <a:lnTo>
                  <a:pt x="32" y="221"/>
                </a:lnTo>
                <a:lnTo>
                  <a:pt x="29" y="221"/>
                </a:lnTo>
                <a:lnTo>
                  <a:pt x="29" y="221"/>
                </a:lnTo>
                <a:lnTo>
                  <a:pt x="27" y="219"/>
                </a:lnTo>
                <a:lnTo>
                  <a:pt x="29" y="218"/>
                </a:lnTo>
                <a:lnTo>
                  <a:pt x="29" y="218"/>
                </a:lnTo>
                <a:lnTo>
                  <a:pt x="33" y="215"/>
                </a:lnTo>
                <a:lnTo>
                  <a:pt x="33" y="215"/>
                </a:lnTo>
                <a:lnTo>
                  <a:pt x="36" y="214"/>
                </a:lnTo>
                <a:lnTo>
                  <a:pt x="36" y="214"/>
                </a:lnTo>
                <a:lnTo>
                  <a:pt x="37" y="212"/>
                </a:lnTo>
                <a:lnTo>
                  <a:pt x="37" y="212"/>
                </a:lnTo>
                <a:lnTo>
                  <a:pt x="39" y="211"/>
                </a:lnTo>
                <a:lnTo>
                  <a:pt x="39" y="211"/>
                </a:lnTo>
                <a:lnTo>
                  <a:pt x="49" y="208"/>
                </a:lnTo>
                <a:lnTo>
                  <a:pt x="49" y="208"/>
                </a:lnTo>
                <a:lnTo>
                  <a:pt x="63" y="201"/>
                </a:lnTo>
                <a:lnTo>
                  <a:pt x="63" y="201"/>
                </a:lnTo>
                <a:lnTo>
                  <a:pt x="74" y="197"/>
                </a:lnTo>
                <a:lnTo>
                  <a:pt x="74" y="197"/>
                </a:lnTo>
                <a:lnTo>
                  <a:pt x="77" y="195"/>
                </a:lnTo>
                <a:lnTo>
                  <a:pt x="77" y="195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6" y="191"/>
                </a:lnTo>
                <a:lnTo>
                  <a:pt x="81" y="189"/>
                </a:lnTo>
                <a:lnTo>
                  <a:pt x="81" y="189"/>
                </a:lnTo>
                <a:lnTo>
                  <a:pt x="73" y="187"/>
                </a:lnTo>
                <a:lnTo>
                  <a:pt x="64" y="182"/>
                </a:lnTo>
                <a:lnTo>
                  <a:pt x="64" y="182"/>
                </a:lnTo>
                <a:lnTo>
                  <a:pt x="54" y="177"/>
                </a:lnTo>
                <a:lnTo>
                  <a:pt x="54" y="177"/>
                </a:lnTo>
                <a:lnTo>
                  <a:pt x="44" y="172"/>
                </a:lnTo>
                <a:lnTo>
                  <a:pt x="36" y="167"/>
                </a:lnTo>
                <a:lnTo>
                  <a:pt x="36" y="167"/>
                </a:lnTo>
                <a:lnTo>
                  <a:pt x="34" y="165"/>
                </a:lnTo>
                <a:lnTo>
                  <a:pt x="34" y="165"/>
                </a:lnTo>
                <a:lnTo>
                  <a:pt x="32" y="165"/>
                </a:lnTo>
                <a:lnTo>
                  <a:pt x="32" y="165"/>
                </a:lnTo>
                <a:lnTo>
                  <a:pt x="30" y="164"/>
                </a:lnTo>
                <a:lnTo>
                  <a:pt x="30" y="164"/>
                </a:lnTo>
                <a:lnTo>
                  <a:pt x="6" y="150"/>
                </a:lnTo>
                <a:lnTo>
                  <a:pt x="6" y="150"/>
                </a:lnTo>
                <a:lnTo>
                  <a:pt x="3" y="147"/>
                </a:lnTo>
                <a:lnTo>
                  <a:pt x="3" y="147"/>
                </a:lnTo>
                <a:lnTo>
                  <a:pt x="2" y="145"/>
                </a:lnTo>
                <a:lnTo>
                  <a:pt x="2" y="145"/>
                </a:lnTo>
                <a:lnTo>
                  <a:pt x="0" y="144"/>
                </a:lnTo>
                <a:lnTo>
                  <a:pt x="2" y="143"/>
                </a:lnTo>
                <a:lnTo>
                  <a:pt x="2" y="143"/>
                </a:lnTo>
                <a:lnTo>
                  <a:pt x="5" y="141"/>
                </a:lnTo>
                <a:lnTo>
                  <a:pt x="5" y="141"/>
                </a:lnTo>
                <a:lnTo>
                  <a:pt x="12" y="140"/>
                </a:lnTo>
                <a:lnTo>
                  <a:pt x="12" y="140"/>
                </a:lnTo>
                <a:lnTo>
                  <a:pt x="20" y="140"/>
                </a:lnTo>
                <a:lnTo>
                  <a:pt x="20" y="140"/>
                </a:lnTo>
                <a:lnTo>
                  <a:pt x="29" y="140"/>
                </a:lnTo>
                <a:lnTo>
                  <a:pt x="29" y="140"/>
                </a:lnTo>
                <a:lnTo>
                  <a:pt x="40" y="138"/>
                </a:lnTo>
                <a:lnTo>
                  <a:pt x="40" y="138"/>
                </a:lnTo>
                <a:lnTo>
                  <a:pt x="77" y="138"/>
                </a:lnTo>
                <a:lnTo>
                  <a:pt x="77" y="138"/>
                </a:lnTo>
                <a:lnTo>
                  <a:pt x="95" y="138"/>
                </a:lnTo>
                <a:lnTo>
                  <a:pt x="95" y="138"/>
                </a:lnTo>
                <a:lnTo>
                  <a:pt x="107" y="138"/>
                </a:lnTo>
                <a:lnTo>
                  <a:pt x="107" y="138"/>
                </a:lnTo>
                <a:lnTo>
                  <a:pt x="107" y="137"/>
                </a:lnTo>
                <a:lnTo>
                  <a:pt x="107" y="137"/>
                </a:lnTo>
                <a:lnTo>
                  <a:pt x="107" y="137"/>
                </a:lnTo>
                <a:lnTo>
                  <a:pt x="107" y="137"/>
                </a:lnTo>
                <a:lnTo>
                  <a:pt x="101" y="130"/>
                </a:lnTo>
                <a:lnTo>
                  <a:pt x="101" y="130"/>
                </a:lnTo>
                <a:lnTo>
                  <a:pt x="100" y="130"/>
                </a:lnTo>
                <a:lnTo>
                  <a:pt x="100" y="130"/>
                </a:lnTo>
                <a:lnTo>
                  <a:pt x="86" y="114"/>
                </a:lnTo>
                <a:lnTo>
                  <a:pt x="86" y="114"/>
                </a:lnTo>
                <a:lnTo>
                  <a:pt x="80" y="104"/>
                </a:lnTo>
                <a:lnTo>
                  <a:pt x="80" y="104"/>
                </a:lnTo>
                <a:lnTo>
                  <a:pt x="78" y="103"/>
                </a:lnTo>
                <a:lnTo>
                  <a:pt x="78" y="103"/>
                </a:lnTo>
                <a:lnTo>
                  <a:pt x="76" y="98"/>
                </a:lnTo>
                <a:lnTo>
                  <a:pt x="76" y="98"/>
                </a:lnTo>
                <a:lnTo>
                  <a:pt x="76" y="97"/>
                </a:lnTo>
                <a:lnTo>
                  <a:pt x="77" y="96"/>
                </a:lnTo>
                <a:lnTo>
                  <a:pt x="77" y="96"/>
                </a:lnTo>
                <a:lnTo>
                  <a:pt x="80" y="96"/>
                </a:lnTo>
                <a:lnTo>
                  <a:pt x="80" y="96"/>
                </a:lnTo>
                <a:lnTo>
                  <a:pt x="83" y="97"/>
                </a:lnTo>
                <a:lnTo>
                  <a:pt x="83" y="97"/>
                </a:lnTo>
                <a:lnTo>
                  <a:pt x="103" y="101"/>
                </a:lnTo>
                <a:lnTo>
                  <a:pt x="103" y="101"/>
                </a:lnTo>
                <a:lnTo>
                  <a:pt x="113" y="104"/>
                </a:lnTo>
                <a:lnTo>
                  <a:pt x="113" y="104"/>
                </a:lnTo>
                <a:lnTo>
                  <a:pt x="115" y="104"/>
                </a:lnTo>
                <a:lnTo>
                  <a:pt x="115" y="104"/>
                </a:lnTo>
                <a:lnTo>
                  <a:pt x="115" y="103"/>
                </a:lnTo>
                <a:lnTo>
                  <a:pt x="115" y="103"/>
                </a:lnTo>
                <a:lnTo>
                  <a:pt x="111" y="97"/>
                </a:lnTo>
                <a:lnTo>
                  <a:pt x="111" y="97"/>
                </a:lnTo>
                <a:lnTo>
                  <a:pt x="104" y="83"/>
                </a:lnTo>
                <a:lnTo>
                  <a:pt x="104" y="83"/>
                </a:lnTo>
                <a:lnTo>
                  <a:pt x="95" y="70"/>
                </a:lnTo>
                <a:lnTo>
                  <a:pt x="95" y="70"/>
                </a:lnTo>
                <a:lnTo>
                  <a:pt x="91" y="60"/>
                </a:lnTo>
                <a:lnTo>
                  <a:pt x="87" y="50"/>
                </a:lnTo>
                <a:lnTo>
                  <a:pt x="87" y="50"/>
                </a:lnTo>
                <a:lnTo>
                  <a:pt x="76" y="22"/>
                </a:lnTo>
                <a:lnTo>
                  <a:pt x="76" y="22"/>
                </a:lnTo>
                <a:lnTo>
                  <a:pt x="71" y="13"/>
                </a:lnTo>
                <a:lnTo>
                  <a:pt x="71" y="13"/>
                </a:lnTo>
                <a:lnTo>
                  <a:pt x="71" y="12"/>
                </a:lnTo>
                <a:lnTo>
                  <a:pt x="71" y="12"/>
                </a:lnTo>
                <a:lnTo>
                  <a:pt x="71" y="10"/>
                </a:lnTo>
                <a:lnTo>
                  <a:pt x="71" y="10"/>
                </a:lnTo>
                <a:lnTo>
                  <a:pt x="71" y="8"/>
                </a:lnTo>
                <a:lnTo>
                  <a:pt x="71" y="8"/>
                </a:lnTo>
                <a:lnTo>
                  <a:pt x="73" y="6"/>
                </a:lnTo>
                <a:lnTo>
                  <a:pt x="74" y="6"/>
                </a:lnTo>
                <a:lnTo>
                  <a:pt x="74" y="6"/>
                </a:lnTo>
                <a:lnTo>
                  <a:pt x="77" y="8"/>
                </a:lnTo>
                <a:lnTo>
                  <a:pt x="80" y="8"/>
                </a:lnTo>
                <a:lnTo>
                  <a:pt x="80" y="8"/>
                </a:lnTo>
                <a:lnTo>
                  <a:pt x="88" y="9"/>
                </a:lnTo>
                <a:lnTo>
                  <a:pt x="88" y="9"/>
                </a:lnTo>
                <a:lnTo>
                  <a:pt x="95" y="12"/>
                </a:lnTo>
                <a:lnTo>
                  <a:pt x="103" y="16"/>
                </a:lnTo>
                <a:lnTo>
                  <a:pt x="103" y="16"/>
                </a:lnTo>
                <a:lnTo>
                  <a:pt x="105" y="17"/>
                </a:lnTo>
                <a:lnTo>
                  <a:pt x="105" y="17"/>
                </a:lnTo>
                <a:lnTo>
                  <a:pt x="115" y="22"/>
                </a:lnTo>
                <a:lnTo>
                  <a:pt x="125" y="27"/>
                </a:lnTo>
                <a:lnTo>
                  <a:pt x="134" y="35"/>
                </a:lnTo>
                <a:lnTo>
                  <a:pt x="142" y="42"/>
                </a:lnTo>
                <a:lnTo>
                  <a:pt x="142" y="42"/>
                </a:lnTo>
                <a:lnTo>
                  <a:pt x="152" y="50"/>
                </a:lnTo>
                <a:lnTo>
                  <a:pt x="152" y="50"/>
                </a:lnTo>
                <a:lnTo>
                  <a:pt x="155" y="53"/>
                </a:lnTo>
                <a:lnTo>
                  <a:pt x="155" y="53"/>
                </a:lnTo>
                <a:lnTo>
                  <a:pt x="158" y="49"/>
                </a:lnTo>
                <a:lnTo>
                  <a:pt x="158" y="49"/>
                </a:lnTo>
                <a:lnTo>
                  <a:pt x="161" y="46"/>
                </a:lnTo>
                <a:lnTo>
                  <a:pt x="161" y="46"/>
                </a:lnTo>
                <a:lnTo>
                  <a:pt x="181" y="19"/>
                </a:lnTo>
                <a:lnTo>
                  <a:pt x="181" y="19"/>
                </a:lnTo>
                <a:lnTo>
                  <a:pt x="186" y="13"/>
                </a:lnTo>
                <a:lnTo>
                  <a:pt x="186" y="13"/>
                </a:lnTo>
                <a:lnTo>
                  <a:pt x="188" y="10"/>
                </a:lnTo>
                <a:lnTo>
                  <a:pt x="188" y="10"/>
                </a:lnTo>
                <a:lnTo>
                  <a:pt x="191" y="6"/>
                </a:lnTo>
                <a:lnTo>
                  <a:pt x="191" y="6"/>
                </a:lnTo>
                <a:lnTo>
                  <a:pt x="192" y="3"/>
                </a:lnTo>
                <a:lnTo>
                  <a:pt x="192" y="3"/>
                </a:lnTo>
                <a:lnTo>
                  <a:pt x="192" y="2"/>
                </a:lnTo>
                <a:lnTo>
                  <a:pt x="192" y="2"/>
                </a:lnTo>
                <a:lnTo>
                  <a:pt x="192" y="0"/>
                </a:lnTo>
                <a:lnTo>
                  <a:pt x="192" y="0"/>
                </a:lnTo>
                <a:lnTo>
                  <a:pt x="194" y="2"/>
                </a:lnTo>
                <a:lnTo>
                  <a:pt x="194" y="2"/>
                </a:lnTo>
                <a:lnTo>
                  <a:pt x="194" y="5"/>
                </a:lnTo>
                <a:lnTo>
                  <a:pt x="194" y="5"/>
                </a:lnTo>
                <a:lnTo>
                  <a:pt x="195" y="6"/>
                </a:lnTo>
                <a:lnTo>
                  <a:pt x="195" y="6"/>
                </a:lnTo>
                <a:lnTo>
                  <a:pt x="195" y="8"/>
                </a:lnTo>
                <a:lnTo>
                  <a:pt x="195" y="8"/>
                </a:lnTo>
                <a:lnTo>
                  <a:pt x="195" y="13"/>
                </a:lnTo>
                <a:lnTo>
                  <a:pt x="195" y="13"/>
                </a:lnTo>
                <a:lnTo>
                  <a:pt x="195" y="27"/>
                </a:lnTo>
                <a:lnTo>
                  <a:pt x="195" y="27"/>
                </a:lnTo>
                <a:lnTo>
                  <a:pt x="194" y="47"/>
                </a:lnTo>
                <a:lnTo>
                  <a:pt x="194" y="47"/>
                </a:lnTo>
                <a:lnTo>
                  <a:pt x="194" y="50"/>
                </a:lnTo>
                <a:lnTo>
                  <a:pt x="194" y="50"/>
                </a:lnTo>
                <a:lnTo>
                  <a:pt x="194" y="50"/>
                </a:lnTo>
                <a:lnTo>
                  <a:pt x="194" y="50"/>
                </a:lnTo>
                <a:lnTo>
                  <a:pt x="195" y="50"/>
                </a:lnTo>
                <a:lnTo>
                  <a:pt x="195" y="50"/>
                </a:lnTo>
                <a:lnTo>
                  <a:pt x="202" y="43"/>
                </a:lnTo>
                <a:lnTo>
                  <a:pt x="202" y="43"/>
                </a:lnTo>
                <a:lnTo>
                  <a:pt x="206" y="40"/>
                </a:lnTo>
                <a:lnTo>
                  <a:pt x="206" y="40"/>
                </a:lnTo>
                <a:lnTo>
                  <a:pt x="211" y="37"/>
                </a:lnTo>
                <a:lnTo>
                  <a:pt x="211" y="37"/>
                </a:lnTo>
                <a:lnTo>
                  <a:pt x="212" y="37"/>
                </a:lnTo>
                <a:lnTo>
                  <a:pt x="212" y="37"/>
                </a:lnTo>
                <a:lnTo>
                  <a:pt x="213" y="37"/>
                </a:lnTo>
                <a:lnTo>
                  <a:pt x="215" y="39"/>
                </a:lnTo>
                <a:lnTo>
                  <a:pt x="215" y="39"/>
                </a:lnTo>
                <a:lnTo>
                  <a:pt x="215" y="42"/>
                </a:lnTo>
                <a:lnTo>
                  <a:pt x="215" y="42"/>
                </a:lnTo>
                <a:lnTo>
                  <a:pt x="213" y="60"/>
                </a:lnTo>
                <a:lnTo>
                  <a:pt x="213" y="60"/>
                </a:lnTo>
                <a:lnTo>
                  <a:pt x="213" y="60"/>
                </a:lnTo>
                <a:lnTo>
                  <a:pt x="213" y="60"/>
                </a:lnTo>
                <a:lnTo>
                  <a:pt x="218" y="59"/>
                </a:lnTo>
                <a:lnTo>
                  <a:pt x="218" y="59"/>
                </a:lnTo>
                <a:lnTo>
                  <a:pt x="242" y="50"/>
                </a:lnTo>
                <a:lnTo>
                  <a:pt x="242" y="50"/>
                </a:lnTo>
                <a:lnTo>
                  <a:pt x="252" y="46"/>
                </a:lnTo>
                <a:lnTo>
                  <a:pt x="252" y="46"/>
                </a:lnTo>
                <a:lnTo>
                  <a:pt x="260" y="43"/>
                </a:lnTo>
                <a:lnTo>
                  <a:pt x="260" y="43"/>
                </a:lnTo>
                <a:lnTo>
                  <a:pt x="287" y="33"/>
                </a:lnTo>
                <a:lnTo>
                  <a:pt x="287" y="33"/>
                </a:lnTo>
                <a:lnTo>
                  <a:pt x="302" y="29"/>
                </a:lnTo>
                <a:lnTo>
                  <a:pt x="302" y="29"/>
                </a:lnTo>
                <a:lnTo>
                  <a:pt x="310" y="26"/>
                </a:lnTo>
                <a:lnTo>
                  <a:pt x="310" y="26"/>
                </a:lnTo>
                <a:lnTo>
                  <a:pt x="311" y="26"/>
                </a:lnTo>
                <a:lnTo>
                  <a:pt x="311" y="26"/>
                </a:lnTo>
                <a:lnTo>
                  <a:pt x="316" y="25"/>
                </a:lnTo>
                <a:lnTo>
                  <a:pt x="316" y="25"/>
                </a:lnTo>
                <a:lnTo>
                  <a:pt x="319" y="25"/>
                </a:lnTo>
                <a:lnTo>
                  <a:pt x="319" y="25"/>
                </a:lnTo>
                <a:lnTo>
                  <a:pt x="320" y="26"/>
                </a:lnTo>
                <a:lnTo>
                  <a:pt x="319" y="29"/>
                </a:lnTo>
                <a:lnTo>
                  <a:pt x="319" y="29"/>
                </a:lnTo>
                <a:lnTo>
                  <a:pt x="316" y="32"/>
                </a:lnTo>
                <a:lnTo>
                  <a:pt x="316" y="32"/>
                </a:lnTo>
                <a:lnTo>
                  <a:pt x="302" y="46"/>
                </a:lnTo>
                <a:lnTo>
                  <a:pt x="302" y="46"/>
                </a:lnTo>
                <a:lnTo>
                  <a:pt x="287" y="60"/>
                </a:lnTo>
                <a:lnTo>
                  <a:pt x="287" y="60"/>
                </a:lnTo>
                <a:lnTo>
                  <a:pt x="262" y="84"/>
                </a:lnTo>
                <a:lnTo>
                  <a:pt x="262" y="84"/>
                </a:lnTo>
                <a:lnTo>
                  <a:pt x="256" y="90"/>
                </a:lnTo>
                <a:lnTo>
                  <a:pt x="256" y="90"/>
                </a:lnTo>
                <a:lnTo>
                  <a:pt x="255" y="91"/>
                </a:lnTo>
                <a:lnTo>
                  <a:pt x="255" y="91"/>
                </a:lnTo>
                <a:lnTo>
                  <a:pt x="257" y="91"/>
                </a:lnTo>
                <a:lnTo>
                  <a:pt x="257" y="91"/>
                </a:lnTo>
                <a:lnTo>
                  <a:pt x="270" y="94"/>
                </a:lnTo>
                <a:lnTo>
                  <a:pt x="270" y="94"/>
                </a:lnTo>
                <a:lnTo>
                  <a:pt x="280" y="96"/>
                </a:lnTo>
                <a:lnTo>
                  <a:pt x="280" y="96"/>
                </a:lnTo>
                <a:lnTo>
                  <a:pt x="283" y="96"/>
                </a:lnTo>
                <a:lnTo>
                  <a:pt x="283" y="96"/>
                </a:lnTo>
                <a:lnTo>
                  <a:pt x="300" y="97"/>
                </a:lnTo>
                <a:lnTo>
                  <a:pt x="300" y="97"/>
                </a:lnTo>
                <a:lnTo>
                  <a:pt x="304" y="97"/>
                </a:lnTo>
                <a:lnTo>
                  <a:pt x="304" y="97"/>
                </a:lnTo>
                <a:lnTo>
                  <a:pt x="319" y="97"/>
                </a:lnTo>
                <a:lnTo>
                  <a:pt x="319" y="97"/>
                </a:lnTo>
                <a:lnTo>
                  <a:pt x="323" y="97"/>
                </a:lnTo>
                <a:lnTo>
                  <a:pt x="323" y="97"/>
                </a:lnTo>
                <a:lnTo>
                  <a:pt x="326" y="98"/>
                </a:lnTo>
                <a:lnTo>
                  <a:pt x="326" y="100"/>
                </a:lnTo>
                <a:lnTo>
                  <a:pt x="326" y="100"/>
                </a:lnTo>
                <a:lnTo>
                  <a:pt x="329" y="100"/>
                </a:lnTo>
                <a:lnTo>
                  <a:pt x="329" y="100"/>
                </a:lnTo>
                <a:lnTo>
                  <a:pt x="329" y="100"/>
                </a:lnTo>
                <a:lnTo>
                  <a:pt x="330" y="101"/>
                </a:lnTo>
                <a:lnTo>
                  <a:pt x="330" y="101"/>
                </a:lnTo>
                <a:lnTo>
                  <a:pt x="329" y="103"/>
                </a:lnTo>
                <a:lnTo>
                  <a:pt x="329" y="103"/>
                </a:lnTo>
                <a:lnTo>
                  <a:pt x="326" y="106"/>
                </a:lnTo>
                <a:lnTo>
                  <a:pt x="326" y="106"/>
                </a:lnTo>
                <a:lnTo>
                  <a:pt x="313" y="113"/>
                </a:lnTo>
                <a:lnTo>
                  <a:pt x="302" y="118"/>
                </a:lnTo>
                <a:lnTo>
                  <a:pt x="302" y="118"/>
                </a:lnTo>
                <a:lnTo>
                  <a:pt x="299" y="120"/>
                </a:lnTo>
                <a:lnTo>
                  <a:pt x="299" y="120"/>
                </a:lnTo>
                <a:lnTo>
                  <a:pt x="286" y="130"/>
                </a:lnTo>
                <a:lnTo>
                  <a:pt x="286" y="130"/>
                </a:lnTo>
                <a:lnTo>
                  <a:pt x="286" y="130"/>
                </a:lnTo>
                <a:lnTo>
                  <a:pt x="286" y="130"/>
                </a:lnTo>
                <a:close/>
                <a:moveTo>
                  <a:pt x="314" y="191"/>
                </a:moveTo>
                <a:lnTo>
                  <a:pt x="314" y="191"/>
                </a:lnTo>
                <a:lnTo>
                  <a:pt x="313" y="191"/>
                </a:lnTo>
                <a:lnTo>
                  <a:pt x="313" y="191"/>
                </a:lnTo>
                <a:lnTo>
                  <a:pt x="313" y="191"/>
                </a:lnTo>
                <a:lnTo>
                  <a:pt x="313" y="191"/>
                </a:lnTo>
                <a:lnTo>
                  <a:pt x="314" y="191"/>
                </a:lnTo>
                <a:lnTo>
                  <a:pt x="314" y="191"/>
                </a:lnTo>
                <a:lnTo>
                  <a:pt x="316" y="192"/>
                </a:lnTo>
                <a:lnTo>
                  <a:pt x="316" y="192"/>
                </a:lnTo>
                <a:lnTo>
                  <a:pt x="316" y="192"/>
                </a:lnTo>
                <a:lnTo>
                  <a:pt x="316" y="192"/>
                </a:lnTo>
                <a:lnTo>
                  <a:pt x="317" y="192"/>
                </a:lnTo>
                <a:lnTo>
                  <a:pt x="317" y="192"/>
                </a:lnTo>
                <a:lnTo>
                  <a:pt x="317" y="192"/>
                </a:lnTo>
                <a:lnTo>
                  <a:pt x="317" y="192"/>
                </a:lnTo>
                <a:lnTo>
                  <a:pt x="316" y="192"/>
                </a:lnTo>
                <a:lnTo>
                  <a:pt x="316" y="192"/>
                </a:lnTo>
                <a:lnTo>
                  <a:pt x="316" y="191"/>
                </a:lnTo>
                <a:lnTo>
                  <a:pt x="316" y="191"/>
                </a:lnTo>
                <a:lnTo>
                  <a:pt x="314" y="191"/>
                </a:lnTo>
                <a:lnTo>
                  <a:pt x="314" y="191"/>
                </a:lnTo>
                <a:close/>
                <a:moveTo>
                  <a:pt x="296" y="117"/>
                </a:moveTo>
                <a:lnTo>
                  <a:pt x="296" y="117"/>
                </a:lnTo>
                <a:lnTo>
                  <a:pt x="297" y="117"/>
                </a:lnTo>
                <a:lnTo>
                  <a:pt x="297" y="117"/>
                </a:lnTo>
                <a:lnTo>
                  <a:pt x="297" y="116"/>
                </a:lnTo>
                <a:lnTo>
                  <a:pt x="297" y="116"/>
                </a:lnTo>
                <a:lnTo>
                  <a:pt x="296" y="117"/>
                </a:lnTo>
                <a:lnTo>
                  <a:pt x="296" y="117"/>
                </a:lnTo>
                <a:lnTo>
                  <a:pt x="294" y="118"/>
                </a:lnTo>
                <a:lnTo>
                  <a:pt x="294" y="118"/>
                </a:lnTo>
                <a:lnTo>
                  <a:pt x="296" y="117"/>
                </a:lnTo>
                <a:lnTo>
                  <a:pt x="296" y="117"/>
                </a:lnTo>
                <a:close/>
                <a:moveTo>
                  <a:pt x="107" y="27"/>
                </a:moveTo>
                <a:lnTo>
                  <a:pt x="107" y="27"/>
                </a:lnTo>
                <a:lnTo>
                  <a:pt x="108" y="29"/>
                </a:lnTo>
                <a:lnTo>
                  <a:pt x="108" y="29"/>
                </a:lnTo>
                <a:lnTo>
                  <a:pt x="108" y="29"/>
                </a:lnTo>
                <a:lnTo>
                  <a:pt x="108" y="29"/>
                </a:lnTo>
                <a:lnTo>
                  <a:pt x="107" y="27"/>
                </a:lnTo>
                <a:lnTo>
                  <a:pt x="107" y="27"/>
                </a:lnTo>
                <a:lnTo>
                  <a:pt x="103" y="26"/>
                </a:lnTo>
                <a:lnTo>
                  <a:pt x="103" y="26"/>
                </a:lnTo>
                <a:lnTo>
                  <a:pt x="107" y="27"/>
                </a:lnTo>
                <a:lnTo>
                  <a:pt x="107" y="27"/>
                </a:lnTo>
                <a:close/>
                <a:moveTo>
                  <a:pt x="181" y="179"/>
                </a:moveTo>
                <a:lnTo>
                  <a:pt x="181" y="179"/>
                </a:lnTo>
                <a:lnTo>
                  <a:pt x="178" y="181"/>
                </a:lnTo>
                <a:lnTo>
                  <a:pt x="176" y="182"/>
                </a:lnTo>
                <a:lnTo>
                  <a:pt x="176" y="182"/>
                </a:lnTo>
                <a:lnTo>
                  <a:pt x="181" y="179"/>
                </a:lnTo>
                <a:lnTo>
                  <a:pt x="181" y="179"/>
                </a:lnTo>
                <a:lnTo>
                  <a:pt x="182" y="179"/>
                </a:lnTo>
                <a:lnTo>
                  <a:pt x="182" y="178"/>
                </a:lnTo>
                <a:lnTo>
                  <a:pt x="182" y="178"/>
                </a:lnTo>
                <a:lnTo>
                  <a:pt x="181" y="179"/>
                </a:lnTo>
                <a:lnTo>
                  <a:pt x="181" y="179"/>
                </a:lnTo>
                <a:close/>
                <a:moveTo>
                  <a:pt x="275" y="64"/>
                </a:moveTo>
                <a:lnTo>
                  <a:pt x="275" y="64"/>
                </a:lnTo>
                <a:lnTo>
                  <a:pt x="273" y="66"/>
                </a:lnTo>
                <a:lnTo>
                  <a:pt x="273" y="66"/>
                </a:lnTo>
                <a:lnTo>
                  <a:pt x="265" y="74"/>
                </a:lnTo>
                <a:lnTo>
                  <a:pt x="265" y="74"/>
                </a:lnTo>
                <a:lnTo>
                  <a:pt x="263" y="74"/>
                </a:lnTo>
                <a:lnTo>
                  <a:pt x="263" y="74"/>
                </a:lnTo>
                <a:lnTo>
                  <a:pt x="265" y="74"/>
                </a:lnTo>
                <a:lnTo>
                  <a:pt x="265" y="74"/>
                </a:lnTo>
                <a:lnTo>
                  <a:pt x="275" y="66"/>
                </a:lnTo>
                <a:lnTo>
                  <a:pt x="275" y="66"/>
                </a:lnTo>
                <a:lnTo>
                  <a:pt x="275" y="64"/>
                </a:lnTo>
                <a:lnTo>
                  <a:pt x="275" y="64"/>
                </a:lnTo>
                <a:lnTo>
                  <a:pt x="280" y="60"/>
                </a:lnTo>
                <a:lnTo>
                  <a:pt x="280" y="60"/>
                </a:lnTo>
                <a:lnTo>
                  <a:pt x="283" y="57"/>
                </a:lnTo>
                <a:lnTo>
                  <a:pt x="283" y="57"/>
                </a:lnTo>
                <a:lnTo>
                  <a:pt x="282" y="57"/>
                </a:lnTo>
                <a:lnTo>
                  <a:pt x="282" y="57"/>
                </a:lnTo>
                <a:lnTo>
                  <a:pt x="282" y="59"/>
                </a:lnTo>
                <a:lnTo>
                  <a:pt x="282" y="59"/>
                </a:lnTo>
                <a:lnTo>
                  <a:pt x="276" y="63"/>
                </a:lnTo>
                <a:lnTo>
                  <a:pt x="276" y="63"/>
                </a:lnTo>
                <a:lnTo>
                  <a:pt x="276" y="63"/>
                </a:lnTo>
                <a:lnTo>
                  <a:pt x="276" y="63"/>
                </a:lnTo>
                <a:lnTo>
                  <a:pt x="275" y="64"/>
                </a:lnTo>
                <a:lnTo>
                  <a:pt x="275" y="64"/>
                </a:lnTo>
                <a:close/>
                <a:moveTo>
                  <a:pt x="239" y="305"/>
                </a:moveTo>
                <a:lnTo>
                  <a:pt x="239" y="305"/>
                </a:lnTo>
                <a:lnTo>
                  <a:pt x="238" y="306"/>
                </a:lnTo>
                <a:lnTo>
                  <a:pt x="238" y="306"/>
                </a:lnTo>
                <a:lnTo>
                  <a:pt x="236" y="314"/>
                </a:lnTo>
                <a:lnTo>
                  <a:pt x="236" y="314"/>
                </a:lnTo>
                <a:lnTo>
                  <a:pt x="233" y="333"/>
                </a:lnTo>
                <a:lnTo>
                  <a:pt x="233" y="333"/>
                </a:lnTo>
                <a:lnTo>
                  <a:pt x="233" y="340"/>
                </a:lnTo>
                <a:lnTo>
                  <a:pt x="233" y="340"/>
                </a:lnTo>
                <a:lnTo>
                  <a:pt x="233" y="339"/>
                </a:lnTo>
                <a:lnTo>
                  <a:pt x="233" y="339"/>
                </a:lnTo>
                <a:lnTo>
                  <a:pt x="236" y="326"/>
                </a:lnTo>
                <a:lnTo>
                  <a:pt x="236" y="326"/>
                </a:lnTo>
                <a:lnTo>
                  <a:pt x="239" y="305"/>
                </a:lnTo>
                <a:lnTo>
                  <a:pt x="239" y="305"/>
                </a:lnTo>
                <a:lnTo>
                  <a:pt x="239" y="303"/>
                </a:lnTo>
                <a:lnTo>
                  <a:pt x="239" y="303"/>
                </a:lnTo>
                <a:lnTo>
                  <a:pt x="239" y="303"/>
                </a:lnTo>
                <a:lnTo>
                  <a:pt x="239" y="303"/>
                </a:lnTo>
                <a:lnTo>
                  <a:pt x="239" y="305"/>
                </a:lnTo>
                <a:lnTo>
                  <a:pt x="239" y="305"/>
                </a:lnTo>
                <a:close/>
                <a:moveTo>
                  <a:pt x="233" y="313"/>
                </a:moveTo>
                <a:lnTo>
                  <a:pt x="233" y="313"/>
                </a:lnTo>
                <a:lnTo>
                  <a:pt x="235" y="312"/>
                </a:lnTo>
                <a:lnTo>
                  <a:pt x="235" y="312"/>
                </a:lnTo>
                <a:lnTo>
                  <a:pt x="238" y="296"/>
                </a:lnTo>
                <a:lnTo>
                  <a:pt x="239" y="279"/>
                </a:lnTo>
                <a:lnTo>
                  <a:pt x="239" y="279"/>
                </a:lnTo>
                <a:lnTo>
                  <a:pt x="239" y="270"/>
                </a:lnTo>
                <a:lnTo>
                  <a:pt x="239" y="270"/>
                </a:lnTo>
                <a:lnTo>
                  <a:pt x="238" y="275"/>
                </a:lnTo>
                <a:lnTo>
                  <a:pt x="238" y="275"/>
                </a:lnTo>
                <a:lnTo>
                  <a:pt x="236" y="293"/>
                </a:lnTo>
                <a:lnTo>
                  <a:pt x="236" y="293"/>
                </a:lnTo>
                <a:lnTo>
                  <a:pt x="233" y="313"/>
                </a:lnTo>
                <a:lnTo>
                  <a:pt x="233" y="313"/>
                </a:lnTo>
                <a:lnTo>
                  <a:pt x="233" y="314"/>
                </a:lnTo>
                <a:lnTo>
                  <a:pt x="233" y="314"/>
                </a:lnTo>
                <a:lnTo>
                  <a:pt x="235" y="314"/>
                </a:lnTo>
                <a:lnTo>
                  <a:pt x="235" y="314"/>
                </a:lnTo>
                <a:lnTo>
                  <a:pt x="233" y="313"/>
                </a:lnTo>
                <a:lnTo>
                  <a:pt x="233" y="313"/>
                </a:lnTo>
                <a:close/>
                <a:moveTo>
                  <a:pt x="195" y="120"/>
                </a:moveTo>
                <a:lnTo>
                  <a:pt x="195" y="120"/>
                </a:lnTo>
                <a:lnTo>
                  <a:pt x="194" y="121"/>
                </a:lnTo>
                <a:lnTo>
                  <a:pt x="194" y="121"/>
                </a:lnTo>
                <a:lnTo>
                  <a:pt x="192" y="123"/>
                </a:lnTo>
                <a:lnTo>
                  <a:pt x="191" y="125"/>
                </a:lnTo>
                <a:lnTo>
                  <a:pt x="191" y="125"/>
                </a:lnTo>
                <a:lnTo>
                  <a:pt x="191" y="125"/>
                </a:lnTo>
                <a:lnTo>
                  <a:pt x="191" y="125"/>
                </a:lnTo>
                <a:lnTo>
                  <a:pt x="188" y="127"/>
                </a:lnTo>
                <a:lnTo>
                  <a:pt x="188" y="127"/>
                </a:lnTo>
                <a:lnTo>
                  <a:pt x="176" y="137"/>
                </a:lnTo>
                <a:lnTo>
                  <a:pt x="176" y="137"/>
                </a:lnTo>
                <a:lnTo>
                  <a:pt x="167" y="145"/>
                </a:lnTo>
                <a:lnTo>
                  <a:pt x="167" y="145"/>
                </a:lnTo>
                <a:lnTo>
                  <a:pt x="167" y="147"/>
                </a:lnTo>
                <a:lnTo>
                  <a:pt x="167" y="147"/>
                </a:lnTo>
                <a:lnTo>
                  <a:pt x="167" y="147"/>
                </a:lnTo>
                <a:lnTo>
                  <a:pt x="168" y="147"/>
                </a:lnTo>
                <a:lnTo>
                  <a:pt x="168" y="147"/>
                </a:lnTo>
                <a:lnTo>
                  <a:pt x="186" y="135"/>
                </a:lnTo>
                <a:lnTo>
                  <a:pt x="186" y="135"/>
                </a:lnTo>
                <a:lnTo>
                  <a:pt x="188" y="134"/>
                </a:lnTo>
                <a:lnTo>
                  <a:pt x="188" y="134"/>
                </a:lnTo>
                <a:lnTo>
                  <a:pt x="195" y="124"/>
                </a:lnTo>
                <a:lnTo>
                  <a:pt x="195" y="124"/>
                </a:lnTo>
                <a:lnTo>
                  <a:pt x="196" y="124"/>
                </a:lnTo>
                <a:lnTo>
                  <a:pt x="196" y="124"/>
                </a:lnTo>
                <a:lnTo>
                  <a:pt x="195" y="120"/>
                </a:lnTo>
                <a:lnTo>
                  <a:pt x="195" y="120"/>
                </a:lnTo>
                <a:close/>
                <a:moveTo>
                  <a:pt x="181" y="157"/>
                </a:moveTo>
                <a:lnTo>
                  <a:pt x="181" y="157"/>
                </a:lnTo>
                <a:lnTo>
                  <a:pt x="181" y="157"/>
                </a:lnTo>
                <a:lnTo>
                  <a:pt x="181" y="157"/>
                </a:lnTo>
                <a:lnTo>
                  <a:pt x="182" y="157"/>
                </a:lnTo>
                <a:lnTo>
                  <a:pt x="182" y="157"/>
                </a:lnTo>
                <a:lnTo>
                  <a:pt x="184" y="155"/>
                </a:lnTo>
                <a:lnTo>
                  <a:pt x="185" y="157"/>
                </a:lnTo>
                <a:lnTo>
                  <a:pt x="185" y="157"/>
                </a:lnTo>
                <a:lnTo>
                  <a:pt x="185" y="158"/>
                </a:lnTo>
                <a:lnTo>
                  <a:pt x="185" y="158"/>
                </a:lnTo>
                <a:lnTo>
                  <a:pt x="188" y="162"/>
                </a:lnTo>
                <a:lnTo>
                  <a:pt x="188" y="162"/>
                </a:lnTo>
                <a:lnTo>
                  <a:pt x="188" y="162"/>
                </a:lnTo>
                <a:lnTo>
                  <a:pt x="188" y="162"/>
                </a:lnTo>
                <a:lnTo>
                  <a:pt x="188" y="161"/>
                </a:lnTo>
                <a:lnTo>
                  <a:pt x="188" y="161"/>
                </a:lnTo>
                <a:lnTo>
                  <a:pt x="189" y="160"/>
                </a:lnTo>
                <a:lnTo>
                  <a:pt x="189" y="160"/>
                </a:lnTo>
                <a:lnTo>
                  <a:pt x="191" y="158"/>
                </a:lnTo>
                <a:lnTo>
                  <a:pt x="191" y="158"/>
                </a:lnTo>
                <a:lnTo>
                  <a:pt x="192" y="160"/>
                </a:lnTo>
                <a:lnTo>
                  <a:pt x="192" y="160"/>
                </a:lnTo>
                <a:lnTo>
                  <a:pt x="194" y="162"/>
                </a:lnTo>
                <a:lnTo>
                  <a:pt x="194" y="162"/>
                </a:lnTo>
                <a:lnTo>
                  <a:pt x="194" y="164"/>
                </a:lnTo>
                <a:lnTo>
                  <a:pt x="194" y="164"/>
                </a:lnTo>
                <a:lnTo>
                  <a:pt x="201" y="161"/>
                </a:lnTo>
                <a:lnTo>
                  <a:pt x="201" y="161"/>
                </a:lnTo>
                <a:lnTo>
                  <a:pt x="202" y="160"/>
                </a:lnTo>
                <a:lnTo>
                  <a:pt x="202" y="160"/>
                </a:lnTo>
                <a:lnTo>
                  <a:pt x="201" y="160"/>
                </a:lnTo>
                <a:lnTo>
                  <a:pt x="201" y="160"/>
                </a:lnTo>
                <a:lnTo>
                  <a:pt x="199" y="158"/>
                </a:lnTo>
                <a:lnTo>
                  <a:pt x="198" y="158"/>
                </a:lnTo>
                <a:lnTo>
                  <a:pt x="198" y="158"/>
                </a:lnTo>
                <a:lnTo>
                  <a:pt x="198" y="155"/>
                </a:lnTo>
                <a:lnTo>
                  <a:pt x="198" y="154"/>
                </a:lnTo>
                <a:lnTo>
                  <a:pt x="198" y="154"/>
                </a:lnTo>
                <a:lnTo>
                  <a:pt x="201" y="151"/>
                </a:lnTo>
                <a:lnTo>
                  <a:pt x="201" y="151"/>
                </a:lnTo>
                <a:lnTo>
                  <a:pt x="202" y="151"/>
                </a:lnTo>
                <a:lnTo>
                  <a:pt x="201" y="150"/>
                </a:lnTo>
                <a:lnTo>
                  <a:pt x="201" y="150"/>
                </a:lnTo>
                <a:lnTo>
                  <a:pt x="199" y="151"/>
                </a:lnTo>
                <a:lnTo>
                  <a:pt x="199" y="151"/>
                </a:lnTo>
                <a:lnTo>
                  <a:pt x="198" y="152"/>
                </a:lnTo>
                <a:lnTo>
                  <a:pt x="198" y="152"/>
                </a:lnTo>
                <a:lnTo>
                  <a:pt x="195" y="154"/>
                </a:lnTo>
                <a:lnTo>
                  <a:pt x="194" y="151"/>
                </a:lnTo>
                <a:lnTo>
                  <a:pt x="194" y="151"/>
                </a:lnTo>
                <a:lnTo>
                  <a:pt x="194" y="151"/>
                </a:lnTo>
                <a:lnTo>
                  <a:pt x="194" y="151"/>
                </a:lnTo>
                <a:lnTo>
                  <a:pt x="184" y="155"/>
                </a:lnTo>
                <a:lnTo>
                  <a:pt x="184" y="155"/>
                </a:lnTo>
                <a:lnTo>
                  <a:pt x="181" y="157"/>
                </a:lnTo>
                <a:lnTo>
                  <a:pt x="181" y="157"/>
                </a:lnTo>
                <a:close/>
                <a:moveTo>
                  <a:pt x="168" y="206"/>
                </a:moveTo>
                <a:lnTo>
                  <a:pt x="168" y="206"/>
                </a:lnTo>
                <a:lnTo>
                  <a:pt x="168" y="208"/>
                </a:lnTo>
                <a:lnTo>
                  <a:pt x="168" y="208"/>
                </a:lnTo>
                <a:lnTo>
                  <a:pt x="164" y="216"/>
                </a:lnTo>
                <a:lnTo>
                  <a:pt x="164" y="216"/>
                </a:lnTo>
                <a:lnTo>
                  <a:pt x="162" y="219"/>
                </a:lnTo>
                <a:lnTo>
                  <a:pt x="162" y="219"/>
                </a:lnTo>
                <a:lnTo>
                  <a:pt x="161" y="221"/>
                </a:lnTo>
                <a:lnTo>
                  <a:pt x="159" y="221"/>
                </a:lnTo>
                <a:lnTo>
                  <a:pt x="159" y="221"/>
                </a:lnTo>
                <a:lnTo>
                  <a:pt x="158" y="219"/>
                </a:lnTo>
                <a:lnTo>
                  <a:pt x="158" y="219"/>
                </a:lnTo>
                <a:lnTo>
                  <a:pt x="157" y="216"/>
                </a:lnTo>
                <a:lnTo>
                  <a:pt x="157" y="216"/>
                </a:lnTo>
                <a:lnTo>
                  <a:pt x="155" y="221"/>
                </a:lnTo>
                <a:lnTo>
                  <a:pt x="155" y="221"/>
                </a:lnTo>
                <a:lnTo>
                  <a:pt x="155" y="222"/>
                </a:lnTo>
                <a:lnTo>
                  <a:pt x="155" y="222"/>
                </a:lnTo>
                <a:lnTo>
                  <a:pt x="159" y="236"/>
                </a:lnTo>
                <a:lnTo>
                  <a:pt x="159" y="236"/>
                </a:lnTo>
                <a:lnTo>
                  <a:pt x="159" y="238"/>
                </a:lnTo>
                <a:lnTo>
                  <a:pt x="159" y="238"/>
                </a:lnTo>
                <a:lnTo>
                  <a:pt x="161" y="235"/>
                </a:lnTo>
                <a:lnTo>
                  <a:pt x="161" y="235"/>
                </a:lnTo>
                <a:lnTo>
                  <a:pt x="164" y="222"/>
                </a:lnTo>
                <a:lnTo>
                  <a:pt x="164" y="222"/>
                </a:lnTo>
                <a:lnTo>
                  <a:pt x="164" y="221"/>
                </a:lnTo>
                <a:lnTo>
                  <a:pt x="164" y="221"/>
                </a:lnTo>
                <a:lnTo>
                  <a:pt x="162" y="219"/>
                </a:lnTo>
                <a:lnTo>
                  <a:pt x="164" y="218"/>
                </a:lnTo>
                <a:lnTo>
                  <a:pt x="164" y="218"/>
                </a:lnTo>
                <a:lnTo>
                  <a:pt x="165" y="215"/>
                </a:lnTo>
                <a:lnTo>
                  <a:pt x="165" y="215"/>
                </a:lnTo>
                <a:lnTo>
                  <a:pt x="167" y="212"/>
                </a:lnTo>
                <a:lnTo>
                  <a:pt x="167" y="212"/>
                </a:lnTo>
                <a:lnTo>
                  <a:pt x="168" y="211"/>
                </a:lnTo>
                <a:lnTo>
                  <a:pt x="169" y="211"/>
                </a:lnTo>
                <a:lnTo>
                  <a:pt x="169" y="211"/>
                </a:lnTo>
                <a:lnTo>
                  <a:pt x="168" y="206"/>
                </a:lnTo>
                <a:lnTo>
                  <a:pt x="168" y="206"/>
                </a:lnTo>
                <a:close/>
                <a:moveTo>
                  <a:pt x="118" y="214"/>
                </a:moveTo>
                <a:lnTo>
                  <a:pt x="118" y="214"/>
                </a:lnTo>
                <a:lnTo>
                  <a:pt x="120" y="219"/>
                </a:lnTo>
                <a:lnTo>
                  <a:pt x="120" y="225"/>
                </a:lnTo>
                <a:lnTo>
                  <a:pt x="120" y="225"/>
                </a:lnTo>
                <a:lnTo>
                  <a:pt x="121" y="224"/>
                </a:lnTo>
                <a:lnTo>
                  <a:pt x="121" y="224"/>
                </a:lnTo>
                <a:lnTo>
                  <a:pt x="121" y="221"/>
                </a:lnTo>
                <a:lnTo>
                  <a:pt x="121" y="221"/>
                </a:lnTo>
                <a:lnTo>
                  <a:pt x="121" y="219"/>
                </a:lnTo>
                <a:lnTo>
                  <a:pt x="122" y="219"/>
                </a:lnTo>
                <a:lnTo>
                  <a:pt x="122" y="219"/>
                </a:lnTo>
                <a:lnTo>
                  <a:pt x="124" y="218"/>
                </a:lnTo>
                <a:lnTo>
                  <a:pt x="124" y="218"/>
                </a:lnTo>
                <a:lnTo>
                  <a:pt x="125" y="215"/>
                </a:lnTo>
                <a:lnTo>
                  <a:pt x="125" y="215"/>
                </a:lnTo>
                <a:lnTo>
                  <a:pt x="127" y="209"/>
                </a:lnTo>
                <a:lnTo>
                  <a:pt x="127" y="204"/>
                </a:lnTo>
                <a:lnTo>
                  <a:pt x="127" y="204"/>
                </a:lnTo>
                <a:lnTo>
                  <a:pt x="127" y="199"/>
                </a:lnTo>
                <a:lnTo>
                  <a:pt x="127" y="199"/>
                </a:lnTo>
                <a:lnTo>
                  <a:pt x="125" y="199"/>
                </a:lnTo>
                <a:lnTo>
                  <a:pt x="125" y="199"/>
                </a:lnTo>
                <a:lnTo>
                  <a:pt x="124" y="204"/>
                </a:lnTo>
                <a:lnTo>
                  <a:pt x="124" y="204"/>
                </a:lnTo>
                <a:lnTo>
                  <a:pt x="122" y="206"/>
                </a:lnTo>
                <a:lnTo>
                  <a:pt x="121" y="211"/>
                </a:lnTo>
                <a:lnTo>
                  <a:pt x="121" y="211"/>
                </a:lnTo>
                <a:lnTo>
                  <a:pt x="120" y="212"/>
                </a:lnTo>
                <a:lnTo>
                  <a:pt x="120" y="212"/>
                </a:lnTo>
                <a:lnTo>
                  <a:pt x="120" y="212"/>
                </a:lnTo>
                <a:lnTo>
                  <a:pt x="118" y="214"/>
                </a:lnTo>
                <a:lnTo>
                  <a:pt x="118" y="214"/>
                </a:lnTo>
                <a:close/>
                <a:moveTo>
                  <a:pt x="151" y="70"/>
                </a:moveTo>
                <a:lnTo>
                  <a:pt x="151" y="70"/>
                </a:lnTo>
                <a:lnTo>
                  <a:pt x="151" y="70"/>
                </a:lnTo>
                <a:lnTo>
                  <a:pt x="151" y="70"/>
                </a:lnTo>
                <a:lnTo>
                  <a:pt x="145" y="86"/>
                </a:lnTo>
                <a:lnTo>
                  <a:pt x="145" y="86"/>
                </a:lnTo>
                <a:lnTo>
                  <a:pt x="147" y="86"/>
                </a:lnTo>
                <a:lnTo>
                  <a:pt x="147" y="86"/>
                </a:lnTo>
                <a:lnTo>
                  <a:pt x="148" y="87"/>
                </a:lnTo>
                <a:lnTo>
                  <a:pt x="148" y="87"/>
                </a:lnTo>
                <a:lnTo>
                  <a:pt x="147" y="89"/>
                </a:lnTo>
                <a:lnTo>
                  <a:pt x="147" y="89"/>
                </a:lnTo>
                <a:lnTo>
                  <a:pt x="147" y="90"/>
                </a:lnTo>
                <a:lnTo>
                  <a:pt x="147" y="90"/>
                </a:lnTo>
                <a:lnTo>
                  <a:pt x="147" y="91"/>
                </a:lnTo>
                <a:lnTo>
                  <a:pt x="148" y="93"/>
                </a:lnTo>
                <a:lnTo>
                  <a:pt x="148" y="93"/>
                </a:lnTo>
                <a:lnTo>
                  <a:pt x="149" y="96"/>
                </a:lnTo>
                <a:lnTo>
                  <a:pt x="149" y="96"/>
                </a:lnTo>
                <a:lnTo>
                  <a:pt x="152" y="94"/>
                </a:lnTo>
                <a:lnTo>
                  <a:pt x="152" y="94"/>
                </a:lnTo>
                <a:lnTo>
                  <a:pt x="152" y="93"/>
                </a:lnTo>
                <a:lnTo>
                  <a:pt x="152" y="93"/>
                </a:lnTo>
                <a:lnTo>
                  <a:pt x="152" y="79"/>
                </a:lnTo>
                <a:lnTo>
                  <a:pt x="152" y="79"/>
                </a:lnTo>
                <a:lnTo>
                  <a:pt x="151" y="71"/>
                </a:lnTo>
                <a:lnTo>
                  <a:pt x="151" y="71"/>
                </a:lnTo>
                <a:lnTo>
                  <a:pt x="151" y="70"/>
                </a:lnTo>
                <a:lnTo>
                  <a:pt x="151" y="70"/>
                </a:lnTo>
                <a:close/>
                <a:moveTo>
                  <a:pt x="135" y="161"/>
                </a:moveTo>
                <a:lnTo>
                  <a:pt x="135" y="161"/>
                </a:lnTo>
                <a:lnTo>
                  <a:pt x="125" y="167"/>
                </a:lnTo>
                <a:lnTo>
                  <a:pt x="125" y="167"/>
                </a:lnTo>
                <a:lnTo>
                  <a:pt x="130" y="179"/>
                </a:lnTo>
                <a:lnTo>
                  <a:pt x="130" y="179"/>
                </a:lnTo>
                <a:lnTo>
                  <a:pt x="135" y="178"/>
                </a:lnTo>
                <a:lnTo>
                  <a:pt x="135" y="178"/>
                </a:lnTo>
                <a:lnTo>
                  <a:pt x="135" y="175"/>
                </a:lnTo>
                <a:lnTo>
                  <a:pt x="135" y="175"/>
                </a:lnTo>
                <a:lnTo>
                  <a:pt x="132" y="175"/>
                </a:lnTo>
                <a:lnTo>
                  <a:pt x="132" y="175"/>
                </a:lnTo>
                <a:lnTo>
                  <a:pt x="131" y="175"/>
                </a:lnTo>
                <a:lnTo>
                  <a:pt x="131" y="172"/>
                </a:lnTo>
                <a:lnTo>
                  <a:pt x="131" y="172"/>
                </a:lnTo>
                <a:lnTo>
                  <a:pt x="132" y="171"/>
                </a:lnTo>
                <a:lnTo>
                  <a:pt x="132" y="171"/>
                </a:lnTo>
                <a:lnTo>
                  <a:pt x="135" y="167"/>
                </a:lnTo>
                <a:lnTo>
                  <a:pt x="135" y="167"/>
                </a:lnTo>
                <a:lnTo>
                  <a:pt x="135" y="167"/>
                </a:lnTo>
                <a:lnTo>
                  <a:pt x="135" y="167"/>
                </a:lnTo>
                <a:lnTo>
                  <a:pt x="135" y="161"/>
                </a:lnTo>
                <a:lnTo>
                  <a:pt x="135" y="161"/>
                </a:lnTo>
                <a:close/>
                <a:moveTo>
                  <a:pt x="174" y="175"/>
                </a:moveTo>
                <a:lnTo>
                  <a:pt x="174" y="175"/>
                </a:lnTo>
                <a:lnTo>
                  <a:pt x="164" y="178"/>
                </a:lnTo>
                <a:lnTo>
                  <a:pt x="164" y="178"/>
                </a:lnTo>
                <a:lnTo>
                  <a:pt x="162" y="181"/>
                </a:lnTo>
                <a:lnTo>
                  <a:pt x="161" y="181"/>
                </a:lnTo>
                <a:lnTo>
                  <a:pt x="159" y="182"/>
                </a:lnTo>
                <a:lnTo>
                  <a:pt x="159" y="182"/>
                </a:lnTo>
                <a:lnTo>
                  <a:pt x="161" y="182"/>
                </a:lnTo>
                <a:lnTo>
                  <a:pt x="161" y="182"/>
                </a:lnTo>
                <a:lnTo>
                  <a:pt x="162" y="182"/>
                </a:lnTo>
                <a:lnTo>
                  <a:pt x="162" y="184"/>
                </a:lnTo>
                <a:lnTo>
                  <a:pt x="162" y="184"/>
                </a:lnTo>
                <a:lnTo>
                  <a:pt x="162" y="187"/>
                </a:lnTo>
                <a:lnTo>
                  <a:pt x="162" y="187"/>
                </a:lnTo>
                <a:lnTo>
                  <a:pt x="162" y="188"/>
                </a:lnTo>
                <a:lnTo>
                  <a:pt x="162" y="188"/>
                </a:lnTo>
                <a:lnTo>
                  <a:pt x="165" y="187"/>
                </a:lnTo>
                <a:lnTo>
                  <a:pt x="169" y="185"/>
                </a:lnTo>
                <a:lnTo>
                  <a:pt x="169" y="185"/>
                </a:lnTo>
                <a:lnTo>
                  <a:pt x="171" y="184"/>
                </a:lnTo>
                <a:lnTo>
                  <a:pt x="171" y="184"/>
                </a:lnTo>
                <a:lnTo>
                  <a:pt x="172" y="181"/>
                </a:lnTo>
                <a:lnTo>
                  <a:pt x="172" y="181"/>
                </a:lnTo>
                <a:lnTo>
                  <a:pt x="172" y="177"/>
                </a:lnTo>
                <a:lnTo>
                  <a:pt x="172" y="177"/>
                </a:lnTo>
                <a:lnTo>
                  <a:pt x="174" y="175"/>
                </a:lnTo>
                <a:lnTo>
                  <a:pt x="174" y="175"/>
                </a:lnTo>
                <a:close/>
                <a:moveTo>
                  <a:pt x="211" y="120"/>
                </a:moveTo>
                <a:lnTo>
                  <a:pt x="211" y="120"/>
                </a:lnTo>
                <a:lnTo>
                  <a:pt x="209" y="120"/>
                </a:lnTo>
                <a:lnTo>
                  <a:pt x="209" y="120"/>
                </a:lnTo>
                <a:lnTo>
                  <a:pt x="201" y="130"/>
                </a:lnTo>
                <a:lnTo>
                  <a:pt x="201" y="130"/>
                </a:lnTo>
                <a:lnTo>
                  <a:pt x="201" y="131"/>
                </a:lnTo>
                <a:lnTo>
                  <a:pt x="201" y="131"/>
                </a:lnTo>
                <a:lnTo>
                  <a:pt x="201" y="137"/>
                </a:lnTo>
                <a:lnTo>
                  <a:pt x="201" y="137"/>
                </a:lnTo>
                <a:lnTo>
                  <a:pt x="203" y="138"/>
                </a:lnTo>
                <a:lnTo>
                  <a:pt x="203" y="138"/>
                </a:lnTo>
                <a:lnTo>
                  <a:pt x="209" y="130"/>
                </a:lnTo>
                <a:lnTo>
                  <a:pt x="209" y="130"/>
                </a:lnTo>
                <a:lnTo>
                  <a:pt x="209" y="130"/>
                </a:lnTo>
                <a:lnTo>
                  <a:pt x="209" y="130"/>
                </a:lnTo>
                <a:lnTo>
                  <a:pt x="211" y="120"/>
                </a:lnTo>
                <a:lnTo>
                  <a:pt x="211" y="120"/>
                </a:lnTo>
                <a:close/>
                <a:moveTo>
                  <a:pt x="151" y="248"/>
                </a:moveTo>
                <a:lnTo>
                  <a:pt x="151" y="248"/>
                </a:lnTo>
                <a:lnTo>
                  <a:pt x="157" y="241"/>
                </a:lnTo>
                <a:lnTo>
                  <a:pt x="157" y="241"/>
                </a:lnTo>
                <a:lnTo>
                  <a:pt x="158" y="239"/>
                </a:lnTo>
                <a:lnTo>
                  <a:pt x="158" y="239"/>
                </a:lnTo>
                <a:lnTo>
                  <a:pt x="154" y="226"/>
                </a:lnTo>
                <a:lnTo>
                  <a:pt x="154" y="226"/>
                </a:lnTo>
                <a:lnTo>
                  <a:pt x="152" y="225"/>
                </a:lnTo>
                <a:lnTo>
                  <a:pt x="152" y="225"/>
                </a:lnTo>
                <a:lnTo>
                  <a:pt x="151" y="231"/>
                </a:lnTo>
                <a:lnTo>
                  <a:pt x="151" y="231"/>
                </a:lnTo>
                <a:lnTo>
                  <a:pt x="151" y="232"/>
                </a:lnTo>
                <a:lnTo>
                  <a:pt x="151" y="232"/>
                </a:lnTo>
                <a:lnTo>
                  <a:pt x="151" y="245"/>
                </a:lnTo>
                <a:lnTo>
                  <a:pt x="151" y="245"/>
                </a:lnTo>
                <a:lnTo>
                  <a:pt x="151" y="248"/>
                </a:lnTo>
                <a:lnTo>
                  <a:pt x="151" y="248"/>
                </a:lnTo>
                <a:close/>
                <a:moveTo>
                  <a:pt x="327" y="165"/>
                </a:moveTo>
                <a:lnTo>
                  <a:pt x="327" y="165"/>
                </a:lnTo>
                <a:lnTo>
                  <a:pt x="326" y="164"/>
                </a:lnTo>
                <a:lnTo>
                  <a:pt x="326" y="164"/>
                </a:lnTo>
                <a:lnTo>
                  <a:pt x="313" y="155"/>
                </a:lnTo>
                <a:lnTo>
                  <a:pt x="313" y="155"/>
                </a:lnTo>
                <a:lnTo>
                  <a:pt x="311" y="154"/>
                </a:lnTo>
                <a:lnTo>
                  <a:pt x="311" y="154"/>
                </a:lnTo>
                <a:lnTo>
                  <a:pt x="297" y="145"/>
                </a:lnTo>
                <a:lnTo>
                  <a:pt x="297" y="145"/>
                </a:lnTo>
                <a:lnTo>
                  <a:pt x="296" y="145"/>
                </a:lnTo>
                <a:lnTo>
                  <a:pt x="296" y="145"/>
                </a:lnTo>
                <a:lnTo>
                  <a:pt x="296" y="151"/>
                </a:lnTo>
                <a:lnTo>
                  <a:pt x="296" y="151"/>
                </a:lnTo>
                <a:lnTo>
                  <a:pt x="296" y="152"/>
                </a:lnTo>
                <a:lnTo>
                  <a:pt x="296" y="152"/>
                </a:lnTo>
                <a:lnTo>
                  <a:pt x="299" y="154"/>
                </a:lnTo>
                <a:lnTo>
                  <a:pt x="299" y="154"/>
                </a:lnTo>
                <a:lnTo>
                  <a:pt x="300" y="151"/>
                </a:lnTo>
                <a:lnTo>
                  <a:pt x="302" y="150"/>
                </a:lnTo>
                <a:lnTo>
                  <a:pt x="302" y="150"/>
                </a:lnTo>
                <a:lnTo>
                  <a:pt x="303" y="150"/>
                </a:lnTo>
                <a:lnTo>
                  <a:pt x="304" y="150"/>
                </a:lnTo>
                <a:lnTo>
                  <a:pt x="304" y="150"/>
                </a:lnTo>
                <a:lnTo>
                  <a:pt x="306" y="152"/>
                </a:lnTo>
                <a:lnTo>
                  <a:pt x="306" y="152"/>
                </a:lnTo>
                <a:lnTo>
                  <a:pt x="324" y="167"/>
                </a:lnTo>
                <a:lnTo>
                  <a:pt x="324" y="167"/>
                </a:lnTo>
                <a:lnTo>
                  <a:pt x="326" y="168"/>
                </a:lnTo>
                <a:lnTo>
                  <a:pt x="326" y="168"/>
                </a:lnTo>
                <a:lnTo>
                  <a:pt x="327" y="165"/>
                </a:lnTo>
                <a:lnTo>
                  <a:pt x="327" y="165"/>
                </a:lnTo>
                <a:close/>
                <a:moveTo>
                  <a:pt x="269" y="189"/>
                </a:moveTo>
                <a:lnTo>
                  <a:pt x="269" y="189"/>
                </a:lnTo>
                <a:lnTo>
                  <a:pt x="280" y="192"/>
                </a:lnTo>
                <a:lnTo>
                  <a:pt x="292" y="195"/>
                </a:lnTo>
                <a:lnTo>
                  <a:pt x="292" y="195"/>
                </a:lnTo>
                <a:lnTo>
                  <a:pt x="316" y="198"/>
                </a:lnTo>
                <a:lnTo>
                  <a:pt x="316" y="198"/>
                </a:lnTo>
                <a:lnTo>
                  <a:pt x="294" y="194"/>
                </a:lnTo>
                <a:lnTo>
                  <a:pt x="269" y="189"/>
                </a:lnTo>
                <a:lnTo>
                  <a:pt x="269" y="189"/>
                </a:lnTo>
                <a:close/>
                <a:moveTo>
                  <a:pt x="343" y="198"/>
                </a:moveTo>
                <a:lnTo>
                  <a:pt x="343" y="198"/>
                </a:lnTo>
                <a:lnTo>
                  <a:pt x="344" y="198"/>
                </a:lnTo>
                <a:lnTo>
                  <a:pt x="344" y="198"/>
                </a:lnTo>
                <a:lnTo>
                  <a:pt x="361" y="201"/>
                </a:lnTo>
                <a:lnTo>
                  <a:pt x="361" y="201"/>
                </a:lnTo>
                <a:lnTo>
                  <a:pt x="368" y="201"/>
                </a:lnTo>
                <a:lnTo>
                  <a:pt x="368" y="201"/>
                </a:lnTo>
                <a:lnTo>
                  <a:pt x="364" y="195"/>
                </a:lnTo>
                <a:lnTo>
                  <a:pt x="364" y="195"/>
                </a:lnTo>
                <a:lnTo>
                  <a:pt x="363" y="197"/>
                </a:lnTo>
                <a:lnTo>
                  <a:pt x="363" y="197"/>
                </a:lnTo>
                <a:lnTo>
                  <a:pt x="360" y="198"/>
                </a:lnTo>
                <a:lnTo>
                  <a:pt x="360" y="198"/>
                </a:lnTo>
                <a:lnTo>
                  <a:pt x="356" y="198"/>
                </a:lnTo>
                <a:lnTo>
                  <a:pt x="353" y="195"/>
                </a:lnTo>
                <a:lnTo>
                  <a:pt x="353" y="195"/>
                </a:lnTo>
                <a:lnTo>
                  <a:pt x="353" y="195"/>
                </a:lnTo>
                <a:lnTo>
                  <a:pt x="353" y="195"/>
                </a:lnTo>
                <a:lnTo>
                  <a:pt x="351" y="194"/>
                </a:lnTo>
                <a:lnTo>
                  <a:pt x="350" y="194"/>
                </a:lnTo>
                <a:lnTo>
                  <a:pt x="350" y="194"/>
                </a:lnTo>
                <a:lnTo>
                  <a:pt x="350" y="194"/>
                </a:lnTo>
                <a:lnTo>
                  <a:pt x="350" y="194"/>
                </a:lnTo>
                <a:lnTo>
                  <a:pt x="350" y="197"/>
                </a:lnTo>
                <a:lnTo>
                  <a:pt x="348" y="197"/>
                </a:lnTo>
                <a:lnTo>
                  <a:pt x="348" y="197"/>
                </a:lnTo>
                <a:lnTo>
                  <a:pt x="347" y="197"/>
                </a:lnTo>
                <a:lnTo>
                  <a:pt x="347" y="197"/>
                </a:lnTo>
                <a:lnTo>
                  <a:pt x="344" y="197"/>
                </a:lnTo>
                <a:lnTo>
                  <a:pt x="344" y="197"/>
                </a:lnTo>
                <a:lnTo>
                  <a:pt x="343" y="198"/>
                </a:lnTo>
                <a:lnTo>
                  <a:pt x="343" y="198"/>
                </a:lnTo>
                <a:close/>
                <a:moveTo>
                  <a:pt x="155" y="167"/>
                </a:moveTo>
                <a:lnTo>
                  <a:pt x="155" y="167"/>
                </a:lnTo>
                <a:lnTo>
                  <a:pt x="155" y="172"/>
                </a:lnTo>
                <a:lnTo>
                  <a:pt x="155" y="172"/>
                </a:lnTo>
                <a:lnTo>
                  <a:pt x="158" y="174"/>
                </a:lnTo>
                <a:lnTo>
                  <a:pt x="158" y="174"/>
                </a:lnTo>
                <a:lnTo>
                  <a:pt x="162" y="170"/>
                </a:lnTo>
                <a:lnTo>
                  <a:pt x="162" y="170"/>
                </a:lnTo>
                <a:lnTo>
                  <a:pt x="161" y="168"/>
                </a:lnTo>
                <a:lnTo>
                  <a:pt x="161" y="168"/>
                </a:lnTo>
                <a:lnTo>
                  <a:pt x="159" y="167"/>
                </a:lnTo>
                <a:lnTo>
                  <a:pt x="161" y="164"/>
                </a:lnTo>
                <a:lnTo>
                  <a:pt x="161" y="164"/>
                </a:lnTo>
                <a:lnTo>
                  <a:pt x="161" y="162"/>
                </a:lnTo>
                <a:lnTo>
                  <a:pt x="161" y="162"/>
                </a:lnTo>
                <a:lnTo>
                  <a:pt x="162" y="161"/>
                </a:lnTo>
                <a:lnTo>
                  <a:pt x="162" y="161"/>
                </a:lnTo>
                <a:lnTo>
                  <a:pt x="161" y="162"/>
                </a:lnTo>
                <a:lnTo>
                  <a:pt x="161" y="162"/>
                </a:lnTo>
                <a:lnTo>
                  <a:pt x="158" y="161"/>
                </a:lnTo>
                <a:lnTo>
                  <a:pt x="159" y="158"/>
                </a:lnTo>
                <a:lnTo>
                  <a:pt x="159" y="158"/>
                </a:lnTo>
                <a:lnTo>
                  <a:pt x="161" y="157"/>
                </a:lnTo>
                <a:lnTo>
                  <a:pt x="161" y="157"/>
                </a:lnTo>
                <a:lnTo>
                  <a:pt x="165" y="154"/>
                </a:lnTo>
                <a:lnTo>
                  <a:pt x="165" y="154"/>
                </a:lnTo>
                <a:lnTo>
                  <a:pt x="164" y="152"/>
                </a:lnTo>
                <a:lnTo>
                  <a:pt x="164" y="152"/>
                </a:lnTo>
                <a:lnTo>
                  <a:pt x="158" y="157"/>
                </a:lnTo>
                <a:lnTo>
                  <a:pt x="158" y="157"/>
                </a:lnTo>
                <a:lnTo>
                  <a:pt x="155" y="157"/>
                </a:lnTo>
                <a:lnTo>
                  <a:pt x="154" y="157"/>
                </a:lnTo>
                <a:lnTo>
                  <a:pt x="154" y="157"/>
                </a:lnTo>
                <a:lnTo>
                  <a:pt x="154" y="160"/>
                </a:lnTo>
                <a:lnTo>
                  <a:pt x="154" y="160"/>
                </a:lnTo>
                <a:lnTo>
                  <a:pt x="155" y="161"/>
                </a:lnTo>
                <a:lnTo>
                  <a:pt x="157" y="164"/>
                </a:lnTo>
                <a:lnTo>
                  <a:pt x="157" y="164"/>
                </a:lnTo>
                <a:lnTo>
                  <a:pt x="159" y="165"/>
                </a:lnTo>
                <a:lnTo>
                  <a:pt x="159" y="165"/>
                </a:lnTo>
                <a:lnTo>
                  <a:pt x="158" y="168"/>
                </a:lnTo>
                <a:lnTo>
                  <a:pt x="158" y="168"/>
                </a:lnTo>
                <a:lnTo>
                  <a:pt x="157" y="168"/>
                </a:lnTo>
                <a:lnTo>
                  <a:pt x="157" y="168"/>
                </a:lnTo>
                <a:lnTo>
                  <a:pt x="155" y="167"/>
                </a:lnTo>
                <a:lnTo>
                  <a:pt x="155" y="167"/>
                </a:lnTo>
                <a:close/>
                <a:moveTo>
                  <a:pt x="226" y="248"/>
                </a:moveTo>
                <a:lnTo>
                  <a:pt x="226" y="248"/>
                </a:lnTo>
                <a:lnTo>
                  <a:pt x="228" y="246"/>
                </a:lnTo>
                <a:lnTo>
                  <a:pt x="228" y="246"/>
                </a:lnTo>
                <a:lnTo>
                  <a:pt x="230" y="245"/>
                </a:lnTo>
                <a:lnTo>
                  <a:pt x="230" y="245"/>
                </a:lnTo>
                <a:lnTo>
                  <a:pt x="230" y="241"/>
                </a:lnTo>
                <a:lnTo>
                  <a:pt x="230" y="241"/>
                </a:lnTo>
                <a:lnTo>
                  <a:pt x="232" y="235"/>
                </a:lnTo>
                <a:lnTo>
                  <a:pt x="232" y="235"/>
                </a:lnTo>
                <a:lnTo>
                  <a:pt x="232" y="224"/>
                </a:lnTo>
                <a:lnTo>
                  <a:pt x="232" y="224"/>
                </a:lnTo>
                <a:lnTo>
                  <a:pt x="232" y="222"/>
                </a:lnTo>
                <a:lnTo>
                  <a:pt x="232" y="222"/>
                </a:lnTo>
                <a:lnTo>
                  <a:pt x="229" y="224"/>
                </a:lnTo>
                <a:lnTo>
                  <a:pt x="229" y="224"/>
                </a:lnTo>
                <a:lnTo>
                  <a:pt x="229" y="224"/>
                </a:lnTo>
                <a:lnTo>
                  <a:pt x="229" y="224"/>
                </a:lnTo>
                <a:lnTo>
                  <a:pt x="229" y="232"/>
                </a:lnTo>
                <a:lnTo>
                  <a:pt x="229" y="232"/>
                </a:lnTo>
                <a:lnTo>
                  <a:pt x="230" y="233"/>
                </a:lnTo>
                <a:lnTo>
                  <a:pt x="229" y="235"/>
                </a:lnTo>
                <a:lnTo>
                  <a:pt x="229" y="235"/>
                </a:lnTo>
                <a:lnTo>
                  <a:pt x="226" y="238"/>
                </a:lnTo>
                <a:lnTo>
                  <a:pt x="226" y="238"/>
                </a:lnTo>
                <a:lnTo>
                  <a:pt x="226" y="239"/>
                </a:lnTo>
                <a:lnTo>
                  <a:pt x="226" y="239"/>
                </a:lnTo>
                <a:lnTo>
                  <a:pt x="226" y="248"/>
                </a:lnTo>
                <a:lnTo>
                  <a:pt x="226" y="248"/>
                </a:lnTo>
                <a:close/>
                <a:moveTo>
                  <a:pt x="203" y="123"/>
                </a:moveTo>
                <a:lnTo>
                  <a:pt x="203" y="123"/>
                </a:lnTo>
                <a:lnTo>
                  <a:pt x="205" y="121"/>
                </a:lnTo>
                <a:lnTo>
                  <a:pt x="205" y="121"/>
                </a:lnTo>
                <a:lnTo>
                  <a:pt x="209" y="117"/>
                </a:lnTo>
                <a:lnTo>
                  <a:pt x="209" y="117"/>
                </a:lnTo>
                <a:lnTo>
                  <a:pt x="211" y="114"/>
                </a:lnTo>
                <a:lnTo>
                  <a:pt x="211" y="114"/>
                </a:lnTo>
                <a:lnTo>
                  <a:pt x="213" y="104"/>
                </a:lnTo>
                <a:lnTo>
                  <a:pt x="213" y="104"/>
                </a:lnTo>
                <a:lnTo>
                  <a:pt x="213" y="103"/>
                </a:lnTo>
                <a:lnTo>
                  <a:pt x="213" y="103"/>
                </a:lnTo>
                <a:lnTo>
                  <a:pt x="212" y="96"/>
                </a:lnTo>
                <a:lnTo>
                  <a:pt x="212" y="96"/>
                </a:lnTo>
                <a:lnTo>
                  <a:pt x="209" y="96"/>
                </a:lnTo>
                <a:lnTo>
                  <a:pt x="209" y="96"/>
                </a:lnTo>
                <a:lnTo>
                  <a:pt x="209" y="101"/>
                </a:lnTo>
                <a:lnTo>
                  <a:pt x="209" y="101"/>
                </a:lnTo>
                <a:lnTo>
                  <a:pt x="211" y="101"/>
                </a:lnTo>
                <a:lnTo>
                  <a:pt x="211" y="101"/>
                </a:lnTo>
                <a:lnTo>
                  <a:pt x="211" y="101"/>
                </a:lnTo>
                <a:lnTo>
                  <a:pt x="212" y="103"/>
                </a:lnTo>
                <a:lnTo>
                  <a:pt x="212" y="103"/>
                </a:lnTo>
                <a:lnTo>
                  <a:pt x="212" y="104"/>
                </a:lnTo>
                <a:lnTo>
                  <a:pt x="212" y="104"/>
                </a:lnTo>
                <a:lnTo>
                  <a:pt x="211" y="107"/>
                </a:lnTo>
                <a:lnTo>
                  <a:pt x="211" y="107"/>
                </a:lnTo>
                <a:lnTo>
                  <a:pt x="205" y="116"/>
                </a:lnTo>
                <a:lnTo>
                  <a:pt x="205" y="116"/>
                </a:lnTo>
                <a:lnTo>
                  <a:pt x="203" y="117"/>
                </a:lnTo>
                <a:lnTo>
                  <a:pt x="203" y="117"/>
                </a:lnTo>
                <a:lnTo>
                  <a:pt x="203" y="123"/>
                </a:lnTo>
                <a:lnTo>
                  <a:pt x="203" y="123"/>
                </a:lnTo>
                <a:close/>
                <a:moveTo>
                  <a:pt x="201" y="289"/>
                </a:moveTo>
                <a:lnTo>
                  <a:pt x="201" y="289"/>
                </a:lnTo>
                <a:lnTo>
                  <a:pt x="201" y="289"/>
                </a:lnTo>
                <a:lnTo>
                  <a:pt x="201" y="289"/>
                </a:lnTo>
                <a:lnTo>
                  <a:pt x="201" y="289"/>
                </a:lnTo>
                <a:lnTo>
                  <a:pt x="201" y="289"/>
                </a:lnTo>
                <a:lnTo>
                  <a:pt x="199" y="285"/>
                </a:lnTo>
                <a:lnTo>
                  <a:pt x="199" y="285"/>
                </a:lnTo>
                <a:lnTo>
                  <a:pt x="199" y="283"/>
                </a:lnTo>
                <a:lnTo>
                  <a:pt x="199" y="283"/>
                </a:lnTo>
                <a:lnTo>
                  <a:pt x="201" y="282"/>
                </a:lnTo>
                <a:lnTo>
                  <a:pt x="201" y="282"/>
                </a:lnTo>
                <a:lnTo>
                  <a:pt x="202" y="283"/>
                </a:lnTo>
                <a:lnTo>
                  <a:pt x="202" y="283"/>
                </a:lnTo>
                <a:lnTo>
                  <a:pt x="202" y="283"/>
                </a:lnTo>
                <a:lnTo>
                  <a:pt x="202" y="283"/>
                </a:lnTo>
                <a:lnTo>
                  <a:pt x="205" y="289"/>
                </a:lnTo>
                <a:lnTo>
                  <a:pt x="205" y="289"/>
                </a:lnTo>
                <a:lnTo>
                  <a:pt x="205" y="289"/>
                </a:lnTo>
                <a:lnTo>
                  <a:pt x="205" y="289"/>
                </a:lnTo>
                <a:lnTo>
                  <a:pt x="205" y="289"/>
                </a:lnTo>
                <a:lnTo>
                  <a:pt x="205" y="289"/>
                </a:lnTo>
                <a:lnTo>
                  <a:pt x="201" y="279"/>
                </a:lnTo>
                <a:lnTo>
                  <a:pt x="201" y="279"/>
                </a:lnTo>
                <a:lnTo>
                  <a:pt x="199" y="278"/>
                </a:lnTo>
                <a:lnTo>
                  <a:pt x="199" y="276"/>
                </a:lnTo>
                <a:lnTo>
                  <a:pt x="199" y="276"/>
                </a:lnTo>
                <a:lnTo>
                  <a:pt x="199" y="273"/>
                </a:lnTo>
                <a:lnTo>
                  <a:pt x="199" y="273"/>
                </a:lnTo>
                <a:lnTo>
                  <a:pt x="198" y="269"/>
                </a:lnTo>
                <a:lnTo>
                  <a:pt x="198" y="269"/>
                </a:lnTo>
                <a:lnTo>
                  <a:pt x="196" y="268"/>
                </a:lnTo>
                <a:lnTo>
                  <a:pt x="196" y="268"/>
                </a:lnTo>
                <a:lnTo>
                  <a:pt x="194" y="269"/>
                </a:lnTo>
                <a:lnTo>
                  <a:pt x="194" y="269"/>
                </a:lnTo>
                <a:lnTo>
                  <a:pt x="194" y="270"/>
                </a:lnTo>
                <a:lnTo>
                  <a:pt x="194" y="270"/>
                </a:lnTo>
                <a:lnTo>
                  <a:pt x="199" y="287"/>
                </a:lnTo>
                <a:lnTo>
                  <a:pt x="199" y="287"/>
                </a:lnTo>
                <a:lnTo>
                  <a:pt x="201" y="289"/>
                </a:lnTo>
                <a:lnTo>
                  <a:pt x="201" y="289"/>
                </a:lnTo>
                <a:close/>
                <a:moveTo>
                  <a:pt x="158" y="121"/>
                </a:moveTo>
                <a:lnTo>
                  <a:pt x="158" y="121"/>
                </a:lnTo>
                <a:lnTo>
                  <a:pt x="158" y="121"/>
                </a:lnTo>
                <a:lnTo>
                  <a:pt x="158" y="121"/>
                </a:lnTo>
                <a:lnTo>
                  <a:pt x="141" y="128"/>
                </a:lnTo>
                <a:lnTo>
                  <a:pt x="141" y="128"/>
                </a:lnTo>
                <a:lnTo>
                  <a:pt x="144" y="137"/>
                </a:lnTo>
                <a:lnTo>
                  <a:pt x="144" y="137"/>
                </a:lnTo>
                <a:lnTo>
                  <a:pt x="149" y="131"/>
                </a:lnTo>
                <a:lnTo>
                  <a:pt x="149" y="131"/>
                </a:lnTo>
                <a:lnTo>
                  <a:pt x="151" y="130"/>
                </a:lnTo>
                <a:lnTo>
                  <a:pt x="151" y="130"/>
                </a:lnTo>
                <a:lnTo>
                  <a:pt x="152" y="127"/>
                </a:lnTo>
                <a:lnTo>
                  <a:pt x="152" y="127"/>
                </a:lnTo>
                <a:lnTo>
                  <a:pt x="157" y="123"/>
                </a:lnTo>
                <a:lnTo>
                  <a:pt x="157" y="123"/>
                </a:lnTo>
                <a:lnTo>
                  <a:pt x="158" y="121"/>
                </a:lnTo>
                <a:lnTo>
                  <a:pt x="158" y="121"/>
                </a:lnTo>
                <a:close/>
                <a:moveTo>
                  <a:pt x="181" y="195"/>
                </a:moveTo>
                <a:lnTo>
                  <a:pt x="181" y="195"/>
                </a:lnTo>
                <a:lnTo>
                  <a:pt x="172" y="201"/>
                </a:lnTo>
                <a:lnTo>
                  <a:pt x="172" y="201"/>
                </a:lnTo>
                <a:lnTo>
                  <a:pt x="172" y="202"/>
                </a:lnTo>
                <a:lnTo>
                  <a:pt x="172" y="202"/>
                </a:lnTo>
                <a:lnTo>
                  <a:pt x="172" y="208"/>
                </a:lnTo>
                <a:lnTo>
                  <a:pt x="172" y="208"/>
                </a:lnTo>
                <a:lnTo>
                  <a:pt x="174" y="209"/>
                </a:lnTo>
                <a:lnTo>
                  <a:pt x="174" y="209"/>
                </a:lnTo>
                <a:lnTo>
                  <a:pt x="182" y="201"/>
                </a:lnTo>
                <a:lnTo>
                  <a:pt x="182" y="201"/>
                </a:lnTo>
                <a:lnTo>
                  <a:pt x="181" y="195"/>
                </a:lnTo>
                <a:lnTo>
                  <a:pt x="181" y="195"/>
                </a:lnTo>
                <a:close/>
                <a:moveTo>
                  <a:pt x="130" y="145"/>
                </a:moveTo>
                <a:lnTo>
                  <a:pt x="130" y="145"/>
                </a:lnTo>
                <a:lnTo>
                  <a:pt x="130" y="143"/>
                </a:lnTo>
                <a:lnTo>
                  <a:pt x="130" y="143"/>
                </a:lnTo>
                <a:lnTo>
                  <a:pt x="130" y="123"/>
                </a:lnTo>
                <a:lnTo>
                  <a:pt x="130" y="123"/>
                </a:lnTo>
                <a:lnTo>
                  <a:pt x="130" y="121"/>
                </a:lnTo>
                <a:lnTo>
                  <a:pt x="130" y="121"/>
                </a:lnTo>
                <a:lnTo>
                  <a:pt x="128" y="120"/>
                </a:lnTo>
                <a:lnTo>
                  <a:pt x="128" y="120"/>
                </a:lnTo>
                <a:lnTo>
                  <a:pt x="127" y="131"/>
                </a:lnTo>
                <a:lnTo>
                  <a:pt x="127" y="131"/>
                </a:lnTo>
                <a:lnTo>
                  <a:pt x="127" y="143"/>
                </a:lnTo>
                <a:lnTo>
                  <a:pt x="127" y="143"/>
                </a:lnTo>
                <a:lnTo>
                  <a:pt x="125" y="145"/>
                </a:lnTo>
                <a:lnTo>
                  <a:pt x="125" y="145"/>
                </a:lnTo>
                <a:lnTo>
                  <a:pt x="125" y="145"/>
                </a:lnTo>
                <a:lnTo>
                  <a:pt x="127" y="148"/>
                </a:lnTo>
                <a:lnTo>
                  <a:pt x="127" y="148"/>
                </a:lnTo>
                <a:lnTo>
                  <a:pt x="130" y="145"/>
                </a:lnTo>
                <a:lnTo>
                  <a:pt x="130" y="145"/>
                </a:lnTo>
                <a:close/>
                <a:moveTo>
                  <a:pt x="145" y="202"/>
                </a:moveTo>
                <a:lnTo>
                  <a:pt x="145" y="202"/>
                </a:lnTo>
                <a:lnTo>
                  <a:pt x="149" y="194"/>
                </a:lnTo>
                <a:lnTo>
                  <a:pt x="149" y="194"/>
                </a:lnTo>
                <a:lnTo>
                  <a:pt x="145" y="194"/>
                </a:lnTo>
                <a:lnTo>
                  <a:pt x="145" y="194"/>
                </a:lnTo>
                <a:lnTo>
                  <a:pt x="144" y="192"/>
                </a:lnTo>
                <a:lnTo>
                  <a:pt x="144" y="189"/>
                </a:lnTo>
                <a:lnTo>
                  <a:pt x="144" y="189"/>
                </a:lnTo>
                <a:lnTo>
                  <a:pt x="145" y="187"/>
                </a:lnTo>
                <a:lnTo>
                  <a:pt x="145" y="187"/>
                </a:lnTo>
                <a:lnTo>
                  <a:pt x="148" y="182"/>
                </a:lnTo>
                <a:lnTo>
                  <a:pt x="148" y="182"/>
                </a:lnTo>
                <a:lnTo>
                  <a:pt x="148" y="181"/>
                </a:lnTo>
                <a:lnTo>
                  <a:pt x="148" y="181"/>
                </a:lnTo>
                <a:lnTo>
                  <a:pt x="141" y="182"/>
                </a:lnTo>
                <a:lnTo>
                  <a:pt x="141" y="182"/>
                </a:lnTo>
                <a:lnTo>
                  <a:pt x="142" y="197"/>
                </a:lnTo>
                <a:lnTo>
                  <a:pt x="142" y="197"/>
                </a:lnTo>
                <a:lnTo>
                  <a:pt x="144" y="198"/>
                </a:lnTo>
                <a:lnTo>
                  <a:pt x="145" y="199"/>
                </a:lnTo>
                <a:lnTo>
                  <a:pt x="145" y="202"/>
                </a:lnTo>
                <a:lnTo>
                  <a:pt x="145" y="202"/>
                </a:lnTo>
                <a:close/>
                <a:moveTo>
                  <a:pt x="152" y="170"/>
                </a:moveTo>
                <a:lnTo>
                  <a:pt x="152" y="170"/>
                </a:lnTo>
                <a:lnTo>
                  <a:pt x="151" y="164"/>
                </a:lnTo>
                <a:lnTo>
                  <a:pt x="151" y="164"/>
                </a:lnTo>
                <a:lnTo>
                  <a:pt x="151" y="161"/>
                </a:lnTo>
                <a:lnTo>
                  <a:pt x="149" y="158"/>
                </a:lnTo>
                <a:lnTo>
                  <a:pt x="149" y="158"/>
                </a:lnTo>
                <a:lnTo>
                  <a:pt x="147" y="160"/>
                </a:lnTo>
                <a:lnTo>
                  <a:pt x="147" y="160"/>
                </a:lnTo>
                <a:lnTo>
                  <a:pt x="145" y="160"/>
                </a:lnTo>
                <a:lnTo>
                  <a:pt x="145" y="160"/>
                </a:lnTo>
                <a:lnTo>
                  <a:pt x="144" y="161"/>
                </a:lnTo>
                <a:lnTo>
                  <a:pt x="144" y="161"/>
                </a:lnTo>
                <a:lnTo>
                  <a:pt x="144" y="162"/>
                </a:lnTo>
                <a:lnTo>
                  <a:pt x="144" y="162"/>
                </a:lnTo>
                <a:lnTo>
                  <a:pt x="145" y="168"/>
                </a:lnTo>
                <a:lnTo>
                  <a:pt x="145" y="168"/>
                </a:lnTo>
                <a:lnTo>
                  <a:pt x="147" y="170"/>
                </a:lnTo>
                <a:lnTo>
                  <a:pt x="147" y="170"/>
                </a:lnTo>
                <a:lnTo>
                  <a:pt x="152" y="170"/>
                </a:lnTo>
                <a:lnTo>
                  <a:pt x="152" y="170"/>
                </a:lnTo>
                <a:close/>
                <a:moveTo>
                  <a:pt x="248" y="179"/>
                </a:moveTo>
                <a:lnTo>
                  <a:pt x="248" y="179"/>
                </a:lnTo>
                <a:lnTo>
                  <a:pt x="248" y="179"/>
                </a:lnTo>
                <a:lnTo>
                  <a:pt x="248" y="179"/>
                </a:lnTo>
                <a:lnTo>
                  <a:pt x="232" y="185"/>
                </a:lnTo>
                <a:lnTo>
                  <a:pt x="232" y="185"/>
                </a:lnTo>
                <a:lnTo>
                  <a:pt x="233" y="188"/>
                </a:lnTo>
                <a:lnTo>
                  <a:pt x="236" y="191"/>
                </a:lnTo>
                <a:lnTo>
                  <a:pt x="236" y="191"/>
                </a:lnTo>
                <a:lnTo>
                  <a:pt x="236" y="191"/>
                </a:lnTo>
                <a:lnTo>
                  <a:pt x="236" y="191"/>
                </a:lnTo>
                <a:lnTo>
                  <a:pt x="246" y="182"/>
                </a:lnTo>
                <a:lnTo>
                  <a:pt x="246" y="182"/>
                </a:lnTo>
                <a:lnTo>
                  <a:pt x="248" y="179"/>
                </a:lnTo>
                <a:lnTo>
                  <a:pt x="248" y="179"/>
                </a:lnTo>
                <a:close/>
                <a:moveTo>
                  <a:pt x="206" y="310"/>
                </a:moveTo>
                <a:lnTo>
                  <a:pt x="206" y="310"/>
                </a:lnTo>
                <a:lnTo>
                  <a:pt x="205" y="312"/>
                </a:lnTo>
                <a:lnTo>
                  <a:pt x="203" y="310"/>
                </a:lnTo>
                <a:lnTo>
                  <a:pt x="203" y="310"/>
                </a:lnTo>
                <a:lnTo>
                  <a:pt x="202" y="307"/>
                </a:lnTo>
                <a:lnTo>
                  <a:pt x="202" y="307"/>
                </a:lnTo>
                <a:lnTo>
                  <a:pt x="196" y="290"/>
                </a:lnTo>
                <a:lnTo>
                  <a:pt x="196" y="290"/>
                </a:lnTo>
                <a:lnTo>
                  <a:pt x="194" y="287"/>
                </a:lnTo>
                <a:lnTo>
                  <a:pt x="194" y="287"/>
                </a:lnTo>
                <a:lnTo>
                  <a:pt x="205" y="313"/>
                </a:lnTo>
                <a:lnTo>
                  <a:pt x="218" y="339"/>
                </a:lnTo>
                <a:lnTo>
                  <a:pt x="218" y="339"/>
                </a:lnTo>
                <a:lnTo>
                  <a:pt x="218" y="339"/>
                </a:lnTo>
                <a:lnTo>
                  <a:pt x="218" y="339"/>
                </a:lnTo>
                <a:lnTo>
                  <a:pt x="212" y="323"/>
                </a:lnTo>
                <a:lnTo>
                  <a:pt x="212" y="323"/>
                </a:lnTo>
                <a:lnTo>
                  <a:pt x="211" y="323"/>
                </a:lnTo>
                <a:lnTo>
                  <a:pt x="211" y="323"/>
                </a:lnTo>
                <a:lnTo>
                  <a:pt x="209" y="322"/>
                </a:lnTo>
                <a:lnTo>
                  <a:pt x="209" y="320"/>
                </a:lnTo>
                <a:lnTo>
                  <a:pt x="209" y="320"/>
                </a:lnTo>
                <a:lnTo>
                  <a:pt x="209" y="319"/>
                </a:lnTo>
                <a:lnTo>
                  <a:pt x="209" y="319"/>
                </a:lnTo>
                <a:lnTo>
                  <a:pt x="209" y="317"/>
                </a:lnTo>
                <a:lnTo>
                  <a:pt x="209" y="317"/>
                </a:lnTo>
                <a:lnTo>
                  <a:pt x="206" y="310"/>
                </a:lnTo>
                <a:lnTo>
                  <a:pt x="206" y="310"/>
                </a:lnTo>
                <a:close/>
                <a:moveTo>
                  <a:pt x="140" y="201"/>
                </a:moveTo>
                <a:lnTo>
                  <a:pt x="140" y="201"/>
                </a:lnTo>
                <a:lnTo>
                  <a:pt x="140" y="201"/>
                </a:lnTo>
                <a:lnTo>
                  <a:pt x="140" y="201"/>
                </a:lnTo>
                <a:lnTo>
                  <a:pt x="134" y="209"/>
                </a:lnTo>
                <a:lnTo>
                  <a:pt x="134" y="209"/>
                </a:lnTo>
                <a:lnTo>
                  <a:pt x="132" y="211"/>
                </a:lnTo>
                <a:lnTo>
                  <a:pt x="132" y="211"/>
                </a:lnTo>
                <a:lnTo>
                  <a:pt x="131" y="218"/>
                </a:lnTo>
                <a:lnTo>
                  <a:pt x="131" y="218"/>
                </a:lnTo>
                <a:lnTo>
                  <a:pt x="131" y="219"/>
                </a:lnTo>
                <a:lnTo>
                  <a:pt x="131" y="219"/>
                </a:lnTo>
                <a:lnTo>
                  <a:pt x="140" y="209"/>
                </a:lnTo>
                <a:lnTo>
                  <a:pt x="140" y="209"/>
                </a:lnTo>
                <a:lnTo>
                  <a:pt x="141" y="208"/>
                </a:lnTo>
                <a:lnTo>
                  <a:pt x="141" y="208"/>
                </a:lnTo>
                <a:lnTo>
                  <a:pt x="140" y="202"/>
                </a:lnTo>
                <a:lnTo>
                  <a:pt x="140" y="202"/>
                </a:lnTo>
                <a:lnTo>
                  <a:pt x="140" y="201"/>
                </a:lnTo>
                <a:lnTo>
                  <a:pt x="140" y="201"/>
                </a:lnTo>
                <a:close/>
                <a:moveTo>
                  <a:pt x="145" y="150"/>
                </a:moveTo>
                <a:lnTo>
                  <a:pt x="145" y="150"/>
                </a:lnTo>
                <a:lnTo>
                  <a:pt x="142" y="151"/>
                </a:lnTo>
                <a:lnTo>
                  <a:pt x="142" y="151"/>
                </a:lnTo>
                <a:lnTo>
                  <a:pt x="137" y="154"/>
                </a:lnTo>
                <a:lnTo>
                  <a:pt x="130" y="157"/>
                </a:lnTo>
                <a:lnTo>
                  <a:pt x="130" y="157"/>
                </a:lnTo>
                <a:lnTo>
                  <a:pt x="125" y="160"/>
                </a:lnTo>
                <a:lnTo>
                  <a:pt x="125" y="160"/>
                </a:lnTo>
                <a:lnTo>
                  <a:pt x="124" y="160"/>
                </a:lnTo>
                <a:lnTo>
                  <a:pt x="124" y="160"/>
                </a:lnTo>
                <a:lnTo>
                  <a:pt x="125" y="164"/>
                </a:lnTo>
                <a:lnTo>
                  <a:pt x="125" y="164"/>
                </a:lnTo>
                <a:lnTo>
                  <a:pt x="147" y="151"/>
                </a:lnTo>
                <a:lnTo>
                  <a:pt x="147" y="151"/>
                </a:lnTo>
                <a:lnTo>
                  <a:pt x="145" y="150"/>
                </a:lnTo>
                <a:lnTo>
                  <a:pt x="145" y="150"/>
                </a:lnTo>
                <a:close/>
                <a:moveTo>
                  <a:pt x="178" y="91"/>
                </a:moveTo>
                <a:lnTo>
                  <a:pt x="178" y="91"/>
                </a:lnTo>
                <a:lnTo>
                  <a:pt x="179" y="104"/>
                </a:lnTo>
                <a:lnTo>
                  <a:pt x="179" y="104"/>
                </a:lnTo>
                <a:lnTo>
                  <a:pt x="181" y="101"/>
                </a:lnTo>
                <a:lnTo>
                  <a:pt x="184" y="97"/>
                </a:lnTo>
                <a:lnTo>
                  <a:pt x="184" y="97"/>
                </a:lnTo>
                <a:lnTo>
                  <a:pt x="185" y="93"/>
                </a:lnTo>
                <a:lnTo>
                  <a:pt x="185" y="93"/>
                </a:lnTo>
                <a:lnTo>
                  <a:pt x="186" y="91"/>
                </a:lnTo>
                <a:lnTo>
                  <a:pt x="188" y="90"/>
                </a:lnTo>
                <a:lnTo>
                  <a:pt x="188" y="90"/>
                </a:lnTo>
                <a:lnTo>
                  <a:pt x="188" y="87"/>
                </a:lnTo>
                <a:lnTo>
                  <a:pt x="188" y="87"/>
                </a:lnTo>
                <a:lnTo>
                  <a:pt x="185" y="87"/>
                </a:lnTo>
                <a:lnTo>
                  <a:pt x="185" y="87"/>
                </a:lnTo>
                <a:lnTo>
                  <a:pt x="185" y="91"/>
                </a:lnTo>
                <a:lnTo>
                  <a:pt x="185" y="91"/>
                </a:lnTo>
                <a:lnTo>
                  <a:pt x="184" y="91"/>
                </a:lnTo>
                <a:lnTo>
                  <a:pt x="184" y="91"/>
                </a:lnTo>
                <a:lnTo>
                  <a:pt x="182" y="93"/>
                </a:lnTo>
                <a:lnTo>
                  <a:pt x="182" y="93"/>
                </a:lnTo>
                <a:lnTo>
                  <a:pt x="181" y="91"/>
                </a:lnTo>
                <a:lnTo>
                  <a:pt x="181" y="91"/>
                </a:lnTo>
                <a:lnTo>
                  <a:pt x="181" y="90"/>
                </a:lnTo>
                <a:lnTo>
                  <a:pt x="181" y="90"/>
                </a:lnTo>
                <a:lnTo>
                  <a:pt x="181" y="89"/>
                </a:lnTo>
                <a:lnTo>
                  <a:pt x="181" y="89"/>
                </a:lnTo>
                <a:lnTo>
                  <a:pt x="178" y="91"/>
                </a:lnTo>
                <a:lnTo>
                  <a:pt x="178" y="91"/>
                </a:lnTo>
                <a:close/>
                <a:moveTo>
                  <a:pt x="196" y="57"/>
                </a:moveTo>
                <a:lnTo>
                  <a:pt x="196" y="57"/>
                </a:lnTo>
                <a:lnTo>
                  <a:pt x="194" y="60"/>
                </a:lnTo>
                <a:lnTo>
                  <a:pt x="194" y="60"/>
                </a:lnTo>
                <a:lnTo>
                  <a:pt x="192" y="60"/>
                </a:lnTo>
                <a:lnTo>
                  <a:pt x="191" y="60"/>
                </a:lnTo>
                <a:lnTo>
                  <a:pt x="191" y="60"/>
                </a:lnTo>
                <a:lnTo>
                  <a:pt x="189" y="60"/>
                </a:lnTo>
                <a:lnTo>
                  <a:pt x="189" y="62"/>
                </a:lnTo>
                <a:lnTo>
                  <a:pt x="189" y="62"/>
                </a:lnTo>
                <a:lnTo>
                  <a:pt x="188" y="69"/>
                </a:lnTo>
                <a:lnTo>
                  <a:pt x="188" y="69"/>
                </a:lnTo>
                <a:lnTo>
                  <a:pt x="189" y="69"/>
                </a:lnTo>
                <a:lnTo>
                  <a:pt x="189" y="69"/>
                </a:lnTo>
                <a:lnTo>
                  <a:pt x="192" y="66"/>
                </a:lnTo>
                <a:lnTo>
                  <a:pt x="195" y="63"/>
                </a:lnTo>
                <a:lnTo>
                  <a:pt x="195" y="63"/>
                </a:lnTo>
                <a:lnTo>
                  <a:pt x="198" y="60"/>
                </a:lnTo>
                <a:lnTo>
                  <a:pt x="201" y="59"/>
                </a:lnTo>
                <a:lnTo>
                  <a:pt x="201" y="59"/>
                </a:lnTo>
                <a:lnTo>
                  <a:pt x="201" y="59"/>
                </a:lnTo>
                <a:lnTo>
                  <a:pt x="201" y="59"/>
                </a:lnTo>
                <a:lnTo>
                  <a:pt x="203" y="57"/>
                </a:lnTo>
                <a:lnTo>
                  <a:pt x="203" y="57"/>
                </a:lnTo>
                <a:lnTo>
                  <a:pt x="203" y="54"/>
                </a:lnTo>
                <a:lnTo>
                  <a:pt x="203" y="54"/>
                </a:lnTo>
                <a:lnTo>
                  <a:pt x="201" y="56"/>
                </a:lnTo>
                <a:lnTo>
                  <a:pt x="201" y="56"/>
                </a:lnTo>
                <a:lnTo>
                  <a:pt x="199" y="56"/>
                </a:lnTo>
                <a:lnTo>
                  <a:pt x="199" y="56"/>
                </a:lnTo>
                <a:lnTo>
                  <a:pt x="199" y="57"/>
                </a:lnTo>
                <a:lnTo>
                  <a:pt x="196" y="57"/>
                </a:lnTo>
                <a:lnTo>
                  <a:pt x="196" y="57"/>
                </a:lnTo>
                <a:close/>
                <a:moveTo>
                  <a:pt x="145" y="242"/>
                </a:moveTo>
                <a:lnTo>
                  <a:pt x="145" y="242"/>
                </a:lnTo>
                <a:lnTo>
                  <a:pt x="142" y="260"/>
                </a:lnTo>
                <a:lnTo>
                  <a:pt x="142" y="260"/>
                </a:lnTo>
                <a:lnTo>
                  <a:pt x="145" y="262"/>
                </a:lnTo>
                <a:lnTo>
                  <a:pt x="145" y="265"/>
                </a:lnTo>
                <a:lnTo>
                  <a:pt x="145" y="265"/>
                </a:lnTo>
                <a:lnTo>
                  <a:pt x="145" y="266"/>
                </a:lnTo>
                <a:lnTo>
                  <a:pt x="145" y="266"/>
                </a:lnTo>
                <a:lnTo>
                  <a:pt x="145" y="266"/>
                </a:lnTo>
                <a:lnTo>
                  <a:pt x="145" y="266"/>
                </a:lnTo>
                <a:lnTo>
                  <a:pt x="149" y="259"/>
                </a:lnTo>
                <a:lnTo>
                  <a:pt x="149" y="259"/>
                </a:lnTo>
                <a:lnTo>
                  <a:pt x="149" y="259"/>
                </a:lnTo>
                <a:lnTo>
                  <a:pt x="149" y="259"/>
                </a:lnTo>
                <a:lnTo>
                  <a:pt x="148" y="259"/>
                </a:lnTo>
                <a:lnTo>
                  <a:pt x="147" y="256"/>
                </a:lnTo>
                <a:lnTo>
                  <a:pt x="147" y="256"/>
                </a:lnTo>
                <a:lnTo>
                  <a:pt x="148" y="256"/>
                </a:lnTo>
                <a:lnTo>
                  <a:pt x="148" y="256"/>
                </a:lnTo>
                <a:lnTo>
                  <a:pt x="148" y="253"/>
                </a:lnTo>
                <a:lnTo>
                  <a:pt x="148" y="253"/>
                </a:lnTo>
                <a:lnTo>
                  <a:pt x="145" y="245"/>
                </a:lnTo>
                <a:lnTo>
                  <a:pt x="145" y="245"/>
                </a:lnTo>
                <a:lnTo>
                  <a:pt x="145" y="242"/>
                </a:lnTo>
                <a:lnTo>
                  <a:pt x="145" y="242"/>
                </a:lnTo>
                <a:close/>
                <a:moveTo>
                  <a:pt x="219" y="148"/>
                </a:moveTo>
                <a:lnTo>
                  <a:pt x="219" y="148"/>
                </a:lnTo>
                <a:lnTo>
                  <a:pt x="218" y="145"/>
                </a:lnTo>
                <a:lnTo>
                  <a:pt x="216" y="144"/>
                </a:lnTo>
                <a:lnTo>
                  <a:pt x="216" y="144"/>
                </a:lnTo>
                <a:lnTo>
                  <a:pt x="212" y="145"/>
                </a:lnTo>
                <a:lnTo>
                  <a:pt x="212" y="145"/>
                </a:lnTo>
                <a:lnTo>
                  <a:pt x="209" y="148"/>
                </a:lnTo>
                <a:lnTo>
                  <a:pt x="209" y="148"/>
                </a:lnTo>
                <a:lnTo>
                  <a:pt x="209" y="148"/>
                </a:lnTo>
                <a:lnTo>
                  <a:pt x="209" y="148"/>
                </a:lnTo>
                <a:lnTo>
                  <a:pt x="206" y="154"/>
                </a:lnTo>
                <a:lnTo>
                  <a:pt x="206" y="154"/>
                </a:lnTo>
                <a:lnTo>
                  <a:pt x="209" y="154"/>
                </a:lnTo>
                <a:lnTo>
                  <a:pt x="211" y="152"/>
                </a:lnTo>
                <a:lnTo>
                  <a:pt x="211" y="152"/>
                </a:lnTo>
                <a:lnTo>
                  <a:pt x="211" y="151"/>
                </a:lnTo>
                <a:lnTo>
                  <a:pt x="212" y="151"/>
                </a:lnTo>
                <a:lnTo>
                  <a:pt x="212" y="151"/>
                </a:lnTo>
                <a:lnTo>
                  <a:pt x="213" y="151"/>
                </a:lnTo>
                <a:lnTo>
                  <a:pt x="215" y="151"/>
                </a:lnTo>
                <a:lnTo>
                  <a:pt x="215" y="151"/>
                </a:lnTo>
                <a:lnTo>
                  <a:pt x="216" y="151"/>
                </a:lnTo>
                <a:lnTo>
                  <a:pt x="216" y="151"/>
                </a:lnTo>
                <a:lnTo>
                  <a:pt x="218" y="150"/>
                </a:lnTo>
                <a:lnTo>
                  <a:pt x="219" y="148"/>
                </a:lnTo>
                <a:lnTo>
                  <a:pt x="219" y="148"/>
                </a:lnTo>
                <a:close/>
                <a:moveTo>
                  <a:pt x="172" y="74"/>
                </a:moveTo>
                <a:lnTo>
                  <a:pt x="172" y="74"/>
                </a:lnTo>
                <a:lnTo>
                  <a:pt x="167" y="77"/>
                </a:lnTo>
                <a:lnTo>
                  <a:pt x="167" y="77"/>
                </a:lnTo>
                <a:lnTo>
                  <a:pt x="167" y="86"/>
                </a:lnTo>
                <a:lnTo>
                  <a:pt x="167" y="93"/>
                </a:lnTo>
                <a:lnTo>
                  <a:pt x="167" y="93"/>
                </a:lnTo>
                <a:lnTo>
                  <a:pt x="168" y="91"/>
                </a:lnTo>
                <a:lnTo>
                  <a:pt x="168" y="91"/>
                </a:lnTo>
                <a:lnTo>
                  <a:pt x="169" y="89"/>
                </a:lnTo>
                <a:lnTo>
                  <a:pt x="169" y="89"/>
                </a:lnTo>
                <a:lnTo>
                  <a:pt x="171" y="86"/>
                </a:lnTo>
                <a:lnTo>
                  <a:pt x="171" y="86"/>
                </a:lnTo>
                <a:lnTo>
                  <a:pt x="172" y="86"/>
                </a:lnTo>
                <a:lnTo>
                  <a:pt x="172" y="86"/>
                </a:lnTo>
                <a:lnTo>
                  <a:pt x="172" y="79"/>
                </a:lnTo>
                <a:lnTo>
                  <a:pt x="172" y="79"/>
                </a:lnTo>
                <a:lnTo>
                  <a:pt x="172" y="74"/>
                </a:lnTo>
                <a:lnTo>
                  <a:pt x="172" y="74"/>
                </a:lnTo>
                <a:close/>
                <a:moveTo>
                  <a:pt x="87" y="202"/>
                </a:moveTo>
                <a:lnTo>
                  <a:pt x="87" y="202"/>
                </a:lnTo>
                <a:lnTo>
                  <a:pt x="87" y="202"/>
                </a:lnTo>
                <a:lnTo>
                  <a:pt x="87" y="202"/>
                </a:lnTo>
                <a:lnTo>
                  <a:pt x="88" y="202"/>
                </a:lnTo>
                <a:lnTo>
                  <a:pt x="88" y="202"/>
                </a:lnTo>
                <a:lnTo>
                  <a:pt x="95" y="202"/>
                </a:lnTo>
                <a:lnTo>
                  <a:pt x="103" y="201"/>
                </a:lnTo>
                <a:lnTo>
                  <a:pt x="103" y="201"/>
                </a:lnTo>
                <a:lnTo>
                  <a:pt x="103" y="201"/>
                </a:lnTo>
                <a:lnTo>
                  <a:pt x="103" y="201"/>
                </a:lnTo>
                <a:lnTo>
                  <a:pt x="105" y="197"/>
                </a:lnTo>
                <a:lnTo>
                  <a:pt x="105" y="197"/>
                </a:lnTo>
                <a:lnTo>
                  <a:pt x="101" y="197"/>
                </a:lnTo>
                <a:lnTo>
                  <a:pt x="101" y="197"/>
                </a:lnTo>
                <a:lnTo>
                  <a:pt x="93" y="199"/>
                </a:lnTo>
                <a:lnTo>
                  <a:pt x="93" y="199"/>
                </a:lnTo>
                <a:lnTo>
                  <a:pt x="87" y="202"/>
                </a:lnTo>
                <a:lnTo>
                  <a:pt x="87" y="202"/>
                </a:lnTo>
                <a:close/>
                <a:moveTo>
                  <a:pt x="178" y="222"/>
                </a:moveTo>
                <a:lnTo>
                  <a:pt x="178" y="222"/>
                </a:lnTo>
                <a:lnTo>
                  <a:pt x="178" y="222"/>
                </a:lnTo>
                <a:lnTo>
                  <a:pt x="178" y="222"/>
                </a:lnTo>
                <a:lnTo>
                  <a:pt x="186" y="214"/>
                </a:lnTo>
                <a:lnTo>
                  <a:pt x="186" y="214"/>
                </a:lnTo>
                <a:lnTo>
                  <a:pt x="186" y="214"/>
                </a:lnTo>
                <a:lnTo>
                  <a:pt x="186" y="214"/>
                </a:lnTo>
                <a:lnTo>
                  <a:pt x="185" y="209"/>
                </a:lnTo>
                <a:lnTo>
                  <a:pt x="185" y="209"/>
                </a:lnTo>
                <a:lnTo>
                  <a:pt x="175" y="215"/>
                </a:lnTo>
                <a:lnTo>
                  <a:pt x="175" y="215"/>
                </a:lnTo>
                <a:lnTo>
                  <a:pt x="178" y="222"/>
                </a:lnTo>
                <a:lnTo>
                  <a:pt x="178" y="222"/>
                </a:lnTo>
                <a:close/>
                <a:moveTo>
                  <a:pt x="118" y="260"/>
                </a:moveTo>
                <a:lnTo>
                  <a:pt x="118" y="260"/>
                </a:lnTo>
                <a:lnTo>
                  <a:pt x="117" y="260"/>
                </a:lnTo>
                <a:lnTo>
                  <a:pt x="117" y="260"/>
                </a:lnTo>
                <a:lnTo>
                  <a:pt x="115" y="260"/>
                </a:lnTo>
                <a:lnTo>
                  <a:pt x="115" y="260"/>
                </a:lnTo>
                <a:lnTo>
                  <a:pt x="104" y="269"/>
                </a:lnTo>
                <a:lnTo>
                  <a:pt x="104" y="269"/>
                </a:lnTo>
                <a:lnTo>
                  <a:pt x="78" y="285"/>
                </a:lnTo>
                <a:lnTo>
                  <a:pt x="78" y="285"/>
                </a:lnTo>
                <a:lnTo>
                  <a:pt x="76" y="286"/>
                </a:lnTo>
                <a:lnTo>
                  <a:pt x="76" y="286"/>
                </a:lnTo>
                <a:lnTo>
                  <a:pt x="76" y="286"/>
                </a:lnTo>
                <a:lnTo>
                  <a:pt x="76" y="286"/>
                </a:lnTo>
                <a:lnTo>
                  <a:pt x="77" y="286"/>
                </a:lnTo>
                <a:lnTo>
                  <a:pt x="77" y="286"/>
                </a:lnTo>
                <a:lnTo>
                  <a:pt x="98" y="275"/>
                </a:lnTo>
                <a:lnTo>
                  <a:pt x="98" y="275"/>
                </a:lnTo>
                <a:lnTo>
                  <a:pt x="100" y="273"/>
                </a:lnTo>
                <a:lnTo>
                  <a:pt x="100" y="273"/>
                </a:lnTo>
                <a:lnTo>
                  <a:pt x="101" y="273"/>
                </a:lnTo>
                <a:lnTo>
                  <a:pt x="101" y="273"/>
                </a:lnTo>
                <a:lnTo>
                  <a:pt x="117" y="260"/>
                </a:lnTo>
                <a:lnTo>
                  <a:pt x="117" y="260"/>
                </a:lnTo>
                <a:lnTo>
                  <a:pt x="118" y="260"/>
                </a:lnTo>
                <a:lnTo>
                  <a:pt x="118" y="260"/>
                </a:lnTo>
                <a:close/>
                <a:moveTo>
                  <a:pt x="164" y="110"/>
                </a:moveTo>
                <a:lnTo>
                  <a:pt x="164" y="110"/>
                </a:lnTo>
                <a:lnTo>
                  <a:pt x="164" y="110"/>
                </a:lnTo>
                <a:lnTo>
                  <a:pt x="164" y="110"/>
                </a:lnTo>
                <a:lnTo>
                  <a:pt x="176" y="106"/>
                </a:lnTo>
                <a:lnTo>
                  <a:pt x="176" y="106"/>
                </a:lnTo>
                <a:lnTo>
                  <a:pt x="175" y="100"/>
                </a:lnTo>
                <a:lnTo>
                  <a:pt x="175" y="100"/>
                </a:lnTo>
                <a:lnTo>
                  <a:pt x="175" y="101"/>
                </a:lnTo>
                <a:lnTo>
                  <a:pt x="175" y="101"/>
                </a:lnTo>
                <a:lnTo>
                  <a:pt x="174" y="101"/>
                </a:lnTo>
                <a:lnTo>
                  <a:pt x="174" y="101"/>
                </a:lnTo>
                <a:lnTo>
                  <a:pt x="169" y="103"/>
                </a:lnTo>
                <a:lnTo>
                  <a:pt x="167" y="104"/>
                </a:lnTo>
                <a:lnTo>
                  <a:pt x="167" y="104"/>
                </a:lnTo>
                <a:lnTo>
                  <a:pt x="165" y="104"/>
                </a:lnTo>
                <a:lnTo>
                  <a:pt x="165" y="104"/>
                </a:lnTo>
                <a:lnTo>
                  <a:pt x="164" y="110"/>
                </a:lnTo>
                <a:lnTo>
                  <a:pt x="164" y="110"/>
                </a:lnTo>
                <a:close/>
                <a:moveTo>
                  <a:pt x="253" y="66"/>
                </a:moveTo>
                <a:lnTo>
                  <a:pt x="253" y="66"/>
                </a:lnTo>
                <a:lnTo>
                  <a:pt x="252" y="67"/>
                </a:lnTo>
                <a:lnTo>
                  <a:pt x="252" y="69"/>
                </a:lnTo>
                <a:lnTo>
                  <a:pt x="252" y="69"/>
                </a:lnTo>
                <a:lnTo>
                  <a:pt x="252" y="83"/>
                </a:lnTo>
                <a:lnTo>
                  <a:pt x="252" y="83"/>
                </a:lnTo>
                <a:lnTo>
                  <a:pt x="252" y="84"/>
                </a:lnTo>
                <a:lnTo>
                  <a:pt x="252" y="84"/>
                </a:lnTo>
                <a:lnTo>
                  <a:pt x="257" y="79"/>
                </a:lnTo>
                <a:lnTo>
                  <a:pt x="257" y="79"/>
                </a:lnTo>
                <a:lnTo>
                  <a:pt x="253" y="66"/>
                </a:lnTo>
                <a:lnTo>
                  <a:pt x="253" y="66"/>
                </a:lnTo>
                <a:close/>
                <a:moveTo>
                  <a:pt x="205" y="249"/>
                </a:moveTo>
                <a:lnTo>
                  <a:pt x="205" y="249"/>
                </a:lnTo>
                <a:lnTo>
                  <a:pt x="195" y="255"/>
                </a:lnTo>
                <a:lnTo>
                  <a:pt x="195" y="255"/>
                </a:lnTo>
                <a:lnTo>
                  <a:pt x="198" y="260"/>
                </a:lnTo>
                <a:lnTo>
                  <a:pt x="198" y="260"/>
                </a:lnTo>
                <a:lnTo>
                  <a:pt x="199" y="259"/>
                </a:lnTo>
                <a:lnTo>
                  <a:pt x="199" y="259"/>
                </a:lnTo>
                <a:lnTo>
                  <a:pt x="202" y="256"/>
                </a:lnTo>
                <a:lnTo>
                  <a:pt x="202" y="256"/>
                </a:lnTo>
                <a:lnTo>
                  <a:pt x="206" y="253"/>
                </a:lnTo>
                <a:lnTo>
                  <a:pt x="206" y="253"/>
                </a:lnTo>
                <a:lnTo>
                  <a:pt x="205" y="249"/>
                </a:lnTo>
                <a:lnTo>
                  <a:pt x="205" y="249"/>
                </a:lnTo>
                <a:close/>
                <a:moveTo>
                  <a:pt x="158" y="84"/>
                </a:moveTo>
                <a:lnTo>
                  <a:pt x="158" y="84"/>
                </a:lnTo>
                <a:lnTo>
                  <a:pt x="159" y="86"/>
                </a:lnTo>
                <a:lnTo>
                  <a:pt x="161" y="87"/>
                </a:lnTo>
                <a:lnTo>
                  <a:pt x="161" y="87"/>
                </a:lnTo>
                <a:lnTo>
                  <a:pt x="161" y="89"/>
                </a:lnTo>
                <a:lnTo>
                  <a:pt x="161" y="89"/>
                </a:lnTo>
                <a:lnTo>
                  <a:pt x="161" y="101"/>
                </a:lnTo>
                <a:lnTo>
                  <a:pt x="161" y="101"/>
                </a:lnTo>
                <a:lnTo>
                  <a:pt x="161" y="103"/>
                </a:lnTo>
                <a:lnTo>
                  <a:pt x="161" y="103"/>
                </a:lnTo>
                <a:lnTo>
                  <a:pt x="164" y="101"/>
                </a:lnTo>
                <a:lnTo>
                  <a:pt x="165" y="98"/>
                </a:lnTo>
                <a:lnTo>
                  <a:pt x="165" y="98"/>
                </a:lnTo>
                <a:lnTo>
                  <a:pt x="164" y="98"/>
                </a:lnTo>
                <a:lnTo>
                  <a:pt x="164" y="98"/>
                </a:lnTo>
                <a:lnTo>
                  <a:pt x="161" y="97"/>
                </a:lnTo>
                <a:lnTo>
                  <a:pt x="161" y="94"/>
                </a:lnTo>
                <a:lnTo>
                  <a:pt x="161" y="94"/>
                </a:lnTo>
                <a:lnTo>
                  <a:pt x="162" y="87"/>
                </a:lnTo>
                <a:lnTo>
                  <a:pt x="164" y="80"/>
                </a:lnTo>
                <a:lnTo>
                  <a:pt x="164" y="80"/>
                </a:lnTo>
                <a:lnTo>
                  <a:pt x="164" y="80"/>
                </a:lnTo>
                <a:lnTo>
                  <a:pt x="164" y="80"/>
                </a:lnTo>
                <a:lnTo>
                  <a:pt x="161" y="80"/>
                </a:lnTo>
                <a:lnTo>
                  <a:pt x="161" y="80"/>
                </a:lnTo>
                <a:lnTo>
                  <a:pt x="159" y="79"/>
                </a:lnTo>
                <a:lnTo>
                  <a:pt x="159" y="79"/>
                </a:lnTo>
                <a:lnTo>
                  <a:pt x="158" y="84"/>
                </a:lnTo>
                <a:lnTo>
                  <a:pt x="158" y="84"/>
                </a:lnTo>
                <a:close/>
                <a:moveTo>
                  <a:pt x="239" y="162"/>
                </a:moveTo>
                <a:lnTo>
                  <a:pt x="239" y="162"/>
                </a:lnTo>
                <a:lnTo>
                  <a:pt x="236" y="162"/>
                </a:lnTo>
                <a:lnTo>
                  <a:pt x="235" y="164"/>
                </a:lnTo>
                <a:lnTo>
                  <a:pt x="235" y="164"/>
                </a:lnTo>
                <a:lnTo>
                  <a:pt x="228" y="172"/>
                </a:lnTo>
                <a:lnTo>
                  <a:pt x="228" y="172"/>
                </a:lnTo>
                <a:lnTo>
                  <a:pt x="226" y="174"/>
                </a:lnTo>
                <a:lnTo>
                  <a:pt x="226" y="174"/>
                </a:lnTo>
                <a:lnTo>
                  <a:pt x="230" y="171"/>
                </a:lnTo>
                <a:lnTo>
                  <a:pt x="230" y="171"/>
                </a:lnTo>
                <a:lnTo>
                  <a:pt x="232" y="171"/>
                </a:lnTo>
                <a:lnTo>
                  <a:pt x="235" y="172"/>
                </a:lnTo>
                <a:lnTo>
                  <a:pt x="235" y="172"/>
                </a:lnTo>
                <a:lnTo>
                  <a:pt x="238" y="170"/>
                </a:lnTo>
                <a:lnTo>
                  <a:pt x="238" y="170"/>
                </a:lnTo>
                <a:lnTo>
                  <a:pt x="239" y="168"/>
                </a:lnTo>
                <a:lnTo>
                  <a:pt x="239" y="165"/>
                </a:lnTo>
                <a:lnTo>
                  <a:pt x="239" y="165"/>
                </a:lnTo>
                <a:lnTo>
                  <a:pt x="239" y="162"/>
                </a:lnTo>
                <a:lnTo>
                  <a:pt x="239" y="162"/>
                </a:lnTo>
                <a:close/>
                <a:moveTo>
                  <a:pt x="144" y="81"/>
                </a:moveTo>
                <a:lnTo>
                  <a:pt x="144" y="81"/>
                </a:lnTo>
                <a:lnTo>
                  <a:pt x="144" y="81"/>
                </a:lnTo>
                <a:lnTo>
                  <a:pt x="144" y="81"/>
                </a:lnTo>
                <a:lnTo>
                  <a:pt x="148" y="67"/>
                </a:lnTo>
                <a:lnTo>
                  <a:pt x="148" y="67"/>
                </a:lnTo>
                <a:lnTo>
                  <a:pt x="144" y="63"/>
                </a:lnTo>
                <a:lnTo>
                  <a:pt x="144" y="63"/>
                </a:lnTo>
                <a:lnTo>
                  <a:pt x="144" y="64"/>
                </a:lnTo>
                <a:lnTo>
                  <a:pt x="144" y="64"/>
                </a:lnTo>
                <a:lnTo>
                  <a:pt x="144" y="70"/>
                </a:lnTo>
                <a:lnTo>
                  <a:pt x="144" y="70"/>
                </a:lnTo>
                <a:lnTo>
                  <a:pt x="144" y="73"/>
                </a:lnTo>
                <a:lnTo>
                  <a:pt x="144" y="73"/>
                </a:lnTo>
                <a:lnTo>
                  <a:pt x="144" y="73"/>
                </a:lnTo>
                <a:lnTo>
                  <a:pt x="144" y="73"/>
                </a:lnTo>
                <a:lnTo>
                  <a:pt x="144" y="81"/>
                </a:lnTo>
                <a:lnTo>
                  <a:pt x="144" y="81"/>
                </a:lnTo>
                <a:close/>
                <a:moveTo>
                  <a:pt x="239" y="96"/>
                </a:moveTo>
                <a:lnTo>
                  <a:pt x="239" y="96"/>
                </a:lnTo>
                <a:lnTo>
                  <a:pt x="246" y="93"/>
                </a:lnTo>
                <a:lnTo>
                  <a:pt x="246" y="93"/>
                </a:lnTo>
                <a:lnTo>
                  <a:pt x="246" y="91"/>
                </a:lnTo>
                <a:lnTo>
                  <a:pt x="246" y="90"/>
                </a:lnTo>
                <a:lnTo>
                  <a:pt x="246" y="90"/>
                </a:lnTo>
                <a:lnTo>
                  <a:pt x="245" y="86"/>
                </a:lnTo>
                <a:lnTo>
                  <a:pt x="245" y="86"/>
                </a:lnTo>
                <a:lnTo>
                  <a:pt x="245" y="84"/>
                </a:lnTo>
                <a:lnTo>
                  <a:pt x="245" y="84"/>
                </a:lnTo>
                <a:lnTo>
                  <a:pt x="239" y="89"/>
                </a:lnTo>
                <a:lnTo>
                  <a:pt x="239" y="89"/>
                </a:lnTo>
                <a:lnTo>
                  <a:pt x="239" y="90"/>
                </a:lnTo>
                <a:lnTo>
                  <a:pt x="239" y="90"/>
                </a:lnTo>
                <a:lnTo>
                  <a:pt x="239" y="96"/>
                </a:lnTo>
                <a:lnTo>
                  <a:pt x="239" y="96"/>
                </a:lnTo>
                <a:close/>
                <a:moveTo>
                  <a:pt x="263" y="128"/>
                </a:moveTo>
                <a:lnTo>
                  <a:pt x="263" y="128"/>
                </a:lnTo>
                <a:lnTo>
                  <a:pt x="263" y="128"/>
                </a:lnTo>
                <a:lnTo>
                  <a:pt x="263" y="128"/>
                </a:lnTo>
                <a:lnTo>
                  <a:pt x="259" y="111"/>
                </a:lnTo>
                <a:lnTo>
                  <a:pt x="259" y="111"/>
                </a:lnTo>
                <a:lnTo>
                  <a:pt x="257" y="111"/>
                </a:lnTo>
                <a:lnTo>
                  <a:pt x="257" y="111"/>
                </a:lnTo>
                <a:lnTo>
                  <a:pt x="257" y="117"/>
                </a:lnTo>
                <a:lnTo>
                  <a:pt x="257" y="117"/>
                </a:lnTo>
                <a:lnTo>
                  <a:pt x="257" y="118"/>
                </a:lnTo>
                <a:lnTo>
                  <a:pt x="257" y="118"/>
                </a:lnTo>
                <a:lnTo>
                  <a:pt x="257" y="121"/>
                </a:lnTo>
                <a:lnTo>
                  <a:pt x="257" y="121"/>
                </a:lnTo>
                <a:lnTo>
                  <a:pt x="259" y="124"/>
                </a:lnTo>
                <a:lnTo>
                  <a:pt x="259" y="124"/>
                </a:lnTo>
                <a:lnTo>
                  <a:pt x="262" y="128"/>
                </a:lnTo>
                <a:lnTo>
                  <a:pt x="262" y="128"/>
                </a:lnTo>
                <a:lnTo>
                  <a:pt x="263" y="128"/>
                </a:lnTo>
                <a:lnTo>
                  <a:pt x="263" y="128"/>
                </a:lnTo>
                <a:close/>
                <a:moveTo>
                  <a:pt x="134" y="204"/>
                </a:moveTo>
                <a:lnTo>
                  <a:pt x="134" y="204"/>
                </a:lnTo>
                <a:lnTo>
                  <a:pt x="134" y="204"/>
                </a:lnTo>
                <a:lnTo>
                  <a:pt x="134" y="204"/>
                </a:lnTo>
                <a:lnTo>
                  <a:pt x="135" y="202"/>
                </a:lnTo>
                <a:lnTo>
                  <a:pt x="135" y="202"/>
                </a:lnTo>
                <a:lnTo>
                  <a:pt x="138" y="198"/>
                </a:lnTo>
                <a:lnTo>
                  <a:pt x="138" y="198"/>
                </a:lnTo>
                <a:lnTo>
                  <a:pt x="140" y="197"/>
                </a:lnTo>
                <a:lnTo>
                  <a:pt x="140" y="197"/>
                </a:lnTo>
                <a:lnTo>
                  <a:pt x="138" y="184"/>
                </a:lnTo>
                <a:lnTo>
                  <a:pt x="138" y="184"/>
                </a:lnTo>
                <a:lnTo>
                  <a:pt x="138" y="184"/>
                </a:lnTo>
                <a:lnTo>
                  <a:pt x="138" y="184"/>
                </a:lnTo>
                <a:lnTo>
                  <a:pt x="138" y="184"/>
                </a:lnTo>
                <a:lnTo>
                  <a:pt x="138" y="185"/>
                </a:lnTo>
                <a:lnTo>
                  <a:pt x="138" y="185"/>
                </a:lnTo>
                <a:lnTo>
                  <a:pt x="137" y="192"/>
                </a:lnTo>
                <a:lnTo>
                  <a:pt x="137" y="192"/>
                </a:lnTo>
                <a:lnTo>
                  <a:pt x="137" y="194"/>
                </a:lnTo>
                <a:lnTo>
                  <a:pt x="135" y="195"/>
                </a:lnTo>
                <a:lnTo>
                  <a:pt x="135" y="195"/>
                </a:lnTo>
                <a:lnTo>
                  <a:pt x="134" y="204"/>
                </a:lnTo>
                <a:lnTo>
                  <a:pt x="134" y="204"/>
                </a:lnTo>
                <a:close/>
                <a:moveTo>
                  <a:pt x="158" y="90"/>
                </a:moveTo>
                <a:lnTo>
                  <a:pt x="158" y="90"/>
                </a:lnTo>
                <a:lnTo>
                  <a:pt x="155" y="98"/>
                </a:lnTo>
                <a:lnTo>
                  <a:pt x="152" y="107"/>
                </a:lnTo>
                <a:lnTo>
                  <a:pt x="152" y="107"/>
                </a:lnTo>
                <a:lnTo>
                  <a:pt x="158" y="104"/>
                </a:lnTo>
                <a:lnTo>
                  <a:pt x="158" y="104"/>
                </a:lnTo>
                <a:lnTo>
                  <a:pt x="158" y="90"/>
                </a:lnTo>
                <a:lnTo>
                  <a:pt x="158" y="90"/>
                </a:lnTo>
                <a:close/>
                <a:moveTo>
                  <a:pt x="159" y="63"/>
                </a:moveTo>
                <a:lnTo>
                  <a:pt x="159" y="63"/>
                </a:lnTo>
                <a:lnTo>
                  <a:pt x="158" y="62"/>
                </a:lnTo>
                <a:lnTo>
                  <a:pt x="158" y="62"/>
                </a:lnTo>
                <a:lnTo>
                  <a:pt x="157" y="62"/>
                </a:lnTo>
                <a:lnTo>
                  <a:pt x="157" y="62"/>
                </a:lnTo>
                <a:lnTo>
                  <a:pt x="155" y="63"/>
                </a:lnTo>
                <a:lnTo>
                  <a:pt x="154" y="63"/>
                </a:lnTo>
                <a:lnTo>
                  <a:pt x="154" y="63"/>
                </a:lnTo>
                <a:lnTo>
                  <a:pt x="151" y="63"/>
                </a:lnTo>
                <a:lnTo>
                  <a:pt x="151" y="63"/>
                </a:lnTo>
                <a:lnTo>
                  <a:pt x="151" y="64"/>
                </a:lnTo>
                <a:lnTo>
                  <a:pt x="151" y="64"/>
                </a:lnTo>
                <a:lnTo>
                  <a:pt x="154" y="66"/>
                </a:lnTo>
                <a:lnTo>
                  <a:pt x="154" y="66"/>
                </a:lnTo>
                <a:lnTo>
                  <a:pt x="154" y="69"/>
                </a:lnTo>
                <a:lnTo>
                  <a:pt x="154" y="69"/>
                </a:lnTo>
                <a:lnTo>
                  <a:pt x="154" y="69"/>
                </a:lnTo>
                <a:lnTo>
                  <a:pt x="154" y="69"/>
                </a:lnTo>
                <a:lnTo>
                  <a:pt x="159" y="74"/>
                </a:lnTo>
                <a:lnTo>
                  <a:pt x="159" y="74"/>
                </a:lnTo>
                <a:lnTo>
                  <a:pt x="161" y="73"/>
                </a:lnTo>
                <a:lnTo>
                  <a:pt x="161" y="73"/>
                </a:lnTo>
                <a:lnTo>
                  <a:pt x="161" y="71"/>
                </a:lnTo>
                <a:lnTo>
                  <a:pt x="161" y="70"/>
                </a:lnTo>
                <a:lnTo>
                  <a:pt x="161" y="70"/>
                </a:lnTo>
                <a:lnTo>
                  <a:pt x="159" y="71"/>
                </a:lnTo>
                <a:lnTo>
                  <a:pt x="159" y="71"/>
                </a:lnTo>
                <a:lnTo>
                  <a:pt x="158" y="71"/>
                </a:lnTo>
                <a:lnTo>
                  <a:pt x="158" y="70"/>
                </a:lnTo>
                <a:lnTo>
                  <a:pt x="158" y="70"/>
                </a:lnTo>
                <a:lnTo>
                  <a:pt x="158" y="69"/>
                </a:lnTo>
                <a:lnTo>
                  <a:pt x="158" y="69"/>
                </a:lnTo>
                <a:lnTo>
                  <a:pt x="158" y="66"/>
                </a:lnTo>
                <a:lnTo>
                  <a:pt x="159" y="63"/>
                </a:lnTo>
                <a:lnTo>
                  <a:pt x="159" y="63"/>
                </a:lnTo>
                <a:close/>
                <a:moveTo>
                  <a:pt x="105" y="182"/>
                </a:moveTo>
                <a:lnTo>
                  <a:pt x="105" y="182"/>
                </a:lnTo>
                <a:lnTo>
                  <a:pt x="98" y="172"/>
                </a:lnTo>
                <a:lnTo>
                  <a:pt x="98" y="172"/>
                </a:lnTo>
                <a:lnTo>
                  <a:pt x="97" y="172"/>
                </a:lnTo>
                <a:lnTo>
                  <a:pt x="97" y="174"/>
                </a:lnTo>
                <a:lnTo>
                  <a:pt x="97" y="174"/>
                </a:lnTo>
                <a:lnTo>
                  <a:pt x="100" y="185"/>
                </a:lnTo>
                <a:lnTo>
                  <a:pt x="100" y="185"/>
                </a:lnTo>
                <a:lnTo>
                  <a:pt x="101" y="187"/>
                </a:lnTo>
                <a:lnTo>
                  <a:pt x="101" y="187"/>
                </a:lnTo>
                <a:lnTo>
                  <a:pt x="105" y="182"/>
                </a:lnTo>
                <a:lnTo>
                  <a:pt x="105" y="182"/>
                </a:lnTo>
                <a:close/>
                <a:moveTo>
                  <a:pt x="232" y="297"/>
                </a:moveTo>
                <a:lnTo>
                  <a:pt x="232" y="297"/>
                </a:lnTo>
                <a:lnTo>
                  <a:pt x="235" y="282"/>
                </a:lnTo>
                <a:lnTo>
                  <a:pt x="236" y="266"/>
                </a:lnTo>
                <a:lnTo>
                  <a:pt x="236" y="266"/>
                </a:lnTo>
                <a:lnTo>
                  <a:pt x="236" y="266"/>
                </a:lnTo>
                <a:lnTo>
                  <a:pt x="236" y="266"/>
                </a:lnTo>
                <a:lnTo>
                  <a:pt x="235" y="270"/>
                </a:lnTo>
                <a:lnTo>
                  <a:pt x="235" y="270"/>
                </a:lnTo>
                <a:lnTo>
                  <a:pt x="235" y="272"/>
                </a:lnTo>
                <a:lnTo>
                  <a:pt x="235" y="272"/>
                </a:lnTo>
                <a:lnTo>
                  <a:pt x="233" y="273"/>
                </a:lnTo>
                <a:lnTo>
                  <a:pt x="233" y="273"/>
                </a:lnTo>
                <a:lnTo>
                  <a:pt x="232" y="278"/>
                </a:lnTo>
                <a:lnTo>
                  <a:pt x="232" y="278"/>
                </a:lnTo>
                <a:lnTo>
                  <a:pt x="232" y="279"/>
                </a:lnTo>
                <a:lnTo>
                  <a:pt x="232" y="279"/>
                </a:lnTo>
                <a:lnTo>
                  <a:pt x="232" y="282"/>
                </a:lnTo>
                <a:lnTo>
                  <a:pt x="232" y="282"/>
                </a:lnTo>
                <a:lnTo>
                  <a:pt x="232" y="283"/>
                </a:lnTo>
                <a:lnTo>
                  <a:pt x="232" y="283"/>
                </a:lnTo>
                <a:lnTo>
                  <a:pt x="232" y="297"/>
                </a:lnTo>
                <a:lnTo>
                  <a:pt x="232" y="297"/>
                </a:lnTo>
                <a:lnTo>
                  <a:pt x="232" y="297"/>
                </a:lnTo>
                <a:lnTo>
                  <a:pt x="232" y="297"/>
                </a:lnTo>
                <a:close/>
                <a:moveTo>
                  <a:pt x="196" y="194"/>
                </a:moveTo>
                <a:lnTo>
                  <a:pt x="196" y="194"/>
                </a:lnTo>
                <a:lnTo>
                  <a:pt x="195" y="194"/>
                </a:lnTo>
                <a:lnTo>
                  <a:pt x="195" y="194"/>
                </a:lnTo>
                <a:lnTo>
                  <a:pt x="191" y="197"/>
                </a:lnTo>
                <a:lnTo>
                  <a:pt x="188" y="199"/>
                </a:lnTo>
                <a:lnTo>
                  <a:pt x="188" y="199"/>
                </a:lnTo>
                <a:lnTo>
                  <a:pt x="188" y="201"/>
                </a:lnTo>
                <a:lnTo>
                  <a:pt x="188" y="201"/>
                </a:lnTo>
                <a:lnTo>
                  <a:pt x="188" y="204"/>
                </a:lnTo>
                <a:lnTo>
                  <a:pt x="188" y="204"/>
                </a:lnTo>
                <a:lnTo>
                  <a:pt x="196" y="199"/>
                </a:lnTo>
                <a:lnTo>
                  <a:pt x="196" y="199"/>
                </a:lnTo>
                <a:lnTo>
                  <a:pt x="196" y="198"/>
                </a:lnTo>
                <a:lnTo>
                  <a:pt x="196" y="198"/>
                </a:lnTo>
                <a:lnTo>
                  <a:pt x="196" y="194"/>
                </a:lnTo>
                <a:lnTo>
                  <a:pt x="196" y="194"/>
                </a:lnTo>
                <a:close/>
                <a:moveTo>
                  <a:pt x="167" y="152"/>
                </a:moveTo>
                <a:lnTo>
                  <a:pt x="167" y="152"/>
                </a:lnTo>
                <a:lnTo>
                  <a:pt x="168" y="152"/>
                </a:lnTo>
                <a:lnTo>
                  <a:pt x="168" y="152"/>
                </a:lnTo>
                <a:lnTo>
                  <a:pt x="178" y="147"/>
                </a:lnTo>
                <a:lnTo>
                  <a:pt x="178" y="147"/>
                </a:lnTo>
                <a:lnTo>
                  <a:pt x="181" y="145"/>
                </a:lnTo>
                <a:lnTo>
                  <a:pt x="181" y="145"/>
                </a:lnTo>
                <a:lnTo>
                  <a:pt x="182" y="141"/>
                </a:lnTo>
                <a:lnTo>
                  <a:pt x="182" y="141"/>
                </a:lnTo>
                <a:lnTo>
                  <a:pt x="184" y="140"/>
                </a:lnTo>
                <a:lnTo>
                  <a:pt x="184" y="140"/>
                </a:lnTo>
                <a:lnTo>
                  <a:pt x="182" y="141"/>
                </a:lnTo>
                <a:lnTo>
                  <a:pt x="182" y="141"/>
                </a:lnTo>
                <a:lnTo>
                  <a:pt x="168" y="150"/>
                </a:lnTo>
                <a:lnTo>
                  <a:pt x="168" y="150"/>
                </a:lnTo>
                <a:lnTo>
                  <a:pt x="167" y="151"/>
                </a:lnTo>
                <a:lnTo>
                  <a:pt x="167" y="152"/>
                </a:lnTo>
                <a:lnTo>
                  <a:pt x="167" y="152"/>
                </a:lnTo>
                <a:lnTo>
                  <a:pt x="167" y="152"/>
                </a:lnTo>
                <a:lnTo>
                  <a:pt x="167" y="152"/>
                </a:lnTo>
                <a:close/>
                <a:moveTo>
                  <a:pt x="216" y="167"/>
                </a:moveTo>
                <a:lnTo>
                  <a:pt x="216" y="167"/>
                </a:lnTo>
                <a:lnTo>
                  <a:pt x="216" y="167"/>
                </a:lnTo>
                <a:lnTo>
                  <a:pt x="216" y="167"/>
                </a:lnTo>
                <a:lnTo>
                  <a:pt x="226" y="164"/>
                </a:lnTo>
                <a:lnTo>
                  <a:pt x="226" y="164"/>
                </a:lnTo>
                <a:lnTo>
                  <a:pt x="226" y="162"/>
                </a:lnTo>
                <a:lnTo>
                  <a:pt x="226" y="162"/>
                </a:lnTo>
                <a:lnTo>
                  <a:pt x="230" y="154"/>
                </a:lnTo>
                <a:lnTo>
                  <a:pt x="230" y="154"/>
                </a:lnTo>
                <a:lnTo>
                  <a:pt x="232" y="154"/>
                </a:lnTo>
                <a:lnTo>
                  <a:pt x="232" y="154"/>
                </a:lnTo>
                <a:lnTo>
                  <a:pt x="226" y="157"/>
                </a:lnTo>
                <a:lnTo>
                  <a:pt x="226" y="157"/>
                </a:lnTo>
                <a:lnTo>
                  <a:pt x="216" y="165"/>
                </a:lnTo>
                <a:lnTo>
                  <a:pt x="216" y="165"/>
                </a:lnTo>
                <a:lnTo>
                  <a:pt x="216" y="165"/>
                </a:lnTo>
                <a:lnTo>
                  <a:pt x="216" y="167"/>
                </a:lnTo>
                <a:lnTo>
                  <a:pt x="216" y="167"/>
                </a:lnTo>
                <a:close/>
                <a:moveTo>
                  <a:pt x="253" y="197"/>
                </a:moveTo>
                <a:lnTo>
                  <a:pt x="253" y="197"/>
                </a:lnTo>
                <a:lnTo>
                  <a:pt x="253" y="194"/>
                </a:lnTo>
                <a:lnTo>
                  <a:pt x="253" y="194"/>
                </a:lnTo>
                <a:lnTo>
                  <a:pt x="253" y="192"/>
                </a:lnTo>
                <a:lnTo>
                  <a:pt x="253" y="189"/>
                </a:lnTo>
                <a:lnTo>
                  <a:pt x="253" y="189"/>
                </a:lnTo>
                <a:lnTo>
                  <a:pt x="243" y="201"/>
                </a:lnTo>
                <a:lnTo>
                  <a:pt x="243" y="201"/>
                </a:lnTo>
                <a:lnTo>
                  <a:pt x="246" y="202"/>
                </a:lnTo>
                <a:lnTo>
                  <a:pt x="246" y="202"/>
                </a:lnTo>
                <a:lnTo>
                  <a:pt x="253" y="197"/>
                </a:lnTo>
                <a:lnTo>
                  <a:pt x="253" y="197"/>
                </a:lnTo>
                <a:close/>
                <a:moveTo>
                  <a:pt x="105" y="224"/>
                </a:moveTo>
                <a:lnTo>
                  <a:pt x="105" y="224"/>
                </a:lnTo>
                <a:lnTo>
                  <a:pt x="104" y="224"/>
                </a:lnTo>
                <a:lnTo>
                  <a:pt x="104" y="224"/>
                </a:lnTo>
                <a:lnTo>
                  <a:pt x="91" y="243"/>
                </a:lnTo>
                <a:lnTo>
                  <a:pt x="91" y="243"/>
                </a:lnTo>
                <a:lnTo>
                  <a:pt x="91" y="245"/>
                </a:lnTo>
                <a:lnTo>
                  <a:pt x="91" y="245"/>
                </a:lnTo>
                <a:lnTo>
                  <a:pt x="95" y="241"/>
                </a:lnTo>
                <a:lnTo>
                  <a:pt x="95" y="241"/>
                </a:lnTo>
                <a:lnTo>
                  <a:pt x="97" y="239"/>
                </a:lnTo>
                <a:lnTo>
                  <a:pt x="97" y="239"/>
                </a:lnTo>
                <a:lnTo>
                  <a:pt x="97" y="236"/>
                </a:lnTo>
                <a:lnTo>
                  <a:pt x="97" y="236"/>
                </a:lnTo>
                <a:lnTo>
                  <a:pt x="98" y="235"/>
                </a:lnTo>
                <a:lnTo>
                  <a:pt x="101" y="236"/>
                </a:lnTo>
                <a:lnTo>
                  <a:pt x="101" y="236"/>
                </a:lnTo>
                <a:lnTo>
                  <a:pt x="101" y="236"/>
                </a:lnTo>
                <a:lnTo>
                  <a:pt x="101" y="236"/>
                </a:lnTo>
                <a:lnTo>
                  <a:pt x="103" y="233"/>
                </a:lnTo>
                <a:lnTo>
                  <a:pt x="104" y="229"/>
                </a:lnTo>
                <a:lnTo>
                  <a:pt x="104" y="229"/>
                </a:lnTo>
                <a:lnTo>
                  <a:pt x="104" y="229"/>
                </a:lnTo>
                <a:lnTo>
                  <a:pt x="104" y="229"/>
                </a:lnTo>
                <a:lnTo>
                  <a:pt x="105" y="224"/>
                </a:lnTo>
                <a:lnTo>
                  <a:pt x="105" y="224"/>
                </a:lnTo>
                <a:close/>
                <a:moveTo>
                  <a:pt x="194" y="86"/>
                </a:moveTo>
                <a:lnTo>
                  <a:pt x="194" y="86"/>
                </a:lnTo>
                <a:lnTo>
                  <a:pt x="194" y="89"/>
                </a:lnTo>
                <a:lnTo>
                  <a:pt x="192" y="91"/>
                </a:lnTo>
                <a:lnTo>
                  <a:pt x="192" y="91"/>
                </a:lnTo>
                <a:lnTo>
                  <a:pt x="191" y="96"/>
                </a:lnTo>
                <a:lnTo>
                  <a:pt x="191" y="96"/>
                </a:lnTo>
                <a:lnTo>
                  <a:pt x="191" y="98"/>
                </a:lnTo>
                <a:lnTo>
                  <a:pt x="191" y="98"/>
                </a:lnTo>
                <a:lnTo>
                  <a:pt x="191" y="98"/>
                </a:lnTo>
                <a:lnTo>
                  <a:pt x="191" y="98"/>
                </a:lnTo>
                <a:lnTo>
                  <a:pt x="195" y="96"/>
                </a:lnTo>
                <a:lnTo>
                  <a:pt x="195" y="96"/>
                </a:lnTo>
                <a:lnTo>
                  <a:pt x="196" y="94"/>
                </a:lnTo>
                <a:lnTo>
                  <a:pt x="196" y="94"/>
                </a:lnTo>
                <a:lnTo>
                  <a:pt x="196" y="89"/>
                </a:lnTo>
                <a:lnTo>
                  <a:pt x="196" y="89"/>
                </a:lnTo>
                <a:lnTo>
                  <a:pt x="198" y="86"/>
                </a:lnTo>
                <a:lnTo>
                  <a:pt x="198" y="86"/>
                </a:lnTo>
                <a:lnTo>
                  <a:pt x="195" y="87"/>
                </a:lnTo>
                <a:lnTo>
                  <a:pt x="194" y="86"/>
                </a:lnTo>
                <a:lnTo>
                  <a:pt x="194" y="86"/>
                </a:lnTo>
                <a:close/>
                <a:moveTo>
                  <a:pt x="95" y="194"/>
                </a:moveTo>
                <a:lnTo>
                  <a:pt x="95" y="194"/>
                </a:lnTo>
                <a:lnTo>
                  <a:pt x="77" y="201"/>
                </a:lnTo>
                <a:lnTo>
                  <a:pt x="60" y="208"/>
                </a:lnTo>
                <a:lnTo>
                  <a:pt x="60" y="208"/>
                </a:lnTo>
                <a:lnTo>
                  <a:pt x="60" y="208"/>
                </a:lnTo>
                <a:lnTo>
                  <a:pt x="60" y="208"/>
                </a:lnTo>
                <a:lnTo>
                  <a:pt x="71" y="205"/>
                </a:lnTo>
                <a:lnTo>
                  <a:pt x="71" y="205"/>
                </a:lnTo>
                <a:lnTo>
                  <a:pt x="81" y="201"/>
                </a:lnTo>
                <a:lnTo>
                  <a:pt x="81" y="201"/>
                </a:lnTo>
                <a:lnTo>
                  <a:pt x="83" y="201"/>
                </a:lnTo>
                <a:lnTo>
                  <a:pt x="83" y="201"/>
                </a:lnTo>
                <a:lnTo>
                  <a:pt x="86" y="199"/>
                </a:lnTo>
                <a:lnTo>
                  <a:pt x="86" y="199"/>
                </a:lnTo>
                <a:lnTo>
                  <a:pt x="90" y="197"/>
                </a:lnTo>
                <a:lnTo>
                  <a:pt x="90" y="197"/>
                </a:lnTo>
                <a:lnTo>
                  <a:pt x="95" y="194"/>
                </a:lnTo>
                <a:lnTo>
                  <a:pt x="95" y="194"/>
                </a:lnTo>
                <a:close/>
                <a:moveTo>
                  <a:pt x="103" y="175"/>
                </a:moveTo>
                <a:lnTo>
                  <a:pt x="103" y="175"/>
                </a:lnTo>
                <a:lnTo>
                  <a:pt x="105" y="172"/>
                </a:lnTo>
                <a:lnTo>
                  <a:pt x="105" y="172"/>
                </a:lnTo>
                <a:lnTo>
                  <a:pt x="110" y="168"/>
                </a:lnTo>
                <a:lnTo>
                  <a:pt x="110" y="168"/>
                </a:lnTo>
                <a:lnTo>
                  <a:pt x="110" y="167"/>
                </a:lnTo>
                <a:lnTo>
                  <a:pt x="110" y="167"/>
                </a:lnTo>
                <a:lnTo>
                  <a:pt x="110" y="164"/>
                </a:lnTo>
                <a:lnTo>
                  <a:pt x="110" y="164"/>
                </a:lnTo>
                <a:lnTo>
                  <a:pt x="100" y="170"/>
                </a:lnTo>
                <a:lnTo>
                  <a:pt x="100" y="170"/>
                </a:lnTo>
                <a:lnTo>
                  <a:pt x="103" y="175"/>
                </a:lnTo>
                <a:lnTo>
                  <a:pt x="103" y="175"/>
                </a:lnTo>
                <a:close/>
                <a:moveTo>
                  <a:pt x="346" y="185"/>
                </a:moveTo>
                <a:lnTo>
                  <a:pt x="346" y="185"/>
                </a:lnTo>
                <a:lnTo>
                  <a:pt x="346" y="185"/>
                </a:lnTo>
                <a:lnTo>
                  <a:pt x="346" y="185"/>
                </a:lnTo>
                <a:lnTo>
                  <a:pt x="348" y="185"/>
                </a:lnTo>
                <a:lnTo>
                  <a:pt x="350" y="187"/>
                </a:lnTo>
                <a:lnTo>
                  <a:pt x="350" y="187"/>
                </a:lnTo>
                <a:lnTo>
                  <a:pt x="351" y="187"/>
                </a:lnTo>
                <a:lnTo>
                  <a:pt x="351" y="187"/>
                </a:lnTo>
                <a:lnTo>
                  <a:pt x="353" y="189"/>
                </a:lnTo>
                <a:lnTo>
                  <a:pt x="353" y="189"/>
                </a:lnTo>
                <a:lnTo>
                  <a:pt x="353" y="191"/>
                </a:lnTo>
                <a:lnTo>
                  <a:pt x="353" y="191"/>
                </a:lnTo>
                <a:lnTo>
                  <a:pt x="360" y="192"/>
                </a:lnTo>
                <a:lnTo>
                  <a:pt x="360" y="192"/>
                </a:lnTo>
                <a:lnTo>
                  <a:pt x="346" y="181"/>
                </a:lnTo>
                <a:lnTo>
                  <a:pt x="346" y="181"/>
                </a:lnTo>
                <a:lnTo>
                  <a:pt x="344" y="181"/>
                </a:lnTo>
                <a:lnTo>
                  <a:pt x="343" y="181"/>
                </a:lnTo>
                <a:lnTo>
                  <a:pt x="343" y="181"/>
                </a:lnTo>
                <a:lnTo>
                  <a:pt x="343" y="184"/>
                </a:lnTo>
                <a:lnTo>
                  <a:pt x="346" y="185"/>
                </a:lnTo>
                <a:lnTo>
                  <a:pt x="346" y="185"/>
                </a:lnTo>
                <a:close/>
                <a:moveTo>
                  <a:pt x="120" y="147"/>
                </a:moveTo>
                <a:lnTo>
                  <a:pt x="120" y="147"/>
                </a:lnTo>
                <a:lnTo>
                  <a:pt x="113" y="154"/>
                </a:lnTo>
                <a:lnTo>
                  <a:pt x="113" y="154"/>
                </a:lnTo>
                <a:lnTo>
                  <a:pt x="117" y="155"/>
                </a:lnTo>
                <a:lnTo>
                  <a:pt x="117" y="155"/>
                </a:lnTo>
                <a:lnTo>
                  <a:pt x="117" y="155"/>
                </a:lnTo>
                <a:lnTo>
                  <a:pt x="117" y="155"/>
                </a:lnTo>
                <a:lnTo>
                  <a:pt x="121" y="152"/>
                </a:lnTo>
                <a:lnTo>
                  <a:pt x="121" y="152"/>
                </a:lnTo>
                <a:lnTo>
                  <a:pt x="122" y="151"/>
                </a:lnTo>
                <a:lnTo>
                  <a:pt x="122" y="151"/>
                </a:lnTo>
                <a:lnTo>
                  <a:pt x="124" y="151"/>
                </a:lnTo>
                <a:lnTo>
                  <a:pt x="124" y="151"/>
                </a:lnTo>
                <a:lnTo>
                  <a:pt x="120" y="147"/>
                </a:lnTo>
                <a:lnTo>
                  <a:pt x="120" y="147"/>
                </a:lnTo>
                <a:close/>
                <a:moveTo>
                  <a:pt x="216" y="171"/>
                </a:moveTo>
                <a:lnTo>
                  <a:pt x="216" y="171"/>
                </a:lnTo>
                <a:lnTo>
                  <a:pt x="218" y="172"/>
                </a:lnTo>
                <a:lnTo>
                  <a:pt x="216" y="174"/>
                </a:lnTo>
                <a:lnTo>
                  <a:pt x="216" y="174"/>
                </a:lnTo>
                <a:lnTo>
                  <a:pt x="216" y="175"/>
                </a:lnTo>
                <a:lnTo>
                  <a:pt x="216" y="175"/>
                </a:lnTo>
                <a:lnTo>
                  <a:pt x="216" y="179"/>
                </a:lnTo>
                <a:lnTo>
                  <a:pt x="216" y="179"/>
                </a:lnTo>
                <a:lnTo>
                  <a:pt x="219" y="177"/>
                </a:lnTo>
                <a:lnTo>
                  <a:pt x="219" y="177"/>
                </a:lnTo>
                <a:lnTo>
                  <a:pt x="221" y="174"/>
                </a:lnTo>
                <a:lnTo>
                  <a:pt x="222" y="171"/>
                </a:lnTo>
                <a:lnTo>
                  <a:pt x="222" y="171"/>
                </a:lnTo>
                <a:lnTo>
                  <a:pt x="225" y="167"/>
                </a:lnTo>
                <a:lnTo>
                  <a:pt x="225" y="167"/>
                </a:lnTo>
                <a:lnTo>
                  <a:pt x="216" y="170"/>
                </a:lnTo>
                <a:lnTo>
                  <a:pt x="216" y="170"/>
                </a:lnTo>
                <a:lnTo>
                  <a:pt x="216" y="171"/>
                </a:lnTo>
                <a:lnTo>
                  <a:pt x="216" y="171"/>
                </a:lnTo>
                <a:close/>
                <a:moveTo>
                  <a:pt x="273" y="60"/>
                </a:moveTo>
                <a:lnTo>
                  <a:pt x="273" y="60"/>
                </a:lnTo>
                <a:lnTo>
                  <a:pt x="276" y="43"/>
                </a:lnTo>
                <a:lnTo>
                  <a:pt x="276" y="43"/>
                </a:lnTo>
                <a:lnTo>
                  <a:pt x="270" y="46"/>
                </a:lnTo>
                <a:lnTo>
                  <a:pt x="270" y="46"/>
                </a:lnTo>
                <a:lnTo>
                  <a:pt x="272" y="53"/>
                </a:lnTo>
                <a:lnTo>
                  <a:pt x="273" y="60"/>
                </a:lnTo>
                <a:lnTo>
                  <a:pt x="273" y="60"/>
                </a:lnTo>
                <a:close/>
                <a:moveTo>
                  <a:pt x="93" y="154"/>
                </a:moveTo>
                <a:lnTo>
                  <a:pt x="93" y="154"/>
                </a:lnTo>
                <a:lnTo>
                  <a:pt x="91" y="152"/>
                </a:lnTo>
                <a:lnTo>
                  <a:pt x="90" y="154"/>
                </a:lnTo>
                <a:lnTo>
                  <a:pt x="90" y="154"/>
                </a:lnTo>
                <a:lnTo>
                  <a:pt x="80" y="161"/>
                </a:lnTo>
                <a:lnTo>
                  <a:pt x="80" y="161"/>
                </a:lnTo>
                <a:lnTo>
                  <a:pt x="80" y="161"/>
                </a:lnTo>
                <a:lnTo>
                  <a:pt x="80" y="161"/>
                </a:lnTo>
                <a:lnTo>
                  <a:pt x="84" y="162"/>
                </a:lnTo>
                <a:lnTo>
                  <a:pt x="84" y="162"/>
                </a:lnTo>
                <a:lnTo>
                  <a:pt x="93" y="154"/>
                </a:lnTo>
                <a:lnTo>
                  <a:pt x="93" y="154"/>
                </a:lnTo>
                <a:close/>
                <a:moveTo>
                  <a:pt x="215" y="161"/>
                </a:moveTo>
                <a:lnTo>
                  <a:pt x="215" y="161"/>
                </a:lnTo>
                <a:lnTo>
                  <a:pt x="215" y="161"/>
                </a:lnTo>
                <a:lnTo>
                  <a:pt x="215" y="161"/>
                </a:lnTo>
                <a:lnTo>
                  <a:pt x="216" y="160"/>
                </a:lnTo>
                <a:lnTo>
                  <a:pt x="216" y="160"/>
                </a:lnTo>
                <a:lnTo>
                  <a:pt x="218" y="160"/>
                </a:lnTo>
                <a:lnTo>
                  <a:pt x="218" y="160"/>
                </a:lnTo>
                <a:lnTo>
                  <a:pt x="219" y="160"/>
                </a:lnTo>
                <a:lnTo>
                  <a:pt x="219" y="160"/>
                </a:lnTo>
                <a:lnTo>
                  <a:pt x="226" y="154"/>
                </a:lnTo>
                <a:lnTo>
                  <a:pt x="226" y="154"/>
                </a:lnTo>
                <a:lnTo>
                  <a:pt x="228" y="152"/>
                </a:lnTo>
                <a:lnTo>
                  <a:pt x="228" y="152"/>
                </a:lnTo>
                <a:lnTo>
                  <a:pt x="225" y="150"/>
                </a:lnTo>
                <a:lnTo>
                  <a:pt x="225" y="150"/>
                </a:lnTo>
                <a:lnTo>
                  <a:pt x="223" y="151"/>
                </a:lnTo>
                <a:lnTo>
                  <a:pt x="223" y="151"/>
                </a:lnTo>
                <a:lnTo>
                  <a:pt x="216" y="160"/>
                </a:lnTo>
                <a:lnTo>
                  <a:pt x="216" y="160"/>
                </a:lnTo>
                <a:lnTo>
                  <a:pt x="215" y="161"/>
                </a:lnTo>
                <a:lnTo>
                  <a:pt x="215" y="161"/>
                </a:lnTo>
                <a:close/>
                <a:moveTo>
                  <a:pt x="117" y="218"/>
                </a:moveTo>
                <a:lnTo>
                  <a:pt x="117" y="218"/>
                </a:lnTo>
                <a:lnTo>
                  <a:pt x="115" y="218"/>
                </a:lnTo>
                <a:lnTo>
                  <a:pt x="115" y="218"/>
                </a:lnTo>
                <a:lnTo>
                  <a:pt x="114" y="221"/>
                </a:lnTo>
                <a:lnTo>
                  <a:pt x="114" y="221"/>
                </a:lnTo>
                <a:lnTo>
                  <a:pt x="114" y="222"/>
                </a:lnTo>
                <a:lnTo>
                  <a:pt x="114" y="222"/>
                </a:lnTo>
                <a:lnTo>
                  <a:pt x="115" y="233"/>
                </a:lnTo>
                <a:lnTo>
                  <a:pt x="115" y="233"/>
                </a:lnTo>
                <a:lnTo>
                  <a:pt x="115" y="236"/>
                </a:lnTo>
                <a:lnTo>
                  <a:pt x="115" y="236"/>
                </a:lnTo>
                <a:lnTo>
                  <a:pt x="120" y="235"/>
                </a:lnTo>
                <a:lnTo>
                  <a:pt x="120" y="235"/>
                </a:lnTo>
                <a:lnTo>
                  <a:pt x="120" y="233"/>
                </a:lnTo>
                <a:lnTo>
                  <a:pt x="120" y="233"/>
                </a:lnTo>
                <a:lnTo>
                  <a:pt x="120" y="232"/>
                </a:lnTo>
                <a:lnTo>
                  <a:pt x="120" y="232"/>
                </a:lnTo>
                <a:lnTo>
                  <a:pt x="118" y="231"/>
                </a:lnTo>
                <a:lnTo>
                  <a:pt x="118" y="229"/>
                </a:lnTo>
                <a:lnTo>
                  <a:pt x="118" y="229"/>
                </a:lnTo>
                <a:lnTo>
                  <a:pt x="118" y="229"/>
                </a:lnTo>
                <a:lnTo>
                  <a:pt x="118" y="229"/>
                </a:lnTo>
                <a:lnTo>
                  <a:pt x="117" y="222"/>
                </a:lnTo>
                <a:lnTo>
                  <a:pt x="117" y="222"/>
                </a:lnTo>
                <a:lnTo>
                  <a:pt x="117" y="218"/>
                </a:lnTo>
                <a:lnTo>
                  <a:pt x="117" y="218"/>
                </a:lnTo>
                <a:close/>
                <a:moveTo>
                  <a:pt x="63" y="168"/>
                </a:moveTo>
                <a:lnTo>
                  <a:pt x="63" y="168"/>
                </a:lnTo>
                <a:lnTo>
                  <a:pt x="60" y="167"/>
                </a:lnTo>
                <a:lnTo>
                  <a:pt x="60" y="167"/>
                </a:lnTo>
                <a:lnTo>
                  <a:pt x="59" y="167"/>
                </a:lnTo>
                <a:lnTo>
                  <a:pt x="59" y="167"/>
                </a:lnTo>
                <a:lnTo>
                  <a:pt x="56" y="170"/>
                </a:lnTo>
                <a:lnTo>
                  <a:pt x="56" y="170"/>
                </a:lnTo>
                <a:lnTo>
                  <a:pt x="56" y="170"/>
                </a:lnTo>
                <a:lnTo>
                  <a:pt x="56" y="170"/>
                </a:lnTo>
                <a:lnTo>
                  <a:pt x="57" y="168"/>
                </a:lnTo>
                <a:lnTo>
                  <a:pt x="60" y="168"/>
                </a:lnTo>
                <a:lnTo>
                  <a:pt x="60" y="168"/>
                </a:lnTo>
                <a:lnTo>
                  <a:pt x="61" y="170"/>
                </a:lnTo>
                <a:lnTo>
                  <a:pt x="61" y="170"/>
                </a:lnTo>
                <a:lnTo>
                  <a:pt x="68" y="177"/>
                </a:lnTo>
                <a:lnTo>
                  <a:pt x="68" y="177"/>
                </a:lnTo>
                <a:lnTo>
                  <a:pt x="71" y="178"/>
                </a:lnTo>
                <a:lnTo>
                  <a:pt x="71" y="178"/>
                </a:lnTo>
                <a:lnTo>
                  <a:pt x="70" y="174"/>
                </a:lnTo>
                <a:lnTo>
                  <a:pt x="70" y="174"/>
                </a:lnTo>
                <a:lnTo>
                  <a:pt x="68" y="171"/>
                </a:lnTo>
                <a:lnTo>
                  <a:pt x="68" y="171"/>
                </a:lnTo>
                <a:lnTo>
                  <a:pt x="67" y="170"/>
                </a:lnTo>
                <a:lnTo>
                  <a:pt x="66" y="171"/>
                </a:lnTo>
                <a:lnTo>
                  <a:pt x="66" y="171"/>
                </a:lnTo>
                <a:lnTo>
                  <a:pt x="64" y="171"/>
                </a:lnTo>
                <a:lnTo>
                  <a:pt x="63" y="168"/>
                </a:lnTo>
                <a:lnTo>
                  <a:pt x="63" y="168"/>
                </a:lnTo>
                <a:lnTo>
                  <a:pt x="63" y="168"/>
                </a:lnTo>
                <a:lnTo>
                  <a:pt x="63" y="168"/>
                </a:lnTo>
                <a:close/>
                <a:moveTo>
                  <a:pt x="95" y="17"/>
                </a:moveTo>
                <a:lnTo>
                  <a:pt x="95" y="17"/>
                </a:lnTo>
                <a:lnTo>
                  <a:pt x="95" y="17"/>
                </a:lnTo>
                <a:lnTo>
                  <a:pt x="95" y="17"/>
                </a:lnTo>
                <a:lnTo>
                  <a:pt x="98" y="19"/>
                </a:lnTo>
                <a:lnTo>
                  <a:pt x="98" y="19"/>
                </a:lnTo>
                <a:lnTo>
                  <a:pt x="104" y="22"/>
                </a:lnTo>
                <a:lnTo>
                  <a:pt x="104" y="22"/>
                </a:lnTo>
                <a:lnTo>
                  <a:pt x="111" y="27"/>
                </a:lnTo>
                <a:lnTo>
                  <a:pt x="111" y="27"/>
                </a:lnTo>
                <a:lnTo>
                  <a:pt x="114" y="29"/>
                </a:lnTo>
                <a:lnTo>
                  <a:pt x="114" y="29"/>
                </a:lnTo>
                <a:lnTo>
                  <a:pt x="131" y="39"/>
                </a:lnTo>
                <a:lnTo>
                  <a:pt x="131" y="39"/>
                </a:lnTo>
                <a:lnTo>
                  <a:pt x="132" y="39"/>
                </a:lnTo>
                <a:lnTo>
                  <a:pt x="132" y="39"/>
                </a:lnTo>
                <a:lnTo>
                  <a:pt x="131" y="37"/>
                </a:lnTo>
                <a:lnTo>
                  <a:pt x="131" y="37"/>
                </a:lnTo>
                <a:lnTo>
                  <a:pt x="105" y="22"/>
                </a:lnTo>
                <a:lnTo>
                  <a:pt x="105" y="22"/>
                </a:lnTo>
                <a:lnTo>
                  <a:pt x="100" y="19"/>
                </a:lnTo>
                <a:lnTo>
                  <a:pt x="95" y="17"/>
                </a:lnTo>
                <a:lnTo>
                  <a:pt x="95" y="17"/>
                </a:lnTo>
                <a:close/>
                <a:moveTo>
                  <a:pt x="221" y="231"/>
                </a:moveTo>
                <a:lnTo>
                  <a:pt x="221" y="231"/>
                </a:lnTo>
                <a:lnTo>
                  <a:pt x="216" y="233"/>
                </a:lnTo>
                <a:lnTo>
                  <a:pt x="216" y="233"/>
                </a:lnTo>
                <a:lnTo>
                  <a:pt x="216" y="235"/>
                </a:lnTo>
                <a:lnTo>
                  <a:pt x="216" y="235"/>
                </a:lnTo>
                <a:lnTo>
                  <a:pt x="216" y="239"/>
                </a:lnTo>
                <a:lnTo>
                  <a:pt x="216" y="239"/>
                </a:lnTo>
                <a:lnTo>
                  <a:pt x="223" y="235"/>
                </a:lnTo>
                <a:lnTo>
                  <a:pt x="223" y="235"/>
                </a:lnTo>
                <a:lnTo>
                  <a:pt x="223" y="235"/>
                </a:lnTo>
                <a:lnTo>
                  <a:pt x="223" y="235"/>
                </a:lnTo>
                <a:lnTo>
                  <a:pt x="223" y="231"/>
                </a:lnTo>
                <a:lnTo>
                  <a:pt x="223" y="231"/>
                </a:lnTo>
                <a:lnTo>
                  <a:pt x="221" y="231"/>
                </a:lnTo>
                <a:lnTo>
                  <a:pt x="221" y="231"/>
                </a:lnTo>
                <a:close/>
                <a:moveTo>
                  <a:pt x="248" y="108"/>
                </a:moveTo>
                <a:lnTo>
                  <a:pt x="248" y="108"/>
                </a:lnTo>
                <a:lnTo>
                  <a:pt x="242" y="110"/>
                </a:lnTo>
                <a:lnTo>
                  <a:pt x="242" y="110"/>
                </a:lnTo>
                <a:lnTo>
                  <a:pt x="243" y="118"/>
                </a:lnTo>
                <a:lnTo>
                  <a:pt x="243" y="118"/>
                </a:lnTo>
                <a:lnTo>
                  <a:pt x="245" y="117"/>
                </a:lnTo>
                <a:lnTo>
                  <a:pt x="248" y="118"/>
                </a:lnTo>
                <a:lnTo>
                  <a:pt x="248" y="118"/>
                </a:lnTo>
                <a:lnTo>
                  <a:pt x="248" y="108"/>
                </a:lnTo>
                <a:lnTo>
                  <a:pt x="248" y="108"/>
                </a:lnTo>
                <a:close/>
                <a:moveTo>
                  <a:pt x="194" y="144"/>
                </a:moveTo>
                <a:lnTo>
                  <a:pt x="194" y="144"/>
                </a:lnTo>
                <a:lnTo>
                  <a:pt x="188" y="145"/>
                </a:lnTo>
                <a:lnTo>
                  <a:pt x="182" y="148"/>
                </a:lnTo>
                <a:lnTo>
                  <a:pt x="178" y="151"/>
                </a:lnTo>
                <a:lnTo>
                  <a:pt x="175" y="155"/>
                </a:lnTo>
                <a:lnTo>
                  <a:pt x="175" y="155"/>
                </a:lnTo>
                <a:lnTo>
                  <a:pt x="181" y="152"/>
                </a:lnTo>
                <a:lnTo>
                  <a:pt x="181" y="152"/>
                </a:lnTo>
                <a:lnTo>
                  <a:pt x="182" y="152"/>
                </a:lnTo>
                <a:lnTo>
                  <a:pt x="182" y="152"/>
                </a:lnTo>
                <a:lnTo>
                  <a:pt x="192" y="144"/>
                </a:lnTo>
                <a:lnTo>
                  <a:pt x="192" y="144"/>
                </a:lnTo>
                <a:lnTo>
                  <a:pt x="194" y="144"/>
                </a:lnTo>
                <a:lnTo>
                  <a:pt x="194" y="144"/>
                </a:lnTo>
                <a:close/>
                <a:moveTo>
                  <a:pt x="125" y="60"/>
                </a:moveTo>
                <a:lnTo>
                  <a:pt x="125" y="60"/>
                </a:lnTo>
                <a:lnTo>
                  <a:pt x="124" y="66"/>
                </a:lnTo>
                <a:lnTo>
                  <a:pt x="124" y="66"/>
                </a:lnTo>
                <a:lnTo>
                  <a:pt x="125" y="66"/>
                </a:lnTo>
                <a:lnTo>
                  <a:pt x="125" y="66"/>
                </a:lnTo>
                <a:lnTo>
                  <a:pt x="127" y="66"/>
                </a:lnTo>
                <a:lnTo>
                  <a:pt x="127" y="66"/>
                </a:lnTo>
                <a:lnTo>
                  <a:pt x="127" y="69"/>
                </a:lnTo>
                <a:lnTo>
                  <a:pt x="127" y="69"/>
                </a:lnTo>
                <a:lnTo>
                  <a:pt x="125" y="69"/>
                </a:lnTo>
                <a:lnTo>
                  <a:pt x="125" y="69"/>
                </a:lnTo>
                <a:lnTo>
                  <a:pt x="124" y="71"/>
                </a:lnTo>
                <a:lnTo>
                  <a:pt x="124" y="71"/>
                </a:lnTo>
                <a:lnTo>
                  <a:pt x="128" y="77"/>
                </a:lnTo>
                <a:lnTo>
                  <a:pt x="128" y="77"/>
                </a:lnTo>
                <a:lnTo>
                  <a:pt x="128" y="76"/>
                </a:lnTo>
                <a:lnTo>
                  <a:pt x="128" y="74"/>
                </a:lnTo>
                <a:lnTo>
                  <a:pt x="128" y="74"/>
                </a:lnTo>
                <a:lnTo>
                  <a:pt x="127" y="71"/>
                </a:lnTo>
                <a:lnTo>
                  <a:pt x="128" y="70"/>
                </a:lnTo>
                <a:lnTo>
                  <a:pt x="128" y="70"/>
                </a:lnTo>
                <a:lnTo>
                  <a:pt x="128" y="63"/>
                </a:lnTo>
                <a:lnTo>
                  <a:pt x="128" y="63"/>
                </a:lnTo>
                <a:lnTo>
                  <a:pt x="128" y="62"/>
                </a:lnTo>
                <a:lnTo>
                  <a:pt x="128" y="62"/>
                </a:lnTo>
                <a:lnTo>
                  <a:pt x="125" y="60"/>
                </a:lnTo>
                <a:lnTo>
                  <a:pt x="125" y="60"/>
                </a:lnTo>
                <a:close/>
                <a:moveTo>
                  <a:pt x="144" y="218"/>
                </a:moveTo>
                <a:lnTo>
                  <a:pt x="144" y="218"/>
                </a:lnTo>
                <a:lnTo>
                  <a:pt x="145" y="218"/>
                </a:lnTo>
                <a:lnTo>
                  <a:pt x="145" y="218"/>
                </a:lnTo>
                <a:lnTo>
                  <a:pt x="148" y="211"/>
                </a:lnTo>
                <a:lnTo>
                  <a:pt x="149" y="202"/>
                </a:lnTo>
                <a:lnTo>
                  <a:pt x="149" y="202"/>
                </a:lnTo>
                <a:lnTo>
                  <a:pt x="148" y="204"/>
                </a:lnTo>
                <a:lnTo>
                  <a:pt x="148" y="204"/>
                </a:lnTo>
                <a:lnTo>
                  <a:pt x="145" y="206"/>
                </a:lnTo>
                <a:lnTo>
                  <a:pt x="144" y="211"/>
                </a:lnTo>
                <a:lnTo>
                  <a:pt x="144" y="211"/>
                </a:lnTo>
                <a:lnTo>
                  <a:pt x="144" y="212"/>
                </a:lnTo>
                <a:lnTo>
                  <a:pt x="144" y="212"/>
                </a:lnTo>
                <a:lnTo>
                  <a:pt x="144" y="216"/>
                </a:lnTo>
                <a:lnTo>
                  <a:pt x="144" y="216"/>
                </a:lnTo>
                <a:lnTo>
                  <a:pt x="144" y="218"/>
                </a:lnTo>
                <a:lnTo>
                  <a:pt x="144" y="218"/>
                </a:lnTo>
                <a:close/>
                <a:moveTo>
                  <a:pt x="249" y="69"/>
                </a:moveTo>
                <a:lnTo>
                  <a:pt x="249" y="69"/>
                </a:lnTo>
                <a:lnTo>
                  <a:pt x="245" y="71"/>
                </a:lnTo>
                <a:lnTo>
                  <a:pt x="245" y="71"/>
                </a:lnTo>
                <a:lnTo>
                  <a:pt x="246" y="79"/>
                </a:lnTo>
                <a:lnTo>
                  <a:pt x="246" y="79"/>
                </a:lnTo>
                <a:lnTo>
                  <a:pt x="249" y="80"/>
                </a:lnTo>
                <a:lnTo>
                  <a:pt x="248" y="81"/>
                </a:lnTo>
                <a:lnTo>
                  <a:pt x="248" y="81"/>
                </a:lnTo>
                <a:lnTo>
                  <a:pt x="248" y="83"/>
                </a:lnTo>
                <a:lnTo>
                  <a:pt x="248" y="83"/>
                </a:lnTo>
                <a:lnTo>
                  <a:pt x="249" y="87"/>
                </a:lnTo>
                <a:lnTo>
                  <a:pt x="249" y="87"/>
                </a:lnTo>
                <a:lnTo>
                  <a:pt x="249" y="87"/>
                </a:lnTo>
                <a:lnTo>
                  <a:pt x="249" y="87"/>
                </a:lnTo>
                <a:lnTo>
                  <a:pt x="249" y="69"/>
                </a:lnTo>
                <a:lnTo>
                  <a:pt x="249" y="69"/>
                </a:lnTo>
                <a:close/>
                <a:moveTo>
                  <a:pt x="230" y="175"/>
                </a:moveTo>
                <a:lnTo>
                  <a:pt x="230" y="175"/>
                </a:lnTo>
                <a:lnTo>
                  <a:pt x="230" y="175"/>
                </a:lnTo>
                <a:lnTo>
                  <a:pt x="230" y="175"/>
                </a:lnTo>
                <a:lnTo>
                  <a:pt x="218" y="181"/>
                </a:lnTo>
                <a:lnTo>
                  <a:pt x="218" y="181"/>
                </a:lnTo>
                <a:lnTo>
                  <a:pt x="216" y="182"/>
                </a:lnTo>
                <a:lnTo>
                  <a:pt x="216" y="182"/>
                </a:lnTo>
                <a:lnTo>
                  <a:pt x="216" y="187"/>
                </a:lnTo>
                <a:lnTo>
                  <a:pt x="216" y="187"/>
                </a:lnTo>
                <a:lnTo>
                  <a:pt x="221" y="184"/>
                </a:lnTo>
                <a:lnTo>
                  <a:pt x="221" y="184"/>
                </a:lnTo>
                <a:lnTo>
                  <a:pt x="229" y="175"/>
                </a:lnTo>
                <a:lnTo>
                  <a:pt x="229" y="175"/>
                </a:lnTo>
                <a:lnTo>
                  <a:pt x="230" y="175"/>
                </a:lnTo>
                <a:lnTo>
                  <a:pt x="230" y="175"/>
                </a:lnTo>
                <a:close/>
                <a:moveTo>
                  <a:pt x="172" y="218"/>
                </a:moveTo>
                <a:lnTo>
                  <a:pt x="172" y="218"/>
                </a:lnTo>
                <a:lnTo>
                  <a:pt x="171" y="218"/>
                </a:lnTo>
                <a:lnTo>
                  <a:pt x="171" y="219"/>
                </a:lnTo>
                <a:lnTo>
                  <a:pt x="171" y="219"/>
                </a:lnTo>
                <a:lnTo>
                  <a:pt x="168" y="228"/>
                </a:lnTo>
                <a:lnTo>
                  <a:pt x="168" y="228"/>
                </a:lnTo>
                <a:lnTo>
                  <a:pt x="168" y="229"/>
                </a:lnTo>
                <a:lnTo>
                  <a:pt x="168" y="229"/>
                </a:lnTo>
                <a:lnTo>
                  <a:pt x="172" y="228"/>
                </a:lnTo>
                <a:lnTo>
                  <a:pt x="175" y="225"/>
                </a:lnTo>
                <a:lnTo>
                  <a:pt x="175" y="225"/>
                </a:lnTo>
                <a:lnTo>
                  <a:pt x="172" y="218"/>
                </a:lnTo>
                <a:lnTo>
                  <a:pt x="172" y="218"/>
                </a:lnTo>
                <a:close/>
                <a:moveTo>
                  <a:pt x="98" y="258"/>
                </a:moveTo>
                <a:lnTo>
                  <a:pt x="98" y="258"/>
                </a:lnTo>
                <a:lnTo>
                  <a:pt x="94" y="260"/>
                </a:lnTo>
                <a:lnTo>
                  <a:pt x="94" y="260"/>
                </a:lnTo>
                <a:lnTo>
                  <a:pt x="93" y="262"/>
                </a:lnTo>
                <a:lnTo>
                  <a:pt x="93" y="262"/>
                </a:lnTo>
                <a:lnTo>
                  <a:pt x="91" y="268"/>
                </a:lnTo>
                <a:lnTo>
                  <a:pt x="91" y="268"/>
                </a:lnTo>
                <a:lnTo>
                  <a:pt x="91" y="269"/>
                </a:lnTo>
                <a:lnTo>
                  <a:pt x="91" y="269"/>
                </a:lnTo>
                <a:lnTo>
                  <a:pt x="93" y="269"/>
                </a:lnTo>
                <a:lnTo>
                  <a:pt x="93" y="269"/>
                </a:lnTo>
                <a:lnTo>
                  <a:pt x="97" y="266"/>
                </a:lnTo>
                <a:lnTo>
                  <a:pt x="97" y="266"/>
                </a:lnTo>
                <a:lnTo>
                  <a:pt x="98" y="265"/>
                </a:lnTo>
                <a:lnTo>
                  <a:pt x="98" y="265"/>
                </a:lnTo>
                <a:lnTo>
                  <a:pt x="98" y="265"/>
                </a:lnTo>
                <a:lnTo>
                  <a:pt x="98" y="265"/>
                </a:lnTo>
                <a:lnTo>
                  <a:pt x="98" y="258"/>
                </a:lnTo>
                <a:lnTo>
                  <a:pt x="98" y="258"/>
                </a:lnTo>
                <a:close/>
                <a:moveTo>
                  <a:pt x="212" y="282"/>
                </a:moveTo>
                <a:lnTo>
                  <a:pt x="212" y="282"/>
                </a:lnTo>
                <a:lnTo>
                  <a:pt x="209" y="276"/>
                </a:lnTo>
                <a:lnTo>
                  <a:pt x="209" y="276"/>
                </a:lnTo>
                <a:lnTo>
                  <a:pt x="205" y="278"/>
                </a:lnTo>
                <a:lnTo>
                  <a:pt x="205" y="278"/>
                </a:lnTo>
                <a:lnTo>
                  <a:pt x="208" y="286"/>
                </a:lnTo>
                <a:lnTo>
                  <a:pt x="208" y="286"/>
                </a:lnTo>
                <a:lnTo>
                  <a:pt x="212" y="282"/>
                </a:lnTo>
                <a:lnTo>
                  <a:pt x="212" y="282"/>
                </a:lnTo>
                <a:close/>
                <a:moveTo>
                  <a:pt x="222" y="191"/>
                </a:moveTo>
                <a:lnTo>
                  <a:pt x="222" y="191"/>
                </a:lnTo>
                <a:lnTo>
                  <a:pt x="223" y="189"/>
                </a:lnTo>
                <a:lnTo>
                  <a:pt x="225" y="189"/>
                </a:lnTo>
                <a:lnTo>
                  <a:pt x="225" y="189"/>
                </a:lnTo>
                <a:lnTo>
                  <a:pt x="228" y="192"/>
                </a:lnTo>
                <a:lnTo>
                  <a:pt x="228" y="192"/>
                </a:lnTo>
                <a:lnTo>
                  <a:pt x="229" y="192"/>
                </a:lnTo>
                <a:lnTo>
                  <a:pt x="229" y="192"/>
                </a:lnTo>
                <a:lnTo>
                  <a:pt x="230" y="192"/>
                </a:lnTo>
                <a:lnTo>
                  <a:pt x="230" y="194"/>
                </a:lnTo>
                <a:lnTo>
                  <a:pt x="230" y="194"/>
                </a:lnTo>
                <a:lnTo>
                  <a:pt x="230" y="194"/>
                </a:lnTo>
                <a:lnTo>
                  <a:pt x="230" y="194"/>
                </a:lnTo>
                <a:lnTo>
                  <a:pt x="232" y="195"/>
                </a:lnTo>
                <a:lnTo>
                  <a:pt x="232" y="195"/>
                </a:lnTo>
                <a:lnTo>
                  <a:pt x="233" y="194"/>
                </a:lnTo>
                <a:lnTo>
                  <a:pt x="233" y="194"/>
                </a:lnTo>
                <a:lnTo>
                  <a:pt x="229" y="188"/>
                </a:lnTo>
                <a:lnTo>
                  <a:pt x="229" y="188"/>
                </a:lnTo>
                <a:lnTo>
                  <a:pt x="229" y="188"/>
                </a:lnTo>
                <a:lnTo>
                  <a:pt x="229" y="188"/>
                </a:lnTo>
                <a:lnTo>
                  <a:pt x="228" y="188"/>
                </a:lnTo>
                <a:lnTo>
                  <a:pt x="228" y="187"/>
                </a:lnTo>
                <a:lnTo>
                  <a:pt x="228" y="187"/>
                </a:lnTo>
                <a:lnTo>
                  <a:pt x="225" y="187"/>
                </a:lnTo>
                <a:lnTo>
                  <a:pt x="222" y="187"/>
                </a:lnTo>
                <a:lnTo>
                  <a:pt x="222" y="187"/>
                </a:lnTo>
                <a:lnTo>
                  <a:pt x="219" y="189"/>
                </a:lnTo>
                <a:lnTo>
                  <a:pt x="219" y="189"/>
                </a:lnTo>
                <a:lnTo>
                  <a:pt x="222" y="191"/>
                </a:lnTo>
                <a:lnTo>
                  <a:pt x="222" y="191"/>
                </a:lnTo>
                <a:close/>
                <a:moveTo>
                  <a:pt x="189" y="221"/>
                </a:moveTo>
                <a:lnTo>
                  <a:pt x="189" y="221"/>
                </a:lnTo>
                <a:lnTo>
                  <a:pt x="179" y="228"/>
                </a:lnTo>
                <a:lnTo>
                  <a:pt x="179" y="228"/>
                </a:lnTo>
                <a:lnTo>
                  <a:pt x="181" y="231"/>
                </a:lnTo>
                <a:lnTo>
                  <a:pt x="181" y="231"/>
                </a:lnTo>
                <a:lnTo>
                  <a:pt x="182" y="231"/>
                </a:lnTo>
                <a:lnTo>
                  <a:pt x="182" y="231"/>
                </a:lnTo>
                <a:lnTo>
                  <a:pt x="188" y="226"/>
                </a:lnTo>
                <a:lnTo>
                  <a:pt x="188" y="226"/>
                </a:lnTo>
                <a:lnTo>
                  <a:pt x="189" y="224"/>
                </a:lnTo>
                <a:lnTo>
                  <a:pt x="189" y="221"/>
                </a:lnTo>
                <a:lnTo>
                  <a:pt x="189" y="221"/>
                </a:lnTo>
                <a:close/>
                <a:moveTo>
                  <a:pt x="137" y="260"/>
                </a:moveTo>
                <a:lnTo>
                  <a:pt x="137" y="260"/>
                </a:lnTo>
                <a:lnTo>
                  <a:pt x="138" y="259"/>
                </a:lnTo>
                <a:lnTo>
                  <a:pt x="138" y="259"/>
                </a:lnTo>
                <a:lnTo>
                  <a:pt x="135" y="258"/>
                </a:lnTo>
                <a:lnTo>
                  <a:pt x="135" y="256"/>
                </a:lnTo>
                <a:lnTo>
                  <a:pt x="135" y="256"/>
                </a:lnTo>
                <a:lnTo>
                  <a:pt x="135" y="256"/>
                </a:lnTo>
                <a:lnTo>
                  <a:pt x="135" y="256"/>
                </a:lnTo>
                <a:lnTo>
                  <a:pt x="134" y="249"/>
                </a:lnTo>
                <a:lnTo>
                  <a:pt x="134" y="249"/>
                </a:lnTo>
                <a:lnTo>
                  <a:pt x="134" y="248"/>
                </a:lnTo>
                <a:lnTo>
                  <a:pt x="134" y="248"/>
                </a:lnTo>
                <a:lnTo>
                  <a:pt x="132" y="248"/>
                </a:lnTo>
                <a:lnTo>
                  <a:pt x="132" y="248"/>
                </a:lnTo>
                <a:lnTo>
                  <a:pt x="131" y="249"/>
                </a:lnTo>
                <a:lnTo>
                  <a:pt x="131" y="251"/>
                </a:lnTo>
                <a:lnTo>
                  <a:pt x="131" y="251"/>
                </a:lnTo>
                <a:lnTo>
                  <a:pt x="131" y="253"/>
                </a:lnTo>
                <a:lnTo>
                  <a:pt x="131" y="253"/>
                </a:lnTo>
                <a:lnTo>
                  <a:pt x="131" y="256"/>
                </a:lnTo>
                <a:lnTo>
                  <a:pt x="131" y="256"/>
                </a:lnTo>
                <a:lnTo>
                  <a:pt x="132" y="258"/>
                </a:lnTo>
                <a:lnTo>
                  <a:pt x="134" y="260"/>
                </a:lnTo>
                <a:lnTo>
                  <a:pt x="134" y="260"/>
                </a:lnTo>
                <a:lnTo>
                  <a:pt x="135" y="260"/>
                </a:lnTo>
                <a:lnTo>
                  <a:pt x="137" y="260"/>
                </a:lnTo>
                <a:lnTo>
                  <a:pt x="137" y="260"/>
                </a:lnTo>
                <a:close/>
                <a:moveTo>
                  <a:pt x="249" y="54"/>
                </a:moveTo>
                <a:lnTo>
                  <a:pt x="249" y="54"/>
                </a:lnTo>
                <a:lnTo>
                  <a:pt x="242" y="59"/>
                </a:lnTo>
                <a:lnTo>
                  <a:pt x="242" y="59"/>
                </a:lnTo>
                <a:lnTo>
                  <a:pt x="243" y="63"/>
                </a:lnTo>
                <a:lnTo>
                  <a:pt x="243" y="63"/>
                </a:lnTo>
                <a:lnTo>
                  <a:pt x="249" y="60"/>
                </a:lnTo>
                <a:lnTo>
                  <a:pt x="249" y="60"/>
                </a:lnTo>
                <a:lnTo>
                  <a:pt x="249" y="59"/>
                </a:lnTo>
                <a:lnTo>
                  <a:pt x="249" y="59"/>
                </a:lnTo>
                <a:lnTo>
                  <a:pt x="249" y="54"/>
                </a:lnTo>
                <a:lnTo>
                  <a:pt x="249" y="54"/>
                </a:lnTo>
                <a:close/>
                <a:moveTo>
                  <a:pt x="154" y="154"/>
                </a:moveTo>
                <a:lnTo>
                  <a:pt x="154" y="154"/>
                </a:lnTo>
                <a:lnTo>
                  <a:pt x="159" y="148"/>
                </a:lnTo>
                <a:lnTo>
                  <a:pt x="159" y="148"/>
                </a:lnTo>
                <a:lnTo>
                  <a:pt x="161" y="147"/>
                </a:lnTo>
                <a:lnTo>
                  <a:pt x="161" y="147"/>
                </a:lnTo>
                <a:lnTo>
                  <a:pt x="159" y="143"/>
                </a:lnTo>
                <a:lnTo>
                  <a:pt x="159" y="143"/>
                </a:lnTo>
                <a:lnTo>
                  <a:pt x="155" y="148"/>
                </a:lnTo>
                <a:lnTo>
                  <a:pt x="155" y="148"/>
                </a:lnTo>
                <a:lnTo>
                  <a:pt x="154" y="150"/>
                </a:lnTo>
                <a:lnTo>
                  <a:pt x="154" y="151"/>
                </a:lnTo>
                <a:lnTo>
                  <a:pt x="154" y="151"/>
                </a:lnTo>
                <a:lnTo>
                  <a:pt x="154" y="152"/>
                </a:lnTo>
                <a:lnTo>
                  <a:pt x="154" y="152"/>
                </a:lnTo>
                <a:lnTo>
                  <a:pt x="154" y="154"/>
                </a:lnTo>
                <a:lnTo>
                  <a:pt x="154" y="154"/>
                </a:lnTo>
                <a:close/>
                <a:moveTo>
                  <a:pt x="277" y="123"/>
                </a:moveTo>
                <a:lnTo>
                  <a:pt x="277" y="123"/>
                </a:lnTo>
                <a:lnTo>
                  <a:pt x="280" y="120"/>
                </a:lnTo>
                <a:lnTo>
                  <a:pt x="280" y="120"/>
                </a:lnTo>
                <a:lnTo>
                  <a:pt x="280" y="118"/>
                </a:lnTo>
                <a:lnTo>
                  <a:pt x="280" y="118"/>
                </a:lnTo>
                <a:lnTo>
                  <a:pt x="279" y="107"/>
                </a:lnTo>
                <a:lnTo>
                  <a:pt x="279" y="107"/>
                </a:lnTo>
                <a:lnTo>
                  <a:pt x="279" y="107"/>
                </a:lnTo>
                <a:lnTo>
                  <a:pt x="279" y="107"/>
                </a:lnTo>
                <a:lnTo>
                  <a:pt x="277" y="116"/>
                </a:lnTo>
                <a:lnTo>
                  <a:pt x="277" y="123"/>
                </a:lnTo>
                <a:lnTo>
                  <a:pt x="277" y="123"/>
                </a:lnTo>
                <a:close/>
                <a:moveTo>
                  <a:pt x="107" y="157"/>
                </a:moveTo>
                <a:lnTo>
                  <a:pt x="107" y="157"/>
                </a:lnTo>
                <a:lnTo>
                  <a:pt x="105" y="155"/>
                </a:lnTo>
                <a:lnTo>
                  <a:pt x="104" y="155"/>
                </a:lnTo>
                <a:lnTo>
                  <a:pt x="104" y="155"/>
                </a:lnTo>
                <a:lnTo>
                  <a:pt x="93" y="165"/>
                </a:lnTo>
                <a:lnTo>
                  <a:pt x="93" y="165"/>
                </a:lnTo>
                <a:lnTo>
                  <a:pt x="91" y="165"/>
                </a:lnTo>
                <a:lnTo>
                  <a:pt x="91" y="165"/>
                </a:lnTo>
                <a:lnTo>
                  <a:pt x="93" y="165"/>
                </a:lnTo>
                <a:lnTo>
                  <a:pt x="93" y="165"/>
                </a:lnTo>
                <a:lnTo>
                  <a:pt x="94" y="167"/>
                </a:lnTo>
                <a:lnTo>
                  <a:pt x="97" y="165"/>
                </a:lnTo>
                <a:lnTo>
                  <a:pt x="97" y="165"/>
                </a:lnTo>
                <a:lnTo>
                  <a:pt x="105" y="157"/>
                </a:lnTo>
                <a:lnTo>
                  <a:pt x="105" y="157"/>
                </a:lnTo>
                <a:lnTo>
                  <a:pt x="107" y="157"/>
                </a:lnTo>
                <a:lnTo>
                  <a:pt x="107" y="157"/>
                </a:lnTo>
                <a:close/>
                <a:moveTo>
                  <a:pt x="203" y="106"/>
                </a:moveTo>
                <a:lnTo>
                  <a:pt x="203" y="106"/>
                </a:lnTo>
                <a:lnTo>
                  <a:pt x="203" y="104"/>
                </a:lnTo>
                <a:lnTo>
                  <a:pt x="203" y="104"/>
                </a:lnTo>
                <a:lnTo>
                  <a:pt x="203" y="104"/>
                </a:lnTo>
                <a:lnTo>
                  <a:pt x="202" y="90"/>
                </a:lnTo>
                <a:lnTo>
                  <a:pt x="202" y="90"/>
                </a:lnTo>
                <a:lnTo>
                  <a:pt x="201" y="84"/>
                </a:lnTo>
                <a:lnTo>
                  <a:pt x="201" y="84"/>
                </a:lnTo>
                <a:lnTo>
                  <a:pt x="201" y="84"/>
                </a:lnTo>
                <a:lnTo>
                  <a:pt x="201" y="84"/>
                </a:lnTo>
                <a:lnTo>
                  <a:pt x="199" y="94"/>
                </a:lnTo>
                <a:lnTo>
                  <a:pt x="199" y="94"/>
                </a:lnTo>
                <a:lnTo>
                  <a:pt x="201" y="96"/>
                </a:lnTo>
                <a:lnTo>
                  <a:pt x="202" y="97"/>
                </a:lnTo>
                <a:lnTo>
                  <a:pt x="202" y="97"/>
                </a:lnTo>
                <a:lnTo>
                  <a:pt x="202" y="100"/>
                </a:lnTo>
                <a:lnTo>
                  <a:pt x="202" y="100"/>
                </a:lnTo>
                <a:lnTo>
                  <a:pt x="203" y="106"/>
                </a:lnTo>
                <a:lnTo>
                  <a:pt x="203" y="106"/>
                </a:lnTo>
                <a:close/>
                <a:moveTo>
                  <a:pt x="98" y="168"/>
                </a:moveTo>
                <a:lnTo>
                  <a:pt x="98" y="168"/>
                </a:lnTo>
                <a:lnTo>
                  <a:pt x="98" y="168"/>
                </a:lnTo>
                <a:lnTo>
                  <a:pt x="98" y="168"/>
                </a:lnTo>
                <a:lnTo>
                  <a:pt x="114" y="157"/>
                </a:lnTo>
                <a:lnTo>
                  <a:pt x="114" y="157"/>
                </a:lnTo>
                <a:lnTo>
                  <a:pt x="111" y="157"/>
                </a:lnTo>
                <a:lnTo>
                  <a:pt x="111" y="157"/>
                </a:lnTo>
                <a:lnTo>
                  <a:pt x="108" y="157"/>
                </a:lnTo>
                <a:lnTo>
                  <a:pt x="108" y="157"/>
                </a:lnTo>
                <a:lnTo>
                  <a:pt x="98" y="167"/>
                </a:lnTo>
                <a:lnTo>
                  <a:pt x="98" y="167"/>
                </a:lnTo>
                <a:lnTo>
                  <a:pt x="98" y="168"/>
                </a:lnTo>
                <a:lnTo>
                  <a:pt x="98" y="168"/>
                </a:lnTo>
                <a:close/>
                <a:moveTo>
                  <a:pt x="209" y="256"/>
                </a:moveTo>
                <a:lnTo>
                  <a:pt x="209" y="256"/>
                </a:lnTo>
                <a:lnTo>
                  <a:pt x="211" y="256"/>
                </a:lnTo>
                <a:lnTo>
                  <a:pt x="211" y="256"/>
                </a:lnTo>
                <a:lnTo>
                  <a:pt x="216" y="253"/>
                </a:lnTo>
                <a:lnTo>
                  <a:pt x="216" y="253"/>
                </a:lnTo>
                <a:lnTo>
                  <a:pt x="218" y="252"/>
                </a:lnTo>
                <a:lnTo>
                  <a:pt x="219" y="249"/>
                </a:lnTo>
                <a:lnTo>
                  <a:pt x="219" y="249"/>
                </a:lnTo>
                <a:lnTo>
                  <a:pt x="219" y="245"/>
                </a:lnTo>
                <a:lnTo>
                  <a:pt x="219" y="245"/>
                </a:lnTo>
                <a:lnTo>
                  <a:pt x="218" y="246"/>
                </a:lnTo>
                <a:lnTo>
                  <a:pt x="216" y="248"/>
                </a:lnTo>
                <a:lnTo>
                  <a:pt x="216" y="248"/>
                </a:lnTo>
                <a:lnTo>
                  <a:pt x="216" y="249"/>
                </a:lnTo>
                <a:lnTo>
                  <a:pt x="216" y="249"/>
                </a:lnTo>
                <a:lnTo>
                  <a:pt x="215" y="252"/>
                </a:lnTo>
                <a:lnTo>
                  <a:pt x="213" y="251"/>
                </a:lnTo>
                <a:lnTo>
                  <a:pt x="213" y="251"/>
                </a:lnTo>
                <a:lnTo>
                  <a:pt x="213" y="251"/>
                </a:lnTo>
                <a:lnTo>
                  <a:pt x="213" y="251"/>
                </a:lnTo>
                <a:lnTo>
                  <a:pt x="209" y="253"/>
                </a:lnTo>
                <a:lnTo>
                  <a:pt x="209" y="253"/>
                </a:lnTo>
                <a:lnTo>
                  <a:pt x="209" y="256"/>
                </a:lnTo>
                <a:lnTo>
                  <a:pt x="209" y="256"/>
                </a:lnTo>
                <a:lnTo>
                  <a:pt x="209" y="256"/>
                </a:lnTo>
                <a:lnTo>
                  <a:pt x="209" y="256"/>
                </a:lnTo>
                <a:close/>
                <a:moveTo>
                  <a:pt x="252" y="141"/>
                </a:moveTo>
                <a:lnTo>
                  <a:pt x="252" y="141"/>
                </a:lnTo>
                <a:lnTo>
                  <a:pt x="250" y="140"/>
                </a:lnTo>
                <a:lnTo>
                  <a:pt x="250" y="140"/>
                </a:lnTo>
                <a:lnTo>
                  <a:pt x="250" y="137"/>
                </a:lnTo>
                <a:lnTo>
                  <a:pt x="252" y="137"/>
                </a:lnTo>
                <a:lnTo>
                  <a:pt x="252" y="137"/>
                </a:lnTo>
                <a:lnTo>
                  <a:pt x="253" y="137"/>
                </a:lnTo>
                <a:lnTo>
                  <a:pt x="253" y="137"/>
                </a:lnTo>
                <a:lnTo>
                  <a:pt x="253" y="135"/>
                </a:lnTo>
                <a:lnTo>
                  <a:pt x="253" y="133"/>
                </a:lnTo>
                <a:lnTo>
                  <a:pt x="253" y="133"/>
                </a:lnTo>
                <a:lnTo>
                  <a:pt x="250" y="133"/>
                </a:lnTo>
                <a:lnTo>
                  <a:pt x="250" y="133"/>
                </a:lnTo>
                <a:lnTo>
                  <a:pt x="249" y="134"/>
                </a:lnTo>
                <a:lnTo>
                  <a:pt x="249" y="134"/>
                </a:lnTo>
                <a:lnTo>
                  <a:pt x="246" y="141"/>
                </a:lnTo>
                <a:lnTo>
                  <a:pt x="246" y="141"/>
                </a:lnTo>
                <a:lnTo>
                  <a:pt x="246" y="143"/>
                </a:lnTo>
                <a:lnTo>
                  <a:pt x="246" y="143"/>
                </a:lnTo>
                <a:lnTo>
                  <a:pt x="249" y="143"/>
                </a:lnTo>
                <a:lnTo>
                  <a:pt x="250" y="144"/>
                </a:lnTo>
                <a:lnTo>
                  <a:pt x="250" y="144"/>
                </a:lnTo>
                <a:lnTo>
                  <a:pt x="252" y="141"/>
                </a:lnTo>
                <a:lnTo>
                  <a:pt x="252" y="141"/>
                </a:lnTo>
                <a:close/>
                <a:moveTo>
                  <a:pt x="230" y="161"/>
                </a:moveTo>
                <a:lnTo>
                  <a:pt x="230" y="161"/>
                </a:lnTo>
                <a:lnTo>
                  <a:pt x="233" y="161"/>
                </a:lnTo>
                <a:lnTo>
                  <a:pt x="233" y="161"/>
                </a:lnTo>
                <a:lnTo>
                  <a:pt x="235" y="160"/>
                </a:lnTo>
                <a:lnTo>
                  <a:pt x="235" y="160"/>
                </a:lnTo>
                <a:lnTo>
                  <a:pt x="239" y="155"/>
                </a:lnTo>
                <a:lnTo>
                  <a:pt x="239" y="155"/>
                </a:lnTo>
                <a:lnTo>
                  <a:pt x="236" y="154"/>
                </a:lnTo>
                <a:lnTo>
                  <a:pt x="236" y="154"/>
                </a:lnTo>
                <a:lnTo>
                  <a:pt x="235" y="154"/>
                </a:lnTo>
                <a:lnTo>
                  <a:pt x="235" y="154"/>
                </a:lnTo>
                <a:lnTo>
                  <a:pt x="235" y="154"/>
                </a:lnTo>
                <a:lnTo>
                  <a:pt x="230" y="161"/>
                </a:lnTo>
                <a:lnTo>
                  <a:pt x="230" y="161"/>
                </a:lnTo>
                <a:close/>
                <a:moveTo>
                  <a:pt x="101" y="154"/>
                </a:moveTo>
                <a:lnTo>
                  <a:pt x="101" y="154"/>
                </a:lnTo>
                <a:lnTo>
                  <a:pt x="97" y="154"/>
                </a:lnTo>
                <a:lnTo>
                  <a:pt x="97" y="154"/>
                </a:lnTo>
                <a:lnTo>
                  <a:pt x="95" y="155"/>
                </a:lnTo>
                <a:lnTo>
                  <a:pt x="95" y="155"/>
                </a:lnTo>
                <a:lnTo>
                  <a:pt x="87" y="164"/>
                </a:lnTo>
                <a:lnTo>
                  <a:pt x="87" y="164"/>
                </a:lnTo>
                <a:lnTo>
                  <a:pt x="87" y="164"/>
                </a:lnTo>
                <a:lnTo>
                  <a:pt x="87" y="164"/>
                </a:lnTo>
                <a:lnTo>
                  <a:pt x="88" y="164"/>
                </a:lnTo>
                <a:lnTo>
                  <a:pt x="88" y="164"/>
                </a:lnTo>
                <a:lnTo>
                  <a:pt x="88" y="164"/>
                </a:lnTo>
                <a:lnTo>
                  <a:pt x="100" y="155"/>
                </a:lnTo>
                <a:lnTo>
                  <a:pt x="100" y="155"/>
                </a:lnTo>
                <a:lnTo>
                  <a:pt x="101" y="154"/>
                </a:lnTo>
                <a:lnTo>
                  <a:pt x="101" y="154"/>
                </a:lnTo>
                <a:close/>
                <a:moveTo>
                  <a:pt x="164" y="175"/>
                </a:moveTo>
                <a:lnTo>
                  <a:pt x="164" y="175"/>
                </a:lnTo>
                <a:lnTo>
                  <a:pt x="172" y="172"/>
                </a:lnTo>
                <a:lnTo>
                  <a:pt x="172" y="172"/>
                </a:lnTo>
                <a:lnTo>
                  <a:pt x="171" y="168"/>
                </a:lnTo>
                <a:lnTo>
                  <a:pt x="171" y="168"/>
                </a:lnTo>
                <a:lnTo>
                  <a:pt x="167" y="170"/>
                </a:lnTo>
                <a:lnTo>
                  <a:pt x="167" y="170"/>
                </a:lnTo>
                <a:lnTo>
                  <a:pt x="165" y="170"/>
                </a:lnTo>
                <a:lnTo>
                  <a:pt x="164" y="171"/>
                </a:lnTo>
                <a:lnTo>
                  <a:pt x="164" y="171"/>
                </a:lnTo>
                <a:lnTo>
                  <a:pt x="164" y="175"/>
                </a:lnTo>
                <a:lnTo>
                  <a:pt x="164" y="175"/>
                </a:lnTo>
                <a:close/>
                <a:moveTo>
                  <a:pt x="140" y="121"/>
                </a:moveTo>
                <a:lnTo>
                  <a:pt x="140" y="121"/>
                </a:lnTo>
                <a:lnTo>
                  <a:pt x="141" y="121"/>
                </a:lnTo>
                <a:lnTo>
                  <a:pt x="141" y="121"/>
                </a:lnTo>
                <a:lnTo>
                  <a:pt x="147" y="116"/>
                </a:lnTo>
                <a:lnTo>
                  <a:pt x="147" y="116"/>
                </a:lnTo>
                <a:lnTo>
                  <a:pt x="147" y="114"/>
                </a:lnTo>
                <a:lnTo>
                  <a:pt x="147" y="113"/>
                </a:lnTo>
                <a:lnTo>
                  <a:pt x="147" y="113"/>
                </a:lnTo>
                <a:lnTo>
                  <a:pt x="147" y="113"/>
                </a:lnTo>
                <a:lnTo>
                  <a:pt x="147" y="113"/>
                </a:lnTo>
                <a:lnTo>
                  <a:pt x="138" y="117"/>
                </a:lnTo>
                <a:lnTo>
                  <a:pt x="138" y="117"/>
                </a:lnTo>
                <a:lnTo>
                  <a:pt x="138" y="118"/>
                </a:lnTo>
                <a:lnTo>
                  <a:pt x="138" y="118"/>
                </a:lnTo>
                <a:lnTo>
                  <a:pt x="140" y="121"/>
                </a:lnTo>
                <a:lnTo>
                  <a:pt x="140" y="121"/>
                </a:lnTo>
                <a:close/>
                <a:moveTo>
                  <a:pt x="239" y="110"/>
                </a:moveTo>
                <a:lnTo>
                  <a:pt x="239" y="110"/>
                </a:lnTo>
                <a:lnTo>
                  <a:pt x="239" y="110"/>
                </a:lnTo>
                <a:lnTo>
                  <a:pt x="238" y="111"/>
                </a:lnTo>
                <a:lnTo>
                  <a:pt x="238" y="111"/>
                </a:lnTo>
                <a:lnTo>
                  <a:pt x="238" y="117"/>
                </a:lnTo>
                <a:lnTo>
                  <a:pt x="238" y="117"/>
                </a:lnTo>
                <a:lnTo>
                  <a:pt x="236" y="123"/>
                </a:lnTo>
                <a:lnTo>
                  <a:pt x="236" y="123"/>
                </a:lnTo>
                <a:lnTo>
                  <a:pt x="240" y="120"/>
                </a:lnTo>
                <a:lnTo>
                  <a:pt x="240" y="120"/>
                </a:lnTo>
                <a:lnTo>
                  <a:pt x="239" y="110"/>
                </a:lnTo>
                <a:lnTo>
                  <a:pt x="239" y="110"/>
                </a:lnTo>
                <a:close/>
                <a:moveTo>
                  <a:pt x="147" y="103"/>
                </a:moveTo>
                <a:lnTo>
                  <a:pt x="147" y="103"/>
                </a:lnTo>
                <a:lnTo>
                  <a:pt x="147" y="104"/>
                </a:lnTo>
                <a:lnTo>
                  <a:pt x="147" y="104"/>
                </a:lnTo>
                <a:lnTo>
                  <a:pt x="142" y="108"/>
                </a:lnTo>
                <a:lnTo>
                  <a:pt x="142" y="108"/>
                </a:lnTo>
                <a:lnTo>
                  <a:pt x="140" y="110"/>
                </a:lnTo>
                <a:lnTo>
                  <a:pt x="140" y="113"/>
                </a:lnTo>
                <a:lnTo>
                  <a:pt x="140" y="113"/>
                </a:lnTo>
                <a:lnTo>
                  <a:pt x="147" y="108"/>
                </a:lnTo>
                <a:lnTo>
                  <a:pt x="147" y="108"/>
                </a:lnTo>
                <a:lnTo>
                  <a:pt x="147" y="103"/>
                </a:lnTo>
                <a:lnTo>
                  <a:pt x="147" y="103"/>
                </a:lnTo>
                <a:close/>
                <a:moveTo>
                  <a:pt x="209" y="293"/>
                </a:moveTo>
                <a:lnTo>
                  <a:pt x="209" y="293"/>
                </a:lnTo>
                <a:lnTo>
                  <a:pt x="212" y="300"/>
                </a:lnTo>
                <a:lnTo>
                  <a:pt x="212" y="300"/>
                </a:lnTo>
                <a:lnTo>
                  <a:pt x="215" y="297"/>
                </a:lnTo>
                <a:lnTo>
                  <a:pt x="215" y="297"/>
                </a:lnTo>
                <a:lnTo>
                  <a:pt x="216" y="295"/>
                </a:lnTo>
                <a:lnTo>
                  <a:pt x="216" y="293"/>
                </a:lnTo>
                <a:lnTo>
                  <a:pt x="216" y="293"/>
                </a:lnTo>
                <a:lnTo>
                  <a:pt x="215" y="290"/>
                </a:lnTo>
                <a:lnTo>
                  <a:pt x="215" y="290"/>
                </a:lnTo>
                <a:lnTo>
                  <a:pt x="209" y="293"/>
                </a:lnTo>
                <a:lnTo>
                  <a:pt x="209" y="293"/>
                </a:lnTo>
                <a:close/>
                <a:moveTo>
                  <a:pt x="203" y="80"/>
                </a:moveTo>
                <a:lnTo>
                  <a:pt x="203" y="80"/>
                </a:lnTo>
                <a:lnTo>
                  <a:pt x="206" y="97"/>
                </a:lnTo>
                <a:lnTo>
                  <a:pt x="206" y="97"/>
                </a:lnTo>
                <a:lnTo>
                  <a:pt x="206" y="97"/>
                </a:lnTo>
                <a:lnTo>
                  <a:pt x="206" y="97"/>
                </a:lnTo>
                <a:lnTo>
                  <a:pt x="206" y="79"/>
                </a:lnTo>
                <a:lnTo>
                  <a:pt x="206" y="79"/>
                </a:lnTo>
                <a:lnTo>
                  <a:pt x="203" y="80"/>
                </a:lnTo>
                <a:lnTo>
                  <a:pt x="203" y="80"/>
                </a:lnTo>
                <a:close/>
                <a:moveTo>
                  <a:pt x="81" y="172"/>
                </a:moveTo>
                <a:lnTo>
                  <a:pt x="81" y="172"/>
                </a:lnTo>
                <a:lnTo>
                  <a:pt x="88" y="174"/>
                </a:lnTo>
                <a:lnTo>
                  <a:pt x="88" y="174"/>
                </a:lnTo>
                <a:lnTo>
                  <a:pt x="90" y="171"/>
                </a:lnTo>
                <a:lnTo>
                  <a:pt x="93" y="168"/>
                </a:lnTo>
                <a:lnTo>
                  <a:pt x="93" y="168"/>
                </a:lnTo>
                <a:lnTo>
                  <a:pt x="88" y="168"/>
                </a:lnTo>
                <a:lnTo>
                  <a:pt x="88" y="168"/>
                </a:lnTo>
                <a:lnTo>
                  <a:pt x="87" y="168"/>
                </a:lnTo>
                <a:lnTo>
                  <a:pt x="87" y="168"/>
                </a:lnTo>
                <a:lnTo>
                  <a:pt x="81" y="172"/>
                </a:lnTo>
                <a:lnTo>
                  <a:pt x="81" y="172"/>
                </a:lnTo>
                <a:close/>
                <a:moveTo>
                  <a:pt x="225" y="212"/>
                </a:moveTo>
                <a:lnTo>
                  <a:pt x="225" y="212"/>
                </a:lnTo>
                <a:lnTo>
                  <a:pt x="221" y="215"/>
                </a:lnTo>
                <a:lnTo>
                  <a:pt x="221" y="215"/>
                </a:lnTo>
                <a:lnTo>
                  <a:pt x="219" y="218"/>
                </a:lnTo>
                <a:lnTo>
                  <a:pt x="219" y="218"/>
                </a:lnTo>
                <a:lnTo>
                  <a:pt x="221" y="222"/>
                </a:lnTo>
                <a:lnTo>
                  <a:pt x="221" y="222"/>
                </a:lnTo>
                <a:lnTo>
                  <a:pt x="221" y="224"/>
                </a:lnTo>
                <a:lnTo>
                  <a:pt x="221" y="224"/>
                </a:lnTo>
                <a:lnTo>
                  <a:pt x="223" y="222"/>
                </a:lnTo>
                <a:lnTo>
                  <a:pt x="223" y="222"/>
                </a:lnTo>
                <a:lnTo>
                  <a:pt x="223" y="221"/>
                </a:lnTo>
                <a:lnTo>
                  <a:pt x="223" y="221"/>
                </a:lnTo>
                <a:lnTo>
                  <a:pt x="223" y="216"/>
                </a:lnTo>
                <a:lnTo>
                  <a:pt x="223" y="216"/>
                </a:lnTo>
                <a:lnTo>
                  <a:pt x="225" y="212"/>
                </a:lnTo>
                <a:lnTo>
                  <a:pt x="225" y="212"/>
                </a:lnTo>
                <a:close/>
                <a:moveTo>
                  <a:pt x="243" y="80"/>
                </a:moveTo>
                <a:lnTo>
                  <a:pt x="243" y="80"/>
                </a:lnTo>
                <a:lnTo>
                  <a:pt x="242" y="73"/>
                </a:lnTo>
                <a:lnTo>
                  <a:pt x="242" y="73"/>
                </a:lnTo>
                <a:lnTo>
                  <a:pt x="239" y="74"/>
                </a:lnTo>
                <a:lnTo>
                  <a:pt x="239" y="74"/>
                </a:lnTo>
                <a:lnTo>
                  <a:pt x="239" y="76"/>
                </a:lnTo>
                <a:lnTo>
                  <a:pt x="239" y="76"/>
                </a:lnTo>
                <a:lnTo>
                  <a:pt x="239" y="83"/>
                </a:lnTo>
                <a:lnTo>
                  <a:pt x="239" y="83"/>
                </a:lnTo>
                <a:lnTo>
                  <a:pt x="243" y="80"/>
                </a:lnTo>
                <a:lnTo>
                  <a:pt x="243" y="80"/>
                </a:lnTo>
                <a:close/>
                <a:moveTo>
                  <a:pt x="54" y="295"/>
                </a:moveTo>
                <a:lnTo>
                  <a:pt x="54" y="295"/>
                </a:lnTo>
                <a:lnTo>
                  <a:pt x="54" y="295"/>
                </a:lnTo>
                <a:lnTo>
                  <a:pt x="54" y="295"/>
                </a:lnTo>
                <a:lnTo>
                  <a:pt x="60" y="287"/>
                </a:lnTo>
                <a:lnTo>
                  <a:pt x="60" y="287"/>
                </a:lnTo>
                <a:lnTo>
                  <a:pt x="73" y="263"/>
                </a:lnTo>
                <a:lnTo>
                  <a:pt x="73" y="263"/>
                </a:lnTo>
                <a:lnTo>
                  <a:pt x="73" y="263"/>
                </a:lnTo>
                <a:lnTo>
                  <a:pt x="73" y="263"/>
                </a:lnTo>
                <a:lnTo>
                  <a:pt x="63" y="278"/>
                </a:lnTo>
                <a:lnTo>
                  <a:pt x="54" y="293"/>
                </a:lnTo>
                <a:lnTo>
                  <a:pt x="54" y="293"/>
                </a:lnTo>
                <a:lnTo>
                  <a:pt x="54" y="295"/>
                </a:lnTo>
                <a:lnTo>
                  <a:pt x="54" y="295"/>
                </a:lnTo>
                <a:close/>
                <a:moveTo>
                  <a:pt x="256" y="150"/>
                </a:moveTo>
                <a:lnTo>
                  <a:pt x="256" y="150"/>
                </a:lnTo>
                <a:lnTo>
                  <a:pt x="252" y="150"/>
                </a:lnTo>
                <a:lnTo>
                  <a:pt x="252" y="150"/>
                </a:lnTo>
                <a:lnTo>
                  <a:pt x="252" y="150"/>
                </a:lnTo>
                <a:lnTo>
                  <a:pt x="252" y="150"/>
                </a:lnTo>
                <a:lnTo>
                  <a:pt x="250" y="154"/>
                </a:lnTo>
                <a:lnTo>
                  <a:pt x="250" y="154"/>
                </a:lnTo>
                <a:lnTo>
                  <a:pt x="250" y="158"/>
                </a:lnTo>
                <a:lnTo>
                  <a:pt x="250" y="158"/>
                </a:lnTo>
                <a:lnTo>
                  <a:pt x="252" y="158"/>
                </a:lnTo>
                <a:lnTo>
                  <a:pt x="252" y="158"/>
                </a:lnTo>
                <a:lnTo>
                  <a:pt x="252" y="158"/>
                </a:lnTo>
                <a:lnTo>
                  <a:pt x="252" y="158"/>
                </a:lnTo>
                <a:lnTo>
                  <a:pt x="256" y="152"/>
                </a:lnTo>
                <a:lnTo>
                  <a:pt x="256" y="152"/>
                </a:lnTo>
                <a:lnTo>
                  <a:pt x="256" y="150"/>
                </a:lnTo>
                <a:lnTo>
                  <a:pt x="256" y="150"/>
                </a:lnTo>
                <a:close/>
                <a:moveTo>
                  <a:pt x="195" y="185"/>
                </a:moveTo>
                <a:lnTo>
                  <a:pt x="195" y="185"/>
                </a:lnTo>
                <a:lnTo>
                  <a:pt x="185" y="192"/>
                </a:lnTo>
                <a:lnTo>
                  <a:pt x="185" y="192"/>
                </a:lnTo>
                <a:lnTo>
                  <a:pt x="186" y="198"/>
                </a:lnTo>
                <a:lnTo>
                  <a:pt x="186" y="198"/>
                </a:lnTo>
                <a:lnTo>
                  <a:pt x="188" y="197"/>
                </a:lnTo>
                <a:lnTo>
                  <a:pt x="188" y="194"/>
                </a:lnTo>
                <a:lnTo>
                  <a:pt x="188" y="194"/>
                </a:lnTo>
                <a:lnTo>
                  <a:pt x="189" y="194"/>
                </a:lnTo>
                <a:lnTo>
                  <a:pt x="189" y="194"/>
                </a:lnTo>
                <a:lnTo>
                  <a:pt x="191" y="191"/>
                </a:lnTo>
                <a:lnTo>
                  <a:pt x="191" y="191"/>
                </a:lnTo>
                <a:lnTo>
                  <a:pt x="195" y="187"/>
                </a:lnTo>
                <a:lnTo>
                  <a:pt x="195" y="187"/>
                </a:lnTo>
                <a:lnTo>
                  <a:pt x="195" y="187"/>
                </a:lnTo>
                <a:lnTo>
                  <a:pt x="195" y="185"/>
                </a:lnTo>
                <a:lnTo>
                  <a:pt x="195" y="185"/>
                </a:lnTo>
                <a:close/>
                <a:moveTo>
                  <a:pt x="212" y="270"/>
                </a:moveTo>
                <a:lnTo>
                  <a:pt x="212" y="270"/>
                </a:lnTo>
                <a:lnTo>
                  <a:pt x="218" y="268"/>
                </a:lnTo>
                <a:lnTo>
                  <a:pt x="218" y="268"/>
                </a:lnTo>
                <a:lnTo>
                  <a:pt x="218" y="260"/>
                </a:lnTo>
                <a:lnTo>
                  <a:pt x="218" y="260"/>
                </a:lnTo>
                <a:lnTo>
                  <a:pt x="212" y="266"/>
                </a:lnTo>
                <a:lnTo>
                  <a:pt x="212" y="266"/>
                </a:lnTo>
                <a:lnTo>
                  <a:pt x="212" y="268"/>
                </a:lnTo>
                <a:lnTo>
                  <a:pt x="212" y="268"/>
                </a:lnTo>
                <a:lnTo>
                  <a:pt x="212" y="270"/>
                </a:lnTo>
                <a:lnTo>
                  <a:pt x="212" y="270"/>
                </a:lnTo>
                <a:close/>
                <a:moveTo>
                  <a:pt x="114" y="113"/>
                </a:moveTo>
                <a:lnTo>
                  <a:pt x="114" y="113"/>
                </a:lnTo>
                <a:lnTo>
                  <a:pt x="114" y="113"/>
                </a:lnTo>
                <a:lnTo>
                  <a:pt x="114" y="113"/>
                </a:lnTo>
                <a:lnTo>
                  <a:pt x="114" y="124"/>
                </a:lnTo>
                <a:lnTo>
                  <a:pt x="114" y="124"/>
                </a:lnTo>
                <a:lnTo>
                  <a:pt x="115" y="125"/>
                </a:lnTo>
                <a:lnTo>
                  <a:pt x="115" y="125"/>
                </a:lnTo>
                <a:lnTo>
                  <a:pt x="117" y="113"/>
                </a:lnTo>
                <a:lnTo>
                  <a:pt x="117" y="113"/>
                </a:lnTo>
                <a:lnTo>
                  <a:pt x="114" y="113"/>
                </a:lnTo>
                <a:lnTo>
                  <a:pt x="114" y="113"/>
                </a:lnTo>
                <a:close/>
                <a:moveTo>
                  <a:pt x="229" y="251"/>
                </a:moveTo>
                <a:lnTo>
                  <a:pt x="229" y="251"/>
                </a:lnTo>
                <a:lnTo>
                  <a:pt x="229" y="251"/>
                </a:lnTo>
                <a:lnTo>
                  <a:pt x="229" y="251"/>
                </a:lnTo>
                <a:lnTo>
                  <a:pt x="226" y="253"/>
                </a:lnTo>
                <a:lnTo>
                  <a:pt x="226" y="253"/>
                </a:lnTo>
                <a:lnTo>
                  <a:pt x="225" y="255"/>
                </a:lnTo>
                <a:lnTo>
                  <a:pt x="225" y="255"/>
                </a:lnTo>
                <a:lnTo>
                  <a:pt x="225" y="260"/>
                </a:lnTo>
                <a:lnTo>
                  <a:pt x="225" y="260"/>
                </a:lnTo>
                <a:lnTo>
                  <a:pt x="225" y="263"/>
                </a:lnTo>
                <a:lnTo>
                  <a:pt x="225" y="263"/>
                </a:lnTo>
                <a:lnTo>
                  <a:pt x="228" y="262"/>
                </a:lnTo>
                <a:lnTo>
                  <a:pt x="228" y="260"/>
                </a:lnTo>
                <a:lnTo>
                  <a:pt x="228" y="260"/>
                </a:lnTo>
                <a:lnTo>
                  <a:pt x="229" y="256"/>
                </a:lnTo>
                <a:lnTo>
                  <a:pt x="229" y="256"/>
                </a:lnTo>
                <a:lnTo>
                  <a:pt x="229" y="251"/>
                </a:lnTo>
                <a:lnTo>
                  <a:pt x="229" y="251"/>
                </a:lnTo>
                <a:close/>
                <a:moveTo>
                  <a:pt x="110" y="56"/>
                </a:moveTo>
                <a:lnTo>
                  <a:pt x="110" y="56"/>
                </a:lnTo>
                <a:lnTo>
                  <a:pt x="110" y="54"/>
                </a:lnTo>
                <a:lnTo>
                  <a:pt x="110" y="54"/>
                </a:lnTo>
                <a:lnTo>
                  <a:pt x="108" y="42"/>
                </a:lnTo>
                <a:lnTo>
                  <a:pt x="108" y="42"/>
                </a:lnTo>
                <a:lnTo>
                  <a:pt x="108" y="40"/>
                </a:lnTo>
                <a:lnTo>
                  <a:pt x="107" y="40"/>
                </a:lnTo>
                <a:lnTo>
                  <a:pt x="107" y="40"/>
                </a:lnTo>
                <a:lnTo>
                  <a:pt x="108" y="42"/>
                </a:lnTo>
                <a:lnTo>
                  <a:pt x="108" y="42"/>
                </a:lnTo>
                <a:lnTo>
                  <a:pt x="108" y="43"/>
                </a:lnTo>
                <a:lnTo>
                  <a:pt x="108" y="43"/>
                </a:lnTo>
                <a:lnTo>
                  <a:pt x="108" y="44"/>
                </a:lnTo>
                <a:lnTo>
                  <a:pt x="107" y="46"/>
                </a:lnTo>
                <a:lnTo>
                  <a:pt x="107" y="46"/>
                </a:lnTo>
                <a:lnTo>
                  <a:pt x="105" y="46"/>
                </a:lnTo>
                <a:lnTo>
                  <a:pt x="105" y="46"/>
                </a:lnTo>
                <a:lnTo>
                  <a:pt x="105" y="47"/>
                </a:lnTo>
                <a:lnTo>
                  <a:pt x="105" y="47"/>
                </a:lnTo>
                <a:lnTo>
                  <a:pt x="105" y="50"/>
                </a:lnTo>
                <a:lnTo>
                  <a:pt x="105" y="50"/>
                </a:lnTo>
                <a:lnTo>
                  <a:pt x="110" y="54"/>
                </a:lnTo>
                <a:lnTo>
                  <a:pt x="110" y="54"/>
                </a:lnTo>
                <a:lnTo>
                  <a:pt x="110" y="56"/>
                </a:lnTo>
                <a:lnTo>
                  <a:pt x="110" y="56"/>
                </a:lnTo>
                <a:close/>
                <a:moveTo>
                  <a:pt x="128" y="243"/>
                </a:moveTo>
                <a:lnTo>
                  <a:pt x="128" y="243"/>
                </a:lnTo>
                <a:lnTo>
                  <a:pt x="130" y="231"/>
                </a:lnTo>
                <a:lnTo>
                  <a:pt x="130" y="231"/>
                </a:lnTo>
                <a:lnTo>
                  <a:pt x="127" y="232"/>
                </a:lnTo>
                <a:lnTo>
                  <a:pt x="127" y="232"/>
                </a:lnTo>
                <a:lnTo>
                  <a:pt x="125" y="233"/>
                </a:lnTo>
                <a:lnTo>
                  <a:pt x="125" y="233"/>
                </a:lnTo>
                <a:lnTo>
                  <a:pt x="127" y="236"/>
                </a:lnTo>
                <a:lnTo>
                  <a:pt x="127" y="236"/>
                </a:lnTo>
                <a:lnTo>
                  <a:pt x="127" y="243"/>
                </a:lnTo>
                <a:lnTo>
                  <a:pt x="127" y="243"/>
                </a:lnTo>
                <a:lnTo>
                  <a:pt x="128" y="243"/>
                </a:lnTo>
                <a:lnTo>
                  <a:pt x="128" y="243"/>
                </a:lnTo>
                <a:close/>
                <a:moveTo>
                  <a:pt x="142" y="265"/>
                </a:moveTo>
                <a:lnTo>
                  <a:pt x="142" y="265"/>
                </a:lnTo>
                <a:lnTo>
                  <a:pt x="137" y="275"/>
                </a:lnTo>
                <a:lnTo>
                  <a:pt x="132" y="285"/>
                </a:lnTo>
                <a:lnTo>
                  <a:pt x="132" y="285"/>
                </a:lnTo>
                <a:lnTo>
                  <a:pt x="135" y="280"/>
                </a:lnTo>
                <a:lnTo>
                  <a:pt x="135" y="280"/>
                </a:lnTo>
                <a:lnTo>
                  <a:pt x="142" y="266"/>
                </a:lnTo>
                <a:lnTo>
                  <a:pt x="142" y="266"/>
                </a:lnTo>
                <a:lnTo>
                  <a:pt x="142" y="265"/>
                </a:lnTo>
                <a:lnTo>
                  <a:pt x="142" y="265"/>
                </a:lnTo>
                <a:close/>
                <a:moveTo>
                  <a:pt x="185" y="40"/>
                </a:moveTo>
                <a:lnTo>
                  <a:pt x="185" y="40"/>
                </a:lnTo>
                <a:lnTo>
                  <a:pt x="185" y="40"/>
                </a:lnTo>
                <a:lnTo>
                  <a:pt x="185" y="40"/>
                </a:lnTo>
                <a:lnTo>
                  <a:pt x="184" y="42"/>
                </a:lnTo>
                <a:lnTo>
                  <a:pt x="184" y="42"/>
                </a:lnTo>
                <a:lnTo>
                  <a:pt x="179" y="44"/>
                </a:lnTo>
                <a:lnTo>
                  <a:pt x="179" y="44"/>
                </a:lnTo>
                <a:lnTo>
                  <a:pt x="179" y="46"/>
                </a:lnTo>
                <a:lnTo>
                  <a:pt x="179" y="47"/>
                </a:lnTo>
                <a:lnTo>
                  <a:pt x="179" y="47"/>
                </a:lnTo>
                <a:lnTo>
                  <a:pt x="181" y="49"/>
                </a:lnTo>
                <a:lnTo>
                  <a:pt x="179" y="49"/>
                </a:lnTo>
                <a:lnTo>
                  <a:pt x="179" y="49"/>
                </a:lnTo>
                <a:lnTo>
                  <a:pt x="178" y="50"/>
                </a:lnTo>
                <a:lnTo>
                  <a:pt x="178" y="53"/>
                </a:lnTo>
                <a:lnTo>
                  <a:pt x="178" y="53"/>
                </a:lnTo>
                <a:lnTo>
                  <a:pt x="181" y="53"/>
                </a:lnTo>
                <a:lnTo>
                  <a:pt x="181" y="53"/>
                </a:lnTo>
                <a:lnTo>
                  <a:pt x="181" y="52"/>
                </a:lnTo>
                <a:lnTo>
                  <a:pt x="181" y="52"/>
                </a:lnTo>
                <a:lnTo>
                  <a:pt x="181" y="49"/>
                </a:lnTo>
                <a:lnTo>
                  <a:pt x="181" y="49"/>
                </a:lnTo>
                <a:lnTo>
                  <a:pt x="182" y="47"/>
                </a:lnTo>
                <a:lnTo>
                  <a:pt x="184" y="47"/>
                </a:lnTo>
                <a:lnTo>
                  <a:pt x="184" y="47"/>
                </a:lnTo>
                <a:lnTo>
                  <a:pt x="184" y="49"/>
                </a:lnTo>
                <a:lnTo>
                  <a:pt x="184" y="49"/>
                </a:lnTo>
                <a:lnTo>
                  <a:pt x="185" y="40"/>
                </a:lnTo>
                <a:lnTo>
                  <a:pt x="185" y="40"/>
                </a:lnTo>
                <a:close/>
                <a:moveTo>
                  <a:pt x="235" y="135"/>
                </a:moveTo>
                <a:lnTo>
                  <a:pt x="235" y="135"/>
                </a:lnTo>
                <a:lnTo>
                  <a:pt x="236" y="134"/>
                </a:lnTo>
                <a:lnTo>
                  <a:pt x="236" y="134"/>
                </a:lnTo>
                <a:lnTo>
                  <a:pt x="239" y="134"/>
                </a:lnTo>
                <a:lnTo>
                  <a:pt x="239" y="134"/>
                </a:lnTo>
                <a:lnTo>
                  <a:pt x="243" y="133"/>
                </a:lnTo>
                <a:lnTo>
                  <a:pt x="243" y="133"/>
                </a:lnTo>
                <a:lnTo>
                  <a:pt x="242" y="127"/>
                </a:lnTo>
                <a:lnTo>
                  <a:pt x="242" y="127"/>
                </a:lnTo>
                <a:lnTo>
                  <a:pt x="239" y="128"/>
                </a:lnTo>
                <a:lnTo>
                  <a:pt x="239" y="128"/>
                </a:lnTo>
                <a:lnTo>
                  <a:pt x="238" y="130"/>
                </a:lnTo>
                <a:lnTo>
                  <a:pt x="238" y="130"/>
                </a:lnTo>
                <a:lnTo>
                  <a:pt x="235" y="133"/>
                </a:lnTo>
                <a:lnTo>
                  <a:pt x="235" y="133"/>
                </a:lnTo>
                <a:lnTo>
                  <a:pt x="235" y="135"/>
                </a:lnTo>
                <a:lnTo>
                  <a:pt x="235" y="135"/>
                </a:lnTo>
                <a:close/>
                <a:moveTo>
                  <a:pt x="240" y="150"/>
                </a:moveTo>
                <a:lnTo>
                  <a:pt x="240" y="150"/>
                </a:lnTo>
                <a:lnTo>
                  <a:pt x="239" y="148"/>
                </a:lnTo>
                <a:lnTo>
                  <a:pt x="239" y="147"/>
                </a:lnTo>
                <a:lnTo>
                  <a:pt x="239" y="147"/>
                </a:lnTo>
                <a:lnTo>
                  <a:pt x="240" y="145"/>
                </a:lnTo>
                <a:lnTo>
                  <a:pt x="240" y="145"/>
                </a:lnTo>
                <a:lnTo>
                  <a:pt x="243" y="137"/>
                </a:lnTo>
                <a:lnTo>
                  <a:pt x="243" y="137"/>
                </a:lnTo>
                <a:lnTo>
                  <a:pt x="243" y="135"/>
                </a:lnTo>
                <a:lnTo>
                  <a:pt x="243" y="135"/>
                </a:lnTo>
                <a:lnTo>
                  <a:pt x="240" y="135"/>
                </a:lnTo>
                <a:lnTo>
                  <a:pt x="240" y="135"/>
                </a:lnTo>
                <a:lnTo>
                  <a:pt x="239" y="143"/>
                </a:lnTo>
                <a:lnTo>
                  <a:pt x="236" y="150"/>
                </a:lnTo>
                <a:lnTo>
                  <a:pt x="236" y="150"/>
                </a:lnTo>
                <a:lnTo>
                  <a:pt x="240" y="150"/>
                </a:lnTo>
                <a:lnTo>
                  <a:pt x="240" y="150"/>
                </a:lnTo>
                <a:close/>
                <a:moveTo>
                  <a:pt x="88" y="208"/>
                </a:moveTo>
                <a:lnTo>
                  <a:pt x="88" y="208"/>
                </a:lnTo>
                <a:lnTo>
                  <a:pt x="88" y="206"/>
                </a:lnTo>
                <a:lnTo>
                  <a:pt x="88" y="206"/>
                </a:lnTo>
                <a:lnTo>
                  <a:pt x="76" y="209"/>
                </a:lnTo>
                <a:lnTo>
                  <a:pt x="61" y="214"/>
                </a:lnTo>
                <a:lnTo>
                  <a:pt x="61" y="214"/>
                </a:lnTo>
                <a:lnTo>
                  <a:pt x="76" y="212"/>
                </a:lnTo>
                <a:lnTo>
                  <a:pt x="76" y="212"/>
                </a:lnTo>
                <a:lnTo>
                  <a:pt x="76" y="211"/>
                </a:lnTo>
                <a:lnTo>
                  <a:pt x="77" y="211"/>
                </a:lnTo>
                <a:lnTo>
                  <a:pt x="77" y="211"/>
                </a:lnTo>
                <a:lnTo>
                  <a:pt x="78" y="209"/>
                </a:lnTo>
                <a:lnTo>
                  <a:pt x="78" y="209"/>
                </a:lnTo>
                <a:lnTo>
                  <a:pt x="88" y="208"/>
                </a:lnTo>
                <a:lnTo>
                  <a:pt x="88" y="208"/>
                </a:lnTo>
                <a:close/>
                <a:moveTo>
                  <a:pt x="235" y="117"/>
                </a:moveTo>
                <a:lnTo>
                  <a:pt x="235" y="117"/>
                </a:lnTo>
                <a:lnTo>
                  <a:pt x="235" y="110"/>
                </a:lnTo>
                <a:lnTo>
                  <a:pt x="235" y="110"/>
                </a:lnTo>
                <a:lnTo>
                  <a:pt x="232" y="110"/>
                </a:lnTo>
                <a:lnTo>
                  <a:pt x="232" y="110"/>
                </a:lnTo>
                <a:lnTo>
                  <a:pt x="232" y="111"/>
                </a:lnTo>
                <a:lnTo>
                  <a:pt x="232" y="111"/>
                </a:lnTo>
                <a:lnTo>
                  <a:pt x="230" y="111"/>
                </a:lnTo>
                <a:lnTo>
                  <a:pt x="229" y="111"/>
                </a:lnTo>
                <a:lnTo>
                  <a:pt x="229" y="111"/>
                </a:lnTo>
                <a:lnTo>
                  <a:pt x="230" y="117"/>
                </a:lnTo>
                <a:lnTo>
                  <a:pt x="230" y="117"/>
                </a:lnTo>
                <a:lnTo>
                  <a:pt x="235" y="117"/>
                </a:lnTo>
                <a:lnTo>
                  <a:pt x="235" y="117"/>
                </a:lnTo>
                <a:close/>
                <a:moveTo>
                  <a:pt x="148" y="219"/>
                </a:moveTo>
                <a:lnTo>
                  <a:pt x="148" y="219"/>
                </a:lnTo>
                <a:lnTo>
                  <a:pt x="145" y="222"/>
                </a:lnTo>
                <a:lnTo>
                  <a:pt x="145" y="222"/>
                </a:lnTo>
                <a:lnTo>
                  <a:pt x="145" y="224"/>
                </a:lnTo>
                <a:lnTo>
                  <a:pt x="145" y="224"/>
                </a:lnTo>
                <a:lnTo>
                  <a:pt x="145" y="229"/>
                </a:lnTo>
                <a:lnTo>
                  <a:pt x="145" y="229"/>
                </a:lnTo>
                <a:lnTo>
                  <a:pt x="147" y="233"/>
                </a:lnTo>
                <a:lnTo>
                  <a:pt x="147" y="233"/>
                </a:lnTo>
                <a:lnTo>
                  <a:pt x="148" y="231"/>
                </a:lnTo>
                <a:lnTo>
                  <a:pt x="148" y="231"/>
                </a:lnTo>
                <a:lnTo>
                  <a:pt x="148" y="219"/>
                </a:lnTo>
                <a:lnTo>
                  <a:pt x="148" y="219"/>
                </a:lnTo>
                <a:close/>
                <a:moveTo>
                  <a:pt x="267" y="168"/>
                </a:moveTo>
                <a:lnTo>
                  <a:pt x="267" y="168"/>
                </a:lnTo>
                <a:lnTo>
                  <a:pt x="265" y="175"/>
                </a:lnTo>
                <a:lnTo>
                  <a:pt x="265" y="175"/>
                </a:lnTo>
                <a:lnTo>
                  <a:pt x="267" y="175"/>
                </a:lnTo>
                <a:lnTo>
                  <a:pt x="270" y="174"/>
                </a:lnTo>
                <a:lnTo>
                  <a:pt x="270" y="174"/>
                </a:lnTo>
                <a:lnTo>
                  <a:pt x="272" y="171"/>
                </a:lnTo>
                <a:lnTo>
                  <a:pt x="272" y="171"/>
                </a:lnTo>
                <a:lnTo>
                  <a:pt x="267" y="168"/>
                </a:lnTo>
                <a:lnTo>
                  <a:pt x="267" y="168"/>
                </a:lnTo>
                <a:close/>
                <a:moveTo>
                  <a:pt x="196" y="111"/>
                </a:moveTo>
                <a:lnTo>
                  <a:pt x="196" y="111"/>
                </a:lnTo>
                <a:lnTo>
                  <a:pt x="196" y="113"/>
                </a:lnTo>
                <a:lnTo>
                  <a:pt x="196" y="113"/>
                </a:lnTo>
                <a:lnTo>
                  <a:pt x="199" y="108"/>
                </a:lnTo>
                <a:lnTo>
                  <a:pt x="199" y="108"/>
                </a:lnTo>
                <a:lnTo>
                  <a:pt x="199" y="108"/>
                </a:lnTo>
                <a:lnTo>
                  <a:pt x="199" y="108"/>
                </a:lnTo>
                <a:lnTo>
                  <a:pt x="199" y="100"/>
                </a:lnTo>
                <a:lnTo>
                  <a:pt x="199" y="100"/>
                </a:lnTo>
                <a:lnTo>
                  <a:pt x="199" y="98"/>
                </a:lnTo>
                <a:lnTo>
                  <a:pt x="199" y="98"/>
                </a:lnTo>
                <a:lnTo>
                  <a:pt x="196" y="106"/>
                </a:lnTo>
                <a:lnTo>
                  <a:pt x="196" y="111"/>
                </a:lnTo>
                <a:lnTo>
                  <a:pt x="196" y="111"/>
                </a:lnTo>
                <a:close/>
                <a:moveTo>
                  <a:pt x="212" y="83"/>
                </a:moveTo>
                <a:lnTo>
                  <a:pt x="212" y="83"/>
                </a:lnTo>
                <a:lnTo>
                  <a:pt x="216" y="79"/>
                </a:lnTo>
                <a:lnTo>
                  <a:pt x="216" y="79"/>
                </a:lnTo>
                <a:lnTo>
                  <a:pt x="218" y="79"/>
                </a:lnTo>
                <a:lnTo>
                  <a:pt x="218" y="79"/>
                </a:lnTo>
                <a:lnTo>
                  <a:pt x="218" y="76"/>
                </a:lnTo>
                <a:lnTo>
                  <a:pt x="218" y="76"/>
                </a:lnTo>
                <a:lnTo>
                  <a:pt x="211" y="77"/>
                </a:lnTo>
                <a:lnTo>
                  <a:pt x="211" y="77"/>
                </a:lnTo>
                <a:lnTo>
                  <a:pt x="212" y="83"/>
                </a:lnTo>
                <a:lnTo>
                  <a:pt x="212" y="83"/>
                </a:lnTo>
                <a:close/>
                <a:moveTo>
                  <a:pt x="74" y="160"/>
                </a:moveTo>
                <a:lnTo>
                  <a:pt x="74" y="160"/>
                </a:lnTo>
                <a:lnTo>
                  <a:pt x="76" y="160"/>
                </a:lnTo>
                <a:lnTo>
                  <a:pt x="77" y="160"/>
                </a:lnTo>
                <a:lnTo>
                  <a:pt x="77" y="160"/>
                </a:lnTo>
                <a:lnTo>
                  <a:pt x="86" y="154"/>
                </a:lnTo>
                <a:lnTo>
                  <a:pt x="86" y="154"/>
                </a:lnTo>
                <a:lnTo>
                  <a:pt x="87" y="152"/>
                </a:lnTo>
                <a:lnTo>
                  <a:pt x="87" y="152"/>
                </a:lnTo>
                <a:lnTo>
                  <a:pt x="83" y="152"/>
                </a:lnTo>
                <a:lnTo>
                  <a:pt x="83" y="152"/>
                </a:lnTo>
                <a:lnTo>
                  <a:pt x="81" y="152"/>
                </a:lnTo>
                <a:lnTo>
                  <a:pt x="81" y="152"/>
                </a:lnTo>
                <a:lnTo>
                  <a:pt x="74" y="160"/>
                </a:lnTo>
                <a:lnTo>
                  <a:pt x="74" y="160"/>
                </a:lnTo>
                <a:close/>
                <a:moveTo>
                  <a:pt x="149" y="121"/>
                </a:moveTo>
                <a:lnTo>
                  <a:pt x="149" y="121"/>
                </a:lnTo>
                <a:lnTo>
                  <a:pt x="149" y="121"/>
                </a:lnTo>
                <a:lnTo>
                  <a:pt x="149" y="121"/>
                </a:lnTo>
                <a:lnTo>
                  <a:pt x="157" y="118"/>
                </a:lnTo>
                <a:lnTo>
                  <a:pt x="157" y="118"/>
                </a:lnTo>
                <a:lnTo>
                  <a:pt x="157" y="117"/>
                </a:lnTo>
                <a:lnTo>
                  <a:pt x="157" y="117"/>
                </a:lnTo>
                <a:lnTo>
                  <a:pt x="157" y="116"/>
                </a:lnTo>
                <a:lnTo>
                  <a:pt x="157" y="116"/>
                </a:lnTo>
                <a:lnTo>
                  <a:pt x="149" y="117"/>
                </a:lnTo>
                <a:lnTo>
                  <a:pt x="149" y="117"/>
                </a:lnTo>
                <a:lnTo>
                  <a:pt x="149" y="121"/>
                </a:lnTo>
                <a:lnTo>
                  <a:pt x="149" y="121"/>
                </a:lnTo>
                <a:close/>
                <a:moveTo>
                  <a:pt x="78" y="171"/>
                </a:moveTo>
                <a:lnTo>
                  <a:pt x="78" y="171"/>
                </a:lnTo>
                <a:lnTo>
                  <a:pt x="81" y="167"/>
                </a:lnTo>
                <a:lnTo>
                  <a:pt x="81" y="167"/>
                </a:lnTo>
                <a:lnTo>
                  <a:pt x="76" y="165"/>
                </a:lnTo>
                <a:lnTo>
                  <a:pt x="76" y="165"/>
                </a:lnTo>
                <a:lnTo>
                  <a:pt x="76" y="165"/>
                </a:lnTo>
                <a:lnTo>
                  <a:pt x="76" y="165"/>
                </a:lnTo>
                <a:lnTo>
                  <a:pt x="73" y="167"/>
                </a:lnTo>
                <a:lnTo>
                  <a:pt x="73" y="167"/>
                </a:lnTo>
                <a:lnTo>
                  <a:pt x="78" y="171"/>
                </a:lnTo>
                <a:lnTo>
                  <a:pt x="78" y="171"/>
                </a:lnTo>
                <a:close/>
                <a:moveTo>
                  <a:pt x="189" y="143"/>
                </a:moveTo>
                <a:lnTo>
                  <a:pt x="189" y="143"/>
                </a:lnTo>
                <a:lnTo>
                  <a:pt x="189" y="143"/>
                </a:lnTo>
                <a:lnTo>
                  <a:pt x="189" y="143"/>
                </a:lnTo>
                <a:lnTo>
                  <a:pt x="198" y="138"/>
                </a:lnTo>
                <a:lnTo>
                  <a:pt x="198" y="138"/>
                </a:lnTo>
                <a:lnTo>
                  <a:pt x="196" y="134"/>
                </a:lnTo>
                <a:lnTo>
                  <a:pt x="196" y="134"/>
                </a:lnTo>
                <a:lnTo>
                  <a:pt x="189" y="143"/>
                </a:lnTo>
                <a:lnTo>
                  <a:pt x="189" y="143"/>
                </a:lnTo>
                <a:close/>
                <a:moveTo>
                  <a:pt x="199" y="236"/>
                </a:moveTo>
                <a:lnTo>
                  <a:pt x="199" y="236"/>
                </a:lnTo>
                <a:lnTo>
                  <a:pt x="202" y="235"/>
                </a:lnTo>
                <a:lnTo>
                  <a:pt x="202" y="235"/>
                </a:lnTo>
                <a:lnTo>
                  <a:pt x="203" y="233"/>
                </a:lnTo>
                <a:lnTo>
                  <a:pt x="203" y="233"/>
                </a:lnTo>
                <a:lnTo>
                  <a:pt x="206" y="228"/>
                </a:lnTo>
                <a:lnTo>
                  <a:pt x="206" y="228"/>
                </a:lnTo>
                <a:lnTo>
                  <a:pt x="198" y="235"/>
                </a:lnTo>
                <a:lnTo>
                  <a:pt x="198" y="235"/>
                </a:lnTo>
                <a:lnTo>
                  <a:pt x="199" y="236"/>
                </a:lnTo>
                <a:lnTo>
                  <a:pt x="199" y="236"/>
                </a:lnTo>
                <a:close/>
                <a:moveTo>
                  <a:pt x="185" y="206"/>
                </a:moveTo>
                <a:lnTo>
                  <a:pt x="185" y="206"/>
                </a:lnTo>
                <a:lnTo>
                  <a:pt x="184" y="204"/>
                </a:lnTo>
                <a:lnTo>
                  <a:pt x="184" y="204"/>
                </a:lnTo>
                <a:lnTo>
                  <a:pt x="184" y="204"/>
                </a:lnTo>
                <a:lnTo>
                  <a:pt x="184" y="204"/>
                </a:lnTo>
                <a:lnTo>
                  <a:pt x="175" y="211"/>
                </a:lnTo>
                <a:lnTo>
                  <a:pt x="175" y="211"/>
                </a:lnTo>
                <a:lnTo>
                  <a:pt x="175" y="212"/>
                </a:lnTo>
                <a:lnTo>
                  <a:pt x="175" y="214"/>
                </a:lnTo>
                <a:lnTo>
                  <a:pt x="175" y="214"/>
                </a:lnTo>
                <a:lnTo>
                  <a:pt x="185" y="206"/>
                </a:lnTo>
                <a:lnTo>
                  <a:pt x="185" y="206"/>
                </a:lnTo>
                <a:close/>
                <a:moveTo>
                  <a:pt x="120" y="118"/>
                </a:moveTo>
                <a:lnTo>
                  <a:pt x="120" y="118"/>
                </a:lnTo>
                <a:lnTo>
                  <a:pt x="120" y="118"/>
                </a:lnTo>
                <a:lnTo>
                  <a:pt x="120" y="118"/>
                </a:lnTo>
                <a:lnTo>
                  <a:pt x="120" y="118"/>
                </a:lnTo>
                <a:lnTo>
                  <a:pt x="120" y="118"/>
                </a:lnTo>
                <a:lnTo>
                  <a:pt x="118" y="128"/>
                </a:lnTo>
                <a:lnTo>
                  <a:pt x="118" y="128"/>
                </a:lnTo>
                <a:lnTo>
                  <a:pt x="118" y="130"/>
                </a:lnTo>
                <a:lnTo>
                  <a:pt x="118" y="130"/>
                </a:lnTo>
                <a:lnTo>
                  <a:pt x="120" y="133"/>
                </a:lnTo>
                <a:lnTo>
                  <a:pt x="120" y="133"/>
                </a:lnTo>
                <a:lnTo>
                  <a:pt x="121" y="133"/>
                </a:lnTo>
                <a:lnTo>
                  <a:pt x="121" y="133"/>
                </a:lnTo>
                <a:lnTo>
                  <a:pt x="120" y="118"/>
                </a:lnTo>
                <a:lnTo>
                  <a:pt x="120" y="118"/>
                </a:lnTo>
                <a:close/>
                <a:moveTo>
                  <a:pt x="165" y="199"/>
                </a:moveTo>
                <a:lnTo>
                  <a:pt x="165" y="199"/>
                </a:lnTo>
                <a:lnTo>
                  <a:pt x="169" y="195"/>
                </a:lnTo>
                <a:lnTo>
                  <a:pt x="169" y="195"/>
                </a:lnTo>
                <a:lnTo>
                  <a:pt x="169" y="189"/>
                </a:lnTo>
                <a:lnTo>
                  <a:pt x="169" y="189"/>
                </a:lnTo>
                <a:lnTo>
                  <a:pt x="164" y="194"/>
                </a:lnTo>
                <a:lnTo>
                  <a:pt x="164" y="194"/>
                </a:lnTo>
                <a:lnTo>
                  <a:pt x="165" y="199"/>
                </a:lnTo>
                <a:lnTo>
                  <a:pt x="165" y="199"/>
                </a:lnTo>
                <a:close/>
                <a:moveTo>
                  <a:pt x="211" y="263"/>
                </a:moveTo>
                <a:lnTo>
                  <a:pt x="211" y="263"/>
                </a:lnTo>
                <a:lnTo>
                  <a:pt x="212" y="263"/>
                </a:lnTo>
                <a:lnTo>
                  <a:pt x="212" y="263"/>
                </a:lnTo>
                <a:lnTo>
                  <a:pt x="218" y="258"/>
                </a:lnTo>
                <a:lnTo>
                  <a:pt x="218" y="258"/>
                </a:lnTo>
                <a:lnTo>
                  <a:pt x="218" y="256"/>
                </a:lnTo>
                <a:lnTo>
                  <a:pt x="218" y="255"/>
                </a:lnTo>
                <a:lnTo>
                  <a:pt x="218" y="255"/>
                </a:lnTo>
                <a:lnTo>
                  <a:pt x="211" y="259"/>
                </a:lnTo>
                <a:lnTo>
                  <a:pt x="211" y="259"/>
                </a:lnTo>
                <a:lnTo>
                  <a:pt x="211" y="263"/>
                </a:lnTo>
                <a:lnTo>
                  <a:pt x="211" y="263"/>
                </a:lnTo>
                <a:close/>
                <a:moveTo>
                  <a:pt x="228" y="145"/>
                </a:moveTo>
                <a:lnTo>
                  <a:pt x="228" y="145"/>
                </a:lnTo>
                <a:lnTo>
                  <a:pt x="229" y="145"/>
                </a:lnTo>
                <a:lnTo>
                  <a:pt x="229" y="145"/>
                </a:lnTo>
                <a:lnTo>
                  <a:pt x="229" y="145"/>
                </a:lnTo>
                <a:lnTo>
                  <a:pt x="229" y="145"/>
                </a:lnTo>
                <a:lnTo>
                  <a:pt x="233" y="144"/>
                </a:lnTo>
                <a:lnTo>
                  <a:pt x="233" y="144"/>
                </a:lnTo>
                <a:lnTo>
                  <a:pt x="236" y="143"/>
                </a:lnTo>
                <a:lnTo>
                  <a:pt x="238" y="141"/>
                </a:lnTo>
                <a:lnTo>
                  <a:pt x="238" y="141"/>
                </a:lnTo>
                <a:lnTo>
                  <a:pt x="238" y="140"/>
                </a:lnTo>
                <a:lnTo>
                  <a:pt x="238" y="140"/>
                </a:lnTo>
                <a:lnTo>
                  <a:pt x="238" y="137"/>
                </a:lnTo>
                <a:lnTo>
                  <a:pt x="238" y="137"/>
                </a:lnTo>
                <a:lnTo>
                  <a:pt x="235" y="138"/>
                </a:lnTo>
                <a:lnTo>
                  <a:pt x="235" y="140"/>
                </a:lnTo>
                <a:lnTo>
                  <a:pt x="235" y="140"/>
                </a:lnTo>
                <a:lnTo>
                  <a:pt x="235" y="141"/>
                </a:lnTo>
                <a:lnTo>
                  <a:pt x="235" y="141"/>
                </a:lnTo>
                <a:lnTo>
                  <a:pt x="233" y="143"/>
                </a:lnTo>
                <a:lnTo>
                  <a:pt x="232" y="143"/>
                </a:lnTo>
                <a:lnTo>
                  <a:pt x="232" y="143"/>
                </a:lnTo>
                <a:lnTo>
                  <a:pt x="232" y="143"/>
                </a:lnTo>
                <a:lnTo>
                  <a:pt x="232" y="143"/>
                </a:lnTo>
                <a:lnTo>
                  <a:pt x="228" y="145"/>
                </a:lnTo>
                <a:lnTo>
                  <a:pt x="228" y="145"/>
                </a:lnTo>
                <a:close/>
                <a:moveTo>
                  <a:pt x="218" y="270"/>
                </a:moveTo>
                <a:lnTo>
                  <a:pt x="218" y="270"/>
                </a:lnTo>
                <a:lnTo>
                  <a:pt x="213" y="273"/>
                </a:lnTo>
                <a:lnTo>
                  <a:pt x="213" y="273"/>
                </a:lnTo>
                <a:lnTo>
                  <a:pt x="213" y="276"/>
                </a:lnTo>
                <a:lnTo>
                  <a:pt x="213" y="276"/>
                </a:lnTo>
                <a:lnTo>
                  <a:pt x="215" y="279"/>
                </a:lnTo>
                <a:lnTo>
                  <a:pt x="215" y="279"/>
                </a:lnTo>
                <a:lnTo>
                  <a:pt x="218" y="276"/>
                </a:lnTo>
                <a:lnTo>
                  <a:pt x="218" y="276"/>
                </a:lnTo>
                <a:lnTo>
                  <a:pt x="218" y="275"/>
                </a:lnTo>
                <a:lnTo>
                  <a:pt x="218" y="275"/>
                </a:lnTo>
                <a:lnTo>
                  <a:pt x="218" y="270"/>
                </a:lnTo>
                <a:lnTo>
                  <a:pt x="218" y="270"/>
                </a:lnTo>
                <a:close/>
                <a:moveTo>
                  <a:pt x="138" y="171"/>
                </a:moveTo>
                <a:lnTo>
                  <a:pt x="138" y="171"/>
                </a:lnTo>
                <a:lnTo>
                  <a:pt x="140" y="171"/>
                </a:lnTo>
                <a:lnTo>
                  <a:pt x="140" y="171"/>
                </a:lnTo>
                <a:lnTo>
                  <a:pt x="144" y="171"/>
                </a:lnTo>
                <a:lnTo>
                  <a:pt x="144" y="171"/>
                </a:lnTo>
                <a:lnTo>
                  <a:pt x="141" y="164"/>
                </a:lnTo>
                <a:lnTo>
                  <a:pt x="141" y="164"/>
                </a:lnTo>
                <a:lnTo>
                  <a:pt x="138" y="167"/>
                </a:lnTo>
                <a:lnTo>
                  <a:pt x="138" y="171"/>
                </a:lnTo>
                <a:lnTo>
                  <a:pt x="138" y="171"/>
                </a:lnTo>
                <a:close/>
                <a:moveTo>
                  <a:pt x="263" y="54"/>
                </a:moveTo>
                <a:lnTo>
                  <a:pt x="263" y="54"/>
                </a:lnTo>
                <a:lnTo>
                  <a:pt x="266" y="54"/>
                </a:lnTo>
                <a:lnTo>
                  <a:pt x="266" y="54"/>
                </a:lnTo>
                <a:lnTo>
                  <a:pt x="266" y="53"/>
                </a:lnTo>
                <a:lnTo>
                  <a:pt x="266" y="53"/>
                </a:lnTo>
                <a:lnTo>
                  <a:pt x="267" y="47"/>
                </a:lnTo>
                <a:lnTo>
                  <a:pt x="267" y="47"/>
                </a:lnTo>
                <a:lnTo>
                  <a:pt x="262" y="49"/>
                </a:lnTo>
                <a:lnTo>
                  <a:pt x="262" y="49"/>
                </a:lnTo>
                <a:lnTo>
                  <a:pt x="263" y="54"/>
                </a:lnTo>
                <a:lnTo>
                  <a:pt x="263" y="54"/>
                </a:lnTo>
                <a:close/>
                <a:moveTo>
                  <a:pt x="191" y="216"/>
                </a:moveTo>
                <a:lnTo>
                  <a:pt x="191" y="216"/>
                </a:lnTo>
                <a:lnTo>
                  <a:pt x="198" y="211"/>
                </a:lnTo>
                <a:lnTo>
                  <a:pt x="198" y="211"/>
                </a:lnTo>
                <a:lnTo>
                  <a:pt x="198" y="211"/>
                </a:lnTo>
                <a:lnTo>
                  <a:pt x="198" y="211"/>
                </a:lnTo>
                <a:lnTo>
                  <a:pt x="198" y="206"/>
                </a:lnTo>
                <a:lnTo>
                  <a:pt x="198" y="206"/>
                </a:lnTo>
                <a:lnTo>
                  <a:pt x="196" y="208"/>
                </a:lnTo>
                <a:lnTo>
                  <a:pt x="196" y="208"/>
                </a:lnTo>
                <a:lnTo>
                  <a:pt x="191" y="214"/>
                </a:lnTo>
                <a:lnTo>
                  <a:pt x="191" y="214"/>
                </a:lnTo>
                <a:lnTo>
                  <a:pt x="191" y="215"/>
                </a:lnTo>
                <a:lnTo>
                  <a:pt x="191" y="216"/>
                </a:lnTo>
                <a:lnTo>
                  <a:pt x="191" y="216"/>
                </a:lnTo>
                <a:close/>
                <a:moveTo>
                  <a:pt x="144" y="94"/>
                </a:moveTo>
                <a:lnTo>
                  <a:pt x="144" y="94"/>
                </a:lnTo>
                <a:lnTo>
                  <a:pt x="142" y="94"/>
                </a:lnTo>
                <a:lnTo>
                  <a:pt x="142" y="94"/>
                </a:lnTo>
                <a:lnTo>
                  <a:pt x="141" y="94"/>
                </a:lnTo>
                <a:lnTo>
                  <a:pt x="141" y="94"/>
                </a:lnTo>
                <a:lnTo>
                  <a:pt x="137" y="98"/>
                </a:lnTo>
                <a:lnTo>
                  <a:pt x="137" y="98"/>
                </a:lnTo>
                <a:lnTo>
                  <a:pt x="137" y="98"/>
                </a:lnTo>
                <a:lnTo>
                  <a:pt x="137" y="98"/>
                </a:lnTo>
                <a:lnTo>
                  <a:pt x="137" y="101"/>
                </a:lnTo>
                <a:lnTo>
                  <a:pt x="137" y="101"/>
                </a:lnTo>
                <a:lnTo>
                  <a:pt x="141" y="98"/>
                </a:lnTo>
                <a:lnTo>
                  <a:pt x="141" y="98"/>
                </a:lnTo>
                <a:lnTo>
                  <a:pt x="142" y="98"/>
                </a:lnTo>
                <a:lnTo>
                  <a:pt x="142" y="98"/>
                </a:lnTo>
                <a:lnTo>
                  <a:pt x="144" y="94"/>
                </a:lnTo>
                <a:lnTo>
                  <a:pt x="144" y="94"/>
                </a:lnTo>
                <a:close/>
                <a:moveTo>
                  <a:pt x="189" y="211"/>
                </a:moveTo>
                <a:lnTo>
                  <a:pt x="189" y="211"/>
                </a:lnTo>
                <a:lnTo>
                  <a:pt x="191" y="211"/>
                </a:lnTo>
                <a:lnTo>
                  <a:pt x="191" y="211"/>
                </a:lnTo>
                <a:lnTo>
                  <a:pt x="196" y="204"/>
                </a:lnTo>
                <a:lnTo>
                  <a:pt x="196" y="204"/>
                </a:lnTo>
                <a:lnTo>
                  <a:pt x="198" y="204"/>
                </a:lnTo>
                <a:lnTo>
                  <a:pt x="196" y="202"/>
                </a:lnTo>
                <a:lnTo>
                  <a:pt x="196" y="202"/>
                </a:lnTo>
                <a:lnTo>
                  <a:pt x="189" y="206"/>
                </a:lnTo>
                <a:lnTo>
                  <a:pt x="189" y="206"/>
                </a:lnTo>
                <a:lnTo>
                  <a:pt x="189" y="209"/>
                </a:lnTo>
                <a:lnTo>
                  <a:pt x="189" y="209"/>
                </a:lnTo>
                <a:lnTo>
                  <a:pt x="189" y="211"/>
                </a:lnTo>
                <a:lnTo>
                  <a:pt x="189" y="211"/>
                </a:lnTo>
                <a:close/>
                <a:moveTo>
                  <a:pt x="280" y="155"/>
                </a:moveTo>
                <a:lnTo>
                  <a:pt x="280" y="155"/>
                </a:lnTo>
                <a:lnTo>
                  <a:pt x="280" y="152"/>
                </a:lnTo>
                <a:lnTo>
                  <a:pt x="280" y="152"/>
                </a:lnTo>
                <a:lnTo>
                  <a:pt x="282" y="150"/>
                </a:lnTo>
                <a:lnTo>
                  <a:pt x="280" y="148"/>
                </a:lnTo>
                <a:lnTo>
                  <a:pt x="280" y="148"/>
                </a:lnTo>
                <a:lnTo>
                  <a:pt x="279" y="147"/>
                </a:lnTo>
                <a:lnTo>
                  <a:pt x="279" y="147"/>
                </a:lnTo>
                <a:lnTo>
                  <a:pt x="277" y="154"/>
                </a:lnTo>
                <a:lnTo>
                  <a:pt x="277" y="154"/>
                </a:lnTo>
                <a:lnTo>
                  <a:pt x="280" y="155"/>
                </a:lnTo>
                <a:lnTo>
                  <a:pt x="280" y="155"/>
                </a:lnTo>
                <a:close/>
                <a:moveTo>
                  <a:pt x="182" y="185"/>
                </a:moveTo>
                <a:lnTo>
                  <a:pt x="182" y="185"/>
                </a:lnTo>
                <a:lnTo>
                  <a:pt x="174" y="188"/>
                </a:lnTo>
                <a:lnTo>
                  <a:pt x="174" y="188"/>
                </a:lnTo>
                <a:lnTo>
                  <a:pt x="172" y="192"/>
                </a:lnTo>
                <a:lnTo>
                  <a:pt x="172" y="192"/>
                </a:lnTo>
                <a:lnTo>
                  <a:pt x="172" y="192"/>
                </a:lnTo>
                <a:lnTo>
                  <a:pt x="172" y="192"/>
                </a:lnTo>
                <a:lnTo>
                  <a:pt x="176" y="191"/>
                </a:lnTo>
                <a:lnTo>
                  <a:pt x="176" y="191"/>
                </a:lnTo>
                <a:lnTo>
                  <a:pt x="179" y="188"/>
                </a:lnTo>
                <a:lnTo>
                  <a:pt x="179" y="188"/>
                </a:lnTo>
                <a:lnTo>
                  <a:pt x="184" y="187"/>
                </a:lnTo>
                <a:lnTo>
                  <a:pt x="184" y="187"/>
                </a:lnTo>
                <a:lnTo>
                  <a:pt x="182" y="185"/>
                </a:lnTo>
                <a:lnTo>
                  <a:pt x="182" y="185"/>
                </a:lnTo>
                <a:close/>
                <a:moveTo>
                  <a:pt x="124" y="245"/>
                </a:moveTo>
                <a:lnTo>
                  <a:pt x="124" y="245"/>
                </a:lnTo>
                <a:lnTo>
                  <a:pt x="122" y="235"/>
                </a:lnTo>
                <a:lnTo>
                  <a:pt x="122" y="235"/>
                </a:lnTo>
                <a:lnTo>
                  <a:pt x="121" y="236"/>
                </a:lnTo>
                <a:lnTo>
                  <a:pt x="121" y="236"/>
                </a:lnTo>
                <a:lnTo>
                  <a:pt x="121" y="245"/>
                </a:lnTo>
                <a:lnTo>
                  <a:pt x="121" y="245"/>
                </a:lnTo>
                <a:lnTo>
                  <a:pt x="121" y="246"/>
                </a:lnTo>
                <a:lnTo>
                  <a:pt x="121" y="246"/>
                </a:lnTo>
                <a:lnTo>
                  <a:pt x="124" y="245"/>
                </a:lnTo>
                <a:lnTo>
                  <a:pt x="124" y="245"/>
                </a:lnTo>
                <a:close/>
                <a:moveTo>
                  <a:pt x="249" y="188"/>
                </a:moveTo>
                <a:lnTo>
                  <a:pt x="249" y="188"/>
                </a:lnTo>
                <a:lnTo>
                  <a:pt x="239" y="197"/>
                </a:lnTo>
                <a:lnTo>
                  <a:pt x="239" y="197"/>
                </a:lnTo>
                <a:lnTo>
                  <a:pt x="242" y="198"/>
                </a:lnTo>
                <a:lnTo>
                  <a:pt x="242" y="198"/>
                </a:lnTo>
                <a:lnTo>
                  <a:pt x="249" y="188"/>
                </a:lnTo>
                <a:lnTo>
                  <a:pt x="249" y="188"/>
                </a:lnTo>
                <a:close/>
                <a:moveTo>
                  <a:pt x="121" y="172"/>
                </a:moveTo>
                <a:lnTo>
                  <a:pt x="121" y="172"/>
                </a:lnTo>
                <a:lnTo>
                  <a:pt x="122" y="174"/>
                </a:lnTo>
                <a:lnTo>
                  <a:pt x="124" y="177"/>
                </a:lnTo>
                <a:lnTo>
                  <a:pt x="124" y="177"/>
                </a:lnTo>
                <a:lnTo>
                  <a:pt x="125" y="174"/>
                </a:lnTo>
                <a:lnTo>
                  <a:pt x="125" y="174"/>
                </a:lnTo>
                <a:lnTo>
                  <a:pt x="124" y="168"/>
                </a:lnTo>
                <a:lnTo>
                  <a:pt x="124" y="168"/>
                </a:lnTo>
                <a:lnTo>
                  <a:pt x="121" y="170"/>
                </a:lnTo>
                <a:lnTo>
                  <a:pt x="120" y="172"/>
                </a:lnTo>
                <a:lnTo>
                  <a:pt x="120" y="172"/>
                </a:lnTo>
                <a:lnTo>
                  <a:pt x="121" y="172"/>
                </a:lnTo>
                <a:lnTo>
                  <a:pt x="121" y="172"/>
                </a:lnTo>
                <a:close/>
                <a:moveTo>
                  <a:pt x="121" y="188"/>
                </a:moveTo>
                <a:lnTo>
                  <a:pt x="121" y="188"/>
                </a:lnTo>
                <a:lnTo>
                  <a:pt x="120" y="188"/>
                </a:lnTo>
                <a:lnTo>
                  <a:pt x="120" y="188"/>
                </a:lnTo>
                <a:lnTo>
                  <a:pt x="114" y="209"/>
                </a:lnTo>
                <a:lnTo>
                  <a:pt x="114" y="209"/>
                </a:lnTo>
                <a:lnTo>
                  <a:pt x="118" y="204"/>
                </a:lnTo>
                <a:lnTo>
                  <a:pt x="118" y="204"/>
                </a:lnTo>
                <a:lnTo>
                  <a:pt x="120" y="199"/>
                </a:lnTo>
                <a:lnTo>
                  <a:pt x="120" y="199"/>
                </a:lnTo>
                <a:lnTo>
                  <a:pt x="121" y="191"/>
                </a:lnTo>
                <a:lnTo>
                  <a:pt x="121" y="191"/>
                </a:lnTo>
                <a:lnTo>
                  <a:pt x="121" y="188"/>
                </a:lnTo>
                <a:lnTo>
                  <a:pt x="121" y="188"/>
                </a:lnTo>
                <a:close/>
                <a:moveTo>
                  <a:pt x="215" y="305"/>
                </a:moveTo>
                <a:lnTo>
                  <a:pt x="215" y="305"/>
                </a:lnTo>
                <a:lnTo>
                  <a:pt x="216" y="310"/>
                </a:lnTo>
                <a:lnTo>
                  <a:pt x="216" y="310"/>
                </a:lnTo>
                <a:lnTo>
                  <a:pt x="221" y="307"/>
                </a:lnTo>
                <a:lnTo>
                  <a:pt x="221" y="307"/>
                </a:lnTo>
                <a:lnTo>
                  <a:pt x="221" y="306"/>
                </a:lnTo>
                <a:lnTo>
                  <a:pt x="221" y="306"/>
                </a:lnTo>
                <a:lnTo>
                  <a:pt x="219" y="303"/>
                </a:lnTo>
                <a:lnTo>
                  <a:pt x="219" y="303"/>
                </a:lnTo>
                <a:lnTo>
                  <a:pt x="215" y="305"/>
                </a:lnTo>
                <a:lnTo>
                  <a:pt x="215" y="305"/>
                </a:lnTo>
                <a:close/>
                <a:moveTo>
                  <a:pt x="294" y="100"/>
                </a:moveTo>
                <a:lnTo>
                  <a:pt x="294" y="100"/>
                </a:lnTo>
                <a:lnTo>
                  <a:pt x="280" y="98"/>
                </a:lnTo>
                <a:lnTo>
                  <a:pt x="280" y="98"/>
                </a:lnTo>
                <a:lnTo>
                  <a:pt x="270" y="98"/>
                </a:lnTo>
                <a:lnTo>
                  <a:pt x="270" y="98"/>
                </a:lnTo>
                <a:lnTo>
                  <a:pt x="269" y="98"/>
                </a:lnTo>
                <a:lnTo>
                  <a:pt x="269" y="98"/>
                </a:lnTo>
                <a:lnTo>
                  <a:pt x="270" y="100"/>
                </a:lnTo>
                <a:lnTo>
                  <a:pt x="270" y="100"/>
                </a:lnTo>
                <a:lnTo>
                  <a:pt x="270" y="100"/>
                </a:lnTo>
                <a:lnTo>
                  <a:pt x="270" y="100"/>
                </a:lnTo>
                <a:lnTo>
                  <a:pt x="282" y="100"/>
                </a:lnTo>
                <a:lnTo>
                  <a:pt x="293" y="101"/>
                </a:lnTo>
                <a:lnTo>
                  <a:pt x="293" y="101"/>
                </a:lnTo>
                <a:lnTo>
                  <a:pt x="293" y="101"/>
                </a:lnTo>
                <a:lnTo>
                  <a:pt x="294" y="100"/>
                </a:lnTo>
                <a:lnTo>
                  <a:pt x="294" y="100"/>
                </a:lnTo>
                <a:close/>
                <a:moveTo>
                  <a:pt x="164" y="201"/>
                </a:moveTo>
                <a:lnTo>
                  <a:pt x="164" y="201"/>
                </a:lnTo>
                <a:lnTo>
                  <a:pt x="161" y="194"/>
                </a:lnTo>
                <a:lnTo>
                  <a:pt x="161" y="194"/>
                </a:lnTo>
                <a:lnTo>
                  <a:pt x="161" y="194"/>
                </a:lnTo>
                <a:lnTo>
                  <a:pt x="161" y="194"/>
                </a:lnTo>
                <a:lnTo>
                  <a:pt x="159" y="206"/>
                </a:lnTo>
                <a:lnTo>
                  <a:pt x="159" y="206"/>
                </a:lnTo>
                <a:lnTo>
                  <a:pt x="159" y="206"/>
                </a:lnTo>
                <a:lnTo>
                  <a:pt x="159" y="206"/>
                </a:lnTo>
                <a:lnTo>
                  <a:pt x="164" y="201"/>
                </a:lnTo>
                <a:lnTo>
                  <a:pt x="164" y="201"/>
                </a:lnTo>
                <a:close/>
                <a:moveTo>
                  <a:pt x="215" y="125"/>
                </a:moveTo>
                <a:lnTo>
                  <a:pt x="215" y="125"/>
                </a:lnTo>
                <a:lnTo>
                  <a:pt x="212" y="130"/>
                </a:lnTo>
                <a:lnTo>
                  <a:pt x="211" y="133"/>
                </a:lnTo>
                <a:lnTo>
                  <a:pt x="211" y="135"/>
                </a:lnTo>
                <a:lnTo>
                  <a:pt x="211" y="135"/>
                </a:lnTo>
                <a:lnTo>
                  <a:pt x="215" y="131"/>
                </a:lnTo>
                <a:lnTo>
                  <a:pt x="215" y="131"/>
                </a:lnTo>
                <a:lnTo>
                  <a:pt x="216" y="131"/>
                </a:lnTo>
                <a:lnTo>
                  <a:pt x="216" y="131"/>
                </a:lnTo>
                <a:lnTo>
                  <a:pt x="215" y="125"/>
                </a:lnTo>
                <a:lnTo>
                  <a:pt x="215" y="125"/>
                </a:lnTo>
                <a:close/>
                <a:moveTo>
                  <a:pt x="270" y="57"/>
                </a:moveTo>
                <a:lnTo>
                  <a:pt x="270" y="57"/>
                </a:lnTo>
                <a:lnTo>
                  <a:pt x="269" y="57"/>
                </a:lnTo>
                <a:lnTo>
                  <a:pt x="269" y="59"/>
                </a:lnTo>
                <a:lnTo>
                  <a:pt x="269" y="59"/>
                </a:lnTo>
                <a:lnTo>
                  <a:pt x="267" y="66"/>
                </a:lnTo>
                <a:lnTo>
                  <a:pt x="267" y="66"/>
                </a:lnTo>
                <a:lnTo>
                  <a:pt x="267" y="67"/>
                </a:lnTo>
                <a:lnTo>
                  <a:pt x="267" y="67"/>
                </a:lnTo>
                <a:lnTo>
                  <a:pt x="272" y="63"/>
                </a:lnTo>
                <a:lnTo>
                  <a:pt x="272" y="63"/>
                </a:lnTo>
                <a:lnTo>
                  <a:pt x="272" y="63"/>
                </a:lnTo>
                <a:lnTo>
                  <a:pt x="272" y="63"/>
                </a:lnTo>
                <a:lnTo>
                  <a:pt x="270" y="57"/>
                </a:lnTo>
                <a:lnTo>
                  <a:pt x="270" y="57"/>
                </a:lnTo>
                <a:close/>
                <a:moveTo>
                  <a:pt x="110" y="208"/>
                </a:moveTo>
                <a:lnTo>
                  <a:pt x="110" y="208"/>
                </a:lnTo>
                <a:lnTo>
                  <a:pt x="114" y="199"/>
                </a:lnTo>
                <a:lnTo>
                  <a:pt x="114" y="199"/>
                </a:lnTo>
                <a:lnTo>
                  <a:pt x="111" y="198"/>
                </a:lnTo>
                <a:lnTo>
                  <a:pt x="111" y="198"/>
                </a:lnTo>
                <a:lnTo>
                  <a:pt x="108" y="208"/>
                </a:lnTo>
                <a:lnTo>
                  <a:pt x="108" y="208"/>
                </a:lnTo>
                <a:lnTo>
                  <a:pt x="110" y="208"/>
                </a:lnTo>
                <a:lnTo>
                  <a:pt x="110" y="208"/>
                </a:lnTo>
                <a:close/>
                <a:moveTo>
                  <a:pt x="219" y="225"/>
                </a:moveTo>
                <a:lnTo>
                  <a:pt x="219" y="225"/>
                </a:lnTo>
                <a:lnTo>
                  <a:pt x="216" y="218"/>
                </a:lnTo>
                <a:lnTo>
                  <a:pt x="216" y="218"/>
                </a:lnTo>
                <a:lnTo>
                  <a:pt x="215" y="221"/>
                </a:lnTo>
                <a:lnTo>
                  <a:pt x="215" y="221"/>
                </a:lnTo>
                <a:lnTo>
                  <a:pt x="215" y="221"/>
                </a:lnTo>
                <a:lnTo>
                  <a:pt x="215" y="221"/>
                </a:lnTo>
                <a:lnTo>
                  <a:pt x="215" y="226"/>
                </a:lnTo>
                <a:lnTo>
                  <a:pt x="215" y="226"/>
                </a:lnTo>
                <a:lnTo>
                  <a:pt x="219" y="225"/>
                </a:lnTo>
                <a:lnTo>
                  <a:pt x="219" y="225"/>
                </a:lnTo>
                <a:close/>
                <a:moveTo>
                  <a:pt x="222" y="208"/>
                </a:moveTo>
                <a:lnTo>
                  <a:pt x="222" y="208"/>
                </a:lnTo>
                <a:lnTo>
                  <a:pt x="219" y="202"/>
                </a:lnTo>
                <a:lnTo>
                  <a:pt x="219" y="202"/>
                </a:lnTo>
                <a:lnTo>
                  <a:pt x="218" y="204"/>
                </a:lnTo>
                <a:lnTo>
                  <a:pt x="218" y="204"/>
                </a:lnTo>
                <a:lnTo>
                  <a:pt x="218" y="204"/>
                </a:lnTo>
                <a:lnTo>
                  <a:pt x="218" y="204"/>
                </a:lnTo>
                <a:lnTo>
                  <a:pt x="219" y="211"/>
                </a:lnTo>
                <a:lnTo>
                  <a:pt x="219" y="211"/>
                </a:lnTo>
                <a:lnTo>
                  <a:pt x="222" y="208"/>
                </a:lnTo>
                <a:lnTo>
                  <a:pt x="222" y="208"/>
                </a:lnTo>
                <a:close/>
                <a:moveTo>
                  <a:pt x="120" y="67"/>
                </a:moveTo>
                <a:lnTo>
                  <a:pt x="120" y="67"/>
                </a:lnTo>
                <a:lnTo>
                  <a:pt x="120" y="67"/>
                </a:lnTo>
                <a:lnTo>
                  <a:pt x="120" y="67"/>
                </a:lnTo>
                <a:lnTo>
                  <a:pt x="120" y="57"/>
                </a:lnTo>
                <a:lnTo>
                  <a:pt x="120" y="57"/>
                </a:lnTo>
                <a:lnTo>
                  <a:pt x="115" y="56"/>
                </a:lnTo>
                <a:lnTo>
                  <a:pt x="115" y="56"/>
                </a:lnTo>
                <a:lnTo>
                  <a:pt x="114" y="59"/>
                </a:lnTo>
                <a:lnTo>
                  <a:pt x="115" y="62"/>
                </a:lnTo>
                <a:lnTo>
                  <a:pt x="115" y="62"/>
                </a:lnTo>
                <a:lnTo>
                  <a:pt x="115" y="60"/>
                </a:lnTo>
                <a:lnTo>
                  <a:pt x="115" y="60"/>
                </a:lnTo>
                <a:lnTo>
                  <a:pt x="117" y="60"/>
                </a:lnTo>
                <a:lnTo>
                  <a:pt x="117" y="60"/>
                </a:lnTo>
                <a:lnTo>
                  <a:pt x="118" y="60"/>
                </a:lnTo>
                <a:lnTo>
                  <a:pt x="118" y="60"/>
                </a:lnTo>
                <a:lnTo>
                  <a:pt x="118" y="63"/>
                </a:lnTo>
                <a:lnTo>
                  <a:pt x="118" y="63"/>
                </a:lnTo>
                <a:lnTo>
                  <a:pt x="117" y="64"/>
                </a:lnTo>
                <a:lnTo>
                  <a:pt x="117" y="64"/>
                </a:lnTo>
                <a:lnTo>
                  <a:pt x="120" y="67"/>
                </a:lnTo>
                <a:lnTo>
                  <a:pt x="120" y="67"/>
                </a:lnTo>
                <a:close/>
                <a:moveTo>
                  <a:pt x="267" y="120"/>
                </a:moveTo>
                <a:lnTo>
                  <a:pt x="267" y="120"/>
                </a:lnTo>
                <a:lnTo>
                  <a:pt x="267" y="128"/>
                </a:lnTo>
                <a:lnTo>
                  <a:pt x="267" y="128"/>
                </a:lnTo>
                <a:lnTo>
                  <a:pt x="270" y="128"/>
                </a:lnTo>
                <a:lnTo>
                  <a:pt x="272" y="127"/>
                </a:lnTo>
                <a:lnTo>
                  <a:pt x="272" y="127"/>
                </a:lnTo>
                <a:lnTo>
                  <a:pt x="267" y="120"/>
                </a:lnTo>
                <a:lnTo>
                  <a:pt x="267" y="120"/>
                </a:lnTo>
                <a:close/>
                <a:moveTo>
                  <a:pt x="134" y="111"/>
                </a:moveTo>
                <a:lnTo>
                  <a:pt x="134" y="111"/>
                </a:lnTo>
                <a:lnTo>
                  <a:pt x="134" y="106"/>
                </a:lnTo>
                <a:lnTo>
                  <a:pt x="134" y="106"/>
                </a:lnTo>
                <a:lnTo>
                  <a:pt x="131" y="107"/>
                </a:lnTo>
                <a:lnTo>
                  <a:pt x="130" y="110"/>
                </a:lnTo>
                <a:lnTo>
                  <a:pt x="130" y="110"/>
                </a:lnTo>
                <a:lnTo>
                  <a:pt x="130" y="111"/>
                </a:lnTo>
                <a:lnTo>
                  <a:pt x="130" y="111"/>
                </a:lnTo>
                <a:lnTo>
                  <a:pt x="130" y="111"/>
                </a:lnTo>
                <a:lnTo>
                  <a:pt x="130" y="111"/>
                </a:lnTo>
                <a:lnTo>
                  <a:pt x="131" y="114"/>
                </a:lnTo>
                <a:lnTo>
                  <a:pt x="131" y="114"/>
                </a:lnTo>
                <a:lnTo>
                  <a:pt x="132" y="113"/>
                </a:lnTo>
                <a:lnTo>
                  <a:pt x="132" y="113"/>
                </a:lnTo>
                <a:lnTo>
                  <a:pt x="134" y="111"/>
                </a:lnTo>
                <a:lnTo>
                  <a:pt x="134" y="111"/>
                </a:lnTo>
                <a:close/>
                <a:moveTo>
                  <a:pt x="260" y="74"/>
                </a:moveTo>
                <a:lnTo>
                  <a:pt x="260" y="74"/>
                </a:lnTo>
                <a:lnTo>
                  <a:pt x="260" y="74"/>
                </a:lnTo>
                <a:lnTo>
                  <a:pt x="260" y="74"/>
                </a:lnTo>
                <a:lnTo>
                  <a:pt x="263" y="71"/>
                </a:lnTo>
                <a:lnTo>
                  <a:pt x="263" y="71"/>
                </a:lnTo>
                <a:lnTo>
                  <a:pt x="263" y="70"/>
                </a:lnTo>
                <a:lnTo>
                  <a:pt x="263" y="70"/>
                </a:lnTo>
                <a:lnTo>
                  <a:pt x="262" y="66"/>
                </a:lnTo>
                <a:lnTo>
                  <a:pt x="262" y="66"/>
                </a:lnTo>
                <a:lnTo>
                  <a:pt x="262" y="62"/>
                </a:lnTo>
                <a:lnTo>
                  <a:pt x="262" y="62"/>
                </a:lnTo>
                <a:lnTo>
                  <a:pt x="260" y="62"/>
                </a:lnTo>
                <a:lnTo>
                  <a:pt x="260" y="63"/>
                </a:lnTo>
                <a:lnTo>
                  <a:pt x="260" y="63"/>
                </a:lnTo>
                <a:lnTo>
                  <a:pt x="260" y="73"/>
                </a:lnTo>
                <a:lnTo>
                  <a:pt x="260" y="73"/>
                </a:lnTo>
                <a:lnTo>
                  <a:pt x="260" y="74"/>
                </a:lnTo>
                <a:lnTo>
                  <a:pt x="260" y="74"/>
                </a:lnTo>
                <a:close/>
                <a:moveTo>
                  <a:pt x="253" y="53"/>
                </a:moveTo>
                <a:lnTo>
                  <a:pt x="253" y="53"/>
                </a:lnTo>
                <a:lnTo>
                  <a:pt x="255" y="57"/>
                </a:lnTo>
                <a:lnTo>
                  <a:pt x="255" y="57"/>
                </a:lnTo>
                <a:lnTo>
                  <a:pt x="257" y="57"/>
                </a:lnTo>
                <a:lnTo>
                  <a:pt x="257" y="57"/>
                </a:lnTo>
                <a:lnTo>
                  <a:pt x="259" y="50"/>
                </a:lnTo>
                <a:lnTo>
                  <a:pt x="259" y="50"/>
                </a:lnTo>
                <a:lnTo>
                  <a:pt x="253" y="53"/>
                </a:lnTo>
                <a:lnTo>
                  <a:pt x="253" y="53"/>
                </a:lnTo>
                <a:close/>
                <a:moveTo>
                  <a:pt x="175" y="98"/>
                </a:moveTo>
                <a:lnTo>
                  <a:pt x="175" y="98"/>
                </a:lnTo>
                <a:lnTo>
                  <a:pt x="175" y="98"/>
                </a:lnTo>
                <a:lnTo>
                  <a:pt x="175" y="98"/>
                </a:lnTo>
                <a:lnTo>
                  <a:pt x="175" y="94"/>
                </a:lnTo>
                <a:lnTo>
                  <a:pt x="175" y="94"/>
                </a:lnTo>
                <a:lnTo>
                  <a:pt x="172" y="93"/>
                </a:lnTo>
                <a:lnTo>
                  <a:pt x="172" y="93"/>
                </a:lnTo>
                <a:lnTo>
                  <a:pt x="171" y="93"/>
                </a:lnTo>
                <a:lnTo>
                  <a:pt x="171" y="93"/>
                </a:lnTo>
                <a:lnTo>
                  <a:pt x="169" y="94"/>
                </a:lnTo>
                <a:lnTo>
                  <a:pt x="169" y="94"/>
                </a:lnTo>
                <a:lnTo>
                  <a:pt x="168" y="98"/>
                </a:lnTo>
                <a:lnTo>
                  <a:pt x="168" y="98"/>
                </a:lnTo>
                <a:lnTo>
                  <a:pt x="172" y="97"/>
                </a:lnTo>
                <a:lnTo>
                  <a:pt x="172" y="97"/>
                </a:lnTo>
                <a:lnTo>
                  <a:pt x="174" y="97"/>
                </a:lnTo>
                <a:lnTo>
                  <a:pt x="175" y="97"/>
                </a:lnTo>
                <a:lnTo>
                  <a:pt x="175" y="97"/>
                </a:lnTo>
                <a:lnTo>
                  <a:pt x="175" y="98"/>
                </a:lnTo>
                <a:lnTo>
                  <a:pt x="175" y="98"/>
                </a:lnTo>
                <a:close/>
                <a:moveTo>
                  <a:pt x="115" y="252"/>
                </a:moveTo>
                <a:lnTo>
                  <a:pt x="115" y="252"/>
                </a:lnTo>
                <a:lnTo>
                  <a:pt x="111" y="253"/>
                </a:lnTo>
                <a:lnTo>
                  <a:pt x="111" y="253"/>
                </a:lnTo>
                <a:lnTo>
                  <a:pt x="110" y="253"/>
                </a:lnTo>
                <a:lnTo>
                  <a:pt x="110" y="253"/>
                </a:lnTo>
                <a:lnTo>
                  <a:pt x="110" y="258"/>
                </a:lnTo>
                <a:lnTo>
                  <a:pt x="110" y="258"/>
                </a:lnTo>
                <a:lnTo>
                  <a:pt x="115" y="255"/>
                </a:lnTo>
                <a:lnTo>
                  <a:pt x="115" y="255"/>
                </a:lnTo>
                <a:lnTo>
                  <a:pt x="115" y="252"/>
                </a:lnTo>
                <a:lnTo>
                  <a:pt x="115" y="252"/>
                </a:lnTo>
                <a:close/>
                <a:moveTo>
                  <a:pt x="157" y="199"/>
                </a:moveTo>
                <a:lnTo>
                  <a:pt x="157" y="199"/>
                </a:lnTo>
                <a:lnTo>
                  <a:pt x="154" y="205"/>
                </a:lnTo>
                <a:lnTo>
                  <a:pt x="154" y="205"/>
                </a:lnTo>
                <a:lnTo>
                  <a:pt x="151" y="209"/>
                </a:lnTo>
                <a:lnTo>
                  <a:pt x="151" y="209"/>
                </a:lnTo>
                <a:lnTo>
                  <a:pt x="151" y="212"/>
                </a:lnTo>
                <a:lnTo>
                  <a:pt x="152" y="215"/>
                </a:lnTo>
                <a:lnTo>
                  <a:pt x="152" y="215"/>
                </a:lnTo>
                <a:lnTo>
                  <a:pt x="157" y="199"/>
                </a:lnTo>
                <a:lnTo>
                  <a:pt x="157" y="199"/>
                </a:lnTo>
                <a:close/>
                <a:moveTo>
                  <a:pt x="225" y="96"/>
                </a:moveTo>
                <a:lnTo>
                  <a:pt x="225" y="96"/>
                </a:lnTo>
                <a:lnTo>
                  <a:pt x="223" y="91"/>
                </a:lnTo>
                <a:lnTo>
                  <a:pt x="223" y="91"/>
                </a:lnTo>
                <a:lnTo>
                  <a:pt x="219" y="93"/>
                </a:lnTo>
                <a:lnTo>
                  <a:pt x="219" y="93"/>
                </a:lnTo>
                <a:lnTo>
                  <a:pt x="219" y="98"/>
                </a:lnTo>
                <a:lnTo>
                  <a:pt x="219" y="98"/>
                </a:lnTo>
                <a:lnTo>
                  <a:pt x="225" y="96"/>
                </a:lnTo>
                <a:lnTo>
                  <a:pt x="225" y="96"/>
                </a:lnTo>
                <a:close/>
                <a:moveTo>
                  <a:pt x="174" y="134"/>
                </a:moveTo>
                <a:lnTo>
                  <a:pt x="174" y="134"/>
                </a:lnTo>
                <a:lnTo>
                  <a:pt x="174" y="134"/>
                </a:lnTo>
                <a:lnTo>
                  <a:pt x="174" y="134"/>
                </a:lnTo>
                <a:lnTo>
                  <a:pt x="165" y="138"/>
                </a:lnTo>
                <a:lnTo>
                  <a:pt x="165" y="138"/>
                </a:lnTo>
                <a:lnTo>
                  <a:pt x="167" y="143"/>
                </a:lnTo>
                <a:lnTo>
                  <a:pt x="167" y="143"/>
                </a:lnTo>
                <a:lnTo>
                  <a:pt x="168" y="140"/>
                </a:lnTo>
                <a:lnTo>
                  <a:pt x="171" y="138"/>
                </a:lnTo>
                <a:lnTo>
                  <a:pt x="171" y="138"/>
                </a:lnTo>
                <a:lnTo>
                  <a:pt x="174" y="134"/>
                </a:lnTo>
                <a:lnTo>
                  <a:pt x="174" y="134"/>
                </a:lnTo>
                <a:close/>
                <a:moveTo>
                  <a:pt x="137" y="59"/>
                </a:moveTo>
                <a:lnTo>
                  <a:pt x="137" y="59"/>
                </a:lnTo>
                <a:lnTo>
                  <a:pt x="131" y="57"/>
                </a:lnTo>
                <a:lnTo>
                  <a:pt x="131" y="57"/>
                </a:lnTo>
                <a:lnTo>
                  <a:pt x="131" y="59"/>
                </a:lnTo>
                <a:lnTo>
                  <a:pt x="131" y="60"/>
                </a:lnTo>
                <a:lnTo>
                  <a:pt x="135" y="63"/>
                </a:lnTo>
                <a:lnTo>
                  <a:pt x="135" y="63"/>
                </a:lnTo>
                <a:lnTo>
                  <a:pt x="137" y="59"/>
                </a:lnTo>
                <a:lnTo>
                  <a:pt x="137" y="59"/>
                </a:lnTo>
                <a:close/>
                <a:moveTo>
                  <a:pt x="114" y="242"/>
                </a:moveTo>
                <a:lnTo>
                  <a:pt x="114" y="242"/>
                </a:lnTo>
                <a:lnTo>
                  <a:pt x="113" y="242"/>
                </a:lnTo>
                <a:lnTo>
                  <a:pt x="113" y="242"/>
                </a:lnTo>
                <a:lnTo>
                  <a:pt x="111" y="245"/>
                </a:lnTo>
                <a:lnTo>
                  <a:pt x="111" y="245"/>
                </a:lnTo>
                <a:lnTo>
                  <a:pt x="111" y="248"/>
                </a:lnTo>
                <a:lnTo>
                  <a:pt x="111" y="248"/>
                </a:lnTo>
                <a:lnTo>
                  <a:pt x="111" y="251"/>
                </a:lnTo>
                <a:lnTo>
                  <a:pt x="111" y="251"/>
                </a:lnTo>
                <a:lnTo>
                  <a:pt x="114" y="249"/>
                </a:lnTo>
                <a:lnTo>
                  <a:pt x="114" y="249"/>
                </a:lnTo>
                <a:lnTo>
                  <a:pt x="114" y="242"/>
                </a:lnTo>
                <a:lnTo>
                  <a:pt x="114" y="242"/>
                </a:lnTo>
                <a:close/>
                <a:moveTo>
                  <a:pt x="64" y="155"/>
                </a:moveTo>
                <a:lnTo>
                  <a:pt x="64" y="155"/>
                </a:lnTo>
                <a:lnTo>
                  <a:pt x="66" y="157"/>
                </a:lnTo>
                <a:lnTo>
                  <a:pt x="66" y="157"/>
                </a:lnTo>
                <a:lnTo>
                  <a:pt x="66" y="157"/>
                </a:lnTo>
                <a:lnTo>
                  <a:pt x="67" y="155"/>
                </a:lnTo>
                <a:lnTo>
                  <a:pt x="67" y="155"/>
                </a:lnTo>
                <a:lnTo>
                  <a:pt x="71" y="152"/>
                </a:lnTo>
                <a:lnTo>
                  <a:pt x="71" y="152"/>
                </a:lnTo>
                <a:lnTo>
                  <a:pt x="73" y="151"/>
                </a:lnTo>
                <a:lnTo>
                  <a:pt x="73" y="151"/>
                </a:lnTo>
                <a:lnTo>
                  <a:pt x="68" y="151"/>
                </a:lnTo>
                <a:lnTo>
                  <a:pt x="68" y="151"/>
                </a:lnTo>
                <a:lnTo>
                  <a:pt x="68" y="151"/>
                </a:lnTo>
                <a:lnTo>
                  <a:pt x="68" y="151"/>
                </a:lnTo>
                <a:lnTo>
                  <a:pt x="64" y="155"/>
                </a:lnTo>
                <a:lnTo>
                  <a:pt x="64" y="155"/>
                </a:lnTo>
                <a:close/>
                <a:moveTo>
                  <a:pt x="90" y="36"/>
                </a:moveTo>
                <a:lnTo>
                  <a:pt x="90" y="36"/>
                </a:lnTo>
                <a:lnTo>
                  <a:pt x="87" y="36"/>
                </a:lnTo>
                <a:lnTo>
                  <a:pt x="87" y="35"/>
                </a:lnTo>
                <a:lnTo>
                  <a:pt x="87" y="35"/>
                </a:lnTo>
                <a:lnTo>
                  <a:pt x="87" y="30"/>
                </a:lnTo>
                <a:lnTo>
                  <a:pt x="87" y="30"/>
                </a:lnTo>
                <a:lnTo>
                  <a:pt x="86" y="29"/>
                </a:lnTo>
                <a:lnTo>
                  <a:pt x="86" y="29"/>
                </a:lnTo>
                <a:lnTo>
                  <a:pt x="84" y="30"/>
                </a:lnTo>
                <a:lnTo>
                  <a:pt x="84" y="30"/>
                </a:lnTo>
                <a:lnTo>
                  <a:pt x="91" y="46"/>
                </a:lnTo>
                <a:lnTo>
                  <a:pt x="91" y="46"/>
                </a:lnTo>
                <a:lnTo>
                  <a:pt x="90" y="36"/>
                </a:lnTo>
                <a:lnTo>
                  <a:pt x="90" y="36"/>
                </a:lnTo>
                <a:close/>
                <a:moveTo>
                  <a:pt x="262" y="167"/>
                </a:moveTo>
                <a:lnTo>
                  <a:pt x="262" y="167"/>
                </a:lnTo>
                <a:lnTo>
                  <a:pt x="259" y="168"/>
                </a:lnTo>
                <a:lnTo>
                  <a:pt x="259" y="168"/>
                </a:lnTo>
                <a:lnTo>
                  <a:pt x="259" y="170"/>
                </a:lnTo>
                <a:lnTo>
                  <a:pt x="259" y="170"/>
                </a:lnTo>
                <a:lnTo>
                  <a:pt x="260" y="177"/>
                </a:lnTo>
                <a:lnTo>
                  <a:pt x="260" y="177"/>
                </a:lnTo>
                <a:lnTo>
                  <a:pt x="262" y="177"/>
                </a:lnTo>
                <a:lnTo>
                  <a:pt x="262" y="177"/>
                </a:lnTo>
                <a:lnTo>
                  <a:pt x="263" y="167"/>
                </a:lnTo>
                <a:lnTo>
                  <a:pt x="263" y="167"/>
                </a:lnTo>
                <a:lnTo>
                  <a:pt x="262" y="167"/>
                </a:lnTo>
                <a:lnTo>
                  <a:pt x="262" y="167"/>
                </a:lnTo>
                <a:close/>
                <a:moveTo>
                  <a:pt x="284" y="42"/>
                </a:moveTo>
                <a:lnTo>
                  <a:pt x="284" y="42"/>
                </a:lnTo>
                <a:lnTo>
                  <a:pt x="280" y="42"/>
                </a:lnTo>
                <a:lnTo>
                  <a:pt x="280" y="42"/>
                </a:lnTo>
                <a:lnTo>
                  <a:pt x="282" y="52"/>
                </a:lnTo>
                <a:lnTo>
                  <a:pt x="282" y="52"/>
                </a:lnTo>
                <a:lnTo>
                  <a:pt x="282" y="52"/>
                </a:lnTo>
                <a:lnTo>
                  <a:pt x="282" y="52"/>
                </a:lnTo>
                <a:lnTo>
                  <a:pt x="284" y="42"/>
                </a:lnTo>
                <a:lnTo>
                  <a:pt x="284" y="42"/>
                </a:lnTo>
                <a:close/>
                <a:moveTo>
                  <a:pt x="71" y="279"/>
                </a:moveTo>
                <a:lnTo>
                  <a:pt x="71" y="279"/>
                </a:lnTo>
                <a:lnTo>
                  <a:pt x="73" y="278"/>
                </a:lnTo>
                <a:lnTo>
                  <a:pt x="73" y="278"/>
                </a:lnTo>
                <a:lnTo>
                  <a:pt x="81" y="266"/>
                </a:lnTo>
                <a:lnTo>
                  <a:pt x="81" y="266"/>
                </a:lnTo>
                <a:lnTo>
                  <a:pt x="81" y="265"/>
                </a:lnTo>
                <a:lnTo>
                  <a:pt x="81" y="262"/>
                </a:lnTo>
                <a:lnTo>
                  <a:pt x="81" y="262"/>
                </a:lnTo>
                <a:lnTo>
                  <a:pt x="71" y="279"/>
                </a:lnTo>
                <a:lnTo>
                  <a:pt x="71" y="279"/>
                </a:lnTo>
                <a:close/>
                <a:moveTo>
                  <a:pt x="290" y="171"/>
                </a:moveTo>
                <a:lnTo>
                  <a:pt x="290" y="171"/>
                </a:lnTo>
                <a:lnTo>
                  <a:pt x="287" y="170"/>
                </a:lnTo>
                <a:lnTo>
                  <a:pt x="287" y="170"/>
                </a:lnTo>
                <a:lnTo>
                  <a:pt x="284" y="175"/>
                </a:lnTo>
                <a:lnTo>
                  <a:pt x="284" y="175"/>
                </a:lnTo>
                <a:lnTo>
                  <a:pt x="290" y="175"/>
                </a:lnTo>
                <a:lnTo>
                  <a:pt x="290" y="175"/>
                </a:lnTo>
                <a:lnTo>
                  <a:pt x="290" y="171"/>
                </a:lnTo>
                <a:lnTo>
                  <a:pt x="290" y="171"/>
                </a:lnTo>
                <a:close/>
                <a:moveTo>
                  <a:pt x="195" y="170"/>
                </a:moveTo>
                <a:lnTo>
                  <a:pt x="195" y="170"/>
                </a:lnTo>
                <a:lnTo>
                  <a:pt x="195" y="171"/>
                </a:lnTo>
                <a:lnTo>
                  <a:pt x="195" y="171"/>
                </a:lnTo>
                <a:lnTo>
                  <a:pt x="201" y="168"/>
                </a:lnTo>
                <a:lnTo>
                  <a:pt x="201" y="168"/>
                </a:lnTo>
                <a:lnTo>
                  <a:pt x="201" y="168"/>
                </a:lnTo>
                <a:lnTo>
                  <a:pt x="201" y="168"/>
                </a:lnTo>
                <a:lnTo>
                  <a:pt x="202" y="164"/>
                </a:lnTo>
                <a:lnTo>
                  <a:pt x="202" y="164"/>
                </a:lnTo>
                <a:lnTo>
                  <a:pt x="195" y="170"/>
                </a:lnTo>
                <a:lnTo>
                  <a:pt x="195" y="170"/>
                </a:lnTo>
                <a:close/>
                <a:moveTo>
                  <a:pt x="202" y="221"/>
                </a:moveTo>
                <a:lnTo>
                  <a:pt x="202" y="221"/>
                </a:lnTo>
                <a:lnTo>
                  <a:pt x="206" y="218"/>
                </a:lnTo>
                <a:lnTo>
                  <a:pt x="206" y="218"/>
                </a:lnTo>
                <a:lnTo>
                  <a:pt x="206" y="212"/>
                </a:lnTo>
                <a:lnTo>
                  <a:pt x="206" y="212"/>
                </a:lnTo>
                <a:lnTo>
                  <a:pt x="202" y="216"/>
                </a:lnTo>
                <a:lnTo>
                  <a:pt x="202" y="216"/>
                </a:lnTo>
                <a:lnTo>
                  <a:pt x="202" y="218"/>
                </a:lnTo>
                <a:lnTo>
                  <a:pt x="202" y="218"/>
                </a:lnTo>
                <a:lnTo>
                  <a:pt x="202" y="221"/>
                </a:lnTo>
                <a:lnTo>
                  <a:pt x="202" y="221"/>
                </a:lnTo>
                <a:close/>
                <a:moveTo>
                  <a:pt x="108" y="150"/>
                </a:moveTo>
                <a:lnTo>
                  <a:pt x="108" y="150"/>
                </a:lnTo>
                <a:lnTo>
                  <a:pt x="108" y="148"/>
                </a:lnTo>
                <a:lnTo>
                  <a:pt x="108" y="148"/>
                </a:lnTo>
                <a:lnTo>
                  <a:pt x="101" y="150"/>
                </a:lnTo>
                <a:lnTo>
                  <a:pt x="101" y="150"/>
                </a:lnTo>
                <a:lnTo>
                  <a:pt x="100" y="150"/>
                </a:lnTo>
                <a:lnTo>
                  <a:pt x="100" y="150"/>
                </a:lnTo>
                <a:lnTo>
                  <a:pt x="98" y="151"/>
                </a:lnTo>
                <a:lnTo>
                  <a:pt x="98" y="151"/>
                </a:lnTo>
                <a:lnTo>
                  <a:pt x="104" y="152"/>
                </a:lnTo>
                <a:lnTo>
                  <a:pt x="104" y="152"/>
                </a:lnTo>
                <a:lnTo>
                  <a:pt x="104" y="152"/>
                </a:lnTo>
                <a:lnTo>
                  <a:pt x="104" y="152"/>
                </a:lnTo>
                <a:lnTo>
                  <a:pt x="108" y="150"/>
                </a:lnTo>
                <a:lnTo>
                  <a:pt x="108" y="150"/>
                </a:lnTo>
                <a:close/>
                <a:moveTo>
                  <a:pt x="233" y="84"/>
                </a:moveTo>
                <a:lnTo>
                  <a:pt x="233" y="84"/>
                </a:lnTo>
                <a:lnTo>
                  <a:pt x="236" y="83"/>
                </a:lnTo>
                <a:lnTo>
                  <a:pt x="236" y="83"/>
                </a:lnTo>
                <a:lnTo>
                  <a:pt x="236" y="80"/>
                </a:lnTo>
                <a:lnTo>
                  <a:pt x="236" y="80"/>
                </a:lnTo>
                <a:lnTo>
                  <a:pt x="236" y="77"/>
                </a:lnTo>
                <a:lnTo>
                  <a:pt x="236" y="77"/>
                </a:lnTo>
                <a:lnTo>
                  <a:pt x="232" y="80"/>
                </a:lnTo>
                <a:lnTo>
                  <a:pt x="232" y="80"/>
                </a:lnTo>
                <a:lnTo>
                  <a:pt x="233" y="84"/>
                </a:lnTo>
                <a:lnTo>
                  <a:pt x="233" y="84"/>
                </a:lnTo>
                <a:close/>
                <a:moveTo>
                  <a:pt x="189" y="81"/>
                </a:moveTo>
                <a:lnTo>
                  <a:pt x="189" y="81"/>
                </a:lnTo>
                <a:lnTo>
                  <a:pt x="192" y="81"/>
                </a:lnTo>
                <a:lnTo>
                  <a:pt x="192" y="81"/>
                </a:lnTo>
                <a:lnTo>
                  <a:pt x="195" y="74"/>
                </a:lnTo>
                <a:lnTo>
                  <a:pt x="195" y="74"/>
                </a:lnTo>
                <a:lnTo>
                  <a:pt x="191" y="77"/>
                </a:lnTo>
                <a:lnTo>
                  <a:pt x="189" y="81"/>
                </a:lnTo>
                <a:lnTo>
                  <a:pt x="189" y="81"/>
                </a:lnTo>
                <a:close/>
                <a:moveTo>
                  <a:pt x="159" y="216"/>
                </a:moveTo>
                <a:lnTo>
                  <a:pt x="159" y="216"/>
                </a:lnTo>
                <a:lnTo>
                  <a:pt x="161" y="216"/>
                </a:lnTo>
                <a:lnTo>
                  <a:pt x="161" y="216"/>
                </a:lnTo>
                <a:lnTo>
                  <a:pt x="165" y="205"/>
                </a:lnTo>
                <a:lnTo>
                  <a:pt x="165" y="205"/>
                </a:lnTo>
                <a:lnTo>
                  <a:pt x="165" y="205"/>
                </a:lnTo>
                <a:lnTo>
                  <a:pt x="165" y="205"/>
                </a:lnTo>
                <a:lnTo>
                  <a:pt x="162" y="208"/>
                </a:lnTo>
                <a:lnTo>
                  <a:pt x="162" y="208"/>
                </a:lnTo>
                <a:lnTo>
                  <a:pt x="159" y="212"/>
                </a:lnTo>
                <a:lnTo>
                  <a:pt x="159" y="212"/>
                </a:lnTo>
                <a:lnTo>
                  <a:pt x="159" y="212"/>
                </a:lnTo>
                <a:lnTo>
                  <a:pt x="159" y="212"/>
                </a:lnTo>
                <a:lnTo>
                  <a:pt x="159" y="216"/>
                </a:lnTo>
                <a:lnTo>
                  <a:pt x="159" y="216"/>
                </a:lnTo>
                <a:close/>
                <a:moveTo>
                  <a:pt x="218" y="130"/>
                </a:moveTo>
                <a:lnTo>
                  <a:pt x="218" y="130"/>
                </a:lnTo>
                <a:lnTo>
                  <a:pt x="221" y="127"/>
                </a:lnTo>
                <a:lnTo>
                  <a:pt x="221" y="127"/>
                </a:lnTo>
                <a:lnTo>
                  <a:pt x="221" y="127"/>
                </a:lnTo>
                <a:lnTo>
                  <a:pt x="221" y="127"/>
                </a:lnTo>
                <a:lnTo>
                  <a:pt x="222" y="121"/>
                </a:lnTo>
                <a:lnTo>
                  <a:pt x="222" y="121"/>
                </a:lnTo>
                <a:lnTo>
                  <a:pt x="218" y="123"/>
                </a:lnTo>
                <a:lnTo>
                  <a:pt x="218" y="123"/>
                </a:lnTo>
                <a:lnTo>
                  <a:pt x="218" y="130"/>
                </a:lnTo>
                <a:lnTo>
                  <a:pt x="218" y="130"/>
                </a:lnTo>
                <a:close/>
                <a:moveTo>
                  <a:pt x="120" y="39"/>
                </a:moveTo>
                <a:lnTo>
                  <a:pt x="120" y="39"/>
                </a:lnTo>
                <a:lnTo>
                  <a:pt x="121" y="43"/>
                </a:lnTo>
                <a:lnTo>
                  <a:pt x="121" y="43"/>
                </a:lnTo>
                <a:lnTo>
                  <a:pt x="121" y="44"/>
                </a:lnTo>
                <a:lnTo>
                  <a:pt x="121" y="44"/>
                </a:lnTo>
                <a:lnTo>
                  <a:pt x="125" y="46"/>
                </a:lnTo>
                <a:lnTo>
                  <a:pt x="125" y="46"/>
                </a:lnTo>
                <a:lnTo>
                  <a:pt x="127" y="44"/>
                </a:lnTo>
                <a:lnTo>
                  <a:pt x="127" y="44"/>
                </a:lnTo>
                <a:lnTo>
                  <a:pt x="124" y="43"/>
                </a:lnTo>
                <a:lnTo>
                  <a:pt x="124" y="43"/>
                </a:lnTo>
                <a:lnTo>
                  <a:pt x="124" y="42"/>
                </a:lnTo>
                <a:lnTo>
                  <a:pt x="124" y="40"/>
                </a:lnTo>
                <a:lnTo>
                  <a:pt x="124" y="40"/>
                </a:lnTo>
                <a:lnTo>
                  <a:pt x="120" y="39"/>
                </a:lnTo>
                <a:lnTo>
                  <a:pt x="120" y="39"/>
                </a:lnTo>
                <a:close/>
                <a:moveTo>
                  <a:pt x="216" y="212"/>
                </a:moveTo>
                <a:lnTo>
                  <a:pt x="216" y="212"/>
                </a:lnTo>
                <a:lnTo>
                  <a:pt x="215" y="205"/>
                </a:lnTo>
                <a:lnTo>
                  <a:pt x="215" y="205"/>
                </a:lnTo>
                <a:lnTo>
                  <a:pt x="212" y="208"/>
                </a:lnTo>
                <a:lnTo>
                  <a:pt x="212" y="208"/>
                </a:lnTo>
                <a:lnTo>
                  <a:pt x="213" y="214"/>
                </a:lnTo>
                <a:lnTo>
                  <a:pt x="213" y="214"/>
                </a:lnTo>
                <a:lnTo>
                  <a:pt x="213" y="214"/>
                </a:lnTo>
                <a:lnTo>
                  <a:pt x="213" y="214"/>
                </a:lnTo>
                <a:lnTo>
                  <a:pt x="216" y="212"/>
                </a:lnTo>
                <a:lnTo>
                  <a:pt x="216" y="212"/>
                </a:lnTo>
                <a:close/>
                <a:moveTo>
                  <a:pt x="118" y="37"/>
                </a:moveTo>
                <a:lnTo>
                  <a:pt x="118" y="37"/>
                </a:lnTo>
                <a:lnTo>
                  <a:pt x="111" y="33"/>
                </a:lnTo>
                <a:lnTo>
                  <a:pt x="111" y="33"/>
                </a:lnTo>
                <a:lnTo>
                  <a:pt x="111" y="36"/>
                </a:lnTo>
                <a:lnTo>
                  <a:pt x="111" y="36"/>
                </a:lnTo>
                <a:lnTo>
                  <a:pt x="113" y="37"/>
                </a:lnTo>
                <a:lnTo>
                  <a:pt x="113" y="37"/>
                </a:lnTo>
                <a:lnTo>
                  <a:pt x="115" y="40"/>
                </a:lnTo>
                <a:lnTo>
                  <a:pt x="115" y="40"/>
                </a:lnTo>
                <a:lnTo>
                  <a:pt x="118" y="37"/>
                </a:lnTo>
                <a:lnTo>
                  <a:pt x="118" y="37"/>
                </a:lnTo>
                <a:close/>
                <a:moveTo>
                  <a:pt x="340" y="195"/>
                </a:moveTo>
                <a:lnTo>
                  <a:pt x="340" y="195"/>
                </a:lnTo>
                <a:lnTo>
                  <a:pt x="327" y="194"/>
                </a:lnTo>
                <a:lnTo>
                  <a:pt x="327" y="194"/>
                </a:lnTo>
                <a:lnTo>
                  <a:pt x="326" y="195"/>
                </a:lnTo>
                <a:lnTo>
                  <a:pt x="326" y="195"/>
                </a:lnTo>
                <a:lnTo>
                  <a:pt x="338" y="197"/>
                </a:lnTo>
                <a:lnTo>
                  <a:pt x="338" y="197"/>
                </a:lnTo>
                <a:lnTo>
                  <a:pt x="340" y="197"/>
                </a:lnTo>
                <a:lnTo>
                  <a:pt x="340" y="197"/>
                </a:lnTo>
                <a:lnTo>
                  <a:pt x="340" y="195"/>
                </a:lnTo>
                <a:lnTo>
                  <a:pt x="340" y="195"/>
                </a:lnTo>
                <a:close/>
                <a:moveTo>
                  <a:pt x="95" y="46"/>
                </a:moveTo>
                <a:lnTo>
                  <a:pt x="95" y="46"/>
                </a:lnTo>
                <a:lnTo>
                  <a:pt x="100" y="56"/>
                </a:lnTo>
                <a:lnTo>
                  <a:pt x="104" y="64"/>
                </a:lnTo>
                <a:lnTo>
                  <a:pt x="104" y="64"/>
                </a:lnTo>
                <a:lnTo>
                  <a:pt x="104" y="64"/>
                </a:lnTo>
                <a:lnTo>
                  <a:pt x="104" y="64"/>
                </a:lnTo>
                <a:lnTo>
                  <a:pt x="104" y="64"/>
                </a:lnTo>
                <a:lnTo>
                  <a:pt x="104" y="64"/>
                </a:lnTo>
                <a:lnTo>
                  <a:pt x="100" y="54"/>
                </a:lnTo>
                <a:lnTo>
                  <a:pt x="95" y="46"/>
                </a:lnTo>
                <a:lnTo>
                  <a:pt x="95" y="46"/>
                </a:lnTo>
                <a:close/>
                <a:moveTo>
                  <a:pt x="188" y="106"/>
                </a:moveTo>
                <a:lnTo>
                  <a:pt x="188" y="106"/>
                </a:lnTo>
                <a:lnTo>
                  <a:pt x="188" y="107"/>
                </a:lnTo>
                <a:lnTo>
                  <a:pt x="188" y="107"/>
                </a:lnTo>
                <a:lnTo>
                  <a:pt x="182" y="111"/>
                </a:lnTo>
                <a:lnTo>
                  <a:pt x="182" y="111"/>
                </a:lnTo>
                <a:lnTo>
                  <a:pt x="182" y="114"/>
                </a:lnTo>
                <a:lnTo>
                  <a:pt x="182" y="114"/>
                </a:lnTo>
                <a:lnTo>
                  <a:pt x="188" y="110"/>
                </a:lnTo>
                <a:lnTo>
                  <a:pt x="188" y="110"/>
                </a:lnTo>
                <a:lnTo>
                  <a:pt x="188" y="106"/>
                </a:lnTo>
                <a:lnTo>
                  <a:pt x="188" y="106"/>
                </a:lnTo>
                <a:close/>
                <a:moveTo>
                  <a:pt x="219" y="107"/>
                </a:moveTo>
                <a:lnTo>
                  <a:pt x="219" y="107"/>
                </a:lnTo>
                <a:lnTo>
                  <a:pt x="219" y="108"/>
                </a:lnTo>
                <a:lnTo>
                  <a:pt x="219" y="108"/>
                </a:lnTo>
                <a:lnTo>
                  <a:pt x="221" y="110"/>
                </a:lnTo>
                <a:lnTo>
                  <a:pt x="221" y="110"/>
                </a:lnTo>
                <a:lnTo>
                  <a:pt x="222" y="111"/>
                </a:lnTo>
                <a:lnTo>
                  <a:pt x="222" y="111"/>
                </a:lnTo>
                <a:lnTo>
                  <a:pt x="223" y="110"/>
                </a:lnTo>
                <a:lnTo>
                  <a:pt x="223" y="110"/>
                </a:lnTo>
                <a:lnTo>
                  <a:pt x="223" y="106"/>
                </a:lnTo>
                <a:lnTo>
                  <a:pt x="223" y="106"/>
                </a:lnTo>
                <a:lnTo>
                  <a:pt x="222" y="106"/>
                </a:lnTo>
                <a:lnTo>
                  <a:pt x="219" y="107"/>
                </a:lnTo>
                <a:lnTo>
                  <a:pt x="219" y="107"/>
                </a:lnTo>
                <a:close/>
                <a:moveTo>
                  <a:pt x="262" y="111"/>
                </a:moveTo>
                <a:lnTo>
                  <a:pt x="262" y="111"/>
                </a:lnTo>
                <a:lnTo>
                  <a:pt x="265" y="121"/>
                </a:lnTo>
                <a:lnTo>
                  <a:pt x="265" y="121"/>
                </a:lnTo>
                <a:lnTo>
                  <a:pt x="266" y="110"/>
                </a:lnTo>
                <a:lnTo>
                  <a:pt x="266" y="110"/>
                </a:lnTo>
                <a:lnTo>
                  <a:pt x="262" y="111"/>
                </a:lnTo>
                <a:lnTo>
                  <a:pt x="262" y="111"/>
                </a:lnTo>
                <a:close/>
                <a:moveTo>
                  <a:pt x="275" y="152"/>
                </a:moveTo>
                <a:lnTo>
                  <a:pt x="275" y="152"/>
                </a:lnTo>
                <a:lnTo>
                  <a:pt x="275" y="152"/>
                </a:lnTo>
                <a:lnTo>
                  <a:pt x="275" y="152"/>
                </a:lnTo>
                <a:lnTo>
                  <a:pt x="276" y="145"/>
                </a:lnTo>
                <a:lnTo>
                  <a:pt x="276" y="145"/>
                </a:lnTo>
                <a:lnTo>
                  <a:pt x="276" y="144"/>
                </a:lnTo>
                <a:lnTo>
                  <a:pt x="275" y="144"/>
                </a:lnTo>
                <a:lnTo>
                  <a:pt x="275" y="144"/>
                </a:lnTo>
                <a:lnTo>
                  <a:pt x="272" y="151"/>
                </a:lnTo>
                <a:lnTo>
                  <a:pt x="272" y="151"/>
                </a:lnTo>
                <a:lnTo>
                  <a:pt x="275" y="152"/>
                </a:lnTo>
                <a:lnTo>
                  <a:pt x="275" y="152"/>
                </a:lnTo>
                <a:close/>
                <a:moveTo>
                  <a:pt x="249" y="63"/>
                </a:moveTo>
                <a:lnTo>
                  <a:pt x="249" y="63"/>
                </a:lnTo>
                <a:lnTo>
                  <a:pt x="243" y="66"/>
                </a:lnTo>
                <a:lnTo>
                  <a:pt x="243" y="66"/>
                </a:lnTo>
                <a:lnTo>
                  <a:pt x="245" y="69"/>
                </a:lnTo>
                <a:lnTo>
                  <a:pt x="245" y="69"/>
                </a:lnTo>
                <a:lnTo>
                  <a:pt x="248" y="67"/>
                </a:lnTo>
                <a:lnTo>
                  <a:pt x="248" y="67"/>
                </a:lnTo>
                <a:lnTo>
                  <a:pt x="249" y="66"/>
                </a:lnTo>
                <a:lnTo>
                  <a:pt x="249" y="63"/>
                </a:lnTo>
                <a:lnTo>
                  <a:pt x="249" y="63"/>
                </a:lnTo>
                <a:lnTo>
                  <a:pt x="249" y="63"/>
                </a:lnTo>
                <a:lnTo>
                  <a:pt x="249" y="63"/>
                </a:lnTo>
                <a:close/>
                <a:moveTo>
                  <a:pt x="272" y="110"/>
                </a:moveTo>
                <a:lnTo>
                  <a:pt x="272" y="110"/>
                </a:lnTo>
                <a:lnTo>
                  <a:pt x="273" y="118"/>
                </a:lnTo>
                <a:lnTo>
                  <a:pt x="273" y="118"/>
                </a:lnTo>
                <a:lnTo>
                  <a:pt x="275" y="120"/>
                </a:lnTo>
                <a:lnTo>
                  <a:pt x="275" y="120"/>
                </a:lnTo>
                <a:lnTo>
                  <a:pt x="276" y="110"/>
                </a:lnTo>
                <a:lnTo>
                  <a:pt x="276" y="110"/>
                </a:lnTo>
                <a:lnTo>
                  <a:pt x="272" y="110"/>
                </a:lnTo>
                <a:lnTo>
                  <a:pt x="272" y="110"/>
                </a:lnTo>
                <a:close/>
                <a:moveTo>
                  <a:pt x="198" y="214"/>
                </a:moveTo>
                <a:lnTo>
                  <a:pt x="198" y="214"/>
                </a:lnTo>
                <a:lnTo>
                  <a:pt x="191" y="219"/>
                </a:lnTo>
                <a:lnTo>
                  <a:pt x="191" y="219"/>
                </a:lnTo>
                <a:lnTo>
                  <a:pt x="192" y="222"/>
                </a:lnTo>
                <a:lnTo>
                  <a:pt x="192" y="222"/>
                </a:lnTo>
                <a:lnTo>
                  <a:pt x="194" y="221"/>
                </a:lnTo>
                <a:lnTo>
                  <a:pt x="194" y="221"/>
                </a:lnTo>
                <a:lnTo>
                  <a:pt x="198" y="216"/>
                </a:lnTo>
                <a:lnTo>
                  <a:pt x="198" y="216"/>
                </a:lnTo>
                <a:lnTo>
                  <a:pt x="199" y="215"/>
                </a:lnTo>
                <a:lnTo>
                  <a:pt x="198" y="214"/>
                </a:lnTo>
                <a:lnTo>
                  <a:pt x="198" y="214"/>
                </a:lnTo>
                <a:close/>
                <a:moveTo>
                  <a:pt x="155" y="84"/>
                </a:moveTo>
                <a:lnTo>
                  <a:pt x="155" y="84"/>
                </a:lnTo>
                <a:lnTo>
                  <a:pt x="158" y="77"/>
                </a:lnTo>
                <a:lnTo>
                  <a:pt x="158" y="77"/>
                </a:lnTo>
                <a:lnTo>
                  <a:pt x="155" y="74"/>
                </a:lnTo>
                <a:lnTo>
                  <a:pt x="155" y="74"/>
                </a:lnTo>
                <a:lnTo>
                  <a:pt x="155" y="84"/>
                </a:lnTo>
                <a:lnTo>
                  <a:pt x="155" y="84"/>
                </a:lnTo>
                <a:lnTo>
                  <a:pt x="155" y="84"/>
                </a:lnTo>
                <a:lnTo>
                  <a:pt x="155" y="84"/>
                </a:lnTo>
                <a:close/>
                <a:moveTo>
                  <a:pt x="179" y="233"/>
                </a:moveTo>
                <a:lnTo>
                  <a:pt x="179" y="233"/>
                </a:lnTo>
                <a:lnTo>
                  <a:pt x="178" y="229"/>
                </a:lnTo>
                <a:lnTo>
                  <a:pt x="178" y="229"/>
                </a:lnTo>
                <a:lnTo>
                  <a:pt x="174" y="232"/>
                </a:lnTo>
                <a:lnTo>
                  <a:pt x="174" y="232"/>
                </a:lnTo>
                <a:lnTo>
                  <a:pt x="176" y="236"/>
                </a:lnTo>
                <a:lnTo>
                  <a:pt x="176" y="236"/>
                </a:lnTo>
                <a:lnTo>
                  <a:pt x="179" y="233"/>
                </a:lnTo>
                <a:lnTo>
                  <a:pt x="179" y="233"/>
                </a:lnTo>
                <a:close/>
                <a:moveTo>
                  <a:pt x="174" y="113"/>
                </a:moveTo>
                <a:lnTo>
                  <a:pt x="174" y="113"/>
                </a:lnTo>
                <a:lnTo>
                  <a:pt x="174" y="113"/>
                </a:lnTo>
                <a:lnTo>
                  <a:pt x="174" y="113"/>
                </a:lnTo>
                <a:lnTo>
                  <a:pt x="167" y="117"/>
                </a:lnTo>
                <a:lnTo>
                  <a:pt x="167" y="117"/>
                </a:lnTo>
                <a:lnTo>
                  <a:pt x="168" y="121"/>
                </a:lnTo>
                <a:lnTo>
                  <a:pt x="168" y="121"/>
                </a:lnTo>
                <a:lnTo>
                  <a:pt x="174" y="113"/>
                </a:lnTo>
                <a:lnTo>
                  <a:pt x="174" y="113"/>
                </a:lnTo>
                <a:close/>
                <a:moveTo>
                  <a:pt x="203" y="74"/>
                </a:moveTo>
                <a:lnTo>
                  <a:pt x="203" y="74"/>
                </a:lnTo>
                <a:lnTo>
                  <a:pt x="211" y="70"/>
                </a:lnTo>
                <a:lnTo>
                  <a:pt x="211" y="70"/>
                </a:lnTo>
                <a:lnTo>
                  <a:pt x="211" y="69"/>
                </a:lnTo>
                <a:lnTo>
                  <a:pt x="211" y="69"/>
                </a:lnTo>
                <a:lnTo>
                  <a:pt x="206" y="69"/>
                </a:lnTo>
                <a:lnTo>
                  <a:pt x="206" y="69"/>
                </a:lnTo>
                <a:lnTo>
                  <a:pt x="206" y="69"/>
                </a:lnTo>
                <a:lnTo>
                  <a:pt x="206" y="69"/>
                </a:lnTo>
                <a:lnTo>
                  <a:pt x="205" y="69"/>
                </a:lnTo>
                <a:lnTo>
                  <a:pt x="205" y="69"/>
                </a:lnTo>
                <a:lnTo>
                  <a:pt x="203" y="74"/>
                </a:lnTo>
                <a:lnTo>
                  <a:pt x="203" y="74"/>
                </a:lnTo>
                <a:close/>
                <a:moveTo>
                  <a:pt x="195" y="228"/>
                </a:moveTo>
                <a:lnTo>
                  <a:pt x="195" y="228"/>
                </a:lnTo>
                <a:lnTo>
                  <a:pt x="196" y="232"/>
                </a:lnTo>
                <a:lnTo>
                  <a:pt x="196" y="232"/>
                </a:lnTo>
                <a:lnTo>
                  <a:pt x="199" y="229"/>
                </a:lnTo>
                <a:lnTo>
                  <a:pt x="199" y="229"/>
                </a:lnTo>
                <a:lnTo>
                  <a:pt x="199" y="225"/>
                </a:lnTo>
                <a:lnTo>
                  <a:pt x="199" y="225"/>
                </a:lnTo>
                <a:lnTo>
                  <a:pt x="195" y="228"/>
                </a:lnTo>
                <a:lnTo>
                  <a:pt x="195" y="228"/>
                </a:lnTo>
                <a:close/>
                <a:moveTo>
                  <a:pt x="145" y="191"/>
                </a:moveTo>
                <a:lnTo>
                  <a:pt x="145" y="191"/>
                </a:lnTo>
                <a:lnTo>
                  <a:pt x="151" y="189"/>
                </a:lnTo>
                <a:lnTo>
                  <a:pt x="151" y="189"/>
                </a:lnTo>
                <a:lnTo>
                  <a:pt x="151" y="189"/>
                </a:lnTo>
                <a:lnTo>
                  <a:pt x="151" y="189"/>
                </a:lnTo>
                <a:lnTo>
                  <a:pt x="152" y="185"/>
                </a:lnTo>
                <a:lnTo>
                  <a:pt x="152" y="185"/>
                </a:lnTo>
                <a:lnTo>
                  <a:pt x="149" y="185"/>
                </a:lnTo>
                <a:lnTo>
                  <a:pt x="149" y="185"/>
                </a:lnTo>
                <a:lnTo>
                  <a:pt x="145" y="191"/>
                </a:lnTo>
                <a:lnTo>
                  <a:pt x="145" y="191"/>
                </a:lnTo>
                <a:close/>
                <a:moveTo>
                  <a:pt x="181" y="238"/>
                </a:moveTo>
                <a:lnTo>
                  <a:pt x="181" y="238"/>
                </a:lnTo>
                <a:lnTo>
                  <a:pt x="178" y="239"/>
                </a:lnTo>
                <a:lnTo>
                  <a:pt x="178" y="239"/>
                </a:lnTo>
                <a:lnTo>
                  <a:pt x="181" y="245"/>
                </a:lnTo>
                <a:lnTo>
                  <a:pt x="181" y="245"/>
                </a:lnTo>
                <a:lnTo>
                  <a:pt x="184" y="243"/>
                </a:lnTo>
                <a:lnTo>
                  <a:pt x="184" y="243"/>
                </a:lnTo>
                <a:lnTo>
                  <a:pt x="181" y="238"/>
                </a:lnTo>
                <a:lnTo>
                  <a:pt x="181" y="238"/>
                </a:lnTo>
                <a:close/>
                <a:moveTo>
                  <a:pt x="216" y="135"/>
                </a:moveTo>
                <a:lnTo>
                  <a:pt x="216" y="135"/>
                </a:lnTo>
                <a:lnTo>
                  <a:pt x="211" y="140"/>
                </a:lnTo>
                <a:lnTo>
                  <a:pt x="211" y="140"/>
                </a:lnTo>
                <a:lnTo>
                  <a:pt x="211" y="141"/>
                </a:lnTo>
                <a:lnTo>
                  <a:pt x="209" y="143"/>
                </a:lnTo>
                <a:lnTo>
                  <a:pt x="209" y="143"/>
                </a:lnTo>
                <a:lnTo>
                  <a:pt x="212" y="143"/>
                </a:lnTo>
                <a:lnTo>
                  <a:pt x="212" y="143"/>
                </a:lnTo>
                <a:lnTo>
                  <a:pt x="216" y="138"/>
                </a:lnTo>
                <a:lnTo>
                  <a:pt x="216" y="138"/>
                </a:lnTo>
                <a:lnTo>
                  <a:pt x="216" y="137"/>
                </a:lnTo>
                <a:lnTo>
                  <a:pt x="216" y="137"/>
                </a:lnTo>
                <a:lnTo>
                  <a:pt x="216" y="135"/>
                </a:lnTo>
                <a:lnTo>
                  <a:pt x="216" y="135"/>
                </a:lnTo>
                <a:close/>
                <a:moveTo>
                  <a:pt x="255" y="209"/>
                </a:moveTo>
                <a:lnTo>
                  <a:pt x="255" y="209"/>
                </a:lnTo>
                <a:lnTo>
                  <a:pt x="255" y="211"/>
                </a:lnTo>
                <a:lnTo>
                  <a:pt x="252" y="211"/>
                </a:lnTo>
                <a:lnTo>
                  <a:pt x="252" y="211"/>
                </a:lnTo>
                <a:lnTo>
                  <a:pt x="252" y="212"/>
                </a:lnTo>
                <a:lnTo>
                  <a:pt x="252" y="212"/>
                </a:lnTo>
                <a:lnTo>
                  <a:pt x="249" y="214"/>
                </a:lnTo>
                <a:lnTo>
                  <a:pt x="249" y="214"/>
                </a:lnTo>
                <a:lnTo>
                  <a:pt x="252" y="216"/>
                </a:lnTo>
                <a:lnTo>
                  <a:pt x="252" y="216"/>
                </a:lnTo>
                <a:lnTo>
                  <a:pt x="252" y="215"/>
                </a:lnTo>
                <a:lnTo>
                  <a:pt x="252" y="215"/>
                </a:lnTo>
                <a:lnTo>
                  <a:pt x="252" y="215"/>
                </a:lnTo>
                <a:lnTo>
                  <a:pt x="252" y="215"/>
                </a:lnTo>
                <a:lnTo>
                  <a:pt x="252" y="212"/>
                </a:lnTo>
                <a:lnTo>
                  <a:pt x="253" y="212"/>
                </a:lnTo>
                <a:lnTo>
                  <a:pt x="253" y="212"/>
                </a:lnTo>
                <a:lnTo>
                  <a:pt x="255" y="212"/>
                </a:lnTo>
                <a:lnTo>
                  <a:pt x="255" y="212"/>
                </a:lnTo>
                <a:lnTo>
                  <a:pt x="256" y="211"/>
                </a:lnTo>
                <a:lnTo>
                  <a:pt x="256" y="211"/>
                </a:lnTo>
                <a:lnTo>
                  <a:pt x="256" y="209"/>
                </a:lnTo>
                <a:lnTo>
                  <a:pt x="256" y="208"/>
                </a:lnTo>
                <a:lnTo>
                  <a:pt x="256" y="208"/>
                </a:lnTo>
                <a:lnTo>
                  <a:pt x="255" y="209"/>
                </a:lnTo>
                <a:lnTo>
                  <a:pt x="255" y="209"/>
                </a:lnTo>
                <a:close/>
                <a:moveTo>
                  <a:pt x="162" y="131"/>
                </a:moveTo>
                <a:lnTo>
                  <a:pt x="162" y="131"/>
                </a:lnTo>
                <a:lnTo>
                  <a:pt x="162" y="127"/>
                </a:lnTo>
                <a:lnTo>
                  <a:pt x="162" y="127"/>
                </a:lnTo>
                <a:lnTo>
                  <a:pt x="157" y="130"/>
                </a:lnTo>
                <a:lnTo>
                  <a:pt x="157" y="130"/>
                </a:lnTo>
                <a:lnTo>
                  <a:pt x="158" y="134"/>
                </a:lnTo>
                <a:lnTo>
                  <a:pt x="158" y="134"/>
                </a:lnTo>
                <a:lnTo>
                  <a:pt x="162" y="131"/>
                </a:lnTo>
                <a:lnTo>
                  <a:pt x="162" y="131"/>
                </a:lnTo>
                <a:close/>
                <a:moveTo>
                  <a:pt x="221" y="327"/>
                </a:moveTo>
                <a:lnTo>
                  <a:pt x="221" y="327"/>
                </a:lnTo>
                <a:lnTo>
                  <a:pt x="219" y="323"/>
                </a:lnTo>
                <a:lnTo>
                  <a:pt x="219" y="323"/>
                </a:lnTo>
                <a:lnTo>
                  <a:pt x="218" y="320"/>
                </a:lnTo>
                <a:lnTo>
                  <a:pt x="218" y="320"/>
                </a:lnTo>
                <a:lnTo>
                  <a:pt x="216" y="320"/>
                </a:lnTo>
                <a:lnTo>
                  <a:pt x="216" y="320"/>
                </a:lnTo>
                <a:lnTo>
                  <a:pt x="219" y="329"/>
                </a:lnTo>
                <a:lnTo>
                  <a:pt x="219" y="329"/>
                </a:lnTo>
                <a:lnTo>
                  <a:pt x="221" y="327"/>
                </a:lnTo>
                <a:lnTo>
                  <a:pt x="221" y="327"/>
                </a:lnTo>
                <a:close/>
                <a:moveTo>
                  <a:pt x="134" y="73"/>
                </a:moveTo>
                <a:lnTo>
                  <a:pt x="134" y="73"/>
                </a:lnTo>
                <a:lnTo>
                  <a:pt x="134" y="76"/>
                </a:lnTo>
                <a:lnTo>
                  <a:pt x="134" y="76"/>
                </a:lnTo>
                <a:lnTo>
                  <a:pt x="134" y="76"/>
                </a:lnTo>
                <a:lnTo>
                  <a:pt x="134" y="76"/>
                </a:lnTo>
                <a:lnTo>
                  <a:pt x="137" y="79"/>
                </a:lnTo>
                <a:lnTo>
                  <a:pt x="137" y="79"/>
                </a:lnTo>
                <a:lnTo>
                  <a:pt x="138" y="73"/>
                </a:lnTo>
                <a:lnTo>
                  <a:pt x="138" y="73"/>
                </a:lnTo>
                <a:lnTo>
                  <a:pt x="134" y="73"/>
                </a:lnTo>
                <a:lnTo>
                  <a:pt x="134" y="73"/>
                </a:lnTo>
                <a:close/>
                <a:moveTo>
                  <a:pt x="242" y="100"/>
                </a:moveTo>
                <a:lnTo>
                  <a:pt x="242" y="100"/>
                </a:lnTo>
                <a:lnTo>
                  <a:pt x="249" y="100"/>
                </a:lnTo>
                <a:lnTo>
                  <a:pt x="249" y="100"/>
                </a:lnTo>
                <a:lnTo>
                  <a:pt x="250" y="98"/>
                </a:lnTo>
                <a:lnTo>
                  <a:pt x="250" y="98"/>
                </a:lnTo>
                <a:lnTo>
                  <a:pt x="249" y="97"/>
                </a:lnTo>
                <a:lnTo>
                  <a:pt x="248" y="96"/>
                </a:lnTo>
                <a:lnTo>
                  <a:pt x="248" y="96"/>
                </a:lnTo>
                <a:lnTo>
                  <a:pt x="246" y="97"/>
                </a:lnTo>
                <a:lnTo>
                  <a:pt x="246" y="97"/>
                </a:lnTo>
                <a:lnTo>
                  <a:pt x="242" y="100"/>
                </a:lnTo>
                <a:lnTo>
                  <a:pt x="242" y="100"/>
                </a:lnTo>
                <a:close/>
                <a:moveTo>
                  <a:pt x="283" y="116"/>
                </a:moveTo>
                <a:lnTo>
                  <a:pt x="283" y="116"/>
                </a:lnTo>
                <a:lnTo>
                  <a:pt x="283" y="116"/>
                </a:lnTo>
                <a:lnTo>
                  <a:pt x="283" y="116"/>
                </a:lnTo>
                <a:lnTo>
                  <a:pt x="284" y="104"/>
                </a:lnTo>
                <a:lnTo>
                  <a:pt x="284" y="104"/>
                </a:lnTo>
                <a:lnTo>
                  <a:pt x="282" y="106"/>
                </a:lnTo>
                <a:lnTo>
                  <a:pt x="282" y="106"/>
                </a:lnTo>
                <a:lnTo>
                  <a:pt x="283" y="116"/>
                </a:lnTo>
                <a:lnTo>
                  <a:pt x="283" y="116"/>
                </a:lnTo>
                <a:close/>
                <a:moveTo>
                  <a:pt x="117" y="76"/>
                </a:moveTo>
                <a:lnTo>
                  <a:pt x="117" y="76"/>
                </a:lnTo>
                <a:lnTo>
                  <a:pt x="118" y="79"/>
                </a:lnTo>
                <a:lnTo>
                  <a:pt x="118" y="79"/>
                </a:lnTo>
                <a:lnTo>
                  <a:pt x="124" y="77"/>
                </a:lnTo>
                <a:lnTo>
                  <a:pt x="124" y="77"/>
                </a:lnTo>
                <a:lnTo>
                  <a:pt x="121" y="73"/>
                </a:lnTo>
                <a:lnTo>
                  <a:pt x="121" y="73"/>
                </a:lnTo>
                <a:lnTo>
                  <a:pt x="117" y="76"/>
                </a:lnTo>
                <a:lnTo>
                  <a:pt x="117" y="76"/>
                </a:lnTo>
                <a:close/>
                <a:moveTo>
                  <a:pt x="185" y="37"/>
                </a:moveTo>
                <a:lnTo>
                  <a:pt x="185" y="37"/>
                </a:lnTo>
                <a:lnTo>
                  <a:pt x="185" y="30"/>
                </a:lnTo>
                <a:lnTo>
                  <a:pt x="185" y="30"/>
                </a:lnTo>
                <a:lnTo>
                  <a:pt x="184" y="32"/>
                </a:lnTo>
                <a:lnTo>
                  <a:pt x="184" y="32"/>
                </a:lnTo>
                <a:lnTo>
                  <a:pt x="182" y="35"/>
                </a:lnTo>
                <a:lnTo>
                  <a:pt x="182" y="35"/>
                </a:lnTo>
                <a:lnTo>
                  <a:pt x="182" y="36"/>
                </a:lnTo>
                <a:lnTo>
                  <a:pt x="182" y="36"/>
                </a:lnTo>
                <a:lnTo>
                  <a:pt x="181" y="37"/>
                </a:lnTo>
                <a:lnTo>
                  <a:pt x="181" y="37"/>
                </a:lnTo>
                <a:lnTo>
                  <a:pt x="185" y="37"/>
                </a:lnTo>
                <a:lnTo>
                  <a:pt x="185" y="37"/>
                </a:lnTo>
                <a:close/>
                <a:moveTo>
                  <a:pt x="107" y="185"/>
                </a:moveTo>
                <a:lnTo>
                  <a:pt x="107" y="185"/>
                </a:lnTo>
                <a:lnTo>
                  <a:pt x="103" y="188"/>
                </a:lnTo>
                <a:lnTo>
                  <a:pt x="103" y="188"/>
                </a:lnTo>
                <a:lnTo>
                  <a:pt x="103" y="189"/>
                </a:lnTo>
                <a:lnTo>
                  <a:pt x="103" y="189"/>
                </a:lnTo>
                <a:lnTo>
                  <a:pt x="103" y="189"/>
                </a:lnTo>
                <a:lnTo>
                  <a:pt x="105" y="189"/>
                </a:lnTo>
                <a:lnTo>
                  <a:pt x="105" y="189"/>
                </a:lnTo>
                <a:lnTo>
                  <a:pt x="110" y="188"/>
                </a:lnTo>
                <a:lnTo>
                  <a:pt x="110" y="188"/>
                </a:lnTo>
                <a:lnTo>
                  <a:pt x="107" y="185"/>
                </a:lnTo>
                <a:lnTo>
                  <a:pt x="107" y="185"/>
                </a:lnTo>
                <a:close/>
                <a:moveTo>
                  <a:pt x="147" y="118"/>
                </a:moveTo>
                <a:lnTo>
                  <a:pt x="147" y="118"/>
                </a:lnTo>
                <a:lnTo>
                  <a:pt x="140" y="124"/>
                </a:lnTo>
                <a:lnTo>
                  <a:pt x="140" y="124"/>
                </a:lnTo>
                <a:lnTo>
                  <a:pt x="141" y="125"/>
                </a:lnTo>
                <a:lnTo>
                  <a:pt x="141" y="125"/>
                </a:lnTo>
                <a:lnTo>
                  <a:pt x="147" y="124"/>
                </a:lnTo>
                <a:lnTo>
                  <a:pt x="147" y="124"/>
                </a:lnTo>
                <a:lnTo>
                  <a:pt x="147" y="118"/>
                </a:lnTo>
                <a:lnTo>
                  <a:pt x="147" y="118"/>
                </a:lnTo>
                <a:close/>
                <a:moveTo>
                  <a:pt x="297" y="167"/>
                </a:moveTo>
                <a:lnTo>
                  <a:pt x="297" y="167"/>
                </a:lnTo>
                <a:lnTo>
                  <a:pt x="300" y="168"/>
                </a:lnTo>
                <a:lnTo>
                  <a:pt x="300" y="168"/>
                </a:lnTo>
                <a:lnTo>
                  <a:pt x="300" y="164"/>
                </a:lnTo>
                <a:lnTo>
                  <a:pt x="300" y="164"/>
                </a:lnTo>
                <a:lnTo>
                  <a:pt x="300" y="162"/>
                </a:lnTo>
                <a:lnTo>
                  <a:pt x="300" y="162"/>
                </a:lnTo>
                <a:lnTo>
                  <a:pt x="299" y="161"/>
                </a:lnTo>
                <a:lnTo>
                  <a:pt x="299" y="161"/>
                </a:lnTo>
                <a:lnTo>
                  <a:pt x="297" y="167"/>
                </a:lnTo>
                <a:lnTo>
                  <a:pt x="297" y="167"/>
                </a:lnTo>
                <a:close/>
                <a:moveTo>
                  <a:pt x="179" y="161"/>
                </a:moveTo>
                <a:lnTo>
                  <a:pt x="179" y="161"/>
                </a:lnTo>
                <a:lnTo>
                  <a:pt x="179" y="161"/>
                </a:lnTo>
                <a:lnTo>
                  <a:pt x="179" y="161"/>
                </a:lnTo>
                <a:lnTo>
                  <a:pt x="178" y="165"/>
                </a:lnTo>
                <a:lnTo>
                  <a:pt x="178" y="165"/>
                </a:lnTo>
                <a:lnTo>
                  <a:pt x="176" y="171"/>
                </a:lnTo>
                <a:lnTo>
                  <a:pt x="176" y="171"/>
                </a:lnTo>
                <a:lnTo>
                  <a:pt x="179" y="170"/>
                </a:lnTo>
                <a:lnTo>
                  <a:pt x="179" y="170"/>
                </a:lnTo>
                <a:lnTo>
                  <a:pt x="181" y="168"/>
                </a:lnTo>
                <a:lnTo>
                  <a:pt x="181" y="168"/>
                </a:lnTo>
                <a:lnTo>
                  <a:pt x="181" y="164"/>
                </a:lnTo>
                <a:lnTo>
                  <a:pt x="181" y="164"/>
                </a:lnTo>
                <a:lnTo>
                  <a:pt x="179" y="161"/>
                </a:lnTo>
                <a:lnTo>
                  <a:pt x="179" y="161"/>
                </a:lnTo>
                <a:close/>
                <a:moveTo>
                  <a:pt x="125" y="226"/>
                </a:moveTo>
                <a:lnTo>
                  <a:pt x="125" y="226"/>
                </a:lnTo>
                <a:lnTo>
                  <a:pt x="130" y="222"/>
                </a:lnTo>
                <a:lnTo>
                  <a:pt x="130" y="222"/>
                </a:lnTo>
                <a:lnTo>
                  <a:pt x="128" y="221"/>
                </a:lnTo>
                <a:lnTo>
                  <a:pt x="127" y="218"/>
                </a:lnTo>
                <a:lnTo>
                  <a:pt x="127" y="218"/>
                </a:lnTo>
                <a:lnTo>
                  <a:pt x="125" y="221"/>
                </a:lnTo>
                <a:lnTo>
                  <a:pt x="125" y="221"/>
                </a:lnTo>
                <a:lnTo>
                  <a:pt x="124" y="224"/>
                </a:lnTo>
                <a:lnTo>
                  <a:pt x="125" y="226"/>
                </a:lnTo>
                <a:lnTo>
                  <a:pt x="125" y="226"/>
                </a:lnTo>
                <a:close/>
                <a:moveTo>
                  <a:pt x="269" y="162"/>
                </a:moveTo>
                <a:lnTo>
                  <a:pt x="269" y="162"/>
                </a:lnTo>
                <a:lnTo>
                  <a:pt x="267" y="167"/>
                </a:lnTo>
                <a:lnTo>
                  <a:pt x="267" y="167"/>
                </a:lnTo>
                <a:lnTo>
                  <a:pt x="272" y="168"/>
                </a:lnTo>
                <a:lnTo>
                  <a:pt x="272" y="168"/>
                </a:lnTo>
                <a:lnTo>
                  <a:pt x="273" y="164"/>
                </a:lnTo>
                <a:lnTo>
                  <a:pt x="273" y="164"/>
                </a:lnTo>
                <a:lnTo>
                  <a:pt x="269" y="162"/>
                </a:lnTo>
                <a:lnTo>
                  <a:pt x="269" y="162"/>
                </a:lnTo>
                <a:close/>
                <a:moveTo>
                  <a:pt x="340" y="191"/>
                </a:moveTo>
                <a:lnTo>
                  <a:pt x="340" y="191"/>
                </a:lnTo>
                <a:lnTo>
                  <a:pt x="340" y="191"/>
                </a:lnTo>
                <a:lnTo>
                  <a:pt x="340" y="191"/>
                </a:lnTo>
                <a:lnTo>
                  <a:pt x="334" y="191"/>
                </a:lnTo>
                <a:lnTo>
                  <a:pt x="334" y="191"/>
                </a:lnTo>
                <a:lnTo>
                  <a:pt x="329" y="189"/>
                </a:lnTo>
                <a:lnTo>
                  <a:pt x="329" y="189"/>
                </a:lnTo>
                <a:lnTo>
                  <a:pt x="329" y="189"/>
                </a:lnTo>
                <a:lnTo>
                  <a:pt x="329" y="189"/>
                </a:lnTo>
                <a:lnTo>
                  <a:pt x="329" y="191"/>
                </a:lnTo>
                <a:lnTo>
                  <a:pt x="329" y="191"/>
                </a:lnTo>
                <a:lnTo>
                  <a:pt x="329" y="191"/>
                </a:lnTo>
                <a:lnTo>
                  <a:pt x="338" y="192"/>
                </a:lnTo>
                <a:lnTo>
                  <a:pt x="338" y="192"/>
                </a:lnTo>
                <a:lnTo>
                  <a:pt x="340" y="192"/>
                </a:lnTo>
                <a:lnTo>
                  <a:pt x="340" y="192"/>
                </a:lnTo>
                <a:lnTo>
                  <a:pt x="340" y="191"/>
                </a:lnTo>
                <a:lnTo>
                  <a:pt x="340" y="191"/>
                </a:lnTo>
                <a:close/>
                <a:moveTo>
                  <a:pt x="211" y="191"/>
                </a:moveTo>
                <a:lnTo>
                  <a:pt x="211" y="191"/>
                </a:lnTo>
                <a:lnTo>
                  <a:pt x="213" y="188"/>
                </a:lnTo>
                <a:lnTo>
                  <a:pt x="213" y="188"/>
                </a:lnTo>
                <a:lnTo>
                  <a:pt x="213" y="184"/>
                </a:lnTo>
                <a:lnTo>
                  <a:pt x="213" y="184"/>
                </a:lnTo>
                <a:lnTo>
                  <a:pt x="211" y="185"/>
                </a:lnTo>
                <a:lnTo>
                  <a:pt x="211" y="185"/>
                </a:lnTo>
                <a:lnTo>
                  <a:pt x="211" y="187"/>
                </a:lnTo>
                <a:lnTo>
                  <a:pt x="211" y="187"/>
                </a:lnTo>
                <a:lnTo>
                  <a:pt x="211" y="191"/>
                </a:lnTo>
                <a:lnTo>
                  <a:pt x="211" y="191"/>
                </a:lnTo>
                <a:close/>
                <a:moveTo>
                  <a:pt x="225" y="337"/>
                </a:moveTo>
                <a:lnTo>
                  <a:pt x="225" y="337"/>
                </a:lnTo>
                <a:lnTo>
                  <a:pt x="223" y="340"/>
                </a:lnTo>
                <a:lnTo>
                  <a:pt x="223" y="340"/>
                </a:lnTo>
                <a:lnTo>
                  <a:pt x="223" y="341"/>
                </a:lnTo>
                <a:lnTo>
                  <a:pt x="223" y="341"/>
                </a:lnTo>
                <a:lnTo>
                  <a:pt x="225" y="346"/>
                </a:lnTo>
                <a:lnTo>
                  <a:pt x="225" y="346"/>
                </a:lnTo>
                <a:lnTo>
                  <a:pt x="226" y="346"/>
                </a:lnTo>
                <a:lnTo>
                  <a:pt x="226" y="346"/>
                </a:lnTo>
                <a:lnTo>
                  <a:pt x="226" y="341"/>
                </a:lnTo>
                <a:lnTo>
                  <a:pt x="226" y="341"/>
                </a:lnTo>
                <a:lnTo>
                  <a:pt x="226" y="339"/>
                </a:lnTo>
                <a:lnTo>
                  <a:pt x="225" y="337"/>
                </a:lnTo>
                <a:lnTo>
                  <a:pt x="225" y="337"/>
                </a:lnTo>
                <a:close/>
                <a:moveTo>
                  <a:pt x="108" y="181"/>
                </a:moveTo>
                <a:lnTo>
                  <a:pt x="108" y="181"/>
                </a:lnTo>
                <a:lnTo>
                  <a:pt x="110" y="179"/>
                </a:lnTo>
                <a:lnTo>
                  <a:pt x="110" y="179"/>
                </a:lnTo>
                <a:lnTo>
                  <a:pt x="111" y="179"/>
                </a:lnTo>
                <a:lnTo>
                  <a:pt x="111" y="179"/>
                </a:lnTo>
                <a:lnTo>
                  <a:pt x="110" y="175"/>
                </a:lnTo>
                <a:lnTo>
                  <a:pt x="110" y="175"/>
                </a:lnTo>
                <a:lnTo>
                  <a:pt x="105" y="178"/>
                </a:lnTo>
                <a:lnTo>
                  <a:pt x="105" y="178"/>
                </a:lnTo>
                <a:lnTo>
                  <a:pt x="108" y="181"/>
                </a:lnTo>
                <a:lnTo>
                  <a:pt x="108" y="181"/>
                </a:lnTo>
                <a:close/>
                <a:moveTo>
                  <a:pt x="228" y="124"/>
                </a:moveTo>
                <a:lnTo>
                  <a:pt x="228" y="124"/>
                </a:lnTo>
                <a:lnTo>
                  <a:pt x="228" y="120"/>
                </a:lnTo>
                <a:lnTo>
                  <a:pt x="228" y="120"/>
                </a:lnTo>
                <a:lnTo>
                  <a:pt x="225" y="121"/>
                </a:lnTo>
                <a:lnTo>
                  <a:pt x="225" y="121"/>
                </a:lnTo>
                <a:lnTo>
                  <a:pt x="223" y="125"/>
                </a:lnTo>
                <a:lnTo>
                  <a:pt x="223" y="125"/>
                </a:lnTo>
                <a:lnTo>
                  <a:pt x="228" y="124"/>
                </a:lnTo>
                <a:lnTo>
                  <a:pt x="228" y="124"/>
                </a:lnTo>
                <a:close/>
                <a:moveTo>
                  <a:pt x="132" y="232"/>
                </a:moveTo>
                <a:lnTo>
                  <a:pt x="132" y="232"/>
                </a:lnTo>
                <a:lnTo>
                  <a:pt x="131" y="242"/>
                </a:lnTo>
                <a:lnTo>
                  <a:pt x="131" y="242"/>
                </a:lnTo>
                <a:lnTo>
                  <a:pt x="134" y="242"/>
                </a:lnTo>
                <a:lnTo>
                  <a:pt x="134" y="242"/>
                </a:lnTo>
                <a:lnTo>
                  <a:pt x="134" y="236"/>
                </a:lnTo>
                <a:lnTo>
                  <a:pt x="132" y="232"/>
                </a:lnTo>
                <a:lnTo>
                  <a:pt x="132" y="232"/>
                </a:lnTo>
                <a:close/>
                <a:moveTo>
                  <a:pt x="113" y="52"/>
                </a:moveTo>
                <a:lnTo>
                  <a:pt x="113" y="52"/>
                </a:lnTo>
                <a:lnTo>
                  <a:pt x="113" y="52"/>
                </a:lnTo>
                <a:lnTo>
                  <a:pt x="114" y="50"/>
                </a:lnTo>
                <a:lnTo>
                  <a:pt x="114" y="50"/>
                </a:lnTo>
                <a:lnTo>
                  <a:pt x="114" y="47"/>
                </a:lnTo>
                <a:lnTo>
                  <a:pt x="114" y="47"/>
                </a:lnTo>
                <a:lnTo>
                  <a:pt x="114" y="44"/>
                </a:lnTo>
                <a:lnTo>
                  <a:pt x="114" y="44"/>
                </a:lnTo>
                <a:lnTo>
                  <a:pt x="111" y="43"/>
                </a:lnTo>
                <a:lnTo>
                  <a:pt x="111" y="43"/>
                </a:lnTo>
                <a:lnTo>
                  <a:pt x="113" y="52"/>
                </a:lnTo>
                <a:lnTo>
                  <a:pt x="113" y="52"/>
                </a:lnTo>
                <a:close/>
                <a:moveTo>
                  <a:pt x="141" y="226"/>
                </a:moveTo>
                <a:lnTo>
                  <a:pt x="141" y="226"/>
                </a:lnTo>
                <a:lnTo>
                  <a:pt x="141" y="226"/>
                </a:lnTo>
                <a:lnTo>
                  <a:pt x="141" y="226"/>
                </a:lnTo>
                <a:lnTo>
                  <a:pt x="141" y="238"/>
                </a:lnTo>
                <a:lnTo>
                  <a:pt x="141" y="238"/>
                </a:lnTo>
                <a:lnTo>
                  <a:pt x="141" y="249"/>
                </a:lnTo>
                <a:lnTo>
                  <a:pt x="141" y="249"/>
                </a:lnTo>
                <a:lnTo>
                  <a:pt x="141" y="249"/>
                </a:lnTo>
                <a:lnTo>
                  <a:pt x="141" y="249"/>
                </a:lnTo>
                <a:lnTo>
                  <a:pt x="142" y="231"/>
                </a:lnTo>
                <a:lnTo>
                  <a:pt x="142" y="231"/>
                </a:lnTo>
                <a:lnTo>
                  <a:pt x="141" y="226"/>
                </a:lnTo>
                <a:lnTo>
                  <a:pt x="141" y="226"/>
                </a:lnTo>
                <a:close/>
                <a:moveTo>
                  <a:pt x="105" y="260"/>
                </a:moveTo>
                <a:lnTo>
                  <a:pt x="105" y="260"/>
                </a:lnTo>
                <a:lnTo>
                  <a:pt x="105" y="255"/>
                </a:lnTo>
                <a:lnTo>
                  <a:pt x="105" y="255"/>
                </a:lnTo>
                <a:lnTo>
                  <a:pt x="104" y="256"/>
                </a:lnTo>
                <a:lnTo>
                  <a:pt x="103" y="258"/>
                </a:lnTo>
                <a:lnTo>
                  <a:pt x="103" y="258"/>
                </a:lnTo>
                <a:lnTo>
                  <a:pt x="103" y="259"/>
                </a:lnTo>
                <a:lnTo>
                  <a:pt x="103" y="259"/>
                </a:lnTo>
                <a:lnTo>
                  <a:pt x="103" y="262"/>
                </a:lnTo>
                <a:lnTo>
                  <a:pt x="103" y="262"/>
                </a:lnTo>
                <a:lnTo>
                  <a:pt x="105" y="260"/>
                </a:lnTo>
                <a:lnTo>
                  <a:pt x="105" y="260"/>
                </a:lnTo>
                <a:close/>
                <a:moveTo>
                  <a:pt x="196" y="246"/>
                </a:moveTo>
                <a:lnTo>
                  <a:pt x="196" y="246"/>
                </a:lnTo>
                <a:lnTo>
                  <a:pt x="198" y="245"/>
                </a:lnTo>
                <a:lnTo>
                  <a:pt x="198" y="245"/>
                </a:lnTo>
                <a:lnTo>
                  <a:pt x="199" y="242"/>
                </a:lnTo>
                <a:lnTo>
                  <a:pt x="201" y="239"/>
                </a:lnTo>
                <a:lnTo>
                  <a:pt x="201" y="239"/>
                </a:lnTo>
                <a:lnTo>
                  <a:pt x="195" y="242"/>
                </a:lnTo>
                <a:lnTo>
                  <a:pt x="195" y="242"/>
                </a:lnTo>
                <a:lnTo>
                  <a:pt x="196" y="246"/>
                </a:lnTo>
                <a:lnTo>
                  <a:pt x="196" y="246"/>
                </a:lnTo>
                <a:close/>
                <a:moveTo>
                  <a:pt x="104" y="144"/>
                </a:moveTo>
                <a:lnTo>
                  <a:pt x="104" y="144"/>
                </a:lnTo>
                <a:lnTo>
                  <a:pt x="104" y="144"/>
                </a:lnTo>
                <a:lnTo>
                  <a:pt x="104" y="144"/>
                </a:lnTo>
                <a:lnTo>
                  <a:pt x="105" y="144"/>
                </a:lnTo>
                <a:lnTo>
                  <a:pt x="105" y="144"/>
                </a:lnTo>
                <a:lnTo>
                  <a:pt x="113" y="145"/>
                </a:lnTo>
                <a:lnTo>
                  <a:pt x="113" y="145"/>
                </a:lnTo>
                <a:lnTo>
                  <a:pt x="115" y="144"/>
                </a:lnTo>
                <a:lnTo>
                  <a:pt x="115" y="144"/>
                </a:lnTo>
                <a:lnTo>
                  <a:pt x="114" y="143"/>
                </a:lnTo>
                <a:lnTo>
                  <a:pt x="113" y="143"/>
                </a:lnTo>
                <a:lnTo>
                  <a:pt x="113" y="143"/>
                </a:lnTo>
                <a:lnTo>
                  <a:pt x="105" y="143"/>
                </a:lnTo>
                <a:lnTo>
                  <a:pt x="105" y="143"/>
                </a:lnTo>
                <a:lnTo>
                  <a:pt x="104" y="144"/>
                </a:lnTo>
                <a:lnTo>
                  <a:pt x="104" y="144"/>
                </a:lnTo>
                <a:close/>
                <a:moveTo>
                  <a:pt x="215" y="195"/>
                </a:moveTo>
                <a:lnTo>
                  <a:pt x="215" y="195"/>
                </a:lnTo>
                <a:lnTo>
                  <a:pt x="213" y="195"/>
                </a:lnTo>
                <a:lnTo>
                  <a:pt x="213" y="195"/>
                </a:lnTo>
                <a:lnTo>
                  <a:pt x="211" y="198"/>
                </a:lnTo>
                <a:lnTo>
                  <a:pt x="211" y="198"/>
                </a:lnTo>
                <a:lnTo>
                  <a:pt x="211" y="199"/>
                </a:lnTo>
                <a:lnTo>
                  <a:pt x="211" y="201"/>
                </a:lnTo>
                <a:lnTo>
                  <a:pt x="211" y="201"/>
                </a:lnTo>
                <a:lnTo>
                  <a:pt x="215" y="199"/>
                </a:lnTo>
                <a:lnTo>
                  <a:pt x="215" y="199"/>
                </a:lnTo>
                <a:lnTo>
                  <a:pt x="215" y="195"/>
                </a:lnTo>
                <a:lnTo>
                  <a:pt x="215" y="195"/>
                </a:lnTo>
                <a:close/>
                <a:moveTo>
                  <a:pt x="122" y="124"/>
                </a:moveTo>
                <a:lnTo>
                  <a:pt x="122" y="124"/>
                </a:lnTo>
                <a:lnTo>
                  <a:pt x="124" y="135"/>
                </a:lnTo>
                <a:lnTo>
                  <a:pt x="124" y="135"/>
                </a:lnTo>
                <a:lnTo>
                  <a:pt x="125" y="124"/>
                </a:lnTo>
                <a:lnTo>
                  <a:pt x="125" y="124"/>
                </a:lnTo>
                <a:lnTo>
                  <a:pt x="122" y="124"/>
                </a:lnTo>
                <a:lnTo>
                  <a:pt x="122" y="124"/>
                </a:lnTo>
                <a:close/>
                <a:moveTo>
                  <a:pt x="300" y="174"/>
                </a:moveTo>
                <a:lnTo>
                  <a:pt x="300" y="174"/>
                </a:lnTo>
                <a:lnTo>
                  <a:pt x="294" y="172"/>
                </a:lnTo>
                <a:lnTo>
                  <a:pt x="294" y="172"/>
                </a:lnTo>
                <a:lnTo>
                  <a:pt x="294" y="175"/>
                </a:lnTo>
                <a:lnTo>
                  <a:pt x="294" y="175"/>
                </a:lnTo>
                <a:lnTo>
                  <a:pt x="300" y="175"/>
                </a:lnTo>
                <a:lnTo>
                  <a:pt x="300" y="175"/>
                </a:lnTo>
                <a:lnTo>
                  <a:pt x="300" y="174"/>
                </a:lnTo>
                <a:lnTo>
                  <a:pt x="300" y="174"/>
                </a:lnTo>
                <a:close/>
                <a:moveTo>
                  <a:pt x="249" y="174"/>
                </a:moveTo>
                <a:lnTo>
                  <a:pt x="249" y="174"/>
                </a:lnTo>
                <a:lnTo>
                  <a:pt x="248" y="172"/>
                </a:lnTo>
                <a:lnTo>
                  <a:pt x="248" y="172"/>
                </a:lnTo>
                <a:lnTo>
                  <a:pt x="240" y="178"/>
                </a:lnTo>
                <a:lnTo>
                  <a:pt x="240" y="178"/>
                </a:lnTo>
                <a:lnTo>
                  <a:pt x="246" y="177"/>
                </a:lnTo>
                <a:lnTo>
                  <a:pt x="246" y="177"/>
                </a:lnTo>
                <a:lnTo>
                  <a:pt x="248" y="177"/>
                </a:lnTo>
                <a:lnTo>
                  <a:pt x="248" y="177"/>
                </a:lnTo>
                <a:lnTo>
                  <a:pt x="249" y="174"/>
                </a:lnTo>
                <a:lnTo>
                  <a:pt x="249" y="174"/>
                </a:lnTo>
                <a:close/>
                <a:moveTo>
                  <a:pt x="117" y="248"/>
                </a:moveTo>
                <a:lnTo>
                  <a:pt x="117" y="248"/>
                </a:lnTo>
                <a:lnTo>
                  <a:pt x="118" y="248"/>
                </a:lnTo>
                <a:lnTo>
                  <a:pt x="118" y="246"/>
                </a:lnTo>
                <a:lnTo>
                  <a:pt x="118" y="246"/>
                </a:lnTo>
                <a:lnTo>
                  <a:pt x="118" y="241"/>
                </a:lnTo>
                <a:lnTo>
                  <a:pt x="118" y="241"/>
                </a:lnTo>
                <a:lnTo>
                  <a:pt x="118" y="238"/>
                </a:lnTo>
                <a:lnTo>
                  <a:pt x="118" y="238"/>
                </a:lnTo>
                <a:lnTo>
                  <a:pt x="117" y="239"/>
                </a:lnTo>
                <a:lnTo>
                  <a:pt x="117" y="239"/>
                </a:lnTo>
                <a:lnTo>
                  <a:pt x="117" y="248"/>
                </a:lnTo>
                <a:lnTo>
                  <a:pt x="117" y="248"/>
                </a:lnTo>
                <a:close/>
                <a:moveTo>
                  <a:pt x="78" y="152"/>
                </a:moveTo>
                <a:lnTo>
                  <a:pt x="78" y="152"/>
                </a:lnTo>
                <a:lnTo>
                  <a:pt x="78" y="152"/>
                </a:lnTo>
                <a:lnTo>
                  <a:pt x="78" y="152"/>
                </a:lnTo>
                <a:lnTo>
                  <a:pt x="76" y="152"/>
                </a:lnTo>
                <a:lnTo>
                  <a:pt x="74" y="154"/>
                </a:lnTo>
                <a:lnTo>
                  <a:pt x="74" y="154"/>
                </a:lnTo>
                <a:lnTo>
                  <a:pt x="70" y="158"/>
                </a:lnTo>
                <a:lnTo>
                  <a:pt x="70" y="158"/>
                </a:lnTo>
                <a:lnTo>
                  <a:pt x="71" y="158"/>
                </a:lnTo>
                <a:lnTo>
                  <a:pt x="71" y="158"/>
                </a:lnTo>
                <a:lnTo>
                  <a:pt x="78" y="152"/>
                </a:lnTo>
                <a:lnTo>
                  <a:pt x="78" y="152"/>
                </a:lnTo>
                <a:close/>
                <a:moveTo>
                  <a:pt x="229" y="314"/>
                </a:moveTo>
                <a:lnTo>
                  <a:pt x="229" y="314"/>
                </a:lnTo>
                <a:lnTo>
                  <a:pt x="229" y="313"/>
                </a:lnTo>
                <a:lnTo>
                  <a:pt x="229" y="313"/>
                </a:lnTo>
                <a:lnTo>
                  <a:pt x="225" y="316"/>
                </a:lnTo>
                <a:lnTo>
                  <a:pt x="225" y="316"/>
                </a:lnTo>
                <a:lnTo>
                  <a:pt x="225" y="320"/>
                </a:lnTo>
                <a:lnTo>
                  <a:pt x="225" y="320"/>
                </a:lnTo>
                <a:lnTo>
                  <a:pt x="229" y="314"/>
                </a:lnTo>
                <a:lnTo>
                  <a:pt x="229" y="314"/>
                </a:lnTo>
                <a:close/>
                <a:moveTo>
                  <a:pt x="292" y="104"/>
                </a:moveTo>
                <a:lnTo>
                  <a:pt x="292" y="104"/>
                </a:lnTo>
                <a:lnTo>
                  <a:pt x="289" y="106"/>
                </a:lnTo>
                <a:lnTo>
                  <a:pt x="289" y="106"/>
                </a:lnTo>
                <a:lnTo>
                  <a:pt x="290" y="111"/>
                </a:lnTo>
                <a:lnTo>
                  <a:pt x="290" y="111"/>
                </a:lnTo>
                <a:lnTo>
                  <a:pt x="290" y="113"/>
                </a:lnTo>
                <a:lnTo>
                  <a:pt x="290" y="113"/>
                </a:lnTo>
                <a:lnTo>
                  <a:pt x="292" y="104"/>
                </a:lnTo>
                <a:lnTo>
                  <a:pt x="292" y="104"/>
                </a:lnTo>
                <a:close/>
                <a:moveTo>
                  <a:pt x="260" y="158"/>
                </a:moveTo>
                <a:lnTo>
                  <a:pt x="260" y="158"/>
                </a:lnTo>
                <a:lnTo>
                  <a:pt x="260" y="158"/>
                </a:lnTo>
                <a:lnTo>
                  <a:pt x="260" y="158"/>
                </a:lnTo>
                <a:lnTo>
                  <a:pt x="265" y="155"/>
                </a:lnTo>
                <a:lnTo>
                  <a:pt x="265" y="155"/>
                </a:lnTo>
                <a:lnTo>
                  <a:pt x="265" y="154"/>
                </a:lnTo>
                <a:lnTo>
                  <a:pt x="265" y="154"/>
                </a:lnTo>
                <a:lnTo>
                  <a:pt x="263" y="152"/>
                </a:lnTo>
                <a:lnTo>
                  <a:pt x="263" y="152"/>
                </a:lnTo>
                <a:lnTo>
                  <a:pt x="260" y="158"/>
                </a:lnTo>
                <a:lnTo>
                  <a:pt x="260" y="158"/>
                </a:lnTo>
                <a:close/>
                <a:moveTo>
                  <a:pt x="209" y="233"/>
                </a:moveTo>
                <a:lnTo>
                  <a:pt x="209" y="233"/>
                </a:lnTo>
                <a:lnTo>
                  <a:pt x="205" y="236"/>
                </a:lnTo>
                <a:lnTo>
                  <a:pt x="202" y="239"/>
                </a:lnTo>
                <a:lnTo>
                  <a:pt x="202" y="239"/>
                </a:lnTo>
                <a:lnTo>
                  <a:pt x="205" y="239"/>
                </a:lnTo>
                <a:lnTo>
                  <a:pt x="205" y="239"/>
                </a:lnTo>
                <a:lnTo>
                  <a:pt x="208" y="236"/>
                </a:lnTo>
                <a:lnTo>
                  <a:pt x="208" y="236"/>
                </a:lnTo>
                <a:lnTo>
                  <a:pt x="209" y="235"/>
                </a:lnTo>
                <a:lnTo>
                  <a:pt x="209" y="235"/>
                </a:lnTo>
                <a:lnTo>
                  <a:pt x="209" y="233"/>
                </a:lnTo>
                <a:lnTo>
                  <a:pt x="209" y="233"/>
                </a:lnTo>
                <a:close/>
                <a:moveTo>
                  <a:pt x="270" y="140"/>
                </a:moveTo>
                <a:lnTo>
                  <a:pt x="270" y="140"/>
                </a:lnTo>
                <a:lnTo>
                  <a:pt x="269" y="150"/>
                </a:lnTo>
                <a:lnTo>
                  <a:pt x="269" y="150"/>
                </a:lnTo>
                <a:lnTo>
                  <a:pt x="269" y="150"/>
                </a:lnTo>
                <a:lnTo>
                  <a:pt x="269" y="150"/>
                </a:lnTo>
                <a:lnTo>
                  <a:pt x="273" y="141"/>
                </a:lnTo>
                <a:lnTo>
                  <a:pt x="273" y="141"/>
                </a:lnTo>
                <a:lnTo>
                  <a:pt x="270" y="140"/>
                </a:lnTo>
                <a:lnTo>
                  <a:pt x="270" y="140"/>
                </a:lnTo>
                <a:close/>
                <a:moveTo>
                  <a:pt x="236" y="70"/>
                </a:moveTo>
                <a:lnTo>
                  <a:pt x="236" y="70"/>
                </a:lnTo>
                <a:lnTo>
                  <a:pt x="230" y="73"/>
                </a:lnTo>
                <a:lnTo>
                  <a:pt x="230" y="73"/>
                </a:lnTo>
                <a:lnTo>
                  <a:pt x="232" y="76"/>
                </a:lnTo>
                <a:lnTo>
                  <a:pt x="232" y="76"/>
                </a:lnTo>
                <a:lnTo>
                  <a:pt x="235" y="74"/>
                </a:lnTo>
                <a:lnTo>
                  <a:pt x="235" y="74"/>
                </a:lnTo>
                <a:lnTo>
                  <a:pt x="236" y="73"/>
                </a:lnTo>
                <a:lnTo>
                  <a:pt x="236" y="73"/>
                </a:lnTo>
                <a:lnTo>
                  <a:pt x="236" y="70"/>
                </a:lnTo>
                <a:lnTo>
                  <a:pt x="236" y="70"/>
                </a:lnTo>
                <a:close/>
                <a:moveTo>
                  <a:pt x="238" y="211"/>
                </a:moveTo>
                <a:lnTo>
                  <a:pt x="238" y="211"/>
                </a:lnTo>
                <a:lnTo>
                  <a:pt x="239" y="214"/>
                </a:lnTo>
                <a:lnTo>
                  <a:pt x="240" y="215"/>
                </a:lnTo>
                <a:lnTo>
                  <a:pt x="240" y="215"/>
                </a:lnTo>
                <a:lnTo>
                  <a:pt x="242" y="214"/>
                </a:lnTo>
                <a:lnTo>
                  <a:pt x="242" y="214"/>
                </a:lnTo>
                <a:lnTo>
                  <a:pt x="243" y="214"/>
                </a:lnTo>
                <a:lnTo>
                  <a:pt x="242" y="212"/>
                </a:lnTo>
                <a:lnTo>
                  <a:pt x="242" y="212"/>
                </a:lnTo>
                <a:lnTo>
                  <a:pt x="239" y="211"/>
                </a:lnTo>
                <a:lnTo>
                  <a:pt x="239" y="211"/>
                </a:lnTo>
                <a:lnTo>
                  <a:pt x="238" y="211"/>
                </a:lnTo>
                <a:lnTo>
                  <a:pt x="238" y="211"/>
                </a:lnTo>
                <a:lnTo>
                  <a:pt x="238" y="211"/>
                </a:lnTo>
                <a:close/>
                <a:moveTo>
                  <a:pt x="135" y="141"/>
                </a:moveTo>
                <a:lnTo>
                  <a:pt x="135" y="141"/>
                </a:lnTo>
                <a:lnTo>
                  <a:pt x="137" y="138"/>
                </a:lnTo>
                <a:lnTo>
                  <a:pt x="137" y="138"/>
                </a:lnTo>
                <a:lnTo>
                  <a:pt x="137" y="138"/>
                </a:lnTo>
                <a:lnTo>
                  <a:pt x="137" y="138"/>
                </a:lnTo>
                <a:lnTo>
                  <a:pt x="135" y="134"/>
                </a:lnTo>
                <a:lnTo>
                  <a:pt x="135" y="134"/>
                </a:lnTo>
                <a:lnTo>
                  <a:pt x="134" y="134"/>
                </a:lnTo>
                <a:lnTo>
                  <a:pt x="134" y="134"/>
                </a:lnTo>
                <a:lnTo>
                  <a:pt x="135" y="141"/>
                </a:lnTo>
                <a:lnTo>
                  <a:pt x="135" y="141"/>
                </a:lnTo>
                <a:close/>
                <a:moveTo>
                  <a:pt x="296" y="43"/>
                </a:moveTo>
                <a:lnTo>
                  <a:pt x="296" y="43"/>
                </a:lnTo>
                <a:lnTo>
                  <a:pt x="296" y="42"/>
                </a:lnTo>
                <a:lnTo>
                  <a:pt x="296" y="42"/>
                </a:lnTo>
                <a:lnTo>
                  <a:pt x="294" y="42"/>
                </a:lnTo>
                <a:lnTo>
                  <a:pt x="293" y="40"/>
                </a:lnTo>
                <a:lnTo>
                  <a:pt x="293" y="40"/>
                </a:lnTo>
                <a:lnTo>
                  <a:pt x="290" y="47"/>
                </a:lnTo>
                <a:lnTo>
                  <a:pt x="290" y="47"/>
                </a:lnTo>
                <a:lnTo>
                  <a:pt x="290" y="47"/>
                </a:lnTo>
                <a:lnTo>
                  <a:pt x="290" y="47"/>
                </a:lnTo>
                <a:lnTo>
                  <a:pt x="296" y="43"/>
                </a:lnTo>
                <a:lnTo>
                  <a:pt x="296" y="43"/>
                </a:lnTo>
                <a:close/>
                <a:moveTo>
                  <a:pt x="22" y="152"/>
                </a:moveTo>
                <a:lnTo>
                  <a:pt x="22" y="152"/>
                </a:lnTo>
                <a:lnTo>
                  <a:pt x="23" y="151"/>
                </a:lnTo>
                <a:lnTo>
                  <a:pt x="22" y="150"/>
                </a:lnTo>
                <a:lnTo>
                  <a:pt x="22" y="150"/>
                </a:lnTo>
                <a:lnTo>
                  <a:pt x="20" y="147"/>
                </a:lnTo>
                <a:lnTo>
                  <a:pt x="20" y="147"/>
                </a:lnTo>
                <a:lnTo>
                  <a:pt x="19" y="147"/>
                </a:lnTo>
                <a:lnTo>
                  <a:pt x="19" y="147"/>
                </a:lnTo>
                <a:lnTo>
                  <a:pt x="16" y="147"/>
                </a:lnTo>
                <a:lnTo>
                  <a:pt x="16" y="147"/>
                </a:lnTo>
                <a:lnTo>
                  <a:pt x="22" y="152"/>
                </a:lnTo>
                <a:lnTo>
                  <a:pt x="22" y="152"/>
                </a:lnTo>
                <a:close/>
                <a:moveTo>
                  <a:pt x="215" y="101"/>
                </a:moveTo>
                <a:lnTo>
                  <a:pt x="215" y="101"/>
                </a:lnTo>
                <a:lnTo>
                  <a:pt x="216" y="103"/>
                </a:lnTo>
                <a:lnTo>
                  <a:pt x="216" y="103"/>
                </a:lnTo>
                <a:lnTo>
                  <a:pt x="216" y="101"/>
                </a:lnTo>
                <a:lnTo>
                  <a:pt x="216" y="101"/>
                </a:lnTo>
                <a:lnTo>
                  <a:pt x="216" y="94"/>
                </a:lnTo>
                <a:lnTo>
                  <a:pt x="216" y="94"/>
                </a:lnTo>
                <a:lnTo>
                  <a:pt x="213" y="96"/>
                </a:lnTo>
                <a:lnTo>
                  <a:pt x="213" y="96"/>
                </a:lnTo>
                <a:lnTo>
                  <a:pt x="215" y="101"/>
                </a:lnTo>
                <a:lnTo>
                  <a:pt x="215" y="101"/>
                </a:lnTo>
                <a:close/>
                <a:moveTo>
                  <a:pt x="145" y="141"/>
                </a:moveTo>
                <a:lnTo>
                  <a:pt x="145" y="141"/>
                </a:lnTo>
                <a:lnTo>
                  <a:pt x="149" y="138"/>
                </a:lnTo>
                <a:lnTo>
                  <a:pt x="149" y="138"/>
                </a:lnTo>
                <a:lnTo>
                  <a:pt x="149" y="138"/>
                </a:lnTo>
                <a:lnTo>
                  <a:pt x="149" y="138"/>
                </a:lnTo>
                <a:lnTo>
                  <a:pt x="149" y="134"/>
                </a:lnTo>
                <a:lnTo>
                  <a:pt x="149" y="134"/>
                </a:lnTo>
                <a:lnTo>
                  <a:pt x="149" y="135"/>
                </a:lnTo>
                <a:lnTo>
                  <a:pt x="149" y="135"/>
                </a:lnTo>
                <a:lnTo>
                  <a:pt x="145" y="138"/>
                </a:lnTo>
                <a:lnTo>
                  <a:pt x="145" y="138"/>
                </a:lnTo>
                <a:lnTo>
                  <a:pt x="145" y="140"/>
                </a:lnTo>
                <a:lnTo>
                  <a:pt x="145" y="141"/>
                </a:lnTo>
                <a:lnTo>
                  <a:pt x="145" y="141"/>
                </a:lnTo>
                <a:close/>
                <a:moveTo>
                  <a:pt x="219" y="279"/>
                </a:moveTo>
                <a:lnTo>
                  <a:pt x="219" y="279"/>
                </a:lnTo>
                <a:lnTo>
                  <a:pt x="216" y="282"/>
                </a:lnTo>
                <a:lnTo>
                  <a:pt x="216" y="282"/>
                </a:lnTo>
                <a:lnTo>
                  <a:pt x="216" y="283"/>
                </a:lnTo>
                <a:lnTo>
                  <a:pt x="216" y="283"/>
                </a:lnTo>
                <a:lnTo>
                  <a:pt x="216" y="286"/>
                </a:lnTo>
                <a:lnTo>
                  <a:pt x="216" y="286"/>
                </a:lnTo>
                <a:lnTo>
                  <a:pt x="219" y="285"/>
                </a:lnTo>
                <a:lnTo>
                  <a:pt x="219" y="285"/>
                </a:lnTo>
                <a:lnTo>
                  <a:pt x="219" y="279"/>
                </a:lnTo>
                <a:lnTo>
                  <a:pt x="219" y="279"/>
                </a:lnTo>
                <a:close/>
                <a:moveTo>
                  <a:pt x="195" y="100"/>
                </a:moveTo>
                <a:lnTo>
                  <a:pt x="195" y="100"/>
                </a:lnTo>
                <a:lnTo>
                  <a:pt x="191" y="103"/>
                </a:lnTo>
                <a:lnTo>
                  <a:pt x="191" y="103"/>
                </a:lnTo>
                <a:lnTo>
                  <a:pt x="191" y="103"/>
                </a:lnTo>
                <a:lnTo>
                  <a:pt x="191" y="103"/>
                </a:lnTo>
                <a:lnTo>
                  <a:pt x="191" y="108"/>
                </a:lnTo>
                <a:lnTo>
                  <a:pt x="191" y="108"/>
                </a:lnTo>
                <a:lnTo>
                  <a:pt x="194" y="104"/>
                </a:lnTo>
                <a:lnTo>
                  <a:pt x="195" y="100"/>
                </a:lnTo>
                <a:lnTo>
                  <a:pt x="195" y="100"/>
                </a:lnTo>
                <a:close/>
                <a:moveTo>
                  <a:pt x="191" y="231"/>
                </a:moveTo>
                <a:lnTo>
                  <a:pt x="191" y="231"/>
                </a:lnTo>
                <a:lnTo>
                  <a:pt x="188" y="232"/>
                </a:lnTo>
                <a:lnTo>
                  <a:pt x="188" y="232"/>
                </a:lnTo>
                <a:lnTo>
                  <a:pt x="189" y="238"/>
                </a:lnTo>
                <a:lnTo>
                  <a:pt x="189" y="238"/>
                </a:lnTo>
                <a:lnTo>
                  <a:pt x="191" y="236"/>
                </a:lnTo>
                <a:lnTo>
                  <a:pt x="191" y="236"/>
                </a:lnTo>
                <a:lnTo>
                  <a:pt x="191" y="235"/>
                </a:lnTo>
                <a:lnTo>
                  <a:pt x="191" y="235"/>
                </a:lnTo>
                <a:lnTo>
                  <a:pt x="191" y="231"/>
                </a:lnTo>
                <a:lnTo>
                  <a:pt x="191" y="231"/>
                </a:lnTo>
                <a:close/>
                <a:moveTo>
                  <a:pt x="194" y="226"/>
                </a:moveTo>
                <a:lnTo>
                  <a:pt x="194" y="226"/>
                </a:lnTo>
                <a:lnTo>
                  <a:pt x="199" y="222"/>
                </a:lnTo>
                <a:lnTo>
                  <a:pt x="199" y="222"/>
                </a:lnTo>
                <a:lnTo>
                  <a:pt x="199" y="222"/>
                </a:lnTo>
                <a:lnTo>
                  <a:pt x="199" y="222"/>
                </a:lnTo>
                <a:lnTo>
                  <a:pt x="199" y="219"/>
                </a:lnTo>
                <a:lnTo>
                  <a:pt x="199" y="219"/>
                </a:lnTo>
                <a:lnTo>
                  <a:pt x="194" y="224"/>
                </a:lnTo>
                <a:lnTo>
                  <a:pt x="194" y="224"/>
                </a:lnTo>
                <a:lnTo>
                  <a:pt x="194" y="225"/>
                </a:lnTo>
                <a:lnTo>
                  <a:pt x="194" y="226"/>
                </a:lnTo>
                <a:lnTo>
                  <a:pt x="194" y="226"/>
                </a:lnTo>
                <a:close/>
                <a:moveTo>
                  <a:pt x="273" y="181"/>
                </a:moveTo>
                <a:lnTo>
                  <a:pt x="273" y="181"/>
                </a:lnTo>
                <a:lnTo>
                  <a:pt x="280" y="182"/>
                </a:lnTo>
                <a:lnTo>
                  <a:pt x="286" y="184"/>
                </a:lnTo>
                <a:lnTo>
                  <a:pt x="286" y="184"/>
                </a:lnTo>
                <a:lnTo>
                  <a:pt x="275" y="179"/>
                </a:lnTo>
                <a:lnTo>
                  <a:pt x="275" y="179"/>
                </a:lnTo>
                <a:lnTo>
                  <a:pt x="273" y="181"/>
                </a:lnTo>
                <a:lnTo>
                  <a:pt x="273" y="181"/>
                </a:lnTo>
                <a:close/>
                <a:moveTo>
                  <a:pt x="236" y="64"/>
                </a:moveTo>
                <a:lnTo>
                  <a:pt x="236" y="64"/>
                </a:lnTo>
                <a:lnTo>
                  <a:pt x="236" y="62"/>
                </a:lnTo>
                <a:lnTo>
                  <a:pt x="236" y="62"/>
                </a:lnTo>
                <a:lnTo>
                  <a:pt x="230" y="64"/>
                </a:lnTo>
                <a:lnTo>
                  <a:pt x="230" y="64"/>
                </a:lnTo>
                <a:lnTo>
                  <a:pt x="230" y="64"/>
                </a:lnTo>
                <a:lnTo>
                  <a:pt x="230" y="64"/>
                </a:lnTo>
                <a:lnTo>
                  <a:pt x="236" y="64"/>
                </a:lnTo>
                <a:lnTo>
                  <a:pt x="236" y="64"/>
                </a:lnTo>
                <a:close/>
                <a:moveTo>
                  <a:pt x="213" y="69"/>
                </a:moveTo>
                <a:lnTo>
                  <a:pt x="213" y="69"/>
                </a:lnTo>
                <a:lnTo>
                  <a:pt x="213" y="69"/>
                </a:lnTo>
                <a:lnTo>
                  <a:pt x="213" y="69"/>
                </a:lnTo>
                <a:lnTo>
                  <a:pt x="230" y="60"/>
                </a:lnTo>
                <a:lnTo>
                  <a:pt x="230" y="60"/>
                </a:lnTo>
                <a:lnTo>
                  <a:pt x="229" y="60"/>
                </a:lnTo>
                <a:lnTo>
                  <a:pt x="229" y="60"/>
                </a:lnTo>
                <a:lnTo>
                  <a:pt x="215" y="67"/>
                </a:lnTo>
                <a:lnTo>
                  <a:pt x="215" y="67"/>
                </a:lnTo>
                <a:lnTo>
                  <a:pt x="213" y="69"/>
                </a:lnTo>
                <a:lnTo>
                  <a:pt x="213" y="69"/>
                </a:lnTo>
                <a:close/>
                <a:moveTo>
                  <a:pt x="191" y="150"/>
                </a:moveTo>
                <a:lnTo>
                  <a:pt x="191" y="150"/>
                </a:lnTo>
                <a:lnTo>
                  <a:pt x="191" y="150"/>
                </a:lnTo>
                <a:lnTo>
                  <a:pt x="191" y="150"/>
                </a:lnTo>
                <a:lnTo>
                  <a:pt x="196" y="147"/>
                </a:lnTo>
                <a:lnTo>
                  <a:pt x="196" y="147"/>
                </a:lnTo>
                <a:lnTo>
                  <a:pt x="196" y="147"/>
                </a:lnTo>
                <a:lnTo>
                  <a:pt x="196" y="147"/>
                </a:lnTo>
                <a:lnTo>
                  <a:pt x="199" y="144"/>
                </a:lnTo>
                <a:lnTo>
                  <a:pt x="199" y="144"/>
                </a:lnTo>
                <a:lnTo>
                  <a:pt x="199" y="143"/>
                </a:lnTo>
                <a:lnTo>
                  <a:pt x="199" y="143"/>
                </a:lnTo>
                <a:lnTo>
                  <a:pt x="199" y="143"/>
                </a:lnTo>
                <a:lnTo>
                  <a:pt x="199" y="143"/>
                </a:lnTo>
                <a:lnTo>
                  <a:pt x="191" y="150"/>
                </a:lnTo>
                <a:lnTo>
                  <a:pt x="191" y="150"/>
                </a:lnTo>
                <a:close/>
                <a:moveTo>
                  <a:pt x="211" y="242"/>
                </a:moveTo>
                <a:lnTo>
                  <a:pt x="211" y="242"/>
                </a:lnTo>
                <a:lnTo>
                  <a:pt x="209" y="239"/>
                </a:lnTo>
                <a:lnTo>
                  <a:pt x="209" y="239"/>
                </a:lnTo>
                <a:lnTo>
                  <a:pt x="205" y="242"/>
                </a:lnTo>
                <a:lnTo>
                  <a:pt x="205" y="242"/>
                </a:lnTo>
                <a:lnTo>
                  <a:pt x="206" y="245"/>
                </a:lnTo>
                <a:lnTo>
                  <a:pt x="206" y="245"/>
                </a:lnTo>
                <a:lnTo>
                  <a:pt x="211" y="242"/>
                </a:lnTo>
                <a:lnTo>
                  <a:pt x="211" y="242"/>
                </a:lnTo>
                <a:close/>
                <a:moveTo>
                  <a:pt x="218" y="83"/>
                </a:moveTo>
                <a:lnTo>
                  <a:pt x="218" y="83"/>
                </a:lnTo>
                <a:lnTo>
                  <a:pt x="212" y="86"/>
                </a:lnTo>
                <a:lnTo>
                  <a:pt x="212" y="86"/>
                </a:lnTo>
                <a:lnTo>
                  <a:pt x="212" y="86"/>
                </a:lnTo>
                <a:lnTo>
                  <a:pt x="212" y="86"/>
                </a:lnTo>
                <a:lnTo>
                  <a:pt x="213" y="87"/>
                </a:lnTo>
                <a:lnTo>
                  <a:pt x="213" y="87"/>
                </a:lnTo>
                <a:lnTo>
                  <a:pt x="216" y="87"/>
                </a:lnTo>
                <a:lnTo>
                  <a:pt x="216" y="87"/>
                </a:lnTo>
                <a:lnTo>
                  <a:pt x="216" y="86"/>
                </a:lnTo>
                <a:lnTo>
                  <a:pt x="218" y="86"/>
                </a:lnTo>
                <a:lnTo>
                  <a:pt x="218" y="86"/>
                </a:lnTo>
                <a:lnTo>
                  <a:pt x="218" y="83"/>
                </a:lnTo>
                <a:lnTo>
                  <a:pt x="218" y="83"/>
                </a:lnTo>
                <a:close/>
                <a:moveTo>
                  <a:pt x="277" y="57"/>
                </a:moveTo>
                <a:lnTo>
                  <a:pt x="277" y="57"/>
                </a:lnTo>
                <a:lnTo>
                  <a:pt x="277" y="59"/>
                </a:lnTo>
                <a:lnTo>
                  <a:pt x="277" y="59"/>
                </a:lnTo>
                <a:lnTo>
                  <a:pt x="280" y="56"/>
                </a:lnTo>
                <a:lnTo>
                  <a:pt x="280" y="56"/>
                </a:lnTo>
                <a:lnTo>
                  <a:pt x="279" y="49"/>
                </a:lnTo>
                <a:lnTo>
                  <a:pt x="279" y="49"/>
                </a:lnTo>
                <a:lnTo>
                  <a:pt x="279" y="49"/>
                </a:lnTo>
                <a:lnTo>
                  <a:pt x="279" y="49"/>
                </a:lnTo>
                <a:lnTo>
                  <a:pt x="277" y="57"/>
                </a:lnTo>
                <a:lnTo>
                  <a:pt x="277" y="57"/>
                </a:lnTo>
                <a:close/>
                <a:moveTo>
                  <a:pt x="185" y="241"/>
                </a:moveTo>
                <a:lnTo>
                  <a:pt x="185" y="241"/>
                </a:lnTo>
                <a:lnTo>
                  <a:pt x="186" y="241"/>
                </a:lnTo>
                <a:lnTo>
                  <a:pt x="186" y="239"/>
                </a:lnTo>
                <a:lnTo>
                  <a:pt x="186" y="239"/>
                </a:lnTo>
                <a:lnTo>
                  <a:pt x="185" y="235"/>
                </a:lnTo>
                <a:lnTo>
                  <a:pt x="185" y="235"/>
                </a:lnTo>
                <a:lnTo>
                  <a:pt x="184" y="236"/>
                </a:lnTo>
                <a:lnTo>
                  <a:pt x="184" y="236"/>
                </a:lnTo>
                <a:lnTo>
                  <a:pt x="185" y="241"/>
                </a:lnTo>
                <a:lnTo>
                  <a:pt x="185" y="241"/>
                </a:lnTo>
                <a:close/>
                <a:moveTo>
                  <a:pt x="208" y="248"/>
                </a:moveTo>
                <a:lnTo>
                  <a:pt x="208" y="248"/>
                </a:lnTo>
                <a:lnTo>
                  <a:pt x="208" y="251"/>
                </a:lnTo>
                <a:lnTo>
                  <a:pt x="208" y="251"/>
                </a:lnTo>
                <a:lnTo>
                  <a:pt x="212" y="248"/>
                </a:lnTo>
                <a:lnTo>
                  <a:pt x="212" y="248"/>
                </a:lnTo>
                <a:lnTo>
                  <a:pt x="211" y="245"/>
                </a:lnTo>
                <a:lnTo>
                  <a:pt x="211" y="245"/>
                </a:lnTo>
                <a:lnTo>
                  <a:pt x="208" y="248"/>
                </a:lnTo>
                <a:lnTo>
                  <a:pt x="208" y="248"/>
                </a:lnTo>
                <a:close/>
                <a:moveTo>
                  <a:pt x="245" y="206"/>
                </a:moveTo>
                <a:lnTo>
                  <a:pt x="245" y="206"/>
                </a:lnTo>
                <a:lnTo>
                  <a:pt x="240" y="208"/>
                </a:lnTo>
                <a:lnTo>
                  <a:pt x="240" y="208"/>
                </a:lnTo>
                <a:lnTo>
                  <a:pt x="245" y="211"/>
                </a:lnTo>
                <a:lnTo>
                  <a:pt x="245" y="211"/>
                </a:lnTo>
                <a:lnTo>
                  <a:pt x="246" y="208"/>
                </a:lnTo>
                <a:lnTo>
                  <a:pt x="246" y="208"/>
                </a:lnTo>
                <a:lnTo>
                  <a:pt x="245" y="206"/>
                </a:lnTo>
                <a:lnTo>
                  <a:pt x="245" y="206"/>
                </a:lnTo>
                <a:close/>
                <a:moveTo>
                  <a:pt x="49" y="162"/>
                </a:moveTo>
                <a:lnTo>
                  <a:pt x="49" y="162"/>
                </a:lnTo>
                <a:lnTo>
                  <a:pt x="51" y="167"/>
                </a:lnTo>
                <a:lnTo>
                  <a:pt x="51" y="167"/>
                </a:lnTo>
                <a:lnTo>
                  <a:pt x="54" y="164"/>
                </a:lnTo>
                <a:lnTo>
                  <a:pt x="54" y="164"/>
                </a:lnTo>
                <a:lnTo>
                  <a:pt x="50" y="161"/>
                </a:lnTo>
                <a:lnTo>
                  <a:pt x="50" y="161"/>
                </a:lnTo>
                <a:lnTo>
                  <a:pt x="49" y="162"/>
                </a:lnTo>
                <a:lnTo>
                  <a:pt x="49" y="162"/>
                </a:lnTo>
                <a:close/>
                <a:moveTo>
                  <a:pt x="169" y="49"/>
                </a:moveTo>
                <a:lnTo>
                  <a:pt x="169" y="49"/>
                </a:lnTo>
                <a:lnTo>
                  <a:pt x="169" y="50"/>
                </a:lnTo>
                <a:lnTo>
                  <a:pt x="169" y="50"/>
                </a:lnTo>
                <a:lnTo>
                  <a:pt x="171" y="49"/>
                </a:lnTo>
                <a:lnTo>
                  <a:pt x="171" y="49"/>
                </a:lnTo>
                <a:lnTo>
                  <a:pt x="174" y="46"/>
                </a:lnTo>
                <a:lnTo>
                  <a:pt x="174" y="46"/>
                </a:lnTo>
                <a:lnTo>
                  <a:pt x="176" y="40"/>
                </a:lnTo>
                <a:lnTo>
                  <a:pt x="176" y="40"/>
                </a:lnTo>
                <a:lnTo>
                  <a:pt x="176" y="40"/>
                </a:lnTo>
                <a:lnTo>
                  <a:pt x="176" y="39"/>
                </a:lnTo>
                <a:lnTo>
                  <a:pt x="176" y="39"/>
                </a:lnTo>
                <a:lnTo>
                  <a:pt x="169" y="49"/>
                </a:lnTo>
                <a:lnTo>
                  <a:pt x="169" y="49"/>
                </a:lnTo>
                <a:close/>
                <a:moveTo>
                  <a:pt x="137" y="89"/>
                </a:moveTo>
                <a:lnTo>
                  <a:pt x="137" y="89"/>
                </a:lnTo>
                <a:lnTo>
                  <a:pt x="137" y="89"/>
                </a:lnTo>
                <a:lnTo>
                  <a:pt x="138" y="90"/>
                </a:lnTo>
                <a:lnTo>
                  <a:pt x="138" y="90"/>
                </a:lnTo>
                <a:lnTo>
                  <a:pt x="141" y="89"/>
                </a:lnTo>
                <a:lnTo>
                  <a:pt x="141" y="89"/>
                </a:lnTo>
                <a:lnTo>
                  <a:pt x="141" y="87"/>
                </a:lnTo>
                <a:lnTo>
                  <a:pt x="141" y="87"/>
                </a:lnTo>
                <a:lnTo>
                  <a:pt x="138" y="84"/>
                </a:lnTo>
                <a:lnTo>
                  <a:pt x="138" y="84"/>
                </a:lnTo>
                <a:lnTo>
                  <a:pt x="137" y="87"/>
                </a:lnTo>
                <a:lnTo>
                  <a:pt x="137" y="89"/>
                </a:lnTo>
                <a:lnTo>
                  <a:pt x="137" y="89"/>
                </a:lnTo>
                <a:close/>
                <a:moveTo>
                  <a:pt x="202" y="195"/>
                </a:moveTo>
                <a:lnTo>
                  <a:pt x="202" y="195"/>
                </a:lnTo>
                <a:lnTo>
                  <a:pt x="202" y="195"/>
                </a:lnTo>
                <a:lnTo>
                  <a:pt x="202" y="195"/>
                </a:lnTo>
                <a:lnTo>
                  <a:pt x="205" y="194"/>
                </a:lnTo>
                <a:lnTo>
                  <a:pt x="205" y="194"/>
                </a:lnTo>
                <a:lnTo>
                  <a:pt x="205" y="192"/>
                </a:lnTo>
                <a:lnTo>
                  <a:pt x="205" y="192"/>
                </a:lnTo>
                <a:lnTo>
                  <a:pt x="203" y="189"/>
                </a:lnTo>
                <a:lnTo>
                  <a:pt x="203" y="189"/>
                </a:lnTo>
                <a:lnTo>
                  <a:pt x="202" y="191"/>
                </a:lnTo>
                <a:lnTo>
                  <a:pt x="202" y="191"/>
                </a:lnTo>
                <a:lnTo>
                  <a:pt x="202" y="195"/>
                </a:lnTo>
                <a:lnTo>
                  <a:pt x="202" y="195"/>
                </a:lnTo>
                <a:close/>
                <a:moveTo>
                  <a:pt x="168" y="127"/>
                </a:moveTo>
                <a:lnTo>
                  <a:pt x="168" y="127"/>
                </a:lnTo>
                <a:lnTo>
                  <a:pt x="167" y="124"/>
                </a:lnTo>
                <a:lnTo>
                  <a:pt x="167" y="124"/>
                </a:lnTo>
                <a:lnTo>
                  <a:pt x="165" y="125"/>
                </a:lnTo>
                <a:lnTo>
                  <a:pt x="165" y="125"/>
                </a:lnTo>
                <a:lnTo>
                  <a:pt x="164" y="127"/>
                </a:lnTo>
                <a:lnTo>
                  <a:pt x="164" y="127"/>
                </a:lnTo>
                <a:lnTo>
                  <a:pt x="165" y="130"/>
                </a:lnTo>
                <a:lnTo>
                  <a:pt x="165" y="130"/>
                </a:lnTo>
                <a:lnTo>
                  <a:pt x="168" y="127"/>
                </a:lnTo>
                <a:lnTo>
                  <a:pt x="168" y="127"/>
                </a:lnTo>
                <a:close/>
                <a:moveTo>
                  <a:pt x="240" y="66"/>
                </a:moveTo>
                <a:lnTo>
                  <a:pt x="240" y="66"/>
                </a:lnTo>
                <a:lnTo>
                  <a:pt x="239" y="69"/>
                </a:lnTo>
                <a:lnTo>
                  <a:pt x="239" y="71"/>
                </a:lnTo>
                <a:lnTo>
                  <a:pt x="239" y="71"/>
                </a:lnTo>
                <a:lnTo>
                  <a:pt x="242" y="70"/>
                </a:lnTo>
                <a:lnTo>
                  <a:pt x="242" y="70"/>
                </a:lnTo>
                <a:lnTo>
                  <a:pt x="240" y="66"/>
                </a:lnTo>
                <a:lnTo>
                  <a:pt x="240" y="66"/>
                </a:lnTo>
                <a:close/>
                <a:moveTo>
                  <a:pt x="225" y="81"/>
                </a:moveTo>
                <a:lnTo>
                  <a:pt x="225" y="81"/>
                </a:lnTo>
                <a:lnTo>
                  <a:pt x="228" y="79"/>
                </a:lnTo>
                <a:lnTo>
                  <a:pt x="228" y="79"/>
                </a:lnTo>
                <a:lnTo>
                  <a:pt x="228" y="79"/>
                </a:lnTo>
                <a:lnTo>
                  <a:pt x="228" y="79"/>
                </a:lnTo>
                <a:lnTo>
                  <a:pt x="228" y="76"/>
                </a:lnTo>
                <a:lnTo>
                  <a:pt x="228" y="76"/>
                </a:lnTo>
                <a:lnTo>
                  <a:pt x="223" y="79"/>
                </a:lnTo>
                <a:lnTo>
                  <a:pt x="223" y="79"/>
                </a:lnTo>
                <a:lnTo>
                  <a:pt x="225" y="81"/>
                </a:lnTo>
                <a:lnTo>
                  <a:pt x="225" y="81"/>
                </a:lnTo>
                <a:close/>
                <a:moveTo>
                  <a:pt x="213" y="285"/>
                </a:moveTo>
                <a:lnTo>
                  <a:pt x="213" y="285"/>
                </a:lnTo>
                <a:lnTo>
                  <a:pt x="209" y="289"/>
                </a:lnTo>
                <a:lnTo>
                  <a:pt x="209" y="289"/>
                </a:lnTo>
                <a:lnTo>
                  <a:pt x="209" y="290"/>
                </a:lnTo>
                <a:lnTo>
                  <a:pt x="209" y="290"/>
                </a:lnTo>
                <a:lnTo>
                  <a:pt x="213" y="287"/>
                </a:lnTo>
                <a:lnTo>
                  <a:pt x="213" y="287"/>
                </a:lnTo>
                <a:lnTo>
                  <a:pt x="213" y="285"/>
                </a:lnTo>
                <a:lnTo>
                  <a:pt x="213" y="285"/>
                </a:lnTo>
                <a:close/>
                <a:moveTo>
                  <a:pt x="226" y="289"/>
                </a:moveTo>
                <a:lnTo>
                  <a:pt x="226" y="289"/>
                </a:lnTo>
                <a:lnTo>
                  <a:pt x="225" y="290"/>
                </a:lnTo>
                <a:lnTo>
                  <a:pt x="225" y="290"/>
                </a:lnTo>
                <a:lnTo>
                  <a:pt x="225" y="290"/>
                </a:lnTo>
                <a:lnTo>
                  <a:pt x="225" y="290"/>
                </a:lnTo>
                <a:lnTo>
                  <a:pt x="225" y="296"/>
                </a:lnTo>
                <a:lnTo>
                  <a:pt x="225" y="296"/>
                </a:lnTo>
                <a:lnTo>
                  <a:pt x="226" y="295"/>
                </a:lnTo>
                <a:lnTo>
                  <a:pt x="226" y="295"/>
                </a:lnTo>
                <a:lnTo>
                  <a:pt x="226" y="289"/>
                </a:lnTo>
                <a:lnTo>
                  <a:pt x="226" y="289"/>
                </a:lnTo>
                <a:close/>
                <a:moveTo>
                  <a:pt x="118" y="164"/>
                </a:moveTo>
                <a:lnTo>
                  <a:pt x="118" y="164"/>
                </a:lnTo>
                <a:lnTo>
                  <a:pt x="114" y="167"/>
                </a:lnTo>
                <a:lnTo>
                  <a:pt x="114" y="167"/>
                </a:lnTo>
                <a:lnTo>
                  <a:pt x="114" y="168"/>
                </a:lnTo>
                <a:lnTo>
                  <a:pt x="114" y="168"/>
                </a:lnTo>
                <a:lnTo>
                  <a:pt x="114" y="170"/>
                </a:lnTo>
                <a:lnTo>
                  <a:pt x="114" y="170"/>
                </a:lnTo>
                <a:lnTo>
                  <a:pt x="117" y="168"/>
                </a:lnTo>
                <a:lnTo>
                  <a:pt x="117" y="168"/>
                </a:lnTo>
                <a:lnTo>
                  <a:pt x="118" y="168"/>
                </a:lnTo>
                <a:lnTo>
                  <a:pt x="118" y="168"/>
                </a:lnTo>
                <a:lnTo>
                  <a:pt x="118" y="164"/>
                </a:lnTo>
                <a:lnTo>
                  <a:pt x="118" y="164"/>
                </a:lnTo>
                <a:close/>
                <a:moveTo>
                  <a:pt x="134" y="225"/>
                </a:moveTo>
                <a:lnTo>
                  <a:pt x="134" y="225"/>
                </a:lnTo>
                <a:lnTo>
                  <a:pt x="137" y="216"/>
                </a:lnTo>
                <a:lnTo>
                  <a:pt x="137" y="216"/>
                </a:lnTo>
                <a:lnTo>
                  <a:pt x="132" y="222"/>
                </a:lnTo>
                <a:lnTo>
                  <a:pt x="132" y="222"/>
                </a:lnTo>
                <a:lnTo>
                  <a:pt x="134" y="225"/>
                </a:lnTo>
                <a:lnTo>
                  <a:pt x="134" y="225"/>
                </a:lnTo>
                <a:close/>
                <a:moveTo>
                  <a:pt x="108" y="242"/>
                </a:moveTo>
                <a:lnTo>
                  <a:pt x="108" y="242"/>
                </a:lnTo>
                <a:lnTo>
                  <a:pt x="108" y="242"/>
                </a:lnTo>
                <a:lnTo>
                  <a:pt x="108" y="242"/>
                </a:lnTo>
                <a:lnTo>
                  <a:pt x="108" y="242"/>
                </a:lnTo>
                <a:lnTo>
                  <a:pt x="108" y="242"/>
                </a:lnTo>
                <a:lnTo>
                  <a:pt x="110" y="233"/>
                </a:lnTo>
                <a:lnTo>
                  <a:pt x="110" y="233"/>
                </a:lnTo>
                <a:lnTo>
                  <a:pt x="110" y="233"/>
                </a:lnTo>
                <a:lnTo>
                  <a:pt x="110" y="233"/>
                </a:lnTo>
                <a:lnTo>
                  <a:pt x="108" y="235"/>
                </a:lnTo>
                <a:lnTo>
                  <a:pt x="108" y="236"/>
                </a:lnTo>
                <a:lnTo>
                  <a:pt x="108" y="236"/>
                </a:lnTo>
                <a:lnTo>
                  <a:pt x="108" y="242"/>
                </a:lnTo>
                <a:lnTo>
                  <a:pt x="108" y="242"/>
                </a:lnTo>
                <a:close/>
                <a:moveTo>
                  <a:pt x="202" y="226"/>
                </a:moveTo>
                <a:lnTo>
                  <a:pt x="202" y="226"/>
                </a:lnTo>
                <a:lnTo>
                  <a:pt x="206" y="224"/>
                </a:lnTo>
                <a:lnTo>
                  <a:pt x="206" y="224"/>
                </a:lnTo>
                <a:lnTo>
                  <a:pt x="206" y="222"/>
                </a:lnTo>
                <a:lnTo>
                  <a:pt x="206" y="221"/>
                </a:lnTo>
                <a:lnTo>
                  <a:pt x="206" y="221"/>
                </a:lnTo>
                <a:lnTo>
                  <a:pt x="203" y="222"/>
                </a:lnTo>
                <a:lnTo>
                  <a:pt x="203" y="222"/>
                </a:lnTo>
                <a:lnTo>
                  <a:pt x="202" y="224"/>
                </a:lnTo>
                <a:lnTo>
                  <a:pt x="202" y="226"/>
                </a:lnTo>
                <a:lnTo>
                  <a:pt x="202" y="226"/>
                </a:lnTo>
                <a:lnTo>
                  <a:pt x="202" y="226"/>
                </a:lnTo>
                <a:lnTo>
                  <a:pt x="202" y="226"/>
                </a:lnTo>
                <a:close/>
                <a:moveTo>
                  <a:pt x="186" y="167"/>
                </a:moveTo>
                <a:lnTo>
                  <a:pt x="186" y="167"/>
                </a:lnTo>
                <a:lnTo>
                  <a:pt x="184" y="161"/>
                </a:lnTo>
                <a:lnTo>
                  <a:pt x="184" y="161"/>
                </a:lnTo>
                <a:lnTo>
                  <a:pt x="184" y="164"/>
                </a:lnTo>
                <a:lnTo>
                  <a:pt x="184" y="168"/>
                </a:lnTo>
                <a:lnTo>
                  <a:pt x="184" y="168"/>
                </a:lnTo>
                <a:lnTo>
                  <a:pt x="186" y="167"/>
                </a:lnTo>
                <a:lnTo>
                  <a:pt x="186" y="167"/>
                </a:lnTo>
                <a:close/>
                <a:moveTo>
                  <a:pt x="137" y="44"/>
                </a:moveTo>
                <a:lnTo>
                  <a:pt x="137" y="44"/>
                </a:lnTo>
                <a:lnTo>
                  <a:pt x="154" y="56"/>
                </a:lnTo>
                <a:lnTo>
                  <a:pt x="154" y="56"/>
                </a:lnTo>
                <a:lnTo>
                  <a:pt x="145" y="50"/>
                </a:lnTo>
                <a:lnTo>
                  <a:pt x="137" y="44"/>
                </a:lnTo>
                <a:lnTo>
                  <a:pt x="137" y="44"/>
                </a:lnTo>
                <a:close/>
                <a:moveTo>
                  <a:pt x="43" y="161"/>
                </a:moveTo>
                <a:lnTo>
                  <a:pt x="43" y="161"/>
                </a:lnTo>
                <a:lnTo>
                  <a:pt x="41" y="158"/>
                </a:lnTo>
                <a:lnTo>
                  <a:pt x="41" y="158"/>
                </a:lnTo>
                <a:lnTo>
                  <a:pt x="39" y="161"/>
                </a:lnTo>
                <a:lnTo>
                  <a:pt x="39" y="161"/>
                </a:lnTo>
                <a:lnTo>
                  <a:pt x="41" y="164"/>
                </a:lnTo>
                <a:lnTo>
                  <a:pt x="41" y="164"/>
                </a:lnTo>
                <a:lnTo>
                  <a:pt x="43" y="161"/>
                </a:lnTo>
                <a:lnTo>
                  <a:pt x="43" y="161"/>
                </a:lnTo>
                <a:close/>
                <a:moveTo>
                  <a:pt x="218" y="313"/>
                </a:moveTo>
                <a:lnTo>
                  <a:pt x="218" y="313"/>
                </a:lnTo>
                <a:lnTo>
                  <a:pt x="219" y="316"/>
                </a:lnTo>
                <a:lnTo>
                  <a:pt x="219" y="316"/>
                </a:lnTo>
                <a:lnTo>
                  <a:pt x="222" y="314"/>
                </a:lnTo>
                <a:lnTo>
                  <a:pt x="222" y="314"/>
                </a:lnTo>
                <a:lnTo>
                  <a:pt x="221" y="310"/>
                </a:lnTo>
                <a:lnTo>
                  <a:pt x="221" y="310"/>
                </a:lnTo>
                <a:lnTo>
                  <a:pt x="218" y="313"/>
                </a:lnTo>
                <a:lnTo>
                  <a:pt x="218" y="313"/>
                </a:lnTo>
                <a:close/>
                <a:moveTo>
                  <a:pt x="269" y="110"/>
                </a:moveTo>
                <a:lnTo>
                  <a:pt x="269" y="110"/>
                </a:lnTo>
                <a:lnTo>
                  <a:pt x="269" y="111"/>
                </a:lnTo>
                <a:lnTo>
                  <a:pt x="269" y="111"/>
                </a:lnTo>
                <a:lnTo>
                  <a:pt x="267" y="117"/>
                </a:lnTo>
                <a:lnTo>
                  <a:pt x="267" y="117"/>
                </a:lnTo>
                <a:lnTo>
                  <a:pt x="270" y="117"/>
                </a:lnTo>
                <a:lnTo>
                  <a:pt x="270" y="117"/>
                </a:lnTo>
                <a:lnTo>
                  <a:pt x="269" y="110"/>
                </a:lnTo>
                <a:lnTo>
                  <a:pt x="269" y="110"/>
                </a:lnTo>
                <a:close/>
                <a:moveTo>
                  <a:pt x="157" y="134"/>
                </a:moveTo>
                <a:lnTo>
                  <a:pt x="157" y="134"/>
                </a:lnTo>
                <a:lnTo>
                  <a:pt x="154" y="130"/>
                </a:lnTo>
                <a:lnTo>
                  <a:pt x="154" y="130"/>
                </a:lnTo>
                <a:lnTo>
                  <a:pt x="152" y="133"/>
                </a:lnTo>
                <a:lnTo>
                  <a:pt x="152" y="133"/>
                </a:lnTo>
                <a:lnTo>
                  <a:pt x="152" y="137"/>
                </a:lnTo>
                <a:lnTo>
                  <a:pt x="152" y="137"/>
                </a:lnTo>
                <a:lnTo>
                  <a:pt x="157" y="134"/>
                </a:lnTo>
                <a:lnTo>
                  <a:pt x="157" y="134"/>
                </a:lnTo>
                <a:close/>
                <a:moveTo>
                  <a:pt x="46" y="164"/>
                </a:moveTo>
                <a:lnTo>
                  <a:pt x="46" y="164"/>
                </a:lnTo>
                <a:lnTo>
                  <a:pt x="44" y="165"/>
                </a:lnTo>
                <a:lnTo>
                  <a:pt x="44" y="165"/>
                </a:lnTo>
                <a:lnTo>
                  <a:pt x="50" y="170"/>
                </a:lnTo>
                <a:lnTo>
                  <a:pt x="50" y="170"/>
                </a:lnTo>
                <a:lnTo>
                  <a:pt x="50" y="168"/>
                </a:lnTo>
                <a:lnTo>
                  <a:pt x="46" y="164"/>
                </a:lnTo>
                <a:lnTo>
                  <a:pt x="46" y="164"/>
                </a:lnTo>
                <a:close/>
                <a:moveTo>
                  <a:pt x="107" y="111"/>
                </a:moveTo>
                <a:lnTo>
                  <a:pt x="107" y="111"/>
                </a:lnTo>
                <a:lnTo>
                  <a:pt x="107" y="114"/>
                </a:lnTo>
                <a:lnTo>
                  <a:pt x="107" y="114"/>
                </a:lnTo>
                <a:lnTo>
                  <a:pt x="108" y="117"/>
                </a:lnTo>
                <a:lnTo>
                  <a:pt x="108" y="117"/>
                </a:lnTo>
                <a:lnTo>
                  <a:pt x="108" y="117"/>
                </a:lnTo>
                <a:lnTo>
                  <a:pt x="110" y="111"/>
                </a:lnTo>
                <a:lnTo>
                  <a:pt x="110" y="111"/>
                </a:lnTo>
                <a:lnTo>
                  <a:pt x="107" y="111"/>
                </a:lnTo>
                <a:lnTo>
                  <a:pt x="107" y="111"/>
                </a:lnTo>
                <a:close/>
                <a:moveTo>
                  <a:pt x="236" y="206"/>
                </a:moveTo>
                <a:lnTo>
                  <a:pt x="236" y="206"/>
                </a:lnTo>
                <a:lnTo>
                  <a:pt x="232" y="204"/>
                </a:lnTo>
                <a:lnTo>
                  <a:pt x="232" y="204"/>
                </a:lnTo>
                <a:lnTo>
                  <a:pt x="230" y="204"/>
                </a:lnTo>
                <a:lnTo>
                  <a:pt x="230" y="205"/>
                </a:lnTo>
                <a:lnTo>
                  <a:pt x="230" y="205"/>
                </a:lnTo>
                <a:lnTo>
                  <a:pt x="232" y="206"/>
                </a:lnTo>
                <a:lnTo>
                  <a:pt x="232" y="206"/>
                </a:lnTo>
                <a:lnTo>
                  <a:pt x="235" y="206"/>
                </a:lnTo>
                <a:lnTo>
                  <a:pt x="235" y="206"/>
                </a:lnTo>
                <a:lnTo>
                  <a:pt x="236" y="206"/>
                </a:lnTo>
                <a:lnTo>
                  <a:pt x="236" y="206"/>
                </a:lnTo>
                <a:close/>
                <a:moveTo>
                  <a:pt x="53" y="152"/>
                </a:moveTo>
                <a:lnTo>
                  <a:pt x="53" y="152"/>
                </a:lnTo>
                <a:lnTo>
                  <a:pt x="56" y="152"/>
                </a:lnTo>
                <a:lnTo>
                  <a:pt x="56" y="152"/>
                </a:lnTo>
                <a:lnTo>
                  <a:pt x="59" y="150"/>
                </a:lnTo>
                <a:lnTo>
                  <a:pt x="59" y="150"/>
                </a:lnTo>
                <a:lnTo>
                  <a:pt x="56" y="150"/>
                </a:lnTo>
                <a:lnTo>
                  <a:pt x="54" y="152"/>
                </a:lnTo>
                <a:lnTo>
                  <a:pt x="54" y="152"/>
                </a:lnTo>
                <a:lnTo>
                  <a:pt x="53" y="152"/>
                </a:lnTo>
                <a:lnTo>
                  <a:pt x="53" y="152"/>
                </a:lnTo>
                <a:close/>
                <a:moveTo>
                  <a:pt x="121" y="252"/>
                </a:moveTo>
                <a:lnTo>
                  <a:pt x="121" y="252"/>
                </a:lnTo>
                <a:lnTo>
                  <a:pt x="124" y="251"/>
                </a:lnTo>
                <a:lnTo>
                  <a:pt x="124" y="251"/>
                </a:lnTo>
                <a:lnTo>
                  <a:pt x="125" y="249"/>
                </a:lnTo>
                <a:lnTo>
                  <a:pt x="124" y="248"/>
                </a:lnTo>
                <a:lnTo>
                  <a:pt x="124" y="248"/>
                </a:lnTo>
                <a:lnTo>
                  <a:pt x="121" y="249"/>
                </a:lnTo>
                <a:lnTo>
                  <a:pt x="121" y="249"/>
                </a:lnTo>
                <a:lnTo>
                  <a:pt x="121" y="251"/>
                </a:lnTo>
                <a:lnTo>
                  <a:pt x="121" y="251"/>
                </a:lnTo>
                <a:lnTo>
                  <a:pt x="121" y="252"/>
                </a:lnTo>
                <a:lnTo>
                  <a:pt x="121" y="252"/>
                </a:lnTo>
                <a:close/>
                <a:moveTo>
                  <a:pt x="81" y="276"/>
                </a:moveTo>
                <a:lnTo>
                  <a:pt x="81" y="276"/>
                </a:lnTo>
                <a:lnTo>
                  <a:pt x="81" y="272"/>
                </a:lnTo>
                <a:lnTo>
                  <a:pt x="81" y="272"/>
                </a:lnTo>
                <a:lnTo>
                  <a:pt x="77" y="279"/>
                </a:lnTo>
                <a:lnTo>
                  <a:pt x="77" y="279"/>
                </a:lnTo>
                <a:lnTo>
                  <a:pt x="81" y="276"/>
                </a:lnTo>
                <a:lnTo>
                  <a:pt x="81" y="276"/>
                </a:lnTo>
                <a:close/>
                <a:moveTo>
                  <a:pt x="188" y="40"/>
                </a:moveTo>
                <a:lnTo>
                  <a:pt x="188" y="40"/>
                </a:lnTo>
                <a:lnTo>
                  <a:pt x="188" y="40"/>
                </a:lnTo>
                <a:lnTo>
                  <a:pt x="188" y="40"/>
                </a:lnTo>
                <a:lnTo>
                  <a:pt x="189" y="25"/>
                </a:lnTo>
                <a:lnTo>
                  <a:pt x="189" y="25"/>
                </a:lnTo>
                <a:lnTo>
                  <a:pt x="189" y="26"/>
                </a:lnTo>
                <a:lnTo>
                  <a:pt x="189" y="26"/>
                </a:lnTo>
                <a:lnTo>
                  <a:pt x="188" y="40"/>
                </a:lnTo>
                <a:lnTo>
                  <a:pt x="188" y="40"/>
                </a:lnTo>
                <a:close/>
                <a:moveTo>
                  <a:pt x="98" y="187"/>
                </a:moveTo>
                <a:lnTo>
                  <a:pt x="98" y="187"/>
                </a:lnTo>
                <a:lnTo>
                  <a:pt x="94" y="184"/>
                </a:lnTo>
                <a:lnTo>
                  <a:pt x="90" y="181"/>
                </a:lnTo>
                <a:lnTo>
                  <a:pt x="90" y="181"/>
                </a:lnTo>
                <a:lnTo>
                  <a:pt x="94" y="185"/>
                </a:lnTo>
                <a:lnTo>
                  <a:pt x="94" y="185"/>
                </a:lnTo>
                <a:lnTo>
                  <a:pt x="98" y="187"/>
                </a:lnTo>
                <a:lnTo>
                  <a:pt x="98" y="187"/>
                </a:lnTo>
                <a:close/>
                <a:moveTo>
                  <a:pt x="168" y="161"/>
                </a:moveTo>
                <a:lnTo>
                  <a:pt x="168" y="161"/>
                </a:lnTo>
                <a:lnTo>
                  <a:pt x="169" y="162"/>
                </a:lnTo>
                <a:lnTo>
                  <a:pt x="169" y="162"/>
                </a:lnTo>
                <a:lnTo>
                  <a:pt x="175" y="158"/>
                </a:lnTo>
                <a:lnTo>
                  <a:pt x="175" y="158"/>
                </a:lnTo>
                <a:lnTo>
                  <a:pt x="175" y="158"/>
                </a:lnTo>
                <a:lnTo>
                  <a:pt x="175" y="158"/>
                </a:lnTo>
                <a:lnTo>
                  <a:pt x="171" y="158"/>
                </a:lnTo>
                <a:lnTo>
                  <a:pt x="168" y="161"/>
                </a:lnTo>
                <a:lnTo>
                  <a:pt x="168" y="161"/>
                </a:lnTo>
                <a:close/>
                <a:moveTo>
                  <a:pt x="326" y="175"/>
                </a:moveTo>
                <a:lnTo>
                  <a:pt x="326" y="175"/>
                </a:lnTo>
                <a:lnTo>
                  <a:pt x="324" y="178"/>
                </a:lnTo>
                <a:lnTo>
                  <a:pt x="324" y="178"/>
                </a:lnTo>
                <a:lnTo>
                  <a:pt x="329" y="179"/>
                </a:lnTo>
                <a:lnTo>
                  <a:pt x="329" y="179"/>
                </a:lnTo>
                <a:lnTo>
                  <a:pt x="329" y="179"/>
                </a:lnTo>
                <a:lnTo>
                  <a:pt x="329" y="178"/>
                </a:lnTo>
                <a:lnTo>
                  <a:pt x="329" y="178"/>
                </a:lnTo>
                <a:lnTo>
                  <a:pt x="326" y="175"/>
                </a:lnTo>
                <a:lnTo>
                  <a:pt x="326" y="175"/>
                </a:lnTo>
                <a:close/>
                <a:moveTo>
                  <a:pt x="272" y="133"/>
                </a:moveTo>
                <a:lnTo>
                  <a:pt x="272" y="133"/>
                </a:lnTo>
                <a:lnTo>
                  <a:pt x="270" y="134"/>
                </a:lnTo>
                <a:lnTo>
                  <a:pt x="270" y="134"/>
                </a:lnTo>
                <a:lnTo>
                  <a:pt x="270" y="137"/>
                </a:lnTo>
                <a:lnTo>
                  <a:pt x="270" y="137"/>
                </a:lnTo>
                <a:lnTo>
                  <a:pt x="273" y="138"/>
                </a:lnTo>
                <a:lnTo>
                  <a:pt x="273" y="138"/>
                </a:lnTo>
                <a:lnTo>
                  <a:pt x="275" y="137"/>
                </a:lnTo>
                <a:lnTo>
                  <a:pt x="275" y="137"/>
                </a:lnTo>
                <a:lnTo>
                  <a:pt x="272" y="133"/>
                </a:lnTo>
                <a:lnTo>
                  <a:pt x="272" y="133"/>
                </a:lnTo>
                <a:close/>
                <a:moveTo>
                  <a:pt x="94" y="179"/>
                </a:moveTo>
                <a:lnTo>
                  <a:pt x="94" y="179"/>
                </a:lnTo>
                <a:lnTo>
                  <a:pt x="95" y="182"/>
                </a:lnTo>
                <a:lnTo>
                  <a:pt x="95" y="182"/>
                </a:lnTo>
                <a:lnTo>
                  <a:pt x="97" y="181"/>
                </a:lnTo>
                <a:lnTo>
                  <a:pt x="97" y="181"/>
                </a:lnTo>
                <a:lnTo>
                  <a:pt x="94" y="174"/>
                </a:lnTo>
                <a:lnTo>
                  <a:pt x="94" y="174"/>
                </a:lnTo>
                <a:lnTo>
                  <a:pt x="91" y="175"/>
                </a:lnTo>
                <a:lnTo>
                  <a:pt x="91" y="175"/>
                </a:lnTo>
                <a:lnTo>
                  <a:pt x="93" y="175"/>
                </a:lnTo>
                <a:lnTo>
                  <a:pt x="93" y="175"/>
                </a:lnTo>
                <a:lnTo>
                  <a:pt x="94" y="177"/>
                </a:lnTo>
                <a:lnTo>
                  <a:pt x="94" y="177"/>
                </a:lnTo>
                <a:lnTo>
                  <a:pt x="95" y="178"/>
                </a:lnTo>
                <a:lnTo>
                  <a:pt x="94" y="179"/>
                </a:lnTo>
                <a:lnTo>
                  <a:pt x="94" y="179"/>
                </a:lnTo>
                <a:lnTo>
                  <a:pt x="94" y="179"/>
                </a:lnTo>
                <a:lnTo>
                  <a:pt x="94" y="179"/>
                </a:lnTo>
                <a:close/>
                <a:moveTo>
                  <a:pt x="267" y="98"/>
                </a:moveTo>
                <a:lnTo>
                  <a:pt x="267" y="98"/>
                </a:lnTo>
                <a:lnTo>
                  <a:pt x="259" y="98"/>
                </a:lnTo>
                <a:lnTo>
                  <a:pt x="259" y="98"/>
                </a:lnTo>
                <a:lnTo>
                  <a:pt x="260" y="100"/>
                </a:lnTo>
                <a:lnTo>
                  <a:pt x="260" y="100"/>
                </a:lnTo>
                <a:lnTo>
                  <a:pt x="266" y="100"/>
                </a:lnTo>
                <a:lnTo>
                  <a:pt x="266" y="100"/>
                </a:lnTo>
                <a:lnTo>
                  <a:pt x="267" y="98"/>
                </a:lnTo>
                <a:lnTo>
                  <a:pt x="267" y="98"/>
                </a:lnTo>
                <a:close/>
                <a:moveTo>
                  <a:pt x="338" y="199"/>
                </a:moveTo>
                <a:lnTo>
                  <a:pt x="338" y="199"/>
                </a:lnTo>
                <a:lnTo>
                  <a:pt x="321" y="197"/>
                </a:lnTo>
                <a:lnTo>
                  <a:pt x="321" y="197"/>
                </a:lnTo>
                <a:lnTo>
                  <a:pt x="330" y="199"/>
                </a:lnTo>
                <a:lnTo>
                  <a:pt x="338" y="199"/>
                </a:lnTo>
                <a:lnTo>
                  <a:pt x="338" y="199"/>
                </a:lnTo>
                <a:close/>
                <a:moveTo>
                  <a:pt x="176" y="174"/>
                </a:moveTo>
                <a:lnTo>
                  <a:pt x="176" y="174"/>
                </a:lnTo>
                <a:lnTo>
                  <a:pt x="179" y="177"/>
                </a:lnTo>
                <a:lnTo>
                  <a:pt x="179" y="177"/>
                </a:lnTo>
                <a:lnTo>
                  <a:pt x="179" y="175"/>
                </a:lnTo>
                <a:lnTo>
                  <a:pt x="179" y="172"/>
                </a:lnTo>
                <a:lnTo>
                  <a:pt x="179" y="172"/>
                </a:lnTo>
                <a:lnTo>
                  <a:pt x="176" y="174"/>
                </a:lnTo>
                <a:lnTo>
                  <a:pt x="176" y="174"/>
                </a:lnTo>
                <a:close/>
                <a:moveTo>
                  <a:pt x="255" y="202"/>
                </a:moveTo>
                <a:lnTo>
                  <a:pt x="255" y="202"/>
                </a:lnTo>
                <a:lnTo>
                  <a:pt x="252" y="206"/>
                </a:lnTo>
                <a:lnTo>
                  <a:pt x="252" y="206"/>
                </a:lnTo>
                <a:lnTo>
                  <a:pt x="252" y="208"/>
                </a:lnTo>
                <a:lnTo>
                  <a:pt x="253" y="206"/>
                </a:lnTo>
                <a:lnTo>
                  <a:pt x="253" y="206"/>
                </a:lnTo>
                <a:lnTo>
                  <a:pt x="256" y="205"/>
                </a:lnTo>
                <a:lnTo>
                  <a:pt x="256" y="205"/>
                </a:lnTo>
                <a:lnTo>
                  <a:pt x="255" y="202"/>
                </a:lnTo>
                <a:lnTo>
                  <a:pt x="255" y="202"/>
                </a:lnTo>
                <a:close/>
                <a:moveTo>
                  <a:pt x="226" y="113"/>
                </a:moveTo>
                <a:lnTo>
                  <a:pt x="226" y="113"/>
                </a:lnTo>
                <a:lnTo>
                  <a:pt x="226" y="111"/>
                </a:lnTo>
                <a:lnTo>
                  <a:pt x="226" y="111"/>
                </a:lnTo>
                <a:lnTo>
                  <a:pt x="225" y="113"/>
                </a:lnTo>
                <a:lnTo>
                  <a:pt x="225" y="113"/>
                </a:lnTo>
                <a:lnTo>
                  <a:pt x="225" y="118"/>
                </a:lnTo>
                <a:lnTo>
                  <a:pt x="225" y="118"/>
                </a:lnTo>
                <a:lnTo>
                  <a:pt x="228" y="117"/>
                </a:lnTo>
                <a:lnTo>
                  <a:pt x="228" y="117"/>
                </a:lnTo>
                <a:lnTo>
                  <a:pt x="226" y="113"/>
                </a:lnTo>
                <a:lnTo>
                  <a:pt x="226" y="113"/>
                </a:lnTo>
                <a:close/>
                <a:moveTo>
                  <a:pt x="211" y="229"/>
                </a:moveTo>
                <a:lnTo>
                  <a:pt x="211" y="229"/>
                </a:lnTo>
                <a:lnTo>
                  <a:pt x="212" y="229"/>
                </a:lnTo>
                <a:lnTo>
                  <a:pt x="212" y="228"/>
                </a:lnTo>
                <a:lnTo>
                  <a:pt x="212" y="228"/>
                </a:lnTo>
                <a:lnTo>
                  <a:pt x="212" y="222"/>
                </a:lnTo>
                <a:lnTo>
                  <a:pt x="212" y="222"/>
                </a:lnTo>
                <a:lnTo>
                  <a:pt x="211" y="224"/>
                </a:lnTo>
                <a:lnTo>
                  <a:pt x="211" y="225"/>
                </a:lnTo>
                <a:lnTo>
                  <a:pt x="211" y="225"/>
                </a:lnTo>
                <a:lnTo>
                  <a:pt x="211" y="229"/>
                </a:lnTo>
                <a:lnTo>
                  <a:pt x="211" y="229"/>
                </a:lnTo>
                <a:close/>
                <a:moveTo>
                  <a:pt x="165" y="231"/>
                </a:moveTo>
                <a:lnTo>
                  <a:pt x="165" y="231"/>
                </a:lnTo>
                <a:lnTo>
                  <a:pt x="168" y="221"/>
                </a:lnTo>
                <a:lnTo>
                  <a:pt x="168" y="221"/>
                </a:lnTo>
                <a:lnTo>
                  <a:pt x="167" y="221"/>
                </a:lnTo>
                <a:lnTo>
                  <a:pt x="167" y="222"/>
                </a:lnTo>
                <a:lnTo>
                  <a:pt x="167" y="222"/>
                </a:lnTo>
                <a:lnTo>
                  <a:pt x="165" y="226"/>
                </a:lnTo>
                <a:lnTo>
                  <a:pt x="165" y="226"/>
                </a:lnTo>
                <a:lnTo>
                  <a:pt x="165" y="231"/>
                </a:lnTo>
                <a:lnTo>
                  <a:pt x="165" y="231"/>
                </a:lnTo>
                <a:close/>
                <a:moveTo>
                  <a:pt x="253" y="98"/>
                </a:moveTo>
                <a:lnTo>
                  <a:pt x="253" y="98"/>
                </a:lnTo>
                <a:lnTo>
                  <a:pt x="253" y="100"/>
                </a:lnTo>
                <a:lnTo>
                  <a:pt x="253" y="100"/>
                </a:lnTo>
                <a:lnTo>
                  <a:pt x="255" y="101"/>
                </a:lnTo>
                <a:lnTo>
                  <a:pt x="253" y="103"/>
                </a:lnTo>
                <a:lnTo>
                  <a:pt x="253" y="103"/>
                </a:lnTo>
                <a:lnTo>
                  <a:pt x="253" y="104"/>
                </a:lnTo>
                <a:lnTo>
                  <a:pt x="253" y="106"/>
                </a:lnTo>
                <a:lnTo>
                  <a:pt x="253" y="106"/>
                </a:lnTo>
                <a:lnTo>
                  <a:pt x="255" y="106"/>
                </a:lnTo>
                <a:lnTo>
                  <a:pt x="255" y="106"/>
                </a:lnTo>
                <a:lnTo>
                  <a:pt x="256" y="98"/>
                </a:lnTo>
                <a:lnTo>
                  <a:pt x="256" y="98"/>
                </a:lnTo>
                <a:lnTo>
                  <a:pt x="253" y="98"/>
                </a:lnTo>
                <a:lnTo>
                  <a:pt x="253" y="98"/>
                </a:lnTo>
                <a:close/>
                <a:moveTo>
                  <a:pt x="230" y="360"/>
                </a:moveTo>
                <a:lnTo>
                  <a:pt x="230" y="360"/>
                </a:lnTo>
                <a:lnTo>
                  <a:pt x="230" y="347"/>
                </a:lnTo>
                <a:lnTo>
                  <a:pt x="230" y="347"/>
                </a:lnTo>
                <a:lnTo>
                  <a:pt x="230" y="346"/>
                </a:lnTo>
                <a:lnTo>
                  <a:pt x="230" y="346"/>
                </a:lnTo>
                <a:lnTo>
                  <a:pt x="230" y="346"/>
                </a:lnTo>
                <a:lnTo>
                  <a:pt x="230" y="346"/>
                </a:lnTo>
                <a:lnTo>
                  <a:pt x="230" y="346"/>
                </a:lnTo>
                <a:lnTo>
                  <a:pt x="230" y="346"/>
                </a:lnTo>
                <a:lnTo>
                  <a:pt x="229" y="346"/>
                </a:lnTo>
                <a:lnTo>
                  <a:pt x="229" y="346"/>
                </a:lnTo>
                <a:lnTo>
                  <a:pt x="229" y="356"/>
                </a:lnTo>
                <a:lnTo>
                  <a:pt x="229" y="356"/>
                </a:lnTo>
                <a:lnTo>
                  <a:pt x="229" y="357"/>
                </a:lnTo>
                <a:lnTo>
                  <a:pt x="229" y="357"/>
                </a:lnTo>
                <a:lnTo>
                  <a:pt x="229" y="359"/>
                </a:lnTo>
                <a:lnTo>
                  <a:pt x="230" y="360"/>
                </a:lnTo>
                <a:lnTo>
                  <a:pt x="230" y="360"/>
                </a:lnTo>
                <a:close/>
                <a:moveTo>
                  <a:pt x="188" y="253"/>
                </a:moveTo>
                <a:lnTo>
                  <a:pt x="188" y="253"/>
                </a:lnTo>
                <a:lnTo>
                  <a:pt x="186" y="251"/>
                </a:lnTo>
                <a:lnTo>
                  <a:pt x="186" y="251"/>
                </a:lnTo>
                <a:lnTo>
                  <a:pt x="185" y="248"/>
                </a:lnTo>
                <a:lnTo>
                  <a:pt x="185" y="248"/>
                </a:lnTo>
                <a:lnTo>
                  <a:pt x="184" y="249"/>
                </a:lnTo>
                <a:lnTo>
                  <a:pt x="184" y="249"/>
                </a:lnTo>
                <a:lnTo>
                  <a:pt x="185" y="253"/>
                </a:lnTo>
                <a:lnTo>
                  <a:pt x="185" y="253"/>
                </a:lnTo>
                <a:lnTo>
                  <a:pt x="188" y="253"/>
                </a:lnTo>
                <a:lnTo>
                  <a:pt x="188" y="253"/>
                </a:lnTo>
                <a:close/>
                <a:moveTo>
                  <a:pt x="284" y="143"/>
                </a:moveTo>
                <a:lnTo>
                  <a:pt x="284" y="143"/>
                </a:lnTo>
                <a:lnTo>
                  <a:pt x="284" y="143"/>
                </a:lnTo>
                <a:lnTo>
                  <a:pt x="284" y="141"/>
                </a:lnTo>
                <a:lnTo>
                  <a:pt x="284" y="141"/>
                </a:lnTo>
                <a:lnTo>
                  <a:pt x="280" y="138"/>
                </a:lnTo>
                <a:lnTo>
                  <a:pt x="280" y="138"/>
                </a:lnTo>
                <a:lnTo>
                  <a:pt x="279" y="137"/>
                </a:lnTo>
                <a:lnTo>
                  <a:pt x="279" y="137"/>
                </a:lnTo>
                <a:lnTo>
                  <a:pt x="279" y="140"/>
                </a:lnTo>
                <a:lnTo>
                  <a:pt x="279" y="140"/>
                </a:lnTo>
                <a:lnTo>
                  <a:pt x="284" y="143"/>
                </a:lnTo>
                <a:lnTo>
                  <a:pt x="284" y="143"/>
                </a:lnTo>
                <a:close/>
                <a:moveTo>
                  <a:pt x="115" y="94"/>
                </a:moveTo>
                <a:lnTo>
                  <a:pt x="115" y="94"/>
                </a:lnTo>
                <a:lnTo>
                  <a:pt x="115" y="94"/>
                </a:lnTo>
                <a:lnTo>
                  <a:pt x="115" y="94"/>
                </a:lnTo>
                <a:lnTo>
                  <a:pt x="114" y="90"/>
                </a:lnTo>
                <a:lnTo>
                  <a:pt x="114" y="90"/>
                </a:lnTo>
                <a:lnTo>
                  <a:pt x="114" y="90"/>
                </a:lnTo>
                <a:lnTo>
                  <a:pt x="114" y="90"/>
                </a:lnTo>
                <a:lnTo>
                  <a:pt x="113" y="84"/>
                </a:lnTo>
                <a:lnTo>
                  <a:pt x="113" y="84"/>
                </a:lnTo>
                <a:lnTo>
                  <a:pt x="111" y="84"/>
                </a:lnTo>
                <a:lnTo>
                  <a:pt x="111" y="84"/>
                </a:lnTo>
                <a:lnTo>
                  <a:pt x="111" y="84"/>
                </a:lnTo>
                <a:lnTo>
                  <a:pt x="115" y="94"/>
                </a:lnTo>
                <a:lnTo>
                  <a:pt x="115" y="94"/>
                </a:lnTo>
                <a:close/>
                <a:moveTo>
                  <a:pt x="228" y="81"/>
                </a:moveTo>
                <a:lnTo>
                  <a:pt x="228" y="81"/>
                </a:lnTo>
                <a:lnTo>
                  <a:pt x="225" y="84"/>
                </a:lnTo>
                <a:lnTo>
                  <a:pt x="225" y="84"/>
                </a:lnTo>
                <a:lnTo>
                  <a:pt x="225" y="86"/>
                </a:lnTo>
                <a:lnTo>
                  <a:pt x="225" y="86"/>
                </a:lnTo>
                <a:lnTo>
                  <a:pt x="228" y="86"/>
                </a:lnTo>
                <a:lnTo>
                  <a:pt x="228" y="86"/>
                </a:lnTo>
                <a:lnTo>
                  <a:pt x="228" y="81"/>
                </a:lnTo>
                <a:lnTo>
                  <a:pt x="228" y="81"/>
                </a:lnTo>
                <a:close/>
                <a:moveTo>
                  <a:pt x="169" y="130"/>
                </a:moveTo>
                <a:lnTo>
                  <a:pt x="169" y="130"/>
                </a:lnTo>
                <a:lnTo>
                  <a:pt x="168" y="131"/>
                </a:lnTo>
                <a:lnTo>
                  <a:pt x="168" y="131"/>
                </a:lnTo>
                <a:lnTo>
                  <a:pt x="168" y="131"/>
                </a:lnTo>
                <a:lnTo>
                  <a:pt x="168" y="131"/>
                </a:lnTo>
                <a:lnTo>
                  <a:pt x="168" y="133"/>
                </a:lnTo>
                <a:lnTo>
                  <a:pt x="167" y="134"/>
                </a:lnTo>
                <a:lnTo>
                  <a:pt x="167" y="134"/>
                </a:lnTo>
                <a:lnTo>
                  <a:pt x="171" y="131"/>
                </a:lnTo>
                <a:lnTo>
                  <a:pt x="171" y="131"/>
                </a:lnTo>
                <a:lnTo>
                  <a:pt x="169" y="130"/>
                </a:lnTo>
                <a:lnTo>
                  <a:pt x="169" y="130"/>
                </a:lnTo>
                <a:close/>
                <a:moveTo>
                  <a:pt x="137" y="104"/>
                </a:moveTo>
                <a:lnTo>
                  <a:pt x="137" y="104"/>
                </a:lnTo>
                <a:lnTo>
                  <a:pt x="137" y="107"/>
                </a:lnTo>
                <a:lnTo>
                  <a:pt x="137" y="107"/>
                </a:lnTo>
                <a:lnTo>
                  <a:pt x="137" y="108"/>
                </a:lnTo>
                <a:lnTo>
                  <a:pt x="137" y="108"/>
                </a:lnTo>
                <a:lnTo>
                  <a:pt x="138" y="107"/>
                </a:lnTo>
                <a:lnTo>
                  <a:pt x="138" y="106"/>
                </a:lnTo>
                <a:lnTo>
                  <a:pt x="138" y="106"/>
                </a:lnTo>
                <a:lnTo>
                  <a:pt x="140" y="103"/>
                </a:lnTo>
                <a:lnTo>
                  <a:pt x="140" y="103"/>
                </a:lnTo>
                <a:lnTo>
                  <a:pt x="137" y="104"/>
                </a:lnTo>
                <a:lnTo>
                  <a:pt x="137" y="104"/>
                </a:lnTo>
                <a:close/>
                <a:moveTo>
                  <a:pt x="171" y="233"/>
                </a:moveTo>
                <a:lnTo>
                  <a:pt x="171" y="233"/>
                </a:lnTo>
                <a:lnTo>
                  <a:pt x="165" y="242"/>
                </a:lnTo>
                <a:lnTo>
                  <a:pt x="165" y="242"/>
                </a:lnTo>
                <a:lnTo>
                  <a:pt x="168" y="239"/>
                </a:lnTo>
                <a:lnTo>
                  <a:pt x="168" y="239"/>
                </a:lnTo>
                <a:lnTo>
                  <a:pt x="169" y="238"/>
                </a:lnTo>
                <a:lnTo>
                  <a:pt x="169" y="238"/>
                </a:lnTo>
                <a:lnTo>
                  <a:pt x="169" y="236"/>
                </a:lnTo>
                <a:lnTo>
                  <a:pt x="171" y="236"/>
                </a:lnTo>
                <a:lnTo>
                  <a:pt x="171" y="236"/>
                </a:lnTo>
                <a:lnTo>
                  <a:pt x="172" y="236"/>
                </a:lnTo>
                <a:lnTo>
                  <a:pt x="172" y="236"/>
                </a:lnTo>
                <a:lnTo>
                  <a:pt x="171" y="233"/>
                </a:lnTo>
                <a:lnTo>
                  <a:pt x="171" y="233"/>
                </a:lnTo>
                <a:close/>
                <a:moveTo>
                  <a:pt x="165" y="116"/>
                </a:moveTo>
                <a:lnTo>
                  <a:pt x="165" y="116"/>
                </a:lnTo>
                <a:lnTo>
                  <a:pt x="172" y="110"/>
                </a:lnTo>
                <a:lnTo>
                  <a:pt x="172" y="110"/>
                </a:lnTo>
                <a:lnTo>
                  <a:pt x="168" y="111"/>
                </a:lnTo>
                <a:lnTo>
                  <a:pt x="168" y="111"/>
                </a:lnTo>
                <a:lnTo>
                  <a:pt x="165" y="113"/>
                </a:lnTo>
                <a:lnTo>
                  <a:pt x="165" y="113"/>
                </a:lnTo>
                <a:lnTo>
                  <a:pt x="165" y="116"/>
                </a:lnTo>
                <a:lnTo>
                  <a:pt x="165" y="116"/>
                </a:lnTo>
                <a:close/>
                <a:moveTo>
                  <a:pt x="140" y="66"/>
                </a:moveTo>
                <a:lnTo>
                  <a:pt x="140" y="66"/>
                </a:lnTo>
                <a:lnTo>
                  <a:pt x="140" y="63"/>
                </a:lnTo>
                <a:lnTo>
                  <a:pt x="140" y="62"/>
                </a:lnTo>
                <a:lnTo>
                  <a:pt x="140" y="62"/>
                </a:lnTo>
                <a:lnTo>
                  <a:pt x="140" y="60"/>
                </a:lnTo>
                <a:lnTo>
                  <a:pt x="140" y="60"/>
                </a:lnTo>
                <a:lnTo>
                  <a:pt x="138" y="64"/>
                </a:lnTo>
                <a:lnTo>
                  <a:pt x="138" y="64"/>
                </a:lnTo>
                <a:lnTo>
                  <a:pt x="140" y="66"/>
                </a:lnTo>
                <a:lnTo>
                  <a:pt x="140" y="66"/>
                </a:lnTo>
                <a:close/>
                <a:moveTo>
                  <a:pt x="283" y="165"/>
                </a:moveTo>
                <a:lnTo>
                  <a:pt x="283" y="165"/>
                </a:lnTo>
                <a:lnTo>
                  <a:pt x="283" y="162"/>
                </a:lnTo>
                <a:lnTo>
                  <a:pt x="283" y="162"/>
                </a:lnTo>
                <a:lnTo>
                  <a:pt x="280" y="161"/>
                </a:lnTo>
                <a:lnTo>
                  <a:pt x="280" y="161"/>
                </a:lnTo>
                <a:lnTo>
                  <a:pt x="279" y="165"/>
                </a:lnTo>
                <a:lnTo>
                  <a:pt x="279" y="165"/>
                </a:lnTo>
                <a:lnTo>
                  <a:pt x="283" y="165"/>
                </a:lnTo>
                <a:lnTo>
                  <a:pt x="283" y="165"/>
                </a:lnTo>
                <a:close/>
                <a:moveTo>
                  <a:pt x="336" y="172"/>
                </a:moveTo>
                <a:lnTo>
                  <a:pt x="336" y="172"/>
                </a:lnTo>
                <a:lnTo>
                  <a:pt x="331" y="170"/>
                </a:lnTo>
                <a:lnTo>
                  <a:pt x="331" y="170"/>
                </a:lnTo>
                <a:lnTo>
                  <a:pt x="331" y="171"/>
                </a:lnTo>
                <a:lnTo>
                  <a:pt x="331" y="171"/>
                </a:lnTo>
                <a:lnTo>
                  <a:pt x="331" y="172"/>
                </a:lnTo>
                <a:lnTo>
                  <a:pt x="331" y="172"/>
                </a:lnTo>
                <a:lnTo>
                  <a:pt x="336" y="174"/>
                </a:lnTo>
                <a:lnTo>
                  <a:pt x="336" y="174"/>
                </a:lnTo>
                <a:lnTo>
                  <a:pt x="336" y="172"/>
                </a:lnTo>
                <a:lnTo>
                  <a:pt x="336" y="172"/>
                </a:lnTo>
                <a:close/>
                <a:moveTo>
                  <a:pt x="130" y="199"/>
                </a:moveTo>
                <a:lnTo>
                  <a:pt x="130" y="199"/>
                </a:lnTo>
                <a:lnTo>
                  <a:pt x="131" y="195"/>
                </a:lnTo>
                <a:lnTo>
                  <a:pt x="130" y="191"/>
                </a:lnTo>
                <a:lnTo>
                  <a:pt x="130" y="191"/>
                </a:lnTo>
                <a:lnTo>
                  <a:pt x="130" y="194"/>
                </a:lnTo>
                <a:lnTo>
                  <a:pt x="130" y="194"/>
                </a:lnTo>
                <a:lnTo>
                  <a:pt x="130" y="199"/>
                </a:lnTo>
                <a:lnTo>
                  <a:pt x="130" y="199"/>
                </a:lnTo>
                <a:close/>
                <a:moveTo>
                  <a:pt x="203" y="263"/>
                </a:moveTo>
                <a:lnTo>
                  <a:pt x="203" y="263"/>
                </a:lnTo>
                <a:lnTo>
                  <a:pt x="203" y="265"/>
                </a:lnTo>
                <a:lnTo>
                  <a:pt x="203" y="265"/>
                </a:lnTo>
                <a:lnTo>
                  <a:pt x="203" y="268"/>
                </a:lnTo>
                <a:lnTo>
                  <a:pt x="203" y="268"/>
                </a:lnTo>
                <a:lnTo>
                  <a:pt x="203" y="270"/>
                </a:lnTo>
                <a:lnTo>
                  <a:pt x="203" y="270"/>
                </a:lnTo>
                <a:lnTo>
                  <a:pt x="206" y="269"/>
                </a:lnTo>
                <a:lnTo>
                  <a:pt x="206" y="269"/>
                </a:lnTo>
                <a:lnTo>
                  <a:pt x="203" y="263"/>
                </a:lnTo>
                <a:lnTo>
                  <a:pt x="203" y="263"/>
                </a:lnTo>
                <a:close/>
                <a:moveTo>
                  <a:pt x="49" y="295"/>
                </a:moveTo>
                <a:lnTo>
                  <a:pt x="49" y="295"/>
                </a:lnTo>
                <a:lnTo>
                  <a:pt x="49" y="296"/>
                </a:lnTo>
                <a:lnTo>
                  <a:pt x="49" y="296"/>
                </a:lnTo>
                <a:lnTo>
                  <a:pt x="53" y="289"/>
                </a:lnTo>
                <a:lnTo>
                  <a:pt x="56" y="283"/>
                </a:lnTo>
                <a:lnTo>
                  <a:pt x="56" y="283"/>
                </a:lnTo>
                <a:lnTo>
                  <a:pt x="49" y="295"/>
                </a:lnTo>
                <a:lnTo>
                  <a:pt x="49" y="295"/>
                </a:lnTo>
                <a:close/>
                <a:moveTo>
                  <a:pt x="284" y="52"/>
                </a:moveTo>
                <a:lnTo>
                  <a:pt x="284" y="52"/>
                </a:lnTo>
                <a:lnTo>
                  <a:pt x="284" y="52"/>
                </a:lnTo>
                <a:lnTo>
                  <a:pt x="284" y="52"/>
                </a:lnTo>
                <a:lnTo>
                  <a:pt x="289" y="49"/>
                </a:lnTo>
                <a:lnTo>
                  <a:pt x="289" y="49"/>
                </a:lnTo>
                <a:lnTo>
                  <a:pt x="287" y="47"/>
                </a:lnTo>
                <a:lnTo>
                  <a:pt x="286" y="44"/>
                </a:lnTo>
                <a:lnTo>
                  <a:pt x="286" y="44"/>
                </a:lnTo>
                <a:lnTo>
                  <a:pt x="284" y="52"/>
                </a:lnTo>
                <a:lnTo>
                  <a:pt x="284" y="52"/>
                </a:lnTo>
                <a:close/>
                <a:moveTo>
                  <a:pt x="64" y="151"/>
                </a:moveTo>
                <a:lnTo>
                  <a:pt x="64" y="151"/>
                </a:lnTo>
                <a:lnTo>
                  <a:pt x="63" y="151"/>
                </a:lnTo>
                <a:lnTo>
                  <a:pt x="61" y="152"/>
                </a:lnTo>
                <a:lnTo>
                  <a:pt x="61" y="152"/>
                </a:lnTo>
                <a:lnTo>
                  <a:pt x="59" y="154"/>
                </a:lnTo>
                <a:lnTo>
                  <a:pt x="59" y="154"/>
                </a:lnTo>
                <a:lnTo>
                  <a:pt x="60" y="155"/>
                </a:lnTo>
                <a:lnTo>
                  <a:pt x="60" y="155"/>
                </a:lnTo>
                <a:lnTo>
                  <a:pt x="61" y="154"/>
                </a:lnTo>
                <a:lnTo>
                  <a:pt x="61" y="154"/>
                </a:lnTo>
                <a:lnTo>
                  <a:pt x="64" y="151"/>
                </a:lnTo>
                <a:lnTo>
                  <a:pt x="64" y="151"/>
                </a:lnTo>
                <a:close/>
                <a:moveTo>
                  <a:pt x="309" y="160"/>
                </a:moveTo>
                <a:lnTo>
                  <a:pt x="309" y="160"/>
                </a:lnTo>
                <a:lnTo>
                  <a:pt x="303" y="154"/>
                </a:lnTo>
                <a:lnTo>
                  <a:pt x="303" y="154"/>
                </a:lnTo>
                <a:lnTo>
                  <a:pt x="304" y="157"/>
                </a:lnTo>
                <a:lnTo>
                  <a:pt x="306" y="158"/>
                </a:lnTo>
                <a:lnTo>
                  <a:pt x="306" y="158"/>
                </a:lnTo>
                <a:lnTo>
                  <a:pt x="307" y="160"/>
                </a:lnTo>
                <a:lnTo>
                  <a:pt x="307" y="160"/>
                </a:lnTo>
                <a:lnTo>
                  <a:pt x="309" y="160"/>
                </a:lnTo>
                <a:lnTo>
                  <a:pt x="309" y="160"/>
                </a:lnTo>
                <a:close/>
                <a:moveTo>
                  <a:pt x="188" y="100"/>
                </a:moveTo>
                <a:lnTo>
                  <a:pt x="188" y="100"/>
                </a:lnTo>
                <a:lnTo>
                  <a:pt x="185" y="103"/>
                </a:lnTo>
                <a:lnTo>
                  <a:pt x="184" y="106"/>
                </a:lnTo>
                <a:lnTo>
                  <a:pt x="184" y="106"/>
                </a:lnTo>
                <a:lnTo>
                  <a:pt x="188" y="103"/>
                </a:lnTo>
                <a:lnTo>
                  <a:pt x="188" y="103"/>
                </a:lnTo>
                <a:lnTo>
                  <a:pt x="188" y="101"/>
                </a:lnTo>
                <a:lnTo>
                  <a:pt x="188" y="101"/>
                </a:lnTo>
                <a:lnTo>
                  <a:pt x="188" y="100"/>
                </a:lnTo>
                <a:lnTo>
                  <a:pt x="188" y="100"/>
                </a:lnTo>
                <a:close/>
                <a:moveTo>
                  <a:pt x="107" y="56"/>
                </a:moveTo>
                <a:lnTo>
                  <a:pt x="107" y="56"/>
                </a:lnTo>
                <a:lnTo>
                  <a:pt x="104" y="53"/>
                </a:lnTo>
                <a:lnTo>
                  <a:pt x="104" y="53"/>
                </a:lnTo>
                <a:lnTo>
                  <a:pt x="104" y="54"/>
                </a:lnTo>
                <a:lnTo>
                  <a:pt x="104" y="56"/>
                </a:lnTo>
                <a:lnTo>
                  <a:pt x="105" y="59"/>
                </a:lnTo>
                <a:lnTo>
                  <a:pt x="105" y="59"/>
                </a:lnTo>
                <a:lnTo>
                  <a:pt x="107" y="57"/>
                </a:lnTo>
                <a:lnTo>
                  <a:pt x="107" y="56"/>
                </a:lnTo>
                <a:lnTo>
                  <a:pt x="107" y="56"/>
                </a:lnTo>
                <a:close/>
                <a:moveTo>
                  <a:pt x="213" y="177"/>
                </a:moveTo>
                <a:lnTo>
                  <a:pt x="213" y="177"/>
                </a:lnTo>
                <a:lnTo>
                  <a:pt x="211" y="179"/>
                </a:lnTo>
                <a:lnTo>
                  <a:pt x="211" y="182"/>
                </a:lnTo>
                <a:lnTo>
                  <a:pt x="211" y="182"/>
                </a:lnTo>
                <a:lnTo>
                  <a:pt x="213" y="181"/>
                </a:lnTo>
                <a:lnTo>
                  <a:pt x="213" y="181"/>
                </a:lnTo>
                <a:lnTo>
                  <a:pt x="213" y="177"/>
                </a:lnTo>
                <a:lnTo>
                  <a:pt x="213" y="177"/>
                </a:lnTo>
                <a:close/>
                <a:moveTo>
                  <a:pt x="336" y="179"/>
                </a:moveTo>
                <a:lnTo>
                  <a:pt x="336" y="179"/>
                </a:lnTo>
                <a:lnTo>
                  <a:pt x="340" y="182"/>
                </a:lnTo>
                <a:lnTo>
                  <a:pt x="340" y="182"/>
                </a:lnTo>
                <a:lnTo>
                  <a:pt x="340" y="179"/>
                </a:lnTo>
                <a:lnTo>
                  <a:pt x="337" y="178"/>
                </a:lnTo>
                <a:lnTo>
                  <a:pt x="337" y="178"/>
                </a:lnTo>
                <a:lnTo>
                  <a:pt x="337" y="178"/>
                </a:lnTo>
                <a:lnTo>
                  <a:pt x="337" y="178"/>
                </a:lnTo>
                <a:lnTo>
                  <a:pt x="336" y="179"/>
                </a:lnTo>
                <a:lnTo>
                  <a:pt x="336" y="179"/>
                </a:lnTo>
                <a:close/>
                <a:moveTo>
                  <a:pt x="74" y="172"/>
                </a:moveTo>
                <a:lnTo>
                  <a:pt x="74" y="172"/>
                </a:lnTo>
                <a:lnTo>
                  <a:pt x="74" y="172"/>
                </a:lnTo>
                <a:lnTo>
                  <a:pt x="74" y="172"/>
                </a:lnTo>
                <a:lnTo>
                  <a:pt x="77" y="177"/>
                </a:lnTo>
                <a:lnTo>
                  <a:pt x="77" y="177"/>
                </a:lnTo>
                <a:lnTo>
                  <a:pt x="80" y="177"/>
                </a:lnTo>
                <a:lnTo>
                  <a:pt x="80" y="177"/>
                </a:lnTo>
                <a:lnTo>
                  <a:pt x="78" y="174"/>
                </a:lnTo>
                <a:lnTo>
                  <a:pt x="78" y="174"/>
                </a:lnTo>
                <a:lnTo>
                  <a:pt x="78" y="174"/>
                </a:lnTo>
                <a:lnTo>
                  <a:pt x="78" y="174"/>
                </a:lnTo>
                <a:lnTo>
                  <a:pt x="74" y="172"/>
                </a:lnTo>
                <a:lnTo>
                  <a:pt x="74" y="172"/>
                </a:lnTo>
                <a:close/>
                <a:moveTo>
                  <a:pt x="223" y="324"/>
                </a:moveTo>
                <a:lnTo>
                  <a:pt x="223" y="324"/>
                </a:lnTo>
                <a:lnTo>
                  <a:pt x="222" y="317"/>
                </a:lnTo>
                <a:lnTo>
                  <a:pt x="222" y="317"/>
                </a:lnTo>
                <a:lnTo>
                  <a:pt x="221" y="319"/>
                </a:lnTo>
                <a:lnTo>
                  <a:pt x="221" y="319"/>
                </a:lnTo>
                <a:lnTo>
                  <a:pt x="223" y="324"/>
                </a:lnTo>
                <a:lnTo>
                  <a:pt x="223" y="324"/>
                </a:lnTo>
                <a:close/>
                <a:moveTo>
                  <a:pt x="309" y="177"/>
                </a:moveTo>
                <a:lnTo>
                  <a:pt x="309" y="177"/>
                </a:lnTo>
                <a:lnTo>
                  <a:pt x="304" y="175"/>
                </a:lnTo>
                <a:lnTo>
                  <a:pt x="304" y="175"/>
                </a:lnTo>
                <a:lnTo>
                  <a:pt x="304" y="177"/>
                </a:lnTo>
                <a:lnTo>
                  <a:pt x="304" y="177"/>
                </a:lnTo>
                <a:lnTo>
                  <a:pt x="309" y="178"/>
                </a:lnTo>
                <a:lnTo>
                  <a:pt x="309" y="178"/>
                </a:lnTo>
                <a:lnTo>
                  <a:pt x="309" y="177"/>
                </a:lnTo>
                <a:lnTo>
                  <a:pt x="309" y="177"/>
                </a:lnTo>
                <a:close/>
                <a:moveTo>
                  <a:pt x="316" y="103"/>
                </a:moveTo>
                <a:lnTo>
                  <a:pt x="316" y="103"/>
                </a:lnTo>
                <a:lnTo>
                  <a:pt x="316" y="104"/>
                </a:lnTo>
                <a:lnTo>
                  <a:pt x="314" y="104"/>
                </a:lnTo>
                <a:lnTo>
                  <a:pt x="314" y="104"/>
                </a:lnTo>
                <a:lnTo>
                  <a:pt x="310" y="108"/>
                </a:lnTo>
                <a:lnTo>
                  <a:pt x="310" y="108"/>
                </a:lnTo>
                <a:lnTo>
                  <a:pt x="319" y="103"/>
                </a:lnTo>
                <a:lnTo>
                  <a:pt x="319" y="103"/>
                </a:lnTo>
                <a:lnTo>
                  <a:pt x="316" y="103"/>
                </a:lnTo>
                <a:lnTo>
                  <a:pt x="316" y="103"/>
                </a:lnTo>
                <a:close/>
                <a:moveTo>
                  <a:pt x="208" y="260"/>
                </a:moveTo>
                <a:lnTo>
                  <a:pt x="208" y="260"/>
                </a:lnTo>
                <a:lnTo>
                  <a:pt x="205" y="262"/>
                </a:lnTo>
                <a:lnTo>
                  <a:pt x="205" y="262"/>
                </a:lnTo>
                <a:lnTo>
                  <a:pt x="208" y="266"/>
                </a:lnTo>
                <a:lnTo>
                  <a:pt x="208" y="266"/>
                </a:lnTo>
                <a:lnTo>
                  <a:pt x="209" y="265"/>
                </a:lnTo>
                <a:lnTo>
                  <a:pt x="209" y="265"/>
                </a:lnTo>
                <a:lnTo>
                  <a:pt x="208" y="260"/>
                </a:lnTo>
                <a:lnTo>
                  <a:pt x="208" y="260"/>
                </a:lnTo>
                <a:close/>
                <a:moveTo>
                  <a:pt x="249" y="123"/>
                </a:moveTo>
                <a:lnTo>
                  <a:pt x="249" y="123"/>
                </a:lnTo>
                <a:lnTo>
                  <a:pt x="250" y="123"/>
                </a:lnTo>
                <a:lnTo>
                  <a:pt x="250" y="121"/>
                </a:lnTo>
                <a:lnTo>
                  <a:pt x="250" y="121"/>
                </a:lnTo>
                <a:lnTo>
                  <a:pt x="252" y="120"/>
                </a:lnTo>
                <a:lnTo>
                  <a:pt x="252" y="120"/>
                </a:lnTo>
                <a:lnTo>
                  <a:pt x="250" y="117"/>
                </a:lnTo>
                <a:lnTo>
                  <a:pt x="250" y="117"/>
                </a:lnTo>
                <a:lnTo>
                  <a:pt x="249" y="123"/>
                </a:lnTo>
                <a:lnTo>
                  <a:pt x="249" y="123"/>
                </a:lnTo>
                <a:close/>
                <a:moveTo>
                  <a:pt x="194" y="182"/>
                </a:moveTo>
                <a:lnTo>
                  <a:pt x="194" y="182"/>
                </a:lnTo>
                <a:lnTo>
                  <a:pt x="191" y="184"/>
                </a:lnTo>
                <a:lnTo>
                  <a:pt x="191" y="184"/>
                </a:lnTo>
                <a:lnTo>
                  <a:pt x="188" y="187"/>
                </a:lnTo>
                <a:lnTo>
                  <a:pt x="188" y="187"/>
                </a:lnTo>
                <a:lnTo>
                  <a:pt x="188" y="188"/>
                </a:lnTo>
                <a:lnTo>
                  <a:pt x="188" y="188"/>
                </a:lnTo>
                <a:lnTo>
                  <a:pt x="194" y="184"/>
                </a:lnTo>
                <a:lnTo>
                  <a:pt x="194" y="184"/>
                </a:lnTo>
                <a:lnTo>
                  <a:pt x="194" y="182"/>
                </a:lnTo>
                <a:lnTo>
                  <a:pt x="194" y="182"/>
                </a:lnTo>
                <a:close/>
                <a:moveTo>
                  <a:pt x="107" y="204"/>
                </a:moveTo>
                <a:lnTo>
                  <a:pt x="107" y="204"/>
                </a:lnTo>
                <a:lnTo>
                  <a:pt x="104" y="205"/>
                </a:lnTo>
                <a:lnTo>
                  <a:pt x="103" y="208"/>
                </a:lnTo>
                <a:lnTo>
                  <a:pt x="103" y="208"/>
                </a:lnTo>
                <a:lnTo>
                  <a:pt x="105" y="208"/>
                </a:lnTo>
                <a:lnTo>
                  <a:pt x="105" y="208"/>
                </a:lnTo>
                <a:lnTo>
                  <a:pt x="107" y="204"/>
                </a:lnTo>
                <a:lnTo>
                  <a:pt x="107" y="204"/>
                </a:lnTo>
                <a:close/>
                <a:moveTo>
                  <a:pt x="191" y="178"/>
                </a:moveTo>
                <a:lnTo>
                  <a:pt x="191" y="178"/>
                </a:lnTo>
                <a:lnTo>
                  <a:pt x="188" y="179"/>
                </a:lnTo>
                <a:lnTo>
                  <a:pt x="188" y="181"/>
                </a:lnTo>
                <a:lnTo>
                  <a:pt x="188" y="181"/>
                </a:lnTo>
                <a:lnTo>
                  <a:pt x="191" y="181"/>
                </a:lnTo>
                <a:lnTo>
                  <a:pt x="192" y="179"/>
                </a:lnTo>
                <a:lnTo>
                  <a:pt x="192" y="179"/>
                </a:lnTo>
                <a:lnTo>
                  <a:pt x="191" y="178"/>
                </a:lnTo>
                <a:lnTo>
                  <a:pt x="191" y="178"/>
                </a:lnTo>
                <a:close/>
                <a:moveTo>
                  <a:pt x="222" y="336"/>
                </a:moveTo>
                <a:lnTo>
                  <a:pt x="222" y="336"/>
                </a:lnTo>
                <a:lnTo>
                  <a:pt x="223" y="333"/>
                </a:lnTo>
                <a:lnTo>
                  <a:pt x="222" y="330"/>
                </a:lnTo>
                <a:lnTo>
                  <a:pt x="222" y="330"/>
                </a:lnTo>
                <a:lnTo>
                  <a:pt x="221" y="333"/>
                </a:lnTo>
                <a:lnTo>
                  <a:pt x="221" y="333"/>
                </a:lnTo>
                <a:lnTo>
                  <a:pt x="222" y="336"/>
                </a:lnTo>
                <a:lnTo>
                  <a:pt x="222" y="336"/>
                </a:lnTo>
                <a:close/>
                <a:moveTo>
                  <a:pt x="118" y="52"/>
                </a:moveTo>
                <a:lnTo>
                  <a:pt x="118" y="52"/>
                </a:lnTo>
                <a:lnTo>
                  <a:pt x="118" y="49"/>
                </a:lnTo>
                <a:lnTo>
                  <a:pt x="117" y="47"/>
                </a:lnTo>
                <a:lnTo>
                  <a:pt x="117" y="47"/>
                </a:lnTo>
                <a:lnTo>
                  <a:pt x="115" y="52"/>
                </a:lnTo>
                <a:lnTo>
                  <a:pt x="115" y="52"/>
                </a:lnTo>
                <a:lnTo>
                  <a:pt x="118" y="52"/>
                </a:lnTo>
                <a:lnTo>
                  <a:pt x="118" y="52"/>
                </a:lnTo>
                <a:close/>
                <a:moveTo>
                  <a:pt x="37" y="152"/>
                </a:moveTo>
                <a:lnTo>
                  <a:pt x="37" y="152"/>
                </a:lnTo>
                <a:lnTo>
                  <a:pt x="33" y="157"/>
                </a:lnTo>
                <a:lnTo>
                  <a:pt x="33" y="157"/>
                </a:lnTo>
                <a:lnTo>
                  <a:pt x="34" y="158"/>
                </a:lnTo>
                <a:lnTo>
                  <a:pt x="34" y="158"/>
                </a:lnTo>
                <a:lnTo>
                  <a:pt x="37" y="154"/>
                </a:lnTo>
                <a:lnTo>
                  <a:pt x="37" y="154"/>
                </a:lnTo>
                <a:lnTo>
                  <a:pt x="37" y="152"/>
                </a:lnTo>
                <a:lnTo>
                  <a:pt x="37" y="152"/>
                </a:lnTo>
                <a:close/>
                <a:moveTo>
                  <a:pt x="158" y="110"/>
                </a:moveTo>
                <a:lnTo>
                  <a:pt x="158" y="110"/>
                </a:lnTo>
                <a:lnTo>
                  <a:pt x="157" y="110"/>
                </a:lnTo>
                <a:lnTo>
                  <a:pt x="157" y="110"/>
                </a:lnTo>
                <a:lnTo>
                  <a:pt x="152" y="114"/>
                </a:lnTo>
                <a:lnTo>
                  <a:pt x="152" y="114"/>
                </a:lnTo>
                <a:lnTo>
                  <a:pt x="158" y="113"/>
                </a:lnTo>
                <a:lnTo>
                  <a:pt x="158" y="113"/>
                </a:lnTo>
                <a:lnTo>
                  <a:pt x="158" y="110"/>
                </a:lnTo>
                <a:lnTo>
                  <a:pt x="158" y="110"/>
                </a:lnTo>
                <a:close/>
                <a:moveTo>
                  <a:pt x="115" y="177"/>
                </a:moveTo>
                <a:lnTo>
                  <a:pt x="115" y="177"/>
                </a:lnTo>
                <a:lnTo>
                  <a:pt x="117" y="175"/>
                </a:lnTo>
                <a:lnTo>
                  <a:pt x="117" y="175"/>
                </a:lnTo>
                <a:lnTo>
                  <a:pt x="117" y="171"/>
                </a:lnTo>
                <a:lnTo>
                  <a:pt x="117" y="171"/>
                </a:lnTo>
                <a:lnTo>
                  <a:pt x="115" y="172"/>
                </a:lnTo>
                <a:lnTo>
                  <a:pt x="115" y="172"/>
                </a:lnTo>
                <a:lnTo>
                  <a:pt x="115" y="177"/>
                </a:lnTo>
                <a:lnTo>
                  <a:pt x="115" y="177"/>
                </a:lnTo>
                <a:close/>
                <a:moveTo>
                  <a:pt x="250" y="181"/>
                </a:moveTo>
                <a:lnTo>
                  <a:pt x="250" y="181"/>
                </a:lnTo>
                <a:lnTo>
                  <a:pt x="248" y="187"/>
                </a:lnTo>
                <a:lnTo>
                  <a:pt x="248" y="187"/>
                </a:lnTo>
                <a:lnTo>
                  <a:pt x="252" y="184"/>
                </a:lnTo>
                <a:lnTo>
                  <a:pt x="252" y="184"/>
                </a:lnTo>
                <a:lnTo>
                  <a:pt x="250" y="181"/>
                </a:lnTo>
                <a:lnTo>
                  <a:pt x="250" y="181"/>
                </a:lnTo>
                <a:close/>
                <a:moveTo>
                  <a:pt x="219" y="120"/>
                </a:moveTo>
                <a:lnTo>
                  <a:pt x="219" y="120"/>
                </a:lnTo>
                <a:lnTo>
                  <a:pt x="222" y="118"/>
                </a:lnTo>
                <a:lnTo>
                  <a:pt x="222" y="118"/>
                </a:lnTo>
                <a:lnTo>
                  <a:pt x="222" y="114"/>
                </a:lnTo>
                <a:lnTo>
                  <a:pt x="222" y="114"/>
                </a:lnTo>
                <a:lnTo>
                  <a:pt x="221" y="116"/>
                </a:lnTo>
                <a:lnTo>
                  <a:pt x="219" y="120"/>
                </a:lnTo>
                <a:lnTo>
                  <a:pt x="219" y="120"/>
                </a:lnTo>
                <a:close/>
                <a:moveTo>
                  <a:pt x="284" y="158"/>
                </a:moveTo>
                <a:lnTo>
                  <a:pt x="284" y="158"/>
                </a:lnTo>
                <a:lnTo>
                  <a:pt x="284" y="155"/>
                </a:lnTo>
                <a:lnTo>
                  <a:pt x="284" y="155"/>
                </a:lnTo>
                <a:lnTo>
                  <a:pt x="284" y="154"/>
                </a:lnTo>
                <a:lnTo>
                  <a:pt x="283" y="152"/>
                </a:lnTo>
                <a:lnTo>
                  <a:pt x="283" y="152"/>
                </a:lnTo>
                <a:lnTo>
                  <a:pt x="282" y="157"/>
                </a:lnTo>
                <a:lnTo>
                  <a:pt x="282" y="157"/>
                </a:lnTo>
                <a:lnTo>
                  <a:pt x="284" y="158"/>
                </a:lnTo>
                <a:lnTo>
                  <a:pt x="284" y="158"/>
                </a:lnTo>
                <a:close/>
                <a:moveTo>
                  <a:pt x="320" y="172"/>
                </a:moveTo>
                <a:lnTo>
                  <a:pt x="320" y="172"/>
                </a:lnTo>
                <a:lnTo>
                  <a:pt x="320" y="175"/>
                </a:lnTo>
                <a:lnTo>
                  <a:pt x="320" y="175"/>
                </a:lnTo>
                <a:lnTo>
                  <a:pt x="320" y="177"/>
                </a:lnTo>
                <a:lnTo>
                  <a:pt x="321" y="177"/>
                </a:lnTo>
                <a:lnTo>
                  <a:pt x="321" y="177"/>
                </a:lnTo>
                <a:lnTo>
                  <a:pt x="323" y="174"/>
                </a:lnTo>
                <a:lnTo>
                  <a:pt x="323" y="174"/>
                </a:lnTo>
                <a:lnTo>
                  <a:pt x="320" y="172"/>
                </a:lnTo>
                <a:lnTo>
                  <a:pt x="320" y="172"/>
                </a:lnTo>
                <a:close/>
                <a:moveTo>
                  <a:pt x="208" y="137"/>
                </a:moveTo>
                <a:lnTo>
                  <a:pt x="208" y="137"/>
                </a:lnTo>
                <a:lnTo>
                  <a:pt x="202" y="144"/>
                </a:lnTo>
                <a:lnTo>
                  <a:pt x="202" y="144"/>
                </a:lnTo>
                <a:lnTo>
                  <a:pt x="206" y="140"/>
                </a:lnTo>
                <a:lnTo>
                  <a:pt x="206" y="140"/>
                </a:lnTo>
                <a:lnTo>
                  <a:pt x="208" y="138"/>
                </a:lnTo>
                <a:lnTo>
                  <a:pt x="208" y="137"/>
                </a:lnTo>
                <a:lnTo>
                  <a:pt x="208" y="137"/>
                </a:lnTo>
                <a:close/>
                <a:moveTo>
                  <a:pt x="228" y="310"/>
                </a:moveTo>
                <a:lnTo>
                  <a:pt x="228" y="310"/>
                </a:lnTo>
                <a:lnTo>
                  <a:pt x="228" y="309"/>
                </a:lnTo>
                <a:lnTo>
                  <a:pt x="228" y="309"/>
                </a:lnTo>
                <a:lnTo>
                  <a:pt x="225" y="310"/>
                </a:lnTo>
                <a:lnTo>
                  <a:pt x="223" y="309"/>
                </a:lnTo>
                <a:lnTo>
                  <a:pt x="223" y="309"/>
                </a:lnTo>
                <a:lnTo>
                  <a:pt x="225" y="313"/>
                </a:lnTo>
                <a:lnTo>
                  <a:pt x="225" y="313"/>
                </a:lnTo>
                <a:lnTo>
                  <a:pt x="228" y="310"/>
                </a:lnTo>
                <a:lnTo>
                  <a:pt x="228" y="310"/>
                </a:lnTo>
                <a:close/>
                <a:moveTo>
                  <a:pt x="124" y="114"/>
                </a:moveTo>
                <a:lnTo>
                  <a:pt x="124" y="114"/>
                </a:lnTo>
                <a:lnTo>
                  <a:pt x="124" y="120"/>
                </a:lnTo>
                <a:lnTo>
                  <a:pt x="124" y="120"/>
                </a:lnTo>
                <a:lnTo>
                  <a:pt x="125" y="116"/>
                </a:lnTo>
                <a:lnTo>
                  <a:pt x="125" y="116"/>
                </a:lnTo>
                <a:lnTo>
                  <a:pt x="125" y="114"/>
                </a:lnTo>
                <a:lnTo>
                  <a:pt x="124" y="114"/>
                </a:lnTo>
                <a:lnTo>
                  <a:pt x="124" y="114"/>
                </a:lnTo>
                <a:close/>
                <a:moveTo>
                  <a:pt x="140" y="260"/>
                </a:moveTo>
                <a:lnTo>
                  <a:pt x="140" y="260"/>
                </a:lnTo>
                <a:lnTo>
                  <a:pt x="137" y="269"/>
                </a:lnTo>
                <a:lnTo>
                  <a:pt x="137" y="269"/>
                </a:lnTo>
                <a:lnTo>
                  <a:pt x="140" y="265"/>
                </a:lnTo>
                <a:lnTo>
                  <a:pt x="140" y="265"/>
                </a:lnTo>
                <a:lnTo>
                  <a:pt x="141" y="262"/>
                </a:lnTo>
                <a:lnTo>
                  <a:pt x="141" y="262"/>
                </a:lnTo>
                <a:lnTo>
                  <a:pt x="140" y="260"/>
                </a:lnTo>
                <a:lnTo>
                  <a:pt x="140" y="260"/>
                </a:lnTo>
                <a:close/>
                <a:moveTo>
                  <a:pt x="223" y="131"/>
                </a:moveTo>
                <a:lnTo>
                  <a:pt x="223" y="131"/>
                </a:lnTo>
                <a:lnTo>
                  <a:pt x="228" y="127"/>
                </a:lnTo>
                <a:lnTo>
                  <a:pt x="228" y="127"/>
                </a:lnTo>
                <a:lnTo>
                  <a:pt x="225" y="128"/>
                </a:lnTo>
                <a:lnTo>
                  <a:pt x="225" y="128"/>
                </a:lnTo>
                <a:lnTo>
                  <a:pt x="223" y="130"/>
                </a:lnTo>
                <a:lnTo>
                  <a:pt x="223" y="131"/>
                </a:lnTo>
                <a:lnTo>
                  <a:pt x="223" y="131"/>
                </a:lnTo>
                <a:close/>
                <a:moveTo>
                  <a:pt x="174" y="66"/>
                </a:moveTo>
                <a:lnTo>
                  <a:pt x="174" y="66"/>
                </a:lnTo>
                <a:lnTo>
                  <a:pt x="169" y="70"/>
                </a:lnTo>
                <a:lnTo>
                  <a:pt x="169" y="70"/>
                </a:lnTo>
                <a:lnTo>
                  <a:pt x="174" y="70"/>
                </a:lnTo>
                <a:lnTo>
                  <a:pt x="174" y="70"/>
                </a:lnTo>
                <a:lnTo>
                  <a:pt x="174" y="66"/>
                </a:lnTo>
                <a:lnTo>
                  <a:pt x="174" y="66"/>
                </a:lnTo>
                <a:close/>
                <a:moveTo>
                  <a:pt x="228" y="71"/>
                </a:moveTo>
                <a:lnTo>
                  <a:pt x="228" y="71"/>
                </a:lnTo>
                <a:lnTo>
                  <a:pt x="223" y="73"/>
                </a:lnTo>
                <a:lnTo>
                  <a:pt x="223" y="73"/>
                </a:lnTo>
                <a:lnTo>
                  <a:pt x="223" y="76"/>
                </a:lnTo>
                <a:lnTo>
                  <a:pt x="223" y="76"/>
                </a:lnTo>
                <a:lnTo>
                  <a:pt x="228" y="73"/>
                </a:lnTo>
                <a:lnTo>
                  <a:pt x="228" y="73"/>
                </a:lnTo>
                <a:lnTo>
                  <a:pt x="228" y="71"/>
                </a:lnTo>
                <a:lnTo>
                  <a:pt x="228" y="71"/>
                </a:lnTo>
                <a:close/>
                <a:moveTo>
                  <a:pt x="230" y="120"/>
                </a:moveTo>
                <a:lnTo>
                  <a:pt x="230" y="120"/>
                </a:lnTo>
                <a:lnTo>
                  <a:pt x="230" y="124"/>
                </a:lnTo>
                <a:lnTo>
                  <a:pt x="230" y="124"/>
                </a:lnTo>
                <a:lnTo>
                  <a:pt x="233" y="120"/>
                </a:lnTo>
                <a:lnTo>
                  <a:pt x="233" y="120"/>
                </a:lnTo>
                <a:lnTo>
                  <a:pt x="230" y="120"/>
                </a:lnTo>
                <a:lnTo>
                  <a:pt x="230" y="120"/>
                </a:lnTo>
                <a:close/>
                <a:moveTo>
                  <a:pt x="238" y="225"/>
                </a:moveTo>
                <a:lnTo>
                  <a:pt x="238" y="225"/>
                </a:lnTo>
                <a:lnTo>
                  <a:pt x="239" y="224"/>
                </a:lnTo>
                <a:lnTo>
                  <a:pt x="239" y="222"/>
                </a:lnTo>
                <a:lnTo>
                  <a:pt x="239" y="222"/>
                </a:lnTo>
                <a:lnTo>
                  <a:pt x="239" y="219"/>
                </a:lnTo>
                <a:lnTo>
                  <a:pt x="239" y="219"/>
                </a:lnTo>
                <a:lnTo>
                  <a:pt x="239" y="219"/>
                </a:lnTo>
                <a:lnTo>
                  <a:pt x="239" y="219"/>
                </a:lnTo>
                <a:lnTo>
                  <a:pt x="238" y="218"/>
                </a:lnTo>
                <a:lnTo>
                  <a:pt x="238" y="218"/>
                </a:lnTo>
                <a:lnTo>
                  <a:pt x="238" y="225"/>
                </a:lnTo>
                <a:lnTo>
                  <a:pt x="238" y="225"/>
                </a:lnTo>
                <a:close/>
                <a:moveTo>
                  <a:pt x="101" y="206"/>
                </a:moveTo>
                <a:lnTo>
                  <a:pt x="101" y="206"/>
                </a:lnTo>
                <a:lnTo>
                  <a:pt x="94" y="208"/>
                </a:lnTo>
                <a:lnTo>
                  <a:pt x="94" y="208"/>
                </a:lnTo>
                <a:lnTo>
                  <a:pt x="94" y="208"/>
                </a:lnTo>
                <a:lnTo>
                  <a:pt x="94" y="208"/>
                </a:lnTo>
                <a:lnTo>
                  <a:pt x="100" y="208"/>
                </a:lnTo>
                <a:lnTo>
                  <a:pt x="100" y="208"/>
                </a:lnTo>
                <a:lnTo>
                  <a:pt x="101" y="206"/>
                </a:lnTo>
                <a:lnTo>
                  <a:pt x="101" y="206"/>
                </a:lnTo>
                <a:close/>
                <a:moveTo>
                  <a:pt x="81" y="145"/>
                </a:moveTo>
                <a:lnTo>
                  <a:pt x="81" y="145"/>
                </a:lnTo>
                <a:lnTo>
                  <a:pt x="80" y="145"/>
                </a:lnTo>
                <a:lnTo>
                  <a:pt x="80" y="145"/>
                </a:lnTo>
                <a:lnTo>
                  <a:pt x="73" y="145"/>
                </a:lnTo>
                <a:lnTo>
                  <a:pt x="73" y="145"/>
                </a:lnTo>
                <a:lnTo>
                  <a:pt x="73" y="145"/>
                </a:lnTo>
                <a:lnTo>
                  <a:pt x="73" y="145"/>
                </a:lnTo>
                <a:lnTo>
                  <a:pt x="73" y="147"/>
                </a:lnTo>
                <a:lnTo>
                  <a:pt x="73" y="147"/>
                </a:lnTo>
                <a:lnTo>
                  <a:pt x="80" y="147"/>
                </a:lnTo>
                <a:lnTo>
                  <a:pt x="80" y="147"/>
                </a:lnTo>
                <a:lnTo>
                  <a:pt x="81" y="145"/>
                </a:lnTo>
                <a:lnTo>
                  <a:pt x="81" y="145"/>
                </a:lnTo>
                <a:close/>
                <a:moveTo>
                  <a:pt x="317" y="171"/>
                </a:moveTo>
                <a:lnTo>
                  <a:pt x="317" y="171"/>
                </a:lnTo>
                <a:lnTo>
                  <a:pt x="317" y="171"/>
                </a:lnTo>
                <a:lnTo>
                  <a:pt x="317" y="171"/>
                </a:lnTo>
                <a:lnTo>
                  <a:pt x="314" y="175"/>
                </a:lnTo>
                <a:lnTo>
                  <a:pt x="314" y="175"/>
                </a:lnTo>
                <a:lnTo>
                  <a:pt x="317" y="175"/>
                </a:lnTo>
                <a:lnTo>
                  <a:pt x="317" y="175"/>
                </a:lnTo>
                <a:lnTo>
                  <a:pt x="317" y="171"/>
                </a:lnTo>
                <a:lnTo>
                  <a:pt x="317" y="171"/>
                </a:lnTo>
                <a:close/>
                <a:moveTo>
                  <a:pt x="145" y="54"/>
                </a:moveTo>
                <a:lnTo>
                  <a:pt x="145" y="54"/>
                </a:lnTo>
                <a:lnTo>
                  <a:pt x="145" y="54"/>
                </a:lnTo>
                <a:lnTo>
                  <a:pt x="145" y="54"/>
                </a:lnTo>
                <a:lnTo>
                  <a:pt x="149" y="57"/>
                </a:lnTo>
                <a:lnTo>
                  <a:pt x="149" y="57"/>
                </a:lnTo>
                <a:lnTo>
                  <a:pt x="151" y="59"/>
                </a:lnTo>
                <a:lnTo>
                  <a:pt x="151" y="59"/>
                </a:lnTo>
                <a:lnTo>
                  <a:pt x="151" y="60"/>
                </a:lnTo>
                <a:lnTo>
                  <a:pt x="154" y="60"/>
                </a:lnTo>
                <a:lnTo>
                  <a:pt x="154" y="60"/>
                </a:lnTo>
                <a:lnTo>
                  <a:pt x="145" y="54"/>
                </a:lnTo>
                <a:lnTo>
                  <a:pt x="145" y="54"/>
                </a:lnTo>
                <a:close/>
                <a:moveTo>
                  <a:pt x="253" y="201"/>
                </a:moveTo>
                <a:lnTo>
                  <a:pt x="253" y="201"/>
                </a:lnTo>
                <a:lnTo>
                  <a:pt x="253" y="199"/>
                </a:lnTo>
                <a:lnTo>
                  <a:pt x="253" y="199"/>
                </a:lnTo>
                <a:lnTo>
                  <a:pt x="250" y="202"/>
                </a:lnTo>
                <a:lnTo>
                  <a:pt x="250" y="202"/>
                </a:lnTo>
                <a:lnTo>
                  <a:pt x="248" y="204"/>
                </a:lnTo>
                <a:lnTo>
                  <a:pt x="248" y="204"/>
                </a:lnTo>
                <a:lnTo>
                  <a:pt x="249" y="205"/>
                </a:lnTo>
                <a:lnTo>
                  <a:pt x="249" y="205"/>
                </a:lnTo>
                <a:lnTo>
                  <a:pt x="253" y="201"/>
                </a:lnTo>
                <a:lnTo>
                  <a:pt x="253" y="201"/>
                </a:lnTo>
                <a:close/>
                <a:moveTo>
                  <a:pt x="209" y="74"/>
                </a:moveTo>
                <a:lnTo>
                  <a:pt x="209" y="74"/>
                </a:lnTo>
                <a:lnTo>
                  <a:pt x="209" y="76"/>
                </a:lnTo>
                <a:lnTo>
                  <a:pt x="209" y="76"/>
                </a:lnTo>
                <a:lnTo>
                  <a:pt x="212" y="74"/>
                </a:lnTo>
                <a:lnTo>
                  <a:pt x="212" y="74"/>
                </a:lnTo>
                <a:lnTo>
                  <a:pt x="218" y="73"/>
                </a:lnTo>
                <a:lnTo>
                  <a:pt x="218" y="73"/>
                </a:lnTo>
                <a:lnTo>
                  <a:pt x="218" y="73"/>
                </a:lnTo>
                <a:lnTo>
                  <a:pt x="218" y="71"/>
                </a:lnTo>
                <a:lnTo>
                  <a:pt x="218" y="71"/>
                </a:lnTo>
                <a:lnTo>
                  <a:pt x="213" y="73"/>
                </a:lnTo>
                <a:lnTo>
                  <a:pt x="209" y="74"/>
                </a:lnTo>
                <a:lnTo>
                  <a:pt x="209" y="74"/>
                </a:lnTo>
                <a:close/>
                <a:moveTo>
                  <a:pt x="221" y="266"/>
                </a:moveTo>
                <a:lnTo>
                  <a:pt x="221" y="266"/>
                </a:lnTo>
                <a:lnTo>
                  <a:pt x="222" y="265"/>
                </a:lnTo>
                <a:lnTo>
                  <a:pt x="222" y="265"/>
                </a:lnTo>
                <a:lnTo>
                  <a:pt x="222" y="265"/>
                </a:lnTo>
                <a:lnTo>
                  <a:pt x="222" y="260"/>
                </a:lnTo>
                <a:lnTo>
                  <a:pt x="222" y="260"/>
                </a:lnTo>
                <a:lnTo>
                  <a:pt x="222" y="258"/>
                </a:lnTo>
                <a:lnTo>
                  <a:pt x="222" y="258"/>
                </a:lnTo>
                <a:lnTo>
                  <a:pt x="221" y="266"/>
                </a:lnTo>
                <a:lnTo>
                  <a:pt x="221" y="266"/>
                </a:lnTo>
                <a:close/>
                <a:moveTo>
                  <a:pt x="266" y="148"/>
                </a:moveTo>
                <a:lnTo>
                  <a:pt x="266" y="148"/>
                </a:lnTo>
                <a:lnTo>
                  <a:pt x="267" y="143"/>
                </a:lnTo>
                <a:lnTo>
                  <a:pt x="267" y="143"/>
                </a:lnTo>
                <a:lnTo>
                  <a:pt x="266" y="144"/>
                </a:lnTo>
                <a:lnTo>
                  <a:pt x="266" y="144"/>
                </a:lnTo>
                <a:lnTo>
                  <a:pt x="265" y="147"/>
                </a:lnTo>
                <a:lnTo>
                  <a:pt x="265" y="147"/>
                </a:lnTo>
                <a:lnTo>
                  <a:pt x="266" y="148"/>
                </a:lnTo>
                <a:lnTo>
                  <a:pt x="266" y="148"/>
                </a:lnTo>
                <a:close/>
                <a:moveTo>
                  <a:pt x="203" y="245"/>
                </a:moveTo>
                <a:lnTo>
                  <a:pt x="203" y="245"/>
                </a:lnTo>
                <a:lnTo>
                  <a:pt x="201" y="246"/>
                </a:lnTo>
                <a:lnTo>
                  <a:pt x="199" y="249"/>
                </a:lnTo>
                <a:lnTo>
                  <a:pt x="199" y="249"/>
                </a:lnTo>
                <a:lnTo>
                  <a:pt x="203" y="246"/>
                </a:lnTo>
                <a:lnTo>
                  <a:pt x="203" y="246"/>
                </a:lnTo>
                <a:lnTo>
                  <a:pt x="203" y="245"/>
                </a:lnTo>
                <a:lnTo>
                  <a:pt x="203" y="245"/>
                </a:lnTo>
                <a:close/>
                <a:moveTo>
                  <a:pt x="178" y="77"/>
                </a:moveTo>
                <a:lnTo>
                  <a:pt x="178" y="77"/>
                </a:lnTo>
                <a:lnTo>
                  <a:pt x="181" y="74"/>
                </a:lnTo>
                <a:lnTo>
                  <a:pt x="181" y="71"/>
                </a:lnTo>
                <a:lnTo>
                  <a:pt x="181" y="71"/>
                </a:lnTo>
                <a:lnTo>
                  <a:pt x="179" y="71"/>
                </a:lnTo>
                <a:lnTo>
                  <a:pt x="179" y="71"/>
                </a:lnTo>
                <a:lnTo>
                  <a:pt x="178" y="77"/>
                </a:lnTo>
                <a:lnTo>
                  <a:pt x="178" y="77"/>
                </a:lnTo>
                <a:close/>
                <a:moveTo>
                  <a:pt x="164" y="158"/>
                </a:moveTo>
                <a:lnTo>
                  <a:pt x="164" y="158"/>
                </a:lnTo>
                <a:lnTo>
                  <a:pt x="168" y="157"/>
                </a:lnTo>
                <a:lnTo>
                  <a:pt x="171" y="154"/>
                </a:lnTo>
                <a:lnTo>
                  <a:pt x="171" y="154"/>
                </a:lnTo>
                <a:lnTo>
                  <a:pt x="164" y="158"/>
                </a:lnTo>
                <a:lnTo>
                  <a:pt x="164" y="158"/>
                </a:lnTo>
                <a:close/>
                <a:moveTo>
                  <a:pt x="141" y="74"/>
                </a:moveTo>
                <a:lnTo>
                  <a:pt x="141" y="74"/>
                </a:lnTo>
                <a:lnTo>
                  <a:pt x="141" y="74"/>
                </a:lnTo>
                <a:lnTo>
                  <a:pt x="141" y="74"/>
                </a:lnTo>
                <a:lnTo>
                  <a:pt x="140" y="77"/>
                </a:lnTo>
                <a:lnTo>
                  <a:pt x="140" y="77"/>
                </a:lnTo>
                <a:lnTo>
                  <a:pt x="140" y="79"/>
                </a:lnTo>
                <a:lnTo>
                  <a:pt x="140" y="80"/>
                </a:lnTo>
                <a:lnTo>
                  <a:pt x="140" y="80"/>
                </a:lnTo>
                <a:lnTo>
                  <a:pt x="141" y="81"/>
                </a:lnTo>
                <a:lnTo>
                  <a:pt x="141" y="81"/>
                </a:lnTo>
                <a:lnTo>
                  <a:pt x="141" y="83"/>
                </a:lnTo>
                <a:lnTo>
                  <a:pt x="141" y="83"/>
                </a:lnTo>
                <a:lnTo>
                  <a:pt x="141" y="83"/>
                </a:lnTo>
                <a:lnTo>
                  <a:pt x="141" y="83"/>
                </a:lnTo>
                <a:lnTo>
                  <a:pt x="141" y="74"/>
                </a:lnTo>
                <a:lnTo>
                  <a:pt x="141" y="74"/>
                </a:lnTo>
                <a:close/>
                <a:moveTo>
                  <a:pt x="206" y="256"/>
                </a:moveTo>
                <a:lnTo>
                  <a:pt x="206" y="256"/>
                </a:lnTo>
                <a:lnTo>
                  <a:pt x="203" y="259"/>
                </a:lnTo>
                <a:lnTo>
                  <a:pt x="203" y="259"/>
                </a:lnTo>
                <a:lnTo>
                  <a:pt x="205" y="260"/>
                </a:lnTo>
                <a:lnTo>
                  <a:pt x="205" y="260"/>
                </a:lnTo>
                <a:lnTo>
                  <a:pt x="208" y="259"/>
                </a:lnTo>
                <a:lnTo>
                  <a:pt x="208" y="259"/>
                </a:lnTo>
                <a:lnTo>
                  <a:pt x="206" y="256"/>
                </a:lnTo>
                <a:lnTo>
                  <a:pt x="206" y="256"/>
                </a:lnTo>
                <a:close/>
                <a:moveTo>
                  <a:pt x="299" y="101"/>
                </a:moveTo>
                <a:lnTo>
                  <a:pt x="299" y="101"/>
                </a:lnTo>
                <a:lnTo>
                  <a:pt x="307" y="101"/>
                </a:lnTo>
                <a:lnTo>
                  <a:pt x="307" y="101"/>
                </a:lnTo>
                <a:lnTo>
                  <a:pt x="307" y="101"/>
                </a:lnTo>
                <a:lnTo>
                  <a:pt x="307" y="101"/>
                </a:lnTo>
                <a:lnTo>
                  <a:pt x="297" y="100"/>
                </a:lnTo>
                <a:lnTo>
                  <a:pt x="297" y="100"/>
                </a:lnTo>
                <a:lnTo>
                  <a:pt x="299" y="101"/>
                </a:lnTo>
                <a:lnTo>
                  <a:pt x="299" y="101"/>
                </a:lnTo>
                <a:close/>
                <a:moveTo>
                  <a:pt x="209" y="160"/>
                </a:moveTo>
                <a:lnTo>
                  <a:pt x="209" y="160"/>
                </a:lnTo>
                <a:lnTo>
                  <a:pt x="206" y="161"/>
                </a:lnTo>
                <a:lnTo>
                  <a:pt x="206" y="161"/>
                </a:lnTo>
                <a:lnTo>
                  <a:pt x="206" y="165"/>
                </a:lnTo>
                <a:lnTo>
                  <a:pt x="206" y="165"/>
                </a:lnTo>
                <a:lnTo>
                  <a:pt x="209" y="162"/>
                </a:lnTo>
                <a:lnTo>
                  <a:pt x="209" y="160"/>
                </a:lnTo>
                <a:lnTo>
                  <a:pt x="209" y="160"/>
                </a:lnTo>
                <a:close/>
                <a:moveTo>
                  <a:pt x="164" y="60"/>
                </a:moveTo>
                <a:lnTo>
                  <a:pt x="164" y="60"/>
                </a:lnTo>
                <a:lnTo>
                  <a:pt x="167" y="57"/>
                </a:lnTo>
                <a:lnTo>
                  <a:pt x="167" y="57"/>
                </a:lnTo>
                <a:lnTo>
                  <a:pt x="167" y="56"/>
                </a:lnTo>
                <a:lnTo>
                  <a:pt x="167" y="56"/>
                </a:lnTo>
                <a:lnTo>
                  <a:pt x="167" y="54"/>
                </a:lnTo>
                <a:lnTo>
                  <a:pt x="167" y="54"/>
                </a:lnTo>
                <a:lnTo>
                  <a:pt x="167" y="53"/>
                </a:lnTo>
                <a:lnTo>
                  <a:pt x="167" y="53"/>
                </a:lnTo>
                <a:lnTo>
                  <a:pt x="165" y="56"/>
                </a:lnTo>
                <a:lnTo>
                  <a:pt x="164" y="60"/>
                </a:lnTo>
                <a:lnTo>
                  <a:pt x="164" y="60"/>
                </a:lnTo>
                <a:close/>
                <a:moveTo>
                  <a:pt x="95" y="145"/>
                </a:moveTo>
                <a:lnTo>
                  <a:pt x="95" y="145"/>
                </a:lnTo>
                <a:lnTo>
                  <a:pt x="93" y="145"/>
                </a:lnTo>
                <a:lnTo>
                  <a:pt x="93" y="145"/>
                </a:lnTo>
                <a:lnTo>
                  <a:pt x="87" y="145"/>
                </a:lnTo>
                <a:lnTo>
                  <a:pt x="87" y="145"/>
                </a:lnTo>
                <a:lnTo>
                  <a:pt x="87" y="147"/>
                </a:lnTo>
                <a:lnTo>
                  <a:pt x="87" y="147"/>
                </a:lnTo>
                <a:lnTo>
                  <a:pt x="94" y="147"/>
                </a:lnTo>
                <a:lnTo>
                  <a:pt x="94" y="147"/>
                </a:lnTo>
                <a:lnTo>
                  <a:pt x="95" y="147"/>
                </a:lnTo>
                <a:lnTo>
                  <a:pt x="95" y="147"/>
                </a:lnTo>
                <a:lnTo>
                  <a:pt x="95" y="145"/>
                </a:lnTo>
                <a:lnTo>
                  <a:pt x="95" y="145"/>
                </a:lnTo>
                <a:close/>
                <a:moveTo>
                  <a:pt x="147" y="178"/>
                </a:moveTo>
                <a:lnTo>
                  <a:pt x="147" y="178"/>
                </a:lnTo>
                <a:lnTo>
                  <a:pt x="141" y="179"/>
                </a:lnTo>
                <a:lnTo>
                  <a:pt x="141" y="179"/>
                </a:lnTo>
                <a:lnTo>
                  <a:pt x="141" y="179"/>
                </a:lnTo>
                <a:lnTo>
                  <a:pt x="141" y="179"/>
                </a:lnTo>
                <a:lnTo>
                  <a:pt x="147" y="178"/>
                </a:lnTo>
                <a:lnTo>
                  <a:pt x="147" y="178"/>
                </a:lnTo>
                <a:lnTo>
                  <a:pt x="147" y="178"/>
                </a:lnTo>
                <a:lnTo>
                  <a:pt x="147" y="178"/>
                </a:lnTo>
                <a:close/>
                <a:moveTo>
                  <a:pt x="86" y="17"/>
                </a:moveTo>
                <a:lnTo>
                  <a:pt x="86" y="17"/>
                </a:lnTo>
                <a:lnTo>
                  <a:pt x="83" y="16"/>
                </a:lnTo>
                <a:lnTo>
                  <a:pt x="83" y="16"/>
                </a:lnTo>
                <a:lnTo>
                  <a:pt x="83" y="19"/>
                </a:lnTo>
                <a:lnTo>
                  <a:pt x="83" y="19"/>
                </a:lnTo>
                <a:lnTo>
                  <a:pt x="83" y="19"/>
                </a:lnTo>
                <a:lnTo>
                  <a:pt x="83" y="19"/>
                </a:lnTo>
                <a:lnTo>
                  <a:pt x="86" y="17"/>
                </a:lnTo>
                <a:lnTo>
                  <a:pt x="86" y="17"/>
                </a:lnTo>
                <a:close/>
                <a:moveTo>
                  <a:pt x="147" y="98"/>
                </a:moveTo>
                <a:lnTo>
                  <a:pt x="147" y="98"/>
                </a:lnTo>
                <a:lnTo>
                  <a:pt x="144" y="100"/>
                </a:lnTo>
                <a:lnTo>
                  <a:pt x="142" y="104"/>
                </a:lnTo>
                <a:lnTo>
                  <a:pt x="142" y="104"/>
                </a:lnTo>
                <a:lnTo>
                  <a:pt x="147" y="98"/>
                </a:lnTo>
                <a:lnTo>
                  <a:pt x="147" y="98"/>
                </a:lnTo>
                <a:close/>
                <a:moveTo>
                  <a:pt x="176" y="128"/>
                </a:moveTo>
                <a:lnTo>
                  <a:pt x="176" y="128"/>
                </a:lnTo>
                <a:lnTo>
                  <a:pt x="179" y="127"/>
                </a:lnTo>
                <a:lnTo>
                  <a:pt x="179" y="124"/>
                </a:lnTo>
                <a:lnTo>
                  <a:pt x="179" y="124"/>
                </a:lnTo>
                <a:lnTo>
                  <a:pt x="178" y="124"/>
                </a:lnTo>
                <a:lnTo>
                  <a:pt x="178" y="124"/>
                </a:lnTo>
                <a:lnTo>
                  <a:pt x="176" y="128"/>
                </a:lnTo>
                <a:lnTo>
                  <a:pt x="176" y="128"/>
                </a:lnTo>
                <a:close/>
                <a:moveTo>
                  <a:pt x="211" y="170"/>
                </a:moveTo>
                <a:lnTo>
                  <a:pt x="211" y="170"/>
                </a:lnTo>
                <a:lnTo>
                  <a:pt x="211" y="172"/>
                </a:lnTo>
                <a:lnTo>
                  <a:pt x="211" y="172"/>
                </a:lnTo>
                <a:lnTo>
                  <a:pt x="213" y="172"/>
                </a:lnTo>
                <a:lnTo>
                  <a:pt x="213" y="170"/>
                </a:lnTo>
                <a:lnTo>
                  <a:pt x="213" y="170"/>
                </a:lnTo>
                <a:lnTo>
                  <a:pt x="211" y="170"/>
                </a:lnTo>
                <a:lnTo>
                  <a:pt x="211" y="170"/>
                </a:lnTo>
                <a:close/>
                <a:moveTo>
                  <a:pt x="216" y="91"/>
                </a:moveTo>
                <a:lnTo>
                  <a:pt x="216" y="91"/>
                </a:lnTo>
                <a:lnTo>
                  <a:pt x="216" y="89"/>
                </a:lnTo>
                <a:lnTo>
                  <a:pt x="216" y="89"/>
                </a:lnTo>
                <a:lnTo>
                  <a:pt x="213" y="91"/>
                </a:lnTo>
                <a:lnTo>
                  <a:pt x="213" y="91"/>
                </a:lnTo>
                <a:lnTo>
                  <a:pt x="213" y="93"/>
                </a:lnTo>
                <a:lnTo>
                  <a:pt x="213" y="93"/>
                </a:lnTo>
                <a:lnTo>
                  <a:pt x="216" y="91"/>
                </a:lnTo>
                <a:lnTo>
                  <a:pt x="216" y="91"/>
                </a:lnTo>
                <a:close/>
                <a:moveTo>
                  <a:pt x="201" y="175"/>
                </a:moveTo>
                <a:lnTo>
                  <a:pt x="201" y="175"/>
                </a:lnTo>
                <a:lnTo>
                  <a:pt x="201" y="175"/>
                </a:lnTo>
                <a:lnTo>
                  <a:pt x="201" y="175"/>
                </a:lnTo>
                <a:lnTo>
                  <a:pt x="196" y="178"/>
                </a:lnTo>
                <a:lnTo>
                  <a:pt x="196" y="178"/>
                </a:lnTo>
                <a:lnTo>
                  <a:pt x="196" y="179"/>
                </a:lnTo>
                <a:lnTo>
                  <a:pt x="196" y="179"/>
                </a:lnTo>
                <a:lnTo>
                  <a:pt x="201" y="178"/>
                </a:lnTo>
                <a:lnTo>
                  <a:pt x="201" y="178"/>
                </a:lnTo>
                <a:lnTo>
                  <a:pt x="201" y="178"/>
                </a:lnTo>
                <a:lnTo>
                  <a:pt x="201" y="178"/>
                </a:lnTo>
                <a:lnTo>
                  <a:pt x="201" y="175"/>
                </a:lnTo>
                <a:lnTo>
                  <a:pt x="201" y="175"/>
                </a:lnTo>
                <a:close/>
                <a:moveTo>
                  <a:pt x="245" y="148"/>
                </a:moveTo>
                <a:lnTo>
                  <a:pt x="245" y="148"/>
                </a:lnTo>
                <a:lnTo>
                  <a:pt x="248" y="148"/>
                </a:lnTo>
                <a:lnTo>
                  <a:pt x="248" y="145"/>
                </a:lnTo>
                <a:lnTo>
                  <a:pt x="248" y="145"/>
                </a:lnTo>
                <a:lnTo>
                  <a:pt x="248" y="145"/>
                </a:lnTo>
                <a:lnTo>
                  <a:pt x="248" y="145"/>
                </a:lnTo>
                <a:lnTo>
                  <a:pt x="245" y="147"/>
                </a:lnTo>
                <a:lnTo>
                  <a:pt x="245" y="148"/>
                </a:lnTo>
                <a:lnTo>
                  <a:pt x="245" y="148"/>
                </a:lnTo>
                <a:close/>
                <a:moveTo>
                  <a:pt x="252" y="162"/>
                </a:moveTo>
                <a:lnTo>
                  <a:pt x="252" y="162"/>
                </a:lnTo>
                <a:lnTo>
                  <a:pt x="252" y="164"/>
                </a:lnTo>
                <a:lnTo>
                  <a:pt x="252" y="165"/>
                </a:lnTo>
                <a:lnTo>
                  <a:pt x="252" y="165"/>
                </a:lnTo>
                <a:lnTo>
                  <a:pt x="255" y="164"/>
                </a:lnTo>
                <a:lnTo>
                  <a:pt x="255" y="164"/>
                </a:lnTo>
                <a:lnTo>
                  <a:pt x="252" y="162"/>
                </a:lnTo>
                <a:lnTo>
                  <a:pt x="252" y="162"/>
                </a:lnTo>
                <a:close/>
                <a:moveTo>
                  <a:pt x="182" y="222"/>
                </a:moveTo>
                <a:lnTo>
                  <a:pt x="182" y="222"/>
                </a:lnTo>
                <a:lnTo>
                  <a:pt x="182" y="222"/>
                </a:lnTo>
                <a:lnTo>
                  <a:pt x="182" y="222"/>
                </a:lnTo>
                <a:lnTo>
                  <a:pt x="188" y="218"/>
                </a:lnTo>
                <a:lnTo>
                  <a:pt x="188" y="218"/>
                </a:lnTo>
                <a:lnTo>
                  <a:pt x="188" y="216"/>
                </a:lnTo>
                <a:lnTo>
                  <a:pt x="188" y="216"/>
                </a:lnTo>
                <a:lnTo>
                  <a:pt x="182" y="222"/>
                </a:lnTo>
                <a:lnTo>
                  <a:pt x="182" y="222"/>
                </a:lnTo>
                <a:close/>
                <a:moveTo>
                  <a:pt x="121" y="137"/>
                </a:moveTo>
                <a:lnTo>
                  <a:pt x="121" y="137"/>
                </a:lnTo>
                <a:lnTo>
                  <a:pt x="120" y="138"/>
                </a:lnTo>
                <a:lnTo>
                  <a:pt x="120" y="138"/>
                </a:lnTo>
                <a:lnTo>
                  <a:pt x="120" y="138"/>
                </a:lnTo>
                <a:lnTo>
                  <a:pt x="120" y="140"/>
                </a:lnTo>
                <a:lnTo>
                  <a:pt x="120" y="140"/>
                </a:lnTo>
                <a:lnTo>
                  <a:pt x="121" y="141"/>
                </a:lnTo>
                <a:lnTo>
                  <a:pt x="121" y="141"/>
                </a:lnTo>
                <a:lnTo>
                  <a:pt x="121" y="140"/>
                </a:lnTo>
                <a:lnTo>
                  <a:pt x="121" y="140"/>
                </a:lnTo>
                <a:lnTo>
                  <a:pt x="121" y="137"/>
                </a:lnTo>
                <a:lnTo>
                  <a:pt x="121" y="137"/>
                </a:lnTo>
                <a:close/>
                <a:moveTo>
                  <a:pt x="192" y="245"/>
                </a:moveTo>
                <a:lnTo>
                  <a:pt x="192" y="245"/>
                </a:lnTo>
                <a:lnTo>
                  <a:pt x="194" y="249"/>
                </a:lnTo>
                <a:lnTo>
                  <a:pt x="194" y="249"/>
                </a:lnTo>
                <a:lnTo>
                  <a:pt x="194" y="248"/>
                </a:lnTo>
                <a:lnTo>
                  <a:pt x="194" y="248"/>
                </a:lnTo>
                <a:lnTo>
                  <a:pt x="194" y="243"/>
                </a:lnTo>
                <a:lnTo>
                  <a:pt x="194" y="243"/>
                </a:lnTo>
                <a:lnTo>
                  <a:pt x="192" y="245"/>
                </a:lnTo>
                <a:lnTo>
                  <a:pt x="192" y="245"/>
                </a:lnTo>
                <a:close/>
                <a:moveTo>
                  <a:pt x="131" y="70"/>
                </a:moveTo>
                <a:lnTo>
                  <a:pt x="131" y="70"/>
                </a:lnTo>
                <a:lnTo>
                  <a:pt x="132" y="70"/>
                </a:lnTo>
                <a:lnTo>
                  <a:pt x="132" y="70"/>
                </a:lnTo>
                <a:lnTo>
                  <a:pt x="134" y="67"/>
                </a:lnTo>
                <a:lnTo>
                  <a:pt x="134" y="67"/>
                </a:lnTo>
                <a:lnTo>
                  <a:pt x="132" y="67"/>
                </a:lnTo>
                <a:lnTo>
                  <a:pt x="132" y="67"/>
                </a:lnTo>
                <a:lnTo>
                  <a:pt x="131" y="64"/>
                </a:lnTo>
                <a:lnTo>
                  <a:pt x="131" y="64"/>
                </a:lnTo>
                <a:lnTo>
                  <a:pt x="131" y="66"/>
                </a:lnTo>
                <a:lnTo>
                  <a:pt x="131" y="66"/>
                </a:lnTo>
                <a:lnTo>
                  <a:pt x="131" y="70"/>
                </a:lnTo>
                <a:lnTo>
                  <a:pt x="131" y="70"/>
                </a:lnTo>
                <a:close/>
                <a:moveTo>
                  <a:pt x="245" y="171"/>
                </a:moveTo>
                <a:lnTo>
                  <a:pt x="245" y="171"/>
                </a:lnTo>
                <a:lnTo>
                  <a:pt x="246" y="170"/>
                </a:lnTo>
                <a:lnTo>
                  <a:pt x="248" y="168"/>
                </a:lnTo>
                <a:lnTo>
                  <a:pt x="248" y="168"/>
                </a:lnTo>
                <a:lnTo>
                  <a:pt x="249" y="168"/>
                </a:lnTo>
                <a:lnTo>
                  <a:pt x="249" y="167"/>
                </a:lnTo>
                <a:lnTo>
                  <a:pt x="249" y="167"/>
                </a:lnTo>
                <a:lnTo>
                  <a:pt x="245" y="171"/>
                </a:lnTo>
                <a:lnTo>
                  <a:pt x="245" y="171"/>
                </a:lnTo>
                <a:close/>
                <a:moveTo>
                  <a:pt x="235" y="177"/>
                </a:moveTo>
                <a:lnTo>
                  <a:pt x="235" y="177"/>
                </a:lnTo>
                <a:lnTo>
                  <a:pt x="235" y="175"/>
                </a:lnTo>
                <a:lnTo>
                  <a:pt x="235" y="175"/>
                </a:lnTo>
                <a:lnTo>
                  <a:pt x="229" y="179"/>
                </a:lnTo>
                <a:lnTo>
                  <a:pt x="229" y="179"/>
                </a:lnTo>
                <a:lnTo>
                  <a:pt x="230" y="181"/>
                </a:lnTo>
                <a:lnTo>
                  <a:pt x="230" y="181"/>
                </a:lnTo>
                <a:lnTo>
                  <a:pt x="235" y="177"/>
                </a:lnTo>
                <a:lnTo>
                  <a:pt x="235" y="177"/>
                </a:lnTo>
                <a:close/>
                <a:moveTo>
                  <a:pt x="84" y="262"/>
                </a:moveTo>
                <a:lnTo>
                  <a:pt x="84" y="262"/>
                </a:lnTo>
                <a:lnTo>
                  <a:pt x="86" y="259"/>
                </a:lnTo>
                <a:lnTo>
                  <a:pt x="86" y="256"/>
                </a:lnTo>
                <a:lnTo>
                  <a:pt x="86" y="256"/>
                </a:lnTo>
                <a:lnTo>
                  <a:pt x="86" y="256"/>
                </a:lnTo>
                <a:lnTo>
                  <a:pt x="86" y="256"/>
                </a:lnTo>
                <a:lnTo>
                  <a:pt x="83" y="259"/>
                </a:lnTo>
                <a:lnTo>
                  <a:pt x="83" y="259"/>
                </a:lnTo>
                <a:lnTo>
                  <a:pt x="84" y="262"/>
                </a:lnTo>
                <a:lnTo>
                  <a:pt x="84" y="262"/>
                </a:lnTo>
                <a:close/>
                <a:moveTo>
                  <a:pt x="262" y="137"/>
                </a:moveTo>
                <a:lnTo>
                  <a:pt x="262" y="137"/>
                </a:lnTo>
                <a:lnTo>
                  <a:pt x="265" y="134"/>
                </a:lnTo>
                <a:lnTo>
                  <a:pt x="265" y="134"/>
                </a:lnTo>
                <a:lnTo>
                  <a:pt x="262" y="133"/>
                </a:lnTo>
                <a:lnTo>
                  <a:pt x="262" y="133"/>
                </a:lnTo>
                <a:lnTo>
                  <a:pt x="262" y="137"/>
                </a:lnTo>
                <a:lnTo>
                  <a:pt x="262" y="137"/>
                </a:lnTo>
                <a:close/>
                <a:moveTo>
                  <a:pt x="114" y="192"/>
                </a:moveTo>
                <a:lnTo>
                  <a:pt x="114" y="192"/>
                </a:lnTo>
                <a:lnTo>
                  <a:pt x="117" y="192"/>
                </a:lnTo>
                <a:lnTo>
                  <a:pt x="117" y="192"/>
                </a:lnTo>
                <a:lnTo>
                  <a:pt x="117" y="189"/>
                </a:lnTo>
                <a:lnTo>
                  <a:pt x="117" y="189"/>
                </a:lnTo>
                <a:lnTo>
                  <a:pt x="114" y="191"/>
                </a:lnTo>
                <a:lnTo>
                  <a:pt x="114" y="192"/>
                </a:lnTo>
                <a:lnTo>
                  <a:pt x="114" y="192"/>
                </a:lnTo>
                <a:close/>
                <a:moveTo>
                  <a:pt x="49" y="150"/>
                </a:moveTo>
                <a:lnTo>
                  <a:pt x="49" y="150"/>
                </a:lnTo>
                <a:lnTo>
                  <a:pt x="46" y="148"/>
                </a:lnTo>
                <a:lnTo>
                  <a:pt x="44" y="151"/>
                </a:lnTo>
                <a:lnTo>
                  <a:pt x="44" y="151"/>
                </a:lnTo>
                <a:lnTo>
                  <a:pt x="46" y="151"/>
                </a:lnTo>
                <a:lnTo>
                  <a:pt x="49" y="150"/>
                </a:lnTo>
                <a:lnTo>
                  <a:pt x="49" y="150"/>
                </a:lnTo>
                <a:close/>
                <a:moveTo>
                  <a:pt x="196" y="128"/>
                </a:moveTo>
                <a:lnTo>
                  <a:pt x="196" y="128"/>
                </a:lnTo>
                <a:lnTo>
                  <a:pt x="192" y="133"/>
                </a:lnTo>
                <a:lnTo>
                  <a:pt x="192" y="133"/>
                </a:lnTo>
                <a:lnTo>
                  <a:pt x="194" y="133"/>
                </a:lnTo>
                <a:lnTo>
                  <a:pt x="194" y="133"/>
                </a:lnTo>
                <a:lnTo>
                  <a:pt x="195" y="131"/>
                </a:lnTo>
                <a:lnTo>
                  <a:pt x="195" y="131"/>
                </a:lnTo>
                <a:lnTo>
                  <a:pt x="196" y="130"/>
                </a:lnTo>
                <a:lnTo>
                  <a:pt x="196" y="128"/>
                </a:lnTo>
                <a:lnTo>
                  <a:pt x="196" y="128"/>
                </a:lnTo>
                <a:close/>
                <a:moveTo>
                  <a:pt x="313" y="172"/>
                </a:moveTo>
                <a:lnTo>
                  <a:pt x="313" y="172"/>
                </a:lnTo>
                <a:lnTo>
                  <a:pt x="314" y="168"/>
                </a:lnTo>
                <a:lnTo>
                  <a:pt x="314" y="168"/>
                </a:lnTo>
                <a:lnTo>
                  <a:pt x="313" y="167"/>
                </a:lnTo>
                <a:lnTo>
                  <a:pt x="313" y="167"/>
                </a:lnTo>
                <a:lnTo>
                  <a:pt x="313" y="168"/>
                </a:lnTo>
                <a:lnTo>
                  <a:pt x="313" y="168"/>
                </a:lnTo>
                <a:lnTo>
                  <a:pt x="311" y="170"/>
                </a:lnTo>
                <a:lnTo>
                  <a:pt x="313" y="172"/>
                </a:lnTo>
                <a:lnTo>
                  <a:pt x="313" y="172"/>
                </a:lnTo>
                <a:close/>
                <a:moveTo>
                  <a:pt x="46" y="158"/>
                </a:moveTo>
                <a:lnTo>
                  <a:pt x="46" y="158"/>
                </a:lnTo>
                <a:lnTo>
                  <a:pt x="47" y="157"/>
                </a:lnTo>
                <a:lnTo>
                  <a:pt x="47" y="157"/>
                </a:lnTo>
                <a:lnTo>
                  <a:pt x="46" y="155"/>
                </a:lnTo>
                <a:lnTo>
                  <a:pt x="44" y="157"/>
                </a:lnTo>
                <a:lnTo>
                  <a:pt x="44" y="157"/>
                </a:lnTo>
                <a:lnTo>
                  <a:pt x="46" y="158"/>
                </a:lnTo>
                <a:lnTo>
                  <a:pt x="46" y="158"/>
                </a:lnTo>
                <a:close/>
                <a:moveTo>
                  <a:pt x="202" y="214"/>
                </a:moveTo>
                <a:lnTo>
                  <a:pt x="202" y="214"/>
                </a:lnTo>
                <a:lnTo>
                  <a:pt x="208" y="208"/>
                </a:lnTo>
                <a:lnTo>
                  <a:pt x="208" y="208"/>
                </a:lnTo>
                <a:lnTo>
                  <a:pt x="202" y="212"/>
                </a:lnTo>
                <a:lnTo>
                  <a:pt x="202" y="212"/>
                </a:lnTo>
                <a:lnTo>
                  <a:pt x="202" y="214"/>
                </a:lnTo>
                <a:lnTo>
                  <a:pt x="202" y="214"/>
                </a:lnTo>
                <a:close/>
                <a:moveTo>
                  <a:pt x="213" y="241"/>
                </a:moveTo>
                <a:lnTo>
                  <a:pt x="213" y="241"/>
                </a:lnTo>
                <a:lnTo>
                  <a:pt x="213" y="241"/>
                </a:lnTo>
                <a:lnTo>
                  <a:pt x="213" y="241"/>
                </a:lnTo>
                <a:lnTo>
                  <a:pt x="213" y="236"/>
                </a:lnTo>
                <a:lnTo>
                  <a:pt x="213" y="236"/>
                </a:lnTo>
                <a:lnTo>
                  <a:pt x="212" y="236"/>
                </a:lnTo>
                <a:lnTo>
                  <a:pt x="212" y="238"/>
                </a:lnTo>
                <a:lnTo>
                  <a:pt x="212" y="238"/>
                </a:lnTo>
                <a:lnTo>
                  <a:pt x="213" y="241"/>
                </a:lnTo>
                <a:lnTo>
                  <a:pt x="213" y="241"/>
                </a:lnTo>
                <a:close/>
                <a:moveTo>
                  <a:pt x="138" y="233"/>
                </a:moveTo>
                <a:lnTo>
                  <a:pt x="138" y="233"/>
                </a:lnTo>
                <a:lnTo>
                  <a:pt x="137" y="233"/>
                </a:lnTo>
                <a:lnTo>
                  <a:pt x="137" y="233"/>
                </a:lnTo>
                <a:lnTo>
                  <a:pt x="137" y="238"/>
                </a:lnTo>
                <a:lnTo>
                  <a:pt x="137" y="238"/>
                </a:lnTo>
                <a:lnTo>
                  <a:pt x="137" y="241"/>
                </a:lnTo>
                <a:lnTo>
                  <a:pt x="137" y="241"/>
                </a:lnTo>
                <a:lnTo>
                  <a:pt x="138" y="241"/>
                </a:lnTo>
                <a:lnTo>
                  <a:pt x="138" y="241"/>
                </a:lnTo>
                <a:lnTo>
                  <a:pt x="138" y="233"/>
                </a:lnTo>
                <a:lnTo>
                  <a:pt x="138" y="233"/>
                </a:lnTo>
                <a:close/>
                <a:moveTo>
                  <a:pt x="282" y="188"/>
                </a:moveTo>
                <a:lnTo>
                  <a:pt x="282" y="188"/>
                </a:lnTo>
                <a:lnTo>
                  <a:pt x="293" y="191"/>
                </a:lnTo>
                <a:lnTo>
                  <a:pt x="293" y="191"/>
                </a:lnTo>
                <a:lnTo>
                  <a:pt x="287" y="188"/>
                </a:lnTo>
                <a:lnTo>
                  <a:pt x="282" y="188"/>
                </a:lnTo>
                <a:lnTo>
                  <a:pt x="282" y="188"/>
                </a:lnTo>
                <a:close/>
                <a:moveTo>
                  <a:pt x="130" y="225"/>
                </a:moveTo>
                <a:lnTo>
                  <a:pt x="130" y="225"/>
                </a:lnTo>
                <a:lnTo>
                  <a:pt x="125" y="231"/>
                </a:lnTo>
                <a:lnTo>
                  <a:pt x="125" y="231"/>
                </a:lnTo>
                <a:lnTo>
                  <a:pt x="128" y="228"/>
                </a:lnTo>
                <a:lnTo>
                  <a:pt x="128" y="228"/>
                </a:lnTo>
                <a:lnTo>
                  <a:pt x="130" y="226"/>
                </a:lnTo>
                <a:lnTo>
                  <a:pt x="130" y="225"/>
                </a:lnTo>
                <a:lnTo>
                  <a:pt x="130" y="225"/>
                </a:lnTo>
                <a:close/>
                <a:moveTo>
                  <a:pt x="111" y="239"/>
                </a:moveTo>
                <a:lnTo>
                  <a:pt x="111" y="239"/>
                </a:lnTo>
                <a:lnTo>
                  <a:pt x="113" y="239"/>
                </a:lnTo>
                <a:lnTo>
                  <a:pt x="114" y="238"/>
                </a:lnTo>
                <a:lnTo>
                  <a:pt x="114" y="238"/>
                </a:lnTo>
                <a:lnTo>
                  <a:pt x="113" y="233"/>
                </a:lnTo>
                <a:lnTo>
                  <a:pt x="113" y="233"/>
                </a:lnTo>
                <a:lnTo>
                  <a:pt x="113" y="233"/>
                </a:lnTo>
                <a:lnTo>
                  <a:pt x="113" y="233"/>
                </a:lnTo>
                <a:lnTo>
                  <a:pt x="111" y="239"/>
                </a:lnTo>
                <a:lnTo>
                  <a:pt x="111" y="239"/>
                </a:lnTo>
                <a:close/>
                <a:moveTo>
                  <a:pt x="370" y="198"/>
                </a:moveTo>
                <a:lnTo>
                  <a:pt x="370" y="198"/>
                </a:lnTo>
                <a:lnTo>
                  <a:pt x="370" y="198"/>
                </a:lnTo>
                <a:lnTo>
                  <a:pt x="370" y="198"/>
                </a:lnTo>
                <a:lnTo>
                  <a:pt x="371" y="201"/>
                </a:lnTo>
                <a:lnTo>
                  <a:pt x="371" y="201"/>
                </a:lnTo>
                <a:lnTo>
                  <a:pt x="374" y="201"/>
                </a:lnTo>
                <a:lnTo>
                  <a:pt x="374" y="201"/>
                </a:lnTo>
                <a:lnTo>
                  <a:pt x="370" y="198"/>
                </a:lnTo>
                <a:lnTo>
                  <a:pt x="370" y="198"/>
                </a:lnTo>
                <a:close/>
                <a:moveTo>
                  <a:pt x="164" y="69"/>
                </a:moveTo>
                <a:lnTo>
                  <a:pt x="164" y="69"/>
                </a:lnTo>
                <a:lnTo>
                  <a:pt x="168" y="64"/>
                </a:lnTo>
                <a:lnTo>
                  <a:pt x="168" y="64"/>
                </a:lnTo>
                <a:lnTo>
                  <a:pt x="164" y="66"/>
                </a:lnTo>
                <a:lnTo>
                  <a:pt x="164" y="69"/>
                </a:lnTo>
                <a:lnTo>
                  <a:pt x="164" y="69"/>
                </a:lnTo>
                <a:close/>
                <a:moveTo>
                  <a:pt x="226" y="91"/>
                </a:moveTo>
                <a:lnTo>
                  <a:pt x="226" y="91"/>
                </a:lnTo>
                <a:lnTo>
                  <a:pt x="228" y="94"/>
                </a:lnTo>
                <a:lnTo>
                  <a:pt x="228" y="94"/>
                </a:lnTo>
                <a:lnTo>
                  <a:pt x="229" y="93"/>
                </a:lnTo>
                <a:lnTo>
                  <a:pt x="228" y="90"/>
                </a:lnTo>
                <a:lnTo>
                  <a:pt x="228" y="90"/>
                </a:lnTo>
                <a:lnTo>
                  <a:pt x="226" y="91"/>
                </a:lnTo>
                <a:lnTo>
                  <a:pt x="226" y="91"/>
                </a:lnTo>
                <a:close/>
                <a:moveTo>
                  <a:pt x="256" y="64"/>
                </a:moveTo>
                <a:lnTo>
                  <a:pt x="256" y="64"/>
                </a:lnTo>
                <a:lnTo>
                  <a:pt x="257" y="70"/>
                </a:lnTo>
                <a:lnTo>
                  <a:pt x="257" y="70"/>
                </a:lnTo>
                <a:lnTo>
                  <a:pt x="257" y="70"/>
                </a:lnTo>
                <a:lnTo>
                  <a:pt x="257" y="70"/>
                </a:lnTo>
                <a:lnTo>
                  <a:pt x="257" y="64"/>
                </a:lnTo>
                <a:lnTo>
                  <a:pt x="257" y="64"/>
                </a:lnTo>
                <a:lnTo>
                  <a:pt x="256" y="64"/>
                </a:lnTo>
                <a:lnTo>
                  <a:pt x="256" y="64"/>
                </a:lnTo>
                <a:close/>
                <a:moveTo>
                  <a:pt x="182" y="118"/>
                </a:moveTo>
                <a:lnTo>
                  <a:pt x="182" y="118"/>
                </a:lnTo>
                <a:lnTo>
                  <a:pt x="184" y="121"/>
                </a:lnTo>
                <a:lnTo>
                  <a:pt x="184" y="121"/>
                </a:lnTo>
                <a:lnTo>
                  <a:pt x="186" y="116"/>
                </a:lnTo>
                <a:lnTo>
                  <a:pt x="186" y="116"/>
                </a:lnTo>
                <a:lnTo>
                  <a:pt x="182" y="118"/>
                </a:lnTo>
                <a:lnTo>
                  <a:pt x="182" y="118"/>
                </a:lnTo>
                <a:close/>
                <a:moveTo>
                  <a:pt x="208" y="175"/>
                </a:moveTo>
                <a:lnTo>
                  <a:pt x="208" y="175"/>
                </a:lnTo>
                <a:lnTo>
                  <a:pt x="208" y="175"/>
                </a:lnTo>
                <a:lnTo>
                  <a:pt x="208" y="175"/>
                </a:lnTo>
                <a:lnTo>
                  <a:pt x="208" y="174"/>
                </a:lnTo>
                <a:lnTo>
                  <a:pt x="208" y="174"/>
                </a:lnTo>
                <a:lnTo>
                  <a:pt x="208" y="170"/>
                </a:lnTo>
                <a:lnTo>
                  <a:pt x="208" y="170"/>
                </a:lnTo>
                <a:lnTo>
                  <a:pt x="206" y="171"/>
                </a:lnTo>
                <a:lnTo>
                  <a:pt x="206" y="171"/>
                </a:lnTo>
                <a:lnTo>
                  <a:pt x="208" y="175"/>
                </a:lnTo>
                <a:lnTo>
                  <a:pt x="208" y="175"/>
                </a:lnTo>
                <a:close/>
                <a:moveTo>
                  <a:pt x="222" y="138"/>
                </a:moveTo>
                <a:lnTo>
                  <a:pt x="222" y="138"/>
                </a:lnTo>
                <a:lnTo>
                  <a:pt x="225" y="138"/>
                </a:lnTo>
                <a:lnTo>
                  <a:pt x="226" y="135"/>
                </a:lnTo>
                <a:lnTo>
                  <a:pt x="226" y="135"/>
                </a:lnTo>
                <a:lnTo>
                  <a:pt x="223" y="137"/>
                </a:lnTo>
                <a:lnTo>
                  <a:pt x="223" y="137"/>
                </a:lnTo>
                <a:lnTo>
                  <a:pt x="222" y="137"/>
                </a:lnTo>
                <a:lnTo>
                  <a:pt x="222" y="138"/>
                </a:lnTo>
                <a:lnTo>
                  <a:pt x="222" y="138"/>
                </a:lnTo>
                <a:close/>
                <a:moveTo>
                  <a:pt x="121" y="167"/>
                </a:moveTo>
                <a:lnTo>
                  <a:pt x="121" y="167"/>
                </a:lnTo>
                <a:lnTo>
                  <a:pt x="122" y="165"/>
                </a:lnTo>
                <a:lnTo>
                  <a:pt x="122" y="165"/>
                </a:lnTo>
                <a:lnTo>
                  <a:pt x="121" y="161"/>
                </a:lnTo>
                <a:lnTo>
                  <a:pt x="121" y="161"/>
                </a:lnTo>
                <a:lnTo>
                  <a:pt x="121" y="167"/>
                </a:lnTo>
                <a:lnTo>
                  <a:pt x="121" y="167"/>
                </a:lnTo>
                <a:close/>
                <a:moveTo>
                  <a:pt x="222" y="80"/>
                </a:moveTo>
                <a:lnTo>
                  <a:pt x="222" y="80"/>
                </a:lnTo>
                <a:lnTo>
                  <a:pt x="221" y="81"/>
                </a:lnTo>
                <a:lnTo>
                  <a:pt x="221" y="84"/>
                </a:lnTo>
                <a:lnTo>
                  <a:pt x="221" y="84"/>
                </a:lnTo>
                <a:lnTo>
                  <a:pt x="222" y="83"/>
                </a:lnTo>
                <a:lnTo>
                  <a:pt x="222" y="83"/>
                </a:lnTo>
                <a:lnTo>
                  <a:pt x="222" y="80"/>
                </a:lnTo>
                <a:lnTo>
                  <a:pt x="222" y="80"/>
                </a:lnTo>
                <a:close/>
                <a:moveTo>
                  <a:pt x="148" y="245"/>
                </a:moveTo>
                <a:lnTo>
                  <a:pt x="148" y="245"/>
                </a:lnTo>
                <a:lnTo>
                  <a:pt x="148" y="245"/>
                </a:lnTo>
                <a:lnTo>
                  <a:pt x="148" y="245"/>
                </a:lnTo>
                <a:lnTo>
                  <a:pt x="148" y="238"/>
                </a:lnTo>
                <a:lnTo>
                  <a:pt x="148" y="238"/>
                </a:lnTo>
                <a:lnTo>
                  <a:pt x="148" y="238"/>
                </a:lnTo>
                <a:lnTo>
                  <a:pt x="148" y="238"/>
                </a:lnTo>
                <a:lnTo>
                  <a:pt x="147" y="239"/>
                </a:lnTo>
                <a:lnTo>
                  <a:pt x="147" y="239"/>
                </a:lnTo>
                <a:lnTo>
                  <a:pt x="148" y="245"/>
                </a:lnTo>
                <a:lnTo>
                  <a:pt x="148" y="245"/>
                </a:lnTo>
                <a:close/>
                <a:moveTo>
                  <a:pt x="213" y="313"/>
                </a:moveTo>
                <a:lnTo>
                  <a:pt x="213" y="313"/>
                </a:lnTo>
                <a:lnTo>
                  <a:pt x="215" y="313"/>
                </a:lnTo>
                <a:lnTo>
                  <a:pt x="215" y="313"/>
                </a:lnTo>
                <a:lnTo>
                  <a:pt x="215" y="313"/>
                </a:lnTo>
                <a:lnTo>
                  <a:pt x="215" y="313"/>
                </a:lnTo>
                <a:lnTo>
                  <a:pt x="212" y="307"/>
                </a:lnTo>
                <a:lnTo>
                  <a:pt x="212" y="307"/>
                </a:lnTo>
                <a:lnTo>
                  <a:pt x="213" y="310"/>
                </a:lnTo>
                <a:lnTo>
                  <a:pt x="213" y="310"/>
                </a:lnTo>
                <a:lnTo>
                  <a:pt x="213" y="313"/>
                </a:lnTo>
                <a:lnTo>
                  <a:pt x="213" y="313"/>
                </a:lnTo>
                <a:close/>
                <a:moveTo>
                  <a:pt x="81" y="101"/>
                </a:moveTo>
                <a:lnTo>
                  <a:pt x="81" y="101"/>
                </a:lnTo>
                <a:lnTo>
                  <a:pt x="83" y="103"/>
                </a:lnTo>
                <a:lnTo>
                  <a:pt x="84" y="103"/>
                </a:lnTo>
                <a:lnTo>
                  <a:pt x="84" y="103"/>
                </a:lnTo>
                <a:lnTo>
                  <a:pt x="86" y="101"/>
                </a:lnTo>
                <a:lnTo>
                  <a:pt x="86" y="101"/>
                </a:lnTo>
                <a:lnTo>
                  <a:pt x="81" y="101"/>
                </a:lnTo>
                <a:lnTo>
                  <a:pt x="81" y="101"/>
                </a:lnTo>
                <a:close/>
                <a:moveTo>
                  <a:pt x="26" y="148"/>
                </a:moveTo>
                <a:lnTo>
                  <a:pt x="26" y="148"/>
                </a:lnTo>
                <a:lnTo>
                  <a:pt x="26" y="150"/>
                </a:lnTo>
                <a:lnTo>
                  <a:pt x="26" y="150"/>
                </a:lnTo>
                <a:lnTo>
                  <a:pt x="27" y="151"/>
                </a:lnTo>
                <a:lnTo>
                  <a:pt x="27" y="151"/>
                </a:lnTo>
                <a:lnTo>
                  <a:pt x="29" y="150"/>
                </a:lnTo>
                <a:lnTo>
                  <a:pt x="29" y="150"/>
                </a:lnTo>
                <a:lnTo>
                  <a:pt x="26" y="148"/>
                </a:lnTo>
                <a:lnTo>
                  <a:pt x="26" y="148"/>
                </a:lnTo>
                <a:close/>
                <a:moveTo>
                  <a:pt x="63" y="299"/>
                </a:moveTo>
                <a:lnTo>
                  <a:pt x="63" y="299"/>
                </a:lnTo>
                <a:lnTo>
                  <a:pt x="54" y="303"/>
                </a:lnTo>
                <a:lnTo>
                  <a:pt x="54" y="303"/>
                </a:lnTo>
                <a:lnTo>
                  <a:pt x="63" y="299"/>
                </a:lnTo>
                <a:lnTo>
                  <a:pt x="63" y="299"/>
                </a:lnTo>
                <a:close/>
                <a:moveTo>
                  <a:pt x="120" y="90"/>
                </a:moveTo>
                <a:lnTo>
                  <a:pt x="120" y="90"/>
                </a:lnTo>
                <a:lnTo>
                  <a:pt x="122" y="94"/>
                </a:lnTo>
                <a:lnTo>
                  <a:pt x="122" y="94"/>
                </a:lnTo>
                <a:lnTo>
                  <a:pt x="122" y="93"/>
                </a:lnTo>
                <a:lnTo>
                  <a:pt x="122" y="93"/>
                </a:lnTo>
                <a:lnTo>
                  <a:pt x="121" y="90"/>
                </a:lnTo>
                <a:lnTo>
                  <a:pt x="121" y="90"/>
                </a:lnTo>
                <a:lnTo>
                  <a:pt x="120" y="90"/>
                </a:lnTo>
                <a:lnTo>
                  <a:pt x="120" y="90"/>
                </a:lnTo>
                <a:close/>
                <a:moveTo>
                  <a:pt x="113" y="161"/>
                </a:moveTo>
                <a:lnTo>
                  <a:pt x="113" y="161"/>
                </a:lnTo>
                <a:lnTo>
                  <a:pt x="111" y="162"/>
                </a:lnTo>
                <a:lnTo>
                  <a:pt x="111" y="162"/>
                </a:lnTo>
                <a:lnTo>
                  <a:pt x="113" y="164"/>
                </a:lnTo>
                <a:lnTo>
                  <a:pt x="113" y="165"/>
                </a:lnTo>
                <a:lnTo>
                  <a:pt x="113" y="165"/>
                </a:lnTo>
                <a:lnTo>
                  <a:pt x="114" y="164"/>
                </a:lnTo>
                <a:lnTo>
                  <a:pt x="114" y="164"/>
                </a:lnTo>
                <a:lnTo>
                  <a:pt x="113" y="161"/>
                </a:lnTo>
                <a:lnTo>
                  <a:pt x="113" y="161"/>
                </a:lnTo>
                <a:close/>
                <a:moveTo>
                  <a:pt x="54" y="157"/>
                </a:moveTo>
                <a:lnTo>
                  <a:pt x="54" y="157"/>
                </a:lnTo>
                <a:lnTo>
                  <a:pt x="56" y="158"/>
                </a:lnTo>
                <a:lnTo>
                  <a:pt x="56" y="158"/>
                </a:lnTo>
                <a:lnTo>
                  <a:pt x="57" y="158"/>
                </a:lnTo>
                <a:lnTo>
                  <a:pt x="57" y="158"/>
                </a:lnTo>
                <a:lnTo>
                  <a:pt x="59" y="158"/>
                </a:lnTo>
                <a:lnTo>
                  <a:pt x="59" y="157"/>
                </a:lnTo>
                <a:lnTo>
                  <a:pt x="59" y="157"/>
                </a:lnTo>
                <a:lnTo>
                  <a:pt x="57" y="157"/>
                </a:lnTo>
                <a:lnTo>
                  <a:pt x="54" y="157"/>
                </a:lnTo>
                <a:lnTo>
                  <a:pt x="54" y="157"/>
                </a:lnTo>
                <a:close/>
                <a:moveTo>
                  <a:pt x="186" y="170"/>
                </a:moveTo>
                <a:lnTo>
                  <a:pt x="186" y="170"/>
                </a:lnTo>
                <a:lnTo>
                  <a:pt x="184" y="171"/>
                </a:lnTo>
                <a:lnTo>
                  <a:pt x="184" y="171"/>
                </a:lnTo>
                <a:lnTo>
                  <a:pt x="185" y="172"/>
                </a:lnTo>
                <a:lnTo>
                  <a:pt x="185" y="172"/>
                </a:lnTo>
                <a:lnTo>
                  <a:pt x="186" y="171"/>
                </a:lnTo>
                <a:lnTo>
                  <a:pt x="186" y="170"/>
                </a:lnTo>
                <a:lnTo>
                  <a:pt x="186" y="170"/>
                </a:lnTo>
                <a:close/>
                <a:moveTo>
                  <a:pt x="267" y="231"/>
                </a:moveTo>
                <a:lnTo>
                  <a:pt x="267" y="231"/>
                </a:lnTo>
                <a:lnTo>
                  <a:pt x="267" y="229"/>
                </a:lnTo>
                <a:lnTo>
                  <a:pt x="267" y="229"/>
                </a:lnTo>
                <a:lnTo>
                  <a:pt x="267" y="228"/>
                </a:lnTo>
                <a:lnTo>
                  <a:pt x="267" y="226"/>
                </a:lnTo>
                <a:lnTo>
                  <a:pt x="267" y="226"/>
                </a:lnTo>
                <a:lnTo>
                  <a:pt x="267" y="225"/>
                </a:lnTo>
                <a:lnTo>
                  <a:pt x="267" y="225"/>
                </a:lnTo>
                <a:lnTo>
                  <a:pt x="266" y="226"/>
                </a:lnTo>
                <a:lnTo>
                  <a:pt x="266" y="226"/>
                </a:lnTo>
                <a:lnTo>
                  <a:pt x="267" y="231"/>
                </a:lnTo>
                <a:lnTo>
                  <a:pt x="267" y="231"/>
                </a:lnTo>
                <a:close/>
                <a:moveTo>
                  <a:pt x="105" y="252"/>
                </a:moveTo>
                <a:lnTo>
                  <a:pt x="105" y="252"/>
                </a:lnTo>
                <a:lnTo>
                  <a:pt x="105" y="248"/>
                </a:lnTo>
                <a:lnTo>
                  <a:pt x="105" y="248"/>
                </a:lnTo>
                <a:lnTo>
                  <a:pt x="104" y="249"/>
                </a:lnTo>
                <a:lnTo>
                  <a:pt x="104" y="249"/>
                </a:lnTo>
                <a:lnTo>
                  <a:pt x="104" y="253"/>
                </a:lnTo>
                <a:lnTo>
                  <a:pt x="104" y="253"/>
                </a:lnTo>
                <a:lnTo>
                  <a:pt x="105" y="252"/>
                </a:lnTo>
                <a:lnTo>
                  <a:pt x="105" y="252"/>
                </a:lnTo>
                <a:close/>
                <a:moveTo>
                  <a:pt x="222" y="246"/>
                </a:moveTo>
                <a:lnTo>
                  <a:pt x="222" y="246"/>
                </a:lnTo>
                <a:lnTo>
                  <a:pt x="223" y="246"/>
                </a:lnTo>
                <a:lnTo>
                  <a:pt x="223" y="246"/>
                </a:lnTo>
                <a:lnTo>
                  <a:pt x="223" y="243"/>
                </a:lnTo>
                <a:lnTo>
                  <a:pt x="223" y="243"/>
                </a:lnTo>
                <a:lnTo>
                  <a:pt x="223" y="241"/>
                </a:lnTo>
                <a:lnTo>
                  <a:pt x="223" y="241"/>
                </a:lnTo>
                <a:lnTo>
                  <a:pt x="222" y="242"/>
                </a:lnTo>
                <a:lnTo>
                  <a:pt x="222" y="242"/>
                </a:lnTo>
                <a:lnTo>
                  <a:pt x="222" y="242"/>
                </a:lnTo>
                <a:lnTo>
                  <a:pt x="222" y="246"/>
                </a:lnTo>
                <a:lnTo>
                  <a:pt x="222" y="246"/>
                </a:lnTo>
                <a:close/>
                <a:moveTo>
                  <a:pt x="202" y="205"/>
                </a:moveTo>
                <a:lnTo>
                  <a:pt x="202" y="205"/>
                </a:lnTo>
                <a:lnTo>
                  <a:pt x="205" y="201"/>
                </a:lnTo>
                <a:lnTo>
                  <a:pt x="205" y="201"/>
                </a:lnTo>
                <a:lnTo>
                  <a:pt x="205" y="201"/>
                </a:lnTo>
                <a:lnTo>
                  <a:pt x="205" y="201"/>
                </a:lnTo>
                <a:lnTo>
                  <a:pt x="202" y="202"/>
                </a:lnTo>
                <a:lnTo>
                  <a:pt x="202" y="202"/>
                </a:lnTo>
                <a:lnTo>
                  <a:pt x="202" y="204"/>
                </a:lnTo>
                <a:lnTo>
                  <a:pt x="202" y="205"/>
                </a:lnTo>
                <a:lnTo>
                  <a:pt x="202" y="205"/>
                </a:lnTo>
                <a:close/>
                <a:moveTo>
                  <a:pt x="245" y="124"/>
                </a:moveTo>
                <a:lnTo>
                  <a:pt x="245" y="124"/>
                </a:lnTo>
                <a:lnTo>
                  <a:pt x="246" y="123"/>
                </a:lnTo>
                <a:lnTo>
                  <a:pt x="246" y="123"/>
                </a:lnTo>
                <a:lnTo>
                  <a:pt x="246" y="120"/>
                </a:lnTo>
                <a:lnTo>
                  <a:pt x="246" y="120"/>
                </a:lnTo>
                <a:lnTo>
                  <a:pt x="245" y="121"/>
                </a:lnTo>
                <a:lnTo>
                  <a:pt x="245" y="124"/>
                </a:lnTo>
                <a:lnTo>
                  <a:pt x="245" y="124"/>
                </a:lnTo>
                <a:close/>
                <a:moveTo>
                  <a:pt x="203" y="113"/>
                </a:moveTo>
                <a:lnTo>
                  <a:pt x="203" y="113"/>
                </a:lnTo>
                <a:lnTo>
                  <a:pt x="205" y="110"/>
                </a:lnTo>
                <a:lnTo>
                  <a:pt x="205" y="108"/>
                </a:lnTo>
                <a:lnTo>
                  <a:pt x="205" y="108"/>
                </a:lnTo>
                <a:lnTo>
                  <a:pt x="203" y="110"/>
                </a:lnTo>
                <a:lnTo>
                  <a:pt x="203" y="113"/>
                </a:lnTo>
                <a:lnTo>
                  <a:pt x="203" y="113"/>
                </a:lnTo>
                <a:close/>
                <a:moveTo>
                  <a:pt x="240" y="104"/>
                </a:moveTo>
                <a:lnTo>
                  <a:pt x="240" y="104"/>
                </a:lnTo>
                <a:lnTo>
                  <a:pt x="246" y="103"/>
                </a:lnTo>
                <a:lnTo>
                  <a:pt x="246" y="103"/>
                </a:lnTo>
                <a:lnTo>
                  <a:pt x="246" y="103"/>
                </a:lnTo>
                <a:lnTo>
                  <a:pt x="246" y="103"/>
                </a:lnTo>
                <a:lnTo>
                  <a:pt x="240" y="103"/>
                </a:lnTo>
                <a:lnTo>
                  <a:pt x="240" y="103"/>
                </a:lnTo>
                <a:lnTo>
                  <a:pt x="240" y="104"/>
                </a:lnTo>
                <a:lnTo>
                  <a:pt x="240" y="104"/>
                </a:lnTo>
                <a:close/>
                <a:moveTo>
                  <a:pt x="226" y="170"/>
                </a:moveTo>
                <a:lnTo>
                  <a:pt x="226" y="170"/>
                </a:lnTo>
                <a:lnTo>
                  <a:pt x="226" y="170"/>
                </a:lnTo>
                <a:lnTo>
                  <a:pt x="226" y="170"/>
                </a:lnTo>
                <a:lnTo>
                  <a:pt x="230" y="165"/>
                </a:lnTo>
                <a:lnTo>
                  <a:pt x="230" y="165"/>
                </a:lnTo>
                <a:lnTo>
                  <a:pt x="230" y="164"/>
                </a:lnTo>
                <a:lnTo>
                  <a:pt x="230" y="164"/>
                </a:lnTo>
                <a:lnTo>
                  <a:pt x="229" y="165"/>
                </a:lnTo>
                <a:lnTo>
                  <a:pt x="228" y="165"/>
                </a:lnTo>
                <a:lnTo>
                  <a:pt x="228" y="165"/>
                </a:lnTo>
                <a:lnTo>
                  <a:pt x="226" y="170"/>
                </a:lnTo>
                <a:lnTo>
                  <a:pt x="226" y="170"/>
                </a:lnTo>
                <a:close/>
                <a:moveTo>
                  <a:pt x="266" y="222"/>
                </a:moveTo>
                <a:lnTo>
                  <a:pt x="266" y="222"/>
                </a:lnTo>
                <a:lnTo>
                  <a:pt x="265" y="219"/>
                </a:lnTo>
                <a:lnTo>
                  <a:pt x="265" y="219"/>
                </a:lnTo>
                <a:lnTo>
                  <a:pt x="263" y="221"/>
                </a:lnTo>
                <a:lnTo>
                  <a:pt x="265" y="224"/>
                </a:lnTo>
                <a:lnTo>
                  <a:pt x="265" y="224"/>
                </a:lnTo>
                <a:lnTo>
                  <a:pt x="266" y="222"/>
                </a:lnTo>
                <a:lnTo>
                  <a:pt x="266" y="222"/>
                </a:lnTo>
                <a:close/>
                <a:moveTo>
                  <a:pt x="262" y="107"/>
                </a:moveTo>
                <a:lnTo>
                  <a:pt x="262" y="107"/>
                </a:lnTo>
                <a:lnTo>
                  <a:pt x="263" y="108"/>
                </a:lnTo>
                <a:lnTo>
                  <a:pt x="263" y="108"/>
                </a:lnTo>
                <a:lnTo>
                  <a:pt x="266" y="107"/>
                </a:lnTo>
                <a:lnTo>
                  <a:pt x="266" y="107"/>
                </a:lnTo>
                <a:lnTo>
                  <a:pt x="266" y="107"/>
                </a:lnTo>
                <a:lnTo>
                  <a:pt x="266" y="107"/>
                </a:lnTo>
                <a:lnTo>
                  <a:pt x="262" y="107"/>
                </a:lnTo>
                <a:lnTo>
                  <a:pt x="262" y="107"/>
                </a:lnTo>
                <a:close/>
                <a:moveTo>
                  <a:pt x="280" y="171"/>
                </a:moveTo>
                <a:lnTo>
                  <a:pt x="280" y="171"/>
                </a:lnTo>
                <a:lnTo>
                  <a:pt x="280" y="171"/>
                </a:lnTo>
                <a:lnTo>
                  <a:pt x="280" y="171"/>
                </a:lnTo>
                <a:lnTo>
                  <a:pt x="279" y="168"/>
                </a:lnTo>
                <a:lnTo>
                  <a:pt x="279" y="168"/>
                </a:lnTo>
                <a:lnTo>
                  <a:pt x="277" y="170"/>
                </a:lnTo>
                <a:lnTo>
                  <a:pt x="277" y="170"/>
                </a:lnTo>
                <a:lnTo>
                  <a:pt x="280" y="171"/>
                </a:lnTo>
                <a:lnTo>
                  <a:pt x="280" y="171"/>
                </a:lnTo>
                <a:close/>
                <a:moveTo>
                  <a:pt x="59" y="145"/>
                </a:moveTo>
                <a:lnTo>
                  <a:pt x="59" y="145"/>
                </a:lnTo>
                <a:lnTo>
                  <a:pt x="59" y="145"/>
                </a:lnTo>
                <a:lnTo>
                  <a:pt x="59" y="145"/>
                </a:lnTo>
                <a:lnTo>
                  <a:pt x="64" y="147"/>
                </a:lnTo>
                <a:lnTo>
                  <a:pt x="64" y="147"/>
                </a:lnTo>
                <a:lnTo>
                  <a:pt x="66" y="145"/>
                </a:lnTo>
                <a:lnTo>
                  <a:pt x="66" y="145"/>
                </a:lnTo>
                <a:lnTo>
                  <a:pt x="59" y="145"/>
                </a:lnTo>
                <a:lnTo>
                  <a:pt x="59" y="145"/>
                </a:lnTo>
                <a:close/>
                <a:moveTo>
                  <a:pt x="294" y="162"/>
                </a:moveTo>
                <a:lnTo>
                  <a:pt x="294" y="162"/>
                </a:lnTo>
                <a:lnTo>
                  <a:pt x="296" y="160"/>
                </a:lnTo>
                <a:lnTo>
                  <a:pt x="296" y="160"/>
                </a:lnTo>
                <a:lnTo>
                  <a:pt x="296" y="160"/>
                </a:lnTo>
                <a:lnTo>
                  <a:pt x="296" y="160"/>
                </a:lnTo>
                <a:lnTo>
                  <a:pt x="294" y="158"/>
                </a:lnTo>
                <a:lnTo>
                  <a:pt x="294" y="158"/>
                </a:lnTo>
                <a:lnTo>
                  <a:pt x="294" y="161"/>
                </a:lnTo>
                <a:lnTo>
                  <a:pt x="294" y="162"/>
                </a:lnTo>
                <a:lnTo>
                  <a:pt x="294" y="162"/>
                </a:lnTo>
                <a:close/>
                <a:moveTo>
                  <a:pt x="195" y="239"/>
                </a:moveTo>
                <a:lnTo>
                  <a:pt x="195" y="239"/>
                </a:lnTo>
                <a:lnTo>
                  <a:pt x="198" y="238"/>
                </a:lnTo>
                <a:lnTo>
                  <a:pt x="198" y="238"/>
                </a:lnTo>
                <a:lnTo>
                  <a:pt x="196" y="236"/>
                </a:lnTo>
                <a:lnTo>
                  <a:pt x="196" y="236"/>
                </a:lnTo>
                <a:lnTo>
                  <a:pt x="195" y="238"/>
                </a:lnTo>
                <a:lnTo>
                  <a:pt x="195" y="239"/>
                </a:lnTo>
                <a:lnTo>
                  <a:pt x="195" y="239"/>
                </a:lnTo>
                <a:close/>
                <a:moveTo>
                  <a:pt x="296" y="106"/>
                </a:moveTo>
                <a:lnTo>
                  <a:pt x="296" y="106"/>
                </a:lnTo>
                <a:lnTo>
                  <a:pt x="296" y="104"/>
                </a:lnTo>
                <a:lnTo>
                  <a:pt x="296" y="104"/>
                </a:lnTo>
                <a:lnTo>
                  <a:pt x="294" y="110"/>
                </a:lnTo>
                <a:lnTo>
                  <a:pt x="294" y="110"/>
                </a:lnTo>
                <a:lnTo>
                  <a:pt x="296" y="107"/>
                </a:lnTo>
                <a:lnTo>
                  <a:pt x="296" y="106"/>
                </a:lnTo>
                <a:lnTo>
                  <a:pt x="296" y="106"/>
                </a:lnTo>
                <a:lnTo>
                  <a:pt x="296" y="106"/>
                </a:lnTo>
                <a:lnTo>
                  <a:pt x="296" y="106"/>
                </a:lnTo>
                <a:close/>
                <a:moveTo>
                  <a:pt x="253" y="147"/>
                </a:moveTo>
                <a:lnTo>
                  <a:pt x="253" y="147"/>
                </a:lnTo>
                <a:lnTo>
                  <a:pt x="257" y="147"/>
                </a:lnTo>
                <a:lnTo>
                  <a:pt x="257" y="147"/>
                </a:lnTo>
                <a:lnTo>
                  <a:pt x="255" y="144"/>
                </a:lnTo>
                <a:lnTo>
                  <a:pt x="255" y="144"/>
                </a:lnTo>
                <a:lnTo>
                  <a:pt x="253" y="147"/>
                </a:lnTo>
                <a:lnTo>
                  <a:pt x="253" y="147"/>
                </a:lnTo>
                <a:close/>
                <a:moveTo>
                  <a:pt x="228" y="199"/>
                </a:moveTo>
                <a:lnTo>
                  <a:pt x="228" y="199"/>
                </a:lnTo>
                <a:lnTo>
                  <a:pt x="225" y="198"/>
                </a:lnTo>
                <a:lnTo>
                  <a:pt x="225" y="198"/>
                </a:lnTo>
                <a:lnTo>
                  <a:pt x="225" y="198"/>
                </a:lnTo>
                <a:lnTo>
                  <a:pt x="225" y="198"/>
                </a:lnTo>
                <a:lnTo>
                  <a:pt x="226" y="201"/>
                </a:lnTo>
                <a:lnTo>
                  <a:pt x="226" y="201"/>
                </a:lnTo>
                <a:lnTo>
                  <a:pt x="228" y="199"/>
                </a:lnTo>
                <a:lnTo>
                  <a:pt x="228" y="199"/>
                </a:lnTo>
                <a:close/>
                <a:moveTo>
                  <a:pt x="148" y="148"/>
                </a:moveTo>
                <a:lnTo>
                  <a:pt x="148" y="148"/>
                </a:lnTo>
                <a:lnTo>
                  <a:pt x="151" y="147"/>
                </a:lnTo>
                <a:lnTo>
                  <a:pt x="151" y="147"/>
                </a:lnTo>
                <a:lnTo>
                  <a:pt x="147" y="145"/>
                </a:lnTo>
                <a:lnTo>
                  <a:pt x="147" y="145"/>
                </a:lnTo>
                <a:lnTo>
                  <a:pt x="148" y="148"/>
                </a:lnTo>
                <a:lnTo>
                  <a:pt x="148" y="148"/>
                </a:lnTo>
                <a:close/>
                <a:moveTo>
                  <a:pt x="132" y="123"/>
                </a:moveTo>
                <a:lnTo>
                  <a:pt x="132" y="123"/>
                </a:lnTo>
                <a:lnTo>
                  <a:pt x="132" y="127"/>
                </a:lnTo>
                <a:lnTo>
                  <a:pt x="132" y="127"/>
                </a:lnTo>
                <a:lnTo>
                  <a:pt x="134" y="125"/>
                </a:lnTo>
                <a:lnTo>
                  <a:pt x="132" y="123"/>
                </a:lnTo>
                <a:lnTo>
                  <a:pt x="132" y="123"/>
                </a:lnTo>
                <a:close/>
                <a:moveTo>
                  <a:pt x="174" y="130"/>
                </a:moveTo>
                <a:lnTo>
                  <a:pt x="174" y="130"/>
                </a:lnTo>
                <a:lnTo>
                  <a:pt x="174" y="130"/>
                </a:lnTo>
                <a:lnTo>
                  <a:pt x="174" y="130"/>
                </a:lnTo>
                <a:lnTo>
                  <a:pt x="175" y="125"/>
                </a:lnTo>
                <a:lnTo>
                  <a:pt x="175" y="125"/>
                </a:lnTo>
                <a:lnTo>
                  <a:pt x="174" y="125"/>
                </a:lnTo>
                <a:lnTo>
                  <a:pt x="174" y="125"/>
                </a:lnTo>
                <a:lnTo>
                  <a:pt x="172" y="127"/>
                </a:lnTo>
                <a:lnTo>
                  <a:pt x="172" y="127"/>
                </a:lnTo>
                <a:lnTo>
                  <a:pt x="174" y="130"/>
                </a:lnTo>
                <a:lnTo>
                  <a:pt x="174" y="130"/>
                </a:lnTo>
                <a:close/>
                <a:moveTo>
                  <a:pt x="165" y="120"/>
                </a:moveTo>
                <a:lnTo>
                  <a:pt x="165" y="120"/>
                </a:lnTo>
                <a:lnTo>
                  <a:pt x="164" y="121"/>
                </a:lnTo>
                <a:lnTo>
                  <a:pt x="164" y="123"/>
                </a:lnTo>
                <a:lnTo>
                  <a:pt x="164" y="123"/>
                </a:lnTo>
                <a:lnTo>
                  <a:pt x="167" y="123"/>
                </a:lnTo>
                <a:lnTo>
                  <a:pt x="167" y="123"/>
                </a:lnTo>
                <a:lnTo>
                  <a:pt x="165" y="120"/>
                </a:lnTo>
                <a:lnTo>
                  <a:pt x="165" y="120"/>
                </a:lnTo>
                <a:close/>
                <a:moveTo>
                  <a:pt x="208" y="272"/>
                </a:moveTo>
                <a:lnTo>
                  <a:pt x="208" y="272"/>
                </a:lnTo>
                <a:lnTo>
                  <a:pt x="205" y="273"/>
                </a:lnTo>
                <a:lnTo>
                  <a:pt x="205" y="275"/>
                </a:lnTo>
                <a:lnTo>
                  <a:pt x="205" y="275"/>
                </a:lnTo>
                <a:lnTo>
                  <a:pt x="208" y="273"/>
                </a:lnTo>
                <a:lnTo>
                  <a:pt x="208" y="273"/>
                </a:lnTo>
                <a:lnTo>
                  <a:pt x="208" y="272"/>
                </a:lnTo>
                <a:lnTo>
                  <a:pt x="208" y="272"/>
                </a:lnTo>
                <a:close/>
                <a:moveTo>
                  <a:pt x="219" y="293"/>
                </a:moveTo>
                <a:lnTo>
                  <a:pt x="219" y="293"/>
                </a:lnTo>
                <a:lnTo>
                  <a:pt x="219" y="293"/>
                </a:lnTo>
                <a:lnTo>
                  <a:pt x="219" y="293"/>
                </a:lnTo>
                <a:lnTo>
                  <a:pt x="219" y="287"/>
                </a:lnTo>
                <a:lnTo>
                  <a:pt x="219" y="287"/>
                </a:lnTo>
                <a:lnTo>
                  <a:pt x="218" y="289"/>
                </a:lnTo>
                <a:lnTo>
                  <a:pt x="218" y="289"/>
                </a:lnTo>
                <a:lnTo>
                  <a:pt x="219" y="293"/>
                </a:lnTo>
                <a:lnTo>
                  <a:pt x="219" y="293"/>
                </a:lnTo>
                <a:close/>
                <a:moveTo>
                  <a:pt x="171" y="73"/>
                </a:moveTo>
                <a:lnTo>
                  <a:pt x="171" y="73"/>
                </a:lnTo>
                <a:lnTo>
                  <a:pt x="171" y="73"/>
                </a:lnTo>
                <a:lnTo>
                  <a:pt x="171" y="73"/>
                </a:lnTo>
                <a:lnTo>
                  <a:pt x="167" y="73"/>
                </a:lnTo>
                <a:lnTo>
                  <a:pt x="167" y="73"/>
                </a:lnTo>
                <a:lnTo>
                  <a:pt x="167" y="74"/>
                </a:lnTo>
                <a:lnTo>
                  <a:pt x="167" y="74"/>
                </a:lnTo>
                <a:lnTo>
                  <a:pt x="167" y="74"/>
                </a:lnTo>
                <a:lnTo>
                  <a:pt x="171" y="73"/>
                </a:lnTo>
                <a:lnTo>
                  <a:pt x="171" y="73"/>
                </a:lnTo>
                <a:close/>
                <a:moveTo>
                  <a:pt x="304" y="170"/>
                </a:moveTo>
                <a:lnTo>
                  <a:pt x="304" y="170"/>
                </a:lnTo>
                <a:lnTo>
                  <a:pt x="304" y="167"/>
                </a:lnTo>
                <a:lnTo>
                  <a:pt x="304" y="167"/>
                </a:lnTo>
                <a:lnTo>
                  <a:pt x="303" y="165"/>
                </a:lnTo>
                <a:lnTo>
                  <a:pt x="303" y="165"/>
                </a:lnTo>
                <a:lnTo>
                  <a:pt x="303" y="170"/>
                </a:lnTo>
                <a:lnTo>
                  <a:pt x="303" y="170"/>
                </a:lnTo>
                <a:lnTo>
                  <a:pt x="304" y="170"/>
                </a:lnTo>
                <a:lnTo>
                  <a:pt x="304" y="170"/>
                </a:lnTo>
                <a:close/>
                <a:moveTo>
                  <a:pt x="287" y="167"/>
                </a:moveTo>
                <a:lnTo>
                  <a:pt x="287" y="167"/>
                </a:lnTo>
                <a:lnTo>
                  <a:pt x="290" y="168"/>
                </a:lnTo>
                <a:lnTo>
                  <a:pt x="290" y="168"/>
                </a:lnTo>
                <a:lnTo>
                  <a:pt x="290" y="167"/>
                </a:lnTo>
                <a:lnTo>
                  <a:pt x="290" y="167"/>
                </a:lnTo>
                <a:lnTo>
                  <a:pt x="289" y="165"/>
                </a:lnTo>
                <a:lnTo>
                  <a:pt x="289" y="165"/>
                </a:lnTo>
                <a:lnTo>
                  <a:pt x="287" y="167"/>
                </a:lnTo>
                <a:lnTo>
                  <a:pt x="287" y="167"/>
                </a:lnTo>
                <a:close/>
                <a:moveTo>
                  <a:pt x="142" y="160"/>
                </a:moveTo>
                <a:lnTo>
                  <a:pt x="142" y="160"/>
                </a:lnTo>
                <a:lnTo>
                  <a:pt x="142" y="158"/>
                </a:lnTo>
                <a:lnTo>
                  <a:pt x="142" y="158"/>
                </a:lnTo>
                <a:lnTo>
                  <a:pt x="144" y="158"/>
                </a:lnTo>
                <a:lnTo>
                  <a:pt x="144" y="158"/>
                </a:lnTo>
                <a:lnTo>
                  <a:pt x="142" y="157"/>
                </a:lnTo>
                <a:lnTo>
                  <a:pt x="142" y="157"/>
                </a:lnTo>
                <a:lnTo>
                  <a:pt x="141" y="157"/>
                </a:lnTo>
                <a:lnTo>
                  <a:pt x="141" y="157"/>
                </a:lnTo>
                <a:lnTo>
                  <a:pt x="142" y="160"/>
                </a:lnTo>
                <a:lnTo>
                  <a:pt x="142" y="160"/>
                </a:lnTo>
                <a:close/>
                <a:moveTo>
                  <a:pt x="84" y="150"/>
                </a:moveTo>
                <a:lnTo>
                  <a:pt x="84" y="150"/>
                </a:lnTo>
                <a:lnTo>
                  <a:pt x="84" y="150"/>
                </a:lnTo>
                <a:lnTo>
                  <a:pt x="84" y="150"/>
                </a:lnTo>
                <a:lnTo>
                  <a:pt x="90" y="150"/>
                </a:lnTo>
                <a:lnTo>
                  <a:pt x="90" y="150"/>
                </a:lnTo>
                <a:lnTo>
                  <a:pt x="91" y="150"/>
                </a:lnTo>
                <a:lnTo>
                  <a:pt x="91" y="150"/>
                </a:lnTo>
                <a:lnTo>
                  <a:pt x="90" y="150"/>
                </a:lnTo>
                <a:lnTo>
                  <a:pt x="90" y="150"/>
                </a:lnTo>
                <a:lnTo>
                  <a:pt x="84" y="150"/>
                </a:lnTo>
                <a:lnTo>
                  <a:pt x="84" y="150"/>
                </a:lnTo>
                <a:close/>
                <a:moveTo>
                  <a:pt x="354" y="194"/>
                </a:moveTo>
                <a:lnTo>
                  <a:pt x="354" y="194"/>
                </a:lnTo>
                <a:lnTo>
                  <a:pt x="357" y="195"/>
                </a:lnTo>
                <a:lnTo>
                  <a:pt x="358" y="194"/>
                </a:lnTo>
                <a:lnTo>
                  <a:pt x="358" y="194"/>
                </a:lnTo>
                <a:lnTo>
                  <a:pt x="354" y="194"/>
                </a:lnTo>
                <a:lnTo>
                  <a:pt x="354" y="194"/>
                </a:lnTo>
                <a:close/>
                <a:moveTo>
                  <a:pt x="218" y="299"/>
                </a:moveTo>
                <a:lnTo>
                  <a:pt x="218" y="299"/>
                </a:lnTo>
                <a:lnTo>
                  <a:pt x="215" y="302"/>
                </a:lnTo>
                <a:lnTo>
                  <a:pt x="215" y="302"/>
                </a:lnTo>
                <a:lnTo>
                  <a:pt x="218" y="300"/>
                </a:lnTo>
                <a:lnTo>
                  <a:pt x="218" y="300"/>
                </a:lnTo>
                <a:lnTo>
                  <a:pt x="218" y="299"/>
                </a:lnTo>
                <a:lnTo>
                  <a:pt x="218" y="299"/>
                </a:lnTo>
                <a:close/>
                <a:moveTo>
                  <a:pt x="266" y="232"/>
                </a:moveTo>
                <a:lnTo>
                  <a:pt x="266" y="232"/>
                </a:lnTo>
                <a:lnTo>
                  <a:pt x="263" y="228"/>
                </a:lnTo>
                <a:lnTo>
                  <a:pt x="263" y="228"/>
                </a:lnTo>
                <a:lnTo>
                  <a:pt x="262" y="228"/>
                </a:lnTo>
                <a:lnTo>
                  <a:pt x="262" y="228"/>
                </a:lnTo>
                <a:lnTo>
                  <a:pt x="266" y="232"/>
                </a:lnTo>
                <a:lnTo>
                  <a:pt x="266" y="232"/>
                </a:lnTo>
                <a:close/>
                <a:moveTo>
                  <a:pt x="222" y="195"/>
                </a:moveTo>
                <a:lnTo>
                  <a:pt x="222" y="195"/>
                </a:lnTo>
                <a:lnTo>
                  <a:pt x="221" y="194"/>
                </a:lnTo>
                <a:lnTo>
                  <a:pt x="221" y="194"/>
                </a:lnTo>
                <a:lnTo>
                  <a:pt x="219" y="194"/>
                </a:lnTo>
                <a:lnTo>
                  <a:pt x="219" y="194"/>
                </a:lnTo>
                <a:lnTo>
                  <a:pt x="221" y="197"/>
                </a:lnTo>
                <a:lnTo>
                  <a:pt x="221" y="197"/>
                </a:lnTo>
                <a:lnTo>
                  <a:pt x="222" y="195"/>
                </a:lnTo>
                <a:lnTo>
                  <a:pt x="222" y="195"/>
                </a:lnTo>
                <a:close/>
                <a:moveTo>
                  <a:pt x="122" y="83"/>
                </a:moveTo>
                <a:lnTo>
                  <a:pt x="122" y="83"/>
                </a:lnTo>
                <a:lnTo>
                  <a:pt x="121" y="84"/>
                </a:lnTo>
                <a:lnTo>
                  <a:pt x="121" y="84"/>
                </a:lnTo>
                <a:lnTo>
                  <a:pt x="122" y="86"/>
                </a:lnTo>
                <a:lnTo>
                  <a:pt x="122" y="86"/>
                </a:lnTo>
                <a:lnTo>
                  <a:pt x="124" y="86"/>
                </a:lnTo>
                <a:lnTo>
                  <a:pt x="124" y="86"/>
                </a:lnTo>
                <a:lnTo>
                  <a:pt x="122" y="83"/>
                </a:lnTo>
                <a:lnTo>
                  <a:pt x="122" y="83"/>
                </a:lnTo>
                <a:close/>
                <a:moveTo>
                  <a:pt x="138" y="228"/>
                </a:moveTo>
                <a:lnTo>
                  <a:pt x="138" y="228"/>
                </a:lnTo>
                <a:lnTo>
                  <a:pt x="138" y="222"/>
                </a:lnTo>
                <a:lnTo>
                  <a:pt x="138" y="222"/>
                </a:lnTo>
                <a:lnTo>
                  <a:pt x="138" y="222"/>
                </a:lnTo>
                <a:lnTo>
                  <a:pt x="138" y="222"/>
                </a:lnTo>
                <a:lnTo>
                  <a:pt x="137" y="225"/>
                </a:lnTo>
                <a:lnTo>
                  <a:pt x="137" y="225"/>
                </a:lnTo>
                <a:lnTo>
                  <a:pt x="138" y="226"/>
                </a:lnTo>
                <a:lnTo>
                  <a:pt x="138" y="228"/>
                </a:lnTo>
                <a:lnTo>
                  <a:pt x="138" y="228"/>
                </a:lnTo>
                <a:close/>
                <a:moveTo>
                  <a:pt x="209" y="215"/>
                </a:moveTo>
                <a:lnTo>
                  <a:pt x="209" y="215"/>
                </a:lnTo>
                <a:lnTo>
                  <a:pt x="211" y="215"/>
                </a:lnTo>
                <a:lnTo>
                  <a:pt x="211" y="215"/>
                </a:lnTo>
                <a:lnTo>
                  <a:pt x="211" y="215"/>
                </a:lnTo>
                <a:lnTo>
                  <a:pt x="211" y="215"/>
                </a:lnTo>
                <a:lnTo>
                  <a:pt x="211" y="214"/>
                </a:lnTo>
                <a:lnTo>
                  <a:pt x="211" y="214"/>
                </a:lnTo>
                <a:lnTo>
                  <a:pt x="209" y="211"/>
                </a:lnTo>
                <a:lnTo>
                  <a:pt x="209" y="211"/>
                </a:lnTo>
                <a:lnTo>
                  <a:pt x="209" y="211"/>
                </a:lnTo>
                <a:lnTo>
                  <a:pt x="209" y="211"/>
                </a:lnTo>
                <a:lnTo>
                  <a:pt x="209" y="215"/>
                </a:lnTo>
                <a:lnTo>
                  <a:pt x="209" y="215"/>
                </a:lnTo>
                <a:close/>
                <a:moveTo>
                  <a:pt x="233" y="97"/>
                </a:moveTo>
                <a:lnTo>
                  <a:pt x="233" y="97"/>
                </a:lnTo>
                <a:lnTo>
                  <a:pt x="232" y="94"/>
                </a:lnTo>
                <a:lnTo>
                  <a:pt x="232" y="94"/>
                </a:lnTo>
                <a:lnTo>
                  <a:pt x="232" y="96"/>
                </a:lnTo>
                <a:lnTo>
                  <a:pt x="232" y="98"/>
                </a:lnTo>
                <a:lnTo>
                  <a:pt x="232" y="98"/>
                </a:lnTo>
                <a:lnTo>
                  <a:pt x="233" y="97"/>
                </a:lnTo>
                <a:lnTo>
                  <a:pt x="233" y="97"/>
                </a:lnTo>
                <a:close/>
                <a:moveTo>
                  <a:pt x="30" y="154"/>
                </a:moveTo>
                <a:lnTo>
                  <a:pt x="30" y="154"/>
                </a:lnTo>
                <a:lnTo>
                  <a:pt x="32" y="151"/>
                </a:lnTo>
                <a:lnTo>
                  <a:pt x="32" y="151"/>
                </a:lnTo>
                <a:lnTo>
                  <a:pt x="32" y="150"/>
                </a:lnTo>
                <a:lnTo>
                  <a:pt x="32" y="150"/>
                </a:lnTo>
                <a:lnTo>
                  <a:pt x="29" y="152"/>
                </a:lnTo>
                <a:lnTo>
                  <a:pt x="29" y="152"/>
                </a:lnTo>
                <a:lnTo>
                  <a:pt x="30" y="154"/>
                </a:lnTo>
                <a:lnTo>
                  <a:pt x="30" y="154"/>
                </a:lnTo>
                <a:close/>
                <a:moveTo>
                  <a:pt x="208" y="64"/>
                </a:moveTo>
                <a:lnTo>
                  <a:pt x="208" y="64"/>
                </a:lnTo>
                <a:lnTo>
                  <a:pt x="211" y="63"/>
                </a:lnTo>
                <a:lnTo>
                  <a:pt x="211" y="63"/>
                </a:lnTo>
                <a:lnTo>
                  <a:pt x="209" y="60"/>
                </a:lnTo>
                <a:lnTo>
                  <a:pt x="209" y="60"/>
                </a:lnTo>
                <a:lnTo>
                  <a:pt x="208" y="64"/>
                </a:lnTo>
                <a:lnTo>
                  <a:pt x="208" y="64"/>
                </a:lnTo>
                <a:close/>
                <a:moveTo>
                  <a:pt x="306" y="171"/>
                </a:moveTo>
                <a:lnTo>
                  <a:pt x="306" y="171"/>
                </a:lnTo>
                <a:lnTo>
                  <a:pt x="309" y="172"/>
                </a:lnTo>
                <a:lnTo>
                  <a:pt x="309" y="172"/>
                </a:lnTo>
                <a:lnTo>
                  <a:pt x="310" y="172"/>
                </a:lnTo>
                <a:lnTo>
                  <a:pt x="310" y="172"/>
                </a:lnTo>
                <a:lnTo>
                  <a:pt x="307" y="170"/>
                </a:lnTo>
                <a:lnTo>
                  <a:pt x="307" y="170"/>
                </a:lnTo>
                <a:lnTo>
                  <a:pt x="306" y="171"/>
                </a:lnTo>
                <a:lnTo>
                  <a:pt x="306" y="171"/>
                </a:lnTo>
                <a:close/>
                <a:moveTo>
                  <a:pt x="221" y="131"/>
                </a:moveTo>
                <a:lnTo>
                  <a:pt x="221" y="131"/>
                </a:lnTo>
                <a:lnTo>
                  <a:pt x="219" y="133"/>
                </a:lnTo>
                <a:lnTo>
                  <a:pt x="219" y="135"/>
                </a:lnTo>
                <a:lnTo>
                  <a:pt x="219" y="135"/>
                </a:lnTo>
                <a:lnTo>
                  <a:pt x="221" y="134"/>
                </a:lnTo>
                <a:lnTo>
                  <a:pt x="221" y="131"/>
                </a:lnTo>
                <a:lnTo>
                  <a:pt x="221" y="131"/>
                </a:lnTo>
                <a:close/>
                <a:moveTo>
                  <a:pt x="83" y="25"/>
                </a:moveTo>
                <a:lnTo>
                  <a:pt x="83" y="25"/>
                </a:lnTo>
                <a:lnTo>
                  <a:pt x="83" y="26"/>
                </a:lnTo>
                <a:lnTo>
                  <a:pt x="83" y="27"/>
                </a:lnTo>
                <a:lnTo>
                  <a:pt x="83" y="27"/>
                </a:lnTo>
                <a:lnTo>
                  <a:pt x="84" y="26"/>
                </a:lnTo>
                <a:lnTo>
                  <a:pt x="84" y="26"/>
                </a:lnTo>
                <a:lnTo>
                  <a:pt x="83" y="25"/>
                </a:lnTo>
                <a:lnTo>
                  <a:pt x="83" y="25"/>
                </a:lnTo>
                <a:close/>
                <a:moveTo>
                  <a:pt x="189" y="17"/>
                </a:moveTo>
                <a:lnTo>
                  <a:pt x="189" y="17"/>
                </a:lnTo>
                <a:lnTo>
                  <a:pt x="189" y="19"/>
                </a:lnTo>
                <a:lnTo>
                  <a:pt x="189" y="22"/>
                </a:lnTo>
                <a:lnTo>
                  <a:pt x="189" y="22"/>
                </a:lnTo>
                <a:lnTo>
                  <a:pt x="189" y="22"/>
                </a:lnTo>
                <a:lnTo>
                  <a:pt x="189" y="22"/>
                </a:lnTo>
                <a:lnTo>
                  <a:pt x="189" y="17"/>
                </a:lnTo>
                <a:lnTo>
                  <a:pt x="189" y="17"/>
                </a:lnTo>
                <a:close/>
                <a:moveTo>
                  <a:pt x="313" y="185"/>
                </a:moveTo>
                <a:lnTo>
                  <a:pt x="313" y="185"/>
                </a:lnTo>
                <a:lnTo>
                  <a:pt x="317" y="187"/>
                </a:lnTo>
                <a:lnTo>
                  <a:pt x="317" y="187"/>
                </a:lnTo>
                <a:lnTo>
                  <a:pt x="317" y="185"/>
                </a:lnTo>
                <a:lnTo>
                  <a:pt x="317" y="185"/>
                </a:lnTo>
                <a:lnTo>
                  <a:pt x="313" y="185"/>
                </a:lnTo>
                <a:lnTo>
                  <a:pt x="313" y="185"/>
                </a:lnTo>
                <a:lnTo>
                  <a:pt x="313" y="185"/>
                </a:lnTo>
                <a:lnTo>
                  <a:pt x="313" y="185"/>
                </a:lnTo>
                <a:close/>
                <a:moveTo>
                  <a:pt x="145" y="175"/>
                </a:moveTo>
                <a:lnTo>
                  <a:pt x="145" y="175"/>
                </a:lnTo>
                <a:lnTo>
                  <a:pt x="145" y="175"/>
                </a:lnTo>
                <a:lnTo>
                  <a:pt x="145" y="175"/>
                </a:lnTo>
                <a:lnTo>
                  <a:pt x="141" y="175"/>
                </a:lnTo>
                <a:lnTo>
                  <a:pt x="141" y="175"/>
                </a:lnTo>
                <a:lnTo>
                  <a:pt x="141" y="175"/>
                </a:lnTo>
                <a:lnTo>
                  <a:pt x="141" y="177"/>
                </a:lnTo>
                <a:lnTo>
                  <a:pt x="141" y="177"/>
                </a:lnTo>
                <a:lnTo>
                  <a:pt x="145" y="175"/>
                </a:lnTo>
                <a:lnTo>
                  <a:pt x="145" y="175"/>
                </a:lnTo>
                <a:close/>
                <a:moveTo>
                  <a:pt x="175" y="121"/>
                </a:moveTo>
                <a:lnTo>
                  <a:pt x="175" y="121"/>
                </a:lnTo>
                <a:lnTo>
                  <a:pt x="175" y="120"/>
                </a:lnTo>
                <a:lnTo>
                  <a:pt x="175" y="120"/>
                </a:lnTo>
                <a:lnTo>
                  <a:pt x="171" y="124"/>
                </a:lnTo>
                <a:lnTo>
                  <a:pt x="171" y="124"/>
                </a:lnTo>
                <a:lnTo>
                  <a:pt x="175" y="121"/>
                </a:lnTo>
                <a:lnTo>
                  <a:pt x="175" y="121"/>
                </a:lnTo>
                <a:lnTo>
                  <a:pt x="175" y="121"/>
                </a:lnTo>
                <a:lnTo>
                  <a:pt x="175" y="121"/>
                </a:lnTo>
                <a:close/>
                <a:moveTo>
                  <a:pt x="246" y="165"/>
                </a:moveTo>
                <a:lnTo>
                  <a:pt x="246" y="165"/>
                </a:lnTo>
                <a:lnTo>
                  <a:pt x="246" y="165"/>
                </a:lnTo>
                <a:lnTo>
                  <a:pt x="246" y="165"/>
                </a:lnTo>
                <a:lnTo>
                  <a:pt x="248" y="162"/>
                </a:lnTo>
                <a:lnTo>
                  <a:pt x="248" y="162"/>
                </a:lnTo>
                <a:lnTo>
                  <a:pt x="249" y="161"/>
                </a:lnTo>
                <a:lnTo>
                  <a:pt x="248" y="160"/>
                </a:lnTo>
                <a:lnTo>
                  <a:pt x="248" y="160"/>
                </a:lnTo>
                <a:lnTo>
                  <a:pt x="248" y="162"/>
                </a:lnTo>
                <a:lnTo>
                  <a:pt x="246" y="165"/>
                </a:lnTo>
                <a:lnTo>
                  <a:pt x="246" y="165"/>
                </a:lnTo>
                <a:close/>
                <a:moveTo>
                  <a:pt x="276" y="160"/>
                </a:moveTo>
                <a:lnTo>
                  <a:pt x="276" y="160"/>
                </a:lnTo>
                <a:lnTo>
                  <a:pt x="276" y="161"/>
                </a:lnTo>
                <a:lnTo>
                  <a:pt x="277" y="162"/>
                </a:lnTo>
                <a:lnTo>
                  <a:pt x="277" y="162"/>
                </a:lnTo>
                <a:lnTo>
                  <a:pt x="277" y="161"/>
                </a:lnTo>
                <a:lnTo>
                  <a:pt x="277" y="161"/>
                </a:lnTo>
                <a:lnTo>
                  <a:pt x="276" y="160"/>
                </a:lnTo>
                <a:lnTo>
                  <a:pt x="276" y="160"/>
                </a:lnTo>
                <a:close/>
                <a:moveTo>
                  <a:pt x="290" y="158"/>
                </a:moveTo>
                <a:lnTo>
                  <a:pt x="290" y="158"/>
                </a:lnTo>
                <a:lnTo>
                  <a:pt x="292" y="158"/>
                </a:lnTo>
                <a:lnTo>
                  <a:pt x="292" y="158"/>
                </a:lnTo>
                <a:lnTo>
                  <a:pt x="292" y="160"/>
                </a:lnTo>
                <a:lnTo>
                  <a:pt x="292" y="160"/>
                </a:lnTo>
                <a:lnTo>
                  <a:pt x="292" y="157"/>
                </a:lnTo>
                <a:lnTo>
                  <a:pt x="292" y="157"/>
                </a:lnTo>
                <a:lnTo>
                  <a:pt x="292" y="157"/>
                </a:lnTo>
                <a:lnTo>
                  <a:pt x="290" y="158"/>
                </a:lnTo>
                <a:lnTo>
                  <a:pt x="290" y="158"/>
                </a:lnTo>
                <a:close/>
                <a:moveTo>
                  <a:pt x="222" y="283"/>
                </a:moveTo>
                <a:lnTo>
                  <a:pt x="222" y="283"/>
                </a:lnTo>
                <a:lnTo>
                  <a:pt x="222" y="276"/>
                </a:lnTo>
                <a:lnTo>
                  <a:pt x="222" y="276"/>
                </a:lnTo>
                <a:lnTo>
                  <a:pt x="222" y="283"/>
                </a:lnTo>
                <a:lnTo>
                  <a:pt x="222" y="283"/>
                </a:lnTo>
                <a:close/>
                <a:moveTo>
                  <a:pt x="201" y="172"/>
                </a:moveTo>
                <a:lnTo>
                  <a:pt x="201" y="172"/>
                </a:lnTo>
                <a:lnTo>
                  <a:pt x="201" y="172"/>
                </a:lnTo>
                <a:lnTo>
                  <a:pt x="201" y="172"/>
                </a:lnTo>
                <a:lnTo>
                  <a:pt x="196" y="174"/>
                </a:lnTo>
                <a:lnTo>
                  <a:pt x="196" y="174"/>
                </a:lnTo>
                <a:lnTo>
                  <a:pt x="196" y="175"/>
                </a:lnTo>
                <a:lnTo>
                  <a:pt x="196" y="175"/>
                </a:lnTo>
                <a:lnTo>
                  <a:pt x="201" y="172"/>
                </a:lnTo>
                <a:lnTo>
                  <a:pt x="201" y="172"/>
                </a:lnTo>
                <a:close/>
                <a:moveTo>
                  <a:pt x="282" y="174"/>
                </a:moveTo>
                <a:lnTo>
                  <a:pt x="282" y="174"/>
                </a:lnTo>
                <a:lnTo>
                  <a:pt x="277" y="172"/>
                </a:lnTo>
                <a:lnTo>
                  <a:pt x="277" y="172"/>
                </a:lnTo>
                <a:lnTo>
                  <a:pt x="276" y="174"/>
                </a:lnTo>
                <a:lnTo>
                  <a:pt x="276" y="174"/>
                </a:lnTo>
                <a:lnTo>
                  <a:pt x="279" y="174"/>
                </a:lnTo>
                <a:lnTo>
                  <a:pt x="282" y="174"/>
                </a:lnTo>
                <a:lnTo>
                  <a:pt x="282" y="174"/>
                </a:lnTo>
                <a:close/>
                <a:moveTo>
                  <a:pt x="100" y="37"/>
                </a:moveTo>
                <a:lnTo>
                  <a:pt x="100" y="37"/>
                </a:lnTo>
                <a:lnTo>
                  <a:pt x="101" y="36"/>
                </a:lnTo>
                <a:lnTo>
                  <a:pt x="100" y="35"/>
                </a:lnTo>
                <a:lnTo>
                  <a:pt x="100" y="35"/>
                </a:lnTo>
                <a:lnTo>
                  <a:pt x="100" y="36"/>
                </a:lnTo>
                <a:lnTo>
                  <a:pt x="100" y="37"/>
                </a:lnTo>
                <a:lnTo>
                  <a:pt x="100" y="37"/>
                </a:lnTo>
                <a:close/>
                <a:moveTo>
                  <a:pt x="242" y="164"/>
                </a:moveTo>
                <a:lnTo>
                  <a:pt x="242" y="164"/>
                </a:lnTo>
                <a:lnTo>
                  <a:pt x="242" y="164"/>
                </a:lnTo>
                <a:lnTo>
                  <a:pt x="242" y="164"/>
                </a:lnTo>
                <a:lnTo>
                  <a:pt x="243" y="161"/>
                </a:lnTo>
                <a:lnTo>
                  <a:pt x="243" y="161"/>
                </a:lnTo>
                <a:lnTo>
                  <a:pt x="242" y="161"/>
                </a:lnTo>
                <a:lnTo>
                  <a:pt x="242" y="161"/>
                </a:lnTo>
                <a:lnTo>
                  <a:pt x="242" y="164"/>
                </a:lnTo>
                <a:lnTo>
                  <a:pt x="242" y="164"/>
                </a:lnTo>
                <a:close/>
                <a:moveTo>
                  <a:pt x="309" y="165"/>
                </a:moveTo>
                <a:lnTo>
                  <a:pt x="309" y="165"/>
                </a:lnTo>
                <a:lnTo>
                  <a:pt x="309" y="167"/>
                </a:lnTo>
                <a:lnTo>
                  <a:pt x="309" y="167"/>
                </a:lnTo>
                <a:lnTo>
                  <a:pt x="310" y="168"/>
                </a:lnTo>
                <a:lnTo>
                  <a:pt x="310" y="168"/>
                </a:lnTo>
                <a:lnTo>
                  <a:pt x="310" y="165"/>
                </a:lnTo>
                <a:lnTo>
                  <a:pt x="309" y="165"/>
                </a:lnTo>
                <a:lnTo>
                  <a:pt x="309" y="165"/>
                </a:lnTo>
                <a:close/>
                <a:moveTo>
                  <a:pt x="221" y="90"/>
                </a:moveTo>
                <a:lnTo>
                  <a:pt x="221" y="90"/>
                </a:lnTo>
                <a:lnTo>
                  <a:pt x="223" y="89"/>
                </a:lnTo>
                <a:lnTo>
                  <a:pt x="223" y="89"/>
                </a:lnTo>
                <a:lnTo>
                  <a:pt x="221" y="89"/>
                </a:lnTo>
                <a:lnTo>
                  <a:pt x="221" y="89"/>
                </a:lnTo>
                <a:lnTo>
                  <a:pt x="219" y="90"/>
                </a:lnTo>
                <a:lnTo>
                  <a:pt x="219" y="90"/>
                </a:lnTo>
                <a:lnTo>
                  <a:pt x="221" y="90"/>
                </a:lnTo>
                <a:lnTo>
                  <a:pt x="221" y="90"/>
                </a:lnTo>
                <a:close/>
                <a:moveTo>
                  <a:pt x="331" y="175"/>
                </a:moveTo>
                <a:lnTo>
                  <a:pt x="331" y="175"/>
                </a:lnTo>
                <a:lnTo>
                  <a:pt x="331" y="177"/>
                </a:lnTo>
                <a:lnTo>
                  <a:pt x="334" y="178"/>
                </a:lnTo>
                <a:lnTo>
                  <a:pt x="334" y="178"/>
                </a:lnTo>
                <a:lnTo>
                  <a:pt x="334" y="177"/>
                </a:lnTo>
                <a:lnTo>
                  <a:pt x="334" y="177"/>
                </a:lnTo>
                <a:lnTo>
                  <a:pt x="331" y="175"/>
                </a:lnTo>
                <a:lnTo>
                  <a:pt x="331" y="175"/>
                </a:lnTo>
                <a:close/>
                <a:moveTo>
                  <a:pt x="253" y="177"/>
                </a:moveTo>
                <a:lnTo>
                  <a:pt x="253" y="177"/>
                </a:lnTo>
                <a:lnTo>
                  <a:pt x="255" y="178"/>
                </a:lnTo>
                <a:lnTo>
                  <a:pt x="256" y="177"/>
                </a:lnTo>
                <a:lnTo>
                  <a:pt x="256" y="177"/>
                </a:lnTo>
                <a:lnTo>
                  <a:pt x="256" y="175"/>
                </a:lnTo>
                <a:lnTo>
                  <a:pt x="256" y="175"/>
                </a:lnTo>
                <a:lnTo>
                  <a:pt x="255" y="177"/>
                </a:lnTo>
                <a:lnTo>
                  <a:pt x="253" y="177"/>
                </a:lnTo>
                <a:lnTo>
                  <a:pt x="253" y="177"/>
                </a:lnTo>
                <a:close/>
                <a:moveTo>
                  <a:pt x="134" y="101"/>
                </a:moveTo>
                <a:lnTo>
                  <a:pt x="134" y="101"/>
                </a:lnTo>
                <a:lnTo>
                  <a:pt x="132" y="103"/>
                </a:lnTo>
                <a:lnTo>
                  <a:pt x="132" y="104"/>
                </a:lnTo>
                <a:lnTo>
                  <a:pt x="132" y="104"/>
                </a:lnTo>
                <a:lnTo>
                  <a:pt x="134" y="103"/>
                </a:lnTo>
                <a:lnTo>
                  <a:pt x="134" y="103"/>
                </a:lnTo>
                <a:lnTo>
                  <a:pt x="134" y="101"/>
                </a:lnTo>
                <a:lnTo>
                  <a:pt x="134" y="101"/>
                </a:lnTo>
                <a:close/>
                <a:moveTo>
                  <a:pt x="97" y="249"/>
                </a:moveTo>
                <a:lnTo>
                  <a:pt x="97" y="249"/>
                </a:lnTo>
                <a:lnTo>
                  <a:pt x="95" y="252"/>
                </a:lnTo>
                <a:lnTo>
                  <a:pt x="95" y="252"/>
                </a:lnTo>
                <a:lnTo>
                  <a:pt x="97" y="251"/>
                </a:lnTo>
                <a:lnTo>
                  <a:pt x="98" y="249"/>
                </a:lnTo>
                <a:lnTo>
                  <a:pt x="98" y="249"/>
                </a:lnTo>
                <a:lnTo>
                  <a:pt x="97" y="249"/>
                </a:lnTo>
                <a:lnTo>
                  <a:pt x="97" y="249"/>
                </a:lnTo>
                <a:close/>
                <a:moveTo>
                  <a:pt x="222" y="103"/>
                </a:moveTo>
                <a:lnTo>
                  <a:pt x="222" y="103"/>
                </a:lnTo>
                <a:lnTo>
                  <a:pt x="222" y="103"/>
                </a:lnTo>
                <a:lnTo>
                  <a:pt x="222" y="103"/>
                </a:lnTo>
                <a:lnTo>
                  <a:pt x="225" y="101"/>
                </a:lnTo>
                <a:lnTo>
                  <a:pt x="225" y="101"/>
                </a:lnTo>
                <a:lnTo>
                  <a:pt x="226" y="100"/>
                </a:lnTo>
                <a:lnTo>
                  <a:pt x="225" y="100"/>
                </a:lnTo>
                <a:lnTo>
                  <a:pt x="225" y="100"/>
                </a:lnTo>
                <a:lnTo>
                  <a:pt x="222" y="103"/>
                </a:lnTo>
                <a:lnTo>
                  <a:pt x="222" y="103"/>
                </a:lnTo>
                <a:close/>
                <a:moveTo>
                  <a:pt x="202" y="66"/>
                </a:moveTo>
                <a:lnTo>
                  <a:pt x="202" y="66"/>
                </a:lnTo>
                <a:lnTo>
                  <a:pt x="203" y="63"/>
                </a:lnTo>
                <a:lnTo>
                  <a:pt x="203" y="63"/>
                </a:lnTo>
                <a:lnTo>
                  <a:pt x="202" y="64"/>
                </a:lnTo>
                <a:lnTo>
                  <a:pt x="202" y="66"/>
                </a:lnTo>
                <a:lnTo>
                  <a:pt x="202" y="66"/>
                </a:lnTo>
                <a:lnTo>
                  <a:pt x="202" y="66"/>
                </a:lnTo>
                <a:lnTo>
                  <a:pt x="202" y="66"/>
                </a:lnTo>
                <a:close/>
                <a:moveTo>
                  <a:pt x="266" y="60"/>
                </a:moveTo>
                <a:lnTo>
                  <a:pt x="266" y="60"/>
                </a:lnTo>
                <a:lnTo>
                  <a:pt x="265" y="60"/>
                </a:lnTo>
                <a:lnTo>
                  <a:pt x="265" y="60"/>
                </a:lnTo>
                <a:lnTo>
                  <a:pt x="265" y="60"/>
                </a:lnTo>
                <a:lnTo>
                  <a:pt x="265" y="60"/>
                </a:lnTo>
                <a:lnTo>
                  <a:pt x="265" y="63"/>
                </a:lnTo>
                <a:lnTo>
                  <a:pt x="265" y="63"/>
                </a:lnTo>
                <a:lnTo>
                  <a:pt x="265" y="63"/>
                </a:lnTo>
                <a:lnTo>
                  <a:pt x="265" y="63"/>
                </a:lnTo>
                <a:lnTo>
                  <a:pt x="266" y="60"/>
                </a:lnTo>
                <a:lnTo>
                  <a:pt x="266" y="60"/>
                </a:lnTo>
                <a:close/>
                <a:moveTo>
                  <a:pt x="216" y="231"/>
                </a:moveTo>
                <a:lnTo>
                  <a:pt x="216" y="231"/>
                </a:lnTo>
                <a:lnTo>
                  <a:pt x="219" y="228"/>
                </a:lnTo>
                <a:lnTo>
                  <a:pt x="219" y="228"/>
                </a:lnTo>
                <a:lnTo>
                  <a:pt x="216" y="229"/>
                </a:lnTo>
                <a:lnTo>
                  <a:pt x="216" y="229"/>
                </a:lnTo>
                <a:lnTo>
                  <a:pt x="216" y="231"/>
                </a:lnTo>
                <a:lnTo>
                  <a:pt x="216" y="231"/>
                </a:lnTo>
                <a:close/>
                <a:moveTo>
                  <a:pt x="108" y="198"/>
                </a:moveTo>
                <a:lnTo>
                  <a:pt x="108" y="198"/>
                </a:lnTo>
                <a:lnTo>
                  <a:pt x="108" y="197"/>
                </a:lnTo>
                <a:lnTo>
                  <a:pt x="108" y="197"/>
                </a:lnTo>
                <a:lnTo>
                  <a:pt x="107" y="201"/>
                </a:lnTo>
                <a:lnTo>
                  <a:pt x="107" y="201"/>
                </a:lnTo>
                <a:lnTo>
                  <a:pt x="107" y="201"/>
                </a:lnTo>
                <a:lnTo>
                  <a:pt x="107" y="201"/>
                </a:lnTo>
                <a:lnTo>
                  <a:pt x="108" y="198"/>
                </a:lnTo>
                <a:lnTo>
                  <a:pt x="108" y="198"/>
                </a:lnTo>
                <a:close/>
                <a:moveTo>
                  <a:pt x="270" y="178"/>
                </a:moveTo>
                <a:lnTo>
                  <a:pt x="270" y="178"/>
                </a:lnTo>
                <a:lnTo>
                  <a:pt x="266" y="178"/>
                </a:lnTo>
                <a:lnTo>
                  <a:pt x="266" y="178"/>
                </a:lnTo>
                <a:lnTo>
                  <a:pt x="269" y="179"/>
                </a:lnTo>
                <a:lnTo>
                  <a:pt x="270" y="178"/>
                </a:lnTo>
                <a:lnTo>
                  <a:pt x="270" y="178"/>
                </a:lnTo>
                <a:close/>
                <a:moveTo>
                  <a:pt x="235" y="201"/>
                </a:moveTo>
                <a:lnTo>
                  <a:pt x="235" y="201"/>
                </a:lnTo>
                <a:lnTo>
                  <a:pt x="235" y="201"/>
                </a:lnTo>
                <a:lnTo>
                  <a:pt x="235" y="201"/>
                </a:lnTo>
                <a:lnTo>
                  <a:pt x="238" y="204"/>
                </a:lnTo>
                <a:lnTo>
                  <a:pt x="238" y="204"/>
                </a:lnTo>
                <a:lnTo>
                  <a:pt x="238" y="202"/>
                </a:lnTo>
                <a:lnTo>
                  <a:pt x="238" y="202"/>
                </a:lnTo>
                <a:lnTo>
                  <a:pt x="235" y="201"/>
                </a:lnTo>
                <a:lnTo>
                  <a:pt x="235" y="201"/>
                </a:lnTo>
                <a:close/>
                <a:moveTo>
                  <a:pt x="149" y="177"/>
                </a:moveTo>
                <a:lnTo>
                  <a:pt x="149" y="177"/>
                </a:lnTo>
                <a:lnTo>
                  <a:pt x="149" y="178"/>
                </a:lnTo>
                <a:lnTo>
                  <a:pt x="152" y="178"/>
                </a:lnTo>
                <a:lnTo>
                  <a:pt x="152" y="178"/>
                </a:lnTo>
                <a:lnTo>
                  <a:pt x="151" y="178"/>
                </a:lnTo>
                <a:lnTo>
                  <a:pt x="149" y="177"/>
                </a:lnTo>
                <a:lnTo>
                  <a:pt x="149" y="177"/>
                </a:lnTo>
                <a:lnTo>
                  <a:pt x="149" y="177"/>
                </a:lnTo>
                <a:lnTo>
                  <a:pt x="149" y="177"/>
                </a:lnTo>
                <a:close/>
                <a:moveTo>
                  <a:pt x="257" y="216"/>
                </a:moveTo>
                <a:lnTo>
                  <a:pt x="257" y="216"/>
                </a:lnTo>
                <a:lnTo>
                  <a:pt x="259" y="216"/>
                </a:lnTo>
                <a:lnTo>
                  <a:pt x="259" y="216"/>
                </a:lnTo>
                <a:lnTo>
                  <a:pt x="257" y="214"/>
                </a:lnTo>
                <a:lnTo>
                  <a:pt x="257" y="214"/>
                </a:lnTo>
                <a:lnTo>
                  <a:pt x="256" y="215"/>
                </a:lnTo>
                <a:lnTo>
                  <a:pt x="256" y="215"/>
                </a:lnTo>
                <a:lnTo>
                  <a:pt x="257" y="216"/>
                </a:lnTo>
                <a:lnTo>
                  <a:pt x="257" y="216"/>
                </a:lnTo>
                <a:close/>
                <a:moveTo>
                  <a:pt x="221" y="272"/>
                </a:moveTo>
                <a:lnTo>
                  <a:pt x="221" y="272"/>
                </a:lnTo>
                <a:lnTo>
                  <a:pt x="222" y="270"/>
                </a:lnTo>
                <a:lnTo>
                  <a:pt x="222" y="269"/>
                </a:lnTo>
                <a:lnTo>
                  <a:pt x="222" y="269"/>
                </a:lnTo>
                <a:lnTo>
                  <a:pt x="221" y="269"/>
                </a:lnTo>
                <a:lnTo>
                  <a:pt x="221" y="272"/>
                </a:lnTo>
                <a:lnTo>
                  <a:pt x="221" y="272"/>
                </a:lnTo>
                <a:close/>
                <a:moveTo>
                  <a:pt x="236" y="91"/>
                </a:moveTo>
                <a:lnTo>
                  <a:pt x="236" y="91"/>
                </a:lnTo>
                <a:lnTo>
                  <a:pt x="236" y="91"/>
                </a:lnTo>
                <a:lnTo>
                  <a:pt x="236" y="91"/>
                </a:lnTo>
                <a:lnTo>
                  <a:pt x="235" y="93"/>
                </a:lnTo>
                <a:lnTo>
                  <a:pt x="235" y="93"/>
                </a:lnTo>
                <a:lnTo>
                  <a:pt x="236" y="96"/>
                </a:lnTo>
                <a:lnTo>
                  <a:pt x="236" y="96"/>
                </a:lnTo>
                <a:lnTo>
                  <a:pt x="236" y="91"/>
                </a:lnTo>
                <a:lnTo>
                  <a:pt x="236" y="91"/>
                </a:lnTo>
                <a:close/>
                <a:moveTo>
                  <a:pt x="253" y="168"/>
                </a:moveTo>
                <a:lnTo>
                  <a:pt x="253" y="168"/>
                </a:lnTo>
                <a:lnTo>
                  <a:pt x="252" y="170"/>
                </a:lnTo>
                <a:lnTo>
                  <a:pt x="253" y="171"/>
                </a:lnTo>
                <a:lnTo>
                  <a:pt x="253" y="171"/>
                </a:lnTo>
                <a:lnTo>
                  <a:pt x="253" y="170"/>
                </a:lnTo>
                <a:lnTo>
                  <a:pt x="253" y="168"/>
                </a:lnTo>
                <a:lnTo>
                  <a:pt x="253" y="168"/>
                </a:lnTo>
                <a:close/>
                <a:moveTo>
                  <a:pt x="90" y="262"/>
                </a:moveTo>
                <a:lnTo>
                  <a:pt x="90" y="262"/>
                </a:lnTo>
                <a:lnTo>
                  <a:pt x="88" y="263"/>
                </a:lnTo>
                <a:lnTo>
                  <a:pt x="88" y="263"/>
                </a:lnTo>
                <a:lnTo>
                  <a:pt x="88" y="266"/>
                </a:lnTo>
                <a:lnTo>
                  <a:pt x="88" y="266"/>
                </a:lnTo>
                <a:lnTo>
                  <a:pt x="88" y="266"/>
                </a:lnTo>
                <a:lnTo>
                  <a:pt x="88" y="266"/>
                </a:lnTo>
                <a:lnTo>
                  <a:pt x="90" y="262"/>
                </a:lnTo>
                <a:lnTo>
                  <a:pt x="90" y="262"/>
                </a:lnTo>
                <a:close/>
                <a:moveTo>
                  <a:pt x="138" y="160"/>
                </a:moveTo>
                <a:lnTo>
                  <a:pt x="138" y="160"/>
                </a:lnTo>
                <a:lnTo>
                  <a:pt x="138" y="160"/>
                </a:lnTo>
                <a:lnTo>
                  <a:pt x="138" y="160"/>
                </a:lnTo>
                <a:lnTo>
                  <a:pt x="138" y="164"/>
                </a:lnTo>
                <a:lnTo>
                  <a:pt x="138" y="164"/>
                </a:lnTo>
                <a:lnTo>
                  <a:pt x="140" y="161"/>
                </a:lnTo>
                <a:lnTo>
                  <a:pt x="140" y="161"/>
                </a:lnTo>
                <a:lnTo>
                  <a:pt x="138" y="160"/>
                </a:lnTo>
                <a:lnTo>
                  <a:pt x="138" y="160"/>
                </a:lnTo>
                <a:close/>
                <a:moveTo>
                  <a:pt x="199" y="116"/>
                </a:moveTo>
                <a:lnTo>
                  <a:pt x="199" y="116"/>
                </a:lnTo>
                <a:lnTo>
                  <a:pt x="199" y="113"/>
                </a:lnTo>
                <a:lnTo>
                  <a:pt x="199" y="113"/>
                </a:lnTo>
                <a:lnTo>
                  <a:pt x="199" y="113"/>
                </a:lnTo>
                <a:lnTo>
                  <a:pt x="199" y="113"/>
                </a:lnTo>
                <a:lnTo>
                  <a:pt x="198" y="114"/>
                </a:lnTo>
                <a:lnTo>
                  <a:pt x="198" y="114"/>
                </a:lnTo>
                <a:lnTo>
                  <a:pt x="199" y="116"/>
                </a:lnTo>
                <a:lnTo>
                  <a:pt x="199" y="116"/>
                </a:lnTo>
                <a:close/>
                <a:moveTo>
                  <a:pt x="162" y="141"/>
                </a:moveTo>
                <a:lnTo>
                  <a:pt x="162" y="141"/>
                </a:lnTo>
                <a:lnTo>
                  <a:pt x="162" y="144"/>
                </a:lnTo>
                <a:lnTo>
                  <a:pt x="162" y="144"/>
                </a:lnTo>
                <a:lnTo>
                  <a:pt x="164" y="144"/>
                </a:lnTo>
                <a:lnTo>
                  <a:pt x="164" y="144"/>
                </a:lnTo>
                <a:lnTo>
                  <a:pt x="162" y="141"/>
                </a:lnTo>
                <a:lnTo>
                  <a:pt x="162" y="141"/>
                </a:lnTo>
                <a:lnTo>
                  <a:pt x="162" y="141"/>
                </a:lnTo>
                <a:lnTo>
                  <a:pt x="162" y="141"/>
                </a:lnTo>
                <a:close/>
                <a:moveTo>
                  <a:pt x="108" y="152"/>
                </a:moveTo>
                <a:lnTo>
                  <a:pt x="108" y="152"/>
                </a:lnTo>
                <a:lnTo>
                  <a:pt x="110" y="152"/>
                </a:lnTo>
                <a:lnTo>
                  <a:pt x="111" y="151"/>
                </a:lnTo>
                <a:lnTo>
                  <a:pt x="111" y="151"/>
                </a:lnTo>
                <a:lnTo>
                  <a:pt x="108" y="152"/>
                </a:lnTo>
                <a:lnTo>
                  <a:pt x="108" y="152"/>
                </a:lnTo>
                <a:close/>
                <a:moveTo>
                  <a:pt x="155" y="214"/>
                </a:moveTo>
                <a:lnTo>
                  <a:pt x="155" y="214"/>
                </a:lnTo>
                <a:lnTo>
                  <a:pt x="157" y="212"/>
                </a:lnTo>
                <a:lnTo>
                  <a:pt x="157" y="209"/>
                </a:lnTo>
                <a:lnTo>
                  <a:pt x="157" y="209"/>
                </a:lnTo>
                <a:lnTo>
                  <a:pt x="155" y="214"/>
                </a:lnTo>
                <a:lnTo>
                  <a:pt x="155" y="214"/>
                </a:lnTo>
                <a:close/>
                <a:moveTo>
                  <a:pt x="175" y="56"/>
                </a:moveTo>
                <a:lnTo>
                  <a:pt x="175" y="56"/>
                </a:lnTo>
                <a:lnTo>
                  <a:pt x="174" y="57"/>
                </a:lnTo>
                <a:lnTo>
                  <a:pt x="172" y="59"/>
                </a:lnTo>
                <a:lnTo>
                  <a:pt x="172" y="59"/>
                </a:lnTo>
                <a:lnTo>
                  <a:pt x="175" y="57"/>
                </a:lnTo>
                <a:lnTo>
                  <a:pt x="175" y="56"/>
                </a:lnTo>
                <a:lnTo>
                  <a:pt x="175" y="56"/>
                </a:lnTo>
                <a:close/>
                <a:moveTo>
                  <a:pt x="105" y="35"/>
                </a:moveTo>
                <a:lnTo>
                  <a:pt x="105" y="35"/>
                </a:lnTo>
                <a:lnTo>
                  <a:pt x="104" y="32"/>
                </a:lnTo>
                <a:lnTo>
                  <a:pt x="104" y="32"/>
                </a:lnTo>
                <a:lnTo>
                  <a:pt x="104" y="33"/>
                </a:lnTo>
                <a:lnTo>
                  <a:pt x="105" y="35"/>
                </a:lnTo>
                <a:lnTo>
                  <a:pt x="105" y="35"/>
                </a:lnTo>
                <a:close/>
                <a:moveTo>
                  <a:pt x="311" y="33"/>
                </a:moveTo>
                <a:lnTo>
                  <a:pt x="311" y="33"/>
                </a:lnTo>
                <a:lnTo>
                  <a:pt x="310" y="33"/>
                </a:lnTo>
                <a:lnTo>
                  <a:pt x="309" y="33"/>
                </a:lnTo>
                <a:lnTo>
                  <a:pt x="309" y="33"/>
                </a:lnTo>
                <a:lnTo>
                  <a:pt x="309" y="35"/>
                </a:lnTo>
                <a:lnTo>
                  <a:pt x="309" y="36"/>
                </a:lnTo>
                <a:lnTo>
                  <a:pt x="309" y="36"/>
                </a:lnTo>
                <a:lnTo>
                  <a:pt x="311" y="33"/>
                </a:lnTo>
                <a:lnTo>
                  <a:pt x="311" y="33"/>
                </a:lnTo>
                <a:close/>
                <a:moveTo>
                  <a:pt x="98" y="253"/>
                </a:moveTo>
                <a:lnTo>
                  <a:pt x="98" y="253"/>
                </a:lnTo>
                <a:lnTo>
                  <a:pt x="95" y="256"/>
                </a:lnTo>
                <a:lnTo>
                  <a:pt x="95" y="256"/>
                </a:lnTo>
                <a:lnTo>
                  <a:pt x="95" y="256"/>
                </a:lnTo>
                <a:lnTo>
                  <a:pt x="95" y="256"/>
                </a:lnTo>
                <a:lnTo>
                  <a:pt x="97" y="256"/>
                </a:lnTo>
                <a:lnTo>
                  <a:pt x="97" y="256"/>
                </a:lnTo>
                <a:lnTo>
                  <a:pt x="98" y="255"/>
                </a:lnTo>
                <a:lnTo>
                  <a:pt x="98" y="253"/>
                </a:lnTo>
                <a:lnTo>
                  <a:pt x="98" y="253"/>
                </a:lnTo>
                <a:close/>
                <a:moveTo>
                  <a:pt x="122" y="103"/>
                </a:moveTo>
                <a:lnTo>
                  <a:pt x="122" y="103"/>
                </a:lnTo>
                <a:lnTo>
                  <a:pt x="124" y="100"/>
                </a:lnTo>
                <a:lnTo>
                  <a:pt x="124" y="100"/>
                </a:lnTo>
                <a:lnTo>
                  <a:pt x="124" y="100"/>
                </a:lnTo>
                <a:lnTo>
                  <a:pt x="124" y="100"/>
                </a:lnTo>
                <a:lnTo>
                  <a:pt x="122" y="101"/>
                </a:lnTo>
                <a:lnTo>
                  <a:pt x="122" y="101"/>
                </a:lnTo>
                <a:lnTo>
                  <a:pt x="122" y="103"/>
                </a:lnTo>
                <a:lnTo>
                  <a:pt x="122" y="103"/>
                </a:lnTo>
                <a:close/>
                <a:moveTo>
                  <a:pt x="239" y="60"/>
                </a:moveTo>
                <a:lnTo>
                  <a:pt x="239" y="60"/>
                </a:lnTo>
                <a:lnTo>
                  <a:pt x="239" y="60"/>
                </a:lnTo>
                <a:lnTo>
                  <a:pt x="239" y="60"/>
                </a:lnTo>
                <a:lnTo>
                  <a:pt x="239" y="64"/>
                </a:lnTo>
                <a:lnTo>
                  <a:pt x="239" y="64"/>
                </a:lnTo>
                <a:lnTo>
                  <a:pt x="240" y="63"/>
                </a:lnTo>
                <a:lnTo>
                  <a:pt x="240" y="63"/>
                </a:lnTo>
                <a:lnTo>
                  <a:pt x="239" y="60"/>
                </a:lnTo>
                <a:lnTo>
                  <a:pt x="239" y="60"/>
                </a:lnTo>
                <a:close/>
                <a:moveTo>
                  <a:pt x="230" y="150"/>
                </a:moveTo>
                <a:lnTo>
                  <a:pt x="230" y="150"/>
                </a:lnTo>
                <a:lnTo>
                  <a:pt x="229" y="150"/>
                </a:lnTo>
                <a:lnTo>
                  <a:pt x="228" y="150"/>
                </a:lnTo>
                <a:lnTo>
                  <a:pt x="228" y="150"/>
                </a:lnTo>
                <a:lnTo>
                  <a:pt x="229" y="150"/>
                </a:lnTo>
                <a:lnTo>
                  <a:pt x="230" y="150"/>
                </a:lnTo>
                <a:lnTo>
                  <a:pt x="230" y="150"/>
                </a:lnTo>
                <a:close/>
                <a:moveTo>
                  <a:pt x="280" y="133"/>
                </a:moveTo>
                <a:lnTo>
                  <a:pt x="280" y="133"/>
                </a:lnTo>
                <a:lnTo>
                  <a:pt x="280" y="131"/>
                </a:lnTo>
                <a:lnTo>
                  <a:pt x="279" y="130"/>
                </a:lnTo>
                <a:lnTo>
                  <a:pt x="279" y="130"/>
                </a:lnTo>
                <a:lnTo>
                  <a:pt x="279" y="131"/>
                </a:lnTo>
                <a:lnTo>
                  <a:pt x="279" y="131"/>
                </a:lnTo>
                <a:lnTo>
                  <a:pt x="280" y="133"/>
                </a:lnTo>
                <a:lnTo>
                  <a:pt x="280" y="133"/>
                </a:lnTo>
                <a:close/>
                <a:moveTo>
                  <a:pt x="93" y="114"/>
                </a:moveTo>
                <a:lnTo>
                  <a:pt x="93" y="114"/>
                </a:lnTo>
                <a:lnTo>
                  <a:pt x="93" y="110"/>
                </a:lnTo>
                <a:lnTo>
                  <a:pt x="93" y="110"/>
                </a:lnTo>
                <a:lnTo>
                  <a:pt x="91" y="113"/>
                </a:lnTo>
                <a:lnTo>
                  <a:pt x="91" y="113"/>
                </a:lnTo>
                <a:lnTo>
                  <a:pt x="93" y="114"/>
                </a:lnTo>
                <a:lnTo>
                  <a:pt x="93" y="114"/>
                </a:lnTo>
                <a:close/>
                <a:moveTo>
                  <a:pt x="212" y="233"/>
                </a:moveTo>
                <a:lnTo>
                  <a:pt x="212" y="233"/>
                </a:lnTo>
                <a:lnTo>
                  <a:pt x="213" y="233"/>
                </a:lnTo>
                <a:lnTo>
                  <a:pt x="212" y="232"/>
                </a:lnTo>
                <a:lnTo>
                  <a:pt x="212" y="232"/>
                </a:lnTo>
                <a:lnTo>
                  <a:pt x="212" y="232"/>
                </a:lnTo>
                <a:lnTo>
                  <a:pt x="212" y="233"/>
                </a:lnTo>
                <a:lnTo>
                  <a:pt x="212" y="233"/>
                </a:lnTo>
                <a:close/>
                <a:moveTo>
                  <a:pt x="289" y="40"/>
                </a:moveTo>
                <a:lnTo>
                  <a:pt x="289" y="40"/>
                </a:lnTo>
                <a:lnTo>
                  <a:pt x="289" y="42"/>
                </a:lnTo>
                <a:lnTo>
                  <a:pt x="289" y="42"/>
                </a:lnTo>
                <a:lnTo>
                  <a:pt x="289" y="42"/>
                </a:lnTo>
                <a:lnTo>
                  <a:pt x="289" y="42"/>
                </a:lnTo>
                <a:lnTo>
                  <a:pt x="290" y="39"/>
                </a:lnTo>
                <a:lnTo>
                  <a:pt x="290" y="39"/>
                </a:lnTo>
                <a:lnTo>
                  <a:pt x="289" y="40"/>
                </a:lnTo>
                <a:lnTo>
                  <a:pt x="289" y="40"/>
                </a:lnTo>
                <a:close/>
                <a:moveTo>
                  <a:pt x="232" y="101"/>
                </a:moveTo>
                <a:lnTo>
                  <a:pt x="232" y="101"/>
                </a:lnTo>
                <a:lnTo>
                  <a:pt x="235" y="101"/>
                </a:lnTo>
                <a:lnTo>
                  <a:pt x="235" y="101"/>
                </a:lnTo>
                <a:lnTo>
                  <a:pt x="233" y="100"/>
                </a:lnTo>
                <a:lnTo>
                  <a:pt x="233" y="100"/>
                </a:lnTo>
                <a:lnTo>
                  <a:pt x="232" y="101"/>
                </a:lnTo>
                <a:lnTo>
                  <a:pt x="232" y="101"/>
                </a:lnTo>
                <a:lnTo>
                  <a:pt x="232" y="101"/>
                </a:lnTo>
                <a:close/>
                <a:moveTo>
                  <a:pt x="205" y="174"/>
                </a:moveTo>
                <a:lnTo>
                  <a:pt x="205" y="174"/>
                </a:lnTo>
                <a:lnTo>
                  <a:pt x="203" y="175"/>
                </a:lnTo>
                <a:lnTo>
                  <a:pt x="203" y="177"/>
                </a:lnTo>
                <a:lnTo>
                  <a:pt x="203" y="177"/>
                </a:lnTo>
                <a:lnTo>
                  <a:pt x="205" y="175"/>
                </a:lnTo>
                <a:lnTo>
                  <a:pt x="205" y="174"/>
                </a:lnTo>
                <a:lnTo>
                  <a:pt x="205" y="174"/>
                </a:lnTo>
                <a:close/>
                <a:moveTo>
                  <a:pt x="98" y="39"/>
                </a:moveTo>
                <a:lnTo>
                  <a:pt x="98" y="39"/>
                </a:lnTo>
                <a:lnTo>
                  <a:pt x="101" y="43"/>
                </a:lnTo>
                <a:lnTo>
                  <a:pt x="101" y="43"/>
                </a:lnTo>
                <a:lnTo>
                  <a:pt x="100" y="40"/>
                </a:lnTo>
                <a:lnTo>
                  <a:pt x="98" y="39"/>
                </a:lnTo>
                <a:lnTo>
                  <a:pt x="98" y="39"/>
                </a:lnTo>
                <a:close/>
                <a:moveTo>
                  <a:pt x="192" y="174"/>
                </a:moveTo>
                <a:lnTo>
                  <a:pt x="192" y="174"/>
                </a:lnTo>
                <a:lnTo>
                  <a:pt x="192" y="172"/>
                </a:lnTo>
                <a:lnTo>
                  <a:pt x="192" y="172"/>
                </a:lnTo>
                <a:lnTo>
                  <a:pt x="192" y="172"/>
                </a:lnTo>
                <a:lnTo>
                  <a:pt x="192" y="171"/>
                </a:lnTo>
                <a:lnTo>
                  <a:pt x="192" y="171"/>
                </a:lnTo>
                <a:lnTo>
                  <a:pt x="191" y="171"/>
                </a:lnTo>
                <a:lnTo>
                  <a:pt x="191" y="171"/>
                </a:lnTo>
                <a:lnTo>
                  <a:pt x="192" y="174"/>
                </a:lnTo>
                <a:lnTo>
                  <a:pt x="192" y="174"/>
                </a:lnTo>
                <a:close/>
                <a:moveTo>
                  <a:pt x="26" y="144"/>
                </a:moveTo>
                <a:lnTo>
                  <a:pt x="26" y="144"/>
                </a:lnTo>
                <a:lnTo>
                  <a:pt x="30" y="144"/>
                </a:lnTo>
                <a:lnTo>
                  <a:pt x="30" y="144"/>
                </a:lnTo>
                <a:lnTo>
                  <a:pt x="29" y="144"/>
                </a:lnTo>
                <a:lnTo>
                  <a:pt x="26" y="144"/>
                </a:lnTo>
                <a:lnTo>
                  <a:pt x="26" y="144"/>
                </a:lnTo>
                <a:close/>
                <a:moveTo>
                  <a:pt x="209" y="91"/>
                </a:moveTo>
                <a:lnTo>
                  <a:pt x="209" y="91"/>
                </a:lnTo>
                <a:lnTo>
                  <a:pt x="209" y="91"/>
                </a:lnTo>
                <a:lnTo>
                  <a:pt x="209" y="91"/>
                </a:lnTo>
                <a:lnTo>
                  <a:pt x="211" y="90"/>
                </a:lnTo>
                <a:lnTo>
                  <a:pt x="211" y="90"/>
                </a:lnTo>
                <a:lnTo>
                  <a:pt x="209" y="90"/>
                </a:lnTo>
                <a:lnTo>
                  <a:pt x="209" y="90"/>
                </a:lnTo>
                <a:lnTo>
                  <a:pt x="209" y="91"/>
                </a:lnTo>
                <a:lnTo>
                  <a:pt x="209" y="91"/>
                </a:lnTo>
                <a:close/>
                <a:moveTo>
                  <a:pt x="64" y="162"/>
                </a:moveTo>
                <a:lnTo>
                  <a:pt x="64" y="162"/>
                </a:lnTo>
                <a:lnTo>
                  <a:pt x="64" y="162"/>
                </a:lnTo>
                <a:lnTo>
                  <a:pt x="64" y="162"/>
                </a:lnTo>
                <a:lnTo>
                  <a:pt x="67" y="164"/>
                </a:lnTo>
                <a:lnTo>
                  <a:pt x="67" y="164"/>
                </a:lnTo>
                <a:lnTo>
                  <a:pt x="68" y="162"/>
                </a:lnTo>
                <a:lnTo>
                  <a:pt x="68" y="162"/>
                </a:lnTo>
                <a:lnTo>
                  <a:pt x="64" y="162"/>
                </a:lnTo>
                <a:lnTo>
                  <a:pt x="64" y="162"/>
                </a:lnTo>
                <a:close/>
                <a:moveTo>
                  <a:pt x="275" y="165"/>
                </a:moveTo>
                <a:lnTo>
                  <a:pt x="275" y="165"/>
                </a:lnTo>
                <a:lnTo>
                  <a:pt x="275" y="170"/>
                </a:lnTo>
                <a:lnTo>
                  <a:pt x="275" y="170"/>
                </a:lnTo>
                <a:lnTo>
                  <a:pt x="276" y="167"/>
                </a:lnTo>
                <a:lnTo>
                  <a:pt x="276" y="167"/>
                </a:lnTo>
                <a:lnTo>
                  <a:pt x="275" y="165"/>
                </a:lnTo>
                <a:lnTo>
                  <a:pt x="275" y="165"/>
                </a:lnTo>
                <a:close/>
                <a:moveTo>
                  <a:pt x="105" y="211"/>
                </a:moveTo>
                <a:lnTo>
                  <a:pt x="105" y="211"/>
                </a:lnTo>
                <a:lnTo>
                  <a:pt x="107" y="212"/>
                </a:lnTo>
                <a:lnTo>
                  <a:pt x="107" y="212"/>
                </a:lnTo>
                <a:lnTo>
                  <a:pt x="108" y="211"/>
                </a:lnTo>
                <a:lnTo>
                  <a:pt x="108" y="211"/>
                </a:lnTo>
                <a:lnTo>
                  <a:pt x="108" y="211"/>
                </a:lnTo>
                <a:lnTo>
                  <a:pt x="108" y="211"/>
                </a:lnTo>
                <a:lnTo>
                  <a:pt x="105" y="211"/>
                </a:lnTo>
                <a:lnTo>
                  <a:pt x="105" y="211"/>
                </a:lnTo>
                <a:close/>
                <a:moveTo>
                  <a:pt x="171" y="245"/>
                </a:moveTo>
                <a:lnTo>
                  <a:pt x="171" y="245"/>
                </a:lnTo>
                <a:lnTo>
                  <a:pt x="172" y="245"/>
                </a:lnTo>
                <a:lnTo>
                  <a:pt x="172" y="245"/>
                </a:lnTo>
                <a:lnTo>
                  <a:pt x="171" y="242"/>
                </a:lnTo>
                <a:lnTo>
                  <a:pt x="171" y="242"/>
                </a:lnTo>
                <a:lnTo>
                  <a:pt x="169" y="243"/>
                </a:lnTo>
                <a:lnTo>
                  <a:pt x="169" y="243"/>
                </a:lnTo>
                <a:lnTo>
                  <a:pt x="171" y="245"/>
                </a:lnTo>
                <a:lnTo>
                  <a:pt x="171" y="245"/>
                </a:lnTo>
                <a:close/>
                <a:moveTo>
                  <a:pt x="299" y="111"/>
                </a:moveTo>
                <a:lnTo>
                  <a:pt x="299" y="111"/>
                </a:lnTo>
                <a:lnTo>
                  <a:pt x="300" y="110"/>
                </a:lnTo>
                <a:lnTo>
                  <a:pt x="300" y="108"/>
                </a:lnTo>
                <a:lnTo>
                  <a:pt x="300" y="108"/>
                </a:lnTo>
                <a:lnTo>
                  <a:pt x="299" y="110"/>
                </a:lnTo>
                <a:lnTo>
                  <a:pt x="299" y="111"/>
                </a:lnTo>
                <a:lnTo>
                  <a:pt x="299" y="111"/>
                </a:lnTo>
                <a:close/>
                <a:moveTo>
                  <a:pt x="186" y="121"/>
                </a:moveTo>
                <a:lnTo>
                  <a:pt x="186" y="121"/>
                </a:lnTo>
                <a:lnTo>
                  <a:pt x="186" y="123"/>
                </a:lnTo>
                <a:lnTo>
                  <a:pt x="186" y="123"/>
                </a:lnTo>
                <a:lnTo>
                  <a:pt x="188" y="120"/>
                </a:lnTo>
                <a:lnTo>
                  <a:pt x="188" y="120"/>
                </a:lnTo>
                <a:lnTo>
                  <a:pt x="188" y="118"/>
                </a:lnTo>
                <a:lnTo>
                  <a:pt x="188" y="118"/>
                </a:lnTo>
                <a:lnTo>
                  <a:pt x="186" y="121"/>
                </a:lnTo>
                <a:lnTo>
                  <a:pt x="186" y="121"/>
                </a:lnTo>
                <a:close/>
                <a:moveTo>
                  <a:pt x="202" y="154"/>
                </a:moveTo>
                <a:lnTo>
                  <a:pt x="202" y="154"/>
                </a:lnTo>
                <a:lnTo>
                  <a:pt x="202" y="154"/>
                </a:lnTo>
                <a:lnTo>
                  <a:pt x="202" y="154"/>
                </a:lnTo>
                <a:lnTo>
                  <a:pt x="201" y="157"/>
                </a:lnTo>
                <a:lnTo>
                  <a:pt x="201" y="157"/>
                </a:lnTo>
                <a:lnTo>
                  <a:pt x="201" y="157"/>
                </a:lnTo>
                <a:lnTo>
                  <a:pt x="201" y="157"/>
                </a:lnTo>
                <a:lnTo>
                  <a:pt x="202" y="155"/>
                </a:lnTo>
                <a:lnTo>
                  <a:pt x="202" y="155"/>
                </a:lnTo>
                <a:lnTo>
                  <a:pt x="202" y="154"/>
                </a:lnTo>
                <a:lnTo>
                  <a:pt x="202" y="154"/>
                </a:lnTo>
                <a:close/>
                <a:moveTo>
                  <a:pt x="138" y="93"/>
                </a:moveTo>
                <a:lnTo>
                  <a:pt x="138" y="93"/>
                </a:lnTo>
                <a:lnTo>
                  <a:pt x="138" y="93"/>
                </a:lnTo>
                <a:lnTo>
                  <a:pt x="138" y="93"/>
                </a:lnTo>
                <a:lnTo>
                  <a:pt x="137" y="93"/>
                </a:lnTo>
                <a:lnTo>
                  <a:pt x="137" y="93"/>
                </a:lnTo>
                <a:lnTo>
                  <a:pt x="135" y="94"/>
                </a:lnTo>
                <a:lnTo>
                  <a:pt x="135" y="96"/>
                </a:lnTo>
                <a:lnTo>
                  <a:pt x="135" y="96"/>
                </a:lnTo>
                <a:lnTo>
                  <a:pt x="138" y="93"/>
                </a:lnTo>
                <a:lnTo>
                  <a:pt x="138" y="93"/>
                </a:lnTo>
                <a:lnTo>
                  <a:pt x="138" y="93"/>
                </a:lnTo>
                <a:lnTo>
                  <a:pt x="138" y="93"/>
                </a:lnTo>
                <a:close/>
                <a:moveTo>
                  <a:pt x="27" y="157"/>
                </a:moveTo>
                <a:lnTo>
                  <a:pt x="27" y="157"/>
                </a:lnTo>
                <a:lnTo>
                  <a:pt x="27" y="155"/>
                </a:lnTo>
                <a:lnTo>
                  <a:pt x="26" y="155"/>
                </a:lnTo>
                <a:lnTo>
                  <a:pt x="26" y="155"/>
                </a:lnTo>
                <a:lnTo>
                  <a:pt x="26" y="155"/>
                </a:lnTo>
                <a:lnTo>
                  <a:pt x="26" y="155"/>
                </a:lnTo>
                <a:lnTo>
                  <a:pt x="27" y="157"/>
                </a:lnTo>
                <a:lnTo>
                  <a:pt x="27" y="157"/>
                </a:lnTo>
                <a:close/>
                <a:moveTo>
                  <a:pt x="188" y="246"/>
                </a:moveTo>
                <a:lnTo>
                  <a:pt x="188" y="246"/>
                </a:lnTo>
                <a:lnTo>
                  <a:pt x="188" y="248"/>
                </a:lnTo>
                <a:lnTo>
                  <a:pt x="188" y="248"/>
                </a:lnTo>
                <a:lnTo>
                  <a:pt x="188" y="248"/>
                </a:lnTo>
                <a:lnTo>
                  <a:pt x="188" y="249"/>
                </a:lnTo>
                <a:lnTo>
                  <a:pt x="188" y="249"/>
                </a:lnTo>
                <a:lnTo>
                  <a:pt x="189" y="251"/>
                </a:lnTo>
                <a:lnTo>
                  <a:pt x="189" y="251"/>
                </a:lnTo>
                <a:lnTo>
                  <a:pt x="189" y="251"/>
                </a:lnTo>
                <a:lnTo>
                  <a:pt x="189" y="251"/>
                </a:lnTo>
                <a:lnTo>
                  <a:pt x="188" y="246"/>
                </a:lnTo>
                <a:lnTo>
                  <a:pt x="188" y="246"/>
                </a:lnTo>
                <a:close/>
                <a:moveTo>
                  <a:pt x="222" y="201"/>
                </a:moveTo>
                <a:lnTo>
                  <a:pt x="222" y="201"/>
                </a:lnTo>
                <a:lnTo>
                  <a:pt x="223" y="204"/>
                </a:lnTo>
                <a:lnTo>
                  <a:pt x="223" y="204"/>
                </a:lnTo>
                <a:lnTo>
                  <a:pt x="223" y="202"/>
                </a:lnTo>
                <a:lnTo>
                  <a:pt x="222" y="201"/>
                </a:lnTo>
                <a:lnTo>
                  <a:pt x="222" y="201"/>
                </a:lnTo>
                <a:close/>
                <a:moveTo>
                  <a:pt x="260" y="162"/>
                </a:moveTo>
                <a:lnTo>
                  <a:pt x="260" y="162"/>
                </a:lnTo>
                <a:lnTo>
                  <a:pt x="262" y="162"/>
                </a:lnTo>
                <a:lnTo>
                  <a:pt x="262" y="162"/>
                </a:lnTo>
                <a:lnTo>
                  <a:pt x="262" y="162"/>
                </a:lnTo>
                <a:lnTo>
                  <a:pt x="263" y="160"/>
                </a:lnTo>
                <a:lnTo>
                  <a:pt x="263" y="160"/>
                </a:lnTo>
                <a:lnTo>
                  <a:pt x="260" y="162"/>
                </a:lnTo>
                <a:lnTo>
                  <a:pt x="260" y="162"/>
                </a:lnTo>
                <a:close/>
                <a:moveTo>
                  <a:pt x="293" y="184"/>
                </a:moveTo>
                <a:lnTo>
                  <a:pt x="293" y="184"/>
                </a:lnTo>
                <a:lnTo>
                  <a:pt x="293" y="184"/>
                </a:lnTo>
                <a:lnTo>
                  <a:pt x="293" y="184"/>
                </a:lnTo>
                <a:lnTo>
                  <a:pt x="296" y="184"/>
                </a:lnTo>
                <a:lnTo>
                  <a:pt x="297" y="184"/>
                </a:lnTo>
                <a:lnTo>
                  <a:pt x="297" y="184"/>
                </a:lnTo>
                <a:lnTo>
                  <a:pt x="293" y="184"/>
                </a:lnTo>
                <a:lnTo>
                  <a:pt x="293" y="184"/>
                </a:lnTo>
                <a:close/>
                <a:moveTo>
                  <a:pt x="248" y="221"/>
                </a:moveTo>
                <a:lnTo>
                  <a:pt x="248" y="221"/>
                </a:lnTo>
                <a:lnTo>
                  <a:pt x="248" y="219"/>
                </a:lnTo>
                <a:lnTo>
                  <a:pt x="246" y="218"/>
                </a:lnTo>
                <a:lnTo>
                  <a:pt x="246" y="218"/>
                </a:lnTo>
                <a:lnTo>
                  <a:pt x="248" y="221"/>
                </a:lnTo>
                <a:lnTo>
                  <a:pt x="248" y="221"/>
                </a:lnTo>
                <a:close/>
                <a:moveTo>
                  <a:pt x="270" y="238"/>
                </a:moveTo>
                <a:lnTo>
                  <a:pt x="270" y="238"/>
                </a:lnTo>
                <a:lnTo>
                  <a:pt x="270" y="235"/>
                </a:lnTo>
                <a:lnTo>
                  <a:pt x="270" y="235"/>
                </a:lnTo>
                <a:lnTo>
                  <a:pt x="270" y="236"/>
                </a:lnTo>
                <a:lnTo>
                  <a:pt x="270" y="238"/>
                </a:lnTo>
                <a:lnTo>
                  <a:pt x="270" y="238"/>
                </a:lnTo>
                <a:close/>
                <a:moveTo>
                  <a:pt x="257" y="60"/>
                </a:moveTo>
                <a:lnTo>
                  <a:pt x="257" y="60"/>
                </a:lnTo>
                <a:lnTo>
                  <a:pt x="257" y="60"/>
                </a:lnTo>
                <a:lnTo>
                  <a:pt x="257" y="60"/>
                </a:lnTo>
                <a:lnTo>
                  <a:pt x="256" y="60"/>
                </a:lnTo>
                <a:lnTo>
                  <a:pt x="256" y="60"/>
                </a:lnTo>
                <a:lnTo>
                  <a:pt x="256" y="60"/>
                </a:lnTo>
                <a:lnTo>
                  <a:pt x="256" y="62"/>
                </a:lnTo>
                <a:lnTo>
                  <a:pt x="256" y="62"/>
                </a:lnTo>
                <a:lnTo>
                  <a:pt x="257" y="60"/>
                </a:lnTo>
                <a:lnTo>
                  <a:pt x="257" y="60"/>
                </a:lnTo>
                <a:close/>
                <a:moveTo>
                  <a:pt x="192" y="239"/>
                </a:moveTo>
                <a:lnTo>
                  <a:pt x="192" y="239"/>
                </a:lnTo>
                <a:lnTo>
                  <a:pt x="191" y="241"/>
                </a:lnTo>
                <a:lnTo>
                  <a:pt x="191" y="242"/>
                </a:lnTo>
                <a:lnTo>
                  <a:pt x="191" y="242"/>
                </a:lnTo>
                <a:lnTo>
                  <a:pt x="192" y="241"/>
                </a:lnTo>
                <a:lnTo>
                  <a:pt x="192" y="241"/>
                </a:lnTo>
                <a:lnTo>
                  <a:pt x="192" y="239"/>
                </a:lnTo>
                <a:lnTo>
                  <a:pt x="192" y="239"/>
                </a:lnTo>
                <a:close/>
                <a:moveTo>
                  <a:pt x="125" y="154"/>
                </a:moveTo>
                <a:lnTo>
                  <a:pt x="125" y="154"/>
                </a:lnTo>
                <a:lnTo>
                  <a:pt x="121" y="155"/>
                </a:lnTo>
                <a:lnTo>
                  <a:pt x="121" y="155"/>
                </a:lnTo>
                <a:lnTo>
                  <a:pt x="124" y="155"/>
                </a:lnTo>
                <a:lnTo>
                  <a:pt x="125" y="154"/>
                </a:lnTo>
                <a:lnTo>
                  <a:pt x="125" y="154"/>
                </a:lnTo>
                <a:close/>
                <a:moveTo>
                  <a:pt x="314" y="29"/>
                </a:moveTo>
                <a:lnTo>
                  <a:pt x="314" y="29"/>
                </a:lnTo>
                <a:lnTo>
                  <a:pt x="316" y="27"/>
                </a:lnTo>
                <a:lnTo>
                  <a:pt x="316" y="27"/>
                </a:lnTo>
                <a:lnTo>
                  <a:pt x="313" y="29"/>
                </a:lnTo>
                <a:lnTo>
                  <a:pt x="313" y="29"/>
                </a:lnTo>
                <a:lnTo>
                  <a:pt x="314" y="29"/>
                </a:lnTo>
                <a:lnTo>
                  <a:pt x="314" y="29"/>
                </a:lnTo>
                <a:close/>
                <a:moveTo>
                  <a:pt x="164" y="239"/>
                </a:moveTo>
                <a:lnTo>
                  <a:pt x="164" y="239"/>
                </a:lnTo>
                <a:lnTo>
                  <a:pt x="167" y="235"/>
                </a:lnTo>
                <a:lnTo>
                  <a:pt x="167" y="235"/>
                </a:lnTo>
                <a:lnTo>
                  <a:pt x="165" y="236"/>
                </a:lnTo>
                <a:lnTo>
                  <a:pt x="164" y="239"/>
                </a:lnTo>
                <a:lnTo>
                  <a:pt x="164" y="239"/>
                </a:lnTo>
                <a:close/>
                <a:moveTo>
                  <a:pt x="181" y="80"/>
                </a:moveTo>
                <a:lnTo>
                  <a:pt x="181" y="80"/>
                </a:lnTo>
                <a:lnTo>
                  <a:pt x="178" y="83"/>
                </a:lnTo>
                <a:lnTo>
                  <a:pt x="178" y="84"/>
                </a:lnTo>
                <a:lnTo>
                  <a:pt x="178" y="84"/>
                </a:lnTo>
                <a:lnTo>
                  <a:pt x="181" y="80"/>
                </a:lnTo>
                <a:lnTo>
                  <a:pt x="181" y="80"/>
                </a:lnTo>
                <a:close/>
                <a:moveTo>
                  <a:pt x="132" y="181"/>
                </a:moveTo>
                <a:lnTo>
                  <a:pt x="132" y="181"/>
                </a:lnTo>
                <a:lnTo>
                  <a:pt x="132" y="182"/>
                </a:lnTo>
                <a:lnTo>
                  <a:pt x="132" y="182"/>
                </a:lnTo>
                <a:lnTo>
                  <a:pt x="132" y="182"/>
                </a:lnTo>
                <a:lnTo>
                  <a:pt x="134" y="182"/>
                </a:lnTo>
                <a:lnTo>
                  <a:pt x="134" y="181"/>
                </a:lnTo>
                <a:lnTo>
                  <a:pt x="134" y="181"/>
                </a:lnTo>
                <a:lnTo>
                  <a:pt x="132" y="181"/>
                </a:lnTo>
                <a:lnTo>
                  <a:pt x="132" y="181"/>
                </a:lnTo>
                <a:close/>
                <a:moveTo>
                  <a:pt x="229" y="134"/>
                </a:moveTo>
                <a:lnTo>
                  <a:pt x="229" y="134"/>
                </a:lnTo>
                <a:lnTo>
                  <a:pt x="229" y="137"/>
                </a:lnTo>
                <a:lnTo>
                  <a:pt x="229" y="137"/>
                </a:lnTo>
                <a:lnTo>
                  <a:pt x="229" y="137"/>
                </a:lnTo>
                <a:lnTo>
                  <a:pt x="229" y="137"/>
                </a:lnTo>
                <a:lnTo>
                  <a:pt x="229" y="135"/>
                </a:lnTo>
                <a:lnTo>
                  <a:pt x="229" y="134"/>
                </a:lnTo>
                <a:lnTo>
                  <a:pt x="229" y="134"/>
                </a:lnTo>
                <a:close/>
                <a:moveTo>
                  <a:pt x="245" y="128"/>
                </a:moveTo>
                <a:lnTo>
                  <a:pt x="245" y="128"/>
                </a:lnTo>
                <a:lnTo>
                  <a:pt x="246" y="128"/>
                </a:lnTo>
                <a:lnTo>
                  <a:pt x="246" y="128"/>
                </a:lnTo>
                <a:lnTo>
                  <a:pt x="246" y="125"/>
                </a:lnTo>
                <a:lnTo>
                  <a:pt x="246" y="125"/>
                </a:lnTo>
                <a:lnTo>
                  <a:pt x="245" y="127"/>
                </a:lnTo>
                <a:lnTo>
                  <a:pt x="245" y="127"/>
                </a:lnTo>
                <a:lnTo>
                  <a:pt x="245" y="128"/>
                </a:lnTo>
                <a:lnTo>
                  <a:pt x="245" y="128"/>
                </a:lnTo>
                <a:close/>
                <a:moveTo>
                  <a:pt x="286" y="111"/>
                </a:moveTo>
                <a:lnTo>
                  <a:pt x="286" y="111"/>
                </a:lnTo>
                <a:lnTo>
                  <a:pt x="286" y="116"/>
                </a:lnTo>
                <a:lnTo>
                  <a:pt x="286" y="116"/>
                </a:lnTo>
                <a:lnTo>
                  <a:pt x="287" y="114"/>
                </a:lnTo>
                <a:lnTo>
                  <a:pt x="286" y="111"/>
                </a:lnTo>
                <a:lnTo>
                  <a:pt x="286" y="111"/>
                </a:lnTo>
                <a:close/>
                <a:moveTo>
                  <a:pt x="148" y="143"/>
                </a:moveTo>
                <a:lnTo>
                  <a:pt x="148" y="143"/>
                </a:lnTo>
                <a:lnTo>
                  <a:pt x="149" y="143"/>
                </a:lnTo>
                <a:lnTo>
                  <a:pt x="149" y="143"/>
                </a:lnTo>
                <a:lnTo>
                  <a:pt x="149" y="141"/>
                </a:lnTo>
                <a:lnTo>
                  <a:pt x="149" y="141"/>
                </a:lnTo>
                <a:lnTo>
                  <a:pt x="148" y="143"/>
                </a:lnTo>
                <a:lnTo>
                  <a:pt x="148" y="143"/>
                </a:lnTo>
                <a:close/>
                <a:moveTo>
                  <a:pt x="132" y="187"/>
                </a:moveTo>
                <a:lnTo>
                  <a:pt x="132" y="187"/>
                </a:lnTo>
                <a:lnTo>
                  <a:pt x="134" y="187"/>
                </a:lnTo>
                <a:lnTo>
                  <a:pt x="134" y="187"/>
                </a:lnTo>
                <a:lnTo>
                  <a:pt x="134" y="185"/>
                </a:lnTo>
                <a:lnTo>
                  <a:pt x="134" y="185"/>
                </a:lnTo>
                <a:lnTo>
                  <a:pt x="132" y="185"/>
                </a:lnTo>
                <a:lnTo>
                  <a:pt x="132" y="185"/>
                </a:lnTo>
                <a:lnTo>
                  <a:pt x="132" y="187"/>
                </a:lnTo>
                <a:lnTo>
                  <a:pt x="132" y="187"/>
                </a:lnTo>
                <a:close/>
                <a:moveTo>
                  <a:pt x="175" y="178"/>
                </a:moveTo>
                <a:lnTo>
                  <a:pt x="175" y="178"/>
                </a:lnTo>
                <a:lnTo>
                  <a:pt x="175" y="179"/>
                </a:lnTo>
                <a:lnTo>
                  <a:pt x="175" y="179"/>
                </a:lnTo>
                <a:lnTo>
                  <a:pt x="176" y="178"/>
                </a:lnTo>
                <a:lnTo>
                  <a:pt x="176" y="178"/>
                </a:lnTo>
                <a:lnTo>
                  <a:pt x="175" y="178"/>
                </a:lnTo>
                <a:lnTo>
                  <a:pt x="175" y="178"/>
                </a:lnTo>
                <a:close/>
                <a:moveTo>
                  <a:pt x="216" y="316"/>
                </a:moveTo>
                <a:lnTo>
                  <a:pt x="216" y="316"/>
                </a:lnTo>
                <a:lnTo>
                  <a:pt x="215" y="317"/>
                </a:lnTo>
                <a:lnTo>
                  <a:pt x="215" y="317"/>
                </a:lnTo>
                <a:lnTo>
                  <a:pt x="215" y="317"/>
                </a:lnTo>
                <a:lnTo>
                  <a:pt x="216" y="317"/>
                </a:lnTo>
                <a:lnTo>
                  <a:pt x="216" y="317"/>
                </a:lnTo>
                <a:lnTo>
                  <a:pt x="216" y="316"/>
                </a:lnTo>
                <a:lnTo>
                  <a:pt x="216" y="316"/>
                </a:lnTo>
                <a:close/>
                <a:moveTo>
                  <a:pt x="292" y="148"/>
                </a:moveTo>
                <a:lnTo>
                  <a:pt x="292" y="148"/>
                </a:lnTo>
                <a:lnTo>
                  <a:pt x="292" y="148"/>
                </a:lnTo>
                <a:lnTo>
                  <a:pt x="292" y="148"/>
                </a:lnTo>
                <a:lnTo>
                  <a:pt x="289" y="147"/>
                </a:lnTo>
                <a:lnTo>
                  <a:pt x="289" y="147"/>
                </a:lnTo>
                <a:lnTo>
                  <a:pt x="292" y="148"/>
                </a:lnTo>
                <a:lnTo>
                  <a:pt x="292" y="148"/>
                </a:lnTo>
                <a:close/>
                <a:moveTo>
                  <a:pt x="246" y="155"/>
                </a:moveTo>
                <a:lnTo>
                  <a:pt x="246" y="155"/>
                </a:lnTo>
                <a:lnTo>
                  <a:pt x="246" y="154"/>
                </a:lnTo>
                <a:lnTo>
                  <a:pt x="246" y="154"/>
                </a:lnTo>
                <a:lnTo>
                  <a:pt x="245" y="155"/>
                </a:lnTo>
                <a:lnTo>
                  <a:pt x="245" y="155"/>
                </a:lnTo>
                <a:lnTo>
                  <a:pt x="246" y="155"/>
                </a:lnTo>
                <a:lnTo>
                  <a:pt x="246" y="155"/>
                </a:lnTo>
                <a:close/>
                <a:moveTo>
                  <a:pt x="259" y="154"/>
                </a:moveTo>
                <a:lnTo>
                  <a:pt x="259" y="154"/>
                </a:lnTo>
                <a:lnTo>
                  <a:pt x="260" y="151"/>
                </a:lnTo>
                <a:lnTo>
                  <a:pt x="260" y="150"/>
                </a:lnTo>
                <a:lnTo>
                  <a:pt x="260" y="150"/>
                </a:lnTo>
                <a:lnTo>
                  <a:pt x="259" y="154"/>
                </a:lnTo>
                <a:lnTo>
                  <a:pt x="259" y="154"/>
                </a:lnTo>
                <a:close/>
                <a:moveTo>
                  <a:pt x="162" y="107"/>
                </a:moveTo>
                <a:lnTo>
                  <a:pt x="162" y="107"/>
                </a:lnTo>
                <a:lnTo>
                  <a:pt x="161" y="107"/>
                </a:lnTo>
                <a:lnTo>
                  <a:pt x="161" y="110"/>
                </a:lnTo>
                <a:lnTo>
                  <a:pt x="161" y="110"/>
                </a:lnTo>
                <a:lnTo>
                  <a:pt x="162" y="107"/>
                </a:lnTo>
                <a:lnTo>
                  <a:pt x="162" y="107"/>
                </a:lnTo>
                <a:close/>
                <a:moveTo>
                  <a:pt x="117" y="69"/>
                </a:moveTo>
                <a:lnTo>
                  <a:pt x="117" y="69"/>
                </a:lnTo>
                <a:lnTo>
                  <a:pt x="115" y="67"/>
                </a:lnTo>
                <a:lnTo>
                  <a:pt x="115" y="67"/>
                </a:lnTo>
                <a:lnTo>
                  <a:pt x="114" y="67"/>
                </a:lnTo>
                <a:lnTo>
                  <a:pt x="114" y="67"/>
                </a:lnTo>
                <a:lnTo>
                  <a:pt x="115" y="70"/>
                </a:lnTo>
                <a:lnTo>
                  <a:pt x="115" y="70"/>
                </a:lnTo>
                <a:lnTo>
                  <a:pt x="117" y="69"/>
                </a:lnTo>
                <a:lnTo>
                  <a:pt x="117" y="69"/>
                </a:lnTo>
                <a:close/>
                <a:moveTo>
                  <a:pt x="108" y="174"/>
                </a:moveTo>
                <a:lnTo>
                  <a:pt x="108" y="174"/>
                </a:lnTo>
                <a:lnTo>
                  <a:pt x="110" y="172"/>
                </a:lnTo>
                <a:lnTo>
                  <a:pt x="110" y="171"/>
                </a:lnTo>
                <a:lnTo>
                  <a:pt x="110" y="171"/>
                </a:lnTo>
                <a:lnTo>
                  <a:pt x="108" y="174"/>
                </a:lnTo>
                <a:lnTo>
                  <a:pt x="108" y="174"/>
                </a:lnTo>
                <a:close/>
                <a:moveTo>
                  <a:pt x="226" y="69"/>
                </a:moveTo>
                <a:lnTo>
                  <a:pt x="226" y="69"/>
                </a:lnTo>
                <a:lnTo>
                  <a:pt x="226" y="69"/>
                </a:lnTo>
                <a:lnTo>
                  <a:pt x="226" y="69"/>
                </a:lnTo>
                <a:lnTo>
                  <a:pt x="222" y="70"/>
                </a:lnTo>
                <a:lnTo>
                  <a:pt x="222" y="70"/>
                </a:lnTo>
                <a:lnTo>
                  <a:pt x="222" y="70"/>
                </a:lnTo>
                <a:lnTo>
                  <a:pt x="222" y="70"/>
                </a:lnTo>
                <a:lnTo>
                  <a:pt x="226" y="69"/>
                </a:lnTo>
                <a:lnTo>
                  <a:pt x="226" y="69"/>
                </a:lnTo>
                <a:close/>
                <a:moveTo>
                  <a:pt x="259" y="135"/>
                </a:moveTo>
                <a:lnTo>
                  <a:pt x="259" y="135"/>
                </a:lnTo>
                <a:lnTo>
                  <a:pt x="257" y="135"/>
                </a:lnTo>
                <a:lnTo>
                  <a:pt x="257" y="135"/>
                </a:lnTo>
                <a:lnTo>
                  <a:pt x="257" y="138"/>
                </a:lnTo>
                <a:lnTo>
                  <a:pt x="257" y="138"/>
                </a:lnTo>
                <a:lnTo>
                  <a:pt x="257" y="138"/>
                </a:lnTo>
                <a:lnTo>
                  <a:pt x="257" y="138"/>
                </a:lnTo>
                <a:lnTo>
                  <a:pt x="259" y="135"/>
                </a:lnTo>
                <a:lnTo>
                  <a:pt x="259" y="135"/>
                </a:lnTo>
                <a:close/>
                <a:moveTo>
                  <a:pt x="132" y="79"/>
                </a:moveTo>
                <a:lnTo>
                  <a:pt x="132" y="79"/>
                </a:lnTo>
                <a:lnTo>
                  <a:pt x="132" y="80"/>
                </a:lnTo>
                <a:lnTo>
                  <a:pt x="132" y="80"/>
                </a:lnTo>
                <a:lnTo>
                  <a:pt x="132" y="80"/>
                </a:lnTo>
                <a:lnTo>
                  <a:pt x="134" y="80"/>
                </a:lnTo>
                <a:lnTo>
                  <a:pt x="134" y="80"/>
                </a:lnTo>
                <a:lnTo>
                  <a:pt x="132" y="79"/>
                </a:lnTo>
                <a:lnTo>
                  <a:pt x="132" y="79"/>
                </a:lnTo>
                <a:close/>
                <a:moveTo>
                  <a:pt x="73" y="178"/>
                </a:moveTo>
                <a:lnTo>
                  <a:pt x="73" y="178"/>
                </a:lnTo>
                <a:lnTo>
                  <a:pt x="74" y="177"/>
                </a:lnTo>
                <a:lnTo>
                  <a:pt x="74" y="177"/>
                </a:lnTo>
                <a:lnTo>
                  <a:pt x="73" y="175"/>
                </a:lnTo>
                <a:lnTo>
                  <a:pt x="73" y="175"/>
                </a:lnTo>
                <a:lnTo>
                  <a:pt x="73" y="178"/>
                </a:lnTo>
                <a:lnTo>
                  <a:pt x="73" y="178"/>
                </a:lnTo>
                <a:close/>
                <a:moveTo>
                  <a:pt x="100" y="114"/>
                </a:moveTo>
                <a:lnTo>
                  <a:pt x="100" y="114"/>
                </a:lnTo>
                <a:lnTo>
                  <a:pt x="100" y="114"/>
                </a:lnTo>
                <a:lnTo>
                  <a:pt x="101" y="116"/>
                </a:lnTo>
                <a:lnTo>
                  <a:pt x="101" y="116"/>
                </a:lnTo>
                <a:lnTo>
                  <a:pt x="101" y="114"/>
                </a:lnTo>
                <a:lnTo>
                  <a:pt x="100" y="114"/>
                </a:lnTo>
                <a:lnTo>
                  <a:pt x="100" y="114"/>
                </a:lnTo>
                <a:close/>
                <a:moveTo>
                  <a:pt x="51" y="150"/>
                </a:moveTo>
                <a:lnTo>
                  <a:pt x="51" y="150"/>
                </a:lnTo>
                <a:lnTo>
                  <a:pt x="51" y="150"/>
                </a:lnTo>
                <a:lnTo>
                  <a:pt x="51" y="150"/>
                </a:lnTo>
                <a:lnTo>
                  <a:pt x="50" y="151"/>
                </a:lnTo>
                <a:lnTo>
                  <a:pt x="50" y="151"/>
                </a:lnTo>
                <a:lnTo>
                  <a:pt x="50" y="152"/>
                </a:lnTo>
                <a:lnTo>
                  <a:pt x="50" y="152"/>
                </a:lnTo>
                <a:lnTo>
                  <a:pt x="51" y="151"/>
                </a:lnTo>
                <a:lnTo>
                  <a:pt x="51" y="150"/>
                </a:lnTo>
                <a:lnTo>
                  <a:pt x="51" y="150"/>
                </a:lnTo>
                <a:close/>
                <a:moveTo>
                  <a:pt x="117" y="73"/>
                </a:moveTo>
                <a:lnTo>
                  <a:pt x="117" y="73"/>
                </a:lnTo>
                <a:lnTo>
                  <a:pt x="118" y="71"/>
                </a:lnTo>
                <a:lnTo>
                  <a:pt x="118" y="71"/>
                </a:lnTo>
                <a:lnTo>
                  <a:pt x="118" y="71"/>
                </a:lnTo>
                <a:lnTo>
                  <a:pt x="118" y="71"/>
                </a:lnTo>
                <a:lnTo>
                  <a:pt x="117" y="71"/>
                </a:lnTo>
                <a:lnTo>
                  <a:pt x="117" y="71"/>
                </a:lnTo>
                <a:lnTo>
                  <a:pt x="117" y="73"/>
                </a:lnTo>
                <a:lnTo>
                  <a:pt x="117" y="73"/>
                </a:lnTo>
                <a:close/>
                <a:moveTo>
                  <a:pt x="121" y="54"/>
                </a:moveTo>
                <a:lnTo>
                  <a:pt x="121" y="54"/>
                </a:lnTo>
                <a:lnTo>
                  <a:pt x="122" y="56"/>
                </a:lnTo>
                <a:lnTo>
                  <a:pt x="122" y="56"/>
                </a:lnTo>
                <a:lnTo>
                  <a:pt x="122" y="56"/>
                </a:lnTo>
                <a:lnTo>
                  <a:pt x="124" y="56"/>
                </a:lnTo>
                <a:lnTo>
                  <a:pt x="124" y="56"/>
                </a:lnTo>
                <a:lnTo>
                  <a:pt x="121" y="54"/>
                </a:lnTo>
                <a:lnTo>
                  <a:pt x="121" y="54"/>
                </a:lnTo>
                <a:close/>
                <a:moveTo>
                  <a:pt x="211" y="218"/>
                </a:moveTo>
                <a:lnTo>
                  <a:pt x="211" y="218"/>
                </a:lnTo>
                <a:lnTo>
                  <a:pt x="209" y="219"/>
                </a:lnTo>
                <a:lnTo>
                  <a:pt x="211" y="221"/>
                </a:lnTo>
                <a:lnTo>
                  <a:pt x="211" y="221"/>
                </a:lnTo>
                <a:lnTo>
                  <a:pt x="211" y="219"/>
                </a:lnTo>
                <a:lnTo>
                  <a:pt x="211" y="218"/>
                </a:lnTo>
                <a:lnTo>
                  <a:pt x="211" y="218"/>
                </a:lnTo>
                <a:close/>
                <a:moveTo>
                  <a:pt x="199" y="195"/>
                </a:moveTo>
                <a:lnTo>
                  <a:pt x="199" y="195"/>
                </a:lnTo>
                <a:lnTo>
                  <a:pt x="199" y="195"/>
                </a:lnTo>
                <a:lnTo>
                  <a:pt x="199" y="195"/>
                </a:lnTo>
                <a:lnTo>
                  <a:pt x="199" y="192"/>
                </a:lnTo>
                <a:lnTo>
                  <a:pt x="199" y="192"/>
                </a:lnTo>
                <a:lnTo>
                  <a:pt x="199" y="192"/>
                </a:lnTo>
                <a:lnTo>
                  <a:pt x="199" y="192"/>
                </a:lnTo>
                <a:lnTo>
                  <a:pt x="199" y="195"/>
                </a:lnTo>
                <a:lnTo>
                  <a:pt x="199" y="195"/>
                </a:lnTo>
                <a:close/>
                <a:moveTo>
                  <a:pt x="167" y="162"/>
                </a:moveTo>
                <a:lnTo>
                  <a:pt x="167" y="162"/>
                </a:lnTo>
                <a:lnTo>
                  <a:pt x="165" y="164"/>
                </a:lnTo>
                <a:lnTo>
                  <a:pt x="165" y="164"/>
                </a:lnTo>
                <a:lnTo>
                  <a:pt x="168" y="164"/>
                </a:lnTo>
                <a:lnTo>
                  <a:pt x="168" y="164"/>
                </a:lnTo>
                <a:lnTo>
                  <a:pt x="167" y="162"/>
                </a:lnTo>
                <a:lnTo>
                  <a:pt x="167" y="162"/>
                </a:lnTo>
                <a:close/>
                <a:moveTo>
                  <a:pt x="107" y="70"/>
                </a:moveTo>
                <a:lnTo>
                  <a:pt x="107" y="70"/>
                </a:lnTo>
                <a:lnTo>
                  <a:pt x="107" y="69"/>
                </a:lnTo>
                <a:lnTo>
                  <a:pt x="105" y="67"/>
                </a:lnTo>
                <a:lnTo>
                  <a:pt x="105" y="67"/>
                </a:lnTo>
                <a:lnTo>
                  <a:pt x="107" y="70"/>
                </a:lnTo>
                <a:lnTo>
                  <a:pt x="107" y="70"/>
                </a:lnTo>
                <a:close/>
                <a:moveTo>
                  <a:pt x="120" y="182"/>
                </a:moveTo>
                <a:lnTo>
                  <a:pt x="120" y="182"/>
                </a:lnTo>
                <a:lnTo>
                  <a:pt x="121" y="179"/>
                </a:lnTo>
                <a:lnTo>
                  <a:pt x="120" y="179"/>
                </a:lnTo>
                <a:lnTo>
                  <a:pt x="120" y="179"/>
                </a:lnTo>
                <a:lnTo>
                  <a:pt x="120" y="182"/>
                </a:lnTo>
                <a:lnTo>
                  <a:pt x="120" y="182"/>
                </a:lnTo>
                <a:close/>
                <a:moveTo>
                  <a:pt x="98" y="27"/>
                </a:moveTo>
                <a:lnTo>
                  <a:pt x="98" y="27"/>
                </a:lnTo>
                <a:lnTo>
                  <a:pt x="98" y="26"/>
                </a:lnTo>
                <a:lnTo>
                  <a:pt x="98" y="26"/>
                </a:lnTo>
                <a:lnTo>
                  <a:pt x="97" y="25"/>
                </a:lnTo>
                <a:lnTo>
                  <a:pt x="97" y="25"/>
                </a:lnTo>
                <a:lnTo>
                  <a:pt x="98" y="27"/>
                </a:lnTo>
                <a:lnTo>
                  <a:pt x="98" y="27"/>
                </a:lnTo>
                <a:close/>
                <a:moveTo>
                  <a:pt x="7" y="147"/>
                </a:moveTo>
                <a:lnTo>
                  <a:pt x="7" y="147"/>
                </a:lnTo>
                <a:lnTo>
                  <a:pt x="7" y="147"/>
                </a:lnTo>
                <a:lnTo>
                  <a:pt x="7" y="147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9" y="147"/>
                </a:lnTo>
                <a:lnTo>
                  <a:pt x="9" y="147"/>
                </a:lnTo>
                <a:lnTo>
                  <a:pt x="7" y="147"/>
                </a:lnTo>
                <a:lnTo>
                  <a:pt x="7" y="147"/>
                </a:lnTo>
                <a:close/>
                <a:moveTo>
                  <a:pt x="233" y="147"/>
                </a:moveTo>
                <a:lnTo>
                  <a:pt x="233" y="147"/>
                </a:lnTo>
                <a:lnTo>
                  <a:pt x="233" y="147"/>
                </a:lnTo>
                <a:lnTo>
                  <a:pt x="233" y="147"/>
                </a:lnTo>
                <a:lnTo>
                  <a:pt x="232" y="147"/>
                </a:lnTo>
                <a:lnTo>
                  <a:pt x="232" y="147"/>
                </a:lnTo>
                <a:lnTo>
                  <a:pt x="233" y="148"/>
                </a:lnTo>
                <a:lnTo>
                  <a:pt x="233" y="148"/>
                </a:lnTo>
                <a:lnTo>
                  <a:pt x="233" y="147"/>
                </a:lnTo>
                <a:lnTo>
                  <a:pt x="233" y="147"/>
                </a:lnTo>
                <a:close/>
                <a:moveTo>
                  <a:pt x="189" y="175"/>
                </a:moveTo>
                <a:lnTo>
                  <a:pt x="189" y="175"/>
                </a:lnTo>
                <a:lnTo>
                  <a:pt x="189" y="174"/>
                </a:lnTo>
                <a:lnTo>
                  <a:pt x="189" y="174"/>
                </a:lnTo>
                <a:lnTo>
                  <a:pt x="188" y="174"/>
                </a:lnTo>
                <a:lnTo>
                  <a:pt x="188" y="174"/>
                </a:lnTo>
                <a:lnTo>
                  <a:pt x="188" y="175"/>
                </a:lnTo>
                <a:lnTo>
                  <a:pt x="188" y="175"/>
                </a:lnTo>
                <a:lnTo>
                  <a:pt x="189" y="175"/>
                </a:lnTo>
                <a:lnTo>
                  <a:pt x="189" y="175"/>
                </a:lnTo>
                <a:close/>
                <a:moveTo>
                  <a:pt x="239" y="98"/>
                </a:moveTo>
                <a:lnTo>
                  <a:pt x="239" y="98"/>
                </a:lnTo>
                <a:lnTo>
                  <a:pt x="240" y="97"/>
                </a:lnTo>
                <a:lnTo>
                  <a:pt x="240" y="97"/>
                </a:lnTo>
                <a:lnTo>
                  <a:pt x="239" y="98"/>
                </a:lnTo>
                <a:lnTo>
                  <a:pt x="239" y="98"/>
                </a:lnTo>
                <a:lnTo>
                  <a:pt x="239" y="98"/>
                </a:lnTo>
                <a:close/>
                <a:moveTo>
                  <a:pt x="128" y="89"/>
                </a:moveTo>
                <a:lnTo>
                  <a:pt x="128" y="89"/>
                </a:lnTo>
                <a:lnTo>
                  <a:pt x="130" y="86"/>
                </a:lnTo>
                <a:lnTo>
                  <a:pt x="130" y="86"/>
                </a:lnTo>
                <a:lnTo>
                  <a:pt x="130" y="86"/>
                </a:lnTo>
                <a:lnTo>
                  <a:pt x="130" y="86"/>
                </a:lnTo>
                <a:lnTo>
                  <a:pt x="128" y="86"/>
                </a:lnTo>
                <a:lnTo>
                  <a:pt x="128" y="86"/>
                </a:lnTo>
                <a:lnTo>
                  <a:pt x="128" y="89"/>
                </a:lnTo>
                <a:lnTo>
                  <a:pt x="128" y="89"/>
                </a:lnTo>
                <a:close/>
                <a:moveTo>
                  <a:pt x="174" y="168"/>
                </a:moveTo>
                <a:lnTo>
                  <a:pt x="174" y="168"/>
                </a:lnTo>
                <a:lnTo>
                  <a:pt x="174" y="170"/>
                </a:lnTo>
                <a:lnTo>
                  <a:pt x="174" y="170"/>
                </a:lnTo>
                <a:lnTo>
                  <a:pt x="175" y="167"/>
                </a:lnTo>
                <a:lnTo>
                  <a:pt x="175" y="167"/>
                </a:lnTo>
                <a:lnTo>
                  <a:pt x="174" y="168"/>
                </a:lnTo>
                <a:lnTo>
                  <a:pt x="174" y="168"/>
                </a:lnTo>
                <a:close/>
                <a:moveTo>
                  <a:pt x="78" y="98"/>
                </a:moveTo>
                <a:lnTo>
                  <a:pt x="78" y="98"/>
                </a:lnTo>
                <a:lnTo>
                  <a:pt x="78" y="98"/>
                </a:lnTo>
                <a:lnTo>
                  <a:pt x="78" y="98"/>
                </a:lnTo>
                <a:lnTo>
                  <a:pt x="78" y="100"/>
                </a:lnTo>
                <a:lnTo>
                  <a:pt x="78" y="100"/>
                </a:lnTo>
                <a:lnTo>
                  <a:pt x="80" y="98"/>
                </a:lnTo>
                <a:lnTo>
                  <a:pt x="80" y="98"/>
                </a:lnTo>
                <a:lnTo>
                  <a:pt x="78" y="98"/>
                </a:lnTo>
                <a:lnTo>
                  <a:pt x="78" y="98"/>
                </a:lnTo>
                <a:close/>
                <a:moveTo>
                  <a:pt x="176" y="245"/>
                </a:moveTo>
                <a:lnTo>
                  <a:pt x="176" y="245"/>
                </a:lnTo>
                <a:lnTo>
                  <a:pt x="175" y="245"/>
                </a:lnTo>
                <a:lnTo>
                  <a:pt x="176" y="246"/>
                </a:lnTo>
                <a:lnTo>
                  <a:pt x="176" y="246"/>
                </a:lnTo>
                <a:lnTo>
                  <a:pt x="176" y="246"/>
                </a:lnTo>
                <a:lnTo>
                  <a:pt x="176" y="246"/>
                </a:lnTo>
                <a:lnTo>
                  <a:pt x="176" y="245"/>
                </a:lnTo>
                <a:lnTo>
                  <a:pt x="176" y="245"/>
                </a:lnTo>
                <a:close/>
                <a:moveTo>
                  <a:pt x="155" y="138"/>
                </a:moveTo>
                <a:lnTo>
                  <a:pt x="155" y="138"/>
                </a:lnTo>
                <a:lnTo>
                  <a:pt x="154" y="140"/>
                </a:lnTo>
                <a:lnTo>
                  <a:pt x="152" y="141"/>
                </a:lnTo>
                <a:lnTo>
                  <a:pt x="152" y="141"/>
                </a:lnTo>
                <a:lnTo>
                  <a:pt x="155" y="138"/>
                </a:lnTo>
                <a:lnTo>
                  <a:pt x="155" y="138"/>
                </a:lnTo>
                <a:close/>
                <a:moveTo>
                  <a:pt x="97" y="150"/>
                </a:moveTo>
                <a:lnTo>
                  <a:pt x="97" y="150"/>
                </a:lnTo>
                <a:lnTo>
                  <a:pt x="94" y="151"/>
                </a:lnTo>
                <a:lnTo>
                  <a:pt x="94" y="151"/>
                </a:lnTo>
                <a:lnTo>
                  <a:pt x="95" y="151"/>
                </a:lnTo>
                <a:lnTo>
                  <a:pt x="97" y="150"/>
                </a:lnTo>
                <a:lnTo>
                  <a:pt x="97" y="150"/>
                </a:lnTo>
                <a:close/>
                <a:moveTo>
                  <a:pt x="104" y="127"/>
                </a:moveTo>
                <a:lnTo>
                  <a:pt x="104" y="127"/>
                </a:lnTo>
                <a:lnTo>
                  <a:pt x="104" y="125"/>
                </a:lnTo>
                <a:lnTo>
                  <a:pt x="103" y="124"/>
                </a:lnTo>
                <a:lnTo>
                  <a:pt x="103" y="124"/>
                </a:lnTo>
                <a:lnTo>
                  <a:pt x="104" y="127"/>
                </a:lnTo>
                <a:lnTo>
                  <a:pt x="104" y="127"/>
                </a:lnTo>
                <a:close/>
                <a:moveTo>
                  <a:pt x="100" y="110"/>
                </a:moveTo>
                <a:lnTo>
                  <a:pt x="100" y="110"/>
                </a:lnTo>
                <a:lnTo>
                  <a:pt x="100" y="110"/>
                </a:lnTo>
                <a:lnTo>
                  <a:pt x="100" y="110"/>
                </a:lnTo>
                <a:lnTo>
                  <a:pt x="103" y="111"/>
                </a:lnTo>
                <a:lnTo>
                  <a:pt x="103" y="111"/>
                </a:lnTo>
                <a:lnTo>
                  <a:pt x="103" y="110"/>
                </a:lnTo>
                <a:lnTo>
                  <a:pt x="103" y="110"/>
                </a:lnTo>
                <a:lnTo>
                  <a:pt x="100" y="110"/>
                </a:lnTo>
                <a:lnTo>
                  <a:pt x="100" y="110"/>
                </a:lnTo>
                <a:close/>
                <a:moveTo>
                  <a:pt x="86" y="270"/>
                </a:moveTo>
                <a:lnTo>
                  <a:pt x="86" y="270"/>
                </a:lnTo>
                <a:lnTo>
                  <a:pt x="86" y="272"/>
                </a:lnTo>
                <a:lnTo>
                  <a:pt x="86" y="272"/>
                </a:lnTo>
                <a:lnTo>
                  <a:pt x="86" y="273"/>
                </a:lnTo>
                <a:lnTo>
                  <a:pt x="86" y="273"/>
                </a:lnTo>
                <a:lnTo>
                  <a:pt x="86" y="272"/>
                </a:lnTo>
                <a:lnTo>
                  <a:pt x="86" y="270"/>
                </a:lnTo>
                <a:lnTo>
                  <a:pt x="86" y="270"/>
                </a:lnTo>
                <a:close/>
                <a:moveTo>
                  <a:pt x="304" y="162"/>
                </a:moveTo>
                <a:lnTo>
                  <a:pt x="304" y="162"/>
                </a:lnTo>
                <a:lnTo>
                  <a:pt x="306" y="164"/>
                </a:lnTo>
                <a:lnTo>
                  <a:pt x="306" y="164"/>
                </a:lnTo>
                <a:lnTo>
                  <a:pt x="306" y="164"/>
                </a:lnTo>
                <a:lnTo>
                  <a:pt x="306" y="164"/>
                </a:lnTo>
                <a:lnTo>
                  <a:pt x="306" y="162"/>
                </a:lnTo>
                <a:lnTo>
                  <a:pt x="306" y="162"/>
                </a:lnTo>
                <a:lnTo>
                  <a:pt x="306" y="162"/>
                </a:lnTo>
                <a:lnTo>
                  <a:pt x="304" y="162"/>
                </a:lnTo>
                <a:lnTo>
                  <a:pt x="304" y="162"/>
                </a:lnTo>
                <a:close/>
                <a:moveTo>
                  <a:pt x="120" y="297"/>
                </a:moveTo>
                <a:lnTo>
                  <a:pt x="120" y="297"/>
                </a:lnTo>
                <a:lnTo>
                  <a:pt x="120" y="299"/>
                </a:lnTo>
                <a:lnTo>
                  <a:pt x="120" y="299"/>
                </a:lnTo>
                <a:lnTo>
                  <a:pt x="120" y="300"/>
                </a:lnTo>
                <a:lnTo>
                  <a:pt x="120" y="300"/>
                </a:lnTo>
                <a:lnTo>
                  <a:pt x="121" y="299"/>
                </a:lnTo>
                <a:lnTo>
                  <a:pt x="121" y="299"/>
                </a:lnTo>
                <a:lnTo>
                  <a:pt x="120" y="297"/>
                </a:lnTo>
                <a:lnTo>
                  <a:pt x="120" y="297"/>
                </a:lnTo>
                <a:close/>
                <a:moveTo>
                  <a:pt x="257" y="108"/>
                </a:moveTo>
                <a:lnTo>
                  <a:pt x="257" y="108"/>
                </a:lnTo>
                <a:lnTo>
                  <a:pt x="259" y="108"/>
                </a:lnTo>
                <a:lnTo>
                  <a:pt x="259" y="108"/>
                </a:lnTo>
                <a:lnTo>
                  <a:pt x="259" y="107"/>
                </a:lnTo>
                <a:lnTo>
                  <a:pt x="259" y="107"/>
                </a:lnTo>
                <a:lnTo>
                  <a:pt x="257" y="107"/>
                </a:lnTo>
                <a:lnTo>
                  <a:pt x="257" y="108"/>
                </a:lnTo>
                <a:lnTo>
                  <a:pt x="257" y="108"/>
                </a:lnTo>
                <a:close/>
                <a:moveTo>
                  <a:pt x="203" y="148"/>
                </a:moveTo>
                <a:lnTo>
                  <a:pt x="203" y="148"/>
                </a:lnTo>
                <a:lnTo>
                  <a:pt x="205" y="147"/>
                </a:lnTo>
                <a:lnTo>
                  <a:pt x="205" y="147"/>
                </a:lnTo>
                <a:lnTo>
                  <a:pt x="203" y="148"/>
                </a:lnTo>
                <a:lnTo>
                  <a:pt x="203" y="148"/>
                </a:lnTo>
                <a:lnTo>
                  <a:pt x="203" y="148"/>
                </a:lnTo>
                <a:lnTo>
                  <a:pt x="203" y="148"/>
                </a:lnTo>
                <a:close/>
                <a:moveTo>
                  <a:pt x="192" y="266"/>
                </a:moveTo>
                <a:lnTo>
                  <a:pt x="192" y="266"/>
                </a:lnTo>
                <a:lnTo>
                  <a:pt x="192" y="266"/>
                </a:lnTo>
                <a:lnTo>
                  <a:pt x="192" y="266"/>
                </a:lnTo>
                <a:lnTo>
                  <a:pt x="191" y="262"/>
                </a:lnTo>
                <a:lnTo>
                  <a:pt x="191" y="262"/>
                </a:lnTo>
                <a:lnTo>
                  <a:pt x="191" y="262"/>
                </a:lnTo>
                <a:lnTo>
                  <a:pt x="191" y="262"/>
                </a:lnTo>
                <a:lnTo>
                  <a:pt x="192" y="266"/>
                </a:lnTo>
                <a:lnTo>
                  <a:pt x="192" y="266"/>
                </a:lnTo>
                <a:close/>
                <a:moveTo>
                  <a:pt x="182" y="59"/>
                </a:moveTo>
                <a:lnTo>
                  <a:pt x="182" y="59"/>
                </a:lnTo>
                <a:lnTo>
                  <a:pt x="184" y="56"/>
                </a:lnTo>
                <a:lnTo>
                  <a:pt x="184" y="56"/>
                </a:lnTo>
                <a:lnTo>
                  <a:pt x="182" y="56"/>
                </a:lnTo>
                <a:lnTo>
                  <a:pt x="182" y="59"/>
                </a:lnTo>
                <a:lnTo>
                  <a:pt x="182" y="59"/>
                </a:lnTo>
                <a:close/>
                <a:moveTo>
                  <a:pt x="154" y="194"/>
                </a:moveTo>
                <a:lnTo>
                  <a:pt x="154" y="194"/>
                </a:lnTo>
                <a:lnTo>
                  <a:pt x="155" y="192"/>
                </a:lnTo>
                <a:lnTo>
                  <a:pt x="155" y="192"/>
                </a:lnTo>
                <a:lnTo>
                  <a:pt x="155" y="192"/>
                </a:lnTo>
                <a:lnTo>
                  <a:pt x="155" y="192"/>
                </a:lnTo>
                <a:lnTo>
                  <a:pt x="154" y="192"/>
                </a:lnTo>
                <a:lnTo>
                  <a:pt x="154" y="194"/>
                </a:lnTo>
                <a:lnTo>
                  <a:pt x="154" y="194"/>
                </a:lnTo>
                <a:close/>
                <a:moveTo>
                  <a:pt x="252" y="64"/>
                </a:moveTo>
                <a:lnTo>
                  <a:pt x="252" y="64"/>
                </a:lnTo>
                <a:lnTo>
                  <a:pt x="253" y="63"/>
                </a:lnTo>
                <a:lnTo>
                  <a:pt x="253" y="62"/>
                </a:lnTo>
                <a:lnTo>
                  <a:pt x="253" y="62"/>
                </a:lnTo>
                <a:lnTo>
                  <a:pt x="252" y="63"/>
                </a:lnTo>
                <a:lnTo>
                  <a:pt x="252" y="64"/>
                </a:lnTo>
                <a:lnTo>
                  <a:pt x="252" y="64"/>
                </a:lnTo>
                <a:close/>
                <a:moveTo>
                  <a:pt x="205" y="179"/>
                </a:moveTo>
                <a:lnTo>
                  <a:pt x="205" y="179"/>
                </a:lnTo>
                <a:lnTo>
                  <a:pt x="203" y="181"/>
                </a:lnTo>
                <a:lnTo>
                  <a:pt x="203" y="182"/>
                </a:lnTo>
                <a:lnTo>
                  <a:pt x="203" y="182"/>
                </a:lnTo>
                <a:lnTo>
                  <a:pt x="205" y="179"/>
                </a:lnTo>
                <a:lnTo>
                  <a:pt x="205" y="179"/>
                </a:lnTo>
                <a:close/>
                <a:moveTo>
                  <a:pt x="161" y="124"/>
                </a:moveTo>
                <a:lnTo>
                  <a:pt x="161" y="124"/>
                </a:lnTo>
                <a:lnTo>
                  <a:pt x="159" y="125"/>
                </a:lnTo>
                <a:lnTo>
                  <a:pt x="159" y="125"/>
                </a:lnTo>
                <a:lnTo>
                  <a:pt x="161" y="124"/>
                </a:lnTo>
                <a:lnTo>
                  <a:pt x="161" y="124"/>
                </a:lnTo>
                <a:lnTo>
                  <a:pt x="161" y="124"/>
                </a:lnTo>
                <a:close/>
                <a:moveTo>
                  <a:pt x="252" y="224"/>
                </a:moveTo>
                <a:lnTo>
                  <a:pt x="252" y="224"/>
                </a:lnTo>
                <a:lnTo>
                  <a:pt x="252" y="224"/>
                </a:lnTo>
                <a:lnTo>
                  <a:pt x="252" y="224"/>
                </a:lnTo>
                <a:lnTo>
                  <a:pt x="253" y="225"/>
                </a:lnTo>
                <a:lnTo>
                  <a:pt x="253" y="225"/>
                </a:lnTo>
                <a:lnTo>
                  <a:pt x="252" y="224"/>
                </a:lnTo>
                <a:lnTo>
                  <a:pt x="252" y="224"/>
                </a:lnTo>
                <a:close/>
                <a:moveTo>
                  <a:pt x="97" y="33"/>
                </a:moveTo>
                <a:lnTo>
                  <a:pt x="97" y="33"/>
                </a:lnTo>
                <a:lnTo>
                  <a:pt x="95" y="32"/>
                </a:lnTo>
                <a:lnTo>
                  <a:pt x="94" y="30"/>
                </a:lnTo>
                <a:lnTo>
                  <a:pt x="94" y="30"/>
                </a:lnTo>
                <a:lnTo>
                  <a:pt x="97" y="33"/>
                </a:lnTo>
                <a:lnTo>
                  <a:pt x="97" y="33"/>
                </a:lnTo>
                <a:close/>
                <a:moveTo>
                  <a:pt x="101" y="248"/>
                </a:moveTo>
                <a:lnTo>
                  <a:pt x="101" y="248"/>
                </a:lnTo>
                <a:lnTo>
                  <a:pt x="101" y="248"/>
                </a:lnTo>
                <a:lnTo>
                  <a:pt x="101" y="248"/>
                </a:lnTo>
                <a:lnTo>
                  <a:pt x="101" y="245"/>
                </a:lnTo>
                <a:lnTo>
                  <a:pt x="101" y="245"/>
                </a:lnTo>
                <a:lnTo>
                  <a:pt x="101" y="246"/>
                </a:lnTo>
                <a:lnTo>
                  <a:pt x="101" y="248"/>
                </a:lnTo>
                <a:lnTo>
                  <a:pt x="101" y="248"/>
                </a:lnTo>
                <a:close/>
                <a:moveTo>
                  <a:pt x="324" y="189"/>
                </a:moveTo>
                <a:lnTo>
                  <a:pt x="324" y="189"/>
                </a:lnTo>
                <a:lnTo>
                  <a:pt x="323" y="189"/>
                </a:lnTo>
                <a:lnTo>
                  <a:pt x="321" y="189"/>
                </a:lnTo>
                <a:lnTo>
                  <a:pt x="321" y="189"/>
                </a:lnTo>
                <a:lnTo>
                  <a:pt x="324" y="189"/>
                </a:lnTo>
                <a:lnTo>
                  <a:pt x="324" y="189"/>
                </a:lnTo>
                <a:close/>
                <a:moveTo>
                  <a:pt x="117" y="84"/>
                </a:moveTo>
                <a:lnTo>
                  <a:pt x="117" y="84"/>
                </a:lnTo>
                <a:lnTo>
                  <a:pt x="118" y="83"/>
                </a:lnTo>
                <a:lnTo>
                  <a:pt x="117" y="83"/>
                </a:lnTo>
                <a:lnTo>
                  <a:pt x="117" y="83"/>
                </a:lnTo>
                <a:lnTo>
                  <a:pt x="117" y="84"/>
                </a:lnTo>
                <a:lnTo>
                  <a:pt x="117" y="84"/>
                </a:lnTo>
                <a:close/>
                <a:moveTo>
                  <a:pt x="230" y="218"/>
                </a:moveTo>
                <a:lnTo>
                  <a:pt x="230" y="218"/>
                </a:lnTo>
                <a:lnTo>
                  <a:pt x="232" y="216"/>
                </a:lnTo>
                <a:lnTo>
                  <a:pt x="230" y="215"/>
                </a:lnTo>
                <a:lnTo>
                  <a:pt x="230" y="215"/>
                </a:lnTo>
                <a:lnTo>
                  <a:pt x="230" y="218"/>
                </a:lnTo>
                <a:lnTo>
                  <a:pt x="230" y="218"/>
                </a:lnTo>
                <a:close/>
                <a:moveTo>
                  <a:pt x="90" y="104"/>
                </a:moveTo>
                <a:lnTo>
                  <a:pt x="90" y="104"/>
                </a:lnTo>
                <a:lnTo>
                  <a:pt x="90" y="104"/>
                </a:lnTo>
                <a:lnTo>
                  <a:pt x="90" y="104"/>
                </a:lnTo>
                <a:lnTo>
                  <a:pt x="91" y="104"/>
                </a:lnTo>
                <a:lnTo>
                  <a:pt x="91" y="104"/>
                </a:lnTo>
                <a:lnTo>
                  <a:pt x="90" y="104"/>
                </a:lnTo>
                <a:lnTo>
                  <a:pt x="90" y="104"/>
                </a:lnTo>
                <a:lnTo>
                  <a:pt x="90" y="104"/>
                </a:lnTo>
                <a:lnTo>
                  <a:pt x="90" y="104"/>
                </a:lnTo>
                <a:close/>
                <a:moveTo>
                  <a:pt x="135" y="172"/>
                </a:moveTo>
                <a:lnTo>
                  <a:pt x="135" y="172"/>
                </a:lnTo>
                <a:lnTo>
                  <a:pt x="135" y="171"/>
                </a:lnTo>
                <a:lnTo>
                  <a:pt x="135" y="171"/>
                </a:lnTo>
                <a:lnTo>
                  <a:pt x="135" y="171"/>
                </a:lnTo>
                <a:lnTo>
                  <a:pt x="135" y="171"/>
                </a:lnTo>
                <a:lnTo>
                  <a:pt x="134" y="174"/>
                </a:lnTo>
                <a:lnTo>
                  <a:pt x="134" y="174"/>
                </a:lnTo>
                <a:lnTo>
                  <a:pt x="135" y="172"/>
                </a:lnTo>
                <a:lnTo>
                  <a:pt x="135" y="172"/>
                </a:lnTo>
                <a:close/>
                <a:moveTo>
                  <a:pt x="64" y="158"/>
                </a:moveTo>
                <a:lnTo>
                  <a:pt x="64" y="158"/>
                </a:lnTo>
                <a:lnTo>
                  <a:pt x="63" y="158"/>
                </a:lnTo>
                <a:lnTo>
                  <a:pt x="61" y="160"/>
                </a:lnTo>
                <a:lnTo>
                  <a:pt x="61" y="160"/>
                </a:lnTo>
                <a:lnTo>
                  <a:pt x="63" y="160"/>
                </a:lnTo>
                <a:lnTo>
                  <a:pt x="64" y="158"/>
                </a:lnTo>
                <a:lnTo>
                  <a:pt x="64" y="158"/>
                </a:lnTo>
                <a:close/>
                <a:moveTo>
                  <a:pt x="216" y="116"/>
                </a:moveTo>
                <a:lnTo>
                  <a:pt x="216" y="116"/>
                </a:lnTo>
                <a:lnTo>
                  <a:pt x="218" y="114"/>
                </a:lnTo>
                <a:lnTo>
                  <a:pt x="218" y="114"/>
                </a:lnTo>
                <a:lnTo>
                  <a:pt x="216" y="114"/>
                </a:lnTo>
                <a:lnTo>
                  <a:pt x="216" y="116"/>
                </a:lnTo>
                <a:lnTo>
                  <a:pt x="216" y="116"/>
                </a:lnTo>
                <a:close/>
                <a:moveTo>
                  <a:pt x="255" y="116"/>
                </a:moveTo>
                <a:lnTo>
                  <a:pt x="255" y="116"/>
                </a:lnTo>
                <a:lnTo>
                  <a:pt x="255" y="111"/>
                </a:lnTo>
                <a:lnTo>
                  <a:pt x="255" y="111"/>
                </a:lnTo>
                <a:lnTo>
                  <a:pt x="253" y="111"/>
                </a:lnTo>
                <a:lnTo>
                  <a:pt x="253" y="111"/>
                </a:lnTo>
                <a:lnTo>
                  <a:pt x="255" y="116"/>
                </a:lnTo>
                <a:lnTo>
                  <a:pt x="255" y="116"/>
                </a:lnTo>
                <a:close/>
                <a:moveTo>
                  <a:pt x="240" y="204"/>
                </a:moveTo>
                <a:lnTo>
                  <a:pt x="240" y="204"/>
                </a:lnTo>
                <a:lnTo>
                  <a:pt x="240" y="205"/>
                </a:lnTo>
                <a:lnTo>
                  <a:pt x="240" y="205"/>
                </a:lnTo>
                <a:lnTo>
                  <a:pt x="240" y="205"/>
                </a:lnTo>
                <a:lnTo>
                  <a:pt x="240" y="205"/>
                </a:lnTo>
                <a:lnTo>
                  <a:pt x="242" y="205"/>
                </a:lnTo>
                <a:lnTo>
                  <a:pt x="242" y="205"/>
                </a:lnTo>
                <a:lnTo>
                  <a:pt x="240" y="204"/>
                </a:lnTo>
                <a:lnTo>
                  <a:pt x="240" y="204"/>
                </a:lnTo>
                <a:close/>
                <a:moveTo>
                  <a:pt x="225" y="184"/>
                </a:moveTo>
                <a:lnTo>
                  <a:pt x="225" y="184"/>
                </a:lnTo>
                <a:lnTo>
                  <a:pt x="225" y="184"/>
                </a:lnTo>
                <a:lnTo>
                  <a:pt x="225" y="184"/>
                </a:lnTo>
                <a:lnTo>
                  <a:pt x="226" y="184"/>
                </a:lnTo>
                <a:lnTo>
                  <a:pt x="226" y="184"/>
                </a:lnTo>
                <a:lnTo>
                  <a:pt x="226" y="182"/>
                </a:lnTo>
                <a:lnTo>
                  <a:pt x="226" y="182"/>
                </a:lnTo>
                <a:lnTo>
                  <a:pt x="225" y="184"/>
                </a:lnTo>
                <a:lnTo>
                  <a:pt x="225" y="184"/>
                </a:lnTo>
                <a:close/>
                <a:moveTo>
                  <a:pt x="111" y="182"/>
                </a:moveTo>
                <a:lnTo>
                  <a:pt x="111" y="182"/>
                </a:lnTo>
                <a:lnTo>
                  <a:pt x="110" y="184"/>
                </a:lnTo>
                <a:lnTo>
                  <a:pt x="110" y="184"/>
                </a:lnTo>
                <a:lnTo>
                  <a:pt x="111" y="185"/>
                </a:lnTo>
                <a:lnTo>
                  <a:pt x="111" y="185"/>
                </a:lnTo>
                <a:lnTo>
                  <a:pt x="111" y="182"/>
                </a:lnTo>
                <a:lnTo>
                  <a:pt x="111" y="182"/>
                </a:lnTo>
                <a:close/>
                <a:moveTo>
                  <a:pt x="229" y="97"/>
                </a:moveTo>
                <a:lnTo>
                  <a:pt x="229" y="97"/>
                </a:lnTo>
                <a:lnTo>
                  <a:pt x="228" y="98"/>
                </a:lnTo>
                <a:lnTo>
                  <a:pt x="229" y="100"/>
                </a:lnTo>
                <a:lnTo>
                  <a:pt x="229" y="100"/>
                </a:lnTo>
                <a:lnTo>
                  <a:pt x="229" y="97"/>
                </a:lnTo>
                <a:lnTo>
                  <a:pt x="229" y="97"/>
                </a:lnTo>
                <a:close/>
                <a:moveTo>
                  <a:pt x="346" y="194"/>
                </a:moveTo>
                <a:lnTo>
                  <a:pt x="346" y="194"/>
                </a:lnTo>
                <a:lnTo>
                  <a:pt x="346" y="194"/>
                </a:lnTo>
                <a:lnTo>
                  <a:pt x="346" y="194"/>
                </a:lnTo>
                <a:lnTo>
                  <a:pt x="344" y="192"/>
                </a:lnTo>
                <a:lnTo>
                  <a:pt x="344" y="192"/>
                </a:lnTo>
                <a:lnTo>
                  <a:pt x="344" y="194"/>
                </a:lnTo>
                <a:lnTo>
                  <a:pt x="344" y="194"/>
                </a:lnTo>
                <a:lnTo>
                  <a:pt x="346" y="194"/>
                </a:lnTo>
                <a:lnTo>
                  <a:pt x="346" y="194"/>
                </a:lnTo>
                <a:close/>
                <a:moveTo>
                  <a:pt x="135" y="228"/>
                </a:moveTo>
                <a:lnTo>
                  <a:pt x="135" y="228"/>
                </a:lnTo>
                <a:lnTo>
                  <a:pt x="134" y="229"/>
                </a:lnTo>
                <a:lnTo>
                  <a:pt x="135" y="231"/>
                </a:lnTo>
                <a:lnTo>
                  <a:pt x="135" y="231"/>
                </a:lnTo>
                <a:lnTo>
                  <a:pt x="135" y="228"/>
                </a:lnTo>
                <a:lnTo>
                  <a:pt x="135" y="228"/>
                </a:lnTo>
                <a:close/>
                <a:moveTo>
                  <a:pt x="124" y="96"/>
                </a:moveTo>
                <a:lnTo>
                  <a:pt x="124" y="96"/>
                </a:lnTo>
                <a:lnTo>
                  <a:pt x="122" y="97"/>
                </a:lnTo>
                <a:lnTo>
                  <a:pt x="122" y="97"/>
                </a:lnTo>
                <a:lnTo>
                  <a:pt x="122" y="97"/>
                </a:lnTo>
                <a:lnTo>
                  <a:pt x="122" y="97"/>
                </a:lnTo>
                <a:lnTo>
                  <a:pt x="125" y="97"/>
                </a:lnTo>
                <a:lnTo>
                  <a:pt x="125" y="97"/>
                </a:lnTo>
                <a:lnTo>
                  <a:pt x="124" y="96"/>
                </a:lnTo>
                <a:lnTo>
                  <a:pt x="124" y="96"/>
                </a:lnTo>
                <a:close/>
                <a:moveTo>
                  <a:pt x="94" y="19"/>
                </a:moveTo>
                <a:lnTo>
                  <a:pt x="94" y="19"/>
                </a:lnTo>
                <a:lnTo>
                  <a:pt x="94" y="20"/>
                </a:lnTo>
                <a:lnTo>
                  <a:pt x="94" y="20"/>
                </a:lnTo>
                <a:lnTo>
                  <a:pt x="95" y="22"/>
                </a:lnTo>
                <a:lnTo>
                  <a:pt x="95" y="22"/>
                </a:lnTo>
                <a:lnTo>
                  <a:pt x="95" y="20"/>
                </a:lnTo>
                <a:lnTo>
                  <a:pt x="95" y="20"/>
                </a:lnTo>
                <a:lnTo>
                  <a:pt x="94" y="19"/>
                </a:lnTo>
                <a:lnTo>
                  <a:pt x="94" y="19"/>
                </a:lnTo>
                <a:close/>
                <a:moveTo>
                  <a:pt x="135" y="147"/>
                </a:moveTo>
                <a:lnTo>
                  <a:pt x="135" y="147"/>
                </a:lnTo>
                <a:lnTo>
                  <a:pt x="137" y="145"/>
                </a:lnTo>
                <a:lnTo>
                  <a:pt x="135" y="144"/>
                </a:lnTo>
                <a:lnTo>
                  <a:pt x="135" y="144"/>
                </a:lnTo>
                <a:lnTo>
                  <a:pt x="135" y="147"/>
                </a:lnTo>
                <a:lnTo>
                  <a:pt x="135" y="147"/>
                </a:lnTo>
                <a:close/>
                <a:moveTo>
                  <a:pt x="226" y="266"/>
                </a:moveTo>
                <a:lnTo>
                  <a:pt x="226" y="266"/>
                </a:lnTo>
                <a:lnTo>
                  <a:pt x="226" y="266"/>
                </a:lnTo>
                <a:lnTo>
                  <a:pt x="226" y="268"/>
                </a:lnTo>
                <a:lnTo>
                  <a:pt x="226" y="268"/>
                </a:lnTo>
                <a:lnTo>
                  <a:pt x="226" y="266"/>
                </a:lnTo>
                <a:lnTo>
                  <a:pt x="226" y="266"/>
                </a:lnTo>
                <a:close/>
                <a:moveTo>
                  <a:pt x="270" y="158"/>
                </a:moveTo>
                <a:lnTo>
                  <a:pt x="270" y="158"/>
                </a:lnTo>
                <a:lnTo>
                  <a:pt x="272" y="161"/>
                </a:lnTo>
                <a:lnTo>
                  <a:pt x="272" y="161"/>
                </a:lnTo>
                <a:lnTo>
                  <a:pt x="270" y="158"/>
                </a:lnTo>
                <a:lnTo>
                  <a:pt x="270" y="158"/>
                </a:lnTo>
                <a:close/>
                <a:moveTo>
                  <a:pt x="179" y="253"/>
                </a:moveTo>
                <a:lnTo>
                  <a:pt x="179" y="253"/>
                </a:lnTo>
                <a:lnTo>
                  <a:pt x="179" y="253"/>
                </a:lnTo>
                <a:lnTo>
                  <a:pt x="179" y="253"/>
                </a:lnTo>
                <a:lnTo>
                  <a:pt x="179" y="252"/>
                </a:lnTo>
                <a:lnTo>
                  <a:pt x="178" y="251"/>
                </a:lnTo>
                <a:lnTo>
                  <a:pt x="178" y="251"/>
                </a:lnTo>
                <a:lnTo>
                  <a:pt x="179" y="253"/>
                </a:lnTo>
                <a:lnTo>
                  <a:pt x="179" y="253"/>
                </a:lnTo>
                <a:close/>
                <a:moveTo>
                  <a:pt x="185" y="175"/>
                </a:moveTo>
                <a:lnTo>
                  <a:pt x="185" y="175"/>
                </a:lnTo>
                <a:lnTo>
                  <a:pt x="185" y="177"/>
                </a:lnTo>
                <a:lnTo>
                  <a:pt x="185" y="178"/>
                </a:lnTo>
                <a:lnTo>
                  <a:pt x="185" y="178"/>
                </a:lnTo>
                <a:lnTo>
                  <a:pt x="185" y="175"/>
                </a:lnTo>
                <a:lnTo>
                  <a:pt x="185" y="175"/>
                </a:lnTo>
                <a:close/>
                <a:moveTo>
                  <a:pt x="93" y="19"/>
                </a:moveTo>
                <a:lnTo>
                  <a:pt x="93" y="19"/>
                </a:lnTo>
                <a:lnTo>
                  <a:pt x="93" y="19"/>
                </a:lnTo>
                <a:lnTo>
                  <a:pt x="93" y="19"/>
                </a:lnTo>
                <a:lnTo>
                  <a:pt x="90" y="17"/>
                </a:lnTo>
                <a:lnTo>
                  <a:pt x="90" y="17"/>
                </a:lnTo>
                <a:lnTo>
                  <a:pt x="90" y="17"/>
                </a:lnTo>
                <a:lnTo>
                  <a:pt x="90" y="17"/>
                </a:lnTo>
                <a:lnTo>
                  <a:pt x="93" y="19"/>
                </a:lnTo>
                <a:lnTo>
                  <a:pt x="93" y="19"/>
                </a:lnTo>
                <a:close/>
                <a:moveTo>
                  <a:pt x="130" y="47"/>
                </a:moveTo>
                <a:lnTo>
                  <a:pt x="130" y="47"/>
                </a:lnTo>
                <a:lnTo>
                  <a:pt x="131" y="49"/>
                </a:lnTo>
                <a:lnTo>
                  <a:pt x="131" y="49"/>
                </a:lnTo>
                <a:lnTo>
                  <a:pt x="131" y="49"/>
                </a:lnTo>
                <a:lnTo>
                  <a:pt x="130" y="47"/>
                </a:lnTo>
                <a:lnTo>
                  <a:pt x="130" y="47"/>
                </a:lnTo>
                <a:close/>
                <a:moveTo>
                  <a:pt x="243" y="158"/>
                </a:moveTo>
                <a:lnTo>
                  <a:pt x="243" y="158"/>
                </a:lnTo>
                <a:lnTo>
                  <a:pt x="245" y="158"/>
                </a:lnTo>
                <a:lnTo>
                  <a:pt x="245" y="158"/>
                </a:lnTo>
                <a:lnTo>
                  <a:pt x="245" y="158"/>
                </a:lnTo>
                <a:lnTo>
                  <a:pt x="245" y="158"/>
                </a:lnTo>
                <a:lnTo>
                  <a:pt x="243" y="157"/>
                </a:lnTo>
                <a:lnTo>
                  <a:pt x="243" y="157"/>
                </a:lnTo>
                <a:lnTo>
                  <a:pt x="243" y="158"/>
                </a:lnTo>
                <a:lnTo>
                  <a:pt x="243" y="158"/>
                </a:lnTo>
                <a:close/>
                <a:moveTo>
                  <a:pt x="257" y="221"/>
                </a:moveTo>
                <a:lnTo>
                  <a:pt x="257" y="221"/>
                </a:lnTo>
                <a:lnTo>
                  <a:pt x="257" y="221"/>
                </a:lnTo>
                <a:lnTo>
                  <a:pt x="257" y="221"/>
                </a:lnTo>
                <a:lnTo>
                  <a:pt x="259" y="224"/>
                </a:lnTo>
                <a:lnTo>
                  <a:pt x="259" y="224"/>
                </a:lnTo>
                <a:lnTo>
                  <a:pt x="259" y="222"/>
                </a:lnTo>
                <a:lnTo>
                  <a:pt x="257" y="221"/>
                </a:lnTo>
                <a:lnTo>
                  <a:pt x="257" y="221"/>
                </a:lnTo>
                <a:close/>
                <a:moveTo>
                  <a:pt x="228" y="324"/>
                </a:moveTo>
                <a:lnTo>
                  <a:pt x="228" y="324"/>
                </a:lnTo>
                <a:lnTo>
                  <a:pt x="226" y="326"/>
                </a:lnTo>
                <a:lnTo>
                  <a:pt x="226" y="326"/>
                </a:lnTo>
                <a:lnTo>
                  <a:pt x="226" y="326"/>
                </a:lnTo>
                <a:lnTo>
                  <a:pt x="228" y="324"/>
                </a:lnTo>
                <a:lnTo>
                  <a:pt x="228" y="324"/>
                </a:lnTo>
                <a:close/>
                <a:moveTo>
                  <a:pt x="240" y="84"/>
                </a:moveTo>
                <a:lnTo>
                  <a:pt x="240" y="84"/>
                </a:lnTo>
                <a:lnTo>
                  <a:pt x="240" y="84"/>
                </a:lnTo>
                <a:lnTo>
                  <a:pt x="240" y="84"/>
                </a:lnTo>
                <a:lnTo>
                  <a:pt x="239" y="84"/>
                </a:lnTo>
                <a:lnTo>
                  <a:pt x="239" y="86"/>
                </a:lnTo>
                <a:lnTo>
                  <a:pt x="239" y="86"/>
                </a:lnTo>
                <a:lnTo>
                  <a:pt x="240" y="84"/>
                </a:lnTo>
                <a:lnTo>
                  <a:pt x="240" y="84"/>
                </a:lnTo>
                <a:close/>
                <a:moveTo>
                  <a:pt x="188" y="229"/>
                </a:moveTo>
                <a:lnTo>
                  <a:pt x="188" y="229"/>
                </a:lnTo>
                <a:lnTo>
                  <a:pt x="189" y="229"/>
                </a:lnTo>
                <a:lnTo>
                  <a:pt x="189" y="228"/>
                </a:lnTo>
                <a:lnTo>
                  <a:pt x="189" y="228"/>
                </a:lnTo>
                <a:lnTo>
                  <a:pt x="189" y="228"/>
                </a:lnTo>
                <a:lnTo>
                  <a:pt x="189" y="228"/>
                </a:lnTo>
                <a:lnTo>
                  <a:pt x="188" y="229"/>
                </a:lnTo>
                <a:lnTo>
                  <a:pt x="188" y="229"/>
                </a:lnTo>
                <a:close/>
                <a:moveTo>
                  <a:pt x="159" y="151"/>
                </a:moveTo>
                <a:lnTo>
                  <a:pt x="159" y="151"/>
                </a:lnTo>
                <a:lnTo>
                  <a:pt x="161" y="151"/>
                </a:lnTo>
                <a:lnTo>
                  <a:pt x="162" y="150"/>
                </a:lnTo>
                <a:lnTo>
                  <a:pt x="162" y="150"/>
                </a:lnTo>
                <a:lnTo>
                  <a:pt x="159" y="151"/>
                </a:lnTo>
                <a:lnTo>
                  <a:pt x="159" y="151"/>
                </a:lnTo>
                <a:close/>
                <a:moveTo>
                  <a:pt x="206" y="157"/>
                </a:moveTo>
                <a:lnTo>
                  <a:pt x="206" y="157"/>
                </a:lnTo>
                <a:lnTo>
                  <a:pt x="206" y="158"/>
                </a:lnTo>
                <a:lnTo>
                  <a:pt x="206" y="158"/>
                </a:lnTo>
                <a:lnTo>
                  <a:pt x="209" y="157"/>
                </a:lnTo>
                <a:lnTo>
                  <a:pt x="209" y="157"/>
                </a:lnTo>
                <a:lnTo>
                  <a:pt x="209" y="157"/>
                </a:lnTo>
                <a:lnTo>
                  <a:pt x="209" y="157"/>
                </a:lnTo>
                <a:lnTo>
                  <a:pt x="206" y="157"/>
                </a:lnTo>
                <a:lnTo>
                  <a:pt x="206" y="157"/>
                </a:lnTo>
                <a:close/>
                <a:moveTo>
                  <a:pt x="138" y="245"/>
                </a:moveTo>
                <a:lnTo>
                  <a:pt x="138" y="245"/>
                </a:lnTo>
                <a:lnTo>
                  <a:pt x="138" y="245"/>
                </a:lnTo>
                <a:lnTo>
                  <a:pt x="138" y="245"/>
                </a:lnTo>
                <a:lnTo>
                  <a:pt x="138" y="248"/>
                </a:lnTo>
                <a:lnTo>
                  <a:pt x="138" y="248"/>
                </a:lnTo>
                <a:lnTo>
                  <a:pt x="138" y="248"/>
                </a:lnTo>
                <a:lnTo>
                  <a:pt x="138" y="248"/>
                </a:lnTo>
                <a:lnTo>
                  <a:pt x="138" y="245"/>
                </a:lnTo>
                <a:lnTo>
                  <a:pt x="138" y="245"/>
                </a:lnTo>
                <a:close/>
                <a:moveTo>
                  <a:pt x="91" y="251"/>
                </a:moveTo>
                <a:lnTo>
                  <a:pt x="91" y="251"/>
                </a:lnTo>
                <a:lnTo>
                  <a:pt x="91" y="251"/>
                </a:lnTo>
                <a:lnTo>
                  <a:pt x="91" y="251"/>
                </a:lnTo>
                <a:lnTo>
                  <a:pt x="91" y="251"/>
                </a:lnTo>
                <a:lnTo>
                  <a:pt x="90" y="252"/>
                </a:lnTo>
                <a:lnTo>
                  <a:pt x="90" y="252"/>
                </a:lnTo>
                <a:lnTo>
                  <a:pt x="91" y="251"/>
                </a:lnTo>
                <a:lnTo>
                  <a:pt x="91" y="251"/>
                </a:lnTo>
                <a:close/>
                <a:moveTo>
                  <a:pt x="255" y="108"/>
                </a:moveTo>
                <a:lnTo>
                  <a:pt x="255" y="108"/>
                </a:lnTo>
                <a:lnTo>
                  <a:pt x="253" y="108"/>
                </a:lnTo>
                <a:lnTo>
                  <a:pt x="253" y="108"/>
                </a:lnTo>
                <a:lnTo>
                  <a:pt x="253" y="108"/>
                </a:lnTo>
                <a:lnTo>
                  <a:pt x="255" y="108"/>
                </a:lnTo>
                <a:lnTo>
                  <a:pt x="255" y="108"/>
                </a:lnTo>
                <a:lnTo>
                  <a:pt x="255" y="108"/>
                </a:lnTo>
                <a:lnTo>
                  <a:pt x="255" y="108"/>
                </a:lnTo>
                <a:lnTo>
                  <a:pt x="255" y="108"/>
                </a:lnTo>
                <a:close/>
                <a:moveTo>
                  <a:pt x="236" y="127"/>
                </a:moveTo>
                <a:lnTo>
                  <a:pt x="236" y="127"/>
                </a:lnTo>
                <a:lnTo>
                  <a:pt x="238" y="125"/>
                </a:lnTo>
                <a:lnTo>
                  <a:pt x="238" y="125"/>
                </a:lnTo>
                <a:lnTo>
                  <a:pt x="236" y="127"/>
                </a:lnTo>
                <a:lnTo>
                  <a:pt x="236" y="127"/>
                </a:lnTo>
                <a:close/>
                <a:moveTo>
                  <a:pt x="256" y="96"/>
                </a:moveTo>
                <a:lnTo>
                  <a:pt x="256" y="96"/>
                </a:lnTo>
                <a:lnTo>
                  <a:pt x="256" y="96"/>
                </a:lnTo>
                <a:lnTo>
                  <a:pt x="256" y="96"/>
                </a:lnTo>
                <a:lnTo>
                  <a:pt x="253" y="96"/>
                </a:lnTo>
                <a:lnTo>
                  <a:pt x="253" y="96"/>
                </a:lnTo>
                <a:lnTo>
                  <a:pt x="253" y="96"/>
                </a:lnTo>
                <a:lnTo>
                  <a:pt x="253" y="96"/>
                </a:lnTo>
                <a:lnTo>
                  <a:pt x="256" y="96"/>
                </a:lnTo>
                <a:lnTo>
                  <a:pt x="256" y="96"/>
                </a:lnTo>
                <a:close/>
                <a:moveTo>
                  <a:pt x="71" y="164"/>
                </a:moveTo>
                <a:lnTo>
                  <a:pt x="71" y="164"/>
                </a:lnTo>
                <a:lnTo>
                  <a:pt x="70" y="164"/>
                </a:lnTo>
                <a:lnTo>
                  <a:pt x="70" y="165"/>
                </a:lnTo>
                <a:lnTo>
                  <a:pt x="70" y="165"/>
                </a:lnTo>
                <a:lnTo>
                  <a:pt x="70" y="165"/>
                </a:lnTo>
                <a:lnTo>
                  <a:pt x="70" y="165"/>
                </a:lnTo>
                <a:lnTo>
                  <a:pt x="71" y="164"/>
                </a:lnTo>
                <a:lnTo>
                  <a:pt x="71" y="164"/>
                </a:lnTo>
                <a:close/>
                <a:moveTo>
                  <a:pt x="189" y="71"/>
                </a:moveTo>
                <a:lnTo>
                  <a:pt x="189" y="71"/>
                </a:lnTo>
                <a:lnTo>
                  <a:pt x="188" y="73"/>
                </a:lnTo>
                <a:lnTo>
                  <a:pt x="188" y="73"/>
                </a:lnTo>
                <a:lnTo>
                  <a:pt x="188" y="73"/>
                </a:lnTo>
                <a:lnTo>
                  <a:pt x="189" y="71"/>
                </a:lnTo>
                <a:lnTo>
                  <a:pt x="189" y="71"/>
                </a:lnTo>
                <a:close/>
                <a:moveTo>
                  <a:pt x="128" y="246"/>
                </a:moveTo>
                <a:lnTo>
                  <a:pt x="128" y="246"/>
                </a:lnTo>
                <a:lnTo>
                  <a:pt x="128" y="248"/>
                </a:lnTo>
                <a:lnTo>
                  <a:pt x="128" y="248"/>
                </a:lnTo>
                <a:lnTo>
                  <a:pt x="128" y="248"/>
                </a:lnTo>
                <a:lnTo>
                  <a:pt x="128" y="246"/>
                </a:lnTo>
                <a:lnTo>
                  <a:pt x="128" y="246"/>
                </a:lnTo>
                <a:close/>
                <a:moveTo>
                  <a:pt x="226" y="299"/>
                </a:moveTo>
                <a:lnTo>
                  <a:pt x="226" y="299"/>
                </a:lnTo>
                <a:lnTo>
                  <a:pt x="225" y="299"/>
                </a:lnTo>
                <a:lnTo>
                  <a:pt x="225" y="300"/>
                </a:lnTo>
                <a:lnTo>
                  <a:pt x="225" y="300"/>
                </a:lnTo>
                <a:lnTo>
                  <a:pt x="226" y="299"/>
                </a:lnTo>
                <a:lnTo>
                  <a:pt x="226" y="299"/>
                </a:lnTo>
                <a:close/>
                <a:moveTo>
                  <a:pt x="201" y="266"/>
                </a:moveTo>
                <a:lnTo>
                  <a:pt x="201" y="266"/>
                </a:lnTo>
                <a:lnTo>
                  <a:pt x="199" y="266"/>
                </a:lnTo>
                <a:lnTo>
                  <a:pt x="199" y="266"/>
                </a:lnTo>
                <a:lnTo>
                  <a:pt x="201" y="269"/>
                </a:lnTo>
                <a:lnTo>
                  <a:pt x="201" y="269"/>
                </a:lnTo>
                <a:lnTo>
                  <a:pt x="201" y="266"/>
                </a:lnTo>
                <a:lnTo>
                  <a:pt x="201" y="266"/>
                </a:lnTo>
                <a:close/>
                <a:moveTo>
                  <a:pt x="169" y="59"/>
                </a:moveTo>
                <a:lnTo>
                  <a:pt x="169" y="59"/>
                </a:lnTo>
                <a:lnTo>
                  <a:pt x="168" y="60"/>
                </a:lnTo>
                <a:lnTo>
                  <a:pt x="168" y="60"/>
                </a:lnTo>
                <a:lnTo>
                  <a:pt x="169" y="59"/>
                </a:lnTo>
                <a:lnTo>
                  <a:pt x="169" y="59"/>
                </a:lnTo>
                <a:close/>
                <a:moveTo>
                  <a:pt x="203" y="198"/>
                </a:moveTo>
                <a:lnTo>
                  <a:pt x="203" y="198"/>
                </a:lnTo>
                <a:lnTo>
                  <a:pt x="202" y="199"/>
                </a:lnTo>
                <a:lnTo>
                  <a:pt x="202" y="199"/>
                </a:lnTo>
                <a:lnTo>
                  <a:pt x="202" y="199"/>
                </a:lnTo>
                <a:lnTo>
                  <a:pt x="203" y="198"/>
                </a:lnTo>
                <a:lnTo>
                  <a:pt x="203" y="198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110"/>
                </a:lnTo>
                <a:lnTo>
                  <a:pt x="90" y="110"/>
                </a:lnTo>
                <a:lnTo>
                  <a:pt x="90" y="110"/>
                </a:lnTo>
                <a:lnTo>
                  <a:pt x="90" y="110"/>
                </a:lnTo>
                <a:lnTo>
                  <a:pt x="90" y="108"/>
                </a:lnTo>
                <a:lnTo>
                  <a:pt x="90" y="108"/>
                </a:lnTo>
                <a:lnTo>
                  <a:pt x="88" y="108"/>
                </a:lnTo>
                <a:lnTo>
                  <a:pt x="88" y="108"/>
                </a:lnTo>
                <a:close/>
                <a:moveTo>
                  <a:pt x="151" y="101"/>
                </a:moveTo>
                <a:lnTo>
                  <a:pt x="151" y="101"/>
                </a:lnTo>
                <a:lnTo>
                  <a:pt x="151" y="100"/>
                </a:lnTo>
                <a:lnTo>
                  <a:pt x="151" y="100"/>
                </a:lnTo>
                <a:lnTo>
                  <a:pt x="149" y="101"/>
                </a:lnTo>
                <a:lnTo>
                  <a:pt x="151" y="101"/>
                </a:lnTo>
                <a:lnTo>
                  <a:pt x="151" y="101"/>
                </a:lnTo>
                <a:close/>
                <a:moveTo>
                  <a:pt x="191" y="168"/>
                </a:moveTo>
                <a:lnTo>
                  <a:pt x="191" y="168"/>
                </a:lnTo>
                <a:lnTo>
                  <a:pt x="192" y="168"/>
                </a:lnTo>
                <a:lnTo>
                  <a:pt x="192" y="168"/>
                </a:lnTo>
                <a:lnTo>
                  <a:pt x="191" y="168"/>
                </a:lnTo>
                <a:lnTo>
                  <a:pt x="191" y="168"/>
                </a:lnTo>
                <a:lnTo>
                  <a:pt x="191" y="168"/>
                </a:lnTo>
                <a:close/>
                <a:moveTo>
                  <a:pt x="329" y="170"/>
                </a:moveTo>
                <a:lnTo>
                  <a:pt x="329" y="170"/>
                </a:lnTo>
                <a:lnTo>
                  <a:pt x="329" y="168"/>
                </a:lnTo>
                <a:lnTo>
                  <a:pt x="329" y="168"/>
                </a:lnTo>
                <a:lnTo>
                  <a:pt x="329" y="170"/>
                </a:lnTo>
                <a:lnTo>
                  <a:pt x="329" y="170"/>
                </a:lnTo>
                <a:lnTo>
                  <a:pt x="329" y="170"/>
                </a:lnTo>
                <a:close/>
                <a:moveTo>
                  <a:pt x="172" y="90"/>
                </a:moveTo>
                <a:lnTo>
                  <a:pt x="172" y="90"/>
                </a:lnTo>
                <a:lnTo>
                  <a:pt x="174" y="90"/>
                </a:lnTo>
                <a:lnTo>
                  <a:pt x="174" y="89"/>
                </a:lnTo>
                <a:lnTo>
                  <a:pt x="174" y="89"/>
                </a:lnTo>
                <a:lnTo>
                  <a:pt x="172" y="90"/>
                </a:lnTo>
                <a:lnTo>
                  <a:pt x="172" y="90"/>
                </a:lnTo>
                <a:close/>
                <a:moveTo>
                  <a:pt x="152" y="199"/>
                </a:moveTo>
                <a:lnTo>
                  <a:pt x="152" y="199"/>
                </a:lnTo>
                <a:lnTo>
                  <a:pt x="154" y="198"/>
                </a:lnTo>
                <a:lnTo>
                  <a:pt x="154" y="198"/>
                </a:lnTo>
                <a:lnTo>
                  <a:pt x="152" y="198"/>
                </a:lnTo>
                <a:lnTo>
                  <a:pt x="152" y="199"/>
                </a:lnTo>
                <a:lnTo>
                  <a:pt x="152" y="199"/>
                </a:lnTo>
                <a:close/>
                <a:moveTo>
                  <a:pt x="208" y="204"/>
                </a:moveTo>
                <a:lnTo>
                  <a:pt x="208" y="204"/>
                </a:lnTo>
                <a:lnTo>
                  <a:pt x="206" y="204"/>
                </a:lnTo>
                <a:lnTo>
                  <a:pt x="206" y="204"/>
                </a:lnTo>
                <a:lnTo>
                  <a:pt x="206" y="204"/>
                </a:lnTo>
                <a:lnTo>
                  <a:pt x="208" y="204"/>
                </a:lnTo>
                <a:lnTo>
                  <a:pt x="208" y="204"/>
                </a:lnTo>
                <a:close/>
                <a:moveTo>
                  <a:pt x="236" y="87"/>
                </a:moveTo>
                <a:lnTo>
                  <a:pt x="236" y="87"/>
                </a:lnTo>
                <a:lnTo>
                  <a:pt x="235" y="87"/>
                </a:lnTo>
                <a:lnTo>
                  <a:pt x="235" y="87"/>
                </a:lnTo>
                <a:lnTo>
                  <a:pt x="236" y="89"/>
                </a:lnTo>
                <a:lnTo>
                  <a:pt x="236" y="89"/>
                </a:lnTo>
                <a:lnTo>
                  <a:pt x="236" y="87"/>
                </a:lnTo>
                <a:lnTo>
                  <a:pt x="236" y="87"/>
                </a:lnTo>
                <a:close/>
                <a:moveTo>
                  <a:pt x="161" y="174"/>
                </a:moveTo>
                <a:lnTo>
                  <a:pt x="161" y="174"/>
                </a:lnTo>
                <a:lnTo>
                  <a:pt x="159" y="175"/>
                </a:lnTo>
                <a:lnTo>
                  <a:pt x="159" y="175"/>
                </a:lnTo>
                <a:lnTo>
                  <a:pt x="161" y="175"/>
                </a:lnTo>
                <a:lnTo>
                  <a:pt x="161" y="174"/>
                </a:lnTo>
                <a:lnTo>
                  <a:pt x="161" y="174"/>
                </a:lnTo>
                <a:close/>
                <a:moveTo>
                  <a:pt x="236" y="106"/>
                </a:moveTo>
                <a:lnTo>
                  <a:pt x="236" y="106"/>
                </a:lnTo>
                <a:lnTo>
                  <a:pt x="235" y="106"/>
                </a:lnTo>
                <a:lnTo>
                  <a:pt x="235" y="106"/>
                </a:lnTo>
                <a:lnTo>
                  <a:pt x="233" y="107"/>
                </a:lnTo>
                <a:lnTo>
                  <a:pt x="233" y="107"/>
                </a:lnTo>
                <a:lnTo>
                  <a:pt x="235" y="107"/>
                </a:lnTo>
                <a:lnTo>
                  <a:pt x="235" y="107"/>
                </a:lnTo>
                <a:lnTo>
                  <a:pt x="236" y="106"/>
                </a:lnTo>
                <a:lnTo>
                  <a:pt x="236" y="106"/>
                </a:lnTo>
                <a:close/>
                <a:moveTo>
                  <a:pt x="255" y="158"/>
                </a:moveTo>
                <a:lnTo>
                  <a:pt x="255" y="158"/>
                </a:lnTo>
                <a:lnTo>
                  <a:pt x="255" y="158"/>
                </a:lnTo>
                <a:lnTo>
                  <a:pt x="255" y="158"/>
                </a:lnTo>
                <a:lnTo>
                  <a:pt x="255" y="160"/>
                </a:lnTo>
                <a:lnTo>
                  <a:pt x="255" y="160"/>
                </a:lnTo>
                <a:lnTo>
                  <a:pt x="255" y="160"/>
                </a:lnTo>
                <a:lnTo>
                  <a:pt x="255" y="160"/>
                </a:lnTo>
                <a:lnTo>
                  <a:pt x="255" y="158"/>
                </a:lnTo>
                <a:lnTo>
                  <a:pt x="255" y="158"/>
                </a:lnTo>
                <a:close/>
                <a:moveTo>
                  <a:pt x="125" y="191"/>
                </a:moveTo>
                <a:lnTo>
                  <a:pt x="125" y="191"/>
                </a:lnTo>
                <a:lnTo>
                  <a:pt x="125" y="192"/>
                </a:lnTo>
                <a:lnTo>
                  <a:pt x="125" y="192"/>
                </a:lnTo>
                <a:lnTo>
                  <a:pt x="125" y="192"/>
                </a:lnTo>
                <a:lnTo>
                  <a:pt x="125" y="191"/>
                </a:lnTo>
                <a:lnTo>
                  <a:pt x="125" y="191"/>
                </a:lnTo>
                <a:close/>
                <a:moveTo>
                  <a:pt x="125" y="89"/>
                </a:moveTo>
                <a:lnTo>
                  <a:pt x="125" y="89"/>
                </a:lnTo>
                <a:lnTo>
                  <a:pt x="124" y="89"/>
                </a:lnTo>
                <a:lnTo>
                  <a:pt x="124" y="89"/>
                </a:lnTo>
                <a:lnTo>
                  <a:pt x="124" y="89"/>
                </a:lnTo>
                <a:lnTo>
                  <a:pt x="125" y="89"/>
                </a:lnTo>
                <a:lnTo>
                  <a:pt x="125" y="89"/>
                </a:lnTo>
                <a:close/>
                <a:moveTo>
                  <a:pt x="61" y="164"/>
                </a:moveTo>
                <a:lnTo>
                  <a:pt x="61" y="164"/>
                </a:lnTo>
                <a:lnTo>
                  <a:pt x="61" y="164"/>
                </a:lnTo>
                <a:lnTo>
                  <a:pt x="61" y="164"/>
                </a:lnTo>
                <a:lnTo>
                  <a:pt x="63" y="165"/>
                </a:lnTo>
                <a:lnTo>
                  <a:pt x="63" y="165"/>
                </a:lnTo>
                <a:lnTo>
                  <a:pt x="61" y="164"/>
                </a:lnTo>
                <a:lnTo>
                  <a:pt x="61" y="164"/>
                </a:lnTo>
                <a:close/>
                <a:moveTo>
                  <a:pt x="100" y="47"/>
                </a:moveTo>
                <a:lnTo>
                  <a:pt x="100" y="47"/>
                </a:lnTo>
                <a:lnTo>
                  <a:pt x="101" y="49"/>
                </a:lnTo>
                <a:lnTo>
                  <a:pt x="101" y="49"/>
                </a:lnTo>
                <a:lnTo>
                  <a:pt x="101" y="47"/>
                </a:lnTo>
                <a:lnTo>
                  <a:pt x="100" y="47"/>
                </a:lnTo>
                <a:lnTo>
                  <a:pt x="100" y="47"/>
                </a:lnTo>
                <a:close/>
                <a:moveTo>
                  <a:pt x="124" y="184"/>
                </a:moveTo>
                <a:lnTo>
                  <a:pt x="124" y="184"/>
                </a:lnTo>
                <a:lnTo>
                  <a:pt x="125" y="184"/>
                </a:lnTo>
                <a:lnTo>
                  <a:pt x="125" y="184"/>
                </a:lnTo>
                <a:lnTo>
                  <a:pt x="125" y="184"/>
                </a:lnTo>
                <a:lnTo>
                  <a:pt x="125" y="184"/>
                </a:lnTo>
                <a:lnTo>
                  <a:pt x="124" y="184"/>
                </a:lnTo>
                <a:lnTo>
                  <a:pt x="124" y="184"/>
                </a:lnTo>
                <a:close/>
                <a:moveTo>
                  <a:pt x="104" y="117"/>
                </a:moveTo>
                <a:lnTo>
                  <a:pt x="104" y="117"/>
                </a:lnTo>
                <a:lnTo>
                  <a:pt x="104" y="117"/>
                </a:lnTo>
                <a:lnTo>
                  <a:pt x="104" y="118"/>
                </a:lnTo>
                <a:lnTo>
                  <a:pt x="104" y="118"/>
                </a:lnTo>
                <a:lnTo>
                  <a:pt x="104" y="117"/>
                </a:lnTo>
                <a:lnTo>
                  <a:pt x="104" y="117"/>
                </a:lnTo>
                <a:close/>
                <a:moveTo>
                  <a:pt x="338" y="174"/>
                </a:moveTo>
                <a:lnTo>
                  <a:pt x="338" y="174"/>
                </a:lnTo>
                <a:lnTo>
                  <a:pt x="338" y="175"/>
                </a:lnTo>
                <a:lnTo>
                  <a:pt x="338" y="175"/>
                </a:lnTo>
                <a:lnTo>
                  <a:pt x="338" y="175"/>
                </a:lnTo>
                <a:lnTo>
                  <a:pt x="340" y="175"/>
                </a:lnTo>
                <a:lnTo>
                  <a:pt x="340" y="175"/>
                </a:lnTo>
                <a:lnTo>
                  <a:pt x="338" y="174"/>
                </a:lnTo>
                <a:lnTo>
                  <a:pt x="338" y="174"/>
                </a:lnTo>
                <a:close/>
                <a:moveTo>
                  <a:pt x="289" y="155"/>
                </a:moveTo>
                <a:lnTo>
                  <a:pt x="289" y="155"/>
                </a:lnTo>
                <a:lnTo>
                  <a:pt x="289" y="154"/>
                </a:lnTo>
                <a:lnTo>
                  <a:pt x="287" y="154"/>
                </a:lnTo>
                <a:lnTo>
                  <a:pt x="287" y="154"/>
                </a:lnTo>
                <a:lnTo>
                  <a:pt x="289" y="155"/>
                </a:lnTo>
                <a:lnTo>
                  <a:pt x="289" y="155"/>
                </a:lnTo>
                <a:close/>
                <a:moveTo>
                  <a:pt x="300" y="39"/>
                </a:moveTo>
                <a:lnTo>
                  <a:pt x="300" y="39"/>
                </a:lnTo>
                <a:lnTo>
                  <a:pt x="300" y="39"/>
                </a:lnTo>
                <a:lnTo>
                  <a:pt x="300" y="39"/>
                </a:lnTo>
                <a:lnTo>
                  <a:pt x="299" y="40"/>
                </a:lnTo>
                <a:lnTo>
                  <a:pt x="299" y="40"/>
                </a:lnTo>
                <a:lnTo>
                  <a:pt x="300" y="39"/>
                </a:lnTo>
                <a:lnTo>
                  <a:pt x="300" y="39"/>
                </a:lnTo>
                <a:close/>
                <a:moveTo>
                  <a:pt x="191" y="162"/>
                </a:moveTo>
                <a:lnTo>
                  <a:pt x="191" y="162"/>
                </a:lnTo>
                <a:lnTo>
                  <a:pt x="191" y="165"/>
                </a:lnTo>
                <a:lnTo>
                  <a:pt x="191" y="165"/>
                </a:lnTo>
                <a:lnTo>
                  <a:pt x="191" y="164"/>
                </a:lnTo>
                <a:lnTo>
                  <a:pt x="191" y="162"/>
                </a:lnTo>
                <a:lnTo>
                  <a:pt x="191" y="162"/>
                </a:lnTo>
                <a:close/>
                <a:moveTo>
                  <a:pt x="249" y="106"/>
                </a:moveTo>
                <a:lnTo>
                  <a:pt x="249" y="106"/>
                </a:lnTo>
                <a:lnTo>
                  <a:pt x="248" y="106"/>
                </a:lnTo>
                <a:lnTo>
                  <a:pt x="248" y="106"/>
                </a:lnTo>
                <a:lnTo>
                  <a:pt x="249" y="106"/>
                </a:lnTo>
                <a:lnTo>
                  <a:pt x="249" y="106"/>
                </a:lnTo>
                <a:close/>
                <a:moveTo>
                  <a:pt x="375" y="197"/>
                </a:moveTo>
                <a:lnTo>
                  <a:pt x="375" y="197"/>
                </a:lnTo>
                <a:lnTo>
                  <a:pt x="377" y="199"/>
                </a:lnTo>
                <a:lnTo>
                  <a:pt x="377" y="199"/>
                </a:lnTo>
                <a:lnTo>
                  <a:pt x="375" y="197"/>
                </a:lnTo>
                <a:lnTo>
                  <a:pt x="375" y="197"/>
                </a:lnTo>
                <a:close/>
                <a:moveTo>
                  <a:pt x="88" y="184"/>
                </a:moveTo>
                <a:lnTo>
                  <a:pt x="88" y="184"/>
                </a:lnTo>
                <a:lnTo>
                  <a:pt x="88" y="182"/>
                </a:lnTo>
                <a:lnTo>
                  <a:pt x="88" y="182"/>
                </a:lnTo>
                <a:lnTo>
                  <a:pt x="88" y="184"/>
                </a:lnTo>
                <a:lnTo>
                  <a:pt x="88" y="184"/>
                </a:lnTo>
                <a:lnTo>
                  <a:pt x="88" y="184"/>
                </a:lnTo>
                <a:close/>
                <a:moveTo>
                  <a:pt x="33" y="160"/>
                </a:moveTo>
                <a:lnTo>
                  <a:pt x="33" y="160"/>
                </a:lnTo>
                <a:lnTo>
                  <a:pt x="33" y="160"/>
                </a:lnTo>
                <a:lnTo>
                  <a:pt x="33" y="160"/>
                </a:lnTo>
                <a:lnTo>
                  <a:pt x="33" y="160"/>
                </a:lnTo>
                <a:lnTo>
                  <a:pt x="33" y="160"/>
                </a:lnTo>
                <a:lnTo>
                  <a:pt x="32" y="158"/>
                </a:lnTo>
                <a:lnTo>
                  <a:pt x="32" y="158"/>
                </a:lnTo>
                <a:lnTo>
                  <a:pt x="32" y="160"/>
                </a:lnTo>
                <a:lnTo>
                  <a:pt x="32" y="160"/>
                </a:lnTo>
                <a:lnTo>
                  <a:pt x="30" y="160"/>
                </a:lnTo>
                <a:lnTo>
                  <a:pt x="30" y="160"/>
                </a:lnTo>
                <a:lnTo>
                  <a:pt x="33" y="160"/>
                </a:lnTo>
                <a:lnTo>
                  <a:pt x="33" y="160"/>
                </a:lnTo>
                <a:close/>
                <a:moveTo>
                  <a:pt x="216" y="243"/>
                </a:moveTo>
                <a:lnTo>
                  <a:pt x="216" y="243"/>
                </a:lnTo>
                <a:lnTo>
                  <a:pt x="218" y="242"/>
                </a:lnTo>
                <a:lnTo>
                  <a:pt x="218" y="242"/>
                </a:lnTo>
                <a:lnTo>
                  <a:pt x="218" y="242"/>
                </a:lnTo>
                <a:lnTo>
                  <a:pt x="216" y="243"/>
                </a:lnTo>
                <a:lnTo>
                  <a:pt x="216" y="243"/>
                </a:lnTo>
                <a:close/>
                <a:moveTo>
                  <a:pt x="113" y="69"/>
                </a:moveTo>
                <a:lnTo>
                  <a:pt x="113" y="69"/>
                </a:lnTo>
                <a:lnTo>
                  <a:pt x="113" y="70"/>
                </a:lnTo>
                <a:lnTo>
                  <a:pt x="113" y="70"/>
                </a:lnTo>
                <a:lnTo>
                  <a:pt x="113" y="70"/>
                </a:lnTo>
                <a:lnTo>
                  <a:pt x="113" y="69"/>
                </a:lnTo>
                <a:lnTo>
                  <a:pt x="113" y="69"/>
                </a:lnTo>
                <a:close/>
                <a:moveTo>
                  <a:pt x="233" y="215"/>
                </a:moveTo>
                <a:lnTo>
                  <a:pt x="233" y="215"/>
                </a:lnTo>
                <a:lnTo>
                  <a:pt x="235" y="215"/>
                </a:lnTo>
                <a:lnTo>
                  <a:pt x="233" y="214"/>
                </a:lnTo>
                <a:lnTo>
                  <a:pt x="233" y="214"/>
                </a:lnTo>
                <a:lnTo>
                  <a:pt x="233" y="215"/>
                </a:lnTo>
                <a:lnTo>
                  <a:pt x="233" y="215"/>
                </a:lnTo>
                <a:close/>
                <a:moveTo>
                  <a:pt x="108" y="248"/>
                </a:moveTo>
                <a:lnTo>
                  <a:pt x="108" y="248"/>
                </a:lnTo>
                <a:lnTo>
                  <a:pt x="108" y="246"/>
                </a:lnTo>
                <a:lnTo>
                  <a:pt x="108" y="246"/>
                </a:lnTo>
                <a:lnTo>
                  <a:pt x="108" y="246"/>
                </a:lnTo>
                <a:lnTo>
                  <a:pt x="108" y="246"/>
                </a:lnTo>
                <a:lnTo>
                  <a:pt x="108" y="248"/>
                </a:lnTo>
                <a:lnTo>
                  <a:pt x="108" y="248"/>
                </a:lnTo>
                <a:close/>
                <a:moveTo>
                  <a:pt x="266" y="103"/>
                </a:moveTo>
                <a:lnTo>
                  <a:pt x="266" y="103"/>
                </a:lnTo>
                <a:lnTo>
                  <a:pt x="265" y="103"/>
                </a:lnTo>
                <a:lnTo>
                  <a:pt x="265" y="103"/>
                </a:lnTo>
                <a:lnTo>
                  <a:pt x="266" y="103"/>
                </a:lnTo>
                <a:lnTo>
                  <a:pt x="266" y="103"/>
                </a:lnTo>
                <a:close/>
                <a:moveTo>
                  <a:pt x="266" y="194"/>
                </a:moveTo>
                <a:lnTo>
                  <a:pt x="266" y="194"/>
                </a:lnTo>
                <a:lnTo>
                  <a:pt x="266" y="194"/>
                </a:lnTo>
                <a:lnTo>
                  <a:pt x="266" y="194"/>
                </a:lnTo>
                <a:lnTo>
                  <a:pt x="266" y="194"/>
                </a:lnTo>
                <a:lnTo>
                  <a:pt x="266" y="194"/>
                </a:lnTo>
                <a:lnTo>
                  <a:pt x="266" y="195"/>
                </a:lnTo>
                <a:lnTo>
                  <a:pt x="266" y="195"/>
                </a:lnTo>
                <a:lnTo>
                  <a:pt x="266" y="195"/>
                </a:lnTo>
                <a:lnTo>
                  <a:pt x="266" y="195"/>
                </a:lnTo>
                <a:lnTo>
                  <a:pt x="266" y="194"/>
                </a:lnTo>
                <a:lnTo>
                  <a:pt x="266" y="194"/>
                </a:lnTo>
                <a:close/>
                <a:moveTo>
                  <a:pt x="222" y="287"/>
                </a:moveTo>
                <a:lnTo>
                  <a:pt x="222" y="287"/>
                </a:lnTo>
                <a:lnTo>
                  <a:pt x="222" y="287"/>
                </a:lnTo>
                <a:lnTo>
                  <a:pt x="222" y="287"/>
                </a:lnTo>
                <a:lnTo>
                  <a:pt x="222" y="289"/>
                </a:lnTo>
                <a:lnTo>
                  <a:pt x="222" y="289"/>
                </a:lnTo>
                <a:lnTo>
                  <a:pt x="222" y="289"/>
                </a:lnTo>
                <a:lnTo>
                  <a:pt x="222" y="289"/>
                </a:lnTo>
                <a:lnTo>
                  <a:pt x="222" y="287"/>
                </a:lnTo>
                <a:lnTo>
                  <a:pt x="222" y="287"/>
                </a:lnTo>
                <a:close/>
                <a:moveTo>
                  <a:pt x="287" y="158"/>
                </a:moveTo>
                <a:lnTo>
                  <a:pt x="287" y="158"/>
                </a:lnTo>
                <a:lnTo>
                  <a:pt x="287" y="158"/>
                </a:lnTo>
                <a:lnTo>
                  <a:pt x="287" y="158"/>
                </a:lnTo>
                <a:lnTo>
                  <a:pt x="287" y="160"/>
                </a:lnTo>
                <a:lnTo>
                  <a:pt x="287" y="160"/>
                </a:lnTo>
                <a:lnTo>
                  <a:pt x="287" y="158"/>
                </a:lnTo>
                <a:lnTo>
                  <a:pt x="287" y="158"/>
                </a:lnTo>
                <a:close/>
                <a:moveTo>
                  <a:pt x="114" y="182"/>
                </a:moveTo>
                <a:lnTo>
                  <a:pt x="114" y="182"/>
                </a:lnTo>
                <a:lnTo>
                  <a:pt x="114" y="181"/>
                </a:lnTo>
                <a:lnTo>
                  <a:pt x="114" y="181"/>
                </a:lnTo>
                <a:lnTo>
                  <a:pt x="114" y="181"/>
                </a:lnTo>
                <a:lnTo>
                  <a:pt x="114" y="182"/>
                </a:lnTo>
                <a:lnTo>
                  <a:pt x="114" y="182"/>
                </a:lnTo>
                <a:close/>
                <a:moveTo>
                  <a:pt x="213" y="216"/>
                </a:move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lnTo>
                  <a:pt x="215" y="216"/>
                </a:lnTo>
                <a:lnTo>
                  <a:pt x="215" y="216"/>
                </a:ln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close/>
                <a:moveTo>
                  <a:pt x="218" y="198"/>
                </a:moveTo>
                <a:lnTo>
                  <a:pt x="218" y="198"/>
                </a:lnTo>
                <a:lnTo>
                  <a:pt x="218" y="197"/>
                </a:lnTo>
                <a:lnTo>
                  <a:pt x="218" y="197"/>
                </a:lnTo>
                <a:lnTo>
                  <a:pt x="218" y="198"/>
                </a:lnTo>
                <a:lnTo>
                  <a:pt x="218" y="198"/>
                </a:lnTo>
                <a:close/>
                <a:moveTo>
                  <a:pt x="81" y="179"/>
                </a:moveTo>
                <a:lnTo>
                  <a:pt x="81" y="179"/>
                </a:lnTo>
                <a:lnTo>
                  <a:pt x="83" y="181"/>
                </a:lnTo>
                <a:lnTo>
                  <a:pt x="83" y="181"/>
                </a:lnTo>
                <a:lnTo>
                  <a:pt x="83" y="181"/>
                </a:lnTo>
                <a:lnTo>
                  <a:pt x="81" y="179"/>
                </a:lnTo>
                <a:lnTo>
                  <a:pt x="81" y="179"/>
                </a:lnTo>
                <a:close/>
                <a:moveTo>
                  <a:pt x="111" y="66"/>
                </a:moveTo>
                <a:lnTo>
                  <a:pt x="111" y="66"/>
                </a:lnTo>
                <a:lnTo>
                  <a:pt x="110" y="66"/>
                </a:lnTo>
                <a:lnTo>
                  <a:pt x="110" y="67"/>
                </a:lnTo>
                <a:lnTo>
                  <a:pt x="110" y="67"/>
                </a:lnTo>
                <a:lnTo>
                  <a:pt x="111" y="66"/>
                </a:lnTo>
                <a:lnTo>
                  <a:pt x="111" y="66"/>
                </a:lnTo>
                <a:close/>
                <a:moveTo>
                  <a:pt x="95" y="113"/>
                </a:moveTo>
                <a:lnTo>
                  <a:pt x="95" y="113"/>
                </a:lnTo>
                <a:lnTo>
                  <a:pt x="95" y="111"/>
                </a:lnTo>
                <a:lnTo>
                  <a:pt x="95" y="111"/>
                </a:lnTo>
                <a:lnTo>
                  <a:pt x="95" y="113"/>
                </a:lnTo>
                <a:lnTo>
                  <a:pt x="95" y="113"/>
                </a:lnTo>
                <a:close/>
                <a:moveTo>
                  <a:pt x="213" y="245"/>
                </a:moveTo>
                <a:lnTo>
                  <a:pt x="213" y="245"/>
                </a:lnTo>
                <a:lnTo>
                  <a:pt x="213" y="243"/>
                </a:lnTo>
                <a:lnTo>
                  <a:pt x="213" y="243"/>
                </a:lnTo>
                <a:lnTo>
                  <a:pt x="213" y="245"/>
                </a:lnTo>
                <a:lnTo>
                  <a:pt x="213" y="245"/>
                </a:lnTo>
                <a:lnTo>
                  <a:pt x="213" y="245"/>
                </a:lnTo>
                <a:close/>
                <a:moveTo>
                  <a:pt x="213" y="117"/>
                </a:move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lnTo>
                  <a:pt x="213" y="117"/>
                </a:lnTo>
                <a:close/>
                <a:moveTo>
                  <a:pt x="205" y="185"/>
                </a:moveTo>
                <a:lnTo>
                  <a:pt x="205" y="185"/>
                </a:lnTo>
                <a:lnTo>
                  <a:pt x="203" y="185"/>
                </a:lnTo>
                <a:lnTo>
                  <a:pt x="203" y="185"/>
                </a:lnTo>
                <a:lnTo>
                  <a:pt x="205" y="185"/>
                </a:lnTo>
                <a:lnTo>
                  <a:pt x="205" y="185"/>
                </a:lnTo>
                <a:lnTo>
                  <a:pt x="205" y="185"/>
                </a:lnTo>
                <a:close/>
                <a:moveTo>
                  <a:pt x="127" y="52"/>
                </a:moveTo>
                <a:lnTo>
                  <a:pt x="127" y="52"/>
                </a:lnTo>
                <a:lnTo>
                  <a:pt x="127" y="53"/>
                </a:lnTo>
                <a:lnTo>
                  <a:pt x="127" y="53"/>
                </a:lnTo>
                <a:lnTo>
                  <a:pt x="128" y="53"/>
                </a:lnTo>
                <a:lnTo>
                  <a:pt x="128" y="53"/>
                </a:lnTo>
                <a:lnTo>
                  <a:pt x="127" y="52"/>
                </a:lnTo>
                <a:lnTo>
                  <a:pt x="127" y="52"/>
                </a:lnTo>
                <a:close/>
                <a:moveTo>
                  <a:pt x="118" y="305"/>
                </a:moveTo>
                <a:lnTo>
                  <a:pt x="118" y="305"/>
                </a:lnTo>
                <a:lnTo>
                  <a:pt x="118" y="305"/>
                </a:lnTo>
                <a:lnTo>
                  <a:pt x="118" y="305"/>
                </a:lnTo>
                <a:lnTo>
                  <a:pt x="120" y="303"/>
                </a:lnTo>
                <a:lnTo>
                  <a:pt x="120" y="303"/>
                </a:lnTo>
                <a:lnTo>
                  <a:pt x="118" y="303"/>
                </a:lnTo>
                <a:lnTo>
                  <a:pt x="118" y="303"/>
                </a:lnTo>
                <a:lnTo>
                  <a:pt x="118" y="305"/>
                </a:lnTo>
                <a:lnTo>
                  <a:pt x="118" y="305"/>
                </a:lnTo>
                <a:close/>
                <a:moveTo>
                  <a:pt x="108" y="80"/>
                </a:moveTo>
                <a:lnTo>
                  <a:pt x="108" y="80"/>
                </a:lnTo>
                <a:lnTo>
                  <a:pt x="108" y="80"/>
                </a:lnTo>
                <a:lnTo>
                  <a:pt x="108" y="80"/>
                </a:lnTo>
                <a:lnTo>
                  <a:pt x="108" y="79"/>
                </a:lnTo>
                <a:lnTo>
                  <a:pt x="108" y="79"/>
                </a:lnTo>
                <a:lnTo>
                  <a:pt x="108" y="80"/>
                </a:lnTo>
                <a:lnTo>
                  <a:pt x="108" y="80"/>
                </a:lnTo>
                <a:close/>
                <a:moveTo>
                  <a:pt x="97" y="106"/>
                </a:moveTo>
                <a:lnTo>
                  <a:pt x="97" y="106"/>
                </a:lnTo>
                <a:lnTo>
                  <a:pt x="97" y="106"/>
                </a:lnTo>
                <a:lnTo>
                  <a:pt x="97" y="106"/>
                </a:lnTo>
                <a:lnTo>
                  <a:pt x="95" y="106"/>
                </a:lnTo>
                <a:lnTo>
                  <a:pt x="95" y="106"/>
                </a:lnTo>
                <a:lnTo>
                  <a:pt x="97" y="106"/>
                </a:lnTo>
                <a:lnTo>
                  <a:pt x="97" y="106"/>
                </a:lnTo>
                <a:close/>
                <a:moveTo>
                  <a:pt x="228" y="66"/>
                </a:moveTo>
                <a:lnTo>
                  <a:pt x="228" y="66"/>
                </a:lnTo>
                <a:lnTo>
                  <a:pt x="226" y="66"/>
                </a:lnTo>
                <a:lnTo>
                  <a:pt x="226" y="66"/>
                </a:lnTo>
                <a:lnTo>
                  <a:pt x="226" y="66"/>
                </a:lnTo>
                <a:lnTo>
                  <a:pt x="228" y="66"/>
                </a:lnTo>
                <a:lnTo>
                  <a:pt x="228" y="66"/>
                </a:lnTo>
                <a:close/>
                <a:moveTo>
                  <a:pt x="184" y="52"/>
                </a:moveTo>
                <a:lnTo>
                  <a:pt x="184" y="52"/>
                </a:lnTo>
                <a:lnTo>
                  <a:pt x="184" y="52"/>
                </a:lnTo>
                <a:lnTo>
                  <a:pt x="184" y="52"/>
                </a:lnTo>
                <a:lnTo>
                  <a:pt x="184" y="53"/>
                </a:lnTo>
                <a:lnTo>
                  <a:pt x="184" y="53"/>
                </a:lnTo>
                <a:lnTo>
                  <a:pt x="184" y="53"/>
                </a:lnTo>
                <a:lnTo>
                  <a:pt x="184" y="53"/>
                </a:lnTo>
                <a:lnTo>
                  <a:pt x="184" y="52"/>
                </a:lnTo>
                <a:lnTo>
                  <a:pt x="184" y="52"/>
                </a:lnTo>
                <a:close/>
                <a:moveTo>
                  <a:pt x="54" y="161"/>
                </a:moveTo>
                <a:lnTo>
                  <a:pt x="54" y="161"/>
                </a:lnTo>
                <a:lnTo>
                  <a:pt x="54" y="161"/>
                </a:lnTo>
                <a:lnTo>
                  <a:pt x="54" y="161"/>
                </a:lnTo>
                <a:lnTo>
                  <a:pt x="56" y="161"/>
                </a:lnTo>
                <a:lnTo>
                  <a:pt x="56" y="161"/>
                </a:lnTo>
                <a:lnTo>
                  <a:pt x="56" y="161"/>
                </a:lnTo>
                <a:lnTo>
                  <a:pt x="56" y="161"/>
                </a:lnTo>
                <a:lnTo>
                  <a:pt x="56" y="161"/>
                </a:lnTo>
                <a:lnTo>
                  <a:pt x="56" y="161"/>
                </a:lnTo>
                <a:lnTo>
                  <a:pt x="54" y="161"/>
                </a:lnTo>
                <a:lnTo>
                  <a:pt x="54" y="161"/>
                </a:lnTo>
                <a:close/>
                <a:moveTo>
                  <a:pt x="259" y="128"/>
                </a:moveTo>
                <a:lnTo>
                  <a:pt x="259" y="128"/>
                </a:lnTo>
                <a:lnTo>
                  <a:pt x="257" y="127"/>
                </a:lnTo>
                <a:lnTo>
                  <a:pt x="257" y="127"/>
                </a:lnTo>
                <a:lnTo>
                  <a:pt x="257" y="128"/>
                </a:lnTo>
                <a:lnTo>
                  <a:pt x="259" y="128"/>
                </a:lnTo>
                <a:lnTo>
                  <a:pt x="259" y="128"/>
                </a:lnTo>
                <a:close/>
                <a:moveTo>
                  <a:pt x="127" y="83"/>
                </a:moveTo>
                <a:lnTo>
                  <a:pt x="127" y="83"/>
                </a:lnTo>
                <a:lnTo>
                  <a:pt x="127" y="83"/>
                </a:lnTo>
                <a:lnTo>
                  <a:pt x="127" y="83"/>
                </a:lnTo>
                <a:lnTo>
                  <a:pt x="127" y="84"/>
                </a:lnTo>
                <a:lnTo>
                  <a:pt x="127" y="84"/>
                </a:lnTo>
                <a:lnTo>
                  <a:pt x="127" y="84"/>
                </a:lnTo>
                <a:lnTo>
                  <a:pt x="127" y="84"/>
                </a:lnTo>
                <a:lnTo>
                  <a:pt x="127" y="83"/>
                </a:lnTo>
                <a:lnTo>
                  <a:pt x="127" y="83"/>
                </a:lnTo>
                <a:close/>
                <a:moveTo>
                  <a:pt x="293" y="143"/>
                </a:moveTo>
                <a:lnTo>
                  <a:pt x="293" y="143"/>
                </a:lnTo>
                <a:lnTo>
                  <a:pt x="293" y="144"/>
                </a:lnTo>
                <a:lnTo>
                  <a:pt x="293" y="144"/>
                </a:lnTo>
                <a:lnTo>
                  <a:pt x="293" y="144"/>
                </a:lnTo>
                <a:lnTo>
                  <a:pt x="293" y="144"/>
                </a:lnTo>
                <a:lnTo>
                  <a:pt x="293" y="144"/>
                </a:lnTo>
                <a:lnTo>
                  <a:pt x="293" y="144"/>
                </a:lnTo>
                <a:lnTo>
                  <a:pt x="293" y="143"/>
                </a:lnTo>
                <a:lnTo>
                  <a:pt x="293" y="143"/>
                </a:lnTo>
                <a:close/>
                <a:moveTo>
                  <a:pt x="208" y="182"/>
                </a:moveTo>
                <a:lnTo>
                  <a:pt x="208" y="182"/>
                </a:lnTo>
                <a:lnTo>
                  <a:pt x="208" y="182"/>
                </a:lnTo>
                <a:lnTo>
                  <a:pt x="208" y="182"/>
                </a:lnTo>
                <a:lnTo>
                  <a:pt x="208" y="184"/>
                </a:lnTo>
                <a:lnTo>
                  <a:pt x="208" y="184"/>
                </a:lnTo>
                <a:lnTo>
                  <a:pt x="208" y="184"/>
                </a:lnTo>
                <a:lnTo>
                  <a:pt x="208" y="184"/>
                </a:lnTo>
                <a:lnTo>
                  <a:pt x="208" y="182"/>
                </a:lnTo>
                <a:lnTo>
                  <a:pt x="208" y="182"/>
                </a:lnTo>
                <a:close/>
                <a:moveTo>
                  <a:pt x="78" y="12"/>
                </a:moveTo>
                <a:lnTo>
                  <a:pt x="78" y="12"/>
                </a:lnTo>
                <a:lnTo>
                  <a:pt x="78" y="12"/>
                </a:lnTo>
                <a:lnTo>
                  <a:pt x="78" y="12"/>
                </a:lnTo>
                <a:lnTo>
                  <a:pt x="78" y="13"/>
                </a:lnTo>
                <a:lnTo>
                  <a:pt x="78" y="13"/>
                </a:lnTo>
                <a:lnTo>
                  <a:pt x="78" y="13"/>
                </a:lnTo>
                <a:lnTo>
                  <a:pt x="78" y="13"/>
                </a:lnTo>
                <a:lnTo>
                  <a:pt x="78" y="12"/>
                </a:lnTo>
                <a:lnTo>
                  <a:pt x="78" y="12"/>
                </a:lnTo>
                <a:close/>
                <a:moveTo>
                  <a:pt x="158" y="188"/>
                </a:moveTo>
                <a:lnTo>
                  <a:pt x="158" y="188"/>
                </a:lnTo>
                <a:lnTo>
                  <a:pt x="158" y="188"/>
                </a:lnTo>
                <a:lnTo>
                  <a:pt x="158" y="188"/>
                </a:lnTo>
                <a:lnTo>
                  <a:pt x="159" y="188"/>
                </a:lnTo>
                <a:lnTo>
                  <a:pt x="159" y="188"/>
                </a:lnTo>
                <a:lnTo>
                  <a:pt x="158" y="187"/>
                </a:lnTo>
                <a:lnTo>
                  <a:pt x="158" y="187"/>
                </a:lnTo>
                <a:lnTo>
                  <a:pt x="158" y="187"/>
                </a:lnTo>
                <a:lnTo>
                  <a:pt x="158" y="187"/>
                </a:lnTo>
                <a:lnTo>
                  <a:pt x="158" y="188"/>
                </a:lnTo>
                <a:lnTo>
                  <a:pt x="158" y="188"/>
                </a:lnTo>
                <a:close/>
                <a:moveTo>
                  <a:pt x="71" y="286"/>
                </a:move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lnTo>
                  <a:pt x="71" y="286"/>
                </a:lnTo>
                <a:close/>
                <a:moveTo>
                  <a:pt x="297" y="37"/>
                </a:moveTo>
                <a:lnTo>
                  <a:pt x="297" y="37"/>
                </a:lnTo>
                <a:lnTo>
                  <a:pt x="296" y="39"/>
                </a:lnTo>
                <a:lnTo>
                  <a:pt x="296" y="39"/>
                </a:lnTo>
                <a:lnTo>
                  <a:pt x="297" y="37"/>
                </a:lnTo>
                <a:lnTo>
                  <a:pt x="297" y="37"/>
                </a:lnTo>
                <a:close/>
                <a:moveTo>
                  <a:pt x="130" y="42"/>
                </a:moveTo>
                <a:lnTo>
                  <a:pt x="130" y="42"/>
                </a:lnTo>
                <a:lnTo>
                  <a:pt x="130" y="42"/>
                </a:lnTo>
                <a:lnTo>
                  <a:pt x="130" y="42"/>
                </a:lnTo>
                <a:lnTo>
                  <a:pt x="131" y="42"/>
                </a:lnTo>
                <a:lnTo>
                  <a:pt x="131" y="42"/>
                </a:lnTo>
                <a:lnTo>
                  <a:pt x="131" y="42"/>
                </a:lnTo>
                <a:lnTo>
                  <a:pt x="131" y="42"/>
                </a:lnTo>
                <a:lnTo>
                  <a:pt x="130" y="42"/>
                </a:lnTo>
                <a:lnTo>
                  <a:pt x="130" y="42"/>
                </a:lnTo>
                <a:close/>
                <a:moveTo>
                  <a:pt x="120" y="87"/>
                </a:moveTo>
                <a:lnTo>
                  <a:pt x="120" y="87"/>
                </a:lnTo>
                <a:lnTo>
                  <a:pt x="118" y="87"/>
                </a:lnTo>
                <a:lnTo>
                  <a:pt x="118" y="87"/>
                </a:lnTo>
                <a:lnTo>
                  <a:pt x="120" y="87"/>
                </a:lnTo>
                <a:lnTo>
                  <a:pt x="120" y="87"/>
                </a:lnTo>
                <a:lnTo>
                  <a:pt x="120" y="87"/>
                </a:lnTo>
                <a:lnTo>
                  <a:pt x="120" y="87"/>
                </a:lnTo>
                <a:close/>
                <a:moveTo>
                  <a:pt x="284" y="56"/>
                </a:moveTo>
                <a:lnTo>
                  <a:pt x="284" y="56"/>
                </a:lnTo>
                <a:lnTo>
                  <a:pt x="284" y="56"/>
                </a:lnTo>
                <a:lnTo>
                  <a:pt x="284" y="56"/>
                </a:lnTo>
                <a:lnTo>
                  <a:pt x="283" y="56"/>
                </a:lnTo>
                <a:lnTo>
                  <a:pt x="283" y="56"/>
                </a:lnTo>
                <a:lnTo>
                  <a:pt x="283" y="57"/>
                </a:lnTo>
                <a:lnTo>
                  <a:pt x="283" y="57"/>
                </a:lnTo>
                <a:lnTo>
                  <a:pt x="284" y="56"/>
                </a:lnTo>
                <a:lnTo>
                  <a:pt x="284" y="56"/>
                </a:lnTo>
                <a:close/>
                <a:moveTo>
                  <a:pt x="138" y="179"/>
                </a:moveTo>
                <a:lnTo>
                  <a:pt x="138" y="179"/>
                </a:lnTo>
                <a:lnTo>
                  <a:pt x="138" y="179"/>
                </a:lnTo>
                <a:lnTo>
                  <a:pt x="138" y="179"/>
                </a:lnTo>
                <a:lnTo>
                  <a:pt x="138" y="181"/>
                </a:lnTo>
                <a:lnTo>
                  <a:pt x="138" y="181"/>
                </a:lnTo>
                <a:lnTo>
                  <a:pt x="138" y="181"/>
                </a:lnTo>
                <a:lnTo>
                  <a:pt x="138" y="181"/>
                </a:lnTo>
                <a:lnTo>
                  <a:pt x="138" y="179"/>
                </a:lnTo>
                <a:lnTo>
                  <a:pt x="138" y="179"/>
                </a:lnTo>
                <a:close/>
                <a:moveTo>
                  <a:pt x="263" y="144"/>
                </a:moveTo>
                <a:lnTo>
                  <a:pt x="263" y="144"/>
                </a:lnTo>
                <a:lnTo>
                  <a:pt x="263" y="143"/>
                </a:lnTo>
                <a:lnTo>
                  <a:pt x="263" y="143"/>
                </a:lnTo>
                <a:lnTo>
                  <a:pt x="262" y="143"/>
                </a:lnTo>
                <a:lnTo>
                  <a:pt x="263" y="144"/>
                </a:lnTo>
                <a:lnTo>
                  <a:pt x="263" y="144"/>
                </a:lnTo>
                <a:close/>
                <a:moveTo>
                  <a:pt x="175" y="241"/>
                </a:moveTo>
                <a:lnTo>
                  <a:pt x="175" y="241"/>
                </a:lnTo>
                <a:lnTo>
                  <a:pt x="175" y="241"/>
                </a:lnTo>
                <a:lnTo>
                  <a:pt x="175" y="241"/>
                </a:lnTo>
                <a:lnTo>
                  <a:pt x="175" y="242"/>
                </a:lnTo>
                <a:lnTo>
                  <a:pt x="175" y="242"/>
                </a:lnTo>
                <a:lnTo>
                  <a:pt x="175" y="242"/>
                </a:lnTo>
                <a:lnTo>
                  <a:pt x="175" y="242"/>
                </a:lnTo>
                <a:lnTo>
                  <a:pt x="175" y="241"/>
                </a:lnTo>
                <a:lnTo>
                  <a:pt x="175" y="241"/>
                </a:lnTo>
                <a:close/>
                <a:moveTo>
                  <a:pt x="336" y="184"/>
                </a:moveTo>
                <a:lnTo>
                  <a:pt x="336" y="184"/>
                </a:lnTo>
                <a:lnTo>
                  <a:pt x="336" y="184"/>
                </a:lnTo>
                <a:lnTo>
                  <a:pt x="336" y="184"/>
                </a:lnTo>
                <a:lnTo>
                  <a:pt x="336" y="182"/>
                </a:lnTo>
                <a:lnTo>
                  <a:pt x="336" y="182"/>
                </a:lnTo>
                <a:lnTo>
                  <a:pt x="334" y="182"/>
                </a:lnTo>
                <a:lnTo>
                  <a:pt x="334" y="182"/>
                </a:lnTo>
                <a:lnTo>
                  <a:pt x="336" y="184"/>
                </a:lnTo>
                <a:lnTo>
                  <a:pt x="336" y="184"/>
                </a:lnTo>
                <a:close/>
                <a:moveTo>
                  <a:pt x="184" y="80"/>
                </a:move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lnTo>
                  <a:pt x="184" y="80"/>
                </a:lnTo>
                <a:close/>
                <a:moveTo>
                  <a:pt x="324" y="181"/>
                </a:moveTo>
                <a:lnTo>
                  <a:pt x="324" y="181"/>
                </a:lnTo>
                <a:lnTo>
                  <a:pt x="324" y="181"/>
                </a:lnTo>
                <a:lnTo>
                  <a:pt x="324" y="181"/>
                </a:lnTo>
                <a:lnTo>
                  <a:pt x="323" y="181"/>
                </a:lnTo>
                <a:lnTo>
                  <a:pt x="323" y="181"/>
                </a:lnTo>
                <a:lnTo>
                  <a:pt x="323" y="181"/>
                </a:lnTo>
                <a:lnTo>
                  <a:pt x="323" y="181"/>
                </a:lnTo>
                <a:lnTo>
                  <a:pt x="324" y="181"/>
                </a:lnTo>
                <a:lnTo>
                  <a:pt x="324" y="181"/>
                </a:lnTo>
                <a:close/>
                <a:moveTo>
                  <a:pt x="255" y="181"/>
                </a:moveTo>
                <a:lnTo>
                  <a:pt x="255" y="181"/>
                </a:lnTo>
                <a:lnTo>
                  <a:pt x="255" y="181"/>
                </a:lnTo>
                <a:lnTo>
                  <a:pt x="255" y="181"/>
                </a:lnTo>
                <a:lnTo>
                  <a:pt x="255" y="181"/>
                </a:lnTo>
                <a:lnTo>
                  <a:pt x="255" y="181"/>
                </a:lnTo>
                <a:lnTo>
                  <a:pt x="253" y="181"/>
                </a:lnTo>
                <a:lnTo>
                  <a:pt x="253" y="181"/>
                </a:lnTo>
                <a:lnTo>
                  <a:pt x="255" y="181"/>
                </a:lnTo>
                <a:lnTo>
                  <a:pt x="255" y="181"/>
                </a:lnTo>
                <a:close/>
                <a:moveTo>
                  <a:pt x="111" y="63"/>
                </a:moveTo>
                <a:lnTo>
                  <a:pt x="111" y="63"/>
                </a:lnTo>
                <a:lnTo>
                  <a:pt x="111" y="63"/>
                </a:lnTo>
                <a:lnTo>
                  <a:pt x="111" y="63"/>
                </a:lnTo>
                <a:lnTo>
                  <a:pt x="110" y="63"/>
                </a:lnTo>
                <a:lnTo>
                  <a:pt x="110" y="63"/>
                </a:lnTo>
                <a:lnTo>
                  <a:pt x="110" y="63"/>
                </a:lnTo>
                <a:lnTo>
                  <a:pt x="110" y="63"/>
                </a:lnTo>
                <a:lnTo>
                  <a:pt x="111" y="63"/>
                </a:lnTo>
                <a:lnTo>
                  <a:pt x="111" y="63"/>
                </a:lnTo>
                <a:close/>
                <a:moveTo>
                  <a:pt x="120" y="81"/>
                </a:moveTo>
                <a:lnTo>
                  <a:pt x="120" y="81"/>
                </a:lnTo>
                <a:lnTo>
                  <a:pt x="120" y="81"/>
                </a:lnTo>
                <a:lnTo>
                  <a:pt x="120" y="81"/>
                </a:lnTo>
                <a:lnTo>
                  <a:pt x="121" y="81"/>
                </a:lnTo>
                <a:lnTo>
                  <a:pt x="121" y="81"/>
                </a:lnTo>
                <a:lnTo>
                  <a:pt x="121" y="81"/>
                </a:lnTo>
                <a:lnTo>
                  <a:pt x="121" y="81"/>
                </a:lnTo>
                <a:lnTo>
                  <a:pt x="120" y="81"/>
                </a:lnTo>
                <a:lnTo>
                  <a:pt x="120" y="81"/>
                </a:lnTo>
                <a:close/>
                <a:moveTo>
                  <a:pt x="269" y="52"/>
                </a:moveTo>
                <a:lnTo>
                  <a:pt x="269" y="52"/>
                </a:lnTo>
                <a:lnTo>
                  <a:pt x="269" y="53"/>
                </a:lnTo>
                <a:lnTo>
                  <a:pt x="269" y="53"/>
                </a:lnTo>
                <a:lnTo>
                  <a:pt x="269" y="53"/>
                </a:lnTo>
                <a:lnTo>
                  <a:pt x="269" y="53"/>
                </a:lnTo>
                <a:lnTo>
                  <a:pt x="269" y="53"/>
                </a:lnTo>
                <a:lnTo>
                  <a:pt x="269" y="53"/>
                </a:lnTo>
                <a:lnTo>
                  <a:pt x="269" y="52"/>
                </a:lnTo>
                <a:lnTo>
                  <a:pt x="269" y="52"/>
                </a:lnTo>
                <a:close/>
                <a:moveTo>
                  <a:pt x="209" y="269"/>
                </a:moveTo>
                <a:lnTo>
                  <a:pt x="209" y="269"/>
                </a:lnTo>
                <a:lnTo>
                  <a:pt x="209" y="269"/>
                </a:lnTo>
                <a:lnTo>
                  <a:pt x="209" y="269"/>
                </a:lnTo>
                <a:lnTo>
                  <a:pt x="209" y="270"/>
                </a:lnTo>
                <a:lnTo>
                  <a:pt x="209" y="270"/>
                </a:lnTo>
                <a:lnTo>
                  <a:pt x="209" y="270"/>
                </a:lnTo>
                <a:lnTo>
                  <a:pt x="209" y="270"/>
                </a:lnTo>
                <a:lnTo>
                  <a:pt x="209" y="269"/>
                </a:lnTo>
                <a:lnTo>
                  <a:pt x="209" y="269"/>
                </a:lnTo>
                <a:close/>
                <a:moveTo>
                  <a:pt x="53" y="155"/>
                </a:moveTo>
                <a:lnTo>
                  <a:pt x="53" y="155"/>
                </a:lnTo>
                <a:lnTo>
                  <a:pt x="53" y="155"/>
                </a:lnTo>
                <a:lnTo>
                  <a:pt x="53" y="155"/>
                </a:lnTo>
                <a:lnTo>
                  <a:pt x="51" y="155"/>
                </a:lnTo>
                <a:lnTo>
                  <a:pt x="51" y="155"/>
                </a:lnTo>
                <a:lnTo>
                  <a:pt x="51" y="155"/>
                </a:lnTo>
                <a:lnTo>
                  <a:pt x="51" y="155"/>
                </a:lnTo>
                <a:lnTo>
                  <a:pt x="53" y="155"/>
                </a:lnTo>
                <a:lnTo>
                  <a:pt x="53" y="15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2" name="Freeform 165"/>
          <p:cNvSpPr>
            <a:spLocks noEditPoints="1"/>
          </p:cNvSpPr>
          <p:nvPr/>
        </p:nvSpPr>
        <p:spPr bwMode="auto">
          <a:xfrm>
            <a:off x="6594311" y="5004233"/>
            <a:ext cx="675629" cy="637977"/>
          </a:xfrm>
          <a:custGeom>
            <a:avLst/>
            <a:gdLst>
              <a:gd name="T0" fmla="*/ 148 w 384"/>
              <a:gd name="T1" fmla="*/ 63 h 377"/>
              <a:gd name="T2" fmla="*/ 240 w 384"/>
              <a:gd name="T3" fmla="*/ 27 h 377"/>
              <a:gd name="T4" fmla="*/ 326 w 384"/>
              <a:gd name="T5" fmla="*/ 64 h 377"/>
              <a:gd name="T6" fmla="*/ 383 w 384"/>
              <a:gd name="T7" fmla="*/ 120 h 377"/>
              <a:gd name="T8" fmla="*/ 361 w 384"/>
              <a:gd name="T9" fmla="*/ 192 h 377"/>
              <a:gd name="T10" fmla="*/ 343 w 384"/>
              <a:gd name="T11" fmla="*/ 284 h 377"/>
              <a:gd name="T12" fmla="*/ 202 w 384"/>
              <a:gd name="T13" fmla="*/ 368 h 377"/>
              <a:gd name="T14" fmla="*/ 71 w 384"/>
              <a:gd name="T15" fmla="*/ 284 h 377"/>
              <a:gd name="T16" fmla="*/ 10 w 384"/>
              <a:gd name="T17" fmla="*/ 211 h 377"/>
              <a:gd name="T18" fmla="*/ 20 w 384"/>
              <a:gd name="T19" fmla="*/ 134 h 377"/>
              <a:gd name="T20" fmla="*/ 104 w 384"/>
              <a:gd name="T21" fmla="*/ 321 h 377"/>
              <a:gd name="T22" fmla="*/ 249 w 384"/>
              <a:gd name="T23" fmla="*/ 256 h 377"/>
              <a:gd name="T24" fmla="*/ 117 w 384"/>
              <a:gd name="T25" fmla="*/ 125 h 377"/>
              <a:gd name="T26" fmla="*/ 307 w 384"/>
              <a:gd name="T27" fmla="*/ 301 h 377"/>
              <a:gd name="T28" fmla="*/ 182 w 384"/>
              <a:gd name="T29" fmla="*/ 272 h 377"/>
              <a:gd name="T30" fmla="*/ 151 w 384"/>
              <a:gd name="T31" fmla="*/ 328 h 377"/>
              <a:gd name="T32" fmla="*/ 78 w 384"/>
              <a:gd name="T33" fmla="*/ 238 h 377"/>
              <a:gd name="T34" fmla="*/ 61 w 384"/>
              <a:gd name="T35" fmla="*/ 115 h 377"/>
              <a:gd name="T36" fmla="*/ 361 w 384"/>
              <a:gd name="T37" fmla="*/ 111 h 377"/>
              <a:gd name="T38" fmla="*/ 275 w 384"/>
              <a:gd name="T39" fmla="*/ 355 h 377"/>
              <a:gd name="T40" fmla="*/ 134 w 384"/>
              <a:gd name="T41" fmla="*/ 80 h 377"/>
              <a:gd name="T42" fmla="*/ 22 w 384"/>
              <a:gd name="T43" fmla="*/ 223 h 377"/>
              <a:gd name="T44" fmla="*/ 125 w 384"/>
              <a:gd name="T45" fmla="*/ 67 h 377"/>
              <a:gd name="T46" fmla="*/ 213 w 384"/>
              <a:gd name="T47" fmla="*/ 43 h 377"/>
              <a:gd name="T48" fmla="*/ 262 w 384"/>
              <a:gd name="T49" fmla="*/ 83 h 377"/>
              <a:gd name="T50" fmla="*/ 118 w 384"/>
              <a:gd name="T51" fmla="*/ 363 h 377"/>
              <a:gd name="T52" fmla="*/ 310 w 384"/>
              <a:gd name="T53" fmla="*/ 355 h 377"/>
              <a:gd name="T54" fmla="*/ 37 w 384"/>
              <a:gd name="T55" fmla="*/ 132 h 377"/>
              <a:gd name="T56" fmla="*/ 374 w 384"/>
              <a:gd name="T57" fmla="*/ 112 h 377"/>
              <a:gd name="T58" fmla="*/ 265 w 384"/>
              <a:gd name="T59" fmla="*/ 364 h 377"/>
              <a:gd name="T60" fmla="*/ 297 w 384"/>
              <a:gd name="T61" fmla="*/ 30 h 377"/>
              <a:gd name="T62" fmla="*/ 313 w 384"/>
              <a:gd name="T63" fmla="*/ 115 h 377"/>
              <a:gd name="T64" fmla="*/ 213 w 384"/>
              <a:gd name="T65" fmla="*/ 27 h 377"/>
              <a:gd name="T66" fmla="*/ 178 w 384"/>
              <a:gd name="T67" fmla="*/ 260 h 377"/>
              <a:gd name="T68" fmla="*/ 321 w 384"/>
              <a:gd name="T69" fmla="*/ 353 h 377"/>
              <a:gd name="T70" fmla="*/ 167 w 384"/>
              <a:gd name="T71" fmla="*/ 44 h 377"/>
              <a:gd name="T72" fmla="*/ 293 w 384"/>
              <a:gd name="T73" fmla="*/ 43 h 377"/>
              <a:gd name="T74" fmla="*/ 357 w 384"/>
              <a:gd name="T75" fmla="*/ 97 h 377"/>
              <a:gd name="T76" fmla="*/ 53 w 384"/>
              <a:gd name="T77" fmla="*/ 262 h 377"/>
              <a:gd name="T78" fmla="*/ 177 w 384"/>
              <a:gd name="T79" fmla="*/ 105 h 377"/>
              <a:gd name="T80" fmla="*/ 86 w 384"/>
              <a:gd name="T81" fmla="*/ 328 h 377"/>
              <a:gd name="T82" fmla="*/ 320 w 384"/>
              <a:gd name="T83" fmla="*/ 67 h 377"/>
              <a:gd name="T84" fmla="*/ 196 w 384"/>
              <a:gd name="T85" fmla="*/ 355 h 377"/>
              <a:gd name="T86" fmla="*/ 356 w 384"/>
              <a:gd name="T87" fmla="*/ 300 h 377"/>
              <a:gd name="T88" fmla="*/ 341 w 384"/>
              <a:gd name="T89" fmla="*/ 66 h 377"/>
              <a:gd name="T90" fmla="*/ 292 w 384"/>
              <a:gd name="T91" fmla="*/ 242 h 377"/>
              <a:gd name="T92" fmla="*/ 13 w 384"/>
              <a:gd name="T93" fmla="*/ 238 h 377"/>
              <a:gd name="T94" fmla="*/ 81 w 384"/>
              <a:gd name="T95" fmla="*/ 327 h 377"/>
              <a:gd name="T96" fmla="*/ 202 w 384"/>
              <a:gd name="T97" fmla="*/ 266 h 377"/>
              <a:gd name="T98" fmla="*/ 60 w 384"/>
              <a:gd name="T99" fmla="*/ 80 h 377"/>
              <a:gd name="T100" fmla="*/ 66 w 384"/>
              <a:gd name="T101" fmla="*/ 80 h 377"/>
              <a:gd name="T102" fmla="*/ 46 w 384"/>
              <a:gd name="T103" fmla="*/ 296 h 377"/>
              <a:gd name="T104" fmla="*/ 134 w 384"/>
              <a:gd name="T105" fmla="*/ 43 h 377"/>
              <a:gd name="T106" fmla="*/ 162 w 384"/>
              <a:gd name="T107" fmla="*/ 108 h 377"/>
              <a:gd name="T108" fmla="*/ 317 w 384"/>
              <a:gd name="T109" fmla="*/ 341 h 377"/>
              <a:gd name="T110" fmla="*/ 344 w 384"/>
              <a:gd name="T111" fmla="*/ 186 h 377"/>
              <a:gd name="T112" fmla="*/ 296 w 384"/>
              <a:gd name="T113" fmla="*/ 252 h 377"/>
              <a:gd name="T114" fmla="*/ 110 w 384"/>
              <a:gd name="T115" fmla="*/ 242 h 377"/>
              <a:gd name="T116" fmla="*/ 361 w 384"/>
              <a:gd name="T117" fmla="*/ 161 h 377"/>
              <a:gd name="T118" fmla="*/ 168 w 384"/>
              <a:gd name="T119" fmla="*/ 112 h 377"/>
              <a:gd name="T120" fmla="*/ 137 w 384"/>
              <a:gd name="T121" fmla="*/ 357 h 377"/>
              <a:gd name="T122" fmla="*/ 248 w 384"/>
              <a:gd name="T123" fmla="*/ 64 h 377"/>
              <a:gd name="T124" fmla="*/ 19 w 384"/>
              <a:gd name="T125" fmla="*/ 218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4" h="377">
                <a:moveTo>
                  <a:pt x="84" y="101"/>
                </a:moveTo>
                <a:lnTo>
                  <a:pt x="84" y="101"/>
                </a:lnTo>
                <a:lnTo>
                  <a:pt x="81" y="98"/>
                </a:lnTo>
                <a:lnTo>
                  <a:pt x="81" y="98"/>
                </a:lnTo>
                <a:lnTo>
                  <a:pt x="77" y="94"/>
                </a:lnTo>
                <a:lnTo>
                  <a:pt x="77" y="94"/>
                </a:lnTo>
                <a:lnTo>
                  <a:pt x="76" y="93"/>
                </a:lnTo>
                <a:lnTo>
                  <a:pt x="76" y="93"/>
                </a:lnTo>
                <a:lnTo>
                  <a:pt x="71" y="91"/>
                </a:lnTo>
                <a:lnTo>
                  <a:pt x="71" y="91"/>
                </a:lnTo>
                <a:lnTo>
                  <a:pt x="70" y="91"/>
                </a:lnTo>
                <a:lnTo>
                  <a:pt x="70" y="91"/>
                </a:lnTo>
                <a:lnTo>
                  <a:pt x="66" y="90"/>
                </a:lnTo>
                <a:lnTo>
                  <a:pt x="61" y="88"/>
                </a:lnTo>
                <a:lnTo>
                  <a:pt x="61" y="88"/>
                </a:lnTo>
                <a:lnTo>
                  <a:pt x="59" y="87"/>
                </a:lnTo>
                <a:lnTo>
                  <a:pt x="59" y="87"/>
                </a:lnTo>
                <a:lnTo>
                  <a:pt x="54" y="84"/>
                </a:lnTo>
                <a:lnTo>
                  <a:pt x="54" y="80"/>
                </a:lnTo>
                <a:lnTo>
                  <a:pt x="54" y="80"/>
                </a:lnTo>
                <a:lnTo>
                  <a:pt x="54" y="80"/>
                </a:lnTo>
                <a:lnTo>
                  <a:pt x="54" y="80"/>
                </a:lnTo>
                <a:lnTo>
                  <a:pt x="56" y="73"/>
                </a:lnTo>
                <a:lnTo>
                  <a:pt x="59" y="70"/>
                </a:lnTo>
                <a:lnTo>
                  <a:pt x="61" y="67"/>
                </a:lnTo>
                <a:lnTo>
                  <a:pt x="61" y="67"/>
                </a:lnTo>
                <a:lnTo>
                  <a:pt x="64" y="66"/>
                </a:lnTo>
                <a:lnTo>
                  <a:pt x="69" y="66"/>
                </a:lnTo>
                <a:lnTo>
                  <a:pt x="71" y="67"/>
                </a:lnTo>
                <a:lnTo>
                  <a:pt x="74" y="68"/>
                </a:lnTo>
                <a:lnTo>
                  <a:pt x="74" y="68"/>
                </a:lnTo>
                <a:lnTo>
                  <a:pt x="76" y="70"/>
                </a:lnTo>
                <a:lnTo>
                  <a:pt x="76" y="70"/>
                </a:lnTo>
                <a:lnTo>
                  <a:pt x="78" y="76"/>
                </a:lnTo>
                <a:lnTo>
                  <a:pt x="78" y="76"/>
                </a:lnTo>
                <a:lnTo>
                  <a:pt x="80" y="80"/>
                </a:lnTo>
                <a:lnTo>
                  <a:pt x="78" y="84"/>
                </a:lnTo>
                <a:lnTo>
                  <a:pt x="78" y="84"/>
                </a:lnTo>
                <a:lnTo>
                  <a:pt x="77" y="84"/>
                </a:lnTo>
                <a:lnTo>
                  <a:pt x="77" y="84"/>
                </a:lnTo>
                <a:lnTo>
                  <a:pt x="90" y="98"/>
                </a:lnTo>
                <a:lnTo>
                  <a:pt x="90" y="98"/>
                </a:lnTo>
                <a:lnTo>
                  <a:pt x="90" y="94"/>
                </a:lnTo>
                <a:lnTo>
                  <a:pt x="90" y="94"/>
                </a:lnTo>
                <a:lnTo>
                  <a:pt x="90" y="88"/>
                </a:lnTo>
                <a:lnTo>
                  <a:pt x="90" y="88"/>
                </a:lnTo>
                <a:lnTo>
                  <a:pt x="90" y="81"/>
                </a:lnTo>
                <a:lnTo>
                  <a:pt x="93" y="74"/>
                </a:lnTo>
                <a:lnTo>
                  <a:pt x="96" y="68"/>
                </a:lnTo>
                <a:lnTo>
                  <a:pt x="100" y="64"/>
                </a:lnTo>
                <a:lnTo>
                  <a:pt x="100" y="64"/>
                </a:lnTo>
                <a:lnTo>
                  <a:pt x="104" y="60"/>
                </a:lnTo>
                <a:lnTo>
                  <a:pt x="110" y="57"/>
                </a:lnTo>
                <a:lnTo>
                  <a:pt x="110" y="57"/>
                </a:lnTo>
                <a:lnTo>
                  <a:pt x="118" y="54"/>
                </a:lnTo>
                <a:lnTo>
                  <a:pt x="118" y="54"/>
                </a:lnTo>
                <a:lnTo>
                  <a:pt x="125" y="53"/>
                </a:lnTo>
                <a:lnTo>
                  <a:pt x="132" y="54"/>
                </a:lnTo>
                <a:lnTo>
                  <a:pt x="132" y="54"/>
                </a:lnTo>
                <a:lnTo>
                  <a:pt x="140" y="58"/>
                </a:lnTo>
                <a:lnTo>
                  <a:pt x="147" y="63"/>
                </a:lnTo>
                <a:lnTo>
                  <a:pt x="147" y="63"/>
                </a:lnTo>
                <a:lnTo>
                  <a:pt x="148" y="63"/>
                </a:lnTo>
                <a:lnTo>
                  <a:pt x="148" y="63"/>
                </a:lnTo>
                <a:lnTo>
                  <a:pt x="148" y="63"/>
                </a:lnTo>
                <a:lnTo>
                  <a:pt x="148" y="63"/>
                </a:lnTo>
                <a:lnTo>
                  <a:pt x="148" y="63"/>
                </a:lnTo>
                <a:lnTo>
                  <a:pt x="148" y="63"/>
                </a:lnTo>
                <a:lnTo>
                  <a:pt x="145" y="53"/>
                </a:lnTo>
                <a:lnTo>
                  <a:pt x="145" y="53"/>
                </a:lnTo>
                <a:lnTo>
                  <a:pt x="144" y="51"/>
                </a:lnTo>
                <a:lnTo>
                  <a:pt x="144" y="51"/>
                </a:lnTo>
                <a:lnTo>
                  <a:pt x="144" y="51"/>
                </a:lnTo>
                <a:lnTo>
                  <a:pt x="134" y="49"/>
                </a:lnTo>
                <a:lnTo>
                  <a:pt x="134" y="49"/>
                </a:lnTo>
                <a:lnTo>
                  <a:pt x="131" y="47"/>
                </a:lnTo>
                <a:lnTo>
                  <a:pt x="131" y="47"/>
                </a:lnTo>
                <a:lnTo>
                  <a:pt x="127" y="46"/>
                </a:lnTo>
                <a:lnTo>
                  <a:pt x="124" y="43"/>
                </a:lnTo>
                <a:lnTo>
                  <a:pt x="121" y="40"/>
                </a:lnTo>
                <a:lnTo>
                  <a:pt x="118" y="36"/>
                </a:lnTo>
                <a:lnTo>
                  <a:pt x="118" y="36"/>
                </a:lnTo>
                <a:lnTo>
                  <a:pt x="118" y="31"/>
                </a:lnTo>
                <a:lnTo>
                  <a:pt x="118" y="29"/>
                </a:lnTo>
                <a:lnTo>
                  <a:pt x="120" y="26"/>
                </a:lnTo>
                <a:lnTo>
                  <a:pt x="123" y="23"/>
                </a:lnTo>
                <a:lnTo>
                  <a:pt x="123" y="23"/>
                </a:lnTo>
                <a:lnTo>
                  <a:pt x="127" y="20"/>
                </a:lnTo>
                <a:lnTo>
                  <a:pt x="131" y="19"/>
                </a:lnTo>
                <a:lnTo>
                  <a:pt x="137" y="19"/>
                </a:lnTo>
                <a:lnTo>
                  <a:pt x="142" y="20"/>
                </a:lnTo>
                <a:lnTo>
                  <a:pt x="142" y="20"/>
                </a:lnTo>
                <a:lnTo>
                  <a:pt x="145" y="24"/>
                </a:lnTo>
                <a:lnTo>
                  <a:pt x="148" y="29"/>
                </a:lnTo>
                <a:lnTo>
                  <a:pt x="148" y="29"/>
                </a:lnTo>
                <a:lnTo>
                  <a:pt x="148" y="30"/>
                </a:lnTo>
                <a:lnTo>
                  <a:pt x="148" y="30"/>
                </a:lnTo>
                <a:lnTo>
                  <a:pt x="150" y="33"/>
                </a:lnTo>
                <a:lnTo>
                  <a:pt x="150" y="37"/>
                </a:lnTo>
                <a:lnTo>
                  <a:pt x="150" y="37"/>
                </a:lnTo>
                <a:lnTo>
                  <a:pt x="147" y="43"/>
                </a:lnTo>
                <a:lnTo>
                  <a:pt x="147" y="43"/>
                </a:lnTo>
                <a:lnTo>
                  <a:pt x="152" y="53"/>
                </a:lnTo>
                <a:lnTo>
                  <a:pt x="157" y="61"/>
                </a:lnTo>
                <a:lnTo>
                  <a:pt x="157" y="61"/>
                </a:lnTo>
                <a:lnTo>
                  <a:pt x="157" y="61"/>
                </a:lnTo>
                <a:lnTo>
                  <a:pt x="157" y="61"/>
                </a:lnTo>
                <a:lnTo>
                  <a:pt x="157" y="60"/>
                </a:lnTo>
                <a:lnTo>
                  <a:pt x="157" y="60"/>
                </a:lnTo>
                <a:lnTo>
                  <a:pt x="159" y="51"/>
                </a:lnTo>
                <a:lnTo>
                  <a:pt x="164" y="44"/>
                </a:lnTo>
                <a:lnTo>
                  <a:pt x="164" y="44"/>
                </a:lnTo>
                <a:lnTo>
                  <a:pt x="164" y="43"/>
                </a:lnTo>
                <a:lnTo>
                  <a:pt x="164" y="43"/>
                </a:lnTo>
                <a:lnTo>
                  <a:pt x="171" y="34"/>
                </a:lnTo>
                <a:lnTo>
                  <a:pt x="178" y="26"/>
                </a:lnTo>
                <a:lnTo>
                  <a:pt x="178" y="26"/>
                </a:lnTo>
                <a:lnTo>
                  <a:pt x="184" y="23"/>
                </a:lnTo>
                <a:lnTo>
                  <a:pt x="191" y="20"/>
                </a:lnTo>
                <a:lnTo>
                  <a:pt x="191" y="20"/>
                </a:lnTo>
                <a:lnTo>
                  <a:pt x="199" y="20"/>
                </a:lnTo>
                <a:lnTo>
                  <a:pt x="199" y="20"/>
                </a:lnTo>
                <a:lnTo>
                  <a:pt x="211" y="23"/>
                </a:lnTo>
                <a:lnTo>
                  <a:pt x="221" y="29"/>
                </a:lnTo>
                <a:lnTo>
                  <a:pt x="229" y="36"/>
                </a:lnTo>
                <a:lnTo>
                  <a:pt x="238" y="44"/>
                </a:lnTo>
                <a:lnTo>
                  <a:pt x="238" y="44"/>
                </a:lnTo>
                <a:lnTo>
                  <a:pt x="239" y="46"/>
                </a:lnTo>
                <a:lnTo>
                  <a:pt x="239" y="46"/>
                </a:lnTo>
                <a:lnTo>
                  <a:pt x="240" y="49"/>
                </a:lnTo>
                <a:lnTo>
                  <a:pt x="240" y="49"/>
                </a:lnTo>
                <a:lnTo>
                  <a:pt x="240" y="27"/>
                </a:lnTo>
                <a:lnTo>
                  <a:pt x="240" y="27"/>
                </a:lnTo>
                <a:lnTo>
                  <a:pt x="239" y="26"/>
                </a:lnTo>
                <a:lnTo>
                  <a:pt x="239" y="26"/>
                </a:lnTo>
                <a:lnTo>
                  <a:pt x="235" y="24"/>
                </a:lnTo>
                <a:lnTo>
                  <a:pt x="233" y="20"/>
                </a:lnTo>
                <a:lnTo>
                  <a:pt x="233" y="20"/>
                </a:lnTo>
                <a:lnTo>
                  <a:pt x="233" y="12"/>
                </a:lnTo>
                <a:lnTo>
                  <a:pt x="235" y="9"/>
                </a:lnTo>
                <a:lnTo>
                  <a:pt x="238" y="6"/>
                </a:lnTo>
                <a:lnTo>
                  <a:pt x="238" y="6"/>
                </a:lnTo>
                <a:lnTo>
                  <a:pt x="240" y="3"/>
                </a:lnTo>
                <a:lnTo>
                  <a:pt x="245" y="3"/>
                </a:lnTo>
                <a:lnTo>
                  <a:pt x="245" y="3"/>
                </a:lnTo>
                <a:lnTo>
                  <a:pt x="246" y="2"/>
                </a:lnTo>
                <a:lnTo>
                  <a:pt x="246" y="2"/>
                </a:lnTo>
                <a:lnTo>
                  <a:pt x="248" y="0"/>
                </a:lnTo>
                <a:lnTo>
                  <a:pt x="249" y="0"/>
                </a:lnTo>
                <a:lnTo>
                  <a:pt x="249" y="0"/>
                </a:lnTo>
                <a:lnTo>
                  <a:pt x="250" y="2"/>
                </a:lnTo>
                <a:lnTo>
                  <a:pt x="252" y="3"/>
                </a:lnTo>
                <a:lnTo>
                  <a:pt x="252" y="3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2" y="4"/>
                </a:lnTo>
                <a:lnTo>
                  <a:pt x="256" y="9"/>
                </a:lnTo>
                <a:lnTo>
                  <a:pt x="256" y="14"/>
                </a:lnTo>
                <a:lnTo>
                  <a:pt x="256" y="14"/>
                </a:lnTo>
                <a:lnTo>
                  <a:pt x="255" y="19"/>
                </a:lnTo>
                <a:lnTo>
                  <a:pt x="253" y="22"/>
                </a:lnTo>
                <a:lnTo>
                  <a:pt x="253" y="22"/>
                </a:lnTo>
                <a:lnTo>
                  <a:pt x="252" y="23"/>
                </a:lnTo>
                <a:lnTo>
                  <a:pt x="252" y="23"/>
                </a:lnTo>
                <a:lnTo>
                  <a:pt x="250" y="26"/>
                </a:lnTo>
                <a:lnTo>
                  <a:pt x="248" y="26"/>
                </a:lnTo>
                <a:lnTo>
                  <a:pt x="248" y="26"/>
                </a:lnTo>
                <a:lnTo>
                  <a:pt x="248" y="50"/>
                </a:lnTo>
                <a:lnTo>
                  <a:pt x="248" y="50"/>
                </a:lnTo>
                <a:lnTo>
                  <a:pt x="248" y="50"/>
                </a:lnTo>
                <a:lnTo>
                  <a:pt x="248" y="50"/>
                </a:lnTo>
                <a:lnTo>
                  <a:pt x="249" y="49"/>
                </a:lnTo>
                <a:lnTo>
                  <a:pt x="249" y="49"/>
                </a:lnTo>
                <a:lnTo>
                  <a:pt x="252" y="43"/>
                </a:lnTo>
                <a:lnTo>
                  <a:pt x="256" y="36"/>
                </a:lnTo>
                <a:lnTo>
                  <a:pt x="256" y="36"/>
                </a:lnTo>
                <a:lnTo>
                  <a:pt x="260" y="31"/>
                </a:lnTo>
                <a:lnTo>
                  <a:pt x="260" y="31"/>
                </a:lnTo>
                <a:lnTo>
                  <a:pt x="267" y="27"/>
                </a:lnTo>
                <a:lnTo>
                  <a:pt x="267" y="27"/>
                </a:lnTo>
                <a:lnTo>
                  <a:pt x="277" y="22"/>
                </a:lnTo>
                <a:lnTo>
                  <a:pt x="283" y="20"/>
                </a:lnTo>
                <a:lnTo>
                  <a:pt x="289" y="20"/>
                </a:lnTo>
                <a:lnTo>
                  <a:pt x="289" y="20"/>
                </a:lnTo>
                <a:lnTo>
                  <a:pt x="300" y="22"/>
                </a:lnTo>
                <a:lnTo>
                  <a:pt x="306" y="23"/>
                </a:lnTo>
                <a:lnTo>
                  <a:pt x="310" y="26"/>
                </a:lnTo>
                <a:lnTo>
                  <a:pt x="310" y="26"/>
                </a:lnTo>
                <a:lnTo>
                  <a:pt x="316" y="30"/>
                </a:lnTo>
                <a:lnTo>
                  <a:pt x="316" y="30"/>
                </a:lnTo>
                <a:lnTo>
                  <a:pt x="321" y="37"/>
                </a:lnTo>
                <a:lnTo>
                  <a:pt x="326" y="47"/>
                </a:lnTo>
                <a:lnTo>
                  <a:pt x="326" y="47"/>
                </a:lnTo>
                <a:lnTo>
                  <a:pt x="326" y="53"/>
                </a:lnTo>
                <a:lnTo>
                  <a:pt x="327" y="58"/>
                </a:lnTo>
                <a:lnTo>
                  <a:pt x="327" y="58"/>
                </a:lnTo>
                <a:lnTo>
                  <a:pt x="326" y="64"/>
                </a:lnTo>
                <a:lnTo>
                  <a:pt x="326" y="64"/>
                </a:lnTo>
                <a:lnTo>
                  <a:pt x="326" y="73"/>
                </a:lnTo>
                <a:lnTo>
                  <a:pt x="326" y="80"/>
                </a:lnTo>
                <a:lnTo>
                  <a:pt x="326" y="80"/>
                </a:lnTo>
                <a:lnTo>
                  <a:pt x="326" y="80"/>
                </a:lnTo>
                <a:lnTo>
                  <a:pt x="326" y="80"/>
                </a:lnTo>
                <a:lnTo>
                  <a:pt x="331" y="74"/>
                </a:lnTo>
                <a:lnTo>
                  <a:pt x="331" y="74"/>
                </a:lnTo>
                <a:lnTo>
                  <a:pt x="331" y="73"/>
                </a:lnTo>
                <a:lnTo>
                  <a:pt x="331" y="73"/>
                </a:lnTo>
                <a:lnTo>
                  <a:pt x="330" y="70"/>
                </a:lnTo>
                <a:lnTo>
                  <a:pt x="330" y="66"/>
                </a:lnTo>
                <a:lnTo>
                  <a:pt x="330" y="66"/>
                </a:lnTo>
                <a:lnTo>
                  <a:pt x="331" y="63"/>
                </a:lnTo>
                <a:lnTo>
                  <a:pt x="333" y="60"/>
                </a:lnTo>
                <a:lnTo>
                  <a:pt x="333" y="60"/>
                </a:lnTo>
                <a:lnTo>
                  <a:pt x="334" y="57"/>
                </a:lnTo>
                <a:lnTo>
                  <a:pt x="334" y="57"/>
                </a:lnTo>
                <a:lnTo>
                  <a:pt x="339" y="54"/>
                </a:lnTo>
                <a:lnTo>
                  <a:pt x="339" y="54"/>
                </a:lnTo>
                <a:lnTo>
                  <a:pt x="341" y="53"/>
                </a:lnTo>
                <a:lnTo>
                  <a:pt x="341" y="53"/>
                </a:lnTo>
                <a:lnTo>
                  <a:pt x="346" y="51"/>
                </a:lnTo>
                <a:lnTo>
                  <a:pt x="350" y="53"/>
                </a:lnTo>
                <a:lnTo>
                  <a:pt x="350" y="53"/>
                </a:lnTo>
                <a:lnTo>
                  <a:pt x="353" y="54"/>
                </a:lnTo>
                <a:lnTo>
                  <a:pt x="354" y="57"/>
                </a:lnTo>
                <a:lnTo>
                  <a:pt x="354" y="57"/>
                </a:lnTo>
                <a:lnTo>
                  <a:pt x="356" y="61"/>
                </a:lnTo>
                <a:lnTo>
                  <a:pt x="356" y="66"/>
                </a:lnTo>
                <a:lnTo>
                  <a:pt x="356" y="70"/>
                </a:lnTo>
                <a:lnTo>
                  <a:pt x="353" y="73"/>
                </a:lnTo>
                <a:lnTo>
                  <a:pt x="353" y="73"/>
                </a:lnTo>
                <a:lnTo>
                  <a:pt x="351" y="76"/>
                </a:lnTo>
                <a:lnTo>
                  <a:pt x="351" y="76"/>
                </a:lnTo>
                <a:lnTo>
                  <a:pt x="348" y="78"/>
                </a:lnTo>
                <a:lnTo>
                  <a:pt x="344" y="77"/>
                </a:lnTo>
                <a:lnTo>
                  <a:pt x="344" y="77"/>
                </a:lnTo>
                <a:lnTo>
                  <a:pt x="339" y="77"/>
                </a:lnTo>
                <a:lnTo>
                  <a:pt x="339" y="77"/>
                </a:lnTo>
                <a:lnTo>
                  <a:pt x="337" y="78"/>
                </a:lnTo>
                <a:lnTo>
                  <a:pt x="336" y="80"/>
                </a:lnTo>
                <a:lnTo>
                  <a:pt x="336" y="80"/>
                </a:lnTo>
                <a:lnTo>
                  <a:pt x="327" y="87"/>
                </a:lnTo>
                <a:lnTo>
                  <a:pt x="327" y="87"/>
                </a:lnTo>
                <a:lnTo>
                  <a:pt x="326" y="90"/>
                </a:lnTo>
                <a:lnTo>
                  <a:pt x="326" y="90"/>
                </a:lnTo>
                <a:lnTo>
                  <a:pt x="324" y="91"/>
                </a:lnTo>
                <a:lnTo>
                  <a:pt x="324" y="91"/>
                </a:lnTo>
                <a:lnTo>
                  <a:pt x="330" y="90"/>
                </a:lnTo>
                <a:lnTo>
                  <a:pt x="330" y="90"/>
                </a:lnTo>
                <a:lnTo>
                  <a:pt x="336" y="88"/>
                </a:lnTo>
                <a:lnTo>
                  <a:pt x="343" y="88"/>
                </a:lnTo>
                <a:lnTo>
                  <a:pt x="343" y="88"/>
                </a:lnTo>
                <a:lnTo>
                  <a:pt x="350" y="90"/>
                </a:lnTo>
                <a:lnTo>
                  <a:pt x="357" y="91"/>
                </a:lnTo>
                <a:lnTo>
                  <a:pt x="357" y="91"/>
                </a:lnTo>
                <a:lnTo>
                  <a:pt x="368" y="97"/>
                </a:lnTo>
                <a:lnTo>
                  <a:pt x="368" y="97"/>
                </a:lnTo>
                <a:lnTo>
                  <a:pt x="374" y="103"/>
                </a:lnTo>
                <a:lnTo>
                  <a:pt x="374" y="103"/>
                </a:lnTo>
                <a:lnTo>
                  <a:pt x="375" y="104"/>
                </a:lnTo>
                <a:lnTo>
                  <a:pt x="375" y="104"/>
                </a:lnTo>
                <a:lnTo>
                  <a:pt x="380" y="111"/>
                </a:lnTo>
                <a:lnTo>
                  <a:pt x="383" y="120"/>
                </a:lnTo>
                <a:lnTo>
                  <a:pt x="383" y="120"/>
                </a:lnTo>
                <a:lnTo>
                  <a:pt x="384" y="124"/>
                </a:lnTo>
                <a:lnTo>
                  <a:pt x="384" y="124"/>
                </a:lnTo>
                <a:lnTo>
                  <a:pt x="384" y="132"/>
                </a:lnTo>
                <a:lnTo>
                  <a:pt x="383" y="139"/>
                </a:lnTo>
                <a:lnTo>
                  <a:pt x="383" y="139"/>
                </a:lnTo>
                <a:lnTo>
                  <a:pt x="378" y="147"/>
                </a:lnTo>
                <a:lnTo>
                  <a:pt x="374" y="154"/>
                </a:lnTo>
                <a:lnTo>
                  <a:pt x="368" y="159"/>
                </a:lnTo>
                <a:lnTo>
                  <a:pt x="363" y="165"/>
                </a:lnTo>
                <a:lnTo>
                  <a:pt x="363" y="165"/>
                </a:lnTo>
                <a:lnTo>
                  <a:pt x="360" y="166"/>
                </a:lnTo>
                <a:lnTo>
                  <a:pt x="360" y="166"/>
                </a:lnTo>
                <a:lnTo>
                  <a:pt x="354" y="171"/>
                </a:lnTo>
                <a:lnTo>
                  <a:pt x="354" y="171"/>
                </a:lnTo>
                <a:lnTo>
                  <a:pt x="347" y="175"/>
                </a:lnTo>
                <a:lnTo>
                  <a:pt x="347" y="175"/>
                </a:lnTo>
                <a:lnTo>
                  <a:pt x="346" y="175"/>
                </a:lnTo>
                <a:lnTo>
                  <a:pt x="346" y="175"/>
                </a:lnTo>
                <a:lnTo>
                  <a:pt x="346" y="176"/>
                </a:lnTo>
                <a:lnTo>
                  <a:pt x="346" y="176"/>
                </a:lnTo>
                <a:lnTo>
                  <a:pt x="360" y="176"/>
                </a:lnTo>
                <a:lnTo>
                  <a:pt x="360" y="176"/>
                </a:lnTo>
                <a:lnTo>
                  <a:pt x="361" y="176"/>
                </a:lnTo>
                <a:lnTo>
                  <a:pt x="361" y="176"/>
                </a:lnTo>
                <a:lnTo>
                  <a:pt x="363" y="178"/>
                </a:lnTo>
                <a:lnTo>
                  <a:pt x="363" y="179"/>
                </a:lnTo>
                <a:lnTo>
                  <a:pt x="363" y="179"/>
                </a:lnTo>
                <a:lnTo>
                  <a:pt x="363" y="179"/>
                </a:lnTo>
                <a:lnTo>
                  <a:pt x="363" y="179"/>
                </a:lnTo>
                <a:lnTo>
                  <a:pt x="364" y="179"/>
                </a:lnTo>
                <a:lnTo>
                  <a:pt x="364" y="179"/>
                </a:lnTo>
                <a:lnTo>
                  <a:pt x="364" y="179"/>
                </a:lnTo>
                <a:lnTo>
                  <a:pt x="364" y="179"/>
                </a:lnTo>
                <a:lnTo>
                  <a:pt x="363" y="175"/>
                </a:lnTo>
                <a:lnTo>
                  <a:pt x="363" y="175"/>
                </a:lnTo>
                <a:lnTo>
                  <a:pt x="363" y="171"/>
                </a:lnTo>
                <a:lnTo>
                  <a:pt x="364" y="165"/>
                </a:lnTo>
                <a:lnTo>
                  <a:pt x="364" y="165"/>
                </a:lnTo>
                <a:lnTo>
                  <a:pt x="364" y="165"/>
                </a:lnTo>
                <a:lnTo>
                  <a:pt x="364" y="165"/>
                </a:lnTo>
                <a:lnTo>
                  <a:pt x="367" y="162"/>
                </a:lnTo>
                <a:lnTo>
                  <a:pt x="368" y="162"/>
                </a:lnTo>
                <a:lnTo>
                  <a:pt x="368" y="162"/>
                </a:lnTo>
                <a:lnTo>
                  <a:pt x="374" y="165"/>
                </a:lnTo>
                <a:lnTo>
                  <a:pt x="378" y="168"/>
                </a:lnTo>
                <a:lnTo>
                  <a:pt x="380" y="172"/>
                </a:lnTo>
                <a:lnTo>
                  <a:pt x="381" y="178"/>
                </a:lnTo>
                <a:lnTo>
                  <a:pt x="381" y="178"/>
                </a:lnTo>
                <a:lnTo>
                  <a:pt x="378" y="184"/>
                </a:lnTo>
                <a:lnTo>
                  <a:pt x="378" y="184"/>
                </a:lnTo>
                <a:lnTo>
                  <a:pt x="377" y="186"/>
                </a:lnTo>
                <a:lnTo>
                  <a:pt x="373" y="186"/>
                </a:lnTo>
                <a:lnTo>
                  <a:pt x="373" y="186"/>
                </a:lnTo>
                <a:lnTo>
                  <a:pt x="368" y="185"/>
                </a:lnTo>
                <a:lnTo>
                  <a:pt x="368" y="185"/>
                </a:lnTo>
                <a:lnTo>
                  <a:pt x="366" y="184"/>
                </a:lnTo>
                <a:lnTo>
                  <a:pt x="366" y="184"/>
                </a:lnTo>
                <a:lnTo>
                  <a:pt x="358" y="182"/>
                </a:lnTo>
                <a:lnTo>
                  <a:pt x="351" y="182"/>
                </a:lnTo>
                <a:lnTo>
                  <a:pt x="351" y="182"/>
                </a:lnTo>
                <a:lnTo>
                  <a:pt x="351" y="182"/>
                </a:lnTo>
                <a:lnTo>
                  <a:pt x="351" y="182"/>
                </a:lnTo>
                <a:lnTo>
                  <a:pt x="353" y="184"/>
                </a:lnTo>
                <a:lnTo>
                  <a:pt x="353" y="184"/>
                </a:lnTo>
                <a:lnTo>
                  <a:pt x="357" y="188"/>
                </a:lnTo>
                <a:lnTo>
                  <a:pt x="361" y="192"/>
                </a:lnTo>
                <a:lnTo>
                  <a:pt x="366" y="198"/>
                </a:lnTo>
                <a:lnTo>
                  <a:pt x="367" y="203"/>
                </a:lnTo>
                <a:lnTo>
                  <a:pt x="367" y="203"/>
                </a:lnTo>
                <a:lnTo>
                  <a:pt x="370" y="209"/>
                </a:lnTo>
                <a:lnTo>
                  <a:pt x="370" y="215"/>
                </a:lnTo>
                <a:lnTo>
                  <a:pt x="370" y="215"/>
                </a:lnTo>
                <a:lnTo>
                  <a:pt x="370" y="222"/>
                </a:lnTo>
                <a:lnTo>
                  <a:pt x="368" y="229"/>
                </a:lnTo>
                <a:lnTo>
                  <a:pt x="364" y="242"/>
                </a:lnTo>
                <a:lnTo>
                  <a:pt x="364" y="242"/>
                </a:lnTo>
                <a:lnTo>
                  <a:pt x="364" y="245"/>
                </a:lnTo>
                <a:lnTo>
                  <a:pt x="364" y="245"/>
                </a:lnTo>
                <a:lnTo>
                  <a:pt x="360" y="255"/>
                </a:lnTo>
                <a:lnTo>
                  <a:pt x="360" y="255"/>
                </a:lnTo>
                <a:lnTo>
                  <a:pt x="357" y="259"/>
                </a:lnTo>
                <a:lnTo>
                  <a:pt x="353" y="262"/>
                </a:lnTo>
                <a:lnTo>
                  <a:pt x="348" y="265"/>
                </a:lnTo>
                <a:lnTo>
                  <a:pt x="343" y="266"/>
                </a:lnTo>
                <a:lnTo>
                  <a:pt x="343" y="266"/>
                </a:lnTo>
                <a:lnTo>
                  <a:pt x="336" y="267"/>
                </a:lnTo>
                <a:lnTo>
                  <a:pt x="329" y="267"/>
                </a:lnTo>
                <a:lnTo>
                  <a:pt x="329" y="267"/>
                </a:lnTo>
                <a:lnTo>
                  <a:pt x="324" y="267"/>
                </a:lnTo>
                <a:lnTo>
                  <a:pt x="324" y="267"/>
                </a:lnTo>
                <a:lnTo>
                  <a:pt x="326" y="269"/>
                </a:lnTo>
                <a:lnTo>
                  <a:pt x="326" y="269"/>
                </a:lnTo>
                <a:lnTo>
                  <a:pt x="331" y="272"/>
                </a:lnTo>
                <a:lnTo>
                  <a:pt x="331" y="272"/>
                </a:lnTo>
                <a:lnTo>
                  <a:pt x="333" y="273"/>
                </a:lnTo>
                <a:lnTo>
                  <a:pt x="333" y="273"/>
                </a:lnTo>
                <a:lnTo>
                  <a:pt x="346" y="277"/>
                </a:lnTo>
                <a:lnTo>
                  <a:pt x="346" y="277"/>
                </a:lnTo>
                <a:lnTo>
                  <a:pt x="346" y="277"/>
                </a:lnTo>
                <a:lnTo>
                  <a:pt x="346" y="277"/>
                </a:lnTo>
                <a:lnTo>
                  <a:pt x="353" y="274"/>
                </a:lnTo>
                <a:lnTo>
                  <a:pt x="353" y="274"/>
                </a:lnTo>
                <a:lnTo>
                  <a:pt x="358" y="274"/>
                </a:lnTo>
                <a:lnTo>
                  <a:pt x="364" y="276"/>
                </a:lnTo>
                <a:lnTo>
                  <a:pt x="364" y="276"/>
                </a:lnTo>
                <a:lnTo>
                  <a:pt x="368" y="277"/>
                </a:lnTo>
                <a:lnTo>
                  <a:pt x="371" y="282"/>
                </a:lnTo>
                <a:lnTo>
                  <a:pt x="373" y="286"/>
                </a:lnTo>
                <a:lnTo>
                  <a:pt x="371" y="290"/>
                </a:lnTo>
                <a:lnTo>
                  <a:pt x="371" y="290"/>
                </a:lnTo>
                <a:lnTo>
                  <a:pt x="371" y="292"/>
                </a:lnTo>
                <a:lnTo>
                  <a:pt x="371" y="292"/>
                </a:lnTo>
                <a:lnTo>
                  <a:pt x="370" y="299"/>
                </a:lnTo>
                <a:lnTo>
                  <a:pt x="370" y="299"/>
                </a:lnTo>
                <a:lnTo>
                  <a:pt x="366" y="303"/>
                </a:lnTo>
                <a:lnTo>
                  <a:pt x="366" y="303"/>
                </a:lnTo>
                <a:lnTo>
                  <a:pt x="361" y="306"/>
                </a:lnTo>
                <a:lnTo>
                  <a:pt x="357" y="307"/>
                </a:lnTo>
                <a:lnTo>
                  <a:pt x="357" y="307"/>
                </a:lnTo>
                <a:lnTo>
                  <a:pt x="353" y="307"/>
                </a:lnTo>
                <a:lnTo>
                  <a:pt x="350" y="307"/>
                </a:lnTo>
                <a:lnTo>
                  <a:pt x="350" y="307"/>
                </a:lnTo>
                <a:lnTo>
                  <a:pt x="347" y="304"/>
                </a:lnTo>
                <a:lnTo>
                  <a:pt x="344" y="301"/>
                </a:lnTo>
                <a:lnTo>
                  <a:pt x="344" y="301"/>
                </a:lnTo>
                <a:lnTo>
                  <a:pt x="341" y="297"/>
                </a:lnTo>
                <a:lnTo>
                  <a:pt x="341" y="297"/>
                </a:lnTo>
                <a:lnTo>
                  <a:pt x="341" y="292"/>
                </a:lnTo>
                <a:lnTo>
                  <a:pt x="341" y="292"/>
                </a:lnTo>
                <a:lnTo>
                  <a:pt x="341" y="286"/>
                </a:lnTo>
                <a:lnTo>
                  <a:pt x="341" y="286"/>
                </a:lnTo>
                <a:lnTo>
                  <a:pt x="343" y="284"/>
                </a:lnTo>
                <a:lnTo>
                  <a:pt x="343" y="284"/>
                </a:lnTo>
                <a:lnTo>
                  <a:pt x="337" y="282"/>
                </a:lnTo>
                <a:lnTo>
                  <a:pt x="337" y="282"/>
                </a:lnTo>
                <a:lnTo>
                  <a:pt x="327" y="276"/>
                </a:lnTo>
                <a:lnTo>
                  <a:pt x="327" y="276"/>
                </a:lnTo>
                <a:lnTo>
                  <a:pt x="326" y="276"/>
                </a:lnTo>
                <a:lnTo>
                  <a:pt x="326" y="276"/>
                </a:lnTo>
                <a:lnTo>
                  <a:pt x="327" y="276"/>
                </a:lnTo>
                <a:lnTo>
                  <a:pt x="327" y="276"/>
                </a:lnTo>
                <a:lnTo>
                  <a:pt x="330" y="289"/>
                </a:lnTo>
                <a:lnTo>
                  <a:pt x="330" y="289"/>
                </a:lnTo>
                <a:lnTo>
                  <a:pt x="330" y="290"/>
                </a:lnTo>
                <a:lnTo>
                  <a:pt x="330" y="290"/>
                </a:lnTo>
                <a:lnTo>
                  <a:pt x="336" y="304"/>
                </a:lnTo>
                <a:lnTo>
                  <a:pt x="337" y="319"/>
                </a:lnTo>
                <a:lnTo>
                  <a:pt x="337" y="319"/>
                </a:lnTo>
                <a:lnTo>
                  <a:pt x="336" y="327"/>
                </a:lnTo>
                <a:lnTo>
                  <a:pt x="333" y="336"/>
                </a:lnTo>
                <a:lnTo>
                  <a:pt x="333" y="336"/>
                </a:lnTo>
                <a:lnTo>
                  <a:pt x="329" y="350"/>
                </a:lnTo>
                <a:lnTo>
                  <a:pt x="329" y="350"/>
                </a:lnTo>
                <a:lnTo>
                  <a:pt x="324" y="357"/>
                </a:lnTo>
                <a:lnTo>
                  <a:pt x="319" y="363"/>
                </a:lnTo>
                <a:lnTo>
                  <a:pt x="319" y="363"/>
                </a:lnTo>
                <a:lnTo>
                  <a:pt x="307" y="371"/>
                </a:lnTo>
                <a:lnTo>
                  <a:pt x="307" y="371"/>
                </a:lnTo>
                <a:lnTo>
                  <a:pt x="300" y="375"/>
                </a:lnTo>
                <a:lnTo>
                  <a:pt x="293" y="375"/>
                </a:lnTo>
                <a:lnTo>
                  <a:pt x="293" y="375"/>
                </a:lnTo>
                <a:lnTo>
                  <a:pt x="285" y="375"/>
                </a:lnTo>
                <a:lnTo>
                  <a:pt x="285" y="375"/>
                </a:lnTo>
                <a:lnTo>
                  <a:pt x="275" y="377"/>
                </a:lnTo>
                <a:lnTo>
                  <a:pt x="266" y="377"/>
                </a:lnTo>
                <a:lnTo>
                  <a:pt x="259" y="374"/>
                </a:lnTo>
                <a:lnTo>
                  <a:pt x="250" y="371"/>
                </a:lnTo>
                <a:lnTo>
                  <a:pt x="250" y="371"/>
                </a:lnTo>
                <a:lnTo>
                  <a:pt x="232" y="363"/>
                </a:lnTo>
                <a:lnTo>
                  <a:pt x="232" y="363"/>
                </a:lnTo>
                <a:lnTo>
                  <a:pt x="225" y="358"/>
                </a:lnTo>
                <a:lnTo>
                  <a:pt x="218" y="353"/>
                </a:lnTo>
                <a:lnTo>
                  <a:pt x="212" y="346"/>
                </a:lnTo>
                <a:lnTo>
                  <a:pt x="208" y="338"/>
                </a:lnTo>
                <a:lnTo>
                  <a:pt x="208" y="338"/>
                </a:lnTo>
                <a:lnTo>
                  <a:pt x="202" y="330"/>
                </a:lnTo>
                <a:lnTo>
                  <a:pt x="199" y="320"/>
                </a:lnTo>
                <a:lnTo>
                  <a:pt x="199" y="320"/>
                </a:lnTo>
                <a:lnTo>
                  <a:pt x="198" y="320"/>
                </a:lnTo>
                <a:lnTo>
                  <a:pt x="198" y="320"/>
                </a:lnTo>
                <a:lnTo>
                  <a:pt x="198" y="321"/>
                </a:lnTo>
                <a:lnTo>
                  <a:pt x="198" y="321"/>
                </a:lnTo>
                <a:lnTo>
                  <a:pt x="196" y="344"/>
                </a:lnTo>
                <a:lnTo>
                  <a:pt x="196" y="344"/>
                </a:lnTo>
                <a:lnTo>
                  <a:pt x="196" y="347"/>
                </a:lnTo>
                <a:lnTo>
                  <a:pt x="196" y="347"/>
                </a:lnTo>
                <a:lnTo>
                  <a:pt x="196" y="347"/>
                </a:lnTo>
                <a:lnTo>
                  <a:pt x="196" y="347"/>
                </a:lnTo>
                <a:lnTo>
                  <a:pt x="198" y="348"/>
                </a:lnTo>
                <a:lnTo>
                  <a:pt x="199" y="350"/>
                </a:lnTo>
                <a:lnTo>
                  <a:pt x="199" y="350"/>
                </a:lnTo>
                <a:lnTo>
                  <a:pt x="201" y="353"/>
                </a:lnTo>
                <a:lnTo>
                  <a:pt x="202" y="355"/>
                </a:lnTo>
                <a:lnTo>
                  <a:pt x="202" y="355"/>
                </a:lnTo>
                <a:lnTo>
                  <a:pt x="202" y="358"/>
                </a:lnTo>
                <a:lnTo>
                  <a:pt x="202" y="358"/>
                </a:lnTo>
                <a:lnTo>
                  <a:pt x="204" y="363"/>
                </a:lnTo>
                <a:lnTo>
                  <a:pt x="202" y="368"/>
                </a:lnTo>
                <a:lnTo>
                  <a:pt x="201" y="371"/>
                </a:lnTo>
                <a:lnTo>
                  <a:pt x="196" y="374"/>
                </a:lnTo>
                <a:lnTo>
                  <a:pt x="196" y="374"/>
                </a:lnTo>
                <a:lnTo>
                  <a:pt x="194" y="375"/>
                </a:lnTo>
                <a:lnTo>
                  <a:pt x="194" y="375"/>
                </a:lnTo>
                <a:lnTo>
                  <a:pt x="189" y="377"/>
                </a:lnTo>
                <a:lnTo>
                  <a:pt x="185" y="375"/>
                </a:lnTo>
                <a:lnTo>
                  <a:pt x="185" y="375"/>
                </a:lnTo>
                <a:lnTo>
                  <a:pt x="182" y="373"/>
                </a:lnTo>
                <a:lnTo>
                  <a:pt x="179" y="370"/>
                </a:lnTo>
                <a:lnTo>
                  <a:pt x="179" y="370"/>
                </a:lnTo>
                <a:lnTo>
                  <a:pt x="178" y="367"/>
                </a:lnTo>
                <a:lnTo>
                  <a:pt x="178" y="367"/>
                </a:lnTo>
                <a:lnTo>
                  <a:pt x="177" y="363"/>
                </a:lnTo>
                <a:lnTo>
                  <a:pt x="178" y="360"/>
                </a:lnTo>
                <a:lnTo>
                  <a:pt x="178" y="360"/>
                </a:lnTo>
                <a:lnTo>
                  <a:pt x="181" y="351"/>
                </a:lnTo>
                <a:lnTo>
                  <a:pt x="181" y="351"/>
                </a:lnTo>
                <a:lnTo>
                  <a:pt x="182" y="350"/>
                </a:lnTo>
                <a:lnTo>
                  <a:pt x="184" y="347"/>
                </a:lnTo>
                <a:lnTo>
                  <a:pt x="184" y="347"/>
                </a:lnTo>
                <a:lnTo>
                  <a:pt x="186" y="346"/>
                </a:lnTo>
                <a:lnTo>
                  <a:pt x="189" y="346"/>
                </a:lnTo>
                <a:lnTo>
                  <a:pt x="189" y="346"/>
                </a:lnTo>
                <a:lnTo>
                  <a:pt x="189" y="317"/>
                </a:lnTo>
                <a:lnTo>
                  <a:pt x="189" y="317"/>
                </a:lnTo>
                <a:lnTo>
                  <a:pt x="189" y="317"/>
                </a:lnTo>
                <a:lnTo>
                  <a:pt x="189" y="317"/>
                </a:lnTo>
                <a:lnTo>
                  <a:pt x="189" y="319"/>
                </a:lnTo>
                <a:lnTo>
                  <a:pt x="189" y="319"/>
                </a:lnTo>
                <a:lnTo>
                  <a:pt x="185" y="326"/>
                </a:lnTo>
                <a:lnTo>
                  <a:pt x="181" y="333"/>
                </a:lnTo>
                <a:lnTo>
                  <a:pt x="181" y="333"/>
                </a:lnTo>
                <a:lnTo>
                  <a:pt x="178" y="338"/>
                </a:lnTo>
                <a:lnTo>
                  <a:pt x="178" y="338"/>
                </a:lnTo>
                <a:lnTo>
                  <a:pt x="172" y="347"/>
                </a:lnTo>
                <a:lnTo>
                  <a:pt x="172" y="347"/>
                </a:lnTo>
                <a:lnTo>
                  <a:pt x="171" y="348"/>
                </a:lnTo>
                <a:lnTo>
                  <a:pt x="171" y="348"/>
                </a:lnTo>
                <a:lnTo>
                  <a:pt x="165" y="355"/>
                </a:lnTo>
                <a:lnTo>
                  <a:pt x="165" y="355"/>
                </a:lnTo>
                <a:lnTo>
                  <a:pt x="159" y="360"/>
                </a:lnTo>
                <a:lnTo>
                  <a:pt x="154" y="364"/>
                </a:lnTo>
                <a:lnTo>
                  <a:pt x="147" y="367"/>
                </a:lnTo>
                <a:lnTo>
                  <a:pt x="140" y="368"/>
                </a:lnTo>
                <a:lnTo>
                  <a:pt x="140" y="368"/>
                </a:lnTo>
                <a:lnTo>
                  <a:pt x="127" y="368"/>
                </a:lnTo>
                <a:lnTo>
                  <a:pt x="115" y="367"/>
                </a:lnTo>
                <a:lnTo>
                  <a:pt x="115" y="367"/>
                </a:lnTo>
                <a:lnTo>
                  <a:pt x="107" y="365"/>
                </a:lnTo>
                <a:lnTo>
                  <a:pt x="100" y="363"/>
                </a:lnTo>
                <a:lnTo>
                  <a:pt x="100" y="363"/>
                </a:lnTo>
                <a:lnTo>
                  <a:pt x="91" y="358"/>
                </a:lnTo>
                <a:lnTo>
                  <a:pt x="84" y="353"/>
                </a:lnTo>
                <a:lnTo>
                  <a:pt x="84" y="353"/>
                </a:lnTo>
                <a:lnTo>
                  <a:pt x="80" y="347"/>
                </a:lnTo>
                <a:lnTo>
                  <a:pt x="74" y="340"/>
                </a:lnTo>
                <a:lnTo>
                  <a:pt x="71" y="334"/>
                </a:lnTo>
                <a:lnTo>
                  <a:pt x="69" y="327"/>
                </a:lnTo>
                <a:lnTo>
                  <a:pt x="69" y="327"/>
                </a:lnTo>
                <a:lnTo>
                  <a:pt x="66" y="317"/>
                </a:lnTo>
                <a:lnTo>
                  <a:pt x="66" y="309"/>
                </a:lnTo>
                <a:lnTo>
                  <a:pt x="66" y="309"/>
                </a:lnTo>
                <a:lnTo>
                  <a:pt x="69" y="292"/>
                </a:lnTo>
                <a:lnTo>
                  <a:pt x="69" y="292"/>
                </a:lnTo>
                <a:lnTo>
                  <a:pt x="71" y="284"/>
                </a:lnTo>
                <a:lnTo>
                  <a:pt x="74" y="276"/>
                </a:lnTo>
                <a:lnTo>
                  <a:pt x="74" y="276"/>
                </a:lnTo>
                <a:lnTo>
                  <a:pt x="81" y="266"/>
                </a:lnTo>
                <a:lnTo>
                  <a:pt x="81" y="266"/>
                </a:lnTo>
                <a:lnTo>
                  <a:pt x="81" y="265"/>
                </a:lnTo>
                <a:lnTo>
                  <a:pt x="81" y="265"/>
                </a:lnTo>
                <a:lnTo>
                  <a:pt x="81" y="265"/>
                </a:lnTo>
                <a:lnTo>
                  <a:pt x="81" y="265"/>
                </a:lnTo>
                <a:lnTo>
                  <a:pt x="63" y="282"/>
                </a:lnTo>
                <a:lnTo>
                  <a:pt x="63" y="282"/>
                </a:lnTo>
                <a:lnTo>
                  <a:pt x="63" y="283"/>
                </a:lnTo>
                <a:lnTo>
                  <a:pt x="63" y="283"/>
                </a:lnTo>
                <a:lnTo>
                  <a:pt x="64" y="287"/>
                </a:lnTo>
                <a:lnTo>
                  <a:pt x="63" y="292"/>
                </a:lnTo>
                <a:lnTo>
                  <a:pt x="63" y="292"/>
                </a:lnTo>
                <a:lnTo>
                  <a:pt x="61" y="296"/>
                </a:lnTo>
                <a:lnTo>
                  <a:pt x="61" y="296"/>
                </a:lnTo>
                <a:lnTo>
                  <a:pt x="60" y="300"/>
                </a:lnTo>
                <a:lnTo>
                  <a:pt x="60" y="300"/>
                </a:lnTo>
                <a:lnTo>
                  <a:pt x="59" y="303"/>
                </a:lnTo>
                <a:lnTo>
                  <a:pt x="56" y="304"/>
                </a:lnTo>
                <a:lnTo>
                  <a:pt x="53" y="306"/>
                </a:lnTo>
                <a:lnTo>
                  <a:pt x="50" y="306"/>
                </a:lnTo>
                <a:lnTo>
                  <a:pt x="50" y="306"/>
                </a:lnTo>
                <a:lnTo>
                  <a:pt x="43" y="303"/>
                </a:lnTo>
                <a:lnTo>
                  <a:pt x="39" y="299"/>
                </a:lnTo>
                <a:lnTo>
                  <a:pt x="39" y="299"/>
                </a:lnTo>
                <a:lnTo>
                  <a:pt x="34" y="293"/>
                </a:lnTo>
                <a:lnTo>
                  <a:pt x="34" y="293"/>
                </a:lnTo>
                <a:lnTo>
                  <a:pt x="33" y="287"/>
                </a:lnTo>
                <a:lnTo>
                  <a:pt x="34" y="282"/>
                </a:lnTo>
                <a:lnTo>
                  <a:pt x="34" y="282"/>
                </a:lnTo>
                <a:lnTo>
                  <a:pt x="37" y="279"/>
                </a:lnTo>
                <a:lnTo>
                  <a:pt x="40" y="276"/>
                </a:lnTo>
                <a:lnTo>
                  <a:pt x="43" y="276"/>
                </a:lnTo>
                <a:lnTo>
                  <a:pt x="46" y="276"/>
                </a:lnTo>
                <a:lnTo>
                  <a:pt x="46" y="276"/>
                </a:lnTo>
                <a:lnTo>
                  <a:pt x="50" y="276"/>
                </a:lnTo>
                <a:lnTo>
                  <a:pt x="50" y="276"/>
                </a:lnTo>
                <a:lnTo>
                  <a:pt x="53" y="276"/>
                </a:lnTo>
                <a:lnTo>
                  <a:pt x="57" y="276"/>
                </a:lnTo>
                <a:lnTo>
                  <a:pt x="57" y="276"/>
                </a:lnTo>
                <a:lnTo>
                  <a:pt x="59" y="277"/>
                </a:lnTo>
                <a:lnTo>
                  <a:pt x="59" y="277"/>
                </a:lnTo>
                <a:lnTo>
                  <a:pt x="71" y="260"/>
                </a:lnTo>
                <a:lnTo>
                  <a:pt x="71" y="260"/>
                </a:lnTo>
                <a:lnTo>
                  <a:pt x="70" y="262"/>
                </a:lnTo>
                <a:lnTo>
                  <a:pt x="70" y="262"/>
                </a:lnTo>
                <a:lnTo>
                  <a:pt x="56" y="265"/>
                </a:lnTo>
                <a:lnTo>
                  <a:pt x="56" y="265"/>
                </a:lnTo>
                <a:lnTo>
                  <a:pt x="46" y="265"/>
                </a:lnTo>
                <a:lnTo>
                  <a:pt x="46" y="265"/>
                </a:lnTo>
                <a:lnTo>
                  <a:pt x="37" y="263"/>
                </a:lnTo>
                <a:lnTo>
                  <a:pt x="29" y="260"/>
                </a:lnTo>
                <a:lnTo>
                  <a:pt x="29" y="260"/>
                </a:lnTo>
                <a:lnTo>
                  <a:pt x="23" y="257"/>
                </a:lnTo>
                <a:lnTo>
                  <a:pt x="19" y="255"/>
                </a:lnTo>
                <a:lnTo>
                  <a:pt x="19" y="255"/>
                </a:lnTo>
                <a:lnTo>
                  <a:pt x="13" y="250"/>
                </a:lnTo>
                <a:lnTo>
                  <a:pt x="10" y="245"/>
                </a:lnTo>
                <a:lnTo>
                  <a:pt x="10" y="245"/>
                </a:lnTo>
                <a:lnTo>
                  <a:pt x="7" y="239"/>
                </a:lnTo>
                <a:lnTo>
                  <a:pt x="7" y="232"/>
                </a:lnTo>
                <a:lnTo>
                  <a:pt x="7" y="232"/>
                </a:lnTo>
                <a:lnTo>
                  <a:pt x="7" y="220"/>
                </a:lnTo>
                <a:lnTo>
                  <a:pt x="10" y="211"/>
                </a:lnTo>
                <a:lnTo>
                  <a:pt x="10" y="211"/>
                </a:lnTo>
                <a:lnTo>
                  <a:pt x="15" y="201"/>
                </a:lnTo>
                <a:lnTo>
                  <a:pt x="22" y="192"/>
                </a:lnTo>
                <a:lnTo>
                  <a:pt x="22" y="192"/>
                </a:lnTo>
                <a:lnTo>
                  <a:pt x="24" y="189"/>
                </a:lnTo>
                <a:lnTo>
                  <a:pt x="24" y="189"/>
                </a:lnTo>
                <a:lnTo>
                  <a:pt x="30" y="184"/>
                </a:lnTo>
                <a:lnTo>
                  <a:pt x="36" y="179"/>
                </a:lnTo>
                <a:lnTo>
                  <a:pt x="36" y="179"/>
                </a:lnTo>
                <a:lnTo>
                  <a:pt x="47" y="174"/>
                </a:lnTo>
                <a:lnTo>
                  <a:pt x="47" y="174"/>
                </a:lnTo>
                <a:lnTo>
                  <a:pt x="47" y="174"/>
                </a:lnTo>
                <a:lnTo>
                  <a:pt x="47" y="174"/>
                </a:lnTo>
                <a:lnTo>
                  <a:pt x="46" y="172"/>
                </a:lnTo>
                <a:lnTo>
                  <a:pt x="46" y="172"/>
                </a:lnTo>
                <a:lnTo>
                  <a:pt x="33" y="172"/>
                </a:lnTo>
                <a:lnTo>
                  <a:pt x="33" y="172"/>
                </a:lnTo>
                <a:lnTo>
                  <a:pt x="32" y="172"/>
                </a:lnTo>
                <a:lnTo>
                  <a:pt x="32" y="172"/>
                </a:lnTo>
                <a:lnTo>
                  <a:pt x="30" y="172"/>
                </a:lnTo>
                <a:lnTo>
                  <a:pt x="30" y="172"/>
                </a:lnTo>
                <a:lnTo>
                  <a:pt x="27" y="171"/>
                </a:lnTo>
                <a:lnTo>
                  <a:pt x="24" y="172"/>
                </a:lnTo>
                <a:lnTo>
                  <a:pt x="24" y="172"/>
                </a:lnTo>
                <a:lnTo>
                  <a:pt x="24" y="172"/>
                </a:lnTo>
                <a:lnTo>
                  <a:pt x="24" y="172"/>
                </a:lnTo>
                <a:lnTo>
                  <a:pt x="23" y="175"/>
                </a:lnTo>
                <a:lnTo>
                  <a:pt x="23" y="175"/>
                </a:lnTo>
                <a:lnTo>
                  <a:pt x="19" y="179"/>
                </a:lnTo>
                <a:lnTo>
                  <a:pt x="15" y="182"/>
                </a:lnTo>
                <a:lnTo>
                  <a:pt x="15" y="182"/>
                </a:lnTo>
                <a:lnTo>
                  <a:pt x="12" y="182"/>
                </a:lnTo>
                <a:lnTo>
                  <a:pt x="12" y="182"/>
                </a:lnTo>
                <a:lnTo>
                  <a:pt x="7" y="181"/>
                </a:lnTo>
                <a:lnTo>
                  <a:pt x="3" y="178"/>
                </a:lnTo>
                <a:lnTo>
                  <a:pt x="3" y="178"/>
                </a:lnTo>
                <a:lnTo>
                  <a:pt x="3" y="176"/>
                </a:lnTo>
                <a:lnTo>
                  <a:pt x="3" y="176"/>
                </a:lnTo>
                <a:lnTo>
                  <a:pt x="0" y="172"/>
                </a:lnTo>
                <a:lnTo>
                  <a:pt x="2" y="166"/>
                </a:lnTo>
                <a:lnTo>
                  <a:pt x="2" y="166"/>
                </a:lnTo>
                <a:lnTo>
                  <a:pt x="5" y="161"/>
                </a:lnTo>
                <a:lnTo>
                  <a:pt x="5" y="161"/>
                </a:lnTo>
                <a:lnTo>
                  <a:pt x="6" y="158"/>
                </a:lnTo>
                <a:lnTo>
                  <a:pt x="10" y="155"/>
                </a:lnTo>
                <a:lnTo>
                  <a:pt x="10" y="155"/>
                </a:lnTo>
                <a:lnTo>
                  <a:pt x="15" y="155"/>
                </a:lnTo>
                <a:lnTo>
                  <a:pt x="19" y="157"/>
                </a:lnTo>
                <a:lnTo>
                  <a:pt x="19" y="157"/>
                </a:lnTo>
                <a:lnTo>
                  <a:pt x="22" y="159"/>
                </a:lnTo>
                <a:lnTo>
                  <a:pt x="24" y="164"/>
                </a:lnTo>
                <a:lnTo>
                  <a:pt x="24" y="164"/>
                </a:lnTo>
                <a:lnTo>
                  <a:pt x="24" y="165"/>
                </a:lnTo>
                <a:lnTo>
                  <a:pt x="24" y="165"/>
                </a:lnTo>
                <a:lnTo>
                  <a:pt x="24" y="165"/>
                </a:lnTo>
                <a:lnTo>
                  <a:pt x="24" y="165"/>
                </a:lnTo>
                <a:lnTo>
                  <a:pt x="40" y="165"/>
                </a:lnTo>
                <a:lnTo>
                  <a:pt x="40" y="165"/>
                </a:lnTo>
                <a:lnTo>
                  <a:pt x="40" y="165"/>
                </a:lnTo>
                <a:lnTo>
                  <a:pt x="40" y="165"/>
                </a:lnTo>
                <a:lnTo>
                  <a:pt x="33" y="159"/>
                </a:lnTo>
                <a:lnTo>
                  <a:pt x="27" y="151"/>
                </a:lnTo>
                <a:lnTo>
                  <a:pt x="27" y="151"/>
                </a:lnTo>
                <a:lnTo>
                  <a:pt x="23" y="142"/>
                </a:lnTo>
                <a:lnTo>
                  <a:pt x="23" y="142"/>
                </a:lnTo>
                <a:lnTo>
                  <a:pt x="20" y="134"/>
                </a:lnTo>
                <a:lnTo>
                  <a:pt x="22" y="125"/>
                </a:lnTo>
                <a:lnTo>
                  <a:pt x="22" y="125"/>
                </a:lnTo>
                <a:lnTo>
                  <a:pt x="24" y="118"/>
                </a:lnTo>
                <a:lnTo>
                  <a:pt x="24" y="118"/>
                </a:lnTo>
                <a:lnTo>
                  <a:pt x="29" y="111"/>
                </a:lnTo>
                <a:lnTo>
                  <a:pt x="34" y="105"/>
                </a:lnTo>
                <a:lnTo>
                  <a:pt x="40" y="101"/>
                </a:lnTo>
                <a:lnTo>
                  <a:pt x="49" y="100"/>
                </a:lnTo>
                <a:lnTo>
                  <a:pt x="49" y="100"/>
                </a:lnTo>
                <a:lnTo>
                  <a:pt x="59" y="98"/>
                </a:lnTo>
                <a:lnTo>
                  <a:pt x="59" y="98"/>
                </a:lnTo>
                <a:lnTo>
                  <a:pt x="69" y="97"/>
                </a:lnTo>
                <a:lnTo>
                  <a:pt x="69" y="97"/>
                </a:lnTo>
                <a:lnTo>
                  <a:pt x="76" y="98"/>
                </a:lnTo>
                <a:lnTo>
                  <a:pt x="81" y="100"/>
                </a:lnTo>
                <a:lnTo>
                  <a:pt x="81" y="100"/>
                </a:lnTo>
                <a:lnTo>
                  <a:pt x="84" y="101"/>
                </a:lnTo>
                <a:lnTo>
                  <a:pt x="84" y="101"/>
                </a:lnTo>
                <a:lnTo>
                  <a:pt x="84" y="101"/>
                </a:lnTo>
                <a:lnTo>
                  <a:pt x="84" y="101"/>
                </a:lnTo>
                <a:close/>
                <a:moveTo>
                  <a:pt x="96" y="299"/>
                </a:moveTo>
                <a:lnTo>
                  <a:pt x="96" y="299"/>
                </a:lnTo>
                <a:lnTo>
                  <a:pt x="96" y="300"/>
                </a:lnTo>
                <a:lnTo>
                  <a:pt x="96" y="300"/>
                </a:lnTo>
                <a:lnTo>
                  <a:pt x="96" y="301"/>
                </a:lnTo>
                <a:lnTo>
                  <a:pt x="96" y="301"/>
                </a:lnTo>
                <a:lnTo>
                  <a:pt x="100" y="316"/>
                </a:lnTo>
                <a:lnTo>
                  <a:pt x="100" y="316"/>
                </a:lnTo>
                <a:lnTo>
                  <a:pt x="103" y="323"/>
                </a:lnTo>
                <a:lnTo>
                  <a:pt x="107" y="328"/>
                </a:lnTo>
                <a:lnTo>
                  <a:pt x="113" y="333"/>
                </a:lnTo>
                <a:lnTo>
                  <a:pt x="120" y="337"/>
                </a:lnTo>
                <a:lnTo>
                  <a:pt x="120" y="337"/>
                </a:lnTo>
                <a:lnTo>
                  <a:pt x="124" y="338"/>
                </a:lnTo>
                <a:lnTo>
                  <a:pt x="130" y="338"/>
                </a:lnTo>
                <a:lnTo>
                  <a:pt x="130" y="338"/>
                </a:lnTo>
                <a:lnTo>
                  <a:pt x="138" y="336"/>
                </a:lnTo>
                <a:lnTo>
                  <a:pt x="144" y="331"/>
                </a:lnTo>
                <a:lnTo>
                  <a:pt x="144" y="331"/>
                </a:lnTo>
                <a:lnTo>
                  <a:pt x="150" y="326"/>
                </a:lnTo>
                <a:lnTo>
                  <a:pt x="154" y="319"/>
                </a:lnTo>
                <a:lnTo>
                  <a:pt x="154" y="319"/>
                </a:lnTo>
                <a:lnTo>
                  <a:pt x="161" y="307"/>
                </a:lnTo>
                <a:lnTo>
                  <a:pt x="161" y="307"/>
                </a:lnTo>
                <a:lnTo>
                  <a:pt x="164" y="299"/>
                </a:lnTo>
                <a:lnTo>
                  <a:pt x="165" y="290"/>
                </a:lnTo>
                <a:lnTo>
                  <a:pt x="165" y="290"/>
                </a:lnTo>
                <a:lnTo>
                  <a:pt x="165" y="286"/>
                </a:lnTo>
                <a:lnTo>
                  <a:pt x="165" y="286"/>
                </a:lnTo>
                <a:lnTo>
                  <a:pt x="165" y="287"/>
                </a:lnTo>
                <a:lnTo>
                  <a:pt x="165" y="287"/>
                </a:lnTo>
                <a:lnTo>
                  <a:pt x="161" y="301"/>
                </a:lnTo>
                <a:lnTo>
                  <a:pt x="161" y="301"/>
                </a:lnTo>
                <a:lnTo>
                  <a:pt x="157" y="313"/>
                </a:lnTo>
                <a:lnTo>
                  <a:pt x="150" y="323"/>
                </a:lnTo>
                <a:lnTo>
                  <a:pt x="150" y="323"/>
                </a:lnTo>
                <a:lnTo>
                  <a:pt x="144" y="328"/>
                </a:lnTo>
                <a:lnTo>
                  <a:pt x="137" y="331"/>
                </a:lnTo>
                <a:lnTo>
                  <a:pt x="137" y="331"/>
                </a:lnTo>
                <a:lnTo>
                  <a:pt x="131" y="334"/>
                </a:lnTo>
                <a:lnTo>
                  <a:pt x="125" y="334"/>
                </a:lnTo>
                <a:lnTo>
                  <a:pt x="125" y="334"/>
                </a:lnTo>
                <a:lnTo>
                  <a:pt x="117" y="333"/>
                </a:lnTo>
                <a:lnTo>
                  <a:pt x="111" y="328"/>
                </a:lnTo>
                <a:lnTo>
                  <a:pt x="111" y="328"/>
                </a:lnTo>
                <a:lnTo>
                  <a:pt x="104" y="321"/>
                </a:lnTo>
                <a:lnTo>
                  <a:pt x="98" y="313"/>
                </a:lnTo>
                <a:lnTo>
                  <a:pt x="98" y="313"/>
                </a:lnTo>
                <a:lnTo>
                  <a:pt x="96" y="301"/>
                </a:lnTo>
                <a:lnTo>
                  <a:pt x="96" y="301"/>
                </a:lnTo>
                <a:lnTo>
                  <a:pt x="96" y="300"/>
                </a:lnTo>
                <a:lnTo>
                  <a:pt x="96" y="300"/>
                </a:lnTo>
                <a:lnTo>
                  <a:pt x="96" y="299"/>
                </a:lnTo>
                <a:lnTo>
                  <a:pt x="96" y="299"/>
                </a:lnTo>
                <a:lnTo>
                  <a:pt x="96" y="297"/>
                </a:lnTo>
                <a:lnTo>
                  <a:pt x="96" y="297"/>
                </a:lnTo>
                <a:lnTo>
                  <a:pt x="96" y="299"/>
                </a:lnTo>
                <a:lnTo>
                  <a:pt x="96" y="299"/>
                </a:lnTo>
                <a:close/>
                <a:moveTo>
                  <a:pt x="22" y="240"/>
                </a:moveTo>
                <a:lnTo>
                  <a:pt x="22" y="240"/>
                </a:lnTo>
                <a:lnTo>
                  <a:pt x="22" y="239"/>
                </a:lnTo>
                <a:lnTo>
                  <a:pt x="22" y="239"/>
                </a:lnTo>
                <a:lnTo>
                  <a:pt x="22" y="239"/>
                </a:lnTo>
                <a:lnTo>
                  <a:pt x="22" y="239"/>
                </a:lnTo>
                <a:lnTo>
                  <a:pt x="22" y="240"/>
                </a:lnTo>
                <a:lnTo>
                  <a:pt x="22" y="240"/>
                </a:lnTo>
                <a:lnTo>
                  <a:pt x="24" y="245"/>
                </a:lnTo>
                <a:lnTo>
                  <a:pt x="24" y="245"/>
                </a:lnTo>
                <a:lnTo>
                  <a:pt x="23" y="240"/>
                </a:lnTo>
                <a:lnTo>
                  <a:pt x="23" y="240"/>
                </a:lnTo>
                <a:lnTo>
                  <a:pt x="22" y="240"/>
                </a:lnTo>
                <a:lnTo>
                  <a:pt x="22" y="240"/>
                </a:lnTo>
                <a:close/>
                <a:moveTo>
                  <a:pt x="155" y="350"/>
                </a:moveTo>
                <a:lnTo>
                  <a:pt x="155" y="350"/>
                </a:lnTo>
                <a:lnTo>
                  <a:pt x="148" y="354"/>
                </a:lnTo>
                <a:lnTo>
                  <a:pt x="148" y="354"/>
                </a:lnTo>
                <a:lnTo>
                  <a:pt x="148" y="354"/>
                </a:lnTo>
                <a:lnTo>
                  <a:pt x="148" y="354"/>
                </a:lnTo>
                <a:lnTo>
                  <a:pt x="152" y="351"/>
                </a:lnTo>
                <a:lnTo>
                  <a:pt x="152" y="351"/>
                </a:lnTo>
                <a:lnTo>
                  <a:pt x="155" y="350"/>
                </a:lnTo>
                <a:lnTo>
                  <a:pt x="155" y="350"/>
                </a:lnTo>
                <a:lnTo>
                  <a:pt x="155" y="348"/>
                </a:lnTo>
                <a:lnTo>
                  <a:pt x="155" y="348"/>
                </a:lnTo>
                <a:lnTo>
                  <a:pt x="155" y="348"/>
                </a:lnTo>
                <a:lnTo>
                  <a:pt x="155" y="348"/>
                </a:lnTo>
                <a:lnTo>
                  <a:pt x="155" y="350"/>
                </a:lnTo>
                <a:lnTo>
                  <a:pt x="155" y="350"/>
                </a:lnTo>
                <a:close/>
                <a:moveTo>
                  <a:pt x="42" y="154"/>
                </a:move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2" y="154"/>
                </a:lnTo>
                <a:lnTo>
                  <a:pt x="47" y="158"/>
                </a:lnTo>
                <a:lnTo>
                  <a:pt x="53" y="161"/>
                </a:lnTo>
                <a:lnTo>
                  <a:pt x="53" y="161"/>
                </a:lnTo>
                <a:lnTo>
                  <a:pt x="51" y="161"/>
                </a:lnTo>
                <a:lnTo>
                  <a:pt x="51" y="161"/>
                </a:lnTo>
                <a:lnTo>
                  <a:pt x="43" y="155"/>
                </a:lnTo>
                <a:lnTo>
                  <a:pt x="43" y="155"/>
                </a:lnTo>
                <a:lnTo>
                  <a:pt x="42" y="154"/>
                </a:lnTo>
                <a:lnTo>
                  <a:pt x="42" y="154"/>
                </a:lnTo>
                <a:close/>
                <a:moveTo>
                  <a:pt x="205" y="256"/>
                </a:moveTo>
                <a:lnTo>
                  <a:pt x="205" y="256"/>
                </a:lnTo>
                <a:lnTo>
                  <a:pt x="229" y="256"/>
                </a:lnTo>
                <a:lnTo>
                  <a:pt x="229" y="256"/>
                </a:lnTo>
                <a:lnTo>
                  <a:pt x="246" y="256"/>
                </a:lnTo>
                <a:lnTo>
                  <a:pt x="246" y="256"/>
                </a:lnTo>
                <a:lnTo>
                  <a:pt x="249" y="256"/>
                </a:lnTo>
                <a:lnTo>
                  <a:pt x="249" y="256"/>
                </a:lnTo>
                <a:lnTo>
                  <a:pt x="273" y="247"/>
                </a:lnTo>
                <a:lnTo>
                  <a:pt x="273" y="247"/>
                </a:lnTo>
                <a:lnTo>
                  <a:pt x="279" y="245"/>
                </a:lnTo>
                <a:lnTo>
                  <a:pt x="279" y="245"/>
                </a:lnTo>
                <a:lnTo>
                  <a:pt x="287" y="238"/>
                </a:lnTo>
                <a:lnTo>
                  <a:pt x="297" y="230"/>
                </a:lnTo>
                <a:lnTo>
                  <a:pt x="297" y="230"/>
                </a:lnTo>
                <a:lnTo>
                  <a:pt x="297" y="229"/>
                </a:lnTo>
                <a:lnTo>
                  <a:pt x="297" y="229"/>
                </a:lnTo>
                <a:lnTo>
                  <a:pt x="297" y="228"/>
                </a:lnTo>
                <a:lnTo>
                  <a:pt x="297" y="228"/>
                </a:lnTo>
                <a:lnTo>
                  <a:pt x="297" y="226"/>
                </a:lnTo>
                <a:lnTo>
                  <a:pt x="299" y="225"/>
                </a:lnTo>
                <a:lnTo>
                  <a:pt x="299" y="225"/>
                </a:lnTo>
                <a:lnTo>
                  <a:pt x="306" y="216"/>
                </a:lnTo>
                <a:lnTo>
                  <a:pt x="306" y="216"/>
                </a:lnTo>
                <a:lnTo>
                  <a:pt x="307" y="215"/>
                </a:lnTo>
                <a:lnTo>
                  <a:pt x="307" y="215"/>
                </a:lnTo>
                <a:lnTo>
                  <a:pt x="312" y="205"/>
                </a:lnTo>
                <a:lnTo>
                  <a:pt x="314" y="196"/>
                </a:lnTo>
                <a:lnTo>
                  <a:pt x="314" y="196"/>
                </a:lnTo>
                <a:lnTo>
                  <a:pt x="317" y="184"/>
                </a:lnTo>
                <a:lnTo>
                  <a:pt x="319" y="171"/>
                </a:lnTo>
                <a:lnTo>
                  <a:pt x="319" y="171"/>
                </a:lnTo>
                <a:lnTo>
                  <a:pt x="320" y="149"/>
                </a:lnTo>
                <a:lnTo>
                  <a:pt x="320" y="149"/>
                </a:lnTo>
                <a:lnTo>
                  <a:pt x="320" y="145"/>
                </a:lnTo>
                <a:lnTo>
                  <a:pt x="319" y="139"/>
                </a:lnTo>
                <a:lnTo>
                  <a:pt x="319" y="139"/>
                </a:lnTo>
                <a:lnTo>
                  <a:pt x="312" y="124"/>
                </a:lnTo>
                <a:lnTo>
                  <a:pt x="312" y="124"/>
                </a:lnTo>
                <a:lnTo>
                  <a:pt x="307" y="117"/>
                </a:lnTo>
                <a:lnTo>
                  <a:pt x="302" y="111"/>
                </a:lnTo>
                <a:lnTo>
                  <a:pt x="302" y="111"/>
                </a:lnTo>
                <a:lnTo>
                  <a:pt x="297" y="108"/>
                </a:lnTo>
                <a:lnTo>
                  <a:pt x="297" y="108"/>
                </a:lnTo>
                <a:lnTo>
                  <a:pt x="292" y="105"/>
                </a:lnTo>
                <a:lnTo>
                  <a:pt x="286" y="103"/>
                </a:lnTo>
                <a:lnTo>
                  <a:pt x="286" y="103"/>
                </a:lnTo>
                <a:lnTo>
                  <a:pt x="272" y="101"/>
                </a:lnTo>
                <a:lnTo>
                  <a:pt x="272" y="101"/>
                </a:lnTo>
                <a:lnTo>
                  <a:pt x="249" y="101"/>
                </a:lnTo>
                <a:lnTo>
                  <a:pt x="249" y="101"/>
                </a:lnTo>
                <a:lnTo>
                  <a:pt x="245" y="101"/>
                </a:lnTo>
                <a:lnTo>
                  <a:pt x="245" y="101"/>
                </a:lnTo>
                <a:lnTo>
                  <a:pt x="235" y="103"/>
                </a:lnTo>
                <a:lnTo>
                  <a:pt x="235" y="103"/>
                </a:lnTo>
                <a:lnTo>
                  <a:pt x="221" y="105"/>
                </a:lnTo>
                <a:lnTo>
                  <a:pt x="206" y="111"/>
                </a:lnTo>
                <a:lnTo>
                  <a:pt x="206" y="111"/>
                </a:lnTo>
                <a:lnTo>
                  <a:pt x="194" y="117"/>
                </a:lnTo>
                <a:lnTo>
                  <a:pt x="194" y="117"/>
                </a:lnTo>
                <a:lnTo>
                  <a:pt x="175" y="122"/>
                </a:lnTo>
                <a:lnTo>
                  <a:pt x="175" y="122"/>
                </a:lnTo>
                <a:lnTo>
                  <a:pt x="158" y="127"/>
                </a:lnTo>
                <a:lnTo>
                  <a:pt x="158" y="127"/>
                </a:lnTo>
                <a:lnTo>
                  <a:pt x="148" y="128"/>
                </a:lnTo>
                <a:lnTo>
                  <a:pt x="138" y="128"/>
                </a:lnTo>
                <a:lnTo>
                  <a:pt x="138" y="128"/>
                </a:lnTo>
                <a:lnTo>
                  <a:pt x="128" y="127"/>
                </a:lnTo>
                <a:lnTo>
                  <a:pt x="128" y="127"/>
                </a:lnTo>
                <a:lnTo>
                  <a:pt x="117" y="125"/>
                </a:lnTo>
                <a:lnTo>
                  <a:pt x="117" y="125"/>
                </a:lnTo>
                <a:lnTo>
                  <a:pt x="117" y="125"/>
                </a:lnTo>
                <a:lnTo>
                  <a:pt x="117" y="125"/>
                </a:lnTo>
                <a:lnTo>
                  <a:pt x="110" y="127"/>
                </a:lnTo>
                <a:lnTo>
                  <a:pt x="110" y="127"/>
                </a:lnTo>
                <a:lnTo>
                  <a:pt x="103" y="128"/>
                </a:lnTo>
                <a:lnTo>
                  <a:pt x="103" y="128"/>
                </a:lnTo>
                <a:lnTo>
                  <a:pt x="98" y="131"/>
                </a:lnTo>
                <a:lnTo>
                  <a:pt x="94" y="134"/>
                </a:lnTo>
                <a:lnTo>
                  <a:pt x="94" y="134"/>
                </a:lnTo>
                <a:lnTo>
                  <a:pt x="91" y="139"/>
                </a:lnTo>
                <a:lnTo>
                  <a:pt x="90" y="147"/>
                </a:lnTo>
                <a:lnTo>
                  <a:pt x="90" y="147"/>
                </a:lnTo>
                <a:lnTo>
                  <a:pt x="88" y="165"/>
                </a:lnTo>
                <a:lnTo>
                  <a:pt x="88" y="165"/>
                </a:lnTo>
                <a:lnTo>
                  <a:pt x="90" y="184"/>
                </a:lnTo>
                <a:lnTo>
                  <a:pt x="90" y="184"/>
                </a:lnTo>
                <a:lnTo>
                  <a:pt x="91" y="198"/>
                </a:lnTo>
                <a:lnTo>
                  <a:pt x="91" y="198"/>
                </a:lnTo>
                <a:lnTo>
                  <a:pt x="94" y="209"/>
                </a:lnTo>
                <a:lnTo>
                  <a:pt x="94" y="209"/>
                </a:lnTo>
                <a:lnTo>
                  <a:pt x="94" y="211"/>
                </a:lnTo>
                <a:lnTo>
                  <a:pt x="94" y="211"/>
                </a:lnTo>
                <a:lnTo>
                  <a:pt x="103" y="223"/>
                </a:lnTo>
                <a:lnTo>
                  <a:pt x="103" y="223"/>
                </a:lnTo>
                <a:lnTo>
                  <a:pt x="108" y="230"/>
                </a:lnTo>
                <a:lnTo>
                  <a:pt x="117" y="239"/>
                </a:lnTo>
                <a:lnTo>
                  <a:pt x="117" y="239"/>
                </a:lnTo>
                <a:lnTo>
                  <a:pt x="117" y="239"/>
                </a:lnTo>
                <a:lnTo>
                  <a:pt x="117" y="239"/>
                </a:lnTo>
                <a:lnTo>
                  <a:pt x="120" y="240"/>
                </a:lnTo>
                <a:lnTo>
                  <a:pt x="121" y="243"/>
                </a:lnTo>
                <a:lnTo>
                  <a:pt x="121" y="243"/>
                </a:lnTo>
                <a:lnTo>
                  <a:pt x="127" y="246"/>
                </a:lnTo>
                <a:lnTo>
                  <a:pt x="132" y="249"/>
                </a:lnTo>
                <a:lnTo>
                  <a:pt x="132" y="249"/>
                </a:lnTo>
                <a:lnTo>
                  <a:pt x="142" y="253"/>
                </a:lnTo>
                <a:lnTo>
                  <a:pt x="142" y="253"/>
                </a:lnTo>
                <a:lnTo>
                  <a:pt x="145" y="253"/>
                </a:lnTo>
                <a:lnTo>
                  <a:pt x="145" y="253"/>
                </a:lnTo>
                <a:lnTo>
                  <a:pt x="159" y="255"/>
                </a:lnTo>
                <a:lnTo>
                  <a:pt x="175" y="256"/>
                </a:lnTo>
                <a:lnTo>
                  <a:pt x="175" y="256"/>
                </a:lnTo>
                <a:lnTo>
                  <a:pt x="205" y="256"/>
                </a:lnTo>
                <a:lnTo>
                  <a:pt x="205" y="256"/>
                </a:lnTo>
                <a:close/>
                <a:moveTo>
                  <a:pt x="201" y="272"/>
                </a:moveTo>
                <a:lnTo>
                  <a:pt x="201" y="272"/>
                </a:lnTo>
                <a:lnTo>
                  <a:pt x="208" y="289"/>
                </a:lnTo>
                <a:lnTo>
                  <a:pt x="208" y="289"/>
                </a:lnTo>
                <a:lnTo>
                  <a:pt x="215" y="299"/>
                </a:lnTo>
                <a:lnTo>
                  <a:pt x="223" y="309"/>
                </a:lnTo>
                <a:lnTo>
                  <a:pt x="223" y="309"/>
                </a:lnTo>
                <a:lnTo>
                  <a:pt x="236" y="321"/>
                </a:lnTo>
                <a:lnTo>
                  <a:pt x="250" y="333"/>
                </a:lnTo>
                <a:lnTo>
                  <a:pt x="250" y="333"/>
                </a:lnTo>
                <a:lnTo>
                  <a:pt x="263" y="338"/>
                </a:lnTo>
                <a:lnTo>
                  <a:pt x="263" y="338"/>
                </a:lnTo>
                <a:lnTo>
                  <a:pt x="273" y="341"/>
                </a:lnTo>
                <a:lnTo>
                  <a:pt x="283" y="343"/>
                </a:lnTo>
                <a:lnTo>
                  <a:pt x="283" y="343"/>
                </a:lnTo>
                <a:lnTo>
                  <a:pt x="290" y="343"/>
                </a:lnTo>
                <a:lnTo>
                  <a:pt x="290" y="343"/>
                </a:lnTo>
                <a:lnTo>
                  <a:pt x="296" y="341"/>
                </a:lnTo>
                <a:lnTo>
                  <a:pt x="300" y="338"/>
                </a:lnTo>
                <a:lnTo>
                  <a:pt x="300" y="338"/>
                </a:lnTo>
                <a:lnTo>
                  <a:pt x="303" y="331"/>
                </a:lnTo>
                <a:lnTo>
                  <a:pt x="303" y="331"/>
                </a:lnTo>
                <a:lnTo>
                  <a:pt x="307" y="317"/>
                </a:lnTo>
                <a:lnTo>
                  <a:pt x="307" y="301"/>
                </a:lnTo>
                <a:lnTo>
                  <a:pt x="307" y="301"/>
                </a:lnTo>
                <a:lnTo>
                  <a:pt x="307" y="293"/>
                </a:lnTo>
                <a:lnTo>
                  <a:pt x="303" y="283"/>
                </a:lnTo>
                <a:lnTo>
                  <a:pt x="303" y="283"/>
                </a:lnTo>
                <a:lnTo>
                  <a:pt x="297" y="269"/>
                </a:lnTo>
                <a:lnTo>
                  <a:pt x="297" y="269"/>
                </a:lnTo>
                <a:lnTo>
                  <a:pt x="294" y="266"/>
                </a:lnTo>
                <a:lnTo>
                  <a:pt x="294" y="266"/>
                </a:lnTo>
                <a:lnTo>
                  <a:pt x="283" y="256"/>
                </a:lnTo>
                <a:lnTo>
                  <a:pt x="283" y="256"/>
                </a:lnTo>
                <a:lnTo>
                  <a:pt x="282" y="256"/>
                </a:lnTo>
                <a:lnTo>
                  <a:pt x="282" y="256"/>
                </a:lnTo>
                <a:lnTo>
                  <a:pt x="270" y="260"/>
                </a:lnTo>
                <a:lnTo>
                  <a:pt x="270" y="260"/>
                </a:lnTo>
                <a:lnTo>
                  <a:pt x="265" y="262"/>
                </a:lnTo>
                <a:lnTo>
                  <a:pt x="265" y="262"/>
                </a:lnTo>
                <a:lnTo>
                  <a:pt x="236" y="267"/>
                </a:lnTo>
                <a:lnTo>
                  <a:pt x="236" y="267"/>
                </a:lnTo>
                <a:lnTo>
                  <a:pt x="219" y="270"/>
                </a:lnTo>
                <a:lnTo>
                  <a:pt x="204" y="272"/>
                </a:lnTo>
                <a:lnTo>
                  <a:pt x="204" y="272"/>
                </a:lnTo>
                <a:lnTo>
                  <a:pt x="201" y="272"/>
                </a:lnTo>
                <a:lnTo>
                  <a:pt x="201" y="272"/>
                </a:lnTo>
                <a:close/>
                <a:moveTo>
                  <a:pt x="104" y="245"/>
                </a:moveTo>
                <a:lnTo>
                  <a:pt x="104" y="245"/>
                </a:lnTo>
                <a:lnTo>
                  <a:pt x="104" y="245"/>
                </a:lnTo>
                <a:lnTo>
                  <a:pt x="104" y="245"/>
                </a:lnTo>
                <a:lnTo>
                  <a:pt x="91" y="265"/>
                </a:lnTo>
                <a:lnTo>
                  <a:pt x="91" y="265"/>
                </a:lnTo>
                <a:lnTo>
                  <a:pt x="88" y="272"/>
                </a:lnTo>
                <a:lnTo>
                  <a:pt x="87" y="279"/>
                </a:lnTo>
                <a:lnTo>
                  <a:pt x="87" y="279"/>
                </a:lnTo>
                <a:lnTo>
                  <a:pt x="83" y="299"/>
                </a:lnTo>
                <a:lnTo>
                  <a:pt x="83" y="299"/>
                </a:lnTo>
                <a:lnTo>
                  <a:pt x="83" y="306"/>
                </a:lnTo>
                <a:lnTo>
                  <a:pt x="84" y="311"/>
                </a:lnTo>
                <a:lnTo>
                  <a:pt x="84" y="311"/>
                </a:lnTo>
                <a:lnTo>
                  <a:pt x="87" y="320"/>
                </a:lnTo>
                <a:lnTo>
                  <a:pt x="87" y="320"/>
                </a:lnTo>
                <a:lnTo>
                  <a:pt x="94" y="333"/>
                </a:lnTo>
                <a:lnTo>
                  <a:pt x="103" y="343"/>
                </a:lnTo>
                <a:lnTo>
                  <a:pt x="103" y="343"/>
                </a:lnTo>
                <a:lnTo>
                  <a:pt x="110" y="348"/>
                </a:lnTo>
                <a:lnTo>
                  <a:pt x="117" y="353"/>
                </a:lnTo>
                <a:lnTo>
                  <a:pt x="117" y="353"/>
                </a:lnTo>
                <a:lnTo>
                  <a:pt x="130" y="354"/>
                </a:lnTo>
                <a:lnTo>
                  <a:pt x="130" y="354"/>
                </a:lnTo>
                <a:lnTo>
                  <a:pt x="134" y="354"/>
                </a:lnTo>
                <a:lnTo>
                  <a:pt x="140" y="354"/>
                </a:lnTo>
                <a:lnTo>
                  <a:pt x="140" y="354"/>
                </a:lnTo>
                <a:lnTo>
                  <a:pt x="148" y="350"/>
                </a:lnTo>
                <a:lnTo>
                  <a:pt x="155" y="344"/>
                </a:lnTo>
                <a:lnTo>
                  <a:pt x="155" y="344"/>
                </a:lnTo>
                <a:lnTo>
                  <a:pt x="155" y="343"/>
                </a:lnTo>
                <a:lnTo>
                  <a:pt x="155" y="343"/>
                </a:lnTo>
                <a:lnTo>
                  <a:pt x="159" y="338"/>
                </a:lnTo>
                <a:lnTo>
                  <a:pt x="164" y="331"/>
                </a:lnTo>
                <a:lnTo>
                  <a:pt x="164" y="331"/>
                </a:lnTo>
                <a:lnTo>
                  <a:pt x="171" y="317"/>
                </a:lnTo>
                <a:lnTo>
                  <a:pt x="177" y="303"/>
                </a:lnTo>
                <a:lnTo>
                  <a:pt x="177" y="303"/>
                </a:lnTo>
                <a:lnTo>
                  <a:pt x="181" y="284"/>
                </a:lnTo>
                <a:lnTo>
                  <a:pt x="181" y="284"/>
                </a:lnTo>
                <a:lnTo>
                  <a:pt x="182" y="279"/>
                </a:lnTo>
                <a:lnTo>
                  <a:pt x="182" y="279"/>
                </a:lnTo>
                <a:lnTo>
                  <a:pt x="182" y="272"/>
                </a:lnTo>
                <a:lnTo>
                  <a:pt x="182" y="272"/>
                </a:lnTo>
                <a:lnTo>
                  <a:pt x="182" y="272"/>
                </a:lnTo>
                <a:lnTo>
                  <a:pt x="182" y="272"/>
                </a:lnTo>
                <a:lnTo>
                  <a:pt x="172" y="270"/>
                </a:lnTo>
                <a:lnTo>
                  <a:pt x="172" y="270"/>
                </a:lnTo>
                <a:lnTo>
                  <a:pt x="157" y="269"/>
                </a:lnTo>
                <a:lnTo>
                  <a:pt x="157" y="269"/>
                </a:lnTo>
                <a:lnTo>
                  <a:pt x="145" y="266"/>
                </a:lnTo>
                <a:lnTo>
                  <a:pt x="135" y="260"/>
                </a:lnTo>
                <a:lnTo>
                  <a:pt x="135" y="260"/>
                </a:lnTo>
                <a:lnTo>
                  <a:pt x="125" y="256"/>
                </a:lnTo>
                <a:lnTo>
                  <a:pt x="115" y="250"/>
                </a:lnTo>
                <a:lnTo>
                  <a:pt x="115" y="250"/>
                </a:lnTo>
                <a:lnTo>
                  <a:pt x="111" y="247"/>
                </a:lnTo>
                <a:lnTo>
                  <a:pt x="111" y="247"/>
                </a:lnTo>
                <a:lnTo>
                  <a:pt x="105" y="255"/>
                </a:lnTo>
                <a:lnTo>
                  <a:pt x="105" y="255"/>
                </a:lnTo>
                <a:lnTo>
                  <a:pt x="105" y="255"/>
                </a:lnTo>
                <a:lnTo>
                  <a:pt x="105" y="255"/>
                </a:lnTo>
                <a:lnTo>
                  <a:pt x="104" y="257"/>
                </a:lnTo>
                <a:lnTo>
                  <a:pt x="104" y="257"/>
                </a:lnTo>
                <a:lnTo>
                  <a:pt x="103" y="260"/>
                </a:lnTo>
                <a:lnTo>
                  <a:pt x="101" y="265"/>
                </a:lnTo>
                <a:lnTo>
                  <a:pt x="101" y="265"/>
                </a:lnTo>
                <a:lnTo>
                  <a:pt x="98" y="273"/>
                </a:lnTo>
                <a:lnTo>
                  <a:pt x="98" y="282"/>
                </a:lnTo>
                <a:lnTo>
                  <a:pt x="98" y="282"/>
                </a:lnTo>
                <a:lnTo>
                  <a:pt x="97" y="293"/>
                </a:lnTo>
                <a:lnTo>
                  <a:pt x="98" y="301"/>
                </a:lnTo>
                <a:lnTo>
                  <a:pt x="98" y="301"/>
                </a:lnTo>
                <a:lnTo>
                  <a:pt x="101" y="311"/>
                </a:lnTo>
                <a:lnTo>
                  <a:pt x="107" y="321"/>
                </a:lnTo>
                <a:lnTo>
                  <a:pt x="107" y="321"/>
                </a:lnTo>
                <a:lnTo>
                  <a:pt x="114" y="327"/>
                </a:lnTo>
                <a:lnTo>
                  <a:pt x="117" y="330"/>
                </a:lnTo>
                <a:lnTo>
                  <a:pt x="123" y="331"/>
                </a:lnTo>
                <a:lnTo>
                  <a:pt x="123" y="331"/>
                </a:lnTo>
                <a:lnTo>
                  <a:pt x="128" y="331"/>
                </a:lnTo>
                <a:lnTo>
                  <a:pt x="128" y="331"/>
                </a:lnTo>
                <a:lnTo>
                  <a:pt x="134" y="330"/>
                </a:lnTo>
                <a:lnTo>
                  <a:pt x="138" y="328"/>
                </a:lnTo>
                <a:lnTo>
                  <a:pt x="147" y="321"/>
                </a:lnTo>
                <a:lnTo>
                  <a:pt x="147" y="321"/>
                </a:lnTo>
                <a:lnTo>
                  <a:pt x="152" y="313"/>
                </a:lnTo>
                <a:lnTo>
                  <a:pt x="157" y="304"/>
                </a:lnTo>
                <a:lnTo>
                  <a:pt x="157" y="304"/>
                </a:lnTo>
                <a:lnTo>
                  <a:pt x="162" y="289"/>
                </a:lnTo>
                <a:lnTo>
                  <a:pt x="165" y="273"/>
                </a:lnTo>
                <a:lnTo>
                  <a:pt x="165" y="273"/>
                </a:lnTo>
                <a:lnTo>
                  <a:pt x="165" y="272"/>
                </a:lnTo>
                <a:lnTo>
                  <a:pt x="165" y="272"/>
                </a:lnTo>
                <a:lnTo>
                  <a:pt x="167" y="272"/>
                </a:lnTo>
                <a:lnTo>
                  <a:pt x="167" y="272"/>
                </a:lnTo>
                <a:lnTo>
                  <a:pt x="168" y="272"/>
                </a:lnTo>
                <a:lnTo>
                  <a:pt x="168" y="272"/>
                </a:lnTo>
                <a:lnTo>
                  <a:pt x="168" y="273"/>
                </a:lnTo>
                <a:lnTo>
                  <a:pt x="168" y="273"/>
                </a:lnTo>
                <a:lnTo>
                  <a:pt x="168" y="284"/>
                </a:lnTo>
                <a:lnTo>
                  <a:pt x="168" y="284"/>
                </a:lnTo>
                <a:lnTo>
                  <a:pt x="168" y="292"/>
                </a:lnTo>
                <a:lnTo>
                  <a:pt x="167" y="300"/>
                </a:lnTo>
                <a:lnTo>
                  <a:pt x="167" y="300"/>
                </a:lnTo>
                <a:lnTo>
                  <a:pt x="162" y="309"/>
                </a:lnTo>
                <a:lnTo>
                  <a:pt x="158" y="317"/>
                </a:lnTo>
                <a:lnTo>
                  <a:pt x="158" y="317"/>
                </a:lnTo>
                <a:lnTo>
                  <a:pt x="151" y="328"/>
                </a:lnTo>
                <a:lnTo>
                  <a:pt x="151" y="328"/>
                </a:lnTo>
                <a:lnTo>
                  <a:pt x="144" y="336"/>
                </a:lnTo>
                <a:lnTo>
                  <a:pt x="140" y="338"/>
                </a:lnTo>
                <a:lnTo>
                  <a:pt x="135" y="340"/>
                </a:lnTo>
                <a:lnTo>
                  <a:pt x="135" y="340"/>
                </a:lnTo>
                <a:lnTo>
                  <a:pt x="130" y="341"/>
                </a:lnTo>
                <a:lnTo>
                  <a:pt x="124" y="341"/>
                </a:lnTo>
                <a:lnTo>
                  <a:pt x="124" y="341"/>
                </a:lnTo>
                <a:lnTo>
                  <a:pt x="115" y="337"/>
                </a:lnTo>
                <a:lnTo>
                  <a:pt x="115" y="337"/>
                </a:lnTo>
                <a:lnTo>
                  <a:pt x="110" y="334"/>
                </a:lnTo>
                <a:lnTo>
                  <a:pt x="104" y="330"/>
                </a:lnTo>
                <a:lnTo>
                  <a:pt x="100" y="324"/>
                </a:lnTo>
                <a:lnTo>
                  <a:pt x="97" y="319"/>
                </a:lnTo>
                <a:lnTo>
                  <a:pt x="97" y="319"/>
                </a:lnTo>
                <a:lnTo>
                  <a:pt x="94" y="309"/>
                </a:lnTo>
                <a:lnTo>
                  <a:pt x="94" y="309"/>
                </a:lnTo>
                <a:lnTo>
                  <a:pt x="91" y="290"/>
                </a:lnTo>
                <a:lnTo>
                  <a:pt x="91" y="282"/>
                </a:lnTo>
                <a:lnTo>
                  <a:pt x="93" y="273"/>
                </a:lnTo>
                <a:lnTo>
                  <a:pt x="93" y="273"/>
                </a:lnTo>
                <a:lnTo>
                  <a:pt x="96" y="263"/>
                </a:lnTo>
                <a:lnTo>
                  <a:pt x="100" y="255"/>
                </a:lnTo>
                <a:lnTo>
                  <a:pt x="100" y="255"/>
                </a:lnTo>
                <a:lnTo>
                  <a:pt x="101" y="253"/>
                </a:lnTo>
                <a:lnTo>
                  <a:pt x="103" y="253"/>
                </a:lnTo>
                <a:lnTo>
                  <a:pt x="103" y="253"/>
                </a:lnTo>
                <a:lnTo>
                  <a:pt x="104" y="252"/>
                </a:lnTo>
                <a:lnTo>
                  <a:pt x="104" y="252"/>
                </a:lnTo>
                <a:lnTo>
                  <a:pt x="108" y="247"/>
                </a:lnTo>
                <a:lnTo>
                  <a:pt x="108" y="247"/>
                </a:lnTo>
                <a:lnTo>
                  <a:pt x="108" y="246"/>
                </a:lnTo>
                <a:lnTo>
                  <a:pt x="108" y="246"/>
                </a:lnTo>
                <a:lnTo>
                  <a:pt x="104" y="245"/>
                </a:lnTo>
                <a:lnTo>
                  <a:pt x="104" y="245"/>
                </a:lnTo>
                <a:close/>
                <a:moveTo>
                  <a:pt x="77" y="179"/>
                </a:moveTo>
                <a:lnTo>
                  <a:pt x="77" y="179"/>
                </a:lnTo>
                <a:lnTo>
                  <a:pt x="76" y="179"/>
                </a:lnTo>
                <a:lnTo>
                  <a:pt x="74" y="178"/>
                </a:lnTo>
                <a:lnTo>
                  <a:pt x="74" y="178"/>
                </a:lnTo>
                <a:lnTo>
                  <a:pt x="71" y="178"/>
                </a:lnTo>
                <a:lnTo>
                  <a:pt x="71" y="178"/>
                </a:lnTo>
                <a:lnTo>
                  <a:pt x="60" y="178"/>
                </a:lnTo>
                <a:lnTo>
                  <a:pt x="60" y="178"/>
                </a:lnTo>
                <a:lnTo>
                  <a:pt x="57" y="179"/>
                </a:lnTo>
                <a:lnTo>
                  <a:pt x="53" y="181"/>
                </a:lnTo>
                <a:lnTo>
                  <a:pt x="53" y="181"/>
                </a:lnTo>
                <a:lnTo>
                  <a:pt x="47" y="186"/>
                </a:lnTo>
                <a:lnTo>
                  <a:pt x="42" y="192"/>
                </a:lnTo>
                <a:lnTo>
                  <a:pt x="37" y="199"/>
                </a:lnTo>
                <a:lnTo>
                  <a:pt x="33" y="208"/>
                </a:lnTo>
                <a:lnTo>
                  <a:pt x="33" y="208"/>
                </a:lnTo>
                <a:lnTo>
                  <a:pt x="33" y="216"/>
                </a:lnTo>
                <a:lnTo>
                  <a:pt x="34" y="223"/>
                </a:lnTo>
                <a:lnTo>
                  <a:pt x="34" y="223"/>
                </a:lnTo>
                <a:lnTo>
                  <a:pt x="37" y="229"/>
                </a:lnTo>
                <a:lnTo>
                  <a:pt x="40" y="232"/>
                </a:lnTo>
                <a:lnTo>
                  <a:pt x="40" y="232"/>
                </a:lnTo>
                <a:lnTo>
                  <a:pt x="46" y="238"/>
                </a:lnTo>
                <a:lnTo>
                  <a:pt x="51" y="240"/>
                </a:lnTo>
                <a:lnTo>
                  <a:pt x="57" y="242"/>
                </a:lnTo>
                <a:lnTo>
                  <a:pt x="64" y="242"/>
                </a:lnTo>
                <a:lnTo>
                  <a:pt x="64" y="242"/>
                </a:lnTo>
                <a:lnTo>
                  <a:pt x="71" y="240"/>
                </a:lnTo>
                <a:lnTo>
                  <a:pt x="78" y="238"/>
                </a:lnTo>
                <a:lnTo>
                  <a:pt x="78" y="238"/>
                </a:lnTo>
                <a:lnTo>
                  <a:pt x="90" y="230"/>
                </a:lnTo>
                <a:lnTo>
                  <a:pt x="90" y="230"/>
                </a:lnTo>
                <a:lnTo>
                  <a:pt x="91" y="229"/>
                </a:lnTo>
                <a:lnTo>
                  <a:pt x="91" y="229"/>
                </a:lnTo>
                <a:lnTo>
                  <a:pt x="90" y="228"/>
                </a:lnTo>
                <a:lnTo>
                  <a:pt x="90" y="228"/>
                </a:lnTo>
                <a:lnTo>
                  <a:pt x="86" y="215"/>
                </a:lnTo>
                <a:lnTo>
                  <a:pt x="86" y="215"/>
                </a:lnTo>
                <a:lnTo>
                  <a:pt x="84" y="209"/>
                </a:lnTo>
                <a:lnTo>
                  <a:pt x="84" y="209"/>
                </a:lnTo>
                <a:lnTo>
                  <a:pt x="80" y="199"/>
                </a:lnTo>
                <a:lnTo>
                  <a:pt x="80" y="199"/>
                </a:lnTo>
                <a:lnTo>
                  <a:pt x="78" y="188"/>
                </a:lnTo>
                <a:lnTo>
                  <a:pt x="78" y="188"/>
                </a:lnTo>
                <a:lnTo>
                  <a:pt x="77" y="179"/>
                </a:lnTo>
                <a:lnTo>
                  <a:pt x="77" y="179"/>
                </a:lnTo>
                <a:close/>
                <a:moveTo>
                  <a:pt x="188" y="101"/>
                </a:moveTo>
                <a:lnTo>
                  <a:pt x="188" y="101"/>
                </a:lnTo>
                <a:lnTo>
                  <a:pt x="192" y="100"/>
                </a:lnTo>
                <a:lnTo>
                  <a:pt x="192" y="100"/>
                </a:lnTo>
                <a:lnTo>
                  <a:pt x="208" y="94"/>
                </a:lnTo>
                <a:lnTo>
                  <a:pt x="225" y="88"/>
                </a:lnTo>
                <a:lnTo>
                  <a:pt x="225" y="88"/>
                </a:lnTo>
                <a:lnTo>
                  <a:pt x="226" y="88"/>
                </a:lnTo>
                <a:lnTo>
                  <a:pt x="226" y="88"/>
                </a:lnTo>
                <a:lnTo>
                  <a:pt x="228" y="84"/>
                </a:lnTo>
                <a:lnTo>
                  <a:pt x="228" y="81"/>
                </a:lnTo>
                <a:lnTo>
                  <a:pt x="228" y="81"/>
                </a:lnTo>
                <a:lnTo>
                  <a:pt x="228" y="77"/>
                </a:lnTo>
                <a:lnTo>
                  <a:pt x="228" y="77"/>
                </a:lnTo>
                <a:lnTo>
                  <a:pt x="225" y="71"/>
                </a:lnTo>
                <a:lnTo>
                  <a:pt x="225" y="71"/>
                </a:lnTo>
                <a:lnTo>
                  <a:pt x="221" y="61"/>
                </a:lnTo>
                <a:lnTo>
                  <a:pt x="215" y="51"/>
                </a:lnTo>
                <a:lnTo>
                  <a:pt x="215" y="51"/>
                </a:lnTo>
                <a:lnTo>
                  <a:pt x="208" y="46"/>
                </a:lnTo>
                <a:lnTo>
                  <a:pt x="208" y="46"/>
                </a:lnTo>
                <a:lnTo>
                  <a:pt x="205" y="44"/>
                </a:lnTo>
                <a:lnTo>
                  <a:pt x="205" y="44"/>
                </a:lnTo>
                <a:lnTo>
                  <a:pt x="194" y="47"/>
                </a:lnTo>
                <a:lnTo>
                  <a:pt x="184" y="51"/>
                </a:lnTo>
                <a:lnTo>
                  <a:pt x="184" y="51"/>
                </a:lnTo>
                <a:lnTo>
                  <a:pt x="182" y="54"/>
                </a:lnTo>
                <a:lnTo>
                  <a:pt x="181" y="57"/>
                </a:lnTo>
                <a:lnTo>
                  <a:pt x="181" y="57"/>
                </a:lnTo>
                <a:lnTo>
                  <a:pt x="179" y="66"/>
                </a:lnTo>
                <a:lnTo>
                  <a:pt x="179" y="66"/>
                </a:lnTo>
                <a:lnTo>
                  <a:pt x="179" y="76"/>
                </a:lnTo>
                <a:lnTo>
                  <a:pt x="181" y="84"/>
                </a:lnTo>
                <a:lnTo>
                  <a:pt x="181" y="84"/>
                </a:lnTo>
                <a:lnTo>
                  <a:pt x="185" y="94"/>
                </a:lnTo>
                <a:lnTo>
                  <a:pt x="185" y="94"/>
                </a:lnTo>
                <a:lnTo>
                  <a:pt x="188" y="101"/>
                </a:lnTo>
                <a:lnTo>
                  <a:pt x="188" y="101"/>
                </a:lnTo>
                <a:close/>
                <a:moveTo>
                  <a:pt x="94" y="125"/>
                </a:moveTo>
                <a:lnTo>
                  <a:pt x="94" y="125"/>
                </a:lnTo>
                <a:lnTo>
                  <a:pt x="93" y="127"/>
                </a:lnTo>
                <a:lnTo>
                  <a:pt x="90" y="127"/>
                </a:lnTo>
                <a:lnTo>
                  <a:pt x="90" y="127"/>
                </a:lnTo>
                <a:lnTo>
                  <a:pt x="88" y="125"/>
                </a:lnTo>
                <a:lnTo>
                  <a:pt x="88" y="125"/>
                </a:lnTo>
                <a:lnTo>
                  <a:pt x="81" y="121"/>
                </a:lnTo>
                <a:lnTo>
                  <a:pt x="81" y="121"/>
                </a:lnTo>
                <a:lnTo>
                  <a:pt x="71" y="117"/>
                </a:lnTo>
                <a:lnTo>
                  <a:pt x="61" y="115"/>
                </a:lnTo>
                <a:lnTo>
                  <a:pt x="61" y="115"/>
                </a:lnTo>
                <a:lnTo>
                  <a:pt x="56" y="115"/>
                </a:lnTo>
                <a:lnTo>
                  <a:pt x="51" y="115"/>
                </a:lnTo>
                <a:lnTo>
                  <a:pt x="47" y="118"/>
                </a:lnTo>
                <a:lnTo>
                  <a:pt x="44" y="122"/>
                </a:lnTo>
                <a:lnTo>
                  <a:pt x="44" y="122"/>
                </a:lnTo>
                <a:lnTo>
                  <a:pt x="40" y="130"/>
                </a:lnTo>
                <a:lnTo>
                  <a:pt x="40" y="130"/>
                </a:lnTo>
                <a:lnTo>
                  <a:pt x="39" y="139"/>
                </a:lnTo>
                <a:lnTo>
                  <a:pt x="39" y="139"/>
                </a:lnTo>
                <a:lnTo>
                  <a:pt x="37" y="145"/>
                </a:lnTo>
                <a:lnTo>
                  <a:pt x="37" y="145"/>
                </a:lnTo>
                <a:lnTo>
                  <a:pt x="39" y="148"/>
                </a:lnTo>
                <a:lnTo>
                  <a:pt x="39" y="148"/>
                </a:lnTo>
                <a:lnTo>
                  <a:pt x="42" y="151"/>
                </a:lnTo>
                <a:lnTo>
                  <a:pt x="42" y="151"/>
                </a:lnTo>
                <a:lnTo>
                  <a:pt x="54" y="159"/>
                </a:lnTo>
                <a:lnTo>
                  <a:pt x="69" y="166"/>
                </a:lnTo>
                <a:lnTo>
                  <a:pt x="69" y="166"/>
                </a:lnTo>
                <a:lnTo>
                  <a:pt x="69" y="168"/>
                </a:lnTo>
                <a:lnTo>
                  <a:pt x="69" y="168"/>
                </a:lnTo>
                <a:lnTo>
                  <a:pt x="77" y="168"/>
                </a:lnTo>
                <a:lnTo>
                  <a:pt x="77" y="168"/>
                </a:lnTo>
                <a:lnTo>
                  <a:pt x="77" y="166"/>
                </a:lnTo>
                <a:lnTo>
                  <a:pt x="77" y="166"/>
                </a:lnTo>
                <a:lnTo>
                  <a:pt x="78" y="149"/>
                </a:lnTo>
                <a:lnTo>
                  <a:pt x="78" y="149"/>
                </a:lnTo>
                <a:lnTo>
                  <a:pt x="80" y="144"/>
                </a:lnTo>
                <a:lnTo>
                  <a:pt x="83" y="137"/>
                </a:lnTo>
                <a:lnTo>
                  <a:pt x="83" y="137"/>
                </a:lnTo>
                <a:lnTo>
                  <a:pt x="88" y="131"/>
                </a:lnTo>
                <a:lnTo>
                  <a:pt x="94" y="127"/>
                </a:lnTo>
                <a:lnTo>
                  <a:pt x="94" y="127"/>
                </a:lnTo>
                <a:lnTo>
                  <a:pt x="94" y="127"/>
                </a:lnTo>
                <a:lnTo>
                  <a:pt x="94" y="127"/>
                </a:lnTo>
                <a:lnTo>
                  <a:pt x="94" y="125"/>
                </a:lnTo>
                <a:lnTo>
                  <a:pt x="94" y="125"/>
                </a:lnTo>
                <a:close/>
                <a:moveTo>
                  <a:pt x="321" y="115"/>
                </a:moveTo>
                <a:lnTo>
                  <a:pt x="321" y="115"/>
                </a:lnTo>
                <a:lnTo>
                  <a:pt x="323" y="121"/>
                </a:lnTo>
                <a:lnTo>
                  <a:pt x="326" y="127"/>
                </a:lnTo>
                <a:lnTo>
                  <a:pt x="326" y="127"/>
                </a:lnTo>
                <a:lnTo>
                  <a:pt x="327" y="135"/>
                </a:lnTo>
                <a:lnTo>
                  <a:pt x="327" y="144"/>
                </a:lnTo>
                <a:lnTo>
                  <a:pt x="327" y="144"/>
                </a:lnTo>
                <a:lnTo>
                  <a:pt x="327" y="162"/>
                </a:lnTo>
                <a:lnTo>
                  <a:pt x="327" y="162"/>
                </a:lnTo>
                <a:lnTo>
                  <a:pt x="327" y="162"/>
                </a:lnTo>
                <a:lnTo>
                  <a:pt x="327" y="162"/>
                </a:lnTo>
                <a:lnTo>
                  <a:pt x="330" y="162"/>
                </a:lnTo>
                <a:lnTo>
                  <a:pt x="330" y="162"/>
                </a:lnTo>
                <a:lnTo>
                  <a:pt x="334" y="162"/>
                </a:lnTo>
                <a:lnTo>
                  <a:pt x="334" y="162"/>
                </a:lnTo>
                <a:lnTo>
                  <a:pt x="340" y="159"/>
                </a:lnTo>
                <a:lnTo>
                  <a:pt x="340" y="159"/>
                </a:lnTo>
                <a:lnTo>
                  <a:pt x="347" y="154"/>
                </a:lnTo>
                <a:lnTo>
                  <a:pt x="347" y="154"/>
                </a:lnTo>
                <a:lnTo>
                  <a:pt x="351" y="151"/>
                </a:lnTo>
                <a:lnTo>
                  <a:pt x="351" y="151"/>
                </a:lnTo>
                <a:lnTo>
                  <a:pt x="357" y="142"/>
                </a:lnTo>
                <a:lnTo>
                  <a:pt x="361" y="132"/>
                </a:lnTo>
                <a:lnTo>
                  <a:pt x="361" y="132"/>
                </a:lnTo>
                <a:lnTo>
                  <a:pt x="364" y="120"/>
                </a:lnTo>
                <a:lnTo>
                  <a:pt x="364" y="120"/>
                </a:lnTo>
                <a:lnTo>
                  <a:pt x="364" y="115"/>
                </a:lnTo>
                <a:lnTo>
                  <a:pt x="364" y="115"/>
                </a:lnTo>
                <a:lnTo>
                  <a:pt x="361" y="111"/>
                </a:lnTo>
                <a:lnTo>
                  <a:pt x="358" y="107"/>
                </a:lnTo>
                <a:lnTo>
                  <a:pt x="358" y="107"/>
                </a:lnTo>
                <a:lnTo>
                  <a:pt x="353" y="105"/>
                </a:lnTo>
                <a:lnTo>
                  <a:pt x="347" y="104"/>
                </a:lnTo>
                <a:lnTo>
                  <a:pt x="347" y="104"/>
                </a:lnTo>
                <a:lnTo>
                  <a:pt x="340" y="105"/>
                </a:lnTo>
                <a:lnTo>
                  <a:pt x="340" y="105"/>
                </a:lnTo>
                <a:lnTo>
                  <a:pt x="331" y="107"/>
                </a:lnTo>
                <a:lnTo>
                  <a:pt x="324" y="111"/>
                </a:lnTo>
                <a:lnTo>
                  <a:pt x="324" y="111"/>
                </a:lnTo>
                <a:lnTo>
                  <a:pt x="321" y="112"/>
                </a:lnTo>
                <a:lnTo>
                  <a:pt x="321" y="114"/>
                </a:lnTo>
                <a:lnTo>
                  <a:pt x="321" y="114"/>
                </a:lnTo>
                <a:lnTo>
                  <a:pt x="321" y="115"/>
                </a:lnTo>
                <a:lnTo>
                  <a:pt x="321" y="115"/>
                </a:lnTo>
                <a:close/>
                <a:moveTo>
                  <a:pt x="310" y="296"/>
                </a:moveTo>
                <a:lnTo>
                  <a:pt x="310" y="296"/>
                </a:lnTo>
                <a:lnTo>
                  <a:pt x="310" y="296"/>
                </a:lnTo>
                <a:lnTo>
                  <a:pt x="310" y="296"/>
                </a:lnTo>
                <a:lnTo>
                  <a:pt x="310" y="300"/>
                </a:lnTo>
                <a:lnTo>
                  <a:pt x="310" y="300"/>
                </a:lnTo>
                <a:lnTo>
                  <a:pt x="310" y="307"/>
                </a:lnTo>
                <a:lnTo>
                  <a:pt x="310" y="316"/>
                </a:lnTo>
                <a:lnTo>
                  <a:pt x="309" y="324"/>
                </a:lnTo>
                <a:lnTo>
                  <a:pt x="306" y="333"/>
                </a:lnTo>
                <a:lnTo>
                  <a:pt x="306" y="333"/>
                </a:lnTo>
                <a:lnTo>
                  <a:pt x="303" y="338"/>
                </a:lnTo>
                <a:lnTo>
                  <a:pt x="303" y="338"/>
                </a:lnTo>
                <a:lnTo>
                  <a:pt x="299" y="343"/>
                </a:lnTo>
                <a:lnTo>
                  <a:pt x="292" y="346"/>
                </a:lnTo>
                <a:lnTo>
                  <a:pt x="292" y="346"/>
                </a:lnTo>
                <a:lnTo>
                  <a:pt x="283" y="346"/>
                </a:lnTo>
                <a:lnTo>
                  <a:pt x="283" y="346"/>
                </a:lnTo>
                <a:lnTo>
                  <a:pt x="270" y="344"/>
                </a:lnTo>
                <a:lnTo>
                  <a:pt x="259" y="340"/>
                </a:lnTo>
                <a:lnTo>
                  <a:pt x="259" y="340"/>
                </a:lnTo>
                <a:lnTo>
                  <a:pt x="245" y="331"/>
                </a:lnTo>
                <a:lnTo>
                  <a:pt x="231" y="321"/>
                </a:lnTo>
                <a:lnTo>
                  <a:pt x="231" y="321"/>
                </a:lnTo>
                <a:lnTo>
                  <a:pt x="222" y="313"/>
                </a:lnTo>
                <a:lnTo>
                  <a:pt x="215" y="303"/>
                </a:lnTo>
                <a:lnTo>
                  <a:pt x="208" y="293"/>
                </a:lnTo>
                <a:lnTo>
                  <a:pt x="202" y="282"/>
                </a:lnTo>
                <a:lnTo>
                  <a:pt x="202" y="282"/>
                </a:lnTo>
                <a:lnTo>
                  <a:pt x="202" y="280"/>
                </a:lnTo>
                <a:lnTo>
                  <a:pt x="202" y="280"/>
                </a:lnTo>
                <a:lnTo>
                  <a:pt x="202" y="283"/>
                </a:lnTo>
                <a:lnTo>
                  <a:pt x="202" y="283"/>
                </a:lnTo>
                <a:lnTo>
                  <a:pt x="205" y="290"/>
                </a:lnTo>
                <a:lnTo>
                  <a:pt x="205" y="290"/>
                </a:lnTo>
                <a:lnTo>
                  <a:pt x="208" y="300"/>
                </a:lnTo>
                <a:lnTo>
                  <a:pt x="213" y="311"/>
                </a:lnTo>
                <a:lnTo>
                  <a:pt x="213" y="311"/>
                </a:lnTo>
                <a:lnTo>
                  <a:pt x="216" y="320"/>
                </a:lnTo>
                <a:lnTo>
                  <a:pt x="222" y="327"/>
                </a:lnTo>
                <a:lnTo>
                  <a:pt x="222" y="327"/>
                </a:lnTo>
                <a:lnTo>
                  <a:pt x="231" y="337"/>
                </a:lnTo>
                <a:lnTo>
                  <a:pt x="242" y="346"/>
                </a:lnTo>
                <a:lnTo>
                  <a:pt x="242" y="346"/>
                </a:lnTo>
                <a:lnTo>
                  <a:pt x="245" y="348"/>
                </a:lnTo>
                <a:lnTo>
                  <a:pt x="245" y="348"/>
                </a:lnTo>
                <a:lnTo>
                  <a:pt x="258" y="353"/>
                </a:lnTo>
                <a:lnTo>
                  <a:pt x="258" y="353"/>
                </a:lnTo>
                <a:lnTo>
                  <a:pt x="266" y="355"/>
                </a:lnTo>
                <a:lnTo>
                  <a:pt x="275" y="355"/>
                </a:lnTo>
                <a:lnTo>
                  <a:pt x="275" y="355"/>
                </a:lnTo>
                <a:lnTo>
                  <a:pt x="286" y="355"/>
                </a:lnTo>
                <a:lnTo>
                  <a:pt x="297" y="354"/>
                </a:lnTo>
                <a:lnTo>
                  <a:pt x="297" y="354"/>
                </a:lnTo>
                <a:lnTo>
                  <a:pt x="306" y="350"/>
                </a:lnTo>
                <a:lnTo>
                  <a:pt x="313" y="344"/>
                </a:lnTo>
                <a:lnTo>
                  <a:pt x="313" y="344"/>
                </a:lnTo>
                <a:lnTo>
                  <a:pt x="313" y="343"/>
                </a:lnTo>
                <a:lnTo>
                  <a:pt x="313" y="343"/>
                </a:lnTo>
                <a:lnTo>
                  <a:pt x="314" y="328"/>
                </a:lnTo>
                <a:lnTo>
                  <a:pt x="314" y="328"/>
                </a:lnTo>
                <a:lnTo>
                  <a:pt x="314" y="316"/>
                </a:lnTo>
                <a:lnTo>
                  <a:pt x="312" y="304"/>
                </a:lnTo>
                <a:lnTo>
                  <a:pt x="312" y="304"/>
                </a:lnTo>
                <a:lnTo>
                  <a:pt x="310" y="296"/>
                </a:lnTo>
                <a:lnTo>
                  <a:pt x="310" y="296"/>
                </a:lnTo>
                <a:close/>
                <a:moveTo>
                  <a:pt x="326" y="188"/>
                </a:moveTo>
                <a:lnTo>
                  <a:pt x="326" y="188"/>
                </a:lnTo>
                <a:lnTo>
                  <a:pt x="326" y="189"/>
                </a:lnTo>
                <a:lnTo>
                  <a:pt x="326" y="189"/>
                </a:lnTo>
                <a:lnTo>
                  <a:pt x="323" y="203"/>
                </a:lnTo>
                <a:lnTo>
                  <a:pt x="323" y="203"/>
                </a:lnTo>
                <a:lnTo>
                  <a:pt x="317" y="220"/>
                </a:lnTo>
                <a:lnTo>
                  <a:pt x="317" y="220"/>
                </a:lnTo>
                <a:lnTo>
                  <a:pt x="313" y="230"/>
                </a:lnTo>
                <a:lnTo>
                  <a:pt x="307" y="239"/>
                </a:lnTo>
                <a:lnTo>
                  <a:pt x="307" y="239"/>
                </a:lnTo>
                <a:lnTo>
                  <a:pt x="306" y="239"/>
                </a:lnTo>
                <a:lnTo>
                  <a:pt x="306" y="239"/>
                </a:lnTo>
                <a:lnTo>
                  <a:pt x="313" y="240"/>
                </a:lnTo>
                <a:lnTo>
                  <a:pt x="313" y="240"/>
                </a:lnTo>
                <a:lnTo>
                  <a:pt x="321" y="242"/>
                </a:lnTo>
                <a:lnTo>
                  <a:pt x="329" y="243"/>
                </a:lnTo>
                <a:lnTo>
                  <a:pt x="329" y="243"/>
                </a:lnTo>
                <a:lnTo>
                  <a:pt x="333" y="242"/>
                </a:lnTo>
                <a:lnTo>
                  <a:pt x="333" y="242"/>
                </a:lnTo>
                <a:lnTo>
                  <a:pt x="340" y="238"/>
                </a:lnTo>
                <a:lnTo>
                  <a:pt x="346" y="232"/>
                </a:lnTo>
                <a:lnTo>
                  <a:pt x="346" y="232"/>
                </a:lnTo>
                <a:lnTo>
                  <a:pt x="348" y="229"/>
                </a:lnTo>
                <a:lnTo>
                  <a:pt x="350" y="225"/>
                </a:lnTo>
                <a:lnTo>
                  <a:pt x="350" y="225"/>
                </a:lnTo>
                <a:lnTo>
                  <a:pt x="350" y="215"/>
                </a:lnTo>
                <a:lnTo>
                  <a:pt x="350" y="215"/>
                </a:lnTo>
                <a:lnTo>
                  <a:pt x="350" y="209"/>
                </a:lnTo>
                <a:lnTo>
                  <a:pt x="348" y="203"/>
                </a:lnTo>
                <a:lnTo>
                  <a:pt x="348" y="203"/>
                </a:lnTo>
                <a:lnTo>
                  <a:pt x="343" y="198"/>
                </a:lnTo>
                <a:lnTo>
                  <a:pt x="337" y="193"/>
                </a:lnTo>
                <a:lnTo>
                  <a:pt x="337" y="193"/>
                </a:lnTo>
                <a:lnTo>
                  <a:pt x="330" y="189"/>
                </a:lnTo>
                <a:lnTo>
                  <a:pt x="330" y="189"/>
                </a:lnTo>
                <a:lnTo>
                  <a:pt x="326" y="188"/>
                </a:lnTo>
                <a:lnTo>
                  <a:pt x="326" y="188"/>
                </a:lnTo>
                <a:close/>
                <a:moveTo>
                  <a:pt x="118" y="118"/>
                </a:moveTo>
                <a:lnTo>
                  <a:pt x="118" y="118"/>
                </a:lnTo>
                <a:lnTo>
                  <a:pt x="155" y="112"/>
                </a:lnTo>
                <a:lnTo>
                  <a:pt x="155" y="112"/>
                </a:lnTo>
                <a:lnTo>
                  <a:pt x="155" y="108"/>
                </a:lnTo>
                <a:lnTo>
                  <a:pt x="155" y="108"/>
                </a:lnTo>
                <a:lnTo>
                  <a:pt x="155" y="103"/>
                </a:lnTo>
                <a:lnTo>
                  <a:pt x="152" y="97"/>
                </a:lnTo>
                <a:lnTo>
                  <a:pt x="152" y="97"/>
                </a:lnTo>
                <a:lnTo>
                  <a:pt x="148" y="90"/>
                </a:lnTo>
                <a:lnTo>
                  <a:pt x="148" y="90"/>
                </a:lnTo>
                <a:lnTo>
                  <a:pt x="141" y="84"/>
                </a:lnTo>
                <a:lnTo>
                  <a:pt x="134" y="80"/>
                </a:lnTo>
                <a:lnTo>
                  <a:pt x="134" y="80"/>
                </a:lnTo>
                <a:lnTo>
                  <a:pt x="131" y="80"/>
                </a:lnTo>
                <a:lnTo>
                  <a:pt x="131" y="80"/>
                </a:lnTo>
                <a:lnTo>
                  <a:pt x="123" y="81"/>
                </a:lnTo>
                <a:lnTo>
                  <a:pt x="123" y="81"/>
                </a:lnTo>
                <a:lnTo>
                  <a:pt x="118" y="84"/>
                </a:lnTo>
                <a:lnTo>
                  <a:pt x="115" y="88"/>
                </a:lnTo>
                <a:lnTo>
                  <a:pt x="114" y="91"/>
                </a:lnTo>
                <a:lnTo>
                  <a:pt x="114" y="97"/>
                </a:lnTo>
                <a:lnTo>
                  <a:pt x="114" y="97"/>
                </a:lnTo>
                <a:lnTo>
                  <a:pt x="115" y="105"/>
                </a:lnTo>
                <a:lnTo>
                  <a:pt x="117" y="115"/>
                </a:lnTo>
                <a:lnTo>
                  <a:pt x="117" y="115"/>
                </a:lnTo>
                <a:lnTo>
                  <a:pt x="118" y="118"/>
                </a:lnTo>
                <a:lnTo>
                  <a:pt x="118" y="118"/>
                </a:lnTo>
                <a:close/>
                <a:moveTo>
                  <a:pt x="269" y="87"/>
                </a:moveTo>
                <a:lnTo>
                  <a:pt x="269" y="87"/>
                </a:lnTo>
                <a:lnTo>
                  <a:pt x="273" y="87"/>
                </a:lnTo>
                <a:lnTo>
                  <a:pt x="273" y="87"/>
                </a:lnTo>
                <a:lnTo>
                  <a:pt x="282" y="88"/>
                </a:lnTo>
                <a:lnTo>
                  <a:pt x="289" y="90"/>
                </a:lnTo>
                <a:lnTo>
                  <a:pt x="289" y="90"/>
                </a:lnTo>
                <a:lnTo>
                  <a:pt x="292" y="90"/>
                </a:lnTo>
                <a:lnTo>
                  <a:pt x="293" y="88"/>
                </a:lnTo>
                <a:lnTo>
                  <a:pt x="293" y="88"/>
                </a:lnTo>
                <a:lnTo>
                  <a:pt x="296" y="87"/>
                </a:lnTo>
                <a:lnTo>
                  <a:pt x="297" y="84"/>
                </a:lnTo>
                <a:lnTo>
                  <a:pt x="297" y="84"/>
                </a:lnTo>
                <a:lnTo>
                  <a:pt x="297" y="84"/>
                </a:lnTo>
                <a:lnTo>
                  <a:pt x="297" y="84"/>
                </a:lnTo>
                <a:lnTo>
                  <a:pt x="300" y="73"/>
                </a:lnTo>
                <a:lnTo>
                  <a:pt x="300" y="73"/>
                </a:lnTo>
                <a:lnTo>
                  <a:pt x="300" y="66"/>
                </a:lnTo>
                <a:lnTo>
                  <a:pt x="300" y="60"/>
                </a:lnTo>
                <a:lnTo>
                  <a:pt x="300" y="60"/>
                </a:lnTo>
                <a:lnTo>
                  <a:pt x="299" y="56"/>
                </a:lnTo>
                <a:lnTo>
                  <a:pt x="297" y="51"/>
                </a:lnTo>
                <a:lnTo>
                  <a:pt x="294" y="47"/>
                </a:lnTo>
                <a:lnTo>
                  <a:pt x="292" y="44"/>
                </a:lnTo>
                <a:lnTo>
                  <a:pt x="292" y="44"/>
                </a:lnTo>
                <a:lnTo>
                  <a:pt x="290" y="44"/>
                </a:lnTo>
                <a:lnTo>
                  <a:pt x="287" y="44"/>
                </a:lnTo>
                <a:lnTo>
                  <a:pt x="287" y="44"/>
                </a:lnTo>
                <a:lnTo>
                  <a:pt x="283" y="47"/>
                </a:lnTo>
                <a:lnTo>
                  <a:pt x="279" y="51"/>
                </a:lnTo>
                <a:lnTo>
                  <a:pt x="279" y="51"/>
                </a:lnTo>
                <a:lnTo>
                  <a:pt x="275" y="57"/>
                </a:lnTo>
                <a:lnTo>
                  <a:pt x="272" y="64"/>
                </a:lnTo>
                <a:lnTo>
                  <a:pt x="272" y="64"/>
                </a:lnTo>
                <a:lnTo>
                  <a:pt x="270" y="78"/>
                </a:lnTo>
                <a:lnTo>
                  <a:pt x="270" y="78"/>
                </a:lnTo>
                <a:lnTo>
                  <a:pt x="269" y="87"/>
                </a:lnTo>
                <a:lnTo>
                  <a:pt x="269" y="87"/>
                </a:lnTo>
                <a:close/>
                <a:moveTo>
                  <a:pt x="43" y="186"/>
                </a:moveTo>
                <a:lnTo>
                  <a:pt x="43" y="186"/>
                </a:lnTo>
                <a:lnTo>
                  <a:pt x="43" y="186"/>
                </a:lnTo>
                <a:lnTo>
                  <a:pt x="43" y="186"/>
                </a:lnTo>
                <a:lnTo>
                  <a:pt x="43" y="186"/>
                </a:lnTo>
                <a:lnTo>
                  <a:pt x="43" y="186"/>
                </a:lnTo>
                <a:lnTo>
                  <a:pt x="36" y="191"/>
                </a:lnTo>
                <a:lnTo>
                  <a:pt x="32" y="196"/>
                </a:lnTo>
                <a:lnTo>
                  <a:pt x="27" y="203"/>
                </a:lnTo>
                <a:lnTo>
                  <a:pt x="24" y="209"/>
                </a:lnTo>
                <a:lnTo>
                  <a:pt x="24" y="209"/>
                </a:lnTo>
                <a:lnTo>
                  <a:pt x="22" y="223"/>
                </a:lnTo>
                <a:lnTo>
                  <a:pt x="22" y="223"/>
                </a:lnTo>
                <a:lnTo>
                  <a:pt x="22" y="226"/>
                </a:lnTo>
                <a:lnTo>
                  <a:pt x="22" y="229"/>
                </a:lnTo>
                <a:lnTo>
                  <a:pt x="22" y="229"/>
                </a:lnTo>
                <a:lnTo>
                  <a:pt x="24" y="238"/>
                </a:lnTo>
                <a:lnTo>
                  <a:pt x="29" y="245"/>
                </a:lnTo>
                <a:lnTo>
                  <a:pt x="29" y="245"/>
                </a:lnTo>
                <a:lnTo>
                  <a:pt x="32" y="249"/>
                </a:lnTo>
                <a:lnTo>
                  <a:pt x="36" y="252"/>
                </a:lnTo>
                <a:lnTo>
                  <a:pt x="36" y="252"/>
                </a:lnTo>
                <a:lnTo>
                  <a:pt x="39" y="253"/>
                </a:lnTo>
                <a:lnTo>
                  <a:pt x="39" y="253"/>
                </a:lnTo>
                <a:lnTo>
                  <a:pt x="44" y="255"/>
                </a:lnTo>
                <a:lnTo>
                  <a:pt x="44" y="255"/>
                </a:lnTo>
                <a:lnTo>
                  <a:pt x="51" y="253"/>
                </a:lnTo>
                <a:lnTo>
                  <a:pt x="57" y="252"/>
                </a:lnTo>
                <a:lnTo>
                  <a:pt x="57" y="252"/>
                </a:lnTo>
                <a:lnTo>
                  <a:pt x="70" y="247"/>
                </a:lnTo>
                <a:lnTo>
                  <a:pt x="81" y="242"/>
                </a:lnTo>
                <a:lnTo>
                  <a:pt x="81" y="242"/>
                </a:lnTo>
                <a:lnTo>
                  <a:pt x="88" y="235"/>
                </a:lnTo>
                <a:lnTo>
                  <a:pt x="88" y="235"/>
                </a:lnTo>
                <a:lnTo>
                  <a:pt x="90" y="235"/>
                </a:lnTo>
                <a:lnTo>
                  <a:pt x="90" y="235"/>
                </a:lnTo>
                <a:lnTo>
                  <a:pt x="87" y="236"/>
                </a:lnTo>
                <a:lnTo>
                  <a:pt x="87" y="236"/>
                </a:lnTo>
                <a:lnTo>
                  <a:pt x="77" y="242"/>
                </a:lnTo>
                <a:lnTo>
                  <a:pt x="71" y="243"/>
                </a:lnTo>
                <a:lnTo>
                  <a:pt x="66" y="245"/>
                </a:lnTo>
                <a:lnTo>
                  <a:pt x="66" y="245"/>
                </a:lnTo>
                <a:lnTo>
                  <a:pt x="60" y="245"/>
                </a:lnTo>
                <a:lnTo>
                  <a:pt x="54" y="245"/>
                </a:lnTo>
                <a:lnTo>
                  <a:pt x="54" y="245"/>
                </a:lnTo>
                <a:lnTo>
                  <a:pt x="47" y="242"/>
                </a:lnTo>
                <a:lnTo>
                  <a:pt x="42" y="238"/>
                </a:lnTo>
                <a:lnTo>
                  <a:pt x="36" y="233"/>
                </a:lnTo>
                <a:lnTo>
                  <a:pt x="33" y="226"/>
                </a:lnTo>
                <a:lnTo>
                  <a:pt x="33" y="226"/>
                </a:lnTo>
                <a:lnTo>
                  <a:pt x="30" y="218"/>
                </a:lnTo>
                <a:lnTo>
                  <a:pt x="30" y="209"/>
                </a:lnTo>
                <a:lnTo>
                  <a:pt x="30" y="209"/>
                </a:lnTo>
                <a:lnTo>
                  <a:pt x="33" y="202"/>
                </a:lnTo>
                <a:lnTo>
                  <a:pt x="36" y="196"/>
                </a:lnTo>
                <a:lnTo>
                  <a:pt x="36" y="196"/>
                </a:lnTo>
                <a:lnTo>
                  <a:pt x="39" y="191"/>
                </a:lnTo>
                <a:lnTo>
                  <a:pt x="43" y="186"/>
                </a:lnTo>
                <a:lnTo>
                  <a:pt x="43" y="186"/>
                </a:lnTo>
                <a:close/>
                <a:moveTo>
                  <a:pt x="158" y="103"/>
                </a:moveTo>
                <a:lnTo>
                  <a:pt x="158" y="103"/>
                </a:lnTo>
                <a:lnTo>
                  <a:pt x="158" y="103"/>
                </a:lnTo>
                <a:lnTo>
                  <a:pt x="158" y="103"/>
                </a:lnTo>
                <a:lnTo>
                  <a:pt x="158" y="101"/>
                </a:lnTo>
                <a:lnTo>
                  <a:pt x="158" y="101"/>
                </a:lnTo>
                <a:lnTo>
                  <a:pt x="158" y="94"/>
                </a:lnTo>
                <a:lnTo>
                  <a:pt x="157" y="87"/>
                </a:lnTo>
                <a:lnTo>
                  <a:pt x="157" y="87"/>
                </a:lnTo>
                <a:lnTo>
                  <a:pt x="155" y="84"/>
                </a:lnTo>
                <a:lnTo>
                  <a:pt x="152" y="80"/>
                </a:lnTo>
                <a:lnTo>
                  <a:pt x="152" y="80"/>
                </a:lnTo>
                <a:lnTo>
                  <a:pt x="141" y="71"/>
                </a:lnTo>
                <a:lnTo>
                  <a:pt x="141" y="71"/>
                </a:lnTo>
                <a:lnTo>
                  <a:pt x="138" y="68"/>
                </a:lnTo>
                <a:lnTo>
                  <a:pt x="134" y="67"/>
                </a:lnTo>
                <a:lnTo>
                  <a:pt x="134" y="67"/>
                </a:lnTo>
                <a:lnTo>
                  <a:pt x="132" y="67"/>
                </a:lnTo>
                <a:lnTo>
                  <a:pt x="132" y="67"/>
                </a:lnTo>
                <a:lnTo>
                  <a:pt x="125" y="67"/>
                </a:lnTo>
                <a:lnTo>
                  <a:pt x="120" y="67"/>
                </a:lnTo>
                <a:lnTo>
                  <a:pt x="114" y="68"/>
                </a:lnTo>
                <a:lnTo>
                  <a:pt x="110" y="70"/>
                </a:lnTo>
                <a:lnTo>
                  <a:pt x="110" y="70"/>
                </a:lnTo>
                <a:lnTo>
                  <a:pt x="104" y="74"/>
                </a:lnTo>
                <a:lnTo>
                  <a:pt x="100" y="78"/>
                </a:lnTo>
                <a:lnTo>
                  <a:pt x="98" y="84"/>
                </a:lnTo>
                <a:lnTo>
                  <a:pt x="98" y="90"/>
                </a:lnTo>
                <a:lnTo>
                  <a:pt x="98" y="90"/>
                </a:lnTo>
                <a:lnTo>
                  <a:pt x="98" y="98"/>
                </a:lnTo>
                <a:lnTo>
                  <a:pt x="100" y="107"/>
                </a:lnTo>
                <a:lnTo>
                  <a:pt x="100" y="107"/>
                </a:lnTo>
                <a:lnTo>
                  <a:pt x="101" y="111"/>
                </a:lnTo>
                <a:lnTo>
                  <a:pt x="103" y="114"/>
                </a:lnTo>
                <a:lnTo>
                  <a:pt x="103" y="114"/>
                </a:lnTo>
                <a:lnTo>
                  <a:pt x="105" y="118"/>
                </a:lnTo>
                <a:lnTo>
                  <a:pt x="105" y="118"/>
                </a:lnTo>
                <a:lnTo>
                  <a:pt x="107" y="121"/>
                </a:lnTo>
                <a:lnTo>
                  <a:pt x="107" y="121"/>
                </a:lnTo>
                <a:lnTo>
                  <a:pt x="113" y="120"/>
                </a:lnTo>
                <a:lnTo>
                  <a:pt x="113" y="120"/>
                </a:lnTo>
                <a:lnTo>
                  <a:pt x="113" y="118"/>
                </a:lnTo>
                <a:lnTo>
                  <a:pt x="113" y="118"/>
                </a:lnTo>
                <a:lnTo>
                  <a:pt x="108" y="112"/>
                </a:lnTo>
                <a:lnTo>
                  <a:pt x="107" y="107"/>
                </a:lnTo>
                <a:lnTo>
                  <a:pt x="107" y="107"/>
                </a:lnTo>
                <a:lnTo>
                  <a:pt x="107" y="95"/>
                </a:lnTo>
                <a:lnTo>
                  <a:pt x="108" y="85"/>
                </a:lnTo>
                <a:lnTo>
                  <a:pt x="108" y="85"/>
                </a:lnTo>
                <a:lnTo>
                  <a:pt x="111" y="81"/>
                </a:lnTo>
                <a:lnTo>
                  <a:pt x="114" y="78"/>
                </a:lnTo>
                <a:lnTo>
                  <a:pt x="114" y="78"/>
                </a:lnTo>
                <a:lnTo>
                  <a:pt x="117" y="77"/>
                </a:lnTo>
                <a:lnTo>
                  <a:pt x="121" y="76"/>
                </a:lnTo>
                <a:lnTo>
                  <a:pt x="121" y="76"/>
                </a:lnTo>
                <a:lnTo>
                  <a:pt x="128" y="76"/>
                </a:lnTo>
                <a:lnTo>
                  <a:pt x="128" y="76"/>
                </a:lnTo>
                <a:lnTo>
                  <a:pt x="137" y="77"/>
                </a:lnTo>
                <a:lnTo>
                  <a:pt x="137" y="77"/>
                </a:lnTo>
                <a:lnTo>
                  <a:pt x="141" y="77"/>
                </a:lnTo>
                <a:lnTo>
                  <a:pt x="144" y="78"/>
                </a:lnTo>
                <a:lnTo>
                  <a:pt x="148" y="81"/>
                </a:lnTo>
                <a:lnTo>
                  <a:pt x="151" y="84"/>
                </a:lnTo>
                <a:lnTo>
                  <a:pt x="151" y="84"/>
                </a:lnTo>
                <a:lnTo>
                  <a:pt x="154" y="93"/>
                </a:lnTo>
                <a:lnTo>
                  <a:pt x="154" y="93"/>
                </a:lnTo>
                <a:lnTo>
                  <a:pt x="158" y="103"/>
                </a:lnTo>
                <a:lnTo>
                  <a:pt x="158" y="103"/>
                </a:lnTo>
                <a:close/>
                <a:moveTo>
                  <a:pt x="174" y="53"/>
                </a:moveTo>
                <a:lnTo>
                  <a:pt x="174" y="53"/>
                </a:lnTo>
                <a:lnTo>
                  <a:pt x="174" y="53"/>
                </a:lnTo>
                <a:lnTo>
                  <a:pt x="174" y="53"/>
                </a:lnTo>
                <a:lnTo>
                  <a:pt x="175" y="51"/>
                </a:lnTo>
                <a:lnTo>
                  <a:pt x="175" y="51"/>
                </a:lnTo>
                <a:lnTo>
                  <a:pt x="179" y="47"/>
                </a:lnTo>
                <a:lnTo>
                  <a:pt x="185" y="43"/>
                </a:lnTo>
                <a:lnTo>
                  <a:pt x="185" y="43"/>
                </a:lnTo>
                <a:lnTo>
                  <a:pt x="188" y="41"/>
                </a:lnTo>
                <a:lnTo>
                  <a:pt x="188" y="41"/>
                </a:lnTo>
                <a:lnTo>
                  <a:pt x="191" y="39"/>
                </a:lnTo>
                <a:lnTo>
                  <a:pt x="195" y="37"/>
                </a:lnTo>
                <a:lnTo>
                  <a:pt x="198" y="37"/>
                </a:lnTo>
                <a:lnTo>
                  <a:pt x="202" y="37"/>
                </a:lnTo>
                <a:lnTo>
                  <a:pt x="202" y="37"/>
                </a:lnTo>
                <a:lnTo>
                  <a:pt x="208" y="40"/>
                </a:lnTo>
                <a:lnTo>
                  <a:pt x="213" y="43"/>
                </a:lnTo>
                <a:lnTo>
                  <a:pt x="213" y="43"/>
                </a:lnTo>
                <a:lnTo>
                  <a:pt x="216" y="44"/>
                </a:lnTo>
                <a:lnTo>
                  <a:pt x="216" y="44"/>
                </a:lnTo>
                <a:lnTo>
                  <a:pt x="221" y="47"/>
                </a:lnTo>
                <a:lnTo>
                  <a:pt x="223" y="50"/>
                </a:lnTo>
                <a:lnTo>
                  <a:pt x="226" y="54"/>
                </a:lnTo>
                <a:lnTo>
                  <a:pt x="229" y="60"/>
                </a:lnTo>
                <a:lnTo>
                  <a:pt x="229" y="60"/>
                </a:lnTo>
                <a:lnTo>
                  <a:pt x="231" y="67"/>
                </a:lnTo>
                <a:lnTo>
                  <a:pt x="232" y="76"/>
                </a:lnTo>
                <a:lnTo>
                  <a:pt x="232" y="76"/>
                </a:lnTo>
                <a:lnTo>
                  <a:pt x="233" y="85"/>
                </a:lnTo>
                <a:lnTo>
                  <a:pt x="233" y="85"/>
                </a:lnTo>
                <a:lnTo>
                  <a:pt x="233" y="87"/>
                </a:lnTo>
                <a:lnTo>
                  <a:pt x="233" y="87"/>
                </a:lnTo>
                <a:lnTo>
                  <a:pt x="235" y="87"/>
                </a:lnTo>
                <a:lnTo>
                  <a:pt x="235" y="87"/>
                </a:lnTo>
                <a:lnTo>
                  <a:pt x="236" y="78"/>
                </a:lnTo>
                <a:lnTo>
                  <a:pt x="236" y="78"/>
                </a:lnTo>
                <a:lnTo>
                  <a:pt x="235" y="68"/>
                </a:lnTo>
                <a:lnTo>
                  <a:pt x="233" y="60"/>
                </a:lnTo>
                <a:lnTo>
                  <a:pt x="233" y="60"/>
                </a:lnTo>
                <a:lnTo>
                  <a:pt x="232" y="54"/>
                </a:lnTo>
                <a:lnTo>
                  <a:pt x="229" y="49"/>
                </a:lnTo>
                <a:lnTo>
                  <a:pt x="221" y="40"/>
                </a:lnTo>
                <a:lnTo>
                  <a:pt x="221" y="40"/>
                </a:lnTo>
                <a:lnTo>
                  <a:pt x="213" y="34"/>
                </a:lnTo>
                <a:lnTo>
                  <a:pt x="205" y="33"/>
                </a:lnTo>
                <a:lnTo>
                  <a:pt x="205" y="33"/>
                </a:lnTo>
                <a:lnTo>
                  <a:pt x="198" y="33"/>
                </a:lnTo>
                <a:lnTo>
                  <a:pt x="191" y="34"/>
                </a:lnTo>
                <a:lnTo>
                  <a:pt x="191" y="34"/>
                </a:lnTo>
                <a:lnTo>
                  <a:pt x="186" y="36"/>
                </a:lnTo>
                <a:lnTo>
                  <a:pt x="182" y="39"/>
                </a:lnTo>
                <a:lnTo>
                  <a:pt x="182" y="39"/>
                </a:lnTo>
                <a:lnTo>
                  <a:pt x="181" y="40"/>
                </a:lnTo>
                <a:lnTo>
                  <a:pt x="181" y="40"/>
                </a:lnTo>
                <a:lnTo>
                  <a:pt x="177" y="46"/>
                </a:lnTo>
                <a:lnTo>
                  <a:pt x="174" y="53"/>
                </a:lnTo>
                <a:lnTo>
                  <a:pt x="174" y="53"/>
                </a:lnTo>
                <a:close/>
                <a:moveTo>
                  <a:pt x="303" y="40"/>
                </a:moveTo>
                <a:lnTo>
                  <a:pt x="303" y="40"/>
                </a:lnTo>
                <a:lnTo>
                  <a:pt x="303" y="40"/>
                </a:lnTo>
                <a:lnTo>
                  <a:pt x="303" y="40"/>
                </a:lnTo>
                <a:lnTo>
                  <a:pt x="303" y="40"/>
                </a:lnTo>
                <a:lnTo>
                  <a:pt x="303" y="40"/>
                </a:lnTo>
                <a:lnTo>
                  <a:pt x="302" y="37"/>
                </a:lnTo>
                <a:lnTo>
                  <a:pt x="300" y="36"/>
                </a:lnTo>
                <a:lnTo>
                  <a:pt x="300" y="36"/>
                </a:lnTo>
                <a:lnTo>
                  <a:pt x="296" y="34"/>
                </a:lnTo>
                <a:lnTo>
                  <a:pt x="293" y="34"/>
                </a:lnTo>
                <a:lnTo>
                  <a:pt x="293" y="34"/>
                </a:lnTo>
                <a:lnTo>
                  <a:pt x="287" y="34"/>
                </a:lnTo>
                <a:lnTo>
                  <a:pt x="287" y="34"/>
                </a:lnTo>
                <a:lnTo>
                  <a:pt x="280" y="37"/>
                </a:lnTo>
                <a:lnTo>
                  <a:pt x="275" y="40"/>
                </a:lnTo>
                <a:lnTo>
                  <a:pt x="275" y="40"/>
                </a:lnTo>
                <a:lnTo>
                  <a:pt x="270" y="44"/>
                </a:lnTo>
                <a:lnTo>
                  <a:pt x="267" y="49"/>
                </a:lnTo>
                <a:lnTo>
                  <a:pt x="267" y="49"/>
                </a:lnTo>
                <a:lnTo>
                  <a:pt x="265" y="57"/>
                </a:lnTo>
                <a:lnTo>
                  <a:pt x="265" y="57"/>
                </a:lnTo>
                <a:lnTo>
                  <a:pt x="262" y="73"/>
                </a:lnTo>
                <a:lnTo>
                  <a:pt x="262" y="73"/>
                </a:lnTo>
                <a:lnTo>
                  <a:pt x="262" y="83"/>
                </a:lnTo>
                <a:lnTo>
                  <a:pt x="262" y="83"/>
                </a:lnTo>
                <a:lnTo>
                  <a:pt x="263" y="85"/>
                </a:lnTo>
                <a:lnTo>
                  <a:pt x="263" y="85"/>
                </a:lnTo>
                <a:lnTo>
                  <a:pt x="265" y="87"/>
                </a:lnTo>
                <a:lnTo>
                  <a:pt x="265" y="87"/>
                </a:lnTo>
                <a:lnTo>
                  <a:pt x="267" y="87"/>
                </a:lnTo>
                <a:lnTo>
                  <a:pt x="267" y="87"/>
                </a:lnTo>
                <a:lnTo>
                  <a:pt x="267" y="85"/>
                </a:lnTo>
                <a:lnTo>
                  <a:pt x="267" y="85"/>
                </a:lnTo>
                <a:lnTo>
                  <a:pt x="267" y="73"/>
                </a:lnTo>
                <a:lnTo>
                  <a:pt x="267" y="73"/>
                </a:lnTo>
                <a:lnTo>
                  <a:pt x="267" y="66"/>
                </a:lnTo>
                <a:lnTo>
                  <a:pt x="270" y="60"/>
                </a:lnTo>
                <a:lnTo>
                  <a:pt x="270" y="60"/>
                </a:lnTo>
                <a:lnTo>
                  <a:pt x="270" y="57"/>
                </a:lnTo>
                <a:lnTo>
                  <a:pt x="270" y="57"/>
                </a:lnTo>
                <a:lnTo>
                  <a:pt x="275" y="50"/>
                </a:lnTo>
                <a:lnTo>
                  <a:pt x="275" y="50"/>
                </a:lnTo>
                <a:lnTo>
                  <a:pt x="277" y="46"/>
                </a:lnTo>
                <a:lnTo>
                  <a:pt x="280" y="43"/>
                </a:lnTo>
                <a:lnTo>
                  <a:pt x="280" y="43"/>
                </a:lnTo>
                <a:lnTo>
                  <a:pt x="285" y="40"/>
                </a:lnTo>
                <a:lnTo>
                  <a:pt x="289" y="40"/>
                </a:lnTo>
                <a:lnTo>
                  <a:pt x="289" y="40"/>
                </a:lnTo>
                <a:lnTo>
                  <a:pt x="292" y="40"/>
                </a:lnTo>
                <a:lnTo>
                  <a:pt x="292" y="40"/>
                </a:lnTo>
                <a:lnTo>
                  <a:pt x="300" y="40"/>
                </a:lnTo>
                <a:lnTo>
                  <a:pt x="300" y="40"/>
                </a:lnTo>
                <a:lnTo>
                  <a:pt x="303" y="40"/>
                </a:lnTo>
                <a:lnTo>
                  <a:pt x="303" y="40"/>
                </a:lnTo>
                <a:close/>
                <a:moveTo>
                  <a:pt x="76" y="282"/>
                </a:moveTo>
                <a:lnTo>
                  <a:pt x="76" y="282"/>
                </a:lnTo>
                <a:lnTo>
                  <a:pt x="74" y="282"/>
                </a:lnTo>
                <a:lnTo>
                  <a:pt x="74" y="282"/>
                </a:lnTo>
                <a:lnTo>
                  <a:pt x="73" y="287"/>
                </a:lnTo>
                <a:lnTo>
                  <a:pt x="73" y="287"/>
                </a:lnTo>
                <a:lnTo>
                  <a:pt x="70" y="299"/>
                </a:lnTo>
                <a:lnTo>
                  <a:pt x="69" y="310"/>
                </a:lnTo>
                <a:lnTo>
                  <a:pt x="69" y="310"/>
                </a:lnTo>
                <a:lnTo>
                  <a:pt x="69" y="319"/>
                </a:lnTo>
                <a:lnTo>
                  <a:pt x="71" y="327"/>
                </a:lnTo>
                <a:lnTo>
                  <a:pt x="76" y="336"/>
                </a:lnTo>
                <a:lnTo>
                  <a:pt x="80" y="343"/>
                </a:lnTo>
                <a:lnTo>
                  <a:pt x="80" y="343"/>
                </a:lnTo>
                <a:lnTo>
                  <a:pt x="87" y="351"/>
                </a:lnTo>
                <a:lnTo>
                  <a:pt x="96" y="357"/>
                </a:lnTo>
                <a:lnTo>
                  <a:pt x="96" y="357"/>
                </a:lnTo>
                <a:lnTo>
                  <a:pt x="107" y="363"/>
                </a:lnTo>
                <a:lnTo>
                  <a:pt x="107" y="363"/>
                </a:lnTo>
                <a:lnTo>
                  <a:pt x="120" y="365"/>
                </a:lnTo>
                <a:lnTo>
                  <a:pt x="120" y="365"/>
                </a:lnTo>
                <a:lnTo>
                  <a:pt x="130" y="365"/>
                </a:lnTo>
                <a:lnTo>
                  <a:pt x="141" y="365"/>
                </a:lnTo>
                <a:lnTo>
                  <a:pt x="141" y="365"/>
                </a:lnTo>
                <a:lnTo>
                  <a:pt x="151" y="363"/>
                </a:lnTo>
                <a:lnTo>
                  <a:pt x="159" y="357"/>
                </a:lnTo>
                <a:lnTo>
                  <a:pt x="159" y="357"/>
                </a:lnTo>
                <a:lnTo>
                  <a:pt x="159" y="357"/>
                </a:lnTo>
                <a:lnTo>
                  <a:pt x="159" y="357"/>
                </a:lnTo>
                <a:lnTo>
                  <a:pt x="158" y="357"/>
                </a:lnTo>
                <a:lnTo>
                  <a:pt x="158" y="357"/>
                </a:lnTo>
                <a:lnTo>
                  <a:pt x="148" y="361"/>
                </a:lnTo>
                <a:lnTo>
                  <a:pt x="148" y="361"/>
                </a:lnTo>
                <a:lnTo>
                  <a:pt x="138" y="364"/>
                </a:lnTo>
                <a:lnTo>
                  <a:pt x="127" y="364"/>
                </a:lnTo>
                <a:lnTo>
                  <a:pt x="127" y="364"/>
                </a:lnTo>
                <a:lnTo>
                  <a:pt x="118" y="363"/>
                </a:lnTo>
                <a:lnTo>
                  <a:pt x="118" y="363"/>
                </a:lnTo>
                <a:lnTo>
                  <a:pt x="110" y="361"/>
                </a:lnTo>
                <a:lnTo>
                  <a:pt x="101" y="358"/>
                </a:lnTo>
                <a:lnTo>
                  <a:pt x="94" y="353"/>
                </a:lnTo>
                <a:lnTo>
                  <a:pt x="87" y="347"/>
                </a:lnTo>
                <a:lnTo>
                  <a:pt x="87" y="347"/>
                </a:lnTo>
                <a:lnTo>
                  <a:pt x="83" y="341"/>
                </a:lnTo>
                <a:lnTo>
                  <a:pt x="80" y="336"/>
                </a:lnTo>
                <a:lnTo>
                  <a:pt x="74" y="323"/>
                </a:lnTo>
                <a:lnTo>
                  <a:pt x="74" y="323"/>
                </a:lnTo>
                <a:lnTo>
                  <a:pt x="73" y="313"/>
                </a:lnTo>
                <a:lnTo>
                  <a:pt x="71" y="303"/>
                </a:lnTo>
                <a:lnTo>
                  <a:pt x="71" y="303"/>
                </a:lnTo>
                <a:lnTo>
                  <a:pt x="73" y="294"/>
                </a:lnTo>
                <a:lnTo>
                  <a:pt x="74" y="287"/>
                </a:lnTo>
                <a:lnTo>
                  <a:pt x="74" y="287"/>
                </a:lnTo>
                <a:lnTo>
                  <a:pt x="76" y="282"/>
                </a:lnTo>
                <a:lnTo>
                  <a:pt x="76" y="282"/>
                </a:lnTo>
                <a:close/>
                <a:moveTo>
                  <a:pt x="316" y="338"/>
                </a:moveTo>
                <a:lnTo>
                  <a:pt x="316" y="338"/>
                </a:lnTo>
                <a:lnTo>
                  <a:pt x="317" y="338"/>
                </a:lnTo>
                <a:lnTo>
                  <a:pt x="317" y="338"/>
                </a:lnTo>
                <a:lnTo>
                  <a:pt x="319" y="333"/>
                </a:lnTo>
                <a:lnTo>
                  <a:pt x="320" y="328"/>
                </a:lnTo>
                <a:lnTo>
                  <a:pt x="320" y="328"/>
                </a:lnTo>
                <a:lnTo>
                  <a:pt x="321" y="323"/>
                </a:lnTo>
                <a:lnTo>
                  <a:pt x="321" y="323"/>
                </a:lnTo>
                <a:lnTo>
                  <a:pt x="321" y="310"/>
                </a:lnTo>
                <a:lnTo>
                  <a:pt x="319" y="299"/>
                </a:lnTo>
                <a:lnTo>
                  <a:pt x="319" y="299"/>
                </a:lnTo>
                <a:lnTo>
                  <a:pt x="314" y="283"/>
                </a:lnTo>
                <a:lnTo>
                  <a:pt x="307" y="270"/>
                </a:lnTo>
                <a:lnTo>
                  <a:pt x="307" y="270"/>
                </a:lnTo>
                <a:lnTo>
                  <a:pt x="306" y="267"/>
                </a:lnTo>
                <a:lnTo>
                  <a:pt x="306" y="267"/>
                </a:lnTo>
                <a:lnTo>
                  <a:pt x="294" y="260"/>
                </a:lnTo>
                <a:lnTo>
                  <a:pt x="294" y="260"/>
                </a:lnTo>
                <a:lnTo>
                  <a:pt x="294" y="260"/>
                </a:lnTo>
                <a:lnTo>
                  <a:pt x="294" y="260"/>
                </a:lnTo>
                <a:lnTo>
                  <a:pt x="299" y="266"/>
                </a:lnTo>
                <a:lnTo>
                  <a:pt x="299" y="266"/>
                </a:lnTo>
                <a:lnTo>
                  <a:pt x="303" y="272"/>
                </a:lnTo>
                <a:lnTo>
                  <a:pt x="307" y="279"/>
                </a:lnTo>
                <a:lnTo>
                  <a:pt x="310" y="286"/>
                </a:lnTo>
                <a:lnTo>
                  <a:pt x="313" y="293"/>
                </a:lnTo>
                <a:lnTo>
                  <a:pt x="313" y="293"/>
                </a:lnTo>
                <a:lnTo>
                  <a:pt x="314" y="303"/>
                </a:lnTo>
                <a:lnTo>
                  <a:pt x="316" y="314"/>
                </a:lnTo>
                <a:lnTo>
                  <a:pt x="316" y="314"/>
                </a:lnTo>
                <a:lnTo>
                  <a:pt x="317" y="324"/>
                </a:lnTo>
                <a:lnTo>
                  <a:pt x="317" y="334"/>
                </a:lnTo>
                <a:lnTo>
                  <a:pt x="317" y="334"/>
                </a:lnTo>
                <a:lnTo>
                  <a:pt x="316" y="338"/>
                </a:lnTo>
                <a:lnTo>
                  <a:pt x="316" y="338"/>
                </a:lnTo>
                <a:close/>
                <a:moveTo>
                  <a:pt x="258" y="355"/>
                </a:moveTo>
                <a:lnTo>
                  <a:pt x="258" y="355"/>
                </a:lnTo>
                <a:lnTo>
                  <a:pt x="259" y="357"/>
                </a:lnTo>
                <a:lnTo>
                  <a:pt x="259" y="357"/>
                </a:lnTo>
                <a:lnTo>
                  <a:pt x="276" y="365"/>
                </a:lnTo>
                <a:lnTo>
                  <a:pt x="276" y="365"/>
                </a:lnTo>
                <a:lnTo>
                  <a:pt x="292" y="368"/>
                </a:lnTo>
                <a:lnTo>
                  <a:pt x="292" y="368"/>
                </a:lnTo>
                <a:lnTo>
                  <a:pt x="293" y="368"/>
                </a:lnTo>
                <a:lnTo>
                  <a:pt x="293" y="368"/>
                </a:lnTo>
                <a:lnTo>
                  <a:pt x="303" y="363"/>
                </a:lnTo>
                <a:lnTo>
                  <a:pt x="310" y="355"/>
                </a:lnTo>
                <a:lnTo>
                  <a:pt x="310" y="355"/>
                </a:lnTo>
                <a:lnTo>
                  <a:pt x="312" y="354"/>
                </a:lnTo>
                <a:lnTo>
                  <a:pt x="312" y="354"/>
                </a:lnTo>
                <a:lnTo>
                  <a:pt x="313" y="348"/>
                </a:lnTo>
                <a:lnTo>
                  <a:pt x="313" y="348"/>
                </a:lnTo>
                <a:lnTo>
                  <a:pt x="312" y="348"/>
                </a:lnTo>
                <a:lnTo>
                  <a:pt x="312" y="348"/>
                </a:lnTo>
                <a:lnTo>
                  <a:pt x="312" y="350"/>
                </a:lnTo>
                <a:lnTo>
                  <a:pt x="312" y="350"/>
                </a:lnTo>
                <a:lnTo>
                  <a:pt x="306" y="354"/>
                </a:lnTo>
                <a:lnTo>
                  <a:pt x="299" y="355"/>
                </a:lnTo>
                <a:lnTo>
                  <a:pt x="299" y="355"/>
                </a:lnTo>
                <a:lnTo>
                  <a:pt x="292" y="358"/>
                </a:lnTo>
                <a:lnTo>
                  <a:pt x="285" y="358"/>
                </a:lnTo>
                <a:lnTo>
                  <a:pt x="285" y="358"/>
                </a:lnTo>
                <a:lnTo>
                  <a:pt x="275" y="358"/>
                </a:lnTo>
                <a:lnTo>
                  <a:pt x="265" y="357"/>
                </a:lnTo>
                <a:lnTo>
                  <a:pt x="265" y="357"/>
                </a:lnTo>
                <a:lnTo>
                  <a:pt x="258" y="355"/>
                </a:lnTo>
                <a:lnTo>
                  <a:pt x="258" y="355"/>
                </a:lnTo>
                <a:close/>
                <a:moveTo>
                  <a:pt x="302" y="84"/>
                </a:moveTo>
                <a:lnTo>
                  <a:pt x="302" y="84"/>
                </a:lnTo>
                <a:lnTo>
                  <a:pt x="303" y="85"/>
                </a:lnTo>
                <a:lnTo>
                  <a:pt x="303" y="88"/>
                </a:lnTo>
                <a:lnTo>
                  <a:pt x="303" y="88"/>
                </a:lnTo>
                <a:lnTo>
                  <a:pt x="304" y="85"/>
                </a:lnTo>
                <a:lnTo>
                  <a:pt x="304" y="85"/>
                </a:lnTo>
                <a:lnTo>
                  <a:pt x="306" y="81"/>
                </a:lnTo>
                <a:lnTo>
                  <a:pt x="306" y="81"/>
                </a:lnTo>
                <a:lnTo>
                  <a:pt x="307" y="80"/>
                </a:lnTo>
                <a:lnTo>
                  <a:pt x="307" y="80"/>
                </a:lnTo>
                <a:lnTo>
                  <a:pt x="309" y="81"/>
                </a:lnTo>
                <a:lnTo>
                  <a:pt x="309" y="81"/>
                </a:lnTo>
                <a:lnTo>
                  <a:pt x="309" y="83"/>
                </a:lnTo>
                <a:lnTo>
                  <a:pt x="309" y="83"/>
                </a:lnTo>
                <a:lnTo>
                  <a:pt x="309" y="87"/>
                </a:lnTo>
                <a:lnTo>
                  <a:pt x="309" y="87"/>
                </a:lnTo>
                <a:lnTo>
                  <a:pt x="309" y="88"/>
                </a:lnTo>
                <a:lnTo>
                  <a:pt x="309" y="88"/>
                </a:lnTo>
                <a:lnTo>
                  <a:pt x="309" y="87"/>
                </a:lnTo>
                <a:lnTo>
                  <a:pt x="309" y="87"/>
                </a:lnTo>
                <a:lnTo>
                  <a:pt x="313" y="76"/>
                </a:lnTo>
                <a:lnTo>
                  <a:pt x="313" y="76"/>
                </a:lnTo>
                <a:lnTo>
                  <a:pt x="316" y="66"/>
                </a:lnTo>
                <a:lnTo>
                  <a:pt x="316" y="56"/>
                </a:lnTo>
                <a:lnTo>
                  <a:pt x="316" y="56"/>
                </a:lnTo>
                <a:lnTo>
                  <a:pt x="316" y="53"/>
                </a:lnTo>
                <a:lnTo>
                  <a:pt x="313" y="50"/>
                </a:lnTo>
                <a:lnTo>
                  <a:pt x="313" y="50"/>
                </a:lnTo>
                <a:lnTo>
                  <a:pt x="309" y="46"/>
                </a:lnTo>
                <a:lnTo>
                  <a:pt x="309" y="46"/>
                </a:lnTo>
                <a:lnTo>
                  <a:pt x="307" y="44"/>
                </a:lnTo>
                <a:lnTo>
                  <a:pt x="307" y="44"/>
                </a:lnTo>
                <a:lnTo>
                  <a:pt x="307" y="53"/>
                </a:lnTo>
                <a:lnTo>
                  <a:pt x="307" y="53"/>
                </a:lnTo>
                <a:lnTo>
                  <a:pt x="306" y="64"/>
                </a:lnTo>
                <a:lnTo>
                  <a:pt x="306" y="64"/>
                </a:lnTo>
                <a:lnTo>
                  <a:pt x="304" y="74"/>
                </a:lnTo>
                <a:lnTo>
                  <a:pt x="302" y="84"/>
                </a:lnTo>
                <a:lnTo>
                  <a:pt x="302" y="84"/>
                </a:lnTo>
                <a:close/>
                <a:moveTo>
                  <a:pt x="34" y="144"/>
                </a:moveTo>
                <a:lnTo>
                  <a:pt x="34" y="144"/>
                </a:lnTo>
                <a:lnTo>
                  <a:pt x="34" y="142"/>
                </a:lnTo>
                <a:lnTo>
                  <a:pt x="34" y="142"/>
                </a:lnTo>
                <a:lnTo>
                  <a:pt x="37" y="132"/>
                </a:lnTo>
                <a:lnTo>
                  <a:pt x="37" y="132"/>
                </a:lnTo>
                <a:lnTo>
                  <a:pt x="39" y="127"/>
                </a:lnTo>
                <a:lnTo>
                  <a:pt x="42" y="120"/>
                </a:lnTo>
                <a:lnTo>
                  <a:pt x="42" y="120"/>
                </a:lnTo>
                <a:lnTo>
                  <a:pt x="46" y="117"/>
                </a:lnTo>
                <a:lnTo>
                  <a:pt x="50" y="114"/>
                </a:lnTo>
                <a:lnTo>
                  <a:pt x="54" y="112"/>
                </a:lnTo>
                <a:lnTo>
                  <a:pt x="59" y="112"/>
                </a:lnTo>
                <a:lnTo>
                  <a:pt x="59" y="112"/>
                </a:lnTo>
                <a:lnTo>
                  <a:pt x="66" y="112"/>
                </a:lnTo>
                <a:lnTo>
                  <a:pt x="73" y="115"/>
                </a:lnTo>
                <a:lnTo>
                  <a:pt x="73" y="115"/>
                </a:lnTo>
                <a:lnTo>
                  <a:pt x="90" y="122"/>
                </a:lnTo>
                <a:lnTo>
                  <a:pt x="90" y="122"/>
                </a:lnTo>
                <a:lnTo>
                  <a:pt x="91" y="124"/>
                </a:lnTo>
                <a:lnTo>
                  <a:pt x="91" y="124"/>
                </a:lnTo>
                <a:lnTo>
                  <a:pt x="90" y="121"/>
                </a:lnTo>
                <a:lnTo>
                  <a:pt x="88" y="118"/>
                </a:lnTo>
                <a:lnTo>
                  <a:pt x="88" y="118"/>
                </a:lnTo>
                <a:lnTo>
                  <a:pt x="83" y="112"/>
                </a:lnTo>
                <a:lnTo>
                  <a:pt x="74" y="108"/>
                </a:lnTo>
                <a:lnTo>
                  <a:pt x="74" y="108"/>
                </a:lnTo>
                <a:lnTo>
                  <a:pt x="70" y="108"/>
                </a:lnTo>
                <a:lnTo>
                  <a:pt x="70" y="108"/>
                </a:lnTo>
                <a:lnTo>
                  <a:pt x="66" y="108"/>
                </a:lnTo>
                <a:lnTo>
                  <a:pt x="63" y="108"/>
                </a:lnTo>
                <a:lnTo>
                  <a:pt x="63" y="108"/>
                </a:lnTo>
                <a:lnTo>
                  <a:pt x="51" y="111"/>
                </a:lnTo>
                <a:lnTo>
                  <a:pt x="43" y="115"/>
                </a:lnTo>
                <a:lnTo>
                  <a:pt x="43" y="115"/>
                </a:lnTo>
                <a:lnTo>
                  <a:pt x="37" y="121"/>
                </a:lnTo>
                <a:lnTo>
                  <a:pt x="33" y="127"/>
                </a:lnTo>
                <a:lnTo>
                  <a:pt x="33" y="127"/>
                </a:lnTo>
                <a:lnTo>
                  <a:pt x="32" y="131"/>
                </a:lnTo>
                <a:lnTo>
                  <a:pt x="32" y="137"/>
                </a:lnTo>
                <a:lnTo>
                  <a:pt x="32" y="137"/>
                </a:lnTo>
                <a:lnTo>
                  <a:pt x="33" y="139"/>
                </a:lnTo>
                <a:lnTo>
                  <a:pt x="34" y="144"/>
                </a:lnTo>
                <a:lnTo>
                  <a:pt x="34" y="144"/>
                </a:lnTo>
                <a:close/>
                <a:moveTo>
                  <a:pt x="364" y="107"/>
                </a:moveTo>
                <a:lnTo>
                  <a:pt x="364" y="107"/>
                </a:lnTo>
                <a:lnTo>
                  <a:pt x="366" y="112"/>
                </a:lnTo>
                <a:lnTo>
                  <a:pt x="366" y="112"/>
                </a:lnTo>
                <a:lnTo>
                  <a:pt x="368" y="122"/>
                </a:lnTo>
                <a:lnTo>
                  <a:pt x="368" y="122"/>
                </a:lnTo>
                <a:lnTo>
                  <a:pt x="367" y="132"/>
                </a:lnTo>
                <a:lnTo>
                  <a:pt x="364" y="142"/>
                </a:lnTo>
                <a:lnTo>
                  <a:pt x="364" y="142"/>
                </a:lnTo>
                <a:lnTo>
                  <a:pt x="360" y="149"/>
                </a:lnTo>
                <a:lnTo>
                  <a:pt x="354" y="155"/>
                </a:lnTo>
                <a:lnTo>
                  <a:pt x="354" y="155"/>
                </a:lnTo>
                <a:lnTo>
                  <a:pt x="354" y="157"/>
                </a:lnTo>
                <a:lnTo>
                  <a:pt x="354" y="157"/>
                </a:lnTo>
                <a:lnTo>
                  <a:pt x="357" y="154"/>
                </a:lnTo>
                <a:lnTo>
                  <a:pt x="357" y="154"/>
                </a:lnTo>
                <a:lnTo>
                  <a:pt x="367" y="145"/>
                </a:lnTo>
                <a:lnTo>
                  <a:pt x="371" y="139"/>
                </a:lnTo>
                <a:lnTo>
                  <a:pt x="374" y="134"/>
                </a:lnTo>
                <a:lnTo>
                  <a:pt x="374" y="134"/>
                </a:lnTo>
                <a:lnTo>
                  <a:pt x="374" y="132"/>
                </a:lnTo>
                <a:lnTo>
                  <a:pt x="374" y="132"/>
                </a:lnTo>
                <a:lnTo>
                  <a:pt x="375" y="121"/>
                </a:lnTo>
                <a:lnTo>
                  <a:pt x="375" y="121"/>
                </a:lnTo>
                <a:lnTo>
                  <a:pt x="375" y="114"/>
                </a:lnTo>
                <a:lnTo>
                  <a:pt x="375" y="114"/>
                </a:lnTo>
                <a:lnTo>
                  <a:pt x="374" y="112"/>
                </a:lnTo>
                <a:lnTo>
                  <a:pt x="374" y="112"/>
                </a:lnTo>
                <a:lnTo>
                  <a:pt x="367" y="108"/>
                </a:lnTo>
                <a:lnTo>
                  <a:pt x="367" y="108"/>
                </a:lnTo>
                <a:lnTo>
                  <a:pt x="364" y="107"/>
                </a:lnTo>
                <a:lnTo>
                  <a:pt x="364" y="107"/>
                </a:lnTo>
                <a:close/>
                <a:moveTo>
                  <a:pt x="313" y="252"/>
                </a:moveTo>
                <a:lnTo>
                  <a:pt x="313" y="252"/>
                </a:lnTo>
                <a:lnTo>
                  <a:pt x="314" y="252"/>
                </a:lnTo>
                <a:lnTo>
                  <a:pt x="314" y="252"/>
                </a:lnTo>
                <a:lnTo>
                  <a:pt x="321" y="255"/>
                </a:lnTo>
                <a:lnTo>
                  <a:pt x="321" y="255"/>
                </a:lnTo>
                <a:lnTo>
                  <a:pt x="330" y="256"/>
                </a:lnTo>
                <a:lnTo>
                  <a:pt x="340" y="256"/>
                </a:lnTo>
                <a:lnTo>
                  <a:pt x="340" y="256"/>
                </a:lnTo>
                <a:lnTo>
                  <a:pt x="346" y="253"/>
                </a:lnTo>
                <a:lnTo>
                  <a:pt x="351" y="249"/>
                </a:lnTo>
                <a:lnTo>
                  <a:pt x="351" y="249"/>
                </a:lnTo>
                <a:lnTo>
                  <a:pt x="358" y="238"/>
                </a:lnTo>
                <a:lnTo>
                  <a:pt x="358" y="238"/>
                </a:lnTo>
                <a:lnTo>
                  <a:pt x="361" y="230"/>
                </a:lnTo>
                <a:lnTo>
                  <a:pt x="363" y="223"/>
                </a:lnTo>
                <a:lnTo>
                  <a:pt x="363" y="223"/>
                </a:lnTo>
                <a:lnTo>
                  <a:pt x="363" y="222"/>
                </a:lnTo>
                <a:lnTo>
                  <a:pt x="363" y="222"/>
                </a:lnTo>
                <a:lnTo>
                  <a:pt x="363" y="223"/>
                </a:lnTo>
                <a:lnTo>
                  <a:pt x="363" y="223"/>
                </a:lnTo>
                <a:lnTo>
                  <a:pt x="361" y="225"/>
                </a:lnTo>
                <a:lnTo>
                  <a:pt x="361" y="225"/>
                </a:lnTo>
                <a:lnTo>
                  <a:pt x="360" y="232"/>
                </a:lnTo>
                <a:lnTo>
                  <a:pt x="357" y="236"/>
                </a:lnTo>
                <a:lnTo>
                  <a:pt x="353" y="240"/>
                </a:lnTo>
                <a:lnTo>
                  <a:pt x="347" y="245"/>
                </a:lnTo>
                <a:lnTo>
                  <a:pt x="347" y="245"/>
                </a:lnTo>
                <a:lnTo>
                  <a:pt x="340" y="247"/>
                </a:lnTo>
                <a:lnTo>
                  <a:pt x="340" y="247"/>
                </a:lnTo>
                <a:lnTo>
                  <a:pt x="326" y="250"/>
                </a:lnTo>
                <a:lnTo>
                  <a:pt x="313" y="252"/>
                </a:lnTo>
                <a:lnTo>
                  <a:pt x="313" y="252"/>
                </a:lnTo>
                <a:close/>
                <a:moveTo>
                  <a:pt x="199" y="282"/>
                </a:moveTo>
                <a:lnTo>
                  <a:pt x="199" y="282"/>
                </a:lnTo>
                <a:lnTo>
                  <a:pt x="198" y="282"/>
                </a:lnTo>
                <a:lnTo>
                  <a:pt x="198" y="282"/>
                </a:lnTo>
                <a:lnTo>
                  <a:pt x="198" y="283"/>
                </a:lnTo>
                <a:lnTo>
                  <a:pt x="198" y="283"/>
                </a:lnTo>
                <a:lnTo>
                  <a:pt x="202" y="296"/>
                </a:lnTo>
                <a:lnTo>
                  <a:pt x="202" y="296"/>
                </a:lnTo>
                <a:lnTo>
                  <a:pt x="208" y="314"/>
                </a:lnTo>
                <a:lnTo>
                  <a:pt x="212" y="321"/>
                </a:lnTo>
                <a:lnTo>
                  <a:pt x="218" y="330"/>
                </a:lnTo>
                <a:lnTo>
                  <a:pt x="218" y="330"/>
                </a:lnTo>
                <a:lnTo>
                  <a:pt x="225" y="338"/>
                </a:lnTo>
                <a:lnTo>
                  <a:pt x="233" y="347"/>
                </a:lnTo>
                <a:lnTo>
                  <a:pt x="242" y="354"/>
                </a:lnTo>
                <a:lnTo>
                  <a:pt x="250" y="360"/>
                </a:lnTo>
                <a:lnTo>
                  <a:pt x="250" y="360"/>
                </a:lnTo>
                <a:lnTo>
                  <a:pt x="259" y="364"/>
                </a:lnTo>
                <a:lnTo>
                  <a:pt x="266" y="368"/>
                </a:lnTo>
                <a:lnTo>
                  <a:pt x="275" y="370"/>
                </a:lnTo>
                <a:lnTo>
                  <a:pt x="283" y="373"/>
                </a:lnTo>
                <a:lnTo>
                  <a:pt x="283" y="373"/>
                </a:lnTo>
                <a:lnTo>
                  <a:pt x="287" y="371"/>
                </a:lnTo>
                <a:lnTo>
                  <a:pt x="287" y="371"/>
                </a:lnTo>
                <a:lnTo>
                  <a:pt x="286" y="371"/>
                </a:lnTo>
                <a:lnTo>
                  <a:pt x="286" y="371"/>
                </a:lnTo>
                <a:lnTo>
                  <a:pt x="279" y="368"/>
                </a:lnTo>
                <a:lnTo>
                  <a:pt x="279" y="368"/>
                </a:lnTo>
                <a:lnTo>
                  <a:pt x="265" y="364"/>
                </a:lnTo>
                <a:lnTo>
                  <a:pt x="253" y="357"/>
                </a:lnTo>
                <a:lnTo>
                  <a:pt x="253" y="357"/>
                </a:lnTo>
                <a:lnTo>
                  <a:pt x="242" y="350"/>
                </a:lnTo>
                <a:lnTo>
                  <a:pt x="242" y="350"/>
                </a:lnTo>
                <a:lnTo>
                  <a:pt x="232" y="343"/>
                </a:lnTo>
                <a:lnTo>
                  <a:pt x="223" y="336"/>
                </a:lnTo>
                <a:lnTo>
                  <a:pt x="216" y="326"/>
                </a:lnTo>
                <a:lnTo>
                  <a:pt x="209" y="314"/>
                </a:lnTo>
                <a:lnTo>
                  <a:pt x="209" y="314"/>
                </a:lnTo>
                <a:lnTo>
                  <a:pt x="204" y="300"/>
                </a:lnTo>
                <a:lnTo>
                  <a:pt x="199" y="284"/>
                </a:lnTo>
                <a:lnTo>
                  <a:pt x="199" y="284"/>
                </a:lnTo>
                <a:lnTo>
                  <a:pt x="199" y="282"/>
                </a:lnTo>
                <a:lnTo>
                  <a:pt x="199" y="282"/>
                </a:lnTo>
                <a:close/>
                <a:moveTo>
                  <a:pt x="309" y="247"/>
                </a:moveTo>
                <a:lnTo>
                  <a:pt x="309" y="247"/>
                </a:lnTo>
                <a:lnTo>
                  <a:pt x="309" y="247"/>
                </a:lnTo>
                <a:lnTo>
                  <a:pt x="309" y="247"/>
                </a:lnTo>
                <a:lnTo>
                  <a:pt x="312" y="249"/>
                </a:lnTo>
                <a:lnTo>
                  <a:pt x="314" y="249"/>
                </a:lnTo>
                <a:lnTo>
                  <a:pt x="314" y="249"/>
                </a:lnTo>
                <a:lnTo>
                  <a:pt x="329" y="247"/>
                </a:lnTo>
                <a:lnTo>
                  <a:pt x="329" y="247"/>
                </a:lnTo>
                <a:lnTo>
                  <a:pt x="337" y="245"/>
                </a:lnTo>
                <a:lnTo>
                  <a:pt x="344" y="242"/>
                </a:lnTo>
                <a:lnTo>
                  <a:pt x="344" y="242"/>
                </a:lnTo>
                <a:lnTo>
                  <a:pt x="350" y="239"/>
                </a:lnTo>
                <a:lnTo>
                  <a:pt x="353" y="236"/>
                </a:lnTo>
                <a:lnTo>
                  <a:pt x="356" y="233"/>
                </a:lnTo>
                <a:lnTo>
                  <a:pt x="358" y="228"/>
                </a:lnTo>
                <a:lnTo>
                  <a:pt x="358" y="228"/>
                </a:lnTo>
                <a:lnTo>
                  <a:pt x="358" y="223"/>
                </a:lnTo>
                <a:lnTo>
                  <a:pt x="358" y="223"/>
                </a:lnTo>
                <a:lnTo>
                  <a:pt x="360" y="218"/>
                </a:lnTo>
                <a:lnTo>
                  <a:pt x="360" y="218"/>
                </a:lnTo>
                <a:lnTo>
                  <a:pt x="358" y="211"/>
                </a:lnTo>
                <a:lnTo>
                  <a:pt x="356" y="203"/>
                </a:lnTo>
                <a:lnTo>
                  <a:pt x="356" y="203"/>
                </a:lnTo>
                <a:lnTo>
                  <a:pt x="354" y="203"/>
                </a:lnTo>
                <a:lnTo>
                  <a:pt x="354" y="203"/>
                </a:lnTo>
                <a:lnTo>
                  <a:pt x="354" y="211"/>
                </a:lnTo>
                <a:lnTo>
                  <a:pt x="354" y="211"/>
                </a:lnTo>
                <a:lnTo>
                  <a:pt x="354" y="219"/>
                </a:lnTo>
                <a:lnTo>
                  <a:pt x="354" y="219"/>
                </a:lnTo>
                <a:lnTo>
                  <a:pt x="351" y="228"/>
                </a:lnTo>
                <a:lnTo>
                  <a:pt x="348" y="235"/>
                </a:lnTo>
                <a:lnTo>
                  <a:pt x="348" y="235"/>
                </a:lnTo>
                <a:lnTo>
                  <a:pt x="343" y="242"/>
                </a:lnTo>
                <a:lnTo>
                  <a:pt x="334" y="245"/>
                </a:lnTo>
                <a:lnTo>
                  <a:pt x="334" y="245"/>
                </a:lnTo>
                <a:lnTo>
                  <a:pt x="329" y="246"/>
                </a:lnTo>
                <a:lnTo>
                  <a:pt x="329" y="246"/>
                </a:lnTo>
                <a:lnTo>
                  <a:pt x="323" y="247"/>
                </a:lnTo>
                <a:lnTo>
                  <a:pt x="323" y="247"/>
                </a:lnTo>
                <a:lnTo>
                  <a:pt x="312" y="247"/>
                </a:lnTo>
                <a:lnTo>
                  <a:pt x="312" y="247"/>
                </a:lnTo>
                <a:lnTo>
                  <a:pt x="309" y="247"/>
                </a:lnTo>
                <a:lnTo>
                  <a:pt x="309" y="247"/>
                </a:lnTo>
                <a:close/>
                <a:moveTo>
                  <a:pt x="312" y="43"/>
                </a:moveTo>
                <a:lnTo>
                  <a:pt x="312" y="43"/>
                </a:lnTo>
                <a:lnTo>
                  <a:pt x="310" y="43"/>
                </a:lnTo>
                <a:lnTo>
                  <a:pt x="310" y="43"/>
                </a:lnTo>
                <a:lnTo>
                  <a:pt x="307" y="37"/>
                </a:lnTo>
                <a:lnTo>
                  <a:pt x="303" y="33"/>
                </a:lnTo>
                <a:lnTo>
                  <a:pt x="303" y="33"/>
                </a:lnTo>
                <a:lnTo>
                  <a:pt x="297" y="30"/>
                </a:lnTo>
                <a:lnTo>
                  <a:pt x="292" y="27"/>
                </a:lnTo>
                <a:lnTo>
                  <a:pt x="292" y="27"/>
                </a:lnTo>
                <a:lnTo>
                  <a:pt x="289" y="27"/>
                </a:lnTo>
                <a:lnTo>
                  <a:pt x="289" y="27"/>
                </a:lnTo>
                <a:lnTo>
                  <a:pt x="276" y="33"/>
                </a:lnTo>
                <a:lnTo>
                  <a:pt x="276" y="33"/>
                </a:lnTo>
                <a:lnTo>
                  <a:pt x="272" y="36"/>
                </a:lnTo>
                <a:lnTo>
                  <a:pt x="267" y="40"/>
                </a:lnTo>
                <a:lnTo>
                  <a:pt x="267" y="40"/>
                </a:lnTo>
                <a:lnTo>
                  <a:pt x="263" y="47"/>
                </a:lnTo>
                <a:lnTo>
                  <a:pt x="259" y="57"/>
                </a:lnTo>
                <a:lnTo>
                  <a:pt x="259" y="57"/>
                </a:lnTo>
                <a:lnTo>
                  <a:pt x="258" y="70"/>
                </a:lnTo>
                <a:lnTo>
                  <a:pt x="256" y="83"/>
                </a:lnTo>
                <a:lnTo>
                  <a:pt x="256" y="83"/>
                </a:lnTo>
                <a:lnTo>
                  <a:pt x="256" y="85"/>
                </a:lnTo>
                <a:lnTo>
                  <a:pt x="256" y="85"/>
                </a:lnTo>
                <a:lnTo>
                  <a:pt x="259" y="87"/>
                </a:lnTo>
                <a:lnTo>
                  <a:pt x="259" y="87"/>
                </a:lnTo>
                <a:lnTo>
                  <a:pt x="259" y="84"/>
                </a:lnTo>
                <a:lnTo>
                  <a:pt x="259" y="84"/>
                </a:lnTo>
                <a:lnTo>
                  <a:pt x="259" y="77"/>
                </a:lnTo>
                <a:lnTo>
                  <a:pt x="259" y="77"/>
                </a:lnTo>
                <a:lnTo>
                  <a:pt x="260" y="67"/>
                </a:lnTo>
                <a:lnTo>
                  <a:pt x="260" y="67"/>
                </a:lnTo>
                <a:lnTo>
                  <a:pt x="263" y="51"/>
                </a:lnTo>
                <a:lnTo>
                  <a:pt x="263" y="51"/>
                </a:lnTo>
                <a:lnTo>
                  <a:pt x="265" y="47"/>
                </a:lnTo>
                <a:lnTo>
                  <a:pt x="267" y="43"/>
                </a:lnTo>
                <a:lnTo>
                  <a:pt x="270" y="39"/>
                </a:lnTo>
                <a:lnTo>
                  <a:pt x="275" y="36"/>
                </a:lnTo>
                <a:lnTo>
                  <a:pt x="275" y="36"/>
                </a:lnTo>
                <a:lnTo>
                  <a:pt x="282" y="33"/>
                </a:lnTo>
                <a:lnTo>
                  <a:pt x="289" y="31"/>
                </a:lnTo>
                <a:lnTo>
                  <a:pt x="289" y="31"/>
                </a:lnTo>
                <a:lnTo>
                  <a:pt x="293" y="31"/>
                </a:lnTo>
                <a:lnTo>
                  <a:pt x="297" y="31"/>
                </a:lnTo>
                <a:lnTo>
                  <a:pt x="297" y="31"/>
                </a:lnTo>
                <a:lnTo>
                  <a:pt x="303" y="34"/>
                </a:lnTo>
                <a:lnTo>
                  <a:pt x="304" y="36"/>
                </a:lnTo>
                <a:lnTo>
                  <a:pt x="306" y="39"/>
                </a:lnTo>
                <a:lnTo>
                  <a:pt x="306" y="39"/>
                </a:lnTo>
                <a:lnTo>
                  <a:pt x="307" y="40"/>
                </a:lnTo>
                <a:lnTo>
                  <a:pt x="307" y="40"/>
                </a:lnTo>
                <a:lnTo>
                  <a:pt x="307" y="41"/>
                </a:lnTo>
                <a:lnTo>
                  <a:pt x="307" y="41"/>
                </a:lnTo>
                <a:lnTo>
                  <a:pt x="312" y="43"/>
                </a:lnTo>
                <a:lnTo>
                  <a:pt x="312" y="43"/>
                </a:lnTo>
                <a:close/>
                <a:moveTo>
                  <a:pt x="235" y="98"/>
                </a:moveTo>
                <a:lnTo>
                  <a:pt x="235" y="98"/>
                </a:lnTo>
                <a:lnTo>
                  <a:pt x="235" y="98"/>
                </a:lnTo>
                <a:lnTo>
                  <a:pt x="235" y="98"/>
                </a:lnTo>
                <a:lnTo>
                  <a:pt x="236" y="98"/>
                </a:lnTo>
                <a:lnTo>
                  <a:pt x="236" y="98"/>
                </a:lnTo>
                <a:lnTo>
                  <a:pt x="248" y="98"/>
                </a:lnTo>
                <a:lnTo>
                  <a:pt x="248" y="98"/>
                </a:lnTo>
                <a:lnTo>
                  <a:pt x="275" y="97"/>
                </a:lnTo>
                <a:lnTo>
                  <a:pt x="275" y="97"/>
                </a:lnTo>
                <a:lnTo>
                  <a:pt x="282" y="98"/>
                </a:lnTo>
                <a:lnTo>
                  <a:pt x="287" y="98"/>
                </a:lnTo>
                <a:lnTo>
                  <a:pt x="287" y="98"/>
                </a:lnTo>
                <a:lnTo>
                  <a:pt x="299" y="103"/>
                </a:lnTo>
                <a:lnTo>
                  <a:pt x="307" y="108"/>
                </a:lnTo>
                <a:lnTo>
                  <a:pt x="307" y="108"/>
                </a:lnTo>
                <a:lnTo>
                  <a:pt x="313" y="115"/>
                </a:lnTo>
                <a:lnTo>
                  <a:pt x="313" y="115"/>
                </a:lnTo>
                <a:lnTo>
                  <a:pt x="314" y="115"/>
                </a:lnTo>
                <a:lnTo>
                  <a:pt x="314" y="115"/>
                </a:lnTo>
                <a:lnTo>
                  <a:pt x="314" y="115"/>
                </a:lnTo>
                <a:lnTo>
                  <a:pt x="314" y="115"/>
                </a:lnTo>
                <a:lnTo>
                  <a:pt x="307" y="105"/>
                </a:lnTo>
                <a:lnTo>
                  <a:pt x="307" y="105"/>
                </a:lnTo>
                <a:lnTo>
                  <a:pt x="300" y="100"/>
                </a:lnTo>
                <a:lnTo>
                  <a:pt x="292" y="95"/>
                </a:lnTo>
                <a:lnTo>
                  <a:pt x="292" y="95"/>
                </a:lnTo>
                <a:lnTo>
                  <a:pt x="290" y="95"/>
                </a:lnTo>
                <a:lnTo>
                  <a:pt x="290" y="95"/>
                </a:lnTo>
                <a:lnTo>
                  <a:pt x="280" y="94"/>
                </a:lnTo>
                <a:lnTo>
                  <a:pt x="280" y="94"/>
                </a:lnTo>
                <a:lnTo>
                  <a:pt x="263" y="94"/>
                </a:lnTo>
                <a:lnTo>
                  <a:pt x="263" y="94"/>
                </a:lnTo>
                <a:lnTo>
                  <a:pt x="243" y="97"/>
                </a:lnTo>
                <a:lnTo>
                  <a:pt x="243" y="97"/>
                </a:lnTo>
                <a:lnTo>
                  <a:pt x="235" y="98"/>
                </a:lnTo>
                <a:lnTo>
                  <a:pt x="235" y="98"/>
                </a:lnTo>
                <a:close/>
                <a:moveTo>
                  <a:pt x="310" y="255"/>
                </a:moveTo>
                <a:lnTo>
                  <a:pt x="310" y="255"/>
                </a:lnTo>
                <a:lnTo>
                  <a:pt x="310" y="256"/>
                </a:lnTo>
                <a:lnTo>
                  <a:pt x="310" y="256"/>
                </a:lnTo>
                <a:lnTo>
                  <a:pt x="316" y="260"/>
                </a:lnTo>
                <a:lnTo>
                  <a:pt x="316" y="260"/>
                </a:lnTo>
                <a:lnTo>
                  <a:pt x="316" y="260"/>
                </a:lnTo>
                <a:lnTo>
                  <a:pt x="316" y="260"/>
                </a:lnTo>
                <a:lnTo>
                  <a:pt x="321" y="263"/>
                </a:lnTo>
                <a:lnTo>
                  <a:pt x="321" y="263"/>
                </a:lnTo>
                <a:lnTo>
                  <a:pt x="327" y="265"/>
                </a:lnTo>
                <a:lnTo>
                  <a:pt x="331" y="265"/>
                </a:lnTo>
                <a:lnTo>
                  <a:pt x="331" y="265"/>
                </a:lnTo>
                <a:lnTo>
                  <a:pt x="334" y="265"/>
                </a:lnTo>
                <a:lnTo>
                  <a:pt x="334" y="265"/>
                </a:lnTo>
                <a:lnTo>
                  <a:pt x="340" y="263"/>
                </a:lnTo>
                <a:lnTo>
                  <a:pt x="346" y="260"/>
                </a:lnTo>
                <a:lnTo>
                  <a:pt x="346" y="260"/>
                </a:lnTo>
                <a:lnTo>
                  <a:pt x="354" y="253"/>
                </a:lnTo>
                <a:lnTo>
                  <a:pt x="358" y="249"/>
                </a:lnTo>
                <a:lnTo>
                  <a:pt x="361" y="243"/>
                </a:lnTo>
                <a:lnTo>
                  <a:pt x="361" y="243"/>
                </a:lnTo>
                <a:lnTo>
                  <a:pt x="361" y="242"/>
                </a:lnTo>
                <a:lnTo>
                  <a:pt x="361" y="242"/>
                </a:lnTo>
                <a:lnTo>
                  <a:pt x="360" y="243"/>
                </a:lnTo>
                <a:lnTo>
                  <a:pt x="360" y="243"/>
                </a:lnTo>
                <a:lnTo>
                  <a:pt x="353" y="252"/>
                </a:lnTo>
                <a:lnTo>
                  <a:pt x="353" y="252"/>
                </a:lnTo>
                <a:lnTo>
                  <a:pt x="350" y="255"/>
                </a:lnTo>
                <a:lnTo>
                  <a:pt x="350" y="255"/>
                </a:lnTo>
                <a:lnTo>
                  <a:pt x="346" y="257"/>
                </a:lnTo>
                <a:lnTo>
                  <a:pt x="341" y="260"/>
                </a:lnTo>
                <a:lnTo>
                  <a:pt x="336" y="262"/>
                </a:lnTo>
                <a:lnTo>
                  <a:pt x="330" y="260"/>
                </a:lnTo>
                <a:lnTo>
                  <a:pt x="330" y="260"/>
                </a:lnTo>
                <a:lnTo>
                  <a:pt x="320" y="259"/>
                </a:lnTo>
                <a:lnTo>
                  <a:pt x="312" y="256"/>
                </a:lnTo>
                <a:lnTo>
                  <a:pt x="312" y="256"/>
                </a:lnTo>
                <a:lnTo>
                  <a:pt x="310" y="255"/>
                </a:lnTo>
                <a:lnTo>
                  <a:pt x="310" y="255"/>
                </a:lnTo>
                <a:close/>
                <a:moveTo>
                  <a:pt x="226" y="37"/>
                </a:moveTo>
                <a:lnTo>
                  <a:pt x="226" y="37"/>
                </a:lnTo>
                <a:lnTo>
                  <a:pt x="226" y="37"/>
                </a:lnTo>
                <a:lnTo>
                  <a:pt x="226" y="37"/>
                </a:lnTo>
                <a:lnTo>
                  <a:pt x="222" y="33"/>
                </a:lnTo>
                <a:lnTo>
                  <a:pt x="222" y="33"/>
                </a:lnTo>
                <a:lnTo>
                  <a:pt x="213" y="27"/>
                </a:lnTo>
                <a:lnTo>
                  <a:pt x="205" y="24"/>
                </a:lnTo>
                <a:lnTo>
                  <a:pt x="205" y="24"/>
                </a:lnTo>
                <a:lnTo>
                  <a:pt x="201" y="24"/>
                </a:lnTo>
                <a:lnTo>
                  <a:pt x="195" y="24"/>
                </a:lnTo>
                <a:lnTo>
                  <a:pt x="195" y="24"/>
                </a:lnTo>
                <a:lnTo>
                  <a:pt x="185" y="27"/>
                </a:lnTo>
                <a:lnTo>
                  <a:pt x="177" y="33"/>
                </a:lnTo>
                <a:lnTo>
                  <a:pt x="177" y="33"/>
                </a:lnTo>
                <a:lnTo>
                  <a:pt x="172" y="36"/>
                </a:lnTo>
                <a:lnTo>
                  <a:pt x="172" y="36"/>
                </a:lnTo>
                <a:lnTo>
                  <a:pt x="172" y="36"/>
                </a:lnTo>
                <a:lnTo>
                  <a:pt x="172" y="36"/>
                </a:lnTo>
                <a:lnTo>
                  <a:pt x="174" y="36"/>
                </a:lnTo>
                <a:lnTo>
                  <a:pt x="174" y="36"/>
                </a:lnTo>
                <a:lnTo>
                  <a:pt x="181" y="33"/>
                </a:lnTo>
                <a:lnTo>
                  <a:pt x="188" y="30"/>
                </a:lnTo>
                <a:lnTo>
                  <a:pt x="188" y="30"/>
                </a:lnTo>
                <a:lnTo>
                  <a:pt x="194" y="29"/>
                </a:lnTo>
                <a:lnTo>
                  <a:pt x="194" y="29"/>
                </a:lnTo>
                <a:lnTo>
                  <a:pt x="198" y="29"/>
                </a:lnTo>
                <a:lnTo>
                  <a:pt x="198" y="29"/>
                </a:lnTo>
                <a:lnTo>
                  <a:pt x="205" y="29"/>
                </a:lnTo>
                <a:lnTo>
                  <a:pt x="205" y="29"/>
                </a:lnTo>
                <a:lnTo>
                  <a:pt x="215" y="30"/>
                </a:lnTo>
                <a:lnTo>
                  <a:pt x="222" y="34"/>
                </a:lnTo>
                <a:lnTo>
                  <a:pt x="222" y="34"/>
                </a:lnTo>
                <a:lnTo>
                  <a:pt x="226" y="37"/>
                </a:lnTo>
                <a:lnTo>
                  <a:pt x="226" y="37"/>
                </a:lnTo>
                <a:close/>
                <a:moveTo>
                  <a:pt x="267" y="371"/>
                </a:moveTo>
                <a:lnTo>
                  <a:pt x="267" y="371"/>
                </a:lnTo>
                <a:lnTo>
                  <a:pt x="265" y="370"/>
                </a:lnTo>
                <a:lnTo>
                  <a:pt x="265" y="370"/>
                </a:lnTo>
                <a:lnTo>
                  <a:pt x="253" y="364"/>
                </a:lnTo>
                <a:lnTo>
                  <a:pt x="253" y="364"/>
                </a:lnTo>
                <a:lnTo>
                  <a:pt x="236" y="353"/>
                </a:lnTo>
                <a:lnTo>
                  <a:pt x="222" y="340"/>
                </a:lnTo>
                <a:lnTo>
                  <a:pt x="222" y="340"/>
                </a:lnTo>
                <a:lnTo>
                  <a:pt x="212" y="324"/>
                </a:lnTo>
                <a:lnTo>
                  <a:pt x="206" y="317"/>
                </a:lnTo>
                <a:lnTo>
                  <a:pt x="204" y="309"/>
                </a:lnTo>
                <a:lnTo>
                  <a:pt x="204" y="309"/>
                </a:lnTo>
                <a:lnTo>
                  <a:pt x="198" y="296"/>
                </a:lnTo>
                <a:lnTo>
                  <a:pt x="198" y="296"/>
                </a:lnTo>
                <a:lnTo>
                  <a:pt x="198" y="294"/>
                </a:lnTo>
                <a:lnTo>
                  <a:pt x="198" y="294"/>
                </a:lnTo>
                <a:lnTo>
                  <a:pt x="199" y="300"/>
                </a:lnTo>
                <a:lnTo>
                  <a:pt x="199" y="300"/>
                </a:lnTo>
                <a:lnTo>
                  <a:pt x="208" y="321"/>
                </a:lnTo>
                <a:lnTo>
                  <a:pt x="208" y="321"/>
                </a:lnTo>
                <a:lnTo>
                  <a:pt x="215" y="331"/>
                </a:lnTo>
                <a:lnTo>
                  <a:pt x="222" y="341"/>
                </a:lnTo>
                <a:lnTo>
                  <a:pt x="222" y="341"/>
                </a:lnTo>
                <a:lnTo>
                  <a:pt x="231" y="351"/>
                </a:lnTo>
                <a:lnTo>
                  <a:pt x="240" y="358"/>
                </a:lnTo>
                <a:lnTo>
                  <a:pt x="240" y="358"/>
                </a:lnTo>
                <a:lnTo>
                  <a:pt x="248" y="363"/>
                </a:lnTo>
                <a:lnTo>
                  <a:pt x="255" y="367"/>
                </a:lnTo>
                <a:lnTo>
                  <a:pt x="255" y="367"/>
                </a:lnTo>
                <a:lnTo>
                  <a:pt x="260" y="370"/>
                </a:lnTo>
                <a:lnTo>
                  <a:pt x="267" y="371"/>
                </a:lnTo>
                <a:lnTo>
                  <a:pt x="267" y="371"/>
                </a:lnTo>
                <a:close/>
                <a:moveTo>
                  <a:pt x="167" y="257"/>
                </a:moveTo>
                <a:lnTo>
                  <a:pt x="167" y="257"/>
                </a:lnTo>
                <a:lnTo>
                  <a:pt x="168" y="259"/>
                </a:lnTo>
                <a:lnTo>
                  <a:pt x="168" y="259"/>
                </a:lnTo>
                <a:lnTo>
                  <a:pt x="178" y="260"/>
                </a:lnTo>
                <a:lnTo>
                  <a:pt x="178" y="260"/>
                </a:lnTo>
                <a:lnTo>
                  <a:pt x="188" y="262"/>
                </a:lnTo>
                <a:lnTo>
                  <a:pt x="188" y="262"/>
                </a:lnTo>
                <a:lnTo>
                  <a:pt x="208" y="262"/>
                </a:lnTo>
                <a:lnTo>
                  <a:pt x="226" y="260"/>
                </a:lnTo>
                <a:lnTo>
                  <a:pt x="226" y="260"/>
                </a:lnTo>
                <a:lnTo>
                  <a:pt x="231" y="259"/>
                </a:lnTo>
                <a:lnTo>
                  <a:pt x="231" y="259"/>
                </a:lnTo>
                <a:lnTo>
                  <a:pt x="199" y="259"/>
                </a:lnTo>
                <a:lnTo>
                  <a:pt x="167" y="257"/>
                </a:lnTo>
                <a:lnTo>
                  <a:pt x="167" y="257"/>
                </a:lnTo>
                <a:close/>
                <a:moveTo>
                  <a:pt x="248" y="367"/>
                </a:moveTo>
                <a:lnTo>
                  <a:pt x="248" y="367"/>
                </a:lnTo>
                <a:lnTo>
                  <a:pt x="249" y="367"/>
                </a:lnTo>
                <a:lnTo>
                  <a:pt x="249" y="367"/>
                </a:lnTo>
                <a:lnTo>
                  <a:pt x="248" y="367"/>
                </a:lnTo>
                <a:lnTo>
                  <a:pt x="248" y="367"/>
                </a:lnTo>
                <a:lnTo>
                  <a:pt x="233" y="355"/>
                </a:lnTo>
                <a:lnTo>
                  <a:pt x="233" y="355"/>
                </a:lnTo>
                <a:lnTo>
                  <a:pt x="223" y="347"/>
                </a:lnTo>
                <a:lnTo>
                  <a:pt x="213" y="336"/>
                </a:lnTo>
                <a:lnTo>
                  <a:pt x="213" y="336"/>
                </a:lnTo>
                <a:lnTo>
                  <a:pt x="206" y="323"/>
                </a:lnTo>
                <a:lnTo>
                  <a:pt x="199" y="310"/>
                </a:lnTo>
                <a:lnTo>
                  <a:pt x="199" y="310"/>
                </a:lnTo>
                <a:lnTo>
                  <a:pt x="198" y="307"/>
                </a:lnTo>
                <a:lnTo>
                  <a:pt x="198" y="307"/>
                </a:lnTo>
                <a:lnTo>
                  <a:pt x="199" y="310"/>
                </a:lnTo>
                <a:lnTo>
                  <a:pt x="199" y="310"/>
                </a:lnTo>
                <a:lnTo>
                  <a:pt x="204" y="320"/>
                </a:lnTo>
                <a:lnTo>
                  <a:pt x="208" y="330"/>
                </a:lnTo>
                <a:lnTo>
                  <a:pt x="213" y="340"/>
                </a:lnTo>
                <a:lnTo>
                  <a:pt x="221" y="348"/>
                </a:lnTo>
                <a:lnTo>
                  <a:pt x="221" y="348"/>
                </a:lnTo>
                <a:lnTo>
                  <a:pt x="226" y="354"/>
                </a:lnTo>
                <a:lnTo>
                  <a:pt x="232" y="358"/>
                </a:lnTo>
                <a:lnTo>
                  <a:pt x="239" y="363"/>
                </a:lnTo>
                <a:lnTo>
                  <a:pt x="246" y="367"/>
                </a:lnTo>
                <a:lnTo>
                  <a:pt x="246" y="367"/>
                </a:lnTo>
                <a:lnTo>
                  <a:pt x="248" y="367"/>
                </a:lnTo>
                <a:lnTo>
                  <a:pt x="248" y="367"/>
                </a:lnTo>
                <a:close/>
                <a:moveTo>
                  <a:pt x="321" y="353"/>
                </a:moveTo>
                <a:lnTo>
                  <a:pt x="321" y="353"/>
                </a:lnTo>
                <a:lnTo>
                  <a:pt x="321" y="353"/>
                </a:lnTo>
                <a:lnTo>
                  <a:pt x="321" y="353"/>
                </a:lnTo>
                <a:lnTo>
                  <a:pt x="323" y="351"/>
                </a:lnTo>
                <a:lnTo>
                  <a:pt x="323" y="351"/>
                </a:lnTo>
                <a:lnTo>
                  <a:pt x="326" y="346"/>
                </a:lnTo>
                <a:lnTo>
                  <a:pt x="329" y="340"/>
                </a:lnTo>
                <a:lnTo>
                  <a:pt x="329" y="340"/>
                </a:lnTo>
                <a:lnTo>
                  <a:pt x="331" y="330"/>
                </a:lnTo>
                <a:lnTo>
                  <a:pt x="331" y="320"/>
                </a:lnTo>
                <a:lnTo>
                  <a:pt x="331" y="320"/>
                </a:lnTo>
                <a:lnTo>
                  <a:pt x="330" y="306"/>
                </a:lnTo>
                <a:lnTo>
                  <a:pt x="330" y="306"/>
                </a:lnTo>
                <a:lnTo>
                  <a:pt x="330" y="304"/>
                </a:lnTo>
                <a:lnTo>
                  <a:pt x="330" y="304"/>
                </a:lnTo>
                <a:lnTo>
                  <a:pt x="330" y="309"/>
                </a:lnTo>
                <a:lnTo>
                  <a:pt x="330" y="309"/>
                </a:lnTo>
                <a:lnTo>
                  <a:pt x="327" y="327"/>
                </a:lnTo>
                <a:lnTo>
                  <a:pt x="327" y="327"/>
                </a:lnTo>
                <a:lnTo>
                  <a:pt x="326" y="340"/>
                </a:lnTo>
                <a:lnTo>
                  <a:pt x="321" y="351"/>
                </a:lnTo>
                <a:lnTo>
                  <a:pt x="321" y="351"/>
                </a:lnTo>
                <a:lnTo>
                  <a:pt x="321" y="353"/>
                </a:lnTo>
                <a:lnTo>
                  <a:pt x="321" y="353"/>
                </a:lnTo>
                <a:close/>
                <a:moveTo>
                  <a:pt x="181" y="50"/>
                </a:moveTo>
                <a:lnTo>
                  <a:pt x="181" y="50"/>
                </a:lnTo>
                <a:lnTo>
                  <a:pt x="181" y="50"/>
                </a:lnTo>
                <a:lnTo>
                  <a:pt x="181" y="50"/>
                </a:lnTo>
                <a:lnTo>
                  <a:pt x="179" y="50"/>
                </a:lnTo>
                <a:lnTo>
                  <a:pt x="179" y="50"/>
                </a:lnTo>
                <a:lnTo>
                  <a:pt x="175" y="56"/>
                </a:lnTo>
                <a:lnTo>
                  <a:pt x="172" y="61"/>
                </a:lnTo>
                <a:lnTo>
                  <a:pt x="172" y="61"/>
                </a:lnTo>
                <a:lnTo>
                  <a:pt x="172" y="63"/>
                </a:lnTo>
                <a:lnTo>
                  <a:pt x="172" y="63"/>
                </a:lnTo>
                <a:lnTo>
                  <a:pt x="172" y="73"/>
                </a:lnTo>
                <a:lnTo>
                  <a:pt x="174" y="81"/>
                </a:lnTo>
                <a:lnTo>
                  <a:pt x="174" y="81"/>
                </a:lnTo>
                <a:lnTo>
                  <a:pt x="179" y="94"/>
                </a:lnTo>
                <a:lnTo>
                  <a:pt x="179" y="94"/>
                </a:lnTo>
                <a:lnTo>
                  <a:pt x="182" y="103"/>
                </a:lnTo>
                <a:lnTo>
                  <a:pt x="182" y="103"/>
                </a:lnTo>
                <a:lnTo>
                  <a:pt x="182" y="104"/>
                </a:lnTo>
                <a:lnTo>
                  <a:pt x="182" y="104"/>
                </a:lnTo>
                <a:lnTo>
                  <a:pt x="185" y="103"/>
                </a:lnTo>
                <a:lnTo>
                  <a:pt x="185" y="103"/>
                </a:lnTo>
                <a:lnTo>
                  <a:pt x="181" y="95"/>
                </a:lnTo>
                <a:lnTo>
                  <a:pt x="181" y="95"/>
                </a:lnTo>
                <a:lnTo>
                  <a:pt x="179" y="88"/>
                </a:lnTo>
                <a:lnTo>
                  <a:pt x="179" y="88"/>
                </a:lnTo>
                <a:lnTo>
                  <a:pt x="177" y="80"/>
                </a:lnTo>
                <a:lnTo>
                  <a:pt x="174" y="70"/>
                </a:lnTo>
                <a:lnTo>
                  <a:pt x="174" y="70"/>
                </a:lnTo>
                <a:lnTo>
                  <a:pt x="174" y="66"/>
                </a:lnTo>
                <a:lnTo>
                  <a:pt x="174" y="60"/>
                </a:lnTo>
                <a:lnTo>
                  <a:pt x="177" y="57"/>
                </a:lnTo>
                <a:lnTo>
                  <a:pt x="179" y="53"/>
                </a:lnTo>
                <a:lnTo>
                  <a:pt x="179" y="53"/>
                </a:lnTo>
                <a:lnTo>
                  <a:pt x="181" y="50"/>
                </a:lnTo>
                <a:lnTo>
                  <a:pt x="181" y="50"/>
                </a:lnTo>
                <a:close/>
                <a:moveTo>
                  <a:pt x="188" y="296"/>
                </a:moveTo>
                <a:lnTo>
                  <a:pt x="188" y="296"/>
                </a:lnTo>
                <a:lnTo>
                  <a:pt x="188" y="296"/>
                </a:lnTo>
                <a:lnTo>
                  <a:pt x="188" y="296"/>
                </a:lnTo>
                <a:lnTo>
                  <a:pt x="185" y="304"/>
                </a:lnTo>
                <a:lnTo>
                  <a:pt x="185" y="304"/>
                </a:lnTo>
                <a:lnTo>
                  <a:pt x="182" y="316"/>
                </a:lnTo>
                <a:lnTo>
                  <a:pt x="182" y="316"/>
                </a:lnTo>
                <a:lnTo>
                  <a:pt x="179" y="323"/>
                </a:lnTo>
                <a:lnTo>
                  <a:pt x="177" y="330"/>
                </a:lnTo>
                <a:lnTo>
                  <a:pt x="167" y="344"/>
                </a:lnTo>
                <a:lnTo>
                  <a:pt x="167" y="344"/>
                </a:lnTo>
                <a:lnTo>
                  <a:pt x="165" y="346"/>
                </a:lnTo>
                <a:lnTo>
                  <a:pt x="165" y="346"/>
                </a:lnTo>
                <a:lnTo>
                  <a:pt x="167" y="346"/>
                </a:lnTo>
                <a:lnTo>
                  <a:pt x="167" y="346"/>
                </a:lnTo>
                <a:lnTo>
                  <a:pt x="172" y="340"/>
                </a:lnTo>
                <a:lnTo>
                  <a:pt x="177" y="336"/>
                </a:lnTo>
                <a:lnTo>
                  <a:pt x="179" y="328"/>
                </a:lnTo>
                <a:lnTo>
                  <a:pt x="182" y="323"/>
                </a:lnTo>
                <a:lnTo>
                  <a:pt x="182" y="323"/>
                </a:lnTo>
                <a:lnTo>
                  <a:pt x="186" y="310"/>
                </a:lnTo>
                <a:lnTo>
                  <a:pt x="188" y="296"/>
                </a:lnTo>
                <a:lnTo>
                  <a:pt x="188" y="296"/>
                </a:lnTo>
                <a:close/>
                <a:moveTo>
                  <a:pt x="175" y="39"/>
                </a:moveTo>
                <a:lnTo>
                  <a:pt x="175" y="39"/>
                </a:lnTo>
                <a:lnTo>
                  <a:pt x="175" y="39"/>
                </a:lnTo>
                <a:lnTo>
                  <a:pt x="175" y="39"/>
                </a:lnTo>
                <a:lnTo>
                  <a:pt x="171" y="41"/>
                </a:lnTo>
                <a:lnTo>
                  <a:pt x="167" y="44"/>
                </a:lnTo>
                <a:lnTo>
                  <a:pt x="167" y="44"/>
                </a:lnTo>
                <a:lnTo>
                  <a:pt x="167" y="46"/>
                </a:lnTo>
                <a:lnTo>
                  <a:pt x="167" y="46"/>
                </a:lnTo>
                <a:lnTo>
                  <a:pt x="164" y="54"/>
                </a:lnTo>
                <a:lnTo>
                  <a:pt x="162" y="64"/>
                </a:lnTo>
                <a:lnTo>
                  <a:pt x="162" y="64"/>
                </a:lnTo>
                <a:lnTo>
                  <a:pt x="164" y="78"/>
                </a:lnTo>
                <a:lnTo>
                  <a:pt x="164" y="78"/>
                </a:lnTo>
                <a:lnTo>
                  <a:pt x="165" y="83"/>
                </a:lnTo>
                <a:lnTo>
                  <a:pt x="165" y="83"/>
                </a:lnTo>
                <a:lnTo>
                  <a:pt x="167" y="70"/>
                </a:lnTo>
                <a:lnTo>
                  <a:pt x="167" y="70"/>
                </a:lnTo>
                <a:lnTo>
                  <a:pt x="167" y="68"/>
                </a:lnTo>
                <a:lnTo>
                  <a:pt x="167" y="68"/>
                </a:lnTo>
                <a:lnTo>
                  <a:pt x="165" y="61"/>
                </a:lnTo>
                <a:lnTo>
                  <a:pt x="165" y="61"/>
                </a:lnTo>
                <a:lnTo>
                  <a:pt x="165" y="54"/>
                </a:lnTo>
                <a:lnTo>
                  <a:pt x="168" y="47"/>
                </a:lnTo>
                <a:lnTo>
                  <a:pt x="168" y="47"/>
                </a:lnTo>
                <a:lnTo>
                  <a:pt x="174" y="40"/>
                </a:lnTo>
                <a:lnTo>
                  <a:pt x="174" y="40"/>
                </a:lnTo>
                <a:lnTo>
                  <a:pt x="175" y="39"/>
                </a:lnTo>
                <a:lnTo>
                  <a:pt x="175" y="39"/>
                </a:lnTo>
                <a:close/>
                <a:moveTo>
                  <a:pt x="324" y="320"/>
                </a:moveTo>
                <a:lnTo>
                  <a:pt x="324" y="320"/>
                </a:lnTo>
                <a:lnTo>
                  <a:pt x="326" y="320"/>
                </a:lnTo>
                <a:lnTo>
                  <a:pt x="326" y="320"/>
                </a:lnTo>
                <a:lnTo>
                  <a:pt x="326" y="319"/>
                </a:lnTo>
                <a:lnTo>
                  <a:pt x="326" y="319"/>
                </a:lnTo>
                <a:lnTo>
                  <a:pt x="326" y="307"/>
                </a:lnTo>
                <a:lnTo>
                  <a:pt x="326" y="307"/>
                </a:lnTo>
                <a:lnTo>
                  <a:pt x="323" y="292"/>
                </a:lnTo>
                <a:lnTo>
                  <a:pt x="319" y="279"/>
                </a:lnTo>
                <a:lnTo>
                  <a:pt x="319" y="279"/>
                </a:lnTo>
                <a:lnTo>
                  <a:pt x="313" y="272"/>
                </a:lnTo>
                <a:lnTo>
                  <a:pt x="309" y="265"/>
                </a:lnTo>
                <a:lnTo>
                  <a:pt x="309" y="265"/>
                </a:lnTo>
                <a:lnTo>
                  <a:pt x="307" y="265"/>
                </a:lnTo>
                <a:lnTo>
                  <a:pt x="307" y="265"/>
                </a:lnTo>
                <a:lnTo>
                  <a:pt x="310" y="269"/>
                </a:lnTo>
                <a:lnTo>
                  <a:pt x="310" y="269"/>
                </a:lnTo>
                <a:lnTo>
                  <a:pt x="314" y="274"/>
                </a:lnTo>
                <a:lnTo>
                  <a:pt x="319" y="282"/>
                </a:lnTo>
                <a:lnTo>
                  <a:pt x="319" y="282"/>
                </a:lnTo>
                <a:lnTo>
                  <a:pt x="321" y="293"/>
                </a:lnTo>
                <a:lnTo>
                  <a:pt x="323" y="304"/>
                </a:lnTo>
                <a:lnTo>
                  <a:pt x="323" y="304"/>
                </a:lnTo>
                <a:lnTo>
                  <a:pt x="324" y="320"/>
                </a:lnTo>
                <a:lnTo>
                  <a:pt x="324" y="320"/>
                </a:lnTo>
                <a:close/>
                <a:moveTo>
                  <a:pt x="303" y="64"/>
                </a:moveTo>
                <a:lnTo>
                  <a:pt x="303" y="64"/>
                </a:lnTo>
                <a:lnTo>
                  <a:pt x="304" y="63"/>
                </a:lnTo>
                <a:lnTo>
                  <a:pt x="304" y="63"/>
                </a:lnTo>
                <a:lnTo>
                  <a:pt x="304" y="57"/>
                </a:lnTo>
                <a:lnTo>
                  <a:pt x="304" y="57"/>
                </a:lnTo>
                <a:lnTo>
                  <a:pt x="304" y="51"/>
                </a:lnTo>
                <a:lnTo>
                  <a:pt x="304" y="44"/>
                </a:lnTo>
                <a:lnTo>
                  <a:pt x="304" y="44"/>
                </a:lnTo>
                <a:lnTo>
                  <a:pt x="304" y="43"/>
                </a:lnTo>
                <a:lnTo>
                  <a:pt x="303" y="43"/>
                </a:lnTo>
                <a:lnTo>
                  <a:pt x="303" y="43"/>
                </a:lnTo>
                <a:lnTo>
                  <a:pt x="299" y="43"/>
                </a:lnTo>
                <a:lnTo>
                  <a:pt x="296" y="43"/>
                </a:lnTo>
                <a:lnTo>
                  <a:pt x="296" y="43"/>
                </a:lnTo>
                <a:lnTo>
                  <a:pt x="293" y="43"/>
                </a:lnTo>
                <a:lnTo>
                  <a:pt x="293" y="43"/>
                </a:lnTo>
                <a:lnTo>
                  <a:pt x="297" y="47"/>
                </a:lnTo>
                <a:lnTo>
                  <a:pt x="302" y="53"/>
                </a:lnTo>
                <a:lnTo>
                  <a:pt x="302" y="53"/>
                </a:lnTo>
                <a:lnTo>
                  <a:pt x="303" y="58"/>
                </a:lnTo>
                <a:lnTo>
                  <a:pt x="303" y="64"/>
                </a:lnTo>
                <a:lnTo>
                  <a:pt x="303" y="64"/>
                </a:lnTo>
                <a:close/>
                <a:moveTo>
                  <a:pt x="94" y="235"/>
                </a:moveTo>
                <a:lnTo>
                  <a:pt x="94" y="235"/>
                </a:lnTo>
                <a:lnTo>
                  <a:pt x="87" y="240"/>
                </a:lnTo>
                <a:lnTo>
                  <a:pt x="80" y="246"/>
                </a:lnTo>
                <a:lnTo>
                  <a:pt x="73" y="249"/>
                </a:lnTo>
                <a:lnTo>
                  <a:pt x="64" y="253"/>
                </a:lnTo>
                <a:lnTo>
                  <a:pt x="64" y="253"/>
                </a:lnTo>
                <a:lnTo>
                  <a:pt x="66" y="253"/>
                </a:lnTo>
                <a:lnTo>
                  <a:pt x="66" y="253"/>
                </a:lnTo>
                <a:lnTo>
                  <a:pt x="77" y="249"/>
                </a:lnTo>
                <a:lnTo>
                  <a:pt x="87" y="245"/>
                </a:lnTo>
                <a:lnTo>
                  <a:pt x="87" y="245"/>
                </a:lnTo>
                <a:lnTo>
                  <a:pt x="91" y="242"/>
                </a:lnTo>
                <a:lnTo>
                  <a:pt x="91" y="242"/>
                </a:lnTo>
                <a:lnTo>
                  <a:pt x="93" y="240"/>
                </a:lnTo>
                <a:lnTo>
                  <a:pt x="93" y="240"/>
                </a:lnTo>
                <a:lnTo>
                  <a:pt x="96" y="238"/>
                </a:lnTo>
                <a:lnTo>
                  <a:pt x="96" y="238"/>
                </a:lnTo>
                <a:lnTo>
                  <a:pt x="94" y="235"/>
                </a:lnTo>
                <a:lnTo>
                  <a:pt x="94" y="235"/>
                </a:lnTo>
                <a:close/>
                <a:moveTo>
                  <a:pt x="37" y="155"/>
                </a:moveTo>
                <a:lnTo>
                  <a:pt x="37" y="155"/>
                </a:lnTo>
                <a:lnTo>
                  <a:pt x="36" y="154"/>
                </a:lnTo>
                <a:lnTo>
                  <a:pt x="36" y="154"/>
                </a:lnTo>
                <a:lnTo>
                  <a:pt x="34" y="151"/>
                </a:lnTo>
                <a:lnTo>
                  <a:pt x="34" y="151"/>
                </a:lnTo>
                <a:lnTo>
                  <a:pt x="32" y="147"/>
                </a:lnTo>
                <a:lnTo>
                  <a:pt x="29" y="142"/>
                </a:lnTo>
                <a:lnTo>
                  <a:pt x="29" y="142"/>
                </a:lnTo>
                <a:lnTo>
                  <a:pt x="27" y="137"/>
                </a:lnTo>
                <a:lnTo>
                  <a:pt x="27" y="131"/>
                </a:lnTo>
                <a:lnTo>
                  <a:pt x="27" y="131"/>
                </a:lnTo>
                <a:lnTo>
                  <a:pt x="30" y="122"/>
                </a:lnTo>
                <a:lnTo>
                  <a:pt x="34" y="115"/>
                </a:lnTo>
                <a:lnTo>
                  <a:pt x="34" y="115"/>
                </a:lnTo>
                <a:lnTo>
                  <a:pt x="36" y="114"/>
                </a:lnTo>
                <a:lnTo>
                  <a:pt x="36" y="114"/>
                </a:lnTo>
                <a:lnTo>
                  <a:pt x="36" y="114"/>
                </a:lnTo>
                <a:lnTo>
                  <a:pt x="36" y="114"/>
                </a:lnTo>
                <a:lnTo>
                  <a:pt x="32" y="117"/>
                </a:lnTo>
                <a:lnTo>
                  <a:pt x="29" y="121"/>
                </a:lnTo>
                <a:lnTo>
                  <a:pt x="29" y="121"/>
                </a:lnTo>
                <a:lnTo>
                  <a:pt x="27" y="128"/>
                </a:lnTo>
                <a:lnTo>
                  <a:pt x="27" y="128"/>
                </a:lnTo>
                <a:lnTo>
                  <a:pt x="26" y="135"/>
                </a:lnTo>
                <a:lnTo>
                  <a:pt x="26" y="142"/>
                </a:lnTo>
                <a:lnTo>
                  <a:pt x="26" y="142"/>
                </a:lnTo>
                <a:lnTo>
                  <a:pt x="27" y="147"/>
                </a:lnTo>
                <a:lnTo>
                  <a:pt x="27" y="147"/>
                </a:lnTo>
                <a:lnTo>
                  <a:pt x="32" y="152"/>
                </a:lnTo>
                <a:lnTo>
                  <a:pt x="37" y="155"/>
                </a:lnTo>
                <a:lnTo>
                  <a:pt x="37" y="155"/>
                </a:lnTo>
                <a:close/>
                <a:moveTo>
                  <a:pt x="373" y="108"/>
                </a:moveTo>
                <a:lnTo>
                  <a:pt x="373" y="108"/>
                </a:lnTo>
                <a:lnTo>
                  <a:pt x="371" y="105"/>
                </a:lnTo>
                <a:lnTo>
                  <a:pt x="370" y="103"/>
                </a:lnTo>
                <a:lnTo>
                  <a:pt x="370" y="103"/>
                </a:lnTo>
                <a:lnTo>
                  <a:pt x="364" y="100"/>
                </a:lnTo>
                <a:lnTo>
                  <a:pt x="357" y="97"/>
                </a:lnTo>
                <a:lnTo>
                  <a:pt x="357" y="97"/>
                </a:lnTo>
                <a:lnTo>
                  <a:pt x="353" y="95"/>
                </a:lnTo>
                <a:lnTo>
                  <a:pt x="347" y="95"/>
                </a:lnTo>
                <a:lnTo>
                  <a:pt x="347" y="95"/>
                </a:lnTo>
                <a:lnTo>
                  <a:pt x="341" y="97"/>
                </a:lnTo>
                <a:lnTo>
                  <a:pt x="341" y="97"/>
                </a:lnTo>
                <a:lnTo>
                  <a:pt x="340" y="97"/>
                </a:lnTo>
                <a:lnTo>
                  <a:pt x="340" y="97"/>
                </a:lnTo>
                <a:lnTo>
                  <a:pt x="339" y="97"/>
                </a:lnTo>
                <a:lnTo>
                  <a:pt x="339" y="97"/>
                </a:lnTo>
                <a:lnTo>
                  <a:pt x="339" y="97"/>
                </a:lnTo>
                <a:lnTo>
                  <a:pt x="339" y="97"/>
                </a:lnTo>
                <a:lnTo>
                  <a:pt x="344" y="97"/>
                </a:lnTo>
                <a:lnTo>
                  <a:pt x="348" y="97"/>
                </a:lnTo>
                <a:lnTo>
                  <a:pt x="348" y="97"/>
                </a:lnTo>
                <a:lnTo>
                  <a:pt x="354" y="98"/>
                </a:lnTo>
                <a:lnTo>
                  <a:pt x="358" y="101"/>
                </a:lnTo>
                <a:lnTo>
                  <a:pt x="358" y="101"/>
                </a:lnTo>
                <a:lnTo>
                  <a:pt x="366" y="104"/>
                </a:lnTo>
                <a:lnTo>
                  <a:pt x="366" y="104"/>
                </a:lnTo>
                <a:lnTo>
                  <a:pt x="367" y="104"/>
                </a:lnTo>
                <a:lnTo>
                  <a:pt x="367" y="104"/>
                </a:lnTo>
                <a:lnTo>
                  <a:pt x="373" y="108"/>
                </a:lnTo>
                <a:lnTo>
                  <a:pt x="373" y="108"/>
                </a:lnTo>
                <a:close/>
                <a:moveTo>
                  <a:pt x="124" y="78"/>
                </a:moveTo>
                <a:lnTo>
                  <a:pt x="124" y="78"/>
                </a:lnTo>
                <a:lnTo>
                  <a:pt x="118" y="78"/>
                </a:lnTo>
                <a:lnTo>
                  <a:pt x="114" y="81"/>
                </a:lnTo>
                <a:lnTo>
                  <a:pt x="114" y="81"/>
                </a:lnTo>
                <a:lnTo>
                  <a:pt x="111" y="85"/>
                </a:lnTo>
                <a:lnTo>
                  <a:pt x="110" y="90"/>
                </a:lnTo>
                <a:lnTo>
                  <a:pt x="110" y="90"/>
                </a:lnTo>
                <a:lnTo>
                  <a:pt x="108" y="97"/>
                </a:lnTo>
                <a:lnTo>
                  <a:pt x="110" y="104"/>
                </a:lnTo>
                <a:lnTo>
                  <a:pt x="111" y="111"/>
                </a:lnTo>
                <a:lnTo>
                  <a:pt x="114" y="117"/>
                </a:lnTo>
                <a:lnTo>
                  <a:pt x="114" y="117"/>
                </a:lnTo>
                <a:lnTo>
                  <a:pt x="115" y="117"/>
                </a:lnTo>
                <a:lnTo>
                  <a:pt x="115" y="117"/>
                </a:lnTo>
                <a:lnTo>
                  <a:pt x="115" y="117"/>
                </a:lnTo>
                <a:lnTo>
                  <a:pt x="115" y="117"/>
                </a:lnTo>
                <a:lnTo>
                  <a:pt x="113" y="108"/>
                </a:lnTo>
                <a:lnTo>
                  <a:pt x="113" y="108"/>
                </a:lnTo>
                <a:lnTo>
                  <a:pt x="111" y="97"/>
                </a:lnTo>
                <a:lnTo>
                  <a:pt x="111" y="97"/>
                </a:lnTo>
                <a:lnTo>
                  <a:pt x="111" y="91"/>
                </a:lnTo>
                <a:lnTo>
                  <a:pt x="113" y="85"/>
                </a:lnTo>
                <a:lnTo>
                  <a:pt x="117" y="83"/>
                </a:lnTo>
                <a:lnTo>
                  <a:pt x="121" y="80"/>
                </a:lnTo>
                <a:lnTo>
                  <a:pt x="121" y="80"/>
                </a:lnTo>
                <a:lnTo>
                  <a:pt x="124" y="78"/>
                </a:lnTo>
                <a:lnTo>
                  <a:pt x="124" y="78"/>
                </a:lnTo>
                <a:close/>
                <a:moveTo>
                  <a:pt x="10" y="232"/>
                </a:moveTo>
                <a:lnTo>
                  <a:pt x="10" y="232"/>
                </a:lnTo>
                <a:lnTo>
                  <a:pt x="10" y="232"/>
                </a:lnTo>
                <a:lnTo>
                  <a:pt x="10" y="232"/>
                </a:lnTo>
                <a:lnTo>
                  <a:pt x="9" y="232"/>
                </a:lnTo>
                <a:lnTo>
                  <a:pt x="9" y="232"/>
                </a:lnTo>
                <a:lnTo>
                  <a:pt x="10" y="239"/>
                </a:lnTo>
                <a:lnTo>
                  <a:pt x="13" y="245"/>
                </a:lnTo>
                <a:lnTo>
                  <a:pt x="13" y="245"/>
                </a:lnTo>
                <a:lnTo>
                  <a:pt x="20" y="252"/>
                </a:lnTo>
                <a:lnTo>
                  <a:pt x="29" y="257"/>
                </a:lnTo>
                <a:lnTo>
                  <a:pt x="29" y="257"/>
                </a:lnTo>
                <a:lnTo>
                  <a:pt x="36" y="260"/>
                </a:lnTo>
                <a:lnTo>
                  <a:pt x="44" y="262"/>
                </a:lnTo>
                <a:lnTo>
                  <a:pt x="53" y="262"/>
                </a:lnTo>
                <a:lnTo>
                  <a:pt x="61" y="260"/>
                </a:lnTo>
                <a:lnTo>
                  <a:pt x="61" y="260"/>
                </a:lnTo>
                <a:lnTo>
                  <a:pt x="64" y="260"/>
                </a:lnTo>
                <a:lnTo>
                  <a:pt x="64" y="260"/>
                </a:lnTo>
                <a:lnTo>
                  <a:pt x="66" y="259"/>
                </a:lnTo>
                <a:lnTo>
                  <a:pt x="66" y="259"/>
                </a:lnTo>
                <a:lnTo>
                  <a:pt x="66" y="259"/>
                </a:lnTo>
                <a:lnTo>
                  <a:pt x="66" y="259"/>
                </a:lnTo>
                <a:lnTo>
                  <a:pt x="56" y="260"/>
                </a:lnTo>
                <a:lnTo>
                  <a:pt x="56" y="260"/>
                </a:lnTo>
                <a:lnTo>
                  <a:pt x="44" y="259"/>
                </a:lnTo>
                <a:lnTo>
                  <a:pt x="44" y="259"/>
                </a:lnTo>
                <a:lnTo>
                  <a:pt x="40" y="259"/>
                </a:lnTo>
                <a:lnTo>
                  <a:pt x="40" y="259"/>
                </a:lnTo>
                <a:lnTo>
                  <a:pt x="34" y="257"/>
                </a:lnTo>
                <a:lnTo>
                  <a:pt x="29" y="256"/>
                </a:lnTo>
                <a:lnTo>
                  <a:pt x="29" y="256"/>
                </a:lnTo>
                <a:lnTo>
                  <a:pt x="22" y="253"/>
                </a:lnTo>
                <a:lnTo>
                  <a:pt x="16" y="247"/>
                </a:lnTo>
                <a:lnTo>
                  <a:pt x="13" y="242"/>
                </a:lnTo>
                <a:lnTo>
                  <a:pt x="10" y="235"/>
                </a:lnTo>
                <a:lnTo>
                  <a:pt x="10" y="235"/>
                </a:lnTo>
                <a:lnTo>
                  <a:pt x="10" y="232"/>
                </a:lnTo>
                <a:lnTo>
                  <a:pt x="10" y="232"/>
                </a:lnTo>
                <a:close/>
                <a:moveTo>
                  <a:pt x="201" y="111"/>
                </a:moveTo>
                <a:lnTo>
                  <a:pt x="201" y="111"/>
                </a:lnTo>
                <a:lnTo>
                  <a:pt x="199" y="111"/>
                </a:lnTo>
                <a:lnTo>
                  <a:pt x="199" y="111"/>
                </a:lnTo>
                <a:lnTo>
                  <a:pt x="174" y="117"/>
                </a:lnTo>
                <a:lnTo>
                  <a:pt x="174" y="117"/>
                </a:lnTo>
                <a:lnTo>
                  <a:pt x="169" y="118"/>
                </a:lnTo>
                <a:lnTo>
                  <a:pt x="169" y="118"/>
                </a:lnTo>
                <a:lnTo>
                  <a:pt x="169" y="122"/>
                </a:lnTo>
                <a:lnTo>
                  <a:pt x="169" y="122"/>
                </a:lnTo>
                <a:lnTo>
                  <a:pt x="185" y="117"/>
                </a:lnTo>
                <a:lnTo>
                  <a:pt x="201" y="111"/>
                </a:lnTo>
                <a:lnTo>
                  <a:pt x="201" y="111"/>
                </a:lnTo>
                <a:close/>
                <a:moveTo>
                  <a:pt x="164" y="337"/>
                </a:moveTo>
                <a:lnTo>
                  <a:pt x="164" y="337"/>
                </a:lnTo>
                <a:lnTo>
                  <a:pt x="164" y="337"/>
                </a:lnTo>
                <a:lnTo>
                  <a:pt x="164" y="337"/>
                </a:lnTo>
                <a:lnTo>
                  <a:pt x="165" y="336"/>
                </a:lnTo>
                <a:lnTo>
                  <a:pt x="165" y="336"/>
                </a:lnTo>
                <a:lnTo>
                  <a:pt x="172" y="326"/>
                </a:lnTo>
                <a:lnTo>
                  <a:pt x="172" y="326"/>
                </a:lnTo>
                <a:lnTo>
                  <a:pt x="175" y="320"/>
                </a:lnTo>
                <a:lnTo>
                  <a:pt x="175" y="320"/>
                </a:lnTo>
                <a:lnTo>
                  <a:pt x="178" y="311"/>
                </a:lnTo>
                <a:lnTo>
                  <a:pt x="181" y="300"/>
                </a:lnTo>
                <a:lnTo>
                  <a:pt x="181" y="300"/>
                </a:lnTo>
                <a:lnTo>
                  <a:pt x="181" y="297"/>
                </a:lnTo>
                <a:lnTo>
                  <a:pt x="181" y="297"/>
                </a:lnTo>
                <a:lnTo>
                  <a:pt x="178" y="307"/>
                </a:lnTo>
                <a:lnTo>
                  <a:pt x="174" y="317"/>
                </a:lnTo>
                <a:lnTo>
                  <a:pt x="169" y="327"/>
                </a:lnTo>
                <a:lnTo>
                  <a:pt x="164" y="337"/>
                </a:lnTo>
                <a:lnTo>
                  <a:pt x="164" y="337"/>
                </a:lnTo>
                <a:close/>
                <a:moveTo>
                  <a:pt x="168" y="77"/>
                </a:moveTo>
                <a:lnTo>
                  <a:pt x="168" y="77"/>
                </a:lnTo>
                <a:lnTo>
                  <a:pt x="168" y="77"/>
                </a:lnTo>
                <a:lnTo>
                  <a:pt x="168" y="77"/>
                </a:lnTo>
                <a:lnTo>
                  <a:pt x="168" y="85"/>
                </a:lnTo>
                <a:lnTo>
                  <a:pt x="169" y="93"/>
                </a:lnTo>
                <a:lnTo>
                  <a:pt x="169" y="93"/>
                </a:lnTo>
                <a:lnTo>
                  <a:pt x="174" y="100"/>
                </a:lnTo>
                <a:lnTo>
                  <a:pt x="177" y="105"/>
                </a:lnTo>
                <a:lnTo>
                  <a:pt x="177" y="105"/>
                </a:lnTo>
                <a:lnTo>
                  <a:pt x="178" y="105"/>
                </a:lnTo>
                <a:lnTo>
                  <a:pt x="178" y="105"/>
                </a:lnTo>
                <a:lnTo>
                  <a:pt x="178" y="104"/>
                </a:lnTo>
                <a:lnTo>
                  <a:pt x="178" y="104"/>
                </a:lnTo>
                <a:lnTo>
                  <a:pt x="175" y="98"/>
                </a:lnTo>
                <a:lnTo>
                  <a:pt x="172" y="93"/>
                </a:lnTo>
                <a:lnTo>
                  <a:pt x="172" y="93"/>
                </a:lnTo>
                <a:lnTo>
                  <a:pt x="171" y="90"/>
                </a:lnTo>
                <a:lnTo>
                  <a:pt x="171" y="90"/>
                </a:lnTo>
                <a:lnTo>
                  <a:pt x="169" y="87"/>
                </a:lnTo>
                <a:lnTo>
                  <a:pt x="171" y="85"/>
                </a:lnTo>
                <a:lnTo>
                  <a:pt x="171" y="85"/>
                </a:lnTo>
                <a:lnTo>
                  <a:pt x="171" y="84"/>
                </a:lnTo>
                <a:lnTo>
                  <a:pt x="171" y="84"/>
                </a:lnTo>
                <a:lnTo>
                  <a:pt x="168" y="77"/>
                </a:lnTo>
                <a:lnTo>
                  <a:pt x="168" y="77"/>
                </a:lnTo>
                <a:close/>
                <a:moveTo>
                  <a:pt x="137" y="37"/>
                </a:moveTo>
                <a:lnTo>
                  <a:pt x="137" y="37"/>
                </a:lnTo>
                <a:lnTo>
                  <a:pt x="140" y="37"/>
                </a:lnTo>
                <a:lnTo>
                  <a:pt x="142" y="37"/>
                </a:lnTo>
                <a:lnTo>
                  <a:pt x="142" y="37"/>
                </a:lnTo>
                <a:lnTo>
                  <a:pt x="142" y="30"/>
                </a:lnTo>
                <a:lnTo>
                  <a:pt x="142" y="30"/>
                </a:lnTo>
                <a:lnTo>
                  <a:pt x="142" y="29"/>
                </a:lnTo>
                <a:lnTo>
                  <a:pt x="142" y="29"/>
                </a:lnTo>
                <a:lnTo>
                  <a:pt x="141" y="27"/>
                </a:lnTo>
                <a:lnTo>
                  <a:pt x="137" y="26"/>
                </a:lnTo>
                <a:lnTo>
                  <a:pt x="137" y="26"/>
                </a:lnTo>
                <a:lnTo>
                  <a:pt x="137" y="27"/>
                </a:lnTo>
                <a:lnTo>
                  <a:pt x="135" y="29"/>
                </a:lnTo>
                <a:lnTo>
                  <a:pt x="135" y="29"/>
                </a:lnTo>
                <a:lnTo>
                  <a:pt x="135" y="30"/>
                </a:lnTo>
                <a:lnTo>
                  <a:pt x="135" y="30"/>
                </a:lnTo>
                <a:lnTo>
                  <a:pt x="137" y="31"/>
                </a:lnTo>
                <a:lnTo>
                  <a:pt x="137" y="33"/>
                </a:lnTo>
                <a:lnTo>
                  <a:pt x="137" y="33"/>
                </a:lnTo>
                <a:lnTo>
                  <a:pt x="137" y="37"/>
                </a:lnTo>
                <a:lnTo>
                  <a:pt x="137" y="37"/>
                </a:lnTo>
                <a:close/>
                <a:moveTo>
                  <a:pt x="86" y="151"/>
                </a:moveTo>
                <a:lnTo>
                  <a:pt x="86" y="151"/>
                </a:lnTo>
                <a:lnTo>
                  <a:pt x="84" y="155"/>
                </a:lnTo>
                <a:lnTo>
                  <a:pt x="84" y="155"/>
                </a:lnTo>
                <a:lnTo>
                  <a:pt x="84" y="164"/>
                </a:lnTo>
                <a:lnTo>
                  <a:pt x="84" y="164"/>
                </a:lnTo>
                <a:lnTo>
                  <a:pt x="84" y="169"/>
                </a:lnTo>
                <a:lnTo>
                  <a:pt x="84" y="169"/>
                </a:lnTo>
                <a:lnTo>
                  <a:pt x="84" y="171"/>
                </a:lnTo>
                <a:lnTo>
                  <a:pt x="84" y="171"/>
                </a:lnTo>
                <a:lnTo>
                  <a:pt x="84" y="174"/>
                </a:lnTo>
                <a:lnTo>
                  <a:pt x="84" y="174"/>
                </a:lnTo>
                <a:lnTo>
                  <a:pt x="84" y="181"/>
                </a:lnTo>
                <a:lnTo>
                  <a:pt x="84" y="181"/>
                </a:lnTo>
                <a:lnTo>
                  <a:pt x="88" y="196"/>
                </a:lnTo>
                <a:lnTo>
                  <a:pt x="88" y="196"/>
                </a:lnTo>
                <a:lnTo>
                  <a:pt x="88" y="198"/>
                </a:lnTo>
                <a:lnTo>
                  <a:pt x="88" y="198"/>
                </a:lnTo>
                <a:lnTo>
                  <a:pt x="86" y="174"/>
                </a:lnTo>
                <a:lnTo>
                  <a:pt x="86" y="162"/>
                </a:lnTo>
                <a:lnTo>
                  <a:pt x="86" y="151"/>
                </a:lnTo>
                <a:lnTo>
                  <a:pt x="86" y="151"/>
                </a:lnTo>
                <a:close/>
                <a:moveTo>
                  <a:pt x="83" y="317"/>
                </a:moveTo>
                <a:lnTo>
                  <a:pt x="83" y="317"/>
                </a:lnTo>
                <a:lnTo>
                  <a:pt x="83" y="317"/>
                </a:lnTo>
                <a:lnTo>
                  <a:pt x="83" y="317"/>
                </a:lnTo>
                <a:lnTo>
                  <a:pt x="86" y="328"/>
                </a:lnTo>
                <a:lnTo>
                  <a:pt x="91" y="338"/>
                </a:lnTo>
                <a:lnTo>
                  <a:pt x="91" y="338"/>
                </a:lnTo>
                <a:lnTo>
                  <a:pt x="100" y="346"/>
                </a:lnTo>
                <a:lnTo>
                  <a:pt x="110" y="353"/>
                </a:lnTo>
                <a:lnTo>
                  <a:pt x="110" y="353"/>
                </a:lnTo>
                <a:lnTo>
                  <a:pt x="108" y="351"/>
                </a:lnTo>
                <a:lnTo>
                  <a:pt x="108" y="351"/>
                </a:lnTo>
                <a:lnTo>
                  <a:pt x="101" y="346"/>
                </a:lnTo>
                <a:lnTo>
                  <a:pt x="101" y="346"/>
                </a:lnTo>
                <a:lnTo>
                  <a:pt x="93" y="334"/>
                </a:lnTo>
                <a:lnTo>
                  <a:pt x="86" y="323"/>
                </a:lnTo>
                <a:lnTo>
                  <a:pt x="86" y="323"/>
                </a:lnTo>
                <a:lnTo>
                  <a:pt x="83" y="317"/>
                </a:lnTo>
                <a:lnTo>
                  <a:pt x="83" y="317"/>
                </a:lnTo>
                <a:close/>
                <a:moveTo>
                  <a:pt x="252" y="60"/>
                </a:moveTo>
                <a:lnTo>
                  <a:pt x="252" y="60"/>
                </a:lnTo>
                <a:lnTo>
                  <a:pt x="252" y="58"/>
                </a:lnTo>
                <a:lnTo>
                  <a:pt x="252" y="58"/>
                </a:lnTo>
                <a:lnTo>
                  <a:pt x="256" y="51"/>
                </a:lnTo>
                <a:lnTo>
                  <a:pt x="256" y="51"/>
                </a:lnTo>
                <a:lnTo>
                  <a:pt x="262" y="43"/>
                </a:lnTo>
                <a:lnTo>
                  <a:pt x="269" y="34"/>
                </a:lnTo>
                <a:lnTo>
                  <a:pt x="269" y="34"/>
                </a:lnTo>
                <a:lnTo>
                  <a:pt x="272" y="31"/>
                </a:lnTo>
                <a:lnTo>
                  <a:pt x="272" y="31"/>
                </a:lnTo>
                <a:lnTo>
                  <a:pt x="272" y="31"/>
                </a:lnTo>
                <a:lnTo>
                  <a:pt x="272" y="31"/>
                </a:lnTo>
                <a:lnTo>
                  <a:pt x="266" y="34"/>
                </a:lnTo>
                <a:lnTo>
                  <a:pt x="266" y="34"/>
                </a:lnTo>
                <a:lnTo>
                  <a:pt x="259" y="43"/>
                </a:lnTo>
                <a:lnTo>
                  <a:pt x="259" y="43"/>
                </a:lnTo>
                <a:lnTo>
                  <a:pt x="253" y="50"/>
                </a:lnTo>
                <a:lnTo>
                  <a:pt x="252" y="60"/>
                </a:lnTo>
                <a:lnTo>
                  <a:pt x="252" y="60"/>
                </a:lnTo>
                <a:close/>
                <a:moveTo>
                  <a:pt x="368" y="147"/>
                </a:moveTo>
                <a:lnTo>
                  <a:pt x="368" y="147"/>
                </a:lnTo>
                <a:lnTo>
                  <a:pt x="363" y="152"/>
                </a:lnTo>
                <a:lnTo>
                  <a:pt x="357" y="158"/>
                </a:lnTo>
                <a:lnTo>
                  <a:pt x="357" y="158"/>
                </a:lnTo>
                <a:lnTo>
                  <a:pt x="343" y="166"/>
                </a:lnTo>
                <a:lnTo>
                  <a:pt x="343" y="166"/>
                </a:lnTo>
                <a:lnTo>
                  <a:pt x="344" y="168"/>
                </a:lnTo>
                <a:lnTo>
                  <a:pt x="344" y="168"/>
                </a:lnTo>
                <a:lnTo>
                  <a:pt x="346" y="166"/>
                </a:lnTo>
                <a:lnTo>
                  <a:pt x="346" y="166"/>
                </a:lnTo>
                <a:lnTo>
                  <a:pt x="357" y="159"/>
                </a:lnTo>
                <a:lnTo>
                  <a:pt x="357" y="159"/>
                </a:lnTo>
                <a:lnTo>
                  <a:pt x="364" y="154"/>
                </a:lnTo>
                <a:lnTo>
                  <a:pt x="364" y="154"/>
                </a:lnTo>
                <a:lnTo>
                  <a:pt x="367" y="151"/>
                </a:lnTo>
                <a:lnTo>
                  <a:pt x="368" y="147"/>
                </a:lnTo>
                <a:lnTo>
                  <a:pt x="368" y="147"/>
                </a:lnTo>
                <a:close/>
                <a:moveTo>
                  <a:pt x="320" y="67"/>
                </a:moveTo>
                <a:lnTo>
                  <a:pt x="320" y="67"/>
                </a:lnTo>
                <a:lnTo>
                  <a:pt x="316" y="83"/>
                </a:lnTo>
                <a:lnTo>
                  <a:pt x="310" y="98"/>
                </a:lnTo>
                <a:lnTo>
                  <a:pt x="310" y="98"/>
                </a:lnTo>
                <a:lnTo>
                  <a:pt x="310" y="98"/>
                </a:lnTo>
                <a:lnTo>
                  <a:pt x="310" y="98"/>
                </a:lnTo>
                <a:lnTo>
                  <a:pt x="314" y="93"/>
                </a:lnTo>
                <a:lnTo>
                  <a:pt x="314" y="93"/>
                </a:lnTo>
                <a:lnTo>
                  <a:pt x="319" y="83"/>
                </a:lnTo>
                <a:lnTo>
                  <a:pt x="319" y="83"/>
                </a:lnTo>
                <a:lnTo>
                  <a:pt x="320" y="80"/>
                </a:lnTo>
                <a:lnTo>
                  <a:pt x="320" y="80"/>
                </a:lnTo>
                <a:lnTo>
                  <a:pt x="320" y="67"/>
                </a:lnTo>
                <a:lnTo>
                  <a:pt x="320" y="67"/>
                </a:lnTo>
                <a:close/>
                <a:moveTo>
                  <a:pt x="191" y="108"/>
                </a:moveTo>
                <a:lnTo>
                  <a:pt x="191" y="108"/>
                </a:lnTo>
                <a:lnTo>
                  <a:pt x="192" y="108"/>
                </a:lnTo>
                <a:lnTo>
                  <a:pt x="192" y="108"/>
                </a:lnTo>
                <a:lnTo>
                  <a:pt x="208" y="103"/>
                </a:lnTo>
                <a:lnTo>
                  <a:pt x="208" y="103"/>
                </a:lnTo>
                <a:lnTo>
                  <a:pt x="219" y="100"/>
                </a:lnTo>
                <a:lnTo>
                  <a:pt x="219" y="100"/>
                </a:lnTo>
                <a:lnTo>
                  <a:pt x="229" y="95"/>
                </a:lnTo>
                <a:lnTo>
                  <a:pt x="229" y="95"/>
                </a:lnTo>
                <a:lnTo>
                  <a:pt x="231" y="95"/>
                </a:lnTo>
                <a:lnTo>
                  <a:pt x="231" y="95"/>
                </a:lnTo>
                <a:lnTo>
                  <a:pt x="209" y="100"/>
                </a:lnTo>
                <a:lnTo>
                  <a:pt x="201" y="104"/>
                </a:lnTo>
                <a:lnTo>
                  <a:pt x="191" y="108"/>
                </a:lnTo>
                <a:lnTo>
                  <a:pt x="191" y="108"/>
                </a:lnTo>
                <a:close/>
                <a:moveTo>
                  <a:pt x="152" y="74"/>
                </a:moveTo>
                <a:lnTo>
                  <a:pt x="152" y="74"/>
                </a:lnTo>
                <a:lnTo>
                  <a:pt x="152" y="74"/>
                </a:lnTo>
                <a:lnTo>
                  <a:pt x="152" y="74"/>
                </a:lnTo>
                <a:lnTo>
                  <a:pt x="152" y="73"/>
                </a:lnTo>
                <a:lnTo>
                  <a:pt x="152" y="73"/>
                </a:lnTo>
                <a:lnTo>
                  <a:pt x="144" y="64"/>
                </a:lnTo>
                <a:lnTo>
                  <a:pt x="144" y="64"/>
                </a:lnTo>
                <a:lnTo>
                  <a:pt x="144" y="64"/>
                </a:lnTo>
                <a:lnTo>
                  <a:pt x="144" y="64"/>
                </a:lnTo>
                <a:lnTo>
                  <a:pt x="135" y="60"/>
                </a:lnTo>
                <a:lnTo>
                  <a:pt x="127" y="60"/>
                </a:lnTo>
                <a:lnTo>
                  <a:pt x="127" y="60"/>
                </a:lnTo>
                <a:lnTo>
                  <a:pt x="125" y="60"/>
                </a:lnTo>
                <a:lnTo>
                  <a:pt x="125" y="60"/>
                </a:lnTo>
                <a:lnTo>
                  <a:pt x="134" y="61"/>
                </a:lnTo>
                <a:lnTo>
                  <a:pt x="141" y="66"/>
                </a:lnTo>
                <a:lnTo>
                  <a:pt x="147" y="70"/>
                </a:lnTo>
                <a:lnTo>
                  <a:pt x="152" y="74"/>
                </a:lnTo>
                <a:lnTo>
                  <a:pt x="152" y="74"/>
                </a:lnTo>
                <a:close/>
                <a:moveTo>
                  <a:pt x="93" y="112"/>
                </a:moveTo>
                <a:lnTo>
                  <a:pt x="93" y="112"/>
                </a:lnTo>
                <a:lnTo>
                  <a:pt x="91" y="110"/>
                </a:lnTo>
                <a:lnTo>
                  <a:pt x="91" y="110"/>
                </a:lnTo>
                <a:lnTo>
                  <a:pt x="87" y="107"/>
                </a:lnTo>
                <a:lnTo>
                  <a:pt x="87" y="107"/>
                </a:lnTo>
                <a:lnTo>
                  <a:pt x="81" y="103"/>
                </a:lnTo>
                <a:lnTo>
                  <a:pt x="77" y="101"/>
                </a:lnTo>
                <a:lnTo>
                  <a:pt x="70" y="100"/>
                </a:lnTo>
                <a:lnTo>
                  <a:pt x="64" y="100"/>
                </a:lnTo>
                <a:lnTo>
                  <a:pt x="64" y="100"/>
                </a:lnTo>
                <a:lnTo>
                  <a:pt x="63" y="100"/>
                </a:lnTo>
                <a:lnTo>
                  <a:pt x="63" y="100"/>
                </a:lnTo>
                <a:lnTo>
                  <a:pt x="71" y="101"/>
                </a:lnTo>
                <a:lnTo>
                  <a:pt x="78" y="104"/>
                </a:lnTo>
                <a:lnTo>
                  <a:pt x="86" y="107"/>
                </a:lnTo>
                <a:lnTo>
                  <a:pt x="93" y="112"/>
                </a:lnTo>
                <a:lnTo>
                  <a:pt x="93" y="112"/>
                </a:lnTo>
                <a:close/>
                <a:moveTo>
                  <a:pt x="191" y="368"/>
                </a:moveTo>
                <a:lnTo>
                  <a:pt x="191" y="368"/>
                </a:lnTo>
                <a:lnTo>
                  <a:pt x="195" y="368"/>
                </a:lnTo>
                <a:lnTo>
                  <a:pt x="198" y="367"/>
                </a:lnTo>
                <a:lnTo>
                  <a:pt x="198" y="367"/>
                </a:lnTo>
                <a:lnTo>
                  <a:pt x="198" y="363"/>
                </a:lnTo>
                <a:lnTo>
                  <a:pt x="198" y="360"/>
                </a:lnTo>
                <a:lnTo>
                  <a:pt x="198" y="360"/>
                </a:lnTo>
                <a:lnTo>
                  <a:pt x="198" y="357"/>
                </a:lnTo>
                <a:lnTo>
                  <a:pt x="196" y="355"/>
                </a:lnTo>
                <a:lnTo>
                  <a:pt x="196" y="355"/>
                </a:lnTo>
                <a:lnTo>
                  <a:pt x="191" y="354"/>
                </a:lnTo>
                <a:lnTo>
                  <a:pt x="191" y="354"/>
                </a:lnTo>
                <a:lnTo>
                  <a:pt x="191" y="354"/>
                </a:lnTo>
                <a:lnTo>
                  <a:pt x="191" y="354"/>
                </a:lnTo>
                <a:lnTo>
                  <a:pt x="192" y="355"/>
                </a:lnTo>
                <a:lnTo>
                  <a:pt x="192" y="355"/>
                </a:lnTo>
                <a:lnTo>
                  <a:pt x="194" y="355"/>
                </a:lnTo>
                <a:lnTo>
                  <a:pt x="195" y="358"/>
                </a:lnTo>
                <a:lnTo>
                  <a:pt x="195" y="358"/>
                </a:lnTo>
                <a:lnTo>
                  <a:pt x="195" y="361"/>
                </a:lnTo>
                <a:lnTo>
                  <a:pt x="195" y="361"/>
                </a:lnTo>
                <a:lnTo>
                  <a:pt x="195" y="364"/>
                </a:lnTo>
                <a:lnTo>
                  <a:pt x="195" y="364"/>
                </a:lnTo>
                <a:lnTo>
                  <a:pt x="194" y="367"/>
                </a:lnTo>
                <a:lnTo>
                  <a:pt x="192" y="368"/>
                </a:lnTo>
                <a:lnTo>
                  <a:pt x="192" y="368"/>
                </a:lnTo>
                <a:lnTo>
                  <a:pt x="191" y="368"/>
                </a:lnTo>
                <a:lnTo>
                  <a:pt x="191" y="368"/>
                </a:lnTo>
                <a:close/>
                <a:moveTo>
                  <a:pt x="168" y="63"/>
                </a:moveTo>
                <a:lnTo>
                  <a:pt x="168" y="63"/>
                </a:lnTo>
                <a:lnTo>
                  <a:pt x="168" y="63"/>
                </a:lnTo>
                <a:lnTo>
                  <a:pt x="168" y="63"/>
                </a:lnTo>
                <a:lnTo>
                  <a:pt x="169" y="60"/>
                </a:lnTo>
                <a:lnTo>
                  <a:pt x="169" y="60"/>
                </a:lnTo>
                <a:lnTo>
                  <a:pt x="172" y="51"/>
                </a:lnTo>
                <a:lnTo>
                  <a:pt x="175" y="43"/>
                </a:lnTo>
                <a:lnTo>
                  <a:pt x="175" y="43"/>
                </a:lnTo>
                <a:lnTo>
                  <a:pt x="177" y="41"/>
                </a:lnTo>
                <a:lnTo>
                  <a:pt x="177" y="41"/>
                </a:lnTo>
                <a:lnTo>
                  <a:pt x="171" y="47"/>
                </a:lnTo>
                <a:lnTo>
                  <a:pt x="168" y="53"/>
                </a:lnTo>
                <a:lnTo>
                  <a:pt x="168" y="57"/>
                </a:lnTo>
                <a:lnTo>
                  <a:pt x="168" y="63"/>
                </a:lnTo>
                <a:lnTo>
                  <a:pt x="168" y="63"/>
                </a:lnTo>
                <a:close/>
                <a:moveTo>
                  <a:pt x="253" y="78"/>
                </a:moveTo>
                <a:lnTo>
                  <a:pt x="253" y="78"/>
                </a:lnTo>
                <a:lnTo>
                  <a:pt x="253" y="78"/>
                </a:lnTo>
                <a:lnTo>
                  <a:pt x="253" y="78"/>
                </a:lnTo>
                <a:lnTo>
                  <a:pt x="255" y="67"/>
                </a:lnTo>
                <a:lnTo>
                  <a:pt x="255" y="67"/>
                </a:lnTo>
                <a:lnTo>
                  <a:pt x="256" y="56"/>
                </a:lnTo>
                <a:lnTo>
                  <a:pt x="256" y="56"/>
                </a:lnTo>
                <a:lnTo>
                  <a:pt x="256" y="57"/>
                </a:lnTo>
                <a:lnTo>
                  <a:pt x="256" y="57"/>
                </a:lnTo>
                <a:lnTo>
                  <a:pt x="253" y="63"/>
                </a:lnTo>
                <a:lnTo>
                  <a:pt x="253" y="63"/>
                </a:lnTo>
                <a:lnTo>
                  <a:pt x="252" y="67"/>
                </a:lnTo>
                <a:lnTo>
                  <a:pt x="252" y="71"/>
                </a:lnTo>
                <a:lnTo>
                  <a:pt x="252" y="71"/>
                </a:lnTo>
                <a:lnTo>
                  <a:pt x="253" y="78"/>
                </a:lnTo>
                <a:lnTo>
                  <a:pt x="253" y="78"/>
                </a:lnTo>
                <a:close/>
                <a:moveTo>
                  <a:pt x="360" y="286"/>
                </a:moveTo>
                <a:lnTo>
                  <a:pt x="360" y="286"/>
                </a:lnTo>
                <a:lnTo>
                  <a:pt x="360" y="286"/>
                </a:lnTo>
                <a:lnTo>
                  <a:pt x="360" y="286"/>
                </a:lnTo>
                <a:lnTo>
                  <a:pt x="361" y="289"/>
                </a:lnTo>
                <a:lnTo>
                  <a:pt x="361" y="289"/>
                </a:lnTo>
                <a:lnTo>
                  <a:pt x="363" y="290"/>
                </a:lnTo>
                <a:lnTo>
                  <a:pt x="363" y="293"/>
                </a:lnTo>
                <a:lnTo>
                  <a:pt x="363" y="293"/>
                </a:lnTo>
                <a:lnTo>
                  <a:pt x="361" y="296"/>
                </a:lnTo>
                <a:lnTo>
                  <a:pt x="360" y="299"/>
                </a:lnTo>
                <a:lnTo>
                  <a:pt x="360" y="299"/>
                </a:lnTo>
                <a:lnTo>
                  <a:pt x="357" y="300"/>
                </a:lnTo>
                <a:lnTo>
                  <a:pt x="356" y="300"/>
                </a:lnTo>
                <a:lnTo>
                  <a:pt x="356" y="300"/>
                </a:lnTo>
                <a:lnTo>
                  <a:pt x="351" y="299"/>
                </a:lnTo>
                <a:lnTo>
                  <a:pt x="351" y="299"/>
                </a:lnTo>
                <a:lnTo>
                  <a:pt x="351" y="300"/>
                </a:lnTo>
                <a:lnTo>
                  <a:pt x="351" y="300"/>
                </a:lnTo>
                <a:lnTo>
                  <a:pt x="357" y="301"/>
                </a:lnTo>
                <a:lnTo>
                  <a:pt x="357" y="301"/>
                </a:lnTo>
                <a:lnTo>
                  <a:pt x="361" y="301"/>
                </a:lnTo>
                <a:lnTo>
                  <a:pt x="361" y="301"/>
                </a:lnTo>
                <a:lnTo>
                  <a:pt x="363" y="300"/>
                </a:lnTo>
                <a:lnTo>
                  <a:pt x="363" y="300"/>
                </a:lnTo>
                <a:lnTo>
                  <a:pt x="364" y="296"/>
                </a:lnTo>
                <a:lnTo>
                  <a:pt x="364" y="292"/>
                </a:lnTo>
                <a:lnTo>
                  <a:pt x="364" y="292"/>
                </a:lnTo>
                <a:lnTo>
                  <a:pt x="364" y="290"/>
                </a:lnTo>
                <a:lnTo>
                  <a:pt x="364" y="290"/>
                </a:lnTo>
                <a:lnTo>
                  <a:pt x="363" y="287"/>
                </a:lnTo>
                <a:lnTo>
                  <a:pt x="360" y="286"/>
                </a:lnTo>
                <a:lnTo>
                  <a:pt x="360" y="286"/>
                </a:lnTo>
                <a:close/>
                <a:moveTo>
                  <a:pt x="77" y="289"/>
                </a:moveTo>
                <a:lnTo>
                  <a:pt x="77" y="289"/>
                </a:lnTo>
                <a:lnTo>
                  <a:pt x="80" y="280"/>
                </a:lnTo>
                <a:lnTo>
                  <a:pt x="80" y="280"/>
                </a:lnTo>
                <a:lnTo>
                  <a:pt x="83" y="272"/>
                </a:lnTo>
                <a:lnTo>
                  <a:pt x="83" y="272"/>
                </a:lnTo>
                <a:lnTo>
                  <a:pt x="87" y="265"/>
                </a:lnTo>
                <a:lnTo>
                  <a:pt x="87" y="265"/>
                </a:lnTo>
                <a:lnTo>
                  <a:pt x="91" y="256"/>
                </a:lnTo>
                <a:lnTo>
                  <a:pt x="91" y="256"/>
                </a:lnTo>
                <a:lnTo>
                  <a:pt x="86" y="263"/>
                </a:lnTo>
                <a:lnTo>
                  <a:pt x="81" y="272"/>
                </a:lnTo>
                <a:lnTo>
                  <a:pt x="78" y="282"/>
                </a:lnTo>
                <a:lnTo>
                  <a:pt x="77" y="289"/>
                </a:lnTo>
                <a:lnTo>
                  <a:pt x="77" y="289"/>
                </a:lnTo>
                <a:close/>
                <a:moveTo>
                  <a:pt x="321" y="343"/>
                </a:moveTo>
                <a:lnTo>
                  <a:pt x="321" y="343"/>
                </a:lnTo>
                <a:lnTo>
                  <a:pt x="321" y="343"/>
                </a:lnTo>
                <a:lnTo>
                  <a:pt x="321" y="343"/>
                </a:lnTo>
                <a:lnTo>
                  <a:pt x="320" y="344"/>
                </a:lnTo>
                <a:lnTo>
                  <a:pt x="320" y="344"/>
                </a:lnTo>
                <a:lnTo>
                  <a:pt x="317" y="351"/>
                </a:lnTo>
                <a:lnTo>
                  <a:pt x="317" y="351"/>
                </a:lnTo>
                <a:lnTo>
                  <a:pt x="314" y="355"/>
                </a:lnTo>
                <a:lnTo>
                  <a:pt x="312" y="361"/>
                </a:lnTo>
                <a:lnTo>
                  <a:pt x="312" y="361"/>
                </a:lnTo>
                <a:lnTo>
                  <a:pt x="312" y="363"/>
                </a:lnTo>
                <a:lnTo>
                  <a:pt x="312" y="363"/>
                </a:lnTo>
                <a:lnTo>
                  <a:pt x="316" y="358"/>
                </a:lnTo>
                <a:lnTo>
                  <a:pt x="316" y="358"/>
                </a:lnTo>
                <a:lnTo>
                  <a:pt x="319" y="351"/>
                </a:lnTo>
                <a:lnTo>
                  <a:pt x="321" y="344"/>
                </a:lnTo>
                <a:lnTo>
                  <a:pt x="321" y="344"/>
                </a:lnTo>
                <a:lnTo>
                  <a:pt x="321" y="343"/>
                </a:lnTo>
                <a:lnTo>
                  <a:pt x="321" y="343"/>
                </a:lnTo>
                <a:close/>
                <a:moveTo>
                  <a:pt x="165" y="120"/>
                </a:moveTo>
                <a:lnTo>
                  <a:pt x="165" y="120"/>
                </a:lnTo>
                <a:lnTo>
                  <a:pt x="155" y="122"/>
                </a:lnTo>
                <a:lnTo>
                  <a:pt x="144" y="125"/>
                </a:lnTo>
                <a:lnTo>
                  <a:pt x="144" y="125"/>
                </a:lnTo>
                <a:lnTo>
                  <a:pt x="155" y="125"/>
                </a:lnTo>
                <a:lnTo>
                  <a:pt x="167" y="122"/>
                </a:lnTo>
                <a:lnTo>
                  <a:pt x="167" y="122"/>
                </a:lnTo>
                <a:lnTo>
                  <a:pt x="165" y="120"/>
                </a:lnTo>
                <a:lnTo>
                  <a:pt x="165" y="120"/>
                </a:lnTo>
                <a:close/>
                <a:moveTo>
                  <a:pt x="343" y="61"/>
                </a:moveTo>
                <a:lnTo>
                  <a:pt x="343" y="61"/>
                </a:lnTo>
                <a:lnTo>
                  <a:pt x="341" y="66"/>
                </a:lnTo>
                <a:lnTo>
                  <a:pt x="341" y="68"/>
                </a:lnTo>
                <a:lnTo>
                  <a:pt x="341" y="68"/>
                </a:lnTo>
                <a:lnTo>
                  <a:pt x="341" y="71"/>
                </a:lnTo>
                <a:lnTo>
                  <a:pt x="341" y="71"/>
                </a:lnTo>
                <a:lnTo>
                  <a:pt x="344" y="70"/>
                </a:lnTo>
                <a:lnTo>
                  <a:pt x="346" y="67"/>
                </a:lnTo>
                <a:lnTo>
                  <a:pt x="346" y="67"/>
                </a:lnTo>
                <a:lnTo>
                  <a:pt x="346" y="64"/>
                </a:lnTo>
                <a:lnTo>
                  <a:pt x="346" y="64"/>
                </a:lnTo>
                <a:lnTo>
                  <a:pt x="347" y="61"/>
                </a:lnTo>
                <a:lnTo>
                  <a:pt x="347" y="61"/>
                </a:lnTo>
                <a:lnTo>
                  <a:pt x="346" y="60"/>
                </a:lnTo>
                <a:lnTo>
                  <a:pt x="346" y="60"/>
                </a:lnTo>
                <a:lnTo>
                  <a:pt x="344" y="61"/>
                </a:lnTo>
                <a:lnTo>
                  <a:pt x="343" y="61"/>
                </a:lnTo>
                <a:lnTo>
                  <a:pt x="343" y="61"/>
                </a:lnTo>
                <a:close/>
                <a:moveTo>
                  <a:pt x="228" y="70"/>
                </a:moveTo>
                <a:lnTo>
                  <a:pt x="228" y="70"/>
                </a:lnTo>
                <a:lnTo>
                  <a:pt x="228" y="68"/>
                </a:lnTo>
                <a:lnTo>
                  <a:pt x="228" y="68"/>
                </a:lnTo>
                <a:lnTo>
                  <a:pt x="226" y="61"/>
                </a:lnTo>
                <a:lnTo>
                  <a:pt x="223" y="56"/>
                </a:lnTo>
                <a:lnTo>
                  <a:pt x="223" y="56"/>
                </a:lnTo>
                <a:lnTo>
                  <a:pt x="215" y="47"/>
                </a:lnTo>
                <a:lnTo>
                  <a:pt x="215" y="47"/>
                </a:lnTo>
                <a:lnTo>
                  <a:pt x="213" y="46"/>
                </a:lnTo>
                <a:lnTo>
                  <a:pt x="213" y="46"/>
                </a:lnTo>
                <a:lnTo>
                  <a:pt x="213" y="46"/>
                </a:lnTo>
                <a:lnTo>
                  <a:pt x="213" y="46"/>
                </a:lnTo>
                <a:lnTo>
                  <a:pt x="218" y="51"/>
                </a:lnTo>
                <a:lnTo>
                  <a:pt x="221" y="57"/>
                </a:lnTo>
                <a:lnTo>
                  <a:pt x="221" y="57"/>
                </a:lnTo>
                <a:lnTo>
                  <a:pt x="228" y="70"/>
                </a:lnTo>
                <a:lnTo>
                  <a:pt x="228" y="70"/>
                </a:lnTo>
                <a:close/>
                <a:moveTo>
                  <a:pt x="306" y="111"/>
                </a:moveTo>
                <a:lnTo>
                  <a:pt x="306" y="111"/>
                </a:lnTo>
                <a:lnTo>
                  <a:pt x="306" y="111"/>
                </a:lnTo>
                <a:lnTo>
                  <a:pt x="306" y="111"/>
                </a:lnTo>
                <a:lnTo>
                  <a:pt x="306" y="112"/>
                </a:lnTo>
                <a:lnTo>
                  <a:pt x="306" y="112"/>
                </a:lnTo>
                <a:lnTo>
                  <a:pt x="310" y="118"/>
                </a:lnTo>
                <a:lnTo>
                  <a:pt x="314" y="124"/>
                </a:lnTo>
                <a:lnTo>
                  <a:pt x="314" y="124"/>
                </a:lnTo>
                <a:lnTo>
                  <a:pt x="319" y="134"/>
                </a:lnTo>
                <a:lnTo>
                  <a:pt x="319" y="134"/>
                </a:lnTo>
                <a:lnTo>
                  <a:pt x="320" y="135"/>
                </a:lnTo>
                <a:lnTo>
                  <a:pt x="320" y="135"/>
                </a:lnTo>
                <a:lnTo>
                  <a:pt x="320" y="134"/>
                </a:lnTo>
                <a:lnTo>
                  <a:pt x="320" y="134"/>
                </a:lnTo>
                <a:lnTo>
                  <a:pt x="319" y="131"/>
                </a:lnTo>
                <a:lnTo>
                  <a:pt x="319" y="131"/>
                </a:lnTo>
                <a:lnTo>
                  <a:pt x="314" y="122"/>
                </a:lnTo>
                <a:lnTo>
                  <a:pt x="309" y="114"/>
                </a:lnTo>
                <a:lnTo>
                  <a:pt x="309" y="114"/>
                </a:lnTo>
                <a:lnTo>
                  <a:pt x="306" y="111"/>
                </a:lnTo>
                <a:lnTo>
                  <a:pt x="306" y="111"/>
                </a:lnTo>
                <a:close/>
                <a:moveTo>
                  <a:pt x="292" y="242"/>
                </a:moveTo>
                <a:lnTo>
                  <a:pt x="292" y="242"/>
                </a:lnTo>
                <a:lnTo>
                  <a:pt x="296" y="238"/>
                </a:lnTo>
                <a:lnTo>
                  <a:pt x="302" y="232"/>
                </a:lnTo>
                <a:lnTo>
                  <a:pt x="302" y="232"/>
                </a:lnTo>
                <a:lnTo>
                  <a:pt x="307" y="226"/>
                </a:lnTo>
                <a:lnTo>
                  <a:pt x="310" y="220"/>
                </a:lnTo>
                <a:lnTo>
                  <a:pt x="310" y="220"/>
                </a:lnTo>
                <a:lnTo>
                  <a:pt x="302" y="232"/>
                </a:lnTo>
                <a:lnTo>
                  <a:pt x="292" y="242"/>
                </a:lnTo>
                <a:lnTo>
                  <a:pt x="292" y="242"/>
                </a:lnTo>
                <a:close/>
                <a:moveTo>
                  <a:pt x="130" y="43"/>
                </a:moveTo>
                <a:lnTo>
                  <a:pt x="130" y="43"/>
                </a:lnTo>
                <a:lnTo>
                  <a:pt x="130" y="41"/>
                </a:lnTo>
                <a:lnTo>
                  <a:pt x="130" y="41"/>
                </a:lnTo>
                <a:lnTo>
                  <a:pt x="128" y="39"/>
                </a:lnTo>
                <a:lnTo>
                  <a:pt x="128" y="39"/>
                </a:lnTo>
                <a:lnTo>
                  <a:pt x="127" y="34"/>
                </a:lnTo>
                <a:lnTo>
                  <a:pt x="127" y="34"/>
                </a:lnTo>
                <a:lnTo>
                  <a:pt x="127" y="31"/>
                </a:lnTo>
                <a:lnTo>
                  <a:pt x="127" y="31"/>
                </a:lnTo>
                <a:lnTo>
                  <a:pt x="128" y="30"/>
                </a:lnTo>
                <a:lnTo>
                  <a:pt x="128" y="30"/>
                </a:lnTo>
                <a:lnTo>
                  <a:pt x="131" y="26"/>
                </a:lnTo>
                <a:lnTo>
                  <a:pt x="131" y="26"/>
                </a:lnTo>
                <a:lnTo>
                  <a:pt x="131" y="26"/>
                </a:lnTo>
                <a:lnTo>
                  <a:pt x="131" y="26"/>
                </a:lnTo>
                <a:lnTo>
                  <a:pt x="128" y="27"/>
                </a:lnTo>
                <a:lnTo>
                  <a:pt x="125" y="30"/>
                </a:lnTo>
                <a:lnTo>
                  <a:pt x="125" y="30"/>
                </a:lnTo>
                <a:lnTo>
                  <a:pt x="125" y="33"/>
                </a:lnTo>
                <a:lnTo>
                  <a:pt x="125" y="33"/>
                </a:lnTo>
                <a:lnTo>
                  <a:pt x="127" y="37"/>
                </a:lnTo>
                <a:lnTo>
                  <a:pt x="130" y="43"/>
                </a:lnTo>
                <a:lnTo>
                  <a:pt x="130" y="43"/>
                </a:lnTo>
                <a:close/>
                <a:moveTo>
                  <a:pt x="297" y="27"/>
                </a:moveTo>
                <a:lnTo>
                  <a:pt x="297" y="27"/>
                </a:lnTo>
                <a:lnTo>
                  <a:pt x="303" y="30"/>
                </a:lnTo>
                <a:lnTo>
                  <a:pt x="307" y="33"/>
                </a:lnTo>
                <a:lnTo>
                  <a:pt x="314" y="43"/>
                </a:lnTo>
                <a:lnTo>
                  <a:pt x="314" y="43"/>
                </a:lnTo>
                <a:lnTo>
                  <a:pt x="312" y="37"/>
                </a:lnTo>
                <a:lnTo>
                  <a:pt x="309" y="31"/>
                </a:lnTo>
                <a:lnTo>
                  <a:pt x="303" y="29"/>
                </a:lnTo>
                <a:lnTo>
                  <a:pt x="297" y="27"/>
                </a:lnTo>
                <a:lnTo>
                  <a:pt x="297" y="27"/>
                </a:lnTo>
                <a:close/>
                <a:moveTo>
                  <a:pt x="316" y="39"/>
                </a:moveTo>
                <a:lnTo>
                  <a:pt x="316" y="39"/>
                </a:lnTo>
                <a:lnTo>
                  <a:pt x="316" y="39"/>
                </a:lnTo>
                <a:lnTo>
                  <a:pt x="316" y="39"/>
                </a:lnTo>
                <a:lnTo>
                  <a:pt x="317" y="44"/>
                </a:lnTo>
                <a:lnTo>
                  <a:pt x="319" y="49"/>
                </a:lnTo>
                <a:lnTo>
                  <a:pt x="319" y="49"/>
                </a:lnTo>
                <a:lnTo>
                  <a:pt x="319" y="54"/>
                </a:lnTo>
                <a:lnTo>
                  <a:pt x="319" y="54"/>
                </a:lnTo>
                <a:lnTo>
                  <a:pt x="320" y="64"/>
                </a:lnTo>
                <a:lnTo>
                  <a:pt x="320" y="64"/>
                </a:lnTo>
                <a:lnTo>
                  <a:pt x="320" y="64"/>
                </a:lnTo>
                <a:lnTo>
                  <a:pt x="320" y="64"/>
                </a:lnTo>
                <a:lnTo>
                  <a:pt x="320" y="53"/>
                </a:lnTo>
                <a:lnTo>
                  <a:pt x="319" y="44"/>
                </a:lnTo>
                <a:lnTo>
                  <a:pt x="319" y="44"/>
                </a:lnTo>
                <a:lnTo>
                  <a:pt x="316" y="39"/>
                </a:lnTo>
                <a:lnTo>
                  <a:pt x="316" y="39"/>
                </a:lnTo>
                <a:close/>
                <a:moveTo>
                  <a:pt x="24" y="252"/>
                </a:move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0" y="246"/>
                </a:lnTo>
                <a:lnTo>
                  <a:pt x="16" y="239"/>
                </a:lnTo>
                <a:lnTo>
                  <a:pt x="16" y="239"/>
                </a:lnTo>
                <a:lnTo>
                  <a:pt x="13" y="232"/>
                </a:lnTo>
                <a:lnTo>
                  <a:pt x="13" y="223"/>
                </a:lnTo>
                <a:lnTo>
                  <a:pt x="13" y="223"/>
                </a:lnTo>
                <a:lnTo>
                  <a:pt x="13" y="230"/>
                </a:lnTo>
                <a:lnTo>
                  <a:pt x="13" y="238"/>
                </a:lnTo>
                <a:lnTo>
                  <a:pt x="13" y="238"/>
                </a:lnTo>
                <a:lnTo>
                  <a:pt x="17" y="245"/>
                </a:lnTo>
                <a:lnTo>
                  <a:pt x="22" y="249"/>
                </a:lnTo>
                <a:lnTo>
                  <a:pt x="22" y="249"/>
                </a:lnTo>
                <a:lnTo>
                  <a:pt x="24" y="252"/>
                </a:lnTo>
                <a:lnTo>
                  <a:pt x="24" y="252"/>
                </a:lnTo>
                <a:close/>
                <a:moveTo>
                  <a:pt x="47" y="284"/>
                </a:moveTo>
                <a:lnTo>
                  <a:pt x="47" y="284"/>
                </a:lnTo>
                <a:lnTo>
                  <a:pt x="47" y="286"/>
                </a:lnTo>
                <a:lnTo>
                  <a:pt x="47" y="286"/>
                </a:lnTo>
                <a:lnTo>
                  <a:pt x="46" y="286"/>
                </a:lnTo>
                <a:lnTo>
                  <a:pt x="46" y="287"/>
                </a:lnTo>
                <a:lnTo>
                  <a:pt x="46" y="287"/>
                </a:lnTo>
                <a:lnTo>
                  <a:pt x="47" y="287"/>
                </a:lnTo>
                <a:lnTo>
                  <a:pt x="47" y="287"/>
                </a:lnTo>
                <a:lnTo>
                  <a:pt x="50" y="289"/>
                </a:lnTo>
                <a:lnTo>
                  <a:pt x="51" y="292"/>
                </a:lnTo>
                <a:lnTo>
                  <a:pt x="51" y="292"/>
                </a:lnTo>
                <a:lnTo>
                  <a:pt x="51" y="292"/>
                </a:lnTo>
                <a:lnTo>
                  <a:pt x="51" y="292"/>
                </a:lnTo>
                <a:lnTo>
                  <a:pt x="53" y="290"/>
                </a:lnTo>
                <a:lnTo>
                  <a:pt x="53" y="289"/>
                </a:lnTo>
                <a:lnTo>
                  <a:pt x="53" y="289"/>
                </a:lnTo>
                <a:lnTo>
                  <a:pt x="50" y="286"/>
                </a:lnTo>
                <a:lnTo>
                  <a:pt x="47" y="284"/>
                </a:lnTo>
                <a:lnTo>
                  <a:pt x="47" y="284"/>
                </a:lnTo>
                <a:close/>
                <a:moveTo>
                  <a:pt x="19" y="171"/>
                </a:moveTo>
                <a:lnTo>
                  <a:pt x="19" y="171"/>
                </a:lnTo>
                <a:lnTo>
                  <a:pt x="17" y="172"/>
                </a:lnTo>
                <a:lnTo>
                  <a:pt x="16" y="172"/>
                </a:lnTo>
                <a:lnTo>
                  <a:pt x="16" y="172"/>
                </a:lnTo>
                <a:lnTo>
                  <a:pt x="13" y="174"/>
                </a:lnTo>
                <a:lnTo>
                  <a:pt x="13" y="174"/>
                </a:lnTo>
                <a:lnTo>
                  <a:pt x="10" y="174"/>
                </a:lnTo>
                <a:lnTo>
                  <a:pt x="9" y="171"/>
                </a:lnTo>
                <a:lnTo>
                  <a:pt x="9" y="171"/>
                </a:lnTo>
                <a:lnTo>
                  <a:pt x="7" y="169"/>
                </a:lnTo>
                <a:lnTo>
                  <a:pt x="7" y="169"/>
                </a:lnTo>
                <a:lnTo>
                  <a:pt x="7" y="171"/>
                </a:lnTo>
                <a:lnTo>
                  <a:pt x="9" y="174"/>
                </a:lnTo>
                <a:lnTo>
                  <a:pt x="9" y="174"/>
                </a:lnTo>
                <a:lnTo>
                  <a:pt x="10" y="175"/>
                </a:lnTo>
                <a:lnTo>
                  <a:pt x="10" y="175"/>
                </a:lnTo>
                <a:lnTo>
                  <a:pt x="15" y="175"/>
                </a:lnTo>
                <a:lnTo>
                  <a:pt x="17" y="174"/>
                </a:lnTo>
                <a:lnTo>
                  <a:pt x="17" y="174"/>
                </a:lnTo>
                <a:lnTo>
                  <a:pt x="19" y="172"/>
                </a:lnTo>
                <a:lnTo>
                  <a:pt x="19" y="171"/>
                </a:lnTo>
                <a:lnTo>
                  <a:pt x="19" y="171"/>
                </a:lnTo>
                <a:close/>
                <a:moveTo>
                  <a:pt x="242" y="265"/>
                </a:moveTo>
                <a:lnTo>
                  <a:pt x="242" y="265"/>
                </a:lnTo>
                <a:lnTo>
                  <a:pt x="259" y="260"/>
                </a:lnTo>
                <a:lnTo>
                  <a:pt x="276" y="256"/>
                </a:lnTo>
                <a:lnTo>
                  <a:pt x="276" y="256"/>
                </a:lnTo>
                <a:lnTo>
                  <a:pt x="242" y="265"/>
                </a:lnTo>
                <a:lnTo>
                  <a:pt x="242" y="265"/>
                </a:lnTo>
                <a:close/>
                <a:moveTo>
                  <a:pt x="77" y="317"/>
                </a:moveTo>
                <a:lnTo>
                  <a:pt x="77" y="317"/>
                </a:lnTo>
                <a:lnTo>
                  <a:pt x="77" y="317"/>
                </a:lnTo>
                <a:lnTo>
                  <a:pt x="77" y="317"/>
                </a:lnTo>
                <a:lnTo>
                  <a:pt x="80" y="328"/>
                </a:lnTo>
                <a:lnTo>
                  <a:pt x="86" y="338"/>
                </a:lnTo>
                <a:lnTo>
                  <a:pt x="86" y="338"/>
                </a:lnTo>
                <a:lnTo>
                  <a:pt x="86" y="338"/>
                </a:lnTo>
                <a:lnTo>
                  <a:pt x="86" y="338"/>
                </a:lnTo>
                <a:lnTo>
                  <a:pt x="81" y="327"/>
                </a:lnTo>
                <a:lnTo>
                  <a:pt x="81" y="327"/>
                </a:lnTo>
                <a:lnTo>
                  <a:pt x="80" y="324"/>
                </a:lnTo>
                <a:lnTo>
                  <a:pt x="80" y="324"/>
                </a:lnTo>
                <a:lnTo>
                  <a:pt x="77" y="319"/>
                </a:lnTo>
                <a:lnTo>
                  <a:pt x="77" y="319"/>
                </a:lnTo>
                <a:lnTo>
                  <a:pt x="77" y="317"/>
                </a:lnTo>
                <a:lnTo>
                  <a:pt x="77" y="317"/>
                </a:lnTo>
                <a:close/>
                <a:moveTo>
                  <a:pt x="374" y="179"/>
                </a:moveTo>
                <a:lnTo>
                  <a:pt x="374" y="179"/>
                </a:lnTo>
                <a:lnTo>
                  <a:pt x="371" y="178"/>
                </a:lnTo>
                <a:lnTo>
                  <a:pt x="371" y="175"/>
                </a:lnTo>
                <a:lnTo>
                  <a:pt x="371" y="175"/>
                </a:lnTo>
                <a:lnTo>
                  <a:pt x="371" y="174"/>
                </a:lnTo>
                <a:lnTo>
                  <a:pt x="371" y="174"/>
                </a:lnTo>
                <a:lnTo>
                  <a:pt x="368" y="172"/>
                </a:lnTo>
                <a:lnTo>
                  <a:pt x="368" y="172"/>
                </a:lnTo>
                <a:lnTo>
                  <a:pt x="367" y="174"/>
                </a:lnTo>
                <a:lnTo>
                  <a:pt x="367" y="176"/>
                </a:lnTo>
                <a:lnTo>
                  <a:pt x="367" y="176"/>
                </a:lnTo>
                <a:lnTo>
                  <a:pt x="370" y="179"/>
                </a:lnTo>
                <a:lnTo>
                  <a:pt x="373" y="181"/>
                </a:lnTo>
                <a:lnTo>
                  <a:pt x="373" y="181"/>
                </a:lnTo>
                <a:lnTo>
                  <a:pt x="374" y="179"/>
                </a:lnTo>
                <a:lnTo>
                  <a:pt x="374" y="179"/>
                </a:lnTo>
                <a:close/>
                <a:moveTo>
                  <a:pt x="353" y="101"/>
                </a:moveTo>
                <a:lnTo>
                  <a:pt x="353" y="101"/>
                </a:lnTo>
                <a:lnTo>
                  <a:pt x="344" y="100"/>
                </a:lnTo>
                <a:lnTo>
                  <a:pt x="340" y="100"/>
                </a:lnTo>
                <a:lnTo>
                  <a:pt x="334" y="101"/>
                </a:lnTo>
                <a:lnTo>
                  <a:pt x="334" y="101"/>
                </a:lnTo>
                <a:lnTo>
                  <a:pt x="353" y="101"/>
                </a:lnTo>
                <a:lnTo>
                  <a:pt x="353" y="101"/>
                </a:lnTo>
                <a:close/>
                <a:moveTo>
                  <a:pt x="199" y="43"/>
                </a:moveTo>
                <a:lnTo>
                  <a:pt x="199" y="43"/>
                </a:lnTo>
                <a:lnTo>
                  <a:pt x="194" y="41"/>
                </a:lnTo>
                <a:lnTo>
                  <a:pt x="188" y="44"/>
                </a:lnTo>
                <a:lnTo>
                  <a:pt x="188" y="44"/>
                </a:lnTo>
                <a:lnTo>
                  <a:pt x="185" y="47"/>
                </a:lnTo>
                <a:lnTo>
                  <a:pt x="185" y="47"/>
                </a:lnTo>
                <a:lnTo>
                  <a:pt x="192" y="44"/>
                </a:lnTo>
                <a:lnTo>
                  <a:pt x="199" y="43"/>
                </a:lnTo>
                <a:lnTo>
                  <a:pt x="199" y="43"/>
                </a:lnTo>
                <a:close/>
                <a:moveTo>
                  <a:pt x="302" y="246"/>
                </a:moveTo>
                <a:lnTo>
                  <a:pt x="302" y="246"/>
                </a:lnTo>
                <a:lnTo>
                  <a:pt x="303" y="245"/>
                </a:lnTo>
                <a:lnTo>
                  <a:pt x="306" y="245"/>
                </a:lnTo>
                <a:lnTo>
                  <a:pt x="306" y="245"/>
                </a:lnTo>
                <a:lnTo>
                  <a:pt x="312" y="245"/>
                </a:lnTo>
                <a:lnTo>
                  <a:pt x="312" y="245"/>
                </a:lnTo>
                <a:lnTo>
                  <a:pt x="314" y="245"/>
                </a:lnTo>
                <a:lnTo>
                  <a:pt x="314" y="245"/>
                </a:lnTo>
                <a:lnTo>
                  <a:pt x="304" y="242"/>
                </a:lnTo>
                <a:lnTo>
                  <a:pt x="304" y="242"/>
                </a:lnTo>
                <a:lnTo>
                  <a:pt x="304" y="242"/>
                </a:lnTo>
                <a:lnTo>
                  <a:pt x="304" y="242"/>
                </a:lnTo>
                <a:lnTo>
                  <a:pt x="303" y="242"/>
                </a:lnTo>
                <a:lnTo>
                  <a:pt x="303" y="242"/>
                </a:lnTo>
                <a:lnTo>
                  <a:pt x="300" y="245"/>
                </a:lnTo>
                <a:lnTo>
                  <a:pt x="300" y="245"/>
                </a:lnTo>
                <a:lnTo>
                  <a:pt x="302" y="246"/>
                </a:lnTo>
                <a:lnTo>
                  <a:pt x="302" y="246"/>
                </a:lnTo>
                <a:close/>
                <a:moveTo>
                  <a:pt x="171" y="265"/>
                </a:moveTo>
                <a:lnTo>
                  <a:pt x="171" y="265"/>
                </a:lnTo>
                <a:lnTo>
                  <a:pt x="186" y="265"/>
                </a:lnTo>
                <a:lnTo>
                  <a:pt x="202" y="266"/>
                </a:lnTo>
                <a:lnTo>
                  <a:pt x="202" y="266"/>
                </a:lnTo>
                <a:lnTo>
                  <a:pt x="186" y="265"/>
                </a:lnTo>
                <a:lnTo>
                  <a:pt x="171" y="265"/>
                </a:lnTo>
                <a:lnTo>
                  <a:pt x="171" y="265"/>
                </a:lnTo>
                <a:close/>
                <a:moveTo>
                  <a:pt x="321" y="95"/>
                </a:moveTo>
                <a:lnTo>
                  <a:pt x="321" y="95"/>
                </a:lnTo>
                <a:lnTo>
                  <a:pt x="323" y="95"/>
                </a:lnTo>
                <a:lnTo>
                  <a:pt x="323" y="95"/>
                </a:lnTo>
                <a:lnTo>
                  <a:pt x="330" y="93"/>
                </a:lnTo>
                <a:lnTo>
                  <a:pt x="339" y="93"/>
                </a:lnTo>
                <a:lnTo>
                  <a:pt x="339" y="93"/>
                </a:lnTo>
                <a:lnTo>
                  <a:pt x="341" y="91"/>
                </a:lnTo>
                <a:lnTo>
                  <a:pt x="341" y="91"/>
                </a:lnTo>
                <a:lnTo>
                  <a:pt x="341" y="91"/>
                </a:lnTo>
                <a:lnTo>
                  <a:pt x="341" y="91"/>
                </a:lnTo>
                <a:lnTo>
                  <a:pt x="339" y="91"/>
                </a:lnTo>
                <a:lnTo>
                  <a:pt x="339" y="91"/>
                </a:lnTo>
                <a:lnTo>
                  <a:pt x="330" y="93"/>
                </a:lnTo>
                <a:lnTo>
                  <a:pt x="323" y="94"/>
                </a:lnTo>
                <a:lnTo>
                  <a:pt x="323" y="94"/>
                </a:lnTo>
                <a:lnTo>
                  <a:pt x="321" y="95"/>
                </a:lnTo>
                <a:lnTo>
                  <a:pt x="321" y="95"/>
                </a:lnTo>
                <a:close/>
                <a:moveTo>
                  <a:pt x="351" y="205"/>
                </a:moveTo>
                <a:lnTo>
                  <a:pt x="351" y="205"/>
                </a:lnTo>
                <a:lnTo>
                  <a:pt x="351" y="203"/>
                </a:lnTo>
                <a:lnTo>
                  <a:pt x="351" y="203"/>
                </a:lnTo>
                <a:lnTo>
                  <a:pt x="350" y="199"/>
                </a:lnTo>
                <a:lnTo>
                  <a:pt x="350" y="199"/>
                </a:lnTo>
                <a:lnTo>
                  <a:pt x="348" y="198"/>
                </a:lnTo>
                <a:lnTo>
                  <a:pt x="348" y="198"/>
                </a:lnTo>
                <a:lnTo>
                  <a:pt x="347" y="198"/>
                </a:lnTo>
                <a:lnTo>
                  <a:pt x="346" y="195"/>
                </a:lnTo>
                <a:lnTo>
                  <a:pt x="346" y="195"/>
                </a:lnTo>
                <a:lnTo>
                  <a:pt x="344" y="193"/>
                </a:lnTo>
                <a:lnTo>
                  <a:pt x="344" y="193"/>
                </a:lnTo>
                <a:lnTo>
                  <a:pt x="339" y="189"/>
                </a:lnTo>
                <a:lnTo>
                  <a:pt x="339" y="189"/>
                </a:lnTo>
                <a:lnTo>
                  <a:pt x="337" y="189"/>
                </a:lnTo>
                <a:lnTo>
                  <a:pt x="337" y="189"/>
                </a:lnTo>
                <a:lnTo>
                  <a:pt x="337" y="189"/>
                </a:lnTo>
                <a:lnTo>
                  <a:pt x="337" y="189"/>
                </a:lnTo>
                <a:lnTo>
                  <a:pt x="346" y="196"/>
                </a:lnTo>
                <a:lnTo>
                  <a:pt x="351" y="205"/>
                </a:lnTo>
                <a:lnTo>
                  <a:pt x="351" y="205"/>
                </a:lnTo>
                <a:close/>
                <a:moveTo>
                  <a:pt x="326" y="283"/>
                </a:moveTo>
                <a:lnTo>
                  <a:pt x="326" y="283"/>
                </a:lnTo>
                <a:lnTo>
                  <a:pt x="326" y="282"/>
                </a:lnTo>
                <a:lnTo>
                  <a:pt x="326" y="282"/>
                </a:lnTo>
                <a:lnTo>
                  <a:pt x="323" y="273"/>
                </a:lnTo>
                <a:lnTo>
                  <a:pt x="323" y="273"/>
                </a:lnTo>
                <a:lnTo>
                  <a:pt x="321" y="273"/>
                </a:lnTo>
                <a:lnTo>
                  <a:pt x="321" y="273"/>
                </a:lnTo>
                <a:lnTo>
                  <a:pt x="317" y="270"/>
                </a:lnTo>
                <a:lnTo>
                  <a:pt x="317" y="270"/>
                </a:lnTo>
                <a:lnTo>
                  <a:pt x="317" y="270"/>
                </a:lnTo>
                <a:lnTo>
                  <a:pt x="317" y="270"/>
                </a:lnTo>
                <a:lnTo>
                  <a:pt x="326" y="283"/>
                </a:lnTo>
                <a:lnTo>
                  <a:pt x="326" y="283"/>
                </a:lnTo>
                <a:close/>
                <a:moveTo>
                  <a:pt x="63" y="73"/>
                </a:moveTo>
                <a:lnTo>
                  <a:pt x="63" y="73"/>
                </a:lnTo>
                <a:lnTo>
                  <a:pt x="61" y="73"/>
                </a:lnTo>
                <a:lnTo>
                  <a:pt x="61" y="73"/>
                </a:lnTo>
                <a:lnTo>
                  <a:pt x="61" y="74"/>
                </a:lnTo>
                <a:lnTo>
                  <a:pt x="61" y="74"/>
                </a:lnTo>
                <a:lnTo>
                  <a:pt x="60" y="77"/>
                </a:lnTo>
                <a:lnTo>
                  <a:pt x="60" y="80"/>
                </a:lnTo>
                <a:lnTo>
                  <a:pt x="60" y="80"/>
                </a:lnTo>
                <a:lnTo>
                  <a:pt x="61" y="81"/>
                </a:lnTo>
                <a:lnTo>
                  <a:pt x="61" y="81"/>
                </a:lnTo>
                <a:lnTo>
                  <a:pt x="64" y="84"/>
                </a:lnTo>
                <a:lnTo>
                  <a:pt x="64" y="84"/>
                </a:lnTo>
                <a:lnTo>
                  <a:pt x="61" y="78"/>
                </a:lnTo>
                <a:lnTo>
                  <a:pt x="63" y="73"/>
                </a:lnTo>
                <a:lnTo>
                  <a:pt x="63" y="73"/>
                </a:lnTo>
                <a:close/>
                <a:moveTo>
                  <a:pt x="19" y="215"/>
                </a:moveTo>
                <a:lnTo>
                  <a:pt x="19" y="215"/>
                </a:lnTo>
                <a:lnTo>
                  <a:pt x="22" y="206"/>
                </a:lnTo>
                <a:lnTo>
                  <a:pt x="22" y="206"/>
                </a:lnTo>
                <a:lnTo>
                  <a:pt x="27" y="198"/>
                </a:lnTo>
                <a:lnTo>
                  <a:pt x="27" y="198"/>
                </a:lnTo>
                <a:lnTo>
                  <a:pt x="33" y="191"/>
                </a:lnTo>
                <a:lnTo>
                  <a:pt x="33" y="191"/>
                </a:lnTo>
                <a:lnTo>
                  <a:pt x="27" y="196"/>
                </a:lnTo>
                <a:lnTo>
                  <a:pt x="23" y="201"/>
                </a:lnTo>
                <a:lnTo>
                  <a:pt x="20" y="208"/>
                </a:lnTo>
                <a:lnTo>
                  <a:pt x="19" y="215"/>
                </a:lnTo>
                <a:lnTo>
                  <a:pt x="19" y="215"/>
                </a:lnTo>
                <a:close/>
                <a:moveTo>
                  <a:pt x="78" y="296"/>
                </a:moveTo>
                <a:lnTo>
                  <a:pt x="78" y="296"/>
                </a:lnTo>
                <a:lnTo>
                  <a:pt x="77" y="306"/>
                </a:lnTo>
                <a:lnTo>
                  <a:pt x="77" y="310"/>
                </a:lnTo>
                <a:lnTo>
                  <a:pt x="80" y="314"/>
                </a:lnTo>
                <a:lnTo>
                  <a:pt x="80" y="314"/>
                </a:lnTo>
                <a:lnTo>
                  <a:pt x="78" y="306"/>
                </a:lnTo>
                <a:lnTo>
                  <a:pt x="78" y="296"/>
                </a:lnTo>
                <a:lnTo>
                  <a:pt x="78" y="296"/>
                </a:lnTo>
                <a:close/>
                <a:moveTo>
                  <a:pt x="54" y="293"/>
                </a:moveTo>
                <a:lnTo>
                  <a:pt x="54" y="293"/>
                </a:lnTo>
                <a:lnTo>
                  <a:pt x="53" y="294"/>
                </a:lnTo>
                <a:lnTo>
                  <a:pt x="53" y="294"/>
                </a:lnTo>
                <a:lnTo>
                  <a:pt x="51" y="296"/>
                </a:lnTo>
                <a:lnTo>
                  <a:pt x="51" y="296"/>
                </a:lnTo>
                <a:lnTo>
                  <a:pt x="50" y="297"/>
                </a:lnTo>
                <a:lnTo>
                  <a:pt x="50" y="297"/>
                </a:lnTo>
                <a:lnTo>
                  <a:pt x="49" y="297"/>
                </a:lnTo>
                <a:lnTo>
                  <a:pt x="47" y="299"/>
                </a:lnTo>
                <a:lnTo>
                  <a:pt x="47" y="299"/>
                </a:lnTo>
                <a:lnTo>
                  <a:pt x="51" y="299"/>
                </a:lnTo>
                <a:lnTo>
                  <a:pt x="51" y="299"/>
                </a:lnTo>
                <a:lnTo>
                  <a:pt x="53" y="299"/>
                </a:lnTo>
                <a:lnTo>
                  <a:pt x="53" y="299"/>
                </a:lnTo>
                <a:lnTo>
                  <a:pt x="54" y="296"/>
                </a:lnTo>
                <a:lnTo>
                  <a:pt x="54" y="293"/>
                </a:lnTo>
                <a:lnTo>
                  <a:pt x="54" y="293"/>
                </a:lnTo>
                <a:close/>
                <a:moveTo>
                  <a:pt x="317" y="110"/>
                </a:moveTo>
                <a:lnTo>
                  <a:pt x="317" y="110"/>
                </a:lnTo>
                <a:lnTo>
                  <a:pt x="320" y="105"/>
                </a:lnTo>
                <a:lnTo>
                  <a:pt x="320" y="105"/>
                </a:lnTo>
                <a:lnTo>
                  <a:pt x="316" y="104"/>
                </a:lnTo>
                <a:lnTo>
                  <a:pt x="313" y="105"/>
                </a:lnTo>
                <a:lnTo>
                  <a:pt x="313" y="105"/>
                </a:lnTo>
                <a:lnTo>
                  <a:pt x="317" y="110"/>
                </a:lnTo>
                <a:lnTo>
                  <a:pt x="317" y="110"/>
                </a:lnTo>
                <a:close/>
                <a:moveTo>
                  <a:pt x="67" y="84"/>
                </a:moveTo>
                <a:lnTo>
                  <a:pt x="67" y="84"/>
                </a:lnTo>
                <a:lnTo>
                  <a:pt x="70" y="83"/>
                </a:lnTo>
                <a:lnTo>
                  <a:pt x="73" y="80"/>
                </a:lnTo>
                <a:lnTo>
                  <a:pt x="73" y="80"/>
                </a:lnTo>
                <a:lnTo>
                  <a:pt x="70" y="81"/>
                </a:lnTo>
                <a:lnTo>
                  <a:pt x="67" y="80"/>
                </a:lnTo>
                <a:lnTo>
                  <a:pt x="67" y="80"/>
                </a:lnTo>
                <a:lnTo>
                  <a:pt x="66" y="80"/>
                </a:lnTo>
                <a:lnTo>
                  <a:pt x="66" y="80"/>
                </a:lnTo>
                <a:lnTo>
                  <a:pt x="66" y="83"/>
                </a:lnTo>
                <a:lnTo>
                  <a:pt x="67" y="84"/>
                </a:lnTo>
                <a:lnTo>
                  <a:pt x="67" y="84"/>
                </a:lnTo>
                <a:close/>
                <a:moveTo>
                  <a:pt x="39" y="181"/>
                </a:moveTo>
                <a:lnTo>
                  <a:pt x="39" y="181"/>
                </a:lnTo>
                <a:lnTo>
                  <a:pt x="43" y="179"/>
                </a:lnTo>
                <a:lnTo>
                  <a:pt x="43" y="179"/>
                </a:lnTo>
                <a:lnTo>
                  <a:pt x="50" y="178"/>
                </a:lnTo>
                <a:lnTo>
                  <a:pt x="56" y="175"/>
                </a:lnTo>
                <a:lnTo>
                  <a:pt x="56" y="175"/>
                </a:lnTo>
                <a:lnTo>
                  <a:pt x="57" y="175"/>
                </a:lnTo>
                <a:lnTo>
                  <a:pt x="57" y="175"/>
                </a:lnTo>
                <a:lnTo>
                  <a:pt x="57" y="175"/>
                </a:lnTo>
                <a:lnTo>
                  <a:pt x="57" y="175"/>
                </a:lnTo>
                <a:lnTo>
                  <a:pt x="47" y="176"/>
                </a:lnTo>
                <a:lnTo>
                  <a:pt x="39" y="181"/>
                </a:lnTo>
                <a:lnTo>
                  <a:pt x="39" y="181"/>
                </a:lnTo>
                <a:close/>
                <a:moveTo>
                  <a:pt x="320" y="181"/>
                </a:moveTo>
                <a:lnTo>
                  <a:pt x="320" y="181"/>
                </a:lnTo>
                <a:lnTo>
                  <a:pt x="317" y="198"/>
                </a:lnTo>
                <a:lnTo>
                  <a:pt x="317" y="198"/>
                </a:lnTo>
                <a:lnTo>
                  <a:pt x="317" y="196"/>
                </a:lnTo>
                <a:lnTo>
                  <a:pt x="317" y="196"/>
                </a:lnTo>
                <a:lnTo>
                  <a:pt x="321" y="184"/>
                </a:lnTo>
                <a:lnTo>
                  <a:pt x="321" y="184"/>
                </a:lnTo>
                <a:lnTo>
                  <a:pt x="321" y="181"/>
                </a:lnTo>
                <a:lnTo>
                  <a:pt x="320" y="181"/>
                </a:lnTo>
                <a:lnTo>
                  <a:pt x="320" y="181"/>
                </a:lnTo>
                <a:close/>
                <a:moveTo>
                  <a:pt x="309" y="361"/>
                </a:moveTo>
                <a:lnTo>
                  <a:pt x="309" y="361"/>
                </a:lnTo>
                <a:lnTo>
                  <a:pt x="297" y="370"/>
                </a:lnTo>
                <a:lnTo>
                  <a:pt x="297" y="370"/>
                </a:lnTo>
                <a:lnTo>
                  <a:pt x="302" y="368"/>
                </a:lnTo>
                <a:lnTo>
                  <a:pt x="304" y="367"/>
                </a:lnTo>
                <a:lnTo>
                  <a:pt x="307" y="364"/>
                </a:lnTo>
                <a:lnTo>
                  <a:pt x="309" y="361"/>
                </a:lnTo>
                <a:lnTo>
                  <a:pt x="309" y="361"/>
                </a:lnTo>
                <a:close/>
                <a:moveTo>
                  <a:pt x="195" y="320"/>
                </a:moveTo>
                <a:lnTo>
                  <a:pt x="195" y="320"/>
                </a:lnTo>
                <a:lnTo>
                  <a:pt x="195" y="311"/>
                </a:lnTo>
                <a:lnTo>
                  <a:pt x="195" y="309"/>
                </a:lnTo>
                <a:lnTo>
                  <a:pt x="194" y="306"/>
                </a:lnTo>
                <a:lnTo>
                  <a:pt x="194" y="306"/>
                </a:lnTo>
                <a:lnTo>
                  <a:pt x="195" y="320"/>
                </a:lnTo>
                <a:lnTo>
                  <a:pt x="195" y="320"/>
                </a:lnTo>
                <a:close/>
                <a:moveTo>
                  <a:pt x="96" y="273"/>
                </a:moveTo>
                <a:lnTo>
                  <a:pt x="96" y="273"/>
                </a:lnTo>
                <a:lnTo>
                  <a:pt x="94" y="284"/>
                </a:lnTo>
                <a:lnTo>
                  <a:pt x="94" y="296"/>
                </a:lnTo>
                <a:lnTo>
                  <a:pt x="94" y="296"/>
                </a:lnTo>
                <a:lnTo>
                  <a:pt x="94" y="284"/>
                </a:lnTo>
                <a:lnTo>
                  <a:pt x="96" y="273"/>
                </a:lnTo>
                <a:lnTo>
                  <a:pt x="96" y="273"/>
                </a:lnTo>
                <a:close/>
                <a:moveTo>
                  <a:pt x="46" y="296"/>
                </a:moveTo>
                <a:lnTo>
                  <a:pt x="46" y="296"/>
                </a:lnTo>
                <a:lnTo>
                  <a:pt x="44" y="293"/>
                </a:lnTo>
                <a:lnTo>
                  <a:pt x="44" y="293"/>
                </a:lnTo>
                <a:lnTo>
                  <a:pt x="43" y="292"/>
                </a:lnTo>
                <a:lnTo>
                  <a:pt x="43" y="292"/>
                </a:lnTo>
                <a:lnTo>
                  <a:pt x="42" y="293"/>
                </a:lnTo>
                <a:lnTo>
                  <a:pt x="42" y="293"/>
                </a:lnTo>
                <a:lnTo>
                  <a:pt x="42" y="294"/>
                </a:lnTo>
                <a:lnTo>
                  <a:pt x="43" y="296"/>
                </a:lnTo>
                <a:lnTo>
                  <a:pt x="43" y="296"/>
                </a:lnTo>
                <a:lnTo>
                  <a:pt x="44" y="296"/>
                </a:lnTo>
                <a:lnTo>
                  <a:pt x="46" y="296"/>
                </a:lnTo>
                <a:lnTo>
                  <a:pt x="46" y="296"/>
                </a:lnTo>
                <a:close/>
                <a:moveTo>
                  <a:pt x="127" y="253"/>
                </a:moveTo>
                <a:lnTo>
                  <a:pt x="127" y="253"/>
                </a:lnTo>
                <a:lnTo>
                  <a:pt x="134" y="257"/>
                </a:lnTo>
                <a:lnTo>
                  <a:pt x="142" y="260"/>
                </a:lnTo>
                <a:lnTo>
                  <a:pt x="142" y="260"/>
                </a:lnTo>
                <a:lnTo>
                  <a:pt x="134" y="256"/>
                </a:lnTo>
                <a:lnTo>
                  <a:pt x="134" y="256"/>
                </a:lnTo>
                <a:lnTo>
                  <a:pt x="127" y="253"/>
                </a:lnTo>
                <a:lnTo>
                  <a:pt x="127" y="253"/>
                </a:lnTo>
                <a:close/>
                <a:moveTo>
                  <a:pt x="239" y="83"/>
                </a:moveTo>
                <a:lnTo>
                  <a:pt x="239" y="83"/>
                </a:lnTo>
                <a:lnTo>
                  <a:pt x="239" y="73"/>
                </a:lnTo>
                <a:lnTo>
                  <a:pt x="238" y="63"/>
                </a:lnTo>
                <a:lnTo>
                  <a:pt x="238" y="63"/>
                </a:lnTo>
                <a:lnTo>
                  <a:pt x="239" y="83"/>
                </a:lnTo>
                <a:lnTo>
                  <a:pt x="239" y="83"/>
                </a:lnTo>
                <a:close/>
                <a:moveTo>
                  <a:pt x="69" y="77"/>
                </a:moveTo>
                <a:lnTo>
                  <a:pt x="69" y="77"/>
                </a:lnTo>
                <a:lnTo>
                  <a:pt x="71" y="77"/>
                </a:lnTo>
                <a:lnTo>
                  <a:pt x="73" y="76"/>
                </a:lnTo>
                <a:lnTo>
                  <a:pt x="73" y="76"/>
                </a:lnTo>
                <a:lnTo>
                  <a:pt x="71" y="74"/>
                </a:lnTo>
                <a:lnTo>
                  <a:pt x="71" y="74"/>
                </a:lnTo>
                <a:lnTo>
                  <a:pt x="70" y="74"/>
                </a:lnTo>
                <a:lnTo>
                  <a:pt x="70" y="76"/>
                </a:lnTo>
                <a:lnTo>
                  <a:pt x="70" y="76"/>
                </a:lnTo>
                <a:lnTo>
                  <a:pt x="69" y="77"/>
                </a:lnTo>
                <a:lnTo>
                  <a:pt x="69" y="77"/>
                </a:lnTo>
                <a:lnTo>
                  <a:pt x="69" y="77"/>
                </a:lnTo>
                <a:lnTo>
                  <a:pt x="69" y="77"/>
                </a:lnTo>
                <a:close/>
                <a:moveTo>
                  <a:pt x="96" y="232"/>
                </a:moveTo>
                <a:lnTo>
                  <a:pt x="96" y="232"/>
                </a:lnTo>
                <a:lnTo>
                  <a:pt x="98" y="236"/>
                </a:lnTo>
                <a:lnTo>
                  <a:pt x="98" y="236"/>
                </a:lnTo>
                <a:lnTo>
                  <a:pt x="100" y="235"/>
                </a:lnTo>
                <a:lnTo>
                  <a:pt x="100" y="235"/>
                </a:lnTo>
                <a:lnTo>
                  <a:pt x="97" y="230"/>
                </a:lnTo>
                <a:lnTo>
                  <a:pt x="97" y="230"/>
                </a:lnTo>
                <a:lnTo>
                  <a:pt x="96" y="230"/>
                </a:lnTo>
                <a:lnTo>
                  <a:pt x="96" y="230"/>
                </a:lnTo>
                <a:lnTo>
                  <a:pt x="96" y="232"/>
                </a:lnTo>
                <a:lnTo>
                  <a:pt x="96" y="232"/>
                </a:lnTo>
                <a:close/>
                <a:moveTo>
                  <a:pt x="304" y="95"/>
                </a:moveTo>
                <a:lnTo>
                  <a:pt x="304" y="95"/>
                </a:lnTo>
                <a:lnTo>
                  <a:pt x="304" y="93"/>
                </a:lnTo>
                <a:lnTo>
                  <a:pt x="304" y="90"/>
                </a:lnTo>
                <a:lnTo>
                  <a:pt x="304" y="90"/>
                </a:lnTo>
                <a:lnTo>
                  <a:pt x="303" y="91"/>
                </a:lnTo>
                <a:lnTo>
                  <a:pt x="302" y="94"/>
                </a:lnTo>
                <a:lnTo>
                  <a:pt x="302" y="94"/>
                </a:lnTo>
                <a:lnTo>
                  <a:pt x="304" y="95"/>
                </a:lnTo>
                <a:lnTo>
                  <a:pt x="304" y="95"/>
                </a:lnTo>
                <a:close/>
                <a:moveTo>
                  <a:pt x="42" y="158"/>
                </a:moveTo>
                <a:lnTo>
                  <a:pt x="42" y="158"/>
                </a:lnTo>
                <a:lnTo>
                  <a:pt x="46" y="162"/>
                </a:lnTo>
                <a:lnTo>
                  <a:pt x="51" y="164"/>
                </a:lnTo>
                <a:lnTo>
                  <a:pt x="51" y="164"/>
                </a:lnTo>
                <a:lnTo>
                  <a:pt x="42" y="158"/>
                </a:lnTo>
                <a:lnTo>
                  <a:pt x="42" y="158"/>
                </a:lnTo>
                <a:close/>
                <a:moveTo>
                  <a:pt x="138" y="43"/>
                </a:moveTo>
                <a:lnTo>
                  <a:pt x="138" y="43"/>
                </a:lnTo>
                <a:lnTo>
                  <a:pt x="135" y="41"/>
                </a:lnTo>
                <a:lnTo>
                  <a:pt x="132" y="40"/>
                </a:lnTo>
                <a:lnTo>
                  <a:pt x="132" y="40"/>
                </a:lnTo>
                <a:lnTo>
                  <a:pt x="134" y="43"/>
                </a:lnTo>
                <a:lnTo>
                  <a:pt x="135" y="44"/>
                </a:lnTo>
                <a:lnTo>
                  <a:pt x="135" y="44"/>
                </a:lnTo>
                <a:lnTo>
                  <a:pt x="135" y="44"/>
                </a:lnTo>
                <a:lnTo>
                  <a:pt x="135" y="44"/>
                </a:lnTo>
                <a:lnTo>
                  <a:pt x="138" y="43"/>
                </a:lnTo>
                <a:lnTo>
                  <a:pt x="138" y="43"/>
                </a:lnTo>
                <a:close/>
                <a:moveTo>
                  <a:pt x="36" y="118"/>
                </a:moveTo>
                <a:lnTo>
                  <a:pt x="36" y="118"/>
                </a:lnTo>
                <a:lnTo>
                  <a:pt x="42" y="114"/>
                </a:lnTo>
                <a:lnTo>
                  <a:pt x="49" y="110"/>
                </a:lnTo>
                <a:lnTo>
                  <a:pt x="49" y="110"/>
                </a:lnTo>
                <a:lnTo>
                  <a:pt x="42" y="112"/>
                </a:lnTo>
                <a:lnTo>
                  <a:pt x="36" y="118"/>
                </a:lnTo>
                <a:lnTo>
                  <a:pt x="36" y="118"/>
                </a:lnTo>
                <a:close/>
                <a:moveTo>
                  <a:pt x="240" y="58"/>
                </a:moveTo>
                <a:lnTo>
                  <a:pt x="240" y="58"/>
                </a:lnTo>
                <a:lnTo>
                  <a:pt x="240" y="58"/>
                </a:lnTo>
                <a:lnTo>
                  <a:pt x="240" y="58"/>
                </a:lnTo>
                <a:lnTo>
                  <a:pt x="240" y="56"/>
                </a:lnTo>
                <a:lnTo>
                  <a:pt x="240" y="56"/>
                </a:lnTo>
                <a:lnTo>
                  <a:pt x="236" y="49"/>
                </a:lnTo>
                <a:lnTo>
                  <a:pt x="236" y="49"/>
                </a:lnTo>
                <a:lnTo>
                  <a:pt x="236" y="47"/>
                </a:lnTo>
                <a:lnTo>
                  <a:pt x="236" y="47"/>
                </a:lnTo>
                <a:lnTo>
                  <a:pt x="240" y="58"/>
                </a:lnTo>
                <a:lnTo>
                  <a:pt x="240" y="58"/>
                </a:lnTo>
                <a:close/>
                <a:moveTo>
                  <a:pt x="91" y="222"/>
                </a:moveTo>
                <a:lnTo>
                  <a:pt x="91" y="222"/>
                </a:lnTo>
                <a:lnTo>
                  <a:pt x="90" y="222"/>
                </a:lnTo>
                <a:lnTo>
                  <a:pt x="90" y="222"/>
                </a:lnTo>
                <a:lnTo>
                  <a:pt x="93" y="228"/>
                </a:lnTo>
                <a:lnTo>
                  <a:pt x="93" y="228"/>
                </a:lnTo>
                <a:lnTo>
                  <a:pt x="96" y="228"/>
                </a:lnTo>
                <a:lnTo>
                  <a:pt x="96" y="228"/>
                </a:lnTo>
                <a:lnTo>
                  <a:pt x="91" y="222"/>
                </a:lnTo>
                <a:lnTo>
                  <a:pt x="91" y="222"/>
                </a:lnTo>
                <a:close/>
                <a:moveTo>
                  <a:pt x="19" y="232"/>
                </a:moveTo>
                <a:lnTo>
                  <a:pt x="19" y="232"/>
                </a:lnTo>
                <a:lnTo>
                  <a:pt x="19" y="228"/>
                </a:lnTo>
                <a:lnTo>
                  <a:pt x="19" y="228"/>
                </a:lnTo>
                <a:lnTo>
                  <a:pt x="19" y="222"/>
                </a:lnTo>
                <a:lnTo>
                  <a:pt x="19" y="222"/>
                </a:lnTo>
                <a:lnTo>
                  <a:pt x="19" y="219"/>
                </a:lnTo>
                <a:lnTo>
                  <a:pt x="19" y="219"/>
                </a:lnTo>
                <a:lnTo>
                  <a:pt x="17" y="225"/>
                </a:lnTo>
                <a:lnTo>
                  <a:pt x="19" y="232"/>
                </a:lnTo>
                <a:lnTo>
                  <a:pt x="19" y="232"/>
                </a:lnTo>
                <a:close/>
                <a:moveTo>
                  <a:pt x="175" y="107"/>
                </a:moveTo>
                <a:lnTo>
                  <a:pt x="175" y="107"/>
                </a:lnTo>
                <a:lnTo>
                  <a:pt x="171" y="100"/>
                </a:lnTo>
                <a:lnTo>
                  <a:pt x="171" y="100"/>
                </a:lnTo>
                <a:lnTo>
                  <a:pt x="169" y="100"/>
                </a:lnTo>
                <a:lnTo>
                  <a:pt x="169" y="100"/>
                </a:lnTo>
                <a:lnTo>
                  <a:pt x="174" y="107"/>
                </a:lnTo>
                <a:lnTo>
                  <a:pt x="174" y="107"/>
                </a:lnTo>
                <a:lnTo>
                  <a:pt x="175" y="107"/>
                </a:lnTo>
                <a:lnTo>
                  <a:pt x="175" y="107"/>
                </a:lnTo>
                <a:close/>
                <a:moveTo>
                  <a:pt x="162" y="111"/>
                </a:moveTo>
                <a:lnTo>
                  <a:pt x="162" y="111"/>
                </a:lnTo>
                <a:lnTo>
                  <a:pt x="164" y="110"/>
                </a:lnTo>
                <a:lnTo>
                  <a:pt x="164" y="108"/>
                </a:lnTo>
                <a:lnTo>
                  <a:pt x="164" y="108"/>
                </a:lnTo>
                <a:lnTo>
                  <a:pt x="164" y="107"/>
                </a:lnTo>
                <a:lnTo>
                  <a:pt x="164" y="107"/>
                </a:lnTo>
                <a:lnTo>
                  <a:pt x="162" y="107"/>
                </a:lnTo>
                <a:lnTo>
                  <a:pt x="162" y="108"/>
                </a:lnTo>
                <a:lnTo>
                  <a:pt x="162" y="108"/>
                </a:lnTo>
                <a:lnTo>
                  <a:pt x="162" y="111"/>
                </a:lnTo>
                <a:lnTo>
                  <a:pt x="162" y="111"/>
                </a:lnTo>
                <a:close/>
                <a:moveTo>
                  <a:pt x="326" y="98"/>
                </a:moveTo>
                <a:lnTo>
                  <a:pt x="326" y="98"/>
                </a:lnTo>
                <a:lnTo>
                  <a:pt x="326" y="98"/>
                </a:lnTo>
                <a:lnTo>
                  <a:pt x="326" y="98"/>
                </a:lnTo>
                <a:lnTo>
                  <a:pt x="320" y="103"/>
                </a:lnTo>
                <a:lnTo>
                  <a:pt x="320" y="103"/>
                </a:lnTo>
                <a:lnTo>
                  <a:pt x="323" y="101"/>
                </a:lnTo>
                <a:lnTo>
                  <a:pt x="323" y="101"/>
                </a:lnTo>
                <a:lnTo>
                  <a:pt x="326" y="98"/>
                </a:lnTo>
                <a:lnTo>
                  <a:pt x="326" y="98"/>
                </a:lnTo>
                <a:close/>
                <a:moveTo>
                  <a:pt x="71" y="267"/>
                </a:moveTo>
                <a:lnTo>
                  <a:pt x="71" y="267"/>
                </a:lnTo>
                <a:lnTo>
                  <a:pt x="61" y="279"/>
                </a:lnTo>
                <a:lnTo>
                  <a:pt x="61" y="279"/>
                </a:lnTo>
                <a:lnTo>
                  <a:pt x="71" y="267"/>
                </a:lnTo>
                <a:lnTo>
                  <a:pt x="71" y="267"/>
                </a:lnTo>
                <a:close/>
                <a:moveTo>
                  <a:pt x="366" y="208"/>
                </a:moveTo>
                <a:lnTo>
                  <a:pt x="366" y="208"/>
                </a:lnTo>
                <a:lnTo>
                  <a:pt x="364" y="201"/>
                </a:lnTo>
                <a:lnTo>
                  <a:pt x="361" y="196"/>
                </a:lnTo>
                <a:lnTo>
                  <a:pt x="361" y="196"/>
                </a:lnTo>
                <a:lnTo>
                  <a:pt x="366" y="208"/>
                </a:lnTo>
                <a:lnTo>
                  <a:pt x="366" y="208"/>
                </a:lnTo>
                <a:close/>
                <a:moveTo>
                  <a:pt x="223" y="93"/>
                </a:moveTo>
                <a:lnTo>
                  <a:pt x="223" y="93"/>
                </a:lnTo>
                <a:lnTo>
                  <a:pt x="215" y="94"/>
                </a:lnTo>
                <a:lnTo>
                  <a:pt x="208" y="97"/>
                </a:lnTo>
                <a:lnTo>
                  <a:pt x="208" y="97"/>
                </a:lnTo>
                <a:lnTo>
                  <a:pt x="223" y="93"/>
                </a:lnTo>
                <a:lnTo>
                  <a:pt x="223" y="93"/>
                </a:lnTo>
                <a:close/>
                <a:moveTo>
                  <a:pt x="140" y="121"/>
                </a:moveTo>
                <a:lnTo>
                  <a:pt x="140" y="121"/>
                </a:lnTo>
                <a:lnTo>
                  <a:pt x="140" y="122"/>
                </a:lnTo>
                <a:lnTo>
                  <a:pt x="140" y="122"/>
                </a:lnTo>
                <a:lnTo>
                  <a:pt x="141" y="122"/>
                </a:lnTo>
                <a:lnTo>
                  <a:pt x="141" y="122"/>
                </a:lnTo>
                <a:lnTo>
                  <a:pt x="151" y="121"/>
                </a:lnTo>
                <a:lnTo>
                  <a:pt x="151" y="121"/>
                </a:lnTo>
                <a:lnTo>
                  <a:pt x="140" y="121"/>
                </a:lnTo>
                <a:lnTo>
                  <a:pt x="140" y="121"/>
                </a:lnTo>
                <a:close/>
                <a:moveTo>
                  <a:pt x="151" y="257"/>
                </a:moveTo>
                <a:lnTo>
                  <a:pt x="151" y="257"/>
                </a:lnTo>
                <a:lnTo>
                  <a:pt x="157" y="260"/>
                </a:lnTo>
                <a:lnTo>
                  <a:pt x="164" y="260"/>
                </a:lnTo>
                <a:lnTo>
                  <a:pt x="164" y="260"/>
                </a:lnTo>
                <a:lnTo>
                  <a:pt x="151" y="257"/>
                </a:lnTo>
                <a:lnTo>
                  <a:pt x="151" y="257"/>
                </a:lnTo>
                <a:close/>
                <a:moveTo>
                  <a:pt x="356" y="151"/>
                </a:moveTo>
                <a:lnTo>
                  <a:pt x="356" y="151"/>
                </a:lnTo>
                <a:lnTo>
                  <a:pt x="360" y="144"/>
                </a:lnTo>
                <a:lnTo>
                  <a:pt x="363" y="137"/>
                </a:lnTo>
                <a:lnTo>
                  <a:pt x="363" y="137"/>
                </a:lnTo>
                <a:lnTo>
                  <a:pt x="360" y="144"/>
                </a:lnTo>
                <a:lnTo>
                  <a:pt x="356" y="151"/>
                </a:lnTo>
                <a:lnTo>
                  <a:pt x="356" y="151"/>
                </a:lnTo>
                <a:close/>
                <a:moveTo>
                  <a:pt x="316" y="348"/>
                </a:moveTo>
                <a:lnTo>
                  <a:pt x="316" y="348"/>
                </a:lnTo>
                <a:lnTo>
                  <a:pt x="316" y="348"/>
                </a:lnTo>
                <a:lnTo>
                  <a:pt x="316" y="348"/>
                </a:lnTo>
                <a:lnTo>
                  <a:pt x="319" y="343"/>
                </a:lnTo>
                <a:lnTo>
                  <a:pt x="319" y="343"/>
                </a:lnTo>
                <a:lnTo>
                  <a:pt x="317" y="341"/>
                </a:lnTo>
                <a:lnTo>
                  <a:pt x="317" y="341"/>
                </a:lnTo>
                <a:lnTo>
                  <a:pt x="316" y="344"/>
                </a:lnTo>
                <a:lnTo>
                  <a:pt x="316" y="348"/>
                </a:lnTo>
                <a:lnTo>
                  <a:pt x="316" y="348"/>
                </a:lnTo>
                <a:close/>
                <a:moveTo>
                  <a:pt x="242" y="17"/>
                </a:moveTo>
                <a:lnTo>
                  <a:pt x="242" y="17"/>
                </a:lnTo>
                <a:lnTo>
                  <a:pt x="242" y="19"/>
                </a:lnTo>
                <a:lnTo>
                  <a:pt x="242" y="20"/>
                </a:lnTo>
                <a:lnTo>
                  <a:pt x="242" y="20"/>
                </a:lnTo>
                <a:lnTo>
                  <a:pt x="243" y="20"/>
                </a:lnTo>
                <a:lnTo>
                  <a:pt x="245" y="20"/>
                </a:lnTo>
                <a:lnTo>
                  <a:pt x="245" y="20"/>
                </a:lnTo>
                <a:lnTo>
                  <a:pt x="245" y="19"/>
                </a:lnTo>
                <a:lnTo>
                  <a:pt x="245" y="19"/>
                </a:lnTo>
                <a:lnTo>
                  <a:pt x="242" y="17"/>
                </a:lnTo>
                <a:lnTo>
                  <a:pt x="242" y="17"/>
                </a:lnTo>
                <a:close/>
                <a:moveTo>
                  <a:pt x="59" y="282"/>
                </a:moveTo>
                <a:lnTo>
                  <a:pt x="59" y="282"/>
                </a:lnTo>
                <a:lnTo>
                  <a:pt x="57" y="280"/>
                </a:lnTo>
                <a:lnTo>
                  <a:pt x="57" y="280"/>
                </a:lnTo>
                <a:lnTo>
                  <a:pt x="56" y="279"/>
                </a:lnTo>
                <a:lnTo>
                  <a:pt x="54" y="279"/>
                </a:lnTo>
                <a:lnTo>
                  <a:pt x="54" y="279"/>
                </a:lnTo>
                <a:lnTo>
                  <a:pt x="54" y="277"/>
                </a:lnTo>
                <a:lnTo>
                  <a:pt x="54" y="277"/>
                </a:lnTo>
                <a:lnTo>
                  <a:pt x="57" y="283"/>
                </a:lnTo>
                <a:lnTo>
                  <a:pt x="57" y="283"/>
                </a:lnTo>
                <a:lnTo>
                  <a:pt x="59" y="282"/>
                </a:lnTo>
                <a:lnTo>
                  <a:pt x="59" y="282"/>
                </a:lnTo>
                <a:close/>
                <a:moveTo>
                  <a:pt x="168" y="267"/>
                </a:moveTo>
                <a:lnTo>
                  <a:pt x="168" y="267"/>
                </a:lnTo>
                <a:lnTo>
                  <a:pt x="162" y="266"/>
                </a:lnTo>
                <a:lnTo>
                  <a:pt x="157" y="266"/>
                </a:lnTo>
                <a:lnTo>
                  <a:pt x="157" y="266"/>
                </a:lnTo>
                <a:lnTo>
                  <a:pt x="168" y="267"/>
                </a:lnTo>
                <a:lnTo>
                  <a:pt x="168" y="267"/>
                </a:lnTo>
                <a:close/>
                <a:moveTo>
                  <a:pt x="161" y="115"/>
                </a:moveTo>
                <a:lnTo>
                  <a:pt x="161" y="115"/>
                </a:lnTo>
                <a:lnTo>
                  <a:pt x="161" y="115"/>
                </a:lnTo>
                <a:lnTo>
                  <a:pt x="161" y="115"/>
                </a:lnTo>
                <a:lnTo>
                  <a:pt x="161" y="115"/>
                </a:lnTo>
                <a:lnTo>
                  <a:pt x="161" y="115"/>
                </a:lnTo>
                <a:lnTo>
                  <a:pt x="165" y="115"/>
                </a:lnTo>
                <a:lnTo>
                  <a:pt x="165" y="115"/>
                </a:lnTo>
                <a:lnTo>
                  <a:pt x="165" y="112"/>
                </a:lnTo>
                <a:lnTo>
                  <a:pt x="165" y="112"/>
                </a:lnTo>
                <a:lnTo>
                  <a:pt x="161" y="115"/>
                </a:lnTo>
                <a:lnTo>
                  <a:pt x="161" y="115"/>
                </a:lnTo>
                <a:close/>
                <a:moveTo>
                  <a:pt x="320" y="176"/>
                </a:moveTo>
                <a:lnTo>
                  <a:pt x="320" y="176"/>
                </a:lnTo>
                <a:lnTo>
                  <a:pt x="321" y="175"/>
                </a:lnTo>
                <a:lnTo>
                  <a:pt x="321" y="175"/>
                </a:lnTo>
                <a:lnTo>
                  <a:pt x="321" y="169"/>
                </a:lnTo>
                <a:lnTo>
                  <a:pt x="321" y="169"/>
                </a:lnTo>
                <a:lnTo>
                  <a:pt x="321" y="168"/>
                </a:lnTo>
                <a:lnTo>
                  <a:pt x="321" y="168"/>
                </a:lnTo>
                <a:lnTo>
                  <a:pt x="321" y="168"/>
                </a:lnTo>
                <a:lnTo>
                  <a:pt x="321" y="168"/>
                </a:lnTo>
                <a:lnTo>
                  <a:pt x="320" y="176"/>
                </a:lnTo>
                <a:lnTo>
                  <a:pt x="320" y="176"/>
                </a:lnTo>
                <a:close/>
                <a:moveTo>
                  <a:pt x="348" y="189"/>
                </a:moveTo>
                <a:lnTo>
                  <a:pt x="348" y="189"/>
                </a:lnTo>
                <a:lnTo>
                  <a:pt x="348" y="189"/>
                </a:lnTo>
                <a:lnTo>
                  <a:pt x="348" y="189"/>
                </a:lnTo>
                <a:lnTo>
                  <a:pt x="346" y="186"/>
                </a:lnTo>
                <a:lnTo>
                  <a:pt x="346" y="186"/>
                </a:lnTo>
                <a:lnTo>
                  <a:pt x="344" y="186"/>
                </a:lnTo>
                <a:lnTo>
                  <a:pt x="343" y="186"/>
                </a:lnTo>
                <a:lnTo>
                  <a:pt x="343" y="186"/>
                </a:lnTo>
                <a:lnTo>
                  <a:pt x="346" y="188"/>
                </a:lnTo>
                <a:lnTo>
                  <a:pt x="348" y="189"/>
                </a:lnTo>
                <a:lnTo>
                  <a:pt x="348" y="189"/>
                </a:lnTo>
                <a:close/>
                <a:moveTo>
                  <a:pt x="353" y="60"/>
                </a:moveTo>
                <a:lnTo>
                  <a:pt x="353" y="60"/>
                </a:lnTo>
                <a:lnTo>
                  <a:pt x="351" y="57"/>
                </a:lnTo>
                <a:lnTo>
                  <a:pt x="348" y="56"/>
                </a:lnTo>
                <a:lnTo>
                  <a:pt x="348" y="56"/>
                </a:lnTo>
                <a:lnTo>
                  <a:pt x="350" y="58"/>
                </a:lnTo>
                <a:lnTo>
                  <a:pt x="350" y="58"/>
                </a:lnTo>
                <a:lnTo>
                  <a:pt x="353" y="60"/>
                </a:lnTo>
                <a:lnTo>
                  <a:pt x="353" y="60"/>
                </a:lnTo>
                <a:close/>
                <a:moveTo>
                  <a:pt x="354" y="193"/>
                </a:moveTo>
                <a:lnTo>
                  <a:pt x="354" y="193"/>
                </a:lnTo>
                <a:lnTo>
                  <a:pt x="360" y="201"/>
                </a:lnTo>
                <a:lnTo>
                  <a:pt x="360" y="201"/>
                </a:lnTo>
                <a:lnTo>
                  <a:pt x="357" y="196"/>
                </a:lnTo>
                <a:lnTo>
                  <a:pt x="354" y="193"/>
                </a:lnTo>
                <a:lnTo>
                  <a:pt x="354" y="193"/>
                </a:lnTo>
                <a:close/>
                <a:moveTo>
                  <a:pt x="300" y="90"/>
                </a:moveTo>
                <a:lnTo>
                  <a:pt x="300" y="90"/>
                </a:lnTo>
                <a:lnTo>
                  <a:pt x="297" y="91"/>
                </a:lnTo>
                <a:lnTo>
                  <a:pt x="297" y="91"/>
                </a:lnTo>
                <a:lnTo>
                  <a:pt x="300" y="93"/>
                </a:lnTo>
                <a:lnTo>
                  <a:pt x="300" y="93"/>
                </a:lnTo>
                <a:lnTo>
                  <a:pt x="300" y="90"/>
                </a:lnTo>
                <a:lnTo>
                  <a:pt x="300" y="90"/>
                </a:lnTo>
                <a:close/>
                <a:moveTo>
                  <a:pt x="356" y="201"/>
                </a:moveTo>
                <a:lnTo>
                  <a:pt x="356" y="201"/>
                </a:lnTo>
                <a:lnTo>
                  <a:pt x="353" y="195"/>
                </a:lnTo>
                <a:lnTo>
                  <a:pt x="353" y="195"/>
                </a:lnTo>
                <a:lnTo>
                  <a:pt x="353" y="196"/>
                </a:lnTo>
                <a:lnTo>
                  <a:pt x="353" y="196"/>
                </a:lnTo>
                <a:lnTo>
                  <a:pt x="356" y="201"/>
                </a:lnTo>
                <a:lnTo>
                  <a:pt x="356" y="201"/>
                </a:lnTo>
                <a:close/>
                <a:moveTo>
                  <a:pt x="252" y="85"/>
                </a:moveTo>
                <a:lnTo>
                  <a:pt x="252" y="85"/>
                </a:lnTo>
                <a:lnTo>
                  <a:pt x="252" y="85"/>
                </a:lnTo>
                <a:lnTo>
                  <a:pt x="252" y="85"/>
                </a:lnTo>
                <a:lnTo>
                  <a:pt x="250" y="78"/>
                </a:lnTo>
                <a:lnTo>
                  <a:pt x="250" y="78"/>
                </a:lnTo>
                <a:lnTo>
                  <a:pt x="250" y="83"/>
                </a:lnTo>
                <a:lnTo>
                  <a:pt x="252" y="85"/>
                </a:lnTo>
                <a:lnTo>
                  <a:pt x="252" y="85"/>
                </a:lnTo>
                <a:close/>
                <a:moveTo>
                  <a:pt x="51" y="105"/>
                </a:moveTo>
                <a:lnTo>
                  <a:pt x="51" y="105"/>
                </a:lnTo>
                <a:lnTo>
                  <a:pt x="44" y="107"/>
                </a:lnTo>
                <a:lnTo>
                  <a:pt x="44" y="107"/>
                </a:lnTo>
                <a:lnTo>
                  <a:pt x="49" y="107"/>
                </a:lnTo>
                <a:lnTo>
                  <a:pt x="51" y="105"/>
                </a:lnTo>
                <a:lnTo>
                  <a:pt x="51" y="105"/>
                </a:lnTo>
                <a:close/>
                <a:moveTo>
                  <a:pt x="177" y="112"/>
                </a:moveTo>
                <a:lnTo>
                  <a:pt x="177" y="112"/>
                </a:lnTo>
                <a:lnTo>
                  <a:pt x="178" y="111"/>
                </a:lnTo>
                <a:lnTo>
                  <a:pt x="178" y="111"/>
                </a:lnTo>
                <a:lnTo>
                  <a:pt x="177" y="110"/>
                </a:lnTo>
                <a:lnTo>
                  <a:pt x="177" y="110"/>
                </a:lnTo>
                <a:lnTo>
                  <a:pt x="174" y="111"/>
                </a:lnTo>
                <a:lnTo>
                  <a:pt x="174" y="111"/>
                </a:lnTo>
                <a:lnTo>
                  <a:pt x="177" y="112"/>
                </a:lnTo>
                <a:lnTo>
                  <a:pt x="177" y="112"/>
                </a:lnTo>
                <a:close/>
                <a:moveTo>
                  <a:pt x="296" y="252"/>
                </a:moveTo>
                <a:lnTo>
                  <a:pt x="296" y="252"/>
                </a:lnTo>
                <a:lnTo>
                  <a:pt x="296" y="252"/>
                </a:lnTo>
                <a:lnTo>
                  <a:pt x="296" y="250"/>
                </a:lnTo>
                <a:lnTo>
                  <a:pt x="296" y="250"/>
                </a:lnTo>
                <a:lnTo>
                  <a:pt x="294" y="250"/>
                </a:lnTo>
                <a:lnTo>
                  <a:pt x="294" y="249"/>
                </a:lnTo>
                <a:lnTo>
                  <a:pt x="294" y="249"/>
                </a:lnTo>
                <a:lnTo>
                  <a:pt x="293" y="249"/>
                </a:lnTo>
                <a:lnTo>
                  <a:pt x="293" y="249"/>
                </a:lnTo>
                <a:lnTo>
                  <a:pt x="296" y="252"/>
                </a:lnTo>
                <a:lnTo>
                  <a:pt x="296" y="252"/>
                </a:lnTo>
                <a:close/>
                <a:moveTo>
                  <a:pt x="333" y="67"/>
                </a:moveTo>
                <a:lnTo>
                  <a:pt x="333" y="67"/>
                </a:lnTo>
                <a:lnTo>
                  <a:pt x="333" y="70"/>
                </a:lnTo>
                <a:lnTo>
                  <a:pt x="334" y="71"/>
                </a:lnTo>
                <a:lnTo>
                  <a:pt x="334" y="71"/>
                </a:lnTo>
                <a:lnTo>
                  <a:pt x="333" y="67"/>
                </a:lnTo>
                <a:lnTo>
                  <a:pt x="333" y="67"/>
                </a:lnTo>
                <a:close/>
                <a:moveTo>
                  <a:pt x="348" y="68"/>
                </a:moveTo>
                <a:lnTo>
                  <a:pt x="348" y="68"/>
                </a:lnTo>
                <a:lnTo>
                  <a:pt x="348" y="68"/>
                </a:lnTo>
                <a:lnTo>
                  <a:pt x="348" y="68"/>
                </a:lnTo>
                <a:lnTo>
                  <a:pt x="344" y="73"/>
                </a:lnTo>
                <a:lnTo>
                  <a:pt x="344" y="73"/>
                </a:lnTo>
                <a:lnTo>
                  <a:pt x="347" y="71"/>
                </a:lnTo>
                <a:lnTo>
                  <a:pt x="348" y="68"/>
                </a:lnTo>
                <a:lnTo>
                  <a:pt x="348" y="68"/>
                </a:lnTo>
                <a:close/>
                <a:moveTo>
                  <a:pt x="74" y="90"/>
                </a:moveTo>
                <a:lnTo>
                  <a:pt x="74" y="90"/>
                </a:lnTo>
                <a:lnTo>
                  <a:pt x="76" y="88"/>
                </a:lnTo>
                <a:lnTo>
                  <a:pt x="76" y="88"/>
                </a:lnTo>
                <a:lnTo>
                  <a:pt x="76" y="87"/>
                </a:lnTo>
                <a:lnTo>
                  <a:pt x="76" y="87"/>
                </a:lnTo>
                <a:lnTo>
                  <a:pt x="73" y="90"/>
                </a:lnTo>
                <a:lnTo>
                  <a:pt x="73" y="90"/>
                </a:lnTo>
                <a:lnTo>
                  <a:pt x="74" y="90"/>
                </a:lnTo>
                <a:lnTo>
                  <a:pt x="74" y="90"/>
                </a:lnTo>
                <a:close/>
                <a:moveTo>
                  <a:pt x="350" y="286"/>
                </a:moveTo>
                <a:lnTo>
                  <a:pt x="350" y="286"/>
                </a:lnTo>
                <a:lnTo>
                  <a:pt x="351" y="284"/>
                </a:lnTo>
                <a:lnTo>
                  <a:pt x="351" y="284"/>
                </a:lnTo>
                <a:lnTo>
                  <a:pt x="354" y="283"/>
                </a:lnTo>
                <a:lnTo>
                  <a:pt x="354" y="283"/>
                </a:lnTo>
                <a:lnTo>
                  <a:pt x="350" y="284"/>
                </a:lnTo>
                <a:lnTo>
                  <a:pt x="350" y="284"/>
                </a:lnTo>
                <a:lnTo>
                  <a:pt x="350" y="284"/>
                </a:lnTo>
                <a:lnTo>
                  <a:pt x="350" y="286"/>
                </a:lnTo>
                <a:lnTo>
                  <a:pt x="350" y="286"/>
                </a:lnTo>
                <a:close/>
                <a:moveTo>
                  <a:pt x="192" y="343"/>
                </a:moveTo>
                <a:lnTo>
                  <a:pt x="192" y="343"/>
                </a:lnTo>
                <a:lnTo>
                  <a:pt x="192" y="346"/>
                </a:lnTo>
                <a:lnTo>
                  <a:pt x="192" y="346"/>
                </a:lnTo>
                <a:lnTo>
                  <a:pt x="194" y="341"/>
                </a:lnTo>
                <a:lnTo>
                  <a:pt x="194" y="341"/>
                </a:lnTo>
                <a:lnTo>
                  <a:pt x="192" y="343"/>
                </a:lnTo>
                <a:lnTo>
                  <a:pt x="192" y="343"/>
                </a:lnTo>
                <a:close/>
                <a:moveTo>
                  <a:pt x="115" y="64"/>
                </a:moveTo>
                <a:lnTo>
                  <a:pt x="115" y="64"/>
                </a:lnTo>
                <a:lnTo>
                  <a:pt x="113" y="66"/>
                </a:lnTo>
                <a:lnTo>
                  <a:pt x="108" y="67"/>
                </a:lnTo>
                <a:lnTo>
                  <a:pt x="108" y="67"/>
                </a:lnTo>
                <a:lnTo>
                  <a:pt x="115" y="64"/>
                </a:lnTo>
                <a:lnTo>
                  <a:pt x="115" y="64"/>
                </a:lnTo>
                <a:close/>
                <a:moveTo>
                  <a:pt x="111" y="245"/>
                </a:moveTo>
                <a:lnTo>
                  <a:pt x="111" y="245"/>
                </a:lnTo>
                <a:lnTo>
                  <a:pt x="113" y="243"/>
                </a:lnTo>
                <a:lnTo>
                  <a:pt x="113" y="243"/>
                </a:lnTo>
                <a:lnTo>
                  <a:pt x="110" y="242"/>
                </a:lnTo>
                <a:lnTo>
                  <a:pt x="108" y="240"/>
                </a:lnTo>
                <a:lnTo>
                  <a:pt x="108" y="240"/>
                </a:lnTo>
                <a:lnTo>
                  <a:pt x="111" y="245"/>
                </a:lnTo>
                <a:lnTo>
                  <a:pt x="111" y="245"/>
                </a:lnTo>
                <a:close/>
                <a:moveTo>
                  <a:pt x="289" y="252"/>
                </a:moveTo>
                <a:lnTo>
                  <a:pt x="289" y="252"/>
                </a:lnTo>
                <a:lnTo>
                  <a:pt x="292" y="253"/>
                </a:lnTo>
                <a:lnTo>
                  <a:pt x="292" y="253"/>
                </a:lnTo>
                <a:lnTo>
                  <a:pt x="292" y="253"/>
                </a:lnTo>
                <a:lnTo>
                  <a:pt x="292" y="253"/>
                </a:lnTo>
                <a:lnTo>
                  <a:pt x="290" y="250"/>
                </a:lnTo>
                <a:lnTo>
                  <a:pt x="290" y="250"/>
                </a:lnTo>
                <a:lnTo>
                  <a:pt x="289" y="252"/>
                </a:lnTo>
                <a:lnTo>
                  <a:pt x="289" y="252"/>
                </a:lnTo>
                <a:close/>
                <a:moveTo>
                  <a:pt x="121" y="31"/>
                </a:moveTo>
                <a:lnTo>
                  <a:pt x="121" y="31"/>
                </a:lnTo>
                <a:lnTo>
                  <a:pt x="123" y="27"/>
                </a:lnTo>
                <a:lnTo>
                  <a:pt x="123" y="27"/>
                </a:lnTo>
                <a:lnTo>
                  <a:pt x="121" y="30"/>
                </a:lnTo>
                <a:lnTo>
                  <a:pt x="121" y="31"/>
                </a:lnTo>
                <a:lnTo>
                  <a:pt x="121" y="31"/>
                </a:lnTo>
                <a:close/>
                <a:moveTo>
                  <a:pt x="327" y="297"/>
                </a:moveTo>
                <a:lnTo>
                  <a:pt x="327" y="297"/>
                </a:lnTo>
                <a:lnTo>
                  <a:pt x="327" y="294"/>
                </a:lnTo>
                <a:lnTo>
                  <a:pt x="326" y="292"/>
                </a:lnTo>
                <a:lnTo>
                  <a:pt x="326" y="292"/>
                </a:lnTo>
                <a:lnTo>
                  <a:pt x="327" y="297"/>
                </a:lnTo>
                <a:lnTo>
                  <a:pt x="327" y="297"/>
                </a:lnTo>
                <a:close/>
                <a:moveTo>
                  <a:pt x="184" y="358"/>
                </a:moveTo>
                <a:lnTo>
                  <a:pt x="184" y="358"/>
                </a:lnTo>
                <a:lnTo>
                  <a:pt x="185" y="357"/>
                </a:lnTo>
                <a:lnTo>
                  <a:pt x="186" y="355"/>
                </a:lnTo>
                <a:lnTo>
                  <a:pt x="186" y="355"/>
                </a:lnTo>
                <a:lnTo>
                  <a:pt x="184" y="357"/>
                </a:lnTo>
                <a:lnTo>
                  <a:pt x="184" y="358"/>
                </a:lnTo>
                <a:lnTo>
                  <a:pt x="184" y="358"/>
                </a:lnTo>
                <a:close/>
                <a:moveTo>
                  <a:pt x="53" y="284"/>
                </a:moveTo>
                <a:lnTo>
                  <a:pt x="53" y="284"/>
                </a:lnTo>
                <a:lnTo>
                  <a:pt x="53" y="284"/>
                </a:lnTo>
                <a:lnTo>
                  <a:pt x="53" y="284"/>
                </a:lnTo>
                <a:lnTo>
                  <a:pt x="53" y="282"/>
                </a:lnTo>
                <a:lnTo>
                  <a:pt x="53" y="282"/>
                </a:lnTo>
                <a:lnTo>
                  <a:pt x="51" y="282"/>
                </a:lnTo>
                <a:lnTo>
                  <a:pt x="51" y="283"/>
                </a:lnTo>
                <a:lnTo>
                  <a:pt x="51" y="283"/>
                </a:lnTo>
                <a:lnTo>
                  <a:pt x="53" y="284"/>
                </a:lnTo>
                <a:lnTo>
                  <a:pt x="53" y="284"/>
                </a:lnTo>
                <a:close/>
                <a:moveTo>
                  <a:pt x="12" y="168"/>
                </a:moveTo>
                <a:lnTo>
                  <a:pt x="12" y="168"/>
                </a:lnTo>
                <a:lnTo>
                  <a:pt x="10" y="171"/>
                </a:lnTo>
                <a:lnTo>
                  <a:pt x="10" y="171"/>
                </a:lnTo>
                <a:lnTo>
                  <a:pt x="12" y="171"/>
                </a:lnTo>
                <a:lnTo>
                  <a:pt x="12" y="171"/>
                </a:lnTo>
                <a:lnTo>
                  <a:pt x="12" y="168"/>
                </a:lnTo>
                <a:lnTo>
                  <a:pt x="12" y="168"/>
                </a:lnTo>
                <a:close/>
                <a:moveTo>
                  <a:pt x="60" y="284"/>
                </a:moveTo>
                <a:lnTo>
                  <a:pt x="60" y="284"/>
                </a:lnTo>
                <a:lnTo>
                  <a:pt x="60" y="286"/>
                </a:lnTo>
                <a:lnTo>
                  <a:pt x="61" y="287"/>
                </a:lnTo>
                <a:lnTo>
                  <a:pt x="61" y="287"/>
                </a:lnTo>
                <a:lnTo>
                  <a:pt x="60" y="284"/>
                </a:lnTo>
                <a:lnTo>
                  <a:pt x="60" y="284"/>
                </a:lnTo>
                <a:close/>
                <a:moveTo>
                  <a:pt x="357" y="165"/>
                </a:moveTo>
                <a:lnTo>
                  <a:pt x="357" y="165"/>
                </a:lnTo>
                <a:lnTo>
                  <a:pt x="360" y="162"/>
                </a:lnTo>
                <a:lnTo>
                  <a:pt x="361" y="161"/>
                </a:lnTo>
                <a:lnTo>
                  <a:pt x="361" y="161"/>
                </a:lnTo>
                <a:lnTo>
                  <a:pt x="357" y="165"/>
                </a:lnTo>
                <a:lnTo>
                  <a:pt x="357" y="165"/>
                </a:lnTo>
                <a:close/>
                <a:moveTo>
                  <a:pt x="194" y="333"/>
                </a:moveTo>
                <a:lnTo>
                  <a:pt x="194" y="333"/>
                </a:lnTo>
                <a:lnTo>
                  <a:pt x="194" y="337"/>
                </a:lnTo>
                <a:lnTo>
                  <a:pt x="194" y="337"/>
                </a:lnTo>
                <a:lnTo>
                  <a:pt x="194" y="333"/>
                </a:lnTo>
                <a:lnTo>
                  <a:pt x="194" y="333"/>
                </a:lnTo>
                <a:lnTo>
                  <a:pt x="194" y="333"/>
                </a:lnTo>
                <a:lnTo>
                  <a:pt x="194" y="333"/>
                </a:lnTo>
                <a:close/>
                <a:moveTo>
                  <a:pt x="96" y="94"/>
                </a:moveTo>
                <a:lnTo>
                  <a:pt x="96" y="94"/>
                </a:lnTo>
                <a:lnTo>
                  <a:pt x="96" y="95"/>
                </a:lnTo>
                <a:lnTo>
                  <a:pt x="96" y="98"/>
                </a:lnTo>
                <a:lnTo>
                  <a:pt x="96" y="98"/>
                </a:lnTo>
                <a:lnTo>
                  <a:pt x="96" y="94"/>
                </a:lnTo>
                <a:lnTo>
                  <a:pt x="96" y="94"/>
                </a:lnTo>
                <a:close/>
                <a:moveTo>
                  <a:pt x="327" y="105"/>
                </a:moveTo>
                <a:lnTo>
                  <a:pt x="327" y="105"/>
                </a:lnTo>
                <a:lnTo>
                  <a:pt x="330" y="104"/>
                </a:lnTo>
                <a:lnTo>
                  <a:pt x="330" y="104"/>
                </a:lnTo>
                <a:lnTo>
                  <a:pt x="329" y="104"/>
                </a:lnTo>
                <a:lnTo>
                  <a:pt x="327" y="105"/>
                </a:lnTo>
                <a:lnTo>
                  <a:pt x="327" y="105"/>
                </a:lnTo>
                <a:close/>
                <a:moveTo>
                  <a:pt x="142" y="47"/>
                </a:moveTo>
                <a:lnTo>
                  <a:pt x="142" y="47"/>
                </a:lnTo>
                <a:lnTo>
                  <a:pt x="141" y="47"/>
                </a:lnTo>
                <a:lnTo>
                  <a:pt x="141" y="47"/>
                </a:lnTo>
                <a:lnTo>
                  <a:pt x="141" y="47"/>
                </a:lnTo>
                <a:lnTo>
                  <a:pt x="141" y="47"/>
                </a:lnTo>
                <a:lnTo>
                  <a:pt x="144" y="49"/>
                </a:lnTo>
                <a:lnTo>
                  <a:pt x="144" y="49"/>
                </a:lnTo>
                <a:lnTo>
                  <a:pt x="142" y="47"/>
                </a:lnTo>
                <a:lnTo>
                  <a:pt x="142" y="47"/>
                </a:lnTo>
                <a:close/>
                <a:moveTo>
                  <a:pt x="40" y="289"/>
                </a:moveTo>
                <a:lnTo>
                  <a:pt x="40" y="289"/>
                </a:lnTo>
                <a:lnTo>
                  <a:pt x="42" y="287"/>
                </a:lnTo>
                <a:lnTo>
                  <a:pt x="42" y="286"/>
                </a:lnTo>
                <a:lnTo>
                  <a:pt x="42" y="286"/>
                </a:lnTo>
                <a:lnTo>
                  <a:pt x="40" y="289"/>
                </a:lnTo>
                <a:lnTo>
                  <a:pt x="40" y="289"/>
                </a:lnTo>
                <a:close/>
                <a:moveTo>
                  <a:pt x="74" y="253"/>
                </a:moveTo>
                <a:lnTo>
                  <a:pt x="74" y="253"/>
                </a:lnTo>
                <a:lnTo>
                  <a:pt x="74" y="253"/>
                </a:lnTo>
                <a:lnTo>
                  <a:pt x="74" y="253"/>
                </a:lnTo>
                <a:lnTo>
                  <a:pt x="70" y="255"/>
                </a:lnTo>
                <a:lnTo>
                  <a:pt x="70" y="255"/>
                </a:lnTo>
                <a:lnTo>
                  <a:pt x="70" y="255"/>
                </a:lnTo>
                <a:lnTo>
                  <a:pt x="70" y="255"/>
                </a:lnTo>
                <a:lnTo>
                  <a:pt x="74" y="253"/>
                </a:lnTo>
                <a:lnTo>
                  <a:pt x="74" y="253"/>
                </a:lnTo>
                <a:close/>
                <a:moveTo>
                  <a:pt x="56" y="301"/>
                </a:moveTo>
                <a:lnTo>
                  <a:pt x="56" y="301"/>
                </a:lnTo>
                <a:lnTo>
                  <a:pt x="57" y="300"/>
                </a:lnTo>
                <a:lnTo>
                  <a:pt x="57" y="300"/>
                </a:lnTo>
                <a:lnTo>
                  <a:pt x="56" y="300"/>
                </a:lnTo>
                <a:lnTo>
                  <a:pt x="56" y="301"/>
                </a:lnTo>
                <a:lnTo>
                  <a:pt x="56" y="301"/>
                </a:lnTo>
                <a:close/>
                <a:moveTo>
                  <a:pt x="168" y="114"/>
                </a:moveTo>
                <a:lnTo>
                  <a:pt x="168" y="114"/>
                </a:lnTo>
                <a:lnTo>
                  <a:pt x="171" y="114"/>
                </a:lnTo>
                <a:lnTo>
                  <a:pt x="171" y="114"/>
                </a:lnTo>
                <a:lnTo>
                  <a:pt x="171" y="114"/>
                </a:lnTo>
                <a:lnTo>
                  <a:pt x="171" y="114"/>
                </a:lnTo>
                <a:lnTo>
                  <a:pt x="168" y="112"/>
                </a:lnTo>
                <a:lnTo>
                  <a:pt x="168" y="112"/>
                </a:lnTo>
                <a:lnTo>
                  <a:pt x="168" y="114"/>
                </a:lnTo>
                <a:lnTo>
                  <a:pt x="168" y="114"/>
                </a:lnTo>
                <a:close/>
                <a:moveTo>
                  <a:pt x="243" y="12"/>
                </a:moveTo>
                <a:lnTo>
                  <a:pt x="243" y="12"/>
                </a:lnTo>
                <a:lnTo>
                  <a:pt x="243" y="12"/>
                </a:lnTo>
                <a:lnTo>
                  <a:pt x="243" y="12"/>
                </a:lnTo>
                <a:lnTo>
                  <a:pt x="240" y="14"/>
                </a:lnTo>
                <a:lnTo>
                  <a:pt x="240" y="14"/>
                </a:lnTo>
                <a:lnTo>
                  <a:pt x="243" y="12"/>
                </a:lnTo>
                <a:lnTo>
                  <a:pt x="243" y="12"/>
                </a:lnTo>
                <a:close/>
                <a:moveTo>
                  <a:pt x="363" y="283"/>
                </a:moveTo>
                <a:lnTo>
                  <a:pt x="363" y="283"/>
                </a:lnTo>
                <a:lnTo>
                  <a:pt x="361" y="282"/>
                </a:lnTo>
                <a:lnTo>
                  <a:pt x="358" y="282"/>
                </a:lnTo>
                <a:lnTo>
                  <a:pt x="358" y="282"/>
                </a:lnTo>
                <a:lnTo>
                  <a:pt x="363" y="283"/>
                </a:lnTo>
                <a:lnTo>
                  <a:pt x="363" y="283"/>
                </a:lnTo>
                <a:close/>
                <a:moveTo>
                  <a:pt x="158" y="83"/>
                </a:moveTo>
                <a:lnTo>
                  <a:pt x="158" y="83"/>
                </a:lnTo>
                <a:lnTo>
                  <a:pt x="158" y="81"/>
                </a:lnTo>
                <a:lnTo>
                  <a:pt x="157" y="80"/>
                </a:lnTo>
                <a:lnTo>
                  <a:pt x="157" y="80"/>
                </a:lnTo>
                <a:lnTo>
                  <a:pt x="158" y="83"/>
                </a:lnTo>
                <a:lnTo>
                  <a:pt x="158" y="83"/>
                </a:lnTo>
                <a:close/>
                <a:moveTo>
                  <a:pt x="336" y="185"/>
                </a:moveTo>
                <a:lnTo>
                  <a:pt x="336" y="185"/>
                </a:lnTo>
                <a:lnTo>
                  <a:pt x="339" y="186"/>
                </a:lnTo>
                <a:lnTo>
                  <a:pt x="339" y="186"/>
                </a:lnTo>
                <a:lnTo>
                  <a:pt x="337" y="185"/>
                </a:lnTo>
                <a:lnTo>
                  <a:pt x="336" y="185"/>
                </a:lnTo>
                <a:lnTo>
                  <a:pt x="336" y="185"/>
                </a:lnTo>
                <a:close/>
                <a:moveTo>
                  <a:pt x="182" y="108"/>
                </a:moveTo>
                <a:lnTo>
                  <a:pt x="182" y="108"/>
                </a:lnTo>
                <a:lnTo>
                  <a:pt x="182" y="110"/>
                </a:lnTo>
                <a:lnTo>
                  <a:pt x="182" y="110"/>
                </a:lnTo>
                <a:lnTo>
                  <a:pt x="184" y="108"/>
                </a:lnTo>
                <a:lnTo>
                  <a:pt x="184" y="108"/>
                </a:lnTo>
                <a:lnTo>
                  <a:pt x="182" y="108"/>
                </a:lnTo>
                <a:lnTo>
                  <a:pt x="182" y="108"/>
                </a:lnTo>
                <a:close/>
                <a:moveTo>
                  <a:pt x="135" y="118"/>
                </a:moveTo>
                <a:lnTo>
                  <a:pt x="135" y="118"/>
                </a:lnTo>
                <a:lnTo>
                  <a:pt x="135" y="118"/>
                </a:lnTo>
                <a:lnTo>
                  <a:pt x="135" y="118"/>
                </a:lnTo>
                <a:lnTo>
                  <a:pt x="134" y="118"/>
                </a:lnTo>
                <a:lnTo>
                  <a:pt x="134" y="118"/>
                </a:lnTo>
                <a:lnTo>
                  <a:pt x="132" y="118"/>
                </a:lnTo>
                <a:lnTo>
                  <a:pt x="132" y="118"/>
                </a:lnTo>
                <a:lnTo>
                  <a:pt x="132" y="120"/>
                </a:lnTo>
                <a:lnTo>
                  <a:pt x="132" y="120"/>
                </a:lnTo>
                <a:lnTo>
                  <a:pt x="135" y="118"/>
                </a:lnTo>
                <a:lnTo>
                  <a:pt x="135" y="118"/>
                </a:lnTo>
                <a:close/>
                <a:moveTo>
                  <a:pt x="285" y="44"/>
                </a:moveTo>
                <a:lnTo>
                  <a:pt x="285" y="44"/>
                </a:lnTo>
                <a:lnTo>
                  <a:pt x="282" y="46"/>
                </a:lnTo>
                <a:lnTo>
                  <a:pt x="282" y="46"/>
                </a:lnTo>
                <a:lnTo>
                  <a:pt x="285" y="44"/>
                </a:lnTo>
                <a:lnTo>
                  <a:pt x="285" y="44"/>
                </a:lnTo>
                <a:close/>
                <a:moveTo>
                  <a:pt x="134" y="357"/>
                </a:moveTo>
                <a:lnTo>
                  <a:pt x="134" y="357"/>
                </a:lnTo>
                <a:lnTo>
                  <a:pt x="134" y="358"/>
                </a:lnTo>
                <a:lnTo>
                  <a:pt x="134" y="358"/>
                </a:lnTo>
                <a:lnTo>
                  <a:pt x="137" y="357"/>
                </a:lnTo>
                <a:lnTo>
                  <a:pt x="137" y="357"/>
                </a:lnTo>
                <a:lnTo>
                  <a:pt x="137" y="357"/>
                </a:lnTo>
                <a:lnTo>
                  <a:pt x="137" y="357"/>
                </a:lnTo>
                <a:lnTo>
                  <a:pt x="134" y="357"/>
                </a:lnTo>
                <a:lnTo>
                  <a:pt x="134" y="357"/>
                </a:lnTo>
                <a:close/>
                <a:moveTo>
                  <a:pt x="327" y="181"/>
                </a:moveTo>
                <a:lnTo>
                  <a:pt x="327" y="181"/>
                </a:lnTo>
                <a:lnTo>
                  <a:pt x="327" y="182"/>
                </a:lnTo>
                <a:lnTo>
                  <a:pt x="327" y="182"/>
                </a:lnTo>
                <a:lnTo>
                  <a:pt x="327" y="181"/>
                </a:lnTo>
                <a:lnTo>
                  <a:pt x="327" y="181"/>
                </a:lnTo>
                <a:lnTo>
                  <a:pt x="327" y="181"/>
                </a:lnTo>
                <a:lnTo>
                  <a:pt x="327" y="181"/>
                </a:lnTo>
                <a:close/>
                <a:moveTo>
                  <a:pt x="367" y="286"/>
                </a:moveTo>
                <a:lnTo>
                  <a:pt x="367" y="286"/>
                </a:lnTo>
                <a:lnTo>
                  <a:pt x="368" y="287"/>
                </a:lnTo>
                <a:lnTo>
                  <a:pt x="368" y="287"/>
                </a:lnTo>
                <a:lnTo>
                  <a:pt x="368" y="286"/>
                </a:lnTo>
                <a:lnTo>
                  <a:pt x="367" y="286"/>
                </a:lnTo>
                <a:lnTo>
                  <a:pt x="367" y="286"/>
                </a:lnTo>
                <a:close/>
                <a:moveTo>
                  <a:pt x="248" y="66"/>
                </a:moveTo>
                <a:lnTo>
                  <a:pt x="248" y="66"/>
                </a:lnTo>
                <a:lnTo>
                  <a:pt x="248" y="66"/>
                </a:lnTo>
                <a:lnTo>
                  <a:pt x="248" y="66"/>
                </a:lnTo>
                <a:lnTo>
                  <a:pt x="248" y="68"/>
                </a:lnTo>
                <a:lnTo>
                  <a:pt x="248" y="68"/>
                </a:lnTo>
                <a:lnTo>
                  <a:pt x="248" y="68"/>
                </a:lnTo>
                <a:lnTo>
                  <a:pt x="248" y="68"/>
                </a:lnTo>
                <a:lnTo>
                  <a:pt x="248" y="66"/>
                </a:lnTo>
                <a:lnTo>
                  <a:pt x="248" y="66"/>
                </a:lnTo>
                <a:close/>
                <a:moveTo>
                  <a:pt x="327" y="164"/>
                </a:moveTo>
                <a:lnTo>
                  <a:pt x="327" y="164"/>
                </a:lnTo>
                <a:lnTo>
                  <a:pt x="327" y="165"/>
                </a:lnTo>
                <a:lnTo>
                  <a:pt x="329" y="165"/>
                </a:lnTo>
                <a:lnTo>
                  <a:pt x="329" y="165"/>
                </a:lnTo>
                <a:lnTo>
                  <a:pt x="327" y="164"/>
                </a:lnTo>
                <a:lnTo>
                  <a:pt x="327" y="164"/>
                </a:lnTo>
                <a:close/>
                <a:moveTo>
                  <a:pt x="117" y="58"/>
                </a:moveTo>
                <a:lnTo>
                  <a:pt x="117" y="58"/>
                </a:lnTo>
                <a:lnTo>
                  <a:pt x="117" y="58"/>
                </a:lnTo>
                <a:lnTo>
                  <a:pt x="117" y="58"/>
                </a:lnTo>
                <a:lnTo>
                  <a:pt x="115" y="58"/>
                </a:lnTo>
                <a:lnTo>
                  <a:pt x="115" y="58"/>
                </a:lnTo>
                <a:lnTo>
                  <a:pt x="115" y="58"/>
                </a:lnTo>
                <a:lnTo>
                  <a:pt x="115" y="58"/>
                </a:lnTo>
                <a:lnTo>
                  <a:pt x="117" y="58"/>
                </a:lnTo>
                <a:lnTo>
                  <a:pt x="117" y="58"/>
                </a:lnTo>
                <a:close/>
                <a:moveTo>
                  <a:pt x="364" y="134"/>
                </a:moveTo>
                <a:lnTo>
                  <a:pt x="364" y="134"/>
                </a:lnTo>
                <a:lnTo>
                  <a:pt x="364" y="134"/>
                </a:lnTo>
                <a:lnTo>
                  <a:pt x="364" y="134"/>
                </a:lnTo>
                <a:lnTo>
                  <a:pt x="364" y="135"/>
                </a:lnTo>
                <a:lnTo>
                  <a:pt x="364" y="135"/>
                </a:lnTo>
                <a:lnTo>
                  <a:pt x="364" y="135"/>
                </a:lnTo>
                <a:lnTo>
                  <a:pt x="364" y="135"/>
                </a:lnTo>
                <a:lnTo>
                  <a:pt x="364" y="135"/>
                </a:lnTo>
                <a:lnTo>
                  <a:pt x="364" y="135"/>
                </a:lnTo>
                <a:lnTo>
                  <a:pt x="364" y="134"/>
                </a:lnTo>
                <a:lnTo>
                  <a:pt x="364" y="134"/>
                </a:lnTo>
                <a:close/>
                <a:moveTo>
                  <a:pt x="248" y="64"/>
                </a:move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lnTo>
                  <a:pt x="248" y="64"/>
                </a:lnTo>
                <a:close/>
                <a:moveTo>
                  <a:pt x="27" y="191"/>
                </a:moveTo>
                <a:lnTo>
                  <a:pt x="27" y="191"/>
                </a:lnTo>
                <a:lnTo>
                  <a:pt x="27" y="191"/>
                </a:lnTo>
                <a:lnTo>
                  <a:pt x="27" y="191"/>
                </a:lnTo>
                <a:lnTo>
                  <a:pt x="27" y="192"/>
                </a:lnTo>
                <a:lnTo>
                  <a:pt x="27" y="192"/>
                </a:lnTo>
                <a:lnTo>
                  <a:pt x="27" y="191"/>
                </a:lnTo>
                <a:lnTo>
                  <a:pt x="27" y="191"/>
                </a:lnTo>
                <a:close/>
                <a:moveTo>
                  <a:pt x="196" y="351"/>
                </a:moveTo>
                <a:lnTo>
                  <a:pt x="196" y="351"/>
                </a:lnTo>
                <a:lnTo>
                  <a:pt x="196" y="351"/>
                </a:lnTo>
                <a:lnTo>
                  <a:pt x="196" y="351"/>
                </a:lnTo>
                <a:lnTo>
                  <a:pt x="195" y="351"/>
                </a:lnTo>
                <a:lnTo>
                  <a:pt x="195" y="351"/>
                </a:lnTo>
                <a:lnTo>
                  <a:pt x="195" y="351"/>
                </a:lnTo>
                <a:lnTo>
                  <a:pt x="195" y="351"/>
                </a:lnTo>
                <a:lnTo>
                  <a:pt x="196" y="351"/>
                </a:lnTo>
                <a:lnTo>
                  <a:pt x="196" y="351"/>
                </a:lnTo>
                <a:close/>
                <a:moveTo>
                  <a:pt x="189" y="371"/>
                </a:moveTo>
                <a:lnTo>
                  <a:pt x="189" y="371"/>
                </a:lnTo>
                <a:lnTo>
                  <a:pt x="189" y="371"/>
                </a:lnTo>
                <a:lnTo>
                  <a:pt x="189" y="371"/>
                </a:lnTo>
                <a:lnTo>
                  <a:pt x="188" y="370"/>
                </a:lnTo>
                <a:lnTo>
                  <a:pt x="188" y="370"/>
                </a:lnTo>
                <a:lnTo>
                  <a:pt x="188" y="371"/>
                </a:lnTo>
                <a:lnTo>
                  <a:pt x="188" y="371"/>
                </a:lnTo>
                <a:lnTo>
                  <a:pt x="189" y="371"/>
                </a:lnTo>
                <a:lnTo>
                  <a:pt x="189" y="371"/>
                </a:lnTo>
                <a:close/>
                <a:moveTo>
                  <a:pt x="124" y="360"/>
                </a:move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lnTo>
                  <a:pt x="124" y="360"/>
                </a:lnTo>
                <a:close/>
                <a:moveTo>
                  <a:pt x="368" y="168"/>
                </a:move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lnTo>
                  <a:pt x="368" y="168"/>
                </a:lnTo>
                <a:close/>
                <a:moveTo>
                  <a:pt x="327" y="174"/>
                </a:move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lnTo>
                  <a:pt x="327" y="174"/>
                </a:lnTo>
                <a:close/>
                <a:moveTo>
                  <a:pt x="19" y="218"/>
                </a:move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lnTo>
                  <a:pt x="19" y="218"/>
                </a:lnTo>
                <a:close/>
                <a:moveTo>
                  <a:pt x="272" y="253"/>
                </a:move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lnTo>
                  <a:pt x="272" y="253"/>
                </a:lnTo>
                <a:close/>
                <a:moveTo>
                  <a:pt x="269" y="253"/>
                </a:moveTo>
                <a:lnTo>
                  <a:pt x="269" y="253"/>
                </a:lnTo>
                <a:lnTo>
                  <a:pt x="269" y="253"/>
                </a:lnTo>
                <a:lnTo>
                  <a:pt x="269" y="253"/>
                </a:lnTo>
                <a:lnTo>
                  <a:pt x="270" y="253"/>
                </a:lnTo>
                <a:lnTo>
                  <a:pt x="270" y="253"/>
                </a:lnTo>
                <a:lnTo>
                  <a:pt x="270" y="253"/>
                </a:lnTo>
                <a:lnTo>
                  <a:pt x="270" y="253"/>
                </a:lnTo>
                <a:lnTo>
                  <a:pt x="269" y="253"/>
                </a:lnTo>
                <a:lnTo>
                  <a:pt x="269" y="253"/>
                </a:lnTo>
                <a:close/>
                <a:moveTo>
                  <a:pt x="353" y="259"/>
                </a:move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lnTo>
                  <a:pt x="353" y="259"/>
                </a:lnTo>
                <a:close/>
                <a:moveTo>
                  <a:pt x="59" y="293"/>
                </a:move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lnTo>
                  <a:pt x="59" y="29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3" name="Freeform 166"/>
          <p:cNvSpPr>
            <a:spLocks noEditPoints="1"/>
          </p:cNvSpPr>
          <p:nvPr/>
        </p:nvSpPr>
        <p:spPr bwMode="auto">
          <a:xfrm>
            <a:off x="6858229" y="5302069"/>
            <a:ext cx="179464" cy="111688"/>
          </a:xfrm>
          <a:custGeom>
            <a:avLst/>
            <a:gdLst>
              <a:gd name="T0" fmla="*/ 38 w 102"/>
              <a:gd name="T1" fmla="*/ 66 h 66"/>
              <a:gd name="T2" fmla="*/ 21 w 102"/>
              <a:gd name="T3" fmla="*/ 62 h 66"/>
              <a:gd name="T4" fmla="*/ 7 w 102"/>
              <a:gd name="T5" fmla="*/ 52 h 66"/>
              <a:gd name="T6" fmla="*/ 0 w 102"/>
              <a:gd name="T7" fmla="*/ 29 h 66"/>
              <a:gd name="T8" fmla="*/ 1 w 102"/>
              <a:gd name="T9" fmla="*/ 25 h 66"/>
              <a:gd name="T10" fmla="*/ 4 w 102"/>
              <a:gd name="T11" fmla="*/ 19 h 66"/>
              <a:gd name="T12" fmla="*/ 19 w 102"/>
              <a:gd name="T13" fmla="*/ 8 h 66"/>
              <a:gd name="T14" fmla="*/ 42 w 102"/>
              <a:gd name="T15" fmla="*/ 2 h 66"/>
              <a:gd name="T16" fmla="*/ 69 w 102"/>
              <a:gd name="T17" fmla="*/ 3 h 66"/>
              <a:gd name="T18" fmla="*/ 86 w 102"/>
              <a:gd name="T19" fmla="*/ 12 h 66"/>
              <a:gd name="T20" fmla="*/ 98 w 102"/>
              <a:gd name="T21" fmla="*/ 27 h 66"/>
              <a:gd name="T22" fmla="*/ 102 w 102"/>
              <a:gd name="T23" fmla="*/ 43 h 66"/>
              <a:gd name="T24" fmla="*/ 98 w 102"/>
              <a:gd name="T25" fmla="*/ 53 h 66"/>
              <a:gd name="T26" fmla="*/ 76 w 102"/>
              <a:gd name="T27" fmla="*/ 63 h 66"/>
              <a:gd name="T28" fmla="*/ 51 w 102"/>
              <a:gd name="T29" fmla="*/ 66 h 66"/>
              <a:gd name="T30" fmla="*/ 89 w 102"/>
              <a:gd name="T31" fmla="*/ 47 h 66"/>
              <a:gd name="T32" fmla="*/ 95 w 102"/>
              <a:gd name="T33" fmla="*/ 39 h 66"/>
              <a:gd name="T34" fmla="*/ 93 w 102"/>
              <a:gd name="T35" fmla="*/ 30 h 66"/>
              <a:gd name="T36" fmla="*/ 76 w 102"/>
              <a:gd name="T37" fmla="*/ 13 h 66"/>
              <a:gd name="T38" fmla="*/ 65 w 102"/>
              <a:gd name="T39" fmla="*/ 8 h 66"/>
              <a:gd name="T40" fmla="*/ 48 w 102"/>
              <a:gd name="T41" fmla="*/ 8 h 66"/>
              <a:gd name="T42" fmla="*/ 48 w 102"/>
              <a:gd name="T43" fmla="*/ 25 h 66"/>
              <a:gd name="T44" fmla="*/ 49 w 102"/>
              <a:gd name="T45" fmla="*/ 42 h 66"/>
              <a:gd name="T46" fmla="*/ 44 w 102"/>
              <a:gd name="T47" fmla="*/ 42 h 66"/>
              <a:gd name="T48" fmla="*/ 34 w 102"/>
              <a:gd name="T49" fmla="*/ 44 h 66"/>
              <a:gd name="T50" fmla="*/ 25 w 102"/>
              <a:gd name="T51" fmla="*/ 44 h 66"/>
              <a:gd name="T52" fmla="*/ 22 w 102"/>
              <a:gd name="T53" fmla="*/ 43 h 66"/>
              <a:gd name="T54" fmla="*/ 21 w 102"/>
              <a:gd name="T55" fmla="*/ 35 h 66"/>
              <a:gd name="T56" fmla="*/ 21 w 102"/>
              <a:gd name="T57" fmla="*/ 16 h 66"/>
              <a:gd name="T58" fmla="*/ 8 w 102"/>
              <a:gd name="T59" fmla="*/ 29 h 66"/>
              <a:gd name="T60" fmla="*/ 8 w 102"/>
              <a:gd name="T61" fmla="*/ 35 h 66"/>
              <a:gd name="T62" fmla="*/ 12 w 102"/>
              <a:gd name="T63" fmla="*/ 43 h 66"/>
              <a:gd name="T64" fmla="*/ 39 w 102"/>
              <a:gd name="T65" fmla="*/ 57 h 66"/>
              <a:gd name="T66" fmla="*/ 54 w 102"/>
              <a:gd name="T67" fmla="*/ 59 h 66"/>
              <a:gd name="T68" fmla="*/ 54 w 102"/>
              <a:gd name="T69" fmla="*/ 54 h 66"/>
              <a:gd name="T70" fmla="*/ 52 w 102"/>
              <a:gd name="T71" fmla="*/ 36 h 66"/>
              <a:gd name="T72" fmla="*/ 54 w 102"/>
              <a:gd name="T73" fmla="*/ 26 h 66"/>
              <a:gd name="T74" fmla="*/ 56 w 102"/>
              <a:gd name="T75" fmla="*/ 25 h 66"/>
              <a:gd name="T76" fmla="*/ 66 w 102"/>
              <a:gd name="T77" fmla="*/ 23 h 66"/>
              <a:gd name="T78" fmla="*/ 73 w 102"/>
              <a:gd name="T79" fmla="*/ 25 h 66"/>
              <a:gd name="T80" fmla="*/ 76 w 102"/>
              <a:gd name="T81" fmla="*/ 26 h 66"/>
              <a:gd name="T82" fmla="*/ 78 w 102"/>
              <a:gd name="T83" fmla="*/ 30 h 66"/>
              <a:gd name="T84" fmla="*/ 78 w 102"/>
              <a:gd name="T85" fmla="*/ 33 h 66"/>
              <a:gd name="T86" fmla="*/ 79 w 102"/>
              <a:gd name="T87" fmla="*/ 53 h 66"/>
              <a:gd name="T88" fmla="*/ 28 w 102"/>
              <a:gd name="T89" fmla="*/ 37 h 66"/>
              <a:gd name="T90" fmla="*/ 41 w 102"/>
              <a:gd name="T91" fmla="*/ 37 h 66"/>
              <a:gd name="T92" fmla="*/ 42 w 102"/>
              <a:gd name="T93" fmla="*/ 37 h 66"/>
              <a:gd name="T94" fmla="*/ 42 w 102"/>
              <a:gd name="T95" fmla="*/ 9 h 66"/>
              <a:gd name="T96" fmla="*/ 38 w 102"/>
              <a:gd name="T97" fmla="*/ 9 h 66"/>
              <a:gd name="T98" fmla="*/ 25 w 102"/>
              <a:gd name="T99" fmla="*/ 15 h 66"/>
              <a:gd name="T100" fmla="*/ 27 w 102"/>
              <a:gd name="T101" fmla="*/ 23 h 66"/>
              <a:gd name="T102" fmla="*/ 27 w 102"/>
              <a:gd name="T103" fmla="*/ 37 h 66"/>
              <a:gd name="T104" fmla="*/ 71 w 102"/>
              <a:gd name="T105" fmla="*/ 30 h 66"/>
              <a:gd name="T106" fmla="*/ 61 w 102"/>
              <a:gd name="T107" fmla="*/ 30 h 66"/>
              <a:gd name="T108" fmla="*/ 59 w 102"/>
              <a:gd name="T109" fmla="*/ 42 h 66"/>
              <a:gd name="T110" fmla="*/ 58 w 102"/>
              <a:gd name="T111" fmla="*/ 59 h 66"/>
              <a:gd name="T112" fmla="*/ 72 w 102"/>
              <a:gd name="T113" fmla="*/ 30 h 66"/>
              <a:gd name="T114" fmla="*/ 22 w 102"/>
              <a:gd name="T115" fmla="*/ 54 h 66"/>
              <a:gd name="T116" fmla="*/ 11 w 102"/>
              <a:gd name="T117" fmla="*/ 46 h 66"/>
              <a:gd name="T118" fmla="*/ 18 w 102"/>
              <a:gd name="T119" fmla="*/ 54 h 66"/>
              <a:gd name="T120" fmla="*/ 36 w 102"/>
              <a:gd name="T121" fmla="*/ 60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2" h="66">
                <a:moveTo>
                  <a:pt x="51" y="66"/>
                </a:moveTo>
                <a:lnTo>
                  <a:pt x="51" y="66"/>
                </a:lnTo>
                <a:lnTo>
                  <a:pt x="38" y="66"/>
                </a:lnTo>
                <a:lnTo>
                  <a:pt x="38" y="66"/>
                </a:lnTo>
                <a:lnTo>
                  <a:pt x="32" y="64"/>
                </a:lnTo>
                <a:lnTo>
                  <a:pt x="28" y="63"/>
                </a:lnTo>
                <a:lnTo>
                  <a:pt x="28" y="63"/>
                </a:lnTo>
                <a:lnTo>
                  <a:pt x="21" y="62"/>
                </a:lnTo>
                <a:lnTo>
                  <a:pt x="14" y="57"/>
                </a:lnTo>
                <a:lnTo>
                  <a:pt x="14" y="57"/>
                </a:lnTo>
                <a:lnTo>
                  <a:pt x="7" y="52"/>
                </a:lnTo>
                <a:lnTo>
                  <a:pt x="7" y="52"/>
                </a:lnTo>
                <a:lnTo>
                  <a:pt x="1" y="44"/>
                </a:lnTo>
                <a:lnTo>
                  <a:pt x="0" y="36"/>
                </a:lnTo>
                <a:lnTo>
                  <a:pt x="0" y="36"/>
                </a:lnTo>
                <a:lnTo>
                  <a:pt x="0" y="29"/>
                </a:lnTo>
                <a:lnTo>
                  <a:pt x="0" y="29"/>
                </a:lnTo>
                <a:lnTo>
                  <a:pt x="0" y="27"/>
                </a:lnTo>
                <a:lnTo>
                  <a:pt x="0" y="27"/>
                </a:lnTo>
                <a:lnTo>
                  <a:pt x="1" y="25"/>
                </a:lnTo>
                <a:lnTo>
                  <a:pt x="1" y="25"/>
                </a:lnTo>
                <a:lnTo>
                  <a:pt x="1" y="23"/>
                </a:lnTo>
                <a:lnTo>
                  <a:pt x="1" y="23"/>
                </a:lnTo>
                <a:lnTo>
                  <a:pt x="4" y="19"/>
                </a:lnTo>
                <a:lnTo>
                  <a:pt x="4" y="19"/>
                </a:lnTo>
                <a:lnTo>
                  <a:pt x="9" y="13"/>
                </a:lnTo>
                <a:lnTo>
                  <a:pt x="9" y="13"/>
                </a:lnTo>
                <a:lnTo>
                  <a:pt x="19" y="8"/>
                </a:lnTo>
                <a:lnTo>
                  <a:pt x="19" y="8"/>
                </a:lnTo>
                <a:lnTo>
                  <a:pt x="31" y="5"/>
                </a:lnTo>
                <a:lnTo>
                  <a:pt x="42" y="2"/>
                </a:lnTo>
                <a:lnTo>
                  <a:pt x="42" y="2"/>
                </a:lnTo>
                <a:lnTo>
                  <a:pt x="58" y="0"/>
                </a:lnTo>
                <a:lnTo>
                  <a:pt x="58" y="0"/>
                </a:lnTo>
                <a:lnTo>
                  <a:pt x="63" y="2"/>
                </a:lnTo>
                <a:lnTo>
                  <a:pt x="69" y="3"/>
                </a:lnTo>
                <a:lnTo>
                  <a:pt x="81" y="9"/>
                </a:lnTo>
                <a:lnTo>
                  <a:pt x="81" y="9"/>
                </a:lnTo>
                <a:lnTo>
                  <a:pt x="86" y="12"/>
                </a:lnTo>
                <a:lnTo>
                  <a:pt x="86" y="12"/>
                </a:lnTo>
                <a:lnTo>
                  <a:pt x="92" y="17"/>
                </a:lnTo>
                <a:lnTo>
                  <a:pt x="92" y="17"/>
                </a:lnTo>
                <a:lnTo>
                  <a:pt x="96" y="22"/>
                </a:lnTo>
                <a:lnTo>
                  <a:pt x="98" y="27"/>
                </a:lnTo>
                <a:lnTo>
                  <a:pt x="100" y="32"/>
                </a:lnTo>
                <a:lnTo>
                  <a:pt x="102" y="37"/>
                </a:lnTo>
                <a:lnTo>
                  <a:pt x="102" y="37"/>
                </a:lnTo>
                <a:lnTo>
                  <a:pt x="102" y="43"/>
                </a:lnTo>
                <a:lnTo>
                  <a:pt x="102" y="43"/>
                </a:lnTo>
                <a:lnTo>
                  <a:pt x="100" y="47"/>
                </a:lnTo>
                <a:lnTo>
                  <a:pt x="98" y="53"/>
                </a:lnTo>
                <a:lnTo>
                  <a:pt x="98" y="53"/>
                </a:lnTo>
                <a:lnTo>
                  <a:pt x="92" y="57"/>
                </a:lnTo>
                <a:lnTo>
                  <a:pt x="85" y="62"/>
                </a:lnTo>
                <a:lnTo>
                  <a:pt x="85" y="62"/>
                </a:lnTo>
                <a:lnTo>
                  <a:pt x="76" y="63"/>
                </a:lnTo>
                <a:lnTo>
                  <a:pt x="68" y="64"/>
                </a:lnTo>
                <a:lnTo>
                  <a:pt x="68" y="64"/>
                </a:lnTo>
                <a:lnTo>
                  <a:pt x="51" y="66"/>
                </a:lnTo>
                <a:lnTo>
                  <a:pt x="51" y="66"/>
                </a:lnTo>
                <a:close/>
                <a:moveTo>
                  <a:pt x="79" y="53"/>
                </a:moveTo>
                <a:lnTo>
                  <a:pt x="79" y="53"/>
                </a:lnTo>
                <a:lnTo>
                  <a:pt x="85" y="52"/>
                </a:lnTo>
                <a:lnTo>
                  <a:pt x="89" y="47"/>
                </a:lnTo>
                <a:lnTo>
                  <a:pt x="89" y="47"/>
                </a:lnTo>
                <a:lnTo>
                  <a:pt x="93" y="43"/>
                </a:lnTo>
                <a:lnTo>
                  <a:pt x="93" y="43"/>
                </a:lnTo>
                <a:lnTo>
                  <a:pt x="95" y="39"/>
                </a:lnTo>
                <a:lnTo>
                  <a:pt x="95" y="39"/>
                </a:lnTo>
                <a:lnTo>
                  <a:pt x="95" y="35"/>
                </a:lnTo>
                <a:lnTo>
                  <a:pt x="93" y="30"/>
                </a:lnTo>
                <a:lnTo>
                  <a:pt x="93" y="30"/>
                </a:lnTo>
                <a:lnTo>
                  <a:pt x="89" y="23"/>
                </a:lnTo>
                <a:lnTo>
                  <a:pt x="83" y="17"/>
                </a:lnTo>
                <a:lnTo>
                  <a:pt x="83" y="17"/>
                </a:lnTo>
                <a:lnTo>
                  <a:pt x="76" y="13"/>
                </a:lnTo>
                <a:lnTo>
                  <a:pt x="69" y="8"/>
                </a:lnTo>
                <a:lnTo>
                  <a:pt x="69" y="8"/>
                </a:lnTo>
                <a:lnTo>
                  <a:pt x="65" y="8"/>
                </a:lnTo>
                <a:lnTo>
                  <a:pt x="65" y="8"/>
                </a:lnTo>
                <a:lnTo>
                  <a:pt x="51" y="8"/>
                </a:lnTo>
                <a:lnTo>
                  <a:pt x="51" y="8"/>
                </a:lnTo>
                <a:lnTo>
                  <a:pt x="48" y="8"/>
                </a:lnTo>
                <a:lnTo>
                  <a:pt x="48" y="8"/>
                </a:lnTo>
                <a:lnTo>
                  <a:pt x="48" y="9"/>
                </a:lnTo>
                <a:lnTo>
                  <a:pt x="48" y="9"/>
                </a:lnTo>
                <a:lnTo>
                  <a:pt x="48" y="25"/>
                </a:lnTo>
                <a:lnTo>
                  <a:pt x="48" y="25"/>
                </a:lnTo>
                <a:lnTo>
                  <a:pt x="49" y="39"/>
                </a:lnTo>
                <a:lnTo>
                  <a:pt x="49" y="39"/>
                </a:lnTo>
                <a:lnTo>
                  <a:pt x="49" y="42"/>
                </a:lnTo>
                <a:lnTo>
                  <a:pt x="49" y="42"/>
                </a:lnTo>
                <a:lnTo>
                  <a:pt x="48" y="42"/>
                </a:lnTo>
                <a:lnTo>
                  <a:pt x="45" y="42"/>
                </a:lnTo>
                <a:lnTo>
                  <a:pt x="45" y="42"/>
                </a:lnTo>
                <a:lnTo>
                  <a:pt x="44" y="42"/>
                </a:lnTo>
                <a:lnTo>
                  <a:pt x="44" y="42"/>
                </a:lnTo>
                <a:lnTo>
                  <a:pt x="39" y="43"/>
                </a:lnTo>
                <a:lnTo>
                  <a:pt x="39" y="43"/>
                </a:lnTo>
                <a:lnTo>
                  <a:pt x="34" y="44"/>
                </a:lnTo>
                <a:lnTo>
                  <a:pt x="28" y="44"/>
                </a:lnTo>
                <a:lnTo>
                  <a:pt x="28" y="44"/>
                </a:lnTo>
                <a:lnTo>
                  <a:pt x="25" y="44"/>
                </a:lnTo>
                <a:lnTo>
                  <a:pt x="25" y="44"/>
                </a:lnTo>
                <a:lnTo>
                  <a:pt x="24" y="44"/>
                </a:lnTo>
                <a:lnTo>
                  <a:pt x="24" y="44"/>
                </a:lnTo>
                <a:lnTo>
                  <a:pt x="22" y="43"/>
                </a:lnTo>
                <a:lnTo>
                  <a:pt x="22" y="43"/>
                </a:lnTo>
                <a:lnTo>
                  <a:pt x="21" y="42"/>
                </a:lnTo>
                <a:lnTo>
                  <a:pt x="21" y="42"/>
                </a:lnTo>
                <a:lnTo>
                  <a:pt x="21" y="35"/>
                </a:lnTo>
                <a:lnTo>
                  <a:pt x="21" y="35"/>
                </a:lnTo>
                <a:lnTo>
                  <a:pt x="21" y="17"/>
                </a:lnTo>
                <a:lnTo>
                  <a:pt x="21" y="17"/>
                </a:lnTo>
                <a:lnTo>
                  <a:pt x="21" y="16"/>
                </a:lnTo>
                <a:lnTo>
                  <a:pt x="21" y="16"/>
                </a:lnTo>
                <a:lnTo>
                  <a:pt x="21" y="16"/>
                </a:lnTo>
                <a:lnTo>
                  <a:pt x="21" y="16"/>
                </a:lnTo>
                <a:lnTo>
                  <a:pt x="14" y="22"/>
                </a:lnTo>
                <a:lnTo>
                  <a:pt x="8" y="29"/>
                </a:lnTo>
                <a:lnTo>
                  <a:pt x="8" y="29"/>
                </a:lnTo>
                <a:lnTo>
                  <a:pt x="7" y="30"/>
                </a:lnTo>
                <a:lnTo>
                  <a:pt x="7" y="30"/>
                </a:lnTo>
                <a:lnTo>
                  <a:pt x="8" y="35"/>
                </a:lnTo>
                <a:lnTo>
                  <a:pt x="8" y="35"/>
                </a:lnTo>
                <a:lnTo>
                  <a:pt x="9" y="39"/>
                </a:lnTo>
                <a:lnTo>
                  <a:pt x="12" y="43"/>
                </a:lnTo>
                <a:lnTo>
                  <a:pt x="12" y="43"/>
                </a:lnTo>
                <a:lnTo>
                  <a:pt x="19" y="49"/>
                </a:lnTo>
                <a:lnTo>
                  <a:pt x="27" y="53"/>
                </a:lnTo>
                <a:lnTo>
                  <a:pt x="27" y="53"/>
                </a:lnTo>
                <a:lnTo>
                  <a:pt x="39" y="57"/>
                </a:lnTo>
                <a:lnTo>
                  <a:pt x="52" y="59"/>
                </a:lnTo>
                <a:lnTo>
                  <a:pt x="52" y="59"/>
                </a:lnTo>
                <a:lnTo>
                  <a:pt x="54" y="59"/>
                </a:lnTo>
                <a:lnTo>
                  <a:pt x="54" y="59"/>
                </a:lnTo>
                <a:lnTo>
                  <a:pt x="52" y="57"/>
                </a:lnTo>
                <a:lnTo>
                  <a:pt x="54" y="54"/>
                </a:lnTo>
                <a:lnTo>
                  <a:pt x="54" y="54"/>
                </a:lnTo>
                <a:lnTo>
                  <a:pt x="54" y="54"/>
                </a:lnTo>
                <a:lnTo>
                  <a:pt x="54" y="54"/>
                </a:lnTo>
                <a:lnTo>
                  <a:pt x="54" y="43"/>
                </a:lnTo>
                <a:lnTo>
                  <a:pt x="54" y="43"/>
                </a:lnTo>
                <a:lnTo>
                  <a:pt x="52" y="36"/>
                </a:lnTo>
                <a:lnTo>
                  <a:pt x="52" y="36"/>
                </a:lnTo>
                <a:lnTo>
                  <a:pt x="52" y="30"/>
                </a:lnTo>
                <a:lnTo>
                  <a:pt x="52" y="30"/>
                </a:lnTo>
                <a:lnTo>
                  <a:pt x="54" y="26"/>
                </a:lnTo>
                <a:lnTo>
                  <a:pt x="54" y="26"/>
                </a:lnTo>
                <a:lnTo>
                  <a:pt x="55" y="26"/>
                </a:lnTo>
                <a:lnTo>
                  <a:pt x="55" y="26"/>
                </a:lnTo>
                <a:lnTo>
                  <a:pt x="56" y="25"/>
                </a:lnTo>
                <a:lnTo>
                  <a:pt x="56" y="25"/>
                </a:lnTo>
                <a:lnTo>
                  <a:pt x="59" y="23"/>
                </a:lnTo>
                <a:lnTo>
                  <a:pt x="59" y="23"/>
                </a:lnTo>
                <a:lnTo>
                  <a:pt x="66" y="23"/>
                </a:lnTo>
                <a:lnTo>
                  <a:pt x="66" y="23"/>
                </a:lnTo>
                <a:lnTo>
                  <a:pt x="71" y="25"/>
                </a:lnTo>
                <a:lnTo>
                  <a:pt x="71" y="25"/>
                </a:lnTo>
                <a:lnTo>
                  <a:pt x="73" y="25"/>
                </a:lnTo>
                <a:lnTo>
                  <a:pt x="75" y="25"/>
                </a:lnTo>
                <a:lnTo>
                  <a:pt x="75" y="25"/>
                </a:lnTo>
                <a:lnTo>
                  <a:pt x="76" y="25"/>
                </a:lnTo>
                <a:lnTo>
                  <a:pt x="76" y="26"/>
                </a:lnTo>
                <a:lnTo>
                  <a:pt x="76" y="26"/>
                </a:lnTo>
                <a:lnTo>
                  <a:pt x="78" y="27"/>
                </a:lnTo>
                <a:lnTo>
                  <a:pt x="78" y="27"/>
                </a:lnTo>
                <a:lnTo>
                  <a:pt x="78" y="30"/>
                </a:lnTo>
                <a:lnTo>
                  <a:pt x="78" y="30"/>
                </a:lnTo>
                <a:lnTo>
                  <a:pt x="78" y="30"/>
                </a:lnTo>
                <a:lnTo>
                  <a:pt x="78" y="30"/>
                </a:lnTo>
                <a:lnTo>
                  <a:pt x="78" y="33"/>
                </a:lnTo>
                <a:lnTo>
                  <a:pt x="78" y="33"/>
                </a:lnTo>
                <a:lnTo>
                  <a:pt x="78" y="46"/>
                </a:lnTo>
                <a:lnTo>
                  <a:pt x="78" y="46"/>
                </a:lnTo>
                <a:lnTo>
                  <a:pt x="79" y="53"/>
                </a:lnTo>
                <a:lnTo>
                  <a:pt x="79" y="53"/>
                </a:lnTo>
                <a:close/>
                <a:moveTo>
                  <a:pt x="27" y="37"/>
                </a:moveTo>
                <a:lnTo>
                  <a:pt x="27" y="37"/>
                </a:lnTo>
                <a:lnTo>
                  <a:pt x="28" y="37"/>
                </a:lnTo>
                <a:lnTo>
                  <a:pt x="28" y="37"/>
                </a:lnTo>
                <a:lnTo>
                  <a:pt x="39" y="37"/>
                </a:lnTo>
                <a:lnTo>
                  <a:pt x="39" y="37"/>
                </a:lnTo>
                <a:lnTo>
                  <a:pt x="41" y="37"/>
                </a:lnTo>
                <a:lnTo>
                  <a:pt x="41" y="37"/>
                </a:lnTo>
                <a:lnTo>
                  <a:pt x="42" y="37"/>
                </a:lnTo>
                <a:lnTo>
                  <a:pt x="42" y="37"/>
                </a:lnTo>
                <a:lnTo>
                  <a:pt x="42" y="37"/>
                </a:lnTo>
                <a:lnTo>
                  <a:pt x="42" y="33"/>
                </a:lnTo>
                <a:lnTo>
                  <a:pt x="42" y="33"/>
                </a:lnTo>
                <a:lnTo>
                  <a:pt x="42" y="9"/>
                </a:lnTo>
                <a:lnTo>
                  <a:pt x="42" y="9"/>
                </a:lnTo>
                <a:lnTo>
                  <a:pt x="42" y="8"/>
                </a:lnTo>
                <a:lnTo>
                  <a:pt x="42" y="8"/>
                </a:lnTo>
                <a:lnTo>
                  <a:pt x="38" y="9"/>
                </a:lnTo>
                <a:lnTo>
                  <a:pt x="38" y="9"/>
                </a:lnTo>
                <a:lnTo>
                  <a:pt x="32" y="10"/>
                </a:lnTo>
                <a:lnTo>
                  <a:pt x="27" y="13"/>
                </a:lnTo>
                <a:lnTo>
                  <a:pt x="27" y="13"/>
                </a:lnTo>
                <a:lnTo>
                  <a:pt x="25" y="15"/>
                </a:lnTo>
                <a:lnTo>
                  <a:pt x="25" y="15"/>
                </a:lnTo>
                <a:lnTo>
                  <a:pt x="25" y="19"/>
                </a:lnTo>
                <a:lnTo>
                  <a:pt x="25" y="19"/>
                </a:lnTo>
                <a:lnTo>
                  <a:pt x="27" y="23"/>
                </a:lnTo>
                <a:lnTo>
                  <a:pt x="27" y="23"/>
                </a:lnTo>
                <a:lnTo>
                  <a:pt x="27" y="37"/>
                </a:lnTo>
                <a:lnTo>
                  <a:pt x="27" y="37"/>
                </a:lnTo>
                <a:lnTo>
                  <a:pt x="27" y="37"/>
                </a:lnTo>
                <a:lnTo>
                  <a:pt x="27" y="37"/>
                </a:lnTo>
                <a:close/>
                <a:moveTo>
                  <a:pt x="72" y="30"/>
                </a:moveTo>
                <a:lnTo>
                  <a:pt x="72" y="30"/>
                </a:lnTo>
                <a:lnTo>
                  <a:pt x="71" y="30"/>
                </a:lnTo>
                <a:lnTo>
                  <a:pt x="71" y="30"/>
                </a:lnTo>
                <a:lnTo>
                  <a:pt x="61" y="30"/>
                </a:lnTo>
                <a:lnTo>
                  <a:pt x="61" y="30"/>
                </a:lnTo>
                <a:lnTo>
                  <a:pt x="61" y="30"/>
                </a:lnTo>
                <a:lnTo>
                  <a:pt x="59" y="32"/>
                </a:lnTo>
                <a:lnTo>
                  <a:pt x="59" y="32"/>
                </a:lnTo>
                <a:lnTo>
                  <a:pt x="59" y="42"/>
                </a:lnTo>
                <a:lnTo>
                  <a:pt x="59" y="42"/>
                </a:lnTo>
                <a:lnTo>
                  <a:pt x="58" y="53"/>
                </a:lnTo>
                <a:lnTo>
                  <a:pt x="58" y="53"/>
                </a:lnTo>
                <a:lnTo>
                  <a:pt x="58" y="59"/>
                </a:lnTo>
                <a:lnTo>
                  <a:pt x="58" y="59"/>
                </a:lnTo>
                <a:lnTo>
                  <a:pt x="65" y="57"/>
                </a:lnTo>
                <a:lnTo>
                  <a:pt x="72" y="56"/>
                </a:lnTo>
                <a:lnTo>
                  <a:pt x="72" y="56"/>
                </a:lnTo>
                <a:lnTo>
                  <a:pt x="72" y="30"/>
                </a:lnTo>
                <a:lnTo>
                  <a:pt x="72" y="30"/>
                </a:lnTo>
                <a:close/>
                <a:moveTo>
                  <a:pt x="36" y="60"/>
                </a:moveTo>
                <a:lnTo>
                  <a:pt x="36" y="60"/>
                </a:lnTo>
                <a:lnTo>
                  <a:pt x="22" y="54"/>
                </a:lnTo>
                <a:lnTo>
                  <a:pt x="22" y="54"/>
                </a:lnTo>
                <a:lnTo>
                  <a:pt x="17" y="50"/>
                </a:lnTo>
                <a:lnTo>
                  <a:pt x="11" y="46"/>
                </a:lnTo>
                <a:lnTo>
                  <a:pt x="11" y="46"/>
                </a:lnTo>
                <a:lnTo>
                  <a:pt x="14" y="52"/>
                </a:lnTo>
                <a:lnTo>
                  <a:pt x="14" y="52"/>
                </a:lnTo>
                <a:lnTo>
                  <a:pt x="18" y="54"/>
                </a:lnTo>
                <a:lnTo>
                  <a:pt x="18" y="54"/>
                </a:lnTo>
                <a:lnTo>
                  <a:pt x="25" y="59"/>
                </a:lnTo>
                <a:lnTo>
                  <a:pt x="34" y="60"/>
                </a:lnTo>
                <a:lnTo>
                  <a:pt x="34" y="60"/>
                </a:lnTo>
                <a:lnTo>
                  <a:pt x="36" y="60"/>
                </a:lnTo>
                <a:lnTo>
                  <a:pt x="36" y="6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4" name="Freeform 167"/>
          <p:cNvSpPr>
            <a:spLocks noEditPoints="1"/>
          </p:cNvSpPr>
          <p:nvPr/>
        </p:nvSpPr>
        <p:spPr bwMode="auto">
          <a:xfrm>
            <a:off x="7030655" y="5186996"/>
            <a:ext cx="89733" cy="94766"/>
          </a:xfrm>
          <a:custGeom>
            <a:avLst/>
            <a:gdLst>
              <a:gd name="T0" fmla="*/ 48 w 51"/>
              <a:gd name="T1" fmla="*/ 23 h 56"/>
              <a:gd name="T2" fmla="*/ 44 w 51"/>
              <a:gd name="T3" fmla="*/ 26 h 56"/>
              <a:gd name="T4" fmla="*/ 38 w 51"/>
              <a:gd name="T5" fmla="*/ 29 h 56"/>
              <a:gd name="T6" fmla="*/ 35 w 51"/>
              <a:gd name="T7" fmla="*/ 43 h 56"/>
              <a:gd name="T8" fmla="*/ 29 w 51"/>
              <a:gd name="T9" fmla="*/ 51 h 56"/>
              <a:gd name="T10" fmla="*/ 18 w 51"/>
              <a:gd name="T11" fmla="*/ 56 h 56"/>
              <a:gd name="T12" fmla="*/ 12 w 51"/>
              <a:gd name="T13" fmla="*/ 54 h 56"/>
              <a:gd name="T14" fmla="*/ 2 w 51"/>
              <a:gd name="T15" fmla="*/ 44 h 56"/>
              <a:gd name="T16" fmla="*/ 0 w 51"/>
              <a:gd name="T17" fmla="*/ 34 h 56"/>
              <a:gd name="T18" fmla="*/ 4 w 51"/>
              <a:gd name="T19" fmla="*/ 24 h 56"/>
              <a:gd name="T20" fmla="*/ 11 w 51"/>
              <a:gd name="T21" fmla="*/ 20 h 56"/>
              <a:gd name="T22" fmla="*/ 15 w 51"/>
              <a:gd name="T23" fmla="*/ 12 h 56"/>
              <a:gd name="T24" fmla="*/ 15 w 51"/>
              <a:gd name="T25" fmla="*/ 3 h 56"/>
              <a:gd name="T26" fmla="*/ 17 w 51"/>
              <a:gd name="T27" fmla="*/ 0 h 56"/>
              <a:gd name="T28" fmla="*/ 19 w 51"/>
              <a:gd name="T29" fmla="*/ 2 h 56"/>
              <a:gd name="T30" fmla="*/ 22 w 51"/>
              <a:gd name="T31" fmla="*/ 3 h 56"/>
              <a:gd name="T32" fmla="*/ 25 w 51"/>
              <a:gd name="T33" fmla="*/ 16 h 56"/>
              <a:gd name="T34" fmla="*/ 27 w 51"/>
              <a:gd name="T35" fmla="*/ 17 h 56"/>
              <a:gd name="T36" fmla="*/ 29 w 51"/>
              <a:gd name="T37" fmla="*/ 7 h 56"/>
              <a:gd name="T38" fmla="*/ 29 w 51"/>
              <a:gd name="T39" fmla="*/ 6 h 56"/>
              <a:gd name="T40" fmla="*/ 32 w 51"/>
              <a:gd name="T41" fmla="*/ 4 h 56"/>
              <a:gd name="T42" fmla="*/ 35 w 51"/>
              <a:gd name="T43" fmla="*/ 4 h 56"/>
              <a:gd name="T44" fmla="*/ 35 w 51"/>
              <a:gd name="T45" fmla="*/ 9 h 56"/>
              <a:gd name="T46" fmla="*/ 32 w 51"/>
              <a:gd name="T47" fmla="*/ 20 h 56"/>
              <a:gd name="T48" fmla="*/ 32 w 51"/>
              <a:gd name="T49" fmla="*/ 22 h 56"/>
              <a:gd name="T50" fmla="*/ 35 w 51"/>
              <a:gd name="T51" fmla="*/ 22 h 56"/>
              <a:gd name="T52" fmla="*/ 42 w 51"/>
              <a:gd name="T53" fmla="*/ 16 h 56"/>
              <a:gd name="T54" fmla="*/ 45 w 51"/>
              <a:gd name="T55" fmla="*/ 16 h 56"/>
              <a:gd name="T56" fmla="*/ 45 w 51"/>
              <a:gd name="T57" fmla="*/ 17 h 56"/>
              <a:gd name="T58" fmla="*/ 45 w 51"/>
              <a:gd name="T59" fmla="*/ 19 h 56"/>
              <a:gd name="T60" fmla="*/ 48 w 51"/>
              <a:gd name="T61" fmla="*/ 17 h 56"/>
              <a:gd name="T62" fmla="*/ 51 w 51"/>
              <a:gd name="T63" fmla="*/ 17 h 56"/>
              <a:gd name="T64" fmla="*/ 49 w 51"/>
              <a:gd name="T65" fmla="*/ 20 h 56"/>
              <a:gd name="T66" fmla="*/ 48 w 51"/>
              <a:gd name="T67" fmla="*/ 20 h 56"/>
              <a:gd name="T68" fmla="*/ 17 w 51"/>
              <a:gd name="T69" fmla="*/ 26 h 56"/>
              <a:gd name="T70" fmla="*/ 11 w 51"/>
              <a:gd name="T71" fmla="*/ 31 h 56"/>
              <a:gd name="T72" fmla="*/ 11 w 51"/>
              <a:gd name="T73" fmla="*/ 44 h 56"/>
              <a:gd name="T74" fmla="*/ 12 w 51"/>
              <a:gd name="T75" fmla="*/ 46 h 56"/>
              <a:gd name="T76" fmla="*/ 22 w 51"/>
              <a:gd name="T77" fmla="*/ 47 h 56"/>
              <a:gd name="T78" fmla="*/ 28 w 51"/>
              <a:gd name="T79" fmla="*/ 40 h 56"/>
              <a:gd name="T80" fmla="*/ 27 w 51"/>
              <a:gd name="T81" fmla="*/ 30 h 56"/>
              <a:gd name="T82" fmla="*/ 22 w 51"/>
              <a:gd name="T83" fmla="*/ 27 h 56"/>
              <a:gd name="T84" fmla="*/ 18 w 51"/>
              <a:gd name="T85" fmla="*/ 27 h 56"/>
              <a:gd name="T86" fmla="*/ 22 w 51"/>
              <a:gd name="T87" fmla="*/ 13 h 56"/>
              <a:gd name="T88" fmla="*/ 21 w 51"/>
              <a:gd name="T89" fmla="*/ 13 h 56"/>
              <a:gd name="T90" fmla="*/ 24 w 51"/>
              <a:gd name="T91" fmla="*/ 19 h 56"/>
              <a:gd name="T92" fmla="*/ 22 w 51"/>
              <a:gd name="T93" fmla="*/ 13 h 56"/>
              <a:gd name="T94" fmla="*/ 29 w 51"/>
              <a:gd name="T95" fmla="*/ 13 h 56"/>
              <a:gd name="T96" fmla="*/ 28 w 51"/>
              <a:gd name="T97" fmla="*/ 20 h 56"/>
              <a:gd name="T98" fmla="*/ 29 w 51"/>
              <a:gd name="T99" fmla="*/ 13 h 56"/>
              <a:gd name="T100" fmla="*/ 7 w 51"/>
              <a:gd name="T101" fmla="*/ 37 h 56"/>
              <a:gd name="T102" fmla="*/ 7 w 51"/>
              <a:gd name="T103" fmla="*/ 40 h 56"/>
              <a:gd name="T104" fmla="*/ 7 w 51"/>
              <a:gd name="T105" fmla="*/ 41 h 56"/>
              <a:gd name="T106" fmla="*/ 7 w 51"/>
              <a:gd name="T107" fmla="*/ 37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51" h="56">
                <a:moveTo>
                  <a:pt x="48" y="20"/>
                </a:moveTo>
                <a:lnTo>
                  <a:pt x="48" y="20"/>
                </a:lnTo>
                <a:lnTo>
                  <a:pt x="48" y="23"/>
                </a:lnTo>
                <a:lnTo>
                  <a:pt x="46" y="24"/>
                </a:lnTo>
                <a:lnTo>
                  <a:pt x="46" y="24"/>
                </a:lnTo>
                <a:lnTo>
                  <a:pt x="44" y="26"/>
                </a:lnTo>
                <a:lnTo>
                  <a:pt x="44" y="26"/>
                </a:lnTo>
                <a:lnTo>
                  <a:pt x="38" y="29"/>
                </a:lnTo>
                <a:lnTo>
                  <a:pt x="38" y="29"/>
                </a:lnTo>
                <a:lnTo>
                  <a:pt x="38" y="33"/>
                </a:lnTo>
                <a:lnTo>
                  <a:pt x="38" y="33"/>
                </a:lnTo>
                <a:lnTo>
                  <a:pt x="35" y="43"/>
                </a:lnTo>
                <a:lnTo>
                  <a:pt x="34" y="47"/>
                </a:lnTo>
                <a:lnTo>
                  <a:pt x="29" y="51"/>
                </a:lnTo>
                <a:lnTo>
                  <a:pt x="29" y="51"/>
                </a:lnTo>
                <a:lnTo>
                  <a:pt x="24" y="54"/>
                </a:lnTo>
                <a:lnTo>
                  <a:pt x="21" y="56"/>
                </a:lnTo>
                <a:lnTo>
                  <a:pt x="18" y="56"/>
                </a:lnTo>
                <a:lnTo>
                  <a:pt x="18" y="56"/>
                </a:lnTo>
                <a:lnTo>
                  <a:pt x="12" y="54"/>
                </a:lnTo>
                <a:lnTo>
                  <a:pt x="12" y="54"/>
                </a:lnTo>
                <a:lnTo>
                  <a:pt x="7" y="50"/>
                </a:lnTo>
                <a:lnTo>
                  <a:pt x="2" y="44"/>
                </a:lnTo>
                <a:lnTo>
                  <a:pt x="2" y="44"/>
                </a:lnTo>
                <a:lnTo>
                  <a:pt x="0" y="40"/>
                </a:lnTo>
                <a:lnTo>
                  <a:pt x="0" y="34"/>
                </a:lnTo>
                <a:lnTo>
                  <a:pt x="0" y="34"/>
                </a:lnTo>
                <a:lnTo>
                  <a:pt x="1" y="30"/>
                </a:lnTo>
                <a:lnTo>
                  <a:pt x="4" y="24"/>
                </a:lnTo>
                <a:lnTo>
                  <a:pt x="4" y="24"/>
                </a:lnTo>
                <a:lnTo>
                  <a:pt x="7" y="22"/>
                </a:lnTo>
                <a:lnTo>
                  <a:pt x="11" y="20"/>
                </a:lnTo>
                <a:lnTo>
                  <a:pt x="11" y="20"/>
                </a:lnTo>
                <a:lnTo>
                  <a:pt x="15" y="19"/>
                </a:lnTo>
                <a:lnTo>
                  <a:pt x="15" y="19"/>
                </a:lnTo>
                <a:lnTo>
                  <a:pt x="15" y="12"/>
                </a:lnTo>
                <a:lnTo>
                  <a:pt x="15" y="12"/>
                </a:lnTo>
                <a:lnTo>
                  <a:pt x="15" y="3"/>
                </a:lnTo>
                <a:lnTo>
                  <a:pt x="15" y="3"/>
                </a:lnTo>
                <a:lnTo>
                  <a:pt x="15" y="2"/>
                </a:lnTo>
                <a:lnTo>
                  <a:pt x="15" y="2"/>
                </a:lnTo>
                <a:lnTo>
                  <a:pt x="17" y="0"/>
                </a:lnTo>
                <a:lnTo>
                  <a:pt x="17" y="0"/>
                </a:lnTo>
                <a:lnTo>
                  <a:pt x="19" y="2"/>
                </a:lnTo>
                <a:lnTo>
                  <a:pt x="19" y="2"/>
                </a:lnTo>
                <a:lnTo>
                  <a:pt x="19" y="2"/>
                </a:lnTo>
                <a:lnTo>
                  <a:pt x="19" y="2"/>
                </a:lnTo>
                <a:lnTo>
                  <a:pt x="22" y="3"/>
                </a:lnTo>
                <a:lnTo>
                  <a:pt x="22" y="4"/>
                </a:lnTo>
                <a:lnTo>
                  <a:pt x="22" y="4"/>
                </a:lnTo>
                <a:lnTo>
                  <a:pt x="25" y="16"/>
                </a:lnTo>
                <a:lnTo>
                  <a:pt x="25" y="16"/>
                </a:lnTo>
                <a:lnTo>
                  <a:pt x="27" y="17"/>
                </a:lnTo>
                <a:lnTo>
                  <a:pt x="27" y="17"/>
                </a:lnTo>
                <a:lnTo>
                  <a:pt x="27" y="16"/>
                </a:lnTo>
                <a:lnTo>
                  <a:pt x="27" y="16"/>
                </a:lnTo>
                <a:lnTo>
                  <a:pt x="29" y="7"/>
                </a:lnTo>
                <a:lnTo>
                  <a:pt x="29" y="7"/>
                </a:lnTo>
                <a:lnTo>
                  <a:pt x="29" y="6"/>
                </a:lnTo>
                <a:lnTo>
                  <a:pt x="29" y="6"/>
                </a:lnTo>
                <a:lnTo>
                  <a:pt x="31" y="4"/>
                </a:lnTo>
                <a:lnTo>
                  <a:pt x="32" y="4"/>
                </a:lnTo>
                <a:lnTo>
                  <a:pt x="32" y="4"/>
                </a:lnTo>
                <a:lnTo>
                  <a:pt x="34" y="4"/>
                </a:lnTo>
                <a:lnTo>
                  <a:pt x="34" y="4"/>
                </a:lnTo>
                <a:lnTo>
                  <a:pt x="35" y="4"/>
                </a:lnTo>
                <a:lnTo>
                  <a:pt x="35" y="6"/>
                </a:lnTo>
                <a:lnTo>
                  <a:pt x="35" y="6"/>
                </a:lnTo>
                <a:lnTo>
                  <a:pt x="35" y="9"/>
                </a:lnTo>
                <a:lnTo>
                  <a:pt x="35" y="13"/>
                </a:lnTo>
                <a:lnTo>
                  <a:pt x="35" y="13"/>
                </a:lnTo>
                <a:lnTo>
                  <a:pt x="32" y="20"/>
                </a:lnTo>
                <a:lnTo>
                  <a:pt x="32" y="20"/>
                </a:lnTo>
                <a:lnTo>
                  <a:pt x="32" y="22"/>
                </a:lnTo>
                <a:lnTo>
                  <a:pt x="32" y="22"/>
                </a:lnTo>
                <a:lnTo>
                  <a:pt x="34" y="23"/>
                </a:lnTo>
                <a:lnTo>
                  <a:pt x="34" y="23"/>
                </a:lnTo>
                <a:lnTo>
                  <a:pt x="35" y="22"/>
                </a:lnTo>
                <a:lnTo>
                  <a:pt x="35" y="22"/>
                </a:lnTo>
                <a:lnTo>
                  <a:pt x="42" y="16"/>
                </a:lnTo>
                <a:lnTo>
                  <a:pt x="42" y="16"/>
                </a:lnTo>
                <a:lnTo>
                  <a:pt x="44" y="16"/>
                </a:lnTo>
                <a:lnTo>
                  <a:pt x="44" y="16"/>
                </a:lnTo>
                <a:lnTo>
                  <a:pt x="45" y="16"/>
                </a:lnTo>
                <a:lnTo>
                  <a:pt x="45" y="17"/>
                </a:lnTo>
                <a:lnTo>
                  <a:pt x="45" y="17"/>
                </a:lnTo>
                <a:lnTo>
                  <a:pt x="45" y="17"/>
                </a:lnTo>
                <a:lnTo>
                  <a:pt x="45" y="17"/>
                </a:lnTo>
                <a:lnTo>
                  <a:pt x="45" y="19"/>
                </a:lnTo>
                <a:lnTo>
                  <a:pt x="45" y="19"/>
                </a:lnTo>
                <a:lnTo>
                  <a:pt x="46" y="17"/>
                </a:lnTo>
                <a:lnTo>
                  <a:pt x="46" y="17"/>
                </a:lnTo>
                <a:lnTo>
                  <a:pt x="48" y="17"/>
                </a:lnTo>
                <a:lnTo>
                  <a:pt x="48" y="17"/>
                </a:lnTo>
                <a:lnTo>
                  <a:pt x="51" y="17"/>
                </a:lnTo>
                <a:lnTo>
                  <a:pt x="51" y="17"/>
                </a:lnTo>
                <a:lnTo>
                  <a:pt x="49" y="19"/>
                </a:lnTo>
                <a:lnTo>
                  <a:pt x="49" y="19"/>
                </a:lnTo>
                <a:lnTo>
                  <a:pt x="49" y="20"/>
                </a:lnTo>
                <a:lnTo>
                  <a:pt x="49" y="20"/>
                </a:lnTo>
                <a:lnTo>
                  <a:pt x="48" y="20"/>
                </a:lnTo>
                <a:lnTo>
                  <a:pt x="48" y="20"/>
                </a:lnTo>
                <a:close/>
                <a:moveTo>
                  <a:pt x="18" y="26"/>
                </a:moveTo>
                <a:lnTo>
                  <a:pt x="18" y="26"/>
                </a:lnTo>
                <a:lnTo>
                  <a:pt x="17" y="26"/>
                </a:lnTo>
                <a:lnTo>
                  <a:pt x="17" y="26"/>
                </a:lnTo>
                <a:lnTo>
                  <a:pt x="14" y="29"/>
                </a:lnTo>
                <a:lnTo>
                  <a:pt x="11" y="31"/>
                </a:lnTo>
                <a:lnTo>
                  <a:pt x="10" y="39"/>
                </a:lnTo>
                <a:lnTo>
                  <a:pt x="10" y="39"/>
                </a:lnTo>
                <a:lnTo>
                  <a:pt x="11" y="44"/>
                </a:lnTo>
                <a:lnTo>
                  <a:pt x="11" y="44"/>
                </a:lnTo>
                <a:lnTo>
                  <a:pt x="12" y="46"/>
                </a:lnTo>
                <a:lnTo>
                  <a:pt x="12" y="46"/>
                </a:lnTo>
                <a:lnTo>
                  <a:pt x="19" y="47"/>
                </a:lnTo>
                <a:lnTo>
                  <a:pt x="19" y="47"/>
                </a:lnTo>
                <a:lnTo>
                  <a:pt x="22" y="47"/>
                </a:lnTo>
                <a:lnTo>
                  <a:pt x="25" y="44"/>
                </a:lnTo>
                <a:lnTo>
                  <a:pt x="25" y="44"/>
                </a:lnTo>
                <a:lnTo>
                  <a:pt x="28" y="40"/>
                </a:lnTo>
                <a:lnTo>
                  <a:pt x="28" y="34"/>
                </a:lnTo>
                <a:lnTo>
                  <a:pt x="28" y="34"/>
                </a:lnTo>
                <a:lnTo>
                  <a:pt x="27" y="30"/>
                </a:lnTo>
                <a:lnTo>
                  <a:pt x="24" y="26"/>
                </a:lnTo>
                <a:lnTo>
                  <a:pt x="24" y="26"/>
                </a:lnTo>
                <a:lnTo>
                  <a:pt x="22" y="27"/>
                </a:lnTo>
                <a:lnTo>
                  <a:pt x="21" y="27"/>
                </a:lnTo>
                <a:lnTo>
                  <a:pt x="21" y="27"/>
                </a:lnTo>
                <a:lnTo>
                  <a:pt x="18" y="27"/>
                </a:lnTo>
                <a:lnTo>
                  <a:pt x="18" y="26"/>
                </a:lnTo>
                <a:lnTo>
                  <a:pt x="18" y="26"/>
                </a:lnTo>
                <a:close/>
                <a:moveTo>
                  <a:pt x="22" y="13"/>
                </a:moveTo>
                <a:lnTo>
                  <a:pt x="22" y="13"/>
                </a:lnTo>
                <a:lnTo>
                  <a:pt x="21" y="13"/>
                </a:lnTo>
                <a:lnTo>
                  <a:pt x="21" y="13"/>
                </a:lnTo>
                <a:lnTo>
                  <a:pt x="21" y="19"/>
                </a:lnTo>
                <a:lnTo>
                  <a:pt x="21" y="19"/>
                </a:lnTo>
                <a:lnTo>
                  <a:pt x="24" y="19"/>
                </a:lnTo>
                <a:lnTo>
                  <a:pt x="24" y="19"/>
                </a:lnTo>
                <a:lnTo>
                  <a:pt x="22" y="13"/>
                </a:lnTo>
                <a:lnTo>
                  <a:pt x="22" y="13"/>
                </a:lnTo>
                <a:close/>
                <a:moveTo>
                  <a:pt x="29" y="13"/>
                </a:moveTo>
                <a:lnTo>
                  <a:pt x="29" y="13"/>
                </a:lnTo>
                <a:lnTo>
                  <a:pt x="29" y="13"/>
                </a:lnTo>
                <a:lnTo>
                  <a:pt x="29" y="13"/>
                </a:lnTo>
                <a:lnTo>
                  <a:pt x="28" y="20"/>
                </a:lnTo>
                <a:lnTo>
                  <a:pt x="28" y="20"/>
                </a:lnTo>
                <a:lnTo>
                  <a:pt x="29" y="20"/>
                </a:lnTo>
                <a:lnTo>
                  <a:pt x="29" y="20"/>
                </a:lnTo>
                <a:lnTo>
                  <a:pt x="29" y="13"/>
                </a:lnTo>
                <a:lnTo>
                  <a:pt x="29" y="13"/>
                </a:lnTo>
                <a:close/>
                <a:moveTo>
                  <a:pt x="7" y="37"/>
                </a:moveTo>
                <a:lnTo>
                  <a:pt x="7" y="37"/>
                </a:lnTo>
                <a:lnTo>
                  <a:pt x="7" y="37"/>
                </a:lnTo>
                <a:lnTo>
                  <a:pt x="7" y="37"/>
                </a:lnTo>
                <a:lnTo>
                  <a:pt x="7" y="40"/>
                </a:lnTo>
                <a:lnTo>
                  <a:pt x="7" y="40"/>
                </a:lnTo>
                <a:lnTo>
                  <a:pt x="7" y="41"/>
                </a:lnTo>
                <a:lnTo>
                  <a:pt x="7" y="41"/>
                </a:lnTo>
                <a:lnTo>
                  <a:pt x="7" y="39"/>
                </a:lnTo>
                <a:lnTo>
                  <a:pt x="7" y="39"/>
                </a:lnTo>
                <a:lnTo>
                  <a:pt x="7" y="37"/>
                </a:lnTo>
                <a:lnTo>
                  <a:pt x="7" y="3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5" name="Freeform 168"/>
          <p:cNvSpPr>
            <a:spLocks noEditPoints="1"/>
          </p:cNvSpPr>
          <p:nvPr/>
        </p:nvSpPr>
        <p:spPr bwMode="auto">
          <a:xfrm>
            <a:off x="6793128" y="5225917"/>
            <a:ext cx="61581" cy="62614"/>
          </a:xfrm>
          <a:custGeom>
            <a:avLst/>
            <a:gdLst>
              <a:gd name="T0" fmla="*/ 22 w 35"/>
              <a:gd name="T1" fmla="*/ 8 h 37"/>
              <a:gd name="T2" fmla="*/ 24 w 35"/>
              <a:gd name="T3" fmla="*/ 7 h 37"/>
              <a:gd name="T4" fmla="*/ 25 w 35"/>
              <a:gd name="T5" fmla="*/ 10 h 37"/>
              <a:gd name="T6" fmla="*/ 25 w 35"/>
              <a:gd name="T7" fmla="*/ 11 h 37"/>
              <a:gd name="T8" fmla="*/ 31 w 35"/>
              <a:gd name="T9" fmla="*/ 1 h 37"/>
              <a:gd name="T10" fmla="*/ 31 w 35"/>
              <a:gd name="T11" fmla="*/ 1 h 37"/>
              <a:gd name="T12" fmla="*/ 34 w 35"/>
              <a:gd name="T13" fmla="*/ 1 h 37"/>
              <a:gd name="T14" fmla="*/ 34 w 35"/>
              <a:gd name="T15" fmla="*/ 4 h 37"/>
              <a:gd name="T16" fmla="*/ 35 w 35"/>
              <a:gd name="T17" fmla="*/ 7 h 37"/>
              <a:gd name="T18" fmla="*/ 34 w 35"/>
              <a:gd name="T19" fmla="*/ 10 h 37"/>
              <a:gd name="T20" fmla="*/ 31 w 35"/>
              <a:gd name="T21" fmla="*/ 16 h 37"/>
              <a:gd name="T22" fmla="*/ 31 w 35"/>
              <a:gd name="T23" fmla="*/ 16 h 37"/>
              <a:gd name="T24" fmla="*/ 32 w 35"/>
              <a:gd name="T25" fmla="*/ 26 h 37"/>
              <a:gd name="T26" fmla="*/ 27 w 35"/>
              <a:gd name="T27" fmla="*/ 33 h 37"/>
              <a:gd name="T28" fmla="*/ 15 w 35"/>
              <a:gd name="T29" fmla="*/ 37 h 37"/>
              <a:gd name="T30" fmla="*/ 8 w 35"/>
              <a:gd name="T31" fmla="*/ 33 h 37"/>
              <a:gd name="T32" fmla="*/ 10 w 35"/>
              <a:gd name="T33" fmla="*/ 21 h 37"/>
              <a:gd name="T34" fmla="*/ 10 w 35"/>
              <a:gd name="T35" fmla="*/ 20 h 37"/>
              <a:gd name="T36" fmla="*/ 1 w 35"/>
              <a:gd name="T37" fmla="*/ 13 h 37"/>
              <a:gd name="T38" fmla="*/ 0 w 35"/>
              <a:gd name="T39" fmla="*/ 11 h 37"/>
              <a:gd name="T40" fmla="*/ 2 w 35"/>
              <a:gd name="T41" fmla="*/ 10 h 37"/>
              <a:gd name="T42" fmla="*/ 5 w 35"/>
              <a:gd name="T43" fmla="*/ 13 h 37"/>
              <a:gd name="T44" fmla="*/ 7 w 35"/>
              <a:gd name="T45" fmla="*/ 14 h 37"/>
              <a:gd name="T46" fmla="*/ 5 w 35"/>
              <a:gd name="T47" fmla="*/ 11 h 37"/>
              <a:gd name="T48" fmla="*/ 2 w 35"/>
              <a:gd name="T49" fmla="*/ 8 h 37"/>
              <a:gd name="T50" fmla="*/ 5 w 35"/>
              <a:gd name="T51" fmla="*/ 7 h 37"/>
              <a:gd name="T52" fmla="*/ 8 w 35"/>
              <a:gd name="T53" fmla="*/ 8 h 37"/>
              <a:gd name="T54" fmla="*/ 8 w 35"/>
              <a:gd name="T55" fmla="*/ 8 h 37"/>
              <a:gd name="T56" fmla="*/ 10 w 35"/>
              <a:gd name="T57" fmla="*/ 7 h 37"/>
              <a:gd name="T58" fmla="*/ 12 w 35"/>
              <a:gd name="T59" fmla="*/ 8 h 37"/>
              <a:gd name="T60" fmla="*/ 14 w 35"/>
              <a:gd name="T61" fmla="*/ 10 h 37"/>
              <a:gd name="T62" fmla="*/ 12 w 35"/>
              <a:gd name="T63" fmla="*/ 6 h 37"/>
              <a:gd name="T64" fmla="*/ 12 w 35"/>
              <a:gd name="T65" fmla="*/ 6 h 37"/>
              <a:gd name="T66" fmla="*/ 14 w 35"/>
              <a:gd name="T67" fmla="*/ 3 h 37"/>
              <a:gd name="T68" fmla="*/ 15 w 35"/>
              <a:gd name="T69" fmla="*/ 6 h 37"/>
              <a:gd name="T70" fmla="*/ 17 w 35"/>
              <a:gd name="T71" fmla="*/ 6 h 37"/>
              <a:gd name="T72" fmla="*/ 15 w 35"/>
              <a:gd name="T73" fmla="*/ 3 h 37"/>
              <a:gd name="T74" fmla="*/ 15 w 35"/>
              <a:gd name="T75" fmla="*/ 1 h 37"/>
              <a:gd name="T76" fmla="*/ 18 w 35"/>
              <a:gd name="T77" fmla="*/ 3 h 37"/>
              <a:gd name="T78" fmla="*/ 21 w 35"/>
              <a:gd name="T79" fmla="*/ 7 h 37"/>
              <a:gd name="T80" fmla="*/ 22 w 35"/>
              <a:gd name="T81" fmla="*/ 20 h 37"/>
              <a:gd name="T82" fmla="*/ 19 w 35"/>
              <a:gd name="T83" fmla="*/ 20 h 37"/>
              <a:gd name="T84" fmla="*/ 18 w 35"/>
              <a:gd name="T85" fmla="*/ 21 h 37"/>
              <a:gd name="T86" fmla="*/ 15 w 35"/>
              <a:gd name="T87" fmla="*/ 24 h 37"/>
              <a:gd name="T88" fmla="*/ 17 w 35"/>
              <a:gd name="T89" fmla="*/ 27 h 37"/>
              <a:gd name="T90" fmla="*/ 19 w 35"/>
              <a:gd name="T91" fmla="*/ 24 h 37"/>
              <a:gd name="T92" fmla="*/ 22 w 35"/>
              <a:gd name="T93" fmla="*/ 20 h 37"/>
              <a:gd name="T94" fmla="*/ 14 w 35"/>
              <a:gd name="T95" fmla="*/ 30 h 37"/>
              <a:gd name="T96" fmla="*/ 12 w 35"/>
              <a:gd name="T97" fmla="*/ 21 h 37"/>
              <a:gd name="T98" fmla="*/ 11 w 35"/>
              <a:gd name="T99" fmla="*/ 28 h 37"/>
              <a:gd name="T100" fmla="*/ 17 w 35"/>
              <a:gd name="T101" fmla="*/ 33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5" h="37">
                <a:moveTo>
                  <a:pt x="22" y="8"/>
                </a:moveTo>
                <a:lnTo>
                  <a:pt x="22" y="8"/>
                </a:lnTo>
                <a:lnTo>
                  <a:pt x="22" y="8"/>
                </a:lnTo>
                <a:lnTo>
                  <a:pt x="22" y="8"/>
                </a:lnTo>
                <a:lnTo>
                  <a:pt x="24" y="7"/>
                </a:lnTo>
                <a:lnTo>
                  <a:pt x="24" y="7"/>
                </a:lnTo>
                <a:lnTo>
                  <a:pt x="25" y="8"/>
                </a:lnTo>
                <a:lnTo>
                  <a:pt x="25" y="8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7" y="10"/>
                </a:lnTo>
                <a:lnTo>
                  <a:pt x="27" y="10"/>
                </a:lnTo>
                <a:lnTo>
                  <a:pt x="31" y="1"/>
                </a:lnTo>
                <a:lnTo>
                  <a:pt x="31" y="1"/>
                </a:lnTo>
                <a:lnTo>
                  <a:pt x="31" y="1"/>
                </a:lnTo>
                <a:lnTo>
                  <a:pt x="31" y="1"/>
                </a:lnTo>
                <a:lnTo>
                  <a:pt x="32" y="0"/>
                </a:lnTo>
                <a:lnTo>
                  <a:pt x="32" y="0"/>
                </a:lnTo>
                <a:lnTo>
                  <a:pt x="34" y="1"/>
                </a:lnTo>
                <a:lnTo>
                  <a:pt x="34" y="1"/>
                </a:lnTo>
                <a:lnTo>
                  <a:pt x="34" y="4"/>
                </a:lnTo>
                <a:lnTo>
                  <a:pt x="34" y="4"/>
                </a:lnTo>
                <a:lnTo>
                  <a:pt x="34" y="6"/>
                </a:lnTo>
                <a:lnTo>
                  <a:pt x="34" y="6"/>
                </a:lnTo>
                <a:lnTo>
                  <a:pt x="35" y="7"/>
                </a:lnTo>
                <a:lnTo>
                  <a:pt x="35" y="7"/>
                </a:lnTo>
                <a:lnTo>
                  <a:pt x="34" y="10"/>
                </a:lnTo>
                <a:lnTo>
                  <a:pt x="34" y="10"/>
                </a:lnTo>
                <a:lnTo>
                  <a:pt x="32" y="14"/>
                </a:lnTo>
                <a:lnTo>
                  <a:pt x="32" y="14"/>
                </a:lnTo>
                <a:lnTo>
                  <a:pt x="31" y="16"/>
                </a:lnTo>
                <a:lnTo>
                  <a:pt x="31" y="16"/>
                </a:lnTo>
                <a:lnTo>
                  <a:pt x="31" y="16"/>
                </a:lnTo>
                <a:lnTo>
                  <a:pt x="31" y="16"/>
                </a:lnTo>
                <a:lnTo>
                  <a:pt x="32" y="21"/>
                </a:lnTo>
                <a:lnTo>
                  <a:pt x="32" y="26"/>
                </a:lnTo>
                <a:lnTo>
                  <a:pt x="32" y="26"/>
                </a:lnTo>
                <a:lnTo>
                  <a:pt x="29" y="30"/>
                </a:lnTo>
                <a:lnTo>
                  <a:pt x="27" y="33"/>
                </a:lnTo>
                <a:lnTo>
                  <a:pt x="27" y="33"/>
                </a:lnTo>
                <a:lnTo>
                  <a:pt x="24" y="35"/>
                </a:lnTo>
                <a:lnTo>
                  <a:pt x="19" y="37"/>
                </a:lnTo>
                <a:lnTo>
                  <a:pt x="15" y="37"/>
                </a:lnTo>
                <a:lnTo>
                  <a:pt x="11" y="35"/>
                </a:lnTo>
                <a:lnTo>
                  <a:pt x="11" y="35"/>
                </a:lnTo>
                <a:lnTo>
                  <a:pt x="8" y="33"/>
                </a:lnTo>
                <a:lnTo>
                  <a:pt x="8" y="28"/>
                </a:lnTo>
                <a:lnTo>
                  <a:pt x="8" y="28"/>
                </a:lnTo>
                <a:lnTo>
                  <a:pt x="10" y="21"/>
                </a:lnTo>
                <a:lnTo>
                  <a:pt x="10" y="21"/>
                </a:lnTo>
                <a:lnTo>
                  <a:pt x="10" y="20"/>
                </a:lnTo>
                <a:lnTo>
                  <a:pt x="10" y="20"/>
                </a:lnTo>
                <a:lnTo>
                  <a:pt x="2" y="14"/>
                </a:lnTo>
                <a:lnTo>
                  <a:pt x="2" y="14"/>
                </a:lnTo>
                <a:lnTo>
                  <a:pt x="1" y="13"/>
                </a:lnTo>
                <a:lnTo>
                  <a:pt x="1" y="13"/>
                </a:lnTo>
                <a:lnTo>
                  <a:pt x="0" y="11"/>
                </a:lnTo>
                <a:lnTo>
                  <a:pt x="0" y="11"/>
                </a:lnTo>
                <a:lnTo>
                  <a:pt x="0" y="11"/>
                </a:lnTo>
                <a:lnTo>
                  <a:pt x="1" y="10"/>
                </a:lnTo>
                <a:lnTo>
                  <a:pt x="2" y="10"/>
                </a:lnTo>
                <a:lnTo>
                  <a:pt x="2" y="10"/>
                </a:lnTo>
                <a:lnTo>
                  <a:pt x="5" y="13"/>
                </a:lnTo>
                <a:lnTo>
                  <a:pt x="5" y="13"/>
                </a:lnTo>
                <a:lnTo>
                  <a:pt x="7" y="14"/>
                </a:lnTo>
                <a:lnTo>
                  <a:pt x="7" y="14"/>
                </a:lnTo>
                <a:lnTo>
                  <a:pt x="7" y="14"/>
                </a:lnTo>
                <a:lnTo>
                  <a:pt x="7" y="14"/>
                </a:lnTo>
                <a:lnTo>
                  <a:pt x="5" y="11"/>
                </a:lnTo>
                <a:lnTo>
                  <a:pt x="5" y="11"/>
                </a:lnTo>
                <a:lnTo>
                  <a:pt x="4" y="10"/>
                </a:lnTo>
                <a:lnTo>
                  <a:pt x="4" y="10"/>
                </a:lnTo>
                <a:lnTo>
                  <a:pt x="2" y="8"/>
                </a:lnTo>
                <a:lnTo>
                  <a:pt x="4" y="7"/>
                </a:lnTo>
                <a:lnTo>
                  <a:pt x="4" y="7"/>
                </a:lnTo>
                <a:lnTo>
                  <a:pt x="5" y="7"/>
                </a:lnTo>
                <a:lnTo>
                  <a:pt x="5" y="7"/>
                </a:lnTo>
                <a:lnTo>
                  <a:pt x="8" y="8"/>
                </a:lnTo>
                <a:lnTo>
                  <a:pt x="8" y="8"/>
                </a:lnTo>
                <a:lnTo>
                  <a:pt x="10" y="10"/>
                </a:lnTo>
                <a:lnTo>
                  <a:pt x="10" y="10"/>
                </a:lnTo>
                <a:lnTo>
                  <a:pt x="8" y="8"/>
                </a:lnTo>
                <a:lnTo>
                  <a:pt x="8" y="8"/>
                </a:lnTo>
                <a:lnTo>
                  <a:pt x="10" y="7"/>
                </a:lnTo>
                <a:lnTo>
                  <a:pt x="10" y="7"/>
                </a:lnTo>
                <a:lnTo>
                  <a:pt x="11" y="7"/>
                </a:lnTo>
                <a:lnTo>
                  <a:pt x="11" y="7"/>
                </a:lnTo>
                <a:lnTo>
                  <a:pt x="12" y="8"/>
                </a:lnTo>
                <a:lnTo>
                  <a:pt x="12" y="8"/>
                </a:lnTo>
                <a:lnTo>
                  <a:pt x="14" y="10"/>
                </a:lnTo>
                <a:lnTo>
                  <a:pt x="14" y="10"/>
                </a:lnTo>
                <a:lnTo>
                  <a:pt x="15" y="10"/>
                </a:lnTo>
                <a:lnTo>
                  <a:pt x="15" y="10"/>
                </a:lnTo>
                <a:lnTo>
                  <a:pt x="12" y="6"/>
                </a:lnTo>
                <a:lnTo>
                  <a:pt x="12" y="6"/>
                </a:lnTo>
                <a:lnTo>
                  <a:pt x="12" y="6"/>
                </a:lnTo>
                <a:lnTo>
                  <a:pt x="12" y="6"/>
                </a:lnTo>
                <a:lnTo>
                  <a:pt x="12" y="3"/>
                </a:lnTo>
                <a:lnTo>
                  <a:pt x="12" y="3"/>
                </a:lnTo>
                <a:lnTo>
                  <a:pt x="14" y="3"/>
                </a:lnTo>
                <a:lnTo>
                  <a:pt x="15" y="4"/>
                </a:lnTo>
                <a:lnTo>
                  <a:pt x="15" y="4"/>
                </a:lnTo>
                <a:lnTo>
                  <a:pt x="15" y="6"/>
                </a:lnTo>
                <a:lnTo>
                  <a:pt x="15" y="6"/>
                </a:lnTo>
                <a:lnTo>
                  <a:pt x="17" y="6"/>
                </a:lnTo>
                <a:lnTo>
                  <a:pt x="17" y="6"/>
                </a:lnTo>
                <a:lnTo>
                  <a:pt x="15" y="4"/>
                </a:lnTo>
                <a:lnTo>
                  <a:pt x="15" y="4"/>
                </a:lnTo>
                <a:lnTo>
                  <a:pt x="15" y="3"/>
                </a:lnTo>
                <a:lnTo>
                  <a:pt x="15" y="3"/>
                </a:lnTo>
                <a:lnTo>
                  <a:pt x="15" y="1"/>
                </a:lnTo>
                <a:lnTo>
                  <a:pt x="15" y="1"/>
                </a:lnTo>
                <a:lnTo>
                  <a:pt x="18" y="1"/>
                </a:lnTo>
                <a:lnTo>
                  <a:pt x="18" y="1"/>
                </a:lnTo>
                <a:lnTo>
                  <a:pt x="18" y="3"/>
                </a:lnTo>
                <a:lnTo>
                  <a:pt x="18" y="3"/>
                </a:lnTo>
                <a:lnTo>
                  <a:pt x="21" y="7"/>
                </a:lnTo>
                <a:lnTo>
                  <a:pt x="21" y="7"/>
                </a:lnTo>
                <a:lnTo>
                  <a:pt x="22" y="8"/>
                </a:lnTo>
                <a:lnTo>
                  <a:pt x="22" y="8"/>
                </a:lnTo>
                <a:close/>
                <a:moveTo>
                  <a:pt x="22" y="20"/>
                </a:moveTo>
                <a:lnTo>
                  <a:pt x="22" y="20"/>
                </a:lnTo>
                <a:lnTo>
                  <a:pt x="21" y="18"/>
                </a:lnTo>
                <a:lnTo>
                  <a:pt x="19" y="20"/>
                </a:lnTo>
                <a:lnTo>
                  <a:pt x="19" y="20"/>
                </a:lnTo>
                <a:lnTo>
                  <a:pt x="18" y="21"/>
                </a:lnTo>
                <a:lnTo>
                  <a:pt x="18" y="21"/>
                </a:lnTo>
                <a:lnTo>
                  <a:pt x="17" y="21"/>
                </a:lnTo>
                <a:lnTo>
                  <a:pt x="17" y="21"/>
                </a:lnTo>
                <a:lnTo>
                  <a:pt x="15" y="24"/>
                </a:lnTo>
                <a:lnTo>
                  <a:pt x="15" y="26"/>
                </a:lnTo>
                <a:lnTo>
                  <a:pt x="17" y="27"/>
                </a:lnTo>
                <a:lnTo>
                  <a:pt x="17" y="27"/>
                </a:lnTo>
                <a:lnTo>
                  <a:pt x="18" y="28"/>
                </a:lnTo>
                <a:lnTo>
                  <a:pt x="18" y="28"/>
                </a:lnTo>
                <a:lnTo>
                  <a:pt x="19" y="24"/>
                </a:lnTo>
                <a:lnTo>
                  <a:pt x="21" y="21"/>
                </a:lnTo>
                <a:lnTo>
                  <a:pt x="22" y="20"/>
                </a:lnTo>
                <a:lnTo>
                  <a:pt x="22" y="20"/>
                </a:lnTo>
                <a:close/>
                <a:moveTo>
                  <a:pt x="17" y="33"/>
                </a:moveTo>
                <a:lnTo>
                  <a:pt x="17" y="33"/>
                </a:lnTo>
                <a:lnTo>
                  <a:pt x="14" y="30"/>
                </a:lnTo>
                <a:lnTo>
                  <a:pt x="12" y="28"/>
                </a:lnTo>
                <a:lnTo>
                  <a:pt x="12" y="28"/>
                </a:lnTo>
                <a:lnTo>
                  <a:pt x="12" y="21"/>
                </a:lnTo>
                <a:lnTo>
                  <a:pt x="12" y="21"/>
                </a:lnTo>
                <a:lnTo>
                  <a:pt x="11" y="26"/>
                </a:lnTo>
                <a:lnTo>
                  <a:pt x="11" y="28"/>
                </a:lnTo>
                <a:lnTo>
                  <a:pt x="14" y="31"/>
                </a:lnTo>
                <a:lnTo>
                  <a:pt x="17" y="33"/>
                </a:lnTo>
                <a:lnTo>
                  <a:pt x="17" y="3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6" name="Freeform 169"/>
          <p:cNvSpPr/>
          <p:nvPr/>
        </p:nvSpPr>
        <p:spPr bwMode="auto">
          <a:xfrm>
            <a:off x="7057046" y="5239455"/>
            <a:ext cx="17595" cy="22000"/>
          </a:xfrm>
          <a:custGeom>
            <a:avLst/>
            <a:gdLst>
              <a:gd name="T0" fmla="*/ 6 w 10"/>
              <a:gd name="T1" fmla="*/ 0 h 13"/>
              <a:gd name="T2" fmla="*/ 6 w 10"/>
              <a:gd name="T3" fmla="*/ 0 h 13"/>
              <a:gd name="T4" fmla="*/ 7 w 10"/>
              <a:gd name="T5" fmla="*/ 0 h 13"/>
              <a:gd name="T6" fmla="*/ 9 w 10"/>
              <a:gd name="T7" fmla="*/ 3 h 13"/>
              <a:gd name="T8" fmla="*/ 9 w 10"/>
              <a:gd name="T9" fmla="*/ 3 h 13"/>
              <a:gd name="T10" fmla="*/ 10 w 10"/>
              <a:gd name="T11" fmla="*/ 6 h 13"/>
              <a:gd name="T12" fmla="*/ 10 w 10"/>
              <a:gd name="T13" fmla="*/ 6 h 13"/>
              <a:gd name="T14" fmla="*/ 10 w 10"/>
              <a:gd name="T15" fmla="*/ 9 h 13"/>
              <a:gd name="T16" fmla="*/ 9 w 10"/>
              <a:gd name="T17" fmla="*/ 10 h 13"/>
              <a:gd name="T18" fmla="*/ 9 w 10"/>
              <a:gd name="T19" fmla="*/ 10 h 13"/>
              <a:gd name="T20" fmla="*/ 9 w 10"/>
              <a:gd name="T21" fmla="*/ 12 h 13"/>
              <a:gd name="T22" fmla="*/ 9 w 10"/>
              <a:gd name="T23" fmla="*/ 12 h 13"/>
              <a:gd name="T24" fmla="*/ 6 w 10"/>
              <a:gd name="T25" fmla="*/ 13 h 13"/>
              <a:gd name="T26" fmla="*/ 4 w 10"/>
              <a:gd name="T27" fmla="*/ 13 h 13"/>
              <a:gd name="T28" fmla="*/ 4 w 10"/>
              <a:gd name="T29" fmla="*/ 13 h 13"/>
              <a:gd name="T30" fmla="*/ 2 w 10"/>
              <a:gd name="T31" fmla="*/ 13 h 13"/>
              <a:gd name="T32" fmla="*/ 0 w 10"/>
              <a:gd name="T33" fmla="*/ 10 h 13"/>
              <a:gd name="T34" fmla="*/ 0 w 10"/>
              <a:gd name="T35" fmla="*/ 10 h 13"/>
              <a:gd name="T36" fmla="*/ 0 w 10"/>
              <a:gd name="T37" fmla="*/ 6 h 13"/>
              <a:gd name="T38" fmla="*/ 3 w 10"/>
              <a:gd name="T39" fmla="*/ 2 h 13"/>
              <a:gd name="T40" fmla="*/ 3 w 10"/>
              <a:gd name="T41" fmla="*/ 2 h 13"/>
              <a:gd name="T42" fmla="*/ 6 w 10"/>
              <a:gd name="T43" fmla="*/ 0 h 13"/>
              <a:gd name="T44" fmla="*/ 6 w 10"/>
              <a:gd name="T45" fmla="*/ 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" h="13">
                <a:moveTo>
                  <a:pt x="6" y="0"/>
                </a:moveTo>
                <a:lnTo>
                  <a:pt x="6" y="0"/>
                </a:lnTo>
                <a:lnTo>
                  <a:pt x="7" y="0"/>
                </a:lnTo>
                <a:lnTo>
                  <a:pt x="9" y="3"/>
                </a:lnTo>
                <a:lnTo>
                  <a:pt x="9" y="3"/>
                </a:lnTo>
                <a:lnTo>
                  <a:pt x="10" y="6"/>
                </a:lnTo>
                <a:lnTo>
                  <a:pt x="10" y="6"/>
                </a:lnTo>
                <a:lnTo>
                  <a:pt x="10" y="9"/>
                </a:lnTo>
                <a:lnTo>
                  <a:pt x="9" y="10"/>
                </a:lnTo>
                <a:lnTo>
                  <a:pt x="9" y="10"/>
                </a:lnTo>
                <a:lnTo>
                  <a:pt x="9" y="12"/>
                </a:lnTo>
                <a:lnTo>
                  <a:pt x="9" y="12"/>
                </a:lnTo>
                <a:lnTo>
                  <a:pt x="6" y="13"/>
                </a:lnTo>
                <a:lnTo>
                  <a:pt x="4" y="13"/>
                </a:lnTo>
                <a:lnTo>
                  <a:pt x="4" y="13"/>
                </a:lnTo>
                <a:lnTo>
                  <a:pt x="2" y="13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3" y="2"/>
                </a:lnTo>
                <a:lnTo>
                  <a:pt x="3" y="2"/>
                </a:lnTo>
                <a:lnTo>
                  <a:pt x="6" y="0"/>
                </a:lnTo>
                <a:lnTo>
                  <a:pt x="6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7" name="Freeform 170"/>
          <p:cNvSpPr>
            <a:spLocks noEditPoints="1"/>
          </p:cNvSpPr>
          <p:nvPr/>
        </p:nvSpPr>
        <p:spPr bwMode="auto">
          <a:xfrm>
            <a:off x="6657651" y="2897387"/>
            <a:ext cx="554227" cy="671822"/>
          </a:xfrm>
          <a:custGeom>
            <a:avLst/>
            <a:gdLst>
              <a:gd name="T0" fmla="*/ 276 w 315"/>
              <a:gd name="T1" fmla="*/ 26 h 397"/>
              <a:gd name="T2" fmla="*/ 301 w 315"/>
              <a:gd name="T3" fmla="*/ 93 h 397"/>
              <a:gd name="T4" fmla="*/ 142 w 315"/>
              <a:gd name="T5" fmla="*/ 395 h 397"/>
              <a:gd name="T6" fmla="*/ 6 w 315"/>
              <a:gd name="T7" fmla="*/ 73 h 397"/>
              <a:gd name="T8" fmla="*/ 47 w 315"/>
              <a:gd name="T9" fmla="*/ 32 h 397"/>
              <a:gd name="T10" fmla="*/ 87 w 315"/>
              <a:gd name="T11" fmla="*/ 2 h 397"/>
              <a:gd name="T12" fmla="*/ 51 w 315"/>
              <a:gd name="T13" fmla="*/ 236 h 397"/>
              <a:gd name="T14" fmla="*/ 290 w 315"/>
              <a:gd name="T15" fmla="*/ 67 h 397"/>
              <a:gd name="T16" fmla="*/ 219 w 315"/>
              <a:gd name="T17" fmla="*/ 306 h 397"/>
              <a:gd name="T18" fmla="*/ 176 w 315"/>
              <a:gd name="T19" fmla="*/ 319 h 397"/>
              <a:gd name="T20" fmla="*/ 125 w 315"/>
              <a:gd name="T21" fmla="*/ 323 h 397"/>
              <a:gd name="T22" fmla="*/ 91 w 315"/>
              <a:gd name="T23" fmla="*/ 349 h 397"/>
              <a:gd name="T24" fmla="*/ 222 w 315"/>
              <a:gd name="T25" fmla="*/ 211 h 397"/>
              <a:gd name="T26" fmla="*/ 189 w 315"/>
              <a:gd name="T27" fmla="*/ 209 h 397"/>
              <a:gd name="T28" fmla="*/ 77 w 315"/>
              <a:gd name="T29" fmla="*/ 40 h 397"/>
              <a:gd name="T30" fmla="*/ 160 w 315"/>
              <a:gd name="T31" fmla="*/ 138 h 397"/>
              <a:gd name="T32" fmla="*/ 84 w 315"/>
              <a:gd name="T33" fmla="*/ 229 h 397"/>
              <a:gd name="T34" fmla="*/ 160 w 315"/>
              <a:gd name="T35" fmla="*/ 179 h 397"/>
              <a:gd name="T36" fmla="*/ 210 w 315"/>
              <a:gd name="T37" fmla="*/ 181 h 397"/>
              <a:gd name="T38" fmla="*/ 116 w 315"/>
              <a:gd name="T39" fmla="*/ 168 h 397"/>
              <a:gd name="T40" fmla="*/ 121 w 315"/>
              <a:gd name="T41" fmla="*/ 138 h 397"/>
              <a:gd name="T42" fmla="*/ 260 w 315"/>
              <a:gd name="T43" fmla="*/ 302 h 397"/>
              <a:gd name="T44" fmla="*/ 204 w 315"/>
              <a:gd name="T45" fmla="*/ 192 h 397"/>
              <a:gd name="T46" fmla="*/ 180 w 315"/>
              <a:gd name="T47" fmla="*/ 151 h 397"/>
              <a:gd name="T48" fmla="*/ 241 w 315"/>
              <a:gd name="T49" fmla="*/ 289 h 397"/>
              <a:gd name="T50" fmla="*/ 74 w 315"/>
              <a:gd name="T51" fmla="*/ 364 h 397"/>
              <a:gd name="T52" fmla="*/ 243 w 315"/>
              <a:gd name="T53" fmla="*/ 229 h 397"/>
              <a:gd name="T54" fmla="*/ 42 w 315"/>
              <a:gd name="T55" fmla="*/ 91 h 397"/>
              <a:gd name="T56" fmla="*/ 261 w 315"/>
              <a:gd name="T57" fmla="*/ 374 h 397"/>
              <a:gd name="T58" fmla="*/ 115 w 315"/>
              <a:gd name="T59" fmla="*/ 120 h 397"/>
              <a:gd name="T60" fmla="*/ 256 w 315"/>
              <a:gd name="T61" fmla="*/ 39 h 397"/>
              <a:gd name="T62" fmla="*/ 118 w 315"/>
              <a:gd name="T63" fmla="*/ 262 h 397"/>
              <a:gd name="T64" fmla="*/ 67 w 315"/>
              <a:gd name="T65" fmla="*/ 225 h 397"/>
              <a:gd name="T66" fmla="*/ 62 w 315"/>
              <a:gd name="T67" fmla="*/ 67 h 397"/>
              <a:gd name="T68" fmla="*/ 231 w 315"/>
              <a:gd name="T69" fmla="*/ 317 h 397"/>
              <a:gd name="T70" fmla="*/ 138 w 315"/>
              <a:gd name="T71" fmla="*/ 168 h 397"/>
              <a:gd name="T72" fmla="*/ 44 w 315"/>
              <a:gd name="T73" fmla="*/ 67 h 397"/>
              <a:gd name="T74" fmla="*/ 58 w 315"/>
              <a:gd name="T75" fmla="*/ 212 h 397"/>
              <a:gd name="T76" fmla="*/ 119 w 315"/>
              <a:gd name="T77" fmla="*/ 248 h 397"/>
              <a:gd name="T78" fmla="*/ 169 w 315"/>
              <a:gd name="T79" fmla="*/ 182 h 397"/>
              <a:gd name="T80" fmla="*/ 192 w 315"/>
              <a:gd name="T81" fmla="*/ 121 h 397"/>
              <a:gd name="T82" fmla="*/ 236 w 315"/>
              <a:gd name="T83" fmla="*/ 64 h 397"/>
              <a:gd name="T84" fmla="*/ 226 w 315"/>
              <a:gd name="T85" fmla="*/ 331 h 397"/>
              <a:gd name="T86" fmla="*/ 219 w 315"/>
              <a:gd name="T87" fmla="*/ 161 h 397"/>
              <a:gd name="T88" fmla="*/ 149 w 315"/>
              <a:gd name="T89" fmla="*/ 258 h 397"/>
              <a:gd name="T90" fmla="*/ 223 w 315"/>
              <a:gd name="T91" fmla="*/ 37 h 397"/>
              <a:gd name="T92" fmla="*/ 155 w 315"/>
              <a:gd name="T93" fmla="*/ 358 h 397"/>
              <a:gd name="T94" fmla="*/ 135 w 315"/>
              <a:gd name="T95" fmla="*/ 347 h 397"/>
              <a:gd name="T96" fmla="*/ 222 w 315"/>
              <a:gd name="T97" fmla="*/ 127 h 397"/>
              <a:gd name="T98" fmla="*/ 175 w 315"/>
              <a:gd name="T99" fmla="*/ 354 h 397"/>
              <a:gd name="T100" fmla="*/ 192 w 315"/>
              <a:gd name="T101" fmla="*/ 204 h 397"/>
              <a:gd name="T102" fmla="*/ 108 w 315"/>
              <a:gd name="T103" fmla="*/ 262 h 397"/>
              <a:gd name="T104" fmla="*/ 250 w 315"/>
              <a:gd name="T105" fmla="*/ 299 h 397"/>
              <a:gd name="T106" fmla="*/ 190 w 315"/>
              <a:gd name="T107" fmla="*/ 144 h 397"/>
              <a:gd name="T108" fmla="*/ 190 w 315"/>
              <a:gd name="T109" fmla="*/ 349 h 397"/>
              <a:gd name="T110" fmla="*/ 227 w 315"/>
              <a:gd name="T111" fmla="*/ 37 h 397"/>
              <a:gd name="T112" fmla="*/ 146 w 315"/>
              <a:gd name="T113" fmla="*/ 134 h 397"/>
              <a:gd name="T114" fmla="*/ 239 w 315"/>
              <a:gd name="T115" fmla="*/ 216 h 397"/>
              <a:gd name="T116" fmla="*/ 78 w 315"/>
              <a:gd name="T117" fmla="*/ 205 h 397"/>
              <a:gd name="T118" fmla="*/ 200 w 315"/>
              <a:gd name="T119" fmla="*/ 253 h 397"/>
              <a:gd name="T120" fmla="*/ 199 w 315"/>
              <a:gd name="T121" fmla="*/ 260 h 397"/>
              <a:gd name="T122" fmla="*/ 202 w 315"/>
              <a:gd name="T123" fmla="*/ 262 h 397"/>
              <a:gd name="T124" fmla="*/ 104 w 315"/>
              <a:gd name="T125" fmla="*/ 239 h 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5" h="397">
                <a:moveTo>
                  <a:pt x="229" y="81"/>
                </a:moveTo>
                <a:lnTo>
                  <a:pt x="229" y="81"/>
                </a:lnTo>
                <a:lnTo>
                  <a:pt x="224" y="76"/>
                </a:lnTo>
                <a:lnTo>
                  <a:pt x="224" y="76"/>
                </a:lnTo>
                <a:lnTo>
                  <a:pt x="217" y="67"/>
                </a:lnTo>
                <a:lnTo>
                  <a:pt x="212" y="57"/>
                </a:lnTo>
                <a:lnTo>
                  <a:pt x="212" y="57"/>
                </a:lnTo>
                <a:lnTo>
                  <a:pt x="209" y="46"/>
                </a:lnTo>
                <a:lnTo>
                  <a:pt x="209" y="46"/>
                </a:lnTo>
                <a:lnTo>
                  <a:pt x="209" y="43"/>
                </a:lnTo>
                <a:lnTo>
                  <a:pt x="209" y="43"/>
                </a:lnTo>
                <a:lnTo>
                  <a:pt x="209" y="43"/>
                </a:lnTo>
                <a:lnTo>
                  <a:pt x="209" y="43"/>
                </a:lnTo>
                <a:lnTo>
                  <a:pt x="209" y="42"/>
                </a:lnTo>
                <a:lnTo>
                  <a:pt x="209" y="40"/>
                </a:lnTo>
                <a:lnTo>
                  <a:pt x="209" y="40"/>
                </a:lnTo>
                <a:lnTo>
                  <a:pt x="210" y="39"/>
                </a:lnTo>
                <a:lnTo>
                  <a:pt x="210" y="39"/>
                </a:lnTo>
                <a:lnTo>
                  <a:pt x="210" y="37"/>
                </a:lnTo>
                <a:lnTo>
                  <a:pt x="213" y="34"/>
                </a:lnTo>
                <a:lnTo>
                  <a:pt x="213" y="34"/>
                </a:lnTo>
                <a:lnTo>
                  <a:pt x="216" y="33"/>
                </a:lnTo>
                <a:lnTo>
                  <a:pt x="220" y="33"/>
                </a:lnTo>
                <a:lnTo>
                  <a:pt x="220" y="33"/>
                </a:lnTo>
                <a:lnTo>
                  <a:pt x="222" y="33"/>
                </a:lnTo>
                <a:lnTo>
                  <a:pt x="222" y="33"/>
                </a:lnTo>
                <a:lnTo>
                  <a:pt x="223" y="32"/>
                </a:lnTo>
                <a:lnTo>
                  <a:pt x="223" y="32"/>
                </a:lnTo>
                <a:lnTo>
                  <a:pt x="226" y="23"/>
                </a:lnTo>
                <a:lnTo>
                  <a:pt x="226" y="23"/>
                </a:lnTo>
                <a:lnTo>
                  <a:pt x="229" y="16"/>
                </a:lnTo>
                <a:lnTo>
                  <a:pt x="229" y="16"/>
                </a:lnTo>
                <a:lnTo>
                  <a:pt x="230" y="15"/>
                </a:lnTo>
                <a:lnTo>
                  <a:pt x="230" y="13"/>
                </a:lnTo>
                <a:lnTo>
                  <a:pt x="230" y="13"/>
                </a:lnTo>
                <a:lnTo>
                  <a:pt x="231" y="13"/>
                </a:lnTo>
                <a:lnTo>
                  <a:pt x="231" y="13"/>
                </a:lnTo>
                <a:lnTo>
                  <a:pt x="233" y="13"/>
                </a:lnTo>
                <a:lnTo>
                  <a:pt x="233" y="13"/>
                </a:lnTo>
                <a:lnTo>
                  <a:pt x="234" y="15"/>
                </a:lnTo>
                <a:lnTo>
                  <a:pt x="234" y="15"/>
                </a:lnTo>
                <a:lnTo>
                  <a:pt x="236" y="16"/>
                </a:lnTo>
                <a:lnTo>
                  <a:pt x="236" y="17"/>
                </a:lnTo>
                <a:lnTo>
                  <a:pt x="236" y="17"/>
                </a:lnTo>
                <a:lnTo>
                  <a:pt x="236" y="19"/>
                </a:lnTo>
                <a:lnTo>
                  <a:pt x="236" y="19"/>
                </a:lnTo>
                <a:lnTo>
                  <a:pt x="234" y="32"/>
                </a:lnTo>
                <a:lnTo>
                  <a:pt x="234" y="32"/>
                </a:lnTo>
                <a:lnTo>
                  <a:pt x="234" y="32"/>
                </a:lnTo>
                <a:lnTo>
                  <a:pt x="234" y="32"/>
                </a:lnTo>
                <a:lnTo>
                  <a:pt x="247" y="33"/>
                </a:lnTo>
                <a:lnTo>
                  <a:pt x="247" y="33"/>
                </a:lnTo>
                <a:lnTo>
                  <a:pt x="247" y="33"/>
                </a:lnTo>
                <a:lnTo>
                  <a:pt x="247" y="33"/>
                </a:lnTo>
                <a:lnTo>
                  <a:pt x="250" y="26"/>
                </a:lnTo>
                <a:lnTo>
                  <a:pt x="250" y="26"/>
                </a:lnTo>
                <a:lnTo>
                  <a:pt x="254" y="15"/>
                </a:lnTo>
                <a:lnTo>
                  <a:pt x="254" y="15"/>
                </a:lnTo>
                <a:lnTo>
                  <a:pt x="256" y="13"/>
                </a:lnTo>
                <a:lnTo>
                  <a:pt x="256" y="13"/>
                </a:lnTo>
                <a:lnTo>
                  <a:pt x="257" y="13"/>
                </a:lnTo>
                <a:lnTo>
                  <a:pt x="257" y="13"/>
                </a:lnTo>
                <a:lnTo>
                  <a:pt x="258" y="15"/>
                </a:lnTo>
                <a:lnTo>
                  <a:pt x="258" y="15"/>
                </a:lnTo>
                <a:lnTo>
                  <a:pt x="258" y="15"/>
                </a:lnTo>
                <a:lnTo>
                  <a:pt x="258" y="15"/>
                </a:lnTo>
                <a:lnTo>
                  <a:pt x="258" y="15"/>
                </a:lnTo>
                <a:lnTo>
                  <a:pt x="258" y="15"/>
                </a:lnTo>
                <a:lnTo>
                  <a:pt x="260" y="16"/>
                </a:lnTo>
                <a:lnTo>
                  <a:pt x="260" y="16"/>
                </a:lnTo>
                <a:lnTo>
                  <a:pt x="260" y="16"/>
                </a:lnTo>
                <a:lnTo>
                  <a:pt x="260" y="19"/>
                </a:lnTo>
                <a:lnTo>
                  <a:pt x="260" y="19"/>
                </a:lnTo>
                <a:lnTo>
                  <a:pt x="256" y="33"/>
                </a:lnTo>
                <a:lnTo>
                  <a:pt x="256" y="33"/>
                </a:lnTo>
                <a:lnTo>
                  <a:pt x="256" y="34"/>
                </a:lnTo>
                <a:lnTo>
                  <a:pt x="256" y="34"/>
                </a:lnTo>
                <a:lnTo>
                  <a:pt x="254" y="36"/>
                </a:lnTo>
                <a:lnTo>
                  <a:pt x="256" y="36"/>
                </a:lnTo>
                <a:lnTo>
                  <a:pt x="256" y="36"/>
                </a:lnTo>
                <a:lnTo>
                  <a:pt x="258" y="36"/>
                </a:lnTo>
                <a:lnTo>
                  <a:pt x="258" y="36"/>
                </a:lnTo>
                <a:lnTo>
                  <a:pt x="266" y="40"/>
                </a:lnTo>
                <a:lnTo>
                  <a:pt x="266" y="40"/>
                </a:lnTo>
                <a:lnTo>
                  <a:pt x="267" y="42"/>
                </a:lnTo>
                <a:lnTo>
                  <a:pt x="267" y="42"/>
                </a:lnTo>
                <a:lnTo>
                  <a:pt x="268" y="40"/>
                </a:lnTo>
                <a:lnTo>
                  <a:pt x="268" y="40"/>
                </a:lnTo>
                <a:lnTo>
                  <a:pt x="276" y="26"/>
                </a:lnTo>
                <a:lnTo>
                  <a:pt x="276" y="26"/>
                </a:lnTo>
                <a:lnTo>
                  <a:pt x="277" y="26"/>
                </a:lnTo>
                <a:lnTo>
                  <a:pt x="277" y="26"/>
                </a:lnTo>
                <a:lnTo>
                  <a:pt x="278" y="25"/>
                </a:lnTo>
                <a:lnTo>
                  <a:pt x="278" y="26"/>
                </a:lnTo>
                <a:lnTo>
                  <a:pt x="278" y="26"/>
                </a:lnTo>
                <a:lnTo>
                  <a:pt x="280" y="26"/>
                </a:lnTo>
                <a:lnTo>
                  <a:pt x="280" y="26"/>
                </a:lnTo>
                <a:lnTo>
                  <a:pt x="281" y="27"/>
                </a:lnTo>
                <a:lnTo>
                  <a:pt x="281" y="29"/>
                </a:lnTo>
                <a:lnTo>
                  <a:pt x="281" y="29"/>
                </a:lnTo>
                <a:lnTo>
                  <a:pt x="280" y="32"/>
                </a:lnTo>
                <a:lnTo>
                  <a:pt x="280" y="32"/>
                </a:lnTo>
                <a:lnTo>
                  <a:pt x="281" y="32"/>
                </a:lnTo>
                <a:lnTo>
                  <a:pt x="281" y="32"/>
                </a:lnTo>
                <a:lnTo>
                  <a:pt x="283" y="33"/>
                </a:lnTo>
                <a:lnTo>
                  <a:pt x="283" y="34"/>
                </a:lnTo>
                <a:lnTo>
                  <a:pt x="283" y="34"/>
                </a:lnTo>
                <a:lnTo>
                  <a:pt x="283" y="36"/>
                </a:lnTo>
                <a:lnTo>
                  <a:pt x="283" y="36"/>
                </a:lnTo>
                <a:lnTo>
                  <a:pt x="281" y="39"/>
                </a:lnTo>
                <a:lnTo>
                  <a:pt x="281" y="39"/>
                </a:lnTo>
                <a:lnTo>
                  <a:pt x="277" y="46"/>
                </a:lnTo>
                <a:lnTo>
                  <a:pt x="277" y="46"/>
                </a:lnTo>
                <a:lnTo>
                  <a:pt x="276" y="47"/>
                </a:lnTo>
                <a:lnTo>
                  <a:pt x="276" y="47"/>
                </a:lnTo>
                <a:lnTo>
                  <a:pt x="285" y="54"/>
                </a:lnTo>
                <a:lnTo>
                  <a:pt x="285" y="54"/>
                </a:lnTo>
                <a:lnTo>
                  <a:pt x="285" y="54"/>
                </a:lnTo>
                <a:lnTo>
                  <a:pt x="285" y="54"/>
                </a:lnTo>
                <a:lnTo>
                  <a:pt x="294" y="49"/>
                </a:lnTo>
                <a:lnTo>
                  <a:pt x="294" y="49"/>
                </a:lnTo>
                <a:lnTo>
                  <a:pt x="297" y="47"/>
                </a:lnTo>
                <a:lnTo>
                  <a:pt x="297" y="47"/>
                </a:lnTo>
                <a:lnTo>
                  <a:pt x="298" y="47"/>
                </a:lnTo>
                <a:lnTo>
                  <a:pt x="298" y="47"/>
                </a:lnTo>
                <a:lnTo>
                  <a:pt x="300" y="47"/>
                </a:lnTo>
                <a:lnTo>
                  <a:pt x="300" y="47"/>
                </a:lnTo>
                <a:lnTo>
                  <a:pt x="300" y="49"/>
                </a:lnTo>
                <a:lnTo>
                  <a:pt x="300" y="49"/>
                </a:lnTo>
                <a:lnTo>
                  <a:pt x="298" y="50"/>
                </a:lnTo>
                <a:lnTo>
                  <a:pt x="298" y="50"/>
                </a:lnTo>
                <a:lnTo>
                  <a:pt x="300" y="50"/>
                </a:lnTo>
                <a:lnTo>
                  <a:pt x="300" y="50"/>
                </a:lnTo>
                <a:lnTo>
                  <a:pt x="301" y="50"/>
                </a:lnTo>
                <a:lnTo>
                  <a:pt x="303" y="50"/>
                </a:lnTo>
                <a:lnTo>
                  <a:pt x="303" y="50"/>
                </a:lnTo>
                <a:lnTo>
                  <a:pt x="303" y="52"/>
                </a:lnTo>
                <a:lnTo>
                  <a:pt x="303" y="53"/>
                </a:lnTo>
                <a:lnTo>
                  <a:pt x="303" y="53"/>
                </a:lnTo>
                <a:lnTo>
                  <a:pt x="304" y="53"/>
                </a:lnTo>
                <a:lnTo>
                  <a:pt x="304" y="53"/>
                </a:lnTo>
                <a:lnTo>
                  <a:pt x="304" y="53"/>
                </a:lnTo>
                <a:lnTo>
                  <a:pt x="304" y="53"/>
                </a:lnTo>
                <a:lnTo>
                  <a:pt x="304" y="56"/>
                </a:lnTo>
                <a:lnTo>
                  <a:pt x="304" y="56"/>
                </a:lnTo>
                <a:lnTo>
                  <a:pt x="303" y="56"/>
                </a:lnTo>
                <a:lnTo>
                  <a:pt x="303" y="56"/>
                </a:lnTo>
                <a:lnTo>
                  <a:pt x="294" y="63"/>
                </a:lnTo>
                <a:lnTo>
                  <a:pt x="294" y="63"/>
                </a:lnTo>
                <a:lnTo>
                  <a:pt x="293" y="64"/>
                </a:lnTo>
                <a:lnTo>
                  <a:pt x="293" y="64"/>
                </a:lnTo>
                <a:lnTo>
                  <a:pt x="298" y="74"/>
                </a:lnTo>
                <a:lnTo>
                  <a:pt x="298" y="74"/>
                </a:lnTo>
                <a:lnTo>
                  <a:pt x="301" y="73"/>
                </a:lnTo>
                <a:lnTo>
                  <a:pt x="301" y="73"/>
                </a:lnTo>
                <a:lnTo>
                  <a:pt x="310" y="71"/>
                </a:lnTo>
                <a:lnTo>
                  <a:pt x="310" y="71"/>
                </a:lnTo>
                <a:lnTo>
                  <a:pt x="311" y="71"/>
                </a:lnTo>
                <a:lnTo>
                  <a:pt x="311" y="71"/>
                </a:lnTo>
                <a:lnTo>
                  <a:pt x="311" y="71"/>
                </a:lnTo>
                <a:lnTo>
                  <a:pt x="311" y="71"/>
                </a:lnTo>
                <a:lnTo>
                  <a:pt x="314" y="73"/>
                </a:lnTo>
                <a:lnTo>
                  <a:pt x="314" y="73"/>
                </a:lnTo>
                <a:lnTo>
                  <a:pt x="315" y="73"/>
                </a:lnTo>
                <a:lnTo>
                  <a:pt x="315" y="73"/>
                </a:lnTo>
                <a:lnTo>
                  <a:pt x="315" y="74"/>
                </a:lnTo>
                <a:lnTo>
                  <a:pt x="315" y="76"/>
                </a:lnTo>
                <a:lnTo>
                  <a:pt x="315" y="76"/>
                </a:lnTo>
                <a:lnTo>
                  <a:pt x="308" y="79"/>
                </a:lnTo>
                <a:lnTo>
                  <a:pt x="308" y="79"/>
                </a:lnTo>
                <a:lnTo>
                  <a:pt x="304" y="80"/>
                </a:lnTo>
                <a:lnTo>
                  <a:pt x="304" y="80"/>
                </a:lnTo>
                <a:lnTo>
                  <a:pt x="303" y="81"/>
                </a:lnTo>
                <a:lnTo>
                  <a:pt x="301" y="81"/>
                </a:lnTo>
                <a:lnTo>
                  <a:pt x="301" y="81"/>
                </a:lnTo>
                <a:lnTo>
                  <a:pt x="300" y="80"/>
                </a:lnTo>
                <a:lnTo>
                  <a:pt x="300" y="80"/>
                </a:lnTo>
                <a:lnTo>
                  <a:pt x="300" y="81"/>
                </a:lnTo>
                <a:lnTo>
                  <a:pt x="300" y="81"/>
                </a:lnTo>
                <a:lnTo>
                  <a:pt x="301" y="93"/>
                </a:lnTo>
                <a:lnTo>
                  <a:pt x="301" y="93"/>
                </a:lnTo>
                <a:lnTo>
                  <a:pt x="300" y="96"/>
                </a:lnTo>
                <a:lnTo>
                  <a:pt x="300" y="96"/>
                </a:lnTo>
                <a:lnTo>
                  <a:pt x="298" y="98"/>
                </a:lnTo>
                <a:lnTo>
                  <a:pt x="297" y="98"/>
                </a:lnTo>
                <a:lnTo>
                  <a:pt x="297" y="98"/>
                </a:lnTo>
                <a:lnTo>
                  <a:pt x="294" y="100"/>
                </a:lnTo>
                <a:lnTo>
                  <a:pt x="294" y="100"/>
                </a:lnTo>
                <a:lnTo>
                  <a:pt x="281" y="98"/>
                </a:lnTo>
                <a:lnTo>
                  <a:pt x="281" y="98"/>
                </a:lnTo>
                <a:lnTo>
                  <a:pt x="270" y="98"/>
                </a:lnTo>
                <a:lnTo>
                  <a:pt x="270" y="98"/>
                </a:lnTo>
                <a:lnTo>
                  <a:pt x="254" y="96"/>
                </a:lnTo>
                <a:lnTo>
                  <a:pt x="254" y="96"/>
                </a:lnTo>
                <a:lnTo>
                  <a:pt x="253" y="96"/>
                </a:lnTo>
                <a:lnTo>
                  <a:pt x="253" y="96"/>
                </a:lnTo>
                <a:lnTo>
                  <a:pt x="251" y="97"/>
                </a:lnTo>
                <a:lnTo>
                  <a:pt x="249" y="96"/>
                </a:lnTo>
                <a:lnTo>
                  <a:pt x="249" y="96"/>
                </a:lnTo>
                <a:lnTo>
                  <a:pt x="249" y="96"/>
                </a:lnTo>
                <a:lnTo>
                  <a:pt x="249" y="96"/>
                </a:lnTo>
                <a:lnTo>
                  <a:pt x="247" y="97"/>
                </a:lnTo>
                <a:lnTo>
                  <a:pt x="246" y="98"/>
                </a:lnTo>
                <a:lnTo>
                  <a:pt x="246" y="98"/>
                </a:lnTo>
                <a:lnTo>
                  <a:pt x="244" y="101"/>
                </a:lnTo>
                <a:lnTo>
                  <a:pt x="244" y="101"/>
                </a:lnTo>
                <a:lnTo>
                  <a:pt x="240" y="106"/>
                </a:lnTo>
                <a:lnTo>
                  <a:pt x="240" y="106"/>
                </a:lnTo>
                <a:lnTo>
                  <a:pt x="237" y="111"/>
                </a:lnTo>
                <a:lnTo>
                  <a:pt x="236" y="115"/>
                </a:lnTo>
                <a:lnTo>
                  <a:pt x="236" y="115"/>
                </a:lnTo>
                <a:lnTo>
                  <a:pt x="233" y="128"/>
                </a:lnTo>
                <a:lnTo>
                  <a:pt x="233" y="128"/>
                </a:lnTo>
                <a:lnTo>
                  <a:pt x="231" y="141"/>
                </a:lnTo>
                <a:lnTo>
                  <a:pt x="231" y="141"/>
                </a:lnTo>
                <a:lnTo>
                  <a:pt x="231" y="142"/>
                </a:lnTo>
                <a:lnTo>
                  <a:pt x="231" y="142"/>
                </a:lnTo>
                <a:lnTo>
                  <a:pt x="231" y="144"/>
                </a:lnTo>
                <a:lnTo>
                  <a:pt x="231" y="144"/>
                </a:lnTo>
                <a:lnTo>
                  <a:pt x="237" y="151"/>
                </a:lnTo>
                <a:lnTo>
                  <a:pt x="241" y="160"/>
                </a:lnTo>
                <a:lnTo>
                  <a:pt x="241" y="160"/>
                </a:lnTo>
                <a:lnTo>
                  <a:pt x="246" y="168"/>
                </a:lnTo>
                <a:lnTo>
                  <a:pt x="250" y="178"/>
                </a:lnTo>
                <a:lnTo>
                  <a:pt x="250" y="178"/>
                </a:lnTo>
                <a:lnTo>
                  <a:pt x="258" y="202"/>
                </a:lnTo>
                <a:lnTo>
                  <a:pt x="258" y="202"/>
                </a:lnTo>
                <a:lnTo>
                  <a:pt x="261" y="214"/>
                </a:lnTo>
                <a:lnTo>
                  <a:pt x="264" y="225"/>
                </a:lnTo>
                <a:lnTo>
                  <a:pt x="264" y="225"/>
                </a:lnTo>
                <a:lnTo>
                  <a:pt x="266" y="236"/>
                </a:lnTo>
                <a:lnTo>
                  <a:pt x="266" y="236"/>
                </a:lnTo>
                <a:lnTo>
                  <a:pt x="266" y="252"/>
                </a:lnTo>
                <a:lnTo>
                  <a:pt x="266" y="252"/>
                </a:lnTo>
                <a:lnTo>
                  <a:pt x="267" y="258"/>
                </a:lnTo>
                <a:lnTo>
                  <a:pt x="267" y="258"/>
                </a:lnTo>
                <a:lnTo>
                  <a:pt x="268" y="272"/>
                </a:lnTo>
                <a:lnTo>
                  <a:pt x="268" y="272"/>
                </a:lnTo>
                <a:lnTo>
                  <a:pt x="268" y="295"/>
                </a:lnTo>
                <a:lnTo>
                  <a:pt x="268" y="295"/>
                </a:lnTo>
                <a:lnTo>
                  <a:pt x="268" y="310"/>
                </a:lnTo>
                <a:lnTo>
                  <a:pt x="268" y="310"/>
                </a:lnTo>
                <a:lnTo>
                  <a:pt x="270" y="334"/>
                </a:lnTo>
                <a:lnTo>
                  <a:pt x="270" y="334"/>
                </a:lnTo>
                <a:lnTo>
                  <a:pt x="270" y="336"/>
                </a:lnTo>
                <a:lnTo>
                  <a:pt x="270" y="336"/>
                </a:lnTo>
                <a:lnTo>
                  <a:pt x="270" y="377"/>
                </a:lnTo>
                <a:lnTo>
                  <a:pt x="270" y="377"/>
                </a:lnTo>
                <a:lnTo>
                  <a:pt x="268" y="385"/>
                </a:lnTo>
                <a:lnTo>
                  <a:pt x="268" y="385"/>
                </a:lnTo>
                <a:lnTo>
                  <a:pt x="268" y="387"/>
                </a:lnTo>
                <a:lnTo>
                  <a:pt x="268" y="387"/>
                </a:lnTo>
                <a:lnTo>
                  <a:pt x="267" y="390"/>
                </a:lnTo>
                <a:lnTo>
                  <a:pt x="267" y="390"/>
                </a:lnTo>
                <a:lnTo>
                  <a:pt x="260" y="391"/>
                </a:lnTo>
                <a:lnTo>
                  <a:pt x="260" y="391"/>
                </a:lnTo>
                <a:lnTo>
                  <a:pt x="236" y="391"/>
                </a:lnTo>
                <a:lnTo>
                  <a:pt x="236" y="391"/>
                </a:lnTo>
                <a:lnTo>
                  <a:pt x="219" y="393"/>
                </a:lnTo>
                <a:lnTo>
                  <a:pt x="219" y="393"/>
                </a:lnTo>
                <a:lnTo>
                  <a:pt x="207" y="393"/>
                </a:lnTo>
                <a:lnTo>
                  <a:pt x="207" y="393"/>
                </a:lnTo>
                <a:lnTo>
                  <a:pt x="180" y="393"/>
                </a:lnTo>
                <a:lnTo>
                  <a:pt x="180" y="393"/>
                </a:lnTo>
                <a:lnTo>
                  <a:pt x="165" y="393"/>
                </a:lnTo>
                <a:lnTo>
                  <a:pt x="165" y="393"/>
                </a:lnTo>
                <a:lnTo>
                  <a:pt x="152" y="394"/>
                </a:lnTo>
                <a:lnTo>
                  <a:pt x="152" y="394"/>
                </a:lnTo>
                <a:lnTo>
                  <a:pt x="142" y="395"/>
                </a:lnTo>
                <a:lnTo>
                  <a:pt x="142" y="395"/>
                </a:lnTo>
                <a:lnTo>
                  <a:pt x="132" y="395"/>
                </a:lnTo>
                <a:lnTo>
                  <a:pt x="132" y="395"/>
                </a:lnTo>
                <a:lnTo>
                  <a:pt x="108" y="397"/>
                </a:lnTo>
                <a:lnTo>
                  <a:pt x="84" y="397"/>
                </a:lnTo>
                <a:lnTo>
                  <a:pt x="84" y="397"/>
                </a:lnTo>
                <a:lnTo>
                  <a:pt x="62" y="397"/>
                </a:lnTo>
                <a:lnTo>
                  <a:pt x="62" y="397"/>
                </a:lnTo>
                <a:lnTo>
                  <a:pt x="60" y="397"/>
                </a:lnTo>
                <a:lnTo>
                  <a:pt x="60" y="397"/>
                </a:lnTo>
                <a:lnTo>
                  <a:pt x="58" y="395"/>
                </a:lnTo>
                <a:lnTo>
                  <a:pt x="58" y="395"/>
                </a:lnTo>
                <a:lnTo>
                  <a:pt x="55" y="395"/>
                </a:lnTo>
                <a:lnTo>
                  <a:pt x="55" y="393"/>
                </a:lnTo>
                <a:lnTo>
                  <a:pt x="55" y="393"/>
                </a:lnTo>
                <a:lnTo>
                  <a:pt x="54" y="385"/>
                </a:lnTo>
                <a:lnTo>
                  <a:pt x="54" y="385"/>
                </a:lnTo>
                <a:lnTo>
                  <a:pt x="52" y="370"/>
                </a:lnTo>
                <a:lnTo>
                  <a:pt x="52" y="370"/>
                </a:lnTo>
                <a:lnTo>
                  <a:pt x="50" y="350"/>
                </a:lnTo>
                <a:lnTo>
                  <a:pt x="50" y="350"/>
                </a:lnTo>
                <a:lnTo>
                  <a:pt x="47" y="331"/>
                </a:lnTo>
                <a:lnTo>
                  <a:pt x="47" y="331"/>
                </a:lnTo>
                <a:lnTo>
                  <a:pt x="45" y="317"/>
                </a:lnTo>
                <a:lnTo>
                  <a:pt x="45" y="317"/>
                </a:lnTo>
                <a:lnTo>
                  <a:pt x="44" y="302"/>
                </a:lnTo>
                <a:lnTo>
                  <a:pt x="44" y="302"/>
                </a:lnTo>
                <a:lnTo>
                  <a:pt x="44" y="263"/>
                </a:lnTo>
                <a:lnTo>
                  <a:pt x="44" y="263"/>
                </a:lnTo>
                <a:lnTo>
                  <a:pt x="45" y="245"/>
                </a:lnTo>
                <a:lnTo>
                  <a:pt x="45" y="245"/>
                </a:lnTo>
                <a:lnTo>
                  <a:pt x="47" y="232"/>
                </a:lnTo>
                <a:lnTo>
                  <a:pt x="47" y="232"/>
                </a:lnTo>
                <a:lnTo>
                  <a:pt x="50" y="209"/>
                </a:lnTo>
                <a:lnTo>
                  <a:pt x="50" y="209"/>
                </a:lnTo>
                <a:lnTo>
                  <a:pt x="54" y="192"/>
                </a:lnTo>
                <a:lnTo>
                  <a:pt x="54" y="192"/>
                </a:lnTo>
                <a:lnTo>
                  <a:pt x="58" y="177"/>
                </a:lnTo>
                <a:lnTo>
                  <a:pt x="64" y="162"/>
                </a:lnTo>
                <a:lnTo>
                  <a:pt x="64" y="162"/>
                </a:lnTo>
                <a:lnTo>
                  <a:pt x="72" y="148"/>
                </a:lnTo>
                <a:lnTo>
                  <a:pt x="72" y="148"/>
                </a:lnTo>
                <a:lnTo>
                  <a:pt x="72" y="147"/>
                </a:lnTo>
                <a:lnTo>
                  <a:pt x="72" y="147"/>
                </a:lnTo>
                <a:lnTo>
                  <a:pt x="75" y="141"/>
                </a:lnTo>
                <a:lnTo>
                  <a:pt x="75" y="141"/>
                </a:lnTo>
                <a:lnTo>
                  <a:pt x="75" y="138"/>
                </a:lnTo>
                <a:lnTo>
                  <a:pt x="75" y="138"/>
                </a:lnTo>
                <a:lnTo>
                  <a:pt x="77" y="137"/>
                </a:lnTo>
                <a:lnTo>
                  <a:pt x="75" y="135"/>
                </a:lnTo>
                <a:lnTo>
                  <a:pt x="75" y="135"/>
                </a:lnTo>
                <a:lnTo>
                  <a:pt x="75" y="134"/>
                </a:lnTo>
                <a:lnTo>
                  <a:pt x="75" y="134"/>
                </a:lnTo>
                <a:lnTo>
                  <a:pt x="77" y="125"/>
                </a:lnTo>
                <a:lnTo>
                  <a:pt x="78" y="115"/>
                </a:lnTo>
                <a:lnTo>
                  <a:pt x="78" y="115"/>
                </a:lnTo>
                <a:lnTo>
                  <a:pt x="77" y="111"/>
                </a:lnTo>
                <a:lnTo>
                  <a:pt x="75" y="106"/>
                </a:lnTo>
                <a:lnTo>
                  <a:pt x="75" y="106"/>
                </a:lnTo>
                <a:lnTo>
                  <a:pt x="72" y="100"/>
                </a:lnTo>
                <a:lnTo>
                  <a:pt x="72" y="100"/>
                </a:lnTo>
                <a:lnTo>
                  <a:pt x="64" y="91"/>
                </a:lnTo>
                <a:lnTo>
                  <a:pt x="64" y="91"/>
                </a:lnTo>
                <a:lnTo>
                  <a:pt x="62" y="90"/>
                </a:lnTo>
                <a:lnTo>
                  <a:pt x="62" y="90"/>
                </a:lnTo>
                <a:lnTo>
                  <a:pt x="45" y="94"/>
                </a:lnTo>
                <a:lnTo>
                  <a:pt x="45" y="94"/>
                </a:lnTo>
                <a:lnTo>
                  <a:pt x="41" y="94"/>
                </a:lnTo>
                <a:lnTo>
                  <a:pt x="41" y="94"/>
                </a:lnTo>
                <a:lnTo>
                  <a:pt x="30" y="94"/>
                </a:lnTo>
                <a:lnTo>
                  <a:pt x="20" y="94"/>
                </a:lnTo>
                <a:lnTo>
                  <a:pt x="20" y="94"/>
                </a:lnTo>
                <a:lnTo>
                  <a:pt x="17" y="93"/>
                </a:lnTo>
                <a:lnTo>
                  <a:pt x="17" y="93"/>
                </a:lnTo>
                <a:lnTo>
                  <a:pt x="15" y="93"/>
                </a:lnTo>
                <a:lnTo>
                  <a:pt x="15" y="93"/>
                </a:lnTo>
                <a:lnTo>
                  <a:pt x="14" y="93"/>
                </a:lnTo>
                <a:lnTo>
                  <a:pt x="13" y="91"/>
                </a:lnTo>
                <a:lnTo>
                  <a:pt x="13" y="91"/>
                </a:lnTo>
                <a:lnTo>
                  <a:pt x="11" y="88"/>
                </a:lnTo>
                <a:lnTo>
                  <a:pt x="11" y="88"/>
                </a:lnTo>
                <a:lnTo>
                  <a:pt x="11" y="86"/>
                </a:lnTo>
                <a:lnTo>
                  <a:pt x="11" y="86"/>
                </a:lnTo>
                <a:lnTo>
                  <a:pt x="13" y="81"/>
                </a:lnTo>
                <a:lnTo>
                  <a:pt x="13" y="81"/>
                </a:lnTo>
                <a:lnTo>
                  <a:pt x="13" y="80"/>
                </a:lnTo>
                <a:lnTo>
                  <a:pt x="13" y="80"/>
                </a:lnTo>
                <a:lnTo>
                  <a:pt x="11" y="79"/>
                </a:lnTo>
                <a:lnTo>
                  <a:pt x="10" y="77"/>
                </a:lnTo>
                <a:lnTo>
                  <a:pt x="10" y="77"/>
                </a:lnTo>
                <a:lnTo>
                  <a:pt x="6" y="73"/>
                </a:lnTo>
                <a:lnTo>
                  <a:pt x="6" y="73"/>
                </a:lnTo>
                <a:lnTo>
                  <a:pt x="0" y="69"/>
                </a:lnTo>
                <a:lnTo>
                  <a:pt x="0" y="69"/>
                </a:lnTo>
                <a:lnTo>
                  <a:pt x="0" y="67"/>
                </a:lnTo>
                <a:lnTo>
                  <a:pt x="0" y="67"/>
                </a:lnTo>
                <a:lnTo>
                  <a:pt x="1" y="66"/>
                </a:lnTo>
                <a:lnTo>
                  <a:pt x="1" y="66"/>
                </a:lnTo>
                <a:lnTo>
                  <a:pt x="1" y="66"/>
                </a:lnTo>
                <a:lnTo>
                  <a:pt x="1" y="66"/>
                </a:lnTo>
                <a:lnTo>
                  <a:pt x="1" y="66"/>
                </a:lnTo>
                <a:lnTo>
                  <a:pt x="1" y="66"/>
                </a:lnTo>
                <a:lnTo>
                  <a:pt x="1" y="64"/>
                </a:lnTo>
                <a:lnTo>
                  <a:pt x="3" y="63"/>
                </a:lnTo>
                <a:lnTo>
                  <a:pt x="3" y="63"/>
                </a:lnTo>
                <a:lnTo>
                  <a:pt x="4" y="63"/>
                </a:lnTo>
                <a:lnTo>
                  <a:pt x="4" y="63"/>
                </a:lnTo>
                <a:lnTo>
                  <a:pt x="6" y="63"/>
                </a:lnTo>
                <a:lnTo>
                  <a:pt x="6" y="63"/>
                </a:lnTo>
                <a:lnTo>
                  <a:pt x="11" y="66"/>
                </a:lnTo>
                <a:lnTo>
                  <a:pt x="15" y="67"/>
                </a:lnTo>
                <a:lnTo>
                  <a:pt x="15" y="67"/>
                </a:lnTo>
                <a:lnTo>
                  <a:pt x="17" y="67"/>
                </a:lnTo>
                <a:lnTo>
                  <a:pt x="17" y="67"/>
                </a:lnTo>
                <a:lnTo>
                  <a:pt x="21" y="59"/>
                </a:lnTo>
                <a:lnTo>
                  <a:pt x="21" y="59"/>
                </a:lnTo>
                <a:lnTo>
                  <a:pt x="18" y="57"/>
                </a:lnTo>
                <a:lnTo>
                  <a:pt x="18" y="57"/>
                </a:lnTo>
                <a:lnTo>
                  <a:pt x="11" y="52"/>
                </a:lnTo>
                <a:lnTo>
                  <a:pt x="11" y="52"/>
                </a:lnTo>
                <a:lnTo>
                  <a:pt x="8" y="49"/>
                </a:lnTo>
                <a:lnTo>
                  <a:pt x="8" y="49"/>
                </a:lnTo>
                <a:lnTo>
                  <a:pt x="8" y="47"/>
                </a:lnTo>
                <a:lnTo>
                  <a:pt x="8" y="47"/>
                </a:lnTo>
                <a:lnTo>
                  <a:pt x="8" y="44"/>
                </a:lnTo>
                <a:lnTo>
                  <a:pt x="8" y="44"/>
                </a:lnTo>
                <a:lnTo>
                  <a:pt x="10" y="44"/>
                </a:lnTo>
                <a:lnTo>
                  <a:pt x="10" y="44"/>
                </a:lnTo>
                <a:lnTo>
                  <a:pt x="11" y="46"/>
                </a:lnTo>
                <a:lnTo>
                  <a:pt x="11" y="46"/>
                </a:lnTo>
                <a:lnTo>
                  <a:pt x="15" y="50"/>
                </a:lnTo>
                <a:lnTo>
                  <a:pt x="15" y="50"/>
                </a:lnTo>
                <a:lnTo>
                  <a:pt x="17" y="50"/>
                </a:lnTo>
                <a:lnTo>
                  <a:pt x="17" y="50"/>
                </a:lnTo>
                <a:lnTo>
                  <a:pt x="15" y="50"/>
                </a:lnTo>
                <a:lnTo>
                  <a:pt x="15" y="50"/>
                </a:lnTo>
                <a:lnTo>
                  <a:pt x="11" y="44"/>
                </a:lnTo>
                <a:lnTo>
                  <a:pt x="11" y="44"/>
                </a:lnTo>
                <a:lnTo>
                  <a:pt x="10" y="43"/>
                </a:lnTo>
                <a:lnTo>
                  <a:pt x="10" y="43"/>
                </a:lnTo>
                <a:lnTo>
                  <a:pt x="11" y="42"/>
                </a:lnTo>
                <a:lnTo>
                  <a:pt x="11" y="42"/>
                </a:lnTo>
                <a:lnTo>
                  <a:pt x="13" y="40"/>
                </a:lnTo>
                <a:lnTo>
                  <a:pt x="13" y="40"/>
                </a:lnTo>
                <a:lnTo>
                  <a:pt x="14" y="42"/>
                </a:lnTo>
                <a:lnTo>
                  <a:pt x="14" y="42"/>
                </a:lnTo>
                <a:lnTo>
                  <a:pt x="21" y="49"/>
                </a:lnTo>
                <a:lnTo>
                  <a:pt x="21" y="49"/>
                </a:lnTo>
                <a:lnTo>
                  <a:pt x="23" y="49"/>
                </a:lnTo>
                <a:lnTo>
                  <a:pt x="23" y="49"/>
                </a:lnTo>
                <a:lnTo>
                  <a:pt x="25" y="49"/>
                </a:lnTo>
                <a:lnTo>
                  <a:pt x="25" y="49"/>
                </a:lnTo>
                <a:lnTo>
                  <a:pt x="27" y="50"/>
                </a:lnTo>
                <a:lnTo>
                  <a:pt x="27" y="50"/>
                </a:lnTo>
                <a:lnTo>
                  <a:pt x="33" y="44"/>
                </a:lnTo>
                <a:lnTo>
                  <a:pt x="33" y="44"/>
                </a:lnTo>
                <a:lnTo>
                  <a:pt x="31" y="40"/>
                </a:lnTo>
                <a:lnTo>
                  <a:pt x="31" y="40"/>
                </a:lnTo>
                <a:lnTo>
                  <a:pt x="24" y="30"/>
                </a:lnTo>
                <a:lnTo>
                  <a:pt x="24" y="30"/>
                </a:lnTo>
                <a:lnTo>
                  <a:pt x="23" y="27"/>
                </a:lnTo>
                <a:lnTo>
                  <a:pt x="23" y="27"/>
                </a:lnTo>
                <a:lnTo>
                  <a:pt x="21" y="27"/>
                </a:lnTo>
                <a:lnTo>
                  <a:pt x="23" y="26"/>
                </a:lnTo>
                <a:lnTo>
                  <a:pt x="23" y="26"/>
                </a:lnTo>
                <a:lnTo>
                  <a:pt x="23" y="25"/>
                </a:lnTo>
                <a:lnTo>
                  <a:pt x="24" y="26"/>
                </a:lnTo>
                <a:lnTo>
                  <a:pt x="24" y="26"/>
                </a:lnTo>
                <a:lnTo>
                  <a:pt x="25" y="26"/>
                </a:lnTo>
                <a:lnTo>
                  <a:pt x="25" y="26"/>
                </a:lnTo>
                <a:lnTo>
                  <a:pt x="27" y="25"/>
                </a:lnTo>
                <a:lnTo>
                  <a:pt x="28" y="26"/>
                </a:lnTo>
                <a:lnTo>
                  <a:pt x="28" y="26"/>
                </a:lnTo>
                <a:lnTo>
                  <a:pt x="33" y="30"/>
                </a:lnTo>
                <a:lnTo>
                  <a:pt x="37" y="34"/>
                </a:lnTo>
                <a:lnTo>
                  <a:pt x="37" y="34"/>
                </a:lnTo>
                <a:lnTo>
                  <a:pt x="41" y="37"/>
                </a:lnTo>
                <a:lnTo>
                  <a:pt x="41" y="37"/>
                </a:lnTo>
                <a:lnTo>
                  <a:pt x="48" y="34"/>
                </a:lnTo>
                <a:lnTo>
                  <a:pt x="48" y="34"/>
                </a:lnTo>
                <a:lnTo>
                  <a:pt x="47" y="32"/>
                </a:lnTo>
                <a:lnTo>
                  <a:pt x="47" y="32"/>
                </a:lnTo>
                <a:lnTo>
                  <a:pt x="47" y="30"/>
                </a:lnTo>
                <a:lnTo>
                  <a:pt x="47" y="30"/>
                </a:lnTo>
                <a:lnTo>
                  <a:pt x="41" y="19"/>
                </a:lnTo>
                <a:lnTo>
                  <a:pt x="41" y="19"/>
                </a:lnTo>
                <a:lnTo>
                  <a:pt x="40" y="16"/>
                </a:lnTo>
                <a:lnTo>
                  <a:pt x="40" y="16"/>
                </a:lnTo>
                <a:lnTo>
                  <a:pt x="40" y="15"/>
                </a:lnTo>
                <a:lnTo>
                  <a:pt x="40" y="15"/>
                </a:lnTo>
                <a:lnTo>
                  <a:pt x="41" y="13"/>
                </a:lnTo>
                <a:lnTo>
                  <a:pt x="41" y="13"/>
                </a:lnTo>
                <a:lnTo>
                  <a:pt x="42" y="13"/>
                </a:lnTo>
                <a:lnTo>
                  <a:pt x="42" y="13"/>
                </a:lnTo>
                <a:lnTo>
                  <a:pt x="42" y="15"/>
                </a:lnTo>
                <a:lnTo>
                  <a:pt x="42" y="15"/>
                </a:lnTo>
                <a:lnTo>
                  <a:pt x="47" y="22"/>
                </a:lnTo>
                <a:lnTo>
                  <a:pt x="47" y="22"/>
                </a:lnTo>
                <a:lnTo>
                  <a:pt x="48" y="22"/>
                </a:lnTo>
                <a:lnTo>
                  <a:pt x="48" y="22"/>
                </a:lnTo>
                <a:lnTo>
                  <a:pt x="48" y="22"/>
                </a:lnTo>
                <a:lnTo>
                  <a:pt x="48" y="22"/>
                </a:lnTo>
                <a:lnTo>
                  <a:pt x="44" y="12"/>
                </a:lnTo>
                <a:lnTo>
                  <a:pt x="44" y="12"/>
                </a:lnTo>
                <a:lnTo>
                  <a:pt x="44" y="10"/>
                </a:lnTo>
                <a:lnTo>
                  <a:pt x="44" y="10"/>
                </a:lnTo>
                <a:lnTo>
                  <a:pt x="45" y="9"/>
                </a:lnTo>
                <a:lnTo>
                  <a:pt x="45" y="9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52" y="19"/>
                </a:lnTo>
                <a:lnTo>
                  <a:pt x="52" y="19"/>
                </a:lnTo>
                <a:lnTo>
                  <a:pt x="58" y="29"/>
                </a:lnTo>
                <a:lnTo>
                  <a:pt x="58" y="29"/>
                </a:lnTo>
                <a:lnTo>
                  <a:pt x="60" y="30"/>
                </a:lnTo>
                <a:lnTo>
                  <a:pt x="60" y="30"/>
                </a:lnTo>
                <a:lnTo>
                  <a:pt x="65" y="29"/>
                </a:lnTo>
                <a:lnTo>
                  <a:pt x="65" y="29"/>
                </a:lnTo>
                <a:lnTo>
                  <a:pt x="65" y="22"/>
                </a:lnTo>
                <a:lnTo>
                  <a:pt x="65" y="22"/>
                </a:lnTo>
                <a:lnTo>
                  <a:pt x="62" y="10"/>
                </a:lnTo>
                <a:lnTo>
                  <a:pt x="62" y="10"/>
                </a:lnTo>
                <a:lnTo>
                  <a:pt x="62" y="6"/>
                </a:lnTo>
                <a:lnTo>
                  <a:pt x="62" y="6"/>
                </a:lnTo>
                <a:lnTo>
                  <a:pt x="62" y="5"/>
                </a:lnTo>
                <a:lnTo>
                  <a:pt x="64" y="5"/>
                </a:lnTo>
                <a:lnTo>
                  <a:pt x="64" y="5"/>
                </a:lnTo>
                <a:lnTo>
                  <a:pt x="64" y="3"/>
                </a:lnTo>
                <a:lnTo>
                  <a:pt x="64" y="3"/>
                </a:lnTo>
                <a:lnTo>
                  <a:pt x="65" y="2"/>
                </a:lnTo>
                <a:lnTo>
                  <a:pt x="65" y="2"/>
                </a:lnTo>
                <a:lnTo>
                  <a:pt x="67" y="3"/>
                </a:lnTo>
                <a:lnTo>
                  <a:pt x="67" y="3"/>
                </a:lnTo>
                <a:lnTo>
                  <a:pt x="67" y="5"/>
                </a:lnTo>
                <a:lnTo>
                  <a:pt x="67" y="5"/>
                </a:lnTo>
                <a:lnTo>
                  <a:pt x="68" y="9"/>
                </a:lnTo>
                <a:lnTo>
                  <a:pt x="71" y="13"/>
                </a:lnTo>
                <a:lnTo>
                  <a:pt x="71" y="13"/>
                </a:lnTo>
                <a:lnTo>
                  <a:pt x="75" y="23"/>
                </a:lnTo>
                <a:lnTo>
                  <a:pt x="75" y="23"/>
                </a:lnTo>
                <a:lnTo>
                  <a:pt x="77" y="23"/>
                </a:lnTo>
                <a:lnTo>
                  <a:pt x="77" y="23"/>
                </a:lnTo>
                <a:lnTo>
                  <a:pt x="77" y="26"/>
                </a:lnTo>
                <a:lnTo>
                  <a:pt x="77" y="27"/>
                </a:lnTo>
                <a:lnTo>
                  <a:pt x="77" y="27"/>
                </a:lnTo>
                <a:lnTo>
                  <a:pt x="79" y="27"/>
                </a:lnTo>
                <a:lnTo>
                  <a:pt x="79" y="27"/>
                </a:lnTo>
                <a:lnTo>
                  <a:pt x="79" y="26"/>
                </a:lnTo>
                <a:lnTo>
                  <a:pt x="82" y="25"/>
                </a:lnTo>
                <a:lnTo>
                  <a:pt x="82" y="25"/>
                </a:lnTo>
                <a:lnTo>
                  <a:pt x="82" y="22"/>
                </a:lnTo>
                <a:lnTo>
                  <a:pt x="82" y="22"/>
                </a:lnTo>
                <a:lnTo>
                  <a:pt x="82" y="3"/>
                </a:lnTo>
                <a:lnTo>
                  <a:pt x="82" y="3"/>
                </a:lnTo>
                <a:lnTo>
                  <a:pt x="82" y="2"/>
                </a:lnTo>
                <a:lnTo>
                  <a:pt x="82" y="2"/>
                </a:lnTo>
                <a:lnTo>
                  <a:pt x="84" y="0"/>
                </a:lnTo>
                <a:lnTo>
                  <a:pt x="84" y="0"/>
                </a:lnTo>
                <a:lnTo>
                  <a:pt x="85" y="2"/>
                </a:lnTo>
                <a:lnTo>
                  <a:pt x="85" y="2"/>
                </a:lnTo>
                <a:lnTo>
                  <a:pt x="85" y="2"/>
                </a:lnTo>
                <a:lnTo>
                  <a:pt x="85" y="2"/>
                </a:lnTo>
                <a:lnTo>
                  <a:pt x="87" y="6"/>
                </a:lnTo>
                <a:lnTo>
                  <a:pt x="87" y="6"/>
                </a:lnTo>
                <a:lnTo>
                  <a:pt x="87" y="7"/>
                </a:lnTo>
                <a:lnTo>
                  <a:pt x="87" y="7"/>
                </a:lnTo>
                <a:lnTo>
                  <a:pt x="87" y="3"/>
                </a:lnTo>
                <a:lnTo>
                  <a:pt x="87" y="3"/>
                </a:lnTo>
                <a:lnTo>
                  <a:pt x="87" y="2"/>
                </a:lnTo>
                <a:lnTo>
                  <a:pt x="87" y="2"/>
                </a:lnTo>
                <a:lnTo>
                  <a:pt x="88" y="2"/>
                </a:lnTo>
                <a:lnTo>
                  <a:pt x="88" y="2"/>
                </a:lnTo>
                <a:lnTo>
                  <a:pt x="89" y="2"/>
                </a:lnTo>
                <a:lnTo>
                  <a:pt x="89" y="2"/>
                </a:lnTo>
                <a:lnTo>
                  <a:pt x="89" y="3"/>
                </a:lnTo>
                <a:lnTo>
                  <a:pt x="89" y="3"/>
                </a:lnTo>
                <a:lnTo>
                  <a:pt x="89" y="9"/>
                </a:lnTo>
                <a:lnTo>
                  <a:pt x="89" y="9"/>
                </a:lnTo>
                <a:lnTo>
                  <a:pt x="91" y="16"/>
                </a:lnTo>
                <a:lnTo>
                  <a:pt x="91" y="16"/>
                </a:lnTo>
                <a:lnTo>
                  <a:pt x="94" y="26"/>
                </a:lnTo>
                <a:lnTo>
                  <a:pt x="94" y="26"/>
                </a:lnTo>
                <a:lnTo>
                  <a:pt x="94" y="27"/>
                </a:lnTo>
                <a:lnTo>
                  <a:pt x="94" y="27"/>
                </a:lnTo>
                <a:lnTo>
                  <a:pt x="98" y="27"/>
                </a:lnTo>
                <a:lnTo>
                  <a:pt x="98" y="27"/>
                </a:lnTo>
                <a:lnTo>
                  <a:pt x="104" y="30"/>
                </a:lnTo>
                <a:lnTo>
                  <a:pt x="104" y="30"/>
                </a:lnTo>
                <a:lnTo>
                  <a:pt x="105" y="30"/>
                </a:lnTo>
                <a:lnTo>
                  <a:pt x="105" y="30"/>
                </a:lnTo>
                <a:lnTo>
                  <a:pt x="105" y="32"/>
                </a:lnTo>
                <a:lnTo>
                  <a:pt x="105" y="32"/>
                </a:lnTo>
                <a:lnTo>
                  <a:pt x="104" y="33"/>
                </a:lnTo>
                <a:lnTo>
                  <a:pt x="104" y="33"/>
                </a:lnTo>
                <a:lnTo>
                  <a:pt x="104" y="33"/>
                </a:lnTo>
                <a:lnTo>
                  <a:pt x="104" y="33"/>
                </a:lnTo>
                <a:lnTo>
                  <a:pt x="104" y="34"/>
                </a:lnTo>
                <a:lnTo>
                  <a:pt x="104" y="34"/>
                </a:lnTo>
                <a:lnTo>
                  <a:pt x="106" y="36"/>
                </a:lnTo>
                <a:lnTo>
                  <a:pt x="106" y="36"/>
                </a:lnTo>
                <a:lnTo>
                  <a:pt x="109" y="37"/>
                </a:lnTo>
                <a:lnTo>
                  <a:pt x="109" y="40"/>
                </a:lnTo>
                <a:lnTo>
                  <a:pt x="109" y="40"/>
                </a:lnTo>
                <a:lnTo>
                  <a:pt x="106" y="46"/>
                </a:lnTo>
                <a:lnTo>
                  <a:pt x="106" y="46"/>
                </a:lnTo>
                <a:lnTo>
                  <a:pt x="102" y="53"/>
                </a:lnTo>
                <a:lnTo>
                  <a:pt x="102" y="53"/>
                </a:lnTo>
                <a:lnTo>
                  <a:pt x="98" y="60"/>
                </a:lnTo>
                <a:lnTo>
                  <a:pt x="98" y="60"/>
                </a:lnTo>
                <a:lnTo>
                  <a:pt x="94" y="64"/>
                </a:lnTo>
                <a:lnTo>
                  <a:pt x="94" y="64"/>
                </a:lnTo>
                <a:lnTo>
                  <a:pt x="88" y="71"/>
                </a:lnTo>
                <a:lnTo>
                  <a:pt x="88" y="71"/>
                </a:lnTo>
                <a:lnTo>
                  <a:pt x="89" y="73"/>
                </a:lnTo>
                <a:lnTo>
                  <a:pt x="89" y="73"/>
                </a:lnTo>
                <a:lnTo>
                  <a:pt x="94" y="81"/>
                </a:lnTo>
                <a:lnTo>
                  <a:pt x="94" y="81"/>
                </a:lnTo>
                <a:lnTo>
                  <a:pt x="99" y="88"/>
                </a:lnTo>
                <a:lnTo>
                  <a:pt x="99" y="88"/>
                </a:lnTo>
                <a:lnTo>
                  <a:pt x="106" y="96"/>
                </a:lnTo>
                <a:lnTo>
                  <a:pt x="115" y="101"/>
                </a:lnTo>
                <a:lnTo>
                  <a:pt x="115" y="101"/>
                </a:lnTo>
                <a:lnTo>
                  <a:pt x="122" y="107"/>
                </a:lnTo>
                <a:lnTo>
                  <a:pt x="122" y="107"/>
                </a:lnTo>
                <a:lnTo>
                  <a:pt x="123" y="107"/>
                </a:lnTo>
                <a:lnTo>
                  <a:pt x="123" y="107"/>
                </a:lnTo>
                <a:lnTo>
                  <a:pt x="133" y="104"/>
                </a:lnTo>
                <a:lnTo>
                  <a:pt x="133" y="104"/>
                </a:lnTo>
                <a:lnTo>
                  <a:pt x="145" y="103"/>
                </a:lnTo>
                <a:lnTo>
                  <a:pt x="145" y="103"/>
                </a:lnTo>
                <a:lnTo>
                  <a:pt x="152" y="103"/>
                </a:lnTo>
                <a:lnTo>
                  <a:pt x="152" y="103"/>
                </a:lnTo>
                <a:lnTo>
                  <a:pt x="159" y="103"/>
                </a:lnTo>
                <a:lnTo>
                  <a:pt x="166" y="104"/>
                </a:lnTo>
                <a:lnTo>
                  <a:pt x="166" y="104"/>
                </a:lnTo>
                <a:lnTo>
                  <a:pt x="173" y="104"/>
                </a:lnTo>
                <a:lnTo>
                  <a:pt x="173" y="104"/>
                </a:lnTo>
                <a:lnTo>
                  <a:pt x="183" y="103"/>
                </a:lnTo>
                <a:lnTo>
                  <a:pt x="183" y="103"/>
                </a:lnTo>
                <a:lnTo>
                  <a:pt x="195" y="100"/>
                </a:lnTo>
                <a:lnTo>
                  <a:pt x="206" y="96"/>
                </a:lnTo>
                <a:lnTo>
                  <a:pt x="206" y="96"/>
                </a:lnTo>
                <a:lnTo>
                  <a:pt x="217" y="90"/>
                </a:lnTo>
                <a:lnTo>
                  <a:pt x="217" y="90"/>
                </a:lnTo>
                <a:lnTo>
                  <a:pt x="226" y="84"/>
                </a:lnTo>
                <a:lnTo>
                  <a:pt x="226" y="84"/>
                </a:lnTo>
                <a:lnTo>
                  <a:pt x="227" y="83"/>
                </a:lnTo>
                <a:lnTo>
                  <a:pt x="227" y="83"/>
                </a:lnTo>
                <a:lnTo>
                  <a:pt x="229" y="81"/>
                </a:lnTo>
                <a:lnTo>
                  <a:pt x="229" y="81"/>
                </a:lnTo>
                <a:lnTo>
                  <a:pt x="229" y="81"/>
                </a:lnTo>
                <a:close/>
                <a:moveTo>
                  <a:pt x="51" y="239"/>
                </a:moveTo>
                <a:lnTo>
                  <a:pt x="51" y="239"/>
                </a:lnTo>
                <a:lnTo>
                  <a:pt x="51" y="239"/>
                </a:lnTo>
                <a:lnTo>
                  <a:pt x="51" y="239"/>
                </a:lnTo>
                <a:lnTo>
                  <a:pt x="51" y="238"/>
                </a:lnTo>
                <a:lnTo>
                  <a:pt x="51" y="238"/>
                </a:lnTo>
                <a:lnTo>
                  <a:pt x="51" y="236"/>
                </a:lnTo>
                <a:lnTo>
                  <a:pt x="51" y="236"/>
                </a:lnTo>
                <a:lnTo>
                  <a:pt x="51" y="236"/>
                </a:lnTo>
                <a:lnTo>
                  <a:pt x="51" y="236"/>
                </a:lnTo>
                <a:lnTo>
                  <a:pt x="51" y="238"/>
                </a:lnTo>
                <a:lnTo>
                  <a:pt x="51" y="238"/>
                </a:lnTo>
                <a:lnTo>
                  <a:pt x="51" y="238"/>
                </a:lnTo>
                <a:lnTo>
                  <a:pt x="51" y="238"/>
                </a:lnTo>
                <a:lnTo>
                  <a:pt x="51" y="239"/>
                </a:lnTo>
                <a:lnTo>
                  <a:pt x="51" y="239"/>
                </a:lnTo>
                <a:lnTo>
                  <a:pt x="51" y="241"/>
                </a:lnTo>
                <a:lnTo>
                  <a:pt x="51" y="241"/>
                </a:lnTo>
                <a:lnTo>
                  <a:pt x="51" y="241"/>
                </a:lnTo>
                <a:lnTo>
                  <a:pt x="51" y="241"/>
                </a:lnTo>
                <a:lnTo>
                  <a:pt x="51" y="239"/>
                </a:lnTo>
                <a:lnTo>
                  <a:pt x="51" y="239"/>
                </a:lnTo>
                <a:close/>
                <a:moveTo>
                  <a:pt x="182" y="215"/>
                </a:moveTo>
                <a:lnTo>
                  <a:pt x="182" y="215"/>
                </a:lnTo>
                <a:lnTo>
                  <a:pt x="189" y="215"/>
                </a:lnTo>
                <a:lnTo>
                  <a:pt x="189" y="215"/>
                </a:lnTo>
                <a:lnTo>
                  <a:pt x="189" y="214"/>
                </a:lnTo>
                <a:lnTo>
                  <a:pt x="189" y="214"/>
                </a:lnTo>
                <a:lnTo>
                  <a:pt x="183" y="215"/>
                </a:lnTo>
                <a:lnTo>
                  <a:pt x="183" y="215"/>
                </a:lnTo>
                <a:lnTo>
                  <a:pt x="182" y="215"/>
                </a:lnTo>
                <a:lnTo>
                  <a:pt x="182" y="215"/>
                </a:lnTo>
                <a:lnTo>
                  <a:pt x="180" y="215"/>
                </a:lnTo>
                <a:lnTo>
                  <a:pt x="180" y="215"/>
                </a:lnTo>
                <a:lnTo>
                  <a:pt x="180" y="215"/>
                </a:lnTo>
                <a:lnTo>
                  <a:pt x="180" y="215"/>
                </a:lnTo>
                <a:lnTo>
                  <a:pt x="182" y="215"/>
                </a:lnTo>
                <a:lnTo>
                  <a:pt x="182" y="215"/>
                </a:lnTo>
                <a:close/>
                <a:moveTo>
                  <a:pt x="121" y="201"/>
                </a:moveTo>
                <a:lnTo>
                  <a:pt x="121" y="201"/>
                </a:lnTo>
                <a:lnTo>
                  <a:pt x="125" y="201"/>
                </a:lnTo>
                <a:lnTo>
                  <a:pt x="125" y="201"/>
                </a:lnTo>
                <a:lnTo>
                  <a:pt x="129" y="199"/>
                </a:lnTo>
                <a:lnTo>
                  <a:pt x="129" y="199"/>
                </a:lnTo>
                <a:lnTo>
                  <a:pt x="129" y="199"/>
                </a:lnTo>
                <a:lnTo>
                  <a:pt x="129" y="199"/>
                </a:lnTo>
                <a:lnTo>
                  <a:pt x="121" y="201"/>
                </a:lnTo>
                <a:lnTo>
                  <a:pt x="121" y="201"/>
                </a:lnTo>
                <a:lnTo>
                  <a:pt x="121" y="201"/>
                </a:lnTo>
                <a:lnTo>
                  <a:pt x="121" y="201"/>
                </a:lnTo>
                <a:lnTo>
                  <a:pt x="119" y="201"/>
                </a:lnTo>
                <a:lnTo>
                  <a:pt x="119" y="201"/>
                </a:lnTo>
                <a:lnTo>
                  <a:pt x="119" y="201"/>
                </a:lnTo>
                <a:lnTo>
                  <a:pt x="119" y="201"/>
                </a:lnTo>
                <a:lnTo>
                  <a:pt x="121" y="201"/>
                </a:lnTo>
                <a:lnTo>
                  <a:pt x="121" y="201"/>
                </a:lnTo>
                <a:close/>
                <a:moveTo>
                  <a:pt x="108" y="312"/>
                </a:moveTo>
                <a:lnTo>
                  <a:pt x="108" y="312"/>
                </a:lnTo>
                <a:lnTo>
                  <a:pt x="102" y="312"/>
                </a:lnTo>
                <a:lnTo>
                  <a:pt x="102" y="312"/>
                </a:lnTo>
                <a:lnTo>
                  <a:pt x="95" y="313"/>
                </a:lnTo>
                <a:lnTo>
                  <a:pt x="95" y="313"/>
                </a:lnTo>
                <a:lnTo>
                  <a:pt x="95" y="313"/>
                </a:lnTo>
                <a:lnTo>
                  <a:pt x="95" y="313"/>
                </a:lnTo>
                <a:lnTo>
                  <a:pt x="98" y="313"/>
                </a:lnTo>
                <a:lnTo>
                  <a:pt x="98" y="313"/>
                </a:lnTo>
                <a:lnTo>
                  <a:pt x="108" y="312"/>
                </a:lnTo>
                <a:lnTo>
                  <a:pt x="108" y="312"/>
                </a:lnTo>
                <a:lnTo>
                  <a:pt x="108" y="312"/>
                </a:lnTo>
                <a:lnTo>
                  <a:pt x="108" y="312"/>
                </a:lnTo>
                <a:lnTo>
                  <a:pt x="109" y="312"/>
                </a:lnTo>
                <a:lnTo>
                  <a:pt x="109" y="312"/>
                </a:lnTo>
                <a:lnTo>
                  <a:pt x="109" y="312"/>
                </a:lnTo>
                <a:lnTo>
                  <a:pt x="109" y="312"/>
                </a:lnTo>
                <a:lnTo>
                  <a:pt x="108" y="312"/>
                </a:lnTo>
                <a:lnTo>
                  <a:pt x="108" y="312"/>
                </a:lnTo>
                <a:close/>
                <a:moveTo>
                  <a:pt x="285" y="67"/>
                </a:moveTo>
                <a:lnTo>
                  <a:pt x="285" y="67"/>
                </a:lnTo>
                <a:lnTo>
                  <a:pt x="284" y="64"/>
                </a:lnTo>
                <a:lnTo>
                  <a:pt x="284" y="64"/>
                </a:lnTo>
                <a:lnTo>
                  <a:pt x="284" y="66"/>
                </a:lnTo>
                <a:lnTo>
                  <a:pt x="284" y="66"/>
                </a:lnTo>
                <a:lnTo>
                  <a:pt x="285" y="67"/>
                </a:lnTo>
                <a:lnTo>
                  <a:pt x="285" y="67"/>
                </a:lnTo>
                <a:lnTo>
                  <a:pt x="285" y="67"/>
                </a:lnTo>
                <a:lnTo>
                  <a:pt x="285" y="67"/>
                </a:lnTo>
                <a:lnTo>
                  <a:pt x="290" y="76"/>
                </a:lnTo>
                <a:lnTo>
                  <a:pt x="290" y="76"/>
                </a:lnTo>
                <a:lnTo>
                  <a:pt x="290" y="77"/>
                </a:lnTo>
                <a:lnTo>
                  <a:pt x="290" y="77"/>
                </a:lnTo>
                <a:lnTo>
                  <a:pt x="293" y="76"/>
                </a:lnTo>
                <a:lnTo>
                  <a:pt x="293" y="76"/>
                </a:lnTo>
                <a:lnTo>
                  <a:pt x="295" y="74"/>
                </a:lnTo>
                <a:lnTo>
                  <a:pt x="295" y="74"/>
                </a:lnTo>
                <a:lnTo>
                  <a:pt x="291" y="66"/>
                </a:lnTo>
                <a:lnTo>
                  <a:pt x="291" y="66"/>
                </a:lnTo>
                <a:lnTo>
                  <a:pt x="290" y="67"/>
                </a:lnTo>
                <a:lnTo>
                  <a:pt x="290" y="67"/>
                </a:lnTo>
                <a:lnTo>
                  <a:pt x="287" y="69"/>
                </a:lnTo>
                <a:lnTo>
                  <a:pt x="285" y="67"/>
                </a:lnTo>
                <a:lnTo>
                  <a:pt x="285" y="67"/>
                </a:lnTo>
                <a:lnTo>
                  <a:pt x="285" y="67"/>
                </a:lnTo>
                <a:lnTo>
                  <a:pt x="285" y="67"/>
                </a:lnTo>
                <a:close/>
                <a:moveTo>
                  <a:pt x="153" y="307"/>
                </a:moveTo>
                <a:lnTo>
                  <a:pt x="153" y="307"/>
                </a:lnTo>
                <a:lnTo>
                  <a:pt x="153" y="302"/>
                </a:lnTo>
                <a:lnTo>
                  <a:pt x="153" y="302"/>
                </a:lnTo>
                <a:lnTo>
                  <a:pt x="152" y="292"/>
                </a:lnTo>
                <a:lnTo>
                  <a:pt x="152" y="292"/>
                </a:lnTo>
                <a:lnTo>
                  <a:pt x="148" y="275"/>
                </a:lnTo>
                <a:lnTo>
                  <a:pt x="148" y="275"/>
                </a:lnTo>
                <a:lnTo>
                  <a:pt x="148" y="270"/>
                </a:lnTo>
                <a:lnTo>
                  <a:pt x="146" y="265"/>
                </a:lnTo>
                <a:lnTo>
                  <a:pt x="146" y="265"/>
                </a:lnTo>
                <a:lnTo>
                  <a:pt x="146" y="262"/>
                </a:lnTo>
                <a:lnTo>
                  <a:pt x="146" y="262"/>
                </a:lnTo>
                <a:lnTo>
                  <a:pt x="146" y="259"/>
                </a:lnTo>
                <a:lnTo>
                  <a:pt x="146" y="259"/>
                </a:lnTo>
                <a:lnTo>
                  <a:pt x="143" y="259"/>
                </a:lnTo>
                <a:lnTo>
                  <a:pt x="143" y="259"/>
                </a:lnTo>
                <a:lnTo>
                  <a:pt x="136" y="259"/>
                </a:lnTo>
                <a:lnTo>
                  <a:pt x="136" y="259"/>
                </a:lnTo>
                <a:lnTo>
                  <a:pt x="136" y="260"/>
                </a:lnTo>
                <a:lnTo>
                  <a:pt x="136" y="260"/>
                </a:lnTo>
                <a:lnTo>
                  <a:pt x="123" y="266"/>
                </a:lnTo>
                <a:lnTo>
                  <a:pt x="123" y="266"/>
                </a:lnTo>
                <a:lnTo>
                  <a:pt x="119" y="269"/>
                </a:lnTo>
                <a:lnTo>
                  <a:pt x="119" y="269"/>
                </a:lnTo>
                <a:lnTo>
                  <a:pt x="118" y="270"/>
                </a:lnTo>
                <a:lnTo>
                  <a:pt x="118" y="270"/>
                </a:lnTo>
                <a:lnTo>
                  <a:pt x="118" y="276"/>
                </a:lnTo>
                <a:lnTo>
                  <a:pt x="118" y="276"/>
                </a:lnTo>
                <a:lnTo>
                  <a:pt x="119" y="285"/>
                </a:lnTo>
                <a:lnTo>
                  <a:pt x="119" y="285"/>
                </a:lnTo>
                <a:lnTo>
                  <a:pt x="121" y="304"/>
                </a:lnTo>
                <a:lnTo>
                  <a:pt x="121" y="304"/>
                </a:lnTo>
                <a:lnTo>
                  <a:pt x="122" y="307"/>
                </a:lnTo>
                <a:lnTo>
                  <a:pt x="122" y="307"/>
                </a:lnTo>
                <a:lnTo>
                  <a:pt x="123" y="307"/>
                </a:lnTo>
                <a:lnTo>
                  <a:pt x="123" y="307"/>
                </a:lnTo>
                <a:lnTo>
                  <a:pt x="145" y="307"/>
                </a:lnTo>
                <a:lnTo>
                  <a:pt x="145" y="307"/>
                </a:lnTo>
                <a:lnTo>
                  <a:pt x="150" y="307"/>
                </a:lnTo>
                <a:lnTo>
                  <a:pt x="150" y="307"/>
                </a:lnTo>
                <a:lnTo>
                  <a:pt x="153" y="307"/>
                </a:lnTo>
                <a:lnTo>
                  <a:pt x="153" y="307"/>
                </a:lnTo>
                <a:close/>
                <a:moveTo>
                  <a:pt x="219" y="306"/>
                </a:moveTo>
                <a:lnTo>
                  <a:pt x="219" y="306"/>
                </a:lnTo>
                <a:lnTo>
                  <a:pt x="217" y="303"/>
                </a:lnTo>
                <a:lnTo>
                  <a:pt x="217" y="303"/>
                </a:lnTo>
                <a:lnTo>
                  <a:pt x="214" y="292"/>
                </a:lnTo>
                <a:lnTo>
                  <a:pt x="214" y="292"/>
                </a:lnTo>
                <a:lnTo>
                  <a:pt x="213" y="286"/>
                </a:lnTo>
                <a:lnTo>
                  <a:pt x="213" y="286"/>
                </a:lnTo>
                <a:lnTo>
                  <a:pt x="209" y="277"/>
                </a:lnTo>
                <a:lnTo>
                  <a:pt x="209" y="277"/>
                </a:lnTo>
                <a:lnTo>
                  <a:pt x="207" y="276"/>
                </a:lnTo>
                <a:lnTo>
                  <a:pt x="207" y="276"/>
                </a:lnTo>
                <a:lnTo>
                  <a:pt x="206" y="275"/>
                </a:lnTo>
                <a:lnTo>
                  <a:pt x="206" y="275"/>
                </a:lnTo>
                <a:lnTo>
                  <a:pt x="206" y="273"/>
                </a:lnTo>
                <a:lnTo>
                  <a:pt x="206" y="273"/>
                </a:lnTo>
                <a:lnTo>
                  <a:pt x="203" y="269"/>
                </a:lnTo>
                <a:lnTo>
                  <a:pt x="203" y="269"/>
                </a:lnTo>
                <a:lnTo>
                  <a:pt x="202" y="268"/>
                </a:lnTo>
                <a:lnTo>
                  <a:pt x="202" y="268"/>
                </a:lnTo>
                <a:lnTo>
                  <a:pt x="199" y="266"/>
                </a:lnTo>
                <a:lnTo>
                  <a:pt x="199" y="266"/>
                </a:lnTo>
                <a:lnTo>
                  <a:pt x="196" y="265"/>
                </a:lnTo>
                <a:lnTo>
                  <a:pt x="196" y="265"/>
                </a:lnTo>
                <a:lnTo>
                  <a:pt x="189" y="263"/>
                </a:lnTo>
                <a:lnTo>
                  <a:pt x="180" y="263"/>
                </a:lnTo>
                <a:lnTo>
                  <a:pt x="180" y="263"/>
                </a:lnTo>
                <a:lnTo>
                  <a:pt x="180" y="263"/>
                </a:lnTo>
                <a:lnTo>
                  <a:pt x="180" y="263"/>
                </a:lnTo>
                <a:lnTo>
                  <a:pt x="183" y="265"/>
                </a:lnTo>
                <a:lnTo>
                  <a:pt x="183" y="268"/>
                </a:lnTo>
                <a:lnTo>
                  <a:pt x="183" y="268"/>
                </a:lnTo>
                <a:lnTo>
                  <a:pt x="183" y="268"/>
                </a:lnTo>
                <a:lnTo>
                  <a:pt x="183" y="268"/>
                </a:lnTo>
                <a:lnTo>
                  <a:pt x="186" y="279"/>
                </a:lnTo>
                <a:lnTo>
                  <a:pt x="186" y="279"/>
                </a:lnTo>
                <a:lnTo>
                  <a:pt x="187" y="292"/>
                </a:lnTo>
                <a:lnTo>
                  <a:pt x="189" y="304"/>
                </a:lnTo>
                <a:lnTo>
                  <a:pt x="189" y="304"/>
                </a:lnTo>
                <a:lnTo>
                  <a:pt x="189" y="306"/>
                </a:lnTo>
                <a:lnTo>
                  <a:pt x="189" y="306"/>
                </a:lnTo>
                <a:lnTo>
                  <a:pt x="219" y="306"/>
                </a:lnTo>
                <a:lnTo>
                  <a:pt x="219" y="306"/>
                </a:lnTo>
                <a:close/>
                <a:moveTo>
                  <a:pt x="155" y="262"/>
                </a:moveTo>
                <a:lnTo>
                  <a:pt x="155" y="262"/>
                </a:lnTo>
                <a:lnTo>
                  <a:pt x="156" y="285"/>
                </a:lnTo>
                <a:lnTo>
                  <a:pt x="156" y="285"/>
                </a:lnTo>
                <a:lnTo>
                  <a:pt x="159" y="306"/>
                </a:lnTo>
                <a:lnTo>
                  <a:pt x="159" y="306"/>
                </a:lnTo>
                <a:lnTo>
                  <a:pt x="180" y="306"/>
                </a:lnTo>
                <a:lnTo>
                  <a:pt x="180" y="306"/>
                </a:lnTo>
                <a:lnTo>
                  <a:pt x="180" y="303"/>
                </a:lnTo>
                <a:lnTo>
                  <a:pt x="180" y="303"/>
                </a:lnTo>
                <a:lnTo>
                  <a:pt x="180" y="293"/>
                </a:lnTo>
                <a:lnTo>
                  <a:pt x="180" y="293"/>
                </a:lnTo>
                <a:lnTo>
                  <a:pt x="177" y="272"/>
                </a:lnTo>
                <a:lnTo>
                  <a:pt x="177" y="272"/>
                </a:lnTo>
                <a:lnTo>
                  <a:pt x="177" y="270"/>
                </a:lnTo>
                <a:lnTo>
                  <a:pt x="177" y="270"/>
                </a:lnTo>
                <a:lnTo>
                  <a:pt x="177" y="268"/>
                </a:lnTo>
                <a:lnTo>
                  <a:pt x="177" y="268"/>
                </a:lnTo>
                <a:lnTo>
                  <a:pt x="176" y="265"/>
                </a:lnTo>
                <a:lnTo>
                  <a:pt x="176" y="265"/>
                </a:lnTo>
                <a:lnTo>
                  <a:pt x="173" y="263"/>
                </a:lnTo>
                <a:lnTo>
                  <a:pt x="173" y="263"/>
                </a:lnTo>
                <a:lnTo>
                  <a:pt x="168" y="265"/>
                </a:lnTo>
                <a:lnTo>
                  <a:pt x="168" y="265"/>
                </a:lnTo>
                <a:lnTo>
                  <a:pt x="162" y="265"/>
                </a:lnTo>
                <a:lnTo>
                  <a:pt x="156" y="262"/>
                </a:lnTo>
                <a:lnTo>
                  <a:pt x="156" y="262"/>
                </a:lnTo>
                <a:lnTo>
                  <a:pt x="155" y="262"/>
                </a:lnTo>
                <a:lnTo>
                  <a:pt x="155" y="262"/>
                </a:lnTo>
                <a:close/>
                <a:moveTo>
                  <a:pt x="89" y="312"/>
                </a:moveTo>
                <a:lnTo>
                  <a:pt x="89" y="312"/>
                </a:lnTo>
                <a:lnTo>
                  <a:pt x="102" y="309"/>
                </a:lnTo>
                <a:lnTo>
                  <a:pt x="102" y="309"/>
                </a:lnTo>
                <a:lnTo>
                  <a:pt x="115" y="309"/>
                </a:lnTo>
                <a:lnTo>
                  <a:pt x="115" y="309"/>
                </a:lnTo>
                <a:lnTo>
                  <a:pt x="115" y="307"/>
                </a:lnTo>
                <a:lnTo>
                  <a:pt x="115" y="307"/>
                </a:lnTo>
                <a:lnTo>
                  <a:pt x="114" y="299"/>
                </a:lnTo>
                <a:lnTo>
                  <a:pt x="114" y="299"/>
                </a:lnTo>
                <a:lnTo>
                  <a:pt x="114" y="287"/>
                </a:lnTo>
                <a:lnTo>
                  <a:pt x="114" y="287"/>
                </a:lnTo>
                <a:lnTo>
                  <a:pt x="114" y="275"/>
                </a:lnTo>
                <a:lnTo>
                  <a:pt x="114" y="275"/>
                </a:lnTo>
                <a:lnTo>
                  <a:pt x="114" y="272"/>
                </a:lnTo>
                <a:lnTo>
                  <a:pt x="114" y="272"/>
                </a:lnTo>
                <a:lnTo>
                  <a:pt x="112" y="272"/>
                </a:lnTo>
                <a:lnTo>
                  <a:pt x="112" y="272"/>
                </a:lnTo>
                <a:lnTo>
                  <a:pt x="105" y="273"/>
                </a:lnTo>
                <a:lnTo>
                  <a:pt x="98" y="275"/>
                </a:lnTo>
                <a:lnTo>
                  <a:pt x="98" y="275"/>
                </a:lnTo>
                <a:lnTo>
                  <a:pt x="96" y="276"/>
                </a:lnTo>
                <a:lnTo>
                  <a:pt x="96" y="276"/>
                </a:lnTo>
                <a:lnTo>
                  <a:pt x="95" y="282"/>
                </a:lnTo>
                <a:lnTo>
                  <a:pt x="95" y="282"/>
                </a:lnTo>
                <a:lnTo>
                  <a:pt x="91" y="296"/>
                </a:lnTo>
                <a:lnTo>
                  <a:pt x="89" y="310"/>
                </a:lnTo>
                <a:lnTo>
                  <a:pt x="89" y="310"/>
                </a:lnTo>
                <a:lnTo>
                  <a:pt x="89" y="312"/>
                </a:lnTo>
                <a:lnTo>
                  <a:pt x="89" y="312"/>
                </a:lnTo>
                <a:close/>
                <a:moveTo>
                  <a:pt x="170" y="317"/>
                </a:moveTo>
                <a:lnTo>
                  <a:pt x="170" y="317"/>
                </a:lnTo>
                <a:lnTo>
                  <a:pt x="149" y="319"/>
                </a:lnTo>
                <a:lnTo>
                  <a:pt x="149" y="319"/>
                </a:lnTo>
                <a:lnTo>
                  <a:pt x="150" y="330"/>
                </a:lnTo>
                <a:lnTo>
                  <a:pt x="150" y="330"/>
                </a:lnTo>
                <a:lnTo>
                  <a:pt x="152" y="339"/>
                </a:lnTo>
                <a:lnTo>
                  <a:pt x="152" y="339"/>
                </a:lnTo>
                <a:lnTo>
                  <a:pt x="153" y="350"/>
                </a:lnTo>
                <a:lnTo>
                  <a:pt x="153" y="350"/>
                </a:lnTo>
                <a:lnTo>
                  <a:pt x="153" y="351"/>
                </a:lnTo>
                <a:lnTo>
                  <a:pt x="153" y="351"/>
                </a:lnTo>
                <a:lnTo>
                  <a:pt x="156" y="350"/>
                </a:lnTo>
                <a:lnTo>
                  <a:pt x="158" y="351"/>
                </a:lnTo>
                <a:lnTo>
                  <a:pt x="158" y="351"/>
                </a:lnTo>
                <a:lnTo>
                  <a:pt x="158" y="350"/>
                </a:lnTo>
                <a:lnTo>
                  <a:pt x="158" y="350"/>
                </a:lnTo>
                <a:lnTo>
                  <a:pt x="163" y="347"/>
                </a:lnTo>
                <a:lnTo>
                  <a:pt x="163" y="347"/>
                </a:lnTo>
                <a:lnTo>
                  <a:pt x="168" y="346"/>
                </a:lnTo>
                <a:lnTo>
                  <a:pt x="173" y="344"/>
                </a:lnTo>
                <a:lnTo>
                  <a:pt x="173" y="344"/>
                </a:lnTo>
                <a:lnTo>
                  <a:pt x="175" y="344"/>
                </a:lnTo>
                <a:lnTo>
                  <a:pt x="175" y="344"/>
                </a:lnTo>
                <a:lnTo>
                  <a:pt x="170" y="317"/>
                </a:lnTo>
                <a:lnTo>
                  <a:pt x="170" y="317"/>
                </a:lnTo>
                <a:close/>
                <a:moveTo>
                  <a:pt x="176" y="317"/>
                </a:moveTo>
                <a:lnTo>
                  <a:pt x="176" y="317"/>
                </a:lnTo>
                <a:lnTo>
                  <a:pt x="176" y="319"/>
                </a:lnTo>
                <a:lnTo>
                  <a:pt x="176" y="319"/>
                </a:lnTo>
                <a:lnTo>
                  <a:pt x="177" y="333"/>
                </a:lnTo>
                <a:lnTo>
                  <a:pt x="177" y="333"/>
                </a:lnTo>
                <a:lnTo>
                  <a:pt x="177" y="340"/>
                </a:lnTo>
                <a:lnTo>
                  <a:pt x="177" y="340"/>
                </a:lnTo>
                <a:lnTo>
                  <a:pt x="179" y="344"/>
                </a:lnTo>
                <a:lnTo>
                  <a:pt x="179" y="344"/>
                </a:lnTo>
                <a:lnTo>
                  <a:pt x="180" y="344"/>
                </a:lnTo>
                <a:lnTo>
                  <a:pt x="180" y="344"/>
                </a:lnTo>
                <a:lnTo>
                  <a:pt x="187" y="344"/>
                </a:lnTo>
                <a:lnTo>
                  <a:pt x="187" y="344"/>
                </a:lnTo>
                <a:lnTo>
                  <a:pt x="199" y="347"/>
                </a:lnTo>
                <a:lnTo>
                  <a:pt x="199" y="347"/>
                </a:lnTo>
                <a:lnTo>
                  <a:pt x="200" y="347"/>
                </a:lnTo>
                <a:lnTo>
                  <a:pt x="200" y="347"/>
                </a:lnTo>
                <a:lnTo>
                  <a:pt x="199" y="346"/>
                </a:lnTo>
                <a:lnTo>
                  <a:pt x="199" y="346"/>
                </a:lnTo>
                <a:lnTo>
                  <a:pt x="197" y="333"/>
                </a:lnTo>
                <a:lnTo>
                  <a:pt x="197" y="333"/>
                </a:lnTo>
                <a:lnTo>
                  <a:pt x="196" y="320"/>
                </a:lnTo>
                <a:lnTo>
                  <a:pt x="196" y="320"/>
                </a:lnTo>
                <a:lnTo>
                  <a:pt x="196" y="316"/>
                </a:lnTo>
                <a:lnTo>
                  <a:pt x="196" y="316"/>
                </a:lnTo>
                <a:lnTo>
                  <a:pt x="176" y="317"/>
                </a:lnTo>
                <a:lnTo>
                  <a:pt x="176" y="317"/>
                </a:lnTo>
                <a:close/>
                <a:moveTo>
                  <a:pt x="106" y="358"/>
                </a:moveTo>
                <a:lnTo>
                  <a:pt x="106" y="358"/>
                </a:lnTo>
                <a:lnTo>
                  <a:pt x="114" y="353"/>
                </a:lnTo>
                <a:lnTo>
                  <a:pt x="122" y="349"/>
                </a:lnTo>
                <a:lnTo>
                  <a:pt x="122" y="349"/>
                </a:lnTo>
                <a:lnTo>
                  <a:pt x="121" y="346"/>
                </a:lnTo>
                <a:lnTo>
                  <a:pt x="121" y="346"/>
                </a:lnTo>
                <a:lnTo>
                  <a:pt x="122" y="322"/>
                </a:lnTo>
                <a:lnTo>
                  <a:pt x="122" y="322"/>
                </a:lnTo>
                <a:lnTo>
                  <a:pt x="122" y="320"/>
                </a:lnTo>
                <a:lnTo>
                  <a:pt x="122" y="320"/>
                </a:lnTo>
                <a:lnTo>
                  <a:pt x="104" y="323"/>
                </a:lnTo>
                <a:lnTo>
                  <a:pt x="104" y="323"/>
                </a:lnTo>
                <a:lnTo>
                  <a:pt x="104" y="329"/>
                </a:lnTo>
                <a:lnTo>
                  <a:pt x="104" y="329"/>
                </a:lnTo>
                <a:lnTo>
                  <a:pt x="105" y="330"/>
                </a:lnTo>
                <a:lnTo>
                  <a:pt x="105" y="331"/>
                </a:lnTo>
                <a:lnTo>
                  <a:pt x="105" y="331"/>
                </a:lnTo>
                <a:lnTo>
                  <a:pt x="105" y="340"/>
                </a:lnTo>
                <a:lnTo>
                  <a:pt x="105" y="340"/>
                </a:lnTo>
                <a:lnTo>
                  <a:pt x="105" y="349"/>
                </a:lnTo>
                <a:lnTo>
                  <a:pt x="105" y="349"/>
                </a:lnTo>
                <a:lnTo>
                  <a:pt x="106" y="356"/>
                </a:lnTo>
                <a:lnTo>
                  <a:pt x="106" y="356"/>
                </a:lnTo>
                <a:lnTo>
                  <a:pt x="106" y="358"/>
                </a:lnTo>
                <a:lnTo>
                  <a:pt x="106" y="358"/>
                </a:lnTo>
                <a:close/>
                <a:moveTo>
                  <a:pt x="131" y="202"/>
                </a:moveTo>
                <a:lnTo>
                  <a:pt x="131" y="202"/>
                </a:lnTo>
                <a:lnTo>
                  <a:pt x="99" y="206"/>
                </a:lnTo>
                <a:lnTo>
                  <a:pt x="99" y="206"/>
                </a:lnTo>
                <a:lnTo>
                  <a:pt x="99" y="221"/>
                </a:lnTo>
                <a:lnTo>
                  <a:pt x="99" y="221"/>
                </a:lnTo>
                <a:lnTo>
                  <a:pt x="116" y="219"/>
                </a:lnTo>
                <a:lnTo>
                  <a:pt x="135" y="218"/>
                </a:lnTo>
                <a:lnTo>
                  <a:pt x="135" y="218"/>
                </a:lnTo>
                <a:lnTo>
                  <a:pt x="133" y="212"/>
                </a:lnTo>
                <a:lnTo>
                  <a:pt x="133" y="212"/>
                </a:lnTo>
                <a:lnTo>
                  <a:pt x="133" y="214"/>
                </a:lnTo>
                <a:lnTo>
                  <a:pt x="133" y="214"/>
                </a:lnTo>
                <a:lnTo>
                  <a:pt x="132" y="215"/>
                </a:lnTo>
                <a:lnTo>
                  <a:pt x="132" y="215"/>
                </a:lnTo>
                <a:lnTo>
                  <a:pt x="132" y="215"/>
                </a:lnTo>
                <a:lnTo>
                  <a:pt x="132" y="215"/>
                </a:lnTo>
                <a:lnTo>
                  <a:pt x="131" y="206"/>
                </a:lnTo>
                <a:lnTo>
                  <a:pt x="131" y="206"/>
                </a:lnTo>
                <a:lnTo>
                  <a:pt x="131" y="202"/>
                </a:lnTo>
                <a:lnTo>
                  <a:pt x="131" y="202"/>
                </a:lnTo>
                <a:close/>
                <a:moveTo>
                  <a:pt x="148" y="347"/>
                </a:moveTo>
                <a:lnTo>
                  <a:pt x="148" y="347"/>
                </a:lnTo>
                <a:lnTo>
                  <a:pt x="146" y="344"/>
                </a:lnTo>
                <a:lnTo>
                  <a:pt x="146" y="344"/>
                </a:lnTo>
                <a:lnTo>
                  <a:pt x="145" y="327"/>
                </a:lnTo>
                <a:lnTo>
                  <a:pt x="145" y="327"/>
                </a:lnTo>
                <a:lnTo>
                  <a:pt x="145" y="320"/>
                </a:lnTo>
                <a:lnTo>
                  <a:pt x="145" y="320"/>
                </a:lnTo>
                <a:lnTo>
                  <a:pt x="145" y="319"/>
                </a:lnTo>
                <a:lnTo>
                  <a:pt x="145" y="319"/>
                </a:lnTo>
                <a:lnTo>
                  <a:pt x="143" y="319"/>
                </a:lnTo>
                <a:lnTo>
                  <a:pt x="143" y="319"/>
                </a:lnTo>
                <a:lnTo>
                  <a:pt x="135" y="320"/>
                </a:lnTo>
                <a:lnTo>
                  <a:pt x="135" y="320"/>
                </a:lnTo>
                <a:lnTo>
                  <a:pt x="128" y="320"/>
                </a:lnTo>
                <a:lnTo>
                  <a:pt x="128" y="320"/>
                </a:lnTo>
                <a:lnTo>
                  <a:pt x="126" y="320"/>
                </a:lnTo>
                <a:lnTo>
                  <a:pt x="126" y="320"/>
                </a:lnTo>
                <a:lnTo>
                  <a:pt x="125" y="323"/>
                </a:lnTo>
                <a:lnTo>
                  <a:pt x="125" y="323"/>
                </a:lnTo>
                <a:lnTo>
                  <a:pt x="126" y="333"/>
                </a:lnTo>
                <a:lnTo>
                  <a:pt x="126" y="333"/>
                </a:lnTo>
                <a:lnTo>
                  <a:pt x="128" y="344"/>
                </a:lnTo>
                <a:lnTo>
                  <a:pt x="128" y="344"/>
                </a:lnTo>
                <a:lnTo>
                  <a:pt x="128" y="346"/>
                </a:lnTo>
                <a:lnTo>
                  <a:pt x="128" y="346"/>
                </a:lnTo>
                <a:lnTo>
                  <a:pt x="128" y="346"/>
                </a:lnTo>
                <a:lnTo>
                  <a:pt x="128" y="346"/>
                </a:lnTo>
                <a:lnTo>
                  <a:pt x="135" y="344"/>
                </a:lnTo>
                <a:lnTo>
                  <a:pt x="135" y="344"/>
                </a:lnTo>
                <a:lnTo>
                  <a:pt x="141" y="344"/>
                </a:lnTo>
                <a:lnTo>
                  <a:pt x="146" y="347"/>
                </a:lnTo>
                <a:lnTo>
                  <a:pt x="146" y="347"/>
                </a:lnTo>
                <a:lnTo>
                  <a:pt x="148" y="347"/>
                </a:lnTo>
                <a:lnTo>
                  <a:pt x="148" y="347"/>
                </a:lnTo>
                <a:close/>
                <a:moveTo>
                  <a:pt x="217" y="353"/>
                </a:moveTo>
                <a:lnTo>
                  <a:pt x="217" y="353"/>
                </a:lnTo>
                <a:lnTo>
                  <a:pt x="217" y="353"/>
                </a:lnTo>
                <a:lnTo>
                  <a:pt x="217" y="353"/>
                </a:lnTo>
                <a:lnTo>
                  <a:pt x="217" y="349"/>
                </a:lnTo>
                <a:lnTo>
                  <a:pt x="217" y="349"/>
                </a:lnTo>
                <a:lnTo>
                  <a:pt x="216" y="343"/>
                </a:lnTo>
                <a:lnTo>
                  <a:pt x="216" y="343"/>
                </a:lnTo>
                <a:lnTo>
                  <a:pt x="213" y="326"/>
                </a:lnTo>
                <a:lnTo>
                  <a:pt x="213" y="326"/>
                </a:lnTo>
                <a:lnTo>
                  <a:pt x="213" y="317"/>
                </a:lnTo>
                <a:lnTo>
                  <a:pt x="213" y="317"/>
                </a:lnTo>
                <a:lnTo>
                  <a:pt x="213" y="316"/>
                </a:lnTo>
                <a:lnTo>
                  <a:pt x="213" y="316"/>
                </a:lnTo>
                <a:lnTo>
                  <a:pt x="200" y="316"/>
                </a:lnTo>
                <a:lnTo>
                  <a:pt x="200" y="316"/>
                </a:lnTo>
                <a:lnTo>
                  <a:pt x="202" y="333"/>
                </a:lnTo>
                <a:lnTo>
                  <a:pt x="202" y="333"/>
                </a:lnTo>
                <a:lnTo>
                  <a:pt x="203" y="349"/>
                </a:lnTo>
                <a:lnTo>
                  <a:pt x="203" y="349"/>
                </a:lnTo>
                <a:lnTo>
                  <a:pt x="210" y="350"/>
                </a:lnTo>
                <a:lnTo>
                  <a:pt x="217" y="353"/>
                </a:lnTo>
                <a:lnTo>
                  <a:pt x="217" y="353"/>
                </a:lnTo>
                <a:close/>
                <a:moveTo>
                  <a:pt x="216" y="44"/>
                </a:moveTo>
                <a:lnTo>
                  <a:pt x="216" y="44"/>
                </a:lnTo>
                <a:lnTo>
                  <a:pt x="217" y="49"/>
                </a:lnTo>
                <a:lnTo>
                  <a:pt x="217" y="49"/>
                </a:lnTo>
                <a:lnTo>
                  <a:pt x="217" y="53"/>
                </a:lnTo>
                <a:lnTo>
                  <a:pt x="217" y="53"/>
                </a:lnTo>
                <a:lnTo>
                  <a:pt x="222" y="63"/>
                </a:lnTo>
                <a:lnTo>
                  <a:pt x="222" y="63"/>
                </a:lnTo>
                <a:lnTo>
                  <a:pt x="226" y="70"/>
                </a:lnTo>
                <a:lnTo>
                  <a:pt x="226" y="70"/>
                </a:lnTo>
                <a:lnTo>
                  <a:pt x="229" y="71"/>
                </a:lnTo>
                <a:lnTo>
                  <a:pt x="229" y="71"/>
                </a:lnTo>
                <a:lnTo>
                  <a:pt x="230" y="73"/>
                </a:lnTo>
                <a:lnTo>
                  <a:pt x="230" y="73"/>
                </a:lnTo>
                <a:lnTo>
                  <a:pt x="230" y="74"/>
                </a:lnTo>
                <a:lnTo>
                  <a:pt x="230" y="74"/>
                </a:lnTo>
                <a:lnTo>
                  <a:pt x="230" y="71"/>
                </a:lnTo>
                <a:lnTo>
                  <a:pt x="230" y="71"/>
                </a:lnTo>
                <a:lnTo>
                  <a:pt x="230" y="66"/>
                </a:lnTo>
                <a:lnTo>
                  <a:pt x="230" y="66"/>
                </a:lnTo>
                <a:lnTo>
                  <a:pt x="233" y="57"/>
                </a:lnTo>
                <a:lnTo>
                  <a:pt x="233" y="57"/>
                </a:lnTo>
                <a:lnTo>
                  <a:pt x="234" y="54"/>
                </a:lnTo>
                <a:lnTo>
                  <a:pt x="234" y="54"/>
                </a:lnTo>
                <a:lnTo>
                  <a:pt x="237" y="49"/>
                </a:lnTo>
                <a:lnTo>
                  <a:pt x="243" y="44"/>
                </a:lnTo>
                <a:lnTo>
                  <a:pt x="243" y="44"/>
                </a:lnTo>
                <a:lnTo>
                  <a:pt x="244" y="44"/>
                </a:lnTo>
                <a:lnTo>
                  <a:pt x="244" y="44"/>
                </a:lnTo>
                <a:lnTo>
                  <a:pt x="241" y="43"/>
                </a:lnTo>
                <a:lnTo>
                  <a:pt x="241" y="43"/>
                </a:lnTo>
                <a:lnTo>
                  <a:pt x="236" y="42"/>
                </a:lnTo>
                <a:lnTo>
                  <a:pt x="236" y="42"/>
                </a:lnTo>
                <a:lnTo>
                  <a:pt x="227" y="42"/>
                </a:lnTo>
                <a:lnTo>
                  <a:pt x="220" y="43"/>
                </a:lnTo>
                <a:lnTo>
                  <a:pt x="220" y="43"/>
                </a:lnTo>
                <a:lnTo>
                  <a:pt x="219" y="43"/>
                </a:lnTo>
                <a:lnTo>
                  <a:pt x="219" y="43"/>
                </a:lnTo>
                <a:lnTo>
                  <a:pt x="217" y="43"/>
                </a:lnTo>
                <a:lnTo>
                  <a:pt x="217" y="43"/>
                </a:lnTo>
                <a:lnTo>
                  <a:pt x="217" y="44"/>
                </a:lnTo>
                <a:lnTo>
                  <a:pt x="216" y="44"/>
                </a:lnTo>
                <a:lnTo>
                  <a:pt x="216" y="44"/>
                </a:lnTo>
                <a:close/>
                <a:moveTo>
                  <a:pt x="88" y="323"/>
                </a:moveTo>
                <a:lnTo>
                  <a:pt x="88" y="323"/>
                </a:lnTo>
                <a:lnTo>
                  <a:pt x="88" y="324"/>
                </a:lnTo>
                <a:lnTo>
                  <a:pt x="88" y="324"/>
                </a:lnTo>
                <a:lnTo>
                  <a:pt x="89" y="339"/>
                </a:lnTo>
                <a:lnTo>
                  <a:pt x="89" y="339"/>
                </a:lnTo>
                <a:lnTo>
                  <a:pt x="91" y="349"/>
                </a:lnTo>
                <a:lnTo>
                  <a:pt x="91" y="349"/>
                </a:lnTo>
                <a:lnTo>
                  <a:pt x="92" y="363"/>
                </a:lnTo>
                <a:lnTo>
                  <a:pt x="92" y="363"/>
                </a:lnTo>
                <a:lnTo>
                  <a:pt x="92" y="364"/>
                </a:lnTo>
                <a:lnTo>
                  <a:pt x="92" y="364"/>
                </a:lnTo>
                <a:lnTo>
                  <a:pt x="99" y="363"/>
                </a:lnTo>
                <a:lnTo>
                  <a:pt x="99" y="363"/>
                </a:lnTo>
                <a:lnTo>
                  <a:pt x="99" y="361"/>
                </a:lnTo>
                <a:lnTo>
                  <a:pt x="99" y="361"/>
                </a:lnTo>
                <a:lnTo>
                  <a:pt x="101" y="361"/>
                </a:lnTo>
                <a:lnTo>
                  <a:pt x="102" y="361"/>
                </a:lnTo>
                <a:lnTo>
                  <a:pt x="102" y="361"/>
                </a:lnTo>
                <a:lnTo>
                  <a:pt x="99" y="323"/>
                </a:lnTo>
                <a:lnTo>
                  <a:pt x="99" y="323"/>
                </a:lnTo>
                <a:lnTo>
                  <a:pt x="88" y="323"/>
                </a:lnTo>
                <a:lnTo>
                  <a:pt x="88" y="323"/>
                </a:lnTo>
                <a:close/>
                <a:moveTo>
                  <a:pt x="166" y="373"/>
                </a:moveTo>
                <a:lnTo>
                  <a:pt x="166" y="373"/>
                </a:lnTo>
                <a:lnTo>
                  <a:pt x="165" y="373"/>
                </a:lnTo>
                <a:lnTo>
                  <a:pt x="165" y="373"/>
                </a:lnTo>
                <a:lnTo>
                  <a:pt x="149" y="374"/>
                </a:lnTo>
                <a:lnTo>
                  <a:pt x="149" y="374"/>
                </a:lnTo>
                <a:lnTo>
                  <a:pt x="136" y="374"/>
                </a:lnTo>
                <a:lnTo>
                  <a:pt x="136" y="374"/>
                </a:lnTo>
                <a:lnTo>
                  <a:pt x="135" y="374"/>
                </a:lnTo>
                <a:lnTo>
                  <a:pt x="135" y="377"/>
                </a:lnTo>
                <a:lnTo>
                  <a:pt x="135" y="377"/>
                </a:lnTo>
                <a:lnTo>
                  <a:pt x="135" y="387"/>
                </a:lnTo>
                <a:lnTo>
                  <a:pt x="135" y="387"/>
                </a:lnTo>
                <a:lnTo>
                  <a:pt x="135" y="387"/>
                </a:lnTo>
                <a:lnTo>
                  <a:pt x="135" y="387"/>
                </a:lnTo>
                <a:lnTo>
                  <a:pt x="135" y="387"/>
                </a:lnTo>
                <a:lnTo>
                  <a:pt x="135" y="387"/>
                </a:lnTo>
                <a:lnTo>
                  <a:pt x="142" y="387"/>
                </a:lnTo>
                <a:lnTo>
                  <a:pt x="142" y="387"/>
                </a:lnTo>
                <a:lnTo>
                  <a:pt x="149" y="387"/>
                </a:lnTo>
                <a:lnTo>
                  <a:pt x="149" y="387"/>
                </a:lnTo>
                <a:lnTo>
                  <a:pt x="165" y="387"/>
                </a:lnTo>
                <a:lnTo>
                  <a:pt x="165" y="387"/>
                </a:lnTo>
                <a:lnTo>
                  <a:pt x="165" y="387"/>
                </a:lnTo>
                <a:lnTo>
                  <a:pt x="165" y="387"/>
                </a:lnTo>
                <a:lnTo>
                  <a:pt x="163" y="378"/>
                </a:lnTo>
                <a:lnTo>
                  <a:pt x="163" y="378"/>
                </a:lnTo>
                <a:lnTo>
                  <a:pt x="165" y="377"/>
                </a:lnTo>
                <a:lnTo>
                  <a:pt x="165" y="376"/>
                </a:lnTo>
                <a:lnTo>
                  <a:pt x="165" y="376"/>
                </a:lnTo>
                <a:lnTo>
                  <a:pt x="166" y="376"/>
                </a:lnTo>
                <a:lnTo>
                  <a:pt x="166" y="376"/>
                </a:lnTo>
                <a:lnTo>
                  <a:pt x="166" y="373"/>
                </a:lnTo>
                <a:lnTo>
                  <a:pt x="166" y="373"/>
                </a:lnTo>
                <a:close/>
                <a:moveTo>
                  <a:pt x="236" y="283"/>
                </a:moveTo>
                <a:lnTo>
                  <a:pt x="236" y="283"/>
                </a:lnTo>
                <a:lnTo>
                  <a:pt x="237" y="283"/>
                </a:lnTo>
                <a:lnTo>
                  <a:pt x="237" y="283"/>
                </a:lnTo>
                <a:lnTo>
                  <a:pt x="253" y="283"/>
                </a:lnTo>
                <a:lnTo>
                  <a:pt x="253" y="283"/>
                </a:lnTo>
                <a:lnTo>
                  <a:pt x="253" y="283"/>
                </a:lnTo>
                <a:lnTo>
                  <a:pt x="253" y="283"/>
                </a:lnTo>
                <a:lnTo>
                  <a:pt x="254" y="283"/>
                </a:lnTo>
                <a:lnTo>
                  <a:pt x="256" y="283"/>
                </a:lnTo>
                <a:lnTo>
                  <a:pt x="256" y="283"/>
                </a:lnTo>
                <a:lnTo>
                  <a:pt x="257" y="283"/>
                </a:lnTo>
                <a:lnTo>
                  <a:pt x="257" y="283"/>
                </a:lnTo>
                <a:lnTo>
                  <a:pt x="260" y="283"/>
                </a:lnTo>
                <a:lnTo>
                  <a:pt x="260" y="283"/>
                </a:lnTo>
                <a:lnTo>
                  <a:pt x="260" y="268"/>
                </a:lnTo>
                <a:lnTo>
                  <a:pt x="260" y="268"/>
                </a:lnTo>
                <a:lnTo>
                  <a:pt x="258" y="268"/>
                </a:lnTo>
                <a:lnTo>
                  <a:pt x="258" y="268"/>
                </a:lnTo>
                <a:lnTo>
                  <a:pt x="256" y="268"/>
                </a:lnTo>
                <a:lnTo>
                  <a:pt x="256" y="268"/>
                </a:lnTo>
                <a:lnTo>
                  <a:pt x="254" y="268"/>
                </a:lnTo>
                <a:lnTo>
                  <a:pt x="254" y="268"/>
                </a:lnTo>
                <a:lnTo>
                  <a:pt x="251" y="268"/>
                </a:lnTo>
                <a:lnTo>
                  <a:pt x="251" y="268"/>
                </a:lnTo>
                <a:lnTo>
                  <a:pt x="244" y="268"/>
                </a:lnTo>
                <a:lnTo>
                  <a:pt x="236" y="268"/>
                </a:lnTo>
                <a:lnTo>
                  <a:pt x="236" y="268"/>
                </a:lnTo>
                <a:lnTo>
                  <a:pt x="234" y="269"/>
                </a:lnTo>
                <a:lnTo>
                  <a:pt x="234" y="269"/>
                </a:lnTo>
                <a:lnTo>
                  <a:pt x="236" y="277"/>
                </a:lnTo>
                <a:lnTo>
                  <a:pt x="236" y="277"/>
                </a:lnTo>
                <a:lnTo>
                  <a:pt x="236" y="280"/>
                </a:lnTo>
                <a:lnTo>
                  <a:pt x="236" y="280"/>
                </a:lnTo>
                <a:lnTo>
                  <a:pt x="236" y="283"/>
                </a:lnTo>
                <a:lnTo>
                  <a:pt x="236" y="283"/>
                </a:lnTo>
                <a:close/>
                <a:moveTo>
                  <a:pt x="195" y="198"/>
                </a:moveTo>
                <a:lnTo>
                  <a:pt x="195" y="198"/>
                </a:lnTo>
                <a:lnTo>
                  <a:pt x="195" y="211"/>
                </a:lnTo>
                <a:lnTo>
                  <a:pt x="195" y="211"/>
                </a:lnTo>
                <a:lnTo>
                  <a:pt x="222" y="211"/>
                </a:lnTo>
                <a:lnTo>
                  <a:pt x="222" y="211"/>
                </a:lnTo>
                <a:lnTo>
                  <a:pt x="222" y="196"/>
                </a:lnTo>
                <a:lnTo>
                  <a:pt x="222" y="196"/>
                </a:lnTo>
                <a:lnTo>
                  <a:pt x="195" y="198"/>
                </a:lnTo>
                <a:lnTo>
                  <a:pt x="195" y="198"/>
                </a:lnTo>
                <a:close/>
                <a:moveTo>
                  <a:pt x="160" y="215"/>
                </a:moveTo>
                <a:lnTo>
                  <a:pt x="160" y="215"/>
                </a:lnTo>
                <a:lnTo>
                  <a:pt x="160" y="206"/>
                </a:lnTo>
                <a:lnTo>
                  <a:pt x="159" y="199"/>
                </a:lnTo>
                <a:lnTo>
                  <a:pt x="159" y="199"/>
                </a:lnTo>
                <a:lnTo>
                  <a:pt x="135" y="201"/>
                </a:lnTo>
                <a:lnTo>
                  <a:pt x="135" y="201"/>
                </a:lnTo>
                <a:lnTo>
                  <a:pt x="136" y="202"/>
                </a:lnTo>
                <a:lnTo>
                  <a:pt x="136" y="202"/>
                </a:lnTo>
                <a:lnTo>
                  <a:pt x="136" y="204"/>
                </a:lnTo>
                <a:lnTo>
                  <a:pt x="138" y="205"/>
                </a:lnTo>
                <a:lnTo>
                  <a:pt x="138" y="205"/>
                </a:lnTo>
                <a:lnTo>
                  <a:pt x="136" y="216"/>
                </a:lnTo>
                <a:lnTo>
                  <a:pt x="136" y="216"/>
                </a:lnTo>
                <a:lnTo>
                  <a:pt x="136" y="216"/>
                </a:lnTo>
                <a:lnTo>
                  <a:pt x="136" y="216"/>
                </a:lnTo>
                <a:lnTo>
                  <a:pt x="160" y="215"/>
                </a:lnTo>
                <a:lnTo>
                  <a:pt x="160" y="215"/>
                </a:lnTo>
                <a:close/>
                <a:moveTo>
                  <a:pt x="251" y="381"/>
                </a:moveTo>
                <a:lnTo>
                  <a:pt x="251" y="381"/>
                </a:lnTo>
                <a:lnTo>
                  <a:pt x="251" y="380"/>
                </a:lnTo>
                <a:lnTo>
                  <a:pt x="251" y="380"/>
                </a:lnTo>
                <a:lnTo>
                  <a:pt x="251" y="371"/>
                </a:lnTo>
                <a:lnTo>
                  <a:pt x="251" y="371"/>
                </a:lnTo>
                <a:lnTo>
                  <a:pt x="251" y="370"/>
                </a:lnTo>
                <a:lnTo>
                  <a:pt x="251" y="370"/>
                </a:lnTo>
                <a:lnTo>
                  <a:pt x="250" y="368"/>
                </a:lnTo>
                <a:lnTo>
                  <a:pt x="249" y="368"/>
                </a:lnTo>
                <a:lnTo>
                  <a:pt x="249" y="368"/>
                </a:lnTo>
                <a:lnTo>
                  <a:pt x="239" y="368"/>
                </a:lnTo>
                <a:lnTo>
                  <a:pt x="239" y="368"/>
                </a:lnTo>
                <a:lnTo>
                  <a:pt x="226" y="368"/>
                </a:lnTo>
                <a:lnTo>
                  <a:pt x="226" y="368"/>
                </a:lnTo>
                <a:lnTo>
                  <a:pt x="224" y="370"/>
                </a:lnTo>
                <a:lnTo>
                  <a:pt x="224" y="370"/>
                </a:lnTo>
                <a:lnTo>
                  <a:pt x="224" y="376"/>
                </a:lnTo>
                <a:lnTo>
                  <a:pt x="227" y="383"/>
                </a:lnTo>
                <a:lnTo>
                  <a:pt x="227" y="383"/>
                </a:lnTo>
                <a:lnTo>
                  <a:pt x="251" y="381"/>
                </a:lnTo>
                <a:lnTo>
                  <a:pt x="251" y="381"/>
                </a:lnTo>
                <a:close/>
                <a:moveTo>
                  <a:pt x="94" y="208"/>
                </a:moveTo>
                <a:lnTo>
                  <a:pt x="94" y="208"/>
                </a:lnTo>
                <a:lnTo>
                  <a:pt x="94" y="208"/>
                </a:lnTo>
                <a:lnTo>
                  <a:pt x="94" y="208"/>
                </a:lnTo>
                <a:lnTo>
                  <a:pt x="92" y="208"/>
                </a:lnTo>
                <a:lnTo>
                  <a:pt x="92" y="208"/>
                </a:lnTo>
                <a:lnTo>
                  <a:pt x="92" y="206"/>
                </a:lnTo>
                <a:lnTo>
                  <a:pt x="92" y="206"/>
                </a:lnTo>
                <a:lnTo>
                  <a:pt x="87" y="208"/>
                </a:lnTo>
                <a:lnTo>
                  <a:pt x="87" y="208"/>
                </a:lnTo>
                <a:lnTo>
                  <a:pt x="71" y="211"/>
                </a:lnTo>
                <a:lnTo>
                  <a:pt x="71" y="211"/>
                </a:lnTo>
                <a:lnTo>
                  <a:pt x="69" y="211"/>
                </a:lnTo>
                <a:lnTo>
                  <a:pt x="69" y="211"/>
                </a:lnTo>
                <a:lnTo>
                  <a:pt x="69" y="212"/>
                </a:lnTo>
                <a:lnTo>
                  <a:pt x="69" y="212"/>
                </a:lnTo>
                <a:lnTo>
                  <a:pt x="69" y="215"/>
                </a:lnTo>
                <a:lnTo>
                  <a:pt x="69" y="215"/>
                </a:lnTo>
                <a:lnTo>
                  <a:pt x="69" y="216"/>
                </a:lnTo>
                <a:lnTo>
                  <a:pt x="69" y="216"/>
                </a:lnTo>
                <a:lnTo>
                  <a:pt x="69" y="223"/>
                </a:lnTo>
                <a:lnTo>
                  <a:pt x="69" y="223"/>
                </a:lnTo>
                <a:lnTo>
                  <a:pt x="69" y="223"/>
                </a:lnTo>
                <a:lnTo>
                  <a:pt x="69" y="223"/>
                </a:lnTo>
                <a:lnTo>
                  <a:pt x="94" y="221"/>
                </a:lnTo>
                <a:lnTo>
                  <a:pt x="94" y="221"/>
                </a:lnTo>
                <a:lnTo>
                  <a:pt x="95" y="221"/>
                </a:lnTo>
                <a:lnTo>
                  <a:pt x="95" y="221"/>
                </a:lnTo>
                <a:lnTo>
                  <a:pt x="94" y="209"/>
                </a:lnTo>
                <a:lnTo>
                  <a:pt x="94" y="209"/>
                </a:lnTo>
                <a:lnTo>
                  <a:pt x="94" y="208"/>
                </a:lnTo>
                <a:lnTo>
                  <a:pt x="94" y="208"/>
                </a:lnTo>
                <a:close/>
                <a:moveTo>
                  <a:pt x="165" y="199"/>
                </a:moveTo>
                <a:lnTo>
                  <a:pt x="165" y="199"/>
                </a:lnTo>
                <a:lnTo>
                  <a:pt x="166" y="208"/>
                </a:lnTo>
                <a:lnTo>
                  <a:pt x="166" y="208"/>
                </a:lnTo>
                <a:lnTo>
                  <a:pt x="166" y="211"/>
                </a:lnTo>
                <a:lnTo>
                  <a:pt x="166" y="211"/>
                </a:lnTo>
                <a:lnTo>
                  <a:pt x="166" y="211"/>
                </a:lnTo>
                <a:lnTo>
                  <a:pt x="166" y="211"/>
                </a:lnTo>
                <a:lnTo>
                  <a:pt x="168" y="214"/>
                </a:lnTo>
                <a:lnTo>
                  <a:pt x="168" y="214"/>
                </a:lnTo>
                <a:lnTo>
                  <a:pt x="189" y="212"/>
                </a:lnTo>
                <a:lnTo>
                  <a:pt x="189" y="212"/>
                </a:lnTo>
                <a:lnTo>
                  <a:pt x="189" y="209"/>
                </a:lnTo>
                <a:lnTo>
                  <a:pt x="189" y="209"/>
                </a:lnTo>
                <a:lnTo>
                  <a:pt x="189" y="208"/>
                </a:lnTo>
                <a:lnTo>
                  <a:pt x="189" y="208"/>
                </a:lnTo>
                <a:lnTo>
                  <a:pt x="189" y="198"/>
                </a:lnTo>
                <a:lnTo>
                  <a:pt x="189" y="198"/>
                </a:lnTo>
                <a:lnTo>
                  <a:pt x="189" y="198"/>
                </a:lnTo>
                <a:lnTo>
                  <a:pt x="189" y="198"/>
                </a:lnTo>
                <a:lnTo>
                  <a:pt x="165" y="199"/>
                </a:lnTo>
                <a:lnTo>
                  <a:pt x="165" y="199"/>
                </a:lnTo>
                <a:close/>
                <a:moveTo>
                  <a:pt x="69" y="378"/>
                </a:moveTo>
                <a:lnTo>
                  <a:pt x="69" y="378"/>
                </a:lnTo>
                <a:lnTo>
                  <a:pt x="68" y="380"/>
                </a:lnTo>
                <a:lnTo>
                  <a:pt x="68" y="380"/>
                </a:lnTo>
                <a:lnTo>
                  <a:pt x="68" y="381"/>
                </a:lnTo>
                <a:lnTo>
                  <a:pt x="68" y="381"/>
                </a:lnTo>
                <a:lnTo>
                  <a:pt x="69" y="385"/>
                </a:lnTo>
                <a:lnTo>
                  <a:pt x="69" y="385"/>
                </a:lnTo>
                <a:lnTo>
                  <a:pt x="69" y="390"/>
                </a:lnTo>
                <a:lnTo>
                  <a:pt x="69" y="390"/>
                </a:lnTo>
                <a:lnTo>
                  <a:pt x="84" y="388"/>
                </a:lnTo>
                <a:lnTo>
                  <a:pt x="98" y="387"/>
                </a:lnTo>
                <a:lnTo>
                  <a:pt x="98" y="387"/>
                </a:lnTo>
                <a:lnTo>
                  <a:pt x="98" y="376"/>
                </a:lnTo>
                <a:lnTo>
                  <a:pt x="98" y="376"/>
                </a:lnTo>
                <a:lnTo>
                  <a:pt x="84" y="376"/>
                </a:lnTo>
                <a:lnTo>
                  <a:pt x="69" y="378"/>
                </a:lnTo>
                <a:lnTo>
                  <a:pt x="69" y="378"/>
                </a:lnTo>
                <a:close/>
                <a:moveTo>
                  <a:pt x="132" y="184"/>
                </a:moveTo>
                <a:lnTo>
                  <a:pt x="132" y="184"/>
                </a:lnTo>
                <a:lnTo>
                  <a:pt x="132" y="182"/>
                </a:lnTo>
                <a:lnTo>
                  <a:pt x="132" y="182"/>
                </a:lnTo>
                <a:lnTo>
                  <a:pt x="132" y="182"/>
                </a:lnTo>
                <a:lnTo>
                  <a:pt x="132" y="182"/>
                </a:lnTo>
                <a:lnTo>
                  <a:pt x="132" y="175"/>
                </a:lnTo>
                <a:lnTo>
                  <a:pt x="132" y="175"/>
                </a:lnTo>
                <a:lnTo>
                  <a:pt x="132" y="172"/>
                </a:lnTo>
                <a:lnTo>
                  <a:pt x="132" y="172"/>
                </a:lnTo>
                <a:lnTo>
                  <a:pt x="131" y="172"/>
                </a:lnTo>
                <a:lnTo>
                  <a:pt x="131" y="172"/>
                </a:lnTo>
                <a:lnTo>
                  <a:pt x="118" y="174"/>
                </a:lnTo>
                <a:lnTo>
                  <a:pt x="118" y="174"/>
                </a:lnTo>
                <a:lnTo>
                  <a:pt x="116" y="175"/>
                </a:lnTo>
                <a:lnTo>
                  <a:pt x="116" y="175"/>
                </a:lnTo>
                <a:lnTo>
                  <a:pt x="115" y="175"/>
                </a:lnTo>
                <a:lnTo>
                  <a:pt x="115" y="175"/>
                </a:lnTo>
                <a:lnTo>
                  <a:pt x="115" y="175"/>
                </a:lnTo>
                <a:lnTo>
                  <a:pt x="114" y="175"/>
                </a:lnTo>
                <a:lnTo>
                  <a:pt x="114" y="175"/>
                </a:lnTo>
                <a:lnTo>
                  <a:pt x="106" y="175"/>
                </a:lnTo>
                <a:lnTo>
                  <a:pt x="106" y="175"/>
                </a:lnTo>
                <a:lnTo>
                  <a:pt x="102" y="177"/>
                </a:lnTo>
                <a:lnTo>
                  <a:pt x="102" y="177"/>
                </a:lnTo>
                <a:lnTo>
                  <a:pt x="102" y="188"/>
                </a:lnTo>
                <a:lnTo>
                  <a:pt x="102" y="188"/>
                </a:lnTo>
                <a:lnTo>
                  <a:pt x="132" y="184"/>
                </a:lnTo>
                <a:lnTo>
                  <a:pt x="132" y="184"/>
                </a:lnTo>
                <a:close/>
                <a:moveTo>
                  <a:pt x="81" y="353"/>
                </a:moveTo>
                <a:lnTo>
                  <a:pt x="81" y="353"/>
                </a:lnTo>
                <a:lnTo>
                  <a:pt x="79" y="339"/>
                </a:lnTo>
                <a:lnTo>
                  <a:pt x="79" y="339"/>
                </a:lnTo>
                <a:lnTo>
                  <a:pt x="68" y="339"/>
                </a:lnTo>
                <a:lnTo>
                  <a:pt x="57" y="339"/>
                </a:lnTo>
                <a:lnTo>
                  <a:pt x="57" y="339"/>
                </a:lnTo>
                <a:lnTo>
                  <a:pt x="58" y="354"/>
                </a:lnTo>
                <a:lnTo>
                  <a:pt x="58" y="354"/>
                </a:lnTo>
                <a:lnTo>
                  <a:pt x="81" y="353"/>
                </a:lnTo>
                <a:lnTo>
                  <a:pt x="81" y="353"/>
                </a:lnTo>
                <a:close/>
                <a:moveTo>
                  <a:pt x="170" y="387"/>
                </a:moveTo>
                <a:lnTo>
                  <a:pt x="170" y="387"/>
                </a:lnTo>
                <a:lnTo>
                  <a:pt x="183" y="385"/>
                </a:lnTo>
                <a:lnTo>
                  <a:pt x="195" y="385"/>
                </a:lnTo>
                <a:lnTo>
                  <a:pt x="195" y="385"/>
                </a:lnTo>
                <a:lnTo>
                  <a:pt x="195" y="373"/>
                </a:lnTo>
                <a:lnTo>
                  <a:pt x="195" y="373"/>
                </a:lnTo>
                <a:lnTo>
                  <a:pt x="169" y="373"/>
                </a:lnTo>
                <a:lnTo>
                  <a:pt x="169" y="373"/>
                </a:lnTo>
                <a:lnTo>
                  <a:pt x="170" y="387"/>
                </a:lnTo>
                <a:lnTo>
                  <a:pt x="170" y="387"/>
                </a:lnTo>
                <a:close/>
                <a:moveTo>
                  <a:pt x="95" y="42"/>
                </a:moveTo>
                <a:lnTo>
                  <a:pt x="95" y="42"/>
                </a:lnTo>
                <a:lnTo>
                  <a:pt x="87" y="37"/>
                </a:lnTo>
                <a:lnTo>
                  <a:pt x="87" y="37"/>
                </a:lnTo>
                <a:lnTo>
                  <a:pt x="79" y="34"/>
                </a:lnTo>
                <a:lnTo>
                  <a:pt x="71" y="34"/>
                </a:lnTo>
                <a:lnTo>
                  <a:pt x="71" y="34"/>
                </a:lnTo>
                <a:lnTo>
                  <a:pt x="68" y="34"/>
                </a:lnTo>
                <a:lnTo>
                  <a:pt x="68" y="34"/>
                </a:lnTo>
                <a:lnTo>
                  <a:pt x="72" y="37"/>
                </a:lnTo>
                <a:lnTo>
                  <a:pt x="72" y="37"/>
                </a:lnTo>
                <a:lnTo>
                  <a:pt x="77" y="40"/>
                </a:lnTo>
                <a:lnTo>
                  <a:pt x="79" y="44"/>
                </a:lnTo>
                <a:lnTo>
                  <a:pt x="79" y="44"/>
                </a:lnTo>
                <a:lnTo>
                  <a:pt x="82" y="50"/>
                </a:lnTo>
                <a:lnTo>
                  <a:pt x="82" y="50"/>
                </a:lnTo>
                <a:lnTo>
                  <a:pt x="84" y="53"/>
                </a:lnTo>
                <a:lnTo>
                  <a:pt x="84" y="57"/>
                </a:lnTo>
                <a:lnTo>
                  <a:pt x="84" y="57"/>
                </a:lnTo>
                <a:lnTo>
                  <a:pt x="82" y="64"/>
                </a:lnTo>
                <a:lnTo>
                  <a:pt x="82" y="64"/>
                </a:lnTo>
                <a:lnTo>
                  <a:pt x="81" y="64"/>
                </a:lnTo>
                <a:lnTo>
                  <a:pt x="81" y="64"/>
                </a:lnTo>
                <a:lnTo>
                  <a:pt x="84" y="63"/>
                </a:lnTo>
                <a:lnTo>
                  <a:pt x="84" y="63"/>
                </a:lnTo>
                <a:lnTo>
                  <a:pt x="94" y="53"/>
                </a:lnTo>
                <a:lnTo>
                  <a:pt x="94" y="53"/>
                </a:lnTo>
                <a:lnTo>
                  <a:pt x="95" y="50"/>
                </a:lnTo>
                <a:lnTo>
                  <a:pt x="95" y="50"/>
                </a:lnTo>
                <a:lnTo>
                  <a:pt x="96" y="44"/>
                </a:lnTo>
                <a:lnTo>
                  <a:pt x="96" y="44"/>
                </a:lnTo>
                <a:lnTo>
                  <a:pt x="98" y="44"/>
                </a:lnTo>
                <a:lnTo>
                  <a:pt x="98" y="44"/>
                </a:lnTo>
                <a:lnTo>
                  <a:pt x="95" y="43"/>
                </a:lnTo>
                <a:lnTo>
                  <a:pt x="95" y="42"/>
                </a:lnTo>
                <a:lnTo>
                  <a:pt x="95" y="42"/>
                </a:lnTo>
                <a:close/>
                <a:moveTo>
                  <a:pt x="251" y="211"/>
                </a:moveTo>
                <a:lnTo>
                  <a:pt x="251" y="211"/>
                </a:lnTo>
                <a:lnTo>
                  <a:pt x="251" y="209"/>
                </a:lnTo>
                <a:lnTo>
                  <a:pt x="251" y="209"/>
                </a:lnTo>
                <a:lnTo>
                  <a:pt x="247" y="196"/>
                </a:lnTo>
                <a:lnTo>
                  <a:pt x="247" y="196"/>
                </a:lnTo>
                <a:lnTo>
                  <a:pt x="246" y="195"/>
                </a:lnTo>
                <a:lnTo>
                  <a:pt x="244" y="195"/>
                </a:lnTo>
                <a:lnTo>
                  <a:pt x="244" y="195"/>
                </a:lnTo>
                <a:lnTo>
                  <a:pt x="231" y="196"/>
                </a:lnTo>
                <a:lnTo>
                  <a:pt x="231" y="196"/>
                </a:lnTo>
                <a:lnTo>
                  <a:pt x="226" y="196"/>
                </a:lnTo>
                <a:lnTo>
                  <a:pt x="226" y="196"/>
                </a:lnTo>
                <a:lnTo>
                  <a:pt x="226" y="199"/>
                </a:lnTo>
                <a:lnTo>
                  <a:pt x="226" y="199"/>
                </a:lnTo>
                <a:lnTo>
                  <a:pt x="227" y="205"/>
                </a:lnTo>
                <a:lnTo>
                  <a:pt x="227" y="205"/>
                </a:lnTo>
                <a:lnTo>
                  <a:pt x="227" y="206"/>
                </a:lnTo>
                <a:lnTo>
                  <a:pt x="227" y="206"/>
                </a:lnTo>
                <a:lnTo>
                  <a:pt x="227" y="211"/>
                </a:lnTo>
                <a:lnTo>
                  <a:pt x="227" y="211"/>
                </a:lnTo>
                <a:lnTo>
                  <a:pt x="251" y="211"/>
                </a:lnTo>
                <a:lnTo>
                  <a:pt x="251" y="211"/>
                </a:lnTo>
                <a:close/>
                <a:moveTo>
                  <a:pt x="160" y="138"/>
                </a:moveTo>
                <a:lnTo>
                  <a:pt x="160" y="138"/>
                </a:lnTo>
                <a:lnTo>
                  <a:pt x="159" y="138"/>
                </a:lnTo>
                <a:lnTo>
                  <a:pt x="159" y="138"/>
                </a:lnTo>
                <a:lnTo>
                  <a:pt x="139" y="141"/>
                </a:lnTo>
                <a:lnTo>
                  <a:pt x="139" y="141"/>
                </a:lnTo>
                <a:lnTo>
                  <a:pt x="138" y="141"/>
                </a:lnTo>
                <a:lnTo>
                  <a:pt x="135" y="141"/>
                </a:lnTo>
                <a:lnTo>
                  <a:pt x="135" y="141"/>
                </a:lnTo>
                <a:lnTo>
                  <a:pt x="133" y="142"/>
                </a:lnTo>
                <a:lnTo>
                  <a:pt x="133" y="142"/>
                </a:lnTo>
                <a:lnTo>
                  <a:pt x="133" y="145"/>
                </a:lnTo>
                <a:lnTo>
                  <a:pt x="133" y="145"/>
                </a:lnTo>
                <a:lnTo>
                  <a:pt x="133" y="148"/>
                </a:lnTo>
                <a:lnTo>
                  <a:pt x="133" y="148"/>
                </a:lnTo>
                <a:lnTo>
                  <a:pt x="135" y="150"/>
                </a:lnTo>
                <a:lnTo>
                  <a:pt x="135" y="150"/>
                </a:lnTo>
                <a:lnTo>
                  <a:pt x="135" y="151"/>
                </a:lnTo>
                <a:lnTo>
                  <a:pt x="135" y="152"/>
                </a:lnTo>
                <a:lnTo>
                  <a:pt x="135" y="152"/>
                </a:lnTo>
                <a:lnTo>
                  <a:pt x="135" y="152"/>
                </a:lnTo>
                <a:lnTo>
                  <a:pt x="135" y="152"/>
                </a:lnTo>
                <a:lnTo>
                  <a:pt x="136" y="154"/>
                </a:lnTo>
                <a:lnTo>
                  <a:pt x="136" y="154"/>
                </a:lnTo>
                <a:lnTo>
                  <a:pt x="143" y="152"/>
                </a:lnTo>
                <a:lnTo>
                  <a:pt x="143" y="152"/>
                </a:lnTo>
                <a:lnTo>
                  <a:pt x="145" y="151"/>
                </a:lnTo>
                <a:lnTo>
                  <a:pt x="145" y="151"/>
                </a:lnTo>
                <a:lnTo>
                  <a:pt x="146" y="151"/>
                </a:lnTo>
                <a:lnTo>
                  <a:pt x="149" y="151"/>
                </a:lnTo>
                <a:lnTo>
                  <a:pt x="149" y="151"/>
                </a:lnTo>
                <a:lnTo>
                  <a:pt x="150" y="151"/>
                </a:lnTo>
                <a:lnTo>
                  <a:pt x="150" y="151"/>
                </a:lnTo>
                <a:lnTo>
                  <a:pt x="160" y="150"/>
                </a:lnTo>
                <a:lnTo>
                  <a:pt x="160" y="150"/>
                </a:lnTo>
                <a:lnTo>
                  <a:pt x="160" y="150"/>
                </a:lnTo>
                <a:lnTo>
                  <a:pt x="160" y="150"/>
                </a:lnTo>
                <a:lnTo>
                  <a:pt x="160" y="150"/>
                </a:lnTo>
                <a:lnTo>
                  <a:pt x="160" y="150"/>
                </a:lnTo>
                <a:lnTo>
                  <a:pt x="162" y="140"/>
                </a:lnTo>
                <a:lnTo>
                  <a:pt x="162" y="140"/>
                </a:lnTo>
                <a:lnTo>
                  <a:pt x="160" y="138"/>
                </a:lnTo>
                <a:lnTo>
                  <a:pt x="160" y="138"/>
                </a:lnTo>
                <a:close/>
                <a:moveTo>
                  <a:pt x="277" y="66"/>
                </a:moveTo>
                <a:lnTo>
                  <a:pt x="277" y="66"/>
                </a:lnTo>
                <a:lnTo>
                  <a:pt x="276" y="70"/>
                </a:lnTo>
                <a:lnTo>
                  <a:pt x="276" y="70"/>
                </a:lnTo>
                <a:lnTo>
                  <a:pt x="274" y="74"/>
                </a:lnTo>
                <a:lnTo>
                  <a:pt x="273" y="79"/>
                </a:lnTo>
                <a:lnTo>
                  <a:pt x="273" y="79"/>
                </a:lnTo>
                <a:lnTo>
                  <a:pt x="267" y="84"/>
                </a:lnTo>
                <a:lnTo>
                  <a:pt x="267" y="84"/>
                </a:lnTo>
                <a:lnTo>
                  <a:pt x="264" y="87"/>
                </a:lnTo>
                <a:lnTo>
                  <a:pt x="261" y="87"/>
                </a:lnTo>
                <a:lnTo>
                  <a:pt x="261" y="87"/>
                </a:lnTo>
                <a:lnTo>
                  <a:pt x="258" y="88"/>
                </a:lnTo>
                <a:lnTo>
                  <a:pt x="258" y="88"/>
                </a:lnTo>
                <a:lnTo>
                  <a:pt x="260" y="88"/>
                </a:lnTo>
                <a:lnTo>
                  <a:pt x="260" y="88"/>
                </a:lnTo>
                <a:lnTo>
                  <a:pt x="266" y="90"/>
                </a:lnTo>
                <a:lnTo>
                  <a:pt x="273" y="91"/>
                </a:lnTo>
                <a:lnTo>
                  <a:pt x="273" y="91"/>
                </a:lnTo>
                <a:lnTo>
                  <a:pt x="274" y="90"/>
                </a:lnTo>
                <a:lnTo>
                  <a:pt x="274" y="90"/>
                </a:lnTo>
                <a:lnTo>
                  <a:pt x="277" y="90"/>
                </a:lnTo>
                <a:lnTo>
                  <a:pt x="277" y="90"/>
                </a:lnTo>
                <a:lnTo>
                  <a:pt x="281" y="90"/>
                </a:lnTo>
                <a:lnTo>
                  <a:pt x="281" y="90"/>
                </a:lnTo>
                <a:lnTo>
                  <a:pt x="287" y="90"/>
                </a:lnTo>
                <a:lnTo>
                  <a:pt x="287" y="90"/>
                </a:lnTo>
                <a:lnTo>
                  <a:pt x="288" y="90"/>
                </a:lnTo>
                <a:lnTo>
                  <a:pt x="288" y="90"/>
                </a:lnTo>
                <a:lnTo>
                  <a:pt x="284" y="77"/>
                </a:lnTo>
                <a:lnTo>
                  <a:pt x="281" y="70"/>
                </a:lnTo>
                <a:lnTo>
                  <a:pt x="277" y="66"/>
                </a:lnTo>
                <a:lnTo>
                  <a:pt x="277" y="66"/>
                </a:lnTo>
                <a:close/>
                <a:moveTo>
                  <a:pt x="253" y="233"/>
                </a:moveTo>
                <a:lnTo>
                  <a:pt x="253" y="233"/>
                </a:lnTo>
                <a:lnTo>
                  <a:pt x="240" y="233"/>
                </a:lnTo>
                <a:lnTo>
                  <a:pt x="240" y="233"/>
                </a:lnTo>
                <a:lnTo>
                  <a:pt x="239" y="233"/>
                </a:lnTo>
                <a:lnTo>
                  <a:pt x="239" y="233"/>
                </a:lnTo>
                <a:lnTo>
                  <a:pt x="237" y="233"/>
                </a:lnTo>
                <a:lnTo>
                  <a:pt x="237" y="233"/>
                </a:lnTo>
                <a:lnTo>
                  <a:pt x="236" y="233"/>
                </a:lnTo>
                <a:lnTo>
                  <a:pt x="236" y="233"/>
                </a:lnTo>
                <a:lnTo>
                  <a:pt x="226" y="233"/>
                </a:lnTo>
                <a:lnTo>
                  <a:pt x="226" y="233"/>
                </a:lnTo>
                <a:lnTo>
                  <a:pt x="226" y="233"/>
                </a:lnTo>
                <a:lnTo>
                  <a:pt x="226" y="233"/>
                </a:lnTo>
                <a:lnTo>
                  <a:pt x="226" y="233"/>
                </a:lnTo>
                <a:lnTo>
                  <a:pt x="226" y="233"/>
                </a:lnTo>
                <a:lnTo>
                  <a:pt x="227" y="236"/>
                </a:lnTo>
                <a:lnTo>
                  <a:pt x="227" y="236"/>
                </a:lnTo>
                <a:lnTo>
                  <a:pt x="227" y="242"/>
                </a:lnTo>
                <a:lnTo>
                  <a:pt x="227" y="242"/>
                </a:lnTo>
                <a:lnTo>
                  <a:pt x="227" y="242"/>
                </a:lnTo>
                <a:lnTo>
                  <a:pt x="227" y="242"/>
                </a:lnTo>
                <a:lnTo>
                  <a:pt x="226" y="245"/>
                </a:lnTo>
                <a:lnTo>
                  <a:pt x="226" y="245"/>
                </a:lnTo>
                <a:lnTo>
                  <a:pt x="239" y="245"/>
                </a:lnTo>
                <a:lnTo>
                  <a:pt x="239" y="245"/>
                </a:lnTo>
                <a:lnTo>
                  <a:pt x="253" y="245"/>
                </a:lnTo>
                <a:lnTo>
                  <a:pt x="253" y="245"/>
                </a:lnTo>
                <a:lnTo>
                  <a:pt x="253" y="239"/>
                </a:lnTo>
                <a:lnTo>
                  <a:pt x="253" y="233"/>
                </a:lnTo>
                <a:lnTo>
                  <a:pt x="253" y="233"/>
                </a:lnTo>
                <a:close/>
                <a:moveTo>
                  <a:pt x="84" y="238"/>
                </a:moveTo>
                <a:lnTo>
                  <a:pt x="84" y="238"/>
                </a:lnTo>
                <a:lnTo>
                  <a:pt x="99" y="238"/>
                </a:lnTo>
                <a:lnTo>
                  <a:pt x="114" y="235"/>
                </a:lnTo>
                <a:lnTo>
                  <a:pt x="114" y="235"/>
                </a:lnTo>
                <a:lnTo>
                  <a:pt x="114" y="235"/>
                </a:lnTo>
                <a:lnTo>
                  <a:pt x="114" y="235"/>
                </a:lnTo>
                <a:lnTo>
                  <a:pt x="114" y="233"/>
                </a:lnTo>
                <a:lnTo>
                  <a:pt x="114" y="233"/>
                </a:lnTo>
                <a:lnTo>
                  <a:pt x="114" y="233"/>
                </a:lnTo>
                <a:lnTo>
                  <a:pt x="114" y="233"/>
                </a:lnTo>
                <a:lnTo>
                  <a:pt x="111" y="233"/>
                </a:lnTo>
                <a:lnTo>
                  <a:pt x="111" y="232"/>
                </a:lnTo>
                <a:lnTo>
                  <a:pt x="111" y="232"/>
                </a:lnTo>
                <a:lnTo>
                  <a:pt x="111" y="228"/>
                </a:lnTo>
                <a:lnTo>
                  <a:pt x="111" y="228"/>
                </a:lnTo>
                <a:lnTo>
                  <a:pt x="111" y="225"/>
                </a:lnTo>
                <a:lnTo>
                  <a:pt x="111" y="225"/>
                </a:lnTo>
                <a:lnTo>
                  <a:pt x="102" y="226"/>
                </a:lnTo>
                <a:lnTo>
                  <a:pt x="102" y="226"/>
                </a:lnTo>
                <a:lnTo>
                  <a:pt x="92" y="226"/>
                </a:lnTo>
                <a:lnTo>
                  <a:pt x="92" y="226"/>
                </a:lnTo>
                <a:lnTo>
                  <a:pt x="84" y="228"/>
                </a:lnTo>
                <a:lnTo>
                  <a:pt x="84" y="228"/>
                </a:lnTo>
                <a:lnTo>
                  <a:pt x="84" y="229"/>
                </a:lnTo>
                <a:lnTo>
                  <a:pt x="84" y="229"/>
                </a:lnTo>
                <a:lnTo>
                  <a:pt x="84" y="229"/>
                </a:lnTo>
                <a:lnTo>
                  <a:pt x="84" y="231"/>
                </a:lnTo>
                <a:lnTo>
                  <a:pt x="84" y="231"/>
                </a:lnTo>
                <a:lnTo>
                  <a:pt x="84" y="232"/>
                </a:lnTo>
                <a:lnTo>
                  <a:pt x="84" y="232"/>
                </a:lnTo>
                <a:lnTo>
                  <a:pt x="84" y="238"/>
                </a:lnTo>
                <a:lnTo>
                  <a:pt x="84" y="238"/>
                </a:lnTo>
                <a:close/>
                <a:moveTo>
                  <a:pt x="33" y="56"/>
                </a:moveTo>
                <a:lnTo>
                  <a:pt x="33" y="56"/>
                </a:lnTo>
                <a:lnTo>
                  <a:pt x="33" y="57"/>
                </a:lnTo>
                <a:lnTo>
                  <a:pt x="33" y="57"/>
                </a:lnTo>
                <a:lnTo>
                  <a:pt x="25" y="70"/>
                </a:lnTo>
                <a:lnTo>
                  <a:pt x="25" y="70"/>
                </a:lnTo>
                <a:lnTo>
                  <a:pt x="24" y="74"/>
                </a:lnTo>
                <a:lnTo>
                  <a:pt x="24" y="74"/>
                </a:lnTo>
                <a:lnTo>
                  <a:pt x="23" y="80"/>
                </a:lnTo>
                <a:lnTo>
                  <a:pt x="23" y="80"/>
                </a:lnTo>
                <a:lnTo>
                  <a:pt x="23" y="81"/>
                </a:lnTo>
                <a:lnTo>
                  <a:pt x="23" y="81"/>
                </a:lnTo>
                <a:lnTo>
                  <a:pt x="27" y="81"/>
                </a:lnTo>
                <a:lnTo>
                  <a:pt x="27" y="81"/>
                </a:lnTo>
                <a:lnTo>
                  <a:pt x="34" y="83"/>
                </a:lnTo>
                <a:lnTo>
                  <a:pt x="41" y="83"/>
                </a:lnTo>
                <a:lnTo>
                  <a:pt x="41" y="83"/>
                </a:lnTo>
                <a:lnTo>
                  <a:pt x="50" y="83"/>
                </a:lnTo>
                <a:lnTo>
                  <a:pt x="50" y="83"/>
                </a:lnTo>
                <a:lnTo>
                  <a:pt x="55" y="81"/>
                </a:lnTo>
                <a:lnTo>
                  <a:pt x="55" y="81"/>
                </a:lnTo>
                <a:lnTo>
                  <a:pt x="57" y="81"/>
                </a:lnTo>
                <a:lnTo>
                  <a:pt x="57" y="81"/>
                </a:lnTo>
                <a:lnTo>
                  <a:pt x="52" y="80"/>
                </a:lnTo>
                <a:lnTo>
                  <a:pt x="52" y="80"/>
                </a:lnTo>
                <a:lnTo>
                  <a:pt x="45" y="79"/>
                </a:lnTo>
                <a:lnTo>
                  <a:pt x="40" y="76"/>
                </a:lnTo>
                <a:lnTo>
                  <a:pt x="40" y="76"/>
                </a:lnTo>
                <a:lnTo>
                  <a:pt x="37" y="71"/>
                </a:lnTo>
                <a:lnTo>
                  <a:pt x="37" y="71"/>
                </a:lnTo>
                <a:lnTo>
                  <a:pt x="34" y="67"/>
                </a:lnTo>
                <a:lnTo>
                  <a:pt x="33" y="61"/>
                </a:lnTo>
                <a:lnTo>
                  <a:pt x="33" y="61"/>
                </a:lnTo>
                <a:lnTo>
                  <a:pt x="33" y="56"/>
                </a:lnTo>
                <a:lnTo>
                  <a:pt x="33" y="56"/>
                </a:lnTo>
                <a:close/>
                <a:moveTo>
                  <a:pt x="78" y="314"/>
                </a:moveTo>
                <a:lnTo>
                  <a:pt x="78" y="314"/>
                </a:lnTo>
                <a:lnTo>
                  <a:pt x="78" y="302"/>
                </a:lnTo>
                <a:lnTo>
                  <a:pt x="78" y="302"/>
                </a:lnTo>
                <a:lnTo>
                  <a:pt x="67" y="302"/>
                </a:lnTo>
                <a:lnTo>
                  <a:pt x="55" y="303"/>
                </a:lnTo>
                <a:lnTo>
                  <a:pt x="55" y="303"/>
                </a:lnTo>
                <a:lnTo>
                  <a:pt x="55" y="314"/>
                </a:lnTo>
                <a:lnTo>
                  <a:pt x="55" y="314"/>
                </a:lnTo>
                <a:lnTo>
                  <a:pt x="78" y="314"/>
                </a:lnTo>
                <a:lnTo>
                  <a:pt x="78" y="314"/>
                </a:lnTo>
                <a:close/>
                <a:moveTo>
                  <a:pt x="104" y="157"/>
                </a:moveTo>
                <a:lnTo>
                  <a:pt x="104" y="157"/>
                </a:lnTo>
                <a:lnTo>
                  <a:pt x="129" y="154"/>
                </a:lnTo>
                <a:lnTo>
                  <a:pt x="129" y="154"/>
                </a:lnTo>
                <a:lnTo>
                  <a:pt x="129" y="142"/>
                </a:lnTo>
                <a:lnTo>
                  <a:pt x="129" y="142"/>
                </a:lnTo>
                <a:lnTo>
                  <a:pt x="123" y="142"/>
                </a:lnTo>
                <a:lnTo>
                  <a:pt x="123" y="142"/>
                </a:lnTo>
                <a:lnTo>
                  <a:pt x="109" y="145"/>
                </a:lnTo>
                <a:lnTo>
                  <a:pt x="109" y="145"/>
                </a:lnTo>
                <a:lnTo>
                  <a:pt x="106" y="145"/>
                </a:lnTo>
                <a:lnTo>
                  <a:pt x="104" y="147"/>
                </a:lnTo>
                <a:lnTo>
                  <a:pt x="104" y="147"/>
                </a:lnTo>
                <a:lnTo>
                  <a:pt x="104" y="157"/>
                </a:lnTo>
                <a:lnTo>
                  <a:pt x="104" y="157"/>
                </a:lnTo>
                <a:close/>
                <a:moveTo>
                  <a:pt x="105" y="387"/>
                </a:moveTo>
                <a:lnTo>
                  <a:pt x="105" y="387"/>
                </a:lnTo>
                <a:lnTo>
                  <a:pt x="131" y="387"/>
                </a:lnTo>
                <a:lnTo>
                  <a:pt x="131" y="387"/>
                </a:lnTo>
                <a:lnTo>
                  <a:pt x="129" y="385"/>
                </a:lnTo>
                <a:lnTo>
                  <a:pt x="129" y="385"/>
                </a:lnTo>
                <a:lnTo>
                  <a:pt x="129" y="384"/>
                </a:lnTo>
                <a:lnTo>
                  <a:pt x="129" y="384"/>
                </a:lnTo>
                <a:lnTo>
                  <a:pt x="129" y="377"/>
                </a:lnTo>
                <a:lnTo>
                  <a:pt x="129" y="377"/>
                </a:lnTo>
                <a:lnTo>
                  <a:pt x="129" y="376"/>
                </a:lnTo>
                <a:lnTo>
                  <a:pt x="131" y="376"/>
                </a:lnTo>
                <a:lnTo>
                  <a:pt x="131" y="376"/>
                </a:lnTo>
                <a:lnTo>
                  <a:pt x="104" y="376"/>
                </a:lnTo>
                <a:lnTo>
                  <a:pt x="104" y="376"/>
                </a:lnTo>
                <a:lnTo>
                  <a:pt x="102" y="377"/>
                </a:lnTo>
                <a:lnTo>
                  <a:pt x="102" y="377"/>
                </a:lnTo>
                <a:lnTo>
                  <a:pt x="105" y="387"/>
                </a:lnTo>
                <a:lnTo>
                  <a:pt x="105" y="387"/>
                </a:lnTo>
                <a:close/>
                <a:moveTo>
                  <a:pt x="138" y="182"/>
                </a:moveTo>
                <a:lnTo>
                  <a:pt x="138" y="182"/>
                </a:lnTo>
                <a:lnTo>
                  <a:pt x="160" y="179"/>
                </a:lnTo>
                <a:lnTo>
                  <a:pt x="160" y="179"/>
                </a:lnTo>
                <a:lnTo>
                  <a:pt x="162" y="168"/>
                </a:lnTo>
                <a:lnTo>
                  <a:pt x="162" y="168"/>
                </a:lnTo>
                <a:lnTo>
                  <a:pt x="160" y="168"/>
                </a:lnTo>
                <a:lnTo>
                  <a:pt x="160" y="168"/>
                </a:lnTo>
                <a:lnTo>
                  <a:pt x="150" y="169"/>
                </a:lnTo>
                <a:lnTo>
                  <a:pt x="150" y="169"/>
                </a:lnTo>
                <a:lnTo>
                  <a:pt x="149" y="169"/>
                </a:lnTo>
                <a:lnTo>
                  <a:pt x="149" y="169"/>
                </a:lnTo>
                <a:lnTo>
                  <a:pt x="148" y="169"/>
                </a:lnTo>
                <a:lnTo>
                  <a:pt x="148" y="169"/>
                </a:lnTo>
                <a:lnTo>
                  <a:pt x="145" y="169"/>
                </a:lnTo>
                <a:lnTo>
                  <a:pt x="145" y="169"/>
                </a:lnTo>
                <a:lnTo>
                  <a:pt x="139" y="171"/>
                </a:lnTo>
                <a:lnTo>
                  <a:pt x="139" y="171"/>
                </a:lnTo>
                <a:lnTo>
                  <a:pt x="138" y="171"/>
                </a:lnTo>
                <a:lnTo>
                  <a:pt x="138" y="172"/>
                </a:lnTo>
                <a:lnTo>
                  <a:pt x="138" y="172"/>
                </a:lnTo>
                <a:lnTo>
                  <a:pt x="136" y="172"/>
                </a:lnTo>
                <a:lnTo>
                  <a:pt x="136" y="174"/>
                </a:lnTo>
                <a:lnTo>
                  <a:pt x="136" y="174"/>
                </a:lnTo>
                <a:lnTo>
                  <a:pt x="136" y="177"/>
                </a:lnTo>
                <a:lnTo>
                  <a:pt x="136" y="177"/>
                </a:lnTo>
                <a:lnTo>
                  <a:pt x="136" y="179"/>
                </a:lnTo>
                <a:lnTo>
                  <a:pt x="136" y="182"/>
                </a:lnTo>
                <a:lnTo>
                  <a:pt x="136" y="182"/>
                </a:lnTo>
                <a:lnTo>
                  <a:pt x="138" y="182"/>
                </a:lnTo>
                <a:lnTo>
                  <a:pt x="138" y="182"/>
                </a:lnTo>
                <a:close/>
                <a:moveTo>
                  <a:pt x="96" y="178"/>
                </a:moveTo>
                <a:lnTo>
                  <a:pt x="96" y="178"/>
                </a:lnTo>
                <a:lnTo>
                  <a:pt x="72" y="182"/>
                </a:lnTo>
                <a:lnTo>
                  <a:pt x="72" y="182"/>
                </a:lnTo>
                <a:lnTo>
                  <a:pt x="71" y="184"/>
                </a:lnTo>
                <a:lnTo>
                  <a:pt x="71" y="184"/>
                </a:lnTo>
                <a:lnTo>
                  <a:pt x="68" y="191"/>
                </a:lnTo>
                <a:lnTo>
                  <a:pt x="68" y="191"/>
                </a:lnTo>
                <a:lnTo>
                  <a:pt x="68" y="192"/>
                </a:lnTo>
                <a:lnTo>
                  <a:pt x="68" y="192"/>
                </a:lnTo>
                <a:lnTo>
                  <a:pt x="98" y="188"/>
                </a:lnTo>
                <a:lnTo>
                  <a:pt x="98" y="188"/>
                </a:lnTo>
                <a:lnTo>
                  <a:pt x="98" y="187"/>
                </a:lnTo>
                <a:lnTo>
                  <a:pt x="98" y="187"/>
                </a:lnTo>
                <a:lnTo>
                  <a:pt x="96" y="185"/>
                </a:lnTo>
                <a:lnTo>
                  <a:pt x="96" y="185"/>
                </a:lnTo>
                <a:lnTo>
                  <a:pt x="98" y="181"/>
                </a:lnTo>
                <a:lnTo>
                  <a:pt x="98" y="181"/>
                </a:lnTo>
                <a:lnTo>
                  <a:pt x="98" y="178"/>
                </a:lnTo>
                <a:lnTo>
                  <a:pt x="98" y="178"/>
                </a:lnTo>
                <a:lnTo>
                  <a:pt x="96" y="178"/>
                </a:lnTo>
                <a:lnTo>
                  <a:pt x="96" y="178"/>
                </a:lnTo>
                <a:lnTo>
                  <a:pt x="96" y="178"/>
                </a:lnTo>
                <a:lnTo>
                  <a:pt x="96" y="178"/>
                </a:lnTo>
                <a:close/>
                <a:moveTo>
                  <a:pt x="175" y="133"/>
                </a:moveTo>
                <a:lnTo>
                  <a:pt x="175" y="133"/>
                </a:lnTo>
                <a:lnTo>
                  <a:pt x="173" y="128"/>
                </a:lnTo>
                <a:lnTo>
                  <a:pt x="173" y="128"/>
                </a:lnTo>
                <a:lnTo>
                  <a:pt x="173" y="124"/>
                </a:lnTo>
                <a:lnTo>
                  <a:pt x="173" y="124"/>
                </a:lnTo>
                <a:lnTo>
                  <a:pt x="172" y="121"/>
                </a:lnTo>
                <a:lnTo>
                  <a:pt x="172" y="121"/>
                </a:lnTo>
                <a:lnTo>
                  <a:pt x="146" y="125"/>
                </a:lnTo>
                <a:lnTo>
                  <a:pt x="146" y="125"/>
                </a:lnTo>
                <a:lnTo>
                  <a:pt x="148" y="127"/>
                </a:lnTo>
                <a:lnTo>
                  <a:pt x="148" y="127"/>
                </a:lnTo>
                <a:lnTo>
                  <a:pt x="148" y="130"/>
                </a:lnTo>
                <a:lnTo>
                  <a:pt x="148" y="130"/>
                </a:lnTo>
                <a:lnTo>
                  <a:pt x="149" y="135"/>
                </a:lnTo>
                <a:lnTo>
                  <a:pt x="149" y="135"/>
                </a:lnTo>
                <a:lnTo>
                  <a:pt x="149" y="137"/>
                </a:lnTo>
                <a:lnTo>
                  <a:pt x="149" y="137"/>
                </a:lnTo>
                <a:lnTo>
                  <a:pt x="175" y="133"/>
                </a:lnTo>
                <a:lnTo>
                  <a:pt x="175" y="133"/>
                </a:lnTo>
                <a:close/>
                <a:moveTo>
                  <a:pt x="75" y="265"/>
                </a:moveTo>
                <a:lnTo>
                  <a:pt x="75" y="265"/>
                </a:lnTo>
                <a:lnTo>
                  <a:pt x="55" y="266"/>
                </a:lnTo>
                <a:lnTo>
                  <a:pt x="55" y="266"/>
                </a:lnTo>
                <a:lnTo>
                  <a:pt x="55" y="280"/>
                </a:lnTo>
                <a:lnTo>
                  <a:pt x="55" y="280"/>
                </a:lnTo>
                <a:lnTo>
                  <a:pt x="78" y="279"/>
                </a:lnTo>
                <a:lnTo>
                  <a:pt x="78" y="279"/>
                </a:lnTo>
                <a:lnTo>
                  <a:pt x="75" y="265"/>
                </a:lnTo>
                <a:lnTo>
                  <a:pt x="75" y="265"/>
                </a:lnTo>
                <a:close/>
                <a:moveTo>
                  <a:pt x="212" y="192"/>
                </a:moveTo>
                <a:lnTo>
                  <a:pt x="212" y="192"/>
                </a:lnTo>
                <a:lnTo>
                  <a:pt x="234" y="191"/>
                </a:lnTo>
                <a:lnTo>
                  <a:pt x="234" y="191"/>
                </a:lnTo>
                <a:lnTo>
                  <a:pt x="236" y="185"/>
                </a:lnTo>
                <a:lnTo>
                  <a:pt x="236" y="179"/>
                </a:lnTo>
                <a:lnTo>
                  <a:pt x="236" y="179"/>
                </a:lnTo>
                <a:lnTo>
                  <a:pt x="210" y="181"/>
                </a:lnTo>
                <a:lnTo>
                  <a:pt x="210" y="181"/>
                </a:lnTo>
                <a:lnTo>
                  <a:pt x="212" y="192"/>
                </a:lnTo>
                <a:lnTo>
                  <a:pt x="212" y="192"/>
                </a:lnTo>
                <a:close/>
                <a:moveTo>
                  <a:pt x="197" y="164"/>
                </a:moveTo>
                <a:lnTo>
                  <a:pt x="197" y="164"/>
                </a:lnTo>
                <a:lnTo>
                  <a:pt x="197" y="177"/>
                </a:lnTo>
                <a:lnTo>
                  <a:pt x="197" y="177"/>
                </a:lnTo>
                <a:lnTo>
                  <a:pt x="220" y="175"/>
                </a:lnTo>
                <a:lnTo>
                  <a:pt x="220" y="175"/>
                </a:lnTo>
                <a:lnTo>
                  <a:pt x="220" y="174"/>
                </a:lnTo>
                <a:lnTo>
                  <a:pt x="220" y="174"/>
                </a:lnTo>
                <a:lnTo>
                  <a:pt x="220" y="168"/>
                </a:lnTo>
                <a:lnTo>
                  <a:pt x="220" y="168"/>
                </a:lnTo>
                <a:lnTo>
                  <a:pt x="219" y="164"/>
                </a:lnTo>
                <a:lnTo>
                  <a:pt x="219" y="164"/>
                </a:lnTo>
                <a:lnTo>
                  <a:pt x="219" y="164"/>
                </a:lnTo>
                <a:lnTo>
                  <a:pt x="217" y="164"/>
                </a:lnTo>
                <a:lnTo>
                  <a:pt x="217" y="164"/>
                </a:lnTo>
                <a:lnTo>
                  <a:pt x="204" y="164"/>
                </a:lnTo>
                <a:lnTo>
                  <a:pt x="204" y="164"/>
                </a:lnTo>
                <a:lnTo>
                  <a:pt x="197" y="164"/>
                </a:lnTo>
                <a:lnTo>
                  <a:pt x="197" y="164"/>
                </a:lnTo>
                <a:close/>
                <a:moveTo>
                  <a:pt x="91" y="243"/>
                </a:moveTo>
                <a:lnTo>
                  <a:pt x="91" y="243"/>
                </a:lnTo>
                <a:lnTo>
                  <a:pt x="71" y="246"/>
                </a:lnTo>
                <a:lnTo>
                  <a:pt x="71" y="246"/>
                </a:lnTo>
                <a:lnTo>
                  <a:pt x="71" y="249"/>
                </a:lnTo>
                <a:lnTo>
                  <a:pt x="71" y="249"/>
                </a:lnTo>
                <a:lnTo>
                  <a:pt x="71" y="250"/>
                </a:lnTo>
                <a:lnTo>
                  <a:pt x="71" y="250"/>
                </a:lnTo>
                <a:lnTo>
                  <a:pt x="69" y="252"/>
                </a:lnTo>
                <a:lnTo>
                  <a:pt x="69" y="252"/>
                </a:lnTo>
                <a:lnTo>
                  <a:pt x="69" y="258"/>
                </a:lnTo>
                <a:lnTo>
                  <a:pt x="69" y="258"/>
                </a:lnTo>
                <a:lnTo>
                  <a:pt x="71" y="258"/>
                </a:lnTo>
                <a:lnTo>
                  <a:pt x="71" y="258"/>
                </a:lnTo>
                <a:lnTo>
                  <a:pt x="81" y="258"/>
                </a:lnTo>
                <a:lnTo>
                  <a:pt x="81" y="258"/>
                </a:lnTo>
                <a:lnTo>
                  <a:pt x="92" y="258"/>
                </a:lnTo>
                <a:lnTo>
                  <a:pt x="92" y="258"/>
                </a:lnTo>
                <a:lnTo>
                  <a:pt x="92" y="256"/>
                </a:lnTo>
                <a:lnTo>
                  <a:pt x="92" y="256"/>
                </a:lnTo>
                <a:lnTo>
                  <a:pt x="92" y="256"/>
                </a:lnTo>
                <a:lnTo>
                  <a:pt x="91" y="248"/>
                </a:lnTo>
                <a:lnTo>
                  <a:pt x="91" y="248"/>
                </a:lnTo>
                <a:lnTo>
                  <a:pt x="91" y="243"/>
                </a:lnTo>
                <a:lnTo>
                  <a:pt x="91" y="243"/>
                </a:lnTo>
                <a:close/>
                <a:moveTo>
                  <a:pt x="244" y="363"/>
                </a:moveTo>
                <a:lnTo>
                  <a:pt x="244" y="363"/>
                </a:lnTo>
                <a:lnTo>
                  <a:pt x="258" y="363"/>
                </a:lnTo>
                <a:lnTo>
                  <a:pt x="258" y="363"/>
                </a:lnTo>
                <a:lnTo>
                  <a:pt x="258" y="344"/>
                </a:lnTo>
                <a:lnTo>
                  <a:pt x="258" y="344"/>
                </a:lnTo>
                <a:lnTo>
                  <a:pt x="244" y="344"/>
                </a:lnTo>
                <a:lnTo>
                  <a:pt x="244" y="344"/>
                </a:lnTo>
                <a:lnTo>
                  <a:pt x="244" y="347"/>
                </a:lnTo>
                <a:lnTo>
                  <a:pt x="244" y="347"/>
                </a:lnTo>
                <a:lnTo>
                  <a:pt x="244" y="349"/>
                </a:lnTo>
                <a:lnTo>
                  <a:pt x="244" y="349"/>
                </a:lnTo>
                <a:lnTo>
                  <a:pt x="244" y="354"/>
                </a:lnTo>
                <a:lnTo>
                  <a:pt x="244" y="354"/>
                </a:lnTo>
                <a:lnTo>
                  <a:pt x="246" y="360"/>
                </a:lnTo>
                <a:lnTo>
                  <a:pt x="246" y="360"/>
                </a:lnTo>
                <a:lnTo>
                  <a:pt x="244" y="363"/>
                </a:lnTo>
                <a:lnTo>
                  <a:pt x="244" y="363"/>
                </a:lnTo>
                <a:close/>
                <a:moveTo>
                  <a:pt x="214" y="218"/>
                </a:moveTo>
                <a:lnTo>
                  <a:pt x="214" y="218"/>
                </a:lnTo>
                <a:lnTo>
                  <a:pt x="216" y="229"/>
                </a:lnTo>
                <a:lnTo>
                  <a:pt x="216" y="229"/>
                </a:lnTo>
                <a:lnTo>
                  <a:pt x="236" y="229"/>
                </a:lnTo>
                <a:lnTo>
                  <a:pt x="236" y="229"/>
                </a:lnTo>
                <a:lnTo>
                  <a:pt x="236" y="222"/>
                </a:lnTo>
                <a:lnTo>
                  <a:pt x="236" y="222"/>
                </a:lnTo>
                <a:lnTo>
                  <a:pt x="236" y="219"/>
                </a:lnTo>
                <a:lnTo>
                  <a:pt x="236" y="219"/>
                </a:lnTo>
                <a:lnTo>
                  <a:pt x="234" y="218"/>
                </a:lnTo>
                <a:lnTo>
                  <a:pt x="233" y="216"/>
                </a:lnTo>
                <a:lnTo>
                  <a:pt x="233" y="216"/>
                </a:lnTo>
                <a:lnTo>
                  <a:pt x="214" y="218"/>
                </a:lnTo>
                <a:lnTo>
                  <a:pt x="214" y="218"/>
                </a:lnTo>
                <a:lnTo>
                  <a:pt x="214" y="218"/>
                </a:lnTo>
                <a:lnTo>
                  <a:pt x="214" y="218"/>
                </a:lnTo>
                <a:close/>
                <a:moveTo>
                  <a:pt x="146" y="155"/>
                </a:moveTo>
                <a:lnTo>
                  <a:pt x="146" y="155"/>
                </a:lnTo>
                <a:lnTo>
                  <a:pt x="116" y="160"/>
                </a:lnTo>
                <a:lnTo>
                  <a:pt x="116" y="160"/>
                </a:lnTo>
                <a:lnTo>
                  <a:pt x="116" y="162"/>
                </a:lnTo>
                <a:lnTo>
                  <a:pt x="116" y="162"/>
                </a:lnTo>
                <a:lnTo>
                  <a:pt x="116" y="168"/>
                </a:lnTo>
                <a:lnTo>
                  <a:pt x="116" y="168"/>
                </a:lnTo>
                <a:lnTo>
                  <a:pt x="116" y="169"/>
                </a:lnTo>
                <a:lnTo>
                  <a:pt x="116" y="169"/>
                </a:lnTo>
                <a:lnTo>
                  <a:pt x="146" y="164"/>
                </a:lnTo>
                <a:lnTo>
                  <a:pt x="146" y="164"/>
                </a:lnTo>
                <a:lnTo>
                  <a:pt x="146" y="160"/>
                </a:lnTo>
                <a:lnTo>
                  <a:pt x="146" y="155"/>
                </a:lnTo>
                <a:lnTo>
                  <a:pt x="146" y="155"/>
                </a:lnTo>
                <a:close/>
                <a:moveTo>
                  <a:pt x="223" y="233"/>
                </a:moveTo>
                <a:lnTo>
                  <a:pt x="223" y="233"/>
                </a:lnTo>
                <a:lnTo>
                  <a:pt x="199" y="233"/>
                </a:lnTo>
                <a:lnTo>
                  <a:pt x="199" y="233"/>
                </a:lnTo>
                <a:lnTo>
                  <a:pt x="200" y="236"/>
                </a:lnTo>
                <a:lnTo>
                  <a:pt x="200" y="236"/>
                </a:lnTo>
                <a:lnTo>
                  <a:pt x="199" y="236"/>
                </a:lnTo>
                <a:lnTo>
                  <a:pt x="199" y="238"/>
                </a:lnTo>
                <a:lnTo>
                  <a:pt x="199" y="238"/>
                </a:lnTo>
                <a:lnTo>
                  <a:pt x="199" y="239"/>
                </a:lnTo>
                <a:lnTo>
                  <a:pt x="199" y="239"/>
                </a:lnTo>
                <a:lnTo>
                  <a:pt x="200" y="241"/>
                </a:lnTo>
                <a:lnTo>
                  <a:pt x="200" y="241"/>
                </a:lnTo>
                <a:lnTo>
                  <a:pt x="204" y="245"/>
                </a:lnTo>
                <a:lnTo>
                  <a:pt x="204" y="245"/>
                </a:lnTo>
                <a:lnTo>
                  <a:pt x="207" y="246"/>
                </a:lnTo>
                <a:lnTo>
                  <a:pt x="207" y="246"/>
                </a:lnTo>
                <a:lnTo>
                  <a:pt x="223" y="245"/>
                </a:lnTo>
                <a:lnTo>
                  <a:pt x="223" y="245"/>
                </a:lnTo>
                <a:lnTo>
                  <a:pt x="223" y="245"/>
                </a:lnTo>
                <a:lnTo>
                  <a:pt x="223" y="245"/>
                </a:lnTo>
                <a:lnTo>
                  <a:pt x="223" y="242"/>
                </a:lnTo>
                <a:lnTo>
                  <a:pt x="223" y="242"/>
                </a:lnTo>
                <a:lnTo>
                  <a:pt x="223" y="241"/>
                </a:lnTo>
                <a:lnTo>
                  <a:pt x="223" y="241"/>
                </a:lnTo>
                <a:lnTo>
                  <a:pt x="223" y="233"/>
                </a:lnTo>
                <a:lnTo>
                  <a:pt x="223" y="233"/>
                </a:lnTo>
                <a:close/>
                <a:moveTo>
                  <a:pt x="187" y="135"/>
                </a:moveTo>
                <a:lnTo>
                  <a:pt x="187" y="135"/>
                </a:lnTo>
                <a:lnTo>
                  <a:pt x="165" y="138"/>
                </a:lnTo>
                <a:lnTo>
                  <a:pt x="165" y="138"/>
                </a:lnTo>
                <a:lnTo>
                  <a:pt x="165" y="142"/>
                </a:lnTo>
                <a:lnTo>
                  <a:pt x="165" y="142"/>
                </a:lnTo>
                <a:lnTo>
                  <a:pt x="165" y="145"/>
                </a:lnTo>
                <a:lnTo>
                  <a:pt x="165" y="145"/>
                </a:lnTo>
                <a:lnTo>
                  <a:pt x="166" y="150"/>
                </a:lnTo>
                <a:lnTo>
                  <a:pt x="166" y="150"/>
                </a:lnTo>
                <a:lnTo>
                  <a:pt x="187" y="147"/>
                </a:lnTo>
                <a:lnTo>
                  <a:pt x="187" y="147"/>
                </a:lnTo>
                <a:lnTo>
                  <a:pt x="187" y="145"/>
                </a:lnTo>
                <a:lnTo>
                  <a:pt x="187" y="145"/>
                </a:lnTo>
                <a:lnTo>
                  <a:pt x="187" y="140"/>
                </a:lnTo>
                <a:lnTo>
                  <a:pt x="187" y="140"/>
                </a:lnTo>
                <a:lnTo>
                  <a:pt x="187" y="135"/>
                </a:lnTo>
                <a:lnTo>
                  <a:pt x="187" y="135"/>
                </a:lnTo>
                <a:close/>
                <a:moveTo>
                  <a:pt x="169" y="167"/>
                </a:moveTo>
                <a:lnTo>
                  <a:pt x="169" y="167"/>
                </a:lnTo>
                <a:lnTo>
                  <a:pt x="170" y="175"/>
                </a:lnTo>
                <a:lnTo>
                  <a:pt x="170" y="175"/>
                </a:lnTo>
                <a:lnTo>
                  <a:pt x="170" y="178"/>
                </a:lnTo>
                <a:lnTo>
                  <a:pt x="169" y="178"/>
                </a:lnTo>
                <a:lnTo>
                  <a:pt x="169" y="178"/>
                </a:lnTo>
                <a:lnTo>
                  <a:pt x="169" y="178"/>
                </a:lnTo>
                <a:lnTo>
                  <a:pt x="169" y="178"/>
                </a:lnTo>
                <a:lnTo>
                  <a:pt x="169" y="179"/>
                </a:lnTo>
                <a:lnTo>
                  <a:pt x="169" y="179"/>
                </a:lnTo>
                <a:lnTo>
                  <a:pt x="190" y="177"/>
                </a:lnTo>
                <a:lnTo>
                  <a:pt x="190" y="177"/>
                </a:lnTo>
                <a:lnTo>
                  <a:pt x="192" y="165"/>
                </a:lnTo>
                <a:lnTo>
                  <a:pt x="192" y="165"/>
                </a:lnTo>
                <a:lnTo>
                  <a:pt x="190" y="165"/>
                </a:lnTo>
                <a:lnTo>
                  <a:pt x="190" y="165"/>
                </a:lnTo>
                <a:lnTo>
                  <a:pt x="183" y="165"/>
                </a:lnTo>
                <a:lnTo>
                  <a:pt x="183" y="165"/>
                </a:lnTo>
                <a:lnTo>
                  <a:pt x="180" y="167"/>
                </a:lnTo>
                <a:lnTo>
                  <a:pt x="180" y="167"/>
                </a:lnTo>
                <a:lnTo>
                  <a:pt x="179" y="167"/>
                </a:lnTo>
                <a:lnTo>
                  <a:pt x="179" y="167"/>
                </a:lnTo>
                <a:lnTo>
                  <a:pt x="176" y="167"/>
                </a:lnTo>
                <a:lnTo>
                  <a:pt x="176" y="167"/>
                </a:lnTo>
                <a:lnTo>
                  <a:pt x="173" y="167"/>
                </a:lnTo>
                <a:lnTo>
                  <a:pt x="173" y="167"/>
                </a:lnTo>
                <a:lnTo>
                  <a:pt x="169" y="167"/>
                </a:lnTo>
                <a:lnTo>
                  <a:pt x="169" y="167"/>
                </a:lnTo>
                <a:close/>
                <a:moveTo>
                  <a:pt x="143" y="137"/>
                </a:moveTo>
                <a:lnTo>
                  <a:pt x="143" y="137"/>
                </a:lnTo>
                <a:lnTo>
                  <a:pt x="142" y="127"/>
                </a:lnTo>
                <a:lnTo>
                  <a:pt x="142" y="127"/>
                </a:lnTo>
                <a:lnTo>
                  <a:pt x="142" y="125"/>
                </a:lnTo>
                <a:lnTo>
                  <a:pt x="142" y="125"/>
                </a:lnTo>
                <a:lnTo>
                  <a:pt x="121" y="130"/>
                </a:lnTo>
                <a:lnTo>
                  <a:pt x="121" y="130"/>
                </a:lnTo>
                <a:lnTo>
                  <a:pt x="121" y="138"/>
                </a:lnTo>
                <a:lnTo>
                  <a:pt x="121" y="138"/>
                </a:lnTo>
                <a:lnTo>
                  <a:pt x="121" y="140"/>
                </a:lnTo>
                <a:lnTo>
                  <a:pt x="121" y="140"/>
                </a:lnTo>
                <a:lnTo>
                  <a:pt x="143" y="137"/>
                </a:lnTo>
                <a:lnTo>
                  <a:pt x="143" y="137"/>
                </a:lnTo>
                <a:close/>
                <a:moveTo>
                  <a:pt x="81" y="204"/>
                </a:moveTo>
                <a:lnTo>
                  <a:pt x="81" y="204"/>
                </a:lnTo>
                <a:lnTo>
                  <a:pt x="81" y="204"/>
                </a:lnTo>
                <a:lnTo>
                  <a:pt x="81" y="204"/>
                </a:lnTo>
                <a:lnTo>
                  <a:pt x="111" y="199"/>
                </a:lnTo>
                <a:lnTo>
                  <a:pt x="111" y="199"/>
                </a:lnTo>
                <a:lnTo>
                  <a:pt x="111" y="195"/>
                </a:lnTo>
                <a:lnTo>
                  <a:pt x="111" y="191"/>
                </a:lnTo>
                <a:lnTo>
                  <a:pt x="111" y="191"/>
                </a:lnTo>
                <a:lnTo>
                  <a:pt x="81" y="195"/>
                </a:lnTo>
                <a:lnTo>
                  <a:pt x="81" y="195"/>
                </a:lnTo>
                <a:lnTo>
                  <a:pt x="81" y="201"/>
                </a:lnTo>
                <a:lnTo>
                  <a:pt x="81" y="201"/>
                </a:lnTo>
                <a:lnTo>
                  <a:pt x="81" y="202"/>
                </a:lnTo>
                <a:lnTo>
                  <a:pt x="81" y="204"/>
                </a:lnTo>
                <a:lnTo>
                  <a:pt x="81" y="204"/>
                </a:lnTo>
                <a:close/>
                <a:moveTo>
                  <a:pt x="111" y="171"/>
                </a:moveTo>
                <a:lnTo>
                  <a:pt x="111" y="171"/>
                </a:lnTo>
                <a:lnTo>
                  <a:pt x="111" y="168"/>
                </a:lnTo>
                <a:lnTo>
                  <a:pt x="111" y="168"/>
                </a:lnTo>
                <a:lnTo>
                  <a:pt x="112" y="161"/>
                </a:lnTo>
                <a:lnTo>
                  <a:pt x="112" y="161"/>
                </a:lnTo>
                <a:lnTo>
                  <a:pt x="112" y="160"/>
                </a:lnTo>
                <a:lnTo>
                  <a:pt x="112" y="160"/>
                </a:lnTo>
                <a:lnTo>
                  <a:pt x="87" y="165"/>
                </a:lnTo>
                <a:lnTo>
                  <a:pt x="87" y="165"/>
                </a:lnTo>
                <a:lnTo>
                  <a:pt x="88" y="169"/>
                </a:lnTo>
                <a:lnTo>
                  <a:pt x="88" y="169"/>
                </a:lnTo>
                <a:lnTo>
                  <a:pt x="88" y="172"/>
                </a:lnTo>
                <a:lnTo>
                  <a:pt x="87" y="174"/>
                </a:lnTo>
                <a:lnTo>
                  <a:pt x="87" y="174"/>
                </a:lnTo>
                <a:lnTo>
                  <a:pt x="85" y="174"/>
                </a:lnTo>
                <a:lnTo>
                  <a:pt x="85" y="174"/>
                </a:lnTo>
                <a:lnTo>
                  <a:pt x="85" y="175"/>
                </a:lnTo>
                <a:lnTo>
                  <a:pt x="85" y="175"/>
                </a:lnTo>
                <a:lnTo>
                  <a:pt x="111" y="171"/>
                </a:lnTo>
                <a:lnTo>
                  <a:pt x="111" y="171"/>
                </a:lnTo>
                <a:close/>
                <a:moveTo>
                  <a:pt x="207" y="229"/>
                </a:moveTo>
                <a:lnTo>
                  <a:pt x="207" y="229"/>
                </a:lnTo>
                <a:lnTo>
                  <a:pt x="207" y="229"/>
                </a:lnTo>
                <a:lnTo>
                  <a:pt x="207" y="229"/>
                </a:lnTo>
                <a:lnTo>
                  <a:pt x="207" y="222"/>
                </a:lnTo>
                <a:lnTo>
                  <a:pt x="207" y="222"/>
                </a:lnTo>
                <a:lnTo>
                  <a:pt x="207" y="221"/>
                </a:lnTo>
                <a:lnTo>
                  <a:pt x="207" y="221"/>
                </a:lnTo>
                <a:lnTo>
                  <a:pt x="206" y="219"/>
                </a:lnTo>
                <a:lnTo>
                  <a:pt x="204" y="218"/>
                </a:lnTo>
                <a:lnTo>
                  <a:pt x="204" y="218"/>
                </a:lnTo>
                <a:lnTo>
                  <a:pt x="183" y="219"/>
                </a:lnTo>
                <a:lnTo>
                  <a:pt x="183" y="219"/>
                </a:lnTo>
                <a:lnTo>
                  <a:pt x="183" y="219"/>
                </a:lnTo>
                <a:lnTo>
                  <a:pt x="183" y="219"/>
                </a:lnTo>
                <a:lnTo>
                  <a:pt x="185" y="229"/>
                </a:lnTo>
                <a:lnTo>
                  <a:pt x="185" y="229"/>
                </a:lnTo>
                <a:lnTo>
                  <a:pt x="207" y="229"/>
                </a:lnTo>
                <a:lnTo>
                  <a:pt x="207" y="229"/>
                </a:lnTo>
                <a:close/>
                <a:moveTo>
                  <a:pt x="220" y="384"/>
                </a:moveTo>
                <a:lnTo>
                  <a:pt x="220" y="384"/>
                </a:lnTo>
                <a:lnTo>
                  <a:pt x="220" y="371"/>
                </a:lnTo>
                <a:lnTo>
                  <a:pt x="220" y="371"/>
                </a:lnTo>
                <a:lnTo>
                  <a:pt x="219" y="371"/>
                </a:lnTo>
                <a:lnTo>
                  <a:pt x="219" y="371"/>
                </a:lnTo>
                <a:lnTo>
                  <a:pt x="206" y="373"/>
                </a:lnTo>
                <a:lnTo>
                  <a:pt x="206" y="373"/>
                </a:lnTo>
                <a:lnTo>
                  <a:pt x="202" y="373"/>
                </a:lnTo>
                <a:lnTo>
                  <a:pt x="202" y="373"/>
                </a:lnTo>
                <a:lnTo>
                  <a:pt x="200" y="373"/>
                </a:lnTo>
                <a:lnTo>
                  <a:pt x="200" y="373"/>
                </a:lnTo>
                <a:lnTo>
                  <a:pt x="200" y="374"/>
                </a:lnTo>
                <a:lnTo>
                  <a:pt x="200" y="374"/>
                </a:lnTo>
                <a:lnTo>
                  <a:pt x="202" y="380"/>
                </a:lnTo>
                <a:lnTo>
                  <a:pt x="202" y="380"/>
                </a:lnTo>
                <a:lnTo>
                  <a:pt x="202" y="381"/>
                </a:lnTo>
                <a:lnTo>
                  <a:pt x="200" y="383"/>
                </a:lnTo>
                <a:lnTo>
                  <a:pt x="200" y="383"/>
                </a:lnTo>
                <a:lnTo>
                  <a:pt x="200" y="384"/>
                </a:lnTo>
                <a:lnTo>
                  <a:pt x="200" y="384"/>
                </a:lnTo>
                <a:lnTo>
                  <a:pt x="200" y="385"/>
                </a:lnTo>
                <a:lnTo>
                  <a:pt x="200" y="385"/>
                </a:lnTo>
                <a:lnTo>
                  <a:pt x="220" y="384"/>
                </a:lnTo>
                <a:lnTo>
                  <a:pt x="220" y="384"/>
                </a:lnTo>
                <a:close/>
                <a:moveTo>
                  <a:pt x="260" y="316"/>
                </a:moveTo>
                <a:lnTo>
                  <a:pt x="260" y="316"/>
                </a:lnTo>
                <a:lnTo>
                  <a:pt x="260" y="302"/>
                </a:lnTo>
                <a:lnTo>
                  <a:pt x="260" y="302"/>
                </a:lnTo>
                <a:lnTo>
                  <a:pt x="254" y="302"/>
                </a:lnTo>
                <a:lnTo>
                  <a:pt x="254" y="302"/>
                </a:lnTo>
                <a:lnTo>
                  <a:pt x="254" y="303"/>
                </a:lnTo>
                <a:lnTo>
                  <a:pt x="254" y="303"/>
                </a:lnTo>
                <a:lnTo>
                  <a:pt x="251" y="303"/>
                </a:lnTo>
                <a:lnTo>
                  <a:pt x="250" y="303"/>
                </a:lnTo>
                <a:lnTo>
                  <a:pt x="250" y="303"/>
                </a:lnTo>
                <a:lnTo>
                  <a:pt x="249" y="302"/>
                </a:lnTo>
                <a:lnTo>
                  <a:pt x="249" y="302"/>
                </a:lnTo>
                <a:lnTo>
                  <a:pt x="244" y="303"/>
                </a:lnTo>
                <a:lnTo>
                  <a:pt x="244" y="303"/>
                </a:lnTo>
                <a:lnTo>
                  <a:pt x="243" y="303"/>
                </a:lnTo>
                <a:lnTo>
                  <a:pt x="243" y="304"/>
                </a:lnTo>
                <a:lnTo>
                  <a:pt x="243" y="304"/>
                </a:lnTo>
                <a:lnTo>
                  <a:pt x="243" y="306"/>
                </a:lnTo>
                <a:lnTo>
                  <a:pt x="243" y="306"/>
                </a:lnTo>
                <a:lnTo>
                  <a:pt x="243" y="314"/>
                </a:lnTo>
                <a:lnTo>
                  <a:pt x="243" y="314"/>
                </a:lnTo>
                <a:lnTo>
                  <a:pt x="243" y="316"/>
                </a:lnTo>
                <a:lnTo>
                  <a:pt x="243" y="316"/>
                </a:lnTo>
                <a:lnTo>
                  <a:pt x="260" y="316"/>
                </a:lnTo>
                <a:lnTo>
                  <a:pt x="260" y="316"/>
                </a:lnTo>
                <a:close/>
                <a:moveTo>
                  <a:pt x="243" y="250"/>
                </a:moveTo>
                <a:lnTo>
                  <a:pt x="243" y="250"/>
                </a:lnTo>
                <a:lnTo>
                  <a:pt x="243" y="263"/>
                </a:lnTo>
                <a:lnTo>
                  <a:pt x="243" y="263"/>
                </a:lnTo>
                <a:lnTo>
                  <a:pt x="254" y="263"/>
                </a:lnTo>
                <a:lnTo>
                  <a:pt x="254" y="263"/>
                </a:lnTo>
                <a:lnTo>
                  <a:pt x="254" y="263"/>
                </a:lnTo>
                <a:lnTo>
                  <a:pt x="254" y="263"/>
                </a:lnTo>
                <a:lnTo>
                  <a:pt x="256" y="263"/>
                </a:lnTo>
                <a:lnTo>
                  <a:pt x="256" y="263"/>
                </a:lnTo>
                <a:lnTo>
                  <a:pt x="260" y="263"/>
                </a:lnTo>
                <a:lnTo>
                  <a:pt x="260" y="263"/>
                </a:lnTo>
                <a:lnTo>
                  <a:pt x="258" y="249"/>
                </a:lnTo>
                <a:lnTo>
                  <a:pt x="258" y="249"/>
                </a:lnTo>
                <a:lnTo>
                  <a:pt x="243" y="250"/>
                </a:lnTo>
                <a:lnTo>
                  <a:pt x="243" y="250"/>
                </a:lnTo>
                <a:close/>
                <a:moveTo>
                  <a:pt x="217" y="252"/>
                </a:moveTo>
                <a:lnTo>
                  <a:pt x="217" y="252"/>
                </a:lnTo>
                <a:lnTo>
                  <a:pt x="219" y="253"/>
                </a:lnTo>
                <a:lnTo>
                  <a:pt x="219" y="253"/>
                </a:lnTo>
                <a:lnTo>
                  <a:pt x="219" y="256"/>
                </a:lnTo>
                <a:lnTo>
                  <a:pt x="219" y="256"/>
                </a:lnTo>
                <a:lnTo>
                  <a:pt x="220" y="262"/>
                </a:lnTo>
                <a:lnTo>
                  <a:pt x="220" y="262"/>
                </a:lnTo>
                <a:lnTo>
                  <a:pt x="220" y="263"/>
                </a:lnTo>
                <a:lnTo>
                  <a:pt x="222" y="263"/>
                </a:lnTo>
                <a:lnTo>
                  <a:pt x="222" y="263"/>
                </a:lnTo>
                <a:lnTo>
                  <a:pt x="236" y="263"/>
                </a:lnTo>
                <a:lnTo>
                  <a:pt x="236" y="263"/>
                </a:lnTo>
                <a:lnTo>
                  <a:pt x="237" y="263"/>
                </a:lnTo>
                <a:lnTo>
                  <a:pt x="237" y="263"/>
                </a:lnTo>
                <a:lnTo>
                  <a:pt x="237" y="250"/>
                </a:lnTo>
                <a:lnTo>
                  <a:pt x="237" y="250"/>
                </a:lnTo>
                <a:lnTo>
                  <a:pt x="217" y="252"/>
                </a:lnTo>
                <a:lnTo>
                  <a:pt x="217" y="252"/>
                </a:lnTo>
                <a:close/>
                <a:moveTo>
                  <a:pt x="118" y="198"/>
                </a:moveTo>
                <a:lnTo>
                  <a:pt x="118" y="198"/>
                </a:lnTo>
                <a:lnTo>
                  <a:pt x="145" y="195"/>
                </a:lnTo>
                <a:lnTo>
                  <a:pt x="145" y="195"/>
                </a:lnTo>
                <a:lnTo>
                  <a:pt x="145" y="188"/>
                </a:lnTo>
                <a:lnTo>
                  <a:pt x="145" y="188"/>
                </a:lnTo>
                <a:lnTo>
                  <a:pt x="118" y="191"/>
                </a:lnTo>
                <a:lnTo>
                  <a:pt x="118" y="191"/>
                </a:lnTo>
                <a:lnTo>
                  <a:pt x="118" y="198"/>
                </a:lnTo>
                <a:lnTo>
                  <a:pt x="118" y="198"/>
                </a:lnTo>
                <a:close/>
                <a:moveTo>
                  <a:pt x="58" y="241"/>
                </a:moveTo>
                <a:lnTo>
                  <a:pt x="58" y="241"/>
                </a:lnTo>
                <a:lnTo>
                  <a:pt x="79" y="238"/>
                </a:lnTo>
                <a:lnTo>
                  <a:pt x="79" y="238"/>
                </a:lnTo>
                <a:lnTo>
                  <a:pt x="79" y="236"/>
                </a:lnTo>
                <a:lnTo>
                  <a:pt x="79" y="235"/>
                </a:lnTo>
                <a:lnTo>
                  <a:pt x="79" y="235"/>
                </a:lnTo>
                <a:lnTo>
                  <a:pt x="79" y="229"/>
                </a:lnTo>
                <a:lnTo>
                  <a:pt x="79" y="229"/>
                </a:lnTo>
                <a:lnTo>
                  <a:pt x="79" y="228"/>
                </a:lnTo>
                <a:lnTo>
                  <a:pt x="79" y="228"/>
                </a:lnTo>
                <a:lnTo>
                  <a:pt x="60" y="229"/>
                </a:lnTo>
                <a:lnTo>
                  <a:pt x="60" y="229"/>
                </a:lnTo>
                <a:lnTo>
                  <a:pt x="58" y="241"/>
                </a:lnTo>
                <a:lnTo>
                  <a:pt x="58" y="241"/>
                </a:lnTo>
                <a:close/>
                <a:moveTo>
                  <a:pt x="204" y="182"/>
                </a:moveTo>
                <a:lnTo>
                  <a:pt x="204" y="182"/>
                </a:lnTo>
                <a:lnTo>
                  <a:pt x="183" y="184"/>
                </a:lnTo>
                <a:lnTo>
                  <a:pt x="183" y="184"/>
                </a:lnTo>
                <a:lnTo>
                  <a:pt x="182" y="194"/>
                </a:lnTo>
                <a:lnTo>
                  <a:pt x="182" y="194"/>
                </a:lnTo>
                <a:lnTo>
                  <a:pt x="204" y="192"/>
                </a:lnTo>
                <a:lnTo>
                  <a:pt x="204" y="192"/>
                </a:lnTo>
                <a:lnTo>
                  <a:pt x="204" y="182"/>
                </a:lnTo>
                <a:lnTo>
                  <a:pt x="204" y="182"/>
                </a:lnTo>
                <a:close/>
                <a:moveTo>
                  <a:pt x="145" y="222"/>
                </a:moveTo>
                <a:lnTo>
                  <a:pt x="145" y="222"/>
                </a:lnTo>
                <a:lnTo>
                  <a:pt x="143" y="222"/>
                </a:lnTo>
                <a:lnTo>
                  <a:pt x="143" y="222"/>
                </a:lnTo>
                <a:lnTo>
                  <a:pt x="123" y="223"/>
                </a:lnTo>
                <a:lnTo>
                  <a:pt x="123" y="223"/>
                </a:lnTo>
                <a:lnTo>
                  <a:pt x="119" y="223"/>
                </a:lnTo>
                <a:lnTo>
                  <a:pt x="119" y="223"/>
                </a:lnTo>
                <a:lnTo>
                  <a:pt x="118" y="225"/>
                </a:lnTo>
                <a:lnTo>
                  <a:pt x="118" y="226"/>
                </a:lnTo>
                <a:lnTo>
                  <a:pt x="118" y="226"/>
                </a:lnTo>
                <a:lnTo>
                  <a:pt x="118" y="228"/>
                </a:lnTo>
                <a:lnTo>
                  <a:pt x="118" y="228"/>
                </a:lnTo>
                <a:lnTo>
                  <a:pt x="118" y="233"/>
                </a:lnTo>
                <a:lnTo>
                  <a:pt x="118" y="233"/>
                </a:lnTo>
                <a:lnTo>
                  <a:pt x="118" y="235"/>
                </a:lnTo>
                <a:lnTo>
                  <a:pt x="118" y="235"/>
                </a:lnTo>
                <a:lnTo>
                  <a:pt x="118" y="235"/>
                </a:lnTo>
                <a:lnTo>
                  <a:pt x="118" y="235"/>
                </a:lnTo>
                <a:lnTo>
                  <a:pt x="119" y="233"/>
                </a:lnTo>
                <a:lnTo>
                  <a:pt x="119" y="233"/>
                </a:lnTo>
                <a:lnTo>
                  <a:pt x="126" y="232"/>
                </a:lnTo>
                <a:lnTo>
                  <a:pt x="133" y="229"/>
                </a:lnTo>
                <a:lnTo>
                  <a:pt x="133" y="229"/>
                </a:lnTo>
                <a:lnTo>
                  <a:pt x="145" y="229"/>
                </a:lnTo>
                <a:lnTo>
                  <a:pt x="145" y="229"/>
                </a:lnTo>
                <a:lnTo>
                  <a:pt x="146" y="229"/>
                </a:lnTo>
                <a:lnTo>
                  <a:pt x="146" y="229"/>
                </a:lnTo>
                <a:lnTo>
                  <a:pt x="145" y="222"/>
                </a:lnTo>
                <a:lnTo>
                  <a:pt x="145" y="222"/>
                </a:lnTo>
                <a:close/>
                <a:moveTo>
                  <a:pt x="152" y="195"/>
                </a:moveTo>
                <a:lnTo>
                  <a:pt x="152" y="195"/>
                </a:lnTo>
                <a:lnTo>
                  <a:pt x="176" y="194"/>
                </a:lnTo>
                <a:lnTo>
                  <a:pt x="176" y="194"/>
                </a:lnTo>
                <a:lnTo>
                  <a:pt x="175" y="185"/>
                </a:lnTo>
                <a:lnTo>
                  <a:pt x="175" y="185"/>
                </a:lnTo>
                <a:lnTo>
                  <a:pt x="150" y="187"/>
                </a:lnTo>
                <a:lnTo>
                  <a:pt x="150" y="187"/>
                </a:lnTo>
                <a:lnTo>
                  <a:pt x="152" y="195"/>
                </a:lnTo>
                <a:lnTo>
                  <a:pt x="152" y="195"/>
                </a:lnTo>
                <a:close/>
                <a:moveTo>
                  <a:pt x="177" y="221"/>
                </a:moveTo>
                <a:lnTo>
                  <a:pt x="177" y="221"/>
                </a:lnTo>
                <a:lnTo>
                  <a:pt x="152" y="222"/>
                </a:lnTo>
                <a:lnTo>
                  <a:pt x="152" y="222"/>
                </a:lnTo>
                <a:lnTo>
                  <a:pt x="153" y="228"/>
                </a:lnTo>
                <a:lnTo>
                  <a:pt x="153" y="228"/>
                </a:lnTo>
                <a:lnTo>
                  <a:pt x="153" y="229"/>
                </a:lnTo>
                <a:lnTo>
                  <a:pt x="153" y="229"/>
                </a:lnTo>
                <a:lnTo>
                  <a:pt x="155" y="229"/>
                </a:lnTo>
                <a:lnTo>
                  <a:pt x="155" y="229"/>
                </a:lnTo>
                <a:lnTo>
                  <a:pt x="163" y="229"/>
                </a:lnTo>
                <a:lnTo>
                  <a:pt x="173" y="229"/>
                </a:lnTo>
                <a:lnTo>
                  <a:pt x="173" y="229"/>
                </a:lnTo>
                <a:lnTo>
                  <a:pt x="177" y="229"/>
                </a:lnTo>
                <a:lnTo>
                  <a:pt x="177" y="229"/>
                </a:lnTo>
                <a:lnTo>
                  <a:pt x="177" y="222"/>
                </a:lnTo>
                <a:lnTo>
                  <a:pt x="177" y="222"/>
                </a:lnTo>
                <a:lnTo>
                  <a:pt x="177" y="221"/>
                </a:lnTo>
                <a:lnTo>
                  <a:pt x="177" y="221"/>
                </a:lnTo>
                <a:close/>
                <a:moveTo>
                  <a:pt x="176" y="151"/>
                </a:moveTo>
                <a:lnTo>
                  <a:pt x="176" y="151"/>
                </a:lnTo>
                <a:lnTo>
                  <a:pt x="152" y="155"/>
                </a:lnTo>
                <a:lnTo>
                  <a:pt x="152" y="155"/>
                </a:lnTo>
                <a:lnTo>
                  <a:pt x="152" y="162"/>
                </a:lnTo>
                <a:lnTo>
                  <a:pt x="152" y="162"/>
                </a:lnTo>
                <a:lnTo>
                  <a:pt x="176" y="160"/>
                </a:lnTo>
                <a:lnTo>
                  <a:pt x="176" y="160"/>
                </a:lnTo>
                <a:lnTo>
                  <a:pt x="176" y="151"/>
                </a:lnTo>
                <a:lnTo>
                  <a:pt x="176" y="151"/>
                </a:lnTo>
                <a:close/>
                <a:moveTo>
                  <a:pt x="182" y="160"/>
                </a:moveTo>
                <a:lnTo>
                  <a:pt x="182" y="160"/>
                </a:lnTo>
                <a:lnTo>
                  <a:pt x="203" y="157"/>
                </a:lnTo>
                <a:lnTo>
                  <a:pt x="203" y="157"/>
                </a:lnTo>
                <a:lnTo>
                  <a:pt x="203" y="148"/>
                </a:lnTo>
                <a:lnTo>
                  <a:pt x="203" y="148"/>
                </a:lnTo>
                <a:lnTo>
                  <a:pt x="199" y="148"/>
                </a:lnTo>
                <a:lnTo>
                  <a:pt x="199" y="148"/>
                </a:lnTo>
                <a:lnTo>
                  <a:pt x="190" y="150"/>
                </a:lnTo>
                <a:lnTo>
                  <a:pt x="190" y="150"/>
                </a:lnTo>
                <a:lnTo>
                  <a:pt x="189" y="150"/>
                </a:lnTo>
                <a:lnTo>
                  <a:pt x="189" y="150"/>
                </a:lnTo>
                <a:lnTo>
                  <a:pt x="187" y="150"/>
                </a:lnTo>
                <a:lnTo>
                  <a:pt x="187" y="150"/>
                </a:lnTo>
                <a:lnTo>
                  <a:pt x="187" y="150"/>
                </a:lnTo>
                <a:lnTo>
                  <a:pt x="187" y="150"/>
                </a:lnTo>
                <a:lnTo>
                  <a:pt x="182" y="151"/>
                </a:lnTo>
                <a:lnTo>
                  <a:pt x="182" y="151"/>
                </a:lnTo>
                <a:lnTo>
                  <a:pt x="180" y="151"/>
                </a:lnTo>
                <a:lnTo>
                  <a:pt x="180" y="151"/>
                </a:lnTo>
                <a:lnTo>
                  <a:pt x="182" y="160"/>
                </a:lnTo>
                <a:lnTo>
                  <a:pt x="182" y="160"/>
                </a:lnTo>
                <a:close/>
                <a:moveTo>
                  <a:pt x="251" y="339"/>
                </a:moveTo>
                <a:lnTo>
                  <a:pt x="251" y="339"/>
                </a:lnTo>
                <a:lnTo>
                  <a:pt x="251" y="337"/>
                </a:lnTo>
                <a:lnTo>
                  <a:pt x="251" y="337"/>
                </a:lnTo>
                <a:lnTo>
                  <a:pt x="251" y="331"/>
                </a:lnTo>
                <a:lnTo>
                  <a:pt x="251" y="331"/>
                </a:lnTo>
                <a:lnTo>
                  <a:pt x="250" y="327"/>
                </a:lnTo>
                <a:lnTo>
                  <a:pt x="250" y="327"/>
                </a:lnTo>
                <a:lnTo>
                  <a:pt x="250" y="326"/>
                </a:lnTo>
                <a:lnTo>
                  <a:pt x="251" y="324"/>
                </a:lnTo>
                <a:lnTo>
                  <a:pt x="251" y="324"/>
                </a:lnTo>
                <a:lnTo>
                  <a:pt x="251" y="323"/>
                </a:lnTo>
                <a:lnTo>
                  <a:pt x="251" y="323"/>
                </a:lnTo>
                <a:lnTo>
                  <a:pt x="251" y="323"/>
                </a:lnTo>
                <a:lnTo>
                  <a:pt x="251" y="323"/>
                </a:lnTo>
                <a:lnTo>
                  <a:pt x="237" y="324"/>
                </a:lnTo>
                <a:lnTo>
                  <a:pt x="237" y="324"/>
                </a:lnTo>
                <a:lnTo>
                  <a:pt x="239" y="339"/>
                </a:lnTo>
                <a:lnTo>
                  <a:pt x="239" y="339"/>
                </a:lnTo>
                <a:lnTo>
                  <a:pt x="251" y="339"/>
                </a:lnTo>
                <a:lnTo>
                  <a:pt x="251" y="339"/>
                </a:lnTo>
                <a:close/>
                <a:moveTo>
                  <a:pt x="213" y="144"/>
                </a:moveTo>
                <a:lnTo>
                  <a:pt x="213" y="144"/>
                </a:lnTo>
                <a:lnTo>
                  <a:pt x="213" y="142"/>
                </a:lnTo>
                <a:lnTo>
                  <a:pt x="213" y="142"/>
                </a:lnTo>
                <a:lnTo>
                  <a:pt x="204" y="135"/>
                </a:lnTo>
                <a:lnTo>
                  <a:pt x="204" y="135"/>
                </a:lnTo>
                <a:lnTo>
                  <a:pt x="203" y="134"/>
                </a:lnTo>
                <a:lnTo>
                  <a:pt x="200" y="134"/>
                </a:lnTo>
                <a:lnTo>
                  <a:pt x="200" y="134"/>
                </a:lnTo>
                <a:lnTo>
                  <a:pt x="200" y="134"/>
                </a:lnTo>
                <a:lnTo>
                  <a:pt x="200" y="134"/>
                </a:lnTo>
                <a:lnTo>
                  <a:pt x="193" y="134"/>
                </a:lnTo>
                <a:lnTo>
                  <a:pt x="193" y="134"/>
                </a:lnTo>
                <a:lnTo>
                  <a:pt x="193" y="135"/>
                </a:lnTo>
                <a:lnTo>
                  <a:pt x="193" y="135"/>
                </a:lnTo>
                <a:lnTo>
                  <a:pt x="193" y="135"/>
                </a:lnTo>
                <a:lnTo>
                  <a:pt x="193" y="137"/>
                </a:lnTo>
                <a:lnTo>
                  <a:pt x="193" y="137"/>
                </a:lnTo>
                <a:lnTo>
                  <a:pt x="195" y="145"/>
                </a:lnTo>
                <a:lnTo>
                  <a:pt x="195" y="145"/>
                </a:lnTo>
                <a:lnTo>
                  <a:pt x="195" y="145"/>
                </a:lnTo>
                <a:lnTo>
                  <a:pt x="195" y="145"/>
                </a:lnTo>
                <a:lnTo>
                  <a:pt x="202" y="145"/>
                </a:lnTo>
                <a:lnTo>
                  <a:pt x="202" y="145"/>
                </a:lnTo>
                <a:lnTo>
                  <a:pt x="206" y="144"/>
                </a:lnTo>
                <a:lnTo>
                  <a:pt x="206" y="144"/>
                </a:lnTo>
                <a:lnTo>
                  <a:pt x="206" y="144"/>
                </a:lnTo>
                <a:lnTo>
                  <a:pt x="206" y="144"/>
                </a:lnTo>
                <a:lnTo>
                  <a:pt x="209" y="144"/>
                </a:lnTo>
                <a:lnTo>
                  <a:pt x="209" y="144"/>
                </a:lnTo>
                <a:lnTo>
                  <a:pt x="212" y="144"/>
                </a:lnTo>
                <a:lnTo>
                  <a:pt x="212" y="144"/>
                </a:lnTo>
                <a:lnTo>
                  <a:pt x="213" y="144"/>
                </a:lnTo>
                <a:lnTo>
                  <a:pt x="213" y="144"/>
                </a:lnTo>
                <a:close/>
                <a:moveTo>
                  <a:pt x="55" y="319"/>
                </a:moveTo>
                <a:lnTo>
                  <a:pt x="55" y="319"/>
                </a:lnTo>
                <a:lnTo>
                  <a:pt x="57" y="334"/>
                </a:lnTo>
                <a:lnTo>
                  <a:pt x="57" y="334"/>
                </a:lnTo>
                <a:lnTo>
                  <a:pt x="68" y="333"/>
                </a:lnTo>
                <a:lnTo>
                  <a:pt x="68" y="333"/>
                </a:lnTo>
                <a:lnTo>
                  <a:pt x="68" y="330"/>
                </a:lnTo>
                <a:lnTo>
                  <a:pt x="68" y="330"/>
                </a:lnTo>
                <a:lnTo>
                  <a:pt x="68" y="330"/>
                </a:lnTo>
                <a:lnTo>
                  <a:pt x="68" y="330"/>
                </a:lnTo>
                <a:lnTo>
                  <a:pt x="67" y="329"/>
                </a:lnTo>
                <a:lnTo>
                  <a:pt x="67" y="329"/>
                </a:lnTo>
                <a:lnTo>
                  <a:pt x="68" y="320"/>
                </a:lnTo>
                <a:lnTo>
                  <a:pt x="68" y="320"/>
                </a:lnTo>
                <a:lnTo>
                  <a:pt x="68" y="319"/>
                </a:lnTo>
                <a:lnTo>
                  <a:pt x="68" y="319"/>
                </a:lnTo>
                <a:lnTo>
                  <a:pt x="67" y="319"/>
                </a:lnTo>
                <a:lnTo>
                  <a:pt x="67" y="319"/>
                </a:lnTo>
                <a:lnTo>
                  <a:pt x="57" y="319"/>
                </a:lnTo>
                <a:lnTo>
                  <a:pt x="57" y="319"/>
                </a:lnTo>
                <a:lnTo>
                  <a:pt x="55" y="319"/>
                </a:lnTo>
                <a:lnTo>
                  <a:pt x="55" y="319"/>
                </a:lnTo>
                <a:close/>
                <a:moveTo>
                  <a:pt x="251" y="287"/>
                </a:moveTo>
                <a:lnTo>
                  <a:pt x="251" y="287"/>
                </a:lnTo>
                <a:lnTo>
                  <a:pt x="250" y="287"/>
                </a:lnTo>
                <a:lnTo>
                  <a:pt x="250" y="287"/>
                </a:lnTo>
                <a:lnTo>
                  <a:pt x="244" y="287"/>
                </a:lnTo>
                <a:lnTo>
                  <a:pt x="244" y="287"/>
                </a:lnTo>
                <a:lnTo>
                  <a:pt x="243" y="287"/>
                </a:lnTo>
                <a:lnTo>
                  <a:pt x="243" y="287"/>
                </a:lnTo>
                <a:lnTo>
                  <a:pt x="241" y="289"/>
                </a:lnTo>
                <a:lnTo>
                  <a:pt x="241" y="289"/>
                </a:lnTo>
                <a:lnTo>
                  <a:pt x="236" y="287"/>
                </a:lnTo>
                <a:lnTo>
                  <a:pt x="236" y="287"/>
                </a:lnTo>
                <a:lnTo>
                  <a:pt x="231" y="287"/>
                </a:lnTo>
                <a:lnTo>
                  <a:pt x="231" y="287"/>
                </a:lnTo>
                <a:lnTo>
                  <a:pt x="234" y="297"/>
                </a:lnTo>
                <a:lnTo>
                  <a:pt x="234" y="297"/>
                </a:lnTo>
                <a:lnTo>
                  <a:pt x="250" y="296"/>
                </a:lnTo>
                <a:lnTo>
                  <a:pt x="250" y="296"/>
                </a:lnTo>
                <a:lnTo>
                  <a:pt x="251" y="287"/>
                </a:lnTo>
                <a:lnTo>
                  <a:pt x="251" y="287"/>
                </a:lnTo>
                <a:close/>
                <a:moveTo>
                  <a:pt x="115" y="130"/>
                </a:moveTo>
                <a:lnTo>
                  <a:pt x="115" y="130"/>
                </a:lnTo>
                <a:lnTo>
                  <a:pt x="108" y="131"/>
                </a:lnTo>
                <a:lnTo>
                  <a:pt x="108" y="131"/>
                </a:lnTo>
                <a:lnTo>
                  <a:pt x="108" y="131"/>
                </a:lnTo>
                <a:lnTo>
                  <a:pt x="108" y="131"/>
                </a:lnTo>
                <a:lnTo>
                  <a:pt x="94" y="144"/>
                </a:lnTo>
                <a:lnTo>
                  <a:pt x="94" y="144"/>
                </a:lnTo>
                <a:lnTo>
                  <a:pt x="92" y="144"/>
                </a:lnTo>
                <a:lnTo>
                  <a:pt x="92" y="144"/>
                </a:lnTo>
                <a:lnTo>
                  <a:pt x="101" y="142"/>
                </a:lnTo>
                <a:lnTo>
                  <a:pt x="101" y="142"/>
                </a:lnTo>
                <a:lnTo>
                  <a:pt x="102" y="142"/>
                </a:lnTo>
                <a:lnTo>
                  <a:pt x="102" y="142"/>
                </a:lnTo>
                <a:lnTo>
                  <a:pt x="105" y="142"/>
                </a:lnTo>
                <a:lnTo>
                  <a:pt x="105" y="142"/>
                </a:lnTo>
                <a:lnTo>
                  <a:pt x="105" y="142"/>
                </a:lnTo>
                <a:lnTo>
                  <a:pt x="105" y="142"/>
                </a:lnTo>
                <a:lnTo>
                  <a:pt x="108" y="142"/>
                </a:lnTo>
                <a:lnTo>
                  <a:pt x="108" y="142"/>
                </a:lnTo>
                <a:lnTo>
                  <a:pt x="115" y="141"/>
                </a:lnTo>
                <a:lnTo>
                  <a:pt x="115" y="141"/>
                </a:lnTo>
                <a:lnTo>
                  <a:pt x="114" y="140"/>
                </a:lnTo>
                <a:lnTo>
                  <a:pt x="114" y="138"/>
                </a:lnTo>
                <a:lnTo>
                  <a:pt x="114" y="138"/>
                </a:lnTo>
                <a:lnTo>
                  <a:pt x="115" y="133"/>
                </a:lnTo>
                <a:lnTo>
                  <a:pt x="115" y="133"/>
                </a:lnTo>
                <a:lnTo>
                  <a:pt x="115" y="130"/>
                </a:lnTo>
                <a:lnTo>
                  <a:pt x="115" y="130"/>
                </a:lnTo>
                <a:close/>
                <a:moveTo>
                  <a:pt x="69" y="357"/>
                </a:moveTo>
                <a:lnTo>
                  <a:pt x="69" y="357"/>
                </a:lnTo>
                <a:lnTo>
                  <a:pt x="64" y="358"/>
                </a:lnTo>
                <a:lnTo>
                  <a:pt x="64" y="358"/>
                </a:lnTo>
                <a:lnTo>
                  <a:pt x="60" y="358"/>
                </a:lnTo>
                <a:lnTo>
                  <a:pt x="60" y="358"/>
                </a:lnTo>
                <a:lnTo>
                  <a:pt x="60" y="360"/>
                </a:lnTo>
                <a:lnTo>
                  <a:pt x="60" y="360"/>
                </a:lnTo>
                <a:lnTo>
                  <a:pt x="61" y="374"/>
                </a:lnTo>
                <a:lnTo>
                  <a:pt x="61" y="374"/>
                </a:lnTo>
                <a:lnTo>
                  <a:pt x="62" y="374"/>
                </a:lnTo>
                <a:lnTo>
                  <a:pt x="62" y="376"/>
                </a:lnTo>
                <a:lnTo>
                  <a:pt x="62" y="376"/>
                </a:lnTo>
                <a:lnTo>
                  <a:pt x="68" y="374"/>
                </a:lnTo>
                <a:lnTo>
                  <a:pt x="68" y="374"/>
                </a:lnTo>
                <a:lnTo>
                  <a:pt x="71" y="374"/>
                </a:lnTo>
                <a:lnTo>
                  <a:pt x="71" y="374"/>
                </a:lnTo>
                <a:lnTo>
                  <a:pt x="69" y="371"/>
                </a:lnTo>
                <a:lnTo>
                  <a:pt x="69" y="371"/>
                </a:lnTo>
                <a:lnTo>
                  <a:pt x="69" y="361"/>
                </a:lnTo>
                <a:lnTo>
                  <a:pt x="69" y="361"/>
                </a:lnTo>
                <a:lnTo>
                  <a:pt x="69" y="357"/>
                </a:lnTo>
                <a:lnTo>
                  <a:pt x="69" y="357"/>
                </a:lnTo>
                <a:close/>
                <a:moveTo>
                  <a:pt x="82" y="283"/>
                </a:moveTo>
                <a:lnTo>
                  <a:pt x="82" y="283"/>
                </a:lnTo>
                <a:lnTo>
                  <a:pt x="68" y="285"/>
                </a:lnTo>
                <a:lnTo>
                  <a:pt x="68" y="285"/>
                </a:lnTo>
                <a:lnTo>
                  <a:pt x="71" y="297"/>
                </a:lnTo>
                <a:lnTo>
                  <a:pt x="71" y="297"/>
                </a:lnTo>
                <a:lnTo>
                  <a:pt x="79" y="297"/>
                </a:lnTo>
                <a:lnTo>
                  <a:pt x="79" y="297"/>
                </a:lnTo>
                <a:lnTo>
                  <a:pt x="82" y="283"/>
                </a:lnTo>
                <a:lnTo>
                  <a:pt x="82" y="283"/>
                </a:lnTo>
                <a:close/>
                <a:moveTo>
                  <a:pt x="135" y="117"/>
                </a:moveTo>
                <a:lnTo>
                  <a:pt x="135" y="117"/>
                </a:lnTo>
                <a:lnTo>
                  <a:pt x="135" y="120"/>
                </a:lnTo>
                <a:lnTo>
                  <a:pt x="135" y="120"/>
                </a:lnTo>
                <a:lnTo>
                  <a:pt x="135" y="123"/>
                </a:lnTo>
                <a:lnTo>
                  <a:pt x="135" y="123"/>
                </a:lnTo>
                <a:lnTo>
                  <a:pt x="155" y="121"/>
                </a:lnTo>
                <a:lnTo>
                  <a:pt x="155" y="121"/>
                </a:lnTo>
                <a:lnTo>
                  <a:pt x="153" y="113"/>
                </a:lnTo>
                <a:lnTo>
                  <a:pt x="153" y="113"/>
                </a:lnTo>
                <a:lnTo>
                  <a:pt x="145" y="114"/>
                </a:lnTo>
                <a:lnTo>
                  <a:pt x="135" y="117"/>
                </a:lnTo>
                <a:lnTo>
                  <a:pt x="135" y="117"/>
                </a:lnTo>
                <a:close/>
                <a:moveTo>
                  <a:pt x="82" y="356"/>
                </a:moveTo>
                <a:lnTo>
                  <a:pt x="82" y="356"/>
                </a:lnTo>
                <a:lnTo>
                  <a:pt x="74" y="357"/>
                </a:lnTo>
                <a:lnTo>
                  <a:pt x="74" y="357"/>
                </a:lnTo>
                <a:lnTo>
                  <a:pt x="74" y="364"/>
                </a:lnTo>
                <a:lnTo>
                  <a:pt x="75" y="370"/>
                </a:lnTo>
                <a:lnTo>
                  <a:pt x="75" y="370"/>
                </a:lnTo>
                <a:lnTo>
                  <a:pt x="75" y="371"/>
                </a:lnTo>
                <a:lnTo>
                  <a:pt x="75" y="371"/>
                </a:lnTo>
                <a:lnTo>
                  <a:pt x="77" y="374"/>
                </a:lnTo>
                <a:lnTo>
                  <a:pt x="77" y="374"/>
                </a:lnTo>
                <a:lnTo>
                  <a:pt x="84" y="373"/>
                </a:lnTo>
                <a:lnTo>
                  <a:pt x="84" y="373"/>
                </a:lnTo>
                <a:lnTo>
                  <a:pt x="82" y="356"/>
                </a:lnTo>
                <a:lnTo>
                  <a:pt x="82" y="356"/>
                </a:lnTo>
                <a:close/>
                <a:moveTo>
                  <a:pt x="199" y="130"/>
                </a:moveTo>
                <a:lnTo>
                  <a:pt x="199" y="130"/>
                </a:lnTo>
                <a:lnTo>
                  <a:pt x="199" y="130"/>
                </a:lnTo>
                <a:lnTo>
                  <a:pt x="199" y="130"/>
                </a:lnTo>
                <a:lnTo>
                  <a:pt x="199" y="130"/>
                </a:lnTo>
                <a:lnTo>
                  <a:pt x="199" y="130"/>
                </a:lnTo>
                <a:lnTo>
                  <a:pt x="186" y="121"/>
                </a:lnTo>
                <a:lnTo>
                  <a:pt x="186" y="121"/>
                </a:lnTo>
                <a:lnTo>
                  <a:pt x="185" y="121"/>
                </a:lnTo>
                <a:lnTo>
                  <a:pt x="185" y="121"/>
                </a:lnTo>
                <a:lnTo>
                  <a:pt x="180" y="121"/>
                </a:lnTo>
                <a:lnTo>
                  <a:pt x="180" y="121"/>
                </a:lnTo>
                <a:lnTo>
                  <a:pt x="180" y="124"/>
                </a:lnTo>
                <a:lnTo>
                  <a:pt x="180" y="124"/>
                </a:lnTo>
                <a:lnTo>
                  <a:pt x="180" y="125"/>
                </a:lnTo>
                <a:lnTo>
                  <a:pt x="180" y="127"/>
                </a:lnTo>
                <a:lnTo>
                  <a:pt x="180" y="127"/>
                </a:lnTo>
                <a:lnTo>
                  <a:pt x="179" y="127"/>
                </a:lnTo>
                <a:lnTo>
                  <a:pt x="179" y="127"/>
                </a:lnTo>
                <a:lnTo>
                  <a:pt x="179" y="133"/>
                </a:lnTo>
                <a:lnTo>
                  <a:pt x="179" y="133"/>
                </a:lnTo>
                <a:lnTo>
                  <a:pt x="199" y="130"/>
                </a:lnTo>
                <a:lnTo>
                  <a:pt x="199" y="130"/>
                </a:lnTo>
                <a:close/>
                <a:moveTo>
                  <a:pt x="223" y="356"/>
                </a:moveTo>
                <a:lnTo>
                  <a:pt x="223" y="356"/>
                </a:lnTo>
                <a:lnTo>
                  <a:pt x="223" y="356"/>
                </a:lnTo>
                <a:lnTo>
                  <a:pt x="223" y="356"/>
                </a:lnTo>
                <a:lnTo>
                  <a:pt x="223" y="354"/>
                </a:lnTo>
                <a:lnTo>
                  <a:pt x="223" y="354"/>
                </a:lnTo>
                <a:lnTo>
                  <a:pt x="224" y="346"/>
                </a:lnTo>
                <a:lnTo>
                  <a:pt x="223" y="337"/>
                </a:lnTo>
                <a:lnTo>
                  <a:pt x="223" y="337"/>
                </a:lnTo>
                <a:lnTo>
                  <a:pt x="220" y="319"/>
                </a:lnTo>
                <a:lnTo>
                  <a:pt x="220" y="319"/>
                </a:lnTo>
                <a:lnTo>
                  <a:pt x="220" y="316"/>
                </a:lnTo>
                <a:lnTo>
                  <a:pt x="220" y="316"/>
                </a:lnTo>
                <a:lnTo>
                  <a:pt x="217" y="316"/>
                </a:lnTo>
                <a:lnTo>
                  <a:pt x="217" y="316"/>
                </a:lnTo>
                <a:lnTo>
                  <a:pt x="219" y="320"/>
                </a:lnTo>
                <a:lnTo>
                  <a:pt x="219" y="320"/>
                </a:lnTo>
                <a:lnTo>
                  <a:pt x="220" y="336"/>
                </a:lnTo>
                <a:lnTo>
                  <a:pt x="220" y="336"/>
                </a:lnTo>
                <a:lnTo>
                  <a:pt x="220" y="347"/>
                </a:lnTo>
                <a:lnTo>
                  <a:pt x="220" y="347"/>
                </a:lnTo>
                <a:lnTo>
                  <a:pt x="222" y="354"/>
                </a:lnTo>
                <a:lnTo>
                  <a:pt x="222" y="354"/>
                </a:lnTo>
                <a:lnTo>
                  <a:pt x="223" y="356"/>
                </a:lnTo>
                <a:lnTo>
                  <a:pt x="223" y="356"/>
                </a:lnTo>
                <a:lnTo>
                  <a:pt x="223" y="356"/>
                </a:lnTo>
                <a:lnTo>
                  <a:pt x="223" y="356"/>
                </a:lnTo>
                <a:close/>
                <a:moveTo>
                  <a:pt x="81" y="160"/>
                </a:moveTo>
                <a:lnTo>
                  <a:pt x="81" y="160"/>
                </a:lnTo>
                <a:lnTo>
                  <a:pt x="96" y="157"/>
                </a:lnTo>
                <a:lnTo>
                  <a:pt x="96" y="157"/>
                </a:lnTo>
                <a:lnTo>
                  <a:pt x="98" y="148"/>
                </a:lnTo>
                <a:lnTo>
                  <a:pt x="98" y="148"/>
                </a:lnTo>
                <a:lnTo>
                  <a:pt x="96" y="148"/>
                </a:lnTo>
                <a:lnTo>
                  <a:pt x="96" y="148"/>
                </a:lnTo>
                <a:lnTo>
                  <a:pt x="88" y="150"/>
                </a:lnTo>
                <a:lnTo>
                  <a:pt x="88" y="150"/>
                </a:lnTo>
                <a:lnTo>
                  <a:pt x="88" y="150"/>
                </a:lnTo>
                <a:lnTo>
                  <a:pt x="88" y="150"/>
                </a:lnTo>
                <a:lnTo>
                  <a:pt x="85" y="152"/>
                </a:lnTo>
                <a:lnTo>
                  <a:pt x="85" y="152"/>
                </a:lnTo>
                <a:lnTo>
                  <a:pt x="81" y="160"/>
                </a:lnTo>
                <a:lnTo>
                  <a:pt x="81" y="160"/>
                </a:lnTo>
                <a:close/>
                <a:moveTo>
                  <a:pt x="67" y="258"/>
                </a:moveTo>
                <a:lnTo>
                  <a:pt x="67" y="258"/>
                </a:lnTo>
                <a:lnTo>
                  <a:pt x="67" y="252"/>
                </a:lnTo>
                <a:lnTo>
                  <a:pt x="67" y="246"/>
                </a:lnTo>
                <a:lnTo>
                  <a:pt x="67" y="246"/>
                </a:lnTo>
                <a:lnTo>
                  <a:pt x="57" y="248"/>
                </a:lnTo>
                <a:lnTo>
                  <a:pt x="57" y="248"/>
                </a:lnTo>
                <a:lnTo>
                  <a:pt x="55" y="259"/>
                </a:lnTo>
                <a:lnTo>
                  <a:pt x="55" y="259"/>
                </a:lnTo>
                <a:lnTo>
                  <a:pt x="67" y="258"/>
                </a:lnTo>
                <a:lnTo>
                  <a:pt x="67" y="258"/>
                </a:lnTo>
                <a:close/>
                <a:moveTo>
                  <a:pt x="243" y="229"/>
                </a:moveTo>
                <a:lnTo>
                  <a:pt x="243" y="229"/>
                </a:lnTo>
                <a:lnTo>
                  <a:pt x="243" y="229"/>
                </a:lnTo>
                <a:lnTo>
                  <a:pt x="243" y="229"/>
                </a:lnTo>
                <a:lnTo>
                  <a:pt x="251" y="229"/>
                </a:lnTo>
                <a:lnTo>
                  <a:pt x="251" y="229"/>
                </a:lnTo>
                <a:lnTo>
                  <a:pt x="251" y="229"/>
                </a:lnTo>
                <a:lnTo>
                  <a:pt x="251" y="229"/>
                </a:lnTo>
                <a:lnTo>
                  <a:pt x="253" y="228"/>
                </a:lnTo>
                <a:lnTo>
                  <a:pt x="254" y="228"/>
                </a:lnTo>
                <a:lnTo>
                  <a:pt x="254" y="228"/>
                </a:lnTo>
                <a:lnTo>
                  <a:pt x="256" y="229"/>
                </a:lnTo>
                <a:lnTo>
                  <a:pt x="256" y="229"/>
                </a:lnTo>
                <a:lnTo>
                  <a:pt x="253" y="218"/>
                </a:lnTo>
                <a:lnTo>
                  <a:pt x="253" y="218"/>
                </a:lnTo>
                <a:lnTo>
                  <a:pt x="244" y="216"/>
                </a:lnTo>
                <a:lnTo>
                  <a:pt x="244" y="216"/>
                </a:lnTo>
                <a:lnTo>
                  <a:pt x="246" y="218"/>
                </a:lnTo>
                <a:lnTo>
                  <a:pt x="246" y="218"/>
                </a:lnTo>
                <a:lnTo>
                  <a:pt x="247" y="223"/>
                </a:lnTo>
                <a:lnTo>
                  <a:pt x="247" y="223"/>
                </a:lnTo>
                <a:lnTo>
                  <a:pt x="246" y="225"/>
                </a:lnTo>
                <a:lnTo>
                  <a:pt x="243" y="225"/>
                </a:lnTo>
                <a:lnTo>
                  <a:pt x="243" y="225"/>
                </a:lnTo>
                <a:lnTo>
                  <a:pt x="243" y="225"/>
                </a:lnTo>
                <a:lnTo>
                  <a:pt x="243" y="225"/>
                </a:lnTo>
                <a:lnTo>
                  <a:pt x="243" y="229"/>
                </a:lnTo>
                <a:lnTo>
                  <a:pt x="243" y="229"/>
                </a:lnTo>
                <a:close/>
                <a:moveTo>
                  <a:pt x="207" y="147"/>
                </a:moveTo>
                <a:lnTo>
                  <a:pt x="207" y="147"/>
                </a:lnTo>
                <a:lnTo>
                  <a:pt x="209" y="151"/>
                </a:lnTo>
                <a:lnTo>
                  <a:pt x="209" y="151"/>
                </a:lnTo>
                <a:lnTo>
                  <a:pt x="209" y="154"/>
                </a:lnTo>
                <a:lnTo>
                  <a:pt x="209" y="154"/>
                </a:lnTo>
                <a:lnTo>
                  <a:pt x="209" y="155"/>
                </a:lnTo>
                <a:lnTo>
                  <a:pt x="207" y="157"/>
                </a:lnTo>
                <a:lnTo>
                  <a:pt x="207" y="157"/>
                </a:lnTo>
                <a:lnTo>
                  <a:pt x="207" y="157"/>
                </a:lnTo>
                <a:lnTo>
                  <a:pt x="207" y="157"/>
                </a:lnTo>
                <a:lnTo>
                  <a:pt x="223" y="155"/>
                </a:lnTo>
                <a:lnTo>
                  <a:pt x="223" y="155"/>
                </a:lnTo>
                <a:lnTo>
                  <a:pt x="223" y="155"/>
                </a:lnTo>
                <a:lnTo>
                  <a:pt x="223" y="155"/>
                </a:lnTo>
                <a:lnTo>
                  <a:pt x="216" y="147"/>
                </a:lnTo>
                <a:lnTo>
                  <a:pt x="216" y="147"/>
                </a:lnTo>
                <a:lnTo>
                  <a:pt x="216" y="147"/>
                </a:lnTo>
                <a:lnTo>
                  <a:pt x="216" y="147"/>
                </a:lnTo>
                <a:lnTo>
                  <a:pt x="209" y="147"/>
                </a:lnTo>
                <a:lnTo>
                  <a:pt x="209" y="147"/>
                </a:lnTo>
                <a:lnTo>
                  <a:pt x="207" y="147"/>
                </a:lnTo>
                <a:lnTo>
                  <a:pt x="207" y="147"/>
                </a:lnTo>
                <a:close/>
                <a:moveTo>
                  <a:pt x="55" y="297"/>
                </a:moveTo>
                <a:lnTo>
                  <a:pt x="55" y="297"/>
                </a:lnTo>
                <a:lnTo>
                  <a:pt x="64" y="297"/>
                </a:lnTo>
                <a:lnTo>
                  <a:pt x="64" y="297"/>
                </a:lnTo>
                <a:lnTo>
                  <a:pt x="64" y="296"/>
                </a:lnTo>
                <a:lnTo>
                  <a:pt x="64" y="296"/>
                </a:lnTo>
                <a:lnTo>
                  <a:pt x="64" y="293"/>
                </a:lnTo>
                <a:lnTo>
                  <a:pt x="64" y="293"/>
                </a:lnTo>
                <a:lnTo>
                  <a:pt x="64" y="287"/>
                </a:lnTo>
                <a:lnTo>
                  <a:pt x="64" y="287"/>
                </a:lnTo>
                <a:lnTo>
                  <a:pt x="62" y="286"/>
                </a:lnTo>
                <a:lnTo>
                  <a:pt x="62" y="286"/>
                </a:lnTo>
                <a:lnTo>
                  <a:pt x="62" y="286"/>
                </a:lnTo>
                <a:lnTo>
                  <a:pt x="62" y="286"/>
                </a:lnTo>
                <a:lnTo>
                  <a:pt x="55" y="286"/>
                </a:lnTo>
                <a:lnTo>
                  <a:pt x="55" y="286"/>
                </a:lnTo>
                <a:lnTo>
                  <a:pt x="55" y="297"/>
                </a:lnTo>
                <a:lnTo>
                  <a:pt x="55" y="297"/>
                </a:lnTo>
                <a:close/>
                <a:moveTo>
                  <a:pt x="60" y="88"/>
                </a:moveTo>
                <a:lnTo>
                  <a:pt x="60" y="88"/>
                </a:lnTo>
                <a:lnTo>
                  <a:pt x="60" y="88"/>
                </a:lnTo>
                <a:lnTo>
                  <a:pt x="60" y="88"/>
                </a:lnTo>
                <a:lnTo>
                  <a:pt x="58" y="88"/>
                </a:lnTo>
                <a:lnTo>
                  <a:pt x="58" y="88"/>
                </a:lnTo>
                <a:lnTo>
                  <a:pt x="52" y="88"/>
                </a:lnTo>
                <a:lnTo>
                  <a:pt x="47" y="90"/>
                </a:lnTo>
                <a:lnTo>
                  <a:pt x="47" y="90"/>
                </a:lnTo>
                <a:lnTo>
                  <a:pt x="21" y="88"/>
                </a:lnTo>
                <a:lnTo>
                  <a:pt x="21" y="88"/>
                </a:lnTo>
                <a:lnTo>
                  <a:pt x="20" y="88"/>
                </a:lnTo>
                <a:lnTo>
                  <a:pt x="20" y="86"/>
                </a:lnTo>
                <a:lnTo>
                  <a:pt x="20" y="86"/>
                </a:lnTo>
                <a:lnTo>
                  <a:pt x="20" y="84"/>
                </a:lnTo>
                <a:lnTo>
                  <a:pt x="20" y="84"/>
                </a:lnTo>
                <a:lnTo>
                  <a:pt x="20" y="80"/>
                </a:lnTo>
                <a:lnTo>
                  <a:pt x="20" y="80"/>
                </a:lnTo>
                <a:lnTo>
                  <a:pt x="21" y="76"/>
                </a:lnTo>
                <a:lnTo>
                  <a:pt x="21" y="76"/>
                </a:lnTo>
                <a:lnTo>
                  <a:pt x="17" y="90"/>
                </a:lnTo>
                <a:lnTo>
                  <a:pt x="17" y="90"/>
                </a:lnTo>
                <a:lnTo>
                  <a:pt x="30" y="91"/>
                </a:lnTo>
                <a:lnTo>
                  <a:pt x="42" y="91"/>
                </a:lnTo>
                <a:lnTo>
                  <a:pt x="42" y="91"/>
                </a:lnTo>
                <a:lnTo>
                  <a:pt x="51" y="90"/>
                </a:lnTo>
                <a:lnTo>
                  <a:pt x="60" y="88"/>
                </a:lnTo>
                <a:lnTo>
                  <a:pt x="60" y="88"/>
                </a:lnTo>
                <a:close/>
                <a:moveTo>
                  <a:pt x="180" y="118"/>
                </a:moveTo>
                <a:lnTo>
                  <a:pt x="180" y="118"/>
                </a:lnTo>
                <a:lnTo>
                  <a:pt x="180" y="118"/>
                </a:lnTo>
                <a:lnTo>
                  <a:pt x="180" y="118"/>
                </a:lnTo>
                <a:lnTo>
                  <a:pt x="173" y="114"/>
                </a:lnTo>
                <a:lnTo>
                  <a:pt x="168" y="113"/>
                </a:lnTo>
                <a:lnTo>
                  <a:pt x="168" y="113"/>
                </a:lnTo>
                <a:lnTo>
                  <a:pt x="160" y="113"/>
                </a:lnTo>
                <a:lnTo>
                  <a:pt x="160" y="113"/>
                </a:lnTo>
                <a:lnTo>
                  <a:pt x="162" y="113"/>
                </a:lnTo>
                <a:lnTo>
                  <a:pt x="162" y="113"/>
                </a:lnTo>
                <a:lnTo>
                  <a:pt x="162" y="117"/>
                </a:lnTo>
                <a:lnTo>
                  <a:pt x="162" y="117"/>
                </a:lnTo>
                <a:lnTo>
                  <a:pt x="162" y="118"/>
                </a:lnTo>
                <a:lnTo>
                  <a:pt x="160" y="120"/>
                </a:lnTo>
                <a:lnTo>
                  <a:pt x="160" y="120"/>
                </a:lnTo>
                <a:lnTo>
                  <a:pt x="160" y="120"/>
                </a:lnTo>
                <a:lnTo>
                  <a:pt x="160" y="120"/>
                </a:lnTo>
                <a:lnTo>
                  <a:pt x="159" y="121"/>
                </a:lnTo>
                <a:lnTo>
                  <a:pt x="159" y="121"/>
                </a:lnTo>
                <a:lnTo>
                  <a:pt x="160" y="121"/>
                </a:lnTo>
                <a:lnTo>
                  <a:pt x="160" y="121"/>
                </a:lnTo>
                <a:lnTo>
                  <a:pt x="170" y="120"/>
                </a:lnTo>
                <a:lnTo>
                  <a:pt x="170" y="120"/>
                </a:lnTo>
                <a:lnTo>
                  <a:pt x="172" y="118"/>
                </a:lnTo>
                <a:lnTo>
                  <a:pt x="172" y="118"/>
                </a:lnTo>
                <a:lnTo>
                  <a:pt x="175" y="118"/>
                </a:lnTo>
                <a:lnTo>
                  <a:pt x="175" y="118"/>
                </a:lnTo>
                <a:lnTo>
                  <a:pt x="176" y="118"/>
                </a:lnTo>
                <a:lnTo>
                  <a:pt x="176" y="118"/>
                </a:lnTo>
                <a:lnTo>
                  <a:pt x="180" y="118"/>
                </a:lnTo>
                <a:lnTo>
                  <a:pt x="180" y="118"/>
                </a:lnTo>
                <a:lnTo>
                  <a:pt x="180" y="118"/>
                </a:lnTo>
                <a:lnTo>
                  <a:pt x="180" y="118"/>
                </a:lnTo>
                <a:close/>
                <a:moveTo>
                  <a:pt x="78" y="331"/>
                </a:moveTo>
                <a:lnTo>
                  <a:pt x="78" y="331"/>
                </a:lnTo>
                <a:lnTo>
                  <a:pt x="78" y="331"/>
                </a:lnTo>
                <a:lnTo>
                  <a:pt x="78" y="331"/>
                </a:lnTo>
                <a:lnTo>
                  <a:pt x="78" y="322"/>
                </a:lnTo>
                <a:lnTo>
                  <a:pt x="78" y="322"/>
                </a:lnTo>
                <a:lnTo>
                  <a:pt x="78" y="322"/>
                </a:lnTo>
                <a:lnTo>
                  <a:pt x="78" y="322"/>
                </a:lnTo>
                <a:lnTo>
                  <a:pt x="77" y="319"/>
                </a:lnTo>
                <a:lnTo>
                  <a:pt x="77" y="319"/>
                </a:lnTo>
                <a:lnTo>
                  <a:pt x="71" y="319"/>
                </a:lnTo>
                <a:lnTo>
                  <a:pt x="71" y="319"/>
                </a:lnTo>
                <a:lnTo>
                  <a:pt x="72" y="320"/>
                </a:lnTo>
                <a:lnTo>
                  <a:pt x="72" y="320"/>
                </a:lnTo>
                <a:lnTo>
                  <a:pt x="72" y="323"/>
                </a:lnTo>
                <a:lnTo>
                  <a:pt x="72" y="323"/>
                </a:lnTo>
                <a:lnTo>
                  <a:pt x="71" y="331"/>
                </a:lnTo>
                <a:lnTo>
                  <a:pt x="71" y="331"/>
                </a:lnTo>
                <a:lnTo>
                  <a:pt x="71" y="333"/>
                </a:lnTo>
                <a:lnTo>
                  <a:pt x="71" y="333"/>
                </a:lnTo>
                <a:lnTo>
                  <a:pt x="78" y="331"/>
                </a:lnTo>
                <a:lnTo>
                  <a:pt x="78" y="331"/>
                </a:lnTo>
                <a:close/>
                <a:moveTo>
                  <a:pt x="256" y="381"/>
                </a:moveTo>
                <a:lnTo>
                  <a:pt x="256" y="381"/>
                </a:lnTo>
                <a:lnTo>
                  <a:pt x="258" y="380"/>
                </a:lnTo>
                <a:lnTo>
                  <a:pt x="258" y="380"/>
                </a:lnTo>
                <a:lnTo>
                  <a:pt x="260" y="380"/>
                </a:lnTo>
                <a:lnTo>
                  <a:pt x="260" y="380"/>
                </a:lnTo>
                <a:lnTo>
                  <a:pt x="263" y="378"/>
                </a:lnTo>
                <a:lnTo>
                  <a:pt x="263" y="378"/>
                </a:lnTo>
                <a:lnTo>
                  <a:pt x="263" y="377"/>
                </a:lnTo>
                <a:lnTo>
                  <a:pt x="263" y="377"/>
                </a:lnTo>
                <a:lnTo>
                  <a:pt x="263" y="377"/>
                </a:lnTo>
                <a:lnTo>
                  <a:pt x="263" y="377"/>
                </a:lnTo>
                <a:lnTo>
                  <a:pt x="263" y="357"/>
                </a:lnTo>
                <a:lnTo>
                  <a:pt x="263" y="357"/>
                </a:lnTo>
                <a:lnTo>
                  <a:pt x="263" y="356"/>
                </a:lnTo>
                <a:lnTo>
                  <a:pt x="263" y="356"/>
                </a:lnTo>
                <a:lnTo>
                  <a:pt x="263" y="360"/>
                </a:lnTo>
                <a:lnTo>
                  <a:pt x="263" y="360"/>
                </a:lnTo>
                <a:lnTo>
                  <a:pt x="263" y="363"/>
                </a:lnTo>
                <a:lnTo>
                  <a:pt x="263" y="363"/>
                </a:lnTo>
                <a:lnTo>
                  <a:pt x="263" y="364"/>
                </a:lnTo>
                <a:lnTo>
                  <a:pt x="263" y="367"/>
                </a:lnTo>
                <a:lnTo>
                  <a:pt x="263" y="367"/>
                </a:lnTo>
                <a:lnTo>
                  <a:pt x="263" y="368"/>
                </a:lnTo>
                <a:lnTo>
                  <a:pt x="263" y="368"/>
                </a:lnTo>
                <a:lnTo>
                  <a:pt x="263" y="371"/>
                </a:lnTo>
                <a:lnTo>
                  <a:pt x="263" y="371"/>
                </a:lnTo>
                <a:lnTo>
                  <a:pt x="261" y="373"/>
                </a:lnTo>
                <a:lnTo>
                  <a:pt x="261" y="373"/>
                </a:lnTo>
                <a:lnTo>
                  <a:pt x="261" y="374"/>
                </a:lnTo>
                <a:lnTo>
                  <a:pt x="261" y="374"/>
                </a:lnTo>
                <a:lnTo>
                  <a:pt x="260" y="373"/>
                </a:lnTo>
                <a:lnTo>
                  <a:pt x="260" y="373"/>
                </a:lnTo>
                <a:lnTo>
                  <a:pt x="260" y="371"/>
                </a:lnTo>
                <a:lnTo>
                  <a:pt x="260" y="371"/>
                </a:lnTo>
                <a:lnTo>
                  <a:pt x="260" y="368"/>
                </a:lnTo>
                <a:lnTo>
                  <a:pt x="260" y="368"/>
                </a:lnTo>
                <a:lnTo>
                  <a:pt x="256" y="368"/>
                </a:lnTo>
                <a:lnTo>
                  <a:pt x="256" y="368"/>
                </a:lnTo>
                <a:lnTo>
                  <a:pt x="256" y="381"/>
                </a:lnTo>
                <a:lnTo>
                  <a:pt x="256" y="381"/>
                </a:lnTo>
                <a:close/>
                <a:moveTo>
                  <a:pt x="48" y="263"/>
                </a:moveTo>
                <a:lnTo>
                  <a:pt x="48" y="263"/>
                </a:lnTo>
                <a:lnTo>
                  <a:pt x="48" y="263"/>
                </a:lnTo>
                <a:lnTo>
                  <a:pt x="48" y="263"/>
                </a:lnTo>
                <a:lnTo>
                  <a:pt x="48" y="266"/>
                </a:lnTo>
                <a:lnTo>
                  <a:pt x="48" y="266"/>
                </a:lnTo>
                <a:lnTo>
                  <a:pt x="48" y="285"/>
                </a:lnTo>
                <a:lnTo>
                  <a:pt x="48" y="285"/>
                </a:lnTo>
                <a:lnTo>
                  <a:pt x="48" y="300"/>
                </a:lnTo>
                <a:lnTo>
                  <a:pt x="48" y="300"/>
                </a:lnTo>
                <a:lnTo>
                  <a:pt x="51" y="323"/>
                </a:lnTo>
                <a:lnTo>
                  <a:pt x="51" y="323"/>
                </a:lnTo>
                <a:lnTo>
                  <a:pt x="51" y="327"/>
                </a:lnTo>
                <a:lnTo>
                  <a:pt x="51" y="327"/>
                </a:lnTo>
                <a:lnTo>
                  <a:pt x="52" y="326"/>
                </a:lnTo>
                <a:lnTo>
                  <a:pt x="52" y="326"/>
                </a:lnTo>
                <a:lnTo>
                  <a:pt x="52" y="310"/>
                </a:lnTo>
                <a:lnTo>
                  <a:pt x="52" y="310"/>
                </a:lnTo>
                <a:lnTo>
                  <a:pt x="51" y="302"/>
                </a:lnTo>
                <a:lnTo>
                  <a:pt x="51" y="302"/>
                </a:lnTo>
                <a:lnTo>
                  <a:pt x="51" y="302"/>
                </a:lnTo>
                <a:lnTo>
                  <a:pt x="51" y="302"/>
                </a:lnTo>
                <a:lnTo>
                  <a:pt x="51" y="297"/>
                </a:lnTo>
                <a:lnTo>
                  <a:pt x="51" y="297"/>
                </a:lnTo>
                <a:lnTo>
                  <a:pt x="50" y="285"/>
                </a:lnTo>
                <a:lnTo>
                  <a:pt x="50" y="285"/>
                </a:lnTo>
                <a:lnTo>
                  <a:pt x="50" y="283"/>
                </a:lnTo>
                <a:lnTo>
                  <a:pt x="50" y="283"/>
                </a:lnTo>
                <a:lnTo>
                  <a:pt x="48" y="280"/>
                </a:lnTo>
                <a:lnTo>
                  <a:pt x="48" y="280"/>
                </a:lnTo>
                <a:lnTo>
                  <a:pt x="50" y="279"/>
                </a:lnTo>
                <a:lnTo>
                  <a:pt x="50" y="279"/>
                </a:lnTo>
                <a:lnTo>
                  <a:pt x="48" y="263"/>
                </a:lnTo>
                <a:lnTo>
                  <a:pt x="48" y="263"/>
                </a:lnTo>
                <a:close/>
                <a:moveTo>
                  <a:pt x="159" y="241"/>
                </a:moveTo>
                <a:lnTo>
                  <a:pt x="159" y="241"/>
                </a:lnTo>
                <a:lnTo>
                  <a:pt x="159" y="241"/>
                </a:lnTo>
                <a:lnTo>
                  <a:pt x="159" y="241"/>
                </a:lnTo>
                <a:lnTo>
                  <a:pt x="152" y="253"/>
                </a:lnTo>
                <a:lnTo>
                  <a:pt x="152" y="253"/>
                </a:lnTo>
                <a:lnTo>
                  <a:pt x="158" y="258"/>
                </a:lnTo>
                <a:lnTo>
                  <a:pt x="162" y="259"/>
                </a:lnTo>
                <a:lnTo>
                  <a:pt x="162" y="259"/>
                </a:lnTo>
                <a:lnTo>
                  <a:pt x="165" y="242"/>
                </a:lnTo>
                <a:lnTo>
                  <a:pt x="165" y="242"/>
                </a:lnTo>
                <a:lnTo>
                  <a:pt x="163" y="243"/>
                </a:lnTo>
                <a:lnTo>
                  <a:pt x="163" y="243"/>
                </a:lnTo>
                <a:lnTo>
                  <a:pt x="160" y="253"/>
                </a:lnTo>
                <a:lnTo>
                  <a:pt x="160" y="253"/>
                </a:lnTo>
                <a:lnTo>
                  <a:pt x="158" y="256"/>
                </a:lnTo>
                <a:lnTo>
                  <a:pt x="158" y="256"/>
                </a:lnTo>
                <a:lnTo>
                  <a:pt x="158" y="256"/>
                </a:lnTo>
                <a:lnTo>
                  <a:pt x="158" y="256"/>
                </a:lnTo>
                <a:lnTo>
                  <a:pt x="156" y="255"/>
                </a:lnTo>
                <a:lnTo>
                  <a:pt x="156" y="255"/>
                </a:lnTo>
                <a:lnTo>
                  <a:pt x="156" y="253"/>
                </a:lnTo>
                <a:lnTo>
                  <a:pt x="156" y="253"/>
                </a:lnTo>
                <a:lnTo>
                  <a:pt x="158" y="243"/>
                </a:lnTo>
                <a:lnTo>
                  <a:pt x="158" y="243"/>
                </a:lnTo>
                <a:lnTo>
                  <a:pt x="159" y="241"/>
                </a:lnTo>
                <a:lnTo>
                  <a:pt x="159" y="241"/>
                </a:lnTo>
                <a:close/>
                <a:moveTo>
                  <a:pt x="106" y="127"/>
                </a:moveTo>
                <a:lnTo>
                  <a:pt x="106" y="127"/>
                </a:lnTo>
                <a:lnTo>
                  <a:pt x="111" y="125"/>
                </a:lnTo>
                <a:lnTo>
                  <a:pt x="111" y="125"/>
                </a:lnTo>
                <a:lnTo>
                  <a:pt x="114" y="125"/>
                </a:lnTo>
                <a:lnTo>
                  <a:pt x="114" y="125"/>
                </a:lnTo>
                <a:lnTo>
                  <a:pt x="126" y="118"/>
                </a:lnTo>
                <a:lnTo>
                  <a:pt x="126" y="118"/>
                </a:lnTo>
                <a:lnTo>
                  <a:pt x="128" y="117"/>
                </a:lnTo>
                <a:lnTo>
                  <a:pt x="128" y="117"/>
                </a:lnTo>
                <a:lnTo>
                  <a:pt x="128" y="115"/>
                </a:lnTo>
                <a:lnTo>
                  <a:pt x="128" y="115"/>
                </a:lnTo>
                <a:lnTo>
                  <a:pt x="128" y="114"/>
                </a:lnTo>
                <a:lnTo>
                  <a:pt x="128" y="114"/>
                </a:lnTo>
                <a:lnTo>
                  <a:pt x="125" y="114"/>
                </a:lnTo>
                <a:lnTo>
                  <a:pt x="123" y="115"/>
                </a:lnTo>
                <a:lnTo>
                  <a:pt x="123" y="115"/>
                </a:lnTo>
                <a:lnTo>
                  <a:pt x="115" y="120"/>
                </a:lnTo>
                <a:lnTo>
                  <a:pt x="108" y="125"/>
                </a:lnTo>
                <a:lnTo>
                  <a:pt x="108" y="125"/>
                </a:lnTo>
                <a:lnTo>
                  <a:pt x="106" y="127"/>
                </a:lnTo>
                <a:lnTo>
                  <a:pt x="106" y="127"/>
                </a:lnTo>
                <a:close/>
                <a:moveTo>
                  <a:pt x="223" y="268"/>
                </a:moveTo>
                <a:lnTo>
                  <a:pt x="223" y="268"/>
                </a:lnTo>
                <a:lnTo>
                  <a:pt x="223" y="269"/>
                </a:lnTo>
                <a:lnTo>
                  <a:pt x="223" y="269"/>
                </a:lnTo>
                <a:lnTo>
                  <a:pt x="223" y="269"/>
                </a:lnTo>
                <a:lnTo>
                  <a:pt x="223" y="269"/>
                </a:lnTo>
                <a:lnTo>
                  <a:pt x="229" y="282"/>
                </a:lnTo>
                <a:lnTo>
                  <a:pt x="229" y="282"/>
                </a:lnTo>
                <a:lnTo>
                  <a:pt x="230" y="283"/>
                </a:lnTo>
                <a:lnTo>
                  <a:pt x="231" y="283"/>
                </a:lnTo>
                <a:lnTo>
                  <a:pt x="231" y="283"/>
                </a:lnTo>
                <a:lnTo>
                  <a:pt x="231" y="283"/>
                </a:lnTo>
                <a:lnTo>
                  <a:pt x="231" y="283"/>
                </a:lnTo>
                <a:lnTo>
                  <a:pt x="231" y="277"/>
                </a:lnTo>
                <a:lnTo>
                  <a:pt x="231" y="277"/>
                </a:lnTo>
                <a:lnTo>
                  <a:pt x="231" y="273"/>
                </a:lnTo>
                <a:lnTo>
                  <a:pt x="231" y="273"/>
                </a:lnTo>
                <a:lnTo>
                  <a:pt x="231" y="269"/>
                </a:lnTo>
                <a:lnTo>
                  <a:pt x="231" y="269"/>
                </a:lnTo>
                <a:lnTo>
                  <a:pt x="231" y="269"/>
                </a:lnTo>
                <a:lnTo>
                  <a:pt x="231" y="269"/>
                </a:lnTo>
                <a:lnTo>
                  <a:pt x="231" y="268"/>
                </a:lnTo>
                <a:lnTo>
                  <a:pt x="231" y="268"/>
                </a:lnTo>
                <a:lnTo>
                  <a:pt x="223" y="268"/>
                </a:lnTo>
                <a:lnTo>
                  <a:pt x="223" y="268"/>
                </a:lnTo>
                <a:close/>
                <a:moveTo>
                  <a:pt x="260" y="339"/>
                </a:moveTo>
                <a:lnTo>
                  <a:pt x="260" y="339"/>
                </a:lnTo>
                <a:lnTo>
                  <a:pt x="260" y="323"/>
                </a:lnTo>
                <a:lnTo>
                  <a:pt x="260" y="323"/>
                </a:lnTo>
                <a:lnTo>
                  <a:pt x="254" y="323"/>
                </a:lnTo>
                <a:lnTo>
                  <a:pt x="254" y="323"/>
                </a:lnTo>
                <a:lnTo>
                  <a:pt x="254" y="326"/>
                </a:lnTo>
                <a:lnTo>
                  <a:pt x="254" y="326"/>
                </a:lnTo>
                <a:lnTo>
                  <a:pt x="254" y="337"/>
                </a:lnTo>
                <a:lnTo>
                  <a:pt x="254" y="337"/>
                </a:lnTo>
                <a:lnTo>
                  <a:pt x="254" y="339"/>
                </a:lnTo>
                <a:lnTo>
                  <a:pt x="254" y="339"/>
                </a:lnTo>
                <a:lnTo>
                  <a:pt x="260" y="339"/>
                </a:lnTo>
                <a:lnTo>
                  <a:pt x="260" y="339"/>
                </a:lnTo>
                <a:close/>
                <a:moveTo>
                  <a:pt x="236" y="175"/>
                </a:moveTo>
                <a:lnTo>
                  <a:pt x="236" y="175"/>
                </a:lnTo>
                <a:lnTo>
                  <a:pt x="236" y="174"/>
                </a:lnTo>
                <a:lnTo>
                  <a:pt x="236" y="174"/>
                </a:lnTo>
                <a:lnTo>
                  <a:pt x="229" y="164"/>
                </a:lnTo>
                <a:lnTo>
                  <a:pt x="229" y="164"/>
                </a:lnTo>
                <a:lnTo>
                  <a:pt x="229" y="162"/>
                </a:lnTo>
                <a:lnTo>
                  <a:pt x="227" y="162"/>
                </a:lnTo>
                <a:lnTo>
                  <a:pt x="227" y="162"/>
                </a:lnTo>
                <a:lnTo>
                  <a:pt x="227" y="164"/>
                </a:lnTo>
                <a:lnTo>
                  <a:pt x="227" y="164"/>
                </a:lnTo>
                <a:lnTo>
                  <a:pt x="227" y="169"/>
                </a:lnTo>
                <a:lnTo>
                  <a:pt x="227" y="169"/>
                </a:lnTo>
                <a:lnTo>
                  <a:pt x="227" y="171"/>
                </a:lnTo>
                <a:lnTo>
                  <a:pt x="226" y="171"/>
                </a:lnTo>
                <a:lnTo>
                  <a:pt x="226" y="171"/>
                </a:lnTo>
                <a:lnTo>
                  <a:pt x="224" y="172"/>
                </a:lnTo>
                <a:lnTo>
                  <a:pt x="224" y="172"/>
                </a:lnTo>
                <a:lnTo>
                  <a:pt x="224" y="175"/>
                </a:lnTo>
                <a:lnTo>
                  <a:pt x="224" y="175"/>
                </a:lnTo>
                <a:lnTo>
                  <a:pt x="236" y="175"/>
                </a:lnTo>
                <a:lnTo>
                  <a:pt x="236" y="175"/>
                </a:lnTo>
                <a:close/>
                <a:moveTo>
                  <a:pt x="233" y="37"/>
                </a:moveTo>
                <a:lnTo>
                  <a:pt x="233" y="37"/>
                </a:lnTo>
                <a:lnTo>
                  <a:pt x="233" y="37"/>
                </a:lnTo>
                <a:lnTo>
                  <a:pt x="233" y="37"/>
                </a:lnTo>
                <a:lnTo>
                  <a:pt x="234" y="37"/>
                </a:lnTo>
                <a:lnTo>
                  <a:pt x="234" y="37"/>
                </a:lnTo>
                <a:lnTo>
                  <a:pt x="244" y="39"/>
                </a:lnTo>
                <a:lnTo>
                  <a:pt x="244" y="39"/>
                </a:lnTo>
                <a:lnTo>
                  <a:pt x="250" y="40"/>
                </a:lnTo>
                <a:lnTo>
                  <a:pt x="250" y="40"/>
                </a:lnTo>
                <a:lnTo>
                  <a:pt x="258" y="44"/>
                </a:lnTo>
                <a:lnTo>
                  <a:pt x="258" y="44"/>
                </a:lnTo>
                <a:lnTo>
                  <a:pt x="260" y="44"/>
                </a:lnTo>
                <a:lnTo>
                  <a:pt x="260" y="44"/>
                </a:lnTo>
                <a:lnTo>
                  <a:pt x="263" y="44"/>
                </a:lnTo>
                <a:lnTo>
                  <a:pt x="263" y="44"/>
                </a:lnTo>
                <a:lnTo>
                  <a:pt x="263" y="46"/>
                </a:lnTo>
                <a:lnTo>
                  <a:pt x="263" y="46"/>
                </a:lnTo>
                <a:lnTo>
                  <a:pt x="263" y="46"/>
                </a:lnTo>
                <a:lnTo>
                  <a:pt x="263" y="46"/>
                </a:lnTo>
                <a:lnTo>
                  <a:pt x="264" y="44"/>
                </a:lnTo>
                <a:lnTo>
                  <a:pt x="264" y="44"/>
                </a:lnTo>
                <a:lnTo>
                  <a:pt x="266" y="43"/>
                </a:lnTo>
                <a:lnTo>
                  <a:pt x="266" y="43"/>
                </a:lnTo>
                <a:lnTo>
                  <a:pt x="256" y="39"/>
                </a:lnTo>
                <a:lnTo>
                  <a:pt x="256" y="39"/>
                </a:lnTo>
                <a:lnTo>
                  <a:pt x="253" y="40"/>
                </a:lnTo>
                <a:lnTo>
                  <a:pt x="250" y="39"/>
                </a:lnTo>
                <a:lnTo>
                  <a:pt x="250" y="39"/>
                </a:lnTo>
                <a:lnTo>
                  <a:pt x="247" y="39"/>
                </a:lnTo>
                <a:lnTo>
                  <a:pt x="247" y="39"/>
                </a:lnTo>
                <a:lnTo>
                  <a:pt x="246" y="37"/>
                </a:lnTo>
                <a:lnTo>
                  <a:pt x="246" y="37"/>
                </a:lnTo>
                <a:lnTo>
                  <a:pt x="246" y="37"/>
                </a:lnTo>
                <a:lnTo>
                  <a:pt x="244" y="36"/>
                </a:lnTo>
                <a:lnTo>
                  <a:pt x="244" y="36"/>
                </a:lnTo>
                <a:lnTo>
                  <a:pt x="239" y="36"/>
                </a:lnTo>
                <a:lnTo>
                  <a:pt x="239" y="36"/>
                </a:lnTo>
                <a:lnTo>
                  <a:pt x="234" y="36"/>
                </a:lnTo>
                <a:lnTo>
                  <a:pt x="234" y="36"/>
                </a:lnTo>
                <a:lnTo>
                  <a:pt x="233" y="37"/>
                </a:lnTo>
                <a:lnTo>
                  <a:pt x="233" y="37"/>
                </a:lnTo>
                <a:close/>
                <a:moveTo>
                  <a:pt x="72" y="196"/>
                </a:moveTo>
                <a:lnTo>
                  <a:pt x="72" y="196"/>
                </a:lnTo>
                <a:lnTo>
                  <a:pt x="67" y="196"/>
                </a:lnTo>
                <a:lnTo>
                  <a:pt x="67" y="196"/>
                </a:lnTo>
                <a:lnTo>
                  <a:pt x="64" y="206"/>
                </a:lnTo>
                <a:lnTo>
                  <a:pt x="64" y="206"/>
                </a:lnTo>
                <a:lnTo>
                  <a:pt x="74" y="205"/>
                </a:lnTo>
                <a:lnTo>
                  <a:pt x="74" y="205"/>
                </a:lnTo>
                <a:lnTo>
                  <a:pt x="74" y="204"/>
                </a:lnTo>
                <a:lnTo>
                  <a:pt x="74" y="204"/>
                </a:lnTo>
                <a:lnTo>
                  <a:pt x="74" y="201"/>
                </a:lnTo>
                <a:lnTo>
                  <a:pt x="74" y="201"/>
                </a:lnTo>
                <a:lnTo>
                  <a:pt x="72" y="196"/>
                </a:lnTo>
                <a:lnTo>
                  <a:pt x="72" y="196"/>
                </a:lnTo>
                <a:close/>
                <a:moveTo>
                  <a:pt x="126" y="248"/>
                </a:moveTo>
                <a:lnTo>
                  <a:pt x="126" y="248"/>
                </a:lnTo>
                <a:lnTo>
                  <a:pt x="126" y="248"/>
                </a:lnTo>
                <a:lnTo>
                  <a:pt x="126" y="248"/>
                </a:lnTo>
                <a:lnTo>
                  <a:pt x="121" y="263"/>
                </a:lnTo>
                <a:lnTo>
                  <a:pt x="121" y="263"/>
                </a:lnTo>
                <a:lnTo>
                  <a:pt x="132" y="258"/>
                </a:lnTo>
                <a:lnTo>
                  <a:pt x="132" y="258"/>
                </a:lnTo>
                <a:lnTo>
                  <a:pt x="132" y="256"/>
                </a:lnTo>
                <a:lnTo>
                  <a:pt x="132" y="256"/>
                </a:lnTo>
                <a:lnTo>
                  <a:pt x="133" y="245"/>
                </a:lnTo>
                <a:lnTo>
                  <a:pt x="133" y="245"/>
                </a:lnTo>
                <a:lnTo>
                  <a:pt x="133" y="243"/>
                </a:lnTo>
                <a:lnTo>
                  <a:pt x="133" y="243"/>
                </a:lnTo>
                <a:lnTo>
                  <a:pt x="133" y="243"/>
                </a:lnTo>
                <a:lnTo>
                  <a:pt x="133" y="243"/>
                </a:lnTo>
                <a:lnTo>
                  <a:pt x="128" y="255"/>
                </a:lnTo>
                <a:lnTo>
                  <a:pt x="128" y="255"/>
                </a:lnTo>
                <a:lnTo>
                  <a:pt x="128" y="258"/>
                </a:lnTo>
                <a:lnTo>
                  <a:pt x="128" y="258"/>
                </a:lnTo>
                <a:lnTo>
                  <a:pt x="126" y="259"/>
                </a:lnTo>
                <a:lnTo>
                  <a:pt x="126" y="259"/>
                </a:lnTo>
                <a:lnTo>
                  <a:pt x="125" y="258"/>
                </a:lnTo>
                <a:lnTo>
                  <a:pt x="125" y="258"/>
                </a:lnTo>
                <a:lnTo>
                  <a:pt x="125" y="256"/>
                </a:lnTo>
                <a:lnTo>
                  <a:pt x="125" y="256"/>
                </a:lnTo>
                <a:lnTo>
                  <a:pt x="125" y="253"/>
                </a:lnTo>
                <a:lnTo>
                  <a:pt x="125" y="253"/>
                </a:lnTo>
                <a:lnTo>
                  <a:pt x="126" y="248"/>
                </a:lnTo>
                <a:lnTo>
                  <a:pt x="126" y="248"/>
                </a:lnTo>
                <a:close/>
                <a:moveTo>
                  <a:pt x="111" y="260"/>
                </a:moveTo>
                <a:lnTo>
                  <a:pt x="111" y="260"/>
                </a:lnTo>
                <a:lnTo>
                  <a:pt x="111" y="260"/>
                </a:lnTo>
                <a:lnTo>
                  <a:pt x="111" y="260"/>
                </a:lnTo>
                <a:lnTo>
                  <a:pt x="111" y="262"/>
                </a:lnTo>
                <a:lnTo>
                  <a:pt x="111" y="262"/>
                </a:lnTo>
                <a:lnTo>
                  <a:pt x="109" y="266"/>
                </a:lnTo>
                <a:lnTo>
                  <a:pt x="109" y="266"/>
                </a:lnTo>
                <a:lnTo>
                  <a:pt x="108" y="268"/>
                </a:lnTo>
                <a:lnTo>
                  <a:pt x="108" y="268"/>
                </a:lnTo>
                <a:lnTo>
                  <a:pt x="106" y="269"/>
                </a:lnTo>
                <a:lnTo>
                  <a:pt x="105" y="268"/>
                </a:lnTo>
                <a:lnTo>
                  <a:pt x="105" y="268"/>
                </a:lnTo>
                <a:lnTo>
                  <a:pt x="105" y="266"/>
                </a:lnTo>
                <a:lnTo>
                  <a:pt x="105" y="266"/>
                </a:lnTo>
                <a:lnTo>
                  <a:pt x="105" y="262"/>
                </a:lnTo>
                <a:lnTo>
                  <a:pt x="105" y="262"/>
                </a:lnTo>
                <a:lnTo>
                  <a:pt x="104" y="265"/>
                </a:lnTo>
                <a:lnTo>
                  <a:pt x="102" y="269"/>
                </a:lnTo>
                <a:lnTo>
                  <a:pt x="102" y="269"/>
                </a:lnTo>
                <a:lnTo>
                  <a:pt x="108" y="269"/>
                </a:lnTo>
                <a:lnTo>
                  <a:pt x="108" y="269"/>
                </a:lnTo>
                <a:lnTo>
                  <a:pt x="119" y="265"/>
                </a:lnTo>
                <a:lnTo>
                  <a:pt x="119" y="265"/>
                </a:lnTo>
                <a:lnTo>
                  <a:pt x="119" y="265"/>
                </a:lnTo>
                <a:lnTo>
                  <a:pt x="119" y="265"/>
                </a:lnTo>
                <a:lnTo>
                  <a:pt x="118" y="263"/>
                </a:lnTo>
                <a:lnTo>
                  <a:pt x="118" y="262"/>
                </a:lnTo>
                <a:lnTo>
                  <a:pt x="118" y="262"/>
                </a:lnTo>
                <a:lnTo>
                  <a:pt x="119" y="252"/>
                </a:lnTo>
                <a:lnTo>
                  <a:pt x="119" y="252"/>
                </a:lnTo>
                <a:lnTo>
                  <a:pt x="119" y="252"/>
                </a:lnTo>
                <a:lnTo>
                  <a:pt x="119" y="252"/>
                </a:lnTo>
                <a:lnTo>
                  <a:pt x="119" y="253"/>
                </a:lnTo>
                <a:lnTo>
                  <a:pt x="119" y="253"/>
                </a:lnTo>
                <a:lnTo>
                  <a:pt x="115" y="262"/>
                </a:lnTo>
                <a:lnTo>
                  <a:pt x="115" y="262"/>
                </a:lnTo>
                <a:lnTo>
                  <a:pt x="114" y="265"/>
                </a:lnTo>
                <a:lnTo>
                  <a:pt x="114" y="265"/>
                </a:lnTo>
                <a:lnTo>
                  <a:pt x="114" y="265"/>
                </a:lnTo>
                <a:lnTo>
                  <a:pt x="114" y="265"/>
                </a:lnTo>
                <a:lnTo>
                  <a:pt x="112" y="266"/>
                </a:lnTo>
                <a:lnTo>
                  <a:pt x="111" y="265"/>
                </a:lnTo>
                <a:lnTo>
                  <a:pt x="111" y="265"/>
                </a:lnTo>
                <a:lnTo>
                  <a:pt x="111" y="262"/>
                </a:lnTo>
                <a:lnTo>
                  <a:pt x="111" y="262"/>
                </a:lnTo>
                <a:lnTo>
                  <a:pt x="111" y="260"/>
                </a:lnTo>
                <a:lnTo>
                  <a:pt x="111" y="260"/>
                </a:lnTo>
                <a:close/>
                <a:moveTo>
                  <a:pt x="81" y="165"/>
                </a:moveTo>
                <a:lnTo>
                  <a:pt x="81" y="165"/>
                </a:lnTo>
                <a:lnTo>
                  <a:pt x="79" y="165"/>
                </a:lnTo>
                <a:lnTo>
                  <a:pt x="79" y="165"/>
                </a:lnTo>
                <a:lnTo>
                  <a:pt x="78" y="167"/>
                </a:lnTo>
                <a:lnTo>
                  <a:pt x="78" y="167"/>
                </a:lnTo>
                <a:lnTo>
                  <a:pt x="74" y="177"/>
                </a:lnTo>
                <a:lnTo>
                  <a:pt x="74" y="177"/>
                </a:lnTo>
                <a:lnTo>
                  <a:pt x="74" y="177"/>
                </a:lnTo>
                <a:lnTo>
                  <a:pt x="74" y="177"/>
                </a:lnTo>
                <a:lnTo>
                  <a:pt x="81" y="177"/>
                </a:lnTo>
                <a:lnTo>
                  <a:pt x="81" y="177"/>
                </a:lnTo>
                <a:lnTo>
                  <a:pt x="82" y="167"/>
                </a:lnTo>
                <a:lnTo>
                  <a:pt x="82" y="167"/>
                </a:lnTo>
                <a:lnTo>
                  <a:pt x="81" y="165"/>
                </a:lnTo>
                <a:lnTo>
                  <a:pt x="81" y="165"/>
                </a:lnTo>
                <a:close/>
                <a:moveTo>
                  <a:pt x="293" y="81"/>
                </a:moveTo>
                <a:lnTo>
                  <a:pt x="293" y="81"/>
                </a:lnTo>
                <a:lnTo>
                  <a:pt x="293" y="81"/>
                </a:lnTo>
                <a:lnTo>
                  <a:pt x="293" y="81"/>
                </a:lnTo>
                <a:lnTo>
                  <a:pt x="294" y="90"/>
                </a:lnTo>
                <a:lnTo>
                  <a:pt x="294" y="90"/>
                </a:lnTo>
                <a:lnTo>
                  <a:pt x="295" y="91"/>
                </a:lnTo>
                <a:lnTo>
                  <a:pt x="295" y="91"/>
                </a:lnTo>
                <a:lnTo>
                  <a:pt x="295" y="93"/>
                </a:lnTo>
                <a:lnTo>
                  <a:pt x="294" y="93"/>
                </a:lnTo>
                <a:lnTo>
                  <a:pt x="294" y="93"/>
                </a:lnTo>
                <a:lnTo>
                  <a:pt x="294" y="94"/>
                </a:lnTo>
                <a:lnTo>
                  <a:pt x="294" y="94"/>
                </a:lnTo>
                <a:lnTo>
                  <a:pt x="287" y="96"/>
                </a:lnTo>
                <a:lnTo>
                  <a:pt x="287" y="96"/>
                </a:lnTo>
                <a:lnTo>
                  <a:pt x="287" y="96"/>
                </a:lnTo>
                <a:lnTo>
                  <a:pt x="287" y="96"/>
                </a:lnTo>
                <a:lnTo>
                  <a:pt x="287" y="97"/>
                </a:lnTo>
                <a:lnTo>
                  <a:pt x="287" y="97"/>
                </a:lnTo>
                <a:lnTo>
                  <a:pt x="294" y="96"/>
                </a:lnTo>
                <a:lnTo>
                  <a:pt x="294" y="96"/>
                </a:lnTo>
                <a:lnTo>
                  <a:pt x="295" y="96"/>
                </a:lnTo>
                <a:lnTo>
                  <a:pt x="295" y="96"/>
                </a:lnTo>
                <a:lnTo>
                  <a:pt x="297" y="94"/>
                </a:lnTo>
                <a:lnTo>
                  <a:pt x="297" y="94"/>
                </a:lnTo>
                <a:lnTo>
                  <a:pt x="297" y="93"/>
                </a:lnTo>
                <a:lnTo>
                  <a:pt x="297" y="93"/>
                </a:lnTo>
                <a:lnTo>
                  <a:pt x="297" y="84"/>
                </a:lnTo>
                <a:lnTo>
                  <a:pt x="297" y="84"/>
                </a:lnTo>
                <a:lnTo>
                  <a:pt x="297" y="81"/>
                </a:lnTo>
                <a:lnTo>
                  <a:pt x="297" y="81"/>
                </a:lnTo>
                <a:lnTo>
                  <a:pt x="294" y="81"/>
                </a:lnTo>
                <a:lnTo>
                  <a:pt x="293" y="81"/>
                </a:lnTo>
                <a:lnTo>
                  <a:pt x="293" y="81"/>
                </a:lnTo>
                <a:close/>
                <a:moveTo>
                  <a:pt x="155" y="110"/>
                </a:moveTo>
                <a:lnTo>
                  <a:pt x="155" y="110"/>
                </a:lnTo>
                <a:lnTo>
                  <a:pt x="155" y="110"/>
                </a:lnTo>
                <a:lnTo>
                  <a:pt x="155" y="110"/>
                </a:lnTo>
                <a:lnTo>
                  <a:pt x="153" y="110"/>
                </a:lnTo>
                <a:lnTo>
                  <a:pt x="153" y="110"/>
                </a:lnTo>
                <a:lnTo>
                  <a:pt x="146" y="110"/>
                </a:lnTo>
                <a:lnTo>
                  <a:pt x="146" y="110"/>
                </a:lnTo>
                <a:lnTo>
                  <a:pt x="142" y="110"/>
                </a:lnTo>
                <a:lnTo>
                  <a:pt x="142" y="110"/>
                </a:lnTo>
                <a:lnTo>
                  <a:pt x="138" y="110"/>
                </a:lnTo>
                <a:lnTo>
                  <a:pt x="138" y="110"/>
                </a:lnTo>
                <a:lnTo>
                  <a:pt x="133" y="111"/>
                </a:lnTo>
                <a:lnTo>
                  <a:pt x="133" y="111"/>
                </a:lnTo>
                <a:lnTo>
                  <a:pt x="135" y="115"/>
                </a:lnTo>
                <a:lnTo>
                  <a:pt x="135" y="115"/>
                </a:lnTo>
                <a:lnTo>
                  <a:pt x="145" y="113"/>
                </a:lnTo>
                <a:lnTo>
                  <a:pt x="155" y="110"/>
                </a:lnTo>
                <a:lnTo>
                  <a:pt x="155" y="110"/>
                </a:lnTo>
                <a:close/>
                <a:moveTo>
                  <a:pt x="67" y="225"/>
                </a:moveTo>
                <a:lnTo>
                  <a:pt x="67" y="225"/>
                </a:lnTo>
                <a:lnTo>
                  <a:pt x="65" y="222"/>
                </a:lnTo>
                <a:lnTo>
                  <a:pt x="65" y="222"/>
                </a:lnTo>
                <a:lnTo>
                  <a:pt x="65" y="222"/>
                </a:lnTo>
                <a:lnTo>
                  <a:pt x="65" y="222"/>
                </a:lnTo>
                <a:lnTo>
                  <a:pt x="65" y="219"/>
                </a:lnTo>
                <a:lnTo>
                  <a:pt x="65" y="219"/>
                </a:lnTo>
                <a:lnTo>
                  <a:pt x="65" y="214"/>
                </a:lnTo>
                <a:lnTo>
                  <a:pt x="65" y="214"/>
                </a:lnTo>
                <a:lnTo>
                  <a:pt x="65" y="211"/>
                </a:lnTo>
                <a:lnTo>
                  <a:pt x="65" y="211"/>
                </a:lnTo>
                <a:lnTo>
                  <a:pt x="64" y="211"/>
                </a:lnTo>
                <a:lnTo>
                  <a:pt x="64" y="211"/>
                </a:lnTo>
                <a:lnTo>
                  <a:pt x="62" y="211"/>
                </a:lnTo>
                <a:lnTo>
                  <a:pt x="62" y="211"/>
                </a:lnTo>
                <a:lnTo>
                  <a:pt x="60" y="225"/>
                </a:lnTo>
                <a:lnTo>
                  <a:pt x="60" y="225"/>
                </a:lnTo>
                <a:lnTo>
                  <a:pt x="67" y="225"/>
                </a:lnTo>
                <a:lnTo>
                  <a:pt x="67" y="225"/>
                </a:lnTo>
                <a:close/>
                <a:moveTo>
                  <a:pt x="273" y="53"/>
                </a:moveTo>
                <a:lnTo>
                  <a:pt x="273" y="53"/>
                </a:lnTo>
                <a:lnTo>
                  <a:pt x="278" y="60"/>
                </a:lnTo>
                <a:lnTo>
                  <a:pt x="278" y="60"/>
                </a:lnTo>
                <a:lnTo>
                  <a:pt x="281" y="57"/>
                </a:lnTo>
                <a:lnTo>
                  <a:pt x="281" y="57"/>
                </a:lnTo>
                <a:lnTo>
                  <a:pt x="283" y="57"/>
                </a:lnTo>
                <a:lnTo>
                  <a:pt x="283" y="57"/>
                </a:lnTo>
                <a:lnTo>
                  <a:pt x="274" y="50"/>
                </a:lnTo>
                <a:lnTo>
                  <a:pt x="274" y="50"/>
                </a:lnTo>
                <a:lnTo>
                  <a:pt x="273" y="53"/>
                </a:lnTo>
                <a:lnTo>
                  <a:pt x="273" y="53"/>
                </a:lnTo>
                <a:close/>
                <a:moveTo>
                  <a:pt x="91" y="33"/>
                </a:moveTo>
                <a:lnTo>
                  <a:pt x="91" y="33"/>
                </a:lnTo>
                <a:lnTo>
                  <a:pt x="95" y="36"/>
                </a:lnTo>
                <a:lnTo>
                  <a:pt x="95" y="36"/>
                </a:lnTo>
                <a:lnTo>
                  <a:pt x="101" y="40"/>
                </a:lnTo>
                <a:lnTo>
                  <a:pt x="101" y="40"/>
                </a:lnTo>
                <a:lnTo>
                  <a:pt x="105" y="42"/>
                </a:lnTo>
                <a:lnTo>
                  <a:pt x="105" y="42"/>
                </a:lnTo>
                <a:lnTo>
                  <a:pt x="105" y="43"/>
                </a:lnTo>
                <a:lnTo>
                  <a:pt x="105" y="43"/>
                </a:lnTo>
                <a:lnTo>
                  <a:pt x="106" y="40"/>
                </a:lnTo>
                <a:lnTo>
                  <a:pt x="106" y="40"/>
                </a:lnTo>
                <a:lnTo>
                  <a:pt x="106" y="39"/>
                </a:lnTo>
                <a:lnTo>
                  <a:pt x="105" y="37"/>
                </a:lnTo>
                <a:lnTo>
                  <a:pt x="105" y="37"/>
                </a:lnTo>
                <a:lnTo>
                  <a:pt x="95" y="34"/>
                </a:lnTo>
                <a:lnTo>
                  <a:pt x="95" y="34"/>
                </a:lnTo>
                <a:lnTo>
                  <a:pt x="91" y="33"/>
                </a:lnTo>
                <a:lnTo>
                  <a:pt x="91" y="33"/>
                </a:lnTo>
                <a:close/>
                <a:moveTo>
                  <a:pt x="96" y="243"/>
                </a:moveTo>
                <a:lnTo>
                  <a:pt x="96" y="243"/>
                </a:lnTo>
                <a:lnTo>
                  <a:pt x="96" y="250"/>
                </a:lnTo>
                <a:lnTo>
                  <a:pt x="96" y="250"/>
                </a:lnTo>
                <a:lnTo>
                  <a:pt x="106" y="242"/>
                </a:lnTo>
                <a:lnTo>
                  <a:pt x="106" y="242"/>
                </a:lnTo>
                <a:lnTo>
                  <a:pt x="96" y="243"/>
                </a:lnTo>
                <a:lnTo>
                  <a:pt x="96" y="243"/>
                </a:lnTo>
                <a:close/>
                <a:moveTo>
                  <a:pt x="256" y="296"/>
                </a:moveTo>
                <a:lnTo>
                  <a:pt x="256" y="296"/>
                </a:lnTo>
                <a:lnTo>
                  <a:pt x="260" y="296"/>
                </a:lnTo>
                <a:lnTo>
                  <a:pt x="260" y="296"/>
                </a:lnTo>
                <a:lnTo>
                  <a:pt x="260" y="287"/>
                </a:lnTo>
                <a:lnTo>
                  <a:pt x="260" y="287"/>
                </a:lnTo>
                <a:lnTo>
                  <a:pt x="256" y="287"/>
                </a:lnTo>
                <a:lnTo>
                  <a:pt x="256" y="287"/>
                </a:lnTo>
                <a:lnTo>
                  <a:pt x="256" y="296"/>
                </a:lnTo>
                <a:lnTo>
                  <a:pt x="256" y="296"/>
                </a:lnTo>
                <a:close/>
                <a:moveTo>
                  <a:pt x="240" y="363"/>
                </a:moveTo>
                <a:lnTo>
                  <a:pt x="240" y="363"/>
                </a:lnTo>
                <a:lnTo>
                  <a:pt x="240" y="360"/>
                </a:lnTo>
                <a:lnTo>
                  <a:pt x="240" y="360"/>
                </a:lnTo>
                <a:lnTo>
                  <a:pt x="240" y="349"/>
                </a:lnTo>
                <a:lnTo>
                  <a:pt x="240" y="349"/>
                </a:lnTo>
                <a:lnTo>
                  <a:pt x="240" y="344"/>
                </a:lnTo>
                <a:lnTo>
                  <a:pt x="240" y="344"/>
                </a:lnTo>
                <a:lnTo>
                  <a:pt x="239" y="344"/>
                </a:lnTo>
                <a:lnTo>
                  <a:pt x="239" y="344"/>
                </a:lnTo>
                <a:lnTo>
                  <a:pt x="239" y="344"/>
                </a:lnTo>
                <a:lnTo>
                  <a:pt x="239" y="353"/>
                </a:lnTo>
                <a:lnTo>
                  <a:pt x="239" y="353"/>
                </a:lnTo>
                <a:lnTo>
                  <a:pt x="237" y="363"/>
                </a:lnTo>
                <a:lnTo>
                  <a:pt x="237" y="363"/>
                </a:lnTo>
                <a:lnTo>
                  <a:pt x="240" y="363"/>
                </a:lnTo>
                <a:lnTo>
                  <a:pt x="240" y="363"/>
                </a:lnTo>
                <a:lnTo>
                  <a:pt x="240" y="363"/>
                </a:lnTo>
                <a:lnTo>
                  <a:pt x="240" y="363"/>
                </a:lnTo>
                <a:close/>
                <a:moveTo>
                  <a:pt x="68" y="70"/>
                </a:moveTo>
                <a:lnTo>
                  <a:pt x="68" y="70"/>
                </a:lnTo>
                <a:lnTo>
                  <a:pt x="62" y="67"/>
                </a:lnTo>
                <a:lnTo>
                  <a:pt x="62" y="67"/>
                </a:lnTo>
                <a:lnTo>
                  <a:pt x="60" y="64"/>
                </a:lnTo>
                <a:lnTo>
                  <a:pt x="60" y="64"/>
                </a:lnTo>
                <a:lnTo>
                  <a:pt x="60" y="64"/>
                </a:lnTo>
                <a:lnTo>
                  <a:pt x="60" y="64"/>
                </a:lnTo>
                <a:lnTo>
                  <a:pt x="62" y="74"/>
                </a:lnTo>
                <a:lnTo>
                  <a:pt x="62" y="74"/>
                </a:lnTo>
                <a:lnTo>
                  <a:pt x="68" y="70"/>
                </a:lnTo>
                <a:lnTo>
                  <a:pt x="68" y="70"/>
                </a:lnTo>
                <a:close/>
                <a:moveTo>
                  <a:pt x="239" y="317"/>
                </a:moveTo>
                <a:lnTo>
                  <a:pt x="239" y="317"/>
                </a:lnTo>
                <a:lnTo>
                  <a:pt x="239" y="312"/>
                </a:lnTo>
                <a:lnTo>
                  <a:pt x="239" y="312"/>
                </a:lnTo>
                <a:lnTo>
                  <a:pt x="240" y="303"/>
                </a:lnTo>
                <a:lnTo>
                  <a:pt x="240" y="303"/>
                </a:lnTo>
                <a:lnTo>
                  <a:pt x="239" y="303"/>
                </a:lnTo>
                <a:lnTo>
                  <a:pt x="239" y="303"/>
                </a:lnTo>
                <a:lnTo>
                  <a:pt x="237" y="303"/>
                </a:lnTo>
                <a:lnTo>
                  <a:pt x="237" y="303"/>
                </a:lnTo>
                <a:lnTo>
                  <a:pt x="236" y="303"/>
                </a:lnTo>
                <a:lnTo>
                  <a:pt x="236" y="303"/>
                </a:lnTo>
                <a:lnTo>
                  <a:pt x="237" y="317"/>
                </a:lnTo>
                <a:lnTo>
                  <a:pt x="237" y="317"/>
                </a:lnTo>
                <a:lnTo>
                  <a:pt x="237" y="317"/>
                </a:lnTo>
                <a:lnTo>
                  <a:pt x="237" y="317"/>
                </a:lnTo>
                <a:lnTo>
                  <a:pt x="239" y="317"/>
                </a:lnTo>
                <a:lnTo>
                  <a:pt x="239" y="317"/>
                </a:lnTo>
                <a:close/>
                <a:moveTo>
                  <a:pt x="170" y="245"/>
                </a:moveTo>
                <a:lnTo>
                  <a:pt x="170" y="245"/>
                </a:lnTo>
                <a:lnTo>
                  <a:pt x="168" y="252"/>
                </a:lnTo>
                <a:lnTo>
                  <a:pt x="165" y="260"/>
                </a:lnTo>
                <a:lnTo>
                  <a:pt x="165" y="260"/>
                </a:lnTo>
                <a:lnTo>
                  <a:pt x="169" y="260"/>
                </a:lnTo>
                <a:lnTo>
                  <a:pt x="169" y="260"/>
                </a:lnTo>
                <a:lnTo>
                  <a:pt x="169" y="259"/>
                </a:lnTo>
                <a:lnTo>
                  <a:pt x="169" y="259"/>
                </a:lnTo>
                <a:lnTo>
                  <a:pt x="169" y="252"/>
                </a:lnTo>
                <a:lnTo>
                  <a:pt x="169" y="252"/>
                </a:lnTo>
                <a:lnTo>
                  <a:pt x="170" y="245"/>
                </a:lnTo>
                <a:lnTo>
                  <a:pt x="170" y="245"/>
                </a:lnTo>
                <a:close/>
                <a:moveTo>
                  <a:pt x="176" y="162"/>
                </a:moveTo>
                <a:lnTo>
                  <a:pt x="176" y="162"/>
                </a:lnTo>
                <a:lnTo>
                  <a:pt x="152" y="165"/>
                </a:lnTo>
                <a:lnTo>
                  <a:pt x="152" y="165"/>
                </a:lnTo>
                <a:lnTo>
                  <a:pt x="152" y="167"/>
                </a:lnTo>
                <a:lnTo>
                  <a:pt x="152" y="167"/>
                </a:lnTo>
                <a:lnTo>
                  <a:pt x="176" y="164"/>
                </a:lnTo>
                <a:lnTo>
                  <a:pt x="176" y="164"/>
                </a:lnTo>
                <a:lnTo>
                  <a:pt x="176" y="162"/>
                </a:lnTo>
                <a:lnTo>
                  <a:pt x="176" y="162"/>
                </a:lnTo>
                <a:close/>
                <a:moveTo>
                  <a:pt x="65" y="390"/>
                </a:moveTo>
                <a:lnTo>
                  <a:pt x="65" y="390"/>
                </a:lnTo>
                <a:lnTo>
                  <a:pt x="65" y="381"/>
                </a:lnTo>
                <a:lnTo>
                  <a:pt x="65" y="381"/>
                </a:lnTo>
                <a:lnTo>
                  <a:pt x="67" y="380"/>
                </a:lnTo>
                <a:lnTo>
                  <a:pt x="67" y="380"/>
                </a:lnTo>
                <a:lnTo>
                  <a:pt x="67" y="380"/>
                </a:lnTo>
                <a:lnTo>
                  <a:pt x="67" y="380"/>
                </a:lnTo>
                <a:lnTo>
                  <a:pt x="65" y="380"/>
                </a:lnTo>
                <a:lnTo>
                  <a:pt x="65" y="380"/>
                </a:lnTo>
                <a:lnTo>
                  <a:pt x="65" y="378"/>
                </a:lnTo>
                <a:lnTo>
                  <a:pt x="65" y="378"/>
                </a:lnTo>
                <a:lnTo>
                  <a:pt x="62" y="378"/>
                </a:lnTo>
                <a:lnTo>
                  <a:pt x="62" y="378"/>
                </a:lnTo>
                <a:lnTo>
                  <a:pt x="62" y="381"/>
                </a:lnTo>
                <a:lnTo>
                  <a:pt x="62" y="381"/>
                </a:lnTo>
                <a:lnTo>
                  <a:pt x="61" y="383"/>
                </a:lnTo>
                <a:lnTo>
                  <a:pt x="61" y="383"/>
                </a:lnTo>
                <a:lnTo>
                  <a:pt x="61" y="385"/>
                </a:lnTo>
                <a:lnTo>
                  <a:pt x="61" y="385"/>
                </a:lnTo>
                <a:lnTo>
                  <a:pt x="61" y="387"/>
                </a:lnTo>
                <a:lnTo>
                  <a:pt x="62" y="387"/>
                </a:lnTo>
                <a:lnTo>
                  <a:pt x="62" y="387"/>
                </a:lnTo>
                <a:lnTo>
                  <a:pt x="62" y="387"/>
                </a:lnTo>
                <a:lnTo>
                  <a:pt x="62" y="387"/>
                </a:lnTo>
                <a:lnTo>
                  <a:pt x="62" y="388"/>
                </a:lnTo>
                <a:lnTo>
                  <a:pt x="62" y="388"/>
                </a:lnTo>
                <a:lnTo>
                  <a:pt x="65" y="390"/>
                </a:lnTo>
                <a:lnTo>
                  <a:pt x="65" y="390"/>
                </a:lnTo>
                <a:close/>
                <a:moveTo>
                  <a:pt x="84" y="276"/>
                </a:moveTo>
                <a:lnTo>
                  <a:pt x="84" y="276"/>
                </a:lnTo>
                <a:lnTo>
                  <a:pt x="88" y="263"/>
                </a:lnTo>
                <a:lnTo>
                  <a:pt x="88" y="263"/>
                </a:lnTo>
                <a:lnTo>
                  <a:pt x="82" y="263"/>
                </a:lnTo>
                <a:lnTo>
                  <a:pt x="82" y="263"/>
                </a:lnTo>
                <a:lnTo>
                  <a:pt x="84" y="270"/>
                </a:lnTo>
                <a:lnTo>
                  <a:pt x="84" y="276"/>
                </a:lnTo>
                <a:lnTo>
                  <a:pt x="84" y="276"/>
                </a:lnTo>
                <a:close/>
                <a:moveTo>
                  <a:pt x="229" y="303"/>
                </a:moveTo>
                <a:lnTo>
                  <a:pt x="229" y="303"/>
                </a:lnTo>
                <a:lnTo>
                  <a:pt x="231" y="317"/>
                </a:lnTo>
                <a:lnTo>
                  <a:pt x="231" y="317"/>
                </a:lnTo>
                <a:lnTo>
                  <a:pt x="234" y="317"/>
                </a:lnTo>
                <a:lnTo>
                  <a:pt x="234" y="317"/>
                </a:lnTo>
                <a:lnTo>
                  <a:pt x="231" y="303"/>
                </a:lnTo>
                <a:lnTo>
                  <a:pt x="231" y="303"/>
                </a:lnTo>
                <a:lnTo>
                  <a:pt x="229" y="303"/>
                </a:lnTo>
                <a:lnTo>
                  <a:pt x="229" y="303"/>
                </a:lnTo>
                <a:close/>
                <a:moveTo>
                  <a:pt x="231" y="299"/>
                </a:moveTo>
                <a:lnTo>
                  <a:pt x="231" y="299"/>
                </a:lnTo>
                <a:lnTo>
                  <a:pt x="227" y="287"/>
                </a:lnTo>
                <a:lnTo>
                  <a:pt x="227" y="287"/>
                </a:lnTo>
                <a:lnTo>
                  <a:pt x="226" y="287"/>
                </a:lnTo>
                <a:lnTo>
                  <a:pt x="226" y="287"/>
                </a:lnTo>
                <a:lnTo>
                  <a:pt x="229" y="300"/>
                </a:lnTo>
                <a:lnTo>
                  <a:pt x="229" y="300"/>
                </a:lnTo>
                <a:lnTo>
                  <a:pt x="231" y="299"/>
                </a:lnTo>
                <a:lnTo>
                  <a:pt x="231" y="299"/>
                </a:lnTo>
                <a:close/>
                <a:moveTo>
                  <a:pt x="60" y="76"/>
                </a:moveTo>
                <a:lnTo>
                  <a:pt x="60" y="76"/>
                </a:lnTo>
                <a:lnTo>
                  <a:pt x="58" y="70"/>
                </a:lnTo>
                <a:lnTo>
                  <a:pt x="58" y="70"/>
                </a:lnTo>
                <a:lnTo>
                  <a:pt x="57" y="66"/>
                </a:lnTo>
                <a:lnTo>
                  <a:pt x="57" y="66"/>
                </a:lnTo>
                <a:lnTo>
                  <a:pt x="55" y="66"/>
                </a:lnTo>
                <a:lnTo>
                  <a:pt x="55" y="66"/>
                </a:lnTo>
                <a:lnTo>
                  <a:pt x="54" y="74"/>
                </a:lnTo>
                <a:lnTo>
                  <a:pt x="54" y="74"/>
                </a:lnTo>
                <a:lnTo>
                  <a:pt x="57" y="76"/>
                </a:lnTo>
                <a:lnTo>
                  <a:pt x="60" y="76"/>
                </a:lnTo>
                <a:lnTo>
                  <a:pt x="60" y="76"/>
                </a:lnTo>
                <a:close/>
                <a:moveTo>
                  <a:pt x="170" y="260"/>
                </a:moveTo>
                <a:lnTo>
                  <a:pt x="170" y="260"/>
                </a:lnTo>
                <a:lnTo>
                  <a:pt x="175" y="260"/>
                </a:lnTo>
                <a:lnTo>
                  <a:pt x="175" y="260"/>
                </a:lnTo>
                <a:lnTo>
                  <a:pt x="176" y="248"/>
                </a:lnTo>
                <a:lnTo>
                  <a:pt x="176" y="248"/>
                </a:lnTo>
                <a:lnTo>
                  <a:pt x="176" y="249"/>
                </a:lnTo>
                <a:lnTo>
                  <a:pt x="176" y="249"/>
                </a:lnTo>
                <a:lnTo>
                  <a:pt x="172" y="256"/>
                </a:lnTo>
                <a:lnTo>
                  <a:pt x="172" y="256"/>
                </a:lnTo>
                <a:lnTo>
                  <a:pt x="170" y="260"/>
                </a:lnTo>
                <a:lnTo>
                  <a:pt x="170" y="260"/>
                </a:lnTo>
                <a:close/>
                <a:moveTo>
                  <a:pt x="260" y="80"/>
                </a:moveTo>
                <a:lnTo>
                  <a:pt x="260" y="80"/>
                </a:lnTo>
                <a:lnTo>
                  <a:pt x="254" y="71"/>
                </a:lnTo>
                <a:lnTo>
                  <a:pt x="254" y="71"/>
                </a:lnTo>
                <a:lnTo>
                  <a:pt x="253" y="83"/>
                </a:lnTo>
                <a:lnTo>
                  <a:pt x="253" y="83"/>
                </a:lnTo>
                <a:lnTo>
                  <a:pt x="260" y="80"/>
                </a:lnTo>
                <a:lnTo>
                  <a:pt x="260" y="80"/>
                </a:lnTo>
                <a:close/>
                <a:moveTo>
                  <a:pt x="246" y="83"/>
                </a:moveTo>
                <a:lnTo>
                  <a:pt x="246" y="83"/>
                </a:lnTo>
                <a:lnTo>
                  <a:pt x="251" y="83"/>
                </a:lnTo>
                <a:lnTo>
                  <a:pt x="251" y="83"/>
                </a:lnTo>
                <a:lnTo>
                  <a:pt x="251" y="80"/>
                </a:lnTo>
                <a:lnTo>
                  <a:pt x="251" y="80"/>
                </a:lnTo>
                <a:lnTo>
                  <a:pt x="250" y="77"/>
                </a:lnTo>
                <a:lnTo>
                  <a:pt x="250" y="77"/>
                </a:lnTo>
                <a:lnTo>
                  <a:pt x="250" y="74"/>
                </a:lnTo>
                <a:lnTo>
                  <a:pt x="250" y="74"/>
                </a:lnTo>
                <a:lnTo>
                  <a:pt x="250" y="71"/>
                </a:lnTo>
                <a:lnTo>
                  <a:pt x="250" y="71"/>
                </a:lnTo>
                <a:lnTo>
                  <a:pt x="246" y="83"/>
                </a:lnTo>
                <a:lnTo>
                  <a:pt x="246" y="83"/>
                </a:lnTo>
                <a:close/>
                <a:moveTo>
                  <a:pt x="264" y="54"/>
                </a:moveTo>
                <a:lnTo>
                  <a:pt x="264" y="54"/>
                </a:lnTo>
                <a:lnTo>
                  <a:pt x="258" y="60"/>
                </a:lnTo>
                <a:lnTo>
                  <a:pt x="258" y="60"/>
                </a:lnTo>
                <a:lnTo>
                  <a:pt x="267" y="61"/>
                </a:lnTo>
                <a:lnTo>
                  <a:pt x="267" y="61"/>
                </a:lnTo>
                <a:lnTo>
                  <a:pt x="267" y="57"/>
                </a:lnTo>
                <a:lnTo>
                  <a:pt x="264" y="54"/>
                </a:lnTo>
                <a:lnTo>
                  <a:pt x="264" y="54"/>
                </a:lnTo>
                <a:close/>
                <a:moveTo>
                  <a:pt x="116" y="171"/>
                </a:moveTo>
                <a:lnTo>
                  <a:pt x="116" y="171"/>
                </a:lnTo>
                <a:lnTo>
                  <a:pt x="116" y="172"/>
                </a:lnTo>
                <a:lnTo>
                  <a:pt x="116" y="172"/>
                </a:lnTo>
                <a:lnTo>
                  <a:pt x="118" y="171"/>
                </a:lnTo>
                <a:lnTo>
                  <a:pt x="118" y="171"/>
                </a:lnTo>
                <a:lnTo>
                  <a:pt x="123" y="171"/>
                </a:lnTo>
                <a:lnTo>
                  <a:pt x="123" y="171"/>
                </a:lnTo>
                <a:lnTo>
                  <a:pt x="133" y="169"/>
                </a:lnTo>
                <a:lnTo>
                  <a:pt x="133" y="169"/>
                </a:lnTo>
                <a:lnTo>
                  <a:pt x="135" y="168"/>
                </a:lnTo>
                <a:lnTo>
                  <a:pt x="135" y="168"/>
                </a:lnTo>
                <a:lnTo>
                  <a:pt x="135" y="168"/>
                </a:lnTo>
                <a:lnTo>
                  <a:pt x="136" y="168"/>
                </a:lnTo>
                <a:lnTo>
                  <a:pt x="136" y="168"/>
                </a:lnTo>
                <a:lnTo>
                  <a:pt x="138" y="168"/>
                </a:lnTo>
                <a:lnTo>
                  <a:pt x="138" y="168"/>
                </a:lnTo>
                <a:lnTo>
                  <a:pt x="142" y="168"/>
                </a:lnTo>
                <a:lnTo>
                  <a:pt x="142" y="168"/>
                </a:lnTo>
                <a:lnTo>
                  <a:pt x="146" y="167"/>
                </a:lnTo>
                <a:lnTo>
                  <a:pt x="146" y="167"/>
                </a:lnTo>
                <a:lnTo>
                  <a:pt x="146" y="167"/>
                </a:lnTo>
                <a:lnTo>
                  <a:pt x="146" y="167"/>
                </a:lnTo>
                <a:lnTo>
                  <a:pt x="145" y="167"/>
                </a:lnTo>
                <a:lnTo>
                  <a:pt x="145" y="167"/>
                </a:lnTo>
                <a:lnTo>
                  <a:pt x="135" y="168"/>
                </a:lnTo>
                <a:lnTo>
                  <a:pt x="135" y="168"/>
                </a:lnTo>
                <a:lnTo>
                  <a:pt x="118" y="171"/>
                </a:lnTo>
                <a:lnTo>
                  <a:pt x="118" y="171"/>
                </a:lnTo>
                <a:lnTo>
                  <a:pt x="116" y="171"/>
                </a:lnTo>
                <a:lnTo>
                  <a:pt x="116" y="171"/>
                </a:lnTo>
                <a:close/>
                <a:moveTo>
                  <a:pt x="244" y="191"/>
                </a:moveTo>
                <a:lnTo>
                  <a:pt x="244" y="191"/>
                </a:lnTo>
                <a:lnTo>
                  <a:pt x="243" y="185"/>
                </a:lnTo>
                <a:lnTo>
                  <a:pt x="240" y="181"/>
                </a:lnTo>
                <a:lnTo>
                  <a:pt x="240" y="181"/>
                </a:lnTo>
                <a:lnTo>
                  <a:pt x="240" y="191"/>
                </a:lnTo>
                <a:lnTo>
                  <a:pt x="240" y="191"/>
                </a:lnTo>
                <a:lnTo>
                  <a:pt x="244" y="191"/>
                </a:lnTo>
                <a:lnTo>
                  <a:pt x="244" y="191"/>
                </a:lnTo>
                <a:close/>
                <a:moveTo>
                  <a:pt x="234" y="69"/>
                </a:moveTo>
                <a:lnTo>
                  <a:pt x="234" y="69"/>
                </a:lnTo>
                <a:lnTo>
                  <a:pt x="236" y="74"/>
                </a:lnTo>
                <a:lnTo>
                  <a:pt x="236" y="74"/>
                </a:lnTo>
                <a:lnTo>
                  <a:pt x="237" y="73"/>
                </a:lnTo>
                <a:lnTo>
                  <a:pt x="237" y="73"/>
                </a:lnTo>
                <a:lnTo>
                  <a:pt x="243" y="69"/>
                </a:lnTo>
                <a:lnTo>
                  <a:pt x="243" y="69"/>
                </a:lnTo>
                <a:lnTo>
                  <a:pt x="244" y="69"/>
                </a:lnTo>
                <a:lnTo>
                  <a:pt x="244" y="69"/>
                </a:lnTo>
                <a:lnTo>
                  <a:pt x="234" y="69"/>
                </a:lnTo>
                <a:lnTo>
                  <a:pt x="234" y="69"/>
                </a:lnTo>
                <a:close/>
                <a:moveTo>
                  <a:pt x="207" y="133"/>
                </a:moveTo>
                <a:lnTo>
                  <a:pt x="207" y="133"/>
                </a:lnTo>
                <a:lnTo>
                  <a:pt x="217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42"/>
                </a:lnTo>
                <a:lnTo>
                  <a:pt x="217" y="141"/>
                </a:lnTo>
                <a:lnTo>
                  <a:pt x="216" y="141"/>
                </a:lnTo>
                <a:lnTo>
                  <a:pt x="216" y="141"/>
                </a:lnTo>
                <a:lnTo>
                  <a:pt x="216" y="138"/>
                </a:lnTo>
                <a:lnTo>
                  <a:pt x="216" y="138"/>
                </a:lnTo>
                <a:lnTo>
                  <a:pt x="216" y="138"/>
                </a:lnTo>
                <a:lnTo>
                  <a:pt x="216" y="138"/>
                </a:lnTo>
                <a:lnTo>
                  <a:pt x="212" y="133"/>
                </a:lnTo>
                <a:lnTo>
                  <a:pt x="212" y="133"/>
                </a:lnTo>
                <a:lnTo>
                  <a:pt x="210" y="133"/>
                </a:lnTo>
                <a:lnTo>
                  <a:pt x="210" y="133"/>
                </a:lnTo>
                <a:lnTo>
                  <a:pt x="207" y="133"/>
                </a:lnTo>
                <a:lnTo>
                  <a:pt x="207" y="133"/>
                </a:lnTo>
                <a:close/>
                <a:moveTo>
                  <a:pt x="141" y="351"/>
                </a:moveTo>
                <a:lnTo>
                  <a:pt x="141" y="351"/>
                </a:lnTo>
                <a:lnTo>
                  <a:pt x="139" y="361"/>
                </a:lnTo>
                <a:lnTo>
                  <a:pt x="139" y="361"/>
                </a:lnTo>
                <a:lnTo>
                  <a:pt x="142" y="361"/>
                </a:lnTo>
                <a:lnTo>
                  <a:pt x="142" y="361"/>
                </a:lnTo>
                <a:lnTo>
                  <a:pt x="142" y="361"/>
                </a:lnTo>
                <a:lnTo>
                  <a:pt x="142" y="361"/>
                </a:lnTo>
                <a:lnTo>
                  <a:pt x="142" y="351"/>
                </a:lnTo>
                <a:lnTo>
                  <a:pt x="142" y="351"/>
                </a:lnTo>
                <a:lnTo>
                  <a:pt x="141" y="351"/>
                </a:lnTo>
                <a:lnTo>
                  <a:pt x="141" y="351"/>
                </a:lnTo>
                <a:close/>
                <a:moveTo>
                  <a:pt x="246" y="74"/>
                </a:moveTo>
                <a:lnTo>
                  <a:pt x="246" y="74"/>
                </a:lnTo>
                <a:lnTo>
                  <a:pt x="241" y="76"/>
                </a:lnTo>
                <a:lnTo>
                  <a:pt x="241" y="76"/>
                </a:lnTo>
                <a:lnTo>
                  <a:pt x="240" y="77"/>
                </a:lnTo>
                <a:lnTo>
                  <a:pt x="237" y="76"/>
                </a:lnTo>
                <a:lnTo>
                  <a:pt x="237" y="76"/>
                </a:lnTo>
                <a:lnTo>
                  <a:pt x="240" y="80"/>
                </a:lnTo>
                <a:lnTo>
                  <a:pt x="240" y="80"/>
                </a:lnTo>
                <a:lnTo>
                  <a:pt x="243" y="81"/>
                </a:lnTo>
                <a:lnTo>
                  <a:pt x="243" y="81"/>
                </a:lnTo>
                <a:lnTo>
                  <a:pt x="246" y="74"/>
                </a:lnTo>
                <a:lnTo>
                  <a:pt x="246" y="74"/>
                </a:lnTo>
                <a:close/>
                <a:moveTo>
                  <a:pt x="44" y="67"/>
                </a:moveTo>
                <a:lnTo>
                  <a:pt x="44" y="67"/>
                </a:lnTo>
                <a:lnTo>
                  <a:pt x="48" y="60"/>
                </a:lnTo>
                <a:lnTo>
                  <a:pt x="48" y="60"/>
                </a:lnTo>
                <a:lnTo>
                  <a:pt x="41" y="61"/>
                </a:lnTo>
                <a:lnTo>
                  <a:pt x="41" y="61"/>
                </a:lnTo>
                <a:lnTo>
                  <a:pt x="41" y="64"/>
                </a:lnTo>
                <a:lnTo>
                  <a:pt x="44" y="67"/>
                </a:lnTo>
                <a:lnTo>
                  <a:pt x="44" y="67"/>
                </a:lnTo>
                <a:close/>
                <a:moveTo>
                  <a:pt x="75" y="52"/>
                </a:moveTo>
                <a:lnTo>
                  <a:pt x="75" y="52"/>
                </a:lnTo>
                <a:lnTo>
                  <a:pt x="72" y="53"/>
                </a:lnTo>
                <a:lnTo>
                  <a:pt x="72" y="53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65" y="56"/>
                </a:lnTo>
                <a:lnTo>
                  <a:pt x="75" y="56"/>
                </a:lnTo>
                <a:lnTo>
                  <a:pt x="75" y="56"/>
                </a:lnTo>
                <a:lnTo>
                  <a:pt x="75" y="54"/>
                </a:lnTo>
                <a:lnTo>
                  <a:pt x="75" y="52"/>
                </a:lnTo>
                <a:lnTo>
                  <a:pt x="75" y="52"/>
                </a:lnTo>
                <a:close/>
                <a:moveTo>
                  <a:pt x="179" y="258"/>
                </a:moveTo>
                <a:lnTo>
                  <a:pt x="179" y="258"/>
                </a:lnTo>
                <a:lnTo>
                  <a:pt x="185" y="258"/>
                </a:lnTo>
                <a:lnTo>
                  <a:pt x="185" y="258"/>
                </a:lnTo>
                <a:lnTo>
                  <a:pt x="185" y="252"/>
                </a:lnTo>
                <a:lnTo>
                  <a:pt x="185" y="252"/>
                </a:lnTo>
                <a:lnTo>
                  <a:pt x="185" y="250"/>
                </a:lnTo>
                <a:lnTo>
                  <a:pt x="185" y="250"/>
                </a:lnTo>
                <a:lnTo>
                  <a:pt x="183" y="250"/>
                </a:lnTo>
                <a:lnTo>
                  <a:pt x="185" y="249"/>
                </a:lnTo>
                <a:lnTo>
                  <a:pt x="185" y="249"/>
                </a:lnTo>
                <a:lnTo>
                  <a:pt x="185" y="248"/>
                </a:lnTo>
                <a:lnTo>
                  <a:pt x="185" y="248"/>
                </a:lnTo>
                <a:lnTo>
                  <a:pt x="179" y="258"/>
                </a:lnTo>
                <a:lnTo>
                  <a:pt x="179" y="258"/>
                </a:lnTo>
                <a:close/>
                <a:moveTo>
                  <a:pt x="47" y="71"/>
                </a:moveTo>
                <a:lnTo>
                  <a:pt x="47" y="71"/>
                </a:lnTo>
                <a:lnTo>
                  <a:pt x="51" y="74"/>
                </a:lnTo>
                <a:lnTo>
                  <a:pt x="51" y="74"/>
                </a:lnTo>
                <a:lnTo>
                  <a:pt x="51" y="64"/>
                </a:lnTo>
                <a:lnTo>
                  <a:pt x="51" y="64"/>
                </a:lnTo>
                <a:lnTo>
                  <a:pt x="51" y="63"/>
                </a:lnTo>
                <a:lnTo>
                  <a:pt x="51" y="63"/>
                </a:lnTo>
                <a:lnTo>
                  <a:pt x="47" y="71"/>
                </a:lnTo>
                <a:lnTo>
                  <a:pt x="47" y="71"/>
                </a:lnTo>
                <a:close/>
                <a:moveTo>
                  <a:pt x="64" y="59"/>
                </a:moveTo>
                <a:lnTo>
                  <a:pt x="64" y="59"/>
                </a:lnTo>
                <a:lnTo>
                  <a:pt x="72" y="63"/>
                </a:lnTo>
                <a:lnTo>
                  <a:pt x="72" y="63"/>
                </a:lnTo>
                <a:lnTo>
                  <a:pt x="74" y="59"/>
                </a:lnTo>
                <a:lnTo>
                  <a:pt x="74" y="59"/>
                </a:lnTo>
                <a:lnTo>
                  <a:pt x="64" y="59"/>
                </a:lnTo>
                <a:lnTo>
                  <a:pt x="64" y="59"/>
                </a:lnTo>
                <a:close/>
                <a:moveTo>
                  <a:pt x="261" y="79"/>
                </a:moveTo>
                <a:lnTo>
                  <a:pt x="261" y="79"/>
                </a:lnTo>
                <a:lnTo>
                  <a:pt x="263" y="76"/>
                </a:lnTo>
                <a:lnTo>
                  <a:pt x="263" y="76"/>
                </a:lnTo>
                <a:lnTo>
                  <a:pt x="266" y="74"/>
                </a:lnTo>
                <a:lnTo>
                  <a:pt x="266" y="74"/>
                </a:lnTo>
                <a:lnTo>
                  <a:pt x="257" y="69"/>
                </a:lnTo>
                <a:lnTo>
                  <a:pt x="257" y="69"/>
                </a:lnTo>
                <a:lnTo>
                  <a:pt x="261" y="79"/>
                </a:lnTo>
                <a:lnTo>
                  <a:pt x="261" y="79"/>
                </a:lnTo>
                <a:close/>
                <a:moveTo>
                  <a:pt x="133" y="258"/>
                </a:moveTo>
                <a:lnTo>
                  <a:pt x="133" y="258"/>
                </a:lnTo>
                <a:lnTo>
                  <a:pt x="136" y="256"/>
                </a:lnTo>
                <a:lnTo>
                  <a:pt x="136" y="256"/>
                </a:lnTo>
                <a:lnTo>
                  <a:pt x="138" y="255"/>
                </a:lnTo>
                <a:lnTo>
                  <a:pt x="138" y="255"/>
                </a:lnTo>
                <a:lnTo>
                  <a:pt x="139" y="246"/>
                </a:lnTo>
                <a:lnTo>
                  <a:pt x="139" y="246"/>
                </a:lnTo>
                <a:lnTo>
                  <a:pt x="141" y="243"/>
                </a:lnTo>
                <a:lnTo>
                  <a:pt x="141" y="243"/>
                </a:lnTo>
                <a:lnTo>
                  <a:pt x="133" y="258"/>
                </a:lnTo>
                <a:lnTo>
                  <a:pt x="133" y="258"/>
                </a:lnTo>
                <a:close/>
                <a:moveTo>
                  <a:pt x="48" y="56"/>
                </a:moveTo>
                <a:lnTo>
                  <a:pt x="48" y="56"/>
                </a:lnTo>
                <a:lnTo>
                  <a:pt x="41" y="54"/>
                </a:lnTo>
                <a:lnTo>
                  <a:pt x="41" y="54"/>
                </a:lnTo>
                <a:lnTo>
                  <a:pt x="40" y="60"/>
                </a:lnTo>
                <a:lnTo>
                  <a:pt x="40" y="60"/>
                </a:lnTo>
                <a:lnTo>
                  <a:pt x="48" y="56"/>
                </a:lnTo>
                <a:lnTo>
                  <a:pt x="48" y="56"/>
                </a:lnTo>
                <a:close/>
                <a:moveTo>
                  <a:pt x="261" y="63"/>
                </a:moveTo>
                <a:lnTo>
                  <a:pt x="261" y="63"/>
                </a:lnTo>
                <a:lnTo>
                  <a:pt x="264" y="66"/>
                </a:lnTo>
                <a:lnTo>
                  <a:pt x="267" y="69"/>
                </a:lnTo>
                <a:lnTo>
                  <a:pt x="267" y="69"/>
                </a:lnTo>
                <a:lnTo>
                  <a:pt x="268" y="63"/>
                </a:lnTo>
                <a:lnTo>
                  <a:pt x="268" y="63"/>
                </a:lnTo>
                <a:lnTo>
                  <a:pt x="261" y="63"/>
                </a:lnTo>
                <a:lnTo>
                  <a:pt x="261" y="63"/>
                </a:lnTo>
                <a:close/>
                <a:moveTo>
                  <a:pt x="57" y="225"/>
                </a:moveTo>
                <a:lnTo>
                  <a:pt x="57" y="225"/>
                </a:lnTo>
                <a:lnTo>
                  <a:pt x="60" y="211"/>
                </a:lnTo>
                <a:lnTo>
                  <a:pt x="60" y="211"/>
                </a:lnTo>
                <a:lnTo>
                  <a:pt x="58" y="212"/>
                </a:lnTo>
                <a:lnTo>
                  <a:pt x="58" y="214"/>
                </a:lnTo>
                <a:lnTo>
                  <a:pt x="58" y="214"/>
                </a:lnTo>
                <a:lnTo>
                  <a:pt x="55" y="221"/>
                </a:lnTo>
                <a:lnTo>
                  <a:pt x="55" y="221"/>
                </a:lnTo>
                <a:lnTo>
                  <a:pt x="55" y="223"/>
                </a:lnTo>
                <a:lnTo>
                  <a:pt x="55" y="223"/>
                </a:lnTo>
                <a:lnTo>
                  <a:pt x="57" y="225"/>
                </a:lnTo>
                <a:lnTo>
                  <a:pt x="57" y="225"/>
                </a:lnTo>
                <a:close/>
                <a:moveTo>
                  <a:pt x="128" y="124"/>
                </a:moveTo>
                <a:lnTo>
                  <a:pt x="128" y="124"/>
                </a:lnTo>
                <a:lnTo>
                  <a:pt x="128" y="120"/>
                </a:lnTo>
                <a:lnTo>
                  <a:pt x="128" y="120"/>
                </a:lnTo>
                <a:lnTo>
                  <a:pt x="119" y="124"/>
                </a:lnTo>
                <a:lnTo>
                  <a:pt x="119" y="124"/>
                </a:lnTo>
                <a:lnTo>
                  <a:pt x="128" y="124"/>
                </a:lnTo>
                <a:lnTo>
                  <a:pt x="128" y="124"/>
                </a:lnTo>
                <a:close/>
                <a:moveTo>
                  <a:pt x="96" y="115"/>
                </a:moveTo>
                <a:lnTo>
                  <a:pt x="96" y="115"/>
                </a:lnTo>
                <a:lnTo>
                  <a:pt x="96" y="115"/>
                </a:lnTo>
                <a:lnTo>
                  <a:pt x="96" y="115"/>
                </a:lnTo>
                <a:lnTo>
                  <a:pt x="108" y="110"/>
                </a:lnTo>
                <a:lnTo>
                  <a:pt x="108" y="110"/>
                </a:lnTo>
                <a:lnTo>
                  <a:pt x="105" y="108"/>
                </a:lnTo>
                <a:lnTo>
                  <a:pt x="105" y="108"/>
                </a:lnTo>
                <a:lnTo>
                  <a:pt x="96" y="115"/>
                </a:lnTo>
                <a:lnTo>
                  <a:pt x="96" y="115"/>
                </a:lnTo>
                <a:close/>
                <a:moveTo>
                  <a:pt x="219" y="268"/>
                </a:moveTo>
                <a:lnTo>
                  <a:pt x="219" y="268"/>
                </a:lnTo>
                <a:lnTo>
                  <a:pt x="222" y="276"/>
                </a:lnTo>
                <a:lnTo>
                  <a:pt x="224" y="283"/>
                </a:lnTo>
                <a:lnTo>
                  <a:pt x="224" y="283"/>
                </a:lnTo>
                <a:lnTo>
                  <a:pt x="226" y="283"/>
                </a:lnTo>
                <a:lnTo>
                  <a:pt x="226" y="283"/>
                </a:lnTo>
                <a:lnTo>
                  <a:pt x="226" y="283"/>
                </a:lnTo>
                <a:lnTo>
                  <a:pt x="226" y="283"/>
                </a:lnTo>
                <a:lnTo>
                  <a:pt x="226" y="283"/>
                </a:lnTo>
                <a:lnTo>
                  <a:pt x="226" y="283"/>
                </a:lnTo>
                <a:lnTo>
                  <a:pt x="220" y="269"/>
                </a:lnTo>
                <a:lnTo>
                  <a:pt x="220" y="269"/>
                </a:lnTo>
                <a:lnTo>
                  <a:pt x="220" y="269"/>
                </a:lnTo>
                <a:lnTo>
                  <a:pt x="220" y="269"/>
                </a:lnTo>
                <a:lnTo>
                  <a:pt x="219" y="268"/>
                </a:lnTo>
                <a:lnTo>
                  <a:pt x="219" y="268"/>
                </a:lnTo>
                <a:close/>
                <a:moveTo>
                  <a:pt x="42" y="52"/>
                </a:moveTo>
                <a:lnTo>
                  <a:pt x="42" y="52"/>
                </a:lnTo>
                <a:lnTo>
                  <a:pt x="51" y="52"/>
                </a:lnTo>
                <a:lnTo>
                  <a:pt x="51" y="52"/>
                </a:lnTo>
                <a:lnTo>
                  <a:pt x="51" y="52"/>
                </a:lnTo>
                <a:lnTo>
                  <a:pt x="51" y="52"/>
                </a:lnTo>
                <a:lnTo>
                  <a:pt x="44" y="47"/>
                </a:lnTo>
                <a:lnTo>
                  <a:pt x="44" y="47"/>
                </a:lnTo>
                <a:lnTo>
                  <a:pt x="42" y="52"/>
                </a:lnTo>
                <a:lnTo>
                  <a:pt x="42" y="52"/>
                </a:lnTo>
                <a:close/>
                <a:moveTo>
                  <a:pt x="177" y="255"/>
                </a:moveTo>
                <a:lnTo>
                  <a:pt x="177" y="255"/>
                </a:lnTo>
                <a:lnTo>
                  <a:pt x="177" y="255"/>
                </a:lnTo>
                <a:lnTo>
                  <a:pt x="177" y="255"/>
                </a:lnTo>
                <a:lnTo>
                  <a:pt x="182" y="246"/>
                </a:lnTo>
                <a:lnTo>
                  <a:pt x="182" y="246"/>
                </a:lnTo>
                <a:lnTo>
                  <a:pt x="179" y="245"/>
                </a:lnTo>
                <a:lnTo>
                  <a:pt x="179" y="245"/>
                </a:lnTo>
                <a:lnTo>
                  <a:pt x="177" y="255"/>
                </a:lnTo>
                <a:lnTo>
                  <a:pt x="177" y="255"/>
                </a:lnTo>
                <a:close/>
                <a:moveTo>
                  <a:pt x="263" y="323"/>
                </a:moveTo>
                <a:lnTo>
                  <a:pt x="263" y="323"/>
                </a:lnTo>
                <a:lnTo>
                  <a:pt x="261" y="324"/>
                </a:lnTo>
                <a:lnTo>
                  <a:pt x="261" y="324"/>
                </a:lnTo>
                <a:lnTo>
                  <a:pt x="261" y="331"/>
                </a:lnTo>
                <a:lnTo>
                  <a:pt x="261" y="331"/>
                </a:lnTo>
                <a:lnTo>
                  <a:pt x="261" y="337"/>
                </a:lnTo>
                <a:lnTo>
                  <a:pt x="261" y="337"/>
                </a:lnTo>
                <a:lnTo>
                  <a:pt x="263" y="339"/>
                </a:lnTo>
                <a:lnTo>
                  <a:pt x="263" y="339"/>
                </a:lnTo>
                <a:lnTo>
                  <a:pt x="263" y="323"/>
                </a:lnTo>
                <a:lnTo>
                  <a:pt x="263" y="323"/>
                </a:lnTo>
                <a:lnTo>
                  <a:pt x="263" y="323"/>
                </a:lnTo>
                <a:lnTo>
                  <a:pt x="263" y="323"/>
                </a:lnTo>
                <a:close/>
                <a:moveTo>
                  <a:pt x="119" y="248"/>
                </a:moveTo>
                <a:lnTo>
                  <a:pt x="119" y="248"/>
                </a:lnTo>
                <a:lnTo>
                  <a:pt x="115" y="250"/>
                </a:lnTo>
                <a:lnTo>
                  <a:pt x="115" y="250"/>
                </a:lnTo>
                <a:lnTo>
                  <a:pt x="115" y="252"/>
                </a:lnTo>
                <a:lnTo>
                  <a:pt x="115" y="252"/>
                </a:lnTo>
                <a:lnTo>
                  <a:pt x="114" y="259"/>
                </a:lnTo>
                <a:lnTo>
                  <a:pt x="114" y="259"/>
                </a:lnTo>
                <a:lnTo>
                  <a:pt x="114" y="260"/>
                </a:lnTo>
                <a:lnTo>
                  <a:pt x="114" y="260"/>
                </a:lnTo>
                <a:lnTo>
                  <a:pt x="114" y="260"/>
                </a:lnTo>
                <a:lnTo>
                  <a:pt x="114" y="260"/>
                </a:lnTo>
                <a:lnTo>
                  <a:pt x="119" y="248"/>
                </a:lnTo>
                <a:lnTo>
                  <a:pt x="119" y="248"/>
                </a:lnTo>
                <a:close/>
                <a:moveTo>
                  <a:pt x="236" y="107"/>
                </a:moveTo>
                <a:lnTo>
                  <a:pt x="236" y="107"/>
                </a:lnTo>
                <a:lnTo>
                  <a:pt x="236" y="107"/>
                </a:lnTo>
                <a:lnTo>
                  <a:pt x="236" y="107"/>
                </a:lnTo>
                <a:lnTo>
                  <a:pt x="234" y="108"/>
                </a:lnTo>
                <a:lnTo>
                  <a:pt x="234" y="108"/>
                </a:lnTo>
                <a:lnTo>
                  <a:pt x="231" y="117"/>
                </a:lnTo>
                <a:lnTo>
                  <a:pt x="231" y="117"/>
                </a:lnTo>
                <a:lnTo>
                  <a:pt x="230" y="123"/>
                </a:lnTo>
                <a:lnTo>
                  <a:pt x="229" y="127"/>
                </a:lnTo>
                <a:lnTo>
                  <a:pt x="229" y="127"/>
                </a:lnTo>
                <a:lnTo>
                  <a:pt x="230" y="130"/>
                </a:lnTo>
                <a:lnTo>
                  <a:pt x="230" y="130"/>
                </a:lnTo>
                <a:lnTo>
                  <a:pt x="231" y="121"/>
                </a:lnTo>
                <a:lnTo>
                  <a:pt x="231" y="121"/>
                </a:lnTo>
                <a:lnTo>
                  <a:pt x="233" y="114"/>
                </a:lnTo>
                <a:lnTo>
                  <a:pt x="233" y="114"/>
                </a:lnTo>
                <a:lnTo>
                  <a:pt x="236" y="107"/>
                </a:lnTo>
                <a:lnTo>
                  <a:pt x="236" y="107"/>
                </a:lnTo>
                <a:close/>
                <a:moveTo>
                  <a:pt x="236" y="337"/>
                </a:moveTo>
                <a:lnTo>
                  <a:pt x="236" y="337"/>
                </a:lnTo>
                <a:lnTo>
                  <a:pt x="234" y="326"/>
                </a:lnTo>
                <a:lnTo>
                  <a:pt x="234" y="326"/>
                </a:lnTo>
                <a:lnTo>
                  <a:pt x="233" y="326"/>
                </a:lnTo>
                <a:lnTo>
                  <a:pt x="233" y="326"/>
                </a:lnTo>
                <a:lnTo>
                  <a:pt x="234" y="337"/>
                </a:lnTo>
                <a:lnTo>
                  <a:pt x="234" y="337"/>
                </a:lnTo>
                <a:lnTo>
                  <a:pt x="236" y="337"/>
                </a:lnTo>
                <a:lnTo>
                  <a:pt x="236" y="337"/>
                </a:lnTo>
                <a:close/>
                <a:moveTo>
                  <a:pt x="64" y="52"/>
                </a:move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74" y="49"/>
                </a:lnTo>
                <a:lnTo>
                  <a:pt x="74" y="49"/>
                </a:lnTo>
                <a:lnTo>
                  <a:pt x="69" y="46"/>
                </a:lnTo>
                <a:lnTo>
                  <a:pt x="69" y="46"/>
                </a:lnTo>
                <a:lnTo>
                  <a:pt x="64" y="52"/>
                </a:lnTo>
                <a:lnTo>
                  <a:pt x="64" y="52"/>
                </a:lnTo>
                <a:close/>
                <a:moveTo>
                  <a:pt x="287" y="94"/>
                </a:moveTo>
                <a:lnTo>
                  <a:pt x="287" y="94"/>
                </a:lnTo>
                <a:lnTo>
                  <a:pt x="287" y="93"/>
                </a:lnTo>
                <a:lnTo>
                  <a:pt x="287" y="93"/>
                </a:lnTo>
                <a:lnTo>
                  <a:pt x="283" y="94"/>
                </a:lnTo>
                <a:lnTo>
                  <a:pt x="283" y="94"/>
                </a:lnTo>
                <a:lnTo>
                  <a:pt x="278" y="94"/>
                </a:lnTo>
                <a:lnTo>
                  <a:pt x="278" y="94"/>
                </a:lnTo>
                <a:lnTo>
                  <a:pt x="271" y="94"/>
                </a:lnTo>
                <a:lnTo>
                  <a:pt x="271" y="94"/>
                </a:lnTo>
                <a:lnTo>
                  <a:pt x="263" y="94"/>
                </a:lnTo>
                <a:lnTo>
                  <a:pt x="263" y="94"/>
                </a:lnTo>
                <a:lnTo>
                  <a:pt x="264" y="94"/>
                </a:lnTo>
                <a:lnTo>
                  <a:pt x="264" y="94"/>
                </a:lnTo>
                <a:lnTo>
                  <a:pt x="273" y="94"/>
                </a:lnTo>
                <a:lnTo>
                  <a:pt x="273" y="94"/>
                </a:lnTo>
                <a:lnTo>
                  <a:pt x="278" y="96"/>
                </a:lnTo>
                <a:lnTo>
                  <a:pt x="284" y="94"/>
                </a:lnTo>
                <a:lnTo>
                  <a:pt x="284" y="94"/>
                </a:lnTo>
                <a:lnTo>
                  <a:pt x="287" y="94"/>
                </a:lnTo>
                <a:lnTo>
                  <a:pt x="287" y="94"/>
                </a:lnTo>
                <a:close/>
                <a:moveTo>
                  <a:pt x="195" y="242"/>
                </a:moveTo>
                <a:lnTo>
                  <a:pt x="195" y="242"/>
                </a:lnTo>
                <a:lnTo>
                  <a:pt x="195" y="241"/>
                </a:lnTo>
                <a:lnTo>
                  <a:pt x="193" y="241"/>
                </a:lnTo>
                <a:lnTo>
                  <a:pt x="193" y="241"/>
                </a:lnTo>
                <a:lnTo>
                  <a:pt x="192" y="239"/>
                </a:lnTo>
                <a:lnTo>
                  <a:pt x="192" y="239"/>
                </a:lnTo>
                <a:lnTo>
                  <a:pt x="179" y="235"/>
                </a:lnTo>
                <a:lnTo>
                  <a:pt x="179" y="235"/>
                </a:lnTo>
                <a:lnTo>
                  <a:pt x="177" y="233"/>
                </a:lnTo>
                <a:lnTo>
                  <a:pt x="177" y="233"/>
                </a:lnTo>
                <a:lnTo>
                  <a:pt x="186" y="238"/>
                </a:lnTo>
                <a:lnTo>
                  <a:pt x="195" y="242"/>
                </a:lnTo>
                <a:lnTo>
                  <a:pt x="195" y="242"/>
                </a:lnTo>
                <a:close/>
                <a:moveTo>
                  <a:pt x="169" y="182"/>
                </a:moveTo>
                <a:lnTo>
                  <a:pt x="169" y="182"/>
                </a:lnTo>
                <a:lnTo>
                  <a:pt x="192" y="179"/>
                </a:lnTo>
                <a:lnTo>
                  <a:pt x="192" y="179"/>
                </a:lnTo>
                <a:lnTo>
                  <a:pt x="190" y="179"/>
                </a:lnTo>
                <a:lnTo>
                  <a:pt x="190" y="179"/>
                </a:lnTo>
                <a:lnTo>
                  <a:pt x="189" y="179"/>
                </a:lnTo>
                <a:lnTo>
                  <a:pt x="189" y="179"/>
                </a:lnTo>
                <a:lnTo>
                  <a:pt x="173" y="181"/>
                </a:lnTo>
                <a:lnTo>
                  <a:pt x="173" y="181"/>
                </a:lnTo>
                <a:lnTo>
                  <a:pt x="169" y="181"/>
                </a:lnTo>
                <a:lnTo>
                  <a:pt x="169" y="181"/>
                </a:lnTo>
                <a:lnTo>
                  <a:pt x="169" y="182"/>
                </a:lnTo>
                <a:lnTo>
                  <a:pt x="169" y="182"/>
                </a:lnTo>
                <a:lnTo>
                  <a:pt x="169" y="182"/>
                </a:lnTo>
                <a:close/>
                <a:moveTo>
                  <a:pt x="149" y="253"/>
                </a:moveTo>
                <a:lnTo>
                  <a:pt x="149" y="253"/>
                </a:lnTo>
                <a:lnTo>
                  <a:pt x="152" y="241"/>
                </a:lnTo>
                <a:lnTo>
                  <a:pt x="152" y="241"/>
                </a:lnTo>
                <a:lnTo>
                  <a:pt x="152" y="241"/>
                </a:lnTo>
                <a:lnTo>
                  <a:pt x="152" y="241"/>
                </a:lnTo>
                <a:lnTo>
                  <a:pt x="146" y="252"/>
                </a:lnTo>
                <a:lnTo>
                  <a:pt x="146" y="252"/>
                </a:lnTo>
                <a:lnTo>
                  <a:pt x="149" y="253"/>
                </a:lnTo>
                <a:lnTo>
                  <a:pt x="149" y="253"/>
                </a:lnTo>
                <a:close/>
                <a:moveTo>
                  <a:pt x="263" y="282"/>
                </a:moveTo>
                <a:lnTo>
                  <a:pt x="263" y="282"/>
                </a:lnTo>
                <a:lnTo>
                  <a:pt x="263" y="277"/>
                </a:lnTo>
                <a:lnTo>
                  <a:pt x="263" y="277"/>
                </a:lnTo>
                <a:lnTo>
                  <a:pt x="263" y="268"/>
                </a:lnTo>
                <a:lnTo>
                  <a:pt x="263" y="268"/>
                </a:lnTo>
                <a:lnTo>
                  <a:pt x="263" y="266"/>
                </a:lnTo>
                <a:lnTo>
                  <a:pt x="263" y="266"/>
                </a:lnTo>
                <a:lnTo>
                  <a:pt x="261" y="266"/>
                </a:lnTo>
                <a:lnTo>
                  <a:pt x="261" y="266"/>
                </a:lnTo>
                <a:lnTo>
                  <a:pt x="261" y="266"/>
                </a:lnTo>
                <a:lnTo>
                  <a:pt x="261" y="266"/>
                </a:lnTo>
                <a:lnTo>
                  <a:pt x="261" y="275"/>
                </a:lnTo>
                <a:lnTo>
                  <a:pt x="261" y="275"/>
                </a:lnTo>
                <a:lnTo>
                  <a:pt x="263" y="283"/>
                </a:lnTo>
                <a:lnTo>
                  <a:pt x="263" y="283"/>
                </a:lnTo>
                <a:lnTo>
                  <a:pt x="263" y="282"/>
                </a:lnTo>
                <a:lnTo>
                  <a:pt x="263" y="282"/>
                </a:lnTo>
                <a:close/>
                <a:moveTo>
                  <a:pt x="254" y="50"/>
                </a:moveTo>
                <a:lnTo>
                  <a:pt x="254" y="50"/>
                </a:lnTo>
                <a:lnTo>
                  <a:pt x="250" y="52"/>
                </a:lnTo>
                <a:lnTo>
                  <a:pt x="250" y="52"/>
                </a:lnTo>
                <a:lnTo>
                  <a:pt x="251" y="57"/>
                </a:lnTo>
                <a:lnTo>
                  <a:pt x="251" y="57"/>
                </a:lnTo>
                <a:lnTo>
                  <a:pt x="253" y="56"/>
                </a:lnTo>
                <a:lnTo>
                  <a:pt x="253" y="56"/>
                </a:lnTo>
                <a:lnTo>
                  <a:pt x="253" y="56"/>
                </a:lnTo>
                <a:lnTo>
                  <a:pt x="254" y="50"/>
                </a:lnTo>
                <a:lnTo>
                  <a:pt x="254" y="50"/>
                </a:lnTo>
                <a:close/>
                <a:moveTo>
                  <a:pt x="135" y="249"/>
                </a:moveTo>
                <a:lnTo>
                  <a:pt x="135" y="249"/>
                </a:lnTo>
                <a:lnTo>
                  <a:pt x="135" y="249"/>
                </a:lnTo>
                <a:lnTo>
                  <a:pt x="135" y="249"/>
                </a:lnTo>
                <a:lnTo>
                  <a:pt x="139" y="238"/>
                </a:lnTo>
                <a:lnTo>
                  <a:pt x="139" y="238"/>
                </a:lnTo>
                <a:lnTo>
                  <a:pt x="136" y="239"/>
                </a:lnTo>
                <a:lnTo>
                  <a:pt x="136" y="239"/>
                </a:lnTo>
                <a:lnTo>
                  <a:pt x="135" y="249"/>
                </a:lnTo>
                <a:lnTo>
                  <a:pt x="135" y="249"/>
                </a:lnTo>
                <a:close/>
                <a:moveTo>
                  <a:pt x="254" y="233"/>
                </a:moveTo>
                <a:lnTo>
                  <a:pt x="254" y="233"/>
                </a:lnTo>
                <a:lnTo>
                  <a:pt x="256" y="235"/>
                </a:lnTo>
                <a:lnTo>
                  <a:pt x="256" y="235"/>
                </a:lnTo>
                <a:lnTo>
                  <a:pt x="256" y="236"/>
                </a:lnTo>
                <a:lnTo>
                  <a:pt x="256" y="236"/>
                </a:lnTo>
                <a:lnTo>
                  <a:pt x="257" y="245"/>
                </a:lnTo>
                <a:lnTo>
                  <a:pt x="257" y="245"/>
                </a:lnTo>
                <a:lnTo>
                  <a:pt x="258" y="245"/>
                </a:lnTo>
                <a:lnTo>
                  <a:pt x="258" y="245"/>
                </a:lnTo>
                <a:lnTo>
                  <a:pt x="256" y="233"/>
                </a:lnTo>
                <a:lnTo>
                  <a:pt x="256" y="233"/>
                </a:lnTo>
                <a:lnTo>
                  <a:pt x="254" y="233"/>
                </a:lnTo>
                <a:lnTo>
                  <a:pt x="254" y="233"/>
                </a:lnTo>
                <a:close/>
                <a:moveTo>
                  <a:pt x="223" y="114"/>
                </a:moveTo>
                <a:lnTo>
                  <a:pt x="223" y="114"/>
                </a:lnTo>
                <a:lnTo>
                  <a:pt x="216" y="104"/>
                </a:lnTo>
                <a:lnTo>
                  <a:pt x="216" y="104"/>
                </a:lnTo>
                <a:lnTo>
                  <a:pt x="216" y="107"/>
                </a:lnTo>
                <a:lnTo>
                  <a:pt x="216" y="107"/>
                </a:lnTo>
                <a:lnTo>
                  <a:pt x="216" y="108"/>
                </a:lnTo>
                <a:lnTo>
                  <a:pt x="216" y="108"/>
                </a:lnTo>
                <a:lnTo>
                  <a:pt x="219" y="110"/>
                </a:lnTo>
                <a:lnTo>
                  <a:pt x="219" y="110"/>
                </a:lnTo>
                <a:lnTo>
                  <a:pt x="223" y="114"/>
                </a:lnTo>
                <a:lnTo>
                  <a:pt x="223" y="114"/>
                </a:lnTo>
                <a:close/>
                <a:moveTo>
                  <a:pt x="23" y="83"/>
                </a:moveTo>
                <a:lnTo>
                  <a:pt x="23" y="83"/>
                </a:lnTo>
                <a:lnTo>
                  <a:pt x="23" y="86"/>
                </a:lnTo>
                <a:lnTo>
                  <a:pt x="23" y="86"/>
                </a:lnTo>
                <a:lnTo>
                  <a:pt x="24" y="86"/>
                </a:lnTo>
                <a:lnTo>
                  <a:pt x="24" y="86"/>
                </a:lnTo>
                <a:lnTo>
                  <a:pt x="24" y="86"/>
                </a:lnTo>
                <a:lnTo>
                  <a:pt x="24" y="86"/>
                </a:lnTo>
                <a:lnTo>
                  <a:pt x="34" y="86"/>
                </a:lnTo>
                <a:lnTo>
                  <a:pt x="34" y="86"/>
                </a:lnTo>
                <a:lnTo>
                  <a:pt x="35" y="86"/>
                </a:lnTo>
                <a:lnTo>
                  <a:pt x="35" y="86"/>
                </a:lnTo>
                <a:lnTo>
                  <a:pt x="23" y="83"/>
                </a:lnTo>
                <a:lnTo>
                  <a:pt x="23" y="83"/>
                </a:lnTo>
                <a:close/>
                <a:moveTo>
                  <a:pt x="192" y="121"/>
                </a:moveTo>
                <a:lnTo>
                  <a:pt x="192" y="121"/>
                </a:lnTo>
                <a:lnTo>
                  <a:pt x="200" y="127"/>
                </a:lnTo>
                <a:lnTo>
                  <a:pt x="200" y="127"/>
                </a:lnTo>
                <a:lnTo>
                  <a:pt x="200" y="125"/>
                </a:lnTo>
                <a:lnTo>
                  <a:pt x="200" y="125"/>
                </a:lnTo>
                <a:lnTo>
                  <a:pt x="199" y="124"/>
                </a:lnTo>
                <a:lnTo>
                  <a:pt x="199" y="124"/>
                </a:lnTo>
                <a:lnTo>
                  <a:pt x="195" y="121"/>
                </a:lnTo>
                <a:lnTo>
                  <a:pt x="195" y="121"/>
                </a:lnTo>
                <a:lnTo>
                  <a:pt x="195" y="121"/>
                </a:lnTo>
                <a:lnTo>
                  <a:pt x="195" y="121"/>
                </a:lnTo>
                <a:lnTo>
                  <a:pt x="192" y="121"/>
                </a:lnTo>
                <a:lnTo>
                  <a:pt x="192" y="121"/>
                </a:lnTo>
                <a:close/>
                <a:moveTo>
                  <a:pt x="135" y="350"/>
                </a:moveTo>
                <a:lnTo>
                  <a:pt x="135" y="350"/>
                </a:lnTo>
                <a:lnTo>
                  <a:pt x="136" y="360"/>
                </a:lnTo>
                <a:lnTo>
                  <a:pt x="136" y="360"/>
                </a:lnTo>
                <a:lnTo>
                  <a:pt x="136" y="360"/>
                </a:lnTo>
                <a:lnTo>
                  <a:pt x="136" y="360"/>
                </a:lnTo>
                <a:lnTo>
                  <a:pt x="139" y="350"/>
                </a:lnTo>
                <a:lnTo>
                  <a:pt x="139" y="350"/>
                </a:lnTo>
                <a:lnTo>
                  <a:pt x="135" y="350"/>
                </a:lnTo>
                <a:lnTo>
                  <a:pt x="135" y="350"/>
                </a:lnTo>
                <a:close/>
                <a:moveTo>
                  <a:pt x="263" y="316"/>
                </a:moveTo>
                <a:lnTo>
                  <a:pt x="263" y="316"/>
                </a:lnTo>
                <a:lnTo>
                  <a:pt x="263" y="302"/>
                </a:lnTo>
                <a:lnTo>
                  <a:pt x="263" y="302"/>
                </a:lnTo>
                <a:lnTo>
                  <a:pt x="263" y="302"/>
                </a:lnTo>
                <a:lnTo>
                  <a:pt x="263" y="302"/>
                </a:lnTo>
                <a:lnTo>
                  <a:pt x="263" y="316"/>
                </a:lnTo>
                <a:lnTo>
                  <a:pt x="263" y="316"/>
                </a:lnTo>
                <a:lnTo>
                  <a:pt x="263" y="316"/>
                </a:lnTo>
                <a:lnTo>
                  <a:pt x="263" y="316"/>
                </a:lnTo>
                <a:close/>
                <a:moveTo>
                  <a:pt x="203" y="160"/>
                </a:moveTo>
                <a:lnTo>
                  <a:pt x="203" y="160"/>
                </a:lnTo>
                <a:lnTo>
                  <a:pt x="203" y="160"/>
                </a:lnTo>
                <a:lnTo>
                  <a:pt x="203" y="160"/>
                </a:lnTo>
                <a:lnTo>
                  <a:pt x="182" y="161"/>
                </a:lnTo>
                <a:lnTo>
                  <a:pt x="182" y="161"/>
                </a:lnTo>
                <a:lnTo>
                  <a:pt x="182" y="162"/>
                </a:lnTo>
                <a:lnTo>
                  <a:pt x="182" y="162"/>
                </a:lnTo>
                <a:lnTo>
                  <a:pt x="203" y="160"/>
                </a:lnTo>
                <a:lnTo>
                  <a:pt x="203" y="160"/>
                </a:lnTo>
                <a:close/>
                <a:moveTo>
                  <a:pt x="58" y="50"/>
                </a:moveTo>
                <a:lnTo>
                  <a:pt x="58" y="50"/>
                </a:lnTo>
                <a:lnTo>
                  <a:pt x="58" y="50"/>
                </a:lnTo>
                <a:lnTo>
                  <a:pt x="58" y="50"/>
                </a:lnTo>
                <a:lnTo>
                  <a:pt x="61" y="44"/>
                </a:lnTo>
                <a:lnTo>
                  <a:pt x="61" y="44"/>
                </a:lnTo>
                <a:lnTo>
                  <a:pt x="61" y="43"/>
                </a:lnTo>
                <a:lnTo>
                  <a:pt x="61" y="43"/>
                </a:lnTo>
                <a:lnTo>
                  <a:pt x="61" y="40"/>
                </a:lnTo>
                <a:lnTo>
                  <a:pt x="61" y="40"/>
                </a:lnTo>
                <a:lnTo>
                  <a:pt x="61" y="40"/>
                </a:lnTo>
                <a:lnTo>
                  <a:pt x="61" y="40"/>
                </a:lnTo>
                <a:lnTo>
                  <a:pt x="60" y="40"/>
                </a:lnTo>
                <a:lnTo>
                  <a:pt x="60" y="40"/>
                </a:lnTo>
                <a:lnTo>
                  <a:pt x="60" y="42"/>
                </a:lnTo>
                <a:lnTo>
                  <a:pt x="60" y="42"/>
                </a:lnTo>
                <a:lnTo>
                  <a:pt x="58" y="47"/>
                </a:lnTo>
                <a:lnTo>
                  <a:pt x="58" y="47"/>
                </a:lnTo>
                <a:lnTo>
                  <a:pt x="58" y="50"/>
                </a:lnTo>
                <a:lnTo>
                  <a:pt x="58" y="50"/>
                </a:lnTo>
                <a:close/>
                <a:moveTo>
                  <a:pt x="141" y="253"/>
                </a:moveTo>
                <a:lnTo>
                  <a:pt x="141" y="253"/>
                </a:lnTo>
                <a:lnTo>
                  <a:pt x="143" y="252"/>
                </a:lnTo>
                <a:lnTo>
                  <a:pt x="143" y="252"/>
                </a:lnTo>
                <a:lnTo>
                  <a:pt x="146" y="242"/>
                </a:lnTo>
                <a:lnTo>
                  <a:pt x="146" y="242"/>
                </a:lnTo>
                <a:lnTo>
                  <a:pt x="141" y="253"/>
                </a:lnTo>
                <a:lnTo>
                  <a:pt x="141" y="253"/>
                </a:lnTo>
                <a:close/>
                <a:moveTo>
                  <a:pt x="257" y="66"/>
                </a:moveTo>
                <a:lnTo>
                  <a:pt x="257" y="66"/>
                </a:lnTo>
                <a:lnTo>
                  <a:pt x="266" y="71"/>
                </a:lnTo>
                <a:lnTo>
                  <a:pt x="266" y="71"/>
                </a:lnTo>
                <a:lnTo>
                  <a:pt x="266" y="70"/>
                </a:lnTo>
                <a:lnTo>
                  <a:pt x="266" y="70"/>
                </a:lnTo>
                <a:lnTo>
                  <a:pt x="263" y="67"/>
                </a:lnTo>
                <a:lnTo>
                  <a:pt x="258" y="64"/>
                </a:lnTo>
                <a:lnTo>
                  <a:pt x="258" y="64"/>
                </a:lnTo>
                <a:lnTo>
                  <a:pt x="258" y="64"/>
                </a:lnTo>
                <a:lnTo>
                  <a:pt x="258" y="64"/>
                </a:lnTo>
                <a:lnTo>
                  <a:pt x="257" y="66"/>
                </a:lnTo>
                <a:lnTo>
                  <a:pt x="257" y="66"/>
                </a:lnTo>
                <a:close/>
                <a:moveTo>
                  <a:pt x="243" y="63"/>
                </a:moveTo>
                <a:lnTo>
                  <a:pt x="243" y="63"/>
                </a:lnTo>
                <a:lnTo>
                  <a:pt x="237" y="60"/>
                </a:lnTo>
                <a:lnTo>
                  <a:pt x="237" y="60"/>
                </a:lnTo>
                <a:lnTo>
                  <a:pt x="236" y="64"/>
                </a:lnTo>
                <a:lnTo>
                  <a:pt x="236" y="64"/>
                </a:lnTo>
                <a:lnTo>
                  <a:pt x="243" y="63"/>
                </a:lnTo>
                <a:lnTo>
                  <a:pt x="243" y="63"/>
                </a:lnTo>
                <a:close/>
                <a:moveTo>
                  <a:pt x="197" y="358"/>
                </a:moveTo>
                <a:lnTo>
                  <a:pt x="197" y="358"/>
                </a:lnTo>
                <a:lnTo>
                  <a:pt x="204" y="360"/>
                </a:lnTo>
                <a:lnTo>
                  <a:pt x="204" y="360"/>
                </a:lnTo>
                <a:lnTo>
                  <a:pt x="203" y="358"/>
                </a:lnTo>
                <a:lnTo>
                  <a:pt x="203" y="358"/>
                </a:lnTo>
                <a:lnTo>
                  <a:pt x="202" y="357"/>
                </a:lnTo>
                <a:lnTo>
                  <a:pt x="202" y="357"/>
                </a:lnTo>
                <a:lnTo>
                  <a:pt x="202" y="356"/>
                </a:lnTo>
                <a:lnTo>
                  <a:pt x="202" y="356"/>
                </a:lnTo>
                <a:lnTo>
                  <a:pt x="199" y="356"/>
                </a:lnTo>
                <a:lnTo>
                  <a:pt x="199" y="356"/>
                </a:lnTo>
                <a:lnTo>
                  <a:pt x="197" y="358"/>
                </a:lnTo>
                <a:lnTo>
                  <a:pt x="197" y="358"/>
                </a:lnTo>
                <a:close/>
                <a:moveTo>
                  <a:pt x="187" y="233"/>
                </a:moveTo>
                <a:lnTo>
                  <a:pt x="187" y="233"/>
                </a:lnTo>
                <a:lnTo>
                  <a:pt x="187" y="233"/>
                </a:lnTo>
                <a:lnTo>
                  <a:pt x="187" y="233"/>
                </a:lnTo>
                <a:lnTo>
                  <a:pt x="195" y="238"/>
                </a:lnTo>
                <a:lnTo>
                  <a:pt x="195" y="238"/>
                </a:lnTo>
                <a:lnTo>
                  <a:pt x="196" y="233"/>
                </a:lnTo>
                <a:lnTo>
                  <a:pt x="196" y="233"/>
                </a:lnTo>
                <a:lnTo>
                  <a:pt x="187" y="233"/>
                </a:lnTo>
                <a:lnTo>
                  <a:pt x="187" y="233"/>
                </a:lnTo>
                <a:close/>
                <a:moveTo>
                  <a:pt x="204" y="111"/>
                </a:moveTo>
                <a:lnTo>
                  <a:pt x="204" y="111"/>
                </a:lnTo>
                <a:lnTo>
                  <a:pt x="212" y="117"/>
                </a:lnTo>
                <a:lnTo>
                  <a:pt x="212" y="117"/>
                </a:lnTo>
                <a:lnTo>
                  <a:pt x="212" y="117"/>
                </a:lnTo>
                <a:lnTo>
                  <a:pt x="212" y="117"/>
                </a:lnTo>
                <a:lnTo>
                  <a:pt x="206" y="110"/>
                </a:lnTo>
                <a:lnTo>
                  <a:pt x="206" y="110"/>
                </a:lnTo>
                <a:lnTo>
                  <a:pt x="204" y="110"/>
                </a:lnTo>
                <a:lnTo>
                  <a:pt x="204" y="110"/>
                </a:lnTo>
                <a:lnTo>
                  <a:pt x="204" y="111"/>
                </a:lnTo>
                <a:lnTo>
                  <a:pt x="204" y="111"/>
                </a:lnTo>
                <a:close/>
                <a:moveTo>
                  <a:pt x="61" y="198"/>
                </a:moveTo>
                <a:lnTo>
                  <a:pt x="61" y="198"/>
                </a:lnTo>
                <a:lnTo>
                  <a:pt x="58" y="208"/>
                </a:lnTo>
                <a:lnTo>
                  <a:pt x="58" y="208"/>
                </a:lnTo>
                <a:lnTo>
                  <a:pt x="61" y="208"/>
                </a:lnTo>
                <a:lnTo>
                  <a:pt x="61" y="208"/>
                </a:lnTo>
                <a:lnTo>
                  <a:pt x="62" y="198"/>
                </a:lnTo>
                <a:lnTo>
                  <a:pt x="62" y="198"/>
                </a:lnTo>
                <a:lnTo>
                  <a:pt x="61" y="198"/>
                </a:lnTo>
                <a:lnTo>
                  <a:pt x="61" y="198"/>
                </a:lnTo>
                <a:close/>
                <a:moveTo>
                  <a:pt x="81" y="96"/>
                </a:moveTo>
                <a:lnTo>
                  <a:pt x="81" y="96"/>
                </a:lnTo>
                <a:lnTo>
                  <a:pt x="79" y="94"/>
                </a:lnTo>
                <a:lnTo>
                  <a:pt x="79" y="94"/>
                </a:lnTo>
                <a:lnTo>
                  <a:pt x="78" y="93"/>
                </a:lnTo>
                <a:lnTo>
                  <a:pt x="78" y="93"/>
                </a:lnTo>
                <a:lnTo>
                  <a:pt x="77" y="91"/>
                </a:lnTo>
                <a:lnTo>
                  <a:pt x="77" y="91"/>
                </a:lnTo>
                <a:lnTo>
                  <a:pt x="75" y="90"/>
                </a:lnTo>
                <a:lnTo>
                  <a:pt x="74" y="91"/>
                </a:lnTo>
                <a:lnTo>
                  <a:pt x="74" y="91"/>
                </a:lnTo>
                <a:lnTo>
                  <a:pt x="74" y="91"/>
                </a:lnTo>
                <a:lnTo>
                  <a:pt x="74" y="91"/>
                </a:lnTo>
                <a:lnTo>
                  <a:pt x="81" y="97"/>
                </a:lnTo>
                <a:lnTo>
                  <a:pt x="81" y="97"/>
                </a:lnTo>
                <a:lnTo>
                  <a:pt x="81" y="96"/>
                </a:lnTo>
                <a:lnTo>
                  <a:pt x="81" y="96"/>
                </a:lnTo>
                <a:close/>
                <a:moveTo>
                  <a:pt x="163" y="356"/>
                </a:moveTo>
                <a:lnTo>
                  <a:pt x="163" y="356"/>
                </a:lnTo>
                <a:lnTo>
                  <a:pt x="162" y="361"/>
                </a:lnTo>
                <a:lnTo>
                  <a:pt x="162" y="361"/>
                </a:lnTo>
                <a:lnTo>
                  <a:pt x="165" y="361"/>
                </a:lnTo>
                <a:lnTo>
                  <a:pt x="165" y="361"/>
                </a:lnTo>
                <a:lnTo>
                  <a:pt x="165" y="356"/>
                </a:lnTo>
                <a:lnTo>
                  <a:pt x="165" y="356"/>
                </a:lnTo>
                <a:lnTo>
                  <a:pt x="163" y="356"/>
                </a:lnTo>
                <a:lnTo>
                  <a:pt x="163" y="356"/>
                </a:lnTo>
                <a:close/>
                <a:moveTo>
                  <a:pt x="150" y="358"/>
                </a:moveTo>
                <a:lnTo>
                  <a:pt x="150" y="358"/>
                </a:lnTo>
                <a:lnTo>
                  <a:pt x="149" y="358"/>
                </a:lnTo>
                <a:lnTo>
                  <a:pt x="148" y="356"/>
                </a:lnTo>
                <a:lnTo>
                  <a:pt x="148" y="356"/>
                </a:lnTo>
                <a:lnTo>
                  <a:pt x="146" y="361"/>
                </a:lnTo>
                <a:lnTo>
                  <a:pt x="146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58"/>
                </a:lnTo>
                <a:lnTo>
                  <a:pt x="150" y="358"/>
                </a:lnTo>
                <a:close/>
                <a:moveTo>
                  <a:pt x="223" y="316"/>
                </a:moveTo>
                <a:lnTo>
                  <a:pt x="223" y="316"/>
                </a:lnTo>
                <a:lnTo>
                  <a:pt x="226" y="331"/>
                </a:lnTo>
                <a:lnTo>
                  <a:pt x="226" y="331"/>
                </a:lnTo>
                <a:lnTo>
                  <a:pt x="224" y="316"/>
                </a:lnTo>
                <a:lnTo>
                  <a:pt x="224" y="316"/>
                </a:lnTo>
                <a:lnTo>
                  <a:pt x="223" y="316"/>
                </a:lnTo>
                <a:lnTo>
                  <a:pt x="223" y="316"/>
                </a:lnTo>
                <a:close/>
                <a:moveTo>
                  <a:pt x="219" y="101"/>
                </a:moveTo>
                <a:lnTo>
                  <a:pt x="219" y="101"/>
                </a:lnTo>
                <a:lnTo>
                  <a:pt x="222" y="104"/>
                </a:lnTo>
                <a:lnTo>
                  <a:pt x="224" y="106"/>
                </a:lnTo>
                <a:lnTo>
                  <a:pt x="224" y="106"/>
                </a:lnTo>
                <a:lnTo>
                  <a:pt x="224" y="103"/>
                </a:lnTo>
                <a:lnTo>
                  <a:pt x="224" y="103"/>
                </a:lnTo>
                <a:lnTo>
                  <a:pt x="223" y="101"/>
                </a:lnTo>
                <a:lnTo>
                  <a:pt x="223" y="101"/>
                </a:lnTo>
                <a:lnTo>
                  <a:pt x="219" y="101"/>
                </a:lnTo>
                <a:lnTo>
                  <a:pt x="219" y="101"/>
                </a:lnTo>
                <a:close/>
                <a:moveTo>
                  <a:pt x="168" y="361"/>
                </a:moveTo>
                <a:lnTo>
                  <a:pt x="168" y="361"/>
                </a:lnTo>
                <a:lnTo>
                  <a:pt x="168" y="358"/>
                </a:lnTo>
                <a:lnTo>
                  <a:pt x="168" y="358"/>
                </a:lnTo>
                <a:lnTo>
                  <a:pt x="169" y="357"/>
                </a:lnTo>
                <a:lnTo>
                  <a:pt x="169" y="357"/>
                </a:lnTo>
                <a:lnTo>
                  <a:pt x="169" y="356"/>
                </a:lnTo>
                <a:lnTo>
                  <a:pt x="169" y="356"/>
                </a:lnTo>
                <a:lnTo>
                  <a:pt x="170" y="354"/>
                </a:lnTo>
                <a:lnTo>
                  <a:pt x="170" y="354"/>
                </a:lnTo>
                <a:lnTo>
                  <a:pt x="166" y="354"/>
                </a:lnTo>
                <a:lnTo>
                  <a:pt x="166" y="354"/>
                </a:lnTo>
                <a:lnTo>
                  <a:pt x="168" y="361"/>
                </a:lnTo>
                <a:lnTo>
                  <a:pt x="168" y="361"/>
                </a:lnTo>
                <a:lnTo>
                  <a:pt x="168" y="361"/>
                </a:lnTo>
                <a:lnTo>
                  <a:pt x="168" y="361"/>
                </a:lnTo>
                <a:lnTo>
                  <a:pt x="168" y="361"/>
                </a:lnTo>
                <a:close/>
                <a:moveTo>
                  <a:pt x="135" y="187"/>
                </a:moveTo>
                <a:lnTo>
                  <a:pt x="135" y="187"/>
                </a:lnTo>
                <a:lnTo>
                  <a:pt x="135" y="187"/>
                </a:lnTo>
                <a:lnTo>
                  <a:pt x="135" y="187"/>
                </a:lnTo>
                <a:lnTo>
                  <a:pt x="135" y="187"/>
                </a:lnTo>
                <a:lnTo>
                  <a:pt x="135" y="187"/>
                </a:lnTo>
                <a:lnTo>
                  <a:pt x="148" y="185"/>
                </a:lnTo>
                <a:lnTo>
                  <a:pt x="148" y="185"/>
                </a:lnTo>
                <a:lnTo>
                  <a:pt x="156" y="184"/>
                </a:lnTo>
                <a:lnTo>
                  <a:pt x="156" y="184"/>
                </a:lnTo>
                <a:lnTo>
                  <a:pt x="160" y="184"/>
                </a:lnTo>
                <a:lnTo>
                  <a:pt x="160" y="184"/>
                </a:lnTo>
                <a:lnTo>
                  <a:pt x="160" y="182"/>
                </a:lnTo>
                <a:lnTo>
                  <a:pt x="160" y="182"/>
                </a:lnTo>
                <a:lnTo>
                  <a:pt x="135" y="187"/>
                </a:lnTo>
                <a:lnTo>
                  <a:pt x="135" y="187"/>
                </a:lnTo>
                <a:close/>
                <a:moveTo>
                  <a:pt x="196" y="358"/>
                </a:moveTo>
                <a:lnTo>
                  <a:pt x="196" y="358"/>
                </a:lnTo>
                <a:lnTo>
                  <a:pt x="197" y="356"/>
                </a:lnTo>
                <a:lnTo>
                  <a:pt x="197" y="356"/>
                </a:lnTo>
                <a:lnTo>
                  <a:pt x="192" y="356"/>
                </a:lnTo>
                <a:lnTo>
                  <a:pt x="192" y="356"/>
                </a:lnTo>
                <a:lnTo>
                  <a:pt x="192" y="358"/>
                </a:lnTo>
                <a:lnTo>
                  <a:pt x="192" y="358"/>
                </a:lnTo>
                <a:lnTo>
                  <a:pt x="196" y="358"/>
                </a:lnTo>
                <a:lnTo>
                  <a:pt x="196" y="358"/>
                </a:lnTo>
                <a:close/>
                <a:moveTo>
                  <a:pt x="55" y="49"/>
                </a:moveTo>
                <a:lnTo>
                  <a:pt x="55" y="49"/>
                </a:lnTo>
                <a:lnTo>
                  <a:pt x="55" y="44"/>
                </a:lnTo>
                <a:lnTo>
                  <a:pt x="55" y="40"/>
                </a:lnTo>
                <a:lnTo>
                  <a:pt x="55" y="40"/>
                </a:lnTo>
                <a:lnTo>
                  <a:pt x="52" y="40"/>
                </a:lnTo>
                <a:lnTo>
                  <a:pt x="52" y="40"/>
                </a:lnTo>
                <a:lnTo>
                  <a:pt x="55" y="49"/>
                </a:lnTo>
                <a:lnTo>
                  <a:pt x="55" y="49"/>
                </a:lnTo>
                <a:close/>
                <a:moveTo>
                  <a:pt x="195" y="214"/>
                </a:moveTo>
                <a:lnTo>
                  <a:pt x="195" y="214"/>
                </a:lnTo>
                <a:lnTo>
                  <a:pt x="216" y="212"/>
                </a:lnTo>
                <a:lnTo>
                  <a:pt x="216" y="212"/>
                </a:lnTo>
                <a:lnTo>
                  <a:pt x="195" y="214"/>
                </a:lnTo>
                <a:lnTo>
                  <a:pt x="195" y="214"/>
                </a:lnTo>
                <a:lnTo>
                  <a:pt x="195" y="214"/>
                </a:lnTo>
                <a:lnTo>
                  <a:pt x="195" y="214"/>
                </a:lnTo>
                <a:close/>
                <a:moveTo>
                  <a:pt x="128" y="354"/>
                </a:moveTo>
                <a:lnTo>
                  <a:pt x="128" y="354"/>
                </a:lnTo>
                <a:lnTo>
                  <a:pt x="126" y="354"/>
                </a:lnTo>
                <a:lnTo>
                  <a:pt x="126" y="354"/>
                </a:lnTo>
                <a:lnTo>
                  <a:pt x="125" y="361"/>
                </a:lnTo>
                <a:lnTo>
                  <a:pt x="125" y="361"/>
                </a:lnTo>
                <a:lnTo>
                  <a:pt x="128" y="361"/>
                </a:lnTo>
                <a:lnTo>
                  <a:pt x="128" y="361"/>
                </a:lnTo>
                <a:lnTo>
                  <a:pt x="128" y="354"/>
                </a:lnTo>
                <a:lnTo>
                  <a:pt x="128" y="354"/>
                </a:lnTo>
                <a:close/>
                <a:moveTo>
                  <a:pt x="210" y="161"/>
                </a:moveTo>
                <a:lnTo>
                  <a:pt x="210" y="161"/>
                </a:lnTo>
                <a:lnTo>
                  <a:pt x="210" y="161"/>
                </a:lnTo>
                <a:lnTo>
                  <a:pt x="210" y="161"/>
                </a:lnTo>
                <a:lnTo>
                  <a:pt x="219" y="161"/>
                </a:lnTo>
                <a:lnTo>
                  <a:pt x="219" y="161"/>
                </a:lnTo>
                <a:lnTo>
                  <a:pt x="220" y="161"/>
                </a:lnTo>
                <a:lnTo>
                  <a:pt x="220" y="161"/>
                </a:lnTo>
                <a:lnTo>
                  <a:pt x="222" y="161"/>
                </a:lnTo>
                <a:lnTo>
                  <a:pt x="222" y="161"/>
                </a:lnTo>
                <a:lnTo>
                  <a:pt x="224" y="161"/>
                </a:lnTo>
                <a:lnTo>
                  <a:pt x="224" y="161"/>
                </a:lnTo>
                <a:lnTo>
                  <a:pt x="226" y="161"/>
                </a:lnTo>
                <a:lnTo>
                  <a:pt x="226" y="161"/>
                </a:lnTo>
                <a:lnTo>
                  <a:pt x="227" y="161"/>
                </a:lnTo>
                <a:lnTo>
                  <a:pt x="227" y="161"/>
                </a:lnTo>
                <a:lnTo>
                  <a:pt x="226" y="160"/>
                </a:lnTo>
                <a:lnTo>
                  <a:pt x="224" y="160"/>
                </a:lnTo>
                <a:lnTo>
                  <a:pt x="224" y="160"/>
                </a:lnTo>
                <a:lnTo>
                  <a:pt x="224" y="160"/>
                </a:lnTo>
                <a:lnTo>
                  <a:pt x="224" y="160"/>
                </a:lnTo>
                <a:lnTo>
                  <a:pt x="210" y="161"/>
                </a:lnTo>
                <a:lnTo>
                  <a:pt x="210" y="161"/>
                </a:lnTo>
                <a:close/>
                <a:moveTo>
                  <a:pt x="135" y="361"/>
                </a:moveTo>
                <a:lnTo>
                  <a:pt x="135" y="361"/>
                </a:lnTo>
                <a:lnTo>
                  <a:pt x="133" y="353"/>
                </a:lnTo>
                <a:lnTo>
                  <a:pt x="133" y="353"/>
                </a:lnTo>
                <a:lnTo>
                  <a:pt x="133" y="353"/>
                </a:lnTo>
                <a:lnTo>
                  <a:pt x="133" y="353"/>
                </a:lnTo>
                <a:lnTo>
                  <a:pt x="132" y="361"/>
                </a:lnTo>
                <a:lnTo>
                  <a:pt x="132" y="361"/>
                </a:lnTo>
                <a:lnTo>
                  <a:pt x="135" y="361"/>
                </a:lnTo>
                <a:lnTo>
                  <a:pt x="135" y="361"/>
                </a:lnTo>
                <a:close/>
                <a:moveTo>
                  <a:pt x="220" y="147"/>
                </a:moveTo>
                <a:lnTo>
                  <a:pt x="220" y="147"/>
                </a:lnTo>
                <a:lnTo>
                  <a:pt x="223" y="150"/>
                </a:lnTo>
                <a:lnTo>
                  <a:pt x="223" y="150"/>
                </a:lnTo>
                <a:lnTo>
                  <a:pt x="226" y="155"/>
                </a:lnTo>
                <a:lnTo>
                  <a:pt x="226" y="155"/>
                </a:lnTo>
                <a:lnTo>
                  <a:pt x="227" y="155"/>
                </a:lnTo>
                <a:lnTo>
                  <a:pt x="227" y="155"/>
                </a:lnTo>
                <a:lnTo>
                  <a:pt x="227" y="155"/>
                </a:lnTo>
                <a:lnTo>
                  <a:pt x="227" y="155"/>
                </a:lnTo>
                <a:lnTo>
                  <a:pt x="223" y="148"/>
                </a:lnTo>
                <a:lnTo>
                  <a:pt x="223" y="148"/>
                </a:lnTo>
                <a:lnTo>
                  <a:pt x="222" y="147"/>
                </a:lnTo>
                <a:lnTo>
                  <a:pt x="222" y="147"/>
                </a:lnTo>
                <a:lnTo>
                  <a:pt x="220" y="147"/>
                </a:lnTo>
                <a:lnTo>
                  <a:pt x="220" y="147"/>
                </a:lnTo>
                <a:close/>
                <a:moveTo>
                  <a:pt x="85" y="17"/>
                </a:moveTo>
                <a:lnTo>
                  <a:pt x="85" y="17"/>
                </a:lnTo>
                <a:lnTo>
                  <a:pt x="85" y="17"/>
                </a:lnTo>
                <a:lnTo>
                  <a:pt x="85" y="17"/>
                </a:lnTo>
                <a:lnTo>
                  <a:pt x="85" y="23"/>
                </a:lnTo>
                <a:lnTo>
                  <a:pt x="85" y="27"/>
                </a:lnTo>
                <a:lnTo>
                  <a:pt x="85" y="27"/>
                </a:lnTo>
                <a:lnTo>
                  <a:pt x="87" y="27"/>
                </a:lnTo>
                <a:lnTo>
                  <a:pt x="87" y="27"/>
                </a:lnTo>
                <a:lnTo>
                  <a:pt x="87" y="27"/>
                </a:lnTo>
                <a:lnTo>
                  <a:pt x="87" y="27"/>
                </a:lnTo>
                <a:lnTo>
                  <a:pt x="85" y="17"/>
                </a:lnTo>
                <a:lnTo>
                  <a:pt x="85" y="17"/>
                </a:lnTo>
                <a:close/>
                <a:moveTo>
                  <a:pt x="72" y="66"/>
                </a:moveTo>
                <a:lnTo>
                  <a:pt x="72" y="66"/>
                </a:lnTo>
                <a:lnTo>
                  <a:pt x="65" y="63"/>
                </a:lnTo>
                <a:lnTo>
                  <a:pt x="65" y="63"/>
                </a:lnTo>
                <a:lnTo>
                  <a:pt x="69" y="69"/>
                </a:lnTo>
                <a:lnTo>
                  <a:pt x="69" y="69"/>
                </a:lnTo>
                <a:lnTo>
                  <a:pt x="72" y="66"/>
                </a:lnTo>
                <a:lnTo>
                  <a:pt x="72" y="66"/>
                </a:lnTo>
                <a:close/>
                <a:moveTo>
                  <a:pt x="128" y="249"/>
                </a:moveTo>
                <a:lnTo>
                  <a:pt x="128" y="249"/>
                </a:lnTo>
                <a:lnTo>
                  <a:pt x="129" y="249"/>
                </a:lnTo>
                <a:lnTo>
                  <a:pt x="129" y="249"/>
                </a:lnTo>
                <a:lnTo>
                  <a:pt x="132" y="241"/>
                </a:lnTo>
                <a:lnTo>
                  <a:pt x="132" y="241"/>
                </a:lnTo>
                <a:lnTo>
                  <a:pt x="131" y="241"/>
                </a:lnTo>
                <a:lnTo>
                  <a:pt x="131" y="241"/>
                </a:lnTo>
                <a:lnTo>
                  <a:pt x="129" y="242"/>
                </a:lnTo>
                <a:lnTo>
                  <a:pt x="129" y="242"/>
                </a:lnTo>
                <a:lnTo>
                  <a:pt x="129" y="245"/>
                </a:lnTo>
                <a:lnTo>
                  <a:pt x="129" y="245"/>
                </a:lnTo>
                <a:lnTo>
                  <a:pt x="128" y="249"/>
                </a:lnTo>
                <a:lnTo>
                  <a:pt x="128" y="249"/>
                </a:lnTo>
                <a:close/>
                <a:moveTo>
                  <a:pt x="149" y="258"/>
                </a:moveTo>
                <a:lnTo>
                  <a:pt x="149" y="258"/>
                </a:lnTo>
                <a:lnTo>
                  <a:pt x="149" y="255"/>
                </a:lnTo>
                <a:lnTo>
                  <a:pt x="149" y="255"/>
                </a:lnTo>
                <a:lnTo>
                  <a:pt x="145" y="256"/>
                </a:lnTo>
                <a:lnTo>
                  <a:pt x="145" y="256"/>
                </a:lnTo>
                <a:lnTo>
                  <a:pt x="145" y="256"/>
                </a:lnTo>
                <a:lnTo>
                  <a:pt x="145" y="256"/>
                </a:lnTo>
                <a:lnTo>
                  <a:pt x="141" y="256"/>
                </a:lnTo>
                <a:lnTo>
                  <a:pt x="141" y="256"/>
                </a:lnTo>
                <a:lnTo>
                  <a:pt x="149" y="258"/>
                </a:lnTo>
                <a:lnTo>
                  <a:pt x="149" y="258"/>
                </a:lnTo>
                <a:lnTo>
                  <a:pt x="149" y="258"/>
                </a:lnTo>
                <a:lnTo>
                  <a:pt x="149" y="258"/>
                </a:lnTo>
                <a:close/>
                <a:moveTo>
                  <a:pt x="204" y="351"/>
                </a:moveTo>
                <a:lnTo>
                  <a:pt x="204" y="351"/>
                </a:lnTo>
                <a:lnTo>
                  <a:pt x="217" y="356"/>
                </a:lnTo>
                <a:lnTo>
                  <a:pt x="217" y="356"/>
                </a:lnTo>
                <a:lnTo>
                  <a:pt x="216" y="354"/>
                </a:lnTo>
                <a:lnTo>
                  <a:pt x="216" y="354"/>
                </a:lnTo>
                <a:lnTo>
                  <a:pt x="210" y="353"/>
                </a:lnTo>
                <a:lnTo>
                  <a:pt x="204" y="350"/>
                </a:lnTo>
                <a:lnTo>
                  <a:pt x="204" y="350"/>
                </a:lnTo>
                <a:lnTo>
                  <a:pt x="204" y="350"/>
                </a:lnTo>
                <a:lnTo>
                  <a:pt x="204" y="350"/>
                </a:lnTo>
                <a:lnTo>
                  <a:pt x="204" y="351"/>
                </a:lnTo>
                <a:lnTo>
                  <a:pt x="204" y="351"/>
                </a:lnTo>
                <a:close/>
                <a:moveTo>
                  <a:pt x="123" y="358"/>
                </a:moveTo>
                <a:lnTo>
                  <a:pt x="123" y="358"/>
                </a:lnTo>
                <a:lnTo>
                  <a:pt x="125" y="353"/>
                </a:lnTo>
                <a:lnTo>
                  <a:pt x="125" y="353"/>
                </a:lnTo>
                <a:lnTo>
                  <a:pt x="121" y="354"/>
                </a:lnTo>
                <a:lnTo>
                  <a:pt x="121" y="354"/>
                </a:lnTo>
                <a:lnTo>
                  <a:pt x="122" y="358"/>
                </a:lnTo>
                <a:lnTo>
                  <a:pt x="122" y="358"/>
                </a:lnTo>
                <a:lnTo>
                  <a:pt x="123" y="358"/>
                </a:lnTo>
                <a:lnTo>
                  <a:pt x="123" y="358"/>
                </a:lnTo>
                <a:close/>
                <a:moveTo>
                  <a:pt x="263" y="296"/>
                </a:moveTo>
                <a:lnTo>
                  <a:pt x="263" y="296"/>
                </a:lnTo>
                <a:lnTo>
                  <a:pt x="263" y="286"/>
                </a:lnTo>
                <a:lnTo>
                  <a:pt x="263" y="286"/>
                </a:lnTo>
                <a:lnTo>
                  <a:pt x="263" y="286"/>
                </a:lnTo>
                <a:lnTo>
                  <a:pt x="263" y="286"/>
                </a:lnTo>
                <a:lnTo>
                  <a:pt x="263" y="296"/>
                </a:lnTo>
                <a:lnTo>
                  <a:pt x="263" y="296"/>
                </a:lnTo>
                <a:lnTo>
                  <a:pt x="263" y="296"/>
                </a:lnTo>
                <a:lnTo>
                  <a:pt x="263" y="296"/>
                </a:lnTo>
                <a:close/>
                <a:moveTo>
                  <a:pt x="173" y="243"/>
                </a:moveTo>
                <a:lnTo>
                  <a:pt x="173" y="243"/>
                </a:lnTo>
                <a:lnTo>
                  <a:pt x="172" y="252"/>
                </a:lnTo>
                <a:lnTo>
                  <a:pt x="172" y="252"/>
                </a:lnTo>
                <a:lnTo>
                  <a:pt x="172" y="252"/>
                </a:lnTo>
                <a:lnTo>
                  <a:pt x="172" y="252"/>
                </a:lnTo>
                <a:lnTo>
                  <a:pt x="176" y="243"/>
                </a:lnTo>
                <a:lnTo>
                  <a:pt x="176" y="243"/>
                </a:lnTo>
                <a:lnTo>
                  <a:pt x="173" y="243"/>
                </a:lnTo>
                <a:lnTo>
                  <a:pt x="173" y="243"/>
                </a:lnTo>
                <a:close/>
                <a:moveTo>
                  <a:pt x="190" y="258"/>
                </a:moveTo>
                <a:lnTo>
                  <a:pt x="190" y="258"/>
                </a:lnTo>
                <a:lnTo>
                  <a:pt x="189" y="253"/>
                </a:lnTo>
                <a:lnTo>
                  <a:pt x="189" y="253"/>
                </a:lnTo>
                <a:lnTo>
                  <a:pt x="186" y="258"/>
                </a:lnTo>
                <a:lnTo>
                  <a:pt x="186" y="258"/>
                </a:lnTo>
                <a:lnTo>
                  <a:pt x="190" y="258"/>
                </a:lnTo>
                <a:lnTo>
                  <a:pt x="190" y="258"/>
                </a:lnTo>
                <a:close/>
                <a:moveTo>
                  <a:pt x="125" y="243"/>
                </a:moveTo>
                <a:lnTo>
                  <a:pt x="125" y="243"/>
                </a:lnTo>
                <a:lnTo>
                  <a:pt x="125" y="243"/>
                </a:lnTo>
                <a:lnTo>
                  <a:pt x="125" y="243"/>
                </a:lnTo>
                <a:lnTo>
                  <a:pt x="123" y="243"/>
                </a:lnTo>
                <a:lnTo>
                  <a:pt x="123" y="243"/>
                </a:lnTo>
                <a:lnTo>
                  <a:pt x="123" y="245"/>
                </a:lnTo>
                <a:lnTo>
                  <a:pt x="122" y="246"/>
                </a:lnTo>
                <a:lnTo>
                  <a:pt x="122" y="246"/>
                </a:lnTo>
                <a:lnTo>
                  <a:pt x="122" y="252"/>
                </a:lnTo>
                <a:lnTo>
                  <a:pt x="122" y="252"/>
                </a:lnTo>
                <a:lnTo>
                  <a:pt x="122" y="253"/>
                </a:lnTo>
                <a:lnTo>
                  <a:pt x="122" y="253"/>
                </a:lnTo>
                <a:lnTo>
                  <a:pt x="122" y="253"/>
                </a:lnTo>
                <a:lnTo>
                  <a:pt x="122" y="253"/>
                </a:lnTo>
                <a:lnTo>
                  <a:pt x="125" y="243"/>
                </a:lnTo>
                <a:lnTo>
                  <a:pt x="125" y="243"/>
                </a:lnTo>
                <a:close/>
                <a:moveTo>
                  <a:pt x="85" y="97"/>
                </a:moveTo>
                <a:lnTo>
                  <a:pt x="85" y="97"/>
                </a:lnTo>
                <a:lnTo>
                  <a:pt x="85" y="98"/>
                </a:lnTo>
                <a:lnTo>
                  <a:pt x="85" y="98"/>
                </a:lnTo>
                <a:lnTo>
                  <a:pt x="91" y="96"/>
                </a:lnTo>
                <a:lnTo>
                  <a:pt x="91" y="96"/>
                </a:lnTo>
                <a:lnTo>
                  <a:pt x="89" y="94"/>
                </a:lnTo>
                <a:lnTo>
                  <a:pt x="89" y="94"/>
                </a:lnTo>
                <a:lnTo>
                  <a:pt x="85" y="97"/>
                </a:lnTo>
                <a:lnTo>
                  <a:pt x="85" y="97"/>
                </a:lnTo>
                <a:close/>
                <a:moveTo>
                  <a:pt x="64" y="245"/>
                </a:moveTo>
                <a:lnTo>
                  <a:pt x="64" y="245"/>
                </a:lnTo>
                <a:lnTo>
                  <a:pt x="91" y="242"/>
                </a:lnTo>
                <a:lnTo>
                  <a:pt x="91" y="242"/>
                </a:lnTo>
                <a:lnTo>
                  <a:pt x="64" y="245"/>
                </a:lnTo>
                <a:lnTo>
                  <a:pt x="64" y="245"/>
                </a:lnTo>
                <a:close/>
                <a:moveTo>
                  <a:pt x="216" y="37"/>
                </a:moveTo>
                <a:lnTo>
                  <a:pt x="216" y="37"/>
                </a:lnTo>
                <a:lnTo>
                  <a:pt x="223" y="37"/>
                </a:lnTo>
                <a:lnTo>
                  <a:pt x="223" y="37"/>
                </a:lnTo>
                <a:lnTo>
                  <a:pt x="222" y="36"/>
                </a:lnTo>
                <a:lnTo>
                  <a:pt x="219" y="36"/>
                </a:lnTo>
                <a:lnTo>
                  <a:pt x="219" y="36"/>
                </a:lnTo>
                <a:lnTo>
                  <a:pt x="217" y="36"/>
                </a:lnTo>
                <a:lnTo>
                  <a:pt x="217" y="36"/>
                </a:lnTo>
                <a:lnTo>
                  <a:pt x="216" y="37"/>
                </a:lnTo>
                <a:lnTo>
                  <a:pt x="216" y="37"/>
                </a:lnTo>
                <a:lnTo>
                  <a:pt x="216" y="37"/>
                </a:lnTo>
                <a:lnTo>
                  <a:pt x="216" y="37"/>
                </a:lnTo>
                <a:close/>
                <a:moveTo>
                  <a:pt x="249" y="57"/>
                </a:moveTo>
                <a:lnTo>
                  <a:pt x="249" y="57"/>
                </a:lnTo>
                <a:lnTo>
                  <a:pt x="243" y="53"/>
                </a:lnTo>
                <a:lnTo>
                  <a:pt x="243" y="53"/>
                </a:lnTo>
                <a:lnTo>
                  <a:pt x="247" y="59"/>
                </a:lnTo>
                <a:lnTo>
                  <a:pt x="247" y="59"/>
                </a:lnTo>
                <a:lnTo>
                  <a:pt x="249" y="57"/>
                </a:lnTo>
                <a:lnTo>
                  <a:pt x="249" y="57"/>
                </a:lnTo>
                <a:close/>
                <a:moveTo>
                  <a:pt x="233" y="88"/>
                </a:moveTo>
                <a:lnTo>
                  <a:pt x="233" y="88"/>
                </a:lnTo>
                <a:lnTo>
                  <a:pt x="230" y="91"/>
                </a:lnTo>
                <a:lnTo>
                  <a:pt x="230" y="91"/>
                </a:lnTo>
                <a:lnTo>
                  <a:pt x="234" y="94"/>
                </a:lnTo>
                <a:lnTo>
                  <a:pt x="234" y="94"/>
                </a:lnTo>
                <a:lnTo>
                  <a:pt x="234" y="91"/>
                </a:lnTo>
                <a:lnTo>
                  <a:pt x="233" y="88"/>
                </a:lnTo>
                <a:lnTo>
                  <a:pt x="233" y="88"/>
                </a:lnTo>
                <a:close/>
                <a:moveTo>
                  <a:pt x="187" y="350"/>
                </a:moveTo>
                <a:lnTo>
                  <a:pt x="187" y="350"/>
                </a:lnTo>
                <a:lnTo>
                  <a:pt x="180" y="349"/>
                </a:lnTo>
                <a:lnTo>
                  <a:pt x="180" y="349"/>
                </a:lnTo>
                <a:lnTo>
                  <a:pt x="182" y="351"/>
                </a:lnTo>
                <a:lnTo>
                  <a:pt x="182" y="351"/>
                </a:lnTo>
                <a:lnTo>
                  <a:pt x="187" y="351"/>
                </a:lnTo>
                <a:lnTo>
                  <a:pt x="187" y="351"/>
                </a:lnTo>
                <a:lnTo>
                  <a:pt x="187" y="350"/>
                </a:lnTo>
                <a:lnTo>
                  <a:pt x="187" y="350"/>
                </a:lnTo>
                <a:lnTo>
                  <a:pt x="187" y="350"/>
                </a:lnTo>
                <a:lnTo>
                  <a:pt x="187" y="350"/>
                </a:lnTo>
                <a:close/>
                <a:moveTo>
                  <a:pt x="84" y="115"/>
                </a:moveTo>
                <a:lnTo>
                  <a:pt x="84" y="115"/>
                </a:lnTo>
                <a:lnTo>
                  <a:pt x="82" y="117"/>
                </a:lnTo>
                <a:lnTo>
                  <a:pt x="82" y="117"/>
                </a:lnTo>
                <a:lnTo>
                  <a:pt x="82" y="117"/>
                </a:lnTo>
                <a:lnTo>
                  <a:pt x="85" y="124"/>
                </a:lnTo>
                <a:lnTo>
                  <a:pt x="85" y="124"/>
                </a:lnTo>
                <a:lnTo>
                  <a:pt x="87" y="125"/>
                </a:lnTo>
                <a:lnTo>
                  <a:pt x="87" y="125"/>
                </a:lnTo>
                <a:lnTo>
                  <a:pt x="85" y="120"/>
                </a:lnTo>
                <a:lnTo>
                  <a:pt x="84" y="115"/>
                </a:lnTo>
                <a:lnTo>
                  <a:pt x="84" y="115"/>
                </a:lnTo>
                <a:close/>
                <a:moveTo>
                  <a:pt x="189" y="117"/>
                </a:moveTo>
                <a:lnTo>
                  <a:pt x="189" y="117"/>
                </a:lnTo>
                <a:lnTo>
                  <a:pt x="183" y="115"/>
                </a:lnTo>
                <a:lnTo>
                  <a:pt x="179" y="114"/>
                </a:lnTo>
                <a:lnTo>
                  <a:pt x="179" y="114"/>
                </a:lnTo>
                <a:lnTo>
                  <a:pt x="180" y="114"/>
                </a:lnTo>
                <a:lnTo>
                  <a:pt x="180" y="114"/>
                </a:lnTo>
                <a:lnTo>
                  <a:pt x="185" y="117"/>
                </a:lnTo>
                <a:lnTo>
                  <a:pt x="185" y="117"/>
                </a:lnTo>
                <a:lnTo>
                  <a:pt x="186" y="117"/>
                </a:lnTo>
                <a:lnTo>
                  <a:pt x="187" y="117"/>
                </a:lnTo>
                <a:lnTo>
                  <a:pt x="187" y="117"/>
                </a:lnTo>
                <a:lnTo>
                  <a:pt x="189" y="117"/>
                </a:lnTo>
                <a:lnTo>
                  <a:pt x="189" y="117"/>
                </a:lnTo>
                <a:close/>
                <a:moveTo>
                  <a:pt x="246" y="70"/>
                </a:moveTo>
                <a:lnTo>
                  <a:pt x="246" y="70"/>
                </a:lnTo>
                <a:lnTo>
                  <a:pt x="240" y="74"/>
                </a:lnTo>
                <a:lnTo>
                  <a:pt x="240" y="74"/>
                </a:lnTo>
                <a:lnTo>
                  <a:pt x="246" y="70"/>
                </a:lnTo>
                <a:lnTo>
                  <a:pt x="246" y="70"/>
                </a:lnTo>
                <a:lnTo>
                  <a:pt x="246" y="70"/>
                </a:lnTo>
                <a:lnTo>
                  <a:pt x="246" y="70"/>
                </a:lnTo>
                <a:close/>
                <a:moveTo>
                  <a:pt x="237" y="96"/>
                </a:moveTo>
                <a:lnTo>
                  <a:pt x="237" y="96"/>
                </a:lnTo>
                <a:lnTo>
                  <a:pt x="244" y="91"/>
                </a:lnTo>
                <a:lnTo>
                  <a:pt x="244" y="91"/>
                </a:lnTo>
                <a:lnTo>
                  <a:pt x="243" y="90"/>
                </a:lnTo>
                <a:lnTo>
                  <a:pt x="243" y="90"/>
                </a:lnTo>
                <a:lnTo>
                  <a:pt x="241" y="91"/>
                </a:lnTo>
                <a:lnTo>
                  <a:pt x="241" y="91"/>
                </a:lnTo>
                <a:lnTo>
                  <a:pt x="239" y="91"/>
                </a:lnTo>
                <a:lnTo>
                  <a:pt x="239" y="91"/>
                </a:lnTo>
                <a:lnTo>
                  <a:pt x="237" y="93"/>
                </a:lnTo>
                <a:lnTo>
                  <a:pt x="237" y="93"/>
                </a:lnTo>
                <a:lnTo>
                  <a:pt x="237" y="96"/>
                </a:lnTo>
                <a:lnTo>
                  <a:pt x="237" y="96"/>
                </a:lnTo>
                <a:close/>
                <a:moveTo>
                  <a:pt x="156" y="357"/>
                </a:moveTo>
                <a:lnTo>
                  <a:pt x="156" y="357"/>
                </a:lnTo>
                <a:lnTo>
                  <a:pt x="155" y="358"/>
                </a:lnTo>
                <a:lnTo>
                  <a:pt x="155" y="358"/>
                </a:lnTo>
                <a:lnTo>
                  <a:pt x="155" y="361"/>
                </a:lnTo>
                <a:lnTo>
                  <a:pt x="155" y="361"/>
                </a:lnTo>
                <a:lnTo>
                  <a:pt x="158" y="361"/>
                </a:lnTo>
                <a:lnTo>
                  <a:pt x="158" y="361"/>
                </a:lnTo>
                <a:lnTo>
                  <a:pt x="156" y="357"/>
                </a:lnTo>
                <a:lnTo>
                  <a:pt x="156" y="357"/>
                </a:lnTo>
                <a:lnTo>
                  <a:pt x="156" y="357"/>
                </a:lnTo>
                <a:lnTo>
                  <a:pt x="156" y="357"/>
                </a:lnTo>
                <a:close/>
                <a:moveTo>
                  <a:pt x="241" y="54"/>
                </a:moveTo>
                <a:lnTo>
                  <a:pt x="241" y="54"/>
                </a:lnTo>
                <a:lnTo>
                  <a:pt x="239" y="57"/>
                </a:lnTo>
                <a:lnTo>
                  <a:pt x="239" y="57"/>
                </a:lnTo>
                <a:lnTo>
                  <a:pt x="244" y="59"/>
                </a:lnTo>
                <a:lnTo>
                  <a:pt x="244" y="59"/>
                </a:lnTo>
                <a:lnTo>
                  <a:pt x="241" y="54"/>
                </a:lnTo>
                <a:lnTo>
                  <a:pt x="241" y="54"/>
                </a:lnTo>
                <a:close/>
                <a:moveTo>
                  <a:pt x="102" y="133"/>
                </a:moveTo>
                <a:lnTo>
                  <a:pt x="102" y="133"/>
                </a:lnTo>
                <a:lnTo>
                  <a:pt x="102" y="133"/>
                </a:lnTo>
                <a:lnTo>
                  <a:pt x="102" y="133"/>
                </a:lnTo>
                <a:lnTo>
                  <a:pt x="101" y="133"/>
                </a:lnTo>
                <a:lnTo>
                  <a:pt x="101" y="133"/>
                </a:lnTo>
                <a:lnTo>
                  <a:pt x="99" y="134"/>
                </a:lnTo>
                <a:lnTo>
                  <a:pt x="99" y="134"/>
                </a:lnTo>
                <a:lnTo>
                  <a:pt x="98" y="134"/>
                </a:lnTo>
                <a:lnTo>
                  <a:pt x="98" y="134"/>
                </a:lnTo>
                <a:lnTo>
                  <a:pt x="95" y="138"/>
                </a:lnTo>
                <a:lnTo>
                  <a:pt x="95" y="138"/>
                </a:lnTo>
                <a:lnTo>
                  <a:pt x="95" y="140"/>
                </a:lnTo>
                <a:lnTo>
                  <a:pt x="95" y="140"/>
                </a:lnTo>
                <a:lnTo>
                  <a:pt x="102" y="133"/>
                </a:lnTo>
                <a:lnTo>
                  <a:pt x="102" y="133"/>
                </a:lnTo>
                <a:close/>
                <a:moveTo>
                  <a:pt x="160" y="248"/>
                </a:moveTo>
                <a:lnTo>
                  <a:pt x="160" y="248"/>
                </a:lnTo>
                <a:lnTo>
                  <a:pt x="160" y="248"/>
                </a:lnTo>
                <a:lnTo>
                  <a:pt x="160" y="248"/>
                </a:lnTo>
                <a:lnTo>
                  <a:pt x="163" y="241"/>
                </a:lnTo>
                <a:lnTo>
                  <a:pt x="163" y="241"/>
                </a:lnTo>
                <a:lnTo>
                  <a:pt x="160" y="241"/>
                </a:lnTo>
                <a:lnTo>
                  <a:pt x="160" y="241"/>
                </a:lnTo>
                <a:lnTo>
                  <a:pt x="160" y="248"/>
                </a:lnTo>
                <a:lnTo>
                  <a:pt x="160" y="248"/>
                </a:lnTo>
                <a:close/>
                <a:moveTo>
                  <a:pt x="155" y="239"/>
                </a:moveTo>
                <a:lnTo>
                  <a:pt x="155" y="239"/>
                </a:lnTo>
                <a:lnTo>
                  <a:pt x="153" y="246"/>
                </a:lnTo>
                <a:lnTo>
                  <a:pt x="153" y="246"/>
                </a:lnTo>
                <a:lnTo>
                  <a:pt x="153" y="246"/>
                </a:lnTo>
                <a:lnTo>
                  <a:pt x="153" y="246"/>
                </a:lnTo>
                <a:lnTo>
                  <a:pt x="156" y="239"/>
                </a:lnTo>
                <a:lnTo>
                  <a:pt x="156" y="239"/>
                </a:lnTo>
                <a:lnTo>
                  <a:pt x="155" y="239"/>
                </a:lnTo>
                <a:lnTo>
                  <a:pt x="155" y="239"/>
                </a:lnTo>
                <a:lnTo>
                  <a:pt x="155" y="239"/>
                </a:lnTo>
                <a:lnTo>
                  <a:pt x="155" y="239"/>
                </a:lnTo>
                <a:close/>
                <a:moveTo>
                  <a:pt x="79" y="64"/>
                </a:moveTo>
                <a:lnTo>
                  <a:pt x="79" y="64"/>
                </a:lnTo>
                <a:lnTo>
                  <a:pt x="81" y="59"/>
                </a:lnTo>
                <a:lnTo>
                  <a:pt x="81" y="53"/>
                </a:lnTo>
                <a:lnTo>
                  <a:pt x="81" y="53"/>
                </a:lnTo>
                <a:lnTo>
                  <a:pt x="81" y="56"/>
                </a:lnTo>
                <a:lnTo>
                  <a:pt x="81" y="56"/>
                </a:lnTo>
                <a:lnTo>
                  <a:pt x="79" y="60"/>
                </a:lnTo>
                <a:lnTo>
                  <a:pt x="79" y="60"/>
                </a:lnTo>
                <a:lnTo>
                  <a:pt x="79" y="64"/>
                </a:lnTo>
                <a:lnTo>
                  <a:pt x="79" y="64"/>
                </a:lnTo>
                <a:close/>
                <a:moveTo>
                  <a:pt x="212" y="108"/>
                </a:moveTo>
                <a:lnTo>
                  <a:pt x="212" y="108"/>
                </a:lnTo>
                <a:lnTo>
                  <a:pt x="209" y="106"/>
                </a:lnTo>
                <a:lnTo>
                  <a:pt x="209" y="106"/>
                </a:lnTo>
                <a:lnTo>
                  <a:pt x="206" y="106"/>
                </a:lnTo>
                <a:lnTo>
                  <a:pt x="206" y="106"/>
                </a:lnTo>
                <a:lnTo>
                  <a:pt x="212" y="108"/>
                </a:lnTo>
                <a:lnTo>
                  <a:pt x="212" y="108"/>
                </a:lnTo>
                <a:close/>
                <a:moveTo>
                  <a:pt x="129" y="353"/>
                </a:moveTo>
                <a:lnTo>
                  <a:pt x="129" y="353"/>
                </a:lnTo>
                <a:lnTo>
                  <a:pt x="129" y="360"/>
                </a:lnTo>
                <a:lnTo>
                  <a:pt x="129" y="360"/>
                </a:lnTo>
                <a:lnTo>
                  <a:pt x="131" y="360"/>
                </a:lnTo>
                <a:lnTo>
                  <a:pt x="131" y="360"/>
                </a:lnTo>
                <a:lnTo>
                  <a:pt x="132" y="353"/>
                </a:lnTo>
                <a:lnTo>
                  <a:pt x="132" y="353"/>
                </a:lnTo>
                <a:lnTo>
                  <a:pt x="129" y="353"/>
                </a:lnTo>
                <a:lnTo>
                  <a:pt x="129" y="353"/>
                </a:lnTo>
                <a:close/>
                <a:moveTo>
                  <a:pt x="141" y="347"/>
                </a:moveTo>
                <a:lnTo>
                  <a:pt x="141" y="347"/>
                </a:lnTo>
                <a:lnTo>
                  <a:pt x="135" y="347"/>
                </a:lnTo>
                <a:lnTo>
                  <a:pt x="131" y="347"/>
                </a:lnTo>
                <a:lnTo>
                  <a:pt x="131" y="347"/>
                </a:lnTo>
                <a:lnTo>
                  <a:pt x="135" y="347"/>
                </a:lnTo>
                <a:lnTo>
                  <a:pt x="139" y="349"/>
                </a:lnTo>
                <a:lnTo>
                  <a:pt x="139" y="349"/>
                </a:lnTo>
                <a:lnTo>
                  <a:pt x="141" y="347"/>
                </a:lnTo>
                <a:lnTo>
                  <a:pt x="141" y="347"/>
                </a:lnTo>
                <a:close/>
                <a:moveTo>
                  <a:pt x="179" y="357"/>
                </a:moveTo>
                <a:lnTo>
                  <a:pt x="179" y="357"/>
                </a:lnTo>
                <a:lnTo>
                  <a:pt x="182" y="357"/>
                </a:lnTo>
                <a:lnTo>
                  <a:pt x="182" y="357"/>
                </a:lnTo>
                <a:lnTo>
                  <a:pt x="180" y="354"/>
                </a:lnTo>
                <a:lnTo>
                  <a:pt x="180" y="354"/>
                </a:lnTo>
                <a:lnTo>
                  <a:pt x="179" y="354"/>
                </a:lnTo>
                <a:lnTo>
                  <a:pt x="179" y="354"/>
                </a:lnTo>
                <a:lnTo>
                  <a:pt x="179" y="357"/>
                </a:lnTo>
                <a:lnTo>
                  <a:pt x="179" y="357"/>
                </a:lnTo>
                <a:close/>
                <a:moveTo>
                  <a:pt x="75" y="87"/>
                </a:moveTo>
                <a:lnTo>
                  <a:pt x="75" y="87"/>
                </a:lnTo>
                <a:lnTo>
                  <a:pt x="82" y="84"/>
                </a:lnTo>
                <a:lnTo>
                  <a:pt x="82" y="84"/>
                </a:lnTo>
                <a:lnTo>
                  <a:pt x="81" y="83"/>
                </a:lnTo>
                <a:lnTo>
                  <a:pt x="81" y="83"/>
                </a:lnTo>
                <a:lnTo>
                  <a:pt x="75" y="87"/>
                </a:lnTo>
                <a:lnTo>
                  <a:pt x="75" y="87"/>
                </a:lnTo>
                <a:close/>
                <a:moveTo>
                  <a:pt x="52" y="47"/>
                </a:moveTo>
                <a:lnTo>
                  <a:pt x="52" y="47"/>
                </a:lnTo>
                <a:lnTo>
                  <a:pt x="52" y="47"/>
                </a:lnTo>
                <a:lnTo>
                  <a:pt x="52" y="47"/>
                </a:lnTo>
                <a:lnTo>
                  <a:pt x="48" y="43"/>
                </a:lnTo>
                <a:lnTo>
                  <a:pt x="48" y="43"/>
                </a:lnTo>
                <a:lnTo>
                  <a:pt x="47" y="44"/>
                </a:lnTo>
                <a:lnTo>
                  <a:pt x="47" y="44"/>
                </a:lnTo>
                <a:lnTo>
                  <a:pt x="52" y="47"/>
                </a:lnTo>
                <a:lnTo>
                  <a:pt x="52" y="47"/>
                </a:lnTo>
                <a:close/>
                <a:moveTo>
                  <a:pt x="101" y="123"/>
                </a:moveTo>
                <a:lnTo>
                  <a:pt x="101" y="123"/>
                </a:lnTo>
                <a:lnTo>
                  <a:pt x="101" y="123"/>
                </a:lnTo>
                <a:lnTo>
                  <a:pt x="101" y="123"/>
                </a:lnTo>
                <a:lnTo>
                  <a:pt x="94" y="127"/>
                </a:lnTo>
                <a:lnTo>
                  <a:pt x="94" y="127"/>
                </a:lnTo>
                <a:lnTo>
                  <a:pt x="94" y="128"/>
                </a:lnTo>
                <a:lnTo>
                  <a:pt x="94" y="128"/>
                </a:lnTo>
                <a:lnTo>
                  <a:pt x="101" y="123"/>
                </a:lnTo>
                <a:lnTo>
                  <a:pt x="101" y="123"/>
                </a:lnTo>
                <a:close/>
                <a:moveTo>
                  <a:pt x="230" y="100"/>
                </a:moveTo>
                <a:lnTo>
                  <a:pt x="230" y="100"/>
                </a:lnTo>
                <a:lnTo>
                  <a:pt x="227" y="94"/>
                </a:lnTo>
                <a:lnTo>
                  <a:pt x="227" y="94"/>
                </a:lnTo>
                <a:lnTo>
                  <a:pt x="229" y="97"/>
                </a:lnTo>
                <a:lnTo>
                  <a:pt x="229" y="97"/>
                </a:lnTo>
                <a:lnTo>
                  <a:pt x="229" y="100"/>
                </a:lnTo>
                <a:lnTo>
                  <a:pt x="230" y="100"/>
                </a:lnTo>
                <a:lnTo>
                  <a:pt x="230" y="100"/>
                </a:lnTo>
                <a:close/>
                <a:moveTo>
                  <a:pt x="222" y="306"/>
                </a:moveTo>
                <a:lnTo>
                  <a:pt x="222" y="306"/>
                </a:lnTo>
                <a:lnTo>
                  <a:pt x="219" y="292"/>
                </a:lnTo>
                <a:lnTo>
                  <a:pt x="219" y="292"/>
                </a:lnTo>
                <a:lnTo>
                  <a:pt x="219" y="293"/>
                </a:lnTo>
                <a:lnTo>
                  <a:pt x="219" y="293"/>
                </a:lnTo>
                <a:lnTo>
                  <a:pt x="220" y="299"/>
                </a:lnTo>
                <a:lnTo>
                  <a:pt x="220" y="299"/>
                </a:lnTo>
                <a:lnTo>
                  <a:pt x="222" y="304"/>
                </a:lnTo>
                <a:lnTo>
                  <a:pt x="222" y="304"/>
                </a:lnTo>
                <a:lnTo>
                  <a:pt x="222" y="306"/>
                </a:lnTo>
                <a:lnTo>
                  <a:pt x="222" y="306"/>
                </a:lnTo>
                <a:lnTo>
                  <a:pt x="222" y="306"/>
                </a:lnTo>
                <a:close/>
                <a:moveTo>
                  <a:pt x="85" y="87"/>
                </a:moveTo>
                <a:lnTo>
                  <a:pt x="85" y="87"/>
                </a:lnTo>
                <a:lnTo>
                  <a:pt x="81" y="91"/>
                </a:lnTo>
                <a:lnTo>
                  <a:pt x="81" y="91"/>
                </a:lnTo>
                <a:lnTo>
                  <a:pt x="82" y="91"/>
                </a:lnTo>
                <a:lnTo>
                  <a:pt x="82" y="91"/>
                </a:lnTo>
                <a:lnTo>
                  <a:pt x="87" y="90"/>
                </a:lnTo>
                <a:lnTo>
                  <a:pt x="87" y="90"/>
                </a:lnTo>
                <a:lnTo>
                  <a:pt x="85" y="87"/>
                </a:lnTo>
                <a:lnTo>
                  <a:pt x="85" y="87"/>
                </a:lnTo>
                <a:close/>
                <a:moveTo>
                  <a:pt x="177" y="196"/>
                </a:moveTo>
                <a:lnTo>
                  <a:pt x="177" y="196"/>
                </a:lnTo>
                <a:lnTo>
                  <a:pt x="177" y="195"/>
                </a:lnTo>
                <a:lnTo>
                  <a:pt x="177" y="195"/>
                </a:lnTo>
                <a:lnTo>
                  <a:pt x="162" y="196"/>
                </a:lnTo>
                <a:lnTo>
                  <a:pt x="162" y="196"/>
                </a:lnTo>
                <a:lnTo>
                  <a:pt x="177" y="196"/>
                </a:lnTo>
                <a:lnTo>
                  <a:pt x="177" y="196"/>
                </a:lnTo>
                <a:close/>
                <a:moveTo>
                  <a:pt x="222" y="133"/>
                </a:moveTo>
                <a:lnTo>
                  <a:pt x="222" y="133"/>
                </a:lnTo>
                <a:lnTo>
                  <a:pt x="222" y="131"/>
                </a:lnTo>
                <a:lnTo>
                  <a:pt x="222" y="131"/>
                </a:lnTo>
                <a:lnTo>
                  <a:pt x="222" y="127"/>
                </a:lnTo>
                <a:lnTo>
                  <a:pt x="222" y="127"/>
                </a:lnTo>
                <a:lnTo>
                  <a:pt x="222" y="127"/>
                </a:lnTo>
                <a:lnTo>
                  <a:pt x="222" y="127"/>
                </a:lnTo>
                <a:lnTo>
                  <a:pt x="220" y="125"/>
                </a:lnTo>
                <a:lnTo>
                  <a:pt x="220" y="125"/>
                </a:lnTo>
                <a:lnTo>
                  <a:pt x="222" y="127"/>
                </a:lnTo>
                <a:lnTo>
                  <a:pt x="222" y="127"/>
                </a:lnTo>
                <a:lnTo>
                  <a:pt x="222" y="130"/>
                </a:lnTo>
                <a:lnTo>
                  <a:pt x="222" y="130"/>
                </a:lnTo>
                <a:lnTo>
                  <a:pt x="220" y="130"/>
                </a:lnTo>
                <a:lnTo>
                  <a:pt x="220" y="130"/>
                </a:lnTo>
                <a:lnTo>
                  <a:pt x="219" y="130"/>
                </a:lnTo>
                <a:lnTo>
                  <a:pt x="219" y="130"/>
                </a:lnTo>
                <a:lnTo>
                  <a:pt x="219" y="130"/>
                </a:lnTo>
                <a:lnTo>
                  <a:pt x="219" y="130"/>
                </a:lnTo>
                <a:lnTo>
                  <a:pt x="222" y="133"/>
                </a:lnTo>
                <a:lnTo>
                  <a:pt x="222" y="133"/>
                </a:lnTo>
                <a:close/>
                <a:moveTo>
                  <a:pt x="166" y="248"/>
                </a:moveTo>
                <a:lnTo>
                  <a:pt x="166" y="248"/>
                </a:lnTo>
                <a:lnTo>
                  <a:pt x="166" y="248"/>
                </a:lnTo>
                <a:lnTo>
                  <a:pt x="166" y="248"/>
                </a:lnTo>
                <a:lnTo>
                  <a:pt x="169" y="242"/>
                </a:lnTo>
                <a:lnTo>
                  <a:pt x="169" y="242"/>
                </a:lnTo>
                <a:lnTo>
                  <a:pt x="168" y="242"/>
                </a:lnTo>
                <a:lnTo>
                  <a:pt x="168" y="242"/>
                </a:lnTo>
                <a:lnTo>
                  <a:pt x="166" y="248"/>
                </a:lnTo>
                <a:lnTo>
                  <a:pt x="166" y="248"/>
                </a:lnTo>
                <a:close/>
                <a:moveTo>
                  <a:pt x="166" y="350"/>
                </a:moveTo>
                <a:lnTo>
                  <a:pt x="166" y="350"/>
                </a:lnTo>
                <a:lnTo>
                  <a:pt x="175" y="349"/>
                </a:lnTo>
                <a:lnTo>
                  <a:pt x="175" y="349"/>
                </a:lnTo>
                <a:lnTo>
                  <a:pt x="173" y="349"/>
                </a:lnTo>
                <a:lnTo>
                  <a:pt x="173" y="349"/>
                </a:lnTo>
                <a:lnTo>
                  <a:pt x="166" y="350"/>
                </a:lnTo>
                <a:lnTo>
                  <a:pt x="166" y="350"/>
                </a:lnTo>
                <a:lnTo>
                  <a:pt x="166" y="350"/>
                </a:lnTo>
                <a:lnTo>
                  <a:pt x="166" y="350"/>
                </a:lnTo>
                <a:close/>
                <a:moveTo>
                  <a:pt x="67" y="46"/>
                </a:move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4" y="44"/>
                </a:lnTo>
                <a:lnTo>
                  <a:pt x="64" y="44"/>
                </a:lnTo>
                <a:lnTo>
                  <a:pt x="62" y="49"/>
                </a:lnTo>
                <a:lnTo>
                  <a:pt x="62" y="49"/>
                </a:lnTo>
                <a:lnTo>
                  <a:pt x="62" y="49"/>
                </a:lnTo>
                <a:lnTo>
                  <a:pt x="62" y="49"/>
                </a:lnTo>
                <a:lnTo>
                  <a:pt x="67" y="46"/>
                </a:lnTo>
                <a:lnTo>
                  <a:pt x="67" y="46"/>
                </a:lnTo>
                <a:close/>
                <a:moveTo>
                  <a:pt x="91" y="63"/>
                </a:moveTo>
                <a:lnTo>
                  <a:pt x="91" y="63"/>
                </a:lnTo>
                <a:lnTo>
                  <a:pt x="94" y="59"/>
                </a:lnTo>
                <a:lnTo>
                  <a:pt x="96" y="54"/>
                </a:lnTo>
                <a:lnTo>
                  <a:pt x="96" y="54"/>
                </a:lnTo>
                <a:lnTo>
                  <a:pt x="91" y="63"/>
                </a:lnTo>
                <a:lnTo>
                  <a:pt x="91" y="63"/>
                </a:lnTo>
                <a:close/>
                <a:moveTo>
                  <a:pt x="231" y="344"/>
                </a:moveTo>
                <a:lnTo>
                  <a:pt x="231" y="344"/>
                </a:lnTo>
                <a:lnTo>
                  <a:pt x="230" y="350"/>
                </a:lnTo>
                <a:lnTo>
                  <a:pt x="231" y="356"/>
                </a:lnTo>
                <a:lnTo>
                  <a:pt x="231" y="356"/>
                </a:lnTo>
                <a:lnTo>
                  <a:pt x="231" y="344"/>
                </a:lnTo>
                <a:lnTo>
                  <a:pt x="231" y="344"/>
                </a:lnTo>
                <a:close/>
                <a:moveTo>
                  <a:pt x="143" y="239"/>
                </a:moveTo>
                <a:lnTo>
                  <a:pt x="143" y="239"/>
                </a:lnTo>
                <a:lnTo>
                  <a:pt x="142" y="243"/>
                </a:lnTo>
                <a:lnTo>
                  <a:pt x="142" y="243"/>
                </a:lnTo>
                <a:lnTo>
                  <a:pt x="142" y="243"/>
                </a:lnTo>
                <a:lnTo>
                  <a:pt x="142" y="243"/>
                </a:lnTo>
                <a:lnTo>
                  <a:pt x="145" y="239"/>
                </a:lnTo>
                <a:lnTo>
                  <a:pt x="145" y="239"/>
                </a:lnTo>
                <a:lnTo>
                  <a:pt x="143" y="239"/>
                </a:lnTo>
                <a:lnTo>
                  <a:pt x="143" y="239"/>
                </a:lnTo>
                <a:close/>
                <a:moveTo>
                  <a:pt x="187" y="357"/>
                </a:moveTo>
                <a:lnTo>
                  <a:pt x="187" y="357"/>
                </a:lnTo>
                <a:lnTo>
                  <a:pt x="190" y="358"/>
                </a:lnTo>
                <a:lnTo>
                  <a:pt x="190" y="358"/>
                </a:lnTo>
                <a:lnTo>
                  <a:pt x="189" y="356"/>
                </a:lnTo>
                <a:lnTo>
                  <a:pt x="189" y="356"/>
                </a:lnTo>
                <a:lnTo>
                  <a:pt x="187" y="356"/>
                </a:lnTo>
                <a:lnTo>
                  <a:pt x="187" y="356"/>
                </a:lnTo>
                <a:lnTo>
                  <a:pt x="187" y="357"/>
                </a:lnTo>
                <a:lnTo>
                  <a:pt x="187" y="357"/>
                </a:lnTo>
                <a:close/>
                <a:moveTo>
                  <a:pt x="175" y="354"/>
                </a:moveTo>
                <a:lnTo>
                  <a:pt x="175" y="354"/>
                </a:lnTo>
                <a:lnTo>
                  <a:pt x="175" y="357"/>
                </a:lnTo>
                <a:lnTo>
                  <a:pt x="175" y="357"/>
                </a:lnTo>
                <a:lnTo>
                  <a:pt x="176" y="357"/>
                </a:lnTo>
                <a:lnTo>
                  <a:pt x="176" y="357"/>
                </a:lnTo>
                <a:lnTo>
                  <a:pt x="177" y="354"/>
                </a:lnTo>
                <a:lnTo>
                  <a:pt x="177" y="354"/>
                </a:lnTo>
                <a:lnTo>
                  <a:pt x="175" y="354"/>
                </a:lnTo>
                <a:lnTo>
                  <a:pt x="175" y="354"/>
                </a:lnTo>
                <a:close/>
                <a:moveTo>
                  <a:pt x="72" y="280"/>
                </a:moveTo>
                <a:lnTo>
                  <a:pt x="72" y="280"/>
                </a:lnTo>
                <a:lnTo>
                  <a:pt x="72" y="282"/>
                </a:lnTo>
                <a:lnTo>
                  <a:pt x="72" y="282"/>
                </a:lnTo>
                <a:lnTo>
                  <a:pt x="82" y="282"/>
                </a:lnTo>
                <a:lnTo>
                  <a:pt x="82" y="282"/>
                </a:lnTo>
                <a:lnTo>
                  <a:pt x="82" y="280"/>
                </a:lnTo>
                <a:lnTo>
                  <a:pt x="82" y="280"/>
                </a:lnTo>
                <a:lnTo>
                  <a:pt x="81" y="280"/>
                </a:lnTo>
                <a:lnTo>
                  <a:pt x="81" y="280"/>
                </a:lnTo>
                <a:lnTo>
                  <a:pt x="79" y="280"/>
                </a:lnTo>
                <a:lnTo>
                  <a:pt x="79" y="280"/>
                </a:lnTo>
                <a:lnTo>
                  <a:pt x="79" y="280"/>
                </a:lnTo>
                <a:lnTo>
                  <a:pt x="79" y="280"/>
                </a:lnTo>
                <a:lnTo>
                  <a:pt x="72" y="280"/>
                </a:lnTo>
                <a:lnTo>
                  <a:pt x="72" y="280"/>
                </a:lnTo>
                <a:close/>
                <a:moveTo>
                  <a:pt x="183" y="354"/>
                </a:moveTo>
                <a:lnTo>
                  <a:pt x="183" y="354"/>
                </a:lnTo>
                <a:lnTo>
                  <a:pt x="183" y="357"/>
                </a:lnTo>
                <a:lnTo>
                  <a:pt x="183" y="357"/>
                </a:lnTo>
                <a:lnTo>
                  <a:pt x="185" y="357"/>
                </a:lnTo>
                <a:lnTo>
                  <a:pt x="185" y="357"/>
                </a:lnTo>
                <a:lnTo>
                  <a:pt x="185" y="357"/>
                </a:lnTo>
                <a:lnTo>
                  <a:pt x="186" y="354"/>
                </a:lnTo>
                <a:lnTo>
                  <a:pt x="186" y="354"/>
                </a:lnTo>
                <a:lnTo>
                  <a:pt x="183" y="354"/>
                </a:lnTo>
                <a:lnTo>
                  <a:pt x="183" y="354"/>
                </a:lnTo>
                <a:close/>
                <a:moveTo>
                  <a:pt x="227" y="115"/>
                </a:moveTo>
                <a:lnTo>
                  <a:pt x="227" y="115"/>
                </a:lnTo>
                <a:lnTo>
                  <a:pt x="233" y="106"/>
                </a:lnTo>
                <a:lnTo>
                  <a:pt x="233" y="106"/>
                </a:lnTo>
                <a:lnTo>
                  <a:pt x="230" y="111"/>
                </a:lnTo>
                <a:lnTo>
                  <a:pt x="227" y="115"/>
                </a:lnTo>
                <a:lnTo>
                  <a:pt x="227" y="115"/>
                </a:lnTo>
                <a:close/>
                <a:moveTo>
                  <a:pt x="227" y="101"/>
                </a:moveTo>
                <a:lnTo>
                  <a:pt x="227" y="101"/>
                </a:lnTo>
                <a:lnTo>
                  <a:pt x="227" y="101"/>
                </a:lnTo>
                <a:lnTo>
                  <a:pt x="227" y="101"/>
                </a:lnTo>
                <a:lnTo>
                  <a:pt x="229" y="107"/>
                </a:lnTo>
                <a:lnTo>
                  <a:pt x="229" y="107"/>
                </a:lnTo>
                <a:lnTo>
                  <a:pt x="230" y="104"/>
                </a:lnTo>
                <a:lnTo>
                  <a:pt x="230" y="104"/>
                </a:lnTo>
                <a:lnTo>
                  <a:pt x="227" y="101"/>
                </a:lnTo>
                <a:lnTo>
                  <a:pt x="227" y="101"/>
                </a:lnTo>
                <a:close/>
                <a:moveTo>
                  <a:pt x="143" y="349"/>
                </a:moveTo>
                <a:lnTo>
                  <a:pt x="143" y="349"/>
                </a:lnTo>
                <a:lnTo>
                  <a:pt x="143" y="349"/>
                </a:lnTo>
                <a:lnTo>
                  <a:pt x="143" y="349"/>
                </a:lnTo>
                <a:lnTo>
                  <a:pt x="145" y="350"/>
                </a:lnTo>
                <a:lnTo>
                  <a:pt x="145" y="350"/>
                </a:lnTo>
                <a:lnTo>
                  <a:pt x="146" y="351"/>
                </a:lnTo>
                <a:lnTo>
                  <a:pt x="146" y="351"/>
                </a:lnTo>
                <a:lnTo>
                  <a:pt x="148" y="350"/>
                </a:lnTo>
                <a:lnTo>
                  <a:pt x="148" y="350"/>
                </a:lnTo>
                <a:lnTo>
                  <a:pt x="143" y="349"/>
                </a:lnTo>
                <a:lnTo>
                  <a:pt x="143" y="349"/>
                </a:lnTo>
                <a:close/>
                <a:moveTo>
                  <a:pt x="160" y="356"/>
                </a:moveTo>
                <a:lnTo>
                  <a:pt x="160" y="356"/>
                </a:lnTo>
                <a:lnTo>
                  <a:pt x="160" y="356"/>
                </a:lnTo>
                <a:lnTo>
                  <a:pt x="160" y="356"/>
                </a:lnTo>
                <a:lnTo>
                  <a:pt x="159" y="356"/>
                </a:lnTo>
                <a:lnTo>
                  <a:pt x="159" y="356"/>
                </a:lnTo>
                <a:lnTo>
                  <a:pt x="159" y="360"/>
                </a:lnTo>
                <a:lnTo>
                  <a:pt x="159" y="360"/>
                </a:lnTo>
                <a:lnTo>
                  <a:pt x="159" y="360"/>
                </a:lnTo>
                <a:lnTo>
                  <a:pt x="159" y="360"/>
                </a:lnTo>
                <a:lnTo>
                  <a:pt x="160" y="356"/>
                </a:lnTo>
                <a:lnTo>
                  <a:pt x="160" y="356"/>
                </a:lnTo>
                <a:close/>
                <a:moveTo>
                  <a:pt x="133" y="199"/>
                </a:moveTo>
                <a:lnTo>
                  <a:pt x="133" y="199"/>
                </a:lnTo>
                <a:lnTo>
                  <a:pt x="135" y="199"/>
                </a:lnTo>
                <a:lnTo>
                  <a:pt x="135" y="199"/>
                </a:lnTo>
                <a:lnTo>
                  <a:pt x="145" y="198"/>
                </a:lnTo>
                <a:lnTo>
                  <a:pt x="145" y="198"/>
                </a:lnTo>
                <a:lnTo>
                  <a:pt x="146" y="198"/>
                </a:lnTo>
                <a:lnTo>
                  <a:pt x="146" y="198"/>
                </a:lnTo>
                <a:lnTo>
                  <a:pt x="146" y="198"/>
                </a:lnTo>
                <a:lnTo>
                  <a:pt x="146" y="198"/>
                </a:lnTo>
                <a:lnTo>
                  <a:pt x="133" y="199"/>
                </a:lnTo>
                <a:lnTo>
                  <a:pt x="133" y="199"/>
                </a:lnTo>
                <a:close/>
                <a:moveTo>
                  <a:pt x="192" y="204"/>
                </a:moveTo>
                <a:lnTo>
                  <a:pt x="192" y="204"/>
                </a:lnTo>
                <a:lnTo>
                  <a:pt x="192" y="208"/>
                </a:lnTo>
                <a:lnTo>
                  <a:pt x="192" y="208"/>
                </a:lnTo>
                <a:lnTo>
                  <a:pt x="192" y="211"/>
                </a:lnTo>
                <a:lnTo>
                  <a:pt x="192" y="211"/>
                </a:lnTo>
                <a:lnTo>
                  <a:pt x="192" y="211"/>
                </a:lnTo>
                <a:lnTo>
                  <a:pt x="192" y="211"/>
                </a:lnTo>
                <a:lnTo>
                  <a:pt x="192" y="204"/>
                </a:lnTo>
                <a:lnTo>
                  <a:pt x="192" y="204"/>
                </a:lnTo>
                <a:close/>
                <a:moveTo>
                  <a:pt x="226" y="110"/>
                </a:moveTo>
                <a:lnTo>
                  <a:pt x="226" y="110"/>
                </a:lnTo>
                <a:lnTo>
                  <a:pt x="223" y="108"/>
                </a:lnTo>
                <a:lnTo>
                  <a:pt x="223" y="108"/>
                </a:lnTo>
                <a:lnTo>
                  <a:pt x="226" y="113"/>
                </a:lnTo>
                <a:lnTo>
                  <a:pt x="226" y="113"/>
                </a:lnTo>
                <a:lnTo>
                  <a:pt x="226" y="110"/>
                </a:lnTo>
                <a:lnTo>
                  <a:pt x="226" y="110"/>
                </a:lnTo>
                <a:close/>
                <a:moveTo>
                  <a:pt x="148" y="243"/>
                </a:moveTo>
                <a:lnTo>
                  <a:pt x="148" y="243"/>
                </a:lnTo>
                <a:lnTo>
                  <a:pt x="148" y="243"/>
                </a:lnTo>
                <a:lnTo>
                  <a:pt x="148" y="243"/>
                </a:lnTo>
                <a:lnTo>
                  <a:pt x="150" y="239"/>
                </a:lnTo>
                <a:lnTo>
                  <a:pt x="150" y="239"/>
                </a:lnTo>
                <a:lnTo>
                  <a:pt x="149" y="239"/>
                </a:lnTo>
                <a:lnTo>
                  <a:pt x="149" y="239"/>
                </a:lnTo>
                <a:lnTo>
                  <a:pt x="148" y="243"/>
                </a:lnTo>
                <a:lnTo>
                  <a:pt x="148" y="243"/>
                </a:lnTo>
                <a:close/>
                <a:moveTo>
                  <a:pt x="267" y="77"/>
                </a:moveTo>
                <a:lnTo>
                  <a:pt x="267" y="77"/>
                </a:lnTo>
                <a:lnTo>
                  <a:pt x="270" y="74"/>
                </a:lnTo>
                <a:lnTo>
                  <a:pt x="271" y="70"/>
                </a:lnTo>
                <a:lnTo>
                  <a:pt x="271" y="70"/>
                </a:lnTo>
                <a:lnTo>
                  <a:pt x="267" y="77"/>
                </a:lnTo>
                <a:lnTo>
                  <a:pt x="267" y="77"/>
                </a:lnTo>
                <a:close/>
                <a:moveTo>
                  <a:pt x="231" y="360"/>
                </a:moveTo>
                <a:lnTo>
                  <a:pt x="231" y="360"/>
                </a:lnTo>
                <a:lnTo>
                  <a:pt x="231" y="360"/>
                </a:lnTo>
                <a:lnTo>
                  <a:pt x="231" y="360"/>
                </a:lnTo>
                <a:lnTo>
                  <a:pt x="231" y="360"/>
                </a:lnTo>
                <a:lnTo>
                  <a:pt x="231" y="360"/>
                </a:lnTo>
                <a:lnTo>
                  <a:pt x="231" y="363"/>
                </a:lnTo>
                <a:lnTo>
                  <a:pt x="229" y="363"/>
                </a:lnTo>
                <a:lnTo>
                  <a:pt x="229" y="363"/>
                </a:lnTo>
                <a:lnTo>
                  <a:pt x="229" y="364"/>
                </a:lnTo>
                <a:lnTo>
                  <a:pt x="229" y="364"/>
                </a:lnTo>
                <a:lnTo>
                  <a:pt x="230" y="364"/>
                </a:lnTo>
                <a:lnTo>
                  <a:pt x="231" y="363"/>
                </a:lnTo>
                <a:lnTo>
                  <a:pt x="231" y="363"/>
                </a:lnTo>
                <a:lnTo>
                  <a:pt x="231" y="360"/>
                </a:lnTo>
                <a:lnTo>
                  <a:pt x="231" y="360"/>
                </a:lnTo>
                <a:close/>
                <a:moveTo>
                  <a:pt x="192" y="195"/>
                </a:moveTo>
                <a:lnTo>
                  <a:pt x="192" y="195"/>
                </a:lnTo>
                <a:lnTo>
                  <a:pt x="192" y="195"/>
                </a:lnTo>
                <a:lnTo>
                  <a:pt x="192" y="195"/>
                </a:lnTo>
                <a:lnTo>
                  <a:pt x="185" y="195"/>
                </a:lnTo>
                <a:lnTo>
                  <a:pt x="185" y="195"/>
                </a:lnTo>
                <a:lnTo>
                  <a:pt x="182" y="195"/>
                </a:lnTo>
                <a:lnTo>
                  <a:pt x="182" y="195"/>
                </a:lnTo>
                <a:lnTo>
                  <a:pt x="182" y="195"/>
                </a:lnTo>
                <a:lnTo>
                  <a:pt x="182" y="195"/>
                </a:lnTo>
                <a:lnTo>
                  <a:pt x="182" y="195"/>
                </a:lnTo>
                <a:lnTo>
                  <a:pt x="182" y="195"/>
                </a:lnTo>
                <a:lnTo>
                  <a:pt x="192" y="195"/>
                </a:lnTo>
                <a:lnTo>
                  <a:pt x="192" y="195"/>
                </a:lnTo>
                <a:close/>
                <a:moveTo>
                  <a:pt x="109" y="110"/>
                </a:moveTo>
                <a:lnTo>
                  <a:pt x="109" y="110"/>
                </a:lnTo>
                <a:lnTo>
                  <a:pt x="109" y="111"/>
                </a:lnTo>
                <a:lnTo>
                  <a:pt x="109" y="111"/>
                </a:lnTo>
                <a:lnTo>
                  <a:pt x="108" y="113"/>
                </a:lnTo>
                <a:lnTo>
                  <a:pt x="108" y="113"/>
                </a:lnTo>
                <a:lnTo>
                  <a:pt x="112" y="111"/>
                </a:lnTo>
                <a:lnTo>
                  <a:pt x="112" y="111"/>
                </a:lnTo>
                <a:lnTo>
                  <a:pt x="109" y="110"/>
                </a:lnTo>
                <a:lnTo>
                  <a:pt x="109" y="110"/>
                </a:lnTo>
                <a:close/>
                <a:moveTo>
                  <a:pt x="95" y="100"/>
                </a:moveTo>
                <a:lnTo>
                  <a:pt x="95" y="100"/>
                </a:lnTo>
                <a:lnTo>
                  <a:pt x="94" y="100"/>
                </a:lnTo>
                <a:lnTo>
                  <a:pt x="94" y="100"/>
                </a:lnTo>
                <a:lnTo>
                  <a:pt x="89" y="103"/>
                </a:lnTo>
                <a:lnTo>
                  <a:pt x="89" y="103"/>
                </a:lnTo>
                <a:lnTo>
                  <a:pt x="89" y="103"/>
                </a:lnTo>
                <a:lnTo>
                  <a:pt x="89" y="103"/>
                </a:lnTo>
                <a:lnTo>
                  <a:pt x="95" y="100"/>
                </a:lnTo>
                <a:lnTo>
                  <a:pt x="95" y="100"/>
                </a:lnTo>
                <a:close/>
                <a:moveTo>
                  <a:pt x="207" y="252"/>
                </a:moveTo>
                <a:lnTo>
                  <a:pt x="207" y="252"/>
                </a:lnTo>
                <a:lnTo>
                  <a:pt x="213" y="259"/>
                </a:lnTo>
                <a:lnTo>
                  <a:pt x="213" y="259"/>
                </a:lnTo>
                <a:lnTo>
                  <a:pt x="213" y="259"/>
                </a:lnTo>
                <a:lnTo>
                  <a:pt x="213" y="259"/>
                </a:lnTo>
                <a:lnTo>
                  <a:pt x="207" y="252"/>
                </a:lnTo>
                <a:lnTo>
                  <a:pt x="207" y="252"/>
                </a:lnTo>
                <a:lnTo>
                  <a:pt x="207" y="252"/>
                </a:lnTo>
                <a:lnTo>
                  <a:pt x="207" y="252"/>
                </a:lnTo>
                <a:close/>
                <a:moveTo>
                  <a:pt x="111" y="256"/>
                </a:moveTo>
                <a:lnTo>
                  <a:pt x="111" y="256"/>
                </a:lnTo>
                <a:lnTo>
                  <a:pt x="108" y="259"/>
                </a:lnTo>
                <a:lnTo>
                  <a:pt x="108" y="262"/>
                </a:lnTo>
                <a:lnTo>
                  <a:pt x="108" y="262"/>
                </a:lnTo>
                <a:lnTo>
                  <a:pt x="111" y="256"/>
                </a:lnTo>
                <a:lnTo>
                  <a:pt x="111" y="256"/>
                </a:lnTo>
                <a:close/>
                <a:moveTo>
                  <a:pt x="186" y="306"/>
                </a:moveTo>
                <a:lnTo>
                  <a:pt x="186" y="306"/>
                </a:lnTo>
                <a:lnTo>
                  <a:pt x="186" y="300"/>
                </a:lnTo>
                <a:lnTo>
                  <a:pt x="186" y="300"/>
                </a:lnTo>
                <a:lnTo>
                  <a:pt x="185" y="296"/>
                </a:lnTo>
                <a:lnTo>
                  <a:pt x="185" y="296"/>
                </a:lnTo>
                <a:lnTo>
                  <a:pt x="186" y="306"/>
                </a:lnTo>
                <a:lnTo>
                  <a:pt x="186" y="306"/>
                </a:lnTo>
                <a:close/>
                <a:moveTo>
                  <a:pt x="236" y="164"/>
                </a:moveTo>
                <a:lnTo>
                  <a:pt x="236" y="164"/>
                </a:lnTo>
                <a:lnTo>
                  <a:pt x="236" y="164"/>
                </a:lnTo>
                <a:lnTo>
                  <a:pt x="236" y="164"/>
                </a:lnTo>
                <a:lnTo>
                  <a:pt x="241" y="174"/>
                </a:lnTo>
                <a:lnTo>
                  <a:pt x="241" y="174"/>
                </a:lnTo>
                <a:lnTo>
                  <a:pt x="241" y="174"/>
                </a:lnTo>
                <a:lnTo>
                  <a:pt x="241" y="174"/>
                </a:lnTo>
                <a:lnTo>
                  <a:pt x="241" y="174"/>
                </a:lnTo>
                <a:lnTo>
                  <a:pt x="241" y="174"/>
                </a:lnTo>
                <a:lnTo>
                  <a:pt x="236" y="164"/>
                </a:lnTo>
                <a:lnTo>
                  <a:pt x="236" y="164"/>
                </a:lnTo>
                <a:close/>
                <a:moveTo>
                  <a:pt x="166" y="179"/>
                </a:moveTo>
                <a:lnTo>
                  <a:pt x="166" y="179"/>
                </a:lnTo>
                <a:lnTo>
                  <a:pt x="166" y="175"/>
                </a:lnTo>
                <a:lnTo>
                  <a:pt x="166" y="175"/>
                </a:lnTo>
                <a:lnTo>
                  <a:pt x="165" y="179"/>
                </a:lnTo>
                <a:lnTo>
                  <a:pt x="165" y="179"/>
                </a:lnTo>
                <a:lnTo>
                  <a:pt x="166" y="179"/>
                </a:lnTo>
                <a:lnTo>
                  <a:pt x="166" y="179"/>
                </a:lnTo>
                <a:close/>
                <a:moveTo>
                  <a:pt x="94" y="106"/>
                </a:moveTo>
                <a:lnTo>
                  <a:pt x="94" y="106"/>
                </a:lnTo>
                <a:lnTo>
                  <a:pt x="94" y="106"/>
                </a:lnTo>
                <a:lnTo>
                  <a:pt x="94" y="106"/>
                </a:lnTo>
                <a:lnTo>
                  <a:pt x="98" y="103"/>
                </a:lnTo>
                <a:lnTo>
                  <a:pt x="98" y="103"/>
                </a:lnTo>
                <a:lnTo>
                  <a:pt x="98" y="103"/>
                </a:lnTo>
                <a:lnTo>
                  <a:pt x="98" y="103"/>
                </a:lnTo>
                <a:lnTo>
                  <a:pt x="94" y="106"/>
                </a:lnTo>
                <a:lnTo>
                  <a:pt x="94" y="106"/>
                </a:lnTo>
                <a:lnTo>
                  <a:pt x="94" y="106"/>
                </a:lnTo>
                <a:lnTo>
                  <a:pt x="94" y="106"/>
                </a:lnTo>
                <a:close/>
                <a:moveTo>
                  <a:pt x="104" y="319"/>
                </a:moveTo>
                <a:lnTo>
                  <a:pt x="104" y="319"/>
                </a:lnTo>
                <a:lnTo>
                  <a:pt x="111" y="319"/>
                </a:lnTo>
                <a:lnTo>
                  <a:pt x="111" y="319"/>
                </a:lnTo>
                <a:lnTo>
                  <a:pt x="108" y="319"/>
                </a:lnTo>
                <a:lnTo>
                  <a:pt x="104" y="319"/>
                </a:lnTo>
                <a:lnTo>
                  <a:pt x="104" y="319"/>
                </a:lnTo>
                <a:close/>
                <a:moveTo>
                  <a:pt x="55" y="236"/>
                </a:moveTo>
                <a:lnTo>
                  <a:pt x="55" y="236"/>
                </a:lnTo>
                <a:lnTo>
                  <a:pt x="55" y="236"/>
                </a:lnTo>
                <a:lnTo>
                  <a:pt x="55" y="236"/>
                </a:lnTo>
                <a:lnTo>
                  <a:pt x="57" y="229"/>
                </a:lnTo>
                <a:lnTo>
                  <a:pt x="57" y="229"/>
                </a:lnTo>
                <a:lnTo>
                  <a:pt x="55" y="229"/>
                </a:lnTo>
                <a:lnTo>
                  <a:pt x="55" y="231"/>
                </a:lnTo>
                <a:lnTo>
                  <a:pt x="55" y="231"/>
                </a:lnTo>
                <a:lnTo>
                  <a:pt x="55" y="236"/>
                </a:lnTo>
                <a:lnTo>
                  <a:pt x="55" y="236"/>
                </a:lnTo>
                <a:close/>
                <a:moveTo>
                  <a:pt x="226" y="131"/>
                </a:moveTo>
                <a:lnTo>
                  <a:pt x="226" y="131"/>
                </a:lnTo>
                <a:lnTo>
                  <a:pt x="226" y="131"/>
                </a:lnTo>
                <a:lnTo>
                  <a:pt x="226" y="131"/>
                </a:lnTo>
                <a:lnTo>
                  <a:pt x="226" y="133"/>
                </a:lnTo>
                <a:lnTo>
                  <a:pt x="226" y="133"/>
                </a:lnTo>
                <a:lnTo>
                  <a:pt x="227" y="135"/>
                </a:lnTo>
                <a:lnTo>
                  <a:pt x="227" y="135"/>
                </a:lnTo>
                <a:lnTo>
                  <a:pt x="227" y="137"/>
                </a:lnTo>
                <a:lnTo>
                  <a:pt x="227" y="137"/>
                </a:lnTo>
                <a:lnTo>
                  <a:pt x="227" y="137"/>
                </a:lnTo>
                <a:lnTo>
                  <a:pt x="227" y="137"/>
                </a:lnTo>
                <a:lnTo>
                  <a:pt x="227" y="138"/>
                </a:lnTo>
                <a:lnTo>
                  <a:pt x="227" y="138"/>
                </a:lnTo>
                <a:lnTo>
                  <a:pt x="226" y="131"/>
                </a:lnTo>
                <a:lnTo>
                  <a:pt x="226" y="131"/>
                </a:lnTo>
                <a:close/>
                <a:moveTo>
                  <a:pt x="206" y="130"/>
                </a:moveTo>
                <a:lnTo>
                  <a:pt x="206" y="130"/>
                </a:lnTo>
                <a:lnTo>
                  <a:pt x="207" y="130"/>
                </a:lnTo>
                <a:lnTo>
                  <a:pt x="207" y="130"/>
                </a:lnTo>
                <a:lnTo>
                  <a:pt x="204" y="127"/>
                </a:lnTo>
                <a:lnTo>
                  <a:pt x="204" y="127"/>
                </a:lnTo>
                <a:lnTo>
                  <a:pt x="204" y="130"/>
                </a:lnTo>
                <a:lnTo>
                  <a:pt x="204" y="130"/>
                </a:lnTo>
                <a:lnTo>
                  <a:pt x="206" y="130"/>
                </a:lnTo>
                <a:lnTo>
                  <a:pt x="206" y="130"/>
                </a:lnTo>
                <a:close/>
                <a:moveTo>
                  <a:pt x="250" y="299"/>
                </a:moveTo>
                <a:lnTo>
                  <a:pt x="250" y="299"/>
                </a:lnTo>
                <a:lnTo>
                  <a:pt x="250" y="299"/>
                </a:lnTo>
                <a:lnTo>
                  <a:pt x="250" y="299"/>
                </a:lnTo>
                <a:lnTo>
                  <a:pt x="241" y="299"/>
                </a:lnTo>
                <a:lnTo>
                  <a:pt x="241" y="299"/>
                </a:lnTo>
                <a:lnTo>
                  <a:pt x="250" y="299"/>
                </a:lnTo>
                <a:lnTo>
                  <a:pt x="250" y="299"/>
                </a:lnTo>
                <a:close/>
                <a:moveTo>
                  <a:pt x="87" y="79"/>
                </a:moveTo>
                <a:lnTo>
                  <a:pt x="87" y="79"/>
                </a:lnTo>
                <a:lnTo>
                  <a:pt x="85" y="73"/>
                </a:lnTo>
                <a:lnTo>
                  <a:pt x="85" y="73"/>
                </a:lnTo>
                <a:lnTo>
                  <a:pt x="85" y="74"/>
                </a:lnTo>
                <a:lnTo>
                  <a:pt x="85" y="74"/>
                </a:lnTo>
                <a:lnTo>
                  <a:pt x="87" y="79"/>
                </a:lnTo>
                <a:lnTo>
                  <a:pt x="87" y="79"/>
                </a:lnTo>
                <a:close/>
                <a:moveTo>
                  <a:pt x="114" y="360"/>
                </a:moveTo>
                <a:lnTo>
                  <a:pt x="114" y="360"/>
                </a:lnTo>
                <a:lnTo>
                  <a:pt x="116" y="358"/>
                </a:lnTo>
                <a:lnTo>
                  <a:pt x="116" y="358"/>
                </a:lnTo>
                <a:lnTo>
                  <a:pt x="116" y="358"/>
                </a:lnTo>
                <a:lnTo>
                  <a:pt x="116" y="358"/>
                </a:lnTo>
                <a:lnTo>
                  <a:pt x="116" y="357"/>
                </a:lnTo>
                <a:lnTo>
                  <a:pt x="116" y="357"/>
                </a:lnTo>
                <a:lnTo>
                  <a:pt x="114" y="360"/>
                </a:lnTo>
                <a:lnTo>
                  <a:pt x="114" y="360"/>
                </a:lnTo>
                <a:close/>
                <a:moveTo>
                  <a:pt x="62" y="187"/>
                </a:moveTo>
                <a:lnTo>
                  <a:pt x="62" y="187"/>
                </a:lnTo>
                <a:lnTo>
                  <a:pt x="62" y="187"/>
                </a:lnTo>
                <a:lnTo>
                  <a:pt x="62" y="187"/>
                </a:lnTo>
                <a:lnTo>
                  <a:pt x="60" y="192"/>
                </a:lnTo>
                <a:lnTo>
                  <a:pt x="60" y="192"/>
                </a:lnTo>
                <a:lnTo>
                  <a:pt x="61" y="192"/>
                </a:lnTo>
                <a:lnTo>
                  <a:pt x="61" y="192"/>
                </a:lnTo>
                <a:lnTo>
                  <a:pt x="62" y="188"/>
                </a:lnTo>
                <a:lnTo>
                  <a:pt x="62" y="188"/>
                </a:lnTo>
                <a:lnTo>
                  <a:pt x="62" y="187"/>
                </a:lnTo>
                <a:lnTo>
                  <a:pt x="62" y="187"/>
                </a:lnTo>
                <a:close/>
                <a:moveTo>
                  <a:pt x="150" y="356"/>
                </a:moveTo>
                <a:lnTo>
                  <a:pt x="150" y="356"/>
                </a:lnTo>
                <a:lnTo>
                  <a:pt x="150" y="356"/>
                </a:lnTo>
                <a:lnTo>
                  <a:pt x="150" y="356"/>
                </a:lnTo>
                <a:lnTo>
                  <a:pt x="149" y="353"/>
                </a:lnTo>
                <a:lnTo>
                  <a:pt x="149" y="353"/>
                </a:lnTo>
                <a:lnTo>
                  <a:pt x="148" y="354"/>
                </a:lnTo>
                <a:lnTo>
                  <a:pt x="148" y="354"/>
                </a:lnTo>
                <a:lnTo>
                  <a:pt x="150" y="356"/>
                </a:lnTo>
                <a:lnTo>
                  <a:pt x="150" y="356"/>
                </a:lnTo>
                <a:close/>
                <a:moveTo>
                  <a:pt x="197" y="179"/>
                </a:moveTo>
                <a:lnTo>
                  <a:pt x="197" y="179"/>
                </a:lnTo>
                <a:lnTo>
                  <a:pt x="197" y="179"/>
                </a:lnTo>
                <a:lnTo>
                  <a:pt x="197" y="179"/>
                </a:lnTo>
                <a:lnTo>
                  <a:pt x="204" y="178"/>
                </a:lnTo>
                <a:lnTo>
                  <a:pt x="204" y="178"/>
                </a:lnTo>
                <a:lnTo>
                  <a:pt x="197" y="179"/>
                </a:lnTo>
                <a:lnTo>
                  <a:pt x="197" y="179"/>
                </a:lnTo>
                <a:lnTo>
                  <a:pt x="197" y="179"/>
                </a:lnTo>
                <a:lnTo>
                  <a:pt x="197" y="179"/>
                </a:lnTo>
                <a:close/>
                <a:moveTo>
                  <a:pt x="189" y="260"/>
                </a:moveTo>
                <a:lnTo>
                  <a:pt x="189" y="260"/>
                </a:lnTo>
                <a:lnTo>
                  <a:pt x="182" y="260"/>
                </a:lnTo>
                <a:lnTo>
                  <a:pt x="182" y="260"/>
                </a:lnTo>
                <a:lnTo>
                  <a:pt x="180" y="260"/>
                </a:lnTo>
                <a:lnTo>
                  <a:pt x="180" y="260"/>
                </a:lnTo>
                <a:lnTo>
                  <a:pt x="189" y="260"/>
                </a:lnTo>
                <a:lnTo>
                  <a:pt x="189" y="260"/>
                </a:lnTo>
                <a:lnTo>
                  <a:pt x="189" y="260"/>
                </a:lnTo>
                <a:lnTo>
                  <a:pt x="189" y="260"/>
                </a:lnTo>
                <a:close/>
                <a:moveTo>
                  <a:pt x="230" y="329"/>
                </a:moveTo>
                <a:lnTo>
                  <a:pt x="230" y="329"/>
                </a:lnTo>
                <a:lnTo>
                  <a:pt x="230" y="329"/>
                </a:lnTo>
                <a:lnTo>
                  <a:pt x="230" y="329"/>
                </a:lnTo>
                <a:lnTo>
                  <a:pt x="230" y="339"/>
                </a:lnTo>
                <a:lnTo>
                  <a:pt x="230" y="339"/>
                </a:lnTo>
                <a:lnTo>
                  <a:pt x="230" y="339"/>
                </a:lnTo>
                <a:lnTo>
                  <a:pt x="230" y="339"/>
                </a:lnTo>
                <a:lnTo>
                  <a:pt x="230" y="329"/>
                </a:lnTo>
                <a:lnTo>
                  <a:pt x="230" y="329"/>
                </a:lnTo>
                <a:close/>
                <a:moveTo>
                  <a:pt x="172" y="354"/>
                </a:moveTo>
                <a:lnTo>
                  <a:pt x="172" y="354"/>
                </a:lnTo>
                <a:lnTo>
                  <a:pt x="172" y="354"/>
                </a:lnTo>
                <a:lnTo>
                  <a:pt x="172" y="354"/>
                </a:lnTo>
                <a:lnTo>
                  <a:pt x="172" y="357"/>
                </a:lnTo>
                <a:lnTo>
                  <a:pt x="172" y="357"/>
                </a:lnTo>
                <a:lnTo>
                  <a:pt x="173" y="357"/>
                </a:lnTo>
                <a:lnTo>
                  <a:pt x="173" y="357"/>
                </a:lnTo>
                <a:lnTo>
                  <a:pt x="172" y="354"/>
                </a:lnTo>
                <a:lnTo>
                  <a:pt x="172" y="354"/>
                </a:lnTo>
                <a:close/>
                <a:moveTo>
                  <a:pt x="192" y="147"/>
                </a:moveTo>
                <a:lnTo>
                  <a:pt x="192" y="147"/>
                </a:lnTo>
                <a:lnTo>
                  <a:pt x="192" y="144"/>
                </a:lnTo>
                <a:lnTo>
                  <a:pt x="192" y="144"/>
                </a:lnTo>
                <a:lnTo>
                  <a:pt x="190" y="144"/>
                </a:lnTo>
                <a:lnTo>
                  <a:pt x="190" y="144"/>
                </a:lnTo>
                <a:lnTo>
                  <a:pt x="190" y="147"/>
                </a:lnTo>
                <a:lnTo>
                  <a:pt x="190" y="147"/>
                </a:lnTo>
                <a:lnTo>
                  <a:pt x="192" y="147"/>
                </a:lnTo>
                <a:lnTo>
                  <a:pt x="192" y="147"/>
                </a:lnTo>
                <a:close/>
                <a:moveTo>
                  <a:pt x="82" y="111"/>
                </a:moveTo>
                <a:lnTo>
                  <a:pt x="82" y="111"/>
                </a:lnTo>
                <a:lnTo>
                  <a:pt x="79" y="107"/>
                </a:lnTo>
                <a:lnTo>
                  <a:pt x="79" y="107"/>
                </a:lnTo>
                <a:lnTo>
                  <a:pt x="79" y="107"/>
                </a:lnTo>
                <a:lnTo>
                  <a:pt x="79" y="107"/>
                </a:lnTo>
                <a:lnTo>
                  <a:pt x="81" y="111"/>
                </a:lnTo>
                <a:lnTo>
                  <a:pt x="81" y="111"/>
                </a:lnTo>
                <a:lnTo>
                  <a:pt x="82" y="111"/>
                </a:lnTo>
                <a:lnTo>
                  <a:pt x="82" y="111"/>
                </a:lnTo>
                <a:close/>
                <a:moveTo>
                  <a:pt x="210" y="360"/>
                </a:moveTo>
                <a:lnTo>
                  <a:pt x="210" y="360"/>
                </a:lnTo>
                <a:lnTo>
                  <a:pt x="210" y="360"/>
                </a:lnTo>
                <a:lnTo>
                  <a:pt x="210" y="360"/>
                </a:lnTo>
                <a:lnTo>
                  <a:pt x="210" y="360"/>
                </a:lnTo>
                <a:lnTo>
                  <a:pt x="210" y="360"/>
                </a:lnTo>
                <a:lnTo>
                  <a:pt x="207" y="358"/>
                </a:lnTo>
                <a:lnTo>
                  <a:pt x="207" y="358"/>
                </a:lnTo>
                <a:lnTo>
                  <a:pt x="207" y="360"/>
                </a:lnTo>
                <a:lnTo>
                  <a:pt x="207" y="360"/>
                </a:lnTo>
                <a:lnTo>
                  <a:pt x="207" y="360"/>
                </a:lnTo>
                <a:lnTo>
                  <a:pt x="210" y="360"/>
                </a:lnTo>
                <a:lnTo>
                  <a:pt x="210" y="360"/>
                </a:lnTo>
                <a:close/>
                <a:moveTo>
                  <a:pt x="98" y="108"/>
                </a:moveTo>
                <a:lnTo>
                  <a:pt x="98" y="108"/>
                </a:lnTo>
                <a:lnTo>
                  <a:pt x="98" y="108"/>
                </a:lnTo>
                <a:lnTo>
                  <a:pt x="98" y="108"/>
                </a:lnTo>
                <a:lnTo>
                  <a:pt x="102" y="106"/>
                </a:lnTo>
                <a:lnTo>
                  <a:pt x="102" y="106"/>
                </a:lnTo>
                <a:lnTo>
                  <a:pt x="102" y="106"/>
                </a:lnTo>
                <a:lnTo>
                  <a:pt x="102" y="106"/>
                </a:lnTo>
                <a:lnTo>
                  <a:pt x="101" y="106"/>
                </a:lnTo>
                <a:lnTo>
                  <a:pt x="101" y="106"/>
                </a:lnTo>
                <a:lnTo>
                  <a:pt x="98" y="108"/>
                </a:lnTo>
                <a:lnTo>
                  <a:pt x="98" y="108"/>
                </a:lnTo>
                <a:close/>
                <a:moveTo>
                  <a:pt x="114" y="356"/>
                </a:moveTo>
                <a:lnTo>
                  <a:pt x="114" y="356"/>
                </a:lnTo>
                <a:lnTo>
                  <a:pt x="115" y="356"/>
                </a:lnTo>
                <a:lnTo>
                  <a:pt x="115" y="356"/>
                </a:lnTo>
                <a:lnTo>
                  <a:pt x="116" y="354"/>
                </a:lnTo>
                <a:lnTo>
                  <a:pt x="116" y="354"/>
                </a:lnTo>
                <a:lnTo>
                  <a:pt x="118" y="353"/>
                </a:lnTo>
                <a:lnTo>
                  <a:pt x="118" y="353"/>
                </a:lnTo>
                <a:lnTo>
                  <a:pt x="114" y="356"/>
                </a:lnTo>
                <a:lnTo>
                  <a:pt x="114" y="356"/>
                </a:lnTo>
                <a:close/>
                <a:moveTo>
                  <a:pt x="270" y="79"/>
                </a:moveTo>
                <a:lnTo>
                  <a:pt x="270" y="79"/>
                </a:lnTo>
                <a:lnTo>
                  <a:pt x="264" y="83"/>
                </a:lnTo>
                <a:lnTo>
                  <a:pt x="264" y="83"/>
                </a:lnTo>
                <a:lnTo>
                  <a:pt x="267" y="81"/>
                </a:lnTo>
                <a:lnTo>
                  <a:pt x="270" y="79"/>
                </a:lnTo>
                <a:lnTo>
                  <a:pt x="270" y="79"/>
                </a:lnTo>
                <a:close/>
                <a:moveTo>
                  <a:pt x="48" y="64"/>
                </a:moveTo>
                <a:lnTo>
                  <a:pt x="48" y="64"/>
                </a:lnTo>
                <a:lnTo>
                  <a:pt x="48" y="64"/>
                </a:lnTo>
                <a:lnTo>
                  <a:pt x="48" y="64"/>
                </a:lnTo>
                <a:lnTo>
                  <a:pt x="45" y="69"/>
                </a:lnTo>
                <a:lnTo>
                  <a:pt x="45" y="69"/>
                </a:lnTo>
                <a:lnTo>
                  <a:pt x="45" y="69"/>
                </a:lnTo>
                <a:lnTo>
                  <a:pt x="45" y="69"/>
                </a:lnTo>
                <a:lnTo>
                  <a:pt x="48" y="64"/>
                </a:lnTo>
                <a:lnTo>
                  <a:pt x="48" y="64"/>
                </a:lnTo>
                <a:close/>
                <a:moveTo>
                  <a:pt x="189" y="108"/>
                </a:moveTo>
                <a:lnTo>
                  <a:pt x="189" y="108"/>
                </a:lnTo>
                <a:lnTo>
                  <a:pt x="189" y="110"/>
                </a:lnTo>
                <a:lnTo>
                  <a:pt x="189" y="110"/>
                </a:lnTo>
                <a:lnTo>
                  <a:pt x="192" y="110"/>
                </a:lnTo>
                <a:lnTo>
                  <a:pt x="192" y="110"/>
                </a:lnTo>
                <a:lnTo>
                  <a:pt x="192" y="108"/>
                </a:lnTo>
                <a:lnTo>
                  <a:pt x="192" y="108"/>
                </a:lnTo>
                <a:lnTo>
                  <a:pt x="189" y="108"/>
                </a:lnTo>
                <a:lnTo>
                  <a:pt x="189" y="108"/>
                </a:lnTo>
                <a:lnTo>
                  <a:pt x="189" y="108"/>
                </a:lnTo>
                <a:lnTo>
                  <a:pt x="189" y="108"/>
                </a:lnTo>
                <a:close/>
                <a:moveTo>
                  <a:pt x="234" y="344"/>
                </a:moveTo>
                <a:lnTo>
                  <a:pt x="234" y="344"/>
                </a:lnTo>
                <a:lnTo>
                  <a:pt x="236" y="349"/>
                </a:lnTo>
                <a:lnTo>
                  <a:pt x="236" y="349"/>
                </a:lnTo>
                <a:lnTo>
                  <a:pt x="236" y="344"/>
                </a:lnTo>
                <a:lnTo>
                  <a:pt x="236" y="344"/>
                </a:lnTo>
                <a:lnTo>
                  <a:pt x="234" y="344"/>
                </a:lnTo>
                <a:lnTo>
                  <a:pt x="234" y="344"/>
                </a:lnTo>
                <a:close/>
                <a:moveTo>
                  <a:pt x="196" y="349"/>
                </a:moveTo>
                <a:lnTo>
                  <a:pt x="196" y="349"/>
                </a:lnTo>
                <a:lnTo>
                  <a:pt x="190" y="349"/>
                </a:lnTo>
                <a:lnTo>
                  <a:pt x="190" y="349"/>
                </a:lnTo>
                <a:lnTo>
                  <a:pt x="195" y="350"/>
                </a:lnTo>
                <a:lnTo>
                  <a:pt x="195" y="350"/>
                </a:lnTo>
                <a:lnTo>
                  <a:pt x="195" y="350"/>
                </a:lnTo>
                <a:lnTo>
                  <a:pt x="195" y="350"/>
                </a:lnTo>
                <a:lnTo>
                  <a:pt x="196" y="349"/>
                </a:lnTo>
                <a:lnTo>
                  <a:pt x="196" y="349"/>
                </a:lnTo>
                <a:close/>
                <a:moveTo>
                  <a:pt x="158" y="196"/>
                </a:moveTo>
                <a:lnTo>
                  <a:pt x="158" y="196"/>
                </a:lnTo>
                <a:lnTo>
                  <a:pt x="152" y="198"/>
                </a:lnTo>
                <a:lnTo>
                  <a:pt x="152" y="198"/>
                </a:lnTo>
                <a:lnTo>
                  <a:pt x="158" y="196"/>
                </a:lnTo>
                <a:lnTo>
                  <a:pt x="158" y="196"/>
                </a:lnTo>
                <a:close/>
                <a:moveTo>
                  <a:pt x="121" y="353"/>
                </a:moveTo>
                <a:lnTo>
                  <a:pt x="121" y="353"/>
                </a:lnTo>
                <a:lnTo>
                  <a:pt x="121" y="353"/>
                </a:lnTo>
                <a:lnTo>
                  <a:pt x="121" y="353"/>
                </a:lnTo>
                <a:lnTo>
                  <a:pt x="121" y="353"/>
                </a:lnTo>
                <a:lnTo>
                  <a:pt x="121" y="353"/>
                </a:lnTo>
                <a:lnTo>
                  <a:pt x="123" y="351"/>
                </a:lnTo>
                <a:lnTo>
                  <a:pt x="123" y="351"/>
                </a:lnTo>
                <a:lnTo>
                  <a:pt x="123" y="350"/>
                </a:lnTo>
                <a:lnTo>
                  <a:pt x="123" y="350"/>
                </a:lnTo>
                <a:lnTo>
                  <a:pt x="123" y="350"/>
                </a:lnTo>
                <a:lnTo>
                  <a:pt x="123" y="350"/>
                </a:lnTo>
                <a:lnTo>
                  <a:pt x="121" y="353"/>
                </a:lnTo>
                <a:lnTo>
                  <a:pt x="121" y="353"/>
                </a:lnTo>
                <a:close/>
                <a:moveTo>
                  <a:pt x="200" y="107"/>
                </a:moveTo>
                <a:lnTo>
                  <a:pt x="200" y="107"/>
                </a:lnTo>
                <a:lnTo>
                  <a:pt x="202" y="108"/>
                </a:lnTo>
                <a:lnTo>
                  <a:pt x="202" y="108"/>
                </a:lnTo>
                <a:lnTo>
                  <a:pt x="203" y="107"/>
                </a:lnTo>
                <a:lnTo>
                  <a:pt x="203" y="107"/>
                </a:lnTo>
                <a:lnTo>
                  <a:pt x="200" y="107"/>
                </a:lnTo>
                <a:lnTo>
                  <a:pt x="200" y="107"/>
                </a:lnTo>
                <a:close/>
                <a:moveTo>
                  <a:pt x="145" y="353"/>
                </a:moveTo>
                <a:lnTo>
                  <a:pt x="145" y="353"/>
                </a:lnTo>
                <a:lnTo>
                  <a:pt x="145" y="357"/>
                </a:lnTo>
                <a:lnTo>
                  <a:pt x="145" y="357"/>
                </a:lnTo>
                <a:lnTo>
                  <a:pt x="145" y="356"/>
                </a:lnTo>
                <a:lnTo>
                  <a:pt x="145" y="356"/>
                </a:lnTo>
                <a:lnTo>
                  <a:pt x="145" y="354"/>
                </a:lnTo>
                <a:lnTo>
                  <a:pt x="145" y="353"/>
                </a:lnTo>
                <a:lnTo>
                  <a:pt x="145" y="353"/>
                </a:lnTo>
                <a:close/>
                <a:moveTo>
                  <a:pt x="200" y="245"/>
                </a:moveTo>
                <a:lnTo>
                  <a:pt x="200" y="245"/>
                </a:lnTo>
                <a:lnTo>
                  <a:pt x="200" y="246"/>
                </a:lnTo>
                <a:lnTo>
                  <a:pt x="200" y="246"/>
                </a:lnTo>
                <a:lnTo>
                  <a:pt x="200" y="246"/>
                </a:lnTo>
                <a:lnTo>
                  <a:pt x="202" y="246"/>
                </a:lnTo>
                <a:lnTo>
                  <a:pt x="202" y="246"/>
                </a:lnTo>
                <a:lnTo>
                  <a:pt x="200" y="245"/>
                </a:lnTo>
                <a:lnTo>
                  <a:pt x="200" y="245"/>
                </a:lnTo>
                <a:close/>
                <a:moveTo>
                  <a:pt x="213" y="252"/>
                </a:moveTo>
                <a:lnTo>
                  <a:pt x="213" y="252"/>
                </a:lnTo>
                <a:lnTo>
                  <a:pt x="212" y="252"/>
                </a:lnTo>
                <a:lnTo>
                  <a:pt x="212" y="252"/>
                </a:lnTo>
                <a:lnTo>
                  <a:pt x="213" y="253"/>
                </a:lnTo>
                <a:lnTo>
                  <a:pt x="213" y="253"/>
                </a:lnTo>
                <a:lnTo>
                  <a:pt x="213" y="253"/>
                </a:lnTo>
                <a:lnTo>
                  <a:pt x="213" y="253"/>
                </a:lnTo>
                <a:lnTo>
                  <a:pt x="213" y="252"/>
                </a:lnTo>
                <a:lnTo>
                  <a:pt x="213" y="252"/>
                </a:lnTo>
                <a:close/>
                <a:moveTo>
                  <a:pt x="192" y="258"/>
                </a:moveTo>
                <a:lnTo>
                  <a:pt x="192" y="258"/>
                </a:lnTo>
                <a:lnTo>
                  <a:pt x="193" y="258"/>
                </a:lnTo>
                <a:lnTo>
                  <a:pt x="193" y="258"/>
                </a:lnTo>
                <a:lnTo>
                  <a:pt x="192" y="255"/>
                </a:lnTo>
                <a:lnTo>
                  <a:pt x="192" y="255"/>
                </a:lnTo>
                <a:lnTo>
                  <a:pt x="192" y="255"/>
                </a:lnTo>
                <a:lnTo>
                  <a:pt x="192" y="255"/>
                </a:lnTo>
                <a:lnTo>
                  <a:pt x="192" y="258"/>
                </a:lnTo>
                <a:lnTo>
                  <a:pt x="192" y="258"/>
                </a:lnTo>
                <a:close/>
                <a:moveTo>
                  <a:pt x="156" y="260"/>
                </a:moveTo>
                <a:lnTo>
                  <a:pt x="156" y="260"/>
                </a:lnTo>
                <a:lnTo>
                  <a:pt x="156" y="260"/>
                </a:lnTo>
                <a:lnTo>
                  <a:pt x="156" y="260"/>
                </a:lnTo>
                <a:lnTo>
                  <a:pt x="153" y="258"/>
                </a:lnTo>
                <a:lnTo>
                  <a:pt x="153" y="258"/>
                </a:lnTo>
                <a:lnTo>
                  <a:pt x="153" y="258"/>
                </a:lnTo>
                <a:lnTo>
                  <a:pt x="153" y="258"/>
                </a:lnTo>
                <a:lnTo>
                  <a:pt x="153" y="259"/>
                </a:lnTo>
                <a:lnTo>
                  <a:pt x="153" y="259"/>
                </a:lnTo>
                <a:lnTo>
                  <a:pt x="156" y="260"/>
                </a:lnTo>
                <a:lnTo>
                  <a:pt x="156" y="260"/>
                </a:lnTo>
                <a:close/>
                <a:moveTo>
                  <a:pt x="227" y="36"/>
                </a:moveTo>
                <a:lnTo>
                  <a:pt x="227" y="36"/>
                </a:lnTo>
                <a:lnTo>
                  <a:pt x="226" y="37"/>
                </a:lnTo>
                <a:lnTo>
                  <a:pt x="226" y="37"/>
                </a:lnTo>
                <a:lnTo>
                  <a:pt x="227" y="37"/>
                </a:lnTo>
                <a:lnTo>
                  <a:pt x="227" y="37"/>
                </a:lnTo>
                <a:lnTo>
                  <a:pt x="227" y="37"/>
                </a:lnTo>
                <a:lnTo>
                  <a:pt x="227" y="37"/>
                </a:lnTo>
                <a:lnTo>
                  <a:pt x="227" y="36"/>
                </a:lnTo>
                <a:lnTo>
                  <a:pt x="227" y="36"/>
                </a:lnTo>
                <a:close/>
                <a:moveTo>
                  <a:pt x="197" y="349"/>
                </a:moveTo>
                <a:lnTo>
                  <a:pt x="197" y="349"/>
                </a:lnTo>
                <a:lnTo>
                  <a:pt x="199" y="350"/>
                </a:lnTo>
                <a:lnTo>
                  <a:pt x="199" y="350"/>
                </a:lnTo>
                <a:lnTo>
                  <a:pt x="199" y="350"/>
                </a:lnTo>
                <a:lnTo>
                  <a:pt x="199" y="350"/>
                </a:lnTo>
                <a:lnTo>
                  <a:pt x="197" y="349"/>
                </a:lnTo>
                <a:lnTo>
                  <a:pt x="197" y="349"/>
                </a:lnTo>
                <a:close/>
                <a:moveTo>
                  <a:pt x="166" y="182"/>
                </a:moveTo>
                <a:lnTo>
                  <a:pt x="166" y="182"/>
                </a:lnTo>
                <a:lnTo>
                  <a:pt x="166" y="182"/>
                </a:lnTo>
                <a:lnTo>
                  <a:pt x="165" y="182"/>
                </a:lnTo>
                <a:lnTo>
                  <a:pt x="165" y="182"/>
                </a:lnTo>
                <a:lnTo>
                  <a:pt x="163" y="182"/>
                </a:lnTo>
                <a:lnTo>
                  <a:pt x="163" y="182"/>
                </a:lnTo>
                <a:lnTo>
                  <a:pt x="163" y="182"/>
                </a:lnTo>
                <a:lnTo>
                  <a:pt x="166" y="182"/>
                </a:lnTo>
                <a:lnTo>
                  <a:pt x="166" y="182"/>
                </a:lnTo>
                <a:close/>
                <a:moveTo>
                  <a:pt x="216" y="327"/>
                </a:moveTo>
                <a:lnTo>
                  <a:pt x="216" y="327"/>
                </a:lnTo>
                <a:lnTo>
                  <a:pt x="216" y="327"/>
                </a:lnTo>
                <a:lnTo>
                  <a:pt x="216" y="327"/>
                </a:lnTo>
                <a:lnTo>
                  <a:pt x="216" y="322"/>
                </a:lnTo>
                <a:lnTo>
                  <a:pt x="216" y="322"/>
                </a:lnTo>
                <a:lnTo>
                  <a:pt x="214" y="322"/>
                </a:lnTo>
                <a:lnTo>
                  <a:pt x="214" y="322"/>
                </a:lnTo>
                <a:lnTo>
                  <a:pt x="216" y="327"/>
                </a:lnTo>
                <a:lnTo>
                  <a:pt x="216" y="327"/>
                </a:lnTo>
                <a:close/>
                <a:moveTo>
                  <a:pt x="192" y="252"/>
                </a:moveTo>
                <a:lnTo>
                  <a:pt x="192" y="252"/>
                </a:lnTo>
                <a:lnTo>
                  <a:pt x="195" y="255"/>
                </a:lnTo>
                <a:lnTo>
                  <a:pt x="195" y="255"/>
                </a:lnTo>
                <a:lnTo>
                  <a:pt x="192" y="252"/>
                </a:lnTo>
                <a:lnTo>
                  <a:pt x="192" y="252"/>
                </a:lnTo>
                <a:close/>
                <a:moveTo>
                  <a:pt x="176" y="121"/>
                </a:moveTo>
                <a:lnTo>
                  <a:pt x="176" y="121"/>
                </a:lnTo>
                <a:lnTo>
                  <a:pt x="175" y="123"/>
                </a:lnTo>
                <a:lnTo>
                  <a:pt x="176" y="125"/>
                </a:lnTo>
                <a:lnTo>
                  <a:pt x="176" y="125"/>
                </a:lnTo>
                <a:lnTo>
                  <a:pt x="176" y="121"/>
                </a:lnTo>
                <a:lnTo>
                  <a:pt x="176" y="121"/>
                </a:lnTo>
                <a:close/>
                <a:moveTo>
                  <a:pt x="114" y="172"/>
                </a:moveTo>
                <a:lnTo>
                  <a:pt x="114" y="172"/>
                </a:lnTo>
                <a:lnTo>
                  <a:pt x="109" y="172"/>
                </a:lnTo>
                <a:lnTo>
                  <a:pt x="109" y="172"/>
                </a:lnTo>
                <a:lnTo>
                  <a:pt x="114" y="172"/>
                </a:lnTo>
                <a:lnTo>
                  <a:pt x="114" y="172"/>
                </a:lnTo>
                <a:close/>
                <a:moveTo>
                  <a:pt x="89" y="273"/>
                </a:moveTo>
                <a:lnTo>
                  <a:pt x="89" y="273"/>
                </a:lnTo>
                <a:lnTo>
                  <a:pt x="88" y="277"/>
                </a:lnTo>
                <a:lnTo>
                  <a:pt x="88" y="277"/>
                </a:lnTo>
                <a:lnTo>
                  <a:pt x="89" y="273"/>
                </a:lnTo>
                <a:lnTo>
                  <a:pt x="89" y="273"/>
                </a:lnTo>
                <a:lnTo>
                  <a:pt x="89" y="273"/>
                </a:lnTo>
                <a:lnTo>
                  <a:pt x="89" y="273"/>
                </a:lnTo>
                <a:close/>
                <a:moveTo>
                  <a:pt x="257" y="52"/>
                </a:moveTo>
                <a:lnTo>
                  <a:pt x="257" y="52"/>
                </a:lnTo>
                <a:lnTo>
                  <a:pt x="256" y="53"/>
                </a:lnTo>
                <a:lnTo>
                  <a:pt x="256" y="53"/>
                </a:lnTo>
                <a:lnTo>
                  <a:pt x="256" y="53"/>
                </a:lnTo>
                <a:lnTo>
                  <a:pt x="256" y="53"/>
                </a:lnTo>
                <a:lnTo>
                  <a:pt x="256" y="53"/>
                </a:lnTo>
                <a:lnTo>
                  <a:pt x="256" y="53"/>
                </a:lnTo>
                <a:lnTo>
                  <a:pt x="257" y="52"/>
                </a:lnTo>
                <a:lnTo>
                  <a:pt x="257" y="52"/>
                </a:lnTo>
                <a:lnTo>
                  <a:pt x="257" y="52"/>
                </a:lnTo>
                <a:lnTo>
                  <a:pt x="257" y="52"/>
                </a:lnTo>
                <a:close/>
                <a:moveTo>
                  <a:pt x="261" y="343"/>
                </a:moveTo>
                <a:lnTo>
                  <a:pt x="261" y="343"/>
                </a:lnTo>
                <a:lnTo>
                  <a:pt x="261" y="347"/>
                </a:lnTo>
                <a:lnTo>
                  <a:pt x="261" y="347"/>
                </a:lnTo>
                <a:lnTo>
                  <a:pt x="261" y="343"/>
                </a:lnTo>
                <a:lnTo>
                  <a:pt x="261" y="343"/>
                </a:lnTo>
                <a:close/>
                <a:moveTo>
                  <a:pt x="68" y="87"/>
                </a:moveTo>
                <a:lnTo>
                  <a:pt x="68" y="87"/>
                </a:lnTo>
                <a:lnTo>
                  <a:pt x="68" y="87"/>
                </a:lnTo>
                <a:lnTo>
                  <a:pt x="68" y="87"/>
                </a:lnTo>
                <a:lnTo>
                  <a:pt x="69" y="88"/>
                </a:lnTo>
                <a:lnTo>
                  <a:pt x="69" y="88"/>
                </a:lnTo>
                <a:lnTo>
                  <a:pt x="71" y="87"/>
                </a:lnTo>
                <a:lnTo>
                  <a:pt x="71" y="87"/>
                </a:lnTo>
                <a:lnTo>
                  <a:pt x="68" y="87"/>
                </a:lnTo>
                <a:lnTo>
                  <a:pt x="68" y="87"/>
                </a:lnTo>
                <a:close/>
                <a:moveTo>
                  <a:pt x="146" y="134"/>
                </a:moveTo>
                <a:lnTo>
                  <a:pt x="146" y="134"/>
                </a:lnTo>
                <a:lnTo>
                  <a:pt x="146" y="134"/>
                </a:lnTo>
                <a:lnTo>
                  <a:pt x="146" y="134"/>
                </a:lnTo>
                <a:lnTo>
                  <a:pt x="146" y="137"/>
                </a:lnTo>
                <a:lnTo>
                  <a:pt x="146" y="137"/>
                </a:lnTo>
                <a:lnTo>
                  <a:pt x="146" y="137"/>
                </a:lnTo>
                <a:lnTo>
                  <a:pt x="146" y="137"/>
                </a:lnTo>
                <a:lnTo>
                  <a:pt x="146" y="134"/>
                </a:lnTo>
                <a:lnTo>
                  <a:pt x="146" y="134"/>
                </a:lnTo>
                <a:close/>
                <a:moveTo>
                  <a:pt x="101" y="103"/>
                </a:moveTo>
                <a:lnTo>
                  <a:pt x="101" y="103"/>
                </a:lnTo>
                <a:lnTo>
                  <a:pt x="101" y="101"/>
                </a:lnTo>
                <a:lnTo>
                  <a:pt x="101" y="101"/>
                </a:lnTo>
                <a:lnTo>
                  <a:pt x="98" y="100"/>
                </a:lnTo>
                <a:lnTo>
                  <a:pt x="98" y="100"/>
                </a:lnTo>
                <a:lnTo>
                  <a:pt x="98" y="100"/>
                </a:lnTo>
                <a:lnTo>
                  <a:pt x="98" y="100"/>
                </a:lnTo>
                <a:lnTo>
                  <a:pt x="101" y="103"/>
                </a:lnTo>
                <a:lnTo>
                  <a:pt x="101" y="103"/>
                </a:lnTo>
                <a:close/>
                <a:moveTo>
                  <a:pt x="258" y="57"/>
                </a:moveTo>
                <a:lnTo>
                  <a:pt x="258" y="57"/>
                </a:lnTo>
                <a:lnTo>
                  <a:pt x="256" y="60"/>
                </a:lnTo>
                <a:lnTo>
                  <a:pt x="256" y="60"/>
                </a:lnTo>
                <a:lnTo>
                  <a:pt x="257" y="59"/>
                </a:lnTo>
                <a:lnTo>
                  <a:pt x="257" y="59"/>
                </a:lnTo>
                <a:lnTo>
                  <a:pt x="258" y="57"/>
                </a:lnTo>
                <a:lnTo>
                  <a:pt x="258" y="57"/>
                </a:lnTo>
                <a:close/>
                <a:moveTo>
                  <a:pt x="111" y="108"/>
                </a:moveTo>
                <a:lnTo>
                  <a:pt x="111" y="108"/>
                </a:lnTo>
                <a:lnTo>
                  <a:pt x="115" y="110"/>
                </a:lnTo>
                <a:lnTo>
                  <a:pt x="115" y="110"/>
                </a:lnTo>
                <a:lnTo>
                  <a:pt x="111" y="108"/>
                </a:lnTo>
                <a:lnTo>
                  <a:pt x="111" y="108"/>
                </a:lnTo>
                <a:close/>
                <a:moveTo>
                  <a:pt x="91" y="133"/>
                </a:moveTo>
                <a:lnTo>
                  <a:pt x="91" y="133"/>
                </a:lnTo>
                <a:lnTo>
                  <a:pt x="91" y="131"/>
                </a:lnTo>
                <a:lnTo>
                  <a:pt x="91" y="131"/>
                </a:lnTo>
                <a:lnTo>
                  <a:pt x="91" y="131"/>
                </a:lnTo>
                <a:lnTo>
                  <a:pt x="91" y="131"/>
                </a:lnTo>
                <a:lnTo>
                  <a:pt x="91" y="133"/>
                </a:lnTo>
                <a:lnTo>
                  <a:pt x="91" y="133"/>
                </a:lnTo>
                <a:close/>
                <a:moveTo>
                  <a:pt x="160" y="351"/>
                </a:moveTo>
                <a:lnTo>
                  <a:pt x="160" y="351"/>
                </a:lnTo>
                <a:lnTo>
                  <a:pt x="158" y="353"/>
                </a:lnTo>
                <a:lnTo>
                  <a:pt x="158" y="353"/>
                </a:lnTo>
                <a:lnTo>
                  <a:pt x="158" y="354"/>
                </a:lnTo>
                <a:lnTo>
                  <a:pt x="158" y="354"/>
                </a:lnTo>
                <a:lnTo>
                  <a:pt x="159" y="353"/>
                </a:lnTo>
                <a:lnTo>
                  <a:pt x="160" y="351"/>
                </a:lnTo>
                <a:lnTo>
                  <a:pt x="160" y="351"/>
                </a:lnTo>
                <a:close/>
                <a:moveTo>
                  <a:pt x="233" y="97"/>
                </a:moveTo>
                <a:lnTo>
                  <a:pt x="233" y="97"/>
                </a:lnTo>
                <a:lnTo>
                  <a:pt x="233" y="100"/>
                </a:lnTo>
                <a:lnTo>
                  <a:pt x="233" y="100"/>
                </a:lnTo>
                <a:lnTo>
                  <a:pt x="234" y="98"/>
                </a:lnTo>
                <a:lnTo>
                  <a:pt x="234" y="98"/>
                </a:lnTo>
                <a:lnTo>
                  <a:pt x="233" y="97"/>
                </a:lnTo>
                <a:lnTo>
                  <a:pt x="233" y="97"/>
                </a:lnTo>
                <a:close/>
                <a:moveTo>
                  <a:pt x="219" y="97"/>
                </a:moveTo>
                <a:lnTo>
                  <a:pt x="219" y="97"/>
                </a:lnTo>
                <a:lnTo>
                  <a:pt x="219" y="97"/>
                </a:lnTo>
                <a:lnTo>
                  <a:pt x="219" y="97"/>
                </a:lnTo>
                <a:lnTo>
                  <a:pt x="222" y="96"/>
                </a:lnTo>
                <a:lnTo>
                  <a:pt x="222" y="96"/>
                </a:lnTo>
                <a:lnTo>
                  <a:pt x="222" y="96"/>
                </a:lnTo>
                <a:lnTo>
                  <a:pt x="222" y="96"/>
                </a:lnTo>
                <a:lnTo>
                  <a:pt x="219" y="97"/>
                </a:lnTo>
                <a:lnTo>
                  <a:pt x="219" y="97"/>
                </a:lnTo>
                <a:close/>
                <a:moveTo>
                  <a:pt x="197" y="113"/>
                </a:moveTo>
                <a:lnTo>
                  <a:pt x="197" y="113"/>
                </a:lnTo>
                <a:lnTo>
                  <a:pt x="199" y="114"/>
                </a:lnTo>
                <a:lnTo>
                  <a:pt x="199" y="114"/>
                </a:lnTo>
                <a:lnTo>
                  <a:pt x="197" y="113"/>
                </a:lnTo>
                <a:lnTo>
                  <a:pt x="197" y="113"/>
                </a:lnTo>
                <a:lnTo>
                  <a:pt x="197" y="113"/>
                </a:lnTo>
                <a:close/>
                <a:moveTo>
                  <a:pt x="65" y="83"/>
                </a:moveTo>
                <a:lnTo>
                  <a:pt x="65" y="83"/>
                </a:lnTo>
                <a:lnTo>
                  <a:pt x="65" y="83"/>
                </a:lnTo>
                <a:lnTo>
                  <a:pt x="65" y="83"/>
                </a:lnTo>
                <a:lnTo>
                  <a:pt x="68" y="81"/>
                </a:lnTo>
                <a:lnTo>
                  <a:pt x="68" y="81"/>
                </a:lnTo>
                <a:lnTo>
                  <a:pt x="65" y="83"/>
                </a:lnTo>
                <a:lnTo>
                  <a:pt x="65" y="83"/>
                </a:lnTo>
                <a:close/>
                <a:moveTo>
                  <a:pt x="239" y="216"/>
                </a:moveTo>
                <a:lnTo>
                  <a:pt x="239" y="216"/>
                </a:lnTo>
                <a:lnTo>
                  <a:pt x="239" y="216"/>
                </a:lnTo>
                <a:lnTo>
                  <a:pt x="239" y="216"/>
                </a:lnTo>
                <a:lnTo>
                  <a:pt x="239" y="219"/>
                </a:lnTo>
                <a:lnTo>
                  <a:pt x="239" y="219"/>
                </a:lnTo>
                <a:lnTo>
                  <a:pt x="239" y="219"/>
                </a:lnTo>
                <a:lnTo>
                  <a:pt x="239" y="219"/>
                </a:lnTo>
                <a:lnTo>
                  <a:pt x="239" y="216"/>
                </a:lnTo>
                <a:lnTo>
                  <a:pt x="239" y="216"/>
                </a:lnTo>
                <a:close/>
                <a:moveTo>
                  <a:pt x="206" y="259"/>
                </a:moveTo>
                <a:lnTo>
                  <a:pt x="206" y="259"/>
                </a:lnTo>
                <a:lnTo>
                  <a:pt x="206" y="259"/>
                </a:lnTo>
                <a:lnTo>
                  <a:pt x="206" y="259"/>
                </a:lnTo>
                <a:lnTo>
                  <a:pt x="204" y="256"/>
                </a:lnTo>
                <a:lnTo>
                  <a:pt x="204" y="256"/>
                </a:lnTo>
                <a:lnTo>
                  <a:pt x="204" y="258"/>
                </a:lnTo>
                <a:lnTo>
                  <a:pt x="204" y="258"/>
                </a:lnTo>
                <a:lnTo>
                  <a:pt x="206" y="259"/>
                </a:lnTo>
                <a:lnTo>
                  <a:pt x="206" y="259"/>
                </a:lnTo>
                <a:close/>
                <a:moveTo>
                  <a:pt x="84" y="94"/>
                </a:moveTo>
                <a:lnTo>
                  <a:pt x="84" y="94"/>
                </a:lnTo>
                <a:lnTo>
                  <a:pt x="84" y="94"/>
                </a:lnTo>
                <a:lnTo>
                  <a:pt x="84" y="94"/>
                </a:lnTo>
                <a:lnTo>
                  <a:pt x="82" y="94"/>
                </a:lnTo>
                <a:lnTo>
                  <a:pt x="82" y="94"/>
                </a:lnTo>
                <a:lnTo>
                  <a:pt x="84" y="94"/>
                </a:lnTo>
                <a:lnTo>
                  <a:pt x="84" y="94"/>
                </a:lnTo>
                <a:lnTo>
                  <a:pt x="84" y="94"/>
                </a:lnTo>
                <a:lnTo>
                  <a:pt x="84" y="94"/>
                </a:lnTo>
                <a:close/>
                <a:moveTo>
                  <a:pt x="217" y="114"/>
                </a:moveTo>
                <a:lnTo>
                  <a:pt x="217" y="114"/>
                </a:lnTo>
                <a:lnTo>
                  <a:pt x="216" y="113"/>
                </a:lnTo>
                <a:lnTo>
                  <a:pt x="216" y="113"/>
                </a:lnTo>
                <a:lnTo>
                  <a:pt x="217" y="114"/>
                </a:lnTo>
                <a:lnTo>
                  <a:pt x="217" y="114"/>
                </a:lnTo>
                <a:close/>
                <a:moveTo>
                  <a:pt x="96" y="206"/>
                </a:moveTo>
                <a:lnTo>
                  <a:pt x="96" y="206"/>
                </a:lnTo>
                <a:lnTo>
                  <a:pt x="96" y="208"/>
                </a:lnTo>
                <a:lnTo>
                  <a:pt x="96" y="208"/>
                </a:lnTo>
                <a:lnTo>
                  <a:pt x="96" y="206"/>
                </a:lnTo>
                <a:lnTo>
                  <a:pt x="96" y="206"/>
                </a:lnTo>
                <a:close/>
                <a:moveTo>
                  <a:pt x="99" y="367"/>
                </a:moveTo>
                <a:lnTo>
                  <a:pt x="99" y="367"/>
                </a:lnTo>
                <a:lnTo>
                  <a:pt x="98" y="367"/>
                </a:lnTo>
                <a:lnTo>
                  <a:pt x="98" y="367"/>
                </a:lnTo>
                <a:lnTo>
                  <a:pt x="99" y="367"/>
                </a:lnTo>
                <a:lnTo>
                  <a:pt x="99" y="367"/>
                </a:lnTo>
                <a:lnTo>
                  <a:pt x="99" y="367"/>
                </a:lnTo>
                <a:lnTo>
                  <a:pt x="99" y="367"/>
                </a:lnTo>
                <a:close/>
                <a:moveTo>
                  <a:pt x="172" y="361"/>
                </a:moveTo>
                <a:lnTo>
                  <a:pt x="172" y="361"/>
                </a:lnTo>
                <a:lnTo>
                  <a:pt x="170" y="361"/>
                </a:lnTo>
                <a:lnTo>
                  <a:pt x="170" y="361"/>
                </a:lnTo>
                <a:lnTo>
                  <a:pt x="172" y="361"/>
                </a:lnTo>
                <a:lnTo>
                  <a:pt x="172" y="361"/>
                </a:lnTo>
                <a:close/>
                <a:moveTo>
                  <a:pt x="233" y="158"/>
                </a:moveTo>
                <a:lnTo>
                  <a:pt x="233" y="158"/>
                </a:lnTo>
                <a:lnTo>
                  <a:pt x="234" y="160"/>
                </a:lnTo>
                <a:lnTo>
                  <a:pt x="234" y="160"/>
                </a:lnTo>
                <a:lnTo>
                  <a:pt x="233" y="158"/>
                </a:lnTo>
                <a:lnTo>
                  <a:pt x="233" y="158"/>
                </a:lnTo>
                <a:close/>
                <a:moveTo>
                  <a:pt x="162" y="201"/>
                </a:moveTo>
                <a:lnTo>
                  <a:pt x="162" y="201"/>
                </a:lnTo>
                <a:lnTo>
                  <a:pt x="162" y="201"/>
                </a:lnTo>
                <a:lnTo>
                  <a:pt x="162" y="201"/>
                </a:lnTo>
                <a:lnTo>
                  <a:pt x="162" y="204"/>
                </a:lnTo>
                <a:lnTo>
                  <a:pt x="162" y="204"/>
                </a:lnTo>
                <a:lnTo>
                  <a:pt x="162" y="204"/>
                </a:lnTo>
                <a:lnTo>
                  <a:pt x="162" y="204"/>
                </a:lnTo>
                <a:lnTo>
                  <a:pt x="162" y="201"/>
                </a:lnTo>
                <a:lnTo>
                  <a:pt x="162" y="201"/>
                </a:lnTo>
                <a:close/>
                <a:moveTo>
                  <a:pt x="62" y="63"/>
                </a:moveTo>
                <a:lnTo>
                  <a:pt x="62" y="63"/>
                </a:lnTo>
                <a:lnTo>
                  <a:pt x="61" y="63"/>
                </a:lnTo>
                <a:lnTo>
                  <a:pt x="61" y="63"/>
                </a:lnTo>
                <a:lnTo>
                  <a:pt x="62" y="64"/>
                </a:lnTo>
                <a:lnTo>
                  <a:pt x="62" y="64"/>
                </a:lnTo>
                <a:lnTo>
                  <a:pt x="62" y="63"/>
                </a:lnTo>
                <a:lnTo>
                  <a:pt x="62" y="63"/>
                </a:lnTo>
                <a:close/>
                <a:moveTo>
                  <a:pt x="212" y="104"/>
                </a:moveTo>
                <a:lnTo>
                  <a:pt x="212" y="104"/>
                </a:lnTo>
                <a:lnTo>
                  <a:pt x="213" y="104"/>
                </a:lnTo>
                <a:lnTo>
                  <a:pt x="213" y="104"/>
                </a:lnTo>
                <a:lnTo>
                  <a:pt x="213" y="103"/>
                </a:lnTo>
                <a:lnTo>
                  <a:pt x="213" y="103"/>
                </a:lnTo>
                <a:lnTo>
                  <a:pt x="212" y="104"/>
                </a:lnTo>
                <a:lnTo>
                  <a:pt x="212" y="104"/>
                </a:lnTo>
                <a:close/>
                <a:moveTo>
                  <a:pt x="202" y="255"/>
                </a:moveTo>
                <a:lnTo>
                  <a:pt x="202" y="255"/>
                </a:lnTo>
                <a:lnTo>
                  <a:pt x="202" y="255"/>
                </a:lnTo>
                <a:lnTo>
                  <a:pt x="202" y="255"/>
                </a:lnTo>
                <a:lnTo>
                  <a:pt x="203" y="256"/>
                </a:lnTo>
                <a:lnTo>
                  <a:pt x="203" y="256"/>
                </a:lnTo>
                <a:lnTo>
                  <a:pt x="203" y="255"/>
                </a:lnTo>
                <a:lnTo>
                  <a:pt x="203" y="255"/>
                </a:lnTo>
                <a:lnTo>
                  <a:pt x="202" y="255"/>
                </a:lnTo>
                <a:lnTo>
                  <a:pt x="202" y="255"/>
                </a:lnTo>
                <a:close/>
                <a:moveTo>
                  <a:pt x="78" y="205"/>
                </a:moveTo>
                <a:lnTo>
                  <a:pt x="78" y="205"/>
                </a:lnTo>
                <a:lnTo>
                  <a:pt x="78" y="204"/>
                </a:lnTo>
                <a:lnTo>
                  <a:pt x="78" y="204"/>
                </a:lnTo>
                <a:lnTo>
                  <a:pt x="78" y="204"/>
                </a:lnTo>
                <a:lnTo>
                  <a:pt x="78" y="204"/>
                </a:lnTo>
                <a:lnTo>
                  <a:pt x="77" y="205"/>
                </a:lnTo>
                <a:lnTo>
                  <a:pt x="77" y="205"/>
                </a:lnTo>
                <a:lnTo>
                  <a:pt x="78" y="205"/>
                </a:lnTo>
                <a:lnTo>
                  <a:pt x="78" y="205"/>
                </a:lnTo>
                <a:close/>
                <a:moveTo>
                  <a:pt x="177" y="349"/>
                </a:moveTo>
                <a:lnTo>
                  <a:pt x="177" y="349"/>
                </a:lnTo>
                <a:lnTo>
                  <a:pt x="179" y="349"/>
                </a:lnTo>
                <a:lnTo>
                  <a:pt x="179" y="349"/>
                </a:lnTo>
                <a:lnTo>
                  <a:pt x="177" y="349"/>
                </a:lnTo>
                <a:lnTo>
                  <a:pt x="177" y="349"/>
                </a:lnTo>
                <a:close/>
                <a:moveTo>
                  <a:pt x="87" y="137"/>
                </a:moveTo>
                <a:lnTo>
                  <a:pt x="87" y="137"/>
                </a:lnTo>
                <a:lnTo>
                  <a:pt x="85" y="138"/>
                </a:lnTo>
                <a:lnTo>
                  <a:pt x="85" y="138"/>
                </a:lnTo>
                <a:lnTo>
                  <a:pt x="85" y="138"/>
                </a:lnTo>
                <a:lnTo>
                  <a:pt x="85" y="138"/>
                </a:lnTo>
                <a:lnTo>
                  <a:pt x="87" y="137"/>
                </a:lnTo>
                <a:lnTo>
                  <a:pt x="87" y="137"/>
                </a:lnTo>
                <a:close/>
                <a:moveTo>
                  <a:pt x="65" y="86"/>
                </a:moveTo>
                <a:lnTo>
                  <a:pt x="65" y="86"/>
                </a:lnTo>
                <a:lnTo>
                  <a:pt x="65" y="86"/>
                </a:lnTo>
                <a:lnTo>
                  <a:pt x="65" y="86"/>
                </a:lnTo>
                <a:lnTo>
                  <a:pt x="67" y="86"/>
                </a:lnTo>
                <a:lnTo>
                  <a:pt x="67" y="86"/>
                </a:lnTo>
                <a:lnTo>
                  <a:pt x="65" y="86"/>
                </a:lnTo>
                <a:lnTo>
                  <a:pt x="65" y="86"/>
                </a:lnTo>
                <a:close/>
                <a:moveTo>
                  <a:pt x="153" y="356"/>
                </a:moveTo>
                <a:lnTo>
                  <a:pt x="153" y="356"/>
                </a:lnTo>
                <a:lnTo>
                  <a:pt x="153" y="356"/>
                </a:lnTo>
                <a:lnTo>
                  <a:pt x="153" y="356"/>
                </a:lnTo>
                <a:lnTo>
                  <a:pt x="152" y="356"/>
                </a:lnTo>
                <a:lnTo>
                  <a:pt x="152" y="356"/>
                </a:lnTo>
                <a:lnTo>
                  <a:pt x="152" y="356"/>
                </a:lnTo>
                <a:lnTo>
                  <a:pt x="152" y="356"/>
                </a:lnTo>
                <a:lnTo>
                  <a:pt x="153" y="356"/>
                </a:lnTo>
                <a:lnTo>
                  <a:pt x="153" y="356"/>
                </a:lnTo>
                <a:lnTo>
                  <a:pt x="153" y="356"/>
                </a:lnTo>
                <a:lnTo>
                  <a:pt x="153" y="356"/>
                </a:lnTo>
                <a:close/>
                <a:moveTo>
                  <a:pt x="79" y="88"/>
                </a:moveTo>
                <a:lnTo>
                  <a:pt x="79" y="88"/>
                </a:lnTo>
                <a:lnTo>
                  <a:pt x="79" y="88"/>
                </a:lnTo>
                <a:lnTo>
                  <a:pt x="79" y="88"/>
                </a:lnTo>
                <a:lnTo>
                  <a:pt x="78" y="90"/>
                </a:lnTo>
                <a:lnTo>
                  <a:pt x="78" y="90"/>
                </a:lnTo>
                <a:lnTo>
                  <a:pt x="78" y="90"/>
                </a:lnTo>
                <a:lnTo>
                  <a:pt x="78" y="90"/>
                </a:lnTo>
                <a:lnTo>
                  <a:pt x="79" y="88"/>
                </a:lnTo>
                <a:lnTo>
                  <a:pt x="79" y="88"/>
                </a:lnTo>
                <a:close/>
                <a:moveTo>
                  <a:pt x="62" y="194"/>
                </a:moveTo>
                <a:lnTo>
                  <a:pt x="62" y="194"/>
                </a:lnTo>
                <a:lnTo>
                  <a:pt x="62" y="194"/>
                </a:lnTo>
                <a:lnTo>
                  <a:pt x="62" y="194"/>
                </a:lnTo>
                <a:lnTo>
                  <a:pt x="64" y="192"/>
                </a:lnTo>
                <a:lnTo>
                  <a:pt x="64" y="192"/>
                </a:lnTo>
                <a:lnTo>
                  <a:pt x="64" y="192"/>
                </a:lnTo>
                <a:lnTo>
                  <a:pt x="64" y="192"/>
                </a:lnTo>
                <a:lnTo>
                  <a:pt x="62" y="194"/>
                </a:lnTo>
                <a:lnTo>
                  <a:pt x="62" y="194"/>
                </a:lnTo>
                <a:close/>
                <a:moveTo>
                  <a:pt x="58" y="391"/>
                </a:moveTo>
                <a:lnTo>
                  <a:pt x="58" y="391"/>
                </a:lnTo>
                <a:lnTo>
                  <a:pt x="58" y="393"/>
                </a:lnTo>
                <a:lnTo>
                  <a:pt x="58" y="393"/>
                </a:lnTo>
                <a:lnTo>
                  <a:pt x="58" y="393"/>
                </a:lnTo>
                <a:lnTo>
                  <a:pt x="58" y="391"/>
                </a:lnTo>
                <a:lnTo>
                  <a:pt x="58" y="391"/>
                </a:lnTo>
                <a:close/>
                <a:moveTo>
                  <a:pt x="197" y="195"/>
                </a:moveTo>
                <a:lnTo>
                  <a:pt x="197" y="195"/>
                </a:lnTo>
                <a:lnTo>
                  <a:pt x="197" y="195"/>
                </a:lnTo>
                <a:lnTo>
                  <a:pt x="197" y="195"/>
                </a:lnTo>
                <a:lnTo>
                  <a:pt x="199" y="195"/>
                </a:lnTo>
                <a:lnTo>
                  <a:pt x="199" y="195"/>
                </a:lnTo>
                <a:lnTo>
                  <a:pt x="199" y="195"/>
                </a:lnTo>
                <a:lnTo>
                  <a:pt x="199" y="195"/>
                </a:lnTo>
                <a:lnTo>
                  <a:pt x="197" y="195"/>
                </a:lnTo>
                <a:lnTo>
                  <a:pt x="197" y="195"/>
                </a:lnTo>
                <a:close/>
                <a:moveTo>
                  <a:pt x="200" y="253"/>
                </a:moveTo>
                <a:lnTo>
                  <a:pt x="200" y="253"/>
                </a:lnTo>
                <a:lnTo>
                  <a:pt x="200" y="253"/>
                </a:lnTo>
                <a:lnTo>
                  <a:pt x="200" y="253"/>
                </a:lnTo>
                <a:lnTo>
                  <a:pt x="199" y="252"/>
                </a:lnTo>
                <a:lnTo>
                  <a:pt x="199" y="252"/>
                </a:lnTo>
                <a:lnTo>
                  <a:pt x="199" y="252"/>
                </a:lnTo>
                <a:lnTo>
                  <a:pt x="199" y="252"/>
                </a:lnTo>
                <a:lnTo>
                  <a:pt x="200" y="253"/>
                </a:lnTo>
                <a:lnTo>
                  <a:pt x="200" y="253"/>
                </a:lnTo>
                <a:close/>
                <a:moveTo>
                  <a:pt x="207" y="260"/>
                </a:moveTo>
                <a:lnTo>
                  <a:pt x="207" y="260"/>
                </a:lnTo>
                <a:lnTo>
                  <a:pt x="207" y="260"/>
                </a:lnTo>
                <a:lnTo>
                  <a:pt x="207" y="260"/>
                </a:lnTo>
                <a:lnTo>
                  <a:pt x="207" y="259"/>
                </a:lnTo>
                <a:lnTo>
                  <a:pt x="207" y="259"/>
                </a:lnTo>
                <a:lnTo>
                  <a:pt x="207" y="259"/>
                </a:lnTo>
                <a:lnTo>
                  <a:pt x="207" y="259"/>
                </a:lnTo>
                <a:lnTo>
                  <a:pt x="207" y="260"/>
                </a:lnTo>
                <a:lnTo>
                  <a:pt x="207" y="260"/>
                </a:lnTo>
                <a:close/>
                <a:moveTo>
                  <a:pt x="149" y="262"/>
                </a:moveTo>
                <a:lnTo>
                  <a:pt x="149" y="262"/>
                </a:lnTo>
                <a:lnTo>
                  <a:pt x="149" y="262"/>
                </a:lnTo>
                <a:lnTo>
                  <a:pt x="149" y="262"/>
                </a:lnTo>
                <a:lnTo>
                  <a:pt x="149" y="263"/>
                </a:lnTo>
                <a:lnTo>
                  <a:pt x="149" y="263"/>
                </a:lnTo>
                <a:lnTo>
                  <a:pt x="150" y="263"/>
                </a:lnTo>
                <a:lnTo>
                  <a:pt x="150" y="263"/>
                </a:lnTo>
                <a:lnTo>
                  <a:pt x="149" y="262"/>
                </a:lnTo>
                <a:lnTo>
                  <a:pt x="149" y="262"/>
                </a:lnTo>
                <a:close/>
                <a:moveTo>
                  <a:pt x="240" y="228"/>
                </a:moveTo>
                <a:lnTo>
                  <a:pt x="240" y="228"/>
                </a:lnTo>
                <a:lnTo>
                  <a:pt x="240" y="229"/>
                </a:lnTo>
                <a:lnTo>
                  <a:pt x="240" y="229"/>
                </a:lnTo>
                <a:lnTo>
                  <a:pt x="240" y="228"/>
                </a:lnTo>
                <a:lnTo>
                  <a:pt x="240" y="228"/>
                </a:lnTo>
                <a:close/>
                <a:moveTo>
                  <a:pt x="94" y="371"/>
                </a:moveTo>
                <a:lnTo>
                  <a:pt x="94" y="371"/>
                </a:lnTo>
                <a:lnTo>
                  <a:pt x="92" y="370"/>
                </a:lnTo>
                <a:lnTo>
                  <a:pt x="92" y="370"/>
                </a:lnTo>
                <a:lnTo>
                  <a:pt x="92" y="371"/>
                </a:lnTo>
                <a:lnTo>
                  <a:pt x="94" y="371"/>
                </a:lnTo>
                <a:lnTo>
                  <a:pt x="94" y="371"/>
                </a:lnTo>
                <a:close/>
                <a:moveTo>
                  <a:pt x="85" y="101"/>
                </a:moveTo>
                <a:lnTo>
                  <a:pt x="85" y="101"/>
                </a:lnTo>
                <a:lnTo>
                  <a:pt x="84" y="103"/>
                </a:lnTo>
                <a:lnTo>
                  <a:pt x="84" y="103"/>
                </a:lnTo>
                <a:lnTo>
                  <a:pt x="84" y="103"/>
                </a:lnTo>
                <a:lnTo>
                  <a:pt x="84" y="103"/>
                </a:lnTo>
                <a:lnTo>
                  <a:pt x="85" y="101"/>
                </a:lnTo>
                <a:lnTo>
                  <a:pt x="85" y="101"/>
                </a:lnTo>
                <a:close/>
                <a:moveTo>
                  <a:pt x="241" y="216"/>
                </a:moveTo>
                <a:lnTo>
                  <a:pt x="241" y="216"/>
                </a:lnTo>
                <a:lnTo>
                  <a:pt x="241" y="218"/>
                </a:lnTo>
                <a:lnTo>
                  <a:pt x="241" y="218"/>
                </a:lnTo>
                <a:lnTo>
                  <a:pt x="241" y="216"/>
                </a:lnTo>
                <a:lnTo>
                  <a:pt x="241" y="216"/>
                </a:lnTo>
                <a:close/>
                <a:moveTo>
                  <a:pt x="243" y="344"/>
                </a:moveTo>
                <a:lnTo>
                  <a:pt x="243" y="344"/>
                </a:lnTo>
                <a:lnTo>
                  <a:pt x="243" y="344"/>
                </a:lnTo>
                <a:lnTo>
                  <a:pt x="243" y="344"/>
                </a:lnTo>
                <a:lnTo>
                  <a:pt x="243" y="344"/>
                </a:lnTo>
                <a:lnTo>
                  <a:pt x="243" y="344"/>
                </a:lnTo>
                <a:lnTo>
                  <a:pt x="243" y="344"/>
                </a:lnTo>
                <a:close/>
                <a:moveTo>
                  <a:pt x="79" y="265"/>
                </a:moveTo>
                <a:lnTo>
                  <a:pt x="79" y="265"/>
                </a:lnTo>
                <a:lnTo>
                  <a:pt x="79" y="265"/>
                </a:lnTo>
                <a:lnTo>
                  <a:pt x="81" y="265"/>
                </a:lnTo>
                <a:lnTo>
                  <a:pt x="81" y="265"/>
                </a:lnTo>
                <a:lnTo>
                  <a:pt x="79" y="265"/>
                </a:lnTo>
                <a:lnTo>
                  <a:pt x="79" y="265"/>
                </a:lnTo>
                <a:close/>
                <a:moveTo>
                  <a:pt x="79" y="137"/>
                </a:moveTo>
                <a:lnTo>
                  <a:pt x="79" y="137"/>
                </a:lnTo>
                <a:lnTo>
                  <a:pt x="79" y="138"/>
                </a:lnTo>
                <a:lnTo>
                  <a:pt x="79" y="138"/>
                </a:lnTo>
                <a:lnTo>
                  <a:pt x="79" y="137"/>
                </a:lnTo>
                <a:lnTo>
                  <a:pt x="79" y="137"/>
                </a:lnTo>
                <a:close/>
                <a:moveTo>
                  <a:pt x="69" y="260"/>
                </a:move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lnTo>
                  <a:pt x="69" y="260"/>
                </a:lnTo>
                <a:close/>
                <a:moveTo>
                  <a:pt x="216" y="329"/>
                </a:moveTo>
                <a:lnTo>
                  <a:pt x="216" y="329"/>
                </a:lnTo>
                <a:lnTo>
                  <a:pt x="216" y="329"/>
                </a:lnTo>
                <a:lnTo>
                  <a:pt x="216" y="329"/>
                </a:lnTo>
                <a:lnTo>
                  <a:pt x="216" y="330"/>
                </a:lnTo>
                <a:lnTo>
                  <a:pt x="216" y="330"/>
                </a:lnTo>
                <a:lnTo>
                  <a:pt x="216" y="330"/>
                </a:lnTo>
                <a:lnTo>
                  <a:pt x="216" y="330"/>
                </a:lnTo>
                <a:lnTo>
                  <a:pt x="216" y="329"/>
                </a:lnTo>
                <a:lnTo>
                  <a:pt x="216" y="329"/>
                </a:lnTo>
                <a:close/>
                <a:moveTo>
                  <a:pt x="199" y="260"/>
                </a:moveTo>
                <a:lnTo>
                  <a:pt x="199" y="260"/>
                </a:lnTo>
                <a:lnTo>
                  <a:pt x="199" y="260"/>
                </a:lnTo>
                <a:lnTo>
                  <a:pt x="199" y="260"/>
                </a:lnTo>
                <a:lnTo>
                  <a:pt x="200" y="260"/>
                </a:lnTo>
                <a:lnTo>
                  <a:pt x="200" y="260"/>
                </a:lnTo>
                <a:lnTo>
                  <a:pt x="200" y="260"/>
                </a:lnTo>
                <a:lnTo>
                  <a:pt x="200" y="260"/>
                </a:lnTo>
                <a:lnTo>
                  <a:pt x="199" y="260"/>
                </a:lnTo>
                <a:lnTo>
                  <a:pt x="199" y="260"/>
                </a:lnTo>
                <a:close/>
                <a:moveTo>
                  <a:pt x="246" y="53"/>
                </a:moveTo>
                <a:lnTo>
                  <a:pt x="246" y="53"/>
                </a:lnTo>
                <a:lnTo>
                  <a:pt x="246" y="53"/>
                </a:lnTo>
                <a:lnTo>
                  <a:pt x="246" y="53"/>
                </a:lnTo>
                <a:lnTo>
                  <a:pt x="246" y="53"/>
                </a:lnTo>
                <a:lnTo>
                  <a:pt x="246" y="53"/>
                </a:lnTo>
                <a:close/>
                <a:moveTo>
                  <a:pt x="77" y="196"/>
                </a:move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lnTo>
                  <a:pt x="77" y="196"/>
                </a:lnTo>
                <a:close/>
                <a:moveTo>
                  <a:pt x="219" y="310"/>
                </a:move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lnTo>
                  <a:pt x="219" y="310"/>
                </a:lnTo>
                <a:close/>
                <a:moveTo>
                  <a:pt x="129" y="187"/>
                </a:move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lnTo>
                  <a:pt x="129" y="187"/>
                </a:lnTo>
                <a:close/>
                <a:moveTo>
                  <a:pt x="186" y="252"/>
                </a:moveTo>
                <a:lnTo>
                  <a:pt x="186" y="252"/>
                </a:lnTo>
                <a:lnTo>
                  <a:pt x="187" y="252"/>
                </a:lnTo>
                <a:lnTo>
                  <a:pt x="187" y="252"/>
                </a:lnTo>
                <a:lnTo>
                  <a:pt x="186" y="252"/>
                </a:lnTo>
                <a:lnTo>
                  <a:pt x="186" y="252"/>
                </a:lnTo>
                <a:lnTo>
                  <a:pt x="186" y="252"/>
                </a:lnTo>
                <a:close/>
                <a:moveTo>
                  <a:pt x="131" y="187"/>
                </a:moveTo>
                <a:lnTo>
                  <a:pt x="131" y="187"/>
                </a:lnTo>
                <a:lnTo>
                  <a:pt x="131" y="187"/>
                </a:lnTo>
                <a:lnTo>
                  <a:pt x="131" y="187"/>
                </a:lnTo>
                <a:lnTo>
                  <a:pt x="132" y="187"/>
                </a:lnTo>
                <a:lnTo>
                  <a:pt x="132" y="187"/>
                </a:lnTo>
                <a:lnTo>
                  <a:pt x="132" y="187"/>
                </a:lnTo>
                <a:lnTo>
                  <a:pt x="132" y="187"/>
                </a:lnTo>
                <a:lnTo>
                  <a:pt x="131" y="187"/>
                </a:lnTo>
                <a:lnTo>
                  <a:pt x="131" y="187"/>
                </a:lnTo>
                <a:close/>
                <a:moveTo>
                  <a:pt x="52" y="235"/>
                </a:moveTo>
                <a:lnTo>
                  <a:pt x="52" y="235"/>
                </a:lnTo>
                <a:lnTo>
                  <a:pt x="52" y="235"/>
                </a:lnTo>
                <a:lnTo>
                  <a:pt x="52" y="235"/>
                </a:lnTo>
                <a:lnTo>
                  <a:pt x="52" y="233"/>
                </a:lnTo>
                <a:lnTo>
                  <a:pt x="52" y="233"/>
                </a:lnTo>
                <a:lnTo>
                  <a:pt x="52" y="233"/>
                </a:lnTo>
                <a:lnTo>
                  <a:pt x="52" y="233"/>
                </a:lnTo>
                <a:lnTo>
                  <a:pt x="52" y="235"/>
                </a:lnTo>
                <a:lnTo>
                  <a:pt x="52" y="235"/>
                </a:lnTo>
                <a:close/>
                <a:moveTo>
                  <a:pt x="177" y="215"/>
                </a:move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lnTo>
                  <a:pt x="177" y="215"/>
                </a:lnTo>
                <a:close/>
                <a:moveTo>
                  <a:pt x="200" y="262"/>
                </a:moveTo>
                <a:lnTo>
                  <a:pt x="200" y="262"/>
                </a:lnTo>
                <a:lnTo>
                  <a:pt x="200" y="262"/>
                </a:lnTo>
                <a:lnTo>
                  <a:pt x="200" y="262"/>
                </a:lnTo>
                <a:lnTo>
                  <a:pt x="200" y="262"/>
                </a:lnTo>
                <a:lnTo>
                  <a:pt x="200" y="262"/>
                </a:lnTo>
                <a:lnTo>
                  <a:pt x="202" y="262"/>
                </a:lnTo>
                <a:lnTo>
                  <a:pt x="202" y="262"/>
                </a:lnTo>
                <a:lnTo>
                  <a:pt x="202" y="262"/>
                </a:lnTo>
                <a:lnTo>
                  <a:pt x="202" y="262"/>
                </a:lnTo>
                <a:lnTo>
                  <a:pt x="200" y="262"/>
                </a:lnTo>
                <a:lnTo>
                  <a:pt x="200" y="262"/>
                </a:lnTo>
                <a:close/>
                <a:moveTo>
                  <a:pt x="261" y="53"/>
                </a:move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lnTo>
                  <a:pt x="261" y="53"/>
                </a:lnTo>
                <a:close/>
                <a:moveTo>
                  <a:pt x="203" y="265"/>
                </a:move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lnTo>
                  <a:pt x="203" y="265"/>
                </a:lnTo>
                <a:close/>
                <a:moveTo>
                  <a:pt x="202" y="263"/>
                </a:moveTo>
                <a:lnTo>
                  <a:pt x="202" y="263"/>
                </a:lnTo>
                <a:lnTo>
                  <a:pt x="202" y="263"/>
                </a:lnTo>
                <a:lnTo>
                  <a:pt x="202" y="263"/>
                </a:lnTo>
                <a:lnTo>
                  <a:pt x="202" y="262"/>
                </a:lnTo>
                <a:lnTo>
                  <a:pt x="202" y="262"/>
                </a:lnTo>
                <a:lnTo>
                  <a:pt x="202" y="262"/>
                </a:lnTo>
                <a:lnTo>
                  <a:pt x="202" y="262"/>
                </a:lnTo>
                <a:lnTo>
                  <a:pt x="202" y="263"/>
                </a:lnTo>
                <a:lnTo>
                  <a:pt x="202" y="263"/>
                </a:lnTo>
                <a:close/>
                <a:moveTo>
                  <a:pt x="241" y="66"/>
                </a:move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lnTo>
                  <a:pt x="241" y="66"/>
                </a:lnTo>
                <a:close/>
                <a:moveTo>
                  <a:pt x="109" y="360"/>
                </a:moveTo>
                <a:lnTo>
                  <a:pt x="109" y="360"/>
                </a:lnTo>
                <a:lnTo>
                  <a:pt x="109" y="360"/>
                </a:lnTo>
                <a:lnTo>
                  <a:pt x="109" y="360"/>
                </a:lnTo>
                <a:lnTo>
                  <a:pt x="109" y="358"/>
                </a:lnTo>
                <a:lnTo>
                  <a:pt x="109" y="358"/>
                </a:lnTo>
                <a:lnTo>
                  <a:pt x="109" y="358"/>
                </a:lnTo>
                <a:lnTo>
                  <a:pt x="109" y="358"/>
                </a:lnTo>
                <a:lnTo>
                  <a:pt x="109" y="360"/>
                </a:lnTo>
                <a:lnTo>
                  <a:pt x="109" y="360"/>
                </a:lnTo>
                <a:close/>
                <a:moveTo>
                  <a:pt x="96" y="241"/>
                </a:moveTo>
                <a:lnTo>
                  <a:pt x="96" y="241"/>
                </a:lnTo>
                <a:lnTo>
                  <a:pt x="96" y="241"/>
                </a:lnTo>
                <a:lnTo>
                  <a:pt x="96" y="241"/>
                </a:lnTo>
                <a:lnTo>
                  <a:pt x="95" y="241"/>
                </a:lnTo>
                <a:lnTo>
                  <a:pt x="95" y="241"/>
                </a:lnTo>
                <a:lnTo>
                  <a:pt x="95" y="241"/>
                </a:lnTo>
                <a:lnTo>
                  <a:pt x="95" y="241"/>
                </a:lnTo>
                <a:lnTo>
                  <a:pt x="96" y="241"/>
                </a:lnTo>
                <a:lnTo>
                  <a:pt x="96" y="241"/>
                </a:lnTo>
                <a:close/>
                <a:moveTo>
                  <a:pt x="99" y="241"/>
                </a:moveTo>
                <a:lnTo>
                  <a:pt x="99" y="241"/>
                </a:lnTo>
                <a:lnTo>
                  <a:pt x="99" y="241"/>
                </a:lnTo>
                <a:lnTo>
                  <a:pt x="99" y="241"/>
                </a:lnTo>
                <a:lnTo>
                  <a:pt x="101" y="241"/>
                </a:lnTo>
                <a:lnTo>
                  <a:pt x="101" y="241"/>
                </a:lnTo>
                <a:lnTo>
                  <a:pt x="101" y="241"/>
                </a:lnTo>
                <a:lnTo>
                  <a:pt x="101" y="241"/>
                </a:lnTo>
                <a:lnTo>
                  <a:pt x="99" y="241"/>
                </a:lnTo>
                <a:lnTo>
                  <a:pt x="99" y="241"/>
                </a:lnTo>
                <a:close/>
                <a:moveTo>
                  <a:pt x="102" y="239"/>
                </a:move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lnTo>
                  <a:pt x="102" y="239"/>
                </a:lnTo>
                <a:close/>
                <a:moveTo>
                  <a:pt x="104" y="239"/>
                </a:move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lnTo>
                  <a:pt x="104" y="239"/>
                </a:lnTo>
                <a:close/>
                <a:moveTo>
                  <a:pt x="239" y="222"/>
                </a:moveTo>
                <a:lnTo>
                  <a:pt x="239" y="222"/>
                </a:lnTo>
                <a:lnTo>
                  <a:pt x="239" y="222"/>
                </a:lnTo>
                <a:lnTo>
                  <a:pt x="239" y="222"/>
                </a:lnTo>
                <a:lnTo>
                  <a:pt x="239" y="221"/>
                </a:lnTo>
                <a:lnTo>
                  <a:pt x="239" y="221"/>
                </a:lnTo>
                <a:lnTo>
                  <a:pt x="239" y="222"/>
                </a:lnTo>
                <a:lnTo>
                  <a:pt x="239" y="222"/>
                </a:lnTo>
                <a:close/>
                <a:moveTo>
                  <a:pt x="243" y="178"/>
                </a:move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lnTo>
                  <a:pt x="243" y="178"/>
                </a:lnTo>
                <a:close/>
                <a:moveTo>
                  <a:pt x="192" y="198"/>
                </a:moveTo>
                <a:lnTo>
                  <a:pt x="192" y="198"/>
                </a:lnTo>
                <a:lnTo>
                  <a:pt x="192" y="198"/>
                </a:lnTo>
                <a:lnTo>
                  <a:pt x="192" y="198"/>
                </a:lnTo>
                <a:lnTo>
                  <a:pt x="193" y="198"/>
                </a:lnTo>
                <a:lnTo>
                  <a:pt x="193" y="198"/>
                </a:lnTo>
                <a:lnTo>
                  <a:pt x="193" y="198"/>
                </a:lnTo>
                <a:lnTo>
                  <a:pt x="193" y="198"/>
                </a:lnTo>
                <a:lnTo>
                  <a:pt x="192" y="198"/>
                </a:lnTo>
                <a:lnTo>
                  <a:pt x="192" y="19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8" name="Freeform 171"/>
          <p:cNvSpPr>
            <a:spLocks noEditPoints="1"/>
          </p:cNvSpPr>
          <p:nvPr/>
        </p:nvSpPr>
        <p:spPr bwMode="auto">
          <a:xfrm>
            <a:off x="5192029" y="1502976"/>
            <a:ext cx="550709" cy="666745"/>
          </a:xfrm>
          <a:custGeom>
            <a:avLst/>
            <a:gdLst>
              <a:gd name="T0" fmla="*/ 102 w 313"/>
              <a:gd name="T1" fmla="*/ 70 h 394"/>
              <a:gd name="T2" fmla="*/ 142 w 313"/>
              <a:gd name="T3" fmla="*/ 27 h 394"/>
              <a:gd name="T4" fmla="*/ 205 w 313"/>
              <a:gd name="T5" fmla="*/ 0 h 394"/>
              <a:gd name="T6" fmla="*/ 253 w 313"/>
              <a:gd name="T7" fmla="*/ 37 h 394"/>
              <a:gd name="T8" fmla="*/ 300 w 313"/>
              <a:gd name="T9" fmla="*/ 46 h 394"/>
              <a:gd name="T10" fmla="*/ 245 w 313"/>
              <a:gd name="T11" fmla="*/ 279 h 394"/>
              <a:gd name="T12" fmla="*/ 209 w 313"/>
              <a:gd name="T13" fmla="*/ 331 h 394"/>
              <a:gd name="T14" fmla="*/ 128 w 313"/>
              <a:gd name="T15" fmla="*/ 391 h 394"/>
              <a:gd name="T16" fmla="*/ 58 w 313"/>
              <a:gd name="T17" fmla="*/ 350 h 394"/>
              <a:gd name="T18" fmla="*/ 34 w 313"/>
              <a:gd name="T19" fmla="*/ 94 h 394"/>
              <a:gd name="T20" fmla="*/ 188 w 313"/>
              <a:gd name="T21" fmla="*/ 209 h 394"/>
              <a:gd name="T22" fmla="*/ 183 w 313"/>
              <a:gd name="T23" fmla="*/ 125 h 394"/>
              <a:gd name="T24" fmla="*/ 152 w 313"/>
              <a:gd name="T25" fmla="*/ 107 h 394"/>
              <a:gd name="T26" fmla="*/ 107 w 313"/>
              <a:gd name="T27" fmla="*/ 115 h 394"/>
              <a:gd name="T28" fmla="*/ 97 w 313"/>
              <a:gd name="T29" fmla="*/ 161 h 394"/>
              <a:gd name="T30" fmla="*/ 92 w 313"/>
              <a:gd name="T31" fmla="*/ 195 h 394"/>
              <a:gd name="T32" fmla="*/ 92 w 313"/>
              <a:gd name="T33" fmla="*/ 294 h 394"/>
              <a:gd name="T34" fmla="*/ 64 w 313"/>
              <a:gd name="T35" fmla="*/ 375 h 394"/>
              <a:gd name="T36" fmla="*/ 114 w 313"/>
              <a:gd name="T37" fmla="*/ 347 h 394"/>
              <a:gd name="T38" fmla="*/ 115 w 313"/>
              <a:gd name="T39" fmla="*/ 384 h 394"/>
              <a:gd name="T40" fmla="*/ 137 w 313"/>
              <a:gd name="T41" fmla="*/ 327 h 394"/>
              <a:gd name="T42" fmla="*/ 189 w 313"/>
              <a:gd name="T43" fmla="*/ 355 h 394"/>
              <a:gd name="T44" fmla="*/ 209 w 313"/>
              <a:gd name="T45" fmla="*/ 323 h 394"/>
              <a:gd name="T46" fmla="*/ 243 w 313"/>
              <a:gd name="T47" fmla="*/ 330 h 394"/>
              <a:gd name="T48" fmla="*/ 232 w 313"/>
              <a:gd name="T49" fmla="*/ 212 h 394"/>
              <a:gd name="T50" fmla="*/ 205 w 313"/>
              <a:gd name="T51" fmla="*/ 203 h 394"/>
              <a:gd name="T52" fmla="*/ 202 w 313"/>
              <a:gd name="T53" fmla="*/ 151 h 394"/>
              <a:gd name="T54" fmla="*/ 222 w 313"/>
              <a:gd name="T55" fmla="*/ 159 h 394"/>
              <a:gd name="T56" fmla="*/ 263 w 313"/>
              <a:gd name="T57" fmla="*/ 134 h 394"/>
              <a:gd name="T58" fmla="*/ 266 w 313"/>
              <a:gd name="T59" fmla="*/ 111 h 394"/>
              <a:gd name="T60" fmla="*/ 235 w 313"/>
              <a:gd name="T61" fmla="*/ 91 h 394"/>
              <a:gd name="T62" fmla="*/ 188 w 313"/>
              <a:gd name="T63" fmla="*/ 176 h 394"/>
              <a:gd name="T64" fmla="*/ 95 w 313"/>
              <a:gd name="T65" fmla="*/ 88 h 394"/>
              <a:gd name="T66" fmla="*/ 189 w 313"/>
              <a:gd name="T67" fmla="*/ 108 h 394"/>
              <a:gd name="T68" fmla="*/ 134 w 313"/>
              <a:gd name="T69" fmla="*/ 40 h 394"/>
              <a:gd name="T70" fmla="*/ 287 w 313"/>
              <a:gd name="T71" fmla="*/ 91 h 394"/>
              <a:gd name="T72" fmla="*/ 31 w 313"/>
              <a:gd name="T73" fmla="*/ 125 h 394"/>
              <a:gd name="T74" fmla="*/ 144 w 313"/>
              <a:gd name="T75" fmla="*/ 74 h 394"/>
              <a:gd name="T76" fmla="*/ 87 w 313"/>
              <a:gd name="T77" fmla="*/ 70 h 394"/>
              <a:gd name="T78" fmla="*/ 272 w 313"/>
              <a:gd name="T79" fmla="*/ 377 h 394"/>
              <a:gd name="T80" fmla="*/ 250 w 313"/>
              <a:gd name="T81" fmla="*/ 83 h 394"/>
              <a:gd name="T82" fmla="*/ 227 w 313"/>
              <a:gd name="T83" fmla="*/ 74 h 394"/>
              <a:gd name="T84" fmla="*/ 297 w 313"/>
              <a:gd name="T85" fmla="*/ 94 h 394"/>
              <a:gd name="T86" fmla="*/ 47 w 313"/>
              <a:gd name="T87" fmla="*/ 112 h 394"/>
              <a:gd name="T88" fmla="*/ 212 w 313"/>
              <a:gd name="T89" fmla="*/ 21 h 394"/>
              <a:gd name="T90" fmla="*/ 122 w 313"/>
              <a:gd name="T91" fmla="*/ 27 h 394"/>
              <a:gd name="T92" fmla="*/ 91 w 313"/>
              <a:gd name="T93" fmla="*/ 85 h 394"/>
              <a:gd name="T94" fmla="*/ 223 w 313"/>
              <a:gd name="T95" fmla="*/ 73 h 394"/>
              <a:gd name="T96" fmla="*/ 173 w 313"/>
              <a:gd name="T97" fmla="*/ 134 h 394"/>
              <a:gd name="T98" fmla="*/ 286 w 313"/>
              <a:gd name="T99" fmla="*/ 63 h 394"/>
              <a:gd name="T100" fmla="*/ 84 w 313"/>
              <a:gd name="T101" fmla="*/ 70 h 394"/>
              <a:gd name="T102" fmla="*/ 270 w 313"/>
              <a:gd name="T103" fmla="*/ 91 h 394"/>
              <a:gd name="T104" fmla="*/ 68 w 313"/>
              <a:gd name="T105" fmla="*/ 47 h 394"/>
              <a:gd name="T106" fmla="*/ 198 w 313"/>
              <a:gd name="T107" fmla="*/ 71 h 394"/>
              <a:gd name="T108" fmla="*/ 191 w 313"/>
              <a:gd name="T109" fmla="*/ 51 h 394"/>
              <a:gd name="T110" fmla="*/ 245 w 313"/>
              <a:gd name="T111" fmla="*/ 326 h 394"/>
              <a:gd name="T112" fmla="*/ 215 w 313"/>
              <a:gd name="T113" fmla="*/ 114 h 394"/>
              <a:gd name="T114" fmla="*/ 250 w 313"/>
              <a:gd name="T115" fmla="*/ 318 h 394"/>
              <a:gd name="T116" fmla="*/ 281 w 313"/>
              <a:gd name="T117" fmla="*/ 107 h 394"/>
              <a:gd name="T118" fmla="*/ 203 w 313"/>
              <a:gd name="T119" fmla="*/ 36 h 394"/>
              <a:gd name="T120" fmla="*/ 168 w 313"/>
              <a:gd name="T121" fmla="*/ 129 h 394"/>
              <a:gd name="T122" fmla="*/ 212 w 313"/>
              <a:gd name="T123" fmla="*/ 125 h 394"/>
              <a:gd name="T124" fmla="*/ 131 w 313"/>
              <a:gd name="T125" fmla="*/ 132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3" h="394">
                <a:moveTo>
                  <a:pt x="61" y="129"/>
                </a:moveTo>
                <a:lnTo>
                  <a:pt x="61" y="129"/>
                </a:lnTo>
                <a:lnTo>
                  <a:pt x="70" y="135"/>
                </a:lnTo>
                <a:lnTo>
                  <a:pt x="70" y="135"/>
                </a:lnTo>
                <a:lnTo>
                  <a:pt x="75" y="139"/>
                </a:lnTo>
                <a:lnTo>
                  <a:pt x="75" y="139"/>
                </a:lnTo>
                <a:lnTo>
                  <a:pt x="84" y="141"/>
                </a:lnTo>
                <a:lnTo>
                  <a:pt x="84" y="141"/>
                </a:lnTo>
                <a:lnTo>
                  <a:pt x="88" y="142"/>
                </a:lnTo>
                <a:lnTo>
                  <a:pt x="94" y="141"/>
                </a:lnTo>
                <a:lnTo>
                  <a:pt x="94" y="141"/>
                </a:lnTo>
                <a:lnTo>
                  <a:pt x="94" y="141"/>
                </a:lnTo>
                <a:lnTo>
                  <a:pt x="94" y="141"/>
                </a:lnTo>
                <a:lnTo>
                  <a:pt x="97" y="139"/>
                </a:lnTo>
                <a:lnTo>
                  <a:pt x="97" y="137"/>
                </a:lnTo>
                <a:lnTo>
                  <a:pt x="97" y="137"/>
                </a:lnTo>
                <a:lnTo>
                  <a:pt x="97" y="131"/>
                </a:lnTo>
                <a:lnTo>
                  <a:pt x="94" y="125"/>
                </a:lnTo>
                <a:lnTo>
                  <a:pt x="94" y="125"/>
                </a:lnTo>
                <a:lnTo>
                  <a:pt x="91" y="118"/>
                </a:lnTo>
                <a:lnTo>
                  <a:pt x="87" y="112"/>
                </a:lnTo>
                <a:lnTo>
                  <a:pt x="87" y="112"/>
                </a:lnTo>
                <a:lnTo>
                  <a:pt x="84" y="108"/>
                </a:lnTo>
                <a:lnTo>
                  <a:pt x="84" y="108"/>
                </a:lnTo>
                <a:lnTo>
                  <a:pt x="81" y="105"/>
                </a:lnTo>
                <a:lnTo>
                  <a:pt x="81" y="105"/>
                </a:lnTo>
                <a:lnTo>
                  <a:pt x="80" y="104"/>
                </a:lnTo>
                <a:lnTo>
                  <a:pt x="78" y="105"/>
                </a:lnTo>
                <a:lnTo>
                  <a:pt x="78" y="105"/>
                </a:lnTo>
                <a:lnTo>
                  <a:pt x="77" y="105"/>
                </a:lnTo>
                <a:lnTo>
                  <a:pt x="77" y="105"/>
                </a:lnTo>
                <a:lnTo>
                  <a:pt x="75" y="104"/>
                </a:lnTo>
                <a:lnTo>
                  <a:pt x="74" y="104"/>
                </a:lnTo>
                <a:lnTo>
                  <a:pt x="74" y="104"/>
                </a:lnTo>
                <a:lnTo>
                  <a:pt x="68" y="102"/>
                </a:lnTo>
                <a:lnTo>
                  <a:pt x="64" y="98"/>
                </a:lnTo>
                <a:lnTo>
                  <a:pt x="64" y="98"/>
                </a:lnTo>
                <a:lnTo>
                  <a:pt x="63" y="98"/>
                </a:lnTo>
                <a:lnTo>
                  <a:pt x="63" y="98"/>
                </a:lnTo>
                <a:lnTo>
                  <a:pt x="58" y="91"/>
                </a:lnTo>
                <a:lnTo>
                  <a:pt x="57" y="85"/>
                </a:lnTo>
                <a:lnTo>
                  <a:pt x="57" y="85"/>
                </a:lnTo>
                <a:lnTo>
                  <a:pt x="56" y="71"/>
                </a:lnTo>
                <a:lnTo>
                  <a:pt x="56" y="71"/>
                </a:lnTo>
                <a:lnTo>
                  <a:pt x="54" y="64"/>
                </a:lnTo>
                <a:lnTo>
                  <a:pt x="54" y="64"/>
                </a:lnTo>
                <a:lnTo>
                  <a:pt x="54" y="60"/>
                </a:lnTo>
                <a:lnTo>
                  <a:pt x="54" y="60"/>
                </a:lnTo>
                <a:lnTo>
                  <a:pt x="53" y="58"/>
                </a:lnTo>
                <a:lnTo>
                  <a:pt x="51" y="57"/>
                </a:lnTo>
                <a:lnTo>
                  <a:pt x="51" y="57"/>
                </a:lnTo>
                <a:lnTo>
                  <a:pt x="51" y="56"/>
                </a:lnTo>
                <a:lnTo>
                  <a:pt x="53" y="54"/>
                </a:lnTo>
                <a:lnTo>
                  <a:pt x="53" y="54"/>
                </a:lnTo>
                <a:lnTo>
                  <a:pt x="53" y="50"/>
                </a:lnTo>
                <a:lnTo>
                  <a:pt x="53" y="50"/>
                </a:lnTo>
                <a:lnTo>
                  <a:pt x="51" y="43"/>
                </a:lnTo>
                <a:lnTo>
                  <a:pt x="51" y="43"/>
                </a:lnTo>
                <a:lnTo>
                  <a:pt x="51" y="37"/>
                </a:lnTo>
                <a:lnTo>
                  <a:pt x="51" y="37"/>
                </a:lnTo>
                <a:lnTo>
                  <a:pt x="50" y="36"/>
                </a:lnTo>
                <a:lnTo>
                  <a:pt x="50" y="36"/>
                </a:lnTo>
                <a:lnTo>
                  <a:pt x="50" y="33"/>
                </a:lnTo>
                <a:lnTo>
                  <a:pt x="50" y="33"/>
                </a:lnTo>
                <a:lnTo>
                  <a:pt x="53" y="31"/>
                </a:lnTo>
                <a:lnTo>
                  <a:pt x="54" y="31"/>
                </a:lnTo>
                <a:lnTo>
                  <a:pt x="54" y="31"/>
                </a:lnTo>
                <a:lnTo>
                  <a:pt x="57" y="33"/>
                </a:lnTo>
                <a:lnTo>
                  <a:pt x="57" y="33"/>
                </a:lnTo>
                <a:lnTo>
                  <a:pt x="70" y="41"/>
                </a:lnTo>
                <a:lnTo>
                  <a:pt x="70" y="41"/>
                </a:lnTo>
                <a:lnTo>
                  <a:pt x="83" y="50"/>
                </a:lnTo>
                <a:lnTo>
                  <a:pt x="83" y="50"/>
                </a:lnTo>
                <a:lnTo>
                  <a:pt x="90" y="54"/>
                </a:lnTo>
                <a:lnTo>
                  <a:pt x="95" y="61"/>
                </a:lnTo>
                <a:lnTo>
                  <a:pt x="95" y="61"/>
                </a:lnTo>
                <a:lnTo>
                  <a:pt x="101" y="68"/>
                </a:lnTo>
                <a:lnTo>
                  <a:pt x="101" y="68"/>
                </a:lnTo>
                <a:lnTo>
                  <a:pt x="102" y="70"/>
                </a:lnTo>
                <a:lnTo>
                  <a:pt x="102" y="70"/>
                </a:lnTo>
                <a:lnTo>
                  <a:pt x="105" y="77"/>
                </a:lnTo>
                <a:lnTo>
                  <a:pt x="105" y="77"/>
                </a:lnTo>
                <a:lnTo>
                  <a:pt x="107" y="83"/>
                </a:lnTo>
                <a:lnTo>
                  <a:pt x="105" y="88"/>
                </a:lnTo>
                <a:lnTo>
                  <a:pt x="105" y="88"/>
                </a:lnTo>
                <a:lnTo>
                  <a:pt x="105" y="90"/>
                </a:lnTo>
                <a:lnTo>
                  <a:pt x="105" y="91"/>
                </a:lnTo>
                <a:lnTo>
                  <a:pt x="105" y="91"/>
                </a:lnTo>
                <a:lnTo>
                  <a:pt x="112" y="105"/>
                </a:lnTo>
                <a:lnTo>
                  <a:pt x="121" y="118"/>
                </a:lnTo>
                <a:lnTo>
                  <a:pt x="121" y="118"/>
                </a:lnTo>
                <a:lnTo>
                  <a:pt x="127" y="125"/>
                </a:lnTo>
                <a:lnTo>
                  <a:pt x="127" y="125"/>
                </a:lnTo>
                <a:lnTo>
                  <a:pt x="128" y="127"/>
                </a:lnTo>
                <a:lnTo>
                  <a:pt x="128" y="127"/>
                </a:lnTo>
                <a:lnTo>
                  <a:pt x="131" y="127"/>
                </a:lnTo>
                <a:lnTo>
                  <a:pt x="132" y="129"/>
                </a:lnTo>
                <a:lnTo>
                  <a:pt x="132" y="129"/>
                </a:lnTo>
                <a:lnTo>
                  <a:pt x="134" y="129"/>
                </a:lnTo>
                <a:lnTo>
                  <a:pt x="134" y="129"/>
                </a:lnTo>
                <a:lnTo>
                  <a:pt x="137" y="128"/>
                </a:lnTo>
                <a:lnTo>
                  <a:pt x="138" y="127"/>
                </a:lnTo>
                <a:lnTo>
                  <a:pt x="138" y="127"/>
                </a:lnTo>
                <a:lnTo>
                  <a:pt x="139" y="122"/>
                </a:lnTo>
                <a:lnTo>
                  <a:pt x="139" y="122"/>
                </a:lnTo>
                <a:lnTo>
                  <a:pt x="141" y="117"/>
                </a:lnTo>
                <a:lnTo>
                  <a:pt x="141" y="117"/>
                </a:lnTo>
                <a:lnTo>
                  <a:pt x="139" y="100"/>
                </a:lnTo>
                <a:lnTo>
                  <a:pt x="139" y="100"/>
                </a:lnTo>
                <a:lnTo>
                  <a:pt x="138" y="88"/>
                </a:lnTo>
                <a:lnTo>
                  <a:pt x="138" y="88"/>
                </a:lnTo>
                <a:lnTo>
                  <a:pt x="137" y="83"/>
                </a:lnTo>
                <a:lnTo>
                  <a:pt x="137" y="83"/>
                </a:lnTo>
                <a:lnTo>
                  <a:pt x="135" y="81"/>
                </a:lnTo>
                <a:lnTo>
                  <a:pt x="135" y="81"/>
                </a:lnTo>
                <a:lnTo>
                  <a:pt x="129" y="80"/>
                </a:lnTo>
                <a:lnTo>
                  <a:pt x="129" y="80"/>
                </a:lnTo>
                <a:lnTo>
                  <a:pt x="124" y="77"/>
                </a:lnTo>
                <a:lnTo>
                  <a:pt x="124" y="77"/>
                </a:lnTo>
                <a:lnTo>
                  <a:pt x="122" y="74"/>
                </a:lnTo>
                <a:lnTo>
                  <a:pt x="122" y="74"/>
                </a:lnTo>
                <a:lnTo>
                  <a:pt x="119" y="70"/>
                </a:lnTo>
                <a:lnTo>
                  <a:pt x="119" y="66"/>
                </a:lnTo>
                <a:lnTo>
                  <a:pt x="119" y="66"/>
                </a:lnTo>
                <a:lnTo>
                  <a:pt x="119" y="58"/>
                </a:lnTo>
                <a:lnTo>
                  <a:pt x="119" y="58"/>
                </a:lnTo>
                <a:lnTo>
                  <a:pt x="118" y="36"/>
                </a:lnTo>
                <a:lnTo>
                  <a:pt x="118" y="36"/>
                </a:lnTo>
                <a:lnTo>
                  <a:pt x="117" y="24"/>
                </a:lnTo>
                <a:lnTo>
                  <a:pt x="117" y="24"/>
                </a:lnTo>
                <a:lnTo>
                  <a:pt x="117" y="23"/>
                </a:lnTo>
                <a:lnTo>
                  <a:pt x="115" y="20"/>
                </a:lnTo>
                <a:lnTo>
                  <a:pt x="115" y="20"/>
                </a:lnTo>
                <a:lnTo>
                  <a:pt x="115" y="19"/>
                </a:lnTo>
                <a:lnTo>
                  <a:pt x="115" y="19"/>
                </a:lnTo>
                <a:lnTo>
                  <a:pt x="117" y="17"/>
                </a:lnTo>
                <a:lnTo>
                  <a:pt x="117" y="17"/>
                </a:lnTo>
                <a:lnTo>
                  <a:pt x="117" y="17"/>
                </a:lnTo>
                <a:lnTo>
                  <a:pt x="117" y="17"/>
                </a:lnTo>
                <a:lnTo>
                  <a:pt x="117" y="16"/>
                </a:lnTo>
                <a:lnTo>
                  <a:pt x="118" y="14"/>
                </a:lnTo>
                <a:lnTo>
                  <a:pt x="118" y="14"/>
                </a:lnTo>
                <a:lnTo>
                  <a:pt x="119" y="14"/>
                </a:lnTo>
                <a:lnTo>
                  <a:pt x="119" y="14"/>
                </a:lnTo>
                <a:lnTo>
                  <a:pt x="119" y="14"/>
                </a:lnTo>
                <a:lnTo>
                  <a:pt x="121" y="16"/>
                </a:lnTo>
                <a:lnTo>
                  <a:pt x="121" y="16"/>
                </a:lnTo>
                <a:lnTo>
                  <a:pt x="122" y="16"/>
                </a:lnTo>
                <a:lnTo>
                  <a:pt x="124" y="16"/>
                </a:lnTo>
                <a:lnTo>
                  <a:pt x="124" y="16"/>
                </a:lnTo>
                <a:lnTo>
                  <a:pt x="125" y="16"/>
                </a:lnTo>
                <a:lnTo>
                  <a:pt x="125" y="17"/>
                </a:lnTo>
                <a:lnTo>
                  <a:pt x="125" y="17"/>
                </a:lnTo>
                <a:lnTo>
                  <a:pt x="127" y="19"/>
                </a:lnTo>
                <a:lnTo>
                  <a:pt x="127" y="19"/>
                </a:lnTo>
                <a:lnTo>
                  <a:pt x="131" y="23"/>
                </a:lnTo>
                <a:lnTo>
                  <a:pt x="131" y="23"/>
                </a:lnTo>
                <a:lnTo>
                  <a:pt x="142" y="27"/>
                </a:lnTo>
                <a:lnTo>
                  <a:pt x="142" y="27"/>
                </a:lnTo>
                <a:lnTo>
                  <a:pt x="144" y="27"/>
                </a:lnTo>
                <a:lnTo>
                  <a:pt x="144" y="27"/>
                </a:lnTo>
                <a:lnTo>
                  <a:pt x="145" y="27"/>
                </a:lnTo>
                <a:lnTo>
                  <a:pt x="146" y="29"/>
                </a:lnTo>
                <a:lnTo>
                  <a:pt x="146" y="29"/>
                </a:lnTo>
                <a:lnTo>
                  <a:pt x="148" y="29"/>
                </a:lnTo>
                <a:lnTo>
                  <a:pt x="148" y="29"/>
                </a:lnTo>
                <a:lnTo>
                  <a:pt x="154" y="31"/>
                </a:lnTo>
                <a:lnTo>
                  <a:pt x="154" y="31"/>
                </a:lnTo>
                <a:lnTo>
                  <a:pt x="161" y="36"/>
                </a:lnTo>
                <a:lnTo>
                  <a:pt x="161" y="36"/>
                </a:lnTo>
                <a:lnTo>
                  <a:pt x="164" y="40"/>
                </a:lnTo>
                <a:lnTo>
                  <a:pt x="164" y="44"/>
                </a:lnTo>
                <a:lnTo>
                  <a:pt x="164" y="44"/>
                </a:lnTo>
                <a:lnTo>
                  <a:pt x="164" y="44"/>
                </a:lnTo>
                <a:lnTo>
                  <a:pt x="164" y="44"/>
                </a:lnTo>
                <a:lnTo>
                  <a:pt x="164" y="47"/>
                </a:lnTo>
                <a:lnTo>
                  <a:pt x="164" y="47"/>
                </a:lnTo>
                <a:lnTo>
                  <a:pt x="166" y="54"/>
                </a:lnTo>
                <a:lnTo>
                  <a:pt x="166" y="61"/>
                </a:lnTo>
                <a:lnTo>
                  <a:pt x="166" y="61"/>
                </a:lnTo>
                <a:lnTo>
                  <a:pt x="165" y="66"/>
                </a:lnTo>
                <a:lnTo>
                  <a:pt x="162" y="70"/>
                </a:lnTo>
                <a:lnTo>
                  <a:pt x="162" y="70"/>
                </a:lnTo>
                <a:lnTo>
                  <a:pt x="162" y="71"/>
                </a:lnTo>
                <a:lnTo>
                  <a:pt x="162" y="71"/>
                </a:lnTo>
                <a:lnTo>
                  <a:pt x="162" y="101"/>
                </a:lnTo>
                <a:lnTo>
                  <a:pt x="162" y="101"/>
                </a:lnTo>
                <a:lnTo>
                  <a:pt x="165" y="114"/>
                </a:lnTo>
                <a:lnTo>
                  <a:pt x="165" y="114"/>
                </a:lnTo>
                <a:lnTo>
                  <a:pt x="166" y="120"/>
                </a:lnTo>
                <a:lnTo>
                  <a:pt x="171" y="125"/>
                </a:lnTo>
                <a:lnTo>
                  <a:pt x="171" y="125"/>
                </a:lnTo>
                <a:lnTo>
                  <a:pt x="173" y="125"/>
                </a:lnTo>
                <a:lnTo>
                  <a:pt x="173" y="125"/>
                </a:lnTo>
                <a:lnTo>
                  <a:pt x="175" y="125"/>
                </a:lnTo>
                <a:lnTo>
                  <a:pt x="175" y="124"/>
                </a:lnTo>
                <a:lnTo>
                  <a:pt x="175" y="124"/>
                </a:lnTo>
                <a:lnTo>
                  <a:pt x="178" y="115"/>
                </a:lnTo>
                <a:lnTo>
                  <a:pt x="179" y="108"/>
                </a:lnTo>
                <a:lnTo>
                  <a:pt x="179" y="108"/>
                </a:lnTo>
                <a:lnTo>
                  <a:pt x="181" y="97"/>
                </a:lnTo>
                <a:lnTo>
                  <a:pt x="181" y="97"/>
                </a:lnTo>
                <a:lnTo>
                  <a:pt x="181" y="95"/>
                </a:lnTo>
                <a:lnTo>
                  <a:pt x="181" y="95"/>
                </a:lnTo>
                <a:lnTo>
                  <a:pt x="181" y="75"/>
                </a:lnTo>
                <a:lnTo>
                  <a:pt x="181" y="75"/>
                </a:lnTo>
                <a:lnTo>
                  <a:pt x="181" y="75"/>
                </a:lnTo>
                <a:lnTo>
                  <a:pt x="181" y="75"/>
                </a:lnTo>
                <a:lnTo>
                  <a:pt x="178" y="73"/>
                </a:lnTo>
                <a:lnTo>
                  <a:pt x="178" y="73"/>
                </a:lnTo>
                <a:lnTo>
                  <a:pt x="173" y="70"/>
                </a:lnTo>
                <a:lnTo>
                  <a:pt x="173" y="66"/>
                </a:lnTo>
                <a:lnTo>
                  <a:pt x="173" y="66"/>
                </a:lnTo>
                <a:lnTo>
                  <a:pt x="173" y="64"/>
                </a:lnTo>
                <a:lnTo>
                  <a:pt x="173" y="64"/>
                </a:lnTo>
                <a:lnTo>
                  <a:pt x="175" y="58"/>
                </a:lnTo>
                <a:lnTo>
                  <a:pt x="176" y="51"/>
                </a:lnTo>
                <a:lnTo>
                  <a:pt x="176" y="51"/>
                </a:lnTo>
                <a:lnTo>
                  <a:pt x="185" y="37"/>
                </a:lnTo>
                <a:lnTo>
                  <a:pt x="185" y="37"/>
                </a:lnTo>
                <a:lnTo>
                  <a:pt x="192" y="24"/>
                </a:lnTo>
                <a:lnTo>
                  <a:pt x="192" y="24"/>
                </a:lnTo>
                <a:lnTo>
                  <a:pt x="192" y="23"/>
                </a:lnTo>
                <a:lnTo>
                  <a:pt x="192" y="23"/>
                </a:lnTo>
                <a:lnTo>
                  <a:pt x="193" y="21"/>
                </a:lnTo>
                <a:lnTo>
                  <a:pt x="193" y="21"/>
                </a:lnTo>
                <a:lnTo>
                  <a:pt x="195" y="20"/>
                </a:lnTo>
                <a:lnTo>
                  <a:pt x="195" y="20"/>
                </a:lnTo>
                <a:lnTo>
                  <a:pt x="198" y="13"/>
                </a:lnTo>
                <a:lnTo>
                  <a:pt x="198" y="13"/>
                </a:lnTo>
                <a:lnTo>
                  <a:pt x="200" y="9"/>
                </a:lnTo>
                <a:lnTo>
                  <a:pt x="203" y="4"/>
                </a:lnTo>
                <a:lnTo>
                  <a:pt x="203" y="4"/>
                </a:lnTo>
                <a:lnTo>
                  <a:pt x="203" y="3"/>
                </a:lnTo>
                <a:lnTo>
                  <a:pt x="203" y="3"/>
                </a:lnTo>
                <a:lnTo>
                  <a:pt x="203" y="2"/>
                </a:lnTo>
                <a:lnTo>
                  <a:pt x="205" y="0"/>
                </a:lnTo>
                <a:lnTo>
                  <a:pt x="205" y="0"/>
                </a:lnTo>
                <a:lnTo>
                  <a:pt x="206" y="0"/>
                </a:lnTo>
                <a:lnTo>
                  <a:pt x="208" y="2"/>
                </a:lnTo>
                <a:lnTo>
                  <a:pt x="208" y="2"/>
                </a:lnTo>
                <a:lnTo>
                  <a:pt x="209" y="3"/>
                </a:lnTo>
                <a:lnTo>
                  <a:pt x="209" y="3"/>
                </a:lnTo>
                <a:lnTo>
                  <a:pt x="210" y="10"/>
                </a:lnTo>
                <a:lnTo>
                  <a:pt x="210" y="10"/>
                </a:lnTo>
                <a:lnTo>
                  <a:pt x="210" y="12"/>
                </a:lnTo>
                <a:lnTo>
                  <a:pt x="210" y="12"/>
                </a:lnTo>
                <a:lnTo>
                  <a:pt x="216" y="24"/>
                </a:lnTo>
                <a:lnTo>
                  <a:pt x="216" y="24"/>
                </a:lnTo>
                <a:lnTo>
                  <a:pt x="218" y="36"/>
                </a:lnTo>
                <a:lnTo>
                  <a:pt x="218" y="47"/>
                </a:lnTo>
                <a:lnTo>
                  <a:pt x="218" y="47"/>
                </a:lnTo>
                <a:lnTo>
                  <a:pt x="215" y="58"/>
                </a:lnTo>
                <a:lnTo>
                  <a:pt x="215" y="58"/>
                </a:lnTo>
                <a:lnTo>
                  <a:pt x="213" y="66"/>
                </a:lnTo>
                <a:lnTo>
                  <a:pt x="213" y="66"/>
                </a:lnTo>
                <a:lnTo>
                  <a:pt x="210" y="68"/>
                </a:lnTo>
                <a:lnTo>
                  <a:pt x="208" y="71"/>
                </a:lnTo>
                <a:lnTo>
                  <a:pt x="208" y="71"/>
                </a:lnTo>
                <a:lnTo>
                  <a:pt x="208" y="71"/>
                </a:lnTo>
                <a:lnTo>
                  <a:pt x="208" y="71"/>
                </a:lnTo>
                <a:lnTo>
                  <a:pt x="206" y="73"/>
                </a:lnTo>
                <a:lnTo>
                  <a:pt x="206" y="73"/>
                </a:lnTo>
                <a:lnTo>
                  <a:pt x="206" y="74"/>
                </a:lnTo>
                <a:lnTo>
                  <a:pt x="206" y="74"/>
                </a:lnTo>
                <a:lnTo>
                  <a:pt x="208" y="75"/>
                </a:lnTo>
                <a:lnTo>
                  <a:pt x="206" y="77"/>
                </a:lnTo>
                <a:lnTo>
                  <a:pt x="206" y="77"/>
                </a:lnTo>
                <a:lnTo>
                  <a:pt x="199" y="95"/>
                </a:lnTo>
                <a:lnTo>
                  <a:pt x="199" y="95"/>
                </a:lnTo>
                <a:lnTo>
                  <a:pt x="196" y="104"/>
                </a:lnTo>
                <a:lnTo>
                  <a:pt x="196" y="104"/>
                </a:lnTo>
                <a:lnTo>
                  <a:pt x="195" y="111"/>
                </a:lnTo>
                <a:lnTo>
                  <a:pt x="193" y="118"/>
                </a:lnTo>
                <a:lnTo>
                  <a:pt x="193" y="118"/>
                </a:lnTo>
                <a:lnTo>
                  <a:pt x="192" y="131"/>
                </a:lnTo>
                <a:lnTo>
                  <a:pt x="192" y="131"/>
                </a:lnTo>
                <a:lnTo>
                  <a:pt x="192" y="132"/>
                </a:lnTo>
                <a:lnTo>
                  <a:pt x="192" y="132"/>
                </a:lnTo>
                <a:lnTo>
                  <a:pt x="193" y="131"/>
                </a:lnTo>
                <a:lnTo>
                  <a:pt x="193" y="131"/>
                </a:lnTo>
                <a:lnTo>
                  <a:pt x="199" y="129"/>
                </a:lnTo>
                <a:lnTo>
                  <a:pt x="202" y="127"/>
                </a:lnTo>
                <a:lnTo>
                  <a:pt x="202" y="127"/>
                </a:lnTo>
                <a:lnTo>
                  <a:pt x="205" y="122"/>
                </a:lnTo>
                <a:lnTo>
                  <a:pt x="205" y="122"/>
                </a:lnTo>
                <a:lnTo>
                  <a:pt x="216" y="101"/>
                </a:lnTo>
                <a:lnTo>
                  <a:pt x="216" y="101"/>
                </a:lnTo>
                <a:lnTo>
                  <a:pt x="223" y="85"/>
                </a:lnTo>
                <a:lnTo>
                  <a:pt x="223" y="85"/>
                </a:lnTo>
                <a:lnTo>
                  <a:pt x="225" y="83"/>
                </a:lnTo>
                <a:lnTo>
                  <a:pt x="225" y="83"/>
                </a:lnTo>
                <a:lnTo>
                  <a:pt x="223" y="83"/>
                </a:lnTo>
                <a:lnTo>
                  <a:pt x="223" y="83"/>
                </a:lnTo>
                <a:lnTo>
                  <a:pt x="219" y="77"/>
                </a:lnTo>
                <a:lnTo>
                  <a:pt x="219" y="77"/>
                </a:lnTo>
                <a:lnTo>
                  <a:pt x="219" y="74"/>
                </a:lnTo>
                <a:lnTo>
                  <a:pt x="219" y="71"/>
                </a:lnTo>
                <a:lnTo>
                  <a:pt x="219" y="71"/>
                </a:lnTo>
                <a:lnTo>
                  <a:pt x="219" y="67"/>
                </a:lnTo>
                <a:lnTo>
                  <a:pt x="219" y="67"/>
                </a:lnTo>
                <a:lnTo>
                  <a:pt x="222" y="61"/>
                </a:lnTo>
                <a:lnTo>
                  <a:pt x="222" y="61"/>
                </a:lnTo>
                <a:lnTo>
                  <a:pt x="226" y="56"/>
                </a:lnTo>
                <a:lnTo>
                  <a:pt x="230" y="51"/>
                </a:lnTo>
                <a:lnTo>
                  <a:pt x="230" y="51"/>
                </a:lnTo>
                <a:lnTo>
                  <a:pt x="247" y="40"/>
                </a:lnTo>
                <a:lnTo>
                  <a:pt x="247" y="40"/>
                </a:lnTo>
                <a:lnTo>
                  <a:pt x="247" y="40"/>
                </a:lnTo>
                <a:lnTo>
                  <a:pt x="247" y="40"/>
                </a:lnTo>
                <a:lnTo>
                  <a:pt x="247" y="39"/>
                </a:lnTo>
                <a:lnTo>
                  <a:pt x="249" y="37"/>
                </a:lnTo>
                <a:lnTo>
                  <a:pt x="249" y="37"/>
                </a:lnTo>
                <a:lnTo>
                  <a:pt x="252" y="36"/>
                </a:lnTo>
                <a:lnTo>
                  <a:pt x="253" y="37"/>
                </a:lnTo>
                <a:lnTo>
                  <a:pt x="253" y="37"/>
                </a:lnTo>
                <a:lnTo>
                  <a:pt x="254" y="36"/>
                </a:lnTo>
                <a:lnTo>
                  <a:pt x="254" y="36"/>
                </a:lnTo>
                <a:lnTo>
                  <a:pt x="270" y="29"/>
                </a:lnTo>
                <a:lnTo>
                  <a:pt x="270" y="29"/>
                </a:lnTo>
                <a:lnTo>
                  <a:pt x="273" y="27"/>
                </a:lnTo>
                <a:lnTo>
                  <a:pt x="273" y="27"/>
                </a:lnTo>
                <a:lnTo>
                  <a:pt x="273" y="27"/>
                </a:lnTo>
                <a:lnTo>
                  <a:pt x="273" y="27"/>
                </a:lnTo>
                <a:lnTo>
                  <a:pt x="274" y="29"/>
                </a:lnTo>
                <a:lnTo>
                  <a:pt x="276" y="30"/>
                </a:lnTo>
                <a:lnTo>
                  <a:pt x="276" y="30"/>
                </a:lnTo>
                <a:lnTo>
                  <a:pt x="276" y="31"/>
                </a:lnTo>
                <a:lnTo>
                  <a:pt x="276" y="31"/>
                </a:lnTo>
                <a:lnTo>
                  <a:pt x="276" y="33"/>
                </a:lnTo>
                <a:lnTo>
                  <a:pt x="276" y="33"/>
                </a:lnTo>
                <a:lnTo>
                  <a:pt x="273" y="48"/>
                </a:lnTo>
                <a:lnTo>
                  <a:pt x="273" y="48"/>
                </a:lnTo>
                <a:lnTo>
                  <a:pt x="270" y="67"/>
                </a:lnTo>
                <a:lnTo>
                  <a:pt x="270" y="67"/>
                </a:lnTo>
                <a:lnTo>
                  <a:pt x="269" y="73"/>
                </a:lnTo>
                <a:lnTo>
                  <a:pt x="267" y="77"/>
                </a:lnTo>
                <a:lnTo>
                  <a:pt x="267" y="77"/>
                </a:lnTo>
                <a:lnTo>
                  <a:pt x="264" y="81"/>
                </a:lnTo>
                <a:lnTo>
                  <a:pt x="262" y="84"/>
                </a:lnTo>
                <a:lnTo>
                  <a:pt x="262" y="84"/>
                </a:lnTo>
                <a:lnTo>
                  <a:pt x="260" y="85"/>
                </a:lnTo>
                <a:lnTo>
                  <a:pt x="260" y="85"/>
                </a:lnTo>
                <a:lnTo>
                  <a:pt x="256" y="90"/>
                </a:lnTo>
                <a:lnTo>
                  <a:pt x="256" y="90"/>
                </a:lnTo>
                <a:lnTo>
                  <a:pt x="253" y="93"/>
                </a:lnTo>
                <a:lnTo>
                  <a:pt x="253" y="93"/>
                </a:lnTo>
                <a:lnTo>
                  <a:pt x="253" y="93"/>
                </a:lnTo>
                <a:lnTo>
                  <a:pt x="253" y="93"/>
                </a:lnTo>
                <a:lnTo>
                  <a:pt x="253" y="94"/>
                </a:lnTo>
                <a:lnTo>
                  <a:pt x="252" y="95"/>
                </a:lnTo>
                <a:lnTo>
                  <a:pt x="252" y="95"/>
                </a:lnTo>
                <a:lnTo>
                  <a:pt x="249" y="97"/>
                </a:lnTo>
                <a:lnTo>
                  <a:pt x="249" y="97"/>
                </a:lnTo>
                <a:lnTo>
                  <a:pt x="240" y="105"/>
                </a:lnTo>
                <a:lnTo>
                  <a:pt x="240" y="105"/>
                </a:lnTo>
                <a:lnTo>
                  <a:pt x="235" y="111"/>
                </a:lnTo>
                <a:lnTo>
                  <a:pt x="235" y="111"/>
                </a:lnTo>
                <a:lnTo>
                  <a:pt x="235" y="112"/>
                </a:lnTo>
                <a:lnTo>
                  <a:pt x="235" y="112"/>
                </a:lnTo>
                <a:lnTo>
                  <a:pt x="230" y="120"/>
                </a:lnTo>
                <a:lnTo>
                  <a:pt x="230" y="120"/>
                </a:lnTo>
                <a:lnTo>
                  <a:pt x="226" y="127"/>
                </a:lnTo>
                <a:lnTo>
                  <a:pt x="226" y="127"/>
                </a:lnTo>
                <a:lnTo>
                  <a:pt x="226" y="129"/>
                </a:lnTo>
                <a:lnTo>
                  <a:pt x="227" y="132"/>
                </a:lnTo>
                <a:lnTo>
                  <a:pt x="227" y="132"/>
                </a:lnTo>
                <a:lnTo>
                  <a:pt x="229" y="132"/>
                </a:lnTo>
                <a:lnTo>
                  <a:pt x="229" y="132"/>
                </a:lnTo>
                <a:lnTo>
                  <a:pt x="243" y="125"/>
                </a:lnTo>
                <a:lnTo>
                  <a:pt x="243" y="125"/>
                </a:lnTo>
                <a:lnTo>
                  <a:pt x="252" y="118"/>
                </a:lnTo>
                <a:lnTo>
                  <a:pt x="252" y="118"/>
                </a:lnTo>
                <a:lnTo>
                  <a:pt x="257" y="114"/>
                </a:lnTo>
                <a:lnTo>
                  <a:pt x="262" y="108"/>
                </a:lnTo>
                <a:lnTo>
                  <a:pt x="262" y="108"/>
                </a:lnTo>
                <a:lnTo>
                  <a:pt x="264" y="102"/>
                </a:lnTo>
                <a:lnTo>
                  <a:pt x="264" y="102"/>
                </a:lnTo>
                <a:lnTo>
                  <a:pt x="267" y="94"/>
                </a:lnTo>
                <a:lnTo>
                  <a:pt x="267" y="94"/>
                </a:lnTo>
                <a:lnTo>
                  <a:pt x="267" y="93"/>
                </a:lnTo>
                <a:lnTo>
                  <a:pt x="267" y="93"/>
                </a:lnTo>
                <a:lnTo>
                  <a:pt x="266" y="90"/>
                </a:lnTo>
                <a:lnTo>
                  <a:pt x="266" y="88"/>
                </a:lnTo>
                <a:lnTo>
                  <a:pt x="266" y="88"/>
                </a:lnTo>
                <a:lnTo>
                  <a:pt x="267" y="80"/>
                </a:lnTo>
                <a:lnTo>
                  <a:pt x="267" y="80"/>
                </a:lnTo>
                <a:lnTo>
                  <a:pt x="270" y="74"/>
                </a:lnTo>
                <a:lnTo>
                  <a:pt x="270" y="74"/>
                </a:lnTo>
                <a:lnTo>
                  <a:pt x="274" y="68"/>
                </a:lnTo>
                <a:lnTo>
                  <a:pt x="279" y="63"/>
                </a:lnTo>
                <a:lnTo>
                  <a:pt x="279" y="63"/>
                </a:lnTo>
                <a:lnTo>
                  <a:pt x="293" y="51"/>
                </a:lnTo>
                <a:lnTo>
                  <a:pt x="293" y="51"/>
                </a:lnTo>
                <a:lnTo>
                  <a:pt x="300" y="46"/>
                </a:lnTo>
                <a:lnTo>
                  <a:pt x="300" y="46"/>
                </a:lnTo>
                <a:lnTo>
                  <a:pt x="304" y="43"/>
                </a:lnTo>
                <a:lnTo>
                  <a:pt x="304" y="43"/>
                </a:lnTo>
                <a:lnTo>
                  <a:pt x="306" y="43"/>
                </a:lnTo>
                <a:lnTo>
                  <a:pt x="306" y="43"/>
                </a:lnTo>
                <a:lnTo>
                  <a:pt x="307" y="41"/>
                </a:lnTo>
                <a:lnTo>
                  <a:pt x="307" y="41"/>
                </a:lnTo>
                <a:lnTo>
                  <a:pt x="308" y="40"/>
                </a:lnTo>
                <a:lnTo>
                  <a:pt x="308" y="40"/>
                </a:lnTo>
                <a:lnTo>
                  <a:pt x="310" y="40"/>
                </a:lnTo>
                <a:lnTo>
                  <a:pt x="310" y="40"/>
                </a:lnTo>
                <a:lnTo>
                  <a:pt x="311" y="41"/>
                </a:lnTo>
                <a:lnTo>
                  <a:pt x="313" y="43"/>
                </a:lnTo>
                <a:lnTo>
                  <a:pt x="313" y="43"/>
                </a:lnTo>
                <a:lnTo>
                  <a:pt x="313" y="44"/>
                </a:lnTo>
                <a:lnTo>
                  <a:pt x="311" y="46"/>
                </a:lnTo>
                <a:lnTo>
                  <a:pt x="311" y="46"/>
                </a:lnTo>
                <a:lnTo>
                  <a:pt x="310" y="46"/>
                </a:lnTo>
                <a:lnTo>
                  <a:pt x="310" y="46"/>
                </a:lnTo>
                <a:lnTo>
                  <a:pt x="308" y="47"/>
                </a:lnTo>
                <a:lnTo>
                  <a:pt x="310" y="48"/>
                </a:lnTo>
                <a:lnTo>
                  <a:pt x="310" y="48"/>
                </a:lnTo>
                <a:lnTo>
                  <a:pt x="310" y="50"/>
                </a:lnTo>
                <a:lnTo>
                  <a:pt x="310" y="50"/>
                </a:lnTo>
                <a:lnTo>
                  <a:pt x="310" y="50"/>
                </a:lnTo>
                <a:lnTo>
                  <a:pt x="308" y="54"/>
                </a:lnTo>
                <a:lnTo>
                  <a:pt x="308" y="58"/>
                </a:lnTo>
                <a:lnTo>
                  <a:pt x="308" y="58"/>
                </a:lnTo>
                <a:lnTo>
                  <a:pt x="308" y="74"/>
                </a:lnTo>
                <a:lnTo>
                  <a:pt x="308" y="74"/>
                </a:lnTo>
                <a:lnTo>
                  <a:pt x="307" y="81"/>
                </a:lnTo>
                <a:lnTo>
                  <a:pt x="307" y="81"/>
                </a:lnTo>
                <a:lnTo>
                  <a:pt x="306" y="84"/>
                </a:lnTo>
                <a:lnTo>
                  <a:pt x="306" y="84"/>
                </a:lnTo>
                <a:lnTo>
                  <a:pt x="304" y="91"/>
                </a:lnTo>
                <a:lnTo>
                  <a:pt x="301" y="98"/>
                </a:lnTo>
                <a:lnTo>
                  <a:pt x="301" y="98"/>
                </a:lnTo>
                <a:lnTo>
                  <a:pt x="297" y="104"/>
                </a:lnTo>
                <a:lnTo>
                  <a:pt x="297" y="104"/>
                </a:lnTo>
                <a:lnTo>
                  <a:pt x="297" y="104"/>
                </a:lnTo>
                <a:lnTo>
                  <a:pt x="297" y="104"/>
                </a:lnTo>
                <a:lnTo>
                  <a:pt x="294" y="107"/>
                </a:lnTo>
                <a:lnTo>
                  <a:pt x="291" y="107"/>
                </a:lnTo>
                <a:lnTo>
                  <a:pt x="291" y="107"/>
                </a:lnTo>
                <a:lnTo>
                  <a:pt x="290" y="105"/>
                </a:lnTo>
                <a:lnTo>
                  <a:pt x="290" y="105"/>
                </a:lnTo>
                <a:lnTo>
                  <a:pt x="289" y="107"/>
                </a:lnTo>
                <a:lnTo>
                  <a:pt x="289" y="107"/>
                </a:lnTo>
                <a:lnTo>
                  <a:pt x="284" y="115"/>
                </a:lnTo>
                <a:lnTo>
                  <a:pt x="280" y="124"/>
                </a:lnTo>
                <a:lnTo>
                  <a:pt x="280" y="124"/>
                </a:lnTo>
                <a:lnTo>
                  <a:pt x="273" y="134"/>
                </a:lnTo>
                <a:lnTo>
                  <a:pt x="273" y="134"/>
                </a:lnTo>
                <a:lnTo>
                  <a:pt x="267" y="141"/>
                </a:lnTo>
                <a:lnTo>
                  <a:pt x="260" y="148"/>
                </a:lnTo>
                <a:lnTo>
                  <a:pt x="260" y="148"/>
                </a:lnTo>
                <a:lnTo>
                  <a:pt x="260" y="148"/>
                </a:lnTo>
                <a:lnTo>
                  <a:pt x="260" y="148"/>
                </a:lnTo>
                <a:lnTo>
                  <a:pt x="245" y="165"/>
                </a:lnTo>
                <a:lnTo>
                  <a:pt x="245" y="165"/>
                </a:lnTo>
                <a:lnTo>
                  <a:pt x="243" y="169"/>
                </a:lnTo>
                <a:lnTo>
                  <a:pt x="242" y="174"/>
                </a:lnTo>
                <a:lnTo>
                  <a:pt x="242" y="174"/>
                </a:lnTo>
                <a:lnTo>
                  <a:pt x="242" y="179"/>
                </a:lnTo>
                <a:lnTo>
                  <a:pt x="242" y="179"/>
                </a:lnTo>
                <a:lnTo>
                  <a:pt x="242" y="245"/>
                </a:lnTo>
                <a:lnTo>
                  <a:pt x="242" y="245"/>
                </a:lnTo>
                <a:lnTo>
                  <a:pt x="242" y="246"/>
                </a:lnTo>
                <a:lnTo>
                  <a:pt x="242" y="246"/>
                </a:lnTo>
                <a:lnTo>
                  <a:pt x="242" y="247"/>
                </a:lnTo>
                <a:lnTo>
                  <a:pt x="242" y="247"/>
                </a:lnTo>
                <a:lnTo>
                  <a:pt x="242" y="249"/>
                </a:lnTo>
                <a:lnTo>
                  <a:pt x="242" y="249"/>
                </a:lnTo>
                <a:lnTo>
                  <a:pt x="242" y="257"/>
                </a:lnTo>
                <a:lnTo>
                  <a:pt x="242" y="257"/>
                </a:lnTo>
                <a:lnTo>
                  <a:pt x="243" y="270"/>
                </a:lnTo>
                <a:lnTo>
                  <a:pt x="243" y="270"/>
                </a:lnTo>
                <a:lnTo>
                  <a:pt x="245" y="279"/>
                </a:lnTo>
                <a:lnTo>
                  <a:pt x="245" y="279"/>
                </a:lnTo>
                <a:lnTo>
                  <a:pt x="246" y="280"/>
                </a:lnTo>
                <a:lnTo>
                  <a:pt x="246" y="280"/>
                </a:lnTo>
                <a:lnTo>
                  <a:pt x="246" y="280"/>
                </a:lnTo>
                <a:lnTo>
                  <a:pt x="246" y="283"/>
                </a:lnTo>
                <a:lnTo>
                  <a:pt x="246" y="283"/>
                </a:lnTo>
                <a:lnTo>
                  <a:pt x="246" y="284"/>
                </a:lnTo>
                <a:lnTo>
                  <a:pt x="246" y="287"/>
                </a:lnTo>
                <a:lnTo>
                  <a:pt x="246" y="287"/>
                </a:lnTo>
                <a:lnTo>
                  <a:pt x="247" y="294"/>
                </a:lnTo>
                <a:lnTo>
                  <a:pt x="247" y="294"/>
                </a:lnTo>
                <a:lnTo>
                  <a:pt x="247" y="296"/>
                </a:lnTo>
                <a:lnTo>
                  <a:pt x="247" y="296"/>
                </a:lnTo>
                <a:lnTo>
                  <a:pt x="247" y="299"/>
                </a:lnTo>
                <a:lnTo>
                  <a:pt x="247" y="301"/>
                </a:lnTo>
                <a:lnTo>
                  <a:pt x="247" y="301"/>
                </a:lnTo>
                <a:lnTo>
                  <a:pt x="250" y="311"/>
                </a:lnTo>
                <a:lnTo>
                  <a:pt x="250" y="311"/>
                </a:lnTo>
                <a:lnTo>
                  <a:pt x="253" y="316"/>
                </a:lnTo>
                <a:lnTo>
                  <a:pt x="253" y="316"/>
                </a:lnTo>
                <a:lnTo>
                  <a:pt x="262" y="330"/>
                </a:lnTo>
                <a:lnTo>
                  <a:pt x="262" y="330"/>
                </a:lnTo>
                <a:lnTo>
                  <a:pt x="263" y="330"/>
                </a:lnTo>
                <a:lnTo>
                  <a:pt x="263" y="330"/>
                </a:lnTo>
                <a:lnTo>
                  <a:pt x="270" y="337"/>
                </a:lnTo>
                <a:lnTo>
                  <a:pt x="270" y="337"/>
                </a:lnTo>
                <a:lnTo>
                  <a:pt x="270" y="337"/>
                </a:lnTo>
                <a:lnTo>
                  <a:pt x="270" y="337"/>
                </a:lnTo>
                <a:lnTo>
                  <a:pt x="276" y="343"/>
                </a:lnTo>
                <a:lnTo>
                  <a:pt x="276" y="343"/>
                </a:lnTo>
                <a:lnTo>
                  <a:pt x="276" y="344"/>
                </a:lnTo>
                <a:lnTo>
                  <a:pt x="276" y="344"/>
                </a:lnTo>
                <a:lnTo>
                  <a:pt x="280" y="351"/>
                </a:lnTo>
                <a:lnTo>
                  <a:pt x="283" y="360"/>
                </a:lnTo>
                <a:lnTo>
                  <a:pt x="283" y="360"/>
                </a:lnTo>
                <a:lnTo>
                  <a:pt x="287" y="375"/>
                </a:lnTo>
                <a:lnTo>
                  <a:pt x="287" y="375"/>
                </a:lnTo>
                <a:lnTo>
                  <a:pt x="289" y="380"/>
                </a:lnTo>
                <a:lnTo>
                  <a:pt x="289" y="380"/>
                </a:lnTo>
                <a:lnTo>
                  <a:pt x="289" y="382"/>
                </a:lnTo>
                <a:lnTo>
                  <a:pt x="287" y="384"/>
                </a:lnTo>
                <a:lnTo>
                  <a:pt x="287" y="384"/>
                </a:lnTo>
                <a:lnTo>
                  <a:pt x="284" y="384"/>
                </a:lnTo>
                <a:lnTo>
                  <a:pt x="284" y="384"/>
                </a:lnTo>
                <a:lnTo>
                  <a:pt x="283" y="384"/>
                </a:lnTo>
                <a:lnTo>
                  <a:pt x="283" y="384"/>
                </a:lnTo>
                <a:lnTo>
                  <a:pt x="277" y="384"/>
                </a:lnTo>
                <a:lnTo>
                  <a:pt x="277" y="384"/>
                </a:lnTo>
                <a:lnTo>
                  <a:pt x="274" y="384"/>
                </a:lnTo>
                <a:lnTo>
                  <a:pt x="274" y="384"/>
                </a:lnTo>
                <a:lnTo>
                  <a:pt x="267" y="384"/>
                </a:lnTo>
                <a:lnTo>
                  <a:pt x="267" y="384"/>
                </a:lnTo>
                <a:lnTo>
                  <a:pt x="266" y="384"/>
                </a:lnTo>
                <a:lnTo>
                  <a:pt x="266" y="384"/>
                </a:lnTo>
                <a:lnTo>
                  <a:pt x="264" y="381"/>
                </a:lnTo>
                <a:lnTo>
                  <a:pt x="264" y="381"/>
                </a:lnTo>
                <a:lnTo>
                  <a:pt x="263" y="380"/>
                </a:lnTo>
                <a:lnTo>
                  <a:pt x="263" y="380"/>
                </a:lnTo>
                <a:lnTo>
                  <a:pt x="263" y="380"/>
                </a:lnTo>
                <a:lnTo>
                  <a:pt x="263" y="380"/>
                </a:lnTo>
                <a:lnTo>
                  <a:pt x="262" y="378"/>
                </a:lnTo>
                <a:lnTo>
                  <a:pt x="262" y="378"/>
                </a:lnTo>
                <a:lnTo>
                  <a:pt x="260" y="375"/>
                </a:lnTo>
                <a:lnTo>
                  <a:pt x="260" y="375"/>
                </a:lnTo>
                <a:lnTo>
                  <a:pt x="257" y="365"/>
                </a:lnTo>
                <a:lnTo>
                  <a:pt x="252" y="354"/>
                </a:lnTo>
                <a:lnTo>
                  <a:pt x="252" y="354"/>
                </a:lnTo>
                <a:lnTo>
                  <a:pt x="249" y="350"/>
                </a:lnTo>
                <a:lnTo>
                  <a:pt x="245" y="344"/>
                </a:lnTo>
                <a:lnTo>
                  <a:pt x="245" y="344"/>
                </a:lnTo>
                <a:lnTo>
                  <a:pt x="237" y="340"/>
                </a:lnTo>
                <a:lnTo>
                  <a:pt x="230" y="336"/>
                </a:lnTo>
                <a:lnTo>
                  <a:pt x="230" y="336"/>
                </a:lnTo>
                <a:lnTo>
                  <a:pt x="223" y="333"/>
                </a:lnTo>
                <a:lnTo>
                  <a:pt x="218" y="331"/>
                </a:lnTo>
                <a:lnTo>
                  <a:pt x="218" y="331"/>
                </a:lnTo>
                <a:lnTo>
                  <a:pt x="212" y="331"/>
                </a:lnTo>
                <a:lnTo>
                  <a:pt x="212" y="331"/>
                </a:lnTo>
                <a:lnTo>
                  <a:pt x="209" y="331"/>
                </a:lnTo>
                <a:lnTo>
                  <a:pt x="209" y="331"/>
                </a:lnTo>
                <a:lnTo>
                  <a:pt x="205" y="333"/>
                </a:lnTo>
                <a:lnTo>
                  <a:pt x="205" y="333"/>
                </a:lnTo>
                <a:lnTo>
                  <a:pt x="200" y="338"/>
                </a:lnTo>
                <a:lnTo>
                  <a:pt x="198" y="345"/>
                </a:lnTo>
                <a:lnTo>
                  <a:pt x="198" y="345"/>
                </a:lnTo>
                <a:lnTo>
                  <a:pt x="196" y="351"/>
                </a:lnTo>
                <a:lnTo>
                  <a:pt x="198" y="357"/>
                </a:lnTo>
                <a:lnTo>
                  <a:pt x="198" y="357"/>
                </a:lnTo>
                <a:lnTo>
                  <a:pt x="198" y="360"/>
                </a:lnTo>
                <a:lnTo>
                  <a:pt x="198" y="360"/>
                </a:lnTo>
                <a:lnTo>
                  <a:pt x="200" y="368"/>
                </a:lnTo>
                <a:lnTo>
                  <a:pt x="200" y="368"/>
                </a:lnTo>
                <a:lnTo>
                  <a:pt x="205" y="378"/>
                </a:lnTo>
                <a:lnTo>
                  <a:pt x="205" y="378"/>
                </a:lnTo>
                <a:lnTo>
                  <a:pt x="205" y="381"/>
                </a:lnTo>
                <a:lnTo>
                  <a:pt x="205" y="381"/>
                </a:lnTo>
                <a:lnTo>
                  <a:pt x="205" y="381"/>
                </a:lnTo>
                <a:lnTo>
                  <a:pt x="205" y="381"/>
                </a:lnTo>
                <a:lnTo>
                  <a:pt x="208" y="381"/>
                </a:lnTo>
                <a:lnTo>
                  <a:pt x="208" y="381"/>
                </a:lnTo>
                <a:lnTo>
                  <a:pt x="209" y="382"/>
                </a:lnTo>
                <a:lnTo>
                  <a:pt x="209" y="382"/>
                </a:lnTo>
                <a:lnTo>
                  <a:pt x="208" y="384"/>
                </a:lnTo>
                <a:lnTo>
                  <a:pt x="208" y="384"/>
                </a:lnTo>
                <a:lnTo>
                  <a:pt x="208" y="384"/>
                </a:lnTo>
                <a:lnTo>
                  <a:pt x="208" y="384"/>
                </a:lnTo>
                <a:lnTo>
                  <a:pt x="206" y="384"/>
                </a:lnTo>
                <a:lnTo>
                  <a:pt x="203" y="385"/>
                </a:lnTo>
                <a:lnTo>
                  <a:pt x="203" y="385"/>
                </a:lnTo>
                <a:lnTo>
                  <a:pt x="200" y="387"/>
                </a:lnTo>
                <a:lnTo>
                  <a:pt x="198" y="388"/>
                </a:lnTo>
                <a:lnTo>
                  <a:pt x="198" y="388"/>
                </a:lnTo>
                <a:lnTo>
                  <a:pt x="188" y="390"/>
                </a:lnTo>
                <a:lnTo>
                  <a:pt x="188" y="390"/>
                </a:lnTo>
                <a:lnTo>
                  <a:pt x="182" y="390"/>
                </a:lnTo>
                <a:lnTo>
                  <a:pt x="182" y="390"/>
                </a:lnTo>
                <a:lnTo>
                  <a:pt x="179" y="390"/>
                </a:lnTo>
                <a:lnTo>
                  <a:pt x="179" y="390"/>
                </a:lnTo>
                <a:lnTo>
                  <a:pt x="179" y="390"/>
                </a:lnTo>
                <a:lnTo>
                  <a:pt x="179" y="390"/>
                </a:lnTo>
                <a:lnTo>
                  <a:pt x="176" y="390"/>
                </a:lnTo>
                <a:lnTo>
                  <a:pt x="176" y="390"/>
                </a:lnTo>
                <a:lnTo>
                  <a:pt x="175" y="388"/>
                </a:lnTo>
                <a:lnTo>
                  <a:pt x="173" y="387"/>
                </a:lnTo>
                <a:lnTo>
                  <a:pt x="173" y="387"/>
                </a:lnTo>
                <a:lnTo>
                  <a:pt x="173" y="380"/>
                </a:lnTo>
                <a:lnTo>
                  <a:pt x="173" y="380"/>
                </a:lnTo>
                <a:lnTo>
                  <a:pt x="172" y="371"/>
                </a:lnTo>
                <a:lnTo>
                  <a:pt x="171" y="364"/>
                </a:lnTo>
                <a:lnTo>
                  <a:pt x="171" y="364"/>
                </a:lnTo>
                <a:lnTo>
                  <a:pt x="169" y="358"/>
                </a:lnTo>
                <a:lnTo>
                  <a:pt x="169" y="358"/>
                </a:lnTo>
                <a:lnTo>
                  <a:pt x="164" y="347"/>
                </a:lnTo>
                <a:lnTo>
                  <a:pt x="164" y="347"/>
                </a:lnTo>
                <a:lnTo>
                  <a:pt x="159" y="343"/>
                </a:lnTo>
                <a:lnTo>
                  <a:pt x="155" y="340"/>
                </a:lnTo>
                <a:lnTo>
                  <a:pt x="155" y="340"/>
                </a:lnTo>
                <a:lnTo>
                  <a:pt x="154" y="338"/>
                </a:lnTo>
                <a:lnTo>
                  <a:pt x="154" y="338"/>
                </a:lnTo>
                <a:lnTo>
                  <a:pt x="152" y="338"/>
                </a:lnTo>
                <a:lnTo>
                  <a:pt x="151" y="337"/>
                </a:lnTo>
                <a:lnTo>
                  <a:pt x="151" y="337"/>
                </a:lnTo>
                <a:lnTo>
                  <a:pt x="149" y="337"/>
                </a:lnTo>
                <a:lnTo>
                  <a:pt x="149" y="337"/>
                </a:lnTo>
                <a:lnTo>
                  <a:pt x="142" y="336"/>
                </a:lnTo>
                <a:lnTo>
                  <a:pt x="142" y="336"/>
                </a:lnTo>
                <a:lnTo>
                  <a:pt x="139" y="336"/>
                </a:lnTo>
                <a:lnTo>
                  <a:pt x="139" y="336"/>
                </a:lnTo>
                <a:lnTo>
                  <a:pt x="135" y="341"/>
                </a:lnTo>
                <a:lnTo>
                  <a:pt x="132" y="347"/>
                </a:lnTo>
                <a:lnTo>
                  <a:pt x="132" y="347"/>
                </a:lnTo>
                <a:lnTo>
                  <a:pt x="128" y="355"/>
                </a:lnTo>
                <a:lnTo>
                  <a:pt x="128" y="364"/>
                </a:lnTo>
                <a:lnTo>
                  <a:pt x="128" y="364"/>
                </a:lnTo>
                <a:lnTo>
                  <a:pt x="128" y="384"/>
                </a:lnTo>
                <a:lnTo>
                  <a:pt x="128" y="384"/>
                </a:lnTo>
                <a:lnTo>
                  <a:pt x="128" y="388"/>
                </a:lnTo>
                <a:lnTo>
                  <a:pt x="128" y="388"/>
                </a:lnTo>
                <a:lnTo>
                  <a:pt x="128" y="391"/>
                </a:lnTo>
                <a:lnTo>
                  <a:pt x="125" y="391"/>
                </a:lnTo>
                <a:lnTo>
                  <a:pt x="125" y="391"/>
                </a:lnTo>
                <a:lnTo>
                  <a:pt x="112" y="392"/>
                </a:lnTo>
                <a:lnTo>
                  <a:pt x="112" y="392"/>
                </a:lnTo>
                <a:lnTo>
                  <a:pt x="98" y="394"/>
                </a:lnTo>
                <a:lnTo>
                  <a:pt x="98" y="394"/>
                </a:lnTo>
                <a:lnTo>
                  <a:pt x="97" y="394"/>
                </a:lnTo>
                <a:lnTo>
                  <a:pt x="95" y="392"/>
                </a:lnTo>
                <a:lnTo>
                  <a:pt x="95" y="392"/>
                </a:lnTo>
                <a:lnTo>
                  <a:pt x="95" y="392"/>
                </a:lnTo>
                <a:lnTo>
                  <a:pt x="95" y="392"/>
                </a:lnTo>
                <a:lnTo>
                  <a:pt x="92" y="391"/>
                </a:lnTo>
                <a:lnTo>
                  <a:pt x="92" y="390"/>
                </a:lnTo>
                <a:lnTo>
                  <a:pt x="92" y="390"/>
                </a:lnTo>
                <a:lnTo>
                  <a:pt x="91" y="388"/>
                </a:lnTo>
                <a:lnTo>
                  <a:pt x="91" y="388"/>
                </a:lnTo>
                <a:lnTo>
                  <a:pt x="91" y="387"/>
                </a:lnTo>
                <a:lnTo>
                  <a:pt x="91" y="385"/>
                </a:lnTo>
                <a:lnTo>
                  <a:pt x="91" y="385"/>
                </a:lnTo>
                <a:lnTo>
                  <a:pt x="92" y="381"/>
                </a:lnTo>
                <a:lnTo>
                  <a:pt x="92" y="381"/>
                </a:lnTo>
                <a:lnTo>
                  <a:pt x="97" y="371"/>
                </a:lnTo>
                <a:lnTo>
                  <a:pt x="97" y="371"/>
                </a:lnTo>
                <a:lnTo>
                  <a:pt x="100" y="361"/>
                </a:lnTo>
                <a:lnTo>
                  <a:pt x="100" y="361"/>
                </a:lnTo>
                <a:lnTo>
                  <a:pt x="102" y="353"/>
                </a:lnTo>
                <a:lnTo>
                  <a:pt x="102" y="353"/>
                </a:lnTo>
                <a:lnTo>
                  <a:pt x="107" y="344"/>
                </a:lnTo>
                <a:lnTo>
                  <a:pt x="107" y="344"/>
                </a:lnTo>
                <a:lnTo>
                  <a:pt x="107" y="341"/>
                </a:lnTo>
                <a:lnTo>
                  <a:pt x="107" y="341"/>
                </a:lnTo>
                <a:lnTo>
                  <a:pt x="105" y="336"/>
                </a:lnTo>
                <a:lnTo>
                  <a:pt x="105" y="336"/>
                </a:lnTo>
                <a:lnTo>
                  <a:pt x="104" y="333"/>
                </a:lnTo>
                <a:lnTo>
                  <a:pt x="101" y="331"/>
                </a:lnTo>
                <a:lnTo>
                  <a:pt x="101" y="331"/>
                </a:lnTo>
                <a:lnTo>
                  <a:pt x="98" y="333"/>
                </a:lnTo>
                <a:lnTo>
                  <a:pt x="95" y="333"/>
                </a:lnTo>
                <a:lnTo>
                  <a:pt x="95" y="333"/>
                </a:lnTo>
                <a:lnTo>
                  <a:pt x="91" y="338"/>
                </a:lnTo>
                <a:lnTo>
                  <a:pt x="87" y="344"/>
                </a:lnTo>
                <a:lnTo>
                  <a:pt x="87" y="344"/>
                </a:lnTo>
                <a:lnTo>
                  <a:pt x="78" y="355"/>
                </a:lnTo>
                <a:lnTo>
                  <a:pt x="78" y="355"/>
                </a:lnTo>
                <a:lnTo>
                  <a:pt x="78" y="357"/>
                </a:lnTo>
                <a:lnTo>
                  <a:pt x="78" y="357"/>
                </a:lnTo>
                <a:lnTo>
                  <a:pt x="75" y="364"/>
                </a:lnTo>
                <a:lnTo>
                  <a:pt x="73" y="370"/>
                </a:lnTo>
                <a:lnTo>
                  <a:pt x="73" y="370"/>
                </a:lnTo>
                <a:lnTo>
                  <a:pt x="71" y="372"/>
                </a:lnTo>
                <a:lnTo>
                  <a:pt x="71" y="372"/>
                </a:lnTo>
                <a:lnTo>
                  <a:pt x="70" y="375"/>
                </a:lnTo>
                <a:lnTo>
                  <a:pt x="70" y="380"/>
                </a:lnTo>
                <a:lnTo>
                  <a:pt x="70" y="380"/>
                </a:lnTo>
                <a:lnTo>
                  <a:pt x="68" y="381"/>
                </a:lnTo>
                <a:lnTo>
                  <a:pt x="67" y="381"/>
                </a:lnTo>
                <a:lnTo>
                  <a:pt x="67" y="381"/>
                </a:lnTo>
                <a:lnTo>
                  <a:pt x="53" y="377"/>
                </a:lnTo>
                <a:lnTo>
                  <a:pt x="53" y="377"/>
                </a:lnTo>
                <a:lnTo>
                  <a:pt x="51" y="377"/>
                </a:lnTo>
                <a:lnTo>
                  <a:pt x="51" y="377"/>
                </a:lnTo>
                <a:lnTo>
                  <a:pt x="50" y="377"/>
                </a:lnTo>
                <a:lnTo>
                  <a:pt x="47" y="375"/>
                </a:lnTo>
                <a:lnTo>
                  <a:pt x="47" y="375"/>
                </a:lnTo>
                <a:lnTo>
                  <a:pt x="46" y="375"/>
                </a:lnTo>
                <a:lnTo>
                  <a:pt x="46" y="375"/>
                </a:lnTo>
                <a:lnTo>
                  <a:pt x="44" y="375"/>
                </a:lnTo>
                <a:lnTo>
                  <a:pt x="43" y="372"/>
                </a:lnTo>
                <a:lnTo>
                  <a:pt x="43" y="372"/>
                </a:lnTo>
                <a:lnTo>
                  <a:pt x="43" y="371"/>
                </a:lnTo>
                <a:lnTo>
                  <a:pt x="43" y="371"/>
                </a:lnTo>
                <a:lnTo>
                  <a:pt x="44" y="370"/>
                </a:lnTo>
                <a:lnTo>
                  <a:pt x="44" y="370"/>
                </a:lnTo>
                <a:lnTo>
                  <a:pt x="51" y="361"/>
                </a:lnTo>
                <a:lnTo>
                  <a:pt x="51" y="361"/>
                </a:lnTo>
                <a:lnTo>
                  <a:pt x="53" y="358"/>
                </a:lnTo>
                <a:lnTo>
                  <a:pt x="53" y="358"/>
                </a:lnTo>
                <a:lnTo>
                  <a:pt x="56" y="354"/>
                </a:lnTo>
                <a:lnTo>
                  <a:pt x="58" y="350"/>
                </a:lnTo>
                <a:lnTo>
                  <a:pt x="58" y="350"/>
                </a:lnTo>
                <a:lnTo>
                  <a:pt x="63" y="344"/>
                </a:lnTo>
                <a:lnTo>
                  <a:pt x="64" y="340"/>
                </a:lnTo>
                <a:lnTo>
                  <a:pt x="64" y="340"/>
                </a:lnTo>
                <a:lnTo>
                  <a:pt x="68" y="331"/>
                </a:lnTo>
                <a:lnTo>
                  <a:pt x="68" y="331"/>
                </a:lnTo>
                <a:lnTo>
                  <a:pt x="74" y="318"/>
                </a:lnTo>
                <a:lnTo>
                  <a:pt x="74" y="318"/>
                </a:lnTo>
                <a:lnTo>
                  <a:pt x="81" y="294"/>
                </a:lnTo>
                <a:lnTo>
                  <a:pt x="81" y="294"/>
                </a:lnTo>
                <a:lnTo>
                  <a:pt x="83" y="289"/>
                </a:lnTo>
                <a:lnTo>
                  <a:pt x="83" y="289"/>
                </a:lnTo>
                <a:lnTo>
                  <a:pt x="84" y="264"/>
                </a:lnTo>
                <a:lnTo>
                  <a:pt x="84" y="264"/>
                </a:lnTo>
                <a:lnTo>
                  <a:pt x="85" y="242"/>
                </a:lnTo>
                <a:lnTo>
                  <a:pt x="85" y="242"/>
                </a:lnTo>
                <a:lnTo>
                  <a:pt x="85" y="230"/>
                </a:lnTo>
                <a:lnTo>
                  <a:pt x="85" y="230"/>
                </a:lnTo>
                <a:lnTo>
                  <a:pt x="85" y="213"/>
                </a:lnTo>
                <a:lnTo>
                  <a:pt x="85" y="213"/>
                </a:lnTo>
                <a:lnTo>
                  <a:pt x="85" y="199"/>
                </a:lnTo>
                <a:lnTo>
                  <a:pt x="85" y="199"/>
                </a:lnTo>
                <a:lnTo>
                  <a:pt x="84" y="189"/>
                </a:lnTo>
                <a:lnTo>
                  <a:pt x="81" y="179"/>
                </a:lnTo>
                <a:lnTo>
                  <a:pt x="81" y="179"/>
                </a:lnTo>
                <a:lnTo>
                  <a:pt x="77" y="171"/>
                </a:lnTo>
                <a:lnTo>
                  <a:pt x="70" y="162"/>
                </a:lnTo>
                <a:lnTo>
                  <a:pt x="70" y="162"/>
                </a:lnTo>
                <a:lnTo>
                  <a:pt x="56" y="149"/>
                </a:lnTo>
                <a:lnTo>
                  <a:pt x="56" y="149"/>
                </a:lnTo>
                <a:lnTo>
                  <a:pt x="51" y="147"/>
                </a:lnTo>
                <a:lnTo>
                  <a:pt x="51" y="147"/>
                </a:lnTo>
                <a:lnTo>
                  <a:pt x="50" y="145"/>
                </a:lnTo>
                <a:lnTo>
                  <a:pt x="50" y="145"/>
                </a:lnTo>
                <a:lnTo>
                  <a:pt x="47" y="147"/>
                </a:lnTo>
                <a:lnTo>
                  <a:pt x="47" y="147"/>
                </a:lnTo>
                <a:lnTo>
                  <a:pt x="46" y="147"/>
                </a:lnTo>
                <a:lnTo>
                  <a:pt x="46" y="145"/>
                </a:lnTo>
                <a:lnTo>
                  <a:pt x="46" y="145"/>
                </a:lnTo>
                <a:lnTo>
                  <a:pt x="46" y="145"/>
                </a:lnTo>
                <a:lnTo>
                  <a:pt x="46" y="145"/>
                </a:lnTo>
                <a:lnTo>
                  <a:pt x="43" y="147"/>
                </a:lnTo>
                <a:lnTo>
                  <a:pt x="43" y="147"/>
                </a:lnTo>
                <a:lnTo>
                  <a:pt x="38" y="147"/>
                </a:lnTo>
                <a:lnTo>
                  <a:pt x="33" y="147"/>
                </a:lnTo>
                <a:lnTo>
                  <a:pt x="33" y="147"/>
                </a:lnTo>
                <a:lnTo>
                  <a:pt x="27" y="142"/>
                </a:lnTo>
                <a:lnTo>
                  <a:pt x="23" y="138"/>
                </a:lnTo>
                <a:lnTo>
                  <a:pt x="23" y="138"/>
                </a:lnTo>
                <a:lnTo>
                  <a:pt x="20" y="134"/>
                </a:lnTo>
                <a:lnTo>
                  <a:pt x="20" y="134"/>
                </a:lnTo>
                <a:lnTo>
                  <a:pt x="11" y="115"/>
                </a:lnTo>
                <a:lnTo>
                  <a:pt x="11" y="115"/>
                </a:lnTo>
                <a:lnTo>
                  <a:pt x="6" y="101"/>
                </a:lnTo>
                <a:lnTo>
                  <a:pt x="6" y="101"/>
                </a:lnTo>
                <a:lnTo>
                  <a:pt x="4" y="95"/>
                </a:lnTo>
                <a:lnTo>
                  <a:pt x="0" y="90"/>
                </a:lnTo>
                <a:lnTo>
                  <a:pt x="0" y="90"/>
                </a:lnTo>
                <a:lnTo>
                  <a:pt x="0" y="88"/>
                </a:lnTo>
                <a:lnTo>
                  <a:pt x="2" y="85"/>
                </a:lnTo>
                <a:lnTo>
                  <a:pt x="2" y="85"/>
                </a:lnTo>
                <a:lnTo>
                  <a:pt x="2" y="85"/>
                </a:lnTo>
                <a:lnTo>
                  <a:pt x="2" y="85"/>
                </a:lnTo>
                <a:lnTo>
                  <a:pt x="3" y="84"/>
                </a:lnTo>
                <a:lnTo>
                  <a:pt x="4" y="84"/>
                </a:lnTo>
                <a:lnTo>
                  <a:pt x="4" y="84"/>
                </a:lnTo>
                <a:lnTo>
                  <a:pt x="7" y="84"/>
                </a:lnTo>
                <a:lnTo>
                  <a:pt x="7" y="84"/>
                </a:lnTo>
                <a:lnTo>
                  <a:pt x="20" y="90"/>
                </a:lnTo>
                <a:lnTo>
                  <a:pt x="20" y="90"/>
                </a:lnTo>
                <a:lnTo>
                  <a:pt x="29" y="93"/>
                </a:lnTo>
                <a:lnTo>
                  <a:pt x="29" y="93"/>
                </a:lnTo>
                <a:lnTo>
                  <a:pt x="30" y="93"/>
                </a:lnTo>
                <a:lnTo>
                  <a:pt x="30" y="93"/>
                </a:lnTo>
                <a:lnTo>
                  <a:pt x="33" y="93"/>
                </a:lnTo>
                <a:lnTo>
                  <a:pt x="34" y="94"/>
                </a:lnTo>
                <a:lnTo>
                  <a:pt x="34" y="94"/>
                </a:lnTo>
                <a:lnTo>
                  <a:pt x="34" y="94"/>
                </a:lnTo>
                <a:lnTo>
                  <a:pt x="34" y="94"/>
                </a:lnTo>
                <a:lnTo>
                  <a:pt x="47" y="100"/>
                </a:lnTo>
                <a:lnTo>
                  <a:pt x="47" y="100"/>
                </a:lnTo>
                <a:lnTo>
                  <a:pt x="54" y="107"/>
                </a:lnTo>
                <a:lnTo>
                  <a:pt x="60" y="114"/>
                </a:lnTo>
                <a:lnTo>
                  <a:pt x="60" y="114"/>
                </a:lnTo>
                <a:lnTo>
                  <a:pt x="61" y="120"/>
                </a:lnTo>
                <a:lnTo>
                  <a:pt x="63" y="127"/>
                </a:lnTo>
                <a:lnTo>
                  <a:pt x="63" y="127"/>
                </a:lnTo>
                <a:lnTo>
                  <a:pt x="61" y="129"/>
                </a:lnTo>
                <a:lnTo>
                  <a:pt x="61" y="129"/>
                </a:lnTo>
                <a:close/>
                <a:moveTo>
                  <a:pt x="210" y="122"/>
                </a:moveTo>
                <a:lnTo>
                  <a:pt x="210" y="122"/>
                </a:lnTo>
                <a:lnTo>
                  <a:pt x="212" y="120"/>
                </a:lnTo>
                <a:lnTo>
                  <a:pt x="212" y="120"/>
                </a:lnTo>
                <a:lnTo>
                  <a:pt x="210" y="122"/>
                </a:lnTo>
                <a:lnTo>
                  <a:pt x="210" y="122"/>
                </a:lnTo>
                <a:lnTo>
                  <a:pt x="209" y="124"/>
                </a:lnTo>
                <a:lnTo>
                  <a:pt x="209" y="124"/>
                </a:lnTo>
                <a:lnTo>
                  <a:pt x="210" y="122"/>
                </a:lnTo>
                <a:lnTo>
                  <a:pt x="210" y="122"/>
                </a:lnTo>
                <a:close/>
                <a:moveTo>
                  <a:pt x="254" y="149"/>
                </a:moveTo>
                <a:lnTo>
                  <a:pt x="254" y="149"/>
                </a:lnTo>
                <a:lnTo>
                  <a:pt x="247" y="155"/>
                </a:lnTo>
                <a:lnTo>
                  <a:pt x="247" y="155"/>
                </a:lnTo>
                <a:lnTo>
                  <a:pt x="247" y="155"/>
                </a:lnTo>
                <a:lnTo>
                  <a:pt x="247" y="155"/>
                </a:lnTo>
                <a:lnTo>
                  <a:pt x="247" y="155"/>
                </a:lnTo>
                <a:lnTo>
                  <a:pt x="247" y="155"/>
                </a:lnTo>
                <a:lnTo>
                  <a:pt x="253" y="149"/>
                </a:lnTo>
                <a:lnTo>
                  <a:pt x="253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lnTo>
                  <a:pt x="254" y="149"/>
                </a:lnTo>
                <a:close/>
                <a:moveTo>
                  <a:pt x="48" y="105"/>
                </a:moveTo>
                <a:lnTo>
                  <a:pt x="48" y="105"/>
                </a:lnTo>
                <a:lnTo>
                  <a:pt x="46" y="102"/>
                </a:lnTo>
                <a:lnTo>
                  <a:pt x="46" y="102"/>
                </a:lnTo>
                <a:lnTo>
                  <a:pt x="48" y="105"/>
                </a:lnTo>
                <a:lnTo>
                  <a:pt x="48" y="105"/>
                </a:lnTo>
                <a:lnTo>
                  <a:pt x="50" y="107"/>
                </a:lnTo>
                <a:lnTo>
                  <a:pt x="50" y="107"/>
                </a:lnTo>
                <a:lnTo>
                  <a:pt x="54" y="111"/>
                </a:lnTo>
                <a:lnTo>
                  <a:pt x="54" y="111"/>
                </a:lnTo>
                <a:lnTo>
                  <a:pt x="57" y="121"/>
                </a:lnTo>
                <a:lnTo>
                  <a:pt x="57" y="121"/>
                </a:lnTo>
                <a:lnTo>
                  <a:pt x="58" y="127"/>
                </a:lnTo>
                <a:lnTo>
                  <a:pt x="58" y="127"/>
                </a:lnTo>
                <a:lnTo>
                  <a:pt x="60" y="128"/>
                </a:lnTo>
                <a:lnTo>
                  <a:pt x="60" y="128"/>
                </a:lnTo>
                <a:lnTo>
                  <a:pt x="60" y="124"/>
                </a:lnTo>
                <a:lnTo>
                  <a:pt x="60" y="124"/>
                </a:lnTo>
                <a:lnTo>
                  <a:pt x="58" y="118"/>
                </a:lnTo>
                <a:lnTo>
                  <a:pt x="57" y="114"/>
                </a:lnTo>
                <a:lnTo>
                  <a:pt x="57" y="114"/>
                </a:lnTo>
                <a:lnTo>
                  <a:pt x="54" y="110"/>
                </a:lnTo>
                <a:lnTo>
                  <a:pt x="50" y="105"/>
                </a:lnTo>
                <a:lnTo>
                  <a:pt x="50" y="105"/>
                </a:lnTo>
                <a:lnTo>
                  <a:pt x="48" y="105"/>
                </a:lnTo>
                <a:lnTo>
                  <a:pt x="48" y="105"/>
                </a:lnTo>
                <a:close/>
                <a:moveTo>
                  <a:pt x="192" y="202"/>
                </a:moveTo>
                <a:lnTo>
                  <a:pt x="192" y="202"/>
                </a:lnTo>
                <a:lnTo>
                  <a:pt x="192" y="203"/>
                </a:lnTo>
                <a:lnTo>
                  <a:pt x="192" y="203"/>
                </a:lnTo>
                <a:lnTo>
                  <a:pt x="192" y="203"/>
                </a:lnTo>
                <a:lnTo>
                  <a:pt x="193" y="206"/>
                </a:lnTo>
                <a:lnTo>
                  <a:pt x="192" y="208"/>
                </a:lnTo>
                <a:lnTo>
                  <a:pt x="192" y="208"/>
                </a:lnTo>
                <a:lnTo>
                  <a:pt x="192" y="209"/>
                </a:lnTo>
                <a:lnTo>
                  <a:pt x="192" y="209"/>
                </a:lnTo>
                <a:lnTo>
                  <a:pt x="191" y="209"/>
                </a:lnTo>
                <a:lnTo>
                  <a:pt x="189" y="209"/>
                </a:lnTo>
                <a:lnTo>
                  <a:pt x="189" y="209"/>
                </a:lnTo>
                <a:lnTo>
                  <a:pt x="188" y="209"/>
                </a:lnTo>
                <a:lnTo>
                  <a:pt x="188" y="209"/>
                </a:lnTo>
                <a:lnTo>
                  <a:pt x="188" y="208"/>
                </a:lnTo>
                <a:lnTo>
                  <a:pt x="188" y="208"/>
                </a:lnTo>
                <a:lnTo>
                  <a:pt x="188" y="203"/>
                </a:lnTo>
                <a:lnTo>
                  <a:pt x="188" y="203"/>
                </a:lnTo>
                <a:lnTo>
                  <a:pt x="188" y="201"/>
                </a:lnTo>
                <a:lnTo>
                  <a:pt x="188" y="201"/>
                </a:lnTo>
                <a:lnTo>
                  <a:pt x="188" y="199"/>
                </a:lnTo>
                <a:lnTo>
                  <a:pt x="188" y="199"/>
                </a:lnTo>
                <a:lnTo>
                  <a:pt x="188" y="201"/>
                </a:lnTo>
                <a:lnTo>
                  <a:pt x="186" y="202"/>
                </a:lnTo>
                <a:lnTo>
                  <a:pt x="186" y="202"/>
                </a:lnTo>
                <a:lnTo>
                  <a:pt x="186" y="203"/>
                </a:lnTo>
                <a:lnTo>
                  <a:pt x="186" y="203"/>
                </a:lnTo>
                <a:lnTo>
                  <a:pt x="186" y="205"/>
                </a:lnTo>
                <a:lnTo>
                  <a:pt x="185" y="206"/>
                </a:lnTo>
                <a:lnTo>
                  <a:pt x="185" y="206"/>
                </a:lnTo>
                <a:lnTo>
                  <a:pt x="183" y="205"/>
                </a:lnTo>
                <a:lnTo>
                  <a:pt x="182" y="205"/>
                </a:lnTo>
                <a:lnTo>
                  <a:pt x="182" y="205"/>
                </a:lnTo>
                <a:lnTo>
                  <a:pt x="182" y="202"/>
                </a:lnTo>
                <a:lnTo>
                  <a:pt x="182" y="202"/>
                </a:lnTo>
                <a:lnTo>
                  <a:pt x="183" y="198"/>
                </a:lnTo>
                <a:lnTo>
                  <a:pt x="183" y="198"/>
                </a:lnTo>
                <a:lnTo>
                  <a:pt x="185" y="198"/>
                </a:lnTo>
                <a:lnTo>
                  <a:pt x="185" y="198"/>
                </a:lnTo>
                <a:lnTo>
                  <a:pt x="186" y="198"/>
                </a:lnTo>
                <a:lnTo>
                  <a:pt x="186" y="198"/>
                </a:lnTo>
                <a:lnTo>
                  <a:pt x="186" y="198"/>
                </a:lnTo>
                <a:lnTo>
                  <a:pt x="186" y="198"/>
                </a:lnTo>
                <a:lnTo>
                  <a:pt x="185" y="196"/>
                </a:lnTo>
                <a:lnTo>
                  <a:pt x="185" y="196"/>
                </a:lnTo>
                <a:lnTo>
                  <a:pt x="182" y="191"/>
                </a:lnTo>
                <a:lnTo>
                  <a:pt x="181" y="185"/>
                </a:lnTo>
                <a:lnTo>
                  <a:pt x="181" y="185"/>
                </a:lnTo>
                <a:lnTo>
                  <a:pt x="182" y="176"/>
                </a:lnTo>
                <a:lnTo>
                  <a:pt x="182" y="176"/>
                </a:lnTo>
                <a:lnTo>
                  <a:pt x="185" y="169"/>
                </a:lnTo>
                <a:lnTo>
                  <a:pt x="189" y="165"/>
                </a:lnTo>
                <a:lnTo>
                  <a:pt x="189" y="165"/>
                </a:lnTo>
                <a:lnTo>
                  <a:pt x="189" y="164"/>
                </a:lnTo>
                <a:lnTo>
                  <a:pt x="189" y="164"/>
                </a:lnTo>
                <a:lnTo>
                  <a:pt x="188" y="164"/>
                </a:lnTo>
                <a:lnTo>
                  <a:pt x="188" y="162"/>
                </a:lnTo>
                <a:lnTo>
                  <a:pt x="188" y="162"/>
                </a:lnTo>
                <a:lnTo>
                  <a:pt x="188" y="161"/>
                </a:lnTo>
                <a:lnTo>
                  <a:pt x="188" y="161"/>
                </a:lnTo>
                <a:lnTo>
                  <a:pt x="188" y="158"/>
                </a:lnTo>
                <a:lnTo>
                  <a:pt x="188" y="158"/>
                </a:lnTo>
                <a:lnTo>
                  <a:pt x="189" y="155"/>
                </a:lnTo>
                <a:lnTo>
                  <a:pt x="189" y="155"/>
                </a:lnTo>
                <a:lnTo>
                  <a:pt x="191" y="154"/>
                </a:lnTo>
                <a:lnTo>
                  <a:pt x="191" y="154"/>
                </a:lnTo>
                <a:lnTo>
                  <a:pt x="189" y="151"/>
                </a:lnTo>
                <a:lnTo>
                  <a:pt x="189" y="151"/>
                </a:lnTo>
                <a:lnTo>
                  <a:pt x="191" y="147"/>
                </a:lnTo>
                <a:lnTo>
                  <a:pt x="191" y="147"/>
                </a:lnTo>
                <a:lnTo>
                  <a:pt x="191" y="145"/>
                </a:lnTo>
                <a:lnTo>
                  <a:pt x="191" y="144"/>
                </a:lnTo>
                <a:lnTo>
                  <a:pt x="191" y="144"/>
                </a:lnTo>
                <a:lnTo>
                  <a:pt x="191" y="144"/>
                </a:lnTo>
                <a:lnTo>
                  <a:pt x="191" y="144"/>
                </a:lnTo>
                <a:lnTo>
                  <a:pt x="191" y="142"/>
                </a:lnTo>
                <a:lnTo>
                  <a:pt x="191" y="142"/>
                </a:lnTo>
                <a:lnTo>
                  <a:pt x="191" y="141"/>
                </a:lnTo>
                <a:lnTo>
                  <a:pt x="191" y="141"/>
                </a:lnTo>
                <a:lnTo>
                  <a:pt x="188" y="141"/>
                </a:lnTo>
                <a:lnTo>
                  <a:pt x="188" y="139"/>
                </a:lnTo>
                <a:lnTo>
                  <a:pt x="186" y="135"/>
                </a:lnTo>
                <a:lnTo>
                  <a:pt x="186" y="135"/>
                </a:lnTo>
                <a:lnTo>
                  <a:pt x="183" y="135"/>
                </a:lnTo>
                <a:lnTo>
                  <a:pt x="183" y="134"/>
                </a:lnTo>
                <a:lnTo>
                  <a:pt x="183" y="134"/>
                </a:lnTo>
                <a:lnTo>
                  <a:pt x="183" y="134"/>
                </a:lnTo>
                <a:lnTo>
                  <a:pt x="183" y="134"/>
                </a:lnTo>
                <a:lnTo>
                  <a:pt x="183" y="129"/>
                </a:lnTo>
                <a:lnTo>
                  <a:pt x="183" y="129"/>
                </a:lnTo>
                <a:lnTo>
                  <a:pt x="183" y="127"/>
                </a:lnTo>
                <a:lnTo>
                  <a:pt x="183" y="127"/>
                </a:lnTo>
                <a:lnTo>
                  <a:pt x="183" y="125"/>
                </a:lnTo>
                <a:lnTo>
                  <a:pt x="183" y="125"/>
                </a:lnTo>
                <a:lnTo>
                  <a:pt x="183" y="124"/>
                </a:lnTo>
                <a:lnTo>
                  <a:pt x="183" y="122"/>
                </a:lnTo>
                <a:lnTo>
                  <a:pt x="183" y="122"/>
                </a:lnTo>
                <a:lnTo>
                  <a:pt x="183" y="121"/>
                </a:lnTo>
                <a:lnTo>
                  <a:pt x="183" y="121"/>
                </a:lnTo>
                <a:lnTo>
                  <a:pt x="185" y="120"/>
                </a:lnTo>
                <a:lnTo>
                  <a:pt x="185" y="120"/>
                </a:lnTo>
                <a:lnTo>
                  <a:pt x="186" y="120"/>
                </a:lnTo>
                <a:lnTo>
                  <a:pt x="186" y="120"/>
                </a:lnTo>
                <a:lnTo>
                  <a:pt x="188" y="112"/>
                </a:lnTo>
                <a:lnTo>
                  <a:pt x="188" y="112"/>
                </a:lnTo>
                <a:lnTo>
                  <a:pt x="186" y="112"/>
                </a:lnTo>
                <a:lnTo>
                  <a:pt x="183" y="112"/>
                </a:lnTo>
                <a:lnTo>
                  <a:pt x="183" y="112"/>
                </a:lnTo>
                <a:lnTo>
                  <a:pt x="183" y="112"/>
                </a:lnTo>
                <a:lnTo>
                  <a:pt x="183" y="112"/>
                </a:lnTo>
                <a:lnTo>
                  <a:pt x="182" y="118"/>
                </a:lnTo>
                <a:lnTo>
                  <a:pt x="181" y="122"/>
                </a:lnTo>
                <a:lnTo>
                  <a:pt x="181" y="122"/>
                </a:lnTo>
                <a:lnTo>
                  <a:pt x="181" y="124"/>
                </a:lnTo>
                <a:lnTo>
                  <a:pt x="181" y="124"/>
                </a:lnTo>
                <a:lnTo>
                  <a:pt x="179" y="129"/>
                </a:lnTo>
                <a:lnTo>
                  <a:pt x="179" y="129"/>
                </a:lnTo>
                <a:lnTo>
                  <a:pt x="178" y="134"/>
                </a:lnTo>
                <a:lnTo>
                  <a:pt x="178" y="134"/>
                </a:lnTo>
                <a:lnTo>
                  <a:pt x="176" y="135"/>
                </a:lnTo>
                <a:lnTo>
                  <a:pt x="175" y="137"/>
                </a:lnTo>
                <a:lnTo>
                  <a:pt x="175" y="137"/>
                </a:lnTo>
                <a:lnTo>
                  <a:pt x="171" y="137"/>
                </a:lnTo>
                <a:lnTo>
                  <a:pt x="171" y="137"/>
                </a:lnTo>
                <a:lnTo>
                  <a:pt x="169" y="137"/>
                </a:lnTo>
                <a:lnTo>
                  <a:pt x="166" y="135"/>
                </a:lnTo>
                <a:lnTo>
                  <a:pt x="166" y="135"/>
                </a:lnTo>
                <a:lnTo>
                  <a:pt x="165" y="131"/>
                </a:lnTo>
                <a:lnTo>
                  <a:pt x="165" y="131"/>
                </a:lnTo>
                <a:lnTo>
                  <a:pt x="161" y="122"/>
                </a:lnTo>
                <a:lnTo>
                  <a:pt x="161" y="122"/>
                </a:lnTo>
                <a:lnTo>
                  <a:pt x="159" y="115"/>
                </a:lnTo>
                <a:lnTo>
                  <a:pt x="158" y="108"/>
                </a:lnTo>
                <a:lnTo>
                  <a:pt x="158" y="108"/>
                </a:lnTo>
                <a:lnTo>
                  <a:pt x="158" y="101"/>
                </a:lnTo>
                <a:lnTo>
                  <a:pt x="158" y="101"/>
                </a:lnTo>
                <a:lnTo>
                  <a:pt x="155" y="101"/>
                </a:lnTo>
                <a:lnTo>
                  <a:pt x="155" y="98"/>
                </a:lnTo>
                <a:lnTo>
                  <a:pt x="155" y="98"/>
                </a:lnTo>
                <a:lnTo>
                  <a:pt x="155" y="90"/>
                </a:lnTo>
                <a:lnTo>
                  <a:pt x="155" y="90"/>
                </a:lnTo>
                <a:lnTo>
                  <a:pt x="155" y="80"/>
                </a:lnTo>
                <a:lnTo>
                  <a:pt x="155" y="80"/>
                </a:lnTo>
                <a:lnTo>
                  <a:pt x="155" y="78"/>
                </a:lnTo>
                <a:lnTo>
                  <a:pt x="155" y="78"/>
                </a:lnTo>
                <a:lnTo>
                  <a:pt x="149" y="81"/>
                </a:lnTo>
                <a:lnTo>
                  <a:pt x="149" y="81"/>
                </a:lnTo>
                <a:lnTo>
                  <a:pt x="151" y="83"/>
                </a:lnTo>
                <a:lnTo>
                  <a:pt x="151" y="83"/>
                </a:lnTo>
                <a:lnTo>
                  <a:pt x="151" y="84"/>
                </a:lnTo>
                <a:lnTo>
                  <a:pt x="151" y="84"/>
                </a:lnTo>
                <a:lnTo>
                  <a:pt x="152" y="85"/>
                </a:lnTo>
                <a:lnTo>
                  <a:pt x="152" y="85"/>
                </a:lnTo>
                <a:lnTo>
                  <a:pt x="152" y="93"/>
                </a:lnTo>
                <a:lnTo>
                  <a:pt x="152" y="93"/>
                </a:lnTo>
                <a:lnTo>
                  <a:pt x="152" y="98"/>
                </a:lnTo>
                <a:lnTo>
                  <a:pt x="152" y="98"/>
                </a:lnTo>
                <a:lnTo>
                  <a:pt x="152" y="100"/>
                </a:lnTo>
                <a:lnTo>
                  <a:pt x="152" y="100"/>
                </a:lnTo>
                <a:lnTo>
                  <a:pt x="151" y="101"/>
                </a:lnTo>
                <a:lnTo>
                  <a:pt x="151" y="101"/>
                </a:lnTo>
                <a:lnTo>
                  <a:pt x="149" y="102"/>
                </a:lnTo>
                <a:lnTo>
                  <a:pt x="149" y="102"/>
                </a:lnTo>
                <a:lnTo>
                  <a:pt x="151" y="102"/>
                </a:lnTo>
                <a:lnTo>
                  <a:pt x="151" y="102"/>
                </a:lnTo>
                <a:lnTo>
                  <a:pt x="154" y="102"/>
                </a:lnTo>
                <a:lnTo>
                  <a:pt x="154" y="105"/>
                </a:lnTo>
                <a:lnTo>
                  <a:pt x="154" y="105"/>
                </a:lnTo>
                <a:lnTo>
                  <a:pt x="154" y="107"/>
                </a:lnTo>
                <a:lnTo>
                  <a:pt x="154" y="107"/>
                </a:lnTo>
                <a:lnTo>
                  <a:pt x="152" y="107"/>
                </a:lnTo>
                <a:lnTo>
                  <a:pt x="152" y="107"/>
                </a:lnTo>
                <a:lnTo>
                  <a:pt x="152" y="108"/>
                </a:lnTo>
                <a:lnTo>
                  <a:pt x="151" y="108"/>
                </a:lnTo>
                <a:lnTo>
                  <a:pt x="151" y="108"/>
                </a:lnTo>
                <a:lnTo>
                  <a:pt x="149" y="107"/>
                </a:lnTo>
                <a:lnTo>
                  <a:pt x="149" y="107"/>
                </a:lnTo>
                <a:lnTo>
                  <a:pt x="148" y="108"/>
                </a:lnTo>
                <a:lnTo>
                  <a:pt x="146" y="107"/>
                </a:lnTo>
                <a:lnTo>
                  <a:pt x="146" y="107"/>
                </a:lnTo>
                <a:lnTo>
                  <a:pt x="148" y="114"/>
                </a:lnTo>
                <a:lnTo>
                  <a:pt x="148" y="114"/>
                </a:lnTo>
                <a:lnTo>
                  <a:pt x="148" y="122"/>
                </a:lnTo>
                <a:lnTo>
                  <a:pt x="148" y="122"/>
                </a:lnTo>
                <a:lnTo>
                  <a:pt x="146" y="125"/>
                </a:lnTo>
                <a:lnTo>
                  <a:pt x="145" y="129"/>
                </a:lnTo>
                <a:lnTo>
                  <a:pt x="145" y="129"/>
                </a:lnTo>
                <a:lnTo>
                  <a:pt x="141" y="132"/>
                </a:lnTo>
                <a:lnTo>
                  <a:pt x="141" y="132"/>
                </a:lnTo>
                <a:lnTo>
                  <a:pt x="138" y="135"/>
                </a:lnTo>
                <a:lnTo>
                  <a:pt x="134" y="135"/>
                </a:lnTo>
                <a:lnTo>
                  <a:pt x="134" y="135"/>
                </a:lnTo>
                <a:lnTo>
                  <a:pt x="131" y="135"/>
                </a:lnTo>
                <a:lnTo>
                  <a:pt x="131" y="135"/>
                </a:lnTo>
                <a:lnTo>
                  <a:pt x="131" y="139"/>
                </a:lnTo>
                <a:lnTo>
                  <a:pt x="131" y="139"/>
                </a:lnTo>
                <a:lnTo>
                  <a:pt x="134" y="141"/>
                </a:lnTo>
                <a:lnTo>
                  <a:pt x="135" y="142"/>
                </a:lnTo>
                <a:lnTo>
                  <a:pt x="135" y="142"/>
                </a:lnTo>
                <a:lnTo>
                  <a:pt x="135" y="141"/>
                </a:lnTo>
                <a:lnTo>
                  <a:pt x="135" y="141"/>
                </a:lnTo>
                <a:lnTo>
                  <a:pt x="135" y="138"/>
                </a:lnTo>
                <a:lnTo>
                  <a:pt x="135" y="138"/>
                </a:lnTo>
                <a:lnTo>
                  <a:pt x="137" y="137"/>
                </a:lnTo>
                <a:lnTo>
                  <a:pt x="137" y="137"/>
                </a:lnTo>
                <a:lnTo>
                  <a:pt x="138" y="137"/>
                </a:lnTo>
                <a:lnTo>
                  <a:pt x="138" y="137"/>
                </a:lnTo>
                <a:lnTo>
                  <a:pt x="138" y="138"/>
                </a:lnTo>
                <a:lnTo>
                  <a:pt x="138" y="138"/>
                </a:lnTo>
                <a:lnTo>
                  <a:pt x="141" y="142"/>
                </a:lnTo>
                <a:lnTo>
                  <a:pt x="141" y="142"/>
                </a:lnTo>
                <a:lnTo>
                  <a:pt x="141" y="144"/>
                </a:lnTo>
                <a:lnTo>
                  <a:pt x="139" y="145"/>
                </a:lnTo>
                <a:lnTo>
                  <a:pt x="139" y="145"/>
                </a:lnTo>
                <a:lnTo>
                  <a:pt x="138" y="145"/>
                </a:lnTo>
                <a:lnTo>
                  <a:pt x="137" y="145"/>
                </a:lnTo>
                <a:lnTo>
                  <a:pt x="137" y="145"/>
                </a:lnTo>
                <a:lnTo>
                  <a:pt x="137" y="145"/>
                </a:lnTo>
                <a:lnTo>
                  <a:pt x="137" y="145"/>
                </a:lnTo>
                <a:lnTo>
                  <a:pt x="134" y="145"/>
                </a:lnTo>
                <a:lnTo>
                  <a:pt x="132" y="144"/>
                </a:lnTo>
                <a:lnTo>
                  <a:pt x="132" y="144"/>
                </a:lnTo>
                <a:lnTo>
                  <a:pt x="132" y="145"/>
                </a:lnTo>
                <a:lnTo>
                  <a:pt x="132" y="145"/>
                </a:lnTo>
                <a:lnTo>
                  <a:pt x="131" y="147"/>
                </a:lnTo>
                <a:lnTo>
                  <a:pt x="131" y="147"/>
                </a:lnTo>
                <a:lnTo>
                  <a:pt x="129" y="145"/>
                </a:lnTo>
                <a:lnTo>
                  <a:pt x="129" y="145"/>
                </a:lnTo>
                <a:lnTo>
                  <a:pt x="129" y="142"/>
                </a:lnTo>
                <a:lnTo>
                  <a:pt x="129" y="142"/>
                </a:lnTo>
                <a:lnTo>
                  <a:pt x="128" y="135"/>
                </a:lnTo>
                <a:lnTo>
                  <a:pt x="128" y="135"/>
                </a:lnTo>
                <a:lnTo>
                  <a:pt x="125" y="134"/>
                </a:lnTo>
                <a:lnTo>
                  <a:pt x="125" y="134"/>
                </a:lnTo>
                <a:lnTo>
                  <a:pt x="119" y="131"/>
                </a:lnTo>
                <a:lnTo>
                  <a:pt x="117" y="127"/>
                </a:lnTo>
                <a:lnTo>
                  <a:pt x="117" y="127"/>
                </a:lnTo>
                <a:lnTo>
                  <a:pt x="112" y="118"/>
                </a:lnTo>
                <a:lnTo>
                  <a:pt x="112" y="118"/>
                </a:lnTo>
                <a:lnTo>
                  <a:pt x="111" y="117"/>
                </a:lnTo>
                <a:lnTo>
                  <a:pt x="111" y="117"/>
                </a:lnTo>
                <a:lnTo>
                  <a:pt x="111" y="120"/>
                </a:lnTo>
                <a:lnTo>
                  <a:pt x="111" y="120"/>
                </a:lnTo>
                <a:lnTo>
                  <a:pt x="111" y="122"/>
                </a:lnTo>
                <a:lnTo>
                  <a:pt x="110" y="122"/>
                </a:lnTo>
                <a:lnTo>
                  <a:pt x="110" y="122"/>
                </a:lnTo>
                <a:lnTo>
                  <a:pt x="108" y="122"/>
                </a:lnTo>
                <a:lnTo>
                  <a:pt x="107" y="121"/>
                </a:lnTo>
                <a:lnTo>
                  <a:pt x="107" y="121"/>
                </a:lnTo>
                <a:lnTo>
                  <a:pt x="107" y="115"/>
                </a:lnTo>
                <a:lnTo>
                  <a:pt x="107" y="115"/>
                </a:lnTo>
                <a:lnTo>
                  <a:pt x="107" y="114"/>
                </a:lnTo>
                <a:lnTo>
                  <a:pt x="107" y="114"/>
                </a:lnTo>
                <a:lnTo>
                  <a:pt x="107" y="111"/>
                </a:lnTo>
                <a:lnTo>
                  <a:pt x="107" y="111"/>
                </a:lnTo>
                <a:lnTo>
                  <a:pt x="107" y="110"/>
                </a:lnTo>
                <a:lnTo>
                  <a:pt x="107" y="110"/>
                </a:lnTo>
                <a:lnTo>
                  <a:pt x="107" y="110"/>
                </a:lnTo>
                <a:lnTo>
                  <a:pt x="108" y="110"/>
                </a:lnTo>
                <a:lnTo>
                  <a:pt x="108" y="110"/>
                </a:lnTo>
                <a:lnTo>
                  <a:pt x="108" y="108"/>
                </a:lnTo>
                <a:lnTo>
                  <a:pt x="108" y="108"/>
                </a:lnTo>
                <a:lnTo>
                  <a:pt x="107" y="102"/>
                </a:lnTo>
                <a:lnTo>
                  <a:pt x="104" y="100"/>
                </a:lnTo>
                <a:lnTo>
                  <a:pt x="104" y="100"/>
                </a:lnTo>
                <a:lnTo>
                  <a:pt x="101" y="95"/>
                </a:lnTo>
                <a:lnTo>
                  <a:pt x="101" y="95"/>
                </a:lnTo>
                <a:lnTo>
                  <a:pt x="98" y="98"/>
                </a:lnTo>
                <a:lnTo>
                  <a:pt x="98" y="98"/>
                </a:lnTo>
                <a:lnTo>
                  <a:pt x="97" y="98"/>
                </a:lnTo>
                <a:lnTo>
                  <a:pt x="98" y="101"/>
                </a:lnTo>
                <a:lnTo>
                  <a:pt x="98" y="101"/>
                </a:lnTo>
                <a:lnTo>
                  <a:pt x="98" y="100"/>
                </a:lnTo>
                <a:lnTo>
                  <a:pt x="98" y="100"/>
                </a:lnTo>
                <a:lnTo>
                  <a:pt x="100" y="98"/>
                </a:lnTo>
                <a:lnTo>
                  <a:pt x="101" y="100"/>
                </a:lnTo>
                <a:lnTo>
                  <a:pt x="101" y="100"/>
                </a:lnTo>
                <a:lnTo>
                  <a:pt x="102" y="101"/>
                </a:lnTo>
                <a:lnTo>
                  <a:pt x="102" y="101"/>
                </a:lnTo>
                <a:lnTo>
                  <a:pt x="102" y="104"/>
                </a:lnTo>
                <a:lnTo>
                  <a:pt x="102" y="104"/>
                </a:lnTo>
                <a:lnTo>
                  <a:pt x="102" y="105"/>
                </a:lnTo>
                <a:lnTo>
                  <a:pt x="102" y="105"/>
                </a:lnTo>
                <a:lnTo>
                  <a:pt x="101" y="107"/>
                </a:lnTo>
                <a:lnTo>
                  <a:pt x="100" y="107"/>
                </a:lnTo>
                <a:lnTo>
                  <a:pt x="100" y="107"/>
                </a:lnTo>
                <a:lnTo>
                  <a:pt x="97" y="104"/>
                </a:lnTo>
                <a:lnTo>
                  <a:pt x="97" y="104"/>
                </a:lnTo>
                <a:lnTo>
                  <a:pt x="94" y="101"/>
                </a:lnTo>
                <a:lnTo>
                  <a:pt x="94" y="101"/>
                </a:lnTo>
                <a:lnTo>
                  <a:pt x="90" y="102"/>
                </a:lnTo>
                <a:lnTo>
                  <a:pt x="90" y="102"/>
                </a:lnTo>
                <a:lnTo>
                  <a:pt x="90" y="105"/>
                </a:lnTo>
                <a:lnTo>
                  <a:pt x="90" y="105"/>
                </a:lnTo>
                <a:lnTo>
                  <a:pt x="92" y="108"/>
                </a:lnTo>
                <a:lnTo>
                  <a:pt x="92" y="108"/>
                </a:lnTo>
                <a:lnTo>
                  <a:pt x="94" y="111"/>
                </a:lnTo>
                <a:lnTo>
                  <a:pt x="94" y="111"/>
                </a:lnTo>
                <a:lnTo>
                  <a:pt x="98" y="118"/>
                </a:lnTo>
                <a:lnTo>
                  <a:pt x="98" y="118"/>
                </a:lnTo>
                <a:lnTo>
                  <a:pt x="101" y="127"/>
                </a:lnTo>
                <a:lnTo>
                  <a:pt x="102" y="134"/>
                </a:lnTo>
                <a:lnTo>
                  <a:pt x="102" y="134"/>
                </a:lnTo>
                <a:lnTo>
                  <a:pt x="102" y="138"/>
                </a:lnTo>
                <a:lnTo>
                  <a:pt x="100" y="141"/>
                </a:lnTo>
                <a:lnTo>
                  <a:pt x="100" y="141"/>
                </a:lnTo>
                <a:lnTo>
                  <a:pt x="100" y="142"/>
                </a:lnTo>
                <a:lnTo>
                  <a:pt x="100" y="142"/>
                </a:lnTo>
                <a:lnTo>
                  <a:pt x="98" y="145"/>
                </a:lnTo>
                <a:lnTo>
                  <a:pt x="95" y="147"/>
                </a:lnTo>
                <a:lnTo>
                  <a:pt x="95" y="147"/>
                </a:lnTo>
                <a:lnTo>
                  <a:pt x="94" y="147"/>
                </a:lnTo>
                <a:lnTo>
                  <a:pt x="94" y="147"/>
                </a:lnTo>
                <a:lnTo>
                  <a:pt x="95" y="149"/>
                </a:lnTo>
                <a:lnTo>
                  <a:pt x="95" y="149"/>
                </a:lnTo>
                <a:lnTo>
                  <a:pt x="94" y="149"/>
                </a:lnTo>
                <a:lnTo>
                  <a:pt x="95" y="151"/>
                </a:lnTo>
                <a:lnTo>
                  <a:pt x="95" y="151"/>
                </a:lnTo>
                <a:lnTo>
                  <a:pt x="97" y="152"/>
                </a:lnTo>
                <a:lnTo>
                  <a:pt x="97" y="152"/>
                </a:lnTo>
                <a:lnTo>
                  <a:pt x="97" y="155"/>
                </a:lnTo>
                <a:lnTo>
                  <a:pt x="97" y="155"/>
                </a:lnTo>
                <a:lnTo>
                  <a:pt x="97" y="158"/>
                </a:lnTo>
                <a:lnTo>
                  <a:pt x="97" y="158"/>
                </a:lnTo>
                <a:lnTo>
                  <a:pt x="95" y="159"/>
                </a:lnTo>
                <a:lnTo>
                  <a:pt x="95" y="159"/>
                </a:lnTo>
                <a:lnTo>
                  <a:pt x="94" y="161"/>
                </a:lnTo>
                <a:lnTo>
                  <a:pt x="94" y="161"/>
                </a:lnTo>
                <a:lnTo>
                  <a:pt x="95" y="161"/>
                </a:lnTo>
                <a:lnTo>
                  <a:pt x="97" y="161"/>
                </a:lnTo>
                <a:lnTo>
                  <a:pt x="97" y="161"/>
                </a:lnTo>
                <a:lnTo>
                  <a:pt x="98" y="161"/>
                </a:lnTo>
                <a:lnTo>
                  <a:pt x="98" y="161"/>
                </a:lnTo>
                <a:lnTo>
                  <a:pt x="98" y="162"/>
                </a:lnTo>
                <a:lnTo>
                  <a:pt x="98" y="162"/>
                </a:lnTo>
                <a:lnTo>
                  <a:pt x="98" y="165"/>
                </a:lnTo>
                <a:lnTo>
                  <a:pt x="97" y="165"/>
                </a:lnTo>
                <a:lnTo>
                  <a:pt x="97" y="165"/>
                </a:lnTo>
                <a:lnTo>
                  <a:pt x="95" y="165"/>
                </a:lnTo>
                <a:lnTo>
                  <a:pt x="95" y="165"/>
                </a:lnTo>
                <a:lnTo>
                  <a:pt x="94" y="164"/>
                </a:lnTo>
                <a:lnTo>
                  <a:pt x="92" y="162"/>
                </a:lnTo>
                <a:lnTo>
                  <a:pt x="92" y="162"/>
                </a:lnTo>
                <a:lnTo>
                  <a:pt x="91" y="158"/>
                </a:lnTo>
                <a:lnTo>
                  <a:pt x="91" y="158"/>
                </a:lnTo>
                <a:lnTo>
                  <a:pt x="92" y="156"/>
                </a:lnTo>
                <a:lnTo>
                  <a:pt x="92" y="156"/>
                </a:lnTo>
                <a:lnTo>
                  <a:pt x="92" y="155"/>
                </a:lnTo>
                <a:lnTo>
                  <a:pt x="92" y="155"/>
                </a:lnTo>
                <a:lnTo>
                  <a:pt x="92" y="155"/>
                </a:lnTo>
                <a:lnTo>
                  <a:pt x="92" y="155"/>
                </a:lnTo>
                <a:lnTo>
                  <a:pt x="92" y="155"/>
                </a:lnTo>
                <a:lnTo>
                  <a:pt x="92" y="155"/>
                </a:lnTo>
                <a:lnTo>
                  <a:pt x="90" y="151"/>
                </a:lnTo>
                <a:lnTo>
                  <a:pt x="90" y="147"/>
                </a:lnTo>
                <a:lnTo>
                  <a:pt x="90" y="147"/>
                </a:lnTo>
                <a:lnTo>
                  <a:pt x="87" y="147"/>
                </a:lnTo>
                <a:lnTo>
                  <a:pt x="87" y="147"/>
                </a:lnTo>
                <a:lnTo>
                  <a:pt x="83" y="145"/>
                </a:lnTo>
                <a:lnTo>
                  <a:pt x="83" y="145"/>
                </a:lnTo>
                <a:lnTo>
                  <a:pt x="77" y="144"/>
                </a:lnTo>
                <a:lnTo>
                  <a:pt x="71" y="141"/>
                </a:lnTo>
                <a:lnTo>
                  <a:pt x="71" y="141"/>
                </a:lnTo>
                <a:lnTo>
                  <a:pt x="65" y="139"/>
                </a:lnTo>
                <a:lnTo>
                  <a:pt x="65" y="139"/>
                </a:lnTo>
                <a:lnTo>
                  <a:pt x="64" y="139"/>
                </a:lnTo>
                <a:lnTo>
                  <a:pt x="64" y="139"/>
                </a:lnTo>
                <a:lnTo>
                  <a:pt x="65" y="141"/>
                </a:lnTo>
                <a:lnTo>
                  <a:pt x="65" y="141"/>
                </a:lnTo>
                <a:lnTo>
                  <a:pt x="65" y="142"/>
                </a:lnTo>
                <a:lnTo>
                  <a:pt x="65" y="142"/>
                </a:lnTo>
                <a:lnTo>
                  <a:pt x="65" y="144"/>
                </a:lnTo>
                <a:lnTo>
                  <a:pt x="64" y="145"/>
                </a:lnTo>
                <a:lnTo>
                  <a:pt x="64" y="145"/>
                </a:lnTo>
                <a:lnTo>
                  <a:pt x="63" y="144"/>
                </a:lnTo>
                <a:lnTo>
                  <a:pt x="63" y="144"/>
                </a:lnTo>
                <a:lnTo>
                  <a:pt x="60" y="142"/>
                </a:lnTo>
                <a:lnTo>
                  <a:pt x="60" y="142"/>
                </a:lnTo>
                <a:lnTo>
                  <a:pt x="58" y="142"/>
                </a:lnTo>
                <a:lnTo>
                  <a:pt x="57" y="142"/>
                </a:lnTo>
                <a:lnTo>
                  <a:pt x="57" y="142"/>
                </a:lnTo>
                <a:lnTo>
                  <a:pt x="56" y="139"/>
                </a:lnTo>
                <a:lnTo>
                  <a:pt x="57" y="138"/>
                </a:lnTo>
                <a:lnTo>
                  <a:pt x="57" y="138"/>
                </a:lnTo>
                <a:lnTo>
                  <a:pt x="58" y="137"/>
                </a:lnTo>
                <a:lnTo>
                  <a:pt x="58" y="137"/>
                </a:lnTo>
                <a:lnTo>
                  <a:pt x="57" y="135"/>
                </a:lnTo>
                <a:lnTo>
                  <a:pt x="57" y="135"/>
                </a:lnTo>
                <a:lnTo>
                  <a:pt x="53" y="139"/>
                </a:lnTo>
                <a:lnTo>
                  <a:pt x="53" y="139"/>
                </a:lnTo>
                <a:lnTo>
                  <a:pt x="56" y="142"/>
                </a:lnTo>
                <a:lnTo>
                  <a:pt x="56" y="142"/>
                </a:lnTo>
                <a:lnTo>
                  <a:pt x="58" y="145"/>
                </a:lnTo>
                <a:lnTo>
                  <a:pt x="61" y="148"/>
                </a:lnTo>
                <a:lnTo>
                  <a:pt x="61" y="148"/>
                </a:lnTo>
                <a:lnTo>
                  <a:pt x="71" y="155"/>
                </a:lnTo>
                <a:lnTo>
                  <a:pt x="81" y="164"/>
                </a:lnTo>
                <a:lnTo>
                  <a:pt x="81" y="164"/>
                </a:lnTo>
                <a:lnTo>
                  <a:pt x="84" y="168"/>
                </a:lnTo>
                <a:lnTo>
                  <a:pt x="84" y="168"/>
                </a:lnTo>
                <a:lnTo>
                  <a:pt x="88" y="175"/>
                </a:lnTo>
                <a:lnTo>
                  <a:pt x="88" y="175"/>
                </a:lnTo>
                <a:lnTo>
                  <a:pt x="90" y="182"/>
                </a:lnTo>
                <a:lnTo>
                  <a:pt x="91" y="191"/>
                </a:lnTo>
                <a:lnTo>
                  <a:pt x="91" y="191"/>
                </a:lnTo>
                <a:lnTo>
                  <a:pt x="92" y="195"/>
                </a:lnTo>
                <a:lnTo>
                  <a:pt x="92" y="195"/>
                </a:lnTo>
                <a:lnTo>
                  <a:pt x="92" y="195"/>
                </a:lnTo>
                <a:lnTo>
                  <a:pt x="92" y="195"/>
                </a:lnTo>
                <a:lnTo>
                  <a:pt x="94" y="195"/>
                </a:lnTo>
                <a:lnTo>
                  <a:pt x="95" y="196"/>
                </a:lnTo>
                <a:lnTo>
                  <a:pt x="95" y="196"/>
                </a:lnTo>
                <a:lnTo>
                  <a:pt x="95" y="198"/>
                </a:lnTo>
                <a:lnTo>
                  <a:pt x="95" y="198"/>
                </a:lnTo>
                <a:lnTo>
                  <a:pt x="95" y="199"/>
                </a:lnTo>
                <a:lnTo>
                  <a:pt x="97" y="199"/>
                </a:lnTo>
                <a:lnTo>
                  <a:pt x="97" y="199"/>
                </a:lnTo>
                <a:lnTo>
                  <a:pt x="95" y="202"/>
                </a:lnTo>
                <a:lnTo>
                  <a:pt x="95" y="202"/>
                </a:lnTo>
                <a:lnTo>
                  <a:pt x="94" y="202"/>
                </a:lnTo>
                <a:lnTo>
                  <a:pt x="92" y="199"/>
                </a:lnTo>
                <a:lnTo>
                  <a:pt x="92" y="199"/>
                </a:lnTo>
                <a:lnTo>
                  <a:pt x="91" y="216"/>
                </a:lnTo>
                <a:lnTo>
                  <a:pt x="91" y="216"/>
                </a:lnTo>
                <a:lnTo>
                  <a:pt x="91" y="215"/>
                </a:lnTo>
                <a:lnTo>
                  <a:pt x="91" y="215"/>
                </a:lnTo>
                <a:lnTo>
                  <a:pt x="92" y="212"/>
                </a:lnTo>
                <a:lnTo>
                  <a:pt x="92" y="209"/>
                </a:lnTo>
                <a:lnTo>
                  <a:pt x="92" y="209"/>
                </a:lnTo>
                <a:lnTo>
                  <a:pt x="92" y="208"/>
                </a:lnTo>
                <a:lnTo>
                  <a:pt x="92" y="208"/>
                </a:lnTo>
                <a:lnTo>
                  <a:pt x="92" y="206"/>
                </a:lnTo>
                <a:lnTo>
                  <a:pt x="92" y="206"/>
                </a:lnTo>
                <a:lnTo>
                  <a:pt x="94" y="205"/>
                </a:lnTo>
                <a:lnTo>
                  <a:pt x="97" y="206"/>
                </a:lnTo>
                <a:lnTo>
                  <a:pt x="97" y="206"/>
                </a:lnTo>
                <a:lnTo>
                  <a:pt x="97" y="208"/>
                </a:lnTo>
                <a:lnTo>
                  <a:pt x="97" y="208"/>
                </a:lnTo>
                <a:lnTo>
                  <a:pt x="97" y="209"/>
                </a:lnTo>
                <a:lnTo>
                  <a:pt x="97" y="209"/>
                </a:lnTo>
                <a:lnTo>
                  <a:pt x="97" y="210"/>
                </a:lnTo>
                <a:lnTo>
                  <a:pt x="97" y="210"/>
                </a:lnTo>
                <a:lnTo>
                  <a:pt x="97" y="218"/>
                </a:lnTo>
                <a:lnTo>
                  <a:pt x="97" y="220"/>
                </a:lnTo>
                <a:lnTo>
                  <a:pt x="95" y="223"/>
                </a:lnTo>
                <a:lnTo>
                  <a:pt x="95" y="223"/>
                </a:lnTo>
                <a:lnTo>
                  <a:pt x="94" y="225"/>
                </a:lnTo>
                <a:lnTo>
                  <a:pt x="94" y="225"/>
                </a:lnTo>
                <a:lnTo>
                  <a:pt x="92" y="225"/>
                </a:lnTo>
                <a:lnTo>
                  <a:pt x="91" y="223"/>
                </a:lnTo>
                <a:lnTo>
                  <a:pt x="91" y="223"/>
                </a:lnTo>
                <a:lnTo>
                  <a:pt x="91" y="222"/>
                </a:lnTo>
                <a:lnTo>
                  <a:pt x="91" y="222"/>
                </a:lnTo>
                <a:lnTo>
                  <a:pt x="91" y="223"/>
                </a:lnTo>
                <a:lnTo>
                  <a:pt x="91" y="223"/>
                </a:lnTo>
                <a:lnTo>
                  <a:pt x="90" y="233"/>
                </a:lnTo>
                <a:lnTo>
                  <a:pt x="90" y="233"/>
                </a:lnTo>
                <a:lnTo>
                  <a:pt x="90" y="237"/>
                </a:lnTo>
                <a:lnTo>
                  <a:pt x="90" y="237"/>
                </a:lnTo>
                <a:lnTo>
                  <a:pt x="91" y="237"/>
                </a:lnTo>
                <a:lnTo>
                  <a:pt x="91" y="237"/>
                </a:lnTo>
                <a:lnTo>
                  <a:pt x="92" y="237"/>
                </a:lnTo>
                <a:lnTo>
                  <a:pt x="92" y="237"/>
                </a:lnTo>
                <a:lnTo>
                  <a:pt x="94" y="239"/>
                </a:lnTo>
                <a:lnTo>
                  <a:pt x="92" y="242"/>
                </a:lnTo>
                <a:lnTo>
                  <a:pt x="92" y="242"/>
                </a:lnTo>
                <a:lnTo>
                  <a:pt x="92" y="245"/>
                </a:lnTo>
                <a:lnTo>
                  <a:pt x="92" y="245"/>
                </a:lnTo>
                <a:lnTo>
                  <a:pt x="92" y="245"/>
                </a:lnTo>
                <a:lnTo>
                  <a:pt x="92" y="245"/>
                </a:lnTo>
                <a:lnTo>
                  <a:pt x="94" y="245"/>
                </a:lnTo>
                <a:lnTo>
                  <a:pt x="95" y="246"/>
                </a:lnTo>
                <a:lnTo>
                  <a:pt x="95" y="246"/>
                </a:lnTo>
                <a:lnTo>
                  <a:pt x="95" y="247"/>
                </a:lnTo>
                <a:lnTo>
                  <a:pt x="95" y="247"/>
                </a:lnTo>
                <a:lnTo>
                  <a:pt x="95" y="250"/>
                </a:lnTo>
                <a:lnTo>
                  <a:pt x="92" y="250"/>
                </a:lnTo>
                <a:lnTo>
                  <a:pt x="92" y="250"/>
                </a:lnTo>
                <a:lnTo>
                  <a:pt x="91" y="252"/>
                </a:lnTo>
                <a:lnTo>
                  <a:pt x="90" y="253"/>
                </a:lnTo>
                <a:lnTo>
                  <a:pt x="90" y="253"/>
                </a:lnTo>
                <a:lnTo>
                  <a:pt x="90" y="291"/>
                </a:lnTo>
                <a:lnTo>
                  <a:pt x="90" y="291"/>
                </a:lnTo>
                <a:lnTo>
                  <a:pt x="91" y="291"/>
                </a:lnTo>
                <a:lnTo>
                  <a:pt x="91" y="291"/>
                </a:lnTo>
                <a:lnTo>
                  <a:pt x="92" y="291"/>
                </a:lnTo>
                <a:lnTo>
                  <a:pt x="92" y="291"/>
                </a:lnTo>
                <a:lnTo>
                  <a:pt x="92" y="294"/>
                </a:lnTo>
                <a:lnTo>
                  <a:pt x="92" y="294"/>
                </a:lnTo>
                <a:lnTo>
                  <a:pt x="92" y="296"/>
                </a:lnTo>
                <a:lnTo>
                  <a:pt x="92" y="296"/>
                </a:lnTo>
                <a:lnTo>
                  <a:pt x="92" y="303"/>
                </a:lnTo>
                <a:lnTo>
                  <a:pt x="92" y="303"/>
                </a:lnTo>
                <a:lnTo>
                  <a:pt x="92" y="304"/>
                </a:lnTo>
                <a:lnTo>
                  <a:pt x="91" y="304"/>
                </a:lnTo>
                <a:lnTo>
                  <a:pt x="91" y="304"/>
                </a:lnTo>
                <a:lnTo>
                  <a:pt x="90" y="303"/>
                </a:lnTo>
                <a:lnTo>
                  <a:pt x="90" y="303"/>
                </a:lnTo>
                <a:lnTo>
                  <a:pt x="90" y="303"/>
                </a:lnTo>
                <a:lnTo>
                  <a:pt x="90" y="303"/>
                </a:lnTo>
                <a:lnTo>
                  <a:pt x="90" y="304"/>
                </a:lnTo>
                <a:lnTo>
                  <a:pt x="90" y="304"/>
                </a:lnTo>
                <a:lnTo>
                  <a:pt x="88" y="311"/>
                </a:lnTo>
                <a:lnTo>
                  <a:pt x="85" y="318"/>
                </a:lnTo>
                <a:lnTo>
                  <a:pt x="85" y="318"/>
                </a:lnTo>
                <a:lnTo>
                  <a:pt x="81" y="327"/>
                </a:lnTo>
                <a:lnTo>
                  <a:pt x="81" y="327"/>
                </a:lnTo>
                <a:lnTo>
                  <a:pt x="74" y="338"/>
                </a:lnTo>
                <a:lnTo>
                  <a:pt x="74" y="338"/>
                </a:lnTo>
                <a:lnTo>
                  <a:pt x="75" y="340"/>
                </a:lnTo>
                <a:lnTo>
                  <a:pt x="75" y="341"/>
                </a:lnTo>
                <a:lnTo>
                  <a:pt x="75" y="341"/>
                </a:lnTo>
                <a:lnTo>
                  <a:pt x="75" y="343"/>
                </a:lnTo>
                <a:lnTo>
                  <a:pt x="75" y="343"/>
                </a:lnTo>
                <a:lnTo>
                  <a:pt x="75" y="343"/>
                </a:lnTo>
                <a:lnTo>
                  <a:pt x="75" y="343"/>
                </a:lnTo>
                <a:lnTo>
                  <a:pt x="75" y="345"/>
                </a:lnTo>
                <a:lnTo>
                  <a:pt x="75" y="348"/>
                </a:lnTo>
                <a:lnTo>
                  <a:pt x="75" y="348"/>
                </a:lnTo>
                <a:lnTo>
                  <a:pt x="74" y="350"/>
                </a:lnTo>
                <a:lnTo>
                  <a:pt x="74" y="350"/>
                </a:lnTo>
                <a:lnTo>
                  <a:pt x="74" y="351"/>
                </a:lnTo>
                <a:lnTo>
                  <a:pt x="74" y="351"/>
                </a:lnTo>
                <a:lnTo>
                  <a:pt x="71" y="353"/>
                </a:lnTo>
                <a:lnTo>
                  <a:pt x="71" y="353"/>
                </a:lnTo>
                <a:lnTo>
                  <a:pt x="71" y="351"/>
                </a:lnTo>
                <a:lnTo>
                  <a:pt x="71" y="351"/>
                </a:lnTo>
                <a:lnTo>
                  <a:pt x="71" y="350"/>
                </a:lnTo>
                <a:lnTo>
                  <a:pt x="71" y="350"/>
                </a:lnTo>
                <a:lnTo>
                  <a:pt x="71" y="347"/>
                </a:lnTo>
                <a:lnTo>
                  <a:pt x="71" y="347"/>
                </a:lnTo>
                <a:lnTo>
                  <a:pt x="70" y="345"/>
                </a:lnTo>
                <a:lnTo>
                  <a:pt x="70" y="345"/>
                </a:lnTo>
                <a:lnTo>
                  <a:pt x="65" y="353"/>
                </a:lnTo>
                <a:lnTo>
                  <a:pt x="65" y="353"/>
                </a:lnTo>
                <a:lnTo>
                  <a:pt x="67" y="351"/>
                </a:lnTo>
                <a:lnTo>
                  <a:pt x="68" y="353"/>
                </a:lnTo>
                <a:lnTo>
                  <a:pt x="68" y="353"/>
                </a:lnTo>
                <a:lnTo>
                  <a:pt x="70" y="354"/>
                </a:lnTo>
                <a:lnTo>
                  <a:pt x="70" y="354"/>
                </a:lnTo>
                <a:lnTo>
                  <a:pt x="70" y="355"/>
                </a:lnTo>
                <a:lnTo>
                  <a:pt x="70" y="355"/>
                </a:lnTo>
                <a:lnTo>
                  <a:pt x="71" y="357"/>
                </a:lnTo>
                <a:lnTo>
                  <a:pt x="71" y="357"/>
                </a:lnTo>
                <a:lnTo>
                  <a:pt x="70" y="358"/>
                </a:lnTo>
                <a:lnTo>
                  <a:pt x="68" y="358"/>
                </a:lnTo>
                <a:lnTo>
                  <a:pt x="68" y="358"/>
                </a:lnTo>
                <a:lnTo>
                  <a:pt x="67" y="357"/>
                </a:lnTo>
                <a:lnTo>
                  <a:pt x="67" y="355"/>
                </a:lnTo>
                <a:lnTo>
                  <a:pt x="67" y="355"/>
                </a:lnTo>
                <a:lnTo>
                  <a:pt x="67" y="355"/>
                </a:lnTo>
                <a:lnTo>
                  <a:pt x="67" y="355"/>
                </a:lnTo>
                <a:lnTo>
                  <a:pt x="65" y="355"/>
                </a:lnTo>
                <a:lnTo>
                  <a:pt x="65" y="355"/>
                </a:lnTo>
                <a:lnTo>
                  <a:pt x="64" y="353"/>
                </a:lnTo>
                <a:lnTo>
                  <a:pt x="64" y="353"/>
                </a:lnTo>
                <a:lnTo>
                  <a:pt x="58" y="361"/>
                </a:lnTo>
                <a:lnTo>
                  <a:pt x="58" y="361"/>
                </a:lnTo>
                <a:lnTo>
                  <a:pt x="57" y="365"/>
                </a:lnTo>
                <a:lnTo>
                  <a:pt x="56" y="370"/>
                </a:lnTo>
                <a:lnTo>
                  <a:pt x="56" y="370"/>
                </a:lnTo>
                <a:lnTo>
                  <a:pt x="57" y="371"/>
                </a:lnTo>
                <a:lnTo>
                  <a:pt x="57" y="371"/>
                </a:lnTo>
                <a:lnTo>
                  <a:pt x="61" y="375"/>
                </a:lnTo>
                <a:lnTo>
                  <a:pt x="61" y="375"/>
                </a:lnTo>
                <a:lnTo>
                  <a:pt x="63" y="375"/>
                </a:lnTo>
                <a:lnTo>
                  <a:pt x="64" y="375"/>
                </a:lnTo>
                <a:lnTo>
                  <a:pt x="64" y="375"/>
                </a:lnTo>
                <a:lnTo>
                  <a:pt x="65" y="374"/>
                </a:lnTo>
                <a:lnTo>
                  <a:pt x="65" y="374"/>
                </a:lnTo>
                <a:lnTo>
                  <a:pt x="64" y="372"/>
                </a:lnTo>
                <a:lnTo>
                  <a:pt x="65" y="371"/>
                </a:lnTo>
                <a:lnTo>
                  <a:pt x="65" y="371"/>
                </a:lnTo>
                <a:lnTo>
                  <a:pt x="67" y="370"/>
                </a:lnTo>
                <a:lnTo>
                  <a:pt x="67" y="370"/>
                </a:lnTo>
                <a:lnTo>
                  <a:pt x="68" y="370"/>
                </a:lnTo>
                <a:lnTo>
                  <a:pt x="68" y="370"/>
                </a:lnTo>
                <a:lnTo>
                  <a:pt x="70" y="367"/>
                </a:lnTo>
                <a:lnTo>
                  <a:pt x="70" y="367"/>
                </a:lnTo>
                <a:lnTo>
                  <a:pt x="75" y="353"/>
                </a:lnTo>
                <a:lnTo>
                  <a:pt x="83" y="340"/>
                </a:lnTo>
                <a:lnTo>
                  <a:pt x="83" y="340"/>
                </a:lnTo>
                <a:lnTo>
                  <a:pt x="83" y="340"/>
                </a:lnTo>
                <a:lnTo>
                  <a:pt x="83" y="340"/>
                </a:lnTo>
                <a:lnTo>
                  <a:pt x="87" y="336"/>
                </a:lnTo>
                <a:lnTo>
                  <a:pt x="91" y="331"/>
                </a:lnTo>
                <a:lnTo>
                  <a:pt x="91" y="331"/>
                </a:lnTo>
                <a:lnTo>
                  <a:pt x="92" y="330"/>
                </a:lnTo>
                <a:lnTo>
                  <a:pt x="91" y="330"/>
                </a:lnTo>
                <a:lnTo>
                  <a:pt x="91" y="330"/>
                </a:lnTo>
                <a:lnTo>
                  <a:pt x="91" y="328"/>
                </a:lnTo>
                <a:lnTo>
                  <a:pt x="92" y="327"/>
                </a:lnTo>
                <a:lnTo>
                  <a:pt x="92" y="327"/>
                </a:lnTo>
                <a:lnTo>
                  <a:pt x="94" y="327"/>
                </a:lnTo>
                <a:lnTo>
                  <a:pt x="95" y="327"/>
                </a:lnTo>
                <a:lnTo>
                  <a:pt x="95" y="327"/>
                </a:lnTo>
                <a:lnTo>
                  <a:pt x="97" y="330"/>
                </a:lnTo>
                <a:lnTo>
                  <a:pt x="97" y="330"/>
                </a:lnTo>
                <a:lnTo>
                  <a:pt x="100" y="328"/>
                </a:lnTo>
                <a:lnTo>
                  <a:pt x="100" y="328"/>
                </a:lnTo>
                <a:lnTo>
                  <a:pt x="98" y="326"/>
                </a:lnTo>
                <a:lnTo>
                  <a:pt x="100" y="324"/>
                </a:lnTo>
                <a:lnTo>
                  <a:pt x="100" y="324"/>
                </a:lnTo>
                <a:lnTo>
                  <a:pt x="101" y="321"/>
                </a:lnTo>
                <a:lnTo>
                  <a:pt x="101" y="320"/>
                </a:lnTo>
                <a:lnTo>
                  <a:pt x="101" y="320"/>
                </a:lnTo>
                <a:lnTo>
                  <a:pt x="102" y="314"/>
                </a:lnTo>
                <a:lnTo>
                  <a:pt x="102" y="314"/>
                </a:lnTo>
                <a:lnTo>
                  <a:pt x="102" y="313"/>
                </a:lnTo>
                <a:lnTo>
                  <a:pt x="102" y="313"/>
                </a:lnTo>
                <a:lnTo>
                  <a:pt x="104" y="313"/>
                </a:lnTo>
                <a:lnTo>
                  <a:pt x="105" y="313"/>
                </a:lnTo>
                <a:lnTo>
                  <a:pt x="105" y="313"/>
                </a:lnTo>
                <a:lnTo>
                  <a:pt x="107" y="316"/>
                </a:lnTo>
                <a:lnTo>
                  <a:pt x="107" y="316"/>
                </a:lnTo>
                <a:lnTo>
                  <a:pt x="107" y="317"/>
                </a:lnTo>
                <a:lnTo>
                  <a:pt x="107" y="317"/>
                </a:lnTo>
                <a:lnTo>
                  <a:pt x="104" y="320"/>
                </a:lnTo>
                <a:lnTo>
                  <a:pt x="104" y="320"/>
                </a:lnTo>
                <a:lnTo>
                  <a:pt x="104" y="321"/>
                </a:lnTo>
                <a:lnTo>
                  <a:pt x="104" y="321"/>
                </a:lnTo>
                <a:lnTo>
                  <a:pt x="105" y="324"/>
                </a:lnTo>
                <a:lnTo>
                  <a:pt x="105" y="324"/>
                </a:lnTo>
                <a:lnTo>
                  <a:pt x="104" y="326"/>
                </a:lnTo>
                <a:lnTo>
                  <a:pt x="104" y="326"/>
                </a:lnTo>
                <a:lnTo>
                  <a:pt x="107" y="326"/>
                </a:lnTo>
                <a:lnTo>
                  <a:pt x="107" y="326"/>
                </a:lnTo>
                <a:lnTo>
                  <a:pt x="110" y="326"/>
                </a:lnTo>
                <a:lnTo>
                  <a:pt x="111" y="327"/>
                </a:lnTo>
                <a:lnTo>
                  <a:pt x="111" y="327"/>
                </a:lnTo>
                <a:lnTo>
                  <a:pt x="111" y="328"/>
                </a:lnTo>
                <a:lnTo>
                  <a:pt x="111" y="328"/>
                </a:lnTo>
                <a:lnTo>
                  <a:pt x="112" y="334"/>
                </a:lnTo>
                <a:lnTo>
                  <a:pt x="111" y="340"/>
                </a:lnTo>
                <a:lnTo>
                  <a:pt x="111" y="340"/>
                </a:lnTo>
                <a:lnTo>
                  <a:pt x="110" y="345"/>
                </a:lnTo>
                <a:lnTo>
                  <a:pt x="110" y="345"/>
                </a:lnTo>
                <a:lnTo>
                  <a:pt x="110" y="348"/>
                </a:lnTo>
                <a:lnTo>
                  <a:pt x="110" y="348"/>
                </a:lnTo>
                <a:lnTo>
                  <a:pt x="110" y="353"/>
                </a:lnTo>
                <a:lnTo>
                  <a:pt x="110" y="353"/>
                </a:lnTo>
                <a:lnTo>
                  <a:pt x="110" y="351"/>
                </a:lnTo>
                <a:lnTo>
                  <a:pt x="110" y="351"/>
                </a:lnTo>
                <a:lnTo>
                  <a:pt x="111" y="348"/>
                </a:lnTo>
                <a:lnTo>
                  <a:pt x="111" y="348"/>
                </a:lnTo>
                <a:lnTo>
                  <a:pt x="114" y="347"/>
                </a:lnTo>
                <a:lnTo>
                  <a:pt x="115" y="348"/>
                </a:lnTo>
                <a:lnTo>
                  <a:pt x="115" y="348"/>
                </a:lnTo>
                <a:lnTo>
                  <a:pt x="115" y="348"/>
                </a:lnTo>
                <a:lnTo>
                  <a:pt x="115" y="348"/>
                </a:lnTo>
                <a:lnTo>
                  <a:pt x="117" y="350"/>
                </a:lnTo>
                <a:lnTo>
                  <a:pt x="117" y="350"/>
                </a:lnTo>
                <a:lnTo>
                  <a:pt x="117" y="350"/>
                </a:lnTo>
                <a:lnTo>
                  <a:pt x="117" y="351"/>
                </a:lnTo>
                <a:lnTo>
                  <a:pt x="117" y="351"/>
                </a:lnTo>
                <a:lnTo>
                  <a:pt x="115" y="354"/>
                </a:lnTo>
                <a:lnTo>
                  <a:pt x="115" y="354"/>
                </a:lnTo>
                <a:lnTo>
                  <a:pt x="115" y="357"/>
                </a:lnTo>
                <a:lnTo>
                  <a:pt x="115" y="357"/>
                </a:lnTo>
                <a:lnTo>
                  <a:pt x="115" y="358"/>
                </a:lnTo>
                <a:lnTo>
                  <a:pt x="114" y="358"/>
                </a:lnTo>
                <a:lnTo>
                  <a:pt x="114" y="358"/>
                </a:lnTo>
                <a:lnTo>
                  <a:pt x="112" y="358"/>
                </a:lnTo>
                <a:lnTo>
                  <a:pt x="112" y="358"/>
                </a:lnTo>
                <a:lnTo>
                  <a:pt x="112" y="358"/>
                </a:lnTo>
                <a:lnTo>
                  <a:pt x="112" y="358"/>
                </a:lnTo>
                <a:lnTo>
                  <a:pt x="110" y="360"/>
                </a:lnTo>
                <a:lnTo>
                  <a:pt x="110" y="360"/>
                </a:lnTo>
                <a:lnTo>
                  <a:pt x="110" y="357"/>
                </a:lnTo>
                <a:lnTo>
                  <a:pt x="110" y="357"/>
                </a:lnTo>
                <a:lnTo>
                  <a:pt x="108" y="355"/>
                </a:lnTo>
                <a:lnTo>
                  <a:pt x="108" y="355"/>
                </a:lnTo>
                <a:lnTo>
                  <a:pt x="108" y="357"/>
                </a:lnTo>
                <a:lnTo>
                  <a:pt x="108" y="357"/>
                </a:lnTo>
                <a:lnTo>
                  <a:pt x="107" y="364"/>
                </a:lnTo>
                <a:lnTo>
                  <a:pt x="107" y="364"/>
                </a:lnTo>
                <a:lnTo>
                  <a:pt x="105" y="368"/>
                </a:lnTo>
                <a:lnTo>
                  <a:pt x="105" y="368"/>
                </a:lnTo>
                <a:lnTo>
                  <a:pt x="105" y="370"/>
                </a:lnTo>
                <a:lnTo>
                  <a:pt x="105" y="370"/>
                </a:lnTo>
                <a:lnTo>
                  <a:pt x="105" y="370"/>
                </a:lnTo>
                <a:lnTo>
                  <a:pt x="105" y="370"/>
                </a:lnTo>
                <a:lnTo>
                  <a:pt x="107" y="368"/>
                </a:lnTo>
                <a:lnTo>
                  <a:pt x="108" y="370"/>
                </a:lnTo>
                <a:lnTo>
                  <a:pt x="108" y="370"/>
                </a:lnTo>
                <a:lnTo>
                  <a:pt x="108" y="371"/>
                </a:lnTo>
                <a:lnTo>
                  <a:pt x="108" y="371"/>
                </a:lnTo>
                <a:lnTo>
                  <a:pt x="108" y="374"/>
                </a:lnTo>
                <a:lnTo>
                  <a:pt x="105" y="377"/>
                </a:lnTo>
                <a:lnTo>
                  <a:pt x="105" y="377"/>
                </a:lnTo>
                <a:lnTo>
                  <a:pt x="104" y="380"/>
                </a:lnTo>
                <a:lnTo>
                  <a:pt x="104" y="380"/>
                </a:lnTo>
                <a:lnTo>
                  <a:pt x="104" y="380"/>
                </a:lnTo>
                <a:lnTo>
                  <a:pt x="104" y="380"/>
                </a:lnTo>
                <a:lnTo>
                  <a:pt x="104" y="381"/>
                </a:lnTo>
                <a:lnTo>
                  <a:pt x="101" y="381"/>
                </a:lnTo>
                <a:lnTo>
                  <a:pt x="101" y="381"/>
                </a:lnTo>
                <a:lnTo>
                  <a:pt x="101" y="381"/>
                </a:lnTo>
                <a:lnTo>
                  <a:pt x="101" y="381"/>
                </a:lnTo>
                <a:lnTo>
                  <a:pt x="100" y="387"/>
                </a:lnTo>
                <a:lnTo>
                  <a:pt x="100" y="387"/>
                </a:lnTo>
                <a:lnTo>
                  <a:pt x="105" y="388"/>
                </a:lnTo>
                <a:lnTo>
                  <a:pt x="105" y="388"/>
                </a:lnTo>
                <a:lnTo>
                  <a:pt x="105" y="384"/>
                </a:lnTo>
                <a:lnTo>
                  <a:pt x="105" y="384"/>
                </a:lnTo>
                <a:lnTo>
                  <a:pt x="105" y="382"/>
                </a:lnTo>
                <a:lnTo>
                  <a:pt x="105" y="382"/>
                </a:lnTo>
                <a:lnTo>
                  <a:pt x="105" y="381"/>
                </a:lnTo>
                <a:lnTo>
                  <a:pt x="105" y="381"/>
                </a:lnTo>
                <a:lnTo>
                  <a:pt x="108" y="380"/>
                </a:lnTo>
                <a:lnTo>
                  <a:pt x="108" y="380"/>
                </a:lnTo>
                <a:lnTo>
                  <a:pt x="108" y="380"/>
                </a:lnTo>
                <a:lnTo>
                  <a:pt x="108" y="380"/>
                </a:lnTo>
                <a:lnTo>
                  <a:pt x="111" y="380"/>
                </a:lnTo>
                <a:lnTo>
                  <a:pt x="111" y="381"/>
                </a:lnTo>
                <a:lnTo>
                  <a:pt x="111" y="381"/>
                </a:lnTo>
                <a:lnTo>
                  <a:pt x="110" y="384"/>
                </a:lnTo>
                <a:lnTo>
                  <a:pt x="110" y="384"/>
                </a:lnTo>
                <a:lnTo>
                  <a:pt x="111" y="388"/>
                </a:lnTo>
                <a:lnTo>
                  <a:pt x="111" y="388"/>
                </a:lnTo>
                <a:lnTo>
                  <a:pt x="115" y="388"/>
                </a:lnTo>
                <a:lnTo>
                  <a:pt x="115" y="388"/>
                </a:lnTo>
                <a:lnTo>
                  <a:pt x="115" y="385"/>
                </a:lnTo>
                <a:lnTo>
                  <a:pt x="115" y="385"/>
                </a:lnTo>
                <a:lnTo>
                  <a:pt x="115" y="384"/>
                </a:lnTo>
                <a:lnTo>
                  <a:pt x="115" y="384"/>
                </a:lnTo>
                <a:lnTo>
                  <a:pt x="115" y="384"/>
                </a:lnTo>
                <a:lnTo>
                  <a:pt x="114" y="382"/>
                </a:lnTo>
                <a:lnTo>
                  <a:pt x="114" y="382"/>
                </a:lnTo>
                <a:lnTo>
                  <a:pt x="112" y="381"/>
                </a:lnTo>
                <a:lnTo>
                  <a:pt x="112" y="381"/>
                </a:lnTo>
                <a:lnTo>
                  <a:pt x="112" y="377"/>
                </a:lnTo>
                <a:lnTo>
                  <a:pt x="112" y="377"/>
                </a:lnTo>
                <a:lnTo>
                  <a:pt x="112" y="375"/>
                </a:lnTo>
                <a:lnTo>
                  <a:pt x="112" y="375"/>
                </a:lnTo>
                <a:lnTo>
                  <a:pt x="114" y="374"/>
                </a:lnTo>
                <a:lnTo>
                  <a:pt x="115" y="375"/>
                </a:lnTo>
                <a:lnTo>
                  <a:pt x="115" y="375"/>
                </a:lnTo>
                <a:lnTo>
                  <a:pt x="117" y="375"/>
                </a:lnTo>
                <a:lnTo>
                  <a:pt x="117" y="375"/>
                </a:lnTo>
                <a:lnTo>
                  <a:pt x="117" y="370"/>
                </a:lnTo>
                <a:lnTo>
                  <a:pt x="117" y="370"/>
                </a:lnTo>
                <a:lnTo>
                  <a:pt x="115" y="371"/>
                </a:lnTo>
                <a:lnTo>
                  <a:pt x="115" y="371"/>
                </a:lnTo>
                <a:lnTo>
                  <a:pt x="114" y="370"/>
                </a:lnTo>
                <a:lnTo>
                  <a:pt x="112" y="368"/>
                </a:lnTo>
                <a:lnTo>
                  <a:pt x="112" y="368"/>
                </a:lnTo>
                <a:lnTo>
                  <a:pt x="115" y="364"/>
                </a:lnTo>
                <a:lnTo>
                  <a:pt x="115" y="364"/>
                </a:lnTo>
                <a:lnTo>
                  <a:pt x="115" y="361"/>
                </a:lnTo>
                <a:lnTo>
                  <a:pt x="115" y="361"/>
                </a:lnTo>
                <a:lnTo>
                  <a:pt x="117" y="360"/>
                </a:lnTo>
                <a:lnTo>
                  <a:pt x="118" y="358"/>
                </a:lnTo>
                <a:lnTo>
                  <a:pt x="118" y="358"/>
                </a:lnTo>
                <a:lnTo>
                  <a:pt x="118" y="357"/>
                </a:lnTo>
                <a:lnTo>
                  <a:pt x="118" y="357"/>
                </a:lnTo>
                <a:lnTo>
                  <a:pt x="118" y="353"/>
                </a:lnTo>
                <a:lnTo>
                  <a:pt x="118" y="353"/>
                </a:lnTo>
                <a:lnTo>
                  <a:pt x="118" y="351"/>
                </a:lnTo>
                <a:lnTo>
                  <a:pt x="118" y="350"/>
                </a:lnTo>
                <a:lnTo>
                  <a:pt x="118" y="350"/>
                </a:lnTo>
                <a:lnTo>
                  <a:pt x="117" y="341"/>
                </a:lnTo>
                <a:lnTo>
                  <a:pt x="117" y="341"/>
                </a:lnTo>
                <a:lnTo>
                  <a:pt x="117" y="340"/>
                </a:lnTo>
                <a:lnTo>
                  <a:pt x="117" y="340"/>
                </a:lnTo>
                <a:lnTo>
                  <a:pt x="115" y="338"/>
                </a:lnTo>
                <a:lnTo>
                  <a:pt x="115" y="338"/>
                </a:lnTo>
                <a:lnTo>
                  <a:pt x="117" y="337"/>
                </a:lnTo>
                <a:lnTo>
                  <a:pt x="119" y="337"/>
                </a:lnTo>
                <a:lnTo>
                  <a:pt x="119" y="337"/>
                </a:lnTo>
                <a:lnTo>
                  <a:pt x="121" y="338"/>
                </a:lnTo>
                <a:lnTo>
                  <a:pt x="121" y="338"/>
                </a:lnTo>
                <a:lnTo>
                  <a:pt x="121" y="341"/>
                </a:lnTo>
                <a:lnTo>
                  <a:pt x="121" y="341"/>
                </a:lnTo>
                <a:lnTo>
                  <a:pt x="119" y="344"/>
                </a:lnTo>
                <a:lnTo>
                  <a:pt x="119" y="344"/>
                </a:lnTo>
                <a:lnTo>
                  <a:pt x="121" y="343"/>
                </a:lnTo>
                <a:lnTo>
                  <a:pt x="122" y="341"/>
                </a:lnTo>
                <a:lnTo>
                  <a:pt x="122" y="341"/>
                </a:lnTo>
                <a:lnTo>
                  <a:pt x="125" y="337"/>
                </a:lnTo>
                <a:lnTo>
                  <a:pt x="129" y="333"/>
                </a:lnTo>
                <a:lnTo>
                  <a:pt x="129" y="333"/>
                </a:lnTo>
                <a:lnTo>
                  <a:pt x="131" y="330"/>
                </a:lnTo>
                <a:lnTo>
                  <a:pt x="131" y="328"/>
                </a:lnTo>
                <a:lnTo>
                  <a:pt x="131" y="328"/>
                </a:lnTo>
                <a:lnTo>
                  <a:pt x="131" y="326"/>
                </a:lnTo>
                <a:lnTo>
                  <a:pt x="131" y="326"/>
                </a:lnTo>
                <a:lnTo>
                  <a:pt x="129" y="324"/>
                </a:lnTo>
                <a:lnTo>
                  <a:pt x="129" y="324"/>
                </a:lnTo>
                <a:lnTo>
                  <a:pt x="131" y="323"/>
                </a:lnTo>
                <a:lnTo>
                  <a:pt x="131" y="323"/>
                </a:lnTo>
                <a:lnTo>
                  <a:pt x="132" y="323"/>
                </a:lnTo>
                <a:lnTo>
                  <a:pt x="134" y="323"/>
                </a:lnTo>
                <a:lnTo>
                  <a:pt x="134" y="323"/>
                </a:lnTo>
                <a:lnTo>
                  <a:pt x="135" y="324"/>
                </a:lnTo>
                <a:lnTo>
                  <a:pt x="135" y="326"/>
                </a:lnTo>
                <a:lnTo>
                  <a:pt x="135" y="326"/>
                </a:lnTo>
                <a:lnTo>
                  <a:pt x="134" y="326"/>
                </a:lnTo>
                <a:lnTo>
                  <a:pt x="134" y="327"/>
                </a:lnTo>
                <a:lnTo>
                  <a:pt x="134" y="327"/>
                </a:lnTo>
                <a:lnTo>
                  <a:pt x="135" y="327"/>
                </a:lnTo>
                <a:lnTo>
                  <a:pt x="135" y="327"/>
                </a:lnTo>
                <a:lnTo>
                  <a:pt x="137" y="327"/>
                </a:lnTo>
                <a:lnTo>
                  <a:pt x="137" y="327"/>
                </a:lnTo>
                <a:lnTo>
                  <a:pt x="144" y="326"/>
                </a:lnTo>
                <a:lnTo>
                  <a:pt x="151" y="326"/>
                </a:lnTo>
                <a:lnTo>
                  <a:pt x="151" y="326"/>
                </a:lnTo>
                <a:lnTo>
                  <a:pt x="149" y="324"/>
                </a:lnTo>
                <a:lnTo>
                  <a:pt x="149" y="324"/>
                </a:lnTo>
                <a:lnTo>
                  <a:pt x="149" y="323"/>
                </a:lnTo>
                <a:lnTo>
                  <a:pt x="149" y="323"/>
                </a:lnTo>
                <a:lnTo>
                  <a:pt x="148" y="318"/>
                </a:lnTo>
                <a:lnTo>
                  <a:pt x="148" y="318"/>
                </a:lnTo>
                <a:lnTo>
                  <a:pt x="149" y="317"/>
                </a:lnTo>
                <a:lnTo>
                  <a:pt x="151" y="316"/>
                </a:lnTo>
                <a:lnTo>
                  <a:pt x="151" y="316"/>
                </a:lnTo>
                <a:lnTo>
                  <a:pt x="152" y="317"/>
                </a:lnTo>
                <a:lnTo>
                  <a:pt x="152" y="317"/>
                </a:lnTo>
                <a:lnTo>
                  <a:pt x="152" y="318"/>
                </a:lnTo>
                <a:lnTo>
                  <a:pt x="152" y="318"/>
                </a:lnTo>
                <a:lnTo>
                  <a:pt x="152" y="321"/>
                </a:lnTo>
                <a:lnTo>
                  <a:pt x="152" y="321"/>
                </a:lnTo>
                <a:lnTo>
                  <a:pt x="152" y="321"/>
                </a:lnTo>
                <a:lnTo>
                  <a:pt x="152" y="321"/>
                </a:lnTo>
                <a:lnTo>
                  <a:pt x="154" y="323"/>
                </a:lnTo>
                <a:lnTo>
                  <a:pt x="154" y="323"/>
                </a:lnTo>
                <a:lnTo>
                  <a:pt x="154" y="324"/>
                </a:lnTo>
                <a:lnTo>
                  <a:pt x="154" y="326"/>
                </a:lnTo>
                <a:lnTo>
                  <a:pt x="154" y="326"/>
                </a:lnTo>
                <a:lnTo>
                  <a:pt x="152" y="327"/>
                </a:lnTo>
                <a:lnTo>
                  <a:pt x="152" y="327"/>
                </a:lnTo>
                <a:lnTo>
                  <a:pt x="156" y="330"/>
                </a:lnTo>
                <a:lnTo>
                  <a:pt x="161" y="333"/>
                </a:lnTo>
                <a:lnTo>
                  <a:pt x="161" y="333"/>
                </a:lnTo>
                <a:lnTo>
                  <a:pt x="164" y="338"/>
                </a:lnTo>
                <a:lnTo>
                  <a:pt x="164" y="338"/>
                </a:lnTo>
                <a:lnTo>
                  <a:pt x="168" y="345"/>
                </a:lnTo>
                <a:lnTo>
                  <a:pt x="172" y="353"/>
                </a:lnTo>
                <a:lnTo>
                  <a:pt x="172" y="353"/>
                </a:lnTo>
                <a:lnTo>
                  <a:pt x="175" y="360"/>
                </a:lnTo>
                <a:lnTo>
                  <a:pt x="175" y="360"/>
                </a:lnTo>
                <a:lnTo>
                  <a:pt x="178" y="370"/>
                </a:lnTo>
                <a:lnTo>
                  <a:pt x="179" y="381"/>
                </a:lnTo>
                <a:lnTo>
                  <a:pt x="179" y="381"/>
                </a:lnTo>
                <a:lnTo>
                  <a:pt x="181" y="384"/>
                </a:lnTo>
                <a:lnTo>
                  <a:pt x="181" y="384"/>
                </a:lnTo>
                <a:lnTo>
                  <a:pt x="181" y="384"/>
                </a:lnTo>
                <a:lnTo>
                  <a:pt x="182" y="385"/>
                </a:lnTo>
                <a:lnTo>
                  <a:pt x="182" y="385"/>
                </a:lnTo>
                <a:lnTo>
                  <a:pt x="183" y="385"/>
                </a:lnTo>
                <a:lnTo>
                  <a:pt x="183" y="385"/>
                </a:lnTo>
                <a:lnTo>
                  <a:pt x="182" y="384"/>
                </a:lnTo>
                <a:lnTo>
                  <a:pt x="182" y="384"/>
                </a:lnTo>
                <a:lnTo>
                  <a:pt x="182" y="382"/>
                </a:lnTo>
                <a:lnTo>
                  <a:pt x="182" y="382"/>
                </a:lnTo>
                <a:lnTo>
                  <a:pt x="181" y="382"/>
                </a:lnTo>
                <a:lnTo>
                  <a:pt x="181" y="381"/>
                </a:lnTo>
                <a:lnTo>
                  <a:pt x="181" y="381"/>
                </a:lnTo>
                <a:lnTo>
                  <a:pt x="182" y="378"/>
                </a:lnTo>
                <a:lnTo>
                  <a:pt x="182" y="378"/>
                </a:lnTo>
                <a:lnTo>
                  <a:pt x="183" y="377"/>
                </a:lnTo>
                <a:lnTo>
                  <a:pt x="183" y="377"/>
                </a:lnTo>
                <a:lnTo>
                  <a:pt x="185" y="378"/>
                </a:lnTo>
                <a:lnTo>
                  <a:pt x="186" y="378"/>
                </a:lnTo>
                <a:lnTo>
                  <a:pt x="186" y="378"/>
                </a:lnTo>
                <a:lnTo>
                  <a:pt x="186" y="381"/>
                </a:lnTo>
                <a:lnTo>
                  <a:pt x="186" y="381"/>
                </a:lnTo>
                <a:lnTo>
                  <a:pt x="185" y="382"/>
                </a:lnTo>
                <a:lnTo>
                  <a:pt x="185" y="382"/>
                </a:lnTo>
                <a:lnTo>
                  <a:pt x="185" y="385"/>
                </a:lnTo>
                <a:lnTo>
                  <a:pt x="185" y="385"/>
                </a:lnTo>
                <a:lnTo>
                  <a:pt x="188" y="384"/>
                </a:lnTo>
                <a:lnTo>
                  <a:pt x="188" y="384"/>
                </a:lnTo>
                <a:lnTo>
                  <a:pt x="196" y="382"/>
                </a:lnTo>
                <a:lnTo>
                  <a:pt x="196" y="382"/>
                </a:lnTo>
                <a:lnTo>
                  <a:pt x="198" y="380"/>
                </a:lnTo>
                <a:lnTo>
                  <a:pt x="198" y="380"/>
                </a:lnTo>
                <a:lnTo>
                  <a:pt x="198" y="378"/>
                </a:lnTo>
                <a:lnTo>
                  <a:pt x="198" y="378"/>
                </a:lnTo>
                <a:lnTo>
                  <a:pt x="193" y="371"/>
                </a:lnTo>
                <a:lnTo>
                  <a:pt x="192" y="364"/>
                </a:lnTo>
                <a:lnTo>
                  <a:pt x="192" y="364"/>
                </a:lnTo>
                <a:lnTo>
                  <a:pt x="189" y="355"/>
                </a:lnTo>
                <a:lnTo>
                  <a:pt x="189" y="355"/>
                </a:lnTo>
                <a:lnTo>
                  <a:pt x="189" y="345"/>
                </a:lnTo>
                <a:lnTo>
                  <a:pt x="189" y="345"/>
                </a:lnTo>
                <a:lnTo>
                  <a:pt x="188" y="345"/>
                </a:lnTo>
                <a:lnTo>
                  <a:pt x="188" y="344"/>
                </a:lnTo>
                <a:lnTo>
                  <a:pt x="188" y="344"/>
                </a:lnTo>
                <a:lnTo>
                  <a:pt x="186" y="338"/>
                </a:lnTo>
                <a:lnTo>
                  <a:pt x="186" y="338"/>
                </a:lnTo>
                <a:lnTo>
                  <a:pt x="185" y="333"/>
                </a:lnTo>
                <a:lnTo>
                  <a:pt x="185" y="333"/>
                </a:lnTo>
                <a:lnTo>
                  <a:pt x="183" y="336"/>
                </a:lnTo>
                <a:lnTo>
                  <a:pt x="183" y="336"/>
                </a:lnTo>
                <a:lnTo>
                  <a:pt x="182" y="337"/>
                </a:lnTo>
                <a:lnTo>
                  <a:pt x="182" y="337"/>
                </a:lnTo>
                <a:lnTo>
                  <a:pt x="182" y="337"/>
                </a:lnTo>
                <a:lnTo>
                  <a:pt x="181" y="337"/>
                </a:lnTo>
                <a:lnTo>
                  <a:pt x="179" y="336"/>
                </a:lnTo>
                <a:lnTo>
                  <a:pt x="179" y="336"/>
                </a:lnTo>
                <a:lnTo>
                  <a:pt x="179" y="333"/>
                </a:lnTo>
                <a:lnTo>
                  <a:pt x="179" y="330"/>
                </a:lnTo>
                <a:lnTo>
                  <a:pt x="179" y="330"/>
                </a:lnTo>
                <a:lnTo>
                  <a:pt x="179" y="328"/>
                </a:lnTo>
                <a:lnTo>
                  <a:pt x="178" y="326"/>
                </a:lnTo>
                <a:lnTo>
                  <a:pt x="178" y="326"/>
                </a:lnTo>
                <a:lnTo>
                  <a:pt x="178" y="326"/>
                </a:lnTo>
                <a:lnTo>
                  <a:pt x="178" y="326"/>
                </a:lnTo>
                <a:lnTo>
                  <a:pt x="178" y="324"/>
                </a:lnTo>
                <a:lnTo>
                  <a:pt x="179" y="324"/>
                </a:lnTo>
                <a:lnTo>
                  <a:pt x="179" y="324"/>
                </a:lnTo>
                <a:lnTo>
                  <a:pt x="181" y="324"/>
                </a:lnTo>
                <a:lnTo>
                  <a:pt x="181" y="324"/>
                </a:lnTo>
                <a:lnTo>
                  <a:pt x="181" y="323"/>
                </a:lnTo>
                <a:lnTo>
                  <a:pt x="181" y="323"/>
                </a:lnTo>
                <a:lnTo>
                  <a:pt x="182" y="323"/>
                </a:lnTo>
                <a:lnTo>
                  <a:pt x="183" y="323"/>
                </a:lnTo>
                <a:lnTo>
                  <a:pt x="183" y="323"/>
                </a:lnTo>
                <a:lnTo>
                  <a:pt x="183" y="324"/>
                </a:lnTo>
                <a:lnTo>
                  <a:pt x="183" y="324"/>
                </a:lnTo>
                <a:lnTo>
                  <a:pt x="185" y="328"/>
                </a:lnTo>
                <a:lnTo>
                  <a:pt x="185" y="328"/>
                </a:lnTo>
                <a:lnTo>
                  <a:pt x="185" y="327"/>
                </a:lnTo>
                <a:lnTo>
                  <a:pt x="185" y="327"/>
                </a:lnTo>
                <a:lnTo>
                  <a:pt x="188" y="327"/>
                </a:lnTo>
                <a:lnTo>
                  <a:pt x="188" y="327"/>
                </a:lnTo>
                <a:lnTo>
                  <a:pt x="189" y="330"/>
                </a:lnTo>
                <a:lnTo>
                  <a:pt x="189" y="330"/>
                </a:lnTo>
                <a:lnTo>
                  <a:pt x="189" y="334"/>
                </a:lnTo>
                <a:lnTo>
                  <a:pt x="189" y="334"/>
                </a:lnTo>
                <a:lnTo>
                  <a:pt x="191" y="336"/>
                </a:lnTo>
                <a:lnTo>
                  <a:pt x="191" y="336"/>
                </a:lnTo>
                <a:lnTo>
                  <a:pt x="193" y="331"/>
                </a:lnTo>
                <a:lnTo>
                  <a:pt x="198" y="328"/>
                </a:lnTo>
                <a:lnTo>
                  <a:pt x="198" y="328"/>
                </a:lnTo>
                <a:lnTo>
                  <a:pt x="196" y="324"/>
                </a:lnTo>
                <a:lnTo>
                  <a:pt x="196" y="324"/>
                </a:lnTo>
                <a:lnTo>
                  <a:pt x="196" y="317"/>
                </a:lnTo>
                <a:lnTo>
                  <a:pt x="196" y="317"/>
                </a:lnTo>
                <a:lnTo>
                  <a:pt x="196" y="316"/>
                </a:lnTo>
                <a:lnTo>
                  <a:pt x="196" y="316"/>
                </a:lnTo>
                <a:lnTo>
                  <a:pt x="198" y="314"/>
                </a:lnTo>
                <a:lnTo>
                  <a:pt x="199" y="316"/>
                </a:lnTo>
                <a:lnTo>
                  <a:pt x="199" y="316"/>
                </a:lnTo>
                <a:lnTo>
                  <a:pt x="200" y="316"/>
                </a:lnTo>
                <a:lnTo>
                  <a:pt x="200" y="317"/>
                </a:lnTo>
                <a:lnTo>
                  <a:pt x="200" y="317"/>
                </a:lnTo>
                <a:lnTo>
                  <a:pt x="200" y="318"/>
                </a:lnTo>
                <a:lnTo>
                  <a:pt x="200" y="318"/>
                </a:lnTo>
                <a:lnTo>
                  <a:pt x="200" y="321"/>
                </a:lnTo>
                <a:lnTo>
                  <a:pt x="200" y="321"/>
                </a:lnTo>
                <a:lnTo>
                  <a:pt x="202" y="324"/>
                </a:lnTo>
                <a:lnTo>
                  <a:pt x="202" y="324"/>
                </a:lnTo>
                <a:lnTo>
                  <a:pt x="202" y="327"/>
                </a:lnTo>
                <a:lnTo>
                  <a:pt x="202" y="327"/>
                </a:lnTo>
                <a:lnTo>
                  <a:pt x="206" y="326"/>
                </a:lnTo>
                <a:lnTo>
                  <a:pt x="206" y="326"/>
                </a:lnTo>
                <a:lnTo>
                  <a:pt x="210" y="326"/>
                </a:lnTo>
                <a:lnTo>
                  <a:pt x="210" y="326"/>
                </a:lnTo>
                <a:lnTo>
                  <a:pt x="209" y="324"/>
                </a:lnTo>
                <a:lnTo>
                  <a:pt x="209" y="323"/>
                </a:lnTo>
                <a:lnTo>
                  <a:pt x="209" y="323"/>
                </a:lnTo>
                <a:lnTo>
                  <a:pt x="209" y="313"/>
                </a:lnTo>
                <a:lnTo>
                  <a:pt x="209" y="313"/>
                </a:lnTo>
                <a:lnTo>
                  <a:pt x="209" y="311"/>
                </a:lnTo>
                <a:lnTo>
                  <a:pt x="210" y="310"/>
                </a:lnTo>
                <a:lnTo>
                  <a:pt x="210" y="310"/>
                </a:lnTo>
                <a:lnTo>
                  <a:pt x="213" y="311"/>
                </a:lnTo>
                <a:lnTo>
                  <a:pt x="213" y="311"/>
                </a:lnTo>
                <a:lnTo>
                  <a:pt x="213" y="313"/>
                </a:lnTo>
                <a:lnTo>
                  <a:pt x="213" y="314"/>
                </a:lnTo>
                <a:lnTo>
                  <a:pt x="213" y="314"/>
                </a:lnTo>
                <a:lnTo>
                  <a:pt x="212" y="316"/>
                </a:lnTo>
                <a:lnTo>
                  <a:pt x="212" y="316"/>
                </a:lnTo>
                <a:lnTo>
                  <a:pt x="212" y="318"/>
                </a:lnTo>
                <a:lnTo>
                  <a:pt x="212" y="318"/>
                </a:lnTo>
                <a:lnTo>
                  <a:pt x="212" y="321"/>
                </a:lnTo>
                <a:lnTo>
                  <a:pt x="212" y="321"/>
                </a:lnTo>
                <a:lnTo>
                  <a:pt x="213" y="321"/>
                </a:lnTo>
                <a:lnTo>
                  <a:pt x="215" y="321"/>
                </a:lnTo>
                <a:lnTo>
                  <a:pt x="215" y="321"/>
                </a:lnTo>
                <a:lnTo>
                  <a:pt x="216" y="324"/>
                </a:lnTo>
                <a:lnTo>
                  <a:pt x="215" y="326"/>
                </a:lnTo>
                <a:lnTo>
                  <a:pt x="215" y="326"/>
                </a:lnTo>
                <a:lnTo>
                  <a:pt x="222" y="326"/>
                </a:lnTo>
                <a:lnTo>
                  <a:pt x="229" y="328"/>
                </a:lnTo>
                <a:lnTo>
                  <a:pt x="229" y="328"/>
                </a:lnTo>
                <a:lnTo>
                  <a:pt x="236" y="331"/>
                </a:lnTo>
                <a:lnTo>
                  <a:pt x="242" y="334"/>
                </a:lnTo>
                <a:lnTo>
                  <a:pt x="242" y="334"/>
                </a:lnTo>
                <a:lnTo>
                  <a:pt x="243" y="334"/>
                </a:lnTo>
                <a:lnTo>
                  <a:pt x="243" y="334"/>
                </a:lnTo>
                <a:lnTo>
                  <a:pt x="246" y="334"/>
                </a:lnTo>
                <a:lnTo>
                  <a:pt x="246" y="336"/>
                </a:lnTo>
                <a:lnTo>
                  <a:pt x="246" y="336"/>
                </a:lnTo>
                <a:lnTo>
                  <a:pt x="247" y="340"/>
                </a:lnTo>
                <a:lnTo>
                  <a:pt x="247" y="340"/>
                </a:lnTo>
                <a:lnTo>
                  <a:pt x="249" y="337"/>
                </a:lnTo>
                <a:lnTo>
                  <a:pt x="249" y="337"/>
                </a:lnTo>
                <a:lnTo>
                  <a:pt x="250" y="336"/>
                </a:lnTo>
                <a:lnTo>
                  <a:pt x="250" y="336"/>
                </a:lnTo>
                <a:lnTo>
                  <a:pt x="252" y="337"/>
                </a:lnTo>
                <a:lnTo>
                  <a:pt x="252" y="337"/>
                </a:lnTo>
                <a:lnTo>
                  <a:pt x="252" y="338"/>
                </a:lnTo>
                <a:lnTo>
                  <a:pt x="252" y="338"/>
                </a:lnTo>
                <a:lnTo>
                  <a:pt x="253" y="341"/>
                </a:lnTo>
                <a:lnTo>
                  <a:pt x="254" y="343"/>
                </a:lnTo>
                <a:lnTo>
                  <a:pt x="254" y="343"/>
                </a:lnTo>
                <a:lnTo>
                  <a:pt x="256" y="345"/>
                </a:lnTo>
                <a:lnTo>
                  <a:pt x="254" y="347"/>
                </a:lnTo>
                <a:lnTo>
                  <a:pt x="254" y="347"/>
                </a:lnTo>
                <a:lnTo>
                  <a:pt x="254" y="348"/>
                </a:lnTo>
                <a:lnTo>
                  <a:pt x="254" y="348"/>
                </a:lnTo>
                <a:lnTo>
                  <a:pt x="260" y="355"/>
                </a:lnTo>
                <a:lnTo>
                  <a:pt x="264" y="365"/>
                </a:lnTo>
                <a:lnTo>
                  <a:pt x="264" y="365"/>
                </a:lnTo>
                <a:lnTo>
                  <a:pt x="266" y="364"/>
                </a:lnTo>
                <a:lnTo>
                  <a:pt x="267" y="363"/>
                </a:lnTo>
                <a:lnTo>
                  <a:pt x="267" y="363"/>
                </a:lnTo>
                <a:lnTo>
                  <a:pt x="267" y="357"/>
                </a:lnTo>
                <a:lnTo>
                  <a:pt x="267" y="357"/>
                </a:lnTo>
                <a:lnTo>
                  <a:pt x="269" y="353"/>
                </a:lnTo>
                <a:lnTo>
                  <a:pt x="269" y="353"/>
                </a:lnTo>
                <a:lnTo>
                  <a:pt x="262" y="341"/>
                </a:lnTo>
                <a:lnTo>
                  <a:pt x="253" y="331"/>
                </a:lnTo>
                <a:lnTo>
                  <a:pt x="253" y="331"/>
                </a:lnTo>
                <a:lnTo>
                  <a:pt x="252" y="333"/>
                </a:lnTo>
                <a:lnTo>
                  <a:pt x="252" y="333"/>
                </a:lnTo>
                <a:lnTo>
                  <a:pt x="250" y="334"/>
                </a:lnTo>
                <a:lnTo>
                  <a:pt x="249" y="333"/>
                </a:lnTo>
                <a:lnTo>
                  <a:pt x="249" y="333"/>
                </a:lnTo>
                <a:lnTo>
                  <a:pt x="249" y="331"/>
                </a:lnTo>
                <a:lnTo>
                  <a:pt x="249" y="331"/>
                </a:lnTo>
                <a:lnTo>
                  <a:pt x="247" y="328"/>
                </a:lnTo>
                <a:lnTo>
                  <a:pt x="247" y="328"/>
                </a:lnTo>
                <a:lnTo>
                  <a:pt x="246" y="330"/>
                </a:lnTo>
                <a:lnTo>
                  <a:pt x="246" y="330"/>
                </a:lnTo>
                <a:lnTo>
                  <a:pt x="245" y="330"/>
                </a:lnTo>
                <a:lnTo>
                  <a:pt x="243" y="330"/>
                </a:lnTo>
                <a:lnTo>
                  <a:pt x="243" y="330"/>
                </a:lnTo>
                <a:lnTo>
                  <a:pt x="242" y="327"/>
                </a:lnTo>
                <a:lnTo>
                  <a:pt x="242" y="327"/>
                </a:lnTo>
                <a:lnTo>
                  <a:pt x="242" y="326"/>
                </a:lnTo>
                <a:lnTo>
                  <a:pt x="242" y="326"/>
                </a:lnTo>
                <a:lnTo>
                  <a:pt x="240" y="323"/>
                </a:lnTo>
                <a:lnTo>
                  <a:pt x="240" y="323"/>
                </a:lnTo>
                <a:lnTo>
                  <a:pt x="240" y="321"/>
                </a:lnTo>
                <a:lnTo>
                  <a:pt x="240" y="321"/>
                </a:lnTo>
                <a:lnTo>
                  <a:pt x="243" y="320"/>
                </a:lnTo>
                <a:lnTo>
                  <a:pt x="243" y="320"/>
                </a:lnTo>
                <a:lnTo>
                  <a:pt x="245" y="321"/>
                </a:lnTo>
                <a:lnTo>
                  <a:pt x="245" y="321"/>
                </a:lnTo>
                <a:lnTo>
                  <a:pt x="243" y="320"/>
                </a:lnTo>
                <a:lnTo>
                  <a:pt x="243" y="320"/>
                </a:lnTo>
                <a:lnTo>
                  <a:pt x="239" y="314"/>
                </a:lnTo>
                <a:lnTo>
                  <a:pt x="237" y="307"/>
                </a:lnTo>
                <a:lnTo>
                  <a:pt x="237" y="307"/>
                </a:lnTo>
                <a:lnTo>
                  <a:pt x="237" y="301"/>
                </a:lnTo>
                <a:lnTo>
                  <a:pt x="237" y="301"/>
                </a:lnTo>
                <a:lnTo>
                  <a:pt x="236" y="286"/>
                </a:lnTo>
                <a:lnTo>
                  <a:pt x="236" y="286"/>
                </a:lnTo>
                <a:lnTo>
                  <a:pt x="236" y="276"/>
                </a:lnTo>
                <a:lnTo>
                  <a:pt x="236" y="276"/>
                </a:lnTo>
                <a:lnTo>
                  <a:pt x="236" y="274"/>
                </a:lnTo>
                <a:lnTo>
                  <a:pt x="236" y="274"/>
                </a:lnTo>
                <a:lnTo>
                  <a:pt x="236" y="274"/>
                </a:lnTo>
                <a:lnTo>
                  <a:pt x="236" y="274"/>
                </a:lnTo>
                <a:lnTo>
                  <a:pt x="236" y="274"/>
                </a:lnTo>
                <a:lnTo>
                  <a:pt x="236" y="274"/>
                </a:lnTo>
                <a:lnTo>
                  <a:pt x="235" y="274"/>
                </a:lnTo>
                <a:lnTo>
                  <a:pt x="233" y="273"/>
                </a:lnTo>
                <a:lnTo>
                  <a:pt x="233" y="273"/>
                </a:lnTo>
                <a:lnTo>
                  <a:pt x="233" y="272"/>
                </a:lnTo>
                <a:lnTo>
                  <a:pt x="233" y="272"/>
                </a:lnTo>
                <a:lnTo>
                  <a:pt x="233" y="267"/>
                </a:lnTo>
                <a:lnTo>
                  <a:pt x="233" y="267"/>
                </a:lnTo>
                <a:lnTo>
                  <a:pt x="233" y="266"/>
                </a:lnTo>
                <a:lnTo>
                  <a:pt x="235" y="264"/>
                </a:lnTo>
                <a:lnTo>
                  <a:pt x="235" y="264"/>
                </a:lnTo>
                <a:lnTo>
                  <a:pt x="236" y="264"/>
                </a:lnTo>
                <a:lnTo>
                  <a:pt x="236" y="264"/>
                </a:lnTo>
                <a:lnTo>
                  <a:pt x="236" y="264"/>
                </a:lnTo>
                <a:lnTo>
                  <a:pt x="236" y="264"/>
                </a:lnTo>
                <a:lnTo>
                  <a:pt x="236" y="262"/>
                </a:lnTo>
                <a:lnTo>
                  <a:pt x="236" y="262"/>
                </a:lnTo>
                <a:lnTo>
                  <a:pt x="233" y="262"/>
                </a:lnTo>
                <a:lnTo>
                  <a:pt x="233" y="260"/>
                </a:lnTo>
                <a:lnTo>
                  <a:pt x="233" y="260"/>
                </a:lnTo>
                <a:lnTo>
                  <a:pt x="232" y="259"/>
                </a:lnTo>
                <a:lnTo>
                  <a:pt x="232" y="259"/>
                </a:lnTo>
                <a:lnTo>
                  <a:pt x="232" y="257"/>
                </a:lnTo>
                <a:lnTo>
                  <a:pt x="232" y="257"/>
                </a:lnTo>
                <a:lnTo>
                  <a:pt x="232" y="255"/>
                </a:lnTo>
                <a:lnTo>
                  <a:pt x="230" y="250"/>
                </a:lnTo>
                <a:lnTo>
                  <a:pt x="230" y="250"/>
                </a:lnTo>
                <a:lnTo>
                  <a:pt x="230" y="250"/>
                </a:lnTo>
                <a:lnTo>
                  <a:pt x="230" y="250"/>
                </a:lnTo>
                <a:lnTo>
                  <a:pt x="233" y="249"/>
                </a:lnTo>
                <a:lnTo>
                  <a:pt x="233" y="249"/>
                </a:lnTo>
                <a:lnTo>
                  <a:pt x="235" y="249"/>
                </a:lnTo>
                <a:lnTo>
                  <a:pt x="235" y="249"/>
                </a:lnTo>
                <a:lnTo>
                  <a:pt x="235" y="235"/>
                </a:lnTo>
                <a:lnTo>
                  <a:pt x="235" y="235"/>
                </a:lnTo>
                <a:lnTo>
                  <a:pt x="232" y="232"/>
                </a:lnTo>
                <a:lnTo>
                  <a:pt x="232" y="232"/>
                </a:lnTo>
                <a:lnTo>
                  <a:pt x="233" y="229"/>
                </a:lnTo>
                <a:lnTo>
                  <a:pt x="233" y="229"/>
                </a:lnTo>
                <a:lnTo>
                  <a:pt x="232" y="228"/>
                </a:lnTo>
                <a:lnTo>
                  <a:pt x="232" y="226"/>
                </a:lnTo>
                <a:lnTo>
                  <a:pt x="232" y="226"/>
                </a:lnTo>
                <a:lnTo>
                  <a:pt x="233" y="223"/>
                </a:lnTo>
                <a:lnTo>
                  <a:pt x="233" y="223"/>
                </a:lnTo>
                <a:lnTo>
                  <a:pt x="233" y="222"/>
                </a:lnTo>
                <a:lnTo>
                  <a:pt x="233" y="222"/>
                </a:lnTo>
                <a:lnTo>
                  <a:pt x="233" y="216"/>
                </a:lnTo>
                <a:lnTo>
                  <a:pt x="233" y="216"/>
                </a:lnTo>
                <a:lnTo>
                  <a:pt x="233" y="212"/>
                </a:lnTo>
                <a:lnTo>
                  <a:pt x="233" y="212"/>
                </a:lnTo>
                <a:lnTo>
                  <a:pt x="232" y="212"/>
                </a:lnTo>
                <a:lnTo>
                  <a:pt x="230" y="210"/>
                </a:lnTo>
                <a:lnTo>
                  <a:pt x="230" y="210"/>
                </a:lnTo>
                <a:lnTo>
                  <a:pt x="230" y="209"/>
                </a:lnTo>
                <a:lnTo>
                  <a:pt x="230" y="209"/>
                </a:lnTo>
                <a:lnTo>
                  <a:pt x="227" y="208"/>
                </a:lnTo>
                <a:lnTo>
                  <a:pt x="229" y="205"/>
                </a:lnTo>
                <a:lnTo>
                  <a:pt x="229" y="205"/>
                </a:lnTo>
                <a:lnTo>
                  <a:pt x="230" y="203"/>
                </a:lnTo>
                <a:lnTo>
                  <a:pt x="230" y="203"/>
                </a:lnTo>
                <a:lnTo>
                  <a:pt x="230" y="203"/>
                </a:lnTo>
                <a:lnTo>
                  <a:pt x="229" y="202"/>
                </a:lnTo>
                <a:lnTo>
                  <a:pt x="229" y="202"/>
                </a:lnTo>
                <a:lnTo>
                  <a:pt x="230" y="201"/>
                </a:lnTo>
                <a:lnTo>
                  <a:pt x="230" y="201"/>
                </a:lnTo>
                <a:lnTo>
                  <a:pt x="232" y="199"/>
                </a:lnTo>
                <a:lnTo>
                  <a:pt x="232" y="199"/>
                </a:lnTo>
                <a:lnTo>
                  <a:pt x="232" y="196"/>
                </a:lnTo>
                <a:lnTo>
                  <a:pt x="232" y="196"/>
                </a:lnTo>
                <a:lnTo>
                  <a:pt x="232" y="193"/>
                </a:lnTo>
                <a:lnTo>
                  <a:pt x="232" y="193"/>
                </a:lnTo>
                <a:lnTo>
                  <a:pt x="229" y="193"/>
                </a:lnTo>
                <a:lnTo>
                  <a:pt x="227" y="192"/>
                </a:lnTo>
                <a:lnTo>
                  <a:pt x="227" y="192"/>
                </a:lnTo>
                <a:lnTo>
                  <a:pt x="226" y="191"/>
                </a:lnTo>
                <a:lnTo>
                  <a:pt x="225" y="189"/>
                </a:lnTo>
                <a:lnTo>
                  <a:pt x="225" y="189"/>
                </a:lnTo>
                <a:lnTo>
                  <a:pt x="225" y="185"/>
                </a:lnTo>
                <a:lnTo>
                  <a:pt x="225" y="185"/>
                </a:lnTo>
                <a:lnTo>
                  <a:pt x="225" y="183"/>
                </a:lnTo>
                <a:lnTo>
                  <a:pt x="225" y="183"/>
                </a:lnTo>
                <a:lnTo>
                  <a:pt x="225" y="183"/>
                </a:lnTo>
                <a:lnTo>
                  <a:pt x="225" y="183"/>
                </a:lnTo>
                <a:lnTo>
                  <a:pt x="222" y="192"/>
                </a:lnTo>
                <a:lnTo>
                  <a:pt x="222" y="192"/>
                </a:lnTo>
                <a:lnTo>
                  <a:pt x="223" y="191"/>
                </a:lnTo>
                <a:lnTo>
                  <a:pt x="223" y="191"/>
                </a:lnTo>
                <a:lnTo>
                  <a:pt x="225" y="191"/>
                </a:lnTo>
                <a:lnTo>
                  <a:pt x="226" y="193"/>
                </a:lnTo>
                <a:lnTo>
                  <a:pt x="226" y="193"/>
                </a:lnTo>
                <a:lnTo>
                  <a:pt x="226" y="195"/>
                </a:lnTo>
                <a:lnTo>
                  <a:pt x="226" y="195"/>
                </a:lnTo>
                <a:lnTo>
                  <a:pt x="223" y="198"/>
                </a:lnTo>
                <a:lnTo>
                  <a:pt x="223" y="198"/>
                </a:lnTo>
                <a:lnTo>
                  <a:pt x="226" y="199"/>
                </a:lnTo>
                <a:lnTo>
                  <a:pt x="226" y="201"/>
                </a:lnTo>
                <a:lnTo>
                  <a:pt x="226" y="201"/>
                </a:lnTo>
                <a:lnTo>
                  <a:pt x="225" y="203"/>
                </a:lnTo>
                <a:lnTo>
                  <a:pt x="225" y="203"/>
                </a:lnTo>
                <a:lnTo>
                  <a:pt x="223" y="205"/>
                </a:lnTo>
                <a:lnTo>
                  <a:pt x="223" y="205"/>
                </a:lnTo>
                <a:lnTo>
                  <a:pt x="222" y="206"/>
                </a:lnTo>
                <a:lnTo>
                  <a:pt x="222" y="206"/>
                </a:lnTo>
                <a:lnTo>
                  <a:pt x="220" y="205"/>
                </a:lnTo>
                <a:lnTo>
                  <a:pt x="220" y="202"/>
                </a:lnTo>
                <a:lnTo>
                  <a:pt x="220" y="202"/>
                </a:lnTo>
                <a:lnTo>
                  <a:pt x="220" y="201"/>
                </a:lnTo>
                <a:lnTo>
                  <a:pt x="220" y="201"/>
                </a:lnTo>
                <a:lnTo>
                  <a:pt x="219" y="202"/>
                </a:lnTo>
                <a:lnTo>
                  <a:pt x="219" y="202"/>
                </a:lnTo>
                <a:lnTo>
                  <a:pt x="219" y="205"/>
                </a:lnTo>
                <a:lnTo>
                  <a:pt x="219" y="206"/>
                </a:lnTo>
                <a:lnTo>
                  <a:pt x="219" y="206"/>
                </a:lnTo>
                <a:lnTo>
                  <a:pt x="218" y="208"/>
                </a:lnTo>
                <a:lnTo>
                  <a:pt x="218" y="208"/>
                </a:lnTo>
                <a:lnTo>
                  <a:pt x="215" y="208"/>
                </a:lnTo>
                <a:lnTo>
                  <a:pt x="213" y="206"/>
                </a:lnTo>
                <a:lnTo>
                  <a:pt x="213" y="206"/>
                </a:lnTo>
                <a:lnTo>
                  <a:pt x="213" y="205"/>
                </a:lnTo>
                <a:lnTo>
                  <a:pt x="215" y="203"/>
                </a:lnTo>
                <a:lnTo>
                  <a:pt x="215" y="203"/>
                </a:lnTo>
                <a:lnTo>
                  <a:pt x="215" y="202"/>
                </a:lnTo>
                <a:lnTo>
                  <a:pt x="215" y="202"/>
                </a:lnTo>
                <a:lnTo>
                  <a:pt x="216" y="201"/>
                </a:lnTo>
                <a:lnTo>
                  <a:pt x="216" y="201"/>
                </a:lnTo>
                <a:lnTo>
                  <a:pt x="218" y="198"/>
                </a:lnTo>
                <a:lnTo>
                  <a:pt x="218" y="198"/>
                </a:lnTo>
                <a:lnTo>
                  <a:pt x="212" y="201"/>
                </a:lnTo>
                <a:lnTo>
                  <a:pt x="212" y="201"/>
                </a:lnTo>
                <a:lnTo>
                  <a:pt x="205" y="203"/>
                </a:lnTo>
                <a:lnTo>
                  <a:pt x="205" y="203"/>
                </a:lnTo>
                <a:lnTo>
                  <a:pt x="205" y="208"/>
                </a:lnTo>
                <a:lnTo>
                  <a:pt x="205" y="208"/>
                </a:lnTo>
                <a:lnTo>
                  <a:pt x="206" y="208"/>
                </a:lnTo>
                <a:lnTo>
                  <a:pt x="206" y="208"/>
                </a:lnTo>
                <a:lnTo>
                  <a:pt x="206" y="210"/>
                </a:lnTo>
                <a:lnTo>
                  <a:pt x="205" y="212"/>
                </a:lnTo>
                <a:lnTo>
                  <a:pt x="205" y="212"/>
                </a:lnTo>
                <a:lnTo>
                  <a:pt x="202" y="213"/>
                </a:lnTo>
                <a:lnTo>
                  <a:pt x="202" y="213"/>
                </a:lnTo>
                <a:lnTo>
                  <a:pt x="202" y="213"/>
                </a:lnTo>
                <a:lnTo>
                  <a:pt x="202" y="213"/>
                </a:lnTo>
                <a:lnTo>
                  <a:pt x="202" y="215"/>
                </a:lnTo>
                <a:lnTo>
                  <a:pt x="200" y="216"/>
                </a:lnTo>
                <a:lnTo>
                  <a:pt x="200" y="216"/>
                </a:lnTo>
                <a:lnTo>
                  <a:pt x="199" y="216"/>
                </a:lnTo>
                <a:lnTo>
                  <a:pt x="198" y="216"/>
                </a:lnTo>
                <a:lnTo>
                  <a:pt x="198" y="216"/>
                </a:lnTo>
                <a:lnTo>
                  <a:pt x="198" y="215"/>
                </a:lnTo>
                <a:lnTo>
                  <a:pt x="198" y="213"/>
                </a:lnTo>
                <a:lnTo>
                  <a:pt x="198" y="213"/>
                </a:lnTo>
                <a:lnTo>
                  <a:pt x="199" y="208"/>
                </a:lnTo>
                <a:lnTo>
                  <a:pt x="199" y="208"/>
                </a:lnTo>
                <a:lnTo>
                  <a:pt x="199" y="206"/>
                </a:lnTo>
                <a:lnTo>
                  <a:pt x="200" y="205"/>
                </a:lnTo>
                <a:lnTo>
                  <a:pt x="200" y="205"/>
                </a:lnTo>
                <a:lnTo>
                  <a:pt x="202" y="203"/>
                </a:lnTo>
                <a:lnTo>
                  <a:pt x="202" y="203"/>
                </a:lnTo>
                <a:lnTo>
                  <a:pt x="196" y="203"/>
                </a:lnTo>
                <a:lnTo>
                  <a:pt x="192" y="202"/>
                </a:lnTo>
                <a:lnTo>
                  <a:pt x="192" y="202"/>
                </a:lnTo>
                <a:close/>
                <a:moveTo>
                  <a:pt x="203" y="147"/>
                </a:moveTo>
                <a:lnTo>
                  <a:pt x="203" y="147"/>
                </a:lnTo>
                <a:lnTo>
                  <a:pt x="203" y="149"/>
                </a:lnTo>
                <a:lnTo>
                  <a:pt x="203" y="149"/>
                </a:lnTo>
                <a:lnTo>
                  <a:pt x="202" y="149"/>
                </a:lnTo>
                <a:lnTo>
                  <a:pt x="202" y="149"/>
                </a:lnTo>
                <a:lnTo>
                  <a:pt x="200" y="149"/>
                </a:lnTo>
                <a:lnTo>
                  <a:pt x="200" y="149"/>
                </a:lnTo>
                <a:lnTo>
                  <a:pt x="200" y="148"/>
                </a:lnTo>
                <a:lnTo>
                  <a:pt x="200" y="148"/>
                </a:lnTo>
                <a:lnTo>
                  <a:pt x="200" y="138"/>
                </a:lnTo>
                <a:lnTo>
                  <a:pt x="200" y="138"/>
                </a:lnTo>
                <a:lnTo>
                  <a:pt x="198" y="139"/>
                </a:lnTo>
                <a:lnTo>
                  <a:pt x="193" y="141"/>
                </a:lnTo>
                <a:lnTo>
                  <a:pt x="193" y="141"/>
                </a:lnTo>
                <a:lnTo>
                  <a:pt x="195" y="142"/>
                </a:lnTo>
                <a:lnTo>
                  <a:pt x="195" y="144"/>
                </a:lnTo>
                <a:lnTo>
                  <a:pt x="195" y="144"/>
                </a:lnTo>
                <a:lnTo>
                  <a:pt x="195" y="144"/>
                </a:lnTo>
                <a:lnTo>
                  <a:pt x="195" y="144"/>
                </a:lnTo>
                <a:lnTo>
                  <a:pt x="195" y="145"/>
                </a:lnTo>
                <a:lnTo>
                  <a:pt x="195" y="145"/>
                </a:lnTo>
                <a:lnTo>
                  <a:pt x="195" y="149"/>
                </a:lnTo>
                <a:lnTo>
                  <a:pt x="195" y="149"/>
                </a:lnTo>
                <a:lnTo>
                  <a:pt x="193" y="152"/>
                </a:lnTo>
                <a:lnTo>
                  <a:pt x="193" y="152"/>
                </a:lnTo>
                <a:lnTo>
                  <a:pt x="193" y="152"/>
                </a:lnTo>
                <a:lnTo>
                  <a:pt x="193" y="152"/>
                </a:lnTo>
                <a:lnTo>
                  <a:pt x="192" y="155"/>
                </a:lnTo>
                <a:lnTo>
                  <a:pt x="192" y="155"/>
                </a:lnTo>
                <a:lnTo>
                  <a:pt x="192" y="156"/>
                </a:lnTo>
                <a:lnTo>
                  <a:pt x="192" y="158"/>
                </a:lnTo>
                <a:lnTo>
                  <a:pt x="192" y="158"/>
                </a:lnTo>
                <a:lnTo>
                  <a:pt x="195" y="161"/>
                </a:lnTo>
                <a:lnTo>
                  <a:pt x="195" y="161"/>
                </a:lnTo>
                <a:lnTo>
                  <a:pt x="198" y="161"/>
                </a:lnTo>
                <a:lnTo>
                  <a:pt x="198" y="161"/>
                </a:lnTo>
                <a:lnTo>
                  <a:pt x="202" y="159"/>
                </a:lnTo>
                <a:lnTo>
                  <a:pt x="202" y="159"/>
                </a:lnTo>
                <a:lnTo>
                  <a:pt x="200" y="156"/>
                </a:lnTo>
                <a:lnTo>
                  <a:pt x="200" y="156"/>
                </a:lnTo>
                <a:lnTo>
                  <a:pt x="200" y="155"/>
                </a:lnTo>
                <a:lnTo>
                  <a:pt x="200" y="155"/>
                </a:lnTo>
                <a:lnTo>
                  <a:pt x="200" y="152"/>
                </a:lnTo>
                <a:lnTo>
                  <a:pt x="200" y="152"/>
                </a:lnTo>
                <a:lnTo>
                  <a:pt x="200" y="152"/>
                </a:lnTo>
                <a:lnTo>
                  <a:pt x="202" y="151"/>
                </a:lnTo>
                <a:lnTo>
                  <a:pt x="202" y="151"/>
                </a:lnTo>
                <a:lnTo>
                  <a:pt x="205" y="151"/>
                </a:lnTo>
                <a:lnTo>
                  <a:pt x="205" y="154"/>
                </a:lnTo>
                <a:lnTo>
                  <a:pt x="205" y="154"/>
                </a:lnTo>
                <a:lnTo>
                  <a:pt x="205" y="154"/>
                </a:lnTo>
                <a:lnTo>
                  <a:pt x="205" y="154"/>
                </a:lnTo>
                <a:lnTo>
                  <a:pt x="206" y="156"/>
                </a:lnTo>
                <a:lnTo>
                  <a:pt x="206" y="156"/>
                </a:lnTo>
                <a:lnTo>
                  <a:pt x="208" y="158"/>
                </a:lnTo>
                <a:lnTo>
                  <a:pt x="208" y="158"/>
                </a:lnTo>
                <a:lnTo>
                  <a:pt x="208" y="159"/>
                </a:lnTo>
                <a:lnTo>
                  <a:pt x="208" y="159"/>
                </a:lnTo>
                <a:lnTo>
                  <a:pt x="208" y="161"/>
                </a:lnTo>
                <a:lnTo>
                  <a:pt x="208" y="161"/>
                </a:lnTo>
                <a:lnTo>
                  <a:pt x="212" y="162"/>
                </a:lnTo>
                <a:lnTo>
                  <a:pt x="212" y="162"/>
                </a:lnTo>
                <a:lnTo>
                  <a:pt x="216" y="164"/>
                </a:lnTo>
                <a:lnTo>
                  <a:pt x="216" y="164"/>
                </a:lnTo>
                <a:lnTo>
                  <a:pt x="216" y="161"/>
                </a:lnTo>
                <a:lnTo>
                  <a:pt x="216" y="161"/>
                </a:lnTo>
                <a:lnTo>
                  <a:pt x="216" y="156"/>
                </a:lnTo>
                <a:lnTo>
                  <a:pt x="216" y="156"/>
                </a:lnTo>
                <a:lnTo>
                  <a:pt x="215" y="155"/>
                </a:lnTo>
                <a:lnTo>
                  <a:pt x="215" y="155"/>
                </a:lnTo>
                <a:lnTo>
                  <a:pt x="215" y="155"/>
                </a:lnTo>
                <a:lnTo>
                  <a:pt x="215" y="155"/>
                </a:lnTo>
                <a:lnTo>
                  <a:pt x="215" y="155"/>
                </a:lnTo>
                <a:lnTo>
                  <a:pt x="215" y="154"/>
                </a:lnTo>
                <a:lnTo>
                  <a:pt x="215" y="154"/>
                </a:lnTo>
                <a:lnTo>
                  <a:pt x="213" y="154"/>
                </a:lnTo>
                <a:lnTo>
                  <a:pt x="213" y="154"/>
                </a:lnTo>
                <a:lnTo>
                  <a:pt x="212" y="155"/>
                </a:lnTo>
                <a:lnTo>
                  <a:pt x="210" y="152"/>
                </a:lnTo>
                <a:lnTo>
                  <a:pt x="210" y="152"/>
                </a:lnTo>
                <a:lnTo>
                  <a:pt x="210" y="151"/>
                </a:lnTo>
                <a:lnTo>
                  <a:pt x="210" y="151"/>
                </a:lnTo>
                <a:lnTo>
                  <a:pt x="210" y="148"/>
                </a:lnTo>
                <a:lnTo>
                  <a:pt x="210" y="148"/>
                </a:lnTo>
                <a:lnTo>
                  <a:pt x="212" y="147"/>
                </a:lnTo>
                <a:lnTo>
                  <a:pt x="213" y="145"/>
                </a:lnTo>
                <a:lnTo>
                  <a:pt x="213" y="145"/>
                </a:lnTo>
                <a:lnTo>
                  <a:pt x="215" y="145"/>
                </a:lnTo>
                <a:lnTo>
                  <a:pt x="215" y="145"/>
                </a:lnTo>
                <a:lnTo>
                  <a:pt x="216" y="145"/>
                </a:lnTo>
                <a:lnTo>
                  <a:pt x="216" y="145"/>
                </a:lnTo>
                <a:lnTo>
                  <a:pt x="218" y="147"/>
                </a:lnTo>
                <a:lnTo>
                  <a:pt x="218" y="147"/>
                </a:lnTo>
                <a:lnTo>
                  <a:pt x="218" y="151"/>
                </a:lnTo>
                <a:lnTo>
                  <a:pt x="218" y="151"/>
                </a:lnTo>
                <a:lnTo>
                  <a:pt x="216" y="151"/>
                </a:lnTo>
                <a:lnTo>
                  <a:pt x="216" y="151"/>
                </a:lnTo>
                <a:lnTo>
                  <a:pt x="218" y="152"/>
                </a:lnTo>
                <a:lnTo>
                  <a:pt x="218" y="152"/>
                </a:lnTo>
                <a:lnTo>
                  <a:pt x="219" y="154"/>
                </a:lnTo>
                <a:lnTo>
                  <a:pt x="219" y="154"/>
                </a:lnTo>
                <a:lnTo>
                  <a:pt x="219" y="156"/>
                </a:lnTo>
                <a:lnTo>
                  <a:pt x="219" y="156"/>
                </a:lnTo>
                <a:lnTo>
                  <a:pt x="219" y="159"/>
                </a:lnTo>
                <a:lnTo>
                  <a:pt x="219" y="159"/>
                </a:lnTo>
                <a:lnTo>
                  <a:pt x="220" y="158"/>
                </a:lnTo>
                <a:lnTo>
                  <a:pt x="220" y="158"/>
                </a:lnTo>
                <a:lnTo>
                  <a:pt x="222" y="156"/>
                </a:lnTo>
                <a:lnTo>
                  <a:pt x="222" y="156"/>
                </a:lnTo>
                <a:lnTo>
                  <a:pt x="225" y="156"/>
                </a:lnTo>
                <a:lnTo>
                  <a:pt x="225" y="156"/>
                </a:lnTo>
                <a:lnTo>
                  <a:pt x="226" y="156"/>
                </a:lnTo>
                <a:lnTo>
                  <a:pt x="226" y="156"/>
                </a:lnTo>
                <a:lnTo>
                  <a:pt x="227" y="158"/>
                </a:lnTo>
                <a:lnTo>
                  <a:pt x="227" y="158"/>
                </a:lnTo>
                <a:lnTo>
                  <a:pt x="226" y="159"/>
                </a:lnTo>
                <a:lnTo>
                  <a:pt x="226" y="159"/>
                </a:lnTo>
                <a:lnTo>
                  <a:pt x="225" y="161"/>
                </a:lnTo>
                <a:lnTo>
                  <a:pt x="225" y="161"/>
                </a:lnTo>
                <a:lnTo>
                  <a:pt x="225" y="161"/>
                </a:lnTo>
                <a:lnTo>
                  <a:pt x="225" y="161"/>
                </a:lnTo>
                <a:lnTo>
                  <a:pt x="223" y="162"/>
                </a:lnTo>
                <a:lnTo>
                  <a:pt x="222" y="161"/>
                </a:lnTo>
                <a:lnTo>
                  <a:pt x="222" y="161"/>
                </a:lnTo>
                <a:lnTo>
                  <a:pt x="222" y="159"/>
                </a:lnTo>
                <a:lnTo>
                  <a:pt x="222" y="159"/>
                </a:lnTo>
                <a:lnTo>
                  <a:pt x="218" y="165"/>
                </a:lnTo>
                <a:lnTo>
                  <a:pt x="218" y="165"/>
                </a:lnTo>
                <a:lnTo>
                  <a:pt x="219" y="165"/>
                </a:lnTo>
                <a:lnTo>
                  <a:pt x="219" y="165"/>
                </a:lnTo>
                <a:lnTo>
                  <a:pt x="220" y="168"/>
                </a:lnTo>
                <a:lnTo>
                  <a:pt x="220" y="168"/>
                </a:lnTo>
                <a:lnTo>
                  <a:pt x="223" y="168"/>
                </a:lnTo>
                <a:lnTo>
                  <a:pt x="223" y="168"/>
                </a:lnTo>
                <a:lnTo>
                  <a:pt x="223" y="168"/>
                </a:lnTo>
                <a:lnTo>
                  <a:pt x="223" y="168"/>
                </a:lnTo>
                <a:lnTo>
                  <a:pt x="225" y="166"/>
                </a:lnTo>
                <a:lnTo>
                  <a:pt x="225" y="166"/>
                </a:lnTo>
                <a:lnTo>
                  <a:pt x="226" y="168"/>
                </a:lnTo>
                <a:lnTo>
                  <a:pt x="226" y="168"/>
                </a:lnTo>
                <a:lnTo>
                  <a:pt x="226" y="169"/>
                </a:lnTo>
                <a:lnTo>
                  <a:pt x="226" y="169"/>
                </a:lnTo>
                <a:lnTo>
                  <a:pt x="227" y="171"/>
                </a:lnTo>
                <a:lnTo>
                  <a:pt x="227" y="174"/>
                </a:lnTo>
                <a:lnTo>
                  <a:pt x="227" y="174"/>
                </a:lnTo>
                <a:lnTo>
                  <a:pt x="229" y="176"/>
                </a:lnTo>
                <a:lnTo>
                  <a:pt x="229" y="176"/>
                </a:lnTo>
                <a:lnTo>
                  <a:pt x="227" y="182"/>
                </a:lnTo>
                <a:lnTo>
                  <a:pt x="227" y="182"/>
                </a:lnTo>
                <a:lnTo>
                  <a:pt x="227" y="188"/>
                </a:lnTo>
                <a:lnTo>
                  <a:pt x="227" y="188"/>
                </a:lnTo>
                <a:lnTo>
                  <a:pt x="229" y="188"/>
                </a:lnTo>
                <a:lnTo>
                  <a:pt x="230" y="189"/>
                </a:lnTo>
                <a:lnTo>
                  <a:pt x="230" y="189"/>
                </a:lnTo>
                <a:lnTo>
                  <a:pt x="230" y="189"/>
                </a:lnTo>
                <a:lnTo>
                  <a:pt x="230" y="189"/>
                </a:lnTo>
                <a:lnTo>
                  <a:pt x="232" y="191"/>
                </a:lnTo>
                <a:lnTo>
                  <a:pt x="232" y="191"/>
                </a:lnTo>
                <a:lnTo>
                  <a:pt x="232" y="189"/>
                </a:lnTo>
                <a:lnTo>
                  <a:pt x="232" y="189"/>
                </a:lnTo>
                <a:lnTo>
                  <a:pt x="232" y="178"/>
                </a:lnTo>
                <a:lnTo>
                  <a:pt x="232" y="178"/>
                </a:lnTo>
                <a:lnTo>
                  <a:pt x="233" y="169"/>
                </a:lnTo>
                <a:lnTo>
                  <a:pt x="233" y="169"/>
                </a:lnTo>
                <a:lnTo>
                  <a:pt x="233" y="166"/>
                </a:lnTo>
                <a:lnTo>
                  <a:pt x="233" y="166"/>
                </a:lnTo>
                <a:lnTo>
                  <a:pt x="232" y="162"/>
                </a:lnTo>
                <a:lnTo>
                  <a:pt x="232" y="162"/>
                </a:lnTo>
                <a:lnTo>
                  <a:pt x="232" y="162"/>
                </a:lnTo>
                <a:lnTo>
                  <a:pt x="232" y="162"/>
                </a:lnTo>
                <a:lnTo>
                  <a:pt x="230" y="161"/>
                </a:lnTo>
                <a:lnTo>
                  <a:pt x="230" y="161"/>
                </a:lnTo>
                <a:lnTo>
                  <a:pt x="232" y="159"/>
                </a:lnTo>
                <a:lnTo>
                  <a:pt x="232" y="159"/>
                </a:lnTo>
                <a:lnTo>
                  <a:pt x="233" y="154"/>
                </a:lnTo>
                <a:lnTo>
                  <a:pt x="233" y="154"/>
                </a:lnTo>
                <a:lnTo>
                  <a:pt x="235" y="149"/>
                </a:lnTo>
                <a:lnTo>
                  <a:pt x="235" y="149"/>
                </a:lnTo>
                <a:lnTo>
                  <a:pt x="236" y="145"/>
                </a:lnTo>
                <a:lnTo>
                  <a:pt x="236" y="145"/>
                </a:lnTo>
                <a:lnTo>
                  <a:pt x="239" y="145"/>
                </a:lnTo>
                <a:lnTo>
                  <a:pt x="239" y="145"/>
                </a:lnTo>
                <a:lnTo>
                  <a:pt x="239" y="147"/>
                </a:lnTo>
                <a:lnTo>
                  <a:pt x="239" y="147"/>
                </a:lnTo>
                <a:lnTo>
                  <a:pt x="239" y="148"/>
                </a:lnTo>
                <a:lnTo>
                  <a:pt x="239" y="148"/>
                </a:lnTo>
                <a:lnTo>
                  <a:pt x="240" y="151"/>
                </a:lnTo>
                <a:lnTo>
                  <a:pt x="239" y="152"/>
                </a:lnTo>
                <a:lnTo>
                  <a:pt x="239" y="152"/>
                </a:lnTo>
                <a:lnTo>
                  <a:pt x="237" y="152"/>
                </a:lnTo>
                <a:lnTo>
                  <a:pt x="237" y="152"/>
                </a:lnTo>
                <a:lnTo>
                  <a:pt x="236" y="154"/>
                </a:lnTo>
                <a:lnTo>
                  <a:pt x="236" y="155"/>
                </a:lnTo>
                <a:lnTo>
                  <a:pt x="236" y="155"/>
                </a:lnTo>
                <a:lnTo>
                  <a:pt x="236" y="156"/>
                </a:lnTo>
                <a:lnTo>
                  <a:pt x="236" y="156"/>
                </a:lnTo>
                <a:lnTo>
                  <a:pt x="237" y="155"/>
                </a:lnTo>
                <a:lnTo>
                  <a:pt x="237" y="155"/>
                </a:lnTo>
                <a:lnTo>
                  <a:pt x="243" y="152"/>
                </a:lnTo>
                <a:lnTo>
                  <a:pt x="243" y="152"/>
                </a:lnTo>
                <a:lnTo>
                  <a:pt x="252" y="147"/>
                </a:lnTo>
                <a:lnTo>
                  <a:pt x="252" y="147"/>
                </a:lnTo>
                <a:lnTo>
                  <a:pt x="257" y="141"/>
                </a:lnTo>
                <a:lnTo>
                  <a:pt x="257" y="141"/>
                </a:lnTo>
                <a:lnTo>
                  <a:pt x="263" y="134"/>
                </a:lnTo>
                <a:lnTo>
                  <a:pt x="263" y="134"/>
                </a:lnTo>
                <a:lnTo>
                  <a:pt x="263" y="134"/>
                </a:lnTo>
                <a:lnTo>
                  <a:pt x="263" y="134"/>
                </a:lnTo>
                <a:lnTo>
                  <a:pt x="260" y="135"/>
                </a:lnTo>
                <a:lnTo>
                  <a:pt x="260" y="135"/>
                </a:lnTo>
                <a:lnTo>
                  <a:pt x="259" y="135"/>
                </a:lnTo>
                <a:lnTo>
                  <a:pt x="259" y="134"/>
                </a:lnTo>
                <a:lnTo>
                  <a:pt x="259" y="134"/>
                </a:lnTo>
                <a:lnTo>
                  <a:pt x="259" y="132"/>
                </a:lnTo>
                <a:lnTo>
                  <a:pt x="259" y="132"/>
                </a:lnTo>
                <a:lnTo>
                  <a:pt x="262" y="128"/>
                </a:lnTo>
                <a:lnTo>
                  <a:pt x="262" y="128"/>
                </a:lnTo>
                <a:lnTo>
                  <a:pt x="262" y="128"/>
                </a:lnTo>
                <a:lnTo>
                  <a:pt x="262" y="128"/>
                </a:lnTo>
                <a:lnTo>
                  <a:pt x="262" y="127"/>
                </a:lnTo>
                <a:lnTo>
                  <a:pt x="262" y="125"/>
                </a:lnTo>
                <a:lnTo>
                  <a:pt x="262" y="125"/>
                </a:lnTo>
                <a:lnTo>
                  <a:pt x="263" y="120"/>
                </a:lnTo>
                <a:lnTo>
                  <a:pt x="263" y="120"/>
                </a:lnTo>
                <a:lnTo>
                  <a:pt x="264" y="118"/>
                </a:lnTo>
                <a:lnTo>
                  <a:pt x="264" y="118"/>
                </a:lnTo>
                <a:lnTo>
                  <a:pt x="267" y="117"/>
                </a:lnTo>
                <a:lnTo>
                  <a:pt x="267" y="117"/>
                </a:lnTo>
                <a:lnTo>
                  <a:pt x="269" y="115"/>
                </a:lnTo>
                <a:lnTo>
                  <a:pt x="269" y="115"/>
                </a:lnTo>
                <a:lnTo>
                  <a:pt x="270" y="117"/>
                </a:lnTo>
                <a:lnTo>
                  <a:pt x="272" y="118"/>
                </a:lnTo>
                <a:lnTo>
                  <a:pt x="272" y="118"/>
                </a:lnTo>
                <a:lnTo>
                  <a:pt x="270" y="120"/>
                </a:lnTo>
                <a:lnTo>
                  <a:pt x="269" y="121"/>
                </a:lnTo>
                <a:lnTo>
                  <a:pt x="269" y="121"/>
                </a:lnTo>
                <a:lnTo>
                  <a:pt x="267" y="122"/>
                </a:lnTo>
                <a:lnTo>
                  <a:pt x="267" y="122"/>
                </a:lnTo>
                <a:lnTo>
                  <a:pt x="266" y="124"/>
                </a:lnTo>
                <a:lnTo>
                  <a:pt x="266" y="124"/>
                </a:lnTo>
                <a:lnTo>
                  <a:pt x="266" y="124"/>
                </a:lnTo>
                <a:lnTo>
                  <a:pt x="266" y="125"/>
                </a:lnTo>
                <a:lnTo>
                  <a:pt x="266" y="125"/>
                </a:lnTo>
                <a:lnTo>
                  <a:pt x="267" y="127"/>
                </a:lnTo>
                <a:lnTo>
                  <a:pt x="266" y="128"/>
                </a:lnTo>
                <a:lnTo>
                  <a:pt x="266" y="128"/>
                </a:lnTo>
                <a:lnTo>
                  <a:pt x="264" y="129"/>
                </a:lnTo>
                <a:lnTo>
                  <a:pt x="264" y="129"/>
                </a:lnTo>
                <a:lnTo>
                  <a:pt x="266" y="132"/>
                </a:lnTo>
                <a:lnTo>
                  <a:pt x="266" y="132"/>
                </a:lnTo>
                <a:lnTo>
                  <a:pt x="270" y="125"/>
                </a:lnTo>
                <a:lnTo>
                  <a:pt x="270" y="125"/>
                </a:lnTo>
                <a:lnTo>
                  <a:pt x="274" y="117"/>
                </a:lnTo>
                <a:lnTo>
                  <a:pt x="279" y="110"/>
                </a:lnTo>
                <a:lnTo>
                  <a:pt x="279" y="110"/>
                </a:lnTo>
                <a:lnTo>
                  <a:pt x="280" y="108"/>
                </a:lnTo>
                <a:lnTo>
                  <a:pt x="280" y="108"/>
                </a:lnTo>
                <a:lnTo>
                  <a:pt x="279" y="110"/>
                </a:lnTo>
                <a:lnTo>
                  <a:pt x="279" y="110"/>
                </a:lnTo>
                <a:lnTo>
                  <a:pt x="277" y="108"/>
                </a:lnTo>
                <a:lnTo>
                  <a:pt x="277" y="108"/>
                </a:lnTo>
                <a:lnTo>
                  <a:pt x="277" y="105"/>
                </a:lnTo>
                <a:lnTo>
                  <a:pt x="277" y="105"/>
                </a:lnTo>
                <a:lnTo>
                  <a:pt x="277" y="104"/>
                </a:lnTo>
                <a:lnTo>
                  <a:pt x="277" y="104"/>
                </a:lnTo>
                <a:lnTo>
                  <a:pt x="277" y="102"/>
                </a:lnTo>
                <a:lnTo>
                  <a:pt x="277" y="102"/>
                </a:lnTo>
                <a:lnTo>
                  <a:pt x="277" y="104"/>
                </a:lnTo>
                <a:lnTo>
                  <a:pt x="276" y="104"/>
                </a:lnTo>
                <a:lnTo>
                  <a:pt x="276" y="104"/>
                </a:lnTo>
                <a:lnTo>
                  <a:pt x="274" y="105"/>
                </a:lnTo>
                <a:lnTo>
                  <a:pt x="274" y="105"/>
                </a:lnTo>
                <a:lnTo>
                  <a:pt x="273" y="107"/>
                </a:lnTo>
                <a:lnTo>
                  <a:pt x="273" y="108"/>
                </a:lnTo>
                <a:lnTo>
                  <a:pt x="273" y="108"/>
                </a:lnTo>
                <a:lnTo>
                  <a:pt x="273" y="110"/>
                </a:lnTo>
                <a:lnTo>
                  <a:pt x="272" y="110"/>
                </a:lnTo>
                <a:lnTo>
                  <a:pt x="272" y="110"/>
                </a:lnTo>
                <a:lnTo>
                  <a:pt x="269" y="110"/>
                </a:lnTo>
                <a:lnTo>
                  <a:pt x="269" y="110"/>
                </a:lnTo>
                <a:lnTo>
                  <a:pt x="269" y="108"/>
                </a:lnTo>
                <a:lnTo>
                  <a:pt x="269" y="108"/>
                </a:lnTo>
                <a:lnTo>
                  <a:pt x="266" y="111"/>
                </a:lnTo>
                <a:lnTo>
                  <a:pt x="266" y="111"/>
                </a:lnTo>
                <a:lnTo>
                  <a:pt x="262" y="117"/>
                </a:lnTo>
                <a:lnTo>
                  <a:pt x="262" y="117"/>
                </a:lnTo>
                <a:lnTo>
                  <a:pt x="262" y="120"/>
                </a:lnTo>
                <a:lnTo>
                  <a:pt x="262" y="120"/>
                </a:lnTo>
                <a:lnTo>
                  <a:pt x="262" y="120"/>
                </a:lnTo>
                <a:lnTo>
                  <a:pt x="260" y="121"/>
                </a:lnTo>
                <a:lnTo>
                  <a:pt x="260" y="121"/>
                </a:lnTo>
                <a:lnTo>
                  <a:pt x="259" y="121"/>
                </a:lnTo>
                <a:lnTo>
                  <a:pt x="259" y="121"/>
                </a:lnTo>
                <a:lnTo>
                  <a:pt x="260" y="122"/>
                </a:lnTo>
                <a:lnTo>
                  <a:pt x="262" y="124"/>
                </a:lnTo>
                <a:lnTo>
                  <a:pt x="262" y="124"/>
                </a:lnTo>
                <a:lnTo>
                  <a:pt x="260" y="125"/>
                </a:lnTo>
                <a:lnTo>
                  <a:pt x="259" y="125"/>
                </a:lnTo>
                <a:lnTo>
                  <a:pt x="259" y="125"/>
                </a:lnTo>
                <a:lnTo>
                  <a:pt x="257" y="127"/>
                </a:lnTo>
                <a:lnTo>
                  <a:pt x="254" y="127"/>
                </a:lnTo>
                <a:lnTo>
                  <a:pt x="254" y="127"/>
                </a:lnTo>
                <a:lnTo>
                  <a:pt x="246" y="134"/>
                </a:lnTo>
                <a:lnTo>
                  <a:pt x="246" y="134"/>
                </a:lnTo>
                <a:lnTo>
                  <a:pt x="237" y="141"/>
                </a:lnTo>
                <a:lnTo>
                  <a:pt x="237" y="141"/>
                </a:lnTo>
                <a:lnTo>
                  <a:pt x="237" y="142"/>
                </a:lnTo>
                <a:lnTo>
                  <a:pt x="236" y="145"/>
                </a:lnTo>
                <a:lnTo>
                  <a:pt x="235" y="145"/>
                </a:lnTo>
                <a:lnTo>
                  <a:pt x="232" y="145"/>
                </a:lnTo>
                <a:lnTo>
                  <a:pt x="232" y="145"/>
                </a:lnTo>
                <a:lnTo>
                  <a:pt x="229" y="148"/>
                </a:lnTo>
                <a:lnTo>
                  <a:pt x="227" y="148"/>
                </a:lnTo>
                <a:lnTo>
                  <a:pt x="227" y="148"/>
                </a:lnTo>
                <a:lnTo>
                  <a:pt x="226" y="148"/>
                </a:lnTo>
                <a:lnTo>
                  <a:pt x="226" y="148"/>
                </a:lnTo>
                <a:lnTo>
                  <a:pt x="225" y="147"/>
                </a:lnTo>
                <a:lnTo>
                  <a:pt x="225" y="145"/>
                </a:lnTo>
                <a:lnTo>
                  <a:pt x="225" y="145"/>
                </a:lnTo>
                <a:lnTo>
                  <a:pt x="223" y="145"/>
                </a:lnTo>
                <a:lnTo>
                  <a:pt x="223" y="145"/>
                </a:lnTo>
                <a:lnTo>
                  <a:pt x="219" y="142"/>
                </a:lnTo>
                <a:lnTo>
                  <a:pt x="218" y="141"/>
                </a:lnTo>
                <a:lnTo>
                  <a:pt x="216" y="138"/>
                </a:lnTo>
                <a:lnTo>
                  <a:pt x="216" y="138"/>
                </a:lnTo>
                <a:lnTo>
                  <a:pt x="216" y="137"/>
                </a:lnTo>
                <a:lnTo>
                  <a:pt x="216" y="137"/>
                </a:lnTo>
                <a:lnTo>
                  <a:pt x="216" y="129"/>
                </a:lnTo>
                <a:lnTo>
                  <a:pt x="218" y="127"/>
                </a:lnTo>
                <a:lnTo>
                  <a:pt x="219" y="124"/>
                </a:lnTo>
                <a:lnTo>
                  <a:pt x="219" y="124"/>
                </a:lnTo>
                <a:lnTo>
                  <a:pt x="223" y="117"/>
                </a:lnTo>
                <a:lnTo>
                  <a:pt x="223" y="117"/>
                </a:lnTo>
                <a:lnTo>
                  <a:pt x="223" y="115"/>
                </a:lnTo>
                <a:lnTo>
                  <a:pt x="223" y="115"/>
                </a:lnTo>
                <a:lnTo>
                  <a:pt x="225" y="114"/>
                </a:lnTo>
                <a:lnTo>
                  <a:pt x="225" y="114"/>
                </a:lnTo>
                <a:lnTo>
                  <a:pt x="223" y="114"/>
                </a:lnTo>
                <a:lnTo>
                  <a:pt x="223" y="114"/>
                </a:lnTo>
                <a:lnTo>
                  <a:pt x="222" y="112"/>
                </a:lnTo>
                <a:lnTo>
                  <a:pt x="222" y="111"/>
                </a:lnTo>
                <a:lnTo>
                  <a:pt x="222" y="111"/>
                </a:lnTo>
                <a:lnTo>
                  <a:pt x="223" y="110"/>
                </a:lnTo>
                <a:lnTo>
                  <a:pt x="223" y="110"/>
                </a:lnTo>
                <a:lnTo>
                  <a:pt x="223" y="107"/>
                </a:lnTo>
                <a:lnTo>
                  <a:pt x="223" y="107"/>
                </a:lnTo>
                <a:lnTo>
                  <a:pt x="223" y="105"/>
                </a:lnTo>
                <a:lnTo>
                  <a:pt x="223" y="105"/>
                </a:lnTo>
                <a:lnTo>
                  <a:pt x="225" y="104"/>
                </a:lnTo>
                <a:lnTo>
                  <a:pt x="227" y="105"/>
                </a:lnTo>
                <a:lnTo>
                  <a:pt x="227" y="105"/>
                </a:lnTo>
                <a:lnTo>
                  <a:pt x="229" y="107"/>
                </a:lnTo>
                <a:lnTo>
                  <a:pt x="229" y="107"/>
                </a:lnTo>
                <a:lnTo>
                  <a:pt x="232" y="102"/>
                </a:lnTo>
                <a:lnTo>
                  <a:pt x="236" y="98"/>
                </a:lnTo>
                <a:lnTo>
                  <a:pt x="236" y="98"/>
                </a:lnTo>
                <a:lnTo>
                  <a:pt x="235" y="98"/>
                </a:lnTo>
                <a:lnTo>
                  <a:pt x="235" y="98"/>
                </a:lnTo>
                <a:lnTo>
                  <a:pt x="233" y="97"/>
                </a:lnTo>
                <a:lnTo>
                  <a:pt x="233" y="95"/>
                </a:lnTo>
                <a:lnTo>
                  <a:pt x="233" y="95"/>
                </a:lnTo>
                <a:lnTo>
                  <a:pt x="235" y="93"/>
                </a:lnTo>
                <a:lnTo>
                  <a:pt x="235" y="91"/>
                </a:lnTo>
                <a:lnTo>
                  <a:pt x="235" y="91"/>
                </a:lnTo>
                <a:lnTo>
                  <a:pt x="235" y="90"/>
                </a:lnTo>
                <a:lnTo>
                  <a:pt x="235" y="90"/>
                </a:lnTo>
                <a:lnTo>
                  <a:pt x="229" y="87"/>
                </a:lnTo>
                <a:lnTo>
                  <a:pt x="229" y="87"/>
                </a:lnTo>
                <a:lnTo>
                  <a:pt x="227" y="90"/>
                </a:lnTo>
                <a:lnTo>
                  <a:pt x="227" y="90"/>
                </a:lnTo>
                <a:lnTo>
                  <a:pt x="230" y="90"/>
                </a:lnTo>
                <a:lnTo>
                  <a:pt x="230" y="93"/>
                </a:lnTo>
                <a:lnTo>
                  <a:pt x="230" y="93"/>
                </a:lnTo>
                <a:lnTo>
                  <a:pt x="232" y="93"/>
                </a:lnTo>
                <a:lnTo>
                  <a:pt x="232" y="93"/>
                </a:lnTo>
                <a:lnTo>
                  <a:pt x="232" y="95"/>
                </a:lnTo>
                <a:lnTo>
                  <a:pt x="232" y="97"/>
                </a:lnTo>
                <a:lnTo>
                  <a:pt x="232" y="97"/>
                </a:lnTo>
                <a:lnTo>
                  <a:pt x="230" y="98"/>
                </a:lnTo>
                <a:lnTo>
                  <a:pt x="230" y="98"/>
                </a:lnTo>
                <a:lnTo>
                  <a:pt x="229" y="97"/>
                </a:lnTo>
                <a:lnTo>
                  <a:pt x="227" y="98"/>
                </a:lnTo>
                <a:lnTo>
                  <a:pt x="227" y="98"/>
                </a:lnTo>
                <a:lnTo>
                  <a:pt x="226" y="101"/>
                </a:lnTo>
                <a:lnTo>
                  <a:pt x="226" y="101"/>
                </a:lnTo>
                <a:lnTo>
                  <a:pt x="226" y="101"/>
                </a:lnTo>
                <a:lnTo>
                  <a:pt x="225" y="101"/>
                </a:lnTo>
                <a:lnTo>
                  <a:pt x="225" y="101"/>
                </a:lnTo>
                <a:lnTo>
                  <a:pt x="225" y="101"/>
                </a:lnTo>
                <a:lnTo>
                  <a:pt x="225" y="101"/>
                </a:lnTo>
                <a:lnTo>
                  <a:pt x="223" y="101"/>
                </a:lnTo>
                <a:lnTo>
                  <a:pt x="223" y="101"/>
                </a:lnTo>
                <a:lnTo>
                  <a:pt x="219" y="112"/>
                </a:lnTo>
                <a:lnTo>
                  <a:pt x="219" y="112"/>
                </a:lnTo>
                <a:lnTo>
                  <a:pt x="219" y="115"/>
                </a:lnTo>
                <a:lnTo>
                  <a:pt x="219" y="115"/>
                </a:lnTo>
                <a:lnTo>
                  <a:pt x="219" y="117"/>
                </a:lnTo>
                <a:lnTo>
                  <a:pt x="219" y="118"/>
                </a:lnTo>
                <a:lnTo>
                  <a:pt x="219" y="118"/>
                </a:lnTo>
                <a:lnTo>
                  <a:pt x="218" y="118"/>
                </a:lnTo>
                <a:lnTo>
                  <a:pt x="218" y="118"/>
                </a:lnTo>
                <a:lnTo>
                  <a:pt x="216" y="127"/>
                </a:lnTo>
                <a:lnTo>
                  <a:pt x="216" y="127"/>
                </a:lnTo>
                <a:lnTo>
                  <a:pt x="215" y="128"/>
                </a:lnTo>
                <a:lnTo>
                  <a:pt x="215" y="128"/>
                </a:lnTo>
                <a:lnTo>
                  <a:pt x="213" y="129"/>
                </a:lnTo>
                <a:lnTo>
                  <a:pt x="213" y="129"/>
                </a:lnTo>
                <a:lnTo>
                  <a:pt x="213" y="131"/>
                </a:lnTo>
                <a:lnTo>
                  <a:pt x="213" y="131"/>
                </a:lnTo>
                <a:lnTo>
                  <a:pt x="213" y="132"/>
                </a:lnTo>
                <a:lnTo>
                  <a:pt x="213" y="132"/>
                </a:lnTo>
                <a:lnTo>
                  <a:pt x="215" y="134"/>
                </a:lnTo>
                <a:lnTo>
                  <a:pt x="216" y="135"/>
                </a:lnTo>
                <a:lnTo>
                  <a:pt x="216" y="135"/>
                </a:lnTo>
                <a:lnTo>
                  <a:pt x="213" y="137"/>
                </a:lnTo>
                <a:lnTo>
                  <a:pt x="213" y="137"/>
                </a:lnTo>
                <a:lnTo>
                  <a:pt x="212" y="137"/>
                </a:lnTo>
                <a:lnTo>
                  <a:pt x="210" y="134"/>
                </a:lnTo>
                <a:lnTo>
                  <a:pt x="210" y="134"/>
                </a:lnTo>
                <a:lnTo>
                  <a:pt x="210" y="132"/>
                </a:lnTo>
                <a:lnTo>
                  <a:pt x="210" y="132"/>
                </a:lnTo>
                <a:lnTo>
                  <a:pt x="209" y="129"/>
                </a:lnTo>
                <a:lnTo>
                  <a:pt x="209" y="129"/>
                </a:lnTo>
                <a:lnTo>
                  <a:pt x="209" y="129"/>
                </a:lnTo>
                <a:lnTo>
                  <a:pt x="209" y="129"/>
                </a:lnTo>
                <a:lnTo>
                  <a:pt x="205" y="134"/>
                </a:lnTo>
                <a:lnTo>
                  <a:pt x="205" y="134"/>
                </a:lnTo>
                <a:lnTo>
                  <a:pt x="202" y="137"/>
                </a:lnTo>
                <a:lnTo>
                  <a:pt x="202" y="137"/>
                </a:lnTo>
                <a:lnTo>
                  <a:pt x="203" y="137"/>
                </a:lnTo>
                <a:lnTo>
                  <a:pt x="205" y="138"/>
                </a:lnTo>
                <a:lnTo>
                  <a:pt x="205" y="138"/>
                </a:lnTo>
                <a:lnTo>
                  <a:pt x="205" y="139"/>
                </a:lnTo>
                <a:lnTo>
                  <a:pt x="205" y="141"/>
                </a:lnTo>
                <a:lnTo>
                  <a:pt x="205" y="141"/>
                </a:lnTo>
                <a:lnTo>
                  <a:pt x="206" y="142"/>
                </a:lnTo>
                <a:lnTo>
                  <a:pt x="208" y="145"/>
                </a:lnTo>
                <a:lnTo>
                  <a:pt x="208" y="145"/>
                </a:lnTo>
                <a:lnTo>
                  <a:pt x="206" y="147"/>
                </a:lnTo>
                <a:lnTo>
                  <a:pt x="203" y="147"/>
                </a:lnTo>
                <a:lnTo>
                  <a:pt x="203" y="147"/>
                </a:lnTo>
                <a:close/>
                <a:moveTo>
                  <a:pt x="188" y="176"/>
                </a:moveTo>
                <a:lnTo>
                  <a:pt x="188" y="176"/>
                </a:lnTo>
                <a:lnTo>
                  <a:pt x="188" y="179"/>
                </a:lnTo>
                <a:lnTo>
                  <a:pt x="188" y="179"/>
                </a:lnTo>
                <a:lnTo>
                  <a:pt x="188" y="185"/>
                </a:lnTo>
                <a:lnTo>
                  <a:pt x="189" y="191"/>
                </a:lnTo>
                <a:lnTo>
                  <a:pt x="189" y="191"/>
                </a:lnTo>
                <a:lnTo>
                  <a:pt x="191" y="192"/>
                </a:lnTo>
                <a:lnTo>
                  <a:pt x="191" y="192"/>
                </a:lnTo>
                <a:lnTo>
                  <a:pt x="195" y="193"/>
                </a:lnTo>
                <a:lnTo>
                  <a:pt x="200" y="195"/>
                </a:lnTo>
                <a:lnTo>
                  <a:pt x="200" y="195"/>
                </a:lnTo>
                <a:lnTo>
                  <a:pt x="203" y="195"/>
                </a:lnTo>
                <a:lnTo>
                  <a:pt x="208" y="193"/>
                </a:lnTo>
                <a:lnTo>
                  <a:pt x="208" y="193"/>
                </a:lnTo>
                <a:lnTo>
                  <a:pt x="210" y="192"/>
                </a:lnTo>
                <a:lnTo>
                  <a:pt x="213" y="189"/>
                </a:lnTo>
                <a:lnTo>
                  <a:pt x="213" y="189"/>
                </a:lnTo>
                <a:lnTo>
                  <a:pt x="215" y="185"/>
                </a:lnTo>
                <a:lnTo>
                  <a:pt x="215" y="185"/>
                </a:lnTo>
                <a:lnTo>
                  <a:pt x="215" y="176"/>
                </a:lnTo>
                <a:lnTo>
                  <a:pt x="215" y="176"/>
                </a:lnTo>
                <a:lnTo>
                  <a:pt x="215" y="172"/>
                </a:lnTo>
                <a:lnTo>
                  <a:pt x="212" y="168"/>
                </a:lnTo>
                <a:lnTo>
                  <a:pt x="212" y="168"/>
                </a:lnTo>
                <a:lnTo>
                  <a:pt x="210" y="166"/>
                </a:lnTo>
                <a:lnTo>
                  <a:pt x="206" y="165"/>
                </a:lnTo>
                <a:lnTo>
                  <a:pt x="206" y="165"/>
                </a:lnTo>
                <a:lnTo>
                  <a:pt x="203" y="166"/>
                </a:lnTo>
                <a:lnTo>
                  <a:pt x="203" y="166"/>
                </a:lnTo>
                <a:lnTo>
                  <a:pt x="199" y="169"/>
                </a:lnTo>
                <a:lnTo>
                  <a:pt x="199" y="169"/>
                </a:lnTo>
                <a:lnTo>
                  <a:pt x="198" y="169"/>
                </a:lnTo>
                <a:lnTo>
                  <a:pt x="196" y="169"/>
                </a:lnTo>
                <a:lnTo>
                  <a:pt x="196" y="169"/>
                </a:lnTo>
                <a:lnTo>
                  <a:pt x="196" y="169"/>
                </a:lnTo>
                <a:lnTo>
                  <a:pt x="196" y="169"/>
                </a:lnTo>
                <a:lnTo>
                  <a:pt x="195" y="171"/>
                </a:lnTo>
                <a:lnTo>
                  <a:pt x="195" y="171"/>
                </a:lnTo>
                <a:lnTo>
                  <a:pt x="192" y="175"/>
                </a:lnTo>
                <a:lnTo>
                  <a:pt x="192" y="175"/>
                </a:lnTo>
                <a:lnTo>
                  <a:pt x="191" y="176"/>
                </a:lnTo>
                <a:lnTo>
                  <a:pt x="188" y="176"/>
                </a:lnTo>
                <a:lnTo>
                  <a:pt x="188" y="176"/>
                </a:lnTo>
                <a:close/>
                <a:moveTo>
                  <a:pt x="60" y="60"/>
                </a:moveTo>
                <a:lnTo>
                  <a:pt x="60" y="60"/>
                </a:lnTo>
                <a:lnTo>
                  <a:pt x="60" y="61"/>
                </a:lnTo>
                <a:lnTo>
                  <a:pt x="60" y="61"/>
                </a:lnTo>
                <a:lnTo>
                  <a:pt x="60" y="70"/>
                </a:lnTo>
                <a:lnTo>
                  <a:pt x="60" y="70"/>
                </a:lnTo>
                <a:lnTo>
                  <a:pt x="63" y="84"/>
                </a:lnTo>
                <a:lnTo>
                  <a:pt x="63" y="84"/>
                </a:lnTo>
                <a:lnTo>
                  <a:pt x="64" y="90"/>
                </a:lnTo>
                <a:lnTo>
                  <a:pt x="68" y="95"/>
                </a:lnTo>
                <a:lnTo>
                  <a:pt x="68" y="95"/>
                </a:lnTo>
                <a:lnTo>
                  <a:pt x="70" y="97"/>
                </a:lnTo>
                <a:lnTo>
                  <a:pt x="70" y="97"/>
                </a:lnTo>
                <a:lnTo>
                  <a:pt x="75" y="98"/>
                </a:lnTo>
                <a:lnTo>
                  <a:pt x="81" y="98"/>
                </a:lnTo>
                <a:lnTo>
                  <a:pt x="81" y="98"/>
                </a:lnTo>
                <a:lnTo>
                  <a:pt x="83" y="98"/>
                </a:lnTo>
                <a:lnTo>
                  <a:pt x="83" y="98"/>
                </a:lnTo>
                <a:lnTo>
                  <a:pt x="85" y="97"/>
                </a:lnTo>
                <a:lnTo>
                  <a:pt x="85" y="97"/>
                </a:lnTo>
                <a:lnTo>
                  <a:pt x="87" y="97"/>
                </a:lnTo>
                <a:lnTo>
                  <a:pt x="87" y="97"/>
                </a:lnTo>
                <a:lnTo>
                  <a:pt x="90" y="95"/>
                </a:lnTo>
                <a:lnTo>
                  <a:pt x="94" y="93"/>
                </a:lnTo>
                <a:lnTo>
                  <a:pt x="94" y="93"/>
                </a:lnTo>
                <a:lnTo>
                  <a:pt x="97" y="88"/>
                </a:lnTo>
                <a:lnTo>
                  <a:pt x="97" y="88"/>
                </a:lnTo>
                <a:lnTo>
                  <a:pt x="98" y="84"/>
                </a:lnTo>
                <a:lnTo>
                  <a:pt x="98" y="78"/>
                </a:lnTo>
                <a:lnTo>
                  <a:pt x="98" y="78"/>
                </a:lnTo>
                <a:lnTo>
                  <a:pt x="97" y="75"/>
                </a:lnTo>
                <a:lnTo>
                  <a:pt x="97" y="75"/>
                </a:lnTo>
                <a:lnTo>
                  <a:pt x="97" y="80"/>
                </a:lnTo>
                <a:lnTo>
                  <a:pt x="97" y="80"/>
                </a:lnTo>
                <a:lnTo>
                  <a:pt x="95" y="88"/>
                </a:lnTo>
                <a:lnTo>
                  <a:pt x="95" y="88"/>
                </a:lnTo>
                <a:lnTo>
                  <a:pt x="94" y="90"/>
                </a:lnTo>
                <a:lnTo>
                  <a:pt x="91" y="90"/>
                </a:lnTo>
                <a:lnTo>
                  <a:pt x="91" y="90"/>
                </a:lnTo>
                <a:lnTo>
                  <a:pt x="91" y="90"/>
                </a:lnTo>
                <a:lnTo>
                  <a:pt x="91" y="90"/>
                </a:lnTo>
                <a:lnTo>
                  <a:pt x="90" y="93"/>
                </a:lnTo>
                <a:lnTo>
                  <a:pt x="90" y="93"/>
                </a:lnTo>
                <a:lnTo>
                  <a:pt x="90" y="93"/>
                </a:lnTo>
                <a:lnTo>
                  <a:pt x="90" y="93"/>
                </a:lnTo>
                <a:lnTo>
                  <a:pt x="88" y="94"/>
                </a:lnTo>
                <a:lnTo>
                  <a:pt x="87" y="94"/>
                </a:lnTo>
                <a:lnTo>
                  <a:pt x="87" y="94"/>
                </a:lnTo>
                <a:lnTo>
                  <a:pt x="83" y="94"/>
                </a:lnTo>
                <a:lnTo>
                  <a:pt x="83" y="94"/>
                </a:lnTo>
                <a:lnTo>
                  <a:pt x="71" y="91"/>
                </a:lnTo>
                <a:lnTo>
                  <a:pt x="71" y="91"/>
                </a:lnTo>
                <a:lnTo>
                  <a:pt x="67" y="88"/>
                </a:lnTo>
                <a:lnTo>
                  <a:pt x="67" y="88"/>
                </a:lnTo>
                <a:lnTo>
                  <a:pt x="65" y="87"/>
                </a:lnTo>
                <a:lnTo>
                  <a:pt x="65" y="85"/>
                </a:lnTo>
                <a:lnTo>
                  <a:pt x="65" y="85"/>
                </a:lnTo>
                <a:lnTo>
                  <a:pt x="67" y="84"/>
                </a:lnTo>
                <a:lnTo>
                  <a:pt x="68" y="84"/>
                </a:lnTo>
                <a:lnTo>
                  <a:pt x="68" y="84"/>
                </a:lnTo>
                <a:lnTo>
                  <a:pt x="68" y="84"/>
                </a:lnTo>
                <a:lnTo>
                  <a:pt x="68" y="84"/>
                </a:lnTo>
                <a:lnTo>
                  <a:pt x="73" y="84"/>
                </a:lnTo>
                <a:lnTo>
                  <a:pt x="73" y="84"/>
                </a:lnTo>
                <a:lnTo>
                  <a:pt x="75" y="84"/>
                </a:lnTo>
                <a:lnTo>
                  <a:pt x="75" y="84"/>
                </a:lnTo>
                <a:lnTo>
                  <a:pt x="75" y="83"/>
                </a:lnTo>
                <a:lnTo>
                  <a:pt x="75" y="83"/>
                </a:lnTo>
                <a:lnTo>
                  <a:pt x="75" y="83"/>
                </a:lnTo>
                <a:lnTo>
                  <a:pt x="75" y="83"/>
                </a:lnTo>
                <a:lnTo>
                  <a:pt x="67" y="78"/>
                </a:lnTo>
                <a:lnTo>
                  <a:pt x="67" y="78"/>
                </a:lnTo>
                <a:lnTo>
                  <a:pt x="65" y="77"/>
                </a:lnTo>
                <a:lnTo>
                  <a:pt x="65" y="77"/>
                </a:lnTo>
                <a:lnTo>
                  <a:pt x="64" y="75"/>
                </a:lnTo>
                <a:lnTo>
                  <a:pt x="64" y="75"/>
                </a:lnTo>
                <a:lnTo>
                  <a:pt x="65" y="74"/>
                </a:lnTo>
                <a:lnTo>
                  <a:pt x="65" y="74"/>
                </a:lnTo>
                <a:lnTo>
                  <a:pt x="67" y="75"/>
                </a:lnTo>
                <a:lnTo>
                  <a:pt x="67" y="75"/>
                </a:lnTo>
                <a:lnTo>
                  <a:pt x="71" y="75"/>
                </a:lnTo>
                <a:lnTo>
                  <a:pt x="71" y="75"/>
                </a:lnTo>
                <a:lnTo>
                  <a:pt x="74" y="75"/>
                </a:lnTo>
                <a:lnTo>
                  <a:pt x="74" y="75"/>
                </a:lnTo>
                <a:lnTo>
                  <a:pt x="71" y="73"/>
                </a:lnTo>
                <a:lnTo>
                  <a:pt x="71" y="73"/>
                </a:lnTo>
                <a:lnTo>
                  <a:pt x="63" y="67"/>
                </a:lnTo>
                <a:lnTo>
                  <a:pt x="63" y="67"/>
                </a:lnTo>
                <a:lnTo>
                  <a:pt x="63" y="66"/>
                </a:lnTo>
                <a:lnTo>
                  <a:pt x="63" y="66"/>
                </a:lnTo>
                <a:lnTo>
                  <a:pt x="61" y="64"/>
                </a:lnTo>
                <a:lnTo>
                  <a:pt x="63" y="64"/>
                </a:lnTo>
                <a:lnTo>
                  <a:pt x="63" y="64"/>
                </a:lnTo>
                <a:lnTo>
                  <a:pt x="64" y="64"/>
                </a:lnTo>
                <a:lnTo>
                  <a:pt x="64" y="64"/>
                </a:lnTo>
                <a:lnTo>
                  <a:pt x="67" y="64"/>
                </a:lnTo>
                <a:lnTo>
                  <a:pt x="67" y="64"/>
                </a:lnTo>
                <a:lnTo>
                  <a:pt x="67" y="63"/>
                </a:lnTo>
                <a:lnTo>
                  <a:pt x="67" y="63"/>
                </a:lnTo>
                <a:lnTo>
                  <a:pt x="60" y="60"/>
                </a:lnTo>
                <a:lnTo>
                  <a:pt x="60" y="60"/>
                </a:lnTo>
                <a:close/>
                <a:moveTo>
                  <a:pt x="185" y="75"/>
                </a:moveTo>
                <a:lnTo>
                  <a:pt x="185" y="75"/>
                </a:lnTo>
                <a:lnTo>
                  <a:pt x="185" y="93"/>
                </a:lnTo>
                <a:lnTo>
                  <a:pt x="185" y="93"/>
                </a:lnTo>
                <a:lnTo>
                  <a:pt x="183" y="110"/>
                </a:lnTo>
                <a:lnTo>
                  <a:pt x="183" y="110"/>
                </a:lnTo>
                <a:lnTo>
                  <a:pt x="183" y="110"/>
                </a:lnTo>
                <a:lnTo>
                  <a:pt x="183" y="110"/>
                </a:lnTo>
                <a:lnTo>
                  <a:pt x="185" y="108"/>
                </a:lnTo>
                <a:lnTo>
                  <a:pt x="185" y="108"/>
                </a:lnTo>
                <a:lnTo>
                  <a:pt x="188" y="107"/>
                </a:lnTo>
                <a:lnTo>
                  <a:pt x="189" y="110"/>
                </a:lnTo>
                <a:lnTo>
                  <a:pt x="189" y="110"/>
                </a:lnTo>
                <a:lnTo>
                  <a:pt x="189" y="108"/>
                </a:lnTo>
                <a:lnTo>
                  <a:pt x="189" y="108"/>
                </a:lnTo>
                <a:lnTo>
                  <a:pt x="193" y="97"/>
                </a:lnTo>
                <a:lnTo>
                  <a:pt x="193" y="97"/>
                </a:lnTo>
                <a:lnTo>
                  <a:pt x="198" y="85"/>
                </a:lnTo>
                <a:lnTo>
                  <a:pt x="198" y="85"/>
                </a:lnTo>
                <a:lnTo>
                  <a:pt x="198" y="84"/>
                </a:lnTo>
                <a:lnTo>
                  <a:pt x="198" y="84"/>
                </a:lnTo>
                <a:lnTo>
                  <a:pt x="196" y="84"/>
                </a:lnTo>
                <a:lnTo>
                  <a:pt x="196" y="84"/>
                </a:lnTo>
                <a:lnTo>
                  <a:pt x="195" y="84"/>
                </a:lnTo>
                <a:lnTo>
                  <a:pt x="195" y="84"/>
                </a:lnTo>
                <a:lnTo>
                  <a:pt x="195" y="83"/>
                </a:lnTo>
                <a:lnTo>
                  <a:pt x="195" y="83"/>
                </a:lnTo>
                <a:lnTo>
                  <a:pt x="195" y="81"/>
                </a:lnTo>
                <a:lnTo>
                  <a:pt x="195" y="80"/>
                </a:lnTo>
                <a:lnTo>
                  <a:pt x="195" y="80"/>
                </a:lnTo>
                <a:lnTo>
                  <a:pt x="196" y="80"/>
                </a:lnTo>
                <a:lnTo>
                  <a:pt x="196" y="80"/>
                </a:lnTo>
                <a:lnTo>
                  <a:pt x="198" y="77"/>
                </a:lnTo>
                <a:lnTo>
                  <a:pt x="198" y="77"/>
                </a:lnTo>
                <a:lnTo>
                  <a:pt x="199" y="77"/>
                </a:lnTo>
                <a:lnTo>
                  <a:pt x="199" y="77"/>
                </a:lnTo>
                <a:lnTo>
                  <a:pt x="199" y="75"/>
                </a:lnTo>
                <a:lnTo>
                  <a:pt x="199" y="75"/>
                </a:lnTo>
                <a:lnTo>
                  <a:pt x="195" y="77"/>
                </a:lnTo>
                <a:lnTo>
                  <a:pt x="191" y="77"/>
                </a:lnTo>
                <a:lnTo>
                  <a:pt x="191" y="77"/>
                </a:lnTo>
                <a:lnTo>
                  <a:pt x="191" y="78"/>
                </a:lnTo>
                <a:lnTo>
                  <a:pt x="191" y="80"/>
                </a:lnTo>
                <a:lnTo>
                  <a:pt x="191" y="80"/>
                </a:lnTo>
                <a:lnTo>
                  <a:pt x="189" y="84"/>
                </a:lnTo>
                <a:lnTo>
                  <a:pt x="189" y="84"/>
                </a:lnTo>
                <a:lnTo>
                  <a:pt x="188" y="84"/>
                </a:lnTo>
                <a:lnTo>
                  <a:pt x="188" y="84"/>
                </a:lnTo>
                <a:lnTo>
                  <a:pt x="186" y="84"/>
                </a:lnTo>
                <a:lnTo>
                  <a:pt x="186" y="84"/>
                </a:lnTo>
                <a:lnTo>
                  <a:pt x="186" y="83"/>
                </a:lnTo>
                <a:lnTo>
                  <a:pt x="186" y="83"/>
                </a:lnTo>
                <a:lnTo>
                  <a:pt x="186" y="81"/>
                </a:lnTo>
                <a:lnTo>
                  <a:pt x="186" y="81"/>
                </a:lnTo>
                <a:lnTo>
                  <a:pt x="186" y="78"/>
                </a:lnTo>
                <a:lnTo>
                  <a:pt x="186" y="78"/>
                </a:lnTo>
                <a:lnTo>
                  <a:pt x="186" y="77"/>
                </a:lnTo>
                <a:lnTo>
                  <a:pt x="186" y="77"/>
                </a:lnTo>
                <a:lnTo>
                  <a:pt x="185" y="75"/>
                </a:lnTo>
                <a:lnTo>
                  <a:pt x="185" y="75"/>
                </a:lnTo>
                <a:close/>
                <a:moveTo>
                  <a:pt x="146" y="44"/>
                </a:moveTo>
                <a:lnTo>
                  <a:pt x="146" y="44"/>
                </a:lnTo>
                <a:lnTo>
                  <a:pt x="146" y="44"/>
                </a:lnTo>
                <a:lnTo>
                  <a:pt x="146" y="44"/>
                </a:lnTo>
                <a:lnTo>
                  <a:pt x="146" y="46"/>
                </a:lnTo>
                <a:lnTo>
                  <a:pt x="146" y="46"/>
                </a:lnTo>
                <a:lnTo>
                  <a:pt x="144" y="48"/>
                </a:lnTo>
                <a:lnTo>
                  <a:pt x="144" y="48"/>
                </a:lnTo>
                <a:lnTo>
                  <a:pt x="144" y="50"/>
                </a:lnTo>
                <a:lnTo>
                  <a:pt x="144" y="50"/>
                </a:lnTo>
                <a:lnTo>
                  <a:pt x="142" y="50"/>
                </a:lnTo>
                <a:lnTo>
                  <a:pt x="141" y="50"/>
                </a:lnTo>
                <a:lnTo>
                  <a:pt x="141" y="50"/>
                </a:lnTo>
                <a:lnTo>
                  <a:pt x="141" y="48"/>
                </a:lnTo>
                <a:lnTo>
                  <a:pt x="141" y="48"/>
                </a:lnTo>
                <a:lnTo>
                  <a:pt x="141" y="43"/>
                </a:lnTo>
                <a:lnTo>
                  <a:pt x="141" y="43"/>
                </a:lnTo>
                <a:lnTo>
                  <a:pt x="142" y="37"/>
                </a:lnTo>
                <a:lnTo>
                  <a:pt x="142" y="37"/>
                </a:lnTo>
                <a:lnTo>
                  <a:pt x="141" y="36"/>
                </a:lnTo>
                <a:lnTo>
                  <a:pt x="141" y="36"/>
                </a:lnTo>
                <a:lnTo>
                  <a:pt x="138" y="34"/>
                </a:lnTo>
                <a:lnTo>
                  <a:pt x="138" y="34"/>
                </a:lnTo>
                <a:lnTo>
                  <a:pt x="128" y="27"/>
                </a:lnTo>
                <a:lnTo>
                  <a:pt x="128" y="27"/>
                </a:lnTo>
                <a:lnTo>
                  <a:pt x="127" y="27"/>
                </a:lnTo>
                <a:lnTo>
                  <a:pt x="127" y="27"/>
                </a:lnTo>
                <a:lnTo>
                  <a:pt x="128" y="29"/>
                </a:lnTo>
                <a:lnTo>
                  <a:pt x="128" y="29"/>
                </a:lnTo>
                <a:lnTo>
                  <a:pt x="129" y="30"/>
                </a:lnTo>
                <a:lnTo>
                  <a:pt x="129" y="30"/>
                </a:lnTo>
                <a:lnTo>
                  <a:pt x="134" y="40"/>
                </a:lnTo>
                <a:lnTo>
                  <a:pt x="134" y="40"/>
                </a:lnTo>
                <a:lnTo>
                  <a:pt x="141" y="51"/>
                </a:lnTo>
                <a:lnTo>
                  <a:pt x="141" y="51"/>
                </a:lnTo>
                <a:lnTo>
                  <a:pt x="146" y="61"/>
                </a:lnTo>
                <a:lnTo>
                  <a:pt x="146" y="61"/>
                </a:lnTo>
                <a:lnTo>
                  <a:pt x="151" y="67"/>
                </a:lnTo>
                <a:lnTo>
                  <a:pt x="151" y="67"/>
                </a:lnTo>
                <a:lnTo>
                  <a:pt x="151" y="68"/>
                </a:lnTo>
                <a:lnTo>
                  <a:pt x="151" y="68"/>
                </a:lnTo>
                <a:lnTo>
                  <a:pt x="152" y="66"/>
                </a:lnTo>
                <a:lnTo>
                  <a:pt x="152" y="61"/>
                </a:lnTo>
                <a:lnTo>
                  <a:pt x="152" y="61"/>
                </a:lnTo>
                <a:lnTo>
                  <a:pt x="152" y="61"/>
                </a:lnTo>
                <a:lnTo>
                  <a:pt x="152" y="61"/>
                </a:lnTo>
                <a:lnTo>
                  <a:pt x="149" y="61"/>
                </a:lnTo>
                <a:lnTo>
                  <a:pt x="149" y="58"/>
                </a:lnTo>
                <a:lnTo>
                  <a:pt x="149" y="58"/>
                </a:lnTo>
                <a:lnTo>
                  <a:pt x="151" y="54"/>
                </a:lnTo>
                <a:lnTo>
                  <a:pt x="151" y="54"/>
                </a:lnTo>
                <a:lnTo>
                  <a:pt x="151" y="53"/>
                </a:lnTo>
                <a:lnTo>
                  <a:pt x="151" y="53"/>
                </a:lnTo>
                <a:lnTo>
                  <a:pt x="151" y="53"/>
                </a:lnTo>
                <a:lnTo>
                  <a:pt x="151" y="53"/>
                </a:lnTo>
                <a:lnTo>
                  <a:pt x="148" y="57"/>
                </a:lnTo>
                <a:lnTo>
                  <a:pt x="148" y="57"/>
                </a:lnTo>
                <a:lnTo>
                  <a:pt x="148" y="58"/>
                </a:lnTo>
                <a:lnTo>
                  <a:pt x="148" y="58"/>
                </a:lnTo>
                <a:lnTo>
                  <a:pt x="145" y="58"/>
                </a:lnTo>
                <a:lnTo>
                  <a:pt x="145" y="57"/>
                </a:lnTo>
                <a:lnTo>
                  <a:pt x="145" y="57"/>
                </a:lnTo>
                <a:lnTo>
                  <a:pt x="145" y="56"/>
                </a:lnTo>
                <a:lnTo>
                  <a:pt x="145" y="56"/>
                </a:lnTo>
                <a:lnTo>
                  <a:pt x="146" y="47"/>
                </a:lnTo>
                <a:lnTo>
                  <a:pt x="146" y="47"/>
                </a:lnTo>
                <a:lnTo>
                  <a:pt x="146" y="44"/>
                </a:lnTo>
                <a:lnTo>
                  <a:pt x="146" y="44"/>
                </a:lnTo>
                <a:close/>
                <a:moveTo>
                  <a:pt x="195" y="31"/>
                </a:moveTo>
                <a:lnTo>
                  <a:pt x="195" y="31"/>
                </a:lnTo>
                <a:lnTo>
                  <a:pt x="193" y="31"/>
                </a:lnTo>
                <a:lnTo>
                  <a:pt x="193" y="31"/>
                </a:lnTo>
                <a:lnTo>
                  <a:pt x="185" y="47"/>
                </a:lnTo>
                <a:lnTo>
                  <a:pt x="185" y="47"/>
                </a:lnTo>
                <a:lnTo>
                  <a:pt x="181" y="54"/>
                </a:lnTo>
                <a:lnTo>
                  <a:pt x="179" y="63"/>
                </a:lnTo>
                <a:lnTo>
                  <a:pt x="179" y="63"/>
                </a:lnTo>
                <a:lnTo>
                  <a:pt x="181" y="66"/>
                </a:lnTo>
                <a:lnTo>
                  <a:pt x="183" y="67"/>
                </a:lnTo>
                <a:lnTo>
                  <a:pt x="183" y="67"/>
                </a:lnTo>
                <a:lnTo>
                  <a:pt x="185" y="67"/>
                </a:lnTo>
                <a:lnTo>
                  <a:pt x="185" y="67"/>
                </a:lnTo>
                <a:lnTo>
                  <a:pt x="186" y="68"/>
                </a:lnTo>
                <a:lnTo>
                  <a:pt x="186" y="68"/>
                </a:lnTo>
                <a:lnTo>
                  <a:pt x="186" y="67"/>
                </a:lnTo>
                <a:lnTo>
                  <a:pt x="186" y="67"/>
                </a:lnTo>
                <a:lnTo>
                  <a:pt x="188" y="47"/>
                </a:lnTo>
                <a:lnTo>
                  <a:pt x="188" y="47"/>
                </a:lnTo>
                <a:lnTo>
                  <a:pt x="188" y="46"/>
                </a:lnTo>
                <a:lnTo>
                  <a:pt x="188" y="46"/>
                </a:lnTo>
                <a:lnTo>
                  <a:pt x="188" y="44"/>
                </a:lnTo>
                <a:lnTo>
                  <a:pt x="189" y="44"/>
                </a:lnTo>
                <a:lnTo>
                  <a:pt x="189" y="44"/>
                </a:lnTo>
                <a:lnTo>
                  <a:pt x="191" y="44"/>
                </a:lnTo>
                <a:lnTo>
                  <a:pt x="191" y="44"/>
                </a:lnTo>
                <a:lnTo>
                  <a:pt x="192" y="47"/>
                </a:lnTo>
                <a:lnTo>
                  <a:pt x="192" y="47"/>
                </a:lnTo>
                <a:lnTo>
                  <a:pt x="192" y="48"/>
                </a:lnTo>
                <a:lnTo>
                  <a:pt x="192" y="48"/>
                </a:lnTo>
                <a:lnTo>
                  <a:pt x="192" y="48"/>
                </a:lnTo>
                <a:lnTo>
                  <a:pt x="192" y="48"/>
                </a:lnTo>
                <a:lnTo>
                  <a:pt x="193" y="39"/>
                </a:lnTo>
                <a:lnTo>
                  <a:pt x="193" y="39"/>
                </a:lnTo>
                <a:lnTo>
                  <a:pt x="193" y="36"/>
                </a:lnTo>
                <a:lnTo>
                  <a:pt x="193" y="36"/>
                </a:lnTo>
                <a:lnTo>
                  <a:pt x="193" y="34"/>
                </a:lnTo>
                <a:lnTo>
                  <a:pt x="195" y="34"/>
                </a:lnTo>
                <a:lnTo>
                  <a:pt x="195" y="34"/>
                </a:lnTo>
                <a:lnTo>
                  <a:pt x="195" y="31"/>
                </a:lnTo>
                <a:lnTo>
                  <a:pt x="195" y="31"/>
                </a:lnTo>
                <a:close/>
                <a:moveTo>
                  <a:pt x="287" y="91"/>
                </a:moveTo>
                <a:lnTo>
                  <a:pt x="287" y="91"/>
                </a:lnTo>
                <a:lnTo>
                  <a:pt x="287" y="90"/>
                </a:lnTo>
                <a:lnTo>
                  <a:pt x="287" y="90"/>
                </a:lnTo>
                <a:lnTo>
                  <a:pt x="286" y="88"/>
                </a:lnTo>
                <a:lnTo>
                  <a:pt x="287" y="87"/>
                </a:lnTo>
                <a:lnTo>
                  <a:pt x="287" y="87"/>
                </a:lnTo>
                <a:lnTo>
                  <a:pt x="290" y="87"/>
                </a:lnTo>
                <a:lnTo>
                  <a:pt x="290" y="87"/>
                </a:lnTo>
                <a:lnTo>
                  <a:pt x="296" y="87"/>
                </a:lnTo>
                <a:lnTo>
                  <a:pt x="296" y="87"/>
                </a:lnTo>
                <a:lnTo>
                  <a:pt x="297" y="85"/>
                </a:lnTo>
                <a:lnTo>
                  <a:pt x="297" y="85"/>
                </a:lnTo>
                <a:lnTo>
                  <a:pt x="293" y="83"/>
                </a:lnTo>
                <a:lnTo>
                  <a:pt x="293" y="83"/>
                </a:lnTo>
                <a:lnTo>
                  <a:pt x="293" y="83"/>
                </a:lnTo>
                <a:lnTo>
                  <a:pt x="291" y="81"/>
                </a:lnTo>
                <a:lnTo>
                  <a:pt x="291" y="81"/>
                </a:lnTo>
                <a:lnTo>
                  <a:pt x="293" y="80"/>
                </a:lnTo>
                <a:lnTo>
                  <a:pt x="294" y="80"/>
                </a:lnTo>
                <a:lnTo>
                  <a:pt x="294" y="80"/>
                </a:lnTo>
                <a:lnTo>
                  <a:pt x="297" y="80"/>
                </a:lnTo>
                <a:lnTo>
                  <a:pt x="297" y="80"/>
                </a:lnTo>
                <a:lnTo>
                  <a:pt x="299" y="80"/>
                </a:lnTo>
                <a:lnTo>
                  <a:pt x="299" y="80"/>
                </a:lnTo>
                <a:lnTo>
                  <a:pt x="299" y="75"/>
                </a:lnTo>
                <a:lnTo>
                  <a:pt x="299" y="75"/>
                </a:lnTo>
                <a:lnTo>
                  <a:pt x="299" y="75"/>
                </a:lnTo>
                <a:lnTo>
                  <a:pt x="299" y="75"/>
                </a:lnTo>
                <a:lnTo>
                  <a:pt x="296" y="74"/>
                </a:lnTo>
                <a:lnTo>
                  <a:pt x="296" y="74"/>
                </a:lnTo>
                <a:lnTo>
                  <a:pt x="294" y="71"/>
                </a:lnTo>
                <a:lnTo>
                  <a:pt x="294" y="71"/>
                </a:lnTo>
                <a:lnTo>
                  <a:pt x="296" y="71"/>
                </a:lnTo>
                <a:lnTo>
                  <a:pt x="296" y="71"/>
                </a:lnTo>
                <a:lnTo>
                  <a:pt x="297" y="71"/>
                </a:lnTo>
                <a:lnTo>
                  <a:pt x="297" y="71"/>
                </a:lnTo>
                <a:lnTo>
                  <a:pt x="299" y="71"/>
                </a:lnTo>
                <a:lnTo>
                  <a:pt x="299" y="71"/>
                </a:lnTo>
                <a:lnTo>
                  <a:pt x="301" y="70"/>
                </a:lnTo>
                <a:lnTo>
                  <a:pt x="301" y="70"/>
                </a:lnTo>
                <a:lnTo>
                  <a:pt x="304" y="68"/>
                </a:lnTo>
                <a:lnTo>
                  <a:pt x="304" y="68"/>
                </a:lnTo>
                <a:lnTo>
                  <a:pt x="304" y="60"/>
                </a:lnTo>
                <a:lnTo>
                  <a:pt x="304" y="53"/>
                </a:lnTo>
                <a:lnTo>
                  <a:pt x="304" y="53"/>
                </a:lnTo>
                <a:lnTo>
                  <a:pt x="303" y="57"/>
                </a:lnTo>
                <a:lnTo>
                  <a:pt x="303" y="57"/>
                </a:lnTo>
                <a:lnTo>
                  <a:pt x="303" y="57"/>
                </a:lnTo>
                <a:lnTo>
                  <a:pt x="303" y="57"/>
                </a:lnTo>
                <a:lnTo>
                  <a:pt x="303" y="60"/>
                </a:lnTo>
                <a:lnTo>
                  <a:pt x="303" y="61"/>
                </a:lnTo>
                <a:lnTo>
                  <a:pt x="303" y="61"/>
                </a:lnTo>
                <a:lnTo>
                  <a:pt x="294" y="71"/>
                </a:lnTo>
                <a:lnTo>
                  <a:pt x="287" y="83"/>
                </a:lnTo>
                <a:lnTo>
                  <a:pt x="287" y="83"/>
                </a:lnTo>
                <a:lnTo>
                  <a:pt x="284" y="87"/>
                </a:lnTo>
                <a:lnTo>
                  <a:pt x="284" y="87"/>
                </a:lnTo>
                <a:lnTo>
                  <a:pt x="284" y="88"/>
                </a:lnTo>
                <a:lnTo>
                  <a:pt x="284" y="90"/>
                </a:lnTo>
                <a:lnTo>
                  <a:pt x="284" y="90"/>
                </a:lnTo>
                <a:lnTo>
                  <a:pt x="287" y="91"/>
                </a:lnTo>
                <a:lnTo>
                  <a:pt x="287" y="91"/>
                </a:lnTo>
                <a:close/>
                <a:moveTo>
                  <a:pt x="47" y="138"/>
                </a:moveTo>
                <a:lnTo>
                  <a:pt x="47" y="138"/>
                </a:lnTo>
                <a:lnTo>
                  <a:pt x="46" y="137"/>
                </a:lnTo>
                <a:lnTo>
                  <a:pt x="46" y="137"/>
                </a:lnTo>
                <a:lnTo>
                  <a:pt x="43" y="135"/>
                </a:lnTo>
                <a:lnTo>
                  <a:pt x="43" y="135"/>
                </a:lnTo>
                <a:lnTo>
                  <a:pt x="36" y="135"/>
                </a:lnTo>
                <a:lnTo>
                  <a:pt x="36" y="135"/>
                </a:lnTo>
                <a:lnTo>
                  <a:pt x="30" y="134"/>
                </a:lnTo>
                <a:lnTo>
                  <a:pt x="30" y="134"/>
                </a:lnTo>
                <a:lnTo>
                  <a:pt x="29" y="132"/>
                </a:lnTo>
                <a:lnTo>
                  <a:pt x="30" y="129"/>
                </a:lnTo>
                <a:lnTo>
                  <a:pt x="30" y="129"/>
                </a:lnTo>
                <a:lnTo>
                  <a:pt x="33" y="127"/>
                </a:lnTo>
                <a:lnTo>
                  <a:pt x="33" y="127"/>
                </a:lnTo>
                <a:lnTo>
                  <a:pt x="33" y="125"/>
                </a:lnTo>
                <a:lnTo>
                  <a:pt x="33" y="125"/>
                </a:lnTo>
                <a:lnTo>
                  <a:pt x="31" y="125"/>
                </a:lnTo>
                <a:lnTo>
                  <a:pt x="31" y="125"/>
                </a:lnTo>
                <a:lnTo>
                  <a:pt x="27" y="127"/>
                </a:lnTo>
                <a:lnTo>
                  <a:pt x="27" y="127"/>
                </a:lnTo>
                <a:lnTo>
                  <a:pt x="26" y="127"/>
                </a:lnTo>
                <a:lnTo>
                  <a:pt x="24" y="125"/>
                </a:lnTo>
                <a:lnTo>
                  <a:pt x="24" y="125"/>
                </a:lnTo>
                <a:lnTo>
                  <a:pt x="24" y="124"/>
                </a:lnTo>
                <a:lnTo>
                  <a:pt x="26" y="122"/>
                </a:lnTo>
                <a:lnTo>
                  <a:pt x="26" y="122"/>
                </a:lnTo>
                <a:lnTo>
                  <a:pt x="29" y="120"/>
                </a:lnTo>
                <a:lnTo>
                  <a:pt x="29" y="120"/>
                </a:lnTo>
                <a:lnTo>
                  <a:pt x="29" y="118"/>
                </a:lnTo>
                <a:lnTo>
                  <a:pt x="29" y="118"/>
                </a:lnTo>
                <a:lnTo>
                  <a:pt x="23" y="118"/>
                </a:lnTo>
                <a:lnTo>
                  <a:pt x="17" y="117"/>
                </a:lnTo>
                <a:lnTo>
                  <a:pt x="17" y="117"/>
                </a:lnTo>
                <a:lnTo>
                  <a:pt x="21" y="124"/>
                </a:lnTo>
                <a:lnTo>
                  <a:pt x="21" y="124"/>
                </a:lnTo>
                <a:lnTo>
                  <a:pt x="26" y="129"/>
                </a:lnTo>
                <a:lnTo>
                  <a:pt x="30" y="135"/>
                </a:lnTo>
                <a:lnTo>
                  <a:pt x="30" y="135"/>
                </a:lnTo>
                <a:lnTo>
                  <a:pt x="36" y="138"/>
                </a:lnTo>
                <a:lnTo>
                  <a:pt x="41" y="139"/>
                </a:lnTo>
                <a:lnTo>
                  <a:pt x="41" y="139"/>
                </a:lnTo>
                <a:lnTo>
                  <a:pt x="44" y="139"/>
                </a:lnTo>
                <a:lnTo>
                  <a:pt x="47" y="138"/>
                </a:lnTo>
                <a:lnTo>
                  <a:pt x="47" y="138"/>
                </a:lnTo>
                <a:close/>
                <a:moveTo>
                  <a:pt x="196" y="53"/>
                </a:moveTo>
                <a:lnTo>
                  <a:pt x="196" y="53"/>
                </a:lnTo>
                <a:lnTo>
                  <a:pt x="195" y="61"/>
                </a:lnTo>
                <a:lnTo>
                  <a:pt x="195" y="61"/>
                </a:lnTo>
                <a:lnTo>
                  <a:pt x="195" y="63"/>
                </a:lnTo>
                <a:lnTo>
                  <a:pt x="193" y="64"/>
                </a:lnTo>
                <a:lnTo>
                  <a:pt x="193" y="64"/>
                </a:lnTo>
                <a:lnTo>
                  <a:pt x="193" y="64"/>
                </a:lnTo>
                <a:lnTo>
                  <a:pt x="193" y="64"/>
                </a:lnTo>
                <a:lnTo>
                  <a:pt x="193" y="68"/>
                </a:lnTo>
                <a:lnTo>
                  <a:pt x="193" y="68"/>
                </a:lnTo>
                <a:lnTo>
                  <a:pt x="195" y="70"/>
                </a:lnTo>
                <a:lnTo>
                  <a:pt x="195" y="70"/>
                </a:lnTo>
                <a:lnTo>
                  <a:pt x="199" y="70"/>
                </a:lnTo>
                <a:lnTo>
                  <a:pt x="199" y="70"/>
                </a:lnTo>
                <a:lnTo>
                  <a:pt x="202" y="68"/>
                </a:lnTo>
                <a:lnTo>
                  <a:pt x="205" y="67"/>
                </a:lnTo>
                <a:lnTo>
                  <a:pt x="205" y="67"/>
                </a:lnTo>
                <a:lnTo>
                  <a:pt x="206" y="66"/>
                </a:lnTo>
                <a:lnTo>
                  <a:pt x="206" y="66"/>
                </a:lnTo>
                <a:lnTo>
                  <a:pt x="209" y="60"/>
                </a:lnTo>
                <a:lnTo>
                  <a:pt x="210" y="53"/>
                </a:lnTo>
                <a:lnTo>
                  <a:pt x="210" y="53"/>
                </a:lnTo>
                <a:lnTo>
                  <a:pt x="210" y="53"/>
                </a:lnTo>
                <a:lnTo>
                  <a:pt x="210" y="53"/>
                </a:lnTo>
                <a:lnTo>
                  <a:pt x="202" y="63"/>
                </a:lnTo>
                <a:lnTo>
                  <a:pt x="202" y="63"/>
                </a:lnTo>
                <a:lnTo>
                  <a:pt x="200" y="64"/>
                </a:lnTo>
                <a:lnTo>
                  <a:pt x="200" y="64"/>
                </a:lnTo>
                <a:lnTo>
                  <a:pt x="200" y="66"/>
                </a:lnTo>
                <a:lnTo>
                  <a:pt x="199" y="67"/>
                </a:lnTo>
                <a:lnTo>
                  <a:pt x="199" y="67"/>
                </a:lnTo>
                <a:lnTo>
                  <a:pt x="196" y="67"/>
                </a:lnTo>
                <a:lnTo>
                  <a:pt x="196" y="66"/>
                </a:lnTo>
                <a:lnTo>
                  <a:pt x="196" y="66"/>
                </a:lnTo>
                <a:lnTo>
                  <a:pt x="195" y="64"/>
                </a:lnTo>
                <a:lnTo>
                  <a:pt x="196" y="61"/>
                </a:lnTo>
                <a:lnTo>
                  <a:pt x="196" y="61"/>
                </a:lnTo>
                <a:lnTo>
                  <a:pt x="198" y="60"/>
                </a:lnTo>
                <a:lnTo>
                  <a:pt x="198" y="60"/>
                </a:lnTo>
                <a:lnTo>
                  <a:pt x="205" y="54"/>
                </a:lnTo>
                <a:lnTo>
                  <a:pt x="205" y="54"/>
                </a:lnTo>
                <a:lnTo>
                  <a:pt x="206" y="53"/>
                </a:lnTo>
                <a:lnTo>
                  <a:pt x="206" y="53"/>
                </a:lnTo>
                <a:lnTo>
                  <a:pt x="205" y="53"/>
                </a:lnTo>
                <a:lnTo>
                  <a:pt x="205" y="53"/>
                </a:lnTo>
                <a:lnTo>
                  <a:pt x="200" y="54"/>
                </a:lnTo>
                <a:lnTo>
                  <a:pt x="200" y="54"/>
                </a:lnTo>
                <a:lnTo>
                  <a:pt x="198" y="54"/>
                </a:lnTo>
                <a:lnTo>
                  <a:pt x="196" y="53"/>
                </a:lnTo>
                <a:lnTo>
                  <a:pt x="196" y="53"/>
                </a:lnTo>
                <a:close/>
                <a:moveTo>
                  <a:pt x="144" y="74"/>
                </a:moveTo>
                <a:lnTo>
                  <a:pt x="144" y="74"/>
                </a:lnTo>
                <a:lnTo>
                  <a:pt x="137" y="73"/>
                </a:lnTo>
                <a:lnTo>
                  <a:pt x="137" y="73"/>
                </a:lnTo>
                <a:lnTo>
                  <a:pt x="132" y="68"/>
                </a:lnTo>
                <a:lnTo>
                  <a:pt x="132" y="68"/>
                </a:lnTo>
                <a:lnTo>
                  <a:pt x="131" y="66"/>
                </a:lnTo>
                <a:lnTo>
                  <a:pt x="134" y="64"/>
                </a:lnTo>
                <a:lnTo>
                  <a:pt x="134" y="64"/>
                </a:lnTo>
                <a:lnTo>
                  <a:pt x="134" y="63"/>
                </a:lnTo>
                <a:lnTo>
                  <a:pt x="134" y="63"/>
                </a:lnTo>
                <a:lnTo>
                  <a:pt x="135" y="63"/>
                </a:lnTo>
                <a:lnTo>
                  <a:pt x="135" y="63"/>
                </a:lnTo>
                <a:lnTo>
                  <a:pt x="132" y="61"/>
                </a:lnTo>
                <a:lnTo>
                  <a:pt x="132" y="61"/>
                </a:lnTo>
                <a:lnTo>
                  <a:pt x="128" y="60"/>
                </a:lnTo>
                <a:lnTo>
                  <a:pt x="128" y="60"/>
                </a:lnTo>
                <a:lnTo>
                  <a:pt x="127" y="60"/>
                </a:lnTo>
                <a:lnTo>
                  <a:pt x="127" y="58"/>
                </a:lnTo>
                <a:lnTo>
                  <a:pt x="127" y="58"/>
                </a:lnTo>
                <a:lnTo>
                  <a:pt x="127" y="57"/>
                </a:lnTo>
                <a:lnTo>
                  <a:pt x="128" y="56"/>
                </a:lnTo>
                <a:lnTo>
                  <a:pt x="128" y="56"/>
                </a:lnTo>
                <a:lnTo>
                  <a:pt x="132" y="56"/>
                </a:lnTo>
                <a:lnTo>
                  <a:pt x="132" y="56"/>
                </a:lnTo>
                <a:lnTo>
                  <a:pt x="135" y="54"/>
                </a:lnTo>
                <a:lnTo>
                  <a:pt x="135" y="54"/>
                </a:lnTo>
                <a:lnTo>
                  <a:pt x="135" y="54"/>
                </a:lnTo>
                <a:lnTo>
                  <a:pt x="135" y="54"/>
                </a:lnTo>
                <a:lnTo>
                  <a:pt x="131" y="53"/>
                </a:lnTo>
                <a:lnTo>
                  <a:pt x="131" y="53"/>
                </a:lnTo>
                <a:lnTo>
                  <a:pt x="128" y="51"/>
                </a:lnTo>
                <a:lnTo>
                  <a:pt x="124" y="50"/>
                </a:lnTo>
                <a:lnTo>
                  <a:pt x="124" y="50"/>
                </a:lnTo>
                <a:lnTo>
                  <a:pt x="124" y="53"/>
                </a:lnTo>
                <a:lnTo>
                  <a:pt x="124" y="53"/>
                </a:lnTo>
                <a:lnTo>
                  <a:pt x="125" y="60"/>
                </a:lnTo>
                <a:lnTo>
                  <a:pt x="127" y="66"/>
                </a:lnTo>
                <a:lnTo>
                  <a:pt x="127" y="66"/>
                </a:lnTo>
                <a:lnTo>
                  <a:pt x="129" y="71"/>
                </a:lnTo>
                <a:lnTo>
                  <a:pt x="134" y="75"/>
                </a:lnTo>
                <a:lnTo>
                  <a:pt x="134" y="75"/>
                </a:lnTo>
                <a:lnTo>
                  <a:pt x="137" y="75"/>
                </a:lnTo>
                <a:lnTo>
                  <a:pt x="137" y="75"/>
                </a:lnTo>
                <a:lnTo>
                  <a:pt x="138" y="75"/>
                </a:lnTo>
                <a:lnTo>
                  <a:pt x="138" y="75"/>
                </a:lnTo>
                <a:lnTo>
                  <a:pt x="138" y="77"/>
                </a:lnTo>
                <a:lnTo>
                  <a:pt x="138" y="77"/>
                </a:lnTo>
                <a:lnTo>
                  <a:pt x="141" y="75"/>
                </a:lnTo>
                <a:lnTo>
                  <a:pt x="144" y="74"/>
                </a:lnTo>
                <a:lnTo>
                  <a:pt x="144" y="74"/>
                </a:lnTo>
                <a:close/>
                <a:moveTo>
                  <a:pt x="87" y="70"/>
                </a:moveTo>
                <a:lnTo>
                  <a:pt x="87" y="70"/>
                </a:lnTo>
                <a:lnTo>
                  <a:pt x="87" y="70"/>
                </a:lnTo>
                <a:lnTo>
                  <a:pt x="87" y="70"/>
                </a:lnTo>
                <a:lnTo>
                  <a:pt x="84" y="73"/>
                </a:lnTo>
                <a:lnTo>
                  <a:pt x="84" y="73"/>
                </a:lnTo>
                <a:lnTo>
                  <a:pt x="83" y="74"/>
                </a:lnTo>
                <a:lnTo>
                  <a:pt x="83" y="74"/>
                </a:lnTo>
                <a:lnTo>
                  <a:pt x="83" y="74"/>
                </a:lnTo>
                <a:lnTo>
                  <a:pt x="81" y="73"/>
                </a:lnTo>
                <a:lnTo>
                  <a:pt x="81" y="73"/>
                </a:lnTo>
                <a:lnTo>
                  <a:pt x="81" y="71"/>
                </a:lnTo>
                <a:lnTo>
                  <a:pt x="81" y="71"/>
                </a:lnTo>
                <a:lnTo>
                  <a:pt x="81" y="68"/>
                </a:lnTo>
                <a:lnTo>
                  <a:pt x="81" y="68"/>
                </a:lnTo>
                <a:lnTo>
                  <a:pt x="81" y="61"/>
                </a:lnTo>
                <a:lnTo>
                  <a:pt x="81" y="61"/>
                </a:lnTo>
                <a:lnTo>
                  <a:pt x="81" y="60"/>
                </a:lnTo>
                <a:lnTo>
                  <a:pt x="81" y="60"/>
                </a:lnTo>
                <a:lnTo>
                  <a:pt x="73" y="54"/>
                </a:lnTo>
                <a:lnTo>
                  <a:pt x="73" y="54"/>
                </a:lnTo>
                <a:lnTo>
                  <a:pt x="68" y="51"/>
                </a:lnTo>
                <a:lnTo>
                  <a:pt x="68" y="51"/>
                </a:lnTo>
                <a:lnTo>
                  <a:pt x="68" y="53"/>
                </a:lnTo>
                <a:lnTo>
                  <a:pt x="68" y="53"/>
                </a:lnTo>
                <a:lnTo>
                  <a:pt x="85" y="80"/>
                </a:lnTo>
                <a:lnTo>
                  <a:pt x="85" y="80"/>
                </a:lnTo>
                <a:lnTo>
                  <a:pt x="87" y="70"/>
                </a:lnTo>
                <a:lnTo>
                  <a:pt x="87" y="70"/>
                </a:lnTo>
                <a:close/>
                <a:moveTo>
                  <a:pt x="259" y="51"/>
                </a:moveTo>
                <a:lnTo>
                  <a:pt x="259" y="51"/>
                </a:lnTo>
                <a:lnTo>
                  <a:pt x="246" y="70"/>
                </a:lnTo>
                <a:lnTo>
                  <a:pt x="246" y="70"/>
                </a:lnTo>
                <a:lnTo>
                  <a:pt x="249" y="73"/>
                </a:lnTo>
                <a:lnTo>
                  <a:pt x="252" y="75"/>
                </a:lnTo>
                <a:lnTo>
                  <a:pt x="252" y="75"/>
                </a:lnTo>
                <a:lnTo>
                  <a:pt x="254" y="75"/>
                </a:lnTo>
                <a:lnTo>
                  <a:pt x="257" y="75"/>
                </a:lnTo>
                <a:lnTo>
                  <a:pt x="257" y="75"/>
                </a:lnTo>
                <a:lnTo>
                  <a:pt x="256" y="73"/>
                </a:lnTo>
                <a:lnTo>
                  <a:pt x="256" y="73"/>
                </a:lnTo>
                <a:lnTo>
                  <a:pt x="250" y="70"/>
                </a:lnTo>
                <a:lnTo>
                  <a:pt x="250" y="70"/>
                </a:lnTo>
                <a:lnTo>
                  <a:pt x="249" y="68"/>
                </a:lnTo>
                <a:lnTo>
                  <a:pt x="249" y="68"/>
                </a:lnTo>
                <a:lnTo>
                  <a:pt x="249" y="67"/>
                </a:lnTo>
                <a:lnTo>
                  <a:pt x="249" y="67"/>
                </a:lnTo>
                <a:lnTo>
                  <a:pt x="250" y="67"/>
                </a:lnTo>
                <a:lnTo>
                  <a:pt x="250" y="67"/>
                </a:lnTo>
                <a:lnTo>
                  <a:pt x="252" y="67"/>
                </a:lnTo>
                <a:lnTo>
                  <a:pt x="252" y="67"/>
                </a:lnTo>
                <a:lnTo>
                  <a:pt x="256" y="67"/>
                </a:lnTo>
                <a:lnTo>
                  <a:pt x="256" y="67"/>
                </a:lnTo>
                <a:lnTo>
                  <a:pt x="259" y="67"/>
                </a:lnTo>
                <a:lnTo>
                  <a:pt x="259" y="67"/>
                </a:lnTo>
                <a:lnTo>
                  <a:pt x="257" y="66"/>
                </a:lnTo>
                <a:lnTo>
                  <a:pt x="257" y="66"/>
                </a:lnTo>
                <a:lnTo>
                  <a:pt x="254" y="63"/>
                </a:lnTo>
                <a:lnTo>
                  <a:pt x="254" y="63"/>
                </a:lnTo>
                <a:lnTo>
                  <a:pt x="253" y="61"/>
                </a:lnTo>
                <a:lnTo>
                  <a:pt x="254" y="61"/>
                </a:lnTo>
                <a:lnTo>
                  <a:pt x="254" y="61"/>
                </a:lnTo>
                <a:lnTo>
                  <a:pt x="256" y="60"/>
                </a:lnTo>
                <a:lnTo>
                  <a:pt x="256" y="60"/>
                </a:lnTo>
                <a:lnTo>
                  <a:pt x="259" y="60"/>
                </a:lnTo>
                <a:lnTo>
                  <a:pt x="259" y="60"/>
                </a:lnTo>
                <a:lnTo>
                  <a:pt x="260" y="60"/>
                </a:lnTo>
                <a:lnTo>
                  <a:pt x="262" y="58"/>
                </a:lnTo>
                <a:lnTo>
                  <a:pt x="262" y="58"/>
                </a:lnTo>
                <a:lnTo>
                  <a:pt x="262" y="57"/>
                </a:lnTo>
                <a:lnTo>
                  <a:pt x="262" y="57"/>
                </a:lnTo>
                <a:lnTo>
                  <a:pt x="260" y="54"/>
                </a:lnTo>
                <a:lnTo>
                  <a:pt x="260" y="54"/>
                </a:lnTo>
                <a:lnTo>
                  <a:pt x="260" y="53"/>
                </a:lnTo>
                <a:lnTo>
                  <a:pt x="259" y="51"/>
                </a:lnTo>
                <a:lnTo>
                  <a:pt x="259" y="51"/>
                </a:lnTo>
                <a:close/>
                <a:moveTo>
                  <a:pt x="266" y="378"/>
                </a:moveTo>
                <a:lnTo>
                  <a:pt x="266" y="378"/>
                </a:lnTo>
                <a:lnTo>
                  <a:pt x="267" y="378"/>
                </a:lnTo>
                <a:lnTo>
                  <a:pt x="267" y="378"/>
                </a:lnTo>
                <a:lnTo>
                  <a:pt x="269" y="377"/>
                </a:lnTo>
                <a:lnTo>
                  <a:pt x="269" y="377"/>
                </a:lnTo>
                <a:lnTo>
                  <a:pt x="269" y="377"/>
                </a:lnTo>
                <a:lnTo>
                  <a:pt x="272" y="378"/>
                </a:lnTo>
                <a:lnTo>
                  <a:pt x="273" y="378"/>
                </a:lnTo>
                <a:lnTo>
                  <a:pt x="273" y="378"/>
                </a:lnTo>
                <a:lnTo>
                  <a:pt x="276" y="378"/>
                </a:lnTo>
                <a:lnTo>
                  <a:pt x="276" y="378"/>
                </a:lnTo>
                <a:lnTo>
                  <a:pt x="279" y="377"/>
                </a:lnTo>
                <a:lnTo>
                  <a:pt x="280" y="375"/>
                </a:lnTo>
                <a:lnTo>
                  <a:pt x="280" y="375"/>
                </a:lnTo>
                <a:lnTo>
                  <a:pt x="280" y="372"/>
                </a:lnTo>
                <a:lnTo>
                  <a:pt x="280" y="372"/>
                </a:lnTo>
                <a:lnTo>
                  <a:pt x="280" y="370"/>
                </a:lnTo>
                <a:lnTo>
                  <a:pt x="279" y="367"/>
                </a:lnTo>
                <a:lnTo>
                  <a:pt x="279" y="367"/>
                </a:lnTo>
                <a:lnTo>
                  <a:pt x="276" y="368"/>
                </a:lnTo>
                <a:lnTo>
                  <a:pt x="273" y="371"/>
                </a:lnTo>
                <a:lnTo>
                  <a:pt x="273" y="371"/>
                </a:lnTo>
                <a:lnTo>
                  <a:pt x="274" y="371"/>
                </a:lnTo>
                <a:lnTo>
                  <a:pt x="274" y="371"/>
                </a:lnTo>
                <a:lnTo>
                  <a:pt x="276" y="371"/>
                </a:lnTo>
                <a:lnTo>
                  <a:pt x="277" y="372"/>
                </a:lnTo>
                <a:lnTo>
                  <a:pt x="277" y="372"/>
                </a:lnTo>
                <a:lnTo>
                  <a:pt x="276" y="374"/>
                </a:lnTo>
                <a:lnTo>
                  <a:pt x="274" y="375"/>
                </a:lnTo>
                <a:lnTo>
                  <a:pt x="274" y="375"/>
                </a:lnTo>
                <a:lnTo>
                  <a:pt x="272" y="377"/>
                </a:lnTo>
                <a:lnTo>
                  <a:pt x="272" y="377"/>
                </a:lnTo>
                <a:lnTo>
                  <a:pt x="270" y="377"/>
                </a:lnTo>
                <a:lnTo>
                  <a:pt x="270" y="377"/>
                </a:lnTo>
                <a:lnTo>
                  <a:pt x="269" y="375"/>
                </a:lnTo>
                <a:lnTo>
                  <a:pt x="269" y="375"/>
                </a:lnTo>
                <a:lnTo>
                  <a:pt x="267" y="374"/>
                </a:lnTo>
                <a:lnTo>
                  <a:pt x="267" y="372"/>
                </a:lnTo>
                <a:lnTo>
                  <a:pt x="267" y="372"/>
                </a:lnTo>
                <a:lnTo>
                  <a:pt x="269" y="371"/>
                </a:lnTo>
                <a:lnTo>
                  <a:pt x="269" y="371"/>
                </a:lnTo>
                <a:lnTo>
                  <a:pt x="272" y="368"/>
                </a:lnTo>
                <a:lnTo>
                  <a:pt x="272" y="368"/>
                </a:lnTo>
                <a:lnTo>
                  <a:pt x="273" y="367"/>
                </a:lnTo>
                <a:lnTo>
                  <a:pt x="273" y="367"/>
                </a:lnTo>
                <a:lnTo>
                  <a:pt x="274" y="365"/>
                </a:lnTo>
                <a:lnTo>
                  <a:pt x="274" y="364"/>
                </a:lnTo>
                <a:lnTo>
                  <a:pt x="274" y="364"/>
                </a:lnTo>
                <a:lnTo>
                  <a:pt x="272" y="357"/>
                </a:lnTo>
                <a:lnTo>
                  <a:pt x="272" y="357"/>
                </a:lnTo>
                <a:lnTo>
                  <a:pt x="272" y="357"/>
                </a:lnTo>
                <a:lnTo>
                  <a:pt x="272" y="357"/>
                </a:lnTo>
                <a:lnTo>
                  <a:pt x="270" y="358"/>
                </a:lnTo>
                <a:lnTo>
                  <a:pt x="270" y="358"/>
                </a:lnTo>
                <a:lnTo>
                  <a:pt x="270" y="365"/>
                </a:lnTo>
                <a:lnTo>
                  <a:pt x="270" y="365"/>
                </a:lnTo>
                <a:lnTo>
                  <a:pt x="270" y="368"/>
                </a:lnTo>
                <a:lnTo>
                  <a:pt x="270" y="368"/>
                </a:lnTo>
                <a:lnTo>
                  <a:pt x="270" y="370"/>
                </a:lnTo>
                <a:lnTo>
                  <a:pt x="269" y="370"/>
                </a:lnTo>
                <a:lnTo>
                  <a:pt x="269" y="370"/>
                </a:lnTo>
                <a:lnTo>
                  <a:pt x="267" y="370"/>
                </a:lnTo>
                <a:lnTo>
                  <a:pt x="266" y="370"/>
                </a:lnTo>
                <a:lnTo>
                  <a:pt x="266" y="370"/>
                </a:lnTo>
                <a:lnTo>
                  <a:pt x="264" y="368"/>
                </a:lnTo>
                <a:lnTo>
                  <a:pt x="264" y="368"/>
                </a:lnTo>
                <a:lnTo>
                  <a:pt x="266" y="378"/>
                </a:lnTo>
                <a:lnTo>
                  <a:pt x="266" y="378"/>
                </a:lnTo>
                <a:lnTo>
                  <a:pt x="266" y="380"/>
                </a:lnTo>
                <a:lnTo>
                  <a:pt x="266" y="380"/>
                </a:lnTo>
                <a:lnTo>
                  <a:pt x="267" y="380"/>
                </a:lnTo>
                <a:lnTo>
                  <a:pt x="267" y="380"/>
                </a:lnTo>
                <a:lnTo>
                  <a:pt x="267" y="380"/>
                </a:lnTo>
                <a:lnTo>
                  <a:pt x="267" y="380"/>
                </a:lnTo>
                <a:lnTo>
                  <a:pt x="266" y="378"/>
                </a:lnTo>
                <a:lnTo>
                  <a:pt x="266" y="378"/>
                </a:lnTo>
                <a:close/>
                <a:moveTo>
                  <a:pt x="257" y="78"/>
                </a:moveTo>
                <a:lnTo>
                  <a:pt x="257" y="78"/>
                </a:lnTo>
                <a:lnTo>
                  <a:pt x="256" y="80"/>
                </a:lnTo>
                <a:lnTo>
                  <a:pt x="254" y="80"/>
                </a:lnTo>
                <a:lnTo>
                  <a:pt x="254" y="80"/>
                </a:lnTo>
                <a:lnTo>
                  <a:pt x="252" y="80"/>
                </a:lnTo>
                <a:lnTo>
                  <a:pt x="252" y="80"/>
                </a:lnTo>
                <a:lnTo>
                  <a:pt x="242" y="77"/>
                </a:lnTo>
                <a:lnTo>
                  <a:pt x="242" y="77"/>
                </a:lnTo>
                <a:lnTo>
                  <a:pt x="240" y="78"/>
                </a:lnTo>
                <a:lnTo>
                  <a:pt x="240" y="78"/>
                </a:lnTo>
                <a:lnTo>
                  <a:pt x="240" y="80"/>
                </a:lnTo>
                <a:lnTo>
                  <a:pt x="240" y="80"/>
                </a:lnTo>
                <a:lnTo>
                  <a:pt x="237" y="80"/>
                </a:lnTo>
                <a:lnTo>
                  <a:pt x="237" y="80"/>
                </a:lnTo>
                <a:lnTo>
                  <a:pt x="237" y="78"/>
                </a:lnTo>
                <a:lnTo>
                  <a:pt x="237" y="78"/>
                </a:lnTo>
                <a:lnTo>
                  <a:pt x="237" y="77"/>
                </a:lnTo>
                <a:lnTo>
                  <a:pt x="237" y="77"/>
                </a:lnTo>
                <a:lnTo>
                  <a:pt x="240" y="73"/>
                </a:lnTo>
                <a:lnTo>
                  <a:pt x="240" y="73"/>
                </a:lnTo>
                <a:lnTo>
                  <a:pt x="240" y="73"/>
                </a:lnTo>
                <a:lnTo>
                  <a:pt x="240" y="73"/>
                </a:lnTo>
                <a:lnTo>
                  <a:pt x="240" y="73"/>
                </a:lnTo>
                <a:lnTo>
                  <a:pt x="240" y="73"/>
                </a:lnTo>
                <a:lnTo>
                  <a:pt x="235" y="81"/>
                </a:lnTo>
                <a:lnTo>
                  <a:pt x="235" y="81"/>
                </a:lnTo>
                <a:lnTo>
                  <a:pt x="235" y="81"/>
                </a:lnTo>
                <a:lnTo>
                  <a:pt x="235" y="81"/>
                </a:lnTo>
                <a:lnTo>
                  <a:pt x="247" y="84"/>
                </a:lnTo>
                <a:lnTo>
                  <a:pt x="247" y="84"/>
                </a:lnTo>
                <a:lnTo>
                  <a:pt x="249" y="84"/>
                </a:lnTo>
                <a:lnTo>
                  <a:pt x="249" y="84"/>
                </a:lnTo>
                <a:lnTo>
                  <a:pt x="250" y="83"/>
                </a:lnTo>
                <a:lnTo>
                  <a:pt x="252" y="84"/>
                </a:lnTo>
                <a:lnTo>
                  <a:pt x="252" y="84"/>
                </a:lnTo>
                <a:lnTo>
                  <a:pt x="253" y="84"/>
                </a:lnTo>
                <a:lnTo>
                  <a:pt x="254" y="84"/>
                </a:lnTo>
                <a:lnTo>
                  <a:pt x="254" y="84"/>
                </a:lnTo>
                <a:lnTo>
                  <a:pt x="259" y="78"/>
                </a:lnTo>
                <a:lnTo>
                  <a:pt x="259" y="78"/>
                </a:lnTo>
                <a:lnTo>
                  <a:pt x="260" y="77"/>
                </a:lnTo>
                <a:lnTo>
                  <a:pt x="260" y="77"/>
                </a:lnTo>
                <a:lnTo>
                  <a:pt x="257" y="78"/>
                </a:lnTo>
                <a:lnTo>
                  <a:pt x="257" y="78"/>
                </a:lnTo>
                <a:close/>
                <a:moveTo>
                  <a:pt x="16" y="97"/>
                </a:moveTo>
                <a:lnTo>
                  <a:pt x="16" y="97"/>
                </a:lnTo>
                <a:lnTo>
                  <a:pt x="30" y="111"/>
                </a:lnTo>
                <a:lnTo>
                  <a:pt x="30" y="111"/>
                </a:lnTo>
                <a:lnTo>
                  <a:pt x="30" y="111"/>
                </a:lnTo>
                <a:lnTo>
                  <a:pt x="30" y="111"/>
                </a:lnTo>
                <a:lnTo>
                  <a:pt x="30" y="102"/>
                </a:lnTo>
                <a:lnTo>
                  <a:pt x="30" y="102"/>
                </a:lnTo>
                <a:lnTo>
                  <a:pt x="30" y="101"/>
                </a:lnTo>
                <a:lnTo>
                  <a:pt x="29" y="100"/>
                </a:lnTo>
                <a:lnTo>
                  <a:pt x="29" y="100"/>
                </a:lnTo>
                <a:lnTo>
                  <a:pt x="17" y="97"/>
                </a:lnTo>
                <a:lnTo>
                  <a:pt x="17" y="97"/>
                </a:lnTo>
                <a:lnTo>
                  <a:pt x="16" y="97"/>
                </a:lnTo>
                <a:lnTo>
                  <a:pt x="16" y="97"/>
                </a:lnTo>
                <a:close/>
                <a:moveTo>
                  <a:pt x="240" y="53"/>
                </a:moveTo>
                <a:lnTo>
                  <a:pt x="240" y="53"/>
                </a:lnTo>
                <a:lnTo>
                  <a:pt x="237" y="54"/>
                </a:lnTo>
                <a:lnTo>
                  <a:pt x="237" y="54"/>
                </a:lnTo>
                <a:lnTo>
                  <a:pt x="230" y="63"/>
                </a:lnTo>
                <a:lnTo>
                  <a:pt x="230" y="63"/>
                </a:lnTo>
                <a:lnTo>
                  <a:pt x="229" y="66"/>
                </a:lnTo>
                <a:lnTo>
                  <a:pt x="227" y="70"/>
                </a:lnTo>
                <a:lnTo>
                  <a:pt x="227" y="70"/>
                </a:lnTo>
                <a:lnTo>
                  <a:pt x="230" y="70"/>
                </a:lnTo>
                <a:lnTo>
                  <a:pt x="232" y="71"/>
                </a:lnTo>
                <a:lnTo>
                  <a:pt x="232" y="71"/>
                </a:lnTo>
                <a:lnTo>
                  <a:pt x="233" y="68"/>
                </a:lnTo>
                <a:lnTo>
                  <a:pt x="233" y="68"/>
                </a:lnTo>
                <a:lnTo>
                  <a:pt x="235" y="63"/>
                </a:lnTo>
                <a:lnTo>
                  <a:pt x="235" y="63"/>
                </a:lnTo>
                <a:lnTo>
                  <a:pt x="235" y="60"/>
                </a:lnTo>
                <a:lnTo>
                  <a:pt x="235" y="60"/>
                </a:lnTo>
                <a:lnTo>
                  <a:pt x="236" y="58"/>
                </a:lnTo>
                <a:lnTo>
                  <a:pt x="236" y="58"/>
                </a:lnTo>
                <a:lnTo>
                  <a:pt x="237" y="58"/>
                </a:lnTo>
                <a:lnTo>
                  <a:pt x="237" y="58"/>
                </a:lnTo>
                <a:lnTo>
                  <a:pt x="237" y="61"/>
                </a:lnTo>
                <a:lnTo>
                  <a:pt x="237" y="61"/>
                </a:lnTo>
                <a:lnTo>
                  <a:pt x="239" y="63"/>
                </a:lnTo>
                <a:lnTo>
                  <a:pt x="239" y="63"/>
                </a:lnTo>
                <a:lnTo>
                  <a:pt x="240" y="53"/>
                </a:lnTo>
                <a:lnTo>
                  <a:pt x="240" y="53"/>
                </a:lnTo>
                <a:close/>
                <a:moveTo>
                  <a:pt x="243" y="56"/>
                </a:moveTo>
                <a:lnTo>
                  <a:pt x="243" y="56"/>
                </a:lnTo>
                <a:lnTo>
                  <a:pt x="242" y="64"/>
                </a:lnTo>
                <a:lnTo>
                  <a:pt x="242" y="64"/>
                </a:lnTo>
                <a:lnTo>
                  <a:pt x="240" y="66"/>
                </a:lnTo>
                <a:lnTo>
                  <a:pt x="240" y="66"/>
                </a:lnTo>
                <a:lnTo>
                  <a:pt x="239" y="67"/>
                </a:lnTo>
                <a:lnTo>
                  <a:pt x="237" y="67"/>
                </a:lnTo>
                <a:lnTo>
                  <a:pt x="237" y="67"/>
                </a:lnTo>
                <a:lnTo>
                  <a:pt x="237" y="66"/>
                </a:lnTo>
                <a:lnTo>
                  <a:pt x="237" y="66"/>
                </a:lnTo>
                <a:lnTo>
                  <a:pt x="236" y="64"/>
                </a:lnTo>
                <a:lnTo>
                  <a:pt x="236" y="64"/>
                </a:lnTo>
                <a:lnTo>
                  <a:pt x="236" y="64"/>
                </a:lnTo>
                <a:lnTo>
                  <a:pt x="236" y="64"/>
                </a:lnTo>
                <a:lnTo>
                  <a:pt x="235" y="71"/>
                </a:lnTo>
                <a:lnTo>
                  <a:pt x="235" y="71"/>
                </a:lnTo>
                <a:lnTo>
                  <a:pt x="235" y="74"/>
                </a:lnTo>
                <a:lnTo>
                  <a:pt x="235" y="74"/>
                </a:lnTo>
                <a:lnTo>
                  <a:pt x="233" y="75"/>
                </a:lnTo>
                <a:lnTo>
                  <a:pt x="230" y="75"/>
                </a:lnTo>
                <a:lnTo>
                  <a:pt x="230" y="75"/>
                </a:lnTo>
                <a:lnTo>
                  <a:pt x="229" y="74"/>
                </a:lnTo>
                <a:lnTo>
                  <a:pt x="229" y="74"/>
                </a:lnTo>
                <a:lnTo>
                  <a:pt x="227" y="74"/>
                </a:lnTo>
                <a:lnTo>
                  <a:pt x="227" y="74"/>
                </a:lnTo>
                <a:lnTo>
                  <a:pt x="229" y="75"/>
                </a:lnTo>
                <a:lnTo>
                  <a:pt x="229" y="75"/>
                </a:lnTo>
                <a:lnTo>
                  <a:pt x="230" y="78"/>
                </a:lnTo>
                <a:lnTo>
                  <a:pt x="230" y="78"/>
                </a:lnTo>
                <a:lnTo>
                  <a:pt x="232" y="78"/>
                </a:lnTo>
                <a:lnTo>
                  <a:pt x="232" y="78"/>
                </a:lnTo>
                <a:lnTo>
                  <a:pt x="233" y="77"/>
                </a:lnTo>
                <a:lnTo>
                  <a:pt x="233" y="77"/>
                </a:lnTo>
                <a:lnTo>
                  <a:pt x="236" y="74"/>
                </a:lnTo>
                <a:lnTo>
                  <a:pt x="236" y="74"/>
                </a:lnTo>
                <a:lnTo>
                  <a:pt x="245" y="61"/>
                </a:lnTo>
                <a:lnTo>
                  <a:pt x="245" y="61"/>
                </a:lnTo>
                <a:lnTo>
                  <a:pt x="246" y="60"/>
                </a:lnTo>
                <a:lnTo>
                  <a:pt x="246" y="60"/>
                </a:lnTo>
                <a:lnTo>
                  <a:pt x="245" y="60"/>
                </a:lnTo>
                <a:lnTo>
                  <a:pt x="243" y="58"/>
                </a:lnTo>
                <a:lnTo>
                  <a:pt x="243" y="58"/>
                </a:lnTo>
                <a:lnTo>
                  <a:pt x="243" y="56"/>
                </a:lnTo>
                <a:lnTo>
                  <a:pt x="243" y="56"/>
                </a:lnTo>
                <a:close/>
                <a:moveTo>
                  <a:pt x="122" y="384"/>
                </a:moveTo>
                <a:lnTo>
                  <a:pt x="122" y="384"/>
                </a:lnTo>
                <a:lnTo>
                  <a:pt x="119" y="382"/>
                </a:lnTo>
                <a:lnTo>
                  <a:pt x="119" y="380"/>
                </a:lnTo>
                <a:lnTo>
                  <a:pt x="119" y="380"/>
                </a:lnTo>
                <a:lnTo>
                  <a:pt x="121" y="365"/>
                </a:lnTo>
                <a:lnTo>
                  <a:pt x="121" y="365"/>
                </a:lnTo>
                <a:lnTo>
                  <a:pt x="122" y="355"/>
                </a:lnTo>
                <a:lnTo>
                  <a:pt x="122" y="355"/>
                </a:lnTo>
                <a:lnTo>
                  <a:pt x="122" y="354"/>
                </a:lnTo>
                <a:lnTo>
                  <a:pt x="122" y="354"/>
                </a:lnTo>
                <a:lnTo>
                  <a:pt x="121" y="354"/>
                </a:lnTo>
                <a:lnTo>
                  <a:pt x="121" y="354"/>
                </a:lnTo>
                <a:lnTo>
                  <a:pt x="119" y="358"/>
                </a:lnTo>
                <a:lnTo>
                  <a:pt x="119" y="358"/>
                </a:lnTo>
                <a:lnTo>
                  <a:pt x="119" y="360"/>
                </a:lnTo>
                <a:lnTo>
                  <a:pt x="119" y="360"/>
                </a:lnTo>
                <a:lnTo>
                  <a:pt x="121" y="361"/>
                </a:lnTo>
                <a:lnTo>
                  <a:pt x="121" y="361"/>
                </a:lnTo>
                <a:lnTo>
                  <a:pt x="121" y="361"/>
                </a:lnTo>
                <a:lnTo>
                  <a:pt x="119" y="364"/>
                </a:lnTo>
                <a:lnTo>
                  <a:pt x="119" y="364"/>
                </a:lnTo>
                <a:lnTo>
                  <a:pt x="118" y="377"/>
                </a:lnTo>
                <a:lnTo>
                  <a:pt x="118" y="377"/>
                </a:lnTo>
                <a:lnTo>
                  <a:pt x="119" y="381"/>
                </a:lnTo>
                <a:lnTo>
                  <a:pt x="119" y="381"/>
                </a:lnTo>
                <a:lnTo>
                  <a:pt x="118" y="382"/>
                </a:lnTo>
                <a:lnTo>
                  <a:pt x="118" y="382"/>
                </a:lnTo>
                <a:lnTo>
                  <a:pt x="118" y="384"/>
                </a:lnTo>
                <a:lnTo>
                  <a:pt x="118" y="384"/>
                </a:lnTo>
                <a:lnTo>
                  <a:pt x="118" y="388"/>
                </a:lnTo>
                <a:lnTo>
                  <a:pt x="118" y="388"/>
                </a:lnTo>
                <a:lnTo>
                  <a:pt x="122" y="388"/>
                </a:lnTo>
                <a:lnTo>
                  <a:pt x="122" y="388"/>
                </a:lnTo>
                <a:lnTo>
                  <a:pt x="122" y="387"/>
                </a:lnTo>
                <a:lnTo>
                  <a:pt x="122" y="387"/>
                </a:lnTo>
                <a:lnTo>
                  <a:pt x="122" y="384"/>
                </a:lnTo>
                <a:lnTo>
                  <a:pt x="122" y="384"/>
                </a:lnTo>
                <a:close/>
                <a:moveTo>
                  <a:pt x="301" y="74"/>
                </a:moveTo>
                <a:lnTo>
                  <a:pt x="301" y="74"/>
                </a:lnTo>
                <a:lnTo>
                  <a:pt x="301" y="80"/>
                </a:lnTo>
                <a:lnTo>
                  <a:pt x="301" y="80"/>
                </a:lnTo>
                <a:lnTo>
                  <a:pt x="300" y="81"/>
                </a:lnTo>
                <a:lnTo>
                  <a:pt x="299" y="83"/>
                </a:lnTo>
                <a:lnTo>
                  <a:pt x="299" y="83"/>
                </a:lnTo>
                <a:lnTo>
                  <a:pt x="299" y="83"/>
                </a:lnTo>
                <a:lnTo>
                  <a:pt x="299" y="83"/>
                </a:lnTo>
                <a:lnTo>
                  <a:pt x="299" y="84"/>
                </a:lnTo>
                <a:lnTo>
                  <a:pt x="299" y="84"/>
                </a:lnTo>
                <a:lnTo>
                  <a:pt x="300" y="85"/>
                </a:lnTo>
                <a:lnTo>
                  <a:pt x="299" y="87"/>
                </a:lnTo>
                <a:lnTo>
                  <a:pt x="299" y="87"/>
                </a:lnTo>
                <a:lnTo>
                  <a:pt x="296" y="88"/>
                </a:lnTo>
                <a:lnTo>
                  <a:pt x="296" y="88"/>
                </a:lnTo>
                <a:lnTo>
                  <a:pt x="291" y="90"/>
                </a:lnTo>
                <a:lnTo>
                  <a:pt x="291" y="90"/>
                </a:lnTo>
                <a:lnTo>
                  <a:pt x="290" y="90"/>
                </a:lnTo>
                <a:lnTo>
                  <a:pt x="290" y="90"/>
                </a:lnTo>
                <a:lnTo>
                  <a:pt x="297" y="94"/>
                </a:lnTo>
                <a:lnTo>
                  <a:pt x="297" y="94"/>
                </a:lnTo>
                <a:lnTo>
                  <a:pt x="300" y="91"/>
                </a:lnTo>
                <a:lnTo>
                  <a:pt x="301" y="88"/>
                </a:lnTo>
                <a:lnTo>
                  <a:pt x="301" y="88"/>
                </a:lnTo>
                <a:lnTo>
                  <a:pt x="301" y="84"/>
                </a:lnTo>
                <a:lnTo>
                  <a:pt x="301" y="84"/>
                </a:lnTo>
                <a:lnTo>
                  <a:pt x="303" y="74"/>
                </a:lnTo>
                <a:lnTo>
                  <a:pt x="303" y="74"/>
                </a:lnTo>
                <a:lnTo>
                  <a:pt x="301" y="74"/>
                </a:lnTo>
                <a:lnTo>
                  <a:pt x="301" y="74"/>
                </a:lnTo>
                <a:close/>
                <a:moveTo>
                  <a:pt x="77" y="77"/>
                </a:moveTo>
                <a:lnTo>
                  <a:pt x="77" y="77"/>
                </a:lnTo>
                <a:lnTo>
                  <a:pt x="75" y="78"/>
                </a:lnTo>
                <a:lnTo>
                  <a:pt x="73" y="78"/>
                </a:lnTo>
                <a:lnTo>
                  <a:pt x="73" y="78"/>
                </a:lnTo>
                <a:lnTo>
                  <a:pt x="75" y="80"/>
                </a:lnTo>
                <a:lnTo>
                  <a:pt x="75" y="80"/>
                </a:lnTo>
                <a:lnTo>
                  <a:pt x="78" y="83"/>
                </a:lnTo>
                <a:lnTo>
                  <a:pt x="78" y="83"/>
                </a:lnTo>
                <a:lnTo>
                  <a:pt x="80" y="84"/>
                </a:lnTo>
                <a:lnTo>
                  <a:pt x="78" y="85"/>
                </a:lnTo>
                <a:lnTo>
                  <a:pt x="78" y="85"/>
                </a:lnTo>
                <a:lnTo>
                  <a:pt x="75" y="85"/>
                </a:lnTo>
                <a:lnTo>
                  <a:pt x="75" y="85"/>
                </a:lnTo>
                <a:lnTo>
                  <a:pt x="70" y="87"/>
                </a:lnTo>
                <a:lnTo>
                  <a:pt x="70" y="87"/>
                </a:lnTo>
                <a:lnTo>
                  <a:pt x="68" y="87"/>
                </a:lnTo>
                <a:lnTo>
                  <a:pt x="68" y="87"/>
                </a:lnTo>
                <a:lnTo>
                  <a:pt x="75" y="88"/>
                </a:lnTo>
                <a:lnTo>
                  <a:pt x="84" y="90"/>
                </a:lnTo>
                <a:lnTo>
                  <a:pt x="84" y="90"/>
                </a:lnTo>
                <a:lnTo>
                  <a:pt x="77" y="77"/>
                </a:lnTo>
                <a:lnTo>
                  <a:pt x="77" y="77"/>
                </a:lnTo>
                <a:close/>
                <a:moveTo>
                  <a:pt x="38" y="120"/>
                </a:moveTo>
                <a:lnTo>
                  <a:pt x="38" y="120"/>
                </a:lnTo>
                <a:lnTo>
                  <a:pt x="50" y="131"/>
                </a:lnTo>
                <a:lnTo>
                  <a:pt x="50" y="131"/>
                </a:lnTo>
                <a:lnTo>
                  <a:pt x="51" y="124"/>
                </a:lnTo>
                <a:lnTo>
                  <a:pt x="51" y="124"/>
                </a:lnTo>
                <a:lnTo>
                  <a:pt x="50" y="124"/>
                </a:lnTo>
                <a:lnTo>
                  <a:pt x="50" y="124"/>
                </a:lnTo>
                <a:lnTo>
                  <a:pt x="48" y="125"/>
                </a:lnTo>
                <a:lnTo>
                  <a:pt x="47" y="125"/>
                </a:lnTo>
                <a:lnTo>
                  <a:pt x="47" y="125"/>
                </a:lnTo>
                <a:lnTo>
                  <a:pt x="46" y="124"/>
                </a:lnTo>
                <a:lnTo>
                  <a:pt x="46" y="122"/>
                </a:lnTo>
                <a:lnTo>
                  <a:pt x="46" y="122"/>
                </a:lnTo>
                <a:lnTo>
                  <a:pt x="46" y="118"/>
                </a:lnTo>
                <a:lnTo>
                  <a:pt x="46" y="118"/>
                </a:lnTo>
                <a:lnTo>
                  <a:pt x="44" y="114"/>
                </a:lnTo>
                <a:lnTo>
                  <a:pt x="44" y="114"/>
                </a:lnTo>
                <a:lnTo>
                  <a:pt x="43" y="114"/>
                </a:lnTo>
                <a:lnTo>
                  <a:pt x="43" y="114"/>
                </a:lnTo>
                <a:lnTo>
                  <a:pt x="40" y="117"/>
                </a:lnTo>
                <a:lnTo>
                  <a:pt x="40" y="117"/>
                </a:lnTo>
                <a:lnTo>
                  <a:pt x="38" y="120"/>
                </a:lnTo>
                <a:lnTo>
                  <a:pt x="38" y="120"/>
                </a:lnTo>
                <a:close/>
                <a:moveTo>
                  <a:pt x="51" y="122"/>
                </a:moveTo>
                <a:lnTo>
                  <a:pt x="51" y="122"/>
                </a:lnTo>
                <a:lnTo>
                  <a:pt x="51" y="122"/>
                </a:lnTo>
                <a:lnTo>
                  <a:pt x="51" y="122"/>
                </a:lnTo>
                <a:lnTo>
                  <a:pt x="51" y="120"/>
                </a:lnTo>
                <a:lnTo>
                  <a:pt x="51" y="120"/>
                </a:lnTo>
                <a:lnTo>
                  <a:pt x="50" y="115"/>
                </a:lnTo>
                <a:lnTo>
                  <a:pt x="48" y="111"/>
                </a:lnTo>
                <a:lnTo>
                  <a:pt x="48" y="111"/>
                </a:lnTo>
                <a:lnTo>
                  <a:pt x="44" y="107"/>
                </a:lnTo>
                <a:lnTo>
                  <a:pt x="40" y="104"/>
                </a:lnTo>
                <a:lnTo>
                  <a:pt x="40" y="104"/>
                </a:lnTo>
                <a:lnTo>
                  <a:pt x="38" y="104"/>
                </a:lnTo>
                <a:lnTo>
                  <a:pt x="38" y="104"/>
                </a:lnTo>
                <a:lnTo>
                  <a:pt x="38" y="110"/>
                </a:lnTo>
                <a:lnTo>
                  <a:pt x="38" y="110"/>
                </a:lnTo>
                <a:lnTo>
                  <a:pt x="38" y="114"/>
                </a:lnTo>
                <a:lnTo>
                  <a:pt x="38" y="114"/>
                </a:lnTo>
                <a:lnTo>
                  <a:pt x="41" y="111"/>
                </a:lnTo>
                <a:lnTo>
                  <a:pt x="41" y="111"/>
                </a:lnTo>
                <a:lnTo>
                  <a:pt x="44" y="111"/>
                </a:lnTo>
                <a:lnTo>
                  <a:pt x="47" y="112"/>
                </a:lnTo>
                <a:lnTo>
                  <a:pt x="47" y="112"/>
                </a:lnTo>
                <a:lnTo>
                  <a:pt x="48" y="115"/>
                </a:lnTo>
                <a:lnTo>
                  <a:pt x="48" y="115"/>
                </a:lnTo>
                <a:lnTo>
                  <a:pt x="50" y="121"/>
                </a:lnTo>
                <a:lnTo>
                  <a:pt x="50" y="121"/>
                </a:lnTo>
                <a:lnTo>
                  <a:pt x="51" y="122"/>
                </a:lnTo>
                <a:lnTo>
                  <a:pt x="51" y="122"/>
                </a:lnTo>
                <a:close/>
                <a:moveTo>
                  <a:pt x="146" y="70"/>
                </a:moveTo>
                <a:lnTo>
                  <a:pt x="146" y="70"/>
                </a:lnTo>
                <a:lnTo>
                  <a:pt x="142" y="61"/>
                </a:lnTo>
                <a:lnTo>
                  <a:pt x="142" y="61"/>
                </a:lnTo>
                <a:lnTo>
                  <a:pt x="141" y="64"/>
                </a:lnTo>
                <a:lnTo>
                  <a:pt x="139" y="64"/>
                </a:lnTo>
                <a:lnTo>
                  <a:pt x="139" y="64"/>
                </a:lnTo>
                <a:lnTo>
                  <a:pt x="137" y="66"/>
                </a:lnTo>
                <a:lnTo>
                  <a:pt x="137" y="66"/>
                </a:lnTo>
                <a:lnTo>
                  <a:pt x="135" y="66"/>
                </a:lnTo>
                <a:lnTo>
                  <a:pt x="135" y="66"/>
                </a:lnTo>
                <a:lnTo>
                  <a:pt x="134" y="67"/>
                </a:lnTo>
                <a:lnTo>
                  <a:pt x="134" y="67"/>
                </a:lnTo>
                <a:lnTo>
                  <a:pt x="134" y="67"/>
                </a:lnTo>
                <a:lnTo>
                  <a:pt x="137" y="68"/>
                </a:lnTo>
                <a:lnTo>
                  <a:pt x="137" y="68"/>
                </a:lnTo>
                <a:lnTo>
                  <a:pt x="144" y="70"/>
                </a:lnTo>
                <a:lnTo>
                  <a:pt x="144" y="70"/>
                </a:lnTo>
                <a:lnTo>
                  <a:pt x="146" y="70"/>
                </a:lnTo>
                <a:lnTo>
                  <a:pt x="146" y="70"/>
                </a:lnTo>
                <a:close/>
                <a:moveTo>
                  <a:pt x="296" y="95"/>
                </a:moveTo>
                <a:lnTo>
                  <a:pt x="296" y="95"/>
                </a:lnTo>
                <a:lnTo>
                  <a:pt x="294" y="95"/>
                </a:lnTo>
                <a:lnTo>
                  <a:pt x="294" y="95"/>
                </a:lnTo>
                <a:lnTo>
                  <a:pt x="289" y="94"/>
                </a:lnTo>
                <a:lnTo>
                  <a:pt x="289" y="94"/>
                </a:lnTo>
                <a:lnTo>
                  <a:pt x="281" y="91"/>
                </a:lnTo>
                <a:lnTo>
                  <a:pt x="281" y="91"/>
                </a:lnTo>
                <a:lnTo>
                  <a:pt x="280" y="93"/>
                </a:lnTo>
                <a:lnTo>
                  <a:pt x="280" y="94"/>
                </a:lnTo>
                <a:lnTo>
                  <a:pt x="280" y="94"/>
                </a:lnTo>
                <a:lnTo>
                  <a:pt x="280" y="95"/>
                </a:lnTo>
                <a:lnTo>
                  <a:pt x="280" y="95"/>
                </a:lnTo>
                <a:lnTo>
                  <a:pt x="280" y="97"/>
                </a:lnTo>
                <a:lnTo>
                  <a:pt x="280" y="97"/>
                </a:lnTo>
                <a:lnTo>
                  <a:pt x="280" y="97"/>
                </a:lnTo>
                <a:lnTo>
                  <a:pt x="280" y="97"/>
                </a:lnTo>
                <a:lnTo>
                  <a:pt x="291" y="97"/>
                </a:lnTo>
                <a:lnTo>
                  <a:pt x="291" y="97"/>
                </a:lnTo>
                <a:lnTo>
                  <a:pt x="296" y="95"/>
                </a:lnTo>
                <a:lnTo>
                  <a:pt x="296" y="95"/>
                </a:lnTo>
                <a:close/>
                <a:moveTo>
                  <a:pt x="154" y="73"/>
                </a:moveTo>
                <a:lnTo>
                  <a:pt x="154" y="73"/>
                </a:lnTo>
                <a:lnTo>
                  <a:pt x="155" y="70"/>
                </a:lnTo>
                <a:lnTo>
                  <a:pt x="155" y="70"/>
                </a:lnTo>
                <a:lnTo>
                  <a:pt x="156" y="67"/>
                </a:lnTo>
                <a:lnTo>
                  <a:pt x="156" y="67"/>
                </a:lnTo>
                <a:lnTo>
                  <a:pt x="159" y="58"/>
                </a:lnTo>
                <a:lnTo>
                  <a:pt x="159" y="58"/>
                </a:lnTo>
                <a:lnTo>
                  <a:pt x="159" y="53"/>
                </a:lnTo>
                <a:lnTo>
                  <a:pt x="156" y="48"/>
                </a:lnTo>
                <a:lnTo>
                  <a:pt x="156" y="48"/>
                </a:lnTo>
                <a:lnTo>
                  <a:pt x="155" y="58"/>
                </a:lnTo>
                <a:lnTo>
                  <a:pt x="155" y="58"/>
                </a:lnTo>
                <a:lnTo>
                  <a:pt x="155" y="58"/>
                </a:lnTo>
                <a:lnTo>
                  <a:pt x="155" y="58"/>
                </a:lnTo>
                <a:lnTo>
                  <a:pt x="156" y="58"/>
                </a:lnTo>
                <a:lnTo>
                  <a:pt x="158" y="60"/>
                </a:lnTo>
                <a:lnTo>
                  <a:pt x="158" y="63"/>
                </a:lnTo>
                <a:lnTo>
                  <a:pt x="158" y="63"/>
                </a:lnTo>
                <a:lnTo>
                  <a:pt x="154" y="68"/>
                </a:lnTo>
                <a:lnTo>
                  <a:pt x="154" y="68"/>
                </a:lnTo>
                <a:lnTo>
                  <a:pt x="154" y="70"/>
                </a:lnTo>
                <a:lnTo>
                  <a:pt x="154" y="70"/>
                </a:lnTo>
                <a:lnTo>
                  <a:pt x="154" y="73"/>
                </a:lnTo>
                <a:lnTo>
                  <a:pt x="154" y="73"/>
                </a:lnTo>
                <a:close/>
                <a:moveTo>
                  <a:pt x="215" y="51"/>
                </a:moveTo>
                <a:lnTo>
                  <a:pt x="215" y="51"/>
                </a:lnTo>
                <a:lnTo>
                  <a:pt x="216" y="44"/>
                </a:lnTo>
                <a:lnTo>
                  <a:pt x="216" y="36"/>
                </a:lnTo>
                <a:lnTo>
                  <a:pt x="215" y="29"/>
                </a:lnTo>
                <a:lnTo>
                  <a:pt x="212" y="21"/>
                </a:lnTo>
                <a:lnTo>
                  <a:pt x="212" y="21"/>
                </a:lnTo>
                <a:lnTo>
                  <a:pt x="212" y="23"/>
                </a:lnTo>
                <a:lnTo>
                  <a:pt x="212" y="23"/>
                </a:lnTo>
                <a:lnTo>
                  <a:pt x="213" y="30"/>
                </a:lnTo>
                <a:lnTo>
                  <a:pt x="213" y="30"/>
                </a:lnTo>
                <a:lnTo>
                  <a:pt x="213" y="37"/>
                </a:lnTo>
                <a:lnTo>
                  <a:pt x="213" y="37"/>
                </a:lnTo>
                <a:lnTo>
                  <a:pt x="215" y="43"/>
                </a:lnTo>
                <a:lnTo>
                  <a:pt x="215" y="48"/>
                </a:lnTo>
                <a:lnTo>
                  <a:pt x="215" y="48"/>
                </a:lnTo>
                <a:lnTo>
                  <a:pt x="215" y="51"/>
                </a:lnTo>
                <a:lnTo>
                  <a:pt x="215" y="51"/>
                </a:lnTo>
                <a:close/>
                <a:moveTo>
                  <a:pt x="84" y="181"/>
                </a:moveTo>
                <a:lnTo>
                  <a:pt x="84" y="181"/>
                </a:lnTo>
                <a:lnTo>
                  <a:pt x="84" y="181"/>
                </a:lnTo>
                <a:lnTo>
                  <a:pt x="84" y="181"/>
                </a:lnTo>
                <a:lnTo>
                  <a:pt x="84" y="179"/>
                </a:lnTo>
                <a:lnTo>
                  <a:pt x="84" y="179"/>
                </a:lnTo>
                <a:lnTo>
                  <a:pt x="83" y="172"/>
                </a:lnTo>
                <a:lnTo>
                  <a:pt x="83" y="172"/>
                </a:lnTo>
                <a:lnTo>
                  <a:pt x="80" y="168"/>
                </a:lnTo>
                <a:lnTo>
                  <a:pt x="77" y="164"/>
                </a:lnTo>
                <a:lnTo>
                  <a:pt x="77" y="164"/>
                </a:lnTo>
                <a:lnTo>
                  <a:pt x="74" y="162"/>
                </a:lnTo>
                <a:lnTo>
                  <a:pt x="74" y="162"/>
                </a:lnTo>
                <a:lnTo>
                  <a:pt x="70" y="158"/>
                </a:lnTo>
                <a:lnTo>
                  <a:pt x="70" y="158"/>
                </a:lnTo>
                <a:lnTo>
                  <a:pt x="68" y="158"/>
                </a:lnTo>
                <a:lnTo>
                  <a:pt x="68" y="158"/>
                </a:lnTo>
                <a:lnTo>
                  <a:pt x="78" y="168"/>
                </a:lnTo>
                <a:lnTo>
                  <a:pt x="78" y="168"/>
                </a:lnTo>
                <a:lnTo>
                  <a:pt x="81" y="175"/>
                </a:lnTo>
                <a:lnTo>
                  <a:pt x="84" y="181"/>
                </a:lnTo>
                <a:lnTo>
                  <a:pt x="84" y="181"/>
                </a:lnTo>
                <a:close/>
                <a:moveTo>
                  <a:pt x="205" y="20"/>
                </a:moveTo>
                <a:lnTo>
                  <a:pt x="205" y="20"/>
                </a:lnTo>
                <a:lnTo>
                  <a:pt x="205" y="20"/>
                </a:lnTo>
                <a:lnTo>
                  <a:pt x="205" y="20"/>
                </a:lnTo>
                <a:lnTo>
                  <a:pt x="200" y="31"/>
                </a:lnTo>
                <a:lnTo>
                  <a:pt x="200" y="31"/>
                </a:lnTo>
                <a:lnTo>
                  <a:pt x="205" y="31"/>
                </a:lnTo>
                <a:lnTo>
                  <a:pt x="208" y="30"/>
                </a:lnTo>
                <a:lnTo>
                  <a:pt x="208" y="30"/>
                </a:lnTo>
                <a:lnTo>
                  <a:pt x="206" y="24"/>
                </a:lnTo>
                <a:lnTo>
                  <a:pt x="205" y="20"/>
                </a:lnTo>
                <a:lnTo>
                  <a:pt x="205" y="20"/>
                </a:lnTo>
                <a:close/>
                <a:moveTo>
                  <a:pt x="135" y="337"/>
                </a:moveTo>
                <a:lnTo>
                  <a:pt x="135" y="337"/>
                </a:lnTo>
                <a:lnTo>
                  <a:pt x="134" y="337"/>
                </a:lnTo>
                <a:lnTo>
                  <a:pt x="134" y="337"/>
                </a:lnTo>
                <a:lnTo>
                  <a:pt x="132" y="338"/>
                </a:lnTo>
                <a:lnTo>
                  <a:pt x="132" y="338"/>
                </a:lnTo>
                <a:lnTo>
                  <a:pt x="129" y="341"/>
                </a:lnTo>
                <a:lnTo>
                  <a:pt x="129" y="341"/>
                </a:lnTo>
                <a:lnTo>
                  <a:pt x="127" y="348"/>
                </a:lnTo>
                <a:lnTo>
                  <a:pt x="127" y="348"/>
                </a:lnTo>
                <a:lnTo>
                  <a:pt x="125" y="357"/>
                </a:lnTo>
                <a:lnTo>
                  <a:pt x="125" y="367"/>
                </a:lnTo>
                <a:lnTo>
                  <a:pt x="125" y="367"/>
                </a:lnTo>
                <a:lnTo>
                  <a:pt x="125" y="384"/>
                </a:lnTo>
                <a:lnTo>
                  <a:pt x="125" y="384"/>
                </a:lnTo>
                <a:lnTo>
                  <a:pt x="125" y="387"/>
                </a:lnTo>
                <a:lnTo>
                  <a:pt x="124" y="390"/>
                </a:lnTo>
                <a:lnTo>
                  <a:pt x="124" y="390"/>
                </a:lnTo>
                <a:lnTo>
                  <a:pt x="127" y="388"/>
                </a:lnTo>
                <a:lnTo>
                  <a:pt x="127" y="388"/>
                </a:lnTo>
                <a:lnTo>
                  <a:pt x="127" y="384"/>
                </a:lnTo>
                <a:lnTo>
                  <a:pt x="127" y="384"/>
                </a:lnTo>
                <a:lnTo>
                  <a:pt x="125" y="364"/>
                </a:lnTo>
                <a:lnTo>
                  <a:pt x="125" y="364"/>
                </a:lnTo>
                <a:lnTo>
                  <a:pt x="125" y="357"/>
                </a:lnTo>
                <a:lnTo>
                  <a:pt x="127" y="351"/>
                </a:lnTo>
                <a:lnTo>
                  <a:pt x="127" y="351"/>
                </a:lnTo>
                <a:lnTo>
                  <a:pt x="129" y="345"/>
                </a:lnTo>
                <a:lnTo>
                  <a:pt x="132" y="340"/>
                </a:lnTo>
                <a:lnTo>
                  <a:pt x="132" y="340"/>
                </a:lnTo>
                <a:lnTo>
                  <a:pt x="135" y="337"/>
                </a:lnTo>
                <a:lnTo>
                  <a:pt x="135" y="337"/>
                </a:lnTo>
                <a:close/>
                <a:moveTo>
                  <a:pt x="122" y="27"/>
                </a:moveTo>
                <a:lnTo>
                  <a:pt x="122" y="27"/>
                </a:lnTo>
                <a:lnTo>
                  <a:pt x="122" y="27"/>
                </a:lnTo>
                <a:lnTo>
                  <a:pt x="122" y="27"/>
                </a:lnTo>
                <a:lnTo>
                  <a:pt x="122" y="29"/>
                </a:lnTo>
                <a:lnTo>
                  <a:pt x="122" y="29"/>
                </a:lnTo>
                <a:lnTo>
                  <a:pt x="124" y="37"/>
                </a:lnTo>
                <a:lnTo>
                  <a:pt x="124" y="37"/>
                </a:lnTo>
                <a:lnTo>
                  <a:pt x="124" y="39"/>
                </a:lnTo>
                <a:lnTo>
                  <a:pt x="124" y="39"/>
                </a:lnTo>
                <a:lnTo>
                  <a:pt x="127" y="41"/>
                </a:lnTo>
                <a:lnTo>
                  <a:pt x="127" y="41"/>
                </a:lnTo>
                <a:lnTo>
                  <a:pt x="131" y="44"/>
                </a:lnTo>
                <a:lnTo>
                  <a:pt x="131" y="44"/>
                </a:lnTo>
                <a:lnTo>
                  <a:pt x="131" y="43"/>
                </a:lnTo>
                <a:lnTo>
                  <a:pt x="131" y="43"/>
                </a:lnTo>
                <a:lnTo>
                  <a:pt x="129" y="40"/>
                </a:lnTo>
                <a:lnTo>
                  <a:pt x="129" y="40"/>
                </a:lnTo>
                <a:lnTo>
                  <a:pt x="125" y="33"/>
                </a:lnTo>
                <a:lnTo>
                  <a:pt x="125" y="33"/>
                </a:lnTo>
                <a:lnTo>
                  <a:pt x="124" y="31"/>
                </a:lnTo>
                <a:lnTo>
                  <a:pt x="124" y="31"/>
                </a:lnTo>
                <a:lnTo>
                  <a:pt x="122" y="27"/>
                </a:lnTo>
                <a:lnTo>
                  <a:pt x="122" y="27"/>
                </a:lnTo>
                <a:close/>
                <a:moveTo>
                  <a:pt x="17" y="115"/>
                </a:moveTo>
                <a:lnTo>
                  <a:pt x="17" y="115"/>
                </a:lnTo>
                <a:lnTo>
                  <a:pt x="19" y="112"/>
                </a:lnTo>
                <a:lnTo>
                  <a:pt x="21" y="108"/>
                </a:lnTo>
                <a:lnTo>
                  <a:pt x="21" y="108"/>
                </a:lnTo>
                <a:lnTo>
                  <a:pt x="20" y="107"/>
                </a:lnTo>
                <a:lnTo>
                  <a:pt x="17" y="107"/>
                </a:lnTo>
                <a:lnTo>
                  <a:pt x="17" y="107"/>
                </a:lnTo>
                <a:lnTo>
                  <a:pt x="16" y="107"/>
                </a:lnTo>
                <a:lnTo>
                  <a:pt x="16" y="107"/>
                </a:lnTo>
                <a:lnTo>
                  <a:pt x="13" y="107"/>
                </a:lnTo>
                <a:lnTo>
                  <a:pt x="13" y="107"/>
                </a:lnTo>
                <a:lnTo>
                  <a:pt x="17" y="115"/>
                </a:lnTo>
                <a:lnTo>
                  <a:pt x="17" y="115"/>
                </a:lnTo>
                <a:close/>
                <a:moveTo>
                  <a:pt x="210" y="43"/>
                </a:moveTo>
                <a:lnTo>
                  <a:pt x="210" y="43"/>
                </a:lnTo>
                <a:lnTo>
                  <a:pt x="200" y="51"/>
                </a:lnTo>
                <a:lnTo>
                  <a:pt x="200" y="51"/>
                </a:lnTo>
                <a:lnTo>
                  <a:pt x="205" y="50"/>
                </a:lnTo>
                <a:lnTo>
                  <a:pt x="205" y="50"/>
                </a:lnTo>
                <a:lnTo>
                  <a:pt x="208" y="50"/>
                </a:lnTo>
                <a:lnTo>
                  <a:pt x="210" y="48"/>
                </a:lnTo>
                <a:lnTo>
                  <a:pt x="210" y="48"/>
                </a:lnTo>
                <a:lnTo>
                  <a:pt x="210" y="46"/>
                </a:lnTo>
                <a:lnTo>
                  <a:pt x="210" y="43"/>
                </a:lnTo>
                <a:lnTo>
                  <a:pt x="210" y="43"/>
                </a:lnTo>
                <a:close/>
                <a:moveTo>
                  <a:pt x="145" y="90"/>
                </a:moveTo>
                <a:lnTo>
                  <a:pt x="145" y="90"/>
                </a:lnTo>
                <a:lnTo>
                  <a:pt x="145" y="88"/>
                </a:lnTo>
                <a:lnTo>
                  <a:pt x="145" y="88"/>
                </a:lnTo>
                <a:lnTo>
                  <a:pt x="144" y="88"/>
                </a:lnTo>
                <a:lnTo>
                  <a:pt x="144" y="88"/>
                </a:lnTo>
                <a:lnTo>
                  <a:pt x="146" y="100"/>
                </a:lnTo>
                <a:lnTo>
                  <a:pt x="146" y="100"/>
                </a:lnTo>
                <a:lnTo>
                  <a:pt x="149" y="100"/>
                </a:lnTo>
                <a:lnTo>
                  <a:pt x="149" y="100"/>
                </a:lnTo>
                <a:lnTo>
                  <a:pt x="148" y="91"/>
                </a:lnTo>
                <a:lnTo>
                  <a:pt x="146" y="85"/>
                </a:lnTo>
                <a:lnTo>
                  <a:pt x="146" y="85"/>
                </a:lnTo>
                <a:lnTo>
                  <a:pt x="146" y="87"/>
                </a:lnTo>
                <a:lnTo>
                  <a:pt x="146" y="87"/>
                </a:lnTo>
                <a:lnTo>
                  <a:pt x="146" y="88"/>
                </a:lnTo>
                <a:lnTo>
                  <a:pt x="145" y="90"/>
                </a:lnTo>
                <a:lnTo>
                  <a:pt x="145" y="90"/>
                </a:lnTo>
                <a:close/>
                <a:moveTo>
                  <a:pt x="94" y="77"/>
                </a:moveTo>
                <a:lnTo>
                  <a:pt x="94" y="77"/>
                </a:lnTo>
                <a:lnTo>
                  <a:pt x="92" y="77"/>
                </a:lnTo>
                <a:lnTo>
                  <a:pt x="92" y="77"/>
                </a:lnTo>
                <a:lnTo>
                  <a:pt x="88" y="80"/>
                </a:lnTo>
                <a:lnTo>
                  <a:pt x="88" y="80"/>
                </a:lnTo>
                <a:lnTo>
                  <a:pt x="87" y="81"/>
                </a:lnTo>
                <a:lnTo>
                  <a:pt x="85" y="81"/>
                </a:lnTo>
                <a:lnTo>
                  <a:pt x="85" y="81"/>
                </a:lnTo>
                <a:lnTo>
                  <a:pt x="90" y="88"/>
                </a:lnTo>
                <a:lnTo>
                  <a:pt x="90" y="88"/>
                </a:lnTo>
                <a:lnTo>
                  <a:pt x="91" y="85"/>
                </a:lnTo>
                <a:lnTo>
                  <a:pt x="91" y="85"/>
                </a:lnTo>
                <a:lnTo>
                  <a:pt x="92" y="80"/>
                </a:lnTo>
                <a:lnTo>
                  <a:pt x="92" y="80"/>
                </a:lnTo>
                <a:lnTo>
                  <a:pt x="94" y="77"/>
                </a:lnTo>
                <a:lnTo>
                  <a:pt x="94" y="77"/>
                </a:lnTo>
                <a:close/>
                <a:moveTo>
                  <a:pt x="70" y="336"/>
                </a:moveTo>
                <a:lnTo>
                  <a:pt x="70" y="336"/>
                </a:lnTo>
                <a:lnTo>
                  <a:pt x="74" y="328"/>
                </a:lnTo>
                <a:lnTo>
                  <a:pt x="78" y="321"/>
                </a:lnTo>
                <a:lnTo>
                  <a:pt x="78" y="321"/>
                </a:lnTo>
                <a:lnTo>
                  <a:pt x="80" y="314"/>
                </a:lnTo>
                <a:lnTo>
                  <a:pt x="81" y="307"/>
                </a:lnTo>
                <a:lnTo>
                  <a:pt x="81" y="307"/>
                </a:lnTo>
                <a:lnTo>
                  <a:pt x="75" y="321"/>
                </a:lnTo>
                <a:lnTo>
                  <a:pt x="75" y="321"/>
                </a:lnTo>
                <a:lnTo>
                  <a:pt x="70" y="336"/>
                </a:lnTo>
                <a:lnTo>
                  <a:pt x="70" y="336"/>
                </a:lnTo>
                <a:close/>
                <a:moveTo>
                  <a:pt x="289" y="70"/>
                </a:moveTo>
                <a:lnTo>
                  <a:pt x="289" y="70"/>
                </a:lnTo>
                <a:lnTo>
                  <a:pt x="287" y="73"/>
                </a:lnTo>
                <a:lnTo>
                  <a:pt x="287" y="73"/>
                </a:lnTo>
                <a:lnTo>
                  <a:pt x="286" y="74"/>
                </a:lnTo>
                <a:lnTo>
                  <a:pt x="286" y="74"/>
                </a:lnTo>
                <a:lnTo>
                  <a:pt x="284" y="75"/>
                </a:lnTo>
                <a:lnTo>
                  <a:pt x="283" y="74"/>
                </a:lnTo>
                <a:lnTo>
                  <a:pt x="283" y="74"/>
                </a:lnTo>
                <a:lnTo>
                  <a:pt x="281" y="73"/>
                </a:lnTo>
                <a:lnTo>
                  <a:pt x="281" y="73"/>
                </a:lnTo>
                <a:lnTo>
                  <a:pt x="281" y="84"/>
                </a:lnTo>
                <a:lnTo>
                  <a:pt x="281" y="84"/>
                </a:lnTo>
                <a:lnTo>
                  <a:pt x="281" y="84"/>
                </a:lnTo>
                <a:lnTo>
                  <a:pt x="283" y="84"/>
                </a:lnTo>
                <a:lnTo>
                  <a:pt x="283" y="84"/>
                </a:lnTo>
                <a:lnTo>
                  <a:pt x="290" y="71"/>
                </a:lnTo>
                <a:lnTo>
                  <a:pt x="290" y="71"/>
                </a:lnTo>
                <a:lnTo>
                  <a:pt x="290" y="71"/>
                </a:lnTo>
                <a:lnTo>
                  <a:pt x="290" y="71"/>
                </a:lnTo>
                <a:lnTo>
                  <a:pt x="289" y="70"/>
                </a:lnTo>
                <a:lnTo>
                  <a:pt x="289" y="70"/>
                </a:lnTo>
                <a:close/>
                <a:moveTo>
                  <a:pt x="41" y="131"/>
                </a:moveTo>
                <a:lnTo>
                  <a:pt x="41" y="131"/>
                </a:lnTo>
                <a:lnTo>
                  <a:pt x="36" y="125"/>
                </a:lnTo>
                <a:lnTo>
                  <a:pt x="36" y="125"/>
                </a:lnTo>
                <a:lnTo>
                  <a:pt x="31" y="131"/>
                </a:lnTo>
                <a:lnTo>
                  <a:pt x="31" y="131"/>
                </a:lnTo>
                <a:lnTo>
                  <a:pt x="37" y="132"/>
                </a:lnTo>
                <a:lnTo>
                  <a:pt x="41" y="131"/>
                </a:lnTo>
                <a:lnTo>
                  <a:pt x="41" y="131"/>
                </a:lnTo>
                <a:close/>
                <a:moveTo>
                  <a:pt x="135" y="333"/>
                </a:moveTo>
                <a:lnTo>
                  <a:pt x="135" y="333"/>
                </a:lnTo>
                <a:lnTo>
                  <a:pt x="135" y="333"/>
                </a:lnTo>
                <a:lnTo>
                  <a:pt x="135" y="333"/>
                </a:lnTo>
                <a:lnTo>
                  <a:pt x="137" y="331"/>
                </a:lnTo>
                <a:lnTo>
                  <a:pt x="137" y="331"/>
                </a:lnTo>
                <a:lnTo>
                  <a:pt x="141" y="330"/>
                </a:lnTo>
                <a:lnTo>
                  <a:pt x="145" y="330"/>
                </a:lnTo>
                <a:lnTo>
                  <a:pt x="145" y="330"/>
                </a:lnTo>
                <a:lnTo>
                  <a:pt x="151" y="330"/>
                </a:lnTo>
                <a:lnTo>
                  <a:pt x="155" y="331"/>
                </a:lnTo>
                <a:lnTo>
                  <a:pt x="155" y="331"/>
                </a:lnTo>
                <a:lnTo>
                  <a:pt x="156" y="333"/>
                </a:lnTo>
                <a:lnTo>
                  <a:pt x="156" y="333"/>
                </a:lnTo>
                <a:lnTo>
                  <a:pt x="154" y="330"/>
                </a:lnTo>
                <a:lnTo>
                  <a:pt x="151" y="328"/>
                </a:lnTo>
                <a:lnTo>
                  <a:pt x="151" y="328"/>
                </a:lnTo>
                <a:lnTo>
                  <a:pt x="148" y="327"/>
                </a:lnTo>
                <a:lnTo>
                  <a:pt x="148" y="327"/>
                </a:lnTo>
                <a:lnTo>
                  <a:pt x="142" y="328"/>
                </a:lnTo>
                <a:lnTo>
                  <a:pt x="137" y="330"/>
                </a:lnTo>
                <a:lnTo>
                  <a:pt x="137" y="330"/>
                </a:lnTo>
                <a:lnTo>
                  <a:pt x="135" y="330"/>
                </a:lnTo>
                <a:lnTo>
                  <a:pt x="135" y="333"/>
                </a:lnTo>
                <a:lnTo>
                  <a:pt x="135" y="333"/>
                </a:lnTo>
                <a:close/>
                <a:moveTo>
                  <a:pt x="223" y="78"/>
                </a:moveTo>
                <a:lnTo>
                  <a:pt x="223" y="78"/>
                </a:lnTo>
                <a:lnTo>
                  <a:pt x="223" y="77"/>
                </a:lnTo>
                <a:lnTo>
                  <a:pt x="223" y="77"/>
                </a:lnTo>
                <a:lnTo>
                  <a:pt x="223" y="73"/>
                </a:lnTo>
                <a:lnTo>
                  <a:pt x="223" y="73"/>
                </a:lnTo>
                <a:lnTo>
                  <a:pt x="223" y="68"/>
                </a:lnTo>
                <a:lnTo>
                  <a:pt x="223" y="68"/>
                </a:lnTo>
                <a:lnTo>
                  <a:pt x="225" y="63"/>
                </a:lnTo>
                <a:lnTo>
                  <a:pt x="229" y="57"/>
                </a:lnTo>
                <a:lnTo>
                  <a:pt x="229" y="57"/>
                </a:lnTo>
                <a:lnTo>
                  <a:pt x="230" y="56"/>
                </a:lnTo>
                <a:lnTo>
                  <a:pt x="230" y="56"/>
                </a:lnTo>
                <a:lnTo>
                  <a:pt x="230" y="56"/>
                </a:lnTo>
                <a:lnTo>
                  <a:pt x="230" y="56"/>
                </a:lnTo>
                <a:lnTo>
                  <a:pt x="226" y="60"/>
                </a:lnTo>
                <a:lnTo>
                  <a:pt x="222" y="64"/>
                </a:lnTo>
                <a:lnTo>
                  <a:pt x="222" y="64"/>
                </a:lnTo>
                <a:lnTo>
                  <a:pt x="222" y="67"/>
                </a:lnTo>
                <a:lnTo>
                  <a:pt x="222" y="67"/>
                </a:lnTo>
                <a:lnTo>
                  <a:pt x="220" y="71"/>
                </a:lnTo>
                <a:lnTo>
                  <a:pt x="220" y="71"/>
                </a:lnTo>
                <a:lnTo>
                  <a:pt x="222" y="75"/>
                </a:lnTo>
                <a:lnTo>
                  <a:pt x="223" y="78"/>
                </a:lnTo>
                <a:lnTo>
                  <a:pt x="223" y="78"/>
                </a:lnTo>
                <a:close/>
                <a:moveTo>
                  <a:pt x="138" y="56"/>
                </a:moveTo>
                <a:lnTo>
                  <a:pt x="138" y="56"/>
                </a:lnTo>
                <a:lnTo>
                  <a:pt x="134" y="57"/>
                </a:lnTo>
                <a:lnTo>
                  <a:pt x="129" y="58"/>
                </a:lnTo>
                <a:lnTo>
                  <a:pt x="129" y="58"/>
                </a:lnTo>
                <a:lnTo>
                  <a:pt x="131" y="60"/>
                </a:lnTo>
                <a:lnTo>
                  <a:pt x="131" y="60"/>
                </a:lnTo>
                <a:lnTo>
                  <a:pt x="141" y="61"/>
                </a:lnTo>
                <a:lnTo>
                  <a:pt x="141" y="61"/>
                </a:lnTo>
                <a:lnTo>
                  <a:pt x="138" y="56"/>
                </a:lnTo>
                <a:lnTo>
                  <a:pt x="138" y="56"/>
                </a:lnTo>
                <a:close/>
                <a:moveTo>
                  <a:pt x="209" y="36"/>
                </a:moveTo>
                <a:lnTo>
                  <a:pt x="209" y="36"/>
                </a:lnTo>
                <a:lnTo>
                  <a:pt x="200" y="43"/>
                </a:lnTo>
                <a:lnTo>
                  <a:pt x="200" y="43"/>
                </a:lnTo>
                <a:lnTo>
                  <a:pt x="209" y="40"/>
                </a:lnTo>
                <a:lnTo>
                  <a:pt x="209" y="40"/>
                </a:lnTo>
                <a:lnTo>
                  <a:pt x="209" y="36"/>
                </a:lnTo>
                <a:lnTo>
                  <a:pt x="209" y="36"/>
                </a:lnTo>
                <a:close/>
                <a:moveTo>
                  <a:pt x="67" y="60"/>
                </a:moveTo>
                <a:lnTo>
                  <a:pt x="67" y="60"/>
                </a:lnTo>
                <a:lnTo>
                  <a:pt x="60" y="51"/>
                </a:lnTo>
                <a:lnTo>
                  <a:pt x="60" y="51"/>
                </a:lnTo>
                <a:lnTo>
                  <a:pt x="60" y="57"/>
                </a:lnTo>
                <a:lnTo>
                  <a:pt x="60" y="57"/>
                </a:lnTo>
                <a:lnTo>
                  <a:pt x="60" y="58"/>
                </a:lnTo>
                <a:lnTo>
                  <a:pt x="60" y="58"/>
                </a:lnTo>
                <a:lnTo>
                  <a:pt x="67" y="60"/>
                </a:lnTo>
                <a:lnTo>
                  <a:pt x="67" y="60"/>
                </a:lnTo>
                <a:lnTo>
                  <a:pt x="67" y="60"/>
                </a:lnTo>
                <a:lnTo>
                  <a:pt x="67" y="60"/>
                </a:lnTo>
                <a:close/>
                <a:moveTo>
                  <a:pt x="132" y="47"/>
                </a:moveTo>
                <a:lnTo>
                  <a:pt x="132" y="47"/>
                </a:lnTo>
                <a:lnTo>
                  <a:pt x="124" y="43"/>
                </a:lnTo>
                <a:lnTo>
                  <a:pt x="124" y="43"/>
                </a:lnTo>
                <a:lnTo>
                  <a:pt x="124" y="48"/>
                </a:lnTo>
                <a:lnTo>
                  <a:pt x="124" y="48"/>
                </a:lnTo>
                <a:lnTo>
                  <a:pt x="128" y="48"/>
                </a:lnTo>
                <a:lnTo>
                  <a:pt x="132" y="47"/>
                </a:lnTo>
                <a:lnTo>
                  <a:pt x="132" y="47"/>
                </a:lnTo>
                <a:close/>
                <a:moveTo>
                  <a:pt x="90" y="67"/>
                </a:moveTo>
                <a:lnTo>
                  <a:pt x="90" y="67"/>
                </a:lnTo>
                <a:lnTo>
                  <a:pt x="90" y="73"/>
                </a:lnTo>
                <a:lnTo>
                  <a:pt x="90" y="73"/>
                </a:lnTo>
                <a:lnTo>
                  <a:pt x="88" y="77"/>
                </a:lnTo>
                <a:lnTo>
                  <a:pt x="88" y="77"/>
                </a:lnTo>
                <a:lnTo>
                  <a:pt x="92" y="74"/>
                </a:lnTo>
                <a:lnTo>
                  <a:pt x="92" y="74"/>
                </a:lnTo>
                <a:lnTo>
                  <a:pt x="94" y="74"/>
                </a:lnTo>
                <a:lnTo>
                  <a:pt x="95" y="74"/>
                </a:lnTo>
                <a:lnTo>
                  <a:pt x="95" y="74"/>
                </a:lnTo>
                <a:lnTo>
                  <a:pt x="90" y="67"/>
                </a:lnTo>
                <a:lnTo>
                  <a:pt x="90" y="67"/>
                </a:lnTo>
                <a:close/>
                <a:moveTo>
                  <a:pt x="168" y="132"/>
                </a:moveTo>
                <a:lnTo>
                  <a:pt x="168" y="132"/>
                </a:lnTo>
                <a:lnTo>
                  <a:pt x="169" y="134"/>
                </a:lnTo>
                <a:lnTo>
                  <a:pt x="171" y="134"/>
                </a:lnTo>
                <a:lnTo>
                  <a:pt x="171" y="134"/>
                </a:lnTo>
                <a:lnTo>
                  <a:pt x="173" y="134"/>
                </a:lnTo>
                <a:lnTo>
                  <a:pt x="173" y="134"/>
                </a:lnTo>
                <a:lnTo>
                  <a:pt x="175" y="134"/>
                </a:lnTo>
                <a:lnTo>
                  <a:pt x="176" y="132"/>
                </a:lnTo>
                <a:lnTo>
                  <a:pt x="176" y="132"/>
                </a:lnTo>
                <a:lnTo>
                  <a:pt x="178" y="129"/>
                </a:lnTo>
                <a:lnTo>
                  <a:pt x="178" y="127"/>
                </a:lnTo>
                <a:lnTo>
                  <a:pt x="178" y="127"/>
                </a:lnTo>
                <a:lnTo>
                  <a:pt x="178" y="127"/>
                </a:lnTo>
                <a:lnTo>
                  <a:pt x="178" y="127"/>
                </a:lnTo>
                <a:lnTo>
                  <a:pt x="176" y="129"/>
                </a:lnTo>
                <a:lnTo>
                  <a:pt x="173" y="131"/>
                </a:lnTo>
                <a:lnTo>
                  <a:pt x="173" y="131"/>
                </a:lnTo>
                <a:lnTo>
                  <a:pt x="168" y="132"/>
                </a:lnTo>
                <a:lnTo>
                  <a:pt x="168" y="132"/>
                </a:lnTo>
                <a:close/>
                <a:moveTo>
                  <a:pt x="290" y="67"/>
                </a:moveTo>
                <a:lnTo>
                  <a:pt x="290" y="67"/>
                </a:lnTo>
                <a:lnTo>
                  <a:pt x="290" y="67"/>
                </a:lnTo>
                <a:lnTo>
                  <a:pt x="290" y="67"/>
                </a:lnTo>
                <a:lnTo>
                  <a:pt x="291" y="66"/>
                </a:lnTo>
                <a:lnTo>
                  <a:pt x="291" y="66"/>
                </a:lnTo>
                <a:lnTo>
                  <a:pt x="293" y="63"/>
                </a:lnTo>
                <a:lnTo>
                  <a:pt x="293" y="63"/>
                </a:lnTo>
                <a:lnTo>
                  <a:pt x="293" y="61"/>
                </a:lnTo>
                <a:lnTo>
                  <a:pt x="296" y="60"/>
                </a:lnTo>
                <a:lnTo>
                  <a:pt x="296" y="60"/>
                </a:lnTo>
                <a:lnTo>
                  <a:pt x="296" y="57"/>
                </a:lnTo>
                <a:lnTo>
                  <a:pt x="296" y="57"/>
                </a:lnTo>
                <a:lnTo>
                  <a:pt x="289" y="61"/>
                </a:lnTo>
                <a:lnTo>
                  <a:pt x="289" y="61"/>
                </a:lnTo>
                <a:lnTo>
                  <a:pt x="290" y="67"/>
                </a:lnTo>
                <a:lnTo>
                  <a:pt x="290" y="67"/>
                </a:lnTo>
                <a:close/>
                <a:moveTo>
                  <a:pt x="149" y="41"/>
                </a:moveTo>
                <a:lnTo>
                  <a:pt x="149" y="41"/>
                </a:lnTo>
                <a:lnTo>
                  <a:pt x="148" y="53"/>
                </a:lnTo>
                <a:lnTo>
                  <a:pt x="148" y="53"/>
                </a:lnTo>
                <a:lnTo>
                  <a:pt x="148" y="53"/>
                </a:lnTo>
                <a:lnTo>
                  <a:pt x="148" y="53"/>
                </a:lnTo>
                <a:lnTo>
                  <a:pt x="152" y="44"/>
                </a:lnTo>
                <a:lnTo>
                  <a:pt x="152" y="44"/>
                </a:lnTo>
                <a:lnTo>
                  <a:pt x="151" y="41"/>
                </a:lnTo>
                <a:lnTo>
                  <a:pt x="151" y="41"/>
                </a:lnTo>
                <a:lnTo>
                  <a:pt x="149" y="41"/>
                </a:lnTo>
                <a:lnTo>
                  <a:pt x="149" y="41"/>
                </a:lnTo>
                <a:close/>
                <a:moveTo>
                  <a:pt x="13" y="102"/>
                </a:moveTo>
                <a:lnTo>
                  <a:pt x="13" y="102"/>
                </a:lnTo>
                <a:lnTo>
                  <a:pt x="14" y="104"/>
                </a:lnTo>
                <a:lnTo>
                  <a:pt x="17" y="104"/>
                </a:lnTo>
                <a:lnTo>
                  <a:pt x="17" y="104"/>
                </a:lnTo>
                <a:lnTo>
                  <a:pt x="14" y="100"/>
                </a:lnTo>
                <a:lnTo>
                  <a:pt x="14" y="100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0" y="97"/>
                </a:lnTo>
                <a:lnTo>
                  <a:pt x="11" y="102"/>
                </a:lnTo>
                <a:lnTo>
                  <a:pt x="11" y="102"/>
                </a:lnTo>
                <a:lnTo>
                  <a:pt x="13" y="102"/>
                </a:lnTo>
                <a:lnTo>
                  <a:pt x="13" y="102"/>
                </a:lnTo>
                <a:close/>
                <a:moveTo>
                  <a:pt x="279" y="81"/>
                </a:moveTo>
                <a:lnTo>
                  <a:pt x="279" y="81"/>
                </a:lnTo>
                <a:lnTo>
                  <a:pt x="279" y="70"/>
                </a:lnTo>
                <a:lnTo>
                  <a:pt x="279" y="70"/>
                </a:lnTo>
                <a:lnTo>
                  <a:pt x="277" y="74"/>
                </a:lnTo>
                <a:lnTo>
                  <a:pt x="276" y="77"/>
                </a:lnTo>
                <a:lnTo>
                  <a:pt x="276" y="77"/>
                </a:lnTo>
                <a:lnTo>
                  <a:pt x="277" y="77"/>
                </a:lnTo>
                <a:lnTo>
                  <a:pt x="279" y="80"/>
                </a:lnTo>
                <a:lnTo>
                  <a:pt x="279" y="80"/>
                </a:lnTo>
                <a:lnTo>
                  <a:pt x="279" y="81"/>
                </a:lnTo>
                <a:lnTo>
                  <a:pt x="279" y="81"/>
                </a:lnTo>
                <a:close/>
                <a:moveTo>
                  <a:pt x="286" y="63"/>
                </a:moveTo>
                <a:lnTo>
                  <a:pt x="286" y="63"/>
                </a:lnTo>
                <a:lnTo>
                  <a:pt x="284" y="64"/>
                </a:lnTo>
                <a:lnTo>
                  <a:pt x="281" y="67"/>
                </a:lnTo>
                <a:lnTo>
                  <a:pt x="281" y="67"/>
                </a:lnTo>
                <a:lnTo>
                  <a:pt x="284" y="73"/>
                </a:lnTo>
                <a:lnTo>
                  <a:pt x="284" y="73"/>
                </a:lnTo>
                <a:lnTo>
                  <a:pt x="286" y="68"/>
                </a:lnTo>
                <a:lnTo>
                  <a:pt x="286" y="63"/>
                </a:lnTo>
                <a:lnTo>
                  <a:pt x="286" y="63"/>
                </a:lnTo>
                <a:close/>
                <a:moveTo>
                  <a:pt x="65" y="66"/>
                </a:moveTo>
                <a:lnTo>
                  <a:pt x="65" y="66"/>
                </a:lnTo>
                <a:lnTo>
                  <a:pt x="65" y="67"/>
                </a:lnTo>
                <a:lnTo>
                  <a:pt x="65" y="67"/>
                </a:lnTo>
                <a:lnTo>
                  <a:pt x="74" y="73"/>
                </a:lnTo>
                <a:lnTo>
                  <a:pt x="74" y="73"/>
                </a:lnTo>
                <a:lnTo>
                  <a:pt x="75" y="73"/>
                </a:lnTo>
                <a:lnTo>
                  <a:pt x="75" y="73"/>
                </a:lnTo>
                <a:lnTo>
                  <a:pt x="71" y="66"/>
                </a:lnTo>
                <a:lnTo>
                  <a:pt x="71" y="66"/>
                </a:lnTo>
                <a:lnTo>
                  <a:pt x="71" y="66"/>
                </a:lnTo>
                <a:lnTo>
                  <a:pt x="71" y="66"/>
                </a:lnTo>
                <a:lnTo>
                  <a:pt x="65" y="66"/>
                </a:lnTo>
                <a:lnTo>
                  <a:pt x="65" y="66"/>
                </a:lnTo>
                <a:close/>
                <a:moveTo>
                  <a:pt x="196" y="51"/>
                </a:moveTo>
                <a:lnTo>
                  <a:pt x="196" y="51"/>
                </a:lnTo>
                <a:lnTo>
                  <a:pt x="205" y="44"/>
                </a:lnTo>
                <a:lnTo>
                  <a:pt x="205" y="44"/>
                </a:lnTo>
                <a:lnTo>
                  <a:pt x="200" y="44"/>
                </a:lnTo>
                <a:lnTo>
                  <a:pt x="198" y="44"/>
                </a:lnTo>
                <a:lnTo>
                  <a:pt x="198" y="44"/>
                </a:lnTo>
                <a:lnTo>
                  <a:pt x="196" y="51"/>
                </a:lnTo>
                <a:lnTo>
                  <a:pt x="196" y="51"/>
                </a:lnTo>
                <a:close/>
                <a:moveTo>
                  <a:pt x="156" y="41"/>
                </a:moveTo>
                <a:lnTo>
                  <a:pt x="156" y="41"/>
                </a:lnTo>
                <a:lnTo>
                  <a:pt x="151" y="36"/>
                </a:lnTo>
                <a:lnTo>
                  <a:pt x="145" y="33"/>
                </a:lnTo>
                <a:lnTo>
                  <a:pt x="145" y="33"/>
                </a:lnTo>
                <a:lnTo>
                  <a:pt x="145" y="33"/>
                </a:lnTo>
                <a:lnTo>
                  <a:pt x="146" y="34"/>
                </a:lnTo>
                <a:lnTo>
                  <a:pt x="146" y="34"/>
                </a:lnTo>
                <a:lnTo>
                  <a:pt x="151" y="37"/>
                </a:lnTo>
                <a:lnTo>
                  <a:pt x="155" y="41"/>
                </a:lnTo>
                <a:lnTo>
                  <a:pt x="155" y="41"/>
                </a:lnTo>
                <a:lnTo>
                  <a:pt x="155" y="41"/>
                </a:lnTo>
                <a:lnTo>
                  <a:pt x="155" y="41"/>
                </a:lnTo>
                <a:lnTo>
                  <a:pt x="156" y="41"/>
                </a:lnTo>
                <a:lnTo>
                  <a:pt x="156" y="41"/>
                </a:lnTo>
                <a:close/>
                <a:moveTo>
                  <a:pt x="23" y="111"/>
                </a:moveTo>
                <a:lnTo>
                  <a:pt x="23" y="111"/>
                </a:lnTo>
                <a:lnTo>
                  <a:pt x="21" y="112"/>
                </a:lnTo>
                <a:lnTo>
                  <a:pt x="21" y="112"/>
                </a:lnTo>
                <a:lnTo>
                  <a:pt x="20" y="115"/>
                </a:lnTo>
                <a:lnTo>
                  <a:pt x="20" y="115"/>
                </a:lnTo>
                <a:lnTo>
                  <a:pt x="27" y="115"/>
                </a:lnTo>
                <a:lnTo>
                  <a:pt x="27" y="115"/>
                </a:lnTo>
                <a:lnTo>
                  <a:pt x="23" y="111"/>
                </a:lnTo>
                <a:lnTo>
                  <a:pt x="23" y="111"/>
                </a:lnTo>
                <a:close/>
                <a:moveTo>
                  <a:pt x="98" y="73"/>
                </a:moveTo>
                <a:lnTo>
                  <a:pt x="98" y="73"/>
                </a:lnTo>
                <a:lnTo>
                  <a:pt x="95" y="68"/>
                </a:lnTo>
                <a:lnTo>
                  <a:pt x="95" y="68"/>
                </a:lnTo>
                <a:lnTo>
                  <a:pt x="85" y="60"/>
                </a:lnTo>
                <a:lnTo>
                  <a:pt x="85" y="60"/>
                </a:lnTo>
                <a:lnTo>
                  <a:pt x="85" y="60"/>
                </a:lnTo>
                <a:lnTo>
                  <a:pt x="85" y="60"/>
                </a:lnTo>
                <a:lnTo>
                  <a:pt x="91" y="66"/>
                </a:lnTo>
                <a:lnTo>
                  <a:pt x="98" y="73"/>
                </a:lnTo>
                <a:lnTo>
                  <a:pt x="98" y="73"/>
                </a:lnTo>
                <a:close/>
                <a:moveTo>
                  <a:pt x="259" y="43"/>
                </a:moveTo>
                <a:lnTo>
                  <a:pt x="259" y="43"/>
                </a:lnTo>
                <a:lnTo>
                  <a:pt x="259" y="43"/>
                </a:lnTo>
                <a:lnTo>
                  <a:pt x="259" y="43"/>
                </a:lnTo>
                <a:lnTo>
                  <a:pt x="253" y="46"/>
                </a:lnTo>
                <a:lnTo>
                  <a:pt x="253" y="46"/>
                </a:lnTo>
                <a:lnTo>
                  <a:pt x="252" y="47"/>
                </a:lnTo>
                <a:lnTo>
                  <a:pt x="252" y="47"/>
                </a:lnTo>
                <a:lnTo>
                  <a:pt x="252" y="51"/>
                </a:lnTo>
                <a:lnTo>
                  <a:pt x="252" y="51"/>
                </a:lnTo>
                <a:lnTo>
                  <a:pt x="253" y="51"/>
                </a:lnTo>
                <a:lnTo>
                  <a:pt x="253" y="51"/>
                </a:lnTo>
                <a:lnTo>
                  <a:pt x="259" y="43"/>
                </a:lnTo>
                <a:lnTo>
                  <a:pt x="259" y="43"/>
                </a:lnTo>
                <a:close/>
                <a:moveTo>
                  <a:pt x="84" y="63"/>
                </a:moveTo>
                <a:lnTo>
                  <a:pt x="84" y="63"/>
                </a:lnTo>
                <a:lnTo>
                  <a:pt x="84" y="70"/>
                </a:lnTo>
                <a:lnTo>
                  <a:pt x="84" y="70"/>
                </a:lnTo>
                <a:lnTo>
                  <a:pt x="84" y="70"/>
                </a:lnTo>
                <a:lnTo>
                  <a:pt x="84" y="70"/>
                </a:lnTo>
                <a:lnTo>
                  <a:pt x="84" y="70"/>
                </a:lnTo>
                <a:lnTo>
                  <a:pt x="84" y="70"/>
                </a:lnTo>
                <a:lnTo>
                  <a:pt x="85" y="67"/>
                </a:lnTo>
                <a:lnTo>
                  <a:pt x="88" y="66"/>
                </a:lnTo>
                <a:lnTo>
                  <a:pt x="88" y="66"/>
                </a:lnTo>
                <a:lnTo>
                  <a:pt x="84" y="63"/>
                </a:lnTo>
                <a:lnTo>
                  <a:pt x="84" y="63"/>
                </a:lnTo>
                <a:close/>
                <a:moveTo>
                  <a:pt x="296" y="98"/>
                </a:moveTo>
                <a:lnTo>
                  <a:pt x="296" y="98"/>
                </a:lnTo>
                <a:lnTo>
                  <a:pt x="290" y="100"/>
                </a:lnTo>
                <a:lnTo>
                  <a:pt x="290" y="100"/>
                </a:lnTo>
                <a:lnTo>
                  <a:pt x="283" y="100"/>
                </a:lnTo>
                <a:lnTo>
                  <a:pt x="283" y="100"/>
                </a:lnTo>
                <a:lnTo>
                  <a:pt x="281" y="100"/>
                </a:lnTo>
                <a:lnTo>
                  <a:pt x="281" y="100"/>
                </a:lnTo>
                <a:lnTo>
                  <a:pt x="281" y="100"/>
                </a:lnTo>
                <a:lnTo>
                  <a:pt x="281" y="100"/>
                </a:lnTo>
                <a:lnTo>
                  <a:pt x="281" y="100"/>
                </a:lnTo>
                <a:lnTo>
                  <a:pt x="283" y="100"/>
                </a:lnTo>
                <a:lnTo>
                  <a:pt x="283" y="100"/>
                </a:lnTo>
                <a:lnTo>
                  <a:pt x="286" y="100"/>
                </a:lnTo>
                <a:lnTo>
                  <a:pt x="287" y="101"/>
                </a:lnTo>
                <a:lnTo>
                  <a:pt x="287" y="101"/>
                </a:lnTo>
                <a:lnTo>
                  <a:pt x="287" y="101"/>
                </a:lnTo>
                <a:lnTo>
                  <a:pt x="287" y="101"/>
                </a:lnTo>
                <a:lnTo>
                  <a:pt x="291" y="101"/>
                </a:lnTo>
                <a:lnTo>
                  <a:pt x="296" y="98"/>
                </a:lnTo>
                <a:lnTo>
                  <a:pt x="296" y="98"/>
                </a:lnTo>
                <a:close/>
                <a:moveTo>
                  <a:pt x="239" y="165"/>
                </a:moveTo>
                <a:lnTo>
                  <a:pt x="239" y="165"/>
                </a:lnTo>
                <a:lnTo>
                  <a:pt x="236" y="172"/>
                </a:lnTo>
                <a:lnTo>
                  <a:pt x="236" y="178"/>
                </a:lnTo>
                <a:lnTo>
                  <a:pt x="236" y="178"/>
                </a:lnTo>
                <a:lnTo>
                  <a:pt x="237" y="172"/>
                </a:lnTo>
                <a:lnTo>
                  <a:pt x="239" y="165"/>
                </a:lnTo>
                <a:lnTo>
                  <a:pt x="239" y="165"/>
                </a:lnTo>
                <a:close/>
                <a:moveTo>
                  <a:pt x="196" y="137"/>
                </a:moveTo>
                <a:lnTo>
                  <a:pt x="196" y="137"/>
                </a:lnTo>
                <a:lnTo>
                  <a:pt x="193" y="137"/>
                </a:lnTo>
                <a:lnTo>
                  <a:pt x="193" y="137"/>
                </a:lnTo>
                <a:lnTo>
                  <a:pt x="191" y="135"/>
                </a:lnTo>
                <a:lnTo>
                  <a:pt x="189" y="134"/>
                </a:lnTo>
                <a:lnTo>
                  <a:pt x="189" y="134"/>
                </a:lnTo>
                <a:lnTo>
                  <a:pt x="188" y="132"/>
                </a:lnTo>
                <a:lnTo>
                  <a:pt x="188" y="132"/>
                </a:lnTo>
                <a:lnTo>
                  <a:pt x="189" y="137"/>
                </a:lnTo>
                <a:lnTo>
                  <a:pt x="189" y="137"/>
                </a:lnTo>
                <a:lnTo>
                  <a:pt x="191" y="138"/>
                </a:lnTo>
                <a:lnTo>
                  <a:pt x="191" y="138"/>
                </a:lnTo>
                <a:lnTo>
                  <a:pt x="196" y="137"/>
                </a:lnTo>
                <a:lnTo>
                  <a:pt x="196" y="137"/>
                </a:lnTo>
                <a:close/>
                <a:moveTo>
                  <a:pt x="242" y="158"/>
                </a:moveTo>
                <a:lnTo>
                  <a:pt x="242" y="158"/>
                </a:lnTo>
                <a:lnTo>
                  <a:pt x="239" y="159"/>
                </a:lnTo>
                <a:lnTo>
                  <a:pt x="236" y="161"/>
                </a:lnTo>
                <a:lnTo>
                  <a:pt x="236" y="161"/>
                </a:lnTo>
                <a:lnTo>
                  <a:pt x="236" y="161"/>
                </a:lnTo>
                <a:lnTo>
                  <a:pt x="236" y="161"/>
                </a:lnTo>
                <a:lnTo>
                  <a:pt x="235" y="165"/>
                </a:lnTo>
                <a:lnTo>
                  <a:pt x="235" y="165"/>
                </a:lnTo>
                <a:lnTo>
                  <a:pt x="236" y="165"/>
                </a:lnTo>
                <a:lnTo>
                  <a:pt x="236" y="165"/>
                </a:lnTo>
                <a:lnTo>
                  <a:pt x="242" y="158"/>
                </a:lnTo>
                <a:lnTo>
                  <a:pt x="242" y="158"/>
                </a:lnTo>
                <a:close/>
                <a:moveTo>
                  <a:pt x="110" y="333"/>
                </a:moveTo>
                <a:lnTo>
                  <a:pt x="110" y="333"/>
                </a:lnTo>
                <a:lnTo>
                  <a:pt x="110" y="333"/>
                </a:lnTo>
                <a:lnTo>
                  <a:pt x="110" y="333"/>
                </a:lnTo>
                <a:lnTo>
                  <a:pt x="108" y="328"/>
                </a:lnTo>
                <a:lnTo>
                  <a:pt x="108" y="328"/>
                </a:lnTo>
                <a:lnTo>
                  <a:pt x="108" y="328"/>
                </a:lnTo>
                <a:lnTo>
                  <a:pt x="108" y="328"/>
                </a:lnTo>
                <a:lnTo>
                  <a:pt x="102" y="330"/>
                </a:lnTo>
                <a:lnTo>
                  <a:pt x="102" y="330"/>
                </a:lnTo>
                <a:lnTo>
                  <a:pt x="107" y="331"/>
                </a:lnTo>
                <a:lnTo>
                  <a:pt x="110" y="333"/>
                </a:lnTo>
                <a:lnTo>
                  <a:pt x="110" y="333"/>
                </a:lnTo>
                <a:close/>
                <a:moveTo>
                  <a:pt x="270" y="91"/>
                </a:moveTo>
                <a:lnTo>
                  <a:pt x="270" y="91"/>
                </a:lnTo>
                <a:lnTo>
                  <a:pt x="270" y="84"/>
                </a:lnTo>
                <a:lnTo>
                  <a:pt x="272" y="77"/>
                </a:lnTo>
                <a:lnTo>
                  <a:pt x="272" y="77"/>
                </a:lnTo>
                <a:lnTo>
                  <a:pt x="272" y="78"/>
                </a:lnTo>
                <a:lnTo>
                  <a:pt x="272" y="78"/>
                </a:lnTo>
                <a:lnTo>
                  <a:pt x="269" y="83"/>
                </a:lnTo>
                <a:lnTo>
                  <a:pt x="269" y="88"/>
                </a:lnTo>
                <a:lnTo>
                  <a:pt x="269" y="88"/>
                </a:lnTo>
                <a:lnTo>
                  <a:pt x="269" y="90"/>
                </a:lnTo>
                <a:lnTo>
                  <a:pt x="269" y="90"/>
                </a:lnTo>
                <a:lnTo>
                  <a:pt x="270" y="91"/>
                </a:lnTo>
                <a:lnTo>
                  <a:pt x="270" y="91"/>
                </a:lnTo>
                <a:close/>
                <a:moveTo>
                  <a:pt x="36" y="102"/>
                </a:moveTo>
                <a:lnTo>
                  <a:pt x="36" y="102"/>
                </a:lnTo>
                <a:lnTo>
                  <a:pt x="33" y="101"/>
                </a:lnTo>
                <a:lnTo>
                  <a:pt x="33" y="101"/>
                </a:lnTo>
                <a:lnTo>
                  <a:pt x="33" y="110"/>
                </a:lnTo>
                <a:lnTo>
                  <a:pt x="33" y="110"/>
                </a:lnTo>
                <a:lnTo>
                  <a:pt x="33" y="110"/>
                </a:lnTo>
                <a:lnTo>
                  <a:pt x="33" y="110"/>
                </a:lnTo>
                <a:lnTo>
                  <a:pt x="36" y="102"/>
                </a:lnTo>
                <a:lnTo>
                  <a:pt x="36" y="102"/>
                </a:lnTo>
                <a:close/>
                <a:moveTo>
                  <a:pt x="220" y="141"/>
                </a:moveTo>
                <a:lnTo>
                  <a:pt x="220" y="141"/>
                </a:lnTo>
                <a:lnTo>
                  <a:pt x="223" y="142"/>
                </a:lnTo>
                <a:lnTo>
                  <a:pt x="223" y="142"/>
                </a:lnTo>
                <a:lnTo>
                  <a:pt x="230" y="141"/>
                </a:lnTo>
                <a:lnTo>
                  <a:pt x="230" y="141"/>
                </a:lnTo>
                <a:lnTo>
                  <a:pt x="229" y="141"/>
                </a:lnTo>
                <a:lnTo>
                  <a:pt x="229" y="141"/>
                </a:lnTo>
                <a:lnTo>
                  <a:pt x="229" y="141"/>
                </a:lnTo>
                <a:lnTo>
                  <a:pt x="229" y="141"/>
                </a:lnTo>
                <a:lnTo>
                  <a:pt x="223" y="139"/>
                </a:lnTo>
                <a:lnTo>
                  <a:pt x="223" y="139"/>
                </a:lnTo>
                <a:lnTo>
                  <a:pt x="222" y="139"/>
                </a:lnTo>
                <a:lnTo>
                  <a:pt x="222" y="139"/>
                </a:lnTo>
                <a:lnTo>
                  <a:pt x="220" y="141"/>
                </a:lnTo>
                <a:lnTo>
                  <a:pt x="220" y="141"/>
                </a:lnTo>
                <a:close/>
                <a:moveTo>
                  <a:pt x="104" y="80"/>
                </a:moveTo>
                <a:lnTo>
                  <a:pt x="104" y="80"/>
                </a:lnTo>
                <a:lnTo>
                  <a:pt x="102" y="87"/>
                </a:lnTo>
                <a:lnTo>
                  <a:pt x="98" y="94"/>
                </a:lnTo>
                <a:lnTo>
                  <a:pt x="98" y="94"/>
                </a:lnTo>
                <a:lnTo>
                  <a:pt x="100" y="93"/>
                </a:lnTo>
                <a:lnTo>
                  <a:pt x="100" y="93"/>
                </a:lnTo>
                <a:lnTo>
                  <a:pt x="102" y="88"/>
                </a:lnTo>
                <a:lnTo>
                  <a:pt x="104" y="84"/>
                </a:lnTo>
                <a:lnTo>
                  <a:pt x="104" y="84"/>
                </a:lnTo>
                <a:lnTo>
                  <a:pt x="104" y="80"/>
                </a:lnTo>
                <a:lnTo>
                  <a:pt x="104" y="80"/>
                </a:lnTo>
                <a:close/>
                <a:moveTo>
                  <a:pt x="212" y="195"/>
                </a:moveTo>
                <a:lnTo>
                  <a:pt x="212" y="195"/>
                </a:lnTo>
                <a:lnTo>
                  <a:pt x="209" y="196"/>
                </a:lnTo>
                <a:lnTo>
                  <a:pt x="205" y="198"/>
                </a:lnTo>
                <a:lnTo>
                  <a:pt x="198" y="196"/>
                </a:lnTo>
                <a:lnTo>
                  <a:pt x="198" y="196"/>
                </a:lnTo>
                <a:lnTo>
                  <a:pt x="199" y="198"/>
                </a:lnTo>
                <a:lnTo>
                  <a:pt x="199" y="198"/>
                </a:lnTo>
                <a:lnTo>
                  <a:pt x="205" y="198"/>
                </a:lnTo>
                <a:lnTo>
                  <a:pt x="205" y="198"/>
                </a:lnTo>
                <a:lnTo>
                  <a:pt x="209" y="198"/>
                </a:lnTo>
                <a:lnTo>
                  <a:pt x="212" y="195"/>
                </a:lnTo>
                <a:lnTo>
                  <a:pt x="212" y="195"/>
                </a:lnTo>
                <a:close/>
                <a:moveTo>
                  <a:pt x="220" y="330"/>
                </a:moveTo>
                <a:lnTo>
                  <a:pt x="220" y="330"/>
                </a:lnTo>
                <a:lnTo>
                  <a:pt x="230" y="333"/>
                </a:lnTo>
                <a:lnTo>
                  <a:pt x="230" y="333"/>
                </a:lnTo>
                <a:lnTo>
                  <a:pt x="239" y="337"/>
                </a:lnTo>
                <a:lnTo>
                  <a:pt x="239" y="337"/>
                </a:lnTo>
                <a:lnTo>
                  <a:pt x="230" y="331"/>
                </a:lnTo>
                <a:lnTo>
                  <a:pt x="226" y="330"/>
                </a:lnTo>
                <a:lnTo>
                  <a:pt x="220" y="330"/>
                </a:lnTo>
                <a:lnTo>
                  <a:pt x="220" y="330"/>
                </a:lnTo>
                <a:close/>
                <a:moveTo>
                  <a:pt x="80" y="54"/>
                </a:moveTo>
                <a:lnTo>
                  <a:pt x="80" y="54"/>
                </a:lnTo>
                <a:lnTo>
                  <a:pt x="81" y="54"/>
                </a:lnTo>
                <a:lnTo>
                  <a:pt x="81" y="54"/>
                </a:lnTo>
                <a:lnTo>
                  <a:pt x="75" y="50"/>
                </a:lnTo>
                <a:lnTo>
                  <a:pt x="68" y="47"/>
                </a:lnTo>
                <a:lnTo>
                  <a:pt x="68" y="47"/>
                </a:lnTo>
                <a:lnTo>
                  <a:pt x="74" y="51"/>
                </a:lnTo>
                <a:lnTo>
                  <a:pt x="80" y="54"/>
                </a:lnTo>
                <a:lnTo>
                  <a:pt x="80" y="54"/>
                </a:lnTo>
                <a:close/>
                <a:moveTo>
                  <a:pt x="239" y="102"/>
                </a:moveTo>
                <a:lnTo>
                  <a:pt x="239" y="102"/>
                </a:lnTo>
                <a:lnTo>
                  <a:pt x="242" y="100"/>
                </a:lnTo>
                <a:lnTo>
                  <a:pt x="242" y="100"/>
                </a:lnTo>
                <a:lnTo>
                  <a:pt x="246" y="95"/>
                </a:lnTo>
                <a:lnTo>
                  <a:pt x="246" y="95"/>
                </a:lnTo>
                <a:lnTo>
                  <a:pt x="247" y="93"/>
                </a:lnTo>
                <a:lnTo>
                  <a:pt x="247" y="93"/>
                </a:lnTo>
                <a:lnTo>
                  <a:pt x="243" y="97"/>
                </a:lnTo>
                <a:lnTo>
                  <a:pt x="239" y="102"/>
                </a:lnTo>
                <a:lnTo>
                  <a:pt x="239" y="102"/>
                </a:lnTo>
                <a:close/>
                <a:moveTo>
                  <a:pt x="37" y="117"/>
                </a:moveTo>
                <a:lnTo>
                  <a:pt x="37" y="117"/>
                </a:lnTo>
                <a:lnTo>
                  <a:pt x="37" y="108"/>
                </a:lnTo>
                <a:lnTo>
                  <a:pt x="37" y="108"/>
                </a:lnTo>
                <a:lnTo>
                  <a:pt x="36" y="108"/>
                </a:lnTo>
                <a:lnTo>
                  <a:pt x="36" y="108"/>
                </a:lnTo>
                <a:lnTo>
                  <a:pt x="34" y="114"/>
                </a:lnTo>
                <a:lnTo>
                  <a:pt x="34" y="114"/>
                </a:lnTo>
                <a:lnTo>
                  <a:pt x="37" y="117"/>
                </a:lnTo>
                <a:lnTo>
                  <a:pt x="37" y="117"/>
                </a:lnTo>
                <a:close/>
                <a:moveTo>
                  <a:pt x="129" y="336"/>
                </a:moveTo>
                <a:lnTo>
                  <a:pt x="129" y="336"/>
                </a:lnTo>
                <a:lnTo>
                  <a:pt x="125" y="341"/>
                </a:lnTo>
                <a:lnTo>
                  <a:pt x="125" y="341"/>
                </a:lnTo>
                <a:lnTo>
                  <a:pt x="122" y="347"/>
                </a:lnTo>
                <a:lnTo>
                  <a:pt x="122" y="347"/>
                </a:lnTo>
                <a:lnTo>
                  <a:pt x="122" y="348"/>
                </a:lnTo>
                <a:lnTo>
                  <a:pt x="122" y="348"/>
                </a:lnTo>
                <a:lnTo>
                  <a:pt x="124" y="347"/>
                </a:lnTo>
                <a:lnTo>
                  <a:pt x="124" y="347"/>
                </a:lnTo>
                <a:lnTo>
                  <a:pt x="125" y="343"/>
                </a:lnTo>
                <a:lnTo>
                  <a:pt x="128" y="338"/>
                </a:lnTo>
                <a:lnTo>
                  <a:pt x="128" y="338"/>
                </a:lnTo>
                <a:lnTo>
                  <a:pt x="131" y="336"/>
                </a:lnTo>
                <a:lnTo>
                  <a:pt x="131" y="336"/>
                </a:lnTo>
                <a:lnTo>
                  <a:pt x="129" y="336"/>
                </a:lnTo>
                <a:lnTo>
                  <a:pt x="129" y="336"/>
                </a:lnTo>
                <a:close/>
                <a:moveTo>
                  <a:pt x="218" y="174"/>
                </a:moveTo>
                <a:lnTo>
                  <a:pt x="218" y="174"/>
                </a:lnTo>
                <a:lnTo>
                  <a:pt x="218" y="181"/>
                </a:lnTo>
                <a:lnTo>
                  <a:pt x="216" y="188"/>
                </a:lnTo>
                <a:lnTo>
                  <a:pt x="216" y="188"/>
                </a:lnTo>
                <a:lnTo>
                  <a:pt x="219" y="181"/>
                </a:lnTo>
                <a:lnTo>
                  <a:pt x="219" y="178"/>
                </a:lnTo>
                <a:lnTo>
                  <a:pt x="218" y="174"/>
                </a:lnTo>
                <a:lnTo>
                  <a:pt x="218" y="174"/>
                </a:lnTo>
                <a:close/>
                <a:moveTo>
                  <a:pt x="198" y="338"/>
                </a:moveTo>
                <a:lnTo>
                  <a:pt x="198" y="338"/>
                </a:lnTo>
                <a:lnTo>
                  <a:pt x="196" y="338"/>
                </a:lnTo>
                <a:lnTo>
                  <a:pt x="196" y="338"/>
                </a:lnTo>
                <a:lnTo>
                  <a:pt x="195" y="343"/>
                </a:lnTo>
                <a:lnTo>
                  <a:pt x="193" y="347"/>
                </a:lnTo>
                <a:lnTo>
                  <a:pt x="193" y="347"/>
                </a:lnTo>
                <a:lnTo>
                  <a:pt x="195" y="351"/>
                </a:lnTo>
                <a:lnTo>
                  <a:pt x="195" y="351"/>
                </a:lnTo>
                <a:lnTo>
                  <a:pt x="195" y="344"/>
                </a:lnTo>
                <a:lnTo>
                  <a:pt x="198" y="338"/>
                </a:lnTo>
                <a:lnTo>
                  <a:pt x="198" y="338"/>
                </a:lnTo>
                <a:close/>
                <a:moveTo>
                  <a:pt x="237" y="97"/>
                </a:moveTo>
                <a:lnTo>
                  <a:pt x="237" y="97"/>
                </a:lnTo>
                <a:lnTo>
                  <a:pt x="242" y="93"/>
                </a:lnTo>
                <a:lnTo>
                  <a:pt x="242" y="93"/>
                </a:lnTo>
                <a:lnTo>
                  <a:pt x="239" y="91"/>
                </a:lnTo>
                <a:lnTo>
                  <a:pt x="237" y="93"/>
                </a:lnTo>
                <a:lnTo>
                  <a:pt x="237" y="93"/>
                </a:lnTo>
                <a:lnTo>
                  <a:pt x="236" y="94"/>
                </a:lnTo>
                <a:lnTo>
                  <a:pt x="236" y="94"/>
                </a:lnTo>
                <a:lnTo>
                  <a:pt x="237" y="97"/>
                </a:lnTo>
                <a:lnTo>
                  <a:pt x="237" y="97"/>
                </a:lnTo>
                <a:close/>
                <a:moveTo>
                  <a:pt x="185" y="71"/>
                </a:moveTo>
                <a:lnTo>
                  <a:pt x="185" y="71"/>
                </a:lnTo>
                <a:lnTo>
                  <a:pt x="192" y="73"/>
                </a:lnTo>
                <a:lnTo>
                  <a:pt x="195" y="73"/>
                </a:lnTo>
                <a:lnTo>
                  <a:pt x="198" y="71"/>
                </a:lnTo>
                <a:lnTo>
                  <a:pt x="198" y="71"/>
                </a:lnTo>
                <a:lnTo>
                  <a:pt x="192" y="71"/>
                </a:lnTo>
                <a:lnTo>
                  <a:pt x="192" y="71"/>
                </a:lnTo>
                <a:lnTo>
                  <a:pt x="191" y="71"/>
                </a:lnTo>
                <a:lnTo>
                  <a:pt x="191" y="71"/>
                </a:lnTo>
                <a:lnTo>
                  <a:pt x="186" y="71"/>
                </a:lnTo>
                <a:lnTo>
                  <a:pt x="186" y="71"/>
                </a:lnTo>
                <a:lnTo>
                  <a:pt x="185" y="71"/>
                </a:lnTo>
                <a:lnTo>
                  <a:pt x="185" y="71"/>
                </a:lnTo>
                <a:close/>
                <a:moveTo>
                  <a:pt x="254" y="70"/>
                </a:moveTo>
                <a:lnTo>
                  <a:pt x="254" y="70"/>
                </a:lnTo>
                <a:lnTo>
                  <a:pt x="257" y="71"/>
                </a:lnTo>
                <a:lnTo>
                  <a:pt x="257" y="71"/>
                </a:lnTo>
                <a:lnTo>
                  <a:pt x="260" y="74"/>
                </a:lnTo>
                <a:lnTo>
                  <a:pt x="260" y="74"/>
                </a:lnTo>
                <a:lnTo>
                  <a:pt x="262" y="70"/>
                </a:lnTo>
                <a:lnTo>
                  <a:pt x="262" y="70"/>
                </a:lnTo>
                <a:lnTo>
                  <a:pt x="254" y="70"/>
                </a:lnTo>
                <a:lnTo>
                  <a:pt x="254" y="70"/>
                </a:lnTo>
                <a:close/>
                <a:moveTo>
                  <a:pt x="193" y="357"/>
                </a:moveTo>
                <a:lnTo>
                  <a:pt x="193" y="357"/>
                </a:lnTo>
                <a:lnTo>
                  <a:pt x="193" y="357"/>
                </a:lnTo>
                <a:lnTo>
                  <a:pt x="193" y="357"/>
                </a:lnTo>
                <a:lnTo>
                  <a:pt x="193" y="360"/>
                </a:lnTo>
                <a:lnTo>
                  <a:pt x="193" y="360"/>
                </a:lnTo>
                <a:lnTo>
                  <a:pt x="196" y="365"/>
                </a:lnTo>
                <a:lnTo>
                  <a:pt x="196" y="365"/>
                </a:lnTo>
                <a:lnTo>
                  <a:pt x="198" y="368"/>
                </a:lnTo>
                <a:lnTo>
                  <a:pt x="198" y="368"/>
                </a:lnTo>
                <a:lnTo>
                  <a:pt x="196" y="363"/>
                </a:lnTo>
                <a:lnTo>
                  <a:pt x="193" y="357"/>
                </a:lnTo>
                <a:lnTo>
                  <a:pt x="193" y="357"/>
                </a:lnTo>
                <a:close/>
                <a:moveTo>
                  <a:pt x="97" y="382"/>
                </a:moveTo>
                <a:lnTo>
                  <a:pt x="97" y="382"/>
                </a:lnTo>
                <a:lnTo>
                  <a:pt x="95" y="387"/>
                </a:lnTo>
                <a:lnTo>
                  <a:pt x="95" y="387"/>
                </a:lnTo>
                <a:lnTo>
                  <a:pt x="97" y="387"/>
                </a:lnTo>
                <a:lnTo>
                  <a:pt x="97" y="387"/>
                </a:lnTo>
                <a:lnTo>
                  <a:pt x="98" y="384"/>
                </a:lnTo>
                <a:lnTo>
                  <a:pt x="98" y="384"/>
                </a:lnTo>
                <a:lnTo>
                  <a:pt x="97" y="382"/>
                </a:lnTo>
                <a:lnTo>
                  <a:pt x="97" y="382"/>
                </a:lnTo>
                <a:close/>
                <a:moveTo>
                  <a:pt x="199" y="24"/>
                </a:moveTo>
                <a:lnTo>
                  <a:pt x="199" y="24"/>
                </a:lnTo>
                <a:lnTo>
                  <a:pt x="199" y="24"/>
                </a:lnTo>
                <a:lnTo>
                  <a:pt x="199" y="24"/>
                </a:lnTo>
                <a:lnTo>
                  <a:pt x="198" y="27"/>
                </a:lnTo>
                <a:lnTo>
                  <a:pt x="198" y="27"/>
                </a:lnTo>
                <a:lnTo>
                  <a:pt x="196" y="29"/>
                </a:lnTo>
                <a:lnTo>
                  <a:pt x="196" y="29"/>
                </a:lnTo>
                <a:lnTo>
                  <a:pt x="198" y="33"/>
                </a:lnTo>
                <a:lnTo>
                  <a:pt x="198" y="33"/>
                </a:lnTo>
                <a:lnTo>
                  <a:pt x="198" y="34"/>
                </a:lnTo>
                <a:lnTo>
                  <a:pt x="198" y="34"/>
                </a:lnTo>
                <a:lnTo>
                  <a:pt x="199" y="24"/>
                </a:lnTo>
                <a:lnTo>
                  <a:pt x="199" y="24"/>
                </a:lnTo>
                <a:close/>
                <a:moveTo>
                  <a:pt x="158" y="43"/>
                </a:moveTo>
                <a:lnTo>
                  <a:pt x="158" y="43"/>
                </a:lnTo>
                <a:lnTo>
                  <a:pt x="158" y="44"/>
                </a:lnTo>
                <a:lnTo>
                  <a:pt x="158" y="44"/>
                </a:lnTo>
                <a:lnTo>
                  <a:pt x="158" y="46"/>
                </a:lnTo>
                <a:lnTo>
                  <a:pt x="158" y="46"/>
                </a:lnTo>
                <a:lnTo>
                  <a:pt x="159" y="47"/>
                </a:lnTo>
                <a:lnTo>
                  <a:pt x="159" y="47"/>
                </a:lnTo>
                <a:lnTo>
                  <a:pt x="161" y="50"/>
                </a:lnTo>
                <a:lnTo>
                  <a:pt x="161" y="50"/>
                </a:lnTo>
                <a:lnTo>
                  <a:pt x="161" y="48"/>
                </a:lnTo>
                <a:lnTo>
                  <a:pt x="161" y="48"/>
                </a:lnTo>
                <a:lnTo>
                  <a:pt x="161" y="46"/>
                </a:lnTo>
                <a:lnTo>
                  <a:pt x="161" y="46"/>
                </a:lnTo>
                <a:lnTo>
                  <a:pt x="158" y="43"/>
                </a:lnTo>
                <a:lnTo>
                  <a:pt x="158" y="43"/>
                </a:lnTo>
                <a:close/>
                <a:moveTo>
                  <a:pt x="191" y="58"/>
                </a:moveTo>
                <a:lnTo>
                  <a:pt x="191" y="58"/>
                </a:lnTo>
                <a:lnTo>
                  <a:pt x="191" y="58"/>
                </a:lnTo>
                <a:lnTo>
                  <a:pt x="191" y="58"/>
                </a:lnTo>
                <a:lnTo>
                  <a:pt x="192" y="54"/>
                </a:lnTo>
                <a:lnTo>
                  <a:pt x="192" y="54"/>
                </a:lnTo>
                <a:lnTo>
                  <a:pt x="191" y="51"/>
                </a:lnTo>
                <a:lnTo>
                  <a:pt x="191" y="51"/>
                </a:lnTo>
                <a:lnTo>
                  <a:pt x="191" y="50"/>
                </a:lnTo>
                <a:lnTo>
                  <a:pt x="191" y="50"/>
                </a:lnTo>
                <a:lnTo>
                  <a:pt x="189" y="50"/>
                </a:lnTo>
                <a:lnTo>
                  <a:pt x="189" y="50"/>
                </a:lnTo>
                <a:lnTo>
                  <a:pt x="189" y="50"/>
                </a:lnTo>
                <a:lnTo>
                  <a:pt x="189" y="50"/>
                </a:lnTo>
                <a:lnTo>
                  <a:pt x="191" y="58"/>
                </a:lnTo>
                <a:lnTo>
                  <a:pt x="191" y="58"/>
                </a:lnTo>
                <a:close/>
                <a:moveTo>
                  <a:pt x="145" y="122"/>
                </a:moveTo>
                <a:lnTo>
                  <a:pt x="145" y="122"/>
                </a:lnTo>
                <a:lnTo>
                  <a:pt x="145" y="111"/>
                </a:lnTo>
                <a:lnTo>
                  <a:pt x="144" y="100"/>
                </a:lnTo>
                <a:lnTo>
                  <a:pt x="144" y="100"/>
                </a:lnTo>
                <a:lnTo>
                  <a:pt x="145" y="111"/>
                </a:lnTo>
                <a:lnTo>
                  <a:pt x="145" y="122"/>
                </a:lnTo>
                <a:lnTo>
                  <a:pt x="145" y="122"/>
                </a:lnTo>
                <a:close/>
                <a:moveTo>
                  <a:pt x="253" y="54"/>
                </a:moveTo>
                <a:lnTo>
                  <a:pt x="253" y="54"/>
                </a:lnTo>
                <a:lnTo>
                  <a:pt x="253" y="54"/>
                </a:lnTo>
                <a:lnTo>
                  <a:pt x="253" y="54"/>
                </a:lnTo>
                <a:lnTo>
                  <a:pt x="243" y="68"/>
                </a:lnTo>
                <a:lnTo>
                  <a:pt x="243" y="68"/>
                </a:lnTo>
                <a:lnTo>
                  <a:pt x="243" y="68"/>
                </a:lnTo>
                <a:lnTo>
                  <a:pt x="243" y="68"/>
                </a:lnTo>
                <a:lnTo>
                  <a:pt x="253" y="54"/>
                </a:lnTo>
                <a:lnTo>
                  <a:pt x="253" y="54"/>
                </a:lnTo>
                <a:close/>
                <a:moveTo>
                  <a:pt x="164" y="51"/>
                </a:moveTo>
                <a:lnTo>
                  <a:pt x="164" y="51"/>
                </a:lnTo>
                <a:lnTo>
                  <a:pt x="162" y="53"/>
                </a:lnTo>
                <a:lnTo>
                  <a:pt x="162" y="53"/>
                </a:lnTo>
                <a:lnTo>
                  <a:pt x="162" y="57"/>
                </a:lnTo>
                <a:lnTo>
                  <a:pt x="162" y="57"/>
                </a:lnTo>
                <a:lnTo>
                  <a:pt x="164" y="61"/>
                </a:lnTo>
                <a:lnTo>
                  <a:pt x="164" y="61"/>
                </a:lnTo>
                <a:lnTo>
                  <a:pt x="162" y="63"/>
                </a:lnTo>
                <a:lnTo>
                  <a:pt x="162" y="63"/>
                </a:lnTo>
                <a:lnTo>
                  <a:pt x="164" y="57"/>
                </a:lnTo>
                <a:lnTo>
                  <a:pt x="164" y="51"/>
                </a:lnTo>
                <a:lnTo>
                  <a:pt x="164" y="51"/>
                </a:lnTo>
                <a:close/>
                <a:moveTo>
                  <a:pt x="161" y="43"/>
                </a:moveTo>
                <a:lnTo>
                  <a:pt x="161" y="43"/>
                </a:lnTo>
                <a:lnTo>
                  <a:pt x="159" y="39"/>
                </a:lnTo>
                <a:lnTo>
                  <a:pt x="159" y="39"/>
                </a:lnTo>
                <a:lnTo>
                  <a:pt x="154" y="34"/>
                </a:lnTo>
                <a:lnTo>
                  <a:pt x="154" y="34"/>
                </a:lnTo>
                <a:lnTo>
                  <a:pt x="154" y="34"/>
                </a:lnTo>
                <a:lnTo>
                  <a:pt x="154" y="34"/>
                </a:lnTo>
                <a:lnTo>
                  <a:pt x="161" y="43"/>
                </a:lnTo>
                <a:lnTo>
                  <a:pt x="161" y="43"/>
                </a:lnTo>
                <a:close/>
                <a:moveTo>
                  <a:pt x="276" y="93"/>
                </a:moveTo>
                <a:lnTo>
                  <a:pt x="276" y="93"/>
                </a:lnTo>
                <a:lnTo>
                  <a:pt x="276" y="93"/>
                </a:lnTo>
                <a:lnTo>
                  <a:pt x="276" y="93"/>
                </a:lnTo>
                <a:lnTo>
                  <a:pt x="280" y="88"/>
                </a:lnTo>
                <a:lnTo>
                  <a:pt x="280" y="88"/>
                </a:lnTo>
                <a:lnTo>
                  <a:pt x="280" y="87"/>
                </a:lnTo>
                <a:lnTo>
                  <a:pt x="280" y="87"/>
                </a:lnTo>
                <a:lnTo>
                  <a:pt x="279" y="88"/>
                </a:lnTo>
                <a:lnTo>
                  <a:pt x="279" y="88"/>
                </a:lnTo>
                <a:lnTo>
                  <a:pt x="277" y="88"/>
                </a:lnTo>
                <a:lnTo>
                  <a:pt x="276" y="90"/>
                </a:lnTo>
                <a:lnTo>
                  <a:pt x="276" y="90"/>
                </a:lnTo>
                <a:lnTo>
                  <a:pt x="276" y="91"/>
                </a:lnTo>
                <a:lnTo>
                  <a:pt x="276" y="91"/>
                </a:lnTo>
                <a:lnTo>
                  <a:pt x="276" y="91"/>
                </a:lnTo>
                <a:lnTo>
                  <a:pt x="276" y="93"/>
                </a:lnTo>
                <a:lnTo>
                  <a:pt x="276" y="93"/>
                </a:lnTo>
                <a:close/>
                <a:moveTo>
                  <a:pt x="259" y="63"/>
                </a:moveTo>
                <a:lnTo>
                  <a:pt x="259" y="63"/>
                </a:lnTo>
                <a:lnTo>
                  <a:pt x="262" y="66"/>
                </a:lnTo>
                <a:lnTo>
                  <a:pt x="262" y="66"/>
                </a:lnTo>
                <a:lnTo>
                  <a:pt x="263" y="61"/>
                </a:lnTo>
                <a:lnTo>
                  <a:pt x="263" y="61"/>
                </a:lnTo>
                <a:lnTo>
                  <a:pt x="260" y="63"/>
                </a:lnTo>
                <a:lnTo>
                  <a:pt x="259" y="63"/>
                </a:lnTo>
                <a:lnTo>
                  <a:pt x="259" y="63"/>
                </a:lnTo>
                <a:close/>
                <a:moveTo>
                  <a:pt x="245" y="326"/>
                </a:moveTo>
                <a:lnTo>
                  <a:pt x="245" y="326"/>
                </a:lnTo>
                <a:lnTo>
                  <a:pt x="245" y="327"/>
                </a:lnTo>
                <a:lnTo>
                  <a:pt x="245" y="327"/>
                </a:lnTo>
                <a:lnTo>
                  <a:pt x="246" y="326"/>
                </a:lnTo>
                <a:lnTo>
                  <a:pt x="246" y="326"/>
                </a:lnTo>
                <a:lnTo>
                  <a:pt x="246" y="326"/>
                </a:lnTo>
                <a:lnTo>
                  <a:pt x="249" y="326"/>
                </a:lnTo>
                <a:lnTo>
                  <a:pt x="249" y="326"/>
                </a:lnTo>
                <a:lnTo>
                  <a:pt x="245" y="321"/>
                </a:lnTo>
                <a:lnTo>
                  <a:pt x="245" y="321"/>
                </a:lnTo>
                <a:lnTo>
                  <a:pt x="245" y="326"/>
                </a:lnTo>
                <a:lnTo>
                  <a:pt x="245" y="326"/>
                </a:lnTo>
                <a:close/>
                <a:moveTo>
                  <a:pt x="200" y="34"/>
                </a:moveTo>
                <a:lnTo>
                  <a:pt x="200" y="34"/>
                </a:lnTo>
                <a:lnTo>
                  <a:pt x="199" y="40"/>
                </a:lnTo>
                <a:lnTo>
                  <a:pt x="199" y="40"/>
                </a:lnTo>
                <a:lnTo>
                  <a:pt x="199" y="40"/>
                </a:lnTo>
                <a:lnTo>
                  <a:pt x="199" y="40"/>
                </a:lnTo>
                <a:lnTo>
                  <a:pt x="203" y="36"/>
                </a:lnTo>
                <a:lnTo>
                  <a:pt x="203" y="36"/>
                </a:lnTo>
                <a:lnTo>
                  <a:pt x="200" y="34"/>
                </a:lnTo>
                <a:lnTo>
                  <a:pt x="200" y="34"/>
                </a:lnTo>
                <a:close/>
                <a:moveTo>
                  <a:pt x="91" y="300"/>
                </a:moveTo>
                <a:lnTo>
                  <a:pt x="91" y="300"/>
                </a:lnTo>
                <a:lnTo>
                  <a:pt x="91" y="296"/>
                </a:lnTo>
                <a:lnTo>
                  <a:pt x="91" y="296"/>
                </a:lnTo>
                <a:lnTo>
                  <a:pt x="90" y="294"/>
                </a:lnTo>
                <a:lnTo>
                  <a:pt x="90" y="294"/>
                </a:lnTo>
                <a:lnTo>
                  <a:pt x="90" y="301"/>
                </a:lnTo>
                <a:lnTo>
                  <a:pt x="90" y="301"/>
                </a:lnTo>
                <a:lnTo>
                  <a:pt x="91" y="300"/>
                </a:lnTo>
                <a:lnTo>
                  <a:pt x="91" y="300"/>
                </a:lnTo>
                <a:close/>
                <a:moveTo>
                  <a:pt x="263" y="37"/>
                </a:moveTo>
                <a:lnTo>
                  <a:pt x="263" y="37"/>
                </a:lnTo>
                <a:lnTo>
                  <a:pt x="257" y="40"/>
                </a:lnTo>
                <a:lnTo>
                  <a:pt x="253" y="43"/>
                </a:lnTo>
                <a:lnTo>
                  <a:pt x="253" y="43"/>
                </a:lnTo>
                <a:lnTo>
                  <a:pt x="263" y="37"/>
                </a:lnTo>
                <a:lnTo>
                  <a:pt x="263" y="37"/>
                </a:lnTo>
                <a:close/>
                <a:moveTo>
                  <a:pt x="29" y="122"/>
                </a:moveTo>
                <a:lnTo>
                  <a:pt x="29" y="122"/>
                </a:lnTo>
                <a:lnTo>
                  <a:pt x="29" y="124"/>
                </a:lnTo>
                <a:lnTo>
                  <a:pt x="29" y="124"/>
                </a:lnTo>
                <a:lnTo>
                  <a:pt x="33" y="122"/>
                </a:lnTo>
                <a:lnTo>
                  <a:pt x="33" y="122"/>
                </a:lnTo>
                <a:lnTo>
                  <a:pt x="31" y="120"/>
                </a:lnTo>
                <a:lnTo>
                  <a:pt x="31" y="120"/>
                </a:lnTo>
                <a:lnTo>
                  <a:pt x="29" y="122"/>
                </a:lnTo>
                <a:lnTo>
                  <a:pt x="29" y="122"/>
                </a:lnTo>
                <a:close/>
                <a:moveTo>
                  <a:pt x="144" y="44"/>
                </a:moveTo>
                <a:lnTo>
                  <a:pt x="144" y="44"/>
                </a:lnTo>
                <a:lnTo>
                  <a:pt x="144" y="44"/>
                </a:lnTo>
                <a:lnTo>
                  <a:pt x="144" y="44"/>
                </a:lnTo>
                <a:lnTo>
                  <a:pt x="146" y="39"/>
                </a:lnTo>
                <a:lnTo>
                  <a:pt x="146" y="39"/>
                </a:lnTo>
                <a:lnTo>
                  <a:pt x="145" y="37"/>
                </a:lnTo>
                <a:lnTo>
                  <a:pt x="145" y="37"/>
                </a:lnTo>
                <a:lnTo>
                  <a:pt x="144" y="44"/>
                </a:lnTo>
                <a:lnTo>
                  <a:pt x="144" y="44"/>
                </a:lnTo>
                <a:close/>
                <a:moveTo>
                  <a:pt x="50" y="138"/>
                </a:moveTo>
                <a:lnTo>
                  <a:pt x="50" y="138"/>
                </a:lnTo>
                <a:lnTo>
                  <a:pt x="51" y="137"/>
                </a:lnTo>
                <a:lnTo>
                  <a:pt x="53" y="132"/>
                </a:lnTo>
                <a:lnTo>
                  <a:pt x="53" y="132"/>
                </a:lnTo>
                <a:lnTo>
                  <a:pt x="51" y="132"/>
                </a:lnTo>
                <a:lnTo>
                  <a:pt x="51" y="132"/>
                </a:lnTo>
                <a:lnTo>
                  <a:pt x="50" y="138"/>
                </a:lnTo>
                <a:lnTo>
                  <a:pt x="50" y="138"/>
                </a:lnTo>
                <a:close/>
                <a:moveTo>
                  <a:pt x="139" y="129"/>
                </a:moveTo>
                <a:lnTo>
                  <a:pt x="139" y="129"/>
                </a:lnTo>
                <a:lnTo>
                  <a:pt x="141" y="129"/>
                </a:lnTo>
                <a:lnTo>
                  <a:pt x="142" y="128"/>
                </a:lnTo>
                <a:lnTo>
                  <a:pt x="142" y="128"/>
                </a:lnTo>
                <a:lnTo>
                  <a:pt x="142" y="124"/>
                </a:lnTo>
                <a:lnTo>
                  <a:pt x="142" y="124"/>
                </a:lnTo>
                <a:lnTo>
                  <a:pt x="139" y="129"/>
                </a:lnTo>
                <a:lnTo>
                  <a:pt x="139" y="129"/>
                </a:lnTo>
                <a:close/>
                <a:moveTo>
                  <a:pt x="220" y="101"/>
                </a:moveTo>
                <a:lnTo>
                  <a:pt x="220" y="101"/>
                </a:lnTo>
                <a:lnTo>
                  <a:pt x="215" y="114"/>
                </a:lnTo>
                <a:lnTo>
                  <a:pt x="215" y="114"/>
                </a:lnTo>
                <a:lnTo>
                  <a:pt x="216" y="112"/>
                </a:lnTo>
                <a:lnTo>
                  <a:pt x="216" y="112"/>
                </a:lnTo>
                <a:lnTo>
                  <a:pt x="220" y="101"/>
                </a:lnTo>
                <a:lnTo>
                  <a:pt x="220" y="101"/>
                </a:lnTo>
                <a:close/>
                <a:moveTo>
                  <a:pt x="53" y="124"/>
                </a:moveTo>
                <a:lnTo>
                  <a:pt x="53" y="124"/>
                </a:lnTo>
                <a:lnTo>
                  <a:pt x="54" y="124"/>
                </a:lnTo>
                <a:lnTo>
                  <a:pt x="54" y="124"/>
                </a:lnTo>
                <a:lnTo>
                  <a:pt x="54" y="117"/>
                </a:lnTo>
                <a:lnTo>
                  <a:pt x="54" y="117"/>
                </a:lnTo>
                <a:lnTo>
                  <a:pt x="53" y="124"/>
                </a:lnTo>
                <a:lnTo>
                  <a:pt x="53" y="124"/>
                </a:lnTo>
                <a:close/>
                <a:moveTo>
                  <a:pt x="40" y="145"/>
                </a:moveTo>
                <a:lnTo>
                  <a:pt x="40" y="145"/>
                </a:lnTo>
                <a:lnTo>
                  <a:pt x="33" y="142"/>
                </a:lnTo>
                <a:lnTo>
                  <a:pt x="33" y="142"/>
                </a:lnTo>
                <a:lnTo>
                  <a:pt x="27" y="139"/>
                </a:lnTo>
                <a:lnTo>
                  <a:pt x="27" y="139"/>
                </a:lnTo>
                <a:lnTo>
                  <a:pt x="33" y="144"/>
                </a:lnTo>
                <a:lnTo>
                  <a:pt x="38" y="145"/>
                </a:lnTo>
                <a:lnTo>
                  <a:pt x="38" y="145"/>
                </a:lnTo>
                <a:lnTo>
                  <a:pt x="40" y="145"/>
                </a:lnTo>
                <a:lnTo>
                  <a:pt x="40" y="145"/>
                </a:lnTo>
                <a:close/>
                <a:moveTo>
                  <a:pt x="266" y="44"/>
                </a:moveTo>
                <a:lnTo>
                  <a:pt x="266" y="44"/>
                </a:lnTo>
                <a:lnTo>
                  <a:pt x="262" y="48"/>
                </a:lnTo>
                <a:lnTo>
                  <a:pt x="262" y="48"/>
                </a:lnTo>
                <a:lnTo>
                  <a:pt x="262" y="48"/>
                </a:lnTo>
                <a:lnTo>
                  <a:pt x="262" y="48"/>
                </a:lnTo>
                <a:lnTo>
                  <a:pt x="266" y="47"/>
                </a:lnTo>
                <a:lnTo>
                  <a:pt x="266" y="47"/>
                </a:lnTo>
                <a:lnTo>
                  <a:pt x="266" y="44"/>
                </a:lnTo>
                <a:lnTo>
                  <a:pt x="266" y="44"/>
                </a:lnTo>
                <a:close/>
                <a:moveTo>
                  <a:pt x="243" y="51"/>
                </a:moveTo>
                <a:lnTo>
                  <a:pt x="243" y="51"/>
                </a:lnTo>
                <a:lnTo>
                  <a:pt x="245" y="56"/>
                </a:lnTo>
                <a:lnTo>
                  <a:pt x="245" y="56"/>
                </a:lnTo>
                <a:lnTo>
                  <a:pt x="245" y="56"/>
                </a:lnTo>
                <a:lnTo>
                  <a:pt x="245" y="56"/>
                </a:lnTo>
                <a:lnTo>
                  <a:pt x="246" y="50"/>
                </a:lnTo>
                <a:lnTo>
                  <a:pt x="246" y="50"/>
                </a:lnTo>
                <a:lnTo>
                  <a:pt x="243" y="51"/>
                </a:lnTo>
                <a:lnTo>
                  <a:pt x="243" y="51"/>
                </a:lnTo>
                <a:close/>
                <a:moveTo>
                  <a:pt x="249" y="51"/>
                </a:moveTo>
                <a:lnTo>
                  <a:pt x="249" y="51"/>
                </a:lnTo>
                <a:lnTo>
                  <a:pt x="247" y="57"/>
                </a:lnTo>
                <a:lnTo>
                  <a:pt x="247" y="57"/>
                </a:lnTo>
                <a:lnTo>
                  <a:pt x="247" y="57"/>
                </a:lnTo>
                <a:lnTo>
                  <a:pt x="247" y="57"/>
                </a:lnTo>
                <a:lnTo>
                  <a:pt x="249" y="54"/>
                </a:lnTo>
                <a:lnTo>
                  <a:pt x="249" y="54"/>
                </a:lnTo>
                <a:lnTo>
                  <a:pt x="249" y="51"/>
                </a:lnTo>
                <a:lnTo>
                  <a:pt x="249" y="51"/>
                </a:lnTo>
                <a:lnTo>
                  <a:pt x="249" y="51"/>
                </a:lnTo>
                <a:lnTo>
                  <a:pt x="249" y="51"/>
                </a:lnTo>
                <a:close/>
                <a:moveTo>
                  <a:pt x="276" y="350"/>
                </a:moveTo>
                <a:lnTo>
                  <a:pt x="276" y="350"/>
                </a:lnTo>
                <a:lnTo>
                  <a:pt x="273" y="345"/>
                </a:lnTo>
                <a:lnTo>
                  <a:pt x="270" y="341"/>
                </a:lnTo>
                <a:lnTo>
                  <a:pt x="270" y="341"/>
                </a:lnTo>
                <a:lnTo>
                  <a:pt x="276" y="350"/>
                </a:lnTo>
                <a:lnTo>
                  <a:pt x="276" y="350"/>
                </a:lnTo>
                <a:close/>
                <a:moveTo>
                  <a:pt x="297" y="58"/>
                </a:moveTo>
                <a:lnTo>
                  <a:pt x="297" y="58"/>
                </a:lnTo>
                <a:lnTo>
                  <a:pt x="300" y="54"/>
                </a:lnTo>
                <a:lnTo>
                  <a:pt x="300" y="54"/>
                </a:lnTo>
                <a:lnTo>
                  <a:pt x="299" y="56"/>
                </a:lnTo>
                <a:lnTo>
                  <a:pt x="299" y="56"/>
                </a:lnTo>
                <a:lnTo>
                  <a:pt x="297" y="56"/>
                </a:lnTo>
                <a:lnTo>
                  <a:pt x="297" y="57"/>
                </a:lnTo>
                <a:lnTo>
                  <a:pt x="297" y="57"/>
                </a:lnTo>
                <a:lnTo>
                  <a:pt x="297" y="58"/>
                </a:lnTo>
                <a:lnTo>
                  <a:pt x="297" y="58"/>
                </a:lnTo>
                <a:close/>
                <a:moveTo>
                  <a:pt x="246" y="310"/>
                </a:moveTo>
                <a:lnTo>
                  <a:pt x="246" y="310"/>
                </a:lnTo>
                <a:lnTo>
                  <a:pt x="247" y="314"/>
                </a:lnTo>
                <a:lnTo>
                  <a:pt x="250" y="318"/>
                </a:lnTo>
                <a:lnTo>
                  <a:pt x="250" y="318"/>
                </a:lnTo>
                <a:lnTo>
                  <a:pt x="246" y="310"/>
                </a:lnTo>
                <a:lnTo>
                  <a:pt x="246" y="310"/>
                </a:lnTo>
                <a:close/>
                <a:moveTo>
                  <a:pt x="202" y="16"/>
                </a:moveTo>
                <a:lnTo>
                  <a:pt x="202" y="16"/>
                </a:lnTo>
                <a:lnTo>
                  <a:pt x="200" y="16"/>
                </a:lnTo>
                <a:lnTo>
                  <a:pt x="200" y="16"/>
                </a:lnTo>
                <a:lnTo>
                  <a:pt x="198" y="21"/>
                </a:lnTo>
                <a:lnTo>
                  <a:pt x="198" y="21"/>
                </a:lnTo>
                <a:lnTo>
                  <a:pt x="198" y="21"/>
                </a:lnTo>
                <a:lnTo>
                  <a:pt x="198" y="21"/>
                </a:lnTo>
                <a:lnTo>
                  <a:pt x="199" y="19"/>
                </a:lnTo>
                <a:lnTo>
                  <a:pt x="202" y="16"/>
                </a:lnTo>
                <a:lnTo>
                  <a:pt x="202" y="16"/>
                </a:lnTo>
                <a:close/>
                <a:moveTo>
                  <a:pt x="27" y="111"/>
                </a:moveTo>
                <a:lnTo>
                  <a:pt x="27" y="111"/>
                </a:lnTo>
                <a:lnTo>
                  <a:pt x="27" y="111"/>
                </a:lnTo>
                <a:lnTo>
                  <a:pt x="27" y="111"/>
                </a:lnTo>
                <a:lnTo>
                  <a:pt x="36" y="121"/>
                </a:lnTo>
                <a:lnTo>
                  <a:pt x="36" y="121"/>
                </a:lnTo>
                <a:lnTo>
                  <a:pt x="27" y="111"/>
                </a:lnTo>
                <a:lnTo>
                  <a:pt x="27" y="111"/>
                </a:lnTo>
                <a:close/>
                <a:moveTo>
                  <a:pt x="144" y="83"/>
                </a:moveTo>
                <a:lnTo>
                  <a:pt x="144" y="83"/>
                </a:lnTo>
                <a:lnTo>
                  <a:pt x="144" y="88"/>
                </a:lnTo>
                <a:lnTo>
                  <a:pt x="144" y="88"/>
                </a:lnTo>
                <a:lnTo>
                  <a:pt x="145" y="85"/>
                </a:lnTo>
                <a:lnTo>
                  <a:pt x="145" y="85"/>
                </a:lnTo>
                <a:lnTo>
                  <a:pt x="144" y="84"/>
                </a:lnTo>
                <a:lnTo>
                  <a:pt x="144" y="84"/>
                </a:lnTo>
                <a:lnTo>
                  <a:pt x="145" y="83"/>
                </a:lnTo>
                <a:lnTo>
                  <a:pt x="145" y="83"/>
                </a:lnTo>
                <a:lnTo>
                  <a:pt x="144" y="83"/>
                </a:lnTo>
                <a:lnTo>
                  <a:pt x="144" y="83"/>
                </a:lnTo>
                <a:close/>
                <a:moveTo>
                  <a:pt x="230" y="111"/>
                </a:moveTo>
                <a:lnTo>
                  <a:pt x="230" y="111"/>
                </a:lnTo>
                <a:lnTo>
                  <a:pt x="233" y="108"/>
                </a:lnTo>
                <a:lnTo>
                  <a:pt x="235" y="105"/>
                </a:lnTo>
                <a:lnTo>
                  <a:pt x="235" y="105"/>
                </a:lnTo>
                <a:lnTo>
                  <a:pt x="230" y="111"/>
                </a:lnTo>
                <a:lnTo>
                  <a:pt x="230" y="111"/>
                </a:lnTo>
                <a:lnTo>
                  <a:pt x="230" y="111"/>
                </a:lnTo>
                <a:lnTo>
                  <a:pt x="230" y="111"/>
                </a:lnTo>
                <a:close/>
                <a:moveTo>
                  <a:pt x="222" y="192"/>
                </a:moveTo>
                <a:lnTo>
                  <a:pt x="222" y="192"/>
                </a:lnTo>
                <a:lnTo>
                  <a:pt x="220" y="192"/>
                </a:lnTo>
                <a:lnTo>
                  <a:pt x="220" y="192"/>
                </a:lnTo>
                <a:lnTo>
                  <a:pt x="219" y="195"/>
                </a:lnTo>
                <a:lnTo>
                  <a:pt x="219" y="195"/>
                </a:lnTo>
                <a:lnTo>
                  <a:pt x="220" y="196"/>
                </a:lnTo>
                <a:lnTo>
                  <a:pt x="220" y="196"/>
                </a:lnTo>
                <a:lnTo>
                  <a:pt x="222" y="192"/>
                </a:lnTo>
                <a:lnTo>
                  <a:pt x="222" y="192"/>
                </a:lnTo>
                <a:close/>
                <a:moveTo>
                  <a:pt x="60" y="47"/>
                </a:moveTo>
                <a:lnTo>
                  <a:pt x="60" y="47"/>
                </a:lnTo>
                <a:lnTo>
                  <a:pt x="63" y="51"/>
                </a:lnTo>
                <a:lnTo>
                  <a:pt x="63" y="51"/>
                </a:lnTo>
                <a:lnTo>
                  <a:pt x="63" y="50"/>
                </a:lnTo>
                <a:lnTo>
                  <a:pt x="63" y="50"/>
                </a:lnTo>
                <a:lnTo>
                  <a:pt x="61" y="48"/>
                </a:lnTo>
                <a:lnTo>
                  <a:pt x="60" y="47"/>
                </a:lnTo>
                <a:lnTo>
                  <a:pt x="60" y="47"/>
                </a:lnTo>
                <a:close/>
                <a:moveTo>
                  <a:pt x="56" y="374"/>
                </a:moveTo>
                <a:lnTo>
                  <a:pt x="56" y="374"/>
                </a:lnTo>
                <a:lnTo>
                  <a:pt x="54" y="375"/>
                </a:lnTo>
                <a:lnTo>
                  <a:pt x="54" y="375"/>
                </a:lnTo>
                <a:lnTo>
                  <a:pt x="58" y="377"/>
                </a:lnTo>
                <a:lnTo>
                  <a:pt x="58" y="377"/>
                </a:lnTo>
                <a:lnTo>
                  <a:pt x="58" y="375"/>
                </a:lnTo>
                <a:lnTo>
                  <a:pt x="58" y="375"/>
                </a:lnTo>
                <a:lnTo>
                  <a:pt x="56" y="374"/>
                </a:lnTo>
                <a:lnTo>
                  <a:pt x="56" y="374"/>
                </a:lnTo>
                <a:close/>
                <a:moveTo>
                  <a:pt x="283" y="104"/>
                </a:moveTo>
                <a:lnTo>
                  <a:pt x="283" y="104"/>
                </a:lnTo>
                <a:lnTo>
                  <a:pt x="280" y="104"/>
                </a:lnTo>
                <a:lnTo>
                  <a:pt x="280" y="104"/>
                </a:lnTo>
                <a:lnTo>
                  <a:pt x="280" y="104"/>
                </a:lnTo>
                <a:lnTo>
                  <a:pt x="280" y="104"/>
                </a:lnTo>
                <a:lnTo>
                  <a:pt x="281" y="107"/>
                </a:lnTo>
                <a:lnTo>
                  <a:pt x="281" y="107"/>
                </a:lnTo>
                <a:lnTo>
                  <a:pt x="283" y="104"/>
                </a:lnTo>
                <a:lnTo>
                  <a:pt x="283" y="104"/>
                </a:lnTo>
                <a:close/>
                <a:moveTo>
                  <a:pt x="135" y="51"/>
                </a:moveTo>
                <a:lnTo>
                  <a:pt x="135" y="51"/>
                </a:lnTo>
                <a:lnTo>
                  <a:pt x="135" y="50"/>
                </a:lnTo>
                <a:lnTo>
                  <a:pt x="135" y="50"/>
                </a:lnTo>
                <a:lnTo>
                  <a:pt x="132" y="50"/>
                </a:lnTo>
                <a:lnTo>
                  <a:pt x="132" y="50"/>
                </a:lnTo>
                <a:lnTo>
                  <a:pt x="132" y="50"/>
                </a:lnTo>
                <a:lnTo>
                  <a:pt x="132" y="50"/>
                </a:lnTo>
                <a:lnTo>
                  <a:pt x="135" y="51"/>
                </a:lnTo>
                <a:lnTo>
                  <a:pt x="135" y="51"/>
                </a:lnTo>
                <a:close/>
                <a:moveTo>
                  <a:pt x="92" y="117"/>
                </a:moveTo>
                <a:lnTo>
                  <a:pt x="92" y="117"/>
                </a:lnTo>
                <a:lnTo>
                  <a:pt x="90" y="112"/>
                </a:lnTo>
                <a:lnTo>
                  <a:pt x="87" y="110"/>
                </a:lnTo>
                <a:lnTo>
                  <a:pt x="87" y="110"/>
                </a:lnTo>
                <a:lnTo>
                  <a:pt x="92" y="117"/>
                </a:lnTo>
                <a:lnTo>
                  <a:pt x="92" y="117"/>
                </a:lnTo>
                <a:close/>
                <a:moveTo>
                  <a:pt x="146" y="334"/>
                </a:moveTo>
                <a:lnTo>
                  <a:pt x="146" y="334"/>
                </a:lnTo>
                <a:lnTo>
                  <a:pt x="151" y="334"/>
                </a:lnTo>
                <a:lnTo>
                  <a:pt x="151" y="334"/>
                </a:lnTo>
                <a:lnTo>
                  <a:pt x="152" y="334"/>
                </a:lnTo>
                <a:lnTo>
                  <a:pt x="152" y="334"/>
                </a:lnTo>
                <a:lnTo>
                  <a:pt x="149" y="333"/>
                </a:lnTo>
                <a:lnTo>
                  <a:pt x="146" y="334"/>
                </a:lnTo>
                <a:lnTo>
                  <a:pt x="146" y="334"/>
                </a:lnTo>
                <a:close/>
                <a:moveTo>
                  <a:pt x="138" y="333"/>
                </a:moveTo>
                <a:lnTo>
                  <a:pt x="138" y="333"/>
                </a:lnTo>
                <a:lnTo>
                  <a:pt x="142" y="331"/>
                </a:lnTo>
                <a:lnTo>
                  <a:pt x="142" y="331"/>
                </a:lnTo>
                <a:lnTo>
                  <a:pt x="138" y="333"/>
                </a:lnTo>
                <a:lnTo>
                  <a:pt x="138" y="333"/>
                </a:lnTo>
                <a:close/>
                <a:moveTo>
                  <a:pt x="159" y="75"/>
                </a:moveTo>
                <a:lnTo>
                  <a:pt x="159" y="75"/>
                </a:lnTo>
                <a:lnTo>
                  <a:pt x="159" y="75"/>
                </a:lnTo>
                <a:lnTo>
                  <a:pt x="159" y="75"/>
                </a:lnTo>
                <a:lnTo>
                  <a:pt x="158" y="75"/>
                </a:lnTo>
                <a:lnTo>
                  <a:pt x="158" y="75"/>
                </a:lnTo>
                <a:lnTo>
                  <a:pt x="158" y="80"/>
                </a:lnTo>
                <a:lnTo>
                  <a:pt x="158" y="80"/>
                </a:lnTo>
                <a:lnTo>
                  <a:pt x="159" y="75"/>
                </a:lnTo>
                <a:lnTo>
                  <a:pt x="159" y="75"/>
                </a:lnTo>
                <a:close/>
                <a:moveTo>
                  <a:pt x="54" y="37"/>
                </a:moveTo>
                <a:lnTo>
                  <a:pt x="54" y="37"/>
                </a:lnTo>
                <a:lnTo>
                  <a:pt x="54" y="41"/>
                </a:lnTo>
                <a:lnTo>
                  <a:pt x="54" y="41"/>
                </a:lnTo>
                <a:lnTo>
                  <a:pt x="56" y="40"/>
                </a:lnTo>
                <a:lnTo>
                  <a:pt x="54" y="37"/>
                </a:lnTo>
                <a:lnTo>
                  <a:pt x="54" y="37"/>
                </a:lnTo>
                <a:close/>
                <a:moveTo>
                  <a:pt x="233" y="85"/>
                </a:moveTo>
                <a:lnTo>
                  <a:pt x="233" y="85"/>
                </a:lnTo>
                <a:lnTo>
                  <a:pt x="229" y="83"/>
                </a:lnTo>
                <a:lnTo>
                  <a:pt x="229" y="83"/>
                </a:lnTo>
                <a:lnTo>
                  <a:pt x="229" y="83"/>
                </a:lnTo>
                <a:lnTo>
                  <a:pt x="229" y="83"/>
                </a:lnTo>
                <a:lnTo>
                  <a:pt x="233" y="85"/>
                </a:lnTo>
                <a:lnTo>
                  <a:pt x="233" y="85"/>
                </a:lnTo>
                <a:close/>
                <a:moveTo>
                  <a:pt x="102" y="365"/>
                </a:moveTo>
                <a:lnTo>
                  <a:pt x="102" y="365"/>
                </a:lnTo>
                <a:lnTo>
                  <a:pt x="101" y="370"/>
                </a:lnTo>
                <a:lnTo>
                  <a:pt x="101" y="370"/>
                </a:lnTo>
                <a:lnTo>
                  <a:pt x="102" y="367"/>
                </a:lnTo>
                <a:lnTo>
                  <a:pt x="102" y="365"/>
                </a:lnTo>
                <a:lnTo>
                  <a:pt x="102" y="365"/>
                </a:lnTo>
                <a:close/>
                <a:moveTo>
                  <a:pt x="219" y="131"/>
                </a:moveTo>
                <a:lnTo>
                  <a:pt x="219" y="131"/>
                </a:lnTo>
                <a:lnTo>
                  <a:pt x="219" y="135"/>
                </a:lnTo>
                <a:lnTo>
                  <a:pt x="219" y="135"/>
                </a:lnTo>
                <a:lnTo>
                  <a:pt x="219" y="135"/>
                </a:lnTo>
                <a:lnTo>
                  <a:pt x="219" y="135"/>
                </a:lnTo>
                <a:lnTo>
                  <a:pt x="219" y="131"/>
                </a:lnTo>
                <a:lnTo>
                  <a:pt x="219" y="131"/>
                </a:lnTo>
                <a:close/>
                <a:moveTo>
                  <a:pt x="206" y="34"/>
                </a:moveTo>
                <a:lnTo>
                  <a:pt x="206" y="34"/>
                </a:lnTo>
                <a:lnTo>
                  <a:pt x="203" y="36"/>
                </a:lnTo>
                <a:lnTo>
                  <a:pt x="203" y="36"/>
                </a:lnTo>
                <a:lnTo>
                  <a:pt x="203" y="36"/>
                </a:lnTo>
                <a:lnTo>
                  <a:pt x="203" y="36"/>
                </a:lnTo>
                <a:lnTo>
                  <a:pt x="205" y="36"/>
                </a:lnTo>
                <a:lnTo>
                  <a:pt x="205" y="36"/>
                </a:lnTo>
                <a:lnTo>
                  <a:pt x="206" y="34"/>
                </a:lnTo>
                <a:lnTo>
                  <a:pt x="206" y="34"/>
                </a:lnTo>
                <a:close/>
                <a:moveTo>
                  <a:pt x="237" y="132"/>
                </a:moveTo>
                <a:lnTo>
                  <a:pt x="237" y="132"/>
                </a:lnTo>
                <a:lnTo>
                  <a:pt x="236" y="132"/>
                </a:lnTo>
                <a:lnTo>
                  <a:pt x="236" y="132"/>
                </a:lnTo>
                <a:lnTo>
                  <a:pt x="232" y="134"/>
                </a:lnTo>
                <a:lnTo>
                  <a:pt x="232" y="134"/>
                </a:lnTo>
                <a:lnTo>
                  <a:pt x="233" y="135"/>
                </a:lnTo>
                <a:lnTo>
                  <a:pt x="233" y="135"/>
                </a:lnTo>
                <a:lnTo>
                  <a:pt x="237" y="132"/>
                </a:lnTo>
                <a:lnTo>
                  <a:pt x="237" y="132"/>
                </a:lnTo>
                <a:close/>
                <a:moveTo>
                  <a:pt x="243" y="74"/>
                </a:moveTo>
                <a:lnTo>
                  <a:pt x="243" y="74"/>
                </a:lnTo>
                <a:lnTo>
                  <a:pt x="243" y="75"/>
                </a:lnTo>
                <a:lnTo>
                  <a:pt x="243" y="75"/>
                </a:lnTo>
                <a:lnTo>
                  <a:pt x="246" y="75"/>
                </a:lnTo>
                <a:lnTo>
                  <a:pt x="246" y="75"/>
                </a:lnTo>
                <a:lnTo>
                  <a:pt x="246" y="75"/>
                </a:lnTo>
                <a:lnTo>
                  <a:pt x="246" y="75"/>
                </a:lnTo>
                <a:lnTo>
                  <a:pt x="243" y="74"/>
                </a:lnTo>
                <a:lnTo>
                  <a:pt x="243" y="74"/>
                </a:lnTo>
                <a:close/>
                <a:moveTo>
                  <a:pt x="154" y="75"/>
                </a:moveTo>
                <a:lnTo>
                  <a:pt x="154" y="75"/>
                </a:lnTo>
                <a:lnTo>
                  <a:pt x="154" y="75"/>
                </a:lnTo>
                <a:lnTo>
                  <a:pt x="154" y="75"/>
                </a:lnTo>
                <a:lnTo>
                  <a:pt x="151" y="77"/>
                </a:lnTo>
                <a:lnTo>
                  <a:pt x="151" y="77"/>
                </a:lnTo>
                <a:lnTo>
                  <a:pt x="154" y="75"/>
                </a:lnTo>
                <a:lnTo>
                  <a:pt x="154" y="75"/>
                </a:lnTo>
                <a:lnTo>
                  <a:pt x="154" y="75"/>
                </a:lnTo>
                <a:lnTo>
                  <a:pt x="154" y="75"/>
                </a:lnTo>
                <a:close/>
                <a:moveTo>
                  <a:pt x="100" y="372"/>
                </a:moveTo>
                <a:lnTo>
                  <a:pt x="100" y="372"/>
                </a:lnTo>
                <a:lnTo>
                  <a:pt x="100" y="372"/>
                </a:lnTo>
                <a:lnTo>
                  <a:pt x="100" y="372"/>
                </a:lnTo>
                <a:lnTo>
                  <a:pt x="98" y="375"/>
                </a:lnTo>
                <a:lnTo>
                  <a:pt x="98" y="375"/>
                </a:lnTo>
                <a:lnTo>
                  <a:pt x="100" y="375"/>
                </a:lnTo>
                <a:lnTo>
                  <a:pt x="100" y="375"/>
                </a:lnTo>
                <a:lnTo>
                  <a:pt x="100" y="374"/>
                </a:lnTo>
                <a:lnTo>
                  <a:pt x="100" y="374"/>
                </a:lnTo>
                <a:lnTo>
                  <a:pt x="100" y="372"/>
                </a:lnTo>
                <a:lnTo>
                  <a:pt x="100" y="372"/>
                </a:lnTo>
                <a:close/>
                <a:moveTo>
                  <a:pt x="205" y="9"/>
                </a:moveTo>
                <a:lnTo>
                  <a:pt x="205" y="9"/>
                </a:lnTo>
                <a:lnTo>
                  <a:pt x="205" y="7"/>
                </a:lnTo>
                <a:lnTo>
                  <a:pt x="205" y="7"/>
                </a:lnTo>
                <a:lnTo>
                  <a:pt x="205" y="7"/>
                </a:lnTo>
                <a:lnTo>
                  <a:pt x="203" y="9"/>
                </a:lnTo>
                <a:lnTo>
                  <a:pt x="203" y="9"/>
                </a:lnTo>
                <a:lnTo>
                  <a:pt x="205" y="9"/>
                </a:lnTo>
                <a:lnTo>
                  <a:pt x="205" y="9"/>
                </a:lnTo>
                <a:close/>
                <a:moveTo>
                  <a:pt x="146" y="75"/>
                </a:moveTo>
                <a:lnTo>
                  <a:pt x="146" y="75"/>
                </a:lnTo>
                <a:lnTo>
                  <a:pt x="149" y="75"/>
                </a:lnTo>
                <a:lnTo>
                  <a:pt x="149" y="75"/>
                </a:lnTo>
                <a:lnTo>
                  <a:pt x="148" y="74"/>
                </a:lnTo>
                <a:lnTo>
                  <a:pt x="148" y="74"/>
                </a:lnTo>
                <a:lnTo>
                  <a:pt x="146" y="75"/>
                </a:lnTo>
                <a:lnTo>
                  <a:pt x="146" y="75"/>
                </a:lnTo>
                <a:lnTo>
                  <a:pt x="146" y="75"/>
                </a:lnTo>
                <a:lnTo>
                  <a:pt x="146" y="75"/>
                </a:lnTo>
                <a:close/>
                <a:moveTo>
                  <a:pt x="121" y="122"/>
                </a:moveTo>
                <a:lnTo>
                  <a:pt x="121" y="122"/>
                </a:lnTo>
                <a:lnTo>
                  <a:pt x="124" y="127"/>
                </a:lnTo>
                <a:lnTo>
                  <a:pt x="124" y="127"/>
                </a:lnTo>
                <a:lnTo>
                  <a:pt x="121" y="122"/>
                </a:lnTo>
                <a:lnTo>
                  <a:pt x="121" y="122"/>
                </a:lnTo>
                <a:close/>
                <a:moveTo>
                  <a:pt x="168" y="129"/>
                </a:moveTo>
                <a:lnTo>
                  <a:pt x="168" y="129"/>
                </a:lnTo>
                <a:lnTo>
                  <a:pt x="166" y="125"/>
                </a:lnTo>
                <a:lnTo>
                  <a:pt x="166" y="125"/>
                </a:lnTo>
                <a:lnTo>
                  <a:pt x="166" y="128"/>
                </a:lnTo>
                <a:lnTo>
                  <a:pt x="168" y="129"/>
                </a:lnTo>
                <a:lnTo>
                  <a:pt x="168" y="129"/>
                </a:lnTo>
                <a:close/>
                <a:moveTo>
                  <a:pt x="277" y="361"/>
                </a:moveTo>
                <a:lnTo>
                  <a:pt x="277" y="361"/>
                </a:lnTo>
                <a:lnTo>
                  <a:pt x="276" y="358"/>
                </a:lnTo>
                <a:lnTo>
                  <a:pt x="276" y="358"/>
                </a:lnTo>
                <a:lnTo>
                  <a:pt x="277" y="361"/>
                </a:lnTo>
                <a:lnTo>
                  <a:pt x="277" y="361"/>
                </a:lnTo>
                <a:close/>
                <a:moveTo>
                  <a:pt x="48" y="134"/>
                </a:moveTo>
                <a:lnTo>
                  <a:pt x="48" y="134"/>
                </a:lnTo>
                <a:lnTo>
                  <a:pt x="50" y="131"/>
                </a:lnTo>
                <a:lnTo>
                  <a:pt x="50" y="131"/>
                </a:lnTo>
                <a:lnTo>
                  <a:pt x="47" y="132"/>
                </a:lnTo>
                <a:lnTo>
                  <a:pt x="47" y="132"/>
                </a:lnTo>
                <a:lnTo>
                  <a:pt x="48" y="134"/>
                </a:lnTo>
                <a:lnTo>
                  <a:pt x="48" y="134"/>
                </a:lnTo>
                <a:close/>
                <a:moveTo>
                  <a:pt x="117" y="121"/>
                </a:moveTo>
                <a:lnTo>
                  <a:pt x="117" y="121"/>
                </a:lnTo>
                <a:lnTo>
                  <a:pt x="117" y="121"/>
                </a:lnTo>
                <a:lnTo>
                  <a:pt x="117" y="121"/>
                </a:lnTo>
                <a:lnTo>
                  <a:pt x="118" y="124"/>
                </a:lnTo>
                <a:lnTo>
                  <a:pt x="118" y="124"/>
                </a:lnTo>
                <a:lnTo>
                  <a:pt x="118" y="124"/>
                </a:lnTo>
                <a:lnTo>
                  <a:pt x="118" y="124"/>
                </a:lnTo>
                <a:lnTo>
                  <a:pt x="117" y="121"/>
                </a:lnTo>
                <a:lnTo>
                  <a:pt x="117" y="121"/>
                </a:lnTo>
                <a:close/>
                <a:moveTo>
                  <a:pt x="223" y="128"/>
                </a:moveTo>
                <a:lnTo>
                  <a:pt x="223" y="128"/>
                </a:lnTo>
                <a:lnTo>
                  <a:pt x="223" y="124"/>
                </a:lnTo>
                <a:lnTo>
                  <a:pt x="223" y="124"/>
                </a:lnTo>
                <a:lnTo>
                  <a:pt x="223" y="128"/>
                </a:lnTo>
                <a:lnTo>
                  <a:pt x="223" y="128"/>
                </a:lnTo>
                <a:close/>
                <a:moveTo>
                  <a:pt x="263" y="53"/>
                </a:moveTo>
                <a:lnTo>
                  <a:pt x="263" y="53"/>
                </a:lnTo>
                <a:lnTo>
                  <a:pt x="263" y="56"/>
                </a:lnTo>
                <a:lnTo>
                  <a:pt x="263" y="56"/>
                </a:lnTo>
                <a:lnTo>
                  <a:pt x="264" y="56"/>
                </a:lnTo>
                <a:lnTo>
                  <a:pt x="264" y="56"/>
                </a:lnTo>
                <a:lnTo>
                  <a:pt x="264" y="53"/>
                </a:lnTo>
                <a:lnTo>
                  <a:pt x="264" y="53"/>
                </a:lnTo>
                <a:lnTo>
                  <a:pt x="263" y="53"/>
                </a:lnTo>
                <a:lnTo>
                  <a:pt x="263" y="53"/>
                </a:lnTo>
                <a:close/>
                <a:moveTo>
                  <a:pt x="195" y="43"/>
                </a:moveTo>
                <a:lnTo>
                  <a:pt x="195" y="43"/>
                </a:lnTo>
                <a:lnTo>
                  <a:pt x="196" y="41"/>
                </a:lnTo>
                <a:lnTo>
                  <a:pt x="195" y="40"/>
                </a:lnTo>
                <a:lnTo>
                  <a:pt x="195" y="40"/>
                </a:lnTo>
                <a:lnTo>
                  <a:pt x="195" y="43"/>
                </a:lnTo>
                <a:lnTo>
                  <a:pt x="195" y="43"/>
                </a:lnTo>
                <a:close/>
                <a:moveTo>
                  <a:pt x="87" y="108"/>
                </a:moveTo>
                <a:lnTo>
                  <a:pt x="87" y="108"/>
                </a:lnTo>
                <a:lnTo>
                  <a:pt x="87" y="107"/>
                </a:lnTo>
                <a:lnTo>
                  <a:pt x="85" y="107"/>
                </a:lnTo>
                <a:lnTo>
                  <a:pt x="85" y="107"/>
                </a:lnTo>
                <a:lnTo>
                  <a:pt x="87" y="108"/>
                </a:lnTo>
                <a:lnTo>
                  <a:pt x="87" y="108"/>
                </a:lnTo>
                <a:close/>
                <a:moveTo>
                  <a:pt x="200" y="382"/>
                </a:moveTo>
                <a:lnTo>
                  <a:pt x="200" y="382"/>
                </a:lnTo>
                <a:lnTo>
                  <a:pt x="199" y="382"/>
                </a:lnTo>
                <a:lnTo>
                  <a:pt x="199" y="382"/>
                </a:lnTo>
                <a:lnTo>
                  <a:pt x="199" y="384"/>
                </a:lnTo>
                <a:lnTo>
                  <a:pt x="199" y="384"/>
                </a:lnTo>
                <a:lnTo>
                  <a:pt x="200" y="382"/>
                </a:lnTo>
                <a:lnTo>
                  <a:pt x="200" y="382"/>
                </a:lnTo>
                <a:close/>
                <a:moveTo>
                  <a:pt x="67" y="377"/>
                </a:moveTo>
                <a:lnTo>
                  <a:pt x="67" y="377"/>
                </a:lnTo>
                <a:lnTo>
                  <a:pt x="64" y="378"/>
                </a:lnTo>
                <a:lnTo>
                  <a:pt x="64" y="378"/>
                </a:lnTo>
                <a:lnTo>
                  <a:pt x="65" y="378"/>
                </a:lnTo>
                <a:lnTo>
                  <a:pt x="65" y="378"/>
                </a:lnTo>
                <a:lnTo>
                  <a:pt x="67" y="377"/>
                </a:lnTo>
                <a:lnTo>
                  <a:pt x="67" y="377"/>
                </a:lnTo>
                <a:close/>
                <a:moveTo>
                  <a:pt x="212" y="125"/>
                </a:moveTo>
                <a:lnTo>
                  <a:pt x="212" y="125"/>
                </a:lnTo>
                <a:lnTo>
                  <a:pt x="212" y="125"/>
                </a:lnTo>
                <a:lnTo>
                  <a:pt x="212" y="125"/>
                </a:lnTo>
                <a:lnTo>
                  <a:pt x="210" y="127"/>
                </a:lnTo>
                <a:lnTo>
                  <a:pt x="210" y="127"/>
                </a:lnTo>
                <a:lnTo>
                  <a:pt x="212" y="127"/>
                </a:lnTo>
                <a:lnTo>
                  <a:pt x="212" y="127"/>
                </a:lnTo>
                <a:lnTo>
                  <a:pt x="212" y="125"/>
                </a:lnTo>
                <a:lnTo>
                  <a:pt x="212" y="125"/>
                </a:lnTo>
                <a:close/>
                <a:moveTo>
                  <a:pt x="10" y="90"/>
                </a:moveTo>
                <a:lnTo>
                  <a:pt x="10" y="90"/>
                </a:lnTo>
                <a:lnTo>
                  <a:pt x="11" y="91"/>
                </a:lnTo>
                <a:lnTo>
                  <a:pt x="11" y="91"/>
                </a:lnTo>
                <a:lnTo>
                  <a:pt x="10" y="90"/>
                </a:lnTo>
                <a:lnTo>
                  <a:pt x="10" y="90"/>
                </a:lnTo>
                <a:close/>
                <a:moveTo>
                  <a:pt x="195" y="337"/>
                </a:moveTo>
                <a:lnTo>
                  <a:pt x="195" y="337"/>
                </a:lnTo>
                <a:lnTo>
                  <a:pt x="195" y="336"/>
                </a:lnTo>
                <a:lnTo>
                  <a:pt x="195" y="336"/>
                </a:lnTo>
                <a:lnTo>
                  <a:pt x="193" y="338"/>
                </a:lnTo>
                <a:lnTo>
                  <a:pt x="193" y="338"/>
                </a:lnTo>
                <a:lnTo>
                  <a:pt x="195" y="337"/>
                </a:lnTo>
                <a:lnTo>
                  <a:pt x="195" y="337"/>
                </a:lnTo>
                <a:close/>
                <a:moveTo>
                  <a:pt x="115" y="378"/>
                </a:moveTo>
                <a:lnTo>
                  <a:pt x="115" y="378"/>
                </a:lnTo>
                <a:lnTo>
                  <a:pt x="115" y="378"/>
                </a:lnTo>
                <a:lnTo>
                  <a:pt x="115" y="378"/>
                </a:lnTo>
                <a:lnTo>
                  <a:pt x="117" y="377"/>
                </a:lnTo>
                <a:lnTo>
                  <a:pt x="117" y="377"/>
                </a:lnTo>
                <a:lnTo>
                  <a:pt x="115" y="378"/>
                </a:lnTo>
                <a:lnTo>
                  <a:pt x="115" y="378"/>
                </a:lnTo>
                <a:close/>
                <a:moveTo>
                  <a:pt x="198" y="334"/>
                </a:moveTo>
                <a:lnTo>
                  <a:pt x="198" y="334"/>
                </a:lnTo>
                <a:lnTo>
                  <a:pt x="196" y="334"/>
                </a:lnTo>
                <a:lnTo>
                  <a:pt x="196" y="334"/>
                </a:lnTo>
                <a:lnTo>
                  <a:pt x="196" y="334"/>
                </a:lnTo>
                <a:lnTo>
                  <a:pt x="196" y="334"/>
                </a:lnTo>
                <a:lnTo>
                  <a:pt x="196" y="336"/>
                </a:lnTo>
                <a:lnTo>
                  <a:pt x="196" y="336"/>
                </a:lnTo>
                <a:lnTo>
                  <a:pt x="198" y="334"/>
                </a:lnTo>
                <a:lnTo>
                  <a:pt x="198" y="334"/>
                </a:lnTo>
                <a:close/>
                <a:moveTo>
                  <a:pt x="257" y="330"/>
                </a:moveTo>
                <a:lnTo>
                  <a:pt x="257" y="330"/>
                </a:lnTo>
                <a:lnTo>
                  <a:pt x="257" y="330"/>
                </a:lnTo>
                <a:lnTo>
                  <a:pt x="257" y="330"/>
                </a:lnTo>
                <a:lnTo>
                  <a:pt x="257" y="331"/>
                </a:lnTo>
                <a:lnTo>
                  <a:pt x="257" y="331"/>
                </a:lnTo>
                <a:lnTo>
                  <a:pt x="259" y="331"/>
                </a:lnTo>
                <a:lnTo>
                  <a:pt x="259" y="331"/>
                </a:lnTo>
                <a:lnTo>
                  <a:pt x="257" y="330"/>
                </a:lnTo>
                <a:lnTo>
                  <a:pt x="257" y="330"/>
                </a:lnTo>
                <a:close/>
                <a:moveTo>
                  <a:pt x="279" y="380"/>
                </a:moveTo>
                <a:lnTo>
                  <a:pt x="279" y="380"/>
                </a:lnTo>
                <a:lnTo>
                  <a:pt x="280" y="378"/>
                </a:lnTo>
                <a:lnTo>
                  <a:pt x="280" y="378"/>
                </a:lnTo>
                <a:lnTo>
                  <a:pt x="279" y="380"/>
                </a:lnTo>
                <a:lnTo>
                  <a:pt x="279" y="380"/>
                </a:lnTo>
                <a:close/>
                <a:moveTo>
                  <a:pt x="63" y="141"/>
                </a:move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lnTo>
                  <a:pt x="63" y="141"/>
                </a:lnTo>
                <a:close/>
                <a:moveTo>
                  <a:pt x="235" y="255"/>
                </a:moveTo>
                <a:lnTo>
                  <a:pt x="235" y="255"/>
                </a:lnTo>
                <a:lnTo>
                  <a:pt x="235" y="255"/>
                </a:lnTo>
                <a:lnTo>
                  <a:pt x="235" y="255"/>
                </a:lnTo>
                <a:lnTo>
                  <a:pt x="235" y="253"/>
                </a:lnTo>
                <a:lnTo>
                  <a:pt x="235" y="253"/>
                </a:lnTo>
                <a:lnTo>
                  <a:pt x="235" y="253"/>
                </a:lnTo>
                <a:lnTo>
                  <a:pt x="235" y="253"/>
                </a:lnTo>
                <a:lnTo>
                  <a:pt x="235" y="255"/>
                </a:lnTo>
                <a:lnTo>
                  <a:pt x="235" y="255"/>
                </a:lnTo>
                <a:close/>
                <a:moveTo>
                  <a:pt x="259" y="333"/>
                </a:moveTo>
                <a:lnTo>
                  <a:pt x="259" y="333"/>
                </a:lnTo>
                <a:lnTo>
                  <a:pt x="259" y="333"/>
                </a:lnTo>
                <a:lnTo>
                  <a:pt x="259" y="333"/>
                </a:lnTo>
                <a:lnTo>
                  <a:pt x="259" y="331"/>
                </a:lnTo>
                <a:lnTo>
                  <a:pt x="259" y="331"/>
                </a:lnTo>
                <a:lnTo>
                  <a:pt x="259" y="331"/>
                </a:lnTo>
                <a:lnTo>
                  <a:pt x="259" y="331"/>
                </a:lnTo>
                <a:lnTo>
                  <a:pt x="259" y="333"/>
                </a:lnTo>
                <a:lnTo>
                  <a:pt x="259" y="333"/>
                </a:lnTo>
                <a:close/>
                <a:moveTo>
                  <a:pt x="131" y="132"/>
                </a:moveTo>
                <a:lnTo>
                  <a:pt x="131" y="132"/>
                </a:lnTo>
                <a:lnTo>
                  <a:pt x="131" y="132"/>
                </a:lnTo>
                <a:lnTo>
                  <a:pt x="131" y="132"/>
                </a:lnTo>
                <a:lnTo>
                  <a:pt x="132" y="132"/>
                </a:lnTo>
                <a:lnTo>
                  <a:pt x="132" y="132"/>
                </a:lnTo>
                <a:lnTo>
                  <a:pt x="132" y="132"/>
                </a:lnTo>
                <a:lnTo>
                  <a:pt x="132" y="132"/>
                </a:lnTo>
                <a:lnTo>
                  <a:pt x="131" y="132"/>
                </a:lnTo>
                <a:lnTo>
                  <a:pt x="131" y="132"/>
                </a:lnTo>
                <a:close/>
                <a:moveTo>
                  <a:pt x="225" y="134"/>
                </a:moveTo>
                <a:lnTo>
                  <a:pt x="225" y="134"/>
                </a:lnTo>
                <a:lnTo>
                  <a:pt x="225" y="134"/>
                </a:lnTo>
                <a:lnTo>
                  <a:pt x="226" y="134"/>
                </a:lnTo>
                <a:lnTo>
                  <a:pt x="226" y="134"/>
                </a:lnTo>
                <a:lnTo>
                  <a:pt x="225" y="134"/>
                </a:lnTo>
                <a:lnTo>
                  <a:pt x="225" y="134"/>
                </a:lnTo>
                <a:close/>
                <a:moveTo>
                  <a:pt x="56" y="48"/>
                </a:move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lnTo>
                  <a:pt x="56" y="48"/>
                </a:lnTo>
                <a:close/>
                <a:moveTo>
                  <a:pt x="95" y="390"/>
                </a:moveTo>
                <a:lnTo>
                  <a:pt x="95" y="390"/>
                </a:lnTo>
                <a:lnTo>
                  <a:pt x="95" y="390"/>
                </a:lnTo>
                <a:lnTo>
                  <a:pt x="95" y="390"/>
                </a:lnTo>
                <a:lnTo>
                  <a:pt x="97" y="390"/>
                </a:lnTo>
                <a:lnTo>
                  <a:pt x="97" y="390"/>
                </a:lnTo>
                <a:lnTo>
                  <a:pt x="97" y="390"/>
                </a:lnTo>
                <a:lnTo>
                  <a:pt x="97" y="390"/>
                </a:lnTo>
                <a:lnTo>
                  <a:pt x="95" y="390"/>
                </a:lnTo>
                <a:lnTo>
                  <a:pt x="95" y="390"/>
                </a:lnTo>
                <a:close/>
                <a:moveTo>
                  <a:pt x="270" y="56"/>
                </a:moveTo>
                <a:lnTo>
                  <a:pt x="270" y="56"/>
                </a:lnTo>
                <a:lnTo>
                  <a:pt x="270" y="56"/>
                </a:lnTo>
                <a:lnTo>
                  <a:pt x="270" y="56"/>
                </a:lnTo>
                <a:lnTo>
                  <a:pt x="270" y="54"/>
                </a:lnTo>
                <a:lnTo>
                  <a:pt x="270" y="54"/>
                </a:lnTo>
                <a:lnTo>
                  <a:pt x="270" y="54"/>
                </a:lnTo>
                <a:lnTo>
                  <a:pt x="270" y="54"/>
                </a:lnTo>
                <a:lnTo>
                  <a:pt x="270" y="56"/>
                </a:lnTo>
                <a:lnTo>
                  <a:pt x="270" y="56"/>
                </a:lnTo>
                <a:close/>
                <a:moveTo>
                  <a:pt x="270" y="57"/>
                </a:move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lnTo>
                  <a:pt x="270" y="5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9" name="Freeform 172"/>
          <p:cNvSpPr>
            <a:spLocks noEditPoints="1"/>
          </p:cNvSpPr>
          <p:nvPr/>
        </p:nvSpPr>
        <p:spPr bwMode="auto">
          <a:xfrm>
            <a:off x="5362696" y="1868501"/>
            <a:ext cx="239285" cy="164148"/>
          </a:xfrm>
          <a:custGeom>
            <a:avLst/>
            <a:gdLst>
              <a:gd name="T0" fmla="*/ 3 w 136"/>
              <a:gd name="T1" fmla="*/ 56 h 97"/>
              <a:gd name="T2" fmla="*/ 4 w 136"/>
              <a:gd name="T3" fmla="*/ 41 h 97"/>
              <a:gd name="T4" fmla="*/ 17 w 136"/>
              <a:gd name="T5" fmla="*/ 14 h 97"/>
              <a:gd name="T6" fmla="*/ 37 w 136"/>
              <a:gd name="T7" fmla="*/ 16 h 97"/>
              <a:gd name="T8" fmla="*/ 44 w 136"/>
              <a:gd name="T9" fmla="*/ 2 h 97"/>
              <a:gd name="T10" fmla="*/ 49 w 136"/>
              <a:gd name="T11" fmla="*/ 4 h 97"/>
              <a:gd name="T12" fmla="*/ 58 w 136"/>
              <a:gd name="T13" fmla="*/ 6 h 97"/>
              <a:gd name="T14" fmla="*/ 69 w 136"/>
              <a:gd name="T15" fmla="*/ 9 h 97"/>
              <a:gd name="T16" fmla="*/ 94 w 136"/>
              <a:gd name="T17" fmla="*/ 10 h 97"/>
              <a:gd name="T18" fmla="*/ 98 w 136"/>
              <a:gd name="T19" fmla="*/ 4 h 97"/>
              <a:gd name="T20" fmla="*/ 106 w 136"/>
              <a:gd name="T21" fmla="*/ 7 h 97"/>
              <a:gd name="T22" fmla="*/ 128 w 136"/>
              <a:gd name="T23" fmla="*/ 21 h 97"/>
              <a:gd name="T24" fmla="*/ 135 w 136"/>
              <a:gd name="T25" fmla="*/ 23 h 97"/>
              <a:gd name="T26" fmla="*/ 132 w 136"/>
              <a:gd name="T27" fmla="*/ 53 h 97"/>
              <a:gd name="T28" fmla="*/ 135 w 136"/>
              <a:gd name="T29" fmla="*/ 87 h 97"/>
              <a:gd name="T30" fmla="*/ 106 w 136"/>
              <a:gd name="T31" fmla="*/ 88 h 97"/>
              <a:gd name="T32" fmla="*/ 67 w 136"/>
              <a:gd name="T33" fmla="*/ 83 h 97"/>
              <a:gd name="T34" fmla="*/ 55 w 136"/>
              <a:gd name="T35" fmla="*/ 95 h 97"/>
              <a:gd name="T36" fmla="*/ 38 w 136"/>
              <a:gd name="T37" fmla="*/ 81 h 97"/>
              <a:gd name="T38" fmla="*/ 31 w 136"/>
              <a:gd name="T39" fmla="*/ 94 h 97"/>
              <a:gd name="T40" fmla="*/ 28 w 136"/>
              <a:gd name="T41" fmla="*/ 83 h 97"/>
              <a:gd name="T42" fmla="*/ 20 w 136"/>
              <a:gd name="T43" fmla="*/ 81 h 97"/>
              <a:gd name="T44" fmla="*/ 111 w 136"/>
              <a:gd name="T45" fmla="*/ 44 h 97"/>
              <a:gd name="T46" fmla="*/ 91 w 136"/>
              <a:gd name="T47" fmla="*/ 64 h 97"/>
              <a:gd name="T48" fmla="*/ 22 w 136"/>
              <a:gd name="T49" fmla="*/ 53 h 97"/>
              <a:gd name="T50" fmla="*/ 30 w 136"/>
              <a:gd name="T51" fmla="*/ 31 h 97"/>
              <a:gd name="T52" fmla="*/ 49 w 136"/>
              <a:gd name="T53" fmla="*/ 27 h 97"/>
              <a:gd name="T54" fmla="*/ 111 w 136"/>
              <a:gd name="T55" fmla="*/ 34 h 97"/>
              <a:gd name="T56" fmla="*/ 125 w 136"/>
              <a:gd name="T57" fmla="*/ 56 h 97"/>
              <a:gd name="T58" fmla="*/ 94 w 136"/>
              <a:gd name="T59" fmla="*/ 17 h 97"/>
              <a:gd name="T60" fmla="*/ 13 w 136"/>
              <a:gd name="T61" fmla="*/ 36 h 97"/>
              <a:gd name="T62" fmla="*/ 40 w 136"/>
              <a:gd name="T63" fmla="*/ 73 h 97"/>
              <a:gd name="T64" fmla="*/ 113 w 136"/>
              <a:gd name="T65" fmla="*/ 44 h 97"/>
              <a:gd name="T66" fmla="*/ 111 w 136"/>
              <a:gd name="T67" fmla="*/ 78 h 97"/>
              <a:gd name="T68" fmla="*/ 75 w 136"/>
              <a:gd name="T69" fmla="*/ 33 h 97"/>
              <a:gd name="T70" fmla="*/ 62 w 136"/>
              <a:gd name="T71" fmla="*/ 44 h 97"/>
              <a:gd name="T72" fmla="*/ 28 w 136"/>
              <a:gd name="T73" fmla="*/ 56 h 97"/>
              <a:gd name="T74" fmla="*/ 68 w 136"/>
              <a:gd name="T75" fmla="*/ 57 h 97"/>
              <a:gd name="T76" fmla="*/ 45 w 136"/>
              <a:gd name="T77" fmla="*/ 50 h 97"/>
              <a:gd name="T78" fmla="*/ 89 w 136"/>
              <a:gd name="T79" fmla="*/ 39 h 97"/>
              <a:gd name="T80" fmla="*/ 84 w 136"/>
              <a:gd name="T81" fmla="*/ 43 h 97"/>
              <a:gd name="T82" fmla="*/ 85 w 136"/>
              <a:gd name="T83" fmla="*/ 47 h 97"/>
              <a:gd name="T84" fmla="*/ 41 w 136"/>
              <a:gd name="T85" fmla="*/ 46 h 97"/>
              <a:gd name="T86" fmla="*/ 28 w 136"/>
              <a:gd name="T87" fmla="*/ 44 h 97"/>
              <a:gd name="T88" fmla="*/ 92 w 136"/>
              <a:gd name="T89" fmla="*/ 37 h 97"/>
              <a:gd name="T90" fmla="*/ 76 w 136"/>
              <a:gd name="T91" fmla="*/ 34 h 97"/>
              <a:gd name="T92" fmla="*/ 105 w 136"/>
              <a:gd name="T93" fmla="*/ 40 h 97"/>
              <a:gd name="T94" fmla="*/ 67 w 136"/>
              <a:gd name="T95" fmla="*/ 16 h 97"/>
              <a:gd name="T96" fmla="*/ 48 w 136"/>
              <a:gd name="T97" fmla="*/ 75 h 97"/>
              <a:gd name="T98" fmla="*/ 84 w 136"/>
              <a:gd name="T99" fmla="*/ 48 h 97"/>
              <a:gd name="T100" fmla="*/ 25 w 136"/>
              <a:gd name="T101" fmla="*/ 40 h 97"/>
              <a:gd name="T102" fmla="*/ 119 w 136"/>
              <a:gd name="T103" fmla="*/ 88 h 97"/>
              <a:gd name="T104" fmla="*/ 102 w 136"/>
              <a:gd name="T105" fmla="*/ 53 h 97"/>
              <a:gd name="T106" fmla="*/ 8 w 136"/>
              <a:gd name="T107" fmla="*/ 46 h 97"/>
              <a:gd name="T108" fmla="*/ 11 w 136"/>
              <a:gd name="T109" fmla="*/ 29 h 97"/>
              <a:gd name="T110" fmla="*/ 55 w 136"/>
              <a:gd name="T111" fmla="*/ 29 h 97"/>
              <a:gd name="T112" fmla="*/ 81 w 136"/>
              <a:gd name="T113" fmla="*/ 46 h 97"/>
              <a:gd name="T114" fmla="*/ 133 w 136"/>
              <a:gd name="T115" fmla="*/ 81 h 97"/>
              <a:gd name="T116" fmla="*/ 91 w 136"/>
              <a:gd name="T117" fmla="*/ 75 h 97"/>
              <a:gd name="T118" fmla="*/ 75 w 136"/>
              <a:gd name="T119" fmla="*/ 80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6" h="97">
                <a:moveTo>
                  <a:pt x="15" y="71"/>
                </a:moveTo>
                <a:lnTo>
                  <a:pt x="15" y="71"/>
                </a:lnTo>
                <a:lnTo>
                  <a:pt x="14" y="68"/>
                </a:lnTo>
                <a:lnTo>
                  <a:pt x="14" y="68"/>
                </a:lnTo>
                <a:lnTo>
                  <a:pt x="10" y="61"/>
                </a:lnTo>
                <a:lnTo>
                  <a:pt x="10" y="61"/>
                </a:lnTo>
                <a:lnTo>
                  <a:pt x="8" y="56"/>
                </a:lnTo>
                <a:lnTo>
                  <a:pt x="8" y="56"/>
                </a:lnTo>
                <a:lnTo>
                  <a:pt x="7" y="54"/>
                </a:lnTo>
                <a:lnTo>
                  <a:pt x="7" y="54"/>
                </a:lnTo>
                <a:lnTo>
                  <a:pt x="7" y="56"/>
                </a:lnTo>
                <a:lnTo>
                  <a:pt x="7" y="56"/>
                </a:lnTo>
                <a:lnTo>
                  <a:pt x="5" y="57"/>
                </a:lnTo>
                <a:lnTo>
                  <a:pt x="5" y="57"/>
                </a:lnTo>
                <a:lnTo>
                  <a:pt x="4" y="57"/>
                </a:lnTo>
                <a:lnTo>
                  <a:pt x="3" y="56"/>
                </a:lnTo>
                <a:lnTo>
                  <a:pt x="3" y="56"/>
                </a:lnTo>
                <a:lnTo>
                  <a:pt x="3" y="53"/>
                </a:lnTo>
                <a:lnTo>
                  <a:pt x="3" y="53"/>
                </a:lnTo>
                <a:lnTo>
                  <a:pt x="3" y="51"/>
                </a:lnTo>
                <a:lnTo>
                  <a:pt x="3" y="51"/>
                </a:lnTo>
                <a:lnTo>
                  <a:pt x="1" y="50"/>
                </a:lnTo>
                <a:lnTo>
                  <a:pt x="1" y="48"/>
                </a:lnTo>
                <a:lnTo>
                  <a:pt x="1" y="48"/>
                </a:lnTo>
                <a:lnTo>
                  <a:pt x="0" y="47"/>
                </a:lnTo>
                <a:lnTo>
                  <a:pt x="0" y="46"/>
                </a:lnTo>
                <a:lnTo>
                  <a:pt x="0" y="46"/>
                </a:lnTo>
                <a:lnTo>
                  <a:pt x="1" y="46"/>
                </a:lnTo>
                <a:lnTo>
                  <a:pt x="1" y="46"/>
                </a:lnTo>
                <a:lnTo>
                  <a:pt x="3" y="44"/>
                </a:lnTo>
                <a:lnTo>
                  <a:pt x="3" y="44"/>
                </a:lnTo>
                <a:lnTo>
                  <a:pt x="4" y="41"/>
                </a:lnTo>
                <a:lnTo>
                  <a:pt x="4" y="41"/>
                </a:lnTo>
                <a:lnTo>
                  <a:pt x="7" y="40"/>
                </a:lnTo>
                <a:lnTo>
                  <a:pt x="7" y="40"/>
                </a:lnTo>
                <a:lnTo>
                  <a:pt x="7" y="39"/>
                </a:lnTo>
                <a:lnTo>
                  <a:pt x="7" y="39"/>
                </a:lnTo>
                <a:lnTo>
                  <a:pt x="7" y="31"/>
                </a:lnTo>
                <a:lnTo>
                  <a:pt x="7" y="31"/>
                </a:lnTo>
                <a:lnTo>
                  <a:pt x="10" y="24"/>
                </a:lnTo>
                <a:lnTo>
                  <a:pt x="15" y="21"/>
                </a:lnTo>
                <a:lnTo>
                  <a:pt x="15" y="21"/>
                </a:lnTo>
                <a:lnTo>
                  <a:pt x="18" y="20"/>
                </a:lnTo>
                <a:lnTo>
                  <a:pt x="18" y="20"/>
                </a:lnTo>
                <a:lnTo>
                  <a:pt x="18" y="17"/>
                </a:lnTo>
                <a:lnTo>
                  <a:pt x="18" y="17"/>
                </a:lnTo>
                <a:lnTo>
                  <a:pt x="17" y="14"/>
                </a:lnTo>
                <a:lnTo>
                  <a:pt x="17" y="14"/>
                </a:lnTo>
                <a:lnTo>
                  <a:pt x="18" y="13"/>
                </a:lnTo>
                <a:lnTo>
                  <a:pt x="18" y="13"/>
                </a:lnTo>
                <a:lnTo>
                  <a:pt x="20" y="13"/>
                </a:lnTo>
                <a:lnTo>
                  <a:pt x="21" y="13"/>
                </a:lnTo>
                <a:lnTo>
                  <a:pt x="21" y="13"/>
                </a:lnTo>
                <a:lnTo>
                  <a:pt x="22" y="14"/>
                </a:lnTo>
                <a:lnTo>
                  <a:pt x="22" y="14"/>
                </a:lnTo>
                <a:lnTo>
                  <a:pt x="24" y="14"/>
                </a:lnTo>
                <a:lnTo>
                  <a:pt x="24" y="16"/>
                </a:lnTo>
                <a:lnTo>
                  <a:pt x="24" y="16"/>
                </a:lnTo>
                <a:lnTo>
                  <a:pt x="25" y="19"/>
                </a:lnTo>
                <a:lnTo>
                  <a:pt x="25" y="19"/>
                </a:lnTo>
                <a:lnTo>
                  <a:pt x="28" y="17"/>
                </a:lnTo>
                <a:lnTo>
                  <a:pt x="28" y="17"/>
                </a:lnTo>
                <a:lnTo>
                  <a:pt x="37" y="16"/>
                </a:lnTo>
                <a:lnTo>
                  <a:pt x="37" y="16"/>
                </a:lnTo>
                <a:lnTo>
                  <a:pt x="44" y="16"/>
                </a:lnTo>
                <a:lnTo>
                  <a:pt x="44" y="16"/>
                </a:lnTo>
                <a:lnTo>
                  <a:pt x="45" y="16"/>
                </a:lnTo>
                <a:lnTo>
                  <a:pt x="45" y="16"/>
                </a:lnTo>
                <a:lnTo>
                  <a:pt x="45" y="14"/>
                </a:lnTo>
                <a:lnTo>
                  <a:pt x="45" y="14"/>
                </a:lnTo>
                <a:lnTo>
                  <a:pt x="44" y="13"/>
                </a:lnTo>
                <a:lnTo>
                  <a:pt x="42" y="12"/>
                </a:lnTo>
                <a:lnTo>
                  <a:pt x="42" y="12"/>
                </a:lnTo>
                <a:lnTo>
                  <a:pt x="41" y="6"/>
                </a:lnTo>
                <a:lnTo>
                  <a:pt x="41" y="6"/>
                </a:lnTo>
                <a:lnTo>
                  <a:pt x="41" y="4"/>
                </a:lnTo>
                <a:lnTo>
                  <a:pt x="41" y="4"/>
                </a:lnTo>
                <a:lnTo>
                  <a:pt x="41" y="2"/>
                </a:lnTo>
                <a:lnTo>
                  <a:pt x="44" y="2"/>
                </a:lnTo>
                <a:lnTo>
                  <a:pt x="44" y="2"/>
                </a:lnTo>
                <a:lnTo>
                  <a:pt x="45" y="3"/>
                </a:lnTo>
                <a:lnTo>
                  <a:pt x="45" y="4"/>
                </a:lnTo>
                <a:lnTo>
                  <a:pt x="45" y="4"/>
                </a:lnTo>
                <a:lnTo>
                  <a:pt x="45" y="6"/>
                </a:lnTo>
                <a:lnTo>
                  <a:pt x="45" y="6"/>
                </a:lnTo>
                <a:lnTo>
                  <a:pt x="45" y="6"/>
                </a:lnTo>
                <a:lnTo>
                  <a:pt x="45" y="6"/>
                </a:lnTo>
                <a:lnTo>
                  <a:pt x="47" y="6"/>
                </a:lnTo>
                <a:lnTo>
                  <a:pt x="47" y="6"/>
                </a:lnTo>
                <a:lnTo>
                  <a:pt x="47" y="4"/>
                </a:lnTo>
                <a:lnTo>
                  <a:pt x="47" y="4"/>
                </a:lnTo>
                <a:lnTo>
                  <a:pt x="47" y="3"/>
                </a:lnTo>
                <a:lnTo>
                  <a:pt x="47" y="3"/>
                </a:lnTo>
                <a:lnTo>
                  <a:pt x="48" y="3"/>
                </a:lnTo>
                <a:lnTo>
                  <a:pt x="48" y="3"/>
                </a:lnTo>
                <a:lnTo>
                  <a:pt x="49" y="4"/>
                </a:lnTo>
                <a:lnTo>
                  <a:pt x="49" y="4"/>
                </a:lnTo>
                <a:lnTo>
                  <a:pt x="49" y="6"/>
                </a:lnTo>
                <a:lnTo>
                  <a:pt x="49" y="6"/>
                </a:lnTo>
                <a:lnTo>
                  <a:pt x="49" y="9"/>
                </a:lnTo>
                <a:lnTo>
                  <a:pt x="49" y="9"/>
                </a:lnTo>
                <a:lnTo>
                  <a:pt x="49" y="13"/>
                </a:lnTo>
                <a:lnTo>
                  <a:pt x="49" y="13"/>
                </a:lnTo>
                <a:lnTo>
                  <a:pt x="49" y="14"/>
                </a:lnTo>
                <a:lnTo>
                  <a:pt x="49" y="14"/>
                </a:lnTo>
                <a:lnTo>
                  <a:pt x="59" y="13"/>
                </a:lnTo>
                <a:lnTo>
                  <a:pt x="59" y="13"/>
                </a:lnTo>
                <a:lnTo>
                  <a:pt x="58" y="10"/>
                </a:lnTo>
                <a:lnTo>
                  <a:pt x="58" y="10"/>
                </a:lnTo>
                <a:lnTo>
                  <a:pt x="58" y="6"/>
                </a:lnTo>
                <a:lnTo>
                  <a:pt x="58" y="6"/>
                </a:lnTo>
                <a:lnTo>
                  <a:pt x="58" y="6"/>
                </a:lnTo>
                <a:lnTo>
                  <a:pt x="58" y="6"/>
                </a:lnTo>
                <a:lnTo>
                  <a:pt x="59" y="4"/>
                </a:lnTo>
                <a:lnTo>
                  <a:pt x="62" y="3"/>
                </a:lnTo>
                <a:lnTo>
                  <a:pt x="62" y="3"/>
                </a:lnTo>
                <a:lnTo>
                  <a:pt x="64" y="4"/>
                </a:lnTo>
                <a:lnTo>
                  <a:pt x="64" y="4"/>
                </a:lnTo>
                <a:lnTo>
                  <a:pt x="64" y="10"/>
                </a:lnTo>
                <a:lnTo>
                  <a:pt x="64" y="10"/>
                </a:lnTo>
                <a:lnTo>
                  <a:pt x="64" y="13"/>
                </a:lnTo>
                <a:lnTo>
                  <a:pt x="64" y="13"/>
                </a:lnTo>
                <a:lnTo>
                  <a:pt x="69" y="12"/>
                </a:lnTo>
                <a:lnTo>
                  <a:pt x="69" y="12"/>
                </a:lnTo>
                <a:lnTo>
                  <a:pt x="69" y="10"/>
                </a:lnTo>
                <a:lnTo>
                  <a:pt x="69" y="10"/>
                </a:lnTo>
                <a:lnTo>
                  <a:pt x="69" y="9"/>
                </a:lnTo>
                <a:lnTo>
                  <a:pt x="69" y="9"/>
                </a:lnTo>
                <a:lnTo>
                  <a:pt x="69" y="7"/>
                </a:lnTo>
                <a:lnTo>
                  <a:pt x="71" y="6"/>
                </a:lnTo>
                <a:lnTo>
                  <a:pt x="71" y="6"/>
                </a:lnTo>
                <a:lnTo>
                  <a:pt x="72" y="4"/>
                </a:lnTo>
                <a:lnTo>
                  <a:pt x="72" y="4"/>
                </a:lnTo>
                <a:lnTo>
                  <a:pt x="74" y="6"/>
                </a:lnTo>
                <a:lnTo>
                  <a:pt x="74" y="6"/>
                </a:lnTo>
                <a:lnTo>
                  <a:pt x="75" y="6"/>
                </a:lnTo>
                <a:lnTo>
                  <a:pt x="75" y="6"/>
                </a:lnTo>
                <a:lnTo>
                  <a:pt x="76" y="7"/>
                </a:lnTo>
                <a:lnTo>
                  <a:pt x="76" y="10"/>
                </a:lnTo>
                <a:lnTo>
                  <a:pt x="76" y="10"/>
                </a:lnTo>
                <a:lnTo>
                  <a:pt x="76" y="10"/>
                </a:lnTo>
                <a:lnTo>
                  <a:pt x="76" y="10"/>
                </a:lnTo>
                <a:lnTo>
                  <a:pt x="94" y="10"/>
                </a:lnTo>
                <a:lnTo>
                  <a:pt x="94" y="10"/>
                </a:lnTo>
                <a:lnTo>
                  <a:pt x="92" y="9"/>
                </a:lnTo>
                <a:lnTo>
                  <a:pt x="92" y="6"/>
                </a:lnTo>
                <a:lnTo>
                  <a:pt x="92" y="6"/>
                </a:lnTo>
                <a:lnTo>
                  <a:pt x="92" y="4"/>
                </a:lnTo>
                <a:lnTo>
                  <a:pt x="92" y="4"/>
                </a:lnTo>
                <a:lnTo>
                  <a:pt x="94" y="2"/>
                </a:lnTo>
                <a:lnTo>
                  <a:pt x="94" y="2"/>
                </a:lnTo>
                <a:lnTo>
                  <a:pt x="94" y="2"/>
                </a:lnTo>
                <a:lnTo>
                  <a:pt x="94" y="2"/>
                </a:lnTo>
                <a:lnTo>
                  <a:pt x="95" y="0"/>
                </a:lnTo>
                <a:lnTo>
                  <a:pt x="98" y="0"/>
                </a:lnTo>
                <a:lnTo>
                  <a:pt x="98" y="0"/>
                </a:lnTo>
                <a:lnTo>
                  <a:pt x="98" y="2"/>
                </a:lnTo>
                <a:lnTo>
                  <a:pt x="99" y="3"/>
                </a:lnTo>
                <a:lnTo>
                  <a:pt x="99" y="3"/>
                </a:lnTo>
                <a:lnTo>
                  <a:pt x="98" y="4"/>
                </a:lnTo>
                <a:lnTo>
                  <a:pt x="98" y="4"/>
                </a:lnTo>
                <a:lnTo>
                  <a:pt x="95" y="10"/>
                </a:lnTo>
                <a:lnTo>
                  <a:pt x="95" y="10"/>
                </a:lnTo>
                <a:lnTo>
                  <a:pt x="105" y="12"/>
                </a:lnTo>
                <a:lnTo>
                  <a:pt x="105" y="12"/>
                </a:lnTo>
                <a:lnTo>
                  <a:pt x="105" y="9"/>
                </a:lnTo>
                <a:lnTo>
                  <a:pt x="103" y="9"/>
                </a:lnTo>
                <a:lnTo>
                  <a:pt x="103" y="9"/>
                </a:lnTo>
                <a:lnTo>
                  <a:pt x="102" y="7"/>
                </a:lnTo>
                <a:lnTo>
                  <a:pt x="103" y="6"/>
                </a:lnTo>
                <a:lnTo>
                  <a:pt x="103" y="6"/>
                </a:lnTo>
                <a:lnTo>
                  <a:pt x="103" y="4"/>
                </a:lnTo>
                <a:lnTo>
                  <a:pt x="105" y="4"/>
                </a:lnTo>
                <a:lnTo>
                  <a:pt x="105" y="4"/>
                </a:lnTo>
                <a:lnTo>
                  <a:pt x="106" y="6"/>
                </a:lnTo>
                <a:lnTo>
                  <a:pt x="106" y="7"/>
                </a:lnTo>
                <a:lnTo>
                  <a:pt x="106" y="7"/>
                </a:lnTo>
                <a:lnTo>
                  <a:pt x="109" y="7"/>
                </a:lnTo>
                <a:lnTo>
                  <a:pt x="109" y="7"/>
                </a:lnTo>
                <a:lnTo>
                  <a:pt x="109" y="10"/>
                </a:lnTo>
                <a:lnTo>
                  <a:pt x="109" y="10"/>
                </a:lnTo>
                <a:lnTo>
                  <a:pt x="109" y="12"/>
                </a:lnTo>
                <a:lnTo>
                  <a:pt x="109" y="12"/>
                </a:lnTo>
                <a:lnTo>
                  <a:pt x="112" y="13"/>
                </a:lnTo>
                <a:lnTo>
                  <a:pt x="112" y="13"/>
                </a:lnTo>
                <a:lnTo>
                  <a:pt x="119" y="14"/>
                </a:lnTo>
                <a:lnTo>
                  <a:pt x="119" y="14"/>
                </a:lnTo>
                <a:lnTo>
                  <a:pt x="123" y="16"/>
                </a:lnTo>
                <a:lnTo>
                  <a:pt x="123" y="16"/>
                </a:lnTo>
                <a:lnTo>
                  <a:pt x="126" y="19"/>
                </a:lnTo>
                <a:lnTo>
                  <a:pt x="128" y="21"/>
                </a:lnTo>
                <a:lnTo>
                  <a:pt x="128" y="21"/>
                </a:lnTo>
                <a:lnTo>
                  <a:pt x="129" y="23"/>
                </a:lnTo>
                <a:lnTo>
                  <a:pt x="129" y="23"/>
                </a:lnTo>
                <a:lnTo>
                  <a:pt x="130" y="21"/>
                </a:lnTo>
                <a:lnTo>
                  <a:pt x="130" y="19"/>
                </a:lnTo>
                <a:lnTo>
                  <a:pt x="130" y="19"/>
                </a:lnTo>
                <a:lnTo>
                  <a:pt x="132" y="17"/>
                </a:lnTo>
                <a:lnTo>
                  <a:pt x="132" y="17"/>
                </a:lnTo>
                <a:lnTo>
                  <a:pt x="132" y="17"/>
                </a:lnTo>
                <a:lnTo>
                  <a:pt x="132" y="17"/>
                </a:lnTo>
                <a:lnTo>
                  <a:pt x="133" y="17"/>
                </a:lnTo>
                <a:lnTo>
                  <a:pt x="133" y="17"/>
                </a:lnTo>
                <a:lnTo>
                  <a:pt x="133" y="20"/>
                </a:lnTo>
                <a:lnTo>
                  <a:pt x="133" y="20"/>
                </a:lnTo>
                <a:lnTo>
                  <a:pt x="135" y="23"/>
                </a:lnTo>
                <a:lnTo>
                  <a:pt x="135" y="23"/>
                </a:lnTo>
                <a:lnTo>
                  <a:pt x="135" y="23"/>
                </a:lnTo>
                <a:lnTo>
                  <a:pt x="135" y="23"/>
                </a:lnTo>
                <a:lnTo>
                  <a:pt x="133" y="26"/>
                </a:lnTo>
                <a:lnTo>
                  <a:pt x="130" y="26"/>
                </a:lnTo>
                <a:lnTo>
                  <a:pt x="130" y="26"/>
                </a:lnTo>
                <a:lnTo>
                  <a:pt x="130" y="24"/>
                </a:lnTo>
                <a:lnTo>
                  <a:pt x="130" y="24"/>
                </a:lnTo>
                <a:lnTo>
                  <a:pt x="130" y="26"/>
                </a:lnTo>
                <a:lnTo>
                  <a:pt x="130" y="26"/>
                </a:lnTo>
                <a:lnTo>
                  <a:pt x="132" y="33"/>
                </a:lnTo>
                <a:lnTo>
                  <a:pt x="132" y="33"/>
                </a:lnTo>
                <a:lnTo>
                  <a:pt x="132" y="36"/>
                </a:lnTo>
                <a:lnTo>
                  <a:pt x="132" y="36"/>
                </a:lnTo>
                <a:lnTo>
                  <a:pt x="133" y="41"/>
                </a:lnTo>
                <a:lnTo>
                  <a:pt x="133" y="47"/>
                </a:lnTo>
                <a:lnTo>
                  <a:pt x="133" y="47"/>
                </a:lnTo>
                <a:lnTo>
                  <a:pt x="132" y="53"/>
                </a:lnTo>
                <a:lnTo>
                  <a:pt x="128" y="58"/>
                </a:lnTo>
                <a:lnTo>
                  <a:pt x="128" y="58"/>
                </a:lnTo>
                <a:lnTo>
                  <a:pt x="126" y="60"/>
                </a:lnTo>
                <a:lnTo>
                  <a:pt x="126" y="60"/>
                </a:lnTo>
                <a:lnTo>
                  <a:pt x="130" y="73"/>
                </a:lnTo>
                <a:lnTo>
                  <a:pt x="130" y="73"/>
                </a:lnTo>
                <a:lnTo>
                  <a:pt x="133" y="73"/>
                </a:lnTo>
                <a:lnTo>
                  <a:pt x="135" y="73"/>
                </a:lnTo>
                <a:lnTo>
                  <a:pt x="135" y="73"/>
                </a:lnTo>
                <a:lnTo>
                  <a:pt x="136" y="74"/>
                </a:lnTo>
                <a:lnTo>
                  <a:pt x="136" y="74"/>
                </a:lnTo>
                <a:lnTo>
                  <a:pt x="136" y="75"/>
                </a:lnTo>
                <a:lnTo>
                  <a:pt x="136" y="75"/>
                </a:lnTo>
                <a:lnTo>
                  <a:pt x="136" y="84"/>
                </a:lnTo>
                <a:lnTo>
                  <a:pt x="136" y="84"/>
                </a:lnTo>
                <a:lnTo>
                  <a:pt x="135" y="87"/>
                </a:lnTo>
                <a:lnTo>
                  <a:pt x="135" y="87"/>
                </a:lnTo>
                <a:lnTo>
                  <a:pt x="133" y="88"/>
                </a:lnTo>
                <a:lnTo>
                  <a:pt x="133" y="88"/>
                </a:lnTo>
                <a:lnTo>
                  <a:pt x="133" y="88"/>
                </a:lnTo>
                <a:lnTo>
                  <a:pt x="130" y="87"/>
                </a:lnTo>
                <a:lnTo>
                  <a:pt x="130" y="87"/>
                </a:lnTo>
                <a:lnTo>
                  <a:pt x="130" y="85"/>
                </a:lnTo>
                <a:lnTo>
                  <a:pt x="130" y="85"/>
                </a:lnTo>
                <a:lnTo>
                  <a:pt x="128" y="90"/>
                </a:lnTo>
                <a:lnTo>
                  <a:pt x="123" y="91"/>
                </a:lnTo>
                <a:lnTo>
                  <a:pt x="123" y="91"/>
                </a:lnTo>
                <a:lnTo>
                  <a:pt x="119" y="93"/>
                </a:lnTo>
                <a:lnTo>
                  <a:pt x="115" y="93"/>
                </a:lnTo>
                <a:lnTo>
                  <a:pt x="115" y="93"/>
                </a:lnTo>
                <a:lnTo>
                  <a:pt x="111" y="91"/>
                </a:lnTo>
                <a:lnTo>
                  <a:pt x="106" y="88"/>
                </a:lnTo>
                <a:lnTo>
                  <a:pt x="106" y="88"/>
                </a:lnTo>
                <a:lnTo>
                  <a:pt x="106" y="85"/>
                </a:lnTo>
                <a:lnTo>
                  <a:pt x="105" y="83"/>
                </a:lnTo>
                <a:lnTo>
                  <a:pt x="105" y="83"/>
                </a:lnTo>
                <a:lnTo>
                  <a:pt x="105" y="83"/>
                </a:lnTo>
                <a:lnTo>
                  <a:pt x="105" y="83"/>
                </a:lnTo>
                <a:lnTo>
                  <a:pt x="102" y="81"/>
                </a:lnTo>
                <a:lnTo>
                  <a:pt x="102" y="81"/>
                </a:lnTo>
                <a:lnTo>
                  <a:pt x="92" y="81"/>
                </a:lnTo>
                <a:lnTo>
                  <a:pt x="92" y="81"/>
                </a:lnTo>
                <a:lnTo>
                  <a:pt x="91" y="81"/>
                </a:lnTo>
                <a:lnTo>
                  <a:pt x="91" y="81"/>
                </a:lnTo>
                <a:lnTo>
                  <a:pt x="82" y="83"/>
                </a:lnTo>
                <a:lnTo>
                  <a:pt x="82" y="83"/>
                </a:lnTo>
                <a:lnTo>
                  <a:pt x="67" y="83"/>
                </a:lnTo>
                <a:lnTo>
                  <a:pt x="67" y="83"/>
                </a:lnTo>
                <a:lnTo>
                  <a:pt x="57" y="83"/>
                </a:lnTo>
                <a:lnTo>
                  <a:pt x="57" y="83"/>
                </a:lnTo>
                <a:lnTo>
                  <a:pt x="55" y="83"/>
                </a:lnTo>
                <a:lnTo>
                  <a:pt x="55" y="83"/>
                </a:lnTo>
                <a:lnTo>
                  <a:pt x="55" y="84"/>
                </a:lnTo>
                <a:lnTo>
                  <a:pt x="55" y="84"/>
                </a:lnTo>
                <a:lnTo>
                  <a:pt x="57" y="85"/>
                </a:lnTo>
                <a:lnTo>
                  <a:pt x="58" y="87"/>
                </a:lnTo>
                <a:lnTo>
                  <a:pt x="58" y="87"/>
                </a:lnTo>
                <a:lnTo>
                  <a:pt x="58" y="90"/>
                </a:lnTo>
                <a:lnTo>
                  <a:pt x="57" y="91"/>
                </a:lnTo>
                <a:lnTo>
                  <a:pt x="57" y="91"/>
                </a:lnTo>
                <a:lnTo>
                  <a:pt x="55" y="93"/>
                </a:lnTo>
                <a:lnTo>
                  <a:pt x="55" y="93"/>
                </a:lnTo>
                <a:lnTo>
                  <a:pt x="55" y="95"/>
                </a:lnTo>
                <a:lnTo>
                  <a:pt x="55" y="95"/>
                </a:lnTo>
                <a:lnTo>
                  <a:pt x="54" y="97"/>
                </a:lnTo>
                <a:lnTo>
                  <a:pt x="54" y="97"/>
                </a:lnTo>
                <a:lnTo>
                  <a:pt x="52" y="97"/>
                </a:lnTo>
                <a:lnTo>
                  <a:pt x="51" y="95"/>
                </a:lnTo>
                <a:lnTo>
                  <a:pt x="51" y="95"/>
                </a:lnTo>
                <a:lnTo>
                  <a:pt x="51" y="94"/>
                </a:lnTo>
                <a:lnTo>
                  <a:pt x="51" y="94"/>
                </a:lnTo>
                <a:lnTo>
                  <a:pt x="51" y="91"/>
                </a:lnTo>
                <a:lnTo>
                  <a:pt x="51" y="91"/>
                </a:lnTo>
                <a:lnTo>
                  <a:pt x="51" y="84"/>
                </a:lnTo>
                <a:lnTo>
                  <a:pt x="51" y="84"/>
                </a:lnTo>
                <a:lnTo>
                  <a:pt x="51" y="83"/>
                </a:lnTo>
                <a:lnTo>
                  <a:pt x="51" y="83"/>
                </a:lnTo>
                <a:lnTo>
                  <a:pt x="48" y="83"/>
                </a:lnTo>
                <a:lnTo>
                  <a:pt x="48" y="83"/>
                </a:lnTo>
                <a:lnTo>
                  <a:pt x="38" y="81"/>
                </a:lnTo>
                <a:lnTo>
                  <a:pt x="38" y="81"/>
                </a:lnTo>
                <a:lnTo>
                  <a:pt x="37" y="81"/>
                </a:lnTo>
                <a:lnTo>
                  <a:pt x="37" y="81"/>
                </a:lnTo>
                <a:lnTo>
                  <a:pt x="37" y="83"/>
                </a:lnTo>
                <a:lnTo>
                  <a:pt x="37" y="83"/>
                </a:lnTo>
                <a:lnTo>
                  <a:pt x="35" y="90"/>
                </a:lnTo>
                <a:lnTo>
                  <a:pt x="35" y="90"/>
                </a:lnTo>
                <a:lnTo>
                  <a:pt x="35" y="91"/>
                </a:lnTo>
                <a:lnTo>
                  <a:pt x="35" y="91"/>
                </a:lnTo>
                <a:lnTo>
                  <a:pt x="34" y="93"/>
                </a:lnTo>
                <a:lnTo>
                  <a:pt x="32" y="91"/>
                </a:lnTo>
                <a:lnTo>
                  <a:pt x="32" y="91"/>
                </a:lnTo>
                <a:lnTo>
                  <a:pt x="31" y="91"/>
                </a:lnTo>
                <a:lnTo>
                  <a:pt x="31" y="91"/>
                </a:lnTo>
                <a:lnTo>
                  <a:pt x="31" y="94"/>
                </a:lnTo>
                <a:lnTo>
                  <a:pt x="31" y="94"/>
                </a:lnTo>
                <a:lnTo>
                  <a:pt x="30" y="95"/>
                </a:lnTo>
                <a:lnTo>
                  <a:pt x="30" y="95"/>
                </a:lnTo>
                <a:lnTo>
                  <a:pt x="30" y="95"/>
                </a:lnTo>
                <a:lnTo>
                  <a:pt x="28" y="95"/>
                </a:lnTo>
                <a:lnTo>
                  <a:pt x="27" y="94"/>
                </a:lnTo>
                <a:lnTo>
                  <a:pt x="27" y="94"/>
                </a:lnTo>
                <a:lnTo>
                  <a:pt x="27" y="90"/>
                </a:lnTo>
                <a:lnTo>
                  <a:pt x="27" y="90"/>
                </a:lnTo>
                <a:lnTo>
                  <a:pt x="25" y="87"/>
                </a:lnTo>
                <a:lnTo>
                  <a:pt x="25" y="87"/>
                </a:lnTo>
                <a:lnTo>
                  <a:pt x="25" y="85"/>
                </a:lnTo>
                <a:lnTo>
                  <a:pt x="25" y="84"/>
                </a:lnTo>
                <a:lnTo>
                  <a:pt x="25" y="84"/>
                </a:lnTo>
                <a:lnTo>
                  <a:pt x="27" y="84"/>
                </a:lnTo>
                <a:lnTo>
                  <a:pt x="28" y="83"/>
                </a:lnTo>
                <a:lnTo>
                  <a:pt x="28" y="83"/>
                </a:lnTo>
                <a:lnTo>
                  <a:pt x="28" y="84"/>
                </a:lnTo>
                <a:lnTo>
                  <a:pt x="28" y="84"/>
                </a:lnTo>
                <a:lnTo>
                  <a:pt x="30" y="85"/>
                </a:lnTo>
                <a:lnTo>
                  <a:pt x="30" y="85"/>
                </a:lnTo>
                <a:lnTo>
                  <a:pt x="31" y="83"/>
                </a:lnTo>
                <a:lnTo>
                  <a:pt x="32" y="80"/>
                </a:lnTo>
                <a:lnTo>
                  <a:pt x="32" y="80"/>
                </a:lnTo>
                <a:lnTo>
                  <a:pt x="25" y="78"/>
                </a:lnTo>
                <a:lnTo>
                  <a:pt x="20" y="75"/>
                </a:lnTo>
                <a:lnTo>
                  <a:pt x="20" y="75"/>
                </a:lnTo>
                <a:lnTo>
                  <a:pt x="20" y="77"/>
                </a:lnTo>
                <a:lnTo>
                  <a:pt x="20" y="77"/>
                </a:lnTo>
                <a:lnTo>
                  <a:pt x="20" y="80"/>
                </a:lnTo>
                <a:lnTo>
                  <a:pt x="20" y="80"/>
                </a:lnTo>
                <a:lnTo>
                  <a:pt x="20" y="81"/>
                </a:lnTo>
                <a:lnTo>
                  <a:pt x="20" y="81"/>
                </a:lnTo>
                <a:lnTo>
                  <a:pt x="20" y="83"/>
                </a:lnTo>
                <a:lnTo>
                  <a:pt x="17" y="84"/>
                </a:lnTo>
                <a:lnTo>
                  <a:pt x="17" y="84"/>
                </a:lnTo>
                <a:lnTo>
                  <a:pt x="15" y="83"/>
                </a:lnTo>
                <a:lnTo>
                  <a:pt x="15" y="81"/>
                </a:lnTo>
                <a:lnTo>
                  <a:pt x="15" y="81"/>
                </a:lnTo>
                <a:lnTo>
                  <a:pt x="14" y="78"/>
                </a:lnTo>
                <a:lnTo>
                  <a:pt x="14" y="78"/>
                </a:lnTo>
                <a:lnTo>
                  <a:pt x="13" y="74"/>
                </a:lnTo>
                <a:lnTo>
                  <a:pt x="13" y="74"/>
                </a:lnTo>
                <a:lnTo>
                  <a:pt x="14" y="73"/>
                </a:lnTo>
                <a:lnTo>
                  <a:pt x="14" y="73"/>
                </a:lnTo>
                <a:lnTo>
                  <a:pt x="14" y="73"/>
                </a:lnTo>
                <a:lnTo>
                  <a:pt x="15" y="71"/>
                </a:lnTo>
                <a:lnTo>
                  <a:pt x="15" y="71"/>
                </a:lnTo>
                <a:close/>
                <a:moveTo>
                  <a:pt x="111" y="44"/>
                </a:moveTo>
                <a:lnTo>
                  <a:pt x="111" y="44"/>
                </a:lnTo>
                <a:lnTo>
                  <a:pt x="111" y="48"/>
                </a:lnTo>
                <a:lnTo>
                  <a:pt x="111" y="48"/>
                </a:lnTo>
                <a:lnTo>
                  <a:pt x="109" y="51"/>
                </a:lnTo>
                <a:lnTo>
                  <a:pt x="108" y="54"/>
                </a:lnTo>
                <a:lnTo>
                  <a:pt x="108" y="54"/>
                </a:lnTo>
                <a:lnTo>
                  <a:pt x="108" y="57"/>
                </a:lnTo>
                <a:lnTo>
                  <a:pt x="108" y="57"/>
                </a:lnTo>
                <a:lnTo>
                  <a:pt x="106" y="58"/>
                </a:lnTo>
                <a:lnTo>
                  <a:pt x="105" y="58"/>
                </a:lnTo>
                <a:lnTo>
                  <a:pt x="105" y="58"/>
                </a:lnTo>
                <a:lnTo>
                  <a:pt x="103" y="60"/>
                </a:lnTo>
                <a:lnTo>
                  <a:pt x="103" y="60"/>
                </a:lnTo>
                <a:lnTo>
                  <a:pt x="98" y="63"/>
                </a:lnTo>
                <a:lnTo>
                  <a:pt x="98" y="63"/>
                </a:lnTo>
                <a:lnTo>
                  <a:pt x="91" y="64"/>
                </a:lnTo>
                <a:lnTo>
                  <a:pt x="84" y="64"/>
                </a:lnTo>
                <a:lnTo>
                  <a:pt x="84" y="64"/>
                </a:lnTo>
                <a:lnTo>
                  <a:pt x="68" y="66"/>
                </a:lnTo>
                <a:lnTo>
                  <a:pt x="68" y="66"/>
                </a:lnTo>
                <a:lnTo>
                  <a:pt x="41" y="66"/>
                </a:lnTo>
                <a:lnTo>
                  <a:pt x="41" y="66"/>
                </a:lnTo>
                <a:lnTo>
                  <a:pt x="28" y="66"/>
                </a:lnTo>
                <a:lnTo>
                  <a:pt x="28" y="66"/>
                </a:lnTo>
                <a:lnTo>
                  <a:pt x="25" y="64"/>
                </a:lnTo>
                <a:lnTo>
                  <a:pt x="25" y="63"/>
                </a:lnTo>
                <a:lnTo>
                  <a:pt x="25" y="63"/>
                </a:lnTo>
                <a:lnTo>
                  <a:pt x="24" y="61"/>
                </a:lnTo>
                <a:lnTo>
                  <a:pt x="24" y="61"/>
                </a:lnTo>
                <a:lnTo>
                  <a:pt x="24" y="57"/>
                </a:lnTo>
                <a:lnTo>
                  <a:pt x="22" y="53"/>
                </a:lnTo>
                <a:lnTo>
                  <a:pt x="22" y="53"/>
                </a:lnTo>
                <a:lnTo>
                  <a:pt x="21" y="51"/>
                </a:lnTo>
                <a:lnTo>
                  <a:pt x="21" y="51"/>
                </a:lnTo>
                <a:lnTo>
                  <a:pt x="20" y="48"/>
                </a:lnTo>
                <a:lnTo>
                  <a:pt x="20" y="47"/>
                </a:lnTo>
                <a:lnTo>
                  <a:pt x="20" y="47"/>
                </a:lnTo>
                <a:lnTo>
                  <a:pt x="21" y="46"/>
                </a:lnTo>
                <a:lnTo>
                  <a:pt x="21" y="46"/>
                </a:lnTo>
                <a:lnTo>
                  <a:pt x="21" y="37"/>
                </a:lnTo>
                <a:lnTo>
                  <a:pt x="21" y="37"/>
                </a:lnTo>
                <a:lnTo>
                  <a:pt x="22" y="33"/>
                </a:lnTo>
                <a:lnTo>
                  <a:pt x="27" y="31"/>
                </a:lnTo>
                <a:lnTo>
                  <a:pt x="27" y="31"/>
                </a:lnTo>
                <a:lnTo>
                  <a:pt x="27" y="31"/>
                </a:lnTo>
                <a:lnTo>
                  <a:pt x="27" y="31"/>
                </a:lnTo>
                <a:lnTo>
                  <a:pt x="28" y="31"/>
                </a:lnTo>
                <a:lnTo>
                  <a:pt x="30" y="31"/>
                </a:lnTo>
                <a:lnTo>
                  <a:pt x="30" y="31"/>
                </a:lnTo>
                <a:lnTo>
                  <a:pt x="31" y="31"/>
                </a:lnTo>
                <a:lnTo>
                  <a:pt x="31" y="31"/>
                </a:lnTo>
                <a:lnTo>
                  <a:pt x="37" y="29"/>
                </a:lnTo>
                <a:lnTo>
                  <a:pt x="37" y="29"/>
                </a:lnTo>
                <a:lnTo>
                  <a:pt x="37" y="29"/>
                </a:lnTo>
                <a:lnTo>
                  <a:pt x="37" y="29"/>
                </a:lnTo>
                <a:lnTo>
                  <a:pt x="37" y="27"/>
                </a:lnTo>
                <a:lnTo>
                  <a:pt x="38" y="29"/>
                </a:lnTo>
                <a:lnTo>
                  <a:pt x="38" y="29"/>
                </a:lnTo>
                <a:lnTo>
                  <a:pt x="40" y="29"/>
                </a:lnTo>
                <a:lnTo>
                  <a:pt x="40" y="29"/>
                </a:lnTo>
                <a:lnTo>
                  <a:pt x="41" y="29"/>
                </a:lnTo>
                <a:lnTo>
                  <a:pt x="41" y="29"/>
                </a:lnTo>
                <a:lnTo>
                  <a:pt x="49" y="27"/>
                </a:lnTo>
                <a:lnTo>
                  <a:pt x="49" y="27"/>
                </a:lnTo>
                <a:lnTo>
                  <a:pt x="67" y="26"/>
                </a:lnTo>
                <a:lnTo>
                  <a:pt x="67" y="26"/>
                </a:lnTo>
                <a:lnTo>
                  <a:pt x="85" y="26"/>
                </a:lnTo>
                <a:lnTo>
                  <a:pt x="85" y="26"/>
                </a:lnTo>
                <a:lnTo>
                  <a:pt x="99" y="27"/>
                </a:lnTo>
                <a:lnTo>
                  <a:pt x="99" y="27"/>
                </a:lnTo>
                <a:lnTo>
                  <a:pt x="103" y="27"/>
                </a:lnTo>
                <a:lnTo>
                  <a:pt x="108" y="27"/>
                </a:lnTo>
                <a:lnTo>
                  <a:pt x="108" y="27"/>
                </a:lnTo>
                <a:lnTo>
                  <a:pt x="109" y="27"/>
                </a:lnTo>
                <a:lnTo>
                  <a:pt x="109" y="27"/>
                </a:lnTo>
                <a:lnTo>
                  <a:pt x="111" y="29"/>
                </a:lnTo>
                <a:lnTo>
                  <a:pt x="111" y="29"/>
                </a:lnTo>
                <a:lnTo>
                  <a:pt x="111" y="30"/>
                </a:lnTo>
                <a:lnTo>
                  <a:pt x="111" y="30"/>
                </a:lnTo>
                <a:lnTo>
                  <a:pt x="111" y="34"/>
                </a:lnTo>
                <a:lnTo>
                  <a:pt x="111" y="34"/>
                </a:lnTo>
                <a:lnTo>
                  <a:pt x="111" y="39"/>
                </a:lnTo>
                <a:lnTo>
                  <a:pt x="111" y="39"/>
                </a:lnTo>
                <a:lnTo>
                  <a:pt x="115" y="39"/>
                </a:lnTo>
                <a:lnTo>
                  <a:pt x="115" y="39"/>
                </a:lnTo>
                <a:lnTo>
                  <a:pt x="116" y="40"/>
                </a:lnTo>
                <a:lnTo>
                  <a:pt x="118" y="41"/>
                </a:lnTo>
                <a:lnTo>
                  <a:pt x="118" y="41"/>
                </a:lnTo>
                <a:lnTo>
                  <a:pt x="119" y="46"/>
                </a:lnTo>
                <a:lnTo>
                  <a:pt x="119" y="46"/>
                </a:lnTo>
                <a:lnTo>
                  <a:pt x="119" y="47"/>
                </a:lnTo>
                <a:lnTo>
                  <a:pt x="119" y="47"/>
                </a:lnTo>
                <a:lnTo>
                  <a:pt x="121" y="50"/>
                </a:lnTo>
                <a:lnTo>
                  <a:pt x="121" y="50"/>
                </a:lnTo>
                <a:lnTo>
                  <a:pt x="125" y="56"/>
                </a:lnTo>
                <a:lnTo>
                  <a:pt x="125" y="56"/>
                </a:lnTo>
                <a:lnTo>
                  <a:pt x="128" y="54"/>
                </a:lnTo>
                <a:lnTo>
                  <a:pt x="128" y="54"/>
                </a:lnTo>
                <a:lnTo>
                  <a:pt x="129" y="50"/>
                </a:lnTo>
                <a:lnTo>
                  <a:pt x="129" y="50"/>
                </a:lnTo>
                <a:lnTo>
                  <a:pt x="129" y="40"/>
                </a:lnTo>
                <a:lnTo>
                  <a:pt x="129" y="40"/>
                </a:lnTo>
                <a:lnTo>
                  <a:pt x="129" y="33"/>
                </a:lnTo>
                <a:lnTo>
                  <a:pt x="126" y="26"/>
                </a:lnTo>
                <a:lnTo>
                  <a:pt x="126" y="26"/>
                </a:lnTo>
                <a:lnTo>
                  <a:pt x="122" y="21"/>
                </a:lnTo>
                <a:lnTo>
                  <a:pt x="122" y="21"/>
                </a:lnTo>
                <a:lnTo>
                  <a:pt x="118" y="17"/>
                </a:lnTo>
                <a:lnTo>
                  <a:pt x="111" y="16"/>
                </a:lnTo>
                <a:lnTo>
                  <a:pt x="111" y="16"/>
                </a:lnTo>
                <a:lnTo>
                  <a:pt x="102" y="16"/>
                </a:lnTo>
                <a:lnTo>
                  <a:pt x="94" y="17"/>
                </a:lnTo>
                <a:lnTo>
                  <a:pt x="94" y="17"/>
                </a:lnTo>
                <a:lnTo>
                  <a:pt x="79" y="19"/>
                </a:lnTo>
                <a:lnTo>
                  <a:pt x="79" y="19"/>
                </a:lnTo>
                <a:lnTo>
                  <a:pt x="64" y="20"/>
                </a:lnTo>
                <a:lnTo>
                  <a:pt x="64" y="20"/>
                </a:lnTo>
                <a:lnTo>
                  <a:pt x="42" y="21"/>
                </a:lnTo>
                <a:lnTo>
                  <a:pt x="42" y="21"/>
                </a:lnTo>
                <a:lnTo>
                  <a:pt x="34" y="23"/>
                </a:lnTo>
                <a:lnTo>
                  <a:pt x="27" y="24"/>
                </a:lnTo>
                <a:lnTo>
                  <a:pt x="27" y="24"/>
                </a:lnTo>
                <a:lnTo>
                  <a:pt x="22" y="26"/>
                </a:lnTo>
                <a:lnTo>
                  <a:pt x="17" y="29"/>
                </a:lnTo>
                <a:lnTo>
                  <a:pt x="17" y="29"/>
                </a:lnTo>
                <a:lnTo>
                  <a:pt x="15" y="30"/>
                </a:lnTo>
                <a:lnTo>
                  <a:pt x="15" y="30"/>
                </a:lnTo>
                <a:lnTo>
                  <a:pt x="13" y="36"/>
                </a:lnTo>
                <a:lnTo>
                  <a:pt x="13" y="36"/>
                </a:lnTo>
                <a:lnTo>
                  <a:pt x="13" y="44"/>
                </a:lnTo>
                <a:lnTo>
                  <a:pt x="13" y="44"/>
                </a:lnTo>
                <a:lnTo>
                  <a:pt x="13" y="50"/>
                </a:lnTo>
                <a:lnTo>
                  <a:pt x="14" y="57"/>
                </a:lnTo>
                <a:lnTo>
                  <a:pt x="14" y="57"/>
                </a:lnTo>
                <a:lnTo>
                  <a:pt x="17" y="61"/>
                </a:lnTo>
                <a:lnTo>
                  <a:pt x="17" y="61"/>
                </a:lnTo>
                <a:lnTo>
                  <a:pt x="20" y="66"/>
                </a:lnTo>
                <a:lnTo>
                  <a:pt x="20" y="66"/>
                </a:lnTo>
                <a:lnTo>
                  <a:pt x="27" y="71"/>
                </a:lnTo>
                <a:lnTo>
                  <a:pt x="27" y="71"/>
                </a:lnTo>
                <a:lnTo>
                  <a:pt x="31" y="73"/>
                </a:lnTo>
                <a:lnTo>
                  <a:pt x="31" y="73"/>
                </a:lnTo>
                <a:lnTo>
                  <a:pt x="40" y="73"/>
                </a:lnTo>
                <a:lnTo>
                  <a:pt x="40" y="73"/>
                </a:lnTo>
                <a:lnTo>
                  <a:pt x="84" y="73"/>
                </a:lnTo>
                <a:lnTo>
                  <a:pt x="84" y="73"/>
                </a:lnTo>
                <a:lnTo>
                  <a:pt x="101" y="73"/>
                </a:lnTo>
                <a:lnTo>
                  <a:pt x="101" y="73"/>
                </a:lnTo>
                <a:lnTo>
                  <a:pt x="105" y="71"/>
                </a:lnTo>
                <a:lnTo>
                  <a:pt x="105" y="71"/>
                </a:lnTo>
                <a:lnTo>
                  <a:pt x="106" y="71"/>
                </a:lnTo>
                <a:lnTo>
                  <a:pt x="106" y="71"/>
                </a:lnTo>
                <a:lnTo>
                  <a:pt x="108" y="67"/>
                </a:lnTo>
                <a:lnTo>
                  <a:pt x="108" y="67"/>
                </a:lnTo>
                <a:lnTo>
                  <a:pt x="111" y="57"/>
                </a:lnTo>
                <a:lnTo>
                  <a:pt x="111" y="57"/>
                </a:lnTo>
                <a:lnTo>
                  <a:pt x="112" y="50"/>
                </a:lnTo>
                <a:lnTo>
                  <a:pt x="112" y="50"/>
                </a:lnTo>
                <a:lnTo>
                  <a:pt x="113" y="44"/>
                </a:lnTo>
                <a:lnTo>
                  <a:pt x="113" y="44"/>
                </a:lnTo>
                <a:lnTo>
                  <a:pt x="112" y="43"/>
                </a:lnTo>
                <a:lnTo>
                  <a:pt x="112" y="43"/>
                </a:lnTo>
                <a:lnTo>
                  <a:pt x="111" y="44"/>
                </a:lnTo>
                <a:lnTo>
                  <a:pt x="111" y="44"/>
                </a:lnTo>
                <a:close/>
                <a:moveTo>
                  <a:pt x="116" y="54"/>
                </a:moveTo>
                <a:lnTo>
                  <a:pt x="116" y="54"/>
                </a:lnTo>
                <a:lnTo>
                  <a:pt x="115" y="60"/>
                </a:lnTo>
                <a:lnTo>
                  <a:pt x="115" y="60"/>
                </a:lnTo>
                <a:lnTo>
                  <a:pt x="116" y="61"/>
                </a:lnTo>
                <a:lnTo>
                  <a:pt x="115" y="63"/>
                </a:lnTo>
                <a:lnTo>
                  <a:pt x="115" y="63"/>
                </a:lnTo>
                <a:lnTo>
                  <a:pt x="115" y="64"/>
                </a:lnTo>
                <a:lnTo>
                  <a:pt x="115" y="64"/>
                </a:lnTo>
                <a:lnTo>
                  <a:pt x="112" y="71"/>
                </a:lnTo>
                <a:lnTo>
                  <a:pt x="111" y="78"/>
                </a:lnTo>
                <a:lnTo>
                  <a:pt x="111" y="78"/>
                </a:lnTo>
                <a:lnTo>
                  <a:pt x="109" y="80"/>
                </a:lnTo>
                <a:lnTo>
                  <a:pt x="109" y="80"/>
                </a:lnTo>
                <a:lnTo>
                  <a:pt x="113" y="80"/>
                </a:lnTo>
                <a:lnTo>
                  <a:pt x="116" y="80"/>
                </a:lnTo>
                <a:lnTo>
                  <a:pt x="116" y="80"/>
                </a:lnTo>
                <a:lnTo>
                  <a:pt x="119" y="78"/>
                </a:lnTo>
                <a:lnTo>
                  <a:pt x="121" y="74"/>
                </a:lnTo>
                <a:lnTo>
                  <a:pt x="121" y="74"/>
                </a:lnTo>
                <a:lnTo>
                  <a:pt x="122" y="71"/>
                </a:lnTo>
                <a:lnTo>
                  <a:pt x="121" y="68"/>
                </a:lnTo>
                <a:lnTo>
                  <a:pt x="121" y="68"/>
                </a:lnTo>
                <a:lnTo>
                  <a:pt x="116" y="56"/>
                </a:lnTo>
                <a:lnTo>
                  <a:pt x="116" y="56"/>
                </a:lnTo>
                <a:lnTo>
                  <a:pt x="116" y="54"/>
                </a:lnTo>
                <a:lnTo>
                  <a:pt x="116" y="54"/>
                </a:lnTo>
                <a:close/>
                <a:moveTo>
                  <a:pt x="75" y="33"/>
                </a:moveTo>
                <a:lnTo>
                  <a:pt x="75" y="33"/>
                </a:lnTo>
                <a:lnTo>
                  <a:pt x="72" y="33"/>
                </a:lnTo>
                <a:lnTo>
                  <a:pt x="72" y="33"/>
                </a:lnTo>
                <a:lnTo>
                  <a:pt x="69" y="33"/>
                </a:lnTo>
                <a:lnTo>
                  <a:pt x="69" y="33"/>
                </a:lnTo>
                <a:lnTo>
                  <a:pt x="68" y="33"/>
                </a:lnTo>
                <a:lnTo>
                  <a:pt x="68" y="33"/>
                </a:lnTo>
                <a:lnTo>
                  <a:pt x="57" y="33"/>
                </a:lnTo>
                <a:lnTo>
                  <a:pt x="57" y="33"/>
                </a:lnTo>
                <a:lnTo>
                  <a:pt x="57" y="33"/>
                </a:lnTo>
                <a:lnTo>
                  <a:pt x="57" y="33"/>
                </a:lnTo>
                <a:lnTo>
                  <a:pt x="58" y="37"/>
                </a:lnTo>
                <a:lnTo>
                  <a:pt x="58" y="37"/>
                </a:lnTo>
                <a:lnTo>
                  <a:pt x="61" y="44"/>
                </a:lnTo>
                <a:lnTo>
                  <a:pt x="61" y="44"/>
                </a:lnTo>
                <a:lnTo>
                  <a:pt x="62" y="44"/>
                </a:lnTo>
                <a:lnTo>
                  <a:pt x="62" y="44"/>
                </a:lnTo>
                <a:lnTo>
                  <a:pt x="64" y="44"/>
                </a:lnTo>
                <a:lnTo>
                  <a:pt x="64" y="44"/>
                </a:lnTo>
                <a:lnTo>
                  <a:pt x="65" y="44"/>
                </a:lnTo>
                <a:lnTo>
                  <a:pt x="67" y="43"/>
                </a:lnTo>
                <a:lnTo>
                  <a:pt x="67" y="43"/>
                </a:lnTo>
                <a:lnTo>
                  <a:pt x="74" y="34"/>
                </a:lnTo>
                <a:lnTo>
                  <a:pt x="74" y="34"/>
                </a:lnTo>
                <a:lnTo>
                  <a:pt x="75" y="33"/>
                </a:lnTo>
                <a:lnTo>
                  <a:pt x="75" y="33"/>
                </a:lnTo>
                <a:close/>
                <a:moveTo>
                  <a:pt x="28" y="50"/>
                </a:moveTo>
                <a:lnTo>
                  <a:pt x="28" y="50"/>
                </a:lnTo>
                <a:lnTo>
                  <a:pt x="28" y="53"/>
                </a:lnTo>
                <a:lnTo>
                  <a:pt x="28" y="53"/>
                </a:lnTo>
                <a:lnTo>
                  <a:pt x="28" y="56"/>
                </a:lnTo>
                <a:lnTo>
                  <a:pt x="28" y="56"/>
                </a:lnTo>
                <a:lnTo>
                  <a:pt x="31" y="57"/>
                </a:lnTo>
                <a:lnTo>
                  <a:pt x="31" y="57"/>
                </a:lnTo>
                <a:lnTo>
                  <a:pt x="32" y="60"/>
                </a:lnTo>
                <a:lnTo>
                  <a:pt x="32" y="60"/>
                </a:lnTo>
                <a:lnTo>
                  <a:pt x="34" y="60"/>
                </a:lnTo>
                <a:lnTo>
                  <a:pt x="34" y="60"/>
                </a:lnTo>
                <a:lnTo>
                  <a:pt x="35" y="60"/>
                </a:lnTo>
                <a:lnTo>
                  <a:pt x="37" y="58"/>
                </a:lnTo>
                <a:lnTo>
                  <a:pt x="37" y="58"/>
                </a:lnTo>
                <a:lnTo>
                  <a:pt x="40" y="53"/>
                </a:lnTo>
                <a:lnTo>
                  <a:pt x="40" y="53"/>
                </a:lnTo>
                <a:lnTo>
                  <a:pt x="41" y="50"/>
                </a:lnTo>
                <a:lnTo>
                  <a:pt x="41" y="50"/>
                </a:lnTo>
                <a:lnTo>
                  <a:pt x="28" y="50"/>
                </a:lnTo>
                <a:lnTo>
                  <a:pt x="28" y="50"/>
                </a:lnTo>
                <a:close/>
                <a:moveTo>
                  <a:pt x="68" y="57"/>
                </a:moveTo>
                <a:lnTo>
                  <a:pt x="68" y="57"/>
                </a:lnTo>
                <a:lnTo>
                  <a:pt x="68" y="57"/>
                </a:lnTo>
                <a:lnTo>
                  <a:pt x="68" y="57"/>
                </a:lnTo>
                <a:lnTo>
                  <a:pt x="75" y="56"/>
                </a:lnTo>
                <a:lnTo>
                  <a:pt x="75" y="56"/>
                </a:lnTo>
                <a:lnTo>
                  <a:pt x="76" y="56"/>
                </a:lnTo>
                <a:lnTo>
                  <a:pt x="76" y="56"/>
                </a:lnTo>
                <a:lnTo>
                  <a:pt x="79" y="48"/>
                </a:lnTo>
                <a:lnTo>
                  <a:pt x="79" y="48"/>
                </a:lnTo>
                <a:lnTo>
                  <a:pt x="81" y="48"/>
                </a:lnTo>
                <a:lnTo>
                  <a:pt x="81" y="48"/>
                </a:lnTo>
                <a:lnTo>
                  <a:pt x="65" y="48"/>
                </a:lnTo>
                <a:lnTo>
                  <a:pt x="65" y="48"/>
                </a:lnTo>
                <a:lnTo>
                  <a:pt x="68" y="57"/>
                </a:lnTo>
                <a:lnTo>
                  <a:pt x="68" y="57"/>
                </a:lnTo>
                <a:close/>
                <a:moveTo>
                  <a:pt x="45" y="50"/>
                </a:moveTo>
                <a:lnTo>
                  <a:pt x="45" y="50"/>
                </a:lnTo>
                <a:lnTo>
                  <a:pt x="48" y="54"/>
                </a:lnTo>
                <a:lnTo>
                  <a:pt x="51" y="58"/>
                </a:lnTo>
                <a:lnTo>
                  <a:pt x="51" y="58"/>
                </a:lnTo>
                <a:lnTo>
                  <a:pt x="52" y="60"/>
                </a:lnTo>
                <a:lnTo>
                  <a:pt x="55" y="58"/>
                </a:lnTo>
                <a:lnTo>
                  <a:pt x="55" y="58"/>
                </a:lnTo>
                <a:lnTo>
                  <a:pt x="59" y="51"/>
                </a:lnTo>
                <a:lnTo>
                  <a:pt x="59" y="51"/>
                </a:lnTo>
                <a:lnTo>
                  <a:pt x="59" y="48"/>
                </a:lnTo>
                <a:lnTo>
                  <a:pt x="59" y="48"/>
                </a:lnTo>
                <a:lnTo>
                  <a:pt x="45" y="50"/>
                </a:lnTo>
                <a:lnTo>
                  <a:pt x="45" y="50"/>
                </a:lnTo>
                <a:close/>
                <a:moveTo>
                  <a:pt x="86" y="43"/>
                </a:moveTo>
                <a:lnTo>
                  <a:pt x="86" y="43"/>
                </a:lnTo>
                <a:lnTo>
                  <a:pt x="89" y="39"/>
                </a:lnTo>
                <a:lnTo>
                  <a:pt x="89" y="39"/>
                </a:lnTo>
                <a:lnTo>
                  <a:pt x="91" y="34"/>
                </a:lnTo>
                <a:lnTo>
                  <a:pt x="91" y="34"/>
                </a:lnTo>
                <a:lnTo>
                  <a:pt x="94" y="31"/>
                </a:lnTo>
                <a:lnTo>
                  <a:pt x="94" y="31"/>
                </a:lnTo>
                <a:lnTo>
                  <a:pt x="94" y="31"/>
                </a:lnTo>
                <a:lnTo>
                  <a:pt x="94" y="31"/>
                </a:lnTo>
                <a:lnTo>
                  <a:pt x="79" y="33"/>
                </a:lnTo>
                <a:lnTo>
                  <a:pt x="79" y="33"/>
                </a:lnTo>
                <a:lnTo>
                  <a:pt x="81" y="37"/>
                </a:lnTo>
                <a:lnTo>
                  <a:pt x="81" y="37"/>
                </a:lnTo>
                <a:lnTo>
                  <a:pt x="82" y="40"/>
                </a:lnTo>
                <a:lnTo>
                  <a:pt x="84" y="41"/>
                </a:lnTo>
                <a:lnTo>
                  <a:pt x="84" y="41"/>
                </a:lnTo>
                <a:lnTo>
                  <a:pt x="84" y="43"/>
                </a:lnTo>
                <a:lnTo>
                  <a:pt x="84" y="43"/>
                </a:lnTo>
                <a:lnTo>
                  <a:pt x="86" y="43"/>
                </a:lnTo>
                <a:lnTo>
                  <a:pt x="86" y="43"/>
                </a:lnTo>
                <a:close/>
                <a:moveTo>
                  <a:pt x="52" y="33"/>
                </a:moveTo>
                <a:lnTo>
                  <a:pt x="52" y="33"/>
                </a:lnTo>
                <a:lnTo>
                  <a:pt x="37" y="34"/>
                </a:lnTo>
                <a:lnTo>
                  <a:pt x="37" y="34"/>
                </a:lnTo>
                <a:lnTo>
                  <a:pt x="40" y="40"/>
                </a:lnTo>
                <a:lnTo>
                  <a:pt x="40" y="40"/>
                </a:lnTo>
                <a:lnTo>
                  <a:pt x="44" y="44"/>
                </a:lnTo>
                <a:lnTo>
                  <a:pt x="44" y="44"/>
                </a:lnTo>
                <a:lnTo>
                  <a:pt x="45" y="46"/>
                </a:lnTo>
                <a:lnTo>
                  <a:pt x="45" y="44"/>
                </a:lnTo>
                <a:lnTo>
                  <a:pt x="45" y="44"/>
                </a:lnTo>
                <a:lnTo>
                  <a:pt x="52" y="33"/>
                </a:lnTo>
                <a:lnTo>
                  <a:pt x="52" y="33"/>
                </a:lnTo>
                <a:close/>
                <a:moveTo>
                  <a:pt x="85" y="47"/>
                </a:moveTo>
                <a:lnTo>
                  <a:pt x="85" y="47"/>
                </a:lnTo>
                <a:lnTo>
                  <a:pt x="85" y="47"/>
                </a:lnTo>
                <a:lnTo>
                  <a:pt x="85" y="47"/>
                </a:lnTo>
                <a:lnTo>
                  <a:pt x="89" y="54"/>
                </a:lnTo>
                <a:lnTo>
                  <a:pt x="89" y="54"/>
                </a:lnTo>
                <a:lnTo>
                  <a:pt x="91" y="54"/>
                </a:lnTo>
                <a:lnTo>
                  <a:pt x="91" y="54"/>
                </a:lnTo>
                <a:lnTo>
                  <a:pt x="96" y="54"/>
                </a:lnTo>
                <a:lnTo>
                  <a:pt x="96" y="54"/>
                </a:lnTo>
                <a:lnTo>
                  <a:pt x="102" y="46"/>
                </a:lnTo>
                <a:lnTo>
                  <a:pt x="102" y="46"/>
                </a:lnTo>
                <a:lnTo>
                  <a:pt x="85" y="47"/>
                </a:lnTo>
                <a:lnTo>
                  <a:pt x="85" y="47"/>
                </a:lnTo>
                <a:close/>
                <a:moveTo>
                  <a:pt x="28" y="47"/>
                </a:moveTo>
                <a:lnTo>
                  <a:pt x="28" y="47"/>
                </a:lnTo>
                <a:lnTo>
                  <a:pt x="41" y="46"/>
                </a:lnTo>
                <a:lnTo>
                  <a:pt x="41" y="46"/>
                </a:lnTo>
                <a:lnTo>
                  <a:pt x="41" y="46"/>
                </a:lnTo>
                <a:lnTo>
                  <a:pt x="41" y="46"/>
                </a:lnTo>
                <a:lnTo>
                  <a:pt x="37" y="40"/>
                </a:lnTo>
                <a:lnTo>
                  <a:pt x="37" y="40"/>
                </a:lnTo>
                <a:lnTo>
                  <a:pt x="35" y="37"/>
                </a:lnTo>
                <a:lnTo>
                  <a:pt x="35" y="37"/>
                </a:lnTo>
                <a:lnTo>
                  <a:pt x="35" y="36"/>
                </a:lnTo>
                <a:lnTo>
                  <a:pt x="34" y="37"/>
                </a:lnTo>
                <a:lnTo>
                  <a:pt x="34" y="37"/>
                </a:lnTo>
                <a:lnTo>
                  <a:pt x="32" y="37"/>
                </a:lnTo>
                <a:lnTo>
                  <a:pt x="32" y="37"/>
                </a:lnTo>
                <a:lnTo>
                  <a:pt x="30" y="43"/>
                </a:lnTo>
                <a:lnTo>
                  <a:pt x="30" y="43"/>
                </a:lnTo>
                <a:lnTo>
                  <a:pt x="28" y="44"/>
                </a:lnTo>
                <a:lnTo>
                  <a:pt x="28" y="44"/>
                </a:lnTo>
                <a:lnTo>
                  <a:pt x="28" y="47"/>
                </a:lnTo>
                <a:lnTo>
                  <a:pt x="28" y="47"/>
                </a:lnTo>
                <a:close/>
                <a:moveTo>
                  <a:pt x="58" y="44"/>
                </a:moveTo>
                <a:lnTo>
                  <a:pt x="58" y="44"/>
                </a:lnTo>
                <a:lnTo>
                  <a:pt x="54" y="34"/>
                </a:lnTo>
                <a:lnTo>
                  <a:pt x="54" y="34"/>
                </a:lnTo>
                <a:lnTo>
                  <a:pt x="51" y="40"/>
                </a:lnTo>
                <a:lnTo>
                  <a:pt x="48" y="46"/>
                </a:lnTo>
                <a:lnTo>
                  <a:pt x="48" y="46"/>
                </a:lnTo>
                <a:lnTo>
                  <a:pt x="58" y="44"/>
                </a:lnTo>
                <a:lnTo>
                  <a:pt x="58" y="44"/>
                </a:lnTo>
                <a:close/>
                <a:moveTo>
                  <a:pt x="101" y="41"/>
                </a:moveTo>
                <a:lnTo>
                  <a:pt x="101" y="41"/>
                </a:lnTo>
                <a:lnTo>
                  <a:pt x="95" y="33"/>
                </a:lnTo>
                <a:lnTo>
                  <a:pt x="95" y="33"/>
                </a:lnTo>
                <a:lnTo>
                  <a:pt x="92" y="37"/>
                </a:lnTo>
                <a:lnTo>
                  <a:pt x="89" y="41"/>
                </a:lnTo>
                <a:lnTo>
                  <a:pt x="89" y="41"/>
                </a:lnTo>
                <a:lnTo>
                  <a:pt x="101" y="41"/>
                </a:lnTo>
                <a:lnTo>
                  <a:pt x="101" y="41"/>
                </a:lnTo>
                <a:close/>
                <a:moveTo>
                  <a:pt x="76" y="34"/>
                </a:move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69" y="43"/>
                </a:lnTo>
                <a:lnTo>
                  <a:pt x="69" y="43"/>
                </a:lnTo>
                <a:lnTo>
                  <a:pt x="68" y="44"/>
                </a:lnTo>
                <a:lnTo>
                  <a:pt x="68" y="44"/>
                </a:lnTo>
                <a:lnTo>
                  <a:pt x="79" y="43"/>
                </a:lnTo>
                <a:lnTo>
                  <a:pt x="79" y="43"/>
                </a:lnTo>
                <a:lnTo>
                  <a:pt x="76" y="34"/>
                </a:lnTo>
                <a:lnTo>
                  <a:pt x="76" y="34"/>
                </a:lnTo>
                <a:close/>
                <a:moveTo>
                  <a:pt x="42" y="51"/>
                </a:moveTo>
                <a:lnTo>
                  <a:pt x="42" y="51"/>
                </a:lnTo>
                <a:lnTo>
                  <a:pt x="40" y="60"/>
                </a:lnTo>
                <a:lnTo>
                  <a:pt x="40" y="60"/>
                </a:lnTo>
                <a:lnTo>
                  <a:pt x="48" y="60"/>
                </a:lnTo>
                <a:lnTo>
                  <a:pt x="48" y="60"/>
                </a:lnTo>
                <a:lnTo>
                  <a:pt x="45" y="56"/>
                </a:lnTo>
                <a:lnTo>
                  <a:pt x="42" y="51"/>
                </a:lnTo>
                <a:lnTo>
                  <a:pt x="42" y="51"/>
                </a:lnTo>
                <a:close/>
                <a:moveTo>
                  <a:pt x="105" y="30"/>
                </a:moveTo>
                <a:lnTo>
                  <a:pt x="105" y="30"/>
                </a:lnTo>
                <a:lnTo>
                  <a:pt x="98" y="31"/>
                </a:lnTo>
                <a:lnTo>
                  <a:pt x="98" y="31"/>
                </a:lnTo>
                <a:lnTo>
                  <a:pt x="101" y="36"/>
                </a:lnTo>
                <a:lnTo>
                  <a:pt x="102" y="39"/>
                </a:lnTo>
                <a:lnTo>
                  <a:pt x="105" y="40"/>
                </a:lnTo>
                <a:lnTo>
                  <a:pt x="105" y="40"/>
                </a:lnTo>
                <a:lnTo>
                  <a:pt x="105" y="30"/>
                </a:lnTo>
                <a:lnTo>
                  <a:pt x="105" y="30"/>
                </a:lnTo>
                <a:close/>
                <a:moveTo>
                  <a:pt x="41" y="19"/>
                </a:moveTo>
                <a:lnTo>
                  <a:pt x="41" y="19"/>
                </a:lnTo>
                <a:lnTo>
                  <a:pt x="41" y="19"/>
                </a:lnTo>
                <a:lnTo>
                  <a:pt x="41" y="19"/>
                </a:lnTo>
                <a:lnTo>
                  <a:pt x="57" y="19"/>
                </a:lnTo>
                <a:lnTo>
                  <a:pt x="57" y="19"/>
                </a:lnTo>
                <a:lnTo>
                  <a:pt x="72" y="17"/>
                </a:lnTo>
                <a:lnTo>
                  <a:pt x="72" y="17"/>
                </a:lnTo>
                <a:lnTo>
                  <a:pt x="86" y="16"/>
                </a:lnTo>
                <a:lnTo>
                  <a:pt x="86" y="16"/>
                </a:lnTo>
                <a:lnTo>
                  <a:pt x="82" y="16"/>
                </a:lnTo>
                <a:lnTo>
                  <a:pt x="82" y="16"/>
                </a:lnTo>
                <a:lnTo>
                  <a:pt x="67" y="16"/>
                </a:lnTo>
                <a:lnTo>
                  <a:pt x="67" y="16"/>
                </a:lnTo>
                <a:lnTo>
                  <a:pt x="48" y="17"/>
                </a:lnTo>
                <a:lnTo>
                  <a:pt x="48" y="17"/>
                </a:lnTo>
                <a:lnTo>
                  <a:pt x="41" y="19"/>
                </a:lnTo>
                <a:lnTo>
                  <a:pt x="41" y="19"/>
                </a:lnTo>
                <a:close/>
                <a:moveTo>
                  <a:pt x="58" y="58"/>
                </a:moveTo>
                <a:lnTo>
                  <a:pt x="58" y="58"/>
                </a:lnTo>
                <a:lnTo>
                  <a:pt x="65" y="58"/>
                </a:lnTo>
                <a:lnTo>
                  <a:pt x="65" y="58"/>
                </a:lnTo>
                <a:lnTo>
                  <a:pt x="62" y="50"/>
                </a:lnTo>
                <a:lnTo>
                  <a:pt x="62" y="50"/>
                </a:lnTo>
                <a:lnTo>
                  <a:pt x="58" y="58"/>
                </a:lnTo>
                <a:lnTo>
                  <a:pt x="58" y="58"/>
                </a:lnTo>
                <a:close/>
                <a:moveTo>
                  <a:pt x="48" y="75"/>
                </a:moveTo>
                <a:lnTo>
                  <a:pt x="48" y="75"/>
                </a:lnTo>
                <a:lnTo>
                  <a:pt x="48" y="75"/>
                </a:lnTo>
                <a:lnTo>
                  <a:pt x="48" y="75"/>
                </a:lnTo>
                <a:lnTo>
                  <a:pt x="54" y="77"/>
                </a:lnTo>
                <a:lnTo>
                  <a:pt x="54" y="77"/>
                </a:lnTo>
                <a:lnTo>
                  <a:pt x="68" y="77"/>
                </a:lnTo>
                <a:lnTo>
                  <a:pt x="68" y="77"/>
                </a:lnTo>
                <a:lnTo>
                  <a:pt x="74" y="77"/>
                </a:lnTo>
                <a:lnTo>
                  <a:pt x="81" y="77"/>
                </a:lnTo>
                <a:lnTo>
                  <a:pt x="81" y="77"/>
                </a:lnTo>
                <a:lnTo>
                  <a:pt x="85" y="75"/>
                </a:lnTo>
                <a:lnTo>
                  <a:pt x="85" y="75"/>
                </a:lnTo>
                <a:lnTo>
                  <a:pt x="85" y="75"/>
                </a:lnTo>
                <a:lnTo>
                  <a:pt x="85" y="75"/>
                </a:lnTo>
                <a:lnTo>
                  <a:pt x="48" y="75"/>
                </a:lnTo>
                <a:lnTo>
                  <a:pt x="48" y="75"/>
                </a:lnTo>
                <a:close/>
                <a:moveTo>
                  <a:pt x="84" y="48"/>
                </a:moveTo>
                <a:lnTo>
                  <a:pt x="84" y="48"/>
                </a:lnTo>
                <a:lnTo>
                  <a:pt x="79" y="56"/>
                </a:lnTo>
                <a:lnTo>
                  <a:pt x="79" y="56"/>
                </a:lnTo>
                <a:lnTo>
                  <a:pt x="86" y="54"/>
                </a:lnTo>
                <a:lnTo>
                  <a:pt x="86" y="54"/>
                </a:lnTo>
                <a:lnTo>
                  <a:pt x="84" y="48"/>
                </a:lnTo>
                <a:lnTo>
                  <a:pt x="84" y="48"/>
                </a:lnTo>
                <a:close/>
                <a:moveTo>
                  <a:pt x="25" y="43"/>
                </a:moveTo>
                <a:lnTo>
                  <a:pt x="25" y="43"/>
                </a:lnTo>
                <a:lnTo>
                  <a:pt x="27" y="43"/>
                </a:lnTo>
                <a:lnTo>
                  <a:pt x="27" y="43"/>
                </a:lnTo>
                <a:lnTo>
                  <a:pt x="31" y="36"/>
                </a:lnTo>
                <a:lnTo>
                  <a:pt x="31" y="36"/>
                </a:lnTo>
                <a:lnTo>
                  <a:pt x="24" y="37"/>
                </a:lnTo>
                <a:lnTo>
                  <a:pt x="24" y="37"/>
                </a:lnTo>
                <a:lnTo>
                  <a:pt x="25" y="39"/>
                </a:lnTo>
                <a:lnTo>
                  <a:pt x="25" y="40"/>
                </a:lnTo>
                <a:lnTo>
                  <a:pt x="25" y="40"/>
                </a:lnTo>
                <a:lnTo>
                  <a:pt x="25" y="43"/>
                </a:lnTo>
                <a:lnTo>
                  <a:pt x="25" y="43"/>
                </a:lnTo>
                <a:close/>
                <a:moveTo>
                  <a:pt x="111" y="87"/>
                </a:moveTo>
                <a:lnTo>
                  <a:pt x="111" y="87"/>
                </a:lnTo>
                <a:lnTo>
                  <a:pt x="115" y="87"/>
                </a:lnTo>
                <a:lnTo>
                  <a:pt x="118" y="85"/>
                </a:lnTo>
                <a:lnTo>
                  <a:pt x="118" y="85"/>
                </a:lnTo>
                <a:lnTo>
                  <a:pt x="121" y="83"/>
                </a:lnTo>
                <a:lnTo>
                  <a:pt x="122" y="81"/>
                </a:lnTo>
                <a:lnTo>
                  <a:pt x="122" y="81"/>
                </a:lnTo>
                <a:lnTo>
                  <a:pt x="116" y="84"/>
                </a:lnTo>
                <a:lnTo>
                  <a:pt x="111" y="87"/>
                </a:lnTo>
                <a:lnTo>
                  <a:pt x="111" y="87"/>
                </a:lnTo>
                <a:close/>
                <a:moveTo>
                  <a:pt x="119" y="88"/>
                </a:moveTo>
                <a:lnTo>
                  <a:pt x="119" y="88"/>
                </a:lnTo>
                <a:lnTo>
                  <a:pt x="123" y="85"/>
                </a:lnTo>
                <a:lnTo>
                  <a:pt x="123" y="85"/>
                </a:lnTo>
                <a:lnTo>
                  <a:pt x="125" y="83"/>
                </a:lnTo>
                <a:lnTo>
                  <a:pt x="126" y="80"/>
                </a:lnTo>
                <a:lnTo>
                  <a:pt x="126" y="73"/>
                </a:lnTo>
                <a:lnTo>
                  <a:pt x="126" y="73"/>
                </a:lnTo>
                <a:lnTo>
                  <a:pt x="126" y="77"/>
                </a:lnTo>
                <a:lnTo>
                  <a:pt x="126" y="77"/>
                </a:lnTo>
                <a:lnTo>
                  <a:pt x="123" y="83"/>
                </a:lnTo>
                <a:lnTo>
                  <a:pt x="119" y="87"/>
                </a:lnTo>
                <a:lnTo>
                  <a:pt x="119" y="87"/>
                </a:lnTo>
                <a:lnTo>
                  <a:pt x="119" y="88"/>
                </a:lnTo>
                <a:lnTo>
                  <a:pt x="119" y="88"/>
                </a:lnTo>
                <a:close/>
                <a:moveTo>
                  <a:pt x="99" y="53"/>
                </a:moveTo>
                <a:lnTo>
                  <a:pt x="99" y="53"/>
                </a:lnTo>
                <a:lnTo>
                  <a:pt x="102" y="53"/>
                </a:lnTo>
                <a:lnTo>
                  <a:pt x="103" y="51"/>
                </a:lnTo>
                <a:lnTo>
                  <a:pt x="103" y="51"/>
                </a:lnTo>
                <a:lnTo>
                  <a:pt x="103" y="47"/>
                </a:lnTo>
                <a:lnTo>
                  <a:pt x="103" y="47"/>
                </a:lnTo>
                <a:lnTo>
                  <a:pt x="103" y="48"/>
                </a:lnTo>
                <a:lnTo>
                  <a:pt x="103" y="48"/>
                </a:lnTo>
                <a:lnTo>
                  <a:pt x="99" y="53"/>
                </a:lnTo>
                <a:lnTo>
                  <a:pt x="99" y="53"/>
                </a:lnTo>
                <a:close/>
                <a:moveTo>
                  <a:pt x="8" y="46"/>
                </a:moveTo>
                <a:lnTo>
                  <a:pt x="8" y="46"/>
                </a:lnTo>
                <a:lnTo>
                  <a:pt x="10" y="53"/>
                </a:lnTo>
                <a:lnTo>
                  <a:pt x="11" y="60"/>
                </a:lnTo>
                <a:lnTo>
                  <a:pt x="11" y="60"/>
                </a:lnTo>
                <a:lnTo>
                  <a:pt x="11" y="60"/>
                </a:lnTo>
                <a:lnTo>
                  <a:pt x="11" y="60"/>
                </a:lnTo>
                <a:lnTo>
                  <a:pt x="8" y="46"/>
                </a:lnTo>
                <a:lnTo>
                  <a:pt x="8" y="46"/>
                </a:lnTo>
                <a:close/>
                <a:moveTo>
                  <a:pt x="125" y="88"/>
                </a:moveTo>
                <a:lnTo>
                  <a:pt x="125" y="88"/>
                </a:lnTo>
                <a:lnTo>
                  <a:pt x="126" y="87"/>
                </a:lnTo>
                <a:lnTo>
                  <a:pt x="128" y="85"/>
                </a:lnTo>
                <a:lnTo>
                  <a:pt x="129" y="81"/>
                </a:lnTo>
                <a:lnTo>
                  <a:pt x="129" y="81"/>
                </a:lnTo>
                <a:lnTo>
                  <a:pt x="128" y="84"/>
                </a:lnTo>
                <a:lnTo>
                  <a:pt x="125" y="88"/>
                </a:lnTo>
                <a:lnTo>
                  <a:pt x="125" y="88"/>
                </a:lnTo>
                <a:close/>
                <a:moveTo>
                  <a:pt x="11" y="33"/>
                </a:moveTo>
                <a:lnTo>
                  <a:pt x="11" y="33"/>
                </a:lnTo>
                <a:lnTo>
                  <a:pt x="14" y="27"/>
                </a:lnTo>
                <a:lnTo>
                  <a:pt x="14" y="27"/>
                </a:lnTo>
                <a:lnTo>
                  <a:pt x="11" y="27"/>
                </a:lnTo>
                <a:lnTo>
                  <a:pt x="11" y="29"/>
                </a:lnTo>
                <a:lnTo>
                  <a:pt x="11" y="29"/>
                </a:lnTo>
                <a:lnTo>
                  <a:pt x="11" y="33"/>
                </a:lnTo>
                <a:lnTo>
                  <a:pt x="11" y="33"/>
                </a:lnTo>
                <a:close/>
                <a:moveTo>
                  <a:pt x="109" y="84"/>
                </a:moveTo>
                <a:lnTo>
                  <a:pt x="109" y="84"/>
                </a:lnTo>
                <a:lnTo>
                  <a:pt x="112" y="84"/>
                </a:lnTo>
                <a:lnTo>
                  <a:pt x="115" y="83"/>
                </a:lnTo>
                <a:lnTo>
                  <a:pt x="115" y="83"/>
                </a:lnTo>
                <a:lnTo>
                  <a:pt x="109" y="83"/>
                </a:lnTo>
                <a:lnTo>
                  <a:pt x="109" y="83"/>
                </a:lnTo>
                <a:lnTo>
                  <a:pt x="109" y="83"/>
                </a:lnTo>
                <a:lnTo>
                  <a:pt x="109" y="83"/>
                </a:lnTo>
                <a:lnTo>
                  <a:pt x="109" y="84"/>
                </a:lnTo>
                <a:lnTo>
                  <a:pt x="109" y="84"/>
                </a:lnTo>
                <a:close/>
                <a:moveTo>
                  <a:pt x="55" y="29"/>
                </a:moveTo>
                <a:lnTo>
                  <a:pt x="55" y="29"/>
                </a:lnTo>
                <a:lnTo>
                  <a:pt x="55" y="29"/>
                </a:lnTo>
                <a:lnTo>
                  <a:pt x="55" y="29"/>
                </a:lnTo>
                <a:lnTo>
                  <a:pt x="47" y="30"/>
                </a:lnTo>
                <a:lnTo>
                  <a:pt x="47" y="30"/>
                </a:lnTo>
                <a:lnTo>
                  <a:pt x="51" y="30"/>
                </a:lnTo>
                <a:lnTo>
                  <a:pt x="55" y="29"/>
                </a:lnTo>
                <a:lnTo>
                  <a:pt x="55" y="29"/>
                </a:lnTo>
                <a:close/>
                <a:moveTo>
                  <a:pt x="81" y="46"/>
                </a:moveTo>
                <a:lnTo>
                  <a:pt x="81" y="46"/>
                </a:lnTo>
                <a:lnTo>
                  <a:pt x="81" y="44"/>
                </a:lnTo>
                <a:lnTo>
                  <a:pt x="81" y="44"/>
                </a:lnTo>
                <a:lnTo>
                  <a:pt x="69" y="46"/>
                </a:lnTo>
                <a:lnTo>
                  <a:pt x="69" y="46"/>
                </a:lnTo>
                <a:lnTo>
                  <a:pt x="69" y="46"/>
                </a:lnTo>
                <a:lnTo>
                  <a:pt x="69" y="46"/>
                </a:lnTo>
                <a:lnTo>
                  <a:pt x="81" y="46"/>
                </a:lnTo>
                <a:lnTo>
                  <a:pt x="81" y="46"/>
                </a:lnTo>
                <a:close/>
                <a:moveTo>
                  <a:pt x="105" y="54"/>
                </a:moveTo>
                <a:lnTo>
                  <a:pt x="105" y="54"/>
                </a:lnTo>
                <a:lnTo>
                  <a:pt x="102" y="56"/>
                </a:lnTo>
                <a:lnTo>
                  <a:pt x="101" y="56"/>
                </a:lnTo>
                <a:lnTo>
                  <a:pt x="101" y="56"/>
                </a:lnTo>
                <a:lnTo>
                  <a:pt x="99" y="56"/>
                </a:lnTo>
                <a:lnTo>
                  <a:pt x="99" y="56"/>
                </a:lnTo>
                <a:lnTo>
                  <a:pt x="102" y="56"/>
                </a:lnTo>
                <a:lnTo>
                  <a:pt x="105" y="56"/>
                </a:lnTo>
                <a:lnTo>
                  <a:pt x="105" y="56"/>
                </a:lnTo>
                <a:lnTo>
                  <a:pt x="105" y="54"/>
                </a:lnTo>
                <a:lnTo>
                  <a:pt x="105" y="54"/>
                </a:lnTo>
                <a:close/>
                <a:moveTo>
                  <a:pt x="133" y="84"/>
                </a:moveTo>
                <a:lnTo>
                  <a:pt x="133" y="84"/>
                </a:lnTo>
                <a:lnTo>
                  <a:pt x="133" y="81"/>
                </a:lnTo>
                <a:lnTo>
                  <a:pt x="133" y="81"/>
                </a:lnTo>
                <a:lnTo>
                  <a:pt x="133" y="83"/>
                </a:lnTo>
                <a:lnTo>
                  <a:pt x="133" y="84"/>
                </a:lnTo>
                <a:lnTo>
                  <a:pt x="133" y="84"/>
                </a:lnTo>
                <a:close/>
                <a:moveTo>
                  <a:pt x="34" y="83"/>
                </a:moveTo>
                <a:lnTo>
                  <a:pt x="34" y="83"/>
                </a:lnTo>
                <a:lnTo>
                  <a:pt x="34" y="85"/>
                </a:lnTo>
                <a:lnTo>
                  <a:pt x="34" y="85"/>
                </a:lnTo>
                <a:lnTo>
                  <a:pt x="34" y="85"/>
                </a:lnTo>
                <a:lnTo>
                  <a:pt x="34" y="85"/>
                </a:lnTo>
                <a:lnTo>
                  <a:pt x="34" y="83"/>
                </a:lnTo>
                <a:lnTo>
                  <a:pt x="34" y="83"/>
                </a:lnTo>
                <a:close/>
                <a:moveTo>
                  <a:pt x="91" y="75"/>
                </a:moveTo>
                <a:lnTo>
                  <a:pt x="91" y="75"/>
                </a:lnTo>
                <a:lnTo>
                  <a:pt x="91" y="75"/>
                </a:lnTo>
                <a:lnTo>
                  <a:pt x="91" y="75"/>
                </a:lnTo>
                <a:lnTo>
                  <a:pt x="88" y="75"/>
                </a:lnTo>
                <a:lnTo>
                  <a:pt x="88" y="75"/>
                </a:lnTo>
                <a:lnTo>
                  <a:pt x="88" y="75"/>
                </a:lnTo>
                <a:lnTo>
                  <a:pt x="88" y="75"/>
                </a:lnTo>
                <a:lnTo>
                  <a:pt x="91" y="75"/>
                </a:lnTo>
                <a:lnTo>
                  <a:pt x="91" y="75"/>
                </a:lnTo>
                <a:close/>
                <a:moveTo>
                  <a:pt x="75" y="80"/>
                </a:moveTo>
                <a:lnTo>
                  <a:pt x="75" y="80"/>
                </a:lnTo>
                <a:lnTo>
                  <a:pt x="75" y="80"/>
                </a:lnTo>
                <a:lnTo>
                  <a:pt x="75" y="80"/>
                </a:lnTo>
                <a:lnTo>
                  <a:pt x="76" y="80"/>
                </a:lnTo>
                <a:lnTo>
                  <a:pt x="76" y="80"/>
                </a:lnTo>
                <a:lnTo>
                  <a:pt x="76" y="80"/>
                </a:lnTo>
                <a:lnTo>
                  <a:pt x="76" y="80"/>
                </a:lnTo>
                <a:lnTo>
                  <a:pt x="75" y="80"/>
                </a:lnTo>
                <a:lnTo>
                  <a:pt x="75" y="8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0" name="Freeform 173"/>
          <p:cNvSpPr>
            <a:spLocks noEditPoints="1"/>
          </p:cNvSpPr>
          <p:nvPr/>
        </p:nvSpPr>
        <p:spPr bwMode="auto">
          <a:xfrm>
            <a:off x="5371493" y="1765275"/>
            <a:ext cx="75657" cy="126919"/>
          </a:xfrm>
          <a:custGeom>
            <a:avLst/>
            <a:gdLst>
              <a:gd name="T0" fmla="*/ 40 w 43"/>
              <a:gd name="T1" fmla="*/ 40 h 75"/>
              <a:gd name="T2" fmla="*/ 35 w 43"/>
              <a:gd name="T3" fmla="*/ 48 h 75"/>
              <a:gd name="T4" fmla="*/ 33 w 43"/>
              <a:gd name="T5" fmla="*/ 48 h 75"/>
              <a:gd name="T6" fmla="*/ 32 w 43"/>
              <a:gd name="T7" fmla="*/ 54 h 75"/>
              <a:gd name="T8" fmla="*/ 33 w 43"/>
              <a:gd name="T9" fmla="*/ 58 h 75"/>
              <a:gd name="T10" fmla="*/ 29 w 43"/>
              <a:gd name="T11" fmla="*/ 61 h 75"/>
              <a:gd name="T12" fmla="*/ 27 w 43"/>
              <a:gd name="T13" fmla="*/ 67 h 75"/>
              <a:gd name="T14" fmla="*/ 30 w 43"/>
              <a:gd name="T15" fmla="*/ 71 h 75"/>
              <a:gd name="T16" fmla="*/ 29 w 43"/>
              <a:gd name="T17" fmla="*/ 74 h 75"/>
              <a:gd name="T18" fmla="*/ 25 w 43"/>
              <a:gd name="T19" fmla="*/ 74 h 75"/>
              <a:gd name="T20" fmla="*/ 25 w 43"/>
              <a:gd name="T21" fmla="*/ 65 h 75"/>
              <a:gd name="T22" fmla="*/ 25 w 43"/>
              <a:gd name="T23" fmla="*/ 60 h 75"/>
              <a:gd name="T24" fmla="*/ 29 w 43"/>
              <a:gd name="T25" fmla="*/ 58 h 75"/>
              <a:gd name="T26" fmla="*/ 29 w 43"/>
              <a:gd name="T27" fmla="*/ 48 h 75"/>
              <a:gd name="T28" fmla="*/ 25 w 43"/>
              <a:gd name="T29" fmla="*/ 48 h 75"/>
              <a:gd name="T30" fmla="*/ 20 w 43"/>
              <a:gd name="T31" fmla="*/ 50 h 75"/>
              <a:gd name="T32" fmla="*/ 17 w 43"/>
              <a:gd name="T33" fmla="*/ 51 h 75"/>
              <a:gd name="T34" fmla="*/ 13 w 43"/>
              <a:gd name="T35" fmla="*/ 47 h 75"/>
              <a:gd name="T36" fmla="*/ 9 w 43"/>
              <a:gd name="T37" fmla="*/ 44 h 75"/>
              <a:gd name="T38" fmla="*/ 5 w 43"/>
              <a:gd name="T39" fmla="*/ 40 h 75"/>
              <a:gd name="T40" fmla="*/ 3 w 43"/>
              <a:gd name="T41" fmla="*/ 37 h 75"/>
              <a:gd name="T42" fmla="*/ 2 w 43"/>
              <a:gd name="T43" fmla="*/ 34 h 75"/>
              <a:gd name="T44" fmla="*/ 2 w 43"/>
              <a:gd name="T45" fmla="*/ 30 h 75"/>
              <a:gd name="T46" fmla="*/ 2 w 43"/>
              <a:gd name="T47" fmla="*/ 17 h 75"/>
              <a:gd name="T48" fmla="*/ 3 w 43"/>
              <a:gd name="T49" fmla="*/ 11 h 75"/>
              <a:gd name="T50" fmla="*/ 2 w 43"/>
              <a:gd name="T51" fmla="*/ 10 h 75"/>
              <a:gd name="T52" fmla="*/ 2 w 43"/>
              <a:gd name="T53" fmla="*/ 6 h 75"/>
              <a:gd name="T54" fmla="*/ 3 w 43"/>
              <a:gd name="T55" fmla="*/ 4 h 75"/>
              <a:gd name="T56" fmla="*/ 6 w 43"/>
              <a:gd name="T57" fmla="*/ 3 h 75"/>
              <a:gd name="T58" fmla="*/ 8 w 43"/>
              <a:gd name="T59" fmla="*/ 6 h 75"/>
              <a:gd name="T60" fmla="*/ 6 w 43"/>
              <a:gd name="T61" fmla="*/ 11 h 75"/>
              <a:gd name="T62" fmla="*/ 6 w 43"/>
              <a:gd name="T63" fmla="*/ 13 h 75"/>
              <a:gd name="T64" fmla="*/ 5 w 43"/>
              <a:gd name="T65" fmla="*/ 17 h 75"/>
              <a:gd name="T66" fmla="*/ 13 w 43"/>
              <a:gd name="T67" fmla="*/ 9 h 75"/>
              <a:gd name="T68" fmla="*/ 25 w 43"/>
              <a:gd name="T69" fmla="*/ 7 h 75"/>
              <a:gd name="T70" fmla="*/ 29 w 43"/>
              <a:gd name="T71" fmla="*/ 7 h 75"/>
              <a:gd name="T72" fmla="*/ 29 w 43"/>
              <a:gd name="T73" fmla="*/ 4 h 75"/>
              <a:gd name="T74" fmla="*/ 30 w 43"/>
              <a:gd name="T75" fmla="*/ 0 h 75"/>
              <a:gd name="T76" fmla="*/ 33 w 43"/>
              <a:gd name="T77" fmla="*/ 6 h 75"/>
              <a:gd name="T78" fmla="*/ 33 w 43"/>
              <a:gd name="T79" fmla="*/ 10 h 75"/>
              <a:gd name="T80" fmla="*/ 40 w 43"/>
              <a:gd name="T81" fmla="*/ 16 h 75"/>
              <a:gd name="T82" fmla="*/ 43 w 43"/>
              <a:gd name="T83" fmla="*/ 31 h 75"/>
              <a:gd name="T84" fmla="*/ 40 w 43"/>
              <a:gd name="T85" fmla="*/ 38 h 75"/>
              <a:gd name="T86" fmla="*/ 40 w 43"/>
              <a:gd name="T87" fmla="*/ 40 h 75"/>
              <a:gd name="T88" fmla="*/ 12 w 43"/>
              <a:gd name="T89" fmla="*/ 20 h 75"/>
              <a:gd name="T90" fmla="*/ 10 w 43"/>
              <a:gd name="T91" fmla="*/ 33 h 75"/>
              <a:gd name="T92" fmla="*/ 16 w 43"/>
              <a:gd name="T93" fmla="*/ 38 h 75"/>
              <a:gd name="T94" fmla="*/ 25 w 43"/>
              <a:gd name="T95" fmla="*/ 40 h 75"/>
              <a:gd name="T96" fmla="*/ 35 w 43"/>
              <a:gd name="T97" fmla="*/ 33 h 75"/>
              <a:gd name="T98" fmla="*/ 36 w 43"/>
              <a:gd name="T99" fmla="*/ 20 h 75"/>
              <a:gd name="T100" fmla="*/ 30 w 43"/>
              <a:gd name="T101" fmla="*/ 17 h 75"/>
              <a:gd name="T102" fmla="*/ 25 w 43"/>
              <a:gd name="T103" fmla="*/ 14 h 75"/>
              <a:gd name="T104" fmla="*/ 23 w 43"/>
              <a:gd name="T105" fmla="*/ 13 h 75"/>
              <a:gd name="T106" fmla="*/ 19 w 43"/>
              <a:gd name="T107" fmla="*/ 14 h 75"/>
              <a:gd name="T108" fmla="*/ 15 w 43"/>
              <a:gd name="T109" fmla="*/ 14 h 75"/>
              <a:gd name="T110" fmla="*/ 39 w 43"/>
              <a:gd name="T111" fmla="*/ 31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43" h="75">
                <a:moveTo>
                  <a:pt x="40" y="40"/>
                </a:moveTo>
                <a:lnTo>
                  <a:pt x="40" y="40"/>
                </a:lnTo>
                <a:lnTo>
                  <a:pt x="40" y="40"/>
                </a:lnTo>
                <a:lnTo>
                  <a:pt x="40" y="40"/>
                </a:lnTo>
                <a:lnTo>
                  <a:pt x="37" y="43"/>
                </a:lnTo>
                <a:lnTo>
                  <a:pt x="33" y="46"/>
                </a:lnTo>
                <a:lnTo>
                  <a:pt x="33" y="46"/>
                </a:lnTo>
                <a:lnTo>
                  <a:pt x="35" y="48"/>
                </a:lnTo>
                <a:lnTo>
                  <a:pt x="35" y="48"/>
                </a:lnTo>
                <a:lnTo>
                  <a:pt x="33" y="48"/>
                </a:lnTo>
                <a:lnTo>
                  <a:pt x="33" y="48"/>
                </a:lnTo>
                <a:lnTo>
                  <a:pt x="33" y="48"/>
                </a:lnTo>
                <a:lnTo>
                  <a:pt x="32" y="50"/>
                </a:lnTo>
                <a:lnTo>
                  <a:pt x="32" y="50"/>
                </a:lnTo>
                <a:lnTo>
                  <a:pt x="32" y="54"/>
                </a:lnTo>
                <a:lnTo>
                  <a:pt x="32" y="54"/>
                </a:lnTo>
                <a:lnTo>
                  <a:pt x="32" y="57"/>
                </a:lnTo>
                <a:lnTo>
                  <a:pt x="32" y="57"/>
                </a:lnTo>
                <a:lnTo>
                  <a:pt x="33" y="58"/>
                </a:lnTo>
                <a:lnTo>
                  <a:pt x="33" y="58"/>
                </a:lnTo>
                <a:lnTo>
                  <a:pt x="33" y="60"/>
                </a:lnTo>
                <a:lnTo>
                  <a:pt x="30" y="61"/>
                </a:lnTo>
                <a:lnTo>
                  <a:pt x="30" y="61"/>
                </a:lnTo>
                <a:lnTo>
                  <a:pt x="29" y="61"/>
                </a:lnTo>
                <a:lnTo>
                  <a:pt x="29" y="61"/>
                </a:lnTo>
                <a:lnTo>
                  <a:pt x="29" y="65"/>
                </a:lnTo>
                <a:lnTo>
                  <a:pt x="29" y="65"/>
                </a:lnTo>
                <a:lnTo>
                  <a:pt x="27" y="67"/>
                </a:lnTo>
                <a:lnTo>
                  <a:pt x="29" y="70"/>
                </a:lnTo>
                <a:lnTo>
                  <a:pt x="29" y="70"/>
                </a:lnTo>
                <a:lnTo>
                  <a:pt x="29" y="70"/>
                </a:lnTo>
                <a:lnTo>
                  <a:pt x="30" y="71"/>
                </a:lnTo>
                <a:lnTo>
                  <a:pt x="30" y="71"/>
                </a:lnTo>
                <a:lnTo>
                  <a:pt x="30" y="73"/>
                </a:lnTo>
                <a:lnTo>
                  <a:pt x="29" y="74"/>
                </a:lnTo>
                <a:lnTo>
                  <a:pt x="29" y="74"/>
                </a:lnTo>
                <a:lnTo>
                  <a:pt x="27" y="75"/>
                </a:lnTo>
                <a:lnTo>
                  <a:pt x="27" y="75"/>
                </a:lnTo>
                <a:lnTo>
                  <a:pt x="26" y="75"/>
                </a:lnTo>
                <a:lnTo>
                  <a:pt x="25" y="74"/>
                </a:lnTo>
                <a:lnTo>
                  <a:pt x="25" y="74"/>
                </a:lnTo>
                <a:lnTo>
                  <a:pt x="25" y="73"/>
                </a:lnTo>
                <a:lnTo>
                  <a:pt x="25" y="73"/>
                </a:lnTo>
                <a:lnTo>
                  <a:pt x="25" y="65"/>
                </a:lnTo>
                <a:lnTo>
                  <a:pt x="25" y="65"/>
                </a:lnTo>
                <a:lnTo>
                  <a:pt x="25" y="61"/>
                </a:lnTo>
                <a:lnTo>
                  <a:pt x="25" y="61"/>
                </a:lnTo>
                <a:lnTo>
                  <a:pt x="25" y="60"/>
                </a:lnTo>
                <a:lnTo>
                  <a:pt x="26" y="58"/>
                </a:lnTo>
                <a:lnTo>
                  <a:pt x="26" y="58"/>
                </a:lnTo>
                <a:lnTo>
                  <a:pt x="29" y="58"/>
                </a:lnTo>
                <a:lnTo>
                  <a:pt x="29" y="58"/>
                </a:lnTo>
                <a:lnTo>
                  <a:pt x="29" y="57"/>
                </a:lnTo>
                <a:lnTo>
                  <a:pt x="29" y="54"/>
                </a:lnTo>
                <a:lnTo>
                  <a:pt x="29" y="54"/>
                </a:lnTo>
                <a:lnTo>
                  <a:pt x="29" y="48"/>
                </a:lnTo>
                <a:lnTo>
                  <a:pt x="29" y="48"/>
                </a:lnTo>
                <a:lnTo>
                  <a:pt x="26" y="48"/>
                </a:lnTo>
                <a:lnTo>
                  <a:pt x="26" y="48"/>
                </a:lnTo>
                <a:lnTo>
                  <a:pt x="25" y="48"/>
                </a:lnTo>
                <a:lnTo>
                  <a:pt x="25" y="48"/>
                </a:lnTo>
                <a:lnTo>
                  <a:pt x="22" y="50"/>
                </a:lnTo>
                <a:lnTo>
                  <a:pt x="22" y="50"/>
                </a:lnTo>
                <a:lnTo>
                  <a:pt x="20" y="50"/>
                </a:lnTo>
                <a:lnTo>
                  <a:pt x="19" y="50"/>
                </a:lnTo>
                <a:lnTo>
                  <a:pt x="19" y="50"/>
                </a:lnTo>
                <a:lnTo>
                  <a:pt x="17" y="51"/>
                </a:lnTo>
                <a:lnTo>
                  <a:pt x="17" y="51"/>
                </a:lnTo>
                <a:lnTo>
                  <a:pt x="16" y="51"/>
                </a:lnTo>
                <a:lnTo>
                  <a:pt x="15" y="51"/>
                </a:lnTo>
                <a:lnTo>
                  <a:pt x="15" y="51"/>
                </a:lnTo>
                <a:lnTo>
                  <a:pt x="13" y="47"/>
                </a:lnTo>
                <a:lnTo>
                  <a:pt x="13" y="47"/>
                </a:lnTo>
                <a:lnTo>
                  <a:pt x="13" y="46"/>
                </a:lnTo>
                <a:lnTo>
                  <a:pt x="13" y="46"/>
                </a:lnTo>
                <a:lnTo>
                  <a:pt x="9" y="44"/>
                </a:lnTo>
                <a:lnTo>
                  <a:pt x="6" y="41"/>
                </a:lnTo>
                <a:lnTo>
                  <a:pt x="6" y="41"/>
                </a:lnTo>
                <a:lnTo>
                  <a:pt x="5" y="40"/>
                </a:lnTo>
                <a:lnTo>
                  <a:pt x="5" y="40"/>
                </a:lnTo>
                <a:lnTo>
                  <a:pt x="5" y="40"/>
                </a:lnTo>
                <a:lnTo>
                  <a:pt x="5" y="40"/>
                </a:lnTo>
                <a:lnTo>
                  <a:pt x="3" y="37"/>
                </a:lnTo>
                <a:lnTo>
                  <a:pt x="3" y="37"/>
                </a:lnTo>
                <a:lnTo>
                  <a:pt x="3" y="36"/>
                </a:lnTo>
                <a:lnTo>
                  <a:pt x="3" y="36"/>
                </a:lnTo>
                <a:lnTo>
                  <a:pt x="2" y="34"/>
                </a:lnTo>
                <a:lnTo>
                  <a:pt x="2" y="34"/>
                </a:lnTo>
                <a:lnTo>
                  <a:pt x="2" y="34"/>
                </a:lnTo>
                <a:lnTo>
                  <a:pt x="2" y="34"/>
                </a:lnTo>
                <a:lnTo>
                  <a:pt x="2" y="30"/>
                </a:lnTo>
                <a:lnTo>
                  <a:pt x="2" y="30"/>
                </a:lnTo>
                <a:lnTo>
                  <a:pt x="2" y="23"/>
                </a:lnTo>
                <a:lnTo>
                  <a:pt x="2" y="23"/>
                </a:lnTo>
                <a:lnTo>
                  <a:pt x="2" y="20"/>
                </a:lnTo>
                <a:lnTo>
                  <a:pt x="2" y="17"/>
                </a:lnTo>
                <a:lnTo>
                  <a:pt x="2" y="17"/>
                </a:lnTo>
                <a:lnTo>
                  <a:pt x="2" y="14"/>
                </a:lnTo>
                <a:lnTo>
                  <a:pt x="2" y="14"/>
                </a:lnTo>
                <a:lnTo>
                  <a:pt x="3" y="11"/>
                </a:lnTo>
                <a:lnTo>
                  <a:pt x="3" y="11"/>
                </a:lnTo>
                <a:lnTo>
                  <a:pt x="3" y="10"/>
                </a:lnTo>
                <a:lnTo>
                  <a:pt x="2" y="10"/>
                </a:lnTo>
                <a:lnTo>
                  <a:pt x="2" y="10"/>
                </a:lnTo>
                <a:lnTo>
                  <a:pt x="0" y="7"/>
                </a:lnTo>
                <a:lnTo>
                  <a:pt x="0" y="7"/>
                </a:lnTo>
                <a:lnTo>
                  <a:pt x="0" y="6"/>
                </a:lnTo>
                <a:lnTo>
                  <a:pt x="2" y="6"/>
                </a:lnTo>
                <a:lnTo>
                  <a:pt x="2" y="6"/>
                </a:lnTo>
                <a:lnTo>
                  <a:pt x="3" y="4"/>
                </a:lnTo>
                <a:lnTo>
                  <a:pt x="3" y="4"/>
                </a:lnTo>
                <a:lnTo>
                  <a:pt x="3" y="4"/>
                </a:lnTo>
                <a:lnTo>
                  <a:pt x="3" y="4"/>
                </a:lnTo>
                <a:lnTo>
                  <a:pt x="5" y="1"/>
                </a:lnTo>
                <a:lnTo>
                  <a:pt x="5" y="1"/>
                </a:lnTo>
                <a:lnTo>
                  <a:pt x="6" y="3"/>
                </a:ln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lnTo>
                  <a:pt x="8" y="6"/>
                </a:lnTo>
                <a:lnTo>
                  <a:pt x="8" y="6"/>
                </a:lnTo>
                <a:lnTo>
                  <a:pt x="8" y="9"/>
                </a:lnTo>
                <a:lnTo>
                  <a:pt x="6" y="11"/>
                </a:lnTo>
                <a:lnTo>
                  <a:pt x="6" y="11"/>
                </a:lnTo>
                <a:lnTo>
                  <a:pt x="8" y="11"/>
                </a:lnTo>
                <a:lnTo>
                  <a:pt x="8" y="11"/>
                </a:lnTo>
                <a:lnTo>
                  <a:pt x="6" y="13"/>
                </a:lnTo>
                <a:lnTo>
                  <a:pt x="6" y="13"/>
                </a:lnTo>
                <a:lnTo>
                  <a:pt x="5" y="14"/>
                </a:lnTo>
                <a:lnTo>
                  <a:pt x="5" y="17"/>
                </a:lnTo>
                <a:lnTo>
                  <a:pt x="5" y="17"/>
                </a:lnTo>
                <a:lnTo>
                  <a:pt x="5" y="17"/>
                </a:lnTo>
                <a:lnTo>
                  <a:pt x="5" y="17"/>
                </a:lnTo>
                <a:lnTo>
                  <a:pt x="9" y="11"/>
                </a:lnTo>
                <a:lnTo>
                  <a:pt x="9" y="11"/>
                </a:lnTo>
                <a:lnTo>
                  <a:pt x="13" y="9"/>
                </a:lnTo>
                <a:lnTo>
                  <a:pt x="19" y="7"/>
                </a:lnTo>
                <a:lnTo>
                  <a:pt x="19" y="7"/>
                </a:lnTo>
                <a:lnTo>
                  <a:pt x="25" y="7"/>
                </a:lnTo>
                <a:lnTo>
                  <a:pt x="25" y="7"/>
                </a:lnTo>
                <a:lnTo>
                  <a:pt x="27" y="7"/>
                </a:lnTo>
                <a:lnTo>
                  <a:pt x="27" y="7"/>
                </a:lnTo>
                <a:lnTo>
                  <a:pt x="29" y="7"/>
                </a:lnTo>
                <a:lnTo>
                  <a:pt x="29" y="7"/>
                </a:lnTo>
                <a:lnTo>
                  <a:pt x="29" y="6"/>
                </a:lnTo>
                <a:lnTo>
                  <a:pt x="29" y="6"/>
                </a:lnTo>
                <a:lnTo>
                  <a:pt x="29" y="4"/>
                </a:lnTo>
                <a:lnTo>
                  <a:pt x="29" y="4"/>
                </a:lnTo>
                <a:lnTo>
                  <a:pt x="27" y="3"/>
                </a:lnTo>
                <a:lnTo>
                  <a:pt x="27" y="3"/>
                </a:lnTo>
                <a:lnTo>
                  <a:pt x="29" y="1"/>
                </a:lnTo>
                <a:lnTo>
                  <a:pt x="30" y="0"/>
                </a:lnTo>
                <a:lnTo>
                  <a:pt x="30" y="0"/>
                </a:lnTo>
                <a:lnTo>
                  <a:pt x="32" y="1"/>
                </a:lnTo>
                <a:lnTo>
                  <a:pt x="32" y="1"/>
                </a:lnTo>
                <a:lnTo>
                  <a:pt x="33" y="6"/>
                </a:lnTo>
                <a:lnTo>
                  <a:pt x="33" y="9"/>
                </a:lnTo>
                <a:lnTo>
                  <a:pt x="33" y="9"/>
                </a:lnTo>
                <a:lnTo>
                  <a:pt x="33" y="10"/>
                </a:lnTo>
                <a:lnTo>
                  <a:pt x="33" y="10"/>
                </a:lnTo>
                <a:lnTo>
                  <a:pt x="35" y="10"/>
                </a:lnTo>
                <a:lnTo>
                  <a:pt x="35" y="10"/>
                </a:lnTo>
                <a:lnTo>
                  <a:pt x="37" y="13"/>
                </a:lnTo>
                <a:lnTo>
                  <a:pt x="40" y="16"/>
                </a:lnTo>
                <a:lnTo>
                  <a:pt x="40" y="16"/>
                </a:lnTo>
                <a:lnTo>
                  <a:pt x="43" y="24"/>
                </a:lnTo>
                <a:lnTo>
                  <a:pt x="43" y="24"/>
                </a:lnTo>
                <a:lnTo>
                  <a:pt x="43" y="31"/>
                </a:lnTo>
                <a:lnTo>
                  <a:pt x="43" y="31"/>
                </a:lnTo>
                <a:lnTo>
                  <a:pt x="43" y="34"/>
                </a:lnTo>
                <a:lnTo>
                  <a:pt x="40" y="38"/>
                </a:lnTo>
                <a:lnTo>
                  <a:pt x="40" y="38"/>
                </a:lnTo>
                <a:lnTo>
                  <a:pt x="40" y="38"/>
                </a:lnTo>
                <a:lnTo>
                  <a:pt x="40" y="38"/>
                </a:lnTo>
                <a:lnTo>
                  <a:pt x="40" y="40"/>
                </a:lnTo>
                <a:lnTo>
                  <a:pt x="40" y="40"/>
                </a:lnTo>
                <a:close/>
                <a:moveTo>
                  <a:pt x="15" y="14"/>
                </a:moveTo>
                <a:lnTo>
                  <a:pt x="15" y="14"/>
                </a:lnTo>
                <a:lnTo>
                  <a:pt x="13" y="17"/>
                </a:lnTo>
                <a:lnTo>
                  <a:pt x="12" y="20"/>
                </a:lnTo>
                <a:lnTo>
                  <a:pt x="12" y="20"/>
                </a:lnTo>
                <a:lnTo>
                  <a:pt x="10" y="26"/>
                </a:lnTo>
                <a:lnTo>
                  <a:pt x="10" y="33"/>
                </a:lnTo>
                <a:lnTo>
                  <a:pt x="10" y="33"/>
                </a:lnTo>
                <a:lnTo>
                  <a:pt x="12" y="36"/>
                </a:lnTo>
                <a:lnTo>
                  <a:pt x="12" y="36"/>
                </a:lnTo>
                <a:lnTo>
                  <a:pt x="13" y="37"/>
                </a:lnTo>
                <a:lnTo>
                  <a:pt x="16" y="38"/>
                </a:lnTo>
                <a:lnTo>
                  <a:pt x="16" y="38"/>
                </a:lnTo>
                <a:lnTo>
                  <a:pt x="20" y="40"/>
                </a:lnTo>
                <a:lnTo>
                  <a:pt x="25" y="40"/>
                </a:lnTo>
                <a:lnTo>
                  <a:pt x="25" y="40"/>
                </a:lnTo>
                <a:lnTo>
                  <a:pt x="29" y="38"/>
                </a:lnTo>
                <a:lnTo>
                  <a:pt x="29" y="38"/>
                </a:lnTo>
                <a:lnTo>
                  <a:pt x="33" y="37"/>
                </a:lnTo>
                <a:lnTo>
                  <a:pt x="35" y="33"/>
                </a:lnTo>
                <a:lnTo>
                  <a:pt x="35" y="33"/>
                </a:lnTo>
                <a:lnTo>
                  <a:pt x="37" y="27"/>
                </a:lnTo>
                <a:lnTo>
                  <a:pt x="36" y="20"/>
                </a:lnTo>
                <a:lnTo>
                  <a:pt x="36" y="20"/>
                </a:lnTo>
                <a:lnTo>
                  <a:pt x="36" y="19"/>
                </a:lnTo>
                <a:lnTo>
                  <a:pt x="36" y="19"/>
                </a:lnTo>
                <a:lnTo>
                  <a:pt x="30" y="17"/>
                </a:lnTo>
                <a:lnTo>
                  <a:pt x="30" y="17"/>
                </a:lnTo>
                <a:lnTo>
                  <a:pt x="27" y="17"/>
                </a:lnTo>
                <a:lnTo>
                  <a:pt x="27" y="17"/>
                </a:lnTo>
                <a:lnTo>
                  <a:pt x="25" y="16"/>
                </a:lnTo>
                <a:lnTo>
                  <a:pt x="25" y="14"/>
                </a:lnTo>
                <a:lnTo>
                  <a:pt x="25" y="14"/>
                </a:lnTo>
                <a:lnTo>
                  <a:pt x="25" y="13"/>
                </a:lnTo>
                <a:lnTo>
                  <a:pt x="25" y="13"/>
                </a:lnTo>
                <a:lnTo>
                  <a:pt x="23" y="13"/>
                </a:lnTo>
                <a:lnTo>
                  <a:pt x="20" y="14"/>
                </a:lnTo>
                <a:lnTo>
                  <a:pt x="20" y="14"/>
                </a:lnTo>
                <a:lnTo>
                  <a:pt x="19" y="14"/>
                </a:lnTo>
                <a:lnTo>
                  <a:pt x="19" y="14"/>
                </a:lnTo>
                <a:lnTo>
                  <a:pt x="16" y="14"/>
                </a:lnTo>
                <a:lnTo>
                  <a:pt x="16" y="14"/>
                </a:lnTo>
                <a:lnTo>
                  <a:pt x="15" y="14"/>
                </a:lnTo>
                <a:lnTo>
                  <a:pt x="15" y="14"/>
                </a:lnTo>
                <a:close/>
                <a:moveTo>
                  <a:pt x="39" y="26"/>
                </a:moveTo>
                <a:lnTo>
                  <a:pt x="39" y="26"/>
                </a:lnTo>
                <a:lnTo>
                  <a:pt x="39" y="31"/>
                </a:lnTo>
                <a:lnTo>
                  <a:pt x="39" y="31"/>
                </a:lnTo>
                <a:lnTo>
                  <a:pt x="39" y="28"/>
                </a:lnTo>
                <a:lnTo>
                  <a:pt x="39" y="26"/>
                </a:lnTo>
                <a:lnTo>
                  <a:pt x="39" y="2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1" name="Freeform 174"/>
          <p:cNvSpPr/>
          <p:nvPr/>
        </p:nvSpPr>
        <p:spPr bwMode="auto">
          <a:xfrm>
            <a:off x="5489376" y="1760197"/>
            <a:ext cx="22873" cy="43998"/>
          </a:xfrm>
          <a:custGeom>
            <a:avLst/>
            <a:gdLst>
              <a:gd name="T0" fmla="*/ 4 w 13"/>
              <a:gd name="T1" fmla="*/ 4 h 26"/>
              <a:gd name="T2" fmla="*/ 6 w 13"/>
              <a:gd name="T3" fmla="*/ 6 h 26"/>
              <a:gd name="T4" fmla="*/ 7 w 13"/>
              <a:gd name="T5" fmla="*/ 7 h 26"/>
              <a:gd name="T6" fmla="*/ 9 w 13"/>
              <a:gd name="T7" fmla="*/ 10 h 26"/>
              <a:gd name="T8" fmla="*/ 10 w 13"/>
              <a:gd name="T9" fmla="*/ 10 h 26"/>
              <a:gd name="T10" fmla="*/ 12 w 13"/>
              <a:gd name="T11" fmla="*/ 12 h 26"/>
              <a:gd name="T12" fmla="*/ 12 w 13"/>
              <a:gd name="T13" fmla="*/ 13 h 26"/>
              <a:gd name="T14" fmla="*/ 12 w 13"/>
              <a:gd name="T15" fmla="*/ 14 h 26"/>
              <a:gd name="T16" fmla="*/ 12 w 13"/>
              <a:gd name="T17" fmla="*/ 14 h 26"/>
              <a:gd name="T18" fmla="*/ 10 w 13"/>
              <a:gd name="T19" fmla="*/ 17 h 26"/>
              <a:gd name="T20" fmla="*/ 12 w 13"/>
              <a:gd name="T21" fmla="*/ 17 h 26"/>
              <a:gd name="T22" fmla="*/ 13 w 13"/>
              <a:gd name="T23" fmla="*/ 19 h 26"/>
              <a:gd name="T24" fmla="*/ 13 w 13"/>
              <a:gd name="T25" fmla="*/ 22 h 26"/>
              <a:gd name="T26" fmla="*/ 13 w 13"/>
              <a:gd name="T27" fmla="*/ 23 h 26"/>
              <a:gd name="T28" fmla="*/ 12 w 13"/>
              <a:gd name="T29" fmla="*/ 23 h 26"/>
              <a:gd name="T30" fmla="*/ 12 w 13"/>
              <a:gd name="T31" fmla="*/ 24 h 26"/>
              <a:gd name="T32" fmla="*/ 9 w 13"/>
              <a:gd name="T33" fmla="*/ 26 h 26"/>
              <a:gd name="T34" fmla="*/ 7 w 13"/>
              <a:gd name="T35" fmla="*/ 24 h 26"/>
              <a:gd name="T36" fmla="*/ 9 w 13"/>
              <a:gd name="T37" fmla="*/ 19 h 26"/>
              <a:gd name="T38" fmla="*/ 7 w 13"/>
              <a:gd name="T39" fmla="*/ 13 h 26"/>
              <a:gd name="T40" fmla="*/ 7 w 13"/>
              <a:gd name="T41" fmla="*/ 13 h 26"/>
              <a:gd name="T42" fmla="*/ 4 w 13"/>
              <a:gd name="T43" fmla="*/ 13 h 26"/>
              <a:gd name="T44" fmla="*/ 3 w 13"/>
              <a:gd name="T45" fmla="*/ 14 h 26"/>
              <a:gd name="T46" fmla="*/ 2 w 13"/>
              <a:gd name="T47" fmla="*/ 14 h 26"/>
              <a:gd name="T48" fmla="*/ 2 w 13"/>
              <a:gd name="T49" fmla="*/ 14 h 26"/>
              <a:gd name="T50" fmla="*/ 0 w 13"/>
              <a:gd name="T51" fmla="*/ 12 h 26"/>
              <a:gd name="T52" fmla="*/ 0 w 13"/>
              <a:gd name="T53" fmla="*/ 6 h 26"/>
              <a:gd name="T54" fmla="*/ 0 w 13"/>
              <a:gd name="T55" fmla="*/ 3 h 26"/>
              <a:gd name="T56" fmla="*/ 0 w 13"/>
              <a:gd name="T57" fmla="*/ 3 h 26"/>
              <a:gd name="T58" fmla="*/ 2 w 13"/>
              <a:gd name="T59" fmla="*/ 0 h 26"/>
              <a:gd name="T60" fmla="*/ 4 w 13"/>
              <a:gd name="T61" fmla="*/ 2 h 26"/>
              <a:gd name="T62" fmla="*/ 4 w 13"/>
              <a:gd name="T63" fmla="*/ 3 h 26"/>
              <a:gd name="T64" fmla="*/ 4 w 13"/>
              <a:gd name="T65" fmla="*/ 4 h 26"/>
              <a:gd name="T66" fmla="*/ 4 w 13"/>
              <a:gd name="T67" fmla="*/ 4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3" h="26">
                <a:moveTo>
                  <a:pt x="4" y="4"/>
                </a:moveTo>
                <a:lnTo>
                  <a:pt x="4" y="4"/>
                </a:lnTo>
                <a:lnTo>
                  <a:pt x="6" y="4"/>
                </a:lnTo>
                <a:lnTo>
                  <a:pt x="6" y="6"/>
                </a:lnTo>
                <a:lnTo>
                  <a:pt x="6" y="6"/>
                </a:lnTo>
                <a:lnTo>
                  <a:pt x="7" y="7"/>
                </a:lnTo>
                <a:lnTo>
                  <a:pt x="7" y="7"/>
                </a:lnTo>
                <a:lnTo>
                  <a:pt x="9" y="10"/>
                </a:lnTo>
                <a:lnTo>
                  <a:pt x="9" y="10"/>
                </a:lnTo>
                <a:lnTo>
                  <a:pt x="10" y="10"/>
                </a:lnTo>
                <a:lnTo>
                  <a:pt x="10" y="10"/>
                </a:lnTo>
                <a:lnTo>
                  <a:pt x="12" y="12"/>
                </a:lnTo>
                <a:lnTo>
                  <a:pt x="12" y="12"/>
                </a:lnTo>
                <a:lnTo>
                  <a:pt x="12" y="13"/>
                </a:lnTo>
                <a:lnTo>
                  <a:pt x="12" y="13"/>
                </a:lnTo>
                <a:lnTo>
                  <a:pt x="12" y="14"/>
                </a:lnTo>
                <a:lnTo>
                  <a:pt x="12" y="14"/>
                </a:lnTo>
                <a:lnTo>
                  <a:pt x="12" y="14"/>
                </a:lnTo>
                <a:lnTo>
                  <a:pt x="12" y="14"/>
                </a:lnTo>
                <a:lnTo>
                  <a:pt x="10" y="17"/>
                </a:lnTo>
                <a:lnTo>
                  <a:pt x="10" y="17"/>
                </a:lnTo>
                <a:lnTo>
                  <a:pt x="12" y="17"/>
                </a:lnTo>
                <a:lnTo>
                  <a:pt x="12" y="17"/>
                </a:lnTo>
                <a:lnTo>
                  <a:pt x="13" y="19"/>
                </a:lnTo>
                <a:lnTo>
                  <a:pt x="13" y="19"/>
                </a:lnTo>
                <a:lnTo>
                  <a:pt x="13" y="22"/>
                </a:lnTo>
                <a:lnTo>
                  <a:pt x="13" y="22"/>
                </a:lnTo>
                <a:lnTo>
                  <a:pt x="13" y="23"/>
                </a:lnTo>
                <a:lnTo>
                  <a:pt x="12" y="23"/>
                </a:lnTo>
                <a:lnTo>
                  <a:pt x="12" y="23"/>
                </a:lnTo>
                <a:lnTo>
                  <a:pt x="12" y="24"/>
                </a:lnTo>
                <a:lnTo>
                  <a:pt x="12" y="24"/>
                </a:lnTo>
                <a:lnTo>
                  <a:pt x="9" y="26"/>
                </a:lnTo>
                <a:lnTo>
                  <a:pt x="9" y="26"/>
                </a:lnTo>
                <a:lnTo>
                  <a:pt x="7" y="24"/>
                </a:lnTo>
                <a:lnTo>
                  <a:pt x="7" y="24"/>
                </a:lnTo>
                <a:lnTo>
                  <a:pt x="9" y="19"/>
                </a:lnTo>
                <a:lnTo>
                  <a:pt x="9" y="19"/>
                </a:lnTo>
                <a:lnTo>
                  <a:pt x="7" y="13"/>
                </a:lnTo>
                <a:lnTo>
                  <a:pt x="7" y="13"/>
                </a:lnTo>
                <a:lnTo>
                  <a:pt x="7" y="13"/>
                </a:lnTo>
                <a:lnTo>
                  <a:pt x="7" y="13"/>
                </a:lnTo>
                <a:lnTo>
                  <a:pt x="6" y="13"/>
                </a:lnTo>
                <a:lnTo>
                  <a:pt x="4" y="13"/>
                </a:lnTo>
                <a:lnTo>
                  <a:pt x="4" y="13"/>
                </a:lnTo>
                <a:lnTo>
                  <a:pt x="3" y="14"/>
                </a:lnTo>
                <a:lnTo>
                  <a:pt x="3" y="14"/>
                </a:lnTo>
                <a:lnTo>
                  <a:pt x="2" y="14"/>
                </a:lnTo>
                <a:lnTo>
                  <a:pt x="2" y="14"/>
                </a:lnTo>
                <a:lnTo>
                  <a:pt x="2" y="14"/>
                </a:lnTo>
                <a:lnTo>
                  <a:pt x="2" y="14"/>
                </a:lnTo>
                <a:lnTo>
                  <a:pt x="0" y="12"/>
                </a:lnTo>
                <a:lnTo>
                  <a:pt x="0" y="12"/>
                </a:lnTo>
                <a:lnTo>
                  <a:pt x="0" y="6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0" y="3"/>
                </a:lnTo>
                <a:lnTo>
                  <a:pt x="0" y="3"/>
                </a:lnTo>
                <a:lnTo>
                  <a:pt x="2" y="0"/>
                </a:lnTo>
                <a:lnTo>
                  <a:pt x="2" y="0"/>
                </a:lnTo>
                <a:lnTo>
                  <a:pt x="4" y="2"/>
                </a:lnTo>
                <a:lnTo>
                  <a:pt x="4" y="2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2" name="Freeform 175"/>
          <p:cNvSpPr/>
          <p:nvPr/>
        </p:nvSpPr>
        <p:spPr bwMode="auto">
          <a:xfrm>
            <a:off x="5429555" y="2008958"/>
            <a:ext cx="17595" cy="42307"/>
          </a:xfrm>
          <a:custGeom>
            <a:avLst/>
            <a:gdLst>
              <a:gd name="T0" fmla="*/ 4 w 10"/>
              <a:gd name="T1" fmla="*/ 7 h 25"/>
              <a:gd name="T2" fmla="*/ 3 w 10"/>
              <a:gd name="T3" fmla="*/ 1 h 25"/>
              <a:gd name="T4" fmla="*/ 3 w 10"/>
              <a:gd name="T5" fmla="*/ 0 h 25"/>
              <a:gd name="T6" fmla="*/ 6 w 10"/>
              <a:gd name="T7" fmla="*/ 0 h 25"/>
              <a:gd name="T8" fmla="*/ 7 w 10"/>
              <a:gd name="T9" fmla="*/ 1 h 25"/>
              <a:gd name="T10" fmla="*/ 7 w 10"/>
              <a:gd name="T11" fmla="*/ 0 h 25"/>
              <a:gd name="T12" fmla="*/ 10 w 10"/>
              <a:gd name="T13" fmla="*/ 1 h 25"/>
              <a:gd name="T14" fmla="*/ 10 w 10"/>
              <a:gd name="T15" fmla="*/ 2 h 25"/>
              <a:gd name="T16" fmla="*/ 10 w 10"/>
              <a:gd name="T17" fmla="*/ 5 h 25"/>
              <a:gd name="T18" fmla="*/ 10 w 10"/>
              <a:gd name="T19" fmla="*/ 7 h 25"/>
              <a:gd name="T20" fmla="*/ 10 w 10"/>
              <a:gd name="T21" fmla="*/ 8 h 25"/>
              <a:gd name="T22" fmla="*/ 7 w 10"/>
              <a:gd name="T23" fmla="*/ 8 h 25"/>
              <a:gd name="T24" fmla="*/ 6 w 10"/>
              <a:gd name="T25" fmla="*/ 8 h 25"/>
              <a:gd name="T26" fmla="*/ 6 w 10"/>
              <a:gd name="T27" fmla="*/ 8 h 25"/>
              <a:gd name="T28" fmla="*/ 6 w 10"/>
              <a:gd name="T29" fmla="*/ 11 h 25"/>
              <a:gd name="T30" fmla="*/ 4 w 10"/>
              <a:gd name="T31" fmla="*/ 12 h 25"/>
              <a:gd name="T32" fmla="*/ 4 w 10"/>
              <a:gd name="T33" fmla="*/ 14 h 25"/>
              <a:gd name="T34" fmla="*/ 4 w 10"/>
              <a:gd name="T35" fmla="*/ 17 h 25"/>
              <a:gd name="T36" fmla="*/ 4 w 10"/>
              <a:gd name="T37" fmla="*/ 18 h 25"/>
              <a:gd name="T38" fmla="*/ 4 w 10"/>
              <a:gd name="T39" fmla="*/ 19 h 25"/>
              <a:gd name="T40" fmla="*/ 3 w 10"/>
              <a:gd name="T41" fmla="*/ 24 h 25"/>
              <a:gd name="T42" fmla="*/ 3 w 10"/>
              <a:gd name="T43" fmla="*/ 25 h 25"/>
              <a:gd name="T44" fmla="*/ 2 w 10"/>
              <a:gd name="T45" fmla="*/ 25 h 25"/>
              <a:gd name="T46" fmla="*/ 0 w 10"/>
              <a:gd name="T47" fmla="*/ 24 h 25"/>
              <a:gd name="T48" fmla="*/ 0 w 10"/>
              <a:gd name="T49" fmla="*/ 24 h 25"/>
              <a:gd name="T50" fmla="*/ 2 w 10"/>
              <a:gd name="T51" fmla="*/ 21 h 25"/>
              <a:gd name="T52" fmla="*/ 0 w 10"/>
              <a:gd name="T53" fmla="*/ 18 h 25"/>
              <a:gd name="T54" fmla="*/ 0 w 10"/>
              <a:gd name="T55" fmla="*/ 17 h 25"/>
              <a:gd name="T56" fmla="*/ 0 w 10"/>
              <a:gd name="T57" fmla="*/ 15 h 25"/>
              <a:gd name="T58" fmla="*/ 2 w 10"/>
              <a:gd name="T59" fmla="*/ 11 h 25"/>
              <a:gd name="T60" fmla="*/ 2 w 10"/>
              <a:gd name="T61" fmla="*/ 10 h 25"/>
              <a:gd name="T62" fmla="*/ 3 w 10"/>
              <a:gd name="T63" fmla="*/ 7 h 25"/>
              <a:gd name="T64" fmla="*/ 4 w 10"/>
              <a:gd name="T65" fmla="*/ 7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" h="25">
                <a:moveTo>
                  <a:pt x="4" y="7"/>
                </a:moveTo>
                <a:lnTo>
                  <a:pt x="4" y="7"/>
                </a:lnTo>
                <a:lnTo>
                  <a:pt x="3" y="1"/>
                </a:lnTo>
                <a:lnTo>
                  <a:pt x="3" y="1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7" y="1"/>
                </a:lnTo>
                <a:lnTo>
                  <a:pt x="7" y="1"/>
                </a:lnTo>
                <a:lnTo>
                  <a:pt x="7" y="0"/>
                </a:lnTo>
                <a:lnTo>
                  <a:pt x="7" y="0"/>
                </a:lnTo>
                <a:lnTo>
                  <a:pt x="9" y="0"/>
                </a:lnTo>
                <a:lnTo>
                  <a:pt x="10" y="1"/>
                </a:lnTo>
                <a:lnTo>
                  <a:pt x="10" y="1"/>
                </a:lnTo>
                <a:lnTo>
                  <a:pt x="10" y="2"/>
                </a:lnTo>
                <a:lnTo>
                  <a:pt x="10" y="2"/>
                </a:lnTo>
                <a:lnTo>
                  <a:pt x="10" y="5"/>
                </a:lnTo>
                <a:lnTo>
                  <a:pt x="10" y="5"/>
                </a:lnTo>
                <a:lnTo>
                  <a:pt x="10" y="7"/>
                </a:lnTo>
                <a:lnTo>
                  <a:pt x="10" y="8"/>
                </a:lnTo>
                <a:lnTo>
                  <a:pt x="10" y="8"/>
                </a:lnTo>
                <a:lnTo>
                  <a:pt x="9" y="8"/>
                </a:lnTo>
                <a:lnTo>
                  <a:pt x="7" y="8"/>
                </a:lnTo>
                <a:lnTo>
                  <a:pt x="7" y="8"/>
                </a:lnTo>
                <a:lnTo>
                  <a:pt x="6" y="8"/>
                </a:lnTo>
                <a:lnTo>
                  <a:pt x="6" y="8"/>
                </a:lnTo>
                <a:lnTo>
                  <a:pt x="6" y="8"/>
                </a:lnTo>
                <a:lnTo>
                  <a:pt x="6" y="8"/>
                </a:lnTo>
                <a:lnTo>
                  <a:pt x="6" y="11"/>
                </a:lnTo>
                <a:lnTo>
                  <a:pt x="6" y="11"/>
                </a:lnTo>
                <a:lnTo>
                  <a:pt x="4" y="12"/>
                </a:lnTo>
                <a:lnTo>
                  <a:pt x="4" y="12"/>
                </a:lnTo>
                <a:lnTo>
                  <a:pt x="4" y="14"/>
                </a:lnTo>
                <a:lnTo>
                  <a:pt x="4" y="14"/>
                </a:lnTo>
                <a:lnTo>
                  <a:pt x="4" y="17"/>
                </a:lnTo>
                <a:lnTo>
                  <a:pt x="4" y="17"/>
                </a:lnTo>
                <a:lnTo>
                  <a:pt x="4" y="18"/>
                </a:lnTo>
                <a:lnTo>
                  <a:pt x="4" y="18"/>
                </a:lnTo>
                <a:lnTo>
                  <a:pt x="4" y="19"/>
                </a:lnTo>
                <a:lnTo>
                  <a:pt x="4" y="19"/>
                </a:lnTo>
                <a:lnTo>
                  <a:pt x="3" y="24"/>
                </a:lnTo>
                <a:lnTo>
                  <a:pt x="3" y="24"/>
                </a:lnTo>
                <a:lnTo>
                  <a:pt x="3" y="25"/>
                </a:lnTo>
                <a:lnTo>
                  <a:pt x="3" y="25"/>
                </a:lnTo>
                <a:lnTo>
                  <a:pt x="2" y="25"/>
                </a:lnTo>
                <a:lnTo>
                  <a:pt x="2" y="25"/>
                </a:lnTo>
                <a:lnTo>
                  <a:pt x="0" y="24"/>
                </a:lnTo>
                <a:lnTo>
                  <a:pt x="0" y="24"/>
                </a:lnTo>
                <a:lnTo>
                  <a:pt x="0" y="24"/>
                </a:lnTo>
                <a:lnTo>
                  <a:pt x="0" y="24"/>
                </a:lnTo>
                <a:lnTo>
                  <a:pt x="2" y="21"/>
                </a:lnTo>
                <a:lnTo>
                  <a:pt x="2" y="21"/>
                </a:lnTo>
                <a:lnTo>
                  <a:pt x="0" y="18"/>
                </a:lnTo>
                <a:lnTo>
                  <a:pt x="0" y="18"/>
                </a:lnTo>
                <a:lnTo>
                  <a:pt x="0" y="17"/>
                </a:lnTo>
                <a:lnTo>
                  <a:pt x="0" y="15"/>
                </a:lnTo>
                <a:lnTo>
                  <a:pt x="0" y="15"/>
                </a:lnTo>
                <a:lnTo>
                  <a:pt x="2" y="11"/>
                </a:lnTo>
                <a:lnTo>
                  <a:pt x="2" y="11"/>
                </a:lnTo>
                <a:lnTo>
                  <a:pt x="2" y="10"/>
                </a:lnTo>
                <a:lnTo>
                  <a:pt x="2" y="10"/>
                </a:lnTo>
                <a:lnTo>
                  <a:pt x="2" y="8"/>
                </a:lnTo>
                <a:lnTo>
                  <a:pt x="3" y="7"/>
                </a:lnTo>
                <a:lnTo>
                  <a:pt x="3" y="7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3" name="Freeform 176"/>
          <p:cNvSpPr/>
          <p:nvPr/>
        </p:nvSpPr>
        <p:spPr bwMode="auto">
          <a:xfrm>
            <a:off x="5338064" y="1770351"/>
            <a:ext cx="29911" cy="35538"/>
          </a:xfrm>
          <a:custGeom>
            <a:avLst/>
            <a:gdLst>
              <a:gd name="T0" fmla="*/ 2 w 17"/>
              <a:gd name="T1" fmla="*/ 1 h 21"/>
              <a:gd name="T2" fmla="*/ 4 w 17"/>
              <a:gd name="T3" fmla="*/ 1 h 21"/>
              <a:gd name="T4" fmla="*/ 8 w 17"/>
              <a:gd name="T5" fmla="*/ 3 h 21"/>
              <a:gd name="T6" fmla="*/ 8 w 17"/>
              <a:gd name="T7" fmla="*/ 3 h 21"/>
              <a:gd name="T8" fmla="*/ 5 w 17"/>
              <a:gd name="T9" fmla="*/ 7 h 21"/>
              <a:gd name="T10" fmla="*/ 7 w 17"/>
              <a:gd name="T11" fmla="*/ 8 h 21"/>
              <a:gd name="T12" fmla="*/ 8 w 17"/>
              <a:gd name="T13" fmla="*/ 10 h 21"/>
              <a:gd name="T14" fmla="*/ 7 w 17"/>
              <a:gd name="T15" fmla="*/ 11 h 21"/>
              <a:gd name="T16" fmla="*/ 7 w 17"/>
              <a:gd name="T17" fmla="*/ 13 h 21"/>
              <a:gd name="T18" fmla="*/ 7 w 17"/>
              <a:gd name="T19" fmla="*/ 14 h 21"/>
              <a:gd name="T20" fmla="*/ 8 w 17"/>
              <a:gd name="T21" fmla="*/ 11 h 21"/>
              <a:gd name="T22" fmla="*/ 11 w 17"/>
              <a:gd name="T23" fmla="*/ 14 h 21"/>
              <a:gd name="T24" fmla="*/ 12 w 17"/>
              <a:gd name="T25" fmla="*/ 13 h 21"/>
              <a:gd name="T26" fmla="*/ 15 w 17"/>
              <a:gd name="T27" fmla="*/ 13 h 21"/>
              <a:gd name="T28" fmla="*/ 15 w 17"/>
              <a:gd name="T29" fmla="*/ 14 h 21"/>
              <a:gd name="T30" fmla="*/ 17 w 17"/>
              <a:gd name="T31" fmla="*/ 16 h 21"/>
              <a:gd name="T32" fmla="*/ 17 w 17"/>
              <a:gd name="T33" fmla="*/ 17 h 21"/>
              <a:gd name="T34" fmla="*/ 17 w 17"/>
              <a:gd name="T35" fmla="*/ 18 h 21"/>
              <a:gd name="T36" fmla="*/ 15 w 17"/>
              <a:gd name="T37" fmla="*/ 21 h 21"/>
              <a:gd name="T38" fmla="*/ 14 w 17"/>
              <a:gd name="T39" fmla="*/ 20 h 21"/>
              <a:gd name="T40" fmla="*/ 12 w 17"/>
              <a:gd name="T41" fmla="*/ 18 h 21"/>
              <a:gd name="T42" fmla="*/ 11 w 17"/>
              <a:gd name="T43" fmla="*/ 14 h 21"/>
              <a:gd name="T44" fmla="*/ 8 w 17"/>
              <a:gd name="T45" fmla="*/ 16 h 21"/>
              <a:gd name="T46" fmla="*/ 8 w 17"/>
              <a:gd name="T47" fmla="*/ 17 h 21"/>
              <a:gd name="T48" fmla="*/ 7 w 17"/>
              <a:gd name="T49" fmla="*/ 17 h 21"/>
              <a:gd name="T50" fmla="*/ 5 w 17"/>
              <a:gd name="T51" fmla="*/ 17 h 21"/>
              <a:gd name="T52" fmla="*/ 4 w 17"/>
              <a:gd name="T53" fmla="*/ 14 h 21"/>
              <a:gd name="T54" fmla="*/ 2 w 17"/>
              <a:gd name="T55" fmla="*/ 10 h 21"/>
              <a:gd name="T56" fmla="*/ 2 w 17"/>
              <a:gd name="T57" fmla="*/ 8 h 21"/>
              <a:gd name="T58" fmla="*/ 1 w 17"/>
              <a:gd name="T59" fmla="*/ 7 h 21"/>
              <a:gd name="T60" fmla="*/ 0 w 17"/>
              <a:gd name="T61" fmla="*/ 4 h 21"/>
              <a:gd name="T62" fmla="*/ 0 w 17"/>
              <a:gd name="T63" fmla="*/ 3 h 21"/>
              <a:gd name="T64" fmla="*/ 1 w 17"/>
              <a:gd name="T65" fmla="*/ 1 h 21"/>
              <a:gd name="T66" fmla="*/ 2 w 17"/>
              <a:gd name="T67" fmla="*/ 1 h 21"/>
              <a:gd name="T68" fmla="*/ 2 w 17"/>
              <a:gd name="T69" fmla="*/ 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" h="21">
                <a:moveTo>
                  <a:pt x="2" y="1"/>
                </a:moveTo>
                <a:lnTo>
                  <a:pt x="2" y="1"/>
                </a:lnTo>
                <a:lnTo>
                  <a:pt x="4" y="1"/>
                </a:lnTo>
                <a:lnTo>
                  <a:pt x="4" y="1"/>
                </a:lnTo>
                <a:lnTo>
                  <a:pt x="7" y="0"/>
                </a:lnTo>
                <a:lnTo>
                  <a:pt x="8" y="3"/>
                </a:lnTo>
                <a:lnTo>
                  <a:pt x="8" y="3"/>
                </a:lnTo>
                <a:lnTo>
                  <a:pt x="8" y="3"/>
                </a:lnTo>
                <a:lnTo>
                  <a:pt x="8" y="3"/>
                </a:lnTo>
                <a:lnTo>
                  <a:pt x="5" y="7"/>
                </a:lnTo>
                <a:lnTo>
                  <a:pt x="5" y="7"/>
                </a:lnTo>
                <a:lnTo>
                  <a:pt x="7" y="8"/>
                </a:lnTo>
                <a:lnTo>
                  <a:pt x="7" y="8"/>
                </a:lnTo>
                <a:lnTo>
                  <a:pt x="8" y="10"/>
                </a:lnTo>
                <a:lnTo>
                  <a:pt x="8" y="10"/>
                </a:lnTo>
                <a:lnTo>
                  <a:pt x="7" y="11"/>
                </a:lnTo>
                <a:lnTo>
                  <a:pt x="7" y="11"/>
                </a:lnTo>
                <a:lnTo>
                  <a:pt x="7" y="13"/>
                </a:lnTo>
                <a:lnTo>
                  <a:pt x="7" y="14"/>
                </a:lnTo>
                <a:lnTo>
                  <a:pt x="7" y="14"/>
                </a:lnTo>
                <a:lnTo>
                  <a:pt x="8" y="11"/>
                </a:lnTo>
                <a:lnTo>
                  <a:pt x="8" y="11"/>
                </a:lnTo>
                <a:lnTo>
                  <a:pt x="9" y="11"/>
                </a:lnTo>
                <a:lnTo>
                  <a:pt x="11" y="14"/>
                </a:lnTo>
                <a:lnTo>
                  <a:pt x="11" y="14"/>
                </a:lnTo>
                <a:lnTo>
                  <a:pt x="12" y="13"/>
                </a:lnTo>
                <a:lnTo>
                  <a:pt x="15" y="13"/>
                </a:lnTo>
                <a:lnTo>
                  <a:pt x="15" y="13"/>
                </a:lnTo>
                <a:lnTo>
                  <a:pt x="15" y="14"/>
                </a:lnTo>
                <a:lnTo>
                  <a:pt x="15" y="14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17" y="18"/>
                </a:lnTo>
                <a:lnTo>
                  <a:pt x="17" y="18"/>
                </a:lnTo>
                <a:lnTo>
                  <a:pt x="15" y="21"/>
                </a:lnTo>
                <a:lnTo>
                  <a:pt x="15" y="21"/>
                </a:lnTo>
                <a:lnTo>
                  <a:pt x="14" y="21"/>
                </a:lnTo>
                <a:lnTo>
                  <a:pt x="14" y="20"/>
                </a:lnTo>
                <a:lnTo>
                  <a:pt x="14" y="20"/>
                </a:lnTo>
                <a:lnTo>
                  <a:pt x="12" y="18"/>
                </a:lnTo>
                <a:lnTo>
                  <a:pt x="12" y="18"/>
                </a:lnTo>
                <a:lnTo>
                  <a:pt x="11" y="14"/>
                </a:lnTo>
                <a:lnTo>
                  <a:pt x="11" y="14"/>
                </a:lnTo>
                <a:lnTo>
                  <a:pt x="8" y="16"/>
                </a:lnTo>
                <a:lnTo>
                  <a:pt x="8" y="16"/>
                </a:lnTo>
                <a:lnTo>
                  <a:pt x="8" y="17"/>
                </a:lnTo>
                <a:lnTo>
                  <a:pt x="8" y="17"/>
                </a:lnTo>
                <a:lnTo>
                  <a:pt x="7" y="17"/>
                </a:lnTo>
                <a:lnTo>
                  <a:pt x="5" y="17"/>
                </a:lnTo>
                <a:lnTo>
                  <a:pt x="5" y="17"/>
                </a:lnTo>
                <a:lnTo>
                  <a:pt x="4" y="14"/>
                </a:lnTo>
                <a:lnTo>
                  <a:pt x="4" y="14"/>
                </a:lnTo>
                <a:lnTo>
                  <a:pt x="2" y="10"/>
                </a:lnTo>
                <a:lnTo>
                  <a:pt x="2" y="10"/>
                </a:lnTo>
                <a:lnTo>
                  <a:pt x="2" y="8"/>
                </a:lnTo>
                <a:lnTo>
                  <a:pt x="2" y="8"/>
                </a:lnTo>
                <a:lnTo>
                  <a:pt x="1" y="7"/>
                </a:lnTo>
                <a:lnTo>
                  <a:pt x="1" y="7"/>
                </a:lnTo>
                <a:lnTo>
                  <a:pt x="0" y="6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0" y="3"/>
                </a:lnTo>
                <a:lnTo>
                  <a:pt x="1" y="1"/>
                </a:lnTo>
                <a:lnTo>
                  <a:pt x="1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4" name="Freeform 177"/>
          <p:cNvSpPr/>
          <p:nvPr/>
        </p:nvSpPr>
        <p:spPr bwMode="auto">
          <a:xfrm>
            <a:off x="5482338" y="1843118"/>
            <a:ext cx="24632" cy="20307"/>
          </a:xfrm>
          <a:custGeom>
            <a:avLst/>
            <a:gdLst>
              <a:gd name="T0" fmla="*/ 7 w 14"/>
              <a:gd name="T1" fmla="*/ 7 h 12"/>
              <a:gd name="T2" fmla="*/ 7 w 14"/>
              <a:gd name="T3" fmla="*/ 7 h 12"/>
              <a:gd name="T4" fmla="*/ 6 w 14"/>
              <a:gd name="T5" fmla="*/ 8 h 12"/>
              <a:gd name="T6" fmla="*/ 4 w 14"/>
              <a:gd name="T7" fmla="*/ 8 h 12"/>
              <a:gd name="T8" fmla="*/ 4 w 14"/>
              <a:gd name="T9" fmla="*/ 8 h 12"/>
              <a:gd name="T10" fmla="*/ 1 w 14"/>
              <a:gd name="T11" fmla="*/ 9 h 12"/>
              <a:gd name="T12" fmla="*/ 1 w 14"/>
              <a:gd name="T13" fmla="*/ 9 h 12"/>
              <a:gd name="T14" fmla="*/ 0 w 14"/>
              <a:gd name="T15" fmla="*/ 8 h 12"/>
              <a:gd name="T16" fmla="*/ 0 w 14"/>
              <a:gd name="T17" fmla="*/ 7 h 12"/>
              <a:gd name="T18" fmla="*/ 0 w 14"/>
              <a:gd name="T19" fmla="*/ 7 h 12"/>
              <a:gd name="T20" fmla="*/ 0 w 14"/>
              <a:gd name="T21" fmla="*/ 2 h 12"/>
              <a:gd name="T22" fmla="*/ 0 w 14"/>
              <a:gd name="T23" fmla="*/ 2 h 12"/>
              <a:gd name="T24" fmla="*/ 1 w 14"/>
              <a:gd name="T25" fmla="*/ 0 h 12"/>
              <a:gd name="T26" fmla="*/ 1 w 14"/>
              <a:gd name="T27" fmla="*/ 0 h 12"/>
              <a:gd name="T28" fmla="*/ 3 w 14"/>
              <a:gd name="T29" fmla="*/ 0 h 12"/>
              <a:gd name="T30" fmla="*/ 4 w 14"/>
              <a:gd name="T31" fmla="*/ 0 h 12"/>
              <a:gd name="T32" fmla="*/ 4 w 14"/>
              <a:gd name="T33" fmla="*/ 0 h 12"/>
              <a:gd name="T34" fmla="*/ 7 w 14"/>
              <a:gd name="T35" fmla="*/ 4 h 12"/>
              <a:gd name="T36" fmla="*/ 7 w 14"/>
              <a:gd name="T37" fmla="*/ 4 h 12"/>
              <a:gd name="T38" fmla="*/ 7 w 14"/>
              <a:gd name="T39" fmla="*/ 5 h 12"/>
              <a:gd name="T40" fmla="*/ 7 w 14"/>
              <a:gd name="T41" fmla="*/ 5 h 12"/>
              <a:gd name="T42" fmla="*/ 8 w 14"/>
              <a:gd name="T43" fmla="*/ 5 h 12"/>
              <a:gd name="T44" fmla="*/ 8 w 14"/>
              <a:gd name="T45" fmla="*/ 5 h 12"/>
              <a:gd name="T46" fmla="*/ 8 w 14"/>
              <a:gd name="T47" fmla="*/ 2 h 12"/>
              <a:gd name="T48" fmla="*/ 8 w 14"/>
              <a:gd name="T49" fmla="*/ 2 h 12"/>
              <a:gd name="T50" fmla="*/ 8 w 14"/>
              <a:gd name="T51" fmla="*/ 1 h 12"/>
              <a:gd name="T52" fmla="*/ 8 w 14"/>
              <a:gd name="T53" fmla="*/ 1 h 12"/>
              <a:gd name="T54" fmla="*/ 10 w 14"/>
              <a:gd name="T55" fmla="*/ 0 h 12"/>
              <a:gd name="T56" fmla="*/ 11 w 14"/>
              <a:gd name="T57" fmla="*/ 0 h 12"/>
              <a:gd name="T58" fmla="*/ 11 w 14"/>
              <a:gd name="T59" fmla="*/ 0 h 12"/>
              <a:gd name="T60" fmla="*/ 13 w 14"/>
              <a:gd name="T61" fmla="*/ 1 h 12"/>
              <a:gd name="T62" fmla="*/ 13 w 14"/>
              <a:gd name="T63" fmla="*/ 1 h 12"/>
              <a:gd name="T64" fmla="*/ 13 w 14"/>
              <a:gd name="T65" fmla="*/ 2 h 12"/>
              <a:gd name="T66" fmla="*/ 13 w 14"/>
              <a:gd name="T67" fmla="*/ 2 h 12"/>
              <a:gd name="T68" fmla="*/ 13 w 14"/>
              <a:gd name="T69" fmla="*/ 5 h 12"/>
              <a:gd name="T70" fmla="*/ 13 w 14"/>
              <a:gd name="T71" fmla="*/ 5 h 12"/>
              <a:gd name="T72" fmla="*/ 14 w 14"/>
              <a:gd name="T73" fmla="*/ 7 h 12"/>
              <a:gd name="T74" fmla="*/ 14 w 14"/>
              <a:gd name="T75" fmla="*/ 7 h 12"/>
              <a:gd name="T76" fmla="*/ 13 w 14"/>
              <a:gd name="T77" fmla="*/ 9 h 12"/>
              <a:gd name="T78" fmla="*/ 13 w 14"/>
              <a:gd name="T79" fmla="*/ 9 h 12"/>
              <a:gd name="T80" fmla="*/ 11 w 14"/>
              <a:gd name="T81" fmla="*/ 11 h 12"/>
              <a:gd name="T82" fmla="*/ 11 w 14"/>
              <a:gd name="T83" fmla="*/ 11 h 12"/>
              <a:gd name="T84" fmla="*/ 11 w 14"/>
              <a:gd name="T85" fmla="*/ 11 h 12"/>
              <a:gd name="T86" fmla="*/ 11 w 14"/>
              <a:gd name="T87" fmla="*/ 11 h 12"/>
              <a:gd name="T88" fmla="*/ 10 w 14"/>
              <a:gd name="T89" fmla="*/ 12 h 12"/>
              <a:gd name="T90" fmla="*/ 10 w 14"/>
              <a:gd name="T91" fmla="*/ 12 h 12"/>
              <a:gd name="T92" fmla="*/ 8 w 14"/>
              <a:gd name="T93" fmla="*/ 11 h 12"/>
              <a:gd name="T94" fmla="*/ 8 w 14"/>
              <a:gd name="T95" fmla="*/ 11 h 12"/>
              <a:gd name="T96" fmla="*/ 7 w 14"/>
              <a:gd name="T97" fmla="*/ 8 h 12"/>
              <a:gd name="T98" fmla="*/ 7 w 14"/>
              <a:gd name="T99" fmla="*/ 8 h 12"/>
              <a:gd name="T100" fmla="*/ 7 w 14"/>
              <a:gd name="T101" fmla="*/ 7 h 12"/>
              <a:gd name="T102" fmla="*/ 7 w 14"/>
              <a:gd name="T103" fmla="*/ 7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" h="12">
                <a:moveTo>
                  <a:pt x="7" y="7"/>
                </a:moveTo>
                <a:lnTo>
                  <a:pt x="7" y="7"/>
                </a:lnTo>
                <a:lnTo>
                  <a:pt x="6" y="8"/>
                </a:lnTo>
                <a:lnTo>
                  <a:pt x="4" y="8"/>
                </a:lnTo>
                <a:lnTo>
                  <a:pt x="4" y="8"/>
                </a:lnTo>
                <a:lnTo>
                  <a:pt x="1" y="9"/>
                </a:lnTo>
                <a:lnTo>
                  <a:pt x="1" y="9"/>
                </a:lnTo>
                <a:lnTo>
                  <a:pt x="0" y="8"/>
                </a:lnTo>
                <a:lnTo>
                  <a:pt x="0" y="7"/>
                </a:lnTo>
                <a:lnTo>
                  <a:pt x="0" y="7"/>
                </a:lnTo>
                <a:lnTo>
                  <a:pt x="0" y="2"/>
                </a:lnTo>
                <a:lnTo>
                  <a:pt x="0" y="2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7" y="4"/>
                </a:lnTo>
                <a:lnTo>
                  <a:pt x="7" y="4"/>
                </a:lnTo>
                <a:lnTo>
                  <a:pt x="7" y="5"/>
                </a:lnTo>
                <a:lnTo>
                  <a:pt x="7" y="5"/>
                </a:lnTo>
                <a:lnTo>
                  <a:pt x="8" y="5"/>
                </a:lnTo>
                <a:lnTo>
                  <a:pt x="8" y="5"/>
                </a:lnTo>
                <a:lnTo>
                  <a:pt x="8" y="2"/>
                </a:lnTo>
                <a:lnTo>
                  <a:pt x="8" y="2"/>
                </a:lnTo>
                <a:lnTo>
                  <a:pt x="8" y="1"/>
                </a:lnTo>
                <a:lnTo>
                  <a:pt x="8" y="1"/>
                </a:lnTo>
                <a:lnTo>
                  <a:pt x="10" y="0"/>
                </a:lnTo>
                <a:lnTo>
                  <a:pt x="11" y="0"/>
                </a:lnTo>
                <a:lnTo>
                  <a:pt x="11" y="0"/>
                </a:lnTo>
                <a:lnTo>
                  <a:pt x="13" y="1"/>
                </a:lnTo>
                <a:lnTo>
                  <a:pt x="13" y="1"/>
                </a:lnTo>
                <a:lnTo>
                  <a:pt x="13" y="2"/>
                </a:lnTo>
                <a:lnTo>
                  <a:pt x="13" y="2"/>
                </a:lnTo>
                <a:lnTo>
                  <a:pt x="13" y="5"/>
                </a:lnTo>
                <a:lnTo>
                  <a:pt x="13" y="5"/>
                </a:lnTo>
                <a:lnTo>
                  <a:pt x="14" y="7"/>
                </a:lnTo>
                <a:lnTo>
                  <a:pt x="14" y="7"/>
                </a:lnTo>
                <a:lnTo>
                  <a:pt x="13" y="9"/>
                </a:lnTo>
                <a:lnTo>
                  <a:pt x="13" y="9"/>
                </a:lnTo>
                <a:lnTo>
                  <a:pt x="11" y="11"/>
                </a:lnTo>
                <a:lnTo>
                  <a:pt x="11" y="11"/>
                </a:lnTo>
                <a:lnTo>
                  <a:pt x="11" y="11"/>
                </a:lnTo>
                <a:lnTo>
                  <a:pt x="11" y="11"/>
                </a:lnTo>
                <a:lnTo>
                  <a:pt x="10" y="12"/>
                </a:lnTo>
                <a:lnTo>
                  <a:pt x="10" y="12"/>
                </a:lnTo>
                <a:lnTo>
                  <a:pt x="8" y="11"/>
                </a:lnTo>
                <a:lnTo>
                  <a:pt x="8" y="11"/>
                </a:lnTo>
                <a:lnTo>
                  <a:pt x="7" y="8"/>
                </a:lnTo>
                <a:lnTo>
                  <a:pt x="7" y="8"/>
                </a:lnTo>
                <a:lnTo>
                  <a:pt x="7" y="7"/>
                </a:lnTo>
                <a:lnTo>
                  <a:pt x="7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5" name="Freeform 178"/>
          <p:cNvSpPr/>
          <p:nvPr/>
        </p:nvSpPr>
        <p:spPr bwMode="auto">
          <a:xfrm>
            <a:off x="5394366" y="2039418"/>
            <a:ext cx="21113" cy="32153"/>
          </a:xfrm>
          <a:custGeom>
            <a:avLst/>
            <a:gdLst>
              <a:gd name="T0" fmla="*/ 6 w 12"/>
              <a:gd name="T1" fmla="*/ 10 h 19"/>
              <a:gd name="T2" fmla="*/ 6 w 12"/>
              <a:gd name="T3" fmla="*/ 10 h 19"/>
              <a:gd name="T4" fmla="*/ 6 w 12"/>
              <a:gd name="T5" fmla="*/ 10 h 19"/>
              <a:gd name="T6" fmla="*/ 6 w 12"/>
              <a:gd name="T7" fmla="*/ 11 h 19"/>
              <a:gd name="T8" fmla="*/ 6 w 12"/>
              <a:gd name="T9" fmla="*/ 11 h 19"/>
              <a:gd name="T10" fmla="*/ 6 w 12"/>
              <a:gd name="T11" fmla="*/ 14 h 19"/>
              <a:gd name="T12" fmla="*/ 6 w 12"/>
              <a:gd name="T13" fmla="*/ 14 h 19"/>
              <a:gd name="T14" fmla="*/ 6 w 12"/>
              <a:gd name="T15" fmla="*/ 16 h 19"/>
              <a:gd name="T16" fmla="*/ 4 w 12"/>
              <a:gd name="T17" fmla="*/ 17 h 19"/>
              <a:gd name="T18" fmla="*/ 4 w 12"/>
              <a:gd name="T19" fmla="*/ 17 h 19"/>
              <a:gd name="T20" fmla="*/ 3 w 12"/>
              <a:gd name="T21" fmla="*/ 17 h 19"/>
              <a:gd name="T22" fmla="*/ 3 w 12"/>
              <a:gd name="T23" fmla="*/ 17 h 19"/>
              <a:gd name="T24" fmla="*/ 3 w 12"/>
              <a:gd name="T25" fmla="*/ 19 h 19"/>
              <a:gd name="T26" fmla="*/ 3 w 12"/>
              <a:gd name="T27" fmla="*/ 19 h 19"/>
              <a:gd name="T28" fmla="*/ 2 w 12"/>
              <a:gd name="T29" fmla="*/ 19 h 19"/>
              <a:gd name="T30" fmla="*/ 2 w 12"/>
              <a:gd name="T31" fmla="*/ 19 h 19"/>
              <a:gd name="T32" fmla="*/ 0 w 12"/>
              <a:gd name="T33" fmla="*/ 17 h 19"/>
              <a:gd name="T34" fmla="*/ 0 w 12"/>
              <a:gd name="T35" fmla="*/ 17 h 19"/>
              <a:gd name="T36" fmla="*/ 0 w 12"/>
              <a:gd name="T37" fmla="*/ 16 h 19"/>
              <a:gd name="T38" fmla="*/ 0 w 12"/>
              <a:gd name="T39" fmla="*/ 16 h 19"/>
              <a:gd name="T40" fmla="*/ 3 w 12"/>
              <a:gd name="T41" fmla="*/ 10 h 19"/>
              <a:gd name="T42" fmla="*/ 3 w 12"/>
              <a:gd name="T43" fmla="*/ 10 h 19"/>
              <a:gd name="T44" fmla="*/ 4 w 12"/>
              <a:gd name="T45" fmla="*/ 7 h 19"/>
              <a:gd name="T46" fmla="*/ 4 w 12"/>
              <a:gd name="T47" fmla="*/ 7 h 19"/>
              <a:gd name="T48" fmla="*/ 6 w 12"/>
              <a:gd name="T49" fmla="*/ 3 h 19"/>
              <a:gd name="T50" fmla="*/ 6 w 12"/>
              <a:gd name="T51" fmla="*/ 3 h 19"/>
              <a:gd name="T52" fmla="*/ 6 w 12"/>
              <a:gd name="T53" fmla="*/ 1 h 19"/>
              <a:gd name="T54" fmla="*/ 6 w 12"/>
              <a:gd name="T55" fmla="*/ 1 h 19"/>
              <a:gd name="T56" fmla="*/ 9 w 12"/>
              <a:gd name="T57" fmla="*/ 0 h 19"/>
              <a:gd name="T58" fmla="*/ 9 w 12"/>
              <a:gd name="T59" fmla="*/ 0 h 19"/>
              <a:gd name="T60" fmla="*/ 12 w 12"/>
              <a:gd name="T61" fmla="*/ 1 h 19"/>
              <a:gd name="T62" fmla="*/ 12 w 12"/>
              <a:gd name="T63" fmla="*/ 3 h 19"/>
              <a:gd name="T64" fmla="*/ 12 w 12"/>
              <a:gd name="T65" fmla="*/ 3 h 19"/>
              <a:gd name="T66" fmla="*/ 12 w 12"/>
              <a:gd name="T67" fmla="*/ 7 h 19"/>
              <a:gd name="T68" fmla="*/ 12 w 12"/>
              <a:gd name="T69" fmla="*/ 7 h 19"/>
              <a:gd name="T70" fmla="*/ 12 w 12"/>
              <a:gd name="T71" fmla="*/ 9 h 19"/>
              <a:gd name="T72" fmla="*/ 12 w 12"/>
              <a:gd name="T73" fmla="*/ 9 h 19"/>
              <a:gd name="T74" fmla="*/ 12 w 12"/>
              <a:gd name="T75" fmla="*/ 10 h 19"/>
              <a:gd name="T76" fmla="*/ 12 w 12"/>
              <a:gd name="T77" fmla="*/ 10 h 19"/>
              <a:gd name="T78" fmla="*/ 10 w 12"/>
              <a:gd name="T79" fmla="*/ 13 h 19"/>
              <a:gd name="T80" fmla="*/ 10 w 12"/>
              <a:gd name="T81" fmla="*/ 13 h 19"/>
              <a:gd name="T82" fmla="*/ 10 w 12"/>
              <a:gd name="T83" fmla="*/ 14 h 19"/>
              <a:gd name="T84" fmla="*/ 10 w 12"/>
              <a:gd name="T85" fmla="*/ 14 h 19"/>
              <a:gd name="T86" fmla="*/ 9 w 12"/>
              <a:gd name="T87" fmla="*/ 14 h 19"/>
              <a:gd name="T88" fmla="*/ 7 w 12"/>
              <a:gd name="T89" fmla="*/ 14 h 19"/>
              <a:gd name="T90" fmla="*/ 7 w 12"/>
              <a:gd name="T91" fmla="*/ 14 h 19"/>
              <a:gd name="T92" fmla="*/ 7 w 12"/>
              <a:gd name="T93" fmla="*/ 11 h 19"/>
              <a:gd name="T94" fmla="*/ 7 w 12"/>
              <a:gd name="T95" fmla="*/ 11 h 19"/>
              <a:gd name="T96" fmla="*/ 6 w 12"/>
              <a:gd name="T97" fmla="*/ 10 h 19"/>
              <a:gd name="T98" fmla="*/ 6 w 12"/>
              <a:gd name="T99" fmla="*/ 1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" h="19">
                <a:moveTo>
                  <a:pt x="6" y="10"/>
                </a:moveTo>
                <a:lnTo>
                  <a:pt x="6" y="10"/>
                </a:lnTo>
                <a:lnTo>
                  <a:pt x="6" y="10"/>
                </a:lnTo>
                <a:lnTo>
                  <a:pt x="6" y="11"/>
                </a:lnTo>
                <a:lnTo>
                  <a:pt x="6" y="11"/>
                </a:lnTo>
                <a:lnTo>
                  <a:pt x="6" y="14"/>
                </a:lnTo>
                <a:lnTo>
                  <a:pt x="6" y="14"/>
                </a:lnTo>
                <a:lnTo>
                  <a:pt x="6" y="16"/>
                </a:lnTo>
                <a:lnTo>
                  <a:pt x="4" y="17"/>
                </a:lnTo>
                <a:lnTo>
                  <a:pt x="4" y="17"/>
                </a:lnTo>
                <a:lnTo>
                  <a:pt x="3" y="17"/>
                </a:lnTo>
                <a:lnTo>
                  <a:pt x="3" y="17"/>
                </a:lnTo>
                <a:lnTo>
                  <a:pt x="3" y="19"/>
                </a:lnTo>
                <a:lnTo>
                  <a:pt x="3" y="19"/>
                </a:lnTo>
                <a:lnTo>
                  <a:pt x="2" y="19"/>
                </a:lnTo>
                <a:lnTo>
                  <a:pt x="2" y="19"/>
                </a:lnTo>
                <a:lnTo>
                  <a:pt x="0" y="17"/>
                </a:lnTo>
                <a:lnTo>
                  <a:pt x="0" y="17"/>
                </a:lnTo>
                <a:lnTo>
                  <a:pt x="0" y="16"/>
                </a:lnTo>
                <a:lnTo>
                  <a:pt x="0" y="16"/>
                </a:lnTo>
                <a:lnTo>
                  <a:pt x="3" y="10"/>
                </a:lnTo>
                <a:lnTo>
                  <a:pt x="3" y="10"/>
                </a:lnTo>
                <a:lnTo>
                  <a:pt x="4" y="7"/>
                </a:lnTo>
                <a:lnTo>
                  <a:pt x="4" y="7"/>
                </a:lnTo>
                <a:lnTo>
                  <a:pt x="6" y="3"/>
                </a:lnTo>
                <a:lnTo>
                  <a:pt x="6" y="3"/>
                </a:lnTo>
                <a:lnTo>
                  <a:pt x="6" y="1"/>
                </a:lnTo>
                <a:lnTo>
                  <a:pt x="6" y="1"/>
                </a:lnTo>
                <a:lnTo>
                  <a:pt x="9" y="0"/>
                </a:lnTo>
                <a:lnTo>
                  <a:pt x="9" y="0"/>
                </a:lnTo>
                <a:lnTo>
                  <a:pt x="12" y="1"/>
                </a:lnTo>
                <a:lnTo>
                  <a:pt x="12" y="3"/>
                </a:lnTo>
                <a:lnTo>
                  <a:pt x="12" y="3"/>
                </a:lnTo>
                <a:lnTo>
                  <a:pt x="12" y="7"/>
                </a:lnTo>
                <a:lnTo>
                  <a:pt x="12" y="7"/>
                </a:lnTo>
                <a:lnTo>
                  <a:pt x="12" y="9"/>
                </a:lnTo>
                <a:lnTo>
                  <a:pt x="12" y="9"/>
                </a:lnTo>
                <a:lnTo>
                  <a:pt x="12" y="10"/>
                </a:lnTo>
                <a:lnTo>
                  <a:pt x="12" y="10"/>
                </a:lnTo>
                <a:lnTo>
                  <a:pt x="10" y="13"/>
                </a:lnTo>
                <a:lnTo>
                  <a:pt x="10" y="13"/>
                </a:lnTo>
                <a:lnTo>
                  <a:pt x="10" y="14"/>
                </a:lnTo>
                <a:lnTo>
                  <a:pt x="10" y="14"/>
                </a:lnTo>
                <a:lnTo>
                  <a:pt x="9" y="14"/>
                </a:lnTo>
                <a:lnTo>
                  <a:pt x="7" y="14"/>
                </a:lnTo>
                <a:lnTo>
                  <a:pt x="7" y="14"/>
                </a:lnTo>
                <a:lnTo>
                  <a:pt x="7" y="11"/>
                </a:lnTo>
                <a:lnTo>
                  <a:pt x="7" y="11"/>
                </a:lnTo>
                <a:lnTo>
                  <a:pt x="6" y="10"/>
                </a:lnTo>
                <a:lnTo>
                  <a:pt x="6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6" name="Freeform 179"/>
          <p:cNvSpPr>
            <a:spLocks noEditPoints="1"/>
          </p:cNvSpPr>
          <p:nvPr/>
        </p:nvSpPr>
        <p:spPr bwMode="auto">
          <a:xfrm>
            <a:off x="5359177" y="1975113"/>
            <a:ext cx="17595" cy="33845"/>
          </a:xfrm>
          <a:custGeom>
            <a:avLst/>
            <a:gdLst>
              <a:gd name="T0" fmla="*/ 7 w 10"/>
              <a:gd name="T1" fmla="*/ 11 h 20"/>
              <a:gd name="T2" fmla="*/ 7 w 10"/>
              <a:gd name="T3" fmla="*/ 11 h 20"/>
              <a:gd name="T4" fmla="*/ 7 w 10"/>
              <a:gd name="T5" fmla="*/ 17 h 20"/>
              <a:gd name="T6" fmla="*/ 7 w 10"/>
              <a:gd name="T7" fmla="*/ 17 h 20"/>
              <a:gd name="T8" fmla="*/ 6 w 10"/>
              <a:gd name="T9" fmla="*/ 18 h 20"/>
              <a:gd name="T10" fmla="*/ 6 w 10"/>
              <a:gd name="T11" fmla="*/ 18 h 20"/>
              <a:gd name="T12" fmla="*/ 5 w 10"/>
              <a:gd name="T13" fmla="*/ 20 h 20"/>
              <a:gd name="T14" fmla="*/ 3 w 10"/>
              <a:gd name="T15" fmla="*/ 18 h 20"/>
              <a:gd name="T16" fmla="*/ 3 w 10"/>
              <a:gd name="T17" fmla="*/ 18 h 20"/>
              <a:gd name="T18" fmla="*/ 2 w 10"/>
              <a:gd name="T19" fmla="*/ 17 h 20"/>
              <a:gd name="T20" fmla="*/ 2 w 10"/>
              <a:gd name="T21" fmla="*/ 17 h 20"/>
              <a:gd name="T22" fmla="*/ 0 w 10"/>
              <a:gd name="T23" fmla="*/ 11 h 20"/>
              <a:gd name="T24" fmla="*/ 0 w 10"/>
              <a:gd name="T25" fmla="*/ 11 h 20"/>
              <a:gd name="T26" fmla="*/ 0 w 10"/>
              <a:gd name="T27" fmla="*/ 10 h 20"/>
              <a:gd name="T28" fmla="*/ 0 w 10"/>
              <a:gd name="T29" fmla="*/ 8 h 20"/>
              <a:gd name="T30" fmla="*/ 2 w 10"/>
              <a:gd name="T31" fmla="*/ 7 h 20"/>
              <a:gd name="T32" fmla="*/ 5 w 10"/>
              <a:gd name="T33" fmla="*/ 8 h 20"/>
              <a:gd name="T34" fmla="*/ 5 w 10"/>
              <a:gd name="T35" fmla="*/ 8 h 20"/>
              <a:gd name="T36" fmla="*/ 5 w 10"/>
              <a:gd name="T37" fmla="*/ 8 h 20"/>
              <a:gd name="T38" fmla="*/ 5 w 10"/>
              <a:gd name="T39" fmla="*/ 8 h 20"/>
              <a:gd name="T40" fmla="*/ 5 w 10"/>
              <a:gd name="T41" fmla="*/ 4 h 20"/>
              <a:gd name="T42" fmla="*/ 5 w 10"/>
              <a:gd name="T43" fmla="*/ 4 h 20"/>
              <a:gd name="T44" fmla="*/ 6 w 10"/>
              <a:gd name="T45" fmla="*/ 1 h 20"/>
              <a:gd name="T46" fmla="*/ 6 w 10"/>
              <a:gd name="T47" fmla="*/ 1 h 20"/>
              <a:gd name="T48" fmla="*/ 6 w 10"/>
              <a:gd name="T49" fmla="*/ 0 h 20"/>
              <a:gd name="T50" fmla="*/ 7 w 10"/>
              <a:gd name="T51" fmla="*/ 0 h 20"/>
              <a:gd name="T52" fmla="*/ 7 w 10"/>
              <a:gd name="T53" fmla="*/ 0 h 20"/>
              <a:gd name="T54" fmla="*/ 9 w 10"/>
              <a:gd name="T55" fmla="*/ 0 h 20"/>
              <a:gd name="T56" fmla="*/ 9 w 10"/>
              <a:gd name="T57" fmla="*/ 1 h 20"/>
              <a:gd name="T58" fmla="*/ 9 w 10"/>
              <a:gd name="T59" fmla="*/ 1 h 20"/>
              <a:gd name="T60" fmla="*/ 9 w 10"/>
              <a:gd name="T61" fmla="*/ 4 h 20"/>
              <a:gd name="T62" fmla="*/ 9 w 10"/>
              <a:gd name="T63" fmla="*/ 4 h 20"/>
              <a:gd name="T64" fmla="*/ 10 w 10"/>
              <a:gd name="T65" fmla="*/ 7 h 20"/>
              <a:gd name="T66" fmla="*/ 10 w 10"/>
              <a:gd name="T67" fmla="*/ 7 h 20"/>
              <a:gd name="T68" fmla="*/ 10 w 10"/>
              <a:gd name="T69" fmla="*/ 10 h 20"/>
              <a:gd name="T70" fmla="*/ 7 w 10"/>
              <a:gd name="T71" fmla="*/ 11 h 20"/>
              <a:gd name="T72" fmla="*/ 7 w 10"/>
              <a:gd name="T73" fmla="*/ 11 h 20"/>
              <a:gd name="T74" fmla="*/ 5 w 10"/>
              <a:gd name="T75" fmla="*/ 11 h 20"/>
              <a:gd name="T76" fmla="*/ 5 w 10"/>
              <a:gd name="T77" fmla="*/ 11 h 20"/>
              <a:gd name="T78" fmla="*/ 3 w 10"/>
              <a:gd name="T79" fmla="*/ 12 h 20"/>
              <a:gd name="T80" fmla="*/ 3 w 10"/>
              <a:gd name="T81" fmla="*/ 12 h 20"/>
              <a:gd name="T82" fmla="*/ 5 w 10"/>
              <a:gd name="T83" fmla="*/ 17 h 20"/>
              <a:gd name="T84" fmla="*/ 5 w 10"/>
              <a:gd name="T85" fmla="*/ 17 h 20"/>
              <a:gd name="T86" fmla="*/ 5 w 10"/>
              <a:gd name="T87" fmla="*/ 17 h 20"/>
              <a:gd name="T88" fmla="*/ 5 w 10"/>
              <a:gd name="T89" fmla="*/ 17 h 20"/>
              <a:gd name="T90" fmla="*/ 5 w 10"/>
              <a:gd name="T91" fmla="*/ 11 h 20"/>
              <a:gd name="T92" fmla="*/ 5 w 10"/>
              <a:gd name="T93" fmla="*/ 11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" h="20">
                <a:moveTo>
                  <a:pt x="7" y="11"/>
                </a:moveTo>
                <a:lnTo>
                  <a:pt x="7" y="11"/>
                </a:lnTo>
                <a:lnTo>
                  <a:pt x="7" y="17"/>
                </a:lnTo>
                <a:lnTo>
                  <a:pt x="7" y="17"/>
                </a:lnTo>
                <a:lnTo>
                  <a:pt x="6" y="18"/>
                </a:lnTo>
                <a:lnTo>
                  <a:pt x="6" y="18"/>
                </a:lnTo>
                <a:lnTo>
                  <a:pt x="5" y="20"/>
                </a:lnTo>
                <a:lnTo>
                  <a:pt x="3" y="18"/>
                </a:lnTo>
                <a:lnTo>
                  <a:pt x="3" y="18"/>
                </a:lnTo>
                <a:lnTo>
                  <a:pt x="2" y="17"/>
                </a:lnTo>
                <a:lnTo>
                  <a:pt x="2" y="17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8"/>
                </a:lnTo>
                <a:lnTo>
                  <a:pt x="2" y="7"/>
                </a:lnTo>
                <a:lnTo>
                  <a:pt x="5" y="8"/>
                </a:lnTo>
                <a:lnTo>
                  <a:pt x="5" y="8"/>
                </a:lnTo>
                <a:lnTo>
                  <a:pt x="5" y="8"/>
                </a:lnTo>
                <a:lnTo>
                  <a:pt x="5" y="8"/>
                </a:lnTo>
                <a:lnTo>
                  <a:pt x="5" y="4"/>
                </a:lnTo>
                <a:lnTo>
                  <a:pt x="5" y="4"/>
                </a:lnTo>
                <a:lnTo>
                  <a:pt x="6" y="1"/>
                </a:lnTo>
                <a:lnTo>
                  <a:pt x="6" y="1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9" y="0"/>
                </a:lnTo>
                <a:lnTo>
                  <a:pt x="9" y="1"/>
                </a:lnTo>
                <a:lnTo>
                  <a:pt x="9" y="1"/>
                </a:lnTo>
                <a:lnTo>
                  <a:pt x="9" y="4"/>
                </a:lnTo>
                <a:lnTo>
                  <a:pt x="9" y="4"/>
                </a:lnTo>
                <a:lnTo>
                  <a:pt x="10" y="7"/>
                </a:lnTo>
                <a:lnTo>
                  <a:pt x="10" y="7"/>
                </a:lnTo>
                <a:lnTo>
                  <a:pt x="10" y="10"/>
                </a:lnTo>
                <a:lnTo>
                  <a:pt x="7" y="11"/>
                </a:lnTo>
                <a:lnTo>
                  <a:pt x="7" y="11"/>
                </a:lnTo>
                <a:close/>
                <a:moveTo>
                  <a:pt x="5" y="11"/>
                </a:moveTo>
                <a:lnTo>
                  <a:pt x="5" y="11"/>
                </a:lnTo>
                <a:lnTo>
                  <a:pt x="3" y="12"/>
                </a:lnTo>
                <a:lnTo>
                  <a:pt x="3" y="12"/>
                </a:lnTo>
                <a:lnTo>
                  <a:pt x="5" y="17"/>
                </a:lnTo>
                <a:lnTo>
                  <a:pt x="5" y="17"/>
                </a:lnTo>
                <a:lnTo>
                  <a:pt x="5" y="17"/>
                </a:lnTo>
                <a:lnTo>
                  <a:pt x="5" y="17"/>
                </a:lnTo>
                <a:lnTo>
                  <a:pt x="5" y="11"/>
                </a:lnTo>
                <a:lnTo>
                  <a:pt x="5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7" name="Freeform 180"/>
          <p:cNvSpPr>
            <a:spLocks noEditPoints="1"/>
          </p:cNvSpPr>
          <p:nvPr/>
        </p:nvSpPr>
        <p:spPr bwMode="auto">
          <a:xfrm>
            <a:off x="5482338" y="2012343"/>
            <a:ext cx="12317" cy="28769"/>
          </a:xfrm>
          <a:custGeom>
            <a:avLst/>
            <a:gdLst>
              <a:gd name="T0" fmla="*/ 4 w 7"/>
              <a:gd name="T1" fmla="*/ 3 h 17"/>
              <a:gd name="T2" fmla="*/ 4 w 7"/>
              <a:gd name="T3" fmla="*/ 3 h 17"/>
              <a:gd name="T4" fmla="*/ 7 w 7"/>
              <a:gd name="T5" fmla="*/ 3 h 17"/>
              <a:gd name="T6" fmla="*/ 7 w 7"/>
              <a:gd name="T7" fmla="*/ 3 h 17"/>
              <a:gd name="T8" fmla="*/ 7 w 7"/>
              <a:gd name="T9" fmla="*/ 5 h 17"/>
              <a:gd name="T10" fmla="*/ 7 w 7"/>
              <a:gd name="T11" fmla="*/ 5 h 17"/>
              <a:gd name="T12" fmla="*/ 7 w 7"/>
              <a:gd name="T13" fmla="*/ 8 h 17"/>
              <a:gd name="T14" fmla="*/ 7 w 7"/>
              <a:gd name="T15" fmla="*/ 8 h 17"/>
              <a:gd name="T16" fmla="*/ 7 w 7"/>
              <a:gd name="T17" fmla="*/ 12 h 17"/>
              <a:gd name="T18" fmla="*/ 7 w 7"/>
              <a:gd name="T19" fmla="*/ 16 h 17"/>
              <a:gd name="T20" fmla="*/ 7 w 7"/>
              <a:gd name="T21" fmla="*/ 16 h 17"/>
              <a:gd name="T22" fmla="*/ 6 w 7"/>
              <a:gd name="T23" fmla="*/ 17 h 17"/>
              <a:gd name="T24" fmla="*/ 6 w 7"/>
              <a:gd name="T25" fmla="*/ 17 h 17"/>
              <a:gd name="T26" fmla="*/ 4 w 7"/>
              <a:gd name="T27" fmla="*/ 17 h 17"/>
              <a:gd name="T28" fmla="*/ 3 w 7"/>
              <a:gd name="T29" fmla="*/ 17 h 17"/>
              <a:gd name="T30" fmla="*/ 3 w 7"/>
              <a:gd name="T31" fmla="*/ 17 h 17"/>
              <a:gd name="T32" fmla="*/ 1 w 7"/>
              <a:gd name="T33" fmla="*/ 15 h 17"/>
              <a:gd name="T34" fmla="*/ 1 w 7"/>
              <a:gd name="T35" fmla="*/ 15 h 17"/>
              <a:gd name="T36" fmla="*/ 0 w 7"/>
              <a:gd name="T37" fmla="*/ 6 h 17"/>
              <a:gd name="T38" fmla="*/ 0 w 7"/>
              <a:gd name="T39" fmla="*/ 6 h 17"/>
              <a:gd name="T40" fmla="*/ 0 w 7"/>
              <a:gd name="T41" fmla="*/ 3 h 17"/>
              <a:gd name="T42" fmla="*/ 0 w 7"/>
              <a:gd name="T43" fmla="*/ 3 h 17"/>
              <a:gd name="T44" fmla="*/ 0 w 7"/>
              <a:gd name="T45" fmla="*/ 2 h 17"/>
              <a:gd name="T46" fmla="*/ 1 w 7"/>
              <a:gd name="T47" fmla="*/ 0 h 17"/>
              <a:gd name="T48" fmla="*/ 1 w 7"/>
              <a:gd name="T49" fmla="*/ 0 h 17"/>
              <a:gd name="T50" fmla="*/ 3 w 7"/>
              <a:gd name="T51" fmla="*/ 0 h 17"/>
              <a:gd name="T52" fmla="*/ 4 w 7"/>
              <a:gd name="T53" fmla="*/ 3 h 17"/>
              <a:gd name="T54" fmla="*/ 4 w 7"/>
              <a:gd name="T55" fmla="*/ 3 h 17"/>
              <a:gd name="T56" fmla="*/ 4 w 7"/>
              <a:gd name="T57" fmla="*/ 3 h 17"/>
              <a:gd name="T58" fmla="*/ 4 w 7"/>
              <a:gd name="T59" fmla="*/ 3 h 17"/>
              <a:gd name="T60" fmla="*/ 4 w 7"/>
              <a:gd name="T61" fmla="*/ 13 h 17"/>
              <a:gd name="T62" fmla="*/ 4 w 7"/>
              <a:gd name="T63" fmla="*/ 13 h 17"/>
              <a:gd name="T64" fmla="*/ 3 w 7"/>
              <a:gd name="T65" fmla="*/ 12 h 17"/>
              <a:gd name="T66" fmla="*/ 3 w 7"/>
              <a:gd name="T67" fmla="*/ 12 h 17"/>
              <a:gd name="T68" fmla="*/ 4 w 7"/>
              <a:gd name="T69" fmla="*/ 15 h 17"/>
              <a:gd name="T70" fmla="*/ 4 w 7"/>
              <a:gd name="T71" fmla="*/ 15 h 17"/>
              <a:gd name="T72" fmla="*/ 4 w 7"/>
              <a:gd name="T73" fmla="*/ 13 h 17"/>
              <a:gd name="T74" fmla="*/ 4 w 7"/>
              <a:gd name="T75" fmla="*/ 1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" h="17">
                <a:moveTo>
                  <a:pt x="4" y="3"/>
                </a:moveTo>
                <a:lnTo>
                  <a:pt x="4" y="3"/>
                </a:lnTo>
                <a:lnTo>
                  <a:pt x="7" y="3"/>
                </a:lnTo>
                <a:lnTo>
                  <a:pt x="7" y="3"/>
                </a:lnTo>
                <a:lnTo>
                  <a:pt x="7" y="5"/>
                </a:lnTo>
                <a:lnTo>
                  <a:pt x="7" y="5"/>
                </a:lnTo>
                <a:lnTo>
                  <a:pt x="7" y="8"/>
                </a:lnTo>
                <a:lnTo>
                  <a:pt x="7" y="8"/>
                </a:lnTo>
                <a:lnTo>
                  <a:pt x="7" y="12"/>
                </a:lnTo>
                <a:lnTo>
                  <a:pt x="7" y="16"/>
                </a:lnTo>
                <a:lnTo>
                  <a:pt x="7" y="16"/>
                </a:lnTo>
                <a:lnTo>
                  <a:pt x="6" y="17"/>
                </a:lnTo>
                <a:lnTo>
                  <a:pt x="6" y="17"/>
                </a:lnTo>
                <a:lnTo>
                  <a:pt x="4" y="17"/>
                </a:lnTo>
                <a:lnTo>
                  <a:pt x="3" y="17"/>
                </a:lnTo>
                <a:lnTo>
                  <a:pt x="3" y="17"/>
                </a:lnTo>
                <a:lnTo>
                  <a:pt x="1" y="15"/>
                </a:lnTo>
                <a:lnTo>
                  <a:pt x="1" y="15"/>
                </a:lnTo>
                <a:lnTo>
                  <a:pt x="0" y="6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close/>
                <a:moveTo>
                  <a:pt x="4" y="13"/>
                </a:moveTo>
                <a:lnTo>
                  <a:pt x="4" y="13"/>
                </a:lnTo>
                <a:lnTo>
                  <a:pt x="3" y="12"/>
                </a:lnTo>
                <a:lnTo>
                  <a:pt x="3" y="12"/>
                </a:lnTo>
                <a:lnTo>
                  <a:pt x="4" y="15"/>
                </a:lnTo>
                <a:lnTo>
                  <a:pt x="4" y="15"/>
                </a:lnTo>
                <a:lnTo>
                  <a:pt x="4" y="13"/>
                </a:lnTo>
                <a:lnTo>
                  <a:pt x="4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8" name="Freeform 181"/>
          <p:cNvSpPr/>
          <p:nvPr/>
        </p:nvSpPr>
        <p:spPr bwMode="auto">
          <a:xfrm>
            <a:off x="5452427" y="1799120"/>
            <a:ext cx="14076" cy="35538"/>
          </a:xfrm>
          <a:custGeom>
            <a:avLst/>
            <a:gdLst>
              <a:gd name="T0" fmla="*/ 7 w 8"/>
              <a:gd name="T1" fmla="*/ 18 h 21"/>
              <a:gd name="T2" fmla="*/ 7 w 8"/>
              <a:gd name="T3" fmla="*/ 18 h 21"/>
              <a:gd name="T4" fmla="*/ 8 w 8"/>
              <a:gd name="T5" fmla="*/ 18 h 21"/>
              <a:gd name="T6" fmla="*/ 8 w 8"/>
              <a:gd name="T7" fmla="*/ 18 h 21"/>
              <a:gd name="T8" fmla="*/ 8 w 8"/>
              <a:gd name="T9" fmla="*/ 20 h 21"/>
              <a:gd name="T10" fmla="*/ 7 w 8"/>
              <a:gd name="T11" fmla="*/ 21 h 21"/>
              <a:gd name="T12" fmla="*/ 7 w 8"/>
              <a:gd name="T13" fmla="*/ 21 h 21"/>
              <a:gd name="T14" fmla="*/ 6 w 8"/>
              <a:gd name="T15" fmla="*/ 20 h 21"/>
              <a:gd name="T16" fmla="*/ 4 w 8"/>
              <a:gd name="T17" fmla="*/ 20 h 21"/>
              <a:gd name="T18" fmla="*/ 4 w 8"/>
              <a:gd name="T19" fmla="*/ 20 h 21"/>
              <a:gd name="T20" fmla="*/ 4 w 8"/>
              <a:gd name="T21" fmla="*/ 18 h 21"/>
              <a:gd name="T22" fmla="*/ 4 w 8"/>
              <a:gd name="T23" fmla="*/ 18 h 21"/>
              <a:gd name="T24" fmla="*/ 4 w 8"/>
              <a:gd name="T25" fmla="*/ 16 h 21"/>
              <a:gd name="T26" fmla="*/ 4 w 8"/>
              <a:gd name="T27" fmla="*/ 16 h 21"/>
              <a:gd name="T28" fmla="*/ 4 w 8"/>
              <a:gd name="T29" fmla="*/ 11 h 21"/>
              <a:gd name="T30" fmla="*/ 4 w 8"/>
              <a:gd name="T31" fmla="*/ 11 h 21"/>
              <a:gd name="T32" fmla="*/ 3 w 8"/>
              <a:gd name="T33" fmla="*/ 11 h 21"/>
              <a:gd name="T34" fmla="*/ 3 w 8"/>
              <a:gd name="T35" fmla="*/ 11 h 21"/>
              <a:gd name="T36" fmla="*/ 1 w 8"/>
              <a:gd name="T37" fmla="*/ 10 h 21"/>
              <a:gd name="T38" fmla="*/ 1 w 8"/>
              <a:gd name="T39" fmla="*/ 8 h 21"/>
              <a:gd name="T40" fmla="*/ 1 w 8"/>
              <a:gd name="T41" fmla="*/ 8 h 21"/>
              <a:gd name="T42" fmla="*/ 1 w 8"/>
              <a:gd name="T43" fmla="*/ 4 h 21"/>
              <a:gd name="T44" fmla="*/ 1 w 8"/>
              <a:gd name="T45" fmla="*/ 4 h 21"/>
              <a:gd name="T46" fmla="*/ 1 w 8"/>
              <a:gd name="T47" fmla="*/ 3 h 21"/>
              <a:gd name="T48" fmla="*/ 1 w 8"/>
              <a:gd name="T49" fmla="*/ 3 h 21"/>
              <a:gd name="T50" fmla="*/ 0 w 8"/>
              <a:gd name="T51" fmla="*/ 1 h 21"/>
              <a:gd name="T52" fmla="*/ 0 w 8"/>
              <a:gd name="T53" fmla="*/ 1 h 21"/>
              <a:gd name="T54" fmla="*/ 1 w 8"/>
              <a:gd name="T55" fmla="*/ 0 h 21"/>
              <a:gd name="T56" fmla="*/ 4 w 8"/>
              <a:gd name="T57" fmla="*/ 0 h 21"/>
              <a:gd name="T58" fmla="*/ 4 w 8"/>
              <a:gd name="T59" fmla="*/ 0 h 21"/>
              <a:gd name="T60" fmla="*/ 6 w 8"/>
              <a:gd name="T61" fmla="*/ 0 h 21"/>
              <a:gd name="T62" fmla="*/ 6 w 8"/>
              <a:gd name="T63" fmla="*/ 3 h 21"/>
              <a:gd name="T64" fmla="*/ 6 w 8"/>
              <a:gd name="T65" fmla="*/ 3 h 21"/>
              <a:gd name="T66" fmla="*/ 6 w 8"/>
              <a:gd name="T67" fmla="*/ 7 h 21"/>
              <a:gd name="T68" fmla="*/ 6 w 8"/>
              <a:gd name="T69" fmla="*/ 7 h 21"/>
              <a:gd name="T70" fmla="*/ 7 w 8"/>
              <a:gd name="T71" fmla="*/ 7 h 21"/>
              <a:gd name="T72" fmla="*/ 7 w 8"/>
              <a:gd name="T73" fmla="*/ 7 h 21"/>
              <a:gd name="T74" fmla="*/ 8 w 8"/>
              <a:gd name="T75" fmla="*/ 8 h 21"/>
              <a:gd name="T76" fmla="*/ 8 w 8"/>
              <a:gd name="T77" fmla="*/ 11 h 21"/>
              <a:gd name="T78" fmla="*/ 8 w 8"/>
              <a:gd name="T79" fmla="*/ 11 h 21"/>
              <a:gd name="T80" fmla="*/ 7 w 8"/>
              <a:gd name="T81" fmla="*/ 16 h 21"/>
              <a:gd name="T82" fmla="*/ 7 w 8"/>
              <a:gd name="T83" fmla="*/ 16 h 21"/>
              <a:gd name="T84" fmla="*/ 7 w 8"/>
              <a:gd name="T85" fmla="*/ 17 h 21"/>
              <a:gd name="T86" fmla="*/ 7 w 8"/>
              <a:gd name="T87" fmla="*/ 17 h 21"/>
              <a:gd name="T88" fmla="*/ 7 w 8"/>
              <a:gd name="T89" fmla="*/ 18 h 21"/>
              <a:gd name="T90" fmla="*/ 7 w 8"/>
              <a:gd name="T91" fmla="*/ 18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" h="21">
                <a:moveTo>
                  <a:pt x="7" y="18"/>
                </a:moveTo>
                <a:lnTo>
                  <a:pt x="7" y="18"/>
                </a:lnTo>
                <a:lnTo>
                  <a:pt x="8" y="18"/>
                </a:lnTo>
                <a:lnTo>
                  <a:pt x="8" y="18"/>
                </a:lnTo>
                <a:lnTo>
                  <a:pt x="8" y="20"/>
                </a:lnTo>
                <a:lnTo>
                  <a:pt x="7" y="21"/>
                </a:lnTo>
                <a:lnTo>
                  <a:pt x="7" y="21"/>
                </a:lnTo>
                <a:lnTo>
                  <a:pt x="6" y="20"/>
                </a:lnTo>
                <a:lnTo>
                  <a:pt x="4" y="20"/>
                </a:lnTo>
                <a:lnTo>
                  <a:pt x="4" y="20"/>
                </a:lnTo>
                <a:lnTo>
                  <a:pt x="4" y="18"/>
                </a:lnTo>
                <a:lnTo>
                  <a:pt x="4" y="18"/>
                </a:lnTo>
                <a:lnTo>
                  <a:pt x="4" y="16"/>
                </a:lnTo>
                <a:lnTo>
                  <a:pt x="4" y="16"/>
                </a:lnTo>
                <a:lnTo>
                  <a:pt x="4" y="11"/>
                </a:lnTo>
                <a:lnTo>
                  <a:pt x="4" y="11"/>
                </a:lnTo>
                <a:lnTo>
                  <a:pt x="3" y="11"/>
                </a:lnTo>
                <a:lnTo>
                  <a:pt x="3" y="11"/>
                </a:lnTo>
                <a:lnTo>
                  <a:pt x="1" y="10"/>
                </a:lnTo>
                <a:lnTo>
                  <a:pt x="1" y="8"/>
                </a:lnTo>
                <a:lnTo>
                  <a:pt x="1" y="8"/>
                </a:lnTo>
                <a:lnTo>
                  <a:pt x="1" y="4"/>
                </a:lnTo>
                <a:lnTo>
                  <a:pt x="1" y="4"/>
                </a:lnTo>
                <a:lnTo>
                  <a:pt x="1" y="3"/>
                </a:lnTo>
                <a:lnTo>
                  <a:pt x="1" y="3"/>
                </a:lnTo>
                <a:lnTo>
                  <a:pt x="0" y="1"/>
                </a:lnTo>
                <a:lnTo>
                  <a:pt x="0" y="1"/>
                </a:lnTo>
                <a:lnTo>
                  <a:pt x="1" y="0"/>
                </a:lnTo>
                <a:lnTo>
                  <a:pt x="4" y="0"/>
                </a:lnTo>
                <a:lnTo>
                  <a:pt x="4" y="0"/>
                </a:lnTo>
                <a:lnTo>
                  <a:pt x="6" y="0"/>
                </a:lnTo>
                <a:lnTo>
                  <a:pt x="6" y="3"/>
                </a:lnTo>
                <a:lnTo>
                  <a:pt x="6" y="3"/>
                </a:lnTo>
                <a:lnTo>
                  <a:pt x="6" y="7"/>
                </a:lnTo>
                <a:lnTo>
                  <a:pt x="6" y="7"/>
                </a:lnTo>
                <a:lnTo>
                  <a:pt x="7" y="7"/>
                </a:lnTo>
                <a:lnTo>
                  <a:pt x="7" y="7"/>
                </a:lnTo>
                <a:lnTo>
                  <a:pt x="8" y="8"/>
                </a:lnTo>
                <a:lnTo>
                  <a:pt x="8" y="11"/>
                </a:lnTo>
                <a:lnTo>
                  <a:pt x="8" y="11"/>
                </a:lnTo>
                <a:lnTo>
                  <a:pt x="7" y="16"/>
                </a:lnTo>
                <a:lnTo>
                  <a:pt x="7" y="16"/>
                </a:lnTo>
                <a:lnTo>
                  <a:pt x="7" y="17"/>
                </a:lnTo>
                <a:lnTo>
                  <a:pt x="7" y="17"/>
                </a:lnTo>
                <a:lnTo>
                  <a:pt x="7" y="18"/>
                </a:lnTo>
                <a:lnTo>
                  <a:pt x="7" y="1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9" name="Freeform 182"/>
          <p:cNvSpPr/>
          <p:nvPr/>
        </p:nvSpPr>
        <p:spPr bwMode="auto">
          <a:xfrm>
            <a:off x="5464744" y="2015727"/>
            <a:ext cx="15836" cy="28769"/>
          </a:xfrm>
          <a:custGeom>
            <a:avLst/>
            <a:gdLst>
              <a:gd name="T0" fmla="*/ 4 w 9"/>
              <a:gd name="T1" fmla="*/ 8 h 17"/>
              <a:gd name="T2" fmla="*/ 4 w 9"/>
              <a:gd name="T3" fmla="*/ 8 h 17"/>
              <a:gd name="T4" fmla="*/ 6 w 9"/>
              <a:gd name="T5" fmla="*/ 8 h 17"/>
              <a:gd name="T6" fmla="*/ 6 w 9"/>
              <a:gd name="T7" fmla="*/ 8 h 17"/>
              <a:gd name="T8" fmla="*/ 7 w 9"/>
              <a:gd name="T9" fmla="*/ 8 h 17"/>
              <a:gd name="T10" fmla="*/ 9 w 9"/>
              <a:gd name="T11" fmla="*/ 10 h 17"/>
              <a:gd name="T12" fmla="*/ 9 w 9"/>
              <a:gd name="T13" fmla="*/ 10 h 17"/>
              <a:gd name="T14" fmla="*/ 9 w 9"/>
              <a:gd name="T15" fmla="*/ 11 h 17"/>
              <a:gd name="T16" fmla="*/ 7 w 9"/>
              <a:gd name="T17" fmla="*/ 13 h 17"/>
              <a:gd name="T18" fmla="*/ 7 w 9"/>
              <a:gd name="T19" fmla="*/ 13 h 17"/>
              <a:gd name="T20" fmla="*/ 4 w 9"/>
              <a:gd name="T21" fmla="*/ 14 h 17"/>
              <a:gd name="T22" fmla="*/ 4 w 9"/>
              <a:gd name="T23" fmla="*/ 14 h 17"/>
              <a:gd name="T24" fmla="*/ 4 w 9"/>
              <a:gd name="T25" fmla="*/ 15 h 17"/>
              <a:gd name="T26" fmla="*/ 4 w 9"/>
              <a:gd name="T27" fmla="*/ 15 h 17"/>
              <a:gd name="T28" fmla="*/ 4 w 9"/>
              <a:gd name="T29" fmla="*/ 15 h 17"/>
              <a:gd name="T30" fmla="*/ 4 w 9"/>
              <a:gd name="T31" fmla="*/ 15 h 17"/>
              <a:gd name="T32" fmla="*/ 3 w 9"/>
              <a:gd name="T33" fmla="*/ 17 h 17"/>
              <a:gd name="T34" fmla="*/ 3 w 9"/>
              <a:gd name="T35" fmla="*/ 17 h 17"/>
              <a:gd name="T36" fmla="*/ 1 w 9"/>
              <a:gd name="T37" fmla="*/ 17 h 17"/>
              <a:gd name="T38" fmla="*/ 1 w 9"/>
              <a:gd name="T39" fmla="*/ 17 h 17"/>
              <a:gd name="T40" fmla="*/ 1 w 9"/>
              <a:gd name="T41" fmla="*/ 17 h 17"/>
              <a:gd name="T42" fmla="*/ 0 w 9"/>
              <a:gd name="T43" fmla="*/ 11 h 17"/>
              <a:gd name="T44" fmla="*/ 0 w 9"/>
              <a:gd name="T45" fmla="*/ 11 h 17"/>
              <a:gd name="T46" fmla="*/ 0 w 9"/>
              <a:gd name="T47" fmla="*/ 10 h 17"/>
              <a:gd name="T48" fmla="*/ 0 w 9"/>
              <a:gd name="T49" fmla="*/ 10 h 17"/>
              <a:gd name="T50" fmla="*/ 0 w 9"/>
              <a:gd name="T51" fmla="*/ 6 h 17"/>
              <a:gd name="T52" fmla="*/ 0 w 9"/>
              <a:gd name="T53" fmla="*/ 6 h 17"/>
              <a:gd name="T54" fmla="*/ 0 w 9"/>
              <a:gd name="T55" fmla="*/ 3 h 17"/>
              <a:gd name="T56" fmla="*/ 0 w 9"/>
              <a:gd name="T57" fmla="*/ 3 h 17"/>
              <a:gd name="T58" fmla="*/ 1 w 9"/>
              <a:gd name="T59" fmla="*/ 0 h 17"/>
              <a:gd name="T60" fmla="*/ 4 w 9"/>
              <a:gd name="T61" fmla="*/ 0 h 17"/>
              <a:gd name="T62" fmla="*/ 4 w 9"/>
              <a:gd name="T63" fmla="*/ 0 h 17"/>
              <a:gd name="T64" fmla="*/ 4 w 9"/>
              <a:gd name="T65" fmla="*/ 0 h 17"/>
              <a:gd name="T66" fmla="*/ 4 w 9"/>
              <a:gd name="T67" fmla="*/ 0 h 17"/>
              <a:gd name="T68" fmla="*/ 6 w 9"/>
              <a:gd name="T69" fmla="*/ 3 h 17"/>
              <a:gd name="T70" fmla="*/ 4 w 9"/>
              <a:gd name="T71" fmla="*/ 4 h 17"/>
              <a:gd name="T72" fmla="*/ 4 w 9"/>
              <a:gd name="T73" fmla="*/ 4 h 17"/>
              <a:gd name="T74" fmla="*/ 4 w 9"/>
              <a:gd name="T75" fmla="*/ 6 h 17"/>
              <a:gd name="T76" fmla="*/ 4 w 9"/>
              <a:gd name="T77" fmla="*/ 6 h 17"/>
              <a:gd name="T78" fmla="*/ 4 w 9"/>
              <a:gd name="T79" fmla="*/ 6 h 17"/>
              <a:gd name="T80" fmla="*/ 4 w 9"/>
              <a:gd name="T81" fmla="*/ 8 h 17"/>
              <a:gd name="T82" fmla="*/ 4 w 9"/>
              <a:gd name="T83" fmla="*/ 8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9" h="17">
                <a:moveTo>
                  <a:pt x="4" y="8"/>
                </a:moveTo>
                <a:lnTo>
                  <a:pt x="4" y="8"/>
                </a:lnTo>
                <a:lnTo>
                  <a:pt x="6" y="8"/>
                </a:lnTo>
                <a:lnTo>
                  <a:pt x="6" y="8"/>
                </a:lnTo>
                <a:lnTo>
                  <a:pt x="7" y="8"/>
                </a:lnTo>
                <a:lnTo>
                  <a:pt x="9" y="10"/>
                </a:lnTo>
                <a:lnTo>
                  <a:pt x="9" y="10"/>
                </a:lnTo>
                <a:lnTo>
                  <a:pt x="9" y="11"/>
                </a:lnTo>
                <a:lnTo>
                  <a:pt x="7" y="13"/>
                </a:lnTo>
                <a:lnTo>
                  <a:pt x="7" y="13"/>
                </a:lnTo>
                <a:lnTo>
                  <a:pt x="4" y="14"/>
                </a:lnTo>
                <a:lnTo>
                  <a:pt x="4" y="14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3" y="17"/>
                </a:lnTo>
                <a:lnTo>
                  <a:pt x="3" y="17"/>
                </a:lnTo>
                <a:lnTo>
                  <a:pt x="1" y="17"/>
                </a:lnTo>
                <a:lnTo>
                  <a:pt x="1" y="17"/>
                </a:lnTo>
                <a:lnTo>
                  <a:pt x="1" y="17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1" y="0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6" y="3"/>
                </a:lnTo>
                <a:lnTo>
                  <a:pt x="4" y="4"/>
                </a:lnTo>
                <a:lnTo>
                  <a:pt x="4" y="4"/>
                </a:lnTo>
                <a:lnTo>
                  <a:pt x="4" y="6"/>
                </a:lnTo>
                <a:lnTo>
                  <a:pt x="4" y="6"/>
                </a:lnTo>
                <a:lnTo>
                  <a:pt x="4" y="6"/>
                </a:lnTo>
                <a:lnTo>
                  <a:pt x="4" y="8"/>
                </a:lnTo>
                <a:lnTo>
                  <a:pt x="4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0" name="Freeform 183"/>
          <p:cNvSpPr/>
          <p:nvPr/>
        </p:nvSpPr>
        <p:spPr bwMode="auto">
          <a:xfrm>
            <a:off x="5464744" y="1843118"/>
            <a:ext cx="12317" cy="28769"/>
          </a:xfrm>
          <a:custGeom>
            <a:avLst/>
            <a:gdLst>
              <a:gd name="T0" fmla="*/ 4 w 7"/>
              <a:gd name="T1" fmla="*/ 4 h 17"/>
              <a:gd name="T2" fmla="*/ 4 w 7"/>
              <a:gd name="T3" fmla="*/ 4 h 17"/>
              <a:gd name="T4" fmla="*/ 4 w 7"/>
              <a:gd name="T5" fmla="*/ 4 h 17"/>
              <a:gd name="T6" fmla="*/ 4 w 7"/>
              <a:gd name="T7" fmla="*/ 4 h 17"/>
              <a:gd name="T8" fmla="*/ 6 w 7"/>
              <a:gd name="T9" fmla="*/ 5 h 17"/>
              <a:gd name="T10" fmla="*/ 7 w 7"/>
              <a:gd name="T11" fmla="*/ 7 h 17"/>
              <a:gd name="T12" fmla="*/ 7 w 7"/>
              <a:gd name="T13" fmla="*/ 7 h 17"/>
              <a:gd name="T14" fmla="*/ 7 w 7"/>
              <a:gd name="T15" fmla="*/ 8 h 17"/>
              <a:gd name="T16" fmla="*/ 6 w 7"/>
              <a:gd name="T17" fmla="*/ 11 h 17"/>
              <a:gd name="T18" fmla="*/ 6 w 7"/>
              <a:gd name="T19" fmla="*/ 11 h 17"/>
              <a:gd name="T20" fmla="*/ 6 w 7"/>
              <a:gd name="T21" fmla="*/ 12 h 17"/>
              <a:gd name="T22" fmla="*/ 6 w 7"/>
              <a:gd name="T23" fmla="*/ 12 h 17"/>
              <a:gd name="T24" fmla="*/ 4 w 7"/>
              <a:gd name="T25" fmla="*/ 15 h 17"/>
              <a:gd name="T26" fmla="*/ 4 w 7"/>
              <a:gd name="T27" fmla="*/ 15 h 17"/>
              <a:gd name="T28" fmla="*/ 3 w 7"/>
              <a:gd name="T29" fmla="*/ 17 h 17"/>
              <a:gd name="T30" fmla="*/ 1 w 7"/>
              <a:gd name="T31" fmla="*/ 15 h 17"/>
              <a:gd name="T32" fmla="*/ 1 w 7"/>
              <a:gd name="T33" fmla="*/ 15 h 17"/>
              <a:gd name="T34" fmla="*/ 0 w 7"/>
              <a:gd name="T35" fmla="*/ 12 h 17"/>
              <a:gd name="T36" fmla="*/ 0 w 7"/>
              <a:gd name="T37" fmla="*/ 12 h 17"/>
              <a:gd name="T38" fmla="*/ 0 w 7"/>
              <a:gd name="T39" fmla="*/ 7 h 17"/>
              <a:gd name="T40" fmla="*/ 0 w 7"/>
              <a:gd name="T41" fmla="*/ 7 h 17"/>
              <a:gd name="T42" fmla="*/ 0 w 7"/>
              <a:gd name="T43" fmla="*/ 2 h 17"/>
              <a:gd name="T44" fmla="*/ 0 w 7"/>
              <a:gd name="T45" fmla="*/ 2 h 17"/>
              <a:gd name="T46" fmla="*/ 0 w 7"/>
              <a:gd name="T47" fmla="*/ 1 h 17"/>
              <a:gd name="T48" fmla="*/ 1 w 7"/>
              <a:gd name="T49" fmla="*/ 0 h 17"/>
              <a:gd name="T50" fmla="*/ 1 w 7"/>
              <a:gd name="T51" fmla="*/ 0 h 17"/>
              <a:gd name="T52" fmla="*/ 3 w 7"/>
              <a:gd name="T53" fmla="*/ 0 h 17"/>
              <a:gd name="T54" fmla="*/ 3 w 7"/>
              <a:gd name="T55" fmla="*/ 0 h 17"/>
              <a:gd name="T56" fmla="*/ 4 w 7"/>
              <a:gd name="T57" fmla="*/ 1 h 17"/>
              <a:gd name="T58" fmla="*/ 4 w 7"/>
              <a:gd name="T59" fmla="*/ 2 h 17"/>
              <a:gd name="T60" fmla="*/ 4 w 7"/>
              <a:gd name="T61" fmla="*/ 2 h 17"/>
              <a:gd name="T62" fmla="*/ 4 w 7"/>
              <a:gd name="T63" fmla="*/ 4 h 17"/>
              <a:gd name="T64" fmla="*/ 4 w 7"/>
              <a:gd name="T65" fmla="*/ 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" h="17">
                <a:moveTo>
                  <a:pt x="4" y="4"/>
                </a:move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lnTo>
                  <a:pt x="6" y="5"/>
                </a:lnTo>
                <a:lnTo>
                  <a:pt x="7" y="7"/>
                </a:lnTo>
                <a:lnTo>
                  <a:pt x="7" y="7"/>
                </a:lnTo>
                <a:lnTo>
                  <a:pt x="7" y="8"/>
                </a:lnTo>
                <a:lnTo>
                  <a:pt x="6" y="11"/>
                </a:lnTo>
                <a:lnTo>
                  <a:pt x="6" y="11"/>
                </a:lnTo>
                <a:lnTo>
                  <a:pt x="6" y="12"/>
                </a:lnTo>
                <a:lnTo>
                  <a:pt x="6" y="12"/>
                </a:lnTo>
                <a:lnTo>
                  <a:pt x="4" y="15"/>
                </a:lnTo>
                <a:lnTo>
                  <a:pt x="4" y="15"/>
                </a:lnTo>
                <a:lnTo>
                  <a:pt x="3" y="17"/>
                </a:lnTo>
                <a:lnTo>
                  <a:pt x="1" y="15"/>
                </a:lnTo>
                <a:lnTo>
                  <a:pt x="1" y="15"/>
                </a:lnTo>
                <a:lnTo>
                  <a:pt x="0" y="12"/>
                </a:lnTo>
                <a:lnTo>
                  <a:pt x="0" y="12"/>
                </a:lnTo>
                <a:lnTo>
                  <a:pt x="0" y="7"/>
                </a:lnTo>
                <a:lnTo>
                  <a:pt x="0" y="7"/>
                </a:lnTo>
                <a:lnTo>
                  <a:pt x="0" y="2"/>
                </a:lnTo>
                <a:lnTo>
                  <a:pt x="0" y="2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1"/>
                </a:lnTo>
                <a:lnTo>
                  <a:pt x="4" y="2"/>
                </a:lnTo>
                <a:lnTo>
                  <a:pt x="4" y="2"/>
                </a:lnTo>
                <a:lnTo>
                  <a:pt x="4" y="4"/>
                </a:lnTo>
                <a:lnTo>
                  <a:pt x="4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1" name="Freeform 184"/>
          <p:cNvSpPr/>
          <p:nvPr/>
        </p:nvSpPr>
        <p:spPr bwMode="auto">
          <a:xfrm>
            <a:off x="5332785" y="2049572"/>
            <a:ext cx="19355" cy="23691"/>
          </a:xfrm>
          <a:custGeom>
            <a:avLst/>
            <a:gdLst>
              <a:gd name="T0" fmla="*/ 5 w 11"/>
              <a:gd name="T1" fmla="*/ 10 h 14"/>
              <a:gd name="T2" fmla="*/ 5 w 11"/>
              <a:gd name="T3" fmla="*/ 10 h 14"/>
              <a:gd name="T4" fmla="*/ 4 w 11"/>
              <a:gd name="T5" fmla="*/ 13 h 14"/>
              <a:gd name="T6" fmla="*/ 4 w 11"/>
              <a:gd name="T7" fmla="*/ 13 h 14"/>
              <a:gd name="T8" fmla="*/ 3 w 11"/>
              <a:gd name="T9" fmla="*/ 14 h 14"/>
              <a:gd name="T10" fmla="*/ 3 w 11"/>
              <a:gd name="T11" fmla="*/ 14 h 14"/>
              <a:gd name="T12" fmla="*/ 1 w 11"/>
              <a:gd name="T13" fmla="*/ 14 h 14"/>
              <a:gd name="T14" fmla="*/ 0 w 11"/>
              <a:gd name="T15" fmla="*/ 13 h 14"/>
              <a:gd name="T16" fmla="*/ 0 w 11"/>
              <a:gd name="T17" fmla="*/ 13 h 14"/>
              <a:gd name="T18" fmla="*/ 1 w 11"/>
              <a:gd name="T19" fmla="*/ 11 h 14"/>
              <a:gd name="T20" fmla="*/ 1 w 11"/>
              <a:gd name="T21" fmla="*/ 11 h 14"/>
              <a:gd name="T22" fmla="*/ 3 w 11"/>
              <a:gd name="T23" fmla="*/ 4 h 14"/>
              <a:gd name="T24" fmla="*/ 3 w 11"/>
              <a:gd name="T25" fmla="*/ 4 h 14"/>
              <a:gd name="T26" fmla="*/ 3 w 11"/>
              <a:gd name="T27" fmla="*/ 3 h 14"/>
              <a:gd name="T28" fmla="*/ 4 w 11"/>
              <a:gd name="T29" fmla="*/ 1 h 14"/>
              <a:gd name="T30" fmla="*/ 4 w 11"/>
              <a:gd name="T31" fmla="*/ 1 h 14"/>
              <a:gd name="T32" fmla="*/ 5 w 11"/>
              <a:gd name="T33" fmla="*/ 3 h 14"/>
              <a:gd name="T34" fmla="*/ 5 w 11"/>
              <a:gd name="T35" fmla="*/ 3 h 14"/>
              <a:gd name="T36" fmla="*/ 7 w 11"/>
              <a:gd name="T37" fmla="*/ 3 h 14"/>
              <a:gd name="T38" fmla="*/ 7 w 11"/>
              <a:gd name="T39" fmla="*/ 3 h 14"/>
              <a:gd name="T40" fmla="*/ 7 w 11"/>
              <a:gd name="T41" fmla="*/ 1 h 14"/>
              <a:gd name="T42" fmla="*/ 7 w 11"/>
              <a:gd name="T43" fmla="*/ 1 h 14"/>
              <a:gd name="T44" fmla="*/ 8 w 11"/>
              <a:gd name="T45" fmla="*/ 0 h 14"/>
              <a:gd name="T46" fmla="*/ 8 w 11"/>
              <a:gd name="T47" fmla="*/ 0 h 14"/>
              <a:gd name="T48" fmla="*/ 10 w 11"/>
              <a:gd name="T49" fmla="*/ 0 h 14"/>
              <a:gd name="T50" fmla="*/ 10 w 11"/>
              <a:gd name="T51" fmla="*/ 0 h 14"/>
              <a:gd name="T52" fmla="*/ 11 w 11"/>
              <a:gd name="T53" fmla="*/ 3 h 14"/>
              <a:gd name="T54" fmla="*/ 11 w 11"/>
              <a:gd name="T55" fmla="*/ 3 h 14"/>
              <a:gd name="T56" fmla="*/ 10 w 11"/>
              <a:gd name="T57" fmla="*/ 8 h 14"/>
              <a:gd name="T58" fmla="*/ 10 w 11"/>
              <a:gd name="T59" fmla="*/ 8 h 14"/>
              <a:gd name="T60" fmla="*/ 8 w 11"/>
              <a:gd name="T61" fmla="*/ 10 h 14"/>
              <a:gd name="T62" fmla="*/ 5 w 11"/>
              <a:gd name="T63" fmla="*/ 10 h 14"/>
              <a:gd name="T64" fmla="*/ 5 w 11"/>
              <a:gd name="T65" fmla="*/ 10 h 14"/>
              <a:gd name="T66" fmla="*/ 5 w 11"/>
              <a:gd name="T67" fmla="*/ 10 h 14"/>
              <a:gd name="T68" fmla="*/ 5 w 11"/>
              <a:gd name="T69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" h="14">
                <a:moveTo>
                  <a:pt x="5" y="10"/>
                </a:moveTo>
                <a:lnTo>
                  <a:pt x="5" y="10"/>
                </a:lnTo>
                <a:lnTo>
                  <a:pt x="4" y="13"/>
                </a:lnTo>
                <a:lnTo>
                  <a:pt x="4" y="13"/>
                </a:lnTo>
                <a:lnTo>
                  <a:pt x="3" y="14"/>
                </a:lnTo>
                <a:lnTo>
                  <a:pt x="3" y="14"/>
                </a:lnTo>
                <a:lnTo>
                  <a:pt x="1" y="14"/>
                </a:lnTo>
                <a:lnTo>
                  <a:pt x="0" y="13"/>
                </a:lnTo>
                <a:lnTo>
                  <a:pt x="0" y="13"/>
                </a:lnTo>
                <a:lnTo>
                  <a:pt x="1" y="11"/>
                </a:lnTo>
                <a:lnTo>
                  <a:pt x="1" y="11"/>
                </a:lnTo>
                <a:lnTo>
                  <a:pt x="3" y="4"/>
                </a:lnTo>
                <a:lnTo>
                  <a:pt x="3" y="4"/>
                </a:lnTo>
                <a:lnTo>
                  <a:pt x="3" y="3"/>
                </a:lnTo>
                <a:lnTo>
                  <a:pt x="4" y="1"/>
                </a:lnTo>
                <a:lnTo>
                  <a:pt x="4" y="1"/>
                </a:lnTo>
                <a:lnTo>
                  <a:pt x="5" y="3"/>
                </a:lnTo>
                <a:lnTo>
                  <a:pt x="5" y="3"/>
                </a:lnTo>
                <a:lnTo>
                  <a:pt x="7" y="3"/>
                </a:lnTo>
                <a:lnTo>
                  <a:pt x="7" y="3"/>
                </a:lnTo>
                <a:lnTo>
                  <a:pt x="7" y="1"/>
                </a:lnTo>
                <a:lnTo>
                  <a:pt x="7" y="1"/>
                </a:lnTo>
                <a:lnTo>
                  <a:pt x="8" y="0"/>
                </a:lnTo>
                <a:lnTo>
                  <a:pt x="8" y="0"/>
                </a:lnTo>
                <a:lnTo>
                  <a:pt x="10" y="0"/>
                </a:lnTo>
                <a:lnTo>
                  <a:pt x="10" y="0"/>
                </a:lnTo>
                <a:lnTo>
                  <a:pt x="11" y="3"/>
                </a:lnTo>
                <a:lnTo>
                  <a:pt x="11" y="3"/>
                </a:lnTo>
                <a:lnTo>
                  <a:pt x="10" y="8"/>
                </a:lnTo>
                <a:lnTo>
                  <a:pt x="10" y="8"/>
                </a:lnTo>
                <a:lnTo>
                  <a:pt x="8" y="10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2" name="Freeform 185"/>
          <p:cNvSpPr/>
          <p:nvPr/>
        </p:nvSpPr>
        <p:spPr bwMode="auto">
          <a:xfrm>
            <a:off x="5394366" y="1746659"/>
            <a:ext cx="21113" cy="23691"/>
          </a:xfrm>
          <a:custGeom>
            <a:avLst/>
            <a:gdLst>
              <a:gd name="T0" fmla="*/ 6 w 12"/>
              <a:gd name="T1" fmla="*/ 10 h 14"/>
              <a:gd name="T2" fmla="*/ 6 w 12"/>
              <a:gd name="T3" fmla="*/ 10 h 14"/>
              <a:gd name="T4" fmla="*/ 6 w 12"/>
              <a:gd name="T5" fmla="*/ 7 h 14"/>
              <a:gd name="T6" fmla="*/ 6 w 12"/>
              <a:gd name="T7" fmla="*/ 7 h 14"/>
              <a:gd name="T8" fmla="*/ 7 w 12"/>
              <a:gd name="T9" fmla="*/ 7 h 14"/>
              <a:gd name="T10" fmla="*/ 7 w 12"/>
              <a:gd name="T11" fmla="*/ 7 h 14"/>
              <a:gd name="T12" fmla="*/ 9 w 12"/>
              <a:gd name="T13" fmla="*/ 7 h 14"/>
              <a:gd name="T14" fmla="*/ 9 w 12"/>
              <a:gd name="T15" fmla="*/ 7 h 14"/>
              <a:gd name="T16" fmla="*/ 9 w 12"/>
              <a:gd name="T17" fmla="*/ 8 h 14"/>
              <a:gd name="T18" fmla="*/ 9 w 12"/>
              <a:gd name="T19" fmla="*/ 8 h 14"/>
              <a:gd name="T20" fmla="*/ 10 w 12"/>
              <a:gd name="T21" fmla="*/ 8 h 14"/>
              <a:gd name="T22" fmla="*/ 10 w 12"/>
              <a:gd name="T23" fmla="*/ 8 h 14"/>
              <a:gd name="T24" fmla="*/ 12 w 12"/>
              <a:gd name="T25" fmla="*/ 10 h 14"/>
              <a:gd name="T26" fmla="*/ 12 w 12"/>
              <a:gd name="T27" fmla="*/ 11 h 14"/>
              <a:gd name="T28" fmla="*/ 12 w 12"/>
              <a:gd name="T29" fmla="*/ 11 h 14"/>
              <a:gd name="T30" fmla="*/ 12 w 12"/>
              <a:gd name="T31" fmla="*/ 12 h 14"/>
              <a:gd name="T32" fmla="*/ 12 w 12"/>
              <a:gd name="T33" fmla="*/ 14 h 14"/>
              <a:gd name="T34" fmla="*/ 12 w 12"/>
              <a:gd name="T35" fmla="*/ 14 h 14"/>
              <a:gd name="T36" fmla="*/ 9 w 12"/>
              <a:gd name="T37" fmla="*/ 14 h 14"/>
              <a:gd name="T38" fmla="*/ 9 w 12"/>
              <a:gd name="T39" fmla="*/ 14 h 14"/>
              <a:gd name="T40" fmla="*/ 7 w 12"/>
              <a:gd name="T41" fmla="*/ 12 h 14"/>
              <a:gd name="T42" fmla="*/ 7 w 12"/>
              <a:gd name="T43" fmla="*/ 12 h 14"/>
              <a:gd name="T44" fmla="*/ 6 w 12"/>
              <a:gd name="T45" fmla="*/ 14 h 14"/>
              <a:gd name="T46" fmla="*/ 4 w 12"/>
              <a:gd name="T47" fmla="*/ 12 h 14"/>
              <a:gd name="T48" fmla="*/ 4 w 12"/>
              <a:gd name="T49" fmla="*/ 12 h 14"/>
              <a:gd name="T50" fmla="*/ 3 w 12"/>
              <a:gd name="T51" fmla="*/ 11 h 14"/>
              <a:gd name="T52" fmla="*/ 3 w 12"/>
              <a:gd name="T53" fmla="*/ 11 h 14"/>
              <a:gd name="T54" fmla="*/ 0 w 12"/>
              <a:gd name="T55" fmla="*/ 4 h 14"/>
              <a:gd name="T56" fmla="*/ 0 w 12"/>
              <a:gd name="T57" fmla="*/ 4 h 14"/>
              <a:gd name="T58" fmla="*/ 0 w 12"/>
              <a:gd name="T59" fmla="*/ 0 h 14"/>
              <a:gd name="T60" fmla="*/ 0 w 12"/>
              <a:gd name="T61" fmla="*/ 0 h 14"/>
              <a:gd name="T62" fmla="*/ 0 w 12"/>
              <a:gd name="T63" fmla="*/ 0 h 14"/>
              <a:gd name="T64" fmla="*/ 0 w 12"/>
              <a:gd name="T65" fmla="*/ 0 h 14"/>
              <a:gd name="T66" fmla="*/ 2 w 12"/>
              <a:gd name="T67" fmla="*/ 0 h 14"/>
              <a:gd name="T68" fmla="*/ 4 w 12"/>
              <a:gd name="T69" fmla="*/ 0 h 14"/>
              <a:gd name="T70" fmla="*/ 4 w 12"/>
              <a:gd name="T71" fmla="*/ 0 h 14"/>
              <a:gd name="T72" fmla="*/ 4 w 12"/>
              <a:gd name="T73" fmla="*/ 0 h 14"/>
              <a:gd name="T74" fmla="*/ 6 w 12"/>
              <a:gd name="T75" fmla="*/ 3 h 14"/>
              <a:gd name="T76" fmla="*/ 6 w 12"/>
              <a:gd name="T77" fmla="*/ 3 h 14"/>
              <a:gd name="T78" fmla="*/ 4 w 12"/>
              <a:gd name="T79" fmla="*/ 3 h 14"/>
              <a:gd name="T80" fmla="*/ 4 w 12"/>
              <a:gd name="T81" fmla="*/ 3 h 14"/>
              <a:gd name="T82" fmla="*/ 4 w 12"/>
              <a:gd name="T83" fmla="*/ 4 h 14"/>
              <a:gd name="T84" fmla="*/ 4 w 12"/>
              <a:gd name="T85" fmla="*/ 4 h 14"/>
              <a:gd name="T86" fmla="*/ 4 w 12"/>
              <a:gd name="T87" fmla="*/ 8 h 14"/>
              <a:gd name="T88" fmla="*/ 4 w 12"/>
              <a:gd name="T89" fmla="*/ 8 h 14"/>
              <a:gd name="T90" fmla="*/ 6 w 12"/>
              <a:gd name="T91" fmla="*/ 10 h 14"/>
              <a:gd name="T92" fmla="*/ 6 w 12"/>
              <a:gd name="T93" fmla="*/ 10 h 14"/>
              <a:gd name="T94" fmla="*/ 6 w 12"/>
              <a:gd name="T95" fmla="*/ 10 h 14"/>
              <a:gd name="T96" fmla="*/ 6 w 12"/>
              <a:gd name="T97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" h="14">
                <a:moveTo>
                  <a:pt x="6" y="10"/>
                </a:moveTo>
                <a:lnTo>
                  <a:pt x="6" y="10"/>
                </a:lnTo>
                <a:lnTo>
                  <a:pt x="6" y="7"/>
                </a:lnTo>
                <a:lnTo>
                  <a:pt x="6" y="7"/>
                </a:lnTo>
                <a:lnTo>
                  <a:pt x="7" y="7"/>
                </a:lnTo>
                <a:lnTo>
                  <a:pt x="7" y="7"/>
                </a:lnTo>
                <a:lnTo>
                  <a:pt x="9" y="7"/>
                </a:lnTo>
                <a:lnTo>
                  <a:pt x="9" y="7"/>
                </a:lnTo>
                <a:lnTo>
                  <a:pt x="9" y="8"/>
                </a:lnTo>
                <a:lnTo>
                  <a:pt x="9" y="8"/>
                </a:lnTo>
                <a:lnTo>
                  <a:pt x="10" y="8"/>
                </a:lnTo>
                <a:lnTo>
                  <a:pt x="10" y="8"/>
                </a:lnTo>
                <a:lnTo>
                  <a:pt x="12" y="10"/>
                </a:lnTo>
                <a:lnTo>
                  <a:pt x="12" y="11"/>
                </a:lnTo>
                <a:lnTo>
                  <a:pt x="12" y="11"/>
                </a:lnTo>
                <a:lnTo>
                  <a:pt x="12" y="12"/>
                </a:lnTo>
                <a:lnTo>
                  <a:pt x="12" y="14"/>
                </a:lnTo>
                <a:lnTo>
                  <a:pt x="12" y="14"/>
                </a:lnTo>
                <a:lnTo>
                  <a:pt x="9" y="14"/>
                </a:lnTo>
                <a:lnTo>
                  <a:pt x="9" y="14"/>
                </a:lnTo>
                <a:lnTo>
                  <a:pt x="7" y="12"/>
                </a:lnTo>
                <a:lnTo>
                  <a:pt x="7" y="12"/>
                </a:lnTo>
                <a:lnTo>
                  <a:pt x="6" y="14"/>
                </a:lnTo>
                <a:lnTo>
                  <a:pt x="4" y="12"/>
                </a:lnTo>
                <a:lnTo>
                  <a:pt x="4" y="12"/>
                </a:lnTo>
                <a:lnTo>
                  <a:pt x="3" y="11"/>
                </a:lnTo>
                <a:lnTo>
                  <a:pt x="3" y="11"/>
                </a:lnTo>
                <a:lnTo>
                  <a:pt x="0" y="4"/>
                </a:lnTo>
                <a:lnTo>
                  <a:pt x="0" y="4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6" y="3"/>
                </a:lnTo>
                <a:lnTo>
                  <a:pt x="6" y="3"/>
                </a:lnTo>
                <a:lnTo>
                  <a:pt x="4" y="3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4" y="8"/>
                </a:lnTo>
                <a:lnTo>
                  <a:pt x="4" y="8"/>
                </a:lnTo>
                <a:lnTo>
                  <a:pt x="6" y="10"/>
                </a:lnTo>
                <a:lnTo>
                  <a:pt x="6" y="10"/>
                </a:lnTo>
                <a:lnTo>
                  <a:pt x="6" y="10"/>
                </a:lnTo>
                <a:lnTo>
                  <a:pt x="6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3" name="Freeform 186"/>
          <p:cNvSpPr/>
          <p:nvPr/>
        </p:nvSpPr>
        <p:spPr bwMode="auto">
          <a:xfrm>
            <a:off x="5499933" y="2078340"/>
            <a:ext cx="12317" cy="28769"/>
          </a:xfrm>
          <a:custGeom>
            <a:avLst/>
            <a:gdLst>
              <a:gd name="T0" fmla="*/ 0 w 7"/>
              <a:gd name="T1" fmla="*/ 11 h 17"/>
              <a:gd name="T2" fmla="*/ 0 w 7"/>
              <a:gd name="T3" fmla="*/ 11 h 17"/>
              <a:gd name="T4" fmla="*/ 0 w 7"/>
              <a:gd name="T5" fmla="*/ 8 h 17"/>
              <a:gd name="T6" fmla="*/ 0 w 7"/>
              <a:gd name="T7" fmla="*/ 8 h 17"/>
              <a:gd name="T8" fmla="*/ 0 w 7"/>
              <a:gd name="T9" fmla="*/ 7 h 17"/>
              <a:gd name="T10" fmla="*/ 0 w 7"/>
              <a:gd name="T11" fmla="*/ 7 h 17"/>
              <a:gd name="T12" fmla="*/ 0 w 7"/>
              <a:gd name="T13" fmla="*/ 3 h 17"/>
              <a:gd name="T14" fmla="*/ 0 w 7"/>
              <a:gd name="T15" fmla="*/ 3 h 17"/>
              <a:gd name="T16" fmla="*/ 1 w 7"/>
              <a:gd name="T17" fmla="*/ 1 h 17"/>
              <a:gd name="T18" fmla="*/ 3 w 7"/>
              <a:gd name="T19" fmla="*/ 0 h 17"/>
              <a:gd name="T20" fmla="*/ 3 w 7"/>
              <a:gd name="T21" fmla="*/ 0 h 17"/>
              <a:gd name="T22" fmla="*/ 4 w 7"/>
              <a:gd name="T23" fmla="*/ 1 h 17"/>
              <a:gd name="T24" fmla="*/ 4 w 7"/>
              <a:gd name="T25" fmla="*/ 3 h 17"/>
              <a:gd name="T26" fmla="*/ 4 w 7"/>
              <a:gd name="T27" fmla="*/ 3 h 17"/>
              <a:gd name="T28" fmla="*/ 6 w 7"/>
              <a:gd name="T29" fmla="*/ 5 h 17"/>
              <a:gd name="T30" fmla="*/ 6 w 7"/>
              <a:gd name="T31" fmla="*/ 5 h 17"/>
              <a:gd name="T32" fmla="*/ 6 w 7"/>
              <a:gd name="T33" fmla="*/ 5 h 17"/>
              <a:gd name="T34" fmla="*/ 6 w 7"/>
              <a:gd name="T35" fmla="*/ 5 h 17"/>
              <a:gd name="T36" fmla="*/ 7 w 7"/>
              <a:gd name="T37" fmla="*/ 7 h 17"/>
              <a:gd name="T38" fmla="*/ 6 w 7"/>
              <a:gd name="T39" fmla="*/ 8 h 17"/>
              <a:gd name="T40" fmla="*/ 6 w 7"/>
              <a:gd name="T41" fmla="*/ 8 h 17"/>
              <a:gd name="T42" fmla="*/ 6 w 7"/>
              <a:gd name="T43" fmla="*/ 11 h 17"/>
              <a:gd name="T44" fmla="*/ 6 w 7"/>
              <a:gd name="T45" fmla="*/ 11 h 17"/>
              <a:gd name="T46" fmla="*/ 4 w 7"/>
              <a:gd name="T47" fmla="*/ 15 h 17"/>
              <a:gd name="T48" fmla="*/ 4 w 7"/>
              <a:gd name="T49" fmla="*/ 15 h 17"/>
              <a:gd name="T50" fmla="*/ 4 w 7"/>
              <a:gd name="T51" fmla="*/ 15 h 17"/>
              <a:gd name="T52" fmla="*/ 4 w 7"/>
              <a:gd name="T53" fmla="*/ 15 h 17"/>
              <a:gd name="T54" fmla="*/ 3 w 7"/>
              <a:gd name="T55" fmla="*/ 17 h 17"/>
              <a:gd name="T56" fmla="*/ 3 w 7"/>
              <a:gd name="T57" fmla="*/ 17 h 17"/>
              <a:gd name="T58" fmla="*/ 1 w 7"/>
              <a:gd name="T59" fmla="*/ 15 h 17"/>
              <a:gd name="T60" fmla="*/ 1 w 7"/>
              <a:gd name="T61" fmla="*/ 15 h 17"/>
              <a:gd name="T62" fmla="*/ 1 w 7"/>
              <a:gd name="T63" fmla="*/ 14 h 17"/>
              <a:gd name="T64" fmla="*/ 1 w 7"/>
              <a:gd name="T65" fmla="*/ 14 h 17"/>
              <a:gd name="T66" fmla="*/ 0 w 7"/>
              <a:gd name="T67" fmla="*/ 11 h 17"/>
              <a:gd name="T68" fmla="*/ 0 w 7"/>
              <a:gd name="T69" fmla="*/ 11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" h="17">
                <a:moveTo>
                  <a:pt x="0" y="11"/>
                </a:moveTo>
                <a:lnTo>
                  <a:pt x="0" y="11"/>
                </a:lnTo>
                <a:lnTo>
                  <a:pt x="0" y="8"/>
                </a:lnTo>
                <a:lnTo>
                  <a:pt x="0" y="8"/>
                </a:lnTo>
                <a:lnTo>
                  <a:pt x="0" y="7"/>
                </a:lnTo>
                <a:lnTo>
                  <a:pt x="0" y="7"/>
                </a:lnTo>
                <a:lnTo>
                  <a:pt x="0" y="3"/>
                </a:lnTo>
                <a:lnTo>
                  <a:pt x="0" y="3"/>
                </a:lnTo>
                <a:lnTo>
                  <a:pt x="1" y="1"/>
                </a:lnTo>
                <a:lnTo>
                  <a:pt x="3" y="0"/>
                </a:lnTo>
                <a:lnTo>
                  <a:pt x="3" y="0"/>
                </a:lnTo>
                <a:lnTo>
                  <a:pt x="4" y="1"/>
                </a:lnTo>
                <a:lnTo>
                  <a:pt x="4" y="3"/>
                </a:lnTo>
                <a:lnTo>
                  <a:pt x="4" y="3"/>
                </a:lnTo>
                <a:lnTo>
                  <a:pt x="6" y="5"/>
                </a:lnTo>
                <a:lnTo>
                  <a:pt x="6" y="5"/>
                </a:lnTo>
                <a:lnTo>
                  <a:pt x="6" y="5"/>
                </a:lnTo>
                <a:lnTo>
                  <a:pt x="6" y="5"/>
                </a:lnTo>
                <a:lnTo>
                  <a:pt x="7" y="7"/>
                </a:lnTo>
                <a:lnTo>
                  <a:pt x="6" y="8"/>
                </a:lnTo>
                <a:lnTo>
                  <a:pt x="6" y="8"/>
                </a:lnTo>
                <a:lnTo>
                  <a:pt x="6" y="11"/>
                </a:lnTo>
                <a:lnTo>
                  <a:pt x="6" y="11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4" y="15"/>
                </a:lnTo>
                <a:lnTo>
                  <a:pt x="3" y="17"/>
                </a:lnTo>
                <a:lnTo>
                  <a:pt x="3" y="17"/>
                </a:lnTo>
                <a:lnTo>
                  <a:pt x="1" y="15"/>
                </a:lnTo>
                <a:lnTo>
                  <a:pt x="1" y="15"/>
                </a:lnTo>
                <a:lnTo>
                  <a:pt x="1" y="14"/>
                </a:lnTo>
                <a:lnTo>
                  <a:pt x="1" y="14"/>
                </a:lnTo>
                <a:lnTo>
                  <a:pt x="0" y="11"/>
                </a:lnTo>
                <a:lnTo>
                  <a:pt x="0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4" name="Freeform 187"/>
          <p:cNvSpPr/>
          <p:nvPr/>
        </p:nvSpPr>
        <p:spPr bwMode="auto">
          <a:xfrm>
            <a:off x="5371493" y="1741583"/>
            <a:ext cx="15836" cy="22000"/>
          </a:xfrm>
          <a:custGeom>
            <a:avLst/>
            <a:gdLst>
              <a:gd name="T0" fmla="*/ 8 w 9"/>
              <a:gd name="T1" fmla="*/ 11 h 13"/>
              <a:gd name="T2" fmla="*/ 8 w 9"/>
              <a:gd name="T3" fmla="*/ 11 h 13"/>
              <a:gd name="T4" fmla="*/ 6 w 9"/>
              <a:gd name="T5" fmla="*/ 11 h 13"/>
              <a:gd name="T6" fmla="*/ 6 w 9"/>
              <a:gd name="T7" fmla="*/ 11 h 13"/>
              <a:gd name="T8" fmla="*/ 6 w 9"/>
              <a:gd name="T9" fmla="*/ 13 h 13"/>
              <a:gd name="T10" fmla="*/ 5 w 9"/>
              <a:gd name="T11" fmla="*/ 11 h 13"/>
              <a:gd name="T12" fmla="*/ 5 w 9"/>
              <a:gd name="T13" fmla="*/ 11 h 13"/>
              <a:gd name="T14" fmla="*/ 3 w 9"/>
              <a:gd name="T15" fmla="*/ 8 h 13"/>
              <a:gd name="T16" fmla="*/ 3 w 9"/>
              <a:gd name="T17" fmla="*/ 8 h 13"/>
              <a:gd name="T18" fmla="*/ 2 w 9"/>
              <a:gd name="T19" fmla="*/ 7 h 13"/>
              <a:gd name="T20" fmla="*/ 2 w 9"/>
              <a:gd name="T21" fmla="*/ 7 h 13"/>
              <a:gd name="T22" fmla="*/ 0 w 9"/>
              <a:gd name="T23" fmla="*/ 7 h 13"/>
              <a:gd name="T24" fmla="*/ 0 w 9"/>
              <a:gd name="T25" fmla="*/ 7 h 13"/>
              <a:gd name="T26" fmla="*/ 0 w 9"/>
              <a:gd name="T27" fmla="*/ 3 h 13"/>
              <a:gd name="T28" fmla="*/ 0 w 9"/>
              <a:gd name="T29" fmla="*/ 3 h 13"/>
              <a:gd name="T30" fmla="*/ 0 w 9"/>
              <a:gd name="T31" fmla="*/ 0 h 13"/>
              <a:gd name="T32" fmla="*/ 0 w 9"/>
              <a:gd name="T33" fmla="*/ 0 h 13"/>
              <a:gd name="T34" fmla="*/ 2 w 9"/>
              <a:gd name="T35" fmla="*/ 0 h 13"/>
              <a:gd name="T36" fmla="*/ 5 w 9"/>
              <a:gd name="T37" fmla="*/ 0 h 13"/>
              <a:gd name="T38" fmla="*/ 5 w 9"/>
              <a:gd name="T39" fmla="*/ 0 h 13"/>
              <a:gd name="T40" fmla="*/ 5 w 9"/>
              <a:gd name="T41" fmla="*/ 3 h 13"/>
              <a:gd name="T42" fmla="*/ 5 w 9"/>
              <a:gd name="T43" fmla="*/ 3 h 13"/>
              <a:gd name="T44" fmla="*/ 6 w 9"/>
              <a:gd name="T45" fmla="*/ 4 h 13"/>
              <a:gd name="T46" fmla="*/ 6 w 9"/>
              <a:gd name="T47" fmla="*/ 4 h 13"/>
              <a:gd name="T48" fmla="*/ 9 w 9"/>
              <a:gd name="T49" fmla="*/ 7 h 13"/>
              <a:gd name="T50" fmla="*/ 9 w 9"/>
              <a:gd name="T51" fmla="*/ 7 h 13"/>
              <a:gd name="T52" fmla="*/ 9 w 9"/>
              <a:gd name="T53" fmla="*/ 8 h 13"/>
              <a:gd name="T54" fmla="*/ 8 w 9"/>
              <a:gd name="T55" fmla="*/ 10 h 13"/>
              <a:gd name="T56" fmla="*/ 8 w 9"/>
              <a:gd name="T57" fmla="*/ 10 h 13"/>
              <a:gd name="T58" fmla="*/ 8 w 9"/>
              <a:gd name="T59" fmla="*/ 11 h 13"/>
              <a:gd name="T60" fmla="*/ 8 w 9"/>
              <a:gd name="T61" fmla="*/ 11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" h="13">
                <a:moveTo>
                  <a:pt x="8" y="11"/>
                </a:moveTo>
                <a:lnTo>
                  <a:pt x="8" y="11"/>
                </a:lnTo>
                <a:lnTo>
                  <a:pt x="6" y="11"/>
                </a:lnTo>
                <a:lnTo>
                  <a:pt x="6" y="11"/>
                </a:lnTo>
                <a:lnTo>
                  <a:pt x="6" y="13"/>
                </a:lnTo>
                <a:lnTo>
                  <a:pt x="5" y="11"/>
                </a:lnTo>
                <a:lnTo>
                  <a:pt x="5" y="11"/>
                </a:lnTo>
                <a:lnTo>
                  <a:pt x="3" y="8"/>
                </a:lnTo>
                <a:lnTo>
                  <a:pt x="3" y="8"/>
                </a:lnTo>
                <a:lnTo>
                  <a:pt x="2" y="7"/>
                </a:lnTo>
                <a:lnTo>
                  <a:pt x="2" y="7"/>
                </a:lnTo>
                <a:lnTo>
                  <a:pt x="0" y="7"/>
                </a:lnTo>
                <a:lnTo>
                  <a:pt x="0" y="7"/>
                </a:lnTo>
                <a:lnTo>
                  <a:pt x="0" y="3"/>
                </a:lnTo>
                <a:lnTo>
                  <a:pt x="0" y="3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5" y="3"/>
                </a:lnTo>
                <a:lnTo>
                  <a:pt x="5" y="3"/>
                </a:lnTo>
                <a:lnTo>
                  <a:pt x="6" y="4"/>
                </a:lnTo>
                <a:lnTo>
                  <a:pt x="6" y="4"/>
                </a:lnTo>
                <a:lnTo>
                  <a:pt x="9" y="7"/>
                </a:lnTo>
                <a:lnTo>
                  <a:pt x="9" y="7"/>
                </a:lnTo>
                <a:lnTo>
                  <a:pt x="9" y="8"/>
                </a:lnTo>
                <a:lnTo>
                  <a:pt x="8" y="10"/>
                </a:lnTo>
                <a:lnTo>
                  <a:pt x="8" y="10"/>
                </a:lnTo>
                <a:lnTo>
                  <a:pt x="8" y="11"/>
                </a:lnTo>
                <a:lnTo>
                  <a:pt x="8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5" name="Freeform 188"/>
          <p:cNvSpPr/>
          <p:nvPr/>
        </p:nvSpPr>
        <p:spPr bwMode="auto">
          <a:xfrm>
            <a:off x="5440112" y="1726352"/>
            <a:ext cx="12317" cy="25384"/>
          </a:xfrm>
          <a:custGeom>
            <a:avLst/>
            <a:gdLst>
              <a:gd name="T0" fmla="*/ 5 w 7"/>
              <a:gd name="T1" fmla="*/ 3 h 15"/>
              <a:gd name="T2" fmla="*/ 5 w 7"/>
              <a:gd name="T3" fmla="*/ 3 h 15"/>
              <a:gd name="T4" fmla="*/ 7 w 7"/>
              <a:gd name="T5" fmla="*/ 5 h 15"/>
              <a:gd name="T6" fmla="*/ 7 w 7"/>
              <a:gd name="T7" fmla="*/ 6 h 15"/>
              <a:gd name="T8" fmla="*/ 7 w 7"/>
              <a:gd name="T9" fmla="*/ 6 h 15"/>
              <a:gd name="T10" fmla="*/ 7 w 7"/>
              <a:gd name="T11" fmla="*/ 13 h 15"/>
              <a:gd name="T12" fmla="*/ 7 w 7"/>
              <a:gd name="T13" fmla="*/ 13 h 15"/>
              <a:gd name="T14" fmla="*/ 5 w 7"/>
              <a:gd name="T15" fmla="*/ 15 h 15"/>
              <a:gd name="T16" fmla="*/ 5 w 7"/>
              <a:gd name="T17" fmla="*/ 15 h 15"/>
              <a:gd name="T18" fmla="*/ 4 w 7"/>
              <a:gd name="T19" fmla="*/ 15 h 15"/>
              <a:gd name="T20" fmla="*/ 3 w 7"/>
              <a:gd name="T21" fmla="*/ 15 h 15"/>
              <a:gd name="T22" fmla="*/ 3 w 7"/>
              <a:gd name="T23" fmla="*/ 15 h 15"/>
              <a:gd name="T24" fmla="*/ 1 w 7"/>
              <a:gd name="T25" fmla="*/ 12 h 15"/>
              <a:gd name="T26" fmla="*/ 1 w 7"/>
              <a:gd name="T27" fmla="*/ 12 h 15"/>
              <a:gd name="T28" fmla="*/ 0 w 7"/>
              <a:gd name="T29" fmla="*/ 3 h 15"/>
              <a:gd name="T30" fmla="*/ 0 w 7"/>
              <a:gd name="T31" fmla="*/ 3 h 15"/>
              <a:gd name="T32" fmla="*/ 0 w 7"/>
              <a:gd name="T33" fmla="*/ 2 h 15"/>
              <a:gd name="T34" fmla="*/ 0 w 7"/>
              <a:gd name="T35" fmla="*/ 2 h 15"/>
              <a:gd name="T36" fmla="*/ 3 w 7"/>
              <a:gd name="T37" fmla="*/ 0 h 15"/>
              <a:gd name="T38" fmla="*/ 3 w 7"/>
              <a:gd name="T39" fmla="*/ 0 h 15"/>
              <a:gd name="T40" fmla="*/ 4 w 7"/>
              <a:gd name="T41" fmla="*/ 2 h 15"/>
              <a:gd name="T42" fmla="*/ 4 w 7"/>
              <a:gd name="T43" fmla="*/ 2 h 15"/>
              <a:gd name="T44" fmla="*/ 4 w 7"/>
              <a:gd name="T45" fmla="*/ 2 h 15"/>
              <a:gd name="T46" fmla="*/ 5 w 7"/>
              <a:gd name="T47" fmla="*/ 3 h 15"/>
              <a:gd name="T48" fmla="*/ 5 w 7"/>
              <a:gd name="T49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" h="15">
                <a:moveTo>
                  <a:pt x="5" y="3"/>
                </a:moveTo>
                <a:lnTo>
                  <a:pt x="5" y="3"/>
                </a:lnTo>
                <a:lnTo>
                  <a:pt x="7" y="5"/>
                </a:lnTo>
                <a:lnTo>
                  <a:pt x="7" y="6"/>
                </a:lnTo>
                <a:lnTo>
                  <a:pt x="7" y="6"/>
                </a:lnTo>
                <a:lnTo>
                  <a:pt x="7" y="13"/>
                </a:lnTo>
                <a:lnTo>
                  <a:pt x="7" y="13"/>
                </a:lnTo>
                <a:lnTo>
                  <a:pt x="5" y="15"/>
                </a:lnTo>
                <a:lnTo>
                  <a:pt x="5" y="15"/>
                </a:lnTo>
                <a:lnTo>
                  <a:pt x="4" y="15"/>
                </a:lnTo>
                <a:lnTo>
                  <a:pt x="3" y="15"/>
                </a:lnTo>
                <a:lnTo>
                  <a:pt x="3" y="15"/>
                </a:lnTo>
                <a:lnTo>
                  <a:pt x="1" y="12"/>
                </a:lnTo>
                <a:lnTo>
                  <a:pt x="1" y="12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0" y="2"/>
                </a:lnTo>
                <a:lnTo>
                  <a:pt x="3" y="0"/>
                </a:lnTo>
                <a:lnTo>
                  <a:pt x="3" y="0"/>
                </a:lnTo>
                <a:lnTo>
                  <a:pt x="4" y="2"/>
                </a:lnTo>
                <a:lnTo>
                  <a:pt x="4" y="2"/>
                </a:lnTo>
                <a:lnTo>
                  <a:pt x="4" y="2"/>
                </a:lnTo>
                <a:lnTo>
                  <a:pt x="5" y="3"/>
                </a:lnTo>
                <a:lnTo>
                  <a:pt x="5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6" name="Freeform 189"/>
          <p:cNvSpPr/>
          <p:nvPr/>
        </p:nvSpPr>
        <p:spPr bwMode="auto">
          <a:xfrm>
            <a:off x="5512249" y="2012343"/>
            <a:ext cx="10557" cy="27076"/>
          </a:xfrm>
          <a:custGeom>
            <a:avLst/>
            <a:gdLst>
              <a:gd name="T0" fmla="*/ 1 w 6"/>
              <a:gd name="T1" fmla="*/ 0 h 16"/>
              <a:gd name="T2" fmla="*/ 1 w 6"/>
              <a:gd name="T3" fmla="*/ 0 h 16"/>
              <a:gd name="T4" fmla="*/ 6 w 6"/>
              <a:gd name="T5" fmla="*/ 0 h 16"/>
              <a:gd name="T6" fmla="*/ 6 w 6"/>
              <a:gd name="T7" fmla="*/ 0 h 16"/>
              <a:gd name="T8" fmla="*/ 6 w 6"/>
              <a:gd name="T9" fmla="*/ 3 h 16"/>
              <a:gd name="T10" fmla="*/ 6 w 6"/>
              <a:gd name="T11" fmla="*/ 3 h 16"/>
              <a:gd name="T12" fmla="*/ 6 w 6"/>
              <a:gd name="T13" fmla="*/ 5 h 16"/>
              <a:gd name="T14" fmla="*/ 6 w 6"/>
              <a:gd name="T15" fmla="*/ 5 h 16"/>
              <a:gd name="T16" fmla="*/ 6 w 6"/>
              <a:gd name="T17" fmla="*/ 9 h 16"/>
              <a:gd name="T18" fmla="*/ 6 w 6"/>
              <a:gd name="T19" fmla="*/ 13 h 16"/>
              <a:gd name="T20" fmla="*/ 6 w 6"/>
              <a:gd name="T21" fmla="*/ 13 h 16"/>
              <a:gd name="T22" fmla="*/ 6 w 6"/>
              <a:gd name="T23" fmla="*/ 15 h 16"/>
              <a:gd name="T24" fmla="*/ 6 w 6"/>
              <a:gd name="T25" fmla="*/ 15 h 16"/>
              <a:gd name="T26" fmla="*/ 4 w 6"/>
              <a:gd name="T27" fmla="*/ 16 h 16"/>
              <a:gd name="T28" fmla="*/ 4 w 6"/>
              <a:gd name="T29" fmla="*/ 16 h 16"/>
              <a:gd name="T30" fmla="*/ 3 w 6"/>
              <a:gd name="T31" fmla="*/ 15 h 16"/>
              <a:gd name="T32" fmla="*/ 3 w 6"/>
              <a:gd name="T33" fmla="*/ 15 h 16"/>
              <a:gd name="T34" fmla="*/ 3 w 6"/>
              <a:gd name="T35" fmla="*/ 10 h 16"/>
              <a:gd name="T36" fmla="*/ 3 w 6"/>
              <a:gd name="T37" fmla="*/ 10 h 16"/>
              <a:gd name="T38" fmla="*/ 3 w 6"/>
              <a:gd name="T39" fmla="*/ 9 h 16"/>
              <a:gd name="T40" fmla="*/ 3 w 6"/>
              <a:gd name="T41" fmla="*/ 9 h 16"/>
              <a:gd name="T42" fmla="*/ 1 w 6"/>
              <a:gd name="T43" fmla="*/ 9 h 16"/>
              <a:gd name="T44" fmla="*/ 1 w 6"/>
              <a:gd name="T45" fmla="*/ 9 h 16"/>
              <a:gd name="T46" fmla="*/ 0 w 6"/>
              <a:gd name="T47" fmla="*/ 8 h 16"/>
              <a:gd name="T48" fmla="*/ 0 w 6"/>
              <a:gd name="T49" fmla="*/ 5 h 16"/>
              <a:gd name="T50" fmla="*/ 0 w 6"/>
              <a:gd name="T51" fmla="*/ 5 h 16"/>
              <a:gd name="T52" fmla="*/ 1 w 6"/>
              <a:gd name="T53" fmla="*/ 2 h 16"/>
              <a:gd name="T54" fmla="*/ 1 w 6"/>
              <a:gd name="T55" fmla="*/ 2 h 16"/>
              <a:gd name="T56" fmla="*/ 1 w 6"/>
              <a:gd name="T57" fmla="*/ 0 h 16"/>
              <a:gd name="T58" fmla="*/ 1 w 6"/>
              <a:gd name="T59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" h="16">
                <a:moveTo>
                  <a:pt x="1" y="0"/>
                </a:moveTo>
                <a:lnTo>
                  <a:pt x="1" y="0"/>
                </a:lnTo>
                <a:lnTo>
                  <a:pt x="6" y="0"/>
                </a:lnTo>
                <a:lnTo>
                  <a:pt x="6" y="0"/>
                </a:lnTo>
                <a:lnTo>
                  <a:pt x="6" y="3"/>
                </a:lnTo>
                <a:lnTo>
                  <a:pt x="6" y="3"/>
                </a:lnTo>
                <a:lnTo>
                  <a:pt x="6" y="5"/>
                </a:lnTo>
                <a:lnTo>
                  <a:pt x="6" y="5"/>
                </a:lnTo>
                <a:lnTo>
                  <a:pt x="6" y="9"/>
                </a:lnTo>
                <a:lnTo>
                  <a:pt x="6" y="13"/>
                </a:lnTo>
                <a:lnTo>
                  <a:pt x="6" y="13"/>
                </a:lnTo>
                <a:lnTo>
                  <a:pt x="6" y="15"/>
                </a:lnTo>
                <a:lnTo>
                  <a:pt x="6" y="15"/>
                </a:lnTo>
                <a:lnTo>
                  <a:pt x="4" y="16"/>
                </a:lnTo>
                <a:lnTo>
                  <a:pt x="4" y="16"/>
                </a:lnTo>
                <a:lnTo>
                  <a:pt x="3" y="15"/>
                </a:lnTo>
                <a:lnTo>
                  <a:pt x="3" y="15"/>
                </a:lnTo>
                <a:lnTo>
                  <a:pt x="3" y="10"/>
                </a:lnTo>
                <a:lnTo>
                  <a:pt x="3" y="10"/>
                </a:lnTo>
                <a:lnTo>
                  <a:pt x="3" y="9"/>
                </a:lnTo>
                <a:lnTo>
                  <a:pt x="3" y="9"/>
                </a:lnTo>
                <a:lnTo>
                  <a:pt x="1" y="9"/>
                </a:lnTo>
                <a:lnTo>
                  <a:pt x="1" y="9"/>
                </a:lnTo>
                <a:lnTo>
                  <a:pt x="0" y="8"/>
                </a:lnTo>
                <a:lnTo>
                  <a:pt x="0" y="5"/>
                </a:lnTo>
                <a:lnTo>
                  <a:pt x="0" y="5"/>
                </a:lnTo>
                <a:lnTo>
                  <a:pt x="1" y="2"/>
                </a:lnTo>
                <a:lnTo>
                  <a:pt x="1" y="2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7" name="Freeform 190"/>
          <p:cNvSpPr/>
          <p:nvPr/>
        </p:nvSpPr>
        <p:spPr bwMode="auto">
          <a:xfrm>
            <a:off x="5352139" y="2022496"/>
            <a:ext cx="15836" cy="22000"/>
          </a:xfrm>
          <a:custGeom>
            <a:avLst/>
            <a:gdLst>
              <a:gd name="T0" fmla="*/ 4 w 9"/>
              <a:gd name="T1" fmla="*/ 10 h 13"/>
              <a:gd name="T2" fmla="*/ 4 w 9"/>
              <a:gd name="T3" fmla="*/ 10 h 13"/>
              <a:gd name="T4" fmla="*/ 3 w 9"/>
              <a:gd name="T5" fmla="*/ 10 h 13"/>
              <a:gd name="T6" fmla="*/ 3 w 9"/>
              <a:gd name="T7" fmla="*/ 10 h 13"/>
              <a:gd name="T8" fmla="*/ 0 w 9"/>
              <a:gd name="T9" fmla="*/ 9 h 13"/>
              <a:gd name="T10" fmla="*/ 0 w 9"/>
              <a:gd name="T11" fmla="*/ 9 h 13"/>
              <a:gd name="T12" fmla="*/ 0 w 9"/>
              <a:gd name="T13" fmla="*/ 7 h 13"/>
              <a:gd name="T14" fmla="*/ 0 w 9"/>
              <a:gd name="T15" fmla="*/ 7 h 13"/>
              <a:gd name="T16" fmla="*/ 3 w 9"/>
              <a:gd name="T17" fmla="*/ 2 h 13"/>
              <a:gd name="T18" fmla="*/ 3 w 9"/>
              <a:gd name="T19" fmla="*/ 2 h 13"/>
              <a:gd name="T20" fmla="*/ 4 w 9"/>
              <a:gd name="T21" fmla="*/ 0 h 13"/>
              <a:gd name="T22" fmla="*/ 6 w 9"/>
              <a:gd name="T23" fmla="*/ 0 h 13"/>
              <a:gd name="T24" fmla="*/ 6 w 9"/>
              <a:gd name="T25" fmla="*/ 0 h 13"/>
              <a:gd name="T26" fmla="*/ 7 w 9"/>
              <a:gd name="T27" fmla="*/ 0 h 13"/>
              <a:gd name="T28" fmla="*/ 7 w 9"/>
              <a:gd name="T29" fmla="*/ 2 h 13"/>
              <a:gd name="T30" fmla="*/ 7 w 9"/>
              <a:gd name="T31" fmla="*/ 2 h 13"/>
              <a:gd name="T32" fmla="*/ 7 w 9"/>
              <a:gd name="T33" fmla="*/ 2 h 13"/>
              <a:gd name="T34" fmla="*/ 7 w 9"/>
              <a:gd name="T35" fmla="*/ 2 h 13"/>
              <a:gd name="T36" fmla="*/ 9 w 9"/>
              <a:gd name="T37" fmla="*/ 3 h 13"/>
              <a:gd name="T38" fmla="*/ 7 w 9"/>
              <a:gd name="T39" fmla="*/ 4 h 13"/>
              <a:gd name="T40" fmla="*/ 7 w 9"/>
              <a:gd name="T41" fmla="*/ 4 h 13"/>
              <a:gd name="T42" fmla="*/ 7 w 9"/>
              <a:gd name="T43" fmla="*/ 7 h 13"/>
              <a:gd name="T44" fmla="*/ 7 w 9"/>
              <a:gd name="T45" fmla="*/ 7 h 13"/>
              <a:gd name="T46" fmla="*/ 7 w 9"/>
              <a:gd name="T47" fmla="*/ 11 h 13"/>
              <a:gd name="T48" fmla="*/ 7 w 9"/>
              <a:gd name="T49" fmla="*/ 11 h 13"/>
              <a:gd name="T50" fmla="*/ 6 w 9"/>
              <a:gd name="T51" fmla="*/ 13 h 13"/>
              <a:gd name="T52" fmla="*/ 6 w 9"/>
              <a:gd name="T53" fmla="*/ 13 h 13"/>
              <a:gd name="T54" fmla="*/ 6 w 9"/>
              <a:gd name="T55" fmla="*/ 13 h 13"/>
              <a:gd name="T56" fmla="*/ 6 w 9"/>
              <a:gd name="T57" fmla="*/ 13 h 13"/>
              <a:gd name="T58" fmla="*/ 4 w 9"/>
              <a:gd name="T59" fmla="*/ 11 h 13"/>
              <a:gd name="T60" fmla="*/ 4 w 9"/>
              <a:gd name="T61" fmla="*/ 11 h 13"/>
              <a:gd name="T62" fmla="*/ 4 w 9"/>
              <a:gd name="T63" fmla="*/ 10 h 13"/>
              <a:gd name="T64" fmla="*/ 4 w 9"/>
              <a:gd name="T65" fmla="*/ 10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" h="13">
                <a:moveTo>
                  <a:pt x="4" y="10"/>
                </a:move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0" y="9"/>
                </a:lnTo>
                <a:lnTo>
                  <a:pt x="0" y="9"/>
                </a:lnTo>
                <a:lnTo>
                  <a:pt x="0" y="7"/>
                </a:lnTo>
                <a:lnTo>
                  <a:pt x="0" y="7"/>
                </a:lnTo>
                <a:lnTo>
                  <a:pt x="3" y="2"/>
                </a:lnTo>
                <a:lnTo>
                  <a:pt x="3" y="2"/>
                </a:lnTo>
                <a:lnTo>
                  <a:pt x="4" y="0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2"/>
                </a:lnTo>
                <a:lnTo>
                  <a:pt x="7" y="2"/>
                </a:lnTo>
                <a:lnTo>
                  <a:pt x="7" y="2"/>
                </a:lnTo>
                <a:lnTo>
                  <a:pt x="7" y="2"/>
                </a:lnTo>
                <a:lnTo>
                  <a:pt x="9" y="3"/>
                </a:lnTo>
                <a:lnTo>
                  <a:pt x="7" y="4"/>
                </a:lnTo>
                <a:lnTo>
                  <a:pt x="7" y="4"/>
                </a:lnTo>
                <a:lnTo>
                  <a:pt x="7" y="7"/>
                </a:lnTo>
                <a:lnTo>
                  <a:pt x="7" y="7"/>
                </a:lnTo>
                <a:lnTo>
                  <a:pt x="7" y="11"/>
                </a:lnTo>
                <a:lnTo>
                  <a:pt x="7" y="11"/>
                </a:lnTo>
                <a:lnTo>
                  <a:pt x="6" y="13"/>
                </a:lnTo>
                <a:lnTo>
                  <a:pt x="6" y="13"/>
                </a:lnTo>
                <a:lnTo>
                  <a:pt x="6" y="13"/>
                </a:lnTo>
                <a:lnTo>
                  <a:pt x="6" y="13"/>
                </a:lnTo>
                <a:lnTo>
                  <a:pt x="4" y="11"/>
                </a:lnTo>
                <a:lnTo>
                  <a:pt x="4" y="11"/>
                </a:lnTo>
                <a:lnTo>
                  <a:pt x="4" y="10"/>
                </a:lnTo>
                <a:lnTo>
                  <a:pt x="4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8" name="Freeform 191"/>
          <p:cNvSpPr/>
          <p:nvPr/>
        </p:nvSpPr>
        <p:spPr bwMode="auto">
          <a:xfrm>
            <a:off x="5311671" y="1748352"/>
            <a:ext cx="26392" cy="22000"/>
          </a:xfrm>
          <a:custGeom>
            <a:avLst/>
            <a:gdLst>
              <a:gd name="T0" fmla="*/ 7 w 15"/>
              <a:gd name="T1" fmla="*/ 6 h 13"/>
              <a:gd name="T2" fmla="*/ 7 w 15"/>
              <a:gd name="T3" fmla="*/ 6 h 13"/>
              <a:gd name="T4" fmla="*/ 7 w 15"/>
              <a:gd name="T5" fmla="*/ 6 h 13"/>
              <a:gd name="T6" fmla="*/ 7 w 15"/>
              <a:gd name="T7" fmla="*/ 6 h 13"/>
              <a:gd name="T8" fmla="*/ 9 w 15"/>
              <a:gd name="T9" fmla="*/ 6 h 13"/>
              <a:gd name="T10" fmla="*/ 9 w 15"/>
              <a:gd name="T11" fmla="*/ 6 h 13"/>
              <a:gd name="T12" fmla="*/ 10 w 15"/>
              <a:gd name="T13" fmla="*/ 7 h 13"/>
              <a:gd name="T14" fmla="*/ 10 w 15"/>
              <a:gd name="T15" fmla="*/ 7 h 13"/>
              <a:gd name="T16" fmla="*/ 10 w 15"/>
              <a:gd name="T17" fmla="*/ 9 h 13"/>
              <a:gd name="T18" fmla="*/ 10 w 15"/>
              <a:gd name="T19" fmla="*/ 9 h 13"/>
              <a:gd name="T20" fmla="*/ 13 w 15"/>
              <a:gd name="T21" fmla="*/ 7 h 13"/>
              <a:gd name="T22" fmla="*/ 13 w 15"/>
              <a:gd name="T23" fmla="*/ 7 h 13"/>
              <a:gd name="T24" fmla="*/ 13 w 15"/>
              <a:gd name="T25" fmla="*/ 7 h 13"/>
              <a:gd name="T26" fmla="*/ 15 w 15"/>
              <a:gd name="T27" fmla="*/ 9 h 13"/>
              <a:gd name="T28" fmla="*/ 15 w 15"/>
              <a:gd name="T29" fmla="*/ 9 h 13"/>
              <a:gd name="T30" fmla="*/ 15 w 15"/>
              <a:gd name="T31" fmla="*/ 11 h 13"/>
              <a:gd name="T32" fmla="*/ 15 w 15"/>
              <a:gd name="T33" fmla="*/ 11 h 13"/>
              <a:gd name="T34" fmla="*/ 13 w 15"/>
              <a:gd name="T35" fmla="*/ 13 h 13"/>
              <a:gd name="T36" fmla="*/ 13 w 15"/>
              <a:gd name="T37" fmla="*/ 13 h 13"/>
              <a:gd name="T38" fmla="*/ 12 w 15"/>
              <a:gd name="T39" fmla="*/ 11 h 13"/>
              <a:gd name="T40" fmla="*/ 12 w 15"/>
              <a:gd name="T41" fmla="*/ 11 h 13"/>
              <a:gd name="T42" fmla="*/ 9 w 15"/>
              <a:gd name="T43" fmla="*/ 11 h 13"/>
              <a:gd name="T44" fmla="*/ 7 w 15"/>
              <a:gd name="T45" fmla="*/ 10 h 13"/>
              <a:gd name="T46" fmla="*/ 7 w 15"/>
              <a:gd name="T47" fmla="*/ 10 h 13"/>
              <a:gd name="T48" fmla="*/ 6 w 15"/>
              <a:gd name="T49" fmla="*/ 9 h 13"/>
              <a:gd name="T50" fmla="*/ 6 w 15"/>
              <a:gd name="T51" fmla="*/ 9 h 13"/>
              <a:gd name="T52" fmla="*/ 6 w 15"/>
              <a:gd name="T53" fmla="*/ 9 h 13"/>
              <a:gd name="T54" fmla="*/ 6 w 15"/>
              <a:gd name="T55" fmla="*/ 9 h 13"/>
              <a:gd name="T56" fmla="*/ 3 w 15"/>
              <a:gd name="T57" fmla="*/ 7 h 13"/>
              <a:gd name="T58" fmla="*/ 3 w 15"/>
              <a:gd name="T59" fmla="*/ 7 h 13"/>
              <a:gd name="T60" fmla="*/ 2 w 15"/>
              <a:gd name="T61" fmla="*/ 7 h 13"/>
              <a:gd name="T62" fmla="*/ 2 w 15"/>
              <a:gd name="T63" fmla="*/ 7 h 13"/>
              <a:gd name="T64" fmla="*/ 0 w 15"/>
              <a:gd name="T65" fmla="*/ 6 h 13"/>
              <a:gd name="T66" fmla="*/ 0 w 15"/>
              <a:gd name="T67" fmla="*/ 4 h 13"/>
              <a:gd name="T68" fmla="*/ 0 w 15"/>
              <a:gd name="T69" fmla="*/ 4 h 13"/>
              <a:gd name="T70" fmla="*/ 0 w 15"/>
              <a:gd name="T71" fmla="*/ 3 h 13"/>
              <a:gd name="T72" fmla="*/ 2 w 15"/>
              <a:gd name="T73" fmla="*/ 2 h 13"/>
              <a:gd name="T74" fmla="*/ 2 w 15"/>
              <a:gd name="T75" fmla="*/ 2 h 13"/>
              <a:gd name="T76" fmla="*/ 3 w 15"/>
              <a:gd name="T77" fmla="*/ 0 h 13"/>
              <a:gd name="T78" fmla="*/ 5 w 15"/>
              <a:gd name="T79" fmla="*/ 2 h 13"/>
              <a:gd name="T80" fmla="*/ 5 w 15"/>
              <a:gd name="T81" fmla="*/ 2 h 13"/>
              <a:gd name="T82" fmla="*/ 5 w 15"/>
              <a:gd name="T83" fmla="*/ 2 h 13"/>
              <a:gd name="T84" fmla="*/ 5 w 15"/>
              <a:gd name="T85" fmla="*/ 3 h 13"/>
              <a:gd name="T86" fmla="*/ 5 w 15"/>
              <a:gd name="T87" fmla="*/ 3 h 13"/>
              <a:gd name="T88" fmla="*/ 5 w 15"/>
              <a:gd name="T89" fmla="*/ 3 h 13"/>
              <a:gd name="T90" fmla="*/ 5 w 15"/>
              <a:gd name="T91" fmla="*/ 3 h 13"/>
              <a:gd name="T92" fmla="*/ 6 w 15"/>
              <a:gd name="T93" fmla="*/ 4 h 13"/>
              <a:gd name="T94" fmla="*/ 6 w 15"/>
              <a:gd name="T95" fmla="*/ 4 h 13"/>
              <a:gd name="T96" fmla="*/ 7 w 15"/>
              <a:gd name="T97" fmla="*/ 6 h 13"/>
              <a:gd name="T98" fmla="*/ 7 w 15"/>
              <a:gd name="T99" fmla="*/ 6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5" h="13">
                <a:moveTo>
                  <a:pt x="7" y="6"/>
                </a:moveTo>
                <a:lnTo>
                  <a:pt x="7" y="6"/>
                </a:lnTo>
                <a:lnTo>
                  <a:pt x="7" y="6"/>
                </a:lnTo>
                <a:lnTo>
                  <a:pt x="7" y="6"/>
                </a:lnTo>
                <a:lnTo>
                  <a:pt x="9" y="6"/>
                </a:lnTo>
                <a:lnTo>
                  <a:pt x="9" y="6"/>
                </a:lnTo>
                <a:lnTo>
                  <a:pt x="10" y="7"/>
                </a:lnTo>
                <a:lnTo>
                  <a:pt x="10" y="7"/>
                </a:lnTo>
                <a:lnTo>
                  <a:pt x="10" y="9"/>
                </a:lnTo>
                <a:lnTo>
                  <a:pt x="10" y="9"/>
                </a:lnTo>
                <a:lnTo>
                  <a:pt x="13" y="7"/>
                </a:lnTo>
                <a:lnTo>
                  <a:pt x="13" y="7"/>
                </a:lnTo>
                <a:lnTo>
                  <a:pt x="13" y="7"/>
                </a:lnTo>
                <a:lnTo>
                  <a:pt x="15" y="9"/>
                </a:lnTo>
                <a:lnTo>
                  <a:pt x="15" y="9"/>
                </a:lnTo>
                <a:lnTo>
                  <a:pt x="15" y="11"/>
                </a:lnTo>
                <a:lnTo>
                  <a:pt x="15" y="11"/>
                </a:lnTo>
                <a:lnTo>
                  <a:pt x="13" y="13"/>
                </a:lnTo>
                <a:lnTo>
                  <a:pt x="13" y="13"/>
                </a:lnTo>
                <a:lnTo>
                  <a:pt x="12" y="11"/>
                </a:lnTo>
                <a:lnTo>
                  <a:pt x="12" y="11"/>
                </a:lnTo>
                <a:lnTo>
                  <a:pt x="9" y="11"/>
                </a:lnTo>
                <a:lnTo>
                  <a:pt x="7" y="10"/>
                </a:lnTo>
                <a:lnTo>
                  <a:pt x="7" y="10"/>
                </a:lnTo>
                <a:lnTo>
                  <a:pt x="6" y="9"/>
                </a:lnTo>
                <a:lnTo>
                  <a:pt x="6" y="9"/>
                </a:lnTo>
                <a:lnTo>
                  <a:pt x="6" y="9"/>
                </a:lnTo>
                <a:lnTo>
                  <a:pt x="6" y="9"/>
                </a:lnTo>
                <a:lnTo>
                  <a:pt x="3" y="7"/>
                </a:lnTo>
                <a:lnTo>
                  <a:pt x="3" y="7"/>
                </a:lnTo>
                <a:lnTo>
                  <a:pt x="2" y="7"/>
                </a:lnTo>
                <a:lnTo>
                  <a:pt x="2" y="7"/>
                </a:lnTo>
                <a:lnTo>
                  <a:pt x="0" y="6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2" y="2"/>
                </a:lnTo>
                <a:lnTo>
                  <a:pt x="2" y="2"/>
                </a:lnTo>
                <a:lnTo>
                  <a:pt x="3" y="0"/>
                </a:lnTo>
                <a:lnTo>
                  <a:pt x="5" y="2"/>
                </a:lnTo>
                <a:lnTo>
                  <a:pt x="5" y="2"/>
                </a:lnTo>
                <a:lnTo>
                  <a:pt x="5" y="2"/>
                </a:lnTo>
                <a:lnTo>
                  <a:pt x="5" y="3"/>
                </a:lnTo>
                <a:lnTo>
                  <a:pt x="5" y="3"/>
                </a:lnTo>
                <a:lnTo>
                  <a:pt x="5" y="3"/>
                </a:lnTo>
                <a:lnTo>
                  <a:pt x="5" y="3"/>
                </a:lnTo>
                <a:lnTo>
                  <a:pt x="6" y="4"/>
                </a:lnTo>
                <a:lnTo>
                  <a:pt x="6" y="4"/>
                </a:lnTo>
                <a:lnTo>
                  <a:pt x="7" y="6"/>
                </a:lnTo>
                <a:lnTo>
                  <a:pt x="7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9" name="Freeform 192"/>
          <p:cNvSpPr/>
          <p:nvPr/>
        </p:nvSpPr>
        <p:spPr bwMode="auto">
          <a:xfrm>
            <a:off x="5594943" y="2029265"/>
            <a:ext cx="17595" cy="25384"/>
          </a:xfrm>
          <a:custGeom>
            <a:avLst/>
            <a:gdLst>
              <a:gd name="T0" fmla="*/ 6 w 10"/>
              <a:gd name="T1" fmla="*/ 13 h 15"/>
              <a:gd name="T2" fmla="*/ 6 w 10"/>
              <a:gd name="T3" fmla="*/ 13 h 15"/>
              <a:gd name="T4" fmla="*/ 4 w 10"/>
              <a:gd name="T5" fmla="*/ 13 h 15"/>
              <a:gd name="T6" fmla="*/ 4 w 10"/>
              <a:gd name="T7" fmla="*/ 12 h 15"/>
              <a:gd name="T8" fmla="*/ 4 w 10"/>
              <a:gd name="T9" fmla="*/ 12 h 15"/>
              <a:gd name="T10" fmla="*/ 3 w 10"/>
              <a:gd name="T11" fmla="*/ 12 h 15"/>
              <a:gd name="T12" fmla="*/ 3 w 10"/>
              <a:gd name="T13" fmla="*/ 12 h 15"/>
              <a:gd name="T14" fmla="*/ 1 w 10"/>
              <a:gd name="T15" fmla="*/ 6 h 15"/>
              <a:gd name="T16" fmla="*/ 1 w 10"/>
              <a:gd name="T17" fmla="*/ 6 h 15"/>
              <a:gd name="T18" fmla="*/ 1 w 10"/>
              <a:gd name="T19" fmla="*/ 5 h 15"/>
              <a:gd name="T20" fmla="*/ 1 w 10"/>
              <a:gd name="T21" fmla="*/ 5 h 15"/>
              <a:gd name="T22" fmla="*/ 0 w 10"/>
              <a:gd name="T23" fmla="*/ 3 h 15"/>
              <a:gd name="T24" fmla="*/ 0 w 10"/>
              <a:gd name="T25" fmla="*/ 3 h 15"/>
              <a:gd name="T26" fmla="*/ 1 w 10"/>
              <a:gd name="T27" fmla="*/ 0 h 15"/>
              <a:gd name="T28" fmla="*/ 1 w 10"/>
              <a:gd name="T29" fmla="*/ 0 h 15"/>
              <a:gd name="T30" fmla="*/ 4 w 10"/>
              <a:gd name="T31" fmla="*/ 0 h 15"/>
              <a:gd name="T32" fmla="*/ 4 w 10"/>
              <a:gd name="T33" fmla="*/ 0 h 15"/>
              <a:gd name="T34" fmla="*/ 6 w 10"/>
              <a:gd name="T35" fmla="*/ 2 h 15"/>
              <a:gd name="T36" fmla="*/ 6 w 10"/>
              <a:gd name="T37" fmla="*/ 2 h 15"/>
              <a:gd name="T38" fmla="*/ 6 w 10"/>
              <a:gd name="T39" fmla="*/ 7 h 15"/>
              <a:gd name="T40" fmla="*/ 6 w 10"/>
              <a:gd name="T41" fmla="*/ 7 h 15"/>
              <a:gd name="T42" fmla="*/ 6 w 10"/>
              <a:gd name="T43" fmla="*/ 7 h 15"/>
              <a:gd name="T44" fmla="*/ 6 w 10"/>
              <a:gd name="T45" fmla="*/ 7 h 15"/>
              <a:gd name="T46" fmla="*/ 7 w 10"/>
              <a:gd name="T47" fmla="*/ 7 h 15"/>
              <a:gd name="T48" fmla="*/ 7 w 10"/>
              <a:gd name="T49" fmla="*/ 7 h 15"/>
              <a:gd name="T50" fmla="*/ 8 w 10"/>
              <a:gd name="T51" fmla="*/ 9 h 15"/>
              <a:gd name="T52" fmla="*/ 10 w 10"/>
              <a:gd name="T53" fmla="*/ 10 h 15"/>
              <a:gd name="T54" fmla="*/ 10 w 10"/>
              <a:gd name="T55" fmla="*/ 10 h 15"/>
              <a:gd name="T56" fmla="*/ 10 w 10"/>
              <a:gd name="T57" fmla="*/ 12 h 15"/>
              <a:gd name="T58" fmla="*/ 8 w 10"/>
              <a:gd name="T59" fmla="*/ 12 h 15"/>
              <a:gd name="T60" fmla="*/ 8 w 10"/>
              <a:gd name="T61" fmla="*/ 12 h 15"/>
              <a:gd name="T62" fmla="*/ 8 w 10"/>
              <a:gd name="T63" fmla="*/ 13 h 15"/>
              <a:gd name="T64" fmla="*/ 8 w 10"/>
              <a:gd name="T65" fmla="*/ 13 h 15"/>
              <a:gd name="T66" fmla="*/ 7 w 10"/>
              <a:gd name="T67" fmla="*/ 15 h 15"/>
              <a:gd name="T68" fmla="*/ 7 w 10"/>
              <a:gd name="T69" fmla="*/ 15 h 15"/>
              <a:gd name="T70" fmla="*/ 7 w 10"/>
              <a:gd name="T71" fmla="*/ 15 h 15"/>
              <a:gd name="T72" fmla="*/ 6 w 10"/>
              <a:gd name="T73" fmla="*/ 13 h 15"/>
              <a:gd name="T74" fmla="*/ 6 w 10"/>
              <a:gd name="T75" fmla="*/ 1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" h="15">
                <a:moveTo>
                  <a:pt x="6" y="13"/>
                </a:moveTo>
                <a:lnTo>
                  <a:pt x="6" y="13"/>
                </a:lnTo>
                <a:lnTo>
                  <a:pt x="4" y="13"/>
                </a:lnTo>
                <a:lnTo>
                  <a:pt x="4" y="12"/>
                </a:lnTo>
                <a:lnTo>
                  <a:pt x="4" y="12"/>
                </a:lnTo>
                <a:lnTo>
                  <a:pt x="3" y="12"/>
                </a:lnTo>
                <a:lnTo>
                  <a:pt x="3" y="12"/>
                </a:lnTo>
                <a:lnTo>
                  <a:pt x="1" y="6"/>
                </a:lnTo>
                <a:lnTo>
                  <a:pt x="1" y="6"/>
                </a:lnTo>
                <a:lnTo>
                  <a:pt x="1" y="5"/>
                </a:lnTo>
                <a:lnTo>
                  <a:pt x="1" y="5"/>
                </a:lnTo>
                <a:lnTo>
                  <a:pt x="0" y="3"/>
                </a:lnTo>
                <a:lnTo>
                  <a:pt x="0" y="3"/>
                </a:lnTo>
                <a:lnTo>
                  <a:pt x="1" y="0"/>
                </a:lnTo>
                <a:lnTo>
                  <a:pt x="1" y="0"/>
                </a:lnTo>
                <a:lnTo>
                  <a:pt x="4" y="0"/>
                </a:lnTo>
                <a:lnTo>
                  <a:pt x="4" y="0"/>
                </a:lnTo>
                <a:lnTo>
                  <a:pt x="6" y="2"/>
                </a:lnTo>
                <a:lnTo>
                  <a:pt x="6" y="2"/>
                </a:lnTo>
                <a:lnTo>
                  <a:pt x="6" y="7"/>
                </a:lnTo>
                <a:lnTo>
                  <a:pt x="6" y="7"/>
                </a:lnTo>
                <a:lnTo>
                  <a:pt x="6" y="7"/>
                </a:lnTo>
                <a:lnTo>
                  <a:pt x="6" y="7"/>
                </a:lnTo>
                <a:lnTo>
                  <a:pt x="7" y="7"/>
                </a:lnTo>
                <a:lnTo>
                  <a:pt x="7" y="7"/>
                </a:lnTo>
                <a:lnTo>
                  <a:pt x="8" y="9"/>
                </a:lnTo>
                <a:lnTo>
                  <a:pt x="10" y="10"/>
                </a:lnTo>
                <a:lnTo>
                  <a:pt x="10" y="10"/>
                </a:lnTo>
                <a:lnTo>
                  <a:pt x="10" y="12"/>
                </a:lnTo>
                <a:lnTo>
                  <a:pt x="8" y="12"/>
                </a:lnTo>
                <a:lnTo>
                  <a:pt x="8" y="12"/>
                </a:lnTo>
                <a:lnTo>
                  <a:pt x="8" y="13"/>
                </a:lnTo>
                <a:lnTo>
                  <a:pt x="8" y="13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6" y="13"/>
                </a:lnTo>
                <a:lnTo>
                  <a:pt x="6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0" name="Freeform 193"/>
          <p:cNvSpPr/>
          <p:nvPr/>
        </p:nvSpPr>
        <p:spPr bwMode="auto">
          <a:xfrm>
            <a:off x="5459465" y="1689123"/>
            <a:ext cx="10557" cy="23691"/>
          </a:xfrm>
          <a:custGeom>
            <a:avLst/>
            <a:gdLst>
              <a:gd name="T0" fmla="*/ 3 w 6"/>
              <a:gd name="T1" fmla="*/ 11 h 14"/>
              <a:gd name="T2" fmla="*/ 3 w 6"/>
              <a:gd name="T3" fmla="*/ 11 h 14"/>
              <a:gd name="T4" fmla="*/ 3 w 6"/>
              <a:gd name="T5" fmla="*/ 12 h 14"/>
              <a:gd name="T6" fmla="*/ 3 w 6"/>
              <a:gd name="T7" fmla="*/ 12 h 14"/>
              <a:gd name="T8" fmla="*/ 2 w 6"/>
              <a:gd name="T9" fmla="*/ 14 h 14"/>
              <a:gd name="T10" fmla="*/ 2 w 6"/>
              <a:gd name="T11" fmla="*/ 14 h 14"/>
              <a:gd name="T12" fmla="*/ 0 w 6"/>
              <a:gd name="T13" fmla="*/ 12 h 14"/>
              <a:gd name="T14" fmla="*/ 0 w 6"/>
              <a:gd name="T15" fmla="*/ 12 h 14"/>
              <a:gd name="T16" fmla="*/ 0 w 6"/>
              <a:gd name="T17" fmla="*/ 11 h 14"/>
              <a:gd name="T18" fmla="*/ 0 w 6"/>
              <a:gd name="T19" fmla="*/ 11 h 14"/>
              <a:gd name="T20" fmla="*/ 0 w 6"/>
              <a:gd name="T21" fmla="*/ 7 h 14"/>
              <a:gd name="T22" fmla="*/ 0 w 6"/>
              <a:gd name="T23" fmla="*/ 1 h 14"/>
              <a:gd name="T24" fmla="*/ 0 w 6"/>
              <a:gd name="T25" fmla="*/ 1 h 14"/>
              <a:gd name="T26" fmla="*/ 2 w 6"/>
              <a:gd name="T27" fmla="*/ 0 h 14"/>
              <a:gd name="T28" fmla="*/ 3 w 6"/>
              <a:gd name="T29" fmla="*/ 0 h 14"/>
              <a:gd name="T30" fmla="*/ 3 w 6"/>
              <a:gd name="T31" fmla="*/ 0 h 14"/>
              <a:gd name="T32" fmla="*/ 3 w 6"/>
              <a:gd name="T33" fmla="*/ 0 h 14"/>
              <a:gd name="T34" fmla="*/ 4 w 6"/>
              <a:gd name="T35" fmla="*/ 1 h 14"/>
              <a:gd name="T36" fmla="*/ 4 w 6"/>
              <a:gd name="T37" fmla="*/ 1 h 14"/>
              <a:gd name="T38" fmla="*/ 6 w 6"/>
              <a:gd name="T39" fmla="*/ 5 h 14"/>
              <a:gd name="T40" fmla="*/ 6 w 6"/>
              <a:gd name="T41" fmla="*/ 5 h 14"/>
              <a:gd name="T42" fmla="*/ 6 w 6"/>
              <a:gd name="T43" fmla="*/ 7 h 14"/>
              <a:gd name="T44" fmla="*/ 6 w 6"/>
              <a:gd name="T45" fmla="*/ 7 h 14"/>
              <a:gd name="T46" fmla="*/ 6 w 6"/>
              <a:gd name="T47" fmla="*/ 10 h 14"/>
              <a:gd name="T48" fmla="*/ 6 w 6"/>
              <a:gd name="T49" fmla="*/ 11 h 14"/>
              <a:gd name="T50" fmla="*/ 6 w 6"/>
              <a:gd name="T51" fmla="*/ 11 h 14"/>
              <a:gd name="T52" fmla="*/ 3 w 6"/>
              <a:gd name="T53" fmla="*/ 11 h 14"/>
              <a:gd name="T54" fmla="*/ 3 w 6"/>
              <a:gd name="T55" fmla="*/ 11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6" h="14">
                <a:moveTo>
                  <a:pt x="3" y="11"/>
                </a:moveTo>
                <a:lnTo>
                  <a:pt x="3" y="11"/>
                </a:lnTo>
                <a:lnTo>
                  <a:pt x="3" y="12"/>
                </a:lnTo>
                <a:lnTo>
                  <a:pt x="3" y="12"/>
                </a:lnTo>
                <a:lnTo>
                  <a:pt x="2" y="14"/>
                </a:lnTo>
                <a:lnTo>
                  <a:pt x="2" y="14"/>
                </a:lnTo>
                <a:lnTo>
                  <a:pt x="0" y="12"/>
                </a:lnTo>
                <a:lnTo>
                  <a:pt x="0" y="12"/>
                </a:lnTo>
                <a:lnTo>
                  <a:pt x="0" y="11"/>
                </a:lnTo>
                <a:lnTo>
                  <a:pt x="0" y="11"/>
                </a:lnTo>
                <a:lnTo>
                  <a:pt x="0" y="7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3" y="0"/>
                </a:lnTo>
                <a:lnTo>
                  <a:pt x="3" y="0"/>
                </a:lnTo>
                <a:lnTo>
                  <a:pt x="3" y="0"/>
                </a:lnTo>
                <a:lnTo>
                  <a:pt x="4" y="1"/>
                </a:lnTo>
                <a:lnTo>
                  <a:pt x="4" y="1"/>
                </a:lnTo>
                <a:lnTo>
                  <a:pt x="6" y="5"/>
                </a:lnTo>
                <a:lnTo>
                  <a:pt x="6" y="5"/>
                </a:lnTo>
                <a:lnTo>
                  <a:pt x="6" y="7"/>
                </a:lnTo>
                <a:lnTo>
                  <a:pt x="6" y="7"/>
                </a:lnTo>
                <a:lnTo>
                  <a:pt x="6" y="10"/>
                </a:lnTo>
                <a:lnTo>
                  <a:pt x="6" y="11"/>
                </a:lnTo>
                <a:lnTo>
                  <a:pt x="6" y="11"/>
                </a:lnTo>
                <a:lnTo>
                  <a:pt x="3" y="11"/>
                </a:lnTo>
                <a:lnTo>
                  <a:pt x="3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1" name="Freeform 194"/>
          <p:cNvSpPr/>
          <p:nvPr/>
        </p:nvSpPr>
        <p:spPr bwMode="auto">
          <a:xfrm>
            <a:off x="5359177" y="1900654"/>
            <a:ext cx="10557" cy="18615"/>
          </a:xfrm>
          <a:custGeom>
            <a:avLst/>
            <a:gdLst>
              <a:gd name="T0" fmla="*/ 3 w 6"/>
              <a:gd name="T1" fmla="*/ 0 h 11"/>
              <a:gd name="T2" fmla="*/ 3 w 6"/>
              <a:gd name="T3" fmla="*/ 0 h 11"/>
              <a:gd name="T4" fmla="*/ 3 w 6"/>
              <a:gd name="T5" fmla="*/ 0 h 11"/>
              <a:gd name="T6" fmla="*/ 3 w 6"/>
              <a:gd name="T7" fmla="*/ 0 h 11"/>
              <a:gd name="T8" fmla="*/ 6 w 6"/>
              <a:gd name="T9" fmla="*/ 0 h 11"/>
              <a:gd name="T10" fmla="*/ 6 w 6"/>
              <a:gd name="T11" fmla="*/ 0 h 11"/>
              <a:gd name="T12" fmla="*/ 6 w 6"/>
              <a:gd name="T13" fmla="*/ 1 h 11"/>
              <a:gd name="T14" fmla="*/ 6 w 6"/>
              <a:gd name="T15" fmla="*/ 1 h 11"/>
              <a:gd name="T16" fmla="*/ 6 w 6"/>
              <a:gd name="T17" fmla="*/ 2 h 11"/>
              <a:gd name="T18" fmla="*/ 6 w 6"/>
              <a:gd name="T19" fmla="*/ 2 h 11"/>
              <a:gd name="T20" fmla="*/ 6 w 6"/>
              <a:gd name="T21" fmla="*/ 8 h 11"/>
              <a:gd name="T22" fmla="*/ 6 w 6"/>
              <a:gd name="T23" fmla="*/ 8 h 11"/>
              <a:gd name="T24" fmla="*/ 6 w 6"/>
              <a:gd name="T25" fmla="*/ 10 h 11"/>
              <a:gd name="T26" fmla="*/ 6 w 6"/>
              <a:gd name="T27" fmla="*/ 10 h 11"/>
              <a:gd name="T28" fmla="*/ 5 w 6"/>
              <a:gd name="T29" fmla="*/ 11 h 11"/>
              <a:gd name="T30" fmla="*/ 3 w 6"/>
              <a:gd name="T31" fmla="*/ 11 h 11"/>
              <a:gd name="T32" fmla="*/ 3 w 6"/>
              <a:gd name="T33" fmla="*/ 11 h 11"/>
              <a:gd name="T34" fmla="*/ 2 w 6"/>
              <a:gd name="T35" fmla="*/ 11 h 11"/>
              <a:gd name="T36" fmla="*/ 0 w 6"/>
              <a:gd name="T37" fmla="*/ 8 h 11"/>
              <a:gd name="T38" fmla="*/ 0 w 6"/>
              <a:gd name="T39" fmla="*/ 8 h 11"/>
              <a:gd name="T40" fmla="*/ 0 w 6"/>
              <a:gd name="T41" fmla="*/ 5 h 11"/>
              <a:gd name="T42" fmla="*/ 0 w 6"/>
              <a:gd name="T43" fmla="*/ 5 h 11"/>
              <a:gd name="T44" fmla="*/ 0 w 6"/>
              <a:gd name="T45" fmla="*/ 1 h 11"/>
              <a:gd name="T46" fmla="*/ 0 w 6"/>
              <a:gd name="T47" fmla="*/ 1 h 11"/>
              <a:gd name="T48" fmla="*/ 0 w 6"/>
              <a:gd name="T49" fmla="*/ 0 h 11"/>
              <a:gd name="T50" fmla="*/ 3 w 6"/>
              <a:gd name="T51" fmla="*/ 0 h 11"/>
              <a:gd name="T52" fmla="*/ 3 w 6"/>
              <a:gd name="T53" fmla="*/ 0 h 11"/>
              <a:gd name="T54" fmla="*/ 3 w 6"/>
              <a:gd name="T55" fmla="*/ 0 h 11"/>
              <a:gd name="T56" fmla="*/ 3 w 6"/>
              <a:gd name="T57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" h="11">
                <a:moveTo>
                  <a:pt x="3" y="0"/>
                </a:moveTo>
                <a:lnTo>
                  <a:pt x="3" y="0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6" y="1"/>
                </a:lnTo>
                <a:lnTo>
                  <a:pt x="6" y="1"/>
                </a:lnTo>
                <a:lnTo>
                  <a:pt x="6" y="2"/>
                </a:lnTo>
                <a:lnTo>
                  <a:pt x="6" y="2"/>
                </a:lnTo>
                <a:lnTo>
                  <a:pt x="6" y="8"/>
                </a:lnTo>
                <a:lnTo>
                  <a:pt x="6" y="8"/>
                </a:lnTo>
                <a:lnTo>
                  <a:pt x="6" y="10"/>
                </a:lnTo>
                <a:lnTo>
                  <a:pt x="6" y="10"/>
                </a:lnTo>
                <a:lnTo>
                  <a:pt x="5" y="11"/>
                </a:lnTo>
                <a:lnTo>
                  <a:pt x="3" y="11"/>
                </a:lnTo>
                <a:lnTo>
                  <a:pt x="3" y="11"/>
                </a:lnTo>
                <a:lnTo>
                  <a:pt x="2" y="11"/>
                </a:lnTo>
                <a:lnTo>
                  <a:pt x="0" y="8"/>
                </a:lnTo>
                <a:lnTo>
                  <a:pt x="0" y="8"/>
                </a:lnTo>
                <a:lnTo>
                  <a:pt x="0" y="5"/>
                </a:lnTo>
                <a:lnTo>
                  <a:pt x="0" y="5"/>
                </a:lnTo>
                <a:lnTo>
                  <a:pt x="0" y="1"/>
                </a:lnTo>
                <a:lnTo>
                  <a:pt x="0" y="1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3" y="0"/>
                </a:lnTo>
                <a:lnTo>
                  <a:pt x="3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2" name="Freeform 195"/>
          <p:cNvSpPr/>
          <p:nvPr/>
        </p:nvSpPr>
        <p:spPr bwMode="auto">
          <a:xfrm>
            <a:off x="5462984" y="1717892"/>
            <a:ext cx="12317" cy="23691"/>
          </a:xfrm>
          <a:custGeom>
            <a:avLst/>
            <a:gdLst>
              <a:gd name="T0" fmla="*/ 2 w 7"/>
              <a:gd name="T1" fmla="*/ 4 h 14"/>
              <a:gd name="T2" fmla="*/ 2 w 7"/>
              <a:gd name="T3" fmla="*/ 4 h 14"/>
              <a:gd name="T4" fmla="*/ 2 w 7"/>
              <a:gd name="T5" fmla="*/ 7 h 14"/>
              <a:gd name="T6" fmla="*/ 2 w 7"/>
              <a:gd name="T7" fmla="*/ 7 h 14"/>
              <a:gd name="T8" fmla="*/ 4 w 7"/>
              <a:gd name="T9" fmla="*/ 7 h 14"/>
              <a:gd name="T10" fmla="*/ 4 w 7"/>
              <a:gd name="T11" fmla="*/ 8 h 14"/>
              <a:gd name="T12" fmla="*/ 4 w 7"/>
              <a:gd name="T13" fmla="*/ 8 h 14"/>
              <a:gd name="T14" fmla="*/ 7 w 7"/>
              <a:gd name="T15" fmla="*/ 10 h 14"/>
              <a:gd name="T16" fmla="*/ 7 w 7"/>
              <a:gd name="T17" fmla="*/ 10 h 14"/>
              <a:gd name="T18" fmla="*/ 7 w 7"/>
              <a:gd name="T19" fmla="*/ 11 h 14"/>
              <a:gd name="T20" fmla="*/ 5 w 7"/>
              <a:gd name="T21" fmla="*/ 12 h 14"/>
              <a:gd name="T22" fmla="*/ 5 w 7"/>
              <a:gd name="T23" fmla="*/ 12 h 14"/>
              <a:gd name="T24" fmla="*/ 4 w 7"/>
              <a:gd name="T25" fmla="*/ 14 h 14"/>
              <a:gd name="T26" fmla="*/ 4 w 7"/>
              <a:gd name="T27" fmla="*/ 14 h 14"/>
              <a:gd name="T28" fmla="*/ 2 w 7"/>
              <a:gd name="T29" fmla="*/ 12 h 14"/>
              <a:gd name="T30" fmla="*/ 2 w 7"/>
              <a:gd name="T31" fmla="*/ 12 h 14"/>
              <a:gd name="T32" fmla="*/ 2 w 7"/>
              <a:gd name="T33" fmla="*/ 14 h 14"/>
              <a:gd name="T34" fmla="*/ 2 w 7"/>
              <a:gd name="T35" fmla="*/ 14 h 14"/>
              <a:gd name="T36" fmla="*/ 0 w 7"/>
              <a:gd name="T37" fmla="*/ 14 h 14"/>
              <a:gd name="T38" fmla="*/ 0 w 7"/>
              <a:gd name="T39" fmla="*/ 12 h 14"/>
              <a:gd name="T40" fmla="*/ 0 w 7"/>
              <a:gd name="T41" fmla="*/ 12 h 14"/>
              <a:gd name="T42" fmla="*/ 0 w 7"/>
              <a:gd name="T43" fmla="*/ 10 h 14"/>
              <a:gd name="T44" fmla="*/ 0 w 7"/>
              <a:gd name="T45" fmla="*/ 10 h 14"/>
              <a:gd name="T46" fmla="*/ 0 w 7"/>
              <a:gd name="T47" fmla="*/ 2 h 14"/>
              <a:gd name="T48" fmla="*/ 0 w 7"/>
              <a:gd name="T49" fmla="*/ 2 h 14"/>
              <a:gd name="T50" fmla="*/ 1 w 7"/>
              <a:gd name="T51" fmla="*/ 0 h 14"/>
              <a:gd name="T52" fmla="*/ 1 w 7"/>
              <a:gd name="T53" fmla="*/ 0 h 14"/>
              <a:gd name="T54" fmla="*/ 1 w 7"/>
              <a:gd name="T55" fmla="*/ 0 h 14"/>
              <a:gd name="T56" fmla="*/ 1 w 7"/>
              <a:gd name="T57" fmla="*/ 0 h 14"/>
              <a:gd name="T58" fmla="*/ 4 w 7"/>
              <a:gd name="T59" fmla="*/ 1 h 14"/>
              <a:gd name="T60" fmla="*/ 4 w 7"/>
              <a:gd name="T61" fmla="*/ 1 h 14"/>
              <a:gd name="T62" fmla="*/ 4 w 7"/>
              <a:gd name="T63" fmla="*/ 4 h 14"/>
              <a:gd name="T64" fmla="*/ 4 w 7"/>
              <a:gd name="T65" fmla="*/ 4 h 14"/>
              <a:gd name="T66" fmla="*/ 4 w 7"/>
              <a:gd name="T67" fmla="*/ 4 h 14"/>
              <a:gd name="T68" fmla="*/ 2 w 7"/>
              <a:gd name="T69" fmla="*/ 4 h 14"/>
              <a:gd name="T70" fmla="*/ 2 w 7"/>
              <a:gd name="T71" fmla="*/ 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" h="14">
                <a:moveTo>
                  <a:pt x="2" y="4"/>
                </a:moveTo>
                <a:lnTo>
                  <a:pt x="2" y="4"/>
                </a:lnTo>
                <a:lnTo>
                  <a:pt x="2" y="7"/>
                </a:lnTo>
                <a:lnTo>
                  <a:pt x="2" y="7"/>
                </a:lnTo>
                <a:lnTo>
                  <a:pt x="4" y="7"/>
                </a:lnTo>
                <a:lnTo>
                  <a:pt x="4" y="8"/>
                </a:lnTo>
                <a:lnTo>
                  <a:pt x="4" y="8"/>
                </a:lnTo>
                <a:lnTo>
                  <a:pt x="7" y="10"/>
                </a:lnTo>
                <a:lnTo>
                  <a:pt x="7" y="10"/>
                </a:lnTo>
                <a:lnTo>
                  <a:pt x="7" y="11"/>
                </a:lnTo>
                <a:lnTo>
                  <a:pt x="5" y="12"/>
                </a:lnTo>
                <a:lnTo>
                  <a:pt x="5" y="12"/>
                </a:lnTo>
                <a:lnTo>
                  <a:pt x="4" y="14"/>
                </a:lnTo>
                <a:lnTo>
                  <a:pt x="4" y="14"/>
                </a:lnTo>
                <a:lnTo>
                  <a:pt x="2" y="12"/>
                </a:lnTo>
                <a:lnTo>
                  <a:pt x="2" y="12"/>
                </a:lnTo>
                <a:lnTo>
                  <a:pt x="2" y="14"/>
                </a:lnTo>
                <a:lnTo>
                  <a:pt x="2" y="14"/>
                </a:lnTo>
                <a:lnTo>
                  <a:pt x="0" y="14"/>
                </a:lnTo>
                <a:lnTo>
                  <a:pt x="0" y="12"/>
                </a:lnTo>
                <a:lnTo>
                  <a:pt x="0" y="12"/>
                </a:lnTo>
                <a:lnTo>
                  <a:pt x="0" y="10"/>
                </a:lnTo>
                <a:lnTo>
                  <a:pt x="0" y="10"/>
                </a:lnTo>
                <a:lnTo>
                  <a:pt x="0" y="2"/>
                </a:lnTo>
                <a:lnTo>
                  <a:pt x="0" y="2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4" y="1"/>
                </a:lnTo>
                <a:lnTo>
                  <a:pt x="4" y="1"/>
                </a:ln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lnTo>
                  <a:pt x="2" y="4"/>
                </a:lnTo>
                <a:lnTo>
                  <a:pt x="2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3" name="Freeform 196"/>
          <p:cNvSpPr/>
          <p:nvPr/>
        </p:nvSpPr>
        <p:spPr bwMode="auto">
          <a:xfrm>
            <a:off x="5647727" y="2085109"/>
            <a:ext cx="14076" cy="22000"/>
          </a:xfrm>
          <a:custGeom>
            <a:avLst/>
            <a:gdLst>
              <a:gd name="T0" fmla="*/ 4 w 8"/>
              <a:gd name="T1" fmla="*/ 3 h 13"/>
              <a:gd name="T2" fmla="*/ 4 w 8"/>
              <a:gd name="T3" fmla="*/ 3 h 13"/>
              <a:gd name="T4" fmla="*/ 5 w 8"/>
              <a:gd name="T5" fmla="*/ 6 h 13"/>
              <a:gd name="T6" fmla="*/ 5 w 8"/>
              <a:gd name="T7" fmla="*/ 6 h 13"/>
              <a:gd name="T8" fmla="*/ 7 w 8"/>
              <a:gd name="T9" fmla="*/ 7 h 13"/>
              <a:gd name="T10" fmla="*/ 7 w 8"/>
              <a:gd name="T11" fmla="*/ 7 h 13"/>
              <a:gd name="T12" fmla="*/ 7 w 8"/>
              <a:gd name="T13" fmla="*/ 7 h 13"/>
              <a:gd name="T14" fmla="*/ 8 w 8"/>
              <a:gd name="T15" fmla="*/ 9 h 13"/>
              <a:gd name="T16" fmla="*/ 8 w 8"/>
              <a:gd name="T17" fmla="*/ 9 h 13"/>
              <a:gd name="T18" fmla="*/ 8 w 8"/>
              <a:gd name="T19" fmla="*/ 9 h 13"/>
              <a:gd name="T20" fmla="*/ 7 w 8"/>
              <a:gd name="T21" fmla="*/ 11 h 13"/>
              <a:gd name="T22" fmla="*/ 7 w 8"/>
              <a:gd name="T23" fmla="*/ 11 h 13"/>
              <a:gd name="T24" fmla="*/ 5 w 8"/>
              <a:gd name="T25" fmla="*/ 13 h 13"/>
              <a:gd name="T26" fmla="*/ 5 w 8"/>
              <a:gd name="T27" fmla="*/ 13 h 13"/>
              <a:gd name="T28" fmla="*/ 5 w 8"/>
              <a:gd name="T29" fmla="*/ 13 h 13"/>
              <a:gd name="T30" fmla="*/ 4 w 8"/>
              <a:gd name="T31" fmla="*/ 13 h 13"/>
              <a:gd name="T32" fmla="*/ 4 w 8"/>
              <a:gd name="T33" fmla="*/ 13 h 13"/>
              <a:gd name="T34" fmla="*/ 3 w 8"/>
              <a:gd name="T35" fmla="*/ 11 h 13"/>
              <a:gd name="T36" fmla="*/ 3 w 8"/>
              <a:gd name="T37" fmla="*/ 11 h 13"/>
              <a:gd name="T38" fmla="*/ 0 w 8"/>
              <a:gd name="T39" fmla="*/ 3 h 13"/>
              <a:gd name="T40" fmla="*/ 0 w 8"/>
              <a:gd name="T41" fmla="*/ 3 h 13"/>
              <a:gd name="T42" fmla="*/ 0 w 8"/>
              <a:gd name="T43" fmla="*/ 1 h 13"/>
              <a:gd name="T44" fmla="*/ 0 w 8"/>
              <a:gd name="T45" fmla="*/ 1 h 13"/>
              <a:gd name="T46" fmla="*/ 0 w 8"/>
              <a:gd name="T47" fmla="*/ 0 h 13"/>
              <a:gd name="T48" fmla="*/ 3 w 8"/>
              <a:gd name="T49" fmla="*/ 0 h 13"/>
              <a:gd name="T50" fmla="*/ 3 w 8"/>
              <a:gd name="T51" fmla="*/ 0 h 13"/>
              <a:gd name="T52" fmla="*/ 4 w 8"/>
              <a:gd name="T53" fmla="*/ 0 h 13"/>
              <a:gd name="T54" fmla="*/ 4 w 8"/>
              <a:gd name="T55" fmla="*/ 1 h 13"/>
              <a:gd name="T56" fmla="*/ 4 w 8"/>
              <a:gd name="T57" fmla="*/ 1 h 13"/>
              <a:gd name="T58" fmla="*/ 4 w 8"/>
              <a:gd name="T59" fmla="*/ 3 h 13"/>
              <a:gd name="T60" fmla="*/ 4 w 8"/>
              <a:gd name="T61" fmla="*/ 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" h="13">
                <a:moveTo>
                  <a:pt x="4" y="3"/>
                </a:moveTo>
                <a:lnTo>
                  <a:pt x="4" y="3"/>
                </a:lnTo>
                <a:lnTo>
                  <a:pt x="5" y="6"/>
                </a:lnTo>
                <a:lnTo>
                  <a:pt x="5" y="6"/>
                </a:lnTo>
                <a:lnTo>
                  <a:pt x="7" y="7"/>
                </a:lnTo>
                <a:lnTo>
                  <a:pt x="7" y="7"/>
                </a:lnTo>
                <a:lnTo>
                  <a:pt x="7" y="7"/>
                </a:lnTo>
                <a:lnTo>
                  <a:pt x="8" y="9"/>
                </a:lnTo>
                <a:lnTo>
                  <a:pt x="8" y="9"/>
                </a:lnTo>
                <a:lnTo>
                  <a:pt x="8" y="9"/>
                </a:lnTo>
                <a:lnTo>
                  <a:pt x="7" y="11"/>
                </a:lnTo>
                <a:lnTo>
                  <a:pt x="7" y="11"/>
                </a:lnTo>
                <a:lnTo>
                  <a:pt x="5" y="13"/>
                </a:lnTo>
                <a:lnTo>
                  <a:pt x="5" y="13"/>
                </a:lnTo>
                <a:lnTo>
                  <a:pt x="5" y="13"/>
                </a:lnTo>
                <a:lnTo>
                  <a:pt x="4" y="13"/>
                </a:lnTo>
                <a:lnTo>
                  <a:pt x="4" y="13"/>
                </a:lnTo>
                <a:lnTo>
                  <a:pt x="3" y="11"/>
                </a:lnTo>
                <a:lnTo>
                  <a:pt x="3" y="11"/>
                </a:lnTo>
                <a:lnTo>
                  <a:pt x="0" y="3"/>
                </a:lnTo>
                <a:lnTo>
                  <a:pt x="0" y="3"/>
                </a:lnTo>
                <a:lnTo>
                  <a:pt x="0" y="1"/>
                </a:lnTo>
                <a:lnTo>
                  <a:pt x="0" y="1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1"/>
                </a:lnTo>
                <a:lnTo>
                  <a:pt x="4" y="1"/>
                </a:lnTo>
                <a:lnTo>
                  <a:pt x="4" y="3"/>
                </a:lnTo>
                <a:lnTo>
                  <a:pt x="4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4" name="Freeform 197"/>
          <p:cNvSpPr/>
          <p:nvPr/>
        </p:nvSpPr>
        <p:spPr bwMode="auto">
          <a:xfrm>
            <a:off x="5554475" y="1861732"/>
            <a:ext cx="17595" cy="18615"/>
          </a:xfrm>
          <a:custGeom>
            <a:avLst/>
            <a:gdLst>
              <a:gd name="T0" fmla="*/ 6 w 10"/>
              <a:gd name="T1" fmla="*/ 7 h 11"/>
              <a:gd name="T2" fmla="*/ 6 w 10"/>
              <a:gd name="T3" fmla="*/ 7 h 11"/>
              <a:gd name="T4" fmla="*/ 4 w 10"/>
              <a:gd name="T5" fmla="*/ 8 h 11"/>
              <a:gd name="T6" fmla="*/ 4 w 10"/>
              <a:gd name="T7" fmla="*/ 8 h 11"/>
              <a:gd name="T8" fmla="*/ 4 w 10"/>
              <a:gd name="T9" fmla="*/ 10 h 11"/>
              <a:gd name="T10" fmla="*/ 4 w 10"/>
              <a:gd name="T11" fmla="*/ 10 h 11"/>
              <a:gd name="T12" fmla="*/ 3 w 10"/>
              <a:gd name="T13" fmla="*/ 11 h 11"/>
              <a:gd name="T14" fmla="*/ 2 w 10"/>
              <a:gd name="T15" fmla="*/ 10 h 11"/>
              <a:gd name="T16" fmla="*/ 2 w 10"/>
              <a:gd name="T17" fmla="*/ 10 h 11"/>
              <a:gd name="T18" fmla="*/ 0 w 10"/>
              <a:gd name="T19" fmla="*/ 8 h 11"/>
              <a:gd name="T20" fmla="*/ 0 w 10"/>
              <a:gd name="T21" fmla="*/ 8 h 11"/>
              <a:gd name="T22" fmla="*/ 0 w 10"/>
              <a:gd name="T23" fmla="*/ 6 h 11"/>
              <a:gd name="T24" fmla="*/ 0 w 10"/>
              <a:gd name="T25" fmla="*/ 6 h 11"/>
              <a:gd name="T26" fmla="*/ 0 w 10"/>
              <a:gd name="T27" fmla="*/ 4 h 11"/>
              <a:gd name="T28" fmla="*/ 0 w 10"/>
              <a:gd name="T29" fmla="*/ 4 h 11"/>
              <a:gd name="T30" fmla="*/ 2 w 10"/>
              <a:gd name="T31" fmla="*/ 1 h 11"/>
              <a:gd name="T32" fmla="*/ 3 w 10"/>
              <a:gd name="T33" fmla="*/ 0 h 11"/>
              <a:gd name="T34" fmla="*/ 3 w 10"/>
              <a:gd name="T35" fmla="*/ 0 h 11"/>
              <a:gd name="T36" fmla="*/ 4 w 10"/>
              <a:gd name="T37" fmla="*/ 0 h 11"/>
              <a:gd name="T38" fmla="*/ 4 w 10"/>
              <a:gd name="T39" fmla="*/ 0 h 11"/>
              <a:gd name="T40" fmla="*/ 7 w 10"/>
              <a:gd name="T41" fmla="*/ 1 h 11"/>
              <a:gd name="T42" fmla="*/ 7 w 10"/>
              <a:gd name="T43" fmla="*/ 1 h 11"/>
              <a:gd name="T44" fmla="*/ 9 w 10"/>
              <a:gd name="T45" fmla="*/ 3 h 11"/>
              <a:gd name="T46" fmla="*/ 9 w 10"/>
              <a:gd name="T47" fmla="*/ 3 h 11"/>
              <a:gd name="T48" fmla="*/ 10 w 10"/>
              <a:gd name="T49" fmla="*/ 4 h 11"/>
              <a:gd name="T50" fmla="*/ 9 w 10"/>
              <a:gd name="T51" fmla="*/ 6 h 11"/>
              <a:gd name="T52" fmla="*/ 9 w 10"/>
              <a:gd name="T53" fmla="*/ 6 h 11"/>
              <a:gd name="T54" fmla="*/ 9 w 10"/>
              <a:gd name="T55" fmla="*/ 7 h 11"/>
              <a:gd name="T56" fmla="*/ 6 w 10"/>
              <a:gd name="T57" fmla="*/ 7 h 11"/>
              <a:gd name="T58" fmla="*/ 6 w 10"/>
              <a:gd name="T59" fmla="*/ 7 h 11"/>
              <a:gd name="T60" fmla="*/ 6 w 10"/>
              <a:gd name="T61" fmla="*/ 7 h 11"/>
              <a:gd name="T62" fmla="*/ 6 w 10"/>
              <a:gd name="T63" fmla="*/ 7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" h="11">
                <a:moveTo>
                  <a:pt x="6" y="7"/>
                </a:moveTo>
                <a:lnTo>
                  <a:pt x="6" y="7"/>
                </a:lnTo>
                <a:lnTo>
                  <a:pt x="4" y="8"/>
                </a:lnTo>
                <a:lnTo>
                  <a:pt x="4" y="8"/>
                </a:lnTo>
                <a:lnTo>
                  <a:pt x="4" y="10"/>
                </a:lnTo>
                <a:lnTo>
                  <a:pt x="4" y="10"/>
                </a:lnTo>
                <a:lnTo>
                  <a:pt x="3" y="11"/>
                </a:lnTo>
                <a:lnTo>
                  <a:pt x="2" y="10"/>
                </a:lnTo>
                <a:lnTo>
                  <a:pt x="2" y="10"/>
                </a:lnTo>
                <a:lnTo>
                  <a:pt x="0" y="8"/>
                </a:lnTo>
                <a:lnTo>
                  <a:pt x="0" y="8"/>
                </a:lnTo>
                <a:lnTo>
                  <a:pt x="0" y="6"/>
                </a:lnTo>
                <a:lnTo>
                  <a:pt x="0" y="6"/>
                </a:lnTo>
                <a:lnTo>
                  <a:pt x="0" y="4"/>
                </a:lnTo>
                <a:lnTo>
                  <a:pt x="0" y="4"/>
                </a:lnTo>
                <a:lnTo>
                  <a:pt x="2" y="1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7" y="1"/>
                </a:lnTo>
                <a:lnTo>
                  <a:pt x="7" y="1"/>
                </a:lnTo>
                <a:lnTo>
                  <a:pt x="9" y="3"/>
                </a:lnTo>
                <a:lnTo>
                  <a:pt x="9" y="3"/>
                </a:lnTo>
                <a:lnTo>
                  <a:pt x="10" y="4"/>
                </a:lnTo>
                <a:lnTo>
                  <a:pt x="9" y="6"/>
                </a:lnTo>
                <a:lnTo>
                  <a:pt x="9" y="6"/>
                </a:lnTo>
                <a:lnTo>
                  <a:pt x="9" y="7"/>
                </a:lnTo>
                <a:lnTo>
                  <a:pt x="6" y="7"/>
                </a:lnTo>
                <a:lnTo>
                  <a:pt x="6" y="7"/>
                </a:lnTo>
                <a:lnTo>
                  <a:pt x="6" y="7"/>
                </a:lnTo>
                <a:lnTo>
                  <a:pt x="6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5" name="Freeform 198"/>
          <p:cNvSpPr/>
          <p:nvPr/>
        </p:nvSpPr>
        <p:spPr bwMode="auto">
          <a:xfrm>
            <a:off x="5434833" y="1755121"/>
            <a:ext cx="12317" cy="22000"/>
          </a:xfrm>
          <a:custGeom>
            <a:avLst/>
            <a:gdLst>
              <a:gd name="T0" fmla="*/ 3 w 7"/>
              <a:gd name="T1" fmla="*/ 3 h 13"/>
              <a:gd name="T2" fmla="*/ 3 w 7"/>
              <a:gd name="T3" fmla="*/ 3 h 13"/>
              <a:gd name="T4" fmla="*/ 4 w 7"/>
              <a:gd name="T5" fmla="*/ 2 h 13"/>
              <a:gd name="T6" fmla="*/ 4 w 7"/>
              <a:gd name="T7" fmla="*/ 2 h 13"/>
              <a:gd name="T8" fmla="*/ 6 w 7"/>
              <a:gd name="T9" fmla="*/ 0 h 13"/>
              <a:gd name="T10" fmla="*/ 6 w 7"/>
              <a:gd name="T11" fmla="*/ 2 h 13"/>
              <a:gd name="T12" fmla="*/ 6 w 7"/>
              <a:gd name="T13" fmla="*/ 2 h 13"/>
              <a:gd name="T14" fmla="*/ 7 w 7"/>
              <a:gd name="T15" fmla="*/ 5 h 13"/>
              <a:gd name="T16" fmla="*/ 7 w 7"/>
              <a:gd name="T17" fmla="*/ 5 h 13"/>
              <a:gd name="T18" fmla="*/ 6 w 7"/>
              <a:gd name="T19" fmla="*/ 9 h 13"/>
              <a:gd name="T20" fmla="*/ 6 w 7"/>
              <a:gd name="T21" fmla="*/ 9 h 13"/>
              <a:gd name="T22" fmla="*/ 6 w 7"/>
              <a:gd name="T23" fmla="*/ 12 h 13"/>
              <a:gd name="T24" fmla="*/ 6 w 7"/>
              <a:gd name="T25" fmla="*/ 12 h 13"/>
              <a:gd name="T26" fmla="*/ 6 w 7"/>
              <a:gd name="T27" fmla="*/ 13 h 13"/>
              <a:gd name="T28" fmla="*/ 4 w 7"/>
              <a:gd name="T29" fmla="*/ 13 h 13"/>
              <a:gd name="T30" fmla="*/ 4 w 7"/>
              <a:gd name="T31" fmla="*/ 13 h 13"/>
              <a:gd name="T32" fmla="*/ 3 w 7"/>
              <a:gd name="T33" fmla="*/ 13 h 13"/>
              <a:gd name="T34" fmla="*/ 1 w 7"/>
              <a:gd name="T35" fmla="*/ 12 h 13"/>
              <a:gd name="T36" fmla="*/ 1 w 7"/>
              <a:gd name="T37" fmla="*/ 12 h 13"/>
              <a:gd name="T38" fmla="*/ 1 w 7"/>
              <a:gd name="T39" fmla="*/ 10 h 13"/>
              <a:gd name="T40" fmla="*/ 1 w 7"/>
              <a:gd name="T41" fmla="*/ 10 h 13"/>
              <a:gd name="T42" fmla="*/ 1 w 7"/>
              <a:gd name="T43" fmla="*/ 7 h 13"/>
              <a:gd name="T44" fmla="*/ 1 w 7"/>
              <a:gd name="T45" fmla="*/ 7 h 13"/>
              <a:gd name="T46" fmla="*/ 0 w 7"/>
              <a:gd name="T47" fmla="*/ 7 h 13"/>
              <a:gd name="T48" fmla="*/ 0 w 7"/>
              <a:gd name="T49" fmla="*/ 7 h 13"/>
              <a:gd name="T50" fmla="*/ 0 w 7"/>
              <a:gd name="T51" fmla="*/ 6 h 13"/>
              <a:gd name="T52" fmla="*/ 0 w 7"/>
              <a:gd name="T53" fmla="*/ 5 h 13"/>
              <a:gd name="T54" fmla="*/ 0 w 7"/>
              <a:gd name="T55" fmla="*/ 5 h 13"/>
              <a:gd name="T56" fmla="*/ 0 w 7"/>
              <a:gd name="T57" fmla="*/ 5 h 13"/>
              <a:gd name="T58" fmla="*/ 0 w 7"/>
              <a:gd name="T59" fmla="*/ 5 h 13"/>
              <a:gd name="T60" fmla="*/ 1 w 7"/>
              <a:gd name="T61" fmla="*/ 3 h 13"/>
              <a:gd name="T62" fmla="*/ 3 w 7"/>
              <a:gd name="T63" fmla="*/ 3 h 13"/>
              <a:gd name="T64" fmla="*/ 3 w 7"/>
              <a:gd name="T65" fmla="*/ 3 h 13"/>
              <a:gd name="T66" fmla="*/ 3 w 7"/>
              <a:gd name="T67" fmla="*/ 3 h 13"/>
              <a:gd name="T68" fmla="*/ 3 w 7"/>
              <a:gd name="T69" fmla="*/ 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" h="13">
                <a:moveTo>
                  <a:pt x="3" y="3"/>
                </a:moveTo>
                <a:lnTo>
                  <a:pt x="3" y="3"/>
                </a:lnTo>
                <a:lnTo>
                  <a:pt x="4" y="2"/>
                </a:lnTo>
                <a:lnTo>
                  <a:pt x="4" y="2"/>
                </a:lnTo>
                <a:lnTo>
                  <a:pt x="6" y="0"/>
                </a:lnTo>
                <a:lnTo>
                  <a:pt x="6" y="2"/>
                </a:lnTo>
                <a:lnTo>
                  <a:pt x="6" y="2"/>
                </a:lnTo>
                <a:lnTo>
                  <a:pt x="7" y="5"/>
                </a:lnTo>
                <a:lnTo>
                  <a:pt x="7" y="5"/>
                </a:lnTo>
                <a:lnTo>
                  <a:pt x="6" y="9"/>
                </a:lnTo>
                <a:lnTo>
                  <a:pt x="6" y="9"/>
                </a:lnTo>
                <a:lnTo>
                  <a:pt x="6" y="12"/>
                </a:lnTo>
                <a:lnTo>
                  <a:pt x="6" y="12"/>
                </a:lnTo>
                <a:lnTo>
                  <a:pt x="6" y="13"/>
                </a:lnTo>
                <a:lnTo>
                  <a:pt x="4" y="13"/>
                </a:lnTo>
                <a:lnTo>
                  <a:pt x="4" y="13"/>
                </a:lnTo>
                <a:lnTo>
                  <a:pt x="3" y="13"/>
                </a:lnTo>
                <a:lnTo>
                  <a:pt x="1" y="12"/>
                </a:lnTo>
                <a:lnTo>
                  <a:pt x="1" y="12"/>
                </a:lnTo>
                <a:lnTo>
                  <a:pt x="1" y="10"/>
                </a:lnTo>
                <a:lnTo>
                  <a:pt x="1" y="10"/>
                </a:lnTo>
                <a:lnTo>
                  <a:pt x="1" y="7"/>
                </a:lnTo>
                <a:lnTo>
                  <a:pt x="1" y="7"/>
                </a:lnTo>
                <a:lnTo>
                  <a:pt x="0" y="7"/>
                </a:lnTo>
                <a:lnTo>
                  <a:pt x="0" y="7"/>
                </a:lnTo>
                <a:lnTo>
                  <a:pt x="0" y="6"/>
                </a:lnTo>
                <a:lnTo>
                  <a:pt x="0" y="5"/>
                </a:lnTo>
                <a:lnTo>
                  <a:pt x="0" y="5"/>
                </a:lnTo>
                <a:lnTo>
                  <a:pt x="0" y="5"/>
                </a:lnTo>
                <a:lnTo>
                  <a:pt x="0" y="5"/>
                </a:lnTo>
                <a:lnTo>
                  <a:pt x="1" y="3"/>
                </a:lnTo>
                <a:lnTo>
                  <a:pt x="3" y="3"/>
                </a:lnTo>
                <a:lnTo>
                  <a:pt x="3" y="3"/>
                </a:lnTo>
                <a:lnTo>
                  <a:pt x="3" y="3"/>
                </a:lnTo>
                <a:lnTo>
                  <a:pt x="3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6" name="Freeform 199"/>
          <p:cNvSpPr/>
          <p:nvPr/>
        </p:nvSpPr>
        <p:spPr bwMode="auto">
          <a:xfrm>
            <a:off x="5387328" y="1866809"/>
            <a:ext cx="17595" cy="13538"/>
          </a:xfrm>
          <a:custGeom>
            <a:avLst/>
            <a:gdLst>
              <a:gd name="T0" fmla="*/ 6 w 10"/>
              <a:gd name="T1" fmla="*/ 3 h 8"/>
              <a:gd name="T2" fmla="*/ 6 w 10"/>
              <a:gd name="T3" fmla="*/ 3 h 8"/>
              <a:gd name="T4" fmla="*/ 7 w 10"/>
              <a:gd name="T5" fmla="*/ 0 h 8"/>
              <a:gd name="T6" fmla="*/ 7 w 10"/>
              <a:gd name="T7" fmla="*/ 0 h 8"/>
              <a:gd name="T8" fmla="*/ 8 w 10"/>
              <a:gd name="T9" fmla="*/ 0 h 8"/>
              <a:gd name="T10" fmla="*/ 10 w 10"/>
              <a:gd name="T11" fmla="*/ 0 h 8"/>
              <a:gd name="T12" fmla="*/ 10 w 10"/>
              <a:gd name="T13" fmla="*/ 0 h 8"/>
              <a:gd name="T14" fmla="*/ 10 w 10"/>
              <a:gd name="T15" fmla="*/ 1 h 8"/>
              <a:gd name="T16" fmla="*/ 10 w 10"/>
              <a:gd name="T17" fmla="*/ 1 h 8"/>
              <a:gd name="T18" fmla="*/ 10 w 10"/>
              <a:gd name="T19" fmla="*/ 5 h 8"/>
              <a:gd name="T20" fmla="*/ 8 w 10"/>
              <a:gd name="T21" fmla="*/ 8 h 8"/>
              <a:gd name="T22" fmla="*/ 8 w 10"/>
              <a:gd name="T23" fmla="*/ 8 h 8"/>
              <a:gd name="T24" fmla="*/ 6 w 10"/>
              <a:gd name="T25" fmla="*/ 8 h 8"/>
              <a:gd name="T26" fmla="*/ 6 w 10"/>
              <a:gd name="T27" fmla="*/ 8 h 8"/>
              <a:gd name="T28" fmla="*/ 3 w 10"/>
              <a:gd name="T29" fmla="*/ 8 h 8"/>
              <a:gd name="T30" fmla="*/ 1 w 10"/>
              <a:gd name="T31" fmla="*/ 5 h 8"/>
              <a:gd name="T32" fmla="*/ 1 w 10"/>
              <a:gd name="T33" fmla="*/ 5 h 8"/>
              <a:gd name="T34" fmla="*/ 1 w 10"/>
              <a:gd name="T35" fmla="*/ 5 h 8"/>
              <a:gd name="T36" fmla="*/ 1 w 10"/>
              <a:gd name="T37" fmla="*/ 5 h 8"/>
              <a:gd name="T38" fmla="*/ 0 w 10"/>
              <a:gd name="T39" fmla="*/ 4 h 8"/>
              <a:gd name="T40" fmla="*/ 1 w 10"/>
              <a:gd name="T41" fmla="*/ 3 h 8"/>
              <a:gd name="T42" fmla="*/ 1 w 10"/>
              <a:gd name="T43" fmla="*/ 3 h 8"/>
              <a:gd name="T44" fmla="*/ 3 w 10"/>
              <a:gd name="T45" fmla="*/ 1 h 8"/>
              <a:gd name="T46" fmla="*/ 4 w 10"/>
              <a:gd name="T47" fmla="*/ 1 h 8"/>
              <a:gd name="T48" fmla="*/ 4 w 10"/>
              <a:gd name="T49" fmla="*/ 1 h 8"/>
              <a:gd name="T50" fmla="*/ 6 w 10"/>
              <a:gd name="T51" fmla="*/ 3 h 8"/>
              <a:gd name="T52" fmla="*/ 6 w 10"/>
              <a:gd name="T53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" h="8">
                <a:moveTo>
                  <a:pt x="6" y="3"/>
                </a:moveTo>
                <a:lnTo>
                  <a:pt x="6" y="3"/>
                </a:lnTo>
                <a:lnTo>
                  <a:pt x="7" y="0"/>
                </a:lnTo>
                <a:lnTo>
                  <a:pt x="7" y="0"/>
                </a:lnTo>
                <a:lnTo>
                  <a:pt x="8" y="0"/>
                </a:lnTo>
                <a:lnTo>
                  <a:pt x="10" y="0"/>
                </a:lnTo>
                <a:lnTo>
                  <a:pt x="10" y="0"/>
                </a:lnTo>
                <a:lnTo>
                  <a:pt x="10" y="1"/>
                </a:lnTo>
                <a:lnTo>
                  <a:pt x="10" y="1"/>
                </a:lnTo>
                <a:lnTo>
                  <a:pt x="10" y="5"/>
                </a:lnTo>
                <a:lnTo>
                  <a:pt x="8" y="8"/>
                </a:lnTo>
                <a:lnTo>
                  <a:pt x="8" y="8"/>
                </a:lnTo>
                <a:lnTo>
                  <a:pt x="6" y="8"/>
                </a:lnTo>
                <a:lnTo>
                  <a:pt x="6" y="8"/>
                </a:lnTo>
                <a:lnTo>
                  <a:pt x="3" y="8"/>
                </a:lnTo>
                <a:lnTo>
                  <a:pt x="1" y="5"/>
                </a:lnTo>
                <a:lnTo>
                  <a:pt x="1" y="5"/>
                </a:lnTo>
                <a:lnTo>
                  <a:pt x="1" y="5"/>
                </a:lnTo>
                <a:lnTo>
                  <a:pt x="1" y="5"/>
                </a:lnTo>
                <a:lnTo>
                  <a:pt x="0" y="4"/>
                </a:lnTo>
                <a:lnTo>
                  <a:pt x="1" y="3"/>
                </a:lnTo>
                <a:lnTo>
                  <a:pt x="1" y="3"/>
                </a:lnTo>
                <a:lnTo>
                  <a:pt x="3" y="1"/>
                </a:lnTo>
                <a:lnTo>
                  <a:pt x="4" y="1"/>
                </a:lnTo>
                <a:lnTo>
                  <a:pt x="4" y="1"/>
                </a:lnTo>
                <a:lnTo>
                  <a:pt x="6" y="3"/>
                </a:lnTo>
                <a:lnTo>
                  <a:pt x="6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7" name="Freeform 200"/>
          <p:cNvSpPr/>
          <p:nvPr/>
        </p:nvSpPr>
        <p:spPr bwMode="auto">
          <a:xfrm>
            <a:off x="5480578" y="1734814"/>
            <a:ext cx="14076" cy="23691"/>
          </a:xfrm>
          <a:custGeom>
            <a:avLst/>
            <a:gdLst>
              <a:gd name="T0" fmla="*/ 2 w 8"/>
              <a:gd name="T1" fmla="*/ 10 h 14"/>
              <a:gd name="T2" fmla="*/ 2 w 8"/>
              <a:gd name="T3" fmla="*/ 10 h 14"/>
              <a:gd name="T4" fmla="*/ 1 w 8"/>
              <a:gd name="T5" fmla="*/ 8 h 14"/>
              <a:gd name="T6" fmla="*/ 1 w 8"/>
              <a:gd name="T7" fmla="*/ 7 h 14"/>
              <a:gd name="T8" fmla="*/ 1 w 8"/>
              <a:gd name="T9" fmla="*/ 7 h 14"/>
              <a:gd name="T10" fmla="*/ 1 w 8"/>
              <a:gd name="T11" fmla="*/ 4 h 14"/>
              <a:gd name="T12" fmla="*/ 1 w 8"/>
              <a:gd name="T13" fmla="*/ 4 h 14"/>
              <a:gd name="T14" fmla="*/ 0 w 8"/>
              <a:gd name="T15" fmla="*/ 2 h 14"/>
              <a:gd name="T16" fmla="*/ 0 w 8"/>
              <a:gd name="T17" fmla="*/ 2 h 14"/>
              <a:gd name="T18" fmla="*/ 0 w 8"/>
              <a:gd name="T19" fmla="*/ 1 h 14"/>
              <a:gd name="T20" fmla="*/ 0 w 8"/>
              <a:gd name="T21" fmla="*/ 1 h 14"/>
              <a:gd name="T22" fmla="*/ 2 w 8"/>
              <a:gd name="T23" fmla="*/ 0 h 14"/>
              <a:gd name="T24" fmla="*/ 2 w 8"/>
              <a:gd name="T25" fmla="*/ 0 h 14"/>
              <a:gd name="T26" fmla="*/ 4 w 8"/>
              <a:gd name="T27" fmla="*/ 1 h 14"/>
              <a:gd name="T28" fmla="*/ 4 w 8"/>
              <a:gd name="T29" fmla="*/ 1 h 14"/>
              <a:gd name="T30" fmla="*/ 5 w 8"/>
              <a:gd name="T31" fmla="*/ 2 h 14"/>
              <a:gd name="T32" fmla="*/ 5 w 8"/>
              <a:gd name="T33" fmla="*/ 2 h 14"/>
              <a:gd name="T34" fmla="*/ 4 w 8"/>
              <a:gd name="T35" fmla="*/ 4 h 14"/>
              <a:gd name="T36" fmla="*/ 4 w 8"/>
              <a:gd name="T37" fmla="*/ 5 h 14"/>
              <a:gd name="T38" fmla="*/ 4 w 8"/>
              <a:gd name="T39" fmla="*/ 5 h 14"/>
              <a:gd name="T40" fmla="*/ 5 w 8"/>
              <a:gd name="T41" fmla="*/ 5 h 14"/>
              <a:gd name="T42" fmla="*/ 5 w 8"/>
              <a:gd name="T43" fmla="*/ 5 h 14"/>
              <a:gd name="T44" fmla="*/ 7 w 8"/>
              <a:gd name="T45" fmla="*/ 5 h 14"/>
              <a:gd name="T46" fmla="*/ 8 w 8"/>
              <a:gd name="T47" fmla="*/ 7 h 14"/>
              <a:gd name="T48" fmla="*/ 8 w 8"/>
              <a:gd name="T49" fmla="*/ 7 h 14"/>
              <a:gd name="T50" fmla="*/ 8 w 8"/>
              <a:gd name="T51" fmla="*/ 8 h 14"/>
              <a:gd name="T52" fmla="*/ 7 w 8"/>
              <a:gd name="T53" fmla="*/ 10 h 14"/>
              <a:gd name="T54" fmla="*/ 7 w 8"/>
              <a:gd name="T55" fmla="*/ 10 h 14"/>
              <a:gd name="T56" fmla="*/ 7 w 8"/>
              <a:gd name="T57" fmla="*/ 11 h 14"/>
              <a:gd name="T58" fmla="*/ 7 w 8"/>
              <a:gd name="T59" fmla="*/ 11 h 14"/>
              <a:gd name="T60" fmla="*/ 5 w 8"/>
              <a:gd name="T61" fmla="*/ 12 h 14"/>
              <a:gd name="T62" fmla="*/ 5 w 8"/>
              <a:gd name="T63" fmla="*/ 12 h 14"/>
              <a:gd name="T64" fmla="*/ 4 w 8"/>
              <a:gd name="T65" fmla="*/ 14 h 14"/>
              <a:gd name="T66" fmla="*/ 4 w 8"/>
              <a:gd name="T67" fmla="*/ 14 h 14"/>
              <a:gd name="T68" fmla="*/ 2 w 8"/>
              <a:gd name="T69" fmla="*/ 12 h 14"/>
              <a:gd name="T70" fmla="*/ 2 w 8"/>
              <a:gd name="T71" fmla="*/ 12 h 14"/>
              <a:gd name="T72" fmla="*/ 2 w 8"/>
              <a:gd name="T73" fmla="*/ 10 h 14"/>
              <a:gd name="T74" fmla="*/ 2 w 8"/>
              <a:gd name="T75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" h="14">
                <a:moveTo>
                  <a:pt x="2" y="10"/>
                </a:moveTo>
                <a:lnTo>
                  <a:pt x="2" y="10"/>
                </a:lnTo>
                <a:lnTo>
                  <a:pt x="1" y="8"/>
                </a:lnTo>
                <a:lnTo>
                  <a:pt x="1" y="7"/>
                </a:lnTo>
                <a:lnTo>
                  <a:pt x="1" y="7"/>
                </a:lnTo>
                <a:lnTo>
                  <a:pt x="1" y="4"/>
                </a:lnTo>
                <a:lnTo>
                  <a:pt x="1" y="4"/>
                </a:lnTo>
                <a:lnTo>
                  <a:pt x="0" y="2"/>
                </a:lnTo>
                <a:lnTo>
                  <a:pt x="0" y="2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2" y="0"/>
                </a:lnTo>
                <a:lnTo>
                  <a:pt x="4" y="1"/>
                </a:lnTo>
                <a:lnTo>
                  <a:pt x="4" y="1"/>
                </a:lnTo>
                <a:lnTo>
                  <a:pt x="5" y="2"/>
                </a:lnTo>
                <a:lnTo>
                  <a:pt x="5" y="2"/>
                </a:lnTo>
                <a:lnTo>
                  <a:pt x="4" y="4"/>
                </a:lnTo>
                <a:lnTo>
                  <a:pt x="4" y="5"/>
                </a:lnTo>
                <a:lnTo>
                  <a:pt x="4" y="5"/>
                </a:lnTo>
                <a:lnTo>
                  <a:pt x="5" y="5"/>
                </a:lnTo>
                <a:lnTo>
                  <a:pt x="5" y="5"/>
                </a:lnTo>
                <a:lnTo>
                  <a:pt x="7" y="5"/>
                </a:lnTo>
                <a:lnTo>
                  <a:pt x="8" y="7"/>
                </a:lnTo>
                <a:lnTo>
                  <a:pt x="8" y="7"/>
                </a:lnTo>
                <a:lnTo>
                  <a:pt x="8" y="8"/>
                </a:lnTo>
                <a:lnTo>
                  <a:pt x="7" y="10"/>
                </a:lnTo>
                <a:lnTo>
                  <a:pt x="7" y="10"/>
                </a:lnTo>
                <a:lnTo>
                  <a:pt x="7" y="11"/>
                </a:lnTo>
                <a:lnTo>
                  <a:pt x="7" y="11"/>
                </a:lnTo>
                <a:lnTo>
                  <a:pt x="5" y="12"/>
                </a:lnTo>
                <a:lnTo>
                  <a:pt x="5" y="12"/>
                </a:lnTo>
                <a:lnTo>
                  <a:pt x="4" y="14"/>
                </a:lnTo>
                <a:lnTo>
                  <a:pt x="4" y="14"/>
                </a:lnTo>
                <a:lnTo>
                  <a:pt x="2" y="12"/>
                </a:lnTo>
                <a:lnTo>
                  <a:pt x="2" y="12"/>
                </a:lnTo>
                <a:lnTo>
                  <a:pt x="2" y="10"/>
                </a:lnTo>
                <a:lnTo>
                  <a:pt x="2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8" name="Freeform 201"/>
          <p:cNvSpPr/>
          <p:nvPr/>
        </p:nvSpPr>
        <p:spPr bwMode="auto">
          <a:xfrm>
            <a:off x="5477060" y="1787273"/>
            <a:ext cx="12317" cy="22000"/>
          </a:xfrm>
          <a:custGeom>
            <a:avLst/>
            <a:gdLst>
              <a:gd name="T0" fmla="*/ 6 w 7"/>
              <a:gd name="T1" fmla="*/ 4 h 13"/>
              <a:gd name="T2" fmla="*/ 6 w 7"/>
              <a:gd name="T3" fmla="*/ 4 h 13"/>
              <a:gd name="T4" fmla="*/ 6 w 7"/>
              <a:gd name="T5" fmla="*/ 10 h 13"/>
              <a:gd name="T6" fmla="*/ 6 w 7"/>
              <a:gd name="T7" fmla="*/ 10 h 13"/>
              <a:gd name="T8" fmla="*/ 4 w 7"/>
              <a:gd name="T9" fmla="*/ 11 h 13"/>
              <a:gd name="T10" fmla="*/ 4 w 7"/>
              <a:gd name="T11" fmla="*/ 11 h 13"/>
              <a:gd name="T12" fmla="*/ 3 w 7"/>
              <a:gd name="T13" fmla="*/ 13 h 13"/>
              <a:gd name="T14" fmla="*/ 3 w 7"/>
              <a:gd name="T15" fmla="*/ 13 h 13"/>
              <a:gd name="T16" fmla="*/ 3 w 7"/>
              <a:gd name="T17" fmla="*/ 11 h 13"/>
              <a:gd name="T18" fmla="*/ 3 w 7"/>
              <a:gd name="T19" fmla="*/ 11 h 13"/>
              <a:gd name="T20" fmla="*/ 2 w 7"/>
              <a:gd name="T21" fmla="*/ 11 h 13"/>
              <a:gd name="T22" fmla="*/ 2 w 7"/>
              <a:gd name="T23" fmla="*/ 11 h 13"/>
              <a:gd name="T24" fmla="*/ 2 w 7"/>
              <a:gd name="T25" fmla="*/ 11 h 13"/>
              <a:gd name="T26" fmla="*/ 2 w 7"/>
              <a:gd name="T27" fmla="*/ 11 h 13"/>
              <a:gd name="T28" fmla="*/ 0 w 7"/>
              <a:gd name="T29" fmla="*/ 10 h 13"/>
              <a:gd name="T30" fmla="*/ 0 w 7"/>
              <a:gd name="T31" fmla="*/ 7 h 13"/>
              <a:gd name="T32" fmla="*/ 0 w 7"/>
              <a:gd name="T33" fmla="*/ 7 h 13"/>
              <a:gd name="T34" fmla="*/ 3 w 7"/>
              <a:gd name="T35" fmla="*/ 3 h 13"/>
              <a:gd name="T36" fmla="*/ 3 w 7"/>
              <a:gd name="T37" fmla="*/ 3 h 13"/>
              <a:gd name="T38" fmla="*/ 3 w 7"/>
              <a:gd name="T39" fmla="*/ 3 h 13"/>
              <a:gd name="T40" fmla="*/ 3 w 7"/>
              <a:gd name="T41" fmla="*/ 3 h 13"/>
              <a:gd name="T42" fmla="*/ 3 w 7"/>
              <a:gd name="T43" fmla="*/ 0 h 13"/>
              <a:gd name="T44" fmla="*/ 6 w 7"/>
              <a:gd name="T45" fmla="*/ 0 h 13"/>
              <a:gd name="T46" fmla="*/ 6 w 7"/>
              <a:gd name="T47" fmla="*/ 0 h 13"/>
              <a:gd name="T48" fmla="*/ 7 w 7"/>
              <a:gd name="T49" fmla="*/ 0 h 13"/>
              <a:gd name="T50" fmla="*/ 7 w 7"/>
              <a:gd name="T51" fmla="*/ 3 h 13"/>
              <a:gd name="T52" fmla="*/ 7 w 7"/>
              <a:gd name="T53" fmla="*/ 3 h 13"/>
              <a:gd name="T54" fmla="*/ 6 w 7"/>
              <a:gd name="T55" fmla="*/ 4 h 13"/>
              <a:gd name="T56" fmla="*/ 6 w 7"/>
              <a:gd name="T57" fmla="*/ 4 h 13"/>
              <a:gd name="T58" fmla="*/ 6 w 7"/>
              <a:gd name="T59" fmla="*/ 4 h 13"/>
              <a:gd name="T60" fmla="*/ 6 w 7"/>
              <a:gd name="T61" fmla="*/ 4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" h="13">
                <a:moveTo>
                  <a:pt x="6" y="4"/>
                </a:moveTo>
                <a:lnTo>
                  <a:pt x="6" y="4"/>
                </a:lnTo>
                <a:lnTo>
                  <a:pt x="6" y="10"/>
                </a:lnTo>
                <a:lnTo>
                  <a:pt x="6" y="10"/>
                </a:lnTo>
                <a:lnTo>
                  <a:pt x="4" y="11"/>
                </a:lnTo>
                <a:lnTo>
                  <a:pt x="4" y="11"/>
                </a:lnTo>
                <a:lnTo>
                  <a:pt x="3" y="13"/>
                </a:lnTo>
                <a:lnTo>
                  <a:pt x="3" y="13"/>
                </a:lnTo>
                <a:lnTo>
                  <a:pt x="3" y="11"/>
                </a:lnTo>
                <a:lnTo>
                  <a:pt x="3" y="11"/>
                </a:lnTo>
                <a:lnTo>
                  <a:pt x="2" y="11"/>
                </a:lnTo>
                <a:lnTo>
                  <a:pt x="2" y="11"/>
                </a:lnTo>
                <a:lnTo>
                  <a:pt x="2" y="11"/>
                </a:lnTo>
                <a:lnTo>
                  <a:pt x="2" y="11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3" y="3"/>
                </a:lnTo>
                <a:lnTo>
                  <a:pt x="3" y="3"/>
                </a:lnTo>
                <a:lnTo>
                  <a:pt x="3" y="3"/>
                </a:lnTo>
                <a:lnTo>
                  <a:pt x="3" y="3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3"/>
                </a:lnTo>
                <a:lnTo>
                  <a:pt x="7" y="3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9" name="Freeform 202"/>
          <p:cNvSpPr/>
          <p:nvPr/>
        </p:nvSpPr>
        <p:spPr bwMode="auto">
          <a:xfrm>
            <a:off x="5512249" y="2113877"/>
            <a:ext cx="12317" cy="18615"/>
          </a:xfrm>
          <a:custGeom>
            <a:avLst/>
            <a:gdLst>
              <a:gd name="T0" fmla="*/ 7 w 7"/>
              <a:gd name="T1" fmla="*/ 7 h 11"/>
              <a:gd name="T2" fmla="*/ 7 w 7"/>
              <a:gd name="T3" fmla="*/ 7 h 11"/>
              <a:gd name="T4" fmla="*/ 7 w 7"/>
              <a:gd name="T5" fmla="*/ 9 h 11"/>
              <a:gd name="T6" fmla="*/ 7 w 7"/>
              <a:gd name="T7" fmla="*/ 9 h 11"/>
              <a:gd name="T8" fmla="*/ 7 w 7"/>
              <a:gd name="T9" fmla="*/ 10 h 11"/>
              <a:gd name="T10" fmla="*/ 7 w 7"/>
              <a:gd name="T11" fmla="*/ 10 h 11"/>
              <a:gd name="T12" fmla="*/ 6 w 7"/>
              <a:gd name="T13" fmla="*/ 11 h 11"/>
              <a:gd name="T14" fmla="*/ 6 w 7"/>
              <a:gd name="T15" fmla="*/ 11 h 11"/>
              <a:gd name="T16" fmla="*/ 3 w 7"/>
              <a:gd name="T17" fmla="*/ 11 h 11"/>
              <a:gd name="T18" fmla="*/ 3 w 7"/>
              <a:gd name="T19" fmla="*/ 11 h 11"/>
              <a:gd name="T20" fmla="*/ 1 w 7"/>
              <a:gd name="T21" fmla="*/ 6 h 11"/>
              <a:gd name="T22" fmla="*/ 1 w 7"/>
              <a:gd name="T23" fmla="*/ 6 h 11"/>
              <a:gd name="T24" fmla="*/ 1 w 7"/>
              <a:gd name="T25" fmla="*/ 4 h 11"/>
              <a:gd name="T26" fmla="*/ 1 w 7"/>
              <a:gd name="T27" fmla="*/ 4 h 11"/>
              <a:gd name="T28" fmla="*/ 0 w 7"/>
              <a:gd name="T29" fmla="*/ 3 h 11"/>
              <a:gd name="T30" fmla="*/ 0 w 7"/>
              <a:gd name="T31" fmla="*/ 3 h 11"/>
              <a:gd name="T32" fmla="*/ 3 w 7"/>
              <a:gd name="T33" fmla="*/ 2 h 11"/>
              <a:gd name="T34" fmla="*/ 3 w 7"/>
              <a:gd name="T35" fmla="*/ 2 h 11"/>
              <a:gd name="T36" fmla="*/ 4 w 7"/>
              <a:gd name="T37" fmla="*/ 0 h 11"/>
              <a:gd name="T38" fmla="*/ 4 w 7"/>
              <a:gd name="T39" fmla="*/ 0 h 11"/>
              <a:gd name="T40" fmla="*/ 6 w 7"/>
              <a:gd name="T41" fmla="*/ 0 h 11"/>
              <a:gd name="T42" fmla="*/ 6 w 7"/>
              <a:gd name="T43" fmla="*/ 0 h 11"/>
              <a:gd name="T44" fmla="*/ 7 w 7"/>
              <a:gd name="T45" fmla="*/ 2 h 11"/>
              <a:gd name="T46" fmla="*/ 7 w 7"/>
              <a:gd name="T47" fmla="*/ 2 h 11"/>
              <a:gd name="T48" fmla="*/ 7 w 7"/>
              <a:gd name="T49" fmla="*/ 7 h 11"/>
              <a:gd name="T50" fmla="*/ 7 w 7"/>
              <a:gd name="T51" fmla="*/ 7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" h="11">
                <a:moveTo>
                  <a:pt x="7" y="7"/>
                </a:moveTo>
                <a:lnTo>
                  <a:pt x="7" y="7"/>
                </a:lnTo>
                <a:lnTo>
                  <a:pt x="7" y="9"/>
                </a:lnTo>
                <a:lnTo>
                  <a:pt x="7" y="9"/>
                </a:lnTo>
                <a:lnTo>
                  <a:pt x="7" y="10"/>
                </a:lnTo>
                <a:lnTo>
                  <a:pt x="7" y="10"/>
                </a:lnTo>
                <a:lnTo>
                  <a:pt x="6" y="11"/>
                </a:lnTo>
                <a:lnTo>
                  <a:pt x="6" y="11"/>
                </a:lnTo>
                <a:lnTo>
                  <a:pt x="3" y="11"/>
                </a:lnTo>
                <a:lnTo>
                  <a:pt x="3" y="11"/>
                </a:lnTo>
                <a:lnTo>
                  <a:pt x="1" y="6"/>
                </a:lnTo>
                <a:lnTo>
                  <a:pt x="1" y="6"/>
                </a:lnTo>
                <a:lnTo>
                  <a:pt x="1" y="4"/>
                </a:lnTo>
                <a:lnTo>
                  <a:pt x="1" y="4"/>
                </a:lnTo>
                <a:lnTo>
                  <a:pt x="0" y="3"/>
                </a:lnTo>
                <a:lnTo>
                  <a:pt x="0" y="3"/>
                </a:lnTo>
                <a:lnTo>
                  <a:pt x="3" y="2"/>
                </a:lnTo>
                <a:lnTo>
                  <a:pt x="3" y="2"/>
                </a:lnTo>
                <a:lnTo>
                  <a:pt x="4" y="0"/>
                </a:lnTo>
                <a:lnTo>
                  <a:pt x="4" y="0"/>
                </a:lnTo>
                <a:lnTo>
                  <a:pt x="6" y="0"/>
                </a:lnTo>
                <a:lnTo>
                  <a:pt x="6" y="0"/>
                </a:lnTo>
                <a:lnTo>
                  <a:pt x="7" y="2"/>
                </a:lnTo>
                <a:lnTo>
                  <a:pt x="7" y="2"/>
                </a:lnTo>
                <a:lnTo>
                  <a:pt x="7" y="7"/>
                </a:lnTo>
                <a:lnTo>
                  <a:pt x="7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0" name="Freeform 203"/>
          <p:cNvSpPr>
            <a:spLocks noEditPoints="1"/>
          </p:cNvSpPr>
          <p:nvPr/>
        </p:nvSpPr>
        <p:spPr bwMode="auto">
          <a:xfrm>
            <a:off x="5577349" y="2027572"/>
            <a:ext cx="12317" cy="22000"/>
          </a:xfrm>
          <a:custGeom>
            <a:avLst/>
            <a:gdLst>
              <a:gd name="T0" fmla="*/ 0 w 7"/>
              <a:gd name="T1" fmla="*/ 3 h 13"/>
              <a:gd name="T2" fmla="*/ 0 w 7"/>
              <a:gd name="T3" fmla="*/ 3 h 13"/>
              <a:gd name="T4" fmla="*/ 1 w 7"/>
              <a:gd name="T5" fmla="*/ 1 h 13"/>
              <a:gd name="T6" fmla="*/ 3 w 7"/>
              <a:gd name="T7" fmla="*/ 0 h 13"/>
              <a:gd name="T8" fmla="*/ 3 w 7"/>
              <a:gd name="T9" fmla="*/ 0 h 13"/>
              <a:gd name="T10" fmla="*/ 4 w 7"/>
              <a:gd name="T11" fmla="*/ 0 h 13"/>
              <a:gd name="T12" fmla="*/ 7 w 7"/>
              <a:gd name="T13" fmla="*/ 1 h 13"/>
              <a:gd name="T14" fmla="*/ 7 w 7"/>
              <a:gd name="T15" fmla="*/ 1 h 13"/>
              <a:gd name="T16" fmla="*/ 7 w 7"/>
              <a:gd name="T17" fmla="*/ 7 h 13"/>
              <a:gd name="T18" fmla="*/ 7 w 7"/>
              <a:gd name="T19" fmla="*/ 7 h 13"/>
              <a:gd name="T20" fmla="*/ 7 w 7"/>
              <a:gd name="T21" fmla="*/ 10 h 13"/>
              <a:gd name="T22" fmla="*/ 7 w 7"/>
              <a:gd name="T23" fmla="*/ 10 h 13"/>
              <a:gd name="T24" fmla="*/ 6 w 7"/>
              <a:gd name="T25" fmla="*/ 11 h 13"/>
              <a:gd name="T26" fmla="*/ 4 w 7"/>
              <a:gd name="T27" fmla="*/ 13 h 13"/>
              <a:gd name="T28" fmla="*/ 4 w 7"/>
              <a:gd name="T29" fmla="*/ 13 h 13"/>
              <a:gd name="T30" fmla="*/ 3 w 7"/>
              <a:gd name="T31" fmla="*/ 11 h 13"/>
              <a:gd name="T32" fmla="*/ 3 w 7"/>
              <a:gd name="T33" fmla="*/ 10 h 13"/>
              <a:gd name="T34" fmla="*/ 3 w 7"/>
              <a:gd name="T35" fmla="*/ 10 h 13"/>
              <a:gd name="T36" fmla="*/ 1 w 7"/>
              <a:gd name="T37" fmla="*/ 7 h 13"/>
              <a:gd name="T38" fmla="*/ 1 w 7"/>
              <a:gd name="T39" fmla="*/ 7 h 13"/>
              <a:gd name="T40" fmla="*/ 1 w 7"/>
              <a:gd name="T41" fmla="*/ 4 h 13"/>
              <a:gd name="T42" fmla="*/ 1 w 7"/>
              <a:gd name="T43" fmla="*/ 4 h 13"/>
              <a:gd name="T44" fmla="*/ 0 w 7"/>
              <a:gd name="T45" fmla="*/ 3 h 13"/>
              <a:gd name="T46" fmla="*/ 0 w 7"/>
              <a:gd name="T47" fmla="*/ 3 h 13"/>
              <a:gd name="T48" fmla="*/ 4 w 7"/>
              <a:gd name="T49" fmla="*/ 7 h 13"/>
              <a:gd name="T50" fmla="*/ 4 w 7"/>
              <a:gd name="T51" fmla="*/ 7 h 13"/>
              <a:gd name="T52" fmla="*/ 4 w 7"/>
              <a:gd name="T53" fmla="*/ 6 h 13"/>
              <a:gd name="T54" fmla="*/ 4 w 7"/>
              <a:gd name="T55" fmla="*/ 6 h 13"/>
              <a:gd name="T56" fmla="*/ 4 w 7"/>
              <a:gd name="T57" fmla="*/ 7 h 13"/>
              <a:gd name="T58" fmla="*/ 4 w 7"/>
              <a:gd name="T59" fmla="*/ 7 h 13"/>
              <a:gd name="T60" fmla="*/ 4 w 7"/>
              <a:gd name="T61" fmla="*/ 7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" h="13">
                <a:moveTo>
                  <a:pt x="0" y="3"/>
                </a:moveTo>
                <a:lnTo>
                  <a:pt x="0" y="3"/>
                </a:lnTo>
                <a:lnTo>
                  <a:pt x="1" y="1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7" y="1"/>
                </a:lnTo>
                <a:lnTo>
                  <a:pt x="7" y="1"/>
                </a:lnTo>
                <a:lnTo>
                  <a:pt x="7" y="7"/>
                </a:lnTo>
                <a:lnTo>
                  <a:pt x="7" y="7"/>
                </a:lnTo>
                <a:lnTo>
                  <a:pt x="7" y="10"/>
                </a:lnTo>
                <a:lnTo>
                  <a:pt x="7" y="10"/>
                </a:lnTo>
                <a:lnTo>
                  <a:pt x="6" y="11"/>
                </a:lnTo>
                <a:lnTo>
                  <a:pt x="4" y="13"/>
                </a:lnTo>
                <a:lnTo>
                  <a:pt x="4" y="13"/>
                </a:lnTo>
                <a:lnTo>
                  <a:pt x="3" y="11"/>
                </a:lnTo>
                <a:lnTo>
                  <a:pt x="3" y="10"/>
                </a:lnTo>
                <a:lnTo>
                  <a:pt x="3" y="10"/>
                </a:lnTo>
                <a:lnTo>
                  <a:pt x="1" y="7"/>
                </a:lnTo>
                <a:lnTo>
                  <a:pt x="1" y="7"/>
                </a:lnTo>
                <a:lnTo>
                  <a:pt x="1" y="4"/>
                </a:lnTo>
                <a:lnTo>
                  <a:pt x="1" y="4"/>
                </a:lnTo>
                <a:lnTo>
                  <a:pt x="0" y="3"/>
                </a:lnTo>
                <a:lnTo>
                  <a:pt x="0" y="3"/>
                </a:lnTo>
                <a:close/>
                <a:moveTo>
                  <a:pt x="4" y="7"/>
                </a:moveTo>
                <a:lnTo>
                  <a:pt x="4" y="7"/>
                </a:lnTo>
                <a:lnTo>
                  <a:pt x="4" y="6"/>
                </a:lnTo>
                <a:lnTo>
                  <a:pt x="4" y="6"/>
                </a:lnTo>
                <a:lnTo>
                  <a:pt x="4" y="7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3" name="Freeform 204"/>
          <p:cNvSpPr/>
          <p:nvPr/>
        </p:nvSpPr>
        <p:spPr bwMode="auto">
          <a:xfrm>
            <a:off x="5579108" y="1868501"/>
            <a:ext cx="15836" cy="20307"/>
          </a:xfrm>
          <a:custGeom>
            <a:avLst/>
            <a:gdLst>
              <a:gd name="T0" fmla="*/ 3 w 9"/>
              <a:gd name="T1" fmla="*/ 7 h 12"/>
              <a:gd name="T2" fmla="*/ 3 w 9"/>
              <a:gd name="T3" fmla="*/ 7 h 12"/>
              <a:gd name="T4" fmla="*/ 2 w 9"/>
              <a:gd name="T5" fmla="*/ 6 h 12"/>
              <a:gd name="T6" fmla="*/ 2 w 9"/>
              <a:gd name="T7" fmla="*/ 6 h 12"/>
              <a:gd name="T8" fmla="*/ 0 w 9"/>
              <a:gd name="T9" fmla="*/ 4 h 12"/>
              <a:gd name="T10" fmla="*/ 2 w 9"/>
              <a:gd name="T11" fmla="*/ 3 h 12"/>
              <a:gd name="T12" fmla="*/ 2 w 9"/>
              <a:gd name="T13" fmla="*/ 3 h 12"/>
              <a:gd name="T14" fmla="*/ 2 w 9"/>
              <a:gd name="T15" fmla="*/ 2 h 12"/>
              <a:gd name="T16" fmla="*/ 2 w 9"/>
              <a:gd name="T17" fmla="*/ 2 h 12"/>
              <a:gd name="T18" fmla="*/ 3 w 9"/>
              <a:gd name="T19" fmla="*/ 0 h 12"/>
              <a:gd name="T20" fmla="*/ 5 w 9"/>
              <a:gd name="T21" fmla="*/ 2 h 12"/>
              <a:gd name="T22" fmla="*/ 5 w 9"/>
              <a:gd name="T23" fmla="*/ 2 h 12"/>
              <a:gd name="T24" fmla="*/ 6 w 9"/>
              <a:gd name="T25" fmla="*/ 0 h 12"/>
              <a:gd name="T26" fmla="*/ 6 w 9"/>
              <a:gd name="T27" fmla="*/ 0 h 12"/>
              <a:gd name="T28" fmla="*/ 7 w 9"/>
              <a:gd name="T29" fmla="*/ 0 h 12"/>
              <a:gd name="T30" fmla="*/ 7 w 9"/>
              <a:gd name="T31" fmla="*/ 0 h 12"/>
              <a:gd name="T32" fmla="*/ 9 w 9"/>
              <a:gd name="T33" fmla="*/ 2 h 12"/>
              <a:gd name="T34" fmla="*/ 9 w 9"/>
              <a:gd name="T35" fmla="*/ 2 h 12"/>
              <a:gd name="T36" fmla="*/ 7 w 9"/>
              <a:gd name="T37" fmla="*/ 4 h 12"/>
              <a:gd name="T38" fmla="*/ 7 w 9"/>
              <a:gd name="T39" fmla="*/ 4 h 12"/>
              <a:gd name="T40" fmla="*/ 7 w 9"/>
              <a:gd name="T41" fmla="*/ 9 h 12"/>
              <a:gd name="T42" fmla="*/ 7 w 9"/>
              <a:gd name="T43" fmla="*/ 9 h 12"/>
              <a:gd name="T44" fmla="*/ 6 w 9"/>
              <a:gd name="T45" fmla="*/ 10 h 12"/>
              <a:gd name="T46" fmla="*/ 5 w 9"/>
              <a:gd name="T47" fmla="*/ 12 h 12"/>
              <a:gd name="T48" fmla="*/ 5 w 9"/>
              <a:gd name="T49" fmla="*/ 12 h 12"/>
              <a:gd name="T50" fmla="*/ 3 w 9"/>
              <a:gd name="T51" fmla="*/ 10 h 12"/>
              <a:gd name="T52" fmla="*/ 2 w 9"/>
              <a:gd name="T53" fmla="*/ 9 h 12"/>
              <a:gd name="T54" fmla="*/ 2 w 9"/>
              <a:gd name="T55" fmla="*/ 9 h 12"/>
              <a:gd name="T56" fmla="*/ 3 w 9"/>
              <a:gd name="T57" fmla="*/ 7 h 12"/>
              <a:gd name="T58" fmla="*/ 3 w 9"/>
              <a:gd name="T59" fmla="*/ 7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" h="12">
                <a:moveTo>
                  <a:pt x="3" y="7"/>
                </a:moveTo>
                <a:lnTo>
                  <a:pt x="3" y="7"/>
                </a:lnTo>
                <a:lnTo>
                  <a:pt x="2" y="6"/>
                </a:lnTo>
                <a:lnTo>
                  <a:pt x="2" y="6"/>
                </a:lnTo>
                <a:lnTo>
                  <a:pt x="0" y="4"/>
                </a:lnTo>
                <a:lnTo>
                  <a:pt x="2" y="3"/>
                </a:lnTo>
                <a:lnTo>
                  <a:pt x="2" y="3"/>
                </a:lnTo>
                <a:lnTo>
                  <a:pt x="2" y="2"/>
                </a:lnTo>
                <a:lnTo>
                  <a:pt x="2" y="2"/>
                </a:lnTo>
                <a:lnTo>
                  <a:pt x="3" y="0"/>
                </a:lnTo>
                <a:lnTo>
                  <a:pt x="5" y="2"/>
                </a:lnTo>
                <a:lnTo>
                  <a:pt x="5" y="2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9" y="2"/>
                </a:lnTo>
                <a:lnTo>
                  <a:pt x="9" y="2"/>
                </a:lnTo>
                <a:lnTo>
                  <a:pt x="7" y="4"/>
                </a:lnTo>
                <a:lnTo>
                  <a:pt x="7" y="4"/>
                </a:lnTo>
                <a:lnTo>
                  <a:pt x="7" y="9"/>
                </a:lnTo>
                <a:lnTo>
                  <a:pt x="7" y="9"/>
                </a:lnTo>
                <a:lnTo>
                  <a:pt x="6" y="10"/>
                </a:lnTo>
                <a:lnTo>
                  <a:pt x="5" y="12"/>
                </a:lnTo>
                <a:lnTo>
                  <a:pt x="5" y="12"/>
                </a:lnTo>
                <a:lnTo>
                  <a:pt x="3" y="10"/>
                </a:lnTo>
                <a:lnTo>
                  <a:pt x="2" y="9"/>
                </a:lnTo>
                <a:lnTo>
                  <a:pt x="2" y="9"/>
                </a:lnTo>
                <a:lnTo>
                  <a:pt x="3" y="7"/>
                </a:lnTo>
                <a:lnTo>
                  <a:pt x="3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4" name="Freeform 205"/>
          <p:cNvSpPr/>
          <p:nvPr/>
        </p:nvSpPr>
        <p:spPr bwMode="auto">
          <a:xfrm>
            <a:off x="5475301" y="2051264"/>
            <a:ext cx="17595" cy="16922"/>
          </a:xfrm>
          <a:custGeom>
            <a:avLst/>
            <a:gdLst>
              <a:gd name="T0" fmla="*/ 4 w 10"/>
              <a:gd name="T1" fmla="*/ 7 h 10"/>
              <a:gd name="T2" fmla="*/ 4 w 10"/>
              <a:gd name="T3" fmla="*/ 7 h 10"/>
              <a:gd name="T4" fmla="*/ 3 w 10"/>
              <a:gd name="T5" fmla="*/ 7 h 10"/>
              <a:gd name="T6" fmla="*/ 3 w 10"/>
              <a:gd name="T7" fmla="*/ 7 h 10"/>
              <a:gd name="T8" fmla="*/ 1 w 10"/>
              <a:gd name="T9" fmla="*/ 7 h 10"/>
              <a:gd name="T10" fmla="*/ 0 w 10"/>
              <a:gd name="T11" fmla="*/ 6 h 10"/>
              <a:gd name="T12" fmla="*/ 0 w 10"/>
              <a:gd name="T13" fmla="*/ 6 h 10"/>
              <a:gd name="T14" fmla="*/ 1 w 10"/>
              <a:gd name="T15" fmla="*/ 3 h 10"/>
              <a:gd name="T16" fmla="*/ 3 w 10"/>
              <a:gd name="T17" fmla="*/ 2 h 10"/>
              <a:gd name="T18" fmla="*/ 3 w 10"/>
              <a:gd name="T19" fmla="*/ 2 h 10"/>
              <a:gd name="T20" fmla="*/ 4 w 10"/>
              <a:gd name="T21" fmla="*/ 2 h 10"/>
              <a:gd name="T22" fmla="*/ 4 w 10"/>
              <a:gd name="T23" fmla="*/ 2 h 10"/>
              <a:gd name="T24" fmla="*/ 4 w 10"/>
              <a:gd name="T25" fmla="*/ 3 h 10"/>
              <a:gd name="T26" fmla="*/ 4 w 10"/>
              <a:gd name="T27" fmla="*/ 3 h 10"/>
              <a:gd name="T28" fmla="*/ 5 w 10"/>
              <a:gd name="T29" fmla="*/ 2 h 10"/>
              <a:gd name="T30" fmla="*/ 5 w 10"/>
              <a:gd name="T31" fmla="*/ 2 h 10"/>
              <a:gd name="T32" fmla="*/ 5 w 10"/>
              <a:gd name="T33" fmla="*/ 0 h 10"/>
              <a:gd name="T34" fmla="*/ 5 w 10"/>
              <a:gd name="T35" fmla="*/ 0 h 10"/>
              <a:gd name="T36" fmla="*/ 7 w 10"/>
              <a:gd name="T37" fmla="*/ 0 h 10"/>
              <a:gd name="T38" fmla="*/ 7 w 10"/>
              <a:gd name="T39" fmla="*/ 0 h 10"/>
              <a:gd name="T40" fmla="*/ 7 w 10"/>
              <a:gd name="T41" fmla="*/ 0 h 10"/>
              <a:gd name="T42" fmla="*/ 8 w 10"/>
              <a:gd name="T43" fmla="*/ 0 h 10"/>
              <a:gd name="T44" fmla="*/ 8 w 10"/>
              <a:gd name="T45" fmla="*/ 0 h 10"/>
              <a:gd name="T46" fmla="*/ 8 w 10"/>
              <a:gd name="T47" fmla="*/ 2 h 10"/>
              <a:gd name="T48" fmla="*/ 8 w 10"/>
              <a:gd name="T49" fmla="*/ 4 h 10"/>
              <a:gd name="T50" fmla="*/ 8 w 10"/>
              <a:gd name="T51" fmla="*/ 4 h 10"/>
              <a:gd name="T52" fmla="*/ 10 w 10"/>
              <a:gd name="T53" fmla="*/ 6 h 10"/>
              <a:gd name="T54" fmla="*/ 10 w 10"/>
              <a:gd name="T55" fmla="*/ 6 h 10"/>
              <a:gd name="T56" fmla="*/ 8 w 10"/>
              <a:gd name="T57" fmla="*/ 9 h 10"/>
              <a:gd name="T58" fmla="*/ 7 w 10"/>
              <a:gd name="T59" fmla="*/ 10 h 10"/>
              <a:gd name="T60" fmla="*/ 7 w 10"/>
              <a:gd name="T61" fmla="*/ 10 h 10"/>
              <a:gd name="T62" fmla="*/ 5 w 10"/>
              <a:gd name="T63" fmla="*/ 10 h 10"/>
              <a:gd name="T64" fmla="*/ 4 w 10"/>
              <a:gd name="T65" fmla="*/ 9 h 10"/>
              <a:gd name="T66" fmla="*/ 4 w 10"/>
              <a:gd name="T67" fmla="*/ 9 h 10"/>
              <a:gd name="T68" fmla="*/ 4 w 10"/>
              <a:gd name="T69" fmla="*/ 7 h 10"/>
              <a:gd name="T70" fmla="*/ 4 w 10"/>
              <a:gd name="T71" fmla="*/ 7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" h="10">
                <a:moveTo>
                  <a:pt x="4" y="7"/>
                </a:moveTo>
                <a:lnTo>
                  <a:pt x="4" y="7"/>
                </a:lnTo>
                <a:lnTo>
                  <a:pt x="3" y="7"/>
                </a:lnTo>
                <a:lnTo>
                  <a:pt x="3" y="7"/>
                </a:lnTo>
                <a:lnTo>
                  <a:pt x="1" y="7"/>
                </a:lnTo>
                <a:lnTo>
                  <a:pt x="0" y="6"/>
                </a:lnTo>
                <a:lnTo>
                  <a:pt x="0" y="6"/>
                </a:lnTo>
                <a:lnTo>
                  <a:pt x="1" y="3"/>
                </a:lnTo>
                <a:lnTo>
                  <a:pt x="3" y="2"/>
                </a:lnTo>
                <a:lnTo>
                  <a:pt x="3" y="2"/>
                </a:lnTo>
                <a:lnTo>
                  <a:pt x="4" y="2"/>
                </a:lnTo>
                <a:lnTo>
                  <a:pt x="4" y="2"/>
                </a:lnTo>
                <a:lnTo>
                  <a:pt x="4" y="3"/>
                </a:lnTo>
                <a:lnTo>
                  <a:pt x="4" y="3"/>
                </a:lnTo>
                <a:lnTo>
                  <a:pt x="5" y="2"/>
                </a:lnTo>
                <a:lnTo>
                  <a:pt x="5" y="2"/>
                </a:lnTo>
                <a:lnTo>
                  <a:pt x="5" y="0"/>
                </a:lnTo>
                <a:lnTo>
                  <a:pt x="5" y="0"/>
                </a:lnTo>
                <a:lnTo>
                  <a:pt x="7" y="0"/>
                </a:lnTo>
                <a:lnTo>
                  <a:pt x="7" y="0"/>
                </a:lnTo>
                <a:lnTo>
                  <a:pt x="7" y="0"/>
                </a:lnTo>
                <a:lnTo>
                  <a:pt x="8" y="0"/>
                </a:lnTo>
                <a:lnTo>
                  <a:pt x="8" y="0"/>
                </a:lnTo>
                <a:lnTo>
                  <a:pt x="8" y="2"/>
                </a:lnTo>
                <a:lnTo>
                  <a:pt x="8" y="4"/>
                </a:lnTo>
                <a:lnTo>
                  <a:pt x="8" y="4"/>
                </a:lnTo>
                <a:lnTo>
                  <a:pt x="10" y="6"/>
                </a:lnTo>
                <a:lnTo>
                  <a:pt x="10" y="6"/>
                </a:lnTo>
                <a:lnTo>
                  <a:pt x="8" y="9"/>
                </a:lnTo>
                <a:lnTo>
                  <a:pt x="7" y="10"/>
                </a:lnTo>
                <a:lnTo>
                  <a:pt x="7" y="10"/>
                </a:lnTo>
                <a:lnTo>
                  <a:pt x="5" y="10"/>
                </a:lnTo>
                <a:lnTo>
                  <a:pt x="4" y="9"/>
                </a:lnTo>
                <a:lnTo>
                  <a:pt x="4" y="9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5" name="Freeform 207"/>
          <p:cNvSpPr/>
          <p:nvPr/>
        </p:nvSpPr>
        <p:spPr bwMode="auto">
          <a:xfrm>
            <a:off x="5367974" y="1839733"/>
            <a:ext cx="8798" cy="27076"/>
          </a:xfrm>
          <a:custGeom>
            <a:avLst/>
            <a:gdLst>
              <a:gd name="T0" fmla="*/ 1 w 5"/>
              <a:gd name="T1" fmla="*/ 11 h 16"/>
              <a:gd name="T2" fmla="*/ 1 w 5"/>
              <a:gd name="T3" fmla="*/ 11 h 16"/>
              <a:gd name="T4" fmla="*/ 0 w 5"/>
              <a:gd name="T5" fmla="*/ 10 h 16"/>
              <a:gd name="T6" fmla="*/ 0 w 5"/>
              <a:gd name="T7" fmla="*/ 7 h 16"/>
              <a:gd name="T8" fmla="*/ 0 w 5"/>
              <a:gd name="T9" fmla="*/ 7 h 16"/>
              <a:gd name="T10" fmla="*/ 1 w 5"/>
              <a:gd name="T11" fmla="*/ 6 h 16"/>
              <a:gd name="T12" fmla="*/ 2 w 5"/>
              <a:gd name="T13" fmla="*/ 4 h 16"/>
              <a:gd name="T14" fmla="*/ 2 w 5"/>
              <a:gd name="T15" fmla="*/ 4 h 16"/>
              <a:gd name="T16" fmla="*/ 2 w 5"/>
              <a:gd name="T17" fmla="*/ 4 h 16"/>
              <a:gd name="T18" fmla="*/ 2 w 5"/>
              <a:gd name="T19" fmla="*/ 4 h 16"/>
              <a:gd name="T20" fmla="*/ 2 w 5"/>
              <a:gd name="T21" fmla="*/ 2 h 16"/>
              <a:gd name="T22" fmla="*/ 2 w 5"/>
              <a:gd name="T23" fmla="*/ 2 h 16"/>
              <a:gd name="T24" fmla="*/ 2 w 5"/>
              <a:gd name="T25" fmla="*/ 0 h 16"/>
              <a:gd name="T26" fmla="*/ 2 w 5"/>
              <a:gd name="T27" fmla="*/ 0 h 16"/>
              <a:gd name="T28" fmla="*/ 4 w 5"/>
              <a:gd name="T29" fmla="*/ 0 h 16"/>
              <a:gd name="T30" fmla="*/ 4 w 5"/>
              <a:gd name="T31" fmla="*/ 0 h 16"/>
              <a:gd name="T32" fmla="*/ 5 w 5"/>
              <a:gd name="T33" fmla="*/ 2 h 16"/>
              <a:gd name="T34" fmla="*/ 5 w 5"/>
              <a:gd name="T35" fmla="*/ 2 h 16"/>
              <a:gd name="T36" fmla="*/ 5 w 5"/>
              <a:gd name="T37" fmla="*/ 4 h 16"/>
              <a:gd name="T38" fmla="*/ 5 w 5"/>
              <a:gd name="T39" fmla="*/ 4 h 16"/>
              <a:gd name="T40" fmla="*/ 5 w 5"/>
              <a:gd name="T41" fmla="*/ 6 h 16"/>
              <a:gd name="T42" fmla="*/ 5 w 5"/>
              <a:gd name="T43" fmla="*/ 6 h 16"/>
              <a:gd name="T44" fmla="*/ 5 w 5"/>
              <a:gd name="T45" fmla="*/ 7 h 16"/>
              <a:gd name="T46" fmla="*/ 5 w 5"/>
              <a:gd name="T47" fmla="*/ 7 h 16"/>
              <a:gd name="T48" fmla="*/ 4 w 5"/>
              <a:gd name="T49" fmla="*/ 14 h 16"/>
              <a:gd name="T50" fmla="*/ 4 w 5"/>
              <a:gd name="T51" fmla="*/ 14 h 16"/>
              <a:gd name="T52" fmla="*/ 4 w 5"/>
              <a:gd name="T53" fmla="*/ 16 h 16"/>
              <a:gd name="T54" fmla="*/ 4 w 5"/>
              <a:gd name="T55" fmla="*/ 16 h 16"/>
              <a:gd name="T56" fmla="*/ 2 w 5"/>
              <a:gd name="T57" fmla="*/ 16 h 16"/>
              <a:gd name="T58" fmla="*/ 2 w 5"/>
              <a:gd name="T59" fmla="*/ 16 h 16"/>
              <a:gd name="T60" fmla="*/ 1 w 5"/>
              <a:gd name="T61" fmla="*/ 14 h 16"/>
              <a:gd name="T62" fmla="*/ 1 w 5"/>
              <a:gd name="T63" fmla="*/ 14 h 16"/>
              <a:gd name="T64" fmla="*/ 1 w 5"/>
              <a:gd name="T65" fmla="*/ 11 h 16"/>
              <a:gd name="T66" fmla="*/ 1 w 5"/>
              <a:gd name="T67" fmla="*/ 1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" h="16">
                <a:moveTo>
                  <a:pt x="1" y="11"/>
                </a:moveTo>
                <a:lnTo>
                  <a:pt x="1" y="11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1" y="6"/>
                </a:lnTo>
                <a:lnTo>
                  <a:pt x="2" y="4"/>
                </a:lnTo>
                <a:lnTo>
                  <a:pt x="2" y="4"/>
                </a:lnTo>
                <a:lnTo>
                  <a:pt x="2" y="4"/>
                </a:lnTo>
                <a:lnTo>
                  <a:pt x="2" y="4"/>
                </a:lnTo>
                <a:lnTo>
                  <a:pt x="2" y="2"/>
                </a:lnTo>
                <a:lnTo>
                  <a:pt x="2" y="2"/>
                </a:lnTo>
                <a:lnTo>
                  <a:pt x="2" y="0"/>
                </a:lnTo>
                <a:lnTo>
                  <a:pt x="2" y="0"/>
                </a:lnTo>
                <a:lnTo>
                  <a:pt x="4" y="0"/>
                </a:lnTo>
                <a:lnTo>
                  <a:pt x="4" y="0"/>
                </a:lnTo>
                <a:lnTo>
                  <a:pt x="5" y="2"/>
                </a:lnTo>
                <a:lnTo>
                  <a:pt x="5" y="2"/>
                </a:lnTo>
                <a:lnTo>
                  <a:pt x="5" y="4"/>
                </a:lnTo>
                <a:lnTo>
                  <a:pt x="5" y="4"/>
                </a:lnTo>
                <a:lnTo>
                  <a:pt x="5" y="6"/>
                </a:lnTo>
                <a:lnTo>
                  <a:pt x="5" y="6"/>
                </a:lnTo>
                <a:lnTo>
                  <a:pt x="5" y="7"/>
                </a:lnTo>
                <a:lnTo>
                  <a:pt x="5" y="7"/>
                </a:lnTo>
                <a:lnTo>
                  <a:pt x="4" y="14"/>
                </a:lnTo>
                <a:lnTo>
                  <a:pt x="4" y="14"/>
                </a:lnTo>
                <a:lnTo>
                  <a:pt x="4" y="16"/>
                </a:lnTo>
                <a:lnTo>
                  <a:pt x="4" y="16"/>
                </a:lnTo>
                <a:lnTo>
                  <a:pt x="2" y="16"/>
                </a:lnTo>
                <a:lnTo>
                  <a:pt x="2" y="16"/>
                </a:lnTo>
                <a:lnTo>
                  <a:pt x="1" y="14"/>
                </a:lnTo>
                <a:lnTo>
                  <a:pt x="1" y="14"/>
                </a:lnTo>
                <a:lnTo>
                  <a:pt x="1" y="11"/>
                </a:lnTo>
                <a:lnTo>
                  <a:pt x="1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6" name="Freeform 208"/>
          <p:cNvSpPr/>
          <p:nvPr/>
        </p:nvSpPr>
        <p:spPr bwMode="auto">
          <a:xfrm>
            <a:off x="5397885" y="1724661"/>
            <a:ext cx="12317" cy="16922"/>
          </a:xfrm>
          <a:custGeom>
            <a:avLst/>
            <a:gdLst>
              <a:gd name="T0" fmla="*/ 2 w 7"/>
              <a:gd name="T1" fmla="*/ 8 h 10"/>
              <a:gd name="T2" fmla="*/ 2 w 7"/>
              <a:gd name="T3" fmla="*/ 8 h 10"/>
              <a:gd name="T4" fmla="*/ 1 w 7"/>
              <a:gd name="T5" fmla="*/ 8 h 10"/>
              <a:gd name="T6" fmla="*/ 1 w 7"/>
              <a:gd name="T7" fmla="*/ 8 h 10"/>
              <a:gd name="T8" fmla="*/ 0 w 7"/>
              <a:gd name="T9" fmla="*/ 8 h 10"/>
              <a:gd name="T10" fmla="*/ 0 w 7"/>
              <a:gd name="T11" fmla="*/ 7 h 10"/>
              <a:gd name="T12" fmla="*/ 0 w 7"/>
              <a:gd name="T13" fmla="*/ 7 h 10"/>
              <a:gd name="T14" fmla="*/ 0 w 7"/>
              <a:gd name="T15" fmla="*/ 1 h 10"/>
              <a:gd name="T16" fmla="*/ 0 w 7"/>
              <a:gd name="T17" fmla="*/ 1 h 10"/>
              <a:gd name="T18" fmla="*/ 1 w 7"/>
              <a:gd name="T19" fmla="*/ 0 h 10"/>
              <a:gd name="T20" fmla="*/ 1 w 7"/>
              <a:gd name="T21" fmla="*/ 0 h 10"/>
              <a:gd name="T22" fmla="*/ 2 w 7"/>
              <a:gd name="T23" fmla="*/ 0 h 10"/>
              <a:gd name="T24" fmla="*/ 2 w 7"/>
              <a:gd name="T25" fmla="*/ 0 h 10"/>
              <a:gd name="T26" fmla="*/ 2 w 7"/>
              <a:gd name="T27" fmla="*/ 0 h 10"/>
              <a:gd name="T28" fmla="*/ 5 w 7"/>
              <a:gd name="T29" fmla="*/ 4 h 10"/>
              <a:gd name="T30" fmla="*/ 7 w 7"/>
              <a:gd name="T31" fmla="*/ 7 h 10"/>
              <a:gd name="T32" fmla="*/ 7 w 7"/>
              <a:gd name="T33" fmla="*/ 7 h 10"/>
              <a:gd name="T34" fmla="*/ 5 w 7"/>
              <a:gd name="T35" fmla="*/ 10 h 10"/>
              <a:gd name="T36" fmla="*/ 5 w 7"/>
              <a:gd name="T37" fmla="*/ 10 h 10"/>
              <a:gd name="T38" fmla="*/ 5 w 7"/>
              <a:gd name="T39" fmla="*/ 10 h 10"/>
              <a:gd name="T40" fmla="*/ 4 w 7"/>
              <a:gd name="T41" fmla="*/ 10 h 10"/>
              <a:gd name="T42" fmla="*/ 4 w 7"/>
              <a:gd name="T43" fmla="*/ 10 h 10"/>
              <a:gd name="T44" fmla="*/ 2 w 7"/>
              <a:gd name="T45" fmla="*/ 8 h 10"/>
              <a:gd name="T46" fmla="*/ 2 w 7"/>
              <a:gd name="T47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" h="10">
                <a:moveTo>
                  <a:pt x="2" y="8"/>
                </a:moveTo>
                <a:lnTo>
                  <a:pt x="2" y="8"/>
                </a:lnTo>
                <a:lnTo>
                  <a:pt x="1" y="8"/>
                </a:lnTo>
                <a:lnTo>
                  <a:pt x="1" y="8"/>
                </a:lnTo>
                <a:lnTo>
                  <a:pt x="0" y="8"/>
                </a:lnTo>
                <a:lnTo>
                  <a:pt x="0" y="7"/>
                </a:lnTo>
                <a:lnTo>
                  <a:pt x="0" y="7"/>
                </a:lnTo>
                <a:lnTo>
                  <a:pt x="0" y="1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5" y="4"/>
                </a:lnTo>
                <a:lnTo>
                  <a:pt x="7" y="7"/>
                </a:lnTo>
                <a:lnTo>
                  <a:pt x="7" y="7"/>
                </a:lnTo>
                <a:lnTo>
                  <a:pt x="5" y="10"/>
                </a:lnTo>
                <a:lnTo>
                  <a:pt x="5" y="10"/>
                </a:lnTo>
                <a:lnTo>
                  <a:pt x="5" y="10"/>
                </a:lnTo>
                <a:lnTo>
                  <a:pt x="4" y="10"/>
                </a:lnTo>
                <a:lnTo>
                  <a:pt x="4" y="10"/>
                </a:lnTo>
                <a:lnTo>
                  <a:pt x="2" y="8"/>
                </a:lnTo>
                <a:lnTo>
                  <a:pt x="2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7" name="Freeform 209"/>
          <p:cNvSpPr/>
          <p:nvPr/>
        </p:nvSpPr>
        <p:spPr bwMode="auto">
          <a:xfrm>
            <a:off x="5352139" y="1953113"/>
            <a:ext cx="10557" cy="23691"/>
          </a:xfrm>
          <a:custGeom>
            <a:avLst/>
            <a:gdLst>
              <a:gd name="T0" fmla="*/ 1 w 6"/>
              <a:gd name="T1" fmla="*/ 10 h 14"/>
              <a:gd name="T2" fmla="*/ 1 w 6"/>
              <a:gd name="T3" fmla="*/ 10 h 14"/>
              <a:gd name="T4" fmla="*/ 0 w 6"/>
              <a:gd name="T5" fmla="*/ 8 h 14"/>
              <a:gd name="T6" fmla="*/ 0 w 6"/>
              <a:gd name="T7" fmla="*/ 8 h 14"/>
              <a:gd name="T8" fmla="*/ 0 w 6"/>
              <a:gd name="T9" fmla="*/ 7 h 14"/>
              <a:gd name="T10" fmla="*/ 0 w 6"/>
              <a:gd name="T11" fmla="*/ 7 h 14"/>
              <a:gd name="T12" fmla="*/ 0 w 6"/>
              <a:gd name="T13" fmla="*/ 4 h 14"/>
              <a:gd name="T14" fmla="*/ 0 w 6"/>
              <a:gd name="T15" fmla="*/ 4 h 14"/>
              <a:gd name="T16" fmla="*/ 0 w 6"/>
              <a:gd name="T17" fmla="*/ 3 h 14"/>
              <a:gd name="T18" fmla="*/ 0 w 6"/>
              <a:gd name="T19" fmla="*/ 3 h 14"/>
              <a:gd name="T20" fmla="*/ 1 w 6"/>
              <a:gd name="T21" fmla="*/ 0 h 14"/>
              <a:gd name="T22" fmla="*/ 3 w 6"/>
              <a:gd name="T23" fmla="*/ 0 h 14"/>
              <a:gd name="T24" fmla="*/ 3 w 6"/>
              <a:gd name="T25" fmla="*/ 0 h 14"/>
              <a:gd name="T26" fmla="*/ 4 w 6"/>
              <a:gd name="T27" fmla="*/ 1 h 14"/>
              <a:gd name="T28" fmla="*/ 6 w 6"/>
              <a:gd name="T29" fmla="*/ 3 h 14"/>
              <a:gd name="T30" fmla="*/ 6 w 6"/>
              <a:gd name="T31" fmla="*/ 3 h 14"/>
              <a:gd name="T32" fmla="*/ 6 w 6"/>
              <a:gd name="T33" fmla="*/ 6 h 14"/>
              <a:gd name="T34" fmla="*/ 6 w 6"/>
              <a:gd name="T35" fmla="*/ 6 h 14"/>
              <a:gd name="T36" fmla="*/ 4 w 6"/>
              <a:gd name="T37" fmla="*/ 10 h 14"/>
              <a:gd name="T38" fmla="*/ 4 w 6"/>
              <a:gd name="T39" fmla="*/ 10 h 14"/>
              <a:gd name="T40" fmla="*/ 4 w 6"/>
              <a:gd name="T41" fmla="*/ 13 h 14"/>
              <a:gd name="T42" fmla="*/ 4 w 6"/>
              <a:gd name="T43" fmla="*/ 13 h 14"/>
              <a:gd name="T44" fmla="*/ 3 w 6"/>
              <a:gd name="T45" fmla="*/ 14 h 14"/>
              <a:gd name="T46" fmla="*/ 3 w 6"/>
              <a:gd name="T47" fmla="*/ 14 h 14"/>
              <a:gd name="T48" fmla="*/ 3 w 6"/>
              <a:gd name="T49" fmla="*/ 14 h 14"/>
              <a:gd name="T50" fmla="*/ 1 w 6"/>
              <a:gd name="T51" fmla="*/ 13 h 14"/>
              <a:gd name="T52" fmla="*/ 1 w 6"/>
              <a:gd name="T53" fmla="*/ 13 h 14"/>
              <a:gd name="T54" fmla="*/ 1 w 6"/>
              <a:gd name="T55" fmla="*/ 13 h 14"/>
              <a:gd name="T56" fmla="*/ 1 w 6"/>
              <a:gd name="T57" fmla="*/ 10 h 14"/>
              <a:gd name="T58" fmla="*/ 1 w 6"/>
              <a:gd name="T59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" h="14">
                <a:moveTo>
                  <a:pt x="1" y="10"/>
                </a:moveTo>
                <a:lnTo>
                  <a:pt x="1" y="10"/>
                </a:lnTo>
                <a:lnTo>
                  <a:pt x="0" y="8"/>
                </a:lnTo>
                <a:lnTo>
                  <a:pt x="0" y="8"/>
                </a:lnTo>
                <a:lnTo>
                  <a:pt x="0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0" y="3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1"/>
                </a:lnTo>
                <a:lnTo>
                  <a:pt x="6" y="3"/>
                </a:lnTo>
                <a:lnTo>
                  <a:pt x="6" y="3"/>
                </a:lnTo>
                <a:lnTo>
                  <a:pt x="6" y="6"/>
                </a:lnTo>
                <a:lnTo>
                  <a:pt x="6" y="6"/>
                </a:lnTo>
                <a:lnTo>
                  <a:pt x="4" y="10"/>
                </a:lnTo>
                <a:lnTo>
                  <a:pt x="4" y="10"/>
                </a:lnTo>
                <a:lnTo>
                  <a:pt x="4" y="13"/>
                </a:lnTo>
                <a:lnTo>
                  <a:pt x="4" y="13"/>
                </a:lnTo>
                <a:lnTo>
                  <a:pt x="3" y="14"/>
                </a:lnTo>
                <a:lnTo>
                  <a:pt x="3" y="14"/>
                </a:lnTo>
                <a:lnTo>
                  <a:pt x="3" y="14"/>
                </a:lnTo>
                <a:lnTo>
                  <a:pt x="1" y="13"/>
                </a:lnTo>
                <a:lnTo>
                  <a:pt x="1" y="13"/>
                </a:lnTo>
                <a:lnTo>
                  <a:pt x="1" y="13"/>
                </a:lnTo>
                <a:lnTo>
                  <a:pt x="1" y="10"/>
                </a:lnTo>
                <a:lnTo>
                  <a:pt x="1" y="1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8" name="Freeform 210"/>
          <p:cNvSpPr/>
          <p:nvPr/>
        </p:nvSpPr>
        <p:spPr bwMode="auto">
          <a:xfrm>
            <a:off x="5536881" y="2012343"/>
            <a:ext cx="10557" cy="20307"/>
          </a:xfrm>
          <a:custGeom>
            <a:avLst/>
            <a:gdLst>
              <a:gd name="T0" fmla="*/ 4 w 6"/>
              <a:gd name="T1" fmla="*/ 5 h 12"/>
              <a:gd name="T2" fmla="*/ 4 w 6"/>
              <a:gd name="T3" fmla="*/ 5 h 12"/>
              <a:gd name="T4" fmla="*/ 6 w 6"/>
              <a:gd name="T5" fmla="*/ 8 h 12"/>
              <a:gd name="T6" fmla="*/ 6 w 6"/>
              <a:gd name="T7" fmla="*/ 8 h 12"/>
              <a:gd name="T8" fmla="*/ 6 w 6"/>
              <a:gd name="T9" fmla="*/ 10 h 12"/>
              <a:gd name="T10" fmla="*/ 6 w 6"/>
              <a:gd name="T11" fmla="*/ 10 h 12"/>
              <a:gd name="T12" fmla="*/ 6 w 6"/>
              <a:gd name="T13" fmla="*/ 12 h 12"/>
              <a:gd name="T14" fmla="*/ 3 w 6"/>
              <a:gd name="T15" fmla="*/ 12 h 12"/>
              <a:gd name="T16" fmla="*/ 3 w 6"/>
              <a:gd name="T17" fmla="*/ 12 h 12"/>
              <a:gd name="T18" fmla="*/ 3 w 6"/>
              <a:gd name="T19" fmla="*/ 12 h 12"/>
              <a:gd name="T20" fmla="*/ 3 w 6"/>
              <a:gd name="T21" fmla="*/ 12 h 12"/>
              <a:gd name="T22" fmla="*/ 2 w 6"/>
              <a:gd name="T23" fmla="*/ 12 h 12"/>
              <a:gd name="T24" fmla="*/ 0 w 6"/>
              <a:gd name="T25" fmla="*/ 12 h 12"/>
              <a:gd name="T26" fmla="*/ 0 w 6"/>
              <a:gd name="T27" fmla="*/ 12 h 12"/>
              <a:gd name="T28" fmla="*/ 0 w 6"/>
              <a:gd name="T29" fmla="*/ 10 h 12"/>
              <a:gd name="T30" fmla="*/ 0 w 6"/>
              <a:gd name="T31" fmla="*/ 10 h 12"/>
              <a:gd name="T32" fmla="*/ 0 w 6"/>
              <a:gd name="T33" fmla="*/ 6 h 12"/>
              <a:gd name="T34" fmla="*/ 0 w 6"/>
              <a:gd name="T35" fmla="*/ 3 h 12"/>
              <a:gd name="T36" fmla="*/ 0 w 6"/>
              <a:gd name="T37" fmla="*/ 3 h 12"/>
              <a:gd name="T38" fmla="*/ 2 w 6"/>
              <a:gd name="T39" fmla="*/ 2 h 12"/>
              <a:gd name="T40" fmla="*/ 2 w 6"/>
              <a:gd name="T41" fmla="*/ 2 h 12"/>
              <a:gd name="T42" fmla="*/ 3 w 6"/>
              <a:gd name="T43" fmla="*/ 0 h 12"/>
              <a:gd name="T44" fmla="*/ 4 w 6"/>
              <a:gd name="T45" fmla="*/ 2 h 12"/>
              <a:gd name="T46" fmla="*/ 4 w 6"/>
              <a:gd name="T47" fmla="*/ 2 h 12"/>
              <a:gd name="T48" fmla="*/ 4 w 6"/>
              <a:gd name="T49" fmla="*/ 2 h 12"/>
              <a:gd name="T50" fmla="*/ 4 w 6"/>
              <a:gd name="T51" fmla="*/ 5 h 12"/>
              <a:gd name="T52" fmla="*/ 4 w 6"/>
              <a:gd name="T53" fmla="*/ 5 h 12"/>
              <a:gd name="T54" fmla="*/ 4 w 6"/>
              <a:gd name="T55" fmla="*/ 5 h 12"/>
              <a:gd name="T56" fmla="*/ 4 w 6"/>
              <a:gd name="T57" fmla="*/ 5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" h="12">
                <a:moveTo>
                  <a:pt x="4" y="5"/>
                </a:moveTo>
                <a:lnTo>
                  <a:pt x="4" y="5"/>
                </a:lnTo>
                <a:lnTo>
                  <a:pt x="6" y="8"/>
                </a:lnTo>
                <a:lnTo>
                  <a:pt x="6" y="8"/>
                </a:lnTo>
                <a:lnTo>
                  <a:pt x="6" y="10"/>
                </a:lnTo>
                <a:lnTo>
                  <a:pt x="6" y="10"/>
                </a:lnTo>
                <a:lnTo>
                  <a:pt x="6" y="12"/>
                </a:lnTo>
                <a:lnTo>
                  <a:pt x="3" y="12"/>
                </a:lnTo>
                <a:lnTo>
                  <a:pt x="3" y="12"/>
                </a:lnTo>
                <a:lnTo>
                  <a:pt x="3" y="12"/>
                </a:lnTo>
                <a:lnTo>
                  <a:pt x="3" y="12"/>
                </a:lnTo>
                <a:lnTo>
                  <a:pt x="2" y="12"/>
                </a:lnTo>
                <a:lnTo>
                  <a:pt x="0" y="12"/>
                </a:lnTo>
                <a:lnTo>
                  <a:pt x="0" y="12"/>
                </a:lnTo>
                <a:lnTo>
                  <a:pt x="0" y="10"/>
                </a:lnTo>
                <a:lnTo>
                  <a:pt x="0" y="10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2" y="2"/>
                </a:lnTo>
                <a:lnTo>
                  <a:pt x="2" y="2"/>
                </a:lnTo>
                <a:lnTo>
                  <a:pt x="3" y="0"/>
                </a:lnTo>
                <a:lnTo>
                  <a:pt x="4" y="2"/>
                </a:lnTo>
                <a:lnTo>
                  <a:pt x="4" y="2"/>
                </a:lnTo>
                <a:lnTo>
                  <a:pt x="4" y="2"/>
                </a:lnTo>
                <a:lnTo>
                  <a:pt x="4" y="5"/>
                </a:lnTo>
                <a:lnTo>
                  <a:pt x="4" y="5"/>
                </a:lnTo>
                <a:lnTo>
                  <a:pt x="4" y="5"/>
                </a:lnTo>
                <a:lnTo>
                  <a:pt x="4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9" name="Freeform 211"/>
          <p:cNvSpPr/>
          <p:nvPr/>
        </p:nvSpPr>
        <p:spPr bwMode="auto">
          <a:xfrm>
            <a:off x="5371493" y="2005574"/>
            <a:ext cx="14076" cy="20307"/>
          </a:xfrm>
          <a:custGeom>
            <a:avLst/>
            <a:gdLst>
              <a:gd name="T0" fmla="*/ 0 w 8"/>
              <a:gd name="T1" fmla="*/ 3 h 12"/>
              <a:gd name="T2" fmla="*/ 0 w 8"/>
              <a:gd name="T3" fmla="*/ 3 h 12"/>
              <a:gd name="T4" fmla="*/ 0 w 8"/>
              <a:gd name="T5" fmla="*/ 2 h 12"/>
              <a:gd name="T6" fmla="*/ 2 w 8"/>
              <a:gd name="T7" fmla="*/ 0 h 12"/>
              <a:gd name="T8" fmla="*/ 2 w 8"/>
              <a:gd name="T9" fmla="*/ 0 h 12"/>
              <a:gd name="T10" fmla="*/ 5 w 8"/>
              <a:gd name="T11" fmla="*/ 0 h 12"/>
              <a:gd name="T12" fmla="*/ 5 w 8"/>
              <a:gd name="T13" fmla="*/ 0 h 12"/>
              <a:gd name="T14" fmla="*/ 6 w 8"/>
              <a:gd name="T15" fmla="*/ 2 h 12"/>
              <a:gd name="T16" fmla="*/ 6 w 8"/>
              <a:gd name="T17" fmla="*/ 2 h 12"/>
              <a:gd name="T18" fmla="*/ 8 w 8"/>
              <a:gd name="T19" fmla="*/ 3 h 12"/>
              <a:gd name="T20" fmla="*/ 8 w 8"/>
              <a:gd name="T21" fmla="*/ 4 h 12"/>
              <a:gd name="T22" fmla="*/ 8 w 8"/>
              <a:gd name="T23" fmla="*/ 4 h 12"/>
              <a:gd name="T24" fmla="*/ 6 w 8"/>
              <a:gd name="T25" fmla="*/ 9 h 12"/>
              <a:gd name="T26" fmla="*/ 6 w 8"/>
              <a:gd name="T27" fmla="*/ 9 h 12"/>
              <a:gd name="T28" fmla="*/ 6 w 8"/>
              <a:gd name="T29" fmla="*/ 10 h 12"/>
              <a:gd name="T30" fmla="*/ 6 w 8"/>
              <a:gd name="T31" fmla="*/ 10 h 12"/>
              <a:gd name="T32" fmla="*/ 5 w 8"/>
              <a:gd name="T33" fmla="*/ 12 h 12"/>
              <a:gd name="T34" fmla="*/ 3 w 8"/>
              <a:gd name="T35" fmla="*/ 10 h 12"/>
              <a:gd name="T36" fmla="*/ 3 w 8"/>
              <a:gd name="T37" fmla="*/ 10 h 12"/>
              <a:gd name="T38" fmla="*/ 2 w 8"/>
              <a:gd name="T39" fmla="*/ 6 h 12"/>
              <a:gd name="T40" fmla="*/ 2 w 8"/>
              <a:gd name="T41" fmla="*/ 6 h 12"/>
              <a:gd name="T42" fmla="*/ 2 w 8"/>
              <a:gd name="T43" fmla="*/ 4 h 12"/>
              <a:gd name="T44" fmla="*/ 2 w 8"/>
              <a:gd name="T45" fmla="*/ 4 h 12"/>
              <a:gd name="T46" fmla="*/ 0 w 8"/>
              <a:gd name="T47" fmla="*/ 3 h 12"/>
              <a:gd name="T48" fmla="*/ 0 w 8"/>
              <a:gd name="T49" fmla="*/ 3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" h="12">
                <a:moveTo>
                  <a:pt x="0" y="3"/>
                </a:moveTo>
                <a:lnTo>
                  <a:pt x="0" y="3"/>
                </a:lnTo>
                <a:lnTo>
                  <a:pt x="0" y="2"/>
                </a:lnTo>
                <a:lnTo>
                  <a:pt x="2" y="0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6" y="2"/>
                </a:lnTo>
                <a:lnTo>
                  <a:pt x="6" y="2"/>
                </a:lnTo>
                <a:lnTo>
                  <a:pt x="8" y="3"/>
                </a:lnTo>
                <a:lnTo>
                  <a:pt x="8" y="4"/>
                </a:lnTo>
                <a:lnTo>
                  <a:pt x="8" y="4"/>
                </a:lnTo>
                <a:lnTo>
                  <a:pt x="6" y="9"/>
                </a:lnTo>
                <a:lnTo>
                  <a:pt x="6" y="9"/>
                </a:lnTo>
                <a:lnTo>
                  <a:pt x="6" y="10"/>
                </a:lnTo>
                <a:lnTo>
                  <a:pt x="6" y="10"/>
                </a:lnTo>
                <a:lnTo>
                  <a:pt x="5" y="12"/>
                </a:lnTo>
                <a:lnTo>
                  <a:pt x="3" y="10"/>
                </a:lnTo>
                <a:lnTo>
                  <a:pt x="3" y="10"/>
                </a:lnTo>
                <a:lnTo>
                  <a:pt x="2" y="6"/>
                </a:lnTo>
                <a:lnTo>
                  <a:pt x="2" y="6"/>
                </a:lnTo>
                <a:lnTo>
                  <a:pt x="2" y="4"/>
                </a:lnTo>
                <a:lnTo>
                  <a:pt x="2" y="4"/>
                </a:lnTo>
                <a:lnTo>
                  <a:pt x="0" y="3"/>
                </a:lnTo>
                <a:lnTo>
                  <a:pt x="0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0" name="Freeform 212"/>
          <p:cNvSpPr/>
          <p:nvPr/>
        </p:nvSpPr>
        <p:spPr bwMode="auto">
          <a:xfrm>
            <a:off x="5294077" y="2108800"/>
            <a:ext cx="12317" cy="22000"/>
          </a:xfrm>
          <a:custGeom>
            <a:avLst/>
            <a:gdLst>
              <a:gd name="T0" fmla="*/ 2 w 7"/>
              <a:gd name="T1" fmla="*/ 13 h 13"/>
              <a:gd name="T2" fmla="*/ 2 w 7"/>
              <a:gd name="T3" fmla="*/ 13 h 13"/>
              <a:gd name="T4" fmla="*/ 0 w 7"/>
              <a:gd name="T5" fmla="*/ 12 h 13"/>
              <a:gd name="T6" fmla="*/ 0 w 7"/>
              <a:gd name="T7" fmla="*/ 9 h 13"/>
              <a:gd name="T8" fmla="*/ 0 w 7"/>
              <a:gd name="T9" fmla="*/ 9 h 13"/>
              <a:gd name="T10" fmla="*/ 0 w 7"/>
              <a:gd name="T11" fmla="*/ 7 h 13"/>
              <a:gd name="T12" fmla="*/ 0 w 7"/>
              <a:gd name="T13" fmla="*/ 7 h 13"/>
              <a:gd name="T14" fmla="*/ 0 w 7"/>
              <a:gd name="T15" fmla="*/ 5 h 13"/>
              <a:gd name="T16" fmla="*/ 0 w 7"/>
              <a:gd name="T17" fmla="*/ 5 h 13"/>
              <a:gd name="T18" fmla="*/ 2 w 7"/>
              <a:gd name="T19" fmla="*/ 3 h 13"/>
              <a:gd name="T20" fmla="*/ 2 w 7"/>
              <a:gd name="T21" fmla="*/ 3 h 13"/>
              <a:gd name="T22" fmla="*/ 3 w 7"/>
              <a:gd name="T23" fmla="*/ 3 h 13"/>
              <a:gd name="T24" fmla="*/ 3 w 7"/>
              <a:gd name="T25" fmla="*/ 3 h 13"/>
              <a:gd name="T26" fmla="*/ 5 w 7"/>
              <a:gd name="T27" fmla="*/ 2 h 13"/>
              <a:gd name="T28" fmla="*/ 5 w 7"/>
              <a:gd name="T29" fmla="*/ 2 h 13"/>
              <a:gd name="T30" fmla="*/ 6 w 7"/>
              <a:gd name="T31" fmla="*/ 0 h 13"/>
              <a:gd name="T32" fmla="*/ 6 w 7"/>
              <a:gd name="T33" fmla="*/ 0 h 13"/>
              <a:gd name="T34" fmla="*/ 7 w 7"/>
              <a:gd name="T35" fmla="*/ 2 h 13"/>
              <a:gd name="T36" fmla="*/ 7 w 7"/>
              <a:gd name="T37" fmla="*/ 2 h 13"/>
              <a:gd name="T38" fmla="*/ 6 w 7"/>
              <a:gd name="T39" fmla="*/ 5 h 13"/>
              <a:gd name="T40" fmla="*/ 6 w 7"/>
              <a:gd name="T41" fmla="*/ 5 h 13"/>
              <a:gd name="T42" fmla="*/ 5 w 7"/>
              <a:gd name="T43" fmla="*/ 10 h 13"/>
              <a:gd name="T44" fmla="*/ 5 w 7"/>
              <a:gd name="T45" fmla="*/ 10 h 13"/>
              <a:gd name="T46" fmla="*/ 5 w 7"/>
              <a:gd name="T47" fmla="*/ 12 h 13"/>
              <a:gd name="T48" fmla="*/ 2 w 7"/>
              <a:gd name="T49" fmla="*/ 13 h 13"/>
              <a:gd name="T50" fmla="*/ 2 w 7"/>
              <a:gd name="T51" fmla="*/ 1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" h="13">
                <a:moveTo>
                  <a:pt x="2" y="13"/>
                </a:moveTo>
                <a:lnTo>
                  <a:pt x="2" y="13"/>
                </a:lnTo>
                <a:lnTo>
                  <a:pt x="0" y="12"/>
                </a:lnTo>
                <a:lnTo>
                  <a:pt x="0" y="9"/>
                </a:lnTo>
                <a:lnTo>
                  <a:pt x="0" y="9"/>
                </a:lnTo>
                <a:lnTo>
                  <a:pt x="0" y="7"/>
                </a:lnTo>
                <a:lnTo>
                  <a:pt x="0" y="7"/>
                </a:lnTo>
                <a:lnTo>
                  <a:pt x="0" y="5"/>
                </a:lnTo>
                <a:lnTo>
                  <a:pt x="0" y="5"/>
                </a:lnTo>
                <a:lnTo>
                  <a:pt x="2" y="3"/>
                </a:lnTo>
                <a:lnTo>
                  <a:pt x="2" y="3"/>
                </a:lnTo>
                <a:lnTo>
                  <a:pt x="3" y="3"/>
                </a:lnTo>
                <a:lnTo>
                  <a:pt x="3" y="3"/>
                </a:lnTo>
                <a:lnTo>
                  <a:pt x="5" y="2"/>
                </a:lnTo>
                <a:lnTo>
                  <a:pt x="5" y="2"/>
                </a:lnTo>
                <a:lnTo>
                  <a:pt x="6" y="0"/>
                </a:lnTo>
                <a:lnTo>
                  <a:pt x="6" y="0"/>
                </a:lnTo>
                <a:lnTo>
                  <a:pt x="7" y="2"/>
                </a:lnTo>
                <a:lnTo>
                  <a:pt x="7" y="2"/>
                </a:lnTo>
                <a:lnTo>
                  <a:pt x="6" y="5"/>
                </a:lnTo>
                <a:lnTo>
                  <a:pt x="6" y="5"/>
                </a:lnTo>
                <a:lnTo>
                  <a:pt x="5" y="10"/>
                </a:lnTo>
                <a:lnTo>
                  <a:pt x="5" y="10"/>
                </a:lnTo>
                <a:lnTo>
                  <a:pt x="5" y="12"/>
                </a:lnTo>
                <a:lnTo>
                  <a:pt x="2" y="13"/>
                </a:lnTo>
                <a:lnTo>
                  <a:pt x="2" y="1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1" name="Freeform 213"/>
          <p:cNvSpPr/>
          <p:nvPr/>
        </p:nvSpPr>
        <p:spPr bwMode="auto">
          <a:xfrm>
            <a:off x="5359177" y="1684047"/>
            <a:ext cx="12317" cy="18615"/>
          </a:xfrm>
          <a:custGeom>
            <a:avLst/>
            <a:gdLst>
              <a:gd name="T0" fmla="*/ 6 w 7"/>
              <a:gd name="T1" fmla="*/ 4 h 11"/>
              <a:gd name="T2" fmla="*/ 6 w 7"/>
              <a:gd name="T3" fmla="*/ 4 h 11"/>
              <a:gd name="T4" fmla="*/ 7 w 7"/>
              <a:gd name="T5" fmla="*/ 8 h 11"/>
              <a:gd name="T6" fmla="*/ 7 w 7"/>
              <a:gd name="T7" fmla="*/ 8 h 11"/>
              <a:gd name="T8" fmla="*/ 7 w 7"/>
              <a:gd name="T9" fmla="*/ 10 h 11"/>
              <a:gd name="T10" fmla="*/ 7 w 7"/>
              <a:gd name="T11" fmla="*/ 10 h 11"/>
              <a:gd name="T12" fmla="*/ 7 w 7"/>
              <a:gd name="T13" fmla="*/ 11 h 11"/>
              <a:gd name="T14" fmla="*/ 7 w 7"/>
              <a:gd name="T15" fmla="*/ 11 h 11"/>
              <a:gd name="T16" fmla="*/ 6 w 7"/>
              <a:gd name="T17" fmla="*/ 11 h 11"/>
              <a:gd name="T18" fmla="*/ 6 w 7"/>
              <a:gd name="T19" fmla="*/ 11 h 11"/>
              <a:gd name="T20" fmla="*/ 5 w 7"/>
              <a:gd name="T21" fmla="*/ 10 h 11"/>
              <a:gd name="T22" fmla="*/ 5 w 7"/>
              <a:gd name="T23" fmla="*/ 10 h 11"/>
              <a:gd name="T24" fmla="*/ 3 w 7"/>
              <a:gd name="T25" fmla="*/ 8 h 11"/>
              <a:gd name="T26" fmla="*/ 3 w 7"/>
              <a:gd name="T27" fmla="*/ 8 h 11"/>
              <a:gd name="T28" fmla="*/ 0 w 7"/>
              <a:gd name="T29" fmla="*/ 4 h 11"/>
              <a:gd name="T30" fmla="*/ 0 w 7"/>
              <a:gd name="T31" fmla="*/ 4 h 11"/>
              <a:gd name="T32" fmla="*/ 0 w 7"/>
              <a:gd name="T33" fmla="*/ 1 h 11"/>
              <a:gd name="T34" fmla="*/ 0 w 7"/>
              <a:gd name="T35" fmla="*/ 1 h 11"/>
              <a:gd name="T36" fmla="*/ 3 w 7"/>
              <a:gd name="T37" fmla="*/ 0 h 11"/>
              <a:gd name="T38" fmla="*/ 3 w 7"/>
              <a:gd name="T39" fmla="*/ 0 h 11"/>
              <a:gd name="T40" fmla="*/ 5 w 7"/>
              <a:gd name="T41" fmla="*/ 1 h 11"/>
              <a:gd name="T42" fmla="*/ 5 w 7"/>
              <a:gd name="T43" fmla="*/ 1 h 11"/>
              <a:gd name="T44" fmla="*/ 6 w 7"/>
              <a:gd name="T45" fmla="*/ 3 h 11"/>
              <a:gd name="T46" fmla="*/ 6 w 7"/>
              <a:gd name="T47" fmla="*/ 3 h 11"/>
              <a:gd name="T48" fmla="*/ 7 w 7"/>
              <a:gd name="T49" fmla="*/ 4 h 11"/>
              <a:gd name="T50" fmla="*/ 7 w 7"/>
              <a:gd name="T51" fmla="*/ 4 h 11"/>
              <a:gd name="T52" fmla="*/ 6 w 7"/>
              <a:gd name="T53" fmla="*/ 4 h 11"/>
              <a:gd name="T54" fmla="*/ 6 w 7"/>
              <a:gd name="T55" fmla="*/ 4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7" h="11">
                <a:moveTo>
                  <a:pt x="6" y="4"/>
                </a:moveTo>
                <a:lnTo>
                  <a:pt x="6" y="4"/>
                </a:lnTo>
                <a:lnTo>
                  <a:pt x="7" y="8"/>
                </a:lnTo>
                <a:lnTo>
                  <a:pt x="7" y="8"/>
                </a:lnTo>
                <a:lnTo>
                  <a:pt x="7" y="10"/>
                </a:lnTo>
                <a:lnTo>
                  <a:pt x="7" y="10"/>
                </a:lnTo>
                <a:lnTo>
                  <a:pt x="7" y="11"/>
                </a:lnTo>
                <a:lnTo>
                  <a:pt x="7" y="11"/>
                </a:lnTo>
                <a:lnTo>
                  <a:pt x="6" y="11"/>
                </a:lnTo>
                <a:lnTo>
                  <a:pt x="6" y="11"/>
                </a:lnTo>
                <a:lnTo>
                  <a:pt x="5" y="10"/>
                </a:lnTo>
                <a:lnTo>
                  <a:pt x="5" y="10"/>
                </a:lnTo>
                <a:lnTo>
                  <a:pt x="3" y="8"/>
                </a:lnTo>
                <a:lnTo>
                  <a:pt x="3" y="8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0" y="1"/>
                </a:lnTo>
                <a:lnTo>
                  <a:pt x="3" y="0"/>
                </a:lnTo>
                <a:lnTo>
                  <a:pt x="3" y="0"/>
                </a:lnTo>
                <a:lnTo>
                  <a:pt x="5" y="1"/>
                </a:lnTo>
                <a:lnTo>
                  <a:pt x="5" y="1"/>
                </a:lnTo>
                <a:lnTo>
                  <a:pt x="6" y="3"/>
                </a:lnTo>
                <a:lnTo>
                  <a:pt x="6" y="3"/>
                </a:lnTo>
                <a:lnTo>
                  <a:pt x="7" y="4"/>
                </a:lnTo>
                <a:lnTo>
                  <a:pt x="7" y="4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2" name="Freeform 214"/>
          <p:cNvSpPr/>
          <p:nvPr/>
        </p:nvSpPr>
        <p:spPr bwMode="auto">
          <a:xfrm>
            <a:off x="5440112" y="1829580"/>
            <a:ext cx="12317" cy="16922"/>
          </a:xfrm>
          <a:custGeom>
            <a:avLst/>
            <a:gdLst>
              <a:gd name="T0" fmla="*/ 1 w 7"/>
              <a:gd name="T1" fmla="*/ 2 h 10"/>
              <a:gd name="T2" fmla="*/ 1 w 7"/>
              <a:gd name="T3" fmla="*/ 2 h 10"/>
              <a:gd name="T4" fmla="*/ 1 w 7"/>
              <a:gd name="T5" fmla="*/ 0 h 10"/>
              <a:gd name="T6" fmla="*/ 1 w 7"/>
              <a:gd name="T7" fmla="*/ 0 h 10"/>
              <a:gd name="T8" fmla="*/ 4 w 7"/>
              <a:gd name="T9" fmla="*/ 0 h 10"/>
              <a:gd name="T10" fmla="*/ 4 w 7"/>
              <a:gd name="T11" fmla="*/ 0 h 10"/>
              <a:gd name="T12" fmla="*/ 5 w 7"/>
              <a:gd name="T13" fmla="*/ 2 h 10"/>
              <a:gd name="T14" fmla="*/ 5 w 7"/>
              <a:gd name="T15" fmla="*/ 2 h 10"/>
              <a:gd name="T16" fmla="*/ 5 w 7"/>
              <a:gd name="T17" fmla="*/ 6 h 10"/>
              <a:gd name="T18" fmla="*/ 5 w 7"/>
              <a:gd name="T19" fmla="*/ 6 h 10"/>
              <a:gd name="T20" fmla="*/ 5 w 7"/>
              <a:gd name="T21" fmla="*/ 6 h 10"/>
              <a:gd name="T22" fmla="*/ 5 w 7"/>
              <a:gd name="T23" fmla="*/ 6 h 10"/>
              <a:gd name="T24" fmla="*/ 7 w 7"/>
              <a:gd name="T25" fmla="*/ 8 h 10"/>
              <a:gd name="T26" fmla="*/ 5 w 7"/>
              <a:gd name="T27" fmla="*/ 9 h 10"/>
              <a:gd name="T28" fmla="*/ 5 w 7"/>
              <a:gd name="T29" fmla="*/ 9 h 10"/>
              <a:gd name="T30" fmla="*/ 4 w 7"/>
              <a:gd name="T31" fmla="*/ 10 h 10"/>
              <a:gd name="T32" fmla="*/ 3 w 7"/>
              <a:gd name="T33" fmla="*/ 10 h 10"/>
              <a:gd name="T34" fmla="*/ 3 w 7"/>
              <a:gd name="T35" fmla="*/ 10 h 10"/>
              <a:gd name="T36" fmla="*/ 1 w 7"/>
              <a:gd name="T37" fmla="*/ 10 h 10"/>
              <a:gd name="T38" fmla="*/ 0 w 7"/>
              <a:gd name="T39" fmla="*/ 9 h 10"/>
              <a:gd name="T40" fmla="*/ 0 w 7"/>
              <a:gd name="T41" fmla="*/ 9 h 10"/>
              <a:gd name="T42" fmla="*/ 0 w 7"/>
              <a:gd name="T43" fmla="*/ 8 h 10"/>
              <a:gd name="T44" fmla="*/ 0 w 7"/>
              <a:gd name="T45" fmla="*/ 8 h 10"/>
              <a:gd name="T46" fmla="*/ 1 w 7"/>
              <a:gd name="T47" fmla="*/ 2 h 10"/>
              <a:gd name="T48" fmla="*/ 1 w 7"/>
              <a:gd name="T49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7" h="10">
                <a:moveTo>
                  <a:pt x="1" y="2"/>
                </a:moveTo>
                <a:lnTo>
                  <a:pt x="1" y="2"/>
                </a:lnTo>
                <a:lnTo>
                  <a:pt x="1" y="0"/>
                </a:lnTo>
                <a:lnTo>
                  <a:pt x="1" y="0"/>
                </a:lnTo>
                <a:lnTo>
                  <a:pt x="4" y="0"/>
                </a:lnTo>
                <a:lnTo>
                  <a:pt x="4" y="0"/>
                </a:lnTo>
                <a:lnTo>
                  <a:pt x="5" y="2"/>
                </a:lnTo>
                <a:lnTo>
                  <a:pt x="5" y="2"/>
                </a:lnTo>
                <a:lnTo>
                  <a:pt x="5" y="6"/>
                </a:lnTo>
                <a:lnTo>
                  <a:pt x="5" y="6"/>
                </a:lnTo>
                <a:lnTo>
                  <a:pt x="5" y="6"/>
                </a:lnTo>
                <a:lnTo>
                  <a:pt x="5" y="6"/>
                </a:lnTo>
                <a:lnTo>
                  <a:pt x="7" y="8"/>
                </a:lnTo>
                <a:lnTo>
                  <a:pt x="5" y="9"/>
                </a:lnTo>
                <a:lnTo>
                  <a:pt x="5" y="9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1" y="10"/>
                </a:lnTo>
                <a:lnTo>
                  <a:pt x="0" y="9"/>
                </a:lnTo>
                <a:lnTo>
                  <a:pt x="0" y="9"/>
                </a:lnTo>
                <a:lnTo>
                  <a:pt x="0" y="8"/>
                </a:lnTo>
                <a:lnTo>
                  <a:pt x="0" y="8"/>
                </a:lnTo>
                <a:lnTo>
                  <a:pt x="1" y="2"/>
                </a:lnTo>
                <a:lnTo>
                  <a:pt x="1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3" name="Freeform 215"/>
          <p:cNvSpPr/>
          <p:nvPr/>
        </p:nvSpPr>
        <p:spPr bwMode="auto">
          <a:xfrm>
            <a:off x="5382049" y="2032650"/>
            <a:ext cx="10557" cy="16922"/>
          </a:xfrm>
          <a:custGeom>
            <a:avLst/>
            <a:gdLst>
              <a:gd name="T0" fmla="*/ 6 w 6"/>
              <a:gd name="T1" fmla="*/ 4 h 10"/>
              <a:gd name="T2" fmla="*/ 6 w 6"/>
              <a:gd name="T3" fmla="*/ 4 h 10"/>
              <a:gd name="T4" fmla="*/ 6 w 6"/>
              <a:gd name="T5" fmla="*/ 8 h 10"/>
              <a:gd name="T6" fmla="*/ 6 w 6"/>
              <a:gd name="T7" fmla="*/ 8 h 10"/>
              <a:gd name="T8" fmla="*/ 6 w 6"/>
              <a:gd name="T9" fmla="*/ 10 h 10"/>
              <a:gd name="T10" fmla="*/ 6 w 6"/>
              <a:gd name="T11" fmla="*/ 10 h 10"/>
              <a:gd name="T12" fmla="*/ 4 w 6"/>
              <a:gd name="T13" fmla="*/ 10 h 10"/>
              <a:gd name="T14" fmla="*/ 3 w 6"/>
              <a:gd name="T15" fmla="*/ 10 h 10"/>
              <a:gd name="T16" fmla="*/ 3 w 6"/>
              <a:gd name="T17" fmla="*/ 10 h 10"/>
              <a:gd name="T18" fmla="*/ 3 w 6"/>
              <a:gd name="T19" fmla="*/ 8 h 10"/>
              <a:gd name="T20" fmla="*/ 3 w 6"/>
              <a:gd name="T21" fmla="*/ 8 h 10"/>
              <a:gd name="T22" fmla="*/ 3 w 6"/>
              <a:gd name="T23" fmla="*/ 7 h 10"/>
              <a:gd name="T24" fmla="*/ 2 w 6"/>
              <a:gd name="T25" fmla="*/ 5 h 10"/>
              <a:gd name="T26" fmla="*/ 2 w 6"/>
              <a:gd name="T27" fmla="*/ 5 h 10"/>
              <a:gd name="T28" fmla="*/ 0 w 6"/>
              <a:gd name="T29" fmla="*/ 5 h 10"/>
              <a:gd name="T30" fmla="*/ 0 w 6"/>
              <a:gd name="T31" fmla="*/ 5 h 10"/>
              <a:gd name="T32" fmla="*/ 0 w 6"/>
              <a:gd name="T33" fmla="*/ 4 h 10"/>
              <a:gd name="T34" fmla="*/ 0 w 6"/>
              <a:gd name="T35" fmla="*/ 3 h 10"/>
              <a:gd name="T36" fmla="*/ 0 w 6"/>
              <a:gd name="T37" fmla="*/ 3 h 10"/>
              <a:gd name="T38" fmla="*/ 0 w 6"/>
              <a:gd name="T39" fmla="*/ 1 h 10"/>
              <a:gd name="T40" fmla="*/ 0 w 6"/>
              <a:gd name="T41" fmla="*/ 1 h 10"/>
              <a:gd name="T42" fmla="*/ 2 w 6"/>
              <a:gd name="T43" fmla="*/ 0 h 10"/>
              <a:gd name="T44" fmla="*/ 3 w 6"/>
              <a:gd name="T45" fmla="*/ 0 h 10"/>
              <a:gd name="T46" fmla="*/ 3 w 6"/>
              <a:gd name="T47" fmla="*/ 0 h 10"/>
              <a:gd name="T48" fmla="*/ 6 w 6"/>
              <a:gd name="T49" fmla="*/ 0 h 10"/>
              <a:gd name="T50" fmla="*/ 6 w 6"/>
              <a:gd name="T51" fmla="*/ 3 h 10"/>
              <a:gd name="T52" fmla="*/ 6 w 6"/>
              <a:gd name="T53" fmla="*/ 3 h 10"/>
              <a:gd name="T54" fmla="*/ 6 w 6"/>
              <a:gd name="T55" fmla="*/ 4 h 10"/>
              <a:gd name="T56" fmla="*/ 6 w 6"/>
              <a:gd name="T57" fmla="*/ 4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6" h="10">
                <a:moveTo>
                  <a:pt x="6" y="4"/>
                </a:moveTo>
                <a:lnTo>
                  <a:pt x="6" y="4"/>
                </a:lnTo>
                <a:lnTo>
                  <a:pt x="6" y="8"/>
                </a:lnTo>
                <a:lnTo>
                  <a:pt x="6" y="8"/>
                </a:lnTo>
                <a:lnTo>
                  <a:pt x="6" y="10"/>
                </a:lnTo>
                <a:lnTo>
                  <a:pt x="6" y="10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3" y="8"/>
                </a:lnTo>
                <a:lnTo>
                  <a:pt x="3" y="8"/>
                </a:lnTo>
                <a:lnTo>
                  <a:pt x="3" y="7"/>
                </a:lnTo>
                <a:lnTo>
                  <a:pt x="2" y="5"/>
                </a:lnTo>
                <a:lnTo>
                  <a:pt x="2" y="5"/>
                </a:lnTo>
                <a:lnTo>
                  <a:pt x="0" y="5"/>
                </a:lnTo>
                <a:lnTo>
                  <a:pt x="0" y="5"/>
                </a:lnTo>
                <a:lnTo>
                  <a:pt x="0" y="4"/>
                </a:lnTo>
                <a:lnTo>
                  <a:pt x="0" y="3"/>
                </a:lnTo>
                <a:lnTo>
                  <a:pt x="0" y="3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3"/>
                </a:ln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4" name="Freeform 216"/>
          <p:cNvSpPr/>
          <p:nvPr/>
        </p:nvSpPr>
        <p:spPr bwMode="auto">
          <a:xfrm>
            <a:off x="5501692" y="1809273"/>
            <a:ext cx="8798" cy="20307"/>
          </a:xfrm>
          <a:custGeom>
            <a:avLst/>
            <a:gdLst>
              <a:gd name="T0" fmla="*/ 3 w 5"/>
              <a:gd name="T1" fmla="*/ 5 h 12"/>
              <a:gd name="T2" fmla="*/ 3 w 5"/>
              <a:gd name="T3" fmla="*/ 5 h 12"/>
              <a:gd name="T4" fmla="*/ 5 w 5"/>
              <a:gd name="T5" fmla="*/ 7 h 12"/>
              <a:gd name="T6" fmla="*/ 5 w 5"/>
              <a:gd name="T7" fmla="*/ 7 h 12"/>
              <a:gd name="T8" fmla="*/ 5 w 5"/>
              <a:gd name="T9" fmla="*/ 8 h 12"/>
              <a:gd name="T10" fmla="*/ 5 w 5"/>
              <a:gd name="T11" fmla="*/ 8 h 12"/>
              <a:gd name="T12" fmla="*/ 3 w 5"/>
              <a:gd name="T13" fmla="*/ 12 h 12"/>
              <a:gd name="T14" fmla="*/ 3 w 5"/>
              <a:gd name="T15" fmla="*/ 12 h 12"/>
              <a:gd name="T16" fmla="*/ 2 w 5"/>
              <a:gd name="T17" fmla="*/ 12 h 12"/>
              <a:gd name="T18" fmla="*/ 2 w 5"/>
              <a:gd name="T19" fmla="*/ 12 h 12"/>
              <a:gd name="T20" fmla="*/ 0 w 5"/>
              <a:gd name="T21" fmla="*/ 11 h 12"/>
              <a:gd name="T22" fmla="*/ 0 w 5"/>
              <a:gd name="T23" fmla="*/ 11 h 12"/>
              <a:gd name="T24" fmla="*/ 0 w 5"/>
              <a:gd name="T25" fmla="*/ 10 h 12"/>
              <a:gd name="T26" fmla="*/ 0 w 5"/>
              <a:gd name="T27" fmla="*/ 10 h 12"/>
              <a:gd name="T28" fmla="*/ 0 w 5"/>
              <a:gd name="T29" fmla="*/ 7 h 12"/>
              <a:gd name="T30" fmla="*/ 0 w 5"/>
              <a:gd name="T31" fmla="*/ 7 h 12"/>
              <a:gd name="T32" fmla="*/ 0 w 5"/>
              <a:gd name="T33" fmla="*/ 7 h 12"/>
              <a:gd name="T34" fmla="*/ 0 w 5"/>
              <a:gd name="T35" fmla="*/ 7 h 12"/>
              <a:gd name="T36" fmla="*/ 0 w 5"/>
              <a:gd name="T37" fmla="*/ 2 h 12"/>
              <a:gd name="T38" fmla="*/ 0 w 5"/>
              <a:gd name="T39" fmla="*/ 2 h 12"/>
              <a:gd name="T40" fmla="*/ 0 w 5"/>
              <a:gd name="T41" fmla="*/ 0 h 12"/>
              <a:gd name="T42" fmla="*/ 3 w 5"/>
              <a:gd name="T43" fmla="*/ 0 h 12"/>
              <a:gd name="T44" fmla="*/ 3 w 5"/>
              <a:gd name="T45" fmla="*/ 0 h 12"/>
              <a:gd name="T46" fmla="*/ 5 w 5"/>
              <a:gd name="T47" fmla="*/ 0 h 12"/>
              <a:gd name="T48" fmla="*/ 5 w 5"/>
              <a:gd name="T49" fmla="*/ 1 h 12"/>
              <a:gd name="T50" fmla="*/ 5 w 5"/>
              <a:gd name="T51" fmla="*/ 1 h 12"/>
              <a:gd name="T52" fmla="*/ 5 w 5"/>
              <a:gd name="T53" fmla="*/ 2 h 12"/>
              <a:gd name="T54" fmla="*/ 5 w 5"/>
              <a:gd name="T55" fmla="*/ 2 h 12"/>
              <a:gd name="T56" fmla="*/ 3 w 5"/>
              <a:gd name="T57" fmla="*/ 4 h 12"/>
              <a:gd name="T58" fmla="*/ 3 w 5"/>
              <a:gd name="T59" fmla="*/ 4 h 12"/>
              <a:gd name="T60" fmla="*/ 3 w 5"/>
              <a:gd name="T61" fmla="*/ 5 h 12"/>
              <a:gd name="T62" fmla="*/ 3 w 5"/>
              <a:gd name="T63" fmla="*/ 5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" h="12">
                <a:moveTo>
                  <a:pt x="3" y="5"/>
                </a:moveTo>
                <a:lnTo>
                  <a:pt x="3" y="5"/>
                </a:lnTo>
                <a:lnTo>
                  <a:pt x="5" y="7"/>
                </a:lnTo>
                <a:lnTo>
                  <a:pt x="5" y="7"/>
                </a:lnTo>
                <a:lnTo>
                  <a:pt x="5" y="8"/>
                </a:lnTo>
                <a:lnTo>
                  <a:pt x="5" y="8"/>
                </a:lnTo>
                <a:lnTo>
                  <a:pt x="3" y="12"/>
                </a:lnTo>
                <a:lnTo>
                  <a:pt x="3" y="12"/>
                </a:lnTo>
                <a:lnTo>
                  <a:pt x="2" y="12"/>
                </a:lnTo>
                <a:lnTo>
                  <a:pt x="2" y="12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0" y="7"/>
                </a:lnTo>
                <a:lnTo>
                  <a:pt x="0" y="7"/>
                </a:lnTo>
                <a:lnTo>
                  <a:pt x="0" y="2"/>
                </a:lnTo>
                <a:lnTo>
                  <a:pt x="0" y="2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5" y="0"/>
                </a:lnTo>
                <a:lnTo>
                  <a:pt x="5" y="1"/>
                </a:lnTo>
                <a:lnTo>
                  <a:pt x="5" y="1"/>
                </a:lnTo>
                <a:lnTo>
                  <a:pt x="5" y="2"/>
                </a:lnTo>
                <a:lnTo>
                  <a:pt x="5" y="2"/>
                </a:lnTo>
                <a:lnTo>
                  <a:pt x="3" y="4"/>
                </a:lnTo>
                <a:lnTo>
                  <a:pt x="3" y="4"/>
                </a:lnTo>
                <a:lnTo>
                  <a:pt x="3" y="5"/>
                </a:lnTo>
                <a:lnTo>
                  <a:pt x="3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5" name="Freeform 217"/>
          <p:cNvSpPr/>
          <p:nvPr/>
        </p:nvSpPr>
        <p:spPr bwMode="auto">
          <a:xfrm>
            <a:off x="5471782" y="1812658"/>
            <a:ext cx="12317" cy="16922"/>
          </a:xfrm>
          <a:custGeom>
            <a:avLst/>
            <a:gdLst>
              <a:gd name="T0" fmla="*/ 0 w 7"/>
              <a:gd name="T1" fmla="*/ 2 h 10"/>
              <a:gd name="T2" fmla="*/ 0 w 7"/>
              <a:gd name="T3" fmla="*/ 2 h 10"/>
              <a:gd name="T4" fmla="*/ 0 w 7"/>
              <a:gd name="T5" fmla="*/ 0 h 10"/>
              <a:gd name="T6" fmla="*/ 2 w 7"/>
              <a:gd name="T7" fmla="*/ 0 h 10"/>
              <a:gd name="T8" fmla="*/ 2 w 7"/>
              <a:gd name="T9" fmla="*/ 0 h 10"/>
              <a:gd name="T10" fmla="*/ 5 w 7"/>
              <a:gd name="T11" fmla="*/ 0 h 10"/>
              <a:gd name="T12" fmla="*/ 5 w 7"/>
              <a:gd name="T13" fmla="*/ 2 h 10"/>
              <a:gd name="T14" fmla="*/ 5 w 7"/>
              <a:gd name="T15" fmla="*/ 2 h 10"/>
              <a:gd name="T16" fmla="*/ 6 w 7"/>
              <a:gd name="T17" fmla="*/ 2 h 10"/>
              <a:gd name="T18" fmla="*/ 6 w 7"/>
              <a:gd name="T19" fmla="*/ 2 h 10"/>
              <a:gd name="T20" fmla="*/ 6 w 7"/>
              <a:gd name="T21" fmla="*/ 3 h 10"/>
              <a:gd name="T22" fmla="*/ 7 w 7"/>
              <a:gd name="T23" fmla="*/ 5 h 10"/>
              <a:gd name="T24" fmla="*/ 7 w 7"/>
              <a:gd name="T25" fmla="*/ 5 h 10"/>
              <a:gd name="T26" fmla="*/ 7 w 7"/>
              <a:gd name="T27" fmla="*/ 9 h 10"/>
              <a:gd name="T28" fmla="*/ 7 w 7"/>
              <a:gd name="T29" fmla="*/ 9 h 10"/>
              <a:gd name="T30" fmla="*/ 6 w 7"/>
              <a:gd name="T31" fmla="*/ 10 h 10"/>
              <a:gd name="T32" fmla="*/ 5 w 7"/>
              <a:gd name="T33" fmla="*/ 10 h 10"/>
              <a:gd name="T34" fmla="*/ 5 w 7"/>
              <a:gd name="T35" fmla="*/ 10 h 10"/>
              <a:gd name="T36" fmla="*/ 3 w 7"/>
              <a:gd name="T37" fmla="*/ 10 h 10"/>
              <a:gd name="T38" fmla="*/ 3 w 7"/>
              <a:gd name="T39" fmla="*/ 10 h 10"/>
              <a:gd name="T40" fmla="*/ 2 w 7"/>
              <a:gd name="T41" fmla="*/ 9 h 10"/>
              <a:gd name="T42" fmla="*/ 2 w 7"/>
              <a:gd name="T43" fmla="*/ 8 h 10"/>
              <a:gd name="T44" fmla="*/ 2 w 7"/>
              <a:gd name="T45" fmla="*/ 8 h 10"/>
              <a:gd name="T46" fmla="*/ 2 w 7"/>
              <a:gd name="T47" fmla="*/ 5 h 10"/>
              <a:gd name="T48" fmla="*/ 2 w 7"/>
              <a:gd name="T49" fmla="*/ 5 h 10"/>
              <a:gd name="T50" fmla="*/ 0 w 7"/>
              <a:gd name="T51" fmla="*/ 2 h 10"/>
              <a:gd name="T52" fmla="*/ 0 w 7"/>
              <a:gd name="T53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7" h="10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lnTo>
                  <a:pt x="5" y="0"/>
                </a:lnTo>
                <a:lnTo>
                  <a:pt x="5" y="2"/>
                </a:lnTo>
                <a:lnTo>
                  <a:pt x="5" y="2"/>
                </a:lnTo>
                <a:lnTo>
                  <a:pt x="6" y="2"/>
                </a:lnTo>
                <a:lnTo>
                  <a:pt x="6" y="2"/>
                </a:lnTo>
                <a:lnTo>
                  <a:pt x="6" y="3"/>
                </a:lnTo>
                <a:lnTo>
                  <a:pt x="7" y="5"/>
                </a:lnTo>
                <a:lnTo>
                  <a:pt x="7" y="5"/>
                </a:lnTo>
                <a:lnTo>
                  <a:pt x="7" y="9"/>
                </a:lnTo>
                <a:lnTo>
                  <a:pt x="7" y="9"/>
                </a:lnTo>
                <a:lnTo>
                  <a:pt x="6" y="10"/>
                </a:lnTo>
                <a:lnTo>
                  <a:pt x="5" y="10"/>
                </a:lnTo>
                <a:lnTo>
                  <a:pt x="5" y="10"/>
                </a:lnTo>
                <a:lnTo>
                  <a:pt x="3" y="10"/>
                </a:lnTo>
                <a:lnTo>
                  <a:pt x="3" y="10"/>
                </a:lnTo>
                <a:lnTo>
                  <a:pt x="2" y="9"/>
                </a:lnTo>
                <a:lnTo>
                  <a:pt x="2" y="8"/>
                </a:lnTo>
                <a:lnTo>
                  <a:pt x="2" y="8"/>
                </a:lnTo>
                <a:lnTo>
                  <a:pt x="2" y="5"/>
                </a:lnTo>
                <a:lnTo>
                  <a:pt x="2" y="5"/>
                </a:lnTo>
                <a:lnTo>
                  <a:pt x="0" y="2"/>
                </a:lnTo>
                <a:lnTo>
                  <a:pt x="0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6" name="Freeform 218"/>
          <p:cNvSpPr/>
          <p:nvPr/>
        </p:nvSpPr>
        <p:spPr bwMode="auto">
          <a:xfrm>
            <a:off x="5454187" y="1772044"/>
            <a:ext cx="12317" cy="16922"/>
          </a:xfrm>
          <a:custGeom>
            <a:avLst/>
            <a:gdLst>
              <a:gd name="T0" fmla="*/ 6 w 7"/>
              <a:gd name="T1" fmla="*/ 6 h 10"/>
              <a:gd name="T2" fmla="*/ 6 w 7"/>
              <a:gd name="T3" fmla="*/ 6 h 10"/>
              <a:gd name="T4" fmla="*/ 6 w 7"/>
              <a:gd name="T5" fmla="*/ 9 h 10"/>
              <a:gd name="T6" fmla="*/ 6 w 7"/>
              <a:gd name="T7" fmla="*/ 9 h 10"/>
              <a:gd name="T8" fmla="*/ 6 w 7"/>
              <a:gd name="T9" fmla="*/ 9 h 10"/>
              <a:gd name="T10" fmla="*/ 6 w 7"/>
              <a:gd name="T11" fmla="*/ 9 h 10"/>
              <a:gd name="T12" fmla="*/ 5 w 7"/>
              <a:gd name="T13" fmla="*/ 10 h 10"/>
              <a:gd name="T14" fmla="*/ 3 w 7"/>
              <a:gd name="T15" fmla="*/ 10 h 10"/>
              <a:gd name="T16" fmla="*/ 3 w 7"/>
              <a:gd name="T17" fmla="*/ 10 h 10"/>
              <a:gd name="T18" fmla="*/ 2 w 7"/>
              <a:gd name="T19" fmla="*/ 10 h 10"/>
              <a:gd name="T20" fmla="*/ 2 w 7"/>
              <a:gd name="T21" fmla="*/ 9 h 10"/>
              <a:gd name="T22" fmla="*/ 2 w 7"/>
              <a:gd name="T23" fmla="*/ 9 h 10"/>
              <a:gd name="T24" fmla="*/ 2 w 7"/>
              <a:gd name="T25" fmla="*/ 7 h 10"/>
              <a:gd name="T26" fmla="*/ 2 w 7"/>
              <a:gd name="T27" fmla="*/ 7 h 10"/>
              <a:gd name="T28" fmla="*/ 2 w 7"/>
              <a:gd name="T29" fmla="*/ 7 h 10"/>
              <a:gd name="T30" fmla="*/ 2 w 7"/>
              <a:gd name="T31" fmla="*/ 7 h 10"/>
              <a:gd name="T32" fmla="*/ 0 w 7"/>
              <a:gd name="T33" fmla="*/ 5 h 10"/>
              <a:gd name="T34" fmla="*/ 2 w 7"/>
              <a:gd name="T35" fmla="*/ 3 h 10"/>
              <a:gd name="T36" fmla="*/ 2 w 7"/>
              <a:gd name="T37" fmla="*/ 3 h 10"/>
              <a:gd name="T38" fmla="*/ 3 w 7"/>
              <a:gd name="T39" fmla="*/ 2 h 10"/>
              <a:gd name="T40" fmla="*/ 3 w 7"/>
              <a:gd name="T41" fmla="*/ 2 h 10"/>
              <a:gd name="T42" fmla="*/ 3 w 7"/>
              <a:gd name="T43" fmla="*/ 0 h 10"/>
              <a:gd name="T44" fmla="*/ 5 w 7"/>
              <a:gd name="T45" fmla="*/ 0 h 10"/>
              <a:gd name="T46" fmla="*/ 5 w 7"/>
              <a:gd name="T47" fmla="*/ 0 h 10"/>
              <a:gd name="T48" fmla="*/ 6 w 7"/>
              <a:gd name="T49" fmla="*/ 2 h 10"/>
              <a:gd name="T50" fmla="*/ 6 w 7"/>
              <a:gd name="T51" fmla="*/ 2 h 10"/>
              <a:gd name="T52" fmla="*/ 7 w 7"/>
              <a:gd name="T53" fmla="*/ 3 h 10"/>
              <a:gd name="T54" fmla="*/ 7 w 7"/>
              <a:gd name="T55" fmla="*/ 5 h 10"/>
              <a:gd name="T56" fmla="*/ 7 w 7"/>
              <a:gd name="T57" fmla="*/ 5 h 10"/>
              <a:gd name="T58" fmla="*/ 7 w 7"/>
              <a:gd name="T59" fmla="*/ 6 h 10"/>
              <a:gd name="T60" fmla="*/ 6 w 7"/>
              <a:gd name="T61" fmla="*/ 6 h 10"/>
              <a:gd name="T62" fmla="*/ 6 w 7"/>
              <a:gd name="T63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" h="10">
                <a:moveTo>
                  <a:pt x="6" y="6"/>
                </a:moveTo>
                <a:lnTo>
                  <a:pt x="6" y="6"/>
                </a:lnTo>
                <a:lnTo>
                  <a:pt x="6" y="9"/>
                </a:lnTo>
                <a:lnTo>
                  <a:pt x="6" y="9"/>
                </a:lnTo>
                <a:lnTo>
                  <a:pt x="6" y="9"/>
                </a:lnTo>
                <a:lnTo>
                  <a:pt x="6" y="9"/>
                </a:lnTo>
                <a:lnTo>
                  <a:pt x="5" y="10"/>
                </a:lnTo>
                <a:lnTo>
                  <a:pt x="3" y="10"/>
                </a:lnTo>
                <a:lnTo>
                  <a:pt x="3" y="10"/>
                </a:lnTo>
                <a:lnTo>
                  <a:pt x="2" y="10"/>
                </a:lnTo>
                <a:lnTo>
                  <a:pt x="2" y="9"/>
                </a:lnTo>
                <a:lnTo>
                  <a:pt x="2" y="9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0" y="5"/>
                </a:lnTo>
                <a:lnTo>
                  <a:pt x="2" y="3"/>
                </a:lnTo>
                <a:lnTo>
                  <a:pt x="2" y="3"/>
                </a:lnTo>
                <a:lnTo>
                  <a:pt x="3" y="2"/>
                </a:lnTo>
                <a:lnTo>
                  <a:pt x="3" y="2"/>
                </a:lnTo>
                <a:lnTo>
                  <a:pt x="3" y="0"/>
                </a:lnTo>
                <a:lnTo>
                  <a:pt x="5" y="0"/>
                </a:lnTo>
                <a:lnTo>
                  <a:pt x="5" y="0"/>
                </a:lnTo>
                <a:lnTo>
                  <a:pt x="6" y="2"/>
                </a:lnTo>
                <a:lnTo>
                  <a:pt x="6" y="2"/>
                </a:lnTo>
                <a:lnTo>
                  <a:pt x="7" y="3"/>
                </a:lnTo>
                <a:lnTo>
                  <a:pt x="7" y="5"/>
                </a:lnTo>
                <a:lnTo>
                  <a:pt x="7" y="5"/>
                </a:lnTo>
                <a:lnTo>
                  <a:pt x="7" y="6"/>
                </a:lnTo>
                <a:lnTo>
                  <a:pt x="6" y="6"/>
                </a:lnTo>
                <a:lnTo>
                  <a:pt x="6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7" name="Freeform 219"/>
          <p:cNvSpPr/>
          <p:nvPr/>
        </p:nvSpPr>
        <p:spPr bwMode="auto">
          <a:xfrm>
            <a:off x="5376771" y="1849887"/>
            <a:ext cx="15836" cy="18615"/>
          </a:xfrm>
          <a:custGeom>
            <a:avLst/>
            <a:gdLst>
              <a:gd name="T0" fmla="*/ 6 w 9"/>
              <a:gd name="T1" fmla="*/ 5 h 11"/>
              <a:gd name="T2" fmla="*/ 6 w 9"/>
              <a:gd name="T3" fmla="*/ 5 h 11"/>
              <a:gd name="T4" fmla="*/ 5 w 9"/>
              <a:gd name="T5" fmla="*/ 8 h 11"/>
              <a:gd name="T6" fmla="*/ 5 w 9"/>
              <a:gd name="T7" fmla="*/ 8 h 11"/>
              <a:gd name="T8" fmla="*/ 5 w 9"/>
              <a:gd name="T9" fmla="*/ 8 h 11"/>
              <a:gd name="T10" fmla="*/ 5 w 9"/>
              <a:gd name="T11" fmla="*/ 8 h 11"/>
              <a:gd name="T12" fmla="*/ 5 w 9"/>
              <a:gd name="T13" fmla="*/ 10 h 11"/>
              <a:gd name="T14" fmla="*/ 3 w 9"/>
              <a:gd name="T15" fmla="*/ 11 h 11"/>
              <a:gd name="T16" fmla="*/ 3 w 9"/>
              <a:gd name="T17" fmla="*/ 11 h 11"/>
              <a:gd name="T18" fmla="*/ 2 w 9"/>
              <a:gd name="T19" fmla="*/ 11 h 11"/>
              <a:gd name="T20" fmla="*/ 0 w 9"/>
              <a:gd name="T21" fmla="*/ 10 h 11"/>
              <a:gd name="T22" fmla="*/ 0 w 9"/>
              <a:gd name="T23" fmla="*/ 10 h 11"/>
              <a:gd name="T24" fmla="*/ 0 w 9"/>
              <a:gd name="T25" fmla="*/ 8 h 11"/>
              <a:gd name="T26" fmla="*/ 0 w 9"/>
              <a:gd name="T27" fmla="*/ 8 h 11"/>
              <a:gd name="T28" fmla="*/ 2 w 9"/>
              <a:gd name="T29" fmla="*/ 7 h 11"/>
              <a:gd name="T30" fmla="*/ 2 w 9"/>
              <a:gd name="T31" fmla="*/ 7 h 11"/>
              <a:gd name="T32" fmla="*/ 3 w 9"/>
              <a:gd name="T33" fmla="*/ 5 h 11"/>
              <a:gd name="T34" fmla="*/ 3 w 9"/>
              <a:gd name="T35" fmla="*/ 5 h 11"/>
              <a:gd name="T36" fmla="*/ 3 w 9"/>
              <a:gd name="T37" fmla="*/ 4 h 11"/>
              <a:gd name="T38" fmla="*/ 3 w 9"/>
              <a:gd name="T39" fmla="*/ 4 h 11"/>
              <a:gd name="T40" fmla="*/ 3 w 9"/>
              <a:gd name="T41" fmla="*/ 3 h 11"/>
              <a:gd name="T42" fmla="*/ 3 w 9"/>
              <a:gd name="T43" fmla="*/ 3 h 11"/>
              <a:gd name="T44" fmla="*/ 5 w 9"/>
              <a:gd name="T45" fmla="*/ 0 h 11"/>
              <a:gd name="T46" fmla="*/ 7 w 9"/>
              <a:gd name="T47" fmla="*/ 0 h 11"/>
              <a:gd name="T48" fmla="*/ 7 w 9"/>
              <a:gd name="T49" fmla="*/ 0 h 11"/>
              <a:gd name="T50" fmla="*/ 9 w 9"/>
              <a:gd name="T51" fmla="*/ 1 h 11"/>
              <a:gd name="T52" fmla="*/ 9 w 9"/>
              <a:gd name="T53" fmla="*/ 3 h 11"/>
              <a:gd name="T54" fmla="*/ 9 w 9"/>
              <a:gd name="T55" fmla="*/ 3 h 11"/>
              <a:gd name="T56" fmla="*/ 7 w 9"/>
              <a:gd name="T57" fmla="*/ 4 h 11"/>
              <a:gd name="T58" fmla="*/ 6 w 9"/>
              <a:gd name="T59" fmla="*/ 5 h 11"/>
              <a:gd name="T60" fmla="*/ 6 w 9"/>
              <a:gd name="T61" fmla="*/ 5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9" h="11">
                <a:moveTo>
                  <a:pt x="6" y="5"/>
                </a:moveTo>
                <a:lnTo>
                  <a:pt x="6" y="5"/>
                </a:lnTo>
                <a:lnTo>
                  <a:pt x="5" y="8"/>
                </a:lnTo>
                <a:lnTo>
                  <a:pt x="5" y="8"/>
                </a:lnTo>
                <a:lnTo>
                  <a:pt x="5" y="8"/>
                </a:lnTo>
                <a:lnTo>
                  <a:pt x="5" y="8"/>
                </a:lnTo>
                <a:lnTo>
                  <a:pt x="5" y="10"/>
                </a:lnTo>
                <a:lnTo>
                  <a:pt x="3" y="11"/>
                </a:lnTo>
                <a:lnTo>
                  <a:pt x="3" y="11"/>
                </a:lnTo>
                <a:lnTo>
                  <a:pt x="2" y="11"/>
                </a:lnTo>
                <a:lnTo>
                  <a:pt x="0" y="10"/>
                </a:lnTo>
                <a:lnTo>
                  <a:pt x="0" y="10"/>
                </a:lnTo>
                <a:lnTo>
                  <a:pt x="0" y="8"/>
                </a:lnTo>
                <a:lnTo>
                  <a:pt x="0" y="8"/>
                </a:lnTo>
                <a:lnTo>
                  <a:pt x="2" y="7"/>
                </a:lnTo>
                <a:lnTo>
                  <a:pt x="2" y="7"/>
                </a:lnTo>
                <a:lnTo>
                  <a:pt x="3" y="5"/>
                </a:lnTo>
                <a:lnTo>
                  <a:pt x="3" y="5"/>
                </a:lnTo>
                <a:lnTo>
                  <a:pt x="3" y="4"/>
                </a:lnTo>
                <a:lnTo>
                  <a:pt x="3" y="4"/>
                </a:lnTo>
                <a:lnTo>
                  <a:pt x="3" y="3"/>
                </a:lnTo>
                <a:lnTo>
                  <a:pt x="3" y="3"/>
                </a:lnTo>
                <a:lnTo>
                  <a:pt x="5" y="0"/>
                </a:lnTo>
                <a:lnTo>
                  <a:pt x="7" y="0"/>
                </a:lnTo>
                <a:lnTo>
                  <a:pt x="7" y="0"/>
                </a:lnTo>
                <a:lnTo>
                  <a:pt x="9" y="1"/>
                </a:lnTo>
                <a:lnTo>
                  <a:pt x="9" y="3"/>
                </a:lnTo>
                <a:lnTo>
                  <a:pt x="9" y="3"/>
                </a:lnTo>
                <a:lnTo>
                  <a:pt x="7" y="4"/>
                </a:lnTo>
                <a:lnTo>
                  <a:pt x="6" y="5"/>
                </a:lnTo>
                <a:lnTo>
                  <a:pt x="6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8" name="Freeform 220"/>
          <p:cNvSpPr/>
          <p:nvPr/>
        </p:nvSpPr>
        <p:spPr bwMode="auto">
          <a:xfrm>
            <a:off x="5510490" y="1741583"/>
            <a:ext cx="7038" cy="22000"/>
          </a:xfrm>
          <a:custGeom>
            <a:avLst/>
            <a:gdLst>
              <a:gd name="T0" fmla="*/ 4 w 4"/>
              <a:gd name="T1" fmla="*/ 4 h 13"/>
              <a:gd name="T2" fmla="*/ 4 w 4"/>
              <a:gd name="T3" fmla="*/ 4 h 13"/>
              <a:gd name="T4" fmla="*/ 4 w 4"/>
              <a:gd name="T5" fmla="*/ 7 h 13"/>
              <a:gd name="T6" fmla="*/ 2 w 4"/>
              <a:gd name="T7" fmla="*/ 8 h 13"/>
              <a:gd name="T8" fmla="*/ 2 w 4"/>
              <a:gd name="T9" fmla="*/ 8 h 13"/>
              <a:gd name="T10" fmla="*/ 1 w 4"/>
              <a:gd name="T11" fmla="*/ 11 h 13"/>
              <a:gd name="T12" fmla="*/ 1 w 4"/>
              <a:gd name="T13" fmla="*/ 11 h 13"/>
              <a:gd name="T14" fmla="*/ 1 w 4"/>
              <a:gd name="T15" fmla="*/ 13 h 13"/>
              <a:gd name="T16" fmla="*/ 1 w 4"/>
              <a:gd name="T17" fmla="*/ 13 h 13"/>
              <a:gd name="T18" fmla="*/ 0 w 4"/>
              <a:gd name="T19" fmla="*/ 11 h 13"/>
              <a:gd name="T20" fmla="*/ 0 w 4"/>
              <a:gd name="T21" fmla="*/ 11 h 13"/>
              <a:gd name="T22" fmla="*/ 0 w 4"/>
              <a:gd name="T23" fmla="*/ 10 h 13"/>
              <a:gd name="T24" fmla="*/ 0 w 4"/>
              <a:gd name="T25" fmla="*/ 10 h 13"/>
              <a:gd name="T26" fmla="*/ 0 w 4"/>
              <a:gd name="T27" fmla="*/ 7 h 13"/>
              <a:gd name="T28" fmla="*/ 0 w 4"/>
              <a:gd name="T29" fmla="*/ 7 h 13"/>
              <a:gd name="T30" fmla="*/ 0 w 4"/>
              <a:gd name="T31" fmla="*/ 4 h 13"/>
              <a:gd name="T32" fmla="*/ 0 w 4"/>
              <a:gd name="T33" fmla="*/ 4 h 13"/>
              <a:gd name="T34" fmla="*/ 0 w 4"/>
              <a:gd name="T35" fmla="*/ 3 h 13"/>
              <a:gd name="T36" fmla="*/ 0 w 4"/>
              <a:gd name="T37" fmla="*/ 3 h 13"/>
              <a:gd name="T38" fmla="*/ 0 w 4"/>
              <a:gd name="T39" fmla="*/ 1 h 13"/>
              <a:gd name="T40" fmla="*/ 1 w 4"/>
              <a:gd name="T41" fmla="*/ 0 h 13"/>
              <a:gd name="T42" fmla="*/ 1 w 4"/>
              <a:gd name="T43" fmla="*/ 0 h 13"/>
              <a:gd name="T44" fmla="*/ 2 w 4"/>
              <a:gd name="T45" fmla="*/ 0 h 13"/>
              <a:gd name="T46" fmla="*/ 2 w 4"/>
              <a:gd name="T47" fmla="*/ 0 h 13"/>
              <a:gd name="T48" fmla="*/ 2 w 4"/>
              <a:gd name="T49" fmla="*/ 0 h 13"/>
              <a:gd name="T50" fmla="*/ 4 w 4"/>
              <a:gd name="T51" fmla="*/ 1 h 13"/>
              <a:gd name="T52" fmla="*/ 4 w 4"/>
              <a:gd name="T53" fmla="*/ 1 h 13"/>
              <a:gd name="T54" fmla="*/ 4 w 4"/>
              <a:gd name="T55" fmla="*/ 3 h 13"/>
              <a:gd name="T56" fmla="*/ 4 w 4"/>
              <a:gd name="T57" fmla="*/ 3 h 13"/>
              <a:gd name="T58" fmla="*/ 4 w 4"/>
              <a:gd name="T59" fmla="*/ 4 h 13"/>
              <a:gd name="T60" fmla="*/ 4 w 4"/>
              <a:gd name="T61" fmla="*/ 4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" h="13">
                <a:moveTo>
                  <a:pt x="4" y="4"/>
                </a:moveTo>
                <a:lnTo>
                  <a:pt x="4" y="4"/>
                </a:lnTo>
                <a:lnTo>
                  <a:pt x="4" y="7"/>
                </a:lnTo>
                <a:lnTo>
                  <a:pt x="2" y="8"/>
                </a:lnTo>
                <a:lnTo>
                  <a:pt x="2" y="8"/>
                </a:lnTo>
                <a:lnTo>
                  <a:pt x="1" y="11"/>
                </a:lnTo>
                <a:lnTo>
                  <a:pt x="1" y="11"/>
                </a:lnTo>
                <a:lnTo>
                  <a:pt x="1" y="13"/>
                </a:lnTo>
                <a:lnTo>
                  <a:pt x="1" y="13"/>
                </a:lnTo>
                <a:lnTo>
                  <a:pt x="0" y="11"/>
                </a:lnTo>
                <a:lnTo>
                  <a:pt x="0" y="11"/>
                </a:lnTo>
                <a:lnTo>
                  <a:pt x="0" y="10"/>
                </a:lnTo>
                <a:lnTo>
                  <a:pt x="0" y="10"/>
                </a:lnTo>
                <a:lnTo>
                  <a:pt x="0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0" y="3"/>
                </a:lnTo>
                <a:lnTo>
                  <a:pt x="0" y="3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4" y="1"/>
                </a:lnTo>
                <a:lnTo>
                  <a:pt x="4" y="1"/>
                </a:lnTo>
                <a:lnTo>
                  <a:pt x="4" y="3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9" name="Freeform 221"/>
          <p:cNvSpPr/>
          <p:nvPr/>
        </p:nvSpPr>
        <p:spPr bwMode="auto">
          <a:xfrm>
            <a:off x="5466503" y="1760197"/>
            <a:ext cx="10557" cy="20307"/>
          </a:xfrm>
          <a:custGeom>
            <a:avLst/>
            <a:gdLst>
              <a:gd name="T0" fmla="*/ 2 w 6"/>
              <a:gd name="T1" fmla="*/ 3 h 12"/>
              <a:gd name="T2" fmla="*/ 2 w 6"/>
              <a:gd name="T3" fmla="*/ 3 h 12"/>
              <a:gd name="T4" fmla="*/ 0 w 6"/>
              <a:gd name="T5" fmla="*/ 0 h 12"/>
              <a:gd name="T6" fmla="*/ 0 w 6"/>
              <a:gd name="T7" fmla="*/ 0 h 12"/>
              <a:gd name="T8" fmla="*/ 2 w 6"/>
              <a:gd name="T9" fmla="*/ 0 h 12"/>
              <a:gd name="T10" fmla="*/ 2 w 6"/>
              <a:gd name="T11" fmla="*/ 0 h 12"/>
              <a:gd name="T12" fmla="*/ 6 w 6"/>
              <a:gd name="T13" fmla="*/ 0 h 12"/>
              <a:gd name="T14" fmla="*/ 6 w 6"/>
              <a:gd name="T15" fmla="*/ 0 h 12"/>
              <a:gd name="T16" fmla="*/ 6 w 6"/>
              <a:gd name="T17" fmla="*/ 2 h 12"/>
              <a:gd name="T18" fmla="*/ 6 w 6"/>
              <a:gd name="T19" fmla="*/ 2 h 12"/>
              <a:gd name="T20" fmla="*/ 5 w 6"/>
              <a:gd name="T21" fmla="*/ 3 h 12"/>
              <a:gd name="T22" fmla="*/ 5 w 6"/>
              <a:gd name="T23" fmla="*/ 3 h 12"/>
              <a:gd name="T24" fmla="*/ 6 w 6"/>
              <a:gd name="T25" fmla="*/ 7 h 12"/>
              <a:gd name="T26" fmla="*/ 6 w 6"/>
              <a:gd name="T27" fmla="*/ 7 h 12"/>
              <a:gd name="T28" fmla="*/ 6 w 6"/>
              <a:gd name="T29" fmla="*/ 10 h 12"/>
              <a:gd name="T30" fmla="*/ 6 w 6"/>
              <a:gd name="T31" fmla="*/ 10 h 12"/>
              <a:gd name="T32" fmla="*/ 5 w 6"/>
              <a:gd name="T33" fmla="*/ 12 h 12"/>
              <a:gd name="T34" fmla="*/ 5 w 6"/>
              <a:gd name="T35" fmla="*/ 12 h 12"/>
              <a:gd name="T36" fmla="*/ 3 w 6"/>
              <a:gd name="T37" fmla="*/ 12 h 12"/>
              <a:gd name="T38" fmla="*/ 3 w 6"/>
              <a:gd name="T39" fmla="*/ 12 h 12"/>
              <a:gd name="T40" fmla="*/ 2 w 6"/>
              <a:gd name="T41" fmla="*/ 9 h 12"/>
              <a:gd name="T42" fmla="*/ 2 w 6"/>
              <a:gd name="T43" fmla="*/ 9 h 12"/>
              <a:gd name="T44" fmla="*/ 2 w 6"/>
              <a:gd name="T45" fmla="*/ 6 h 12"/>
              <a:gd name="T46" fmla="*/ 2 w 6"/>
              <a:gd name="T47" fmla="*/ 6 h 12"/>
              <a:gd name="T48" fmla="*/ 2 w 6"/>
              <a:gd name="T49" fmla="*/ 3 h 12"/>
              <a:gd name="T50" fmla="*/ 2 w 6"/>
              <a:gd name="T51" fmla="*/ 3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" h="12">
                <a:moveTo>
                  <a:pt x="2" y="3"/>
                </a:moveTo>
                <a:lnTo>
                  <a:pt x="2" y="3"/>
                </a:lnTo>
                <a:lnTo>
                  <a:pt x="0" y="0"/>
                </a:lnTo>
                <a:lnTo>
                  <a:pt x="0" y="0"/>
                </a:lnTo>
                <a:lnTo>
                  <a:pt x="2" y="0"/>
                </a:lnTo>
                <a:lnTo>
                  <a:pt x="2" y="0"/>
                </a:lnTo>
                <a:lnTo>
                  <a:pt x="6" y="0"/>
                </a:lnTo>
                <a:lnTo>
                  <a:pt x="6" y="0"/>
                </a:lnTo>
                <a:lnTo>
                  <a:pt x="6" y="2"/>
                </a:lnTo>
                <a:lnTo>
                  <a:pt x="6" y="2"/>
                </a:lnTo>
                <a:lnTo>
                  <a:pt x="5" y="3"/>
                </a:lnTo>
                <a:lnTo>
                  <a:pt x="5" y="3"/>
                </a:lnTo>
                <a:lnTo>
                  <a:pt x="6" y="7"/>
                </a:lnTo>
                <a:lnTo>
                  <a:pt x="6" y="7"/>
                </a:lnTo>
                <a:lnTo>
                  <a:pt x="6" y="10"/>
                </a:lnTo>
                <a:lnTo>
                  <a:pt x="6" y="10"/>
                </a:lnTo>
                <a:lnTo>
                  <a:pt x="5" y="12"/>
                </a:lnTo>
                <a:lnTo>
                  <a:pt x="5" y="12"/>
                </a:lnTo>
                <a:lnTo>
                  <a:pt x="3" y="12"/>
                </a:lnTo>
                <a:lnTo>
                  <a:pt x="3" y="12"/>
                </a:lnTo>
                <a:lnTo>
                  <a:pt x="2" y="9"/>
                </a:lnTo>
                <a:lnTo>
                  <a:pt x="2" y="9"/>
                </a:lnTo>
                <a:lnTo>
                  <a:pt x="2" y="6"/>
                </a:lnTo>
                <a:lnTo>
                  <a:pt x="2" y="6"/>
                </a:lnTo>
                <a:lnTo>
                  <a:pt x="2" y="3"/>
                </a:lnTo>
                <a:lnTo>
                  <a:pt x="2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0" name="Freeform 222"/>
          <p:cNvSpPr/>
          <p:nvPr/>
        </p:nvSpPr>
        <p:spPr bwMode="auto">
          <a:xfrm>
            <a:off x="5364455" y="1866809"/>
            <a:ext cx="12317" cy="16922"/>
          </a:xfrm>
          <a:custGeom>
            <a:avLst/>
            <a:gdLst>
              <a:gd name="T0" fmla="*/ 4 w 7"/>
              <a:gd name="T1" fmla="*/ 8 h 10"/>
              <a:gd name="T2" fmla="*/ 4 w 7"/>
              <a:gd name="T3" fmla="*/ 8 h 10"/>
              <a:gd name="T4" fmla="*/ 4 w 7"/>
              <a:gd name="T5" fmla="*/ 10 h 10"/>
              <a:gd name="T6" fmla="*/ 3 w 7"/>
              <a:gd name="T7" fmla="*/ 10 h 10"/>
              <a:gd name="T8" fmla="*/ 3 w 7"/>
              <a:gd name="T9" fmla="*/ 10 h 10"/>
              <a:gd name="T10" fmla="*/ 2 w 7"/>
              <a:gd name="T11" fmla="*/ 8 h 10"/>
              <a:gd name="T12" fmla="*/ 2 w 7"/>
              <a:gd name="T13" fmla="*/ 8 h 10"/>
              <a:gd name="T14" fmla="*/ 0 w 7"/>
              <a:gd name="T15" fmla="*/ 3 h 10"/>
              <a:gd name="T16" fmla="*/ 0 w 7"/>
              <a:gd name="T17" fmla="*/ 3 h 10"/>
              <a:gd name="T18" fmla="*/ 0 w 7"/>
              <a:gd name="T19" fmla="*/ 3 h 10"/>
              <a:gd name="T20" fmla="*/ 0 w 7"/>
              <a:gd name="T21" fmla="*/ 3 h 10"/>
              <a:gd name="T22" fmla="*/ 0 w 7"/>
              <a:gd name="T23" fmla="*/ 1 h 10"/>
              <a:gd name="T24" fmla="*/ 2 w 7"/>
              <a:gd name="T25" fmla="*/ 0 h 10"/>
              <a:gd name="T26" fmla="*/ 2 w 7"/>
              <a:gd name="T27" fmla="*/ 0 h 10"/>
              <a:gd name="T28" fmla="*/ 3 w 7"/>
              <a:gd name="T29" fmla="*/ 0 h 10"/>
              <a:gd name="T30" fmla="*/ 4 w 7"/>
              <a:gd name="T31" fmla="*/ 1 h 10"/>
              <a:gd name="T32" fmla="*/ 4 w 7"/>
              <a:gd name="T33" fmla="*/ 1 h 10"/>
              <a:gd name="T34" fmla="*/ 4 w 7"/>
              <a:gd name="T35" fmla="*/ 3 h 10"/>
              <a:gd name="T36" fmla="*/ 4 w 7"/>
              <a:gd name="T37" fmla="*/ 3 h 10"/>
              <a:gd name="T38" fmla="*/ 4 w 7"/>
              <a:gd name="T39" fmla="*/ 4 h 10"/>
              <a:gd name="T40" fmla="*/ 4 w 7"/>
              <a:gd name="T41" fmla="*/ 4 h 10"/>
              <a:gd name="T42" fmla="*/ 6 w 7"/>
              <a:gd name="T43" fmla="*/ 4 h 10"/>
              <a:gd name="T44" fmla="*/ 6 w 7"/>
              <a:gd name="T45" fmla="*/ 4 h 10"/>
              <a:gd name="T46" fmla="*/ 7 w 7"/>
              <a:gd name="T47" fmla="*/ 5 h 10"/>
              <a:gd name="T48" fmla="*/ 7 w 7"/>
              <a:gd name="T49" fmla="*/ 8 h 10"/>
              <a:gd name="T50" fmla="*/ 7 w 7"/>
              <a:gd name="T51" fmla="*/ 8 h 10"/>
              <a:gd name="T52" fmla="*/ 6 w 7"/>
              <a:gd name="T53" fmla="*/ 8 h 10"/>
              <a:gd name="T54" fmla="*/ 4 w 7"/>
              <a:gd name="T55" fmla="*/ 8 h 10"/>
              <a:gd name="T56" fmla="*/ 4 w 7"/>
              <a:gd name="T57" fmla="*/ 8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7" h="10">
                <a:moveTo>
                  <a:pt x="4" y="8"/>
                </a:moveTo>
                <a:lnTo>
                  <a:pt x="4" y="8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2" y="8"/>
                </a:lnTo>
                <a:lnTo>
                  <a:pt x="2" y="8"/>
                </a:lnTo>
                <a:lnTo>
                  <a:pt x="0" y="3"/>
                </a:lnTo>
                <a:lnTo>
                  <a:pt x="0" y="3"/>
                </a:lnTo>
                <a:lnTo>
                  <a:pt x="0" y="3"/>
                </a:lnTo>
                <a:lnTo>
                  <a:pt x="0" y="3"/>
                </a:lnTo>
                <a:lnTo>
                  <a:pt x="0" y="1"/>
                </a:lnTo>
                <a:lnTo>
                  <a:pt x="2" y="0"/>
                </a:lnTo>
                <a:lnTo>
                  <a:pt x="2" y="0"/>
                </a:lnTo>
                <a:lnTo>
                  <a:pt x="3" y="0"/>
                </a:lnTo>
                <a:lnTo>
                  <a:pt x="4" y="1"/>
                </a:lnTo>
                <a:lnTo>
                  <a:pt x="4" y="1"/>
                </a:lnTo>
                <a:lnTo>
                  <a:pt x="4" y="3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6" y="4"/>
                </a:lnTo>
                <a:lnTo>
                  <a:pt x="6" y="4"/>
                </a:lnTo>
                <a:lnTo>
                  <a:pt x="7" y="5"/>
                </a:lnTo>
                <a:lnTo>
                  <a:pt x="7" y="8"/>
                </a:lnTo>
                <a:lnTo>
                  <a:pt x="7" y="8"/>
                </a:lnTo>
                <a:lnTo>
                  <a:pt x="6" y="8"/>
                </a:lnTo>
                <a:lnTo>
                  <a:pt x="4" y="8"/>
                </a:lnTo>
                <a:lnTo>
                  <a:pt x="4" y="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1" name="Freeform 223"/>
          <p:cNvSpPr/>
          <p:nvPr/>
        </p:nvSpPr>
        <p:spPr bwMode="auto">
          <a:xfrm>
            <a:off x="5367974" y="1888808"/>
            <a:ext cx="17595" cy="13538"/>
          </a:xfrm>
          <a:custGeom>
            <a:avLst/>
            <a:gdLst>
              <a:gd name="T0" fmla="*/ 4 w 10"/>
              <a:gd name="T1" fmla="*/ 7 h 8"/>
              <a:gd name="T2" fmla="*/ 4 w 10"/>
              <a:gd name="T3" fmla="*/ 7 h 8"/>
              <a:gd name="T4" fmla="*/ 2 w 10"/>
              <a:gd name="T5" fmla="*/ 5 h 8"/>
              <a:gd name="T6" fmla="*/ 1 w 10"/>
              <a:gd name="T7" fmla="*/ 5 h 8"/>
              <a:gd name="T8" fmla="*/ 1 w 10"/>
              <a:gd name="T9" fmla="*/ 5 h 8"/>
              <a:gd name="T10" fmla="*/ 0 w 10"/>
              <a:gd name="T11" fmla="*/ 2 h 8"/>
              <a:gd name="T12" fmla="*/ 1 w 10"/>
              <a:gd name="T13" fmla="*/ 1 h 8"/>
              <a:gd name="T14" fmla="*/ 1 w 10"/>
              <a:gd name="T15" fmla="*/ 1 h 8"/>
              <a:gd name="T16" fmla="*/ 1 w 10"/>
              <a:gd name="T17" fmla="*/ 2 h 8"/>
              <a:gd name="T18" fmla="*/ 1 w 10"/>
              <a:gd name="T19" fmla="*/ 2 h 8"/>
              <a:gd name="T20" fmla="*/ 2 w 10"/>
              <a:gd name="T21" fmla="*/ 1 h 8"/>
              <a:gd name="T22" fmla="*/ 2 w 10"/>
              <a:gd name="T23" fmla="*/ 1 h 8"/>
              <a:gd name="T24" fmla="*/ 2 w 10"/>
              <a:gd name="T25" fmla="*/ 1 h 8"/>
              <a:gd name="T26" fmla="*/ 2 w 10"/>
              <a:gd name="T27" fmla="*/ 1 h 8"/>
              <a:gd name="T28" fmla="*/ 4 w 10"/>
              <a:gd name="T29" fmla="*/ 0 h 8"/>
              <a:gd name="T30" fmla="*/ 4 w 10"/>
              <a:gd name="T31" fmla="*/ 0 h 8"/>
              <a:gd name="T32" fmla="*/ 5 w 10"/>
              <a:gd name="T33" fmla="*/ 1 h 8"/>
              <a:gd name="T34" fmla="*/ 5 w 10"/>
              <a:gd name="T35" fmla="*/ 1 h 8"/>
              <a:gd name="T36" fmla="*/ 5 w 10"/>
              <a:gd name="T37" fmla="*/ 1 h 8"/>
              <a:gd name="T38" fmla="*/ 5 w 10"/>
              <a:gd name="T39" fmla="*/ 1 h 8"/>
              <a:gd name="T40" fmla="*/ 8 w 10"/>
              <a:gd name="T41" fmla="*/ 2 h 8"/>
              <a:gd name="T42" fmla="*/ 8 w 10"/>
              <a:gd name="T43" fmla="*/ 2 h 8"/>
              <a:gd name="T44" fmla="*/ 10 w 10"/>
              <a:gd name="T45" fmla="*/ 5 h 8"/>
              <a:gd name="T46" fmla="*/ 8 w 10"/>
              <a:gd name="T47" fmla="*/ 7 h 8"/>
              <a:gd name="T48" fmla="*/ 8 w 10"/>
              <a:gd name="T49" fmla="*/ 7 h 8"/>
              <a:gd name="T50" fmla="*/ 7 w 10"/>
              <a:gd name="T51" fmla="*/ 8 h 8"/>
              <a:gd name="T52" fmla="*/ 7 w 10"/>
              <a:gd name="T53" fmla="*/ 8 h 8"/>
              <a:gd name="T54" fmla="*/ 5 w 10"/>
              <a:gd name="T55" fmla="*/ 8 h 8"/>
              <a:gd name="T56" fmla="*/ 4 w 10"/>
              <a:gd name="T57" fmla="*/ 7 h 8"/>
              <a:gd name="T58" fmla="*/ 4 w 10"/>
              <a:gd name="T59" fmla="*/ 7 h 8"/>
              <a:gd name="T60" fmla="*/ 4 w 10"/>
              <a:gd name="T61" fmla="*/ 7 h 8"/>
              <a:gd name="T62" fmla="*/ 4 w 10"/>
              <a:gd name="T63" fmla="*/ 7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" h="8">
                <a:moveTo>
                  <a:pt x="4" y="7"/>
                </a:moveTo>
                <a:lnTo>
                  <a:pt x="4" y="7"/>
                </a:lnTo>
                <a:lnTo>
                  <a:pt x="2" y="5"/>
                </a:lnTo>
                <a:lnTo>
                  <a:pt x="1" y="5"/>
                </a:lnTo>
                <a:lnTo>
                  <a:pt x="1" y="5"/>
                </a:lnTo>
                <a:lnTo>
                  <a:pt x="0" y="2"/>
                </a:lnTo>
                <a:lnTo>
                  <a:pt x="1" y="1"/>
                </a:lnTo>
                <a:lnTo>
                  <a:pt x="1" y="1"/>
                </a:lnTo>
                <a:lnTo>
                  <a:pt x="1" y="2"/>
                </a:lnTo>
                <a:lnTo>
                  <a:pt x="1" y="2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4" y="0"/>
                </a:lnTo>
                <a:lnTo>
                  <a:pt x="4" y="0"/>
                </a:lnTo>
                <a:lnTo>
                  <a:pt x="5" y="1"/>
                </a:lnTo>
                <a:lnTo>
                  <a:pt x="5" y="1"/>
                </a:lnTo>
                <a:lnTo>
                  <a:pt x="5" y="1"/>
                </a:lnTo>
                <a:lnTo>
                  <a:pt x="5" y="1"/>
                </a:lnTo>
                <a:lnTo>
                  <a:pt x="8" y="2"/>
                </a:lnTo>
                <a:lnTo>
                  <a:pt x="8" y="2"/>
                </a:lnTo>
                <a:lnTo>
                  <a:pt x="10" y="5"/>
                </a:lnTo>
                <a:lnTo>
                  <a:pt x="8" y="7"/>
                </a:lnTo>
                <a:lnTo>
                  <a:pt x="8" y="7"/>
                </a:lnTo>
                <a:lnTo>
                  <a:pt x="7" y="8"/>
                </a:lnTo>
                <a:lnTo>
                  <a:pt x="7" y="8"/>
                </a:lnTo>
                <a:lnTo>
                  <a:pt x="5" y="8"/>
                </a:lnTo>
                <a:lnTo>
                  <a:pt x="4" y="7"/>
                </a:lnTo>
                <a:lnTo>
                  <a:pt x="4" y="7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2" name="Freeform 224"/>
          <p:cNvSpPr/>
          <p:nvPr/>
        </p:nvSpPr>
        <p:spPr bwMode="auto">
          <a:xfrm>
            <a:off x="5447149" y="1851579"/>
            <a:ext cx="10557" cy="16922"/>
          </a:xfrm>
          <a:custGeom>
            <a:avLst/>
            <a:gdLst>
              <a:gd name="T0" fmla="*/ 1 w 6"/>
              <a:gd name="T1" fmla="*/ 6 h 10"/>
              <a:gd name="T2" fmla="*/ 1 w 6"/>
              <a:gd name="T3" fmla="*/ 6 h 10"/>
              <a:gd name="T4" fmla="*/ 1 w 6"/>
              <a:gd name="T5" fmla="*/ 2 h 10"/>
              <a:gd name="T6" fmla="*/ 1 w 6"/>
              <a:gd name="T7" fmla="*/ 2 h 10"/>
              <a:gd name="T8" fmla="*/ 3 w 6"/>
              <a:gd name="T9" fmla="*/ 0 h 10"/>
              <a:gd name="T10" fmla="*/ 3 w 6"/>
              <a:gd name="T11" fmla="*/ 0 h 10"/>
              <a:gd name="T12" fmla="*/ 6 w 6"/>
              <a:gd name="T13" fmla="*/ 0 h 10"/>
              <a:gd name="T14" fmla="*/ 6 w 6"/>
              <a:gd name="T15" fmla="*/ 3 h 10"/>
              <a:gd name="T16" fmla="*/ 6 w 6"/>
              <a:gd name="T17" fmla="*/ 3 h 10"/>
              <a:gd name="T18" fmla="*/ 6 w 6"/>
              <a:gd name="T19" fmla="*/ 4 h 10"/>
              <a:gd name="T20" fmla="*/ 6 w 6"/>
              <a:gd name="T21" fmla="*/ 4 h 10"/>
              <a:gd name="T22" fmla="*/ 4 w 6"/>
              <a:gd name="T23" fmla="*/ 9 h 10"/>
              <a:gd name="T24" fmla="*/ 4 w 6"/>
              <a:gd name="T25" fmla="*/ 9 h 10"/>
              <a:gd name="T26" fmla="*/ 4 w 6"/>
              <a:gd name="T27" fmla="*/ 10 h 10"/>
              <a:gd name="T28" fmla="*/ 4 w 6"/>
              <a:gd name="T29" fmla="*/ 10 h 10"/>
              <a:gd name="T30" fmla="*/ 3 w 6"/>
              <a:gd name="T31" fmla="*/ 10 h 10"/>
              <a:gd name="T32" fmla="*/ 3 w 6"/>
              <a:gd name="T33" fmla="*/ 10 h 10"/>
              <a:gd name="T34" fmla="*/ 1 w 6"/>
              <a:gd name="T35" fmla="*/ 10 h 10"/>
              <a:gd name="T36" fmla="*/ 1 w 6"/>
              <a:gd name="T37" fmla="*/ 10 h 10"/>
              <a:gd name="T38" fmla="*/ 0 w 6"/>
              <a:gd name="T39" fmla="*/ 7 h 10"/>
              <a:gd name="T40" fmla="*/ 0 w 6"/>
              <a:gd name="T41" fmla="*/ 7 h 10"/>
              <a:gd name="T42" fmla="*/ 1 w 6"/>
              <a:gd name="T43" fmla="*/ 6 h 10"/>
              <a:gd name="T44" fmla="*/ 1 w 6"/>
              <a:gd name="T45" fmla="*/ 6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" h="10">
                <a:moveTo>
                  <a:pt x="1" y="6"/>
                </a:moveTo>
                <a:lnTo>
                  <a:pt x="1" y="6"/>
                </a:lnTo>
                <a:lnTo>
                  <a:pt x="1" y="2"/>
                </a:lnTo>
                <a:lnTo>
                  <a:pt x="1" y="2"/>
                </a:lnTo>
                <a:lnTo>
                  <a:pt x="3" y="0"/>
                </a:lnTo>
                <a:lnTo>
                  <a:pt x="3" y="0"/>
                </a:lnTo>
                <a:lnTo>
                  <a:pt x="6" y="0"/>
                </a:lnTo>
                <a:lnTo>
                  <a:pt x="6" y="3"/>
                </a:ln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lnTo>
                  <a:pt x="4" y="9"/>
                </a:lnTo>
                <a:lnTo>
                  <a:pt x="4" y="9"/>
                </a:lnTo>
                <a:lnTo>
                  <a:pt x="4" y="10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1" y="10"/>
                </a:lnTo>
                <a:lnTo>
                  <a:pt x="1" y="10"/>
                </a:lnTo>
                <a:lnTo>
                  <a:pt x="0" y="7"/>
                </a:lnTo>
                <a:lnTo>
                  <a:pt x="0" y="7"/>
                </a:lnTo>
                <a:lnTo>
                  <a:pt x="1" y="6"/>
                </a:lnTo>
                <a:lnTo>
                  <a:pt x="1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3" name="Freeform 225"/>
          <p:cNvSpPr/>
          <p:nvPr/>
        </p:nvSpPr>
        <p:spPr bwMode="auto">
          <a:xfrm>
            <a:off x="5375011" y="1717892"/>
            <a:ext cx="12317" cy="13538"/>
          </a:xfrm>
          <a:custGeom>
            <a:avLst/>
            <a:gdLst>
              <a:gd name="T0" fmla="*/ 7 w 7"/>
              <a:gd name="T1" fmla="*/ 5 h 8"/>
              <a:gd name="T2" fmla="*/ 7 w 7"/>
              <a:gd name="T3" fmla="*/ 5 h 8"/>
              <a:gd name="T4" fmla="*/ 7 w 7"/>
              <a:gd name="T5" fmla="*/ 7 h 8"/>
              <a:gd name="T6" fmla="*/ 7 w 7"/>
              <a:gd name="T7" fmla="*/ 7 h 8"/>
              <a:gd name="T8" fmla="*/ 4 w 7"/>
              <a:gd name="T9" fmla="*/ 8 h 8"/>
              <a:gd name="T10" fmla="*/ 4 w 7"/>
              <a:gd name="T11" fmla="*/ 8 h 8"/>
              <a:gd name="T12" fmla="*/ 3 w 7"/>
              <a:gd name="T13" fmla="*/ 8 h 8"/>
              <a:gd name="T14" fmla="*/ 3 w 7"/>
              <a:gd name="T15" fmla="*/ 8 h 8"/>
              <a:gd name="T16" fmla="*/ 3 w 7"/>
              <a:gd name="T17" fmla="*/ 7 h 8"/>
              <a:gd name="T18" fmla="*/ 3 w 7"/>
              <a:gd name="T19" fmla="*/ 7 h 8"/>
              <a:gd name="T20" fmla="*/ 1 w 7"/>
              <a:gd name="T21" fmla="*/ 5 h 8"/>
              <a:gd name="T22" fmla="*/ 1 w 7"/>
              <a:gd name="T23" fmla="*/ 5 h 8"/>
              <a:gd name="T24" fmla="*/ 0 w 7"/>
              <a:gd name="T25" fmla="*/ 5 h 8"/>
              <a:gd name="T26" fmla="*/ 0 w 7"/>
              <a:gd name="T27" fmla="*/ 4 h 8"/>
              <a:gd name="T28" fmla="*/ 0 w 7"/>
              <a:gd name="T29" fmla="*/ 4 h 8"/>
              <a:gd name="T30" fmla="*/ 0 w 7"/>
              <a:gd name="T31" fmla="*/ 2 h 8"/>
              <a:gd name="T32" fmla="*/ 0 w 7"/>
              <a:gd name="T33" fmla="*/ 2 h 8"/>
              <a:gd name="T34" fmla="*/ 0 w 7"/>
              <a:gd name="T35" fmla="*/ 2 h 8"/>
              <a:gd name="T36" fmla="*/ 0 w 7"/>
              <a:gd name="T37" fmla="*/ 2 h 8"/>
              <a:gd name="T38" fmla="*/ 1 w 7"/>
              <a:gd name="T39" fmla="*/ 1 h 8"/>
              <a:gd name="T40" fmla="*/ 1 w 7"/>
              <a:gd name="T41" fmla="*/ 0 h 8"/>
              <a:gd name="T42" fmla="*/ 1 w 7"/>
              <a:gd name="T43" fmla="*/ 0 h 8"/>
              <a:gd name="T44" fmla="*/ 4 w 7"/>
              <a:gd name="T45" fmla="*/ 1 h 8"/>
              <a:gd name="T46" fmla="*/ 4 w 7"/>
              <a:gd name="T47" fmla="*/ 1 h 8"/>
              <a:gd name="T48" fmla="*/ 4 w 7"/>
              <a:gd name="T49" fmla="*/ 1 h 8"/>
              <a:gd name="T50" fmla="*/ 4 w 7"/>
              <a:gd name="T51" fmla="*/ 1 h 8"/>
              <a:gd name="T52" fmla="*/ 4 w 7"/>
              <a:gd name="T53" fmla="*/ 1 h 8"/>
              <a:gd name="T54" fmla="*/ 4 w 7"/>
              <a:gd name="T55" fmla="*/ 1 h 8"/>
              <a:gd name="T56" fmla="*/ 7 w 7"/>
              <a:gd name="T57" fmla="*/ 4 h 8"/>
              <a:gd name="T58" fmla="*/ 7 w 7"/>
              <a:gd name="T59" fmla="*/ 4 h 8"/>
              <a:gd name="T60" fmla="*/ 7 w 7"/>
              <a:gd name="T61" fmla="*/ 5 h 8"/>
              <a:gd name="T62" fmla="*/ 7 w 7"/>
              <a:gd name="T63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" h="8">
                <a:moveTo>
                  <a:pt x="7" y="5"/>
                </a:moveTo>
                <a:lnTo>
                  <a:pt x="7" y="5"/>
                </a:lnTo>
                <a:lnTo>
                  <a:pt x="7" y="7"/>
                </a:lnTo>
                <a:lnTo>
                  <a:pt x="7" y="7"/>
                </a:lnTo>
                <a:lnTo>
                  <a:pt x="4" y="8"/>
                </a:lnTo>
                <a:lnTo>
                  <a:pt x="4" y="8"/>
                </a:lnTo>
                <a:lnTo>
                  <a:pt x="3" y="8"/>
                </a:lnTo>
                <a:lnTo>
                  <a:pt x="3" y="8"/>
                </a:lnTo>
                <a:lnTo>
                  <a:pt x="3" y="7"/>
                </a:lnTo>
                <a:lnTo>
                  <a:pt x="3" y="7"/>
                </a:lnTo>
                <a:lnTo>
                  <a:pt x="1" y="5"/>
                </a:lnTo>
                <a:lnTo>
                  <a:pt x="1" y="5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0" y="2"/>
                </a:lnTo>
                <a:lnTo>
                  <a:pt x="0" y="2"/>
                </a:lnTo>
                <a:lnTo>
                  <a:pt x="0" y="2"/>
                </a:lnTo>
                <a:lnTo>
                  <a:pt x="0" y="2"/>
                </a:lnTo>
                <a:lnTo>
                  <a:pt x="1" y="1"/>
                </a:lnTo>
                <a:lnTo>
                  <a:pt x="1" y="0"/>
                </a:lnTo>
                <a:lnTo>
                  <a:pt x="1" y="0"/>
                </a:lnTo>
                <a:lnTo>
                  <a:pt x="4" y="1"/>
                </a:lnTo>
                <a:lnTo>
                  <a:pt x="4" y="1"/>
                </a:lnTo>
                <a:lnTo>
                  <a:pt x="4" y="1"/>
                </a:lnTo>
                <a:lnTo>
                  <a:pt x="4" y="1"/>
                </a:lnTo>
                <a:lnTo>
                  <a:pt x="4" y="1"/>
                </a:lnTo>
                <a:lnTo>
                  <a:pt x="4" y="1"/>
                </a:lnTo>
                <a:lnTo>
                  <a:pt x="7" y="4"/>
                </a:lnTo>
                <a:lnTo>
                  <a:pt x="7" y="4"/>
                </a:lnTo>
                <a:lnTo>
                  <a:pt x="7" y="5"/>
                </a:lnTo>
                <a:lnTo>
                  <a:pt x="7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4" name="Freeform 226"/>
          <p:cNvSpPr/>
          <p:nvPr/>
        </p:nvSpPr>
        <p:spPr bwMode="auto">
          <a:xfrm>
            <a:off x="5357417" y="1816042"/>
            <a:ext cx="10557" cy="16922"/>
          </a:xfrm>
          <a:custGeom>
            <a:avLst/>
            <a:gdLst>
              <a:gd name="T0" fmla="*/ 6 w 6"/>
              <a:gd name="T1" fmla="*/ 3 h 10"/>
              <a:gd name="T2" fmla="*/ 6 w 6"/>
              <a:gd name="T3" fmla="*/ 3 h 10"/>
              <a:gd name="T4" fmla="*/ 6 w 6"/>
              <a:gd name="T5" fmla="*/ 4 h 10"/>
              <a:gd name="T6" fmla="*/ 6 w 6"/>
              <a:gd name="T7" fmla="*/ 4 h 10"/>
              <a:gd name="T8" fmla="*/ 6 w 6"/>
              <a:gd name="T9" fmla="*/ 7 h 10"/>
              <a:gd name="T10" fmla="*/ 6 w 6"/>
              <a:gd name="T11" fmla="*/ 7 h 10"/>
              <a:gd name="T12" fmla="*/ 4 w 6"/>
              <a:gd name="T13" fmla="*/ 8 h 10"/>
              <a:gd name="T14" fmla="*/ 4 w 6"/>
              <a:gd name="T15" fmla="*/ 8 h 10"/>
              <a:gd name="T16" fmla="*/ 4 w 6"/>
              <a:gd name="T17" fmla="*/ 10 h 10"/>
              <a:gd name="T18" fmla="*/ 3 w 6"/>
              <a:gd name="T19" fmla="*/ 10 h 10"/>
              <a:gd name="T20" fmla="*/ 3 w 6"/>
              <a:gd name="T21" fmla="*/ 10 h 10"/>
              <a:gd name="T22" fmla="*/ 1 w 6"/>
              <a:gd name="T23" fmla="*/ 8 h 10"/>
              <a:gd name="T24" fmla="*/ 1 w 6"/>
              <a:gd name="T25" fmla="*/ 8 h 10"/>
              <a:gd name="T26" fmla="*/ 0 w 6"/>
              <a:gd name="T27" fmla="*/ 7 h 10"/>
              <a:gd name="T28" fmla="*/ 0 w 6"/>
              <a:gd name="T29" fmla="*/ 6 h 10"/>
              <a:gd name="T30" fmla="*/ 0 w 6"/>
              <a:gd name="T31" fmla="*/ 6 h 10"/>
              <a:gd name="T32" fmla="*/ 1 w 6"/>
              <a:gd name="T33" fmla="*/ 1 h 10"/>
              <a:gd name="T34" fmla="*/ 1 w 6"/>
              <a:gd name="T35" fmla="*/ 1 h 10"/>
              <a:gd name="T36" fmla="*/ 3 w 6"/>
              <a:gd name="T37" fmla="*/ 0 h 10"/>
              <a:gd name="T38" fmla="*/ 4 w 6"/>
              <a:gd name="T39" fmla="*/ 0 h 10"/>
              <a:gd name="T40" fmla="*/ 4 w 6"/>
              <a:gd name="T41" fmla="*/ 0 h 10"/>
              <a:gd name="T42" fmla="*/ 6 w 6"/>
              <a:gd name="T43" fmla="*/ 1 h 10"/>
              <a:gd name="T44" fmla="*/ 6 w 6"/>
              <a:gd name="T45" fmla="*/ 1 h 10"/>
              <a:gd name="T46" fmla="*/ 6 w 6"/>
              <a:gd name="T47" fmla="*/ 3 h 10"/>
              <a:gd name="T48" fmla="*/ 6 w 6"/>
              <a:gd name="T49" fmla="*/ 3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" h="10">
                <a:moveTo>
                  <a:pt x="6" y="3"/>
                </a:move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lnTo>
                  <a:pt x="6" y="7"/>
                </a:lnTo>
                <a:lnTo>
                  <a:pt x="6" y="7"/>
                </a:lnTo>
                <a:lnTo>
                  <a:pt x="4" y="8"/>
                </a:lnTo>
                <a:lnTo>
                  <a:pt x="4" y="8"/>
                </a:lnTo>
                <a:lnTo>
                  <a:pt x="4" y="10"/>
                </a:lnTo>
                <a:lnTo>
                  <a:pt x="3" y="10"/>
                </a:lnTo>
                <a:lnTo>
                  <a:pt x="3" y="10"/>
                </a:lnTo>
                <a:lnTo>
                  <a:pt x="1" y="8"/>
                </a:lnTo>
                <a:lnTo>
                  <a:pt x="1" y="8"/>
                </a:lnTo>
                <a:lnTo>
                  <a:pt x="0" y="7"/>
                </a:lnTo>
                <a:lnTo>
                  <a:pt x="0" y="6"/>
                </a:lnTo>
                <a:lnTo>
                  <a:pt x="0" y="6"/>
                </a:lnTo>
                <a:lnTo>
                  <a:pt x="1" y="1"/>
                </a:lnTo>
                <a:lnTo>
                  <a:pt x="1" y="1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6" y="1"/>
                </a:lnTo>
                <a:lnTo>
                  <a:pt x="6" y="1"/>
                </a:lnTo>
                <a:lnTo>
                  <a:pt x="6" y="3"/>
                </a:lnTo>
                <a:lnTo>
                  <a:pt x="6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5" name="Freeform 227"/>
          <p:cNvSpPr/>
          <p:nvPr/>
        </p:nvSpPr>
        <p:spPr bwMode="auto">
          <a:xfrm>
            <a:off x="5589664" y="1971729"/>
            <a:ext cx="12317" cy="15231"/>
          </a:xfrm>
          <a:custGeom>
            <a:avLst/>
            <a:gdLst>
              <a:gd name="T0" fmla="*/ 7 w 7"/>
              <a:gd name="T1" fmla="*/ 5 h 9"/>
              <a:gd name="T2" fmla="*/ 7 w 7"/>
              <a:gd name="T3" fmla="*/ 5 h 9"/>
              <a:gd name="T4" fmla="*/ 7 w 7"/>
              <a:gd name="T5" fmla="*/ 7 h 9"/>
              <a:gd name="T6" fmla="*/ 7 w 7"/>
              <a:gd name="T7" fmla="*/ 7 h 9"/>
              <a:gd name="T8" fmla="*/ 6 w 7"/>
              <a:gd name="T9" fmla="*/ 9 h 9"/>
              <a:gd name="T10" fmla="*/ 4 w 7"/>
              <a:gd name="T11" fmla="*/ 9 h 9"/>
              <a:gd name="T12" fmla="*/ 4 w 7"/>
              <a:gd name="T13" fmla="*/ 9 h 9"/>
              <a:gd name="T14" fmla="*/ 3 w 7"/>
              <a:gd name="T15" fmla="*/ 7 h 9"/>
              <a:gd name="T16" fmla="*/ 3 w 7"/>
              <a:gd name="T17" fmla="*/ 7 h 9"/>
              <a:gd name="T18" fmla="*/ 3 w 7"/>
              <a:gd name="T19" fmla="*/ 7 h 9"/>
              <a:gd name="T20" fmla="*/ 1 w 7"/>
              <a:gd name="T21" fmla="*/ 6 h 9"/>
              <a:gd name="T22" fmla="*/ 1 w 7"/>
              <a:gd name="T23" fmla="*/ 6 h 9"/>
              <a:gd name="T24" fmla="*/ 0 w 7"/>
              <a:gd name="T25" fmla="*/ 5 h 9"/>
              <a:gd name="T26" fmla="*/ 0 w 7"/>
              <a:gd name="T27" fmla="*/ 5 h 9"/>
              <a:gd name="T28" fmla="*/ 1 w 7"/>
              <a:gd name="T29" fmla="*/ 2 h 9"/>
              <a:gd name="T30" fmla="*/ 1 w 7"/>
              <a:gd name="T31" fmla="*/ 2 h 9"/>
              <a:gd name="T32" fmla="*/ 1 w 7"/>
              <a:gd name="T33" fmla="*/ 2 h 9"/>
              <a:gd name="T34" fmla="*/ 4 w 7"/>
              <a:gd name="T35" fmla="*/ 2 h 9"/>
              <a:gd name="T36" fmla="*/ 4 w 7"/>
              <a:gd name="T37" fmla="*/ 2 h 9"/>
              <a:gd name="T38" fmla="*/ 4 w 7"/>
              <a:gd name="T39" fmla="*/ 2 h 9"/>
              <a:gd name="T40" fmla="*/ 4 w 7"/>
              <a:gd name="T41" fmla="*/ 2 h 9"/>
              <a:gd name="T42" fmla="*/ 6 w 7"/>
              <a:gd name="T43" fmla="*/ 0 h 9"/>
              <a:gd name="T44" fmla="*/ 7 w 7"/>
              <a:gd name="T45" fmla="*/ 2 h 9"/>
              <a:gd name="T46" fmla="*/ 7 w 7"/>
              <a:gd name="T47" fmla="*/ 2 h 9"/>
              <a:gd name="T48" fmla="*/ 7 w 7"/>
              <a:gd name="T49" fmla="*/ 5 h 9"/>
              <a:gd name="T50" fmla="*/ 7 w 7"/>
              <a:gd name="T51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" h="9">
                <a:moveTo>
                  <a:pt x="7" y="5"/>
                </a:moveTo>
                <a:lnTo>
                  <a:pt x="7" y="5"/>
                </a:lnTo>
                <a:lnTo>
                  <a:pt x="7" y="7"/>
                </a:lnTo>
                <a:lnTo>
                  <a:pt x="7" y="7"/>
                </a:lnTo>
                <a:lnTo>
                  <a:pt x="6" y="9"/>
                </a:lnTo>
                <a:lnTo>
                  <a:pt x="4" y="9"/>
                </a:lnTo>
                <a:lnTo>
                  <a:pt x="4" y="9"/>
                </a:lnTo>
                <a:lnTo>
                  <a:pt x="3" y="7"/>
                </a:lnTo>
                <a:lnTo>
                  <a:pt x="3" y="7"/>
                </a:lnTo>
                <a:lnTo>
                  <a:pt x="3" y="7"/>
                </a:lnTo>
                <a:lnTo>
                  <a:pt x="1" y="6"/>
                </a:lnTo>
                <a:lnTo>
                  <a:pt x="1" y="6"/>
                </a:lnTo>
                <a:lnTo>
                  <a:pt x="0" y="5"/>
                </a:lnTo>
                <a:lnTo>
                  <a:pt x="0" y="5"/>
                </a:lnTo>
                <a:lnTo>
                  <a:pt x="1" y="2"/>
                </a:lnTo>
                <a:lnTo>
                  <a:pt x="1" y="2"/>
                </a:lnTo>
                <a:lnTo>
                  <a:pt x="1" y="2"/>
                </a:lnTo>
                <a:lnTo>
                  <a:pt x="4" y="2"/>
                </a:lnTo>
                <a:lnTo>
                  <a:pt x="4" y="2"/>
                </a:lnTo>
                <a:lnTo>
                  <a:pt x="4" y="2"/>
                </a:lnTo>
                <a:lnTo>
                  <a:pt x="4" y="2"/>
                </a:lnTo>
                <a:lnTo>
                  <a:pt x="6" y="0"/>
                </a:lnTo>
                <a:lnTo>
                  <a:pt x="7" y="2"/>
                </a:lnTo>
                <a:lnTo>
                  <a:pt x="7" y="2"/>
                </a:lnTo>
                <a:lnTo>
                  <a:pt x="7" y="5"/>
                </a:lnTo>
                <a:lnTo>
                  <a:pt x="7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6" name="Freeform 228"/>
          <p:cNvSpPr/>
          <p:nvPr/>
        </p:nvSpPr>
        <p:spPr bwMode="auto">
          <a:xfrm>
            <a:off x="5505211" y="1871886"/>
            <a:ext cx="8798" cy="11846"/>
          </a:xfrm>
          <a:custGeom>
            <a:avLst/>
            <a:gdLst>
              <a:gd name="T0" fmla="*/ 3 w 5"/>
              <a:gd name="T1" fmla="*/ 1 h 7"/>
              <a:gd name="T2" fmla="*/ 3 w 5"/>
              <a:gd name="T3" fmla="*/ 1 h 7"/>
              <a:gd name="T4" fmla="*/ 3 w 5"/>
              <a:gd name="T5" fmla="*/ 0 h 7"/>
              <a:gd name="T6" fmla="*/ 3 w 5"/>
              <a:gd name="T7" fmla="*/ 0 h 7"/>
              <a:gd name="T8" fmla="*/ 4 w 5"/>
              <a:gd name="T9" fmla="*/ 0 h 7"/>
              <a:gd name="T10" fmla="*/ 5 w 5"/>
              <a:gd name="T11" fmla="*/ 1 h 7"/>
              <a:gd name="T12" fmla="*/ 5 w 5"/>
              <a:gd name="T13" fmla="*/ 1 h 7"/>
              <a:gd name="T14" fmla="*/ 5 w 5"/>
              <a:gd name="T15" fmla="*/ 2 h 7"/>
              <a:gd name="T16" fmla="*/ 5 w 5"/>
              <a:gd name="T17" fmla="*/ 2 h 7"/>
              <a:gd name="T18" fmla="*/ 5 w 5"/>
              <a:gd name="T19" fmla="*/ 5 h 7"/>
              <a:gd name="T20" fmla="*/ 5 w 5"/>
              <a:gd name="T21" fmla="*/ 5 h 7"/>
              <a:gd name="T22" fmla="*/ 3 w 5"/>
              <a:gd name="T23" fmla="*/ 7 h 7"/>
              <a:gd name="T24" fmla="*/ 3 w 5"/>
              <a:gd name="T25" fmla="*/ 7 h 7"/>
              <a:gd name="T26" fmla="*/ 3 w 5"/>
              <a:gd name="T27" fmla="*/ 7 h 7"/>
              <a:gd name="T28" fmla="*/ 3 w 5"/>
              <a:gd name="T29" fmla="*/ 7 h 7"/>
              <a:gd name="T30" fmla="*/ 1 w 5"/>
              <a:gd name="T31" fmla="*/ 7 h 7"/>
              <a:gd name="T32" fmla="*/ 0 w 5"/>
              <a:gd name="T33" fmla="*/ 5 h 7"/>
              <a:gd name="T34" fmla="*/ 0 w 5"/>
              <a:gd name="T35" fmla="*/ 5 h 7"/>
              <a:gd name="T36" fmla="*/ 0 w 5"/>
              <a:gd name="T37" fmla="*/ 4 h 7"/>
              <a:gd name="T38" fmla="*/ 0 w 5"/>
              <a:gd name="T39" fmla="*/ 4 h 7"/>
              <a:gd name="T40" fmla="*/ 0 w 5"/>
              <a:gd name="T41" fmla="*/ 1 h 7"/>
              <a:gd name="T42" fmla="*/ 0 w 5"/>
              <a:gd name="T43" fmla="*/ 1 h 7"/>
              <a:gd name="T44" fmla="*/ 0 w 5"/>
              <a:gd name="T45" fmla="*/ 0 h 7"/>
              <a:gd name="T46" fmla="*/ 3 w 5"/>
              <a:gd name="T47" fmla="*/ 1 h 7"/>
              <a:gd name="T48" fmla="*/ 3 w 5"/>
              <a:gd name="T49" fmla="*/ 1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" h="7">
                <a:moveTo>
                  <a:pt x="3" y="1"/>
                </a:moveTo>
                <a:lnTo>
                  <a:pt x="3" y="1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5" y="1"/>
                </a:lnTo>
                <a:lnTo>
                  <a:pt x="5" y="1"/>
                </a:lnTo>
                <a:lnTo>
                  <a:pt x="5" y="2"/>
                </a:lnTo>
                <a:lnTo>
                  <a:pt x="5" y="2"/>
                </a:lnTo>
                <a:lnTo>
                  <a:pt x="5" y="5"/>
                </a:lnTo>
                <a:lnTo>
                  <a:pt x="5" y="5"/>
                </a:lnTo>
                <a:lnTo>
                  <a:pt x="3" y="7"/>
                </a:lnTo>
                <a:lnTo>
                  <a:pt x="3" y="7"/>
                </a:lnTo>
                <a:lnTo>
                  <a:pt x="3" y="7"/>
                </a:lnTo>
                <a:lnTo>
                  <a:pt x="3" y="7"/>
                </a:lnTo>
                <a:lnTo>
                  <a:pt x="1" y="7"/>
                </a:lnTo>
                <a:lnTo>
                  <a:pt x="0" y="5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0" y="1"/>
                </a:lnTo>
                <a:lnTo>
                  <a:pt x="0" y="0"/>
                </a:lnTo>
                <a:lnTo>
                  <a:pt x="3" y="1"/>
                </a:lnTo>
                <a:lnTo>
                  <a:pt x="3" y="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7" name="Freeform 229"/>
          <p:cNvSpPr/>
          <p:nvPr/>
        </p:nvSpPr>
        <p:spPr bwMode="auto">
          <a:xfrm>
            <a:off x="5459465" y="1746659"/>
            <a:ext cx="10557" cy="11846"/>
          </a:xfrm>
          <a:custGeom>
            <a:avLst/>
            <a:gdLst>
              <a:gd name="T0" fmla="*/ 6 w 6"/>
              <a:gd name="T1" fmla="*/ 4 h 7"/>
              <a:gd name="T2" fmla="*/ 6 w 6"/>
              <a:gd name="T3" fmla="*/ 4 h 7"/>
              <a:gd name="T4" fmla="*/ 6 w 6"/>
              <a:gd name="T5" fmla="*/ 5 h 7"/>
              <a:gd name="T6" fmla="*/ 6 w 6"/>
              <a:gd name="T7" fmla="*/ 5 h 7"/>
              <a:gd name="T8" fmla="*/ 4 w 6"/>
              <a:gd name="T9" fmla="*/ 7 h 7"/>
              <a:gd name="T10" fmla="*/ 3 w 6"/>
              <a:gd name="T11" fmla="*/ 7 h 7"/>
              <a:gd name="T12" fmla="*/ 3 w 6"/>
              <a:gd name="T13" fmla="*/ 7 h 7"/>
              <a:gd name="T14" fmla="*/ 2 w 6"/>
              <a:gd name="T15" fmla="*/ 7 h 7"/>
              <a:gd name="T16" fmla="*/ 0 w 6"/>
              <a:gd name="T17" fmla="*/ 4 h 7"/>
              <a:gd name="T18" fmla="*/ 0 w 6"/>
              <a:gd name="T19" fmla="*/ 4 h 7"/>
              <a:gd name="T20" fmla="*/ 2 w 6"/>
              <a:gd name="T21" fmla="*/ 1 h 7"/>
              <a:gd name="T22" fmla="*/ 2 w 6"/>
              <a:gd name="T23" fmla="*/ 1 h 7"/>
              <a:gd name="T24" fmla="*/ 4 w 6"/>
              <a:gd name="T25" fmla="*/ 0 h 7"/>
              <a:gd name="T26" fmla="*/ 4 w 6"/>
              <a:gd name="T27" fmla="*/ 0 h 7"/>
              <a:gd name="T28" fmla="*/ 4 w 6"/>
              <a:gd name="T29" fmla="*/ 0 h 7"/>
              <a:gd name="T30" fmla="*/ 4 w 6"/>
              <a:gd name="T31" fmla="*/ 0 h 7"/>
              <a:gd name="T32" fmla="*/ 6 w 6"/>
              <a:gd name="T33" fmla="*/ 1 h 7"/>
              <a:gd name="T34" fmla="*/ 6 w 6"/>
              <a:gd name="T35" fmla="*/ 3 h 7"/>
              <a:gd name="T36" fmla="*/ 6 w 6"/>
              <a:gd name="T37" fmla="*/ 3 h 7"/>
              <a:gd name="T38" fmla="*/ 6 w 6"/>
              <a:gd name="T39" fmla="*/ 4 h 7"/>
              <a:gd name="T40" fmla="*/ 6 w 6"/>
              <a:gd name="T41" fmla="*/ 4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6" h="7">
                <a:moveTo>
                  <a:pt x="6" y="4"/>
                </a:moveTo>
                <a:lnTo>
                  <a:pt x="6" y="4"/>
                </a:lnTo>
                <a:lnTo>
                  <a:pt x="6" y="5"/>
                </a:lnTo>
                <a:lnTo>
                  <a:pt x="6" y="5"/>
                </a:lnTo>
                <a:lnTo>
                  <a:pt x="4" y="7"/>
                </a:lnTo>
                <a:lnTo>
                  <a:pt x="3" y="7"/>
                </a:lnTo>
                <a:lnTo>
                  <a:pt x="3" y="7"/>
                </a:lnTo>
                <a:lnTo>
                  <a:pt x="2" y="7"/>
                </a:lnTo>
                <a:lnTo>
                  <a:pt x="0" y="4"/>
                </a:lnTo>
                <a:lnTo>
                  <a:pt x="0" y="4"/>
                </a:lnTo>
                <a:lnTo>
                  <a:pt x="2" y="1"/>
                </a:lnTo>
                <a:lnTo>
                  <a:pt x="2" y="1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4" y="0"/>
                </a:lnTo>
                <a:lnTo>
                  <a:pt x="6" y="1"/>
                </a:lnTo>
                <a:lnTo>
                  <a:pt x="6" y="3"/>
                </a:lnTo>
                <a:lnTo>
                  <a:pt x="6" y="3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8" name="Freeform 230"/>
          <p:cNvSpPr/>
          <p:nvPr/>
        </p:nvSpPr>
        <p:spPr bwMode="auto">
          <a:xfrm>
            <a:off x="5570311" y="1873578"/>
            <a:ext cx="8798" cy="15231"/>
          </a:xfrm>
          <a:custGeom>
            <a:avLst/>
            <a:gdLst>
              <a:gd name="T0" fmla="*/ 4 w 5"/>
              <a:gd name="T1" fmla="*/ 7 h 9"/>
              <a:gd name="T2" fmla="*/ 4 w 5"/>
              <a:gd name="T3" fmla="*/ 7 h 9"/>
              <a:gd name="T4" fmla="*/ 4 w 5"/>
              <a:gd name="T5" fmla="*/ 9 h 9"/>
              <a:gd name="T6" fmla="*/ 4 w 5"/>
              <a:gd name="T7" fmla="*/ 9 h 9"/>
              <a:gd name="T8" fmla="*/ 3 w 5"/>
              <a:gd name="T9" fmla="*/ 9 h 9"/>
              <a:gd name="T10" fmla="*/ 3 w 5"/>
              <a:gd name="T11" fmla="*/ 9 h 9"/>
              <a:gd name="T12" fmla="*/ 0 w 5"/>
              <a:gd name="T13" fmla="*/ 7 h 9"/>
              <a:gd name="T14" fmla="*/ 0 w 5"/>
              <a:gd name="T15" fmla="*/ 7 h 9"/>
              <a:gd name="T16" fmla="*/ 0 w 5"/>
              <a:gd name="T17" fmla="*/ 4 h 9"/>
              <a:gd name="T18" fmla="*/ 0 w 5"/>
              <a:gd name="T19" fmla="*/ 4 h 9"/>
              <a:gd name="T20" fmla="*/ 1 w 5"/>
              <a:gd name="T21" fmla="*/ 3 h 9"/>
              <a:gd name="T22" fmla="*/ 1 w 5"/>
              <a:gd name="T23" fmla="*/ 3 h 9"/>
              <a:gd name="T24" fmla="*/ 1 w 5"/>
              <a:gd name="T25" fmla="*/ 1 h 9"/>
              <a:gd name="T26" fmla="*/ 1 w 5"/>
              <a:gd name="T27" fmla="*/ 1 h 9"/>
              <a:gd name="T28" fmla="*/ 1 w 5"/>
              <a:gd name="T29" fmla="*/ 0 h 9"/>
              <a:gd name="T30" fmla="*/ 1 w 5"/>
              <a:gd name="T31" fmla="*/ 0 h 9"/>
              <a:gd name="T32" fmla="*/ 3 w 5"/>
              <a:gd name="T33" fmla="*/ 0 h 9"/>
              <a:gd name="T34" fmla="*/ 3 w 5"/>
              <a:gd name="T35" fmla="*/ 0 h 9"/>
              <a:gd name="T36" fmla="*/ 4 w 5"/>
              <a:gd name="T37" fmla="*/ 0 h 9"/>
              <a:gd name="T38" fmla="*/ 5 w 5"/>
              <a:gd name="T39" fmla="*/ 1 h 9"/>
              <a:gd name="T40" fmla="*/ 5 w 5"/>
              <a:gd name="T41" fmla="*/ 1 h 9"/>
              <a:gd name="T42" fmla="*/ 4 w 5"/>
              <a:gd name="T43" fmla="*/ 3 h 9"/>
              <a:gd name="T44" fmla="*/ 4 w 5"/>
              <a:gd name="T45" fmla="*/ 3 h 9"/>
              <a:gd name="T46" fmla="*/ 4 w 5"/>
              <a:gd name="T47" fmla="*/ 4 h 9"/>
              <a:gd name="T48" fmla="*/ 4 w 5"/>
              <a:gd name="T49" fmla="*/ 4 h 9"/>
              <a:gd name="T50" fmla="*/ 4 w 5"/>
              <a:gd name="T51" fmla="*/ 4 h 9"/>
              <a:gd name="T52" fmla="*/ 4 w 5"/>
              <a:gd name="T53" fmla="*/ 6 h 9"/>
              <a:gd name="T54" fmla="*/ 4 w 5"/>
              <a:gd name="T55" fmla="*/ 6 h 9"/>
              <a:gd name="T56" fmla="*/ 4 w 5"/>
              <a:gd name="T57" fmla="*/ 7 h 9"/>
              <a:gd name="T58" fmla="*/ 4 w 5"/>
              <a:gd name="T59" fmla="*/ 7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5" h="9">
                <a:moveTo>
                  <a:pt x="4" y="7"/>
                </a:moveTo>
                <a:lnTo>
                  <a:pt x="4" y="7"/>
                </a:lnTo>
                <a:lnTo>
                  <a:pt x="4" y="9"/>
                </a:lnTo>
                <a:lnTo>
                  <a:pt x="4" y="9"/>
                </a:lnTo>
                <a:lnTo>
                  <a:pt x="3" y="9"/>
                </a:lnTo>
                <a:lnTo>
                  <a:pt x="3" y="9"/>
                </a:lnTo>
                <a:lnTo>
                  <a:pt x="0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1" y="3"/>
                </a:lnTo>
                <a:lnTo>
                  <a:pt x="1" y="3"/>
                </a:lnTo>
                <a:lnTo>
                  <a:pt x="1" y="1"/>
                </a:lnTo>
                <a:lnTo>
                  <a:pt x="1" y="1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5" y="1"/>
                </a:lnTo>
                <a:lnTo>
                  <a:pt x="5" y="1"/>
                </a:lnTo>
                <a:lnTo>
                  <a:pt x="4" y="3"/>
                </a:lnTo>
                <a:lnTo>
                  <a:pt x="4" y="3"/>
                </a:lnTo>
                <a:lnTo>
                  <a:pt x="4" y="4"/>
                </a:lnTo>
                <a:lnTo>
                  <a:pt x="4" y="4"/>
                </a:lnTo>
                <a:lnTo>
                  <a:pt x="4" y="4"/>
                </a:lnTo>
                <a:lnTo>
                  <a:pt x="4" y="6"/>
                </a:lnTo>
                <a:lnTo>
                  <a:pt x="4" y="6"/>
                </a:lnTo>
                <a:lnTo>
                  <a:pt x="4" y="7"/>
                </a:lnTo>
                <a:lnTo>
                  <a:pt x="4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9" name="Freeform 231"/>
          <p:cNvSpPr/>
          <p:nvPr/>
        </p:nvSpPr>
        <p:spPr bwMode="auto">
          <a:xfrm>
            <a:off x="5492895" y="1805889"/>
            <a:ext cx="7038" cy="11846"/>
          </a:xfrm>
          <a:custGeom>
            <a:avLst/>
            <a:gdLst>
              <a:gd name="T0" fmla="*/ 1 w 4"/>
              <a:gd name="T1" fmla="*/ 7 h 7"/>
              <a:gd name="T2" fmla="*/ 1 w 4"/>
              <a:gd name="T3" fmla="*/ 7 h 7"/>
              <a:gd name="T4" fmla="*/ 0 w 4"/>
              <a:gd name="T5" fmla="*/ 7 h 7"/>
              <a:gd name="T6" fmla="*/ 0 w 4"/>
              <a:gd name="T7" fmla="*/ 4 h 7"/>
              <a:gd name="T8" fmla="*/ 0 w 4"/>
              <a:gd name="T9" fmla="*/ 4 h 7"/>
              <a:gd name="T10" fmla="*/ 0 w 4"/>
              <a:gd name="T11" fmla="*/ 2 h 7"/>
              <a:gd name="T12" fmla="*/ 0 w 4"/>
              <a:gd name="T13" fmla="*/ 2 h 7"/>
              <a:gd name="T14" fmla="*/ 0 w 4"/>
              <a:gd name="T15" fmla="*/ 0 h 7"/>
              <a:gd name="T16" fmla="*/ 0 w 4"/>
              <a:gd name="T17" fmla="*/ 0 h 7"/>
              <a:gd name="T18" fmla="*/ 1 w 4"/>
              <a:gd name="T19" fmla="*/ 0 h 7"/>
              <a:gd name="T20" fmla="*/ 2 w 4"/>
              <a:gd name="T21" fmla="*/ 0 h 7"/>
              <a:gd name="T22" fmla="*/ 2 w 4"/>
              <a:gd name="T23" fmla="*/ 0 h 7"/>
              <a:gd name="T24" fmla="*/ 2 w 4"/>
              <a:gd name="T25" fmla="*/ 0 h 7"/>
              <a:gd name="T26" fmla="*/ 4 w 4"/>
              <a:gd name="T27" fmla="*/ 2 h 7"/>
              <a:gd name="T28" fmla="*/ 4 w 4"/>
              <a:gd name="T29" fmla="*/ 2 h 7"/>
              <a:gd name="T30" fmla="*/ 4 w 4"/>
              <a:gd name="T31" fmla="*/ 4 h 7"/>
              <a:gd name="T32" fmla="*/ 4 w 4"/>
              <a:gd name="T33" fmla="*/ 4 h 7"/>
              <a:gd name="T34" fmla="*/ 2 w 4"/>
              <a:gd name="T35" fmla="*/ 7 h 7"/>
              <a:gd name="T36" fmla="*/ 2 w 4"/>
              <a:gd name="T37" fmla="*/ 7 h 7"/>
              <a:gd name="T38" fmla="*/ 2 w 4"/>
              <a:gd name="T39" fmla="*/ 7 h 7"/>
              <a:gd name="T40" fmla="*/ 1 w 4"/>
              <a:gd name="T41" fmla="*/ 7 h 7"/>
              <a:gd name="T42" fmla="*/ 1 w 4"/>
              <a:gd name="T43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" h="7">
                <a:moveTo>
                  <a:pt x="1" y="7"/>
                </a:moveTo>
                <a:lnTo>
                  <a:pt x="1" y="7"/>
                </a:lnTo>
                <a:lnTo>
                  <a:pt x="0" y="7"/>
                </a:lnTo>
                <a:lnTo>
                  <a:pt x="0" y="4"/>
                </a:lnTo>
                <a:lnTo>
                  <a:pt x="0" y="4"/>
                </a:lnTo>
                <a:lnTo>
                  <a:pt x="0" y="2"/>
                </a:lnTo>
                <a:lnTo>
                  <a:pt x="0" y="2"/>
                </a:lnTo>
                <a:lnTo>
                  <a:pt x="0" y="0"/>
                </a:lnTo>
                <a:lnTo>
                  <a:pt x="0" y="0"/>
                </a:lnTo>
                <a:lnTo>
                  <a:pt x="1" y="0"/>
                </a:lnTo>
                <a:lnTo>
                  <a:pt x="2" y="0"/>
                </a:lnTo>
                <a:lnTo>
                  <a:pt x="2" y="0"/>
                </a:lnTo>
                <a:lnTo>
                  <a:pt x="2" y="0"/>
                </a:lnTo>
                <a:lnTo>
                  <a:pt x="4" y="2"/>
                </a:lnTo>
                <a:lnTo>
                  <a:pt x="4" y="2"/>
                </a:lnTo>
                <a:lnTo>
                  <a:pt x="4" y="4"/>
                </a:lnTo>
                <a:lnTo>
                  <a:pt x="4" y="4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1" y="7"/>
                </a:lnTo>
                <a:lnTo>
                  <a:pt x="1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0" name="Freeform 232"/>
          <p:cNvSpPr/>
          <p:nvPr/>
        </p:nvSpPr>
        <p:spPr bwMode="auto">
          <a:xfrm>
            <a:off x="5418998" y="1751737"/>
            <a:ext cx="10557" cy="11846"/>
          </a:xfrm>
          <a:custGeom>
            <a:avLst/>
            <a:gdLst>
              <a:gd name="T0" fmla="*/ 6 w 6"/>
              <a:gd name="T1" fmla="*/ 2 h 7"/>
              <a:gd name="T2" fmla="*/ 6 w 6"/>
              <a:gd name="T3" fmla="*/ 2 h 7"/>
              <a:gd name="T4" fmla="*/ 5 w 6"/>
              <a:gd name="T5" fmla="*/ 2 h 7"/>
              <a:gd name="T6" fmla="*/ 5 w 6"/>
              <a:gd name="T7" fmla="*/ 2 h 7"/>
              <a:gd name="T8" fmla="*/ 5 w 6"/>
              <a:gd name="T9" fmla="*/ 4 h 7"/>
              <a:gd name="T10" fmla="*/ 5 w 6"/>
              <a:gd name="T11" fmla="*/ 4 h 7"/>
              <a:gd name="T12" fmla="*/ 5 w 6"/>
              <a:gd name="T13" fmla="*/ 5 h 7"/>
              <a:gd name="T14" fmla="*/ 2 w 6"/>
              <a:gd name="T15" fmla="*/ 7 h 7"/>
              <a:gd name="T16" fmla="*/ 2 w 6"/>
              <a:gd name="T17" fmla="*/ 7 h 7"/>
              <a:gd name="T18" fmla="*/ 2 w 6"/>
              <a:gd name="T19" fmla="*/ 7 h 7"/>
              <a:gd name="T20" fmla="*/ 2 w 6"/>
              <a:gd name="T21" fmla="*/ 7 h 7"/>
              <a:gd name="T22" fmla="*/ 0 w 6"/>
              <a:gd name="T23" fmla="*/ 5 h 7"/>
              <a:gd name="T24" fmla="*/ 0 w 6"/>
              <a:gd name="T25" fmla="*/ 4 h 7"/>
              <a:gd name="T26" fmla="*/ 0 w 6"/>
              <a:gd name="T27" fmla="*/ 4 h 7"/>
              <a:gd name="T28" fmla="*/ 2 w 6"/>
              <a:gd name="T29" fmla="*/ 1 h 7"/>
              <a:gd name="T30" fmla="*/ 2 w 6"/>
              <a:gd name="T31" fmla="*/ 1 h 7"/>
              <a:gd name="T32" fmla="*/ 2 w 6"/>
              <a:gd name="T33" fmla="*/ 1 h 7"/>
              <a:gd name="T34" fmla="*/ 2 w 6"/>
              <a:gd name="T35" fmla="*/ 1 h 7"/>
              <a:gd name="T36" fmla="*/ 2 w 6"/>
              <a:gd name="T37" fmla="*/ 0 h 7"/>
              <a:gd name="T38" fmla="*/ 2 w 6"/>
              <a:gd name="T39" fmla="*/ 0 h 7"/>
              <a:gd name="T40" fmla="*/ 5 w 6"/>
              <a:gd name="T41" fmla="*/ 0 h 7"/>
              <a:gd name="T42" fmla="*/ 5 w 6"/>
              <a:gd name="T43" fmla="*/ 0 h 7"/>
              <a:gd name="T44" fmla="*/ 6 w 6"/>
              <a:gd name="T45" fmla="*/ 1 h 7"/>
              <a:gd name="T46" fmla="*/ 6 w 6"/>
              <a:gd name="T47" fmla="*/ 2 h 7"/>
              <a:gd name="T48" fmla="*/ 6 w 6"/>
              <a:gd name="T49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" h="7">
                <a:moveTo>
                  <a:pt x="6" y="2"/>
                </a:moveTo>
                <a:lnTo>
                  <a:pt x="6" y="2"/>
                </a:lnTo>
                <a:lnTo>
                  <a:pt x="5" y="2"/>
                </a:lnTo>
                <a:lnTo>
                  <a:pt x="5" y="2"/>
                </a:lnTo>
                <a:lnTo>
                  <a:pt x="5" y="4"/>
                </a:lnTo>
                <a:lnTo>
                  <a:pt x="5" y="4"/>
                </a:lnTo>
                <a:lnTo>
                  <a:pt x="5" y="5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2" y="7"/>
                </a:lnTo>
                <a:lnTo>
                  <a:pt x="0" y="5"/>
                </a:lnTo>
                <a:lnTo>
                  <a:pt x="0" y="4"/>
                </a:lnTo>
                <a:lnTo>
                  <a:pt x="0" y="4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0"/>
                </a:lnTo>
                <a:lnTo>
                  <a:pt x="2" y="0"/>
                </a:lnTo>
                <a:lnTo>
                  <a:pt x="5" y="0"/>
                </a:lnTo>
                <a:lnTo>
                  <a:pt x="5" y="0"/>
                </a:lnTo>
                <a:lnTo>
                  <a:pt x="6" y="1"/>
                </a:lnTo>
                <a:lnTo>
                  <a:pt x="6" y="2"/>
                </a:lnTo>
                <a:lnTo>
                  <a:pt x="6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1" name="Freeform 233"/>
          <p:cNvSpPr/>
          <p:nvPr/>
        </p:nvSpPr>
        <p:spPr bwMode="auto">
          <a:xfrm>
            <a:off x="5332785" y="1748352"/>
            <a:ext cx="8798" cy="11846"/>
          </a:xfrm>
          <a:custGeom>
            <a:avLst/>
            <a:gdLst>
              <a:gd name="T0" fmla="*/ 3 w 5"/>
              <a:gd name="T1" fmla="*/ 0 h 7"/>
              <a:gd name="T2" fmla="*/ 3 w 5"/>
              <a:gd name="T3" fmla="*/ 0 h 7"/>
              <a:gd name="T4" fmla="*/ 4 w 5"/>
              <a:gd name="T5" fmla="*/ 2 h 7"/>
              <a:gd name="T6" fmla="*/ 4 w 5"/>
              <a:gd name="T7" fmla="*/ 2 h 7"/>
              <a:gd name="T8" fmla="*/ 5 w 5"/>
              <a:gd name="T9" fmla="*/ 3 h 7"/>
              <a:gd name="T10" fmla="*/ 5 w 5"/>
              <a:gd name="T11" fmla="*/ 3 h 7"/>
              <a:gd name="T12" fmla="*/ 5 w 5"/>
              <a:gd name="T13" fmla="*/ 4 h 7"/>
              <a:gd name="T14" fmla="*/ 5 w 5"/>
              <a:gd name="T15" fmla="*/ 4 h 7"/>
              <a:gd name="T16" fmla="*/ 4 w 5"/>
              <a:gd name="T17" fmla="*/ 7 h 7"/>
              <a:gd name="T18" fmla="*/ 4 w 5"/>
              <a:gd name="T19" fmla="*/ 7 h 7"/>
              <a:gd name="T20" fmla="*/ 3 w 5"/>
              <a:gd name="T21" fmla="*/ 7 h 7"/>
              <a:gd name="T22" fmla="*/ 3 w 5"/>
              <a:gd name="T23" fmla="*/ 7 h 7"/>
              <a:gd name="T24" fmla="*/ 1 w 5"/>
              <a:gd name="T25" fmla="*/ 7 h 7"/>
              <a:gd name="T26" fmla="*/ 0 w 5"/>
              <a:gd name="T27" fmla="*/ 4 h 7"/>
              <a:gd name="T28" fmla="*/ 0 w 5"/>
              <a:gd name="T29" fmla="*/ 4 h 7"/>
              <a:gd name="T30" fmla="*/ 1 w 5"/>
              <a:gd name="T31" fmla="*/ 3 h 7"/>
              <a:gd name="T32" fmla="*/ 1 w 5"/>
              <a:gd name="T33" fmla="*/ 3 h 7"/>
              <a:gd name="T34" fmla="*/ 1 w 5"/>
              <a:gd name="T35" fmla="*/ 2 h 7"/>
              <a:gd name="T36" fmla="*/ 3 w 5"/>
              <a:gd name="T37" fmla="*/ 0 h 7"/>
              <a:gd name="T38" fmla="*/ 3 w 5"/>
              <a:gd name="T3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" h="7">
                <a:moveTo>
                  <a:pt x="3" y="0"/>
                </a:moveTo>
                <a:lnTo>
                  <a:pt x="3" y="0"/>
                </a:lnTo>
                <a:lnTo>
                  <a:pt x="4" y="2"/>
                </a:lnTo>
                <a:lnTo>
                  <a:pt x="4" y="2"/>
                </a:lnTo>
                <a:lnTo>
                  <a:pt x="5" y="3"/>
                </a:lnTo>
                <a:lnTo>
                  <a:pt x="5" y="3"/>
                </a:lnTo>
                <a:lnTo>
                  <a:pt x="5" y="4"/>
                </a:lnTo>
                <a:lnTo>
                  <a:pt x="5" y="4"/>
                </a:lnTo>
                <a:lnTo>
                  <a:pt x="4" y="7"/>
                </a:lnTo>
                <a:lnTo>
                  <a:pt x="4" y="7"/>
                </a:lnTo>
                <a:lnTo>
                  <a:pt x="3" y="7"/>
                </a:lnTo>
                <a:lnTo>
                  <a:pt x="3" y="7"/>
                </a:lnTo>
                <a:lnTo>
                  <a:pt x="1" y="7"/>
                </a:lnTo>
                <a:lnTo>
                  <a:pt x="0" y="4"/>
                </a:lnTo>
                <a:lnTo>
                  <a:pt x="0" y="4"/>
                </a:lnTo>
                <a:lnTo>
                  <a:pt x="1" y="3"/>
                </a:lnTo>
                <a:lnTo>
                  <a:pt x="1" y="3"/>
                </a:lnTo>
                <a:lnTo>
                  <a:pt x="1" y="2"/>
                </a:lnTo>
                <a:lnTo>
                  <a:pt x="3" y="0"/>
                </a:lnTo>
                <a:lnTo>
                  <a:pt x="3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2" name="Freeform 234"/>
          <p:cNvSpPr/>
          <p:nvPr/>
        </p:nvSpPr>
        <p:spPr bwMode="auto">
          <a:xfrm>
            <a:off x="5352139" y="1800811"/>
            <a:ext cx="7038" cy="11846"/>
          </a:xfrm>
          <a:custGeom>
            <a:avLst/>
            <a:gdLst>
              <a:gd name="T0" fmla="*/ 3 w 4"/>
              <a:gd name="T1" fmla="*/ 3 h 7"/>
              <a:gd name="T2" fmla="*/ 3 w 4"/>
              <a:gd name="T3" fmla="*/ 3 h 7"/>
              <a:gd name="T4" fmla="*/ 4 w 4"/>
              <a:gd name="T5" fmla="*/ 5 h 7"/>
              <a:gd name="T6" fmla="*/ 4 w 4"/>
              <a:gd name="T7" fmla="*/ 5 h 7"/>
              <a:gd name="T8" fmla="*/ 4 w 4"/>
              <a:gd name="T9" fmla="*/ 6 h 7"/>
              <a:gd name="T10" fmla="*/ 3 w 4"/>
              <a:gd name="T11" fmla="*/ 7 h 7"/>
              <a:gd name="T12" fmla="*/ 3 w 4"/>
              <a:gd name="T13" fmla="*/ 7 h 7"/>
              <a:gd name="T14" fmla="*/ 1 w 4"/>
              <a:gd name="T15" fmla="*/ 7 h 7"/>
              <a:gd name="T16" fmla="*/ 0 w 4"/>
              <a:gd name="T17" fmla="*/ 6 h 7"/>
              <a:gd name="T18" fmla="*/ 0 w 4"/>
              <a:gd name="T19" fmla="*/ 6 h 7"/>
              <a:gd name="T20" fmla="*/ 0 w 4"/>
              <a:gd name="T21" fmla="*/ 5 h 7"/>
              <a:gd name="T22" fmla="*/ 0 w 4"/>
              <a:gd name="T23" fmla="*/ 5 h 7"/>
              <a:gd name="T24" fmla="*/ 0 w 4"/>
              <a:gd name="T25" fmla="*/ 2 h 7"/>
              <a:gd name="T26" fmla="*/ 0 w 4"/>
              <a:gd name="T27" fmla="*/ 2 h 7"/>
              <a:gd name="T28" fmla="*/ 0 w 4"/>
              <a:gd name="T29" fmla="*/ 0 h 7"/>
              <a:gd name="T30" fmla="*/ 1 w 4"/>
              <a:gd name="T31" fmla="*/ 0 h 7"/>
              <a:gd name="T32" fmla="*/ 1 w 4"/>
              <a:gd name="T33" fmla="*/ 0 h 7"/>
              <a:gd name="T34" fmla="*/ 3 w 4"/>
              <a:gd name="T35" fmla="*/ 0 h 7"/>
              <a:gd name="T36" fmla="*/ 3 w 4"/>
              <a:gd name="T37" fmla="*/ 3 h 7"/>
              <a:gd name="T38" fmla="*/ 3 w 4"/>
              <a:gd name="T39" fmla="*/ 3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" h="7">
                <a:moveTo>
                  <a:pt x="3" y="3"/>
                </a:moveTo>
                <a:lnTo>
                  <a:pt x="3" y="3"/>
                </a:lnTo>
                <a:lnTo>
                  <a:pt x="4" y="5"/>
                </a:lnTo>
                <a:lnTo>
                  <a:pt x="4" y="5"/>
                </a:lnTo>
                <a:lnTo>
                  <a:pt x="4" y="6"/>
                </a:lnTo>
                <a:lnTo>
                  <a:pt x="3" y="7"/>
                </a:lnTo>
                <a:lnTo>
                  <a:pt x="3" y="7"/>
                </a:lnTo>
                <a:lnTo>
                  <a:pt x="1" y="7"/>
                </a:lnTo>
                <a:lnTo>
                  <a:pt x="0" y="6"/>
                </a:lnTo>
                <a:lnTo>
                  <a:pt x="0" y="6"/>
                </a:lnTo>
                <a:lnTo>
                  <a:pt x="0" y="5"/>
                </a:lnTo>
                <a:lnTo>
                  <a:pt x="0" y="5"/>
                </a:lnTo>
                <a:lnTo>
                  <a:pt x="0" y="2"/>
                </a:lnTo>
                <a:lnTo>
                  <a:pt x="0" y="2"/>
                </a:lnTo>
                <a:lnTo>
                  <a:pt x="0" y="0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3" y="3"/>
                </a:lnTo>
                <a:lnTo>
                  <a:pt x="3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3" name="Freeform 235"/>
          <p:cNvSpPr/>
          <p:nvPr/>
        </p:nvSpPr>
        <p:spPr bwMode="auto">
          <a:xfrm>
            <a:off x="5387328" y="1709430"/>
            <a:ext cx="7038" cy="8462"/>
          </a:xfrm>
          <a:custGeom>
            <a:avLst/>
            <a:gdLst>
              <a:gd name="T0" fmla="*/ 0 w 4"/>
              <a:gd name="T1" fmla="*/ 2 h 5"/>
              <a:gd name="T2" fmla="*/ 0 w 4"/>
              <a:gd name="T3" fmla="*/ 2 h 5"/>
              <a:gd name="T4" fmla="*/ 0 w 4"/>
              <a:gd name="T5" fmla="*/ 0 h 5"/>
              <a:gd name="T6" fmla="*/ 1 w 4"/>
              <a:gd name="T7" fmla="*/ 0 h 5"/>
              <a:gd name="T8" fmla="*/ 1 w 4"/>
              <a:gd name="T9" fmla="*/ 0 h 5"/>
              <a:gd name="T10" fmla="*/ 3 w 4"/>
              <a:gd name="T11" fmla="*/ 2 h 5"/>
              <a:gd name="T12" fmla="*/ 3 w 4"/>
              <a:gd name="T13" fmla="*/ 2 h 5"/>
              <a:gd name="T14" fmla="*/ 4 w 4"/>
              <a:gd name="T15" fmla="*/ 3 h 5"/>
              <a:gd name="T16" fmla="*/ 4 w 4"/>
              <a:gd name="T17" fmla="*/ 3 h 5"/>
              <a:gd name="T18" fmla="*/ 4 w 4"/>
              <a:gd name="T19" fmla="*/ 3 h 5"/>
              <a:gd name="T20" fmla="*/ 3 w 4"/>
              <a:gd name="T21" fmla="*/ 5 h 5"/>
              <a:gd name="T22" fmla="*/ 3 w 4"/>
              <a:gd name="T23" fmla="*/ 5 h 5"/>
              <a:gd name="T24" fmla="*/ 3 w 4"/>
              <a:gd name="T25" fmla="*/ 5 h 5"/>
              <a:gd name="T26" fmla="*/ 3 w 4"/>
              <a:gd name="T27" fmla="*/ 5 h 5"/>
              <a:gd name="T28" fmla="*/ 1 w 4"/>
              <a:gd name="T29" fmla="*/ 5 h 5"/>
              <a:gd name="T30" fmla="*/ 1 w 4"/>
              <a:gd name="T31" fmla="*/ 5 h 5"/>
              <a:gd name="T32" fmla="*/ 1 w 4"/>
              <a:gd name="T33" fmla="*/ 5 h 5"/>
              <a:gd name="T34" fmla="*/ 1 w 4"/>
              <a:gd name="T35" fmla="*/ 3 h 5"/>
              <a:gd name="T36" fmla="*/ 1 w 4"/>
              <a:gd name="T37" fmla="*/ 3 h 5"/>
              <a:gd name="T38" fmla="*/ 0 w 4"/>
              <a:gd name="T39" fmla="*/ 2 h 5"/>
              <a:gd name="T40" fmla="*/ 0 w 4"/>
              <a:gd name="T41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" h="5">
                <a:moveTo>
                  <a:pt x="0" y="2"/>
                </a:moveTo>
                <a:lnTo>
                  <a:pt x="0" y="2"/>
                </a:lnTo>
                <a:lnTo>
                  <a:pt x="0" y="0"/>
                </a:lnTo>
                <a:lnTo>
                  <a:pt x="1" y="0"/>
                </a:lnTo>
                <a:lnTo>
                  <a:pt x="1" y="0"/>
                </a:lnTo>
                <a:lnTo>
                  <a:pt x="3" y="2"/>
                </a:lnTo>
                <a:lnTo>
                  <a:pt x="3" y="2"/>
                </a:lnTo>
                <a:lnTo>
                  <a:pt x="4" y="3"/>
                </a:lnTo>
                <a:lnTo>
                  <a:pt x="4" y="3"/>
                </a:lnTo>
                <a:lnTo>
                  <a:pt x="4" y="3"/>
                </a:lnTo>
                <a:lnTo>
                  <a:pt x="3" y="5"/>
                </a:lnTo>
                <a:lnTo>
                  <a:pt x="3" y="5"/>
                </a:lnTo>
                <a:lnTo>
                  <a:pt x="3" y="5"/>
                </a:lnTo>
                <a:lnTo>
                  <a:pt x="3" y="5"/>
                </a:lnTo>
                <a:lnTo>
                  <a:pt x="1" y="5"/>
                </a:lnTo>
                <a:lnTo>
                  <a:pt x="1" y="5"/>
                </a:lnTo>
                <a:lnTo>
                  <a:pt x="1" y="5"/>
                </a:lnTo>
                <a:lnTo>
                  <a:pt x="1" y="3"/>
                </a:lnTo>
                <a:lnTo>
                  <a:pt x="1" y="3"/>
                </a:lnTo>
                <a:lnTo>
                  <a:pt x="0" y="2"/>
                </a:lnTo>
                <a:lnTo>
                  <a:pt x="0" y="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4" name="Freeform 236"/>
          <p:cNvSpPr/>
          <p:nvPr/>
        </p:nvSpPr>
        <p:spPr bwMode="auto">
          <a:xfrm>
            <a:off x="5626613" y="1729737"/>
            <a:ext cx="17595" cy="22000"/>
          </a:xfrm>
          <a:custGeom>
            <a:avLst/>
            <a:gdLst>
              <a:gd name="T0" fmla="*/ 6 w 10"/>
              <a:gd name="T1" fmla="*/ 1 h 13"/>
              <a:gd name="T2" fmla="*/ 6 w 10"/>
              <a:gd name="T3" fmla="*/ 1 h 13"/>
              <a:gd name="T4" fmla="*/ 7 w 10"/>
              <a:gd name="T5" fmla="*/ 1 h 13"/>
              <a:gd name="T6" fmla="*/ 7 w 10"/>
              <a:gd name="T7" fmla="*/ 1 h 13"/>
              <a:gd name="T8" fmla="*/ 9 w 10"/>
              <a:gd name="T9" fmla="*/ 1 h 13"/>
              <a:gd name="T10" fmla="*/ 10 w 10"/>
              <a:gd name="T11" fmla="*/ 3 h 13"/>
              <a:gd name="T12" fmla="*/ 10 w 10"/>
              <a:gd name="T13" fmla="*/ 3 h 13"/>
              <a:gd name="T14" fmla="*/ 10 w 10"/>
              <a:gd name="T15" fmla="*/ 4 h 13"/>
              <a:gd name="T16" fmla="*/ 9 w 10"/>
              <a:gd name="T17" fmla="*/ 5 h 13"/>
              <a:gd name="T18" fmla="*/ 9 w 10"/>
              <a:gd name="T19" fmla="*/ 5 h 13"/>
              <a:gd name="T20" fmla="*/ 6 w 10"/>
              <a:gd name="T21" fmla="*/ 7 h 13"/>
              <a:gd name="T22" fmla="*/ 6 w 10"/>
              <a:gd name="T23" fmla="*/ 7 h 13"/>
              <a:gd name="T24" fmla="*/ 6 w 10"/>
              <a:gd name="T25" fmla="*/ 8 h 13"/>
              <a:gd name="T26" fmla="*/ 6 w 10"/>
              <a:gd name="T27" fmla="*/ 8 h 13"/>
              <a:gd name="T28" fmla="*/ 5 w 10"/>
              <a:gd name="T29" fmla="*/ 10 h 13"/>
              <a:gd name="T30" fmla="*/ 5 w 10"/>
              <a:gd name="T31" fmla="*/ 10 h 13"/>
              <a:gd name="T32" fmla="*/ 3 w 10"/>
              <a:gd name="T33" fmla="*/ 13 h 13"/>
              <a:gd name="T34" fmla="*/ 3 w 10"/>
              <a:gd name="T35" fmla="*/ 13 h 13"/>
              <a:gd name="T36" fmla="*/ 2 w 10"/>
              <a:gd name="T37" fmla="*/ 13 h 13"/>
              <a:gd name="T38" fmla="*/ 2 w 10"/>
              <a:gd name="T39" fmla="*/ 13 h 13"/>
              <a:gd name="T40" fmla="*/ 0 w 10"/>
              <a:gd name="T41" fmla="*/ 11 h 13"/>
              <a:gd name="T42" fmla="*/ 0 w 10"/>
              <a:gd name="T43" fmla="*/ 11 h 13"/>
              <a:gd name="T44" fmla="*/ 0 w 10"/>
              <a:gd name="T45" fmla="*/ 8 h 13"/>
              <a:gd name="T46" fmla="*/ 0 w 10"/>
              <a:gd name="T47" fmla="*/ 8 h 13"/>
              <a:gd name="T48" fmla="*/ 0 w 10"/>
              <a:gd name="T49" fmla="*/ 4 h 13"/>
              <a:gd name="T50" fmla="*/ 0 w 10"/>
              <a:gd name="T51" fmla="*/ 4 h 13"/>
              <a:gd name="T52" fmla="*/ 0 w 10"/>
              <a:gd name="T53" fmla="*/ 1 h 13"/>
              <a:gd name="T54" fmla="*/ 0 w 10"/>
              <a:gd name="T55" fmla="*/ 1 h 13"/>
              <a:gd name="T56" fmla="*/ 2 w 10"/>
              <a:gd name="T57" fmla="*/ 0 h 13"/>
              <a:gd name="T58" fmla="*/ 2 w 10"/>
              <a:gd name="T59" fmla="*/ 0 h 13"/>
              <a:gd name="T60" fmla="*/ 3 w 10"/>
              <a:gd name="T61" fmla="*/ 0 h 13"/>
              <a:gd name="T62" fmla="*/ 6 w 10"/>
              <a:gd name="T63" fmla="*/ 0 h 13"/>
              <a:gd name="T64" fmla="*/ 6 w 10"/>
              <a:gd name="T65" fmla="*/ 0 h 13"/>
              <a:gd name="T66" fmla="*/ 6 w 10"/>
              <a:gd name="T67" fmla="*/ 1 h 13"/>
              <a:gd name="T68" fmla="*/ 6 w 10"/>
              <a:gd name="T69" fmla="*/ 1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0" h="13">
                <a:moveTo>
                  <a:pt x="6" y="1"/>
                </a:moveTo>
                <a:lnTo>
                  <a:pt x="6" y="1"/>
                </a:lnTo>
                <a:lnTo>
                  <a:pt x="7" y="1"/>
                </a:lnTo>
                <a:lnTo>
                  <a:pt x="7" y="1"/>
                </a:lnTo>
                <a:lnTo>
                  <a:pt x="9" y="1"/>
                </a:lnTo>
                <a:lnTo>
                  <a:pt x="10" y="3"/>
                </a:lnTo>
                <a:lnTo>
                  <a:pt x="10" y="3"/>
                </a:lnTo>
                <a:lnTo>
                  <a:pt x="10" y="4"/>
                </a:lnTo>
                <a:lnTo>
                  <a:pt x="9" y="5"/>
                </a:lnTo>
                <a:lnTo>
                  <a:pt x="9" y="5"/>
                </a:lnTo>
                <a:lnTo>
                  <a:pt x="6" y="7"/>
                </a:lnTo>
                <a:lnTo>
                  <a:pt x="6" y="7"/>
                </a:lnTo>
                <a:lnTo>
                  <a:pt x="6" y="8"/>
                </a:lnTo>
                <a:lnTo>
                  <a:pt x="6" y="8"/>
                </a:lnTo>
                <a:lnTo>
                  <a:pt x="5" y="10"/>
                </a:lnTo>
                <a:lnTo>
                  <a:pt x="5" y="10"/>
                </a:lnTo>
                <a:lnTo>
                  <a:pt x="3" y="13"/>
                </a:lnTo>
                <a:lnTo>
                  <a:pt x="3" y="13"/>
                </a:lnTo>
                <a:lnTo>
                  <a:pt x="2" y="13"/>
                </a:lnTo>
                <a:lnTo>
                  <a:pt x="2" y="13"/>
                </a:lnTo>
                <a:lnTo>
                  <a:pt x="0" y="11"/>
                </a:lnTo>
                <a:lnTo>
                  <a:pt x="0" y="11"/>
                </a:lnTo>
                <a:lnTo>
                  <a:pt x="0" y="8"/>
                </a:lnTo>
                <a:lnTo>
                  <a:pt x="0" y="8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0" y="1"/>
                </a:lnTo>
                <a:lnTo>
                  <a:pt x="2" y="0"/>
                </a:lnTo>
                <a:lnTo>
                  <a:pt x="2" y="0"/>
                </a:lnTo>
                <a:lnTo>
                  <a:pt x="3" y="0"/>
                </a:lnTo>
                <a:lnTo>
                  <a:pt x="6" y="0"/>
                </a:lnTo>
                <a:lnTo>
                  <a:pt x="6" y="0"/>
                </a:lnTo>
                <a:lnTo>
                  <a:pt x="6" y="1"/>
                </a:lnTo>
                <a:lnTo>
                  <a:pt x="6" y="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5" name="Freeform 237"/>
          <p:cNvSpPr>
            <a:spLocks noEditPoints="1"/>
          </p:cNvSpPr>
          <p:nvPr/>
        </p:nvSpPr>
        <p:spPr bwMode="auto">
          <a:xfrm>
            <a:off x="5531603" y="1799120"/>
            <a:ext cx="28151" cy="27076"/>
          </a:xfrm>
          <a:custGeom>
            <a:avLst/>
            <a:gdLst>
              <a:gd name="T0" fmla="*/ 0 w 16"/>
              <a:gd name="T1" fmla="*/ 10 h 16"/>
              <a:gd name="T2" fmla="*/ 0 w 16"/>
              <a:gd name="T3" fmla="*/ 10 h 16"/>
              <a:gd name="T4" fmla="*/ 2 w 16"/>
              <a:gd name="T5" fmla="*/ 6 h 16"/>
              <a:gd name="T6" fmla="*/ 2 w 16"/>
              <a:gd name="T7" fmla="*/ 6 h 16"/>
              <a:gd name="T8" fmla="*/ 2 w 16"/>
              <a:gd name="T9" fmla="*/ 4 h 16"/>
              <a:gd name="T10" fmla="*/ 2 w 16"/>
              <a:gd name="T11" fmla="*/ 4 h 16"/>
              <a:gd name="T12" fmla="*/ 5 w 16"/>
              <a:gd name="T13" fmla="*/ 1 h 16"/>
              <a:gd name="T14" fmla="*/ 9 w 16"/>
              <a:gd name="T15" fmla="*/ 0 h 16"/>
              <a:gd name="T16" fmla="*/ 9 w 16"/>
              <a:gd name="T17" fmla="*/ 0 h 16"/>
              <a:gd name="T18" fmla="*/ 12 w 16"/>
              <a:gd name="T19" fmla="*/ 1 h 16"/>
              <a:gd name="T20" fmla="*/ 12 w 16"/>
              <a:gd name="T21" fmla="*/ 1 h 16"/>
              <a:gd name="T22" fmla="*/ 15 w 16"/>
              <a:gd name="T23" fmla="*/ 3 h 16"/>
              <a:gd name="T24" fmla="*/ 16 w 16"/>
              <a:gd name="T25" fmla="*/ 6 h 16"/>
              <a:gd name="T26" fmla="*/ 16 w 16"/>
              <a:gd name="T27" fmla="*/ 6 h 16"/>
              <a:gd name="T28" fmla="*/ 16 w 16"/>
              <a:gd name="T29" fmla="*/ 6 h 16"/>
              <a:gd name="T30" fmla="*/ 16 w 16"/>
              <a:gd name="T31" fmla="*/ 6 h 16"/>
              <a:gd name="T32" fmla="*/ 15 w 16"/>
              <a:gd name="T33" fmla="*/ 11 h 16"/>
              <a:gd name="T34" fmla="*/ 12 w 16"/>
              <a:gd name="T35" fmla="*/ 16 h 16"/>
              <a:gd name="T36" fmla="*/ 12 w 16"/>
              <a:gd name="T37" fmla="*/ 16 h 16"/>
              <a:gd name="T38" fmla="*/ 10 w 16"/>
              <a:gd name="T39" fmla="*/ 16 h 16"/>
              <a:gd name="T40" fmla="*/ 7 w 16"/>
              <a:gd name="T41" fmla="*/ 16 h 16"/>
              <a:gd name="T42" fmla="*/ 7 w 16"/>
              <a:gd name="T43" fmla="*/ 16 h 16"/>
              <a:gd name="T44" fmla="*/ 6 w 16"/>
              <a:gd name="T45" fmla="*/ 16 h 16"/>
              <a:gd name="T46" fmla="*/ 6 w 16"/>
              <a:gd name="T47" fmla="*/ 16 h 16"/>
              <a:gd name="T48" fmla="*/ 2 w 16"/>
              <a:gd name="T49" fmla="*/ 16 h 16"/>
              <a:gd name="T50" fmla="*/ 2 w 16"/>
              <a:gd name="T51" fmla="*/ 16 h 16"/>
              <a:gd name="T52" fmla="*/ 0 w 16"/>
              <a:gd name="T53" fmla="*/ 13 h 16"/>
              <a:gd name="T54" fmla="*/ 0 w 16"/>
              <a:gd name="T55" fmla="*/ 10 h 16"/>
              <a:gd name="T56" fmla="*/ 0 w 16"/>
              <a:gd name="T57" fmla="*/ 10 h 16"/>
              <a:gd name="T58" fmla="*/ 6 w 16"/>
              <a:gd name="T59" fmla="*/ 6 h 16"/>
              <a:gd name="T60" fmla="*/ 6 w 16"/>
              <a:gd name="T61" fmla="*/ 6 h 16"/>
              <a:gd name="T62" fmla="*/ 5 w 16"/>
              <a:gd name="T63" fmla="*/ 6 h 16"/>
              <a:gd name="T64" fmla="*/ 3 w 16"/>
              <a:gd name="T65" fmla="*/ 7 h 16"/>
              <a:gd name="T66" fmla="*/ 3 w 16"/>
              <a:gd name="T67" fmla="*/ 7 h 16"/>
              <a:gd name="T68" fmla="*/ 3 w 16"/>
              <a:gd name="T69" fmla="*/ 8 h 16"/>
              <a:gd name="T70" fmla="*/ 5 w 16"/>
              <a:gd name="T71" fmla="*/ 10 h 16"/>
              <a:gd name="T72" fmla="*/ 5 w 16"/>
              <a:gd name="T73" fmla="*/ 10 h 16"/>
              <a:gd name="T74" fmla="*/ 6 w 16"/>
              <a:gd name="T75" fmla="*/ 6 h 16"/>
              <a:gd name="T76" fmla="*/ 6 w 16"/>
              <a:gd name="T77" fmla="*/ 6 h 16"/>
              <a:gd name="T78" fmla="*/ 7 w 16"/>
              <a:gd name="T79" fmla="*/ 11 h 16"/>
              <a:gd name="T80" fmla="*/ 7 w 16"/>
              <a:gd name="T81" fmla="*/ 11 h 16"/>
              <a:gd name="T82" fmla="*/ 10 w 16"/>
              <a:gd name="T83" fmla="*/ 11 h 16"/>
              <a:gd name="T84" fmla="*/ 12 w 16"/>
              <a:gd name="T85" fmla="*/ 10 h 16"/>
              <a:gd name="T86" fmla="*/ 12 w 16"/>
              <a:gd name="T87" fmla="*/ 10 h 16"/>
              <a:gd name="T88" fmla="*/ 9 w 16"/>
              <a:gd name="T89" fmla="*/ 10 h 16"/>
              <a:gd name="T90" fmla="*/ 7 w 16"/>
              <a:gd name="T91" fmla="*/ 10 h 16"/>
              <a:gd name="T92" fmla="*/ 7 w 16"/>
              <a:gd name="T93" fmla="*/ 10 h 16"/>
              <a:gd name="T94" fmla="*/ 7 w 16"/>
              <a:gd name="T95" fmla="*/ 11 h 16"/>
              <a:gd name="T96" fmla="*/ 7 w 16"/>
              <a:gd name="T97" fmla="*/ 1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6" h="16">
                <a:moveTo>
                  <a:pt x="0" y="10"/>
                </a:moveTo>
                <a:lnTo>
                  <a:pt x="0" y="10"/>
                </a:lnTo>
                <a:lnTo>
                  <a:pt x="2" y="6"/>
                </a:lnTo>
                <a:lnTo>
                  <a:pt x="2" y="6"/>
                </a:lnTo>
                <a:lnTo>
                  <a:pt x="2" y="4"/>
                </a:lnTo>
                <a:lnTo>
                  <a:pt x="2" y="4"/>
                </a:lnTo>
                <a:lnTo>
                  <a:pt x="5" y="1"/>
                </a:lnTo>
                <a:lnTo>
                  <a:pt x="9" y="0"/>
                </a:lnTo>
                <a:lnTo>
                  <a:pt x="9" y="0"/>
                </a:lnTo>
                <a:lnTo>
                  <a:pt x="12" y="1"/>
                </a:lnTo>
                <a:lnTo>
                  <a:pt x="12" y="1"/>
                </a:lnTo>
                <a:lnTo>
                  <a:pt x="15" y="3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5" y="11"/>
                </a:lnTo>
                <a:lnTo>
                  <a:pt x="12" y="16"/>
                </a:lnTo>
                <a:lnTo>
                  <a:pt x="12" y="16"/>
                </a:lnTo>
                <a:lnTo>
                  <a:pt x="10" y="16"/>
                </a:lnTo>
                <a:lnTo>
                  <a:pt x="7" y="16"/>
                </a:lnTo>
                <a:lnTo>
                  <a:pt x="7" y="16"/>
                </a:lnTo>
                <a:lnTo>
                  <a:pt x="6" y="16"/>
                </a:lnTo>
                <a:lnTo>
                  <a:pt x="6" y="16"/>
                </a:lnTo>
                <a:lnTo>
                  <a:pt x="2" y="16"/>
                </a:lnTo>
                <a:lnTo>
                  <a:pt x="2" y="16"/>
                </a:lnTo>
                <a:lnTo>
                  <a:pt x="0" y="13"/>
                </a:lnTo>
                <a:lnTo>
                  <a:pt x="0" y="10"/>
                </a:lnTo>
                <a:lnTo>
                  <a:pt x="0" y="10"/>
                </a:lnTo>
                <a:close/>
                <a:moveTo>
                  <a:pt x="6" y="6"/>
                </a:moveTo>
                <a:lnTo>
                  <a:pt x="6" y="6"/>
                </a:lnTo>
                <a:lnTo>
                  <a:pt x="5" y="6"/>
                </a:lnTo>
                <a:lnTo>
                  <a:pt x="3" y="7"/>
                </a:lnTo>
                <a:lnTo>
                  <a:pt x="3" y="7"/>
                </a:lnTo>
                <a:lnTo>
                  <a:pt x="3" y="8"/>
                </a:lnTo>
                <a:lnTo>
                  <a:pt x="5" y="10"/>
                </a:lnTo>
                <a:lnTo>
                  <a:pt x="5" y="10"/>
                </a:lnTo>
                <a:lnTo>
                  <a:pt x="6" y="6"/>
                </a:lnTo>
                <a:lnTo>
                  <a:pt x="6" y="6"/>
                </a:lnTo>
                <a:close/>
                <a:moveTo>
                  <a:pt x="7" y="11"/>
                </a:moveTo>
                <a:lnTo>
                  <a:pt x="7" y="11"/>
                </a:lnTo>
                <a:lnTo>
                  <a:pt x="10" y="11"/>
                </a:lnTo>
                <a:lnTo>
                  <a:pt x="12" y="10"/>
                </a:lnTo>
                <a:lnTo>
                  <a:pt x="12" y="10"/>
                </a:lnTo>
                <a:lnTo>
                  <a:pt x="9" y="10"/>
                </a:lnTo>
                <a:lnTo>
                  <a:pt x="7" y="10"/>
                </a:lnTo>
                <a:lnTo>
                  <a:pt x="7" y="10"/>
                </a:lnTo>
                <a:lnTo>
                  <a:pt x="7" y="11"/>
                </a:lnTo>
                <a:lnTo>
                  <a:pt x="7" y="1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6" name="Freeform 238"/>
          <p:cNvSpPr/>
          <p:nvPr/>
        </p:nvSpPr>
        <p:spPr bwMode="auto">
          <a:xfrm>
            <a:off x="5522805" y="1651894"/>
            <a:ext cx="8798" cy="23691"/>
          </a:xfrm>
          <a:custGeom>
            <a:avLst/>
            <a:gdLst>
              <a:gd name="T0" fmla="*/ 0 w 5"/>
              <a:gd name="T1" fmla="*/ 12 h 14"/>
              <a:gd name="T2" fmla="*/ 0 w 5"/>
              <a:gd name="T3" fmla="*/ 12 h 14"/>
              <a:gd name="T4" fmla="*/ 0 w 5"/>
              <a:gd name="T5" fmla="*/ 9 h 14"/>
              <a:gd name="T6" fmla="*/ 0 w 5"/>
              <a:gd name="T7" fmla="*/ 9 h 14"/>
              <a:gd name="T8" fmla="*/ 0 w 5"/>
              <a:gd name="T9" fmla="*/ 6 h 14"/>
              <a:gd name="T10" fmla="*/ 0 w 5"/>
              <a:gd name="T11" fmla="*/ 6 h 14"/>
              <a:gd name="T12" fmla="*/ 0 w 5"/>
              <a:gd name="T13" fmla="*/ 3 h 14"/>
              <a:gd name="T14" fmla="*/ 0 w 5"/>
              <a:gd name="T15" fmla="*/ 3 h 14"/>
              <a:gd name="T16" fmla="*/ 1 w 5"/>
              <a:gd name="T17" fmla="*/ 2 h 14"/>
              <a:gd name="T18" fmla="*/ 3 w 5"/>
              <a:gd name="T19" fmla="*/ 0 h 14"/>
              <a:gd name="T20" fmla="*/ 3 w 5"/>
              <a:gd name="T21" fmla="*/ 0 h 14"/>
              <a:gd name="T22" fmla="*/ 4 w 5"/>
              <a:gd name="T23" fmla="*/ 0 h 14"/>
              <a:gd name="T24" fmla="*/ 4 w 5"/>
              <a:gd name="T25" fmla="*/ 0 h 14"/>
              <a:gd name="T26" fmla="*/ 5 w 5"/>
              <a:gd name="T27" fmla="*/ 3 h 14"/>
              <a:gd name="T28" fmla="*/ 4 w 5"/>
              <a:gd name="T29" fmla="*/ 5 h 14"/>
              <a:gd name="T30" fmla="*/ 4 w 5"/>
              <a:gd name="T31" fmla="*/ 5 h 14"/>
              <a:gd name="T32" fmla="*/ 4 w 5"/>
              <a:gd name="T33" fmla="*/ 7 h 14"/>
              <a:gd name="T34" fmla="*/ 4 w 5"/>
              <a:gd name="T35" fmla="*/ 7 h 14"/>
              <a:gd name="T36" fmla="*/ 4 w 5"/>
              <a:gd name="T37" fmla="*/ 9 h 14"/>
              <a:gd name="T38" fmla="*/ 4 w 5"/>
              <a:gd name="T39" fmla="*/ 10 h 14"/>
              <a:gd name="T40" fmla="*/ 4 w 5"/>
              <a:gd name="T41" fmla="*/ 10 h 14"/>
              <a:gd name="T42" fmla="*/ 3 w 5"/>
              <a:gd name="T43" fmla="*/ 12 h 14"/>
              <a:gd name="T44" fmla="*/ 3 w 5"/>
              <a:gd name="T45" fmla="*/ 12 h 14"/>
              <a:gd name="T46" fmla="*/ 3 w 5"/>
              <a:gd name="T47" fmla="*/ 13 h 14"/>
              <a:gd name="T48" fmla="*/ 3 w 5"/>
              <a:gd name="T49" fmla="*/ 13 h 14"/>
              <a:gd name="T50" fmla="*/ 1 w 5"/>
              <a:gd name="T51" fmla="*/ 14 h 14"/>
              <a:gd name="T52" fmla="*/ 1 w 5"/>
              <a:gd name="T53" fmla="*/ 14 h 14"/>
              <a:gd name="T54" fmla="*/ 0 w 5"/>
              <a:gd name="T55" fmla="*/ 13 h 14"/>
              <a:gd name="T56" fmla="*/ 0 w 5"/>
              <a:gd name="T57" fmla="*/ 13 h 14"/>
              <a:gd name="T58" fmla="*/ 0 w 5"/>
              <a:gd name="T59" fmla="*/ 12 h 14"/>
              <a:gd name="T60" fmla="*/ 0 w 5"/>
              <a:gd name="T61" fmla="*/ 12 h 14"/>
              <a:gd name="T62" fmla="*/ 0 w 5"/>
              <a:gd name="T63" fmla="*/ 12 h 14"/>
              <a:gd name="T64" fmla="*/ 0 w 5"/>
              <a:gd name="T65" fmla="*/ 1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" h="14">
                <a:moveTo>
                  <a:pt x="0" y="12"/>
                </a:moveTo>
                <a:lnTo>
                  <a:pt x="0" y="12"/>
                </a:lnTo>
                <a:lnTo>
                  <a:pt x="0" y="9"/>
                </a:lnTo>
                <a:lnTo>
                  <a:pt x="0" y="9"/>
                </a:lnTo>
                <a:lnTo>
                  <a:pt x="0" y="6"/>
                </a:lnTo>
                <a:lnTo>
                  <a:pt x="0" y="6"/>
                </a:lnTo>
                <a:lnTo>
                  <a:pt x="0" y="3"/>
                </a:lnTo>
                <a:lnTo>
                  <a:pt x="0" y="3"/>
                </a:lnTo>
                <a:lnTo>
                  <a:pt x="1" y="2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5" y="3"/>
                </a:lnTo>
                <a:lnTo>
                  <a:pt x="4" y="5"/>
                </a:lnTo>
                <a:lnTo>
                  <a:pt x="4" y="5"/>
                </a:lnTo>
                <a:lnTo>
                  <a:pt x="4" y="7"/>
                </a:lnTo>
                <a:lnTo>
                  <a:pt x="4" y="7"/>
                </a:lnTo>
                <a:lnTo>
                  <a:pt x="4" y="9"/>
                </a:lnTo>
                <a:lnTo>
                  <a:pt x="4" y="10"/>
                </a:lnTo>
                <a:lnTo>
                  <a:pt x="4" y="10"/>
                </a:lnTo>
                <a:lnTo>
                  <a:pt x="3" y="12"/>
                </a:lnTo>
                <a:lnTo>
                  <a:pt x="3" y="12"/>
                </a:lnTo>
                <a:lnTo>
                  <a:pt x="3" y="13"/>
                </a:lnTo>
                <a:lnTo>
                  <a:pt x="3" y="13"/>
                </a:lnTo>
                <a:lnTo>
                  <a:pt x="1" y="14"/>
                </a:lnTo>
                <a:lnTo>
                  <a:pt x="1" y="14"/>
                </a:lnTo>
                <a:lnTo>
                  <a:pt x="0" y="13"/>
                </a:lnTo>
                <a:lnTo>
                  <a:pt x="0" y="13"/>
                </a:lnTo>
                <a:lnTo>
                  <a:pt x="0" y="12"/>
                </a:lnTo>
                <a:lnTo>
                  <a:pt x="0" y="12"/>
                </a:lnTo>
                <a:lnTo>
                  <a:pt x="0" y="12"/>
                </a:lnTo>
                <a:lnTo>
                  <a:pt x="0" y="1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7" name="Freeform 239"/>
          <p:cNvSpPr>
            <a:spLocks noEditPoints="1"/>
          </p:cNvSpPr>
          <p:nvPr/>
        </p:nvSpPr>
        <p:spPr bwMode="auto">
          <a:xfrm>
            <a:off x="5394366" y="1799120"/>
            <a:ext cx="29911" cy="27076"/>
          </a:xfrm>
          <a:custGeom>
            <a:avLst/>
            <a:gdLst>
              <a:gd name="T0" fmla="*/ 0 w 17"/>
              <a:gd name="T1" fmla="*/ 8 h 16"/>
              <a:gd name="T2" fmla="*/ 0 w 17"/>
              <a:gd name="T3" fmla="*/ 8 h 16"/>
              <a:gd name="T4" fmla="*/ 2 w 17"/>
              <a:gd name="T5" fmla="*/ 3 h 16"/>
              <a:gd name="T6" fmla="*/ 6 w 17"/>
              <a:gd name="T7" fmla="*/ 0 h 16"/>
              <a:gd name="T8" fmla="*/ 6 w 17"/>
              <a:gd name="T9" fmla="*/ 0 h 16"/>
              <a:gd name="T10" fmla="*/ 7 w 17"/>
              <a:gd name="T11" fmla="*/ 0 h 16"/>
              <a:gd name="T12" fmla="*/ 7 w 17"/>
              <a:gd name="T13" fmla="*/ 0 h 16"/>
              <a:gd name="T14" fmla="*/ 14 w 17"/>
              <a:gd name="T15" fmla="*/ 1 h 16"/>
              <a:gd name="T16" fmla="*/ 14 w 17"/>
              <a:gd name="T17" fmla="*/ 1 h 16"/>
              <a:gd name="T18" fmla="*/ 14 w 17"/>
              <a:gd name="T19" fmla="*/ 1 h 16"/>
              <a:gd name="T20" fmla="*/ 14 w 17"/>
              <a:gd name="T21" fmla="*/ 1 h 16"/>
              <a:gd name="T22" fmla="*/ 17 w 17"/>
              <a:gd name="T23" fmla="*/ 4 h 16"/>
              <a:gd name="T24" fmla="*/ 17 w 17"/>
              <a:gd name="T25" fmla="*/ 4 h 16"/>
              <a:gd name="T26" fmla="*/ 17 w 17"/>
              <a:gd name="T27" fmla="*/ 7 h 16"/>
              <a:gd name="T28" fmla="*/ 17 w 17"/>
              <a:gd name="T29" fmla="*/ 8 h 16"/>
              <a:gd name="T30" fmla="*/ 17 w 17"/>
              <a:gd name="T31" fmla="*/ 8 h 16"/>
              <a:gd name="T32" fmla="*/ 16 w 17"/>
              <a:gd name="T33" fmla="*/ 11 h 16"/>
              <a:gd name="T34" fmla="*/ 14 w 17"/>
              <a:gd name="T35" fmla="*/ 14 h 16"/>
              <a:gd name="T36" fmla="*/ 12 w 17"/>
              <a:gd name="T37" fmla="*/ 16 h 16"/>
              <a:gd name="T38" fmla="*/ 9 w 17"/>
              <a:gd name="T39" fmla="*/ 16 h 16"/>
              <a:gd name="T40" fmla="*/ 9 w 17"/>
              <a:gd name="T41" fmla="*/ 16 h 16"/>
              <a:gd name="T42" fmla="*/ 6 w 17"/>
              <a:gd name="T43" fmla="*/ 14 h 16"/>
              <a:gd name="T44" fmla="*/ 3 w 17"/>
              <a:gd name="T45" fmla="*/ 13 h 16"/>
              <a:gd name="T46" fmla="*/ 3 w 17"/>
              <a:gd name="T47" fmla="*/ 13 h 16"/>
              <a:gd name="T48" fmla="*/ 2 w 17"/>
              <a:gd name="T49" fmla="*/ 10 h 16"/>
              <a:gd name="T50" fmla="*/ 0 w 17"/>
              <a:gd name="T51" fmla="*/ 8 h 16"/>
              <a:gd name="T52" fmla="*/ 0 w 17"/>
              <a:gd name="T53" fmla="*/ 8 h 16"/>
              <a:gd name="T54" fmla="*/ 7 w 17"/>
              <a:gd name="T55" fmla="*/ 8 h 16"/>
              <a:gd name="T56" fmla="*/ 7 w 17"/>
              <a:gd name="T57" fmla="*/ 8 h 16"/>
              <a:gd name="T58" fmla="*/ 7 w 17"/>
              <a:gd name="T59" fmla="*/ 10 h 16"/>
              <a:gd name="T60" fmla="*/ 7 w 17"/>
              <a:gd name="T61" fmla="*/ 10 h 16"/>
              <a:gd name="T62" fmla="*/ 7 w 17"/>
              <a:gd name="T63" fmla="*/ 10 h 16"/>
              <a:gd name="T64" fmla="*/ 7 w 17"/>
              <a:gd name="T65" fmla="*/ 10 h 16"/>
              <a:gd name="T66" fmla="*/ 9 w 17"/>
              <a:gd name="T67" fmla="*/ 11 h 16"/>
              <a:gd name="T68" fmla="*/ 10 w 17"/>
              <a:gd name="T69" fmla="*/ 11 h 16"/>
              <a:gd name="T70" fmla="*/ 10 w 17"/>
              <a:gd name="T71" fmla="*/ 11 h 16"/>
              <a:gd name="T72" fmla="*/ 12 w 17"/>
              <a:gd name="T73" fmla="*/ 8 h 16"/>
              <a:gd name="T74" fmla="*/ 12 w 17"/>
              <a:gd name="T75" fmla="*/ 7 h 16"/>
              <a:gd name="T76" fmla="*/ 12 w 17"/>
              <a:gd name="T77" fmla="*/ 7 h 16"/>
              <a:gd name="T78" fmla="*/ 12 w 17"/>
              <a:gd name="T79" fmla="*/ 6 h 16"/>
              <a:gd name="T80" fmla="*/ 12 w 17"/>
              <a:gd name="T81" fmla="*/ 6 h 16"/>
              <a:gd name="T82" fmla="*/ 10 w 17"/>
              <a:gd name="T83" fmla="*/ 8 h 16"/>
              <a:gd name="T84" fmla="*/ 10 w 17"/>
              <a:gd name="T85" fmla="*/ 8 h 16"/>
              <a:gd name="T86" fmla="*/ 9 w 17"/>
              <a:gd name="T87" fmla="*/ 10 h 16"/>
              <a:gd name="T88" fmla="*/ 7 w 17"/>
              <a:gd name="T89" fmla="*/ 8 h 16"/>
              <a:gd name="T90" fmla="*/ 7 w 17"/>
              <a:gd name="T91" fmla="*/ 8 h 16"/>
              <a:gd name="T92" fmla="*/ 4 w 17"/>
              <a:gd name="T93" fmla="*/ 6 h 16"/>
              <a:gd name="T94" fmla="*/ 4 w 17"/>
              <a:gd name="T95" fmla="*/ 6 h 16"/>
              <a:gd name="T96" fmla="*/ 3 w 17"/>
              <a:gd name="T97" fmla="*/ 7 h 16"/>
              <a:gd name="T98" fmla="*/ 3 w 17"/>
              <a:gd name="T99" fmla="*/ 7 h 16"/>
              <a:gd name="T100" fmla="*/ 4 w 17"/>
              <a:gd name="T101" fmla="*/ 6 h 16"/>
              <a:gd name="T102" fmla="*/ 4 w 17"/>
              <a:gd name="T103" fmla="*/ 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7" h="16">
                <a:moveTo>
                  <a:pt x="0" y="8"/>
                </a:moveTo>
                <a:lnTo>
                  <a:pt x="0" y="8"/>
                </a:lnTo>
                <a:lnTo>
                  <a:pt x="2" y="3"/>
                </a:lnTo>
                <a:lnTo>
                  <a:pt x="6" y="0"/>
                </a:lnTo>
                <a:lnTo>
                  <a:pt x="6" y="0"/>
                </a:lnTo>
                <a:lnTo>
                  <a:pt x="7" y="0"/>
                </a:lnTo>
                <a:lnTo>
                  <a:pt x="7" y="0"/>
                </a:lnTo>
                <a:lnTo>
                  <a:pt x="14" y="1"/>
                </a:lnTo>
                <a:lnTo>
                  <a:pt x="14" y="1"/>
                </a:lnTo>
                <a:lnTo>
                  <a:pt x="14" y="1"/>
                </a:lnTo>
                <a:lnTo>
                  <a:pt x="14" y="1"/>
                </a:lnTo>
                <a:lnTo>
                  <a:pt x="17" y="4"/>
                </a:lnTo>
                <a:lnTo>
                  <a:pt x="17" y="4"/>
                </a:lnTo>
                <a:lnTo>
                  <a:pt x="17" y="7"/>
                </a:lnTo>
                <a:lnTo>
                  <a:pt x="17" y="8"/>
                </a:lnTo>
                <a:lnTo>
                  <a:pt x="17" y="8"/>
                </a:lnTo>
                <a:lnTo>
                  <a:pt x="16" y="11"/>
                </a:lnTo>
                <a:lnTo>
                  <a:pt x="14" y="14"/>
                </a:lnTo>
                <a:lnTo>
                  <a:pt x="12" y="16"/>
                </a:lnTo>
                <a:lnTo>
                  <a:pt x="9" y="16"/>
                </a:lnTo>
                <a:lnTo>
                  <a:pt x="9" y="16"/>
                </a:lnTo>
                <a:lnTo>
                  <a:pt x="6" y="14"/>
                </a:lnTo>
                <a:lnTo>
                  <a:pt x="3" y="13"/>
                </a:lnTo>
                <a:lnTo>
                  <a:pt x="3" y="13"/>
                </a:lnTo>
                <a:lnTo>
                  <a:pt x="2" y="10"/>
                </a:lnTo>
                <a:lnTo>
                  <a:pt x="0" y="8"/>
                </a:lnTo>
                <a:lnTo>
                  <a:pt x="0" y="8"/>
                </a:lnTo>
                <a:close/>
                <a:moveTo>
                  <a:pt x="7" y="8"/>
                </a:moveTo>
                <a:lnTo>
                  <a:pt x="7" y="8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7" y="10"/>
                </a:lnTo>
                <a:lnTo>
                  <a:pt x="9" y="11"/>
                </a:lnTo>
                <a:lnTo>
                  <a:pt x="10" y="11"/>
                </a:lnTo>
                <a:lnTo>
                  <a:pt x="10" y="11"/>
                </a:lnTo>
                <a:lnTo>
                  <a:pt x="12" y="8"/>
                </a:lnTo>
                <a:lnTo>
                  <a:pt x="12" y="7"/>
                </a:lnTo>
                <a:lnTo>
                  <a:pt x="12" y="7"/>
                </a:lnTo>
                <a:lnTo>
                  <a:pt x="12" y="6"/>
                </a:lnTo>
                <a:lnTo>
                  <a:pt x="12" y="6"/>
                </a:lnTo>
                <a:lnTo>
                  <a:pt x="10" y="8"/>
                </a:lnTo>
                <a:lnTo>
                  <a:pt x="10" y="8"/>
                </a:lnTo>
                <a:lnTo>
                  <a:pt x="9" y="10"/>
                </a:lnTo>
                <a:lnTo>
                  <a:pt x="7" y="8"/>
                </a:lnTo>
                <a:lnTo>
                  <a:pt x="7" y="8"/>
                </a:lnTo>
                <a:close/>
                <a:moveTo>
                  <a:pt x="4" y="6"/>
                </a:moveTo>
                <a:lnTo>
                  <a:pt x="4" y="6"/>
                </a:lnTo>
                <a:lnTo>
                  <a:pt x="3" y="7"/>
                </a:lnTo>
                <a:lnTo>
                  <a:pt x="3" y="7"/>
                </a:lnTo>
                <a:lnTo>
                  <a:pt x="4" y="6"/>
                </a:lnTo>
                <a:lnTo>
                  <a:pt x="4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8" name="Freeform 240"/>
          <p:cNvSpPr>
            <a:spLocks noEditPoints="1"/>
          </p:cNvSpPr>
          <p:nvPr/>
        </p:nvSpPr>
        <p:spPr bwMode="auto">
          <a:xfrm>
            <a:off x="4412593" y="5011002"/>
            <a:ext cx="654516" cy="637977"/>
          </a:xfrm>
          <a:custGeom>
            <a:avLst/>
            <a:gdLst>
              <a:gd name="T0" fmla="*/ 264 w 372"/>
              <a:gd name="T1" fmla="*/ 340 h 377"/>
              <a:gd name="T2" fmla="*/ 132 w 372"/>
              <a:gd name="T3" fmla="*/ 315 h 377"/>
              <a:gd name="T4" fmla="*/ 31 w 372"/>
              <a:gd name="T5" fmla="*/ 42 h 377"/>
              <a:gd name="T6" fmla="*/ 264 w 372"/>
              <a:gd name="T7" fmla="*/ 158 h 377"/>
              <a:gd name="T8" fmla="*/ 169 w 372"/>
              <a:gd name="T9" fmla="*/ 235 h 377"/>
              <a:gd name="T10" fmla="*/ 136 w 372"/>
              <a:gd name="T11" fmla="*/ 30 h 377"/>
              <a:gd name="T12" fmla="*/ 20 w 372"/>
              <a:gd name="T13" fmla="*/ 120 h 377"/>
              <a:gd name="T14" fmla="*/ 30 w 372"/>
              <a:gd name="T15" fmla="*/ 165 h 377"/>
              <a:gd name="T16" fmla="*/ 11 w 372"/>
              <a:gd name="T17" fmla="*/ 177 h 377"/>
              <a:gd name="T18" fmla="*/ 234 w 372"/>
              <a:gd name="T19" fmla="*/ 234 h 377"/>
              <a:gd name="T20" fmla="*/ 257 w 372"/>
              <a:gd name="T21" fmla="*/ 202 h 377"/>
              <a:gd name="T22" fmla="*/ 294 w 372"/>
              <a:gd name="T23" fmla="*/ 191 h 377"/>
              <a:gd name="T24" fmla="*/ 325 w 372"/>
              <a:gd name="T25" fmla="*/ 347 h 377"/>
              <a:gd name="T26" fmla="*/ 219 w 372"/>
              <a:gd name="T27" fmla="*/ 261 h 377"/>
              <a:gd name="T28" fmla="*/ 244 w 372"/>
              <a:gd name="T29" fmla="*/ 79 h 377"/>
              <a:gd name="T30" fmla="*/ 221 w 372"/>
              <a:gd name="T31" fmla="*/ 104 h 377"/>
              <a:gd name="T32" fmla="*/ 121 w 372"/>
              <a:gd name="T33" fmla="*/ 20 h 377"/>
              <a:gd name="T34" fmla="*/ 214 w 372"/>
              <a:gd name="T35" fmla="*/ 91 h 377"/>
              <a:gd name="T36" fmla="*/ 214 w 372"/>
              <a:gd name="T37" fmla="*/ 67 h 377"/>
              <a:gd name="T38" fmla="*/ 257 w 372"/>
              <a:gd name="T39" fmla="*/ 128 h 377"/>
              <a:gd name="T40" fmla="*/ 217 w 372"/>
              <a:gd name="T41" fmla="*/ 259 h 377"/>
              <a:gd name="T42" fmla="*/ 203 w 372"/>
              <a:gd name="T43" fmla="*/ 130 h 377"/>
              <a:gd name="T44" fmla="*/ 169 w 372"/>
              <a:gd name="T45" fmla="*/ 87 h 377"/>
              <a:gd name="T46" fmla="*/ 260 w 372"/>
              <a:gd name="T47" fmla="*/ 93 h 377"/>
              <a:gd name="T48" fmla="*/ 155 w 372"/>
              <a:gd name="T49" fmla="*/ 99 h 377"/>
              <a:gd name="T50" fmla="*/ 229 w 372"/>
              <a:gd name="T51" fmla="*/ 276 h 377"/>
              <a:gd name="T52" fmla="*/ 81 w 372"/>
              <a:gd name="T53" fmla="*/ 231 h 377"/>
              <a:gd name="T54" fmla="*/ 186 w 372"/>
              <a:gd name="T55" fmla="*/ 143 h 377"/>
              <a:gd name="T56" fmla="*/ 236 w 372"/>
              <a:gd name="T57" fmla="*/ 94 h 377"/>
              <a:gd name="T58" fmla="*/ 204 w 372"/>
              <a:gd name="T59" fmla="*/ 106 h 377"/>
              <a:gd name="T60" fmla="*/ 209 w 372"/>
              <a:gd name="T61" fmla="*/ 286 h 377"/>
              <a:gd name="T62" fmla="*/ 14 w 372"/>
              <a:gd name="T63" fmla="*/ 117 h 377"/>
              <a:gd name="T64" fmla="*/ 102 w 372"/>
              <a:gd name="T65" fmla="*/ 87 h 377"/>
              <a:gd name="T66" fmla="*/ 51 w 372"/>
              <a:gd name="T67" fmla="*/ 43 h 377"/>
              <a:gd name="T68" fmla="*/ 98 w 372"/>
              <a:gd name="T69" fmla="*/ 25 h 377"/>
              <a:gd name="T70" fmla="*/ 155 w 372"/>
              <a:gd name="T71" fmla="*/ 37 h 377"/>
              <a:gd name="T72" fmla="*/ 91 w 372"/>
              <a:gd name="T73" fmla="*/ 47 h 377"/>
              <a:gd name="T74" fmla="*/ 140 w 372"/>
              <a:gd name="T75" fmla="*/ 253 h 377"/>
              <a:gd name="T76" fmla="*/ 133 w 372"/>
              <a:gd name="T77" fmla="*/ 144 h 377"/>
              <a:gd name="T78" fmla="*/ 173 w 372"/>
              <a:gd name="T79" fmla="*/ 114 h 377"/>
              <a:gd name="T80" fmla="*/ 204 w 372"/>
              <a:gd name="T81" fmla="*/ 50 h 377"/>
              <a:gd name="T82" fmla="*/ 108 w 372"/>
              <a:gd name="T83" fmla="*/ 243 h 377"/>
              <a:gd name="T84" fmla="*/ 300 w 372"/>
              <a:gd name="T85" fmla="*/ 219 h 377"/>
              <a:gd name="T86" fmla="*/ 248 w 372"/>
              <a:gd name="T87" fmla="*/ 113 h 377"/>
              <a:gd name="T88" fmla="*/ 170 w 372"/>
              <a:gd name="T89" fmla="*/ 54 h 377"/>
              <a:gd name="T90" fmla="*/ 241 w 372"/>
              <a:gd name="T91" fmla="*/ 273 h 377"/>
              <a:gd name="T92" fmla="*/ 246 w 372"/>
              <a:gd name="T93" fmla="*/ 154 h 377"/>
              <a:gd name="T94" fmla="*/ 71 w 372"/>
              <a:gd name="T95" fmla="*/ 43 h 377"/>
              <a:gd name="T96" fmla="*/ 92 w 372"/>
              <a:gd name="T97" fmla="*/ 90 h 377"/>
              <a:gd name="T98" fmla="*/ 369 w 372"/>
              <a:gd name="T99" fmla="*/ 282 h 377"/>
              <a:gd name="T100" fmla="*/ 155 w 372"/>
              <a:gd name="T101" fmla="*/ 57 h 377"/>
              <a:gd name="T102" fmla="*/ 170 w 372"/>
              <a:gd name="T103" fmla="*/ 127 h 377"/>
              <a:gd name="T104" fmla="*/ 229 w 372"/>
              <a:gd name="T105" fmla="*/ 131 h 377"/>
              <a:gd name="T106" fmla="*/ 102 w 372"/>
              <a:gd name="T107" fmla="*/ 72 h 377"/>
              <a:gd name="T108" fmla="*/ 167 w 372"/>
              <a:gd name="T109" fmla="*/ 137 h 377"/>
              <a:gd name="T110" fmla="*/ 94 w 372"/>
              <a:gd name="T111" fmla="*/ 99 h 377"/>
              <a:gd name="T112" fmla="*/ 78 w 372"/>
              <a:gd name="T113" fmla="*/ 81 h 377"/>
              <a:gd name="T114" fmla="*/ 155 w 372"/>
              <a:gd name="T115" fmla="*/ 261 h 377"/>
              <a:gd name="T116" fmla="*/ 217 w 372"/>
              <a:gd name="T117" fmla="*/ 248 h 377"/>
              <a:gd name="T118" fmla="*/ 167 w 372"/>
              <a:gd name="T119" fmla="*/ 76 h 377"/>
              <a:gd name="T120" fmla="*/ 133 w 372"/>
              <a:gd name="T121" fmla="*/ 59 h 377"/>
              <a:gd name="T122" fmla="*/ 96 w 372"/>
              <a:gd name="T123" fmla="*/ 37 h 377"/>
              <a:gd name="T124" fmla="*/ 96 w 372"/>
              <a:gd name="T125" fmla="*/ 42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72" h="377">
                <a:moveTo>
                  <a:pt x="368" y="275"/>
                </a:moveTo>
                <a:lnTo>
                  <a:pt x="368" y="275"/>
                </a:lnTo>
                <a:lnTo>
                  <a:pt x="369" y="278"/>
                </a:lnTo>
                <a:lnTo>
                  <a:pt x="369" y="278"/>
                </a:lnTo>
                <a:lnTo>
                  <a:pt x="372" y="282"/>
                </a:lnTo>
                <a:lnTo>
                  <a:pt x="372" y="282"/>
                </a:lnTo>
                <a:lnTo>
                  <a:pt x="372" y="283"/>
                </a:lnTo>
                <a:lnTo>
                  <a:pt x="371" y="285"/>
                </a:lnTo>
                <a:lnTo>
                  <a:pt x="371" y="285"/>
                </a:lnTo>
                <a:lnTo>
                  <a:pt x="368" y="286"/>
                </a:lnTo>
                <a:lnTo>
                  <a:pt x="368" y="286"/>
                </a:lnTo>
                <a:lnTo>
                  <a:pt x="354" y="286"/>
                </a:lnTo>
                <a:lnTo>
                  <a:pt x="354" y="286"/>
                </a:lnTo>
                <a:lnTo>
                  <a:pt x="348" y="288"/>
                </a:lnTo>
                <a:lnTo>
                  <a:pt x="348" y="288"/>
                </a:lnTo>
                <a:lnTo>
                  <a:pt x="332" y="290"/>
                </a:lnTo>
                <a:lnTo>
                  <a:pt x="318" y="292"/>
                </a:lnTo>
                <a:lnTo>
                  <a:pt x="318" y="292"/>
                </a:lnTo>
                <a:lnTo>
                  <a:pt x="304" y="293"/>
                </a:lnTo>
                <a:lnTo>
                  <a:pt x="304" y="293"/>
                </a:lnTo>
                <a:lnTo>
                  <a:pt x="301" y="293"/>
                </a:lnTo>
                <a:lnTo>
                  <a:pt x="301" y="293"/>
                </a:lnTo>
                <a:lnTo>
                  <a:pt x="302" y="295"/>
                </a:lnTo>
                <a:lnTo>
                  <a:pt x="302" y="295"/>
                </a:lnTo>
                <a:lnTo>
                  <a:pt x="310" y="299"/>
                </a:lnTo>
                <a:lnTo>
                  <a:pt x="315" y="305"/>
                </a:lnTo>
                <a:lnTo>
                  <a:pt x="315" y="305"/>
                </a:lnTo>
                <a:lnTo>
                  <a:pt x="321" y="316"/>
                </a:lnTo>
                <a:lnTo>
                  <a:pt x="327" y="327"/>
                </a:lnTo>
                <a:lnTo>
                  <a:pt x="327" y="327"/>
                </a:lnTo>
                <a:lnTo>
                  <a:pt x="329" y="334"/>
                </a:lnTo>
                <a:lnTo>
                  <a:pt x="329" y="334"/>
                </a:lnTo>
                <a:lnTo>
                  <a:pt x="335" y="350"/>
                </a:lnTo>
                <a:lnTo>
                  <a:pt x="335" y="350"/>
                </a:lnTo>
                <a:lnTo>
                  <a:pt x="335" y="353"/>
                </a:lnTo>
                <a:lnTo>
                  <a:pt x="335" y="353"/>
                </a:lnTo>
                <a:lnTo>
                  <a:pt x="335" y="356"/>
                </a:lnTo>
                <a:lnTo>
                  <a:pt x="335" y="356"/>
                </a:lnTo>
                <a:lnTo>
                  <a:pt x="335" y="359"/>
                </a:lnTo>
                <a:lnTo>
                  <a:pt x="335" y="359"/>
                </a:lnTo>
                <a:lnTo>
                  <a:pt x="338" y="364"/>
                </a:lnTo>
                <a:lnTo>
                  <a:pt x="338" y="364"/>
                </a:lnTo>
                <a:lnTo>
                  <a:pt x="338" y="367"/>
                </a:lnTo>
                <a:lnTo>
                  <a:pt x="335" y="370"/>
                </a:lnTo>
                <a:lnTo>
                  <a:pt x="335" y="370"/>
                </a:lnTo>
                <a:lnTo>
                  <a:pt x="335" y="370"/>
                </a:lnTo>
                <a:lnTo>
                  <a:pt x="335" y="370"/>
                </a:lnTo>
                <a:lnTo>
                  <a:pt x="335" y="371"/>
                </a:lnTo>
                <a:lnTo>
                  <a:pt x="335" y="371"/>
                </a:lnTo>
                <a:lnTo>
                  <a:pt x="335" y="373"/>
                </a:lnTo>
                <a:lnTo>
                  <a:pt x="335" y="373"/>
                </a:lnTo>
                <a:lnTo>
                  <a:pt x="334" y="376"/>
                </a:lnTo>
                <a:lnTo>
                  <a:pt x="332" y="377"/>
                </a:lnTo>
                <a:lnTo>
                  <a:pt x="331" y="377"/>
                </a:lnTo>
                <a:lnTo>
                  <a:pt x="329" y="376"/>
                </a:lnTo>
                <a:lnTo>
                  <a:pt x="329" y="376"/>
                </a:lnTo>
                <a:lnTo>
                  <a:pt x="318" y="366"/>
                </a:lnTo>
                <a:lnTo>
                  <a:pt x="318" y="366"/>
                </a:lnTo>
                <a:lnTo>
                  <a:pt x="310" y="360"/>
                </a:lnTo>
                <a:lnTo>
                  <a:pt x="310" y="360"/>
                </a:lnTo>
                <a:lnTo>
                  <a:pt x="294" y="350"/>
                </a:lnTo>
                <a:lnTo>
                  <a:pt x="275" y="344"/>
                </a:lnTo>
                <a:lnTo>
                  <a:pt x="275" y="344"/>
                </a:lnTo>
                <a:lnTo>
                  <a:pt x="264" y="340"/>
                </a:lnTo>
                <a:lnTo>
                  <a:pt x="251" y="339"/>
                </a:lnTo>
                <a:lnTo>
                  <a:pt x="251" y="339"/>
                </a:lnTo>
                <a:lnTo>
                  <a:pt x="220" y="334"/>
                </a:lnTo>
                <a:lnTo>
                  <a:pt x="220" y="334"/>
                </a:lnTo>
                <a:lnTo>
                  <a:pt x="209" y="332"/>
                </a:lnTo>
                <a:lnTo>
                  <a:pt x="199" y="329"/>
                </a:lnTo>
                <a:lnTo>
                  <a:pt x="199" y="329"/>
                </a:lnTo>
                <a:lnTo>
                  <a:pt x="190" y="324"/>
                </a:lnTo>
                <a:lnTo>
                  <a:pt x="190" y="324"/>
                </a:lnTo>
                <a:lnTo>
                  <a:pt x="187" y="322"/>
                </a:lnTo>
                <a:lnTo>
                  <a:pt x="187" y="317"/>
                </a:lnTo>
                <a:lnTo>
                  <a:pt x="187" y="317"/>
                </a:lnTo>
                <a:lnTo>
                  <a:pt x="187" y="316"/>
                </a:lnTo>
                <a:lnTo>
                  <a:pt x="186" y="315"/>
                </a:lnTo>
                <a:lnTo>
                  <a:pt x="186" y="315"/>
                </a:lnTo>
                <a:lnTo>
                  <a:pt x="186" y="313"/>
                </a:lnTo>
                <a:lnTo>
                  <a:pt x="186" y="312"/>
                </a:lnTo>
                <a:lnTo>
                  <a:pt x="186" y="312"/>
                </a:lnTo>
                <a:lnTo>
                  <a:pt x="186" y="309"/>
                </a:lnTo>
                <a:lnTo>
                  <a:pt x="186" y="309"/>
                </a:lnTo>
                <a:lnTo>
                  <a:pt x="184" y="303"/>
                </a:lnTo>
                <a:lnTo>
                  <a:pt x="186" y="297"/>
                </a:lnTo>
                <a:lnTo>
                  <a:pt x="186" y="297"/>
                </a:lnTo>
                <a:lnTo>
                  <a:pt x="187" y="293"/>
                </a:lnTo>
                <a:lnTo>
                  <a:pt x="189" y="290"/>
                </a:lnTo>
                <a:lnTo>
                  <a:pt x="189" y="290"/>
                </a:lnTo>
                <a:lnTo>
                  <a:pt x="190" y="289"/>
                </a:lnTo>
                <a:lnTo>
                  <a:pt x="190" y="289"/>
                </a:lnTo>
                <a:lnTo>
                  <a:pt x="194" y="279"/>
                </a:lnTo>
                <a:lnTo>
                  <a:pt x="200" y="269"/>
                </a:lnTo>
                <a:lnTo>
                  <a:pt x="200" y="269"/>
                </a:lnTo>
                <a:lnTo>
                  <a:pt x="206" y="256"/>
                </a:lnTo>
                <a:lnTo>
                  <a:pt x="206" y="256"/>
                </a:lnTo>
                <a:lnTo>
                  <a:pt x="207" y="253"/>
                </a:lnTo>
                <a:lnTo>
                  <a:pt x="207" y="253"/>
                </a:lnTo>
                <a:lnTo>
                  <a:pt x="206" y="253"/>
                </a:lnTo>
                <a:lnTo>
                  <a:pt x="206" y="253"/>
                </a:lnTo>
                <a:lnTo>
                  <a:pt x="199" y="252"/>
                </a:lnTo>
                <a:lnTo>
                  <a:pt x="199" y="252"/>
                </a:lnTo>
                <a:lnTo>
                  <a:pt x="196" y="252"/>
                </a:lnTo>
                <a:lnTo>
                  <a:pt x="196" y="252"/>
                </a:lnTo>
                <a:lnTo>
                  <a:pt x="193" y="255"/>
                </a:lnTo>
                <a:lnTo>
                  <a:pt x="189" y="259"/>
                </a:lnTo>
                <a:lnTo>
                  <a:pt x="189" y="259"/>
                </a:lnTo>
                <a:lnTo>
                  <a:pt x="186" y="263"/>
                </a:lnTo>
                <a:lnTo>
                  <a:pt x="183" y="266"/>
                </a:lnTo>
                <a:lnTo>
                  <a:pt x="183" y="266"/>
                </a:lnTo>
                <a:lnTo>
                  <a:pt x="182" y="268"/>
                </a:lnTo>
                <a:lnTo>
                  <a:pt x="182" y="268"/>
                </a:lnTo>
                <a:lnTo>
                  <a:pt x="173" y="276"/>
                </a:lnTo>
                <a:lnTo>
                  <a:pt x="173" y="276"/>
                </a:lnTo>
                <a:lnTo>
                  <a:pt x="162" y="289"/>
                </a:lnTo>
                <a:lnTo>
                  <a:pt x="162" y="289"/>
                </a:lnTo>
                <a:lnTo>
                  <a:pt x="156" y="296"/>
                </a:lnTo>
                <a:lnTo>
                  <a:pt x="156" y="296"/>
                </a:lnTo>
                <a:lnTo>
                  <a:pt x="146" y="305"/>
                </a:lnTo>
                <a:lnTo>
                  <a:pt x="146" y="305"/>
                </a:lnTo>
                <a:lnTo>
                  <a:pt x="139" y="312"/>
                </a:lnTo>
                <a:lnTo>
                  <a:pt x="139" y="312"/>
                </a:lnTo>
                <a:lnTo>
                  <a:pt x="138" y="315"/>
                </a:lnTo>
                <a:lnTo>
                  <a:pt x="138" y="315"/>
                </a:lnTo>
                <a:lnTo>
                  <a:pt x="135" y="316"/>
                </a:lnTo>
                <a:lnTo>
                  <a:pt x="132" y="315"/>
                </a:lnTo>
                <a:lnTo>
                  <a:pt x="132" y="315"/>
                </a:lnTo>
                <a:lnTo>
                  <a:pt x="129" y="312"/>
                </a:lnTo>
                <a:lnTo>
                  <a:pt x="129" y="312"/>
                </a:lnTo>
                <a:lnTo>
                  <a:pt x="129" y="312"/>
                </a:lnTo>
                <a:lnTo>
                  <a:pt x="129" y="312"/>
                </a:lnTo>
                <a:lnTo>
                  <a:pt x="122" y="302"/>
                </a:lnTo>
                <a:lnTo>
                  <a:pt x="122" y="302"/>
                </a:lnTo>
                <a:lnTo>
                  <a:pt x="112" y="285"/>
                </a:lnTo>
                <a:lnTo>
                  <a:pt x="112" y="285"/>
                </a:lnTo>
                <a:lnTo>
                  <a:pt x="106" y="278"/>
                </a:lnTo>
                <a:lnTo>
                  <a:pt x="106" y="278"/>
                </a:lnTo>
                <a:lnTo>
                  <a:pt x="105" y="276"/>
                </a:lnTo>
                <a:lnTo>
                  <a:pt x="105" y="276"/>
                </a:lnTo>
                <a:lnTo>
                  <a:pt x="103" y="275"/>
                </a:lnTo>
                <a:lnTo>
                  <a:pt x="103" y="275"/>
                </a:lnTo>
                <a:lnTo>
                  <a:pt x="94" y="261"/>
                </a:lnTo>
                <a:lnTo>
                  <a:pt x="94" y="261"/>
                </a:lnTo>
                <a:lnTo>
                  <a:pt x="91" y="255"/>
                </a:lnTo>
                <a:lnTo>
                  <a:pt x="91" y="255"/>
                </a:lnTo>
                <a:lnTo>
                  <a:pt x="85" y="245"/>
                </a:lnTo>
                <a:lnTo>
                  <a:pt x="85" y="245"/>
                </a:lnTo>
                <a:lnTo>
                  <a:pt x="84" y="239"/>
                </a:lnTo>
                <a:lnTo>
                  <a:pt x="84" y="239"/>
                </a:lnTo>
                <a:lnTo>
                  <a:pt x="81" y="238"/>
                </a:lnTo>
                <a:lnTo>
                  <a:pt x="81" y="238"/>
                </a:lnTo>
                <a:lnTo>
                  <a:pt x="69" y="235"/>
                </a:lnTo>
                <a:lnTo>
                  <a:pt x="69" y="235"/>
                </a:lnTo>
                <a:lnTo>
                  <a:pt x="61" y="232"/>
                </a:lnTo>
                <a:lnTo>
                  <a:pt x="52" y="229"/>
                </a:lnTo>
                <a:lnTo>
                  <a:pt x="52" y="229"/>
                </a:lnTo>
                <a:lnTo>
                  <a:pt x="44" y="225"/>
                </a:lnTo>
                <a:lnTo>
                  <a:pt x="44" y="225"/>
                </a:lnTo>
                <a:lnTo>
                  <a:pt x="28" y="216"/>
                </a:lnTo>
                <a:lnTo>
                  <a:pt x="28" y="216"/>
                </a:lnTo>
                <a:lnTo>
                  <a:pt x="21" y="212"/>
                </a:lnTo>
                <a:lnTo>
                  <a:pt x="14" y="205"/>
                </a:lnTo>
                <a:lnTo>
                  <a:pt x="10" y="198"/>
                </a:lnTo>
                <a:lnTo>
                  <a:pt x="5" y="189"/>
                </a:lnTo>
                <a:lnTo>
                  <a:pt x="5" y="189"/>
                </a:lnTo>
                <a:lnTo>
                  <a:pt x="1" y="170"/>
                </a:lnTo>
                <a:lnTo>
                  <a:pt x="1" y="170"/>
                </a:lnTo>
                <a:lnTo>
                  <a:pt x="0" y="161"/>
                </a:lnTo>
                <a:lnTo>
                  <a:pt x="0" y="154"/>
                </a:lnTo>
                <a:lnTo>
                  <a:pt x="0" y="154"/>
                </a:lnTo>
                <a:lnTo>
                  <a:pt x="1" y="135"/>
                </a:lnTo>
                <a:lnTo>
                  <a:pt x="1" y="135"/>
                </a:lnTo>
                <a:lnTo>
                  <a:pt x="1" y="126"/>
                </a:lnTo>
                <a:lnTo>
                  <a:pt x="5" y="117"/>
                </a:lnTo>
                <a:lnTo>
                  <a:pt x="5" y="117"/>
                </a:lnTo>
                <a:lnTo>
                  <a:pt x="10" y="108"/>
                </a:lnTo>
                <a:lnTo>
                  <a:pt x="14" y="101"/>
                </a:lnTo>
                <a:lnTo>
                  <a:pt x="14" y="101"/>
                </a:lnTo>
                <a:lnTo>
                  <a:pt x="20" y="96"/>
                </a:lnTo>
                <a:lnTo>
                  <a:pt x="28" y="91"/>
                </a:lnTo>
                <a:lnTo>
                  <a:pt x="28" y="91"/>
                </a:lnTo>
                <a:lnTo>
                  <a:pt x="27" y="87"/>
                </a:lnTo>
                <a:lnTo>
                  <a:pt x="27" y="87"/>
                </a:lnTo>
                <a:lnTo>
                  <a:pt x="27" y="79"/>
                </a:lnTo>
                <a:lnTo>
                  <a:pt x="27" y="79"/>
                </a:lnTo>
                <a:lnTo>
                  <a:pt x="27" y="59"/>
                </a:lnTo>
                <a:lnTo>
                  <a:pt x="27" y="59"/>
                </a:lnTo>
                <a:lnTo>
                  <a:pt x="27" y="54"/>
                </a:lnTo>
                <a:lnTo>
                  <a:pt x="28" y="49"/>
                </a:lnTo>
                <a:lnTo>
                  <a:pt x="28" y="49"/>
                </a:lnTo>
                <a:lnTo>
                  <a:pt x="31" y="42"/>
                </a:lnTo>
                <a:lnTo>
                  <a:pt x="37" y="35"/>
                </a:lnTo>
                <a:lnTo>
                  <a:pt x="37" y="35"/>
                </a:lnTo>
                <a:lnTo>
                  <a:pt x="38" y="32"/>
                </a:lnTo>
                <a:lnTo>
                  <a:pt x="38" y="32"/>
                </a:lnTo>
                <a:lnTo>
                  <a:pt x="44" y="25"/>
                </a:lnTo>
                <a:lnTo>
                  <a:pt x="44" y="25"/>
                </a:lnTo>
                <a:lnTo>
                  <a:pt x="55" y="15"/>
                </a:lnTo>
                <a:lnTo>
                  <a:pt x="68" y="9"/>
                </a:lnTo>
                <a:lnTo>
                  <a:pt x="68" y="9"/>
                </a:lnTo>
                <a:lnTo>
                  <a:pt x="78" y="5"/>
                </a:lnTo>
                <a:lnTo>
                  <a:pt x="86" y="3"/>
                </a:lnTo>
                <a:lnTo>
                  <a:pt x="86" y="3"/>
                </a:lnTo>
                <a:lnTo>
                  <a:pt x="98" y="0"/>
                </a:lnTo>
                <a:lnTo>
                  <a:pt x="111" y="0"/>
                </a:lnTo>
                <a:lnTo>
                  <a:pt x="111" y="0"/>
                </a:lnTo>
                <a:lnTo>
                  <a:pt x="122" y="2"/>
                </a:lnTo>
                <a:lnTo>
                  <a:pt x="132" y="8"/>
                </a:lnTo>
                <a:lnTo>
                  <a:pt x="132" y="8"/>
                </a:lnTo>
                <a:lnTo>
                  <a:pt x="142" y="13"/>
                </a:lnTo>
                <a:lnTo>
                  <a:pt x="142" y="13"/>
                </a:lnTo>
                <a:lnTo>
                  <a:pt x="149" y="19"/>
                </a:lnTo>
                <a:lnTo>
                  <a:pt x="155" y="25"/>
                </a:lnTo>
                <a:lnTo>
                  <a:pt x="155" y="25"/>
                </a:lnTo>
                <a:lnTo>
                  <a:pt x="156" y="27"/>
                </a:lnTo>
                <a:lnTo>
                  <a:pt x="156" y="27"/>
                </a:lnTo>
                <a:lnTo>
                  <a:pt x="157" y="26"/>
                </a:lnTo>
                <a:lnTo>
                  <a:pt x="157" y="26"/>
                </a:lnTo>
                <a:lnTo>
                  <a:pt x="172" y="19"/>
                </a:lnTo>
                <a:lnTo>
                  <a:pt x="172" y="19"/>
                </a:lnTo>
                <a:lnTo>
                  <a:pt x="177" y="16"/>
                </a:lnTo>
                <a:lnTo>
                  <a:pt x="184" y="15"/>
                </a:lnTo>
                <a:lnTo>
                  <a:pt x="192" y="13"/>
                </a:lnTo>
                <a:lnTo>
                  <a:pt x="197" y="13"/>
                </a:lnTo>
                <a:lnTo>
                  <a:pt x="197" y="13"/>
                </a:lnTo>
                <a:lnTo>
                  <a:pt x="214" y="16"/>
                </a:lnTo>
                <a:lnTo>
                  <a:pt x="231" y="19"/>
                </a:lnTo>
                <a:lnTo>
                  <a:pt x="231" y="19"/>
                </a:lnTo>
                <a:lnTo>
                  <a:pt x="241" y="23"/>
                </a:lnTo>
                <a:lnTo>
                  <a:pt x="250" y="29"/>
                </a:lnTo>
                <a:lnTo>
                  <a:pt x="250" y="29"/>
                </a:lnTo>
                <a:lnTo>
                  <a:pt x="260" y="37"/>
                </a:lnTo>
                <a:lnTo>
                  <a:pt x="268" y="47"/>
                </a:lnTo>
                <a:lnTo>
                  <a:pt x="268" y="47"/>
                </a:lnTo>
                <a:lnTo>
                  <a:pt x="274" y="59"/>
                </a:lnTo>
                <a:lnTo>
                  <a:pt x="278" y="72"/>
                </a:lnTo>
                <a:lnTo>
                  <a:pt x="278" y="72"/>
                </a:lnTo>
                <a:lnTo>
                  <a:pt x="280" y="81"/>
                </a:lnTo>
                <a:lnTo>
                  <a:pt x="280" y="93"/>
                </a:lnTo>
                <a:lnTo>
                  <a:pt x="280" y="93"/>
                </a:lnTo>
                <a:lnTo>
                  <a:pt x="280" y="103"/>
                </a:lnTo>
                <a:lnTo>
                  <a:pt x="280" y="103"/>
                </a:lnTo>
                <a:lnTo>
                  <a:pt x="280" y="111"/>
                </a:lnTo>
                <a:lnTo>
                  <a:pt x="278" y="120"/>
                </a:lnTo>
                <a:lnTo>
                  <a:pt x="278" y="120"/>
                </a:lnTo>
                <a:lnTo>
                  <a:pt x="275" y="130"/>
                </a:lnTo>
                <a:lnTo>
                  <a:pt x="275" y="130"/>
                </a:lnTo>
                <a:lnTo>
                  <a:pt x="273" y="137"/>
                </a:lnTo>
                <a:lnTo>
                  <a:pt x="273" y="137"/>
                </a:lnTo>
                <a:lnTo>
                  <a:pt x="268" y="145"/>
                </a:lnTo>
                <a:lnTo>
                  <a:pt x="263" y="155"/>
                </a:lnTo>
                <a:lnTo>
                  <a:pt x="263" y="155"/>
                </a:lnTo>
                <a:lnTo>
                  <a:pt x="263" y="158"/>
                </a:lnTo>
                <a:lnTo>
                  <a:pt x="263" y="158"/>
                </a:lnTo>
                <a:lnTo>
                  <a:pt x="264" y="158"/>
                </a:lnTo>
                <a:lnTo>
                  <a:pt x="264" y="158"/>
                </a:lnTo>
                <a:lnTo>
                  <a:pt x="277" y="162"/>
                </a:lnTo>
                <a:lnTo>
                  <a:pt x="288" y="170"/>
                </a:lnTo>
                <a:lnTo>
                  <a:pt x="288" y="170"/>
                </a:lnTo>
                <a:lnTo>
                  <a:pt x="297" y="177"/>
                </a:lnTo>
                <a:lnTo>
                  <a:pt x="302" y="185"/>
                </a:lnTo>
                <a:lnTo>
                  <a:pt x="302" y="185"/>
                </a:lnTo>
                <a:lnTo>
                  <a:pt x="305" y="188"/>
                </a:lnTo>
                <a:lnTo>
                  <a:pt x="305" y="188"/>
                </a:lnTo>
                <a:lnTo>
                  <a:pt x="305" y="189"/>
                </a:lnTo>
                <a:lnTo>
                  <a:pt x="305" y="189"/>
                </a:lnTo>
                <a:lnTo>
                  <a:pt x="307" y="197"/>
                </a:lnTo>
                <a:lnTo>
                  <a:pt x="307" y="197"/>
                </a:lnTo>
                <a:lnTo>
                  <a:pt x="308" y="204"/>
                </a:lnTo>
                <a:lnTo>
                  <a:pt x="307" y="209"/>
                </a:lnTo>
                <a:lnTo>
                  <a:pt x="304" y="221"/>
                </a:lnTo>
                <a:lnTo>
                  <a:pt x="304" y="221"/>
                </a:lnTo>
                <a:lnTo>
                  <a:pt x="301" y="231"/>
                </a:lnTo>
                <a:lnTo>
                  <a:pt x="301" y="231"/>
                </a:lnTo>
                <a:lnTo>
                  <a:pt x="301" y="232"/>
                </a:lnTo>
                <a:lnTo>
                  <a:pt x="301" y="232"/>
                </a:lnTo>
                <a:lnTo>
                  <a:pt x="302" y="232"/>
                </a:lnTo>
                <a:lnTo>
                  <a:pt x="302" y="232"/>
                </a:lnTo>
                <a:lnTo>
                  <a:pt x="321" y="241"/>
                </a:lnTo>
                <a:lnTo>
                  <a:pt x="321" y="241"/>
                </a:lnTo>
                <a:lnTo>
                  <a:pt x="334" y="246"/>
                </a:lnTo>
                <a:lnTo>
                  <a:pt x="334" y="246"/>
                </a:lnTo>
                <a:lnTo>
                  <a:pt x="346" y="252"/>
                </a:lnTo>
                <a:lnTo>
                  <a:pt x="358" y="259"/>
                </a:lnTo>
                <a:lnTo>
                  <a:pt x="358" y="259"/>
                </a:lnTo>
                <a:lnTo>
                  <a:pt x="368" y="266"/>
                </a:lnTo>
                <a:lnTo>
                  <a:pt x="368" y="266"/>
                </a:lnTo>
                <a:lnTo>
                  <a:pt x="369" y="269"/>
                </a:lnTo>
                <a:lnTo>
                  <a:pt x="369" y="272"/>
                </a:lnTo>
                <a:lnTo>
                  <a:pt x="369" y="272"/>
                </a:lnTo>
                <a:lnTo>
                  <a:pt x="369" y="273"/>
                </a:lnTo>
                <a:lnTo>
                  <a:pt x="368" y="275"/>
                </a:lnTo>
                <a:lnTo>
                  <a:pt x="368" y="275"/>
                </a:lnTo>
                <a:close/>
                <a:moveTo>
                  <a:pt x="319" y="245"/>
                </a:moveTo>
                <a:lnTo>
                  <a:pt x="319" y="245"/>
                </a:lnTo>
                <a:lnTo>
                  <a:pt x="317" y="243"/>
                </a:lnTo>
                <a:lnTo>
                  <a:pt x="317" y="243"/>
                </a:lnTo>
                <a:lnTo>
                  <a:pt x="317" y="243"/>
                </a:lnTo>
                <a:lnTo>
                  <a:pt x="317" y="243"/>
                </a:lnTo>
                <a:lnTo>
                  <a:pt x="319" y="245"/>
                </a:lnTo>
                <a:lnTo>
                  <a:pt x="319" y="245"/>
                </a:lnTo>
                <a:lnTo>
                  <a:pt x="319" y="245"/>
                </a:lnTo>
                <a:lnTo>
                  <a:pt x="319" y="245"/>
                </a:lnTo>
                <a:lnTo>
                  <a:pt x="341" y="255"/>
                </a:lnTo>
                <a:lnTo>
                  <a:pt x="341" y="255"/>
                </a:lnTo>
                <a:lnTo>
                  <a:pt x="341" y="256"/>
                </a:lnTo>
                <a:lnTo>
                  <a:pt x="341" y="256"/>
                </a:lnTo>
                <a:lnTo>
                  <a:pt x="337" y="252"/>
                </a:lnTo>
                <a:lnTo>
                  <a:pt x="337" y="252"/>
                </a:lnTo>
                <a:lnTo>
                  <a:pt x="321" y="245"/>
                </a:lnTo>
                <a:lnTo>
                  <a:pt x="321" y="245"/>
                </a:lnTo>
                <a:lnTo>
                  <a:pt x="319" y="245"/>
                </a:lnTo>
                <a:lnTo>
                  <a:pt x="319" y="245"/>
                </a:lnTo>
                <a:close/>
                <a:moveTo>
                  <a:pt x="173" y="235"/>
                </a:moveTo>
                <a:lnTo>
                  <a:pt x="173" y="235"/>
                </a:lnTo>
                <a:lnTo>
                  <a:pt x="170" y="235"/>
                </a:lnTo>
                <a:lnTo>
                  <a:pt x="170" y="235"/>
                </a:lnTo>
                <a:lnTo>
                  <a:pt x="169" y="235"/>
                </a:lnTo>
                <a:lnTo>
                  <a:pt x="169" y="235"/>
                </a:lnTo>
                <a:lnTo>
                  <a:pt x="160" y="234"/>
                </a:lnTo>
                <a:lnTo>
                  <a:pt x="160" y="234"/>
                </a:lnTo>
                <a:lnTo>
                  <a:pt x="145" y="232"/>
                </a:lnTo>
                <a:lnTo>
                  <a:pt x="145" y="232"/>
                </a:lnTo>
                <a:lnTo>
                  <a:pt x="106" y="228"/>
                </a:lnTo>
                <a:lnTo>
                  <a:pt x="106" y="228"/>
                </a:lnTo>
                <a:lnTo>
                  <a:pt x="86" y="224"/>
                </a:lnTo>
                <a:lnTo>
                  <a:pt x="68" y="219"/>
                </a:lnTo>
                <a:lnTo>
                  <a:pt x="68" y="219"/>
                </a:lnTo>
                <a:lnTo>
                  <a:pt x="58" y="216"/>
                </a:lnTo>
                <a:lnTo>
                  <a:pt x="58" y="216"/>
                </a:lnTo>
                <a:lnTo>
                  <a:pt x="58" y="216"/>
                </a:lnTo>
                <a:lnTo>
                  <a:pt x="58" y="216"/>
                </a:lnTo>
                <a:lnTo>
                  <a:pt x="76" y="224"/>
                </a:lnTo>
                <a:lnTo>
                  <a:pt x="76" y="224"/>
                </a:lnTo>
                <a:lnTo>
                  <a:pt x="89" y="226"/>
                </a:lnTo>
                <a:lnTo>
                  <a:pt x="89" y="226"/>
                </a:lnTo>
                <a:lnTo>
                  <a:pt x="112" y="231"/>
                </a:lnTo>
                <a:lnTo>
                  <a:pt x="112" y="231"/>
                </a:lnTo>
                <a:lnTo>
                  <a:pt x="129" y="232"/>
                </a:lnTo>
                <a:lnTo>
                  <a:pt x="129" y="232"/>
                </a:lnTo>
                <a:lnTo>
                  <a:pt x="153" y="234"/>
                </a:lnTo>
                <a:lnTo>
                  <a:pt x="153" y="234"/>
                </a:lnTo>
                <a:lnTo>
                  <a:pt x="170" y="235"/>
                </a:lnTo>
                <a:lnTo>
                  <a:pt x="170" y="235"/>
                </a:lnTo>
                <a:lnTo>
                  <a:pt x="173" y="235"/>
                </a:lnTo>
                <a:lnTo>
                  <a:pt x="173" y="235"/>
                </a:lnTo>
                <a:lnTo>
                  <a:pt x="175" y="236"/>
                </a:lnTo>
                <a:lnTo>
                  <a:pt x="175" y="236"/>
                </a:lnTo>
                <a:lnTo>
                  <a:pt x="184" y="238"/>
                </a:lnTo>
                <a:lnTo>
                  <a:pt x="194" y="241"/>
                </a:lnTo>
                <a:lnTo>
                  <a:pt x="194" y="241"/>
                </a:lnTo>
                <a:lnTo>
                  <a:pt x="196" y="241"/>
                </a:lnTo>
                <a:lnTo>
                  <a:pt x="199" y="241"/>
                </a:lnTo>
                <a:lnTo>
                  <a:pt x="199" y="241"/>
                </a:lnTo>
                <a:lnTo>
                  <a:pt x="186" y="238"/>
                </a:lnTo>
                <a:lnTo>
                  <a:pt x="173" y="235"/>
                </a:lnTo>
                <a:lnTo>
                  <a:pt x="173" y="235"/>
                </a:lnTo>
                <a:close/>
                <a:moveTo>
                  <a:pt x="136" y="36"/>
                </a:moveTo>
                <a:lnTo>
                  <a:pt x="136" y="36"/>
                </a:lnTo>
                <a:lnTo>
                  <a:pt x="138" y="37"/>
                </a:lnTo>
                <a:lnTo>
                  <a:pt x="139" y="39"/>
                </a:lnTo>
                <a:lnTo>
                  <a:pt x="139" y="39"/>
                </a:lnTo>
                <a:lnTo>
                  <a:pt x="136" y="36"/>
                </a:lnTo>
                <a:lnTo>
                  <a:pt x="136" y="36"/>
                </a:lnTo>
                <a:lnTo>
                  <a:pt x="136" y="35"/>
                </a:lnTo>
                <a:lnTo>
                  <a:pt x="136" y="35"/>
                </a:lnTo>
                <a:lnTo>
                  <a:pt x="135" y="33"/>
                </a:lnTo>
                <a:lnTo>
                  <a:pt x="136" y="32"/>
                </a:lnTo>
                <a:lnTo>
                  <a:pt x="136" y="32"/>
                </a:lnTo>
                <a:lnTo>
                  <a:pt x="138" y="32"/>
                </a:lnTo>
                <a:lnTo>
                  <a:pt x="139" y="32"/>
                </a:lnTo>
                <a:lnTo>
                  <a:pt x="139" y="32"/>
                </a:lnTo>
                <a:lnTo>
                  <a:pt x="140" y="33"/>
                </a:lnTo>
                <a:lnTo>
                  <a:pt x="140" y="33"/>
                </a:lnTo>
                <a:lnTo>
                  <a:pt x="145" y="36"/>
                </a:lnTo>
                <a:lnTo>
                  <a:pt x="145" y="36"/>
                </a:lnTo>
                <a:lnTo>
                  <a:pt x="142" y="32"/>
                </a:lnTo>
                <a:lnTo>
                  <a:pt x="139" y="27"/>
                </a:lnTo>
                <a:lnTo>
                  <a:pt x="139" y="27"/>
                </a:lnTo>
                <a:lnTo>
                  <a:pt x="138" y="29"/>
                </a:lnTo>
                <a:lnTo>
                  <a:pt x="136" y="30"/>
                </a:lnTo>
                <a:lnTo>
                  <a:pt x="136" y="30"/>
                </a:lnTo>
                <a:lnTo>
                  <a:pt x="136" y="30"/>
                </a:lnTo>
                <a:lnTo>
                  <a:pt x="133" y="32"/>
                </a:lnTo>
                <a:lnTo>
                  <a:pt x="133" y="32"/>
                </a:lnTo>
                <a:lnTo>
                  <a:pt x="133" y="32"/>
                </a:lnTo>
                <a:lnTo>
                  <a:pt x="133" y="32"/>
                </a:lnTo>
                <a:lnTo>
                  <a:pt x="136" y="36"/>
                </a:lnTo>
                <a:lnTo>
                  <a:pt x="136" y="36"/>
                </a:lnTo>
                <a:close/>
                <a:moveTo>
                  <a:pt x="295" y="191"/>
                </a:moveTo>
                <a:lnTo>
                  <a:pt x="295" y="191"/>
                </a:lnTo>
                <a:lnTo>
                  <a:pt x="294" y="188"/>
                </a:lnTo>
                <a:lnTo>
                  <a:pt x="294" y="188"/>
                </a:lnTo>
                <a:lnTo>
                  <a:pt x="291" y="182"/>
                </a:lnTo>
                <a:lnTo>
                  <a:pt x="287" y="180"/>
                </a:lnTo>
                <a:lnTo>
                  <a:pt x="287" y="180"/>
                </a:lnTo>
                <a:lnTo>
                  <a:pt x="274" y="172"/>
                </a:lnTo>
                <a:lnTo>
                  <a:pt x="274" y="172"/>
                </a:lnTo>
                <a:lnTo>
                  <a:pt x="264" y="168"/>
                </a:lnTo>
                <a:lnTo>
                  <a:pt x="254" y="164"/>
                </a:lnTo>
                <a:lnTo>
                  <a:pt x="254" y="164"/>
                </a:lnTo>
                <a:lnTo>
                  <a:pt x="247" y="164"/>
                </a:lnTo>
                <a:lnTo>
                  <a:pt x="247" y="164"/>
                </a:lnTo>
                <a:lnTo>
                  <a:pt x="216" y="161"/>
                </a:lnTo>
                <a:lnTo>
                  <a:pt x="216" y="161"/>
                </a:lnTo>
                <a:lnTo>
                  <a:pt x="194" y="160"/>
                </a:lnTo>
                <a:lnTo>
                  <a:pt x="194" y="160"/>
                </a:lnTo>
                <a:lnTo>
                  <a:pt x="192" y="160"/>
                </a:lnTo>
                <a:lnTo>
                  <a:pt x="190" y="160"/>
                </a:lnTo>
                <a:lnTo>
                  <a:pt x="190" y="160"/>
                </a:lnTo>
                <a:lnTo>
                  <a:pt x="189" y="160"/>
                </a:lnTo>
                <a:lnTo>
                  <a:pt x="189" y="160"/>
                </a:lnTo>
                <a:lnTo>
                  <a:pt x="172" y="160"/>
                </a:lnTo>
                <a:lnTo>
                  <a:pt x="172" y="160"/>
                </a:lnTo>
                <a:lnTo>
                  <a:pt x="156" y="160"/>
                </a:lnTo>
                <a:lnTo>
                  <a:pt x="156" y="160"/>
                </a:lnTo>
                <a:lnTo>
                  <a:pt x="125" y="158"/>
                </a:lnTo>
                <a:lnTo>
                  <a:pt x="125" y="158"/>
                </a:lnTo>
                <a:lnTo>
                  <a:pt x="101" y="157"/>
                </a:lnTo>
                <a:lnTo>
                  <a:pt x="101" y="157"/>
                </a:lnTo>
                <a:lnTo>
                  <a:pt x="92" y="155"/>
                </a:lnTo>
                <a:lnTo>
                  <a:pt x="84" y="154"/>
                </a:lnTo>
                <a:lnTo>
                  <a:pt x="84" y="154"/>
                </a:lnTo>
                <a:lnTo>
                  <a:pt x="78" y="153"/>
                </a:lnTo>
                <a:lnTo>
                  <a:pt x="78" y="153"/>
                </a:lnTo>
                <a:lnTo>
                  <a:pt x="67" y="150"/>
                </a:lnTo>
                <a:lnTo>
                  <a:pt x="55" y="147"/>
                </a:lnTo>
                <a:lnTo>
                  <a:pt x="55" y="147"/>
                </a:lnTo>
                <a:lnTo>
                  <a:pt x="48" y="144"/>
                </a:lnTo>
                <a:lnTo>
                  <a:pt x="40" y="140"/>
                </a:lnTo>
                <a:lnTo>
                  <a:pt x="40" y="140"/>
                </a:lnTo>
                <a:lnTo>
                  <a:pt x="35" y="134"/>
                </a:lnTo>
                <a:lnTo>
                  <a:pt x="31" y="130"/>
                </a:lnTo>
                <a:lnTo>
                  <a:pt x="31" y="130"/>
                </a:lnTo>
                <a:lnTo>
                  <a:pt x="30" y="127"/>
                </a:lnTo>
                <a:lnTo>
                  <a:pt x="30" y="127"/>
                </a:lnTo>
                <a:lnTo>
                  <a:pt x="24" y="121"/>
                </a:lnTo>
                <a:lnTo>
                  <a:pt x="21" y="114"/>
                </a:lnTo>
                <a:lnTo>
                  <a:pt x="21" y="114"/>
                </a:lnTo>
                <a:lnTo>
                  <a:pt x="21" y="113"/>
                </a:lnTo>
                <a:lnTo>
                  <a:pt x="21" y="113"/>
                </a:lnTo>
                <a:lnTo>
                  <a:pt x="20" y="116"/>
                </a:lnTo>
                <a:lnTo>
                  <a:pt x="21" y="118"/>
                </a:lnTo>
                <a:lnTo>
                  <a:pt x="21" y="118"/>
                </a:lnTo>
                <a:lnTo>
                  <a:pt x="21" y="120"/>
                </a:lnTo>
                <a:lnTo>
                  <a:pt x="21" y="120"/>
                </a:lnTo>
                <a:lnTo>
                  <a:pt x="20" y="120"/>
                </a:lnTo>
                <a:lnTo>
                  <a:pt x="20" y="120"/>
                </a:lnTo>
                <a:lnTo>
                  <a:pt x="20" y="123"/>
                </a:lnTo>
                <a:lnTo>
                  <a:pt x="21" y="124"/>
                </a:lnTo>
                <a:lnTo>
                  <a:pt x="21" y="124"/>
                </a:lnTo>
                <a:lnTo>
                  <a:pt x="28" y="134"/>
                </a:lnTo>
                <a:lnTo>
                  <a:pt x="38" y="143"/>
                </a:lnTo>
                <a:lnTo>
                  <a:pt x="38" y="143"/>
                </a:lnTo>
                <a:lnTo>
                  <a:pt x="44" y="147"/>
                </a:lnTo>
                <a:lnTo>
                  <a:pt x="49" y="150"/>
                </a:lnTo>
                <a:lnTo>
                  <a:pt x="49" y="150"/>
                </a:lnTo>
                <a:lnTo>
                  <a:pt x="51" y="150"/>
                </a:lnTo>
                <a:lnTo>
                  <a:pt x="52" y="153"/>
                </a:lnTo>
                <a:lnTo>
                  <a:pt x="52" y="153"/>
                </a:lnTo>
                <a:lnTo>
                  <a:pt x="52" y="154"/>
                </a:lnTo>
                <a:lnTo>
                  <a:pt x="51" y="155"/>
                </a:lnTo>
                <a:lnTo>
                  <a:pt x="51" y="155"/>
                </a:lnTo>
                <a:lnTo>
                  <a:pt x="49" y="155"/>
                </a:lnTo>
                <a:lnTo>
                  <a:pt x="47" y="155"/>
                </a:lnTo>
                <a:lnTo>
                  <a:pt x="47" y="155"/>
                </a:lnTo>
                <a:lnTo>
                  <a:pt x="45" y="154"/>
                </a:lnTo>
                <a:lnTo>
                  <a:pt x="45" y="154"/>
                </a:lnTo>
                <a:lnTo>
                  <a:pt x="34" y="144"/>
                </a:lnTo>
                <a:lnTo>
                  <a:pt x="34" y="144"/>
                </a:lnTo>
                <a:lnTo>
                  <a:pt x="25" y="135"/>
                </a:lnTo>
                <a:lnTo>
                  <a:pt x="18" y="126"/>
                </a:lnTo>
                <a:lnTo>
                  <a:pt x="18" y="126"/>
                </a:lnTo>
                <a:lnTo>
                  <a:pt x="17" y="124"/>
                </a:lnTo>
                <a:lnTo>
                  <a:pt x="17" y="124"/>
                </a:lnTo>
                <a:lnTo>
                  <a:pt x="15" y="130"/>
                </a:lnTo>
                <a:lnTo>
                  <a:pt x="15" y="130"/>
                </a:lnTo>
                <a:lnTo>
                  <a:pt x="15" y="133"/>
                </a:lnTo>
                <a:lnTo>
                  <a:pt x="17" y="135"/>
                </a:lnTo>
                <a:lnTo>
                  <a:pt x="17" y="135"/>
                </a:lnTo>
                <a:lnTo>
                  <a:pt x="24" y="145"/>
                </a:lnTo>
                <a:lnTo>
                  <a:pt x="24" y="145"/>
                </a:lnTo>
                <a:lnTo>
                  <a:pt x="35" y="157"/>
                </a:lnTo>
                <a:lnTo>
                  <a:pt x="35" y="157"/>
                </a:lnTo>
                <a:lnTo>
                  <a:pt x="40" y="160"/>
                </a:lnTo>
                <a:lnTo>
                  <a:pt x="40" y="160"/>
                </a:lnTo>
                <a:lnTo>
                  <a:pt x="42" y="161"/>
                </a:lnTo>
                <a:lnTo>
                  <a:pt x="42" y="161"/>
                </a:lnTo>
                <a:lnTo>
                  <a:pt x="44" y="161"/>
                </a:lnTo>
                <a:lnTo>
                  <a:pt x="45" y="162"/>
                </a:lnTo>
                <a:lnTo>
                  <a:pt x="47" y="165"/>
                </a:lnTo>
                <a:lnTo>
                  <a:pt x="47" y="165"/>
                </a:lnTo>
                <a:lnTo>
                  <a:pt x="44" y="167"/>
                </a:lnTo>
                <a:lnTo>
                  <a:pt x="41" y="167"/>
                </a:lnTo>
                <a:lnTo>
                  <a:pt x="41" y="167"/>
                </a:lnTo>
                <a:lnTo>
                  <a:pt x="40" y="165"/>
                </a:lnTo>
                <a:lnTo>
                  <a:pt x="40" y="165"/>
                </a:lnTo>
                <a:lnTo>
                  <a:pt x="32" y="158"/>
                </a:lnTo>
                <a:lnTo>
                  <a:pt x="32" y="158"/>
                </a:lnTo>
                <a:lnTo>
                  <a:pt x="22" y="148"/>
                </a:lnTo>
                <a:lnTo>
                  <a:pt x="14" y="138"/>
                </a:lnTo>
                <a:lnTo>
                  <a:pt x="14" y="138"/>
                </a:lnTo>
                <a:lnTo>
                  <a:pt x="14" y="137"/>
                </a:lnTo>
                <a:lnTo>
                  <a:pt x="14" y="137"/>
                </a:lnTo>
                <a:lnTo>
                  <a:pt x="13" y="143"/>
                </a:lnTo>
                <a:lnTo>
                  <a:pt x="13" y="143"/>
                </a:lnTo>
                <a:lnTo>
                  <a:pt x="13" y="145"/>
                </a:lnTo>
                <a:lnTo>
                  <a:pt x="14" y="147"/>
                </a:lnTo>
                <a:lnTo>
                  <a:pt x="14" y="147"/>
                </a:lnTo>
                <a:lnTo>
                  <a:pt x="21" y="157"/>
                </a:lnTo>
                <a:lnTo>
                  <a:pt x="30" y="165"/>
                </a:lnTo>
                <a:lnTo>
                  <a:pt x="30" y="165"/>
                </a:lnTo>
                <a:lnTo>
                  <a:pt x="38" y="171"/>
                </a:lnTo>
                <a:lnTo>
                  <a:pt x="38" y="171"/>
                </a:lnTo>
                <a:lnTo>
                  <a:pt x="41" y="172"/>
                </a:lnTo>
                <a:lnTo>
                  <a:pt x="41" y="172"/>
                </a:lnTo>
                <a:lnTo>
                  <a:pt x="42" y="172"/>
                </a:lnTo>
                <a:lnTo>
                  <a:pt x="44" y="174"/>
                </a:lnTo>
                <a:lnTo>
                  <a:pt x="44" y="174"/>
                </a:lnTo>
                <a:lnTo>
                  <a:pt x="44" y="177"/>
                </a:lnTo>
                <a:lnTo>
                  <a:pt x="42" y="178"/>
                </a:lnTo>
                <a:lnTo>
                  <a:pt x="42" y="178"/>
                </a:lnTo>
                <a:lnTo>
                  <a:pt x="41" y="178"/>
                </a:lnTo>
                <a:lnTo>
                  <a:pt x="38" y="178"/>
                </a:lnTo>
                <a:lnTo>
                  <a:pt x="38" y="178"/>
                </a:lnTo>
                <a:lnTo>
                  <a:pt x="37" y="177"/>
                </a:lnTo>
                <a:lnTo>
                  <a:pt x="37" y="177"/>
                </a:lnTo>
                <a:lnTo>
                  <a:pt x="30" y="168"/>
                </a:lnTo>
                <a:lnTo>
                  <a:pt x="30" y="168"/>
                </a:lnTo>
                <a:lnTo>
                  <a:pt x="20" y="161"/>
                </a:lnTo>
                <a:lnTo>
                  <a:pt x="13" y="151"/>
                </a:lnTo>
                <a:lnTo>
                  <a:pt x="13" y="151"/>
                </a:lnTo>
                <a:lnTo>
                  <a:pt x="11" y="150"/>
                </a:lnTo>
                <a:lnTo>
                  <a:pt x="11" y="150"/>
                </a:lnTo>
                <a:lnTo>
                  <a:pt x="11" y="150"/>
                </a:lnTo>
                <a:lnTo>
                  <a:pt x="11" y="150"/>
                </a:lnTo>
                <a:lnTo>
                  <a:pt x="11" y="157"/>
                </a:lnTo>
                <a:lnTo>
                  <a:pt x="11" y="157"/>
                </a:lnTo>
                <a:lnTo>
                  <a:pt x="11" y="160"/>
                </a:lnTo>
                <a:lnTo>
                  <a:pt x="11" y="160"/>
                </a:lnTo>
                <a:lnTo>
                  <a:pt x="15" y="167"/>
                </a:lnTo>
                <a:lnTo>
                  <a:pt x="15" y="167"/>
                </a:lnTo>
                <a:lnTo>
                  <a:pt x="22" y="174"/>
                </a:lnTo>
                <a:lnTo>
                  <a:pt x="30" y="180"/>
                </a:lnTo>
                <a:lnTo>
                  <a:pt x="30" y="180"/>
                </a:lnTo>
                <a:lnTo>
                  <a:pt x="38" y="185"/>
                </a:lnTo>
                <a:lnTo>
                  <a:pt x="38" y="185"/>
                </a:lnTo>
                <a:lnTo>
                  <a:pt x="41" y="187"/>
                </a:lnTo>
                <a:lnTo>
                  <a:pt x="41" y="187"/>
                </a:lnTo>
                <a:lnTo>
                  <a:pt x="42" y="187"/>
                </a:lnTo>
                <a:lnTo>
                  <a:pt x="44" y="188"/>
                </a:lnTo>
                <a:lnTo>
                  <a:pt x="44" y="188"/>
                </a:lnTo>
                <a:lnTo>
                  <a:pt x="44" y="191"/>
                </a:lnTo>
                <a:lnTo>
                  <a:pt x="42" y="192"/>
                </a:lnTo>
                <a:lnTo>
                  <a:pt x="42" y="192"/>
                </a:lnTo>
                <a:lnTo>
                  <a:pt x="41" y="192"/>
                </a:lnTo>
                <a:lnTo>
                  <a:pt x="40" y="192"/>
                </a:lnTo>
                <a:lnTo>
                  <a:pt x="40" y="192"/>
                </a:lnTo>
                <a:lnTo>
                  <a:pt x="37" y="191"/>
                </a:lnTo>
                <a:lnTo>
                  <a:pt x="37" y="191"/>
                </a:lnTo>
                <a:lnTo>
                  <a:pt x="28" y="184"/>
                </a:lnTo>
                <a:lnTo>
                  <a:pt x="28" y="184"/>
                </a:lnTo>
                <a:lnTo>
                  <a:pt x="20" y="175"/>
                </a:lnTo>
                <a:lnTo>
                  <a:pt x="11" y="165"/>
                </a:lnTo>
                <a:lnTo>
                  <a:pt x="11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71"/>
                </a:lnTo>
                <a:lnTo>
                  <a:pt x="10" y="171"/>
                </a:lnTo>
                <a:lnTo>
                  <a:pt x="10" y="172"/>
                </a:lnTo>
                <a:lnTo>
                  <a:pt x="11" y="174"/>
                </a:lnTo>
                <a:lnTo>
                  <a:pt x="11" y="174"/>
                </a:lnTo>
                <a:lnTo>
                  <a:pt x="11" y="175"/>
                </a:lnTo>
                <a:lnTo>
                  <a:pt x="11" y="175"/>
                </a:lnTo>
                <a:lnTo>
                  <a:pt x="11" y="177"/>
                </a:lnTo>
                <a:lnTo>
                  <a:pt x="11" y="177"/>
                </a:lnTo>
                <a:lnTo>
                  <a:pt x="14" y="181"/>
                </a:lnTo>
                <a:lnTo>
                  <a:pt x="14" y="181"/>
                </a:lnTo>
                <a:lnTo>
                  <a:pt x="20" y="188"/>
                </a:lnTo>
                <a:lnTo>
                  <a:pt x="27" y="192"/>
                </a:lnTo>
                <a:lnTo>
                  <a:pt x="27" y="192"/>
                </a:lnTo>
                <a:lnTo>
                  <a:pt x="30" y="195"/>
                </a:lnTo>
                <a:lnTo>
                  <a:pt x="30" y="195"/>
                </a:lnTo>
                <a:lnTo>
                  <a:pt x="31" y="197"/>
                </a:lnTo>
                <a:lnTo>
                  <a:pt x="31" y="198"/>
                </a:lnTo>
                <a:lnTo>
                  <a:pt x="31" y="198"/>
                </a:ln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0" y="199"/>
                </a:lnTo>
                <a:lnTo>
                  <a:pt x="38" y="205"/>
                </a:lnTo>
                <a:lnTo>
                  <a:pt x="47" y="209"/>
                </a:lnTo>
                <a:lnTo>
                  <a:pt x="47" y="209"/>
                </a:lnTo>
                <a:lnTo>
                  <a:pt x="74" y="216"/>
                </a:lnTo>
                <a:lnTo>
                  <a:pt x="74" y="216"/>
                </a:lnTo>
                <a:lnTo>
                  <a:pt x="89" y="221"/>
                </a:lnTo>
                <a:lnTo>
                  <a:pt x="105" y="224"/>
                </a:lnTo>
                <a:lnTo>
                  <a:pt x="105" y="224"/>
                </a:lnTo>
                <a:lnTo>
                  <a:pt x="126" y="226"/>
                </a:lnTo>
                <a:lnTo>
                  <a:pt x="126" y="226"/>
                </a:lnTo>
                <a:lnTo>
                  <a:pt x="153" y="229"/>
                </a:lnTo>
                <a:lnTo>
                  <a:pt x="153" y="229"/>
                </a:lnTo>
                <a:lnTo>
                  <a:pt x="184" y="234"/>
                </a:lnTo>
                <a:lnTo>
                  <a:pt x="184" y="234"/>
                </a:lnTo>
                <a:lnTo>
                  <a:pt x="194" y="236"/>
                </a:lnTo>
                <a:lnTo>
                  <a:pt x="203" y="238"/>
                </a:lnTo>
                <a:lnTo>
                  <a:pt x="203" y="238"/>
                </a:lnTo>
                <a:lnTo>
                  <a:pt x="227" y="248"/>
                </a:lnTo>
                <a:lnTo>
                  <a:pt x="227" y="248"/>
                </a:lnTo>
                <a:lnTo>
                  <a:pt x="234" y="252"/>
                </a:lnTo>
                <a:lnTo>
                  <a:pt x="241" y="258"/>
                </a:lnTo>
                <a:lnTo>
                  <a:pt x="241" y="258"/>
                </a:lnTo>
                <a:lnTo>
                  <a:pt x="251" y="266"/>
                </a:lnTo>
                <a:lnTo>
                  <a:pt x="251" y="266"/>
                </a:lnTo>
                <a:lnTo>
                  <a:pt x="257" y="272"/>
                </a:lnTo>
                <a:lnTo>
                  <a:pt x="257" y="272"/>
                </a:lnTo>
                <a:lnTo>
                  <a:pt x="260" y="278"/>
                </a:lnTo>
                <a:lnTo>
                  <a:pt x="260" y="278"/>
                </a:lnTo>
                <a:lnTo>
                  <a:pt x="261" y="276"/>
                </a:lnTo>
                <a:lnTo>
                  <a:pt x="261" y="276"/>
                </a:lnTo>
                <a:lnTo>
                  <a:pt x="265" y="272"/>
                </a:lnTo>
                <a:lnTo>
                  <a:pt x="265" y="272"/>
                </a:lnTo>
                <a:lnTo>
                  <a:pt x="267" y="270"/>
                </a:lnTo>
                <a:lnTo>
                  <a:pt x="268" y="268"/>
                </a:lnTo>
                <a:lnTo>
                  <a:pt x="268" y="268"/>
                </a:lnTo>
                <a:lnTo>
                  <a:pt x="267" y="265"/>
                </a:lnTo>
                <a:lnTo>
                  <a:pt x="267" y="265"/>
                </a:lnTo>
                <a:lnTo>
                  <a:pt x="258" y="253"/>
                </a:lnTo>
                <a:lnTo>
                  <a:pt x="258" y="253"/>
                </a:lnTo>
                <a:lnTo>
                  <a:pt x="254" y="249"/>
                </a:lnTo>
                <a:lnTo>
                  <a:pt x="250" y="245"/>
                </a:lnTo>
                <a:lnTo>
                  <a:pt x="240" y="239"/>
                </a:lnTo>
                <a:lnTo>
                  <a:pt x="240" y="239"/>
                </a:lnTo>
                <a:lnTo>
                  <a:pt x="237" y="238"/>
                </a:lnTo>
                <a:lnTo>
                  <a:pt x="237" y="238"/>
                </a:lnTo>
                <a:lnTo>
                  <a:pt x="236" y="238"/>
                </a:lnTo>
                <a:lnTo>
                  <a:pt x="236" y="238"/>
                </a:lnTo>
                <a:lnTo>
                  <a:pt x="234" y="236"/>
                </a:lnTo>
                <a:lnTo>
                  <a:pt x="234" y="234"/>
                </a:lnTo>
                <a:lnTo>
                  <a:pt x="234" y="234"/>
                </a:lnTo>
                <a:lnTo>
                  <a:pt x="236" y="232"/>
                </a:lnTo>
                <a:lnTo>
                  <a:pt x="238" y="232"/>
                </a:lnTo>
                <a:lnTo>
                  <a:pt x="238" y="232"/>
                </a:lnTo>
                <a:lnTo>
                  <a:pt x="251" y="242"/>
                </a:lnTo>
                <a:lnTo>
                  <a:pt x="263" y="253"/>
                </a:lnTo>
                <a:lnTo>
                  <a:pt x="263" y="253"/>
                </a:lnTo>
                <a:lnTo>
                  <a:pt x="267" y="259"/>
                </a:lnTo>
                <a:lnTo>
                  <a:pt x="271" y="265"/>
                </a:lnTo>
                <a:lnTo>
                  <a:pt x="271" y="265"/>
                </a:lnTo>
                <a:lnTo>
                  <a:pt x="271" y="265"/>
                </a:lnTo>
                <a:lnTo>
                  <a:pt x="273" y="265"/>
                </a:lnTo>
                <a:lnTo>
                  <a:pt x="273" y="265"/>
                </a:lnTo>
                <a:lnTo>
                  <a:pt x="275" y="262"/>
                </a:lnTo>
                <a:lnTo>
                  <a:pt x="275" y="262"/>
                </a:lnTo>
                <a:lnTo>
                  <a:pt x="283" y="251"/>
                </a:lnTo>
                <a:lnTo>
                  <a:pt x="283" y="251"/>
                </a:lnTo>
                <a:lnTo>
                  <a:pt x="284" y="248"/>
                </a:lnTo>
                <a:lnTo>
                  <a:pt x="281" y="243"/>
                </a:lnTo>
                <a:lnTo>
                  <a:pt x="281" y="243"/>
                </a:lnTo>
                <a:lnTo>
                  <a:pt x="270" y="234"/>
                </a:lnTo>
                <a:lnTo>
                  <a:pt x="270" y="234"/>
                </a:lnTo>
                <a:lnTo>
                  <a:pt x="263" y="228"/>
                </a:lnTo>
                <a:lnTo>
                  <a:pt x="254" y="224"/>
                </a:lnTo>
                <a:lnTo>
                  <a:pt x="254" y="224"/>
                </a:lnTo>
                <a:lnTo>
                  <a:pt x="250" y="221"/>
                </a:lnTo>
                <a:lnTo>
                  <a:pt x="250" y="221"/>
                </a:lnTo>
                <a:lnTo>
                  <a:pt x="248" y="221"/>
                </a:lnTo>
                <a:lnTo>
                  <a:pt x="248" y="221"/>
                </a:lnTo>
                <a:lnTo>
                  <a:pt x="247" y="219"/>
                </a:lnTo>
                <a:lnTo>
                  <a:pt x="248" y="216"/>
                </a:lnTo>
                <a:lnTo>
                  <a:pt x="248" y="216"/>
                </a:lnTo>
                <a:lnTo>
                  <a:pt x="250" y="215"/>
                </a:lnTo>
                <a:lnTo>
                  <a:pt x="251" y="215"/>
                </a:lnTo>
                <a:lnTo>
                  <a:pt x="251" y="215"/>
                </a:lnTo>
                <a:lnTo>
                  <a:pt x="253" y="216"/>
                </a:lnTo>
                <a:lnTo>
                  <a:pt x="253" y="216"/>
                </a:lnTo>
                <a:lnTo>
                  <a:pt x="265" y="225"/>
                </a:lnTo>
                <a:lnTo>
                  <a:pt x="277" y="235"/>
                </a:lnTo>
                <a:lnTo>
                  <a:pt x="277" y="235"/>
                </a:lnTo>
                <a:lnTo>
                  <a:pt x="285" y="243"/>
                </a:lnTo>
                <a:lnTo>
                  <a:pt x="285" y="243"/>
                </a:lnTo>
                <a:lnTo>
                  <a:pt x="285" y="245"/>
                </a:lnTo>
                <a:lnTo>
                  <a:pt x="285" y="245"/>
                </a:lnTo>
                <a:lnTo>
                  <a:pt x="292" y="232"/>
                </a:lnTo>
                <a:lnTo>
                  <a:pt x="292" y="232"/>
                </a:lnTo>
                <a:lnTo>
                  <a:pt x="292" y="231"/>
                </a:lnTo>
                <a:lnTo>
                  <a:pt x="292" y="231"/>
                </a:lnTo>
                <a:lnTo>
                  <a:pt x="287" y="225"/>
                </a:lnTo>
                <a:lnTo>
                  <a:pt x="287" y="225"/>
                </a:lnTo>
                <a:lnTo>
                  <a:pt x="281" y="221"/>
                </a:lnTo>
                <a:lnTo>
                  <a:pt x="275" y="216"/>
                </a:lnTo>
                <a:lnTo>
                  <a:pt x="275" y="216"/>
                </a:lnTo>
                <a:lnTo>
                  <a:pt x="268" y="212"/>
                </a:lnTo>
                <a:lnTo>
                  <a:pt x="261" y="209"/>
                </a:lnTo>
                <a:lnTo>
                  <a:pt x="261" y="209"/>
                </a:lnTo>
                <a:lnTo>
                  <a:pt x="256" y="208"/>
                </a:lnTo>
                <a:lnTo>
                  <a:pt x="256" y="208"/>
                </a:lnTo>
                <a:lnTo>
                  <a:pt x="253" y="207"/>
                </a:lnTo>
                <a:lnTo>
                  <a:pt x="253" y="205"/>
                </a:lnTo>
                <a:lnTo>
                  <a:pt x="253" y="205"/>
                </a:lnTo>
                <a:lnTo>
                  <a:pt x="254" y="202"/>
                </a:lnTo>
                <a:lnTo>
                  <a:pt x="257" y="202"/>
                </a:lnTo>
                <a:lnTo>
                  <a:pt x="257" y="202"/>
                </a:lnTo>
                <a:lnTo>
                  <a:pt x="268" y="208"/>
                </a:lnTo>
                <a:lnTo>
                  <a:pt x="268" y="208"/>
                </a:lnTo>
                <a:lnTo>
                  <a:pt x="281" y="216"/>
                </a:lnTo>
                <a:lnTo>
                  <a:pt x="281" y="216"/>
                </a:lnTo>
                <a:lnTo>
                  <a:pt x="287" y="222"/>
                </a:lnTo>
                <a:lnTo>
                  <a:pt x="292" y="228"/>
                </a:lnTo>
                <a:lnTo>
                  <a:pt x="292" y="228"/>
                </a:lnTo>
                <a:lnTo>
                  <a:pt x="294" y="228"/>
                </a:lnTo>
                <a:lnTo>
                  <a:pt x="294" y="228"/>
                </a:lnTo>
                <a:lnTo>
                  <a:pt x="294" y="228"/>
                </a:lnTo>
                <a:lnTo>
                  <a:pt x="294" y="228"/>
                </a:lnTo>
                <a:lnTo>
                  <a:pt x="297" y="216"/>
                </a:lnTo>
                <a:lnTo>
                  <a:pt x="297" y="216"/>
                </a:lnTo>
                <a:lnTo>
                  <a:pt x="297" y="214"/>
                </a:lnTo>
                <a:lnTo>
                  <a:pt x="295" y="212"/>
                </a:lnTo>
                <a:lnTo>
                  <a:pt x="295" y="212"/>
                </a:lnTo>
                <a:lnTo>
                  <a:pt x="280" y="201"/>
                </a:lnTo>
                <a:lnTo>
                  <a:pt x="280" y="201"/>
                </a:lnTo>
                <a:lnTo>
                  <a:pt x="271" y="197"/>
                </a:lnTo>
                <a:lnTo>
                  <a:pt x="263" y="194"/>
                </a:lnTo>
                <a:lnTo>
                  <a:pt x="263" y="194"/>
                </a:lnTo>
                <a:lnTo>
                  <a:pt x="261" y="194"/>
                </a:lnTo>
                <a:lnTo>
                  <a:pt x="260" y="191"/>
                </a:lnTo>
                <a:lnTo>
                  <a:pt x="260" y="191"/>
                </a:lnTo>
                <a:lnTo>
                  <a:pt x="261" y="188"/>
                </a:lnTo>
                <a:lnTo>
                  <a:pt x="264" y="188"/>
                </a:lnTo>
                <a:lnTo>
                  <a:pt x="264" y="188"/>
                </a:lnTo>
                <a:lnTo>
                  <a:pt x="267" y="189"/>
                </a:lnTo>
                <a:lnTo>
                  <a:pt x="267" y="189"/>
                </a:lnTo>
                <a:lnTo>
                  <a:pt x="275" y="195"/>
                </a:lnTo>
                <a:lnTo>
                  <a:pt x="275" y="195"/>
                </a:lnTo>
                <a:lnTo>
                  <a:pt x="284" y="201"/>
                </a:lnTo>
                <a:lnTo>
                  <a:pt x="284" y="201"/>
                </a:lnTo>
                <a:lnTo>
                  <a:pt x="295" y="208"/>
                </a:lnTo>
                <a:lnTo>
                  <a:pt x="295" y="208"/>
                </a:lnTo>
                <a:lnTo>
                  <a:pt x="297" y="209"/>
                </a:lnTo>
                <a:lnTo>
                  <a:pt x="297" y="209"/>
                </a:lnTo>
                <a:lnTo>
                  <a:pt x="297" y="208"/>
                </a:lnTo>
                <a:lnTo>
                  <a:pt x="297" y="208"/>
                </a:lnTo>
                <a:lnTo>
                  <a:pt x="295" y="198"/>
                </a:lnTo>
                <a:lnTo>
                  <a:pt x="295" y="198"/>
                </a:lnTo>
                <a:lnTo>
                  <a:pt x="295" y="197"/>
                </a:lnTo>
                <a:lnTo>
                  <a:pt x="294" y="195"/>
                </a:lnTo>
                <a:lnTo>
                  <a:pt x="294" y="195"/>
                </a:lnTo>
                <a:lnTo>
                  <a:pt x="285" y="188"/>
                </a:lnTo>
                <a:lnTo>
                  <a:pt x="277" y="182"/>
                </a:lnTo>
                <a:lnTo>
                  <a:pt x="277" y="182"/>
                </a:lnTo>
                <a:lnTo>
                  <a:pt x="271" y="180"/>
                </a:lnTo>
                <a:lnTo>
                  <a:pt x="265" y="178"/>
                </a:lnTo>
                <a:lnTo>
                  <a:pt x="265" y="178"/>
                </a:lnTo>
                <a:lnTo>
                  <a:pt x="264" y="178"/>
                </a:lnTo>
                <a:lnTo>
                  <a:pt x="263" y="177"/>
                </a:lnTo>
                <a:lnTo>
                  <a:pt x="263" y="177"/>
                </a:lnTo>
                <a:lnTo>
                  <a:pt x="263" y="175"/>
                </a:lnTo>
                <a:lnTo>
                  <a:pt x="263" y="174"/>
                </a:lnTo>
                <a:lnTo>
                  <a:pt x="263" y="174"/>
                </a:lnTo>
                <a:lnTo>
                  <a:pt x="264" y="172"/>
                </a:lnTo>
                <a:lnTo>
                  <a:pt x="267" y="172"/>
                </a:lnTo>
                <a:lnTo>
                  <a:pt x="267" y="172"/>
                </a:lnTo>
                <a:lnTo>
                  <a:pt x="270" y="174"/>
                </a:lnTo>
                <a:lnTo>
                  <a:pt x="270" y="174"/>
                </a:lnTo>
                <a:lnTo>
                  <a:pt x="283" y="184"/>
                </a:lnTo>
                <a:lnTo>
                  <a:pt x="283" y="184"/>
                </a:lnTo>
                <a:lnTo>
                  <a:pt x="294" y="191"/>
                </a:lnTo>
                <a:lnTo>
                  <a:pt x="294" y="191"/>
                </a:lnTo>
                <a:lnTo>
                  <a:pt x="295" y="191"/>
                </a:lnTo>
                <a:lnTo>
                  <a:pt x="295" y="191"/>
                </a:lnTo>
                <a:close/>
                <a:moveTo>
                  <a:pt x="297" y="242"/>
                </a:moveTo>
                <a:lnTo>
                  <a:pt x="297" y="242"/>
                </a:lnTo>
                <a:lnTo>
                  <a:pt x="292" y="249"/>
                </a:lnTo>
                <a:lnTo>
                  <a:pt x="292" y="249"/>
                </a:lnTo>
                <a:lnTo>
                  <a:pt x="285" y="262"/>
                </a:lnTo>
                <a:lnTo>
                  <a:pt x="285" y="262"/>
                </a:lnTo>
                <a:lnTo>
                  <a:pt x="280" y="268"/>
                </a:lnTo>
                <a:lnTo>
                  <a:pt x="274" y="273"/>
                </a:lnTo>
                <a:lnTo>
                  <a:pt x="274" y="273"/>
                </a:lnTo>
                <a:lnTo>
                  <a:pt x="265" y="279"/>
                </a:lnTo>
                <a:lnTo>
                  <a:pt x="257" y="285"/>
                </a:lnTo>
                <a:lnTo>
                  <a:pt x="257" y="285"/>
                </a:lnTo>
                <a:lnTo>
                  <a:pt x="254" y="288"/>
                </a:lnTo>
                <a:lnTo>
                  <a:pt x="254" y="288"/>
                </a:lnTo>
                <a:lnTo>
                  <a:pt x="251" y="289"/>
                </a:lnTo>
                <a:lnTo>
                  <a:pt x="251" y="289"/>
                </a:lnTo>
                <a:lnTo>
                  <a:pt x="248" y="290"/>
                </a:lnTo>
                <a:lnTo>
                  <a:pt x="244" y="292"/>
                </a:lnTo>
                <a:lnTo>
                  <a:pt x="244" y="292"/>
                </a:lnTo>
                <a:lnTo>
                  <a:pt x="236" y="292"/>
                </a:lnTo>
                <a:lnTo>
                  <a:pt x="236" y="292"/>
                </a:lnTo>
                <a:lnTo>
                  <a:pt x="229" y="293"/>
                </a:lnTo>
                <a:lnTo>
                  <a:pt x="229" y="293"/>
                </a:lnTo>
                <a:lnTo>
                  <a:pt x="217" y="295"/>
                </a:lnTo>
                <a:lnTo>
                  <a:pt x="207" y="297"/>
                </a:lnTo>
                <a:lnTo>
                  <a:pt x="207" y="297"/>
                </a:lnTo>
                <a:lnTo>
                  <a:pt x="200" y="300"/>
                </a:lnTo>
                <a:lnTo>
                  <a:pt x="194" y="305"/>
                </a:lnTo>
                <a:lnTo>
                  <a:pt x="194" y="305"/>
                </a:lnTo>
                <a:lnTo>
                  <a:pt x="196" y="307"/>
                </a:lnTo>
                <a:lnTo>
                  <a:pt x="196" y="307"/>
                </a:lnTo>
                <a:lnTo>
                  <a:pt x="197" y="309"/>
                </a:lnTo>
                <a:lnTo>
                  <a:pt x="197" y="309"/>
                </a:lnTo>
                <a:lnTo>
                  <a:pt x="197" y="312"/>
                </a:lnTo>
                <a:lnTo>
                  <a:pt x="196" y="315"/>
                </a:lnTo>
                <a:lnTo>
                  <a:pt x="196" y="315"/>
                </a:lnTo>
                <a:lnTo>
                  <a:pt x="196" y="315"/>
                </a:lnTo>
                <a:lnTo>
                  <a:pt x="196" y="315"/>
                </a:lnTo>
                <a:lnTo>
                  <a:pt x="197" y="316"/>
                </a:lnTo>
                <a:lnTo>
                  <a:pt x="197" y="316"/>
                </a:lnTo>
                <a:lnTo>
                  <a:pt x="209" y="322"/>
                </a:lnTo>
                <a:lnTo>
                  <a:pt x="209" y="322"/>
                </a:lnTo>
                <a:lnTo>
                  <a:pt x="219" y="324"/>
                </a:lnTo>
                <a:lnTo>
                  <a:pt x="229" y="327"/>
                </a:lnTo>
                <a:lnTo>
                  <a:pt x="229" y="327"/>
                </a:lnTo>
                <a:lnTo>
                  <a:pt x="247" y="330"/>
                </a:lnTo>
                <a:lnTo>
                  <a:pt x="247" y="330"/>
                </a:lnTo>
                <a:lnTo>
                  <a:pt x="275" y="337"/>
                </a:lnTo>
                <a:lnTo>
                  <a:pt x="275" y="337"/>
                </a:lnTo>
                <a:lnTo>
                  <a:pt x="287" y="340"/>
                </a:lnTo>
                <a:lnTo>
                  <a:pt x="298" y="344"/>
                </a:lnTo>
                <a:lnTo>
                  <a:pt x="298" y="344"/>
                </a:lnTo>
                <a:lnTo>
                  <a:pt x="314" y="353"/>
                </a:lnTo>
                <a:lnTo>
                  <a:pt x="314" y="353"/>
                </a:lnTo>
                <a:lnTo>
                  <a:pt x="321" y="357"/>
                </a:lnTo>
                <a:lnTo>
                  <a:pt x="321" y="357"/>
                </a:lnTo>
                <a:lnTo>
                  <a:pt x="327" y="359"/>
                </a:lnTo>
                <a:lnTo>
                  <a:pt x="327" y="359"/>
                </a:lnTo>
                <a:lnTo>
                  <a:pt x="327" y="354"/>
                </a:lnTo>
                <a:lnTo>
                  <a:pt x="327" y="354"/>
                </a:lnTo>
                <a:lnTo>
                  <a:pt x="325" y="347"/>
                </a:lnTo>
                <a:lnTo>
                  <a:pt x="324" y="340"/>
                </a:lnTo>
                <a:lnTo>
                  <a:pt x="324" y="340"/>
                </a:lnTo>
                <a:lnTo>
                  <a:pt x="315" y="326"/>
                </a:lnTo>
                <a:lnTo>
                  <a:pt x="307" y="313"/>
                </a:lnTo>
                <a:lnTo>
                  <a:pt x="307" y="313"/>
                </a:lnTo>
                <a:lnTo>
                  <a:pt x="295" y="297"/>
                </a:lnTo>
                <a:lnTo>
                  <a:pt x="295" y="297"/>
                </a:lnTo>
                <a:lnTo>
                  <a:pt x="294" y="295"/>
                </a:lnTo>
                <a:lnTo>
                  <a:pt x="294" y="295"/>
                </a:lnTo>
                <a:lnTo>
                  <a:pt x="291" y="293"/>
                </a:lnTo>
                <a:lnTo>
                  <a:pt x="287" y="292"/>
                </a:lnTo>
                <a:lnTo>
                  <a:pt x="287" y="292"/>
                </a:lnTo>
                <a:lnTo>
                  <a:pt x="285" y="292"/>
                </a:lnTo>
                <a:lnTo>
                  <a:pt x="284" y="289"/>
                </a:lnTo>
                <a:lnTo>
                  <a:pt x="284" y="289"/>
                </a:lnTo>
                <a:lnTo>
                  <a:pt x="284" y="288"/>
                </a:lnTo>
                <a:lnTo>
                  <a:pt x="285" y="288"/>
                </a:lnTo>
                <a:lnTo>
                  <a:pt x="285" y="288"/>
                </a:lnTo>
                <a:lnTo>
                  <a:pt x="287" y="286"/>
                </a:lnTo>
                <a:lnTo>
                  <a:pt x="287" y="286"/>
                </a:lnTo>
                <a:lnTo>
                  <a:pt x="291" y="285"/>
                </a:lnTo>
                <a:lnTo>
                  <a:pt x="291" y="285"/>
                </a:lnTo>
                <a:lnTo>
                  <a:pt x="302" y="283"/>
                </a:lnTo>
                <a:lnTo>
                  <a:pt x="314" y="282"/>
                </a:lnTo>
                <a:lnTo>
                  <a:pt x="314" y="282"/>
                </a:lnTo>
                <a:lnTo>
                  <a:pt x="329" y="280"/>
                </a:lnTo>
                <a:lnTo>
                  <a:pt x="329" y="280"/>
                </a:lnTo>
                <a:lnTo>
                  <a:pt x="344" y="278"/>
                </a:lnTo>
                <a:lnTo>
                  <a:pt x="358" y="273"/>
                </a:lnTo>
                <a:lnTo>
                  <a:pt x="358" y="273"/>
                </a:lnTo>
                <a:lnTo>
                  <a:pt x="361" y="273"/>
                </a:lnTo>
                <a:lnTo>
                  <a:pt x="361" y="273"/>
                </a:lnTo>
                <a:lnTo>
                  <a:pt x="359" y="270"/>
                </a:lnTo>
                <a:lnTo>
                  <a:pt x="359" y="270"/>
                </a:lnTo>
                <a:lnTo>
                  <a:pt x="354" y="268"/>
                </a:lnTo>
                <a:lnTo>
                  <a:pt x="354" y="268"/>
                </a:lnTo>
                <a:lnTo>
                  <a:pt x="338" y="258"/>
                </a:lnTo>
                <a:lnTo>
                  <a:pt x="321" y="249"/>
                </a:lnTo>
                <a:lnTo>
                  <a:pt x="321" y="249"/>
                </a:lnTo>
                <a:lnTo>
                  <a:pt x="315" y="246"/>
                </a:lnTo>
                <a:lnTo>
                  <a:pt x="315" y="246"/>
                </a:lnTo>
                <a:lnTo>
                  <a:pt x="305" y="243"/>
                </a:lnTo>
                <a:lnTo>
                  <a:pt x="297" y="242"/>
                </a:lnTo>
                <a:lnTo>
                  <a:pt x="297" y="242"/>
                </a:lnTo>
                <a:close/>
                <a:moveTo>
                  <a:pt x="226" y="273"/>
                </a:moveTo>
                <a:lnTo>
                  <a:pt x="226" y="273"/>
                </a:lnTo>
                <a:lnTo>
                  <a:pt x="227" y="270"/>
                </a:lnTo>
                <a:lnTo>
                  <a:pt x="227" y="269"/>
                </a:lnTo>
                <a:lnTo>
                  <a:pt x="227" y="269"/>
                </a:lnTo>
                <a:lnTo>
                  <a:pt x="227" y="268"/>
                </a:lnTo>
                <a:lnTo>
                  <a:pt x="227" y="268"/>
                </a:lnTo>
                <a:lnTo>
                  <a:pt x="229" y="265"/>
                </a:lnTo>
                <a:lnTo>
                  <a:pt x="229" y="262"/>
                </a:lnTo>
                <a:lnTo>
                  <a:pt x="229" y="262"/>
                </a:lnTo>
                <a:lnTo>
                  <a:pt x="229" y="261"/>
                </a:lnTo>
                <a:lnTo>
                  <a:pt x="229" y="261"/>
                </a:lnTo>
                <a:lnTo>
                  <a:pt x="224" y="259"/>
                </a:lnTo>
                <a:lnTo>
                  <a:pt x="221" y="258"/>
                </a:lnTo>
                <a:lnTo>
                  <a:pt x="221" y="258"/>
                </a:lnTo>
                <a:lnTo>
                  <a:pt x="220" y="258"/>
                </a:lnTo>
                <a:lnTo>
                  <a:pt x="220" y="258"/>
                </a:lnTo>
                <a:lnTo>
                  <a:pt x="219" y="259"/>
                </a:lnTo>
                <a:lnTo>
                  <a:pt x="219" y="261"/>
                </a:lnTo>
                <a:lnTo>
                  <a:pt x="219" y="261"/>
                </a:lnTo>
                <a:lnTo>
                  <a:pt x="214" y="276"/>
                </a:lnTo>
                <a:lnTo>
                  <a:pt x="214" y="276"/>
                </a:lnTo>
                <a:lnTo>
                  <a:pt x="214" y="278"/>
                </a:lnTo>
                <a:lnTo>
                  <a:pt x="214" y="278"/>
                </a:lnTo>
                <a:lnTo>
                  <a:pt x="223" y="280"/>
                </a:lnTo>
                <a:lnTo>
                  <a:pt x="223" y="280"/>
                </a:lnTo>
                <a:lnTo>
                  <a:pt x="226" y="275"/>
                </a:lnTo>
                <a:lnTo>
                  <a:pt x="226" y="275"/>
                </a:lnTo>
                <a:lnTo>
                  <a:pt x="223" y="275"/>
                </a:lnTo>
                <a:lnTo>
                  <a:pt x="223" y="275"/>
                </a:lnTo>
                <a:lnTo>
                  <a:pt x="220" y="273"/>
                </a:lnTo>
                <a:lnTo>
                  <a:pt x="220" y="273"/>
                </a:lnTo>
                <a:lnTo>
                  <a:pt x="219" y="273"/>
                </a:lnTo>
                <a:lnTo>
                  <a:pt x="217" y="272"/>
                </a:lnTo>
                <a:lnTo>
                  <a:pt x="217" y="272"/>
                </a:lnTo>
                <a:lnTo>
                  <a:pt x="219" y="270"/>
                </a:lnTo>
                <a:lnTo>
                  <a:pt x="220" y="270"/>
                </a:lnTo>
                <a:lnTo>
                  <a:pt x="220" y="270"/>
                </a:lnTo>
                <a:lnTo>
                  <a:pt x="221" y="270"/>
                </a:lnTo>
                <a:lnTo>
                  <a:pt x="221" y="270"/>
                </a:lnTo>
                <a:lnTo>
                  <a:pt x="226" y="273"/>
                </a:lnTo>
                <a:lnTo>
                  <a:pt x="226" y="273"/>
                </a:lnTo>
                <a:close/>
                <a:moveTo>
                  <a:pt x="224" y="141"/>
                </a:moveTo>
                <a:lnTo>
                  <a:pt x="224" y="141"/>
                </a:lnTo>
                <a:lnTo>
                  <a:pt x="233" y="144"/>
                </a:lnTo>
                <a:lnTo>
                  <a:pt x="233" y="144"/>
                </a:lnTo>
                <a:lnTo>
                  <a:pt x="237" y="144"/>
                </a:lnTo>
                <a:lnTo>
                  <a:pt x="237" y="144"/>
                </a:lnTo>
                <a:lnTo>
                  <a:pt x="238" y="144"/>
                </a:lnTo>
                <a:lnTo>
                  <a:pt x="240" y="143"/>
                </a:lnTo>
                <a:lnTo>
                  <a:pt x="240" y="143"/>
                </a:lnTo>
                <a:lnTo>
                  <a:pt x="238" y="140"/>
                </a:lnTo>
                <a:lnTo>
                  <a:pt x="236" y="137"/>
                </a:lnTo>
                <a:lnTo>
                  <a:pt x="236" y="137"/>
                </a:lnTo>
                <a:lnTo>
                  <a:pt x="236" y="138"/>
                </a:lnTo>
                <a:lnTo>
                  <a:pt x="236" y="138"/>
                </a:lnTo>
                <a:lnTo>
                  <a:pt x="234" y="140"/>
                </a:lnTo>
                <a:lnTo>
                  <a:pt x="234" y="141"/>
                </a:lnTo>
                <a:lnTo>
                  <a:pt x="234" y="141"/>
                </a:lnTo>
                <a:lnTo>
                  <a:pt x="231" y="141"/>
                </a:lnTo>
                <a:lnTo>
                  <a:pt x="231" y="140"/>
                </a:lnTo>
                <a:lnTo>
                  <a:pt x="231" y="140"/>
                </a:lnTo>
                <a:lnTo>
                  <a:pt x="229" y="137"/>
                </a:lnTo>
                <a:lnTo>
                  <a:pt x="229" y="137"/>
                </a:lnTo>
                <a:lnTo>
                  <a:pt x="221" y="126"/>
                </a:lnTo>
                <a:lnTo>
                  <a:pt x="221" y="126"/>
                </a:lnTo>
                <a:lnTo>
                  <a:pt x="220" y="124"/>
                </a:lnTo>
                <a:lnTo>
                  <a:pt x="219" y="123"/>
                </a:lnTo>
                <a:lnTo>
                  <a:pt x="219" y="123"/>
                </a:lnTo>
                <a:lnTo>
                  <a:pt x="216" y="128"/>
                </a:lnTo>
                <a:lnTo>
                  <a:pt x="216" y="128"/>
                </a:lnTo>
                <a:lnTo>
                  <a:pt x="217" y="131"/>
                </a:lnTo>
                <a:lnTo>
                  <a:pt x="217" y="135"/>
                </a:lnTo>
                <a:lnTo>
                  <a:pt x="217" y="135"/>
                </a:lnTo>
                <a:lnTo>
                  <a:pt x="217" y="138"/>
                </a:lnTo>
                <a:lnTo>
                  <a:pt x="217" y="138"/>
                </a:lnTo>
                <a:lnTo>
                  <a:pt x="221" y="138"/>
                </a:lnTo>
                <a:lnTo>
                  <a:pt x="221" y="138"/>
                </a:lnTo>
                <a:lnTo>
                  <a:pt x="224" y="138"/>
                </a:lnTo>
                <a:lnTo>
                  <a:pt x="224" y="141"/>
                </a:lnTo>
                <a:lnTo>
                  <a:pt x="224" y="141"/>
                </a:lnTo>
                <a:close/>
                <a:moveTo>
                  <a:pt x="244" y="77"/>
                </a:moveTo>
                <a:lnTo>
                  <a:pt x="244" y="77"/>
                </a:lnTo>
                <a:lnTo>
                  <a:pt x="244" y="79"/>
                </a:lnTo>
                <a:lnTo>
                  <a:pt x="244" y="79"/>
                </a:lnTo>
                <a:lnTo>
                  <a:pt x="244" y="81"/>
                </a:lnTo>
                <a:lnTo>
                  <a:pt x="244" y="81"/>
                </a:lnTo>
                <a:lnTo>
                  <a:pt x="244" y="83"/>
                </a:lnTo>
                <a:lnTo>
                  <a:pt x="243" y="83"/>
                </a:lnTo>
                <a:lnTo>
                  <a:pt x="243" y="83"/>
                </a:lnTo>
                <a:lnTo>
                  <a:pt x="241" y="83"/>
                </a:lnTo>
                <a:lnTo>
                  <a:pt x="241" y="83"/>
                </a:lnTo>
                <a:lnTo>
                  <a:pt x="241" y="83"/>
                </a:lnTo>
                <a:lnTo>
                  <a:pt x="238" y="81"/>
                </a:lnTo>
                <a:lnTo>
                  <a:pt x="238" y="81"/>
                </a:lnTo>
                <a:lnTo>
                  <a:pt x="234" y="73"/>
                </a:lnTo>
                <a:lnTo>
                  <a:pt x="234" y="73"/>
                </a:lnTo>
                <a:lnTo>
                  <a:pt x="230" y="70"/>
                </a:lnTo>
                <a:lnTo>
                  <a:pt x="226" y="69"/>
                </a:lnTo>
                <a:lnTo>
                  <a:pt x="226" y="69"/>
                </a:lnTo>
                <a:lnTo>
                  <a:pt x="221" y="66"/>
                </a:lnTo>
                <a:lnTo>
                  <a:pt x="221" y="66"/>
                </a:lnTo>
                <a:lnTo>
                  <a:pt x="224" y="73"/>
                </a:lnTo>
                <a:lnTo>
                  <a:pt x="224" y="73"/>
                </a:lnTo>
                <a:lnTo>
                  <a:pt x="224" y="76"/>
                </a:lnTo>
                <a:lnTo>
                  <a:pt x="224" y="77"/>
                </a:lnTo>
                <a:lnTo>
                  <a:pt x="224" y="77"/>
                </a:lnTo>
                <a:lnTo>
                  <a:pt x="226" y="79"/>
                </a:lnTo>
                <a:lnTo>
                  <a:pt x="226" y="79"/>
                </a:lnTo>
                <a:lnTo>
                  <a:pt x="231" y="80"/>
                </a:lnTo>
                <a:lnTo>
                  <a:pt x="231" y="80"/>
                </a:lnTo>
                <a:lnTo>
                  <a:pt x="234" y="81"/>
                </a:lnTo>
                <a:lnTo>
                  <a:pt x="234" y="84"/>
                </a:lnTo>
                <a:lnTo>
                  <a:pt x="234" y="84"/>
                </a:lnTo>
                <a:lnTo>
                  <a:pt x="241" y="86"/>
                </a:lnTo>
                <a:lnTo>
                  <a:pt x="247" y="84"/>
                </a:lnTo>
                <a:lnTo>
                  <a:pt x="247" y="84"/>
                </a:lnTo>
                <a:lnTo>
                  <a:pt x="247" y="80"/>
                </a:lnTo>
                <a:lnTo>
                  <a:pt x="247" y="80"/>
                </a:lnTo>
                <a:lnTo>
                  <a:pt x="246" y="79"/>
                </a:lnTo>
                <a:lnTo>
                  <a:pt x="246" y="79"/>
                </a:lnTo>
                <a:lnTo>
                  <a:pt x="244" y="77"/>
                </a:lnTo>
                <a:lnTo>
                  <a:pt x="244" y="77"/>
                </a:lnTo>
                <a:close/>
                <a:moveTo>
                  <a:pt x="256" y="103"/>
                </a:moveTo>
                <a:lnTo>
                  <a:pt x="256" y="103"/>
                </a:lnTo>
                <a:lnTo>
                  <a:pt x="253" y="94"/>
                </a:lnTo>
                <a:lnTo>
                  <a:pt x="250" y="87"/>
                </a:lnTo>
                <a:lnTo>
                  <a:pt x="250" y="87"/>
                </a:lnTo>
                <a:lnTo>
                  <a:pt x="244" y="89"/>
                </a:lnTo>
                <a:lnTo>
                  <a:pt x="238" y="89"/>
                </a:lnTo>
                <a:lnTo>
                  <a:pt x="238" y="89"/>
                </a:lnTo>
                <a:lnTo>
                  <a:pt x="243" y="94"/>
                </a:lnTo>
                <a:lnTo>
                  <a:pt x="243" y="94"/>
                </a:lnTo>
                <a:lnTo>
                  <a:pt x="247" y="103"/>
                </a:lnTo>
                <a:lnTo>
                  <a:pt x="247" y="103"/>
                </a:lnTo>
                <a:lnTo>
                  <a:pt x="248" y="103"/>
                </a:lnTo>
                <a:lnTo>
                  <a:pt x="248" y="103"/>
                </a:lnTo>
                <a:lnTo>
                  <a:pt x="251" y="103"/>
                </a:lnTo>
                <a:lnTo>
                  <a:pt x="256" y="103"/>
                </a:lnTo>
                <a:lnTo>
                  <a:pt x="256" y="103"/>
                </a:lnTo>
                <a:close/>
                <a:moveTo>
                  <a:pt x="227" y="121"/>
                </a:moveTo>
                <a:lnTo>
                  <a:pt x="227" y="121"/>
                </a:lnTo>
                <a:lnTo>
                  <a:pt x="229" y="121"/>
                </a:lnTo>
                <a:lnTo>
                  <a:pt x="229" y="121"/>
                </a:lnTo>
                <a:lnTo>
                  <a:pt x="223" y="106"/>
                </a:lnTo>
                <a:lnTo>
                  <a:pt x="223" y="106"/>
                </a:lnTo>
                <a:lnTo>
                  <a:pt x="221" y="104"/>
                </a:lnTo>
                <a:lnTo>
                  <a:pt x="221" y="104"/>
                </a:lnTo>
                <a:lnTo>
                  <a:pt x="213" y="101"/>
                </a:lnTo>
                <a:lnTo>
                  <a:pt x="213" y="101"/>
                </a:lnTo>
                <a:lnTo>
                  <a:pt x="210" y="101"/>
                </a:lnTo>
                <a:lnTo>
                  <a:pt x="210" y="101"/>
                </a:lnTo>
                <a:lnTo>
                  <a:pt x="214" y="108"/>
                </a:lnTo>
                <a:lnTo>
                  <a:pt x="214" y="108"/>
                </a:lnTo>
                <a:lnTo>
                  <a:pt x="217" y="108"/>
                </a:lnTo>
                <a:lnTo>
                  <a:pt x="217" y="111"/>
                </a:lnTo>
                <a:lnTo>
                  <a:pt x="217" y="111"/>
                </a:lnTo>
                <a:lnTo>
                  <a:pt x="217" y="111"/>
                </a:lnTo>
                <a:lnTo>
                  <a:pt x="217" y="111"/>
                </a:lnTo>
                <a:lnTo>
                  <a:pt x="219" y="114"/>
                </a:lnTo>
                <a:lnTo>
                  <a:pt x="219" y="114"/>
                </a:lnTo>
                <a:lnTo>
                  <a:pt x="220" y="118"/>
                </a:lnTo>
                <a:lnTo>
                  <a:pt x="220" y="118"/>
                </a:lnTo>
                <a:lnTo>
                  <a:pt x="224" y="121"/>
                </a:lnTo>
                <a:lnTo>
                  <a:pt x="227" y="121"/>
                </a:lnTo>
                <a:lnTo>
                  <a:pt x="227" y="121"/>
                </a:lnTo>
                <a:close/>
                <a:moveTo>
                  <a:pt x="216" y="40"/>
                </a:moveTo>
                <a:lnTo>
                  <a:pt x="216" y="40"/>
                </a:lnTo>
                <a:lnTo>
                  <a:pt x="216" y="40"/>
                </a:lnTo>
                <a:lnTo>
                  <a:pt x="216" y="40"/>
                </a:lnTo>
                <a:lnTo>
                  <a:pt x="217" y="43"/>
                </a:lnTo>
                <a:lnTo>
                  <a:pt x="217" y="43"/>
                </a:lnTo>
                <a:lnTo>
                  <a:pt x="220" y="46"/>
                </a:lnTo>
                <a:lnTo>
                  <a:pt x="223" y="49"/>
                </a:lnTo>
                <a:lnTo>
                  <a:pt x="223" y="49"/>
                </a:lnTo>
                <a:lnTo>
                  <a:pt x="223" y="49"/>
                </a:lnTo>
                <a:lnTo>
                  <a:pt x="223" y="49"/>
                </a:lnTo>
                <a:lnTo>
                  <a:pt x="224" y="50"/>
                </a:lnTo>
                <a:lnTo>
                  <a:pt x="224" y="52"/>
                </a:lnTo>
                <a:lnTo>
                  <a:pt x="224" y="52"/>
                </a:lnTo>
                <a:lnTo>
                  <a:pt x="224" y="53"/>
                </a:lnTo>
                <a:lnTo>
                  <a:pt x="224" y="53"/>
                </a:lnTo>
                <a:lnTo>
                  <a:pt x="230" y="62"/>
                </a:lnTo>
                <a:lnTo>
                  <a:pt x="230" y="62"/>
                </a:lnTo>
                <a:lnTo>
                  <a:pt x="231" y="63"/>
                </a:lnTo>
                <a:lnTo>
                  <a:pt x="231" y="63"/>
                </a:lnTo>
                <a:lnTo>
                  <a:pt x="234" y="63"/>
                </a:lnTo>
                <a:lnTo>
                  <a:pt x="234" y="63"/>
                </a:lnTo>
                <a:lnTo>
                  <a:pt x="234" y="62"/>
                </a:lnTo>
                <a:lnTo>
                  <a:pt x="234" y="62"/>
                </a:lnTo>
                <a:lnTo>
                  <a:pt x="229" y="49"/>
                </a:lnTo>
                <a:lnTo>
                  <a:pt x="229" y="49"/>
                </a:lnTo>
                <a:lnTo>
                  <a:pt x="226" y="45"/>
                </a:lnTo>
                <a:lnTo>
                  <a:pt x="226" y="45"/>
                </a:lnTo>
                <a:lnTo>
                  <a:pt x="220" y="42"/>
                </a:lnTo>
                <a:lnTo>
                  <a:pt x="220" y="42"/>
                </a:lnTo>
                <a:lnTo>
                  <a:pt x="216" y="40"/>
                </a:lnTo>
                <a:lnTo>
                  <a:pt x="216" y="40"/>
                </a:lnTo>
                <a:close/>
                <a:moveTo>
                  <a:pt x="103" y="13"/>
                </a:moveTo>
                <a:lnTo>
                  <a:pt x="103" y="13"/>
                </a:lnTo>
                <a:lnTo>
                  <a:pt x="103" y="16"/>
                </a:lnTo>
                <a:lnTo>
                  <a:pt x="106" y="19"/>
                </a:lnTo>
                <a:lnTo>
                  <a:pt x="106" y="19"/>
                </a:lnTo>
                <a:lnTo>
                  <a:pt x="115" y="22"/>
                </a:lnTo>
                <a:lnTo>
                  <a:pt x="115" y="22"/>
                </a:lnTo>
                <a:lnTo>
                  <a:pt x="118" y="19"/>
                </a:lnTo>
                <a:lnTo>
                  <a:pt x="118" y="19"/>
                </a:lnTo>
                <a:lnTo>
                  <a:pt x="119" y="18"/>
                </a:lnTo>
                <a:lnTo>
                  <a:pt x="119" y="18"/>
                </a:lnTo>
                <a:lnTo>
                  <a:pt x="119" y="18"/>
                </a:lnTo>
                <a:lnTo>
                  <a:pt x="121" y="19"/>
                </a:lnTo>
                <a:lnTo>
                  <a:pt x="121" y="20"/>
                </a:lnTo>
                <a:lnTo>
                  <a:pt x="121" y="20"/>
                </a:lnTo>
                <a:lnTo>
                  <a:pt x="119" y="23"/>
                </a:lnTo>
                <a:lnTo>
                  <a:pt x="119" y="23"/>
                </a:lnTo>
                <a:lnTo>
                  <a:pt x="119" y="23"/>
                </a:lnTo>
                <a:lnTo>
                  <a:pt x="119" y="23"/>
                </a:lnTo>
                <a:lnTo>
                  <a:pt x="119" y="27"/>
                </a:lnTo>
                <a:lnTo>
                  <a:pt x="119" y="27"/>
                </a:lnTo>
                <a:lnTo>
                  <a:pt x="119" y="27"/>
                </a:lnTo>
                <a:lnTo>
                  <a:pt x="121" y="27"/>
                </a:lnTo>
                <a:lnTo>
                  <a:pt x="121" y="27"/>
                </a:lnTo>
                <a:lnTo>
                  <a:pt x="123" y="26"/>
                </a:lnTo>
                <a:lnTo>
                  <a:pt x="123" y="26"/>
                </a:lnTo>
                <a:lnTo>
                  <a:pt x="123" y="25"/>
                </a:lnTo>
                <a:lnTo>
                  <a:pt x="123" y="25"/>
                </a:lnTo>
                <a:lnTo>
                  <a:pt x="123" y="23"/>
                </a:lnTo>
                <a:lnTo>
                  <a:pt x="125" y="22"/>
                </a:lnTo>
                <a:lnTo>
                  <a:pt x="125" y="22"/>
                </a:lnTo>
                <a:lnTo>
                  <a:pt x="126" y="22"/>
                </a:lnTo>
                <a:lnTo>
                  <a:pt x="128" y="22"/>
                </a:lnTo>
                <a:lnTo>
                  <a:pt x="128" y="22"/>
                </a:lnTo>
                <a:lnTo>
                  <a:pt x="129" y="23"/>
                </a:lnTo>
                <a:lnTo>
                  <a:pt x="129" y="23"/>
                </a:lnTo>
                <a:lnTo>
                  <a:pt x="130" y="22"/>
                </a:lnTo>
                <a:lnTo>
                  <a:pt x="130" y="22"/>
                </a:lnTo>
                <a:lnTo>
                  <a:pt x="125" y="19"/>
                </a:lnTo>
                <a:lnTo>
                  <a:pt x="118" y="16"/>
                </a:lnTo>
                <a:lnTo>
                  <a:pt x="103" y="13"/>
                </a:lnTo>
                <a:lnTo>
                  <a:pt x="103" y="13"/>
                </a:lnTo>
                <a:close/>
                <a:moveTo>
                  <a:pt x="244" y="49"/>
                </a:moveTo>
                <a:lnTo>
                  <a:pt x="244" y="49"/>
                </a:lnTo>
                <a:lnTo>
                  <a:pt x="244" y="47"/>
                </a:lnTo>
                <a:lnTo>
                  <a:pt x="244" y="47"/>
                </a:lnTo>
                <a:lnTo>
                  <a:pt x="236" y="36"/>
                </a:lnTo>
                <a:lnTo>
                  <a:pt x="236" y="36"/>
                </a:lnTo>
                <a:lnTo>
                  <a:pt x="233" y="33"/>
                </a:lnTo>
                <a:lnTo>
                  <a:pt x="230" y="33"/>
                </a:lnTo>
                <a:lnTo>
                  <a:pt x="230" y="33"/>
                </a:lnTo>
                <a:lnTo>
                  <a:pt x="229" y="32"/>
                </a:lnTo>
                <a:lnTo>
                  <a:pt x="227" y="30"/>
                </a:lnTo>
                <a:lnTo>
                  <a:pt x="227" y="30"/>
                </a:lnTo>
                <a:lnTo>
                  <a:pt x="226" y="30"/>
                </a:lnTo>
                <a:lnTo>
                  <a:pt x="226" y="30"/>
                </a:lnTo>
                <a:lnTo>
                  <a:pt x="223" y="30"/>
                </a:lnTo>
                <a:lnTo>
                  <a:pt x="223" y="30"/>
                </a:lnTo>
                <a:lnTo>
                  <a:pt x="227" y="35"/>
                </a:lnTo>
                <a:lnTo>
                  <a:pt x="227" y="35"/>
                </a:lnTo>
                <a:lnTo>
                  <a:pt x="233" y="42"/>
                </a:lnTo>
                <a:lnTo>
                  <a:pt x="233" y="42"/>
                </a:lnTo>
                <a:lnTo>
                  <a:pt x="236" y="45"/>
                </a:lnTo>
                <a:lnTo>
                  <a:pt x="238" y="46"/>
                </a:lnTo>
                <a:lnTo>
                  <a:pt x="238" y="46"/>
                </a:lnTo>
                <a:lnTo>
                  <a:pt x="244" y="49"/>
                </a:lnTo>
                <a:lnTo>
                  <a:pt x="244" y="49"/>
                </a:lnTo>
                <a:close/>
                <a:moveTo>
                  <a:pt x="238" y="101"/>
                </a:moveTo>
                <a:lnTo>
                  <a:pt x="238" y="101"/>
                </a:lnTo>
                <a:lnTo>
                  <a:pt x="234" y="97"/>
                </a:lnTo>
                <a:lnTo>
                  <a:pt x="226" y="93"/>
                </a:lnTo>
                <a:lnTo>
                  <a:pt x="226" y="93"/>
                </a:lnTo>
                <a:lnTo>
                  <a:pt x="214" y="86"/>
                </a:lnTo>
                <a:lnTo>
                  <a:pt x="214" y="86"/>
                </a:lnTo>
                <a:lnTo>
                  <a:pt x="214" y="87"/>
                </a:lnTo>
                <a:lnTo>
                  <a:pt x="216" y="90"/>
                </a:lnTo>
                <a:lnTo>
                  <a:pt x="216" y="90"/>
                </a:lnTo>
                <a:lnTo>
                  <a:pt x="214" y="91"/>
                </a:lnTo>
                <a:lnTo>
                  <a:pt x="213" y="93"/>
                </a:lnTo>
                <a:lnTo>
                  <a:pt x="213" y="93"/>
                </a:lnTo>
                <a:lnTo>
                  <a:pt x="217" y="96"/>
                </a:lnTo>
                <a:lnTo>
                  <a:pt x="219" y="97"/>
                </a:lnTo>
                <a:lnTo>
                  <a:pt x="219" y="99"/>
                </a:lnTo>
                <a:lnTo>
                  <a:pt x="219" y="99"/>
                </a:lnTo>
                <a:lnTo>
                  <a:pt x="220" y="100"/>
                </a:lnTo>
                <a:lnTo>
                  <a:pt x="220" y="100"/>
                </a:lnTo>
                <a:lnTo>
                  <a:pt x="220" y="100"/>
                </a:lnTo>
                <a:lnTo>
                  <a:pt x="220" y="100"/>
                </a:lnTo>
                <a:lnTo>
                  <a:pt x="220" y="97"/>
                </a:lnTo>
                <a:lnTo>
                  <a:pt x="220" y="97"/>
                </a:lnTo>
                <a:lnTo>
                  <a:pt x="219" y="94"/>
                </a:lnTo>
                <a:lnTo>
                  <a:pt x="220" y="93"/>
                </a:lnTo>
                <a:lnTo>
                  <a:pt x="220" y="93"/>
                </a:lnTo>
                <a:lnTo>
                  <a:pt x="221" y="93"/>
                </a:lnTo>
                <a:lnTo>
                  <a:pt x="221" y="93"/>
                </a:lnTo>
                <a:lnTo>
                  <a:pt x="223" y="94"/>
                </a:lnTo>
                <a:lnTo>
                  <a:pt x="223" y="94"/>
                </a:lnTo>
                <a:lnTo>
                  <a:pt x="226" y="96"/>
                </a:lnTo>
                <a:lnTo>
                  <a:pt x="226" y="96"/>
                </a:lnTo>
                <a:lnTo>
                  <a:pt x="227" y="97"/>
                </a:lnTo>
                <a:lnTo>
                  <a:pt x="227" y="97"/>
                </a:lnTo>
                <a:lnTo>
                  <a:pt x="233" y="100"/>
                </a:lnTo>
                <a:lnTo>
                  <a:pt x="238" y="101"/>
                </a:lnTo>
                <a:lnTo>
                  <a:pt x="238" y="101"/>
                </a:lnTo>
                <a:close/>
                <a:moveTo>
                  <a:pt x="189" y="130"/>
                </a:moveTo>
                <a:lnTo>
                  <a:pt x="189" y="130"/>
                </a:lnTo>
                <a:lnTo>
                  <a:pt x="186" y="126"/>
                </a:lnTo>
                <a:lnTo>
                  <a:pt x="186" y="126"/>
                </a:lnTo>
                <a:lnTo>
                  <a:pt x="183" y="123"/>
                </a:lnTo>
                <a:lnTo>
                  <a:pt x="183" y="123"/>
                </a:lnTo>
                <a:lnTo>
                  <a:pt x="176" y="120"/>
                </a:lnTo>
                <a:lnTo>
                  <a:pt x="176" y="120"/>
                </a:lnTo>
                <a:lnTo>
                  <a:pt x="173" y="120"/>
                </a:lnTo>
                <a:lnTo>
                  <a:pt x="173" y="120"/>
                </a:lnTo>
                <a:lnTo>
                  <a:pt x="173" y="123"/>
                </a:lnTo>
                <a:lnTo>
                  <a:pt x="173" y="123"/>
                </a:lnTo>
                <a:lnTo>
                  <a:pt x="176" y="128"/>
                </a:lnTo>
                <a:lnTo>
                  <a:pt x="176" y="128"/>
                </a:lnTo>
                <a:lnTo>
                  <a:pt x="176" y="130"/>
                </a:lnTo>
                <a:lnTo>
                  <a:pt x="177" y="130"/>
                </a:lnTo>
                <a:lnTo>
                  <a:pt x="177" y="130"/>
                </a:lnTo>
                <a:lnTo>
                  <a:pt x="177" y="128"/>
                </a:lnTo>
                <a:lnTo>
                  <a:pt x="179" y="128"/>
                </a:lnTo>
                <a:lnTo>
                  <a:pt x="179" y="128"/>
                </a:lnTo>
                <a:lnTo>
                  <a:pt x="180" y="128"/>
                </a:lnTo>
                <a:lnTo>
                  <a:pt x="180" y="130"/>
                </a:lnTo>
                <a:lnTo>
                  <a:pt x="180" y="130"/>
                </a:lnTo>
                <a:lnTo>
                  <a:pt x="189" y="130"/>
                </a:lnTo>
                <a:lnTo>
                  <a:pt x="189" y="130"/>
                </a:lnTo>
                <a:close/>
                <a:moveTo>
                  <a:pt x="203" y="67"/>
                </a:moveTo>
                <a:lnTo>
                  <a:pt x="203" y="67"/>
                </a:lnTo>
                <a:lnTo>
                  <a:pt x="203" y="70"/>
                </a:lnTo>
                <a:lnTo>
                  <a:pt x="203" y="70"/>
                </a:lnTo>
                <a:lnTo>
                  <a:pt x="204" y="72"/>
                </a:lnTo>
                <a:lnTo>
                  <a:pt x="206" y="72"/>
                </a:lnTo>
                <a:lnTo>
                  <a:pt x="206" y="72"/>
                </a:lnTo>
                <a:lnTo>
                  <a:pt x="219" y="76"/>
                </a:lnTo>
                <a:lnTo>
                  <a:pt x="219" y="76"/>
                </a:lnTo>
                <a:lnTo>
                  <a:pt x="220" y="76"/>
                </a:lnTo>
                <a:lnTo>
                  <a:pt x="220" y="76"/>
                </a:lnTo>
                <a:lnTo>
                  <a:pt x="214" y="67"/>
                </a:lnTo>
                <a:lnTo>
                  <a:pt x="214" y="67"/>
                </a:lnTo>
                <a:lnTo>
                  <a:pt x="213" y="66"/>
                </a:lnTo>
                <a:lnTo>
                  <a:pt x="213" y="66"/>
                </a:lnTo>
                <a:lnTo>
                  <a:pt x="207" y="66"/>
                </a:lnTo>
                <a:lnTo>
                  <a:pt x="207" y="66"/>
                </a:lnTo>
                <a:lnTo>
                  <a:pt x="203" y="67"/>
                </a:lnTo>
                <a:lnTo>
                  <a:pt x="203" y="67"/>
                </a:lnTo>
                <a:close/>
                <a:moveTo>
                  <a:pt x="231" y="46"/>
                </a:moveTo>
                <a:lnTo>
                  <a:pt x="231" y="46"/>
                </a:lnTo>
                <a:lnTo>
                  <a:pt x="238" y="64"/>
                </a:lnTo>
                <a:lnTo>
                  <a:pt x="238" y="64"/>
                </a:lnTo>
                <a:lnTo>
                  <a:pt x="247" y="64"/>
                </a:lnTo>
                <a:lnTo>
                  <a:pt x="247" y="64"/>
                </a:lnTo>
                <a:lnTo>
                  <a:pt x="247" y="63"/>
                </a:lnTo>
                <a:lnTo>
                  <a:pt x="247" y="63"/>
                </a:lnTo>
                <a:lnTo>
                  <a:pt x="234" y="47"/>
                </a:lnTo>
                <a:lnTo>
                  <a:pt x="234" y="47"/>
                </a:lnTo>
                <a:lnTo>
                  <a:pt x="231" y="46"/>
                </a:lnTo>
                <a:lnTo>
                  <a:pt x="231" y="46"/>
                </a:lnTo>
                <a:close/>
                <a:moveTo>
                  <a:pt x="268" y="106"/>
                </a:moveTo>
                <a:lnTo>
                  <a:pt x="268" y="106"/>
                </a:lnTo>
                <a:lnTo>
                  <a:pt x="268" y="106"/>
                </a:lnTo>
                <a:lnTo>
                  <a:pt x="268" y="106"/>
                </a:lnTo>
                <a:lnTo>
                  <a:pt x="268" y="103"/>
                </a:lnTo>
                <a:lnTo>
                  <a:pt x="268" y="103"/>
                </a:lnTo>
                <a:lnTo>
                  <a:pt x="270" y="86"/>
                </a:lnTo>
                <a:lnTo>
                  <a:pt x="270" y="86"/>
                </a:lnTo>
                <a:lnTo>
                  <a:pt x="268" y="79"/>
                </a:lnTo>
                <a:lnTo>
                  <a:pt x="267" y="70"/>
                </a:lnTo>
                <a:lnTo>
                  <a:pt x="264" y="63"/>
                </a:lnTo>
                <a:lnTo>
                  <a:pt x="261" y="56"/>
                </a:lnTo>
                <a:lnTo>
                  <a:pt x="261" y="56"/>
                </a:lnTo>
                <a:lnTo>
                  <a:pt x="260" y="54"/>
                </a:lnTo>
                <a:lnTo>
                  <a:pt x="260" y="54"/>
                </a:lnTo>
                <a:lnTo>
                  <a:pt x="260" y="56"/>
                </a:lnTo>
                <a:lnTo>
                  <a:pt x="260" y="56"/>
                </a:lnTo>
                <a:lnTo>
                  <a:pt x="261" y="57"/>
                </a:lnTo>
                <a:lnTo>
                  <a:pt x="261" y="57"/>
                </a:lnTo>
                <a:lnTo>
                  <a:pt x="265" y="73"/>
                </a:lnTo>
                <a:lnTo>
                  <a:pt x="267" y="80"/>
                </a:lnTo>
                <a:lnTo>
                  <a:pt x="268" y="89"/>
                </a:lnTo>
                <a:lnTo>
                  <a:pt x="268" y="89"/>
                </a:lnTo>
                <a:lnTo>
                  <a:pt x="268" y="106"/>
                </a:lnTo>
                <a:lnTo>
                  <a:pt x="268" y="106"/>
                </a:lnTo>
                <a:close/>
                <a:moveTo>
                  <a:pt x="250" y="107"/>
                </a:moveTo>
                <a:lnTo>
                  <a:pt x="250" y="107"/>
                </a:lnTo>
                <a:lnTo>
                  <a:pt x="254" y="117"/>
                </a:lnTo>
                <a:lnTo>
                  <a:pt x="260" y="126"/>
                </a:lnTo>
                <a:lnTo>
                  <a:pt x="260" y="126"/>
                </a:lnTo>
                <a:lnTo>
                  <a:pt x="256" y="107"/>
                </a:lnTo>
                <a:lnTo>
                  <a:pt x="256" y="107"/>
                </a:lnTo>
                <a:lnTo>
                  <a:pt x="250" y="107"/>
                </a:lnTo>
                <a:lnTo>
                  <a:pt x="250" y="107"/>
                </a:lnTo>
                <a:close/>
                <a:moveTo>
                  <a:pt x="257" y="128"/>
                </a:moveTo>
                <a:lnTo>
                  <a:pt x="257" y="128"/>
                </a:lnTo>
                <a:lnTo>
                  <a:pt x="254" y="131"/>
                </a:lnTo>
                <a:lnTo>
                  <a:pt x="250" y="131"/>
                </a:lnTo>
                <a:lnTo>
                  <a:pt x="250" y="131"/>
                </a:lnTo>
                <a:lnTo>
                  <a:pt x="253" y="144"/>
                </a:lnTo>
                <a:lnTo>
                  <a:pt x="253" y="144"/>
                </a:lnTo>
                <a:lnTo>
                  <a:pt x="257" y="138"/>
                </a:lnTo>
                <a:lnTo>
                  <a:pt x="260" y="131"/>
                </a:lnTo>
                <a:lnTo>
                  <a:pt x="260" y="131"/>
                </a:lnTo>
                <a:lnTo>
                  <a:pt x="257" y="128"/>
                </a:lnTo>
                <a:lnTo>
                  <a:pt x="257" y="128"/>
                </a:lnTo>
                <a:close/>
                <a:moveTo>
                  <a:pt x="243" y="147"/>
                </a:moveTo>
                <a:lnTo>
                  <a:pt x="243" y="147"/>
                </a:lnTo>
                <a:lnTo>
                  <a:pt x="246" y="147"/>
                </a:lnTo>
                <a:lnTo>
                  <a:pt x="246" y="147"/>
                </a:lnTo>
                <a:lnTo>
                  <a:pt x="247" y="148"/>
                </a:lnTo>
                <a:lnTo>
                  <a:pt x="248" y="150"/>
                </a:lnTo>
                <a:lnTo>
                  <a:pt x="248" y="150"/>
                </a:lnTo>
                <a:lnTo>
                  <a:pt x="251" y="147"/>
                </a:lnTo>
                <a:lnTo>
                  <a:pt x="251" y="147"/>
                </a:lnTo>
                <a:lnTo>
                  <a:pt x="248" y="145"/>
                </a:lnTo>
                <a:lnTo>
                  <a:pt x="248" y="144"/>
                </a:lnTo>
                <a:lnTo>
                  <a:pt x="248" y="144"/>
                </a:lnTo>
                <a:lnTo>
                  <a:pt x="246" y="141"/>
                </a:lnTo>
                <a:lnTo>
                  <a:pt x="246" y="141"/>
                </a:lnTo>
                <a:lnTo>
                  <a:pt x="240" y="131"/>
                </a:lnTo>
                <a:lnTo>
                  <a:pt x="240" y="131"/>
                </a:lnTo>
                <a:lnTo>
                  <a:pt x="238" y="130"/>
                </a:lnTo>
                <a:lnTo>
                  <a:pt x="238" y="130"/>
                </a:lnTo>
                <a:lnTo>
                  <a:pt x="234" y="128"/>
                </a:lnTo>
                <a:lnTo>
                  <a:pt x="234" y="128"/>
                </a:lnTo>
                <a:lnTo>
                  <a:pt x="234" y="130"/>
                </a:lnTo>
                <a:lnTo>
                  <a:pt x="234" y="131"/>
                </a:lnTo>
                <a:lnTo>
                  <a:pt x="234" y="131"/>
                </a:lnTo>
                <a:lnTo>
                  <a:pt x="238" y="135"/>
                </a:lnTo>
                <a:lnTo>
                  <a:pt x="243" y="140"/>
                </a:lnTo>
                <a:lnTo>
                  <a:pt x="243" y="140"/>
                </a:lnTo>
                <a:lnTo>
                  <a:pt x="244" y="143"/>
                </a:lnTo>
                <a:lnTo>
                  <a:pt x="243" y="147"/>
                </a:lnTo>
                <a:lnTo>
                  <a:pt x="243" y="147"/>
                </a:lnTo>
                <a:close/>
                <a:moveTo>
                  <a:pt x="261" y="89"/>
                </a:moveTo>
                <a:lnTo>
                  <a:pt x="261" y="89"/>
                </a:lnTo>
                <a:lnTo>
                  <a:pt x="263" y="86"/>
                </a:lnTo>
                <a:lnTo>
                  <a:pt x="261" y="84"/>
                </a:lnTo>
                <a:lnTo>
                  <a:pt x="261" y="84"/>
                </a:lnTo>
                <a:lnTo>
                  <a:pt x="260" y="81"/>
                </a:lnTo>
                <a:lnTo>
                  <a:pt x="260" y="81"/>
                </a:lnTo>
                <a:lnTo>
                  <a:pt x="251" y="70"/>
                </a:lnTo>
                <a:lnTo>
                  <a:pt x="251" y="70"/>
                </a:lnTo>
                <a:lnTo>
                  <a:pt x="250" y="69"/>
                </a:lnTo>
                <a:lnTo>
                  <a:pt x="247" y="67"/>
                </a:lnTo>
                <a:lnTo>
                  <a:pt x="247" y="67"/>
                </a:lnTo>
                <a:lnTo>
                  <a:pt x="243" y="67"/>
                </a:lnTo>
                <a:lnTo>
                  <a:pt x="243" y="67"/>
                </a:lnTo>
                <a:lnTo>
                  <a:pt x="241" y="67"/>
                </a:lnTo>
                <a:lnTo>
                  <a:pt x="241" y="67"/>
                </a:lnTo>
                <a:lnTo>
                  <a:pt x="241" y="72"/>
                </a:lnTo>
                <a:lnTo>
                  <a:pt x="244" y="73"/>
                </a:lnTo>
                <a:lnTo>
                  <a:pt x="244" y="73"/>
                </a:lnTo>
                <a:lnTo>
                  <a:pt x="247" y="72"/>
                </a:lnTo>
                <a:lnTo>
                  <a:pt x="247" y="72"/>
                </a:lnTo>
                <a:lnTo>
                  <a:pt x="250" y="73"/>
                </a:lnTo>
                <a:lnTo>
                  <a:pt x="251" y="74"/>
                </a:lnTo>
                <a:lnTo>
                  <a:pt x="251" y="74"/>
                </a:lnTo>
                <a:lnTo>
                  <a:pt x="257" y="80"/>
                </a:lnTo>
                <a:lnTo>
                  <a:pt x="261" y="89"/>
                </a:lnTo>
                <a:lnTo>
                  <a:pt x="261" y="89"/>
                </a:lnTo>
                <a:close/>
                <a:moveTo>
                  <a:pt x="209" y="276"/>
                </a:moveTo>
                <a:lnTo>
                  <a:pt x="209" y="276"/>
                </a:lnTo>
                <a:lnTo>
                  <a:pt x="211" y="278"/>
                </a:lnTo>
                <a:lnTo>
                  <a:pt x="211" y="278"/>
                </a:lnTo>
                <a:lnTo>
                  <a:pt x="213" y="275"/>
                </a:lnTo>
                <a:lnTo>
                  <a:pt x="213" y="275"/>
                </a:lnTo>
                <a:lnTo>
                  <a:pt x="217" y="259"/>
                </a:lnTo>
                <a:lnTo>
                  <a:pt x="217" y="259"/>
                </a:lnTo>
                <a:lnTo>
                  <a:pt x="217" y="258"/>
                </a:lnTo>
                <a:lnTo>
                  <a:pt x="216" y="256"/>
                </a:lnTo>
                <a:lnTo>
                  <a:pt x="216" y="256"/>
                </a:lnTo>
                <a:lnTo>
                  <a:pt x="211" y="263"/>
                </a:lnTo>
                <a:lnTo>
                  <a:pt x="211" y="263"/>
                </a:lnTo>
                <a:lnTo>
                  <a:pt x="210" y="266"/>
                </a:lnTo>
                <a:lnTo>
                  <a:pt x="210" y="266"/>
                </a:lnTo>
                <a:lnTo>
                  <a:pt x="209" y="276"/>
                </a:lnTo>
                <a:lnTo>
                  <a:pt x="209" y="276"/>
                </a:lnTo>
                <a:close/>
                <a:moveTo>
                  <a:pt x="229" y="84"/>
                </a:moveTo>
                <a:lnTo>
                  <a:pt x="229" y="84"/>
                </a:lnTo>
                <a:lnTo>
                  <a:pt x="229" y="83"/>
                </a:lnTo>
                <a:lnTo>
                  <a:pt x="229" y="83"/>
                </a:lnTo>
                <a:lnTo>
                  <a:pt x="217" y="79"/>
                </a:lnTo>
                <a:lnTo>
                  <a:pt x="206" y="76"/>
                </a:lnTo>
                <a:lnTo>
                  <a:pt x="206" y="76"/>
                </a:lnTo>
                <a:lnTo>
                  <a:pt x="206" y="77"/>
                </a:lnTo>
                <a:lnTo>
                  <a:pt x="206" y="77"/>
                </a:lnTo>
                <a:lnTo>
                  <a:pt x="207" y="79"/>
                </a:lnTo>
                <a:lnTo>
                  <a:pt x="209" y="80"/>
                </a:lnTo>
                <a:lnTo>
                  <a:pt x="209" y="80"/>
                </a:lnTo>
                <a:lnTo>
                  <a:pt x="216" y="81"/>
                </a:lnTo>
                <a:lnTo>
                  <a:pt x="223" y="83"/>
                </a:lnTo>
                <a:lnTo>
                  <a:pt x="223" y="83"/>
                </a:lnTo>
                <a:lnTo>
                  <a:pt x="229" y="84"/>
                </a:lnTo>
                <a:lnTo>
                  <a:pt x="229" y="84"/>
                </a:lnTo>
                <a:close/>
                <a:moveTo>
                  <a:pt x="263" y="121"/>
                </a:moveTo>
                <a:lnTo>
                  <a:pt x="263" y="121"/>
                </a:lnTo>
                <a:lnTo>
                  <a:pt x="264" y="107"/>
                </a:lnTo>
                <a:lnTo>
                  <a:pt x="264" y="100"/>
                </a:lnTo>
                <a:lnTo>
                  <a:pt x="264" y="96"/>
                </a:lnTo>
                <a:lnTo>
                  <a:pt x="264" y="96"/>
                </a:lnTo>
                <a:lnTo>
                  <a:pt x="264" y="99"/>
                </a:lnTo>
                <a:lnTo>
                  <a:pt x="263" y="101"/>
                </a:lnTo>
                <a:lnTo>
                  <a:pt x="260" y="104"/>
                </a:lnTo>
                <a:lnTo>
                  <a:pt x="260" y="104"/>
                </a:lnTo>
                <a:lnTo>
                  <a:pt x="263" y="120"/>
                </a:lnTo>
                <a:lnTo>
                  <a:pt x="263" y="120"/>
                </a:lnTo>
                <a:lnTo>
                  <a:pt x="263" y="121"/>
                </a:lnTo>
                <a:lnTo>
                  <a:pt x="263" y="121"/>
                </a:lnTo>
                <a:close/>
                <a:moveTo>
                  <a:pt x="204" y="128"/>
                </a:moveTo>
                <a:lnTo>
                  <a:pt x="204" y="128"/>
                </a:lnTo>
                <a:lnTo>
                  <a:pt x="203" y="124"/>
                </a:lnTo>
                <a:lnTo>
                  <a:pt x="203" y="124"/>
                </a:lnTo>
                <a:lnTo>
                  <a:pt x="199" y="120"/>
                </a:lnTo>
                <a:lnTo>
                  <a:pt x="199" y="120"/>
                </a:lnTo>
                <a:lnTo>
                  <a:pt x="194" y="116"/>
                </a:lnTo>
                <a:lnTo>
                  <a:pt x="194" y="116"/>
                </a:lnTo>
                <a:lnTo>
                  <a:pt x="193" y="116"/>
                </a:lnTo>
                <a:lnTo>
                  <a:pt x="193" y="116"/>
                </a:lnTo>
                <a:lnTo>
                  <a:pt x="194" y="120"/>
                </a:lnTo>
                <a:lnTo>
                  <a:pt x="194" y="120"/>
                </a:lnTo>
                <a:lnTo>
                  <a:pt x="196" y="121"/>
                </a:lnTo>
                <a:lnTo>
                  <a:pt x="196" y="121"/>
                </a:lnTo>
                <a:lnTo>
                  <a:pt x="196" y="123"/>
                </a:lnTo>
                <a:lnTo>
                  <a:pt x="196" y="124"/>
                </a:lnTo>
                <a:lnTo>
                  <a:pt x="196" y="124"/>
                </a:lnTo>
                <a:lnTo>
                  <a:pt x="196" y="124"/>
                </a:lnTo>
                <a:lnTo>
                  <a:pt x="196" y="126"/>
                </a:lnTo>
                <a:lnTo>
                  <a:pt x="196" y="126"/>
                </a:lnTo>
                <a:lnTo>
                  <a:pt x="197" y="126"/>
                </a:lnTo>
                <a:lnTo>
                  <a:pt x="197" y="126"/>
                </a:lnTo>
                <a:lnTo>
                  <a:pt x="200" y="127"/>
                </a:lnTo>
                <a:lnTo>
                  <a:pt x="203" y="130"/>
                </a:lnTo>
                <a:lnTo>
                  <a:pt x="203" y="130"/>
                </a:lnTo>
                <a:lnTo>
                  <a:pt x="204" y="128"/>
                </a:lnTo>
                <a:lnTo>
                  <a:pt x="204" y="128"/>
                </a:lnTo>
                <a:close/>
                <a:moveTo>
                  <a:pt x="240" y="123"/>
                </a:moveTo>
                <a:lnTo>
                  <a:pt x="240" y="123"/>
                </a:lnTo>
                <a:lnTo>
                  <a:pt x="241" y="127"/>
                </a:lnTo>
                <a:lnTo>
                  <a:pt x="241" y="127"/>
                </a:lnTo>
                <a:lnTo>
                  <a:pt x="243" y="127"/>
                </a:lnTo>
                <a:lnTo>
                  <a:pt x="243" y="127"/>
                </a:lnTo>
                <a:lnTo>
                  <a:pt x="246" y="128"/>
                </a:lnTo>
                <a:lnTo>
                  <a:pt x="246" y="128"/>
                </a:lnTo>
                <a:lnTo>
                  <a:pt x="246" y="126"/>
                </a:lnTo>
                <a:lnTo>
                  <a:pt x="246" y="126"/>
                </a:lnTo>
                <a:lnTo>
                  <a:pt x="241" y="113"/>
                </a:lnTo>
                <a:lnTo>
                  <a:pt x="241" y="113"/>
                </a:lnTo>
                <a:lnTo>
                  <a:pt x="241" y="111"/>
                </a:lnTo>
                <a:lnTo>
                  <a:pt x="241" y="111"/>
                </a:lnTo>
                <a:lnTo>
                  <a:pt x="237" y="108"/>
                </a:lnTo>
                <a:lnTo>
                  <a:pt x="233" y="108"/>
                </a:lnTo>
                <a:lnTo>
                  <a:pt x="233" y="108"/>
                </a:lnTo>
                <a:lnTo>
                  <a:pt x="236" y="110"/>
                </a:lnTo>
                <a:lnTo>
                  <a:pt x="236" y="110"/>
                </a:lnTo>
                <a:lnTo>
                  <a:pt x="240" y="116"/>
                </a:lnTo>
                <a:lnTo>
                  <a:pt x="240" y="116"/>
                </a:lnTo>
                <a:lnTo>
                  <a:pt x="241" y="120"/>
                </a:lnTo>
                <a:lnTo>
                  <a:pt x="240" y="123"/>
                </a:lnTo>
                <a:lnTo>
                  <a:pt x="240" y="123"/>
                </a:lnTo>
                <a:close/>
                <a:moveTo>
                  <a:pt x="182" y="148"/>
                </a:moveTo>
                <a:lnTo>
                  <a:pt x="182" y="148"/>
                </a:lnTo>
                <a:lnTo>
                  <a:pt x="177" y="147"/>
                </a:lnTo>
                <a:lnTo>
                  <a:pt x="177" y="147"/>
                </a:lnTo>
                <a:lnTo>
                  <a:pt x="175" y="147"/>
                </a:lnTo>
                <a:lnTo>
                  <a:pt x="172" y="147"/>
                </a:lnTo>
                <a:lnTo>
                  <a:pt x="172" y="147"/>
                </a:lnTo>
                <a:lnTo>
                  <a:pt x="157" y="148"/>
                </a:lnTo>
                <a:lnTo>
                  <a:pt x="157" y="148"/>
                </a:lnTo>
                <a:lnTo>
                  <a:pt x="152" y="148"/>
                </a:lnTo>
                <a:lnTo>
                  <a:pt x="152" y="148"/>
                </a:lnTo>
                <a:lnTo>
                  <a:pt x="152" y="150"/>
                </a:lnTo>
                <a:lnTo>
                  <a:pt x="152" y="150"/>
                </a:lnTo>
                <a:lnTo>
                  <a:pt x="162" y="150"/>
                </a:lnTo>
                <a:lnTo>
                  <a:pt x="162" y="150"/>
                </a:lnTo>
                <a:lnTo>
                  <a:pt x="163" y="150"/>
                </a:lnTo>
                <a:lnTo>
                  <a:pt x="163" y="150"/>
                </a:lnTo>
                <a:lnTo>
                  <a:pt x="165" y="148"/>
                </a:lnTo>
                <a:lnTo>
                  <a:pt x="166" y="148"/>
                </a:lnTo>
                <a:lnTo>
                  <a:pt x="166" y="148"/>
                </a:lnTo>
                <a:lnTo>
                  <a:pt x="173" y="150"/>
                </a:lnTo>
                <a:lnTo>
                  <a:pt x="173" y="150"/>
                </a:lnTo>
                <a:lnTo>
                  <a:pt x="182" y="148"/>
                </a:lnTo>
                <a:lnTo>
                  <a:pt x="182" y="148"/>
                </a:lnTo>
                <a:close/>
                <a:moveTo>
                  <a:pt x="169" y="87"/>
                </a:moveTo>
                <a:lnTo>
                  <a:pt x="169" y="87"/>
                </a:lnTo>
                <a:lnTo>
                  <a:pt x="180" y="87"/>
                </a:lnTo>
                <a:lnTo>
                  <a:pt x="180" y="87"/>
                </a:lnTo>
                <a:lnTo>
                  <a:pt x="179" y="84"/>
                </a:lnTo>
                <a:lnTo>
                  <a:pt x="177" y="83"/>
                </a:lnTo>
                <a:lnTo>
                  <a:pt x="177" y="83"/>
                </a:lnTo>
                <a:lnTo>
                  <a:pt x="169" y="81"/>
                </a:lnTo>
                <a:lnTo>
                  <a:pt x="169" y="81"/>
                </a:lnTo>
                <a:lnTo>
                  <a:pt x="167" y="80"/>
                </a:lnTo>
                <a:lnTo>
                  <a:pt x="167" y="80"/>
                </a:lnTo>
                <a:lnTo>
                  <a:pt x="169" y="87"/>
                </a:lnTo>
                <a:lnTo>
                  <a:pt x="169" y="87"/>
                </a:lnTo>
                <a:close/>
                <a:moveTo>
                  <a:pt x="163" y="36"/>
                </a:moveTo>
                <a:lnTo>
                  <a:pt x="163" y="36"/>
                </a:lnTo>
                <a:lnTo>
                  <a:pt x="163" y="37"/>
                </a:lnTo>
                <a:lnTo>
                  <a:pt x="163" y="37"/>
                </a:lnTo>
                <a:lnTo>
                  <a:pt x="163" y="37"/>
                </a:lnTo>
                <a:lnTo>
                  <a:pt x="163" y="37"/>
                </a:lnTo>
                <a:lnTo>
                  <a:pt x="169" y="37"/>
                </a:lnTo>
                <a:lnTo>
                  <a:pt x="169" y="37"/>
                </a:lnTo>
                <a:lnTo>
                  <a:pt x="170" y="37"/>
                </a:lnTo>
                <a:lnTo>
                  <a:pt x="170" y="37"/>
                </a:lnTo>
                <a:lnTo>
                  <a:pt x="175" y="33"/>
                </a:lnTo>
                <a:lnTo>
                  <a:pt x="175" y="33"/>
                </a:lnTo>
                <a:lnTo>
                  <a:pt x="183" y="29"/>
                </a:lnTo>
                <a:lnTo>
                  <a:pt x="193" y="26"/>
                </a:lnTo>
                <a:lnTo>
                  <a:pt x="193" y="26"/>
                </a:lnTo>
                <a:lnTo>
                  <a:pt x="194" y="26"/>
                </a:lnTo>
                <a:lnTo>
                  <a:pt x="194" y="26"/>
                </a:lnTo>
                <a:lnTo>
                  <a:pt x="186" y="26"/>
                </a:lnTo>
                <a:lnTo>
                  <a:pt x="179" y="29"/>
                </a:lnTo>
                <a:lnTo>
                  <a:pt x="179" y="29"/>
                </a:lnTo>
                <a:lnTo>
                  <a:pt x="169" y="35"/>
                </a:lnTo>
                <a:lnTo>
                  <a:pt x="169" y="35"/>
                </a:lnTo>
                <a:lnTo>
                  <a:pt x="166" y="36"/>
                </a:lnTo>
                <a:lnTo>
                  <a:pt x="165" y="36"/>
                </a:lnTo>
                <a:lnTo>
                  <a:pt x="165" y="36"/>
                </a:lnTo>
                <a:lnTo>
                  <a:pt x="163" y="36"/>
                </a:lnTo>
                <a:lnTo>
                  <a:pt x="163" y="36"/>
                </a:lnTo>
                <a:close/>
                <a:moveTo>
                  <a:pt x="190" y="91"/>
                </a:moveTo>
                <a:lnTo>
                  <a:pt x="190" y="91"/>
                </a:lnTo>
                <a:lnTo>
                  <a:pt x="189" y="94"/>
                </a:lnTo>
                <a:lnTo>
                  <a:pt x="189" y="94"/>
                </a:lnTo>
                <a:lnTo>
                  <a:pt x="190" y="96"/>
                </a:lnTo>
                <a:lnTo>
                  <a:pt x="190" y="96"/>
                </a:lnTo>
                <a:lnTo>
                  <a:pt x="192" y="96"/>
                </a:lnTo>
                <a:lnTo>
                  <a:pt x="192" y="96"/>
                </a:lnTo>
                <a:lnTo>
                  <a:pt x="199" y="97"/>
                </a:lnTo>
                <a:lnTo>
                  <a:pt x="199" y="97"/>
                </a:lnTo>
                <a:lnTo>
                  <a:pt x="202" y="97"/>
                </a:lnTo>
                <a:lnTo>
                  <a:pt x="202" y="97"/>
                </a:lnTo>
                <a:lnTo>
                  <a:pt x="200" y="96"/>
                </a:lnTo>
                <a:lnTo>
                  <a:pt x="199" y="96"/>
                </a:lnTo>
                <a:lnTo>
                  <a:pt x="199" y="96"/>
                </a:lnTo>
                <a:lnTo>
                  <a:pt x="197" y="94"/>
                </a:lnTo>
                <a:lnTo>
                  <a:pt x="197" y="93"/>
                </a:lnTo>
                <a:lnTo>
                  <a:pt x="197" y="93"/>
                </a:lnTo>
                <a:lnTo>
                  <a:pt x="197" y="90"/>
                </a:lnTo>
                <a:lnTo>
                  <a:pt x="197" y="90"/>
                </a:lnTo>
                <a:lnTo>
                  <a:pt x="194" y="90"/>
                </a:lnTo>
                <a:lnTo>
                  <a:pt x="194" y="90"/>
                </a:lnTo>
                <a:lnTo>
                  <a:pt x="190" y="91"/>
                </a:lnTo>
                <a:lnTo>
                  <a:pt x="190" y="91"/>
                </a:lnTo>
                <a:close/>
                <a:moveTo>
                  <a:pt x="254" y="83"/>
                </a:moveTo>
                <a:lnTo>
                  <a:pt x="254" y="83"/>
                </a:lnTo>
                <a:lnTo>
                  <a:pt x="254" y="84"/>
                </a:lnTo>
                <a:lnTo>
                  <a:pt x="254" y="84"/>
                </a:lnTo>
                <a:lnTo>
                  <a:pt x="258" y="100"/>
                </a:lnTo>
                <a:lnTo>
                  <a:pt x="258" y="100"/>
                </a:lnTo>
                <a:lnTo>
                  <a:pt x="258" y="101"/>
                </a:lnTo>
                <a:lnTo>
                  <a:pt x="258" y="101"/>
                </a:lnTo>
                <a:lnTo>
                  <a:pt x="260" y="100"/>
                </a:lnTo>
                <a:lnTo>
                  <a:pt x="260" y="97"/>
                </a:lnTo>
                <a:lnTo>
                  <a:pt x="260" y="97"/>
                </a:lnTo>
                <a:lnTo>
                  <a:pt x="260" y="96"/>
                </a:lnTo>
                <a:lnTo>
                  <a:pt x="260" y="93"/>
                </a:lnTo>
                <a:lnTo>
                  <a:pt x="260" y="93"/>
                </a:lnTo>
                <a:lnTo>
                  <a:pt x="257" y="87"/>
                </a:lnTo>
                <a:lnTo>
                  <a:pt x="254" y="83"/>
                </a:lnTo>
                <a:lnTo>
                  <a:pt x="254" y="83"/>
                </a:lnTo>
                <a:close/>
                <a:moveTo>
                  <a:pt x="79" y="16"/>
                </a:moveTo>
                <a:lnTo>
                  <a:pt x="79" y="16"/>
                </a:lnTo>
                <a:lnTo>
                  <a:pt x="79" y="16"/>
                </a:lnTo>
                <a:lnTo>
                  <a:pt x="79" y="16"/>
                </a:lnTo>
                <a:lnTo>
                  <a:pt x="84" y="18"/>
                </a:lnTo>
                <a:lnTo>
                  <a:pt x="84" y="18"/>
                </a:lnTo>
                <a:lnTo>
                  <a:pt x="85" y="18"/>
                </a:lnTo>
                <a:lnTo>
                  <a:pt x="85" y="18"/>
                </a:lnTo>
                <a:lnTo>
                  <a:pt x="96" y="18"/>
                </a:lnTo>
                <a:lnTo>
                  <a:pt x="96" y="18"/>
                </a:lnTo>
                <a:lnTo>
                  <a:pt x="98" y="18"/>
                </a:lnTo>
                <a:lnTo>
                  <a:pt x="98" y="18"/>
                </a:lnTo>
                <a:lnTo>
                  <a:pt x="96" y="13"/>
                </a:lnTo>
                <a:lnTo>
                  <a:pt x="96" y="13"/>
                </a:lnTo>
                <a:lnTo>
                  <a:pt x="88" y="15"/>
                </a:lnTo>
                <a:lnTo>
                  <a:pt x="79" y="16"/>
                </a:lnTo>
                <a:lnTo>
                  <a:pt x="79" y="16"/>
                </a:lnTo>
                <a:close/>
                <a:moveTo>
                  <a:pt x="67" y="27"/>
                </a:moveTo>
                <a:lnTo>
                  <a:pt x="67" y="27"/>
                </a:lnTo>
                <a:lnTo>
                  <a:pt x="71" y="27"/>
                </a:lnTo>
                <a:lnTo>
                  <a:pt x="71" y="27"/>
                </a:lnTo>
                <a:lnTo>
                  <a:pt x="75" y="27"/>
                </a:lnTo>
                <a:lnTo>
                  <a:pt x="75" y="27"/>
                </a:lnTo>
                <a:lnTo>
                  <a:pt x="79" y="27"/>
                </a:lnTo>
                <a:lnTo>
                  <a:pt x="79" y="27"/>
                </a:lnTo>
                <a:lnTo>
                  <a:pt x="79" y="25"/>
                </a:lnTo>
                <a:lnTo>
                  <a:pt x="79" y="22"/>
                </a:lnTo>
                <a:lnTo>
                  <a:pt x="79" y="22"/>
                </a:lnTo>
                <a:lnTo>
                  <a:pt x="72" y="23"/>
                </a:lnTo>
                <a:lnTo>
                  <a:pt x="67" y="27"/>
                </a:lnTo>
                <a:lnTo>
                  <a:pt x="67" y="27"/>
                </a:lnTo>
                <a:close/>
                <a:moveTo>
                  <a:pt x="197" y="76"/>
                </a:moveTo>
                <a:lnTo>
                  <a:pt x="197" y="76"/>
                </a:lnTo>
                <a:lnTo>
                  <a:pt x="194" y="73"/>
                </a:lnTo>
                <a:lnTo>
                  <a:pt x="194" y="73"/>
                </a:lnTo>
                <a:lnTo>
                  <a:pt x="193" y="72"/>
                </a:lnTo>
                <a:lnTo>
                  <a:pt x="193" y="72"/>
                </a:lnTo>
                <a:lnTo>
                  <a:pt x="184" y="70"/>
                </a:lnTo>
                <a:lnTo>
                  <a:pt x="184" y="70"/>
                </a:lnTo>
                <a:lnTo>
                  <a:pt x="183" y="70"/>
                </a:lnTo>
                <a:lnTo>
                  <a:pt x="183" y="70"/>
                </a:lnTo>
                <a:lnTo>
                  <a:pt x="184" y="72"/>
                </a:lnTo>
                <a:lnTo>
                  <a:pt x="186" y="73"/>
                </a:lnTo>
                <a:lnTo>
                  <a:pt x="186" y="73"/>
                </a:lnTo>
                <a:lnTo>
                  <a:pt x="194" y="77"/>
                </a:lnTo>
                <a:lnTo>
                  <a:pt x="194" y="77"/>
                </a:lnTo>
                <a:lnTo>
                  <a:pt x="196" y="77"/>
                </a:lnTo>
                <a:lnTo>
                  <a:pt x="197" y="76"/>
                </a:lnTo>
                <a:lnTo>
                  <a:pt x="197" y="76"/>
                </a:lnTo>
                <a:close/>
                <a:moveTo>
                  <a:pt x="163" y="103"/>
                </a:moveTo>
                <a:lnTo>
                  <a:pt x="163" y="103"/>
                </a:lnTo>
                <a:lnTo>
                  <a:pt x="163" y="101"/>
                </a:lnTo>
                <a:lnTo>
                  <a:pt x="163" y="101"/>
                </a:lnTo>
                <a:lnTo>
                  <a:pt x="162" y="96"/>
                </a:lnTo>
                <a:lnTo>
                  <a:pt x="162" y="96"/>
                </a:lnTo>
                <a:lnTo>
                  <a:pt x="160" y="96"/>
                </a:lnTo>
                <a:lnTo>
                  <a:pt x="160" y="96"/>
                </a:lnTo>
                <a:lnTo>
                  <a:pt x="156" y="94"/>
                </a:lnTo>
                <a:lnTo>
                  <a:pt x="156" y="94"/>
                </a:lnTo>
                <a:lnTo>
                  <a:pt x="155" y="99"/>
                </a:lnTo>
                <a:lnTo>
                  <a:pt x="155" y="99"/>
                </a:lnTo>
                <a:lnTo>
                  <a:pt x="163" y="103"/>
                </a:lnTo>
                <a:lnTo>
                  <a:pt x="163" y="103"/>
                </a:lnTo>
                <a:close/>
                <a:moveTo>
                  <a:pt x="304" y="289"/>
                </a:moveTo>
                <a:lnTo>
                  <a:pt x="304" y="289"/>
                </a:lnTo>
                <a:lnTo>
                  <a:pt x="318" y="289"/>
                </a:lnTo>
                <a:lnTo>
                  <a:pt x="334" y="286"/>
                </a:lnTo>
                <a:lnTo>
                  <a:pt x="334" y="286"/>
                </a:lnTo>
                <a:lnTo>
                  <a:pt x="318" y="286"/>
                </a:lnTo>
                <a:lnTo>
                  <a:pt x="304" y="289"/>
                </a:lnTo>
                <a:lnTo>
                  <a:pt x="304" y="289"/>
                </a:lnTo>
                <a:close/>
                <a:moveTo>
                  <a:pt x="177" y="134"/>
                </a:moveTo>
                <a:lnTo>
                  <a:pt x="177" y="134"/>
                </a:lnTo>
                <a:lnTo>
                  <a:pt x="179" y="138"/>
                </a:lnTo>
                <a:lnTo>
                  <a:pt x="182" y="138"/>
                </a:lnTo>
                <a:lnTo>
                  <a:pt x="182" y="138"/>
                </a:lnTo>
                <a:lnTo>
                  <a:pt x="192" y="138"/>
                </a:lnTo>
                <a:lnTo>
                  <a:pt x="192" y="138"/>
                </a:lnTo>
                <a:lnTo>
                  <a:pt x="193" y="138"/>
                </a:lnTo>
                <a:lnTo>
                  <a:pt x="193" y="138"/>
                </a:lnTo>
                <a:lnTo>
                  <a:pt x="192" y="135"/>
                </a:lnTo>
                <a:lnTo>
                  <a:pt x="192" y="135"/>
                </a:lnTo>
                <a:lnTo>
                  <a:pt x="190" y="135"/>
                </a:lnTo>
                <a:lnTo>
                  <a:pt x="190" y="135"/>
                </a:lnTo>
                <a:lnTo>
                  <a:pt x="182" y="135"/>
                </a:lnTo>
                <a:lnTo>
                  <a:pt x="182" y="135"/>
                </a:lnTo>
                <a:lnTo>
                  <a:pt x="179" y="135"/>
                </a:lnTo>
                <a:lnTo>
                  <a:pt x="179" y="135"/>
                </a:lnTo>
                <a:lnTo>
                  <a:pt x="177" y="134"/>
                </a:lnTo>
                <a:lnTo>
                  <a:pt x="177" y="134"/>
                </a:lnTo>
                <a:close/>
                <a:moveTo>
                  <a:pt x="247" y="117"/>
                </a:moveTo>
                <a:lnTo>
                  <a:pt x="247" y="117"/>
                </a:lnTo>
                <a:lnTo>
                  <a:pt x="246" y="117"/>
                </a:lnTo>
                <a:lnTo>
                  <a:pt x="246" y="117"/>
                </a:lnTo>
                <a:lnTo>
                  <a:pt x="250" y="128"/>
                </a:lnTo>
                <a:lnTo>
                  <a:pt x="250" y="128"/>
                </a:lnTo>
                <a:lnTo>
                  <a:pt x="253" y="127"/>
                </a:lnTo>
                <a:lnTo>
                  <a:pt x="253" y="127"/>
                </a:lnTo>
                <a:lnTo>
                  <a:pt x="254" y="127"/>
                </a:lnTo>
                <a:lnTo>
                  <a:pt x="254" y="126"/>
                </a:lnTo>
                <a:lnTo>
                  <a:pt x="254" y="126"/>
                </a:lnTo>
                <a:lnTo>
                  <a:pt x="250" y="120"/>
                </a:lnTo>
                <a:lnTo>
                  <a:pt x="247" y="117"/>
                </a:lnTo>
                <a:lnTo>
                  <a:pt x="247" y="117"/>
                </a:lnTo>
                <a:close/>
                <a:moveTo>
                  <a:pt x="57" y="60"/>
                </a:moveTo>
                <a:lnTo>
                  <a:pt x="57" y="60"/>
                </a:lnTo>
                <a:lnTo>
                  <a:pt x="55" y="57"/>
                </a:lnTo>
                <a:lnTo>
                  <a:pt x="55" y="57"/>
                </a:lnTo>
                <a:lnTo>
                  <a:pt x="55" y="54"/>
                </a:lnTo>
                <a:lnTo>
                  <a:pt x="57" y="53"/>
                </a:lnTo>
                <a:lnTo>
                  <a:pt x="57" y="53"/>
                </a:lnTo>
                <a:lnTo>
                  <a:pt x="57" y="53"/>
                </a:lnTo>
                <a:lnTo>
                  <a:pt x="57" y="53"/>
                </a:lnTo>
                <a:lnTo>
                  <a:pt x="57" y="49"/>
                </a:lnTo>
                <a:lnTo>
                  <a:pt x="57" y="49"/>
                </a:lnTo>
                <a:lnTo>
                  <a:pt x="55" y="47"/>
                </a:lnTo>
                <a:lnTo>
                  <a:pt x="55" y="47"/>
                </a:lnTo>
                <a:lnTo>
                  <a:pt x="51" y="60"/>
                </a:lnTo>
                <a:lnTo>
                  <a:pt x="51" y="60"/>
                </a:lnTo>
                <a:lnTo>
                  <a:pt x="57" y="60"/>
                </a:lnTo>
                <a:lnTo>
                  <a:pt x="57" y="60"/>
                </a:lnTo>
                <a:close/>
                <a:moveTo>
                  <a:pt x="234" y="279"/>
                </a:moveTo>
                <a:lnTo>
                  <a:pt x="234" y="279"/>
                </a:lnTo>
                <a:lnTo>
                  <a:pt x="229" y="276"/>
                </a:lnTo>
                <a:lnTo>
                  <a:pt x="229" y="276"/>
                </a:lnTo>
                <a:lnTo>
                  <a:pt x="226" y="282"/>
                </a:lnTo>
                <a:lnTo>
                  <a:pt x="226" y="282"/>
                </a:lnTo>
                <a:lnTo>
                  <a:pt x="230" y="283"/>
                </a:lnTo>
                <a:lnTo>
                  <a:pt x="233" y="282"/>
                </a:lnTo>
                <a:lnTo>
                  <a:pt x="233" y="282"/>
                </a:lnTo>
                <a:lnTo>
                  <a:pt x="234" y="279"/>
                </a:lnTo>
                <a:lnTo>
                  <a:pt x="234" y="279"/>
                </a:lnTo>
                <a:close/>
                <a:moveTo>
                  <a:pt x="159" y="43"/>
                </a:moveTo>
                <a:lnTo>
                  <a:pt x="159" y="43"/>
                </a:lnTo>
                <a:lnTo>
                  <a:pt x="159" y="43"/>
                </a:lnTo>
                <a:lnTo>
                  <a:pt x="159" y="43"/>
                </a:lnTo>
                <a:lnTo>
                  <a:pt x="160" y="47"/>
                </a:lnTo>
                <a:lnTo>
                  <a:pt x="160" y="47"/>
                </a:lnTo>
                <a:lnTo>
                  <a:pt x="165" y="52"/>
                </a:lnTo>
                <a:lnTo>
                  <a:pt x="165" y="52"/>
                </a:lnTo>
                <a:lnTo>
                  <a:pt x="166" y="53"/>
                </a:lnTo>
                <a:lnTo>
                  <a:pt x="169" y="54"/>
                </a:lnTo>
                <a:lnTo>
                  <a:pt x="169" y="54"/>
                </a:lnTo>
                <a:lnTo>
                  <a:pt x="169" y="52"/>
                </a:lnTo>
                <a:lnTo>
                  <a:pt x="170" y="52"/>
                </a:lnTo>
                <a:lnTo>
                  <a:pt x="170" y="52"/>
                </a:lnTo>
                <a:lnTo>
                  <a:pt x="172" y="52"/>
                </a:lnTo>
                <a:lnTo>
                  <a:pt x="172" y="52"/>
                </a:lnTo>
                <a:lnTo>
                  <a:pt x="175" y="52"/>
                </a:lnTo>
                <a:lnTo>
                  <a:pt x="175" y="52"/>
                </a:lnTo>
                <a:lnTo>
                  <a:pt x="173" y="50"/>
                </a:lnTo>
                <a:lnTo>
                  <a:pt x="173" y="49"/>
                </a:lnTo>
                <a:lnTo>
                  <a:pt x="173" y="49"/>
                </a:lnTo>
                <a:lnTo>
                  <a:pt x="169" y="50"/>
                </a:lnTo>
                <a:lnTo>
                  <a:pt x="169" y="50"/>
                </a:lnTo>
                <a:lnTo>
                  <a:pt x="166" y="50"/>
                </a:lnTo>
                <a:lnTo>
                  <a:pt x="165" y="50"/>
                </a:lnTo>
                <a:lnTo>
                  <a:pt x="163" y="49"/>
                </a:lnTo>
                <a:lnTo>
                  <a:pt x="163" y="46"/>
                </a:lnTo>
                <a:lnTo>
                  <a:pt x="163" y="46"/>
                </a:lnTo>
                <a:lnTo>
                  <a:pt x="165" y="45"/>
                </a:lnTo>
                <a:lnTo>
                  <a:pt x="165" y="45"/>
                </a:lnTo>
                <a:lnTo>
                  <a:pt x="162" y="45"/>
                </a:lnTo>
                <a:lnTo>
                  <a:pt x="160" y="45"/>
                </a:lnTo>
                <a:lnTo>
                  <a:pt x="160" y="45"/>
                </a:lnTo>
                <a:lnTo>
                  <a:pt x="159" y="43"/>
                </a:lnTo>
                <a:lnTo>
                  <a:pt x="159" y="43"/>
                </a:lnTo>
                <a:close/>
                <a:moveTo>
                  <a:pt x="148" y="130"/>
                </a:moveTo>
                <a:lnTo>
                  <a:pt x="148" y="130"/>
                </a:lnTo>
                <a:lnTo>
                  <a:pt x="148" y="130"/>
                </a:lnTo>
                <a:lnTo>
                  <a:pt x="148" y="130"/>
                </a:lnTo>
                <a:lnTo>
                  <a:pt x="145" y="126"/>
                </a:lnTo>
                <a:lnTo>
                  <a:pt x="145" y="126"/>
                </a:lnTo>
                <a:lnTo>
                  <a:pt x="143" y="126"/>
                </a:lnTo>
                <a:lnTo>
                  <a:pt x="143" y="126"/>
                </a:lnTo>
                <a:lnTo>
                  <a:pt x="139" y="123"/>
                </a:lnTo>
                <a:lnTo>
                  <a:pt x="139" y="123"/>
                </a:lnTo>
                <a:lnTo>
                  <a:pt x="136" y="126"/>
                </a:lnTo>
                <a:lnTo>
                  <a:pt x="136" y="126"/>
                </a:lnTo>
                <a:lnTo>
                  <a:pt x="148" y="130"/>
                </a:lnTo>
                <a:lnTo>
                  <a:pt x="148" y="130"/>
                </a:lnTo>
                <a:close/>
                <a:moveTo>
                  <a:pt x="64" y="224"/>
                </a:moveTo>
                <a:lnTo>
                  <a:pt x="64" y="224"/>
                </a:lnTo>
                <a:lnTo>
                  <a:pt x="64" y="225"/>
                </a:lnTo>
                <a:lnTo>
                  <a:pt x="64" y="225"/>
                </a:lnTo>
                <a:lnTo>
                  <a:pt x="69" y="228"/>
                </a:lnTo>
                <a:lnTo>
                  <a:pt x="69" y="228"/>
                </a:lnTo>
                <a:lnTo>
                  <a:pt x="81" y="231"/>
                </a:lnTo>
                <a:lnTo>
                  <a:pt x="81" y="231"/>
                </a:lnTo>
                <a:lnTo>
                  <a:pt x="85" y="231"/>
                </a:lnTo>
                <a:lnTo>
                  <a:pt x="85" y="231"/>
                </a:lnTo>
                <a:lnTo>
                  <a:pt x="85" y="231"/>
                </a:lnTo>
                <a:lnTo>
                  <a:pt x="85" y="231"/>
                </a:lnTo>
                <a:lnTo>
                  <a:pt x="64" y="224"/>
                </a:lnTo>
                <a:lnTo>
                  <a:pt x="64" y="224"/>
                </a:lnTo>
                <a:close/>
                <a:moveTo>
                  <a:pt x="203" y="157"/>
                </a:moveTo>
                <a:lnTo>
                  <a:pt x="203" y="157"/>
                </a:lnTo>
                <a:lnTo>
                  <a:pt x="236" y="158"/>
                </a:lnTo>
                <a:lnTo>
                  <a:pt x="236" y="158"/>
                </a:lnTo>
                <a:lnTo>
                  <a:pt x="229" y="157"/>
                </a:lnTo>
                <a:lnTo>
                  <a:pt x="220" y="157"/>
                </a:lnTo>
                <a:lnTo>
                  <a:pt x="203" y="157"/>
                </a:lnTo>
                <a:lnTo>
                  <a:pt x="203" y="157"/>
                </a:lnTo>
                <a:close/>
                <a:moveTo>
                  <a:pt x="173" y="74"/>
                </a:moveTo>
                <a:lnTo>
                  <a:pt x="173" y="74"/>
                </a:lnTo>
                <a:lnTo>
                  <a:pt x="173" y="74"/>
                </a:lnTo>
                <a:lnTo>
                  <a:pt x="173" y="74"/>
                </a:lnTo>
                <a:lnTo>
                  <a:pt x="172" y="72"/>
                </a:lnTo>
                <a:lnTo>
                  <a:pt x="169" y="69"/>
                </a:lnTo>
                <a:lnTo>
                  <a:pt x="169" y="69"/>
                </a:lnTo>
                <a:lnTo>
                  <a:pt x="165" y="67"/>
                </a:lnTo>
                <a:lnTo>
                  <a:pt x="165" y="67"/>
                </a:lnTo>
                <a:lnTo>
                  <a:pt x="163" y="67"/>
                </a:lnTo>
                <a:lnTo>
                  <a:pt x="163" y="67"/>
                </a:lnTo>
                <a:lnTo>
                  <a:pt x="163" y="69"/>
                </a:lnTo>
                <a:lnTo>
                  <a:pt x="163" y="69"/>
                </a:lnTo>
                <a:lnTo>
                  <a:pt x="165" y="72"/>
                </a:lnTo>
                <a:lnTo>
                  <a:pt x="167" y="72"/>
                </a:lnTo>
                <a:lnTo>
                  <a:pt x="167" y="72"/>
                </a:lnTo>
                <a:lnTo>
                  <a:pt x="173" y="74"/>
                </a:lnTo>
                <a:lnTo>
                  <a:pt x="173" y="74"/>
                </a:lnTo>
                <a:close/>
                <a:moveTo>
                  <a:pt x="189" y="30"/>
                </a:moveTo>
                <a:lnTo>
                  <a:pt x="189" y="30"/>
                </a:lnTo>
                <a:lnTo>
                  <a:pt x="182" y="33"/>
                </a:lnTo>
                <a:lnTo>
                  <a:pt x="175" y="37"/>
                </a:lnTo>
                <a:lnTo>
                  <a:pt x="175" y="37"/>
                </a:lnTo>
                <a:lnTo>
                  <a:pt x="182" y="36"/>
                </a:lnTo>
                <a:lnTo>
                  <a:pt x="182" y="36"/>
                </a:lnTo>
                <a:lnTo>
                  <a:pt x="186" y="35"/>
                </a:lnTo>
                <a:lnTo>
                  <a:pt x="189" y="33"/>
                </a:lnTo>
                <a:lnTo>
                  <a:pt x="189" y="33"/>
                </a:lnTo>
                <a:lnTo>
                  <a:pt x="189" y="30"/>
                </a:lnTo>
                <a:lnTo>
                  <a:pt x="189" y="30"/>
                </a:lnTo>
                <a:close/>
                <a:moveTo>
                  <a:pt x="186" y="143"/>
                </a:moveTo>
                <a:lnTo>
                  <a:pt x="186" y="143"/>
                </a:lnTo>
                <a:lnTo>
                  <a:pt x="186" y="143"/>
                </a:lnTo>
                <a:lnTo>
                  <a:pt x="186" y="143"/>
                </a:lnTo>
                <a:lnTo>
                  <a:pt x="196" y="144"/>
                </a:lnTo>
                <a:lnTo>
                  <a:pt x="196" y="144"/>
                </a:lnTo>
                <a:lnTo>
                  <a:pt x="197" y="144"/>
                </a:lnTo>
                <a:lnTo>
                  <a:pt x="197" y="144"/>
                </a:lnTo>
                <a:lnTo>
                  <a:pt x="203" y="143"/>
                </a:lnTo>
                <a:lnTo>
                  <a:pt x="203" y="143"/>
                </a:lnTo>
                <a:lnTo>
                  <a:pt x="204" y="143"/>
                </a:lnTo>
                <a:lnTo>
                  <a:pt x="204" y="143"/>
                </a:lnTo>
                <a:lnTo>
                  <a:pt x="204" y="141"/>
                </a:lnTo>
                <a:lnTo>
                  <a:pt x="204" y="141"/>
                </a:lnTo>
                <a:lnTo>
                  <a:pt x="202" y="141"/>
                </a:lnTo>
                <a:lnTo>
                  <a:pt x="202" y="141"/>
                </a:lnTo>
                <a:lnTo>
                  <a:pt x="186" y="141"/>
                </a:lnTo>
                <a:lnTo>
                  <a:pt x="186" y="141"/>
                </a:lnTo>
                <a:lnTo>
                  <a:pt x="186" y="143"/>
                </a:lnTo>
                <a:lnTo>
                  <a:pt x="186" y="143"/>
                </a:lnTo>
                <a:close/>
                <a:moveTo>
                  <a:pt x="183" y="114"/>
                </a:moveTo>
                <a:lnTo>
                  <a:pt x="183" y="114"/>
                </a:lnTo>
                <a:lnTo>
                  <a:pt x="186" y="120"/>
                </a:lnTo>
                <a:lnTo>
                  <a:pt x="186" y="120"/>
                </a:lnTo>
                <a:lnTo>
                  <a:pt x="187" y="121"/>
                </a:lnTo>
                <a:lnTo>
                  <a:pt x="187" y="121"/>
                </a:lnTo>
                <a:lnTo>
                  <a:pt x="190" y="121"/>
                </a:lnTo>
                <a:lnTo>
                  <a:pt x="190" y="121"/>
                </a:lnTo>
                <a:lnTo>
                  <a:pt x="189" y="116"/>
                </a:lnTo>
                <a:lnTo>
                  <a:pt x="189" y="116"/>
                </a:lnTo>
                <a:lnTo>
                  <a:pt x="189" y="114"/>
                </a:lnTo>
                <a:lnTo>
                  <a:pt x="189" y="114"/>
                </a:lnTo>
                <a:lnTo>
                  <a:pt x="183" y="114"/>
                </a:lnTo>
                <a:lnTo>
                  <a:pt x="183" y="114"/>
                </a:lnTo>
                <a:close/>
                <a:moveTo>
                  <a:pt x="238" y="273"/>
                </a:moveTo>
                <a:lnTo>
                  <a:pt x="238" y="273"/>
                </a:lnTo>
                <a:lnTo>
                  <a:pt x="237" y="278"/>
                </a:lnTo>
                <a:lnTo>
                  <a:pt x="237" y="278"/>
                </a:lnTo>
                <a:lnTo>
                  <a:pt x="243" y="280"/>
                </a:lnTo>
                <a:lnTo>
                  <a:pt x="243" y="280"/>
                </a:lnTo>
                <a:lnTo>
                  <a:pt x="243" y="276"/>
                </a:lnTo>
                <a:lnTo>
                  <a:pt x="243" y="276"/>
                </a:lnTo>
                <a:lnTo>
                  <a:pt x="243" y="275"/>
                </a:lnTo>
                <a:lnTo>
                  <a:pt x="243" y="275"/>
                </a:lnTo>
                <a:lnTo>
                  <a:pt x="238" y="273"/>
                </a:lnTo>
                <a:lnTo>
                  <a:pt x="238" y="273"/>
                </a:lnTo>
                <a:close/>
                <a:moveTo>
                  <a:pt x="217" y="54"/>
                </a:moveTo>
                <a:lnTo>
                  <a:pt x="217" y="54"/>
                </a:lnTo>
                <a:lnTo>
                  <a:pt x="220" y="62"/>
                </a:lnTo>
                <a:lnTo>
                  <a:pt x="220" y="62"/>
                </a:lnTo>
                <a:lnTo>
                  <a:pt x="226" y="62"/>
                </a:lnTo>
                <a:lnTo>
                  <a:pt x="226" y="62"/>
                </a:lnTo>
                <a:lnTo>
                  <a:pt x="220" y="54"/>
                </a:lnTo>
                <a:lnTo>
                  <a:pt x="220" y="54"/>
                </a:lnTo>
                <a:lnTo>
                  <a:pt x="220" y="54"/>
                </a:lnTo>
                <a:lnTo>
                  <a:pt x="220" y="54"/>
                </a:lnTo>
                <a:lnTo>
                  <a:pt x="217" y="54"/>
                </a:lnTo>
                <a:lnTo>
                  <a:pt x="217" y="54"/>
                </a:lnTo>
                <a:close/>
                <a:moveTo>
                  <a:pt x="148" y="278"/>
                </a:moveTo>
                <a:lnTo>
                  <a:pt x="148" y="278"/>
                </a:lnTo>
                <a:lnTo>
                  <a:pt x="146" y="282"/>
                </a:lnTo>
                <a:lnTo>
                  <a:pt x="146" y="286"/>
                </a:lnTo>
                <a:lnTo>
                  <a:pt x="146" y="286"/>
                </a:lnTo>
                <a:lnTo>
                  <a:pt x="149" y="286"/>
                </a:lnTo>
                <a:lnTo>
                  <a:pt x="150" y="285"/>
                </a:lnTo>
                <a:lnTo>
                  <a:pt x="150" y="285"/>
                </a:lnTo>
                <a:lnTo>
                  <a:pt x="150" y="285"/>
                </a:lnTo>
                <a:lnTo>
                  <a:pt x="150" y="285"/>
                </a:lnTo>
                <a:lnTo>
                  <a:pt x="149" y="282"/>
                </a:lnTo>
                <a:lnTo>
                  <a:pt x="150" y="279"/>
                </a:lnTo>
                <a:lnTo>
                  <a:pt x="150" y="279"/>
                </a:lnTo>
                <a:lnTo>
                  <a:pt x="150" y="278"/>
                </a:lnTo>
                <a:lnTo>
                  <a:pt x="150" y="278"/>
                </a:lnTo>
                <a:lnTo>
                  <a:pt x="150" y="278"/>
                </a:lnTo>
                <a:lnTo>
                  <a:pt x="148" y="278"/>
                </a:lnTo>
                <a:lnTo>
                  <a:pt x="148" y="278"/>
                </a:lnTo>
                <a:close/>
                <a:moveTo>
                  <a:pt x="236" y="89"/>
                </a:moveTo>
                <a:lnTo>
                  <a:pt x="236" y="89"/>
                </a:lnTo>
                <a:lnTo>
                  <a:pt x="226" y="87"/>
                </a:lnTo>
                <a:lnTo>
                  <a:pt x="226" y="87"/>
                </a:lnTo>
                <a:lnTo>
                  <a:pt x="226" y="87"/>
                </a:lnTo>
                <a:lnTo>
                  <a:pt x="226" y="87"/>
                </a:lnTo>
                <a:lnTo>
                  <a:pt x="236" y="94"/>
                </a:lnTo>
                <a:lnTo>
                  <a:pt x="236" y="94"/>
                </a:lnTo>
                <a:lnTo>
                  <a:pt x="236" y="91"/>
                </a:lnTo>
                <a:lnTo>
                  <a:pt x="236" y="91"/>
                </a:lnTo>
                <a:lnTo>
                  <a:pt x="236" y="89"/>
                </a:lnTo>
                <a:lnTo>
                  <a:pt x="236" y="89"/>
                </a:lnTo>
                <a:close/>
                <a:moveTo>
                  <a:pt x="234" y="276"/>
                </a:moveTo>
                <a:lnTo>
                  <a:pt x="234" y="276"/>
                </a:lnTo>
                <a:lnTo>
                  <a:pt x="236" y="272"/>
                </a:lnTo>
                <a:lnTo>
                  <a:pt x="236" y="272"/>
                </a:lnTo>
                <a:lnTo>
                  <a:pt x="230" y="270"/>
                </a:lnTo>
                <a:lnTo>
                  <a:pt x="230" y="270"/>
                </a:lnTo>
                <a:lnTo>
                  <a:pt x="229" y="273"/>
                </a:lnTo>
                <a:lnTo>
                  <a:pt x="229" y="273"/>
                </a:lnTo>
                <a:lnTo>
                  <a:pt x="234" y="276"/>
                </a:lnTo>
                <a:lnTo>
                  <a:pt x="234" y="276"/>
                </a:lnTo>
                <a:close/>
                <a:moveTo>
                  <a:pt x="251" y="64"/>
                </a:moveTo>
                <a:lnTo>
                  <a:pt x="251" y="64"/>
                </a:lnTo>
                <a:lnTo>
                  <a:pt x="251" y="63"/>
                </a:lnTo>
                <a:lnTo>
                  <a:pt x="251" y="63"/>
                </a:lnTo>
                <a:lnTo>
                  <a:pt x="251" y="63"/>
                </a:lnTo>
                <a:lnTo>
                  <a:pt x="251" y="63"/>
                </a:lnTo>
                <a:lnTo>
                  <a:pt x="248" y="57"/>
                </a:lnTo>
                <a:lnTo>
                  <a:pt x="248" y="57"/>
                </a:lnTo>
                <a:lnTo>
                  <a:pt x="247" y="56"/>
                </a:lnTo>
                <a:lnTo>
                  <a:pt x="246" y="54"/>
                </a:lnTo>
                <a:lnTo>
                  <a:pt x="241" y="52"/>
                </a:lnTo>
                <a:lnTo>
                  <a:pt x="241" y="52"/>
                </a:lnTo>
                <a:lnTo>
                  <a:pt x="251" y="63"/>
                </a:lnTo>
                <a:lnTo>
                  <a:pt x="251" y="63"/>
                </a:lnTo>
                <a:lnTo>
                  <a:pt x="251" y="64"/>
                </a:lnTo>
                <a:lnTo>
                  <a:pt x="251" y="64"/>
                </a:lnTo>
                <a:close/>
                <a:moveTo>
                  <a:pt x="38" y="103"/>
                </a:moveTo>
                <a:lnTo>
                  <a:pt x="38" y="103"/>
                </a:lnTo>
                <a:lnTo>
                  <a:pt x="37" y="106"/>
                </a:lnTo>
                <a:lnTo>
                  <a:pt x="38" y="108"/>
                </a:lnTo>
                <a:lnTo>
                  <a:pt x="38" y="108"/>
                </a:lnTo>
                <a:lnTo>
                  <a:pt x="42" y="117"/>
                </a:lnTo>
                <a:lnTo>
                  <a:pt x="42" y="117"/>
                </a:lnTo>
                <a:lnTo>
                  <a:pt x="45" y="120"/>
                </a:lnTo>
                <a:lnTo>
                  <a:pt x="45" y="120"/>
                </a:lnTo>
                <a:lnTo>
                  <a:pt x="38" y="103"/>
                </a:lnTo>
                <a:lnTo>
                  <a:pt x="38" y="103"/>
                </a:lnTo>
                <a:close/>
                <a:moveTo>
                  <a:pt x="229" y="108"/>
                </a:moveTo>
                <a:lnTo>
                  <a:pt x="229" y="108"/>
                </a:lnTo>
                <a:lnTo>
                  <a:pt x="227" y="108"/>
                </a:lnTo>
                <a:lnTo>
                  <a:pt x="227" y="108"/>
                </a:lnTo>
                <a:lnTo>
                  <a:pt x="231" y="121"/>
                </a:lnTo>
                <a:lnTo>
                  <a:pt x="231" y="121"/>
                </a:lnTo>
                <a:lnTo>
                  <a:pt x="236" y="121"/>
                </a:lnTo>
                <a:lnTo>
                  <a:pt x="236" y="121"/>
                </a:lnTo>
                <a:lnTo>
                  <a:pt x="229" y="108"/>
                </a:lnTo>
                <a:lnTo>
                  <a:pt x="229" y="108"/>
                </a:lnTo>
                <a:close/>
                <a:moveTo>
                  <a:pt x="193" y="100"/>
                </a:moveTo>
                <a:lnTo>
                  <a:pt x="193" y="100"/>
                </a:lnTo>
                <a:lnTo>
                  <a:pt x="193" y="100"/>
                </a:lnTo>
                <a:lnTo>
                  <a:pt x="193" y="100"/>
                </a:lnTo>
                <a:lnTo>
                  <a:pt x="193" y="103"/>
                </a:lnTo>
                <a:lnTo>
                  <a:pt x="196" y="104"/>
                </a:lnTo>
                <a:lnTo>
                  <a:pt x="196" y="104"/>
                </a:lnTo>
                <a:lnTo>
                  <a:pt x="200" y="107"/>
                </a:lnTo>
                <a:lnTo>
                  <a:pt x="200" y="107"/>
                </a:lnTo>
                <a:lnTo>
                  <a:pt x="204" y="107"/>
                </a:lnTo>
                <a:lnTo>
                  <a:pt x="204" y="107"/>
                </a:lnTo>
                <a:lnTo>
                  <a:pt x="204" y="106"/>
                </a:lnTo>
                <a:lnTo>
                  <a:pt x="203" y="106"/>
                </a:lnTo>
                <a:lnTo>
                  <a:pt x="203" y="106"/>
                </a:lnTo>
                <a:lnTo>
                  <a:pt x="196" y="101"/>
                </a:lnTo>
                <a:lnTo>
                  <a:pt x="196" y="101"/>
                </a:lnTo>
                <a:lnTo>
                  <a:pt x="193" y="100"/>
                </a:lnTo>
                <a:lnTo>
                  <a:pt x="193" y="100"/>
                </a:lnTo>
                <a:close/>
                <a:moveTo>
                  <a:pt x="199" y="54"/>
                </a:moveTo>
                <a:lnTo>
                  <a:pt x="199" y="54"/>
                </a:lnTo>
                <a:lnTo>
                  <a:pt x="199" y="54"/>
                </a:lnTo>
                <a:lnTo>
                  <a:pt x="199" y="54"/>
                </a:lnTo>
                <a:lnTo>
                  <a:pt x="204" y="57"/>
                </a:lnTo>
                <a:lnTo>
                  <a:pt x="209" y="59"/>
                </a:lnTo>
                <a:lnTo>
                  <a:pt x="209" y="59"/>
                </a:lnTo>
                <a:lnTo>
                  <a:pt x="207" y="54"/>
                </a:lnTo>
                <a:lnTo>
                  <a:pt x="207" y="54"/>
                </a:lnTo>
                <a:lnTo>
                  <a:pt x="206" y="54"/>
                </a:lnTo>
                <a:lnTo>
                  <a:pt x="206" y="54"/>
                </a:lnTo>
                <a:lnTo>
                  <a:pt x="199" y="54"/>
                </a:lnTo>
                <a:lnTo>
                  <a:pt x="199" y="54"/>
                </a:lnTo>
                <a:close/>
                <a:moveTo>
                  <a:pt x="47" y="49"/>
                </a:moveTo>
                <a:lnTo>
                  <a:pt x="47" y="49"/>
                </a:lnTo>
                <a:lnTo>
                  <a:pt x="47" y="54"/>
                </a:lnTo>
                <a:lnTo>
                  <a:pt x="47" y="54"/>
                </a:lnTo>
                <a:lnTo>
                  <a:pt x="47" y="56"/>
                </a:lnTo>
                <a:lnTo>
                  <a:pt x="47" y="56"/>
                </a:lnTo>
                <a:lnTo>
                  <a:pt x="48" y="57"/>
                </a:lnTo>
                <a:lnTo>
                  <a:pt x="48" y="57"/>
                </a:lnTo>
                <a:lnTo>
                  <a:pt x="51" y="49"/>
                </a:lnTo>
                <a:lnTo>
                  <a:pt x="51" y="49"/>
                </a:lnTo>
                <a:lnTo>
                  <a:pt x="47" y="49"/>
                </a:lnTo>
                <a:lnTo>
                  <a:pt x="47" y="49"/>
                </a:lnTo>
                <a:close/>
                <a:moveTo>
                  <a:pt x="183" y="145"/>
                </a:moveTo>
                <a:lnTo>
                  <a:pt x="183" y="145"/>
                </a:lnTo>
                <a:lnTo>
                  <a:pt x="183" y="145"/>
                </a:lnTo>
                <a:lnTo>
                  <a:pt x="183" y="145"/>
                </a:lnTo>
                <a:lnTo>
                  <a:pt x="189" y="148"/>
                </a:lnTo>
                <a:lnTo>
                  <a:pt x="189" y="148"/>
                </a:lnTo>
                <a:lnTo>
                  <a:pt x="192" y="150"/>
                </a:lnTo>
                <a:lnTo>
                  <a:pt x="192" y="150"/>
                </a:lnTo>
                <a:lnTo>
                  <a:pt x="200" y="150"/>
                </a:lnTo>
                <a:lnTo>
                  <a:pt x="200" y="150"/>
                </a:lnTo>
                <a:lnTo>
                  <a:pt x="202" y="150"/>
                </a:lnTo>
                <a:lnTo>
                  <a:pt x="202" y="150"/>
                </a:lnTo>
                <a:lnTo>
                  <a:pt x="202" y="150"/>
                </a:lnTo>
                <a:lnTo>
                  <a:pt x="202" y="150"/>
                </a:lnTo>
                <a:lnTo>
                  <a:pt x="183" y="145"/>
                </a:lnTo>
                <a:lnTo>
                  <a:pt x="183" y="145"/>
                </a:lnTo>
                <a:close/>
                <a:moveTo>
                  <a:pt x="186" y="106"/>
                </a:moveTo>
                <a:lnTo>
                  <a:pt x="186" y="106"/>
                </a:lnTo>
                <a:lnTo>
                  <a:pt x="184" y="104"/>
                </a:lnTo>
                <a:lnTo>
                  <a:pt x="183" y="103"/>
                </a:lnTo>
                <a:lnTo>
                  <a:pt x="183" y="103"/>
                </a:lnTo>
                <a:lnTo>
                  <a:pt x="173" y="100"/>
                </a:lnTo>
                <a:lnTo>
                  <a:pt x="173" y="100"/>
                </a:lnTo>
                <a:lnTo>
                  <a:pt x="172" y="99"/>
                </a:lnTo>
                <a:lnTo>
                  <a:pt x="172" y="99"/>
                </a:lnTo>
                <a:lnTo>
                  <a:pt x="173" y="100"/>
                </a:lnTo>
                <a:lnTo>
                  <a:pt x="175" y="101"/>
                </a:lnTo>
                <a:lnTo>
                  <a:pt x="175" y="101"/>
                </a:lnTo>
                <a:lnTo>
                  <a:pt x="180" y="103"/>
                </a:lnTo>
                <a:lnTo>
                  <a:pt x="180" y="103"/>
                </a:lnTo>
                <a:lnTo>
                  <a:pt x="186" y="106"/>
                </a:lnTo>
                <a:lnTo>
                  <a:pt x="186" y="106"/>
                </a:lnTo>
                <a:close/>
                <a:moveTo>
                  <a:pt x="209" y="286"/>
                </a:moveTo>
                <a:lnTo>
                  <a:pt x="209" y="286"/>
                </a:lnTo>
                <a:lnTo>
                  <a:pt x="207" y="282"/>
                </a:lnTo>
                <a:lnTo>
                  <a:pt x="207" y="282"/>
                </a:lnTo>
                <a:lnTo>
                  <a:pt x="207" y="282"/>
                </a:lnTo>
                <a:lnTo>
                  <a:pt x="207" y="282"/>
                </a:lnTo>
                <a:lnTo>
                  <a:pt x="206" y="283"/>
                </a:lnTo>
                <a:lnTo>
                  <a:pt x="206" y="283"/>
                </a:lnTo>
                <a:lnTo>
                  <a:pt x="204" y="283"/>
                </a:lnTo>
                <a:lnTo>
                  <a:pt x="204" y="283"/>
                </a:lnTo>
                <a:lnTo>
                  <a:pt x="204" y="283"/>
                </a:lnTo>
                <a:lnTo>
                  <a:pt x="204" y="282"/>
                </a:lnTo>
                <a:lnTo>
                  <a:pt x="204" y="282"/>
                </a:lnTo>
                <a:lnTo>
                  <a:pt x="204" y="280"/>
                </a:lnTo>
                <a:lnTo>
                  <a:pt x="204" y="280"/>
                </a:lnTo>
                <a:lnTo>
                  <a:pt x="207" y="272"/>
                </a:lnTo>
                <a:lnTo>
                  <a:pt x="207" y="272"/>
                </a:lnTo>
                <a:lnTo>
                  <a:pt x="207" y="272"/>
                </a:lnTo>
                <a:lnTo>
                  <a:pt x="207" y="272"/>
                </a:lnTo>
                <a:lnTo>
                  <a:pt x="207" y="272"/>
                </a:lnTo>
                <a:lnTo>
                  <a:pt x="207" y="272"/>
                </a:lnTo>
                <a:lnTo>
                  <a:pt x="202" y="283"/>
                </a:lnTo>
                <a:lnTo>
                  <a:pt x="202" y="283"/>
                </a:lnTo>
                <a:lnTo>
                  <a:pt x="209" y="286"/>
                </a:lnTo>
                <a:lnTo>
                  <a:pt x="209" y="286"/>
                </a:lnTo>
                <a:close/>
                <a:moveTo>
                  <a:pt x="219" y="285"/>
                </a:moveTo>
                <a:lnTo>
                  <a:pt x="219" y="285"/>
                </a:lnTo>
                <a:lnTo>
                  <a:pt x="221" y="283"/>
                </a:lnTo>
                <a:lnTo>
                  <a:pt x="221" y="283"/>
                </a:lnTo>
                <a:lnTo>
                  <a:pt x="213" y="282"/>
                </a:lnTo>
                <a:lnTo>
                  <a:pt x="213" y="282"/>
                </a:lnTo>
                <a:lnTo>
                  <a:pt x="213" y="283"/>
                </a:lnTo>
                <a:lnTo>
                  <a:pt x="213" y="283"/>
                </a:lnTo>
                <a:lnTo>
                  <a:pt x="211" y="286"/>
                </a:lnTo>
                <a:lnTo>
                  <a:pt x="211" y="286"/>
                </a:lnTo>
                <a:lnTo>
                  <a:pt x="214" y="286"/>
                </a:lnTo>
                <a:lnTo>
                  <a:pt x="217" y="285"/>
                </a:lnTo>
                <a:lnTo>
                  <a:pt x="217" y="285"/>
                </a:lnTo>
                <a:lnTo>
                  <a:pt x="219" y="285"/>
                </a:lnTo>
                <a:lnTo>
                  <a:pt x="219" y="285"/>
                </a:lnTo>
                <a:close/>
                <a:moveTo>
                  <a:pt x="231" y="263"/>
                </a:moveTo>
                <a:lnTo>
                  <a:pt x="231" y="263"/>
                </a:lnTo>
                <a:lnTo>
                  <a:pt x="230" y="268"/>
                </a:lnTo>
                <a:lnTo>
                  <a:pt x="230" y="268"/>
                </a:lnTo>
                <a:lnTo>
                  <a:pt x="236" y="270"/>
                </a:lnTo>
                <a:lnTo>
                  <a:pt x="236" y="270"/>
                </a:lnTo>
                <a:lnTo>
                  <a:pt x="236" y="268"/>
                </a:lnTo>
                <a:lnTo>
                  <a:pt x="236" y="268"/>
                </a:lnTo>
                <a:lnTo>
                  <a:pt x="231" y="263"/>
                </a:lnTo>
                <a:lnTo>
                  <a:pt x="231" y="263"/>
                </a:lnTo>
                <a:close/>
                <a:moveTo>
                  <a:pt x="14" y="117"/>
                </a:moveTo>
                <a:lnTo>
                  <a:pt x="14" y="117"/>
                </a:lnTo>
                <a:lnTo>
                  <a:pt x="17" y="116"/>
                </a:lnTo>
                <a:lnTo>
                  <a:pt x="17" y="116"/>
                </a:lnTo>
                <a:lnTo>
                  <a:pt x="17" y="114"/>
                </a:lnTo>
                <a:lnTo>
                  <a:pt x="17" y="114"/>
                </a:lnTo>
                <a:lnTo>
                  <a:pt x="21" y="106"/>
                </a:lnTo>
                <a:lnTo>
                  <a:pt x="21" y="106"/>
                </a:lnTo>
                <a:lnTo>
                  <a:pt x="15" y="111"/>
                </a:lnTo>
                <a:lnTo>
                  <a:pt x="15" y="111"/>
                </a:lnTo>
                <a:lnTo>
                  <a:pt x="14" y="116"/>
                </a:lnTo>
                <a:lnTo>
                  <a:pt x="14" y="116"/>
                </a:lnTo>
                <a:lnTo>
                  <a:pt x="13" y="117"/>
                </a:lnTo>
                <a:lnTo>
                  <a:pt x="14" y="117"/>
                </a:lnTo>
                <a:lnTo>
                  <a:pt x="14" y="117"/>
                </a:lnTo>
                <a:close/>
                <a:moveTo>
                  <a:pt x="162" y="272"/>
                </a:moveTo>
                <a:lnTo>
                  <a:pt x="162" y="272"/>
                </a:lnTo>
                <a:lnTo>
                  <a:pt x="163" y="272"/>
                </a:lnTo>
                <a:lnTo>
                  <a:pt x="163" y="270"/>
                </a:lnTo>
                <a:lnTo>
                  <a:pt x="163" y="270"/>
                </a:lnTo>
                <a:lnTo>
                  <a:pt x="165" y="269"/>
                </a:lnTo>
                <a:lnTo>
                  <a:pt x="165" y="269"/>
                </a:lnTo>
                <a:lnTo>
                  <a:pt x="165" y="269"/>
                </a:lnTo>
                <a:lnTo>
                  <a:pt x="167" y="269"/>
                </a:lnTo>
                <a:lnTo>
                  <a:pt x="167" y="269"/>
                </a:lnTo>
                <a:lnTo>
                  <a:pt x="165" y="266"/>
                </a:lnTo>
                <a:lnTo>
                  <a:pt x="165" y="263"/>
                </a:lnTo>
                <a:lnTo>
                  <a:pt x="165" y="263"/>
                </a:lnTo>
                <a:lnTo>
                  <a:pt x="162" y="265"/>
                </a:lnTo>
                <a:lnTo>
                  <a:pt x="162" y="265"/>
                </a:lnTo>
                <a:lnTo>
                  <a:pt x="162" y="272"/>
                </a:lnTo>
                <a:lnTo>
                  <a:pt x="162" y="272"/>
                </a:lnTo>
                <a:close/>
                <a:moveTo>
                  <a:pt x="209" y="43"/>
                </a:moveTo>
                <a:lnTo>
                  <a:pt x="209" y="43"/>
                </a:lnTo>
                <a:lnTo>
                  <a:pt x="207" y="40"/>
                </a:lnTo>
                <a:lnTo>
                  <a:pt x="207" y="40"/>
                </a:lnTo>
                <a:lnTo>
                  <a:pt x="207" y="39"/>
                </a:lnTo>
                <a:lnTo>
                  <a:pt x="207" y="39"/>
                </a:lnTo>
                <a:lnTo>
                  <a:pt x="200" y="39"/>
                </a:lnTo>
                <a:lnTo>
                  <a:pt x="200" y="39"/>
                </a:lnTo>
                <a:lnTo>
                  <a:pt x="203" y="42"/>
                </a:lnTo>
                <a:lnTo>
                  <a:pt x="203" y="42"/>
                </a:lnTo>
                <a:lnTo>
                  <a:pt x="203" y="42"/>
                </a:lnTo>
                <a:lnTo>
                  <a:pt x="203" y="42"/>
                </a:lnTo>
                <a:lnTo>
                  <a:pt x="209" y="43"/>
                </a:lnTo>
                <a:lnTo>
                  <a:pt x="209" y="43"/>
                </a:lnTo>
                <a:close/>
                <a:moveTo>
                  <a:pt x="243" y="283"/>
                </a:moveTo>
                <a:lnTo>
                  <a:pt x="243" y="283"/>
                </a:lnTo>
                <a:lnTo>
                  <a:pt x="236" y="279"/>
                </a:lnTo>
                <a:lnTo>
                  <a:pt x="236" y="279"/>
                </a:lnTo>
                <a:lnTo>
                  <a:pt x="234" y="285"/>
                </a:lnTo>
                <a:lnTo>
                  <a:pt x="234" y="285"/>
                </a:lnTo>
                <a:lnTo>
                  <a:pt x="237" y="285"/>
                </a:lnTo>
                <a:lnTo>
                  <a:pt x="237" y="285"/>
                </a:lnTo>
                <a:lnTo>
                  <a:pt x="243" y="283"/>
                </a:lnTo>
                <a:lnTo>
                  <a:pt x="243" y="283"/>
                </a:lnTo>
                <a:lnTo>
                  <a:pt x="243" y="283"/>
                </a:lnTo>
                <a:lnTo>
                  <a:pt x="243" y="283"/>
                </a:lnTo>
                <a:close/>
                <a:moveTo>
                  <a:pt x="106" y="70"/>
                </a:moveTo>
                <a:lnTo>
                  <a:pt x="106" y="70"/>
                </a:lnTo>
                <a:lnTo>
                  <a:pt x="109" y="76"/>
                </a:lnTo>
                <a:lnTo>
                  <a:pt x="109" y="76"/>
                </a:lnTo>
                <a:lnTo>
                  <a:pt x="109" y="77"/>
                </a:lnTo>
                <a:lnTo>
                  <a:pt x="111" y="77"/>
                </a:lnTo>
                <a:lnTo>
                  <a:pt x="111" y="77"/>
                </a:lnTo>
                <a:lnTo>
                  <a:pt x="111" y="70"/>
                </a:lnTo>
                <a:lnTo>
                  <a:pt x="111" y="70"/>
                </a:lnTo>
                <a:lnTo>
                  <a:pt x="108" y="70"/>
                </a:lnTo>
                <a:lnTo>
                  <a:pt x="108" y="70"/>
                </a:lnTo>
                <a:lnTo>
                  <a:pt x="106" y="70"/>
                </a:lnTo>
                <a:lnTo>
                  <a:pt x="106" y="70"/>
                </a:lnTo>
                <a:close/>
                <a:moveTo>
                  <a:pt x="112" y="91"/>
                </a:moveTo>
                <a:lnTo>
                  <a:pt x="112" y="91"/>
                </a:lnTo>
                <a:lnTo>
                  <a:pt x="109" y="93"/>
                </a:lnTo>
                <a:lnTo>
                  <a:pt x="108" y="90"/>
                </a:lnTo>
                <a:lnTo>
                  <a:pt x="108" y="90"/>
                </a:lnTo>
                <a:lnTo>
                  <a:pt x="108" y="89"/>
                </a:lnTo>
                <a:lnTo>
                  <a:pt x="108" y="89"/>
                </a:lnTo>
                <a:lnTo>
                  <a:pt x="102" y="87"/>
                </a:lnTo>
                <a:lnTo>
                  <a:pt x="102" y="87"/>
                </a:lnTo>
                <a:lnTo>
                  <a:pt x="106" y="91"/>
                </a:lnTo>
                <a:lnTo>
                  <a:pt x="106" y="91"/>
                </a:lnTo>
                <a:lnTo>
                  <a:pt x="108" y="93"/>
                </a:lnTo>
                <a:lnTo>
                  <a:pt x="108" y="93"/>
                </a:lnTo>
                <a:lnTo>
                  <a:pt x="112" y="94"/>
                </a:lnTo>
                <a:lnTo>
                  <a:pt x="112" y="94"/>
                </a:lnTo>
                <a:lnTo>
                  <a:pt x="112" y="93"/>
                </a:lnTo>
                <a:lnTo>
                  <a:pt x="112" y="93"/>
                </a:lnTo>
                <a:lnTo>
                  <a:pt x="112" y="91"/>
                </a:lnTo>
                <a:lnTo>
                  <a:pt x="112" y="91"/>
                </a:lnTo>
                <a:close/>
                <a:moveTo>
                  <a:pt x="45" y="218"/>
                </a:moveTo>
                <a:lnTo>
                  <a:pt x="45" y="218"/>
                </a:lnTo>
                <a:lnTo>
                  <a:pt x="45" y="218"/>
                </a:lnTo>
                <a:lnTo>
                  <a:pt x="45" y="218"/>
                </a:lnTo>
                <a:lnTo>
                  <a:pt x="58" y="225"/>
                </a:lnTo>
                <a:lnTo>
                  <a:pt x="58" y="225"/>
                </a:lnTo>
                <a:lnTo>
                  <a:pt x="59" y="222"/>
                </a:lnTo>
                <a:lnTo>
                  <a:pt x="59" y="222"/>
                </a:lnTo>
                <a:lnTo>
                  <a:pt x="45" y="218"/>
                </a:lnTo>
                <a:lnTo>
                  <a:pt x="45" y="218"/>
                </a:lnTo>
                <a:close/>
                <a:moveTo>
                  <a:pt x="190" y="57"/>
                </a:moveTo>
                <a:lnTo>
                  <a:pt x="190" y="57"/>
                </a:lnTo>
                <a:lnTo>
                  <a:pt x="192" y="62"/>
                </a:lnTo>
                <a:lnTo>
                  <a:pt x="192" y="62"/>
                </a:lnTo>
                <a:lnTo>
                  <a:pt x="193" y="63"/>
                </a:lnTo>
                <a:lnTo>
                  <a:pt x="193" y="63"/>
                </a:lnTo>
                <a:lnTo>
                  <a:pt x="197" y="63"/>
                </a:lnTo>
                <a:lnTo>
                  <a:pt x="197" y="63"/>
                </a:lnTo>
                <a:lnTo>
                  <a:pt x="197" y="60"/>
                </a:lnTo>
                <a:lnTo>
                  <a:pt x="197" y="60"/>
                </a:lnTo>
                <a:lnTo>
                  <a:pt x="196" y="60"/>
                </a:lnTo>
                <a:lnTo>
                  <a:pt x="196" y="59"/>
                </a:lnTo>
                <a:lnTo>
                  <a:pt x="196" y="59"/>
                </a:lnTo>
                <a:lnTo>
                  <a:pt x="190" y="57"/>
                </a:lnTo>
                <a:lnTo>
                  <a:pt x="190" y="57"/>
                </a:lnTo>
                <a:close/>
                <a:moveTo>
                  <a:pt x="217" y="32"/>
                </a:moveTo>
                <a:lnTo>
                  <a:pt x="217" y="32"/>
                </a:lnTo>
                <a:lnTo>
                  <a:pt x="211" y="33"/>
                </a:lnTo>
                <a:lnTo>
                  <a:pt x="211" y="33"/>
                </a:lnTo>
                <a:lnTo>
                  <a:pt x="213" y="35"/>
                </a:lnTo>
                <a:lnTo>
                  <a:pt x="214" y="35"/>
                </a:lnTo>
                <a:lnTo>
                  <a:pt x="214" y="35"/>
                </a:lnTo>
                <a:lnTo>
                  <a:pt x="219" y="35"/>
                </a:lnTo>
                <a:lnTo>
                  <a:pt x="219" y="35"/>
                </a:lnTo>
                <a:lnTo>
                  <a:pt x="220" y="35"/>
                </a:lnTo>
                <a:lnTo>
                  <a:pt x="220" y="35"/>
                </a:lnTo>
                <a:lnTo>
                  <a:pt x="217" y="32"/>
                </a:lnTo>
                <a:lnTo>
                  <a:pt x="217" y="32"/>
                </a:lnTo>
                <a:close/>
                <a:moveTo>
                  <a:pt x="51" y="43"/>
                </a:moveTo>
                <a:lnTo>
                  <a:pt x="51" y="43"/>
                </a:lnTo>
                <a:lnTo>
                  <a:pt x="52" y="43"/>
                </a:lnTo>
                <a:lnTo>
                  <a:pt x="54" y="42"/>
                </a:lnTo>
                <a:lnTo>
                  <a:pt x="54" y="42"/>
                </a:lnTo>
                <a:lnTo>
                  <a:pt x="58" y="33"/>
                </a:lnTo>
                <a:lnTo>
                  <a:pt x="58" y="33"/>
                </a:lnTo>
                <a:lnTo>
                  <a:pt x="61" y="32"/>
                </a:lnTo>
                <a:lnTo>
                  <a:pt x="64" y="32"/>
                </a:lnTo>
                <a:lnTo>
                  <a:pt x="64" y="32"/>
                </a:lnTo>
                <a:lnTo>
                  <a:pt x="64" y="29"/>
                </a:lnTo>
                <a:lnTo>
                  <a:pt x="64" y="29"/>
                </a:lnTo>
                <a:lnTo>
                  <a:pt x="57" y="35"/>
                </a:lnTo>
                <a:lnTo>
                  <a:pt x="51" y="43"/>
                </a:lnTo>
                <a:lnTo>
                  <a:pt x="51" y="43"/>
                </a:lnTo>
                <a:close/>
                <a:moveTo>
                  <a:pt x="91" y="40"/>
                </a:moveTo>
                <a:lnTo>
                  <a:pt x="91" y="40"/>
                </a:lnTo>
                <a:lnTo>
                  <a:pt x="91" y="40"/>
                </a:lnTo>
                <a:lnTo>
                  <a:pt x="91" y="40"/>
                </a:lnTo>
                <a:lnTo>
                  <a:pt x="89" y="43"/>
                </a:lnTo>
                <a:lnTo>
                  <a:pt x="88" y="43"/>
                </a:lnTo>
                <a:lnTo>
                  <a:pt x="88" y="43"/>
                </a:lnTo>
                <a:lnTo>
                  <a:pt x="86" y="42"/>
                </a:lnTo>
                <a:lnTo>
                  <a:pt x="85" y="39"/>
                </a:lnTo>
                <a:lnTo>
                  <a:pt x="85" y="39"/>
                </a:lnTo>
                <a:lnTo>
                  <a:pt x="85" y="42"/>
                </a:lnTo>
                <a:lnTo>
                  <a:pt x="85" y="45"/>
                </a:lnTo>
                <a:lnTo>
                  <a:pt x="85" y="45"/>
                </a:lnTo>
                <a:lnTo>
                  <a:pt x="92" y="45"/>
                </a:lnTo>
                <a:lnTo>
                  <a:pt x="92" y="45"/>
                </a:lnTo>
                <a:lnTo>
                  <a:pt x="91" y="40"/>
                </a:lnTo>
                <a:lnTo>
                  <a:pt x="91" y="40"/>
                </a:lnTo>
                <a:close/>
                <a:moveTo>
                  <a:pt x="199" y="87"/>
                </a:moveTo>
                <a:lnTo>
                  <a:pt x="199" y="87"/>
                </a:lnTo>
                <a:lnTo>
                  <a:pt x="204" y="89"/>
                </a:lnTo>
                <a:lnTo>
                  <a:pt x="204" y="89"/>
                </a:lnTo>
                <a:lnTo>
                  <a:pt x="203" y="87"/>
                </a:lnTo>
                <a:lnTo>
                  <a:pt x="202" y="86"/>
                </a:lnTo>
                <a:lnTo>
                  <a:pt x="199" y="84"/>
                </a:lnTo>
                <a:lnTo>
                  <a:pt x="196" y="84"/>
                </a:lnTo>
                <a:lnTo>
                  <a:pt x="196" y="84"/>
                </a:lnTo>
                <a:lnTo>
                  <a:pt x="199" y="87"/>
                </a:lnTo>
                <a:lnTo>
                  <a:pt x="199" y="87"/>
                </a:lnTo>
                <a:close/>
                <a:moveTo>
                  <a:pt x="71" y="57"/>
                </a:moveTo>
                <a:lnTo>
                  <a:pt x="71" y="57"/>
                </a:lnTo>
                <a:lnTo>
                  <a:pt x="72" y="57"/>
                </a:lnTo>
                <a:lnTo>
                  <a:pt x="72" y="57"/>
                </a:lnTo>
                <a:lnTo>
                  <a:pt x="71" y="53"/>
                </a:lnTo>
                <a:lnTo>
                  <a:pt x="71" y="53"/>
                </a:lnTo>
                <a:lnTo>
                  <a:pt x="69" y="52"/>
                </a:lnTo>
                <a:lnTo>
                  <a:pt x="67" y="52"/>
                </a:lnTo>
                <a:lnTo>
                  <a:pt x="67" y="52"/>
                </a:lnTo>
                <a:lnTo>
                  <a:pt x="65" y="54"/>
                </a:lnTo>
                <a:lnTo>
                  <a:pt x="65" y="54"/>
                </a:lnTo>
                <a:lnTo>
                  <a:pt x="68" y="54"/>
                </a:lnTo>
                <a:lnTo>
                  <a:pt x="68" y="54"/>
                </a:lnTo>
                <a:lnTo>
                  <a:pt x="71" y="57"/>
                </a:lnTo>
                <a:lnTo>
                  <a:pt x="71" y="57"/>
                </a:lnTo>
                <a:close/>
                <a:moveTo>
                  <a:pt x="84" y="72"/>
                </a:moveTo>
                <a:lnTo>
                  <a:pt x="84" y="72"/>
                </a:lnTo>
                <a:lnTo>
                  <a:pt x="85" y="76"/>
                </a:lnTo>
                <a:lnTo>
                  <a:pt x="85" y="76"/>
                </a:lnTo>
                <a:lnTo>
                  <a:pt x="86" y="77"/>
                </a:lnTo>
                <a:lnTo>
                  <a:pt x="86" y="77"/>
                </a:lnTo>
                <a:lnTo>
                  <a:pt x="92" y="79"/>
                </a:lnTo>
                <a:lnTo>
                  <a:pt x="92" y="79"/>
                </a:lnTo>
                <a:lnTo>
                  <a:pt x="92" y="79"/>
                </a:lnTo>
                <a:lnTo>
                  <a:pt x="92" y="79"/>
                </a:lnTo>
                <a:lnTo>
                  <a:pt x="91" y="77"/>
                </a:lnTo>
                <a:lnTo>
                  <a:pt x="91" y="77"/>
                </a:lnTo>
                <a:lnTo>
                  <a:pt x="89" y="76"/>
                </a:lnTo>
                <a:lnTo>
                  <a:pt x="89" y="76"/>
                </a:lnTo>
                <a:lnTo>
                  <a:pt x="86" y="74"/>
                </a:lnTo>
                <a:lnTo>
                  <a:pt x="86" y="72"/>
                </a:lnTo>
                <a:lnTo>
                  <a:pt x="86" y="72"/>
                </a:lnTo>
                <a:lnTo>
                  <a:pt x="84" y="72"/>
                </a:lnTo>
                <a:lnTo>
                  <a:pt x="84" y="72"/>
                </a:lnTo>
                <a:close/>
                <a:moveTo>
                  <a:pt x="98" y="25"/>
                </a:moveTo>
                <a:lnTo>
                  <a:pt x="98" y="25"/>
                </a:lnTo>
                <a:lnTo>
                  <a:pt x="94" y="23"/>
                </a:lnTo>
                <a:lnTo>
                  <a:pt x="91" y="23"/>
                </a:lnTo>
                <a:lnTo>
                  <a:pt x="91" y="23"/>
                </a:lnTo>
                <a:lnTo>
                  <a:pt x="94" y="27"/>
                </a:lnTo>
                <a:lnTo>
                  <a:pt x="94" y="27"/>
                </a:lnTo>
                <a:lnTo>
                  <a:pt x="95" y="29"/>
                </a:lnTo>
                <a:lnTo>
                  <a:pt x="96" y="27"/>
                </a:lnTo>
                <a:lnTo>
                  <a:pt x="96" y="27"/>
                </a:lnTo>
                <a:lnTo>
                  <a:pt x="98" y="25"/>
                </a:lnTo>
                <a:lnTo>
                  <a:pt x="98" y="25"/>
                </a:lnTo>
                <a:close/>
                <a:moveTo>
                  <a:pt x="182" y="20"/>
                </a:moveTo>
                <a:lnTo>
                  <a:pt x="182" y="20"/>
                </a:lnTo>
                <a:lnTo>
                  <a:pt x="190" y="19"/>
                </a:lnTo>
                <a:lnTo>
                  <a:pt x="190" y="19"/>
                </a:lnTo>
                <a:lnTo>
                  <a:pt x="199" y="18"/>
                </a:lnTo>
                <a:lnTo>
                  <a:pt x="199" y="18"/>
                </a:lnTo>
                <a:lnTo>
                  <a:pt x="190" y="18"/>
                </a:lnTo>
                <a:lnTo>
                  <a:pt x="186" y="18"/>
                </a:lnTo>
                <a:lnTo>
                  <a:pt x="182" y="20"/>
                </a:lnTo>
                <a:lnTo>
                  <a:pt x="182" y="20"/>
                </a:lnTo>
                <a:close/>
                <a:moveTo>
                  <a:pt x="64" y="25"/>
                </a:moveTo>
                <a:lnTo>
                  <a:pt x="64" y="25"/>
                </a:lnTo>
                <a:lnTo>
                  <a:pt x="76" y="19"/>
                </a:lnTo>
                <a:lnTo>
                  <a:pt x="76" y="19"/>
                </a:lnTo>
                <a:lnTo>
                  <a:pt x="75" y="19"/>
                </a:lnTo>
                <a:lnTo>
                  <a:pt x="75" y="19"/>
                </a:lnTo>
                <a:lnTo>
                  <a:pt x="75" y="18"/>
                </a:lnTo>
                <a:lnTo>
                  <a:pt x="74" y="19"/>
                </a:lnTo>
                <a:lnTo>
                  <a:pt x="74" y="19"/>
                </a:lnTo>
                <a:lnTo>
                  <a:pt x="67" y="23"/>
                </a:lnTo>
                <a:lnTo>
                  <a:pt x="67" y="23"/>
                </a:lnTo>
                <a:lnTo>
                  <a:pt x="64" y="25"/>
                </a:lnTo>
                <a:lnTo>
                  <a:pt x="64" y="25"/>
                </a:lnTo>
                <a:close/>
                <a:moveTo>
                  <a:pt x="57" y="64"/>
                </a:moveTo>
                <a:lnTo>
                  <a:pt x="57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6"/>
                </a:lnTo>
                <a:lnTo>
                  <a:pt x="51" y="66"/>
                </a:lnTo>
                <a:lnTo>
                  <a:pt x="57" y="69"/>
                </a:lnTo>
                <a:lnTo>
                  <a:pt x="57" y="69"/>
                </a:lnTo>
                <a:lnTo>
                  <a:pt x="57" y="64"/>
                </a:lnTo>
                <a:lnTo>
                  <a:pt x="57" y="64"/>
                </a:lnTo>
                <a:close/>
                <a:moveTo>
                  <a:pt x="49" y="87"/>
                </a:moveTo>
                <a:lnTo>
                  <a:pt x="49" y="87"/>
                </a:lnTo>
                <a:lnTo>
                  <a:pt x="54" y="87"/>
                </a:lnTo>
                <a:lnTo>
                  <a:pt x="54" y="87"/>
                </a:lnTo>
                <a:lnTo>
                  <a:pt x="52" y="83"/>
                </a:lnTo>
                <a:lnTo>
                  <a:pt x="49" y="79"/>
                </a:lnTo>
                <a:lnTo>
                  <a:pt x="49" y="79"/>
                </a:lnTo>
                <a:lnTo>
                  <a:pt x="49" y="87"/>
                </a:lnTo>
                <a:lnTo>
                  <a:pt x="49" y="87"/>
                </a:lnTo>
                <a:close/>
                <a:moveTo>
                  <a:pt x="40" y="84"/>
                </a:moveTo>
                <a:lnTo>
                  <a:pt x="40" y="84"/>
                </a:lnTo>
                <a:lnTo>
                  <a:pt x="41" y="84"/>
                </a:lnTo>
                <a:lnTo>
                  <a:pt x="41" y="84"/>
                </a:lnTo>
                <a:lnTo>
                  <a:pt x="41" y="84"/>
                </a:lnTo>
                <a:lnTo>
                  <a:pt x="41" y="66"/>
                </a:lnTo>
                <a:lnTo>
                  <a:pt x="41" y="66"/>
                </a:lnTo>
                <a:lnTo>
                  <a:pt x="40" y="76"/>
                </a:lnTo>
                <a:lnTo>
                  <a:pt x="40" y="84"/>
                </a:lnTo>
                <a:lnTo>
                  <a:pt x="40" y="84"/>
                </a:lnTo>
                <a:close/>
                <a:moveTo>
                  <a:pt x="155" y="37"/>
                </a:moveTo>
                <a:lnTo>
                  <a:pt x="155" y="37"/>
                </a:lnTo>
                <a:lnTo>
                  <a:pt x="153" y="36"/>
                </a:lnTo>
                <a:lnTo>
                  <a:pt x="152" y="35"/>
                </a:lnTo>
                <a:lnTo>
                  <a:pt x="152" y="35"/>
                </a:lnTo>
                <a:lnTo>
                  <a:pt x="150" y="35"/>
                </a:lnTo>
                <a:lnTo>
                  <a:pt x="150" y="33"/>
                </a:lnTo>
                <a:lnTo>
                  <a:pt x="150" y="33"/>
                </a:lnTo>
                <a:lnTo>
                  <a:pt x="149" y="30"/>
                </a:lnTo>
                <a:lnTo>
                  <a:pt x="149" y="30"/>
                </a:lnTo>
                <a:lnTo>
                  <a:pt x="146" y="26"/>
                </a:lnTo>
                <a:lnTo>
                  <a:pt x="146" y="26"/>
                </a:lnTo>
                <a:lnTo>
                  <a:pt x="152" y="39"/>
                </a:lnTo>
                <a:lnTo>
                  <a:pt x="152" y="39"/>
                </a:lnTo>
                <a:lnTo>
                  <a:pt x="155" y="37"/>
                </a:lnTo>
                <a:lnTo>
                  <a:pt x="155" y="37"/>
                </a:lnTo>
                <a:close/>
                <a:moveTo>
                  <a:pt x="79" y="36"/>
                </a:moveTo>
                <a:lnTo>
                  <a:pt x="79" y="36"/>
                </a:lnTo>
                <a:lnTo>
                  <a:pt x="76" y="36"/>
                </a:lnTo>
                <a:lnTo>
                  <a:pt x="76" y="36"/>
                </a:lnTo>
                <a:lnTo>
                  <a:pt x="75" y="37"/>
                </a:lnTo>
                <a:lnTo>
                  <a:pt x="75" y="37"/>
                </a:lnTo>
                <a:lnTo>
                  <a:pt x="75" y="37"/>
                </a:lnTo>
                <a:lnTo>
                  <a:pt x="75" y="37"/>
                </a:lnTo>
                <a:lnTo>
                  <a:pt x="79" y="42"/>
                </a:lnTo>
                <a:lnTo>
                  <a:pt x="79" y="42"/>
                </a:lnTo>
                <a:lnTo>
                  <a:pt x="79" y="36"/>
                </a:lnTo>
                <a:lnTo>
                  <a:pt x="79" y="36"/>
                </a:lnTo>
                <a:close/>
                <a:moveTo>
                  <a:pt x="268" y="60"/>
                </a:moveTo>
                <a:lnTo>
                  <a:pt x="268" y="60"/>
                </a:lnTo>
                <a:lnTo>
                  <a:pt x="268" y="59"/>
                </a:lnTo>
                <a:lnTo>
                  <a:pt x="268" y="59"/>
                </a:lnTo>
                <a:lnTo>
                  <a:pt x="265" y="53"/>
                </a:lnTo>
                <a:lnTo>
                  <a:pt x="261" y="49"/>
                </a:lnTo>
                <a:lnTo>
                  <a:pt x="261" y="49"/>
                </a:lnTo>
                <a:lnTo>
                  <a:pt x="257" y="42"/>
                </a:lnTo>
                <a:lnTo>
                  <a:pt x="257" y="42"/>
                </a:lnTo>
                <a:lnTo>
                  <a:pt x="254" y="39"/>
                </a:lnTo>
                <a:lnTo>
                  <a:pt x="254" y="39"/>
                </a:lnTo>
                <a:lnTo>
                  <a:pt x="261" y="49"/>
                </a:lnTo>
                <a:lnTo>
                  <a:pt x="268" y="60"/>
                </a:lnTo>
                <a:lnTo>
                  <a:pt x="268" y="60"/>
                </a:lnTo>
                <a:close/>
                <a:moveTo>
                  <a:pt x="156" y="104"/>
                </a:moveTo>
                <a:lnTo>
                  <a:pt x="156" y="104"/>
                </a:lnTo>
                <a:lnTo>
                  <a:pt x="157" y="106"/>
                </a:lnTo>
                <a:lnTo>
                  <a:pt x="159" y="107"/>
                </a:lnTo>
                <a:lnTo>
                  <a:pt x="159" y="107"/>
                </a:lnTo>
                <a:lnTo>
                  <a:pt x="162" y="108"/>
                </a:lnTo>
                <a:lnTo>
                  <a:pt x="162" y="108"/>
                </a:lnTo>
                <a:lnTo>
                  <a:pt x="165" y="108"/>
                </a:lnTo>
                <a:lnTo>
                  <a:pt x="165" y="108"/>
                </a:lnTo>
                <a:lnTo>
                  <a:pt x="165" y="107"/>
                </a:lnTo>
                <a:lnTo>
                  <a:pt x="165" y="107"/>
                </a:lnTo>
                <a:lnTo>
                  <a:pt x="157" y="104"/>
                </a:lnTo>
                <a:lnTo>
                  <a:pt x="157" y="104"/>
                </a:lnTo>
                <a:lnTo>
                  <a:pt x="156" y="104"/>
                </a:lnTo>
                <a:lnTo>
                  <a:pt x="156" y="104"/>
                </a:lnTo>
                <a:close/>
                <a:moveTo>
                  <a:pt x="95" y="57"/>
                </a:moveTo>
                <a:lnTo>
                  <a:pt x="95" y="57"/>
                </a:lnTo>
                <a:lnTo>
                  <a:pt x="91" y="54"/>
                </a:lnTo>
                <a:lnTo>
                  <a:pt x="91" y="54"/>
                </a:lnTo>
                <a:lnTo>
                  <a:pt x="89" y="53"/>
                </a:lnTo>
                <a:lnTo>
                  <a:pt x="89" y="49"/>
                </a:lnTo>
                <a:lnTo>
                  <a:pt x="89" y="49"/>
                </a:lnTo>
                <a:lnTo>
                  <a:pt x="91" y="47"/>
                </a:lnTo>
                <a:lnTo>
                  <a:pt x="91" y="47"/>
                </a:lnTo>
                <a:lnTo>
                  <a:pt x="86" y="47"/>
                </a:lnTo>
                <a:lnTo>
                  <a:pt x="86" y="47"/>
                </a:lnTo>
                <a:lnTo>
                  <a:pt x="88" y="52"/>
                </a:lnTo>
                <a:lnTo>
                  <a:pt x="89" y="54"/>
                </a:lnTo>
                <a:lnTo>
                  <a:pt x="92" y="56"/>
                </a:lnTo>
                <a:lnTo>
                  <a:pt x="95" y="57"/>
                </a:lnTo>
                <a:lnTo>
                  <a:pt x="95" y="57"/>
                </a:lnTo>
                <a:close/>
                <a:moveTo>
                  <a:pt x="187" y="62"/>
                </a:moveTo>
                <a:lnTo>
                  <a:pt x="187" y="62"/>
                </a:lnTo>
                <a:lnTo>
                  <a:pt x="184" y="57"/>
                </a:lnTo>
                <a:lnTo>
                  <a:pt x="184" y="57"/>
                </a:lnTo>
                <a:lnTo>
                  <a:pt x="184" y="57"/>
                </a:lnTo>
                <a:lnTo>
                  <a:pt x="184" y="57"/>
                </a:lnTo>
                <a:lnTo>
                  <a:pt x="180" y="56"/>
                </a:lnTo>
                <a:lnTo>
                  <a:pt x="180" y="56"/>
                </a:lnTo>
                <a:lnTo>
                  <a:pt x="180" y="59"/>
                </a:lnTo>
                <a:lnTo>
                  <a:pt x="182" y="59"/>
                </a:lnTo>
                <a:lnTo>
                  <a:pt x="182" y="59"/>
                </a:lnTo>
                <a:lnTo>
                  <a:pt x="187" y="62"/>
                </a:lnTo>
                <a:lnTo>
                  <a:pt x="187" y="62"/>
                </a:lnTo>
                <a:close/>
                <a:moveTo>
                  <a:pt x="37" y="83"/>
                </a:moveTo>
                <a:lnTo>
                  <a:pt x="37" y="83"/>
                </a:lnTo>
                <a:lnTo>
                  <a:pt x="37" y="73"/>
                </a:lnTo>
                <a:lnTo>
                  <a:pt x="37" y="73"/>
                </a:lnTo>
                <a:lnTo>
                  <a:pt x="38" y="63"/>
                </a:lnTo>
                <a:lnTo>
                  <a:pt x="38" y="63"/>
                </a:lnTo>
                <a:lnTo>
                  <a:pt x="35" y="73"/>
                </a:lnTo>
                <a:lnTo>
                  <a:pt x="35" y="77"/>
                </a:lnTo>
                <a:lnTo>
                  <a:pt x="37" y="83"/>
                </a:lnTo>
                <a:lnTo>
                  <a:pt x="37" y="83"/>
                </a:lnTo>
                <a:close/>
                <a:moveTo>
                  <a:pt x="190" y="317"/>
                </a:moveTo>
                <a:lnTo>
                  <a:pt x="190" y="317"/>
                </a:lnTo>
                <a:lnTo>
                  <a:pt x="192" y="320"/>
                </a:lnTo>
                <a:lnTo>
                  <a:pt x="193" y="322"/>
                </a:lnTo>
                <a:lnTo>
                  <a:pt x="193" y="322"/>
                </a:lnTo>
                <a:lnTo>
                  <a:pt x="202" y="326"/>
                </a:lnTo>
                <a:lnTo>
                  <a:pt x="202" y="326"/>
                </a:lnTo>
                <a:lnTo>
                  <a:pt x="203" y="326"/>
                </a:lnTo>
                <a:lnTo>
                  <a:pt x="203" y="326"/>
                </a:lnTo>
                <a:lnTo>
                  <a:pt x="197" y="322"/>
                </a:lnTo>
                <a:lnTo>
                  <a:pt x="190" y="317"/>
                </a:lnTo>
                <a:lnTo>
                  <a:pt x="190" y="317"/>
                </a:lnTo>
                <a:close/>
                <a:moveTo>
                  <a:pt x="352" y="279"/>
                </a:moveTo>
                <a:lnTo>
                  <a:pt x="352" y="279"/>
                </a:lnTo>
                <a:lnTo>
                  <a:pt x="352" y="279"/>
                </a:lnTo>
                <a:lnTo>
                  <a:pt x="352" y="279"/>
                </a:lnTo>
                <a:lnTo>
                  <a:pt x="364" y="278"/>
                </a:lnTo>
                <a:lnTo>
                  <a:pt x="364" y="278"/>
                </a:lnTo>
                <a:lnTo>
                  <a:pt x="365" y="278"/>
                </a:lnTo>
                <a:lnTo>
                  <a:pt x="365" y="278"/>
                </a:lnTo>
                <a:lnTo>
                  <a:pt x="364" y="276"/>
                </a:lnTo>
                <a:lnTo>
                  <a:pt x="362" y="276"/>
                </a:lnTo>
                <a:lnTo>
                  <a:pt x="362" y="276"/>
                </a:lnTo>
                <a:lnTo>
                  <a:pt x="354" y="278"/>
                </a:lnTo>
                <a:lnTo>
                  <a:pt x="354" y="278"/>
                </a:lnTo>
                <a:lnTo>
                  <a:pt x="352" y="279"/>
                </a:lnTo>
                <a:lnTo>
                  <a:pt x="352" y="279"/>
                </a:lnTo>
                <a:close/>
                <a:moveTo>
                  <a:pt x="138" y="255"/>
                </a:moveTo>
                <a:lnTo>
                  <a:pt x="138" y="255"/>
                </a:lnTo>
                <a:lnTo>
                  <a:pt x="139" y="262"/>
                </a:lnTo>
                <a:lnTo>
                  <a:pt x="139" y="262"/>
                </a:lnTo>
                <a:lnTo>
                  <a:pt x="142" y="258"/>
                </a:lnTo>
                <a:lnTo>
                  <a:pt x="140" y="253"/>
                </a:lnTo>
                <a:lnTo>
                  <a:pt x="140" y="253"/>
                </a:lnTo>
                <a:lnTo>
                  <a:pt x="139" y="253"/>
                </a:lnTo>
                <a:lnTo>
                  <a:pt x="139" y="253"/>
                </a:lnTo>
                <a:lnTo>
                  <a:pt x="138" y="255"/>
                </a:lnTo>
                <a:lnTo>
                  <a:pt x="138" y="255"/>
                </a:lnTo>
                <a:close/>
                <a:moveTo>
                  <a:pt x="216" y="117"/>
                </a:moveTo>
                <a:lnTo>
                  <a:pt x="216" y="117"/>
                </a:lnTo>
                <a:lnTo>
                  <a:pt x="210" y="108"/>
                </a:lnTo>
                <a:lnTo>
                  <a:pt x="210" y="108"/>
                </a:lnTo>
                <a:lnTo>
                  <a:pt x="210" y="110"/>
                </a:lnTo>
                <a:lnTo>
                  <a:pt x="210" y="110"/>
                </a:lnTo>
                <a:lnTo>
                  <a:pt x="210" y="113"/>
                </a:lnTo>
                <a:lnTo>
                  <a:pt x="210" y="113"/>
                </a:lnTo>
                <a:lnTo>
                  <a:pt x="211" y="114"/>
                </a:lnTo>
                <a:lnTo>
                  <a:pt x="211" y="114"/>
                </a:lnTo>
                <a:lnTo>
                  <a:pt x="216" y="117"/>
                </a:lnTo>
                <a:lnTo>
                  <a:pt x="216" y="117"/>
                </a:lnTo>
                <a:close/>
                <a:moveTo>
                  <a:pt x="106" y="45"/>
                </a:moveTo>
                <a:lnTo>
                  <a:pt x="106" y="45"/>
                </a:lnTo>
                <a:lnTo>
                  <a:pt x="111" y="50"/>
                </a:lnTo>
                <a:lnTo>
                  <a:pt x="111" y="50"/>
                </a:lnTo>
                <a:lnTo>
                  <a:pt x="112" y="50"/>
                </a:lnTo>
                <a:lnTo>
                  <a:pt x="112" y="49"/>
                </a:lnTo>
                <a:lnTo>
                  <a:pt x="112" y="49"/>
                </a:lnTo>
                <a:lnTo>
                  <a:pt x="111" y="47"/>
                </a:lnTo>
                <a:lnTo>
                  <a:pt x="111" y="46"/>
                </a:lnTo>
                <a:lnTo>
                  <a:pt x="111" y="46"/>
                </a:lnTo>
                <a:lnTo>
                  <a:pt x="106" y="45"/>
                </a:lnTo>
                <a:lnTo>
                  <a:pt x="106" y="45"/>
                </a:lnTo>
                <a:close/>
                <a:moveTo>
                  <a:pt x="175" y="108"/>
                </a:moveTo>
                <a:lnTo>
                  <a:pt x="175" y="108"/>
                </a:lnTo>
                <a:lnTo>
                  <a:pt x="172" y="104"/>
                </a:lnTo>
                <a:lnTo>
                  <a:pt x="167" y="101"/>
                </a:lnTo>
                <a:lnTo>
                  <a:pt x="167" y="101"/>
                </a:lnTo>
                <a:lnTo>
                  <a:pt x="167" y="104"/>
                </a:lnTo>
                <a:lnTo>
                  <a:pt x="169" y="106"/>
                </a:lnTo>
                <a:lnTo>
                  <a:pt x="169" y="106"/>
                </a:lnTo>
                <a:lnTo>
                  <a:pt x="175" y="108"/>
                </a:lnTo>
                <a:lnTo>
                  <a:pt x="175" y="108"/>
                </a:lnTo>
                <a:close/>
                <a:moveTo>
                  <a:pt x="128" y="43"/>
                </a:moveTo>
                <a:lnTo>
                  <a:pt x="128" y="43"/>
                </a:lnTo>
                <a:lnTo>
                  <a:pt x="125" y="42"/>
                </a:lnTo>
                <a:lnTo>
                  <a:pt x="121" y="42"/>
                </a:lnTo>
                <a:lnTo>
                  <a:pt x="121" y="42"/>
                </a:lnTo>
                <a:lnTo>
                  <a:pt x="125" y="47"/>
                </a:lnTo>
                <a:lnTo>
                  <a:pt x="125" y="47"/>
                </a:lnTo>
                <a:lnTo>
                  <a:pt x="128" y="43"/>
                </a:lnTo>
                <a:lnTo>
                  <a:pt x="128" y="43"/>
                </a:lnTo>
                <a:close/>
                <a:moveTo>
                  <a:pt x="160" y="128"/>
                </a:moveTo>
                <a:lnTo>
                  <a:pt x="160" y="128"/>
                </a:lnTo>
                <a:lnTo>
                  <a:pt x="163" y="130"/>
                </a:lnTo>
                <a:lnTo>
                  <a:pt x="167" y="131"/>
                </a:lnTo>
                <a:lnTo>
                  <a:pt x="167" y="131"/>
                </a:lnTo>
                <a:lnTo>
                  <a:pt x="166" y="128"/>
                </a:lnTo>
                <a:lnTo>
                  <a:pt x="165" y="127"/>
                </a:lnTo>
                <a:lnTo>
                  <a:pt x="165" y="127"/>
                </a:lnTo>
                <a:lnTo>
                  <a:pt x="162" y="127"/>
                </a:lnTo>
                <a:lnTo>
                  <a:pt x="160" y="128"/>
                </a:lnTo>
                <a:lnTo>
                  <a:pt x="160" y="128"/>
                </a:lnTo>
                <a:close/>
                <a:moveTo>
                  <a:pt x="125" y="141"/>
                </a:moveTo>
                <a:lnTo>
                  <a:pt x="125" y="141"/>
                </a:lnTo>
                <a:lnTo>
                  <a:pt x="123" y="143"/>
                </a:lnTo>
                <a:lnTo>
                  <a:pt x="123" y="143"/>
                </a:lnTo>
                <a:lnTo>
                  <a:pt x="133" y="144"/>
                </a:lnTo>
                <a:lnTo>
                  <a:pt x="133" y="144"/>
                </a:lnTo>
                <a:lnTo>
                  <a:pt x="129" y="143"/>
                </a:lnTo>
                <a:lnTo>
                  <a:pt x="125" y="141"/>
                </a:lnTo>
                <a:lnTo>
                  <a:pt x="125" y="141"/>
                </a:lnTo>
                <a:close/>
                <a:moveTo>
                  <a:pt x="261" y="76"/>
                </a:moveTo>
                <a:lnTo>
                  <a:pt x="261" y="76"/>
                </a:lnTo>
                <a:lnTo>
                  <a:pt x="261" y="76"/>
                </a:lnTo>
                <a:lnTo>
                  <a:pt x="261" y="76"/>
                </a:lnTo>
                <a:lnTo>
                  <a:pt x="258" y="64"/>
                </a:lnTo>
                <a:lnTo>
                  <a:pt x="258" y="64"/>
                </a:lnTo>
                <a:lnTo>
                  <a:pt x="257" y="66"/>
                </a:lnTo>
                <a:lnTo>
                  <a:pt x="257" y="66"/>
                </a:lnTo>
                <a:lnTo>
                  <a:pt x="261" y="76"/>
                </a:lnTo>
                <a:lnTo>
                  <a:pt x="261" y="76"/>
                </a:lnTo>
                <a:close/>
                <a:moveTo>
                  <a:pt x="246" y="45"/>
                </a:moveTo>
                <a:lnTo>
                  <a:pt x="246" y="45"/>
                </a:lnTo>
                <a:lnTo>
                  <a:pt x="250" y="52"/>
                </a:lnTo>
                <a:lnTo>
                  <a:pt x="250" y="52"/>
                </a:lnTo>
                <a:lnTo>
                  <a:pt x="251" y="53"/>
                </a:lnTo>
                <a:lnTo>
                  <a:pt x="253" y="54"/>
                </a:lnTo>
                <a:lnTo>
                  <a:pt x="253" y="54"/>
                </a:lnTo>
                <a:lnTo>
                  <a:pt x="250" y="49"/>
                </a:lnTo>
                <a:lnTo>
                  <a:pt x="246" y="45"/>
                </a:lnTo>
                <a:lnTo>
                  <a:pt x="246" y="45"/>
                </a:lnTo>
                <a:close/>
                <a:moveTo>
                  <a:pt x="157" y="273"/>
                </a:moveTo>
                <a:lnTo>
                  <a:pt x="157" y="273"/>
                </a:lnTo>
                <a:lnTo>
                  <a:pt x="156" y="266"/>
                </a:lnTo>
                <a:lnTo>
                  <a:pt x="156" y="266"/>
                </a:lnTo>
                <a:lnTo>
                  <a:pt x="155" y="268"/>
                </a:lnTo>
                <a:lnTo>
                  <a:pt x="155" y="268"/>
                </a:lnTo>
                <a:lnTo>
                  <a:pt x="155" y="273"/>
                </a:lnTo>
                <a:lnTo>
                  <a:pt x="155" y="273"/>
                </a:lnTo>
                <a:lnTo>
                  <a:pt x="157" y="273"/>
                </a:lnTo>
                <a:lnTo>
                  <a:pt x="157" y="273"/>
                </a:lnTo>
                <a:close/>
                <a:moveTo>
                  <a:pt x="182" y="96"/>
                </a:moveTo>
                <a:lnTo>
                  <a:pt x="182" y="96"/>
                </a:lnTo>
                <a:lnTo>
                  <a:pt x="182" y="96"/>
                </a:lnTo>
                <a:lnTo>
                  <a:pt x="182" y="96"/>
                </a:lnTo>
                <a:lnTo>
                  <a:pt x="172" y="91"/>
                </a:lnTo>
                <a:lnTo>
                  <a:pt x="172" y="91"/>
                </a:lnTo>
                <a:lnTo>
                  <a:pt x="175" y="93"/>
                </a:lnTo>
                <a:lnTo>
                  <a:pt x="175" y="93"/>
                </a:lnTo>
                <a:lnTo>
                  <a:pt x="176" y="96"/>
                </a:lnTo>
                <a:lnTo>
                  <a:pt x="176" y="96"/>
                </a:lnTo>
                <a:lnTo>
                  <a:pt x="182" y="96"/>
                </a:lnTo>
                <a:lnTo>
                  <a:pt x="182" y="96"/>
                </a:lnTo>
                <a:close/>
                <a:moveTo>
                  <a:pt x="126" y="276"/>
                </a:moveTo>
                <a:lnTo>
                  <a:pt x="126" y="276"/>
                </a:lnTo>
                <a:lnTo>
                  <a:pt x="126" y="276"/>
                </a:lnTo>
                <a:lnTo>
                  <a:pt x="126" y="276"/>
                </a:lnTo>
                <a:lnTo>
                  <a:pt x="125" y="269"/>
                </a:lnTo>
                <a:lnTo>
                  <a:pt x="125" y="269"/>
                </a:lnTo>
                <a:lnTo>
                  <a:pt x="123" y="268"/>
                </a:lnTo>
                <a:lnTo>
                  <a:pt x="123" y="268"/>
                </a:lnTo>
                <a:lnTo>
                  <a:pt x="123" y="270"/>
                </a:lnTo>
                <a:lnTo>
                  <a:pt x="123" y="272"/>
                </a:lnTo>
                <a:lnTo>
                  <a:pt x="123" y="272"/>
                </a:lnTo>
                <a:lnTo>
                  <a:pt x="126" y="276"/>
                </a:lnTo>
                <a:lnTo>
                  <a:pt x="126" y="276"/>
                </a:lnTo>
                <a:close/>
                <a:moveTo>
                  <a:pt x="179" y="116"/>
                </a:moveTo>
                <a:lnTo>
                  <a:pt x="179" y="116"/>
                </a:lnTo>
                <a:lnTo>
                  <a:pt x="176" y="116"/>
                </a:lnTo>
                <a:lnTo>
                  <a:pt x="176" y="116"/>
                </a:lnTo>
                <a:lnTo>
                  <a:pt x="173" y="114"/>
                </a:lnTo>
                <a:lnTo>
                  <a:pt x="173" y="114"/>
                </a:lnTo>
                <a:lnTo>
                  <a:pt x="170" y="114"/>
                </a:lnTo>
                <a:lnTo>
                  <a:pt x="170" y="114"/>
                </a:lnTo>
                <a:lnTo>
                  <a:pt x="180" y="118"/>
                </a:lnTo>
                <a:lnTo>
                  <a:pt x="180" y="118"/>
                </a:lnTo>
                <a:lnTo>
                  <a:pt x="182" y="118"/>
                </a:lnTo>
                <a:lnTo>
                  <a:pt x="182" y="118"/>
                </a:lnTo>
                <a:lnTo>
                  <a:pt x="179" y="116"/>
                </a:lnTo>
                <a:lnTo>
                  <a:pt x="179" y="116"/>
                </a:lnTo>
                <a:close/>
                <a:moveTo>
                  <a:pt x="150" y="137"/>
                </a:moveTo>
                <a:lnTo>
                  <a:pt x="150" y="137"/>
                </a:lnTo>
                <a:lnTo>
                  <a:pt x="152" y="135"/>
                </a:lnTo>
                <a:lnTo>
                  <a:pt x="152" y="135"/>
                </a:lnTo>
                <a:lnTo>
                  <a:pt x="139" y="131"/>
                </a:lnTo>
                <a:lnTo>
                  <a:pt x="139" y="131"/>
                </a:lnTo>
                <a:lnTo>
                  <a:pt x="142" y="133"/>
                </a:lnTo>
                <a:lnTo>
                  <a:pt x="145" y="134"/>
                </a:lnTo>
                <a:lnTo>
                  <a:pt x="150" y="137"/>
                </a:lnTo>
                <a:lnTo>
                  <a:pt x="150" y="137"/>
                </a:lnTo>
                <a:close/>
                <a:moveTo>
                  <a:pt x="44" y="39"/>
                </a:moveTo>
                <a:lnTo>
                  <a:pt x="44" y="39"/>
                </a:lnTo>
                <a:lnTo>
                  <a:pt x="44" y="39"/>
                </a:lnTo>
                <a:lnTo>
                  <a:pt x="44" y="39"/>
                </a:lnTo>
                <a:lnTo>
                  <a:pt x="40" y="46"/>
                </a:lnTo>
                <a:lnTo>
                  <a:pt x="37" y="53"/>
                </a:lnTo>
                <a:lnTo>
                  <a:pt x="37" y="53"/>
                </a:lnTo>
                <a:lnTo>
                  <a:pt x="44" y="42"/>
                </a:lnTo>
                <a:lnTo>
                  <a:pt x="44" y="42"/>
                </a:lnTo>
                <a:lnTo>
                  <a:pt x="44" y="39"/>
                </a:lnTo>
                <a:lnTo>
                  <a:pt x="44" y="39"/>
                </a:lnTo>
                <a:close/>
                <a:moveTo>
                  <a:pt x="177" y="107"/>
                </a:moveTo>
                <a:lnTo>
                  <a:pt x="177" y="107"/>
                </a:lnTo>
                <a:lnTo>
                  <a:pt x="177" y="107"/>
                </a:lnTo>
                <a:lnTo>
                  <a:pt x="177" y="107"/>
                </a:lnTo>
                <a:lnTo>
                  <a:pt x="180" y="110"/>
                </a:lnTo>
                <a:lnTo>
                  <a:pt x="183" y="111"/>
                </a:lnTo>
                <a:lnTo>
                  <a:pt x="183" y="111"/>
                </a:lnTo>
                <a:lnTo>
                  <a:pt x="186" y="111"/>
                </a:lnTo>
                <a:lnTo>
                  <a:pt x="186" y="111"/>
                </a:lnTo>
                <a:lnTo>
                  <a:pt x="186" y="110"/>
                </a:lnTo>
                <a:lnTo>
                  <a:pt x="186" y="110"/>
                </a:lnTo>
                <a:lnTo>
                  <a:pt x="177" y="107"/>
                </a:lnTo>
                <a:lnTo>
                  <a:pt x="177" y="107"/>
                </a:lnTo>
                <a:close/>
                <a:moveTo>
                  <a:pt x="106" y="52"/>
                </a:moveTo>
                <a:lnTo>
                  <a:pt x="106" y="52"/>
                </a:lnTo>
                <a:lnTo>
                  <a:pt x="106" y="52"/>
                </a:lnTo>
                <a:lnTo>
                  <a:pt x="106" y="52"/>
                </a:lnTo>
                <a:lnTo>
                  <a:pt x="103" y="47"/>
                </a:lnTo>
                <a:lnTo>
                  <a:pt x="103" y="47"/>
                </a:lnTo>
                <a:lnTo>
                  <a:pt x="102" y="47"/>
                </a:lnTo>
                <a:lnTo>
                  <a:pt x="102" y="47"/>
                </a:lnTo>
                <a:lnTo>
                  <a:pt x="102" y="50"/>
                </a:lnTo>
                <a:lnTo>
                  <a:pt x="102" y="50"/>
                </a:lnTo>
                <a:lnTo>
                  <a:pt x="103" y="52"/>
                </a:lnTo>
                <a:lnTo>
                  <a:pt x="103" y="52"/>
                </a:lnTo>
                <a:lnTo>
                  <a:pt x="106" y="52"/>
                </a:lnTo>
                <a:lnTo>
                  <a:pt x="106" y="52"/>
                </a:lnTo>
                <a:close/>
                <a:moveTo>
                  <a:pt x="197" y="47"/>
                </a:moveTo>
                <a:lnTo>
                  <a:pt x="197" y="47"/>
                </a:lnTo>
                <a:lnTo>
                  <a:pt x="197" y="49"/>
                </a:lnTo>
                <a:lnTo>
                  <a:pt x="197" y="49"/>
                </a:lnTo>
                <a:lnTo>
                  <a:pt x="197" y="49"/>
                </a:lnTo>
                <a:lnTo>
                  <a:pt x="204" y="50"/>
                </a:lnTo>
                <a:lnTo>
                  <a:pt x="204" y="50"/>
                </a:lnTo>
                <a:lnTo>
                  <a:pt x="203" y="49"/>
                </a:lnTo>
                <a:lnTo>
                  <a:pt x="200" y="47"/>
                </a:lnTo>
                <a:lnTo>
                  <a:pt x="200" y="47"/>
                </a:lnTo>
                <a:lnTo>
                  <a:pt x="197" y="47"/>
                </a:lnTo>
                <a:lnTo>
                  <a:pt x="197" y="47"/>
                </a:lnTo>
                <a:close/>
                <a:moveTo>
                  <a:pt x="358" y="263"/>
                </a:moveTo>
                <a:lnTo>
                  <a:pt x="358" y="263"/>
                </a:lnTo>
                <a:lnTo>
                  <a:pt x="358" y="263"/>
                </a:lnTo>
                <a:lnTo>
                  <a:pt x="358" y="263"/>
                </a:lnTo>
                <a:lnTo>
                  <a:pt x="365" y="270"/>
                </a:lnTo>
                <a:lnTo>
                  <a:pt x="365" y="270"/>
                </a:lnTo>
                <a:lnTo>
                  <a:pt x="365" y="270"/>
                </a:lnTo>
                <a:lnTo>
                  <a:pt x="365" y="270"/>
                </a:lnTo>
                <a:lnTo>
                  <a:pt x="366" y="270"/>
                </a:lnTo>
                <a:lnTo>
                  <a:pt x="366" y="270"/>
                </a:lnTo>
                <a:lnTo>
                  <a:pt x="366" y="270"/>
                </a:lnTo>
                <a:lnTo>
                  <a:pt x="366" y="270"/>
                </a:lnTo>
                <a:lnTo>
                  <a:pt x="365" y="269"/>
                </a:lnTo>
                <a:lnTo>
                  <a:pt x="365" y="269"/>
                </a:lnTo>
                <a:lnTo>
                  <a:pt x="358" y="263"/>
                </a:lnTo>
                <a:lnTo>
                  <a:pt x="358" y="263"/>
                </a:lnTo>
                <a:lnTo>
                  <a:pt x="358" y="263"/>
                </a:lnTo>
                <a:lnTo>
                  <a:pt x="358" y="263"/>
                </a:lnTo>
                <a:close/>
                <a:moveTo>
                  <a:pt x="89" y="36"/>
                </a:moveTo>
                <a:lnTo>
                  <a:pt x="89" y="36"/>
                </a:lnTo>
                <a:lnTo>
                  <a:pt x="89" y="35"/>
                </a:lnTo>
                <a:lnTo>
                  <a:pt x="89" y="35"/>
                </a:lnTo>
                <a:lnTo>
                  <a:pt x="86" y="33"/>
                </a:lnTo>
                <a:lnTo>
                  <a:pt x="86" y="33"/>
                </a:lnTo>
                <a:lnTo>
                  <a:pt x="85" y="32"/>
                </a:lnTo>
                <a:lnTo>
                  <a:pt x="82" y="32"/>
                </a:lnTo>
                <a:lnTo>
                  <a:pt x="82" y="32"/>
                </a:lnTo>
                <a:lnTo>
                  <a:pt x="82" y="33"/>
                </a:lnTo>
                <a:lnTo>
                  <a:pt x="82" y="33"/>
                </a:lnTo>
                <a:lnTo>
                  <a:pt x="89" y="36"/>
                </a:lnTo>
                <a:lnTo>
                  <a:pt x="89" y="36"/>
                </a:lnTo>
                <a:close/>
                <a:moveTo>
                  <a:pt x="172" y="252"/>
                </a:moveTo>
                <a:lnTo>
                  <a:pt x="172" y="252"/>
                </a:lnTo>
                <a:lnTo>
                  <a:pt x="173" y="258"/>
                </a:lnTo>
                <a:lnTo>
                  <a:pt x="173" y="258"/>
                </a:lnTo>
                <a:lnTo>
                  <a:pt x="175" y="256"/>
                </a:lnTo>
                <a:lnTo>
                  <a:pt x="175" y="256"/>
                </a:lnTo>
                <a:lnTo>
                  <a:pt x="175" y="251"/>
                </a:lnTo>
                <a:lnTo>
                  <a:pt x="175" y="251"/>
                </a:lnTo>
                <a:lnTo>
                  <a:pt x="172" y="252"/>
                </a:lnTo>
                <a:lnTo>
                  <a:pt x="172" y="252"/>
                </a:lnTo>
                <a:close/>
                <a:moveTo>
                  <a:pt x="24" y="199"/>
                </a:moveTo>
                <a:lnTo>
                  <a:pt x="24" y="199"/>
                </a:lnTo>
                <a:lnTo>
                  <a:pt x="28" y="204"/>
                </a:lnTo>
                <a:lnTo>
                  <a:pt x="35" y="208"/>
                </a:lnTo>
                <a:lnTo>
                  <a:pt x="35" y="208"/>
                </a:lnTo>
                <a:lnTo>
                  <a:pt x="24" y="199"/>
                </a:lnTo>
                <a:lnTo>
                  <a:pt x="24" y="199"/>
                </a:lnTo>
                <a:close/>
                <a:moveTo>
                  <a:pt x="106" y="243"/>
                </a:moveTo>
                <a:lnTo>
                  <a:pt x="106" y="243"/>
                </a:lnTo>
                <a:lnTo>
                  <a:pt x="106" y="243"/>
                </a:lnTo>
                <a:lnTo>
                  <a:pt x="106" y="243"/>
                </a:lnTo>
                <a:lnTo>
                  <a:pt x="118" y="246"/>
                </a:lnTo>
                <a:lnTo>
                  <a:pt x="118" y="246"/>
                </a:lnTo>
                <a:lnTo>
                  <a:pt x="118" y="245"/>
                </a:lnTo>
                <a:lnTo>
                  <a:pt x="116" y="245"/>
                </a:lnTo>
                <a:lnTo>
                  <a:pt x="116" y="245"/>
                </a:lnTo>
                <a:lnTo>
                  <a:pt x="108" y="243"/>
                </a:lnTo>
                <a:lnTo>
                  <a:pt x="108" y="243"/>
                </a:lnTo>
                <a:lnTo>
                  <a:pt x="106" y="243"/>
                </a:lnTo>
                <a:lnTo>
                  <a:pt x="106" y="243"/>
                </a:lnTo>
                <a:close/>
                <a:moveTo>
                  <a:pt x="300" y="204"/>
                </a:moveTo>
                <a:lnTo>
                  <a:pt x="300" y="204"/>
                </a:lnTo>
                <a:lnTo>
                  <a:pt x="300" y="211"/>
                </a:lnTo>
                <a:lnTo>
                  <a:pt x="300" y="211"/>
                </a:lnTo>
                <a:lnTo>
                  <a:pt x="300" y="212"/>
                </a:lnTo>
                <a:lnTo>
                  <a:pt x="300" y="212"/>
                </a:lnTo>
                <a:lnTo>
                  <a:pt x="301" y="214"/>
                </a:lnTo>
                <a:lnTo>
                  <a:pt x="301" y="214"/>
                </a:lnTo>
                <a:lnTo>
                  <a:pt x="301" y="208"/>
                </a:lnTo>
                <a:lnTo>
                  <a:pt x="300" y="204"/>
                </a:lnTo>
                <a:lnTo>
                  <a:pt x="300" y="204"/>
                </a:lnTo>
                <a:close/>
                <a:moveTo>
                  <a:pt x="65" y="96"/>
                </a:moveTo>
                <a:lnTo>
                  <a:pt x="65" y="96"/>
                </a:lnTo>
                <a:lnTo>
                  <a:pt x="64" y="91"/>
                </a:lnTo>
                <a:lnTo>
                  <a:pt x="64" y="91"/>
                </a:lnTo>
                <a:lnTo>
                  <a:pt x="59" y="91"/>
                </a:lnTo>
                <a:lnTo>
                  <a:pt x="59" y="91"/>
                </a:lnTo>
                <a:lnTo>
                  <a:pt x="61" y="94"/>
                </a:lnTo>
                <a:lnTo>
                  <a:pt x="61" y="94"/>
                </a:lnTo>
                <a:lnTo>
                  <a:pt x="65" y="96"/>
                </a:lnTo>
                <a:lnTo>
                  <a:pt x="65" y="96"/>
                </a:lnTo>
                <a:close/>
                <a:moveTo>
                  <a:pt x="75" y="72"/>
                </a:moveTo>
                <a:lnTo>
                  <a:pt x="75" y="72"/>
                </a:lnTo>
                <a:lnTo>
                  <a:pt x="76" y="74"/>
                </a:lnTo>
                <a:lnTo>
                  <a:pt x="79" y="74"/>
                </a:lnTo>
                <a:lnTo>
                  <a:pt x="79" y="74"/>
                </a:lnTo>
                <a:lnTo>
                  <a:pt x="79" y="73"/>
                </a:lnTo>
                <a:lnTo>
                  <a:pt x="78" y="70"/>
                </a:lnTo>
                <a:lnTo>
                  <a:pt x="78" y="70"/>
                </a:lnTo>
                <a:lnTo>
                  <a:pt x="75" y="72"/>
                </a:lnTo>
                <a:lnTo>
                  <a:pt x="75" y="72"/>
                </a:lnTo>
                <a:close/>
                <a:moveTo>
                  <a:pt x="58" y="43"/>
                </a:moveTo>
                <a:lnTo>
                  <a:pt x="58" y="43"/>
                </a:lnTo>
                <a:lnTo>
                  <a:pt x="61" y="40"/>
                </a:lnTo>
                <a:lnTo>
                  <a:pt x="61" y="36"/>
                </a:lnTo>
                <a:lnTo>
                  <a:pt x="61" y="36"/>
                </a:lnTo>
                <a:lnTo>
                  <a:pt x="57" y="43"/>
                </a:lnTo>
                <a:lnTo>
                  <a:pt x="57" y="43"/>
                </a:lnTo>
                <a:lnTo>
                  <a:pt x="58" y="43"/>
                </a:lnTo>
                <a:lnTo>
                  <a:pt x="58" y="43"/>
                </a:lnTo>
                <a:close/>
                <a:moveTo>
                  <a:pt x="207" y="134"/>
                </a:moveTo>
                <a:lnTo>
                  <a:pt x="207" y="134"/>
                </a:lnTo>
                <a:lnTo>
                  <a:pt x="209" y="134"/>
                </a:lnTo>
                <a:lnTo>
                  <a:pt x="209" y="134"/>
                </a:lnTo>
                <a:lnTo>
                  <a:pt x="206" y="130"/>
                </a:lnTo>
                <a:lnTo>
                  <a:pt x="206" y="130"/>
                </a:lnTo>
                <a:lnTo>
                  <a:pt x="202" y="133"/>
                </a:lnTo>
                <a:lnTo>
                  <a:pt x="202" y="133"/>
                </a:lnTo>
                <a:lnTo>
                  <a:pt x="207" y="134"/>
                </a:lnTo>
                <a:lnTo>
                  <a:pt x="207" y="134"/>
                </a:lnTo>
                <a:close/>
                <a:moveTo>
                  <a:pt x="216" y="60"/>
                </a:moveTo>
                <a:lnTo>
                  <a:pt x="216" y="60"/>
                </a:lnTo>
                <a:lnTo>
                  <a:pt x="214" y="56"/>
                </a:lnTo>
                <a:lnTo>
                  <a:pt x="214" y="56"/>
                </a:lnTo>
                <a:lnTo>
                  <a:pt x="213" y="54"/>
                </a:lnTo>
                <a:lnTo>
                  <a:pt x="211" y="54"/>
                </a:lnTo>
                <a:lnTo>
                  <a:pt x="211" y="54"/>
                </a:lnTo>
                <a:lnTo>
                  <a:pt x="214" y="60"/>
                </a:lnTo>
                <a:lnTo>
                  <a:pt x="214" y="60"/>
                </a:lnTo>
                <a:lnTo>
                  <a:pt x="216" y="60"/>
                </a:lnTo>
                <a:lnTo>
                  <a:pt x="216" y="60"/>
                </a:lnTo>
                <a:close/>
                <a:moveTo>
                  <a:pt x="300" y="219"/>
                </a:moveTo>
                <a:lnTo>
                  <a:pt x="300" y="219"/>
                </a:lnTo>
                <a:lnTo>
                  <a:pt x="298" y="224"/>
                </a:lnTo>
                <a:lnTo>
                  <a:pt x="298" y="224"/>
                </a:lnTo>
                <a:lnTo>
                  <a:pt x="298" y="226"/>
                </a:lnTo>
                <a:lnTo>
                  <a:pt x="298" y="226"/>
                </a:lnTo>
                <a:lnTo>
                  <a:pt x="297" y="229"/>
                </a:lnTo>
                <a:lnTo>
                  <a:pt x="297" y="229"/>
                </a:lnTo>
                <a:lnTo>
                  <a:pt x="297" y="232"/>
                </a:lnTo>
                <a:lnTo>
                  <a:pt x="297" y="232"/>
                </a:lnTo>
                <a:lnTo>
                  <a:pt x="300" y="225"/>
                </a:lnTo>
                <a:lnTo>
                  <a:pt x="300" y="225"/>
                </a:lnTo>
                <a:lnTo>
                  <a:pt x="300" y="221"/>
                </a:lnTo>
                <a:lnTo>
                  <a:pt x="300" y="221"/>
                </a:lnTo>
                <a:lnTo>
                  <a:pt x="300" y="221"/>
                </a:lnTo>
                <a:lnTo>
                  <a:pt x="300" y="219"/>
                </a:lnTo>
                <a:lnTo>
                  <a:pt x="300" y="219"/>
                </a:lnTo>
                <a:close/>
                <a:moveTo>
                  <a:pt x="121" y="32"/>
                </a:moveTo>
                <a:lnTo>
                  <a:pt x="121" y="32"/>
                </a:lnTo>
                <a:lnTo>
                  <a:pt x="118" y="33"/>
                </a:lnTo>
                <a:lnTo>
                  <a:pt x="118" y="33"/>
                </a:lnTo>
                <a:lnTo>
                  <a:pt x="116" y="33"/>
                </a:lnTo>
                <a:lnTo>
                  <a:pt x="116" y="33"/>
                </a:lnTo>
                <a:lnTo>
                  <a:pt x="118" y="35"/>
                </a:lnTo>
                <a:lnTo>
                  <a:pt x="121" y="36"/>
                </a:lnTo>
                <a:lnTo>
                  <a:pt x="121" y="36"/>
                </a:lnTo>
                <a:lnTo>
                  <a:pt x="122" y="35"/>
                </a:lnTo>
                <a:lnTo>
                  <a:pt x="122" y="35"/>
                </a:lnTo>
                <a:lnTo>
                  <a:pt x="121" y="32"/>
                </a:lnTo>
                <a:lnTo>
                  <a:pt x="121" y="32"/>
                </a:lnTo>
                <a:close/>
                <a:moveTo>
                  <a:pt x="156" y="280"/>
                </a:moveTo>
                <a:lnTo>
                  <a:pt x="156" y="280"/>
                </a:lnTo>
                <a:lnTo>
                  <a:pt x="157" y="279"/>
                </a:lnTo>
                <a:lnTo>
                  <a:pt x="157" y="276"/>
                </a:lnTo>
                <a:lnTo>
                  <a:pt x="157" y="276"/>
                </a:lnTo>
                <a:lnTo>
                  <a:pt x="155" y="276"/>
                </a:lnTo>
                <a:lnTo>
                  <a:pt x="155" y="276"/>
                </a:lnTo>
                <a:lnTo>
                  <a:pt x="156" y="280"/>
                </a:lnTo>
                <a:lnTo>
                  <a:pt x="156" y="280"/>
                </a:lnTo>
                <a:close/>
                <a:moveTo>
                  <a:pt x="166" y="62"/>
                </a:moveTo>
                <a:lnTo>
                  <a:pt x="166" y="62"/>
                </a:lnTo>
                <a:lnTo>
                  <a:pt x="163" y="59"/>
                </a:lnTo>
                <a:lnTo>
                  <a:pt x="160" y="59"/>
                </a:lnTo>
                <a:lnTo>
                  <a:pt x="160" y="59"/>
                </a:lnTo>
                <a:lnTo>
                  <a:pt x="162" y="60"/>
                </a:lnTo>
                <a:lnTo>
                  <a:pt x="162" y="60"/>
                </a:lnTo>
                <a:lnTo>
                  <a:pt x="166" y="62"/>
                </a:lnTo>
                <a:lnTo>
                  <a:pt x="166" y="62"/>
                </a:lnTo>
                <a:close/>
                <a:moveTo>
                  <a:pt x="130" y="114"/>
                </a:moveTo>
                <a:lnTo>
                  <a:pt x="130" y="114"/>
                </a:lnTo>
                <a:lnTo>
                  <a:pt x="130" y="116"/>
                </a:lnTo>
                <a:lnTo>
                  <a:pt x="132" y="116"/>
                </a:lnTo>
                <a:lnTo>
                  <a:pt x="132" y="116"/>
                </a:lnTo>
                <a:lnTo>
                  <a:pt x="138" y="118"/>
                </a:lnTo>
                <a:lnTo>
                  <a:pt x="138" y="118"/>
                </a:lnTo>
                <a:lnTo>
                  <a:pt x="138" y="117"/>
                </a:lnTo>
                <a:lnTo>
                  <a:pt x="138" y="117"/>
                </a:lnTo>
                <a:lnTo>
                  <a:pt x="135" y="116"/>
                </a:lnTo>
                <a:lnTo>
                  <a:pt x="130" y="114"/>
                </a:lnTo>
                <a:lnTo>
                  <a:pt x="130" y="114"/>
                </a:lnTo>
                <a:close/>
                <a:moveTo>
                  <a:pt x="244" y="108"/>
                </a:moveTo>
                <a:lnTo>
                  <a:pt x="244" y="108"/>
                </a:lnTo>
                <a:lnTo>
                  <a:pt x="246" y="111"/>
                </a:lnTo>
                <a:lnTo>
                  <a:pt x="248" y="113"/>
                </a:lnTo>
                <a:lnTo>
                  <a:pt x="248" y="113"/>
                </a:lnTo>
                <a:lnTo>
                  <a:pt x="246" y="107"/>
                </a:lnTo>
                <a:lnTo>
                  <a:pt x="246" y="107"/>
                </a:lnTo>
                <a:lnTo>
                  <a:pt x="244" y="108"/>
                </a:lnTo>
                <a:lnTo>
                  <a:pt x="244" y="108"/>
                </a:lnTo>
                <a:close/>
                <a:moveTo>
                  <a:pt x="182" y="77"/>
                </a:moveTo>
                <a:lnTo>
                  <a:pt x="182" y="77"/>
                </a:lnTo>
                <a:lnTo>
                  <a:pt x="182" y="76"/>
                </a:lnTo>
                <a:lnTo>
                  <a:pt x="180" y="74"/>
                </a:lnTo>
                <a:lnTo>
                  <a:pt x="180" y="74"/>
                </a:lnTo>
                <a:lnTo>
                  <a:pt x="177" y="73"/>
                </a:lnTo>
                <a:lnTo>
                  <a:pt x="177" y="73"/>
                </a:lnTo>
                <a:lnTo>
                  <a:pt x="179" y="76"/>
                </a:lnTo>
                <a:lnTo>
                  <a:pt x="182" y="77"/>
                </a:lnTo>
                <a:lnTo>
                  <a:pt x="182" y="77"/>
                </a:lnTo>
                <a:close/>
                <a:moveTo>
                  <a:pt x="139" y="290"/>
                </a:moveTo>
                <a:lnTo>
                  <a:pt x="139" y="290"/>
                </a:lnTo>
                <a:lnTo>
                  <a:pt x="142" y="296"/>
                </a:lnTo>
                <a:lnTo>
                  <a:pt x="142" y="296"/>
                </a:lnTo>
                <a:lnTo>
                  <a:pt x="142" y="295"/>
                </a:lnTo>
                <a:lnTo>
                  <a:pt x="142" y="295"/>
                </a:lnTo>
                <a:lnTo>
                  <a:pt x="142" y="292"/>
                </a:lnTo>
                <a:lnTo>
                  <a:pt x="142" y="292"/>
                </a:lnTo>
                <a:lnTo>
                  <a:pt x="140" y="290"/>
                </a:lnTo>
                <a:lnTo>
                  <a:pt x="139" y="290"/>
                </a:lnTo>
                <a:lnTo>
                  <a:pt x="139" y="290"/>
                </a:lnTo>
                <a:close/>
                <a:moveTo>
                  <a:pt x="163" y="79"/>
                </a:moveTo>
                <a:lnTo>
                  <a:pt x="163" y="79"/>
                </a:lnTo>
                <a:lnTo>
                  <a:pt x="160" y="77"/>
                </a:lnTo>
                <a:lnTo>
                  <a:pt x="160" y="77"/>
                </a:lnTo>
                <a:lnTo>
                  <a:pt x="162" y="79"/>
                </a:lnTo>
                <a:lnTo>
                  <a:pt x="162" y="79"/>
                </a:lnTo>
                <a:lnTo>
                  <a:pt x="163" y="80"/>
                </a:lnTo>
                <a:lnTo>
                  <a:pt x="163" y="83"/>
                </a:lnTo>
                <a:lnTo>
                  <a:pt x="163" y="83"/>
                </a:lnTo>
                <a:lnTo>
                  <a:pt x="163" y="84"/>
                </a:lnTo>
                <a:lnTo>
                  <a:pt x="163" y="84"/>
                </a:lnTo>
                <a:lnTo>
                  <a:pt x="165" y="86"/>
                </a:lnTo>
                <a:lnTo>
                  <a:pt x="165" y="86"/>
                </a:lnTo>
                <a:lnTo>
                  <a:pt x="165" y="84"/>
                </a:lnTo>
                <a:lnTo>
                  <a:pt x="165" y="84"/>
                </a:lnTo>
                <a:lnTo>
                  <a:pt x="163" y="79"/>
                </a:lnTo>
                <a:lnTo>
                  <a:pt x="163" y="79"/>
                </a:lnTo>
                <a:close/>
                <a:moveTo>
                  <a:pt x="118" y="42"/>
                </a:moveTo>
                <a:lnTo>
                  <a:pt x="118" y="42"/>
                </a:lnTo>
                <a:lnTo>
                  <a:pt x="116" y="40"/>
                </a:lnTo>
                <a:lnTo>
                  <a:pt x="116" y="40"/>
                </a:lnTo>
                <a:lnTo>
                  <a:pt x="112" y="40"/>
                </a:lnTo>
                <a:lnTo>
                  <a:pt x="112" y="40"/>
                </a:lnTo>
                <a:lnTo>
                  <a:pt x="113" y="42"/>
                </a:lnTo>
                <a:lnTo>
                  <a:pt x="115" y="43"/>
                </a:lnTo>
                <a:lnTo>
                  <a:pt x="115" y="43"/>
                </a:lnTo>
                <a:lnTo>
                  <a:pt x="118" y="42"/>
                </a:lnTo>
                <a:lnTo>
                  <a:pt x="118" y="42"/>
                </a:lnTo>
                <a:close/>
                <a:moveTo>
                  <a:pt x="88" y="64"/>
                </a:moveTo>
                <a:lnTo>
                  <a:pt x="88" y="64"/>
                </a:lnTo>
                <a:lnTo>
                  <a:pt x="84" y="64"/>
                </a:lnTo>
                <a:lnTo>
                  <a:pt x="84" y="64"/>
                </a:lnTo>
                <a:lnTo>
                  <a:pt x="84" y="66"/>
                </a:lnTo>
                <a:lnTo>
                  <a:pt x="84" y="66"/>
                </a:lnTo>
                <a:lnTo>
                  <a:pt x="88" y="67"/>
                </a:lnTo>
                <a:lnTo>
                  <a:pt x="88" y="67"/>
                </a:lnTo>
                <a:lnTo>
                  <a:pt x="88" y="64"/>
                </a:lnTo>
                <a:lnTo>
                  <a:pt x="88" y="64"/>
                </a:lnTo>
                <a:close/>
                <a:moveTo>
                  <a:pt x="170" y="54"/>
                </a:moveTo>
                <a:lnTo>
                  <a:pt x="170" y="54"/>
                </a:lnTo>
                <a:lnTo>
                  <a:pt x="173" y="56"/>
                </a:lnTo>
                <a:lnTo>
                  <a:pt x="176" y="57"/>
                </a:lnTo>
                <a:lnTo>
                  <a:pt x="176" y="57"/>
                </a:lnTo>
                <a:lnTo>
                  <a:pt x="176" y="56"/>
                </a:lnTo>
                <a:lnTo>
                  <a:pt x="176" y="56"/>
                </a:lnTo>
                <a:lnTo>
                  <a:pt x="170" y="54"/>
                </a:lnTo>
                <a:lnTo>
                  <a:pt x="170" y="54"/>
                </a:lnTo>
                <a:close/>
                <a:moveTo>
                  <a:pt x="119" y="77"/>
                </a:moveTo>
                <a:lnTo>
                  <a:pt x="119" y="77"/>
                </a:lnTo>
                <a:lnTo>
                  <a:pt x="118" y="74"/>
                </a:lnTo>
                <a:lnTo>
                  <a:pt x="115" y="73"/>
                </a:lnTo>
                <a:lnTo>
                  <a:pt x="115" y="73"/>
                </a:lnTo>
                <a:lnTo>
                  <a:pt x="115" y="77"/>
                </a:lnTo>
                <a:lnTo>
                  <a:pt x="115" y="77"/>
                </a:lnTo>
                <a:lnTo>
                  <a:pt x="119" y="77"/>
                </a:lnTo>
                <a:lnTo>
                  <a:pt x="119" y="77"/>
                </a:lnTo>
                <a:close/>
                <a:moveTo>
                  <a:pt x="207" y="243"/>
                </a:moveTo>
                <a:lnTo>
                  <a:pt x="207" y="243"/>
                </a:lnTo>
                <a:lnTo>
                  <a:pt x="200" y="241"/>
                </a:lnTo>
                <a:lnTo>
                  <a:pt x="200" y="241"/>
                </a:lnTo>
                <a:lnTo>
                  <a:pt x="203" y="243"/>
                </a:lnTo>
                <a:lnTo>
                  <a:pt x="206" y="245"/>
                </a:lnTo>
                <a:lnTo>
                  <a:pt x="206" y="245"/>
                </a:lnTo>
                <a:lnTo>
                  <a:pt x="207" y="245"/>
                </a:lnTo>
                <a:lnTo>
                  <a:pt x="207" y="243"/>
                </a:lnTo>
                <a:lnTo>
                  <a:pt x="207" y="243"/>
                </a:lnTo>
                <a:close/>
                <a:moveTo>
                  <a:pt x="244" y="131"/>
                </a:moveTo>
                <a:lnTo>
                  <a:pt x="244" y="131"/>
                </a:lnTo>
                <a:lnTo>
                  <a:pt x="247" y="137"/>
                </a:lnTo>
                <a:lnTo>
                  <a:pt x="247" y="137"/>
                </a:lnTo>
                <a:lnTo>
                  <a:pt x="248" y="137"/>
                </a:lnTo>
                <a:lnTo>
                  <a:pt x="248" y="137"/>
                </a:lnTo>
                <a:lnTo>
                  <a:pt x="247" y="133"/>
                </a:lnTo>
                <a:lnTo>
                  <a:pt x="247" y="133"/>
                </a:lnTo>
                <a:lnTo>
                  <a:pt x="246" y="131"/>
                </a:lnTo>
                <a:lnTo>
                  <a:pt x="244" y="131"/>
                </a:lnTo>
                <a:lnTo>
                  <a:pt x="244" y="131"/>
                </a:lnTo>
                <a:close/>
                <a:moveTo>
                  <a:pt x="138" y="22"/>
                </a:moveTo>
                <a:lnTo>
                  <a:pt x="138" y="22"/>
                </a:lnTo>
                <a:lnTo>
                  <a:pt x="138" y="20"/>
                </a:lnTo>
                <a:lnTo>
                  <a:pt x="138" y="20"/>
                </a:lnTo>
                <a:lnTo>
                  <a:pt x="135" y="18"/>
                </a:lnTo>
                <a:lnTo>
                  <a:pt x="130" y="15"/>
                </a:lnTo>
                <a:lnTo>
                  <a:pt x="130" y="15"/>
                </a:lnTo>
                <a:lnTo>
                  <a:pt x="138" y="22"/>
                </a:lnTo>
                <a:lnTo>
                  <a:pt x="138" y="22"/>
                </a:lnTo>
                <a:close/>
                <a:moveTo>
                  <a:pt x="95" y="69"/>
                </a:moveTo>
                <a:lnTo>
                  <a:pt x="95" y="69"/>
                </a:lnTo>
                <a:lnTo>
                  <a:pt x="92" y="64"/>
                </a:lnTo>
                <a:lnTo>
                  <a:pt x="92" y="64"/>
                </a:lnTo>
                <a:lnTo>
                  <a:pt x="92" y="67"/>
                </a:lnTo>
                <a:lnTo>
                  <a:pt x="95" y="69"/>
                </a:lnTo>
                <a:lnTo>
                  <a:pt x="95" y="69"/>
                </a:lnTo>
                <a:close/>
                <a:moveTo>
                  <a:pt x="193" y="37"/>
                </a:moveTo>
                <a:lnTo>
                  <a:pt x="193" y="37"/>
                </a:lnTo>
                <a:lnTo>
                  <a:pt x="194" y="40"/>
                </a:lnTo>
                <a:lnTo>
                  <a:pt x="197" y="42"/>
                </a:lnTo>
                <a:lnTo>
                  <a:pt x="197" y="42"/>
                </a:lnTo>
                <a:lnTo>
                  <a:pt x="196" y="39"/>
                </a:lnTo>
                <a:lnTo>
                  <a:pt x="193" y="37"/>
                </a:lnTo>
                <a:lnTo>
                  <a:pt x="193" y="37"/>
                </a:lnTo>
                <a:close/>
                <a:moveTo>
                  <a:pt x="241" y="273"/>
                </a:moveTo>
                <a:lnTo>
                  <a:pt x="241" y="273"/>
                </a:lnTo>
                <a:lnTo>
                  <a:pt x="241" y="270"/>
                </a:lnTo>
                <a:lnTo>
                  <a:pt x="238" y="269"/>
                </a:lnTo>
                <a:lnTo>
                  <a:pt x="238" y="269"/>
                </a:lnTo>
                <a:lnTo>
                  <a:pt x="238" y="272"/>
                </a:lnTo>
                <a:lnTo>
                  <a:pt x="238" y="272"/>
                </a:lnTo>
                <a:lnTo>
                  <a:pt x="241" y="273"/>
                </a:lnTo>
                <a:lnTo>
                  <a:pt x="241" y="273"/>
                </a:lnTo>
                <a:close/>
                <a:moveTo>
                  <a:pt x="130" y="282"/>
                </a:moveTo>
                <a:lnTo>
                  <a:pt x="130" y="282"/>
                </a:lnTo>
                <a:lnTo>
                  <a:pt x="132" y="286"/>
                </a:lnTo>
                <a:lnTo>
                  <a:pt x="133" y="286"/>
                </a:lnTo>
                <a:lnTo>
                  <a:pt x="133" y="286"/>
                </a:lnTo>
                <a:lnTo>
                  <a:pt x="133" y="282"/>
                </a:lnTo>
                <a:lnTo>
                  <a:pt x="133" y="282"/>
                </a:lnTo>
                <a:lnTo>
                  <a:pt x="130" y="282"/>
                </a:lnTo>
                <a:lnTo>
                  <a:pt x="130" y="282"/>
                </a:lnTo>
                <a:close/>
                <a:moveTo>
                  <a:pt x="48" y="130"/>
                </a:moveTo>
                <a:lnTo>
                  <a:pt x="48" y="130"/>
                </a:lnTo>
                <a:lnTo>
                  <a:pt x="49" y="130"/>
                </a:lnTo>
                <a:lnTo>
                  <a:pt x="49" y="130"/>
                </a:lnTo>
                <a:lnTo>
                  <a:pt x="45" y="121"/>
                </a:lnTo>
                <a:lnTo>
                  <a:pt x="45" y="121"/>
                </a:lnTo>
                <a:lnTo>
                  <a:pt x="45" y="126"/>
                </a:lnTo>
                <a:lnTo>
                  <a:pt x="48" y="130"/>
                </a:lnTo>
                <a:lnTo>
                  <a:pt x="48" y="130"/>
                </a:lnTo>
                <a:lnTo>
                  <a:pt x="48" y="130"/>
                </a:lnTo>
                <a:lnTo>
                  <a:pt x="48" y="130"/>
                </a:lnTo>
                <a:close/>
                <a:moveTo>
                  <a:pt x="111" y="66"/>
                </a:moveTo>
                <a:lnTo>
                  <a:pt x="111" y="66"/>
                </a:lnTo>
                <a:lnTo>
                  <a:pt x="108" y="64"/>
                </a:lnTo>
                <a:lnTo>
                  <a:pt x="105" y="63"/>
                </a:lnTo>
                <a:lnTo>
                  <a:pt x="105" y="63"/>
                </a:lnTo>
                <a:lnTo>
                  <a:pt x="105" y="64"/>
                </a:lnTo>
                <a:lnTo>
                  <a:pt x="106" y="64"/>
                </a:lnTo>
                <a:lnTo>
                  <a:pt x="106" y="64"/>
                </a:lnTo>
                <a:lnTo>
                  <a:pt x="111" y="66"/>
                </a:lnTo>
                <a:lnTo>
                  <a:pt x="111" y="66"/>
                </a:lnTo>
                <a:close/>
                <a:moveTo>
                  <a:pt x="62" y="110"/>
                </a:moveTo>
                <a:lnTo>
                  <a:pt x="62" y="110"/>
                </a:lnTo>
                <a:lnTo>
                  <a:pt x="62" y="110"/>
                </a:lnTo>
                <a:lnTo>
                  <a:pt x="62" y="110"/>
                </a:lnTo>
                <a:lnTo>
                  <a:pt x="62" y="116"/>
                </a:lnTo>
                <a:lnTo>
                  <a:pt x="62" y="116"/>
                </a:lnTo>
                <a:lnTo>
                  <a:pt x="65" y="116"/>
                </a:lnTo>
                <a:lnTo>
                  <a:pt x="65" y="116"/>
                </a:lnTo>
                <a:lnTo>
                  <a:pt x="62" y="110"/>
                </a:lnTo>
                <a:lnTo>
                  <a:pt x="62" y="110"/>
                </a:lnTo>
                <a:close/>
                <a:moveTo>
                  <a:pt x="136" y="42"/>
                </a:moveTo>
                <a:lnTo>
                  <a:pt x="136" y="42"/>
                </a:lnTo>
                <a:lnTo>
                  <a:pt x="133" y="37"/>
                </a:lnTo>
                <a:lnTo>
                  <a:pt x="133" y="37"/>
                </a:lnTo>
                <a:lnTo>
                  <a:pt x="132" y="39"/>
                </a:lnTo>
                <a:lnTo>
                  <a:pt x="132" y="39"/>
                </a:lnTo>
                <a:lnTo>
                  <a:pt x="133" y="42"/>
                </a:lnTo>
                <a:lnTo>
                  <a:pt x="136" y="42"/>
                </a:lnTo>
                <a:lnTo>
                  <a:pt x="136" y="42"/>
                </a:lnTo>
                <a:close/>
                <a:moveTo>
                  <a:pt x="246" y="154"/>
                </a:moveTo>
                <a:lnTo>
                  <a:pt x="246" y="154"/>
                </a:lnTo>
                <a:lnTo>
                  <a:pt x="247" y="151"/>
                </a:lnTo>
                <a:lnTo>
                  <a:pt x="247" y="151"/>
                </a:lnTo>
                <a:lnTo>
                  <a:pt x="240" y="153"/>
                </a:lnTo>
                <a:lnTo>
                  <a:pt x="240" y="153"/>
                </a:lnTo>
                <a:lnTo>
                  <a:pt x="246" y="154"/>
                </a:lnTo>
                <a:lnTo>
                  <a:pt x="246" y="154"/>
                </a:lnTo>
                <a:close/>
                <a:moveTo>
                  <a:pt x="180" y="70"/>
                </a:moveTo>
                <a:lnTo>
                  <a:pt x="180" y="70"/>
                </a:lnTo>
                <a:lnTo>
                  <a:pt x="180" y="69"/>
                </a:lnTo>
                <a:lnTo>
                  <a:pt x="179" y="69"/>
                </a:lnTo>
                <a:lnTo>
                  <a:pt x="179" y="69"/>
                </a:lnTo>
                <a:lnTo>
                  <a:pt x="175" y="67"/>
                </a:lnTo>
                <a:lnTo>
                  <a:pt x="175" y="67"/>
                </a:lnTo>
                <a:lnTo>
                  <a:pt x="173" y="67"/>
                </a:lnTo>
                <a:lnTo>
                  <a:pt x="173" y="67"/>
                </a:lnTo>
                <a:lnTo>
                  <a:pt x="180" y="70"/>
                </a:lnTo>
                <a:lnTo>
                  <a:pt x="180" y="70"/>
                </a:lnTo>
                <a:close/>
                <a:moveTo>
                  <a:pt x="230" y="286"/>
                </a:moveTo>
                <a:lnTo>
                  <a:pt x="230" y="286"/>
                </a:lnTo>
                <a:lnTo>
                  <a:pt x="226" y="285"/>
                </a:lnTo>
                <a:lnTo>
                  <a:pt x="226" y="285"/>
                </a:lnTo>
                <a:lnTo>
                  <a:pt x="224" y="286"/>
                </a:lnTo>
                <a:lnTo>
                  <a:pt x="224" y="286"/>
                </a:lnTo>
                <a:lnTo>
                  <a:pt x="230" y="286"/>
                </a:lnTo>
                <a:lnTo>
                  <a:pt x="230" y="286"/>
                </a:lnTo>
                <a:close/>
                <a:moveTo>
                  <a:pt x="149" y="255"/>
                </a:moveTo>
                <a:lnTo>
                  <a:pt x="149" y="255"/>
                </a:lnTo>
                <a:lnTo>
                  <a:pt x="150" y="259"/>
                </a:lnTo>
                <a:lnTo>
                  <a:pt x="150" y="259"/>
                </a:lnTo>
                <a:lnTo>
                  <a:pt x="150" y="259"/>
                </a:lnTo>
                <a:lnTo>
                  <a:pt x="150" y="259"/>
                </a:lnTo>
                <a:lnTo>
                  <a:pt x="150" y="255"/>
                </a:lnTo>
                <a:lnTo>
                  <a:pt x="150" y="255"/>
                </a:lnTo>
                <a:lnTo>
                  <a:pt x="149" y="255"/>
                </a:lnTo>
                <a:lnTo>
                  <a:pt x="149" y="255"/>
                </a:lnTo>
                <a:close/>
                <a:moveTo>
                  <a:pt x="71" y="37"/>
                </a:moveTo>
                <a:lnTo>
                  <a:pt x="71" y="37"/>
                </a:lnTo>
                <a:lnTo>
                  <a:pt x="68" y="35"/>
                </a:lnTo>
                <a:lnTo>
                  <a:pt x="68" y="35"/>
                </a:lnTo>
                <a:lnTo>
                  <a:pt x="69" y="40"/>
                </a:lnTo>
                <a:lnTo>
                  <a:pt x="69" y="40"/>
                </a:lnTo>
                <a:lnTo>
                  <a:pt x="71" y="37"/>
                </a:lnTo>
                <a:lnTo>
                  <a:pt x="71" y="37"/>
                </a:lnTo>
                <a:close/>
                <a:moveTo>
                  <a:pt x="55" y="94"/>
                </a:moveTo>
                <a:lnTo>
                  <a:pt x="55" y="94"/>
                </a:lnTo>
                <a:lnTo>
                  <a:pt x="55" y="93"/>
                </a:lnTo>
                <a:lnTo>
                  <a:pt x="55" y="93"/>
                </a:lnTo>
                <a:lnTo>
                  <a:pt x="54" y="91"/>
                </a:lnTo>
                <a:lnTo>
                  <a:pt x="54" y="91"/>
                </a:lnTo>
                <a:lnTo>
                  <a:pt x="49" y="91"/>
                </a:lnTo>
                <a:lnTo>
                  <a:pt x="49" y="91"/>
                </a:lnTo>
                <a:lnTo>
                  <a:pt x="55" y="94"/>
                </a:lnTo>
                <a:lnTo>
                  <a:pt x="55" y="94"/>
                </a:lnTo>
                <a:close/>
                <a:moveTo>
                  <a:pt x="219" y="145"/>
                </a:moveTo>
                <a:lnTo>
                  <a:pt x="219" y="145"/>
                </a:lnTo>
                <a:lnTo>
                  <a:pt x="224" y="145"/>
                </a:lnTo>
                <a:lnTo>
                  <a:pt x="224" y="145"/>
                </a:lnTo>
                <a:lnTo>
                  <a:pt x="224" y="145"/>
                </a:lnTo>
                <a:lnTo>
                  <a:pt x="224" y="145"/>
                </a:lnTo>
                <a:lnTo>
                  <a:pt x="219" y="143"/>
                </a:lnTo>
                <a:lnTo>
                  <a:pt x="219" y="143"/>
                </a:lnTo>
                <a:lnTo>
                  <a:pt x="219" y="145"/>
                </a:lnTo>
                <a:lnTo>
                  <a:pt x="219" y="145"/>
                </a:lnTo>
                <a:close/>
                <a:moveTo>
                  <a:pt x="75" y="45"/>
                </a:moveTo>
                <a:lnTo>
                  <a:pt x="75" y="45"/>
                </a:lnTo>
                <a:lnTo>
                  <a:pt x="75" y="43"/>
                </a:lnTo>
                <a:lnTo>
                  <a:pt x="75" y="43"/>
                </a:lnTo>
                <a:lnTo>
                  <a:pt x="72" y="40"/>
                </a:lnTo>
                <a:lnTo>
                  <a:pt x="72" y="40"/>
                </a:lnTo>
                <a:lnTo>
                  <a:pt x="71" y="43"/>
                </a:lnTo>
                <a:lnTo>
                  <a:pt x="71" y="43"/>
                </a:lnTo>
                <a:lnTo>
                  <a:pt x="75" y="45"/>
                </a:lnTo>
                <a:lnTo>
                  <a:pt x="75" y="45"/>
                </a:lnTo>
                <a:close/>
                <a:moveTo>
                  <a:pt x="65" y="70"/>
                </a:moveTo>
                <a:lnTo>
                  <a:pt x="65" y="70"/>
                </a:lnTo>
                <a:lnTo>
                  <a:pt x="65" y="66"/>
                </a:lnTo>
                <a:lnTo>
                  <a:pt x="65" y="66"/>
                </a:lnTo>
                <a:lnTo>
                  <a:pt x="64" y="64"/>
                </a:lnTo>
                <a:lnTo>
                  <a:pt x="62" y="64"/>
                </a:lnTo>
                <a:lnTo>
                  <a:pt x="62" y="64"/>
                </a:lnTo>
                <a:lnTo>
                  <a:pt x="64" y="67"/>
                </a:lnTo>
                <a:lnTo>
                  <a:pt x="65" y="70"/>
                </a:lnTo>
                <a:lnTo>
                  <a:pt x="65" y="70"/>
                </a:lnTo>
                <a:close/>
                <a:moveTo>
                  <a:pt x="125" y="135"/>
                </a:moveTo>
                <a:lnTo>
                  <a:pt x="125" y="135"/>
                </a:lnTo>
                <a:lnTo>
                  <a:pt x="125" y="135"/>
                </a:lnTo>
                <a:lnTo>
                  <a:pt x="125" y="135"/>
                </a:lnTo>
                <a:lnTo>
                  <a:pt x="132" y="138"/>
                </a:lnTo>
                <a:lnTo>
                  <a:pt x="132" y="138"/>
                </a:lnTo>
                <a:lnTo>
                  <a:pt x="130" y="137"/>
                </a:lnTo>
                <a:lnTo>
                  <a:pt x="129" y="137"/>
                </a:lnTo>
                <a:lnTo>
                  <a:pt x="125" y="135"/>
                </a:lnTo>
                <a:lnTo>
                  <a:pt x="125" y="135"/>
                </a:lnTo>
                <a:close/>
                <a:moveTo>
                  <a:pt x="98" y="32"/>
                </a:moveTo>
                <a:lnTo>
                  <a:pt x="98" y="32"/>
                </a:lnTo>
                <a:lnTo>
                  <a:pt x="98" y="33"/>
                </a:lnTo>
                <a:lnTo>
                  <a:pt x="98" y="33"/>
                </a:lnTo>
                <a:lnTo>
                  <a:pt x="99" y="35"/>
                </a:lnTo>
                <a:lnTo>
                  <a:pt x="99" y="35"/>
                </a:lnTo>
                <a:lnTo>
                  <a:pt x="105" y="33"/>
                </a:lnTo>
                <a:lnTo>
                  <a:pt x="105" y="33"/>
                </a:lnTo>
                <a:lnTo>
                  <a:pt x="105" y="33"/>
                </a:lnTo>
                <a:lnTo>
                  <a:pt x="105" y="33"/>
                </a:lnTo>
                <a:lnTo>
                  <a:pt x="98" y="32"/>
                </a:lnTo>
                <a:lnTo>
                  <a:pt x="98" y="32"/>
                </a:lnTo>
                <a:close/>
                <a:moveTo>
                  <a:pt x="169" y="266"/>
                </a:moveTo>
                <a:lnTo>
                  <a:pt x="169" y="266"/>
                </a:lnTo>
                <a:lnTo>
                  <a:pt x="170" y="265"/>
                </a:lnTo>
                <a:lnTo>
                  <a:pt x="170" y="262"/>
                </a:lnTo>
                <a:lnTo>
                  <a:pt x="170" y="262"/>
                </a:lnTo>
                <a:lnTo>
                  <a:pt x="169" y="265"/>
                </a:lnTo>
                <a:lnTo>
                  <a:pt x="169" y="266"/>
                </a:lnTo>
                <a:lnTo>
                  <a:pt x="169" y="266"/>
                </a:lnTo>
                <a:close/>
                <a:moveTo>
                  <a:pt x="176" y="62"/>
                </a:moveTo>
                <a:lnTo>
                  <a:pt x="176" y="62"/>
                </a:lnTo>
                <a:lnTo>
                  <a:pt x="176" y="62"/>
                </a:lnTo>
                <a:lnTo>
                  <a:pt x="176" y="62"/>
                </a:lnTo>
                <a:lnTo>
                  <a:pt x="172" y="60"/>
                </a:lnTo>
                <a:lnTo>
                  <a:pt x="172" y="60"/>
                </a:lnTo>
                <a:lnTo>
                  <a:pt x="169" y="59"/>
                </a:lnTo>
                <a:lnTo>
                  <a:pt x="169" y="59"/>
                </a:lnTo>
                <a:lnTo>
                  <a:pt x="170" y="60"/>
                </a:lnTo>
                <a:lnTo>
                  <a:pt x="170" y="62"/>
                </a:lnTo>
                <a:lnTo>
                  <a:pt x="170" y="62"/>
                </a:lnTo>
                <a:lnTo>
                  <a:pt x="176" y="62"/>
                </a:lnTo>
                <a:lnTo>
                  <a:pt x="176" y="62"/>
                </a:lnTo>
                <a:close/>
                <a:moveTo>
                  <a:pt x="130" y="273"/>
                </a:moveTo>
                <a:lnTo>
                  <a:pt x="130" y="273"/>
                </a:lnTo>
                <a:lnTo>
                  <a:pt x="130" y="278"/>
                </a:lnTo>
                <a:lnTo>
                  <a:pt x="130" y="278"/>
                </a:lnTo>
                <a:lnTo>
                  <a:pt x="132" y="275"/>
                </a:lnTo>
                <a:lnTo>
                  <a:pt x="130" y="273"/>
                </a:lnTo>
                <a:lnTo>
                  <a:pt x="130" y="273"/>
                </a:lnTo>
                <a:close/>
                <a:moveTo>
                  <a:pt x="92" y="90"/>
                </a:moveTo>
                <a:lnTo>
                  <a:pt x="92" y="90"/>
                </a:lnTo>
                <a:lnTo>
                  <a:pt x="95" y="91"/>
                </a:lnTo>
                <a:lnTo>
                  <a:pt x="95" y="91"/>
                </a:lnTo>
                <a:lnTo>
                  <a:pt x="95" y="89"/>
                </a:lnTo>
                <a:lnTo>
                  <a:pt x="94" y="87"/>
                </a:lnTo>
                <a:lnTo>
                  <a:pt x="94" y="87"/>
                </a:lnTo>
                <a:lnTo>
                  <a:pt x="92" y="90"/>
                </a:lnTo>
                <a:lnTo>
                  <a:pt x="92" y="90"/>
                </a:lnTo>
                <a:close/>
                <a:moveTo>
                  <a:pt x="103" y="29"/>
                </a:moveTo>
                <a:lnTo>
                  <a:pt x="103" y="29"/>
                </a:lnTo>
                <a:lnTo>
                  <a:pt x="102" y="27"/>
                </a:lnTo>
                <a:lnTo>
                  <a:pt x="101" y="26"/>
                </a:lnTo>
                <a:lnTo>
                  <a:pt x="101" y="26"/>
                </a:lnTo>
                <a:lnTo>
                  <a:pt x="99" y="29"/>
                </a:lnTo>
                <a:lnTo>
                  <a:pt x="99" y="29"/>
                </a:lnTo>
                <a:lnTo>
                  <a:pt x="103" y="29"/>
                </a:lnTo>
                <a:lnTo>
                  <a:pt x="103" y="29"/>
                </a:lnTo>
                <a:close/>
                <a:moveTo>
                  <a:pt x="84" y="23"/>
                </a:moveTo>
                <a:lnTo>
                  <a:pt x="84" y="23"/>
                </a:lnTo>
                <a:lnTo>
                  <a:pt x="86" y="22"/>
                </a:lnTo>
                <a:lnTo>
                  <a:pt x="86" y="22"/>
                </a:lnTo>
                <a:lnTo>
                  <a:pt x="82" y="22"/>
                </a:lnTo>
                <a:lnTo>
                  <a:pt x="82" y="22"/>
                </a:lnTo>
                <a:lnTo>
                  <a:pt x="84" y="23"/>
                </a:lnTo>
                <a:lnTo>
                  <a:pt x="84" y="23"/>
                </a:lnTo>
                <a:close/>
                <a:moveTo>
                  <a:pt x="292" y="239"/>
                </a:moveTo>
                <a:lnTo>
                  <a:pt x="292" y="239"/>
                </a:lnTo>
                <a:lnTo>
                  <a:pt x="290" y="246"/>
                </a:lnTo>
                <a:lnTo>
                  <a:pt x="290" y="246"/>
                </a:lnTo>
                <a:lnTo>
                  <a:pt x="291" y="243"/>
                </a:lnTo>
                <a:lnTo>
                  <a:pt x="292" y="239"/>
                </a:lnTo>
                <a:lnTo>
                  <a:pt x="292" y="239"/>
                </a:lnTo>
                <a:close/>
                <a:moveTo>
                  <a:pt x="69" y="79"/>
                </a:moveTo>
                <a:lnTo>
                  <a:pt x="69" y="79"/>
                </a:lnTo>
                <a:lnTo>
                  <a:pt x="69" y="81"/>
                </a:lnTo>
                <a:lnTo>
                  <a:pt x="71" y="83"/>
                </a:lnTo>
                <a:lnTo>
                  <a:pt x="71" y="83"/>
                </a:lnTo>
                <a:lnTo>
                  <a:pt x="71" y="79"/>
                </a:lnTo>
                <a:lnTo>
                  <a:pt x="71" y="79"/>
                </a:lnTo>
                <a:lnTo>
                  <a:pt x="69" y="79"/>
                </a:lnTo>
                <a:lnTo>
                  <a:pt x="69" y="79"/>
                </a:lnTo>
                <a:close/>
                <a:moveTo>
                  <a:pt x="202" y="63"/>
                </a:moveTo>
                <a:lnTo>
                  <a:pt x="202" y="63"/>
                </a:lnTo>
                <a:lnTo>
                  <a:pt x="204" y="63"/>
                </a:lnTo>
                <a:lnTo>
                  <a:pt x="204" y="63"/>
                </a:lnTo>
                <a:lnTo>
                  <a:pt x="203" y="62"/>
                </a:lnTo>
                <a:lnTo>
                  <a:pt x="200" y="60"/>
                </a:lnTo>
                <a:lnTo>
                  <a:pt x="200" y="60"/>
                </a:lnTo>
                <a:lnTo>
                  <a:pt x="202" y="63"/>
                </a:lnTo>
                <a:lnTo>
                  <a:pt x="202" y="63"/>
                </a:lnTo>
                <a:close/>
                <a:moveTo>
                  <a:pt x="103" y="123"/>
                </a:moveTo>
                <a:lnTo>
                  <a:pt x="103" y="123"/>
                </a:lnTo>
                <a:lnTo>
                  <a:pt x="105" y="124"/>
                </a:lnTo>
                <a:lnTo>
                  <a:pt x="108" y="126"/>
                </a:lnTo>
                <a:lnTo>
                  <a:pt x="108" y="126"/>
                </a:lnTo>
                <a:lnTo>
                  <a:pt x="106" y="123"/>
                </a:lnTo>
                <a:lnTo>
                  <a:pt x="103" y="123"/>
                </a:lnTo>
                <a:lnTo>
                  <a:pt x="103" y="123"/>
                </a:lnTo>
                <a:close/>
                <a:moveTo>
                  <a:pt x="368" y="280"/>
                </a:moveTo>
                <a:lnTo>
                  <a:pt x="368" y="280"/>
                </a:lnTo>
                <a:lnTo>
                  <a:pt x="364" y="282"/>
                </a:lnTo>
                <a:lnTo>
                  <a:pt x="364" y="282"/>
                </a:lnTo>
                <a:lnTo>
                  <a:pt x="366" y="282"/>
                </a:lnTo>
                <a:lnTo>
                  <a:pt x="369" y="282"/>
                </a:lnTo>
                <a:lnTo>
                  <a:pt x="369" y="282"/>
                </a:lnTo>
                <a:lnTo>
                  <a:pt x="368" y="280"/>
                </a:lnTo>
                <a:lnTo>
                  <a:pt x="368" y="280"/>
                </a:lnTo>
                <a:close/>
                <a:moveTo>
                  <a:pt x="211" y="50"/>
                </a:moveTo>
                <a:lnTo>
                  <a:pt x="211" y="50"/>
                </a:lnTo>
                <a:lnTo>
                  <a:pt x="210" y="49"/>
                </a:lnTo>
                <a:lnTo>
                  <a:pt x="207" y="49"/>
                </a:lnTo>
                <a:lnTo>
                  <a:pt x="207" y="49"/>
                </a:lnTo>
                <a:lnTo>
                  <a:pt x="209" y="50"/>
                </a:lnTo>
                <a:lnTo>
                  <a:pt x="211" y="50"/>
                </a:lnTo>
                <a:lnTo>
                  <a:pt x="211" y="50"/>
                </a:lnTo>
                <a:close/>
                <a:moveTo>
                  <a:pt x="34" y="117"/>
                </a:moveTo>
                <a:lnTo>
                  <a:pt x="34" y="117"/>
                </a:lnTo>
                <a:lnTo>
                  <a:pt x="34" y="120"/>
                </a:lnTo>
                <a:lnTo>
                  <a:pt x="37" y="123"/>
                </a:lnTo>
                <a:lnTo>
                  <a:pt x="37" y="123"/>
                </a:lnTo>
                <a:lnTo>
                  <a:pt x="34" y="117"/>
                </a:lnTo>
                <a:lnTo>
                  <a:pt x="34" y="117"/>
                </a:lnTo>
                <a:close/>
                <a:moveTo>
                  <a:pt x="133" y="295"/>
                </a:moveTo>
                <a:lnTo>
                  <a:pt x="133" y="295"/>
                </a:lnTo>
                <a:lnTo>
                  <a:pt x="133" y="292"/>
                </a:lnTo>
                <a:lnTo>
                  <a:pt x="133" y="292"/>
                </a:lnTo>
                <a:lnTo>
                  <a:pt x="133" y="290"/>
                </a:lnTo>
                <a:lnTo>
                  <a:pt x="132" y="290"/>
                </a:lnTo>
                <a:lnTo>
                  <a:pt x="132" y="290"/>
                </a:lnTo>
                <a:lnTo>
                  <a:pt x="132" y="293"/>
                </a:lnTo>
                <a:lnTo>
                  <a:pt x="133" y="295"/>
                </a:lnTo>
                <a:lnTo>
                  <a:pt x="133" y="295"/>
                </a:lnTo>
                <a:close/>
                <a:moveTo>
                  <a:pt x="196" y="67"/>
                </a:moveTo>
                <a:lnTo>
                  <a:pt x="196" y="67"/>
                </a:lnTo>
                <a:lnTo>
                  <a:pt x="197" y="69"/>
                </a:lnTo>
                <a:lnTo>
                  <a:pt x="200" y="70"/>
                </a:lnTo>
                <a:lnTo>
                  <a:pt x="200" y="70"/>
                </a:lnTo>
                <a:lnTo>
                  <a:pt x="199" y="67"/>
                </a:lnTo>
                <a:lnTo>
                  <a:pt x="199" y="67"/>
                </a:lnTo>
                <a:lnTo>
                  <a:pt x="196" y="67"/>
                </a:lnTo>
                <a:lnTo>
                  <a:pt x="196" y="67"/>
                </a:lnTo>
                <a:close/>
                <a:moveTo>
                  <a:pt x="75" y="86"/>
                </a:moveTo>
                <a:lnTo>
                  <a:pt x="75" y="86"/>
                </a:lnTo>
                <a:lnTo>
                  <a:pt x="75" y="83"/>
                </a:lnTo>
                <a:lnTo>
                  <a:pt x="74" y="81"/>
                </a:lnTo>
                <a:lnTo>
                  <a:pt x="74" y="81"/>
                </a:lnTo>
                <a:lnTo>
                  <a:pt x="74" y="84"/>
                </a:lnTo>
                <a:lnTo>
                  <a:pt x="74" y="84"/>
                </a:lnTo>
                <a:lnTo>
                  <a:pt x="74" y="86"/>
                </a:lnTo>
                <a:lnTo>
                  <a:pt x="75" y="86"/>
                </a:lnTo>
                <a:lnTo>
                  <a:pt x="75" y="86"/>
                </a:lnTo>
                <a:close/>
                <a:moveTo>
                  <a:pt x="292" y="290"/>
                </a:moveTo>
                <a:lnTo>
                  <a:pt x="292" y="290"/>
                </a:lnTo>
                <a:lnTo>
                  <a:pt x="295" y="288"/>
                </a:lnTo>
                <a:lnTo>
                  <a:pt x="295" y="288"/>
                </a:lnTo>
                <a:lnTo>
                  <a:pt x="291" y="289"/>
                </a:lnTo>
                <a:lnTo>
                  <a:pt x="291" y="289"/>
                </a:lnTo>
                <a:lnTo>
                  <a:pt x="292" y="290"/>
                </a:lnTo>
                <a:lnTo>
                  <a:pt x="292" y="290"/>
                </a:lnTo>
                <a:close/>
                <a:moveTo>
                  <a:pt x="72" y="113"/>
                </a:moveTo>
                <a:lnTo>
                  <a:pt x="72" y="113"/>
                </a:lnTo>
                <a:lnTo>
                  <a:pt x="72" y="110"/>
                </a:lnTo>
                <a:lnTo>
                  <a:pt x="69" y="108"/>
                </a:lnTo>
                <a:lnTo>
                  <a:pt x="69" y="108"/>
                </a:lnTo>
                <a:lnTo>
                  <a:pt x="71" y="111"/>
                </a:lnTo>
                <a:lnTo>
                  <a:pt x="72" y="113"/>
                </a:lnTo>
                <a:lnTo>
                  <a:pt x="72" y="113"/>
                </a:lnTo>
                <a:close/>
                <a:moveTo>
                  <a:pt x="155" y="57"/>
                </a:moveTo>
                <a:lnTo>
                  <a:pt x="155" y="57"/>
                </a:lnTo>
                <a:lnTo>
                  <a:pt x="157" y="62"/>
                </a:lnTo>
                <a:lnTo>
                  <a:pt x="157" y="62"/>
                </a:lnTo>
                <a:lnTo>
                  <a:pt x="157" y="60"/>
                </a:lnTo>
                <a:lnTo>
                  <a:pt x="157" y="60"/>
                </a:lnTo>
                <a:lnTo>
                  <a:pt x="156" y="57"/>
                </a:lnTo>
                <a:lnTo>
                  <a:pt x="156" y="57"/>
                </a:lnTo>
                <a:lnTo>
                  <a:pt x="155" y="57"/>
                </a:lnTo>
                <a:lnTo>
                  <a:pt x="155" y="57"/>
                </a:lnTo>
                <a:close/>
                <a:moveTo>
                  <a:pt x="125" y="33"/>
                </a:moveTo>
                <a:lnTo>
                  <a:pt x="125" y="33"/>
                </a:lnTo>
                <a:lnTo>
                  <a:pt x="126" y="33"/>
                </a:lnTo>
                <a:lnTo>
                  <a:pt x="126" y="33"/>
                </a:lnTo>
                <a:lnTo>
                  <a:pt x="125" y="29"/>
                </a:lnTo>
                <a:lnTo>
                  <a:pt x="125" y="29"/>
                </a:lnTo>
                <a:lnTo>
                  <a:pt x="123" y="30"/>
                </a:lnTo>
                <a:lnTo>
                  <a:pt x="123" y="30"/>
                </a:lnTo>
                <a:lnTo>
                  <a:pt x="125" y="33"/>
                </a:lnTo>
                <a:lnTo>
                  <a:pt x="125" y="33"/>
                </a:lnTo>
                <a:close/>
                <a:moveTo>
                  <a:pt x="128" y="130"/>
                </a:moveTo>
                <a:lnTo>
                  <a:pt x="128" y="130"/>
                </a:lnTo>
                <a:lnTo>
                  <a:pt x="128" y="130"/>
                </a:lnTo>
                <a:lnTo>
                  <a:pt x="128" y="130"/>
                </a:lnTo>
                <a:lnTo>
                  <a:pt x="125" y="126"/>
                </a:lnTo>
                <a:lnTo>
                  <a:pt x="125" y="126"/>
                </a:lnTo>
                <a:lnTo>
                  <a:pt x="123" y="127"/>
                </a:lnTo>
                <a:lnTo>
                  <a:pt x="123" y="127"/>
                </a:lnTo>
                <a:lnTo>
                  <a:pt x="128" y="130"/>
                </a:lnTo>
                <a:lnTo>
                  <a:pt x="128" y="130"/>
                </a:lnTo>
                <a:close/>
                <a:moveTo>
                  <a:pt x="84" y="59"/>
                </a:moveTo>
                <a:lnTo>
                  <a:pt x="84" y="59"/>
                </a:lnTo>
                <a:lnTo>
                  <a:pt x="84" y="60"/>
                </a:lnTo>
                <a:lnTo>
                  <a:pt x="86" y="60"/>
                </a:lnTo>
                <a:lnTo>
                  <a:pt x="86" y="60"/>
                </a:lnTo>
                <a:lnTo>
                  <a:pt x="86" y="59"/>
                </a:lnTo>
                <a:lnTo>
                  <a:pt x="86" y="59"/>
                </a:lnTo>
                <a:lnTo>
                  <a:pt x="84" y="59"/>
                </a:lnTo>
                <a:lnTo>
                  <a:pt x="84" y="59"/>
                </a:lnTo>
                <a:close/>
                <a:moveTo>
                  <a:pt x="57" y="107"/>
                </a:moveTo>
                <a:lnTo>
                  <a:pt x="57" y="107"/>
                </a:lnTo>
                <a:lnTo>
                  <a:pt x="58" y="110"/>
                </a:lnTo>
                <a:lnTo>
                  <a:pt x="58" y="110"/>
                </a:lnTo>
                <a:lnTo>
                  <a:pt x="59" y="110"/>
                </a:lnTo>
                <a:lnTo>
                  <a:pt x="59" y="110"/>
                </a:lnTo>
                <a:lnTo>
                  <a:pt x="58" y="107"/>
                </a:lnTo>
                <a:lnTo>
                  <a:pt x="58" y="107"/>
                </a:lnTo>
                <a:lnTo>
                  <a:pt x="57" y="107"/>
                </a:lnTo>
                <a:lnTo>
                  <a:pt x="57" y="107"/>
                </a:lnTo>
                <a:close/>
                <a:moveTo>
                  <a:pt x="84" y="114"/>
                </a:moveTo>
                <a:lnTo>
                  <a:pt x="84" y="114"/>
                </a:lnTo>
                <a:lnTo>
                  <a:pt x="82" y="111"/>
                </a:lnTo>
                <a:lnTo>
                  <a:pt x="79" y="110"/>
                </a:lnTo>
                <a:lnTo>
                  <a:pt x="79" y="110"/>
                </a:lnTo>
                <a:lnTo>
                  <a:pt x="84" y="114"/>
                </a:lnTo>
                <a:lnTo>
                  <a:pt x="84" y="114"/>
                </a:lnTo>
                <a:close/>
                <a:moveTo>
                  <a:pt x="170" y="127"/>
                </a:moveTo>
                <a:lnTo>
                  <a:pt x="170" y="127"/>
                </a:lnTo>
                <a:lnTo>
                  <a:pt x="170" y="130"/>
                </a:lnTo>
                <a:lnTo>
                  <a:pt x="172" y="130"/>
                </a:lnTo>
                <a:lnTo>
                  <a:pt x="172" y="130"/>
                </a:lnTo>
                <a:lnTo>
                  <a:pt x="172" y="127"/>
                </a:lnTo>
                <a:lnTo>
                  <a:pt x="172" y="127"/>
                </a:lnTo>
                <a:lnTo>
                  <a:pt x="170" y="127"/>
                </a:lnTo>
                <a:lnTo>
                  <a:pt x="170" y="127"/>
                </a:lnTo>
                <a:close/>
                <a:moveTo>
                  <a:pt x="112" y="126"/>
                </a:moveTo>
                <a:lnTo>
                  <a:pt x="112" y="126"/>
                </a:lnTo>
                <a:lnTo>
                  <a:pt x="112" y="126"/>
                </a:lnTo>
                <a:lnTo>
                  <a:pt x="113" y="127"/>
                </a:lnTo>
                <a:lnTo>
                  <a:pt x="115" y="127"/>
                </a:lnTo>
                <a:lnTo>
                  <a:pt x="115" y="127"/>
                </a:lnTo>
                <a:lnTo>
                  <a:pt x="113" y="126"/>
                </a:lnTo>
                <a:lnTo>
                  <a:pt x="112" y="126"/>
                </a:lnTo>
                <a:lnTo>
                  <a:pt x="112" y="126"/>
                </a:lnTo>
                <a:close/>
                <a:moveTo>
                  <a:pt x="251" y="282"/>
                </a:moveTo>
                <a:lnTo>
                  <a:pt x="251" y="282"/>
                </a:lnTo>
                <a:lnTo>
                  <a:pt x="251" y="282"/>
                </a:lnTo>
                <a:lnTo>
                  <a:pt x="251" y="282"/>
                </a:lnTo>
                <a:lnTo>
                  <a:pt x="251" y="282"/>
                </a:lnTo>
                <a:lnTo>
                  <a:pt x="251" y="278"/>
                </a:lnTo>
                <a:lnTo>
                  <a:pt x="251" y="278"/>
                </a:lnTo>
                <a:lnTo>
                  <a:pt x="251" y="278"/>
                </a:lnTo>
                <a:lnTo>
                  <a:pt x="251" y="278"/>
                </a:lnTo>
                <a:lnTo>
                  <a:pt x="251" y="282"/>
                </a:lnTo>
                <a:lnTo>
                  <a:pt x="251" y="282"/>
                </a:lnTo>
                <a:close/>
                <a:moveTo>
                  <a:pt x="200" y="73"/>
                </a:moveTo>
                <a:lnTo>
                  <a:pt x="200" y="73"/>
                </a:lnTo>
                <a:lnTo>
                  <a:pt x="202" y="76"/>
                </a:lnTo>
                <a:lnTo>
                  <a:pt x="203" y="77"/>
                </a:lnTo>
                <a:lnTo>
                  <a:pt x="203" y="77"/>
                </a:lnTo>
                <a:lnTo>
                  <a:pt x="202" y="74"/>
                </a:lnTo>
                <a:lnTo>
                  <a:pt x="200" y="73"/>
                </a:lnTo>
                <a:lnTo>
                  <a:pt x="200" y="73"/>
                </a:lnTo>
                <a:close/>
                <a:moveTo>
                  <a:pt x="125" y="113"/>
                </a:moveTo>
                <a:lnTo>
                  <a:pt x="125" y="113"/>
                </a:lnTo>
                <a:lnTo>
                  <a:pt x="121" y="111"/>
                </a:lnTo>
                <a:lnTo>
                  <a:pt x="121" y="111"/>
                </a:lnTo>
                <a:lnTo>
                  <a:pt x="122" y="113"/>
                </a:lnTo>
                <a:lnTo>
                  <a:pt x="123" y="114"/>
                </a:lnTo>
                <a:lnTo>
                  <a:pt x="123" y="114"/>
                </a:lnTo>
                <a:lnTo>
                  <a:pt x="125" y="114"/>
                </a:lnTo>
                <a:lnTo>
                  <a:pt x="125" y="114"/>
                </a:lnTo>
                <a:lnTo>
                  <a:pt x="125" y="113"/>
                </a:lnTo>
                <a:lnTo>
                  <a:pt x="125" y="113"/>
                </a:lnTo>
                <a:close/>
                <a:moveTo>
                  <a:pt x="300" y="197"/>
                </a:moveTo>
                <a:lnTo>
                  <a:pt x="300" y="197"/>
                </a:lnTo>
                <a:lnTo>
                  <a:pt x="300" y="194"/>
                </a:lnTo>
                <a:lnTo>
                  <a:pt x="298" y="192"/>
                </a:lnTo>
                <a:lnTo>
                  <a:pt x="298" y="192"/>
                </a:lnTo>
                <a:lnTo>
                  <a:pt x="298" y="195"/>
                </a:lnTo>
                <a:lnTo>
                  <a:pt x="300" y="197"/>
                </a:lnTo>
                <a:lnTo>
                  <a:pt x="300" y="197"/>
                </a:lnTo>
                <a:close/>
                <a:moveTo>
                  <a:pt x="138" y="81"/>
                </a:moveTo>
                <a:lnTo>
                  <a:pt x="138" y="81"/>
                </a:lnTo>
                <a:lnTo>
                  <a:pt x="135" y="80"/>
                </a:lnTo>
                <a:lnTo>
                  <a:pt x="135" y="80"/>
                </a:lnTo>
                <a:lnTo>
                  <a:pt x="136" y="81"/>
                </a:lnTo>
                <a:lnTo>
                  <a:pt x="138" y="81"/>
                </a:lnTo>
                <a:lnTo>
                  <a:pt x="138" y="81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88" y="106"/>
                </a:lnTo>
                <a:lnTo>
                  <a:pt x="85" y="106"/>
                </a:lnTo>
                <a:lnTo>
                  <a:pt x="85" y="106"/>
                </a:lnTo>
                <a:lnTo>
                  <a:pt x="85" y="107"/>
                </a:lnTo>
                <a:lnTo>
                  <a:pt x="85" y="107"/>
                </a:lnTo>
                <a:lnTo>
                  <a:pt x="88" y="108"/>
                </a:lnTo>
                <a:lnTo>
                  <a:pt x="88" y="108"/>
                </a:lnTo>
                <a:close/>
                <a:moveTo>
                  <a:pt x="229" y="131"/>
                </a:moveTo>
                <a:lnTo>
                  <a:pt x="229" y="131"/>
                </a:lnTo>
                <a:lnTo>
                  <a:pt x="231" y="134"/>
                </a:lnTo>
                <a:lnTo>
                  <a:pt x="231" y="134"/>
                </a:lnTo>
                <a:lnTo>
                  <a:pt x="230" y="133"/>
                </a:lnTo>
                <a:lnTo>
                  <a:pt x="229" y="131"/>
                </a:lnTo>
                <a:lnTo>
                  <a:pt x="229" y="131"/>
                </a:lnTo>
                <a:close/>
                <a:moveTo>
                  <a:pt x="42" y="100"/>
                </a:moveTo>
                <a:lnTo>
                  <a:pt x="42" y="100"/>
                </a:lnTo>
                <a:lnTo>
                  <a:pt x="42" y="100"/>
                </a:lnTo>
                <a:lnTo>
                  <a:pt x="42" y="100"/>
                </a:lnTo>
                <a:lnTo>
                  <a:pt x="44" y="107"/>
                </a:lnTo>
                <a:lnTo>
                  <a:pt x="44" y="107"/>
                </a:lnTo>
                <a:lnTo>
                  <a:pt x="42" y="100"/>
                </a:lnTo>
                <a:lnTo>
                  <a:pt x="42" y="100"/>
                </a:lnTo>
                <a:close/>
                <a:moveTo>
                  <a:pt x="206" y="111"/>
                </a:moveTo>
                <a:lnTo>
                  <a:pt x="206" y="111"/>
                </a:lnTo>
                <a:lnTo>
                  <a:pt x="206" y="111"/>
                </a:lnTo>
                <a:lnTo>
                  <a:pt x="206" y="111"/>
                </a:lnTo>
                <a:lnTo>
                  <a:pt x="204" y="113"/>
                </a:lnTo>
                <a:lnTo>
                  <a:pt x="204" y="113"/>
                </a:lnTo>
                <a:lnTo>
                  <a:pt x="207" y="114"/>
                </a:lnTo>
                <a:lnTo>
                  <a:pt x="207" y="114"/>
                </a:lnTo>
                <a:lnTo>
                  <a:pt x="206" y="111"/>
                </a:lnTo>
                <a:lnTo>
                  <a:pt x="206" y="111"/>
                </a:lnTo>
                <a:close/>
                <a:moveTo>
                  <a:pt x="189" y="49"/>
                </a:moveTo>
                <a:lnTo>
                  <a:pt x="189" y="49"/>
                </a:lnTo>
                <a:lnTo>
                  <a:pt x="192" y="49"/>
                </a:lnTo>
                <a:lnTo>
                  <a:pt x="192" y="49"/>
                </a:lnTo>
                <a:lnTo>
                  <a:pt x="193" y="49"/>
                </a:lnTo>
                <a:lnTo>
                  <a:pt x="193" y="49"/>
                </a:lnTo>
                <a:lnTo>
                  <a:pt x="193" y="49"/>
                </a:lnTo>
                <a:lnTo>
                  <a:pt x="193" y="49"/>
                </a:lnTo>
                <a:lnTo>
                  <a:pt x="192" y="47"/>
                </a:lnTo>
                <a:lnTo>
                  <a:pt x="189" y="49"/>
                </a:lnTo>
                <a:lnTo>
                  <a:pt x="189" y="49"/>
                </a:lnTo>
                <a:close/>
                <a:moveTo>
                  <a:pt x="123" y="246"/>
                </a:moveTo>
                <a:lnTo>
                  <a:pt x="123" y="246"/>
                </a:lnTo>
                <a:lnTo>
                  <a:pt x="125" y="248"/>
                </a:lnTo>
                <a:lnTo>
                  <a:pt x="126" y="248"/>
                </a:lnTo>
                <a:lnTo>
                  <a:pt x="126" y="248"/>
                </a:lnTo>
                <a:lnTo>
                  <a:pt x="123" y="246"/>
                </a:lnTo>
                <a:lnTo>
                  <a:pt x="123" y="246"/>
                </a:lnTo>
                <a:close/>
                <a:moveTo>
                  <a:pt x="193" y="30"/>
                </a:moveTo>
                <a:lnTo>
                  <a:pt x="193" y="30"/>
                </a:lnTo>
                <a:lnTo>
                  <a:pt x="194" y="30"/>
                </a:lnTo>
                <a:lnTo>
                  <a:pt x="197" y="29"/>
                </a:lnTo>
                <a:lnTo>
                  <a:pt x="197" y="29"/>
                </a:lnTo>
                <a:lnTo>
                  <a:pt x="193" y="30"/>
                </a:lnTo>
                <a:lnTo>
                  <a:pt x="193" y="30"/>
                </a:lnTo>
                <a:close/>
                <a:moveTo>
                  <a:pt x="165" y="251"/>
                </a:moveTo>
                <a:lnTo>
                  <a:pt x="165" y="251"/>
                </a:lnTo>
                <a:lnTo>
                  <a:pt x="165" y="253"/>
                </a:lnTo>
                <a:lnTo>
                  <a:pt x="165" y="253"/>
                </a:lnTo>
                <a:lnTo>
                  <a:pt x="165" y="253"/>
                </a:lnTo>
                <a:lnTo>
                  <a:pt x="165" y="253"/>
                </a:lnTo>
                <a:lnTo>
                  <a:pt x="165" y="251"/>
                </a:lnTo>
                <a:lnTo>
                  <a:pt x="165" y="251"/>
                </a:lnTo>
                <a:lnTo>
                  <a:pt x="165" y="251"/>
                </a:lnTo>
                <a:lnTo>
                  <a:pt x="165" y="251"/>
                </a:lnTo>
                <a:close/>
                <a:moveTo>
                  <a:pt x="101" y="67"/>
                </a:moveTo>
                <a:lnTo>
                  <a:pt x="101" y="67"/>
                </a:lnTo>
                <a:lnTo>
                  <a:pt x="101" y="70"/>
                </a:lnTo>
                <a:lnTo>
                  <a:pt x="102" y="72"/>
                </a:lnTo>
                <a:lnTo>
                  <a:pt x="102" y="72"/>
                </a:lnTo>
                <a:lnTo>
                  <a:pt x="102" y="69"/>
                </a:lnTo>
                <a:lnTo>
                  <a:pt x="101" y="67"/>
                </a:lnTo>
                <a:lnTo>
                  <a:pt x="101" y="67"/>
                </a:lnTo>
                <a:close/>
                <a:moveTo>
                  <a:pt x="209" y="23"/>
                </a:moveTo>
                <a:lnTo>
                  <a:pt x="209" y="23"/>
                </a:lnTo>
                <a:lnTo>
                  <a:pt x="209" y="22"/>
                </a:lnTo>
                <a:lnTo>
                  <a:pt x="209" y="22"/>
                </a:lnTo>
                <a:lnTo>
                  <a:pt x="203" y="22"/>
                </a:lnTo>
                <a:lnTo>
                  <a:pt x="203" y="22"/>
                </a:lnTo>
                <a:lnTo>
                  <a:pt x="209" y="23"/>
                </a:lnTo>
                <a:lnTo>
                  <a:pt x="209" y="23"/>
                </a:lnTo>
                <a:close/>
                <a:moveTo>
                  <a:pt x="237" y="69"/>
                </a:moveTo>
                <a:lnTo>
                  <a:pt x="237" y="69"/>
                </a:lnTo>
                <a:lnTo>
                  <a:pt x="236" y="67"/>
                </a:lnTo>
                <a:lnTo>
                  <a:pt x="233" y="67"/>
                </a:lnTo>
                <a:lnTo>
                  <a:pt x="233" y="67"/>
                </a:lnTo>
                <a:lnTo>
                  <a:pt x="237" y="69"/>
                </a:lnTo>
                <a:lnTo>
                  <a:pt x="237" y="69"/>
                </a:lnTo>
                <a:close/>
                <a:moveTo>
                  <a:pt x="136" y="89"/>
                </a:moveTo>
                <a:lnTo>
                  <a:pt x="136" y="89"/>
                </a:lnTo>
                <a:lnTo>
                  <a:pt x="136" y="89"/>
                </a:lnTo>
                <a:lnTo>
                  <a:pt x="136" y="89"/>
                </a:lnTo>
                <a:lnTo>
                  <a:pt x="138" y="91"/>
                </a:lnTo>
                <a:lnTo>
                  <a:pt x="139" y="91"/>
                </a:lnTo>
                <a:lnTo>
                  <a:pt x="139" y="91"/>
                </a:lnTo>
                <a:lnTo>
                  <a:pt x="136" y="89"/>
                </a:lnTo>
                <a:lnTo>
                  <a:pt x="136" y="89"/>
                </a:lnTo>
                <a:close/>
                <a:moveTo>
                  <a:pt x="163" y="261"/>
                </a:moveTo>
                <a:lnTo>
                  <a:pt x="163" y="261"/>
                </a:lnTo>
                <a:lnTo>
                  <a:pt x="162" y="261"/>
                </a:lnTo>
                <a:lnTo>
                  <a:pt x="162" y="261"/>
                </a:lnTo>
                <a:lnTo>
                  <a:pt x="162" y="262"/>
                </a:lnTo>
                <a:lnTo>
                  <a:pt x="162" y="262"/>
                </a:lnTo>
                <a:lnTo>
                  <a:pt x="163" y="262"/>
                </a:lnTo>
                <a:lnTo>
                  <a:pt x="163" y="261"/>
                </a:lnTo>
                <a:lnTo>
                  <a:pt x="163" y="261"/>
                </a:lnTo>
                <a:close/>
                <a:moveTo>
                  <a:pt x="173" y="243"/>
                </a:moveTo>
                <a:lnTo>
                  <a:pt x="173" y="243"/>
                </a:lnTo>
                <a:lnTo>
                  <a:pt x="175" y="243"/>
                </a:lnTo>
                <a:lnTo>
                  <a:pt x="176" y="243"/>
                </a:lnTo>
                <a:lnTo>
                  <a:pt x="176" y="243"/>
                </a:lnTo>
                <a:lnTo>
                  <a:pt x="175" y="242"/>
                </a:lnTo>
                <a:lnTo>
                  <a:pt x="173" y="243"/>
                </a:lnTo>
                <a:lnTo>
                  <a:pt x="173" y="243"/>
                </a:lnTo>
                <a:close/>
                <a:moveTo>
                  <a:pt x="142" y="59"/>
                </a:moveTo>
                <a:lnTo>
                  <a:pt x="142" y="59"/>
                </a:lnTo>
                <a:lnTo>
                  <a:pt x="146" y="60"/>
                </a:lnTo>
                <a:lnTo>
                  <a:pt x="146" y="60"/>
                </a:lnTo>
                <a:lnTo>
                  <a:pt x="145" y="59"/>
                </a:lnTo>
                <a:lnTo>
                  <a:pt x="142" y="59"/>
                </a:lnTo>
                <a:lnTo>
                  <a:pt x="142" y="59"/>
                </a:lnTo>
                <a:close/>
                <a:moveTo>
                  <a:pt x="162" y="133"/>
                </a:moveTo>
                <a:lnTo>
                  <a:pt x="162" y="133"/>
                </a:lnTo>
                <a:lnTo>
                  <a:pt x="159" y="131"/>
                </a:lnTo>
                <a:lnTo>
                  <a:pt x="159" y="131"/>
                </a:lnTo>
                <a:lnTo>
                  <a:pt x="160" y="134"/>
                </a:lnTo>
                <a:lnTo>
                  <a:pt x="160" y="134"/>
                </a:lnTo>
                <a:lnTo>
                  <a:pt x="162" y="133"/>
                </a:lnTo>
                <a:lnTo>
                  <a:pt x="162" y="133"/>
                </a:lnTo>
                <a:close/>
                <a:moveTo>
                  <a:pt x="166" y="138"/>
                </a:moveTo>
                <a:lnTo>
                  <a:pt x="166" y="138"/>
                </a:lnTo>
                <a:lnTo>
                  <a:pt x="170" y="137"/>
                </a:lnTo>
                <a:lnTo>
                  <a:pt x="170" y="137"/>
                </a:lnTo>
                <a:lnTo>
                  <a:pt x="167" y="137"/>
                </a:lnTo>
                <a:lnTo>
                  <a:pt x="166" y="138"/>
                </a:lnTo>
                <a:lnTo>
                  <a:pt x="166" y="138"/>
                </a:lnTo>
                <a:close/>
                <a:moveTo>
                  <a:pt x="85" y="123"/>
                </a:moveTo>
                <a:lnTo>
                  <a:pt x="85" y="123"/>
                </a:lnTo>
                <a:lnTo>
                  <a:pt x="85" y="121"/>
                </a:lnTo>
                <a:lnTo>
                  <a:pt x="82" y="121"/>
                </a:lnTo>
                <a:lnTo>
                  <a:pt x="82" y="121"/>
                </a:lnTo>
                <a:lnTo>
                  <a:pt x="85" y="123"/>
                </a:lnTo>
                <a:lnTo>
                  <a:pt x="85" y="123"/>
                </a:lnTo>
                <a:close/>
                <a:moveTo>
                  <a:pt x="186" y="77"/>
                </a:moveTo>
                <a:lnTo>
                  <a:pt x="186" y="77"/>
                </a:lnTo>
                <a:lnTo>
                  <a:pt x="187" y="79"/>
                </a:lnTo>
                <a:lnTo>
                  <a:pt x="190" y="79"/>
                </a:lnTo>
                <a:lnTo>
                  <a:pt x="190" y="79"/>
                </a:lnTo>
                <a:lnTo>
                  <a:pt x="186" y="77"/>
                </a:lnTo>
                <a:lnTo>
                  <a:pt x="186" y="77"/>
                </a:lnTo>
                <a:close/>
                <a:moveTo>
                  <a:pt x="139" y="107"/>
                </a:moveTo>
                <a:lnTo>
                  <a:pt x="139" y="107"/>
                </a:lnTo>
                <a:lnTo>
                  <a:pt x="138" y="104"/>
                </a:lnTo>
                <a:lnTo>
                  <a:pt x="136" y="104"/>
                </a:lnTo>
                <a:lnTo>
                  <a:pt x="136" y="104"/>
                </a:lnTo>
                <a:lnTo>
                  <a:pt x="138" y="106"/>
                </a:lnTo>
                <a:lnTo>
                  <a:pt x="139" y="107"/>
                </a:lnTo>
                <a:lnTo>
                  <a:pt x="139" y="107"/>
                </a:lnTo>
                <a:close/>
                <a:moveTo>
                  <a:pt x="138" y="50"/>
                </a:moveTo>
                <a:lnTo>
                  <a:pt x="138" y="50"/>
                </a:lnTo>
                <a:lnTo>
                  <a:pt x="138" y="52"/>
                </a:lnTo>
                <a:lnTo>
                  <a:pt x="138" y="52"/>
                </a:lnTo>
                <a:lnTo>
                  <a:pt x="139" y="52"/>
                </a:lnTo>
                <a:lnTo>
                  <a:pt x="140" y="52"/>
                </a:lnTo>
                <a:lnTo>
                  <a:pt x="140" y="52"/>
                </a:lnTo>
                <a:lnTo>
                  <a:pt x="138" y="50"/>
                </a:lnTo>
                <a:lnTo>
                  <a:pt x="138" y="50"/>
                </a:lnTo>
                <a:close/>
                <a:moveTo>
                  <a:pt x="49" y="32"/>
                </a:moveTo>
                <a:lnTo>
                  <a:pt x="49" y="32"/>
                </a:lnTo>
                <a:lnTo>
                  <a:pt x="49" y="32"/>
                </a:lnTo>
                <a:lnTo>
                  <a:pt x="49" y="32"/>
                </a:lnTo>
                <a:lnTo>
                  <a:pt x="48" y="33"/>
                </a:lnTo>
                <a:lnTo>
                  <a:pt x="48" y="33"/>
                </a:lnTo>
                <a:lnTo>
                  <a:pt x="47" y="35"/>
                </a:lnTo>
                <a:lnTo>
                  <a:pt x="47" y="35"/>
                </a:lnTo>
                <a:lnTo>
                  <a:pt x="48" y="35"/>
                </a:lnTo>
                <a:lnTo>
                  <a:pt x="48" y="35"/>
                </a:lnTo>
                <a:lnTo>
                  <a:pt x="49" y="33"/>
                </a:lnTo>
                <a:lnTo>
                  <a:pt x="49" y="32"/>
                </a:lnTo>
                <a:lnTo>
                  <a:pt x="49" y="32"/>
                </a:lnTo>
                <a:close/>
                <a:moveTo>
                  <a:pt x="65" y="106"/>
                </a:moveTo>
                <a:lnTo>
                  <a:pt x="65" y="106"/>
                </a:lnTo>
                <a:lnTo>
                  <a:pt x="65" y="104"/>
                </a:lnTo>
                <a:lnTo>
                  <a:pt x="65" y="101"/>
                </a:lnTo>
                <a:lnTo>
                  <a:pt x="65" y="101"/>
                </a:lnTo>
                <a:lnTo>
                  <a:pt x="65" y="106"/>
                </a:lnTo>
                <a:lnTo>
                  <a:pt x="65" y="106"/>
                </a:lnTo>
                <a:close/>
                <a:moveTo>
                  <a:pt x="190" y="127"/>
                </a:moveTo>
                <a:lnTo>
                  <a:pt x="190" y="127"/>
                </a:lnTo>
                <a:lnTo>
                  <a:pt x="192" y="128"/>
                </a:lnTo>
                <a:lnTo>
                  <a:pt x="193" y="128"/>
                </a:lnTo>
                <a:lnTo>
                  <a:pt x="193" y="128"/>
                </a:lnTo>
                <a:lnTo>
                  <a:pt x="192" y="127"/>
                </a:lnTo>
                <a:lnTo>
                  <a:pt x="190" y="127"/>
                </a:lnTo>
                <a:lnTo>
                  <a:pt x="190" y="127"/>
                </a:lnTo>
                <a:close/>
                <a:moveTo>
                  <a:pt x="92" y="97"/>
                </a:moveTo>
                <a:lnTo>
                  <a:pt x="92" y="97"/>
                </a:lnTo>
                <a:lnTo>
                  <a:pt x="94" y="99"/>
                </a:lnTo>
                <a:lnTo>
                  <a:pt x="96" y="99"/>
                </a:lnTo>
                <a:lnTo>
                  <a:pt x="96" y="99"/>
                </a:lnTo>
                <a:lnTo>
                  <a:pt x="92" y="97"/>
                </a:lnTo>
                <a:lnTo>
                  <a:pt x="92" y="97"/>
                </a:lnTo>
                <a:close/>
                <a:moveTo>
                  <a:pt x="115" y="249"/>
                </a:moveTo>
                <a:lnTo>
                  <a:pt x="115" y="249"/>
                </a:lnTo>
                <a:lnTo>
                  <a:pt x="116" y="252"/>
                </a:lnTo>
                <a:lnTo>
                  <a:pt x="116" y="252"/>
                </a:lnTo>
                <a:lnTo>
                  <a:pt x="116" y="251"/>
                </a:lnTo>
                <a:lnTo>
                  <a:pt x="115" y="249"/>
                </a:lnTo>
                <a:lnTo>
                  <a:pt x="115" y="249"/>
                </a:lnTo>
                <a:close/>
                <a:moveTo>
                  <a:pt x="123" y="108"/>
                </a:moveTo>
                <a:lnTo>
                  <a:pt x="123" y="108"/>
                </a:lnTo>
                <a:lnTo>
                  <a:pt x="121" y="107"/>
                </a:lnTo>
                <a:lnTo>
                  <a:pt x="119" y="107"/>
                </a:lnTo>
                <a:lnTo>
                  <a:pt x="119" y="107"/>
                </a:lnTo>
                <a:lnTo>
                  <a:pt x="123" y="108"/>
                </a:lnTo>
                <a:lnTo>
                  <a:pt x="123" y="108"/>
                </a:lnTo>
                <a:close/>
                <a:moveTo>
                  <a:pt x="256" y="63"/>
                </a:moveTo>
                <a:lnTo>
                  <a:pt x="256" y="63"/>
                </a:lnTo>
                <a:lnTo>
                  <a:pt x="256" y="62"/>
                </a:lnTo>
                <a:lnTo>
                  <a:pt x="254" y="60"/>
                </a:lnTo>
                <a:lnTo>
                  <a:pt x="254" y="60"/>
                </a:lnTo>
                <a:lnTo>
                  <a:pt x="256" y="63"/>
                </a:lnTo>
                <a:lnTo>
                  <a:pt x="256" y="63"/>
                </a:lnTo>
                <a:close/>
                <a:moveTo>
                  <a:pt x="67" y="126"/>
                </a:moveTo>
                <a:lnTo>
                  <a:pt x="67" y="126"/>
                </a:lnTo>
                <a:lnTo>
                  <a:pt x="67" y="123"/>
                </a:lnTo>
                <a:lnTo>
                  <a:pt x="65" y="123"/>
                </a:lnTo>
                <a:lnTo>
                  <a:pt x="65" y="123"/>
                </a:lnTo>
                <a:lnTo>
                  <a:pt x="67" y="126"/>
                </a:lnTo>
                <a:lnTo>
                  <a:pt x="67" y="126"/>
                </a:lnTo>
                <a:close/>
                <a:moveTo>
                  <a:pt x="145" y="47"/>
                </a:moveTo>
                <a:lnTo>
                  <a:pt x="145" y="47"/>
                </a:lnTo>
                <a:lnTo>
                  <a:pt x="145" y="47"/>
                </a:lnTo>
                <a:lnTo>
                  <a:pt x="145" y="47"/>
                </a:lnTo>
                <a:lnTo>
                  <a:pt x="142" y="46"/>
                </a:lnTo>
                <a:lnTo>
                  <a:pt x="142" y="46"/>
                </a:lnTo>
                <a:lnTo>
                  <a:pt x="143" y="47"/>
                </a:lnTo>
                <a:lnTo>
                  <a:pt x="145" y="47"/>
                </a:lnTo>
                <a:lnTo>
                  <a:pt x="145" y="47"/>
                </a:lnTo>
                <a:close/>
                <a:moveTo>
                  <a:pt x="122" y="261"/>
                </a:moveTo>
                <a:lnTo>
                  <a:pt x="122" y="261"/>
                </a:lnTo>
                <a:lnTo>
                  <a:pt x="122" y="261"/>
                </a:lnTo>
                <a:lnTo>
                  <a:pt x="121" y="259"/>
                </a:lnTo>
                <a:lnTo>
                  <a:pt x="121" y="259"/>
                </a:lnTo>
                <a:lnTo>
                  <a:pt x="121" y="261"/>
                </a:lnTo>
                <a:lnTo>
                  <a:pt x="122" y="261"/>
                </a:lnTo>
                <a:lnTo>
                  <a:pt x="122" y="261"/>
                </a:lnTo>
                <a:close/>
                <a:moveTo>
                  <a:pt x="209" y="29"/>
                </a:moveTo>
                <a:lnTo>
                  <a:pt x="209" y="29"/>
                </a:lnTo>
                <a:lnTo>
                  <a:pt x="209" y="30"/>
                </a:lnTo>
                <a:lnTo>
                  <a:pt x="209" y="30"/>
                </a:lnTo>
                <a:lnTo>
                  <a:pt x="211" y="29"/>
                </a:lnTo>
                <a:lnTo>
                  <a:pt x="211" y="29"/>
                </a:lnTo>
                <a:lnTo>
                  <a:pt x="210" y="29"/>
                </a:lnTo>
                <a:lnTo>
                  <a:pt x="209" y="29"/>
                </a:lnTo>
                <a:lnTo>
                  <a:pt x="209" y="29"/>
                </a:lnTo>
                <a:close/>
                <a:moveTo>
                  <a:pt x="78" y="81"/>
                </a:moveTo>
                <a:lnTo>
                  <a:pt x="78" y="81"/>
                </a:lnTo>
                <a:lnTo>
                  <a:pt x="79" y="83"/>
                </a:lnTo>
                <a:lnTo>
                  <a:pt x="81" y="84"/>
                </a:lnTo>
                <a:lnTo>
                  <a:pt x="81" y="84"/>
                </a:lnTo>
                <a:lnTo>
                  <a:pt x="78" y="81"/>
                </a:lnTo>
                <a:lnTo>
                  <a:pt x="78" y="81"/>
                </a:lnTo>
                <a:close/>
                <a:moveTo>
                  <a:pt x="139" y="288"/>
                </a:moveTo>
                <a:lnTo>
                  <a:pt x="139" y="288"/>
                </a:lnTo>
                <a:lnTo>
                  <a:pt x="140" y="286"/>
                </a:lnTo>
                <a:lnTo>
                  <a:pt x="140" y="285"/>
                </a:lnTo>
                <a:lnTo>
                  <a:pt x="140" y="285"/>
                </a:lnTo>
                <a:lnTo>
                  <a:pt x="139" y="288"/>
                </a:lnTo>
                <a:lnTo>
                  <a:pt x="139" y="288"/>
                </a:lnTo>
                <a:close/>
                <a:moveTo>
                  <a:pt x="98" y="62"/>
                </a:moveTo>
                <a:lnTo>
                  <a:pt x="98" y="62"/>
                </a:lnTo>
                <a:lnTo>
                  <a:pt x="96" y="62"/>
                </a:lnTo>
                <a:lnTo>
                  <a:pt x="95" y="62"/>
                </a:lnTo>
                <a:lnTo>
                  <a:pt x="95" y="62"/>
                </a:lnTo>
                <a:lnTo>
                  <a:pt x="96" y="63"/>
                </a:lnTo>
                <a:lnTo>
                  <a:pt x="98" y="62"/>
                </a:lnTo>
                <a:lnTo>
                  <a:pt x="98" y="62"/>
                </a:lnTo>
                <a:close/>
                <a:moveTo>
                  <a:pt x="229" y="101"/>
                </a:moveTo>
                <a:lnTo>
                  <a:pt x="229" y="101"/>
                </a:lnTo>
                <a:lnTo>
                  <a:pt x="230" y="103"/>
                </a:lnTo>
                <a:lnTo>
                  <a:pt x="231" y="104"/>
                </a:lnTo>
                <a:lnTo>
                  <a:pt x="231" y="104"/>
                </a:lnTo>
                <a:lnTo>
                  <a:pt x="229" y="101"/>
                </a:lnTo>
                <a:lnTo>
                  <a:pt x="229" y="101"/>
                </a:lnTo>
                <a:close/>
                <a:moveTo>
                  <a:pt x="187" y="246"/>
                </a:moveTo>
                <a:lnTo>
                  <a:pt x="187" y="246"/>
                </a:lnTo>
                <a:lnTo>
                  <a:pt x="187" y="246"/>
                </a:lnTo>
                <a:lnTo>
                  <a:pt x="187" y="246"/>
                </a:lnTo>
                <a:lnTo>
                  <a:pt x="184" y="245"/>
                </a:lnTo>
                <a:lnTo>
                  <a:pt x="184" y="245"/>
                </a:lnTo>
                <a:lnTo>
                  <a:pt x="184" y="245"/>
                </a:lnTo>
                <a:lnTo>
                  <a:pt x="184" y="245"/>
                </a:lnTo>
                <a:lnTo>
                  <a:pt x="187" y="246"/>
                </a:lnTo>
                <a:lnTo>
                  <a:pt x="187" y="246"/>
                </a:lnTo>
                <a:close/>
                <a:moveTo>
                  <a:pt x="189" y="39"/>
                </a:moveTo>
                <a:lnTo>
                  <a:pt x="189" y="39"/>
                </a:lnTo>
                <a:lnTo>
                  <a:pt x="189" y="40"/>
                </a:lnTo>
                <a:lnTo>
                  <a:pt x="189" y="40"/>
                </a:lnTo>
                <a:lnTo>
                  <a:pt x="190" y="40"/>
                </a:lnTo>
                <a:lnTo>
                  <a:pt x="190" y="40"/>
                </a:lnTo>
                <a:lnTo>
                  <a:pt x="190" y="39"/>
                </a:lnTo>
                <a:lnTo>
                  <a:pt x="190" y="39"/>
                </a:lnTo>
                <a:lnTo>
                  <a:pt x="189" y="39"/>
                </a:lnTo>
                <a:lnTo>
                  <a:pt x="189" y="39"/>
                </a:lnTo>
                <a:close/>
                <a:moveTo>
                  <a:pt x="54" y="72"/>
                </a:moveTo>
                <a:lnTo>
                  <a:pt x="54" y="72"/>
                </a:lnTo>
                <a:lnTo>
                  <a:pt x="55" y="73"/>
                </a:lnTo>
                <a:lnTo>
                  <a:pt x="55" y="73"/>
                </a:lnTo>
                <a:lnTo>
                  <a:pt x="55" y="72"/>
                </a:lnTo>
                <a:lnTo>
                  <a:pt x="54" y="72"/>
                </a:lnTo>
                <a:lnTo>
                  <a:pt x="54" y="72"/>
                </a:lnTo>
                <a:close/>
                <a:moveTo>
                  <a:pt x="206" y="137"/>
                </a:moveTo>
                <a:lnTo>
                  <a:pt x="206" y="137"/>
                </a:lnTo>
                <a:lnTo>
                  <a:pt x="203" y="137"/>
                </a:lnTo>
                <a:lnTo>
                  <a:pt x="203" y="137"/>
                </a:lnTo>
                <a:lnTo>
                  <a:pt x="204" y="137"/>
                </a:lnTo>
                <a:lnTo>
                  <a:pt x="206" y="137"/>
                </a:lnTo>
                <a:lnTo>
                  <a:pt x="206" y="137"/>
                </a:lnTo>
                <a:close/>
                <a:moveTo>
                  <a:pt x="155" y="261"/>
                </a:moveTo>
                <a:lnTo>
                  <a:pt x="155" y="261"/>
                </a:lnTo>
                <a:lnTo>
                  <a:pt x="155" y="262"/>
                </a:lnTo>
                <a:lnTo>
                  <a:pt x="155" y="263"/>
                </a:lnTo>
                <a:lnTo>
                  <a:pt x="155" y="263"/>
                </a:lnTo>
                <a:lnTo>
                  <a:pt x="155" y="261"/>
                </a:lnTo>
                <a:lnTo>
                  <a:pt x="155" y="261"/>
                </a:lnTo>
                <a:close/>
                <a:moveTo>
                  <a:pt x="122" y="255"/>
                </a:moveTo>
                <a:lnTo>
                  <a:pt x="122" y="255"/>
                </a:lnTo>
                <a:lnTo>
                  <a:pt x="121" y="252"/>
                </a:lnTo>
                <a:lnTo>
                  <a:pt x="121" y="252"/>
                </a:lnTo>
                <a:lnTo>
                  <a:pt x="121" y="253"/>
                </a:lnTo>
                <a:lnTo>
                  <a:pt x="122" y="255"/>
                </a:lnTo>
                <a:lnTo>
                  <a:pt x="122" y="255"/>
                </a:lnTo>
                <a:close/>
                <a:moveTo>
                  <a:pt x="116" y="256"/>
                </a:moveTo>
                <a:lnTo>
                  <a:pt x="116" y="256"/>
                </a:lnTo>
                <a:lnTo>
                  <a:pt x="116" y="256"/>
                </a:lnTo>
                <a:lnTo>
                  <a:pt x="116" y="256"/>
                </a:lnTo>
                <a:lnTo>
                  <a:pt x="115" y="255"/>
                </a:lnTo>
                <a:lnTo>
                  <a:pt x="115" y="255"/>
                </a:lnTo>
                <a:lnTo>
                  <a:pt x="115" y="255"/>
                </a:lnTo>
                <a:lnTo>
                  <a:pt x="115" y="255"/>
                </a:lnTo>
                <a:lnTo>
                  <a:pt x="116" y="256"/>
                </a:lnTo>
                <a:lnTo>
                  <a:pt x="116" y="256"/>
                </a:lnTo>
                <a:close/>
                <a:moveTo>
                  <a:pt x="240" y="76"/>
                </a:moveTo>
                <a:lnTo>
                  <a:pt x="240" y="76"/>
                </a:lnTo>
                <a:lnTo>
                  <a:pt x="238" y="74"/>
                </a:lnTo>
                <a:lnTo>
                  <a:pt x="237" y="73"/>
                </a:lnTo>
                <a:lnTo>
                  <a:pt x="237" y="73"/>
                </a:lnTo>
                <a:lnTo>
                  <a:pt x="240" y="76"/>
                </a:lnTo>
                <a:lnTo>
                  <a:pt x="240" y="76"/>
                </a:lnTo>
                <a:close/>
                <a:moveTo>
                  <a:pt x="150" y="128"/>
                </a:moveTo>
                <a:lnTo>
                  <a:pt x="150" y="128"/>
                </a:lnTo>
                <a:lnTo>
                  <a:pt x="152" y="131"/>
                </a:lnTo>
                <a:lnTo>
                  <a:pt x="152" y="131"/>
                </a:lnTo>
                <a:lnTo>
                  <a:pt x="152" y="130"/>
                </a:lnTo>
                <a:lnTo>
                  <a:pt x="150" y="128"/>
                </a:lnTo>
                <a:lnTo>
                  <a:pt x="150" y="128"/>
                </a:lnTo>
                <a:close/>
                <a:moveTo>
                  <a:pt x="78" y="56"/>
                </a:moveTo>
                <a:lnTo>
                  <a:pt x="78" y="56"/>
                </a:lnTo>
                <a:lnTo>
                  <a:pt x="79" y="56"/>
                </a:lnTo>
                <a:lnTo>
                  <a:pt x="79" y="54"/>
                </a:lnTo>
                <a:lnTo>
                  <a:pt x="79" y="54"/>
                </a:lnTo>
                <a:lnTo>
                  <a:pt x="79" y="54"/>
                </a:lnTo>
                <a:lnTo>
                  <a:pt x="79" y="54"/>
                </a:lnTo>
                <a:lnTo>
                  <a:pt x="78" y="56"/>
                </a:lnTo>
                <a:lnTo>
                  <a:pt x="78" y="56"/>
                </a:lnTo>
                <a:close/>
                <a:moveTo>
                  <a:pt x="95" y="241"/>
                </a:moveTo>
                <a:lnTo>
                  <a:pt x="95" y="241"/>
                </a:lnTo>
                <a:lnTo>
                  <a:pt x="94" y="239"/>
                </a:lnTo>
                <a:lnTo>
                  <a:pt x="94" y="239"/>
                </a:lnTo>
                <a:lnTo>
                  <a:pt x="94" y="239"/>
                </a:lnTo>
                <a:lnTo>
                  <a:pt x="94" y="239"/>
                </a:lnTo>
                <a:lnTo>
                  <a:pt x="95" y="241"/>
                </a:lnTo>
                <a:lnTo>
                  <a:pt x="95" y="241"/>
                </a:lnTo>
                <a:close/>
                <a:moveTo>
                  <a:pt x="180" y="91"/>
                </a:moveTo>
                <a:lnTo>
                  <a:pt x="180" y="91"/>
                </a:lnTo>
                <a:lnTo>
                  <a:pt x="180" y="91"/>
                </a:lnTo>
                <a:lnTo>
                  <a:pt x="179" y="91"/>
                </a:lnTo>
                <a:lnTo>
                  <a:pt x="179" y="91"/>
                </a:lnTo>
                <a:lnTo>
                  <a:pt x="180" y="91"/>
                </a:lnTo>
                <a:lnTo>
                  <a:pt x="180" y="91"/>
                </a:lnTo>
                <a:close/>
                <a:moveTo>
                  <a:pt x="150" y="93"/>
                </a:moveTo>
                <a:lnTo>
                  <a:pt x="150" y="93"/>
                </a:lnTo>
                <a:lnTo>
                  <a:pt x="152" y="94"/>
                </a:lnTo>
                <a:lnTo>
                  <a:pt x="152" y="94"/>
                </a:lnTo>
                <a:lnTo>
                  <a:pt x="152" y="93"/>
                </a:lnTo>
                <a:lnTo>
                  <a:pt x="150" y="93"/>
                </a:lnTo>
                <a:lnTo>
                  <a:pt x="150" y="93"/>
                </a:lnTo>
                <a:close/>
                <a:moveTo>
                  <a:pt x="217" y="248"/>
                </a:moveTo>
                <a:lnTo>
                  <a:pt x="217" y="248"/>
                </a:lnTo>
                <a:lnTo>
                  <a:pt x="214" y="246"/>
                </a:lnTo>
                <a:lnTo>
                  <a:pt x="214" y="246"/>
                </a:lnTo>
                <a:lnTo>
                  <a:pt x="216" y="248"/>
                </a:lnTo>
                <a:lnTo>
                  <a:pt x="217" y="248"/>
                </a:lnTo>
                <a:lnTo>
                  <a:pt x="217" y="248"/>
                </a:lnTo>
                <a:close/>
                <a:moveTo>
                  <a:pt x="206" y="150"/>
                </a:moveTo>
                <a:lnTo>
                  <a:pt x="206" y="150"/>
                </a:lnTo>
                <a:lnTo>
                  <a:pt x="206" y="150"/>
                </a:lnTo>
                <a:lnTo>
                  <a:pt x="206" y="150"/>
                </a:lnTo>
                <a:lnTo>
                  <a:pt x="203" y="150"/>
                </a:lnTo>
                <a:lnTo>
                  <a:pt x="203" y="150"/>
                </a:lnTo>
                <a:lnTo>
                  <a:pt x="203" y="150"/>
                </a:lnTo>
                <a:lnTo>
                  <a:pt x="203" y="150"/>
                </a:lnTo>
                <a:lnTo>
                  <a:pt x="206" y="150"/>
                </a:lnTo>
                <a:lnTo>
                  <a:pt x="206" y="150"/>
                </a:lnTo>
                <a:close/>
                <a:moveTo>
                  <a:pt x="44" y="137"/>
                </a:moveTo>
                <a:lnTo>
                  <a:pt x="44" y="137"/>
                </a:lnTo>
                <a:lnTo>
                  <a:pt x="44" y="137"/>
                </a:lnTo>
                <a:lnTo>
                  <a:pt x="44" y="137"/>
                </a:lnTo>
                <a:lnTo>
                  <a:pt x="45" y="138"/>
                </a:lnTo>
                <a:lnTo>
                  <a:pt x="45" y="138"/>
                </a:lnTo>
                <a:lnTo>
                  <a:pt x="45" y="138"/>
                </a:lnTo>
                <a:lnTo>
                  <a:pt x="45" y="138"/>
                </a:lnTo>
                <a:lnTo>
                  <a:pt x="44" y="137"/>
                </a:lnTo>
                <a:lnTo>
                  <a:pt x="44" y="137"/>
                </a:lnTo>
                <a:close/>
                <a:moveTo>
                  <a:pt x="179" y="251"/>
                </a:moveTo>
                <a:lnTo>
                  <a:pt x="179" y="251"/>
                </a:lnTo>
                <a:lnTo>
                  <a:pt x="179" y="252"/>
                </a:lnTo>
                <a:lnTo>
                  <a:pt x="179" y="252"/>
                </a:lnTo>
                <a:lnTo>
                  <a:pt x="180" y="251"/>
                </a:lnTo>
                <a:lnTo>
                  <a:pt x="180" y="251"/>
                </a:lnTo>
                <a:lnTo>
                  <a:pt x="180" y="251"/>
                </a:lnTo>
                <a:lnTo>
                  <a:pt x="180" y="251"/>
                </a:lnTo>
                <a:lnTo>
                  <a:pt x="179" y="251"/>
                </a:lnTo>
                <a:lnTo>
                  <a:pt x="179" y="251"/>
                </a:lnTo>
                <a:close/>
                <a:moveTo>
                  <a:pt x="202" y="101"/>
                </a:moveTo>
                <a:lnTo>
                  <a:pt x="202" y="101"/>
                </a:lnTo>
                <a:lnTo>
                  <a:pt x="203" y="101"/>
                </a:lnTo>
                <a:lnTo>
                  <a:pt x="203" y="101"/>
                </a:lnTo>
                <a:lnTo>
                  <a:pt x="202" y="101"/>
                </a:lnTo>
                <a:lnTo>
                  <a:pt x="202" y="101"/>
                </a:lnTo>
                <a:lnTo>
                  <a:pt x="202" y="101"/>
                </a:lnTo>
                <a:close/>
                <a:moveTo>
                  <a:pt x="221" y="39"/>
                </a:moveTo>
                <a:lnTo>
                  <a:pt x="221" y="39"/>
                </a:lnTo>
                <a:lnTo>
                  <a:pt x="221" y="37"/>
                </a:lnTo>
                <a:lnTo>
                  <a:pt x="220" y="37"/>
                </a:lnTo>
                <a:lnTo>
                  <a:pt x="220" y="37"/>
                </a:lnTo>
                <a:lnTo>
                  <a:pt x="221" y="39"/>
                </a:lnTo>
                <a:lnTo>
                  <a:pt x="221" y="39"/>
                </a:lnTo>
                <a:close/>
                <a:moveTo>
                  <a:pt x="45" y="72"/>
                </a:moveTo>
                <a:lnTo>
                  <a:pt x="45" y="72"/>
                </a:lnTo>
                <a:lnTo>
                  <a:pt x="45" y="72"/>
                </a:lnTo>
                <a:lnTo>
                  <a:pt x="45" y="72"/>
                </a:lnTo>
                <a:lnTo>
                  <a:pt x="45" y="69"/>
                </a:lnTo>
                <a:lnTo>
                  <a:pt x="45" y="69"/>
                </a:lnTo>
                <a:lnTo>
                  <a:pt x="45" y="69"/>
                </a:lnTo>
                <a:lnTo>
                  <a:pt x="45" y="69"/>
                </a:lnTo>
                <a:lnTo>
                  <a:pt x="45" y="72"/>
                </a:lnTo>
                <a:lnTo>
                  <a:pt x="45" y="72"/>
                </a:lnTo>
                <a:close/>
                <a:moveTo>
                  <a:pt x="166" y="76"/>
                </a:moveTo>
                <a:lnTo>
                  <a:pt x="166" y="76"/>
                </a:lnTo>
                <a:lnTo>
                  <a:pt x="166" y="76"/>
                </a:lnTo>
                <a:lnTo>
                  <a:pt x="167" y="76"/>
                </a:lnTo>
                <a:lnTo>
                  <a:pt x="167" y="76"/>
                </a:lnTo>
                <a:lnTo>
                  <a:pt x="166" y="76"/>
                </a:lnTo>
                <a:lnTo>
                  <a:pt x="166" y="76"/>
                </a:lnTo>
                <a:close/>
                <a:moveTo>
                  <a:pt x="214" y="144"/>
                </a:moveTo>
                <a:lnTo>
                  <a:pt x="214" y="144"/>
                </a:lnTo>
                <a:lnTo>
                  <a:pt x="213" y="144"/>
                </a:lnTo>
                <a:lnTo>
                  <a:pt x="213" y="144"/>
                </a:lnTo>
                <a:lnTo>
                  <a:pt x="213" y="144"/>
                </a:lnTo>
                <a:lnTo>
                  <a:pt x="214" y="144"/>
                </a:lnTo>
                <a:lnTo>
                  <a:pt x="214" y="144"/>
                </a:lnTo>
                <a:close/>
                <a:moveTo>
                  <a:pt x="10" y="134"/>
                </a:moveTo>
                <a:lnTo>
                  <a:pt x="10" y="134"/>
                </a:lnTo>
                <a:lnTo>
                  <a:pt x="11" y="131"/>
                </a:lnTo>
                <a:lnTo>
                  <a:pt x="11" y="131"/>
                </a:lnTo>
                <a:lnTo>
                  <a:pt x="10" y="134"/>
                </a:lnTo>
                <a:lnTo>
                  <a:pt x="10" y="134"/>
                </a:lnTo>
                <a:close/>
                <a:moveTo>
                  <a:pt x="79" y="59"/>
                </a:moveTo>
                <a:lnTo>
                  <a:pt x="79" y="59"/>
                </a:lnTo>
                <a:lnTo>
                  <a:pt x="79" y="59"/>
                </a:lnTo>
                <a:lnTo>
                  <a:pt x="79" y="59"/>
                </a:lnTo>
                <a:lnTo>
                  <a:pt x="78" y="59"/>
                </a:lnTo>
                <a:lnTo>
                  <a:pt x="78" y="59"/>
                </a:lnTo>
                <a:lnTo>
                  <a:pt x="78" y="59"/>
                </a:lnTo>
                <a:lnTo>
                  <a:pt x="78" y="59"/>
                </a:lnTo>
                <a:lnTo>
                  <a:pt x="79" y="59"/>
                </a:lnTo>
                <a:lnTo>
                  <a:pt x="79" y="59"/>
                </a:lnTo>
                <a:close/>
                <a:moveTo>
                  <a:pt x="92" y="124"/>
                </a:moveTo>
                <a:lnTo>
                  <a:pt x="92" y="124"/>
                </a:lnTo>
                <a:lnTo>
                  <a:pt x="92" y="124"/>
                </a:lnTo>
                <a:lnTo>
                  <a:pt x="92" y="124"/>
                </a:lnTo>
                <a:lnTo>
                  <a:pt x="94" y="126"/>
                </a:lnTo>
                <a:lnTo>
                  <a:pt x="94" y="126"/>
                </a:lnTo>
                <a:lnTo>
                  <a:pt x="94" y="124"/>
                </a:lnTo>
                <a:lnTo>
                  <a:pt x="94" y="124"/>
                </a:lnTo>
                <a:lnTo>
                  <a:pt x="92" y="124"/>
                </a:lnTo>
                <a:lnTo>
                  <a:pt x="92" y="124"/>
                </a:lnTo>
                <a:close/>
                <a:moveTo>
                  <a:pt x="237" y="126"/>
                </a:moveTo>
                <a:lnTo>
                  <a:pt x="237" y="126"/>
                </a:lnTo>
                <a:lnTo>
                  <a:pt x="237" y="124"/>
                </a:lnTo>
                <a:lnTo>
                  <a:pt x="236" y="126"/>
                </a:lnTo>
                <a:lnTo>
                  <a:pt x="236" y="126"/>
                </a:lnTo>
                <a:lnTo>
                  <a:pt x="236" y="126"/>
                </a:lnTo>
                <a:lnTo>
                  <a:pt x="236" y="126"/>
                </a:lnTo>
                <a:lnTo>
                  <a:pt x="237" y="126"/>
                </a:lnTo>
                <a:lnTo>
                  <a:pt x="237" y="126"/>
                </a:lnTo>
                <a:close/>
                <a:moveTo>
                  <a:pt x="65" y="39"/>
                </a:moveTo>
                <a:lnTo>
                  <a:pt x="65" y="39"/>
                </a:lnTo>
                <a:lnTo>
                  <a:pt x="65" y="39"/>
                </a:lnTo>
                <a:lnTo>
                  <a:pt x="65" y="40"/>
                </a:lnTo>
                <a:lnTo>
                  <a:pt x="65" y="40"/>
                </a:lnTo>
                <a:lnTo>
                  <a:pt x="65" y="39"/>
                </a:lnTo>
                <a:lnTo>
                  <a:pt x="65" y="39"/>
                </a:lnTo>
                <a:close/>
                <a:moveTo>
                  <a:pt x="57" y="84"/>
                </a:moveTo>
                <a:lnTo>
                  <a:pt x="57" y="84"/>
                </a:lnTo>
                <a:lnTo>
                  <a:pt x="58" y="84"/>
                </a:lnTo>
                <a:lnTo>
                  <a:pt x="58" y="84"/>
                </a:lnTo>
                <a:lnTo>
                  <a:pt x="58" y="81"/>
                </a:lnTo>
                <a:lnTo>
                  <a:pt x="58" y="81"/>
                </a:lnTo>
                <a:lnTo>
                  <a:pt x="57" y="81"/>
                </a:lnTo>
                <a:lnTo>
                  <a:pt x="57" y="81"/>
                </a:lnTo>
                <a:lnTo>
                  <a:pt x="57" y="84"/>
                </a:lnTo>
                <a:lnTo>
                  <a:pt x="57" y="84"/>
                </a:lnTo>
                <a:close/>
                <a:moveTo>
                  <a:pt x="132" y="57"/>
                </a:moveTo>
                <a:lnTo>
                  <a:pt x="132" y="57"/>
                </a:lnTo>
                <a:lnTo>
                  <a:pt x="133" y="59"/>
                </a:lnTo>
                <a:lnTo>
                  <a:pt x="135" y="59"/>
                </a:lnTo>
                <a:lnTo>
                  <a:pt x="135" y="59"/>
                </a:lnTo>
                <a:lnTo>
                  <a:pt x="132" y="57"/>
                </a:lnTo>
                <a:lnTo>
                  <a:pt x="132" y="57"/>
                </a:lnTo>
                <a:close/>
                <a:moveTo>
                  <a:pt x="155" y="42"/>
                </a:moveTo>
                <a:lnTo>
                  <a:pt x="155" y="42"/>
                </a:lnTo>
                <a:lnTo>
                  <a:pt x="156" y="42"/>
                </a:lnTo>
                <a:lnTo>
                  <a:pt x="156" y="42"/>
                </a:lnTo>
                <a:lnTo>
                  <a:pt x="156" y="40"/>
                </a:lnTo>
                <a:lnTo>
                  <a:pt x="156" y="40"/>
                </a:lnTo>
                <a:lnTo>
                  <a:pt x="155" y="42"/>
                </a:lnTo>
                <a:lnTo>
                  <a:pt x="155" y="42"/>
                </a:lnTo>
                <a:close/>
                <a:moveTo>
                  <a:pt x="156" y="113"/>
                </a:moveTo>
                <a:lnTo>
                  <a:pt x="156" y="113"/>
                </a:lnTo>
                <a:lnTo>
                  <a:pt x="156" y="113"/>
                </a:lnTo>
                <a:lnTo>
                  <a:pt x="156" y="113"/>
                </a:lnTo>
                <a:lnTo>
                  <a:pt x="157" y="114"/>
                </a:lnTo>
                <a:lnTo>
                  <a:pt x="157" y="114"/>
                </a:lnTo>
                <a:lnTo>
                  <a:pt x="157" y="113"/>
                </a:lnTo>
                <a:lnTo>
                  <a:pt x="157" y="113"/>
                </a:lnTo>
                <a:lnTo>
                  <a:pt x="156" y="113"/>
                </a:lnTo>
                <a:lnTo>
                  <a:pt x="156" y="113"/>
                </a:lnTo>
                <a:close/>
                <a:moveTo>
                  <a:pt x="54" y="79"/>
                </a:moveTo>
                <a:lnTo>
                  <a:pt x="54" y="79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4" y="77"/>
                </a:lnTo>
                <a:lnTo>
                  <a:pt x="54" y="79"/>
                </a:lnTo>
                <a:lnTo>
                  <a:pt x="54" y="79"/>
                </a:lnTo>
                <a:close/>
                <a:moveTo>
                  <a:pt x="61" y="86"/>
                </a:moveTo>
                <a:lnTo>
                  <a:pt x="61" y="86"/>
                </a:lnTo>
                <a:lnTo>
                  <a:pt x="61" y="87"/>
                </a:lnTo>
                <a:lnTo>
                  <a:pt x="62" y="87"/>
                </a:lnTo>
                <a:lnTo>
                  <a:pt x="62" y="87"/>
                </a:lnTo>
                <a:lnTo>
                  <a:pt x="61" y="86"/>
                </a:lnTo>
                <a:lnTo>
                  <a:pt x="61" y="86"/>
                </a:lnTo>
                <a:close/>
                <a:moveTo>
                  <a:pt x="71" y="33"/>
                </a:moveTo>
                <a:lnTo>
                  <a:pt x="71" y="33"/>
                </a:lnTo>
                <a:lnTo>
                  <a:pt x="72" y="35"/>
                </a:lnTo>
                <a:lnTo>
                  <a:pt x="72" y="35"/>
                </a:lnTo>
                <a:lnTo>
                  <a:pt x="72" y="35"/>
                </a:lnTo>
                <a:lnTo>
                  <a:pt x="71" y="33"/>
                </a:lnTo>
                <a:lnTo>
                  <a:pt x="71" y="33"/>
                </a:lnTo>
                <a:close/>
                <a:moveTo>
                  <a:pt x="57" y="94"/>
                </a:moveTo>
                <a:lnTo>
                  <a:pt x="57" y="94"/>
                </a:lnTo>
                <a:lnTo>
                  <a:pt x="58" y="96"/>
                </a:lnTo>
                <a:lnTo>
                  <a:pt x="58" y="96"/>
                </a:lnTo>
                <a:lnTo>
                  <a:pt x="57" y="94"/>
                </a:lnTo>
                <a:lnTo>
                  <a:pt x="57" y="94"/>
                </a:lnTo>
                <a:lnTo>
                  <a:pt x="57" y="94"/>
                </a:lnTo>
                <a:close/>
                <a:moveTo>
                  <a:pt x="96" y="37"/>
                </a:move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lnTo>
                  <a:pt x="96" y="39"/>
                </a:lnTo>
                <a:lnTo>
                  <a:pt x="96" y="39"/>
                </a:ln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lnTo>
                  <a:pt x="96" y="37"/>
                </a:lnTo>
                <a:close/>
                <a:moveTo>
                  <a:pt x="213" y="45"/>
                </a:moveTo>
                <a:lnTo>
                  <a:pt x="213" y="45"/>
                </a:lnTo>
                <a:lnTo>
                  <a:pt x="214" y="45"/>
                </a:lnTo>
                <a:lnTo>
                  <a:pt x="214" y="45"/>
                </a:lnTo>
                <a:lnTo>
                  <a:pt x="213" y="43"/>
                </a:lnTo>
                <a:lnTo>
                  <a:pt x="213" y="43"/>
                </a:lnTo>
                <a:lnTo>
                  <a:pt x="213" y="43"/>
                </a:lnTo>
                <a:lnTo>
                  <a:pt x="213" y="43"/>
                </a:lnTo>
                <a:lnTo>
                  <a:pt x="213" y="45"/>
                </a:lnTo>
                <a:lnTo>
                  <a:pt x="213" y="45"/>
                </a:lnTo>
                <a:close/>
                <a:moveTo>
                  <a:pt x="190" y="107"/>
                </a:moveTo>
                <a:lnTo>
                  <a:pt x="190" y="107"/>
                </a:lnTo>
                <a:lnTo>
                  <a:pt x="190" y="106"/>
                </a:lnTo>
                <a:lnTo>
                  <a:pt x="190" y="106"/>
                </a:lnTo>
                <a:lnTo>
                  <a:pt x="189" y="106"/>
                </a:lnTo>
                <a:lnTo>
                  <a:pt x="189" y="106"/>
                </a:lnTo>
                <a:lnTo>
                  <a:pt x="190" y="107"/>
                </a:lnTo>
                <a:lnTo>
                  <a:pt x="190" y="107"/>
                </a:lnTo>
                <a:close/>
                <a:moveTo>
                  <a:pt x="237" y="118"/>
                </a:moveTo>
                <a:lnTo>
                  <a:pt x="237" y="118"/>
                </a:lnTo>
                <a:lnTo>
                  <a:pt x="238" y="118"/>
                </a:lnTo>
                <a:lnTo>
                  <a:pt x="238" y="118"/>
                </a:lnTo>
                <a:lnTo>
                  <a:pt x="237" y="117"/>
                </a:lnTo>
                <a:lnTo>
                  <a:pt x="237" y="117"/>
                </a:lnTo>
                <a:lnTo>
                  <a:pt x="237" y="118"/>
                </a:lnTo>
                <a:lnTo>
                  <a:pt x="237" y="118"/>
                </a:lnTo>
                <a:lnTo>
                  <a:pt x="237" y="118"/>
                </a:lnTo>
                <a:lnTo>
                  <a:pt x="237" y="118"/>
                </a:lnTo>
                <a:close/>
                <a:moveTo>
                  <a:pt x="145" y="64"/>
                </a:moveTo>
                <a:lnTo>
                  <a:pt x="145" y="64"/>
                </a:lnTo>
                <a:lnTo>
                  <a:pt x="145" y="64"/>
                </a:lnTo>
                <a:lnTo>
                  <a:pt x="145" y="64"/>
                </a:lnTo>
                <a:lnTo>
                  <a:pt x="146" y="64"/>
                </a:lnTo>
                <a:lnTo>
                  <a:pt x="146" y="64"/>
                </a:lnTo>
                <a:lnTo>
                  <a:pt x="146" y="64"/>
                </a:lnTo>
                <a:lnTo>
                  <a:pt x="146" y="64"/>
                </a:lnTo>
                <a:lnTo>
                  <a:pt x="145" y="64"/>
                </a:lnTo>
                <a:lnTo>
                  <a:pt x="145" y="64"/>
                </a:lnTo>
                <a:close/>
                <a:moveTo>
                  <a:pt x="145" y="108"/>
                </a:moveTo>
                <a:lnTo>
                  <a:pt x="145" y="108"/>
                </a:lnTo>
                <a:lnTo>
                  <a:pt x="145" y="108"/>
                </a:lnTo>
                <a:lnTo>
                  <a:pt x="145" y="108"/>
                </a:lnTo>
                <a:lnTo>
                  <a:pt x="143" y="107"/>
                </a:lnTo>
                <a:lnTo>
                  <a:pt x="143" y="107"/>
                </a:lnTo>
                <a:lnTo>
                  <a:pt x="143" y="107"/>
                </a:lnTo>
                <a:lnTo>
                  <a:pt x="143" y="107"/>
                </a:lnTo>
                <a:lnTo>
                  <a:pt x="145" y="108"/>
                </a:lnTo>
                <a:lnTo>
                  <a:pt x="145" y="108"/>
                </a:lnTo>
                <a:close/>
                <a:moveTo>
                  <a:pt x="199" y="295"/>
                </a:moveTo>
                <a:lnTo>
                  <a:pt x="199" y="295"/>
                </a:lnTo>
                <a:lnTo>
                  <a:pt x="199" y="295"/>
                </a:lnTo>
                <a:lnTo>
                  <a:pt x="199" y="295"/>
                </a:lnTo>
                <a:lnTo>
                  <a:pt x="197" y="295"/>
                </a:lnTo>
                <a:lnTo>
                  <a:pt x="197" y="295"/>
                </a:lnTo>
                <a:lnTo>
                  <a:pt x="197" y="295"/>
                </a:lnTo>
                <a:lnTo>
                  <a:pt x="197" y="295"/>
                </a:lnTo>
                <a:lnTo>
                  <a:pt x="199" y="295"/>
                </a:lnTo>
                <a:lnTo>
                  <a:pt x="199" y="295"/>
                </a:lnTo>
                <a:close/>
                <a:moveTo>
                  <a:pt x="96" y="43"/>
                </a:moveTo>
                <a:lnTo>
                  <a:pt x="96" y="43"/>
                </a:lnTo>
                <a:lnTo>
                  <a:pt x="96" y="43"/>
                </a:lnTo>
                <a:lnTo>
                  <a:pt x="96" y="43"/>
                </a:lnTo>
                <a:lnTo>
                  <a:pt x="96" y="42"/>
                </a:lnTo>
                <a:lnTo>
                  <a:pt x="96" y="42"/>
                </a:lnTo>
                <a:lnTo>
                  <a:pt x="95" y="42"/>
                </a:lnTo>
                <a:lnTo>
                  <a:pt x="95" y="42"/>
                </a:lnTo>
                <a:lnTo>
                  <a:pt x="96" y="43"/>
                </a:lnTo>
                <a:lnTo>
                  <a:pt x="96" y="4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9" name="Freeform 241"/>
          <p:cNvSpPr>
            <a:spLocks noEditPoints="1"/>
          </p:cNvSpPr>
          <p:nvPr/>
        </p:nvSpPr>
        <p:spPr bwMode="auto">
          <a:xfrm>
            <a:off x="6041844" y="2897387"/>
            <a:ext cx="295588" cy="673514"/>
          </a:xfrm>
          <a:custGeom>
            <a:avLst/>
            <a:gdLst>
              <a:gd name="T0" fmla="*/ 2 w 168"/>
              <a:gd name="T1" fmla="*/ 165 h 398"/>
              <a:gd name="T2" fmla="*/ 164 w 168"/>
              <a:gd name="T3" fmla="*/ 158 h 398"/>
              <a:gd name="T4" fmla="*/ 59 w 168"/>
              <a:gd name="T5" fmla="*/ 394 h 398"/>
              <a:gd name="T6" fmla="*/ 29 w 168"/>
              <a:gd name="T7" fmla="*/ 145 h 398"/>
              <a:gd name="T8" fmla="*/ 60 w 168"/>
              <a:gd name="T9" fmla="*/ 127 h 398"/>
              <a:gd name="T10" fmla="*/ 67 w 168"/>
              <a:gd name="T11" fmla="*/ 56 h 398"/>
              <a:gd name="T12" fmla="*/ 81 w 168"/>
              <a:gd name="T13" fmla="*/ 202 h 398"/>
              <a:gd name="T14" fmla="*/ 60 w 168"/>
              <a:gd name="T15" fmla="*/ 259 h 398"/>
              <a:gd name="T16" fmla="*/ 131 w 168"/>
              <a:gd name="T17" fmla="*/ 162 h 398"/>
              <a:gd name="T18" fmla="*/ 114 w 168"/>
              <a:gd name="T19" fmla="*/ 269 h 398"/>
              <a:gd name="T20" fmla="*/ 107 w 168"/>
              <a:gd name="T21" fmla="*/ 218 h 398"/>
              <a:gd name="T22" fmla="*/ 39 w 168"/>
              <a:gd name="T23" fmla="*/ 250 h 398"/>
              <a:gd name="T24" fmla="*/ 107 w 168"/>
              <a:gd name="T25" fmla="*/ 223 h 398"/>
              <a:gd name="T26" fmla="*/ 131 w 168"/>
              <a:gd name="T27" fmla="*/ 357 h 398"/>
              <a:gd name="T28" fmla="*/ 103 w 168"/>
              <a:gd name="T29" fmla="*/ 243 h 398"/>
              <a:gd name="T30" fmla="*/ 104 w 168"/>
              <a:gd name="T31" fmla="*/ 285 h 398"/>
              <a:gd name="T32" fmla="*/ 120 w 168"/>
              <a:gd name="T33" fmla="*/ 385 h 398"/>
              <a:gd name="T34" fmla="*/ 44 w 168"/>
              <a:gd name="T35" fmla="*/ 154 h 398"/>
              <a:gd name="T36" fmla="*/ 113 w 168"/>
              <a:gd name="T37" fmla="*/ 172 h 398"/>
              <a:gd name="T38" fmla="*/ 91 w 168"/>
              <a:gd name="T39" fmla="*/ 174 h 398"/>
              <a:gd name="T40" fmla="*/ 140 w 168"/>
              <a:gd name="T41" fmla="*/ 196 h 398"/>
              <a:gd name="T42" fmla="*/ 41 w 168"/>
              <a:gd name="T43" fmla="*/ 351 h 398"/>
              <a:gd name="T44" fmla="*/ 117 w 168"/>
              <a:gd name="T45" fmla="*/ 303 h 398"/>
              <a:gd name="T46" fmla="*/ 13 w 168"/>
              <a:gd name="T47" fmla="*/ 162 h 398"/>
              <a:gd name="T48" fmla="*/ 108 w 168"/>
              <a:gd name="T49" fmla="*/ 104 h 398"/>
              <a:gd name="T50" fmla="*/ 86 w 168"/>
              <a:gd name="T51" fmla="*/ 140 h 398"/>
              <a:gd name="T52" fmla="*/ 97 w 168"/>
              <a:gd name="T53" fmla="*/ 74 h 398"/>
              <a:gd name="T54" fmla="*/ 118 w 168"/>
              <a:gd name="T55" fmla="*/ 330 h 398"/>
              <a:gd name="T56" fmla="*/ 108 w 168"/>
              <a:gd name="T57" fmla="*/ 293 h 398"/>
              <a:gd name="T58" fmla="*/ 111 w 168"/>
              <a:gd name="T59" fmla="*/ 147 h 398"/>
              <a:gd name="T60" fmla="*/ 26 w 168"/>
              <a:gd name="T61" fmla="*/ 295 h 398"/>
              <a:gd name="T62" fmla="*/ 83 w 168"/>
              <a:gd name="T63" fmla="*/ 77 h 398"/>
              <a:gd name="T64" fmla="*/ 108 w 168"/>
              <a:gd name="T65" fmla="*/ 243 h 398"/>
              <a:gd name="T66" fmla="*/ 87 w 168"/>
              <a:gd name="T67" fmla="*/ 64 h 398"/>
              <a:gd name="T68" fmla="*/ 30 w 168"/>
              <a:gd name="T69" fmla="*/ 188 h 398"/>
              <a:gd name="T70" fmla="*/ 27 w 168"/>
              <a:gd name="T71" fmla="*/ 229 h 398"/>
              <a:gd name="T72" fmla="*/ 111 w 168"/>
              <a:gd name="T73" fmla="*/ 233 h 398"/>
              <a:gd name="T74" fmla="*/ 19 w 168"/>
              <a:gd name="T75" fmla="*/ 253 h 398"/>
              <a:gd name="T76" fmla="*/ 68 w 168"/>
              <a:gd name="T77" fmla="*/ 36 h 398"/>
              <a:gd name="T78" fmla="*/ 19 w 168"/>
              <a:gd name="T79" fmla="*/ 344 h 398"/>
              <a:gd name="T80" fmla="*/ 120 w 168"/>
              <a:gd name="T81" fmla="*/ 233 h 398"/>
              <a:gd name="T82" fmla="*/ 81 w 168"/>
              <a:gd name="T83" fmla="*/ 300 h 398"/>
              <a:gd name="T84" fmla="*/ 64 w 168"/>
              <a:gd name="T85" fmla="*/ 346 h 398"/>
              <a:gd name="T86" fmla="*/ 144 w 168"/>
              <a:gd name="T87" fmla="*/ 380 h 398"/>
              <a:gd name="T88" fmla="*/ 32 w 168"/>
              <a:gd name="T89" fmla="*/ 212 h 398"/>
              <a:gd name="T90" fmla="*/ 77 w 168"/>
              <a:gd name="T91" fmla="*/ 118 h 398"/>
              <a:gd name="T92" fmla="*/ 54 w 168"/>
              <a:gd name="T93" fmla="*/ 195 h 398"/>
              <a:gd name="T94" fmla="*/ 94 w 168"/>
              <a:gd name="T95" fmla="*/ 346 h 398"/>
              <a:gd name="T96" fmla="*/ 93 w 168"/>
              <a:gd name="T97" fmla="*/ 378 h 398"/>
              <a:gd name="T98" fmla="*/ 132 w 168"/>
              <a:gd name="T99" fmla="*/ 314 h 398"/>
              <a:gd name="T100" fmla="*/ 61 w 168"/>
              <a:gd name="T101" fmla="*/ 385 h 398"/>
              <a:gd name="T102" fmla="*/ 27 w 168"/>
              <a:gd name="T103" fmla="*/ 314 h 398"/>
              <a:gd name="T104" fmla="*/ 34 w 168"/>
              <a:gd name="T105" fmla="*/ 100 h 398"/>
              <a:gd name="T106" fmla="*/ 88 w 168"/>
              <a:gd name="T107" fmla="*/ 297 h 398"/>
              <a:gd name="T108" fmla="*/ 71 w 168"/>
              <a:gd name="T109" fmla="*/ 370 h 398"/>
              <a:gd name="T110" fmla="*/ 101 w 168"/>
              <a:gd name="T111" fmla="*/ 120 h 398"/>
              <a:gd name="T112" fmla="*/ 91 w 168"/>
              <a:gd name="T113" fmla="*/ 388 h 398"/>
              <a:gd name="T114" fmla="*/ 108 w 168"/>
              <a:gd name="T115" fmla="*/ 131 h 398"/>
              <a:gd name="T116" fmla="*/ 101 w 168"/>
              <a:gd name="T117" fmla="*/ 303 h 398"/>
              <a:gd name="T118" fmla="*/ 100 w 168"/>
              <a:gd name="T119" fmla="*/ 117 h 398"/>
              <a:gd name="T120" fmla="*/ 68 w 168"/>
              <a:gd name="T121" fmla="*/ 378 h 398"/>
              <a:gd name="T122" fmla="*/ 100 w 168"/>
              <a:gd name="T123" fmla="*/ 312 h 398"/>
              <a:gd name="T124" fmla="*/ 46 w 168"/>
              <a:gd name="T125" fmla="*/ 192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68" h="398">
                <a:moveTo>
                  <a:pt x="30" y="388"/>
                </a:moveTo>
                <a:lnTo>
                  <a:pt x="30" y="388"/>
                </a:lnTo>
                <a:lnTo>
                  <a:pt x="29" y="390"/>
                </a:lnTo>
                <a:lnTo>
                  <a:pt x="26" y="390"/>
                </a:lnTo>
                <a:lnTo>
                  <a:pt x="26" y="390"/>
                </a:lnTo>
                <a:lnTo>
                  <a:pt x="20" y="388"/>
                </a:lnTo>
                <a:lnTo>
                  <a:pt x="20" y="388"/>
                </a:lnTo>
                <a:lnTo>
                  <a:pt x="19" y="387"/>
                </a:lnTo>
                <a:lnTo>
                  <a:pt x="19" y="387"/>
                </a:lnTo>
                <a:lnTo>
                  <a:pt x="17" y="384"/>
                </a:lnTo>
                <a:lnTo>
                  <a:pt x="17" y="384"/>
                </a:lnTo>
                <a:lnTo>
                  <a:pt x="17" y="383"/>
                </a:lnTo>
                <a:lnTo>
                  <a:pt x="19" y="381"/>
                </a:lnTo>
                <a:lnTo>
                  <a:pt x="19" y="381"/>
                </a:lnTo>
                <a:lnTo>
                  <a:pt x="22" y="381"/>
                </a:lnTo>
                <a:lnTo>
                  <a:pt x="22" y="381"/>
                </a:lnTo>
                <a:lnTo>
                  <a:pt x="19" y="380"/>
                </a:lnTo>
                <a:lnTo>
                  <a:pt x="19" y="380"/>
                </a:lnTo>
                <a:lnTo>
                  <a:pt x="17" y="381"/>
                </a:lnTo>
                <a:lnTo>
                  <a:pt x="17" y="381"/>
                </a:lnTo>
                <a:lnTo>
                  <a:pt x="16" y="381"/>
                </a:lnTo>
                <a:lnTo>
                  <a:pt x="16" y="380"/>
                </a:lnTo>
                <a:lnTo>
                  <a:pt x="16" y="380"/>
                </a:lnTo>
                <a:lnTo>
                  <a:pt x="16" y="378"/>
                </a:lnTo>
                <a:lnTo>
                  <a:pt x="16" y="378"/>
                </a:lnTo>
                <a:lnTo>
                  <a:pt x="16" y="371"/>
                </a:lnTo>
                <a:lnTo>
                  <a:pt x="16" y="371"/>
                </a:lnTo>
                <a:lnTo>
                  <a:pt x="14" y="370"/>
                </a:lnTo>
                <a:lnTo>
                  <a:pt x="14" y="370"/>
                </a:lnTo>
                <a:lnTo>
                  <a:pt x="14" y="367"/>
                </a:lnTo>
                <a:lnTo>
                  <a:pt x="14" y="366"/>
                </a:lnTo>
                <a:lnTo>
                  <a:pt x="14" y="366"/>
                </a:lnTo>
                <a:lnTo>
                  <a:pt x="16" y="364"/>
                </a:lnTo>
                <a:lnTo>
                  <a:pt x="16" y="364"/>
                </a:lnTo>
                <a:lnTo>
                  <a:pt x="16" y="334"/>
                </a:lnTo>
                <a:lnTo>
                  <a:pt x="16" y="334"/>
                </a:lnTo>
                <a:lnTo>
                  <a:pt x="14" y="333"/>
                </a:lnTo>
                <a:lnTo>
                  <a:pt x="14" y="333"/>
                </a:lnTo>
                <a:lnTo>
                  <a:pt x="14" y="331"/>
                </a:lnTo>
                <a:lnTo>
                  <a:pt x="14" y="330"/>
                </a:lnTo>
                <a:lnTo>
                  <a:pt x="14" y="330"/>
                </a:lnTo>
                <a:lnTo>
                  <a:pt x="16" y="327"/>
                </a:lnTo>
                <a:lnTo>
                  <a:pt x="16" y="327"/>
                </a:lnTo>
                <a:lnTo>
                  <a:pt x="16" y="285"/>
                </a:lnTo>
                <a:lnTo>
                  <a:pt x="16" y="285"/>
                </a:lnTo>
                <a:lnTo>
                  <a:pt x="16" y="282"/>
                </a:lnTo>
                <a:lnTo>
                  <a:pt x="16" y="279"/>
                </a:lnTo>
                <a:lnTo>
                  <a:pt x="16" y="279"/>
                </a:lnTo>
                <a:lnTo>
                  <a:pt x="16" y="258"/>
                </a:lnTo>
                <a:lnTo>
                  <a:pt x="16" y="258"/>
                </a:lnTo>
                <a:lnTo>
                  <a:pt x="16" y="229"/>
                </a:lnTo>
                <a:lnTo>
                  <a:pt x="16" y="229"/>
                </a:lnTo>
                <a:lnTo>
                  <a:pt x="17" y="218"/>
                </a:lnTo>
                <a:lnTo>
                  <a:pt x="17" y="218"/>
                </a:lnTo>
                <a:lnTo>
                  <a:pt x="17" y="202"/>
                </a:lnTo>
                <a:lnTo>
                  <a:pt x="17" y="202"/>
                </a:lnTo>
                <a:lnTo>
                  <a:pt x="19" y="199"/>
                </a:lnTo>
                <a:lnTo>
                  <a:pt x="19" y="199"/>
                </a:lnTo>
                <a:lnTo>
                  <a:pt x="19" y="188"/>
                </a:lnTo>
                <a:lnTo>
                  <a:pt x="19" y="188"/>
                </a:lnTo>
                <a:lnTo>
                  <a:pt x="19" y="187"/>
                </a:lnTo>
                <a:lnTo>
                  <a:pt x="19" y="187"/>
                </a:lnTo>
                <a:lnTo>
                  <a:pt x="19" y="185"/>
                </a:lnTo>
                <a:lnTo>
                  <a:pt x="19" y="185"/>
                </a:lnTo>
                <a:lnTo>
                  <a:pt x="19" y="182"/>
                </a:lnTo>
                <a:lnTo>
                  <a:pt x="19" y="182"/>
                </a:lnTo>
                <a:lnTo>
                  <a:pt x="19" y="177"/>
                </a:lnTo>
                <a:lnTo>
                  <a:pt x="19" y="177"/>
                </a:lnTo>
                <a:lnTo>
                  <a:pt x="17" y="177"/>
                </a:lnTo>
                <a:lnTo>
                  <a:pt x="17" y="177"/>
                </a:lnTo>
                <a:lnTo>
                  <a:pt x="7" y="172"/>
                </a:lnTo>
                <a:lnTo>
                  <a:pt x="7" y="172"/>
                </a:lnTo>
                <a:lnTo>
                  <a:pt x="6" y="171"/>
                </a:lnTo>
                <a:lnTo>
                  <a:pt x="6" y="171"/>
                </a:lnTo>
                <a:lnTo>
                  <a:pt x="5" y="169"/>
                </a:lnTo>
                <a:lnTo>
                  <a:pt x="5" y="169"/>
                </a:lnTo>
                <a:lnTo>
                  <a:pt x="3" y="169"/>
                </a:lnTo>
                <a:lnTo>
                  <a:pt x="3" y="169"/>
                </a:lnTo>
                <a:lnTo>
                  <a:pt x="2" y="169"/>
                </a:lnTo>
                <a:lnTo>
                  <a:pt x="2" y="169"/>
                </a:lnTo>
                <a:lnTo>
                  <a:pt x="0" y="169"/>
                </a:lnTo>
                <a:lnTo>
                  <a:pt x="0" y="168"/>
                </a:lnTo>
                <a:lnTo>
                  <a:pt x="0" y="168"/>
                </a:lnTo>
                <a:lnTo>
                  <a:pt x="2" y="165"/>
                </a:lnTo>
                <a:lnTo>
                  <a:pt x="2" y="165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7" y="160"/>
                </a:lnTo>
                <a:lnTo>
                  <a:pt x="7" y="160"/>
                </a:lnTo>
                <a:lnTo>
                  <a:pt x="10" y="157"/>
                </a:lnTo>
                <a:lnTo>
                  <a:pt x="10" y="157"/>
                </a:lnTo>
                <a:lnTo>
                  <a:pt x="20" y="148"/>
                </a:lnTo>
                <a:lnTo>
                  <a:pt x="20" y="148"/>
                </a:lnTo>
                <a:lnTo>
                  <a:pt x="22" y="147"/>
                </a:lnTo>
                <a:lnTo>
                  <a:pt x="22" y="147"/>
                </a:lnTo>
                <a:lnTo>
                  <a:pt x="23" y="145"/>
                </a:lnTo>
                <a:lnTo>
                  <a:pt x="23" y="145"/>
                </a:lnTo>
                <a:lnTo>
                  <a:pt x="23" y="145"/>
                </a:lnTo>
                <a:lnTo>
                  <a:pt x="23" y="145"/>
                </a:lnTo>
                <a:lnTo>
                  <a:pt x="24" y="144"/>
                </a:lnTo>
                <a:lnTo>
                  <a:pt x="24" y="142"/>
                </a:lnTo>
                <a:lnTo>
                  <a:pt x="24" y="142"/>
                </a:lnTo>
                <a:lnTo>
                  <a:pt x="29" y="115"/>
                </a:lnTo>
                <a:lnTo>
                  <a:pt x="29" y="115"/>
                </a:lnTo>
                <a:lnTo>
                  <a:pt x="33" y="100"/>
                </a:lnTo>
                <a:lnTo>
                  <a:pt x="37" y="84"/>
                </a:lnTo>
                <a:lnTo>
                  <a:pt x="37" y="84"/>
                </a:lnTo>
                <a:lnTo>
                  <a:pt x="46" y="60"/>
                </a:lnTo>
                <a:lnTo>
                  <a:pt x="46" y="60"/>
                </a:lnTo>
                <a:lnTo>
                  <a:pt x="46" y="59"/>
                </a:lnTo>
                <a:lnTo>
                  <a:pt x="46" y="59"/>
                </a:lnTo>
                <a:lnTo>
                  <a:pt x="50" y="43"/>
                </a:lnTo>
                <a:lnTo>
                  <a:pt x="50" y="43"/>
                </a:lnTo>
                <a:lnTo>
                  <a:pt x="56" y="19"/>
                </a:lnTo>
                <a:lnTo>
                  <a:pt x="56" y="19"/>
                </a:lnTo>
                <a:lnTo>
                  <a:pt x="59" y="10"/>
                </a:lnTo>
                <a:lnTo>
                  <a:pt x="59" y="10"/>
                </a:lnTo>
                <a:lnTo>
                  <a:pt x="60" y="7"/>
                </a:lnTo>
                <a:lnTo>
                  <a:pt x="60" y="7"/>
                </a:lnTo>
                <a:lnTo>
                  <a:pt x="60" y="6"/>
                </a:lnTo>
                <a:lnTo>
                  <a:pt x="60" y="6"/>
                </a:lnTo>
                <a:lnTo>
                  <a:pt x="60" y="5"/>
                </a:lnTo>
                <a:lnTo>
                  <a:pt x="60" y="5"/>
                </a:lnTo>
                <a:lnTo>
                  <a:pt x="60" y="5"/>
                </a:lnTo>
                <a:lnTo>
                  <a:pt x="60" y="3"/>
                </a:lnTo>
                <a:lnTo>
                  <a:pt x="63" y="2"/>
                </a:lnTo>
                <a:lnTo>
                  <a:pt x="63" y="2"/>
                </a:lnTo>
                <a:lnTo>
                  <a:pt x="63" y="2"/>
                </a:lnTo>
                <a:lnTo>
                  <a:pt x="63" y="2"/>
                </a:lnTo>
                <a:lnTo>
                  <a:pt x="64" y="0"/>
                </a:lnTo>
                <a:lnTo>
                  <a:pt x="64" y="0"/>
                </a:lnTo>
                <a:lnTo>
                  <a:pt x="66" y="0"/>
                </a:lnTo>
                <a:lnTo>
                  <a:pt x="66" y="0"/>
                </a:lnTo>
                <a:lnTo>
                  <a:pt x="67" y="5"/>
                </a:lnTo>
                <a:lnTo>
                  <a:pt x="67" y="5"/>
                </a:lnTo>
                <a:lnTo>
                  <a:pt x="73" y="15"/>
                </a:lnTo>
                <a:lnTo>
                  <a:pt x="78" y="23"/>
                </a:lnTo>
                <a:lnTo>
                  <a:pt x="78" y="23"/>
                </a:lnTo>
                <a:lnTo>
                  <a:pt x="91" y="42"/>
                </a:lnTo>
                <a:lnTo>
                  <a:pt x="91" y="42"/>
                </a:lnTo>
                <a:lnTo>
                  <a:pt x="97" y="52"/>
                </a:lnTo>
                <a:lnTo>
                  <a:pt x="97" y="52"/>
                </a:lnTo>
                <a:lnTo>
                  <a:pt x="98" y="56"/>
                </a:lnTo>
                <a:lnTo>
                  <a:pt x="98" y="56"/>
                </a:lnTo>
                <a:lnTo>
                  <a:pt x="104" y="67"/>
                </a:lnTo>
                <a:lnTo>
                  <a:pt x="104" y="67"/>
                </a:lnTo>
                <a:lnTo>
                  <a:pt x="113" y="84"/>
                </a:lnTo>
                <a:lnTo>
                  <a:pt x="120" y="101"/>
                </a:lnTo>
                <a:lnTo>
                  <a:pt x="120" y="101"/>
                </a:lnTo>
                <a:lnTo>
                  <a:pt x="125" y="114"/>
                </a:lnTo>
                <a:lnTo>
                  <a:pt x="125" y="114"/>
                </a:lnTo>
                <a:lnTo>
                  <a:pt x="132" y="131"/>
                </a:lnTo>
                <a:lnTo>
                  <a:pt x="132" y="131"/>
                </a:lnTo>
                <a:lnTo>
                  <a:pt x="134" y="137"/>
                </a:lnTo>
                <a:lnTo>
                  <a:pt x="134" y="137"/>
                </a:lnTo>
                <a:lnTo>
                  <a:pt x="137" y="140"/>
                </a:lnTo>
                <a:lnTo>
                  <a:pt x="137" y="140"/>
                </a:lnTo>
                <a:lnTo>
                  <a:pt x="140" y="141"/>
                </a:lnTo>
                <a:lnTo>
                  <a:pt x="140" y="141"/>
                </a:lnTo>
                <a:lnTo>
                  <a:pt x="141" y="141"/>
                </a:lnTo>
                <a:lnTo>
                  <a:pt x="141" y="141"/>
                </a:lnTo>
                <a:lnTo>
                  <a:pt x="149" y="148"/>
                </a:lnTo>
                <a:lnTo>
                  <a:pt x="149" y="148"/>
                </a:lnTo>
                <a:lnTo>
                  <a:pt x="157" y="152"/>
                </a:lnTo>
                <a:lnTo>
                  <a:pt x="164" y="158"/>
                </a:lnTo>
                <a:lnTo>
                  <a:pt x="164" y="158"/>
                </a:lnTo>
                <a:lnTo>
                  <a:pt x="165" y="160"/>
                </a:lnTo>
                <a:lnTo>
                  <a:pt x="165" y="160"/>
                </a:lnTo>
                <a:lnTo>
                  <a:pt x="167" y="161"/>
                </a:lnTo>
                <a:lnTo>
                  <a:pt x="167" y="161"/>
                </a:lnTo>
                <a:lnTo>
                  <a:pt x="168" y="162"/>
                </a:lnTo>
                <a:lnTo>
                  <a:pt x="168" y="164"/>
                </a:lnTo>
                <a:lnTo>
                  <a:pt x="168" y="164"/>
                </a:lnTo>
                <a:lnTo>
                  <a:pt x="167" y="165"/>
                </a:lnTo>
                <a:lnTo>
                  <a:pt x="165" y="165"/>
                </a:lnTo>
                <a:lnTo>
                  <a:pt x="165" y="165"/>
                </a:lnTo>
                <a:lnTo>
                  <a:pt x="164" y="165"/>
                </a:lnTo>
                <a:lnTo>
                  <a:pt x="164" y="165"/>
                </a:lnTo>
                <a:lnTo>
                  <a:pt x="161" y="167"/>
                </a:lnTo>
                <a:lnTo>
                  <a:pt x="161" y="167"/>
                </a:lnTo>
                <a:lnTo>
                  <a:pt x="159" y="168"/>
                </a:lnTo>
                <a:lnTo>
                  <a:pt x="159" y="168"/>
                </a:lnTo>
                <a:lnTo>
                  <a:pt x="154" y="169"/>
                </a:lnTo>
                <a:lnTo>
                  <a:pt x="154" y="169"/>
                </a:lnTo>
                <a:lnTo>
                  <a:pt x="151" y="169"/>
                </a:lnTo>
                <a:lnTo>
                  <a:pt x="151" y="169"/>
                </a:lnTo>
                <a:lnTo>
                  <a:pt x="148" y="172"/>
                </a:lnTo>
                <a:lnTo>
                  <a:pt x="148" y="172"/>
                </a:lnTo>
                <a:lnTo>
                  <a:pt x="148" y="174"/>
                </a:lnTo>
                <a:lnTo>
                  <a:pt x="148" y="174"/>
                </a:lnTo>
                <a:lnTo>
                  <a:pt x="149" y="185"/>
                </a:lnTo>
                <a:lnTo>
                  <a:pt x="149" y="185"/>
                </a:lnTo>
                <a:lnTo>
                  <a:pt x="149" y="235"/>
                </a:lnTo>
                <a:lnTo>
                  <a:pt x="149" y="235"/>
                </a:lnTo>
                <a:lnTo>
                  <a:pt x="148" y="265"/>
                </a:lnTo>
                <a:lnTo>
                  <a:pt x="148" y="265"/>
                </a:lnTo>
                <a:lnTo>
                  <a:pt x="148" y="265"/>
                </a:lnTo>
                <a:lnTo>
                  <a:pt x="148" y="265"/>
                </a:lnTo>
                <a:lnTo>
                  <a:pt x="148" y="266"/>
                </a:lnTo>
                <a:lnTo>
                  <a:pt x="148" y="268"/>
                </a:lnTo>
                <a:lnTo>
                  <a:pt x="148" y="268"/>
                </a:lnTo>
                <a:lnTo>
                  <a:pt x="148" y="275"/>
                </a:lnTo>
                <a:lnTo>
                  <a:pt x="148" y="275"/>
                </a:lnTo>
                <a:lnTo>
                  <a:pt x="148" y="295"/>
                </a:lnTo>
                <a:lnTo>
                  <a:pt x="148" y="295"/>
                </a:lnTo>
                <a:lnTo>
                  <a:pt x="149" y="316"/>
                </a:lnTo>
                <a:lnTo>
                  <a:pt x="149" y="316"/>
                </a:lnTo>
                <a:lnTo>
                  <a:pt x="151" y="323"/>
                </a:lnTo>
                <a:lnTo>
                  <a:pt x="151" y="323"/>
                </a:lnTo>
                <a:lnTo>
                  <a:pt x="151" y="331"/>
                </a:lnTo>
                <a:lnTo>
                  <a:pt x="151" y="331"/>
                </a:lnTo>
                <a:lnTo>
                  <a:pt x="152" y="346"/>
                </a:lnTo>
                <a:lnTo>
                  <a:pt x="152" y="346"/>
                </a:lnTo>
                <a:lnTo>
                  <a:pt x="154" y="367"/>
                </a:lnTo>
                <a:lnTo>
                  <a:pt x="154" y="367"/>
                </a:lnTo>
                <a:lnTo>
                  <a:pt x="154" y="374"/>
                </a:lnTo>
                <a:lnTo>
                  <a:pt x="154" y="374"/>
                </a:lnTo>
                <a:lnTo>
                  <a:pt x="154" y="376"/>
                </a:lnTo>
                <a:lnTo>
                  <a:pt x="154" y="376"/>
                </a:lnTo>
                <a:lnTo>
                  <a:pt x="154" y="377"/>
                </a:lnTo>
                <a:lnTo>
                  <a:pt x="154" y="377"/>
                </a:lnTo>
                <a:lnTo>
                  <a:pt x="151" y="378"/>
                </a:lnTo>
                <a:lnTo>
                  <a:pt x="151" y="378"/>
                </a:lnTo>
                <a:lnTo>
                  <a:pt x="149" y="380"/>
                </a:lnTo>
                <a:lnTo>
                  <a:pt x="149" y="380"/>
                </a:lnTo>
                <a:lnTo>
                  <a:pt x="148" y="381"/>
                </a:lnTo>
                <a:lnTo>
                  <a:pt x="148" y="381"/>
                </a:lnTo>
                <a:lnTo>
                  <a:pt x="140" y="387"/>
                </a:lnTo>
                <a:lnTo>
                  <a:pt x="130" y="391"/>
                </a:lnTo>
                <a:lnTo>
                  <a:pt x="130" y="391"/>
                </a:lnTo>
                <a:lnTo>
                  <a:pt x="118" y="394"/>
                </a:lnTo>
                <a:lnTo>
                  <a:pt x="108" y="397"/>
                </a:lnTo>
                <a:lnTo>
                  <a:pt x="108" y="397"/>
                </a:lnTo>
                <a:lnTo>
                  <a:pt x="101" y="398"/>
                </a:lnTo>
                <a:lnTo>
                  <a:pt x="101" y="398"/>
                </a:lnTo>
                <a:lnTo>
                  <a:pt x="86" y="397"/>
                </a:lnTo>
                <a:lnTo>
                  <a:pt x="86" y="397"/>
                </a:lnTo>
                <a:lnTo>
                  <a:pt x="74" y="395"/>
                </a:lnTo>
                <a:lnTo>
                  <a:pt x="74" y="395"/>
                </a:lnTo>
                <a:lnTo>
                  <a:pt x="64" y="394"/>
                </a:lnTo>
                <a:lnTo>
                  <a:pt x="64" y="394"/>
                </a:lnTo>
                <a:lnTo>
                  <a:pt x="63" y="395"/>
                </a:lnTo>
                <a:lnTo>
                  <a:pt x="63" y="395"/>
                </a:lnTo>
                <a:lnTo>
                  <a:pt x="61" y="397"/>
                </a:lnTo>
                <a:lnTo>
                  <a:pt x="60" y="397"/>
                </a:lnTo>
                <a:lnTo>
                  <a:pt x="60" y="397"/>
                </a:lnTo>
                <a:lnTo>
                  <a:pt x="59" y="394"/>
                </a:lnTo>
                <a:lnTo>
                  <a:pt x="59" y="394"/>
                </a:lnTo>
                <a:lnTo>
                  <a:pt x="59" y="394"/>
                </a:lnTo>
                <a:lnTo>
                  <a:pt x="59" y="394"/>
                </a:lnTo>
                <a:lnTo>
                  <a:pt x="44" y="391"/>
                </a:lnTo>
                <a:lnTo>
                  <a:pt x="44" y="391"/>
                </a:lnTo>
                <a:lnTo>
                  <a:pt x="30" y="388"/>
                </a:lnTo>
                <a:lnTo>
                  <a:pt x="30" y="388"/>
                </a:lnTo>
                <a:close/>
                <a:moveTo>
                  <a:pt x="93" y="53"/>
                </a:moveTo>
                <a:lnTo>
                  <a:pt x="93" y="53"/>
                </a:lnTo>
                <a:lnTo>
                  <a:pt x="93" y="53"/>
                </a:lnTo>
                <a:lnTo>
                  <a:pt x="93" y="53"/>
                </a:lnTo>
                <a:lnTo>
                  <a:pt x="94" y="53"/>
                </a:lnTo>
                <a:lnTo>
                  <a:pt x="94" y="53"/>
                </a:lnTo>
                <a:lnTo>
                  <a:pt x="93" y="53"/>
                </a:lnTo>
                <a:lnTo>
                  <a:pt x="93" y="53"/>
                </a:lnTo>
                <a:lnTo>
                  <a:pt x="93" y="52"/>
                </a:lnTo>
                <a:lnTo>
                  <a:pt x="93" y="52"/>
                </a:lnTo>
                <a:lnTo>
                  <a:pt x="91" y="52"/>
                </a:lnTo>
                <a:lnTo>
                  <a:pt x="91" y="52"/>
                </a:lnTo>
                <a:lnTo>
                  <a:pt x="93" y="53"/>
                </a:lnTo>
                <a:lnTo>
                  <a:pt x="93" y="53"/>
                </a:lnTo>
                <a:close/>
                <a:moveTo>
                  <a:pt x="56" y="27"/>
                </a:moveTo>
                <a:lnTo>
                  <a:pt x="56" y="27"/>
                </a:lnTo>
                <a:lnTo>
                  <a:pt x="56" y="29"/>
                </a:lnTo>
                <a:lnTo>
                  <a:pt x="56" y="29"/>
                </a:lnTo>
                <a:lnTo>
                  <a:pt x="56" y="27"/>
                </a:lnTo>
                <a:lnTo>
                  <a:pt x="56" y="27"/>
                </a:lnTo>
                <a:lnTo>
                  <a:pt x="57" y="26"/>
                </a:lnTo>
                <a:lnTo>
                  <a:pt x="57" y="26"/>
                </a:lnTo>
                <a:lnTo>
                  <a:pt x="56" y="26"/>
                </a:lnTo>
                <a:lnTo>
                  <a:pt x="56" y="26"/>
                </a:lnTo>
                <a:lnTo>
                  <a:pt x="56" y="27"/>
                </a:lnTo>
                <a:lnTo>
                  <a:pt x="56" y="27"/>
                </a:lnTo>
                <a:close/>
                <a:moveTo>
                  <a:pt x="97" y="61"/>
                </a:moveTo>
                <a:lnTo>
                  <a:pt x="97" y="61"/>
                </a:lnTo>
                <a:lnTo>
                  <a:pt x="97" y="60"/>
                </a:lnTo>
                <a:lnTo>
                  <a:pt x="97" y="60"/>
                </a:lnTo>
                <a:lnTo>
                  <a:pt x="97" y="60"/>
                </a:lnTo>
                <a:lnTo>
                  <a:pt x="97" y="60"/>
                </a:lnTo>
                <a:lnTo>
                  <a:pt x="97" y="61"/>
                </a:lnTo>
                <a:lnTo>
                  <a:pt x="97" y="61"/>
                </a:lnTo>
                <a:lnTo>
                  <a:pt x="98" y="63"/>
                </a:lnTo>
                <a:lnTo>
                  <a:pt x="98" y="63"/>
                </a:lnTo>
                <a:lnTo>
                  <a:pt x="98" y="63"/>
                </a:lnTo>
                <a:lnTo>
                  <a:pt x="98" y="63"/>
                </a:lnTo>
                <a:lnTo>
                  <a:pt x="97" y="61"/>
                </a:lnTo>
                <a:lnTo>
                  <a:pt x="97" y="61"/>
                </a:lnTo>
                <a:close/>
                <a:moveTo>
                  <a:pt x="107" y="394"/>
                </a:moveTo>
                <a:lnTo>
                  <a:pt x="107" y="394"/>
                </a:lnTo>
                <a:lnTo>
                  <a:pt x="113" y="394"/>
                </a:lnTo>
                <a:lnTo>
                  <a:pt x="113" y="394"/>
                </a:lnTo>
                <a:lnTo>
                  <a:pt x="107" y="394"/>
                </a:lnTo>
                <a:lnTo>
                  <a:pt x="107" y="394"/>
                </a:lnTo>
                <a:lnTo>
                  <a:pt x="107" y="394"/>
                </a:lnTo>
                <a:lnTo>
                  <a:pt x="107" y="394"/>
                </a:lnTo>
                <a:lnTo>
                  <a:pt x="105" y="394"/>
                </a:lnTo>
                <a:lnTo>
                  <a:pt x="105" y="394"/>
                </a:lnTo>
                <a:lnTo>
                  <a:pt x="105" y="394"/>
                </a:lnTo>
                <a:lnTo>
                  <a:pt x="105" y="394"/>
                </a:lnTo>
                <a:lnTo>
                  <a:pt x="107" y="394"/>
                </a:lnTo>
                <a:lnTo>
                  <a:pt x="107" y="394"/>
                </a:lnTo>
                <a:close/>
                <a:moveTo>
                  <a:pt x="63" y="13"/>
                </a:moveTo>
                <a:lnTo>
                  <a:pt x="63" y="13"/>
                </a:lnTo>
                <a:lnTo>
                  <a:pt x="63" y="13"/>
                </a:lnTo>
                <a:lnTo>
                  <a:pt x="63" y="13"/>
                </a:lnTo>
                <a:lnTo>
                  <a:pt x="60" y="25"/>
                </a:lnTo>
                <a:lnTo>
                  <a:pt x="60" y="25"/>
                </a:lnTo>
                <a:lnTo>
                  <a:pt x="56" y="42"/>
                </a:lnTo>
                <a:lnTo>
                  <a:pt x="56" y="42"/>
                </a:lnTo>
                <a:lnTo>
                  <a:pt x="53" y="54"/>
                </a:lnTo>
                <a:lnTo>
                  <a:pt x="53" y="54"/>
                </a:lnTo>
                <a:lnTo>
                  <a:pt x="47" y="73"/>
                </a:lnTo>
                <a:lnTo>
                  <a:pt x="47" y="73"/>
                </a:lnTo>
                <a:lnTo>
                  <a:pt x="40" y="100"/>
                </a:lnTo>
                <a:lnTo>
                  <a:pt x="40" y="100"/>
                </a:lnTo>
                <a:lnTo>
                  <a:pt x="34" y="124"/>
                </a:lnTo>
                <a:lnTo>
                  <a:pt x="34" y="124"/>
                </a:lnTo>
                <a:lnTo>
                  <a:pt x="30" y="142"/>
                </a:lnTo>
                <a:lnTo>
                  <a:pt x="30" y="142"/>
                </a:lnTo>
                <a:lnTo>
                  <a:pt x="29" y="144"/>
                </a:lnTo>
                <a:lnTo>
                  <a:pt x="27" y="145"/>
                </a:lnTo>
                <a:lnTo>
                  <a:pt x="27" y="145"/>
                </a:lnTo>
                <a:lnTo>
                  <a:pt x="29" y="145"/>
                </a:lnTo>
                <a:lnTo>
                  <a:pt x="29" y="145"/>
                </a:lnTo>
                <a:lnTo>
                  <a:pt x="29" y="147"/>
                </a:lnTo>
                <a:lnTo>
                  <a:pt x="29" y="147"/>
                </a:lnTo>
                <a:lnTo>
                  <a:pt x="29" y="145"/>
                </a:lnTo>
                <a:lnTo>
                  <a:pt x="29" y="145"/>
                </a:lnTo>
                <a:lnTo>
                  <a:pt x="30" y="144"/>
                </a:lnTo>
                <a:lnTo>
                  <a:pt x="33" y="144"/>
                </a:lnTo>
                <a:lnTo>
                  <a:pt x="33" y="144"/>
                </a:lnTo>
                <a:lnTo>
                  <a:pt x="39" y="148"/>
                </a:lnTo>
                <a:lnTo>
                  <a:pt x="39" y="148"/>
                </a:lnTo>
                <a:lnTo>
                  <a:pt x="43" y="150"/>
                </a:lnTo>
                <a:lnTo>
                  <a:pt x="49" y="150"/>
                </a:lnTo>
                <a:lnTo>
                  <a:pt x="49" y="150"/>
                </a:lnTo>
                <a:lnTo>
                  <a:pt x="60" y="151"/>
                </a:lnTo>
                <a:lnTo>
                  <a:pt x="60" y="151"/>
                </a:lnTo>
                <a:lnTo>
                  <a:pt x="68" y="151"/>
                </a:lnTo>
                <a:lnTo>
                  <a:pt x="68" y="151"/>
                </a:lnTo>
                <a:lnTo>
                  <a:pt x="81" y="150"/>
                </a:lnTo>
                <a:lnTo>
                  <a:pt x="94" y="147"/>
                </a:lnTo>
                <a:lnTo>
                  <a:pt x="94" y="147"/>
                </a:lnTo>
                <a:lnTo>
                  <a:pt x="98" y="147"/>
                </a:lnTo>
                <a:lnTo>
                  <a:pt x="98" y="147"/>
                </a:lnTo>
                <a:lnTo>
                  <a:pt x="97" y="145"/>
                </a:lnTo>
                <a:lnTo>
                  <a:pt x="97" y="145"/>
                </a:lnTo>
                <a:lnTo>
                  <a:pt x="97" y="144"/>
                </a:lnTo>
                <a:lnTo>
                  <a:pt x="97" y="142"/>
                </a:lnTo>
                <a:lnTo>
                  <a:pt x="97" y="142"/>
                </a:lnTo>
                <a:lnTo>
                  <a:pt x="93" y="142"/>
                </a:lnTo>
                <a:lnTo>
                  <a:pt x="93" y="142"/>
                </a:lnTo>
                <a:lnTo>
                  <a:pt x="93" y="145"/>
                </a:lnTo>
                <a:lnTo>
                  <a:pt x="91" y="147"/>
                </a:lnTo>
                <a:lnTo>
                  <a:pt x="91" y="147"/>
                </a:lnTo>
                <a:lnTo>
                  <a:pt x="88" y="147"/>
                </a:lnTo>
                <a:lnTo>
                  <a:pt x="88" y="147"/>
                </a:lnTo>
                <a:lnTo>
                  <a:pt x="83" y="148"/>
                </a:lnTo>
                <a:lnTo>
                  <a:pt x="83" y="148"/>
                </a:lnTo>
                <a:lnTo>
                  <a:pt x="74" y="148"/>
                </a:lnTo>
                <a:lnTo>
                  <a:pt x="67" y="147"/>
                </a:lnTo>
                <a:lnTo>
                  <a:pt x="67" y="147"/>
                </a:lnTo>
                <a:lnTo>
                  <a:pt x="66" y="147"/>
                </a:lnTo>
                <a:lnTo>
                  <a:pt x="66" y="147"/>
                </a:lnTo>
                <a:lnTo>
                  <a:pt x="56" y="145"/>
                </a:lnTo>
                <a:lnTo>
                  <a:pt x="56" y="145"/>
                </a:lnTo>
                <a:lnTo>
                  <a:pt x="41" y="144"/>
                </a:lnTo>
                <a:lnTo>
                  <a:pt x="41" y="144"/>
                </a:lnTo>
                <a:lnTo>
                  <a:pt x="39" y="142"/>
                </a:lnTo>
                <a:lnTo>
                  <a:pt x="39" y="142"/>
                </a:lnTo>
                <a:lnTo>
                  <a:pt x="39" y="141"/>
                </a:lnTo>
                <a:lnTo>
                  <a:pt x="40" y="141"/>
                </a:lnTo>
                <a:lnTo>
                  <a:pt x="40" y="141"/>
                </a:lnTo>
                <a:lnTo>
                  <a:pt x="40" y="140"/>
                </a:lnTo>
                <a:lnTo>
                  <a:pt x="40" y="140"/>
                </a:lnTo>
                <a:lnTo>
                  <a:pt x="44" y="140"/>
                </a:lnTo>
                <a:lnTo>
                  <a:pt x="44" y="140"/>
                </a:lnTo>
                <a:lnTo>
                  <a:pt x="46" y="140"/>
                </a:lnTo>
                <a:lnTo>
                  <a:pt x="46" y="140"/>
                </a:lnTo>
                <a:lnTo>
                  <a:pt x="43" y="138"/>
                </a:lnTo>
                <a:lnTo>
                  <a:pt x="43" y="138"/>
                </a:lnTo>
                <a:lnTo>
                  <a:pt x="41" y="138"/>
                </a:lnTo>
                <a:lnTo>
                  <a:pt x="41" y="138"/>
                </a:lnTo>
                <a:lnTo>
                  <a:pt x="41" y="137"/>
                </a:lnTo>
                <a:lnTo>
                  <a:pt x="41" y="135"/>
                </a:lnTo>
                <a:lnTo>
                  <a:pt x="41" y="135"/>
                </a:lnTo>
                <a:lnTo>
                  <a:pt x="43" y="135"/>
                </a:lnTo>
                <a:lnTo>
                  <a:pt x="43" y="135"/>
                </a:lnTo>
                <a:lnTo>
                  <a:pt x="46" y="135"/>
                </a:lnTo>
                <a:lnTo>
                  <a:pt x="46" y="135"/>
                </a:lnTo>
                <a:lnTo>
                  <a:pt x="50" y="135"/>
                </a:lnTo>
                <a:lnTo>
                  <a:pt x="50" y="135"/>
                </a:lnTo>
                <a:lnTo>
                  <a:pt x="51" y="135"/>
                </a:lnTo>
                <a:lnTo>
                  <a:pt x="51" y="135"/>
                </a:lnTo>
                <a:lnTo>
                  <a:pt x="51" y="134"/>
                </a:lnTo>
                <a:lnTo>
                  <a:pt x="54" y="133"/>
                </a:lnTo>
                <a:lnTo>
                  <a:pt x="54" y="133"/>
                </a:lnTo>
                <a:lnTo>
                  <a:pt x="57" y="133"/>
                </a:lnTo>
                <a:lnTo>
                  <a:pt x="57" y="133"/>
                </a:lnTo>
                <a:lnTo>
                  <a:pt x="77" y="130"/>
                </a:lnTo>
                <a:lnTo>
                  <a:pt x="77" y="130"/>
                </a:lnTo>
                <a:lnTo>
                  <a:pt x="80" y="128"/>
                </a:lnTo>
                <a:lnTo>
                  <a:pt x="83" y="127"/>
                </a:lnTo>
                <a:lnTo>
                  <a:pt x="83" y="127"/>
                </a:lnTo>
                <a:lnTo>
                  <a:pt x="81" y="127"/>
                </a:lnTo>
                <a:lnTo>
                  <a:pt x="81" y="127"/>
                </a:lnTo>
                <a:lnTo>
                  <a:pt x="70" y="125"/>
                </a:lnTo>
                <a:lnTo>
                  <a:pt x="70" y="125"/>
                </a:lnTo>
                <a:lnTo>
                  <a:pt x="63" y="127"/>
                </a:lnTo>
                <a:lnTo>
                  <a:pt x="63" y="127"/>
                </a:lnTo>
                <a:lnTo>
                  <a:pt x="60" y="127"/>
                </a:lnTo>
                <a:lnTo>
                  <a:pt x="60" y="127"/>
                </a:lnTo>
                <a:lnTo>
                  <a:pt x="59" y="127"/>
                </a:lnTo>
                <a:lnTo>
                  <a:pt x="59" y="127"/>
                </a:lnTo>
                <a:lnTo>
                  <a:pt x="57" y="125"/>
                </a:lnTo>
                <a:lnTo>
                  <a:pt x="57" y="125"/>
                </a:lnTo>
                <a:lnTo>
                  <a:pt x="59" y="124"/>
                </a:lnTo>
                <a:lnTo>
                  <a:pt x="59" y="124"/>
                </a:lnTo>
                <a:lnTo>
                  <a:pt x="60" y="124"/>
                </a:lnTo>
                <a:lnTo>
                  <a:pt x="60" y="124"/>
                </a:lnTo>
                <a:lnTo>
                  <a:pt x="61" y="124"/>
                </a:lnTo>
                <a:lnTo>
                  <a:pt x="61" y="124"/>
                </a:lnTo>
                <a:lnTo>
                  <a:pt x="68" y="123"/>
                </a:lnTo>
                <a:lnTo>
                  <a:pt x="68" y="123"/>
                </a:lnTo>
                <a:lnTo>
                  <a:pt x="73" y="121"/>
                </a:lnTo>
                <a:lnTo>
                  <a:pt x="73" y="121"/>
                </a:lnTo>
                <a:lnTo>
                  <a:pt x="74" y="121"/>
                </a:lnTo>
                <a:lnTo>
                  <a:pt x="74" y="121"/>
                </a:lnTo>
                <a:lnTo>
                  <a:pt x="74" y="118"/>
                </a:lnTo>
                <a:lnTo>
                  <a:pt x="76" y="115"/>
                </a:lnTo>
                <a:lnTo>
                  <a:pt x="76" y="115"/>
                </a:lnTo>
                <a:lnTo>
                  <a:pt x="70" y="115"/>
                </a:lnTo>
                <a:lnTo>
                  <a:pt x="70" y="115"/>
                </a:lnTo>
                <a:lnTo>
                  <a:pt x="67" y="115"/>
                </a:lnTo>
                <a:lnTo>
                  <a:pt x="67" y="115"/>
                </a:lnTo>
                <a:lnTo>
                  <a:pt x="66" y="114"/>
                </a:lnTo>
                <a:lnTo>
                  <a:pt x="66" y="113"/>
                </a:lnTo>
                <a:lnTo>
                  <a:pt x="66" y="113"/>
                </a:lnTo>
                <a:lnTo>
                  <a:pt x="67" y="111"/>
                </a:lnTo>
                <a:lnTo>
                  <a:pt x="67" y="111"/>
                </a:lnTo>
                <a:lnTo>
                  <a:pt x="71" y="107"/>
                </a:lnTo>
                <a:lnTo>
                  <a:pt x="71" y="107"/>
                </a:lnTo>
                <a:lnTo>
                  <a:pt x="73" y="107"/>
                </a:lnTo>
                <a:lnTo>
                  <a:pt x="73" y="107"/>
                </a:lnTo>
                <a:lnTo>
                  <a:pt x="71" y="104"/>
                </a:lnTo>
                <a:lnTo>
                  <a:pt x="73" y="103"/>
                </a:lnTo>
                <a:lnTo>
                  <a:pt x="73" y="103"/>
                </a:lnTo>
                <a:lnTo>
                  <a:pt x="73" y="103"/>
                </a:lnTo>
                <a:lnTo>
                  <a:pt x="73" y="103"/>
                </a:lnTo>
                <a:lnTo>
                  <a:pt x="81" y="97"/>
                </a:lnTo>
                <a:lnTo>
                  <a:pt x="81" y="97"/>
                </a:lnTo>
                <a:lnTo>
                  <a:pt x="81" y="96"/>
                </a:lnTo>
                <a:lnTo>
                  <a:pt x="81" y="96"/>
                </a:lnTo>
                <a:lnTo>
                  <a:pt x="80" y="94"/>
                </a:lnTo>
                <a:lnTo>
                  <a:pt x="77" y="94"/>
                </a:lnTo>
                <a:lnTo>
                  <a:pt x="77" y="94"/>
                </a:lnTo>
                <a:lnTo>
                  <a:pt x="71" y="96"/>
                </a:lnTo>
                <a:lnTo>
                  <a:pt x="71" y="96"/>
                </a:lnTo>
                <a:lnTo>
                  <a:pt x="68" y="94"/>
                </a:lnTo>
                <a:lnTo>
                  <a:pt x="67" y="93"/>
                </a:lnTo>
                <a:lnTo>
                  <a:pt x="67" y="93"/>
                </a:lnTo>
                <a:lnTo>
                  <a:pt x="66" y="93"/>
                </a:lnTo>
                <a:lnTo>
                  <a:pt x="66" y="93"/>
                </a:lnTo>
                <a:lnTo>
                  <a:pt x="64" y="90"/>
                </a:lnTo>
                <a:lnTo>
                  <a:pt x="64" y="88"/>
                </a:lnTo>
                <a:lnTo>
                  <a:pt x="64" y="88"/>
                </a:lnTo>
                <a:lnTo>
                  <a:pt x="66" y="87"/>
                </a:lnTo>
                <a:lnTo>
                  <a:pt x="66" y="87"/>
                </a:lnTo>
                <a:lnTo>
                  <a:pt x="68" y="84"/>
                </a:lnTo>
                <a:lnTo>
                  <a:pt x="68" y="84"/>
                </a:lnTo>
                <a:lnTo>
                  <a:pt x="76" y="77"/>
                </a:lnTo>
                <a:lnTo>
                  <a:pt x="76" y="77"/>
                </a:lnTo>
                <a:lnTo>
                  <a:pt x="77" y="77"/>
                </a:lnTo>
                <a:lnTo>
                  <a:pt x="77" y="77"/>
                </a:lnTo>
                <a:lnTo>
                  <a:pt x="77" y="76"/>
                </a:lnTo>
                <a:lnTo>
                  <a:pt x="76" y="74"/>
                </a:lnTo>
                <a:lnTo>
                  <a:pt x="76" y="74"/>
                </a:lnTo>
                <a:lnTo>
                  <a:pt x="71" y="74"/>
                </a:lnTo>
                <a:lnTo>
                  <a:pt x="71" y="74"/>
                </a:lnTo>
                <a:lnTo>
                  <a:pt x="68" y="73"/>
                </a:lnTo>
                <a:lnTo>
                  <a:pt x="68" y="73"/>
                </a:lnTo>
                <a:lnTo>
                  <a:pt x="67" y="71"/>
                </a:lnTo>
                <a:lnTo>
                  <a:pt x="68" y="69"/>
                </a:lnTo>
                <a:lnTo>
                  <a:pt x="68" y="69"/>
                </a:lnTo>
                <a:lnTo>
                  <a:pt x="70" y="67"/>
                </a:lnTo>
                <a:lnTo>
                  <a:pt x="70" y="67"/>
                </a:lnTo>
                <a:lnTo>
                  <a:pt x="74" y="63"/>
                </a:lnTo>
                <a:lnTo>
                  <a:pt x="74" y="63"/>
                </a:lnTo>
                <a:lnTo>
                  <a:pt x="77" y="60"/>
                </a:lnTo>
                <a:lnTo>
                  <a:pt x="77" y="60"/>
                </a:lnTo>
                <a:lnTo>
                  <a:pt x="76" y="60"/>
                </a:lnTo>
                <a:lnTo>
                  <a:pt x="76" y="60"/>
                </a:lnTo>
                <a:lnTo>
                  <a:pt x="70" y="57"/>
                </a:lnTo>
                <a:lnTo>
                  <a:pt x="70" y="57"/>
                </a:lnTo>
                <a:lnTo>
                  <a:pt x="67" y="56"/>
                </a:lnTo>
                <a:lnTo>
                  <a:pt x="67" y="56"/>
                </a:lnTo>
                <a:lnTo>
                  <a:pt x="66" y="54"/>
                </a:lnTo>
                <a:lnTo>
                  <a:pt x="66" y="53"/>
                </a:lnTo>
                <a:lnTo>
                  <a:pt x="66" y="53"/>
                </a:lnTo>
                <a:lnTo>
                  <a:pt x="67" y="52"/>
                </a:lnTo>
                <a:lnTo>
                  <a:pt x="67" y="52"/>
                </a:lnTo>
                <a:lnTo>
                  <a:pt x="68" y="49"/>
                </a:lnTo>
                <a:lnTo>
                  <a:pt x="68" y="49"/>
                </a:lnTo>
                <a:lnTo>
                  <a:pt x="68" y="46"/>
                </a:lnTo>
                <a:lnTo>
                  <a:pt x="67" y="44"/>
                </a:lnTo>
                <a:lnTo>
                  <a:pt x="67" y="44"/>
                </a:lnTo>
                <a:lnTo>
                  <a:pt x="66" y="42"/>
                </a:lnTo>
                <a:lnTo>
                  <a:pt x="66" y="42"/>
                </a:lnTo>
                <a:lnTo>
                  <a:pt x="66" y="40"/>
                </a:lnTo>
                <a:lnTo>
                  <a:pt x="66" y="39"/>
                </a:lnTo>
                <a:lnTo>
                  <a:pt x="66" y="39"/>
                </a:lnTo>
                <a:lnTo>
                  <a:pt x="67" y="39"/>
                </a:lnTo>
                <a:lnTo>
                  <a:pt x="67" y="39"/>
                </a:lnTo>
                <a:lnTo>
                  <a:pt x="67" y="39"/>
                </a:lnTo>
                <a:lnTo>
                  <a:pt x="67" y="39"/>
                </a:lnTo>
                <a:lnTo>
                  <a:pt x="66" y="37"/>
                </a:lnTo>
                <a:lnTo>
                  <a:pt x="66" y="34"/>
                </a:lnTo>
                <a:lnTo>
                  <a:pt x="66" y="34"/>
                </a:lnTo>
                <a:lnTo>
                  <a:pt x="67" y="33"/>
                </a:lnTo>
                <a:lnTo>
                  <a:pt x="67" y="33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7" y="32"/>
                </a:lnTo>
                <a:lnTo>
                  <a:pt x="67" y="32"/>
                </a:lnTo>
                <a:lnTo>
                  <a:pt x="64" y="32"/>
                </a:lnTo>
                <a:lnTo>
                  <a:pt x="64" y="32"/>
                </a:lnTo>
                <a:lnTo>
                  <a:pt x="64" y="29"/>
                </a:lnTo>
                <a:lnTo>
                  <a:pt x="64" y="29"/>
                </a:lnTo>
                <a:lnTo>
                  <a:pt x="66" y="27"/>
                </a:lnTo>
                <a:lnTo>
                  <a:pt x="66" y="27"/>
                </a:lnTo>
                <a:lnTo>
                  <a:pt x="67" y="25"/>
                </a:lnTo>
                <a:lnTo>
                  <a:pt x="67" y="25"/>
                </a:lnTo>
                <a:lnTo>
                  <a:pt x="66" y="26"/>
                </a:lnTo>
                <a:lnTo>
                  <a:pt x="66" y="26"/>
                </a:lnTo>
                <a:lnTo>
                  <a:pt x="64" y="26"/>
                </a:lnTo>
                <a:lnTo>
                  <a:pt x="64" y="26"/>
                </a:lnTo>
                <a:lnTo>
                  <a:pt x="61" y="26"/>
                </a:lnTo>
                <a:lnTo>
                  <a:pt x="61" y="23"/>
                </a:lnTo>
                <a:lnTo>
                  <a:pt x="61" y="23"/>
                </a:lnTo>
                <a:lnTo>
                  <a:pt x="63" y="22"/>
                </a:lnTo>
                <a:lnTo>
                  <a:pt x="63" y="22"/>
                </a:lnTo>
                <a:lnTo>
                  <a:pt x="64" y="19"/>
                </a:lnTo>
                <a:lnTo>
                  <a:pt x="64" y="19"/>
                </a:lnTo>
                <a:lnTo>
                  <a:pt x="64" y="16"/>
                </a:lnTo>
                <a:lnTo>
                  <a:pt x="63" y="13"/>
                </a:lnTo>
                <a:lnTo>
                  <a:pt x="63" y="13"/>
                </a:lnTo>
                <a:close/>
                <a:moveTo>
                  <a:pt x="34" y="201"/>
                </a:moveTo>
                <a:lnTo>
                  <a:pt x="34" y="201"/>
                </a:lnTo>
                <a:lnTo>
                  <a:pt x="37" y="202"/>
                </a:lnTo>
                <a:lnTo>
                  <a:pt x="37" y="202"/>
                </a:lnTo>
                <a:lnTo>
                  <a:pt x="50" y="202"/>
                </a:lnTo>
                <a:lnTo>
                  <a:pt x="50" y="202"/>
                </a:lnTo>
                <a:lnTo>
                  <a:pt x="70" y="204"/>
                </a:lnTo>
                <a:lnTo>
                  <a:pt x="70" y="204"/>
                </a:lnTo>
                <a:lnTo>
                  <a:pt x="94" y="204"/>
                </a:lnTo>
                <a:lnTo>
                  <a:pt x="94" y="204"/>
                </a:lnTo>
                <a:lnTo>
                  <a:pt x="108" y="202"/>
                </a:lnTo>
                <a:lnTo>
                  <a:pt x="108" y="202"/>
                </a:lnTo>
                <a:lnTo>
                  <a:pt x="110" y="202"/>
                </a:lnTo>
                <a:lnTo>
                  <a:pt x="110" y="202"/>
                </a:lnTo>
                <a:lnTo>
                  <a:pt x="110" y="192"/>
                </a:lnTo>
                <a:lnTo>
                  <a:pt x="110" y="192"/>
                </a:lnTo>
                <a:lnTo>
                  <a:pt x="94" y="192"/>
                </a:lnTo>
                <a:lnTo>
                  <a:pt x="94" y="192"/>
                </a:lnTo>
                <a:lnTo>
                  <a:pt x="94" y="194"/>
                </a:lnTo>
                <a:lnTo>
                  <a:pt x="94" y="194"/>
                </a:lnTo>
                <a:lnTo>
                  <a:pt x="94" y="196"/>
                </a:lnTo>
                <a:lnTo>
                  <a:pt x="94" y="196"/>
                </a:lnTo>
                <a:lnTo>
                  <a:pt x="95" y="198"/>
                </a:lnTo>
                <a:lnTo>
                  <a:pt x="95" y="198"/>
                </a:lnTo>
                <a:lnTo>
                  <a:pt x="95" y="199"/>
                </a:lnTo>
                <a:lnTo>
                  <a:pt x="94" y="201"/>
                </a:lnTo>
                <a:lnTo>
                  <a:pt x="94" y="201"/>
                </a:lnTo>
                <a:lnTo>
                  <a:pt x="93" y="202"/>
                </a:lnTo>
                <a:lnTo>
                  <a:pt x="91" y="202"/>
                </a:lnTo>
                <a:lnTo>
                  <a:pt x="91" y="202"/>
                </a:lnTo>
                <a:lnTo>
                  <a:pt x="81" y="202"/>
                </a:lnTo>
                <a:lnTo>
                  <a:pt x="81" y="202"/>
                </a:lnTo>
                <a:lnTo>
                  <a:pt x="80" y="202"/>
                </a:lnTo>
                <a:lnTo>
                  <a:pt x="80" y="202"/>
                </a:lnTo>
                <a:lnTo>
                  <a:pt x="78" y="202"/>
                </a:lnTo>
                <a:lnTo>
                  <a:pt x="78" y="201"/>
                </a:lnTo>
                <a:lnTo>
                  <a:pt x="78" y="201"/>
                </a:lnTo>
                <a:lnTo>
                  <a:pt x="78" y="196"/>
                </a:lnTo>
                <a:lnTo>
                  <a:pt x="78" y="196"/>
                </a:lnTo>
                <a:lnTo>
                  <a:pt x="78" y="192"/>
                </a:lnTo>
                <a:lnTo>
                  <a:pt x="78" y="192"/>
                </a:lnTo>
                <a:lnTo>
                  <a:pt x="67" y="192"/>
                </a:lnTo>
                <a:lnTo>
                  <a:pt x="67" y="192"/>
                </a:lnTo>
                <a:lnTo>
                  <a:pt x="57" y="191"/>
                </a:lnTo>
                <a:lnTo>
                  <a:pt x="57" y="191"/>
                </a:lnTo>
                <a:lnTo>
                  <a:pt x="57" y="192"/>
                </a:lnTo>
                <a:lnTo>
                  <a:pt x="57" y="192"/>
                </a:lnTo>
                <a:lnTo>
                  <a:pt x="56" y="198"/>
                </a:lnTo>
                <a:lnTo>
                  <a:pt x="56" y="198"/>
                </a:lnTo>
                <a:lnTo>
                  <a:pt x="56" y="201"/>
                </a:lnTo>
                <a:lnTo>
                  <a:pt x="53" y="202"/>
                </a:lnTo>
                <a:lnTo>
                  <a:pt x="53" y="202"/>
                </a:lnTo>
                <a:lnTo>
                  <a:pt x="43" y="202"/>
                </a:lnTo>
                <a:lnTo>
                  <a:pt x="43" y="202"/>
                </a:lnTo>
                <a:lnTo>
                  <a:pt x="40" y="201"/>
                </a:lnTo>
                <a:lnTo>
                  <a:pt x="40" y="201"/>
                </a:lnTo>
                <a:lnTo>
                  <a:pt x="39" y="201"/>
                </a:lnTo>
                <a:lnTo>
                  <a:pt x="37" y="199"/>
                </a:lnTo>
                <a:lnTo>
                  <a:pt x="37" y="199"/>
                </a:lnTo>
                <a:lnTo>
                  <a:pt x="37" y="192"/>
                </a:lnTo>
                <a:lnTo>
                  <a:pt x="37" y="192"/>
                </a:lnTo>
                <a:lnTo>
                  <a:pt x="37" y="192"/>
                </a:lnTo>
                <a:lnTo>
                  <a:pt x="37" y="192"/>
                </a:lnTo>
                <a:lnTo>
                  <a:pt x="33" y="195"/>
                </a:lnTo>
                <a:lnTo>
                  <a:pt x="27" y="199"/>
                </a:lnTo>
                <a:lnTo>
                  <a:pt x="27" y="199"/>
                </a:lnTo>
                <a:lnTo>
                  <a:pt x="33" y="199"/>
                </a:lnTo>
                <a:lnTo>
                  <a:pt x="33" y="199"/>
                </a:lnTo>
                <a:lnTo>
                  <a:pt x="34" y="199"/>
                </a:lnTo>
                <a:lnTo>
                  <a:pt x="34" y="201"/>
                </a:lnTo>
                <a:lnTo>
                  <a:pt x="34" y="201"/>
                </a:lnTo>
                <a:close/>
                <a:moveTo>
                  <a:pt x="76" y="258"/>
                </a:moveTo>
                <a:lnTo>
                  <a:pt x="76" y="258"/>
                </a:lnTo>
                <a:lnTo>
                  <a:pt x="76" y="259"/>
                </a:lnTo>
                <a:lnTo>
                  <a:pt x="76" y="259"/>
                </a:lnTo>
                <a:lnTo>
                  <a:pt x="77" y="272"/>
                </a:lnTo>
                <a:lnTo>
                  <a:pt x="77" y="272"/>
                </a:lnTo>
                <a:lnTo>
                  <a:pt x="77" y="273"/>
                </a:lnTo>
                <a:lnTo>
                  <a:pt x="77" y="273"/>
                </a:lnTo>
                <a:lnTo>
                  <a:pt x="78" y="273"/>
                </a:lnTo>
                <a:lnTo>
                  <a:pt x="78" y="273"/>
                </a:lnTo>
                <a:lnTo>
                  <a:pt x="95" y="272"/>
                </a:lnTo>
                <a:lnTo>
                  <a:pt x="95" y="272"/>
                </a:lnTo>
                <a:lnTo>
                  <a:pt x="103" y="272"/>
                </a:lnTo>
                <a:lnTo>
                  <a:pt x="103" y="272"/>
                </a:lnTo>
                <a:lnTo>
                  <a:pt x="104" y="272"/>
                </a:lnTo>
                <a:lnTo>
                  <a:pt x="104" y="272"/>
                </a:lnTo>
                <a:lnTo>
                  <a:pt x="107" y="269"/>
                </a:lnTo>
                <a:lnTo>
                  <a:pt x="107" y="269"/>
                </a:lnTo>
                <a:lnTo>
                  <a:pt x="107" y="268"/>
                </a:lnTo>
                <a:lnTo>
                  <a:pt x="107" y="268"/>
                </a:lnTo>
                <a:lnTo>
                  <a:pt x="105" y="262"/>
                </a:lnTo>
                <a:lnTo>
                  <a:pt x="105" y="262"/>
                </a:lnTo>
                <a:lnTo>
                  <a:pt x="105" y="260"/>
                </a:lnTo>
                <a:lnTo>
                  <a:pt x="105" y="260"/>
                </a:lnTo>
                <a:lnTo>
                  <a:pt x="104" y="259"/>
                </a:lnTo>
                <a:lnTo>
                  <a:pt x="104" y="258"/>
                </a:lnTo>
                <a:lnTo>
                  <a:pt x="104" y="258"/>
                </a:lnTo>
                <a:lnTo>
                  <a:pt x="97" y="258"/>
                </a:lnTo>
                <a:lnTo>
                  <a:pt x="97" y="258"/>
                </a:lnTo>
                <a:lnTo>
                  <a:pt x="95" y="260"/>
                </a:lnTo>
                <a:lnTo>
                  <a:pt x="95" y="260"/>
                </a:lnTo>
                <a:lnTo>
                  <a:pt x="95" y="260"/>
                </a:lnTo>
                <a:lnTo>
                  <a:pt x="95" y="260"/>
                </a:lnTo>
                <a:lnTo>
                  <a:pt x="95" y="259"/>
                </a:lnTo>
                <a:lnTo>
                  <a:pt x="95" y="259"/>
                </a:lnTo>
                <a:lnTo>
                  <a:pt x="94" y="258"/>
                </a:lnTo>
                <a:lnTo>
                  <a:pt x="94" y="258"/>
                </a:lnTo>
                <a:lnTo>
                  <a:pt x="76" y="258"/>
                </a:lnTo>
                <a:lnTo>
                  <a:pt x="76" y="258"/>
                </a:lnTo>
                <a:close/>
                <a:moveTo>
                  <a:pt x="71" y="258"/>
                </a:moveTo>
                <a:lnTo>
                  <a:pt x="71" y="258"/>
                </a:lnTo>
                <a:lnTo>
                  <a:pt x="63" y="258"/>
                </a:lnTo>
                <a:lnTo>
                  <a:pt x="63" y="258"/>
                </a:lnTo>
                <a:lnTo>
                  <a:pt x="60" y="259"/>
                </a:lnTo>
                <a:lnTo>
                  <a:pt x="60" y="259"/>
                </a:lnTo>
                <a:lnTo>
                  <a:pt x="57" y="259"/>
                </a:lnTo>
                <a:lnTo>
                  <a:pt x="57" y="258"/>
                </a:lnTo>
                <a:lnTo>
                  <a:pt x="57" y="258"/>
                </a:lnTo>
                <a:lnTo>
                  <a:pt x="57" y="256"/>
                </a:lnTo>
                <a:lnTo>
                  <a:pt x="57" y="256"/>
                </a:lnTo>
                <a:lnTo>
                  <a:pt x="56" y="256"/>
                </a:lnTo>
                <a:lnTo>
                  <a:pt x="56" y="256"/>
                </a:lnTo>
                <a:lnTo>
                  <a:pt x="47" y="255"/>
                </a:lnTo>
                <a:lnTo>
                  <a:pt x="47" y="255"/>
                </a:lnTo>
                <a:lnTo>
                  <a:pt x="46" y="256"/>
                </a:lnTo>
                <a:lnTo>
                  <a:pt x="46" y="256"/>
                </a:lnTo>
                <a:lnTo>
                  <a:pt x="46" y="258"/>
                </a:lnTo>
                <a:lnTo>
                  <a:pt x="46" y="258"/>
                </a:lnTo>
                <a:lnTo>
                  <a:pt x="47" y="259"/>
                </a:lnTo>
                <a:lnTo>
                  <a:pt x="47" y="259"/>
                </a:lnTo>
                <a:lnTo>
                  <a:pt x="47" y="266"/>
                </a:lnTo>
                <a:lnTo>
                  <a:pt x="47" y="266"/>
                </a:lnTo>
                <a:lnTo>
                  <a:pt x="47" y="268"/>
                </a:lnTo>
                <a:lnTo>
                  <a:pt x="47" y="269"/>
                </a:lnTo>
                <a:lnTo>
                  <a:pt x="47" y="269"/>
                </a:lnTo>
                <a:lnTo>
                  <a:pt x="46" y="270"/>
                </a:lnTo>
                <a:lnTo>
                  <a:pt x="46" y="270"/>
                </a:lnTo>
                <a:lnTo>
                  <a:pt x="47" y="270"/>
                </a:lnTo>
                <a:lnTo>
                  <a:pt x="47" y="270"/>
                </a:lnTo>
                <a:lnTo>
                  <a:pt x="54" y="272"/>
                </a:lnTo>
                <a:lnTo>
                  <a:pt x="54" y="272"/>
                </a:lnTo>
                <a:lnTo>
                  <a:pt x="61" y="273"/>
                </a:lnTo>
                <a:lnTo>
                  <a:pt x="67" y="273"/>
                </a:lnTo>
                <a:lnTo>
                  <a:pt x="67" y="273"/>
                </a:lnTo>
                <a:lnTo>
                  <a:pt x="70" y="273"/>
                </a:lnTo>
                <a:lnTo>
                  <a:pt x="70" y="273"/>
                </a:lnTo>
                <a:lnTo>
                  <a:pt x="71" y="273"/>
                </a:lnTo>
                <a:lnTo>
                  <a:pt x="71" y="273"/>
                </a:lnTo>
                <a:lnTo>
                  <a:pt x="71" y="266"/>
                </a:lnTo>
                <a:lnTo>
                  <a:pt x="71" y="258"/>
                </a:lnTo>
                <a:lnTo>
                  <a:pt x="71" y="258"/>
                </a:lnTo>
                <a:close/>
                <a:moveTo>
                  <a:pt x="67" y="218"/>
                </a:moveTo>
                <a:lnTo>
                  <a:pt x="67" y="218"/>
                </a:lnTo>
                <a:lnTo>
                  <a:pt x="67" y="219"/>
                </a:lnTo>
                <a:lnTo>
                  <a:pt x="67" y="219"/>
                </a:lnTo>
                <a:lnTo>
                  <a:pt x="68" y="219"/>
                </a:lnTo>
                <a:lnTo>
                  <a:pt x="68" y="219"/>
                </a:lnTo>
                <a:lnTo>
                  <a:pt x="95" y="219"/>
                </a:lnTo>
                <a:lnTo>
                  <a:pt x="95" y="219"/>
                </a:lnTo>
                <a:lnTo>
                  <a:pt x="97" y="219"/>
                </a:lnTo>
                <a:lnTo>
                  <a:pt x="97" y="219"/>
                </a:lnTo>
                <a:lnTo>
                  <a:pt x="95" y="211"/>
                </a:lnTo>
                <a:lnTo>
                  <a:pt x="95" y="211"/>
                </a:lnTo>
                <a:lnTo>
                  <a:pt x="95" y="209"/>
                </a:lnTo>
                <a:lnTo>
                  <a:pt x="95" y="209"/>
                </a:lnTo>
                <a:lnTo>
                  <a:pt x="94" y="208"/>
                </a:lnTo>
                <a:lnTo>
                  <a:pt x="94" y="208"/>
                </a:lnTo>
                <a:lnTo>
                  <a:pt x="95" y="208"/>
                </a:lnTo>
                <a:lnTo>
                  <a:pt x="95" y="208"/>
                </a:lnTo>
                <a:lnTo>
                  <a:pt x="97" y="206"/>
                </a:lnTo>
                <a:lnTo>
                  <a:pt x="97" y="206"/>
                </a:lnTo>
                <a:lnTo>
                  <a:pt x="67" y="206"/>
                </a:lnTo>
                <a:lnTo>
                  <a:pt x="67" y="206"/>
                </a:lnTo>
                <a:lnTo>
                  <a:pt x="67" y="208"/>
                </a:lnTo>
                <a:lnTo>
                  <a:pt x="67" y="208"/>
                </a:lnTo>
                <a:lnTo>
                  <a:pt x="67" y="209"/>
                </a:lnTo>
                <a:lnTo>
                  <a:pt x="67" y="209"/>
                </a:lnTo>
                <a:lnTo>
                  <a:pt x="68" y="215"/>
                </a:lnTo>
                <a:lnTo>
                  <a:pt x="68" y="215"/>
                </a:lnTo>
                <a:lnTo>
                  <a:pt x="68" y="216"/>
                </a:lnTo>
                <a:lnTo>
                  <a:pt x="67" y="218"/>
                </a:lnTo>
                <a:lnTo>
                  <a:pt x="67" y="218"/>
                </a:lnTo>
                <a:lnTo>
                  <a:pt x="67" y="218"/>
                </a:lnTo>
                <a:lnTo>
                  <a:pt x="67" y="218"/>
                </a:lnTo>
                <a:close/>
                <a:moveTo>
                  <a:pt x="134" y="162"/>
                </a:moveTo>
                <a:lnTo>
                  <a:pt x="134" y="162"/>
                </a:lnTo>
                <a:lnTo>
                  <a:pt x="134" y="161"/>
                </a:lnTo>
                <a:lnTo>
                  <a:pt x="134" y="161"/>
                </a:lnTo>
                <a:lnTo>
                  <a:pt x="137" y="161"/>
                </a:lnTo>
                <a:lnTo>
                  <a:pt x="138" y="162"/>
                </a:lnTo>
                <a:lnTo>
                  <a:pt x="138" y="162"/>
                </a:lnTo>
                <a:lnTo>
                  <a:pt x="137" y="165"/>
                </a:lnTo>
                <a:lnTo>
                  <a:pt x="137" y="165"/>
                </a:lnTo>
                <a:lnTo>
                  <a:pt x="135" y="167"/>
                </a:lnTo>
                <a:lnTo>
                  <a:pt x="134" y="165"/>
                </a:lnTo>
                <a:lnTo>
                  <a:pt x="134" y="165"/>
                </a:lnTo>
                <a:lnTo>
                  <a:pt x="131" y="162"/>
                </a:lnTo>
                <a:lnTo>
                  <a:pt x="131" y="162"/>
                </a:lnTo>
                <a:lnTo>
                  <a:pt x="125" y="154"/>
                </a:lnTo>
                <a:lnTo>
                  <a:pt x="125" y="154"/>
                </a:lnTo>
                <a:lnTo>
                  <a:pt x="121" y="150"/>
                </a:lnTo>
                <a:lnTo>
                  <a:pt x="121" y="150"/>
                </a:lnTo>
                <a:lnTo>
                  <a:pt x="121" y="148"/>
                </a:lnTo>
                <a:lnTo>
                  <a:pt x="121" y="148"/>
                </a:lnTo>
                <a:lnTo>
                  <a:pt x="120" y="150"/>
                </a:lnTo>
                <a:lnTo>
                  <a:pt x="120" y="150"/>
                </a:lnTo>
                <a:lnTo>
                  <a:pt x="120" y="150"/>
                </a:lnTo>
                <a:lnTo>
                  <a:pt x="120" y="150"/>
                </a:lnTo>
                <a:lnTo>
                  <a:pt x="120" y="152"/>
                </a:lnTo>
                <a:lnTo>
                  <a:pt x="120" y="154"/>
                </a:lnTo>
                <a:lnTo>
                  <a:pt x="120" y="154"/>
                </a:lnTo>
                <a:lnTo>
                  <a:pt x="125" y="164"/>
                </a:lnTo>
                <a:lnTo>
                  <a:pt x="125" y="164"/>
                </a:lnTo>
                <a:lnTo>
                  <a:pt x="127" y="165"/>
                </a:lnTo>
                <a:lnTo>
                  <a:pt x="128" y="167"/>
                </a:lnTo>
                <a:lnTo>
                  <a:pt x="128" y="167"/>
                </a:lnTo>
                <a:lnTo>
                  <a:pt x="130" y="168"/>
                </a:lnTo>
                <a:lnTo>
                  <a:pt x="130" y="168"/>
                </a:lnTo>
                <a:lnTo>
                  <a:pt x="130" y="168"/>
                </a:lnTo>
                <a:lnTo>
                  <a:pt x="130" y="168"/>
                </a:lnTo>
                <a:lnTo>
                  <a:pt x="154" y="162"/>
                </a:lnTo>
                <a:lnTo>
                  <a:pt x="154" y="162"/>
                </a:lnTo>
                <a:lnTo>
                  <a:pt x="149" y="161"/>
                </a:lnTo>
                <a:lnTo>
                  <a:pt x="149" y="161"/>
                </a:lnTo>
                <a:lnTo>
                  <a:pt x="148" y="160"/>
                </a:lnTo>
                <a:lnTo>
                  <a:pt x="148" y="160"/>
                </a:lnTo>
                <a:lnTo>
                  <a:pt x="147" y="158"/>
                </a:lnTo>
                <a:lnTo>
                  <a:pt x="147" y="158"/>
                </a:lnTo>
                <a:lnTo>
                  <a:pt x="145" y="157"/>
                </a:lnTo>
                <a:lnTo>
                  <a:pt x="145" y="157"/>
                </a:lnTo>
                <a:lnTo>
                  <a:pt x="138" y="148"/>
                </a:lnTo>
                <a:lnTo>
                  <a:pt x="138" y="148"/>
                </a:lnTo>
                <a:lnTo>
                  <a:pt x="134" y="145"/>
                </a:lnTo>
                <a:lnTo>
                  <a:pt x="134" y="145"/>
                </a:lnTo>
                <a:lnTo>
                  <a:pt x="134" y="144"/>
                </a:lnTo>
                <a:lnTo>
                  <a:pt x="134" y="144"/>
                </a:lnTo>
                <a:lnTo>
                  <a:pt x="132" y="144"/>
                </a:lnTo>
                <a:lnTo>
                  <a:pt x="132" y="144"/>
                </a:lnTo>
                <a:lnTo>
                  <a:pt x="132" y="144"/>
                </a:lnTo>
                <a:lnTo>
                  <a:pt x="131" y="142"/>
                </a:lnTo>
                <a:lnTo>
                  <a:pt x="131" y="142"/>
                </a:lnTo>
                <a:lnTo>
                  <a:pt x="131" y="142"/>
                </a:lnTo>
                <a:lnTo>
                  <a:pt x="131" y="142"/>
                </a:lnTo>
                <a:lnTo>
                  <a:pt x="130" y="144"/>
                </a:lnTo>
                <a:lnTo>
                  <a:pt x="130" y="144"/>
                </a:lnTo>
                <a:lnTo>
                  <a:pt x="131" y="147"/>
                </a:lnTo>
                <a:lnTo>
                  <a:pt x="131" y="147"/>
                </a:lnTo>
                <a:lnTo>
                  <a:pt x="134" y="152"/>
                </a:lnTo>
                <a:lnTo>
                  <a:pt x="134" y="152"/>
                </a:lnTo>
                <a:lnTo>
                  <a:pt x="138" y="158"/>
                </a:lnTo>
                <a:lnTo>
                  <a:pt x="138" y="158"/>
                </a:lnTo>
                <a:lnTo>
                  <a:pt x="141" y="160"/>
                </a:lnTo>
                <a:lnTo>
                  <a:pt x="142" y="161"/>
                </a:lnTo>
                <a:lnTo>
                  <a:pt x="142" y="161"/>
                </a:lnTo>
                <a:lnTo>
                  <a:pt x="144" y="162"/>
                </a:lnTo>
                <a:lnTo>
                  <a:pt x="144" y="164"/>
                </a:lnTo>
                <a:lnTo>
                  <a:pt x="144" y="164"/>
                </a:lnTo>
                <a:lnTo>
                  <a:pt x="144" y="165"/>
                </a:lnTo>
                <a:lnTo>
                  <a:pt x="141" y="165"/>
                </a:lnTo>
                <a:lnTo>
                  <a:pt x="141" y="165"/>
                </a:lnTo>
                <a:lnTo>
                  <a:pt x="141" y="164"/>
                </a:lnTo>
                <a:lnTo>
                  <a:pt x="141" y="164"/>
                </a:lnTo>
                <a:lnTo>
                  <a:pt x="135" y="157"/>
                </a:lnTo>
                <a:lnTo>
                  <a:pt x="135" y="157"/>
                </a:lnTo>
                <a:lnTo>
                  <a:pt x="128" y="147"/>
                </a:lnTo>
                <a:lnTo>
                  <a:pt x="128" y="147"/>
                </a:lnTo>
                <a:lnTo>
                  <a:pt x="128" y="145"/>
                </a:lnTo>
                <a:lnTo>
                  <a:pt x="128" y="145"/>
                </a:lnTo>
                <a:lnTo>
                  <a:pt x="127" y="145"/>
                </a:lnTo>
                <a:lnTo>
                  <a:pt x="127" y="145"/>
                </a:lnTo>
                <a:lnTo>
                  <a:pt x="124" y="147"/>
                </a:lnTo>
                <a:lnTo>
                  <a:pt x="124" y="147"/>
                </a:lnTo>
                <a:lnTo>
                  <a:pt x="125" y="148"/>
                </a:lnTo>
                <a:lnTo>
                  <a:pt x="125" y="148"/>
                </a:lnTo>
                <a:lnTo>
                  <a:pt x="125" y="150"/>
                </a:lnTo>
                <a:lnTo>
                  <a:pt x="125" y="151"/>
                </a:lnTo>
                <a:lnTo>
                  <a:pt x="125" y="151"/>
                </a:lnTo>
                <a:lnTo>
                  <a:pt x="132" y="161"/>
                </a:lnTo>
                <a:lnTo>
                  <a:pt x="132" y="161"/>
                </a:lnTo>
                <a:lnTo>
                  <a:pt x="134" y="162"/>
                </a:lnTo>
                <a:lnTo>
                  <a:pt x="134" y="162"/>
                </a:lnTo>
                <a:close/>
                <a:moveTo>
                  <a:pt x="114" y="269"/>
                </a:moveTo>
                <a:lnTo>
                  <a:pt x="114" y="269"/>
                </a:lnTo>
                <a:lnTo>
                  <a:pt x="117" y="269"/>
                </a:lnTo>
                <a:lnTo>
                  <a:pt x="117" y="269"/>
                </a:lnTo>
                <a:lnTo>
                  <a:pt x="128" y="266"/>
                </a:lnTo>
                <a:lnTo>
                  <a:pt x="128" y="266"/>
                </a:lnTo>
                <a:lnTo>
                  <a:pt x="130" y="266"/>
                </a:lnTo>
                <a:lnTo>
                  <a:pt x="131" y="268"/>
                </a:lnTo>
                <a:lnTo>
                  <a:pt x="131" y="268"/>
                </a:lnTo>
                <a:lnTo>
                  <a:pt x="142" y="266"/>
                </a:lnTo>
                <a:lnTo>
                  <a:pt x="142" y="266"/>
                </a:lnTo>
                <a:lnTo>
                  <a:pt x="142" y="258"/>
                </a:lnTo>
                <a:lnTo>
                  <a:pt x="141" y="249"/>
                </a:lnTo>
                <a:lnTo>
                  <a:pt x="141" y="249"/>
                </a:lnTo>
                <a:lnTo>
                  <a:pt x="141" y="249"/>
                </a:lnTo>
                <a:lnTo>
                  <a:pt x="141" y="249"/>
                </a:lnTo>
                <a:lnTo>
                  <a:pt x="132" y="253"/>
                </a:lnTo>
                <a:lnTo>
                  <a:pt x="132" y="253"/>
                </a:lnTo>
                <a:lnTo>
                  <a:pt x="132" y="253"/>
                </a:lnTo>
                <a:lnTo>
                  <a:pt x="132" y="253"/>
                </a:lnTo>
                <a:lnTo>
                  <a:pt x="128" y="253"/>
                </a:lnTo>
                <a:lnTo>
                  <a:pt x="128" y="253"/>
                </a:lnTo>
                <a:lnTo>
                  <a:pt x="127" y="255"/>
                </a:lnTo>
                <a:lnTo>
                  <a:pt x="127" y="255"/>
                </a:lnTo>
                <a:lnTo>
                  <a:pt x="124" y="258"/>
                </a:lnTo>
                <a:lnTo>
                  <a:pt x="124" y="258"/>
                </a:lnTo>
                <a:lnTo>
                  <a:pt x="115" y="265"/>
                </a:lnTo>
                <a:lnTo>
                  <a:pt x="115" y="265"/>
                </a:lnTo>
                <a:lnTo>
                  <a:pt x="114" y="266"/>
                </a:lnTo>
                <a:lnTo>
                  <a:pt x="114" y="266"/>
                </a:lnTo>
                <a:lnTo>
                  <a:pt x="114" y="269"/>
                </a:lnTo>
                <a:lnTo>
                  <a:pt x="114" y="269"/>
                </a:lnTo>
                <a:close/>
                <a:moveTo>
                  <a:pt x="64" y="253"/>
                </a:moveTo>
                <a:lnTo>
                  <a:pt x="64" y="253"/>
                </a:lnTo>
                <a:lnTo>
                  <a:pt x="90" y="252"/>
                </a:lnTo>
                <a:lnTo>
                  <a:pt x="90" y="252"/>
                </a:lnTo>
                <a:lnTo>
                  <a:pt x="91" y="242"/>
                </a:lnTo>
                <a:lnTo>
                  <a:pt x="91" y="242"/>
                </a:lnTo>
                <a:lnTo>
                  <a:pt x="77" y="242"/>
                </a:lnTo>
                <a:lnTo>
                  <a:pt x="64" y="242"/>
                </a:lnTo>
                <a:lnTo>
                  <a:pt x="64" y="242"/>
                </a:lnTo>
                <a:lnTo>
                  <a:pt x="64" y="253"/>
                </a:lnTo>
                <a:lnTo>
                  <a:pt x="64" y="253"/>
                </a:lnTo>
                <a:close/>
                <a:moveTo>
                  <a:pt x="132" y="214"/>
                </a:moveTo>
                <a:lnTo>
                  <a:pt x="132" y="214"/>
                </a:lnTo>
                <a:lnTo>
                  <a:pt x="132" y="214"/>
                </a:lnTo>
                <a:lnTo>
                  <a:pt x="132" y="214"/>
                </a:lnTo>
                <a:lnTo>
                  <a:pt x="131" y="214"/>
                </a:lnTo>
                <a:lnTo>
                  <a:pt x="131" y="214"/>
                </a:lnTo>
                <a:lnTo>
                  <a:pt x="130" y="212"/>
                </a:lnTo>
                <a:lnTo>
                  <a:pt x="130" y="212"/>
                </a:lnTo>
                <a:lnTo>
                  <a:pt x="131" y="211"/>
                </a:lnTo>
                <a:lnTo>
                  <a:pt x="131" y="211"/>
                </a:lnTo>
                <a:lnTo>
                  <a:pt x="131" y="209"/>
                </a:lnTo>
                <a:lnTo>
                  <a:pt x="131" y="209"/>
                </a:lnTo>
                <a:lnTo>
                  <a:pt x="131" y="205"/>
                </a:lnTo>
                <a:lnTo>
                  <a:pt x="131" y="205"/>
                </a:lnTo>
                <a:lnTo>
                  <a:pt x="130" y="204"/>
                </a:lnTo>
                <a:lnTo>
                  <a:pt x="130" y="204"/>
                </a:lnTo>
                <a:lnTo>
                  <a:pt x="120" y="205"/>
                </a:lnTo>
                <a:lnTo>
                  <a:pt x="120" y="205"/>
                </a:lnTo>
                <a:lnTo>
                  <a:pt x="110" y="206"/>
                </a:lnTo>
                <a:lnTo>
                  <a:pt x="110" y="206"/>
                </a:lnTo>
                <a:lnTo>
                  <a:pt x="101" y="206"/>
                </a:lnTo>
                <a:lnTo>
                  <a:pt x="101" y="206"/>
                </a:lnTo>
                <a:lnTo>
                  <a:pt x="101" y="209"/>
                </a:lnTo>
                <a:lnTo>
                  <a:pt x="101" y="209"/>
                </a:lnTo>
                <a:lnTo>
                  <a:pt x="100" y="218"/>
                </a:lnTo>
                <a:lnTo>
                  <a:pt x="100" y="218"/>
                </a:lnTo>
                <a:lnTo>
                  <a:pt x="100" y="219"/>
                </a:lnTo>
                <a:lnTo>
                  <a:pt x="100" y="219"/>
                </a:lnTo>
                <a:lnTo>
                  <a:pt x="101" y="219"/>
                </a:lnTo>
                <a:lnTo>
                  <a:pt x="101" y="219"/>
                </a:lnTo>
                <a:lnTo>
                  <a:pt x="113" y="211"/>
                </a:lnTo>
                <a:lnTo>
                  <a:pt x="113" y="211"/>
                </a:lnTo>
                <a:lnTo>
                  <a:pt x="114" y="209"/>
                </a:lnTo>
                <a:lnTo>
                  <a:pt x="114" y="209"/>
                </a:lnTo>
                <a:lnTo>
                  <a:pt x="115" y="211"/>
                </a:lnTo>
                <a:lnTo>
                  <a:pt x="115" y="212"/>
                </a:lnTo>
                <a:lnTo>
                  <a:pt x="115" y="212"/>
                </a:lnTo>
                <a:lnTo>
                  <a:pt x="115" y="214"/>
                </a:lnTo>
                <a:lnTo>
                  <a:pt x="114" y="215"/>
                </a:lnTo>
                <a:lnTo>
                  <a:pt x="114" y="215"/>
                </a:lnTo>
                <a:lnTo>
                  <a:pt x="107" y="218"/>
                </a:lnTo>
                <a:lnTo>
                  <a:pt x="107" y="218"/>
                </a:lnTo>
                <a:lnTo>
                  <a:pt x="107" y="218"/>
                </a:lnTo>
                <a:lnTo>
                  <a:pt x="107" y="218"/>
                </a:lnTo>
                <a:lnTo>
                  <a:pt x="107" y="218"/>
                </a:lnTo>
                <a:lnTo>
                  <a:pt x="107" y="218"/>
                </a:lnTo>
                <a:lnTo>
                  <a:pt x="114" y="218"/>
                </a:lnTo>
                <a:lnTo>
                  <a:pt x="114" y="218"/>
                </a:lnTo>
                <a:lnTo>
                  <a:pt x="121" y="215"/>
                </a:lnTo>
                <a:lnTo>
                  <a:pt x="121" y="215"/>
                </a:lnTo>
                <a:lnTo>
                  <a:pt x="124" y="215"/>
                </a:lnTo>
                <a:lnTo>
                  <a:pt x="124" y="215"/>
                </a:lnTo>
                <a:lnTo>
                  <a:pt x="125" y="215"/>
                </a:lnTo>
                <a:lnTo>
                  <a:pt x="125" y="215"/>
                </a:lnTo>
                <a:lnTo>
                  <a:pt x="127" y="215"/>
                </a:lnTo>
                <a:lnTo>
                  <a:pt x="127" y="215"/>
                </a:lnTo>
                <a:lnTo>
                  <a:pt x="132" y="214"/>
                </a:lnTo>
                <a:lnTo>
                  <a:pt x="132" y="214"/>
                </a:lnTo>
                <a:close/>
                <a:moveTo>
                  <a:pt x="53" y="223"/>
                </a:moveTo>
                <a:lnTo>
                  <a:pt x="53" y="223"/>
                </a:lnTo>
                <a:lnTo>
                  <a:pt x="53" y="225"/>
                </a:lnTo>
                <a:lnTo>
                  <a:pt x="53" y="225"/>
                </a:lnTo>
                <a:lnTo>
                  <a:pt x="53" y="231"/>
                </a:lnTo>
                <a:lnTo>
                  <a:pt x="53" y="231"/>
                </a:lnTo>
                <a:lnTo>
                  <a:pt x="53" y="233"/>
                </a:lnTo>
                <a:lnTo>
                  <a:pt x="53" y="236"/>
                </a:lnTo>
                <a:lnTo>
                  <a:pt x="53" y="236"/>
                </a:lnTo>
                <a:lnTo>
                  <a:pt x="77" y="235"/>
                </a:lnTo>
                <a:lnTo>
                  <a:pt x="77" y="235"/>
                </a:lnTo>
                <a:lnTo>
                  <a:pt x="76" y="228"/>
                </a:lnTo>
                <a:lnTo>
                  <a:pt x="76" y="228"/>
                </a:lnTo>
                <a:lnTo>
                  <a:pt x="76" y="228"/>
                </a:lnTo>
                <a:lnTo>
                  <a:pt x="76" y="228"/>
                </a:lnTo>
                <a:lnTo>
                  <a:pt x="74" y="226"/>
                </a:lnTo>
                <a:lnTo>
                  <a:pt x="74" y="226"/>
                </a:lnTo>
                <a:lnTo>
                  <a:pt x="74" y="223"/>
                </a:lnTo>
                <a:lnTo>
                  <a:pt x="74" y="223"/>
                </a:lnTo>
                <a:lnTo>
                  <a:pt x="53" y="223"/>
                </a:lnTo>
                <a:lnTo>
                  <a:pt x="53" y="223"/>
                </a:lnTo>
                <a:close/>
                <a:moveTo>
                  <a:pt x="61" y="219"/>
                </a:moveTo>
                <a:lnTo>
                  <a:pt x="61" y="219"/>
                </a:lnTo>
                <a:lnTo>
                  <a:pt x="63" y="218"/>
                </a:lnTo>
                <a:lnTo>
                  <a:pt x="63" y="218"/>
                </a:lnTo>
                <a:lnTo>
                  <a:pt x="61" y="208"/>
                </a:lnTo>
                <a:lnTo>
                  <a:pt x="61" y="208"/>
                </a:lnTo>
                <a:lnTo>
                  <a:pt x="61" y="206"/>
                </a:lnTo>
                <a:lnTo>
                  <a:pt x="60" y="206"/>
                </a:lnTo>
                <a:lnTo>
                  <a:pt x="60" y="206"/>
                </a:lnTo>
                <a:lnTo>
                  <a:pt x="46" y="206"/>
                </a:lnTo>
                <a:lnTo>
                  <a:pt x="46" y="206"/>
                </a:lnTo>
                <a:lnTo>
                  <a:pt x="37" y="205"/>
                </a:lnTo>
                <a:lnTo>
                  <a:pt x="37" y="205"/>
                </a:lnTo>
                <a:lnTo>
                  <a:pt x="36" y="205"/>
                </a:lnTo>
                <a:lnTo>
                  <a:pt x="36" y="205"/>
                </a:lnTo>
                <a:lnTo>
                  <a:pt x="37" y="211"/>
                </a:lnTo>
                <a:lnTo>
                  <a:pt x="39" y="216"/>
                </a:lnTo>
                <a:lnTo>
                  <a:pt x="39" y="216"/>
                </a:lnTo>
                <a:lnTo>
                  <a:pt x="61" y="219"/>
                </a:lnTo>
                <a:lnTo>
                  <a:pt x="61" y="219"/>
                </a:lnTo>
                <a:close/>
                <a:moveTo>
                  <a:pt x="54" y="317"/>
                </a:moveTo>
                <a:lnTo>
                  <a:pt x="54" y="317"/>
                </a:lnTo>
                <a:lnTo>
                  <a:pt x="56" y="304"/>
                </a:lnTo>
                <a:lnTo>
                  <a:pt x="56" y="304"/>
                </a:lnTo>
                <a:lnTo>
                  <a:pt x="54" y="304"/>
                </a:lnTo>
                <a:lnTo>
                  <a:pt x="54" y="304"/>
                </a:lnTo>
                <a:lnTo>
                  <a:pt x="49" y="304"/>
                </a:lnTo>
                <a:lnTo>
                  <a:pt x="49" y="304"/>
                </a:lnTo>
                <a:lnTo>
                  <a:pt x="39" y="304"/>
                </a:lnTo>
                <a:lnTo>
                  <a:pt x="39" y="304"/>
                </a:lnTo>
                <a:lnTo>
                  <a:pt x="37" y="304"/>
                </a:lnTo>
                <a:lnTo>
                  <a:pt x="37" y="304"/>
                </a:lnTo>
                <a:lnTo>
                  <a:pt x="34" y="307"/>
                </a:lnTo>
                <a:lnTo>
                  <a:pt x="34" y="307"/>
                </a:lnTo>
                <a:lnTo>
                  <a:pt x="34" y="310"/>
                </a:lnTo>
                <a:lnTo>
                  <a:pt x="34" y="310"/>
                </a:lnTo>
                <a:lnTo>
                  <a:pt x="34" y="316"/>
                </a:lnTo>
                <a:lnTo>
                  <a:pt x="34" y="316"/>
                </a:lnTo>
                <a:lnTo>
                  <a:pt x="40" y="317"/>
                </a:lnTo>
                <a:lnTo>
                  <a:pt x="40" y="317"/>
                </a:lnTo>
                <a:lnTo>
                  <a:pt x="51" y="317"/>
                </a:lnTo>
                <a:lnTo>
                  <a:pt x="51" y="317"/>
                </a:lnTo>
                <a:lnTo>
                  <a:pt x="54" y="317"/>
                </a:lnTo>
                <a:lnTo>
                  <a:pt x="54" y="317"/>
                </a:lnTo>
                <a:close/>
                <a:moveTo>
                  <a:pt x="36" y="249"/>
                </a:moveTo>
                <a:lnTo>
                  <a:pt x="36" y="249"/>
                </a:lnTo>
                <a:lnTo>
                  <a:pt x="39" y="250"/>
                </a:lnTo>
                <a:lnTo>
                  <a:pt x="39" y="250"/>
                </a:lnTo>
                <a:lnTo>
                  <a:pt x="54" y="253"/>
                </a:lnTo>
                <a:lnTo>
                  <a:pt x="54" y="253"/>
                </a:lnTo>
                <a:lnTo>
                  <a:pt x="57" y="253"/>
                </a:lnTo>
                <a:lnTo>
                  <a:pt x="57" y="253"/>
                </a:lnTo>
                <a:lnTo>
                  <a:pt x="59" y="241"/>
                </a:lnTo>
                <a:lnTo>
                  <a:pt x="59" y="241"/>
                </a:lnTo>
                <a:lnTo>
                  <a:pt x="59" y="241"/>
                </a:lnTo>
                <a:lnTo>
                  <a:pt x="59" y="241"/>
                </a:lnTo>
                <a:lnTo>
                  <a:pt x="43" y="239"/>
                </a:lnTo>
                <a:lnTo>
                  <a:pt x="43" y="239"/>
                </a:lnTo>
                <a:lnTo>
                  <a:pt x="40" y="239"/>
                </a:lnTo>
                <a:lnTo>
                  <a:pt x="40" y="239"/>
                </a:lnTo>
                <a:lnTo>
                  <a:pt x="40" y="242"/>
                </a:lnTo>
                <a:lnTo>
                  <a:pt x="37" y="243"/>
                </a:lnTo>
                <a:lnTo>
                  <a:pt x="37" y="243"/>
                </a:lnTo>
                <a:lnTo>
                  <a:pt x="37" y="245"/>
                </a:lnTo>
                <a:lnTo>
                  <a:pt x="37" y="245"/>
                </a:lnTo>
                <a:lnTo>
                  <a:pt x="36" y="249"/>
                </a:lnTo>
                <a:lnTo>
                  <a:pt x="36" y="249"/>
                </a:lnTo>
                <a:close/>
                <a:moveTo>
                  <a:pt x="39" y="336"/>
                </a:moveTo>
                <a:lnTo>
                  <a:pt x="39" y="336"/>
                </a:lnTo>
                <a:lnTo>
                  <a:pt x="36" y="339"/>
                </a:lnTo>
                <a:lnTo>
                  <a:pt x="36" y="339"/>
                </a:lnTo>
                <a:lnTo>
                  <a:pt x="36" y="341"/>
                </a:lnTo>
                <a:lnTo>
                  <a:pt x="36" y="341"/>
                </a:lnTo>
                <a:lnTo>
                  <a:pt x="36" y="344"/>
                </a:lnTo>
                <a:lnTo>
                  <a:pt x="36" y="344"/>
                </a:lnTo>
                <a:lnTo>
                  <a:pt x="36" y="346"/>
                </a:lnTo>
                <a:lnTo>
                  <a:pt x="36" y="346"/>
                </a:lnTo>
                <a:lnTo>
                  <a:pt x="36" y="347"/>
                </a:lnTo>
                <a:lnTo>
                  <a:pt x="36" y="347"/>
                </a:lnTo>
                <a:lnTo>
                  <a:pt x="43" y="347"/>
                </a:lnTo>
                <a:lnTo>
                  <a:pt x="43" y="347"/>
                </a:lnTo>
                <a:lnTo>
                  <a:pt x="43" y="346"/>
                </a:lnTo>
                <a:lnTo>
                  <a:pt x="44" y="346"/>
                </a:lnTo>
                <a:lnTo>
                  <a:pt x="44" y="346"/>
                </a:lnTo>
                <a:lnTo>
                  <a:pt x="44" y="346"/>
                </a:lnTo>
                <a:lnTo>
                  <a:pt x="46" y="347"/>
                </a:lnTo>
                <a:lnTo>
                  <a:pt x="46" y="347"/>
                </a:lnTo>
                <a:lnTo>
                  <a:pt x="53" y="347"/>
                </a:lnTo>
                <a:lnTo>
                  <a:pt x="53" y="347"/>
                </a:lnTo>
                <a:lnTo>
                  <a:pt x="54" y="341"/>
                </a:lnTo>
                <a:lnTo>
                  <a:pt x="54" y="336"/>
                </a:lnTo>
                <a:lnTo>
                  <a:pt x="54" y="336"/>
                </a:lnTo>
                <a:lnTo>
                  <a:pt x="50" y="336"/>
                </a:lnTo>
                <a:lnTo>
                  <a:pt x="50" y="336"/>
                </a:lnTo>
                <a:lnTo>
                  <a:pt x="44" y="336"/>
                </a:lnTo>
                <a:lnTo>
                  <a:pt x="44" y="336"/>
                </a:lnTo>
                <a:lnTo>
                  <a:pt x="39" y="336"/>
                </a:lnTo>
                <a:lnTo>
                  <a:pt x="39" y="336"/>
                </a:lnTo>
                <a:close/>
                <a:moveTo>
                  <a:pt x="56" y="378"/>
                </a:moveTo>
                <a:lnTo>
                  <a:pt x="56" y="378"/>
                </a:lnTo>
                <a:lnTo>
                  <a:pt x="53" y="366"/>
                </a:lnTo>
                <a:lnTo>
                  <a:pt x="53" y="366"/>
                </a:lnTo>
                <a:lnTo>
                  <a:pt x="39" y="366"/>
                </a:lnTo>
                <a:lnTo>
                  <a:pt x="39" y="366"/>
                </a:lnTo>
                <a:lnTo>
                  <a:pt x="37" y="367"/>
                </a:lnTo>
                <a:lnTo>
                  <a:pt x="37" y="367"/>
                </a:lnTo>
                <a:lnTo>
                  <a:pt x="36" y="368"/>
                </a:lnTo>
                <a:lnTo>
                  <a:pt x="36" y="370"/>
                </a:lnTo>
                <a:lnTo>
                  <a:pt x="36" y="370"/>
                </a:lnTo>
                <a:lnTo>
                  <a:pt x="36" y="373"/>
                </a:lnTo>
                <a:lnTo>
                  <a:pt x="36" y="373"/>
                </a:lnTo>
                <a:lnTo>
                  <a:pt x="36" y="374"/>
                </a:lnTo>
                <a:lnTo>
                  <a:pt x="36" y="374"/>
                </a:lnTo>
                <a:lnTo>
                  <a:pt x="46" y="377"/>
                </a:lnTo>
                <a:lnTo>
                  <a:pt x="56" y="378"/>
                </a:lnTo>
                <a:lnTo>
                  <a:pt x="56" y="378"/>
                </a:lnTo>
                <a:close/>
                <a:moveTo>
                  <a:pt x="83" y="235"/>
                </a:moveTo>
                <a:lnTo>
                  <a:pt x="83" y="235"/>
                </a:lnTo>
                <a:lnTo>
                  <a:pt x="84" y="235"/>
                </a:lnTo>
                <a:lnTo>
                  <a:pt x="84" y="235"/>
                </a:lnTo>
                <a:lnTo>
                  <a:pt x="98" y="233"/>
                </a:lnTo>
                <a:lnTo>
                  <a:pt x="98" y="233"/>
                </a:lnTo>
                <a:lnTo>
                  <a:pt x="100" y="232"/>
                </a:lnTo>
                <a:lnTo>
                  <a:pt x="100" y="232"/>
                </a:lnTo>
                <a:lnTo>
                  <a:pt x="113" y="223"/>
                </a:lnTo>
                <a:lnTo>
                  <a:pt x="113" y="223"/>
                </a:lnTo>
                <a:lnTo>
                  <a:pt x="113" y="222"/>
                </a:lnTo>
                <a:lnTo>
                  <a:pt x="113" y="222"/>
                </a:lnTo>
                <a:lnTo>
                  <a:pt x="111" y="222"/>
                </a:lnTo>
                <a:lnTo>
                  <a:pt x="111" y="222"/>
                </a:lnTo>
                <a:lnTo>
                  <a:pt x="107" y="223"/>
                </a:lnTo>
                <a:lnTo>
                  <a:pt x="107" y="223"/>
                </a:lnTo>
                <a:lnTo>
                  <a:pt x="97" y="226"/>
                </a:lnTo>
                <a:lnTo>
                  <a:pt x="97" y="226"/>
                </a:lnTo>
                <a:lnTo>
                  <a:pt x="95" y="228"/>
                </a:lnTo>
                <a:lnTo>
                  <a:pt x="95" y="228"/>
                </a:lnTo>
                <a:lnTo>
                  <a:pt x="94" y="226"/>
                </a:lnTo>
                <a:lnTo>
                  <a:pt x="94" y="225"/>
                </a:lnTo>
                <a:lnTo>
                  <a:pt x="94" y="225"/>
                </a:lnTo>
                <a:lnTo>
                  <a:pt x="95" y="223"/>
                </a:lnTo>
                <a:lnTo>
                  <a:pt x="95" y="223"/>
                </a:lnTo>
                <a:lnTo>
                  <a:pt x="81" y="223"/>
                </a:lnTo>
                <a:lnTo>
                  <a:pt x="81" y="223"/>
                </a:lnTo>
                <a:lnTo>
                  <a:pt x="83" y="226"/>
                </a:lnTo>
                <a:lnTo>
                  <a:pt x="83" y="226"/>
                </a:lnTo>
                <a:lnTo>
                  <a:pt x="83" y="229"/>
                </a:lnTo>
                <a:lnTo>
                  <a:pt x="83" y="229"/>
                </a:lnTo>
                <a:lnTo>
                  <a:pt x="83" y="235"/>
                </a:lnTo>
                <a:lnTo>
                  <a:pt x="83" y="235"/>
                </a:lnTo>
                <a:close/>
                <a:moveTo>
                  <a:pt x="140" y="214"/>
                </a:moveTo>
                <a:lnTo>
                  <a:pt x="140" y="214"/>
                </a:lnTo>
                <a:lnTo>
                  <a:pt x="137" y="215"/>
                </a:lnTo>
                <a:lnTo>
                  <a:pt x="137" y="215"/>
                </a:lnTo>
                <a:lnTo>
                  <a:pt x="124" y="219"/>
                </a:lnTo>
                <a:lnTo>
                  <a:pt x="124" y="219"/>
                </a:lnTo>
                <a:lnTo>
                  <a:pt x="121" y="219"/>
                </a:lnTo>
                <a:lnTo>
                  <a:pt x="121" y="219"/>
                </a:lnTo>
                <a:lnTo>
                  <a:pt x="117" y="223"/>
                </a:lnTo>
                <a:lnTo>
                  <a:pt x="117" y="223"/>
                </a:lnTo>
                <a:lnTo>
                  <a:pt x="115" y="225"/>
                </a:lnTo>
                <a:lnTo>
                  <a:pt x="115" y="225"/>
                </a:lnTo>
                <a:lnTo>
                  <a:pt x="117" y="228"/>
                </a:lnTo>
                <a:lnTo>
                  <a:pt x="117" y="228"/>
                </a:lnTo>
                <a:lnTo>
                  <a:pt x="118" y="228"/>
                </a:lnTo>
                <a:lnTo>
                  <a:pt x="118" y="228"/>
                </a:lnTo>
                <a:lnTo>
                  <a:pt x="125" y="225"/>
                </a:lnTo>
                <a:lnTo>
                  <a:pt x="125" y="225"/>
                </a:lnTo>
                <a:lnTo>
                  <a:pt x="128" y="223"/>
                </a:lnTo>
                <a:lnTo>
                  <a:pt x="128" y="223"/>
                </a:lnTo>
                <a:lnTo>
                  <a:pt x="130" y="225"/>
                </a:lnTo>
                <a:lnTo>
                  <a:pt x="130" y="225"/>
                </a:lnTo>
                <a:lnTo>
                  <a:pt x="130" y="226"/>
                </a:lnTo>
                <a:lnTo>
                  <a:pt x="130" y="226"/>
                </a:lnTo>
                <a:lnTo>
                  <a:pt x="128" y="228"/>
                </a:lnTo>
                <a:lnTo>
                  <a:pt x="128" y="228"/>
                </a:lnTo>
                <a:lnTo>
                  <a:pt x="127" y="229"/>
                </a:lnTo>
                <a:lnTo>
                  <a:pt x="127" y="229"/>
                </a:lnTo>
                <a:lnTo>
                  <a:pt x="140" y="228"/>
                </a:lnTo>
                <a:lnTo>
                  <a:pt x="140" y="228"/>
                </a:lnTo>
                <a:lnTo>
                  <a:pt x="140" y="214"/>
                </a:lnTo>
                <a:lnTo>
                  <a:pt x="140" y="214"/>
                </a:lnTo>
                <a:close/>
                <a:moveTo>
                  <a:pt x="41" y="286"/>
                </a:moveTo>
                <a:lnTo>
                  <a:pt x="41" y="286"/>
                </a:lnTo>
                <a:lnTo>
                  <a:pt x="56" y="287"/>
                </a:lnTo>
                <a:lnTo>
                  <a:pt x="56" y="287"/>
                </a:lnTo>
                <a:lnTo>
                  <a:pt x="56" y="285"/>
                </a:lnTo>
                <a:lnTo>
                  <a:pt x="56" y="285"/>
                </a:lnTo>
                <a:lnTo>
                  <a:pt x="56" y="277"/>
                </a:lnTo>
                <a:lnTo>
                  <a:pt x="56" y="277"/>
                </a:lnTo>
                <a:lnTo>
                  <a:pt x="56" y="276"/>
                </a:lnTo>
                <a:lnTo>
                  <a:pt x="54" y="276"/>
                </a:lnTo>
                <a:lnTo>
                  <a:pt x="54" y="276"/>
                </a:lnTo>
                <a:lnTo>
                  <a:pt x="40" y="275"/>
                </a:lnTo>
                <a:lnTo>
                  <a:pt x="40" y="275"/>
                </a:lnTo>
                <a:lnTo>
                  <a:pt x="37" y="275"/>
                </a:lnTo>
                <a:lnTo>
                  <a:pt x="37" y="275"/>
                </a:lnTo>
                <a:lnTo>
                  <a:pt x="37" y="282"/>
                </a:lnTo>
                <a:lnTo>
                  <a:pt x="37" y="282"/>
                </a:lnTo>
                <a:lnTo>
                  <a:pt x="39" y="282"/>
                </a:lnTo>
                <a:lnTo>
                  <a:pt x="39" y="282"/>
                </a:lnTo>
                <a:lnTo>
                  <a:pt x="40" y="282"/>
                </a:lnTo>
                <a:lnTo>
                  <a:pt x="40" y="282"/>
                </a:lnTo>
                <a:lnTo>
                  <a:pt x="43" y="283"/>
                </a:lnTo>
                <a:lnTo>
                  <a:pt x="41" y="285"/>
                </a:lnTo>
                <a:lnTo>
                  <a:pt x="41" y="285"/>
                </a:lnTo>
                <a:lnTo>
                  <a:pt x="41" y="286"/>
                </a:lnTo>
                <a:lnTo>
                  <a:pt x="41" y="286"/>
                </a:lnTo>
                <a:close/>
                <a:moveTo>
                  <a:pt x="135" y="350"/>
                </a:moveTo>
                <a:lnTo>
                  <a:pt x="135" y="350"/>
                </a:lnTo>
                <a:lnTo>
                  <a:pt x="128" y="350"/>
                </a:lnTo>
                <a:lnTo>
                  <a:pt x="128" y="350"/>
                </a:lnTo>
                <a:lnTo>
                  <a:pt x="128" y="353"/>
                </a:lnTo>
                <a:lnTo>
                  <a:pt x="128" y="353"/>
                </a:lnTo>
                <a:lnTo>
                  <a:pt x="130" y="354"/>
                </a:lnTo>
                <a:lnTo>
                  <a:pt x="131" y="357"/>
                </a:lnTo>
                <a:lnTo>
                  <a:pt x="131" y="357"/>
                </a:lnTo>
                <a:lnTo>
                  <a:pt x="131" y="357"/>
                </a:lnTo>
                <a:lnTo>
                  <a:pt x="131" y="357"/>
                </a:lnTo>
                <a:lnTo>
                  <a:pt x="130" y="360"/>
                </a:lnTo>
                <a:lnTo>
                  <a:pt x="130" y="360"/>
                </a:lnTo>
                <a:lnTo>
                  <a:pt x="130" y="361"/>
                </a:lnTo>
                <a:lnTo>
                  <a:pt x="130" y="361"/>
                </a:lnTo>
                <a:lnTo>
                  <a:pt x="130" y="364"/>
                </a:lnTo>
                <a:lnTo>
                  <a:pt x="130" y="364"/>
                </a:lnTo>
                <a:lnTo>
                  <a:pt x="135" y="364"/>
                </a:lnTo>
                <a:lnTo>
                  <a:pt x="135" y="364"/>
                </a:lnTo>
                <a:lnTo>
                  <a:pt x="140" y="363"/>
                </a:lnTo>
                <a:lnTo>
                  <a:pt x="144" y="361"/>
                </a:lnTo>
                <a:lnTo>
                  <a:pt x="144" y="361"/>
                </a:lnTo>
                <a:lnTo>
                  <a:pt x="145" y="360"/>
                </a:lnTo>
                <a:lnTo>
                  <a:pt x="145" y="360"/>
                </a:lnTo>
                <a:lnTo>
                  <a:pt x="144" y="349"/>
                </a:lnTo>
                <a:lnTo>
                  <a:pt x="144" y="349"/>
                </a:lnTo>
                <a:lnTo>
                  <a:pt x="144" y="349"/>
                </a:lnTo>
                <a:lnTo>
                  <a:pt x="144" y="349"/>
                </a:lnTo>
                <a:lnTo>
                  <a:pt x="140" y="350"/>
                </a:lnTo>
                <a:lnTo>
                  <a:pt x="140" y="350"/>
                </a:lnTo>
                <a:lnTo>
                  <a:pt x="140" y="351"/>
                </a:lnTo>
                <a:lnTo>
                  <a:pt x="138" y="353"/>
                </a:lnTo>
                <a:lnTo>
                  <a:pt x="138" y="353"/>
                </a:lnTo>
                <a:lnTo>
                  <a:pt x="137" y="353"/>
                </a:lnTo>
                <a:lnTo>
                  <a:pt x="135" y="350"/>
                </a:lnTo>
                <a:lnTo>
                  <a:pt x="135" y="350"/>
                </a:lnTo>
                <a:close/>
                <a:moveTo>
                  <a:pt x="61" y="289"/>
                </a:moveTo>
                <a:lnTo>
                  <a:pt x="61" y="289"/>
                </a:lnTo>
                <a:lnTo>
                  <a:pt x="63" y="289"/>
                </a:lnTo>
                <a:lnTo>
                  <a:pt x="63" y="289"/>
                </a:lnTo>
                <a:lnTo>
                  <a:pt x="66" y="287"/>
                </a:lnTo>
                <a:lnTo>
                  <a:pt x="66" y="287"/>
                </a:lnTo>
                <a:lnTo>
                  <a:pt x="70" y="286"/>
                </a:lnTo>
                <a:lnTo>
                  <a:pt x="70" y="286"/>
                </a:lnTo>
                <a:lnTo>
                  <a:pt x="73" y="285"/>
                </a:lnTo>
                <a:lnTo>
                  <a:pt x="73" y="285"/>
                </a:lnTo>
                <a:lnTo>
                  <a:pt x="77" y="282"/>
                </a:lnTo>
                <a:lnTo>
                  <a:pt x="83" y="280"/>
                </a:lnTo>
                <a:lnTo>
                  <a:pt x="83" y="280"/>
                </a:lnTo>
                <a:lnTo>
                  <a:pt x="86" y="280"/>
                </a:lnTo>
                <a:lnTo>
                  <a:pt x="86" y="280"/>
                </a:lnTo>
                <a:lnTo>
                  <a:pt x="86" y="279"/>
                </a:lnTo>
                <a:lnTo>
                  <a:pt x="86" y="279"/>
                </a:lnTo>
                <a:lnTo>
                  <a:pt x="86" y="277"/>
                </a:lnTo>
                <a:lnTo>
                  <a:pt x="84" y="277"/>
                </a:lnTo>
                <a:lnTo>
                  <a:pt x="84" y="277"/>
                </a:lnTo>
                <a:lnTo>
                  <a:pt x="78" y="277"/>
                </a:lnTo>
                <a:lnTo>
                  <a:pt x="78" y="277"/>
                </a:lnTo>
                <a:lnTo>
                  <a:pt x="76" y="277"/>
                </a:lnTo>
                <a:lnTo>
                  <a:pt x="76" y="277"/>
                </a:lnTo>
                <a:lnTo>
                  <a:pt x="74" y="277"/>
                </a:lnTo>
                <a:lnTo>
                  <a:pt x="74" y="277"/>
                </a:lnTo>
                <a:lnTo>
                  <a:pt x="73" y="277"/>
                </a:lnTo>
                <a:lnTo>
                  <a:pt x="73" y="277"/>
                </a:lnTo>
                <a:lnTo>
                  <a:pt x="61" y="276"/>
                </a:lnTo>
                <a:lnTo>
                  <a:pt x="61" y="276"/>
                </a:lnTo>
                <a:lnTo>
                  <a:pt x="60" y="276"/>
                </a:lnTo>
                <a:lnTo>
                  <a:pt x="60" y="276"/>
                </a:lnTo>
                <a:lnTo>
                  <a:pt x="60" y="276"/>
                </a:lnTo>
                <a:lnTo>
                  <a:pt x="60" y="276"/>
                </a:lnTo>
                <a:lnTo>
                  <a:pt x="61" y="283"/>
                </a:lnTo>
                <a:lnTo>
                  <a:pt x="61" y="283"/>
                </a:lnTo>
                <a:lnTo>
                  <a:pt x="61" y="285"/>
                </a:lnTo>
                <a:lnTo>
                  <a:pt x="61" y="285"/>
                </a:lnTo>
                <a:lnTo>
                  <a:pt x="61" y="286"/>
                </a:lnTo>
                <a:lnTo>
                  <a:pt x="61" y="286"/>
                </a:lnTo>
                <a:lnTo>
                  <a:pt x="61" y="289"/>
                </a:lnTo>
                <a:lnTo>
                  <a:pt x="61" y="289"/>
                </a:lnTo>
                <a:close/>
                <a:moveTo>
                  <a:pt x="124" y="241"/>
                </a:moveTo>
                <a:lnTo>
                  <a:pt x="124" y="241"/>
                </a:lnTo>
                <a:lnTo>
                  <a:pt x="124" y="241"/>
                </a:lnTo>
                <a:lnTo>
                  <a:pt x="124" y="241"/>
                </a:lnTo>
                <a:lnTo>
                  <a:pt x="124" y="241"/>
                </a:lnTo>
                <a:lnTo>
                  <a:pt x="124" y="241"/>
                </a:lnTo>
                <a:lnTo>
                  <a:pt x="111" y="245"/>
                </a:lnTo>
                <a:lnTo>
                  <a:pt x="111" y="245"/>
                </a:lnTo>
                <a:lnTo>
                  <a:pt x="105" y="246"/>
                </a:lnTo>
                <a:lnTo>
                  <a:pt x="105" y="246"/>
                </a:lnTo>
                <a:lnTo>
                  <a:pt x="104" y="246"/>
                </a:lnTo>
                <a:lnTo>
                  <a:pt x="104" y="246"/>
                </a:lnTo>
                <a:lnTo>
                  <a:pt x="103" y="245"/>
                </a:lnTo>
                <a:lnTo>
                  <a:pt x="103" y="243"/>
                </a:lnTo>
                <a:lnTo>
                  <a:pt x="103" y="243"/>
                </a:lnTo>
                <a:lnTo>
                  <a:pt x="104" y="242"/>
                </a:lnTo>
                <a:lnTo>
                  <a:pt x="104" y="242"/>
                </a:lnTo>
                <a:lnTo>
                  <a:pt x="108" y="239"/>
                </a:lnTo>
                <a:lnTo>
                  <a:pt x="108" y="239"/>
                </a:lnTo>
                <a:lnTo>
                  <a:pt x="108" y="239"/>
                </a:lnTo>
                <a:lnTo>
                  <a:pt x="108" y="239"/>
                </a:lnTo>
                <a:lnTo>
                  <a:pt x="97" y="241"/>
                </a:lnTo>
                <a:lnTo>
                  <a:pt x="97" y="241"/>
                </a:lnTo>
                <a:lnTo>
                  <a:pt x="97" y="252"/>
                </a:lnTo>
                <a:lnTo>
                  <a:pt x="97" y="252"/>
                </a:lnTo>
                <a:lnTo>
                  <a:pt x="105" y="250"/>
                </a:lnTo>
                <a:lnTo>
                  <a:pt x="105" y="250"/>
                </a:lnTo>
                <a:lnTo>
                  <a:pt x="110" y="250"/>
                </a:lnTo>
                <a:lnTo>
                  <a:pt x="110" y="250"/>
                </a:lnTo>
                <a:lnTo>
                  <a:pt x="111" y="250"/>
                </a:lnTo>
                <a:lnTo>
                  <a:pt x="111" y="250"/>
                </a:lnTo>
                <a:lnTo>
                  <a:pt x="124" y="242"/>
                </a:lnTo>
                <a:lnTo>
                  <a:pt x="124" y="242"/>
                </a:lnTo>
                <a:lnTo>
                  <a:pt x="124" y="241"/>
                </a:lnTo>
                <a:lnTo>
                  <a:pt x="124" y="241"/>
                </a:lnTo>
                <a:close/>
                <a:moveTo>
                  <a:pt x="120" y="295"/>
                </a:moveTo>
                <a:lnTo>
                  <a:pt x="120" y="295"/>
                </a:lnTo>
                <a:lnTo>
                  <a:pt x="121" y="295"/>
                </a:lnTo>
                <a:lnTo>
                  <a:pt x="121" y="295"/>
                </a:lnTo>
                <a:lnTo>
                  <a:pt x="128" y="293"/>
                </a:lnTo>
                <a:lnTo>
                  <a:pt x="128" y="293"/>
                </a:lnTo>
                <a:lnTo>
                  <a:pt x="131" y="293"/>
                </a:lnTo>
                <a:lnTo>
                  <a:pt x="131" y="293"/>
                </a:lnTo>
                <a:lnTo>
                  <a:pt x="134" y="295"/>
                </a:lnTo>
                <a:lnTo>
                  <a:pt x="132" y="296"/>
                </a:lnTo>
                <a:lnTo>
                  <a:pt x="132" y="296"/>
                </a:lnTo>
                <a:lnTo>
                  <a:pt x="132" y="297"/>
                </a:lnTo>
                <a:lnTo>
                  <a:pt x="132" y="297"/>
                </a:lnTo>
                <a:lnTo>
                  <a:pt x="142" y="296"/>
                </a:lnTo>
                <a:lnTo>
                  <a:pt x="142" y="296"/>
                </a:lnTo>
                <a:lnTo>
                  <a:pt x="142" y="285"/>
                </a:lnTo>
                <a:lnTo>
                  <a:pt x="142" y="285"/>
                </a:lnTo>
                <a:lnTo>
                  <a:pt x="142" y="285"/>
                </a:lnTo>
                <a:lnTo>
                  <a:pt x="142" y="285"/>
                </a:lnTo>
                <a:lnTo>
                  <a:pt x="142" y="285"/>
                </a:lnTo>
                <a:lnTo>
                  <a:pt x="142" y="285"/>
                </a:lnTo>
                <a:lnTo>
                  <a:pt x="134" y="287"/>
                </a:lnTo>
                <a:lnTo>
                  <a:pt x="125" y="289"/>
                </a:lnTo>
                <a:lnTo>
                  <a:pt x="125" y="289"/>
                </a:lnTo>
                <a:lnTo>
                  <a:pt x="124" y="289"/>
                </a:lnTo>
                <a:lnTo>
                  <a:pt x="124" y="289"/>
                </a:lnTo>
                <a:lnTo>
                  <a:pt x="120" y="293"/>
                </a:lnTo>
                <a:lnTo>
                  <a:pt x="120" y="293"/>
                </a:lnTo>
                <a:lnTo>
                  <a:pt x="120" y="295"/>
                </a:lnTo>
                <a:lnTo>
                  <a:pt x="120" y="295"/>
                </a:lnTo>
                <a:close/>
                <a:moveTo>
                  <a:pt x="124" y="282"/>
                </a:moveTo>
                <a:lnTo>
                  <a:pt x="124" y="282"/>
                </a:lnTo>
                <a:lnTo>
                  <a:pt x="115" y="285"/>
                </a:lnTo>
                <a:lnTo>
                  <a:pt x="115" y="285"/>
                </a:lnTo>
                <a:lnTo>
                  <a:pt x="113" y="285"/>
                </a:lnTo>
                <a:lnTo>
                  <a:pt x="113" y="285"/>
                </a:lnTo>
                <a:lnTo>
                  <a:pt x="111" y="283"/>
                </a:lnTo>
                <a:lnTo>
                  <a:pt x="111" y="282"/>
                </a:lnTo>
                <a:lnTo>
                  <a:pt x="111" y="282"/>
                </a:lnTo>
                <a:lnTo>
                  <a:pt x="113" y="280"/>
                </a:lnTo>
                <a:lnTo>
                  <a:pt x="113" y="280"/>
                </a:lnTo>
                <a:lnTo>
                  <a:pt x="115" y="277"/>
                </a:lnTo>
                <a:lnTo>
                  <a:pt x="115" y="277"/>
                </a:lnTo>
                <a:lnTo>
                  <a:pt x="115" y="277"/>
                </a:lnTo>
                <a:lnTo>
                  <a:pt x="115" y="277"/>
                </a:lnTo>
                <a:lnTo>
                  <a:pt x="114" y="277"/>
                </a:lnTo>
                <a:lnTo>
                  <a:pt x="114" y="277"/>
                </a:lnTo>
                <a:lnTo>
                  <a:pt x="107" y="277"/>
                </a:lnTo>
                <a:lnTo>
                  <a:pt x="107" y="277"/>
                </a:lnTo>
                <a:lnTo>
                  <a:pt x="91" y="277"/>
                </a:lnTo>
                <a:lnTo>
                  <a:pt x="91" y="277"/>
                </a:lnTo>
                <a:lnTo>
                  <a:pt x="90" y="277"/>
                </a:lnTo>
                <a:lnTo>
                  <a:pt x="90" y="277"/>
                </a:lnTo>
                <a:lnTo>
                  <a:pt x="90" y="280"/>
                </a:lnTo>
                <a:lnTo>
                  <a:pt x="90" y="280"/>
                </a:lnTo>
                <a:lnTo>
                  <a:pt x="95" y="282"/>
                </a:lnTo>
                <a:lnTo>
                  <a:pt x="100" y="286"/>
                </a:lnTo>
                <a:lnTo>
                  <a:pt x="100" y="286"/>
                </a:lnTo>
                <a:lnTo>
                  <a:pt x="101" y="285"/>
                </a:lnTo>
                <a:lnTo>
                  <a:pt x="104" y="285"/>
                </a:lnTo>
                <a:lnTo>
                  <a:pt x="104" y="285"/>
                </a:lnTo>
                <a:lnTo>
                  <a:pt x="104" y="285"/>
                </a:lnTo>
                <a:lnTo>
                  <a:pt x="104" y="285"/>
                </a:lnTo>
                <a:lnTo>
                  <a:pt x="107" y="285"/>
                </a:lnTo>
                <a:lnTo>
                  <a:pt x="107" y="285"/>
                </a:lnTo>
                <a:lnTo>
                  <a:pt x="110" y="285"/>
                </a:lnTo>
                <a:lnTo>
                  <a:pt x="110" y="285"/>
                </a:lnTo>
                <a:lnTo>
                  <a:pt x="114" y="285"/>
                </a:lnTo>
                <a:lnTo>
                  <a:pt x="114" y="285"/>
                </a:lnTo>
                <a:lnTo>
                  <a:pt x="120" y="285"/>
                </a:lnTo>
                <a:lnTo>
                  <a:pt x="120" y="285"/>
                </a:lnTo>
                <a:lnTo>
                  <a:pt x="124" y="283"/>
                </a:lnTo>
                <a:lnTo>
                  <a:pt x="124" y="283"/>
                </a:lnTo>
                <a:lnTo>
                  <a:pt x="124" y="282"/>
                </a:lnTo>
                <a:lnTo>
                  <a:pt x="124" y="282"/>
                </a:lnTo>
                <a:close/>
                <a:moveTo>
                  <a:pt x="43" y="269"/>
                </a:moveTo>
                <a:lnTo>
                  <a:pt x="43" y="269"/>
                </a:lnTo>
                <a:lnTo>
                  <a:pt x="43" y="268"/>
                </a:lnTo>
                <a:lnTo>
                  <a:pt x="43" y="268"/>
                </a:lnTo>
                <a:lnTo>
                  <a:pt x="43" y="266"/>
                </a:lnTo>
                <a:lnTo>
                  <a:pt x="43" y="266"/>
                </a:lnTo>
                <a:lnTo>
                  <a:pt x="43" y="258"/>
                </a:lnTo>
                <a:lnTo>
                  <a:pt x="43" y="258"/>
                </a:lnTo>
                <a:lnTo>
                  <a:pt x="43" y="256"/>
                </a:lnTo>
                <a:lnTo>
                  <a:pt x="43" y="256"/>
                </a:lnTo>
                <a:lnTo>
                  <a:pt x="41" y="255"/>
                </a:lnTo>
                <a:lnTo>
                  <a:pt x="40" y="255"/>
                </a:lnTo>
                <a:lnTo>
                  <a:pt x="40" y="255"/>
                </a:lnTo>
                <a:lnTo>
                  <a:pt x="39" y="253"/>
                </a:lnTo>
                <a:lnTo>
                  <a:pt x="39" y="253"/>
                </a:lnTo>
                <a:lnTo>
                  <a:pt x="37" y="253"/>
                </a:lnTo>
                <a:lnTo>
                  <a:pt x="36" y="255"/>
                </a:lnTo>
                <a:lnTo>
                  <a:pt x="36" y="255"/>
                </a:lnTo>
                <a:lnTo>
                  <a:pt x="34" y="256"/>
                </a:lnTo>
                <a:lnTo>
                  <a:pt x="34" y="256"/>
                </a:lnTo>
                <a:lnTo>
                  <a:pt x="27" y="262"/>
                </a:lnTo>
                <a:lnTo>
                  <a:pt x="27" y="262"/>
                </a:lnTo>
                <a:lnTo>
                  <a:pt x="27" y="263"/>
                </a:lnTo>
                <a:lnTo>
                  <a:pt x="27" y="265"/>
                </a:lnTo>
                <a:lnTo>
                  <a:pt x="27" y="265"/>
                </a:lnTo>
                <a:lnTo>
                  <a:pt x="27" y="265"/>
                </a:lnTo>
                <a:lnTo>
                  <a:pt x="27" y="265"/>
                </a:lnTo>
                <a:lnTo>
                  <a:pt x="32" y="266"/>
                </a:lnTo>
                <a:lnTo>
                  <a:pt x="32" y="266"/>
                </a:lnTo>
                <a:lnTo>
                  <a:pt x="34" y="266"/>
                </a:lnTo>
                <a:lnTo>
                  <a:pt x="34" y="266"/>
                </a:lnTo>
                <a:lnTo>
                  <a:pt x="39" y="266"/>
                </a:lnTo>
                <a:lnTo>
                  <a:pt x="39" y="266"/>
                </a:lnTo>
                <a:lnTo>
                  <a:pt x="41" y="266"/>
                </a:lnTo>
                <a:lnTo>
                  <a:pt x="41" y="269"/>
                </a:lnTo>
                <a:lnTo>
                  <a:pt x="41" y="269"/>
                </a:lnTo>
                <a:lnTo>
                  <a:pt x="41" y="269"/>
                </a:lnTo>
                <a:lnTo>
                  <a:pt x="41" y="269"/>
                </a:lnTo>
                <a:lnTo>
                  <a:pt x="43" y="269"/>
                </a:lnTo>
                <a:lnTo>
                  <a:pt x="43" y="269"/>
                </a:lnTo>
                <a:close/>
                <a:moveTo>
                  <a:pt x="120" y="385"/>
                </a:moveTo>
                <a:lnTo>
                  <a:pt x="120" y="385"/>
                </a:lnTo>
                <a:lnTo>
                  <a:pt x="127" y="384"/>
                </a:lnTo>
                <a:lnTo>
                  <a:pt x="127" y="384"/>
                </a:lnTo>
                <a:lnTo>
                  <a:pt x="127" y="384"/>
                </a:lnTo>
                <a:lnTo>
                  <a:pt x="127" y="384"/>
                </a:lnTo>
                <a:lnTo>
                  <a:pt x="131" y="383"/>
                </a:lnTo>
                <a:lnTo>
                  <a:pt x="131" y="383"/>
                </a:lnTo>
                <a:lnTo>
                  <a:pt x="132" y="381"/>
                </a:lnTo>
                <a:lnTo>
                  <a:pt x="132" y="381"/>
                </a:lnTo>
                <a:lnTo>
                  <a:pt x="132" y="381"/>
                </a:lnTo>
                <a:lnTo>
                  <a:pt x="132" y="381"/>
                </a:lnTo>
                <a:lnTo>
                  <a:pt x="132" y="378"/>
                </a:lnTo>
                <a:lnTo>
                  <a:pt x="132" y="377"/>
                </a:lnTo>
                <a:lnTo>
                  <a:pt x="132" y="377"/>
                </a:lnTo>
                <a:lnTo>
                  <a:pt x="132" y="377"/>
                </a:lnTo>
                <a:lnTo>
                  <a:pt x="132" y="377"/>
                </a:lnTo>
                <a:lnTo>
                  <a:pt x="132" y="371"/>
                </a:lnTo>
                <a:lnTo>
                  <a:pt x="132" y="371"/>
                </a:lnTo>
                <a:lnTo>
                  <a:pt x="131" y="368"/>
                </a:lnTo>
                <a:lnTo>
                  <a:pt x="131" y="368"/>
                </a:lnTo>
                <a:lnTo>
                  <a:pt x="125" y="370"/>
                </a:lnTo>
                <a:lnTo>
                  <a:pt x="125" y="370"/>
                </a:lnTo>
                <a:lnTo>
                  <a:pt x="125" y="371"/>
                </a:lnTo>
                <a:lnTo>
                  <a:pt x="125" y="371"/>
                </a:lnTo>
                <a:lnTo>
                  <a:pt x="124" y="376"/>
                </a:lnTo>
                <a:lnTo>
                  <a:pt x="124" y="376"/>
                </a:lnTo>
                <a:lnTo>
                  <a:pt x="121" y="380"/>
                </a:lnTo>
                <a:lnTo>
                  <a:pt x="121" y="380"/>
                </a:lnTo>
                <a:lnTo>
                  <a:pt x="120" y="384"/>
                </a:lnTo>
                <a:lnTo>
                  <a:pt x="120" y="384"/>
                </a:lnTo>
                <a:lnTo>
                  <a:pt x="120" y="385"/>
                </a:lnTo>
                <a:lnTo>
                  <a:pt x="120" y="385"/>
                </a:lnTo>
                <a:close/>
                <a:moveTo>
                  <a:pt x="46" y="236"/>
                </a:moveTo>
                <a:lnTo>
                  <a:pt x="46" y="236"/>
                </a:lnTo>
                <a:lnTo>
                  <a:pt x="47" y="236"/>
                </a:lnTo>
                <a:lnTo>
                  <a:pt x="47" y="236"/>
                </a:lnTo>
                <a:lnTo>
                  <a:pt x="47" y="226"/>
                </a:lnTo>
                <a:lnTo>
                  <a:pt x="47" y="226"/>
                </a:lnTo>
                <a:lnTo>
                  <a:pt x="46" y="225"/>
                </a:lnTo>
                <a:lnTo>
                  <a:pt x="46" y="225"/>
                </a:lnTo>
                <a:lnTo>
                  <a:pt x="46" y="223"/>
                </a:lnTo>
                <a:lnTo>
                  <a:pt x="46" y="223"/>
                </a:lnTo>
                <a:lnTo>
                  <a:pt x="41" y="223"/>
                </a:lnTo>
                <a:lnTo>
                  <a:pt x="41" y="223"/>
                </a:lnTo>
                <a:lnTo>
                  <a:pt x="40" y="223"/>
                </a:lnTo>
                <a:lnTo>
                  <a:pt x="40" y="223"/>
                </a:lnTo>
                <a:lnTo>
                  <a:pt x="34" y="226"/>
                </a:lnTo>
                <a:lnTo>
                  <a:pt x="34" y="226"/>
                </a:lnTo>
                <a:lnTo>
                  <a:pt x="29" y="231"/>
                </a:lnTo>
                <a:lnTo>
                  <a:pt x="29" y="231"/>
                </a:lnTo>
                <a:lnTo>
                  <a:pt x="27" y="232"/>
                </a:lnTo>
                <a:lnTo>
                  <a:pt x="27" y="233"/>
                </a:lnTo>
                <a:lnTo>
                  <a:pt x="27" y="233"/>
                </a:lnTo>
                <a:lnTo>
                  <a:pt x="29" y="233"/>
                </a:lnTo>
                <a:lnTo>
                  <a:pt x="29" y="233"/>
                </a:lnTo>
                <a:lnTo>
                  <a:pt x="39" y="232"/>
                </a:lnTo>
                <a:lnTo>
                  <a:pt x="39" y="232"/>
                </a:lnTo>
                <a:lnTo>
                  <a:pt x="40" y="232"/>
                </a:lnTo>
                <a:lnTo>
                  <a:pt x="40" y="232"/>
                </a:lnTo>
                <a:lnTo>
                  <a:pt x="41" y="233"/>
                </a:lnTo>
                <a:lnTo>
                  <a:pt x="41" y="235"/>
                </a:lnTo>
                <a:lnTo>
                  <a:pt x="41" y="235"/>
                </a:lnTo>
                <a:lnTo>
                  <a:pt x="41" y="236"/>
                </a:lnTo>
                <a:lnTo>
                  <a:pt x="41" y="236"/>
                </a:lnTo>
                <a:lnTo>
                  <a:pt x="46" y="236"/>
                </a:lnTo>
                <a:lnTo>
                  <a:pt x="46" y="236"/>
                </a:lnTo>
                <a:close/>
                <a:moveTo>
                  <a:pt x="137" y="319"/>
                </a:moveTo>
                <a:lnTo>
                  <a:pt x="137" y="319"/>
                </a:lnTo>
                <a:lnTo>
                  <a:pt x="137" y="320"/>
                </a:lnTo>
                <a:lnTo>
                  <a:pt x="137" y="322"/>
                </a:lnTo>
                <a:lnTo>
                  <a:pt x="137" y="322"/>
                </a:lnTo>
                <a:lnTo>
                  <a:pt x="135" y="324"/>
                </a:lnTo>
                <a:lnTo>
                  <a:pt x="135" y="324"/>
                </a:lnTo>
                <a:lnTo>
                  <a:pt x="132" y="326"/>
                </a:lnTo>
                <a:lnTo>
                  <a:pt x="132" y="326"/>
                </a:lnTo>
                <a:lnTo>
                  <a:pt x="128" y="330"/>
                </a:lnTo>
                <a:lnTo>
                  <a:pt x="128" y="330"/>
                </a:lnTo>
                <a:lnTo>
                  <a:pt x="127" y="330"/>
                </a:lnTo>
                <a:lnTo>
                  <a:pt x="127" y="330"/>
                </a:lnTo>
                <a:lnTo>
                  <a:pt x="128" y="333"/>
                </a:lnTo>
                <a:lnTo>
                  <a:pt x="128" y="333"/>
                </a:lnTo>
                <a:lnTo>
                  <a:pt x="135" y="331"/>
                </a:lnTo>
                <a:lnTo>
                  <a:pt x="144" y="330"/>
                </a:lnTo>
                <a:lnTo>
                  <a:pt x="144" y="330"/>
                </a:lnTo>
                <a:lnTo>
                  <a:pt x="142" y="317"/>
                </a:lnTo>
                <a:lnTo>
                  <a:pt x="142" y="317"/>
                </a:lnTo>
                <a:lnTo>
                  <a:pt x="140" y="317"/>
                </a:lnTo>
                <a:lnTo>
                  <a:pt x="140" y="317"/>
                </a:lnTo>
                <a:lnTo>
                  <a:pt x="137" y="319"/>
                </a:lnTo>
                <a:lnTo>
                  <a:pt x="137" y="319"/>
                </a:lnTo>
                <a:close/>
                <a:moveTo>
                  <a:pt x="44" y="154"/>
                </a:moveTo>
                <a:lnTo>
                  <a:pt x="44" y="154"/>
                </a:lnTo>
                <a:lnTo>
                  <a:pt x="44" y="154"/>
                </a:lnTo>
                <a:lnTo>
                  <a:pt x="44" y="154"/>
                </a:lnTo>
                <a:lnTo>
                  <a:pt x="41" y="161"/>
                </a:lnTo>
                <a:lnTo>
                  <a:pt x="41" y="161"/>
                </a:lnTo>
                <a:lnTo>
                  <a:pt x="37" y="168"/>
                </a:lnTo>
                <a:lnTo>
                  <a:pt x="37" y="168"/>
                </a:lnTo>
                <a:lnTo>
                  <a:pt x="36" y="169"/>
                </a:lnTo>
                <a:lnTo>
                  <a:pt x="36" y="169"/>
                </a:lnTo>
                <a:lnTo>
                  <a:pt x="37" y="171"/>
                </a:lnTo>
                <a:lnTo>
                  <a:pt x="37" y="171"/>
                </a:lnTo>
                <a:lnTo>
                  <a:pt x="37" y="171"/>
                </a:lnTo>
                <a:lnTo>
                  <a:pt x="41" y="172"/>
                </a:lnTo>
                <a:lnTo>
                  <a:pt x="41" y="172"/>
                </a:lnTo>
                <a:lnTo>
                  <a:pt x="43" y="172"/>
                </a:lnTo>
                <a:lnTo>
                  <a:pt x="44" y="171"/>
                </a:lnTo>
                <a:lnTo>
                  <a:pt x="44" y="171"/>
                </a:lnTo>
                <a:lnTo>
                  <a:pt x="44" y="169"/>
                </a:lnTo>
                <a:lnTo>
                  <a:pt x="44" y="169"/>
                </a:lnTo>
                <a:lnTo>
                  <a:pt x="51" y="157"/>
                </a:lnTo>
                <a:lnTo>
                  <a:pt x="51" y="157"/>
                </a:lnTo>
                <a:lnTo>
                  <a:pt x="51" y="154"/>
                </a:lnTo>
                <a:lnTo>
                  <a:pt x="51" y="154"/>
                </a:lnTo>
                <a:lnTo>
                  <a:pt x="44" y="154"/>
                </a:lnTo>
                <a:lnTo>
                  <a:pt x="44" y="154"/>
                </a:lnTo>
                <a:close/>
                <a:moveTo>
                  <a:pt x="88" y="157"/>
                </a:moveTo>
                <a:lnTo>
                  <a:pt x="88" y="157"/>
                </a:lnTo>
                <a:lnTo>
                  <a:pt x="81" y="157"/>
                </a:lnTo>
                <a:lnTo>
                  <a:pt x="81" y="157"/>
                </a:lnTo>
                <a:lnTo>
                  <a:pt x="81" y="158"/>
                </a:lnTo>
                <a:lnTo>
                  <a:pt x="81" y="158"/>
                </a:lnTo>
                <a:lnTo>
                  <a:pt x="81" y="171"/>
                </a:lnTo>
                <a:lnTo>
                  <a:pt x="81" y="171"/>
                </a:lnTo>
                <a:lnTo>
                  <a:pt x="81" y="174"/>
                </a:lnTo>
                <a:lnTo>
                  <a:pt x="81" y="174"/>
                </a:lnTo>
                <a:lnTo>
                  <a:pt x="83" y="175"/>
                </a:lnTo>
                <a:lnTo>
                  <a:pt x="83" y="175"/>
                </a:lnTo>
                <a:lnTo>
                  <a:pt x="88" y="175"/>
                </a:lnTo>
                <a:lnTo>
                  <a:pt x="88" y="175"/>
                </a:lnTo>
                <a:lnTo>
                  <a:pt x="88" y="175"/>
                </a:lnTo>
                <a:lnTo>
                  <a:pt x="88" y="175"/>
                </a:lnTo>
                <a:lnTo>
                  <a:pt x="88" y="157"/>
                </a:lnTo>
                <a:lnTo>
                  <a:pt x="88" y="157"/>
                </a:lnTo>
                <a:close/>
                <a:moveTo>
                  <a:pt x="104" y="154"/>
                </a:moveTo>
                <a:lnTo>
                  <a:pt x="104" y="154"/>
                </a:lnTo>
                <a:lnTo>
                  <a:pt x="100" y="155"/>
                </a:lnTo>
                <a:lnTo>
                  <a:pt x="100" y="155"/>
                </a:lnTo>
                <a:lnTo>
                  <a:pt x="98" y="155"/>
                </a:lnTo>
                <a:lnTo>
                  <a:pt x="98" y="157"/>
                </a:lnTo>
                <a:lnTo>
                  <a:pt x="98" y="157"/>
                </a:lnTo>
                <a:lnTo>
                  <a:pt x="98" y="164"/>
                </a:lnTo>
                <a:lnTo>
                  <a:pt x="100" y="171"/>
                </a:lnTo>
                <a:lnTo>
                  <a:pt x="100" y="171"/>
                </a:lnTo>
                <a:lnTo>
                  <a:pt x="101" y="174"/>
                </a:lnTo>
                <a:lnTo>
                  <a:pt x="101" y="174"/>
                </a:lnTo>
                <a:lnTo>
                  <a:pt x="101" y="174"/>
                </a:lnTo>
                <a:lnTo>
                  <a:pt x="101" y="174"/>
                </a:lnTo>
                <a:lnTo>
                  <a:pt x="107" y="174"/>
                </a:lnTo>
                <a:lnTo>
                  <a:pt x="107" y="174"/>
                </a:lnTo>
                <a:lnTo>
                  <a:pt x="105" y="164"/>
                </a:lnTo>
                <a:lnTo>
                  <a:pt x="105" y="164"/>
                </a:lnTo>
                <a:lnTo>
                  <a:pt x="104" y="154"/>
                </a:lnTo>
                <a:lnTo>
                  <a:pt x="104" y="154"/>
                </a:lnTo>
                <a:close/>
                <a:moveTo>
                  <a:pt x="41" y="333"/>
                </a:moveTo>
                <a:lnTo>
                  <a:pt x="41" y="333"/>
                </a:lnTo>
                <a:lnTo>
                  <a:pt x="41" y="322"/>
                </a:lnTo>
                <a:lnTo>
                  <a:pt x="41" y="322"/>
                </a:lnTo>
                <a:lnTo>
                  <a:pt x="41" y="320"/>
                </a:lnTo>
                <a:lnTo>
                  <a:pt x="41" y="320"/>
                </a:lnTo>
                <a:lnTo>
                  <a:pt x="37" y="320"/>
                </a:lnTo>
                <a:lnTo>
                  <a:pt x="37" y="320"/>
                </a:lnTo>
                <a:lnTo>
                  <a:pt x="37" y="320"/>
                </a:lnTo>
                <a:lnTo>
                  <a:pt x="37" y="320"/>
                </a:lnTo>
                <a:lnTo>
                  <a:pt x="33" y="324"/>
                </a:lnTo>
                <a:lnTo>
                  <a:pt x="33" y="324"/>
                </a:lnTo>
                <a:lnTo>
                  <a:pt x="26" y="329"/>
                </a:lnTo>
                <a:lnTo>
                  <a:pt x="26" y="329"/>
                </a:lnTo>
                <a:lnTo>
                  <a:pt x="26" y="330"/>
                </a:lnTo>
                <a:lnTo>
                  <a:pt x="26" y="330"/>
                </a:lnTo>
                <a:lnTo>
                  <a:pt x="29" y="330"/>
                </a:lnTo>
                <a:lnTo>
                  <a:pt x="29" y="330"/>
                </a:lnTo>
                <a:lnTo>
                  <a:pt x="30" y="330"/>
                </a:lnTo>
                <a:lnTo>
                  <a:pt x="30" y="330"/>
                </a:lnTo>
                <a:lnTo>
                  <a:pt x="32" y="330"/>
                </a:lnTo>
                <a:lnTo>
                  <a:pt x="33" y="331"/>
                </a:lnTo>
                <a:lnTo>
                  <a:pt x="33" y="331"/>
                </a:lnTo>
                <a:lnTo>
                  <a:pt x="34" y="331"/>
                </a:lnTo>
                <a:lnTo>
                  <a:pt x="34" y="331"/>
                </a:lnTo>
                <a:lnTo>
                  <a:pt x="41" y="333"/>
                </a:lnTo>
                <a:lnTo>
                  <a:pt x="41" y="333"/>
                </a:lnTo>
                <a:close/>
                <a:moveTo>
                  <a:pt x="110" y="152"/>
                </a:moveTo>
                <a:lnTo>
                  <a:pt x="110" y="152"/>
                </a:lnTo>
                <a:lnTo>
                  <a:pt x="110" y="152"/>
                </a:lnTo>
                <a:lnTo>
                  <a:pt x="110" y="152"/>
                </a:lnTo>
                <a:lnTo>
                  <a:pt x="107" y="152"/>
                </a:lnTo>
                <a:lnTo>
                  <a:pt x="107" y="152"/>
                </a:lnTo>
                <a:lnTo>
                  <a:pt x="105" y="154"/>
                </a:lnTo>
                <a:lnTo>
                  <a:pt x="105" y="155"/>
                </a:lnTo>
                <a:lnTo>
                  <a:pt x="105" y="155"/>
                </a:lnTo>
                <a:lnTo>
                  <a:pt x="105" y="157"/>
                </a:lnTo>
                <a:lnTo>
                  <a:pt x="105" y="157"/>
                </a:lnTo>
                <a:lnTo>
                  <a:pt x="108" y="168"/>
                </a:lnTo>
                <a:lnTo>
                  <a:pt x="108" y="168"/>
                </a:lnTo>
                <a:lnTo>
                  <a:pt x="110" y="172"/>
                </a:lnTo>
                <a:lnTo>
                  <a:pt x="110" y="172"/>
                </a:lnTo>
                <a:lnTo>
                  <a:pt x="110" y="172"/>
                </a:lnTo>
                <a:lnTo>
                  <a:pt x="110" y="172"/>
                </a:lnTo>
                <a:lnTo>
                  <a:pt x="113" y="172"/>
                </a:lnTo>
                <a:lnTo>
                  <a:pt x="113" y="172"/>
                </a:lnTo>
                <a:lnTo>
                  <a:pt x="115" y="172"/>
                </a:lnTo>
                <a:lnTo>
                  <a:pt x="115" y="172"/>
                </a:lnTo>
                <a:lnTo>
                  <a:pt x="117" y="172"/>
                </a:lnTo>
                <a:lnTo>
                  <a:pt x="117" y="172"/>
                </a:lnTo>
                <a:lnTo>
                  <a:pt x="114" y="165"/>
                </a:lnTo>
                <a:lnTo>
                  <a:pt x="114" y="165"/>
                </a:lnTo>
                <a:lnTo>
                  <a:pt x="113" y="160"/>
                </a:lnTo>
                <a:lnTo>
                  <a:pt x="113" y="160"/>
                </a:lnTo>
                <a:lnTo>
                  <a:pt x="110" y="152"/>
                </a:lnTo>
                <a:lnTo>
                  <a:pt x="110" y="152"/>
                </a:lnTo>
                <a:close/>
                <a:moveTo>
                  <a:pt x="121" y="171"/>
                </a:moveTo>
                <a:lnTo>
                  <a:pt x="121" y="171"/>
                </a:lnTo>
                <a:lnTo>
                  <a:pt x="127" y="169"/>
                </a:lnTo>
                <a:lnTo>
                  <a:pt x="127" y="169"/>
                </a:lnTo>
                <a:lnTo>
                  <a:pt x="122" y="164"/>
                </a:lnTo>
                <a:lnTo>
                  <a:pt x="122" y="164"/>
                </a:lnTo>
                <a:lnTo>
                  <a:pt x="118" y="152"/>
                </a:lnTo>
                <a:lnTo>
                  <a:pt x="118" y="152"/>
                </a:lnTo>
                <a:lnTo>
                  <a:pt x="117" y="152"/>
                </a:lnTo>
                <a:lnTo>
                  <a:pt x="117" y="152"/>
                </a:lnTo>
                <a:lnTo>
                  <a:pt x="115" y="151"/>
                </a:lnTo>
                <a:lnTo>
                  <a:pt x="115" y="151"/>
                </a:lnTo>
                <a:lnTo>
                  <a:pt x="114" y="151"/>
                </a:lnTo>
                <a:lnTo>
                  <a:pt x="114" y="151"/>
                </a:lnTo>
                <a:lnTo>
                  <a:pt x="113" y="152"/>
                </a:lnTo>
                <a:lnTo>
                  <a:pt x="113" y="154"/>
                </a:lnTo>
                <a:lnTo>
                  <a:pt x="113" y="154"/>
                </a:lnTo>
                <a:lnTo>
                  <a:pt x="113" y="157"/>
                </a:lnTo>
                <a:lnTo>
                  <a:pt x="113" y="157"/>
                </a:lnTo>
                <a:lnTo>
                  <a:pt x="117" y="165"/>
                </a:lnTo>
                <a:lnTo>
                  <a:pt x="117" y="165"/>
                </a:lnTo>
                <a:lnTo>
                  <a:pt x="118" y="168"/>
                </a:lnTo>
                <a:lnTo>
                  <a:pt x="118" y="168"/>
                </a:lnTo>
                <a:lnTo>
                  <a:pt x="118" y="169"/>
                </a:lnTo>
                <a:lnTo>
                  <a:pt x="118" y="169"/>
                </a:lnTo>
                <a:lnTo>
                  <a:pt x="120" y="169"/>
                </a:lnTo>
                <a:lnTo>
                  <a:pt x="121" y="171"/>
                </a:lnTo>
                <a:lnTo>
                  <a:pt x="121" y="171"/>
                </a:lnTo>
                <a:close/>
                <a:moveTo>
                  <a:pt x="57" y="164"/>
                </a:moveTo>
                <a:lnTo>
                  <a:pt x="57" y="164"/>
                </a:lnTo>
                <a:lnTo>
                  <a:pt x="57" y="164"/>
                </a:lnTo>
                <a:lnTo>
                  <a:pt x="57" y="164"/>
                </a:lnTo>
                <a:lnTo>
                  <a:pt x="59" y="162"/>
                </a:lnTo>
                <a:lnTo>
                  <a:pt x="59" y="162"/>
                </a:lnTo>
                <a:lnTo>
                  <a:pt x="61" y="158"/>
                </a:lnTo>
                <a:lnTo>
                  <a:pt x="61" y="158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4" y="158"/>
                </a:lnTo>
                <a:lnTo>
                  <a:pt x="64" y="160"/>
                </a:lnTo>
                <a:lnTo>
                  <a:pt x="64" y="160"/>
                </a:lnTo>
                <a:lnTo>
                  <a:pt x="64" y="161"/>
                </a:lnTo>
                <a:lnTo>
                  <a:pt x="64" y="161"/>
                </a:lnTo>
                <a:lnTo>
                  <a:pt x="63" y="172"/>
                </a:lnTo>
                <a:lnTo>
                  <a:pt x="63" y="172"/>
                </a:lnTo>
                <a:lnTo>
                  <a:pt x="63" y="174"/>
                </a:lnTo>
                <a:lnTo>
                  <a:pt x="63" y="174"/>
                </a:lnTo>
                <a:lnTo>
                  <a:pt x="70" y="174"/>
                </a:lnTo>
                <a:lnTo>
                  <a:pt x="70" y="174"/>
                </a:lnTo>
                <a:lnTo>
                  <a:pt x="70" y="172"/>
                </a:lnTo>
                <a:lnTo>
                  <a:pt x="70" y="172"/>
                </a:lnTo>
                <a:lnTo>
                  <a:pt x="71" y="160"/>
                </a:lnTo>
                <a:lnTo>
                  <a:pt x="71" y="160"/>
                </a:lnTo>
                <a:lnTo>
                  <a:pt x="71" y="158"/>
                </a:lnTo>
                <a:lnTo>
                  <a:pt x="71" y="157"/>
                </a:lnTo>
                <a:lnTo>
                  <a:pt x="71" y="157"/>
                </a:lnTo>
                <a:lnTo>
                  <a:pt x="60" y="157"/>
                </a:lnTo>
                <a:lnTo>
                  <a:pt x="60" y="157"/>
                </a:lnTo>
                <a:lnTo>
                  <a:pt x="60" y="158"/>
                </a:lnTo>
                <a:lnTo>
                  <a:pt x="60" y="158"/>
                </a:lnTo>
                <a:lnTo>
                  <a:pt x="60" y="158"/>
                </a:lnTo>
                <a:lnTo>
                  <a:pt x="60" y="158"/>
                </a:lnTo>
                <a:lnTo>
                  <a:pt x="57" y="164"/>
                </a:lnTo>
                <a:lnTo>
                  <a:pt x="57" y="164"/>
                </a:lnTo>
                <a:close/>
                <a:moveTo>
                  <a:pt x="90" y="157"/>
                </a:moveTo>
                <a:lnTo>
                  <a:pt x="90" y="157"/>
                </a:lnTo>
                <a:lnTo>
                  <a:pt x="90" y="157"/>
                </a:lnTo>
                <a:lnTo>
                  <a:pt x="90" y="157"/>
                </a:lnTo>
                <a:lnTo>
                  <a:pt x="90" y="171"/>
                </a:lnTo>
                <a:lnTo>
                  <a:pt x="90" y="171"/>
                </a:lnTo>
                <a:lnTo>
                  <a:pt x="91" y="174"/>
                </a:lnTo>
                <a:lnTo>
                  <a:pt x="91" y="174"/>
                </a:lnTo>
                <a:lnTo>
                  <a:pt x="91" y="175"/>
                </a:lnTo>
                <a:lnTo>
                  <a:pt x="91" y="175"/>
                </a:lnTo>
                <a:lnTo>
                  <a:pt x="95" y="175"/>
                </a:lnTo>
                <a:lnTo>
                  <a:pt x="95" y="175"/>
                </a:lnTo>
                <a:lnTo>
                  <a:pt x="98" y="175"/>
                </a:lnTo>
                <a:lnTo>
                  <a:pt x="98" y="175"/>
                </a:lnTo>
                <a:lnTo>
                  <a:pt x="98" y="174"/>
                </a:lnTo>
                <a:lnTo>
                  <a:pt x="98" y="174"/>
                </a:lnTo>
                <a:lnTo>
                  <a:pt x="97" y="165"/>
                </a:lnTo>
                <a:lnTo>
                  <a:pt x="95" y="157"/>
                </a:lnTo>
                <a:lnTo>
                  <a:pt x="95" y="157"/>
                </a:lnTo>
                <a:lnTo>
                  <a:pt x="95" y="155"/>
                </a:lnTo>
                <a:lnTo>
                  <a:pt x="95" y="155"/>
                </a:lnTo>
                <a:lnTo>
                  <a:pt x="90" y="157"/>
                </a:lnTo>
                <a:lnTo>
                  <a:pt x="90" y="157"/>
                </a:lnTo>
                <a:close/>
                <a:moveTo>
                  <a:pt x="78" y="175"/>
                </a:moveTo>
                <a:lnTo>
                  <a:pt x="78" y="175"/>
                </a:lnTo>
                <a:lnTo>
                  <a:pt x="78" y="168"/>
                </a:lnTo>
                <a:lnTo>
                  <a:pt x="78" y="168"/>
                </a:lnTo>
                <a:lnTo>
                  <a:pt x="80" y="160"/>
                </a:lnTo>
                <a:lnTo>
                  <a:pt x="80" y="160"/>
                </a:lnTo>
                <a:lnTo>
                  <a:pt x="80" y="158"/>
                </a:lnTo>
                <a:lnTo>
                  <a:pt x="80" y="158"/>
                </a:lnTo>
                <a:lnTo>
                  <a:pt x="80" y="158"/>
                </a:lnTo>
                <a:lnTo>
                  <a:pt x="78" y="157"/>
                </a:lnTo>
                <a:lnTo>
                  <a:pt x="78" y="157"/>
                </a:lnTo>
                <a:lnTo>
                  <a:pt x="74" y="157"/>
                </a:lnTo>
                <a:lnTo>
                  <a:pt x="74" y="157"/>
                </a:lnTo>
                <a:lnTo>
                  <a:pt x="74" y="158"/>
                </a:lnTo>
                <a:lnTo>
                  <a:pt x="74" y="158"/>
                </a:lnTo>
                <a:lnTo>
                  <a:pt x="73" y="160"/>
                </a:lnTo>
                <a:lnTo>
                  <a:pt x="73" y="160"/>
                </a:lnTo>
                <a:lnTo>
                  <a:pt x="71" y="172"/>
                </a:lnTo>
                <a:lnTo>
                  <a:pt x="71" y="172"/>
                </a:lnTo>
                <a:lnTo>
                  <a:pt x="71" y="174"/>
                </a:lnTo>
                <a:lnTo>
                  <a:pt x="71" y="174"/>
                </a:lnTo>
                <a:lnTo>
                  <a:pt x="78" y="175"/>
                </a:lnTo>
                <a:lnTo>
                  <a:pt x="78" y="175"/>
                </a:lnTo>
                <a:close/>
                <a:moveTo>
                  <a:pt x="56" y="302"/>
                </a:moveTo>
                <a:lnTo>
                  <a:pt x="56" y="302"/>
                </a:lnTo>
                <a:lnTo>
                  <a:pt x="57" y="296"/>
                </a:lnTo>
                <a:lnTo>
                  <a:pt x="57" y="296"/>
                </a:lnTo>
                <a:lnTo>
                  <a:pt x="61" y="290"/>
                </a:lnTo>
                <a:lnTo>
                  <a:pt x="61" y="290"/>
                </a:lnTo>
                <a:lnTo>
                  <a:pt x="60" y="290"/>
                </a:lnTo>
                <a:lnTo>
                  <a:pt x="59" y="292"/>
                </a:lnTo>
                <a:lnTo>
                  <a:pt x="59" y="292"/>
                </a:lnTo>
                <a:lnTo>
                  <a:pt x="57" y="292"/>
                </a:lnTo>
                <a:lnTo>
                  <a:pt x="57" y="292"/>
                </a:lnTo>
                <a:lnTo>
                  <a:pt x="56" y="292"/>
                </a:lnTo>
                <a:lnTo>
                  <a:pt x="56" y="292"/>
                </a:lnTo>
                <a:lnTo>
                  <a:pt x="56" y="290"/>
                </a:lnTo>
                <a:lnTo>
                  <a:pt x="54" y="290"/>
                </a:lnTo>
                <a:lnTo>
                  <a:pt x="54" y="290"/>
                </a:lnTo>
                <a:lnTo>
                  <a:pt x="51" y="290"/>
                </a:lnTo>
                <a:lnTo>
                  <a:pt x="51" y="290"/>
                </a:lnTo>
                <a:lnTo>
                  <a:pt x="49" y="290"/>
                </a:lnTo>
                <a:lnTo>
                  <a:pt x="49" y="290"/>
                </a:lnTo>
                <a:lnTo>
                  <a:pt x="49" y="292"/>
                </a:lnTo>
                <a:lnTo>
                  <a:pt x="49" y="292"/>
                </a:lnTo>
                <a:lnTo>
                  <a:pt x="47" y="295"/>
                </a:lnTo>
                <a:lnTo>
                  <a:pt x="47" y="295"/>
                </a:lnTo>
                <a:lnTo>
                  <a:pt x="47" y="296"/>
                </a:lnTo>
                <a:lnTo>
                  <a:pt x="47" y="296"/>
                </a:lnTo>
                <a:lnTo>
                  <a:pt x="47" y="302"/>
                </a:lnTo>
                <a:lnTo>
                  <a:pt x="47" y="302"/>
                </a:lnTo>
                <a:lnTo>
                  <a:pt x="56" y="302"/>
                </a:lnTo>
                <a:lnTo>
                  <a:pt x="56" y="302"/>
                </a:lnTo>
                <a:close/>
                <a:moveTo>
                  <a:pt x="132" y="233"/>
                </a:moveTo>
                <a:lnTo>
                  <a:pt x="132" y="233"/>
                </a:lnTo>
                <a:lnTo>
                  <a:pt x="134" y="249"/>
                </a:lnTo>
                <a:lnTo>
                  <a:pt x="134" y="249"/>
                </a:lnTo>
                <a:lnTo>
                  <a:pt x="141" y="246"/>
                </a:lnTo>
                <a:lnTo>
                  <a:pt x="141" y="246"/>
                </a:lnTo>
                <a:lnTo>
                  <a:pt x="140" y="232"/>
                </a:lnTo>
                <a:lnTo>
                  <a:pt x="140" y="232"/>
                </a:lnTo>
                <a:lnTo>
                  <a:pt x="132" y="233"/>
                </a:lnTo>
                <a:lnTo>
                  <a:pt x="132" y="233"/>
                </a:lnTo>
                <a:close/>
                <a:moveTo>
                  <a:pt x="127" y="189"/>
                </a:moveTo>
                <a:lnTo>
                  <a:pt x="127" y="189"/>
                </a:lnTo>
                <a:lnTo>
                  <a:pt x="127" y="199"/>
                </a:lnTo>
                <a:lnTo>
                  <a:pt x="127" y="199"/>
                </a:lnTo>
                <a:lnTo>
                  <a:pt x="140" y="196"/>
                </a:lnTo>
                <a:lnTo>
                  <a:pt x="140" y="196"/>
                </a:lnTo>
                <a:lnTo>
                  <a:pt x="140" y="187"/>
                </a:lnTo>
                <a:lnTo>
                  <a:pt x="140" y="187"/>
                </a:lnTo>
                <a:lnTo>
                  <a:pt x="127" y="189"/>
                </a:lnTo>
                <a:lnTo>
                  <a:pt x="127" y="189"/>
                </a:lnTo>
                <a:close/>
                <a:moveTo>
                  <a:pt x="24" y="169"/>
                </a:moveTo>
                <a:lnTo>
                  <a:pt x="24" y="169"/>
                </a:lnTo>
                <a:lnTo>
                  <a:pt x="36" y="152"/>
                </a:lnTo>
                <a:lnTo>
                  <a:pt x="36" y="152"/>
                </a:lnTo>
                <a:lnTo>
                  <a:pt x="33" y="151"/>
                </a:lnTo>
                <a:lnTo>
                  <a:pt x="33" y="151"/>
                </a:lnTo>
                <a:lnTo>
                  <a:pt x="32" y="152"/>
                </a:lnTo>
                <a:lnTo>
                  <a:pt x="30" y="154"/>
                </a:lnTo>
                <a:lnTo>
                  <a:pt x="30" y="154"/>
                </a:lnTo>
                <a:lnTo>
                  <a:pt x="30" y="152"/>
                </a:lnTo>
                <a:lnTo>
                  <a:pt x="30" y="152"/>
                </a:lnTo>
                <a:lnTo>
                  <a:pt x="27" y="155"/>
                </a:lnTo>
                <a:lnTo>
                  <a:pt x="27" y="155"/>
                </a:lnTo>
                <a:lnTo>
                  <a:pt x="20" y="165"/>
                </a:lnTo>
                <a:lnTo>
                  <a:pt x="20" y="165"/>
                </a:lnTo>
                <a:lnTo>
                  <a:pt x="17" y="168"/>
                </a:lnTo>
                <a:lnTo>
                  <a:pt x="17" y="168"/>
                </a:lnTo>
                <a:lnTo>
                  <a:pt x="24" y="169"/>
                </a:lnTo>
                <a:lnTo>
                  <a:pt x="24" y="169"/>
                </a:lnTo>
                <a:close/>
                <a:moveTo>
                  <a:pt x="27" y="297"/>
                </a:moveTo>
                <a:lnTo>
                  <a:pt x="27" y="297"/>
                </a:lnTo>
                <a:lnTo>
                  <a:pt x="29" y="297"/>
                </a:lnTo>
                <a:lnTo>
                  <a:pt x="29" y="297"/>
                </a:lnTo>
                <a:lnTo>
                  <a:pt x="37" y="300"/>
                </a:lnTo>
                <a:lnTo>
                  <a:pt x="37" y="300"/>
                </a:lnTo>
                <a:lnTo>
                  <a:pt x="43" y="300"/>
                </a:lnTo>
                <a:lnTo>
                  <a:pt x="43" y="300"/>
                </a:lnTo>
                <a:lnTo>
                  <a:pt x="44" y="300"/>
                </a:lnTo>
                <a:lnTo>
                  <a:pt x="44" y="300"/>
                </a:lnTo>
                <a:lnTo>
                  <a:pt x="43" y="300"/>
                </a:lnTo>
                <a:lnTo>
                  <a:pt x="43" y="300"/>
                </a:lnTo>
                <a:lnTo>
                  <a:pt x="41" y="299"/>
                </a:lnTo>
                <a:lnTo>
                  <a:pt x="41" y="296"/>
                </a:lnTo>
                <a:lnTo>
                  <a:pt x="41" y="296"/>
                </a:lnTo>
                <a:lnTo>
                  <a:pt x="43" y="293"/>
                </a:lnTo>
                <a:lnTo>
                  <a:pt x="43" y="293"/>
                </a:lnTo>
                <a:lnTo>
                  <a:pt x="44" y="290"/>
                </a:lnTo>
                <a:lnTo>
                  <a:pt x="44" y="290"/>
                </a:lnTo>
                <a:lnTo>
                  <a:pt x="44" y="289"/>
                </a:lnTo>
                <a:lnTo>
                  <a:pt x="44" y="289"/>
                </a:lnTo>
                <a:lnTo>
                  <a:pt x="40" y="289"/>
                </a:lnTo>
                <a:lnTo>
                  <a:pt x="40" y="289"/>
                </a:lnTo>
                <a:lnTo>
                  <a:pt x="39" y="289"/>
                </a:lnTo>
                <a:lnTo>
                  <a:pt x="39" y="289"/>
                </a:lnTo>
                <a:lnTo>
                  <a:pt x="30" y="295"/>
                </a:lnTo>
                <a:lnTo>
                  <a:pt x="30" y="295"/>
                </a:lnTo>
                <a:lnTo>
                  <a:pt x="27" y="297"/>
                </a:lnTo>
                <a:lnTo>
                  <a:pt x="27" y="297"/>
                </a:lnTo>
                <a:close/>
                <a:moveTo>
                  <a:pt x="33" y="350"/>
                </a:moveTo>
                <a:lnTo>
                  <a:pt x="33" y="350"/>
                </a:lnTo>
                <a:lnTo>
                  <a:pt x="33" y="350"/>
                </a:lnTo>
                <a:lnTo>
                  <a:pt x="33" y="350"/>
                </a:lnTo>
                <a:lnTo>
                  <a:pt x="34" y="350"/>
                </a:lnTo>
                <a:lnTo>
                  <a:pt x="34" y="350"/>
                </a:lnTo>
                <a:lnTo>
                  <a:pt x="36" y="351"/>
                </a:lnTo>
                <a:lnTo>
                  <a:pt x="34" y="354"/>
                </a:lnTo>
                <a:lnTo>
                  <a:pt x="34" y="354"/>
                </a:lnTo>
                <a:lnTo>
                  <a:pt x="34" y="356"/>
                </a:lnTo>
                <a:lnTo>
                  <a:pt x="34" y="356"/>
                </a:lnTo>
                <a:lnTo>
                  <a:pt x="30" y="360"/>
                </a:lnTo>
                <a:lnTo>
                  <a:pt x="30" y="360"/>
                </a:lnTo>
                <a:lnTo>
                  <a:pt x="29" y="360"/>
                </a:lnTo>
                <a:lnTo>
                  <a:pt x="29" y="360"/>
                </a:lnTo>
                <a:lnTo>
                  <a:pt x="33" y="361"/>
                </a:lnTo>
                <a:lnTo>
                  <a:pt x="33" y="361"/>
                </a:lnTo>
                <a:lnTo>
                  <a:pt x="36" y="363"/>
                </a:lnTo>
                <a:lnTo>
                  <a:pt x="36" y="363"/>
                </a:lnTo>
                <a:lnTo>
                  <a:pt x="41" y="363"/>
                </a:lnTo>
                <a:lnTo>
                  <a:pt x="41" y="363"/>
                </a:lnTo>
                <a:lnTo>
                  <a:pt x="41" y="358"/>
                </a:lnTo>
                <a:lnTo>
                  <a:pt x="41" y="358"/>
                </a:lnTo>
                <a:lnTo>
                  <a:pt x="41" y="358"/>
                </a:lnTo>
                <a:lnTo>
                  <a:pt x="41" y="358"/>
                </a:lnTo>
                <a:lnTo>
                  <a:pt x="41" y="357"/>
                </a:lnTo>
                <a:lnTo>
                  <a:pt x="41" y="354"/>
                </a:lnTo>
                <a:lnTo>
                  <a:pt x="41" y="354"/>
                </a:lnTo>
                <a:lnTo>
                  <a:pt x="41" y="354"/>
                </a:lnTo>
                <a:lnTo>
                  <a:pt x="41" y="354"/>
                </a:lnTo>
                <a:lnTo>
                  <a:pt x="41" y="351"/>
                </a:lnTo>
                <a:lnTo>
                  <a:pt x="41" y="351"/>
                </a:lnTo>
                <a:lnTo>
                  <a:pt x="43" y="351"/>
                </a:lnTo>
                <a:lnTo>
                  <a:pt x="43" y="350"/>
                </a:lnTo>
                <a:lnTo>
                  <a:pt x="43" y="350"/>
                </a:lnTo>
                <a:lnTo>
                  <a:pt x="33" y="350"/>
                </a:lnTo>
                <a:lnTo>
                  <a:pt x="33" y="350"/>
                </a:lnTo>
                <a:close/>
                <a:moveTo>
                  <a:pt x="120" y="141"/>
                </a:moveTo>
                <a:lnTo>
                  <a:pt x="120" y="141"/>
                </a:lnTo>
                <a:lnTo>
                  <a:pt x="120" y="141"/>
                </a:lnTo>
                <a:lnTo>
                  <a:pt x="120" y="141"/>
                </a:lnTo>
                <a:lnTo>
                  <a:pt x="130" y="138"/>
                </a:lnTo>
                <a:lnTo>
                  <a:pt x="130" y="138"/>
                </a:lnTo>
                <a:lnTo>
                  <a:pt x="131" y="137"/>
                </a:lnTo>
                <a:lnTo>
                  <a:pt x="131" y="137"/>
                </a:lnTo>
                <a:lnTo>
                  <a:pt x="130" y="133"/>
                </a:lnTo>
                <a:lnTo>
                  <a:pt x="130" y="133"/>
                </a:lnTo>
                <a:lnTo>
                  <a:pt x="125" y="120"/>
                </a:lnTo>
                <a:lnTo>
                  <a:pt x="125" y="120"/>
                </a:lnTo>
                <a:lnTo>
                  <a:pt x="118" y="101"/>
                </a:lnTo>
                <a:lnTo>
                  <a:pt x="118" y="101"/>
                </a:lnTo>
                <a:lnTo>
                  <a:pt x="113" y="91"/>
                </a:lnTo>
                <a:lnTo>
                  <a:pt x="113" y="91"/>
                </a:lnTo>
                <a:lnTo>
                  <a:pt x="113" y="91"/>
                </a:lnTo>
                <a:lnTo>
                  <a:pt x="113" y="91"/>
                </a:lnTo>
                <a:lnTo>
                  <a:pt x="113" y="93"/>
                </a:lnTo>
                <a:lnTo>
                  <a:pt x="113" y="93"/>
                </a:lnTo>
                <a:lnTo>
                  <a:pt x="114" y="98"/>
                </a:lnTo>
                <a:lnTo>
                  <a:pt x="114" y="98"/>
                </a:lnTo>
                <a:lnTo>
                  <a:pt x="118" y="107"/>
                </a:lnTo>
                <a:lnTo>
                  <a:pt x="118" y="107"/>
                </a:lnTo>
                <a:lnTo>
                  <a:pt x="124" y="121"/>
                </a:lnTo>
                <a:lnTo>
                  <a:pt x="124" y="121"/>
                </a:lnTo>
                <a:lnTo>
                  <a:pt x="127" y="130"/>
                </a:lnTo>
                <a:lnTo>
                  <a:pt x="127" y="130"/>
                </a:lnTo>
                <a:lnTo>
                  <a:pt x="127" y="135"/>
                </a:lnTo>
                <a:lnTo>
                  <a:pt x="127" y="135"/>
                </a:lnTo>
                <a:lnTo>
                  <a:pt x="127" y="135"/>
                </a:lnTo>
                <a:lnTo>
                  <a:pt x="125" y="137"/>
                </a:lnTo>
                <a:lnTo>
                  <a:pt x="125" y="137"/>
                </a:lnTo>
                <a:lnTo>
                  <a:pt x="124" y="135"/>
                </a:lnTo>
                <a:lnTo>
                  <a:pt x="124" y="135"/>
                </a:lnTo>
                <a:lnTo>
                  <a:pt x="124" y="134"/>
                </a:lnTo>
                <a:lnTo>
                  <a:pt x="124" y="134"/>
                </a:lnTo>
                <a:lnTo>
                  <a:pt x="118" y="135"/>
                </a:lnTo>
                <a:lnTo>
                  <a:pt x="118" y="135"/>
                </a:lnTo>
                <a:lnTo>
                  <a:pt x="118" y="137"/>
                </a:lnTo>
                <a:lnTo>
                  <a:pt x="118" y="138"/>
                </a:lnTo>
                <a:lnTo>
                  <a:pt x="118" y="138"/>
                </a:lnTo>
                <a:lnTo>
                  <a:pt x="122" y="137"/>
                </a:lnTo>
                <a:lnTo>
                  <a:pt x="122" y="137"/>
                </a:lnTo>
                <a:lnTo>
                  <a:pt x="124" y="137"/>
                </a:lnTo>
                <a:lnTo>
                  <a:pt x="124" y="137"/>
                </a:lnTo>
                <a:lnTo>
                  <a:pt x="122" y="138"/>
                </a:lnTo>
                <a:lnTo>
                  <a:pt x="122" y="138"/>
                </a:lnTo>
                <a:lnTo>
                  <a:pt x="122" y="138"/>
                </a:lnTo>
                <a:lnTo>
                  <a:pt x="122" y="138"/>
                </a:lnTo>
                <a:lnTo>
                  <a:pt x="120" y="141"/>
                </a:lnTo>
                <a:lnTo>
                  <a:pt x="120" y="141"/>
                </a:lnTo>
                <a:close/>
                <a:moveTo>
                  <a:pt x="142" y="280"/>
                </a:moveTo>
                <a:lnTo>
                  <a:pt x="142" y="280"/>
                </a:lnTo>
                <a:lnTo>
                  <a:pt x="142" y="270"/>
                </a:lnTo>
                <a:lnTo>
                  <a:pt x="142" y="270"/>
                </a:lnTo>
                <a:lnTo>
                  <a:pt x="142" y="270"/>
                </a:lnTo>
                <a:lnTo>
                  <a:pt x="142" y="270"/>
                </a:lnTo>
                <a:lnTo>
                  <a:pt x="131" y="275"/>
                </a:lnTo>
                <a:lnTo>
                  <a:pt x="131" y="275"/>
                </a:lnTo>
                <a:lnTo>
                  <a:pt x="131" y="275"/>
                </a:lnTo>
                <a:lnTo>
                  <a:pt x="131" y="275"/>
                </a:lnTo>
                <a:lnTo>
                  <a:pt x="131" y="277"/>
                </a:lnTo>
                <a:lnTo>
                  <a:pt x="131" y="277"/>
                </a:lnTo>
                <a:lnTo>
                  <a:pt x="131" y="279"/>
                </a:lnTo>
                <a:lnTo>
                  <a:pt x="131" y="279"/>
                </a:lnTo>
                <a:lnTo>
                  <a:pt x="132" y="282"/>
                </a:lnTo>
                <a:lnTo>
                  <a:pt x="132" y="282"/>
                </a:lnTo>
                <a:lnTo>
                  <a:pt x="131" y="283"/>
                </a:lnTo>
                <a:lnTo>
                  <a:pt x="131" y="283"/>
                </a:lnTo>
                <a:lnTo>
                  <a:pt x="142" y="280"/>
                </a:lnTo>
                <a:lnTo>
                  <a:pt x="142" y="280"/>
                </a:lnTo>
                <a:close/>
                <a:moveTo>
                  <a:pt x="122" y="302"/>
                </a:moveTo>
                <a:lnTo>
                  <a:pt x="122" y="302"/>
                </a:lnTo>
                <a:lnTo>
                  <a:pt x="122" y="302"/>
                </a:lnTo>
                <a:lnTo>
                  <a:pt x="122" y="302"/>
                </a:lnTo>
                <a:lnTo>
                  <a:pt x="120" y="302"/>
                </a:lnTo>
                <a:lnTo>
                  <a:pt x="120" y="302"/>
                </a:lnTo>
                <a:lnTo>
                  <a:pt x="117" y="303"/>
                </a:lnTo>
                <a:lnTo>
                  <a:pt x="117" y="303"/>
                </a:lnTo>
                <a:lnTo>
                  <a:pt x="117" y="303"/>
                </a:lnTo>
                <a:lnTo>
                  <a:pt x="117" y="303"/>
                </a:lnTo>
                <a:lnTo>
                  <a:pt x="111" y="303"/>
                </a:lnTo>
                <a:lnTo>
                  <a:pt x="111" y="303"/>
                </a:lnTo>
                <a:lnTo>
                  <a:pt x="114" y="313"/>
                </a:lnTo>
                <a:lnTo>
                  <a:pt x="114" y="313"/>
                </a:lnTo>
                <a:lnTo>
                  <a:pt x="114" y="314"/>
                </a:lnTo>
                <a:lnTo>
                  <a:pt x="114" y="314"/>
                </a:lnTo>
                <a:lnTo>
                  <a:pt x="124" y="314"/>
                </a:lnTo>
                <a:lnTo>
                  <a:pt x="124" y="314"/>
                </a:lnTo>
                <a:lnTo>
                  <a:pt x="125" y="314"/>
                </a:lnTo>
                <a:lnTo>
                  <a:pt x="125" y="314"/>
                </a:lnTo>
                <a:lnTo>
                  <a:pt x="130" y="310"/>
                </a:lnTo>
                <a:lnTo>
                  <a:pt x="130" y="310"/>
                </a:lnTo>
                <a:lnTo>
                  <a:pt x="131" y="309"/>
                </a:lnTo>
                <a:lnTo>
                  <a:pt x="131" y="309"/>
                </a:lnTo>
                <a:lnTo>
                  <a:pt x="130" y="309"/>
                </a:lnTo>
                <a:lnTo>
                  <a:pt x="130" y="309"/>
                </a:lnTo>
                <a:lnTo>
                  <a:pt x="121" y="310"/>
                </a:lnTo>
                <a:lnTo>
                  <a:pt x="121" y="310"/>
                </a:lnTo>
                <a:lnTo>
                  <a:pt x="117" y="310"/>
                </a:lnTo>
                <a:lnTo>
                  <a:pt x="117" y="310"/>
                </a:lnTo>
                <a:lnTo>
                  <a:pt x="115" y="310"/>
                </a:lnTo>
                <a:lnTo>
                  <a:pt x="115" y="307"/>
                </a:lnTo>
                <a:lnTo>
                  <a:pt x="115" y="307"/>
                </a:lnTo>
                <a:lnTo>
                  <a:pt x="117" y="306"/>
                </a:lnTo>
                <a:lnTo>
                  <a:pt x="117" y="306"/>
                </a:lnTo>
                <a:lnTo>
                  <a:pt x="121" y="303"/>
                </a:lnTo>
                <a:lnTo>
                  <a:pt x="121" y="303"/>
                </a:lnTo>
                <a:lnTo>
                  <a:pt x="122" y="302"/>
                </a:lnTo>
                <a:lnTo>
                  <a:pt x="122" y="302"/>
                </a:lnTo>
                <a:close/>
                <a:moveTo>
                  <a:pt x="44" y="363"/>
                </a:moveTo>
                <a:lnTo>
                  <a:pt x="44" y="363"/>
                </a:lnTo>
                <a:lnTo>
                  <a:pt x="53" y="363"/>
                </a:lnTo>
                <a:lnTo>
                  <a:pt x="53" y="363"/>
                </a:lnTo>
                <a:lnTo>
                  <a:pt x="53" y="350"/>
                </a:lnTo>
                <a:lnTo>
                  <a:pt x="53" y="350"/>
                </a:lnTo>
                <a:lnTo>
                  <a:pt x="46" y="350"/>
                </a:lnTo>
                <a:lnTo>
                  <a:pt x="46" y="350"/>
                </a:lnTo>
                <a:lnTo>
                  <a:pt x="46" y="351"/>
                </a:lnTo>
                <a:lnTo>
                  <a:pt x="46" y="351"/>
                </a:lnTo>
                <a:lnTo>
                  <a:pt x="46" y="351"/>
                </a:lnTo>
                <a:lnTo>
                  <a:pt x="46" y="354"/>
                </a:lnTo>
                <a:lnTo>
                  <a:pt x="46" y="354"/>
                </a:lnTo>
                <a:lnTo>
                  <a:pt x="46" y="356"/>
                </a:lnTo>
                <a:lnTo>
                  <a:pt x="46" y="358"/>
                </a:lnTo>
                <a:lnTo>
                  <a:pt x="46" y="358"/>
                </a:lnTo>
                <a:lnTo>
                  <a:pt x="46" y="358"/>
                </a:lnTo>
                <a:lnTo>
                  <a:pt x="46" y="358"/>
                </a:lnTo>
                <a:lnTo>
                  <a:pt x="44" y="363"/>
                </a:lnTo>
                <a:lnTo>
                  <a:pt x="44" y="363"/>
                </a:lnTo>
                <a:close/>
                <a:moveTo>
                  <a:pt x="9" y="165"/>
                </a:moveTo>
                <a:lnTo>
                  <a:pt x="9" y="165"/>
                </a:lnTo>
                <a:lnTo>
                  <a:pt x="13" y="167"/>
                </a:lnTo>
                <a:lnTo>
                  <a:pt x="13" y="167"/>
                </a:lnTo>
                <a:lnTo>
                  <a:pt x="14" y="167"/>
                </a:lnTo>
                <a:lnTo>
                  <a:pt x="14" y="167"/>
                </a:lnTo>
                <a:lnTo>
                  <a:pt x="19" y="162"/>
                </a:lnTo>
                <a:lnTo>
                  <a:pt x="19" y="162"/>
                </a:lnTo>
                <a:lnTo>
                  <a:pt x="23" y="157"/>
                </a:lnTo>
                <a:lnTo>
                  <a:pt x="23" y="157"/>
                </a:lnTo>
                <a:lnTo>
                  <a:pt x="29" y="151"/>
                </a:lnTo>
                <a:lnTo>
                  <a:pt x="29" y="151"/>
                </a:lnTo>
                <a:lnTo>
                  <a:pt x="29" y="151"/>
                </a:lnTo>
                <a:lnTo>
                  <a:pt x="29" y="151"/>
                </a:lnTo>
                <a:lnTo>
                  <a:pt x="24" y="150"/>
                </a:lnTo>
                <a:lnTo>
                  <a:pt x="24" y="150"/>
                </a:lnTo>
                <a:lnTo>
                  <a:pt x="23" y="152"/>
                </a:lnTo>
                <a:lnTo>
                  <a:pt x="23" y="152"/>
                </a:lnTo>
                <a:lnTo>
                  <a:pt x="22" y="154"/>
                </a:lnTo>
                <a:lnTo>
                  <a:pt x="20" y="154"/>
                </a:lnTo>
                <a:lnTo>
                  <a:pt x="20" y="154"/>
                </a:lnTo>
                <a:lnTo>
                  <a:pt x="19" y="154"/>
                </a:lnTo>
                <a:lnTo>
                  <a:pt x="19" y="154"/>
                </a:lnTo>
                <a:lnTo>
                  <a:pt x="17" y="155"/>
                </a:lnTo>
                <a:lnTo>
                  <a:pt x="17" y="157"/>
                </a:lnTo>
                <a:lnTo>
                  <a:pt x="17" y="157"/>
                </a:lnTo>
                <a:lnTo>
                  <a:pt x="16" y="158"/>
                </a:lnTo>
                <a:lnTo>
                  <a:pt x="16" y="158"/>
                </a:lnTo>
                <a:lnTo>
                  <a:pt x="13" y="161"/>
                </a:lnTo>
                <a:lnTo>
                  <a:pt x="13" y="161"/>
                </a:lnTo>
                <a:lnTo>
                  <a:pt x="13" y="162"/>
                </a:lnTo>
                <a:lnTo>
                  <a:pt x="13" y="162"/>
                </a:lnTo>
                <a:lnTo>
                  <a:pt x="10" y="165"/>
                </a:lnTo>
                <a:lnTo>
                  <a:pt x="10" y="165"/>
                </a:lnTo>
                <a:lnTo>
                  <a:pt x="9" y="165"/>
                </a:lnTo>
                <a:lnTo>
                  <a:pt x="9" y="165"/>
                </a:lnTo>
                <a:close/>
                <a:moveTo>
                  <a:pt x="137" y="367"/>
                </a:moveTo>
                <a:lnTo>
                  <a:pt x="137" y="367"/>
                </a:lnTo>
                <a:lnTo>
                  <a:pt x="137" y="368"/>
                </a:lnTo>
                <a:lnTo>
                  <a:pt x="135" y="370"/>
                </a:lnTo>
                <a:lnTo>
                  <a:pt x="135" y="370"/>
                </a:lnTo>
                <a:lnTo>
                  <a:pt x="135" y="370"/>
                </a:lnTo>
                <a:lnTo>
                  <a:pt x="135" y="370"/>
                </a:lnTo>
                <a:lnTo>
                  <a:pt x="135" y="376"/>
                </a:lnTo>
                <a:lnTo>
                  <a:pt x="135" y="376"/>
                </a:lnTo>
                <a:lnTo>
                  <a:pt x="135" y="377"/>
                </a:lnTo>
                <a:lnTo>
                  <a:pt x="135" y="377"/>
                </a:lnTo>
                <a:lnTo>
                  <a:pt x="137" y="378"/>
                </a:lnTo>
                <a:lnTo>
                  <a:pt x="137" y="380"/>
                </a:lnTo>
                <a:lnTo>
                  <a:pt x="137" y="380"/>
                </a:lnTo>
                <a:lnTo>
                  <a:pt x="141" y="377"/>
                </a:lnTo>
                <a:lnTo>
                  <a:pt x="141" y="377"/>
                </a:lnTo>
                <a:lnTo>
                  <a:pt x="141" y="377"/>
                </a:lnTo>
                <a:lnTo>
                  <a:pt x="141" y="377"/>
                </a:lnTo>
                <a:lnTo>
                  <a:pt x="144" y="373"/>
                </a:lnTo>
                <a:lnTo>
                  <a:pt x="144" y="373"/>
                </a:lnTo>
                <a:lnTo>
                  <a:pt x="144" y="368"/>
                </a:lnTo>
                <a:lnTo>
                  <a:pt x="144" y="368"/>
                </a:lnTo>
                <a:lnTo>
                  <a:pt x="144" y="364"/>
                </a:lnTo>
                <a:lnTo>
                  <a:pt x="144" y="364"/>
                </a:lnTo>
                <a:lnTo>
                  <a:pt x="137" y="367"/>
                </a:lnTo>
                <a:lnTo>
                  <a:pt x="137" y="367"/>
                </a:lnTo>
                <a:close/>
                <a:moveTo>
                  <a:pt x="115" y="127"/>
                </a:moveTo>
                <a:lnTo>
                  <a:pt x="115" y="127"/>
                </a:lnTo>
                <a:lnTo>
                  <a:pt x="117" y="133"/>
                </a:lnTo>
                <a:lnTo>
                  <a:pt x="117" y="133"/>
                </a:lnTo>
                <a:lnTo>
                  <a:pt x="122" y="131"/>
                </a:lnTo>
                <a:lnTo>
                  <a:pt x="122" y="131"/>
                </a:lnTo>
                <a:lnTo>
                  <a:pt x="118" y="115"/>
                </a:lnTo>
                <a:lnTo>
                  <a:pt x="118" y="115"/>
                </a:lnTo>
                <a:lnTo>
                  <a:pt x="113" y="118"/>
                </a:lnTo>
                <a:lnTo>
                  <a:pt x="113" y="118"/>
                </a:lnTo>
                <a:lnTo>
                  <a:pt x="114" y="124"/>
                </a:lnTo>
                <a:lnTo>
                  <a:pt x="114" y="124"/>
                </a:lnTo>
                <a:lnTo>
                  <a:pt x="115" y="124"/>
                </a:lnTo>
                <a:lnTo>
                  <a:pt x="115" y="124"/>
                </a:lnTo>
                <a:lnTo>
                  <a:pt x="117" y="123"/>
                </a:lnTo>
                <a:lnTo>
                  <a:pt x="117" y="123"/>
                </a:lnTo>
                <a:lnTo>
                  <a:pt x="118" y="124"/>
                </a:lnTo>
                <a:lnTo>
                  <a:pt x="118" y="124"/>
                </a:lnTo>
                <a:lnTo>
                  <a:pt x="118" y="125"/>
                </a:lnTo>
                <a:lnTo>
                  <a:pt x="118" y="125"/>
                </a:lnTo>
                <a:lnTo>
                  <a:pt x="117" y="127"/>
                </a:lnTo>
                <a:lnTo>
                  <a:pt x="117" y="127"/>
                </a:lnTo>
                <a:lnTo>
                  <a:pt x="115" y="127"/>
                </a:lnTo>
                <a:lnTo>
                  <a:pt x="115" y="127"/>
                </a:lnTo>
                <a:close/>
                <a:moveTo>
                  <a:pt x="47" y="320"/>
                </a:moveTo>
                <a:lnTo>
                  <a:pt x="47" y="320"/>
                </a:lnTo>
                <a:lnTo>
                  <a:pt x="47" y="326"/>
                </a:lnTo>
                <a:lnTo>
                  <a:pt x="47" y="326"/>
                </a:lnTo>
                <a:lnTo>
                  <a:pt x="47" y="327"/>
                </a:lnTo>
                <a:lnTo>
                  <a:pt x="47" y="327"/>
                </a:lnTo>
                <a:lnTo>
                  <a:pt x="46" y="329"/>
                </a:lnTo>
                <a:lnTo>
                  <a:pt x="46" y="330"/>
                </a:lnTo>
                <a:lnTo>
                  <a:pt x="46" y="330"/>
                </a:lnTo>
                <a:lnTo>
                  <a:pt x="46" y="333"/>
                </a:lnTo>
                <a:lnTo>
                  <a:pt x="46" y="333"/>
                </a:lnTo>
                <a:lnTo>
                  <a:pt x="54" y="331"/>
                </a:lnTo>
                <a:lnTo>
                  <a:pt x="54" y="331"/>
                </a:lnTo>
                <a:lnTo>
                  <a:pt x="54" y="320"/>
                </a:lnTo>
                <a:lnTo>
                  <a:pt x="54" y="320"/>
                </a:lnTo>
                <a:lnTo>
                  <a:pt x="47" y="320"/>
                </a:lnTo>
                <a:lnTo>
                  <a:pt x="47" y="320"/>
                </a:lnTo>
                <a:close/>
                <a:moveTo>
                  <a:pt x="118" y="113"/>
                </a:moveTo>
                <a:lnTo>
                  <a:pt x="118" y="113"/>
                </a:lnTo>
                <a:lnTo>
                  <a:pt x="115" y="107"/>
                </a:lnTo>
                <a:lnTo>
                  <a:pt x="115" y="107"/>
                </a:lnTo>
                <a:lnTo>
                  <a:pt x="110" y="98"/>
                </a:lnTo>
                <a:lnTo>
                  <a:pt x="110" y="98"/>
                </a:lnTo>
                <a:lnTo>
                  <a:pt x="110" y="97"/>
                </a:lnTo>
                <a:lnTo>
                  <a:pt x="110" y="97"/>
                </a:lnTo>
                <a:lnTo>
                  <a:pt x="105" y="100"/>
                </a:lnTo>
                <a:lnTo>
                  <a:pt x="105" y="100"/>
                </a:lnTo>
                <a:lnTo>
                  <a:pt x="107" y="104"/>
                </a:lnTo>
                <a:lnTo>
                  <a:pt x="107" y="104"/>
                </a:lnTo>
                <a:lnTo>
                  <a:pt x="108" y="104"/>
                </a:lnTo>
                <a:lnTo>
                  <a:pt x="108" y="104"/>
                </a:lnTo>
                <a:lnTo>
                  <a:pt x="111" y="104"/>
                </a:lnTo>
                <a:lnTo>
                  <a:pt x="111" y="104"/>
                </a:lnTo>
                <a:lnTo>
                  <a:pt x="113" y="104"/>
                </a:lnTo>
                <a:lnTo>
                  <a:pt x="113" y="104"/>
                </a:lnTo>
                <a:lnTo>
                  <a:pt x="113" y="106"/>
                </a:lnTo>
                <a:lnTo>
                  <a:pt x="113" y="106"/>
                </a:lnTo>
                <a:lnTo>
                  <a:pt x="110" y="107"/>
                </a:lnTo>
                <a:lnTo>
                  <a:pt x="110" y="107"/>
                </a:lnTo>
                <a:lnTo>
                  <a:pt x="108" y="108"/>
                </a:lnTo>
                <a:lnTo>
                  <a:pt x="108" y="108"/>
                </a:lnTo>
                <a:lnTo>
                  <a:pt x="110" y="114"/>
                </a:lnTo>
                <a:lnTo>
                  <a:pt x="110" y="114"/>
                </a:lnTo>
                <a:lnTo>
                  <a:pt x="110" y="113"/>
                </a:lnTo>
                <a:lnTo>
                  <a:pt x="111" y="113"/>
                </a:lnTo>
                <a:lnTo>
                  <a:pt x="111" y="113"/>
                </a:lnTo>
                <a:lnTo>
                  <a:pt x="113" y="114"/>
                </a:lnTo>
                <a:lnTo>
                  <a:pt x="113" y="114"/>
                </a:lnTo>
                <a:lnTo>
                  <a:pt x="118" y="113"/>
                </a:lnTo>
                <a:lnTo>
                  <a:pt x="118" y="113"/>
                </a:lnTo>
                <a:close/>
                <a:moveTo>
                  <a:pt x="40" y="154"/>
                </a:moveTo>
                <a:lnTo>
                  <a:pt x="40" y="154"/>
                </a:lnTo>
                <a:lnTo>
                  <a:pt x="37" y="154"/>
                </a:lnTo>
                <a:lnTo>
                  <a:pt x="37" y="154"/>
                </a:lnTo>
                <a:lnTo>
                  <a:pt x="36" y="155"/>
                </a:lnTo>
                <a:lnTo>
                  <a:pt x="36" y="155"/>
                </a:lnTo>
                <a:lnTo>
                  <a:pt x="29" y="168"/>
                </a:lnTo>
                <a:lnTo>
                  <a:pt x="29" y="168"/>
                </a:lnTo>
                <a:lnTo>
                  <a:pt x="27" y="169"/>
                </a:lnTo>
                <a:lnTo>
                  <a:pt x="27" y="169"/>
                </a:lnTo>
                <a:lnTo>
                  <a:pt x="33" y="171"/>
                </a:lnTo>
                <a:lnTo>
                  <a:pt x="33" y="171"/>
                </a:lnTo>
                <a:lnTo>
                  <a:pt x="36" y="165"/>
                </a:lnTo>
                <a:lnTo>
                  <a:pt x="36" y="165"/>
                </a:lnTo>
                <a:lnTo>
                  <a:pt x="40" y="157"/>
                </a:lnTo>
                <a:lnTo>
                  <a:pt x="40" y="157"/>
                </a:lnTo>
                <a:lnTo>
                  <a:pt x="41" y="155"/>
                </a:lnTo>
                <a:lnTo>
                  <a:pt x="40" y="154"/>
                </a:lnTo>
                <a:lnTo>
                  <a:pt x="40" y="154"/>
                </a:lnTo>
                <a:lnTo>
                  <a:pt x="40" y="152"/>
                </a:lnTo>
                <a:lnTo>
                  <a:pt x="40" y="152"/>
                </a:lnTo>
                <a:lnTo>
                  <a:pt x="40" y="154"/>
                </a:lnTo>
                <a:lnTo>
                  <a:pt x="40" y="154"/>
                </a:lnTo>
                <a:close/>
                <a:moveTo>
                  <a:pt x="56" y="155"/>
                </a:moveTo>
                <a:lnTo>
                  <a:pt x="56" y="155"/>
                </a:lnTo>
                <a:lnTo>
                  <a:pt x="54" y="155"/>
                </a:lnTo>
                <a:lnTo>
                  <a:pt x="54" y="155"/>
                </a:lnTo>
                <a:lnTo>
                  <a:pt x="53" y="157"/>
                </a:lnTo>
                <a:lnTo>
                  <a:pt x="53" y="157"/>
                </a:lnTo>
                <a:lnTo>
                  <a:pt x="51" y="160"/>
                </a:lnTo>
                <a:lnTo>
                  <a:pt x="51" y="160"/>
                </a:lnTo>
                <a:lnTo>
                  <a:pt x="47" y="169"/>
                </a:lnTo>
                <a:lnTo>
                  <a:pt x="47" y="169"/>
                </a:lnTo>
                <a:lnTo>
                  <a:pt x="47" y="172"/>
                </a:lnTo>
                <a:lnTo>
                  <a:pt x="47" y="172"/>
                </a:lnTo>
                <a:lnTo>
                  <a:pt x="51" y="172"/>
                </a:lnTo>
                <a:lnTo>
                  <a:pt x="51" y="172"/>
                </a:lnTo>
                <a:lnTo>
                  <a:pt x="57" y="158"/>
                </a:lnTo>
                <a:lnTo>
                  <a:pt x="57" y="158"/>
                </a:lnTo>
                <a:lnTo>
                  <a:pt x="56" y="157"/>
                </a:lnTo>
                <a:lnTo>
                  <a:pt x="56" y="155"/>
                </a:lnTo>
                <a:lnTo>
                  <a:pt x="56" y="155"/>
                </a:lnTo>
                <a:close/>
                <a:moveTo>
                  <a:pt x="76" y="133"/>
                </a:moveTo>
                <a:lnTo>
                  <a:pt x="76" y="133"/>
                </a:lnTo>
                <a:lnTo>
                  <a:pt x="66" y="134"/>
                </a:lnTo>
                <a:lnTo>
                  <a:pt x="60" y="137"/>
                </a:lnTo>
                <a:lnTo>
                  <a:pt x="60" y="137"/>
                </a:lnTo>
                <a:lnTo>
                  <a:pt x="74" y="137"/>
                </a:lnTo>
                <a:lnTo>
                  <a:pt x="74" y="137"/>
                </a:lnTo>
                <a:lnTo>
                  <a:pt x="76" y="137"/>
                </a:lnTo>
                <a:lnTo>
                  <a:pt x="76" y="137"/>
                </a:lnTo>
                <a:lnTo>
                  <a:pt x="78" y="138"/>
                </a:lnTo>
                <a:lnTo>
                  <a:pt x="78" y="141"/>
                </a:lnTo>
                <a:lnTo>
                  <a:pt x="78" y="141"/>
                </a:lnTo>
                <a:lnTo>
                  <a:pt x="77" y="141"/>
                </a:lnTo>
                <a:lnTo>
                  <a:pt x="77" y="141"/>
                </a:lnTo>
                <a:lnTo>
                  <a:pt x="78" y="141"/>
                </a:lnTo>
                <a:lnTo>
                  <a:pt x="78" y="141"/>
                </a:lnTo>
                <a:lnTo>
                  <a:pt x="83" y="141"/>
                </a:lnTo>
                <a:lnTo>
                  <a:pt x="83" y="141"/>
                </a:lnTo>
                <a:lnTo>
                  <a:pt x="84" y="140"/>
                </a:lnTo>
                <a:lnTo>
                  <a:pt x="84" y="140"/>
                </a:lnTo>
                <a:lnTo>
                  <a:pt x="86" y="140"/>
                </a:lnTo>
                <a:lnTo>
                  <a:pt x="86" y="140"/>
                </a:lnTo>
                <a:lnTo>
                  <a:pt x="87" y="138"/>
                </a:lnTo>
                <a:lnTo>
                  <a:pt x="87" y="138"/>
                </a:lnTo>
                <a:lnTo>
                  <a:pt x="86" y="135"/>
                </a:lnTo>
                <a:lnTo>
                  <a:pt x="86" y="135"/>
                </a:lnTo>
                <a:lnTo>
                  <a:pt x="84" y="135"/>
                </a:lnTo>
                <a:lnTo>
                  <a:pt x="84" y="135"/>
                </a:lnTo>
                <a:lnTo>
                  <a:pt x="81" y="135"/>
                </a:lnTo>
                <a:lnTo>
                  <a:pt x="80" y="137"/>
                </a:lnTo>
                <a:lnTo>
                  <a:pt x="80" y="137"/>
                </a:lnTo>
                <a:lnTo>
                  <a:pt x="78" y="137"/>
                </a:lnTo>
                <a:lnTo>
                  <a:pt x="77" y="135"/>
                </a:lnTo>
                <a:lnTo>
                  <a:pt x="77" y="135"/>
                </a:lnTo>
                <a:lnTo>
                  <a:pt x="77" y="134"/>
                </a:lnTo>
                <a:lnTo>
                  <a:pt x="77" y="134"/>
                </a:lnTo>
                <a:lnTo>
                  <a:pt x="76" y="133"/>
                </a:lnTo>
                <a:lnTo>
                  <a:pt x="76" y="133"/>
                </a:lnTo>
                <a:close/>
                <a:moveTo>
                  <a:pt x="142" y="299"/>
                </a:moveTo>
                <a:lnTo>
                  <a:pt x="142" y="299"/>
                </a:lnTo>
                <a:lnTo>
                  <a:pt x="138" y="300"/>
                </a:lnTo>
                <a:lnTo>
                  <a:pt x="138" y="300"/>
                </a:lnTo>
                <a:lnTo>
                  <a:pt x="138" y="303"/>
                </a:lnTo>
                <a:lnTo>
                  <a:pt x="138" y="303"/>
                </a:lnTo>
                <a:lnTo>
                  <a:pt x="137" y="303"/>
                </a:lnTo>
                <a:lnTo>
                  <a:pt x="137" y="303"/>
                </a:lnTo>
                <a:lnTo>
                  <a:pt x="137" y="304"/>
                </a:lnTo>
                <a:lnTo>
                  <a:pt x="137" y="304"/>
                </a:lnTo>
                <a:lnTo>
                  <a:pt x="137" y="310"/>
                </a:lnTo>
                <a:lnTo>
                  <a:pt x="137" y="310"/>
                </a:lnTo>
                <a:lnTo>
                  <a:pt x="137" y="313"/>
                </a:lnTo>
                <a:lnTo>
                  <a:pt x="137" y="313"/>
                </a:lnTo>
                <a:lnTo>
                  <a:pt x="137" y="314"/>
                </a:lnTo>
                <a:lnTo>
                  <a:pt x="137" y="314"/>
                </a:lnTo>
                <a:lnTo>
                  <a:pt x="142" y="313"/>
                </a:lnTo>
                <a:lnTo>
                  <a:pt x="142" y="313"/>
                </a:lnTo>
                <a:lnTo>
                  <a:pt x="142" y="299"/>
                </a:lnTo>
                <a:lnTo>
                  <a:pt x="142" y="299"/>
                </a:lnTo>
                <a:close/>
                <a:moveTo>
                  <a:pt x="57" y="388"/>
                </a:moveTo>
                <a:lnTo>
                  <a:pt x="57" y="388"/>
                </a:lnTo>
                <a:lnTo>
                  <a:pt x="56" y="381"/>
                </a:lnTo>
                <a:lnTo>
                  <a:pt x="56" y="381"/>
                </a:lnTo>
                <a:lnTo>
                  <a:pt x="47" y="381"/>
                </a:lnTo>
                <a:lnTo>
                  <a:pt x="39" y="380"/>
                </a:lnTo>
                <a:lnTo>
                  <a:pt x="39" y="380"/>
                </a:lnTo>
                <a:lnTo>
                  <a:pt x="39" y="381"/>
                </a:lnTo>
                <a:lnTo>
                  <a:pt x="40" y="383"/>
                </a:lnTo>
                <a:lnTo>
                  <a:pt x="40" y="383"/>
                </a:lnTo>
                <a:lnTo>
                  <a:pt x="56" y="388"/>
                </a:lnTo>
                <a:lnTo>
                  <a:pt x="56" y="388"/>
                </a:lnTo>
                <a:lnTo>
                  <a:pt x="57" y="388"/>
                </a:lnTo>
                <a:lnTo>
                  <a:pt x="57" y="388"/>
                </a:lnTo>
                <a:close/>
                <a:moveTo>
                  <a:pt x="118" y="346"/>
                </a:moveTo>
                <a:lnTo>
                  <a:pt x="118" y="346"/>
                </a:lnTo>
                <a:lnTo>
                  <a:pt x="122" y="346"/>
                </a:lnTo>
                <a:lnTo>
                  <a:pt x="122" y="346"/>
                </a:lnTo>
                <a:lnTo>
                  <a:pt x="124" y="346"/>
                </a:lnTo>
                <a:lnTo>
                  <a:pt x="124" y="346"/>
                </a:lnTo>
                <a:lnTo>
                  <a:pt x="128" y="340"/>
                </a:lnTo>
                <a:lnTo>
                  <a:pt x="128" y="340"/>
                </a:lnTo>
                <a:lnTo>
                  <a:pt x="130" y="339"/>
                </a:lnTo>
                <a:lnTo>
                  <a:pt x="127" y="337"/>
                </a:lnTo>
                <a:lnTo>
                  <a:pt x="127" y="337"/>
                </a:lnTo>
                <a:lnTo>
                  <a:pt x="121" y="337"/>
                </a:lnTo>
                <a:lnTo>
                  <a:pt x="121" y="337"/>
                </a:lnTo>
                <a:lnTo>
                  <a:pt x="120" y="337"/>
                </a:lnTo>
                <a:lnTo>
                  <a:pt x="120" y="337"/>
                </a:lnTo>
                <a:lnTo>
                  <a:pt x="117" y="337"/>
                </a:lnTo>
                <a:lnTo>
                  <a:pt x="117" y="337"/>
                </a:lnTo>
                <a:lnTo>
                  <a:pt x="118" y="346"/>
                </a:lnTo>
                <a:lnTo>
                  <a:pt x="118" y="346"/>
                </a:lnTo>
                <a:close/>
                <a:moveTo>
                  <a:pt x="111" y="96"/>
                </a:moveTo>
                <a:lnTo>
                  <a:pt x="111" y="96"/>
                </a:lnTo>
                <a:lnTo>
                  <a:pt x="111" y="96"/>
                </a:lnTo>
                <a:lnTo>
                  <a:pt x="111" y="96"/>
                </a:lnTo>
                <a:lnTo>
                  <a:pt x="111" y="94"/>
                </a:lnTo>
                <a:lnTo>
                  <a:pt x="111" y="94"/>
                </a:lnTo>
                <a:lnTo>
                  <a:pt x="107" y="84"/>
                </a:lnTo>
                <a:lnTo>
                  <a:pt x="107" y="84"/>
                </a:lnTo>
                <a:lnTo>
                  <a:pt x="104" y="79"/>
                </a:lnTo>
                <a:lnTo>
                  <a:pt x="101" y="73"/>
                </a:lnTo>
                <a:lnTo>
                  <a:pt x="101" y="73"/>
                </a:lnTo>
                <a:lnTo>
                  <a:pt x="101" y="71"/>
                </a:lnTo>
                <a:lnTo>
                  <a:pt x="101" y="71"/>
                </a:lnTo>
                <a:lnTo>
                  <a:pt x="97" y="74"/>
                </a:lnTo>
                <a:lnTo>
                  <a:pt x="97" y="74"/>
                </a:lnTo>
                <a:lnTo>
                  <a:pt x="100" y="79"/>
                </a:lnTo>
                <a:lnTo>
                  <a:pt x="100" y="79"/>
                </a:lnTo>
                <a:lnTo>
                  <a:pt x="101" y="77"/>
                </a:lnTo>
                <a:lnTo>
                  <a:pt x="101" y="77"/>
                </a:lnTo>
                <a:lnTo>
                  <a:pt x="103" y="79"/>
                </a:lnTo>
                <a:lnTo>
                  <a:pt x="103" y="79"/>
                </a:lnTo>
                <a:lnTo>
                  <a:pt x="101" y="80"/>
                </a:lnTo>
                <a:lnTo>
                  <a:pt x="101" y="80"/>
                </a:lnTo>
                <a:lnTo>
                  <a:pt x="101" y="81"/>
                </a:lnTo>
                <a:lnTo>
                  <a:pt x="101" y="81"/>
                </a:lnTo>
                <a:lnTo>
                  <a:pt x="105" y="87"/>
                </a:lnTo>
                <a:lnTo>
                  <a:pt x="105" y="87"/>
                </a:lnTo>
                <a:lnTo>
                  <a:pt x="105" y="88"/>
                </a:lnTo>
                <a:lnTo>
                  <a:pt x="105" y="88"/>
                </a:lnTo>
                <a:lnTo>
                  <a:pt x="107" y="90"/>
                </a:lnTo>
                <a:lnTo>
                  <a:pt x="107" y="90"/>
                </a:lnTo>
                <a:lnTo>
                  <a:pt x="107" y="91"/>
                </a:lnTo>
                <a:lnTo>
                  <a:pt x="107" y="91"/>
                </a:lnTo>
                <a:lnTo>
                  <a:pt x="110" y="94"/>
                </a:lnTo>
                <a:lnTo>
                  <a:pt x="110" y="94"/>
                </a:lnTo>
                <a:lnTo>
                  <a:pt x="111" y="96"/>
                </a:lnTo>
                <a:lnTo>
                  <a:pt x="111" y="96"/>
                </a:lnTo>
                <a:close/>
                <a:moveTo>
                  <a:pt x="127" y="185"/>
                </a:moveTo>
                <a:lnTo>
                  <a:pt x="127" y="185"/>
                </a:lnTo>
                <a:lnTo>
                  <a:pt x="140" y="182"/>
                </a:lnTo>
                <a:lnTo>
                  <a:pt x="140" y="182"/>
                </a:lnTo>
                <a:lnTo>
                  <a:pt x="140" y="179"/>
                </a:lnTo>
                <a:lnTo>
                  <a:pt x="138" y="175"/>
                </a:lnTo>
                <a:lnTo>
                  <a:pt x="138" y="175"/>
                </a:lnTo>
                <a:lnTo>
                  <a:pt x="137" y="177"/>
                </a:lnTo>
                <a:lnTo>
                  <a:pt x="137" y="177"/>
                </a:lnTo>
                <a:lnTo>
                  <a:pt x="131" y="178"/>
                </a:lnTo>
                <a:lnTo>
                  <a:pt x="131" y="178"/>
                </a:lnTo>
                <a:lnTo>
                  <a:pt x="128" y="179"/>
                </a:lnTo>
                <a:lnTo>
                  <a:pt x="128" y="181"/>
                </a:lnTo>
                <a:lnTo>
                  <a:pt x="128" y="181"/>
                </a:lnTo>
                <a:lnTo>
                  <a:pt x="127" y="185"/>
                </a:lnTo>
                <a:lnTo>
                  <a:pt x="127" y="185"/>
                </a:lnTo>
                <a:close/>
                <a:moveTo>
                  <a:pt x="68" y="113"/>
                </a:moveTo>
                <a:lnTo>
                  <a:pt x="68" y="113"/>
                </a:lnTo>
                <a:lnTo>
                  <a:pt x="68" y="113"/>
                </a:lnTo>
                <a:lnTo>
                  <a:pt x="68" y="113"/>
                </a:lnTo>
                <a:lnTo>
                  <a:pt x="78" y="114"/>
                </a:lnTo>
                <a:lnTo>
                  <a:pt x="78" y="114"/>
                </a:lnTo>
                <a:lnTo>
                  <a:pt x="80" y="114"/>
                </a:lnTo>
                <a:lnTo>
                  <a:pt x="80" y="114"/>
                </a:lnTo>
                <a:lnTo>
                  <a:pt x="83" y="111"/>
                </a:lnTo>
                <a:lnTo>
                  <a:pt x="83" y="111"/>
                </a:lnTo>
                <a:lnTo>
                  <a:pt x="83" y="110"/>
                </a:lnTo>
                <a:lnTo>
                  <a:pt x="83" y="108"/>
                </a:lnTo>
                <a:lnTo>
                  <a:pt x="86" y="107"/>
                </a:lnTo>
                <a:lnTo>
                  <a:pt x="86" y="107"/>
                </a:lnTo>
                <a:lnTo>
                  <a:pt x="84" y="107"/>
                </a:lnTo>
                <a:lnTo>
                  <a:pt x="84" y="107"/>
                </a:lnTo>
                <a:lnTo>
                  <a:pt x="76" y="107"/>
                </a:lnTo>
                <a:lnTo>
                  <a:pt x="76" y="107"/>
                </a:lnTo>
                <a:lnTo>
                  <a:pt x="76" y="107"/>
                </a:lnTo>
                <a:lnTo>
                  <a:pt x="76" y="107"/>
                </a:lnTo>
                <a:lnTo>
                  <a:pt x="71" y="110"/>
                </a:lnTo>
                <a:lnTo>
                  <a:pt x="71" y="110"/>
                </a:lnTo>
                <a:lnTo>
                  <a:pt x="68" y="113"/>
                </a:lnTo>
                <a:lnTo>
                  <a:pt x="68" y="113"/>
                </a:lnTo>
                <a:close/>
                <a:moveTo>
                  <a:pt x="117" y="331"/>
                </a:moveTo>
                <a:lnTo>
                  <a:pt x="117" y="331"/>
                </a:lnTo>
                <a:lnTo>
                  <a:pt x="120" y="333"/>
                </a:lnTo>
                <a:lnTo>
                  <a:pt x="121" y="331"/>
                </a:lnTo>
                <a:lnTo>
                  <a:pt x="121" y="331"/>
                </a:lnTo>
                <a:lnTo>
                  <a:pt x="121" y="331"/>
                </a:lnTo>
                <a:lnTo>
                  <a:pt x="121" y="331"/>
                </a:lnTo>
                <a:lnTo>
                  <a:pt x="122" y="330"/>
                </a:lnTo>
                <a:lnTo>
                  <a:pt x="122" y="330"/>
                </a:lnTo>
                <a:lnTo>
                  <a:pt x="121" y="324"/>
                </a:lnTo>
                <a:lnTo>
                  <a:pt x="121" y="324"/>
                </a:lnTo>
                <a:lnTo>
                  <a:pt x="121" y="322"/>
                </a:lnTo>
                <a:lnTo>
                  <a:pt x="121" y="322"/>
                </a:lnTo>
                <a:lnTo>
                  <a:pt x="120" y="322"/>
                </a:lnTo>
                <a:lnTo>
                  <a:pt x="120" y="320"/>
                </a:lnTo>
                <a:lnTo>
                  <a:pt x="120" y="320"/>
                </a:lnTo>
                <a:lnTo>
                  <a:pt x="117" y="320"/>
                </a:lnTo>
                <a:lnTo>
                  <a:pt x="115" y="320"/>
                </a:lnTo>
                <a:lnTo>
                  <a:pt x="115" y="320"/>
                </a:lnTo>
                <a:lnTo>
                  <a:pt x="117" y="330"/>
                </a:lnTo>
                <a:lnTo>
                  <a:pt x="117" y="330"/>
                </a:lnTo>
                <a:lnTo>
                  <a:pt x="118" y="330"/>
                </a:lnTo>
                <a:lnTo>
                  <a:pt x="118" y="330"/>
                </a:lnTo>
                <a:lnTo>
                  <a:pt x="117" y="331"/>
                </a:lnTo>
                <a:lnTo>
                  <a:pt x="117" y="331"/>
                </a:lnTo>
                <a:close/>
                <a:moveTo>
                  <a:pt x="110" y="182"/>
                </a:moveTo>
                <a:lnTo>
                  <a:pt x="110" y="182"/>
                </a:lnTo>
                <a:lnTo>
                  <a:pt x="108" y="182"/>
                </a:lnTo>
                <a:lnTo>
                  <a:pt x="108" y="182"/>
                </a:lnTo>
                <a:lnTo>
                  <a:pt x="105" y="182"/>
                </a:lnTo>
                <a:lnTo>
                  <a:pt x="105" y="182"/>
                </a:lnTo>
                <a:lnTo>
                  <a:pt x="95" y="182"/>
                </a:lnTo>
                <a:lnTo>
                  <a:pt x="95" y="182"/>
                </a:lnTo>
                <a:lnTo>
                  <a:pt x="95" y="182"/>
                </a:lnTo>
                <a:lnTo>
                  <a:pt x="95" y="182"/>
                </a:lnTo>
                <a:lnTo>
                  <a:pt x="94" y="185"/>
                </a:lnTo>
                <a:lnTo>
                  <a:pt x="94" y="187"/>
                </a:lnTo>
                <a:lnTo>
                  <a:pt x="94" y="187"/>
                </a:lnTo>
                <a:lnTo>
                  <a:pt x="110" y="187"/>
                </a:lnTo>
                <a:lnTo>
                  <a:pt x="110" y="187"/>
                </a:lnTo>
                <a:lnTo>
                  <a:pt x="110" y="182"/>
                </a:lnTo>
                <a:lnTo>
                  <a:pt x="110" y="182"/>
                </a:lnTo>
                <a:close/>
                <a:moveTo>
                  <a:pt x="134" y="202"/>
                </a:moveTo>
                <a:lnTo>
                  <a:pt x="134" y="202"/>
                </a:lnTo>
                <a:lnTo>
                  <a:pt x="134" y="208"/>
                </a:lnTo>
                <a:lnTo>
                  <a:pt x="134" y="208"/>
                </a:lnTo>
                <a:lnTo>
                  <a:pt x="134" y="209"/>
                </a:lnTo>
                <a:lnTo>
                  <a:pt x="134" y="209"/>
                </a:lnTo>
                <a:lnTo>
                  <a:pt x="135" y="211"/>
                </a:lnTo>
                <a:lnTo>
                  <a:pt x="135" y="212"/>
                </a:lnTo>
                <a:lnTo>
                  <a:pt x="135" y="212"/>
                </a:lnTo>
                <a:lnTo>
                  <a:pt x="140" y="211"/>
                </a:lnTo>
                <a:lnTo>
                  <a:pt x="140" y="211"/>
                </a:lnTo>
                <a:lnTo>
                  <a:pt x="140" y="199"/>
                </a:lnTo>
                <a:lnTo>
                  <a:pt x="140" y="199"/>
                </a:lnTo>
                <a:lnTo>
                  <a:pt x="134" y="202"/>
                </a:lnTo>
                <a:lnTo>
                  <a:pt x="134" y="202"/>
                </a:lnTo>
                <a:close/>
                <a:moveTo>
                  <a:pt x="144" y="344"/>
                </a:moveTo>
                <a:lnTo>
                  <a:pt x="144" y="344"/>
                </a:lnTo>
                <a:lnTo>
                  <a:pt x="144" y="331"/>
                </a:lnTo>
                <a:lnTo>
                  <a:pt x="144" y="331"/>
                </a:lnTo>
                <a:lnTo>
                  <a:pt x="140" y="333"/>
                </a:lnTo>
                <a:lnTo>
                  <a:pt x="140" y="333"/>
                </a:lnTo>
                <a:lnTo>
                  <a:pt x="140" y="346"/>
                </a:lnTo>
                <a:lnTo>
                  <a:pt x="140" y="346"/>
                </a:lnTo>
                <a:lnTo>
                  <a:pt x="144" y="344"/>
                </a:lnTo>
                <a:lnTo>
                  <a:pt x="144" y="344"/>
                </a:lnTo>
                <a:close/>
                <a:moveTo>
                  <a:pt x="80" y="91"/>
                </a:moveTo>
                <a:lnTo>
                  <a:pt x="80" y="91"/>
                </a:lnTo>
                <a:lnTo>
                  <a:pt x="81" y="88"/>
                </a:lnTo>
                <a:lnTo>
                  <a:pt x="81" y="88"/>
                </a:lnTo>
                <a:lnTo>
                  <a:pt x="84" y="87"/>
                </a:lnTo>
                <a:lnTo>
                  <a:pt x="84" y="87"/>
                </a:lnTo>
                <a:lnTo>
                  <a:pt x="90" y="84"/>
                </a:lnTo>
                <a:lnTo>
                  <a:pt x="90" y="84"/>
                </a:lnTo>
                <a:lnTo>
                  <a:pt x="90" y="83"/>
                </a:lnTo>
                <a:lnTo>
                  <a:pt x="90" y="83"/>
                </a:lnTo>
                <a:lnTo>
                  <a:pt x="90" y="83"/>
                </a:lnTo>
                <a:lnTo>
                  <a:pt x="90" y="83"/>
                </a:lnTo>
                <a:lnTo>
                  <a:pt x="88" y="83"/>
                </a:lnTo>
                <a:lnTo>
                  <a:pt x="88" y="83"/>
                </a:lnTo>
                <a:lnTo>
                  <a:pt x="80" y="84"/>
                </a:lnTo>
                <a:lnTo>
                  <a:pt x="80" y="84"/>
                </a:lnTo>
                <a:lnTo>
                  <a:pt x="78" y="86"/>
                </a:lnTo>
                <a:lnTo>
                  <a:pt x="78" y="86"/>
                </a:lnTo>
                <a:lnTo>
                  <a:pt x="73" y="90"/>
                </a:lnTo>
                <a:lnTo>
                  <a:pt x="73" y="90"/>
                </a:lnTo>
                <a:lnTo>
                  <a:pt x="73" y="91"/>
                </a:lnTo>
                <a:lnTo>
                  <a:pt x="73" y="91"/>
                </a:lnTo>
                <a:lnTo>
                  <a:pt x="80" y="91"/>
                </a:lnTo>
                <a:lnTo>
                  <a:pt x="80" y="91"/>
                </a:lnTo>
                <a:close/>
                <a:moveTo>
                  <a:pt x="115" y="297"/>
                </a:moveTo>
                <a:lnTo>
                  <a:pt x="115" y="297"/>
                </a:lnTo>
                <a:lnTo>
                  <a:pt x="115" y="296"/>
                </a:lnTo>
                <a:lnTo>
                  <a:pt x="115" y="296"/>
                </a:lnTo>
                <a:lnTo>
                  <a:pt x="114" y="295"/>
                </a:lnTo>
                <a:lnTo>
                  <a:pt x="114" y="295"/>
                </a:lnTo>
                <a:lnTo>
                  <a:pt x="114" y="292"/>
                </a:lnTo>
                <a:lnTo>
                  <a:pt x="114" y="292"/>
                </a:lnTo>
                <a:lnTo>
                  <a:pt x="113" y="290"/>
                </a:lnTo>
                <a:lnTo>
                  <a:pt x="113" y="289"/>
                </a:lnTo>
                <a:lnTo>
                  <a:pt x="113" y="289"/>
                </a:lnTo>
                <a:lnTo>
                  <a:pt x="104" y="289"/>
                </a:lnTo>
                <a:lnTo>
                  <a:pt x="104" y="289"/>
                </a:lnTo>
                <a:lnTo>
                  <a:pt x="108" y="293"/>
                </a:lnTo>
                <a:lnTo>
                  <a:pt x="108" y="293"/>
                </a:lnTo>
                <a:lnTo>
                  <a:pt x="111" y="299"/>
                </a:lnTo>
                <a:lnTo>
                  <a:pt x="111" y="299"/>
                </a:lnTo>
                <a:lnTo>
                  <a:pt x="113" y="297"/>
                </a:lnTo>
                <a:lnTo>
                  <a:pt x="115" y="297"/>
                </a:lnTo>
                <a:lnTo>
                  <a:pt x="115" y="297"/>
                </a:lnTo>
                <a:close/>
                <a:moveTo>
                  <a:pt x="70" y="70"/>
                </a:moveTo>
                <a:lnTo>
                  <a:pt x="70" y="70"/>
                </a:lnTo>
                <a:lnTo>
                  <a:pt x="70" y="70"/>
                </a:lnTo>
                <a:lnTo>
                  <a:pt x="70" y="70"/>
                </a:lnTo>
                <a:lnTo>
                  <a:pt x="71" y="71"/>
                </a:lnTo>
                <a:lnTo>
                  <a:pt x="71" y="71"/>
                </a:lnTo>
                <a:lnTo>
                  <a:pt x="78" y="73"/>
                </a:lnTo>
                <a:lnTo>
                  <a:pt x="78" y="73"/>
                </a:lnTo>
                <a:lnTo>
                  <a:pt x="78" y="73"/>
                </a:lnTo>
                <a:lnTo>
                  <a:pt x="78" y="73"/>
                </a:lnTo>
                <a:lnTo>
                  <a:pt x="83" y="70"/>
                </a:lnTo>
                <a:lnTo>
                  <a:pt x="83" y="70"/>
                </a:lnTo>
                <a:lnTo>
                  <a:pt x="88" y="67"/>
                </a:lnTo>
                <a:lnTo>
                  <a:pt x="88" y="67"/>
                </a:lnTo>
                <a:lnTo>
                  <a:pt x="88" y="66"/>
                </a:lnTo>
                <a:lnTo>
                  <a:pt x="88" y="66"/>
                </a:lnTo>
                <a:lnTo>
                  <a:pt x="87" y="66"/>
                </a:lnTo>
                <a:lnTo>
                  <a:pt x="87" y="66"/>
                </a:lnTo>
                <a:lnTo>
                  <a:pt x="78" y="67"/>
                </a:lnTo>
                <a:lnTo>
                  <a:pt x="78" y="67"/>
                </a:lnTo>
                <a:lnTo>
                  <a:pt x="76" y="69"/>
                </a:lnTo>
                <a:lnTo>
                  <a:pt x="73" y="67"/>
                </a:lnTo>
                <a:lnTo>
                  <a:pt x="73" y="67"/>
                </a:lnTo>
                <a:lnTo>
                  <a:pt x="71" y="69"/>
                </a:lnTo>
                <a:lnTo>
                  <a:pt x="71" y="69"/>
                </a:lnTo>
                <a:lnTo>
                  <a:pt x="70" y="70"/>
                </a:lnTo>
                <a:lnTo>
                  <a:pt x="70" y="70"/>
                </a:lnTo>
                <a:close/>
                <a:moveTo>
                  <a:pt x="64" y="239"/>
                </a:moveTo>
                <a:lnTo>
                  <a:pt x="64" y="239"/>
                </a:lnTo>
                <a:lnTo>
                  <a:pt x="64" y="239"/>
                </a:lnTo>
                <a:lnTo>
                  <a:pt x="64" y="239"/>
                </a:lnTo>
                <a:lnTo>
                  <a:pt x="78" y="239"/>
                </a:lnTo>
                <a:lnTo>
                  <a:pt x="91" y="239"/>
                </a:lnTo>
                <a:lnTo>
                  <a:pt x="91" y="239"/>
                </a:lnTo>
                <a:lnTo>
                  <a:pt x="93" y="238"/>
                </a:lnTo>
                <a:lnTo>
                  <a:pt x="93" y="238"/>
                </a:lnTo>
                <a:lnTo>
                  <a:pt x="93" y="236"/>
                </a:lnTo>
                <a:lnTo>
                  <a:pt x="93" y="236"/>
                </a:lnTo>
                <a:lnTo>
                  <a:pt x="91" y="236"/>
                </a:lnTo>
                <a:lnTo>
                  <a:pt x="91" y="236"/>
                </a:lnTo>
                <a:lnTo>
                  <a:pt x="80" y="238"/>
                </a:lnTo>
                <a:lnTo>
                  <a:pt x="80" y="238"/>
                </a:lnTo>
                <a:lnTo>
                  <a:pt x="78" y="238"/>
                </a:lnTo>
                <a:lnTo>
                  <a:pt x="78" y="238"/>
                </a:lnTo>
                <a:lnTo>
                  <a:pt x="78" y="239"/>
                </a:lnTo>
                <a:lnTo>
                  <a:pt x="77" y="238"/>
                </a:lnTo>
                <a:lnTo>
                  <a:pt x="77" y="238"/>
                </a:lnTo>
                <a:lnTo>
                  <a:pt x="76" y="238"/>
                </a:lnTo>
                <a:lnTo>
                  <a:pt x="76" y="238"/>
                </a:lnTo>
                <a:lnTo>
                  <a:pt x="66" y="239"/>
                </a:lnTo>
                <a:lnTo>
                  <a:pt x="66" y="239"/>
                </a:lnTo>
                <a:lnTo>
                  <a:pt x="64" y="239"/>
                </a:lnTo>
                <a:lnTo>
                  <a:pt x="64" y="239"/>
                </a:lnTo>
                <a:close/>
                <a:moveTo>
                  <a:pt x="74" y="300"/>
                </a:moveTo>
                <a:lnTo>
                  <a:pt x="74" y="300"/>
                </a:lnTo>
                <a:lnTo>
                  <a:pt x="77" y="331"/>
                </a:lnTo>
                <a:lnTo>
                  <a:pt x="77" y="331"/>
                </a:lnTo>
                <a:lnTo>
                  <a:pt x="77" y="303"/>
                </a:lnTo>
                <a:lnTo>
                  <a:pt x="77" y="303"/>
                </a:lnTo>
                <a:lnTo>
                  <a:pt x="74" y="302"/>
                </a:lnTo>
                <a:lnTo>
                  <a:pt x="74" y="300"/>
                </a:lnTo>
                <a:lnTo>
                  <a:pt x="74" y="300"/>
                </a:lnTo>
                <a:close/>
                <a:moveTo>
                  <a:pt x="93" y="151"/>
                </a:moveTo>
                <a:lnTo>
                  <a:pt x="93" y="151"/>
                </a:lnTo>
                <a:lnTo>
                  <a:pt x="93" y="151"/>
                </a:lnTo>
                <a:lnTo>
                  <a:pt x="93" y="151"/>
                </a:lnTo>
                <a:lnTo>
                  <a:pt x="101" y="151"/>
                </a:lnTo>
                <a:lnTo>
                  <a:pt x="101" y="151"/>
                </a:lnTo>
                <a:lnTo>
                  <a:pt x="110" y="150"/>
                </a:lnTo>
                <a:lnTo>
                  <a:pt x="117" y="147"/>
                </a:lnTo>
                <a:lnTo>
                  <a:pt x="117" y="147"/>
                </a:lnTo>
                <a:lnTo>
                  <a:pt x="124" y="144"/>
                </a:lnTo>
                <a:lnTo>
                  <a:pt x="124" y="144"/>
                </a:lnTo>
                <a:lnTo>
                  <a:pt x="125" y="142"/>
                </a:lnTo>
                <a:lnTo>
                  <a:pt x="125" y="142"/>
                </a:lnTo>
                <a:lnTo>
                  <a:pt x="125" y="142"/>
                </a:lnTo>
                <a:lnTo>
                  <a:pt x="125" y="142"/>
                </a:ln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108" y="148"/>
                </a:lnTo>
                <a:lnTo>
                  <a:pt x="108" y="148"/>
                </a:lnTo>
                <a:lnTo>
                  <a:pt x="108" y="148"/>
                </a:lnTo>
                <a:lnTo>
                  <a:pt x="108" y="148"/>
                </a:lnTo>
                <a:lnTo>
                  <a:pt x="93" y="151"/>
                </a:lnTo>
                <a:lnTo>
                  <a:pt x="93" y="151"/>
                </a:lnTo>
                <a:close/>
                <a:moveTo>
                  <a:pt x="77" y="184"/>
                </a:moveTo>
                <a:lnTo>
                  <a:pt x="77" y="184"/>
                </a:lnTo>
                <a:lnTo>
                  <a:pt x="71" y="184"/>
                </a:lnTo>
                <a:lnTo>
                  <a:pt x="71" y="184"/>
                </a:lnTo>
                <a:lnTo>
                  <a:pt x="64" y="184"/>
                </a:lnTo>
                <a:lnTo>
                  <a:pt x="64" y="184"/>
                </a:lnTo>
                <a:lnTo>
                  <a:pt x="59" y="184"/>
                </a:lnTo>
                <a:lnTo>
                  <a:pt x="59" y="184"/>
                </a:lnTo>
                <a:lnTo>
                  <a:pt x="57" y="184"/>
                </a:lnTo>
                <a:lnTo>
                  <a:pt x="57" y="184"/>
                </a:lnTo>
                <a:lnTo>
                  <a:pt x="57" y="185"/>
                </a:lnTo>
                <a:lnTo>
                  <a:pt x="57" y="185"/>
                </a:lnTo>
                <a:lnTo>
                  <a:pt x="77" y="187"/>
                </a:lnTo>
                <a:lnTo>
                  <a:pt x="77" y="187"/>
                </a:lnTo>
                <a:lnTo>
                  <a:pt x="77" y="184"/>
                </a:lnTo>
                <a:lnTo>
                  <a:pt x="77" y="184"/>
                </a:lnTo>
                <a:close/>
                <a:moveTo>
                  <a:pt x="118" y="364"/>
                </a:moveTo>
                <a:lnTo>
                  <a:pt x="118" y="364"/>
                </a:lnTo>
                <a:lnTo>
                  <a:pt x="121" y="364"/>
                </a:lnTo>
                <a:lnTo>
                  <a:pt x="121" y="364"/>
                </a:lnTo>
                <a:lnTo>
                  <a:pt x="124" y="360"/>
                </a:lnTo>
                <a:lnTo>
                  <a:pt x="124" y="360"/>
                </a:lnTo>
                <a:lnTo>
                  <a:pt x="125" y="360"/>
                </a:lnTo>
                <a:lnTo>
                  <a:pt x="125" y="360"/>
                </a:lnTo>
                <a:lnTo>
                  <a:pt x="124" y="356"/>
                </a:lnTo>
                <a:lnTo>
                  <a:pt x="124" y="356"/>
                </a:lnTo>
                <a:lnTo>
                  <a:pt x="124" y="354"/>
                </a:lnTo>
                <a:lnTo>
                  <a:pt x="124" y="354"/>
                </a:lnTo>
                <a:lnTo>
                  <a:pt x="118" y="354"/>
                </a:lnTo>
                <a:lnTo>
                  <a:pt x="118" y="354"/>
                </a:lnTo>
                <a:lnTo>
                  <a:pt x="118" y="364"/>
                </a:lnTo>
                <a:lnTo>
                  <a:pt x="118" y="364"/>
                </a:lnTo>
                <a:close/>
                <a:moveTo>
                  <a:pt x="127" y="346"/>
                </a:moveTo>
                <a:lnTo>
                  <a:pt x="127" y="346"/>
                </a:lnTo>
                <a:lnTo>
                  <a:pt x="127" y="346"/>
                </a:lnTo>
                <a:lnTo>
                  <a:pt x="127" y="346"/>
                </a:lnTo>
                <a:lnTo>
                  <a:pt x="134" y="346"/>
                </a:lnTo>
                <a:lnTo>
                  <a:pt x="134" y="346"/>
                </a:lnTo>
                <a:lnTo>
                  <a:pt x="134" y="340"/>
                </a:lnTo>
                <a:lnTo>
                  <a:pt x="134" y="334"/>
                </a:lnTo>
                <a:lnTo>
                  <a:pt x="134" y="334"/>
                </a:lnTo>
                <a:lnTo>
                  <a:pt x="130" y="336"/>
                </a:lnTo>
                <a:lnTo>
                  <a:pt x="130" y="336"/>
                </a:lnTo>
                <a:lnTo>
                  <a:pt x="131" y="336"/>
                </a:lnTo>
                <a:lnTo>
                  <a:pt x="131" y="336"/>
                </a:lnTo>
                <a:lnTo>
                  <a:pt x="131" y="339"/>
                </a:lnTo>
                <a:lnTo>
                  <a:pt x="131" y="340"/>
                </a:lnTo>
                <a:lnTo>
                  <a:pt x="131" y="340"/>
                </a:lnTo>
                <a:lnTo>
                  <a:pt x="128" y="344"/>
                </a:lnTo>
                <a:lnTo>
                  <a:pt x="128" y="344"/>
                </a:lnTo>
                <a:lnTo>
                  <a:pt x="127" y="346"/>
                </a:lnTo>
                <a:lnTo>
                  <a:pt x="127" y="346"/>
                </a:lnTo>
                <a:close/>
                <a:moveTo>
                  <a:pt x="132" y="302"/>
                </a:moveTo>
                <a:lnTo>
                  <a:pt x="132" y="302"/>
                </a:lnTo>
                <a:lnTo>
                  <a:pt x="128" y="302"/>
                </a:lnTo>
                <a:lnTo>
                  <a:pt x="128" y="302"/>
                </a:lnTo>
                <a:lnTo>
                  <a:pt x="127" y="303"/>
                </a:lnTo>
                <a:lnTo>
                  <a:pt x="127" y="303"/>
                </a:lnTo>
                <a:lnTo>
                  <a:pt x="120" y="307"/>
                </a:lnTo>
                <a:lnTo>
                  <a:pt x="120" y="307"/>
                </a:lnTo>
                <a:lnTo>
                  <a:pt x="120" y="309"/>
                </a:lnTo>
                <a:lnTo>
                  <a:pt x="120" y="309"/>
                </a:lnTo>
                <a:lnTo>
                  <a:pt x="125" y="307"/>
                </a:lnTo>
                <a:lnTo>
                  <a:pt x="125" y="307"/>
                </a:lnTo>
                <a:lnTo>
                  <a:pt x="132" y="306"/>
                </a:lnTo>
                <a:lnTo>
                  <a:pt x="132" y="306"/>
                </a:lnTo>
                <a:lnTo>
                  <a:pt x="132" y="302"/>
                </a:lnTo>
                <a:lnTo>
                  <a:pt x="132" y="302"/>
                </a:lnTo>
                <a:close/>
                <a:moveTo>
                  <a:pt x="36" y="287"/>
                </a:moveTo>
                <a:lnTo>
                  <a:pt x="36" y="287"/>
                </a:lnTo>
                <a:lnTo>
                  <a:pt x="36" y="287"/>
                </a:lnTo>
                <a:lnTo>
                  <a:pt x="36" y="287"/>
                </a:lnTo>
                <a:lnTo>
                  <a:pt x="26" y="286"/>
                </a:lnTo>
                <a:lnTo>
                  <a:pt x="26" y="286"/>
                </a:lnTo>
                <a:lnTo>
                  <a:pt x="26" y="295"/>
                </a:lnTo>
                <a:lnTo>
                  <a:pt x="26" y="295"/>
                </a:lnTo>
                <a:lnTo>
                  <a:pt x="36" y="287"/>
                </a:lnTo>
                <a:lnTo>
                  <a:pt x="36" y="287"/>
                </a:lnTo>
                <a:close/>
                <a:moveTo>
                  <a:pt x="93" y="103"/>
                </a:moveTo>
                <a:lnTo>
                  <a:pt x="93" y="103"/>
                </a:lnTo>
                <a:lnTo>
                  <a:pt x="93" y="101"/>
                </a:lnTo>
                <a:lnTo>
                  <a:pt x="91" y="101"/>
                </a:lnTo>
                <a:lnTo>
                  <a:pt x="91" y="101"/>
                </a:lnTo>
                <a:lnTo>
                  <a:pt x="86" y="103"/>
                </a:lnTo>
                <a:lnTo>
                  <a:pt x="86" y="103"/>
                </a:lnTo>
                <a:lnTo>
                  <a:pt x="84" y="101"/>
                </a:lnTo>
                <a:lnTo>
                  <a:pt x="84" y="101"/>
                </a:lnTo>
                <a:lnTo>
                  <a:pt x="84" y="100"/>
                </a:lnTo>
                <a:lnTo>
                  <a:pt x="84" y="100"/>
                </a:lnTo>
                <a:lnTo>
                  <a:pt x="84" y="98"/>
                </a:lnTo>
                <a:lnTo>
                  <a:pt x="84" y="98"/>
                </a:lnTo>
                <a:lnTo>
                  <a:pt x="88" y="96"/>
                </a:lnTo>
                <a:lnTo>
                  <a:pt x="88" y="96"/>
                </a:lnTo>
                <a:lnTo>
                  <a:pt x="93" y="94"/>
                </a:lnTo>
                <a:lnTo>
                  <a:pt x="93" y="94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3" y="93"/>
                </a:lnTo>
                <a:lnTo>
                  <a:pt x="91" y="93"/>
                </a:lnTo>
                <a:lnTo>
                  <a:pt x="91" y="93"/>
                </a:lnTo>
                <a:lnTo>
                  <a:pt x="88" y="94"/>
                </a:lnTo>
                <a:lnTo>
                  <a:pt x="87" y="96"/>
                </a:lnTo>
                <a:lnTo>
                  <a:pt x="87" y="96"/>
                </a:lnTo>
                <a:lnTo>
                  <a:pt x="87" y="96"/>
                </a:lnTo>
                <a:lnTo>
                  <a:pt x="87" y="96"/>
                </a:lnTo>
                <a:lnTo>
                  <a:pt x="83" y="100"/>
                </a:lnTo>
                <a:lnTo>
                  <a:pt x="83" y="100"/>
                </a:lnTo>
                <a:lnTo>
                  <a:pt x="80" y="104"/>
                </a:lnTo>
                <a:lnTo>
                  <a:pt x="80" y="104"/>
                </a:lnTo>
                <a:lnTo>
                  <a:pt x="78" y="104"/>
                </a:lnTo>
                <a:lnTo>
                  <a:pt x="78" y="104"/>
                </a:lnTo>
                <a:lnTo>
                  <a:pt x="80" y="104"/>
                </a:lnTo>
                <a:lnTo>
                  <a:pt x="80" y="104"/>
                </a:lnTo>
                <a:lnTo>
                  <a:pt x="88" y="104"/>
                </a:lnTo>
                <a:lnTo>
                  <a:pt x="88" y="104"/>
                </a:lnTo>
                <a:lnTo>
                  <a:pt x="91" y="104"/>
                </a:lnTo>
                <a:lnTo>
                  <a:pt x="93" y="103"/>
                </a:lnTo>
                <a:lnTo>
                  <a:pt x="93" y="103"/>
                </a:lnTo>
                <a:close/>
                <a:moveTo>
                  <a:pt x="127" y="242"/>
                </a:moveTo>
                <a:lnTo>
                  <a:pt x="127" y="242"/>
                </a:lnTo>
                <a:lnTo>
                  <a:pt x="115" y="250"/>
                </a:lnTo>
                <a:lnTo>
                  <a:pt x="115" y="250"/>
                </a:lnTo>
                <a:lnTo>
                  <a:pt x="115" y="250"/>
                </a:lnTo>
                <a:lnTo>
                  <a:pt x="115" y="250"/>
                </a:lnTo>
                <a:lnTo>
                  <a:pt x="127" y="249"/>
                </a:lnTo>
                <a:lnTo>
                  <a:pt x="127" y="249"/>
                </a:lnTo>
                <a:lnTo>
                  <a:pt x="127" y="242"/>
                </a:lnTo>
                <a:lnTo>
                  <a:pt x="127" y="242"/>
                </a:lnTo>
                <a:close/>
                <a:moveTo>
                  <a:pt x="87" y="76"/>
                </a:moveTo>
                <a:lnTo>
                  <a:pt x="87" y="76"/>
                </a:lnTo>
                <a:lnTo>
                  <a:pt x="87" y="76"/>
                </a:lnTo>
                <a:lnTo>
                  <a:pt x="87" y="76"/>
                </a:lnTo>
                <a:lnTo>
                  <a:pt x="86" y="76"/>
                </a:lnTo>
                <a:lnTo>
                  <a:pt x="86" y="76"/>
                </a:lnTo>
                <a:lnTo>
                  <a:pt x="83" y="77"/>
                </a:lnTo>
                <a:lnTo>
                  <a:pt x="83" y="77"/>
                </a:lnTo>
                <a:lnTo>
                  <a:pt x="78" y="79"/>
                </a:lnTo>
                <a:lnTo>
                  <a:pt x="78" y="79"/>
                </a:lnTo>
                <a:lnTo>
                  <a:pt x="77" y="80"/>
                </a:lnTo>
                <a:lnTo>
                  <a:pt x="77" y="80"/>
                </a:lnTo>
                <a:lnTo>
                  <a:pt x="70" y="86"/>
                </a:lnTo>
                <a:lnTo>
                  <a:pt x="70" y="86"/>
                </a:lnTo>
                <a:lnTo>
                  <a:pt x="67" y="88"/>
                </a:lnTo>
                <a:lnTo>
                  <a:pt x="67" y="88"/>
                </a:lnTo>
                <a:lnTo>
                  <a:pt x="67" y="90"/>
                </a:lnTo>
                <a:lnTo>
                  <a:pt x="67" y="90"/>
                </a:lnTo>
                <a:lnTo>
                  <a:pt x="68" y="90"/>
                </a:lnTo>
                <a:lnTo>
                  <a:pt x="68" y="90"/>
                </a:lnTo>
                <a:lnTo>
                  <a:pt x="70" y="90"/>
                </a:lnTo>
                <a:lnTo>
                  <a:pt x="70" y="90"/>
                </a:lnTo>
                <a:lnTo>
                  <a:pt x="73" y="87"/>
                </a:lnTo>
                <a:lnTo>
                  <a:pt x="73" y="87"/>
                </a:lnTo>
                <a:lnTo>
                  <a:pt x="77" y="81"/>
                </a:lnTo>
                <a:lnTo>
                  <a:pt x="77" y="81"/>
                </a:lnTo>
                <a:lnTo>
                  <a:pt x="77" y="81"/>
                </a:lnTo>
                <a:lnTo>
                  <a:pt x="77" y="81"/>
                </a:lnTo>
                <a:lnTo>
                  <a:pt x="81" y="79"/>
                </a:lnTo>
                <a:lnTo>
                  <a:pt x="81" y="79"/>
                </a:lnTo>
                <a:lnTo>
                  <a:pt x="83" y="77"/>
                </a:lnTo>
                <a:lnTo>
                  <a:pt x="84" y="77"/>
                </a:lnTo>
                <a:lnTo>
                  <a:pt x="84" y="77"/>
                </a:lnTo>
                <a:lnTo>
                  <a:pt x="84" y="77"/>
                </a:lnTo>
                <a:lnTo>
                  <a:pt x="84" y="77"/>
                </a:lnTo>
                <a:lnTo>
                  <a:pt x="87" y="76"/>
                </a:lnTo>
                <a:lnTo>
                  <a:pt x="87" y="76"/>
                </a:lnTo>
                <a:close/>
                <a:moveTo>
                  <a:pt x="20" y="211"/>
                </a:moveTo>
                <a:lnTo>
                  <a:pt x="20" y="211"/>
                </a:lnTo>
                <a:lnTo>
                  <a:pt x="19" y="248"/>
                </a:lnTo>
                <a:lnTo>
                  <a:pt x="19" y="248"/>
                </a:lnTo>
                <a:lnTo>
                  <a:pt x="20" y="246"/>
                </a:lnTo>
                <a:lnTo>
                  <a:pt x="20" y="245"/>
                </a:lnTo>
                <a:lnTo>
                  <a:pt x="20" y="245"/>
                </a:lnTo>
                <a:lnTo>
                  <a:pt x="20" y="235"/>
                </a:lnTo>
                <a:lnTo>
                  <a:pt x="20" y="235"/>
                </a:lnTo>
                <a:lnTo>
                  <a:pt x="20" y="216"/>
                </a:lnTo>
                <a:lnTo>
                  <a:pt x="20" y="216"/>
                </a:lnTo>
                <a:lnTo>
                  <a:pt x="20" y="211"/>
                </a:lnTo>
                <a:lnTo>
                  <a:pt x="20" y="211"/>
                </a:lnTo>
                <a:close/>
                <a:moveTo>
                  <a:pt x="148" y="320"/>
                </a:moveTo>
                <a:lnTo>
                  <a:pt x="148" y="320"/>
                </a:lnTo>
                <a:lnTo>
                  <a:pt x="148" y="322"/>
                </a:lnTo>
                <a:lnTo>
                  <a:pt x="148" y="322"/>
                </a:lnTo>
                <a:lnTo>
                  <a:pt x="148" y="358"/>
                </a:lnTo>
                <a:lnTo>
                  <a:pt x="148" y="358"/>
                </a:lnTo>
                <a:lnTo>
                  <a:pt x="148" y="364"/>
                </a:lnTo>
                <a:lnTo>
                  <a:pt x="148" y="364"/>
                </a:lnTo>
                <a:lnTo>
                  <a:pt x="148" y="366"/>
                </a:lnTo>
                <a:lnTo>
                  <a:pt x="148" y="366"/>
                </a:lnTo>
                <a:lnTo>
                  <a:pt x="149" y="358"/>
                </a:lnTo>
                <a:lnTo>
                  <a:pt x="149" y="358"/>
                </a:lnTo>
                <a:lnTo>
                  <a:pt x="149" y="341"/>
                </a:lnTo>
                <a:lnTo>
                  <a:pt x="149" y="341"/>
                </a:lnTo>
                <a:lnTo>
                  <a:pt x="148" y="320"/>
                </a:lnTo>
                <a:lnTo>
                  <a:pt x="148" y="320"/>
                </a:lnTo>
                <a:close/>
                <a:moveTo>
                  <a:pt x="66" y="179"/>
                </a:moveTo>
                <a:lnTo>
                  <a:pt x="66" y="179"/>
                </a:lnTo>
                <a:lnTo>
                  <a:pt x="66" y="179"/>
                </a:lnTo>
                <a:lnTo>
                  <a:pt x="66" y="179"/>
                </a:lnTo>
                <a:lnTo>
                  <a:pt x="76" y="179"/>
                </a:lnTo>
                <a:lnTo>
                  <a:pt x="76" y="179"/>
                </a:lnTo>
                <a:lnTo>
                  <a:pt x="77" y="179"/>
                </a:lnTo>
                <a:lnTo>
                  <a:pt x="77" y="179"/>
                </a:lnTo>
                <a:lnTo>
                  <a:pt x="78" y="179"/>
                </a:lnTo>
                <a:lnTo>
                  <a:pt x="78" y="179"/>
                </a:lnTo>
                <a:lnTo>
                  <a:pt x="80" y="179"/>
                </a:lnTo>
                <a:lnTo>
                  <a:pt x="80" y="179"/>
                </a:lnTo>
                <a:lnTo>
                  <a:pt x="90" y="179"/>
                </a:lnTo>
                <a:lnTo>
                  <a:pt x="90" y="179"/>
                </a:lnTo>
                <a:lnTo>
                  <a:pt x="91" y="179"/>
                </a:lnTo>
                <a:lnTo>
                  <a:pt x="91" y="179"/>
                </a:lnTo>
                <a:lnTo>
                  <a:pt x="94" y="179"/>
                </a:lnTo>
                <a:lnTo>
                  <a:pt x="94" y="179"/>
                </a:lnTo>
                <a:lnTo>
                  <a:pt x="95" y="179"/>
                </a:lnTo>
                <a:lnTo>
                  <a:pt x="95" y="179"/>
                </a:lnTo>
                <a:lnTo>
                  <a:pt x="100" y="178"/>
                </a:lnTo>
                <a:lnTo>
                  <a:pt x="100" y="178"/>
                </a:lnTo>
                <a:lnTo>
                  <a:pt x="105" y="178"/>
                </a:lnTo>
                <a:lnTo>
                  <a:pt x="105" y="178"/>
                </a:lnTo>
                <a:lnTo>
                  <a:pt x="101" y="178"/>
                </a:lnTo>
                <a:lnTo>
                  <a:pt x="101" y="178"/>
                </a:lnTo>
                <a:lnTo>
                  <a:pt x="100" y="178"/>
                </a:lnTo>
                <a:lnTo>
                  <a:pt x="100" y="178"/>
                </a:lnTo>
                <a:lnTo>
                  <a:pt x="97" y="178"/>
                </a:lnTo>
                <a:lnTo>
                  <a:pt x="97" y="178"/>
                </a:lnTo>
                <a:lnTo>
                  <a:pt x="91" y="178"/>
                </a:lnTo>
                <a:lnTo>
                  <a:pt x="91" y="178"/>
                </a:lnTo>
                <a:lnTo>
                  <a:pt x="90" y="178"/>
                </a:lnTo>
                <a:lnTo>
                  <a:pt x="90" y="178"/>
                </a:lnTo>
                <a:lnTo>
                  <a:pt x="88" y="178"/>
                </a:lnTo>
                <a:lnTo>
                  <a:pt x="88" y="178"/>
                </a:lnTo>
                <a:lnTo>
                  <a:pt x="70" y="179"/>
                </a:lnTo>
                <a:lnTo>
                  <a:pt x="70" y="179"/>
                </a:lnTo>
                <a:lnTo>
                  <a:pt x="66" y="179"/>
                </a:lnTo>
                <a:lnTo>
                  <a:pt x="66" y="179"/>
                </a:lnTo>
                <a:close/>
                <a:moveTo>
                  <a:pt x="125" y="235"/>
                </a:moveTo>
                <a:lnTo>
                  <a:pt x="125" y="235"/>
                </a:lnTo>
                <a:lnTo>
                  <a:pt x="115" y="238"/>
                </a:lnTo>
                <a:lnTo>
                  <a:pt x="115" y="238"/>
                </a:lnTo>
                <a:lnTo>
                  <a:pt x="114" y="238"/>
                </a:lnTo>
                <a:lnTo>
                  <a:pt x="114" y="238"/>
                </a:lnTo>
                <a:lnTo>
                  <a:pt x="108" y="242"/>
                </a:lnTo>
                <a:lnTo>
                  <a:pt x="108" y="242"/>
                </a:lnTo>
                <a:lnTo>
                  <a:pt x="108" y="243"/>
                </a:lnTo>
                <a:lnTo>
                  <a:pt x="108" y="243"/>
                </a:lnTo>
                <a:lnTo>
                  <a:pt x="127" y="238"/>
                </a:lnTo>
                <a:lnTo>
                  <a:pt x="127" y="238"/>
                </a:lnTo>
                <a:lnTo>
                  <a:pt x="125" y="235"/>
                </a:lnTo>
                <a:lnTo>
                  <a:pt x="125" y="235"/>
                </a:lnTo>
                <a:close/>
                <a:moveTo>
                  <a:pt x="76" y="357"/>
                </a:moveTo>
                <a:lnTo>
                  <a:pt x="76" y="357"/>
                </a:lnTo>
                <a:lnTo>
                  <a:pt x="77" y="356"/>
                </a:lnTo>
                <a:lnTo>
                  <a:pt x="77" y="356"/>
                </a:lnTo>
                <a:lnTo>
                  <a:pt x="78" y="350"/>
                </a:lnTo>
                <a:lnTo>
                  <a:pt x="78" y="344"/>
                </a:lnTo>
                <a:lnTo>
                  <a:pt x="78" y="344"/>
                </a:lnTo>
                <a:lnTo>
                  <a:pt x="77" y="343"/>
                </a:lnTo>
                <a:lnTo>
                  <a:pt x="77" y="343"/>
                </a:lnTo>
                <a:lnTo>
                  <a:pt x="76" y="336"/>
                </a:lnTo>
                <a:lnTo>
                  <a:pt x="76" y="336"/>
                </a:lnTo>
                <a:lnTo>
                  <a:pt x="76" y="334"/>
                </a:lnTo>
                <a:lnTo>
                  <a:pt x="76" y="334"/>
                </a:lnTo>
                <a:lnTo>
                  <a:pt x="76" y="334"/>
                </a:lnTo>
                <a:lnTo>
                  <a:pt x="76" y="334"/>
                </a:lnTo>
                <a:lnTo>
                  <a:pt x="76" y="357"/>
                </a:lnTo>
                <a:lnTo>
                  <a:pt x="76" y="357"/>
                </a:lnTo>
                <a:close/>
                <a:moveTo>
                  <a:pt x="70" y="16"/>
                </a:move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3" y="22"/>
                </a:lnTo>
                <a:lnTo>
                  <a:pt x="73" y="22"/>
                </a:lnTo>
                <a:lnTo>
                  <a:pt x="77" y="29"/>
                </a:lnTo>
                <a:lnTo>
                  <a:pt x="77" y="29"/>
                </a:lnTo>
                <a:lnTo>
                  <a:pt x="83" y="37"/>
                </a:lnTo>
                <a:lnTo>
                  <a:pt x="83" y="37"/>
                </a:lnTo>
                <a:lnTo>
                  <a:pt x="91" y="50"/>
                </a:lnTo>
                <a:lnTo>
                  <a:pt x="91" y="50"/>
                </a:lnTo>
                <a:lnTo>
                  <a:pt x="91" y="50"/>
                </a:lnTo>
                <a:lnTo>
                  <a:pt x="91" y="50"/>
                </a:lnTo>
                <a:lnTo>
                  <a:pt x="91" y="49"/>
                </a:lnTo>
                <a:lnTo>
                  <a:pt x="91" y="49"/>
                </a:lnTo>
                <a:lnTo>
                  <a:pt x="88" y="44"/>
                </a:lnTo>
                <a:lnTo>
                  <a:pt x="88" y="44"/>
                </a:lnTo>
                <a:lnTo>
                  <a:pt x="76" y="23"/>
                </a:lnTo>
                <a:lnTo>
                  <a:pt x="76" y="23"/>
                </a:lnTo>
                <a:lnTo>
                  <a:pt x="71" y="19"/>
                </a:lnTo>
                <a:lnTo>
                  <a:pt x="71" y="19"/>
                </a:lnTo>
                <a:lnTo>
                  <a:pt x="70" y="16"/>
                </a:lnTo>
                <a:lnTo>
                  <a:pt x="70" y="16"/>
                </a:lnTo>
                <a:close/>
                <a:moveTo>
                  <a:pt x="39" y="219"/>
                </a:moveTo>
                <a:lnTo>
                  <a:pt x="39" y="219"/>
                </a:lnTo>
                <a:lnTo>
                  <a:pt x="40" y="221"/>
                </a:lnTo>
                <a:lnTo>
                  <a:pt x="40" y="221"/>
                </a:lnTo>
                <a:lnTo>
                  <a:pt x="43" y="221"/>
                </a:lnTo>
                <a:lnTo>
                  <a:pt x="43" y="221"/>
                </a:lnTo>
                <a:lnTo>
                  <a:pt x="44" y="222"/>
                </a:lnTo>
                <a:lnTo>
                  <a:pt x="44" y="222"/>
                </a:lnTo>
                <a:lnTo>
                  <a:pt x="46" y="221"/>
                </a:lnTo>
                <a:lnTo>
                  <a:pt x="46" y="221"/>
                </a:lnTo>
                <a:lnTo>
                  <a:pt x="47" y="219"/>
                </a:lnTo>
                <a:lnTo>
                  <a:pt x="50" y="221"/>
                </a:lnTo>
                <a:lnTo>
                  <a:pt x="50" y="221"/>
                </a:lnTo>
                <a:lnTo>
                  <a:pt x="51" y="222"/>
                </a:lnTo>
                <a:lnTo>
                  <a:pt x="53" y="222"/>
                </a:lnTo>
                <a:lnTo>
                  <a:pt x="53" y="222"/>
                </a:lnTo>
                <a:lnTo>
                  <a:pt x="61" y="222"/>
                </a:lnTo>
                <a:lnTo>
                  <a:pt x="61" y="222"/>
                </a:lnTo>
                <a:lnTo>
                  <a:pt x="61" y="222"/>
                </a:lnTo>
                <a:lnTo>
                  <a:pt x="61" y="222"/>
                </a:lnTo>
                <a:lnTo>
                  <a:pt x="61" y="221"/>
                </a:lnTo>
                <a:lnTo>
                  <a:pt x="61" y="221"/>
                </a:lnTo>
                <a:lnTo>
                  <a:pt x="39" y="218"/>
                </a:lnTo>
                <a:lnTo>
                  <a:pt x="39" y="218"/>
                </a:lnTo>
                <a:lnTo>
                  <a:pt x="39" y="219"/>
                </a:lnTo>
                <a:lnTo>
                  <a:pt x="39" y="219"/>
                </a:lnTo>
                <a:close/>
                <a:moveTo>
                  <a:pt x="113" y="256"/>
                </a:moveTo>
                <a:lnTo>
                  <a:pt x="113" y="256"/>
                </a:lnTo>
                <a:lnTo>
                  <a:pt x="114" y="263"/>
                </a:lnTo>
                <a:lnTo>
                  <a:pt x="114" y="263"/>
                </a:lnTo>
                <a:lnTo>
                  <a:pt x="118" y="259"/>
                </a:lnTo>
                <a:lnTo>
                  <a:pt x="122" y="255"/>
                </a:lnTo>
                <a:lnTo>
                  <a:pt x="122" y="255"/>
                </a:lnTo>
                <a:lnTo>
                  <a:pt x="113" y="256"/>
                </a:lnTo>
                <a:lnTo>
                  <a:pt x="113" y="256"/>
                </a:lnTo>
                <a:close/>
                <a:moveTo>
                  <a:pt x="87" y="64"/>
                </a:moveTo>
                <a:lnTo>
                  <a:pt x="87" y="64"/>
                </a:lnTo>
                <a:lnTo>
                  <a:pt x="86" y="59"/>
                </a:lnTo>
                <a:lnTo>
                  <a:pt x="86" y="59"/>
                </a:lnTo>
                <a:lnTo>
                  <a:pt x="76" y="66"/>
                </a:lnTo>
                <a:lnTo>
                  <a:pt x="76" y="66"/>
                </a:lnTo>
                <a:lnTo>
                  <a:pt x="87" y="64"/>
                </a:lnTo>
                <a:lnTo>
                  <a:pt x="87" y="64"/>
                </a:lnTo>
                <a:close/>
                <a:moveTo>
                  <a:pt x="37" y="181"/>
                </a:moveTo>
                <a:lnTo>
                  <a:pt x="37" y="181"/>
                </a:lnTo>
                <a:lnTo>
                  <a:pt x="27" y="178"/>
                </a:lnTo>
                <a:lnTo>
                  <a:pt x="27" y="178"/>
                </a:lnTo>
                <a:lnTo>
                  <a:pt x="27" y="181"/>
                </a:lnTo>
                <a:lnTo>
                  <a:pt x="27" y="181"/>
                </a:lnTo>
                <a:lnTo>
                  <a:pt x="30" y="181"/>
                </a:lnTo>
                <a:lnTo>
                  <a:pt x="30" y="181"/>
                </a:lnTo>
                <a:lnTo>
                  <a:pt x="32" y="181"/>
                </a:lnTo>
                <a:lnTo>
                  <a:pt x="32" y="181"/>
                </a:lnTo>
                <a:lnTo>
                  <a:pt x="32" y="182"/>
                </a:lnTo>
                <a:lnTo>
                  <a:pt x="32" y="182"/>
                </a:lnTo>
                <a:lnTo>
                  <a:pt x="30" y="184"/>
                </a:lnTo>
                <a:lnTo>
                  <a:pt x="30" y="184"/>
                </a:lnTo>
                <a:lnTo>
                  <a:pt x="30" y="184"/>
                </a:lnTo>
                <a:lnTo>
                  <a:pt x="30" y="184"/>
                </a:lnTo>
                <a:lnTo>
                  <a:pt x="37" y="184"/>
                </a:lnTo>
                <a:lnTo>
                  <a:pt x="37" y="184"/>
                </a:lnTo>
                <a:lnTo>
                  <a:pt x="37" y="182"/>
                </a:lnTo>
                <a:lnTo>
                  <a:pt x="37" y="181"/>
                </a:lnTo>
                <a:lnTo>
                  <a:pt x="37" y="181"/>
                </a:lnTo>
                <a:close/>
                <a:moveTo>
                  <a:pt x="120" y="174"/>
                </a:moveTo>
                <a:lnTo>
                  <a:pt x="120" y="174"/>
                </a:lnTo>
                <a:lnTo>
                  <a:pt x="135" y="171"/>
                </a:lnTo>
                <a:lnTo>
                  <a:pt x="151" y="167"/>
                </a:lnTo>
                <a:lnTo>
                  <a:pt x="151" y="167"/>
                </a:lnTo>
                <a:lnTo>
                  <a:pt x="151" y="165"/>
                </a:lnTo>
                <a:lnTo>
                  <a:pt x="151" y="165"/>
                </a:lnTo>
                <a:lnTo>
                  <a:pt x="120" y="174"/>
                </a:lnTo>
                <a:lnTo>
                  <a:pt x="120" y="174"/>
                </a:lnTo>
                <a:close/>
                <a:moveTo>
                  <a:pt x="110" y="275"/>
                </a:moveTo>
                <a:lnTo>
                  <a:pt x="110" y="275"/>
                </a:lnTo>
                <a:lnTo>
                  <a:pt x="110" y="275"/>
                </a:lnTo>
                <a:lnTo>
                  <a:pt x="110" y="275"/>
                </a:lnTo>
                <a:lnTo>
                  <a:pt x="117" y="275"/>
                </a:lnTo>
                <a:lnTo>
                  <a:pt x="117" y="275"/>
                </a:lnTo>
                <a:lnTo>
                  <a:pt x="120" y="273"/>
                </a:lnTo>
                <a:lnTo>
                  <a:pt x="122" y="272"/>
                </a:lnTo>
                <a:lnTo>
                  <a:pt x="122" y="272"/>
                </a:lnTo>
                <a:lnTo>
                  <a:pt x="124" y="272"/>
                </a:lnTo>
                <a:lnTo>
                  <a:pt x="124" y="272"/>
                </a:lnTo>
                <a:lnTo>
                  <a:pt x="125" y="270"/>
                </a:lnTo>
                <a:lnTo>
                  <a:pt x="125" y="270"/>
                </a:lnTo>
                <a:lnTo>
                  <a:pt x="110" y="273"/>
                </a:lnTo>
                <a:lnTo>
                  <a:pt x="110" y="273"/>
                </a:lnTo>
                <a:lnTo>
                  <a:pt x="110" y="275"/>
                </a:lnTo>
                <a:lnTo>
                  <a:pt x="110" y="275"/>
                </a:lnTo>
                <a:close/>
                <a:moveTo>
                  <a:pt x="86" y="117"/>
                </a:moveTo>
                <a:lnTo>
                  <a:pt x="86" y="117"/>
                </a:lnTo>
                <a:lnTo>
                  <a:pt x="95" y="111"/>
                </a:lnTo>
                <a:lnTo>
                  <a:pt x="95" y="111"/>
                </a:lnTo>
                <a:lnTo>
                  <a:pt x="95" y="110"/>
                </a:lnTo>
                <a:lnTo>
                  <a:pt x="95" y="110"/>
                </a:lnTo>
                <a:lnTo>
                  <a:pt x="87" y="113"/>
                </a:lnTo>
                <a:lnTo>
                  <a:pt x="87" y="113"/>
                </a:lnTo>
                <a:lnTo>
                  <a:pt x="83" y="114"/>
                </a:lnTo>
                <a:lnTo>
                  <a:pt x="83" y="114"/>
                </a:lnTo>
                <a:lnTo>
                  <a:pt x="84" y="115"/>
                </a:lnTo>
                <a:lnTo>
                  <a:pt x="86" y="117"/>
                </a:lnTo>
                <a:lnTo>
                  <a:pt x="86" y="117"/>
                </a:lnTo>
                <a:close/>
                <a:moveTo>
                  <a:pt x="32" y="192"/>
                </a:moveTo>
                <a:lnTo>
                  <a:pt x="32" y="192"/>
                </a:lnTo>
                <a:lnTo>
                  <a:pt x="32" y="192"/>
                </a:lnTo>
                <a:lnTo>
                  <a:pt x="32" y="192"/>
                </a:lnTo>
                <a:lnTo>
                  <a:pt x="30" y="192"/>
                </a:lnTo>
                <a:lnTo>
                  <a:pt x="30" y="192"/>
                </a:lnTo>
                <a:lnTo>
                  <a:pt x="27" y="194"/>
                </a:lnTo>
                <a:lnTo>
                  <a:pt x="27" y="194"/>
                </a:lnTo>
                <a:lnTo>
                  <a:pt x="26" y="194"/>
                </a:lnTo>
                <a:lnTo>
                  <a:pt x="26" y="194"/>
                </a:lnTo>
                <a:lnTo>
                  <a:pt x="24" y="192"/>
                </a:lnTo>
                <a:lnTo>
                  <a:pt x="26" y="191"/>
                </a:lnTo>
                <a:lnTo>
                  <a:pt x="26" y="191"/>
                </a:lnTo>
                <a:lnTo>
                  <a:pt x="26" y="189"/>
                </a:lnTo>
                <a:lnTo>
                  <a:pt x="26" y="189"/>
                </a:lnTo>
                <a:lnTo>
                  <a:pt x="30" y="188"/>
                </a:lnTo>
                <a:lnTo>
                  <a:pt x="30" y="188"/>
                </a:lnTo>
                <a:lnTo>
                  <a:pt x="26" y="187"/>
                </a:lnTo>
                <a:lnTo>
                  <a:pt x="24" y="188"/>
                </a:lnTo>
                <a:lnTo>
                  <a:pt x="24" y="188"/>
                </a:lnTo>
                <a:lnTo>
                  <a:pt x="24" y="196"/>
                </a:lnTo>
                <a:lnTo>
                  <a:pt x="24" y="196"/>
                </a:lnTo>
                <a:lnTo>
                  <a:pt x="24" y="198"/>
                </a:lnTo>
                <a:lnTo>
                  <a:pt x="26" y="196"/>
                </a:lnTo>
                <a:lnTo>
                  <a:pt x="26" y="196"/>
                </a:lnTo>
                <a:lnTo>
                  <a:pt x="29" y="194"/>
                </a:lnTo>
                <a:lnTo>
                  <a:pt x="29" y="194"/>
                </a:lnTo>
                <a:lnTo>
                  <a:pt x="32" y="192"/>
                </a:lnTo>
                <a:lnTo>
                  <a:pt x="32" y="192"/>
                </a:lnTo>
                <a:close/>
                <a:moveTo>
                  <a:pt x="93" y="91"/>
                </a:moveTo>
                <a:lnTo>
                  <a:pt x="93" y="91"/>
                </a:lnTo>
                <a:lnTo>
                  <a:pt x="91" y="86"/>
                </a:lnTo>
                <a:lnTo>
                  <a:pt x="91" y="86"/>
                </a:lnTo>
                <a:lnTo>
                  <a:pt x="87" y="88"/>
                </a:lnTo>
                <a:lnTo>
                  <a:pt x="83" y="91"/>
                </a:lnTo>
                <a:lnTo>
                  <a:pt x="83" y="91"/>
                </a:lnTo>
                <a:lnTo>
                  <a:pt x="93" y="91"/>
                </a:lnTo>
                <a:lnTo>
                  <a:pt x="93" y="91"/>
                </a:lnTo>
                <a:close/>
                <a:moveTo>
                  <a:pt x="26" y="326"/>
                </a:moveTo>
                <a:lnTo>
                  <a:pt x="26" y="326"/>
                </a:lnTo>
                <a:lnTo>
                  <a:pt x="30" y="323"/>
                </a:lnTo>
                <a:lnTo>
                  <a:pt x="34" y="320"/>
                </a:lnTo>
                <a:lnTo>
                  <a:pt x="34" y="320"/>
                </a:lnTo>
                <a:lnTo>
                  <a:pt x="26" y="320"/>
                </a:lnTo>
                <a:lnTo>
                  <a:pt x="26" y="320"/>
                </a:lnTo>
                <a:lnTo>
                  <a:pt x="26" y="326"/>
                </a:lnTo>
                <a:lnTo>
                  <a:pt x="26" y="326"/>
                </a:lnTo>
                <a:close/>
                <a:moveTo>
                  <a:pt x="84" y="307"/>
                </a:moveTo>
                <a:lnTo>
                  <a:pt x="84" y="307"/>
                </a:lnTo>
                <a:lnTo>
                  <a:pt x="84" y="307"/>
                </a:lnTo>
                <a:lnTo>
                  <a:pt x="84" y="307"/>
                </a:lnTo>
                <a:lnTo>
                  <a:pt x="84" y="329"/>
                </a:lnTo>
                <a:lnTo>
                  <a:pt x="84" y="329"/>
                </a:lnTo>
                <a:lnTo>
                  <a:pt x="86" y="327"/>
                </a:lnTo>
                <a:lnTo>
                  <a:pt x="86" y="327"/>
                </a:lnTo>
                <a:lnTo>
                  <a:pt x="86" y="326"/>
                </a:lnTo>
                <a:lnTo>
                  <a:pt x="86" y="326"/>
                </a:lnTo>
                <a:lnTo>
                  <a:pt x="86" y="322"/>
                </a:lnTo>
                <a:lnTo>
                  <a:pt x="86" y="322"/>
                </a:lnTo>
                <a:lnTo>
                  <a:pt x="86" y="316"/>
                </a:lnTo>
                <a:lnTo>
                  <a:pt x="86" y="316"/>
                </a:lnTo>
                <a:lnTo>
                  <a:pt x="84" y="313"/>
                </a:lnTo>
                <a:lnTo>
                  <a:pt x="84" y="313"/>
                </a:lnTo>
                <a:lnTo>
                  <a:pt x="84" y="307"/>
                </a:lnTo>
                <a:lnTo>
                  <a:pt x="84" y="307"/>
                </a:lnTo>
                <a:close/>
                <a:moveTo>
                  <a:pt x="95" y="63"/>
                </a:moveTo>
                <a:lnTo>
                  <a:pt x="95" y="63"/>
                </a:lnTo>
                <a:lnTo>
                  <a:pt x="91" y="56"/>
                </a:lnTo>
                <a:lnTo>
                  <a:pt x="91" y="56"/>
                </a:lnTo>
                <a:lnTo>
                  <a:pt x="88" y="57"/>
                </a:lnTo>
                <a:lnTo>
                  <a:pt x="88" y="57"/>
                </a:lnTo>
                <a:lnTo>
                  <a:pt x="91" y="63"/>
                </a:lnTo>
                <a:lnTo>
                  <a:pt x="91" y="63"/>
                </a:lnTo>
                <a:lnTo>
                  <a:pt x="95" y="63"/>
                </a:lnTo>
                <a:lnTo>
                  <a:pt x="95" y="63"/>
                </a:lnTo>
                <a:close/>
                <a:moveTo>
                  <a:pt x="78" y="370"/>
                </a:moveTo>
                <a:lnTo>
                  <a:pt x="78" y="370"/>
                </a:lnTo>
                <a:lnTo>
                  <a:pt x="78" y="363"/>
                </a:lnTo>
                <a:lnTo>
                  <a:pt x="78" y="363"/>
                </a:lnTo>
                <a:lnTo>
                  <a:pt x="78" y="363"/>
                </a:lnTo>
                <a:lnTo>
                  <a:pt x="78" y="363"/>
                </a:lnTo>
                <a:lnTo>
                  <a:pt x="77" y="364"/>
                </a:lnTo>
                <a:lnTo>
                  <a:pt x="76" y="364"/>
                </a:lnTo>
                <a:lnTo>
                  <a:pt x="76" y="364"/>
                </a:lnTo>
                <a:lnTo>
                  <a:pt x="76" y="364"/>
                </a:lnTo>
                <a:lnTo>
                  <a:pt x="76" y="364"/>
                </a:lnTo>
                <a:lnTo>
                  <a:pt x="74" y="366"/>
                </a:lnTo>
                <a:lnTo>
                  <a:pt x="74" y="366"/>
                </a:lnTo>
                <a:lnTo>
                  <a:pt x="74" y="367"/>
                </a:lnTo>
                <a:lnTo>
                  <a:pt x="74" y="367"/>
                </a:lnTo>
                <a:lnTo>
                  <a:pt x="74" y="371"/>
                </a:lnTo>
                <a:lnTo>
                  <a:pt x="74" y="371"/>
                </a:lnTo>
                <a:lnTo>
                  <a:pt x="78" y="370"/>
                </a:lnTo>
                <a:lnTo>
                  <a:pt x="78" y="370"/>
                </a:lnTo>
                <a:close/>
                <a:moveTo>
                  <a:pt x="36" y="223"/>
                </a:moveTo>
                <a:lnTo>
                  <a:pt x="36" y="223"/>
                </a:lnTo>
                <a:lnTo>
                  <a:pt x="36" y="223"/>
                </a:lnTo>
                <a:lnTo>
                  <a:pt x="36" y="223"/>
                </a:lnTo>
                <a:lnTo>
                  <a:pt x="27" y="223"/>
                </a:lnTo>
                <a:lnTo>
                  <a:pt x="27" y="223"/>
                </a:lnTo>
                <a:lnTo>
                  <a:pt x="27" y="229"/>
                </a:lnTo>
                <a:lnTo>
                  <a:pt x="27" y="229"/>
                </a:lnTo>
                <a:lnTo>
                  <a:pt x="36" y="223"/>
                </a:lnTo>
                <a:lnTo>
                  <a:pt x="36" y="223"/>
                </a:lnTo>
                <a:close/>
                <a:moveTo>
                  <a:pt x="26" y="304"/>
                </a:moveTo>
                <a:lnTo>
                  <a:pt x="26" y="304"/>
                </a:lnTo>
                <a:lnTo>
                  <a:pt x="26" y="313"/>
                </a:lnTo>
                <a:lnTo>
                  <a:pt x="26" y="313"/>
                </a:lnTo>
                <a:lnTo>
                  <a:pt x="30" y="309"/>
                </a:lnTo>
                <a:lnTo>
                  <a:pt x="30" y="309"/>
                </a:lnTo>
                <a:lnTo>
                  <a:pt x="30" y="309"/>
                </a:lnTo>
                <a:lnTo>
                  <a:pt x="30" y="309"/>
                </a:lnTo>
                <a:lnTo>
                  <a:pt x="30" y="304"/>
                </a:lnTo>
                <a:lnTo>
                  <a:pt x="30" y="304"/>
                </a:lnTo>
                <a:lnTo>
                  <a:pt x="26" y="304"/>
                </a:lnTo>
                <a:lnTo>
                  <a:pt x="26" y="304"/>
                </a:lnTo>
                <a:close/>
                <a:moveTo>
                  <a:pt x="125" y="276"/>
                </a:moveTo>
                <a:lnTo>
                  <a:pt x="125" y="276"/>
                </a:lnTo>
                <a:lnTo>
                  <a:pt x="121" y="277"/>
                </a:lnTo>
                <a:lnTo>
                  <a:pt x="121" y="277"/>
                </a:lnTo>
                <a:lnTo>
                  <a:pt x="115" y="280"/>
                </a:lnTo>
                <a:lnTo>
                  <a:pt x="115" y="280"/>
                </a:lnTo>
                <a:lnTo>
                  <a:pt x="114" y="282"/>
                </a:lnTo>
                <a:lnTo>
                  <a:pt x="114" y="282"/>
                </a:lnTo>
                <a:lnTo>
                  <a:pt x="122" y="280"/>
                </a:lnTo>
                <a:lnTo>
                  <a:pt x="122" y="280"/>
                </a:lnTo>
                <a:lnTo>
                  <a:pt x="124" y="279"/>
                </a:lnTo>
                <a:lnTo>
                  <a:pt x="124" y="279"/>
                </a:lnTo>
                <a:lnTo>
                  <a:pt x="125" y="276"/>
                </a:lnTo>
                <a:lnTo>
                  <a:pt x="125" y="276"/>
                </a:lnTo>
                <a:close/>
                <a:moveTo>
                  <a:pt x="27" y="373"/>
                </a:moveTo>
                <a:lnTo>
                  <a:pt x="27" y="373"/>
                </a:lnTo>
                <a:lnTo>
                  <a:pt x="27" y="373"/>
                </a:lnTo>
                <a:lnTo>
                  <a:pt x="27" y="373"/>
                </a:lnTo>
                <a:lnTo>
                  <a:pt x="30" y="371"/>
                </a:lnTo>
                <a:lnTo>
                  <a:pt x="30" y="371"/>
                </a:lnTo>
                <a:lnTo>
                  <a:pt x="32" y="370"/>
                </a:lnTo>
                <a:lnTo>
                  <a:pt x="32" y="367"/>
                </a:lnTo>
                <a:lnTo>
                  <a:pt x="32" y="367"/>
                </a:lnTo>
                <a:lnTo>
                  <a:pt x="32" y="366"/>
                </a:lnTo>
                <a:lnTo>
                  <a:pt x="32" y="366"/>
                </a:lnTo>
                <a:lnTo>
                  <a:pt x="26" y="367"/>
                </a:lnTo>
                <a:lnTo>
                  <a:pt x="26" y="367"/>
                </a:lnTo>
                <a:lnTo>
                  <a:pt x="26" y="370"/>
                </a:lnTo>
                <a:lnTo>
                  <a:pt x="26" y="370"/>
                </a:lnTo>
                <a:lnTo>
                  <a:pt x="27" y="373"/>
                </a:lnTo>
                <a:lnTo>
                  <a:pt x="27" y="373"/>
                </a:lnTo>
                <a:close/>
                <a:moveTo>
                  <a:pt x="26" y="344"/>
                </a:moveTo>
                <a:lnTo>
                  <a:pt x="26" y="344"/>
                </a:lnTo>
                <a:lnTo>
                  <a:pt x="27" y="344"/>
                </a:lnTo>
                <a:lnTo>
                  <a:pt x="27" y="344"/>
                </a:lnTo>
                <a:lnTo>
                  <a:pt x="29" y="341"/>
                </a:lnTo>
                <a:lnTo>
                  <a:pt x="29" y="341"/>
                </a:lnTo>
                <a:lnTo>
                  <a:pt x="29" y="339"/>
                </a:lnTo>
                <a:lnTo>
                  <a:pt x="29" y="339"/>
                </a:lnTo>
                <a:lnTo>
                  <a:pt x="29" y="336"/>
                </a:lnTo>
                <a:lnTo>
                  <a:pt x="29" y="336"/>
                </a:lnTo>
                <a:lnTo>
                  <a:pt x="26" y="337"/>
                </a:lnTo>
                <a:lnTo>
                  <a:pt x="26" y="337"/>
                </a:lnTo>
                <a:lnTo>
                  <a:pt x="26" y="344"/>
                </a:lnTo>
                <a:lnTo>
                  <a:pt x="26" y="344"/>
                </a:lnTo>
                <a:close/>
                <a:moveTo>
                  <a:pt x="26" y="360"/>
                </a:moveTo>
                <a:lnTo>
                  <a:pt x="26" y="360"/>
                </a:lnTo>
                <a:lnTo>
                  <a:pt x="26" y="360"/>
                </a:lnTo>
                <a:lnTo>
                  <a:pt x="26" y="360"/>
                </a:lnTo>
                <a:lnTo>
                  <a:pt x="30" y="356"/>
                </a:lnTo>
                <a:lnTo>
                  <a:pt x="30" y="356"/>
                </a:lnTo>
                <a:lnTo>
                  <a:pt x="33" y="353"/>
                </a:lnTo>
                <a:lnTo>
                  <a:pt x="33" y="353"/>
                </a:lnTo>
                <a:lnTo>
                  <a:pt x="26" y="354"/>
                </a:lnTo>
                <a:lnTo>
                  <a:pt x="26" y="354"/>
                </a:lnTo>
                <a:lnTo>
                  <a:pt x="26" y="360"/>
                </a:lnTo>
                <a:lnTo>
                  <a:pt x="26" y="360"/>
                </a:lnTo>
                <a:close/>
                <a:moveTo>
                  <a:pt x="111" y="233"/>
                </a:moveTo>
                <a:lnTo>
                  <a:pt x="111" y="233"/>
                </a:lnTo>
                <a:lnTo>
                  <a:pt x="107" y="235"/>
                </a:lnTo>
                <a:lnTo>
                  <a:pt x="107" y="235"/>
                </a:lnTo>
                <a:lnTo>
                  <a:pt x="98" y="238"/>
                </a:lnTo>
                <a:lnTo>
                  <a:pt x="98" y="238"/>
                </a:lnTo>
                <a:lnTo>
                  <a:pt x="98" y="238"/>
                </a:lnTo>
                <a:lnTo>
                  <a:pt x="98" y="238"/>
                </a:lnTo>
                <a:lnTo>
                  <a:pt x="113" y="236"/>
                </a:lnTo>
                <a:lnTo>
                  <a:pt x="113" y="236"/>
                </a:lnTo>
                <a:lnTo>
                  <a:pt x="111" y="233"/>
                </a:lnTo>
                <a:lnTo>
                  <a:pt x="111" y="233"/>
                </a:lnTo>
                <a:close/>
                <a:moveTo>
                  <a:pt x="27" y="252"/>
                </a:moveTo>
                <a:lnTo>
                  <a:pt x="27" y="252"/>
                </a:lnTo>
                <a:lnTo>
                  <a:pt x="27" y="259"/>
                </a:lnTo>
                <a:lnTo>
                  <a:pt x="27" y="259"/>
                </a:lnTo>
                <a:lnTo>
                  <a:pt x="27" y="259"/>
                </a:lnTo>
                <a:lnTo>
                  <a:pt x="27" y="259"/>
                </a:lnTo>
                <a:lnTo>
                  <a:pt x="34" y="253"/>
                </a:lnTo>
                <a:lnTo>
                  <a:pt x="34" y="253"/>
                </a:lnTo>
                <a:lnTo>
                  <a:pt x="27" y="252"/>
                </a:lnTo>
                <a:lnTo>
                  <a:pt x="27" y="252"/>
                </a:lnTo>
                <a:close/>
                <a:moveTo>
                  <a:pt x="134" y="320"/>
                </a:moveTo>
                <a:lnTo>
                  <a:pt x="134" y="320"/>
                </a:lnTo>
                <a:lnTo>
                  <a:pt x="127" y="322"/>
                </a:lnTo>
                <a:lnTo>
                  <a:pt x="127" y="322"/>
                </a:lnTo>
                <a:lnTo>
                  <a:pt x="127" y="327"/>
                </a:lnTo>
                <a:lnTo>
                  <a:pt x="127" y="327"/>
                </a:lnTo>
                <a:lnTo>
                  <a:pt x="127" y="327"/>
                </a:lnTo>
                <a:lnTo>
                  <a:pt x="127" y="327"/>
                </a:lnTo>
                <a:lnTo>
                  <a:pt x="131" y="324"/>
                </a:lnTo>
                <a:lnTo>
                  <a:pt x="134" y="320"/>
                </a:lnTo>
                <a:lnTo>
                  <a:pt x="134" y="320"/>
                </a:lnTo>
                <a:close/>
                <a:moveTo>
                  <a:pt x="61" y="162"/>
                </a:moveTo>
                <a:lnTo>
                  <a:pt x="61" y="162"/>
                </a:lnTo>
                <a:lnTo>
                  <a:pt x="61" y="162"/>
                </a:lnTo>
                <a:lnTo>
                  <a:pt x="61" y="162"/>
                </a:lnTo>
                <a:lnTo>
                  <a:pt x="56" y="174"/>
                </a:lnTo>
                <a:lnTo>
                  <a:pt x="56" y="174"/>
                </a:lnTo>
                <a:lnTo>
                  <a:pt x="59" y="174"/>
                </a:lnTo>
                <a:lnTo>
                  <a:pt x="59" y="174"/>
                </a:lnTo>
                <a:lnTo>
                  <a:pt x="61" y="162"/>
                </a:lnTo>
                <a:lnTo>
                  <a:pt x="61" y="162"/>
                </a:lnTo>
                <a:close/>
                <a:moveTo>
                  <a:pt x="32" y="273"/>
                </a:moveTo>
                <a:lnTo>
                  <a:pt x="32" y="273"/>
                </a:lnTo>
                <a:lnTo>
                  <a:pt x="26" y="272"/>
                </a:lnTo>
                <a:lnTo>
                  <a:pt x="26" y="272"/>
                </a:lnTo>
                <a:lnTo>
                  <a:pt x="26" y="279"/>
                </a:lnTo>
                <a:lnTo>
                  <a:pt x="26" y="279"/>
                </a:lnTo>
                <a:lnTo>
                  <a:pt x="26" y="279"/>
                </a:lnTo>
                <a:lnTo>
                  <a:pt x="26" y="279"/>
                </a:lnTo>
                <a:lnTo>
                  <a:pt x="30" y="276"/>
                </a:lnTo>
                <a:lnTo>
                  <a:pt x="30" y="276"/>
                </a:lnTo>
                <a:lnTo>
                  <a:pt x="32" y="275"/>
                </a:lnTo>
                <a:lnTo>
                  <a:pt x="32" y="275"/>
                </a:lnTo>
                <a:lnTo>
                  <a:pt x="32" y="273"/>
                </a:lnTo>
                <a:lnTo>
                  <a:pt x="32" y="273"/>
                </a:lnTo>
                <a:close/>
                <a:moveTo>
                  <a:pt x="32" y="205"/>
                </a:moveTo>
                <a:lnTo>
                  <a:pt x="32" y="205"/>
                </a:lnTo>
                <a:lnTo>
                  <a:pt x="26" y="208"/>
                </a:lnTo>
                <a:lnTo>
                  <a:pt x="26" y="208"/>
                </a:lnTo>
                <a:lnTo>
                  <a:pt x="26" y="209"/>
                </a:lnTo>
                <a:lnTo>
                  <a:pt x="26" y="211"/>
                </a:lnTo>
                <a:lnTo>
                  <a:pt x="26" y="211"/>
                </a:lnTo>
                <a:lnTo>
                  <a:pt x="32" y="211"/>
                </a:lnTo>
                <a:lnTo>
                  <a:pt x="32" y="211"/>
                </a:lnTo>
                <a:lnTo>
                  <a:pt x="32" y="208"/>
                </a:lnTo>
                <a:lnTo>
                  <a:pt x="32" y="205"/>
                </a:lnTo>
                <a:lnTo>
                  <a:pt x="32" y="205"/>
                </a:lnTo>
                <a:close/>
                <a:moveTo>
                  <a:pt x="137" y="142"/>
                </a:moveTo>
                <a:lnTo>
                  <a:pt x="137" y="142"/>
                </a:lnTo>
                <a:lnTo>
                  <a:pt x="144" y="151"/>
                </a:lnTo>
                <a:lnTo>
                  <a:pt x="144" y="151"/>
                </a:lnTo>
                <a:lnTo>
                  <a:pt x="144" y="150"/>
                </a:lnTo>
                <a:lnTo>
                  <a:pt x="144" y="150"/>
                </a:lnTo>
                <a:lnTo>
                  <a:pt x="145" y="148"/>
                </a:lnTo>
                <a:lnTo>
                  <a:pt x="145" y="148"/>
                </a:lnTo>
                <a:lnTo>
                  <a:pt x="141" y="145"/>
                </a:lnTo>
                <a:lnTo>
                  <a:pt x="137" y="142"/>
                </a:lnTo>
                <a:lnTo>
                  <a:pt x="137" y="142"/>
                </a:lnTo>
                <a:close/>
                <a:moveTo>
                  <a:pt x="19" y="280"/>
                </a:moveTo>
                <a:lnTo>
                  <a:pt x="19" y="280"/>
                </a:lnTo>
                <a:lnTo>
                  <a:pt x="19" y="280"/>
                </a:lnTo>
                <a:lnTo>
                  <a:pt x="19" y="280"/>
                </a:lnTo>
                <a:lnTo>
                  <a:pt x="19" y="279"/>
                </a:lnTo>
                <a:lnTo>
                  <a:pt x="19" y="279"/>
                </a:lnTo>
                <a:lnTo>
                  <a:pt x="19" y="270"/>
                </a:lnTo>
                <a:lnTo>
                  <a:pt x="19" y="270"/>
                </a:lnTo>
                <a:lnTo>
                  <a:pt x="19" y="268"/>
                </a:lnTo>
                <a:lnTo>
                  <a:pt x="19" y="268"/>
                </a:lnTo>
                <a:lnTo>
                  <a:pt x="19" y="266"/>
                </a:lnTo>
                <a:lnTo>
                  <a:pt x="19" y="266"/>
                </a:lnTo>
                <a:lnTo>
                  <a:pt x="19" y="263"/>
                </a:lnTo>
                <a:lnTo>
                  <a:pt x="19" y="263"/>
                </a:lnTo>
                <a:lnTo>
                  <a:pt x="19" y="253"/>
                </a:lnTo>
                <a:lnTo>
                  <a:pt x="19" y="253"/>
                </a:lnTo>
                <a:lnTo>
                  <a:pt x="19" y="252"/>
                </a:lnTo>
                <a:lnTo>
                  <a:pt x="19" y="250"/>
                </a:lnTo>
                <a:lnTo>
                  <a:pt x="19" y="250"/>
                </a:lnTo>
                <a:lnTo>
                  <a:pt x="19" y="280"/>
                </a:lnTo>
                <a:lnTo>
                  <a:pt x="19" y="280"/>
                </a:lnTo>
                <a:close/>
                <a:moveTo>
                  <a:pt x="100" y="70"/>
                </a:moveTo>
                <a:lnTo>
                  <a:pt x="100" y="70"/>
                </a:lnTo>
                <a:lnTo>
                  <a:pt x="97" y="64"/>
                </a:lnTo>
                <a:lnTo>
                  <a:pt x="97" y="64"/>
                </a:lnTo>
                <a:lnTo>
                  <a:pt x="93" y="67"/>
                </a:lnTo>
                <a:lnTo>
                  <a:pt x="93" y="67"/>
                </a:lnTo>
                <a:lnTo>
                  <a:pt x="95" y="71"/>
                </a:lnTo>
                <a:lnTo>
                  <a:pt x="95" y="71"/>
                </a:lnTo>
                <a:lnTo>
                  <a:pt x="100" y="70"/>
                </a:lnTo>
                <a:lnTo>
                  <a:pt x="100" y="70"/>
                </a:lnTo>
                <a:close/>
                <a:moveTo>
                  <a:pt x="32" y="249"/>
                </a:moveTo>
                <a:lnTo>
                  <a:pt x="32" y="249"/>
                </a:lnTo>
                <a:lnTo>
                  <a:pt x="33" y="248"/>
                </a:lnTo>
                <a:lnTo>
                  <a:pt x="33" y="248"/>
                </a:lnTo>
                <a:lnTo>
                  <a:pt x="33" y="243"/>
                </a:lnTo>
                <a:lnTo>
                  <a:pt x="33" y="243"/>
                </a:lnTo>
                <a:lnTo>
                  <a:pt x="32" y="243"/>
                </a:lnTo>
                <a:lnTo>
                  <a:pt x="32" y="243"/>
                </a:lnTo>
                <a:lnTo>
                  <a:pt x="29" y="245"/>
                </a:lnTo>
                <a:lnTo>
                  <a:pt x="29" y="245"/>
                </a:lnTo>
                <a:lnTo>
                  <a:pt x="27" y="246"/>
                </a:lnTo>
                <a:lnTo>
                  <a:pt x="27" y="248"/>
                </a:lnTo>
                <a:lnTo>
                  <a:pt x="27" y="248"/>
                </a:lnTo>
                <a:lnTo>
                  <a:pt x="27" y="248"/>
                </a:lnTo>
                <a:lnTo>
                  <a:pt x="27" y="248"/>
                </a:lnTo>
                <a:lnTo>
                  <a:pt x="32" y="249"/>
                </a:lnTo>
                <a:lnTo>
                  <a:pt x="32" y="249"/>
                </a:lnTo>
                <a:close/>
                <a:moveTo>
                  <a:pt x="84" y="391"/>
                </a:moveTo>
                <a:lnTo>
                  <a:pt x="84" y="391"/>
                </a:lnTo>
                <a:lnTo>
                  <a:pt x="84" y="393"/>
                </a:lnTo>
                <a:lnTo>
                  <a:pt x="84" y="393"/>
                </a:lnTo>
                <a:lnTo>
                  <a:pt x="88" y="393"/>
                </a:lnTo>
                <a:lnTo>
                  <a:pt x="88" y="393"/>
                </a:lnTo>
                <a:lnTo>
                  <a:pt x="91" y="393"/>
                </a:lnTo>
                <a:lnTo>
                  <a:pt x="91" y="393"/>
                </a:lnTo>
                <a:lnTo>
                  <a:pt x="97" y="393"/>
                </a:lnTo>
                <a:lnTo>
                  <a:pt x="97" y="393"/>
                </a:lnTo>
                <a:lnTo>
                  <a:pt x="97" y="391"/>
                </a:lnTo>
                <a:lnTo>
                  <a:pt x="97" y="391"/>
                </a:lnTo>
                <a:lnTo>
                  <a:pt x="87" y="391"/>
                </a:lnTo>
                <a:lnTo>
                  <a:pt x="87" y="391"/>
                </a:lnTo>
                <a:lnTo>
                  <a:pt x="84" y="391"/>
                </a:lnTo>
                <a:lnTo>
                  <a:pt x="84" y="391"/>
                </a:lnTo>
                <a:close/>
                <a:moveTo>
                  <a:pt x="20" y="319"/>
                </a:moveTo>
                <a:lnTo>
                  <a:pt x="20" y="319"/>
                </a:lnTo>
                <a:lnTo>
                  <a:pt x="19" y="330"/>
                </a:lnTo>
                <a:lnTo>
                  <a:pt x="19" y="330"/>
                </a:lnTo>
                <a:lnTo>
                  <a:pt x="20" y="330"/>
                </a:lnTo>
                <a:lnTo>
                  <a:pt x="20" y="330"/>
                </a:lnTo>
                <a:lnTo>
                  <a:pt x="22" y="329"/>
                </a:lnTo>
                <a:lnTo>
                  <a:pt x="22" y="329"/>
                </a:lnTo>
                <a:lnTo>
                  <a:pt x="22" y="320"/>
                </a:lnTo>
                <a:lnTo>
                  <a:pt x="22" y="320"/>
                </a:lnTo>
                <a:lnTo>
                  <a:pt x="22" y="319"/>
                </a:lnTo>
                <a:lnTo>
                  <a:pt x="22" y="319"/>
                </a:lnTo>
                <a:lnTo>
                  <a:pt x="20" y="319"/>
                </a:lnTo>
                <a:lnTo>
                  <a:pt x="20" y="319"/>
                </a:lnTo>
                <a:close/>
                <a:moveTo>
                  <a:pt x="66" y="290"/>
                </a:moveTo>
                <a:lnTo>
                  <a:pt x="66" y="290"/>
                </a:lnTo>
                <a:lnTo>
                  <a:pt x="63" y="293"/>
                </a:lnTo>
                <a:lnTo>
                  <a:pt x="61" y="296"/>
                </a:lnTo>
                <a:lnTo>
                  <a:pt x="59" y="299"/>
                </a:lnTo>
                <a:lnTo>
                  <a:pt x="59" y="302"/>
                </a:lnTo>
                <a:lnTo>
                  <a:pt x="59" y="302"/>
                </a:lnTo>
                <a:lnTo>
                  <a:pt x="60" y="302"/>
                </a:lnTo>
                <a:lnTo>
                  <a:pt x="60" y="302"/>
                </a:lnTo>
                <a:lnTo>
                  <a:pt x="60" y="302"/>
                </a:lnTo>
                <a:lnTo>
                  <a:pt x="60" y="302"/>
                </a:lnTo>
                <a:lnTo>
                  <a:pt x="63" y="296"/>
                </a:lnTo>
                <a:lnTo>
                  <a:pt x="66" y="290"/>
                </a:lnTo>
                <a:lnTo>
                  <a:pt x="66" y="290"/>
                </a:lnTo>
                <a:close/>
                <a:moveTo>
                  <a:pt x="76" y="34"/>
                </a:moveTo>
                <a:lnTo>
                  <a:pt x="76" y="34"/>
                </a:lnTo>
                <a:lnTo>
                  <a:pt x="74" y="30"/>
                </a:lnTo>
                <a:lnTo>
                  <a:pt x="74" y="30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76" y="34"/>
                </a:lnTo>
                <a:lnTo>
                  <a:pt x="76" y="34"/>
                </a:lnTo>
                <a:close/>
                <a:moveTo>
                  <a:pt x="78" y="50"/>
                </a:moveTo>
                <a:lnTo>
                  <a:pt x="78" y="50"/>
                </a:lnTo>
                <a:lnTo>
                  <a:pt x="74" y="52"/>
                </a:lnTo>
                <a:lnTo>
                  <a:pt x="68" y="53"/>
                </a:lnTo>
                <a:lnTo>
                  <a:pt x="68" y="53"/>
                </a:lnTo>
                <a:lnTo>
                  <a:pt x="68" y="54"/>
                </a:lnTo>
                <a:lnTo>
                  <a:pt x="68" y="54"/>
                </a:lnTo>
                <a:lnTo>
                  <a:pt x="68" y="54"/>
                </a:lnTo>
                <a:lnTo>
                  <a:pt x="71" y="56"/>
                </a:lnTo>
                <a:lnTo>
                  <a:pt x="71" y="56"/>
                </a:lnTo>
                <a:lnTo>
                  <a:pt x="78" y="50"/>
                </a:lnTo>
                <a:lnTo>
                  <a:pt x="78" y="50"/>
                </a:lnTo>
                <a:close/>
                <a:moveTo>
                  <a:pt x="118" y="367"/>
                </a:moveTo>
                <a:lnTo>
                  <a:pt x="118" y="367"/>
                </a:lnTo>
                <a:lnTo>
                  <a:pt x="118" y="376"/>
                </a:lnTo>
                <a:lnTo>
                  <a:pt x="118" y="376"/>
                </a:lnTo>
                <a:lnTo>
                  <a:pt x="121" y="371"/>
                </a:lnTo>
                <a:lnTo>
                  <a:pt x="121" y="371"/>
                </a:lnTo>
                <a:lnTo>
                  <a:pt x="122" y="370"/>
                </a:lnTo>
                <a:lnTo>
                  <a:pt x="121" y="368"/>
                </a:lnTo>
                <a:lnTo>
                  <a:pt x="121" y="368"/>
                </a:lnTo>
                <a:lnTo>
                  <a:pt x="121" y="367"/>
                </a:lnTo>
                <a:lnTo>
                  <a:pt x="118" y="367"/>
                </a:lnTo>
                <a:lnTo>
                  <a:pt x="118" y="367"/>
                </a:lnTo>
                <a:close/>
                <a:moveTo>
                  <a:pt x="19" y="360"/>
                </a:moveTo>
                <a:lnTo>
                  <a:pt x="19" y="360"/>
                </a:lnTo>
                <a:lnTo>
                  <a:pt x="19" y="360"/>
                </a:lnTo>
                <a:lnTo>
                  <a:pt x="19" y="360"/>
                </a:lnTo>
                <a:lnTo>
                  <a:pt x="19" y="364"/>
                </a:lnTo>
                <a:lnTo>
                  <a:pt x="19" y="367"/>
                </a:lnTo>
                <a:lnTo>
                  <a:pt x="19" y="367"/>
                </a:lnTo>
                <a:lnTo>
                  <a:pt x="19" y="367"/>
                </a:lnTo>
                <a:lnTo>
                  <a:pt x="19" y="367"/>
                </a:lnTo>
                <a:lnTo>
                  <a:pt x="20" y="368"/>
                </a:lnTo>
                <a:lnTo>
                  <a:pt x="22" y="370"/>
                </a:lnTo>
                <a:lnTo>
                  <a:pt x="22" y="370"/>
                </a:lnTo>
                <a:lnTo>
                  <a:pt x="22" y="364"/>
                </a:lnTo>
                <a:lnTo>
                  <a:pt x="22" y="364"/>
                </a:lnTo>
                <a:lnTo>
                  <a:pt x="19" y="363"/>
                </a:lnTo>
                <a:lnTo>
                  <a:pt x="19" y="360"/>
                </a:lnTo>
                <a:lnTo>
                  <a:pt x="19" y="360"/>
                </a:lnTo>
                <a:close/>
                <a:moveTo>
                  <a:pt x="74" y="123"/>
                </a:moveTo>
                <a:lnTo>
                  <a:pt x="74" y="123"/>
                </a:lnTo>
                <a:lnTo>
                  <a:pt x="74" y="124"/>
                </a:lnTo>
                <a:lnTo>
                  <a:pt x="74" y="124"/>
                </a:lnTo>
                <a:lnTo>
                  <a:pt x="84" y="125"/>
                </a:lnTo>
                <a:lnTo>
                  <a:pt x="84" y="125"/>
                </a:lnTo>
                <a:lnTo>
                  <a:pt x="86" y="125"/>
                </a:lnTo>
                <a:lnTo>
                  <a:pt x="86" y="125"/>
                </a:lnTo>
                <a:lnTo>
                  <a:pt x="87" y="124"/>
                </a:lnTo>
                <a:lnTo>
                  <a:pt x="87" y="124"/>
                </a:lnTo>
                <a:lnTo>
                  <a:pt x="86" y="123"/>
                </a:lnTo>
                <a:lnTo>
                  <a:pt x="86" y="123"/>
                </a:lnTo>
                <a:lnTo>
                  <a:pt x="81" y="123"/>
                </a:lnTo>
                <a:lnTo>
                  <a:pt x="81" y="123"/>
                </a:lnTo>
                <a:lnTo>
                  <a:pt x="77" y="123"/>
                </a:lnTo>
                <a:lnTo>
                  <a:pt x="77" y="123"/>
                </a:lnTo>
                <a:lnTo>
                  <a:pt x="74" y="123"/>
                </a:lnTo>
                <a:lnTo>
                  <a:pt x="74" y="123"/>
                </a:lnTo>
                <a:close/>
                <a:moveTo>
                  <a:pt x="70" y="304"/>
                </a:moveTo>
                <a:lnTo>
                  <a:pt x="70" y="304"/>
                </a:lnTo>
                <a:lnTo>
                  <a:pt x="70" y="304"/>
                </a:lnTo>
                <a:lnTo>
                  <a:pt x="70" y="304"/>
                </a:lnTo>
                <a:lnTo>
                  <a:pt x="68" y="307"/>
                </a:lnTo>
                <a:lnTo>
                  <a:pt x="68" y="309"/>
                </a:lnTo>
                <a:lnTo>
                  <a:pt x="68" y="309"/>
                </a:lnTo>
                <a:lnTo>
                  <a:pt x="68" y="317"/>
                </a:lnTo>
                <a:lnTo>
                  <a:pt x="68" y="317"/>
                </a:lnTo>
                <a:lnTo>
                  <a:pt x="70" y="323"/>
                </a:lnTo>
                <a:lnTo>
                  <a:pt x="70" y="323"/>
                </a:lnTo>
                <a:lnTo>
                  <a:pt x="70" y="323"/>
                </a:lnTo>
                <a:lnTo>
                  <a:pt x="70" y="323"/>
                </a:lnTo>
                <a:lnTo>
                  <a:pt x="70" y="304"/>
                </a:lnTo>
                <a:lnTo>
                  <a:pt x="70" y="304"/>
                </a:lnTo>
                <a:close/>
                <a:moveTo>
                  <a:pt x="22" y="344"/>
                </a:moveTo>
                <a:lnTo>
                  <a:pt x="22" y="344"/>
                </a:lnTo>
                <a:lnTo>
                  <a:pt x="22" y="337"/>
                </a:lnTo>
                <a:lnTo>
                  <a:pt x="22" y="337"/>
                </a:lnTo>
                <a:lnTo>
                  <a:pt x="19" y="337"/>
                </a:lnTo>
                <a:lnTo>
                  <a:pt x="19" y="337"/>
                </a:lnTo>
                <a:lnTo>
                  <a:pt x="19" y="344"/>
                </a:lnTo>
                <a:lnTo>
                  <a:pt x="19" y="344"/>
                </a:lnTo>
                <a:lnTo>
                  <a:pt x="20" y="344"/>
                </a:lnTo>
                <a:lnTo>
                  <a:pt x="20" y="344"/>
                </a:lnTo>
                <a:lnTo>
                  <a:pt x="22" y="344"/>
                </a:lnTo>
                <a:lnTo>
                  <a:pt x="22" y="344"/>
                </a:lnTo>
                <a:close/>
                <a:moveTo>
                  <a:pt x="93" y="364"/>
                </a:moveTo>
                <a:lnTo>
                  <a:pt x="93" y="364"/>
                </a:lnTo>
                <a:lnTo>
                  <a:pt x="93" y="367"/>
                </a:lnTo>
                <a:lnTo>
                  <a:pt x="93" y="371"/>
                </a:lnTo>
                <a:lnTo>
                  <a:pt x="93" y="371"/>
                </a:lnTo>
                <a:lnTo>
                  <a:pt x="94" y="371"/>
                </a:lnTo>
                <a:lnTo>
                  <a:pt x="94" y="371"/>
                </a:lnTo>
                <a:lnTo>
                  <a:pt x="95" y="370"/>
                </a:lnTo>
                <a:lnTo>
                  <a:pt x="95" y="370"/>
                </a:lnTo>
                <a:lnTo>
                  <a:pt x="95" y="367"/>
                </a:lnTo>
                <a:lnTo>
                  <a:pt x="95" y="367"/>
                </a:lnTo>
                <a:lnTo>
                  <a:pt x="95" y="364"/>
                </a:lnTo>
                <a:lnTo>
                  <a:pt x="95" y="364"/>
                </a:lnTo>
                <a:lnTo>
                  <a:pt x="93" y="364"/>
                </a:lnTo>
                <a:lnTo>
                  <a:pt x="93" y="364"/>
                </a:lnTo>
                <a:close/>
                <a:moveTo>
                  <a:pt x="73" y="314"/>
                </a:moveTo>
                <a:lnTo>
                  <a:pt x="73" y="314"/>
                </a:lnTo>
                <a:lnTo>
                  <a:pt x="73" y="314"/>
                </a:lnTo>
                <a:lnTo>
                  <a:pt x="73" y="314"/>
                </a:lnTo>
                <a:lnTo>
                  <a:pt x="73" y="333"/>
                </a:lnTo>
                <a:lnTo>
                  <a:pt x="73" y="333"/>
                </a:lnTo>
                <a:lnTo>
                  <a:pt x="73" y="331"/>
                </a:lnTo>
                <a:lnTo>
                  <a:pt x="73" y="331"/>
                </a:lnTo>
                <a:lnTo>
                  <a:pt x="73" y="329"/>
                </a:lnTo>
                <a:lnTo>
                  <a:pt x="73" y="329"/>
                </a:lnTo>
                <a:lnTo>
                  <a:pt x="73" y="327"/>
                </a:lnTo>
                <a:lnTo>
                  <a:pt x="74" y="327"/>
                </a:lnTo>
                <a:lnTo>
                  <a:pt x="74" y="327"/>
                </a:lnTo>
                <a:lnTo>
                  <a:pt x="73" y="314"/>
                </a:lnTo>
                <a:lnTo>
                  <a:pt x="73" y="314"/>
                </a:lnTo>
                <a:close/>
                <a:moveTo>
                  <a:pt x="91" y="71"/>
                </a:moveTo>
                <a:lnTo>
                  <a:pt x="91" y="71"/>
                </a:lnTo>
                <a:lnTo>
                  <a:pt x="90" y="69"/>
                </a:lnTo>
                <a:lnTo>
                  <a:pt x="90" y="69"/>
                </a:lnTo>
                <a:lnTo>
                  <a:pt x="81" y="74"/>
                </a:lnTo>
                <a:lnTo>
                  <a:pt x="81" y="74"/>
                </a:lnTo>
                <a:lnTo>
                  <a:pt x="87" y="73"/>
                </a:lnTo>
                <a:lnTo>
                  <a:pt x="87" y="73"/>
                </a:lnTo>
                <a:lnTo>
                  <a:pt x="88" y="71"/>
                </a:lnTo>
                <a:lnTo>
                  <a:pt x="88" y="71"/>
                </a:lnTo>
                <a:lnTo>
                  <a:pt x="91" y="71"/>
                </a:lnTo>
                <a:lnTo>
                  <a:pt x="91" y="71"/>
                </a:lnTo>
                <a:close/>
                <a:moveTo>
                  <a:pt x="71" y="50"/>
                </a:moveTo>
                <a:lnTo>
                  <a:pt x="71" y="50"/>
                </a:lnTo>
                <a:lnTo>
                  <a:pt x="71" y="50"/>
                </a:lnTo>
                <a:lnTo>
                  <a:pt x="71" y="50"/>
                </a:lnTo>
                <a:lnTo>
                  <a:pt x="78" y="49"/>
                </a:lnTo>
                <a:lnTo>
                  <a:pt x="78" y="49"/>
                </a:lnTo>
                <a:lnTo>
                  <a:pt x="80" y="47"/>
                </a:lnTo>
                <a:lnTo>
                  <a:pt x="81" y="46"/>
                </a:lnTo>
                <a:lnTo>
                  <a:pt x="81" y="46"/>
                </a:lnTo>
                <a:lnTo>
                  <a:pt x="80" y="44"/>
                </a:lnTo>
                <a:lnTo>
                  <a:pt x="80" y="44"/>
                </a:lnTo>
                <a:lnTo>
                  <a:pt x="71" y="50"/>
                </a:lnTo>
                <a:lnTo>
                  <a:pt x="71" y="50"/>
                </a:lnTo>
                <a:close/>
                <a:moveTo>
                  <a:pt x="97" y="253"/>
                </a:moveTo>
                <a:lnTo>
                  <a:pt x="97" y="253"/>
                </a:lnTo>
                <a:lnTo>
                  <a:pt x="97" y="255"/>
                </a:lnTo>
                <a:lnTo>
                  <a:pt x="98" y="256"/>
                </a:lnTo>
                <a:lnTo>
                  <a:pt x="98" y="256"/>
                </a:lnTo>
                <a:lnTo>
                  <a:pt x="104" y="255"/>
                </a:lnTo>
                <a:lnTo>
                  <a:pt x="104" y="255"/>
                </a:lnTo>
                <a:lnTo>
                  <a:pt x="105" y="255"/>
                </a:lnTo>
                <a:lnTo>
                  <a:pt x="107" y="253"/>
                </a:lnTo>
                <a:lnTo>
                  <a:pt x="107" y="253"/>
                </a:lnTo>
                <a:lnTo>
                  <a:pt x="97" y="253"/>
                </a:lnTo>
                <a:lnTo>
                  <a:pt x="97" y="253"/>
                </a:lnTo>
                <a:close/>
                <a:moveTo>
                  <a:pt x="95" y="114"/>
                </a:moveTo>
                <a:lnTo>
                  <a:pt x="95" y="114"/>
                </a:lnTo>
                <a:lnTo>
                  <a:pt x="86" y="120"/>
                </a:lnTo>
                <a:lnTo>
                  <a:pt x="86" y="120"/>
                </a:lnTo>
                <a:lnTo>
                  <a:pt x="87" y="120"/>
                </a:lnTo>
                <a:lnTo>
                  <a:pt x="87" y="120"/>
                </a:lnTo>
                <a:lnTo>
                  <a:pt x="90" y="120"/>
                </a:lnTo>
                <a:lnTo>
                  <a:pt x="93" y="117"/>
                </a:lnTo>
                <a:lnTo>
                  <a:pt x="93" y="117"/>
                </a:lnTo>
                <a:lnTo>
                  <a:pt x="95" y="114"/>
                </a:lnTo>
                <a:lnTo>
                  <a:pt x="95" y="114"/>
                </a:lnTo>
                <a:close/>
                <a:moveTo>
                  <a:pt x="120" y="233"/>
                </a:moveTo>
                <a:lnTo>
                  <a:pt x="120" y="233"/>
                </a:lnTo>
                <a:lnTo>
                  <a:pt x="134" y="231"/>
                </a:lnTo>
                <a:lnTo>
                  <a:pt x="134" y="231"/>
                </a:lnTo>
                <a:lnTo>
                  <a:pt x="134" y="231"/>
                </a:lnTo>
                <a:lnTo>
                  <a:pt x="134" y="231"/>
                </a:lnTo>
                <a:lnTo>
                  <a:pt x="124" y="232"/>
                </a:lnTo>
                <a:lnTo>
                  <a:pt x="124" y="232"/>
                </a:lnTo>
                <a:lnTo>
                  <a:pt x="122" y="232"/>
                </a:lnTo>
                <a:lnTo>
                  <a:pt x="120" y="233"/>
                </a:lnTo>
                <a:lnTo>
                  <a:pt x="120" y="233"/>
                </a:lnTo>
                <a:close/>
                <a:moveTo>
                  <a:pt x="78" y="189"/>
                </a:moveTo>
                <a:lnTo>
                  <a:pt x="78" y="189"/>
                </a:lnTo>
                <a:lnTo>
                  <a:pt x="77" y="189"/>
                </a:lnTo>
                <a:lnTo>
                  <a:pt x="77" y="189"/>
                </a:lnTo>
                <a:lnTo>
                  <a:pt x="77" y="189"/>
                </a:lnTo>
                <a:lnTo>
                  <a:pt x="77" y="189"/>
                </a:lnTo>
                <a:lnTo>
                  <a:pt x="63" y="188"/>
                </a:lnTo>
                <a:lnTo>
                  <a:pt x="63" y="188"/>
                </a:lnTo>
                <a:lnTo>
                  <a:pt x="57" y="188"/>
                </a:lnTo>
                <a:lnTo>
                  <a:pt x="57" y="188"/>
                </a:lnTo>
                <a:lnTo>
                  <a:pt x="68" y="189"/>
                </a:lnTo>
                <a:lnTo>
                  <a:pt x="78" y="189"/>
                </a:lnTo>
                <a:lnTo>
                  <a:pt x="78" y="189"/>
                </a:lnTo>
                <a:close/>
                <a:moveTo>
                  <a:pt x="149" y="151"/>
                </a:moveTo>
                <a:lnTo>
                  <a:pt x="149" y="151"/>
                </a:lnTo>
                <a:lnTo>
                  <a:pt x="149" y="151"/>
                </a:lnTo>
                <a:lnTo>
                  <a:pt x="149" y="151"/>
                </a:lnTo>
                <a:lnTo>
                  <a:pt x="151" y="154"/>
                </a:lnTo>
                <a:lnTo>
                  <a:pt x="151" y="154"/>
                </a:lnTo>
                <a:lnTo>
                  <a:pt x="155" y="157"/>
                </a:lnTo>
                <a:lnTo>
                  <a:pt x="158" y="161"/>
                </a:lnTo>
                <a:lnTo>
                  <a:pt x="158" y="161"/>
                </a:lnTo>
                <a:lnTo>
                  <a:pt x="161" y="161"/>
                </a:lnTo>
                <a:lnTo>
                  <a:pt x="161" y="161"/>
                </a:lnTo>
                <a:lnTo>
                  <a:pt x="149" y="151"/>
                </a:lnTo>
                <a:lnTo>
                  <a:pt x="149" y="151"/>
                </a:lnTo>
                <a:close/>
                <a:moveTo>
                  <a:pt x="61" y="326"/>
                </a:moveTo>
                <a:lnTo>
                  <a:pt x="61" y="326"/>
                </a:lnTo>
                <a:lnTo>
                  <a:pt x="60" y="326"/>
                </a:lnTo>
                <a:lnTo>
                  <a:pt x="60" y="326"/>
                </a:lnTo>
                <a:lnTo>
                  <a:pt x="60" y="327"/>
                </a:lnTo>
                <a:lnTo>
                  <a:pt x="60" y="327"/>
                </a:lnTo>
                <a:lnTo>
                  <a:pt x="60" y="331"/>
                </a:lnTo>
                <a:lnTo>
                  <a:pt x="60" y="331"/>
                </a:lnTo>
                <a:lnTo>
                  <a:pt x="60" y="344"/>
                </a:lnTo>
                <a:lnTo>
                  <a:pt x="60" y="344"/>
                </a:lnTo>
                <a:lnTo>
                  <a:pt x="60" y="350"/>
                </a:lnTo>
                <a:lnTo>
                  <a:pt x="60" y="350"/>
                </a:lnTo>
                <a:lnTo>
                  <a:pt x="60" y="350"/>
                </a:lnTo>
                <a:lnTo>
                  <a:pt x="60" y="350"/>
                </a:lnTo>
                <a:lnTo>
                  <a:pt x="61" y="329"/>
                </a:lnTo>
                <a:lnTo>
                  <a:pt x="61" y="329"/>
                </a:lnTo>
                <a:lnTo>
                  <a:pt x="61" y="326"/>
                </a:lnTo>
                <a:lnTo>
                  <a:pt x="61" y="326"/>
                </a:lnTo>
                <a:close/>
                <a:moveTo>
                  <a:pt x="76" y="145"/>
                </a:moveTo>
                <a:lnTo>
                  <a:pt x="76" y="145"/>
                </a:lnTo>
                <a:lnTo>
                  <a:pt x="81" y="145"/>
                </a:lnTo>
                <a:lnTo>
                  <a:pt x="88" y="145"/>
                </a:lnTo>
                <a:lnTo>
                  <a:pt x="88" y="145"/>
                </a:lnTo>
                <a:lnTo>
                  <a:pt x="81" y="144"/>
                </a:lnTo>
                <a:lnTo>
                  <a:pt x="76" y="145"/>
                </a:lnTo>
                <a:lnTo>
                  <a:pt x="76" y="145"/>
                </a:lnTo>
                <a:close/>
                <a:moveTo>
                  <a:pt x="20" y="303"/>
                </a:moveTo>
                <a:lnTo>
                  <a:pt x="20" y="303"/>
                </a:lnTo>
                <a:lnTo>
                  <a:pt x="20" y="312"/>
                </a:lnTo>
                <a:lnTo>
                  <a:pt x="20" y="312"/>
                </a:lnTo>
                <a:lnTo>
                  <a:pt x="20" y="313"/>
                </a:lnTo>
                <a:lnTo>
                  <a:pt x="20" y="313"/>
                </a:lnTo>
                <a:lnTo>
                  <a:pt x="22" y="313"/>
                </a:lnTo>
                <a:lnTo>
                  <a:pt x="22" y="313"/>
                </a:lnTo>
                <a:lnTo>
                  <a:pt x="22" y="303"/>
                </a:lnTo>
                <a:lnTo>
                  <a:pt x="22" y="303"/>
                </a:lnTo>
                <a:lnTo>
                  <a:pt x="20" y="303"/>
                </a:lnTo>
                <a:lnTo>
                  <a:pt x="20" y="303"/>
                </a:lnTo>
                <a:close/>
                <a:moveTo>
                  <a:pt x="78" y="299"/>
                </a:moveTo>
                <a:lnTo>
                  <a:pt x="78" y="299"/>
                </a:lnTo>
                <a:lnTo>
                  <a:pt x="80" y="300"/>
                </a:lnTo>
                <a:lnTo>
                  <a:pt x="80" y="302"/>
                </a:lnTo>
                <a:lnTo>
                  <a:pt x="80" y="302"/>
                </a:lnTo>
                <a:lnTo>
                  <a:pt x="80" y="309"/>
                </a:lnTo>
                <a:lnTo>
                  <a:pt x="80" y="309"/>
                </a:lnTo>
                <a:lnTo>
                  <a:pt x="81" y="313"/>
                </a:lnTo>
                <a:lnTo>
                  <a:pt x="81" y="313"/>
                </a:lnTo>
                <a:lnTo>
                  <a:pt x="81" y="300"/>
                </a:lnTo>
                <a:lnTo>
                  <a:pt x="81" y="300"/>
                </a:lnTo>
                <a:lnTo>
                  <a:pt x="80" y="300"/>
                </a:lnTo>
                <a:lnTo>
                  <a:pt x="80" y="300"/>
                </a:lnTo>
                <a:lnTo>
                  <a:pt x="78" y="299"/>
                </a:lnTo>
                <a:lnTo>
                  <a:pt x="78" y="299"/>
                </a:lnTo>
                <a:lnTo>
                  <a:pt x="78" y="299"/>
                </a:lnTo>
                <a:lnTo>
                  <a:pt x="78" y="299"/>
                </a:lnTo>
                <a:close/>
                <a:moveTo>
                  <a:pt x="117" y="390"/>
                </a:moveTo>
                <a:lnTo>
                  <a:pt x="117" y="390"/>
                </a:lnTo>
                <a:lnTo>
                  <a:pt x="122" y="388"/>
                </a:lnTo>
                <a:lnTo>
                  <a:pt x="128" y="387"/>
                </a:lnTo>
                <a:lnTo>
                  <a:pt x="128" y="387"/>
                </a:lnTo>
                <a:lnTo>
                  <a:pt x="128" y="387"/>
                </a:lnTo>
                <a:lnTo>
                  <a:pt x="128" y="387"/>
                </a:lnTo>
                <a:lnTo>
                  <a:pt x="118" y="388"/>
                </a:lnTo>
                <a:lnTo>
                  <a:pt x="118" y="388"/>
                </a:lnTo>
                <a:lnTo>
                  <a:pt x="117" y="390"/>
                </a:lnTo>
                <a:lnTo>
                  <a:pt x="117" y="390"/>
                </a:lnTo>
                <a:close/>
                <a:moveTo>
                  <a:pt x="23" y="232"/>
                </a:moveTo>
                <a:lnTo>
                  <a:pt x="23" y="232"/>
                </a:lnTo>
                <a:lnTo>
                  <a:pt x="24" y="231"/>
                </a:lnTo>
                <a:lnTo>
                  <a:pt x="24" y="229"/>
                </a:lnTo>
                <a:lnTo>
                  <a:pt x="24" y="229"/>
                </a:lnTo>
                <a:lnTo>
                  <a:pt x="24" y="223"/>
                </a:lnTo>
                <a:lnTo>
                  <a:pt x="24" y="223"/>
                </a:lnTo>
                <a:lnTo>
                  <a:pt x="24" y="223"/>
                </a:lnTo>
                <a:lnTo>
                  <a:pt x="24" y="223"/>
                </a:lnTo>
                <a:lnTo>
                  <a:pt x="23" y="222"/>
                </a:lnTo>
                <a:lnTo>
                  <a:pt x="24" y="221"/>
                </a:lnTo>
                <a:lnTo>
                  <a:pt x="24" y="221"/>
                </a:lnTo>
                <a:lnTo>
                  <a:pt x="23" y="219"/>
                </a:lnTo>
                <a:lnTo>
                  <a:pt x="23" y="219"/>
                </a:lnTo>
                <a:lnTo>
                  <a:pt x="23" y="232"/>
                </a:lnTo>
                <a:lnTo>
                  <a:pt x="23" y="232"/>
                </a:lnTo>
                <a:close/>
                <a:moveTo>
                  <a:pt x="103" y="320"/>
                </a:moveTo>
                <a:lnTo>
                  <a:pt x="103" y="320"/>
                </a:lnTo>
                <a:lnTo>
                  <a:pt x="100" y="319"/>
                </a:lnTo>
                <a:lnTo>
                  <a:pt x="100" y="319"/>
                </a:lnTo>
                <a:lnTo>
                  <a:pt x="98" y="320"/>
                </a:lnTo>
                <a:lnTo>
                  <a:pt x="98" y="320"/>
                </a:lnTo>
                <a:lnTo>
                  <a:pt x="100" y="324"/>
                </a:lnTo>
                <a:lnTo>
                  <a:pt x="100" y="324"/>
                </a:lnTo>
                <a:lnTo>
                  <a:pt x="103" y="323"/>
                </a:lnTo>
                <a:lnTo>
                  <a:pt x="103" y="323"/>
                </a:lnTo>
                <a:lnTo>
                  <a:pt x="103" y="320"/>
                </a:lnTo>
                <a:lnTo>
                  <a:pt x="103" y="320"/>
                </a:lnTo>
                <a:close/>
                <a:moveTo>
                  <a:pt x="87" y="49"/>
                </a:moveTo>
                <a:lnTo>
                  <a:pt x="87" y="49"/>
                </a:lnTo>
                <a:lnTo>
                  <a:pt x="86" y="50"/>
                </a:lnTo>
                <a:lnTo>
                  <a:pt x="86" y="50"/>
                </a:lnTo>
                <a:lnTo>
                  <a:pt x="87" y="53"/>
                </a:lnTo>
                <a:lnTo>
                  <a:pt x="87" y="53"/>
                </a:lnTo>
                <a:lnTo>
                  <a:pt x="90" y="53"/>
                </a:lnTo>
                <a:lnTo>
                  <a:pt x="90" y="53"/>
                </a:lnTo>
                <a:lnTo>
                  <a:pt x="87" y="49"/>
                </a:lnTo>
                <a:lnTo>
                  <a:pt x="87" y="49"/>
                </a:lnTo>
                <a:close/>
                <a:moveTo>
                  <a:pt x="131" y="296"/>
                </a:moveTo>
                <a:lnTo>
                  <a:pt x="131" y="296"/>
                </a:lnTo>
                <a:lnTo>
                  <a:pt x="131" y="296"/>
                </a:lnTo>
                <a:lnTo>
                  <a:pt x="131" y="296"/>
                </a:lnTo>
                <a:lnTo>
                  <a:pt x="121" y="297"/>
                </a:lnTo>
                <a:lnTo>
                  <a:pt x="121" y="297"/>
                </a:lnTo>
                <a:lnTo>
                  <a:pt x="121" y="297"/>
                </a:lnTo>
                <a:lnTo>
                  <a:pt x="122" y="297"/>
                </a:lnTo>
                <a:lnTo>
                  <a:pt x="122" y="297"/>
                </a:lnTo>
                <a:lnTo>
                  <a:pt x="128" y="297"/>
                </a:lnTo>
                <a:lnTo>
                  <a:pt x="128" y="297"/>
                </a:lnTo>
                <a:lnTo>
                  <a:pt x="128" y="297"/>
                </a:lnTo>
                <a:lnTo>
                  <a:pt x="128" y="297"/>
                </a:lnTo>
                <a:lnTo>
                  <a:pt x="131" y="296"/>
                </a:lnTo>
                <a:lnTo>
                  <a:pt x="131" y="296"/>
                </a:lnTo>
                <a:close/>
                <a:moveTo>
                  <a:pt x="64" y="324"/>
                </a:moveTo>
                <a:lnTo>
                  <a:pt x="64" y="324"/>
                </a:lnTo>
                <a:lnTo>
                  <a:pt x="64" y="324"/>
                </a:lnTo>
                <a:lnTo>
                  <a:pt x="64" y="324"/>
                </a:lnTo>
                <a:lnTo>
                  <a:pt x="63" y="334"/>
                </a:lnTo>
                <a:lnTo>
                  <a:pt x="63" y="334"/>
                </a:lnTo>
                <a:lnTo>
                  <a:pt x="63" y="334"/>
                </a:lnTo>
                <a:lnTo>
                  <a:pt x="63" y="334"/>
                </a:lnTo>
                <a:lnTo>
                  <a:pt x="64" y="337"/>
                </a:lnTo>
                <a:lnTo>
                  <a:pt x="64" y="337"/>
                </a:lnTo>
                <a:lnTo>
                  <a:pt x="64" y="344"/>
                </a:lnTo>
                <a:lnTo>
                  <a:pt x="64" y="344"/>
                </a:lnTo>
                <a:lnTo>
                  <a:pt x="64" y="346"/>
                </a:lnTo>
                <a:lnTo>
                  <a:pt x="64" y="346"/>
                </a:lnTo>
                <a:lnTo>
                  <a:pt x="64" y="344"/>
                </a:lnTo>
                <a:lnTo>
                  <a:pt x="64" y="344"/>
                </a:lnTo>
                <a:lnTo>
                  <a:pt x="64" y="333"/>
                </a:lnTo>
                <a:lnTo>
                  <a:pt x="64" y="333"/>
                </a:lnTo>
                <a:lnTo>
                  <a:pt x="64" y="324"/>
                </a:lnTo>
                <a:lnTo>
                  <a:pt x="64" y="324"/>
                </a:lnTo>
                <a:close/>
                <a:moveTo>
                  <a:pt x="105" y="336"/>
                </a:moveTo>
                <a:lnTo>
                  <a:pt x="105" y="336"/>
                </a:lnTo>
                <a:lnTo>
                  <a:pt x="104" y="330"/>
                </a:lnTo>
                <a:lnTo>
                  <a:pt x="104" y="330"/>
                </a:lnTo>
                <a:lnTo>
                  <a:pt x="101" y="331"/>
                </a:lnTo>
                <a:lnTo>
                  <a:pt x="101" y="331"/>
                </a:lnTo>
                <a:lnTo>
                  <a:pt x="103" y="337"/>
                </a:lnTo>
                <a:lnTo>
                  <a:pt x="103" y="337"/>
                </a:lnTo>
                <a:lnTo>
                  <a:pt x="105" y="336"/>
                </a:lnTo>
                <a:lnTo>
                  <a:pt x="105" y="336"/>
                </a:lnTo>
                <a:close/>
                <a:moveTo>
                  <a:pt x="107" y="96"/>
                </a:moveTo>
                <a:lnTo>
                  <a:pt x="107" y="96"/>
                </a:lnTo>
                <a:lnTo>
                  <a:pt x="104" y="91"/>
                </a:lnTo>
                <a:lnTo>
                  <a:pt x="104" y="91"/>
                </a:lnTo>
                <a:lnTo>
                  <a:pt x="103" y="91"/>
                </a:lnTo>
                <a:lnTo>
                  <a:pt x="103" y="91"/>
                </a:lnTo>
                <a:lnTo>
                  <a:pt x="104" y="96"/>
                </a:lnTo>
                <a:lnTo>
                  <a:pt x="104" y="96"/>
                </a:lnTo>
                <a:lnTo>
                  <a:pt x="107" y="96"/>
                </a:lnTo>
                <a:lnTo>
                  <a:pt x="107" y="96"/>
                </a:lnTo>
                <a:close/>
                <a:moveTo>
                  <a:pt x="32" y="283"/>
                </a:moveTo>
                <a:lnTo>
                  <a:pt x="32" y="283"/>
                </a:lnTo>
                <a:lnTo>
                  <a:pt x="32" y="280"/>
                </a:lnTo>
                <a:lnTo>
                  <a:pt x="32" y="280"/>
                </a:lnTo>
                <a:lnTo>
                  <a:pt x="32" y="279"/>
                </a:lnTo>
                <a:lnTo>
                  <a:pt x="32" y="279"/>
                </a:lnTo>
                <a:lnTo>
                  <a:pt x="26" y="283"/>
                </a:lnTo>
                <a:lnTo>
                  <a:pt x="26" y="283"/>
                </a:lnTo>
                <a:lnTo>
                  <a:pt x="29" y="283"/>
                </a:lnTo>
                <a:lnTo>
                  <a:pt x="32" y="283"/>
                </a:lnTo>
                <a:lnTo>
                  <a:pt x="32" y="283"/>
                </a:lnTo>
                <a:close/>
                <a:moveTo>
                  <a:pt x="111" y="226"/>
                </a:moveTo>
                <a:lnTo>
                  <a:pt x="111" y="226"/>
                </a:lnTo>
                <a:lnTo>
                  <a:pt x="104" y="232"/>
                </a:lnTo>
                <a:lnTo>
                  <a:pt x="104" y="232"/>
                </a:lnTo>
                <a:lnTo>
                  <a:pt x="108" y="231"/>
                </a:lnTo>
                <a:lnTo>
                  <a:pt x="111" y="229"/>
                </a:lnTo>
                <a:lnTo>
                  <a:pt x="111" y="229"/>
                </a:lnTo>
                <a:lnTo>
                  <a:pt x="111" y="226"/>
                </a:lnTo>
                <a:lnTo>
                  <a:pt x="111" y="226"/>
                </a:lnTo>
                <a:close/>
                <a:moveTo>
                  <a:pt x="59" y="177"/>
                </a:moveTo>
                <a:lnTo>
                  <a:pt x="59" y="177"/>
                </a:lnTo>
                <a:lnTo>
                  <a:pt x="59" y="177"/>
                </a:lnTo>
                <a:lnTo>
                  <a:pt x="59" y="177"/>
                </a:lnTo>
                <a:lnTo>
                  <a:pt x="57" y="177"/>
                </a:lnTo>
                <a:lnTo>
                  <a:pt x="57" y="177"/>
                </a:lnTo>
                <a:lnTo>
                  <a:pt x="51" y="175"/>
                </a:lnTo>
                <a:lnTo>
                  <a:pt x="51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7" y="175"/>
                </a:lnTo>
                <a:lnTo>
                  <a:pt x="49" y="177"/>
                </a:lnTo>
                <a:lnTo>
                  <a:pt x="49" y="177"/>
                </a:lnTo>
                <a:lnTo>
                  <a:pt x="59" y="177"/>
                </a:lnTo>
                <a:lnTo>
                  <a:pt x="59" y="177"/>
                </a:lnTo>
                <a:lnTo>
                  <a:pt x="59" y="177"/>
                </a:lnTo>
                <a:lnTo>
                  <a:pt x="59" y="177"/>
                </a:lnTo>
                <a:close/>
                <a:moveTo>
                  <a:pt x="140" y="269"/>
                </a:moveTo>
                <a:lnTo>
                  <a:pt x="140" y="269"/>
                </a:lnTo>
                <a:lnTo>
                  <a:pt x="130" y="270"/>
                </a:lnTo>
                <a:lnTo>
                  <a:pt x="130" y="270"/>
                </a:lnTo>
                <a:lnTo>
                  <a:pt x="131" y="272"/>
                </a:lnTo>
                <a:lnTo>
                  <a:pt x="131" y="272"/>
                </a:lnTo>
                <a:lnTo>
                  <a:pt x="140" y="269"/>
                </a:lnTo>
                <a:lnTo>
                  <a:pt x="140" y="269"/>
                </a:lnTo>
                <a:close/>
                <a:moveTo>
                  <a:pt x="147" y="371"/>
                </a:moveTo>
                <a:lnTo>
                  <a:pt x="147" y="371"/>
                </a:lnTo>
                <a:lnTo>
                  <a:pt x="145" y="376"/>
                </a:lnTo>
                <a:lnTo>
                  <a:pt x="145" y="376"/>
                </a:lnTo>
                <a:lnTo>
                  <a:pt x="147" y="376"/>
                </a:lnTo>
                <a:lnTo>
                  <a:pt x="145" y="377"/>
                </a:lnTo>
                <a:lnTo>
                  <a:pt x="145" y="377"/>
                </a:lnTo>
                <a:lnTo>
                  <a:pt x="145" y="378"/>
                </a:lnTo>
                <a:lnTo>
                  <a:pt x="145" y="378"/>
                </a:lnTo>
                <a:lnTo>
                  <a:pt x="144" y="380"/>
                </a:lnTo>
                <a:lnTo>
                  <a:pt x="144" y="380"/>
                </a:lnTo>
                <a:lnTo>
                  <a:pt x="145" y="378"/>
                </a:lnTo>
                <a:lnTo>
                  <a:pt x="145" y="378"/>
                </a:lnTo>
                <a:lnTo>
                  <a:pt x="148" y="378"/>
                </a:lnTo>
                <a:lnTo>
                  <a:pt x="148" y="378"/>
                </a:lnTo>
                <a:lnTo>
                  <a:pt x="147" y="377"/>
                </a:lnTo>
                <a:lnTo>
                  <a:pt x="147" y="374"/>
                </a:lnTo>
                <a:lnTo>
                  <a:pt x="147" y="374"/>
                </a:lnTo>
                <a:lnTo>
                  <a:pt x="148" y="374"/>
                </a:lnTo>
                <a:lnTo>
                  <a:pt x="149" y="373"/>
                </a:lnTo>
                <a:lnTo>
                  <a:pt x="149" y="373"/>
                </a:lnTo>
                <a:lnTo>
                  <a:pt x="149" y="373"/>
                </a:lnTo>
                <a:lnTo>
                  <a:pt x="148" y="371"/>
                </a:lnTo>
                <a:lnTo>
                  <a:pt x="148" y="371"/>
                </a:lnTo>
                <a:lnTo>
                  <a:pt x="147" y="373"/>
                </a:lnTo>
                <a:lnTo>
                  <a:pt x="147" y="371"/>
                </a:lnTo>
                <a:lnTo>
                  <a:pt x="147" y="371"/>
                </a:lnTo>
                <a:close/>
                <a:moveTo>
                  <a:pt x="23" y="246"/>
                </a:moveTo>
                <a:lnTo>
                  <a:pt x="23" y="246"/>
                </a:lnTo>
                <a:lnTo>
                  <a:pt x="24" y="245"/>
                </a:lnTo>
                <a:lnTo>
                  <a:pt x="24" y="243"/>
                </a:lnTo>
                <a:lnTo>
                  <a:pt x="24" y="243"/>
                </a:lnTo>
                <a:lnTo>
                  <a:pt x="24" y="241"/>
                </a:lnTo>
                <a:lnTo>
                  <a:pt x="24" y="241"/>
                </a:lnTo>
                <a:lnTo>
                  <a:pt x="24" y="238"/>
                </a:lnTo>
                <a:lnTo>
                  <a:pt x="24" y="238"/>
                </a:lnTo>
                <a:lnTo>
                  <a:pt x="23" y="238"/>
                </a:lnTo>
                <a:lnTo>
                  <a:pt x="23" y="238"/>
                </a:lnTo>
                <a:lnTo>
                  <a:pt x="23" y="246"/>
                </a:lnTo>
                <a:lnTo>
                  <a:pt x="23" y="246"/>
                </a:lnTo>
                <a:close/>
                <a:moveTo>
                  <a:pt x="77" y="37"/>
                </a:moveTo>
                <a:lnTo>
                  <a:pt x="77" y="37"/>
                </a:lnTo>
                <a:lnTo>
                  <a:pt x="74" y="40"/>
                </a:lnTo>
                <a:lnTo>
                  <a:pt x="74" y="40"/>
                </a:lnTo>
                <a:lnTo>
                  <a:pt x="73" y="42"/>
                </a:lnTo>
                <a:lnTo>
                  <a:pt x="73" y="42"/>
                </a:lnTo>
                <a:lnTo>
                  <a:pt x="78" y="40"/>
                </a:lnTo>
                <a:lnTo>
                  <a:pt x="78" y="40"/>
                </a:lnTo>
                <a:lnTo>
                  <a:pt x="77" y="37"/>
                </a:lnTo>
                <a:lnTo>
                  <a:pt x="77" y="37"/>
                </a:lnTo>
                <a:close/>
                <a:moveTo>
                  <a:pt x="24" y="377"/>
                </a:moveTo>
                <a:lnTo>
                  <a:pt x="24" y="377"/>
                </a:lnTo>
                <a:lnTo>
                  <a:pt x="33" y="380"/>
                </a:lnTo>
                <a:lnTo>
                  <a:pt x="33" y="380"/>
                </a:lnTo>
                <a:lnTo>
                  <a:pt x="32" y="378"/>
                </a:lnTo>
                <a:lnTo>
                  <a:pt x="30" y="377"/>
                </a:lnTo>
                <a:lnTo>
                  <a:pt x="30" y="377"/>
                </a:lnTo>
                <a:lnTo>
                  <a:pt x="29" y="377"/>
                </a:lnTo>
                <a:lnTo>
                  <a:pt x="29" y="377"/>
                </a:lnTo>
                <a:lnTo>
                  <a:pt x="24" y="374"/>
                </a:lnTo>
                <a:lnTo>
                  <a:pt x="24" y="374"/>
                </a:lnTo>
                <a:lnTo>
                  <a:pt x="24" y="377"/>
                </a:lnTo>
                <a:lnTo>
                  <a:pt x="24" y="377"/>
                </a:lnTo>
                <a:close/>
                <a:moveTo>
                  <a:pt x="27" y="243"/>
                </a:moveTo>
                <a:lnTo>
                  <a:pt x="27" y="243"/>
                </a:lnTo>
                <a:lnTo>
                  <a:pt x="32" y="241"/>
                </a:lnTo>
                <a:lnTo>
                  <a:pt x="32" y="241"/>
                </a:lnTo>
                <a:lnTo>
                  <a:pt x="32" y="239"/>
                </a:lnTo>
                <a:lnTo>
                  <a:pt x="32" y="239"/>
                </a:lnTo>
                <a:lnTo>
                  <a:pt x="27" y="239"/>
                </a:lnTo>
                <a:lnTo>
                  <a:pt x="27" y="239"/>
                </a:lnTo>
                <a:lnTo>
                  <a:pt x="27" y="243"/>
                </a:lnTo>
                <a:lnTo>
                  <a:pt x="27" y="243"/>
                </a:lnTo>
                <a:close/>
                <a:moveTo>
                  <a:pt x="80" y="37"/>
                </a:moveTo>
                <a:lnTo>
                  <a:pt x="80" y="37"/>
                </a:lnTo>
                <a:lnTo>
                  <a:pt x="81" y="40"/>
                </a:lnTo>
                <a:lnTo>
                  <a:pt x="81" y="40"/>
                </a:lnTo>
                <a:lnTo>
                  <a:pt x="81" y="42"/>
                </a:lnTo>
                <a:lnTo>
                  <a:pt x="81" y="42"/>
                </a:lnTo>
                <a:lnTo>
                  <a:pt x="84" y="47"/>
                </a:lnTo>
                <a:lnTo>
                  <a:pt x="84" y="47"/>
                </a:lnTo>
                <a:lnTo>
                  <a:pt x="86" y="46"/>
                </a:lnTo>
                <a:lnTo>
                  <a:pt x="86" y="46"/>
                </a:lnTo>
                <a:lnTo>
                  <a:pt x="80" y="37"/>
                </a:lnTo>
                <a:lnTo>
                  <a:pt x="80" y="37"/>
                </a:lnTo>
                <a:close/>
                <a:moveTo>
                  <a:pt x="83" y="54"/>
                </a:moveTo>
                <a:lnTo>
                  <a:pt x="83" y="54"/>
                </a:lnTo>
                <a:lnTo>
                  <a:pt x="81" y="53"/>
                </a:lnTo>
                <a:lnTo>
                  <a:pt x="81" y="53"/>
                </a:lnTo>
                <a:lnTo>
                  <a:pt x="76" y="56"/>
                </a:lnTo>
                <a:lnTo>
                  <a:pt x="76" y="56"/>
                </a:lnTo>
                <a:lnTo>
                  <a:pt x="83" y="54"/>
                </a:lnTo>
                <a:lnTo>
                  <a:pt x="83" y="54"/>
                </a:lnTo>
                <a:close/>
                <a:moveTo>
                  <a:pt x="32" y="212"/>
                </a:moveTo>
                <a:lnTo>
                  <a:pt x="32" y="212"/>
                </a:lnTo>
                <a:lnTo>
                  <a:pt x="26" y="214"/>
                </a:lnTo>
                <a:lnTo>
                  <a:pt x="26" y="214"/>
                </a:lnTo>
                <a:lnTo>
                  <a:pt x="26" y="214"/>
                </a:lnTo>
                <a:lnTo>
                  <a:pt x="26" y="214"/>
                </a:lnTo>
                <a:lnTo>
                  <a:pt x="30" y="215"/>
                </a:lnTo>
                <a:lnTo>
                  <a:pt x="30" y="215"/>
                </a:lnTo>
                <a:lnTo>
                  <a:pt x="32" y="215"/>
                </a:lnTo>
                <a:lnTo>
                  <a:pt x="32" y="212"/>
                </a:lnTo>
                <a:lnTo>
                  <a:pt x="32" y="212"/>
                </a:lnTo>
                <a:close/>
                <a:moveTo>
                  <a:pt x="23" y="262"/>
                </a:moveTo>
                <a:lnTo>
                  <a:pt x="23" y="262"/>
                </a:lnTo>
                <a:lnTo>
                  <a:pt x="24" y="262"/>
                </a:lnTo>
                <a:lnTo>
                  <a:pt x="24" y="262"/>
                </a:lnTo>
                <a:lnTo>
                  <a:pt x="24" y="260"/>
                </a:lnTo>
                <a:lnTo>
                  <a:pt x="24" y="260"/>
                </a:ln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4" y="252"/>
                </a:lnTo>
                <a:lnTo>
                  <a:pt x="23" y="252"/>
                </a:lnTo>
                <a:lnTo>
                  <a:pt x="23" y="252"/>
                </a:lnTo>
                <a:lnTo>
                  <a:pt x="23" y="262"/>
                </a:lnTo>
                <a:lnTo>
                  <a:pt x="23" y="262"/>
                </a:lnTo>
                <a:close/>
                <a:moveTo>
                  <a:pt x="142" y="212"/>
                </a:moveTo>
                <a:lnTo>
                  <a:pt x="142" y="212"/>
                </a:lnTo>
                <a:lnTo>
                  <a:pt x="142" y="214"/>
                </a:lnTo>
                <a:lnTo>
                  <a:pt x="141" y="214"/>
                </a:lnTo>
                <a:lnTo>
                  <a:pt x="141" y="214"/>
                </a:lnTo>
                <a:lnTo>
                  <a:pt x="142" y="226"/>
                </a:lnTo>
                <a:lnTo>
                  <a:pt x="142" y="226"/>
                </a:lnTo>
                <a:lnTo>
                  <a:pt x="142" y="226"/>
                </a:lnTo>
                <a:lnTo>
                  <a:pt x="142" y="226"/>
                </a:lnTo>
                <a:lnTo>
                  <a:pt x="142" y="228"/>
                </a:lnTo>
                <a:lnTo>
                  <a:pt x="142" y="228"/>
                </a:lnTo>
                <a:lnTo>
                  <a:pt x="142" y="212"/>
                </a:lnTo>
                <a:lnTo>
                  <a:pt x="142" y="212"/>
                </a:lnTo>
                <a:close/>
                <a:moveTo>
                  <a:pt x="101" y="144"/>
                </a:moveTo>
                <a:lnTo>
                  <a:pt x="101" y="144"/>
                </a:lnTo>
                <a:lnTo>
                  <a:pt x="111" y="140"/>
                </a:lnTo>
                <a:lnTo>
                  <a:pt x="111" y="140"/>
                </a:lnTo>
                <a:lnTo>
                  <a:pt x="105" y="141"/>
                </a:lnTo>
                <a:lnTo>
                  <a:pt x="101" y="144"/>
                </a:lnTo>
                <a:lnTo>
                  <a:pt x="101" y="144"/>
                </a:lnTo>
                <a:close/>
                <a:moveTo>
                  <a:pt x="91" y="329"/>
                </a:moveTo>
                <a:lnTo>
                  <a:pt x="91" y="329"/>
                </a:lnTo>
                <a:lnTo>
                  <a:pt x="91" y="336"/>
                </a:lnTo>
                <a:lnTo>
                  <a:pt x="91" y="336"/>
                </a:lnTo>
                <a:lnTo>
                  <a:pt x="93" y="336"/>
                </a:lnTo>
                <a:lnTo>
                  <a:pt x="93" y="334"/>
                </a:lnTo>
                <a:lnTo>
                  <a:pt x="93" y="334"/>
                </a:lnTo>
                <a:lnTo>
                  <a:pt x="93" y="329"/>
                </a:lnTo>
                <a:lnTo>
                  <a:pt x="93" y="329"/>
                </a:lnTo>
                <a:lnTo>
                  <a:pt x="91" y="329"/>
                </a:lnTo>
                <a:lnTo>
                  <a:pt x="91" y="329"/>
                </a:lnTo>
                <a:lnTo>
                  <a:pt x="91" y="329"/>
                </a:lnTo>
                <a:lnTo>
                  <a:pt x="91" y="329"/>
                </a:lnTo>
                <a:close/>
                <a:moveTo>
                  <a:pt x="107" y="273"/>
                </a:moveTo>
                <a:lnTo>
                  <a:pt x="107" y="273"/>
                </a:lnTo>
                <a:lnTo>
                  <a:pt x="103" y="275"/>
                </a:lnTo>
                <a:lnTo>
                  <a:pt x="103" y="275"/>
                </a:lnTo>
                <a:lnTo>
                  <a:pt x="97" y="275"/>
                </a:lnTo>
                <a:lnTo>
                  <a:pt x="97" y="275"/>
                </a:lnTo>
                <a:lnTo>
                  <a:pt x="94" y="275"/>
                </a:lnTo>
                <a:lnTo>
                  <a:pt x="94" y="275"/>
                </a:lnTo>
                <a:lnTo>
                  <a:pt x="107" y="275"/>
                </a:lnTo>
                <a:lnTo>
                  <a:pt x="107" y="275"/>
                </a:lnTo>
                <a:lnTo>
                  <a:pt x="107" y="273"/>
                </a:lnTo>
                <a:lnTo>
                  <a:pt x="107" y="273"/>
                </a:lnTo>
                <a:close/>
                <a:moveTo>
                  <a:pt x="77" y="118"/>
                </a:moveTo>
                <a:lnTo>
                  <a:pt x="77" y="118"/>
                </a:lnTo>
                <a:lnTo>
                  <a:pt x="78" y="120"/>
                </a:lnTo>
                <a:lnTo>
                  <a:pt x="78" y="120"/>
                </a:lnTo>
                <a:lnTo>
                  <a:pt x="83" y="118"/>
                </a:lnTo>
                <a:lnTo>
                  <a:pt x="83" y="118"/>
                </a:lnTo>
                <a:lnTo>
                  <a:pt x="83" y="117"/>
                </a:lnTo>
                <a:lnTo>
                  <a:pt x="83" y="117"/>
                </a:lnTo>
                <a:lnTo>
                  <a:pt x="80" y="117"/>
                </a:lnTo>
                <a:lnTo>
                  <a:pt x="80" y="117"/>
                </a:lnTo>
                <a:lnTo>
                  <a:pt x="80" y="117"/>
                </a:lnTo>
                <a:lnTo>
                  <a:pt x="80" y="117"/>
                </a:lnTo>
                <a:lnTo>
                  <a:pt x="77" y="118"/>
                </a:lnTo>
                <a:lnTo>
                  <a:pt x="77" y="118"/>
                </a:lnTo>
                <a:close/>
                <a:moveTo>
                  <a:pt x="78" y="255"/>
                </a:moveTo>
                <a:lnTo>
                  <a:pt x="78" y="255"/>
                </a:lnTo>
                <a:lnTo>
                  <a:pt x="78" y="256"/>
                </a:lnTo>
                <a:lnTo>
                  <a:pt x="78" y="256"/>
                </a:lnTo>
                <a:lnTo>
                  <a:pt x="91" y="256"/>
                </a:lnTo>
                <a:lnTo>
                  <a:pt x="91" y="256"/>
                </a:lnTo>
                <a:lnTo>
                  <a:pt x="90" y="255"/>
                </a:lnTo>
                <a:lnTo>
                  <a:pt x="90" y="255"/>
                </a:lnTo>
                <a:lnTo>
                  <a:pt x="78" y="255"/>
                </a:lnTo>
                <a:lnTo>
                  <a:pt x="78" y="255"/>
                </a:lnTo>
                <a:close/>
                <a:moveTo>
                  <a:pt x="147" y="154"/>
                </a:moveTo>
                <a:lnTo>
                  <a:pt x="147" y="154"/>
                </a:lnTo>
                <a:lnTo>
                  <a:pt x="154" y="160"/>
                </a:lnTo>
                <a:lnTo>
                  <a:pt x="154" y="160"/>
                </a:lnTo>
                <a:lnTo>
                  <a:pt x="148" y="154"/>
                </a:lnTo>
                <a:lnTo>
                  <a:pt x="148" y="154"/>
                </a:lnTo>
                <a:lnTo>
                  <a:pt x="147" y="154"/>
                </a:lnTo>
                <a:lnTo>
                  <a:pt x="147" y="154"/>
                </a:lnTo>
                <a:close/>
                <a:moveTo>
                  <a:pt x="110" y="316"/>
                </a:moveTo>
                <a:lnTo>
                  <a:pt x="110" y="316"/>
                </a:lnTo>
                <a:lnTo>
                  <a:pt x="111" y="330"/>
                </a:lnTo>
                <a:lnTo>
                  <a:pt x="111" y="330"/>
                </a:lnTo>
                <a:lnTo>
                  <a:pt x="113" y="330"/>
                </a:lnTo>
                <a:lnTo>
                  <a:pt x="113" y="330"/>
                </a:lnTo>
                <a:lnTo>
                  <a:pt x="113" y="330"/>
                </a:lnTo>
                <a:lnTo>
                  <a:pt x="113" y="330"/>
                </a:lnTo>
                <a:lnTo>
                  <a:pt x="110" y="316"/>
                </a:lnTo>
                <a:lnTo>
                  <a:pt x="110" y="316"/>
                </a:lnTo>
                <a:close/>
                <a:moveTo>
                  <a:pt x="93" y="125"/>
                </a:moveTo>
                <a:lnTo>
                  <a:pt x="93" y="125"/>
                </a:lnTo>
                <a:lnTo>
                  <a:pt x="93" y="125"/>
                </a:lnTo>
                <a:lnTo>
                  <a:pt x="93" y="125"/>
                </a:lnTo>
                <a:lnTo>
                  <a:pt x="95" y="124"/>
                </a:lnTo>
                <a:lnTo>
                  <a:pt x="95" y="124"/>
                </a:lnTo>
                <a:lnTo>
                  <a:pt x="95" y="124"/>
                </a:lnTo>
                <a:lnTo>
                  <a:pt x="95" y="124"/>
                </a:lnTo>
                <a:lnTo>
                  <a:pt x="97" y="121"/>
                </a:lnTo>
                <a:lnTo>
                  <a:pt x="97" y="121"/>
                </a:lnTo>
                <a:lnTo>
                  <a:pt x="94" y="121"/>
                </a:lnTo>
                <a:lnTo>
                  <a:pt x="94" y="121"/>
                </a:lnTo>
                <a:lnTo>
                  <a:pt x="93" y="125"/>
                </a:lnTo>
                <a:lnTo>
                  <a:pt x="93" y="125"/>
                </a:lnTo>
                <a:close/>
                <a:moveTo>
                  <a:pt x="114" y="349"/>
                </a:moveTo>
                <a:lnTo>
                  <a:pt x="114" y="349"/>
                </a:lnTo>
                <a:lnTo>
                  <a:pt x="113" y="336"/>
                </a:lnTo>
                <a:lnTo>
                  <a:pt x="113" y="336"/>
                </a:lnTo>
                <a:lnTo>
                  <a:pt x="113" y="341"/>
                </a:lnTo>
                <a:lnTo>
                  <a:pt x="113" y="341"/>
                </a:lnTo>
                <a:lnTo>
                  <a:pt x="114" y="349"/>
                </a:lnTo>
                <a:lnTo>
                  <a:pt x="114" y="349"/>
                </a:lnTo>
                <a:close/>
                <a:moveTo>
                  <a:pt x="120" y="252"/>
                </a:moveTo>
                <a:lnTo>
                  <a:pt x="120" y="252"/>
                </a:lnTo>
                <a:lnTo>
                  <a:pt x="113" y="253"/>
                </a:lnTo>
                <a:lnTo>
                  <a:pt x="113" y="253"/>
                </a:lnTo>
                <a:lnTo>
                  <a:pt x="111" y="253"/>
                </a:lnTo>
                <a:lnTo>
                  <a:pt x="110" y="255"/>
                </a:lnTo>
                <a:lnTo>
                  <a:pt x="110" y="255"/>
                </a:lnTo>
                <a:lnTo>
                  <a:pt x="114" y="255"/>
                </a:lnTo>
                <a:lnTo>
                  <a:pt x="120" y="252"/>
                </a:lnTo>
                <a:lnTo>
                  <a:pt x="120" y="252"/>
                </a:lnTo>
                <a:close/>
                <a:moveTo>
                  <a:pt x="54" y="195"/>
                </a:moveTo>
                <a:lnTo>
                  <a:pt x="54" y="195"/>
                </a:lnTo>
                <a:lnTo>
                  <a:pt x="54" y="195"/>
                </a:lnTo>
                <a:lnTo>
                  <a:pt x="54" y="195"/>
                </a:lnTo>
                <a:lnTo>
                  <a:pt x="54" y="195"/>
                </a:lnTo>
                <a:lnTo>
                  <a:pt x="54" y="195"/>
                </a:lnTo>
                <a:lnTo>
                  <a:pt x="53" y="196"/>
                </a:lnTo>
                <a:lnTo>
                  <a:pt x="53" y="196"/>
                </a:lnTo>
                <a:lnTo>
                  <a:pt x="53" y="198"/>
                </a:lnTo>
                <a:lnTo>
                  <a:pt x="51" y="198"/>
                </a:lnTo>
                <a:lnTo>
                  <a:pt x="51" y="198"/>
                </a:lnTo>
                <a:lnTo>
                  <a:pt x="50" y="196"/>
                </a:lnTo>
                <a:lnTo>
                  <a:pt x="50" y="196"/>
                </a:lnTo>
                <a:lnTo>
                  <a:pt x="50" y="198"/>
                </a:lnTo>
                <a:lnTo>
                  <a:pt x="50" y="198"/>
                </a:lnTo>
                <a:lnTo>
                  <a:pt x="50" y="199"/>
                </a:lnTo>
                <a:lnTo>
                  <a:pt x="51" y="199"/>
                </a:lnTo>
                <a:lnTo>
                  <a:pt x="51" y="199"/>
                </a:lnTo>
                <a:lnTo>
                  <a:pt x="53" y="199"/>
                </a:lnTo>
                <a:lnTo>
                  <a:pt x="53" y="199"/>
                </a:lnTo>
                <a:lnTo>
                  <a:pt x="54" y="198"/>
                </a:lnTo>
                <a:lnTo>
                  <a:pt x="54" y="198"/>
                </a:lnTo>
                <a:lnTo>
                  <a:pt x="54" y="195"/>
                </a:lnTo>
                <a:lnTo>
                  <a:pt x="54" y="195"/>
                </a:lnTo>
                <a:close/>
                <a:moveTo>
                  <a:pt x="95" y="107"/>
                </a:moveTo>
                <a:lnTo>
                  <a:pt x="95" y="107"/>
                </a:lnTo>
                <a:lnTo>
                  <a:pt x="94" y="104"/>
                </a:lnTo>
                <a:lnTo>
                  <a:pt x="94" y="104"/>
                </a:lnTo>
                <a:lnTo>
                  <a:pt x="93" y="106"/>
                </a:lnTo>
                <a:lnTo>
                  <a:pt x="93" y="106"/>
                </a:lnTo>
                <a:lnTo>
                  <a:pt x="91" y="108"/>
                </a:lnTo>
                <a:lnTo>
                  <a:pt x="91" y="108"/>
                </a:lnTo>
                <a:lnTo>
                  <a:pt x="95" y="107"/>
                </a:lnTo>
                <a:lnTo>
                  <a:pt x="95" y="107"/>
                </a:lnTo>
                <a:close/>
                <a:moveTo>
                  <a:pt x="59" y="304"/>
                </a:moveTo>
                <a:lnTo>
                  <a:pt x="59" y="304"/>
                </a:lnTo>
                <a:lnTo>
                  <a:pt x="57" y="314"/>
                </a:lnTo>
                <a:lnTo>
                  <a:pt x="57" y="314"/>
                </a:lnTo>
                <a:lnTo>
                  <a:pt x="60" y="304"/>
                </a:lnTo>
                <a:lnTo>
                  <a:pt x="60" y="304"/>
                </a:lnTo>
                <a:lnTo>
                  <a:pt x="59" y="304"/>
                </a:lnTo>
                <a:lnTo>
                  <a:pt x="59" y="304"/>
                </a:lnTo>
                <a:close/>
                <a:moveTo>
                  <a:pt x="70" y="22"/>
                </a:moveTo>
                <a:lnTo>
                  <a:pt x="70" y="22"/>
                </a:lnTo>
                <a:lnTo>
                  <a:pt x="67" y="19"/>
                </a:lnTo>
                <a:lnTo>
                  <a:pt x="67" y="19"/>
                </a:lnTo>
                <a:lnTo>
                  <a:pt x="64" y="23"/>
                </a:lnTo>
                <a:lnTo>
                  <a:pt x="64" y="23"/>
                </a:lnTo>
                <a:lnTo>
                  <a:pt x="70" y="22"/>
                </a:lnTo>
                <a:lnTo>
                  <a:pt x="70" y="22"/>
                </a:lnTo>
                <a:close/>
                <a:moveTo>
                  <a:pt x="39" y="189"/>
                </a:moveTo>
                <a:lnTo>
                  <a:pt x="39" y="189"/>
                </a:lnTo>
                <a:lnTo>
                  <a:pt x="37" y="189"/>
                </a:lnTo>
                <a:lnTo>
                  <a:pt x="37" y="189"/>
                </a:lnTo>
                <a:lnTo>
                  <a:pt x="34" y="188"/>
                </a:lnTo>
                <a:lnTo>
                  <a:pt x="34" y="188"/>
                </a:lnTo>
                <a:lnTo>
                  <a:pt x="33" y="188"/>
                </a:lnTo>
                <a:lnTo>
                  <a:pt x="32" y="189"/>
                </a:lnTo>
                <a:lnTo>
                  <a:pt x="32" y="189"/>
                </a:lnTo>
                <a:lnTo>
                  <a:pt x="30" y="189"/>
                </a:lnTo>
                <a:lnTo>
                  <a:pt x="30" y="189"/>
                </a:lnTo>
                <a:lnTo>
                  <a:pt x="30" y="191"/>
                </a:lnTo>
                <a:lnTo>
                  <a:pt x="30" y="191"/>
                </a:lnTo>
                <a:lnTo>
                  <a:pt x="36" y="189"/>
                </a:lnTo>
                <a:lnTo>
                  <a:pt x="36" y="189"/>
                </a:lnTo>
                <a:lnTo>
                  <a:pt x="39" y="189"/>
                </a:lnTo>
                <a:lnTo>
                  <a:pt x="39" y="189"/>
                </a:lnTo>
                <a:close/>
                <a:moveTo>
                  <a:pt x="142" y="198"/>
                </a:moveTo>
                <a:lnTo>
                  <a:pt x="142" y="198"/>
                </a:lnTo>
                <a:lnTo>
                  <a:pt x="142" y="198"/>
                </a:lnTo>
                <a:lnTo>
                  <a:pt x="141" y="199"/>
                </a:lnTo>
                <a:lnTo>
                  <a:pt x="141" y="199"/>
                </a:lnTo>
                <a:lnTo>
                  <a:pt x="141" y="209"/>
                </a:lnTo>
                <a:lnTo>
                  <a:pt x="141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199"/>
                </a:lnTo>
                <a:lnTo>
                  <a:pt x="142" y="199"/>
                </a:lnTo>
                <a:lnTo>
                  <a:pt x="142" y="198"/>
                </a:lnTo>
                <a:lnTo>
                  <a:pt x="142" y="198"/>
                </a:lnTo>
                <a:close/>
                <a:moveTo>
                  <a:pt x="33" y="383"/>
                </a:moveTo>
                <a:lnTo>
                  <a:pt x="33" y="383"/>
                </a:lnTo>
                <a:lnTo>
                  <a:pt x="33" y="383"/>
                </a:lnTo>
                <a:lnTo>
                  <a:pt x="33" y="383"/>
                </a:lnTo>
                <a:lnTo>
                  <a:pt x="33" y="383"/>
                </a:lnTo>
                <a:lnTo>
                  <a:pt x="33" y="383"/>
                </a:lnTo>
                <a:lnTo>
                  <a:pt x="24" y="378"/>
                </a:lnTo>
                <a:lnTo>
                  <a:pt x="24" y="378"/>
                </a:lnTo>
                <a:lnTo>
                  <a:pt x="24" y="378"/>
                </a:lnTo>
                <a:lnTo>
                  <a:pt x="24" y="378"/>
                </a:lnTo>
                <a:lnTo>
                  <a:pt x="24" y="378"/>
                </a:lnTo>
                <a:lnTo>
                  <a:pt x="24" y="378"/>
                </a:lnTo>
                <a:lnTo>
                  <a:pt x="26" y="380"/>
                </a:lnTo>
                <a:lnTo>
                  <a:pt x="29" y="381"/>
                </a:lnTo>
                <a:lnTo>
                  <a:pt x="29" y="381"/>
                </a:lnTo>
                <a:lnTo>
                  <a:pt x="30" y="381"/>
                </a:lnTo>
                <a:lnTo>
                  <a:pt x="32" y="383"/>
                </a:lnTo>
                <a:lnTo>
                  <a:pt x="32" y="383"/>
                </a:lnTo>
                <a:lnTo>
                  <a:pt x="32" y="383"/>
                </a:lnTo>
                <a:lnTo>
                  <a:pt x="32" y="383"/>
                </a:lnTo>
                <a:lnTo>
                  <a:pt x="33" y="383"/>
                </a:lnTo>
                <a:lnTo>
                  <a:pt x="33" y="383"/>
                </a:lnTo>
                <a:close/>
                <a:moveTo>
                  <a:pt x="93" y="347"/>
                </a:moveTo>
                <a:lnTo>
                  <a:pt x="93" y="347"/>
                </a:lnTo>
                <a:lnTo>
                  <a:pt x="94" y="346"/>
                </a:lnTo>
                <a:lnTo>
                  <a:pt x="94" y="346"/>
                </a:lnTo>
                <a:lnTo>
                  <a:pt x="94" y="343"/>
                </a:lnTo>
                <a:lnTo>
                  <a:pt x="94" y="343"/>
                </a:lnTo>
                <a:lnTo>
                  <a:pt x="94" y="341"/>
                </a:lnTo>
                <a:lnTo>
                  <a:pt x="94" y="341"/>
                </a:lnTo>
                <a:lnTo>
                  <a:pt x="93" y="341"/>
                </a:lnTo>
                <a:lnTo>
                  <a:pt x="93" y="341"/>
                </a:lnTo>
                <a:lnTo>
                  <a:pt x="93" y="347"/>
                </a:lnTo>
                <a:lnTo>
                  <a:pt x="93" y="347"/>
                </a:lnTo>
                <a:close/>
                <a:moveTo>
                  <a:pt x="19" y="353"/>
                </a:moveTo>
                <a:lnTo>
                  <a:pt x="19" y="353"/>
                </a:lnTo>
                <a:lnTo>
                  <a:pt x="19" y="356"/>
                </a:lnTo>
                <a:lnTo>
                  <a:pt x="19" y="357"/>
                </a:lnTo>
                <a:lnTo>
                  <a:pt x="19" y="357"/>
                </a:lnTo>
                <a:lnTo>
                  <a:pt x="22" y="358"/>
                </a:lnTo>
                <a:lnTo>
                  <a:pt x="22" y="358"/>
                </a:lnTo>
                <a:lnTo>
                  <a:pt x="22" y="354"/>
                </a:lnTo>
                <a:lnTo>
                  <a:pt x="22" y="354"/>
                </a:lnTo>
                <a:lnTo>
                  <a:pt x="19" y="353"/>
                </a:lnTo>
                <a:lnTo>
                  <a:pt x="19" y="353"/>
                </a:lnTo>
                <a:close/>
                <a:moveTo>
                  <a:pt x="94" y="297"/>
                </a:moveTo>
                <a:lnTo>
                  <a:pt x="94" y="297"/>
                </a:lnTo>
                <a:lnTo>
                  <a:pt x="91" y="299"/>
                </a:lnTo>
                <a:lnTo>
                  <a:pt x="91" y="299"/>
                </a:lnTo>
                <a:lnTo>
                  <a:pt x="91" y="300"/>
                </a:lnTo>
                <a:lnTo>
                  <a:pt x="91" y="300"/>
                </a:lnTo>
                <a:lnTo>
                  <a:pt x="95" y="299"/>
                </a:lnTo>
                <a:lnTo>
                  <a:pt x="95" y="299"/>
                </a:lnTo>
                <a:lnTo>
                  <a:pt x="94" y="297"/>
                </a:lnTo>
                <a:lnTo>
                  <a:pt x="94" y="297"/>
                </a:lnTo>
                <a:close/>
                <a:moveTo>
                  <a:pt x="86" y="283"/>
                </a:moveTo>
                <a:lnTo>
                  <a:pt x="86" y="283"/>
                </a:lnTo>
                <a:lnTo>
                  <a:pt x="81" y="283"/>
                </a:lnTo>
                <a:lnTo>
                  <a:pt x="77" y="285"/>
                </a:lnTo>
                <a:lnTo>
                  <a:pt x="77" y="285"/>
                </a:lnTo>
                <a:lnTo>
                  <a:pt x="86" y="283"/>
                </a:lnTo>
                <a:lnTo>
                  <a:pt x="86" y="283"/>
                </a:lnTo>
                <a:lnTo>
                  <a:pt x="86" y="283"/>
                </a:lnTo>
                <a:lnTo>
                  <a:pt x="86" y="283"/>
                </a:lnTo>
                <a:close/>
                <a:moveTo>
                  <a:pt x="67" y="304"/>
                </a:moveTo>
                <a:lnTo>
                  <a:pt x="67" y="304"/>
                </a:lnTo>
                <a:lnTo>
                  <a:pt x="67" y="304"/>
                </a:lnTo>
                <a:lnTo>
                  <a:pt x="67" y="304"/>
                </a:lnTo>
                <a:lnTo>
                  <a:pt x="70" y="299"/>
                </a:lnTo>
                <a:lnTo>
                  <a:pt x="70" y="299"/>
                </a:lnTo>
                <a:lnTo>
                  <a:pt x="70" y="299"/>
                </a:lnTo>
                <a:lnTo>
                  <a:pt x="70" y="299"/>
                </a:lnTo>
                <a:lnTo>
                  <a:pt x="68" y="299"/>
                </a:lnTo>
                <a:lnTo>
                  <a:pt x="67" y="299"/>
                </a:lnTo>
                <a:lnTo>
                  <a:pt x="67" y="299"/>
                </a:lnTo>
                <a:lnTo>
                  <a:pt x="67" y="304"/>
                </a:lnTo>
                <a:lnTo>
                  <a:pt x="67" y="304"/>
                </a:lnTo>
                <a:close/>
                <a:moveTo>
                  <a:pt x="22" y="295"/>
                </a:moveTo>
                <a:lnTo>
                  <a:pt x="22" y="295"/>
                </a:lnTo>
                <a:lnTo>
                  <a:pt x="22" y="295"/>
                </a:lnTo>
                <a:lnTo>
                  <a:pt x="22" y="295"/>
                </a:lnTo>
                <a:lnTo>
                  <a:pt x="22" y="285"/>
                </a:lnTo>
                <a:lnTo>
                  <a:pt x="22" y="285"/>
                </a:lnTo>
                <a:lnTo>
                  <a:pt x="22" y="283"/>
                </a:lnTo>
                <a:lnTo>
                  <a:pt x="22" y="283"/>
                </a:lnTo>
                <a:lnTo>
                  <a:pt x="20" y="285"/>
                </a:lnTo>
                <a:lnTo>
                  <a:pt x="20" y="285"/>
                </a:lnTo>
                <a:lnTo>
                  <a:pt x="20" y="293"/>
                </a:lnTo>
                <a:lnTo>
                  <a:pt x="20" y="293"/>
                </a:lnTo>
                <a:lnTo>
                  <a:pt x="20" y="293"/>
                </a:lnTo>
                <a:lnTo>
                  <a:pt x="20" y="293"/>
                </a:lnTo>
                <a:lnTo>
                  <a:pt x="20" y="295"/>
                </a:lnTo>
                <a:lnTo>
                  <a:pt x="20" y="295"/>
                </a:lnTo>
                <a:lnTo>
                  <a:pt x="22" y="295"/>
                </a:lnTo>
                <a:lnTo>
                  <a:pt x="22" y="295"/>
                </a:lnTo>
                <a:close/>
                <a:moveTo>
                  <a:pt x="94" y="189"/>
                </a:moveTo>
                <a:lnTo>
                  <a:pt x="94" y="189"/>
                </a:lnTo>
                <a:lnTo>
                  <a:pt x="94" y="189"/>
                </a:lnTo>
                <a:lnTo>
                  <a:pt x="95" y="191"/>
                </a:lnTo>
                <a:lnTo>
                  <a:pt x="95" y="191"/>
                </a:lnTo>
                <a:lnTo>
                  <a:pt x="100" y="189"/>
                </a:lnTo>
                <a:lnTo>
                  <a:pt x="100" y="189"/>
                </a:lnTo>
                <a:lnTo>
                  <a:pt x="107" y="189"/>
                </a:lnTo>
                <a:lnTo>
                  <a:pt x="107" y="189"/>
                </a:lnTo>
                <a:lnTo>
                  <a:pt x="107" y="189"/>
                </a:lnTo>
                <a:lnTo>
                  <a:pt x="107" y="189"/>
                </a:lnTo>
                <a:lnTo>
                  <a:pt x="94" y="189"/>
                </a:lnTo>
                <a:lnTo>
                  <a:pt x="94" y="189"/>
                </a:lnTo>
                <a:close/>
                <a:moveTo>
                  <a:pt x="93" y="378"/>
                </a:moveTo>
                <a:lnTo>
                  <a:pt x="93" y="378"/>
                </a:lnTo>
                <a:lnTo>
                  <a:pt x="91" y="378"/>
                </a:lnTo>
                <a:lnTo>
                  <a:pt x="91" y="378"/>
                </a:lnTo>
                <a:lnTo>
                  <a:pt x="91" y="384"/>
                </a:lnTo>
                <a:lnTo>
                  <a:pt x="91" y="384"/>
                </a:lnTo>
                <a:lnTo>
                  <a:pt x="93" y="384"/>
                </a:lnTo>
                <a:lnTo>
                  <a:pt x="93" y="384"/>
                </a:lnTo>
                <a:lnTo>
                  <a:pt x="93" y="378"/>
                </a:lnTo>
                <a:lnTo>
                  <a:pt x="93" y="378"/>
                </a:lnTo>
                <a:close/>
                <a:moveTo>
                  <a:pt x="27" y="172"/>
                </a:move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9" y="174"/>
                </a:lnTo>
                <a:lnTo>
                  <a:pt x="29" y="174"/>
                </a:lnTo>
                <a:lnTo>
                  <a:pt x="36" y="175"/>
                </a:lnTo>
                <a:lnTo>
                  <a:pt x="36" y="175"/>
                </a:lnTo>
                <a:lnTo>
                  <a:pt x="36" y="175"/>
                </a:lnTo>
                <a:lnTo>
                  <a:pt x="37" y="175"/>
                </a:lnTo>
                <a:lnTo>
                  <a:pt x="37" y="175"/>
                </a:lnTo>
                <a:lnTo>
                  <a:pt x="39" y="174"/>
                </a:lnTo>
                <a:lnTo>
                  <a:pt x="39" y="174"/>
                </a:lnTo>
                <a:lnTo>
                  <a:pt x="36" y="174"/>
                </a:lnTo>
                <a:lnTo>
                  <a:pt x="36" y="174"/>
                </a:lnTo>
                <a:lnTo>
                  <a:pt x="33" y="174"/>
                </a:lnTo>
                <a:lnTo>
                  <a:pt x="33" y="174"/>
                </a:lnTo>
                <a:lnTo>
                  <a:pt x="32" y="174"/>
                </a:lnTo>
                <a:lnTo>
                  <a:pt x="32" y="174"/>
                </a:lnTo>
                <a:lnTo>
                  <a:pt x="29" y="172"/>
                </a:lnTo>
                <a:lnTo>
                  <a:pt x="29" y="172"/>
                </a:lnTo>
                <a:lnTo>
                  <a:pt x="27" y="172"/>
                </a:lnTo>
                <a:lnTo>
                  <a:pt x="27" y="172"/>
                </a:lnTo>
                <a:close/>
                <a:moveTo>
                  <a:pt x="105" y="341"/>
                </a:moveTo>
                <a:lnTo>
                  <a:pt x="105" y="341"/>
                </a:lnTo>
                <a:lnTo>
                  <a:pt x="104" y="341"/>
                </a:lnTo>
                <a:lnTo>
                  <a:pt x="104" y="343"/>
                </a:lnTo>
                <a:lnTo>
                  <a:pt x="104" y="343"/>
                </a:lnTo>
                <a:lnTo>
                  <a:pt x="104" y="346"/>
                </a:lnTo>
                <a:lnTo>
                  <a:pt x="104" y="346"/>
                </a:lnTo>
                <a:lnTo>
                  <a:pt x="104" y="346"/>
                </a:lnTo>
                <a:lnTo>
                  <a:pt x="104" y="346"/>
                </a:lnTo>
                <a:lnTo>
                  <a:pt x="105" y="346"/>
                </a:lnTo>
                <a:lnTo>
                  <a:pt x="105" y="346"/>
                </a:lnTo>
                <a:lnTo>
                  <a:pt x="105" y="346"/>
                </a:lnTo>
                <a:lnTo>
                  <a:pt x="105" y="341"/>
                </a:lnTo>
                <a:lnTo>
                  <a:pt x="105" y="341"/>
                </a:lnTo>
                <a:close/>
                <a:moveTo>
                  <a:pt x="93" y="80"/>
                </a:moveTo>
                <a:lnTo>
                  <a:pt x="93" y="80"/>
                </a:lnTo>
                <a:lnTo>
                  <a:pt x="94" y="79"/>
                </a:lnTo>
                <a:lnTo>
                  <a:pt x="94" y="79"/>
                </a:lnTo>
                <a:lnTo>
                  <a:pt x="93" y="76"/>
                </a:lnTo>
                <a:lnTo>
                  <a:pt x="93" y="76"/>
                </a:lnTo>
                <a:lnTo>
                  <a:pt x="91" y="77"/>
                </a:lnTo>
                <a:lnTo>
                  <a:pt x="91" y="77"/>
                </a:lnTo>
                <a:lnTo>
                  <a:pt x="93" y="80"/>
                </a:lnTo>
                <a:lnTo>
                  <a:pt x="93" y="80"/>
                </a:lnTo>
                <a:close/>
                <a:moveTo>
                  <a:pt x="73" y="377"/>
                </a:moveTo>
                <a:lnTo>
                  <a:pt x="73" y="377"/>
                </a:lnTo>
                <a:lnTo>
                  <a:pt x="71" y="377"/>
                </a:lnTo>
                <a:lnTo>
                  <a:pt x="71" y="377"/>
                </a:lnTo>
                <a:lnTo>
                  <a:pt x="70" y="380"/>
                </a:lnTo>
                <a:lnTo>
                  <a:pt x="70" y="380"/>
                </a:lnTo>
                <a:lnTo>
                  <a:pt x="73" y="380"/>
                </a:lnTo>
                <a:lnTo>
                  <a:pt x="73" y="380"/>
                </a:lnTo>
                <a:lnTo>
                  <a:pt x="73" y="378"/>
                </a:lnTo>
                <a:lnTo>
                  <a:pt x="73" y="377"/>
                </a:lnTo>
                <a:lnTo>
                  <a:pt x="73" y="377"/>
                </a:lnTo>
                <a:close/>
                <a:moveTo>
                  <a:pt x="86" y="81"/>
                </a:moveTo>
                <a:lnTo>
                  <a:pt x="86" y="81"/>
                </a:lnTo>
                <a:lnTo>
                  <a:pt x="90" y="80"/>
                </a:lnTo>
                <a:lnTo>
                  <a:pt x="90" y="80"/>
                </a:lnTo>
                <a:lnTo>
                  <a:pt x="88" y="79"/>
                </a:lnTo>
                <a:lnTo>
                  <a:pt x="88" y="79"/>
                </a:lnTo>
                <a:lnTo>
                  <a:pt x="86" y="80"/>
                </a:lnTo>
                <a:lnTo>
                  <a:pt x="86" y="81"/>
                </a:lnTo>
                <a:lnTo>
                  <a:pt x="86" y="81"/>
                </a:lnTo>
                <a:close/>
                <a:moveTo>
                  <a:pt x="132" y="312"/>
                </a:moveTo>
                <a:lnTo>
                  <a:pt x="132" y="312"/>
                </a:lnTo>
                <a:lnTo>
                  <a:pt x="128" y="314"/>
                </a:lnTo>
                <a:lnTo>
                  <a:pt x="128" y="314"/>
                </a:lnTo>
                <a:lnTo>
                  <a:pt x="132" y="314"/>
                </a:lnTo>
                <a:lnTo>
                  <a:pt x="132" y="314"/>
                </a:lnTo>
                <a:lnTo>
                  <a:pt x="132" y="314"/>
                </a:lnTo>
                <a:lnTo>
                  <a:pt x="132" y="314"/>
                </a:lnTo>
                <a:lnTo>
                  <a:pt x="132" y="313"/>
                </a:lnTo>
                <a:lnTo>
                  <a:pt x="132" y="312"/>
                </a:lnTo>
                <a:lnTo>
                  <a:pt x="132" y="312"/>
                </a:lnTo>
                <a:close/>
                <a:moveTo>
                  <a:pt x="91" y="303"/>
                </a:moveTo>
                <a:lnTo>
                  <a:pt x="91" y="303"/>
                </a:lnTo>
                <a:lnTo>
                  <a:pt x="93" y="304"/>
                </a:lnTo>
                <a:lnTo>
                  <a:pt x="93" y="304"/>
                </a:lnTo>
                <a:lnTo>
                  <a:pt x="94" y="303"/>
                </a:lnTo>
                <a:lnTo>
                  <a:pt x="94" y="303"/>
                </a:lnTo>
                <a:lnTo>
                  <a:pt x="95" y="303"/>
                </a:lnTo>
                <a:lnTo>
                  <a:pt x="97" y="304"/>
                </a:lnTo>
                <a:lnTo>
                  <a:pt x="97" y="304"/>
                </a:lnTo>
                <a:lnTo>
                  <a:pt x="97" y="303"/>
                </a:lnTo>
                <a:lnTo>
                  <a:pt x="97" y="303"/>
                </a:lnTo>
                <a:lnTo>
                  <a:pt x="97" y="302"/>
                </a:lnTo>
                <a:lnTo>
                  <a:pt x="97" y="302"/>
                </a:lnTo>
                <a:lnTo>
                  <a:pt x="91" y="303"/>
                </a:lnTo>
                <a:lnTo>
                  <a:pt x="91" y="303"/>
                </a:lnTo>
                <a:close/>
                <a:moveTo>
                  <a:pt x="88" y="357"/>
                </a:moveTo>
                <a:lnTo>
                  <a:pt x="88" y="357"/>
                </a:lnTo>
                <a:lnTo>
                  <a:pt x="87" y="363"/>
                </a:lnTo>
                <a:lnTo>
                  <a:pt x="88" y="370"/>
                </a:lnTo>
                <a:lnTo>
                  <a:pt x="88" y="370"/>
                </a:lnTo>
                <a:lnTo>
                  <a:pt x="88" y="370"/>
                </a:lnTo>
                <a:lnTo>
                  <a:pt x="88" y="370"/>
                </a:lnTo>
                <a:lnTo>
                  <a:pt x="88" y="370"/>
                </a:lnTo>
                <a:lnTo>
                  <a:pt x="88" y="370"/>
                </a:lnTo>
                <a:lnTo>
                  <a:pt x="88" y="357"/>
                </a:lnTo>
                <a:lnTo>
                  <a:pt x="88" y="357"/>
                </a:lnTo>
                <a:close/>
                <a:moveTo>
                  <a:pt x="142" y="187"/>
                </a:moveTo>
                <a:lnTo>
                  <a:pt x="142" y="187"/>
                </a:lnTo>
                <a:lnTo>
                  <a:pt x="142" y="187"/>
                </a:lnTo>
                <a:lnTo>
                  <a:pt x="142" y="187"/>
                </a:lnTo>
                <a:lnTo>
                  <a:pt x="141" y="195"/>
                </a:lnTo>
                <a:lnTo>
                  <a:pt x="141" y="195"/>
                </a:lnTo>
                <a:lnTo>
                  <a:pt x="142" y="196"/>
                </a:lnTo>
                <a:lnTo>
                  <a:pt x="142" y="196"/>
                </a:lnTo>
                <a:lnTo>
                  <a:pt x="142" y="195"/>
                </a:lnTo>
                <a:lnTo>
                  <a:pt x="142" y="195"/>
                </a:lnTo>
                <a:lnTo>
                  <a:pt x="142" y="188"/>
                </a:lnTo>
                <a:lnTo>
                  <a:pt x="142" y="188"/>
                </a:lnTo>
                <a:lnTo>
                  <a:pt x="142" y="187"/>
                </a:lnTo>
                <a:lnTo>
                  <a:pt x="142" y="187"/>
                </a:lnTo>
                <a:lnTo>
                  <a:pt x="142" y="187"/>
                </a:lnTo>
                <a:lnTo>
                  <a:pt x="142" y="187"/>
                </a:lnTo>
                <a:close/>
                <a:moveTo>
                  <a:pt x="73" y="27"/>
                </a:moveTo>
                <a:lnTo>
                  <a:pt x="73" y="27"/>
                </a:lnTo>
                <a:lnTo>
                  <a:pt x="71" y="25"/>
                </a:lnTo>
                <a:lnTo>
                  <a:pt x="71" y="25"/>
                </a:lnTo>
                <a:lnTo>
                  <a:pt x="68" y="29"/>
                </a:lnTo>
                <a:lnTo>
                  <a:pt x="68" y="29"/>
                </a:lnTo>
                <a:lnTo>
                  <a:pt x="73" y="27"/>
                </a:lnTo>
                <a:lnTo>
                  <a:pt x="73" y="27"/>
                </a:lnTo>
                <a:close/>
                <a:moveTo>
                  <a:pt x="83" y="368"/>
                </a:moveTo>
                <a:lnTo>
                  <a:pt x="83" y="368"/>
                </a:lnTo>
                <a:lnTo>
                  <a:pt x="83" y="364"/>
                </a:lnTo>
                <a:lnTo>
                  <a:pt x="83" y="364"/>
                </a:lnTo>
                <a:lnTo>
                  <a:pt x="81" y="364"/>
                </a:lnTo>
                <a:lnTo>
                  <a:pt x="81" y="364"/>
                </a:lnTo>
                <a:lnTo>
                  <a:pt x="81" y="368"/>
                </a:lnTo>
                <a:lnTo>
                  <a:pt x="81" y="368"/>
                </a:lnTo>
                <a:lnTo>
                  <a:pt x="83" y="368"/>
                </a:lnTo>
                <a:lnTo>
                  <a:pt x="83" y="368"/>
                </a:lnTo>
                <a:close/>
                <a:moveTo>
                  <a:pt x="47" y="273"/>
                </a:moveTo>
                <a:lnTo>
                  <a:pt x="47" y="273"/>
                </a:lnTo>
                <a:lnTo>
                  <a:pt x="47" y="273"/>
                </a:lnTo>
                <a:lnTo>
                  <a:pt x="47" y="273"/>
                </a:lnTo>
                <a:lnTo>
                  <a:pt x="47" y="272"/>
                </a:lnTo>
                <a:lnTo>
                  <a:pt x="47" y="272"/>
                </a:lnTo>
                <a:lnTo>
                  <a:pt x="41" y="270"/>
                </a:lnTo>
                <a:lnTo>
                  <a:pt x="41" y="270"/>
                </a:lnTo>
                <a:lnTo>
                  <a:pt x="40" y="270"/>
                </a:lnTo>
                <a:lnTo>
                  <a:pt x="40" y="272"/>
                </a:lnTo>
                <a:lnTo>
                  <a:pt x="40" y="272"/>
                </a:lnTo>
                <a:lnTo>
                  <a:pt x="47" y="273"/>
                </a:lnTo>
                <a:lnTo>
                  <a:pt x="47" y="273"/>
                </a:lnTo>
                <a:close/>
                <a:moveTo>
                  <a:pt x="64" y="390"/>
                </a:moveTo>
                <a:lnTo>
                  <a:pt x="64" y="390"/>
                </a:lnTo>
                <a:lnTo>
                  <a:pt x="63" y="388"/>
                </a:lnTo>
                <a:lnTo>
                  <a:pt x="63" y="388"/>
                </a:lnTo>
                <a:lnTo>
                  <a:pt x="61" y="387"/>
                </a:lnTo>
                <a:lnTo>
                  <a:pt x="61" y="387"/>
                </a:lnTo>
                <a:lnTo>
                  <a:pt x="61" y="385"/>
                </a:lnTo>
                <a:lnTo>
                  <a:pt x="61" y="385"/>
                </a:lnTo>
                <a:lnTo>
                  <a:pt x="60" y="387"/>
                </a:lnTo>
                <a:lnTo>
                  <a:pt x="60" y="387"/>
                </a:lnTo>
                <a:lnTo>
                  <a:pt x="61" y="388"/>
                </a:lnTo>
                <a:lnTo>
                  <a:pt x="61" y="390"/>
                </a:lnTo>
                <a:lnTo>
                  <a:pt x="61" y="390"/>
                </a:lnTo>
                <a:lnTo>
                  <a:pt x="64" y="390"/>
                </a:lnTo>
                <a:lnTo>
                  <a:pt x="64" y="390"/>
                </a:lnTo>
                <a:close/>
                <a:moveTo>
                  <a:pt x="113" y="128"/>
                </a:moveTo>
                <a:lnTo>
                  <a:pt x="113" y="128"/>
                </a:lnTo>
                <a:lnTo>
                  <a:pt x="111" y="130"/>
                </a:lnTo>
                <a:lnTo>
                  <a:pt x="113" y="134"/>
                </a:lnTo>
                <a:lnTo>
                  <a:pt x="113" y="134"/>
                </a:lnTo>
                <a:lnTo>
                  <a:pt x="114" y="134"/>
                </a:lnTo>
                <a:lnTo>
                  <a:pt x="114" y="134"/>
                </a:lnTo>
                <a:lnTo>
                  <a:pt x="113" y="128"/>
                </a:lnTo>
                <a:lnTo>
                  <a:pt x="113" y="128"/>
                </a:lnTo>
                <a:close/>
                <a:moveTo>
                  <a:pt x="86" y="154"/>
                </a:moveTo>
                <a:lnTo>
                  <a:pt x="86" y="154"/>
                </a:lnTo>
                <a:lnTo>
                  <a:pt x="63" y="154"/>
                </a:lnTo>
                <a:lnTo>
                  <a:pt x="63" y="154"/>
                </a:lnTo>
                <a:lnTo>
                  <a:pt x="86" y="154"/>
                </a:lnTo>
                <a:lnTo>
                  <a:pt x="86" y="154"/>
                </a:lnTo>
                <a:close/>
                <a:moveTo>
                  <a:pt x="100" y="299"/>
                </a:moveTo>
                <a:lnTo>
                  <a:pt x="100" y="299"/>
                </a:lnTo>
                <a:lnTo>
                  <a:pt x="97" y="295"/>
                </a:lnTo>
                <a:lnTo>
                  <a:pt x="97" y="295"/>
                </a:lnTo>
                <a:lnTo>
                  <a:pt x="95" y="296"/>
                </a:lnTo>
                <a:lnTo>
                  <a:pt x="95" y="296"/>
                </a:lnTo>
                <a:lnTo>
                  <a:pt x="98" y="299"/>
                </a:lnTo>
                <a:lnTo>
                  <a:pt x="98" y="299"/>
                </a:lnTo>
                <a:lnTo>
                  <a:pt x="100" y="299"/>
                </a:lnTo>
                <a:lnTo>
                  <a:pt x="100" y="299"/>
                </a:lnTo>
                <a:close/>
                <a:moveTo>
                  <a:pt x="100" y="368"/>
                </a:moveTo>
                <a:lnTo>
                  <a:pt x="100" y="368"/>
                </a:lnTo>
                <a:lnTo>
                  <a:pt x="98" y="364"/>
                </a:lnTo>
                <a:lnTo>
                  <a:pt x="98" y="364"/>
                </a:lnTo>
                <a:lnTo>
                  <a:pt x="98" y="364"/>
                </a:lnTo>
                <a:lnTo>
                  <a:pt x="98" y="364"/>
                </a:lnTo>
                <a:lnTo>
                  <a:pt x="98" y="368"/>
                </a:lnTo>
                <a:lnTo>
                  <a:pt x="98" y="368"/>
                </a:lnTo>
                <a:lnTo>
                  <a:pt x="100" y="368"/>
                </a:lnTo>
                <a:lnTo>
                  <a:pt x="100" y="368"/>
                </a:lnTo>
                <a:close/>
                <a:moveTo>
                  <a:pt x="103" y="385"/>
                </a:moveTo>
                <a:lnTo>
                  <a:pt x="103" y="385"/>
                </a:lnTo>
                <a:lnTo>
                  <a:pt x="100" y="387"/>
                </a:lnTo>
                <a:lnTo>
                  <a:pt x="100" y="387"/>
                </a:lnTo>
                <a:lnTo>
                  <a:pt x="98" y="387"/>
                </a:lnTo>
                <a:lnTo>
                  <a:pt x="97" y="387"/>
                </a:lnTo>
                <a:lnTo>
                  <a:pt x="97" y="387"/>
                </a:lnTo>
                <a:lnTo>
                  <a:pt x="103" y="387"/>
                </a:lnTo>
                <a:lnTo>
                  <a:pt x="103" y="387"/>
                </a:lnTo>
                <a:lnTo>
                  <a:pt x="103" y="385"/>
                </a:lnTo>
                <a:lnTo>
                  <a:pt x="103" y="385"/>
                </a:lnTo>
                <a:close/>
                <a:moveTo>
                  <a:pt x="101" y="329"/>
                </a:moveTo>
                <a:lnTo>
                  <a:pt x="101" y="329"/>
                </a:lnTo>
                <a:lnTo>
                  <a:pt x="103" y="327"/>
                </a:lnTo>
                <a:lnTo>
                  <a:pt x="103" y="327"/>
                </a:lnTo>
                <a:lnTo>
                  <a:pt x="104" y="326"/>
                </a:lnTo>
                <a:lnTo>
                  <a:pt x="104" y="326"/>
                </a:lnTo>
                <a:lnTo>
                  <a:pt x="100" y="327"/>
                </a:lnTo>
                <a:lnTo>
                  <a:pt x="100" y="327"/>
                </a:lnTo>
                <a:lnTo>
                  <a:pt x="101" y="329"/>
                </a:lnTo>
                <a:lnTo>
                  <a:pt x="101" y="329"/>
                </a:lnTo>
                <a:close/>
                <a:moveTo>
                  <a:pt x="104" y="110"/>
                </a:moveTo>
                <a:lnTo>
                  <a:pt x="104" y="110"/>
                </a:lnTo>
                <a:lnTo>
                  <a:pt x="104" y="110"/>
                </a:lnTo>
                <a:lnTo>
                  <a:pt x="104" y="110"/>
                </a:lnTo>
                <a:lnTo>
                  <a:pt x="104" y="115"/>
                </a:lnTo>
                <a:lnTo>
                  <a:pt x="104" y="115"/>
                </a:lnTo>
                <a:lnTo>
                  <a:pt x="105" y="115"/>
                </a:lnTo>
                <a:lnTo>
                  <a:pt x="105" y="115"/>
                </a:lnTo>
                <a:lnTo>
                  <a:pt x="105" y="115"/>
                </a:lnTo>
                <a:lnTo>
                  <a:pt x="104" y="110"/>
                </a:lnTo>
                <a:lnTo>
                  <a:pt x="104" y="110"/>
                </a:lnTo>
                <a:lnTo>
                  <a:pt x="104" y="110"/>
                </a:lnTo>
                <a:lnTo>
                  <a:pt x="104" y="110"/>
                </a:lnTo>
                <a:close/>
                <a:moveTo>
                  <a:pt x="27" y="314"/>
                </a:moveTo>
                <a:lnTo>
                  <a:pt x="27" y="314"/>
                </a:lnTo>
                <a:lnTo>
                  <a:pt x="32" y="316"/>
                </a:lnTo>
                <a:lnTo>
                  <a:pt x="32" y="316"/>
                </a:lnTo>
                <a:lnTo>
                  <a:pt x="30" y="312"/>
                </a:lnTo>
                <a:lnTo>
                  <a:pt x="30" y="312"/>
                </a:lnTo>
                <a:lnTo>
                  <a:pt x="27" y="314"/>
                </a:lnTo>
                <a:lnTo>
                  <a:pt x="27" y="314"/>
                </a:lnTo>
                <a:close/>
                <a:moveTo>
                  <a:pt x="68" y="354"/>
                </a:moveTo>
                <a:lnTo>
                  <a:pt x="68" y="354"/>
                </a:lnTo>
                <a:lnTo>
                  <a:pt x="68" y="353"/>
                </a:lnTo>
                <a:lnTo>
                  <a:pt x="68" y="353"/>
                </a:lnTo>
                <a:lnTo>
                  <a:pt x="68" y="349"/>
                </a:lnTo>
                <a:lnTo>
                  <a:pt x="68" y="349"/>
                </a:lnTo>
                <a:lnTo>
                  <a:pt x="68" y="347"/>
                </a:lnTo>
                <a:lnTo>
                  <a:pt x="68" y="347"/>
                </a:lnTo>
                <a:lnTo>
                  <a:pt x="68" y="346"/>
                </a:lnTo>
                <a:lnTo>
                  <a:pt x="68" y="346"/>
                </a:lnTo>
                <a:lnTo>
                  <a:pt x="68" y="354"/>
                </a:lnTo>
                <a:lnTo>
                  <a:pt x="68" y="354"/>
                </a:lnTo>
                <a:close/>
                <a:moveTo>
                  <a:pt x="142" y="174"/>
                </a:moveTo>
                <a:lnTo>
                  <a:pt x="142" y="174"/>
                </a:lnTo>
                <a:lnTo>
                  <a:pt x="142" y="174"/>
                </a:lnTo>
                <a:lnTo>
                  <a:pt x="142" y="174"/>
                </a:lnTo>
                <a:lnTo>
                  <a:pt x="141" y="178"/>
                </a:lnTo>
                <a:lnTo>
                  <a:pt x="141" y="181"/>
                </a:lnTo>
                <a:lnTo>
                  <a:pt x="141" y="181"/>
                </a:lnTo>
                <a:lnTo>
                  <a:pt x="142" y="181"/>
                </a:lnTo>
                <a:lnTo>
                  <a:pt x="142" y="181"/>
                </a:lnTo>
                <a:lnTo>
                  <a:pt x="142" y="181"/>
                </a:lnTo>
                <a:lnTo>
                  <a:pt x="142" y="175"/>
                </a:lnTo>
                <a:lnTo>
                  <a:pt x="142" y="175"/>
                </a:lnTo>
                <a:lnTo>
                  <a:pt x="142" y="174"/>
                </a:lnTo>
                <a:lnTo>
                  <a:pt x="142" y="174"/>
                </a:lnTo>
                <a:close/>
                <a:moveTo>
                  <a:pt x="98" y="384"/>
                </a:moveTo>
                <a:lnTo>
                  <a:pt x="98" y="384"/>
                </a:lnTo>
                <a:lnTo>
                  <a:pt x="103" y="383"/>
                </a:lnTo>
                <a:lnTo>
                  <a:pt x="103" y="383"/>
                </a:lnTo>
                <a:lnTo>
                  <a:pt x="101" y="381"/>
                </a:lnTo>
                <a:lnTo>
                  <a:pt x="101" y="381"/>
                </a:lnTo>
                <a:lnTo>
                  <a:pt x="98" y="384"/>
                </a:lnTo>
                <a:lnTo>
                  <a:pt x="98" y="384"/>
                </a:lnTo>
                <a:close/>
                <a:moveTo>
                  <a:pt x="30" y="300"/>
                </a:moveTo>
                <a:lnTo>
                  <a:pt x="30" y="300"/>
                </a:lnTo>
                <a:lnTo>
                  <a:pt x="26" y="299"/>
                </a:lnTo>
                <a:lnTo>
                  <a:pt x="26" y="299"/>
                </a:lnTo>
                <a:lnTo>
                  <a:pt x="26" y="300"/>
                </a:lnTo>
                <a:lnTo>
                  <a:pt x="26" y="300"/>
                </a:lnTo>
                <a:lnTo>
                  <a:pt x="30" y="300"/>
                </a:lnTo>
                <a:lnTo>
                  <a:pt x="30" y="300"/>
                </a:lnTo>
                <a:close/>
                <a:moveTo>
                  <a:pt x="87" y="309"/>
                </a:moveTo>
                <a:lnTo>
                  <a:pt x="87" y="309"/>
                </a:lnTo>
                <a:lnTo>
                  <a:pt x="87" y="309"/>
                </a:lnTo>
                <a:lnTo>
                  <a:pt x="87" y="309"/>
                </a:lnTo>
                <a:lnTo>
                  <a:pt x="87" y="304"/>
                </a:lnTo>
                <a:lnTo>
                  <a:pt x="87" y="304"/>
                </a:lnTo>
                <a:lnTo>
                  <a:pt x="86" y="304"/>
                </a:lnTo>
                <a:lnTo>
                  <a:pt x="86" y="304"/>
                </a:lnTo>
                <a:lnTo>
                  <a:pt x="87" y="309"/>
                </a:lnTo>
                <a:lnTo>
                  <a:pt x="87" y="309"/>
                </a:lnTo>
                <a:close/>
                <a:moveTo>
                  <a:pt x="107" y="323"/>
                </a:moveTo>
                <a:lnTo>
                  <a:pt x="107" y="323"/>
                </a:lnTo>
                <a:lnTo>
                  <a:pt x="105" y="314"/>
                </a:lnTo>
                <a:lnTo>
                  <a:pt x="105" y="314"/>
                </a:lnTo>
                <a:lnTo>
                  <a:pt x="105" y="316"/>
                </a:lnTo>
                <a:lnTo>
                  <a:pt x="105" y="316"/>
                </a:lnTo>
                <a:lnTo>
                  <a:pt x="105" y="320"/>
                </a:lnTo>
                <a:lnTo>
                  <a:pt x="105" y="320"/>
                </a:lnTo>
                <a:lnTo>
                  <a:pt x="107" y="323"/>
                </a:lnTo>
                <a:lnTo>
                  <a:pt x="107" y="323"/>
                </a:lnTo>
                <a:close/>
                <a:moveTo>
                  <a:pt x="84" y="57"/>
                </a:moveTo>
                <a:lnTo>
                  <a:pt x="84" y="57"/>
                </a:lnTo>
                <a:lnTo>
                  <a:pt x="84" y="57"/>
                </a:lnTo>
                <a:lnTo>
                  <a:pt x="84" y="57"/>
                </a:lnTo>
                <a:lnTo>
                  <a:pt x="78" y="59"/>
                </a:lnTo>
                <a:lnTo>
                  <a:pt x="78" y="59"/>
                </a:lnTo>
                <a:lnTo>
                  <a:pt x="80" y="60"/>
                </a:lnTo>
                <a:lnTo>
                  <a:pt x="80" y="60"/>
                </a:lnTo>
                <a:lnTo>
                  <a:pt x="84" y="57"/>
                </a:lnTo>
                <a:lnTo>
                  <a:pt x="84" y="57"/>
                </a:lnTo>
                <a:close/>
                <a:moveTo>
                  <a:pt x="19" y="374"/>
                </a:moveTo>
                <a:lnTo>
                  <a:pt x="19" y="374"/>
                </a:lnTo>
                <a:lnTo>
                  <a:pt x="20" y="374"/>
                </a:lnTo>
                <a:lnTo>
                  <a:pt x="20" y="374"/>
                </a:lnTo>
                <a:lnTo>
                  <a:pt x="20" y="373"/>
                </a:lnTo>
                <a:lnTo>
                  <a:pt x="20" y="373"/>
                </a:lnTo>
                <a:lnTo>
                  <a:pt x="19" y="371"/>
                </a:lnTo>
                <a:lnTo>
                  <a:pt x="19" y="371"/>
                </a:lnTo>
                <a:lnTo>
                  <a:pt x="19" y="374"/>
                </a:lnTo>
                <a:lnTo>
                  <a:pt x="19" y="374"/>
                </a:lnTo>
                <a:close/>
                <a:moveTo>
                  <a:pt x="34" y="100"/>
                </a:moveTo>
                <a:lnTo>
                  <a:pt x="34" y="100"/>
                </a:lnTo>
                <a:lnTo>
                  <a:pt x="36" y="100"/>
                </a:lnTo>
                <a:lnTo>
                  <a:pt x="36" y="100"/>
                </a:lnTo>
                <a:lnTo>
                  <a:pt x="39" y="88"/>
                </a:lnTo>
                <a:lnTo>
                  <a:pt x="39" y="88"/>
                </a:lnTo>
                <a:lnTo>
                  <a:pt x="39" y="88"/>
                </a:lnTo>
                <a:lnTo>
                  <a:pt x="39" y="88"/>
                </a:lnTo>
                <a:lnTo>
                  <a:pt x="34" y="100"/>
                </a:lnTo>
                <a:lnTo>
                  <a:pt x="34" y="100"/>
                </a:lnTo>
                <a:close/>
                <a:moveTo>
                  <a:pt x="30" y="350"/>
                </a:moveTo>
                <a:lnTo>
                  <a:pt x="30" y="350"/>
                </a:lnTo>
                <a:lnTo>
                  <a:pt x="30" y="350"/>
                </a:lnTo>
                <a:lnTo>
                  <a:pt x="30" y="350"/>
                </a:lnTo>
                <a:lnTo>
                  <a:pt x="26" y="350"/>
                </a:lnTo>
                <a:lnTo>
                  <a:pt x="26" y="350"/>
                </a:lnTo>
                <a:lnTo>
                  <a:pt x="26" y="351"/>
                </a:lnTo>
                <a:lnTo>
                  <a:pt x="26" y="351"/>
                </a:lnTo>
                <a:lnTo>
                  <a:pt x="30" y="351"/>
                </a:lnTo>
                <a:lnTo>
                  <a:pt x="30" y="351"/>
                </a:lnTo>
                <a:lnTo>
                  <a:pt x="30" y="350"/>
                </a:lnTo>
                <a:lnTo>
                  <a:pt x="30" y="350"/>
                </a:lnTo>
                <a:close/>
                <a:moveTo>
                  <a:pt x="100" y="84"/>
                </a:moveTo>
                <a:lnTo>
                  <a:pt x="100" y="84"/>
                </a:lnTo>
                <a:lnTo>
                  <a:pt x="100" y="84"/>
                </a:lnTo>
                <a:lnTo>
                  <a:pt x="100" y="84"/>
                </a:lnTo>
                <a:lnTo>
                  <a:pt x="101" y="88"/>
                </a:lnTo>
                <a:lnTo>
                  <a:pt x="101" y="88"/>
                </a:lnTo>
                <a:lnTo>
                  <a:pt x="103" y="88"/>
                </a:lnTo>
                <a:lnTo>
                  <a:pt x="103" y="88"/>
                </a:lnTo>
                <a:lnTo>
                  <a:pt x="100" y="84"/>
                </a:lnTo>
                <a:lnTo>
                  <a:pt x="100" y="84"/>
                </a:lnTo>
                <a:lnTo>
                  <a:pt x="100" y="84"/>
                </a:lnTo>
                <a:lnTo>
                  <a:pt x="100" y="84"/>
                </a:lnTo>
                <a:close/>
                <a:moveTo>
                  <a:pt x="95" y="83"/>
                </a:moveTo>
                <a:lnTo>
                  <a:pt x="95" y="83"/>
                </a:lnTo>
                <a:lnTo>
                  <a:pt x="95" y="84"/>
                </a:lnTo>
                <a:lnTo>
                  <a:pt x="95" y="84"/>
                </a:lnTo>
                <a:lnTo>
                  <a:pt x="98" y="88"/>
                </a:lnTo>
                <a:lnTo>
                  <a:pt x="98" y="88"/>
                </a:lnTo>
                <a:lnTo>
                  <a:pt x="98" y="90"/>
                </a:lnTo>
                <a:lnTo>
                  <a:pt x="98" y="90"/>
                </a:lnTo>
                <a:lnTo>
                  <a:pt x="95" y="83"/>
                </a:lnTo>
                <a:lnTo>
                  <a:pt x="95" y="83"/>
                </a:lnTo>
                <a:close/>
                <a:moveTo>
                  <a:pt x="76" y="44"/>
                </a:moveTo>
                <a:lnTo>
                  <a:pt x="76" y="44"/>
                </a:lnTo>
                <a:lnTo>
                  <a:pt x="76" y="43"/>
                </a:lnTo>
                <a:lnTo>
                  <a:pt x="76" y="43"/>
                </a:lnTo>
                <a:lnTo>
                  <a:pt x="71" y="44"/>
                </a:lnTo>
                <a:lnTo>
                  <a:pt x="71" y="44"/>
                </a:lnTo>
                <a:lnTo>
                  <a:pt x="71" y="46"/>
                </a:lnTo>
                <a:lnTo>
                  <a:pt x="71" y="46"/>
                </a:lnTo>
                <a:lnTo>
                  <a:pt x="74" y="44"/>
                </a:lnTo>
                <a:lnTo>
                  <a:pt x="74" y="44"/>
                </a:lnTo>
                <a:lnTo>
                  <a:pt x="76" y="44"/>
                </a:lnTo>
                <a:lnTo>
                  <a:pt x="76" y="44"/>
                </a:lnTo>
                <a:close/>
                <a:moveTo>
                  <a:pt x="63" y="313"/>
                </a:moveTo>
                <a:lnTo>
                  <a:pt x="63" y="313"/>
                </a:lnTo>
                <a:lnTo>
                  <a:pt x="64" y="310"/>
                </a:lnTo>
                <a:lnTo>
                  <a:pt x="64" y="306"/>
                </a:lnTo>
                <a:lnTo>
                  <a:pt x="64" y="306"/>
                </a:lnTo>
                <a:lnTo>
                  <a:pt x="63" y="313"/>
                </a:lnTo>
                <a:lnTo>
                  <a:pt x="63" y="313"/>
                </a:lnTo>
                <a:close/>
                <a:moveTo>
                  <a:pt x="40" y="189"/>
                </a:moveTo>
                <a:lnTo>
                  <a:pt x="40" y="189"/>
                </a:lnTo>
                <a:lnTo>
                  <a:pt x="40" y="199"/>
                </a:lnTo>
                <a:lnTo>
                  <a:pt x="40" y="199"/>
                </a:lnTo>
                <a:lnTo>
                  <a:pt x="40" y="192"/>
                </a:lnTo>
                <a:lnTo>
                  <a:pt x="40" y="192"/>
                </a:lnTo>
                <a:lnTo>
                  <a:pt x="41" y="191"/>
                </a:lnTo>
                <a:lnTo>
                  <a:pt x="41" y="191"/>
                </a:lnTo>
                <a:lnTo>
                  <a:pt x="41" y="189"/>
                </a:lnTo>
                <a:lnTo>
                  <a:pt x="40" y="189"/>
                </a:lnTo>
                <a:lnTo>
                  <a:pt x="40" y="189"/>
                </a:lnTo>
                <a:close/>
                <a:moveTo>
                  <a:pt x="101" y="128"/>
                </a:moveTo>
                <a:lnTo>
                  <a:pt x="101" y="128"/>
                </a:lnTo>
                <a:lnTo>
                  <a:pt x="103" y="128"/>
                </a:lnTo>
                <a:lnTo>
                  <a:pt x="103" y="128"/>
                </a:lnTo>
                <a:lnTo>
                  <a:pt x="101" y="125"/>
                </a:lnTo>
                <a:lnTo>
                  <a:pt x="101" y="125"/>
                </a:lnTo>
                <a:lnTo>
                  <a:pt x="101" y="127"/>
                </a:lnTo>
                <a:lnTo>
                  <a:pt x="101" y="127"/>
                </a:lnTo>
                <a:lnTo>
                  <a:pt x="100" y="127"/>
                </a:lnTo>
                <a:lnTo>
                  <a:pt x="101" y="128"/>
                </a:lnTo>
                <a:lnTo>
                  <a:pt x="101" y="128"/>
                </a:lnTo>
                <a:close/>
                <a:moveTo>
                  <a:pt x="88" y="297"/>
                </a:moveTo>
                <a:lnTo>
                  <a:pt x="88" y="297"/>
                </a:lnTo>
                <a:lnTo>
                  <a:pt x="84" y="299"/>
                </a:lnTo>
                <a:lnTo>
                  <a:pt x="84" y="299"/>
                </a:lnTo>
                <a:lnTo>
                  <a:pt x="86" y="300"/>
                </a:lnTo>
                <a:lnTo>
                  <a:pt x="86" y="300"/>
                </a:lnTo>
                <a:lnTo>
                  <a:pt x="87" y="299"/>
                </a:lnTo>
                <a:lnTo>
                  <a:pt x="87" y="299"/>
                </a:lnTo>
                <a:lnTo>
                  <a:pt x="87" y="299"/>
                </a:lnTo>
                <a:lnTo>
                  <a:pt x="88" y="297"/>
                </a:lnTo>
                <a:lnTo>
                  <a:pt x="88" y="297"/>
                </a:lnTo>
                <a:close/>
                <a:moveTo>
                  <a:pt x="67" y="370"/>
                </a:moveTo>
                <a:lnTo>
                  <a:pt x="67" y="370"/>
                </a:lnTo>
                <a:lnTo>
                  <a:pt x="68" y="368"/>
                </a:lnTo>
                <a:lnTo>
                  <a:pt x="68" y="367"/>
                </a:lnTo>
                <a:lnTo>
                  <a:pt x="68" y="367"/>
                </a:lnTo>
                <a:lnTo>
                  <a:pt x="67" y="367"/>
                </a:lnTo>
                <a:lnTo>
                  <a:pt x="67" y="367"/>
                </a:lnTo>
                <a:lnTo>
                  <a:pt x="67" y="370"/>
                </a:lnTo>
                <a:lnTo>
                  <a:pt x="67" y="370"/>
                </a:lnTo>
                <a:close/>
                <a:moveTo>
                  <a:pt x="70" y="39"/>
                </a:moveTo>
                <a:lnTo>
                  <a:pt x="70" y="39"/>
                </a:lnTo>
                <a:lnTo>
                  <a:pt x="71" y="39"/>
                </a:lnTo>
                <a:lnTo>
                  <a:pt x="71" y="39"/>
                </a:lnTo>
                <a:lnTo>
                  <a:pt x="74" y="37"/>
                </a:lnTo>
                <a:lnTo>
                  <a:pt x="74" y="37"/>
                </a:lnTo>
                <a:lnTo>
                  <a:pt x="73" y="37"/>
                </a:lnTo>
                <a:lnTo>
                  <a:pt x="73" y="37"/>
                </a:lnTo>
                <a:lnTo>
                  <a:pt x="70" y="39"/>
                </a:lnTo>
                <a:lnTo>
                  <a:pt x="70" y="39"/>
                </a:lnTo>
                <a:close/>
                <a:moveTo>
                  <a:pt x="43" y="177"/>
                </a:moveTo>
                <a:lnTo>
                  <a:pt x="43" y="177"/>
                </a:lnTo>
                <a:lnTo>
                  <a:pt x="41" y="175"/>
                </a:lnTo>
                <a:lnTo>
                  <a:pt x="40" y="174"/>
                </a:lnTo>
                <a:lnTo>
                  <a:pt x="40" y="174"/>
                </a:lnTo>
                <a:lnTo>
                  <a:pt x="41" y="177"/>
                </a:lnTo>
                <a:lnTo>
                  <a:pt x="41" y="177"/>
                </a:lnTo>
                <a:lnTo>
                  <a:pt x="43" y="177"/>
                </a:lnTo>
                <a:lnTo>
                  <a:pt x="43" y="177"/>
                </a:lnTo>
                <a:close/>
                <a:moveTo>
                  <a:pt x="91" y="134"/>
                </a:moveTo>
                <a:lnTo>
                  <a:pt x="91" y="134"/>
                </a:lnTo>
                <a:lnTo>
                  <a:pt x="95" y="134"/>
                </a:lnTo>
                <a:lnTo>
                  <a:pt x="95" y="134"/>
                </a:lnTo>
                <a:lnTo>
                  <a:pt x="95" y="133"/>
                </a:lnTo>
                <a:lnTo>
                  <a:pt x="95" y="133"/>
                </a:lnTo>
                <a:lnTo>
                  <a:pt x="93" y="133"/>
                </a:lnTo>
                <a:lnTo>
                  <a:pt x="91" y="134"/>
                </a:lnTo>
                <a:lnTo>
                  <a:pt x="91" y="134"/>
                </a:lnTo>
                <a:close/>
                <a:moveTo>
                  <a:pt x="83" y="351"/>
                </a:moveTo>
                <a:lnTo>
                  <a:pt x="83" y="351"/>
                </a:lnTo>
                <a:lnTo>
                  <a:pt x="83" y="351"/>
                </a:lnTo>
                <a:lnTo>
                  <a:pt x="83" y="351"/>
                </a:lnTo>
                <a:lnTo>
                  <a:pt x="83" y="347"/>
                </a:lnTo>
                <a:lnTo>
                  <a:pt x="83" y="347"/>
                </a:lnTo>
                <a:lnTo>
                  <a:pt x="83" y="344"/>
                </a:lnTo>
                <a:lnTo>
                  <a:pt x="83" y="344"/>
                </a:lnTo>
                <a:lnTo>
                  <a:pt x="81" y="344"/>
                </a:lnTo>
                <a:lnTo>
                  <a:pt x="81" y="344"/>
                </a:lnTo>
                <a:lnTo>
                  <a:pt x="81" y="349"/>
                </a:lnTo>
                <a:lnTo>
                  <a:pt x="83" y="351"/>
                </a:lnTo>
                <a:lnTo>
                  <a:pt x="83" y="351"/>
                </a:lnTo>
                <a:close/>
                <a:moveTo>
                  <a:pt x="118" y="229"/>
                </a:moveTo>
                <a:lnTo>
                  <a:pt x="118" y="229"/>
                </a:lnTo>
                <a:lnTo>
                  <a:pt x="121" y="229"/>
                </a:lnTo>
                <a:lnTo>
                  <a:pt x="124" y="228"/>
                </a:lnTo>
                <a:lnTo>
                  <a:pt x="124" y="228"/>
                </a:lnTo>
                <a:lnTo>
                  <a:pt x="118" y="229"/>
                </a:lnTo>
                <a:lnTo>
                  <a:pt x="118" y="229"/>
                </a:lnTo>
                <a:close/>
                <a:moveTo>
                  <a:pt x="68" y="141"/>
                </a:moveTo>
                <a:lnTo>
                  <a:pt x="68" y="141"/>
                </a:lnTo>
                <a:lnTo>
                  <a:pt x="57" y="141"/>
                </a:lnTo>
                <a:lnTo>
                  <a:pt x="57" y="141"/>
                </a:lnTo>
                <a:lnTo>
                  <a:pt x="68" y="141"/>
                </a:lnTo>
                <a:lnTo>
                  <a:pt x="68" y="141"/>
                </a:lnTo>
                <a:close/>
                <a:moveTo>
                  <a:pt x="24" y="204"/>
                </a:moveTo>
                <a:lnTo>
                  <a:pt x="24" y="204"/>
                </a:lnTo>
                <a:lnTo>
                  <a:pt x="26" y="206"/>
                </a:lnTo>
                <a:lnTo>
                  <a:pt x="26" y="206"/>
                </a:lnTo>
                <a:lnTo>
                  <a:pt x="29" y="204"/>
                </a:lnTo>
                <a:lnTo>
                  <a:pt x="29" y="204"/>
                </a:lnTo>
                <a:lnTo>
                  <a:pt x="24" y="204"/>
                </a:lnTo>
                <a:lnTo>
                  <a:pt x="24" y="204"/>
                </a:lnTo>
                <a:close/>
                <a:moveTo>
                  <a:pt x="71" y="368"/>
                </a:moveTo>
                <a:lnTo>
                  <a:pt x="71" y="368"/>
                </a:lnTo>
                <a:lnTo>
                  <a:pt x="71" y="370"/>
                </a:lnTo>
                <a:lnTo>
                  <a:pt x="71" y="373"/>
                </a:lnTo>
                <a:lnTo>
                  <a:pt x="71" y="373"/>
                </a:lnTo>
                <a:lnTo>
                  <a:pt x="73" y="373"/>
                </a:lnTo>
                <a:lnTo>
                  <a:pt x="73" y="373"/>
                </a:lnTo>
                <a:lnTo>
                  <a:pt x="71" y="368"/>
                </a:lnTo>
                <a:lnTo>
                  <a:pt x="71" y="368"/>
                </a:lnTo>
                <a:close/>
                <a:moveTo>
                  <a:pt x="97" y="380"/>
                </a:moveTo>
                <a:lnTo>
                  <a:pt x="97" y="380"/>
                </a:lnTo>
                <a:lnTo>
                  <a:pt x="98" y="380"/>
                </a:lnTo>
                <a:lnTo>
                  <a:pt x="100" y="378"/>
                </a:lnTo>
                <a:lnTo>
                  <a:pt x="100" y="378"/>
                </a:lnTo>
                <a:lnTo>
                  <a:pt x="97" y="377"/>
                </a:lnTo>
                <a:lnTo>
                  <a:pt x="97" y="377"/>
                </a:lnTo>
                <a:lnTo>
                  <a:pt x="97" y="380"/>
                </a:lnTo>
                <a:lnTo>
                  <a:pt x="97" y="380"/>
                </a:lnTo>
                <a:close/>
                <a:moveTo>
                  <a:pt x="110" y="390"/>
                </a:moveTo>
                <a:lnTo>
                  <a:pt x="110" y="390"/>
                </a:lnTo>
                <a:lnTo>
                  <a:pt x="114" y="390"/>
                </a:lnTo>
                <a:lnTo>
                  <a:pt x="114" y="390"/>
                </a:lnTo>
                <a:lnTo>
                  <a:pt x="113" y="390"/>
                </a:lnTo>
                <a:lnTo>
                  <a:pt x="113" y="390"/>
                </a:lnTo>
                <a:lnTo>
                  <a:pt x="110" y="390"/>
                </a:lnTo>
                <a:lnTo>
                  <a:pt x="110" y="390"/>
                </a:lnTo>
                <a:close/>
                <a:moveTo>
                  <a:pt x="33" y="374"/>
                </a:moveTo>
                <a:lnTo>
                  <a:pt x="33" y="374"/>
                </a:lnTo>
                <a:lnTo>
                  <a:pt x="33" y="373"/>
                </a:lnTo>
                <a:lnTo>
                  <a:pt x="32" y="373"/>
                </a:lnTo>
                <a:lnTo>
                  <a:pt x="32" y="373"/>
                </a:lnTo>
                <a:lnTo>
                  <a:pt x="30" y="374"/>
                </a:lnTo>
                <a:lnTo>
                  <a:pt x="30" y="374"/>
                </a:lnTo>
                <a:lnTo>
                  <a:pt x="33" y="374"/>
                </a:lnTo>
                <a:lnTo>
                  <a:pt x="33" y="374"/>
                </a:lnTo>
                <a:close/>
                <a:moveTo>
                  <a:pt x="84" y="380"/>
                </a:moveTo>
                <a:lnTo>
                  <a:pt x="84" y="380"/>
                </a:lnTo>
                <a:lnTo>
                  <a:pt x="86" y="381"/>
                </a:lnTo>
                <a:lnTo>
                  <a:pt x="84" y="383"/>
                </a:lnTo>
                <a:lnTo>
                  <a:pt x="84" y="383"/>
                </a:lnTo>
                <a:lnTo>
                  <a:pt x="86" y="383"/>
                </a:lnTo>
                <a:lnTo>
                  <a:pt x="86" y="383"/>
                </a:lnTo>
                <a:lnTo>
                  <a:pt x="86" y="380"/>
                </a:lnTo>
                <a:lnTo>
                  <a:pt x="86" y="380"/>
                </a:lnTo>
                <a:lnTo>
                  <a:pt x="84" y="380"/>
                </a:lnTo>
                <a:lnTo>
                  <a:pt x="84" y="380"/>
                </a:lnTo>
                <a:close/>
                <a:moveTo>
                  <a:pt x="100" y="103"/>
                </a:moveTo>
                <a:lnTo>
                  <a:pt x="100" y="103"/>
                </a:lnTo>
                <a:lnTo>
                  <a:pt x="98" y="103"/>
                </a:lnTo>
                <a:lnTo>
                  <a:pt x="98" y="103"/>
                </a:lnTo>
                <a:lnTo>
                  <a:pt x="98" y="107"/>
                </a:lnTo>
                <a:lnTo>
                  <a:pt x="98" y="107"/>
                </a:lnTo>
                <a:lnTo>
                  <a:pt x="100" y="106"/>
                </a:lnTo>
                <a:lnTo>
                  <a:pt x="100" y="106"/>
                </a:lnTo>
                <a:lnTo>
                  <a:pt x="100" y="103"/>
                </a:lnTo>
                <a:lnTo>
                  <a:pt x="100" y="103"/>
                </a:lnTo>
                <a:close/>
                <a:moveTo>
                  <a:pt x="86" y="134"/>
                </a:moveTo>
                <a:lnTo>
                  <a:pt x="86" y="134"/>
                </a:lnTo>
                <a:lnTo>
                  <a:pt x="87" y="134"/>
                </a:lnTo>
                <a:lnTo>
                  <a:pt x="87" y="134"/>
                </a:lnTo>
                <a:lnTo>
                  <a:pt x="88" y="134"/>
                </a:lnTo>
                <a:lnTo>
                  <a:pt x="88" y="134"/>
                </a:lnTo>
                <a:lnTo>
                  <a:pt x="90" y="131"/>
                </a:lnTo>
                <a:lnTo>
                  <a:pt x="90" y="131"/>
                </a:lnTo>
                <a:lnTo>
                  <a:pt x="90" y="131"/>
                </a:lnTo>
                <a:lnTo>
                  <a:pt x="90" y="131"/>
                </a:lnTo>
                <a:lnTo>
                  <a:pt x="88" y="133"/>
                </a:lnTo>
                <a:lnTo>
                  <a:pt x="88" y="133"/>
                </a:lnTo>
                <a:lnTo>
                  <a:pt x="87" y="133"/>
                </a:lnTo>
                <a:lnTo>
                  <a:pt x="87" y="133"/>
                </a:lnTo>
                <a:lnTo>
                  <a:pt x="87" y="133"/>
                </a:lnTo>
                <a:lnTo>
                  <a:pt x="86" y="134"/>
                </a:lnTo>
                <a:lnTo>
                  <a:pt x="86" y="134"/>
                </a:lnTo>
                <a:close/>
                <a:moveTo>
                  <a:pt x="59" y="361"/>
                </a:moveTo>
                <a:lnTo>
                  <a:pt x="59" y="361"/>
                </a:lnTo>
                <a:lnTo>
                  <a:pt x="61" y="360"/>
                </a:lnTo>
                <a:lnTo>
                  <a:pt x="61" y="360"/>
                </a:lnTo>
                <a:lnTo>
                  <a:pt x="61" y="358"/>
                </a:lnTo>
                <a:lnTo>
                  <a:pt x="61" y="358"/>
                </a:lnTo>
                <a:lnTo>
                  <a:pt x="59" y="358"/>
                </a:lnTo>
                <a:lnTo>
                  <a:pt x="59" y="358"/>
                </a:lnTo>
                <a:lnTo>
                  <a:pt x="59" y="361"/>
                </a:lnTo>
                <a:lnTo>
                  <a:pt x="59" y="361"/>
                </a:lnTo>
                <a:close/>
                <a:moveTo>
                  <a:pt x="101" y="121"/>
                </a:moveTo>
                <a:lnTo>
                  <a:pt x="101" y="121"/>
                </a:lnTo>
                <a:lnTo>
                  <a:pt x="101" y="120"/>
                </a:lnTo>
                <a:lnTo>
                  <a:pt x="101" y="120"/>
                </a:lnTo>
                <a:lnTo>
                  <a:pt x="100" y="120"/>
                </a:lnTo>
                <a:lnTo>
                  <a:pt x="100" y="120"/>
                </a:lnTo>
                <a:lnTo>
                  <a:pt x="100" y="123"/>
                </a:lnTo>
                <a:lnTo>
                  <a:pt x="100" y="123"/>
                </a:lnTo>
                <a:lnTo>
                  <a:pt x="101" y="121"/>
                </a:lnTo>
                <a:lnTo>
                  <a:pt x="101" y="121"/>
                </a:lnTo>
                <a:close/>
                <a:moveTo>
                  <a:pt x="128" y="286"/>
                </a:moveTo>
                <a:lnTo>
                  <a:pt x="128" y="286"/>
                </a:lnTo>
                <a:lnTo>
                  <a:pt x="135" y="285"/>
                </a:lnTo>
                <a:lnTo>
                  <a:pt x="135" y="285"/>
                </a:lnTo>
                <a:lnTo>
                  <a:pt x="128" y="286"/>
                </a:lnTo>
                <a:lnTo>
                  <a:pt x="128" y="286"/>
                </a:lnTo>
                <a:close/>
                <a:moveTo>
                  <a:pt x="98" y="225"/>
                </a:moveTo>
                <a:lnTo>
                  <a:pt x="98" y="225"/>
                </a:lnTo>
                <a:lnTo>
                  <a:pt x="103" y="222"/>
                </a:lnTo>
                <a:lnTo>
                  <a:pt x="103" y="222"/>
                </a:lnTo>
                <a:lnTo>
                  <a:pt x="100" y="223"/>
                </a:lnTo>
                <a:lnTo>
                  <a:pt x="98" y="225"/>
                </a:lnTo>
                <a:lnTo>
                  <a:pt x="98" y="225"/>
                </a:lnTo>
                <a:close/>
                <a:moveTo>
                  <a:pt x="68" y="371"/>
                </a:moveTo>
                <a:lnTo>
                  <a:pt x="68" y="371"/>
                </a:lnTo>
                <a:lnTo>
                  <a:pt x="67" y="373"/>
                </a:lnTo>
                <a:lnTo>
                  <a:pt x="67" y="374"/>
                </a:lnTo>
                <a:lnTo>
                  <a:pt x="67" y="374"/>
                </a:lnTo>
                <a:lnTo>
                  <a:pt x="68" y="374"/>
                </a:lnTo>
                <a:lnTo>
                  <a:pt x="68" y="371"/>
                </a:lnTo>
                <a:lnTo>
                  <a:pt x="68" y="371"/>
                </a:lnTo>
                <a:close/>
                <a:moveTo>
                  <a:pt x="107" y="370"/>
                </a:moveTo>
                <a:lnTo>
                  <a:pt x="107" y="370"/>
                </a:lnTo>
                <a:lnTo>
                  <a:pt x="107" y="368"/>
                </a:lnTo>
                <a:lnTo>
                  <a:pt x="107" y="368"/>
                </a:lnTo>
                <a:lnTo>
                  <a:pt x="107" y="366"/>
                </a:lnTo>
                <a:lnTo>
                  <a:pt x="107" y="366"/>
                </a:lnTo>
                <a:lnTo>
                  <a:pt x="105" y="367"/>
                </a:lnTo>
                <a:lnTo>
                  <a:pt x="107" y="370"/>
                </a:lnTo>
                <a:lnTo>
                  <a:pt x="107" y="370"/>
                </a:lnTo>
                <a:close/>
                <a:moveTo>
                  <a:pt x="113" y="198"/>
                </a:moveTo>
                <a:lnTo>
                  <a:pt x="113" y="198"/>
                </a:lnTo>
                <a:lnTo>
                  <a:pt x="113" y="198"/>
                </a:lnTo>
                <a:lnTo>
                  <a:pt x="113" y="198"/>
                </a:lnTo>
                <a:lnTo>
                  <a:pt x="113" y="201"/>
                </a:lnTo>
                <a:lnTo>
                  <a:pt x="113" y="201"/>
                </a:lnTo>
                <a:lnTo>
                  <a:pt x="114" y="201"/>
                </a:lnTo>
                <a:lnTo>
                  <a:pt x="114" y="201"/>
                </a:lnTo>
                <a:lnTo>
                  <a:pt x="113" y="198"/>
                </a:lnTo>
                <a:lnTo>
                  <a:pt x="113" y="198"/>
                </a:lnTo>
                <a:close/>
                <a:moveTo>
                  <a:pt x="90" y="290"/>
                </a:moveTo>
                <a:lnTo>
                  <a:pt x="90" y="290"/>
                </a:lnTo>
                <a:lnTo>
                  <a:pt x="87" y="289"/>
                </a:lnTo>
                <a:lnTo>
                  <a:pt x="86" y="290"/>
                </a:lnTo>
                <a:lnTo>
                  <a:pt x="86" y="290"/>
                </a:lnTo>
                <a:lnTo>
                  <a:pt x="90" y="290"/>
                </a:lnTo>
                <a:lnTo>
                  <a:pt x="90" y="290"/>
                </a:lnTo>
                <a:close/>
                <a:moveTo>
                  <a:pt x="66" y="350"/>
                </a:moveTo>
                <a:lnTo>
                  <a:pt x="66" y="350"/>
                </a:lnTo>
                <a:lnTo>
                  <a:pt x="64" y="351"/>
                </a:lnTo>
                <a:lnTo>
                  <a:pt x="64" y="353"/>
                </a:lnTo>
                <a:lnTo>
                  <a:pt x="64" y="353"/>
                </a:lnTo>
                <a:lnTo>
                  <a:pt x="66" y="353"/>
                </a:lnTo>
                <a:lnTo>
                  <a:pt x="66" y="353"/>
                </a:lnTo>
                <a:lnTo>
                  <a:pt x="66" y="350"/>
                </a:lnTo>
                <a:lnTo>
                  <a:pt x="66" y="350"/>
                </a:lnTo>
                <a:close/>
                <a:moveTo>
                  <a:pt x="90" y="317"/>
                </a:moveTo>
                <a:lnTo>
                  <a:pt x="90" y="317"/>
                </a:lnTo>
                <a:lnTo>
                  <a:pt x="90" y="323"/>
                </a:lnTo>
                <a:lnTo>
                  <a:pt x="90" y="323"/>
                </a:lnTo>
                <a:lnTo>
                  <a:pt x="91" y="322"/>
                </a:lnTo>
                <a:lnTo>
                  <a:pt x="90" y="317"/>
                </a:lnTo>
                <a:lnTo>
                  <a:pt x="90" y="317"/>
                </a:lnTo>
                <a:close/>
                <a:moveTo>
                  <a:pt x="39" y="235"/>
                </a:moveTo>
                <a:lnTo>
                  <a:pt x="39" y="235"/>
                </a:lnTo>
                <a:lnTo>
                  <a:pt x="36" y="235"/>
                </a:lnTo>
                <a:lnTo>
                  <a:pt x="36" y="235"/>
                </a:lnTo>
                <a:lnTo>
                  <a:pt x="37" y="236"/>
                </a:lnTo>
                <a:lnTo>
                  <a:pt x="39" y="235"/>
                </a:lnTo>
                <a:lnTo>
                  <a:pt x="39" y="235"/>
                </a:lnTo>
                <a:close/>
                <a:moveTo>
                  <a:pt x="91" y="388"/>
                </a:moveTo>
                <a:lnTo>
                  <a:pt x="91" y="388"/>
                </a:lnTo>
                <a:lnTo>
                  <a:pt x="94" y="387"/>
                </a:lnTo>
                <a:lnTo>
                  <a:pt x="94" y="387"/>
                </a:lnTo>
                <a:lnTo>
                  <a:pt x="91" y="387"/>
                </a:lnTo>
                <a:lnTo>
                  <a:pt x="91" y="387"/>
                </a:lnTo>
                <a:lnTo>
                  <a:pt x="91" y="388"/>
                </a:lnTo>
                <a:lnTo>
                  <a:pt x="91" y="388"/>
                </a:lnTo>
                <a:close/>
                <a:moveTo>
                  <a:pt x="73" y="385"/>
                </a:moveTo>
                <a:lnTo>
                  <a:pt x="73" y="385"/>
                </a:lnTo>
                <a:lnTo>
                  <a:pt x="76" y="387"/>
                </a:lnTo>
                <a:lnTo>
                  <a:pt x="76" y="387"/>
                </a:lnTo>
                <a:lnTo>
                  <a:pt x="76" y="387"/>
                </a:lnTo>
                <a:lnTo>
                  <a:pt x="76" y="387"/>
                </a:lnTo>
                <a:lnTo>
                  <a:pt x="76" y="385"/>
                </a:lnTo>
                <a:lnTo>
                  <a:pt x="76" y="385"/>
                </a:lnTo>
                <a:lnTo>
                  <a:pt x="73" y="385"/>
                </a:lnTo>
                <a:lnTo>
                  <a:pt x="73" y="385"/>
                </a:lnTo>
                <a:close/>
                <a:moveTo>
                  <a:pt x="98" y="371"/>
                </a:moveTo>
                <a:lnTo>
                  <a:pt x="98" y="371"/>
                </a:lnTo>
                <a:lnTo>
                  <a:pt x="98" y="373"/>
                </a:lnTo>
                <a:lnTo>
                  <a:pt x="98" y="373"/>
                </a:lnTo>
                <a:lnTo>
                  <a:pt x="100" y="373"/>
                </a:lnTo>
                <a:lnTo>
                  <a:pt x="100" y="373"/>
                </a:lnTo>
                <a:lnTo>
                  <a:pt x="100" y="371"/>
                </a:lnTo>
                <a:lnTo>
                  <a:pt x="100" y="371"/>
                </a:lnTo>
                <a:lnTo>
                  <a:pt x="98" y="371"/>
                </a:lnTo>
                <a:lnTo>
                  <a:pt x="98" y="371"/>
                </a:lnTo>
                <a:close/>
                <a:moveTo>
                  <a:pt x="23" y="172"/>
                </a:moveTo>
                <a:lnTo>
                  <a:pt x="23" y="172"/>
                </a:lnTo>
                <a:lnTo>
                  <a:pt x="23" y="171"/>
                </a:lnTo>
                <a:lnTo>
                  <a:pt x="23" y="171"/>
                </a:lnTo>
                <a:lnTo>
                  <a:pt x="17" y="171"/>
                </a:lnTo>
                <a:lnTo>
                  <a:pt x="17" y="171"/>
                </a:lnTo>
                <a:lnTo>
                  <a:pt x="17" y="171"/>
                </a:lnTo>
                <a:lnTo>
                  <a:pt x="17" y="171"/>
                </a:lnTo>
                <a:lnTo>
                  <a:pt x="23" y="172"/>
                </a:lnTo>
                <a:lnTo>
                  <a:pt x="23" y="172"/>
                </a:lnTo>
                <a:close/>
                <a:moveTo>
                  <a:pt x="30" y="218"/>
                </a:moveTo>
                <a:lnTo>
                  <a:pt x="30" y="218"/>
                </a:lnTo>
                <a:lnTo>
                  <a:pt x="30" y="218"/>
                </a:lnTo>
                <a:lnTo>
                  <a:pt x="30" y="218"/>
                </a:lnTo>
                <a:lnTo>
                  <a:pt x="33" y="219"/>
                </a:lnTo>
                <a:lnTo>
                  <a:pt x="33" y="219"/>
                </a:lnTo>
                <a:lnTo>
                  <a:pt x="32" y="218"/>
                </a:lnTo>
                <a:lnTo>
                  <a:pt x="32" y="218"/>
                </a:lnTo>
                <a:lnTo>
                  <a:pt x="30" y="218"/>
                </a:lnTo>
                <a:lnTo>
                  <a:pt x="30" y="218"/>
                </a:lnTo>
                <a:close/>
                <a:moveTo>
                  <a:pt x="84" y="131"/>
                </a:moveTo>
                <a:lnTo>
                  <a:pt x="84" y="131"/>
                </a:lnTo>
                <a:lnTo>
                  <a:pt x="83" y="131"/>
                </a:lnTo>
                <a:lnTo>
                  <a:pt x="81" y="133"/>
                </a:lnTo>
                <a:lnTo>
                  <a:pt x="81" y="133"/>
                </a:lnTo>
                <a:lnTo>
                  <a:pt x="84" y="131"/>
                </a:lnTo>
                <a:lnTo>
                  <a:pt x="84" y="131"/>
                </a:lnTo>
                <a:close/>
                <a:moveTo>
                  <a:pt x="110" y="385"/>
                </a:moveTo>
                <a:lnTo>
                  <a:pt x="110" y="385"/>
                </a:lnTo>
                <a:lnTo>
                  <a:pt x="107" y="387"/>
                </a:lnTo>
                <a:lnTo>
                  <a:pt x="107" y="387"/>
                </a:lnTo>
                <a:lnTo>
                  <a:pt x="110" y="387"/>
                </a:lnTo>
                <a:lnTo>
                  <a:pt x="110" y="387"/>
                </a:lnTo>
                <a:lnTo>
                  <a:pt x="110" y="385"/>
                </a:lnTo>
                <a:lnTo>
                  <a:pt x="110" y="385"/>
                </a:lnTo>
                <a:close/>
                <a:moveTo>
                  <a:pt x="118" y="290"/>
                </a:moveTo>
                <a:lnTo>
                  <a:pt x="118" y="290"/>
                </a:lnTo>
                <a:lnTo>
                  <a:pt x="120" y="289"/>
                </a:lnTo>
                <a:lnTo>
                  <a:pt x="120" y="289"/>
                </a:lnTo>
                <a:lnTo>
                  <a:pt x="120" y="289"/>
                </a:lnTo>
                <a:lnTo>
                  <a:pt x="120" y="289"/>
                </a:lnTo>
                <a:lnTo>
                  <a:pt x="118" y="289"/>
                </a:lnTo>
                <a:lnTo>
                  <a:pt x="118" y="289"/>
                </a:lnTo>
                <a:lnTo>
                  <a:pt x="118" y="289"/>
                </a:lnTo>
                <a:lnTo>
                  <a:pt x="118" y="289"/>
                </a:lnTo>
                <a:lnTo>
                  <a:pt x="118" y="290"/>
                </a:lnTo>
                <a:lnTo>
                  <a:pt x="118" y="290"/>
                </a:lnTo>
                <a:close/>
                <a:moveTo>
                  <a:pt x="40" y="285"/>
                </a:moveTo>
                <a:lnTo>
                  <a:pt x="40" y="285"/>
                </a:lnTo>
                <a:lnTo>
                  <a:pt x="39" y="285"/>
                </a:lnTo>
                <a:lnTo>
                  <a:pt x="37" y="285"/>
                </a:lnTo>
                <a:lnTo>
                  <a:pt x="37" y="285"/>
                </a:lnTo>
                <a:lnTo>
                  <a:pt x="39" y="285"/>
                </a:lnTo>
                <a:lnTo>
                  <a:pt x="40" y="285"/>
                </a:lnTo>
                <a:lnTo>
                  <a:pt x="40" y="285"/>
                </a:lnTo>
                <a:close/>
                <a:moveTo>
                  <a:pt x="108" y="131"/>
                </a:moveTo>
                <a:lnTo>
                  <a:pt x="108" y="131"/>
                </a:lnTo>
                <a:lnTo>
                  <a:pt x="107" y="131"/>
                </a:lnTo>
                <a:lnTo>
                  <a:pt x="107" y="133"/>
                </a:lnTo>
                <a:lnTo>
                  <a:pt x="107" y="133"/>
                </a:lnTo>
                <a:lnTo>
                  <a:pt x="108" y="131"/>
                </a:lnTo>
                <a:lnTo>
                  <a:pt x="108" y="131"/>
                </a:lnTo>
                <a:lnTo>
                  <a:pt x="108" y="131"/>
                </a:lnTo>
                <a:lnTo>
                  <a:pt x="108" y="131"/>
                </a:lnTo>
                <a:close/>
                <a:moveTo>
                  <a:pt x="122" y="350"/>
                </a:moveTo>
                <a:lnTo>
                  <a:pt x="122" y="350"/>
                </a:lnTo>
                <a:lnTo>
                  <a:pt x="121" y="351"/>
                </a:lnTo>
                <a:lnTo>
                  <a:pt x="121" y="351"/>
                </a:lnTo>
                <a:lnTo>
                  <a:pt x="122" y="351"/>
                </a:lnTo>
                <a:lnTo>
                  <a:pt x="122" y="351"/>
                </a:lnTo>
                <a:lnTo>
                  <a:pt x="122" y="350"/>
                </a:lnTo>
                <a:lnTo>
                  <a:pt x="122" y="350"/>
                </a:lnTo>
                <a:close/>
                <a:moveTo>
                  <a:pt x="94" y="358"/>
                </a:moveTo>
                <a:lnTo>
                  <a:pt x="94" y="358"/>
                </a:lnTo>
                <a:lnTo>
                  <a:pt x="93" y="356"/>
                </a:lnTo>
                <a:lnTo>
                  <a:pt x="93" y="356"/>
                </a:lnTo>
                <a:lnTo>
                  <a:pt x="93" y="357"/>
                </a:lnTo>
                <a:lnTo>
                  <a:pt x="94" y="358"/>
                </a:lnTo>
                <a:lnTo>
                  <a:pt x="94" y="358"/>
                </a:lnTo>
                <a:close/>
                <a:moveTo>
                  <a:pt x="80" y="331"/>
                </a:moveTo>
                <a:lnTo>
                  <a:pt x="80" y="331"/>
                </a:lnTo>
                <a:lnTo>
                  <a:pt x="80" y="327"/>
                </a:lnTo>
                <a:lnTo>
                  <a:pt x="80" y="327"/>
                </a:lnTo>
                <a:lnTo>
                  <a:pt x="80" y="331"/>
                </a:lnTo>
                <a:lnTo>
                  <a:pt x="80" y="331"/>
                </a:lnTo>
                <a:close/>
                <a:moveTo>
                  <a:pt x="22" y="276"/>
                </a:moveTo>
                <a:lnTo>
                  <a:pt x="22" y="276"/>
                </a:lnTo>
                <a:lnTo>
                  <a:pt x="20" y="280"/>
                </a:lnTo>
                <a:lnTo>
                  <a:pt x="20" y="280"/>
                </a:lnTo>
                <a:lnTo>
                  <a:pt x="22" y="282"/>
                </a:lnTo>
                <a:lnTo>
                  <a:pt x="22" y="282"/>
                </a:lnTo>
                <a:lnTo>
                  <a:pt x="22" y="276"/>
                </a:lnTo>
                <a:lnTo>
                  <a:pt x="22" y="276"/>
                </a:lnTo>
                <a:close/>
                <a:moveTo>
                  <a:pt x="19" y="351"/>
                </a:moveTo>
                <a:lnTo>
                  <a:pt x="19" y="351"/>
                </a:lnTo>
                <a:lnTo>
                  <a:pt x="20" y="349"/>
                </a:lnTo>
                <a:lnTo>
                  <a:pt x="20" y="349"/>
                </a:lnTo>
                <a:lnTo>
                  <a:pt x="19" y="350"/>
                </a:lnTo>
                <a:lnTo>
                  <a:pt x="19" y="351"/>
                </a:lnTo>
                <a:lnTo>
                  <a:pt x="19" y="351"/>
                </a:lnTo>
                <a:close/>
                <a:moveTo>
                  <a:pt x="29" y="269"/>
                </a:moveTo>
                <a:lnTo>
                  <a:pt x="29" y="269"/>
                </a:lnTo>
                <a:lnTo>
                  <a:pt x="29" y="269"/>
                </a:lnTo>
                <a:lnTo>
                  <a:pt x="29" y="269"/>
                </a:lnTo>
                <a:lnTo>
                  <a:pt x="32" y="270"/>
                </a:lnTo>
                <a:lnTo>
                  <a:pt x="32" y="270"/>
                </a:lnTo>
                <a:lnTo>
                  <a:pt x="32" y="269"/>
                </a:lnTo>
                <a:lnTo>
                  <a:pt x="32" y="269"/>
                </a:lnTo>
                <a:lnTo>
                  <a:pt x="29" y="269"/>
                </a:lnTo>
                <a:lnTo>
                  <a:pt x="29" y="269"/>
                </a:lnTo>
                <a:close/>
                <a:moveTo>
                  <a:pt x="94" y="98"/>
                </a:moveTo>
                <a:lnTo>
                  <a:pt x="94" y="98"/>
                </a:lnTo>
                <a:lnTo>
                  <a:pt x="93" y="96"/>
                </a:lnTo>
                <a:lnTo>
                  <a:pt x="93" y="96"/>
                </a:lnTo>
                <a:lnTo>
                  <a:pt x="91" y="97"/>
                </a:lnTo>
                <a:lnTo>
                  <a:pt x="91" y="97"/>
                </a:lnTo>
                <a:lnTo>
                  <a:pt x="94" y="98"/>
                </a:lnTo>
                <a:lnTo>
                  <a:pt x="94" y="98"/>
                </a:lnTo>
                <a:close/>
                <a:moveTo>
                  <a:pt x="101" y="133"/>
                </a:moveTo>
                <a:lnTo>
                  <a:pt x="101" y="133"/>
                </a:lnTo>
                <a:lnTo>
                  <a:pt x="101" y="131"/>
                </a:lnTo>
                <a:lnTo>
                  <a:pt x="103" y="131"/>
                </a:lnTo>
                <a:lnTo>
                  <a:pt x="103" y="131"/>
                </a:lnTo>
                <a:lnTo>
                  <a:pt x="101" y="131"/>
                </a:lnTo>
                <a:lnTo>
                  <a:pt x="101" y="133"/>
                </a:lnTo>
                <a:lnTo>
                  <a:pt x="101" y="133"/>
                </a:lnTo>
                <a:close/>
                <a:moveTo>
                  <a:pt x="20" y="297"/>
                </a:moveTo>
                <a:lnTo>
                  <a:pt x="20" y="297"/>
                </a:lnTo>
                <a:lnTo>
                  <a:pt x="20" y="299"/>
                </a:lnTo>
                <a:lnTo>
                  <a:pt x="20" y="299"/>
                </a:lnTo>
                <a:lnTo>
                  <a:pt x="20" y="299"/>
                </a:lnTo>
                <a:lnTo>
                  <a:pt x="20" y="299"/>
                </a:lnTo>
                <a:lnTo>
                  <a:pt x="20" y="299"/>
                </a:lnTo>
                <a:lnTo>
                  <a:pt x="22" y="299"/>
                </a:lnTo>
                <a:lnTo>
                  <a:pt x="22" y="299"/>
                </a:lnTo>
                <a:lnTo>
                  <a:pt x="20" y="297"/>
                </a:lnTo>
                <a:lnTo>
                  <a:pt x="20" y="297"/>
                </a:lnTo>
                <a:lnTo>
                  <a:pt x="20" y="297"/>
                </a:lnTo>
                <a:close/>
                <a:moveTo>
                  <a:pt x="29" y="347"/>
                </a:moveTo>
                <a:lnTo>
                  <a:pt x="29" y="347"/>
                </a:lnTo>
                <a:lnTo>
                  <a:pt x="29" y="346"/>
                </a:lnTo>
                <a:lnTo>
                  <a:pt x="29" y="346"/>
                </a:lnTo>
                <a:lnTo>
                  <a:pt x="27" y="346"/>
                </a:lnTo>
                <a:lnTo>
                  <a:pt x="27" y="346"/>
                </a:lnTo>
                <a:lnTo>
                  <a:pt x="29" y="347"/>
                </a:lnTo>
                <a:lnTo>
                  <a:pt x="29" y="347"/>
                </a:lnTo>
                <a:close/>
                <a:moveTo>
                  <a:pt x="101" y="303"/>
                </a:moveTo>
                <a:lnTo>
                  <a:pt x="101" y="303"/>
                </a:lnTo>
                <a:lnTo>
                  <a:pt x="101" y="304"/>
                </a:lnTo>
                <a:lnTo>
                  <a:pt x="101" y="306"/>
                </a:lnTo>
                <a:lnTo>
                  <a:pt x="101" y="306"/>
                </a:lnTo>
                <a:lnTo>
                  <a:pt x="101" y="303"/>
                </a:lnTo>
                <a:lnTo>
                  <a:pt x="101" y="303"/>
                </a:lnTo>
                <a:close/>
                <a:moveTo>
                  <a:pt x="77" y="292"/>
                </a:moveTo>
                <a:lnTo>
                  <a:pt x="77" y="292"/>
                </a:lnTo>
                <a:lnTo>
                  <a:pt x="78" y="290"/>
                </a:lnTo>
                <a:lnTo>
                  <a:pt x="78" y="290"/>
                </a:lnTo>
                <a:lnTo>
                  <a:pt x="77" y="290"/>
                </a:lnTo>
                <a:lnTo>
                  <a:pt x="77" y="292"/>
                </a:lnTo>
                <a:lnTo>
                  <a:pt x="77" y="292"/>
                </a:lnTo>
                <a:close/>
                <a:moveTo>
                  <a:pt x="105" y="310"/>
                </a:moveTo>
                <a:lnTo>
                  <a:pt x="105" y="310"/>
                </a:lnTo>
                <a:lnTo>
                  <a:pt x="105" y="310"/>
                </a:lnTo>
                <a:lnTo>
                  <a:pt x="105" y="310"/>
                </a:lnTo>
                <a:lnTo>
                  <a:pt x="105" y="307"/>
                </a:lnTo>
                <a:lnTo>
                  <a:pt x="105" y="307"/>
                </a:lnTo>
                <a:lnTo>
                  <a:pt x="105" y="307"/>
                </a:lnTo>
                <a:lnTo>
                  <a:pt x="105" y="307"/>
                </a:lnTo>
                <a:lnTo>
                  <a:pt x="105" y="310"/>
                </a:lnTo>
                <a:lnTo>
                  <a:pt x="105" y="310"/>
                </a:lnTo>
                <a:close/>
                <a:moveTo>
                  <a:pt x="19" y="174"/>
                </a:moveTo>
                <a:lnTo>
                  <a:pt x="19" y="174"/>
                </a:lnTo>
                <a:lnTo>
                  <a:pt x="16" y="174"/>
                </a:lnTo>
                <a:lnTo>
                  <a:pt x="16" y="174"/>
                </a:lnTo>
                <a:lnTo>
                  <a:pt x="19" y="174"/>
                </a:lnTo>
                <a:lnTo>
                  <a:pt x="19" y="174"/>
                </a:lnTo>
                <a:close/>
                <a:moveTo>
                  <a:pt x="78" y="373"/>
                </a:moveTo>
                <a:lnTo>
                  <a:pt x="78" y="373"/>
                </a:lnTo>
                <a:lnTo>
                  <a:pt x="76" y="373"/>
                </a:lnTo>
                <a:lnTo>
                  <a:pt x="76" y="373"/>
                </a:lnTo>
                <a:lnTo>
                  <a:pt x="78" y="373"/>
                </a:lnTo>
                <a:lnTo>
                  <a:pt x="78" y="373"/>
                </a:lnTo>
                <a:lnTo>
                  <a:pt x="78" y="373"/>
                </a:lnTo>
                <a:close/>
                <a:moveTo>
                  <a:pt x="93" y="312"/>
                </a:moveTo>
                <a:lnTo>
                  <a:pt x="93" y="312"/>
                </a:lnTo>
                <a:lnTo>
                  <a:pt x="93" y="310"/>
                </a:lnTo>
                <a:lnTo>
                  <a:pt x="93" y="310"/>
                </a:lnTo>
                <a:lnTo>
                  <a:pt x="91" y="312"/>
                </a:lnTo>
                <a:lnTo>
                  <a:pt x="93" y="312"/>
                </a:lnTo>
                <a:lnTo>
                  <a:pt x="93" y="312"/>
                </a:lnTo>
                <a:close/>
                <a:moveTo>
                  <a:pt x="100" y="313"/>
                </a:moveTo>
                <a:lnTo>
                  <a:pt x="100" y="313"/>
                </a:lnTo>
                <a:lnTo>
                  <a:pt x="100" y="314"/>
                </a:lnTo>
                <a:lnTo>
                  <a:pt x="100" y="316"/>
                </a:lnTo>
                <a:lnTo>
                  <a:pt x="100" y="316"/>
                </a:lnTo>
                <a:lnTo>
                  <a:pt x="100" y="313"/>
                </a:lnTo>
                <a:lnTo>
                  <a:pt x="100" y="313"/>
                </a:lnTo>
                <a:close/>
                <a:moveTo>
                  <a:pt x="105" y="349"/>
                </a:moveTo>
                <a:lnTo>
                  <a:pt x="105" y="349"/>
                </a:lnTo>
                <a:lnTo>
                  <a:pt x="104" y="349"/>
                </a:lnTo>
                <a:lnTo>
                  <a:pt x="104" y="349"/>
                </a:lnTo>
                <a:lnTo>
                  <a:pt x="104" y="351"/>
                </a:lnTo>
                <a:lnTo>
                  <a:pt x="104" y="351"/>
                </a:lnTo>
                <a:lnTo>
                  <a:pt x="105" y="349"/>
                </a:lnTo>
                <a:lnTo>
                  <a:pt x="105" y="349"/>
                </a:lnTo>
                <a:close/>
                <a:moveTo>
                  <a:pt x="68" y="336"/>
                </a:moveTo>
                <a:lnTo>
                  <a:pt x="68" y="336"/>
                </a:lnTo>
                <a:lnTo>
                  <a:pt x="68" y="339"/>
                </a:lnTo>
                <a:lnTo>
                  <a:pt x="68" y="339"/>
                </a:lnTo>
                <a:lnTo>
                  <a:pt x="68" y="336"/>
                </a:lnTo>
                <a:lnTo>
                  <a:pt x="68" y="336"/>
                </a:lnTo>
                <a:close/>
                <a:moveTo>
                  <a:pt x="97" y="117"/>
                </a:moveTo>
                <a:lnTo>
                  <a:pt x="97" y="117"/>
                </a:lnTo>
                <a:lnTo>
                  <a:pt x="95" y="118"/>
                </a:lnTo>
                <a:lnTo>
                  <a:pt x="95" y="118"/>
                </a:lnTo>
                <a:lnTo>
                  <a:pt x="97" y="118"/>
                </a:lnTo>
                <a:lnTo>
                  <a:pt x="97" y="118"/>
                </a:lnTo>
                <a:lnTo>
                  <a:pt x="97" y="117"/>
                </a:lnTo>
                <a:lnTo>
                  <a:pt x="97" y="117"/>
                </a:lnTo>
                <a:close/>
                <a:moveTo>
                  <a:pt x="88" y="380"/>
                </a:moveTo>
                <a:lnTo>
                  <a:pt x="88" y="380"/>
                </a:lnTo>
                <a:lnTo>
                  <a:pt x="88" y="380"/>
                </a:lnTo>
                <a:lnTo>
                  <a:pt x="88" y="380"/>
                </a:lnTo>
                <a:lnTo>
                  <a:pt x="88" y="381"/>
                </a:lnTo>
                <a:lnTo>
                  <a:pt x="88" y="381"/>
                </a:lnTo>
                <a:lnTo>
                  <a:pt x="88" y="380"/>
                </a:lnTo>
                <a:lnTo>
                  <a:pt x="88" y="380"/>
                </a:lnTo>
                <a:close/>
                <a:moveTo>
                  <a:pt x="100" y="115"/>
                </a:moveTo>
                <a:lnTo>
                  <a:pt x="100" y="115"/>
                </a:lnTo>
                <a:lnTo>
                  <a:pt x="100" y="115"/>
                </a:lnTo>
                <a:lnTo>
                  <a:pt x="100" y="115"/>
                </a:lnTo>
                <a:lnTo>
                  <a:pt x="100" y="117"/>
                </a:lnTo>
                <a:lnTo>
                  <a:pt x="100" y="117"/>
                </a:lnTo>
                <a:lnTo>
                  <a:pt x="100" y="117"/>
                </a:lnTo>
                <a:lnTo>
                  <a:pt x="100" y="117"/>
                </a:lnTo>
                <a:lnTo>
                  <a:pt x="100" y="115"/>
                </a:lnTo>
                <a:lnTo>
                  <a:pt x="100" y="115"/>
                </a:lnTo>
                <a:close/>
                <a:moveTo>
                  <a:pt x="81" y="387"/>
                </a:moveTo>
                <a:lnTo>
                  <a:pt x="81" y="387"/>
                </a:lnTo>
                <a:lnTo>
                  <a:pt x="83" y="387"/>
                </a:lnTo>
                <a:lnTo>
                  <a:pt x="83" y="387"/>
                </a:lnTo>
                <a:lnTo>
                  <a:pt x="81" y="387"/>
                </a:lnTo>
                <a:lnTo>
                  <a:pt x="81" y="387"/>
                </a:lnTo>
                <a:lnTo>
                  <a:pt x="81" y="387"/>
                </a:lnTo>
                <a:close/>
                <a:moveTo>
                  <a:pt x="90" y="196"/>
                </a:moveTo>
                <a:lnTo>
                  <a:pt x="90" y="196"/>
                </a:lnTo>
                <a:lnTo>
                  <a:pt x="88" y="196"/>
                </a:lnTo>
                <a:lnTo>
                  <a:pt x="88" y="196"/>
                </a:lnTo>
                <a:lnTo>
                  <a:pt x="90" y="198"/>
                </a:lnTo>
                <a:lnTo>
                  <a:pt x="90" y="198"/>
                </a:lnTo>
                <a:lnTo>
                  <a:pt x="90" y="196"/>
                </a:lnTo>
                <a:lnTo>
                  <a:pt x="90" y="196"/>
                </a:lnTo>
                <a:close/>
                <a:moveTo>
                  <a:pt x="83" y="383"/>
                </a:moveTo>
                <a:lnTo>
                  <a:pt x="83" y="383"/>
                </a:lnTo>
                <a:lnTo>
                  <a:pt x="81" y="383"/>
                </a:lnTo>
                <a:lnTo>
                  <a:pt x="81" y="383"/>
                </a:lnTo>
                <a:lnTo>
                  <a:pt x="81" y="383"/>
                </a:lnTo>
                <a:lnTo>
                  <a:pt x="81" y="383"/>
                </a:lnTo>
                <a:lnTo>
                  <a:pt x="83" y="383"/>
                </a:lnTo>
                <a:lnTo>
                  <a:pt x="83" y="383"/>
                </a:lnTo>
                <a:close/>
                <a:moveTo>
                  <a:pt x="36" y="336"/>
                </a:moveTo>
                <a:lnTo>
                  <a:pt x="36" y="336"/>
                </a:lnTo>
                <a:lnTo>
                  <a:pt x="36" y="336"/>
                </a:lnTo>
                <a:lnTo>
                  <a:pt x="36" y="336"/>
                </a:lnTo>
                <a:lnTo>
                  <a:pt x="34" y="336"/>
                </a:lnTo>
                <a:lnTo>
                  <a:pt x="34" y="336"/>
                </a:lnTo>
                <a:lnTo>
                  <a:pt x="36" y="337"/>
                </a:lnTo>
                <a:lnTo>
                  <a:pt x="36" y="337"/>
                </a:lnTo>
                <a:lnTo>
                  <a:pt x="36" y="336"/>
                </a:lnTo>
                <a:lnTo>
                  <a:pt x="36" y="336"/>
                </a:lnTo>
                <a:close/>
                <a:moveTo>
                  <a:pt x="67" y="221"/>
                </a:moveTo>
                <a:lnTo>
                  <a:pt x="67" y="221"/>
                </a:lnTo>
                <a:lnTo>
                  <a:pt x="67" y="222"/>
                </a:lnTo>
                <a:lnTo>
                  <a:pt x="67" y="222"/>
                </a:lnTo>
                <a:lnTo>
                  <a:pt x="68" y="222"/>
                </a:lnTo>
                <a:lnTo>
                  <a:pt x="68" y="222"/>
                </a:lnTo>
                <a:lnTo>
                  <a:pt x="68" y="222"/>
                </a:lnTo>
                <a:lnTo>
                  <a:pt x="68" y="222"/>
                </a:lnTo>
                <a:lnTo>
                  <a:pt x="67" y="221"/>
                </a:lnTo>
                <a:lnTo>
                  <a:pt x="67" y="221"/>
                </a:lnTo>
                <a:close/>
                <a:moveTo>
                  <a:pt x="125" y="363"/>
                </a:moveTo>
                <a:lnTo>
                  <a:pt x="125" y="363"/>
                </a:lnTo>
                <a:lnTo>
                  <a:pt x="125" y="363"/>
                </a:lnTo>
                <a:lnTo>
                  <a:pt x="125" y="363"/>
                </a:lnTo>
                <a:lnTo>
                  <a:pt x="124" y="364"/>
                </a:lnTo>
                <a:lnTo>
                  <a:pt x="124" y="364"/>
                </a:lnTo>
                <a:lnTo>
                  <a:pt x="125" y="364"/>
                </a:lnTo>
                <a:lnTo>
                  <a:pt x="125" y="364"/>
                </a:lnTo>
                <a:lnTo>
                  <a:pt x="125" y="363"/>
                </a:lnTo>
                <a:lnTo>
                  <a:pt x="125" y="363"/>
                </a:lnTo>
                <a:close/>
                <a:moveTo>
                  <a:pt x="73" y="296"/>
                </a:moveTo>
                <a:lnTo>
                  <a:pt x="73" y="296"/>
                </a:lnTo>
                <a:lnTo>
                  <a:pt x="71" y="296"/>
                </a:lnTo>
                <a:lnTo>
                  <a:pt x="71" y="296"/>
                </a:lnTo>
                <a:lnTo>
                  <a:pt x="73" y="296"/>
                </a:lnTo>
                <a:lnTo>
                  <a:pt x="73" y="296"/>
                </a:lnTo>
                <a:lnTo>
                  <a:pt x="73" y="296"/>
                </a:lnTo>
                <a:close/>
                <a:moveTo>
                  <a:pt x="117" y="233"/>
                </a:moveTo>
                <a:lnTo>
                  <a:pt x="117" y="233"/>
                </a:lnTo>
                <a:lnTo>
                  <a:pt x="117" y="232"/>
                </a:lnTo>
                <a:lnTo>
                  <a:pt x="117" y="232"/>
                </a:lnTo>
                <a:lnTo>
                  <a:pt x="115" y="233"/>
                </a:lnTo>
                <a:lnTo>
                  <a:pt x="115" y="233"/>
                </a:lnTo>
                <a:lnTo>
                  <a:pt x="115" y="233"/>
                </a:lnTo>
                <a:lnTo>
                  <a:pt x="115" y="233"/>
                </a:lnTo>
                <a:lnTo>
                  <a:pt x="117" y="233"/>
                </a:lnTo>
                <a:lnTo>
                  <a:pt x="117" y="233"/>
                </a:lnTo>
                <a:close/>
                <a:moveTo>
                  <a:pt x="104" y="120"/>
                </a:moveTo>
                <a:lnTo>
                  <a:pt x="104" y="120"/>
                </a:lnTo>
                <a:lnTo>
                  <a:pt x="105" y="118"/>
                </a:lnTo>
                <a:lnTo>
                  <a:pt x="105" y="118"/>
                </a:lnTo>
                <a:lnTo>
                  <a:pt x="104" y="118"/>
                </a:lnTo>
                <a:lnTo>
                  <a:pt x="104" y="118"/>
                </a:lnTo>
                <a:lnTo>
                  <a:pt x="104" y="120"/>
                </a:lnTo>
                <a:lnTo>
                  <a:pt x="104" y="120"/>
                </a:lnTo>
                <a:close/>
                <a:moveTo>
                  <a:pt x="68" y="378"/>
                </a:moveTo>
                <a:lnTo>
                  <a:pt x="68" y="378"/>
                </a:lnTo>
                <a:lnTo>
                  <a:pt x="68" y="377"/>
                </a:lnTo>
                <a:lnTo>
                  <a:pt x="68" y="377"/>
                </a:lnTo>
                <a:lnTo>
                  <a:pt x="67" y="377"/>
                </a:lnTo>
                <a:lnTo>
                  <a:pt x="67" y="377"/>
                </a:lnTo>
                <a:lnTo>
                  <a:pt x="68" y="378"/>
                </a:lnTo>
                <a:lnTo>
                  <a:pt x="68" y="378"/>
                </a:lnTo>
                <a:close/>
                <a:moveTo>
                  <a:pt x="93" y="339"/>
                </a:moveTo>
                <a:lnTo>
                  <a:pt x="93" y="339"/>
                </a:lnTo>
                <a:lnTo>
                  <a:pt x="93" y="339"/>
                </a:lnTo>
                <a:lnTo>
                  <a:pt x="93" y="339"/>
                </a:lnTo>
                <a:lnTo>
                  <a:pt x="94" y="339"/>
                </a:lnTo>
                <a:lnTo>
                  <a:pt x="94" y="339"/>
                </a:lnTo>
                <a:lnTo>
                  <a:pt x="93" y="337"/>
                </a:lnTo>
                <a:lnTo>
                  <a:pt x="93" y="337"/>
                </a:lnTo>
                <a:lnTo>
                  <a:pt x="93" y="339"/>
                </a:lnTo>
                <a:lnTo>
                  <a:pt x="93" y="339"/>
                </a:lnTo>
                <a:close/>
                <a:moveTo>
                  <a:pt x="105" y="124"/>
                </a:moveTo>
                <a:lnTo>
                  <a:pt x="105" y="124"/>
                </a:lnTo>
                <a:lnTo>
                  <a:pt x="104" y="123"/>
                </a:lnTo>
                <a:lnTo>
                  <a:pt x="104" y="123"/>
                </a:lnTo>
                <a:lnTo>
                  <a:pt x="105" y="124"/>
                </a:lnTo>
                <a:lnTo>
                  <a:pt x="105" y="124"/>
                </a:lnTo>
                <a:close/>
                <a:moveTo>
                  <a:pt x="37" y="384"/>
                </a:moveTo>
                <a:lnTo>
                  <a:pt x="37" y="384"/>
                </a:lnTo>
                <a:lnTo>
                  <a:pt x="37" y="384"/>
                </a:lnTo>
                <a:lnTo>
                  <a:pt x="37" y="384"/>
                </a:lnTo>
                <a:lnTo>
                  <a:pt x="40" y="385"/>
                </a:lnTo>
                <a:lnTo>
                  <a:pt x="40" y="385"/>
                </a:lnTo>
                <a:lnTo>
                  <a:pt x="40" y="385"/>
                </a:lnTo>
                <a:lnTo>
                  <a:pt x="40" y="385"/>
                </a:lnTo>
                <a:lnTo>
                  <a:pt x="37" y="384"/>
                </a:lnTo>
                <a:lnTo>
                  <a:pt x="37" y="384"/>
                </a:lnTo>
                <a:close/>
                <a:moveTo>
                  <a:pt x="142" y="231"/>
                </a:moveTo>
                <a:lnTo>
                  <a:pt x="142" y="231"/>
                </a:lnTo>
                <a:lnTo>
                  <a:pt x="142" y="231"/>
                </a:lnTo>
                <a:lnTo>
                  <a:pt x="142" y="231"/>
                </a:lnTo>
                <a:lnTo>
                  <a:pt x="142" y="232"/>
                </a:lnTo>
                <a:lnTo>
                  <a:pt x="142" y="232"/>
                </a:lnTo>
                <a:lnTo>
                  <a:pt x="142" y="232"/>
                </a:lnTo>
                <a:lnTo>
                  <a:pt x="142" y="232"/>
                </a:lnTo>
                <a:lnTo>
                  <a:pt x="142" y="231"/>
                </a:lnTo>
                <a:lnTo>
                  <a:pt x="142" y="231"/>
                </a:lnTo>
                <a:close/>
                <a:moveTo>
                  <a:pt x="91" y="326"/>
                </a:moveTo>
                <a:lnTo>
                  <a:pt x="91" y="326"/>
                </a:lnTo>
                <a:lnTo>
                  <a:pt x="91" y="326"/>
                </a:lnTo>
                <a:lnTo>
                  <a:pt x="91" y="326"/>
                </a:lnTo>
                <a:lnTo>
                  <a:pt x="91" y="326"/>
                </a:lnTo>
                <a:lnTo>
                  <a:pt x="91" y="326"/>
                </a:lnTo>
                <a:lnTo>
                  <a:pt x="91" y="326"/>
                </a:lnTo>
                <a:close/>
                <a:moveTo>
                  <a:pt x="95" y="97"/>
                </a:moveTo>
                <a:lnTo>
                  <a:pt x="95" y="97"/>
                </a:lnTo>
                <a:lnTo>
                  <a:pt x="95" y="97"/>
                </a:lnTo>
                <a:lnTo>
                  <a:pt x="95" y="97"/>
                </a:lnTo>
                <a:lnTo>
                  <a:pt x="95" y="96"/>
                </a:lnTo>
                <a:lnTo>
                  <a:pt x="95" y="96"/>
                </a:lnTo>
                <a:lnTo>
                  <a:pt x="95" y="96"/>
                </a:lnTo>
                <a:lnTo>
                  <a:pt x="95" y="96"/>
                </a:lnTo>
                <a:lnTo>
                  <a:pt x="95" y="97"/>
                </a:lnTo>
                <a:lnTo>
                  <a:pt x="95" y="97"/>
                </a:lnTo>
                <a:close/>
                <a:moveTo>
                  <a:pt x="97" y="323"/>
                </a:moveTo>
                <a:lnTo>
                  <a:pt x="97" y="323"/>
                </a:lnTo>
                <a:lnTo>
                  <a:pt x="97" y="324"/>
                </a:lnTo>
                <a:lnTo>
                  <a:pt x="97" y="324"/>
                </a:lnTo>
                <a:lnTo>
                  <a:pt x="97" y="323"/>
                </a:lnTo>
                <a:lnTo>
                  <a:pt x="97" y="323"/>
                </a:lnTo>
                <a:close/>
                <a:moveTo>
                  <a:pt x="93" y="285"/>
                </a:moveTo>
                <a:lnTo>
                  <a:pt x="93" y="285"/>
                </a:lnTo>
                <a:lnTo>
                  <a:pt x="91" y="283"/>
                </a:lnTo>
                <a:lnTo>
                  <a:pt x="91" y="283"/>
                </a:lnTo>
                <a:lnTo>
                  <a:pt x="93" y="285"/>
                </a:lnTo>
                <a:lnTo>
                  <a:pt x="93" y="285"/>
                </a:lnTo>
                <a:close/>
                <a:moveTo>
                  <a:pt x="20" y="334"/>
                </a:moveTo>
                <a:lnTo>
                  <a:pt x="20" y="334"/>
                </a:lnTo>
                <a:lnTo>
                  <a:pt x="22" y="334"/>
                </a:lnTo>
                <a:lnTo>
                  <a:pt x="22" y="334"/>
                </a:lnTo>
                <a:lnTo>
                  <a:pt x="22" y="333"/>
                </a:lnTo>
                <a:lnTo>
                  <a:pt x="22" y="333"/>
                </a:lnTo>
                <a:lnTo>
                  <a:pt x="20" y="334"/>
                </a:lnTo>
                <a:lnTo>
                  <a:pt x="20" y="334"/>
                </a:lnTo>
                <a:close/>
                <a:moveTo>
                  <a:pt x="100" y="309"/>
                </a:moveTo>
                <a:lnTo>
                  <a:pt x="100" y="309"/>
                </a:lnTo>
                <a:lnTo>
                  <a:pt x="100" y="312"/>
                </a:lnTo>
                <a:lnTo>
                  <a:pt x="100" y="312"/>
                </a:lnTo>
                <a:lnTo>
                  <a:pt x="100" y="309"/>
                </a:lnTo>
                <a:lnTo>
                  <a:pt x="100" y="309"/>
                </a:lnTo>
                <a:close/>
                <a:moveTo>
                  <a:pt x="128" y="235"/>
                </a:moveTo>
                <a:lnTo>
                  <a:pt x="128" y="235"/>
                </a:lnTo>
                <a:lnTo>
                  <a:pt x="128" y="235"/>
                </a:lnTo>
                <a:lnTo>
                  <a:pt x="128" y="235"/>
                </a:lnTo>
                <a:lnTo>
                  <a:pt x="127" y="235"/>
                </a:lnTo>
                <a:lnTo>
                  <a:pt x="127" y="235"/>
                </a:lnTo>
                <a:lnTo>
                  <a:pt x="127" y="235"/>
                </a:lnTo>
                <a:lnTo>
                  <a:pt x="127" y="235"/>
                </a:lnTo>
                <a:lnTo>
                  <a:pt x="128" y="235"/>
                </a:lnTo>
                <a:lnTo>
                  <a:pt x="128" y="235"/>
                </a:lnTo>
                <a:close/>
                <a:moveTo>
                  <a:pt x="88" y="98"/>
                </a:moveTo>
                <a:lnTo>
                  <a:pt x="88" y="98"/>
                </a:lnTo>
                <a:lnTo>
                  <a:pt x="87" y="100"/>
                </a:lnTo>
                <a:lnTo>
                  <a:pt x="87" y="100"/>
                </a:lnTo>
                <a:lnTo>
                  <a:pt x="88" y="100"/>
                </a:lnTo>
                <a:lnTo>
                  <a:pt x="88" y="98"/>
                </a:lnTo>
                <a:lnTo>
                  <a:pt x="88" y="98"/>
                </a:lnTo>
                <a:close/>
                <a:moveTo>
                  <a:pt x="64" y="317"/>
                </a:move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lnTo>
                  <a:pt x="64" y="317"/>
                </a:lnTo>
                <a:close/>
                <a:moveTo>
                  <a:pt x="76" y="104"/>
                </a:moveTo>
                <a:lnTo>
                  <a:pt x="76" y="104"/>
                </a:lnTo>
                <a:lnTo>
                  <a:pt x="76" y="103"/>
                </a:lnTo>
                <a:lnTo>
                  <a:pt x="76" y="103"/>
                </a:lnTo>
                <a:lnTo>
                  <a:pt x="74" y="104"/>
                </a:lnTo>
                <a:lnTo>
                  <a:pt x="74" y="104"/>
                </a:lnTo>
                <a:lnTo>
                  <a:pt x="74" y="104"/>
                </a:lnTo>
                <a:lnTo>
                  <a:pt x="74" y="104"/>
                </a:lnTo>
                <a:lnTo>
                  <a:pt x="76" y="104"/>
                </a:lnTo>
                <a:lnTo>
                  <a:pt x="76" y="104"/>
                </a:lnTo>
                <a:close/>
                <a:moveTo>
                  <a:pt x="61" y="154"/>
                </a:move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lnTo>
                  <a:pt x="61" y="154"/>
                </a:lnTo>
                <a:close/>
                <a:moveTo>
                  <a:pt x="68" y="357"/>
                </a:moveTo>
                <a:lnTo>
                  <a:pt x="68" y="357"/>
                </a:lnTo>
                <a:lnTo>
                  <a:pt x="68" y="357"/>
                </a:lnTo>
                <a:lnTo>
                  <a:pt x="68" y="357"/>
                </a:lnTo>
                <a:lnTo>
                  <a:pt x="68" y="358"/>
                </a:lnTo>
                <a:lnTo>
                  <a:pt x="68" y="358"/>
                </a:lnTo>
                <a:lnTo>
                  <a:pt x="68" y="358"/>
                </a:lnTo>
                <a:lnTo>
                  <a:pt x="68" y="358"/>
                </a:lnTo>
                <a:lnTo>
                  <a:pt x="68" y="357"/>
                </a:lnTo>
                <a:lnTo>
                  <a:pt x="68" y="357"/>
                </a:lnTo>
                <a:close/>
                <a:moveTo>
                  <a:pt x="91" y="289"/>
                </a:moveTo>
                <a:lnTo>
                  <a:pt x="91" y="289"/>
                </a:lnTo>
                <a:lnTo>
                  <a:pt x="91" y="290"/>
                </a:lnTo>
                <a:lnTo>
                  <a:pt x="91" y="290"/>
                </a:lnTo>
                <a:lnTo>
                  <a:pt x="91" y="290"/>
                </a:lnTo>
                <a:lnTo>
                  <a:pt x="91" y="290"/>
                </a:lnTo>
                <a:lnTo>
                  <a:pt x="91" y="289"/>
                </a:lnTo>
                <a:lnTo>
                  <a:pt x="91" y="289"/>
                </a:lnTo>
                <a:lnTo>
                  <a:pt x="91" y="289"/>
                </a:lnTo>
                <a:lnTo>
                  <a:pt x="91" y="289"/>
                </a:lnTo>
                <a:close/>
                <a:moveTo>
                  <a:pt x="74" y="292"/>
                </a:moveTo>
                <a:lnTo>
                  <a:pt x="74" y="292"/>
                </a:lnTo>
                <a:lnTo>
                  <a:pt x="74" y="292"/>
                </a:lnTo>
                <a:lnTo>
                  <a:pt x="74" y="292"/>
                </a:lnTo>
                <a:lnTo>
                  <a:pt x="76" y="292"/>
                </a:lnTo>
                <a:lnTo>
                  <a:pt x="76" y="292"/>
                </a:lnTo>
                <a:lnTo>
                  <a:pt x="76" y="292"/>
                </a:lnTo>
                <a:lnTo>
                  <a:pt x="76" y="292"/>
                </a:lnTo>
                <a:lnTo>
                  <a:pt x="74" y="292"/>
                </a:lnTo>
                <a:lnTo>
                  <a:pt x="74" y="292"/>
                </a:lnTo>
                <a:close/>
                <a:moveTo>
                  <a:pt x="46" y="194"/>
                </a:moveTo>
                <a:lnTo>
                  <a:pt x="46" y="194"/>
                </a:lnTo>
                <a:lnTo>
                  <a:pt x="46" y="194"/>
                </a:lnTo>
                <a:lnTo>
                  <a:pt x="46" y="194"/>
                </a:lnTo>
                <a:lnTo>
                  <a:pt x="46" y="192"/>
                </a:lnTo>
                <a:lnTo>
                  <a:pt x="46" y="192"/>
                </a:lnTo>
                <a:lnTo>
                  <a:pt x="46" y="192"/>
                </a:lnTo>
                <a:lnTo>
                  <a:pt x="46" y="192"/>
                </a:lnTo>
                <a:lnTo>
                  <a:pt x="46" y="194"/>
                </a:lnTo>
                <a:lnTo>
                  <a:pt x="46" y="194"/>
                </a:lnTo>
                <a:close/>
                <a:moveTo>
                  <a:pt x="83" y="192"/>
                </a:moveTo>
                <a:lnTo>
                  <a:pt x="83" y="192"/>
                </a:lnTo>
                <a:lnTo>
                  <a:pt x="83" y="192"/>
                </a:lnTo>
                <a:lnTo>
                  <a:pt x="83" y="192"/>
                </a:lnTo>
                <a:lnTo>
                  <a:pt x="83" y="194"/>
                </a:lnTo>
                <a:lnTo>
                  <a:pt x="83" y="194"/>
                </a:lnTo>
                <a:lnTo>
                  <a:pt x="83" y="194"/>
                </a:lnTo>
                <a:lnTo>
                  <a:pt x="83" y="194"/>
                </a:lnTo>
                <a:lnTo>
                  <a:pt x="83" y="192"/>
                </a:lnTo>
                <a:lnTo>
                  <a:pt x="83" y="192"/>
                </a:lnTo>
                <a:close/>
                <a:moveTo>
                  <a:pt x="87" y="201"/>
                </a:move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lnTo>
                  <a:pt x="87" y="201"/>
                </a:lnTo>
                <a:close/>
                <a:moveTo>
                  <a:pt x="78" y="385"/>
                </a:moveTo>
                <a:lnTo>
                  <a:pt x="78" y="385"/>
                </a:lnTo>
                <a:lnTo>
                  <a:pt x="77" y="385"/>
                </a:lnTo>
                <a:lnTo>
                  <a:pt x="77" y="385"/>
                </a:lnTo>
                <a:lnTo>
                  <a:pt x="78" y="387"/>
                </a:lnTo>
                <a:lnTo>
                  <a:pt x="78" y="387"/>
                </a:lnTo>
                <a:lnTo>
                  <a:pt x="78" y="387"/>
                </a:lnTo>
                <a:lnTo>
                  <a:pt x="78" y="387"/>
                </a:lnTo>
                <a:lnTo>
                  <a:pt x="78" y="385"/>
                </a:lnTo>
                <a:lnTo>
                  <a:pt x="78" y="385"/>
                </a:lnTo>
                <a:close/>
                <a:moveTo>
                  <a:pt x="74" y="363"/>
                </a:moveTo>
                <a:lnTo>
                  <a:pt x="74" y="363"/>
                </a:lnTo>
                <a:lnTo>
                  <a:pt x="74" y="361"/>
                </a:lnTo>
                <a:lnTo>
                  <a:pt x="74" y="361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close/>
                <a:moveTo>
                  <a:pt x="78" y="223"/>
                </a:moveTo>
                <a:lnTo>
                  <a:pt x="78" y="223"/>
                </a:lnTo>
                <a:lnTo>
                  <a:pt x="78" y="223"/>
                </a:lnTo>
                <a:lnTo>
                  <a:pt x="78" y="223"/>
                </a:lnTo>
                <a:lnTo>
                  <a:pt x="80" y="223"/>
                </a:lnTo>
                <a:lnTo>
                  <a:pt x="80" y="223"/>
                </a:lnTo>
                <a:lnTo>
                  <a:pt x="80" y="223"/>
                </a:lnTo>
                <a:lnTo>
                  <a:pt x="80" y="223"/>
                </a:lnTo>
                <a:lnTo>
                  <a:pt x="78" y="223"/>
                </a:lnTo>
                <a:lnTo>
                  <a:pt x="78" y="22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0" name="Freeform 242"/>
          <p:cNvSpPr>
            <a:spLocks noEditPoints="1"/>
          </p:cNvSpPr>
          <p:nvPr/>
        </p:nvSpPr>
        <p:spPr bwMode="auto">
          <a:xfrm>
            <a:off x="6597830" y="4371333"/>
            <a:ext cx="661553" cy="499213"/>
          </a:xfrm>
          <a:custGeom>
            <a:avLst/>
            <a:gdLst>
              <a:gd name="T0" fmla="*/ 231 w 376"/>
              <a:gd name="T1" fmla="*/ 8 h 295"/>
              <a:gd name="T2" fmla="*/ 365 w 376"/>
              <a:gd name="T3" fmla="*/ 130 h 295"/>
              <a:gd name="T4" fmla="*/ 214 w 376"/>
              <a:gd name="T5" fmla="*/ 289 h 295"/>
              <a:gd name="T6" fmla="*/ 14 w 376"/>
              <a:gd name="T7" fmla="*/ 110 h 295"/>
              <a:gd name="T8" fmla="*/ 339 w 376"/>
              <a:gd name="T9" fmla="*/ 279 h 295"/>
              <a:gd name="T10" fmla="*/ 364 w 376"/>
              <a:gd name="T11" fmla="*/ 249 h 295"/>
              <a:gd name="T12" fmla="*/ 334 w 376"/>
              <a:gd name="T13" fmla="*/ 127 h 295"/>
              <a:gd name="T14" fmla="*/ 275 w 376"/>
              <a:gd name="T15" fmla="*/ 32 h 295"/>
              <a:gd name="T16" fmla="*/ 99 w 376"/>
              <a:gd name="T17" fmla="*/ 283 h 295"/>
              <a:gd name="T18" fmla="*/ 42 w 376"/>
              <a:gd name="T19" fmla="*/ 279 h 295"/>
              <a:gd name="T20" fmla="*/ 112 w 376"/>
              <a:gd name="T21" fmla="*/ 123 h 295"/>
              <a:gd name="T22" fmla="*/ 78 w 376"/>
              <a:gd name="T23" fmla="*/ 229 h 295"/>
              <a:gd name="T24" fmla="*/ 84 w 376"/>
              <a:gd name="T25" fmla="*/ 91 h 295"/>
              <a:gd name="T26" fmla="*/ 162 w 376"/>
              <a:gd name="T27" fmla="*/ 255 h 295"/>
              <a:gd name="T28" fmla="*/ 359 w 376"/>
              <a:gd name="T29" fmla="*/ 214 h 295"/>
              <a:gd name="T30" fmla="*/ 189 w 376"/>
              <a:gd name="T31" fmla="*/ 225 h 295"/>
              <a:gd name="T32" fmla="*/ 103 w 376"/>
              <a:gd name="T33" fmla="*/ 79 h 295"/>
              <a:gd name="T34" fmla="*/ 226 w 376"/>
              <a:gd name="T35" fmla="*/ 157 h 295"/>
              <a:gd name="T36" fmla="*/ 302 w 376"/>
              <a:gd name="T37" fmla="*/ 74 h 295"/>
              <a:gd name="T38" fmla="*/ 173 w 376"/>
              <a:gd name="T39" fmla="*/ 180 h 295"/>
              <a:gd name="T40" fmla="*/ 345 w 376"/>
              <a:gd name="T41" fmla="*/ 22 h 295"/>
              <a:gd name="T42" fmla="*/ 355 w 376"/>
              <a:gd name="T43" fmla="*/ 13 h 295"/>
              <a:gd name="T44" fmla="*/ 271 w 376"/>
              <a:gd name="T45" fmla="*/ 246 h 295"/>
              <a:gd name="T46" fmla="*/ 194 w 376"/>
              <a:gd name="T47" fmla="*/ 272 h 295"/>
              <a:gd name="T48" fmla="*/ 189 w 376"/>
              <a:gd name="T49" fmla="*/ 42 h 295"/>
              <a:gd name="T50" fmla="*/ 344 w 376"/>
              <a:gd name="T51" fmla="*/ 154 h 295"/>
              <a:gd name="T52" fmla="*/ 45 w 376"/>
              <a:gd name="T53" fmla="*/ 246 h 295"/>
              <a:gd name="T54" fmla="*/ 321 w 376"/>
              <a:gd name="T55" fmla="*/ 171 h 295"/>
              <a:gd name="T56" fmla="*/ 298 w 376"/>
              <a:gd name="T57" fmla="*/ 253 h 295"/>
              <a:gd name="T58" fmla="*/ 304 w 376"/>
              <a:gd name="T59" fmla="*/ 160 h 295"/>
              <a:gd name="T60" fmla="*/ 244 w 376"/>
              <a:gd name="T61" fmla="*/ 143 h 295"/>
              <a:gd name="T62" fmla="*/ 237 w 376"/>
              <a:gd name="T63" fmla="*/ 275 h 295"/>
              <a:gd name="T64" fmla="*/ 257 w 376"/>
              <a:gd name="T65" fmla="*/ 76 h 295"/>
              <a:gd name="T66" fmla="*/ 38 w 376"/>
              <a:gd name="T67" fmla="*/ 161 h 295"/>
              <a:gd name="T68" fmla="*/ 142 w 376"/>
              <a:gd name="T69" fmla="*/ 23 h 295"/>
              <a:gd name="T70" fmla="*/ 302 w 376"/>
              <a:gd name="T71" fmla="*/ 181 h 295"/>
              <a:gd name="T72" fmla="*/ 81 w 376"/>
              <a:gd name="T73" fmla="*/ 89 h 295"/>
              <a:gd name="T74" fmla="*/ 261 w 376"/>
              <a:gd name="T75" fmla="*/ 286 h 295"/>
              <a:gd name="T76" fmla="*/ 189 w 376"/>
              <a:gd name="T77" fmla="*/ 47 h 295"/>
              <a:gd name="T78" fmla="*/ 302 w 376"/>
              <a:gd name="T79" fmla="*/ 80 h 295"/>
              <a:gd name="T80" fmla="*/ 260 w 376"/>
              <a:gd name="T81" fmla="*/ 180 h 295"/>
              <a:gd name="T82" fmla="*/ 108 w 376"/>
              <a:gd name="T83" fmla="*/ 252 h 295"/>
              <a:gd name="T84" fmla="*/ 248 w 376"/>
              <a:gd name="T85" fmla="*/ 114 h 295"/>
              <a:gd name="T86" fmla="*/ 210 w 376"/>
              <a:gd name="T87" fmla="*/ 147 h 295"/>
              <a:gd name="T88" fmla="*/ 8 w 376"/>
              <a:gd name="T89" fmla="*/ 46 h 295"/>
              <a:gd name="T90" fmla="*/ 261 w 376"/>
              <a:gd name="T91" fmla="*/ 251 h 295"/>
              <a:gd name="T92" fmla="*/ 288 w 376"/>
              <a:gd name="T93" fmla="*/ 62 h 295"/>
              <a:gd name="T94" fmla="*/ 254 w 376"/>
              <a:gd name="T95" fmla="*/ 80 h 295"/>
              <a:gd name="T96" fmla="*/ 112 w 376"/>
              <a:gd name="T97" fmla="*/ 153 h 295"/>
              <a:gd name="T98" fmla="*/ 160 w 376"/>
              <a:gd name="T99" fmla="*/ 286 h 295"/>
              <a:gd name="T100" fmla="*/ 197 w 376"/>
              <a:gd name="T101" fmla="*/ 46 h 295"/>
              <a:gd name="T102" fmla="*/ 170 w 376"/>
              <a:gd name="T103" fmla="*/ 219 h 295"/>
              <a:gd name="T104" fmla="*/ 194 w 376"/>
              <a:gd name="T105" fmla="*/ 86 h 295"/>
              <a:gd name="T106" fmla="*/ 190 w 376"/>
              <a:gd name="T107" fmla="*/ 251 h 295"/>
              <a:gd name="T108" fmla="*/ 302 w 376"/>
              <a:gd name="T109" fmla="*/ 187 h 295"/>
              <a:gd name="T110" fmla="*/ 88 w 376"/>
              <a:gd name="T111" fmla="*/ 19 h 295"/>
              <a:gd name="T112" fmla="*/ 192 w 376"/>
              <a:gd name="T113" fmla="*/ 246 h 295"/>
              <a:gd name="T114" fmla="*/ 292 w 376"/>
              <a:gd name="T115" fmla="*/ 140 h 295"/>
              <a:gd name="T116" fmla="*/ 138 w 376"/>
              <a:gd name="T117" fmla="*/ 50 h 295"/>
              <a:gd name="T118" fmla="*/ 362 w 376"/>
              <a:gd name="T119" fmla="*/ 15 h 295"/>
              <a:gd name="T120" fmla="*/ 24 w 376"/>
              <a:gd name="T121" fmla="*/ 117 h 295"/>
              <a:gd name="T122" fmla="*/ 138 w 376"/>
              <a:gd name="T123" fmla="*/ 45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6" h="295">
                <a:moveTo>
                  <a:pt x="13" y="124"/>
                </a:moveTo>
                <a:lnTo>
                  <a:pt x="13" y="124"/>
                </a:lnTo>
                <a:lnTo>
                  <a:pt x="8" y="126"/>
                </a:lnTo>
                <a:lnTo>
                  <a:pt x="8" y="126"/>
                </a:lnTo>
                <a:lnTo>
                  <a:pt x="5" y="126"/>
                </a:lnTo>
                <a:lnTo>
                  <a:pt x="4" y="124"/>
                </a:lnTo>
                <a:lnTo>
                  <a:pt x="4" y="124"/>
                </a:lnTo>
                <a:lnTo>
                  <a:pt x="4" y="121"/>
                </a:lnTo>
                <a:lnTo>
                  <a:pt x="5" y="120"/>
                </a:lnTo>
                <a:lnTo>
                  <a:pt x="5" y="120"/>
                </a:lnTo>
                <a:lnTo>
                  <a:pt x="7" y="120"/>
                </a:lnTo>
                <a:lnTo>
                  <a:pt x="7" y="120"/>
                </a:lnTo>
                <a:lnTo>
                  <a:pt x="10" y="118"/>
                </a:lnTo>
                <a:lnTo>
                  <a:pt x="10" y="118"/>
                </a:lnTo>
                <a:lnTo>
                  <a:pt x="11" y="118"/>
                </a:lnTo>
                <a:lnTo>
                  <a:pt x="11" y="118"/>
                </a:lnTo>
                <a:lnTo>
                  <a:pt x="11" y="114"/>
                </a:lnTo>
                <a:lnTo>
                  <a:pt x="11" y="114"/>
                </a:lnTo>
                <a:lnTo>
                  <a:pt x="7" y="81"/>
                </a:lnTo>
                <a:lnTo>
                  <a:pt x="7" y="81"/>
                </a:lnTo>
                <a:lnTo>
                  <a:pt x="5" y="67"/>
                </a:lnTo>
                <a:lnTo>
                  <a:pt x="5" y="67"/>
                </a:lnTo>
                <a:lnTo>
                  <a:pt x="5" y="63"/>
                </a:lnTo>
                <a:lnTo>
                  <a:pt x="5" y="63"/>
                </a:lnTo>
                <a:lnTo>
                  <a:pt x="5" y="63"/>
                </a:lnTo>
                <a:lnTo>
                  <a:pt x="5" y="63"/>
                </a:lnTo>
                <a:lnTo>
                  <a:pt x="5" y="54"/>
                </a:lnTo>
                <a:lnTo>
                  <a:pt x="5" y="54"/>
                </a:lnTo>
                <a:lnTo>
                  <a:pt x="4" y="40"/>
                </a:lnTo>
                <a:lnTo>
                  <a:pt x="4" y="40"/>
                </a:lnTo>
                <a:lnTo>
                  <a:pt x="3" y="33"/>
                </a:lnTo>
                <a:lnTo>
                  <a:pt x="0" y="29"/>
                </a:lnTo>
                <a:lnTo>
                  <a:pt x="0" y="29"/>
                </a:lnTo>
                <a:lnTo>
                  <a:pt x="0" y="26"/>
                </a:lnTo>
                <a:lnTo>
                  <a:pt x="0" y="26"/>
                </a:lnTo>
                <a:lnTo>
                  <a:pt x="1" y="25"/>
                </a:lnTo>
                <a:lnTo>
                  <a:pt x="1" y="25"/>
                </a:lnTo>
                <a:lnTo>
                  <a:pt x="3" y="22"/>
                </a:lnTo>
                <a:lnTo>
                  <a:pt x="3" y="22"/>
                </a:lnTo>
                <a:lnTo>
                  <a:pt x="5" y="20"/>
                </a:lnTo>
                <a:lnTo>
                  <a:pt x="8" y="22"/>
                </a:lnTo>
                <a:lnTo>
                  <a:pt x="8" y="22"/>
                </a:lnTo>
                <a:lnTo>
                  <a:pt x="17" y="22"/>
                </a:lnTo>
                <a:lnTo>
                  <a:pt x="17" y="22"/>
                </a:lnTo>
                <a:lnTo>
                  <a:pt x="42" y="19"/>
                </a:lnTo>
                <a:lnTo>
                  <a:pt x="42" y="19"/>
                </a:lnTo>
                <a:lnTo>
                  <a:pt x="74" y="16"/>
                </a:lnTo>
                <a:lnTo>
                  <a:pt x="74" y="16"/>
                </a:lnTo>
                <a:lnTo>
                  <a:pt x="103" y="15"/>
                </a:lnTo>
                <a:lnTo>
                  <a:pt x="103" y="15"/>
                </a:lnTo>
                <a:lnTo>
                  <a:pt x="157" y="12"/>
                </a:lnTo>
                <a:lnTo>
                  <a:pt x="157" y="12"/>
                </a:lnTo>
                <a:lnTo>
                  <a:pt x="177" y="10"/>
                </a:lnTo>
                <a:lnTo>
                  <a:pt x="177" y="10"/>
                </a:lnTo>
                <a:lnTo>
                  <a:pt x="193" y="9"/>
                </a:lnTo>
                <a:lnTo>
                  <a:pt x="193" y="9"/>
                </a:lnTo>
                <a:lnTo>
                  <a:pt x="231" y="8"/>
                </a:lnTo>
                <a:lnTo>
                  <a:pt x="231" y="8"/>
                </a:lnTo>
                <a:lnTo>
                  <a:pt x="265" y="8"/>
                </a:lnTo>
                <a:lnTo>
                  <a:pt x="265" y="8"/>
                </a:lnTo>
                <a:lnTo>
                  <a:pt x="302" y="8"/>
                </a:lnTo>
                <a:lnTo>
                  <a:pt x="302" y="8"/>
                </a:lnTo>
                <a:lnTo>
                  <a:pt x="322" y="8"/>
                </a:lnTo>
                <a:lnTo>
                  <a:pt x="322" y="8"/>
                </a:lnTo>
                <a:lnTo>
                  <a:pt x="346" y="6"/>
                </a:lnTo>
                <a:lnTo>
                  <a:pt x="346" y="6"/>
                </a:lnTo>
                <a:lnTo>
                  <a:pt x="349" y="6"/>
                </a:lnTo>
                <a:lnTo>
                  <a:pt x="351" y="9"/>
                </a:lnTo>
                <a:lnTo>
                  <a:pt x="351" y="9"/>
                </a:lnTo>
                <a:lnTo>
                  <a:pt x="354" y="9"/>
                </a:lnTo>
                <a:lnTo>
                  <a:pt x="356" y="10"/>
                </a:lnTo>
                <a:lnTo>
                  <a:pt x="356" y="10"/>
                </a:lnTo>
                <a:lnTo>
                  <a:pt x="356" y="9"/>
                </a:lnTo>
                <a:lnTo>
                  <a:pt x="356" y="9"/>
                </a:lnTo>
                <a:lnTo>
                  <a:pt x="359" y="8"/>
                </a:lnTo>
                <a:lnTo>
                  <a:pt x="362" y="8"/>
                </a:lnTo>
                <a:lnTo>
                  <a:pt x="362" y="8"/>
                </a:lnTo>
                <a:lnTo>
                  <a:pt x="362" y="8"/>
                </a:lnTo>
                <a:lnTo>
                  <a:pt x="362" y="8"/>
                </a:lnTo>
                <a:lnTo>
                  <a:pt x="362" y="5"/>
                </a:lnTo>
                <a:lnTo>
                  <a:pt x="362" y="5"/>
                </a:lnTo>
                <a:lnTo>
                  <a:pt x="362" y="2"/>
                </a:lnTo>
                <a:lnTo>
                  <a:pt x="362" y="2"/>
                </a:lnTo>
                <a:lnTo>
                  <a:pt x="362" y="0"/>
                </a:lnTo>
                <a:lnTo>
                  <a:pt x="364" y="0"/>
                </a:lnTo>
                <a:lnTo>
                  <a:pt x="364" y="0"/>
                </a:lnTo>
                <a:lnTo>
                  <a:pt x="366" y="0"/>
                </a:lnTo>
                <a:lnTo>
                  <a:pt x="368" y="5"/>
                </a:lnTo>
                <a:lnTo>
                  <a:pt x="368" y="5"/>
                </a:lnTo>
                <a:lnTo>
                  <a:pt x="368" y="5"/>
                </a:lnTo>
                <a:lnTo>
                  <a:pt x="368" y="5"/>
                </a:lnTo>
                <a:lnTo>
                  <a:pt x="366" y="5"/>
                </a:lnTo>
                <a:lnTo>
                  <a:pt x="366" y="6"/>
                </a:lnTo>
                <a:lnTo>
                  <a:pt x="366" y="6"/>
                </a:lnTo>
                <a:lnTo>
                  <a:pt x="365" y="13"/>
                </a:lnTo>
                <a:lnTo>
                  <a:pt x="365" y="13"/>
                </a:lnTo>
                <a:lnTo>
                  <a:pt x="365" y="76"/>
                </a:lnTo>
                <a:lnTo>
                  <a:pt x="365" y="76"/>
                </a:lnTo>
                <a:lnTo>
                  <a:pt x="365" y="77"/>
                </a:lnTo>
                <a:lnTo>
                  <a:pt x="365" y="77"/>
                </a:lnTo>
                <a:lnTo>
                  <a:pt x="366" y="79"/>
                </a:lnTo>
                <a:lnTo>
                  <a:pt x="366" y="79"/>
                </a:lnTo>
                <a:lnTo>
                  <a:pt x="368" y="80"/>
                </a:lnTo>
                <a:lnTo>
                  <a:pt x="368" y="83"/>
                </a:lnTo>
                <a:lnTo>
                  <a:pt x="368" y="83"/>
                </a:lnTo>
                <a:lnTo>
                  <a:pt x="368" y="84"/>
                </a:lnTo>
                <a:lnTo>
                  <a:pt x="368" y="84"/>
                </a:lnTo>
                <a:lnTo>
                  <a:pt x="368" y="86"/>
                </a:lnTo>
                <a:lnTo>
                  <a:pt x="365" y="87"/>
                </a:lnTo>
                <a:lnTo>
                  <a:pt x="365" y="87"/>
                </a:lnTo>
                <a:lnTo>
                  <a:pt x="365" y="89"/>
                </a:lnTo>
                <a:lnTo>
                  <a:pt x="365" y="89"/>
                </a:lnTo>
                <a:lnTo>
                  <a:pt x="365" y="130"/>
                </a:lnTo>
                <a:lnTo>
                  <a:pt x="365" y="130"/>
                </a:lnTo>
                <a:lnTo>
                  <a:pt x="366" y="145"/>
                </a:lnTo>
                <a:lnTo>
                  <a:pt x="366" y="145"/>
                </a:lnTo>
                <a:lnTo>
                  <a:pt x="368" y="161"/>
                </a:lnTo>
                <a:lnTo>
                  <a:pt x="368" y="161"/>
                </a:lnTo>
                <a:lnTo>
                  <a:pt x="368" y="174"/>
                </a:lnTo>
                <a:lnTo>
                  <a:pt x="368" y="174"/>
                </a:lnTo>
                <a:lnTo>
                  <a:pt x="369" y="187"/>
                </a:lnTo>
                <a:lnTo>
                  <a:pt x="369" y="187"/>
                </a:lnTo>
                <a:lnTo>
                  <a:pt x="371" y="205"/>
                </a:lnTo>
                <a:lnTo>
                  <a:pt x="371" y="205"/>
                </a:lnTo>
                <a:lnTo>
                  <a:pt x="373" y="224"/>
                </a:lnTo>
                <a:lnTo>
                  <a:pt x="373" y="224"/>
                </a:lnTo>
                <a:lnTo>
                  <a:pt x="375" y="249"/>
                </a:lnTo>
                <a:lnTo>
                  <a:pt x="375" y="249"/>
                </a:lnTo>
                <a:lnTo>
                  <a:pt x="375" y="251"/>
                </a:lnTo>
                <a:lnTo>
                  <a:pt x="375" y="251"/>
                </a:lnTo>
                <a:lnTo>
                  <a:pt x="376" y="252"/>
                </a:lnTo>
                <a:lnTo>
                  <a:pt x="375" y="255"/>
                </a:lnTo>
                <a:lnTo>
                  <a:pt x="375" y="255"/>
                </a:lnTo>
                <a:lnTo>
                  <a:pt x="375" y="258"/>
                </a:lnTo>
                <a:lnTo>
                  <a:pt x="375" y="258"/>
                </a:lnTo>
                <a:lnTo>
                  <a:pt x="376" y="278"/>
                </a:lnTo>
                <a:lnTo>
                  <a:pt x="376" y="278"/>
                </a:lnTo>
                <a:lnTo>
                  <a:pt x="376" y="279"/>
                </a:lnTo>
                <a:lnTo>
                  <a:pt x="375" y="282"/>
                </a:lnTo>
                <a:lnTo>
                  <a:pt x="375" y="282"/>
                </a:lnTo>
                <a:lnTo>
                  <a:pt x="372" y="282"/>
                </a:lnTo>
                <a:lnTo>
                  <a:pt x="372" y="282"/>
                </a:lnTo>
                <a:lnTo>
                  <a:pt x="373" y="283"/>
                </a:lnTo>
                <a:lnTo>
                  <a:pt x="372" y="285"/>
                </a:lnTo>
                <a:lnTo>
                  <a:pt x="372" y="285"/>
                </a:lnTo>
                <a:lnTo>
                  <a:pt x="371" y="286"/>
                </a:lnTo>
                <a:lnTo>
                  <a:pt x="371" y="286"/>
                </a:lnTo>
                <a:lnTo>
                  <a:pt x="368" y="286"/>
                </a:lnTo>
                <a:lnTo>
                  <a:pt x="368" y="286"/>
                </a:lnTo>
                <a:lnTo>
                  <a:pt x="368" y="285"/>
                </a:lnTo>
                <a:lnTo>
                  <a:pt x="368" y="285"/>
                </a:lnTo>
                <a:lnTo>
                  <a:pt x="365" y="286"/>
                </a:lnTo>
                <a:lnTo>
                  <a:pt x="362" y="286"/>
                </a:lnTo>
                <a:lnTo>
                  <a:pt x="362" y="286"/>
                </a:lnTo>
                <a:lnTo>
                  <a:pt x="362" y="288"/>
                </a:lnTo>
                <a:lnTo>
                  <a:pt x="362" y="288"/>
                </a:lnTo>
                <a:lnTo>
                  <a:pt x="362" y="290"/>
                </a:lnTo>
                <a:lnTo>
                  <a:pt x="359" y="292"/>
                </a:lnTo>
                <a:lnTo>
                  <a:pt x="359" y="292"/>
                </a:lnTo>
                <a:lnTo>
                  <a:pt x="354" y="292"/>
                </a:lnTo>
                <a:lnTo>
                  <a:pt x="346" y="292"/>
                </a:lnTo>
                <a:lnTo>
                  <a:pt x="346" y="292"/>
                </a:lnTo>
                <a:lnTo>
                  <a:pt x="324" y="290"/>
                </a:lnTo>
                <a:lnTo>
                  <a:pt x="324" y="290"/>
                </a:lnTo>
                <a:lnTo>
                  <a:pt x="305" y="290"/>
                </a:lnTo>
                <a:lnTo>
                  <a:pt x="305" y="290"/>
                </a:lnTo>
                <a:lnTo>
                  <a:pt x="273" y="289"/>
                </a:lnTo>
                <a:lnTo>
                  <a:pt x="273" y="289"/>
                </a:lnTo>
                <a:lnTo>
                  <a:pt x="237" y="289"/>
                </a:lnTo>
                <a:lnTo>
                  <a:pt x="237" y="289"/>
                </a:lnTo>
                <a:lnTo>
                  <a:pt x="214" y="289"/>
                </a:lnTo>
                <a:lnTo>
                  <a:pt x="214" y="289"/>
                </a:lnTo>
                <a:lnTo>
                  <a:pt x="199" y="290"/>
                </a:lnTo>
                <a:lnTo>
                  <a:pt x="199" y="290"/>
                </a:lnTo>
                <a:lnTo>
                  <a:pt x="162" y="292"/>
                </a:lnTo>
                <a:lnTo>
                  <a:pt x="162" y="292"/>
                </a:lnTo>
                <a:lnTo>
                  <a:pt x="95" y="292"/>
                </a:lnTo>
                <a:lnTo>
                  <a:pt x="95" y="292"/>
                </a:lnTo>
                <a:lnTo>
                  <a:pt x="67" y="292"/>
                </a:lnTo>
                <a:lnTo>
                  <a:pt x="67" y="292"/>
                </a:lnTo>
                <a:lnTo>
                  <a:pt x="42" y="293"/>
                </a:lnTo>
                <a:lnTo>
                  <a:pt x="42" y="293"/>
                </a:lnTo>
                <a:lnTo>
                  <a:pt x="37" y="293"/>
                </a:lnTo>
                <a:lnTo>
                  <a:pt x="37" y="293"/>
                </a:lnTo>
                <a:lnTo>
                  <a:pt x="34" y="295"/>
                </a:lnTo>
                <a:lnTo>
                  <a:pt x="34" y="295"/>
                </a:lnTo>
                <a:lnTo>
                  <a:pt x="32" y="295"/>
                </a:lnTo>
                <a:lnTo>
                  <a:pt x="32" y="295"/>
                </a:lnTo>
                <a:lnTo>
                  <a:pt x="31" y="295"/>
                </a:lnTo>
                <a:lnTo>
                  <a:pt x="31" y="295"/>
                </a:lnTo>
                <a:lnTo>
                  <a:pt x="25" y="295"/>
                </a:lnTo>
                <a:lnTo>
                  <a:pt x="25" y="295"/>
                </a:lnTo>
                <a:lnTo>
                  <a:pt x="24" y="295"/>
                </a:lnTo>
                <a:lnTo>
                  <a:pt x="24" y="295"/>
                </a:lnTo>
                <a:lnTo>
                  <a:pt x="24" y="295"/>
                </a:lnTo>
                <a:lnTo>
                  <a:pt x="22" y="293"/>
                </a:lnTo>
                <a:lnTo>
                  <a:pt x="22" y="293"/>
                </a:lnTo>
                <a:lnTo>
                  <a:pt x="22" y="292"/>
                </a:lnTo>
                <a:lnTo>
                  <a:pt x="24" y="292"/>
                </a:lnTo>
                <a:lnTo>
                  <a:pt x="24" y="292"/>
                </a:lnTo>
                <a:lnTo>
                  <a:pt x="28" y="290"/>
                </a:lnTo>
                <a:lnTo>
                  <a:pt x="28" y="290"/>
                </a:lnTo>
                <a:lnTo>
                  <a:pt x="28" y="289"/>
                </a:lnTo>
                <a:lnTo>
                  <a:pt x="28" y="289"/>
                </a:lnTo>
                <a:lnTo>
                  <a:pt x="28" y="280"/>
                </a:lnTo>
                <a:lnTo>
                  <a:pt x="28" y="280"/>
                </a:lnTo>
                <a:lnTo>
                  <a:pt x="27" y="273"/>
                </a:lnTo>
                <a:lnTo>
                  <a:pt x="27" y="273"/>
                </a:lnTo>
                <a:lnTo>
                  <a:pt x="25" y="253"/>
                </a:lnTo>
                <a:lnTo>
                  <a:pt x="25" y="253"/>
                </a:lnTo>
                <a:lnTo>
                  <a:pt x="24" y="219"/>
                </a:lnTo>
                <a:lnTo>
                  <a:pt x="24" y="219"/>
                </a:lnTo>
                <a:lnTo>
                  <a:pt x="22" y="192"/>
                </a:lnTo>
                <a:lnTo>
                  <a:pt x="22" y="192"/>
                </a:lnTo>
                <a:lnTo>
                  <a:pt x="20" y="177"/>
                </a:lnTo>
                <a:lnTo>
                  <a:pt x="20" y="177"/>
                </a:lnTo>
                <a:lnTo>
                  <a:pt x="15" y="143"/>
                </a:lnTo>
                <a:lnTo>
                  <a:pt x="15" y="143"/>
                </a:lnTo>
                <a:lnTo>
                  <a:pt x="13" y="126"/>
                </a:lnTo>
                <a:lnTo>
                  <a:pt x="13" y="126"/>
                </a:lnTo>
                <a:lnTo>
                  <a:pt x="13" y="124"/>
                </a:lnTo>
                <a:lnTo>
                  <a:pt x="13" y="124"/>
                </a:lnTo>
                <a:close/>
                <a:moveTo>
                  <a:pt x="14" y="111"/>
                </a:moveTo>
                <a:lnTo>
                  <a:pt x="14" y="111"/>
                </a:lnTo>
                <a:lnTo>
                  <a:pt x="14" y="110"/>
                </a:lnTo>
                <a:lnTo>
                  <a:pt x="14" y="110"/>
                </a:lnTo>
                <a:lnTo>
                  <a:pt x="14" y="110"/>
                </a:lnTo>
                <a:lnTo>
                  <a:pt x="14" y="110"/>
                </a:lnTo>
                <a:lnTo>
                  <a:pt x="14" y="111"/>
                </a:lnTo>
                <a:lnTo>
                  <a:pt x="14" y="111"/>
                </a:lnTo>
                <a:lnTo>
                  <a:pt x="14" y="113"/>
                </a:lnTo>
                <a:lnTo>
                  <a:pt x="14" y="113"/>
                </a:lnTo>
                <a:lnTo>
                  <a:pt x="14" y="113"/>
                </a:lnTo>
                <a:lnTo>
                  <a:pt x="14" y="113"/>
                </a:lnTo>
                <a:lnTo>
                  <a:pt x="14" y="111"/>
                </a:lnTo>
                <a:lnTo>
                  <a:pt x="14" y="111"/>
                </a:lnTo>
                <a:close/>
                <a:moveTo>
                  <a:pt x="142" y="18"/>
                </a:moveTo>
                <a:lnTo>
                  <a:pt x="142" y="18"/>
                </a:lnTo>
                <a:lnTo>
                  <a:pt x="150" y="16"/>
                </a:lnTo>
                <a:lnTo>
                  <a:pt x="150" y="16"/>
                </a:lnTo>
                <a:lnTo>
                  <a:pt x="159" y="15"/>
                </a:lnTo>
                <a:lnTo>
                  <a:pt x="159" y="15"/>
                </a:lnTo>
                <a:lnTo>
                  <a:pt x="155" y="16"/>
                </a:lnTo>
                <a:lnTo>
                  <a:pt x="155" y="16"/>
                </a:lnTo>
                <a:lnTo>
                  <a:pt x="142" y="16"/>
                </a:lnTo>
                <a:lnTo>
                  <a:pt x="142" y="16"/>
                </a:lnTo>
                <a:lnTo>
                  <a:pt x="142" y="18"/>
                </a:lnTo>
                <a:lnTo>
                  <a:pt x="142" y="18"/>
                </a:lnTo>
                <a:lnTo>
                  <a:pt x="139" y="16"/>
                </a:lnTo>
                <a:lnTo>
                  <a:pt x="139" y="16"/>
                </a:lnTo>
                <a:lnTo>
                  <a:pt x="139" y="18"/>
                </a:lnTo>
                <a:lnTo>
                  <a:pt x="139" y="18"/>
                </a:lnTo>
                <a:lnTo>
                  <a:pt x="142" y="18"/>
                </a:lnTo>
                <a:lnTo>
                  <a:pt x="142" y="18"/>
                </a:lnTo>
                <a:close/>
                <a:moveTo>
                  <a:pt x="305" y="275"/>
                </a:moveTo>
                <a:lnTo>
                  <a:pt x="305" y="275"/>
                </a:lnTo>
                <a:lnTo>
                  <a:pt x="307" y="275"/>
                </a:lnTo>
                <a:lnTo>
                  <a:pt x="307" y="275"/>
                </a:lnTo>
                <a:lnTo>
                  <a:pt x="317" y="275"/>
                </a:lnTo>
                <a:lnTo>
                  <a:pt x="317" y="275"/>
                </a:lnTo>
                <a:lnTo>
                  <a:pt x="319" y="275"/>
                </a:lnTo>
                <a:lnTo>
                  <a:pt x="321" y="276"/>
                </a:lnTo>
                <a:lnTo>
                  <a:pt x="321" y="276"/>
                </a:lnTo>
                <a:lnTo>
                  <a:pt x="322" y="276"/>
                </a:lnTo>
                <a:lnTo>
                  <a:pt x="322" y="276"/>
                </a:lnTo>
                <a:lnTo>
                  <a:pt x="324" y="276"/>
                </a:lnTo>
                <a:lnTo>
                  <a:pt x="324" y="276"/>
                </a:lnTo>
                <a:lnTo>
                  <a:pt x="345" y="273"/>
                </a:lnTo>
                <a:lnTo>
                  <a:pt x="345" y="273"/>
                </a:lnTo>
                <a:lnTo>
                  <a:pt x="358" y="273"/>
                </a:lnTo>
                <a:lnTo>
                  <a:pt x="358" y="273"/>
                </a:lnTo>
                <a:lnTo>
                  <a:pt x="361" y="273"/>
                </a:lnTo>
                <a:lnTo>
                  <a:pt x="361" y="273"/>
                </a:lnTo>
                <a:lnTo>
                  <a:pt x="362" y="276"/>
                </a:lnTo>
                <a:lnTo>
                  <a:pt x="362" y="276"/>
                </a:lnTo>
                <a:lnTo>
                  <a:pt x="361" y="278"/>
                </a:lnTo>
                <a:lnTo>
                  <a:pt x="361" y="278"/>
                </a:lnTo>
                <a:lnTo>
                  <a:pt x="358" y="278"/>
                </a:lnTo>
                <a:lnTo>
                  <a:pt x="358" y="278"/>
                </a:lnTo>
                <a:lnTo>
                  <a:pt x="341" y="279"/>
                </a:lnTo>
                <a:lnTo>
                  <a:pt x="341" y="279"/>
                </a:lnTo>
                <a:lnTo>
                  <a:pt x="339" y="279"/>
                </a:lnTo>
                <a:lnTo>
                  <a:pt x="339" y="279"/>
                </a:lnTo>
                <a:lnTo>
                  <a:pt x="339" y="279"/>
                </a:lnTo>
                <a:lnTo>
                  <a:pt x="339" y="279"/>
                </a:lnTo>
                <a:lnTo>
                  <a:pt x="366" y="283"/>
                </a:lnTo>
                <a:lnTo>
                  <a:pt x="366" y="283"/>
                </a:lnTo>
                <a:lnTo>
                  <a:pt x="368" y="282"/>
                </a:lnTo>
                <a:lnTo>
                  <a:pt x="368" y="282"/>
                </a:lnTo>
                <a:lnTo>
                  <a:pt x="368" y="279"/>
                </a:lnTo>
                <a:lnTo>
                  <a:pt x="368" y="279"/>
                </a:lnTo>
                <a:lnTo>
                  <a:pt x="368" y="272"/>
                </a:lnTo>
                <a:lnTo>
                  <a:pt x="368" y="272"/>
                </a:lnTo>
                <a:lnTo>
                  <a:pt x="365" y="246"/>
                </a:lnTo>
                <a:lnTo>
                  <a:pt x="365" y="246"/>
                </a:lnTo>
                <a:lnTo>
                  <a:pt x="365" y="226"/>
                </a:lnTo>
                <a:lnTo>
                  <a:pt x="365" y="226"/>
                </a:lnTo>
                <a:lnTo>
                  <a:pt x="365" y="221"/>
                </a:lnTo>
                <a:lnTo>
                  <a:pt x="365" y="221"/>
                </a:lnTo>
                <a:lnTo>
                  <a:pt x="361" y="221"/>
                </a:lnTo>
                <a:lnTo>
                  <a:pt x="361" y="221"/>
                </a:lnTo>
                <a:lnTo>
                  <a:pt x="359" y="221"/>
                </a:lnTo>
                <a:lnTo>
                  <a:pt x="358" y="221"/>
                </a:lnTo>
                <a:lnTo>
                  <a:pt x="358" y="221"/>
                </a:lnTo>
                <a:lnTo>
                  <a:pt x="356" y="219"/>
                </a:lnTo>
                <a:lnTo>
                  <a:pt x="356" y="219"/>
                </a:lnTo>
                <a:lnTo>
                  <a:pt x="349" y="219"/>
                </a:lnTo>
                <a:lnTo>
                  <a:pt x="342" y="219"/>
                </a:lnTo>
                <a:lnTo>
                  <a:pt x="342" y="219"/>
                </a:lnTo>
                <a:lnTo>
                  <a:pt x="342" y="219"/>
                </a:lnTo>
                <a:lnTo>
                  <a:pt x="342" y="219"/>
                </a:lnTo>
                <a:lnTo>
                  <a:pt x="342" y="221"/>
                </a:lnTo>
                <a:lnTo>
                  <a:pt x="342" y="221"/>
                </a:lnTo>
                <a:lnTo>
                  <a:pt x="342" y="222"/>
                </a:lnTo>
                <a:lnTo>
                  <a:pt x="342" y="222"/>
                </a:lnTo>
                <a:lnTo>
                  <a:pt x="345" y="222"/>
                </a:lnTo>
                <a:lnTo>
                  <a:pt x="345" y="224"/>
                </a:lnTo>
                <a:lnTo>
                  <a:pt x="345" y="224"/>
                </a:lnTo>
                <a:lnTo>
                  <a:pt x="345" y="226"/>
                </a:lnTo>
                <a:lnTo>
                  <a:pt x="342" y="226"/>
                </a:lnTo>
                <a:lnTo>
                  <a:pt x="342" y="226"/>
                </a:lnTo>
                <a:lnTo>
                  <a:pt x="342" y="236"/>
                </a:lnTo>
                <a:lnTo>
                  <a:pt x="342" y="236"/>
                </a:lnTo>
                <a:lnTo>
                  <a:pt x="344" y="238"/>
                </a:lnTo>
                <a:lnTo>
                  <a:pt x="344" y="238"/>
                </a:lnTo>
                <a:lnTo>
                  <a:pt x="345" y="241"/>
                </a:lnTo>
                <a:lnTo>
                  <a:pt x="344" y="242"/>
                </a:lnTo>
                <a:lnTo>
                  <a:pt x="344" y="242"/>
                </a:lnTo>
                <a:lnTo>
                  <a:pt x="344" y="243"/>
                </a:lnTo>
                <a:lnTo>
                  <a:pt x="344" y="243"/>
                </a:lnTo>
                <a:lnTo>
                  <a:pt x="342" y="246"/>
                </a:lnTo>
                <a:lnTo>
                  <a:pt x="342" y="246"/>
                </a:lnTo>
                <a:lnTo>
                  <a:pt x="344" y="246"/>
                </a:lnTo>
                <a:lnTo>
                  <a:pt x="344" y="246"/>
                </a:lnTo>
                <a:lnTo>
                  <a:pt x="362" y="246"/>
                </a:lnTo>
                <a:lnTo>
                  <a:pt x="362" y="246"/>
                </a:lnTo>
                <a:lnTo>
                  <a:pt x="362" y="246"/>
                </a:lnTo>
                <a:lnTo>
                  <a:pt x="362" y="246"/>
                </a:lnTo>
                <a:lnTo>
                  <a:pt x="364" y="248"/>
                </a:lnTo>
                <a:lnTo>
                  <a:pt x="365" y="248"/>
                </a:lnTo>
                <a:lnTo>
                  <a:pt x="365" y="248"/>
                </a:lnTo>
                <a:lnTo>
                  <a:pt x="364" y="249"/>
                </a:lnTo>
                <a:lnTo>
                  <a:pt x="362" y="249"/>
                </a:lnTo>
                <a:lnTo>
                  <a:pt x="362" y="249"/>
                </a:lnTo>
                <a:lnTo>
                  <a:pt x="362" y="249"/>
                </a:lnTo>
                <a:lnTo>
                  <a:pt x="362" y="249"/>
                </a:lnTo>
                <a:lnTo>
                  <a:pt x="344" y="252"/>
                </a:lnTo>
                <a:lnTo>
                  <a:pt x="344" y="252"/>
                </a:lnTo>
                <a:lnTo>
                  <a:pt x="329" y="253"/>
                </a:lnTo>
                <a:lnTo>
                  <a:pt x="329" y="253"/>
                </a:lnTo>
                <a:lnTo>
                  <a:pt x="307" y="253"/>
                </a:lnTo>
                <a:lnTo>
                  <a:pt x="307" y="253"/>
                </a:lnTo>
                <a:lnTo>
                  <a:pt x="305" y="253"/>
                </a:lnTo>
                <a:lnTo>
                  <a:pt x="305" y="253"/>
                </a:lnTo>
                <a:lnTo>
                  <a:pt x="305" y="261"/>
                </a:lnTo>
                <a:lnTo>
                  <a:pt x="305" y="261"/>
                </a:lnTo>
                <a:lnTo>
                  <a:pt x="307" y="261"/>
                </a:lnTo>
                <a:lnTo>
                  <a:pt x="307" y="261"/>
                </a:lnTo>
                <a:lnTo>
                  <a:pt x="314" y="261"/>
                </a:lnTo>
                <a:lnTo>
                  <a:pt x="314" y="261"/>
                </a:lnTo>
                <a:lnTo>
                  <a:pt x="315" y="261"/>
                </a:lnTo>
                <a:lnTo>
                  <a:pt x="315" y="262"/>
                </a:lnTo>
                <a:lnTo>
                  <a:pt x="315" y="262"/>
                </a:lnTo>
                <a:lnTo>
                  <a:pt x="315" y="263"/>
                </a:lnTo>
                <a:lnTo>
                  <a:pt x="314" y="263"/>
                </a:lnTo>
                <a:lnTo>
                  <a:pt x="314" y="263"/>
                </a:lnTo>
                <a:lnTo>
                  <a:pt x="311" y="265"/>
                </a:lnTo>
                <a:lnTo>
                  <a:pt x="311" y="265"/>
                </a:lnTo>
                <a:lnTo>
                  <a:pt x="305" y="266"/>
                </a:lnTo>
                <a:lnTo>
                  <a:pt x="305" y="266"/>
                </a:lnTo>
                <a:lnTo>
                  <a:pt x="305" y="275"/>
                </a:lnTo>
                <a:lnTo>
                  <a:pt x="305" y="275"/>
                </a:lnTo>
                <a:close/>
                <a:moveTo>
                  <a:pt x="359" y="143"/>
                </a:moveTo>
                <a:lnTo>
                  <a:pt x="359" y="143"/>
                </a:lnTo>
                <a:lnTo>
                  <a:pt x="359" y="114"/>
                </a:lnTo>
                <a:lnTo>
                  <a:pt x="359" y="114"/>
                </a:lnTo>
                <a:lnTo>
                  <a:pt x="355" y="116"/>
                </a:lnTo>
                <a:lnTo>
                  <a:pt x="355" y="116"/>
                </a:lnTo>
                <a:lnTo>
                  <a:pt x="332" y="117"/>
                </a:lnTo>
                <a:lnTo>
                  <a:pt x="332" y="117"/>
                </a:lnTo>
                <a:lnTo>
                  <a:pt x="298" y="117"/>
                </a:lnTo>
                <a:lnTo>
                  <a:pt x="298" y="117"/>
                </a:lnTo>
                <a:lnTo>
                  <a:pt x="297" y="117"/>
                </a:lnTo>
                <a:lnTo>
                  <a:pt x="297" y="117"/>
                </a:lnTo>
                <a:lnTo>
                  <a:pt x="295" y="130"/>
                </a:lnTo>
                <a:lnTo>
                  <a:pt x="295" y="130"/>
                </a:lnTo>
                <a:lnTo>
                  <a:pt x="334" y="126"/>
                </a:lnTo>
                <a:lnTo>
                  <a:pt x="334" y="126"/>
                </a:lnTo>
                <a:lnTo>
                  <a:pt x="334" y="124"/>
                </a:lnTo>
                <a:lnTo>
                  <a:pt x="334" y="124"/>
                </a:lnTo>
                <a:lnTo>
                  <a:pt x="337" y="123"/>
                </a:lnTo>
                <a:lnTo>
                  <a:pt x="337" y="123"/>
                </a:lnTo>
                <a:lnTo>
                  <a:pt x="338" y="124"/>
                </a:lnTo>
                <a:lnTo>
                  <a:pt x="338" y="124"/>
                </a:lnTo>
                <a:lnTo>
                  <a:pt x="338" y="126"/>
                </a:lnTo>
                <a:lnTo>
                  <a:pt x="338" y="127"/>
                </a:lnTo>
                <a:lnTo>
                  <a:pt x="338" y="127"/>
                </a:lnTo>
                <a:lnTo>
                  <a:pt x="334" y="127"/>
                </a:lnTo>
                <a:lnTo>
                  <a:pt x="334" y="127"/>
                </a:lnTo>
                <a:lnTo>
                  <a:pt x="322" y="128"/>
                </a:lnTo>
                <a:lnTo>
                  <a:pt x="322" y="128"/>
                </a:lnTo>
                <a:lnTo>
                  <a:pt x="304" y="131"/>
                </a:lnTo>
                <a:lnTo>
                  <a:pt x="304" y="131"/>
                </a:lnTo>
                <a:lnTo>
                  <a:pt x="295" y="131"/>
                </a:lnTo>
                <a:lnTo>
                  <a:pt x="295" y="131"/>
                </a:lnTo>
                <a:lnTo>
                  <a:pt x="295" y="143"/>
                </a:lnTo>
                <a:lnTo>
                  <a:pt x="295" y="143"/>
                </a:lnTo>
                <a:lnTo>
                  <a:pt x="302" y="143"/>
                </a:lnTo>
                <a:lnTo>
                  <a:pt x="302" y="143"/>
                </a:lnTo>
                <a:lnTo>
                  <a:pt x="311" y="143"/>
                </a:lnTo>
                <a:lnTo>
                  <a:pt x="311" y="143"/>
                </a:lnTo>
                <a:lnTo>
                  <a:pt x="317" y="141"/>
                </a:lnTo>
                <a:lnTo>
                  <a:pt x="317" y="141"/>
                </a:lnTo>
                <a:lnTo>
                  <a:pt x="335" y="140"/>
                </a:lnTo>
                <a:lnTo>
                  <a:pt x="335" y="140"/>
                </a:lnTo>
                <a:lnTo>
                  <a:pt x="338" y="138"/>
                </a:lnTo>
                <a:lnTo>
                  <a:pt x="338" y="138"/>
                </a:lnTo>
                <a:lnTo>
                  <a:pt x="339" y="137"/>
                </a:lnTo>
                <a:lnTo>
                  <a:pt x="339" y="137"/>
                </a:lnTo>
                <a:lnTo>
                  <a:pt x="341" y="138"/>
                </a:lnTo>
                <a:lnTo>
                  <a:pt x="341" y="140"/>
                </a:lnTo>
                <a:lnTo>
                  <a:pt x="341" y="140"/>
                </a:lnTo>
                <a:lnTo>
                  <a:pt x="341" y="141"/>
                </a:lnTo>
                <a:lnTo>
                  <a:pt x="341" y="141"/>
                </a:lnTo>
                <a:lnTo>
                  <a:pt x="338" y="141"/>
                </a:lnTo>
                <a:lnTo>
                  <a:pt x="338" y="141"/>
                </a:lnTo>
                <a:lnTo>
                  <a:pt x="337" y="141"/>
                </a:lnTo>
                <a:lnTo>
                  <a:pt x="335" y="141"/>
                </a:lnTo>
                <a:lnTo>
                  <a:pt x="335" y="141"/>
                </a:lnTo>
                <a:lnTo>
                  <a:pt x="334" y="141"/>
                </a:lnTo>
                <a:lnTo>
                  <a:pt x="334" y="141"/>
                </a:lnTo>
                <a:lnTo>
                  <a:pt x="325" y="143"/>
                </a:lnTo>
                <a:lnTo>
                  <a:pt x="325" y="143"/>
                </a:lnTo>
                <a:lnTo>
                  <a:pt x="327" y="143"/>
                </a:lnTo>
                <a:lnTo>
                  <a:pt x="327" y="143"/>
                </a:lnTo>
                <a:lnTo>
                  <a:pt x="339" y="143"/>
                </a:lnTo>
                <a:lnTo>
                  <a:pt x="354" y="143"/>
                </a:lnTo>
                <a:lnTo>
                  <a:pt x="354" y="143"/>
                </a:lnTo>
                <a:lnTo>
                  <a:pt x="355" y="143"/>
                </a:lnTo>
                <a:lnTo>
                  <a:pt x="355" y="143"/>
                </a:lnTo>
                <a:lnTo>
                  <a:pt x="359" y="143"/>
                </a:lnTo>
                <a:lnTo>
                  <a:pt x="359" y="143"/>
                </a:lnTo>
                <a:close/>
                <a:moveTo>
                  <a:pt x="308" y="43"/>
                </a:moveTo>
                <a:lnTo>
                  <a:pt x="308" y="43"/>
                </a:lnTo>
                <a:lnTo>
                  <a:pt x="308" y="30"/>
                </a:lnTo>
                <a:lnTo>
                  <a:pt x="308" y="30"/>
                </a:lnTo>
                <a:lnTo>
                  <a:pt x="300" y="30"/>
                </a:lnTo>
                <a:lnTo>
                  <a:pt x="300" y="30"/>
                </a:lnTo>
                <a:lnTo>
                  <a:pt x="288" y="33"/>
                </a:lnTo>
                <a:lnTo>
                  <a:pt x="277" y="36"/>
                </a:lnTo>
                <a:lnTo>
                  <a:pt x="277" y="36"/>
                </a:lnTo>
                <a:lnTo>
                  <a:pt x="275" y="36"/>
                </a:lnTo>
                <a:lnTo>
                  <a:pt x="274" y="35"/>
                </a:lnTo>
                <a:lnTo>
                  <a:pt x="274" y="35"/>
                </a:lnTo>
                <a:lnTo>
                  <a:pt x="274" y="33"/>
                </a:lnTo>
                <a:lnTo>
                  <a:pt x="275" y="32"/>
                </a:lnTo>
                <a:lnTo>
                  <a:pt x="275" y="32"/>
                </a:lnTo>
                <a:lnTo>
                  <a:pt x="278" y="32"/>
                </a:lnTo>
                <a:lnTo>
                  <a:pt x="278" y="32"/>
                </a:lnTo>
                <a:lnTo>
                  <a:pt x="295" y="29"/>
                </a:lnTo>
                <a:lnTo>
                  <a:pt x="295" y="29"/>
                </a:lnTo>
                <a:lnTo>
                  <a:pt x="307" y="27"/>
                </a:lnTo>
                <a:lnTo>
                  <a:pt x="307" y="27"/>
                </a:lnTo>
                <a:lnTo>
                  <a:pt x="308" y="27"/>
                </a:lnTo>
                <a:lnTo>
                  <a:pt x="308" y="27"/>
                </a:lnTo>
                <a:lnTo>
                  <a:pt x="307" y="15"/>
                </a:lnTo>
                <a:lnTo>
                  <a:pt x="307" y="15"/>
                </a:lnTo>
                <a:lnTo>
                  <a:pt x="277" y="16"/>
                </a:lnTo>
                <a:lnTo>
                  <a:pt x="251" y="19"/>
                </a:lnTo>
                <a:lnTo>
                  <a:pt x="251" y="19"/>
                </a:lnTo>
                <a:lnTo>
                  <a:pt x="253" y="33"/>
                </a:lnTo>
                <a:lnTo>
                  <a:pt x="256" y="43"/>
                </a:lnTo>
                <a:lnTo>
                  <a:pt x="256" y="43"/>
                </a:lnTo>
                <a:lnTo>
                  <a:pt x="257" y="43"/>
                </a:lnTo>
                <a:lnTo>
                  <a:pt x="257" y="43"/>
                </a:lnTo>
                <a:lnTo>
                  <a:pt x="271" y="43"/>
                </a:lnTo>
                <a:lnTo>
                  <a:pt x="271" y="43"/>
                </a:lnTo>
                <a:lnTo>
                  <a:pt x="294" y="45"/>
                </a:lnTo>
                <a:lnTo>
                  <a:pt x="294" y="45"/>
                </a:lnTo>
                <a:lnTo>
                  <a:pt x="301" y="43"/>
                </a:lnTo>
                <a:lnTo>
                  <a:pt x="308" y="43"/>
                </a:lnTo>
                <a:lnTo>
                  <a:pt x="308" y="43"/>
                </a:lnTo>
                <a:close/>
                <a:moveTo>
                  <a:pt x="52" y="155"/>
                </a:moveTo>
                <a:lnTo>
                  <a:pt x="52" y="155"/>
                </a:lnTo>
                <a:lnTo>
                  <a:pt x="103" y="150"/>
                </a:lnTo>
                <a:lnTo>
                  <a:pt x="103" y="150"/>
                </a:lnTo>
                <a:lnTo>
                  <a:pt x="103" y="148"/>
                </a:lnTo>
                <a:lnTo>
                  <a:pt x="103" y="148"/>
                </a:lnTo>
                <a:lnTo>
                  <a:pt x="103" y="134"/>
                </a:lnTo>
                <a:lnTo>
                  <a:pt x="103" y="134"/>
                </a:lnTo>
                <a:lnTo>
                  <a:pt x="103" y="126"/>
                </a:lnTo>
                <a:lnTo>
                  <a:pt x="103" y="126"/>
                </a:lnTo>
                <a:lnTo>
                  <a:pt x="103" y="123"/>
                </a:lnTo>
                <a:lnTo>
                  <a:pt x="103" y="123"/>
                </a:lnTo>
                <a:lnTo>
                  <a:pt x="78" y="124"/>
                </a:lnTo>
                <a:lnTo>
                  <a:pt x="54" y="127"/>
                </a:lnTo>
                <a:lnTo>
                  <a:pt x="54" y="127"/>
                </a:lnTo>
                <a:lnTo>
                  <a:pt x="55" y="135"/>
                </a:lnTo>
                <a:lnTo>
                  <a:pt x="55" y="135"/>
                </a:lnTo>
                <a:lnTo>
                  <a:pt x="57" y="150"/>
                </a:lnTo>
                <a:lnTo>
                  <a:pt x="57" y="150"/>
                </a:lnTo>
                <a:lnTo>
                  <a:pt x="57" y="153"/>
                </a:lnTo>
                <a:lnTo>
                  <a:pt x="54" y="154"/>
                </a:lnTo>
                <a:lnTo>
                  <a:pt x="54" y="154"/>
                </a:lnTo>
                <a:lnTo>
                  <a:pt x="54" y="154"/>
                </a:lnTo>
                <a:lnTo>
                  <a:pt x="54" y="154"/>
                </a:lnTo>
                <a:lnTo>
                  <a:pt x="52" y="155"/>
                </a:lnTo>
                <a:lnTo>
                  <a:pt x="52" y="155"/>
                </a:lnTo>
                <a:close/>
                <a:moveTo>
                  <a:pt x="42" y="285"/>
                </a:moveTo>
                <a:lnTo>
                  <a:pt x="42" y="285"/>
                </a:lnTo>
                <a:lnTo>
                  <a:pt x="71" y="285"/>
                </a:lnTo>
                <a:lnTo>
                  <a:pt x="99" y="283"/>
                </a:lnTo>
                <a:lnTo>
                  <a:pt x="99" y="283"/>
                </a:lnTo>
                <a:lnTo>
                  <a:pt x="99" y="279"/>
                </a:lnTo>
                <a:lnTo>
                  <a:pt x="99" y="279"/>
                </a:lnTo>
                <a:lnTo>
                  <a:pt x="98" y="279"/>
                </a:lnTo>
                <a:lnTo>
                  <a:pt x="98" y="279"/>
                </a:lnTo>
                <a:lnTo>
                  <a:pt x="84" y="280"/>
                </a:lnTo>
                <a:lnTo>
                  <a:pt x="71" y="280"/>
                </a:lnTo>
                <a:lnTo>
                  <a:pt x="71" y="280"/>
                </a:lnTo>
                <a:lnTo>
                  <a:pt x="57" y="283"/>
                </a:lnTo>
                <a:lnTo>
                  <a:pt x="57" y="283"/>
                </a:lnTo>
                <a:lnTo>
                  <a:pt x="55" y="283"/>
                </a:lnTo>
                <a:lnTo>
                  <a:pt x="54" y="282"/>
                </a:lnTo>
                <a:lnTo>
                  <a:pt x="54" y="282"/>
                </a:lnTo>
                <a:lnTo>
                  <a:pt x="52" y="282"/>
                </a:lnTo>
                <a:lnTo>
                  <a:pt x="52" y="282"/>
                </a:lnTo>
                <a:lnTo>
                  <a:pt x="48" y="283"/>
                </a:lnTo>
                <a:lnTo>
                  <a:pt x="48" y="283"/>
                </a:lnTo>
                <a:lnTo>
                  <a:pt x="45" y="283"/>
                </a:lnTo>
                <a:lnTo>
                  <a:pt x="44" y="282"/>
                </a:lnTo>
                <a:lnTo>
                  <a:pt x="44" y="282"/>
                </a:lnTo>
                <a:lnTo>
                  <a:pt x="44" y="280"/>
                </a:lnTo>
                <a:lnTo>
                  <a:pt x="44" y="279"/>
                </a:lnTo>
                <a:lnTo>
                  <a:pt x="44" y="279"/>
                </a:lnTo>
                <a:lnTo>
                  <a:pt x="45" y="278"/>
                </a:lnTo>
                <a:lnTo>
                  <a:pt x="47" y="278"/>
                </a:lnTo>
                <a:lnTo>
                  <a:pt x="47" y="278"/>
                </a:lnTo>
                <a:lnTo>
                  <a:pt x="51" y="278"/>
                </a:lnTo>
                <a:lnTo>
                  <a:pt x="51" y="278"/>
                </a:lnTo>
                <a:lnTo>
                  <a:pt x="54" y="278"/>
                </a:lnTo>
                <a:lnTo>
                  <a:pt x="54" y="278"/>
                </a:lnTo>
                <a:lnTo>
                  <a:pt x="57" y="276"/>
                </a:lnTo>
                <a:lnTo>
                  <a:pt x="59" y="276"/>
                </a:lnTo>
                <a:lnTo>
                  <a:pt x="59" y="276"/>
                </a:lnTo>
                <a:lnTo>
                  <a:pt x="75" y="276"/>
                </a:lnTo>
                <a:lnTo>
                  <a:pt x="75" y="276"/>
                </a:lnTo>
                <a:lnTo>
                  <a:pt x="96" y="276"/>
                </a:lnTo>
                <a:lnTo>
                  <a:pt x="96" y="276"/>
                </a:lnTo>
                <a:lnTo>
                  <a:pt x="99" y="276"/>
                </a:lnTo>
                <a:lnTo>
                  <a:pt x="99" y="276"/>
                </a:lnTo>
                <a:lnTo>
                  <a:pt x="99" y="265"/>
                </a:lnTo>
                <a:lnTo>
                  <a:pt x="98" y="256"/>
                </a:lnTo>
                <a:lnTo>
                  <a:pt x="98" y="256"/>
                </a:lnTo>
                <a:lnTo>
                  <a:pt x="95" y="256"/>
                </a:lnTo>
                <a:lnTo>
                  <a:pt x="95" y="256"/>
                </a:lnTo>
                <a:lnTo>
                  <a:pt x="69" y="256"/>
                </a:lnTo>
                <a:lnTo>
                  <a:pt x="69" y="256"/>
                </a:lnTo>
                <a:lnTo>
                  <a:pt x="62" y="256"/>
                </a:lnTo>
                <a:lnTo>
                  <a:pt x="55" y="258"/>
                </a:lnTo>
                <a:lnTo>
                  <a:pt x="55" y="258"/>
                </a:lnTo>
                <a:lnTo>
                  <a:pt x="42" y="259"/>
                </a:lnTo>
                <a:lnTo>
                  <a:pt x="42" y="259"/>
                </a:lnTo>
                <a:lnTo>
                  <a:pt x="40" y="261"/>
                </a:lnTo>
                <a:lnTo>
                  <a:pt x="40" y="261"/>
                </a:lnTo>
                <a:lnTo>
                  <a:pt x="40" y="269"/>
                </a:lnTo>
                <a:lnTo>
                  <a:pt x="41" y="278"/>
                </a:lnTo>
                <a:lnTo>
                  <a:pt x="41" y="278"/>
                </a:lnTo>
                <a:lnTo>
                  <a:pt x="42" y="279"/>
                </a:lnTo>
                <a:lnTo>
                  <a:pt x="42" y="279"/>
                </a:lnTo>
                <a:lnTo>
                  <a:pt x="42" y="282"/>
                </a:lnTo>
                <a:lnTo>
                  <a:pt x="42" y="285"/>
                </a:lnTo>
                <a:lnTo>
                  <a:pt x="42" y="285"/>
                </a:lnTo>
                <a:close/>
                <a:moveTo>
                  <a:pt x="136" y="157"/>
                </a:moveTo>
                <a:lnTo>
                  <a:pt x="136" y="157"/>
                </a:lnTo>
                <a:lnTo>
                  <a:pt x="81" y="160"/>
                </a:lnTo>
                <a:lnTo>
                  <a:pt x="81" y="160"/>
                </a:lnTo>
                <a:lnTo>
                  <a:pt x="82" y="164"/>
                </a:lnTo>
                <a:lnTo>
                  <a:pt x="82" y="164"/>
                </a:lnTo>
                <a:lnTo>
                  <a:pt x="82" y="175"/>
                </a:lnTo>
                <a:lnTo>
                  <a:pt x="82" y="175"/>
                </a:lnTo>
                <a:lnTo>
                  <a:pt x="82" y="177"/>
                </a:lnTo>
                <a:lnTo>
                  <a:pt x="82" y="178"/>
                </a:lnTo>
                <a:lnTo>
                  <a:pt x="82" y="178"/>
                </a:lnTo>
                <a:lnTo>
                  <a:pt x="81" y="180"/>
                </a:lnTo>
                <a:lnTo>
                  <a:pt x="81" y="181"/>
                </a:lnTo>
                <a:lnTo>
                  <a:pt x="81" y="181"/>
                </a:lnTo>
                <a:lnTo>
                  <a:pt x="81" y="182"/>
                </a:lnTo>
                <a:lnTo>
                  <a:pt x="81" y="182"/>
                </a:lnTo>
                <a:lnTo>
                  <a:pt x="79" y="184"/>
                </a:lnTo>
                <a:lnTo>
                  <a:pt x="78" y="184"/>
                </a:lnTo>
                <a:lnTo>
                  <a:pt x="78" y="184"/>
                </a:lnTo>
                <a:lnTo>
                  <a:pt x="78" y="184"/>
                </a:lnTo>
                <a:lnTo>
                  <a:pt x="78" y="185"/>
                </a:lnTo>
                <a:lnTo>
                  <a:pt x="78" y="185"/>
                </a:lnTo>
                <a:lnTo>
                  <a:pt x="82" y="185"/>
                </a:lnTo>
                <a:lnTo>
                  <a:pt x="82" y="185"/>
                </a:lnTo>
                <a:lnTo>
                  <a:pt x="109" y="182"/>
                </a:lnTo>
                <a:lnTo>
                  <a:pt x="109" y="182"/>
                </a:lnTo>
                <a:lnTo>
                  <a:pt x="132" y="181"/>
                </a:lnTo>
                <a:lnTo>
                  <a:pt x="132" y="181"/>
                </a:lnTo>
                <a:lnTo>
                  <a:pt x="136" y="181"/>
                </a:lnTo>
                <a:lnTo>
                  <a:pt x="136" y="181"/>
                </a:lnTo>
                <a:lnTo>
                  <a:pt x="136" y="157"/>
                </a:lnTo>
                <a:lnTo>
                  <a:pt x="136" y="157"/>
                </a:lnTo>
                <a:close/>
                <a:moveTo>
                  <a:pt x="112" y="123"/>
                </a:moveTo>
                <a:lnTo>
                  <a:pt x="112" y="123"/>
                </a:lnTo>
                <a:lnTo>
                  <a:pt x="112" y="124"/>
                </a:lnTo>
                <a:lnTo>
                  <a:pt x="112" y="124"/>
                </a:lnTo>
                <a:lnTo>
                  <a:pt x="113" y="135"/>
                </a:lnTo>
                <a:lnTo>
                  <a:pt x="113" y="135"/>
                </a:lnTo>
                <a:lnTo>
                  <a:pt x="113" y="141"/>
                </a:lnTo>
                <a:lnTo>
                  <a:pt x="113" y="141"/>
                </a:lnTo>
                <a:lnTo>
                  <a:pt x="113" y="144"/>
                </a:lnTo>
                <a:lnTo>
                  <a:pt x="112" y="145"/>
                </a:lnTo>
                <a:lnTo>
                  <a:pt x="112" y="145"/>
                </a:lnTo>
                <a:lnTo>
                  <a:pt x="112" y="145"/>
                </a:lnTo>
                <a:lnTo>
                  <a:pt x="112" y="145"/>
                </a:lnTo>
                <a:lnTo>
                  <a:pt x="112" y="150"/>
                </a:lnTo>
                <a:lnTo>
                  <a:pt x="112" y="150"/>
                </a:lnTo>
                <a:lnTo>
                  <a:pt x="138" y="147"/>
                </a:lnTo>
                <a:lnTo>
                  <a:pt x="163" y="145"/>
                </a:lnTo>
                <a:lnTo>
                  <a:pt x="163" y="145"/>
                </a:lnTo>
                <a:lnTo>
                  <a:pt x="163" y="120"/>
                </a:lnTo>
                <a:lnTo>
                  <a:pt x="163" y="120"/>
                </a:lnTo>
                <a:lnTo>
                  <a:pt x="112" y="123"/>
                </a:lnTo>
                <a:lnTo>
                  <a:pt x="112" y="123"/>
                </a:lnTo>
                <a:close/>
                <a:moveTo>
                  <a:pt x="221" y="143"/>
                </a:moveTo>
                <a:lnTo>
                  <a:pt x="221" y="143"/>
                </a:lnTo>
                <a:lnTo>
                  <a:pt x="221" y="140"/>
                </a:lnTo>
                <a:lnTo>
                  <a:pt x="221" y="140"/>
                </a:lnTo>
                <a:lnTo>
                  <a:pt x="221" y="121"/>
                </a:lnTo>
                <a:lnTo>
                  <a:pt x="221" y="121"/>
                </a:lnTo>
                <a:lnTo>
                  <a:pt x="221" y="118"/>
                </a:lnTo>
                <a:lnTo>
                  <a:pt x="221" y="118"/>
                </a:lnTo>
                <a:lnTo>
                  <a:pt x="172" y="120"/>
                </a:lnTo>
                <a:lnTo>
                  <a:pt x="172" y="120"/>
                </a:lnTo>
                <a:lnTo>
                  <a:pt x="172" y="124"/>
                </a:lnTo>
                <a:lnTo>
                  <a:pt x="172" y="124"/>
                </a:lnTo>
                <a:lnTo>
                  <a:pt x="170" y="144"/>
                </a:lnTo>
                <a:lnTo>
                  <a:pt x="170" y="144"/>
                </a:lnTo>
                <a:lnTo>
                  <a:pt x="172" y="145"/>
                </a:lnTo>
                <a:lnTo>
                  <a:pt x="172" y="145"/>
                </a:lnTo>
                <a:lnTo>
                  <a:pt x="221" y="143"/>
                </a:lnTo>
                <a:lnTo>
                  <a:pt x="221" y="143"/>
                </a:lnTo>
                <a:close/>
                <a:moveTo>
                  <a:pt x="109" y="191"/>
                </a:moveTo>
                <a:lnTo>
                  <a:pt x="109" y="191"/>
                </a:lnTo>
                <a:lnTo>
                  <a:pt x="112" y="215"/>
                </a:lnTo>
                <a:lnTo>
                  <a:pt x="112" y="215"/>
                </a:lnTo>
                <a:lnTo>
                  <a:pt x="162" y="214"/>
                </a:lnTo>
                <a:lnTo>
                  <a:pt x="162" y="214"/>
                </a:lnTo>
                <a:lnTo>
                  <a:pt x="162" y="191"/>
                </a:lnTo>
                <a:lnTo>
                  <a:pt x="162" y="191"/>
                </a:lnTo>
                <a:lnTo>
                  <a:pt x="109" y="191"/>
                </a:lnTo>
                <a:lnTo>
                  <a:pt x="109" y="191"/>
                </a:lnTo>
                <a:close/>
                <a:moveTo>
                  <a:pt x="74" y="251"/>
                </a:moveTo>
                <a:lnTo>
                  <a:pt x="74" y="251"/>
                </a:lnTo>
                <a:lnTo>
                  <a:pt x="102" y="249"/>
                </a:lnTo>
                <a:lnTo>
                  <a:pt x="130" y="248"/>
                </a:lnTo>
                <a:lnTo>
                  <a:pt x="130" y="248"/>
                </a:lnTo>
                <a:lnTo>
                  <a:pt x="130" y="236"/>
                </a:lnTo>
                <a:lnTo>
                  <a:pt x="129" y="225"/>
                </a:lnTo>
                <a:lnTo>
                  <a:pt x="129" y="225"/>
                </a:lnTo>
                <a:lnTo>
                  <a:pt x="128" y="225"/>
                </a:lnTo>
                <a:lnTo>
                  <a:pt x="128" y="225"/>
                </a:lnTo>
                <a:lnTo>
                  <a:pt x="84" y="226"/>
                </a:lnTo>
                <a:lnTo>
                  <a:pt x="84" y="226"/>
                </a:lnTo>
                <a:lnTo>
                  <a:pt x="74" y="226"/>
                </a:lnTo>
                <a:lnTo>
                  <a:pt x="74" y="226"/>
                </a:lnTo>
                <a:lnTo>
                  <a:pt x="72" y="226"/>
                </a:lnTo>
                <a:lnTo>
                  <a:pt x="72" y="226"/>
                </a:lnTo>
                <a:lnTo>
                  <a:pt x="72" y="246"/>
                </a:lnTo>
                <a:lnTo>
                  <a:pt x="72" y="246"/>
                </a:lnTo>
                <a:lnTo>
                  <a:pt x="72" y="245"/>
                </a:lnTo>
                <a:lnTo>
                  <a:pt x="72" y="245"/>
                </a:lnTo>
                <a:lnTo>
                  <a:pt x="74" y="231"/>
                </a:lnTo>
                <a:lnTo>
                  <a:pt x="74" y="231"/>
                </a:lnTo>
                <a:lnTo>
                  <a:pt x="75" y="228"/>
                </a:lnTo>
                <a:lnTo>
                  <a:pt x="75" y="228"/>
                </a:lnTo>
                <a:lnTo>
                  <a:pt x="75" y="226"/>
                </a:lnTo>
                <a:lnTo>
                  <a:pt x="75" y="226"/>
                </a:lnTo>
                <a:lnTo>
                  <a:pt x="76" y="228"/>
                </a:lnTo>
                <a:lnTo>
                  <a:pt x="76" y="228"/>
                </a:lnTo>
                <a:lnTo>
                  <a:pt x="78" y="229"/>
                </a:lnTo>
                <a:lnTo>
                  <a:pt x="78" y="229"/>
                </a:lnTo>
                <a:lnTo>
                  <a:pt x="79" y="236"/>
                </a:lnTo>
                <a:lnTo>
                  <a:pt x="79" y="236"/>
                </a:lnTo>
                <a:lnTo>
                  <a:pt x="81" y="242"/>
                </a:lnTo>
                <a:lnTo>
                  <a:pt x="81" y="242"/>
                </a:lnTo>
                <a:lnTo>
                  <a:pt x="81" y="245"/>
                </a:lnTo>
                <a:lnTo>
                  <a:pt x="79" y="245"/>
                </a:lnTo>
                <a:lnTo>
                  <a:pt x="78" y="246"/>
                </a:lnTo>
                <a:lnTo>
                  <a:pt x="76" y="246"/>
                </a:lnTo>
                <a:lnTo>
                  <a:pt x="76" y="246"/>
                </a:lnTo>
                <a:lnTo>
                  <a:pt x="75" y="246"/>
                </a:lnTo>
                <a:lnTo>
                  <a:pt x="75" y="246"/>
                </a:lnTo>
                <a:lnTo>
                  <a:pt x="74" y="251"/>
                </a:lnTo>
                <a:lnTo>
                  <a:pt x="74" y="251"/>
                </a:lnTo>
                <a:close/>
                <a:moveTo>
                  <a:pt x="69" y="27"/>
                </a:moveTo>
                <a:lnTo>
                  <a:pt x="69" y="27"/>
                </a:lnTo>
                <a:lnTo>
                  <a:pt x="62" y="27"/>
                </a:lnTo>
                <a:lnTo>
                  <a:pt x="62" y="27"/>
                </a:lnTo>
                <a:lnTo>
                  <a:pt x="38" y="27"/>
                </a:lnTo>
                <a:lnTo>
                  <a:pt x="38" y="27"/>
                </a:lnTo>
                <a:lnTo>
                  <a:pt x="27" y="29"/>
                </a:lnTo>
                <a:lnTo>
                  <a:pt x="27" y="29"/>
                </a:lnTo>
                <a:lnTo>
                  <a:pt x="24" y="29"/>
                </a:lnTo>
                <a:lnTo>
                  <a:pt x="22" y="29"/>
                </a:lnTo>
                <a:lnTo>
                  <a:pt x="22" y="29"/>
                </a:lnTo>
                <a:lnTo>
                  <a:pt x="21" y="33"/>
                </a:lnTo>
                <a:lnTo>
                  <a:pt x="21" y="33"/>
                </a:lnTo>
                <a:lnTo>
                  <a:pt x="21" y="36"/>
                </a:lnTo>
                <a:lnTo>
                  <a:pt x="21" y="36"/>
                </a:lnTo>
                <a:lnTo>
                  <a:pt x="25" y="53"/>
                </a:lnTo>
                <a:lnTo>
                  <a:pt x="25" y="53"/>
                </a:lnTo>
                <a:lnTo>
                  <a:pt x="25" y="53"/>
                </a:lnTo>
                <a:lnTo>
                  <a:pt x="25" y="53"/>
                </a:lnTo>
                <a:lnTo>
                  <a:pt x="71" y="52"/>
                </a:lnTo>
                <a:lnTo>
                  <a:pt x="71" y="52"/>
                </a:lnTo>
                <a:lnTo>
                  <a:pt x="71" y="49"/>
                </a:lnTo>
                <a:lnTo>
                  <a:pt x="71" y="49"/>
                </a:lnTo>
                <a:lnTo>
                  <a:pt x="72" y="43"/>
                </a:lnTo>
                <a:lnTo>
                  <a:pt x="72" y="43"/>
                </a:lnTo>
                <a:lnTo>
                  <a:pt x="71" y="33"/>
                </a:lnTo>
                <a:lnTo>
                  <a:pt x="71" y="33"/>
                </a:lnTo>
                <a:lnTo>
                  <a:pt x="71" y="30"/>
                </a:lnTo>
                <a:lnTo>
                  <a:pt x="69" y="27"/>
                </a:lnTo>
                <a:lnTo>
                  <a:pt x="69" y="27"/>
                </a:lnTo>
                <a:close/>
                <a:moveTo>
                  <a:pt x="172" y="79"/>
                </a:moveTo>
                <a:lnTo>
                  <a:pt x="172" y="79"/>
                </a:lnTo>
                <a:lnTo>
                  <a:pt x="223" y="76"/>
                </a:lnTo>
                <a:lnTo>
                  <a:pt x="223" y="76"/>
                </a:lnTo>
                <a:lnTo>
                  <a:pt x="221" y="53"/>
                </a:lnTo>
                <a:lnTo>
                  <a:pt x="221" y="53"/>
                </a:lnTo>
                <a:lnTo>
                  <a:pt x="170" y="56"/>
                </a:lnTo>
                <a:lnTo>
                  <a:pt x="170" y="56"/>
                </a:lnTo>
                <a:lnTo>
                  <a:pt x="172" y="79"/>
                </a:lnTo>
                <a:lnTo>
                  <a:pt x="172" y="79"/>
                </a:lnTo>
                <a:close/>
                <a:moveTo>
                  <a:pt x="135" y="90"/>
                </a:moveTo>
                <a:lnTo>
                  <a:pt x="135" y="90"/>
                </a:lnTo>
                <a:lnTo>
                  <a:pt x="84" y="91"/>
                </a:lnTo>
                <a:lnTo>
                  <a:pt x="84" y="91"/>
                </a:lnTo>
                <a:lnTo>
                  <a:pt x="86" y="94"/>
                </a:lnTo>
                <a:lnTo>
                  <a:pt x="85" y="96"/>
                </a:lnTo>
                <a:lnTo>
                  <a:pt x="85" y="96"/>
                </a:lnTo>
                <a:lnTo>
                  <a:pt x="85" y="100"/>
                </a:lnTo>
                <a:lnTo>
                  <a:pt x="85" y="100"/>
                </a:lnTo>
                <a:lnTo>
                  <a:pt x="84" y="113"/>
                </a:lnTo>
                <a:lnTo>
                  <a:pt x="84" y="113"/>
                </a:lnTo>
                <a:lnTo>
                  <a:pt x="84" y="116"/>
                </a:lnTo>
                <a:lnTo>
                  <a:pt x="84" y="116"/>
                </a:lnTo>
                <a:lnTo>
                  <a:pt x="136" y="111"/>
                </a:lnTo>
                <a:lnTo>
                  <a:pt x="136" y="111"/>
                </a:lnTo>
                <a:lnTo>
                  <a:pt x="136" y="111"/>
                </a:lnTo>
                <a:lnTo>
                  <a:pt x="136" y="111"/>
                </a:lnTo>
                <a:lnTo>
                  <a:pt x="136" y="94"/>
                </a:lnTo>
                <a:lnTo>
                  <a:pt x="136" y="94"/>
                </a:lnTo>
                <a:lnTo>
                  <a:pt x="135" y="90"/>
                </a:lnTo>
                <a:lnTo>
                  <a:pt x="135" y="90"/>
                </a:lnTo>
                <a:close/>
                <a:moveTo>
                  <a:pt x="99" y="192"/>
                </a:moveTo>
                <a:lnTo>
                  <a:pt x="99" y="192"/>
                </a:lnTo>
                <a:lnTo>
                  <a:pt x="98" y="192"/>
                </a:lnTo>
                <a:lnTo>
                  <a:pt x="98" y="192"/>
                </a:lnTo>
                <a:lnTo>
                  <a:pt x="85" y="192"/>
                </a:lnTo>
                <a:lnTo>
                  <a:pt x="85" y="192"/>
                </a:lnTo>
                <a:lnTo>
                  <a:pt x="64" y="194"/>
                </a:lnTo>
                <a:lnTo>
                  <a:pt x="64" y="194"/>
                </a:lnTo>
                <a:lnTo>
                  <a:pt x="55" y="194"/>
                </a:lnTo>
                <a:lnTo>
                  <a:pt x="55" y="194"/>
                </a:lnTo>
                <a:lnTo>
                  <a:pt x="54" y="194"/>
                </a:lnTo>
                <a:lnTo>
                  <a:pt x="52" y="195"/>
                </a:lnTo>
                <a:lnTo>
                  <a:pt x="52" y="195"/>
                </a:lnTo>
                <a:lnTo>
                  <a:pt x="51" y="199"/>
                </a:lnTo>
                <a:lnTo>
                  <a:pt x="51" y="199"/>
                </a:lnTo>
                <a:lnTo>
                  <a:pt x="54" y="212"/>
                </a:lnTo>
                <a:lnTo>
                  <a:pt x="54" y="212"/>
                </a:lnTo>
                <a:lnTo>
                  <a:pt x="54" y="214"/>
                </a:lnTo>
                <a:lnTo>
                  <a:pt x="54" y="214"/>
                </a:lnTo>
                <a:lnTo>
                  <a:pt x="55" y="215"/>
                </a:lnTo>
                <a:lnTo>
                  <a:pt x="54" y="218"/>
                </a:lnTo>
                <a:lnTo>
                  <a:pt x="54" y="218"/>
                </a:lnTo>
                <a:lnTo>
                  <a:pt x="54" y="218"/>
                </a:lnTo>
                <a:lnTo>
                  <a:pt x="54" y="218"/>
                </a:lnTo>
                <a:lnTo>
                  <a:pt x="78" y="218"/>
                </a:lnTo>
                <a:lnTo>
                  <a:pt x="102" y="216"/>
                </a:lnTo>
                <a:lnTo>
                  <a:pt x="102" y="216"/>
                </a:lnTo>
                <a:lnTo>
                  <a:pt x="102" y="215"/>
                </a:lnTo>
                <a:lnTo>
                  <a:pt x="102" y="215"/>
                </a:lnTo>
                <a:lnTo>
                  <a:pt x="101" y="198"/>
                </a:lnTo>
                <a:lnTo>
                  <a:pt x="101" y="198"/>
                </a:lnTo>
                <a:lnTo>
                  <a:pt x="99" y="192"/>
                </a:lnTo>
                <a:lnTo>
                  <a:pt x="99" y="192"/>
                </a:lnTo>
                <a:close/>
                <a:moveTo>
                  <a:pt x="108" y="276"/>
                </a:moveTo>
                <a:lnTo>
                  <a:pt x="108" y="276"/>
                </a:lnTo>
                <a:lnTo>
                  <a:pt x="135" y="276"/>
                </a:lnTo>
                <a:lnTo>
                  <a:pt x="160" y="275"/>
                </a:lnTo>
                <a:lnTo>
                  <a:pt x="160" y="275"/>
                </a:lnTo>
                <a:lnTo>
                  <a:pt x="162" y="255"/>
                </a:lnTo>
                <a:lnTo>
                  <a:pt x="162" y="255"/>
                </a:lnTo>
                <a:lnTo>
                  <a:pt x="159" y="255"/>
                </a:lnTo>
                <a:lnTo>
                  <a:pt x="159" y="255"/>
                </a:lnTo>
                <a:lnTo>
                  <a:pt x="139" y="255"/>
                </a:lnTo>
                <a:lnTo>
                  <a:pt x="139" y="255"/>
                </a:lnTo>
                <a:lnTo>
                  <a:pt x="108" y="255"/>
                </a:lnTo>
                <a:lnTo>
                  <a:pt x="108" y="255"/>
                </a:lnTo>
                <a:lnTo>
                  <a:pt x="106" y="256"/>
                </a:lnTo>
                <a:lnTo>
                  <a:pt x="106" y="256"/>
                </a:lnTo>
                <a:lnTo>
                  <a:pt x="106" y="266"/>
                </a:lnTo>
                <a:lnTo>
                  <a:pt x="108" y="276"/>
                </a:lnTo>
                <a:lnTo>
                  <a:pt x="108" y="276"/>
                </a:lnTo>
                <a:close/>
                <a:moveTo>
                  <a:pt x="304" y="195"/>
                </a:moveTo>
                <a:lnTo>
                  <a:pt x="304" y="195"/>
                </a:lnTo>
                <a:lnTo>
                  <a:pt x="305" y="205"/>
                </a:lnTo>
                <a:lnTo>
                  <a:pt x="305" y="205"/>
                </a:lnTo>
                <a:lnTo>
                  <a:pt x="308" y="205"/>
                </a:lnTo>
                <a:lnTo>
                  <a:pt x="308" y="205"/>
                </a:lnTo>
                <a:lnTo>
                  <a:pt x="325" y="204"/>
                </a:lnTo>
                <a:lnTo>
                  <a:pt x="325" y="204"/>
                </a:lnTo>
                <a:lnTo>
                  <a:pt x="328" y="205"/>
                </a:lnTo>
                <a:lnTo>
                  <a:pt x="328" y="205"/>
                </a:lnTo>
                <a:lnTo>
                  <a:pt x="329" y="207"/>
                </a:lnTo>
                <a:lnTo>
                  <a:pt x="329" y="207"/>
                </a:lnTo>
                <a:lnTo>
                  <a:pt x="328" y="208"/>
                </a:lnTo>
                <a:lnTo>
                  <a:pt x="328" y="208"/>
                </a:lnTo>
                <a:lnTo>
                  <a:pt x="327" y="208"/>
                </a:lnTo>
                <a:lnTo>
                  <a:pt x="327" y="208"/>
                </a:lnTo>
                <a:lnTo>
                  <a:pt x="321" y="209"/>
                </a:lnTo>
                <a:lnTo>
                  <a:pt x="321" y="209"/>
                </a:lnTo>
                <a:lnTo>
                  <a:pt x="310" y="211"/>
                </a:lnTo>
                <a:lnTo>
                  <a:pt x="310" y="211"/>
                </a:lnTo>
                <a:lnTo>
                  <a:pt x="311" y="212"/>
                </a:lnTo>
                <a:lnTo>
                  <a:pt x="311" y="212"/>
                </a:lnTo>
                <a:lnTo>
                  <a:pt x="319" y="211"/>
                </a:lnTo>
                <a:lnTo>
                  <a:pt x="319" y="211"/>
                </a:lnTo>
                <a:lnTo>
                  <a:pt x="327" y="209"/>
                </a:lnTo>
                <a:lnTo>
                  <a:pt x="327" y="209"/>
                </a:lnTo>
                <a:lnTo>
                  <a:pt x="329" y="211"/>
                </a:lnTo>
                <a:lnTo>
                  <a:pt x="331" y="212"/>
                </a:lnTo>
                <a:lnTo>
                  <a:pt x="331" y="212"/>
                </a:lnTo>
                <a:lnTo>
                  <a:pt x="331" y="214"/>
                </a:lnTo>
                <a:lnTo>
                  <a:pt x="331" y="214"/>
                </a:lnTo>
                <a:lnTo>
                  <a:pt x="332" y="214"/>
                </a:lnTo>
                <a:lnTo>
                  <a:pt x="332" y="214"/>
                </a:lnTo>
                <a:lnTo>
                  <a:pt x="335" y="214"/>
                </a:lnTo>
                <a:lnTo>
                  <a:pt x="335" y="214"/>
                </a:lnTo>
                <a:lnTo>
                  <a:pt x="337" y="212"/>
                </a:lnTo>
                <a:lnTo>
                  <a:pt x="337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12"/>
                </a:lnTo>
                <a:lnTo>
                  <a:pt x="339" y="214"/>
                </a:lnTo>
                <a:lnTo>
                  <a:pt x="341" y="214"/>
                </a:lnTo>
                <a:lnTo>
                  <a:pt x="341" y="214"/>
                </a:lnTo>
                <a:lnTo>
                  <a:pt x="359" y="214"/>
                </a:lnTo>
                <a:lnTo>
                  <a:pt x="359" y="214"/>
                </a:lnTo>
                <a:lnTo>
                  <a:pt x="362" y="214"/>
                </a:lnTo>
                <a:lnTo>
                  <a:pt x="364" y="215"/>
                </a:lnTo>
                <a:lnTo>
                  <a:pt x="364" y="215"/>
                </a:lnTo>
                <a:lnTo>
                  <a:pt x="362" y="188"/>
                </a:lnTo>
                <a:lnTo>
                  <a:pt x="362" y="188"/>
                </a:lnTo>
                <a:lnTo>
                  <a:pt x="351" y="188"/>
                </a:lnTo>
                <a:lnTo>
                  <a:pt x="351" y="188"/>
                </a:lnTo>
                <a:lnTo>
                  <a:pt x="351" y="189"/>
                </a:lnTo>
                <a:lnTo>
                  <a:pt x="351" y="189"/>
                </a:lnTo>
                <a:lnTo>
                  <a:pt x="349" y="192"/>
                </a:lnTo>
                <a:lnTo>
                  <a:pt x="348" y="192"/>
                </a:lnTo>
                <a:lnTo>
                  <a:pt x="348" y="192"/>
                </a:lnTo>
                <a:lnTo>
                  <a:pt x="339" y="192"/>
                </a:lnTo>
                <a:lnTo>
                  <a:pt x="339" y="192"/>
                </a:lnTo>
                <a:lnTo>
                  <a:pt x="311" y="194"/>
                </a:lnTo>
                <a:lnTo>
                  <a:pt x="311" y="194"/>
                </a:lnTo>
                <a:lnTo>
                  <a:pt x="304" y="195"/>
                </a:lnTo>
                <a:lnTo>
                  <a:pt x="304" y="195"/>
                </a:lnTo>
                <a:close/>
                <a:moveTo>
                  <a:pt x="244" y="19"/>
                </a:moveTo>
                <a:lnTo>
                  <a:pt x="244" y="19"/>
                </a:lnTo>
                <a:lnTo>
                  <a:pt x="194" y="23"/>
                </a:lnTo>
                <a:lnTo>
                  <a:pt x="194" y="23"/>
                </a:lnTo>
                <a:lnTo>
                  <a:pt x="196" y="33"/>
                </a:lnTo>
                <a:lnTo>
                  <a:pt x="197" y="42"/>
                </a:lnTo>
                <a:lnTo>
                  <a:pt x="197" y="42"/>
                </a:lnTo>
                <a:lnTo>
                  <a:pt x="246" y="43"/>
                </a:lnTo>
                <a:lnTo>
                  <a:pt x="246" y="43"/>
                </a:lnTo>
                <a:lnTo>
                  <a:pt x="244" y="19"/>
                </a:lnTo>
                <a:lnTo>
                  <a:pt x="244" y="19"/>
                </a:lnTo>
                <a:close/>
                <a:moveTo>
                  <a:pt x="139" y="225"/>
                </a:moveTo>
                <a:lnTo>
                  <a:pt x="139" y="225"/>
                </a:lnTo>
                <a:lnTo>
                  <a:pt x="139" y="228"/>
                </a:lnTo>
                <a:lnTo>
                  <a:pt x="139" y="229"/>
                </a:lnTo>
                <a:lnTo>
                  <a:pt x="139" y="229"/>
                </a:lnTo>
                <a:lnTo>
                  <a:pt x="139" y="245"/>
                </a:lnTo>
                <a:lnTo>
                  <a:pt x="139" y="245"/>
                </a:lnTo>
                <a:lnTo>
                  <a:pt x="139" y="248"/>
                </a:lnTo>
                <a:lnTo>
                  <a:pt x="139" y="248"/>
                </a:lnTo>
                <a:lnTo>
                  <a:pt x="189" y="246"/>
                </a:lnTo>
                <a:lnTo>
                  <a:pt x="189" y="246"/>
                </a:lnTo>
                <a:lnTo>
                  <a:pt x="189" y="243"/>
                </a:lnTo>
                <a:lnTo>
                  <a:pt x="189" y="243"/>
                </a:lnTo>
                <a:lnTo>
                  <a:pt x="187" y="243"/>
                </a:lnTo>
                <a:lnTo>
                  <a:pt x="187" y="243"/>
                </a:lnTo>
                <a:lnTo>
                  <a:pt x="182" y="246"/>
                </a:lnTo>
                <a:lnTo>
                  <a:pt x="182" y="246"/>
                </a:lnTo>
                <a:lnTo>
                  <a:pt x="179" y="246"/>
                </a:lnTo>
                <a:lnTo>
                  <a:pt x="177" y="245"/>
                </a:lnTo>
                <a:lnTo>
                  <a:pt x="177" y="245"/>
                </a:lnTo>
                <a:lnTo>
                  <a:pt x="177" y="242"/>
                </a:lnTo>
                <a:lnTo>
                  <a:pt x="179" y="241"/>
                </a:lnTo>
                <a:lnTo>
                  <a:pt x="179" y="241"/>
                </a:lnTo>
                <a:lnTo>
                  <a:pt x="186" y="238"/>
                </a:lnTo>
                <a:lnTo>
                  <a:pt x="186" y="238"/>
                </a:lnTo>
                <a:lnTo>
                  <a:pt x="189" y="238"/>
                </a:lnTo>
                <a:lnTo>
                  <a:pt x="189" y="238"/>
                </a:lnTo>
                <a:lnTo>
                  <a:pt x="189" y="225"/>
                </a:lnTo>
                <a:lnTo>
                  <a:pt x="189" y="225"/>
                </a:lnTo>
                <a:lnTo>
                  <a:pt x="187" y="224"/>
                </a:lnTo>
                <a:lnTo>
                  <a:pt x="187" y="224"/>
                </a:lnTo>
                <a:lnTo>
                  <a:pt x="184" y="222"/>
                </a:lnTo>
                <a:lnTo>
                  <a:pt x="184" y="222"/>
                </a:lnTo>
                <a:lnTo>
                  <a:pt x="162" y="224"/>
                </a:lnTo>
                <a:lnTo>
                  <a:pt x="139" y="225"/>
                </a:lnTo>
                <a:lnTo>
                  <a:pt x="139" y="225"/>
                </a:lnTo>
                <a:close/>
                <a:moveTo>
                  <a:pt x="194" y="89"/>
                </a:moveTo>
                <a:lnTo>
                  <a:pt x="194" y="89"/>
                </a:lnTo>
                <a:lnTo>
                  <a:pt x="140" y="90"/>
                </a:lnTo>
                <a:lnTo>
                  <a:pt x="140" y="90"/>
                </a:lnTo>
                <a:lnTo>
                  <a:pt x="142" y="100"/>
                </a:lnTo>
                <a:lnTo>
                  <a:pt x="142" y="100"/>
                </a:lnTo>
                <a:lnTo>
                  <a:pt x="142" y="100"/>
                </a:lnTo>
                <a:lnTo>
                  <a:pt x="142" y="100"/>
                </a:lnTo>
                <a:lnTo>
                  <a:pt x="145" y="101"/>
                </a:lnTo>
                <a:lnTo>
                  <a:pt x="145" y="104"/>
                </a:lnTo>
                <a:lnTo>
                  <a:pt x="145" y="104"/>
                </a:lnTo>
                <a:lnTo>
                  <a:pt x="145" y="111"/>
                </a:lnTo>
                <a:lnTo>
                  <a:pt x="145" y="111"/>
                </a:lnTo>
                <a:lnTo>
                  <a:pt x="194" y="108"/>
                </a:lnTo>
                <a:lnTo>
                  <a:pt x="194" y="108"/>
                </a:lnTo>
                <a:lnTo>
                  <a:pt x="194" y="89"/>
                </a:lnTo>
                <a:lnTo>
                  <a:pt x="194" y="89"/>
                </a:lnTo>
                <a:close/>
                <a:moveTo>
                  <a:pt x="162" y="57"/>
                </a:moveTo>
                <a:lnTo>
                  <a:pt x="162" y="57"/>
                </a:lnTo>
                <a:lnTo>
                  <a:pt x="159" y="57"/>
                </a:lnTo>
                <a:lnTo>
                  <a:pt x="159" y="57"/>
                </a:lnTo>
                <a:lnTo>
                  <a:pt x="139" y="59"/>
                </a:lnTo>
                <a:lnTo>
                  <a:pt x="139" y="59"/>
                </a:lnTo>
                <a:lnTo>
                  <a:pt x="118" y="62"/>
                </a:lnTo>
                <a:lnTo>
                  <a:pt x="118" y="62"/>
                </a:lnTo>
                <a:lnTo>
                  <a:pt x="111" y="62"/>
                </a:lnTo>
                <a:lnTo>
                  <a:pt x="111" y="62"/>
                </a:lnTo>
                <a:lnTo>
                  <a:pt x="111" y="66"/>
                </a:lnTo>
                <a:lnTo>
                  <a:pt x="111" y="66"/>
                </a:lnTo>
                <a:lnTo>
                  <a:pt x="112" y="77"/>
                </a:lnTo>
                <a:lnTo>
                  <a:pt x="112" y="77"/>
                </a:lnTo>
                <a:lnTo>
                  <a:pt x="113" y="79"/>
                </a:lnTo>
                <a:lnTo>
                  <a:pt x="113" y="79"/>
                </a:lnTo>
                <a:lnTo>
                  <a:pt x="116" y="80"/>
                </a:lnTo>
                <a:lnTo>
                  <a:pt x="116" y="80"/>
                </a:lnTo>
                <a:lnTo>
                  <a:pt x="159" y="79"/>
                </a:lnTo>
                <a:lnTo>
                  <a:pt x="159" y="79"/>
                </a:lnTo>
                <a:lnTo>
                  <a:pt x="163" y="79"/>
                </a:lnTo>
                <a:lnTo>
                  <a:pt x="163" y="79"/>
                </a:lnTo>
                <a:lnTo>
                  <a:pt x="162" y="57"/>
                </a:lnTo>
                <a:lnTo>
                  <a:pt x="162" y="57"/>
                </a:lnTo>
                <a:close/>
                <a:moveTo>
                  <a:pt x="49" y="86"/>
                </a:moveTo>
                <a:lnTo>
                  <a:pt x="49" y="86"/>
                </a:lnTo>
                <a:lnTo>
                  <a:pt x="78" y="81"/>
                </a:lnTo>
                <a:lnTo>
                  <a:pt x="105" y="80"/>
                </a:lnTo>
                <a:lnTo>
                  <a:pt x="105" y="80"/>
                </a:lnTo>
                <a:lnTo>
                  <a:pt x="105" y="80"/>
                </a:lnTo>
                <a:lnTo>
                  <a:pt x="105" y="80"/>
                </a:lnTo>
                <a:lnTo>
                  <a:pt x="103" y="79"/>
                </a:lnTo>
                <a:lnTo>
                  <a:pt x="103" y="77"/>
                </a:lnTo>
                <a:lnTo>
                  <a:pt x="103" y="77"/>
                </a:lnTo>
                <a:lnTo>
                  <a:pt x="102" y="64"/>
                </a:lnTo>
                <a:lnTo>
                  <a:pt x="102" y="64"/>
                </a:lnTo>
                <a:lnTo>
                  <a:pt x="102" y="63"/>
                </a:lnTo>
                <a:lnTo>
                  <a:pt x="102" y="63"/>
                </a:lnTo>
                <a:lnTo>
                  <a:pt x="49" y="64"/>
                </a:lnTo>
                <a:lnTo>
                  <a:pt x="49" y="64"/>
                </a:lnTo>
                <a:lnTo>
                  <a:pt x="49" y="86"/>
                </a:lnTo>
                <a:lnTo>
                  <a:pt x="49" y="86"/>
                </a:lnTo>
                <a:close/>
                <a:moveTo>
                  <a:pt x="132" y="27"/>
                </a:moveTo>
                <a:lnTo>
                  <a:pt x="132" y="27"/>
                </a:lnTo>
                <a:lnTo>
                  <a:pt x="78" y="30"/>
                </a:lnTo>
                <a:lnTo>
                  <a:pt x="78" y="30"/>
                </a:lnTo>
                <a:lnTo>
                  <a:pt x="78" y="40"/>
                </a:lnTo>
                <a:lnTo>
                  <a:pt x="79" y="50"/>
                </a:lnTo>
                <a:lnTo>
                  <a:pt x="79" y="50"/>
                </a:lnTo>
                <a:lnTo>
                  <a:pt x="133" y="45"/>
                </a:lnTo>
                <a:lnTo>
                  <a:pt x="133" y="45"/>
                </a:lnTo>
                <a:lnTo>
                  <a:pt x="132" y="36"/>
                </a:lnTo>
                <a:lnTo>
                  <a:pt x="132" y="36"/>
                </a:lnTo>
                <a:lnTo>
                  <a:pt x="132" y="27"/>
                </a:lnTo>
                <a:lnTo>
                  <a:pt x="132" y="27"/>
                </a:lnTo>
                <a:close/>
                <a:moveTo>
                  <a:pt x="199" y="157"/>
                </a:moveTo>
                <a:lnTo>
                  <a:pt x="199" y="157"/>
                </a:lnTo>
                <a:lnTo>
                  <a:pt x="202" y="178"/>
                </a:lnTo>
                <a:lnTo>
                  <a:pt x="202" y="178"/>
                </a:lnTo>
                <a:lnTo>
                  <a:pt x="202" y="178"/>
                </a:lnTo>
                <a:lnTo>
                  <a:pt x="202" y="178"/>
                </a:lnTo>
                <a:lnTo>
                  <a:pt x="219" y="178"/>
                </a:lnTo>
                <a:lnTo>
                  <a:pt x="219" y="178"/>
                </a:lnTo>
                <a:lnTo>
                  <a:pt x="220" y="177"/>
                </a:lnTo>
                <a:lnTo>
                  <a:pt x="220" y="177"/>
                </a:lnTo>
                <a:lnTo>
                  <a:pt x="237" y="172"/>
                </a:lnTo>
                <a:lnTo>
                  <a:pt x="256" y="168"/>
                </a:lnTo>
                <a:lnTo>
                  <a:pt x="256" y="168"/>
                </a:lnTo>
                <a:lnTo>
                  <a:pt x="260" y="167"/>
                </a:lnTo>
                <a:lnTo>
                  <a:pt x="260" y="167"/>
                </a:lnTo>
                <a:lnTo>
                  <a:pt x="260" y="155"/>
                </a:lnTo>
                <a:lnTo>
                  <a:pt x="260" y="155"/>
                </a:lnTo>
                <a:lnTo>
                  <a:pt x="258" y="155"/>
                </a:lnTo>
                <a:lnTo>
                  <a:pt x="258" y="155"/>
                </a:lnTo>
                <a:lnTo>
                  <a:pt x="246" y="155"/>
                </a:lnTo>
                <a:lnTo>
                  <a:pt x="246" y="155"/>
                </a:lnTo>
                <a:lnTo>
                  <a:pt x="244" y="155"/>
                </a:lnTo>
                <a:lnTo>
                  <a:pt x="244" y="155"/>
                </a:lnTo>
                <a:lnTo>
                  <a:pt x="227" y="161"/>
                </a:lnTo>
                <a:lnTo>
                  <a:pt x="227" y="161"/>
                </a:lnTo>
                <a:lnTo>
                  <a:pt x="226" y="161"/>
                </a:lnTo>
                <a:lnTo>
                  <a:pt x="226" y="161"/>
                </a:lnTo>
                <a:lnTo>
                  <a:pt x="224" y="161"/>
                </a:lnTo>
                <a:lnTo>
                  <a:pt x="224" y="160"/>
                </a:lnTo>
                <a:lnTo>
                  <a:pt x="224" y="160"/>
                </a:lnTo>
                <a:lnTo>
                  <a:pt x="224" y="158"/>
                </a:lnTo>
                <a:lnTo>
                  <a:pt x="226" y="158"/>
                </a:lnTo>
                <a:lnTo>
                  <a:pt x="226" y="158"/>
                </a:lnTo>
                <a:lnTo>
                  <a:pt x="226" y="157"/>
                </a:lnTo>
                <a:lnTo>
                  <a:pt x="226" y="157"/>
                </a:lnTo>
                <a:lnTo>
                  <a:pt x="229" y="157"/>
                </a:lnTo>
                <a:lnTo>
                  <a:pt x="229" y="157"/>
                </a:lnTo>
                <a:lnTo>
                  <a:pt x="229" y="157"/>
                </a:lnTo>
                <a:lnTo>
                  <a:pt x="229" y="157"/>
                </a:lnTo>
                <a:lnTo>
                  <a:pt x="199" y="157"/>
                </a:lnTo>
                <a:lnTo>
                  <a:pt x="199" y="157"/>
                </a:lnTo>
                <a:close/>
                <a:moveTo>
                  <a:pt x="219" y="191"/>
                </a:moveTo>
                <a:lnTo>
                  <a:pt x="219" y="191"/>
                </a:lnTo>
                <a:lnTo>
                  <a:pt x="219" y="189"/>
                </a:lnTo>
                <a:lnTo>
                  <a:pt x="219" y="189"/>
                </a:lnTo>
                <a:lnTo>
                  <a:pt x="170" y="191"/>
                </a:lnTo>
                <a:lnTo>
                  <a:pt x="170" y="191"/>
                </a:lnTo>
                <a:lnTo>
                  <a:pt x="172" y="197"/>
                </a:lnTo>
                <a:lnTo>
                  <a:pt x="172" y="197"/>
                </a:lnTo>
                <a:lnTo>
                  <a:pt x="172" y="209"/>
                </a:lnTo>
                <a:lnTo>
                  <a:pt x="172" y="209"/>
                </a:lnTo>
                <a:lnTo>
                  <a:pt x="172" y="211"/>
                </a:lnTo>
                <a:lnTo>
                  <a:pt x="170" y="214"/>
                </a:lnTo>
                <a:lnTo>
                  <a:pt x="170" y="214"/>
                </a:lnTo>
                <a:lnTo>
                  <a:pt x="173" y="214"/>
                </a:lnTo>
                <a:lnTo>
                  <a:pt x="173" y="214"/>
                </a:lnTo>
                <a:lnTo>
                  <a:pt x="179" y="214"/>
                </a:lnTo>
                <a:lnTo>
                  <a:pt x="179" y="214"/>
                </a:lnTo>
                <a:lnTo>
                  <a:pt x="206" y="214"/>
                </a:lnTo>
                <a:lnTo>
                  <a:pt x="206" y="214"/>
                </a:lnTo>
                <a:lnTo>
                  <a:pt x="209" y="212"/>
                </a:lnTo>
                <a:lnTo>
                  <a:pt x="209" y="212"/>
                </a:lnTo>
                <a:lnTo>
                  <a:pt x="223" y="208"/>
                </a:lnTo>
                <a:lnTo>
                  <a:pt x="223" y="208"/>
                </a:lnTo>
                <a:lnTo>
                  <a:pt x="223" y="208"/>
                </a:lnTo>
                <a:lnTo>
                  <a:pt x="223" y="208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23" y="194"/>
                </a:lnTo>
                <a:lnTo>
                  <a:pt x="207" y="199"/>
                </a:lnTo>
                <a:lnTo>
                  <a:pt x="207" y="199"/>
                </a:lnTo>
                <a:lnTo>
                  <a:pt x="206" y="201"/>
                </a:lnTo>
                <a:lnTo>
                  <a:pt x="206" y="201"/>
                </a:lnTo>
                <a:lnTo>
                  <a:pt x="203" y="202"/>
                </a:lnTo>
                <a:lnTo>
                  <a:pt x="203" y="202"/>
                </a:lnTo>
                <a:lnTo>
                  <a:pt x="199" y="202"/>
                </a:lnTo>
                <a:lnTo>
                  <a:pt x="199" y="202"/>
                </a:lnTo>
                <a:lnTo>
                  <a:pt x="197" y="202"/>
                </a:lnTo>
                <a:lnTo>
                  <a:pt x="197" y="199"/>
                </a:lnTo>
                <a:lnTo>
                  <a:pt x="197" y="199"/>
                </a:lnTo>
                <a:lnTo>
                  <a:pt x="197" y="198"/>
                </a:lnTo>
                <a:lnTo>
                  <a:pt x="199" y="197"/>
                </a:lnTo>
                <a:lnTo>
                  <a:pt x="199" y="197"/>
                </a:lnTo>
                <a:lnTo>
                  <a:pt x="202" y="195"/>
                </a:lnTo>
                <a:lnTo>
                  <a:pt x="202" y="195"/>
                </a:lnTo>
                <a:lnTo>
                  <a:pt x="217" y="191"/>
                </a:lnTo>
                <a:lnTo>
                  <a:pt x="217" y="191"/>
                </a:lnTo>
                <a:lnTo>
                  <a:pt x="219" y="191"/>
                </a:lnTo>
                <a:lnTo>
                  <a:pt x="219" y="191"/>
                </a:lnTo>
                <a:close/>
                <a:moveTo>
                  <a:pt x="302" y="74"/>
                </a:moveTo>
                <a:lnTo>
                  <a:pt x="302" y="74"/>
                </a:lnTo>
                <a:lnTo>
                  <a:pt x="302" y="74"/>
                </a:lnTo>
                <a:lnTo>
                  <a:pt x="302" y="74"/>
                </a:lnTo>
                <a:lnTo>
                  <a:pt x="358" y="74"/>
                </a:lnTo>
                <a:lnTo>
                  <a:pt x="358" y="74"/>
                </a:lnTo>
                <a:lnTo>
                  <a:pt x="358" y="60"/>
                </a:lnTo>
                <a:lnTo>
                  <a:pt x="358" y="49"/>
                </a:lnTo>
                <a:lnTo>
                  <a:pt x="358" y="49"/>
                </a:lnTo>
                <a:lnTo>
                  <a:pt x="356" y="49"/>
                </a:lnTo>
                <a:lnTo>
                  <a:pt x="356" y="49"/>
                </a:lnTo>
                <a:lnTo>
                  <a:pt x="355" y="50"/>
                </a:lnTo>
                <a:lnTo>
                  <a:pt x="355" y="50"/>
                </a:lnTo>
                <a:lnTo>
                  <a:pt x="355" y="52"/>
                </a:lnTo>
                <a:lnTo>
                  <a:pt x="355" y="52"/>
                </a:lnTo>
                <a:lnTo>
                  <a:pt x="356" y="54"/>
                </a:lnTo>
                <a:lnTo>
                  <a:pt x="354" y="54"/>
                </a:lnTo>
                <a:lnTo>
                  <a:pt x="354" y="54"/>
                </a:lnTo>
                <a:lnTo>
                  <a:pt x="349" y="56"/>
                </a:lnTo>
                <a:lnTo>
                  <a:pt x="349" y="56"/>
                </a:lnTo>
                <a:lnTo>
                  <a:pt x="341" y="56"/>
                </a:lnTo>
                <a:lnTo>
                  <a:pt x="341" y="56"/>
                </a:lnTo>
                <a:lnTo>
                  <a:pt x="325" y="57"/>
                </a:lnTo>
                <a:lnTo>
                  <a:pt x="325" y="57"/>
                </a:lnTo>
                <a:lnTo>
                  <a:pt x="298" y="63"/>
                </a:lnTo>
                <a:lnTo>
                  <a:pt x="298" y="63"/>
                </a:lnTo>
                <a:lnTo>
                  <a:pt x="292" y="63"/>
                </a:lnTo>
                <a:lnTo>
                  <a:pt x="292" y="63"/>
                </a:lnTo>
                <a:lnTo>
                  <a:pt x="295" y="74"/>
                </a:lnTo>
                <a:lnTo>
                  <a:pt x="295" y="74"/>
                </a:lnTo>
                <a:lnTo>
                  <a:pt x="297" y="73"/>
                </a:lnTo>
                <a:lnTo>
                  <a:pt x="297" y="73"/>
                </a:lnTo>
                <a:lnTo>
                  <a:pt x="317" y="70"/>
                </a:lnTo>
                <a:lnTo>
                  <a:pt x="317" y="70"/>
                </a:lnTo>
                <a:lnTo>
                  <a:pt x="342" y="67"/>
                </a:lnTo>
                <a:lnTo>
                  <a:pt x="342" y="67"/>
                </a:lnTo>
                <a:lnTo>
                  <a:pt x="346" y="67"/>
                </a:lnTo>
                <a:lnTo>
                  <a:pt x="349" y="66"/>
                </a:lnTo>
                <a:lnTo>
                  <a:pt x="349" y="66"/>
                </a:lnTo>
                <a:lnTo>
                  <a:pt x="351" y="64"/>
                </a:lnTo>
                <a:lnTo>
                  <a:pt x="352" y="66"/>
                </a:lnTo>
                <a:lnTo>
                  <a:pt x="352" y="66"/>
                </a:lnTo>
                <a:lnTo>
                  <a:pt x="352" y="67"/>
                </a:lnTo>
                <a:lnTo>
                  <a:pt x="351" y="69"/>
                </a:lnTo>
                <a:lnTo>
                  <a:pt x="351" y="69"/>
                </a:lnTo>
                <a:lnTo>
                  <a:pt x="349" y="69"/>
                </a:lnTo>
                <a:lnTo>
                  <a:pt x="349" y="69"/>
                </a:lnTo>
                <a:lnTo>
                  <a:pt x="332" y="70"/>
                </a:lnTo>
                <a:lnTo>
                  <a:pt x="332" y="70"/>
                </a:lnTo>
                <a:lnTo>
                  <a:pt x="308" y="74"/>
                </a:lnTo>
                <a:lnTo>
                  <a:pt x="308" y="74"/>
                </a:lnTo>
                <a:lnTo>
                  <a:pt x="302" y="74"/>
                </a:lnTo>
                <a:lnTo>
                  <a:pt x="302" y="74"/>
                </a:lnTo>
                <a:close/>
                <a:moveTo>
                  <a:pt x="143" y="181"/>
                </a:moveTo>
                <a:lnTo>
                  <a:pt x="143" y="181"/>
                </a:lnTo>
                <a:lnTo>
                  <a:pt x="159" y="180"/>
                </a:lnTo>
                <a:lnTo>
                  <a:pt x="159" y="180"/>
                </a:lnTo>
                <a:lnTo>
                  <a:pt x="173" y="180"/>
                </a:lnTo>
                <a:lnTo>
                  <a:pt x="173" y="180"/>
                </a:lnTo>
                <a:lnTo>
                  <a:pt x="187" y="178"/>
                </a:lnTo>
                <a:lnTo>
                  <a:pt x="187" y="178"/>
                </a:lnTo>
                <a:lnTo>
                  <a:pt x="187" y="157"/>
                </a:lnTo>
                <a:lnTo>
                  <a:pt x="187" y="157"/>
                </a:lnTo>
                <a:lnTo>
                  <a:pt x="143" y="157"/>
                </a:lnTo>
                <a:lnTo>
                  <a:pt x="143" y="157"/>
                </a:lnTo>
                <a:lnTo>
                  <a:pt x="143" y="165"/>
                </a:lnTo>
                <a:lnTo>
                  <a:pt x="143" y="165"/>
                </a:lnTo>
                <a:lnTo>
                  <a:pt x="145" y="175"/>
                </a:lnTo>
                <a:lnTo>
                  <a:pt x="145" y="175"/>
                </a:lnTo>
                <a:lnTo>
                  <a:pt x="145" y="178"/>
                </a:lnTo>
                <a:lnTo>
                  <a:pt x="143" y="181"/>
                </a:lnTo>
                <a:lnTo>
                  <a:pt x="143" y="181"/>
                </a:lnTo>
                <a:close/>
                <a:moveTo>
                  <a:pt x="254" y="103"/>
                </a:moveTo>
                <a:lnTo>
                  <a:pt x="254" y="103"/>
                </a:lnTo>
                <a:lnTo>
                  <a:pt x="253" y="103"/>
                </a:lnTo>
                <a:lnTo>
                  <a:pt x="253" y="103"/>
                </a:lnTo>
                <a:lnTo>
                  <a:pt x="251" y="103"/>
                </a:lnTo>
                <a:lnTo>
                  <a:pt x="251" y="101"/>
                </a:lnTo>
                <a:lnTo>
                  <a:pt x="251" y="101"/>
                </a:lnTo>
                <a:lnTo>
                  <a:pt x="251" y="100"/>
                </a:lnTo>
                <a:lnTo>
                  <a:pt x="253" y="99"/>
                </a:lnTo>
                <a:lnTo>
                  <a:pt x="253" y="99"/>
                </a:lnTo>
                <a:lnTo>
                  <a:pt x="254" y="99"/>
                </a:lnTo>
                <a:lnTo>
                  <a:pt x="254" y="99"/>
                </a:lnTo>
                <a:lnTo>
                  <a:pt x="254" y="89"/>
                </a:lnTo>
                <a:lnTo>
                  <a:pt x="254" y="89"/>
                </a:lnTo>
                <a:lnTo>
                  <a:pt x="203" y="90"/>
                </a:lnTo>
                <a:lnTo>
                  <a:pt x="203" y="90"/>
                </a:lnTo>
                <a:lnTo>
                  <a:pt x="203" y="93"/>
                </a:lnTo>
                <a:lnTo>
                  <a:pt x="203" y="93"/>
                </a:lnTo>
                <a:lnTo>
                  <a:pt x="206" y="100"/>
                </a:lnTo>
                <a:lnTo>
                  <a:pt x="206" y="100"/>
                </a:lnTo>
                <a:lnTo>
                  <a:pt x="206" y="101"/>
                </a:lnTo>
                <a:lnTo>
                  <a:pt x="204" y="103"/>
                </a:lnTo>
                <a:lnTo>
                  <a:pt x="204" y="103"/>
                </a:lnTo>
                <a:lnTo>
                  <a:pt x="203" y="104"/>
                </a:lnTo>
                <a:lnTo>
                  <a:pt x="202" y="104"/>
                </a:lnTo>
                <a:lnTo>
                  <a:pt x="202" y="104"/>
                </a:lnTo>
                <a:lnTo>
                  <a:pt x="200" y="103"/>
                </a:lnTo>
                <a:lnTo>
                  <a:pt x="200" y="103"/>
                </a:lnTo>
                <a:lnTo>
                  <a:pt x="200" y="106"/>
                </a:lnTo>
                <a:lnTo>
                  <a:pt x="200" y="106"/>
                </a:lnTo>
                <a:lnTo>
                  <a:pt x="200" y="108"/>
                </a:lnTo>
                <a:lnTo>
                  <a:pt x="200" y="108"/>
                </a:lnTo>
                <a:lnTo>
                  <a:pt x="254" y="107"/>
                </a:lnTo>
                <a:lnTo>
                  <a:pt x="254" y="107"/>
                </a:lnTo>
                <a:lnTo>
                  <a:pt x="254" y="103"/>
                </a:lnTo>
                <a:lnTo>
                  <a:pt x="254" y="103"/>
                </a:lnTo>
                <a:close/>
                <a:moveTo>
                  <a:pt x="318" y="26"/>
                </a:moveTo>
                <a:lnTo>
                  <a:pt x="318" y="26"/>
                </a:lnTo>
                <a:lnTo>
                  <a:pt x="319" y="26"/>
                </a:lnTo>
                <a:lnTo>
                  <a:pt x="319" y="26"/>
                </a:lnTo>
                <a:lnTo>
                  <a:pt x="339" y="23"/>
                </a:lnTo>
                <a:lnTo>
                  <a:pt x="339" y="23"/>
                </a:lnTo>
                <a:lnTo>
                  <a:pt x="345" y="22"/>
                </a:lnTo>
                <a:lnTo>
                  <a:pt x="345" y="22"/>
                </a:lnTo>
                <a:lnTo>
                  <a:pt x="346" y="22"/>
                </a:lnTo>
                <a:lnTo>
                  <a:pt x="346" y="22"/>
                </a:lnTo>
                <a:lnTo>
                  <a:pt x="346" y="23"/>
                </a:lnTo>
                <a:lnTo>
                  <a:pt x="346" y="23"/>
                </a:lnTo>
                <a:lnTo>
                  <a:pt x="346" y="25"/>
                </a:lnTo>
                <a:lnTo>
                  <a:pt x="346" y="25"/>
                </a:lnTo>
                <a:lnTo>
                  <a:pt x="345" y="25"/>
                </a:lnTo>
                <a:lnTo>
                  <a:pt x="345" y="25"/>
                </a:lnTo>
                <a:lnTo>
                  <a:pt x="342" y="25"/>
                </a:lnTo>
                <a:lnTo>
                  <a:pt x="341" y="25"/>
                </a:lnTo>
                <a:lnTo>
                  <a:pt x="341" y="25"/>
                </a:lnTo>
                <a:lnTo>
                  <a:pt x="324" y="27"/>
                </a:lnTo>
                <a:lnTo>
                  <a:pt x="324" y="27"/>
                </a:lnTo>
                <a:lnTo>
                  <a:pt x="322" y="29"/>
                </a:lnTo>
                <a:lnTo>
                  <a:pt x="322" y="29"/>
                </a:lnTo>
                <a:lnTo>
                  <a:pt x="321" y="29"/>
                </a:lnTo>
                <a:lnTo>
                  <a:pt x="321" y="29"/>
                </a:lnTo>
                <a:lnTo>
                  <a:pt x="318" y="29"/>
                </a:lnTo>
                <a:lnTo>
                  <a:pt x="318" y="29"/>
                </a:lnTo>
                <a:lnTo>
                  <a:pt x="321" y="40"/>
                </a:lnTo>
                <a:lnTo>
                  <a:pt x="321" y="40"/>
                </a:lnTo>
                <a:lnTo>
                  <a:pt x="324" y="40"/>
                </a:lnTo>
                <a:lnTo>
                  <a:pt x="324" y="40"/>
                </a:lnTo>
                <a:lnTo>
                  <a:pt x="335" y="39"/>
                </a:lnTo>
                <a:lnTo>
                  <a:pt x="335" y="39"/>
                </a:lnTo>
                <a:lnTo>
                  <a:pt x="346" y="37"/>
                </a:lnTo>
                <a:lnTo>
                  <a:pt x="346" y="37"/>
                </a:lnTo>
                <a:lnTo>
                  <a:pt x="349" y="37"/>
                </a:lnTo>
                <a:lnTo>
                  <a:pt x="354" y="36"/>
                </a:lnTo>
                <a:lnTo>
                  <a:pt x="354" y="36"/>
                </a:lnTo>
                <a:lnTo>
                  <a:pt x="354" y="36"/>
                </a:lnTo>
                <a:lnTo>
                  <a:pt x="354" y="36"/>
                </a:lnTo>
                <a:lnTo>
                  <a:pt x="355" y="36"/>
                </a:lnTo>
                <a:lnTo>
                  <a:pt x="356" y="37"/>
                </a:lnTo>
                <a:lnTo>
                  <a:pt x="356" y="37"/>
                </a:lnTo>
                <a:lnTo>
                  <a:pt x="355" y="40"/>
                </a:lnTo>
                <a:lnTo>
                  <a:pt x="354" y="40"/>
                </a:lnTo>
                <a:lnTo>
                  <a:pt x="354" y="40"/>
                </a:lnTo>
                <a:lnTo>
                  <a:pt x="344" y="40"/>
                </a:lnTo>
                <a:lnTo>
                  <a:pt x="344" y="40"/>
                </a:lnTo>
                <a:lnTo>
                  <a:pt x="335" y="42"/>
                </a:lnTo>
                <a:lnTo>
                  <a:pt x="335" y="42"/>
                </a:lnTo>
                <a:lnTo>
                  <a:pt x="322" y="43"/>
                </a:lnTo>
                <a:lnTo>
                  <a:pt x="322" y="43"/>
                </a:lnTo>
                <a:lnTo>
                  <a:pt x="322" y="43"/>
                </a:lnTo>
                <a:lnTo>
                  <a:pt x="321" y="45"/>
                </a:lnTo>
                <a:lnTo>
                  <a:pt x="321" y="45"/>
                </a:lnTo>
                <a:lnTo>
                  <a:pt x="358" y="45"/>
                </a:lnTo>
                <a:lnTo>
                  <a:pt x="358" y="45"/>
                </a:lnTo>
                <a:lnTo>
                  <a:pt x="356" y="33"/>
                </a:lnTo>
                <a:lnTo>
                  <a:pt x="356" y="33"/>
                </a:lnTo>
                <a:lnTo>
                  <a:pt x="355" y="18"/>
                </a:lnTo>
                <a:lnTo>
                  <a:pt x="355" y="18"/>
                </a:lnTo>
                <a:lnTo>
                  <a:pt x="356" y="16"/>
                </a:lnTo>
                <a:lnTo>
                  <a:pt x="356" y="16"/>
                </a:lnTo>
                <a:lnTo>
                  <a:pt x="355" y="13"/>
                </a:lnTo>
                <a:lnTo>
                  <a:pt x="355" y="13"/>
                </a:lnTo>
                <a:lnTo>
                  <a:pt x="354" y="15"/>
                </a:lnTo>
                <a:lnTo>
                  <a:pt x="352" y="15"/>
                </a:lnTo>
                <a:lnTo>
                  <a:pt x="352" y="15"/>
                </a:lnTo>
                <a:lnTo>
                  <a:pt x="351" y="15"/>
                </a:lnTo>
                <a:lnTo>
                  <a:pt x="351" y="15"/>
                </a:lnTo>
                <a:lnTo>
                  <a:pt x="345" y="15"/>
                </a:lnTo>
                <a:lnTo>
                  <a:pt x="345" y="15"/>
                </a:lnTo>
                <a:lnTo>
                  <a:pt x="318" y="15"/>
                </a:lnTo>
                <a:lnTo>
                  <a:pt x="318" y="15"/>
                </a:lnTo>
                <a:lnTo>
                  <a:pt x="315" y="15"/>
                </a:lnTo>
                <a:lnTo>
                  <a:pt x="315" y="15"/>
                </a:lnTo>
                <a:lnTo>
                  <a:pt x="317" y="20"/>
                </a:lnTo>
                <a:lnTo>
                  <a:pt x="318" y="26"/>
                </a:lnTo>
                <a:lnTo>
                  <a:pt x="318" y="26"/>
                </a:lnTo>
                <a:close/>
                <a:moveTo>
                  <a:pt x="280" y="50"/>
                </a:moveTo>
                <a:lnTo>
                  <a:pt x="280" y="50"/>
                </a:lnTo>
                <a:lnTo>
                  <a:pt x="271" y="53"/>
                </a:lnTo>
                <a:lnTo>
                  <a:pt x="271" y="53"/>
                </a:lnTo>
                <a:lnTo>
                  <a:pt x="270" y="53"/>
                </a:lnTo>
                <a:lnTo>
                  <a:pt x="268" y="52"/>
                </a:lnTo>
                <a:lnTo>
                  <a:pt x="268" y="52"/>
                </a:lnTo>
                <a:lnTo>
                  <a:pt x="268" y="50"/>
                </a:lnTo>
                <a:lnTo>
                  <a:pt x="268" y="50"/>
                </a:lnTo>
                <a:lnTo>
                  <a:pt x="229" y="52"/>
                </a:lnTo>
                <a:lnTo>
                  <a:pt x="229" y="52"/>
                </a:lnTo>
                <a:lnTo>
                  <a:pt x="231" y="76"/>
                </a:lnTo>
                <a:lnTo>
                  <a:pt x="231" y="76"/>
                </a:lnTo>
                <a:lnTo>
                  <a:pt x="244" y="76"/>
                </a:lnTo>
                <a:lnTo>
                  <a:pt x="244" y="76"/>
                </a:lnTo>
                <a:lnTo>
                  <a:pt x="244" y="74"/>
                </a:lnTo>
                <a:lnTo>
                  <a:pt x="244" y="74"/>
                </a:lnTo>
                <a:lnTo>
                  <a:pt x="244" y="73"/>
                </a:lnTo>
                <a:lnTo>
                  <a:pt x="246" y="72"/>
                </a:lnTo>
                <a:lnTo>
                  <a:pt x="246" y="72"/>
                </a:lnTo>
                <a:lnTo>
                  <a:pt x="247" y="72"/>
                </a:lnTo>
                <a:lnTo>
                  <a:pt x="247" y="72"/>
                </a:lnTo>
                <a:lnTo>
                  <a:pt x="253" y="70"/>
                </a:lnTo>
                <a:lnTo>
                  <a:pt x="253" y="70"/>
                </a:lnTo>
                <a:lnTo>
                  <a:pt x="280" y="63"/>
                </a:lnTo>
                <a:lnTo>
                  <a:pt x="280" y="63"/>
                </a:lnTo>
                <a:lnTo>
                  <a:pt x="281" y="63"/>
                </a:lnTo>
                <a:lnTo>
                  <a:pt x="281" y="63"/>
                </a:lnTo>
                <a:lnTo>
                  <a:pt x="281" y="57"/>
                </a:lnTo>
                <a:lnTo>
                  <a:pt x="280" y="50"/>
                </a:lnTo>
                <a:lnTo>
                  <a:pt x="280" y="50"/>
                </a:lnTo>
                <a:close/>
                <a:moveTo>
                  <a:pt x="75" y="91"/>
                </a:moveTo>
                <a:lnTo>
                  <a:pt x="75" y="91"/>
                </a:lnTo>
                <a:lnTo>
                  <a:pt x="35" y="96"/>
                </a:lnTo>
                <a:lnTo>
                  <a:pt x="35" y="96"/>
                </a:lnTo>
                <a:lnTo>
                  <a:pt x="38" y="118"/>
                </a:lnTo>
                <a:lnTo>
                  <a:pt x="38" y="118"/>
                </a:lnTo>
                <a:lnTo>
                  <a:pt x="76" y="116"/>
                </a:lnTo>
                <a:lnTo>
                  <a:pt x="76" y="116"/>
                </a:lnTo>
                <a:lnTo>
                  <a:pt x="75" y="91"/>
                </a:lnTo>
                <a:lnTo>
                  <a:pt x="75" y="91"/>
                </a:lnTo>
                <a:close/>
                <a:moveTo>
                  <a:pt x="271" y="246"/>
                </a:moveTo>
                <a:lnTo>
                  <a:pt x="271" y="246"/>
                </a:lnTo>
                <a:lnTo>
                  <a:pt x="273" y="246"/>
                </a:lnTo>
                <a:lnTo>
                  <a:pt x="273" y="246"/>
                </a:lnTo>
                <a:lnTo>
                  <a:pt x="300" y="246"/>
                </a:lnTo>
                <a:lnTo>
                  <a:pt x="300" y="246"/>
                </a:lnTo>
                <a:lnTo>
                  <a:pt x="302" y="246"/>
                </a:lnTo>
                <a:lnTo>
                  <a:pt x="302" y="246"/>
                </a:lnTo>
                <a:lnTo>
                  <a:pt x="331" y="242"/>
                </a:lnTo>
                <a:lnTo>
                  <a:pt x="331" y="242"/>
                </a:lnTo>
                <a:lnTo>
                  <a:pt x="334" y="241"/>
                </a:lnTo>
                <a:lnTo>
                  <a:pt x="334" y="241"/>
                </a:lnTo>
                <a:lnTo>
                  <a:pt x="332" y="226"/>
                </a:lnTo>
                <a:lnTo>
                  <a:pt x="332" y="226"/>
                </a:lnTo>
                <a:lnTo>
                  <a:pt x="301" y="231"/>
                </a:lnTo>
                <a:lnTo>
                  <a:pt x="270" y="236"/>
                </a:lnTo>
                <a:lnTo>
                  <a:pt x="270" y="236"/>
                </a:lnTo>
                <a:lnTo>
                  <a:pt x="271" y="246"/>
                </a:lnTo>
                <a:lnTo>
                  <a:pt x="271" y="246"/>
                </a:lnTo>
                <a:close/>
                <a:moveTo>
                  <a:pt x="261" y="108"/>
                </a:moveTo>
                <a:lnTo>
                  <a:pt x="261" y="108"/>
                </a:lnTo>
                <a:lnTo>
                  <a:pt x="263" y="108"/>
                </a:lnTo>
                <a:lnTo>
                  <a:pt x="263" y="108"/>
                </a:lnTo>
                <a:lnTo>
                  <a:pt x="292" y="107"/>
                </a:lnTo>
                <a:lnTo>
                  <a:pt x="292" y="107"/>
                </a:lnTo>
                <a:lnTo>
                  <a:pt x="294" y="107"/>
                </a:lnTo>
                <a:lnTo>
                  <a:pt x="294" y="107"/>
                </a:lnTo>
                <a:lnTo>
                  <a:pt x="295" y="107"/>
                </a:lnTo>
                <a:lnTo>
                  <a:pt x="297" y="107"/>
                </a:lnTo>
                <a:lnTo>
                  <a:pt x="297" y="107"/>
                </a:lnTo>
                <a:lnTo>
                  <a:pt x="298" y="107"/>
                </a:lnTo>
                <a:lnTo>
                  <a:pt x="298" y="107"/>
                </a:lnTo>
                <a:lnTo>
                  <a:pt x="324" y="107"/>
                </a:lnTo>
                <a:lnTo>
                  <a:pt x="324" y="107"/>
                </a:lnTo>
                <a:lnTo>
                  <a:pt x="325" y="107"/>
                </a:lnTo>
                <a:lnTo>
                  <a:pt x="325" y="107"/>
                </a:lnTo>
                <a:lnTo>
                  <a:pt x="325" y="97"/>
                </a:lnTo>
                <a:lnTo>
                  <a:pt x="325" y="89"/>
                </a:lnTo>
                <a:lnTo>
                  <a:pt x="325" y="89"/>
                </a:lnTo>
                <a:lnTo>
                  <a:pt x="294" y="93"/>
                </a:lnTo>
                <a:lnTo>
                  <a:pt x="280" y="96"/>
                </a:lnTo>
                <a:lnTo>
                  <a:pt x="264" y="100"/>
                </a:lnTo>
                <a:lnTo>
                  <a:pt x="264" y="100"/>
                </a:lnTo>
                <a:lnTo>
                  <a:pt x="264" y="103"/>
                </a:lnTo>
                <a:lnTo>
                  <a:pt x="264" y="103"/>
                </a:lnTo>
                <a:lnTo>
                  <a:pt x="264" y="104"/>
                </a:lnTo>
                <a:lnTo>
                  <a:pt x="263" y="106"/>
                </a:lnTo>
                <a:lnTo>
                  <a:pt x="263" y="106"/>
                </a:lnTo>
                <a:lnTo>
                  <a:pt x="261" y="106"/>
                </a:lnTo>
                <a:lnTo>
                  <a:pt x="261" y="106"/>
                </a:lnTo>
                <a:lnTo>
                  <a:pt x="261" y="108"/>
                </a:lnTo>
                <a:lnTo>
                  <a:pt x="261" y="108"/>
                </a:lnTo>
                <a:close/>
                <a:moveTo>
                  <a:pt x="172" y="275"/>
                </a:moveTo>
                <a:lnTo>
                  <a:pt x="172" y="275"/>
                </a:lnTo>
                <a:lnTo>
                  <a:pt x="192" y="275"/>
                </a:lnTo>
                <a:lnTo>
                  <a:pt x="192" y="275"/>
                </a:lnTo>
                <a:lnTo>
                  <a:pt x="193" y="273"/>
                </a:lnTo>
                <a:lnTo>
                  <a:pt x="194" y="272"/>
                </a:lnTo>
                <a:lnTo>
                  <a:pt x="194" y="272"/>
                </a:lnTo>
                <a:lnTo>
                  <a:pt x="197" y="270"/>
                </a:lnTo>
                <a:lnTo>
                  <a:pt x="197" y="270"/>
                </a:lnTo>
                <a:lnTo>
                  <a:pt x="219" y="265"/>
                </a:lnTo>
                <a:lnTo>
                  <a:pt x="219" y="265"/>
                </a:lnTo>
                <a:lnTo>
                  <a:pt x="226" y="263"/>
                </a:lnTo>
                <a:lnTo>
                  <a:pt x="226" y="263"/>
                </a:lnTo>
                <a:lnTo>
                  <a:pt x="226" y="258"/>
                </a:lnTo>
                <a:lnTo>
                  <a:pt x="224" y="253"/>
                </a:lnTo>
                <a:lnTo>
                  <a:pt x="224" y="253"/>
                </a:lnTo>
                <a:lnTo>
                  <a:pt x="216" y="253"/>
                </a:lnTo>
                <a:lnTo>
                  <a:pt x="216" y="253"/>
                </a:lnTo>
                <a:lnTo>
                  <a:pt x="216" y="255"/>
                </a:lnTo>
                <a:lnTo>
                  <a:pt x="213" y="255"/>
                </a:lnTo>
                <a:lnTo>
                  <a:pt x="213" y="255"/>
                </a:lnTo>
                <a:lnTo>
                  <a:pt x="204" y="256"/>
                </a:lnTo>
                <a:lnTo>
                  <a:pt x="204" y="256"/>
                </a:lnTo>
                <a:lnTo>
                  <a:pt x="200" y="256"/>
                </a:lnTo>
                <a:lnTo>
                  <a:pt x="200" y="256"/>
                </a:lnTo>
                <a:lnTo>
                  <a:pt x="199" y="256"/>
                </a:lnTo>
                <a:lnTo>
                  <a:pt x="199" y="253"/>
                </a:lnTo>
                <a:lnTo>
                  <a:pt x="199" y="253"/>
                </a:lnTo>
                <a:lnTo>
                  <a:pt x="199" y="253"/>
                </a:lnTo>
                <a:lnTo>
                  <a:pt x="199" y="253"/>
                </a:lnTo>
                <a:lnTo>
                  <a:pt x="189" y="253"/>
                </a:lnTo>
                <a:lnTo>
                  <a:pt x="189" y="253"/>
                </a:lnTo>
                <a:lnTo>
                  <a:pt x="179" y="253"/>
                </a:lnTo>
                <a:lnTo>
                  <a:pt x="179" y="253"/>
                </a:lnTo>
                <a:lnTo>
                  <a:pt x="169" y="255"/>
                </a:lnTo>
                <a:lnTo>
                  <a:pt x="169" y="255"/>
                </a:lnTo>
                <a:lnTo>
                  <a:pt x="170" y="265"/>
                </a:lnTo>
                <a:lnTo>
                  <a:pt x="172" y="275"/>
                </a:lnTo>
                <a:lnTo>
                  <a:pt x="172" y="275"/>
                </a:lnTo>
                <a:close/>
                <a:moveTo>
                  <a:pt x="287" y="117"/>
                </a:moveTo>
                <a:lnTo>
                  <a:pt x="287" y="117"/>
                </a:lnTo>
                <a:lnTo>
                  <a:pt x="287" y="117"/>
                </a:lnTo>
                <a:lnTo>
                  <a:pt x="287" y="117"/>
                </a:lnTo>
                <a:lnTo>
                  <a:pt x="271" y="117"/>
                </a:lnTo>
                <a:lnTo>
                  <a:pt x="271" y="117"/>
                </a:lnTo>
                <a:lnTo>
                  <a:pt x="270" y="117"/>
                </a:lnTo>
                <a:lnTo>
                  <a:pt x="270" y="117"/>
                </a:lnTo>
                <a:lnTo>
                  <a:pt x="256" y="121"/>
                </a:lnTo>
                <a:lnTo>
                  <a:pt x="241" y="126"/>
                </a:lnTo>
                <a:lnTo>
                  <a:pt x="241" y="126"/>
                </a:lnTo>
                <a:lnTo>
                  <a:pt x="230" y="128"/>
                </a:lnTo>
                <a:lnTo>
                  <a:pt x="230" y="128"/>
                </a:lnTo>
                <a:lnTo>
                  <a:pt x="230" y="143"/>
                </a:lnTo>
                <a:lnTo>
                  <a:pt x="230" y="143"/>
                </a:lnTo>
                <a:lnTo>
                  <a:pt x="258" y="137"/>
                </a:lnTo>
                <a:lnTo>
                  <a:pt x="287" y="131"/>
                </a:lnTo>
                <a:lnTo>
                  <a:pt x="287" y="131"/>
                </a:lnTo>
                <a:lnTo>
                  <a:pt x="287" y="117"/>
                </a:lnTo>
                <a:lnTo>
                  <a:pt x="287" y="117"/>
                </a:lnTo>
                <a:close/>
                <a:moveTo>
                  <a:pt x="140" y="45"/>
                </a:moveTo>
                <a:lnTo>
                  <a:pt x="140" y="45"/>
                </a:lnTo>
                <a:lnTo>
                  <a:pt x="189" y="42"/>
                </a:lnTo>
                <a:lnTo>
                  <a:pt x="189" y="42"/>
                </a:lnTo>
                <a:lnTo>
                  <a:pt x="187" y="23"/>
                </a:lnTo>
                <a:lnTo>
                  <a:pt x="187" y="23"/>
                </a:lnTo>
                <a:lnTo>
                  <a:pt x="140" y="27"/>
                </a:lnTo>
                <a:lnTo>
                  <a:pt x="140" y="27"/>
                </a:lnTo>
                <a:lnTo>
                  <a:pt x="140" y="45"/>
                </a:lnTo>
                <a:lnTo>
                  <a:pt x="140" y="45"/>
                </a:lnTo>
                <a:close/>
                <a:moveTo>
                  <a:pt x="202" y="239"/>
                </a:moveTo>
                <a:lnTo>
                  <a:pt x="202" y="239"/>
                </a:lnTo>
                <a:lnTo>
                  <a:pt x="200" y="243"/>
                </a:lnTo>
                <a:lnTo>
                  <a:pt x="197" y="245"/>
                </a:lnTo>
                <a:lnTo>
                  <a:pt x="197" y="245"/>
                </a:lnTo>
                <a:lnTo>
                  <a:pt x="197" y="246"/>
                </a:lnTo>
                <a:lnTo>
                  <a:pt x="197" y="246"/>
                </a:lnTo>
                <a:lnTo>
                  <a:pt x="199" y="246"/>
                </a:lnTo>
                <a:lnTo>
                  <a:pt x="199" y="246"/>
                </a:lnTo>
                <a:lnTo>
                  <a:pt x="216" y="246"/>
                </a:lnTo>
                <a:lnTo>
                  <a:pt x="216" y="246"/>
                </a:lnTo>
                <a:lnTo>
                  <a:pt x="219" y="246"/>
                </a:lnTo>
                <a:lnTo>
                  <a:pt x="219" y="246"/>
                </a:lnTo>
                <a:lnTo>
                  <a:pt x="253" y="238"/>
                </a:lnTo>
                <a:lnTo>
                  <a:pt x="253" y="238"/>
                </a:lnTo>
                <a:lnTo>
                  <a:pt x="260" y="236"/>
                </a:lnTo>
                <a:lnTo>
                  <a:pt x="260" y="236"/>
                </a:lnTo>
                <a:lnTo>
                  <a:pt x="260" y="228"/>
                </a:lnTo>
                <a:lnTo>
                  <a:pt x="260" y="221"/>
                </a:lnTo>
                <a:lnTo>
                  <a:pt x="260" y="221"/>
                </a:lnTo>
                <a:lnTo>
                  <a:pt x="230" y="229"/>
                </a:lnTo>
                <a:lnTo>
                  <a:pt x="202" y="239"/>
                </a:lnTo>
                <a:lnTo>
                  <a:pt x="202" y="239"/>
                </a:lnTo>
                <a:close/>
                <a:moveTo>
                  <a:pt x="69" y="160"/>
                </a:moveTo>
                <a:lnTo>
                  <a:pt x="69" y="160"/>
                </a:lnTo>
                <a:lnTo>
                  <a:pt x="42" y="161"/>
                </a:lnTo>
                <a:lnTo>
                  <a:pt x="42" y="161"/>
                </a:lnTo>
                <a:lnTo>
                  <a:pt x="44" y="185"/>
                </a:lnTo>
                <a:lnTo>
                  <a:pt x="44" y="185"/>
                </a:lnTo>
                <a:lnTo>
                  <a:pt x="72" y="185"/>
                </a:lnTo>
                <a:lnTo>
                  <a:pt x="72" y="185"/>
                </a:lnTo>
                <a:lnTo>
                  <a:pt x="72" y="184"/>
                </a:lnTo>
                <a:lnTo>
                  <a:pt x="72" y="184"/>
                </a:lnTo>
                <a:lnTo>
                  <a:pt x="72" y="171"/>
                </a:lnTo>
                <a:lnTo>
                  <a:pt x="72" y="171"/>
                </a:lnTo>
                <a:lnTo>
                  <a:pt x="71" y="165"/>
                </a:lnTo>
                <a:lnTo>
                  <a:pt x="71" y="165"/>
                </a:lnTo>
                <a:lnTo>
                  <a:pt x="71" y="162"/>
                </a:lnTo>
                <a:lnTo>
                  <a:pt x="69" y="161"/>
                </a:lnTo>
                <a:lnTo>
                  <a:pt x="69" y="161"/>
                </a:lnTo>
                <a:lnTo>
                  <a:pt x="69" y="160"/>
                </a:lnTo>
                <a:lnTo>
                  <a:pt x="69" y="160"/>
                </a:lnTo>
                <a:close/>
                <a:moveTo>
                  <a:pt x="332" y="155"/>
                </a:moveTo>
                <a:lnTo>
                  <a:pt x="332" y="155"/>
                </a:lnTo>
                <a:lnTo>
                  <a:pt x="339" y="155"/>
                </a:lnTo>
                <a:lnTo>
                  <a:pt x="339" y="155"/>
                </a:lnTo>
                <a:lnTo>
                  <a:pt x="339" y="154"/>
                </a:lnTo>
                <a:lnTo>
                  <a:pt x="339" y="154"/>
                </a:lnTo>
                <a:lnTo>
                  <a:pt x="342" y="154"/>
                </a:lnTo>
                <a:lnTo>
                  <a:pt x="344" y="154"/>
                </a:lnTo>
                <a:lnTo>
                  <a:pt x="344" y="154"/>
                </a:lnTo>
                <a:lnTo>
                  <a:pt x="345" y="155"/>
                </a:lnTo>
                <a:lnTo>
                  <a:pt x="345" y="157"/>
                </a:lnTo>
                <a:lnTo>
                  <a:pt x="345" y="157"/>
                </a:lnTo>
                <a:lnTo>
                  <a:pt x="345" y="158"/>
                </a:lnTo>
                <a:lnTo>
                  <a:pt x="344" y="160"/>
                </a:lnTo>
                <a:lnTo>
                  <a:pt x="344" y="160"/>
                </a:lnTo>
                <a:lnTo>
                  <a:pt x="342" y="160"/>
                </a:lnTo>
                <a:lnTo>
                  <a:pt x="342" y="160"/>
                </a:lnTo>
                <a:lnTo>
                  <a:pt x="341" y="160"/>
                </a:lnTo>
                <a:lnTo>
                  <a:pt x="341" y="160"/>
                </a:lnTo>
                <a:lnTo>
                  <a:pt x="339" y="160"/>
                </a:lnTo>
                <a:lnTo>
                  <a:pt x="337" y="160"/>
                </a:lnTo>
                <a:lnTo>
                  <a:pt x="337" y="160"/>
                </a:lnTo>
                <a:lnTo>
                  <a:pt x="332" y="160"/>
                </a:lnTo>
                <a:lnTo>
                  <a:pt x="332" y="160"/>
                </a:lnTo>
                <a:lnTo>
                  <a:pt x="332" y="177"/>
                </a:lnTo>
                <a:lnTo>
                  <a:pt x="332" y="177"/>
                </a:lnTo>
                <a:lnTo>
                  <a:pt x="362" y="178"/>
                </a:lnTo>
                <a:lnTo>
                  <a:pt x="362" y="178"/>
                </a:lnTo>
                <a:lnTo>
                  <a:pt x="362" y="171"/>
                </a:lnTo>
                <a:lnTo>
                  <a:pt x="362" y="171"/>
                </a:lnTo>
                <a:lnTo>
                  <a:pt x="361" y="153"/>
                </a:lnTo>
                <a:lnTo>
                  <a:pt x="361" y="153"/>
                </a:lnTo>
                <a:lnTo>
                  <a:pt x="361" y="151"/>
                </a:lnTo>
                <a:lnTo>
                  <a:pt x="361" y="151"/>
                </a:lnTo>
                <a:lnTo>
                  <a:pt x="359" y="151"/>
                </a:lnTo>
                <a:lnTo>
                  <a:pt x="359" y="151"/>
                </a:lnTo>
                <a:lnTo>
                  <a:pt x="349" y="153"/>
                </a:lnTo>
                <a:lnTo>
                  <a:pt x="349" y="153"/>
                </a:lnTo>
                <a:lnTo>
                  <a:pt x="335" y="154"/>
                </a:lnTo>
                <a:lnTo>
                  <a:pt x="335" y="154"/>
                </a:lnTo>
                <a:lnTo>
                  <a:pt x="332" y="154"/>
                </a:lnTo>
                <a:lnTo>
                  <a:pt x="332" y="154"/>
                </a:lnTo>
                <a:lnTo>
                  <a:pt x="332" y="155"/>
                </a:lnTo>
                <a:lnTo>
                  <a:pt x="332" y="155"/>
                </a:lnTo>
                <a:close/>
                <a:moveTo>
                  <a:pt x="41" y="253"/>
                </a:moveTo>
                <a:lnTo>
                  <a:pt x="41" y="253"/>
                </a:lnTo>
                <a:lnTo>
                  <a:pt x="68" y="252"/>
                </a:lnTo>
                <a:lnTo>
                  <a:pt x="68" y="252"/>
                </a:lnTo>
                <a:lnTo>
                  <a:pt x="68" y="248"/>
                </a:lnTo>
                <a:lnTo>
                  <a:pt x="68" y="248"/>
                </a:lnTo>
                <a:lnTo>
                  <a:pt x="68" y="242"/>
                </a:lnTo>
                <a:lnTo>
                  <a:pt x="68" y="242"/>
                </a:lnTo>
                <a:lnTo>
                  <a:pt x="68" y="232"/>
                </a:lnTo>
                <a:lnTo>
                  <a:pt x="68" y="232"/>
                </a:lnTo>
                <a:lnTo>
                  <a:pt x="67" y="231"/>
                </a:lnTo>
                <a:lnTo>
                  <a:pt x="67" y="231"/>
                </a:lnTo>
                <a:lnTo>
                  <a:pt x="65" y="229"/>
                </a:lnTo>
                <a:lnTo>
                  <a:pt x="65" y="226"/>
                </a:lnTo>
                <a:lnTo>
                  <a:pt x="65" y="226"/>
                </a:lnTo>
                <a:lnTo>
                  <a:pt x="44" y="228"/>
                </a:lnTo>
                <a:lnTo>
                  <a:pt x="44" y="228"/>
                </a:lnTo>
                <a:lnTo>
                  <a:pt x="44" y="229"/>
                </a:lnTo>
                <a:lnTo>
                  <a:pt x="44" y="229"/>
                </a:lnTo>
                <a:lnTo>
                  <a:pt x="44" y="242"/>
                </a:lnTo>
                <a:lnTo>
                  <a:pt x="44" y="242"/>
                </a:lnTo>
                <a:lnTo>
                  <a:pt x="45" y="246"/>
                </a:lnTo>
                <a:lnTo>
                  <a:pt x="45" y="246"/>
                </a:lnTo>
                <a:lnTo>
                  <a:pt x="45" y="248"/>
                </a:lnTo>
                <a:lnTo>
                  <a:pt x="45" y="248"/>
                </a:lnTo>
                <a:lnTo>
                  <a:pt x="45" y="249"/>
                </a:lnTo>
                <a:lnTo>
                  <a:pt x="44" y="251"/>
                </a:lnTo>
                <a:lnTo>
                  <a:pt x="44" y="251"/>
                </a:lnTo>
                <a:lnTo>
                  <a:pt x="42" y="251"/>
                </a:lnTo>
                <a:lnTo>
                  <a:pt x="41" y="251"/>
                </a:lnTo>
                <a:lnTo>
                  <a:pt x="41" y="251"/>
                </a:lnTo>
                <a:lnTo>
                  <a:pt x="40" y="248"/>
                </a:lnTo>
                <a:lnTo>
                  <a:pt x="40" y="248"/>
                </a:lnTo>
                <a:lnTo>
                  <a:pt x="38" y="246"/>
                </a:lnTo>
                <a:lnTo>
                  <a:pt x="38" y="246"/>
                </a:lnTo>
                <a:lnTo>
                  <a:pt x="38" y="249"/>
                </a:lnTo>
                <a:lnTo>
                  <a:pt x="38" y="249"/>
                </a:lnTo>
                <a:lnTo>
                  <a:pt x="40" y="252"/>
                </a:lnTo>
                <a:lnTo>
                  <a:pt x="40" y="252"/>
                </a:lnTo>
                <a:lnTo>
                  <a:pt x="41" y="252"/>
                </a:lnTo>
                <a:lnTo>
                  <a:pt x="41" y="253"/>
                </a:lnTo>
                <a:lnTo>
                  <a:pt x="41" y="253"/>
                </a:lnTo>
                <a:close/>
                <a:moveTo>
                  <a:pt x="270" y="234"/>
                </a:moveTo>
                <a:lnTo>
                  <a:pt x="270" y="234"/>
                </a:lnTo>
                <a:lnTo>
                  <a:pt x="301" y="228"/>
                </a:lnTo>
                <a:lnTo>
                  <a:pt x="332" y="224"/>
                </a:lnTo>
                <a:lnTo>
                  <a:pt x="332" y="224"/>
                </a:lnTo>
                <a:lnTo>
                  <a:pt x="332" y="219"/>
                </a:lnTo>
                <a:lnTo>
                  <a:pt x="332" y="219"/>
                </a:lnTo>
                <a:lnTo>
                  <a:pt x="268" y="219"/>
                </a:lnTo>
                <a:lnTo>
                  <a:pt x="268" y="219"/>
                </a:lnTo>
                <a:lnTo>
                  <a:pt x="270" y="234"/>
                </a:lnTo>
                <a:lnTo>
                  <a:pt x="270" y="234"/>
                </a:lnTo>
                <a:close/>
                <a:moveTo>
                  <a:pt x="234" y="205"/>
                </a:moveTo>
                <a:lnTo>
                  <a:pt x="234" y="205"/>
                </a:lnTo>
                <a:lnTo>
                  <a:pt x="263" y="198"/>
                </a:lnTo>
                <a:lnTo>
                  <a:pt x="292" y="194"/>
                </a:lnTo>
                <a:lnTo>
                  <a:pt x="292" y="194"/>
                </a:lnTo>
                <a:lnTo>
                  <a:pt x="291" y="189"/>
                </a:lnTo>
                <a:lnTo>
                  <a:pt x="291" y="189"/>
                </a:lnTo>
                <a:lnTo>
                  <a:pt x="290" y="189"/>
                </a:lnTo>
                <a:lnTo>
                  <a:pt x="290" y="189"/>
                </a:lnTo>
                <a:lnTo>
                  <a:pt x="260" y="189"/>
                </a:lnTo>
                <a:lnTo>
                  <a:pt x="260" y="189"/>
                </a:lnTo>
                <a:lnTo>
                  <a:pt x="237" y="189"/>
                </a:lnTo>
                <a:lnTo>
                  <a:pt x="237" y="189"/>
                </a:lnTo>
                <a:lnTo>
                  <a:pt x="233" y="191"/>
                </a:lnTo>
                <a:lnTo>
                  <a:pt x="233" y="191"/>
                </a:lnTo>
                <a:lnTo>
                  <a:pt x="234" y="205"/>
                </a:lnTo>
                <a:lnTo>
                  <a:pt x="234" y="205"/>
                </a:lnTo>
                <a:close/>
                <a:moveTo>
                  <a:pt x="270" y="174"/>
                </a:moveTo>
                <a:lnTo>
                  <a:pt x="270" y="174"/>
                </a:lnTo>
                <a:lnTo>
                  <a:pt x="273" y="174"/>
                </a:lnTo>
                <a:lnTo>
                  <a:pt x="273" y="174"/>
                </a:lnTo>
                <a:lnTo>
                  <a:pt x="283" y="174"/>
                </a:lnTo>
                <a:lnTo>
                  <a:pt x="283" y="174"/>
                </a:lnTo>
                <a:lnTo>
                  <a:pt x="297" y="172"/>
                </a:lnTo>
                <a:lnTo>
                  <a:pt x="297" y="172"/>
                </a:lnTo>
                <a:lnTo>
                  <a:pt x="321" y="171"/>
                </a:lnTo>
                <a:lnTo>
                  <a:pt x="321" y="171"/>
                </a:lnTo>
                <a:lnTo>
                  <a:pt x="322" y="171"/>
                </a:lnTo>
                <a:lnTo>
                  <a:pt x="322" y="171"/>
                </a:lnTo>
                <a:lnTo>
                  <a:pt x="324" y="172"/>
                </a:lnTo>
                <a:lnTo>
                  <a:pt x="324" y="172"/>
                </a:lnTo>
                <a:lnTo>
                  <a:pt x="322" y="174"/>
                </a:lnTo>
                <a:lnTo>
                  <a:pt x="322" y="174"/>
                </a:lnTo>
                <a:lnTo>
                  <a:pt x="319" y="174"/>
                </a:lnTo>
                <a:lnTo>
                  <a:pt x="319" y="174"/>
                </a:lnTo>
                <a:lnTo>
                  <a:pt x="304" y="175"/>
                </a:lnTo>
                <a:lnTo>
                  <a:pt x="304" y="175"/>
                </a:lnTo>
                <a:lnTo>
                  <a:pt x="302" y="175"/>
                </a:lnTo>
                <a:lnTo>
                  <a:pt x="302" y="175"/>
                </a:lnTo>
                <a:lnTo>
                  <a:pt x="302" y="175"/>
                </a:lnTo>
                <a:lnTo>
                  <a:pt x="302" y="175"/>
                </a:lnTo>
                <a:lnTo>
                  <a:pt x="302" y="177"/>
                </a:lnTo>
                <a:lnTo>
                  <a:pt x="302" y="177"/>
                </a:lnTo>
                <a:lnTo>
                  <a:pt x="325" y="177"/>
                </a:lnTo>
                <a:lnTo>
                  <a:pt x="325" y="177"/>
                </a:lnTo>
                <a:lnTo>
                  <a:pt x="327" y="161"/>
                </a:lnTo>
                <a:lnTo>
                  <a:pt x="327" y="161"/>
                </a:lnTo>
                <a:lnTo>
                  <a:pt x="297" y="164"/>
                </a:lnTo>
                <a:lnTo>
                  <a:pt x="268" y="168"/>
                </a:lnTo>
                <a:lnTo>
                  <a:pt x="268" y="168"/>
                </a:lnTo>
                <a:lnTo>
                  <a:pt x="270" y="174"/>
                </a:lnTo>
                <a:lnTo>
                  <a:pt x="270" y="174"/>
                </a:lnTo>
                <a:close/>
                <a:moveTo>
                  <a:pt x="359" y="87"/>
                </a:moveTo>
                <a:lnTo>
                  <a:pt x="359" y="87"/>
                </a:lnTo>
                <a:lnTo>
                  <a:pt x="335" y="87"/>
                </a:lnTo>
                <a:lnTo>
                  <a:pt x="335" y="87"/>
                </a:lnTo>
                <a:lnTo>
                  <a:pt x="337" y="107"/>
                </a:lnTo>
                <a:lnTo>
                  <a:pt x="337" y="107"/>
                </a:lnTo>
                <a:lnTo>
                  <a:pt x="359" y="106"/>
                </a:lnTo>
                <a:lnTo>
                  <a:pt x="359" y="106"/>
                </a:lnTo>
                <a:lnTo>
                  <a:pt x="359" y="96"/>
                </a:lnTo>
                <a:lnTo>
                  <a:pt x="359" y="87"/>
                </a:lnTo>
                <a:lnTo>
                  <a:pt x="359" y="87"/>
                </a:lnTo>
                <a:close/>
                <a:moveTo>
                  <a:pt x="298" y="253"/>
                </a:moveTo>
                <a:lnTo>
                  <a:pt x="298" y="253"/>
                </a:lnTo>
                <a:lnTo>
                  <a:pt x="297" y="253"/>
                </a:lnTo>
                <a:lnTo>
                  <a:pt x="297" y="253"/>
                </a:lnTo>
                <a:lnTo>
                  <a:pt x="281" y="253"/>
                </a:lnTo>
                <a:lnTo>
                  <a:pt x="281" y="253"/>
                </a:lnTo>
                <a:lnTo>
                  <a:pt x="280" y="253"/>
                </a:lnTo>
                <a:lnTo>
                  <a:pt x="280" y="253"/>
                </a:lnTo>
                <a:lnTo>
                  <a:pt x="243" y="262"/>
                </a:lnTo>
                <a:lnTo>
                  <a:pt x="243" y="262"/>
                </a:lnTo>
                <a:lnTo>
                  <a:pt x="237" y="263"/>
                </a:lnTo>
                <a:lnTo>
                  <a:pt x="237" y="263"/>
                </a:lnTo>
                <a:lnTo>
                  <a:pt x="237" y="268"/>
                </a:lnTo>
                <a:lnTo>
                  <a:pt x="237" y="268"/>
                </a:lnTo>
                <a:lnTo>
                  <a:pt x="267" y="263"/>
                </a:lnTo>
                <a:lnTo>
                  <a:pt x="297" y="262"/>
                </a:lnTo>
                <a:lnTo>
                  <a:pt x="297" y="262"/>
                </a:lnTo>
                <a:lnTo>
                  <a:pt x="298" y="255"/>
                </a:lnTo>
                <a:lnTo>
                  <a:pt x="298" y="255"/>
                </a:lnTo>
                <a:lnTo>
                  <a:pt x="298" y="253"/>
                </a:lnTo>
                <a:lnTo>
                  <a:pt x="298" y="253"/>
                </a:lnTo>
                <a:close/>
                <a:moveTo>
                  <a:pt x="292" y="60"/>
                </a:moveTo>
                <a:lnTo>
                  <a:pt x="292" y="60"/>
                </a:lnTo>
                <a:lnTo>
                  <a:pt x="294" y="60"/>
                </a:lnTo>
                <a:lnTo>
                  <a:pt x="294" y="60"/>
                </a:lnTo>
                <a:lnTo>
                  <a:pt x="315" y="57"/>
                </a:lnTo>
                <a:lnTo>
                  <a:pt x="337" y="54"/>
                </a:lnTo>
                <a:lnTo>
                  <a:pt x="337" y="54"/>
                </a:lnTo>
                <a:lnTo>
                  <a:pt x="349" y="52"/>
                </a:lnTo>
                <a:lnTo>
                  <a:pt x="349" y="52"/>
                </a:lnTo>
                <a:lnTo>
                  <a:pt x="352" y="52"/>
                </a:lnTo>
                <a:lnTo>
                  <a:pt x="352" y="52"/>
                </a:lnTo>
                <a:lnTo>
                  <a:pt x="351" y="50"/>
                </a:lnTo>
                <a:lnTo>
                  <a:pt x="351" y="50"/>
                </a:lnTo>
                <a:lnTo>
                  <a:pt x="351" y="50"/>
                </a:lnTo>
                <a:lnTo>
                  <a:pt x="351" y="50"/>
                </a:lnTo>
                <a:lnTo>
                  <a:pt x="342" y="49"/>
                </a:lnTo>
                <a:lnTo>
                  <a:pt x="335" y="49"/>
                </a:lnTo>
                <a:lnTo>
                  <a:pt x="335" y="49"/>
                </a:lnTo>
                <a:lnTo>
                  <a:pt x="334" y="49"/>
                </a:lnTo>
                <a:lnTo>
                  <a:pt x="334" y="49"/>
                </a:lnTo>
                <a:lnTo>
                  <a:pt x="314" y="50"/>
                </a:lnTo>
                <a:lnTo>
                  <a:pt x="314" y="50"/>
                </a:lnTo>
                <a:lnTo>
                  <a:pt x="312" y="50"/>
                </a:lnTo>
                <a:lnTo>
                  <a:pt x="312" y="50"/>
                </a:lnTo>
                <a:lnTo>
                  <a:pt x="311" y="50"/>
                </a:lnTo>
                <a:lnTo>
                  <a:pt x="310" y="50"/>
                </a:lnTo>
                <a:lnTo>
                  <a:pt x="310" y="50"/>
                </a:lnTo>
                <a:lnTo>
                  <a:pt x="308" y="50"/>
                </a:lnTo>
                <a:lnTo>
                  <a:pt x="308" y="50"/>
                </a:lnTo>
                <a:lnTo>
                  <a:pt x="290" y="50"/>
                </a:lnTo>
                <a:lnTo>
                  <a:pt x="290" y="50"/>
                </a:lnTo>
                <a:lnTo>
                  <a:pt x="290" y="50"/>
                </a:lnTo>
                <a:lnTo>
                  <a:pt x="290" y="50"/>
                </a:lnTo>
                <a:lnTo>
                  <a:pt x="292" y="60"/>
                </a:lnTo>
                <a:lnTo>
                  <a:pt x="292" y="60"/>
                </a:lnTo>
                <a:close/>
                <a:moveTo>
                  <a:pt x="236" y="211"/>
                </a:moveTo>
                <a:lnTo>
                  <a:pt x="236" y="211"/>
                </a:lnTo>
                <a:lnTo>
                  <a:pt x="264" y="208"/>
                </a:lnTo>
                <a:lnTo>
                  <a:pt x="264" y="208"/>
                </a:lnTo>
                <a:lnTo>
                  <a:pt x="294" y="205"/>
                </a:lnTo>
                <a:lnTo>
                  <a:pt x="294" y="205"/>
                </a:lnTo>
                <a:lnTo>
                  <a:pt x="292" y="197"/>
                </a:lnTo>
                <a:lnTo>
                  <a:pt x="292" y="197"/>
                </a:lnTo>
                <a:lnTo>
                  <a:pt x="264" y="201"/>
                </a:lnTo>
                <a:lnTo>
                  <a:pt x="236" y="208"/>
                </a:lnTo>
                <a:lnTo>
                  <a:pt x="236" y="208"/>
                </a:lnTo>
                <a:lnTo>
                  <a:pt x="236" y="209"/>
                </a:lnTo>
                <a:lnTo>
                  <a:pt x="236" y="209"/>
                </a:lnTo>
                <a:lnTo>
                  <a:pt x="236" y="211"/>
                </a:lnTo>
                <a:lnTo>
                  <a:pt x="236" y="211"/>
                </a:lnTo>
                <a:close/>
                <a:moveTo>
                  <a:pt x="268" y="165"/>
                </a:moveTo>
                <a:lnTo>
                  <a:pt x="268" y="165"/>
                </a:lnTo>
                <a:lnTo>
                  <a:pt x="270" y="165"/>
                </a:lnTo>
                <a:lnTo>
                  <a:pt x="270" y="165"/>
                </a:lnTo>
                <a:lnTo>
                  <a:pt x="304" y="160"/>
                </a:lnTo>
                <a:lnTo>
                  <a:pt x="304" y="160"/>
                </a:lnTo>
                <a:lnTo>
                  <a:pt x="325" y="157"/>
                </a:lnTo>
                <a:lnTo>
                  <a:pt x="325" y="157"/>
                </a:lnTo>
                <a:lnTo>
                  <a:pt x="327" y="157"/>
                </a:lnTo>
                <a:lnTo>
                  <a:pt x="327" y="157"/>
                </a:lnTo>
                <a:lnTo>
                  <a:pt x="327" y="154"/>
                </a:lnTo>
                <a:lnTo>
                  <a:pt x="327" y="154"/>
                </a:lnTo>
                <a:lnTo>
                  <a:pt x="325" y="154"/>
                </a:lnTo>
                <a:lnTo>
                  <a:pt x="325" y="154"/>
                </a:lnTo>
                <a:lnTo>
                  <a:pt x="304" y="155"/>
                </a:lnTo>
                <a:lnTo>
                  <a:pt x="304" y="155"/>
                </a:lnTo>
                <a:lnTo>
                  <a:pt x="270" y="155"/>
                </a:lnTo>
                <a:lnTo>
                  <a:pt x="270" y="155"/>
                </a:lnTo>
                <a:lnTo>
                  <a:pt x="267" y="155"/>
                </a:lnTo>
                <a:lnTo>
                  <a:pt x="267" y="155"/>
                </a:lnTo>
                <a:lnTo>
                  <a:pt x="268" y="165"/>
                </a:lnTo>
                <a:lnTo>
                  <a:pt x="268" y="165"/>
                </a:lnTo>
                <a:close/>
                <a:moveTo>
                  <a:pt x="247" y="221"/>
                </a:moveTo>
                <a:lnTo>
                  <a:pt x="247" y="221"/>
                </a:lnTo>
                <a:lnTo>
                  <a:pt x="247" y="219"/>
                </a:lnTo>
                <a:lnTo>
                  <a:pt x="247" y="219"/>
                </a:lnTo>
                <a:lnTo>
                  <a:pt x="247" y="219"/>
                </a:lnTo>
                <a:lnTo>
                  <a:pt x="247" y="219"/>
                </a:lnTo>
                <a:lnTo>
                  <a:pt x="213" y="221"/>
                </a:lnTo>
                <a:lnTo>
                  <a:pt x="213" y="221"/>
                </a:lnTo>
                <a:lnTo>
                  <a:pt x="202" y="221"/>
                </a:lnTo>
                <a:lnTo>
                  <a:pt x="202" y="221"/>
                </a:lnTo>
                <a:lnTo>
                  <a:pt x="199" y="221"/>
                </a:lnTo>
                <a:lnTo>
                  <a:pt x="199" y="221"/>
                </a:lnTo>
                <a:lnTo>
                  <a:pt x="200" y="234"/>
                </a:lnTo>
                <a:lnTo>
                  <a:pt x="200" y="234"/>
                </a:lnTo>
                <a:lnTo>
                  <a:pt x="224" y="226"/>
                </a:lnTo>
                <a:lnTo>
                  <a:pt x="247" y="221"/>
                </a:lnTo>
                <a:lnTo>
                  <a:pt x="247" y="221"/>
                </a:lnTo>
                <a:close/>
                <a:moveTo>
                  <a:pt x="45" y="80"/>
                </a:moveTo>
                <a:lnTo>
                  <a:pt x="45" y="80"/>
                </a:lnTo>
                <a:lnTo>
                  <a:pt x="44" y="79"/>
                </a:lnTo>
                <a:lnTo>
                  <a:pt x="42" y="77"/>
                </a:lnTo>
                <a:lnTo>
                  <a:pt x="42" y="77"/>
                </a:lnTo>
                <a:lnTo>
                  <a:pt x="42" y="72"/>
                </a:lnTo>
                <a:lnTo>
                  <a:pt x="42" y="64"/>
                </a:lnTo>
                <a:lnTo>
                  <a:pt x="42" y="64"/>
                </a:lnTo>
                <a:lnTo>
                  <a:pt x="42" y="64"/>
                </a:lnTo>
                <a:lnTo>
                  <a:pt x="42" y="64"/>
                </a:lnTo>
                <a:lnTo>
                  <a:pt x="35" y="64"/>
                </a:lnTo>
                <a:lnTo>
                  <a:pt x="30" y="64"/>
                </a:lnTo>
                <a:lnTo>
                  <a:pt x="30" y="64"/>
                </a:lnTo>
                <a:lnTo>
                  <a:pt x="34" y="87"/>
                </a:lnTo>
                <a:lnTo>
                  <a:pt x="34" y="87"/>
                </a:lnTo>
                <a:lnTo>
                  <a:pt x="45" y="86"/>
                </a:lnTo>
                <a:lnTo>
                  <a:pt x="45" y="86"/>
                </a:lnTo>
                <a:lnTo>
                  <a:pt x="45" y="80"/>
                </a:lnTo>
                <a:lnTo>
                  <a:pt x="45" y="80"/>
                </a:lnTo>
                <a:close/>
                <a:moveTo>
                  <a:pt x="287" y="133"/>
                </a:moveTo>
                <a:lnTo>
                  <a:pt x="287" y="133"/>
                </a:lnTo>
                <a:lnTo>
                  <a:pt x="264" y="137"/>
                </a:lnTo>
                <a:lnTo>
                  <a:pt x="244" y="143"/>
                </a:lnTo>
                <a:lnTo>
                  <a:pt x="244" y="143"/>
                </a:lnTo>
                <a:lnTo>
                  <a:pt x="288" y="143"/>
                </a:lnTo>
                <a:lnTo>
                  <a:pt x="288" y="143"/>
                </a:lnTo>
                <a:lnTo>
                  <a:pt x="287" y="140"/>
                </a:lnTo>
                <a:lnTo>
                  <a:pt x="287" y="140"/>
                </a:lnTo>
                <a:lnTo>
                  <a:pt x="287" y="137"/>
                </a:lnTo>
                <a:lnTo>
                  <a:pt x="287" y="137"/>
                </a:lnTo>
                <a:lnTo>
                  <a:pt x="287" y="133"/>
                </a:lnTo>
                <a:lnTo>
                  <a:pt x="287" y="133"/>
                </a:lnTo>
                <a:close/>
                <a:moveTo>
                  <a:pt x="42" y="155"/>
                </a:moveTo>
                <a:lnTo>
                  <a:pt x="42" y="155"/>
                </a:lnTo>
                <a:lnTo>
                  <a:pt x="51" y="155"/>
                </a:lnTo>
                <a:lnTo>
                  <a:pt x="51" y="155"/>
                </a:lnTo>
                <a:lnTo>
                  <a:pt x="49" y="154"/>
                </a:lnTo>
                <a:lnTo>
                  <a:pt x="49" y="154"/>
                </a:lnTo>
                <a:lnTo>
                  <a:pt x="48" y="153"/>
                </a:lnTo>
                <a:lnTo>
                  <a:pt x="48" y="151"/>
                </a:lnTo>
                <a:lnTo>
                  <a:pt x="48" y="151"/>
                </a:lnTo>
                <a:lnTo>
                  <a:pt x="48" y="141"/>
                </a:lnTo>
                <a:lnTo>
                  <a:pt x="48" y="141"/>
                </a:lnTo>
                <a:lnTo>
                  <a:pt x="48" y="130"/>
                </a:lnTo>
                <a:lnTo>
                  <a:pt x="48" y="130"/>
                </a:lnTo>
                <a:lnTo>
                  <a:pt x="48" y="128"/>
                </a:lnTo>
                <a:lnTo>
                  <a:pt x="48" y="128"/>
                </a:lnTo>
                <a:lnTo>
                  <a:pt x="40" y="128"/>
                </a:lnTo>
                <a:lnTo>
                  <a:pt x="40" y="128"/>
                </a:lnTo>
                <a:lnTo>
                  <a:pt x="42" y="155"/>
                </a:lnTo>
                <a:lnTo>
                  <a:pt x="42" y="155"/>
                </a:lnTo>
                <a:close/>
                <a:moveTo>
                  <a:pt x="327" y="147"/>
                </a:moveTo>
                <a:lnTo>
                  <a:pt x="327" y="147"/>
                </a:lnTo>
                <a:lnTo>
                  <a:pt x="311" y="147"/>
                </a:lnTo>
                <a:lnTo>
                  <a:pt x="311" y="147"/>
                </a:lnTo>
                <a:lnTo>
                  <a:pt x="295" y="148"/>
                </a:lnTo>
                <a:lnTo>
                  <a:pt x="295" y="148"/>
                </a:lnTo>
                <a:lnTo>
                  <a:pt x="270" y="151"/>
                </a:lnTo>
                <a:lnTo>
                  <a:pt x="270" y="151"/>
                </a:lnTo>
                <a:lnTo>
                  <a:pt x="267" y="151"/>
                </a:lnTo>
                <a:lnTo>
                  <a:pt x="267" y="151"/>
                </a:lnTo>
                <a:lnTo>
                  <a:pt x="267" y="153"/>
                </a:lnTo>
                <a:lnTo>
                  <a:pt x="268" y="153"/>
                </a:lnTo>
                <a:lnTo>
                  <a:pt x="268" y="153"/>
                </a:lnTo>
                <a:lnTo>
                  <a:pt x="270" y="153"/>
                </a:lnTo>
                <a:lnTo>
                  <a:pt x="270" y="153"/>
                </a:lnTo>
                <a:lnTo>
                  <a:pt x="283" y="153"/>
                </a:lnTo>
                <a:lnTo>
                  <a:pt x="283" y="153"/>
                </a:lnTo>
                <a:lnTo>
                  <a:pt x="324" y="151"/>
                </a:lnTo>
                <a:lnTo>
                  <a:pt x="324" y="151"/>
                </a:lnTo>
                <a:lnTo>
                  <a:pt x="327" y="151"/>
                </a:lnTo>
                <a:lnTo>
                  <a:pt x="327" y="151"/>
                </a:lnTo>
                <a:lnTo>
                  <a:pt x="327" y="147"/>
                </a:lnTo>
                <a:lnTo>
                  <a:pt x="327" y="147"/>
                </a:lnTo>
                <a:close/>
                <a:moveTo>
                  <a:pt x="290" y="265"/>
                </a:moveTo>
                <a:lnTo>
                  <a:pt x="290" y="265"/>
                </a:lnTo>
                <a:lnTo>
                  <a:pt x="263" y="268"/>
                </a:lnTo>
                <a:lnTo>
                  <a:pt x="237" y="270"/>
                </a:lnTo>
                <a:lnTo>
                  <a:pt x="237" y="270"/>
                </a:lnTo>
                <a:lnTo>
                  <a:pt x="237" y="275"/>
                </a:lnTo>
                <a:lnTo>
                  <a:pt x="237" y="275"/>
                </a:lnTo>
                <a:lnTo>
                  <a:pt x="244" y="275"/>
                </a:lnTo>
                <a:lnTo>
                  <a:pt x="244" y="275"/>
                </a:lnTo>
                <a:lnTo>
                  <a:pt x="247" y="275"/>
                </a:lnTo>
                <a:lnTo>
                  <a:pt x="247" y="275"/>
                </a:lnTo>
                <a:lnTo>
                  <a:pt x="277" y="268"/>
                </a:lnTo>
                <a:lnTo>
                  <a:pt x="277" y="268"/>
                </a:lnTo>
                <a:lnTo>
                  <a:pt x="290" y="265"/>
                </a:lnTo>
                <a:lnTo>
                  <a:pt x="290" y="265"/>
                </a:lnTo>
                <a:close/>
                <a:moveTo>
                  <a:pt x="355" y="286"/>
                </a:moveTo>
                <a:lnTo>
                  <a:pt x="355" y="286"/>
                </a:lnTo>
                <a:lnTo>
                  <a:pt x="355" y="286"/>
                </a:lnTo>
                <a:lnTo>
                  <a:pt x="355" y="286"/>
                </a:lnTo>
                <a:lnTo>
                  <a:pt x="339" y="285"/>
                </a:lnTo>
                <a:lnTo>
                  <a:pt x="339" y="285"/>
                </a:lnTo>
                <a:lnTo>
                  <a:pt x="321" y="283"/>
                </a:lnTo>
                <a:lnTo>
                  <a:pt x="321" y="283"/>
                </a:lnTo>
                <a:lnTo>
                  <a:pt x="310" y="283"/>
                </a:lnTo>
                <a:lnTo>
                  <a:pt x="310" y="283"/>
                </a:lnTo>
                <a:lnTo>
                  <a:pt x="307" y="283"/>
                </a:lnTo>
                <a:lnTo>
                  <a:pt x="307" y="283"/>
                </a:lnTo>
                <a:lnTo>
                  <a:pt x="302" y="285"/>
                </a:lnTo>
                <a:lnTo>
                  <a:pt x="302" y="285"/>
                </a:lnTo>
                <a:lnTo>
                  <a:pt x="302" y="286"/>
                </a:lnTo>
                <a:lnTo>
                  <a:pt x="302" y="286"/>
                </a:lnTo>
                <a:lnTo>
                  <a:pt x="304" y="286"/>
                </a:lnTo>
                <a:lnTo>
                  <a:pt x="304" y="286"/>
                </a:lnTo>
                <a:lnTo>
                  <a:pt x="322" y="288"/>
                </a:lnTo>
                <a:lnTo>
                  <a:pt x="322" y="288"/>
                </a:lnTo>
                <a:lnTo>
                  <a:pt x="346" y="288"/>
                </a:lnTo>
                <a:lnTo>
                  <a:pt x="346" y="288"/>
                </a:lnTo>
                <a:lnTo>
                  <a:pt x="351" y="288"/>
                </a:lnTo>
                <a:lnTo>
                  <a:pt x="351" y="288"/>
                </a:lnTo>
                <a:lnTo>
                  <a:pt x="355" y="286"/>
                </a:lnTo>
                <a:lnTo>
                  <a:pt x="355" y="286"/>
                </a:lnTo>
                <a:close/>
                <a:moveTo>
                  <a:pt x="258" y="275"/>
                </a:moveTo>
                <a:lnTo>
                  <a:pt x="258" y="275"/>
                </a:lnTo>
                <a:lnTo>
                  <a:pt x="260" y="275"/>
                </a:lnTo>
                <a:lnTo>
                  <a:pt x="260" y="275"/>
                </a:lnTo>
                <a:lnTo>
                  <a:pt x="273" y="275"/>
                </a:lnTo>
                <a:lnTo>
                  <a:pt x="273" y="275"/>
                </a:lnTo>
                <a:lnTo>
                  <a:pt x="295" y="275"/>
                </a:lnTo>
                <a:lnTo>
                  <a:pt x="295" y="275"/>
                </a:lnTo>
                <a:lnTo>
                  <a:pt x="297" y="275"/>
                </a:lnTo>
                <a:lnTo>
                  <a:pt x="297" y="275"/>
                </a:lnTo>
                <a:lnTo>
                  <a:pt x="297" y="268"/>
                </a:lnTo>
                <a:lnTo>
                  <a:pt x="297" y="268"/>
                </a:lnTo>
                <a:lnTo>
                  <a:pt x="258" y="275"/>
                </a:lnTo>
                <a:lnTo>
                  <a:pt x="258" y="275"/>
                </a:lnTo>
                <a:close/>
                <a:moveTo>
                  <a:pt x="264" y="89"/>
                </a:moveTo>
                <a:lnTo>
                  <a:pt x="264" y="89"/>
                </a:lnTo>
                <a:lnTo>
                  <a:pt x="264" y="96"/>
                </a:lnTo>
                <a:lnTo>
                  <a:pt x="264" y="96"/>
                </a:lnTo>
                <a:lnTo>
                  <a:pt x="310" y="89"/>
                </a:lnTo>
                <a:lnTo>
                  <a:pt x="310" y="89"/>
                </a:lnTo>
                <a:lnTo>
                  <a:pt x="264" y="89"/>
                </a:lnTo>
                <a:lnTo>
                  <a:pt x="264" y="89"/>
                </a:lnTo>
                <a:close/>
                <a:moveTo>
                  <a:pt x="257" y="76"/>
                </a:moveTo>
                <a:lnTo>
                  <a:pt x="257" y="76"/>
                </a:lnTo>
                <a:lnTo>
                  <a:pt x="281" y="74"/>
                </a:lnTo>
                <a:lnTo>
                  <a:pt x="281" y="74"/>
                </a:lnTo>
                <a:lnTo>
                  <a:pt x="281" y="70"/>
                </a:lnTo>
                <a:lnTo>
                  <a:pt x="281" y="70"/>
                </a:lnTo>
                <a:lnTo>
                  <a:pt x="281" y="66"/>
                </a:lnTo>
                <a:lnTo>
                  <a:pt x="281" y="66"/>
                </a:lnTo>
                <a:lnTo>
                  <a:pt x="256" y="72"/>
                </a:lnTo>
                <a:lnTo>
                  <a:pt x="256" y="72"/>
                </a:lnTo>
                <a:lnTo>
                  <a:pt x="257" y="76"/>
                </a:lnTo>
                <a:lnTo>
                  <a:pt x="257" y="76"/>
                </a:lnTo>
                <a:close/>
                <a:moveTo>
                  <a:pt x="321" y="83"/>
                </a:moveTo>
                <a:lnTo>
                  <a:pt x="321" y="83"/>
                </a:lnTo>
                <a:lnTo>
                  <a:pt x="291" y="83"/>
                </a:lnTo>
                <a:lnTo>
                  <a:pt x="263" y="83"/>
                </a:lnTo>
                <a:lnTo>
                  <a:pt x="263" y="83"/>
                </a:lnTo>
                <a:lnTo>
                  <a:pt x="263" y="86"/>
                </a:lnTo>
                <a:lnTo>
                  <a:pt x="263" y="86"/>
                </a:lnTo>
                <a:lnTo>
                  <a:pt x="292" y="86"/>
                </a:lnTo>
                <a:lnTo>
                  <a:pt x="321" y="84"/>
                </a:lnTo>
                <a:lnTo>
                  <a:pt x="321" y="84"/>
                </a:lnTo>
                <a:lnTo>
                  <a:pt x="321" y="83"/>
                </a:lnTo>
                <a:lnTo>
                  <a:pt x="321" y="83"/>
                </a:lnTo>
                <a:close/>
                <a:moveTo>
                  <a:pt x="160" y="279"/>
                </a:moveTo>
                <a:lnTo>
                  <a:pt x="160" y="279"/>
                </a:lnTo>
                <a:lnTo>
                  <a:pt x="108" y="279"/>
                </a:lnTo>
                <a:lnTo>
                  <a:pt x="108" y="279"/>
                </a:lnTo>
                <a:lnTo>
                  <a:pt x="109" y="283"/>
                </a:lnTo>
                <a:lnTo>
                  <a:pt x="109" y="283"/>
                </a:lnTo>
                <a:lnTo>
                  <a:pt x="160" y="282"/>
                </a:lnTo>
                <a:lnTo>
                  <a:pt x="160" y="282"/>
                </a:lnTo>
                <a:lnTo>
                  <a:pt x="160" y="279"/>
                </a:lnTo>
                <a:lnTo>
                  <a:pt x="160" y="279"/>
                </a:lnTo>
                <a:close/>
                <a:moveTo>
                  <a:pt x="38" y="155"/>
                </a:moveTo>
                <a:lnTo>
                  <a:pt x="38" y="155"/>
                </a:lnTo>
                <a:lnTo>
                  <a:pt x="37" y="128"/>
                </a:lnTo>
                <a:lnTo>
                  <a:pt x="37" y="128"/>
                </a:lnTo>
                <a:lnTo>
                  <a:pt x="31" y="131"/>
                </a:lnTo>
                <a:lnTo>
                  <a:pt x="31" y="131"/>
                </a:lnTo>
                <a:lnTo>
                  <a:pt x="32" y="155"/>
                </a:lnTo>
                <a:lnTo>
                  <a:pt x="32" y="155"/>
                </a:lnTo>
                <a:lnTo>
                  <a:pt x="38" y="155"/>
                </a:lnTo>
                <a:lnTo>
                  <a:pt x="38" y="155"/>
                </a:lnTo>
                <a:close/>
                <a:moveTo>
                  <a:pt x="32" y="162"/>
                </a:moveTo>
                <a:lnTo>
                  <a:pt x="32" y="162"/>
                </a:lnTo>
                <a:lnTo>
                  <a:pt x="32" y="164"/>
                </a:lnTo>
                <a:lnTo>
                  <a:pt x="32" y="164"/>
                </a:lnTo>
                <a:lnTo>
                  <a:pt x="34" y="180"/>
                </a:lnTo>
                <a:lnTo>
                  <a:pt x="34" y="180"/>
                </a:lnTo>
                <a:lnTo>
                  <a:pt x="34" y="184"/>
                </a:lnTo>
                <a:lnTo>
                  <a:pt x="34" y="184"/>
                </a:lnTo>
                <a:lnTo>
                  <a:pt x="35" y="185"/>
                </a:lnTo>
                <a:lnTo>
                  <a:pt x="35" y="185"/>
                </a:lnTo>
                <a:lnTo>
                  <a:pt x="40" y="185"/>
                </a:lnTo>
                <a:lnTo>
                  <a:pt x="40" y="185"/>
                </a:lnTo>
                <a:lnTo>
                  <a:pt x="38" y="161"/>
                </a:lnTo>
                <a:lnTo>
                  <a:pt x="38" y="161"/>
                </a:lnTo>
                <a:lnTo>
                  <a:pt x="32" y="162"/>
                </a:lnTo>
                <a:lnTo>
                  <a:pt x="32" y="162"/>
                </a:lnTo>
                <a:close/>
                <a:moveTo>
                  <a:pt x="229" y="246"/>
                </a:moveTo>
                <a:lnTo>
                  <a:pt x="229" y="246"/>
                </a:lnTo>
                <a:lnTo>
                  <a:pt x="261" y="246"/>
                </a:lnTo>
                <a:lnTo>
                  <a:pt x="261" y="246"/>
                </a:lnTo>
                <a:lnTo>
                  <a:pt x="260" y="238"/>
                </a:lnTo>
                <a:lnTo>
                  <a:pt x="260" y="238"/>
                </a:lnTo>
                <a:lnTo>
                  <a:pt x="229" y="246"/>
                </a:lnTo>
                <a:lnTo>
                  <a:pt x="229" y="246"/>
                </a:lnTo>
                <a:close/>
                <a:moveTo>
                  <a:pt x="28" y="229"/>
                </a:moveTo>
                <a:lnTo>
                  <a:pt x="28" y="229"/>
                </a:lnTo>
                <a:lnTo>
                  <a:pt x="31" y="282"/>
                </a:lnTo>
                <a:lnTo>
                  <a:pt x="31" y="282"/>
                </a:lnTo>
                <a:lnTo>
                  <a:pt x="34" y="283"/>
                </a:lnTo>
                <a:lnTo>
                  <a:pt x="34" y="283"/>
                </a:lnTo>
                <a:lnTo>
                  <a:pt x="34" y="282"/>
                </a:lnTo>
                <a:lnTo>
                  <a:pt x="34" y="282"/>
                </a:lnTo>
                <a:lnTo>
                  <a:pt x="34" y="268"/>
                </a:lnTo>
                <a:lnTo>
                  <a:pt x="34" y="268"/>
                </a:lnTo>
                <a:lnTo>
                  <a:pt x="34" y="259"/>
                </a:lnTo>
                <a:lnTo>
                  <a:pt x="32" y="252"/>
                </a:lnTo>
                <a:lnTo>
                  <a:pt x="32" y="252"/>
                </a:lnTo>
                <a:lnTo>
                  <a:pt x="31" y="239"/>
                </a:lnTo>
                <a:lnTo>
                  <a:pt x="31" y="239"/>
                </a:lnTo>
                <a:lnTo>
                  <a:pt x="30" y="231"/>
                </a:lnTo>
                <a:lnTo>
                  <a:pt x="30" y="231"/>
                </a:lnTo>
                <a:lnTo>
                  <a:pt x="30" y="229"/>
                </a:lnTo>
                <a:lnTo>
                  <a:pt x="28" y="229"/>
                </a:lnTo>
                <a:lnTo>
                  <a:pt x="28" y="229"/>
                </a:lnTo>
                <a:close/>
                <a:moveTo>
                  <a:pt x="35" y="118"/>
                </a:moveTo>
                <a:lnTo>
                  <a:pt x="35" y="118"/>
                </a:lnTo>
                <a:lnTo>
                  <a:pt x="32" y="96"/>
                </a:lnTo>
                <a:lnTo>
                  <a:pt x="32" y="96"/>
                </a:lnTo>
                <a:lnTo>
                  <a:pt x="27" y="97"/>
                </a:lnTo>
                <a:lnTo>
                  <a:pt x="27" y="97"/>
                </a:lnTo>
                <a:lnTo>
                  <a:pt x="30" y="118"/>
                </a:lnTo>
                <a:lnTo>
                  <a:pt x="30" y="118"/>
                </a:lnTo>
                <a:lnTo>
                  <a:pt x="35" y="118"/>
                </a:lnTo>
                <a:lnTo>
                  <a:pt x="35" y="118"/>
                </a:lnTo>
                <a:close/>
                <a:moveTo>
                  <a:pt x="22" y="66"/>
                </a:moveTo>
                <a:lnTo>
                  <a:pt x="22" y="66"/>
                </a:lnTo>
                <a:lnTo>
                  <a:pt x="25" y="89"/>
                </a:lnTo>
                <a:lnTo>
                  <a:pt x="25" y="89"/>
                </a:lnTo>
                <a:lnTo>
                  <a:pt x="31" y="87"/>
                </a:lnTo>
                <a:lnTo>
                  <a:pt x="31" y="87"/>
                </a:lnTo>
                <a:lnTo>
                  <a:pt x="28" y="76"/>
                </a:lnTo>
                <a:lnTo>
                  <a:pt x="25" y="64"/>
                </a:lnTo>
                <a:lnTo>
                  <a:pt x="25" y="64"/>
                </a:lnTo>
                <a:lnTo>
                  <a:pt x="22" y="66"/>
                </a:lnTo>
                <a:lnTo>
                  <a:pt x="22" y="66"/>
                </a:lnTo>
                <a:close/>
                <a:moveTo>
                  <a:pt x="187" y="18"/>
                </a:moveTo>
                <a:lnTo>
                  <a:pt x="187" y="18"/>
                </a:lnTo>
                <a:lnTo>
                  <a:pt x="142" y="22"/>
                </a:lnTo>
                <a:lnTo>
                  <a:pt x="142" y="22"/>
                </a:lnTo>
                <a:lnTo>
                  <a:pt x="142" y="23"/>
                </a:lnTo>
                <a:lnTo>
                  <a:pt x="142" y="23"/>
                </a:lnTo>
                <a:lnTo>
                  <a:pt x="187" y="20"/>
                </a:lnTo>
                <a:lnTo>
                  <a:pt x="187" y="20"/>
                </a:lnTo>
                <a:lnTo>
                  <a:pt x="187" y="18"/>
                </a:lnTo>
                <a:lnTo>
                  <a:pt x="187" y="18"/>
                </a:lnTo>
                <a:close/>
                <a:moveTo>
                  <a:pt x="227" y="286"/>
                </a:moveTo>
                <a:lnTo>
                  <a:pt x="227" y="286"/>
                </a:lnTo>
                <a:lnTo>
                  <a:pt x="227" y="283"/>
                </a:lnTo>
                <a:lnTo>
                  <a:pt x="227" y="283"/>
                </a:lnTo>
                <a:lnTo>
                  <a:pt x="169" y="285"/>
                </a:lnTo>
                <a:lnTo>
                  <a:pt x="169" y="285"/>
                </a:lnTo>
                <a:lnTo>
                  <a:pt x="169" y="286"/>
                </a:lnTo>
                <a:lnTo>
                  <a:pt x="169" y="286"/>
                </a:lnTo>
                <a:lnTo>
                  <a:pt x="227" y="286"/>
                </a:lnTo>
                <a:lnTo>
                  <a:pt x="227" y="286"/>
                </a:lnTo>
                <a:close/>
                <a:moveTo>
                  <a:pt x="35" y="195"/>
                </a:moveTo>
                <a:lnTo>
                  <a:pt x="35" y="195"/>
                </a:lnTo>
                <a:lnTo>
                  <a:pt x="37" y="219"/>
                </a:lnTo>
                <a:lnTo>
                  <a:pt x="37" y="219"/>
                </a:lnTo>
                <a:lnTo>
                  <a:pt x="41" y="219"/>
                </a:lnTo>
                <a:lnTo>
                  <a:pt x="41" y="219"/>
                </a:lnTo>
                <a:lnTo>
                  <a:pt x="41" y="194"/>
                </a:lnTo>
                <a:lnTo>
                  <a:pt x="41" y="194"/>
                </a:lnTo>
                <a:lnTo>
                  <a:pt x="35" y="195"/>
                </a:lnTo>
                <a:lnTo>
                  <a:pt x="35" y="195"/>
                </a:lnTo>
                <a:close/>
                <a:moveTo>
                  <a:pt x="248" y="212"/>
                </a:moveTo>
                <a:lnTo>
                  <a:pt x="248" y="212"/>
                </a:lnTo>
                <a:lnTo>
                  <a:pt x="250" y="212"/>
                </a:lnTo>
                <a:lnTo>
                  <a:pt x="250" y="212"/>
                </a:lnTo>
                <a:lnTo>
                  <a:pt x="283" y="212"/>
                </a:lnTo>
                <a:lnTo>
                  <a:pt x="283" y="212"/>
                </a:lnTo>
                <a:lnTo>
                  <a:pt x="287" y="212"/>
                </a:lnTo>
                <a:lnTo>
                  <a:pt x="287" y="212"/>
                </a:lnTo>
                <a:lnTo>
                  <a:pt x="292" y="211"/>
                </a:lnTo>
                <a:lnTo>
                  <a:pt x="292" y="211"/>
                </a:lnTo>
                <a:lnTo>
                  <a:pt x="295" y="211"/>
                </a:lnTo>
                <a:lnTo>
                  <a:pt x="295" y="211"/>
                </a:lnTo>
                <a:lnTo>
                  <a:pt x="295" y="209"/>
                </a:lnTo>
                <a:lnTo>
                  <a:pt x="295" y="209"/>
                </a:lnTo>
                <a:lnTo>
                  <a:pt x="294" y="208"/>
                </a:lnTo>
                <a:lnTo>
                  <a:pt x="294" y="208"/>
                </a:lnTo>
                <a:lnTo>
                  <a:pt x="271" y="209"/>
                </a:lnTo>
                <a:lnTo>
                  <a:pt x="248" y="212"/>
                </a:lnTo>
                <a:lnTo>
                  <a:pt x="248" y="212"/>
                </a:lnTo>
                <a:close/>
                <a:moveTo>
                  <a:pt x="268" y="181"/>
                </a:moveTo>
                <a:lnTo>
                  <a:pt x="268" y="181"/>
                </a:lnTo>
                <a:lnTo>
                  <a:pt x="268" y="182"/>
                </a:lnTo>
                <a:lnTo>
                  <a:pt x="268" y="182"/>
                </a:lnTo>
                <a:lnTo>
                  <a:pt x="268" y="182"/>
                </a:lnTo>
                <a:lnTo>
                  <a:pt x="268" y="182"/>
                </a:lnTo>
                <a:lnTo>
                  <a:pt x="297" y="181"/>
                </a:lnTo>
                <a:lnTo>
                  <a:pt x="297" y="181"/>
                </a:lnTo>
                <a:lnTo>
                  <a:pt x="298" y="181"/>
                </a:lnTo>
                <a:lnTo>
                  <a:pt x="298" y="181"/>
                </a:lnTo>
                <a:lnTo>
                  <a:pt x="301" y="181"/>
                </a:lnTo>
                <a:lnTo>
                  <a:pt x="301" y="181"/>
                </a:lnTo>
                <a:lnTo>
                  <a:pt x="302" y="181"/>
                </a:lnTo>
                <a:lnTo>
                  <a:pt x="302" y="181"/>
                </a:lnTo>
                <a:lnTo>
                  <a:pt x="314" y="181"/>
                </a:lnTo>
                <a:lnTo>
                  <a:pt x="314" y="181"/>
                </a:lnTo>
                <a:lnTo>
                  <a:pt x="325" y="181"/>
                </a:lnTo>
                <a:lnTo>
                  <a:pt x="325" y="181"/>
                </a:lnTo>
                <a:lnTo>
                  <a:pt x="329" y="180"/>
                </a:lnTo>
                <a:lnTo>
                  <a:pt x="329" y="180"/>
                </a:lnTo>
                <a:lnTo>
                  <a:pt x="327" y="180"/>
                </a:lnTo>
                <a:lnTo>
                  <a:pt x="327" y="180"/>
                </a:lnTo>
                <a:lnTo>
                  <a:pt x="324" y="180"/>
                </a:lnTo>
                <a:lnTo>
                  <a:pt x="324" y="180"/>
                </a:lnTo>
                <a:lnTo>
                  <a:pt x="287" y="180"/>
                </a:lnTo>
                <a:lnTo>
                  <a:pt x="287" y="180"/>
                </a:lnTo>
                <a:lnTo>
                  <a:pt x="275" y="180"/>
                </a:lnTo>
                <a:lnTo>
                  <a:pt x="275" y="180"/>
                </a:lnTo>
                <a:lnTo>
                  <a:pt x="268" y="181"/>
                </a:lnTo>
                <a:lnTo>
                  <a:pt x="268" y="181"/>
                </a:lnTo>
                <a:close/>
                <a:moveTo>
                  <a:pt x="194" y="20"/>
                </a:moveTo>
                <a:lnTo>
                  <a:pt x="194" y="20"/>
                </a:lnTo>
                <a:lnTo>
                  <a:pt x="220" y="18"/>
                </a:lnTo>
                <a:lnTo>
                  <a:pt x="241" y="16"/>
                </a:lnTo>
                <a:lnTo>
                  <a:pt x="241" y="16"/>
                </a:lnTo>
                <a:lnTo>
                  <a:pt x="240" y="16"/>
                </a:lnTo>
                <a:lnTo>
                  <a:pt x="240" y="16"/>
                </a:lnTo>
                <a:lnTo>
                  <a:pt x="216" y="16"/>
                </a:lnTo>
                <a:lnTo>
                  <a:pt x="216" y="16"/>
                </a:lnTo>
                <a:lnTo>
                  <a:pt x="200" y="16"/>
                </a:lnTo>
                <a:lnTo>
                  <a:pt x="200" y="16"/>
                </a:lnTo>
                <a:lnTo>
                  <a:pt x="194" y="18"/>
                </a:lnTo>
                <a:lnTo>
                  <a:pt x="194" y="18"/>
                </a:lnTo>
                <a:lnTo>
                  <a:pt x="194" y="20"/>
                </a:lnTo>
                <a:lnTo>
                  <a:pt x="194" y="20"/>
                </a:lnTo>
                <a:close/>
                <a:moveTo>
                  <a:pt x="230" y="117"/>
                </a:moveTo>
                <a:lnTo>
                  <a:pt x="230" y="117"/>
                </a:lnTo>
                <a:lnTo>
                  <a:pt x="230" y="121"/>
                </a:lnTo>
                <a:lnTo>
                  <a:pt x="230" y="124"/>
                </a:lnTo>
                <a:lnTo>
                  <a:pt x="230" y="124"/>
                </a:lnTo>
                <a:lnTo>
                  <a:pt x="258" y="117"/>
                </a:lnTo>
                <a:lnTo>
                  <a:pt x="258" y="117"/>
                </a:lnTo>
                <a:lnTo>
                  <a:pt x="230" y="117"/>
                </a:lnTo>
                <a:lnTo>
                  <a:pt x="230" y="117"/>
                </a:lnTo>
                <a:close/>
                <a:moveTo>
                  <a:pt x="264" y="253"/>
                </a:moveTo>
                <a:lnTo>
                  <a:pt x="264" y="253"/>
                </a:lnTo>
                <a:lnTo>
                  <a:pt x="264" y="253"/>
                </a:lnTo>
                <a:lnTo>
                  <a:pt x="264" y="253"/>
                </a:lnTo>
                <a:lnTo>
                  <a:pt x="236" y="253"/>
                </a:lnTo>
                <a:lnTo>
                  <a:pt x="236" y="253"/>
                </a:lnTo>
                <a:lnTo>
                  <a:pt x="236" y="259"/>
                </a:lnTo>
                <a:lnTo>
                  <a:pt x="236" y="259"/>
                </a:lnTo>
                <a:lnTo>
                  <a:pt x="264" y="253"/>
                </a:lnTo>
                <a:lnTo>
                  <a:pt x="264" y="253"/>
                </a:lnTo>
                <a:close/>
                <a:moveTo>
                  <a:pt x="108" y="84"/>
                </a:moveTo>
                <a:lnTo>
                  <a:pt x="108" y="84"/>
                </a:lnTo>
                <a:lnTo>
                  <a:pt x="78" y="86"/>
                </a:lnTo>
                <a:lnTo>
                  <a:pt x="78" y="86"/>
                </a:lnTo>
                <a:lnTo>
                  <a:pt x="79" y="87"/>
                </a:lnTo>
                <a:lnTo>
                  <a:pt x="79" y="87"/>
                </a:lnTo>
                <a:lnTo>
                  <a:pt x="81" y="89"/>
                </a:lnTo>
                <a:lnTo>
                  <a:pt x="81" y="89"/>
                </a:lnTo>
                <a:lnTo>
                  <a:pt x="109" y="86"/>
                </a:lnTo>
                <a:lnTo>
                  <a:pt x="109" y="86"/>
                </a:lnTo>
                <a:lnTo>
                  <a:pt x="108" y="84"/>
                </a:lnTo>
                <a:lnTo>
                  <a:pt x="108" y="84"/>
                </a:lnTo>
                <a:close/>
                <a:moveTo>
                  <a:pt x="133" y="49"/>
                </a:moveTo>
                <a:lnTo>
                  <a:pt x="133" y="49"/>
                </a:lnTo>
                <a:lnTo>
                  <a:pt x="130" y="49"/>
                </a:lnTo>
                <a:lnTo>
                  <a:pt x="130" y="49"/>
                </a:lnTo>
                <a:lnTo>
                  <a:pt x="123" y="49"/>
                </a:lnTo>
                <a:lnTo>
                  <a:pt x="123" y="49"/>
                </a:lnTo>
                <a:lnTo>
                  <a:pt x="108" y="50"/>
                </a:lnTo>
                <a:lnTo>
                  <a:pt x="108" y="50"/>
                </a:lnTo>
                <a:lnTo>
                  <a:pt x="88" y="52"/>
                </a:lnTo>
                <a:lnTo>
                  <a:pt x="88" y="52"/>
                </a:lnTo>
                <a:lnTo>
                  <a:pt x="81" y="53"/>
                </a:lnTo>
                <a:lnTo>
                  <a:pt x="81" y="53"/>
                </a:lnTo>
                <a:lnTo>
                  <a:pt x="79" y="53"/>
                </a:lnTo>
                <a:lnTo>
                  <a:pt x="79" y="54"/>
                </a:lnTo>
                <a:lnTo>
                  <a:pt x="79" y="54"/>
                </a:lnTo>
                <a:lnTo>
                  <a:pt x="133" y="50"/>
                </a:lnTo>
                <a:lnTo>
                  <a:pt x="133" y="50"/>
                </a:lnTo>
                <a:lnTo>
                  <a:pt x="133" y="49"/>
                </a:lnTo>
                <a:lnTo>
                  <a:pt x="133" y="49"/>
                </a:lnTo>
                <a:close/>
                <a:moveTo>
                  <a:pt x="163" y="81"/>
                </a:moveTo>
                <a:lnTo>
                  <a:pt x="163" y="81"/>
                </a:lnTo>
                <a:lnTo>
                  <a:pt x="162" y="81"/>
                </a:lnTo>
                <a:lnTo>
                  <a:pt x="162" y="81"/>
                </a:lnTo>
                <a:lnTo>
                  <a:pt x="148" y="83"/>
                </a:lnTo>
                <a:lnTo>
                  <a:pt x="148" y="83"/>
                </a:lnTo>
                <a:lnTo>
                  <a:pt x="118" y="83"/>
                </a:lnTo>
                <a:lnTo>
                  <a:pt x="118" y="83"/>
                </a:lnTo>
                <a:lnTo>
                  <a:pt x="115" y="84"/>
                </a:lnTo>
                <a:lnTo>
                  <a:pt x="113" y="86"/>
                </a:lnTo>
                <a:lnTo>
                  <a:pt x="113" y="86"/>
                </a:lnTo>
                <a:lnTo>
                  <a:pt x="113" y="86"/>
                </a:lnTo>
                <a:lnTo>
                  <a:pt x="113" y="86"/>
                </a:lnTo>
                <a:lnTo>
                  <a:pt x="163" y="83"/>
                </a:lnTo>
                <a:lnTo>
                  <a:pt x="163" y="83"/>
                </a:lnTo>
                <a:lnTo>
                  <a:pt x="163" y="81"/>
                </a:lnTo>
                <a:lnTo>
                  <a:pt x="163" y="81"/>
                </a:lnTo>
                <a:close/>
                <a:moveTo>
                  <a:pt x="233" y="177"/>
                </a:moveTo>
                <a:lnTo>
                  <a:pt x="233" y="177"/>
                </a:lnTo>
                <a:lnTo>
                  <a:pt x="233" y="177"/>
                </a:lnTo>
                <a:lnTo>
                  <a:pt x="233" y="177"/>
                </a:lnTo>
                <a:lnTo>
                  <a:pt x="247" y="177"/>
                </a:lnTo>
                <a:lnTo>
                  <a:pt x="260" y="175"/>
                </a:lnTo>
                <a:lnTo>
                  <a:pt x="260" y="175"/>
                </a:lnTo>
                <a:lnTo>
                  <a:pt x="260" y="170"/>
                </a:lnTo>
                <a:lnTo>
                  <a:pt x="260" y="170"/>
                </a:lnTo>
                <a:lnTo>
                  <a:pt x="233" y="177"/>
                </a:lnTo>
                <a:lnTo>
                  <a:pt x="233" y="177"/>
                </a:lnTo>
                <a:close/>
                <a:moveTo>
                  <a:pt x="295" y="282"/>
                </a:moveTo>
                <a:lnTo>
                  <a:pt x="295" y="282"/>
                </a:lnTo>
                <a:lnTo>
                  <a:pt x="294" y="282"/>
                </a:lnTo>
                <a:lnTo>
                  <a:pt x="294" y="282"/>
                </a:lnTo>
                <a:lnTo>
                  <a:pt x="261" y="286"/>
                </a:lnTo>
                <a:lnTo>
                  <a:pt x="261" y="286"/>
                </a:lnTo>
                <a:lnTo>
                  <a:pt x="261" y="286"/>
                </a:lnTo>
                <a:lnTo>
                  <a:pt x="261" y="286"/>
                </a:lnTo>
                <a:lnTo>
                  <a:pt x="261" y="286"/>
                </a:lnTo>
                <a:lnTo>
                  <a:pt x="261" y="286"/>
                </a:lnTo>
                <a:lnTo>
                  <a:pt x="297" y="286"/>
                </a:lnTo>
                <a:lnTo>
                  <a:pt x="297" y="286"/>
                </a:lnTo>
                <a:lnTo>
                  <a:pt x="295" y="282"/>
                </a:lnTo>
                <a:lnTo>
                  <a:pt x="295" y="282"/>
                </a:lnTo>
                <a:close/>
                <a:moveTo>
                  <a:pt x="7" y="35"/>
                </a:moveTo>
                <a:lnTo>
                  <a:pt x="7" y="35"/>
                </a:lnTo>
                <a:lnTo>
                  <a:pt x="8" y="33"/>
                </a:lnTo>
                <a:lnTo>
                  <a:pt x="8" y="33"/>
                </a:lnTo>
                <a:lnTo>
                  <a:pt x="11" y="35"/>
                </a:lnTo>
                <a:lnTo>
                  <a:pt x="13" y="35"/>
                </a:lnTo>
                <a:lnTo>
                  <a:pt x="13" y="36"/>
                </a:lnTo>
                <a:lnTo>
                  <a:pt x="13" y="36"/>
                </a:lnTo>
                <a:lnTo>
                  <a:pt x="11" y="40"/>
                </a:lnTo>
                <a:lnTo>
                  <a:pt x="13" y="45"/>
                </a:lnTo>
                <a:lnTo>
                  <a:pt x="13" y="45"/>
                </a:lnTo>
                <a:lnTo>
                  <a:pt x="17" y="43"/>
                </a:lnTo>
                <a:lnTo>
                  <a:pt x="17" y="43"/>
                </a:lnTo>
                <a:lnTo>
                  <a:pt x="15" y="33"/>
                </a:lnTo>
                <a:lnTo>
                  <a:pt x="15" y="33"/>
                </a:lnTo>
                <a:lnTo>
                  <a:pt x="15" y="30"/>
                </a:lnTo>
                <a:lnTo>
                  <a:pt x="15" y="30"/>
                </a:lnTo>
                <a:lnTo>
                  <a:pt x="14" y="29"/>
                </a:lnTo>
                <a:lnTo>
                  <a:pt x="14" y="29"/>
                </a:lnTo>
                <a:lnTo>
                  <a:pt x="13" y="29"/>
                </a:lnTo>
                <a:lnTo>
                  <a:pt x="13" y="29"/>
                </a:lnTo>
                <a:lnTo>
                  <a:pt x="11" y="29"/>
                </a:lnTo>
                <a:lnTo>
                  <a:pt x="11" y="29"/>
                </a:lnTo>
                <a:lnTo>
                  <a:pt x="8" y="29"/>
                </a:lnTo>
                <a:lnTo>
                  <a:pt x="7" y="27"/>
                </a:lnTo>
                <a:lnTo>
                  <a:pt x="7" y="27"/>
                </a:lnTo>
                <a:lnTo>
                  <a:pt x="7" y="26"/>
                </a:lnTo>
                <a:lnTo>
                  <a:pt x="7" y="26"/>
                </a:lnTo>
                <a:lnTo>
                  <a:pt x="5" y="29"/>
                </a:lnTo>
                <a:lnTo>
                  <a:pt x="7" y="35"/>
                </a:lnTo>
                <a:lnTo>
                  <a:pt x="7" y="35"/>
                </a:lnTo>
                <a:close/>
                <a:moveTo>
                  <a:pt x="140" y="49"/>
                </a:moveTo>
                <a:lnTo>
                  <a:pt x="140" y="49"/>
                </a:lnTo>
                <a:lnTo>
                  <a:pt x="142" y="50"/>
                </a:lnTo>
                <a:lnTo>
                  <a:pt x="142" y="50"/>
                </a:lnTo>
                <a:lnTo>
                  <a:pt x="159" y="49"/>
                </a:lnTo>
                <a:lnTo>
                  <a:pt x="159" y="49"/>
                </a:lnTo>
                <a:lnTo>
                  <a:pt x="160" y="47"/>
                </a:lnTo>
                <a:lnTo>
                  <a:pt x="160" y="47"/>
                </a:lnTo>
                <a:lnTo>
                  <a:pt x="162" y="47"/>
                </a:lnTo>
                <a:lnTo>
                  <a:pt x="165" y="47"/>
                </a:lnTo>
                <a:lnTo>
                  <a:pt x="165" y="47"/>
                </a:lnTo>
                <a:lnTo>
                  <a:pt x="166" y="49"/>
                </a:lnTo>
                <a:lnTo>
                  <a:pt x="166" y="49"/>
                </a:lnTo>
                <a:lnTo>
                  <a:pt x="186" y="47"/>
                </a:lnTo>
                <a:lnTo>
                  <a:pt x="186" y="47"/>
                </a:lnTo>
                <a:lnTo>
                  <a:pt x="189" y="47"/>
                </a:lnTo>
                <a:lnTo>
                  <a:pt x="189" y="47"/>
                </a:lnTo>
                <a:lnTo>
                  <a:pt x="189" y="46"/>
                </a:lnTo>
                <a:lnTo>
                  <a:pt x="189" y="46"/>
                </a:lnTo>
                <a:lnTo>
                  <a:pt x="189" y="46"/>
                </a:lnTo>
                <a:lnTo>
                  <a:pt x="187" y="46"/>
                </a:lnTo>
                <a:lnTo>
                  <a:pt x="187" y="46"/>
                </a:lnTo>
                <a:lnTo>
                  <a:pt x="169" y="46"/>
                </a:lnTo>
                <a:lnTo>
                  <a:pt x="169" y="46"/>
                </a:lnTo>
                <a:lnTo>
                  <a:pt x="142" y="47"/>
                </a:lnTo>
                <a:lnTo>
                  <a:pt x="142" y="47"/>
                </a:lnTo>
                <a:lnTo>
                  <a:pt x="140" y="47"/>
                </a:lnTo>
                <a:lnTo>
                  <a:pt x="140" y="47"/>
                </a:lnTo>
                <a:lnTo>
                  <a:pt x="140" y="49"/>
                </a:lnTo>
                <a:lnTo>
                  <a:pt x="140" y="49"/>
                </a:lnTo>
                <a:close/>
                <a:moveTo>
                  <a:pt x="202" y="84"/>
                </a:moveTo>
                <a:lnTo>
                  <a:pt x="202" y="84"/>
                </a:lnTo>
                <a:lnTo>
                  <a:pt x="202" y="86"/>
                </a:lnTo>
                <a:lnTo>
                  <a:pt x="202" y="86"/>
                </a:lnTo>
                <a:lnTo>
                  <a:pt x="203" y="86"/>
                </a:lnTo>
                <a:lnTo>
                  <a:pt x="203" y="86"/>
                </a:lnTo>
                <a:lnTo>
                  <a:pt x="203" y="86"/>
                </a:lnTo>
                <a:lnTo>
                  <a:pt x="203" y="86"/>
                </a:lnTo>
                <a:lnTo>
                  <a:pt x="244" y="86"/>
                </a:lnTo>
                <a:lnTo>
                  <a:pt x="244" y="86"/>
                </a:lnTo>
                <a:lnTo>
                  <a:pt x="246" y="86"/>
                </a:lnTo>
                <a:lnTo>
                  <a:pt x="246" y="86"/>
                </a:lnTo>
                <a:lnTo>
                  <a:pt x="246" y="86"/>
                </a:lnTo>
                <a:lnTo>
                  <a:pt x="246" y="86"/>
                </a:lnTo>
                <a:lnTo>
                  <a:pt x="248" y="84"/>
                </a:lnTo>
                <a:lnTo>
                  <a:pt x="248" y="84"/>
                </a:lnTo>
                <a:lnTo>
                  <a:pt x="202" y="84"/>
                </a:lnTo>
                <a:lnTo>
                  <a:pt x="202" y="84"/>
                </a:lnTo>
                <a:close/>
                <a:moveTo>
                  <a:pt x="136" y="252"/>
                </a:moveTo>
                <a:lnTo>
                  <a:pt x="136" y="252"/>
                </a:lnTo>
                <a:lnTo>
                  <a:pt x="138" y="252"/>
                </a:lnTo>
                <a:lnTo>
                  <a:pt x="138" y="252"/>
                </a:lnTo>
                <a:lnTo>
                  <a:pt x="162" y="252"/>
                </a:lnTo>
                <a:lnTo>
                  <a:pt x="162" y="252"/>
                </a:lnTo>
                <a:lnTo>
                  <a:pt x="165" y="251"/>
                </a:lnTo>
                <a:lnTo>
                  <a:pt x="167" y="251"/>
                </a:lnTo>
                <a:lnTo>
                  <a:pt x="167" y="251"/>
                </a:lnTo>
                <a:lnTo>
                  <a:pt x="183" y="251"/>
                </a:lnTo>
                <a:lnTo>
                  <a:pt x="183" y="251"/>
                </a:lnTo>
                <a:lnTo>
                  <a:pt x="190" y="251"/>
                </a:lnTo>
                <a:lnTo>
                  <a:pt x="190" y="251"/>
                </a:lnTo>
                <a:lnTo>
                  <a:pt x="189" y="249"/>
                </a:lnTo>
                <a:lnTo>
                  <a:pt x="187" y="249"/>
                </a:lnTo>
                <a:lnTo>
                  <a:pt x="187" y="249"/>
                </a:lnTo>
                <a:lnTo>
                  <a:pt x="138" y="251"/>
                </a:lnTo>
                <a:lnTo>
                  <a:pt x="138" y="251"/>
                </a:lnTo>
                <a:lnTo>
                  <a:pt x="136" y="251"/>
                </a:lnTo>
                <a:lnTo>
                  <a:pt x="136" y="251"/>
                </a:lnTo>
                <a:lnTo>
                  <a:pt x="136" y="252"/>
                </a:lnTo>
                <a:lnTo>
                  <a:pt x="136" y="252"/>
                </a:lnTo>
                <a:close/>
                <a:moveTo>
                  <a:pt x="294" y="79"/>
                </a:moveTo>
                <a:lnTo>
                  <a:pt x="294" y="79"/>
                </a:lnTo>
                <a:lnTo>
                  <a:pt x="302" y="80"/>
                </a:lnTo>
                <a:lnTo>
                  <a:pt x="302" y="80"/>
                </a:lnTo>
                <a:lnTo>
                  <a:pt x="311" y="80"/>
                </a:lnTo>
                <a:lnTo>
                  <a:pt x="311" y="80"/>
                </a:lnTo>
                <a:lnTo>
                  <a:pt x="321" y="79"/>
                </a:lnTo>
                <a:lnTo>
                  <a:pt x="321" y="79"/>
                </a:lnTo>
                <a:lnTo>
                  <a:pt x="329" y="79"/>
                </a:lnTo>
                <a:lnTo>
                  <a:pt x="329" y="79"/>
                </a:lnTo>
                <a:lnTo>
                  <a:pt x="338" y="79"/>
                </a:lnTo>
                <a:lnTo>
                  <a:pt x="338" y="79"/>
                </a:lnTo>
                <a:lnTo>
                  <a:pt x="337" y="77"/>
                </a:lnTo>
                <a:lnTo>
                  <a:pt x="337" y="77"/>
                </a:lnTo>
                <a:lnTo>
                  <a:pt x="295" y="77"/>
                </a:lnTo>
                <a:lnTo>
                  <a:pt x="295" y="77"/>
                </a:lnTo>
                <a:lnTo>
                  <a:pt x="294" y="79"/>
                </a:lnTo>
                <a:lnTo>
                  <a:pt x="294" y="79"/>
                </a:lnTo>
                <a:close/>
                <a:moveTo>
                  <a:pt x="202" y="273"/>
                </a:moveTo>
                <a:lnTo>
                  <a:pt x="202" y="273"/>
                </a:lnTo>
                <a:lnTo>
                  <a:pt x="202" y="273"/>
                </a:lnTo>
                <a:lnTo>
                  <a:pt x="202" y="273"/>
                </a:lnTo>
                <a:lnTo>
                  <a:pt x="226" y="269"/>
                </a:lnTo>
                <a:lnTo>
                  <a:pt x="226" y="269"/>
                </a:lnTo>
                <a:lnTo>
                  <a:pt x="226" y="266"/>
                </a:lnTo>
                <a:lnTo>
                  <a:pt x="226" y="266"/>
                </a:lnTo>
                <a:lnTo>
                  <a:pt x="202" y="273"/>
                </a:lnTo>
                <a:lnTo>
                  <a:pt x="202" y="273"/>
                </a:lnTo>
                <a:close/>
                <a:moveTo>
                  <a:pt x="334" y="151"/>
                </a:moveTo>
                <a:lnTo>
                  <a:pt x="334" y="151"/>
                </a:lnTo>
                <a:lnTo>
                  <a:pt x="335" y="151"/>
                </a:lnTo>
                <a:lnTo>
                  <a:pt x="335" y="151"/>
                </a:lnTo>
                <a:lnTo>
                  <a:pt x="354" y="148"/>
                </a:lnTo>
                <a:lnTo>
                  <a:pt x="354" y="148"/>
                </a:lnTo>
                <a:lnTo>
                  <a:pt x="359" y="147"/>
                </a:lnTo>
                <a:lnTo>
                  <a:pt x="359" y="147"/>
                </a:lnTo>
                <a:lnTo>
                  <a:pt x="358" y="147"/>
                </a:lnTo>
                <a:lnTo>
                  <a:pt x="355" y="148"/>
                </a:lnTo>
                <a:lnTo>
                  <a:pt x="355" y="148"/>
                </a:lnTo>
                <a:lnTo>
                  <a:pt x="354" y="148"/>
                </a:lnTo>
                <a:lnTo>
                  <a:pt x="354" y="148"/>
                </a:lnTo>
                <a:lnTo>
                  <a:pt x="349" y="147"/>
                </a:lnTo>
                <a:lnTo>
                  <a:pt x="349" y="147"/>
                </a:lnTo>
                <a:lnTo>
                  <a:pt x="335" y="147"/>
                </a:lnTo>
                <a:lnTo>
                  <a:pt x="335" y="147"/>
                </a:lnTo>
                <a:lnTo>
                  <a:pt x="334" y="147"/>
                </a:lnTo>
                <a:lnTo>
                  <a:pt x="334" y="147"/>
                </a:lnTo>
                <a:lnTo>
                  <a:pt x="335" y="150"/>
                </a:lnTo>
                <a:lnTo>
                  <a:pt x="334" y="151"/>
                </a:lnTo>
                <a:lnTo>
                  <a:pt x="334" y="151"/>
                </a:lnTo>
                <a:close/>
                <a:moveTo>
                  <a:pt x="260" y="180"/>
                </a:moveTo>
                <a:lnTo>
                  <a:pt x="260" y="180"/>
                </a:lnTo>
                <a:lnTo>
                  <a:pt x="246" y="180"/>
                </a:lnTo>
                <a:lnTo>
                  <a:pt x="231" y="182"/>
                </a:lnTo>
                <a:lnTo>
                  <a:pt x="231" y="182"/>
                </a:lnTo>
                <a:lnTo>
                  <a:pt x="248" y="182"/>
                </a:lnTo>
                <a:lnTo>
                  <a:pt x="248" y="182"/>
                </a:lnTo>
                <a:lnTo>
                  <a:pt x="254" y="181"/>
                </a:lnTo>
                <a:lnTo>
                  <a:pt x="260" y="180"/>
                </a:lnTo>
                <a:lnTo>
                  <a:pt x="260" y="180"/>
                </a:lnTo>
                <a:lnTo>
                  <a:pt x="260" y="180"/>
                </a:lnTo>
                <a:lnTo>
                  <a:pt x="260" y="180"/>
                </a:lnTo>
                <a:close/>
                <a:moveTo>
                  <a:pt x="28" y="59"/>
                </a:moveTo>
                <a:lnTo>
                  <a:pt x="28" y="59"/>
                </a:lnTo>
                <a:lnTo>
                  <a:pt x="28" y="60"/>
                </a:lnTo>
                <a:lnTo>
                  <a:pt x="28" y="60"/>
                </a:lnTo>
                <a:lnTo>
                  <a:pt x="35" y="59"/>
                </a:lnTo>
                <a:lnTo>
                  <a:pt x="35" y="59"/>
                </a:lnTo>
                <a:lnTo>
                  <a:pt x="51" y="57"/>
                </a:lnTo>
                <a:lnTo>
                  <a:pt x="51" y="57"/>
                </a:lnTo>
                <a:lnTo>
                  <a:pt x="69" y="56"/>
                </a:lnTo>
                <a:lnTo>
                  <a:pt x="69" y="56"/>
                </a:lnTo>
                <a:lnTo>
                  <a:pt x="75" y="54"/>
                </a:lnTo>
                <a:lnTo>
                  <a:pt x="75" y="54"/>
                </a:lnTo>
                <a:lnTo>
                  <a:pt x="75" y="54"/>
                </a:lnTo>
                <a:lnTo>
                  <a:pt x="74" y="54"/>
                </a:lnTo>
                <a:lnTo>
                  <a:pt x="74" y="54"/>
                </a:lnTo>
                <a:lnTo>
                  <a:pt x="61" y="56"/>
                </a:lnTo>
                <a:lnTo>
                  <a:pt x="61" y="56"/>
                </a:lnTo>
                <a:lnTo>
                  <a:pt x="35" y="59"/>
                </a:lnTo>
                <a:lnTo>
                  <a:pt x="35" y="59"/>
                </a:lnTo>
                <a:lnTo>
                  <a:pt x="28" y="59"/>
                </a:lnTo>
                <a:lnTo>
                  <a:pt x="28" y="59"/>
                </a:lnTo>
                <a:close/>
                <a:moveTo>
                  <a:pt x="138" y="114"/>
                </a:moveTo>
                <a:lnTo>
                  <a:pt x="138" y="114"/>
                </a:lnTo>
                <a:lnTo>
                  <a:pt x="132" y="116"/>
                </a:lnTo>
                <a:lnTo>
                  <a:pt x="132" y="116"/>
                </a:lnTo>
                <a:lnTo>
                  <a:pt x="99" y="117"/>
                </a:lnTo>
                <a:lnTo>
                  <a:pt x="99" y="117"/>
                </a:lnTo>
                <a:lnTo>
                  <a:pt x="85" y="118"/>
                </a:lnTo>
                <a:lnTo>
                  <a:pt x="85" y="118"/>
                </a:lnTo>
                <a:lnTo>
                  <a:pt x="84" y="118"/>
                </a:lnTo>
                <a:lnTo>
                  <a:pt x="84" y="118"/>
                </a:lnTo>
                <a:lnTo>
                  <a:pt x="82" y="118"/>
                </a:lnTo>
                <a:lnTo>
                  <a:pt x="82" y="118"/>
                </a:lnTo>
                <a:lnTo>
                  <a:pt x="81" y="118"/>
                </a:lnTo>
                <a:lnTo>
                  <a:pt x="81" y="118"/>
                </a:lnTo>
                <a:lnTo>
                  <a:pt x="81" y="120"/>
                </a:lnTo>
                <a:lnTo>
                  <a:pt x="81" y="120"/>
                </a:lnTo>
                <a:lnTo>
                  <a:pt x="109" y="117"/>
                </a:lnTo>
                <a:lnTo>
                  <a:pt x="138" y="114"/>
                </a:lnTo>
                <a:lnTo>
                  <a:pt x="138" y="114"/>
                </a:lnTo>
                <a:close/>
                <a:moveTo>
                  <a:pt x="133" y="251"/>
                </a:moveTo>
                <a:lnTo>
                  <a:pt x="133" y="251"/>
                </a:lnTo>
                <a:lnTo>
                  <a:pt x="130" y="251"/>
                </a:lnTo>
                <a:lnTo>
                  <a:pt x="130" y="251"/>
                </a:lnTo>
                <a:lnTo>
                  <a:pt x="129" y="251"/>
                </a:lnTo>
                <a:lnTo>
                  <a:pt x="129" y="251"/>
                </a:lnTo>
                <a:lnTo>
                  <a:pt x="103" y="252"/>
                </a:lnTo>
                <a:lnTo>
                  <a:pt x="103" y="252"/>
                </a:lnTo>
                <a:lnTo>
                  <a:pt x="102" y="252"/>
                </a:lnTo>
                <a:lnTo>
                  <a:pt x="102" y="252"/>
                </a:lnTo>
                <a:lnTo>
                  <a:pt x="103" y="252"/>
                </a:lnTo>
                <a:lnTo>
                  <a:pt x="103" y="252"/>
                </a:lnTo>
                <a:lnTo>
                  <a:pt x="105" y="252"/>
                </a:lnTo>
                <a:lnTo>
                  <a:pt x="105" y="252"/>
                </a:lnTo>
                <a:lnTo>
                  <a:pt x="108" y="252"/>
                </a:lnTo>
                <a:lnTo>
                  <a:pt x="108" y="252"/>
                </a:lnTo>
                <a:lnTo>
                  <a:pt x="130" y="252"/>
                </a:lnTo>
                <a:lnTo>
                  <a:pt x="130" y="252"/>
                </a:lnTo>
                <a:lnTo>
                  <a:pt x="132" y="252"/>
                </a:lnTo>
                <a:lnTo>
                  <a:pt x="132" y="252"/>
                </a:lnTo>
                <a:lnTo>
                  <a:pt x="133" y="252"/>
                </a:lnTo>
                <a:lnTo>
                  <a:pt x="133" y="252"/>
                </a:lnTo>
                <a:lnTo>
                  <a:pt x="133" y="251"/>
                </a:lnTo>
                <a:lnTo>
                  <a:pt x="133" y="251"/>
                </a:lnTo>
                <a:close/>
                <a:moveTo>
                  <a:pt x="285" y="64"/>
                </a:moveTo>
                <a:lnTo>
                  <a:pt x="285" y="64"/>
                </a:lnTo>
                <a:lnTo>
                  <a:pt x="285" y="74"/>
                </a:lnTo>
                <a:lnTo>
                  <a:pt x="285" y="74"/>
                </a:lnTo>
                <a:lnTo>
                  <a:pt x="288" y="74"/>
                </a:lnTo>
                <a:lnTo>
                  <a:pt x="288" y="74"/>
                </a:lnTo>
                <a:lnTo>
                  <a:pt x="290" y="69"/>
                </a:lnTo>
                <a:lnTo>
                  <a:pt x="288" y="64"/>
                </a:lnTo>
                <a:lnTo>
                  <a:pt x="288" y="64"/>
                </a:lnTo>
                <a:lnTo>
                  <a:pt x="285" y="64"/>
                </a:lnTo>
                <a:lnTo>
                  <a:pt x="285" y="64"/>
                </a:lnTo>
                <a:close/>
                <a:moveTo>
                  <a:pt x="167" y="150"/>
                </a:moveTo>
                <a:lnTo>
                  <a:pt x="167" y="150"/>
                </a:lnTo>
                <a:lnTo>
                  <a:pt x="167" y="150"/>
                </a:lnTo>
                <a:lnTo>
                  <a:pt x="167" y="150"/>
                </a:lnTo>
                <a:lnTo>
                  <a:pt x="166" y="150"/>
                </a:lnTo>
                <a:lnTo>
                  <a:pt x="166" y="150"/>
                </a:lnTo>
                <a:lnTo>
                  <a:pt x="163" y="148"/>
                </a:lnTo>
                <a:lnTo>
                  <a:pt x="163" y="148"/>
                </a:lnTo>
                <a:lnTo>
                  <a:pt x="163" y="148"/>
                </a:lnTo>
                <a:lnTo>
                  <a:pt x="162" y="148"/>
                </a:lnTo>
                <a:lnTo>
                  <a:pt x="162" y="148"/>
                </a:lnTo>
                <a:lnTo>
                  <a:pt x="142" y="150"/>
                </a:lnTo>
                <a:lnTo>
                  <a:pt x="142" y="150"/>
                </a:lnTo>
                <a:lnTo>
                  <a:pt x="139" y="150"/>
                </a:lnTo>
                <a:lnTo>
                  <a:pt x="139" y="150"/>
                </a:lnTo>
                <a:lnTo>
                  <a:pt x="140" y="151"/>
                </a:lnTo>
                <a:lnTo>
                  <a:pt x="142" y="151"/>
                </a:lnTo>
                <a:lnTo>
                  <a:pt x="142" y="151"/>
                </a:lnTo>
                <a:lnTo>
                  <a:pt x="152" y="151"/>
                </a:lnTo>
                <a:lnTo>
                  <a:pt x="152" y="151"/>
                </a:lnTo>
                <a:lnTo>
                  <a:pt x="166" y="150"/>
                </a:lnTo>
                <a:lnTo>
                  <a:pt x="166" y="150"/>
                </a:lnTo>
                <a:lnTo>
                  <a:pt x="167" y="150"/>
                </a:lnTo>
                <a:lnTo>
                  <a:pt x="167" y="150"/>
                </a:lnTo>
                <a:close/>
                <a:moveTo>
                  <a:pt x="248" y="114"/>
                </a:moveTo>
                <a:lnTo>
                  <a:pt x="248" y="114"/>
                </a:lnTo>
                <a:lnTo>
                  <a:pt x="251" y="114"/>
                </a:lnTo>
                <a:lnTo>
                  <a:pt x="251" y="114"/>
                </a:lnTo>
                <a:lnTo>
                  <a:pt x="275" y="114"/>
                </a:lnTo>
                <a:lnTo>
                  <a:pt x="275" y="114"/>
                </a:lnTo>
                <a:lnTo>
                  <a:pt x="278" y="114"/>
                </a:lnTo>
                <a:lnTo>
                  <a:pt x="278" y="114"/>
                </a:lnTo>
                <a:lnTo>
                  <a:pt x="287" y="113"/>
                </a:lnTo>
                <a:lnTo>
                  <a:pt x="287" y="113"/>
                </a:lnTo>
                <a:lnTo>
                  <a:pt x="288" y="111"/>
                </a:lnTo>
                <a:lnTo>
                  <a:pt x="288" y="111"/>
                </a:lnTo>
                <a:lnTo>
                  <a:pt x="270" y="113"/>
                </a:lnTo>
                <a:lnTo>
                  <a:pt x="248" y="114"/>
                </a:lnTo>
                <a:lnTo>
                  <a:pt x="248" y="114"/>
                </a:lnTo>
                <a:close/>
                <a:moveTo>
                  <a:pt x="325" y="113"/>
                </a:moveTo>
                <a:lnTo>
                  <a:pt x="325" y="113"/>
                </a:lnTo>
                <a:lnTo>
                  <a:pt x="324" y="113"/>
                </a:lnTo>
                <a:lnTo>
                  <a:pt x="324" y="113"/>
                </a:lnTo>
                <a:lnTo>
                  <a:pt x="310" y="111"/>
                </a:lnTo>
                <a:lnTo>
                  <a:pt x="310" y="111"/>
                </a:lnTo>
                <a:lnTo>
                  <a:pt x="298" y="113"/>
                </a:lnTo>
                <a:lnTo>
                  <a:pt x="298" y="113"/>
                </a:lnTo>
                <a:lnTo>
                  <a:pt x="297" y="113"/>
                </a:lnTo>
                <a:lnTo>
                  <a:pt x="297" y="114"/>
                </a:lnTo>
                <a:lnTo>
                  <a:pt x="297" y="114"/>
                </a:lnTo>
                <a:lnTo>
                  <a:pt x="311" y="114"/>
                </a:lnTo>
                <a:lnTo>
                  <a:pt x="325" y="113"/>
                </a:lnTo>
                <a:lnTo>
                  <a:pt x="325" y="113"/>
                </a:lnTo>
                <a:close/>
                <a:moveTo>
                  <a:pt x="38" y="241"/>
                </a:moveTo>
                <a:lnTo>
                  <a:pt x="38" y="241"/>
                </a:lnTo>
                <a:lnTo>
                  <a:pt x="41" y="239"/>
                </a:lnTo>
                <a:lnTo>
                  <a:pt x="41" y="239"/>
                </a:lnTo>
                <a:lnTo>
                  <a:pt x="41" y="228"/>
                </a:lnTo>
                <a:lnTo>
                  <a:pt x="41" y="228"/>
                </a:lnTo>
                <a:lnTo>
                  <a:pt x="38" y="228"/>
                </a:lnTo>
                <a:lnTo>
                  <a:pt x="38" y="228"/>
                </a:lnTo>
                <a:lnTo>
                  <a:pt x="37" y="229"/>
                </a:lnTo>
                <a:lnTo>
                  <a:pt x="37" y="229"/>
                </a:lnTo>
                <a:lnTo>
                  <a:pt x="38" y="241"/>
                </a:lnTo>
                <a:lnTo>
                  <a:pt x="38" y="241"/>
                </a:lnTo>
                <a:close/>
                <a:moveTo>
                  <a:pt x="25" y="164"/>
                </a:moveTo>
                <a:lnTo>
                  <a:pt x="25" y="164"/>
                </a:lnTo>
                <a:lnTo>
                  <a:pt x="24" y="164"/>
                </a:lnTo>
                <a:lnTo>
                  <a:pt x="24" y="164"/>
                </a:lnTo>
                <a:lnTo>
                  <a:pt x="24" y="171"/>
                </a:lnTo>
                <a:lnTo>
                  <a:pt x="24" y="171"/>
                </a:lnTo>
                <a:lnTo>
                  <a:pt x="25" y="178"/>
                </a:lnTo>
                <a:lnTo>
                  <a:pt x="25" y="178"/>
                </a:lnTo>
                <a:lnTo>
                  <a:pt x="25" y="187"/>
                </a:lnTo>
                <a:lnTo>
                  <a:pt x="25" y="187"/>
                </a:lnTo>
                <a:lnTo>
                  <a:pt x="27" y="194"/>
                </a:lnTo>
                <a:lnTo>
                  <a:pt x="27" y="194"/>
                </a:lnTo>
                <a:lnTo>
                  <a:pt x="28" y="201"/>
                </a:lnTo>
                <a:lnTo>
                  <a:pt x="28" y="201"/>
                </a:lnTo>
                <a:lnTo>
                  <a:pt x="25" y="164"/>
                </a:lnTo>
                <a:lnTo>
                  <a:pt x="25" y="164"/>
                </a:lnTo>
                <a:close/>
                <a:moveTo>
                  <a:pt x="10" y="66"/>
                </a:moveTo>
                <a:lnTo>
                  <a:pt x="10" y="66"/>
                </a:lnTo>
                <a:lnTo>
                  <a:pt x="14" y="90"/>
                </a:lnTo>
                <a:lnTo>
                  <a:pt x="14" y="90"/>
                </a:lnTo>
                <a:lnTo>
                  <a:pt x="15" y="89"/>
                </a:lnTo>
                <a:lnTo>
                  <a:pt x="15" y="89"/>
                </a:lnTo>
                <a:lnTo>
                  <a:pt x="11" y="66"/>
                </a:lnTo>
                <a:lnTo>
                  <a:pt x="11" y="66"/>
                </a:lnTo>
                <a:lnTo>
                  <a:pt x="10" y="66"/>
                </a:lnTo>
                <a:lnTo>
                  <a:pt x="10" y="66"/>
                </a:lnTo>
                <a:close/>
                <a:moveTo>
                  <a:pt x="172" y="150"/>
                </a:moveTo>
                <a:lnTo>
                  <a:pt x="172" y="150"/>
                </a:lnTo>
                <a:lnTo>
                  <a:pt x="210" y="147"/>
                </a:lnTo>
                <a:lnTo>
                  <a:pt x="210" y="147"/>
                </a:lnTo>
                <a:lnTo>
                  <a:pt x="210" y="147"/>
                </a:lnTo>
                <a:lnTo>
                  <a:pt x="210" y="147"/>
                </a:lnTo>
                <a:lnTo>
                  <a:pt x="172" y="148"/>
                </a:lnTo>
                <a:lnTo>
                  <a:pt x="172" y="148"/>
                </a:lnTo>
                <a:lnTo>
                  <a:pt x="172" y="150"/>
                </a:lnTo>
                <a:lnTo>
                  <a:pt x="172" y="150"/>
                </a:lnTo>
                <a:close/>
                <a:moveTo>
                  <a:pt x="52" y="87"/>
                </a:moveTo>
                <a:lnTo>
                  <a:pt x="52" y="87"/>
                </a:lnTo>
                <a:lnTo>
                  <a:pt x="52" y="89"/>
                </a:lnTo>
                <a:lnTo>
                  <a:pt x="52" y="89"/>
                </a:lnTo>
                <a:lnTo>
                  <a:pt x="75" y="89"/>
                </a:lnTo>
                <a:lnTo>
                  <a:pt x="75" y="89"/>
                </a:lnTo>
                <a:lnTo>
                  <a:pt x="75" y="86"/>
                </a:lnTo>
                <a:lnTo>
                  <a:pt x="76" y="86"/>
                </a:lnTo>
                <a:lnTo>
                  <a:pt x="76" y="86"/>
                </a:lnTo>
                <a:lnTo>
                  <a:pt x="52" y="87"/>
                </a:lnTo>
                <a:lnTo>
                  <a:pt x="52" y="87"/>
                </a:lnTo>
                <a:close/>
                <a:moveTo>
                  <a:pt x="20" y="118"/>
                </a:moveTo>
                <a:lnTo>
                  <a:pt x="20" y="118"/>
                </a:lnTo>
                <a:lnTo>
                  <a:pt x="18" y="107"/>
                </a:lnTo>
                <a:lnTo>
                  <a:pt x="17" y="96"/>
                </a:lnTo>
                <a:lnTo>
                  <a:pt x="17" y="96"/>
                </a:lnTo>
                <a:lnTo>
                  <a:pt x="15" y="96"/>
                </a:lnTo>
                <a:lnTo>
                  <a:pt x="15" y="96"/>
                </a:lnTo>
                <a:lnTo>
                  <a:pt x="15" y="97"/>
                </a:lnTo>
                <a:lnTo>
                  <a:pt x="15" y="97"/>
                </a:lnTo>
                <a:lnTo>
                  <a:pt x="17" y="111"/>
                </a:lnTo>
                <a:lnTo>
                  <a:pt x="17" y="111"/>
                </a:lnTo>
                <a:lnTo>
                  <a:pt x="18" y="118"/>
                </a:lnTo>
                <a:lnTo>
                  <a:pt x="18" y="118"/>
                </a:lnTo>
                <a:lnTo>
                  <a:pt x="18" y="118"/>
                </a:lnTo>
                <a:lnTo>
                  <a:pt x="20" y="118"/>
                </a:lnTo>
                <a:lnTo>
                  <a:pt x="20" y="118"/>
                </a:lnTo>
                <a:close/>
                <a:moveTo>
                  <a:pt x="169" y="280"/>
                </a:moveTo>
                <a:lnTo>
                  <a:pt x="169" y="280"/>
                </a:lnTo>
                <a:lnTo>
                  <a:pt x="209" y="280"/>
                </a:lnTo>
                <a:lnTo>
                  <a:pt x="209" y="280"/>
                </a:lnTo>
                <a:lnTo>
                  <a:pt x="209" y="280"/>
                </a:lnTo>
                <a:lnTo>
                  <a:pt x="209" y="280"/>
                </a:lnTo>
                <a:lnTo>
                  <a:pt x="206" y="280"/>
                </a:lnTo>
                <a:lnTo>
                  <a:pt x="206" y="280"/>
                </a:lnTo>
                <a:lnTo>
                  <a:pt x="173" y="279"/>
                </a:lnTo>
                <a:lnTo>
                  <a:pt x="173" y="279"/>
                </a:lnTo>
                <a:lnTo>
                  <a:pt x="172" y="280"/>
                </a:lnTo>
                <a:lnTo>
                  <a:pt x="172" y="280"/>
                </a:lnTo>
                <a:lnTo>
                  <a:pt x="169" y="280"/>
                </a:lnTo>
                <a:lnTo>
                  <a:pt x="169" y="280"/>
                </a:lnTo>
                <a:close/>
                <a:moveTo>
                  <a:pt x="8" y="60"/>
                </a:moveTo>
                <a:lnTo>
                  <a:pt x="8" y="60"/>
                </a:lnTo>
                <a:lnTo>
                  <a:pt x="11" y="60"/>
                </a:lnTo>
                <a:lnTo>
                  <a:pt x="11" y="60"/>
                </a:lnTo>
                <a:lnTo>
                  <a:pt x="13" y="59"/>
                </a:lnTo>
                <a:lnTo>
                  <a:pt x="13" y="59"/>
                </a:lnTo>
                <a:lnTo>
                  <a:pt x="13" y="57"/>
                </a:lnTo>
                <a:lnTo>
                  <a:pt x="13" y="57"/>
                </a:lnTo>
                <a:lnTo>
                  <a:pt x="8" y="46"/>
                </a:lnTo>
                <a:lnTo>
                  <a:pt x="8" y="46"/>
                </a:lnTo>
                <a:lnTo>
                  <a:pt x="8" y="45"/>
                </a:lnTo>
                <a:lnTo>
                  <a:pt x="8" y="45"/>
                </a:lnTo>
                <a:lnTo>
                  <a:pt x="7" y="45"/>
                </a:lnTo>
                <a:lnTo>
                  <a:pt x="7" y="45"/>
                </a:lnTo>
                <a:lnTo>
                  <a:pt x="8" y="60"/>
                </a:lnTo>
                <a:lnTo>
                  <a:pt x="8" y="60"/>
                </a:lnTo>
                <a:close/>
                <a:moveTo>
                  <a:pt x="291" y="187"/>
                </a:moveTo>
                <a:lnTo>
                  <a:pt x="291" y="187"/>
                </a:lnTo>
                <a:lnTo>
                  <a:pt x="291" y="187"/>
                </a:lnTo>
                <a:lnTo>
                  <a:pt x="291" y="187"/>
                </a:lnTo>
                <a:lnTo>
                  <a:pt x="290" y="185"/>
                </a:lnTo>
                <a:lnTo>
                  <a:pt x="290" y="185"/>
                </a:lnTo>
                <a:lnTo>
                  <a:pt x="251" y="185"/>
                </a:lnTo>
                <a:lnTo>
                  <a:pt x="251" y="185"/>
                </a:lnTo>
                <a:lnTo>
                  <a:pt x="247" y="187"/>
                </a:lnTo>
                <a:lnTo>
                  <a:pt x="247" y="187"/>
                </a:lnTo>
                <a:lnTo>
                  <a:pt x="291" y="187"/>
                </a:lnTo>
                <a:lnTo>
                  <a:pt x="291" y="187"/>
                </a:lnTo>
                <a:close/>
                <a:moveTo>
                  <a:pt x="227" y="80"/>
                </a:moveTo>
                <a:lnTo>
                  <a:pt x="227" y="80"/>
                </a:lnTo>
                <a:lnTo>
                  <a:pt x="226" y="80"/>
                </a:lnTo>
                <a:lnTo>
                  <a:pt x="226" y="80"/>
                </a:lnTo>
                <a:lnTo>
                  <a:pt x="226" y="80"/>
                </a:lnTo>
                <a:lnTo>
                  <a:pt x="223" y="80"/>
                </a:lnTo>
                <a:lnTo>
                  <a:pt x="223" y="80"/>
                </a:lnTo>
                <a:lnTo>
                  <a:pt x="221" y="80"/>
                </a:lnTo>
                <a:lnTo>
                  <a:pt x="221" y="80"/>
                </a:lnTo>
                <a:lnTo>
                  <a:pt x="202" y="80"/>
                </a:lnTo>
                <a:lnTo>
                  <a:pt x="202" y="80"/>
                </a:lnTo>
                <a:lnTo>
                  <a:pt x="200" y="80"/>
                </a:lnTo>
                <a:lnTo>
                  <a:pt x="200" y="80"/>
                </a:lnTo>
                <a:lnTo>
                  <a:pt x="200" y="81"/>
                </a:lnTo>
                <a:lnTo>
                  <a:pt x="202" y="81"/>
                </a:lnTo>
                <a:lnTo>
                  <a:pt x="202" y="81"/>
                </a:lnTo>
                <a:lnTo>
                  <a:pt x="223" y="80"/>
                </a:lnTo>
                <a:lnTo>
                  <a:pt x="223" y="80"/>
                </a:lnTo>
                <a:lnTo>
                  <a:pt x="227" y="80"/>
                </a:lnTo>
                <a:lnTo>
                  <a:pt x="227" y="80"/>
                </a:lnTo>
                <a:close/>
                <a:moveTo>
                  <a:pt x="261" y="251"/>
                </a:moveTo>
                <a:lnTo>
                  <a:pt x="261" y="251"/>
                </a:lnTo>
                <a:lnTo>
                  <a:pt x="261" y="251"/>
                </a:lnTo>
                <a:lnTo>
                  <a:pt x="261" y="251"/>
                </a:lnTo>
                <a:lnTo>
                  <a:pt x="261" y="249"/>
                </a:lnTo>
                <a:lnTo>
                  <a:pt x="261" y="249"/>
                </a:lnTo>
                <a:lnTo>
                  <a:pt x="261" y="249"/>
                </a:lnTo>
                <a:lnTo>
                  <a:pt x="261" y="249"/>
                </a:lnTo>
                <a:lnTo>
                  <a:pt x="261" y="249"/>
                </a:lnTo>
                <a:lnTo>
                  <a:pt x="261" y="249"/>
                </a:lnTo>
                <a:lnTo>
                  <a:pt x="217" y="249"/>
                </a:lnTo>
                <a:lnTo>
                  <a:pt x="217" y="249"/>
                </a:lnTo>
                <a:lnTo>
                  <a:pt x="216" y="249"/>
                </a:lnTo>
                <a:lnTo>
                  <a:pt x="216" y="249"/>
                </a:lnTo>
                <a:lnTo>
                  <a:pt x="216" y="251"/>
                </a:lnTo>
                <a:lnTo>
                  <a:pt x="216" y="251"/>
                </a:lnTo>
                <a:lnTo>
                  <a:pt x="216" y="251"/>
                </a:lnTo>
                <a:lnTo>
                  <a:pt x="216" y="251"/>
                </a:lnTo>
                <a:lnTo>
                  <a:pt x="261" y="251"/>
                </a:lnTo>
                <a:lnTo>
                  <a:pt x="261" y="251"/>
                </a:lnTo>
                <a:close/>
                <a:moveTo>
                  <a:pt x="258" y="148"/>
                </a:moveTo>
                <a:lnTo>
                  <a:pt x="258" y="148"/>
                </a:lnTo>
                <a:lnTo>
                  <a:pt x="257" y="148"/>
                </a:lnTo>
                <a:lnTo>
                  <a:pt x="257" y="148"/>
                </a:lnTo>
                <a:lnTo>
                  <a:pt x="257" y="148"/>
                </a:lnTo>
                <a:lnTo>
                  <a:pt x="233" y="148"/>
                </a:lnTo>
                <a:lnTo>
                  <a:pt x="233" y="148"/>
                </a:lnTo>
                <a:lnTo>
                  <a:pt x="230" y="148"/>
                </a:lnTo>
                <a:lnTo>
                  <a:pt x="230" y="148"/>
                </a:lnTo>
                <a:lnTo>
                  <a:pt x="230" y="150"/>
                </a:lnTo>
                <a:lnTo>
                  <a:pt x="230" y="150"/>
                </a:lnTo>
                <a:lnTo>
                  <a:pt x="258" y="148"/>
                </a:lnTo>
                <a:lnTo>
                  <a:pt x="258" y="148"/>
                </a:lnTo>
                <a:close/>
                <a:moveTo>
                  <a:pt x="172" y="83"/>
                </a:moveTo>
                <a:lnTo>
                  <a:pt x="172" y="83"/>
                </a:lnTo>
                <a:lnTo>
                  <a:pt x="176" y="83"/>
                </a:lnTo>
                <a:lnTo>
                  <a:pt x="176" y="83"/>
                </a:lnTo>
                <a:lnTo>
                  <a:pt x="193" y="81"/>
                </a:lnTo>
                <a:lnTo>
                  <a:pt x="193" y="81"/>
                </a:lnTo>
                <a:lnTo>
                  <a:pt x="194" y="81"/>
                </a:lnTo>
                <a:lnTo>
                  <a:pt x="194" y="80"/>
                </a:lnTo>
                <a:lnTo>
                  <a:pt x="194" y="80"/>
                </a:lnTo>
                <a:lnTo>
                  <a:pt x="193" y="80"/>
                </a:lnTo>
                <a:lnTo>
                  <a:pt x="193" y="80"/>
                </a:lnTo>
                <a:lnTo>
                  <a:pt x="182" y="81"/>
                </a:lnTo>
                <a:lnTo>
                  <a:pt x="182" y="81"/>
                </a:lnTo>
                <a:lnTo>
                  <a:pt x="173" y="81"/>
                </a:lnTo>
                <a:lnTo>
                  <a:pt x="173" y="81"/>
                </a:lnTo>
                <a:lnTo>
                  <a:pt x="172" y="81"/>
                </a:lnTo>
                <a:lnTo>
                  <a:pt x="172" y="83"/>
                </a:lnTo>
                <a:lnTo>
                  <a:pt x="172" y="83"/>
                </a:lnTo>
                <a:close/>
                <a:moveTo>
                  <a:pt x="160" y="52"/>
                </a:moveTo>
                <a:lnTo>
                  <a:pt x="160" y="52"/>
                </a:lnTo>
                <a:lnTo>
                  <a:pt x="133" y="54"/>
                </a:lnTo>
                <a:lnTo>
                  <a:pt x="133" y="54"/>
                </a:lnTo>
                <a:lnTo>
                  <a:pt x="135" y="54"/>
                </a:lnTo>
                <a:lnTo>
                  <a:pt x="135" y="54"/>
                </a:lnTo>
                <a:lnTo>
                  <a:pt x="153" y="54"/>
                </a:lnTo>
                <a:lnTo>
                  <a:pt x="153" y="54"/>
                </a:lnTo>
                <a:lnTo>
                  <a:pt x="160" y="53"/>
                </a:lnTo>
                <a:lnTo>
                  <a:pt x="160" y="53"/>
                </a:lnTo>
                <a:lnTo>
                  <a:pt x="160" y="53"/>
                </a:lnTo>
                <a:lnTo>
                  <a:pt x="160" y="53"/>
                </a:lnTo>
                <a:lnTo>
                  <a:pt x="160" y="52"/>
                </a:lnTo>
                <a:lnTo>
                  <a:pt x="160" y="52"/>
                </a:lnTo>
                <a:close/>
                <a:moveTo>
                  <a:pt x="288" y="62"/>
                </a:moveTo>
                <a:lnTo>
                  <a:pt x="288" y="62"/>
                </a:lnTo>
                <a:lnTo>
                  <a:pt x="288" y="56"/>
                </a:lnTo>
                <a:lnTo>
                  <a:pt x="285" y="50"/>
                </a:lnTo>
                <a:lnTo>
                  <a:pt x="285" y="50"/>
                </a:lnTo>
                <a:lnTo>
                  <a:pt x="285" y="62"/>
                </a:lnTo>
                <a:lnTo>
                  <a:pt x="285" y="62"/>
                </a:lnTo>
                <a:lnTo>
                  <a:pt x="287" y="62"/>
                </a:lnTo>
                <a:lnTo>
                  <a:pt x="287" y="62"/>
                </a:lnTo>
                <a:lnTo>
                  <a:pt x="288" y="62"/>
                </a:lnTo>
                <a:lnTo>
                  <a:pt x="288" y="62"/>
                </a:lnTo>
                <a:close/>
                <a:moveTo>
                  <a:pt x="362" y="182"/>
                </a:moveTo>
                <a:lnTo>
                  <a:pt x="362" y="182"/>
                </a:lnTo>
                <a:lnTo>
                  <a:pt x="355" y="184"/>
                </a:lnTo>
                <a:lnTo>
                  <a:pt x="355" y="184"/>
                </a:lnTo>
                <a:lnTo>
                  <a:pt x="354" y="185"/>
                </a:lnTo>
                <a:lnTo>
                  <a:pt x="354" y="185"/>
                </a:lnTo>
                <a:lnTo>
                  <a:pt x="351" y="185"/>
                </a:lnTo>
                <a:lnTo>
                  <a:pt x="351" y="185"/>
                </a:lnTo>
                <a:lnTo>
                  <a:pt x="345" y="185"/>
                </a:lnTo>
                <a:lnTo>
                  <a:pt x="345" y="185"/>
                </a:lnTo>
                <a:lnTo>
                  <a:pt x="332" y="187"/>
                </a:lnTo>
                <a:lnTo>
                  <a:pt x="332" y="187"/>
                </a:lnTo>
                <a:lnTo>
                  <a:pt x="334" y="187"/>
                </a:lnTo>
                <a:lnTo>
                  <a:pt x="334" y="187"/>
                </a:lnTo>
                <a:lnTo>
                  <a:pt x="361" y="185"/>
                </a:lnTo>
                <a:lnTo>
                  <a:pt x="361" y="185"/>
                </a:lnTo>
                <a:lnTo>
                  <a:pt x="362" y="185"/>
                </a:lnTo>
                <a:lnTo>
                  <a:pt x="362" y="185"/>
                </a:lnTo>
                <a:lnTo>
                  <a:pt x="362" y="182"/>
                </a:lnTo>
                <a:lnTo>
                  <a:pt x="362" y="182"/>
                </a:lnTo>
                <a:close/>
                <a:moveTo>
                  <a:pt x="256" y="283"/>
                </a:moveTo>
                <a:lnTo>
                  <a:pt x="256" y="283"/>
                </a:lnTo>
                <a:lnTo>
                  <a:pt x="256" y="283"/>
                </a:lnTo>
                <a:lnTo>
                  <a:pt x="256" y="283"/>
                </a:lnTo>
                <a:lnTo>
                  <a:pt x="254" y="283"/>
                </a:lnTo>
                <a:lnTo>
                  <a:pt x="254" y="283"/>
                </a:lnTo>
                <a:lnTo>
                  <a:pt x="238" y="283"/>
                </a:lnTo>
                <a:lnTo>
                  <a:pt x="238" y="283"/>
                </a:lnTo>
                <a:lnTo>
                  <a:pt x="238" y="283"/>
                </a:lnTo>
                <a:lnTo>
                  <a:pt x="238" y="283"/>
                </a:lnTo>
                <a:lnTo>
                  <a:pt x="236" y="283"/>
                </a:lnTo>
                <a:lnTo>
                  <a:pt x="234" y="283"/>
                </a:lnTo>
                <a:lnTo>
                  <a:pt x="234" y="283"/>
                </a:lnTo>
                <a:lnTo>
                  <a:pt x="234" y="283"/>
                </a:lnTo>
                <a:lnTo>
                  <a:pt x="234" y="283"/>
                </a:lnTo>
                <a:lnTo>
                  <a:pt x="234" y="285"/>
                </a:lnTo>
                <a:lnTo>
                  <a:pt x="234" y="285"/>
                </a:lnTo>
                <a:lnTo>
                  <a:pt x="256" y="283"/>
                </a:lnTo>
                <a:lnTo>
                  <a:pt x="256" y="283"/>
                </a:lnTo>
                <a:close/>
                <a:moveTo>
                  <a:pt x="322" y="189"/>
                </a:moveTo>
                <a:lnTo>
                  <a:pt x="322" y="189"/>
                </a:lnTo>
                <a:lnTo>
                  <a:pt x="322" y="189"/>
                </a:lnTo>
                <a:lnTo>
                  <a:pt x="322" y="189"/>
                </a:lnTo>
                <a:lnTo>
                  <a:pt x="302" y="189"/>
                </a:lnTo>
                <a:lnTo>
                  <a:pt x="302" y="189"/>
                </a:lnTo>
                <a:lnTo>
                  <a:pt x="304" y="191"/>
                </a:lnTo>
                <a:lnTo>
                  <a:pt x="304" y="191"/>
                </a:lnTo>
                <a:lnTo>
                  <a:pt x="304" y="192"/>
                </a:lnTo>
                <a:lnTo>
                  <a:pt x="304" y="192"/>
                </a:lnTo>
                <a:lnTo>
                  <a:pt x="322" y="189"/>
                </a:lnTo>
                <a:lnTo>
                  <a:pt x="322" y="189"/>
                </a:lnTo>
                <a:close/>
                <a:moveTo>
                  <a:pt x="230" y="80"/>
                </a:moveTo>
                <a:lnTo>
                  <a:pt x="230" y="80"/>
                </a:lnTo>
                <a:lnTo>
                  <a:pt x="231" y="80"/>
                </a:lnTo>
                <a:lnTo>
                  <a:pt x="231" y="80"/>
                </a:lnTo>
                <a:lnTo>
                  <a:pt x="254" y="80"/>
                </a:lnTo>
                <a:lnTo>
                  <a:pt x="254" y="80"/>
                </a:lnTo>
                <a:lnTo>
                  <a:pt x="256" y="80"/>
                </a:lnTo>
                <a:lnTo>
                  <a:pt x="256" y="80"/>
                </a:lnTo>
                <a:lnTo>
                  <a:pt x="256" y="79"/>
                </a:lnTo>
                <a:lnTo>
                  <a:pt x="256" y="79"/>
                </a:lnTo>
                <a:lnTo>
                  <a:pt x="254" y="79"/>
                </a:lnTo>
                <a:lnTo>
                  <a:pt x="254" y="79"/>
                </a:lnTo>
                <a:lnTo>
                  <a:pt x="231" y="79"/>
                </a:lnTo>
                <a:lnTo>
                  <a:pt x="231" y="79"/>
                </a:lnTo>
                <a:lnTo>
                  <a:pt x="230" y="80"/>
                </a:lnTo>
                <a:lnTo>
                  <a:pt x="230" y="80"/>
                </a:lnTo>
                <a:close/>
                <a:moveTo>
                  <a:pt x="223" y="150"/>
                </a:moveTo>
                <a:lnTo>
                  <a:pt x="223" y="150"/>
                </a:lnTo>
                <a:lnTo>
                  <a:pt x="193" y="151"/>
                </a:lnTo>
                <a:lnTo>
                  <a:pt x="193" y="151"/>
                </a:lnTo>
                <a:lnTo>
                  <a:pt x="194" y="151"/>
                </a:lnTo>
                <a:lnTo>
                  <a:pt x="194" y="151"/>
                </a:lnTo>
                <a:lnTo>
                  <a:pt x="217" y="150"/>
                </a:lnTo>
                <a:lnTo>
                  <a:pt x="217" y="150"/>
                </a:lnTo>
                <a:lnTo>
                  <a:pt x="223" y="150"/>
                </a:lnTo>
                <a:lnTo>
                  <a:pt x="223" y="150"/>
                </a:lnTo>
                <a:lnTo>
                  <a:pt x="223" y="150"/>
                </a:lnTo>
                <a:lnTo>
                  <a:pt x="223" y="150"/>
                </a:lnTo>
                <a:lnTo>
                  <a:pt x="223" y="150"/>
                </a:lnTo>
                <a:close/>
                <a:moveTo>
                  <a:pt x="132" y="23"/>
                </a:moveTo>
                <a:lnTo>
                  <a:pt x="132" y="23"/>
                </a:lnTo>
                <a:lnTo>
                  <a:pt x="109" y="25"/>
                </a:lnTo>
                <a:lnTo>
                  <a:pt x="109" y="25"/>
                </a:lnTo>
                <a:lnTo>
                  <a:pt x="132" y="25"/>
                </a:lnTo>
                <a:lnTo>
                  <a:pt x="132" y="25"/>
                </a:lnTo>
                <a:lnTo>
                  <a:pt x="132" y="23"/>
                </a:lnTo>
                <a:lnTo>
                  <a:pt x="132" y="23"/>
                </a:lnTo>
                <a:lnTo>
                  <a:pt x="132" y="23"/>
                </a:lnTo>
                <a:lnTo>
                  <a:pt x="132" y="23"/>
                </a:lnTo>
                <a:close/>
                <a:moveTo>
                  <a:pt x="192" y="50"/>
                </a:moveTo>
                <a:lnTo>
                  <a:pt x="192" y="50"/>
                </a:lnTo>
                <a:lnTo>
                  <a:pt x="192" y="50"/>
                </a:lnTo>
                <a:lnTo>
                  <a:pt x="192" y="50"/>
                </a:lnTo>
                <a:lnTo>
                  <a:pt x="169" y="52"/>
                </a:lnTo>
                <a:lnTo>
                  <a:pt x="169" y="52"/>
                </a:lnTo>
                <a:lnTo>
                  <a:pt x="169" y="53"/>
                </a:lnTo>
                <a:lnTo>
                  <a:pt x="169" y="53"/>
                </a:lnTo>
                <a:lnTo>
                  <a:pt x="192" y="50"/>
                </a:lnTo>
                <a:lnTo>
                  <a:pt x="192" y="50"/>
                </a:lnTo>
                <a:close/>
                <a:moveTo>
                  <a:pt x="112" y="153"/>
                </a:moveTo>
                <a:lnTo>
                  <a:pt x="112" y="153"/>
                </a:lnTo>
                <a:lnTo>
                  <a:pt x="112" y="153"/>
                </a:lnTo>
                <a:lnTo>
                  <a:pt x="112" y="153"/>
                </a:lnTo>
                <a:lnTo>
                  <a:pt x="112" y="153"/>
                </a:lnTo>
                <a:lnTo>
                  <a:pt x="112" y="153"/>
                </a:lnTo>
                <a:lnTo>
                  <a:pt x="121" y="153"/>
                </a:lnTo>
                <a:lnTo>
                  <a:pt x="121" y="153"/>
                </a:lnTo>
                <a:lnTo>
                  <a:pt x="133" y="151"/>
                </a:lnTo>
                <a:lnTo>
                  <a:pt x="133" y="151"/>
                </a:lnTo>
                <a:lnTo>
                  <a:pt x="135" y="151"/>
                </a:lnTo>
                <a:lnTo>
                  <a:pt x="136" y="150"/>
                </a:lnTo>
                <a:lnTo>
                  <a:pt x="136" y="150"/>
                </a:lnTo>
                <a:lnTo>
                  <a:pt x="112" y="153"/>
                </a:lnTo>
                <a:lnTo>
                  <a:pt x="112" y="153"/>
                </a:lnTo>
                <a:close/>
                <a:moveTo>
                  <a:pt x="312" y="15"/>
                </a:moveTo>
                <a:lnTo>
                  <a:pt x="312" y="15"/>
                </a:lnTo>
                <a:lnTo>
                  <a:pt x="310" y="15"/>
                </a:lnTo>
                <a:lnTo>
                  <a:pt x="310" y="15"/>
                </a:lnTo>
                <a:lnTo>
                  <a:pt x="311" y="27"/>
                </a:lnTo>
                <a:lnTo>
                  <a:pt x="311" y="27"/>
                </a:lnTo>
                <a:lnTo>
                  <a:pt x="312" y="26"/>
                </a:lnTo>
                <a:lnTo>
                  <a:pt x="312" y="26"/>
                </a:lnTo>
                <a:lnTo>
                  <a:pt x="312" y="26"/>
                </a:lnTo>
                <a:lnTo>
                  <a:pt x="312" y="15"/>
                </a:lnTo>
                <a:lnTo>
                  <a:pt x="312" y="15"/>
                </a:lnTo>
                <a:close/>
                <a:moveTo>
                  <a:pt x="226" y="272"/>
                </a:moveTo>
                <a:lnTo>
                  <a:pt x="226" y="272"/>
                </a:lnTo>
                <a:lnTo>
                  <a:pt x="213" y="275"/>
                </a:lnTo>
                <a:lnTo>
                  <a:pt x="213" y="275"/>
                </a:lnTo>
                <a:lnTo>
                  <a:pt x="213" y="275"/>
                </a:lnTo>
                <a:lnTo>
                  <a:pt x="213" y="275"/>
                </a:lnTo>
                <a:lnTo>
                  <a:pt x="226" y="275"/>
                </a:lnTo>
                <a:lnTo>
                  <a:pt x="226" y="275"/>
                </a:lnTo>
                <a:lnTo>
                  <a:pt x="226" y="273"/>
                </a:lnTo>
                <a:lnTo>
                  <a:pt x="226" y="273"/>
                </a:lnTo>
                <a:lnTo>
                  <a:pt x="226" y="272"/>
                </a:lnTo>
                <a:lnTo>
                  <a:pt x="226" y="272"/>
                </a:lnTo>
                <a:close/>
                <a:moveTo>
                  <a:pt x="44" y="201"/>
                </a:moveTo>
                <a:lnTo>
                  <a:pt x="44" y="201"/>
                </a:lnTo>
                <a:lnTo>
                  <a:pt x="44" y="201"/>
                </a:lnTo>
                <a:lnTo>
                  <a:pt x="44" y="201"/>
                </a:lnTo>
                <a:lnTo>
                  <a:pt x="44" y="218"/>
                </a:lnTo>
                <a:lnTo>
                  <a:pt x="44" y="218"/>
                </a:lnTo>
                <a:lnTo>
                  <a:pt x="45" y="218"/>
                </a:lnTo>
                <a:lnTo>
                  <a:pt x="45" y="218"/>
                </a:lnTo>
                <a:lnTo>
                  <a:pt x="44" y="201"/>
                </a:lnTo>
                <a:lnTo>
                  <a:pt x="44" y="201"/>
                </a:lnTo>
                <a:close/>
                <a:moveTo>
                  <a:pt x="248" y="153"/>
                </a:moveTo>
                <a:lnTo>
                  <a:pt x="248" y="153"/>
                </a:lnTo>
                <a:lnTo>
                  <a:pt x="248" y="153"/>
                </a:lnTo>
                <a:lnTo>
                  <a:pt x="248" y="153"/>
                </a:lnTo>
                <a:lnTo>
                  <a:pt x="217" y="153"/>
                </a:lnTo>
                <a:lnTo>
                  <a:pt x="217" y="153"/>
                </a:lnTo>
                <a:lnTo>
                  <a:pt x="219" y="154"/>
                </a:lnTo>
                <a:lnTo>
                  <a:pt x="219" y="154"/>
                </a:lnTo>
                <a:lnTo>
                  <a:pt x="244" y="153"/>
                </a:lnTo>
                <a:lnTo>
                  <a:pt x="244" y="153"/>
                </a:lnTo>
                <a:lnTo>
                  <a:pt x="248" y="153"/>
                </a:lnTo>
                <a:lnTo>
                  <a:pt x="248" y="153"/>
                </a:lnTo>
                <a:close/>
                <a:moveTo>
                  <a:pt x="315" y="29"/>
                </a:moveTo>
                <a:lnTo>
                  <a:pt x="315" y="29"/>
                </a:lnTo>
                <a:lnTo>
                  <a:pt x="315" y="29"/>
                </a:lnTo>
                <a:lnTo>
                  <a:pt x="315" y="29"/>
                </a:lnTo>
                <a:lnTo>
                  <a:pt x="314" y="42"/>
                </a:lnTo>
                <a:lnTo>
                  <a:pt x="314" y="42"/>
                </a:lnTo>
                <a:lnTo>
                  <a:pt x="315" y="42"/>
                </a:lnTo>
                <a:lnTo>
                  <a:pt x="315" y="42"/>
                </a:lnTo>
                <a:lnTo>
                  <a:pt x="315" y="29"/>
                </a:lnTo>
                <a:lnTo>
                  <a:pt x="315" y="29"/>
                </a:lnTo>
                <a:close/>
                <a:moveTo>
                  <a:pt x="160" y="286"/>
                </a:moveTo>
                <a:lnTo>
                  <a:pt x="160" y="286"/>
                </a:lnTo>
                <a:lnTo>
                  <a:pt x="160" y="285"/>
                </a:lnTo>
                <a:lnTo>
                  <a:pt x="159" y="285"/>
                </a:lnTo>
                <a:lnTo>
                  <a:pt x="159" y="285"/>
                </a:lnTo>
                <a:lnTo>
                  <a:pt x="139" y="286"/>
                </a:lnTo>
                <a:lnTo>
                  <a:pt x="139" y="286"/>
                </a:lnTo>
                <a:lnTo>
                  <a:pt x="139" y="286"/>
                </a:lnTo>
                <a:lnTo>
                  <a:pt x="139" y="286"/>
                </a:lnTo>
                <a:lnTo>
                  <a:pt x="160" y="286"/>
                </a:lnTo>
                <a:lnTo>
                  <a:pt x="160" y="286"/>
                </a:lnTo>
                <a:close/>
                <a:moveTo>
                  <a:pt x="78" y="118"/>
                </a:moveTo>
                <a:lnTo>
                  <a:pt x="78" y="118"/>
                </a:lnTo>
                <a:lnTo>
                  <a:pt x="55" y="121"/>
                </a:lnTo>
                <a:lnTo>
                  <a:pt x="55" y="121"/>
                </a:lnTo>
                <a:lnTo>
                  <a:pt x="57" y="121"/>
                </a:lnTo>
                <a:lnTo>
                  <a:pt x="57" y="121"/>
                </a:lnTo>
                <a:lnTo>
                  <a:pt x="74" y="120"/>
                </a:lnTo>
                <a:lnTo>
                  <a:pt x="74" y="120"/>
                </a:lnTo>
                <a:lnTo>
                  <a:pt x="76" y="120"/>
                </a:lnTo>
                <a:lnTo>
                  <a:pt x="76" y="120"/>
                </a:lnTo>
                <a:lnTo>
                  <a:pt x="76" y="120"/>
                </a:lnTo>
                <a:lnTo>
                  <a:pt x="78" y="118"/>
                </a:lnTo>
                <a:lnTo>
                  <a:pt x="78" y="118"/>
                </a:lnTo>
                <a:close/>
                <a:moveTo>
                  <a:pt x="101" y="188"/>
                </a:moveTo>
                <a:lnTo>
                  <a:pt x="101" y="188"/>
                </a:lnTo>
                <a:lnTo>
                  <a:pt x="99" y="188"/>
                </a:lnTo>
                <a:lnTo>
                  <a:pt x="99" y="188"/>
                </a:lnTo>
                <a:lnTo>
                  <a:pt x="89" y="188"/>
                </a:lnTo>
                <a:lnTo>
                  <a:pt x="78" y="189"/>
                </a:lnTo>
                <a:lnTo>
                  <a:pt x="78" y="189"/>
                </a:lnTo>
                <a:lnTo>
                  <a:pt x="79" y="189"/>
                </a:lnTo>
                <a:lnTo>
                  <a:pt x="79" y="189"/>
                </a:lnTo>
                <a:lnTo>
                  <a:pt x="96" y="188"/>
                </a:lnTo>
                <a:lnTo>
                  <a:pt x="96" y="188"/>
                </a:lnTo>
                <a:lnTo>
                  <a:pt x="99" y="188"/>
                </a:lnTo>
                <a:lnTo>
                  <a:pt x="99" y="188"/>
                </a:lnTo>
                <a:lnTo>
                  <a:pt x="101" y="188"/>
                </a:lnTo>
                <a:lnTo>
                  <a:pt x="101" y="188"/>
                </a:lnTo>
                <a:close/>
                <a:moveTo>
                  <a:pt x="162" y="182"/>
                </a:moveTo>
                <a:lnTo>
                  <a:pt x="162" y="182"/>
                </a:lnTo>
                <a:lnTo>
                  <a:pt x="162" y="182"/>
                </a:lnTo>
                <a:lnTo>
                  <a:pt x="162" y="182"/>
                </a:lnTo>
                <a:lnTo>
                  <a:pt x="163" y="182"/>
                </a:lnTo>
                <a:lnTo>
                  <a:pt x="163" y="182"/>
                </a:lnTo>
                <a:lnTo>
                  <a:pt x="187" y="182"/>
                </a:lnTo>
                <a:lnTo>
                  <a:pt x="187" y="182"/>
                </a:lnTo>
                <a:lnTo>
                  <a:pt x="187" y="182"/>
                </a:lnTo>
                <a:lnTo>
                  <a:pt x="187" y="182"/>
                </a:lnTo>
                <a:lnTo>
                  <a:pt x="189" y="182"/>
                </a:lnTo>
                <a:lnTo>
                  <a:pt x="189" y="182"/>
                </a:lnTo>
                <a:lnTo>
                  <a:pt x="189" y="181"/>
                </a:lnTo>
                <a:lnTo>
                  <a:pt x="189" y="181"/>
                </a:lnTo>
                <a:lnTo>
                  <a:pt x="162" y="182"/>
                </a:lnTo>
                <a:lnTo>
                  <a:pt x="162" y="182"/>
                </a:lnTo>
                <a:close/>
                <a:moveTo>
                  <a:pt x="197" y="46"/>
                </a:moveTo>
                <a:lnTo>
                  <a:pt x="197" y="46"/>
                </a:lnTo>
                <a:lnTo>
                  <a:pt x="197" y="46"/>
                </a:lnTo>
                <a:lnTo>
                  <a:pt x="199" y="46"/>
                </a:lnTo>
                <a:lnTo>
                  <a:pt x="199" y="46"/>
                </a:lnTo>
                <a:lnTo>
                  <a:pt x="204" y="46"/>
                </a:lnTo>
                <a:lnTo>
                  <a:pt x="204" y="46"/>
                </a:lnTo>
                <a:lnTo>
                  <a:pt x="214" y="46"/>
                </a:lnTo>
                <a:lnTo>
                  <a:pt x="214" y="46"/>
                </a:lnTo>
                <a:lnTo>
                  <a:pt x="197" y="46"/>
                </a:lnTo>
                <a:lnTo>
                  <a:pt x="197" y="46"/>
                </a:lnTo>
                <a:close/>
                <a:moveTo>
                  <a:pt x="264" y="251"/>
                </a:moveTo>
                <a:lnTo>
                  <a:pt x="264" y="251"/>
                </a:lnTo>
                <a:lnTo>
                  <a:pt x="265" y="251"/>
                </a:lnTo>
                <a:lnTo>
                  <a:pt x="265" y="251"/>
                </a:lnTo>
                <a:lnTo>
                  <a:pt x="280" y="251"/>
                </a:lnTo>
                <a:lnTo>
                  <a:pt x="280" y="251"/>
                </a:lnTo>
                <a:lnTo>
                  <a:pt x="283" y="251"/>
                </a:lnTo>
                <a:lnTo>
                  <a:pt x="283" y="251"/>
                </a:lnTo>
                <a:lnTo>
                  <a:pt x="283" y="249"/>
                </a:lnTo>
                <a:lnTo>
                  <a:pt x="283" y="249"/>
                </a:lnTo>
                <a:lnTo>
                  <a:pt x="280" y="249"/>
                </a:lnTo>
                <a:lnTo>
                  <a:pt x="280" y="249"/>
                </a:lnTo>
                <a:lnTo>
                  <a:pt x="277" y="249"/>
                </a:lnTo>
                <a:lnTo>
                  <a:pt x="277" y="249"/>
                </a:lnTo>
                <a:lnTo>
                  <a:pt x="274" y="249"/>
                </a:lnTo>
                <a:lnTo>
                  <a:pt x="274" y="249"/>
                </a:lnTo>
                <a:lnTo>
                  <a:pt x="270" y="249"/>
                </a:lnTo>
                <a:lnTo>
                  <a:pt x="270" y="249"/>
                </a:lnTo>
                <a:lnTo>
                  <a:pt x="267" y="249"/>
                </a:lnTo>
                <a:lnTo>
                  <a:pt x="267" y="249"/>
                </a:lnTo>
                <a:lnTo>
                  <a:pt x="265" y="249"/>
                </a:lnTo>
                <a:lnTo>
                  <a:pt x="264" y="251"/>
                </a:lnTo>
                <a:lnTo>
                  <a:pt x="264" y="251"/>
                </a:lnTo>
                <a:close/>
                <a:moveTo>
                  <a:pt x="307" y="251"/>
                </a:moveTo>
                <a:lnTo>
                  <a:pt x="307" y="251"/>
                </a:lnTo>
                <a:lnTo>
                  <a:pt x="328" y="249"/>
                </a:lnTo>
                <a:lnTo>
                  <a:pt x="328" y="249"/>
                </a:lnTo>
                <a:lnTo>
                  <a:pt x="307" y="249"/>
                </a:lnTo>
                <a:lnTo>
                  <a:pt x="307" y="249"/>
                </a:lnTo>
                <a:lnTo>
                  <a:pt x="307" y="251"/>
                </a:lnTo>
                <a:lnTo>
                  <a:pt x="307" y="251"/>
                </a:lnTo>
                <a:close/>
                <a:moveTo>
                  <a:pt x="223" y="187"/>
                </a:moveTo>
                <a:lnTo>
                  <a:pt x="223" y="187"/>
                </a:lnTo>
                <a:lnTo>
                  <a:pt x="223" y="187"/>
                </a:lnTo>
                <a:lnTo>
                  <a:pt x="223" y="187"/>
                </a:lnTo>
                <a:lnTo>
                  <a:pt x="203" y="187"/>
                </a:lnTo>
                <a:lnTo>
                  <a:pt x="203" y="187"/>
                </a:lnTo>
                <a:lnTo>
                  <a:pt x="203" y="188"/>
                </a:lnTo>
                <a:lnTo>
                  <a:pt x="203" y="188"/>
                </a:lnTo>
                <a:lnTo>
                  <a:pt x="223" y="187"/>
                </a:lnTo>
                <a:lnTo>
                  <a:pt x="223" y="187"/>
                </a:lnTo>
                <a:close/>
                <a:moveTo>
                  <a:pt x="170" y="219"/>
                </a:moveTo>
                <a:lnTo>
                  <a:pt x="170" y="219"/>
                </a:lnTo>
                <a:lnTo>
                  <a:pt x="180" y="218"/>
                </a:lnTo>
                <a:lnTo>
                  <a:pt x="180" y="218"/>
                </a:lnTo>
                <a:lnTo>
                  <a:pt x="190" y="218"/>
                </a:lnTo>
                <a:lnTo>
                  <a:pt x="190" y="218"/>
                </a:lnTo>
                <a:lnTo>
                  <a:pt x="180" y="218"/>
                </a:lnTo>
                <a:lnTo>
                  <a:pt x="170" y="219"/>
                </a:lnTo>
                <a:lnTo>
                  <a:pt x="170" y="219"/>
                </a:lnTo>
                <a:close/>
                <a:moveTo>
                  <a:pt x="334" y="246"/>
                </a:moveTo>
                <a:lnTo>
                  <a:pt x="334" y="246"/>
                </a:lnTo>
                <a:lnTo>
                  <a:pt x="334" y="245"/>
                </a:lnTo>
                <a:lnTo>
                  <a:pt x="334" y="245"/>
                </a:lnTo>
                <a:lnTo>
                  <a:pt x="325" y="246"/>
                </a:lnTo>
                <a:lnTo>
                  <a:pt x="325" y="246"/>
                </a:lnTo>
                <a:lnTo>
                  <a:pt x="325" y="246"/>
                </a:lnTo>
                <a:lnTo>
                  <a:pt x="325" y="246"/>
                </a:lnTo>
                <a:lnTo>
                  <a:pt x="334" y="246"/>
                </a:lnTo>
                <a:lnTo>
                  <a:pt x="334" y="246"/>
                </a:lnTo>
                <a:close/>
                <a:moveTo>
                  <a:pt x="103" y="256"/>
                </a:moveTo>
                <a:lnTo>
                  <a:pt x="103" y="256"/>
                </a:lnTo>
                <a:lnTo>
                  <a:pt x="102" y="256"/>
                </a:lnTo>
                <a:lnTo>
                  <a:pt x="102" y="256"/>
                </a:lnTo>
                <a:lnTo>
                  <a:pt x="102" y="265"/>
                </a:lnTo>
                <a:lnTo>
                  <a:pt x="102" y="272"/>
                </a:lnTo>
                <a:lnTo>
                  <a:pt x="102" y="272"/>
                </a:lnTo>
                <a:lnTo>
                  <a:pt x="103" y="256"/>
                </a:lnTo>
                <a:lnTo>
                  <a:pt x="103" y="256"/>
                </a:lnTo>
                <a:close/>
                <a:moveTo>
                  <a:pt x="202" y="182"/>
                </a:moveTo>
                <a:lnTo>
                  <a:pt x="202" y="182"/>
                </a:lnTo>
                <a:lnTo>
                  <a:pt x="211" y="182"/>
                </a:lnTo>
                <a:lnTo>
                  <a:pt x="211" y="182"/>
                </a:lnTo>
                <a:lnTo>
                  <a:pt x="211" y="181"/>
                </a:lnTo>
                <a:lnTo>
                  <a:pt x="211" y="181"/>
                </a:lnTo>
                <a:lnTo>
                  <a:pt x="204" y="181"/>
                </a:lnTo>
                <a:lnTo>
                  <a:pt x="202" y="182"/>
                </a:lnTo>
                <a:lnTo>
                  <a:pt x="202" y="182"/>
                </a:lnTo>
                <a:close/>
                <a:moveTo>
                  <a:pt x="305" y="209"/>
                </a:moveTo>
                <a:lnTo>
                  <a:pt x="305" y="209"/>
                </a:lnTo>
                <a:lnTo>
                  <a:pt x="315" y="208"/>
                </a:lnTo>
                <a:lnTo>
                  <a:pt x="315" y="208"/>
                </a:lnTo>
                <a:lnTo>
                  <a:pt x="315" y="207"/>
                </a:lnTo>
                <a:lnTo>
                  <a:pt x="315" y="207"/>
                </a:lnTo>
                <a:lnTo>
                  <a:pt x="305" y="208"/>
                </a:lnTo>
                <a:lnTo>
                  <a:pt x="305" y="208"/>
                </a:lnTo>
                <a:lnTo>
                  <a:pt x="305" y="208"/>
                </a:lnTo>
                <a:lnTo>
                  <a:pt x="305" y="208"/>
                </a:lnTo>
                <a:lnTo>
                  <a:pt x="305" y="209"/>
                </a:lnTo>
                <a:lnTo>
                  <a:pt x="305" y="209"/>
                </a:lnTo>
                <a:close/>
                <a:moveTo>
                  <a:pt x="55" y="222"/>
                </a:moveTo>
                <a:lnTo>
                  <a:pt x="55" y="222"/>
                </a:lnTo>
                <a:lnTo>
                  <a:pt x="64" y="222"/>
                </a:lnTo>
                <a:lnTo>
                  <a:pt x="72" y="222"/>
                </a:lnTo>
                <a:lnTo>
                  <a:pt x="72" y="222"/>
                </a:lnTo>
                <a:lnTo>
                  <a:pt x="64" y="222"/>
                </a:lnTo>
                <a:lnTo>
                  <a:pt x="55" y="222"/>
                </a:lnTo>
                <a:lnTo>
                  <a:pt x="55" y="222"/>
                </a:lnTo>
                <a:close/>
                <a:moveTo>
                  <a:pt x="194" y="86"/>
                </a:moveTo>
                <a:lnTo>
                  <a:pt x="194" y="86"/>
                </a:lnTo>
                <a:lnTo>
                  <a:pt x="194" y="86"/>
                </a:lnTo>
                <a:lnTo>
                  <a:pt x="194" y="86"/>
                </a:lnTo>
                <a:lnTo>
                  <a:pt x="176" y="86"/>
                </a:lnTo>
                <a:lnTo>
                  <a:pt x="176" y="86"/>
                </a:lnTo>
                <a:lnTo>
                  <a:pt x="194" y="86"/>
                </a:lnTo>
                <a:lnTo>
                  <a:pt x="194" y="86"/>
                </a:lnTo>
                <a:close/>
                <a:moveTo>
                  <a:pt x="358" y="84"/>
                </a:moveTo>
                <a:lnTo>
                  <a:pt x="358" y="84"/>
                </a:lnTo>
                <a:lnTo>
                  <a:pt x="358" y="83"/>
                </a:lnTo>
                <a:lnTo>
                  <a:pt x="358" y="83"/>
                </a:lnTo>
                <a:lnTo>
                  <a:pt x="345" y="83"/>
                </a:lnTo>
                <a:lnTo>
                  <a:pt x="345" y="83"/>
                </a:lnTo>
                <a:lnTo>
                  <a:pt x="346" y="84"/>
                </a:lnTo>
                <a:lnTo>
                  <a:pt x="346" y="84"/>
                </a:lnTo>
                <a:lnTo>
                  <a:pt x="346" y="84"/>
                </a:lnTo>
                <a:lnTo>
                  <a:pt x="358" y="84"/>
                </a:lnTo>
                <a:lnTo>
                  <a:pt x="358" y="84"/>
                </a:lnTo>
                <a:close/>
                <a:moveTo>
                  <a:pt x="75" y="167"/>
                </a:moveTo>
                <a:lnTo>
                  <a:pt x="75" y="167"/>
                </a:lnTo>
                <a:lnTo>
                  <a:pt x="75" y="165"/>
                </a:lnTo>
                <a:lnTo>
                  <a:pt x="75" y="165"/>
                </a:lnTo>
                <a:lnTo>
                  <a:pt x="75" y="164"/>
                </a:lnTo>
                <a:lnTo>
                  <a:pt x="76" y="162"/>
                </a:lnTo>
                <a:lnTo>
                  <a:pt x="76" y="162"/>
                </a:lnTo>
                <a:lnTo>
                  <a:pt x="76" y="162"/>
                </a:lnTo>
                <a:lnTo>
                  <a:pt x="76" y="162"/>
                </a:lnTo>
                <a:lnTo>
                  <a:pt x="76" y="160"/>
                </a:lnTo>
                <a:lnTo>
                  <a:pt x="76" y="160"/>
                </a:lnTo>
                <a:lnTo>
                  <a:pt x="75" y="160"/>
                </a:lnTo>
                <a:lnTo>
                  <a:pt x="75" y="160"/>
                </a:lnTo>
                <a:lnTo>
                  <a:pt x="75" y="162"/>
                </a:lnTo>
                <a:lnTo>
                  <a:pt x="75" y="167"/>
                </a:lnTo>
                <a:lnTo>
                  <a:pt x="75" y="167"/>
                </a:lnTo>
                <a:close/>
                <a:moveTo>
                  <a:pt x="21" y="47"/>
                </a:moveTo>
                <a:lnTo>
                  <a:pt x="21" y="47"/>
                </a:lnTo>
                <a:lnTo>
                  <a:pt x="20" y="47"/>
                </a:lnTo>
                <a:lnTo>
                  <a:pt x="20" y="47"/>
                </a:lnTo>
                <a:lnTo>
                  <a:pt x="21" y="53"/>
                </a:lnTo>
                <a:lnTo>
                  <a:pt x="21" y="53"/>
                </a:lnTo>
                <a:lnTo>
                  <a:pt x="21" y="54"/>
                </a:lnTo>
                <a:lnTo>
                  <a:pt x="21" y="54"/>
                </a:lnTo>
                <a:lnTo>
                  <a:pt x="22" y="54"/>
                </a:lnTo>
                <a:lnTo>
                  <a:pt x="22" y="54"/>
                </a:lnTo>
                <a:lnTo>
                  <a:pt x="22" y="53"/>
                </a:lnTo>
                <a:lnTo>
                  <a:pt x="22" y="53"/>
                </a:lnTo>
                <a:lnTo>
                  <a:pt x="21" y="47"/>
                </a:lnTo>
                <a:lnTo>
                  <a:pt x="21" y="47"/>
                </a:lnTo>
                <a:close/>
                <a:moveTo>
                  <a:pt x="57" y="20"/>
                </a:moveTo>
                <a:lnTo>
                  <a:pt x="57" y="20"/>
                </a:lnTo>
                <a:lnTo>
                  <a:pt x="57" y="20"/>
                </a:lnTo>
                <a:lnTo>
                  <a:pt x="57" y="20"/>
                </a:lnTo>
                <a:lnTo>
                  <a:pt x="62" y="20"/>
                </a:lnTo>
                <a:lnTo>
                  <a:pt x="62" y="20"/>
                </a:lnTo>
                <a:lnTo>
                  <a:pt x="68" y="20"/>
                </a:lnTo>
                <a:lnTo>
                  <a:pt x="68" y="20"/>
                </a:lnTo>
                <a:lnTo>
                  <a:pt x="68" y="20"/>
                </a:lnTo>
                <a:lnTo>
                  <a:pt x="69" y="19"/>
                </a:lnTo>
                <a:lnTo>
                  <a:pt x="69" y="19"/>
                </a:lnTo>
                <a:lnTo>
                  <a:pt x="57" y="20"/>
                </a:lnTo>
                <a:lnTo>
                  <a:pt x="57" y="20"/>
                </a:lnTo>
                <a:close/>
                <a:moveTo>
                  <a:pt x="190" y="251"/>
                </a:moveTo>
                <a:lnTo>
                  <a:pt x="190" y="251"/>
                </a:lnTo>
                <a:lnTo>
                  <a:pt x="190" y="251"/>
                </a:lnTo>
                <a:lnTo>
                  <a:pt x="190" y="251"/>
                </a:lnTo>
                <a:lnTo>
                  <a:pt x="206" y="251"/>
                </a:lnTo>
                <a:lnTo>
                  <a:pt x="206" y="251"/>
                </a:lnTo>
                <a:lnTo>
                  <a:pt x="206" y="249"/>
                </a:lnTo>
                <a:lnTo>
                  <a:pt x="206" y="249"/>
                </a:lnTo>
                <a:lnTo>
                  <a:pt x="192" y="249"/>
                </a:lnTo>
                <a:lnTo>
                  <a:pt x="192" y="249"/>
                </a:lnTo>
                <a:lnTo>
                  <a:pt x="190" y="251"/>
                </a:lnTo>
                <a:lnTo>
                  <a:pt x="190" y="251"/>
                </a:lnTo>
                <a:close/>
                <a:moveTo>
                  <a:pt x="335" y="83"/>
                </a:moveTo>
                <a:lnTo>
                  <a:pt x="335" y="83"/>
                </a:lnTo>
                <a:lnTo>
                  <a:pt x="335" y="84"/>
                </a:lnTo>
                <a:lnTo>
                  <a:pt x="335" y="84"/>
                </a:lnTo>
                <a:lnTo>
                  <a:pt x="335" y="84"/>
                </a:lnTo>
                <a:lnTo>
                  <a:pt x="341" y="84"/>
                </a:lnTo>
                <a:lnTo>
                  <a:pt x="341" y="84"/>
                </a:lnTo>
                <a:lnTo>
                  <a:pt x="341" y="83"/>
                </a:lnTo>
                <a:lnTo>
                  <a:pt x="341" y="83"/>
                </a:lnTo>
                <a:lnTo>
                  <a:pt x="335" y="83"/>
                </a:lnTo>
                <a:lnTo>
                  <a:pt x="335" y="83"/>
                </a:lnTo>
                <a:close/>
                <a:moveTo>
                  <a:pt x="263" y="79"/>
                </a:moveTo>
                <a:lnTo>
                  <a:pt x="263" y="79"/>
                </a:lnTo>
                <a:lnTo>
                  <a:pt x="263" y="79"/>
                </a:lnTo>
                <a:lnTo>
                  <a:pt x="263" y="79"/>
                </a:lnTo>
                <a:lnTo>
                  <a:pt x="267" y="79"/>
                </a:lnTo>
                <a:lnTo>
                  <a:pt x="271" y="79"/>
                </a:lnTo>
                <a:lnTo>
                  <a:pt x="271" y="79"/>
                </a:lnTo>
                <a:lnTo>
                  <a:pt x="263" y="79"/>
                </a:lnTo>
                <a:lnTo>
                  <a:pt x="263" y="79"/>
                </a:lnTo>
                <a:lnTo>
                  <a:pt x="263" y="79"/>
                </a:lnTo>
                <a:lnTo>
                  <a:pt x="263" y="79"/>
                </a:lnTo>
                <a:close/>
                <a:moveTo>
                  <a:pt x="291" y="79"/>
                </a:moveTo>
                <a:lnTo>
                  <a:pt x="291" y="79"/>
                </a:lnTo>
                <a:lnTo>
                  <a:pt x="288" y="79"/>
                </a:lnTo>
                <a:lnTo>
                  <a:pt x="288" y="79"/>
                </a:lnTo>
                <a:lnTo>
                  <a:pt x="285" y="79"/>
                </a:lnTo>
                <a:lnTo>
                  <a:pt x="285" y="79"/>
                </a:lnTo>
                <a:lnTo>
                  <a:pt x="284" y="79"/>
                </a:lnTo>
                <a:lnTo>
                  <a:pt x="284" y="79"/>
                </a:lnTo>
                <a:lnTo>
                  <a:pt x="284" y="79"/>
                </a:lnTo>
                <a:lnTo>
                  <a:pt x="291" y="79"/>
                </a:lnTo>
                <a:lnTo>
                  <a:pt x="291" y="79"/>
                </a:lnTo>
                <a:close/>
                <a:moveTo>
                  <a:pt x="38" y="23"/>
                </a:moveTo>
                <a:lnTo>
                  <a:pt x="38" y="23"/>
                </a:lnTo>
                <a:lnTo>
                  <a:pt x="38" y="22"/>
                </a:lnTo>
                <a:lnTo>
                  <a:pt x="37" y="22"/>
                </a:lnTo>
                <a:lnTo>
                  <a:pt x="37" y="22"/>
                </a:lnTo>
                <a:lnTo>
                  <a:pt x="34" y="22"/>
                </a:lnTo>
                <a:lnTo>
                  <a:pt x="34" y="22"/>
                </a:lnTo>
                <a:lnTo>
                  <a:pt x="28" y="23"/>
                </a:lnTo>
                <a:lnTo>
                  <a:pt x="28" y="23"/>
                </a:lnTo>
                <a:lnTo>
                  <a:pt x="28" y="23"/>
                </a:lnTo>
                <a:lnTo>
                  <a:pt x="28" y="23"/>
                </a:lnTo>
                <a:lnTo>
                  <a:pt x="38" y="23"/>
                </a:lnTo>
                <a:lnTo>
                  <a:pt x="38" y="23"/>
                </a:lnTo>
                <a:close/>
                <a:moveTo>
                  <a:pt x="302" y="187"/>
                </a:moveTo>
                <a:lnTo>
                  <a:pt x="302" y="187"/>
                </a:lnTo>
                <a:lnTo>
                  <a:pt x="302" y="187"/>
                </a:lnTo>
                <a:lnTo>
                  <a:pt x="302" y="187"/>
                </a:lnTo>
                <a:lnTo>
                  <a:pt x="321" y="187"/>
                </a:lnTo>
                <a:lnTo>
                  <a:pt x="321" y="187"/>
                </a:lnTo>
                <a:lnTo>
                  <a:pt x="321" y="187"/>
                </a:lnTo>
                <a:lnTo>
                  <a:pt x="321" y="187"/>
                </a:lnTo>
                <a:lnTo>
                  <a:pt x="302" y="187"/>
                </a:lnTo>
                <a:lnTo>
                  <a:pt x="302" y="187"/>
                </a:lnTo>
                <a:close/>
                <a:moveTo>
                  <a:pt x="231" y="261"/>
                </a:moveTo>
                <a:lnTo>
                  <a:pt x="231" y="261"/>
                </a:lnTo>
                <a:lnTo>
                  <a:pt x="231" y="261"/>
                </a:lnTo>
                <a:lnTo>
                  <a:pt x="231" y="261"/>
                </a:lnTo>
                <a:lnTo>
                  <a:pt x="231" y="253"/>
                </a:lnTo>
                <a:lnTo>
                  <a:pt x="231" y="253"/>
                </a:lnTo>
                <a:lnTo>
                  <a:pt x="231" y="253"/>
                </a:lnTo>
                <a:lnTo>
                  <a:pt x="231" y="253"/>
                </a:lnTo>
                <a:lnTo>
                  <a:pt x="231" y="261"/>
                </a:lnTo>
                <a:lnTo>
                  <a:pt x="231" y="261"/>
                </a:lnTo>
                <a:close/>
                <a:moveTo>
                  <a:pt x="277" y="12"/>
                </a:moveTo>
                <a:lnTo>
                  <a:pt x="277" y="12"/>
                </a:lnTo>
                <a:lnTo>
                  <a:pt x="277" y="12"/>
                </a:lnTo>
                <a:lnTo>
                  <a:pt x="277" y="12"/>
                </a:lnTo>
                <a:lnTo>
                  <a:pt x="295" y="12"/>
                </a:lnTo>
                <a:lnTo>
                  <a:pt x="295" y="12"/>
                </a:lnTo>
                <a:lnTo>
                  <a:pt x="295" y="12"/>
                </a:lnTo>
                <a:lnTo>
                  <a:pt x="295" y="12"/>
                </a:lnTo>
                <a:lnTo>
                  <a:pt x="277" y="12"/>
                </a:lnTo>
                <a:lnTo>
                  <a:pt x="277" y="12"/>
                </a:lnTo>
                <a:close/>
                <a:moveTo>
                  <a:pt x="106" y="141"/>
                </a:moveTo>
                <a:lnTo>
                  <a:pt x="106" y="141"/>
                </a:lnTo>
                <a:lnTo>
                  <a:pt x="106" y="141"/>
                </a:lnTo>
                <a:lnTo>
                  <a:pt x="106" y="141"/>
                </a:lnTo>
                <a:lnTo>
                  <a:pt x="106" y="150"/>
                </a:lnTo>
                <a:lnTo>
                  <a:pt x="106" y="150"/>
                </a:lnTo>
                <a:lnTo>
                  <a:pt x="108" y="150"/>
                </a:lnTo>
                <a:lnTo>
                  <a:pt x="108" y="148"/>
                </a:lnTo>
                <a:lnTo>
                  <a:pt x="108" y="148"/>
                </a:lnTo>
                <a:lnTo>
                  <a:pt x="106" y="141"/>
                </a:lnTo>
                <a:lnTo>
                  <a:pt x="106" y="141"/>
                </a:lnTo>
                <a:close/>
                <a:moveTo>
                  <a:pt x="37" y="289"/>
                </a:moveTo>
                <a:lnTo>
                  <a:pt x="37" y="289"/>
                </a:lnTo>
                <a:lnTo>
                  <a:pt x="40" y="289"/>
                </a:lnTo>
                <a:lnTo>
                  <a:pt x="40" y="289"/>
                </a:lnTo>
                <a:lnTo>
                  <a:pt x="40" y="288"/>
                </a:lnTo>
                <a:lnTo>
                  <a:pt x="40" y="288"/>
                </a:lnTo>
                <a:lnTo>
                  <a:pt x="37" y="288"/>
                </a:lnTo>
                <a:lnTo>
                  <a:pt x="37" y="288"/>
                </a:lnTo>
                <a:lnTo>
                  <a:pt x="37" y="289"/>
                </a:lnTo>
                <a:lnTo>
                  <a:pt x="37" y="289"/>
                </a:lnTo>
                <a:close/>
                <a:moveTo>
                  <a:pt x="226" y="74"/>
                </a:moveTo>
                <a:lnTo>
                  <a:pt x="226" y="74"/>
                </a:lnTo>
                <a:lnTo>
                  <a:pt x="226" y="63"/>
                </a:lnTo>
                <a:lnTo>
                  <a:pt x="226" y="63"/>
                </a:lnTo>
                <a:lnTo>
                  <a:pt x="226" y="69"/>
                </a:lnTo>
                <a:lnTo>
                  <a:pt x="226" y="74"/>
                </a:lnTo>
                <a:lnTo>
                  <a:pt x="226" y="74"/>
                </a:lnTo>
                <a:close/>
                <a:moveTo>
                  <a:pt x="88" y="19"/>
                </a:moveTo>
                <a:lnTo>
                  <a:pt x="88" y="19"/>
                </a:lnTo>
                <a:lnTo>
                  <a:pt x="88" y="19"/>
                </a:lnTo>
                <a:lnTo>
                  <a:pt x="8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78" y="19"/>
                </a:lnTo>
                <a:lnTo>
                  <a:pt x="88" y="19"/>
                </a:lnTo>
                <a:lnTo>
                  <a:pt x="88" y="19"/>
                </a:lnTo>
                <a:close/>
                <a:moveTo>
                  <a:pt x="49" y="288"/>
                </a:moveTo>
                <a:lnTo>
                  <a:pt x="49" y="288"/>
                </a:lnTo>
                <a:lnTo>
                  <a:pt x="49" y="288"/>
                </a:lnTo>
                <a:lnTo>
                  <a:pt x="49" y="288"/>
                </a:lnTo>
                <a:lnTo>
                  <a:pt x="44" y="288"/>
                </a:lnTo>
                <a:lnTo>
                  <a:pt x="44" y="288"/>
                </a:lnTo>
                <a:lnTo>
                  <a:pt x="44" y="289"/>
                </a:lnTo>
                <a:lnTo>
                  <a:pt x="44" y="289"/>
                </a:lnTo>
                <a:lnTo>
                  <a:pt x="49" y="288"/>
                </a:lnTo>
                <a:lnTo>
                  <a:pt x="49" y="288"/>
                </a:lnTo>
                <a:close/>
                <a:moveTo>
                  <a:pt x="295" y="192"/>
                </a:moveTo>
                <a:lnTo>
                  <a:pt x="295" y="192"/>
                </a:lnTo>
                <a:lnTo>
                  <a:pt x="297" y="191"/>
                </a:lnTo>
                <a:lnTo>
                  <a:pt x="297" y="189"/>
                </a:lnTo>
                <a:lnTo>
                  <a:pt x="297" y="189"/>
                </a:lnTo>
                <a:lnTo>
                  <a:pt x="295" y="189"/>
                </a:lnTo>
                <a:lnTo>
                  <a:pt x="295" y="189"/>
                </a:lnTo>
                <a:lnTo>
                  <a:pt x="295" y="192"/>
                </a:lnTo>
                <a:lnTo>
                  <a:pt x="295" y="192"/>
                </a:lnTo>
                <a:close/>
                <a:moveTo>
                  <a:pt x="224" y="212"/>
                </a:moveTo>
                <a:lnTo>
                  <a:pt x="224" y="212"/>
                </a:lnTo>
                <a:lnTo>
                  <a:pt x="224" y="211"/>
                </a:lnTo>
                <a:lnTo>
                  <a:pt x="224" y="211"/>
                </a:lnTo>
                <a:lnTo>
                  <a:pt x="219" y="212"/>
                </a:lnTo>
                <a:lnTo>
                  <a:pt x="219" y="212"/>
                </a:lnTo>
                <a:lnTo>
                  <a:pt x="219" y="212"/>
                </a:lnTo>
                <a:lnTo>
                  <a:pt x="219" y="212"/>
                </a:lnTo>
                <a:lnTo>
                  <a:pt x="221" y="212"/>
                </a:lnTo>
                <a:lnTo>
                  <a:pt x="221" y="212"/>
                </a:lnTo>
                <a:lnTo>
                  <a:pt x="224" y="212"/>
                </a:lnTo>
                <a:lnTo>
                  <a:pt x="224" y="212"/>
                </a:lnTo>
                <a:close/>
                <a:moveTo>
                  <a:pt x="37" y="282"/>
                </a:moveTo>
                <a:lnTo>
                  <a:pt x="37" y="282"/>
                </a:lnTo>
                <a:lnTo>
                  <a:pt x="37" y="283"/>
                </a:lnTo>
                <a:lnTo>
                  <a:pt x="37" y="283"/>
                </a:lnTo>
                <a:lnTo>
                  <a:pt x="38" y="285"/>
                </a:lnTo>
                <a:lnTo>
                  <a:pt x="38" y="285"/>
                </a:lnTo>
                <a:lnTo>
                  <a:pt x="38" y="282"/>
                </a:lnTo>
                <a:lnTo>
                  <a:pt x="37" y="282"/>
                </a:lnTo>
                <a:lnTo>
                  <a:pt x="37" y="282"/>
                </a:lnTo>
                <a:close/>
                <a:moveTo>
                  <a:pt x="194" y="245"/>
                </a:moveTo>
                <a:lnTo>
                  <a:pt x="194" y="245"/>
                </a:lnTo>
                <a:lnTo>
                  <a:pt x="192" y="245"/>
                </a:lnTo>
                <a:lnTo>
                  <a:pt x="192" y="245"/>
                </a:lnTo>
                <a:lnTo>
                  <a:pt x="192" y="246"/>
                </a:lnTo>
                <a:lnTo>
                  <a:pt x="192" y="246"/>
                </a:lnTo>
                <a:lnTo>
                  <a:pt x="194" y="246"/>
                </a:lnTo>
                <a:lnTo>
                  <a:pt x="194" y="246"/>
                </a:lnTo>
                <a:lnTo>
                  <a:pt x="194" y="245"/>
                </a:lnTo>
                <a:lnTo>
                  <a:pt x="194" y="245"/>
                </a:lnTo>
                <a:close/>
                <a:moveTo>
                  <a:pt x="28" y="226"/>
                </a:moveTo>
                <a:lnTo>
                  <a:pt x="28" y="226"/>
                </a:lnTo>
                <a:lnTo>
                  <a:pt x="28" y="225"/>
                </a:lnTo>
                <a:lnTo>
                  <a:pt x="28" y="221"/>
                </a:lnTo>
                <a:lnTo>
                  <a:pt x="28" y="221"/>
                </a:lnTo>
                <a:lnTo>
                  <a:pt x="28" y="226"/>
                </a:lnTo>
                <a:lnTo>
                  <a:pt x="28" y="226"/>
                </a:lnTo>
                <a:close/>
                <a:moveTo>
                  <a:pt x="227" y="207"/>
                </a:moveTo>
                <a:lnTo>
                  <a:pt x="227" y="207"/>
                </a:lnTo>
                <a:lnTo>
                  <a:pt x="229" y="205"/>
                </a:lnTo>
                <a:lnTo>
                  <a:pt x="227" y="201"/>
                </a:lnTo>
                <a:lnTo>
                  <a:pt x="227" y="201"/>
                </a:lnTo>
                <a:lnTo>
                  <a:pt x="227" y="207"/>
                </a:lnTo>
                <a:lnTo>
                  <a:pt x="227" y="207"/>
                </a:lnTo>
                <a:close/>
                <a:moveTo>
                  <a:pt x="206" y="50"/>
                </a:moveTo>
                <a:lnTo>
                  <a:pt x="206" y="50"/>
                </a:lnTo>
                <a:lnTo>
                  <a:pt x="206" y="50"/>
                </a:lnTo>
                <a:lnTo>
                  <a:pt x="206" y="50"/>
                </a:lnTo>
                <a:lnTo>
                  <a:pt x="197" y="50"/>
                </a:lnTo>
                <a:lnTo>
                  <a:pt x="197" y="50"/>
                </a:lnTo>
                <a:lnTo>
                  <a:pt x="197" y="50"/>
                </a:lnTo>
                <a:lnTo>
                  <a:pt x="197" y="50"/>
                </a:lnTo>
                <a:lnTo>
                  <a:pt x="206" y="50"/>
                </a:lnTo>
                <a:lnTo>
                  <a:pt x="206" y="50"/>
                </a:lnTo>
                <a:close/>
                <a:moveTo>
                  <a:pt x="96" y="252"/>
                </a:moveTo>
                <a:lnTo>
                  <a:pt x="96" y="252"/>
                </a:lnTo>
                <a:lnTo>
                  <a:pt x="96" y="252"/>
                </a:lnTo>
                <a:lnTo>
                  <a:pt x="96" y="252"/>
                </a:lnTo>
                <a:lnTo>
                  <a:pt x="94" y="252"/>
                </a:lnTo>
                <a:lnTo>
                  <a:pt x="94" y="252"/>
                </a:lnTo>
                <a:lnTo>
                  <a:pt x="91" y="252"/>
                </a:lnTo>
                <a:lnTo>
                  <a:pt x="91" y="252"/>
                </a:lnTo>
                <a:lnTo>
                  <a:pt x="96" y="252"/>
                </a:lnTo>
                <a:lnTo>
                  <a:pt x="96" y="252"/>
                </a:lnTo>
                <a:close/>
                <a:moveTo>
                  <a:pt x="192" y="157"/>
                </a:moveTo>
                <a:lnTo>
                  <a:pt x="192" y="157"/>
                </a:lnTo>
                <a:lnTo>
                  <a:pt x="190" y="157"/>
                </a:lnTo>
                <a:lnTo>
                  <a:pt x="190" y="160"/>
                </a:lnTo>
                <a:lnTo>
                  <a:pt x="190" y="160"/>
                </a:lnTo>
                <a:lnTo>
                  <a:pt x="190" y="162"/>
                </a:lnTo>
                <a:lnTo>
                  <a:pt x="190" y="162"/>
                </a:lnTo>
                <a:lnTo>
                  <a:pt x="190" y="162"/>
                </a:lnTo>
                <a:lnTo>
                  <a:pt x="190" y="162"/>
                </a:lnTo>
                <a:lnTo>
                  <a:pt x="192" y="157"/>
                </a:lnTo>
                <a:lnTo>
                  <a:pt x="192" y="157"/>
                </a:lnTo>
                <a:close/>
                <a:moveTo>
                  <a:pt x="292" y="140"/>
                </a:moveTo>
                <a:lnTo>
                  <a:pt x="292" y="140"/>
                </a:lnTo>
                <a:lnTo>
                  <a:pt x="291" y="141"/>
                </a:lnTo>
                <a:lnTo>
                  <a:pt x="291" y="143"/>
                </a:lnTo>
                <a:lnTo>
                  <a:pt x="291" y="143"/>
                </a:lnTo>
                <a:lnTo>
                  <a:pt x="292" y="143"/>
                </a:lnTo>
                <a:lnTo>
                  <a:pt x="292" y="143"/>
                </a:lnTo>
                <a:lnTo>
                  <a:pt x="292" y="140"/>
                </a:lnTo>
                <a:lnTo>
                  <a:pt x="292" y="140"/>
                </a:lnTo>
                <a:close/>
                <a:moveTo>
                  <a:pt x="192" y="27"/>
                </a:moveTo>
                <a:lnTo>
                  <a:pt x="192" y="27"/>
                </a:lnTo>
                <a:lnTo>
                  <a:pt x="192" y="23"/>
                </a:lnTo>
                <a:lnTo>
                  <a:pt x="192" y="23"/>
                </a:lnTo>
                <a:lnTo>
                  <a:pt x="192" y="27"/>
                </a:lnTo>
                <a:lnTo>
                  <a:pt x="192" y="27"/>
                </a:lnTo>
                <a:close/>
                <a:moveTo>
                  <a:pt x="193" y="174"/>
                </a:moveTo>
                <a:lnTo>
                  <a:pt x="193" y="174"/>
                </a:lnTo>
                <a:lnTo>
                  <a:pt x="193" y="178"/>
                </a:lnTo>
                <a:lnTo>
                  <a:pt x="193" y="178"/>
                </a:lnTo>
                <a:lnTo>
                  <a:pt x="193" y="174"/>
                </a:lnTo>
                <a:lnTo>
                  <a:pt x="193" y="174"/>
                </a:lnTo>
                <a:close/>
                <a:moveTo>
                  <a:pt x="186" y="113"/>
                </a:moveTo>
                <a:lnTo>
                  <a:pt x="186" y="113"/>
                </a:lnTo>
                <a:lnTo>
                  <a:pt x="186" y="111"/>
                </a:lnTo>
                <a:lnTo>
                  <a:pt x="186" y="111"/>
                </a:lnTo>
                <a:lnTo>
                  <a:pt x="180" y="111"/>
                </a:lnTo>
                <a:lnTo>
                  <a:pt x="180" y="111"/>
                </a:lnTo>
                <a:lnTo>
                  <a:pt x="180" y="113"/>
                </a:lnTo>
                <a:lnTo>
                  <a:pt x="180" y="113"/>
                </a:lnTo>
                <a:lnTo>
                  <a:pt x="186" y="113"/>
                </a:lnTo>
                <a:lnTo>
                  <a:pt x="186" y="113"/>
                </a:lnTo>
                <a:close/>
                <a:moveTo>
                  <a:pt x="109" y="76"/>
                </a:moveTo>
                <a:lnTo>
                  <a:pt x="109" y="76"/>
                </a:lnTo>
                <a:lnTo>
                  <a:pt x="109" y="80"/>
                </a:lnTo>
                <a:lnTo>
                  <a:pt x="109" y="80"/>
                </a:lnTo>
                <a:lnTo>
                  <a:pt x="109" y="80"/>
                </a:lnTo>
                <a:lnTo>
                  <a:pt x="109" y="80"/>
                </a:lnTo>
                <a:lnTo>
                  <a:pt x="109" y="76"/>
                </a:lnTo>
                <a:lnTo>
                  <a:pt x="109" y="76"/>
                </a:lnTo>
                <a:close/>
                <a:moveTo>
                  <a:pt x="192" y="18"/>
                </a:moveTo>
                <a:lnTo>
                  <a:pt x="192" y="18"/>
                </a:lnTo>
                <a:lnTo>
                  <a:pt x="192" y="20"/>
                </a:lnTo>
                <a:lnTo>
                  <a:pt x="192" y="20"/>
                </a:lnTo>
                <a:lnTo>
                  <a:pt x="192" y="19"/>
                </a:lnTo>
                <a:lnTo>
                  <a:pt x="192" y="18"/>
                </a:lnTo>
                <a:lnTo>
                  <a:pt x="192" y="18"/>
                </a:lnTo>
                <a:close/>
                <a:moveTo>
                  <a:pt x="236" y="185"/>
                </a:moveTo>
                <a:lnTo>
                  <a:pt x="236" y="185"/>
                </a:lnTo>
                <a:lnTo>
                  <a:pt x="233" y="185"/>
                </a:lnTo>
                <a:lnTo>
                  <a:pt x="233" y="185"/>
                </a:lnTo>
                <a:lnTo>
                  <a:pt x="233" y="187"/>
                </a:lnTo>
                <a:lnTo>
                  <a:pt x="236" y="185"/>
                </a:lnTo>
                <a:lnTo>
                  <a:pt x="236" y="185"/>
                </a:lnTo>
                <a:close/>
                <a:moveTo>
                  <a:pt x="103" y="188"/>
                </a:moveTo>
                <a:lnTo>
                  <a:pt x="103" y="188"/>
                </a:lnTo>
                <a:lnTo>
                  <a:pt x="103" y="188"/>
                </a:lnTo>
                <a:lnTo>
                  <a:pt x="103" y="188"/>
                </a:lnTo>
                <a:lnTo>
                  <a:pt x="108" y="188"/>
                </a:lnTo>
                <a:lnTo>
                  <a:pt x="108" y="188"/>
                </a:lnTo>
                <a:lnTo>
                  <a:pt x="108" y="188"/>
                </a:lnTo>
                <a:lnTo>
                  <a:pt x="108" y="188"/>
                </a:lnTo>
                <a:lnTo>
                  <a:pt x="103" y="188"/>
                </a:lnTo>
                <a:lnTo>
                  <a:pt x="103" y="188"/>
                </a:lnTo>
                <a:close/>
                <a:moveTo>
                  <a:pt x="138" y="50"/>
                </a:moveTo>
                <a:lnTo>
                  <a:pt x="138" y="50"/>
                </a:lnTo>
                <a:lnTo>
                  <a:pt x="138" y="47"/>
                </a:lnTo>
                <a:lnTo>
                  <a:pt x="138" y="47"/>
                </a:lnTo>
                <a:lnTo>
                  <a:pt x="136" y="49"/>
                </a:lnTo>
                <a:lnTo>
                  <a:pt x="138" y="50"/>
                </a:lnTo>
                <a:lnTo>
                  <a:pt x="138" y="50"/>
                </a:lnTo>
                <a:close/>
                <a:moveTo>
                  <a:pt x="179" y="113"/>
                </a:moveTo>
                <a:lnTo>
                  <a:pt x="179" y="113"/>
                </a:lnTo>
                <a:lnTo>
                  <a:pt x="179" y="113"/>
                </a:lnTo>
                <a:lnTo>
                  <a:pt x="179" y="113"/>
                </a:lnTo>
                <a:lnTo>
                  <a:pt x="175" y="113"/>
                </a:lnTo>
                <a:lnTo>
                  <a:pt x="175" y="113"/>
                </a:lnTo>
                <a:lnTo>
                  <a:pt x="175" y="113"/>
                </a:lnTo>
                <a:lnTo>
                  <a:pt x="175" y="113"/>
                </a:lnTo>
                <a:lnTo>
                  <a:pt x="179" y="113"/>
                </a:lnTo>
                <a:lnTo>
                  <a:pt x="179" y="113"/>
                </a:lnTo>
                <a:close/>
                <a:moveTo>
                  <a:pt x="160" y="182"/>
                </a:moveTo>
                <a:lnTo>
                  <a:pt x="160" y="182"/>
                </a:lnTo>
                <a:lnTo>
                  <a:pt x="160" y="182"/>
                </a:lnTo>
                <a:lnTo>
                  <a:pt x="160" y="182"/>
                </a:lnTo>
                <a:lnTo>
                  <a:pt x="156" y="182"/>
                </a:lnTo>
                <a:lnTo>
                  <a:pt x="156" y="182"/>
                </a:lnTo>
                <a:lnTo>
                  <a:pt x="156" y="182"/>
                </a:lnTo>
                <a:lnTo>
                  <a:pt x="156" y="182"/>
                </a:lnTo>
                <a:lnTo>
                  <a:pt x="160" y="182"/>
                </a:lnTo>
                <a:lnTo>
                  <a:pt x="160" y="182"/>
                </a:lnTo>
                <a:close/>
                <a:moveTo>
                  <a:pt x="20" y="126"/>
                </a:moveTo>
                <a:lnTo>
                  <a:pt x="20" y="126"/>
                </a:lnTo>
                <a:lnTo>
                  <a:pt x="20" y="124"/>
                </a:lnTo>
                <a:lnTo>
                  <a:pt x="20" y="123"/>
                </a:lnTo>
                <a:lnTo>
                  <a:pt x="20" y="123"/>
                </a:lnTo>
                <a:lnTo>
                  <a:pt x="20" y="126"/>
                </a:lnTo>
                <a:lnTo>
                  <a:pt x="20" y="126"/>
                </a:lnTo>
                <a:close/>
                <a:moveTo>
                  <a:pt x="229" y="211"/>
                </a:moveTo>
                <a:lnTo>
                  <a:pt x="229" y="211"/>
                </a:lnTo>
                <a:lnTo>
                  <a:pt x="227" y="211"/>
                </a:lnTo>
                <a:lnTo>
                  <a:pt x="227" y="211"/>
                </a:lnTo>
                <a:lnTo>
                  <a:pt x="227" y="211"/>
                </a:lnTo>
                <a:lnTo>
                  <a:pt x="227" y="212"/>
                </a:lnTo>
                <a:lnTo>
                  <a:pt x="229" y="212"/>
                </a:lnTo>
                <a:lnTo>
                  <a:pt x="229" y="212"/>
                </a:lnTo>
                <a:lnTo>
                  <a:pt x="229" y="211"/>
                </a:lnTo>
                <a:lnTo>
                  <a:pt x="229" y="211"/>
                </a:lnTo>
                <a:close/>
                <a:moveTo>
                  <a:pt x="278" y="79"/>
                </a:moveTo>
                <a:lnTo>
                  <a:pt x="278" y="79"/>
                </a:lnTo>
                <a:lnTo>
                  <a:pt x="281" y="79"/>
                </a:lnTo>
                <a:lnTo>
                  <a:pt x="281" y="79"/>
                </a:lnTo>
                <a:lnTo>
                  <a:pt x="280" y="79"/>
                </a:lnTo>
                <a:lnTo>
                  <a:pt x="278" y="79"/>
                </a:lnTo>
                <a:lnTo>
                  <a:pt x="278" y="79"/>
                </a:lnTo>
                <a:close/>
                <a:moveTo>
                  <a:pt x="362" y="15"/>
                </a:moveTo>
                <a:lnTo>
                  <a:pt x="362" y="15"/>
                </a:lnTo>
                <a:lnTo>
                  <a:pt x="362" y="15"/>
                </a:lnTo>
                <a:lnTo>
                  <a:pt x="362" y="15"/>
                </a:lnTo>
                <a:lnTo>
                  <a:pt x="362" y="12"/>
                </a:lnTo>
                <a:lnTo>
                  <a:pt x="362" y="12"/>
                </a:lnTo>
                <a:lnTo>
                  <a:pt x="362" y="13"/>
                </a:lnTo>
                <a:lnTo>
                  <a:pt x="362" y="15"/>
                </a:lnTo>
                <a:lnTo>
                  <a:pt x="362" y="15"/>
                </a:lnTo>
                <a:close/>
                <a:moveTo>
                  <a:pt x="40" y="189"/>
                </a:moveTo>
                <a:lnTo>
                  <a:pt x="40" y="189"/>
                </a:lnTo>
                <a:lnTo>
                  <a:pt x="40" y="188"/>
                </a:lnTo>
                <a:lnTo>
                  <a:pt x="40" y="188"/>
                </a:lnTo>
                <a:lnTo>
                  <a:pt x="37" y="188"/>
                </a:lnTo>
                <a:lnTo>
                  <a:pt x="37" y="188"/>
                </a:lnTo>
                <a:lnTo>
                  <a:pt x="37" y="189"/>
                </a:lnTo>
                <a:lnTo>
                  <a:pt x="37" y="189"/>
                </a:lnTo>
                <a:lnTo>
                  <a:pt x="40" y="189"/>
                </a:lnTo>
                <a:lnTo>
                  <a:pt x="40" y="189"/>
                </a:lnTo>
                <a:close/>
                <a:moveTo>
                  <a:pt x="81" y="91"/>
                </a:moveTo>
                <a:lnTo>
                  <a:pt x="81" y="91"/>
                </a:lnTo>
                <a:lnTo>
                  <a:pt x="81" y="91"/>
                </a:lnTo>
                <a:lnTo>
                  <a:pt x="81" y="91"/>
                </a:lnTo>
                <a:lnTo>
                  <a:pt x="79" y="91"/>
                </a:lnTo>
                <a:lnTo>
                  <a:pt x="79" y="91"/>
                </a:lnTo>
                <a:lnTo>
                  <a:pt x="81" y="93"/>
                </a:lnTo>
                <a:lnTo>
                  <a:pt x="81" y="93"/>
                </a:lnTo>
                <a:lnTo>
                  <a:pt x="81" y="91"/>
                </a:lnTo>
                <a:lnTo>
                  <a:pt x="81" y="91"/>
                </a:lnTo>
                <a:close/>
                <a:moveTo>
                  <a:pt x="160" y="15"/>
                </a:moveTo>
                <a:lnTo>
                  <a:pt x="160" y="15"/>
                </a:lnTo>
                <a:lnTo>
                  <a:pt x="160" y="15"/>
                </a:lnTo>
                <a:lnTo>
                  <a:pt x="160" y="15"/>
                </a:lnTo>
                <a:lnTo>
                  <a:pt x="162" y="15"/>
                </a:lnTo>
                <a:lnTo>
                  <a:pt x="162" y="15"/>
                </a:lnTo>
                <a:lnTo>
                  <a:pt x="162" y="15"/>
                </a:lnTo>
                <a:lnTo>
                  <a:pt x="162" y="15"/>
                </a:lnTo>
                <a:lnTo>
                  <a:pt x="160" y="15"/>
                </a:lnTo>
                <a:lnTo>
                  <a:pt x="160" y="15"/>
                </a:lnTo>
                <a:close/>
                <a:moveTo>
                  <a:pt x="140" y="114"/>
                </a:moveTo>
                <a:lnTo>
                  <a:pt x="140" y="114"/>
                </a:lnTo>
                <a:lnTo>
                  <a:pt x="140" y="114"/>
                </a:lnTo>
                <a:lnTo>
                  <a:pt x="140" y="114"/>
                </a:lnTo>
                <a:lnTo>
                  <a:pt x="142" y="114"/>
                </a:lnTo>
                <a:lnTo>
                  <a:pt x="142" y="114"/>
                </a:lnTo>
                <a:lnTo>
                  <a:pt x="142" y="114"/>
                </a:lnTo>
                <a:lnTo>
                  <a:pt x="142" y="114"/>
                </a:lnTo>
                <a:lnTo>
                  <a:pt x="140" y="114"/>
                </a:lnTo>
                <a:lnTo>
                  <a:pt x="140" y="114"/>
                </a:lnTo>
                <a:close/>
                <a:moveTo>
                  <a:pt x="145" y="114"/>
                </a:moveTo>
                <a:lnTo>
                  <a:pt x="145" y="114"/>
                </a:lnTo>
                <a:lnTo>
                  <a:pt x="145" y="114"/>
                </a:lnTo>
                <a:lnTo>
                  <a:pt x="145" y="114"/>
                </a:lnTo>
                <a:lnTo>
                  <a:pt x="146" y="114"/>
                </a:lnTo>
                <a:lnTo>
                  <a:pt x="146" y="114"/>
                </a:lnTo>
                <a:lnTo>
                  <a:pt x="146" y="114"/>
                </a:lnTo>
                <a:lnTo>
                  <a:pt x="146" y="114"/>
                </a:lnTo>
                <a:lnTo>
                  <a:pt x="145" y="114"/>
                </a:lnTo>
                <a:lnTo>
                  <a:pt x="145" y="114"/>
                </a:lnTo>
                <a:close/>
                <a:moveTo>
                  <a:pt x="24" y="118"/>
                </a:moveTo>
                <a:lnTo>
                  <a:pt x="24" y="118"/>
                </a:lnTo>
                <a:lnTo>
                  <a:pt x="24" y="118"/>
                </a:lnTo>
                <a:lnTo>
                  <a:pt x="24" y="118"/>
                </a:lnTo>
                <a:lnTo>
                  <a:pt x="24" y="117"/>
                </a:lnTo>
                <a:lnTo>
                  <a:pt x="24" y="117"/>
                </a:lnTo>
                <a:lnTo>
                  <a:pt x="24" y="117"/>
                </a:lnTo>
                <a:lnTo>
                  <a:pt x="24" y="117"/>
                </a:lnTo>
                <a:lnTo>
                  <a:pt x="24" y="118"/>
                </a:lnTo>
                <a:lnTo>
                  <a:pt x="24" y="118"/>
                </a:lnTo>
                <a:close/>
                <a:moveTo>
                  <a:pt x="150" y="114"/>
                </a:moveTo>
                <a:lnTo>
                  <a:pt x="150" y="114"/>
                </a:lnTo>
                <a:lnTo>
                  <a:pt x="150" y="114"/>
                </a:lnTo>
                <a:lnTo>
                  <a:pt x="150" y="114"/>
                </a:lnTo>
                <a:lnTo>
                  <a:pt x="149" y="114"/>
                </a:lnTo>
                <a:lnTo>
                  <a:pt x="149" y="114"/>
                </a:lnTo>
                <a:lnTo>
                  <a:pt x="149" y="114"/>
                </a:lnTo>
                <a:lnTo>
                  <a:pt x="149" y="114"/>
                </a:lnTo>
                <a:lnTo>
                  <a:pt x="150" y="114"/>
                </a:lnTo>
                <a:lnTo>
                  <a:pt x="150" y="114"/>
                </a:lnTo>
                <a:close/>
                <a:moveTo>
                  <a:pt x="334" y="180"/>
                </a:moveTo>
                <a:lnTo>
                  <a:pt x="334" y="180"/>
                </a:lnTo>
                <a:lnTo>
                  <a:pt x="332" y="180"/>
                </a:lnTo>
                <a:lnTo>
                  <a:pt x="332" y="180"/>
                </a:lnTo>
                <a:lnTo>
                  <a:pt x="334" y="180"/>
                </a:lnTo>
                <a:lnTo>
                  <a:pt x="334" y="180"/>
                </a:lnTo>
                <a:close/>
                <a:moveTo>
                  <a:pt x="297" y="187"/>
                </a:move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close/>
                <a:moveTo>
                  <a:pt x="153" y="114"/>
                </a:moveTo>
                <a:lnTo>
                  <a:pt x="153" y="114"/>
                </a:lnTo>
                <a:lnTo>
                  <a:pt x="153" y="114"/>
                </a:lnTo>
                <a:lnTo>
                  <a:pt x="153" y="114"/>
                </a:lnTo>
                <a:lnTo>
                  <a:pt x="155" y="114"/>
                </a:lnTo>
                <a:lnTo>
                  <a:pt x="155" y="114"/>
                </a:lnTo>
                <a:lnTo>
                  <a:pt x="153" y="114"/>
                </a:lnTo>
                <a:lnTo>
                  <a:pt x="153" y="114"/>
                </a:lnTo>
                <a:close/>
                <a:moveTo>
                  <a:pt x="193" y="181"/>
                </a:moveTo>
                <a:lnTo>
                  <a:pt x="193" y="181"/>
                </a:lnTo>
                <a:lnTo>
                  <a:pt x="193" y="182"/>
                </a:lnTo>
                <a:lnTo>
                  <a:pt x="193" y="182"/>
                </a:lnTo>
                <a:lnTo>
                  <a:pt x="193" y="182"/>
                </a:lnTo>
                <a:lnTo>
                  <a:pt x="193" y="182"/>
                </a:lnTo>
                <a:lnTo>
                  <a:pt x="193" y="182"/>
                </a:lnTo>
                <a:lnTo>
                  <a:pt x="193" y="182"/>
                </a:lnTo>
                <a:lnTo>
                  <a:pt x="193" y="181"/>
                </a:lnTo>
                <a:lnTo>
                  <a:pt x="193" y="181"/>
                </a:lnTo>
                <a:close/>
                <a:moveTo>
                  <a:pt x="138" y="45"/>
                </a:moveTo>
                <a:lnTo>
                  <a:pt x="138" y="45"/>
                </a:lnTo>
                <a:lnTo>
                  <a:pt x="138" y="45"/>
                </a:lnTo>
                <a:lnTo>
                  <a:pt x="138" y="45"/>
                </a:lnTo>
                <a:lnTo>
                  <a:pt x="138" y="43"/>
                </a:lnTo>
                <a:lnTo>
                  <a:pt x="138" y="43"/>
                </a:lnTo>
                <a:lnTo>
                  <a:pt x="136" y="43"/>
                </a:lnTo>
                <a:lnTo>
                  <a:pt x="136" y="43"/>
                </a:lnTo>
                <a:lnTo>
                  <a:pt x="138" y="45"/>
                </a:lnTo>
                <a:lnTo>
                  <a:pt x="138" y="45"/>
                </a:lnTo>
                <a:close/>
                <a:moveTo>
                  <a:pt x="165" y="285"/>
                </a:moveTo>
                <a:lnTo>
                  <a:pt x="165" y="285"/>
                </a:lnTo>
                <a:lnTo>
                  <a:pt x="163" y="285"/>
                </a:lnTo>
                <a:lnTo>
                  <a:pt x="163" y="285"/>
                </a:lnTo>
                <a:lnTo>
                  <a:pt x="165" y="286"/>
                </a:lnTo>
                <a:lnTo>
                  <a:pt x="165" y="286"/>
                </a:lnTo>
                <a:lnTo>
                  <a:pt x="165" y="286"/>
                </a:lnTo>
                <a:lnTo>
                  <a:pt x="165" y="286"/>
                </a:lnTo>
                <a:lnTo>
                  <a:pt x="165" y="285"/>
                </a:lnTo>
                <a:lnTo>
                  <a:pt x="165" y="285"/>
                </a:lnTo>
                <a:close/>
                <a:moveTo>
                  <a:pt x="297" y="195"/>
                </a:moveTo>
                <a:lnTo>
                  <a:pt x="297" y="195"/>
                </a:lnTo>
                <a:lnTo>
                  <a:pt x="295" y="195"/>
                </a:lnTo>
                <a:lnTo>
                  <a:pt x="295" y="195"/>
                </a:lnTo>
                <a:lnTo>
                  <a:pt x="295" y="197"/>
                </a:lnTo>
                <a:lnTo>
                  <a:pt x="295" y="197"/>
                </a:lnTo>
                <a:lnTo>
                  <a:pt x="297" y="197"/>
                </a:lnTo>
                <a:lnTo>
                  <a:pt x="297" y="197"/>
                </a:lnTo>
                <a:lnTo>
                  <a:pt x="297" y="195"/>
                </a:lnTo>
                <a:lnTo>
                  <a:pt x="297" y="195"/>
                </a:lnTo>
                <a:close/>
                <a:moveTo>
                  <a:pt x="270" y="147"/>
                </a:moveTo>
                <a:lnTo>
                  <a:pt x="270" y="147"/>
                </a:lnTo>
                <a:lnTo>
                  <a:pt x="270" y="147"/>
                </a:lnTo>
                <a:lnTo>
                  <a:pt x="270" y="147"/>
                </a:lnTo>
                <a:lnTo>
                  <a:pt x="268" y="147"/>
                </a:lnTo>
                <a:lnTo>
                  <a:pt x="268" y="147"/>
                </a:lnTo>
                <a:lnTo>
                  <a:pt x="268" y="147"/>
                </a:lnTo>
                <a:lnTo>
                  <a:pt x="268" y="147"/>
                </a:lnTo>
                <a:lnTo>
                  <a:pt x="270" y="147"/>
                </a:lnTo>
                <a:lnTo>
                  <a:pt x="270" y="147"/>
                </a:lnTo>
                <a:close/>
                <a:moveTo>
                  <a:pt x="14" y="114"/>
                </a:move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lnTo>
                  <a:pt x="14" y="114"/>
                </a:lnTo>
                <a:close/>
                <a:moveTo>
                  <a:pt x="166" y="259"/>
                </a:move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lnTo>
                  <a:pt x="166" y="25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1" name="Freeform 243"/>
          <p:cNvSpPr>
            <a:spLocks noEditPoints="1"/>
          </p:cNvSpPr>
          <p:nvPr/>
        </p:nvSpPr>
        <p:spPr bwMode="auto">
          <a:xfrm>
            <a:off x="5946833" y="2208643"/>
            <a:ext cx="503203" cy="653207"/>
          </a:xfrm>
          <a:custGeom>
            <a:avLst/>
            <a:gdLst>
              <a:gd name="T0" fmla="*/ 26 w 286"/>
              <a:gd name="T1" fmla="*/ 369 h 386"/>
              <a:gd name="T2" fmla="*/ 13 w 286"/>
              <a:gd name="T3" fmla="*/ 160 h 386"/>
              <a:gd name="T4" fmla="*/ 262 w 286"/>
              <a:gd name="T5" fmla="*/ 71 h 386"/>
              <a:gd name="T6" fmla="*/ 265 w 286"/>
              <a:gd name="T7" fmla="*/ 230 h 386"/>
              <a:gd name="T8" fmla="*/ 165 w 286"/>
              <a:gd name="T9" fmla="*/ 61 h 386"/>
              <a:gd name="T10" fmla="*/ 110 w 286"/>
              <a:gd name="T11" fmla="*/ 318 h 386"/>
              <a:gd name="T12" fmla="*/ 181 w 286"/>
              <a:gd name="T13" fmla="*/ 143 h 386"/>
              <a:gd name="T14" fmla="*/ 154 w 286"/>
              <a:gd name="T15" fmla="*/ 92 h 386"/>
              <a:gd name="T16" fmla="*/ 120 w 286"/>
              <a:gd name="T17" fmla="*/ 163 h 386"/>
              <a:gd name="T18" fmla="*/ 78 w 286"/>
              <a:gd name="T19" fmla="*/ 149 h 386"/>
              <a:gd name="T20" fmla="*/ 118 w 286"/>
              <a:gd name="T21" fmla="*/ 81 h 386"/>
              <a:gd name="T22" fmla="*/ 145 w 286"/>
              <a:gd name="T23" fmla="*/ 221 h 386"/>
              <a:gd name="T24" fmla="*/ 155 w 286"/>
              <a:gd name="T25" fmla="*/ 69 h 386"/>
              <a:gd name="T26" fmla="*/ 202 w 286"/>
              <a:gd name="T27" fmla="*/ 78 h 386"/>
              <a:gd name="T28" fmla="*/ 209 w 286"/>
              <a:gd name="T29" fmla="*/ 181 h 386"/>
              <a:gd name="T30" fmla="*/ 142 w 286"/>
              <a:gd name="T31" fmla="*/ 48 h 386"/>
              <a:gd name="T32" fmla="*/ 36 w 286"/>
              <a:gd name="T33" fmla="*/ 355 h 386"/>
              <a:gd name="T34" fmla="*/ 239 w 286"/>
              <a:gd name="T35" fmla="*/ 69 h 386"/>
              <a:gd name="T36" fmla="*/ 130 w 286"/>
              <a:gd name="T37" fmla="*/ 48 h 386"/>
              <a:gd name="T38" fmla="*/ 192 w 286"/>
              <a:gd name="T39" fmla="*/ 102 h 386"/>
              <a:gd name="T40" fmla="*/ 36 w 286"/>
              <a:gd name="T41" fmla="*/ 332 h 386"/>
              <a:gd name="T42" fmla="*/ 164 w 286"/>
              <a:gd name="T43" fmla="*/ 210 h 386"/>
              <a:gd name="T44" fmla="*/ 118 w 286"/>
              <a:gd name="T45" fmla="*/ 127 h 386"/>
              <a:gd name="T46" fmla="*/ 211 w 286"/>
              <a:gd name="T47" fmla="*/ 153 h 386"/>
              <a:gd name="T48" fmla="*/ 270 w 286"/>
              <a:gd name="T49" fmla="*/ 231 h 386"/>
              <a:gd name="T50" fmla="*/ 243 w 286"/>
              <a:gd name="T51" fmla="*/ 110 h 386"/>
              <a:gd name="T52" fmla="*/ 111 w 286"/>
              <a:gd name="T53" fmla="*/ 62 h 386"/>
              <a:gd name="T54" fmla="*/ 147 w 286"/>
              <a:gd name="T55" fmla="*/ 275 h 386"/>
              <a:gd name="T56" fmla="*/ 250 w 286"/>
              <a:gd name="T57" fmla="*/ 206 h 386"/>
              <a:gd name="T58" fmla="*/ 124 w 286"/>
              <a:gd name="T59" fmla="*/ 270 h 386"/>
              <a:gd name="T60" fmla="*/ 181 w 286"/>
              <a:gd name="T61" fmla="*/ 170 h 386"/>
              <a:gd name="T62" fmla="*/ 158 w 286"/>
              <a:gd name="T63" fmla="*/ 247 h 386"/>
              <a:gd name="T64" fmla="*/ 84 w 286"/>
              <a:gd name="T65" fmla="*/ 358 h 386"/>
              <a:gd name="T66" fmla="*/ 78 w 286"/>
              <a:gd name="T67" fmla="*/ 191 h 386"/>
              <a:gd name="T68" fmla="*/ 103 w 286"/>
              <a:gd name="T69" fmla="*/ 157 h 386"/>
              <a:gd name="T70" fmla="*/ 148 w 286"/>
              <a:gd name="T71" fmla="*/ 171 h 386"/>
              <a:gd name="T72" fmla="*/ 208 w 286"/>
              <a:gd name="T73" fmla="*/ 85 h 386"/>
              <a:gd name="T74" fmla="*/ 135 w 286"/>
              <a:gd name="T75" fmla="*/ 220 h 386"/>
              <a:gd name="T76" fmla="*/ 135 w 286"/>
              <a:gd name="T77" fmla="*/ 102 h 386"/>
              <a:gd name="T78" fmla="*/ 208 w 286"/>
              <a:gd name="T79" fmla="*/ 238 h 386"/>
              <a:gd name="T80" fmla="*/ 232 w 286"/>
              <a:gd name="T81" fmla="*/ 54 h 386"/>
              <a:gd name="T82" fmla="*/ 158 w 286"/>
              <a:gd name="T83" fmla="*/ 198 h 386"/>
              <a:gd name="T84" fmla="*/ 230 w 286"/>
              <a:gd name="T85" fmla="*/ 157 h 386"/>
              <a:gd name="T86" fmla="*/ 188 w 286"/>
              <a:gd name="T87" fmla="*/ 183 h 386"/>
              <a:gd name="T88" fmla="*/ 83 w 286"/>
              <a:gd name="T89" fmla="*/ 170 h 386"/>
              <a:gd name="T90" fmla="*/ 263 w 286"/>
              <a:gd name="T91" fmla="*/ 150 h 386"/>
              <a:gd name="T92" fmla="*/ 223 w 286"/>
              <a:gd name="T93" fmla="*/ 200 h 386"/>
              <a:gd name="T94" fmla="*/ 228 w 286"/>
              <a:gd name="T95" fmla="*/ 240 h 386"/>
              <a:gd name="T96" fmla="*/ 270 w 286"/>
              <a:gd name="T97" fmla="*/ 154 h 386"/>
              <a:gd name="T98" fmla="*/ 61 w 286"/>
              <a:gd name="T99" fmla="*/ 378 h 386"/>
              <a:gd name="T100" fmla="*/ 37 w 286"/>
              <a:gd name="T101" fmla="*/ 321 h 386"/>
              <a:gd name="T102" fmla="*/ 202 w 286"/>
              <a:gd name="T103" fmla="*/ 231 h 386"/>
              <a:gd name="T104" fmla="*/ 185 w 286"/>
              <a:gd name="T105" fmla="*/ 220 h 386"/>
              <a:gd name="T106" fmla="*/ 228 w 286"/>
              <a:gd name="T107" fmla="*/ 147 h 386"/>
              <a:gd name="T108" fmla="*/ 267 w 286"/>
              <a:gd name="T109" fmla="*/ 132 h 386"/>
              <a:gd name="T110" fmla="*/ 40 w 286"/>
              <a:gd name="T111" fmla="*/ 318 h 386"/>
              <a:gd name="T112" fmla="*/ 269 w 286"/>
              <a:gd name="T113" fmla="*/ 164 h 386"/>
              <a:gd name="T114" fmla="*/ 259 w 286"/>
              <a:gd name="T115" fmla="*/ 88 h 386"/>
              <a:gd name="T116" fmla="*/ 59 w 286"/>
              <a:gd name="T117" fmla="*/ 372 h 386"/>
              <a:gd name="T118" fmla="*/ 191 w 286"/>
              <a:gd name="T119" fmla="*/ 198 h 386"/>
              <a:gd name="T120" fmla="*/ 266 w 286"/>
              <a:gd name="T121" fmla="*/ 130 h 386"/>
              <a:gd name="T122" fmla="*/ 219 w 286"/>
              <a:gd name="T123" fmla="*/ 240 h 386"/>
              <a:gd name="T124" fmla="*/ 216 w 286"/>
              <a:gd name="T125" fmla="*/ 109 h 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86" h="386">
                <a:moveTo>
                  <a:pt x="279" y="247"/>
                </a:moveTo>
                <a:lnTo>
                  <a:pt x="279" y="247"/>
                </a:lnTo>
                <a:lnTo>
                  <a:pt x="279" y="250"/>
                </a:lnTo>
                <a:lnTo>
                  <a:pt x="279" y="250"/>
                </a:lnTo>
                <a:lnTo>
                  <a:pt x="277" y="251"/>
                </a:lnTo>
                <a:lnTo>
                  <a:pt x="277" y="251"/>
                </a:lnTo>
                <a:lnTo>
                  <a:pt x="277" y="252"/>
                </a:lnTo>
                <a:lnTo>
                  <a:pt x="277" y="252"/>
                </a:lnTo>
                <a:lnTo>
                  <a:pt x="276" y="257"/>
                </a:lnTo>
                <a:lnTo>
                  <a:pt x="276" y="257"/>
                </a:lnTo>
                <a:lnTo>
                  <a:pt x="275" y="260"/>
                </a:lnTo>
                <a:lnTo>
                  <a:pt x="275" y="260"/>
                </a:lnTo>
                <a:lnTo>
                  <a:pt x="273" y="261"/>
                </a:lnTo>
                <a:lnTo>
                  <a:pt x="273" y="261"/>
                </a:lnTo>
                <a:lnTo>
                  <a:pt x="273" y="261"/>
                </a:lnTo>
                <a:lnTo>
                  <a:pt x="273" y="261"/>
                </a:lnTo>
                <a:lnTo>
                  <a:pt x="273" y="262"/>
                </a:lnTo>
                <a:lnTo>
                  <a:pt x="273" y="262"/>
                </a:lnTo>
                <a:lnTo>
                  <a:pt x="272" y="264"/>
                </a:lnTo>
                <a:lnTo>
                  <a:pt x="270" y="265"/>
                </a:lnTo>
                <a:lnTo>
                  <a:pt x="270" y="265"/>
                </a:lnTo>
                <a:lnTo>
                  <a:pt x="270" y="265"/>
                </a:lnTo>
                <a:lnTo>
                  <a:pt x="270" y="265"/>
                </a:lnTo>
                <a:lnTo>
                  <a:pt x="267" y="264"/>
                </a:lnTo>
                <a:lnTo>
                  <a:pt x="267" y="264"/>
                </a:lnTo>
                <a:lnTo>
                  <a:pt x="269" y="261"/>
                </a:lnTo>
                <a:lnTo>
                  <a:pt x="269" y="261"/>
                </a:lnTo>
                <a:lnTo>
                  <a:pt x="269" y="260"/>
                </a:lnTo>
                <a:lnTo>
                  <a:pt x="269" y="260"/>
                </a:lnTo>
                <a:lnTo>
                  <a:pt x="266" y="252"/>
                </a:lnTo>
                <a:lnTo>
                  <a:pt x="266" y="252"/>
                </a:lnTo>
                <a:lnTo>
                  <a:pt x="263" y="248"/>
                </a:lnTo>
                <a:lnTo>
                  <a:pt x="263" y="248"/>
                </a:lnTo>
                <a:lnTo>
                  <a:pt x="259" y="245"/>
                </a:lnTo>
                <a:lnTo>
                  <a:pt x="259" y="245"/>
                </a:lnTo>
                <a:lnTo>
                  <a:pt x="259" y="244"/>
                </a:lnTo>
                <a:lnTo>
                  <a:pt x="259" y="244"/>
                </a:lnTo>
                <a:lnTo>
                  <a:pt x="252" y="243"/>
                </a:lnTo>
                <a:lnTo>
                  <a:pt x="252" y="243"/>
                </a:lnTo>
                <a:lnTo>
                  <a:pt x="249" y="241"/>
                </a:lnTo>
                <a:lnTo>
                  <a:pt x="249" y="241"/>
                </a:lnTo>
                <a:lnTo>
                  <a:pt x="246" y="241"/>
                </a:lnTo>
                <a:lnTo>
                  <a:pt x="246" y="241"/>
                </a:lnTo>
                <a:lnTo>
                  <a:pt x="238" y="243"/>
                </a:lnTo>
                <a:lnTo>
                  <a:pt x="230" y="244"/>
                </a:lnTo>
                <a:lnTo>
                  <a:pt x="230" y="244"/>
                </a:lnTo>
                <a:lnTo>
                  <a:pt x="222" y="248"/>
                </a:lnTo>
                <a:lnTo>
                  <a:pt x="222" y="248"/>
                </a:lnTo>
                <a:lnTo>
                  <a:pt x="219" y="250"/>
                </a:lnTo>
                <a:lnTo>
                  <a:pt x="219" y="250"/>
                </a:lnTo>
                <a:lnTo>
                  <a:pt x="213" y="260"/>
                </a:lnTo>
                <a:lnTo>
                  <a:pt x="213" y="260"/>
                </a:lnTo>
                <a:lnTo>
                  <a:pt x="211" y="262"/>
                </a:lnTo>
                <a:lnTo>
                  <a:pt x="211" y="262"/>
                </a:lnTo>
                <a:lnTo>
                  <a:pt x="209" y="264"/>
                </a:lnTo>
                <a:lnTo>
                  <a:pt x="209" y="264"/>
                </a:lnTo>
                <a:lnTo>
                  <a:pt x="206" y="264"/>
                </a:lnTo>
                <a:lnTo>
                  <a:pt x="205" y="262"/>
                </a:lnTo>
                <a:lnTo>
                  <a:pt x="205" y="262"/>
                </a:lnTo>
                <a:lnTo>
                  <a:pt x="205" y="260"/>
                </a:lnTo>
                <a:lnTo>
                  <a:pt x="203" y="255"/>
                </a:lnTo>
                <a:lnTo>
                  <a:pt x="203" y="255"/>
                </a:lnTo>
                <a:lnTo>
                  <a:pt x="203" y="244"/>
                </a:lnTo>
                <a:lnTo>
                  <a:pt x="203" y="244"/>
                </a:lnTo>
                <a:lnTo>
                  <a:pt x="201" y="237"/>
                </a:lnTo>
                <a:lnTo>
                  <a:pt x="201" y="237"/>
                </a:lnTo>
                <a:lnTo>
                  <a:pt x="199" y="233"/>
                </a:lnTo>
                <a:lnTo>
                  <a:pt x="195" y="228"/>
                </a:lnTo>
                <a:lnTo>
                  <a:pt x="195" y="228"/>
                </a:lnTo>
                <a:lnTo>
                  <a:pt x="192" y="227"/>
                </a:lnTo>
                <a:lnTo>
                  <a:pt x="192" y="227"/>
                </a:lnTo>
                <a:lnTo>
                  <a:pt x="184" y="225"/>
                </a:lnTo>
                <a:lnTo>
                  <a:pt x="184" y="225"/>
                </a:lnTo>
                <a:lnTo>
                  <a:pt x="179" y="227"/>
                </a:lnTo>
                <a:lnTo>
                  <a:pt x="179" y="227"/>
                </a:lnTo>
                <a:lnTo>
                  <a:pt x="176" y="230"/>
                </a:lnTo>
                <a:lnTo>
                  <a:pt x="172" y="234"/>
                </a:lnTo>
                <a:lnTo>
                  <a:pt x="172" y="234"/>
                </a:lnTo>
                <a:lnTo>
                  <a:pt x="172" y="235"/>
                </a:lnTo>
                <a:lnTo>
                  <a:pt x="172" y="235"/>
                </a:lnTo>
                <a:lnTo>
                  <a:pt x="162" y="260"/>
                </a:lnTo>
                <a:lnTo>
                  <a:pt x="162" y="260"/>
                </a:lnTo>
                <a:lnTo>
                  <a:pt x="159" y="268"/>
                </a:lnTo>
                <a:lnTo>
                  <a:pt x="159" y="268"/>
                </a:lnTo>
                <a:lnTo>
                  <a:pt x="151" y="287"/>
                </a:lnTo>
                <a:lnTo>
                  <a:pt x="151" y="287"/>
                </a:lnTo>
                <a:lnTo>
                  <a:pt x="144" y="304"/>
                </a:lnTo>
                <a:lnTo>
                  <a:pt x="144" y="304"/>
                </a:lnTo>
                <a:lnTo>
                  <a:pt x="138" y="314"/>
                </a:lnTo>
                <a:lnTo>
                  <a:pt x="138" y="314"/>
                </a:lnTo>
                <a:lnTo>
                  <a:pt x="127" y="335"/>
                </a:lnTo>
                <a:lnTo>
                  <a:pt x="127" y="335"/>
                </a:lnTo>
                <a:lnTo>
                  <a:pt x="120" y="343"/>
                </a:lnTo>
                <a:lnTo>
                  <a:pt x="113" y="353"/>
                </a:lnTo>
                <a:lnTo>
                  <a:pt x="113" y="353"/>
                </a:lnTo>
                <a:lnTo>
                  <a:pt x="107" y="360"/>
                </a:lnTo>
                <a:lnTo>
                  <a:pt x="107" y="360"/>
                </a:lnTo>
                <a:lnTo>
                  <a:pt x="105" y="360"/>
                </a:lnTo>
                <a:lnTo>
                  <a:pt x="105" y="360"/>
                </a:lnTo>
                <a:lnTo>
                  <a:pt x="98" y="372"/>
                </a:lnTo>
                <a:lnTo>
                  <a:pt x="98" y="372"/>
                </a:lnTo>
                <a:lnTo>
                  <a:pt x="90" y="379"/>
                </a:lnTo>
                <a:lnTo>
                  <a:pt x="81" y="383"/>
                </a:lnTo>
                <a:lnTo>
                  <a:pt x="81" y="383"/>
                </a:lnTo>
                <a:lnTo>
                  <a:pt x="74" y="386"/>
                </a:lnTo>
                <a:lnTo>
                  <a:pt x="74" y="386"/>
                </a:lnTo>
                <a:lnTo>
                  <a:pt x="67" y="386"/>
                </a:lnTo>
                <a:lnTo>
                  <a:pt x="67" y="386"/>
                </a:lnTo>
                <a:lnTo>
                  <a:pt x="57" y="386"/>
                </a:lnTo>
                <a:lnTo>
                  <a:pt x="49" y="383"/>
                </a:lnTo>
                <a:lnTo>
                  <a:pt x="49" y="383"/>
                </a:lnTo>
                <a:lnTo>
                  <a:pt x="43" y="382"/>
                </a:lnTo>
                <a:lnTo>
                  <a:pt x="43" y="382"/>
                </a:lnTo>
                <a:lnTo>
                  <a:pt x="33" y="376"/>
                </a:lnTo>
                <a:lnTo>
                  <a:pt x="26" y="369"/>
                </a:lnTo>
                <a:lnTo>
                  <a:pt x="26" y="369"/>
                </a:lnTo>
                <a:lnTo>
                  <a:pt x="22" y="363"/>
                </a:lnTo>
                <a:lnTo>
                  <a:pt x="19" y="358"/>
                </a:lnTo>
                <a:lnTo>
                  <a:pt x="14" y="345"/>
                </a:lnTo>
                <a:lnTo>
                  <a:pt x="14" y="345"/>
                </a:lnTo>
                <a:lnTo>
                  <a:pt x="13" y="339"/>
                </a:lnTo>
                <a:lnTo>
                  <a:pt x="12" y="333"/>
                </a:lnTo>
                <a:lnTo>
                  <a:pt x="12" y="333"/>
                </a:lnTo>
                <a:lnTo>
                  <a:pt x="13" y="324"/>
                </a:lnTo>
                <a:lnTo>
                  <a:pt x="13" y="324"/>
                </a:lnTo>
                <a:lnTo>
                  <a:pt x="14" y="311"/>
                </a:lnTo>
                <a:lnTo>
                  <a:pt x="14" y="311"/>
                </a:lnTo>
                <a:lnTo>
                  <a:pt x="19" y="299"/>
                </a:lnTo>
                <a:lnTo>
                  <a:pt x="19" y="299"/>
                </a:lnTo>
                <a:lnTo>
                  <a:pt x="23" y="292"/>
                </a:lnTo>
                <a:lnTo>
                  <a:pt x="27" y="285"/>
                </a:lnTo>
                <a:lnTo>
                  <a:pt x="27" y="285"/>
                </a:lnTo>
                <a:lnTo>
                  <a:pt x="32" y="281"/>
                </a:lnTo>
                <a:lnTo>
                  <a:pt x="32" y="281"/>
                </a:lnTo>
                <a:lnTo>
                  <a:pt x="34" y="278"/>
                </a:lnTo>
                <a:lnTo>
                  <a:pt x="39" y="277"/>
                </a:lnTo>
                <a:lnTo>
                  <a:pt x="39" y="277"/>
                </a:lnTo>
                <a:lnTo>
                  <a:pt x="43" y="277"/>
                </a:lnTo>
                <a:lnTo>
                  <a:pt x="43" y="277"/>
                </a:lnTo>
                <a:lnTo>
                  <a:pt x="47" y="277"/>
                </a:lnTo>
                <a:lnTo>
                  <a:pt x="47" y="277"/>
                </a:lnTo>
                <a:lnTo>
                  <a:pt x="51" y="277"/>
                </a:lnTo>
                <a:lnTo>
                  <a:pt x="56" y="278"/>
                </a:lnTo>
                <a:lnTo>
                  <a:pt x="56" y="278"/>
                </a:lnTo>
                <a:lnTo>
                  <a:pt x="57" y="279"/>
                </a:lnTo>
                <a:lnTo>
                  <a:pt x="57" y="279"/>
                </a:lnTo>
                <a:lnTo>
                  <a:pt x="60" y="281"/>
                </a:lnTo>
                <a:lnTo>
                  <a:pt x="61" y="285"/>
                </a:lnTo>
                <a:lnTo>
                  <a:pt x="61" y="285"/>
                </a:lnTo>
                <a:lnTo>
                  <a:pt x="60" y="291"/>
                </a:lnTo>
                <a:lnTo>
                  <a:pt x="60" y="291"/>
                </a:lnTo>
                <a:lnTo>
                  <a:pt x="59" y="294"/>
                </a:lnTo>
                <a:lnTo>
                  <a:pt x="59" y="294"/>
                </a:lnTo>
                <a:lnTo>
                  <a:pt x="54" y="304"/>
                </a:lnTo>
                <a:lnTo>
                  <a:pt x="54" y="304"/>
                </a:lnTo>
                <a:lnTo>
                  <a:pt x="53" y="309"/>
                </a:lnTo>
                <a:lnTo>
                  <a:pt x="51" y="316"/>
                </a:lnTo>
                <a:lnTo>
                  <a:pt x="51" y="316"/>
                </a:lnTo>
                <a:lnTo>
                  <a:pt x="50" y="325"/>
                </a:lnTo>
                <a:lnTo>
                  <a:pt x="50" y="325"/>
                </a:lnTo>
                <a:lnTo>
                  <a:pt x="51" y="332"/>
                </a:lnTo>
                <a:lnTo>
                  <a:pt x="51" y="332"/>
                </a:lnTo>
                <a:lnTo>
                  <a:pt x="53" y="335"/>
                </a:lnTo>
                <a:lnTo>
                  <a:pt x="56" y="339"/>
                </a:lnTo>
                <a:lnTo>
                  <a:pt x="56" y="339"/>
                </a:lnTo>
                <a:lnTo>
                  <a:pt x="59" y="341"/>
                </a:lnTo>
                <a:lnTo>
                  <a:pt x="63" y="342"/>
                </a:lnTo>
                <a:lnTo>
                  <a:pt x="63" y="342"/>
                </a:lnTo>
                <a:lnTo>
                  <a:pt x="67" y="342"/>
                </a:lnTo>
                <a:lnTo>
                  <a:pt x="67" y="342"/>
                </a:lnTo>
                <a:lnTo>
                  <a:pt x="74" y="338"/>
                </a:lnTo>
                <a:lnTo>
                  <a:pt x="80" y="333"/>
                </a:lnTo>
                <a:lnTo>
                  <a:pt x="80" y="333"/>
                </a:lnTo>
                <a:lnTo>
                  <a:pt x="90" y="325"/>
                </a:lnTo>
                <a:lnTo>
                  <a:pt x="97" y="315"/>
                </a:lnTo>
                <a:lnTo>
                  <a:pt x="97" y="315"/>
                </a:lnTo>
                <a:lnTo>
                  <a:pt x="107" y="297"/>
                </a:lnTo>
                <a:lnTo>
                  <a:pt x="114" y="278"/>
                </a:lnTo>
                <a:lnTo>
                  <a:pt x="114" y="278"/>
                </a:lnTo>
                <a:lnTo>
                  <a:pt x="122" y="260"/>
                </a:lnTo>
                <a:lnTo>
                  <a:pt x="122" y="260"/>
                </a:lnTo>
                <a:lnTo>
                  <a:pt x="130" y="240"/>
                </a:lnTo>
                <a:lnTo>
                  <a:pt x="130" y="240"/>
                </a:lnTo>
                <a:lnTo>
                  <a:pt x="130" y="240"/>
                </a:lnTo>
                <a:lnTo>
                  <a:pt x="130" y="240"/>
                </a:lnTo>
                <a:lnTo>
                  <a:pt x="128" y="238"/>
                </a:lnTo>
                <a:lnTo>
                  <a:pt x="128" y="237"/>
                </a:lnTo>
                <a:lnTo>
                  <a:pt x="128" y="237"/>
                </a:lnTo>
                <a:lnTo>
                  <a:pt x="127" y="223"/>
                </a:lnTo>
                <a:lnTo>
                  <a:pt x="127" y="223"/>
                </a:lnTo>
                <a:lnTo>
                  <a:pt x="127" y="216"/>
                </a:lnTo>
                <a:lnTo>
                  <a:pt x="124" y="210"/>
                </a:lnTo>
                <a:lnTo>
                  <a:pt x="124" y="210"/>
                </a:lnTo>
                <a:lnTo>
                  <a:pt x="118" y="203"/>
                </a:lnTo>
                <a:lnTo>
                  <a:pt x="111" y="197"/>
                </a:lnTo>
                <a:lnTo>
                  <a:pt x="111" y="197"/>
                </a:lnTo>
                <a:lnTo>
                  <a:pt x="104" y="196"/>
                </a:lnTo>
                <a:lnTo>
                  <a:pt x="97" y="196"/>
                </a:lnTo>
                <a:lnTo>
                  <a:pt x="97" y="196"/>
                </a:lnTo>
                <a:lnTo>
                  <a:pt x="95" y="197"/>
                </a:lnTo>
                <a:lnTo>
                  <a:pt x="95" y="197"/>
                </a:lnTo>
                <a:lnTo>
                  <a:pt x="81" y="203"/>
                </a:lnTo>
                <a:lnTo>
                  <a:pt x="81" y="203"/>
                </a:lnTo>
                <a:lnTo>
                  <a:pt x="74" y="207"/>
                </a:lnTo>
                <a:lnTo>
                  <a:pt x="74" y="207"/>
                </a:lnTo>
                <a:lnTo>
                  <a:pt x="74" y="208"/>
                </a:lnTo>
                <a:lnTo>
                  <a:pt x="74" y="208"/>
                </a:lnTo>
                <a:lnTo>
                  <a:pt x="71" y="208"/>
                </a:lnTo>
                <a:lnTo>
                  <a:pt x="70" y="207"/>
                </a:lnTo>
                <a:lnTo>
                  <a:pt x="70" y="207"/>
                </a:lnTo>
                <a:lnTo>
                  <a:pt x="70" y="206"/>
                </a:lnTo>
                <a:lnTo>
                  <a:pt x="70" y="206"/>
                </a:lnTo>
                <a:lnTo>
                  <a:pt x="68" y="204"/>
                </a:lnTo>
                <a:lnTo>
                  <a:pt x="68" y="203"/>
                </a:lnTo>
                <a:lnTo>
                  <a:pt x="68" y="203"/>
                </a:lnTo>
                <a:lnTo>
                  <a:pt x="67" y="189"/>
                </a:lnTo>
                <a:lnTo>
                  <a:pt x="67" y="189"/>
                </a:lnTo>
                <a:lnTo>
                  <a:pt x="66" y="181"/>
                </a:lnTo>
                <a:lnTo>
                  <a:pt x="63" y="176"/>
                </a:lnTo>
                <a:lnTo>
                  <a:pt x="60" y="171"/>
                </a:lnTo>
                <a:lnTo>
                  <a:pt x="54" y="166"/>
                </a:lnTo>
                <a:lnTo>
                  <a:pt x="54" y="166"/>
                </a:lnTo>
                <a:lnTo>
                  <a:pt x="50" y="163"/>
                </a:lnTo>
                <a:lnTo>
                  <a:pt x="44" y="160"/>
                </a:lnTo>
                <a:lnTo>
                  <a:pt x="44" y="160"/>
                </a:lnTo>
                <a:lnTo>
                  <a:pt x="39" y="159"/>
                </a:lnTo>
                <a:lnTo>
                  <a:pt x="39" y="159"/>
                </a:lnTo>
                <a:lnTo>
                  <a:pt x="23" y="159"/>
                </a:lnTo>
                <a:lnTo>
                  <a:pt x="23" y="159"/>
                </a:lnTo>
                <a:lnTo>
                  <a:pt x="13" y="160"/>
                </a:lnTo>
                <a:lnTo>
                  <a:pt x="13" y="160"/>
                </a:lnTo>
                <a:lnTo>
                  <a:pt x="9" y="162"/>
                </a:lnTo>
                <a:lnTo>
                  <a:pt x="9" y="162"/>
                </a:lnTo>
                <a:lnTo>
                  <a:pt x="7" y="162"/>
                </a:lnTo>
                <a:lnTo>
                  <a:pt x="7" y="162"/>
                </a:lnTo>
                <a:lnTo>
                  <a:pt x="6" y="163"/>
                </a:lnTo>
                <a:lnTo>
                  <a:pt x="6" y="163"/>
                </a:lnTo>
                <a:lnTo>
                  <a:pt x="3" y="163"/>
                </a:lnTo>
                <a:lnTo>
                  <a:pt x="3" y="163"/>
                </a:lnTo>
                <a:lnTo>
                  <a:pt x="2" y="163"/>
                </a:lnTo>
                <a:lnTo>
                  <a:pt x="2" y="163"/>
                </a:lnTo>
                <a:lnTo>
                  <a:pt x="0" y="162"/>
                </a:lnTo>
                <a:lnTo>
                  <a:pt x="0" y="162"/>
                </a:lnTo>
                <a:lnTo>
                  <a:pt x="2" y="160"/>
                </a:lnTo>
                <a:lnTo>
                  <a:pt x="2" y="160"/>
                </a:lnTo>
                <a:lnTo>
                  <a:pt x="2" y="160"/>
                </a:lnTo>
                <a:lnTo>
                  <a:pt x="2" y="160"/>
                </a:lnTo>
                <a:lnTo>
                  <a:pt x="2" y="159"/>
                </a:lnTo>
                <a:lnTo>
                  <a:pt x="2" y="157"/>
                </a:lnTo>
                <a:lnTo>
                  <a:pt x="2" y="157"/>
                </a:lnTo>
                <a:lnTo>
                  <a:pt x="6" y="153"/>
                </a:lnTo>
                <a:lnTo>
                  <a:pt x="6" y="153"/>
                </a:lnTo>
                <a:lnTo>
                  <a:pt x="6" y="150"/>
                </a:lnTo>
                <a:lnTo>
                  <a:pt x="6" y="150"/>
                </a:lnTo>
                <a:lnTo>
                  <a:pt x="7" y="149"/>
                </a:lnTo>
                <a:lnTo>
                  <a:pt x="9" y="149"/>
                </a:lnTo>
                <a:lnTo>
                  <a:pt x="9" y="149"/>
                </a:lnTo>
                <a:lnTo>
                  <a:pt x="7" y="146"/>
                </a:lnTo>
                <a:lnTo>
                  <a:pt x="9" y="144"/>
                </a:lnTo>
                <a:lnTo>
                  <a:pt x="9" y="144"/>
                </a:lnTo>
                <a:lnTo>
                  <a:pt x="10" y="143"/>
                </a:lnTo>
                <a:lnTo>
                  <a:pt x="10" y="143"/>
                </a:lnTo>
                <a:lnTo>
                  <a:pt x="33" y="110"/>
                </a:lnTo>
                <a:lnTo>
                  <a:pt x="33" y="110"/>
                </a:lnTo>
                <a:lnTo>
                  <a:pt x="43" y="99"/>
                </a:lnTo>
                <a:lnTo>
                  <a:pt x="53" y="89"/>
                </a:lnTo>
                <a:lnTo>
                  <a:pt x="53" y="89"/>
                </a:lnTo>
                <a:lnTo>
                  <a:pt x="73" y="72"/>
                </a:lnTo>
                <a:lnTo>
                  <a:pt x="94" y="58"/>
                </a:lnTo>
                <a:lnTo>
                  <a:pt x="94" y="58"/>
                </a:lnTo>
                <a:lnTo>
                  <a:pt x="108" y="49"/>
                </a:lnTo>
                <a:lnTo>
                  <a:pt x="124" y="42"/>
                </a:lnTo>
                <a:lnTo>
                  <a:pt x="124" y="42"/>
                </a:lnTo>
                <a:lnTo>
                  <a:pt x="138" y="38"/>
                </a:lnTo>
                <a:lnTo>
                  <a:pt x="151" y="34"/>
                </a:lnTo>
                <a:lnTo>
                  <a:pt x="151" y="34"/>
                </a:lnTo>
                <a:lnTo>
                  <a:pt x="167" y="31"/>
                </a:lnTo>
                <a:lnTo>
                  <a:pt x="167" y="31"/>
                </a:lnTo>
                <a:lnTo>
                  <a:pt x="179" y="29"/>
                </a:lnTo>
                <a:lnTo>
                  <a:pt x="179" y="29"/>
                </a:lnTo>
                <a:lnTo>
                  <a:pt x="185" y="29"/>
                </a:lnTo>
                <a:lnTo>
                  <a:pt x="185" y="29"/>
                </a:lnTo>
                <a:lnTo>
                  <a:pt x="192" y="28"/>
                </a:lnTo>
                <a:lnTo>
                  <a:pt x="192" y="28"/>
                </a:lnTo>
                <a:lnTo>
                  <a:pt x="199" y="28"/>
                </a:lnTo>
                <a:lnTo>
                  <a:pt x="199" y="28"/>
                </a:lnTo>
                <a:lnTo>
                  <a:pt x="201" y="29"/>
                </a:lnTo>
                <a:lnTo>
                  <a:pt x="201" y="29"/>
                </a:lnTo>
                <a:lnTo>
                  <a:pt x="202" y="29"/>
                </a:lnTo>
                <a:lnTo>
                  <a:pt x="203" y="29"/>
                </a:lnTo>
                <a:lnTo>
                  <a:pt x="203" y="29"/>
                </a:lnTo>
                <a:lnTo>
                  <a:pt x="205" y="29"/>
                </a:lnTo>
                <a:lnTo>
                  <a:pt x="205" y="29"/>
                </a:lnTo>
                <a:lnTo>
                  <a:pt x="205" y="29"/>
                </a:lnTo>
                <a:lnTo>
                  <a:pt x="205" y="29"/>
                </a:lnTo>
                <a:lnTo>
                  <a:pt x="211" y="31"/>
                </a:lnTo>
                <a:lnTo>
                  <a:pt x="211" y="31"/>
                </a:lnTo>
                <a:lnTo>
                  <a:pt x="218" y="32"/>
                </a:lnTo>
                <a:lnTo>
                  <a:pt x="218" y="32"/>
                </a:lnTo>
                <a:lnTo>
                  <a:pt x="218" y="32"/>
                </a:lnTo>
                <a:lnTo>
                  <a:pt x="218" y="32"/>
                </a:lnTo>
                <a:lnTo>
                  <a:pt x="219" y="31"/>
                </a:lnTo>
                <a:lnTo>
                  <a:pt x="219" y="28"/>
                </a:lnTo>
                <a:lnTo>
                  <a:pt x="219" y="28"/>
                </a:lnTo>
                <a:lnTo>
                  <a:pt x="219" y="27"/>
                </a:lnTo>
                <a:lnTo>
                  <a:pt x="219" y="27"/>
                </a:lnTo>
                <a:lnTo>
                  <a:pt x="226" y="14"/>
                </a:lnTo>
                <a:lnTo>
                  <a:pt x="226" y="14"/>
                </a:lnTo>
                <a:lnTo>
                  <a:pt x="232" y="5"/>
                </a:lnTo>
                <a:lnTo>
                  <a:pt x="232" y="5"/>
                </a:lnTo>
                <a:lnTo>
                  <a:pt x="238" y="1"/>
                </a:lnTo>
                <a:lnTo>
                  <a:pt x="245" y="0"/>
                </a:lnTo>
                <a:lnTo>
                  <a:pt x="245" y="0"/>
                </a:lnTo>
                <a:lnTo>
                  <a:pt x="248" y="0"/>
                </a:lnTo>
                <a:lnTo>
                  <a:pt x="250" y="2"/>
                </a:lnTo>
                <a:lnTo>
                  <a:pt x="250" y="2"/>
                </a:lnTo>
                <a:lnTo>
                  <a:pt x="252" y="4"/>
                </a:lnTo>
                <a:lnTo>
                  <a:pt x="252" y="4"/>
                </a:lnTo>
                <a:lnTo>
                  <a:pt x="252" y="5"/>
                </a:lnTo>
                <a:lnTo>
                  <a:pt x="252" y="7"/>
                </a:lnTo>
                <a:lnTo>
                  <a:pt x="252" y="7"/>
                </a:lnTo>
                <a:lnTo>
                  <a:pt x="252" y="7"/>
                </a:lnTo>
                <a:lnTo>
                  <a:pt x="252" y="7"/>
                </a:lnTo>
                <a:lnTo>
                  <a:pt x="250" y="14"/>
                </a:lnTo>
                <a:lnTo>
                  <a:pt x="248" y="21"/>
                </a:lnTo>
                <a:lnTo>
                  <a:pt x="248" y="21"/>
                </a:lnTo>
                <a:lnTo>
                  <a:pt x="245" y="24"/>
                </a:lnTo>
                <a:lnTo>
                  <a:pt x="245" y="24"/>
                </a:lnTo>
                <a:lnTo>
                  <a:pt x="235" y="32"/>
                </a:lnTo>
                <a:lnTo>
                  <a:pt x="235" y="32"/>
                </a:lnTo>
                <a:lnTo>
                  <a:pt x="229" y="36"/>
                </a:lnTo>
                <a:lnTo>
                  <a:pt x="229" y="36"/>
                </a:lnTo>
                <a:lnTo>
                  <a:pt x="228" y="38"/>
                </a:lnTo>
                <a:lnTo>
                  <a:pt x="228" y="38"/>
                </a:lnTo>
                <a:lnTo>
                  <a:pt x="229" y="38"/>
                </a:lnTo>
                <a:lnTo>
                  <a:pt x="229" y="38"/>
                </a:lnTo>
                <a:lnTo>
                  <a:pt x="233" y="41"/>
                </a:lnTo>
                <a:lnTo>
                  <a:pt x="238" y="45"/>
                </a:lnTo>
                <a:lnTo>
                  <a:pt x="238" y="45"/>
                </a:lnTo>
                <a:lnTo>
                  <a:pt x="239" y="46"/>
                </a:lnTo>
                <a:lnTo>
                  <a:pt x="239" y="46"/>
                </a:lnTo>
                <a:lnTo>
                  <a:pt x="248" y="54"/>
                </a:lnTo>
                <a:lnTo>
                  <a:pt x="255" y="63"/>
                </a:lnTo>
                <a:lnTo>
                  <a:pt x="255" y="63"/>
                </a:lnTo>
                <a:lnTo>
                  <a:pt x="262" y="71"/>
                </a:lnTo>
                <a:lnTo>
                  <a:pt x="262" y="71"/>
                </a:lnTo>
                <a:lnTo>
                  <a:pt x="269" y="78"/>
                </a:lnTo>
                <a:lnTo>
                  <a:pt x="273" y="88"/>
                </a:lnTo>
                <a:lnTo>
                  <a:pt x="273" y="88"/>
                </a:lnTo>
                <a:lnTo>
                  <a:pt x="277" y="99"/>
                </a:lnTo>
                <a:lnTo>
                  <a:pt x="280" y="110"/>
                </a:lnTo>
                <a:lnTo>
                  <a:pt x="280" y="110"/>
                </a:lnTo>
                <a:lnTo>
                  <a:pt x="283" y="122"/>
                </a:lnTo>
                <a:lnTo>
                  <a:pt x="283" y="122"/>
                </a:lnTo>
                <a:lnTo>
                  <a:pt x="286" y="139"/>
                </a:lnTo>
                <a:lnTo>
                  <a:pt x="286" y="139"/>
                </a:lnTo>
                <a:lnTo>
                  <a:pt x="286" y="152"/>
                </a:lnTo>
                <a:lnTo>
                  <a:pt x="286" y="164"/>
                </a:lnTo>
                <a:lnTo>
                  <a:pt x="286" y="164"/>
                </a:lnTo>
                <a:lnTo>
                  <a:pt x="286" y="203"/>
                </a:lnTo>
                <a:lnTo>
                  <a:pt x="286" y="203"/>
                </a:lnTo>
                <a:lnTo>
                  <a:pt x="286" y="223"/>
                </a:lnTo>
                <a:lnTo>
                  <a:pt x="286" y="223"/>
                </a:lnTo>
                <a:lnTo>
                  <a:pt x="284" y="231"/>
                </a:lnTo>
                <a:lnTo>
                  <a:pt x="284" y="231"/>
                </a:lnTo>
                <a:lnTo>
                  <a:pt x="283" y="243"/>
                </a:lnTo>
                <a:lnTo>
                  <a:pt x="283" y="243"/>
                </a:lnTo>
                <a:lnTo>
                  <a:pt x="282" y="244"/>
                </a:lnTo>
                <a:lnTo>
                  <a:pt x="282" y="244"/>
                </a:lnTo>
                <a:lnTo>
                  <a:pt x="282" y="245"/>
                </a:lnTo>
                <a:lnTo>
                  <a:pt x="279" y="247"/>
                </a:lnTo>
                <a:lnTo>
                  <a:pt x="279" y="247"/>
                </a:lnTo>
                <a:lnTo>
                  <a:pt x="279" y="247"/>
                </a:lnTo>
                <a:lnTo>
                  <a:pt x="279" y="247"/>
                </a:lnTo>
                <a:close/>
                <a:moveTo>
                  <a:pt x="56" y="142"/>
                </a:moveTo>
                <a:lnTo>
                  <a:pt x="56" y="142"/>
                </a:lnTo>
                <a:lnTo>
                  <a:pt x="51" y="140"/>
                </a:lnTo>
                <a:lnTo>
                  <a:pt x="51" y="140"/>
                </a:lnTo>
                <a:lnTo>
                  <a:pt x="50" y="144"/>
                </a:lnTo>
                <a:lnTo>
                  <a:pt x="50" y="144"/>
                </a:lnTo>
                <a:lnTo>
                  <a:pt x="53" y="143"/>
                </a:lnTo>
                <a:lnTo>
                  <a:pt x="53" y="143"/>
                </a:lnTo>
                <a:lnTo>
                  <a:pt x="54" y="142"/>
                </a:lnTo>
                <a:lnTo>
                  <a:pt x="56" y="142"/>
                </a:lnTo>
                <a:lnTo>
                  <a:pt x="56" y="142"/>
                </a:lnTo>
                <a:lnTo>
                  <a:pt x="56" y="143"/>
                </a:lnTo>
                <a:lnTo>
                  <a:pt x="56" y="146"/>
                </a:lnTo>
                <a:lnTo>
                  <a:pt x="56" y="146"/>
                </a:lnTo>
                <a:lnTo>
                  <a:pt x="56" y="146"/>
                </a:lnTo>
                <a:lnTo>
                  <a:pt x="56" y="146"/>
                </a:lnTo>
                <a:lnTo>
                  <a:pt x="59" y="142"/>
                </a:lnTo>
                <a:lnTo>
                  <a:pt x="59" y="142"/>
                </a:lnTo>
                <a:lnTo>
                  <a:pt x="56" y="142"/>
                </a:lnTo>
                <a:lnTo>
                  <a:pt x="56" y="142"/>
                </a:lnTo>
                <a:close/>
                <a:moveTo>
                  <a:pt x="49" y="299"/>
                </a:moveTo>
                <a:lnTo>
                  <a:pt x="49" y="299"/>
                </a:lnTo>
                <a:lnTo>
                  <a:pt x="49" y="299"/>
                </a:lnTo>
                <a:lnTo>
                  <a:pt x="49" y="299"/>
                </a:lnTo>
                <a:lnTo>
                  <a:pt x="46" y="299"/>
                </a:lnTo>
                <a:lnTo>
                  <a:pt x="46" y="299"/>
                </a:lnTo>
                <a:lnTo>
                  <a:pt x="46" y="299"/>
                </a:lnTo>
                <a:lnTo>
                  <a:pt x="46" y="299"/>
                </a:lnTo>
                <a:lnTo>
                  <a:pt x="47" y="305"/>
                </a:lnTo>
                <a:lnTo>
                  <a:pt x="47" y="305"/>
                </a:lnTo>
                <a:lnTo>
                  <a:pt x="49" y="299"/>
                </a:lnTo>
                <a:lnTo>
                  <a:pt x="49" y="299"/>
                </a:lnTo>
                <a:lnTo>
                  <a:pt x="51" y="292"/>
                </a:lnTo>
                <a:lnTo>
                  <a:pt x="51" y="292"/>
                </a:lnTo>
                <a:lnTo>
                  <a:pt x="50" y="294"/>
                </a:lnTo>
                <a:lnTo>
                  <a:pt x="50" y="294"/>
                </a:lnTo>
                <a:lnTo>
                  <a:pt x="49" y="294"/>
                </a:lnTo>
                <a:lnTo>
                  <a:pt x="49" y="294"/>
                </a:lnTo>
                <a:lnTo>
                  <a:pt x="49" y="299"/>
                </a:lnTo>
                <a:lnTo>
                  <a:pt x="49" y="299"/>
                </a:lnTo>
                <a:lnTo>
                  <a:pt x="49" y="299"/>
                </a:lnTo>
                <a:lnTo>
                  <a:pt x="49" y="299"/>
                </a:lnTo>
                <a:close/>
                <a:moveTo>
                  <a:pt x="255" y="183"/>
                </a:moveTo>
                <a:lnTo>
                  <a:pt x="255" y="183"/>
                </a:lnTo>
                <a:lnTo>
                  <a:pt x="256" y="180"/>
                </a:lnTo>
                <a:lnTo>
                  <a:pt x="256" y="180"/>
                </a:lnTo>
                <a:lnTo>
                  <a:pt x="257" y="179"/>
                </a:lnTo>
                <a:lnTo>
                  <a:pt x="257" y="177"/>
                </a:lnTo>
                <a:lnTo>
                  <a:pt x="257" y="177"/>
                </a:lnTo>
                <a:lnTo>
                  <a:pt x="253" y="180"/>
                </a:lnTo>
                <a:lnTo>
                  <a:pt x="253" y="180"/>
                </a:lnTo>
                <a:lnTo>
                  <a:pt x="255" y="181"/>
                </a:lnTo>
                <a:lnTo>
                  <a:pt x="255" y="183"/>
                </a:lnTo>
                <a:lnTo>
                  <a:pt x="255" y="183"/>
                </a:lnTo>
                <a:lnTo>
                  <a:pt x="255" y="183"/>
                </a:lnTo>
                <a:lnTo>
                  <a:pt x="255" y="183"/>
                </a:lnTo>
                <a:lnTo>
                  <a:pt x="253" y="183"/>
                </a:lnTo>
                <a:lnTo>
                  <a:pt x="253" y="184"/>
                </a:lnTo>
                <a:lnTo>
                  <a:pt x="253" y="184"/>
                </a:lnTo>
                <a:lnTo>
                  <a:pt x="255" y="183"/>
                </a:lnTo>
                <a:lnTo>
                  <a:pt x="255" y="183"/>
                </a:lnTo>
                <a:close/>
                <a:moveTo>
                  <a:pt x="199" y="214"/>
                </a:moveTo>
                <a:lnTo>
                  <a:pt x="199" y="214"/>
                </a:lnTo>
                <a:lnTo>
                  <a:pt x="196" y="220"/>
                </a:lnTo>
                <a:lnTo>
                  <a:pt x="196" y="220"/>
                </a:lnTo>
                <a:lnTo>
                  <a:pt x="198" y="221"/>
                </a:lnTo>
                <a:lnTo>
                  <a:pt x="199" y="223"/>
                </a:lnTo>
                <a:lnTo>
                  <a:pt x="199" y="223"/>
                </a:lnTo>
                <a:lnTo>
                  <a:pt x="199" y="220"/>
                </a:lnTo>
                <a:lnTo>
                  <a:pt x="199" y="220"/>
                </a:lnTo>
                <a:lnTo>
                  <a:pt x="199" y="214"/>
                </a:lnTo>
                <a:lnTo>
                  <a:pt x="199" y="214"/>
                </a:lnTo>
                <a:lnTo>
                  <a:pt x="201" y="213"/>
                </a:lnTo>
                <a:lnTo>
                  <a:pt x="202" y="214"/>
                </a:lnTo>
                <a:lnTo>
                  <a:pt x="202" y="214"/>
                </a:lnTo>
                <a:lnTo>
                  <a:pt x="203" y="207"/>
                </a:lnTo>
                <a:lnTo>
                  <a:pt x="203" y="207"/>
                </a:lnTo>
                <a:lnTo>
                  <a:pt x="203" y="207"/>
                </a:lnTo>
                <a:lnTo>
                  <a:pt x="203" y="207"/>
                </a:lnTo>
                <a:lnTo>
                  <a:pt x="201" y="213"/>
                </a:lnTo>
                <a:lnTo>
                  <a:pt x="201" y="213"/>
                </a:lnTo>
                <a:lnTo>
                  <a:pt x="199" y="214"/>
                </a:lnTo>
                <a:lnTo>
                  <a:pt x="199" y="214"/>
                </a:lnTo>
                <a:close/>
                <a:moveTo>
                  <a:pt x="265" y="230"/>
                </a:moveTo>
                <a:lnTo>
                  <a:pt x="265" y="230"/>
                </a:lnTo>
                <a:lnTo>
                  <a:pt x="265" y="230"/>
                </a:lnTo>
                <a:lnTo>
                  <a:pt x="265" y="230"/>
                </a:lnTo>
                <a:lnTo>
                  <a:pt x="262" y="225"/>
                </a:lnTo>
                <a:lnTo>
                  <a:pt x="262" y="225"/>
                </a:lnTo>
                <a:lnTo>
                  <a:pt x="260" y="224"/>
                </a:lnTo>
                <a:lnTo>
                  <a:pt x="260" y="224"/>
                </a:lnTo>
                <a:lnTo>
                  <a:pt x="262" y="230"/>
                </a:lnTo>
                <a:lnTo>
                  <a:pt x="262" y="230"/>
                </a:lnTo>
                <a:lnTo>
                  <a:pt x="262" y="230"/>
                </a:lnTo>
                <a:lnTo>
                  <a:pt x="262" y="230"/>
                </a:lnTo>
                <a:lnTo>
                  <a:pt x="263" y="228"/>
                </a:lnTo>
                <a:lnTo>
                  <a:pt x="265" y="230"/>
                </a:lnTo>
                <a:lnTo>
                  <a:pt x="265" y="230"/>
                </a:lnTo>
                <a:lnTo>
                  <a:pt x="265" y="230"/>
                </a:lnTo>
                <a:lnTo>
                  <a:pt x="265" y="230"/>
                </a:lnTo>
                <a:lnTo>
                  <a:pt x="267" y="237"/>
                </a:lnTo>
                <a:lnTo>
                  <a:pt x="267" y="237"/>
                </a:lnTo>
                <a:lnTo>
                  <a:pt x="267" y="243"/>
                </a:lnTo>
                <a:lnTo>
                  <a:pt x="267" y="243"/>
                </a:lnTo>
                <a:lnTo>
                  <a:pt x="269" y="244"/>
                </a:lnTo>
                <a:lnTo>
                  <a:pt x="269" y="244"/>
                </a:lnTo>
                <a:lnTo>
                  <a:pt x="269" y="243"/>
                </a:lnTo>
                <a:lnTo>
                  <a:pt x="269" y="243"/>
                </a:lnTo>
                <a:lnTo>
                  <a:pt x="269" y="237"/>
                </a:lnTo>
                <a:lnTo>
                  <a:pt x="266" y="230"/>
                </a:lnTo>
                <a:lnTo>
                  <a:pt x="266" y="230"/>
                </a:lnTo>
                <a:lnTo>
                  <a:pt x="265" y="230"/>
                </a:lnTo>
                <a:lnTo>
                  <a:pt x="265" y="230"/>
                </a:lnTo>
                <a:close/>
                <a:moveTo>
                  <a:pt x="172" y="48"/>
                </a:moveTo>
                <a:lnTo>
                  <a:pt x="172" y="48"/>
                </a:lnTo>
                <a:lnTo>
                  <a:pt x="174" y="48"/>
                </a:lnTo>
                <a:lnTo>
                  <a:pt x="174" y="48"/>
                </a:lnTo>
                <a:lnTo>
                  <a:pt x="175" y="48"/>
                </a:lnTo>
                <a:lnTo>
                  <a:pt x="175" y="48"/>
                </a:lnTo>
                <a:lnTo>
                  <a:pt x="175" y="49"/>
                </a:lnTo>
                <a:lnTo>
                  <a:pt x="175" y="49"/>
                </a:lnTo>
                <a:lnTo>
                  <a:pt x="175" y="51"/>
                </a:lnTo>
                <a:lnTo>
                  <a:pt x="175" y="51"/>
                </a:lnTo>
                <a:lnTo>
                  <a:pt x="176" y="52"/>
                </a:lnTo>
                <a:lnTo>
                  <a:pt x="176" y="52"/>
                </a:lnTo>
                <a:lnTo>
                  <a:pt x="178" y="54"/>
                </a:lnTo>
                <a:lnTo>
                  <a:pt x="181" y="54"/>
                </a:lnTo>
                <a:lnTo>
                  <a:pt x="181" y="54"/>
                </a:lnTo>
                <a:lnTo>
                  <a:pt x="206" y="42"/>
                </a:lnTo>
                <a:lnTo>
                  <a:pt x="206" y="42"/>
                </a:lnTo>
                <a:lnTo>
                  <a:pt x="212" y="39"/>
                </a:lnTo>
                <a:lnTo>
                  <a:pt x="212" y="39"/>
                </a:lnTo>
                <a:lnTo>
                  <a:pt x="211" y="38"/>
                </a:lnTo>
                <a:lnTo>
                  <a:pt x="208" y="38"/>
                </a:lnTo>
                <a:lnTo>
                  <a:pt x="208" y="38"/>
                </a:lnTo>
                <a:lnTo>
                  <a:pt x="203" y="38"/>
                </a:lnTo>
                <a:lnTo>
                  <a:pt x="198" y="38"/>
                </a:lnTo>
                <a:lnTo>
                  <a:pt x="198" y="38"/>
                </a:lnTo>
                <a:lnTo>
                  <a:pt x="198" y="39"/>
                </a:lnTo>
                <a:lnTo>
                  <a:pt x="198" y="39"/>
                </a:lnTo>
                <a:lnTo>
                  <a:pt x="198" y="39"/>
                </a:lnTo>
                <a:lnTo>
                  <a:pt x="198" y="39"/>
                </a:lnTo>
                <a:lnTo>
                  <a:pt x="199" y="41"/>
                </a:lnTo>
                <a:lnTo>
                  <a:pt x="199" y="42"/>
                </a:lnTo>
                <a:lnTo>
                  <a:pt x="199" y="42"/>
                </a:lnTo>
                <a:lnTo>
                  <a:pt x="198" y="44"/>
                </a:lnTo>
                <a:lnTo>
                  <a:pt x="196" y="44"/>
                </a:lnTo>
                <a:lnTo>
                  <a:pt x="196" y="44"/>
                </a:lnTo>
                <a:lnTo>
                  <a:pt x="195" y="42"/>
                </a:lnTo>
                <a:lnTo>
                  <a:pt x="195" y="42"/>
                </a:lnTo>
                <a:lnTo>
                  <a:pt x="192" y="44"/>
                </a:lnTo>
                <a:lnTo>
                  <a:pt x="192" y="44"/>
                </a:lnTo>
                <a:lnTo>
                  <a:pt x="191" y="45"/>
                </a:lnTo>
                <a:lnTo>
                  <a:pt x="191" y="45"/>
                </a:lnTo>
                <a:lnTo>
                  <a:pt x="188" y="48"/>
                </a:lnTo>
                <a:lnTo>
                  <a:pt x="188" y="48"/>
                </a:lnTo>
                <a:lnTo>
                  <a:pt x="185" y="48"/>
                </a:lnTo>
                <a:lnTo>
                  <a:pt x="184" y="48"/>
                </a:lnTo>
                <a:lnTo>
                  <a:pt x="184" y="48"/>
                </a:lnTo>
                <a:lnTo>
                  <a:pt x="182" y="45"/>
                </a:lnTo>
                <a:lnTo>
                  <a:pt x="182" y="45"/>
                </a:lnTo>
                <a:lnTo>
                  <a:pt x="181" y="46"/>
                </a:lnTo>
                <a:lnTo>
                  <a:pt x="181" y="46"/>
                </a:lnTo>
                <a:lnTo>
                  <a:pt x="179" y="46"/>
                </a:lnTo>
                <a:lnTo>
                  <a:pt x="178" y="45"/>
                </a:lnTo>
                <a:lnTo>
                  <a:pt x="178" y="45"/>
                </a:lnTo>
                <a:lnTo>
                  <a:pt x="178" y="44"/>
                </a:lnTo>
                <a:lnTo>
                  <a:pt x="178" y="44"/>
                </a:lnTo>
                <a:lnTo>
                  <a:pt x="178" y="38"/>
                </a:lnTo>
                <a:lnTo>
                  <a:pt x="178" y="38"/>
                </a:lnTo>
                <a:lnTo>
                  <a:pt x="178" y="36"/>
                </a:lnTo>
                <a:lnTo>
                  <a:pt x="178" y="36"/>
                </a:lnTo>
                <a:lnTo>
                  <a:pt x="178" y="38"/>
                </a:lnTo>
                <a:lnTo>
                  <a:pt x="178" y="38"/>
                </a:lnTo>
                <a:lnTo>
                  <a:pt x="172" y="46"/>
                </a:lnTo>
                <a:lnTo>
                  <a:pt x="172" y="46"/>
                </a:lnTo>
                <a:lnTo>
                  <a:pt x="172" y="48"/>
                </a:lnTo>
                <a:lnTo>
                  <a:pt x="172" y="48"/>
                </a:lnTo>
                <a:lnTo>
                  <a:pt x="171" y="49"/>
                </a:lnTo>
                <a:lnTo>
                  <a:pt x="171" y="49"/>
                </a:lnTo>
                <a:lnTo>
                  <a:pt x="169" y="52"/>
                </a:lnTo>
                <a:lnTo>
                  <a:pt x="169" y="52"/>
                </a:lnTo>
                <a:lnTo>
                  <a:pt x="168" y="54"/>
                </a:lnTo>
                <a:lnTo>
                  <a:pt x="168" y="54"/>
                </a:lnTo>
                <a:lnTo>
                  <a:pt x="167" y="52"/>
                </a:lnTo>
                <a:lnTo>
                  <a:pt x="167" y="52"/>
                </a:lnTo>
                <a:lnTo>
                  <a:pt x="167" y="51"/>
                </a:lnTo>
                <a:lnTo>
                  <a:pt x="167" y="51"/>
                </a:lnTo>
                <a:lnTo>
                  <a:pt x="168" y="42"/>
                </a:lnTo>
                <a:lnTo>
                  <a:pt x="168" y="42"/>
                </a:lnTo>
                <a:lnTo>
                  <a:pt x="167" y="41"/>
                </a:lnTo>
                <a:lnTo>
                  <a:pt x="167" y="41"/>
                </a:lnTo>
                <a:lnTo>
                  <a:pt x="162" y="52"/>
                </a:lnTo>
                <a:lnTo>
                  <a:pt x="162" y="52"/>
                </a:lnTo>
                <a:lnTo>
                  <a:pt x="164" y="54"/>
                </a:lnTo>
                <a:lnTo>
                  <a:pt x="164" y="54"/>
                </a:lnTo>
                <a:lnTo>
                  <a:pt x="164" y="54"/>
                </a:lnTo>
                <a:lnTo>
                  <a:pt x="164" y="55"/>
                </a:lnTo>
                <a:lnTo>
                  <a:pt x="164" y="55"/>
                </a:lnTo>
                <a:lnTo>
                  <a:pt x="164" y="58"/>
                </a:lnTo>
                <a:lnTo>
                  <a:pt x="165" y="61"/>
                </a:lnTo>
                <a:lnTo>
                  <a:pt x="165" y="61"/>
                </a:lnTo>
                <a:lnTo>
                  <a:pt x="167" y="61"/>
                </a:lnTo>
                <a:lnTo>
                  <a:pt x="168" y="61"/>
                </a:lnTo>
                <a:lnTo>
                  <a:pt x="168" y="61"/>
                </a:lnTo>
                <a:lnTo>
                  <a:pt x="176" y="55"/>
                </a:lnTo>
                <a:lnTo>
                  <a:pt x="176" y="55"/>
                </a:lnTo>
                <a:lnTo>
                  <a:pt x="176" y="55"/>
                </a:lnTo>
                <a:lnTo>
                  <a:pt x="176" y="55"/>
                </a:lnTo>
                <a:lnTo>
                  <a:pt x="176" y="55"/>
                </a:lnTo>
                <a:lnTo>
                  <a:pt x="176" y="55"/>
                </a:lnTo>
                <a:lnTo>
                  <a:pt x="174" y="52"/>
                </a:lnTo>
                <a:lnTo>
                  <a:pt x="172" y="48"/>
                </a:lnTo>
                <a:lnTo>
                  <a:pt x="172" y="48"/>
                </a:lnTo>
                <a:lnTo>
                  <a:pt x="172" y="48"/>
                </a:lnTo>
                <a:lnTo>
                  <a:pt x="172" y="48"/>
                </a:lnTo>
                <a:close/>
                <a:moveTo>
                  <a:pt x="122" y="302"/>
                </a:moveTo>
                <a:lnTo>
                  <a:pt x="122" y="302"/>
                </a:lnTo>
                <a:lnTo>
                  <a:pt x="120" y="304"/>
                </a:lnTo>
                <a:lnTo>
                  <a:pt x="120" y="304"/>
                </a:lnTo>
                <a:lnTo>
                  <a:pt x="118" y="308"/>
                </a:lnTo>
                <a:lnTo>
                  <a:pt x="118" y="308"/>
                </a:lnTo>
                <a:lnTo>
                  <a:pt x="117" y="308"/>
                </a:lnTo>
                <a:lnTo>
                  <a:pt x="115" y="308"/>
                </a:lnTo>
                <a:lnTo>
                  <a:pt x="115" y="308"/>
                </a:lnTo>
                <a:lnTo>
                  <a:pt x="115" y="306"/>
                </a:lnTo>
                <a:lnTo>
                  <a:pt x="115" y="306"/>
                </a:lnTo>
                <a:lnTo>
                  <a:pt x="115" y="306"/>
                </a:lnTo>
                <a:lnTo>
                  <a:pt x="117" y="305"/>
                </a:lnTo>
                <a:lnTo>
                  <a:pt x="117" y="305"/>
                </a:lnTo>
                <a:lnTo>
                  <a:pt x="118" y="302"/>
                </a:lnTo>
                <a:lnTo>
                  <a:pt x="118" y="302"/>
                </a:lnTo>
                <a:lnTo>
                  <a:pt x="120" y="299"/>
                </a:lnTo>
                <a:lnTo>
                  <a:pt x="120" y="298"/>
                </a:lnTo>
                <a:lnTo>
                  <a:pt x="120" y="298"/>
                </a:lnTo>
                <a:lnTo>
                  <a:pt x="120" y="294"/>
                </a:lnTo>
                <a:lnTo>
                  <a:pt x="120" y="294"/>
                </a:lnTo>
                <a:lnTo>
                  <a:pt x="120" y="295"/>
                </a:lnTo>
                <a:lnTo>
                  <a:pt x="120" y="295"/>
                </a:lnTo>
                <a:lnTo>
                  <a:pt x="115" y="302"/>
                </a:lnTo>
                <a:lnTo>
                  <a:pt x="115" y="302"/>
                </a:lnTo>
                <a:lnTo>
                  <a:pt x="114" y="305"/>
                </a:lnTo>
                <a:lnTo>
                  <a:pt x="114" y="305"/>
                </a:lnTo>
                <a:lnTo>
                  <a:pt x="114" y="305"/>
                </a:lnTo>
                <a:lnTo>
                  <a:pt x="114" y="305"/>
                </a:lnTo>
                <a:lnTo>
                  <a:pt x="111" y="311"/>
                </a:lnTo>
                <a:lnTo>
                  <a:pt x="111" y="311"/>
                </a:lnTo>
                <a:lnTo>
                  <a:pt x="101" y="326"/>
                </a:lnTo>
                <a:lnTo>
                  <a:pt x="101" y="326"/>
                </a:lnTo>
                <a:lnTo>
                  <a:pt x="97" y="332"/>
                </a:lnTo>
                <a:lnTo>
                  <a:pt x="91" y="338"/>
                </a:lnTo>
                <a:lnTo>
                  <a:pt x="91" y="338"/>
                </a:lnTo>
                <a:lnTo>
                  <a:pt x="87" y="342"/>
                </a:lnTo>
                <a:lnTo>
                  <a:pt x="87" y="342"/>
                </a:lnTo>
                <a:lnTo>
                  <a:pt x="87" y="342"/>
                </a:lnTo>
                <a:lnTo>
                  <a:pt x="87" y="342"/>
                </a:lnTo>
                <a:lnTo>
                  <a:pt x="84" y="343"/>
                </a:lnTo>
                <a:lnTo>
                  <a:pt x="84" y="343"/>
                </a:lnTo>
                <a:lnTo>
                  <a:pt x="86" y="345"/>
                </a:lnTo>
                <a:lnTo>
                  <a:pt x="86" y="345"/>
                </a:lnTo>
                <a:lnTo>
                  <a:pt x="84" y="348"/>
                </a:lnTo>
                <a:lnTo>
                  <a:pt x="84" y="348"/>
                </a:lnTo>
                <a:lnTo>
                  <a:pt x="90" y="355"/>
                </a:lnTo>
                <a:lnTo>
                  <a:pt x="90" y="355"/>
                </a:lnTo>
                <a:lnTo>
                  <a:pt x="91" y="355"/>
                </a:lnTo>
                <a:lnTo>
                  <a:pt x="90" y="353"/>
                </a:lnTo>
                <a:lnTo>
                  <a:pt x="90" y="353"/>
                </a:lnTo>
                <a:lnTo>
                  <a:pt x="90" y="348"/>
                </a:lnTo>
                <a:lnTo>
                  <a:pt x="90" y="348"/>
                </a:lnTo>
                <a:lnTo>
                  <a:pt x="90" y="346"/>
                </a:lnTo>
                <a:lnTo>
                  <a:pt x="90" y="346"/>
                </a:lnTo>
                <a:lnTo>
                  <a:pt x="91" y="346"/>
                </a:lnTo>
                <a:lnTo>
                  <a:pt x="93" y="346"/>
                </a:lnTo>
                <a:lnTo>
                  <a:pt x="93" y="346"/>
                </a:lnTo>
                <a:lnTo>
                  <a:pt x="94" y="349"/>
                </a:lnTo>
                <a:lnTo>
                  <a:pt x="94" y="349"/>
                </a:lnTo>
                <a:lnTo>
                  <a:pt x="95" y="352"/>
                </a:lnTo>
                <a:lnTo>
                  <a:pt x="95" y="352"/>
                </a:lnTo>
                <a:lnTo>
                  <a:pt x="95" y="351"/>
                </a:lnTo>
                <a:lnTo>
                  <a:pt x="95" y="351"/>
                </a:lnTo>
                <a:lnTo>
                  <a:pt x="97" y="349"/>
                </a:lnTo>
                <a:lnTo>
                  <a:pt x="97" y="349"/>
                </a:lnTo>
                <a:lnTo>
                  <a:pt x="97" y="349"/>
                </a:lnTo>
                <a:lnTo>
                  <a:pt x="95" y="345"/>
                </a:lnTo>
                <a:lnTo>
                  <a:pt x="95" y="345"/>
                </a:lnTo>
                <a:lnTo>
                  <a:pt x="94" y="343"/>
                </a:lnTo>
                <a:lnTo>
                  <a:pt x="94" y="343"/>
                </a:lnTo>
                <a:lnTo>
                  <a:pt x="94" y="342"/>
                </a:lnTo>
                <a:lnTo>
                  <a:pt x="94" y="342"/>
                </a:lnTo>
                <a:lnTo>
                  <a:pt x="94" y="341"/>
                </a:lnTo>
                <a:lnTo>
                  <a:pt x="94" y="341"/>
                </a:lnTo>
                <a:lnTo>
                  <a:pt x="95" y="339"/>
                </a:lnTo>
                <a:lnTo>
                  <a:pt x="97" y="338"/>
                </a:lnTo>
                <a:lnTo>
                  <a:pt x="97" y="338"/>
                </a:lnTo>
                <a:lnTo>
                  <a:pt x="97" y="338"/>
                </a:lnTo>
                <a:lnTo>
                  <a:pt x="97" y="338"/>
                </a:lnTo>
                <a:lnTo>
                  <a:pt x="100" y="335"/>
                </a:lnTo>
                <a:lnTo>
                  <a:pt x="100" y="335"/>
                </a:lnTo>
                <a:lnTo>
                  <a:pt x="100" y="332"/>
                </a:lnTo>
                <a:lnTo>
                  <a:pt x="100" y="332"/>
                </a:lnTo>
                <a:lnTo>
                  <a:pt x="100" y="331"/>
                </a:lnTo>
                <a:lnTo>
                  <a:pt x="100" y="331"/>
                </a:lnTo>
                <a:lnTo>
                  <a:pt x="101" y="329"/>
                </a:lnTo>
                <a:lnTo>
                  <a:pt x="101" y="329"/>
                </a:lnTo>
                <a:lnTo>
                  <a:pt x="103" y="331"/>
                </a:lnTo>
                <a:lnTo>
                  <a:pt x="103" y="331"/>
                </a:lnTo>
                <a:lnTo>
                  <a:pt x="105" y="324"/>
                </a:lnTo>
                <a:lnTo>
                  <a:pt x="105" y="324"/>
                </a:lnTo>
                <a:lnTo>
                  <a:pt x="107" y="322"/>
                </a:lnTo>
                <a:lnTo>
                  <a:pt x="107" y="319"/>
                </a:lnTo>
                <a:lnTo>
                  <a:pt x="107" y="319"/>
                </a:lnTo>
                <a:lnTo>
                  <a:pt x="107" y="318"/>
                </a:lnTo>
                <a:lnTo>
                  <a:pt x="108" y="318"/>
                </a:lnTo>
                <a:lnTo>
                  <a:pt x="108" y="318"/>
                </a:lnTo>
                <a:lnTo>
                  <a:pt x="110" y="318"/>
                </a:lnTo>
                <a:lnTo>
                  <a:pt x="110" y="318"/>
                </a:lnTo>
                <a:lnTo>
                  <a:pt x="111" y="315"/>
                </a:lnTo>
                <a:lnTo>
                  <a:pt x="111" y="315"/>
                </a:lnTo>
                <a:lnTo>
                  <a:pt x="113" y="314"/>
                </a:lnTo>
                <a:lnTo>
                  <a:pt x="113" y="312"/>
                </a:lnTo>
                <a:lnTo>
                  <a:pt x="113" y="312"/>
                </a:lnTo>
                <a:lnTo>
                  <a:pt x="113" y="311"/>
                </a:lnTo>
                <a:lnTo>
                  <a:pt x="113" y="311"/>
                </a:lnTo>
                <a:lnTo>
                  <a:pt x="113" y="309"/>
                </a:lnTo>
                <a:lnTo>
                  <a:pt x="113" y="309"/>
                </a:lnTo>
                <a:lnTo>
                  <a:pt x="115" y="309"/>
                </a:lnTo>
                <a:lnTo>
                  <a:pt x="115" y="309"/>
                </a:lnTo>
                <a:lnTo>
                  <a:pt x="115" y="312"/>
                </a:lnTo>
                <a:lnTo>
                  <a:pt x="115" y="312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1" y="321"/>
                </a:lnTo>
                <a:lnTo>
                  <a:pt x="120" y="311"/>
                </a:lnTo>
                <a:lnTo>
                  <a:pt x="120" y="311"/>
                </a:lnTo>
                <a:lnTo>
                  <a:pt x="120" y="308"/>
                </a:lnTo>
                <a:lnTo>
                  <a:pt x="120" y="308"/>
                </a:lnTo>
                <a:lnTo>
                  <a:pt x="121" y="306"/>
                </a:lnTo>
                <a:lnTo>
                  <a:pt x="122" y="306"/>
                </a:lnTo>
                <a:lnTo>
                  <a:pt x="122" y="306"/>
                </a:lnTo>
                <a:lnTo>
                  <a:pt x="124" y="308"/>
                </a:lnTo>
                <a:lnTo>
                  <a:pt x="124" y="308"/>
                </a:lnTo>
                <a:lnTo>
                  <a:pt x="125" y="311"/>
                </a:lnTo>
                <a:lnTo>
                  <a:pt x="125" y="311"/>
                </a:lnTo>
                <a:lnTo>
                  <a:pt x="127" y="312"/>
                </a:lnTo>
                <a:lnTo>
                  <a:pt x="127" y="312"/>
                </a:lnTo>
                <a:lnTo>
                  <a:pt x="127" y="312"/>
                </a:lnTo>
                <a:lnTo>
                  <a:pt x="127" y="312"/>
                </a:lnTo>
                <a:lnTo>
                  <a:pt x="125" y="302"/>
                </a:lnTo>
                <a:lnTo>
                  <a:pt x="125" y="302"/>
                </a:lnTo>
                <a:lnTo>
                  <a:pt x="125" y="304"/>
                </a:lnTo>
                <a:lnTo>
                  <a:pt x="125" y="304"/>
                </a:lnTo>
                <a:lnTo>
                  <a:pt x="124" y="305"/>
                </a:lnTo>
                <a:lnTo>
                  <a:pt x="124" y="305"/>
                </a:lnTo>
                <a:lnTo>
                  <a:pt x="122" y="306"/>
                </a:lnTo>
                <a:lnTo>
                  <a:pt x="122" y="305"/>
                </a:lnTo>
                <a:lnTo>
                  <a:pt x="122" y="305"/>
                </a:lnTo>
                <a:lnTo>
                  <a:pt x="121" y="305"/>
                </a:lnTo>
                <a:lnTo>
                  <a:pt x="121" y="304"/>
                </a:lnTo>
                <a:lnTo>
                  <a:pt x="121" y="304"/>
                </a:lnTo>
                <a:lnTo>
                  <a:pt x="122" y="302"/>
                </a:lnTo>
                <a:lnTo>
                  <a:pt x="122" y="302"/>
                </a:lnTo>
                <a:lnTo>
                  <a:pt x="125" y="298"/>
                </a:lnTo>
                <a:lnTo>
                  <a:pt x="125" y="298"/>
                </a:lnTo>
                <a:lnTo>
                  <a:pt x="125" y="298"/>
                </a:lnTo>
                <a:lnTo>
                  <a:pt x="125" y="298"/>
                </a:lnTo>
                <a:lnTo>
                  <a:pt x="124" y="295"/>
                </a:lnTo>
                <a:lnTo>
                  <a:pt x="124" y="295"/>
                </a:lnTo>
                <a:lnTo>
                  <a:pt x="122" y="298"/>
                </a:lnTo>
                <a:lnTo>
                  <a:pt x="122" y="298"/>
                </a:lnTo>
                <a:lnTo>
                  <a:pt x="121" y="301"/>
                </a:lnTo>
                <a:lnTo>
                  <a:pt x="122" y="302"/>
                </a:lnTo>
                <a:lnTo>
                  <a:pt x="122" y="302"/>
                </a:lnTo>
                <a:lnTo>
                  <a:pt x="122" y="302"/>
                </a:lnTo>
                <a:lnTo>
                  <a:pt x="122" y="302"/>
                </a:lnTo>
                <a:close/>
                <a:moveTo>
                  <a:pt x="171" y="167"/>
                </a:moveTo>
                <a:lnTo>
                  <a:pt x="171" y="167"/>
                </a:lnTo>
                <a:lnTo>
                  <a:pt x="175" y="157"/>
                </a:lnTo>
                <a:lnTo>
                  <a:pt x="175" y="157"/>
                </a:lnTo>
                <a:lnTo>
                  <a:pt x="175" y="156"/>
                </a:lnTo>
                <a:lnTo>
                  <a:pt x="175" y="156"/>
                </a:lnTo>
                <a:lnTo>
                  <a:pt x="169" y="146"/>
                </a:lnTo>
                <a:lnTo>
                  <a:pt x="169" y="146"/>
                </a:lnTo>
                <a:lnTo>
                  <a:pt x="162" y="130"/>
                </a:lnTo>
                <a:lnTo>
                  <a:pt x="162" y="130"/>
                </a:lnTo>
                <a:lnTo>
                  <a:pt x="159" y="127"/>
                </a:lnTo>
                <a:lnTo>
                  <a:pt x="159" y="127"/>
                </a:lnTo>
                <a:lnTo>
                  <a:pt x="159" y="126"/>
                </a:lnTo>
                <a:lnTo>
                  <a:pt x="159" y="126"/>
                </a:lnTo>
                <a:lnTo>
                  <a:pt x="161" y="125"/>
                </a:lnTo>
                <a:lnTo>
                  <a:pt x="161" y="125"/>
                </a:lnTo>
                <a:lnTo>
                  <a:pt x="162" y="126"/>
                </a:lnTo>
                <a:lnTo>
                  <a:pt x="162" y="126"/>
                </a:lnTo>
                <a:lnTo>
                  <a:pt x="165" y="135"/>
                </a:lnTo>
                <a:lnTo>
                  <a:pt x="165" y="135"/>
                </a:lnTo>
                <a:lnTo>
                  <a:pt x="175" y="152"/>
                </a:lnTo>
                <a:lnTo>
                  <a:pt x="175" y="152"/>
                </a:lnTo>
                <a:lnTo>
                  <a:pt x="176" y="154"/>
                </a:lnTo>
                <a:lnTo>
                  <a:pt x="176" y="154"/>
                </a:lnTo>
                <a:lnTo>
                  <a:pt x="178" y="149"/>
                </a:lnTo>
                <a:lnTo>
                  <a:pt x="178" y="149"/>
                </a:lnTo>
                <a:lnTo>
                  <a:pt x="179" y="146"/>
                </a:lnTo>
                <a:lnTo>
                  <a:pt x="178" y="143"/>
                </a:lnTo>
                <a:lnTo>
                  <a:pt x="178" y="143"/>
                </a:lnTo>
                <a:lnTo>
                  <a:pt x="171" y="130"/>
                </a:lnTo>
                <a:lnTo>
                  <a:pt x="171" y="130"/>
                </a:lnTo>
                <a:lnTo>
                  <a:pt x="164" y="117"/>
                </a:lnTo>
                <a:lnTo>
                  <a:pt x="164" y="117"/>
                </a:lnTo>
                <a:lnTo>
                  <a:pt x="162" y="115"/>
                </a:lnTo>
                <a:lnTo>
                  <a:pt x="162" y="115"/>
                </a:lnTo>
                <a:lnTo>
                  <a:pt x="161" y="113"/>
                </a:lnTo>
                <a:lnTo>
                  <a:pt x="161" y="112"/>
                </a:lnTo>
                <a:lnTo>
                  <a:pt x="161" y="112"/>
                </a:lnTo>
                <a:lnTo>
                  <a:pt x="162" y="110"/>
                </a:lnTo>
                <a:lnTo>
                  <a:pt x="164" y="110"/>
                </a:lnTo>
                <a:lnTo>
                  <a:pt x="164" y="110"/>
                </a:lnTo>
                <a:lnTo>
                  <a:pt x="165" y="110"/>
                </a:lnTo>
                <a:lnTo>
                  <a:pt x="167" y="112"/>
                </a:lnTo>
                <a:lnTo>
                  <a:pt x="167" y="112"/>
                </a:lnTo>
                <a:lnTo>
                  <a:pt x="169" y="117"/>
                </a:lnTo>
                <a:lnTo>
                  <a:pt x="169" y="117"/>
                </a:lnTo>
                <a:lnTo>
                  <a:pt x="175" y="132"/>
                </a:lnTo>
                <a:lnTo>
                  <a:pt x="175" y="132"/>
                </a:lnTo>
                <a:lnTo>
                  <a:pt x="179" y="142"/>
                </a:lnTo>
                <a:lnTo>
                  <a:pt x="179" y="142"/>
                </a:lnTo>
                <a:lnTo>
                  <a:pt x="181" y="143"/>
                </a:lnTo>
                <a:lnTo>
                  <a:pt x="181" y="143"/>
                </a:lnTo>
                <a:lnTo>
                  <a:pt x="181" y="142"/>
                </a:lnTo>
                <a:lnTo>
                  <a:pt x="181" y="142"/>
                </a:lnTo>
                <a:lnTo>
                  <a:pt x="178" y="133"/>
                </a:lnTo>
                <a:lnTo>
                  <a:pt x="178" y="133"/>
                </a:lnTo>
                <a:lnTo>
                  <a:pt x="172" y="113"/>
                </a:lnTo>
                <a:lnTo>
                  <a:pt x="172" y="113"/>
                </a:lnTo>
                <a:lnTo>
                  <a:pt x="172" y="109"/>
                </a:lnTo>
                <a:lnTo>
                  <a:pt x="172" y="109"/>
                </a:lnTo>
                <a:lnTo>
                  <a:pt x="174" y="108"/>
                </a:lnTo>
                <a:lnTo>
                  <a:pt x="174" y="108"/>
                </a:lnTo>
                <a:lnTo>
                  <a:pt x="175" y="109"/>
                </a:lnTo>
                <a:lnTo>
                  <a:pt x="175" y="109"/>
                </a:lnTo>
                <a:lnTo>
                  <a:pt x="176" y="110"/>
                </a:lnTo>
                <a:lnTo>
                  <a:pt x="176" y="110"/>
                </a:lnTo>
                <a:lnTo>
                  <a:pt x="185" y="127"/>
                </a:lnTo>
                <a:lnTo>
                  <a:pt x="185" y="127"/>
                </a:lnTo>
                <a:lnTo>
                  <a:pt x="186" y="129"/>
                </a:lnTo>
                <a:lnTo>
                  <a:pt x="186" y="129"/>
                </a:lnTo>
                <a:lnTo>
                  <a:pt x="189" y="119"/>
                </a:lnTo>
                <a:lnTo>
                  <a:pt x="189" y="119"/>
                </a:lnTo>
                <a:lnTo>
                  <a:pt x="188" y="116"/>
                </a:lnTo>
                <a:lnTo>
                  <a:pt x="188" y="116"/>
                </a:lnTo>
                <a:lnTo>
                  <a:pt x="181" y="102"/>
                </a:lnTo>
                <a:lnTo>
                  <a:pt x="181" y="102"/>
                </a:lnTo>
                <a:lnTo>
                  <a:pt x="176" y="93"/>
                </a:lnTo>
                <a:lnTo>
                  <a:pt x="176" y="93"/>
                </a:lnTo>
                <a:lnTo>
                  <a:pt x="175" y="92"/>
                </a:lnTo>
                <a:lnTo>
                  <a:pt x="175" y="92"/>
                </a:lnTo>
                <a:lnTo>
                  <a:pt x="175" y="93"/>
                </a:lnTo>
                <a:lnTo>
                  <a:pt x="175" y="93"/>
                </a:lnTo>
                <a:lnTo>
                  <a:pt x="174" y="93"/>
                </a:lnTo>
                <a:lnTo>
                  <a:pt x="174" y="93"/>
                </a:lnTo>
                <a:lnTo>
                  <a:pt x="172" y="92"/>
                </a:lnTo>
                <a:lnTo>
                  <a:pt x="174" y="92"/>
                </a:lnTo>
                <a:lnTo>
                  <a:pt x="174" y="92"/>
                </a:lnTo>
                <a:lnTo>
                  <a:pt x="174" y="90"/>
                </a:lnTo>
                <a:lnTo>
                  <a:pt x="174" y="90"/>
                </a:lnTo>
                <a:lnTo>
                  <a:pt x="175" y="90"/>
                </a:lnTo>
                <a:lnTo>
                  <a:pt x="176" y="90"/>
                </a:lnTo>
                <a:lnTo>
                  <a:pt x="176" y="90"/>
                </a:lnTo>
                <a:lnTo>
                  <a:pt x="178" y="92"/>
                </a:lnTo>
                <a:lnTo>
                  <a:pt x="178" y="92"/>
                </a:lnTo>
                <a:lnTo>
                  <a:pt x="184" y="103"/>
                </a:lnTo>
                <a:lnTo>
                  <a:pt x="184" y="103"/>
                </a:lnTo>
                <a:lnTo>
                  <a:pt x="188" y="110"/>
                </a:lnTo>
                <a:lnTo>
                  <a:pt x="188" y="110"/>
                </a:lnTo>
                <a:lnTo>
                  <a:pt x="189" y="115"/>
                </a:lnTo>
                <a:lnTo>
                  <a:pt x="189" y="115"/>
                </a:lnTo>
                <a:lnTo>
                  <a:pt x="191" y="115"/>
                </a:lnTo>
                <a:lnTo>
                  <a:pt x="191" y="115"/>
                </a:lnTo>
                <a:lnTo>
                  <a:pt x="195" y="105"/>
                </a:lnTo>
                <a:lnTo>
                  <a:pt x="195" y="105"/>
                </a:lnTo>
                <a:lnTo>
                  <a:pt x="194" y="105"/>
                </a:lnTo>
                <a:lnTo>
                  <a:pt x="192" y="103"/>
                </a:lnTo>
                <a:lnTo>
                  <a:pt x="192" y="103"/>
                </a:lnTo>
                <a:lnTo>
                  <a:pt x="191" y="99"/>
                </a:lnTo>
                <a:lnTo>
                  <a:pt x="191" y="99"/>
                </a:lnTo>
                <a:lnTo>
                  <a:pt x="184" y="82"/>
                </a:lnTo>
                <a:lnTo>
                  <a:pt x="184" y="82"/>
                </a:lnTo>
                <a:lnTo>
                  <a:pt x="181" y="76"/>
                </a:lnTo>
                <a:lnTo>
                  <a:pt x="181" y="76"/>
                </a:lnTo>
                <a:lnTo>
                  <a:pt x="181" y="75"/>
                </a:lnTo>
                <a:lnTo>
                  <a:pt x="181" y="75"/>
                </a:lnTo>
                <a:lnTo>
                  <a:pt x="181" y="73"/>
                </a:lnTo>
                <a:lnTo>
                  <a:pt x="181" y="72"/>
                </a:lnTo>
                <a:lnTo>
                  <a:pt x="181" y="72"/>
                </a:lnTo>
                <a:lnTo>
                  <a:pt x="179" y="73"/>
                </a:lnTo>
                <a:lnTo>
                  <a:pt x="179" y="73"/>
                </a:lnTo>
                <a:lnTo>
                  <a:pt x="178" y="85"/>
                </a:lnTo>
                <a:lnTo>
                  <a:pt x="178" y="85"/>
                </a:lnTo>
                <a:lnTo>
                  <a:pt x="176" y="86"/>
                </a:lnTo>
                <a:lnTo>
                  <a:pt x="176" y="86"/>
                </a:lnTo>
                <a:lnTo>
                  <a:pt x="175" y="88"/>
                </a:lnTo>
                <a:lnTo>
                  <a:pt x="174" y="86"/>
                </a:lnTo>
                <a:lnTo>
                  <a:pt x="174" y="86"/>
                </a:lnTo>
                <a:lnTo>
                  <a:pt x="172" y="85"/>
                </a:lnTo>
                <a:lnTo>
                  <a:pt x="172" y="85"/>
                </a:lnTo>
                <a:lnTo>
                  <a:pt x="172" y="81"/>
                </a:lnTo>
                <a:lnTo>
                  <a:pt x="172" y="81"/>
                </a:lnTo>
                <a:lnTo>
                  <a:pt x="171" y="76"/>
                </a:lnTo>
                <a:lnTo>
                  <a:pt x="171" y="76"/>
                </a:lnTo>
                <a:lnTo>
                  <a:pt x="169" y="76"/>
                </a:lnTo>
                <a:lnTo>
                  <a:pt x="169" y="76"/>
                </a:lnTo>
                <a:lnTo>
                  <a:pt x="169" y="81"/>
                </a:lnTo>
                <a:lnTo>
                  <a:pt x="169" y="81"/>
                </a:lnTo>
                <a:lnTo>
                  <a:pt x="168" y="95"/>
                </a:lnTo>
                <a:lnTo>
                  <a:pt x="168" y="95"/>
                </a:lnTo>
                <a:lnTo>
                  <a:pt x="167" y="98"/>
                </a:lnTo>
                <a:lnTo>
                  <a:pt x="167" y="98"/>
                </a:lnTo>
                <a:lnTo>
                  <a:pt x="165" y="99"/>
                </a:lnTo>
                <a:lnTo>
                  <a:pt x="165" y="99"/>
                </a:lnTo>
                <a:lnTo>
                  <a:pt x="164" y="98"/>
                </a:lnTo>
                <a:lnTo>
                  <a:pt x="164" y="98"/>
                </a:lnTo>
                <a:lnTo>
                  <a:pt x="164" y="96"/>
                </a:lnTo>
                <a:lnTo>
                  <a:pt x="164" y="96"/>
                </a:lnTo>
                <a:lnTo>
                  <a:pt x="162" y="86"/>
                </a:lnTo>
                <a:lnTo>
                  <a:pt x="162" y="86"/>
                </a:lnTo>
                <a:lnTo>
                  <a:pt x="162" y="82"/>
                </a:lnTo>
                <a:lnTo>
                  <a:pt x="162" y="82"/>
                </a:lnTo>
                <a:lnTo>
                  <a:pt x="161" y="83"/>
                </a:lnTo>
                <a:lnTo>
                  <a:pt x="161" y="83"/>
                </a:lnTo>
                <a:lnTo>
                  <a:pt x="161" y="93"/>
                </a:lnTo>
                <a:lnTo>
                  <a:pt x="161" y="93"/>
                </a:lnTo>
                <a:lnTo>
                  <a:pt x="159" y="102"/>
                </a:lnTo>
                <a:lnTo>
                  <a:pt x="159" y="102"/>
                </a:lnTo>
                <a:lnTo>
                  <a:pt x="159" y="103"/>
                </a:lnTo>
                <a:lnTo>
                  <a:pt x="159" y="103"/>
                </a:lnTo>
                <a:lnTo>
                  <a:pt x="158" y="105"/>
                </a:lnTo>
                <a:lnTo>
                  <a:pt x="157" y="103"/>
                </a:lnTo>
                <a:lnTo>
                  <a:pt x="157" y="103"/>
                </a:lnTo>
                <a:lnTo>
                  <a:pt x="157" y="102"/>
                </a:lnTo>
                <a:lnTo>
                  <a:pt x="157" y="102"/>
                </a:lnTo>
                <a:lnTo>
                  <a:pt x="154" y="93"/>
                </a:lnTo>
                <a:lnTo>
                  <a:pt x="154" y="93"/>
                </a:lnTo>
                <a:lnTo>
                  <a:pt x="154" y="92"/>
                </a:lnTo>
                <a:lnTo>
                  <a:pt x="154" y="92"/>
                </a:lnTo>
                <a:lnTo>
                  <a:pt x="152" y="93"/>
                </a:lnTo>
                <a:lnTo>
                  <a:pt x="152" y="93"/>
                </a:lnTo>
                <a:lnTo>
                  <a:pt x="152" y="102"/>
                </a:lnTo>
                <a:lnTo>
                  <a:pt x="152" y="102"/>
                </a:lnTo>
                <a:lnTo>
                  <a:pt x="152" y="116"/>
                </a:lnTo>
                <a:lnTo>
                  <a:pt x="152" y="116"/>
                </a:lnTo>
                <a:lnTo>
                  <a:pt x="152" y="117"/>
                </a:lnTo>
                <a:lnTo>
                  <a:pt x="152" y="117"/>
                </a:lnTo>
                <a:lnTo>
                  <a:pt x="151" y="119"/>
                </a:lnTo>
                <a:lnTo>
                  <a:pt x="151" y="119"/>
                </a:lnTo>
                <a:lnTo>
                  <a:pt x="149" y="117"/>
                </a:lnTo>
                <a:lnTo>
                  <a:pt x="149" y="117"/>
                </a:lnTo>
                <a:lnTo>
                  <a:pt x="148" y="116"/>
                </a:lnTo>
                <a:lnTo>
                  <a:pt x="148" y="116"/>
                </a:lnTo>
                <a:lnTo>
                  <a:pt x="148" y="115"/>
                </a:lnTo>
                <a:lnTo>
                  <a:pt x="148" y="115"/>
                </a:lnTo>
                <a:lnTo>
                  <a:pt x="144" y="100"/>
                </a:lnTo>
                <a:lnTo>
                  <a:pt x="144" y="100"/>
                </a:lnTo>
                <a:lnTo>
                  <a:pt x="144" y="99"/>
                </a:lnTo>
                <a:lnTo>
                  <a:pt x="144" y="99"/>
                </a:lnTo>
                <a:lnTo>
                  <a:pt x="144" y="100"/>
                </a:lnTo>
                <a:lnTo>
                  <a:pt x="144" y="100"/>
                </a:lnTo>
                <a:lnTo>
                  <a:pt x="142" y="126"/>
                </a:lnTo>
                <a:lnTo>
                  <a:pt x="142" y="126"/>
                </a:lnTo>
                <a:lnTo>
                  <a:pt x="142" y="130"/>
                </a:lnTo>
                <a:lnTo>
                  <a:pt x="142" y="130"/>
                </a:lnTo>
                <a:lnTo>
                  <a:pt x="141" y="132"/>
                </a:lnTo>
                <a:lnTo>
                  <a:pt x="141" y="132"/>
                </a:lnTo>
                <a:lnTo>
                  <a:pt x="140" y="130"/>
                </a:lnTo>
                <a:lnTo>
                  <a:pt x="140" y="130"/>
                </a:lnTo>
                <a:lnTo>
                  <a:pt x="138" y="129"/>
                </a:lnTo>
                <a:lnTo>
                  <a:pt x="138" y="129"/>
                </a:lnTo>
                <a:lnTo>
                  <a:pt x="135" y="117"/>
                </a:lnTo>
                <a:lnTo>
                  <a:pt x="135" y="117"/>
                </a:lnTo>
                <a:lnTo>
                  <a:pt x="135" y="115"/>
                </a:lnTo>
                <a:lnTo>
                  <a:pt x="135" y="115"/>
                </a:lnTo>
                <a:lnTo>
                  <a:pt x="135" y="116"/>
                </a:lnTo>
                <a:lnTo>
                  <a:pt x="135" y="116"/>
                </a:lnTo>
                <a:lnTo>
                  <a:pt x="137" y="142"/>
                </a:lnTo>
                <a:lnTo>
                  <a:pt x="137" y="142"/>
                </a:lnTo>
                <a:lnTo>
                  <a:pt x="137" y="152"/>
                </a:lnTo>
                <a:lnTo>
                  <a:pt x="137" y="152"/>
                </a:lnTo>
                <a:lnTo>
                  <a:pt x="137" y="154"/>
                </a:lnTo>
                <a:lnTo>
                  <a:pt x="137" y="154"/>
                </a:lnTo>
                <a:lnTo>
                  <a:pt x="135" y="156"/>
                </a:lnTo>
                <a:lnTo>
                  <a:pt x="135" y="156"/>
                </a:lnTo>
                <a:lnTo>
                  <a:pt x="134" y="154"/>
                </a:lnTo>
                <a:lnTo>
                  <a:pt x="134" y="154"/>
                </a:lnTo>
                <a:lnTo>
                  <a:pt x="134" y="152"/>
                </a:lnTo>
                <a:lnTo>
                  <a:pt x="134" y="152"/>
                </a:lnTo>
                <a:lnTo>
                  <a:pt x="127" y="130"/>
                </a:lnTo>
                <a:lnTo>
                  <a:pt x="127" y="130"/>
                </a:lnTo>
                <a:lnTo>
                  <a:pt x="127" y="129"/>
                </a:lnTo>
                <a:lnTo>
                  <a:pt x="127" y="129"/>
                </a:lnTo>
                <a:lnTo>
                  <a:pt x="127" y="132"/>
                </a:lnTo>
                <a:lnTo>
                  <a:pt x="127" y="132"/>
                </a:lnTo>
                <a:lnTo>
                  <a:pt x="128" y="150"/>
                </a:lnTo>
                <a:lnTo>
                  <a:pt x="128" y="150"/>
                </a:lnTo>
                <a:lnTo>
                  <a:pt x="128" y="157"/>
                </a:lnTo>
                <a:lnTo>
                  <a:pt x="128" y="157"/>
                </a:lnTo>
                <a:lnTo>
                  <a:pt x="128" y="159"/>
                </a:lnTo>
                <a:lnTo>
                  <a:pt x="128" y="159"/>
                </a:lnTo>
                <a:lnTo>
                  <a:pt x="127" y="160"/>
                </a:lnTo>
                <a:lnTo>
                  <a:pt x="125" y="159"/>
                </a:lnTo>
                <a:lnTo>
                  <a:pt x="125" y="159"/>
                </a:lnTo>
                <a:lnTo>
                  <a:pt x="124" y="157"/>
                </a:lnTo>
                <a:lnTo>
                  <a:pt x="124" y="157"/>
                </a:lnTo>
                <a:lnTo>
                  <a:pt x="122" y="152"/>
                </a:lnTo>
                <a:lnTo>
                  <a:pt x="122" y="152"/>
                </a:lnTo>
                <a:lnTo>
                  <a:pt x="118" y="136"/>
                </a:lnTo>
                <a:lnTo>
                  <a:pt x="118" y="136"/>
                </a:lnTo>
                <a:lnTo>
                  <a:pt x="118" y="135"/>
                </a:lnTo>
                <a:lnTo>
                  <a:pt x="118" y="135"/>
                </a:lnTo>
                <a:lnTo>
                  <a:pt x="118" y="137"/>
                </a:lnTo>
                <a:lnTo>
                  <a:pt x="118" y="137"/>
                </a:lnTo>
                <a:lnTo>
                  <a:pt x="118" y="152"/>
                </a:lnTo>
                <a:lnTo>
                  <a:pt x="118" y="152"/>
                </a:lnTo>
                <a:lnTo>
                  <a:pt x="118" y="156"/>
                </a:lnTo>
                <a:lnTo>
                  <a:pt x="118" y="156"/>
                </a:lnTo>
                <a:lnTo>
                  <a:pt x="117" y="157"/>
                </a:lnTo>
                <a:lnTo>
                  <a:pt x="117" y="157"/>
                </a:lnTo>
                <a:lnTo>
                  <a:pt x="117" y="157"/>
                </a:lnTo>
                <a:lnTo>
                  <a:pt x="115" y="157"/>
                </a:lnTo>
                <a:lnTo>
                  <a:pt x="114" y="156"/>
                </a:lnTo>
                <a:lnTo>
                  <a:pt x="114" y="156"/>
                </a:lnTo>
                <a:lnTo>
                  <a:pt x="113" y="152"/>
                </a:lnTo>
                <a:lnTo>
                  <a:pt x="113" y="152"/>
                </a:lnTo>
                <a:lnTo>
                  <a:pt x="113" y="149"/>
                </a:lnTo>
                <a:lnTo>
                  <a:pt x="113" y="149"/>
                </a:lnTo>
                <a:lnTo>
                  <a:pt x="113" y="152"/>
                </a:lnTo>
                <a:lnTo>
                  <a:pt x="113" y="152"/>
                </a:lnTo>
                <a:lnTo>
                  <a:pt x="113" y="160"/>
                </a:lnTo>
                <a:lnTo>
                  <a:pt x="113" y="160"/>
                </a:lnTo>
                <a:lnTo>
                  <a:pt x="113" y="162"/>
                </a:lnTo>
                <a:lnTo>
                  <a:pt x="113" y="162"/>
                </a:lnTo>
                <a:lnTo>
                  <a:pt x="111" y="163"/>
                </a:lnTo>
                <a:lnTo>
                  <a:pt x="111" y="163"/>
                </a:lnTo>
                <a:lnTo>
                  <a:pt x="110" y="162"/>
                </a:lnTo>
                <a:lnTo>
                  <a:pt x="110" y="162"/>
                </a:lnTo>
                <a:lnTo>
                  <a:pt x="108" y="160"/>
                </a:lnTo>
                <a:lnTo>
                  <a:pt x="108" y="160"/>
                </a:lnTo>
                <a:lnTo>
                  <a:pt x="105" y="153"/>
                </a:lnTo>
                <a:lnTo>
                  <a:pt x="105" y="153"/>
                </a:lnTo>
                <a:lnTo>
                  <a:pt x="104" y="152"/>
                </a:lnTo>
                <a:lnTo>
                  <a:pt x="104" y="152"/>
                </a:lnTo>
                <a:lnTo>
                  <a:pt x="104" y="152"/>
                </a:lnTo>
                <a:lnTo>
                  <a:pt x="104" y="152"/>
                </a:lnTo>
                <a:lnTo>
                  <a:pt x="104" y="166"/>
                </a:lnTo>
                <a:lnTo>
                  <a:pt x="104" y="166"/>
                </a:lnTo>
                <a:lnTo>
                  <a:pt x="105" y="166"/>
                </a:lnTo>
                <a:lnTo>
                  <a:pt x="105" y="166"/>
                </a:lnTo>
                <a:lnTo>
                  <a:pt x="114" y="164"/>
                </a:lnTo>
                <a:lnTo>
                  <a:pt x="114" y="164"/>
                </a:lnTo>
                <a:lnTo>
                  <a:pt x="120" y="163"/>
                </a:lnTo>
                <a:lnTo>
                  <a:pt x="120" y="163"/>
                </a:lnTo>
                <a:lnTo>
                  <a:pt x="131" y="162"/>
                </a:lnTo>
                <a:lnTo>
                  <a:pt x="131" y="162"/>
                </a:lnTo>
                <a:lnTo>
                  <a:pt x="140" y="163"/>
                </a:lnTo>
                <a:lnTo>
                  <a:pt x="140" y="163"/>
                </a:lnTo>
                <a:lnTo>
                  <a:pt x="148" y="164"/>
                </a:lnTo>
                <a:lnTo>
                  <a:pt x="148" y="164"/>
                </a:lnTo>
                <a:lnTo>
                  <a:pt x="152" y="167"/>
                </a:lnTo>
                <a:lnTo>
                  <a:pt x="155" y="171"/>
                </a:lnTo>
                <a:lnTo>
                  <a:pt x="155" y="171"/>
                </a:lnTo>
                <a:lnTo>
                  <a:pt x="157" y="173"/>
                </a:lnTo>
                <a:lnTo>
                  <a:pt x="157" y="173"/>
                </a:lnTo>
                <a:lnTo>
                  <a:pt x="161" y="179"/>
                </a:lnTo>
                <a:lnTo>
                  <a:pt x="162" y="184"/>
                </a:lnTo>
                <a:lnTo>
                  <a:pt x="162" y="184"/>
                </a:lnTo>
                <a:lnTo>
                  <a:pt x="162" y="189"/>
                </a:lnTo>
                <a:lnTo>
                  <a:pt x="162" y="189"/>
                </a:lnTo>
                <a:lnTo>
                  <a:pt x="162" y="190"/>
                </a:lnTo>
                <a:lnTo>
                  <a:pt x="162" y="190"/>
                </a:lnTo>
                <a:lnTo>
                  <a:pt x="167" y="183"/>
                </a:lnTo>
                <a:lnTo>
                  <a:pt x="167" y="183"/>
                </a:lnTo>
                <a:lnTo>
                  <a:pt x="167" y="180"/>
                </a:lnTo>
                <a:lnTo>
                  <a:pt x="167" y="180"/>
                </a:lnTo>
                <a:lnTo>
                  <a:pt x="155" y="159"/>
                </a:lnTo>
                <a:lnTo>
                  <a:pt x="155" y="159"/>
                </a:lnTo>
                <a:lnTo>
                  <a:pt x="154" y="156"/>
                </a:lnTo>
                <a:lnTo>
                  <a:pt x="151" y="152"/>
                </a:lnTo>
                <a:lnTo>
                  <a:pt x="151" y="152"/>
                </a:lnTo>
                <a:lnTo>
                  <a:pt x="151" y="150"/>
                </a:lnTo>
                <a:lnTo>
                  <a:pt x="151" y="150"/>
                </a:lnTo>
                <a:lnTo>
                  <a:pt x="152" y="150"/>
                </a:lnTo>
                <a:lnTo>
                  <a:pt x="152" y="150"/>
                </a:lnTo>
                <a:lnTo>
                  <a:pt x="154" y="150"/>
                </a:lnTo>
                <a:lnTo>
                  <a:pt x="154" y="150"/>
                </a:lnTo>
                <a:lnTo>
                  <a:pt x="157" y="156"/>
                </a:lnTo>
                <a:lnTo>
                  <a:pt x="157" y="156"/>
                </a:lnTo>
                <a:lnTo>
                  <a:pt x="159" y="164"/>
                </a:lnTo>
                <a:lnTo>
                  <a:pt x="159" y="164"/>
                </a:lnTo>
                <a:lnTo>
                  <a:pt x="167" y="177"/>
                </a:lnTo>
                <a:lnTo>
                  <a:pt x="167" y="177"/>
                </a:lnTo>
                <a:lnTo>
                  <a:pt x="167" y="179"/>
                </a:lnTo>
                <a:lnTo>
                  <a:pt x="167" y="179"/>
                </a:lnTo>
                <a:lnTo>
                  <a:pt x="171" y="170"/>
                </a:lnTo>
                <a:lnTo>
                  <a:pt x="171" y="170"/>
                </a:lnTo>
                <a:lnTo>
                  <a:pt x="169" y="167"/>
                </a:lnTo>
                <a:lnTo>
                  <a:pt x="169" y="167"/>
                </a:lnTo>
                <a:lnTo>
                  <a:pt x="165" y="160"/>
                </a:lnTo>
                <a:lnTo>
                  <a:pt x="165" y="160"/>
                </a:lnTo>
                <a:lnTo>
                  <a:pt x="157" y="144"/>
                </a:lnTo>
                <a:lnTo>
                  <a:pt x="157" y="144"/>
                </a:lnTo>
                <a:lnTo>
                  <a:pt x="155" y="142"/>
                </a:lnTo>
                <a:lnTo>
                  <a:pt x="155" y="142"/>
                </a:lnTo>
                <a:lnTo>
                  <a:pt x="154" y="140"/>
                </a:lnTo>
                <a:lnTo>
                  <a:pt x="154" y="140"/>
                </a:lnTo>
                <a:lnTo>
                  <a:pt x="155" y="139"/>
                </a:lnTo>
                <a:lnTo>
                  <a:pt x="155" y="139"/>
                </a:lnTo>
                <a:lnTo>
                  <a:pt x="157" y="140"/>
                </a:lnTo>
                <a:lnTo>
                  <a:pt x="157" y="140"/>
                </a:lnTo>
                <a:lnTo>
                  <a:pt x="159" y="146"/>
                </a:lnTo>
                <a:lnTo>
                  <a:pt x="159" y="146"/>
                </a:lnTo>
                <a:lnTo>
                  <a:pt x="167" y="160"/>
                </a:lnTo>
                <a:lnTo>
                  <a:pt x="167" y="160"/>
                </a:lnTo>
                <a:lnTo>
                  <a:pt x="171" y="166"/>
                </a:lnTo>
                <a:lnTo>
                  <a:pt x="171" y="166"/>
                </a:lnTo>
                <a:lnTo>
                  <a:pt x="171" y="167"/>
                </a:lnTo>
                <a:lnTo>
                  <a:pt x="171" y="167"/>
                </a:lnTo>
                <a:close/>
                <a:moveTo>
                  <a:pt x="70" y="95"/>
                </a:moveTo>
                <a:lnTo>
                  <a:pt x="70" y="95"/>
                </a:lnTo>
                <a:lnTo>
                  <a:pt x="68" y="95"/>
                </a:lnTo>
                <a:lnTo>
                  <a:pt x="68" y="95"/>
                </a:lnTo>
                <a:lnTo>
                  <a:pt x="68" y="102"/>
                </a:lnTo>
                <a:lnTo>
                  <a:pt x="68" y="102"/>
                </a:lnTo>
                <a:lnTo>
                  <a:pt x="67" y="117"/>
                </a:lnTo>
                <a:lnTo>
                  <a:pt x="67" y="117"/>
                </a:lnTo>
                <a:lnTo>
                  <a:pt x="67" y="122"/>
                </a:lnTo>
                <a:lnTo>
                  <a:pt x="67" y="122"/>
                </a:lnTo>
                <a:lnTo>
                  <a:pt x="67" y="123"/>
                </a:lnTo>
                <a:lnTo>
                  <a:pt x="66" y="123"/>
                </a:lnTo>
                <a:lnTo>
                  <a:pt x="66" y="123"/>
                </a:lnTo>
                <a:lnTo>
                  <a:pt x="64" y="123"/>
                </a:lnTo>
                <a:lnTo>
                  <a:pt x="64" y="123"/>
                </a:lnTo>
                <a:lnTo>
                  <a:pt x="63" y="120"/>
                </a:lnTo>
                <a:lnTo>
                  <a:pt x="63" y="120"/>
                </a:lnTo>
                <a:lnTo>
                  <a:pt x="60" y="108"/>
                </a:lnTo>
                <a:lnTo>
                  <a:pt x="60" y="108"/>
                </a:lnTo>
                <a:lnTo>
                  <a:pt x="60" y="106"/>
                </a:lnTo>
                <a:lnTo>
                  <a:pt x="60" y="106"/>
                </a:lnTo>
                <a:lnTo>
                  <a:pt x="60" y="108"/>
                </a:lnTo>
                <a:lnTo>
                  <a:pt x="60" y="108"/>
                </a:lnTo>
                <a:lnTo>
                  <a:pt x="59" y="120"/>
                </a:lnTo>
                <a:lnTo>
                  <a:pt x="59" y="120"/>
                </a:lnTo>
                <a:lnTo>
                  <a:pt x="59" y="132"/>
                </a:lnTo>
                <a:lnTo>
                  <a:pt x="59" y="132"/>
                </a:lnTo>
                <a:lnTo>
                  <a:pt x="57" y="133"/>
                </a:lnTo>
                <a:lnTo>
                  <a:pt x="57" y="133"/>
                </a:lnTo>
                <a:lnTo>
                  <a:pt x="56" y="135"/>
                </a:lnTo>
                <a:lnTo>
                  <a:pt x="56" y="135"/>
                </a:lnTo>
                <a:lnTo>
                  <a:pt x="54" y="133"/>
                </a:lnTo>
                <a:lnTo>
                  <a:pt x="54" y="133"/>
                </a:lnTo>
                <a:lnTo>
                  <a:pt x="54" y="132"/>
                </a:lnTo>
                <a:lnTo>
                  <a:pt x="54" y="132"/>
                </a:lnTo>
                <a:lnTo>
                  <a:pt x="53" y="125"/>
                </a:lnTo>
                <a:lnTo>
                  <a:pt x="53" y="125"/>
                </a:lnTo>
                <a:lnTo>
                  <a:pt x="51" y="122"/>
                </a:lnTo>
                <a:lnTo>
                  <a:pt x="51" y="122"/>
                </a:lnTo>
                <a:lnTo>
                  <a:pt x="50" y="135"/>
                </a:lnTo>
                <a:lnTo>
                  <a:pt x="50" y="135"/>
                </a:lnTo>
                <a:lnTo>
                  <a:pt x="51" y="135"/>
                </a:lnTo>
                <a:lnTo>
                  <a:pt x="51" y="135"/>
                </a:lnTo>
                <a:lnTo>
                  <a:pt x="59" y="137"/>
                </a:lnTo>
                <a:lnTo>
                  <a:pt x="59" y="137"/>
                </a:lnTo>
                <a:lnTo>
                  <a:pt x="66" y="140"/>
                </a:lnTo>
                <a:lnTo>
                  <a:pt x="73" y="143"/>
                </a:lnTo>
                <a:lnTo>
                  <a:pt x="73" y="143"/>
                </a:lnTo>
                <a:lnTo>
                  <a:pt x="78" y="149"/>
                </a:lnTo>
                <a:lnTo>
                  <a:pt x="84" y="156"/>
                </a:lnTo>
                <a:lnTo>
                  <a:pt x="84" y="156"/>
                </a:lnTo>
                <a:lnTo>
                  <a:pt x="84" y="156"/>
                </a:lnTo>
                <a:lnTo>
                  <a:pt x="84" y="156"/>
                </a:lnTo>
                <a:lnTo>
                  <a:pt x="88" y="149"/>
                </a:lnTo>
                <a:lnTo>
                  <a:pt x="88" y="149"/>
                </a:lnTo>
                <a:lnTo>
                  <a:pt x="88" y="147"/>
                </a:lnTo>
                <a:lnTo>
                  <a:pt x="88" y="147"/>
                </a:lnTo>
                <a:lnTo>
                  <a:pt x="86" y="137"/>
                </a:lnTo>
                <a:lnTo>
                  <a:pt x="86" y="137"/>
                </a:lnTo>
                <a:lnTo>
                  <a:pt x="80" y="126"/>
                </a:lnTo>
                <a:lnTo>
                  <a:pt x="80" y="126"/>
                </a:lnTo>
                <a:lnTo>
                  <a:pt x="80" y="125"/>
                </a:lnTo>
                <a:lnTo>
                  <a:pt x="81" y="123"/>
                </a:lnTo>
                <a:lnTo>
                  <a:pt x="81" y="123"/>
                </a:lnTo>
                <a:lnTo>
                  <a:pt x="83" y="122"/>
                </a:lnTo>
                <a:lnTo>
                  <a:pt x="84" y="123"/>
                </a:lnTo>
                <a:lnTo>
                  <a:pt x="84" y="123"/>
                </a:lnTo>
                <a:lnTo>
                  <a:pt x="86" y="125"/>
                </a:lnTo>
                <a:lnTo>
                  <a:pt x="86" y="125"/>
                </a:lnTo>
                <a:lnTo>
                  <a:pt x="86" y="129"/>
                </a:lnTo>
                <a:lnTo>
                  <a:pt x="86" y="129"/>
                </a:lnTo>
                <a:lnTo>
                  <a:pt x="90" y="143"/>
                </a:lnTo>
                <a:lnTo>
                  <a:pt x="90" y="143"/>
                </a:lnTo>
                <a:lnTo>
                  <a:pt x="90" y="144"/>
                </a:lnTo>
                <a:lnTo>
                  <a:pt x="90" y="144"/>
                </a:lnTo>
                <a:lnTo>
                  <a:pt x="91" y="142"/>
                </a:lnTo>
                <a:lnTo>
                  <a:pt x="91" y="142"/>
                </a:lnTo>
                <a:lnTo>
                  <a:pt x="91" y="139"/>
                </a:lnTo>
                <a:lnTo>
                  <a:pt x="91" y="139"/>
                </a:lnTo>
                <a:lnTo>
                  <a:pt x="90" y="122"/>
                </a:lnTo>
                <a:lnTo>
                  <a:pt x="90" y="122"/>
                </a:lnTo>
                <a:lnTo>
                  <a:pt x="90" y="120"/>
                </a:lnTo>
                <a:lnTo>
                  <a:pt x="90" y="120"/>
                </a:lnTo>
                <a:lnTo>
                  <a:pt x="91" y="119"/>
                </a:lnTo>
                <a:lnTo>
                  <a:pt x="91" y="119"/>
                </a:lnTo>
                <a:lnTo>
                  <a:pt x="93" y="120"/>
                </a:lnTo>
                <a:lnTo>
                  <a:pt x="93" y="120"/>
                </a:lnTo>
                <a:lnTo>
                  <a:pt x="94" y="123"/>
                </a:lnTo>
                <a:lnTo>
                  <a:pt x="94" y="123"/>
                </a:lnTo>
                <a:lnTo>
                  <a:pt x="97" y="130"/>
                </a:lnTo>
                <a:lnTo>
                  <a:pt x="97" y="130"/>
                </a:lnTo>
                <a:lnTo>
                  <a:pt x="97" y="132"/>
                </a:lnTo>
                <a:lnTo>
                  <a:pt x="97" y="132"/>
                </a:lnTo>
                <a:lnTo>
                  <a:pt x="98" y="130"/>
                </a:lnTo>
                <a:lnTo>
                  <a:pt x="100" y="129"/>
                </a:lnTo>
                <a:lnTo>
                  <a:pt x="100" y="129"/>
                </a:lnTo>
                <a:lnTo>
                  <a:pt x="98" y="123"/>
                </a:lnTo>
                <a:lnTo>
                  <a:pt x="98" y="123"/>
                </a:lnTo>
                <a:lnTo>
                  <a:pt x="98" y="110"/>
                </a:lnTo>
                <a:lnTo>
                  <a:pt x="98" y="110"/>
                </a:lnTo>
                <a:lnTo>
                  <a:pt x="100" y="109"/>
                </a:lnTo>
                <a:lnTo>
                  <a:pt x="100" y="109"/>
                </a:lnTo>
                <a:lnTo>
                  <a:pt x="101" y="108"/>
                </a:lnTo>
                <a:lnTo>
                  <a:pt x="101" y="108"/>
                </a:lnTo>
                <a:lnTo>
                  <a:pt x="101" y="108"/>
                </a:lnTo>
                <a:lnTo>
                  <a:pt x="103" y="109"/>
                </a:lnTo>
                <a:lnTo>
                  <a:pt x="103" y="109"/>
                </a:lnTo>
                <a:lnTo>
                  <a:pt x="104" y="112"/>
                </a:lnTo>
                <a:lnTo>
                  <a:pt x="104" y="112"/>
                </a:lnTo>
                <a:lnTo>
                  <a:pt x="105" y="117"/>
                </a:lnTo>
                <a:lnTo>
                  <a:pt x="105" y="117"/>
                </a:lnTo>
                <a:lnTo>
                  <a:pt x="107" y="119"/>
                </a:lnTo>
                <a:lnTo>
                  <a:pt x="107" y="119"/>
                </a:lnTo>
                <a:lnTo>
                  <a:pt x="108" y="117"/>
                </a:lnTo>
                <a:lnTo>
                  <a:pt x="108" y="117"/>
                </a:lnTo>
                <a:lnTo>
                  <a:pt x="110" y="115"/>
                </a:lnTo>
                <a:lnTo>
                  <a:pt x="110" y="115"/>
                </a:lnTo>
                <a:lnTo>
                  <a:pt x="111" y="109"/>
                </a:lnTo>
                <a:lnTo>
                  <a:pt x="111" y="109"/>
                </a:lnTo>
                <a:lnTo>
                  <a:pt x="113" y="105"/>
                </a:lnTo>
                <a:lnTo>
                  <a:pt x="113" y="105"/>
                </a:lnTo>
                <a:lnTo>
                  <a:pt x="114" y="103"/>
                </a:lnTo>
                <a:lnTo>
                  <a:pt x="117" y="102"/>
                </a:lnTo>
                <a:lnTo>
                  <a:pt x="117" y="102"/>
                </a:lnTo>
                <a:lnTo>
                  <a:pt x="120" y="103"/>
                </a:lnTo>
                <a:lnTo>
                  <a:pt x="120" y="103"/>
                </a:lnTo>
                <a:lnTo>
                  <a:pt x="121" y="102"/>
                </a:lnTo>
                <a:lnTo>
                  <a:pt x="122" y="102"/>
                </a:lnTo>
                <a:lnTo>
                  <a:pt x="122" y="102"/>
                </a:lnTo>
                <a:lnTo>
                  <a:pt x="122" y="102"/>
                </a:lnTo>
                <a:lnTo>
                  <a:pt x="122" y="102"/>
                </a:lnTo>
                <a:lnTo>
                  <a:pt x="141" y="82"/>
                </a:lnTo>
                <a:lnTo>
                  <a:pt x="141" y="82"/>
                </a:lnTo>
                <a:lnTo>
                  <a:pt x="142" y="81"/>
                </a:lnTo>
                <a:lnTo>
                  <a:pt x="142" y="81"/>
                </a:lnTo>
                <a:lnTo>
                  <a:pt x="138" y="79"/>
                </a:lnTo>
                <a:lnTo>
                  <a:pt x="135" y="78"/>
                </a:lnTo>
                <a:lnTo>
                  <a:pt x="135" y="78"/>
                </a:lnTo>
                <a:lnTo>
                  <a:pt x="134" y="78"/>
                </a:lnTo>
                <a:lnTo>
                  <a:pt x="134" y="78"/>
                </a:lnTo>
                <a:lnTo>
                  <a:pt x="132" y="79"/>
                </a:lnTo>
                <a:lnTo>
                  <a:pt x="131" y="76"/>
                </a:lnTo>
                <a:lnTo>
                  <a:pt x="131" y="76"/>
                </a:lnTo>
                <a:lnTo>
                  <a:pt x="131" y="75"/>
                </a:lnTo>
                <a:lnTo>
                  <a:pt x="131" y="75"/>
                </a:lnTo>
                <a:lnTo>
                  <a:pt x="130" y="62"/>
                </a:lnTo>
                <a:lnTo>
                  <a:pt x="130" y="62"/>
                </a:lnTo>
                <a:lnTo>
                  <a:pt x="130" y="58"/>
                </a:lnTo>
                <a:lnTo>
                  <a:pt x="130" y="58"/>
                </a:lnTo>
                <a:lnTo>
                  <a:pt x="130" y="58"/>
                </a:lnTo>
                <a:lnTo>
                  <a:pt x="130" y="58"/>
                </a:lnTo>
                <a:lnTo>
                  <a:pt x="128" y="59"/>
                </a:lnTo>
                <a:lnTo>
                  <a:pt x="128" y="59"/>
                </a:lnTo>
                <a:lnTo>
                  <a:pt x="125" y="69"/>
                </a:lnTo>
                <a:lnTo>
                  <a:pt x="125" y="69"/>
                </a:lnTo>
                <a:lnTo>
                  <a:pt x="122" y="82"/>
                </a:lnTo>
                <a:lnTo>
                  <a:pt x="122" y="82"/>
                </a:lnTo>
                <a:lnTo>
                  <a:pt x="122" y="83"/>
                </a:lnTo>
                <a:lnTo>
                  <a:pt x="122" y="83"/>
                </a:lnTo>
                <a:lnTo>
                  <a:pt x="120" y="85"/>
                </a:lnTo>
                <a:lnTo>
                  <a:pt x="120" y="85"/>
                </a:lnTo>
                <a:lnTo>
                  <a:pt x="118" y="83"/>
                </a:lnTo>
                <a:lnTo>
                  <a:pt x="118" y="83"/>
                </a:lnTo>
                <a:lnTo>
                  <a:pt x="118" y="81"/>
                </a:lnTo>
                <a:lnTo>
                  <a:pt x="118" y="81"/>
                </a:lnTo>
                <a:lnTo>
                  <a:pt x="115" y="69"/>
                </a:lnTo>
                <a:lnTo>
                  <a:pt x="115" y="69"/>
                </a:lnTo>
                <a:lnTo>
                  <a:pt x="114" y="63"/>
                </a:lnTo>
                <a:lnTo>
                  <a:pt x="114" y="63"/>
                </a:lnTo>
                <a:lnTo>
                  <a:pt x="114" y="63"/>
                </a:lnTo>
                <a:lnTo>
                  <a:pt x="114" y="63"/>
                </a:lnTo>
                <a:lnTo>
                  <a:pt x="114" y="65"/>
                </a:lnTo>
                <a:lnTo>
                  <a:pt x="114" y="65"/>
                </a:lnTo>
                <a:lnTo>
                  <a:pt x="110" y="82"/>
                </a:lnTo>
                <a:lnTo>
                  <a:pt x="110" y="82"/>
                </a:lnTo>
                <a:lnTo>
                  <a:pt x="108" y="95"/>
                </a:lnTo>
                <a:lnTo>
                  <a:pt x="108" y="95"/>
                </a:lnTo>
                <a:lnTo>
                  <a:pt x="108" y="96"/>
                </a:lnTo>
                <a:lnTo>
                  <a:pt x="108" y="96"/>
                </a:lnTo>
                <a:lnTo>
                  <a:pt x="107" y="98"/>
                </a:lnTo>
                <a:lnTo>
                  <a:pt x="105" y="96"/>
                </a:lnTo>
                <a:lnTo>
                  <a:pt x="105" y="96"/>
                </a:lnTo>
                <a:lnTo>
                  <a:pt x="105" y="95"/>
                </a:lnTo>
                <a:lnTo>
                  <a:pt x="105" y="95"/>
                </a:lnTo>
                <a:lnTo>
                  <a:pt x="105" y="93"/>
                </a:lnTo>
                <a:lnTo>
                  <a:pt x="105" y="93"/>
                </a:lnTo>
                <a:lnTo>
                  <a:pt x="103" y="73"/>
                </a:lnTo>
                <a:lnTo>
                  <a:pt x="103" y="73"/>
                </a:lnTo>
                <a:lnTo>
                  <a:pt x="103" y="72"/>
                </a:lnTo>
                <a:lnTo>
                  <a:pt x="103" y="72"/>
                </a:lnTo>
                <a:lnTo>
                  <a:pt x="103" y="72"/>
                </a:lnTo>
                <a:lnTo>
                  <a:pt x="103" y="72"/>
                </a:lnTo>
                <a:lnTo>
                  <a:pt x="100" y="99"/>
                </a:lnTo>
                <a:lnTo>
                  <a:pt x="100" y="99"/>
                </a:lnTo>
                <a:lnTo>
                  <a:pt x="100" y="100"/>
                </a:lnTo>
                <a:lnTo>
                  <a:pt x="100" y="100"/>
                </a:lnTo>
                <a:lnTo>
                  <a:pt x="98" y="102"/>
                </a:lnTo>
                <a:lnTo>
                  <a:pt x="98" y="102"/>
                </a:lnTo>
                <a:lnTo>
                  <a:pt x="97" y="100"/>
                </a:lnTo>
                <a:lnTo>
                  <a:pt x="97" y="100"/>
                </a:lnTo>
                <a:lnTo>
                  <a:pt x="97" y="99"/>
                </a:lnTo>
                <a:lnTo>
                  <a:pt x="97" y="99"/>
                </a:lnTo>
                <a:lnTo>
                  <a:pt x="95" y="83"/>
                </a:lnTo>
                <a:lnTo>
                  <a:pt x="95" y="83"/>
                </a:lnTo>
                <a:lnTo>
                  <a:pt x="94" y="78"/>
                </a:lnTo>
                <a:lnTo>
                  <a:pt x="94" y="78"/>
                </a:lnTo>
                <a:lnTo>
                  <a:pt x="94" y="79"/>
                </a:lnTo>
                <a:lnTo>
                  <a:pt x="94" y="79"/>
                </a:lnTo>
                <a:lnTo>
                  <a:pt x="93" y="100"/>
                </a:lnTo>
                <a:lnTo>
                  <a:pt x="93" y="100"/>
                </a:lnTo>
                <a:lnTo>
                  <a:pt x="91" y="109"/>
                </a:lnTo>
                <a:lnTo>
                  <a:pt x="91" y="109"/>
                </a:lnTo>
                <a:lnTo>
                  <a:pt x="91" y="110"/>
                </a:lnTo>
                <a:lnTo>
                  <a:pt x="91" y="110"/>
                </a:lnTo>
                <a:lnTo>
                  <a:pt x="90" y="112"/>
                </a:lnTo>
                <a:lnTo>
                  <a:pt x="88" y="112"/>
                </a:lnTo>
                <a:lnTo>
                  <a:pt x="88" y="112"/>
                </a:lnTo>
                <a:lnTo>
                  <a:pt x="87" y="109"/>
                </a:lnTo>
                <a:lnTo>
                  <a:pt x="87" y="109"/>
                </a:lnTo>
                <a:lnTo>
                  <a:pt x="84" y="99"/>
                </a:lnTo>
                <a:lnTo>
                  <a:pt x="84" y="99"/>
                </a:lnTo>
                <a:lnTo>
                  <a:pt x="83" y="88"/>
                </a:lnTo>
                <a:lnTo>
                  <a:pt x="83" y="88"/>
                </a:lnTo>
                <a:lnTo>
                  <a:pt x="81" y="86"/>
                </a:lnTo>
                <a:lnTo>
                  <a:pt x="81" y="86"/>
                </a:lnTo>
                <a:lnTo>
                  <a:pt x="81" y="86"/>
                </a:lnTo>
                <a:lnTo>
                  <a:pt x="81" y="86"/>
                </a:lnTo>
                <a:lnTo>
                  <a:pt x="80" y="99"/>
                </a:lnTo>
                <a:lnTo>
                  <a:pt x="80" y="99"/>
                </a:lnTo>
                <a:lnTo>
                  <a:pt x="78" y="113"/>
                </a:lnTo>
                <a:lnTo>
                  <a:pt x="78" y="113"/>
                </a:lnTo>
                <a:lnTo>
                  <a:pt x="78" y="120"/>
                </a:lnTo>
                <a:lnTo>
                  <a:pt x="78" y="120"/>
                </a:lnTo>
                <a:lnTo>
                  <a:pt x="77" y="122"/>
                </a:lnTo>
                <a:lnTo>
                  <a:pt x="77" y="122"/>
                </a:lnTo>
                <a:lnTo>
                  <a:pt x="76" y="123"/>
                </a:lnTo>
                <a:lnTo>
                  <a:pt x="74" y="122"/>
                </a:lnTo>
                <a:lnTo>
                  <a:pt x="74" y="122"/>
                </a:lnTo>
                <a:lnTo>
                  <a:pt x="74" y="120"/>
                </a:lnTo>
                <a:lnTo>
                  <a:pt x="74" y="120"/>
                </a:lnTo>
                <a:lnTo>
                  <a:pt x="73" y="117"/>
                </a:lnTo>
                <a:lnTo>
                  <a:pt x="73" y="117"/>
                </a:lnTo>
                <a:lnTo>
                  <a:pt x="70" y="99"/>
                </a:lnTo>
                <a:lnTo>
                  <a:pt x="70" y="99"/>
                </a:lnTo>
                <a:lnTo>
                  <a:pt x="70" y="95"/>
                </a:lnTo>
                <a:lnTo>
                  <a:pt x="70" y="95"/>
                </a:lnTo>
                <a:close/>
                <a:moveTo>
                  <a:pt x="159" y="238"/>
                </a:moveTo>
                <a:lnTo>
                  <a:pt x="159" y="238"/>
                </a:lnTo>
                <a:lnTo>
                  <a:pt x="164" y="231"/>
                </a:lnTo>
                <a:lnTo>
                  <a:pt x="164" y="231"/>
                </a:lnTo>
                <a:lnTo>
                  <a:pt x="164" y="230"/>
                </a:lnTo>
                <a:lnTo>
                  <a:pt x="164" y="230"/>
                </a:lnTo>
                <a:lnTo>
                  <a:pt x="161" y="224"/>
                </a:lnTo>
                <a:lnTo>
                  <a:pt x="161" y="224"/>
                </a:lnTo>
                <a:lnTo>
                  <a:pt x="157" y="213"/>
                </a:lnTo>
                <a:lnTo>
                  <a:pt x="157" y="213"/>
                </a:lnTo>
                <a:lnTo>
                  <a:pt x="155" y="211"/>
                </a:lnTo>
                <a:lnTo>
                  <a:pt x="155" y="211"/>
                </a:lnTo>
                <a:lnTo>
                  <a:pt x="154" y="208"/>
                </a:lnTo>
                <a:lnTo>
                  <a:pt x="154" y="208"/>
                </a:lnTo>
                <a:lnTo>
                  <a:pt x="154" y="208"/>
                </a:lnTo>
                <a:lnTo>
                  <a:pt x="154" y="207"/>
                </a:lnTo>
                <a:lnTo>
                  <a:pt x="154" y="207"/>
                </a:lnTo>
                <a:lnTo>
                  <a:pt x="155" y="206"/>
                </a:lnTo>
                <a:lnTo>
                  <a:pt x="155" y="206"/>
                </a:lnTo>
                <a:lnTo>
                  <a:pt x="155" y="204"/>
                </a:lnTo>
                <a:lnTo>
                  <a:pt x="155" y="204"/>
                </a:lnTo>
                <a:lnTo>
                  <a:pt x="155" y="203"/>
                </a:lnTo>
                <a:lnTo>
                  <a:pt x="155" y="200"/>
                </a:lnTo>
                <a:lnTo>
                  <a:pt x="155" y="200"/>
                </a:lnTo>
                <a:lnTo>
                  <a:pt x="155" y="197"/>
                </a:lnTo>
                <a:lnTo>
                  <a:pt x="155" y="197"/>
                </a:lnTo>
                <a:lnTo>
                  <a:pt x="154" y="190"/>
                </a:lnTo>
                <a:lnTo>
                  <a:pt x="154" y="190"/>
                </a:lnTo>
                <a:lnTo>
                  <a:pt x="154" y="189"/>
                </a:lnTo>
                <a:lnTo>
                  <a:pt x="154" y="189"/>
                </a:lnTo>
                <a:lnTo>
                  <a:pt x="151" y="201"/>
                </a:lnTo>
                <a:lnTo>
                  <a:pt x="151" y="201"/>
                </a:lnTo>
                <a:lnTo>
                  <a:pt x="145" y="221"/>
                </a:lnTo>
                <a:lnTo>
                  <a:pt x="145" y="221"/>
                </a:lnTo>
                <a:lnTo>
                  <a:pt x="137" y="244"/>
                </a:lnTo>
                <a:lnTo>
                  <a:pt x="137" y="244"/>
                </a:lnTo>
                <a:lnTo>
                  <a:pt x="127" y="271"/>
                </a:lnTo>
                <a:lnTo>
                  <a:pt x="127" y="271"/>
                </a:lnTo>
                <a:lnTo>
                  <a:pt x="127" y="274"/>
                </a:lnTo>
                <a:lnTo>
                  <a:pt x="127" y="274"/>
                </a:lnTo>
                <a:lnTo>
                  <a:pt x="130" y="277"/>
                </a:lnTo>
                <a:lnTo>
                  <a:pt x="130" y="277"/>
                </a:lnTo>
                <a:lnTo>
                  <a:pt x="131" y="277"/>
                </a:lnTo>
                <a:lnTo>
                  <a:pt x="131" y="277"/>
                </a:lnTo>
                <a:lnTo>
                  <a:pt x="132" y="278"/>
                </a:lnTo>
                <a:lnTo>
                  <a:pt x="132" y="278"/>
                </a:lnTo>
                <a:lnTo>
                  <a:pt x="134" y="279"/>
                </a:lnTo>
                <a:lnTo>
                  <a:pt x="134" y="279"/>
                </a:lnTo>
                <a:lnTo>
                  <a:pt x="135" y="281"/>
                </a:lnTo>
                <a:lnTo>
                  <a:pt x="135" y="281"/>
                </a:lnTo>
                <a:lnTo>
                  <a:pt x="141" y="282"/>
                </a:lnTo>
                <a:lnTo>
                  <a:pt x="141" y="282"/>
                </a:lnTo>
                <a:lnTo>
                  <a:pt x="144" y="275"/>
                </a:lnTo>
                <a:lnTo>
                  <a:pt x="144" y="275"/>
                </a:lnTo>
                <a:lnTo>
                  <a:pt x="144" y="274"/>
                </a:lnTo>
                <a:lnTo>
                  <a:pt x="144" y="274"/>
                </a:lnTo>
                <a:lnTo>
                  <a:pt x="138" y="265"/>
                </a:lnTo>
                <a:lnTo>
                  <a:pt x="138" y="265"/>
                </a:lnTo>
                <a:lnTo>
                  <a:pt x="137" y="262"/>
                </a:lnTo>
                <a:lnTo>
                  <a:pt x="137" y="262"/>
                </a:lnTo>
                <a:lnTo>
                  <a:pt x="135" y="261"/>
                </a:lnTo>
                <a:lnTo>
                  <a:pt x="135" y="261"/>
                </a:lnTo>
                <a:lnTo>
                  <a:pt x="137" y="260"/>
                </a:lnTo>
                <a:lnTo>
                  <a:pt x="137" y="260"/>
                </a:lnTo>
                <a:lnTo>
                  <a:pt x="138" y="261"/>
                </a:lnTo>
                <a:lnTo>
                  <a:pt x="138" y="261"/>
                </a:lnTo>
                <a:lnTo>
                  <a:pt x="140" y="264"/>
                </a:lnTo>
                <a:lnTo>
                  <a:pt x="140" y="264"/>
                </a:lnTo>
                <a:lnTo>
                  <a:pt x="144" y="272"/>
                </a:lnTo>
                <a:lnTo>
                  <a:pt x="144" y="272"/>
                </a:lnTo>
                <a:lnTo>
                  <a:pt x="144" y="272"/>
                </a:lnTo>
                <a:lnTo>
                  <a:pt x="144" y="272"/>
                </a:lnTo>
                <a:lnTo>
                  <a:pt x="145" y="272"/>
                </a:lnTo>
                <a:lnTo>
                  <a:pt x="145" y="272"/>
                </a:lnTo>
                <a:lnTo>
                  <a:pt x="148" y="264"/>
                </a:lnTo>
                <a:lnTo>
                  <a:pt x="148" y="264"/>
                </a:lnTo>
                <a:lnTo>
                  <a:pt x="148" y="261"/>
                </a:lnTo>
                <a:lnTo>
                  <a:pt x="148" y="261"/>
                </a:lnTo>
                <a:lnTo>
                  <a:pt x="144" y="252"/>
                </a:lnTo>
                <a:lnTo>
                  <a:pt x="144" y="252"/>
                </a:lnTo>
                <a:lnTo>
                  <a:pt x="142" y="250"/>
                </a:lnTo>
                <a:lnTo>
                  <a:pt x="142" y="250"/>
                </a:lnTo>
                <a:lnTo>
                  <a:pt x="142" y="248"/>
                </a:lnTo>
                <a:lnTo>
                  <a:pt x="142" y="248"/>
                </a:lnTo>
                <a:lnTo>
                  <a:pt x="144" y="248"/>
                </a:lnTo>
                <a:lnTo>
                  <a:pt x="144" y="248"/>
                </a:lnTo>
                <a:lnTo>
                  <a:pt x="145" y="248"/>
                </a:lnTo>
                <a:lnTo>
                  <a:pt x="145" y="248"/>
                </a:lnTo>
                <a:lnTo>
                  <a:pt x="145" y="252"/>
                </a:lnTo>
                <a:lnTo>
                  <a:pt x="145" y="252"/>
                </a:lnTo>
                <a:lnTo>
                  <a:pt x="149" y="260"/>
                </a:lnTo>
                <a:lnTo>
                  <a:pt x="149" y="260"/>
                </a:lnTo>
                <a:lnTo>
                  <a:pt x="149" y="261"/>
                </a:lnTo>
                <a:lnTo>
                  <a:pt x="149" y="261"/>
                </a:lnTo>
                <a:lnTo>
                  <a:pt x="154" y="252"/>
                </a:lnTo>
                <a:lnTo>
                  <a:pt x="154" y="252"/>
                </a:lnTo>
                <a:lnTo>
                  <a:pt x="154" y="252"/>
                </a:lnTo>
                <a:lnTo>
                  <a:pt x="154" y="252"/>
                </a:lnTo>
                <a:lnTo>
                  <a:pt x="152" y="250"/>
                </a:lnTo>
                <a:lnTo>
                  <a:pt x="152" y="250"/>
                </a:lnTo>
                <a:lnTo>
                  <a:pt x="145" y="237"/>
                </a:lnTo>
                <a:lnTo>
                  <a:pt x="145" y="237"/>
                </a:lnTo>
                <a:lnTo>
                  <a:pt x="144" y="235"/>
                </a:lnTo>
                <a:lnTo>
                  <a:pt x="144" y="235"/>
                </a:lnTo>
                <a:lnTo>
                  <a:pt x="142" y="234"/>
                </a:lnTo>
                <a:lnTo>
                  <a:pt x="142" y="233"/>
                </a:lnTo>
                <a:lnTo>
                  <a:pt x="142" y="233"/>
                </a:lnTo>
                <a:lnTo>
                  <a:pt x="145" y="231"/>
                </a:lnTo>
                <a:lnTo>
                  <a:pt x="145" y="231"/>
                </a:lnTo>
                <a:lnTo>
                  <a:pt x="147" y="233"/>
                </a:lnTo>
                <a:lnTo>
                  <a:pt x="147" y="233"/>
                </a:lnTo>
                <a:lnTo>
                  <a:pt x="148" y="235"/>
                </a:lnTo>
                <a:lnTo>
                  <a:pt x="148" y="235"/>
                </a:lnTo>
                <a:lnTo>
                  <a:pt x="151" y="243"/>
                </a:lnTo>
                <a:lnTo>
                  <a:pt x="154" y="250"/>
                </a:lnTo>
                <a:lnTo>
                  <a:pt x="154" y="250"/>
                </a:lnTo>
                <a:lnTo>
                  <a:pt x="155" y="250"/>
                </a:lnTo>
                <a:lnTo>
                  <a:pt x="155" y="250"/>
                </a:lnTo>
                <a:lnTo>
                  <a:pt x="155" y="248"/>
                </a:lnTo>
                <a:lnTo>
                  <a:pt x="155" y="248"/>
                </a:lnTo>
                <a:lnTo>
                  <a:pt x="155" y="245"/>
                </a:lnTo>
                <a:lnTo>
                  <a:pt x="155" y="245"/>
                </a:lnTo>
                <a:lnTo>
                  <a:pt x="151" y="231"/>
                </a:lnTo>
                <a:lnTo>
                  <a:pt x="151" y="231"/>
                </a:lnTo>
                <a:lnTo>
                  <a:pt x="151" y="228"/>
                </a:lnTo>
                <a:lnTo>
                  <a:pt x="151" y="228"/>
                </a:lnTo>
                <a:lnTo>
                  <a:pt x="152" y="228"/>
                </a:lnTo>
                <a:lnTo>
                  <a:pt x="154" y="228"/>
                </a:lnTo>
                <a:lnTo>
                  <a:pt x="154" y="228"/>
                </a:lnTo>
                <a:lnTo>
                  <a:pt x="154" y="228"/>
                </a:lnTo>
                <a:lnTo>
                  <a:pt x="154" y="228"/>
                </a:lnTo>
                <a:lnTo>
                  <a:pt x="158" y="234"/>
                </a:lnTo>
                <a:lnTo>
                  <a:pt x="158" y="234"/>
                </a:lnTo>
                <a:lnTo>
                  <a:pt x="159" y="238"/>
                </a:lnTo>
                <a:lnTo>
                  <a:pt x="159" y="238"/>
                </a:lnTo>
                <a:close/>
                <a:moveTo>
                  <a:pt x="135" y="76"/>
                </a:moveTo>
                <a:lnTo>
                  <a:pt x="135" y="76"/>
                </a:lnTo>
                <a:lnTo>
                  <a:pt x="140" y="79"/>
                </a:lnTo>
                <a:lnTo>
                  <a:pt x="144" y="79"/>
                </a:lnTo>
                <a:lnTo>
                  <a:pt x="144" y="79"/>
                </a:lnTo>
                <a:lnTo>
                  <a:pt x="144" y="79"/>
                </a:lnTo>
                <a:lnTo>
                  <a:pt x="144" y="79"/>
                </a:lnTo>
                <a:lnTo>
                  <a:pt x="155" y="69"/>
                </a:lnTo>
                <a:lnTo>
                  <a:pt x="155" y="69"/>
                </a:lnTo>
                <a:lnTo>
                  <a:pt x="157" y="69"/>
                </a:lnTo>
                <a:lnTo>
                  <a:pt x="157" y="69"/>
                </a:lnTo>
                <a:lnTo>
                  <a:pt x="155" y="69"/>
                </a:lnTo>
                <a:lnTo>
                  <a:pt x="155" y="69"/>
                </a:lnTo>
                <a:lnTo>
                  <a:pt x="152" y="66"/>
                </a:lnTo>
                <a:lnTo>
                  <a:pt x="152" y="63"/>
                </a:lnTo>
                <a:lnTo>
                  <a:pt x="152" y="63"/>
                </a:lnTo>
                <a:lnTo>
                  <a:pt x="152" y="62"/>
                </a:lnTo>
                <a:lnTo>
                  <a:pt x="154" y="62"/>
                </a:lnTo>
                <a:lnTo>
                  <a:pt x="154" y="62"/>
                </a:lnTo>
                <a:lnTo>
                  <a:pt x="154" y="63"/>
                </a:lnTo>
                <a:lnTo>
                  <a:pt x="154" y="63"/>
                </a:lnTo>
                <a:lnTo>
                  <a:pt x="154" y="63"/>
                </a:lnTo>
                <a:lnTo>
                  <a:pt x="154" y="65"/>
                </a:lnTo>
                <a:lnTo>
                  <a:pt x="154" y="65"/>
                </a:lnTo>
                <a:lnTo>
                  <a:pt x="154" y="66"/>
                </a:lnTo>
                <a:lnTo>
                  <a:pt x="155" y="68"/>
                </a:lnTo>
                <a:lnTo>
                  <a:pt x="155" y="68"/>
                </a:lnTo>
                <a:lnTo>
                  <a:pt x="157" y="68"/>
                </a:lnTo>
                <a:lnTo>
                  <a:pt x="158" y="66"/>
                </a:lnTo>
                <a:lnTo>
                  <a:pt x="158" y="66"/>
                </a:lnTo>
                <a:lnTo>
                  <a:pt x="165" y="62"/>
                </a:lnTo>
                <a:lnTo>
                  <a:pt x="165" y="62"/>
                </a:lnTo>
                <a:lnTo>
                  <a:pt x="167" y="62"/>
                </a:lnTo>
                <a:lnTo>
                  <a:pt x="167" y="62"/>
                </a:lnTo>
                <a:lnTo>
                  <a:pt x="164" y="59"/>
                </a:lnTo>
                <a:lnTo>
                  <a:pt x="162" y="55"/>
                </a:lnTo>
                <a:lnTo>
                  <a:pt x="162" y="55"/>
                </a:lnTo>
                <a:lnTo>
                  <a:pt x="161" y="55"/>
                </a:lnTo>
                <a:lnTo>
                  <a:pt x="161" y="55"/>
                </a:lnTo>
                <a:lnTo>
                  <a:pt x="159" y="56"/>
                </a:lnTo>
                <a:lnTo>
                  <a:pt x="159" y="55"/>
                </a:lnTo>
                <a:lnTo>
                  <a:pt x="159" y="55"/>
                </a:lnTo>
                <a:lnTo>
                  <a:pt x="158" y="54"/>
                </a:lnTo>
                <a:lnTo>
                  <a:pt x="158" y="54"/>
                </a:lnTo>
                <a:lnTo>
                  <a:pt x="158" y="45"/>
                </a:lnTo>
                <a:lnTo>
                  <a:pt x="158" y="45"/>
                </a:lnTo>
                <a:lnTo>
                  <a:pt x="158" y="44"/>
                </a:lnTo>
                <a:lnTo>
                  <a:pt x="158" y="44"/>
                </a:lnTo>
                <a:lnTo>
                  <a:pt x="157" y="45"/>
                </a:lnTo>
                <a:lnTo>
                  <a:pt x="157" y="45"/>
                </a:lnTo>
                <a:lnTo>
                  <a:pt x="152" y="54"/>
                </a:lnTo>
                <a:lnTo>
                  <a:pt x="152" y="54"/>
                </a:lnTo>
                <a:lnTo>
                  <a:pt x="148" y="63"/>
                </a:lnTo>
                <a:lnTo>
                  <a:pt x="148" y="63"/>
                </a:lnTo>
                <a:lnTo>
                  <a:pt x="148" y="66"/>
                </a:lnTo>
                <a:lnTo>
                  <a:pt x="148" y="66"/>
                </a:lnTo>
                <a:lnTo>
                  <a:pt x="147" y="66"/>
                </a:lnTo>
                <a:lnTo>
                  <a:pt x="147" y="66"/>
                </a:lnTo>
                <a:lnTo>
                  <a:pt x="145" y="65"/>
                </a:lnTo>
                <a:lnTo>
                  <a:pt x="145" y="65"/>
                </a:lnTo>
                <a:lnTo>
                  <a:pt x="145" y="63"/>
                </a:lnTo>
                <a:lnTo>
                  <a:pt x="145" y="63"/>
                </a:lnTo>
                <a:lnTo>
                  <a:pt x="145" y="52"/>
                </a:lnTo>
                <a:lnTo>
                  <a:pt x="145" y="52"/>
                </a:lnTo>
                <a:lnTo>
                  <a:pt x="145" y="49"/>
                </a:lnTo>
                <a:lnTo>
                  <a:pt x="145" y="49"/>
                </a:lnTo>
                <a:lnTo>
                  <a:pt x="140" y="63"/>
                </a:lnTo>
                <a:lnTo>
                  <a:pt x="135" y="76"/>
                </a:lnTo>
                <a:lnTo>
                  <a:pt x="135" y="76"/>
                </a:lnTo>
                <a:close/>
                <a:moveTo>
                  <a:pt x="216" y="45"/>
                </a:moveTo>
                <a:lnTo>
                  <a:pt x="216" y="45"/>
                </a:lnTo>
                <a:lnTo>
                  <a:pt x="215" y="46"/>
                </a:lnTo>
                <a:lnTo>
                  <a:pt x="215" y="46"/>
                </a:lnTo>
                <a:lnTo>
                  <a:pt x="203" y="51"/>
                </a:lnTo>
                <a:lnTo>
                  <a:pt x="203" y="51"/>
                </a:lnTo>
                <a:lnTo>
                  <a:pt x="192" y="56"/>
                </a:lnTo>
                <a:lnTo>
                  <a:pt x="182" y="65"/>
                </a:lnTo>
                <a:lnTo>
                  <a:pt x="182" y="65"/>
                </a:lnTo>
                <a:lnTo>
                  <a:pt x="181" y="65"/>
                </a:lnTo>
                <a:lnTo>
                  <a:pt x="181" y="65"/>
                </a:lnTo>
                <a:lnTo>
                  <a:pt x="182" y="66"/>
                </a:lnTo>
                <a:lnTo>
                  <a:pt x="182" y="68"/>
                </a:lnTo>
                <a:lnTo>
                  <a:pt x="182" y="68"/>
                </a:lnTo>
                <a:lnTo>
                  <a:pt x="182" y="71"/>
                </a:lnTo>
                <a:lnTo>
                  <a:pt x="182" y="71"/>
                </a:lnTo>
                <a:lnTo>
                  <a:pt x="184" y="69"/>
                </a:lnTo>
                <a:lnTo>
                  <a:pt x="184" y="69"/>
                </a:lnTo>
                <a:lnTo>
                  <a:pt x="185" y="66"/>
                </a:lnTo>
                <a:lnTo>
                  <a:pt x="185" y="66"/>
                </a:lnTo>
                <a:lnTo>
                  <a:pt x="186" y="65"/>
                </a:lnTo>
                <a:lnTo>
                  <a:pt x="186" y="65"/>
                </a:lnTo>
                <a:lnTo>
                  <a:pt x="188" y="63"/>
                </a:lnTo>
                <a:lnTo>
                  <a:pt x="188" y="63"/>
                </a:lnTo>
                <a:lnTo>
                  <a:pt x="192" y="61"/>
                </a:lnTo>
                <a:lnTo>
                  <a:pt x="192" y="61"/>
                </a:lnTo>
                <a:lnTo>
                  <a:pt x="195" y="59"/>
                </a:lnTo>
                <a:lnTo>
                  <a:pt x="196" y="61"/>
                </a:lnTo>
                <a:lnTo>
                  <a:pt x="196" y="61"/>
                </a:lnTo>
                <a:lnTo>
                  <a:pt x="196" y="63"/>
                </a:lnTo>
                <a:lnTo>
                  <a:pt x="195" y="65"/>
                </a:lnTo>
                <a:lnTo>
                  <a:pt x="195" y="65"/>
                </a:lnTo>
                <a:lnTo>
                  <a:pt x="189" y="66"/>
                </a:lnTo>
                <a:lnTo>
                  <a:pt x="189" y="66"/>
                </a:lnTo>
                <a:lnTo>
                  <a:pt x="188" y="68"/>
                </a:lnTo>
                <a:lnTo>
                  <a:pt x="188" y="68"/>
                </a:lnTo>
                <a:lnTo>
                  <a:pt x="189" y="69"/>
                </a:lnTo>
                <a:lnTo>
                  <a:pt x="189" y="69"/>
                </a:lnTo>
                <a:lnTo>
                  <a:pt x="191" y="76"/>
                </a:lnTo>
                <a:lnTo>
                  <a:pt x="191" y="76"/>
                </a:lnTo>
                <a:lnTo>
                  <a:pt x="194" y="83"/>
                </a:lnTo>
                <a:lnTo>
                  <a:pt x="196" y="92"/>
                </a:lnTo>
                <a:lnTo>
                  <a:pt x="196" y="92"/>
                </a:lnTo>
                <a:lnTo>
                  <a:pt x="198" y="93"/>
                </a:lnTo>
                <a:lnTo>
                  <a:pt x="198" y="93"/>
                </a:lnTo>
                <a:lnTo>
                  <a:pt x="198" y="90"/>
                </a:lnTo>
                <a:lnTo>
                  <a:pt x="198" y="90"/>
                </a:lnTo>
                <a:lnTo>
                  <a:pt x="195" y="71"/>
                </a:lnTo>
                <a:lnTo>
                  <a:pt x="195" y="71"/>
                </a:lnTo>
                <a:lnTo>
                  <a:pt x="195" y="66"/>
                </a:lnTo>
                <a:lnTo>
                  <a:pt x="195" y="66"/>
                </a:lnTo>
                <a:lnTo>
                  <a:pt x="196" y="65"/>
                </a:lnTo>
                <a:lnTo>
                  <a:pt x="196" y="65"/>
                </a:lnTo>
                <a:lnTo>
                  <a:pt x="198" y="66"/>
                </a:lnTo>
                <a:lnTo>
                  <a:pt x="198" y="66"/>
                </a:lnTo>
                <a:lnTo>
                  <a:pt x="198" y="69"/>
                </a:lnTo>
                <a:lnTo>
                  <a:pt x="198" y="69"/>
                </a:lnTo>
                <a:lnTo>
                  <a:pt x="202" y="78"/>
                </a:lnTo>
                <a:lnTo>
                  <a:pt x="202" y="78"/>
                </a:lnTo>
                <a:lnTo>
                  <a:pt x="203" y="79"/>
                </a:lnTo>
                <a:lnTo>
                  <a:pt x="203" y="79"/>
                </a:lnTo>
                <a:lnTo>
                  <a:pt x="203" y="78"/>
                </a:lnTo>
                <a:lnTo>
                  <a:pt x="203" y="78"/>
                </a:lnTo>
                <a:lnTo>
                  <a:pt x="203" y="63"/>
                </a:lnTo>
                <a:lnTo>
                  <a:pt x="203" y="63"/>
                </a:lnTo>
                <a:lnTo>
                  <a:pt x="203" y="61"/>
                </a:lnTo>
                <a:lnTo>
                  <a:pt x="203" y="61"/>
                </a:lnTo>
                <a:lnTo>
                  <a:pt x="203" y="59"/>
                </a:lnTo>
                <a:lnTo>
                  <a:pt x="203" y="59"/>
                </a:lnTo>
                <a:lnTo>
                  <a:pt x="206" y="61"/>
                </a:lnTo>
                <a:lnTo>
                  <a:pt x="206" y="61"/>
                </a:lnTo>
                <a:lnTo>
                  <a:pt x="208" y="62"/>
                </a:lnTo>
                <a:lnTo>
                  <a:pt x="208" y="62"/>
                </a:lnTo>
                <a:lnTo>
                  <a:pt x="209" y="65"/>
                </a:lnTo>
                <a:lnTo>
                  <a:pt x="209" y="65"/>
                </a:lnTo>
                <a:lnTo>
                  <a:pt x="216" y="45"/>
                </a:lnTo>
                <a:lnTo>
                  <a:pt x="216" y="45"/>
                </a:lnTo>
                <a:close/>
                <a:moveTo>
                  <a:pt x="215" y="173"/>
                </a:moveTo>
                <a:lnTo>
                  <a:pt x="215" y="173"/>
                </a:lnTo>
                <a:lnTo>
                  <a:pt x="215" y="173"/>
                </a:lnTo>
                <a:lnTo>
                  <a:pt x="215" y="173"/>
                </a:lnTo>
                <a:lnTo>
                  <a:pt x="211" y="176"/>
                </a:lnTo>
                <a:lnTo>
                  <a:pt x="211" y="176"/>
                </a:lnTo>
                <a:lnTo>
                  <a:pt x="209" y="176"/>
                </a:lnTo>
                <a:lnTo>
                  <a:pt x="209" y="176"/>
                </a:lnTo>
                <a:lnTo>
                  <a:pt x="208" y="174"/>
                </a:lnTo>
                <a:lnTo>
                  <a:pt x="208" y="174"/>
                </a:lnTo>
                <a:lnTo>
                  <a:pt x="209" y="173"/>
                </a:lnTo>
                <a:lnTo>
                  <a:pt x="209" y="173"/>
                </a:lnTo>
                <a:lnTo>
                  <a:pt x="213" y="173"/>
                </a:lnTo>
                <a:lnTo>
                  <a:pt x="213" y="173"/>
                </a:lnTo>
                <a:lnTo>
                  <a:pt x="215" y="171"/>
                </a:lnTo>
                <a:lnTo>
                  <a:pt x="215" y="171"/>
                </a:lnTo>
                <a:lnTo>
                  <a:pt x="216" y="167"/>
                </a:lnTo>
                <a:lnTo>
                  <a:pt x="216" y="167"/>
                </a:lnTo>
                <a:lnTo>
                  <a:pt x="215" y="169"/>
                </a:lnTo>
                <a:lnTo>
                  <a:pt x="215" y="169"/>
                </a:lnTo>
                <a:lnTo>
                  <a:pt x="203" y="173"/>
                </a:lnTo>
                <a:lnTo>
                  <a:pt x="203" y="173"/>
                </a:lnTo>
                <a:lnTo>
                  <a:pt x="202" y="174"/>
                </a:lnTo>
                <a:lnTo>
                  <a:pt x="202" y="174"/>
                </a:lnTo>
                <a:lnTo>
                  <a:pt x="201" y="179"/>
                </a:lnTo>
                <a:lnTo>
                  <a:pt x="201" y="179"/>
                </a:lnTo>
                <a:lnTo>
                  <a:pt x="199" y="180"/>
                </a:lnTo>
                <a:lnTo>
                  <a:pt x="196" y="180"/>
                </a:lnTo>
                <a:lnTo>
                  <a:pt x="196" y="180"/>
                </a:lnTo>
                <a:lnTo>
                  <a:pt x="195" y="180"/>
                </a:lnTo>
                <a:lnTo>
                  <a:pt x="194" y="179"/>
                </a:lnTo>
                <a:lnTo>
                  <a:pt x="194" y="179"/>
                </a:lnTo>
                <a:lnTo>
                  <a:pt x="194" y="177"/>
                </a:lnTo>
                <a:lnTo>
                  <a:pt x="194" y="177"/>
                </a:lnTo>
                <a:lnTo>
                  <a:pt x="191" y="171"/>
                </a:lnTo>
                <a:lnTo>
                  <a:pt x="191" y="171"/>
                </a:lnTo>
                <a:lnTo>
                  <a:pt x="191" y="170"/>
                </a:lnTo>
                <a:lnTo>
                  <a:pt x="191" y="170"/>
                </a:lnTo>
                <a:lnTo>
                  <a:pt x="191" y="171"/>
                </a:lnTo>
                <a:lnTo>
                  <a:pt x="191" y="171"/>
                </a:lnTo>
                <a:lnTo>
                  <a:pt x="192" y="183"/>
                </a:lnTo>
                <a:lnTo>
                  <a:pt x="192" y="183"/>
                </a:lnTo>
                <a:lnTo>
                  <a:pt x="192" y="184"/>
                </a:lnTo>
                <a:lnTo>
                  <a:pt x="192" y="187"/>
                </a:lnTo>
                <a:lnTo>
                  <a:pt x="192" y="187"/>
                </a:lnTo>
                <a:lnTo>
                  <a:pt x="194" y="187"/>
                </a:lnTo>
                <a:lnTo>
                  <a:pt x="194" y="187"/>
                </a:lnTo>
                <a:lnTo>
                  <a:pt x="201" y="187"/>
                </a:lnTo>
                <a:lnTo>
                  <a:pt x="201" y="187"/>
                </a:lnTo>
                <a:lnTo>
                  <a:pt x="205" y="189"/>
                </a:lnTo>
                <a:lnTo>
                  <a:pt x="211" y="191"/>
                </a:lnTo>
                <a:lnTo>
                  <a:pt x="211" y="191"/>
                </a:lnTo>
                <a:lnTo>
                  <a:pt x="218" y="197"/>
                </a:lnTo>
                <a:lnTo>
                  <a:pt x="218" y="197"/>
                </a:lnTo>
                <a:lnTo>
                  <a:pt x="218" y="198"/>
                </a:lnTo>
                <a:lnTo>
                  <a:pt x="218" y="198"/>
                </a:lnTo>
                <a:lnTo>
                  <a:pt x="219" y="196"/>
                </a:lnTo>
                <a:lnTo>
                  <a:pt x="219" y="196"/>
                </a:lnTo>
                <a:lnTo>
                  <a:pt x="218" y="196"/>
                </a:lnTo>
                <a:lnTo>
                  <a:pt x="218" y="196"/>
                </a:lnTo>
                <a:lnTo>
                  <a:pt x="216" y="196"/>
                </a:lnTo>
                <a:lnTo>
                  <a:pt x="216" y="193"/>
                </a:lnTo>
                <a:lnTo>
                  <a:pt x="216" y="193"/>
                </a:lnTo>
                <a:lnTo>
                  <a:pt x="216" y="191"/>
                </a:lnTo>
                <a:lnTo>
                  <a:pt x="216" y="191"/>
                </a:lnTo>
                <a:lnTo>
                  <a:pt x="216" y="190"/>
                </a:lnTo>
                <a:lnTo>
                  <a:pt x="216" y="190"/>
                </a:lnTo>
                <a:lnTo>
                  <a:pt x="212" y="191"/>
                </a:lnTo>
                <a:lnTo>
                  <a:pt x="212" y="191"/>
                </a:lnTo>
                <a:lnTo>
                  <a:pt x="211" y="190"/>
                </a:lnTo>
                <a:lnTo>
                  <a:pt x="211" y="190"/>
                </a:lnTo>
                <a:lnTo>
                  <a:pt x="211" y="189"/>
                </a:lnTo>
                <a:lnTo>
                  <a:pt x="211" y="189"/>
                </a:lnTo>
                <a:lnTo>
                  <a:pt x="212" y="189"/>
                </a:lnTo>
                <a:lnTo>
                  <a:pt x="212" y="189"/>
                </a:lnTo>
                <a:lnTo>
                  <a:pt x="213" y="189"/>
                </a:lnTo>
                <a:lnTo>
                  <a:pt x="216" y="189"/>
                </a:lnTo>
                <a:lnTo>
                  <a:pt x="216" y="189"/>
                </a:lnTo>
                <a:lnTo>
                  <a:pt x="216" y="181"/>
                </a:lnTo>
                <a:lnTo>
                  <a:pt x="216" y="181"/>
                </a:lnTo>
                <a:lnTo>
                  <a:pt x="216" y="181"/>
                </a:lnTo>
                <a:lnTo>
                  <a:pt x="216" y="181"/>
                </a:lnTo>
                <a:lnTo>
                  <a:pt x="209" y="186"/>
                </a:lnTo>
                <a:lnTo>
                  <a:pt x="209" y="186"/>
                </a:lnTo>
                <a:lnTo>
                  <a:pt x="208" y="186"/>
                </a:lnTo>
                <a:lnTo>
                  <a:pt x="208" y="184"/>
                </a:lnTo>
                <a:lnTo>
                  <a:pt x="208" y="184"/>
                </a:lnTo>
                <a:lnTo>
                  <a:pt x="208" y="183"/>
                </a:lnTo>
                <a:lnTo>
                  <a:pt x="208" y="183"/>
                </a:lnTo>
                <a:lnTo>
                  <a:pt x="209" y="183"/>
                </a:lnTo>
                <a:lnTo>
                  <a:pt x="209" y="183"/>
                </a:lnTo>
                <a:lnTo>
                  <a:pt x="211" y="183"/>
                </a:lnTo>
                <a:lnTo>
                  <a:pt x="212" y="181"/>
                </a:lnTo>
                <a:lnTo>
                  <a:pt x="212" y="181"/>
                </a:lnTo>
                <a:lnTo>
                  <a:pt x="211" y="181"/>
                </a:lnTo>
                <a:lnTo>
                  <a:pt x="211" y="181"/>
                </a:lnTo>
                <a:lnTo>
                  <a:pt x="209" y="181"/>
                </a:lnTo>
                <a:lnTo>
                  <a:pt x="209" y="180"/>
                </a:lnTo>
                <a:lnTo>
                  <a:pt x="209" y="180"/>
                </a:lnTo>
                <a:lnTo>
                  <a:pt x="211" y="179"/>
                </a:lnTo>
                <a:lnTo>
                  <a:pt x="211" y="179"/>
                </a:lnTo>
                <a:lnTo>
                  <a:pt x="215" y="174"/>
                </a:lnTo>
                <a:lnTo>
                  <a:pt x="215" y="174"/>
                </a:lnTo>
                <a:lnTo>
                  <a:pt x="215" y="173"/>
                </a:lnTo>
                <a:lnTo>
                  <a:pt x="215" y="173"/>
                </a:lnTo>
                <a:close/>
                <a:moveTo>
                  <a:pt x="33" y="285"/>
                </a:moveTo>
                <a:lnTo>
                  <a:pt x="33" y="285"/>
                </a:lnTo>
                <a:lnTo>
                  <a:pt x="32" y="287"/>
                </a:lnTo>
                <a:lnTo>
                  <a:pt x="32" y="287"/>
                </a:lnTo>
                <a:lnTo>
                  <a:pt x="27" y="295"/>
                </a:lnTo>
                <a:lnTo>
                  <a:pt x="27" y="295"/>
                </a:lnTo>
                <a:lnTo>
                  <a:pt x="24" y="301"/>
                </a:lnTo>
                <a:lnTo>
                  <a:pt x="24" y="301"/>
                </a:lnTo>
                <a:lnTo>
                  <a:pt x="24" y="302"/>
                </a:lnTo>
                <a:lnTo>
                  <a:pt x="24" y="305"/>
                </a:lnTo>
                <a:lnTo>
                  <a:pt x="24" y="305"/>
                </a:lnTo>
                <a:lnTo>
                  <a:pt x="30" y="316"/>
                </a:lnTo>
                <a:lnTo>
                  <a:pt x="30" y="316"/>
                </a:lnTo>
                <a:lnTo>
                  <a:pt x="30" y="318"/>
                </a:lnTo>
                <a:lnTo>
                  <a:pt x="30" y="318"/>
                </a:lnTo>
                <a:lnTo>
                  <a:pt x="32" y="318"/>
                </a:lnTo>
                <a:lnTo>
                  <a:pt x="32" y="318"/>
                </a:lnTo>
                <a:lnTo>
                  <a:pt x="32" y="316"/>
                </a:lnTo>
                <a:lnTo>
                  <a:pt x="32" y="315"/>
                </a:lnTo>
                <a:lnTo>
                  <a:pt x="32" y="315"/>
                </a:lnTo>
                <a:lnTo>
                  <a:pt x="29" y="308"/>
                </a:lnTo>
                <a:lnTo>
                  <a:pt x="29" y="308"/>
                </a:lnTo>
                <a:lnTo>
                  <a:pt x="29" y="308"/>
                </a:lnTo>
                <a:lnTo>
                  <a:pt x="29" y="308"/>
                </a:lnTo>
                <a:lnTo>
                  <a:pt x="29" y="305"/>
                </a:lnTo>
                <a:lnTo>
                  <a:pt x="29" y="305"/>
                </a:lnTo>
                <a:lnTo>
                  <a:pt x="32" y="306"/>
                </a:lnTo>
                <a:lnTo>
                  <a:pt x="32" y="306"/>
                </a:lnTo>
                <a:lnTo>
                  <a:pt x="32" y="308"/>
                </a:lnTo>
                <a:lnTo>
                  <a:pt x="32" y="308"/>
                </a:lnTo>
                <a:lnTo>
                  <a:pt x="34" y="314"/>
                </a:lnTo>
                <a:lnTo>
                  <a:pt x="34" y="314"/>
                </a:lnTo>
                <a:lnTo>
                  <a:pt x="36" y="312"/>
                </a:lnTo>
                <a:lnTo>
                  <a:pt x="34" y="311"/>
                </a:lnTo>
                <a:lnTo>
                  <a:pt x="34" y="311"/>
                </a:lnTo>
                <a:lnTo>
                  <a:pt x="33" y="305"/>
                </a:lnTo>
                <a:lnTo>
                  <a:pt x="33" y="305"/>
                </a:lnTo>
                <a:lnTo>
                  <a:pt x="33" y="304"/>
                </a:lnTo>
                <a:lnTo>
                  <a:pt x="33" y="304"/>
                </a:lnTo>
                <a:lnTo>
                  <a:pt x="33" y="302"/>
                </a:lnTo>
                <a:lnTo>
                  <a:pt x="33" y="302"/>
                </a:lnTo>
                <a:lnTo>
                  <a:pt x="34" y="302"/>
                </a:lnTo>
                <a:lnTo>
                  <a:pt x="34" y="302"/>
                </a:lnTo>
                <a:lnTo>
                  <a:pt x="36" y="304"/>
                </a:lnTo>
                <a:lnTo>
                  <a:pt x="36" y="304"/>
                </a:lnTo>
                <a:lnTo>
                  <a:pt x="39" y="311"/>
                </a:lnTo>
                <a:lnTo>
                  <a:pt x="39" y="311"/>
                </a:lnTo>
                <a:lnTo>
                  <a:pt x="40" y="311"/>
                </a:lnTo>
                <a:lnTo>
                  <a:pt x="40" y="311"/>
                </a:lnTo>
                <a:lnTo>
                  <a:pt x="37" y="301"/>
                </a:lnTo>
                <a:lnTo>
                  <a:pt x="37" y="301"/>
                </a:lnTo>
                <a:lnTo>
                  <a:pt x="37" y="297"/>
                </a:lnTo>
                <a:lnTo>
                  <a:pt x="37" y="297"/>
                </a:lnTo>
                <a:lnTo>
                  <a:pt x="37" y="295"/>
                </a:lnTo>
                <a:lnTo>
                  <a:pt x="37" y="295"/>
                </a:lnTo>
                <a:lnTo>
                  <a:pt x="39" y="297"/>
                </a:lnTo>
                <a:lnTo>
                  <a:pt x="39" y="297"/>
                </a:lnTo>
                <a:lnTo>
                  <a:pt x="40" y="298"/>
                </a:lnTo>
                <a:lnTo>
                  <a:pt x="40" y="298"/>
                </a:lnTo>
                <a:lnTo>
                  <a:pt x="43" y="305"/>
                </a:lnTo>
                <a:lnTo>
                  <a:pt x="43" y="305"/>
                </a:lnTo>
                <a:lnTo>
                  <a:pt x="44" y="306"/>
                </a:lnTo>
                <a:lnTo>
                  <a:pt x="44" y="306"/>
                </a:lnTo>
                <a:lnTo>
                  <a:pt x="44" y="305"/>
                </a:lnTo>
                <a:lnTo>
                  <a:pt x="44" y="305"/>
                </a:lnTo>
                <a:lnTo>
                  <a:pt x="41" y="292"/>
                </a:lnTo>
                <a:lnTo>
                  <a:pt x="41" y="292"/>
                </a:lnTo>
                <a:lnTo>
                  <a:pt x="41" y="292"/>
                </a:lnTo>
                <a:lnTo>
                  <a:pt x="41" y="292"/>
                </a:lnTo>
                <a:lnTo>
                  <a:pt x="36" y="291"/>
                </a:lnTo>
                <a:lnTo>
                  <a:pt x="36" y="291"/>
                </a:lnTo>
                <a:lnTo>
                  <a:pt x="34" y="289"/>
                </a:lnTo>
                <a:lnTo>
                  <a:pt x="33" y="287"/>
                </a:lnTo>
                <a:lnTo>
                  <a:pt x="33" y="287"/>
                </a:lnTo>
                <a:lnTo>
                  <a:pt x="33" y="285"/>
                </a:lnTo>
                <a:lnTo>
                  <a:pt x="33" y="285"/>
                </a:lnTo>
                <a:close/>
                <a:moveTo>
                  <a:pt x="120" y="79"/>
                </a:moveTo>
                <a:lnTo>
                  <a:pt x="120" y="79"/>
                </a:lnTo>
                <a:lnTo>
                  <a:pt x="121" y="79"/>
                </a:lnTo>
                <a:lnTo>
                  <a:pt x="121" y="79"/>
                </a:lnTo>
                <a:lnTo>
                  <a:pt x="121" y="79"/>
                </a:lnTo>
                <a:lnTo>
                  <a:pt x="121" y="79"/>
                </a:lnTo>
                <a:lnTo>
                  <a:pt x="122" y="73"/>
                </a:lnTo>
                <a:lnTo>
                  <a:pt x="122" y="73"/>
                </a:lnTo>
                <a:lnTo>
                  <a:pt x="127" y="58"/>
                </a:lnTo>
                <a:lnTo>
                  <a:pt x="127" y="58"/>
                </a:lnTo>
                <a:lnTo>
                  <a:pt x="128" y="55"/>
                </a:lnTo>
                <a:lnTo>
                  <a:pt x="128" y="55"/>
                </a:lnTo>
                <a:lnTo>
                  <a:pt x="128" y="55"/>
                </a:lnTo>
                <a:lnTo>
                  <a:pt x="130" y="54"/>
                </a:lnTo>
                <a:lnTo>
                  <a:pt x="130" y="54"/>
                </a:lnTo>
                <a:lnTo>
                  <a:pt x="131" y="55"/>
                </a:lnTo>
                <a:lnTo>
                  <a:pt x="131" y="56"/>
                </a:lnTo>
                <a:lnTo>
                  <a:pt x="131" y="56"/>
                </a:lnTo>
                <a:lnTo>
                  <a:pt x="132" y="58"/>
                </a:lnTo>
                <a:lnTo>
                  <a:pt x="132" y="58"/>
                </a:lnTo>
                <a:lnTo>
                  <a:pt x="134" y="72"/>
                </a:lnTo>
                <a:lnTo>
                  <a:pt x="134" y="72"/>
                </a:lnTo>
                <a:lnTo>
                  <a:pt x="134" y="73"/>
                </a:lnTo>
                <a:lnTo>
                  <a:pt x="134" y="73"/>
                </a:lnTo>
                <a:lnTo>
                  <a:pt x="134" y="73"/>
                </a:lnTo>
                <a:lnTo>
                  <a:pt x="134" y="73"/>
                </a:lnTo>
                <a:lnTo>
                  <a:pt x="134" y="72"/>
                </a:lnTo>
                <a:lnTo>
                  <a:pt x="134" y="72"/>
                </a:lnTo>
                <a:lnTo>
                  <a:pt x="142" y="49"/>
                </a:lnTo>
                <a:lnTo>
                  <a:pt x="142" y="49"/>
                </a:lnTo>
                <a:lnTo>
                  <a:pt x="142" y="48"/>
                </a:lnTo>
                <a:lnTo>
                  <a:pt x="142" y="48"/>
                </a:lnTo>
                <a:lnTo>
                  <a:pt x="128" y="54"/>
                </a:lnTo>
                <a:lnTo>
                  <a:pt x="115" y="59"/>
                </a:lnTo>
                <a:lnTo>
                  <a:pt x="115" y="59"/>
                </a:lnTo>
                <a:lnTo>
                  <a:pt x="118" y="69"/>
                </a:lnTo>
                <a:lnTo>
                  <a:pt x="120" y="79"/>
                </a:lnTo>
                <a:lnTo>
                  <a:pt x="120" y="79"/>
                </a:lnTo>
                <a:close/>
                <a:moveTo>
                  <a:pt x="56" y="127"/>
                </a:moveTo>
                <a:lnTo>
                  <a:pt x="56" y="127"/>
                </a:lnTo>
                <a:lnTo>
                  <a:pt x="56" y="127"/>
                </a:lnTo>
                <a:lnTo>
                  <a:pt x="56" y="127"/>
                </a:lnTo>
                <a:lnTo>
                  <a:pt x="56" y="127"/>
                </a:lnTo>
                <a:lnTo>
                  <a:pt x="56" y="127"/>
                </a:lnTo>
                <a:lnTo>
                  <a:pt x="56" y="119"/>
                </a:lnTo>
                <a:lnTo>
                  <a:pt x="56" y="119"/>
                </a:lnTo>
                <a:lnTo>
                  <a:pt x="57" y="106"/>
                </a:lnTo>
                <a:lnTo>
                  <a:pt x="57" y="106"/>
                </a:lnTo>
                <a:lnTo>
                  <a:pt x="59" y="102"/>
                </a:lnTo>
                <a:lnTo>
                  <a:pt x="59" y="102"/>
                </a:lnTo>
                <a:lnTo>
                  <a:pt x="59" y="100"/>
                </a:lnTo>
                <a:lnTo>
                  <a:pt x="60" y="100"/>
                </a:lnTo>
                <a:lnTo>
                  <a:pt x="60" y="100"/>
                </a:lnTo>
                <a:lnTo>
                  <a:pt x="61" y="100"/>
                </a:lnTo>
                <a:lnTo>
                  <a:pt x="61" y="102"/>
                </a:lnTo>
                <a:lnTo>
                  <a:pt x="61" y="102"/>
                </a:lnTo>
                <a:lnTo>
                  <a:pt x="63" y="105"/>
                </a:lnTo>
                <a:lnTo>
                  <a:pt x="63" y="105"/>
                </a:lnTo>
                <a:lnTo>
                  <a:pt x="64" y="116"/>
                </a:lnTo>
                <a:lnTo>
                  <a:pt x="64" y="116"/>
                </a:lnTo>
                <a:lnTo>
                  <a:pt x="66" y="117"/>
                </a:lnTo>
                <a:lnTo>
                  <a:pt x="66" y="117"/>
                </a:lnTo>
                <a:lnTo>
                  <a:pt x="67" y="92"/>
                </a:lnTo>
                <a:lnTo>
                  <a:pt x="67" y="92"/>
                </a:lnTo>
                <a:lnTo>
                  <a:pt x="54" y="103"/>
                </a:lnTo>
                <a:lnTo>
                  <a:pt x="44" y="115"/>
                </a:lnTo>
                <a:lnTo>
                  <a:pt x="44" y="115"/>
                </a:lnTo>
                <a:lnTo>
                  <a:pt x="46" y="119"/>
                </a:lnTo>
                <a:lnTo>
                  <a:pt x="46" y="119"/>
                </a:lnTo>
                <a:lnTo>
                  <a:pt x="47" y="129"/>
                </a:lnTo>
                <a:lnTo>
                  <a:pt x="47" y="129"/>
                </a:lnTo>
                <a:lnTo>
                  <a:pt x="49" y="130"/>
                </a:lnTo>
                <a:lnTo>
                  <a:pt x="49" y="130"/>
                </a:lnTo>
                <a:lnTo>
                  <a:pt x="49" y="126"/>
                </a:lnTo>
                <a:lnTo>
                  <a:pt x="49" y="126"/>
                </a:lnTo>
                <a:lnTo>
                  <a:pt x="49" y="113"/>
                </a:lnTo>
                <a:lnTo>
                  <a:pt x="49" y="113"/>
                </a:lnTo>
                <a:lnTo>
                  <a:pt x="50" y="110"/>
                </a:lnTo>
                <a:lnTo>
                  <a:pt x="50" y="110"/>
                </a:lnTo>
                <a:lnTo>
                  <a:pt x="51" y="110"/>
                </a:lnTo>
                <a:lnTo>
                  <a:pt x="51" y="110"/>
                </a:lnTo>
                <a:lnTo>
                  <a:pt x="51" y="110"/>
                </a:lnTo>
                <a:lnTo>
                  <a:pt x="51" y="110"/>
                </a:lnTo>
                <a:lnTo>
                  <a:pt x="53" y="112"/>
                </a:lnTo>
                <a:lnTo>
                  <a:pt x="53" y="112"/>
                </a:lnTo>
                <a:lnTo>
                  <a:pt x="54" y="119"/>
                </a:lnTo>
                <a:lnTo>
                  <a:pt x="54" y="119"/>
                </a:lnTo>
                <a:lnTo>
                  <a:pt x="56" y="127"/>
                </a:lnTo>
                <a:lnTo>
                  <a:pt x="56" y="127"/>
                </a:lnTo>
                <a:close/>
                <a:moveTo>
                  <a:pt x="19" y="306"/>
                </a:moveTo>
                <a:lnTo>
                  <a:pt x="19" y="306"/>
                </a:lnTo>
                <a:lnTo>
                  <a:pt x="19" y="306"/>
                </a:lnTo>
                <a:lnTo>
                  <a:pt x="19" y="306"/>
                </a:lnTo>
                <a:lnTo>
                  <a:pt x="17" y="309"/>
                </a:lnTo>
                <a:lnTo>
                  <a:pt x="17" y="309"/>
                </a:lnTo>
                <a:lnTo>
                  <a:pt x="16" y="321"/>
                </a:lnTo>
                <a:lnTo>
                  <a:pt x="14" y="332"/>
                </a:lnTo>
                <a:lnTo>
                  <a:pt x="14" y="332"/>
                </a:lnTo>
                <a:lnTo>
                  <a:pt x="14" y="335"/>
                </a:lnTo>
                <a:lnTo>
                  <a:pt x="14" y="335"/>
                </a:lnTo>
                <a:lnTo>
                  <a:pt x="17" y="348"/>
                </a:lnTo>
                <a:lnTo>
                  <a:pt x="17" y="348"/>
                </a:lnTo>
                <a:lnTo>
                  <a:pt x="20" y="355"/>
                </a:lnTo>
                <a:lnTo>
                  <a:pt x="23" y="360"/>
                </a:lnTo>
                <a:lnTo>
                  <a:pt x="26" y="366"/>
                </a:lnTo>
                <a:lnTo>
                  <a:pt x="32" y="372"/>
                </a:lnTo>
                <a:lnTo>
                  <a:pt x="32" y="372"/>
                </a:lnTo>
                <a:lnTo>
                  <a:pt x="37" y="376"/>
                </a:lnTo>
                <a:lnTo>
                  <a:pt x="44" y="379"/>
                </a:lnTo>
                <a:lnTo>
                  <a:pt x="44" y="379"/>
                </a:lnTo>
                <a:lnTo>
                  <a:pt x="46" y="380"/>
                </a:lnTo>
                <a:lnTo>
                  <a:pt x="46" y="380"/>
                </a:lnTo>
                <a:lnTo>
                  <a:pt x="40" y="375"/>
                </a:lnTo>
                <a:lnTo>
                  <a:pt x="40" y="375"/>
                </a:lnTo>
                <a:lnTo>
                  <a:pt x="36" y="372"/>
                </a:lnTo>
                <a:lnTo>
                  <a:pt x="36" y="372"/>
                </a:lnTo>
                <a:lnTo>
                  <a:pt x="29" y="363"/>
                </a:lnTo>
                <a:lnTo>
                  <a:pt x="29" y="363"/>
                </a:lnTo>
                <a:lnTo>
                  <a:pt x="24" y="355"/>
                </a:lnTo>
                <a:lnTo>
                  <a:pt x="24" y="355"/>
                </a:lnTo>
                <a:lnTo>
                  <a:pt x="22" y="351"/>
                </a:lnTo>
                <a:lnTo>
                  <a:pt x="22" y="351"/>
                </a:lnTo>
                <a:lnTo>
                  <a:pt x="19" y="343"/>
                </a:lnTo>
                <a:lnTo>
                  <a:pt x="19" y="343"/>
                </a:lnTo>
                <a:lnTo>
                  <a:pt x="17" y="335"/>
                </a:lnTo>
                <a:lnTo>
                  <a:pt x="17" y="335"/>
                </a:lnTo>
                <a:lnTo>
                  <a:pt x="16" y="335"/>
                </a:lnTo>
                <a:lnTo>
                  <a:pt x="16" y="333"/>
                </a:lnTo>
                <a:lnTo>
                  <a:pt x="16" y="333"/>
                </a:lnTo>
                <a:lnTo>
                  <a:pt x="16" y="332"/>
                </a:lnTo>
                <a:lnTo>
                  <a:pt x="17" y="332"/>
                </a:lnTo>
                <a:lnTo>
                  <a:pt x="17" y="332"/>
                </a:lnTo>
                <a:lnTo>
                  <a:pt x="17" y="322"/>
                </a:lnTo>
                <a:lnTo>
                  <a:pt x="17" y="322"/>
                </a:lnTo>
                <a:lnTo>
                  <a:pt x="17" y="311"/>
                </a:lnTo>
                <a:lnTo>
                  <a:pt x="17" y="311"/>
                </a:lnTo>
                <a:lnTo>
                  <a:pt x="19" y="306"/>
                </a:lnTo>
                <a:lnTo>
                  <a:pt x="19" y="306"/>
                </a:lnTo>
                <a:close/>
                <a:moveTo>
                  <a:pt x="53" y="343"/>
                </a:moveTo>
                <a:lnTo>
                  <a:pt x="53" y="343"/>
                </a:lnTo>
                <a:lnTo>
                  <a:pt x="49" y="339"/>
                </a:lnTo>
                <a:lnTo>
                  <a:pt x="49" y="339"/>
                </a:lnTo>
                <a:lnTo>
                  <a:pt x="46" y="342"/>
                </a:lnTo>
                <a:lnTo>
                  <a:pt x="46" y="342"/>
                </a:lnTo>
                <a:lnTo>
                  <a:pt x="36" y="355"/>
                </a:lnTo>
                <a:lnTo>
                  <a:pt x="36" y="355"/>
                </a:lnTo>
                <a:lnTo>
                  <a:pt x="33" y="359"/>
                </a:lnTo>
                <a:lnTo>
                  <a:pt x="33" y="359"/>
                </a:lnTo>
                <a:lnTo>
                  <a:pt x="33" y="360"/>
                </a:lnTo>
                <a:lnTo>
                  <a:pt x="33" y="360"/>
                </a:lnTo>
                <a:lnTo>
                  <a:pt x="37" y="365"/>
                </a:lnTo>
                <a:lnTo>
                  <a:pt x="37" y="365"/>
                </a:lnTo>
                <a:lnTo>
                  <a:pt x="39" y="365"/>
                </a:lnTo>
                <a:lnTo>
                  <a:pt x="39" y="365"/>
                </a:lnTo>
                <a:lnTo>
                  <a:pt x="49" y="349"/>
                </a:lnTo>
                <a:lnTo>
                  <a:pt x="49" y="349"/>
                </a:lnTo>
                <a:lnTo>
                  <a:pt x="49" y="349"/>
                </a:lnTo>
                <a:lnTo>
                  <a:pt x="49" y="349"/>
                </a:lnTo>
                <a:lnTo>
                  <a:pt x="49" y="348"/>
                </a:lnTo>
                <a:lnTo>
                  <a:pt x="49" y="346"/>
                </a:lnTo>
                <a:lnTo>
                  <a:pt x="49" y="346"/>
                </a:lnTo>
                <a:lnTo>
                  <a:pt x="51" y="346"/>
                </a:lnTo>
                <a:lnTo>
                  <a:pt x="51" y="345"/>
                </a:lnTo>
                <a:lnTo>
                  <a:pt x="51" y="345"/>
                </a:lnTo>
                <a:lnTo>
                  <a:pt x="53" y="343"/>
                </a:lnTo>
                <a:lnTo>
                  <a:pt x="53" y="343"/>
                </a:lnTo>
                <a:close/>
                <a:moveTo>
                  <a:pt x="225" y="29"/>
                </a:moveTo>
                <a:lnTo>
                  <a:pt x="225" y="29"/>
                </a:lnTo>
                <a:lnTo>
                  <a:pt x="226" y="29"/>
                </a:lnTo>
                <a:lnTo>
                  <a:pt x="226" y="29"/>
                </a:lnTo>
                <a:lnTo>
                  <a:pt x="230" y="27"/>
                </a:lnTo>
                <a:lnTo>
                  <a:pt x="230" y="27"/>
                </a:lnTo>
                <a:lnTo>
                  <a:pt x="236" y="22"/>
                </a:lnTo>
                <a:lnTo>
                  <a:pt x="239" y="19"/>
                </a:lnTo>
                <a:lnTo>
                  <a:pt x="239" y="19"/>
                </a:lnTo>
                <a:lnTo>
                  <a:pt x="242" y="17"/>
                </a:lnTo>
                <a:lnTo>
                  <a:pt x="243" y="12"/>
                </a:lnTo>
                <a:lnTo>
                  <a:pt x="243" y="12"/>
                </a:lnTo>
                <a:lnTo>
                  <a:pt x="243" y="9"/>
                </a:lnTo>
                <a:lnTo>
                  <a:pt x="243" y="7"/>
                </a:lnTo>
                <a:lnTo>
                  <a:pt x="243" y="7"/>
                </a:lnTo>
                <a:lnTo>
                  <a:pt x="242" y="5"/>
                </a:lnTo>
                <a:lnTo>
                  <a:pt x="240" y="7"/>
                </a:lnTo>
                <a:lnTo>
                  <a:pt x="240" y="7"/>
                </a:lnTo>
                <a:lnTo>
                  <a:pt x="236" y="8"/>
                </a:lnTo>
                <a:lnTo>
                  <a:pt x="236" y="8"/>
                </a:lnTo>
                <a:lnTo>
                  <a:pt x="232" y="12"/>
                </a:lnTo>
                <a:lnTo>
                  <a:pt x="229" y="18"/>
                </a:lnTo>
                <a:lnTo>
                  <a:pt x="229" y="18"/>
                </a:lnTo>
                <a:lnTo>
                  <a:pt x="226" y="25"/>
                </a:lnTo>
                <a:lnTo>
                  <a:pt x="226" y="25"/>
                </a:lnTo>
                <a:lnTo>
                  <a:pt x="225" y="29"/>
                </a:lnTo>
                <a:lnTo>
                  <a:pt x="225" y="29"/>
                </a:lnTo>
                <a:close/>
                <a:moveTo>
                  <a:pt x="30" y="358"/>
                </a:moveTo>
                <a:lnTo>
                  <a:pt x="30" y="358"/>
                </a:lnTo>
                <a:lnTo>
                  <a:pt x="34" y="355"/>
                </a:lnTo>
                <a:lnTo>
                  <a:pt x="34" y="355"/>
                </a:lnTo>
                <a:lnTo>
                  <a:pt x="44" y="342"/>
                </a:lnTo>
                <a:lnTo>
                  <a:pt x="44" y="342"/>
                </a:lnTo>
                <a:lnTo>
                  <a:pt x="47" y="338"/>
                </a:lnTo>
                <a:lnTo>
                  <a:pt x="47" y="338"/>
                </a:lnTo>
                <a:lnTo>
                  <a:pt x="47" y="336"/>
                </a:lnTo>
                <a:lnTo>
                  <a:pt x="47" y="336"/>
                </a:lnTo>
                <a:lnTo>
                  <a:pt x="46" y="332"/>
                </a:lnTo>
                <a:lnTo>
                  <a:pt x="46" y="332"/>
                </a:lnTo>
                <a:lnTo>
                  <a:pt x="43" y="332"/>
                </a:lnTo>
                <a:lnTo>
                  <a:pt x="43" y="332"/>
                </a:lnTo>
                <a:lnTo>
                  <a:pt x="43" y="332"/>
                </a:lnTo>
                <a:lnTo>
                  <a:pt x="43" y="332"/>
                </a:lnTo>
                <a:lnTo>
                  <a:pt x="40" y="335"/>
                </a:lnTo>
                <a:lnTo>
                  <a:pt x="40" y="335"/>
                </a:lnTo>
                <a:lnTo>
                  <a:pt x="34" y="342"/>
                </a:lnTo>
                <a:lnTo>
                  <a:pt x="30" y="351"/>
                </a:lnTo>
                <a:lnTo>
                  <a:pt x="30" y="351"/>
                </a:lnTo>
                <a:lnTo>
                  <a:pt x="29" y="352"/>
                </a:lnTo>
                <a:lnTo>
                  <a:pt x="29" y="355"/>
                </a:lnTo>
                <a:lnTo>
                  <a:pt x="29" y="355"/>
                </a:lnTo>
                <a:lnTo>
                  <a:pt x="30" y="358"/>
                </a:lnTo>
                <a:lnTo>
                  <a:pt x="30" y="358"/>
                </a:lnTo>
                <a:close/>
                <a:moveTo>
                  <a:pt x="232" y="58"/>
                </a:moveTo>
                <a:lnTo>
                  <a:pt x="232" y="58"/>
                </a:lnTo>
                <a:lnTo>
                  <a:pt x="232" y="59"/>
                </a:lnTo>
                <a:lnTo>
                  <a:pt x="232" y="59"/>
                </a:lnTo>
                <a:lnTo>
                  <a:pt x="236" y="71"/>
                </a:lnTo>
                <a:lnTo>
                  <a:pt x="236" y="71"/>
                </a:lnTo>
                <a:lnTo>
                  <a:pt x="239" y="82"/>
                </a:lnTo>
                <a:lnTo>
                  <a:pt x="239" y="82"/>
                </a:lnTo>
                <a:lnTo>
                  <a:pt x="239" y="86"/>
                </a:lnTo>
                <a:lnTo>
                  <a:pt x="239" y="86"/>
                </a:lnTo>
                <a:lnTo>
                  <a:pt x="240" y="85"/>
                </a:lnTo>
                <a:lnTo>
                  <a:pt x="242" y="85"/>
                </a:lnTo>
                <a:lnTo>
                  <a:pt x="242" y="85"/>
                </a:lnTo>
                <a:lnTo>
                  <a:pt x="242" y="86"/>
                </a:lnTo>
                <a:lnTo>
                  <a:pt x="242" y="86"/>
                </a:lnTo>
                <a:lnTo>
                  <a:pt x="242" y="86"/>
                </a:lnTo>
                <a:lnTo>
                  <a:pt x="245" y="88"/>
                </a:lnTo>
                <a:lnTo>
                  <a:pt x="245" y="88"/>
                </a:lnTo>
                <a:lnTo>
                  <a:pt x="248" y="85"/>
                </a:lnTo>
                <a:lnTo>
                  <a:pt x="250" y="83"/>
                </a:lnTo>
                <a:lnTo>
                  <a:pt x="250" y="83"/>
                </a:lnTo>
                <a:lnTo>
                  <a:pt x="249" y="82"/>
                </a:lnTo>
                <a:lnTo>
                  <a:pt x="249" y="82"/>
                </a:lnTo>
                <a:lnTo>
                  <a:pt x="248" y="82"/>
                </a:lnTo>
                <a:lnTo>
                  <a:pt x="248" y="82"/>
                </a:lnTo>
                <a:lnTo>
                  <a:pt x="246" y="81"/>
                </a:lnTo>
                <a:lnTo>
                  <a:pt x="246" y="79"/>
                </a:lnTo>
                <a:lnTo>
                  <a:pt x="246" y="79"/>
                </a:lnTo>
                <a:lnTo>
                  <a:pt x="248" y="78"/>
                </a:lnTo>
                <a:lnTo>
                  <a:pt x="248" y="78"/>
                </a:lnTo>
                <a:lnTo>
                  <a:pt x="246" y="73"/>
                </a:lnTo>
                <a:lnTo>
                  <a:pt x="246" y="73"/>
                </a:lnTo>
                <a:lnTo>
                  <a:pt x="245" y="73"/>
                </a:lnTo>
                <a:lnTo>
                  <a:pt x="245" y="73"/>
                </a:lnTo>
                <a:lnTo>
                  <a:pt x="245" y="71"/>
                </a:lnTo>
                <a:lnTo>
                  <a:pt x="245" y="71"/>
                </a:lnTo>
                <a:lnTo>
                  <a:pt x="242" y="69"/>
                </a:lnTo>
                <a:lnTo>
                  <a:pt x="242" y="69"/>
                </a:lnTo>
                <a:lnTo>
                  <a:pt x="240" y="69"/>
                </a:lnTo>
                <a:lnTo>
                  <a:pt x="240" y="69"/>
                </a:lnTo>
                <a:lnTo>
                  <a:pt x="239" y="69"/>
                </a:lnTo>
                <a:lnTo>
                  <a:pt x="239" y="69"/>
                </a:lnTo>
                <a:lnTo>
                  <a:pt x="239" y="68"/>
                </a:lnTo>
                <a:lnTo>
                  <a:pt x="239" y="68"/>
                </a:lnTo>
                <a:lnTo>
                  <a:pt x="240" y="68"/>
                </a:lnTo>
                <a:lnTo>
                  <a:pt x="242" y="66"/>
                </a:lnTo>
                <a:lnTo>
                  <a:pt x="242" y="66"/>
                </a:lnTo>
                <a:lnTo>
                  <a:pt x="238" y="66"/>
                </a:lnTo>
                <a:lnTo>
                  <a:pt x="238" y="66"/>
                </a:lnTo>
                <a:lnTo>
                  <a:pt x="236" y="65"/>
                </a:lnTo>
                <a:lnTo>
                  <a:pt x="238" y="63"/>
                </a:lnTo>
                <a:lnTo>
                  <a:pt x="238" y="63"/>
                </a:lnTo>
                <a:lnTo>
                  <a:pt x="238" y="62"/>
                </a:lnTo>
                <a:lnTo>
                  <a:pt x="238" y="62"/>
                </a:lnTo>
                <a:lnTo>
                  <a:pt x="236" y="62"/>
                </a:lnTo>
                <a:lnTo>
                  <a:pt x="236" y="62"/>
                </a:lnTo>
                <a:lnTo>
                  <a:pt x="235" y="61"/>
                </a:lnTo>
                <a:lnTo>
                  <a:pt x="235" y="61"/>
                </a:lnTo>
                <a:lnTo>
                  <a:pt x="233" y="61"/>
                </a:lnTo>
                <a:lnTo>
                  <a:pt x="233" y="58"/>
                </a:lnTo>
                <a:lnTo>
                  <a:pt x="233" y="58"/>
                </a:lnTo>
                <a:lnTo>
                  <a:pt x="235" y="58"/>
                </a:lnTo>
                <a:lnTo>
                  <a:pt x="235" y="58"/>
                </a:lnTo>
                <a:lnTo>
                  <a:pt x="232" y="58"/>
                </a:lnTo>
                <a:lnTo>
                  <a:pt x="232" y="58"/>
                </a:lnTo>
                <a:close/>
                <a:moveTo>
                  <a:pt x="188" y="160"/>
                </a:moveTo>
                <a:lnTo>
                  <a:pt x="188" y="160"/>
                </a:lnTo>
                <a:lnTo>
                  <a:pt x="188" y="160"/>
                </a:lnTo>
                <a:lnTo>
                  <a:pt x="188" y="160"/>
                </a:lnTo>
                <a:lnTo>
                  <a:pt x="191" y="152"/>
                </a:lnTo>
                <a:lnTo>
                  <a:pt x="191" y="152"/>
                </a:lnTo>
                <a:lnTo>
                  <a:pt x="191" y="149"/>
                </a:lnTo>
                <a:lnTo>
                  <a:pt x="191" y="147"/>
                </a:lnTo>
                <a:lnTo>
                  <a:pt x="191" y="147"/>
                </a:lnTo>
                <a:lnTo>
                  <a:pt x="191" y="146"/>
                </a:lnTo>
                <a:lnTo>
                  <a:pt x="191" y="146"/>
                </a:lnTo>
                <a:lnTo>
                  <a:pt x="191" y="144"/>
                </a:lnTo>
                <a:lnTo>
                  <a:pt x="191" y="144"/>
                </a:lnTo>
                <a:lnTo>
                  <a:pt x="192" y="144"/>
                </a:lnTo>
                <a:lnTo>
                  <a:pt x="192" y="144"/>
                </a:lnTo>
                <a:lnTo>
                  <a:pt x="194" y="140"/>
                </a:lnTo>
                <a:lnTo>
                  <a:pt x="194" y="140"/>
                </a:lnTo>
                <a:lnTo>
                  <a:pt x="194" y="137"/>
                </a:lnTo>
                <a:lnTo>
                  <a:pt x="194" y="137"/>
                </a:lnTo>
                <a:lnTo>
                  <a:pt x="195" y="133"/>
                </a:lnTo>
                <a:lnTo>
                  <a:pt x="195" y="133"/>
                </a:lnTo>
                <a:lnTo>
                  <a:pt x="201" y="122"/>
                </a:lnTo>
                <a:lnTo>
                  <a:pt x="201" y="122"/>
                </a:lnTo>
                <a:lnTo>
                  <a:pt x="201" y="119"/>
                </a:lnTo>
                <a:lnTo>
                  <a:pt x="201" y="119"/>
                </a:lnTo>
                <a:lnTo>
                  <a:pt x="201" y="116"/>
                </a:lnTo>
                <a:lnTo>
                  <a:pt x="201" y="116"/>
                </a:lnTo>
                <a:lnTo>
                  <a:pt x="202" y="116"/>
                </a:lnTo>
                <a:lnTo>
                  <a:pt x="202" y="115"/>
                </a:lnTo>
                <a:lnTo>
                  <a:pt x="202" y="115"/>
                </a:lnTo>
                <a:lnTo>
                  <a:pt x="201" y="112"/>
                </a:lnTo>
                <a:lnTo>
                  <a:pt x="202" y="110"/>
                </a:lnTo>
                <a:lnTo>
                  <a:pt x="202" y="110"/>
                </a:lnTo>
                <a:lnTo>
                  <a:pt x="203" y="110"/>
                </a:lnTo>
                <a:lnTo>
                  <a:pt x="203" y="110"/>
                </a:lnTo>
                <a:lnTo>
                  <a:pt x="203" y="109"/>
                </a:lnTo>
                <a:lnTo>
                  <a:pt x="203" y="109"/>
                </a:lnTo>
                <a:lnTo>
                  <a:pt x="203" y="106"/>
                </a:lnTo>
                <a:lnTo>
                  <a:pt x="203" y="106"/>
                </a:lnTo>
                <a:lnTo>
                  <a:pt x="182" y="166"/>
                </a:lnTo>
                <a:lnTo>
                  <a:pt x="182" y="166"/>
                </a:lnTo>
                <a:lnTo>
                  <a:pt x="184" y="169"/>
                </a:lnTo>
                <a:lnTo>
                  <a:pt x="184" y="169"/>
                </a:lnTo>
                <a:lnTo>
                  <a:pt x="188" y="179"/>
                </a:lnTo>
                <a:lnTo>
                  <a:pt x="188" y="179"/>
                </a:lnTo>
                <a:lnTo>
                  <a:pt x="189" y="180"/>
                </a:lnTo>
                <a:lnTo>
                  <a:pt x="189" y="180"/>
                </a:lnTo>
                <a:lnTo>
                  <a:pt x="189" y="179"/>
                </a:lnTo>
                <a:lnTo>
                  <a:pt x="189" y="179"/>
                </a:lnTo>
                <a:lnTo>
                  <a:pt x="188" y="170"/>
                </a:lnTo>
                <a:lnTo>
                  <a:pt x="188" y="170"/>
                </a:lnTo>
                <a:lnTo>
                  <a:pt x="186" y="163"/>
                </a:lnTo>
                <a:lnTo>
                  <a:pt x="186" y="163"/>
                </a:lnTo>
                <a:lnTo>
                  <a:pt x="186" y="162"/>
                </a:lnTo>
                <a:lnTo>
                  <a:pt x="188" y="160"/>
                </a:lnTo>
                <a:lnTo>
                  <a:pt x="188" y="160"/>
                </a:lnTo>
                <a:close/>
                <a:moveTo>
                  <a:pt x="24" y="127"/>
                </a:moveTo>
                <a:lnTo>
                  <a:pt x="24" y="127"/>
                </a:lnTo>
                <a:lnTo>
                  <a:pt x="27" y="123"/>
                </a:lnTo>
                <a:lnTo>
                  <a:pt x="27" y="123"/>
                </a:lnTo>
                <a:lnTo>
                  <a:pt x="43" y="105"/>
                </a:lnTo>
                <a:lnTo>
                  <a:pt x="43" y="105"/>
                </a:lnTo>
                <a:lnTo>
                  <a:pt x="51" y="96"/>
                </a:lnTo>
                <a:lnTo>
                  <a:pt x="60" y="88"/>
                </a:lnTo>
                <a:lnTo>
                  <a:pt x="60" y="88"/>
                </a:lnTo>
                <a:lnTo>
                  <a:pt x="81" y="71"/>
                </a:lnTo>
                <a:lnTo>
                  <a:pt x="104" y="56"/>
                </a:lnTo>
                <a:lnTo>
                  <a:pt x="104" y="56"/>
                </a:lnTo>
                <a:lnTo>
                  <a:pt x="105" y="55"/>
                </a:lnTo>
                <a:lnTo>
                  <a:pt x="105" y="55"/>
                </a:lnTo>
                <a:lnTo>
                  <a:pt x="93" y="62"/>
                </a:lnTo>
                <a:lnTo>
                  <a:pt x="81" y="69"/>
                </a:lnTo>
                <a:lnTo>
                  <a:pt x="70" y="78"/>
                </a:lnTo>
                <a:lnTo>
                  <a:pt x="60" y="86"/>
                </a:lnTo>
                <a:lnTo>
                  <a:pt x="50" y="96"/>
                </a:lnTo>
                <a:lnTo>
                  <a:pt x="40" y="106"/>
                </a:lnTo>
                <a:lnTo>
                  <a:pt x="32" y="116"/>
                </a:lnTo>
                <a:lnTo>
                  <a:pt x="24" y="127"/>
                </a:lnTo>
                <a:lnTo>
                  <a:pt x="24" y="127"/>
                </a:lnTo>
                <a:close/>
                <a:moveTo>
                  <a:pt x="64" y="89"/>
                </a:moveTo>
                <a:lnTo>
                  <a:pt x="64" y="89"/>
                </a:lnTo>
                <a:lnTo>
                  <a:pt x="66" y="89"/>
                </a:lnTo>
                <a:lnTo>
                  <a:pt x="66" y="89"/>
                </a:lnTo>
                <a:lnTo>
                  <a:pt x="66" y="89"/>
                </a:lnTo>
                <a:lnTo>
                  <a:pt x="66" y="89"/>
                </a:lnTo>
                <a:lnTo>
                  <a:pt x="80" y="78"/>
                </a:lnTo>
                <a:lnTo>
                  <a:pt x="80" y="78"/>
                </a:lnTo>
                <a:lnTo>
                  <a:pt x="97" y="66"/>
                </a:lnTo>
                <a:lnTo>
                  <a:pt x="97" y="66"/>
                </a:lnTo>
                <a:lnTo>
                  <a:pt x="113" y="56"/>
                </a:lnTo>
                <a:lnTo>
                  <a:pt x="130" y="48"/>
                </a:lnTo>
                <a:lnTo>
                  <a:pt x="130" y="48"/>
                </a:lnTo>
                <a:lnTo>
                  <a:pt x="148" y="41"/>
                </a:lnTo>
                <a:lnTo>
                  <a:pt x="148" y="41"/>
                </a:lnTo>
                <a:lnTo>
                  <a:pt x="152" y="39"/>
                </a:lnTo>
                <a:lnTo>
                  <a:pt x="152" y="39"/>
                </a:lnTo>
                <a:lnTo>
                  <a:pt x="151" y="39"/>
                </a:lnTo>
                <a:lnTo>
                  <a:pt x="151" y="39"/>
                </a:lnTo>
                <a:lnTo>
                  <a:pt x="137" y="44"/>
                </a:lnTo>
                <a:lnTo>
                  <a:pt x="137" y="44"/>
                </a:lnTo>
                <a:lnTo>
                  <a:pt x="121" y="51"/>
                </a:lnTo>
                <a:lnTo>
                  <a:pt x="105" y="58"/>
                </a:lnTo>
                <a:lnTo>
                  <a:pt x="105" y="58"/>
                </a:lnTo>
                <a:lnTo>
                  <a:pt x="84" y="72"/>
                </a:lnTo>
                <a:lnTo>
                  <a:pt x="66" y="88"/>
                </a:lnTo>
                <a:lnTo>
                  <a:pt x="66" y="88"/>
                </a:lnTo>
                <a:lnTo>
                  <a:pt x="64" y="89"/>
                </a:lnTo>
                <a:lnTo>
                  <a:pt x="64" y="89"/>
                </a:lnTo>
                <a:close/>
                <a:moveTo>
                  <a:pt x="76" y="116"/>
                </a:moveTo>
                <a:lnTo>
                  <a:pt x="76" y="116"/>
                </a:lnTo>
                <a:lnTo>
                  <a:pt x="76" y="116"/>
                </a:lnTo>
                <a:lnTo>
                  <a:pt x="76" y="116"/>
                </a:lnTo>
                <a:lnTo>
                  <a:pt x="76" y="115"/>
                </a:lnTo>
                <a:lnTo>
                  <a:pt x="76" y="115"/>
                </a:lnTo>
                <a:lnTo>
                  <a:pt x="77" y="102"/>
                </a:lnTo>
                <a:lnTo>
                  <a:pt x="77" y="102"/>
                </a:lnTo>
                <a:lnTo>
                  <a:pt x="80" y="86"/>
                </a:lnTo>
                <a:lnTo>
                  <a:pt x="80" y="86"/>
                </a:lnTo>
                <a:lnTo>
                  <a:pt x="80" y="81"/>
                </a:lnTo>
                <a:lnTo>
                  <a:pt x="80" y="81"/>
                </a:lnTo>
                <a:lnTo>
                  <a:pt x="70" y="89"/>
                </a:lnTo>
                <a:lnTo>
                  <a:pt x="70" y="89"/>
                </a:lnTo>
                <a:lnTo>
                  <a:pt x="73" y="102"/>
                </a:lnTo>
                <a:lnTo>
                  <a:pt x="73" y="102"/>
                </a:lnTo>
                <a:lnTo>
                  <a:pt x="76" y="116"/>
                </a:lnTo>
                <a:lnTo>
                  <a:pt x="76" y="116"/>
                </a:lnTo>
                <a:close/>
                <a:moveTo>
                  <a:pt x="259" y="153"/>
                </a:moveTo>
                <a:lnTo>
                  <a:pt x="259" y="153"/>
                </a:lnTo>
                <a:lnTo>
                  <a:pt x="259" y="154"/>
                </a:lnTo>
                <a:lnTo>
                  <a:pt x="257" y="156"/>
                </a:lnTo>
                <a:lnTo>
                  <a:pt x="257" y="156"/>
                </a:lnTo>
                <a:lnTo>
                  <a:pt x="255" y="156"/>
                </a:lnTo>
                <a:lnTo>
                  <a:pt x="255" y="156"/>
                </a:lnTo>
                <a:lnTo>
                  <a:pt x="252" y="157"/>
                </a:lnTo>
                <a:lnTo>
                  <a:pt x="252" y="157"/>
                </a:lnTo>
                <a:lnTo>
                  <a:pt x="250" y="160"/>
                </a:lnTo>
                <a:lnTo>
                  <a:pt x="250" y="160"/>
                </a:lnTo>
                <a:lnTo>
                  <a:pt x="249" y="160"/>
                </a:lnTo>
                <a:lnTo>
                  <a:pt x="248" y="160"/>
                </a:lnTo>
                <a:lnTo>
                  <a:pt x="248" y="160"/>
                </a:lnTo>
                <a:lnTo>
                  <a:pt x="248" y="159"/>
                </a:lnTo>
                <a:lnTo>
                  <a:pt x="248" y="159"/>
                </a:lnTo>
                <a:lnTo>
                  <a:pt x="248" y="157"/>
                </a:lnTo>
                <a:lnTo>
                  <a:pt x="248" y="157"/>
                </a:lnTo>
                <a:lnTo>
                  <a:pt x="249" y="156"/>
                </a:lnTo>
                <a:lnTo>
                  <a:pt x="249" y="156"/>
                </a:lnTo>
                <a:lnTo>
                  <a:pt x="246" y="154"/>
                </a:lnTo>
                <a:lnTo>
                  <a:pt x="246" y="154"/>
                </a:lnTo>
                <a:lnTo>
                  <a:pt x="243" y="153"/>
                </a:lnTo>
                <a:lnTo>
                  <a:pt x="243" y="153"/>
                </a:lnTo>
                <a:lnTo>
                  <a:pt x="243" y="167"/>
                </a:lnTo>
                <a:lnTo>
                  <a:pt x="243" y="167"/>
                </a:lnTo>
                <a:lnTo>
                  <a:pt x="249" y="167"/>
                </a:lnTo>
                <a:lnTo>
                  <a:pt x="252" y="166"/>
                </a:lnTo>
                <a:lnTo>
                  <a:pt x="255" y="164"/>
                </a:lnTo>
                <a:lnTo>
                  <a:pt x="255" y="164"/>
                </a:lnTo>
                <a:lnTo>
                  <a:pt x="253" y="162"/>
                </a:lnTo>
                <a:lnTo>
                  <a:pt x="255" y="160"/>
                </a:lnTo>
                <a:lnTo>
                  <a:pt x="255" y="160"/>
                </a:lnTo>
                <a:lnTo>
                  <a:pt x="256" y="160"/>
                </a:lnTo>
                <a:lnTo>
                  <a:pt x="256" y="160"/>
                </a:lnTo>
                <a:lnTo>
                  <a:pt x="260" y="157"/>
                </a:lnTo>
                <a:lnTo>
                  <a:pt x="260" y="157"/>
                </a:lnTo>
                <a:lnTo>
                  <a:pt x="263" y="154"/>
                </a:lnTo>
                <a:lnTo>
                  <a:pt x="263" y="154"/>
                </a:lnTo>
                <a:lnTo>
                  <a:pt x="263" y="152"/>
                </a:lnTo>
                <a:lnTo>
                  <a:pt x="263" y="152"/>
                </a:lnTo>
                <a:lnTo>
                  <a:pt x="259" y="153"/>
                </a:lnTo>
                <a:lnTo>
                  <a:pt x="259" y="153"/>
                </a:lnTo>
                <a:close/>
                <a:moveTo>
                  <a:pt x="88" y="105"/>
                </a:moveTo>
                <a:lnTo>
                  <a:pt x="88" y="105"/>
                </a:lnTo>
                <a:lnTo>
                  <a:pt x="88" y="105"/>
                </a:lnTo>
                <a:lnTo>
                  <a:pt x="88" y="105"/>
                </a:lnTo>
                <a:lnTo>
                  <a:pt x="93" y="73"/>
                </a:lnTo>
                <a:lnTo>
                  <a:pt x="93" y="73"/>
                </a:lnTo>
                <a:lnTo>
                  <a:pt x="81" y="81"/>
                </a:lnTo>
                <a:lnTo>
                  <a:pt x="81" y="81"/>
                </a:lnTo>
                <a:lnTo>
                  <a:pt x="83" y="81"/>
                </a:lnTo>
                <a:lnTo>
                  <a:pt x="84" y="82"/>
                </a:lnTo>
                <a:lnTo>
                  <a:pt x="84" y="82"/>
                </a:lnTo>
                <a:lnTo>
                  <a:pt x="86" y="86"/>
                </a:lnTo>
                <a:lnTo>
                  <a:pt x="86" y="86"/>
                </a:lnTo>
                <a:lnTo>
                  <a:pt x="88" y="102"/>
                </a:lnTo>
                <a:lnTo>
                  <a:pt x="88" y="102"/>
                </a:lnTo>
                <a:lnTo>
                  <a:pt x="88" y="105"/>
                </a:lnTo>
                <a:lnTo>
                  <a:pt x="88" y="105"/>
                </a:lnTo>
                <a:close/>
                <a:moveTo>
                  <a:pt x="196" y="98"/>
                </a:moveTo>
                <a:lnTo>
                  <a:pt x="196" y="98"/>
                </a:lnTo>
                <a:lnTo>
                  <a:pt x="195" y="95"/>
                </a:lnTo>
                <a:lnTo>
                  <a:pt x="195" y="95"/>
                </a:lnTo>
                <a:lnTo>
                  <a:pt x="192" y="88"/>
                </a:lnTo>
                <a:lnTo>
                  <a:pt x="192" y="88"/>
                </a:lnTo>
                <a:lnTo>
                  <a:pt x="186" y="73"/>
                </a:lnTo>
                <a:lnTo>
                  <a:pt x="186" y="73"/>
                </a:lnTo>
                <a:lnTo>
                  <a:pt x="185" y="72"/>
                </a:lnTo>
                <a:lnTo>
                  <a:pt x="185" y="72"/>
                </a:lnTo>
                <a:lnTo>
                  <a:pt x="185" y="73"/>
                </a:lnTo>
                <a:lnTo>
                  <a:pt x="185" y="73"/>
                </a:lnTo>
                <a:lnTo>
                  <a:pt x="184" y="75"/>
                </a:lnTo>
                <a:lnTo>
                  <a:pt x="184" y="76"/>
                </a:lnTo>
                <a:lnTo>
                  <a:pt x="184" y="76"/>
                </a:lnTo>
                <a:lnTo>
                  <a:pt x="185" y="82"/>
                </a:lnTo>
                <a:lnTo>
                  <a:pt x="185" y="82"/>
                </a:lnTo>
                <a:lnTo>
                  <a:pt x="192" y="99"/>
                </a:lnTo>
                <a:lnTo>
                  <a:pt x="192" y="99"/>
                </a:lnTo>
                <a:lnTo>
                  <a:pt x="192" y="102"/>
                </a:lnTo>
                <a:lnTo>
                  <a:pt x="192" y="102"/>
                </a:lnTo>
                <a:lnTo>
                  <a:pt x="195" y="100"/>
                </a:lnTo>
                <a:lnTo>
                  <a:pt x="196" y="102"/>
                </a:lnTo>
                <a:lnTo>
                  <a:pt x="196" y="102"/>
                </a:lnTo>
                <a:lnTo>
                  <a:pt x="196" y="98"/>
                </a:lnTo>
                <a:lnTo>
                  <a:pt x="196" y="98"/>
                </a:lnTo>
                <a:close/>
                <a:moveTo>
                  <a:pt x="250" y="208"/>
                </a:moveTo>
                <a:lnTo>
                  <a:pt x="250" y="208"/>
                </a:lnTo>
                <a:lnTo>
                  <a:pt x="248" y="207"/>
                </a:lnTo>
                <a:lnTo>
                  <a:pt x="248" y="207"/>
                </a:lnTo>
                <a:lnTo>
                  <a:pt x="248" y="206"/>
                </a:lnTo>
                <a:lnTo>
                  <a:pt x="248" y="204"/>
                </a:lnTo>
                <a:lnTo>
                  <a:pt x="248" y="204"/>
                </a:lnTo>
                <a:lnTo>
                  <a:pt x="240" y="203"/>
                </a:lnTo>
                <a:lnTo>
                  <a:pt x="240" y="203"/>
                </a:lnTo>
                <a:lnTo>
                  <a:pt x="239" y="204"/>
                </a:lnTo>
                <a:lnTo>
                  <a:pt x="239" y="204"/>
                </a:lnTo>
                <a:lnTo>
                  <a:pt x="238" y="204"/>
                </a:lnTo>
                <a:lnTo>
                  <a:pt x="238" y="203"/>
                </a:lnTo>
                <a:lnTo>
                  <a:pt x="238" y="203"/>
                </a:lnTo>
                <a:lnTo>
                  <a:pt x="238" y="201"/>
                </a:lnTo>
                <a:lnTo>
                  <a:pt x="238" y="201"/>
                </a:lnTo>
                <a:lnTo>
                  <a:pt x="239" y="201"/>
                </a:lnTo>
                <a:lnTo>
                  <a:pt x="239" y="201"/>
                </a:lnTo>
                <a:lnTo>
                  <a:pt x="240" y="198"/>
                </a:lnTo>
                <a:lnTo>
                  <a:pt x="242" y="196"/>
                </a:lnTo>
                <a:lnTo>
                  <a:pt x="242" y="196"/>
                </a:lnTo>
                <a:lnTo>
                  <a:pt x="238" y="194"/>
                </a:lnTo>
                <a:lnTo>
                  <a:pt x="238" y="194"/>
                </a:lnTo>
                <a:lnTo>
                  <a:pt x="235" y="204"/>
                </a:lnTo>
                <a:lnTo>
                  <a:pt x="235" y="204"/>
                </a:lnTo>
                <a:lnTo>
                  <a:pt x="232" y="214"/>
                </a:lnTo>
                <a:lnTo>
                  <a:pt x="232" y="214"/>
                </a:lnTo>
                <a:lnTo>
                  <a:pt x="240" y="210"/>
                </a:lnTo>
                <a:lnTo>
                  <a:pt x="250" y="208"/>
                </a:lnTo>
                <a:lnTo>
                  <a:pt x="250" y="208"/>
                </a:lnTo>
                <a:close/>
                <a:moveTo>
                  <a:pt x="249" y="154"/>
                </a:moveTo>
                <a:lnTo>
                  <a:pt x="249" y="154"/>
                </a:lnTo>
                <a:lnTo>
                  <a:pt x="250" y="154"/>
                </a:lnTo>
                <a:lnTo>
                  <a:pt x="250" y="154"/>
                </a:lnTo>
                <a:lnTo>
                  <a:pt x="256" y="143"/>
                </a:lnTo>
                <a:lnTo>
                  <a:pt x="256" y="143"/>
                </a:lnTo>
                <a:lnTo>
                  <a:pt x="257" y="142"/>
                </a:lnTo>
                <a:lnTo>
                  <a:pt x="257" y="142"/>
                </a:lnTo>
                <a:lnTo>
                  <a:pt x="257" y="140"/>
                </a:lnTo>
                <a:lnTo>
                  <a:pt x="257" y="140"/>
                </a:lnTo>
                <a:lnTo>
                  <a:pt x="255" y="142"/>
                </a:lnTo>
                <a:lnTo>
                  <a:pt x="250" y="142"/>
                </a:lnTo>
                <a:lnTo>
                  <a:pt x="250" y="142"/>
                </a:lnTo>
                <a:lnTo>
                  <a:pt x="248" y="142"/>
                </a:lnTo>
                <a:lnTo>
                  <a:pt x="245" y="140"/>
                </a:lnTo>
                <a:lnTo>
                  <a:pt x="245" y="140"/>
                </a:lnTo>
                <a:lnTo>
                  <a:pt x="245" y="139"/>
                </a:lnTo>
                <a:lnTo>
                  <a:pt x="245" y="139"/>
                </a:lnTo>
                <a:lnTo>
                  <a:pt x="243" y="140"/>
                </a:lnTo>
                <a:lnTo>
                  <a:pt x="243" y="140"/>
                </a:lnTo>
                <a:lnTo>
                  <a:pt x="245" y="150"/>
                </a:lnTo>
                <a:lnTo>
                  <a:pt x="245" y="150"/>
                </a:lnTo>
                <a:lnTo>
                  <a:pt x="245" y="153"/>
                </a:lnTo>
                <a:lnTo>
                  <a:pt x="245" y="153"/>
                </a:lnTo>
                <a:lnTo>
                  <a:pt x="246" y="153"/>
                </a:lnTo>
                <a:lnTo>
                  <a:pt x="246" y="153"/>
                </a:lnTo>
                <a:lnTo>
                  <a:pt x="249" y="154"/>
                </a:lnTo>
                <a:lnTo>
                  <a:pt x="249" y="154"/>
                </a:lnTo>
                <a:close/>
                <a:moveTo>
                  <a:pt x="33" y="332"/>
                </a:moveTo>
                <a:lnTo>
                  <a:pt x="33" y="332"/>
                </a:lnTo>
                <a:lnTo>
                  <a:pt x="33" y="333"/>
                </a:lnTo>
                <a:lnTo>
                  <a:pt x="33" y="333"/>
                </a:lnTo>
                <a:lnTo>
                  <a:pt x="34" y="335"/>
                </a:lnTo>
                <a:lnTo>
                  <a:pt x="34" y="335"/>
                </a:lnTo>
                <a:lnTo>
                  <a:pt x="34" y="336"/>
                </a:lnTo>
                <a:lnTo>
                  <a:pt x="34" y="338"/>
                </a:lnTo>
                <a:lnTo>
                  <a:pt x="34" y="338"/>
                </a:lnTo>
                <a:lnTo>
                  <a:pt x="33" y="338"/>
                </a:lnTo>
                <a:lnTo>
                  <a:pt x="32" y="338"/>
                </a:lnTo>
                <a:lnTo>
                  <a:pt x="32" y="338"/>
                </a:lnTo>
                <a:lnTo>
                  <a:pt x="30" y="336"/>
                </a:lnTo>
                <a:lnTo>
                  <a:pt x="30" y="336"/>
                </a:lnTo>
                <a:lnTo>
                  <a:pt x="30" y="336"/>
                </a:lnTo>
                <a:lnTo>
                  <a:pt x="30" y="336"/>
                </a:lnTo>
                <a:lnTo>
                  <a:pt x="26" y="342"/>
                </a:lnTo>
                <a:lnTo>
                  <a:pt x="26" y="342"/>
                </a:lnTo>
                <a:lnTo>
                  <a:pt x="26" y="343"/>
                </a:lnTo>
                <a:lnTo>
                  <a:pt x="26" y="343"/>
                </a:lnTo>
                <a:lnTo>
                  <a:pt x="27" y="349"/>
                </a:lnTo>
                <a:lnTo>
                  <a:pt x="27" y="349"/>
                </a:lnTo>
                <a:lnTo>
                  <a:pt x="27" y="351"/>
                </a:lnTo>
                <a:lnTo>
                  <a:pt x="27" y="351"/>
                </a:lnTo>
                <a:lnTo>
                  <a:pt x="29" y="348"/>
                </a:lnTo>
                <a:lnTo>
                  <a:pt x="29" y="348"/>
                </a:lnTo>
                <a:lnTo>
                  <a:pt x="34" y="339"/>
                </a:lnTo>
                <a:lnTo>
                  <a:pt x="40" y="332"/>
                </a:lnTo>
                <a:lnTo>
                  <a:pt x="40" y="332"/>
                </a:lnTo>
                <a:lnTo>
                  <a:pt x="43" y="331"/>
                </a:lnTo>
                <a:lnTo>
                  <a:pt x="44" y="328"/>
                </a:lnTo>
                <a:lnTo>
                  <a:pt x="44" y="328"/>
                </a:lnTo>
                <a:lnTo>
                  <a:pt x="44" y="321"/>
                </a:lnTo>
                <a:lnTo>
                  <a:pt x="44" y="321"/>
                </a:lnTo>
                <a:lnTo>
                  <a:pt x="41" y="324"/>
                </a:lnTo>
                <a:lnTo>
                  <a:pt x="41" y="324"/>
                </a:lnTo>
                <a:lnTo>
                  <a:pt x="43" y="326"/>
                </a:lnTo>
                <a:lnTo>
                  <a:pt x="43" y="326"/>
                </a:lnTo>
                <a:lnTo>
                  <a:pt x="41" y="328"/>
                </a:lnTo>
                <a:lnTo>
                  <a:pt x="41" y="328"/>
                </a:lnTo>
                <a:lnTo>
                  <a:pt x="40" y="328"/>
                </a:lnTo>
                <a:lnTo>
                  <a:pt x="40" y="328"/>
                </a:lnTo>
                <a:lnTo>
                  <a:pt x="39" y="326"/>
                </a:lnTo>
                <a:lnTo>
                  <a:pt x="39" y="326"/>
                </a:lnTo>
                <a:lnTo>
                  <a:pt x="39" y="328"/>
                </a:lnTo>
                <a:lnTo>
                  <a:pt x="39" y="328"/>
                </a:lnTo>
                <a:lnTo>
                  <a:pt x="39" y="331"/>
                </a:lnTo>
                <a:lnTo>
                  <a:pt x="39" y="331"/>
                </a:lnTo>
                <a:lnTo>
                  <a:pt x="37" y="332"/>
                </a:lnTo>
                <a:lnTo>
                  <a:pt x="37" y="332"/>
                </a:lnTo>
                <a:lnTo>
                  <a:pt x="36" y="332"/>
                </a:lnTo>
                <a:lnTo>
                  <a:pt x="36" y="332"/>
                </a:lnTo>
                <a:lnTo>
                  <a:pt x="34" y="331"/>
                </a:lnTo>
                <a:lnTo>
                  <a:pt x="34" y="331"/>
                </a:lnTo>
                <a:lnTo>
                  <a:pt x="33" y="332"/>
                </a:lnTo>
                <a:lnTo>
                  <a:pt x="33" y="332"/>
                </a:lnTo>
                <a:close/>
                <a:moveTo>
                  <a:pt x="134" y="147"/>
                </a:moveTo>
                <a:lnTo>
                  <a:pt x="134" y="147"/>
                </a:lnTo>
                <a:lnTo>
                  <a:pt x="134" y="146"/>
                </a:lnTo>
                <a:lnTo>
                  <a:pt x="134" y="146"/>
                </a:lnTo>
                <a:lnTo>
                  <a:pt x="132" y="110"/>
                </a:lnTo>
                <a:lnTo>
                  <a:pt x="132" y="110"/>
                </a:lnTo>
                <a:lnTo>
                  <a:pt x="132" y="109"/>
                </a:lnTo>
                <a:lnTo>
                  <a:pt x="132" y="109"/>
                </a:lnTo>
                <a:lnTo>
                  <a:pt x="131" y="110"/>
                </a:lnTo>
                <a:lnTo>
                  <a:pt x="131" y="110"/>
                </a:lnTo>
                <a:lnTo>
                  <a:pt x="127" y="116"/>
                </a:lnTo>
                <a:lnTo>
                  <a:pt x="127" y="116"/>
                </a:lnTo>
                <a:lnTo>
                  <a:pt x="127" y="117"/>
                </a:lnTo>
                <a:lnTo>
                  <a:pt x="127" y="117"/>
                </a:lnTo>
                <a:lnTo>
                  <a:pt x="134" y="146"/>
                </a:lnTo>
                <a:lnTo>
                  <a:pt x="134" y="146"/>
                </a:lnTo>
                <a:lnTo>
                  <a:pt x="134" y="147"/>
                </a:lnTo>
                <a:lnTo>
                  <a:pt x="134" y="147"/>
                </a:lnTo>
                <a:close/>
                <a:moveTo>
                  <a:pt x="275" y="189"/>
                </a:moveTo>
                <a:lnTo>
                  <a:pt x="275" y="189"/>
                </a:lnTo>
                <a:lnTo>
                  <a:pt x="275" y="189"/>
                </a:lnTo>
                <a:lnTo>
                  <a:pt x="275" y="189"/>
                </a:lnTo>
                <a:lnTo>
                  <a:pt x="263" y="196"/>
                </a:lnTo>
                <a:lnTo>
                  <a:pt x="263" y="196"/>
                </a:lnTo>
                <a:lnTo>
                  <a:pt x="263" y="196"/>
                </a:lnTo>
                <a:lnTo>
                  <a:pt x="263" y="196"/>
                </a:lnTo>
                <a:lnTo>
                  <a:pt x="262" y="198"/>
                </a:lnTo>
                <a:lnTo>
                  <a:pt x="262" y="198"/>
                </a:lnTo>
                <a:lnTo>
                  <a:pt x="263" y="198"/>
                </a:lnTo>
                <a:lnTo>
                  <a:pt x="263" y="198"/>
                </a:lnTo>
                <a:lnTo>
                  <a:pt x="270" y="197"/>
                </a:lnTo>
                <a:lnTo>
                  <a:pt x="270" y="197"/>
                </a:lnTo>
                <a:lnTo>
                  <a:pt x="273" y="197"/>
                </a:lnTo>
                <a:lnTo>
                  <a:pt x="273" y="197"/>
                </a:lnTo>
                <a:lnTo>
                  <a:pt x="275" y="198"/>
                </a:lnTo>
                <a:lnTo>
                  <a:pt x="273" y="200"/>
                </a:lnTo>
                <a:lnTo>
                  <a:pt x="273" y="200"/>
                </a:lnTo>
                <a:lnTo>
                  <a:pt x="272" y="201"/>
                </a:lnTo>
                <a:lnTo>
                  <a:pt x="272" y="201"/>
                </a:lnTo>
                <a:lnTo>
                  <a:pt x="266" y="206"/>
                </a:lnTo>
                <a:lnTo>
                  <a:pt x="266" y="206"/>
                </a:lnTo>
                <a:lnTo>
                  <a:pt x="266" y="207"/>
                </a:lnTo>
                <a:lnTo>
                  <a:pt x="266" y="207"/>
                </a:lnTo>
                <a:lnTo>
                  <a:pt x="267" y="207"/>
                </a:lnTo>
                <a:lnTo>
                  <a:pt x="270" y="207"/>
                </a:lnTo>
                <a:lnTo>
                  <a:pt x="270" y="207"/>
                </a:lnTo>
                <a:lnTo>
                  <a:pt x="275" y="206"/>
                </a:lnTo>
                <a:lnTo>
                  <a:pt x="275" y="206"/>
                </a:lnTo>
                <a:lnTo>
                  <a:pt x="276" y="197"/>
                </a:lnTo>
                <a:lnTo>
                  <a:pt x="276" y="197"/>
                </a:lnTo>
                <a:lnTo>
                  <a:pt x="276" y="196"/>
                </a:lnTo>
                <a:lnTo>
                  <a:pt x="276" y="196"/>
                </a:lnTo>
                <a:lnTo>
                  <a:pt x="275" y="189"/>
                </a:lnTo>
                <a:lnTo>
                  <a:pt x="275" y="189"/>
                </a:lnTo>
                <a:close/>
                <a:moveTo>
                  <a:pt x="218" y="89"/>
                </a:moveTo>
                <a:lnTo>
                  <a:pt x="218" y="89"/>
                </a:lnTo>
                <a:lnTo>
                  <a:pt x="218" y="89"/>
                </a:lnTo>
                <a:lnTo>
                  <a:pt x="218" y="89"/>
                </a:lnTo>
                <a:lnTo>
                  <a:pt x="218" y="76"/>
                </a:lnTo>
                <a:lnTo>
                  <a:pt x="218" y="76"/>
                </a:lnTo>
                <a:lnTo>
                  <a:pt x="216" y="73"/>
                </a:lnTo>
                <a:lnTo>
                  <a:pt x="216" y="73"/>
                </a:lnTo>
                <a:lnTo>
                  <a:pt x="216" y="72"/>
                </a:lnTo>
                <a:lnTo>
                  <a:pt x="218" y="72"/>
                </a:lnTo>
                <a:lnTo>
                  <a:pt x="218" y="72"/>
                </a:lnTo>
                <a:lnTo>
                  <a:pt x="219" y="72"/>
                </a:lnTo>
                <a:lnTo>
                  <a:pt x="219" y="72"/>
                </a:lnTo>
                <a:lnTo>
                  <a:pt x="219" y="72"/>
                </a:lnTo>
                <a:lnTo>
                  <a:pt x="219" y="75"/>
                </a:lnTo>
                <a:lnTo>
                  <a:pt x="219" y="75"/>
                </a:lnTo>
                <a:lnTo>
                  <a:pt x="222" y="85"/>
                </a:lnTo>
                <a:lnTo>
                  <a:pt x="222" y="85"/>
                </a:lnTo>
                <a:lnTo>
                  <a:pt x="222" y="86"/>
                </a:lnTo>
                <a:lnTo>
                  <a:pt x="222" y="86"/>
                </a:lnTo>
                <a:lnTo>
                  <a:pt x="222" y="83"/>
                </a:lnTo>
                <a:lnTo>
                  <a:pt x="222" y="83"/>
                </a:lnTo>
                <a:lnTo>
                  <a:pt x="221" y="72"/>
                </a:lnTo>
                <a:lnTo>
                  <a:pt x="221" y="72"/>
                </a:lnTo>
                <a:lnTo>
                  <a:pt x="219" y="61"/>
                </a:lnTo>
                <a:lnTo>
                  <a:pt x="219" y="61"/>
                </a:lnTo>
                <a:lnTo>
                  <a:pt x="221" y="59"/>
                </a:lnTo>
                <a:lnTo>
                  <a:pt x="221" y="58"/>
                </a:lnTo>
                <a:lnTo>
                  <a:pt x="221" y="58"/>
                </a:lnTo>
                <a:lnTo>
                  <a:pt x="221" y="55"/>
                </a:lnTo>
                <a:lnTo>
                  <a:pt x="221" y="55"/>
                </a:lnTo>
                <a:lnTo>
                  <a:pt x="212" y="76"/>
                </a:lnTo>
                <a:lnTo>
                  <a:pt x="212" y="76"/>
                </a:lnTo>
                <a:lnTo>
                  <a:pt x="213" y="79"/>
                </a:lnTo>
                <a:lnTo>
                  <a:pt x="213" y="79"/>
                </a:lnTo>
                <a:lnTo>
                  <a:pt x="216" y="89"/>
                </a:lnTo>
                <a:lnTo>
                  <a:pt x="216" y="89"/>
                </a:lnTo>
                <a:lnTo>
                  <a:pt x="216" y="89"/>
                </a:lnTo>
                <a:lnTo>
                  <a:pt x="216" y="89"/>
                </a:lnTo>
                <a:lnTo>
                  <a:pt x="218" y="89"/>
                </a:lnTo>
                <a:lnTo>
                  <a:pt x="218" y="89"/>
                </a:lnTo>
                <a:close/>
                <a:moveTo>
                  <a:pt x="158" y="210"/>
                </a:moveTo>
                <a:lnTo>
                  <a:pt x="158" y="210"/>
                </a:lnTo>
                <a:lnTo>
                  <a:pt x="157" y="211"/>
                </a:lnTo>
                <a:lnTo>
                  <a:pt x="157" y="213"/>
                </a:lnTo>
                <a:lnTo>
                  <a:pt x="157" y="213"/>
                </a:lnTo>
                <a:lnTo>
                  <a:pt x="158" y="214"/>
                </a:lnTo>
                <a:lnTo>
                  <a:pt x="158" y="214"/>
                </a:lnTo>
                <a:lnTo>
                  <a:pt x="162" y="225"/>
                </a:lnTo>
                <a:lnTo>
                  <a:pt x="162" y="225"/>
                </a:lnTo>
                <a:lnTo>
                  <a:pt x="164" y="228"/>
                </a:lnTo>
                <a:lnTo>
                  <a:pt x="164" y="228"/>
                </a:lnTo>
                <a:lnTo>
                  <a:pt x="168" y="220"/>
                </a:lnTo>
                <a:lnTo>
                  <a:pt x="168" y="220"/>
                </a:lnTo>
                <a:lnTo>
                  <a:pt x="167" y="218"/>
                </a:lnTo>
                <a:lnTo>
                  <a:pt x="167" y="218"/>
                </a:lnTo>
                <a:lnTo>
                  <a:pt x="164" y="210"/>
                </a:lnTo>
                <a:lnTo>
                  <a:pt x="164" y="210"/>
                </a:lnTo>
                <a:lnTo>
                  <a:pt x="162" y="208"/>
                </a:lnTo>
                <a:lnTo>
                  <a:pt x="162" y="208"/>
                </a:lnTo>
                <a:lnTo>
                  <a:pt x="161" y="210"/>
                </a:lnTo>
                <a:lnTo>
                  <a:pt x="159" y="211"/>
                </a:lnTo>
                <a:lnTo>
                  <a:pt x="158" y="210"/>
                </a:lnTo>
                <a:lnTo>
                  <a:pt x="158" y="210"/>
                </a:lnTo>
                <a:close/>
                <a:moveTo>
                  <a:pt x="76" y="345"/>
                </a:moveTo>
                <a:lnTo>
                  <a:pt x="76" y="345"/>
                </a:lnTo>
                <a:lnTo>
                  <a:pt x="81" y="342"/>
                </a:lnTo>
                <a:lnTo>
                  <a:pt x="81" y="342"/>
                </a:lnTo>
                <a:lnTo>
                  <a:pt x="90" y="336"/>
                </a:lnTo>
                <a:lnTo>
                  <a:pt x="95" y="329"/>
                </a:lnTo>
                <a:lnTo>
                  <a:pt x="95" y="329"/>
                </a:lnTo>
                <a:lnTo>
                  <a:pt x="105" y="315"/>
                </a:lnTo>
                <a:lnTo>
                  <a:pt x="105" y="315"/>
                </a:lnTo>
                <a:lnTo>
                  <a:pt x="105" y="314"/>
                </a:lnTo>
                <a:lnTo>
                  <a:pt x="105" y="314"/>
                </a:lnTo>
                <a:lnTo>
                  <a:pt x="105" y="312"/>
                </a:lnTo>
                <a:lnTo>
                  <a:pt x="105" y="312"/>
                </a:lnTo>
                <a:lnTo>
                  <a:pt x="110" y="305"/>
                </a:lnTo>
                <a:lnTo>
                  <a:pt x="110" y="305"/>
                </a:lnTo>
                <a:lnTo>
                  <a:pt x="111" y="304"/>
                </a:lnTo>
                <a:lnTo>
                  <a:pt x="111" y="304"/>
                </a:lnTo>
                <a:lnTo>
                  <a:pt x="107" y="308"/>
                </a:lnTo>
                <a:lnTo>
                  <a:pt x="107" y="308"/>
                </a:lnTo>
                <a:lnTo>
                  <a:pt x="100" y="318"/>
                </a:lnTo>
                <a:lnTo>
                  <a:pt x="93" y="328"/>
                </a:lnTo>
                <a:lnTo>
                  <a:pt x="93" y="328"/>
                </a:lnTo>
                <a:lnTo>
                  <a:pt x="91" y="329"/>
                </a:lnTo>
                <a:lnTo>
                  <a:pt x="91" y="329"/>
                </a:lnTo>
                <a:lnTo>
                  <a:pt x="86" y="336"/>
                </a:lnTo>
                <a:lnTo>
                  <a:pt x="78" y="342"/>
                </a:lnTo>
                <a:lnTo>
                  <a:pt x="78" y="342"/>
                </a:lnTo>
                <a:lnTo>
                  <a:pt x="76" y="345"/>
                </a:lnTo>
                <a:lnTo>
                  <a:pt x="76" y="345"/>
                </a:lnTo>
                <a:close/>
                <a:moveTo>
                  <a:pt x="73" y="360"/>
                </a:moveTo>
                <a:lnTo>
                  <a:pt x="73" y="360"/>
                </a:lnTo>
                <a:lnTo>
                  <a:pt x="74" y="359"/>
                </a:lnTo>
                <a:lnTo>
                  <a:pt x="74" y="359"/>
                </a:lnTo>
                <a:lnTo>
                  <a:pt x="74" y="359"/>
                </a:lnTo>
                <a:lnTo>
                  <a:pt x="74" y="356"/>
                </a:lnTo>
                <a:lnTo>
                  <a:pt x="74" y="356"/>
                </a:lnTo>
                <a:lnTo>
                  <a:pt x="74" y="356"/>
                </a:lnTo>
                <a:lnTo>
                  <a:pt x="74" y="356"/>
                </a:lnTo>
                <a:lnTo>
                  <a:pt x="76" y="355"/>
                </a:lnTo>
                <a:lnTo>
                  <a:pt x="77" y="353"/>
                </a:lnTo>
                <a:lnTo>
                  <a:pt x="77" y="353"/>
                </a:lnTo>
                <a:lnTo>
                  <a:pt x="77" y="355"/>
                </a:lnTo>
                <a:lnTo>
                  <a:pt x="77" y="355"/>
                </a:lnTo>
                <a:lnTo>
                  <a:pt x="81" y="345"/>
                </a:lnTo>
                <a:lnTo>
                  <a:pt x="81" y="345"/>
                </a:lnTo>
                <a:lnTo>
                  <a:pt x="74" y="348"/>
                </a:lnTo>
                <a:lnTo>
                  <a:pt x="74" y="348"/>
                </a:lnTo>
                <a:lnTo>
                  <a:pt x="74" y="348"/>
                </a:lnTo>
                <a:lnTo>
                  <a:pt x="74" y="348"/>
                </a:lnTo>
                <a:lnTo>
                  <a:pt x="74" y="351"/>
                </a:lnTo>
                <a:lnTo>
                  <a:pt x="73" y="352"/>
                </a:lnTo>
                <a:lnTo>
                  <a:pt x="73" y="352"/>
                </a:lnTo>
                <a:lnTo>
                  <a:pt x="71" y="353"/>
                </a:lnTo>
                <a:lnTo>
                  <a:pt x="71" y="353"/>
                </a:lnTo>
                <a:lnTo>
                  <a:pt x="64" y="362"/>
                </a:lnTo>
                <a:lnTo>
                  <a:pt x="64" y="362"/>
                </a:lnTo>
                <a:lnTo>
                  <a:pt x="64" y="362"/>
                </a:lnTo>
                <a:lnTo>
                  <a:pt x="64" y="362"/>
                </a:lnTo>
                <a:lnTo>
                  <a:pt x="66" y="366"/>
                </a:lnTo>
                <a:lnTo>
                  <a:pt x="66" y="366"/>
                </a:lnTo>
                <a:lnTo>
                  <a:pt x="67" y="366"/>
                </a:lnTo>
                <a:lnTo>
                  <a:pt x="67" y="366"/>
                </a:lnTo>
                <a:lnTo>
                  <a:pt x="68" y="363"/>
                </a:lnTo>
                <a:lnTo>
                  <a:pt x="68" y="363"/>
                </a:lnTo>
                <a:lnTo>
                  <a:pt x="70" y="363"/>
                </a:lnTo>
                <a:lnTo>
                  <a:pt x="70" y="363"/>
                </a:lnTo>
                <a:lnTo>
                  <a:pt x="68" y="360"/>
                </a:lnTo>
                <a:lnTo>
                  <a:pt x="68" y="360"/>
                </a:lnTo>
                <a:lnTo>
                  <a:pt x="70" y="359"/>
                </a:lnTo>
                <a:lnTo>
                  <a:pt x="70" y="359"/>
                </a:lnTo>
                <a:lnTo>
                  <a:pt x="71" y="359"/>
                </a:lnTo>
                <a:lnTo>
                  <a:pt x="71" y="359"/>
                </a:lnTo>
                <a:lnTo>
                  <a:pt x="73" y="360"/>
                </a:lnTo>
                <a:lnTo>
                  <a:pt x="73" y="360"/>
                </a:lnTo>
                <a:close/>
                <a:moveTo>
                  <a:pt x="222" y="100"/>
                </a:moveTo>
                <a:lnTo>
                  <a:pt x="222" y="100"/>
                </a:lnTo>
                <a:lnTo>
                  <a:pt x="230" y="96"/>
                </a:lnTo>
                <a:lnTo>
                  <a:pt x="230" y="96"/>
                </a:lnTo>
                <a:lnTo>
                  <a:pt x="228" y="82"/>
                </a:lnTo>
                <a:lnTo>
                  <a:pt x="225" y="66"/>
                </a:lnTo>
                <a:lnTo>
                  <a:pt x="225" y="66"/>
                </a:lnTo>
                <a:lnTo>
                  <a:pt x="225" y="69"/>
                </a:lnTo>
                <a:lnTo>
                  <a:pt x="225" y="69"/>
                </a:lnTo>
                <a:lnTo>
                  <a:pt x="225" y="81"/>
                </a:lnTo>
                <a:lnTo>
                  <a:pt x="225" y="81"/>
                </a:lnTo>
                <a:lnTo>
                  <a:pt x="225" y="85"/>
                </a:lnTo>
                <a:lnTo>
                  <a:pt x="225" y="85"/>
                </a:lnTo>
                <a:lnTo>
                  <a:pt x="225" y="95"/>
                </a:lnTo>
                <a:lnTo>
                  <a:pt x="225" y="95"/>
                </a:lnTo>
                <a:lnTo>
                  <a:pt x="225" y="96"/>
                </a:lnTo>
                <a:lnTo>
                  <a:pt x="225" y="96"/>
                </a:lnTo>
                <a:lnTo>
                  <a:pt x="223" y="98"/>
                </a:lnTo>
                <a:lnTo>
                  <a:pt x="222" y="96"/>
                </a:lnTo>
                <a:lnTo>
                  <a:pt x="222" y="96"/>
                </a:lnTo>
                <a:lnTo>
                  <a:pt x="222" y="96"/>
                </a:lnTo>
                <a:lnTo>
                  <a:pt x="222" y="96"/>
                </a:lnTo>
                <a:lnTo>
                  <a:pt x="222" y="100"/>
                </a:lnTo>
                <a:lnTo>
                  <a:pt x="222" y="100"/>
                </a:lnTo>
                <a:close/>
                <a:moveTo>
                  <a:pt x="124" y="120"/>
                </a:moveTo>
                <a:lnTo>
                  <a:pt x="124" y="120"/>
                </a:lnTo>
                <a:lnTo>
                  <a:pt x="122" y="120"/>
                </a:lnTo>
                <a:lnTo>
                  <a:pt x="122" y="120"/>
                </a:lnTo>
                <a:lnTo>
                  <a:pt x="122" y="122"/>
                </a:lnTo>
                <a:lnTo>
                  <a:pt x="122" y="122"/>
                </a:lnTo>
                <a:lnTo>
                  <a:pt x="120" y="126"/>
                </a:lnTo>
                <a:lnTo>
                  <a:pt x="120" y="126"/>
                </a:lnTo>
                <a:lnTo>
                  <a:pt x="118" y="127"/>
                </a:lnTo>
                <a:lnTo>
                  <a:pt x="118" y="127"/>
                </a:lnTo>
                <a:lnTo>
                  <a:pt x="122" y="142"/>
                </a:lnTo>
                <a:lnTo>
                  <a:pt x="122" y="142"/>
                </a:lnTo>
                <a:lnTo>
                  <a:pt x="125" y="153"/>
                </a:lnTo>
                <a:lnTo>
                  <a:pt x="125" y="153"/>
                </a:lnTo>
                <a:lnTo>
                  <a:pt x="125" y="153"/>
                </a:lnTo>
                <a:lnTo>
                  <a:pt x="125" y="153"/>
                </a:lnTo>
                <a:lnTo>
                  <a:pt x="125" y="153"/>
                </a:lnTo>
                <a:lnTo>
                  <a:pt x="125" y="153"/>
                </a:lnTo>
                <a:lnTo>
                  <a:pt x="124" y="120"/>
                </a:lnTo>
                <a:lnTo>
                  <a:pt x="124" y="120"/>
                </a:lnTo>
                <a:close/>
                <a:moveTo>
                  <a:pt x="73" y="164"/>
                </a:moveTo>
                <a:lnTo>
                  <a:pt x="73" y="164"/>
                </a:lnTo>
                <a:lnTo>
                  <a:pt x="73" y="164"/>
                </a:lnTo>
                <a:lnTo>
                  <a:pt x="73" y="164"/>
                </a:lnTo>
                <a:lnTo>
                  <a:pt x="76" y="162"/>
                </a:lnTo>
                <a:lnTo>
                  <a:pt x="76" y="162"/>
                </a:lnTo>
                <a:lnTo>
                  <a:pt x="77" y="160"/>
                </a:lnTo>
                <a:lnTo>
                  <a:pt x="77" y="160"/>
                </a:lnTo>
                <a:lnTo>
                  <a:pt x="80" y="160"/>
                </a:lnTo>
                <a:lnTo>
                  <a:pt x="80" y="160"/>
                </a:lnTo>
                <a:lnTo>
                  <a:pt x="80" y="162"/>
                </a:lnTo>
                <a:lnTo>
                  <a:pt x="80" y="162"/>
                </a:lnTo>
                <a:lnTo>
                  <a:pt x="80" y="164"/>
                </a:lnTo>
                <a:lnTo>
                  <a:pt x="80" y="164"/>
                </a:lnTo>
                <a:lnTo>
                  <a:pt x="78" y="167"/>
                </a:lnTo>
                <a:lnTo>
                  <a:pt x="78" y="167"/>
                </a:lnTo>
                <a:lnTo>
                  <a:pt x="77" y="167"/>
                </a:lnTo>
                <a:lnTo>
                  <a:pt x="77" y="167"/>
                </a:lnTo>
                <a:lnTo>
                  <a:pt x="78" y="167"/>
                </a:lnTo>
                <a:lnTo>
                  <a:pt x="78" y="167"/>
                </a:lnTo>
                <a:lnTo>
                  <a:pt x="80" y="164"/>
                </a:lnTo>
                <a:lnTo>
                  <a:pt x="80" y="164"/>
                </a:lnTo>
                <a:lnTo>
                  <a:pt x="81" y="163"/>
                </a:lnTo>
                <a:lnTo>
                  <a:pt x="81" y="163"/>
                </a:lnTo>
                <a:lnTo>
                  <a:pt x="80" y="159"/>
                </a:lnTo>
                <a:lnTo>
                  <a:pt x="78" y="154"/>
                </a:lnTo>
                <a:lnTo>
                  <a:pt x="78" y="154"/>
                </a:lnTo>
                <a:lnTo>
                  <a:pt x="71" y="147"/>
                </a:lnTo>
                <a:lnTo>
                  <a:pt x="71" y="147"/>
                </a:lnTo>
                <a:lnTo>
                  <a:pt x="67" y="144"/>
                </a:lnTo>
                <a:lnTo>
                  <a:pt x="63" y="143"/>
                </a:lnTo>
                <a:lnTo>
                  <a:pt x="63" y="143"/>
                </a:lnTo>
                <a:lnTo>
                  <a:pt x="60" y="147"/>
                </a:lnTo>
                <a:lnTo>
                  <a:pt x="60" y="147"/>
                </a:lnTo>
                <a:lnTo>
                  <a:pt x="59" y="150"/>
                </a:lnTo>
                <a:lnTo>
                  <a:pt x="59" y="150"/>
                </a:lnTo>
                <a:lnTo>
                  <a:pt x="59" y="150"/>
                </a:lnTo>
                <a:lnTo>
                  <a:pt x="60" y="150"/>
                </a:lnTo>
                <a:lnTo>
                  <a:pt x="60" y="150"/>
                </a:lnTo>
                <a:lnTo>
                  <a:pt x="64" y="146"/>
                </a:lnTo>
                <a:lnTo>
                  <a:pt x="64" y="146"/>
                </a:lnTo>
                <a:lnTo>
                  <a:pt x="66" y="146"/>
                </a:lnTo>
                <a:lnTo>
                  <a:pt x="67" y="146"/>
                </a:lnTo>
                <a:lnTo>
                  <a:pt x="67" y="146"/>
                </a:lnTo>
                <a:lnTo>
                  <a:pt x="67" y="147"/>
                </a:lnTo>
                <a:lnTo>
                  <a:pt x="67" y="149"/>
                </a:lnTo>
                <a:lnTo>
                  <a:pt x="67" y="149"/>
                </a:lnTo>
                <a:lnTo>
                  <a:pt x="64" y="153"/>
                </a:lnTo>
                <a:lnTo>
                  <a:pt x="64" y="153"/>
                </a:lnTo>
                <a:lnTo>
                  <a:pt x="63" y="153"/>
                </a:lnTo>
                <a:lnTo>
                  <a:pt x="63" y="153"/>
                </a:lnTo>
                <a:lnTo>
                  <a:pt x="64" y="153"/>
                </a:lnTo>
                <a:lnTo>
                  <a:pt x="64" y="153"/>
                </a:lnTo>
                <a:lnTo>
                  <a:pt x="68" y="150"/>
                </a:lnTo>
                <a:lnTo>
                  <a:pt x="68" y="150"/>
                </a:lnTo>
                <a:lnTo>
                  <a:pt x="70" y="149"/>
                </a:lnTo>
                <a:lnTo>
                  <a:pt x="70" y="150"/>
                </a:lnTo>
                <a:lnTo>
                  <a:pt x="70" y="150"/>
                </a:lnTo>
                <a:lnTo>
                  <a:pt x="71" y="152"/>
                </a:lnTo>
                <a:lnTo>
                  <a:pt x="71" y="152"/>
                </a:lnTo>
                <a:lnTo>
                  <a:pt x="70" y="153"/>
                </a:lnTo>
                <a:lnTo>
                  <a:pt x="70" y="153"/>
                </a:lnTo>
                <a:lnTo>
                  <a:pt x="68" y="157"/>
                </a:lnTo>
                <a:lnTo>
                  <a:pt x="68" y="157"/>
                </a:lnTo>
                <a:lnTo>
                  <a:pt x="68" y="157"/>
                </a:lnTo>
                <a:lnTo>
                  <a:pt x="68" y="159"/>
                </a:lnTo>
                <a:lnTo>
                  <a:pt x="68" y="159"/>
                </a:lnTo>
                <a:lnTo>
                  <a:pt x="71" y="156"/>
                </a:lnTo>
                <a:lnTo>
                  <a:pt x="71" y="156"/>
                </a:lnTo>
                <a:lnTo>
                  <a:pt x="74" y="154"/>
                </a:lnTo>
                <a:lnTo>
                  <a:pt x="74" y="154"/>
                </a:lnTo>
                <a:lnTo>
                  <a:pt x="76" y="154"/>
                </a:lnTo>
                <a:lnTo>
                  <a:pt x="76" y="154"/>
                </a:lnTo>
                <a:lnTo>
                  <a:pt x="76" y="156"/>
                </a:lnTo>
                <a:lnTo>
                  <a:pt x="76" y="156"/>
                </a:lnTo>
                <a:lnTo>
                  <a:pt x="76" y="157"/>
                </a:lnTo>
                <a:lnTo>
                  <a:pt x="76" y="157"/>
                </a:lnTo>
                <a:lnTo>
                  <a:pt x="73" y="163"/>
                </a:lnTo>
                <a:lnTo>
                  <a:pt x="73" y="163"/>
                </a:lnTo>
                <a:lnTo>
                  <a:pt x="73" y="164"/>
                </a:lnTo>
                <a:lnTo>
                  <a:pt x="73" y="164"/>
                </a:lnTo>
                <a:close/>
                <a:moveTo>
                  <a:pt x="206" y="164"/>
                </a:moveTo>
                <a:lnTo>
                  <a:pt x="206" y="164"/>
                </a:lnTo>
                <a:lnTo>
                  <a:pt x="206" y="164"/>
                </a:lnTo>
                <a:lnTo>
                  <a:pt x="206" y="164"/>
                </a:lnTo>
                <a:lnTo>
                  <a:pt x="206" y="163"/>
                </a:lnTo>
                <a:lnTo>
                  <a:pt x="206" y="163"/>
                </a:lnTo>
                <a:lnTo>
                  <a:pt x="208" y="162"/>
                </a:lnTo>
                <a:lnTo>
                  <a:pt x="208" y="162"/>
                </a:lnTo>
                <a:lnTo>
                  <a:pt x="209" y="162"/>
                </a:lnTo>
                <a:lnTo>
                  <a:pt x="209" y="162"/>
                </a:lnTo>
                <a:lnTo>
                  <a:pt x="223" y="150"/>
                </a:lnTo>
                <a:lnTo>
                  <a:pt x="223" y="150"/>
                </a:lnTo>
                <a:lnTo>
                  <a:pt x="225" y="149"/>
                </a:lnTo>
                <a:lnTo>
                  <a:pt x="225" y="147"/>
                </a:lnTo>
                <a:lnTo>
                  <a:pt x="225" y="147"/>
                </a:lnTo>
                <a:lnTo>
                  <a:pt x="223" y="147"/>
                </a:lnTo>
                <a:lnTo>
                  <a:pt x="223" y="147"/>
                </a:lnTo>
                <a:lnTo>
                  <a:pt x="218" y="149"/>
                </a:lnTo>
                <a:lnTo>
                  <a:pt x="218" y="149"/>
                </a:lnTo>
                <a:lnTo>
                  <a:pt x="216" y="149"/>
                </a:lnTo>
                <a:lnTo>
                  <a:pt x="216" y="149"/>
                </a:lnTo>
                <a:lnTo>
                  <a:pt x="212" y="152"/>
                </a:lnTo>
                <a:lnTo>
                  <a:pt x="212" y="152"/>
                </a:lnTo>
                <a:lnTo>
                  <a:pt x="211" y="153"/>
                </a:lnTo>
                <a:lnTo>
                  <a:pt x="211" y="153"/>
                </a:lnTo>
                <a:lnTo>
                  <a:pt x="209" y="154"/>
                </a:lnTo>
                <a:lnTo>
                  <a:pt x="209" y="154"/>
                </a:lnTo>
                <a:lnTo>
                  <a:pt x="209" y="154"/>
                </a:lnTo>
                <a:lnTo>
                  <a:pt x="209" y="154"/>
                </a:lnTo>
                <a:lnTo>
                  <a:pt x="206" y="163"/>
                </a:lnTo>
                <a:lnTo>
                  <a:pt x="206" y="163"/>
                </a:lnTo>
                <a:lnTo>
                  <a:pt x="206" y="164"/>
                </a:lnTo>
                <a:lnTo>
                  <a:pt x="206" y="164"/>
                </a:lnTo>
                <a:close/>
                <a:moveTo>
                  <a:pt x="50" y="379"/>
                </a:moveTo>
                <a:lnTo>
                  <a:pt x="50" y="379"/>
                </a:lnTo>
                <a:lnTo>
                  <a:pt x="50" y="380"/>
                </a:lnTo>
                <a:lnTo>
                  <a:pt x="50" y="380"/>
                </a:lnTo>
                <a:lnTo>
                  <a:pt x="53" y="380"/>
                </a:lnTo>
                <a:lnTo>
                  <a:pt x="53" y="380"/>
                </a:lnTo>
                <a:lnTo>
                  <a:pt x="60" y="383"/>
                </a:lnTo>
                <a:lnTo>
                  <a:pt x="66" y="383"/>
                </a:lnTo>
                <a:lnTo>
                  <a:pt x="73" y="383"/>
                </a:lnTo>
                <a:lnTo>
                  <a:pt x="78" y="380"/>
                </a:lnTo>
                <a:lnTo>
                  <a:pt x="78" y="380"/>
                </a:lnTo>
                <a:lnTo>
                  <a:pt x="87" y="375"/>
                </a:lnTo>
                <a:lnTo>
                  <a:pt x="95" y="369"/>
                </a:lnTo>
                <a:lnTo>
                  <a:pt x="95" y="369"/>
                </a:lnTo>
                <a:lnTo>
                  <a:pt x="95" y="368"/>
                </a:lnTo>
                <a:lnTo>
                  <a:pt x="95" y="368"/>
                </a:lnTo>
                <a:lnTo>
                  <a:pt x="91" y="372"/>
                </a:lnTo>
                <a:lnTo>
                  <a:pt x="91" y="372"/>
                </a:lnTo>
                <a:lnTo>
                  <a:pt x="86" y="375"/>
                </a:lnTo>
                <a:lnTo>
                  <a:pt x="81" y="376"/>
                </a:lnTo>
                <a:lnTo>
                  <a:pt x="81" y="376"/>
                </a:lnTo>
                <a:lnTo>
                  <a:pt x="68" y="379"/>
                </a:lnTo>
                <a:lnTo>
                  <a:pt x="68" y="379"/>
                </a:lnTo>
                <a:lnTo>
                  <a:pt x="61" y="380"/>
                </a:lnTo>
                <a:lnTo>
                  <a:pt x="54" y="380"/>
                </a:lnTo>
                <a:lnTo>
                  <a:pt x="54" y="380"/>
                </a:lnTo>
                <a:lnTo>
                  <a:pt x="50" y="379"/>
                </a:lnTo>
                <a:lnTo>
                  <a:pt x="50" y="379"/>
                </a:lnTo>
                <a:close/>
                <a:moveTo>
                  <a:pt x="168" y="218"/>
                </a:moveTo>
                <a:lnTo>
                  <a:pt x="168" y="218"/>
                </a:lnTo>
                <a:lnTo>
                  <a:pt x="169" y="217"/>
                </a:lnTo>
                <a:lnTo>
                  <a:pt x="169" y="217"/>
                </a:lnTo>
                <a:lnTo>
                  <a:pt x="174" y="204"/>
                </a:lnTo>
                <a:lnTo>
                  <a:pt x="174" y="204"/>
                </a:lnTo>
                <a:lnTo>
                  <a:pt x="176" y="200"/>
                </a:lnTo>
                <a:lnTo>
                  <a:pt x="176" y="200"/>
                </a:lnTo>
                <a:lnTo>
                  <a:pt x="176" y="200"/>
                </a:lnTo>
                <a:lnTo>
                  <a:pt x="176" y="200"/>
                </a:lnTo>
                <a:lnTo>
                  <a:pt x="178" y="197"/>
                </a:lnTo>
                <a:lnTo>
                  <a:pt x="178" y="197"/>
                </a:lnTo>
                <a:lnTo>
                  <a:pt x="174" y="198"/>
                </a:lnTo>
                <a:lnTo>
                  <a:pt x="171" y="201"/>
                </a:lnTo>
                <a:lnTo>
                  <a:pt x="171" y="201"/>
                </a:lnTo>
                <a:lnTo>
                  <a:pt x="172" y="204"/>
                </a:lnTo>
                <a:lnTo>
                  <a:pt x="172" y="204"/>
                </a:lnTo>
                <a:lnTo>
                  <a:pt x="172" y="201"/>
                </a:lnTo>
                <a:lnTo>
                  <a:pt x="172" y="201"/>
                </a:lnTo>
                <a:lnTo>
                  <a:pt x="174" y="200"/>
                </a:lnTo>
                <a:lnTo>
                  <a:pt x="174" y="200"/>
                </a:lnTo>
                <a:lnTo>
                  <a:pt x="175" y="200"/>
                </a:lnTo>
                <a:lnTo>
                  <a:pt x="175" y="201"/>
                </a:lnTo>
                <a:lnTo>
                  <a:pt x="175" y="201"/>
                </a:lnTo>
                <a:lnTo>
                  <a:pt x="174" y="201"/>
                </a:lnTo>
                <a:lnTo>
                  <a:pt x="174" y="201"/>
                </a:lnTo>
                <a:lnTo>
                  <a:pt x="172" y="204"/>
                </a:lnTo>
                <a:lnTo>
                  <a:pt x="172" y="204"/>
                </a:lnTo>
                <a:lnTo>
                  <a:pt x="172" y="206"/>
                </a:lnTo>
                <a:lnTo>
                  <a:pt x="172" y="206"/>
                </a:lnTo>
                <a:lnTo>
                  <a:pt x="171" y="207"/>
                </a:lnTo>
                <a:lnTo>
                  <a:pt x="171" y="207"/>
                </a:lnTo>
                <a:lnTo>
                  <a:pt x="169" y="211"/>
                </a:lnTo>
                <a:lnTo>
                  <a:pt x="169" y="211"/>
                </a:lnTo>
                <a:lnTo>
                  <a:pt x="169" y="213"/>
                </a:lnTo>
                <a:lnTo>
                  <a:pt x="169" y="213"/>
                </a:lnTo>
                <a:lnTo>
                  <a:pt x="168" y="213"/>
                </a:lnTo>
                <a:lnTo>
                  <a:pt x="168" y="213"/>
                </a:lnTo>
                <a:lnTo>
                  <a:pt x="168" y="211"/>
                </a:lnTo>
                <a:lnTo>
                  <a:pt x="168" y="211"/>
                </a:lnTo>
                <a:lnTo>
                  <a:pt x="168" y="211"/>
                </a:lnTo>
                <a:lnTo>
                  <a:pt x="168" y="211"/>
                </a:lnTo>
                <a:lnTo>
                  <a:pt x="171" y="207"/>
                </a:lnTo>
                <a:lnTo>
                  <a:pt x="171" y="207"/>
                </a:lnTo>
                <a:lnTo>
                  <a:pt x="171" y="204"/>
                </a:lnTo>
                <a:lnTo>
                  <a:pt x="171" y="203"/>
                </a:lnTo>
                <a:lnTo>
                  <a:pt x="171" y="203"/>
                </a:lnTo>
                <a:lnTo>
                  <a:pt x="169" y="201"/>
                </a:lnTo>
                <a:lnTo>
                  <a:pt x="169" y="201"/>
                </a:lnTo>
                <a:lnTo>
                  <a:pt x="164" y="208"/>
                </a:lnTo>
                <a:lnTo>
                  <a:pt x="164" y="208"/>
                </a:lnTo>
                <a:lnTo>
                  <a:pt x="165" y="213"/>
                </a:lnTo>
                <a:lnTo>
                  <a:pt x="168" y="218"/>
                </a:lnTo>
                <a:lnTo>
                  <a:pt x="168" y="218"/>
                </a:lnTo>
                <a:close/>
                <a:moveTo>
                  <a:pt x="242" y="181"/>
                </a:moveTo>
                <a:lnTo>
                  <a:pt x="242" y="181"/>
                </a:lnTo>
                <a:lnTo>
                  <a:pt x="253" y="167"/>
                </a:lnTo>
                <a:lnTo>
                  <a:pt x="253" y="167"/>
                </a:lnTo>
                <a:lnTo>
                  <a:pt x="253" y="167"/>
                </a:lnTo>
                <a:lnTo>
                  <a:pt x="253" y="167"/>
                </a:lnTo>
                <a:lnTo>
                  <a:pt x="248" y="169"/>
                </a:lnTo>
                <a:lnTo>
                  <a:pt x="242" y="169"/>
                </a:lnTo>
                <a:lnTo>
                  <a:pt x="242" y="169"/>
                </a:lnTo>
                <a:lnTo>
                  <a:pt x="240" y="181"/>
                </a:lnTo>
                <a:lnTo>
                  <a:pt x="240" y="181"/>
                </a:lnTo>
                <a:lnTo>
                  <a:pt x="242" y="181"/>
                </a:lnTo>
                <a:lnTo>
                  <a:pt x="242" y="181"/>
                </a:lnTo>
                <a:close/>
                <a:moveTo>
                  <a:pt x="248" y="211"/>
                </a:moveTo>
                <a:lnTo>
                  <a:pt x="248" y="211"/>
                </a:lnTo>
                <a:lnTo>
                  <a:pt x="250" y="214"/>
                </a:lnTo>
                <a:lnTo>
                  <a:pt x="250" y="214"/>
                </a:lnTo>
                <a:lnTo>
                  <a:pt x="252" y="214"/>
                </a:lnTo>
                <a:lnTo>
                  <a:pt x="252" y="214"/>
                </a:lnTo>
                <a:lnTo>
                  <a:pt x="259" y="217"/>
                </a:lnTo>
                <a:lnTo>
                  <a:pt x="263" y="220"/>
                </a:lnTo>
                <a:lnTo>
                  <a:pt x="267" y="225"/>
                </a:lnTo>
                <a:lnTo>
                  <a:pt x="270" y="231"/>
                </a:lnTo>
                <a:lnTo>
                  <a:pt x="270" y="231"/>
                </a:lnTo>
                <a:lnTo>
                  <a:pt x="272" y="231"/>
                </a:lnTo>
                <a:lnTo>
                  <a:pt x="272" y="231"/>
                </a:lnTo>
                <a:lnTo>
                  <a:pt x="270" y="225"/>
                </a:lnTo>
                <a:lnTo>
                  <a:pt x="269" y="221"/>
                </a:lnTo>
                <a:lnTo>
                  <a:pt x="269" y="221"/>
                </a:lnTo>
                <a:lnTo>
                  <a:pt x="265" y="216"/>
                </a:lnTo>
                <a:lnTo>
                  <a:pt x="257" y="213"/>
                </a:lnTo>
                <a:lnTo>
                  <a:pt x="257" y="213"/>
                </a:lnTo>
                <a:lnTo>
                  <a:pt x="249" y="211"/>
                </a:lnTo>
                <a:lnTo>
                  <a:pt x="249" y="211"/>
                </a:lnTo>
                <a:lnTo>
                  <a:pt x="248" y="211"/>
                </a:lnTo>
                <a:lnTo>
                  <a:pt x="248" y="211"/>
                </a:lnTo>
                <a:close/>
                <a:moveTo>
                  <a:pt x="250" y="95"/>
                </a:moveTo>
                <a:lnTo>
                  <a:pt x="250" y="95"/>
                </a:lnTo>
                <a:lnTo>
                  <a:pt x="250" y="95"/>
                </a:lnTo>
                <a:lnTo>
                  <a:pt x="250" y="95"/>
                </a:lnTo>
                <a:lnTo>
                  <a:pt x="249" y="93"/>
                </a:lnTo>
                <a:lnTo>
                  <a:pt x="249" y="93"/>
                </a:lnTo>
                <a:lnTo>
                  <a:pt x="250" y="92"/>
                </a:lnTo>
                <a:lnTo>
                  <a:pt x="250" y="92"/>
                </a:lnTo>
                <a:lnTo>
                  <a:pt x="252" y="90"/>
                </a:lnTo>
                <a:lnTo>
                  <a:pt x="252" y="90"/>
                </a:lnTo>
                <a:lnTo>
                  <a:pt x="252" y="90"/>
                </a:lnTo>
                <a:lnTo>
                  <a:pt x="252" y="89"/>
                </a:lnTo>
                <a:lnTo>
                  <a:pt x="252" y="89"/>
                </a:lnTo>
                <a:lnTo>
                  <a:pt x="249" y="89"/>
                </a:lnTo>
                <a:lnTo>
                  <a:pt x="249" y="89"/>
                </a:lnTo>
                <a:lnTo>
                  <a:pt x="248" y="89"/>
                </a:lnTo>
                <a:lnTo>
                  <a:pt x="248" y="89"/>
                </a:lnTo>
                <a:lnTo>
                  <a:pt x="242" y="95"/>
                </a:lnTo>
                <a:lnTo>
                  <a:pt x="242" y="95"/>
                </a:lnTo>
                <a:lnTo>
                  <a:pt x="240" y="96"/>
                </a:lnTo>
                <a:lnTo>
                  <a:pt x="240" y="96"/>
                </a:lnTo>
                <a:lnTo>
                  <a:pt x="242" y="98"/>
                </a:lnTo>
                <a:lnTo>
                  <a:pt x="242" y="98"/>
                </a:lnTo>
                <a:lnTo>
                  <a:pt x="242" y="99"/>
                </a:lnTo>
                <a:lnTo>
                  <a:pt x="242" y="99"/>
                </a:lnTo>
                <a:lnTo>
                  <a:pt x="242" y="99"/>
                </a:lnTo>
                <a:lnTo>
                  <a:pt x="243" y="100"/>
                </a:lnTo>
                <a:lnTo>
                  <a:pt x="243" y="100"/>
                </a:lnTo>
                <a:lnTo>
                  <a:pt x="245" y="100"/>
                </a:lnTo>
                <a:lnTo>
                  <a:pt x="248" y="100"/>
                </a:lnTo>
                <a:lnTo>
                  <a:pt x="248" y="100"/>
                </a:lnTo>
                <a:lnTo>
                  <a:pt x="249" y="100"/>
                </a:lnTo>
                <a:lnTo>
                  <a:pt x="249" y="100"/>
                </a:lnTo>
                <a:lnTo>
                  <a:pt x="250" y="95"/>
                </a:lnTo>
                <a:lnTo>
                  <a:pt x="250" y="95"/>
                </a:lnTo>
                <a:close/>
                <a:moveTo>
                  <a:pt x="245" y="127"/>
                </a:moveTo>
                <a:lnTo>
                  <a:pt x="245" y="127"/>
                </a:lnTo>
                <a:lnTo>
                  <a:pt x="243" y="127"/>
                </a:lnTo>
                <a:lnTo>
                  <a:pt x="243" y="127"/>
                </a:lnTo>
                <a:lnTo>
                  <a:pt x="243" y="137"/>
                </a:lnTo>
                <a:lnTo>
                  <a:pt x="243" y="137"/>
                </a:lnTo>
                <a:lnTo>
                  <a:pt x="245" y="139"/>
                </a:lnTo>
                <a:lnTo>
                  <a:pt x="245" y="139"/>
                </a:lnTo>
                <a:lnTo>
                  <a:pt x="249" y="140"/>
                </a:lnTo>
                <a:lnTo>
                  <a:pt x="249" y="140"/>
                </a:lnTo>
                <a:lnTo>
                  <a:pt x="252" y="135"/>
                </a:lnTo>
                <a:lnTo>
                  <a:pt x="255" y="129"/>
                </a:lnTo>
                <a:lnTo>
                  <a:pt x="255" y="129"/>
                </a:lnTo>
                <a:lnTo>
                  <a:pt x="249" y="130"/>
                </a:lnTo>
                <a:lnTo>
                  <a:pt x="245" y="127"/>
                </a:lnTo>
                <a:lnTo>
                  <a:pt x="245" y="127"/>
                </a:lnTo>
                <a:close/>
                <a:moveTo>
                  <a:pt x="236" y="227"/>
                </a:moveTo>
                <a:lnTo>
                  <a:pt x="236" y="227"/>
                </a:lnTo>
                <a:lnTo>
                  <a:pt x="238" y="227"/>
                </a:lnTo>
                <a:lnTo>
                  <a:pt x="238" y="227"/>
                </a:lnTo>
                <a:lnTo>
                  <a:pt x="239" y="221"/>
                </a:lnTo>
                <a:lnTo>
                  <a:pt x="239" y="221"/>
                </a:lnTo>
                <a:lnTo>
                  <a:pt x="240" y="218"/>
                </a:lnTo>
                <a:lnTo>
                  <a:pt x="240" y="218"/>
                </a:lnTo>
                <a:lnTo>
                  <a:pt x="242" y="217"/>
                </a:lnTo>
                <a:lnTo>
                  <a:pt x="242" y="217"/>
                </a:lnTo>
                <a:lnTo>
                  <a:pt x="243" y="218"/>
                </a:lnTo>
                <a:lnTo>
                  <a:pt x="243" y="218"/>
                </a:lnTo>
                <a:lnTo>
                  <a:pt x="243" y="221"/>
                </a:lnTo>
                <a:lnTo>
                  <a:pt x="243" y="221"/>
                </a:lnTo>
                <a:lnTo>
                  <a:pt x="243" y="223"/>
                </a:lnTo>
                <a:lnTo>
                  <a:pt x="243" y="223"/>
                </a:lnTo>
                <a:lnTo>
                  <a:pt x="245" y="221"/>
                </a:lnTo>
                <a:lnTo>
                  <a:pt x="245" y="221"/>
                </a:lnTo>
                <a:lnTo>
                  <a:pt x="245" y="218"/>
                </a:lnTo>
                <a:lnTo>
                  <a:pt x="245" y="218"/>
                </a:lnTo>
                <a:lnTo>
                  <a:pt x="248" y="217"/>
                </a:lnTo>
                <a:lnTo>
                  <a:pt x="248" y="217"/>
                </a:lnTo>
                <a:lnTo>
                  <a:pt x="248" y="218"/>
                </a:lnTo>
                <a:lnTo>
                  <a:pt x="248" y="218"/>
                </a:lnTo>
                <a:lnTo>
                  <a:pt x="249" y="220"/>
                </a:lnTo>
                <a:lnTo>
                  <a:pt x="249" y="220"/>
                </a:lnTo>
                <a:lnTo>
                  <a:pt x="249" y="224"/>
                </a:lnTo>
                <a:lnTo>
                  <a:pt x="249" y="224"/>
                </a:lnTo>
                <a:lnTo>
                  <a:pt x="250" y="221"/>
                </a:lnTo>
                <a:lnTo>
                  <a:pt x="250" y="221"/>
                </a:lnTo>
                <a:lnTo>
                  <a:pt x="252" y="221"/>
                </a:lnTo>
                <a:lnTo>
                  <a:pt x="252" y="221"/>
                </a:lnTo>
                <a:lnTo>
                  <a:pt x="253" y="223"/>
                </a:lnTo>
                <a:lnTo>
                  <a:pt x="253" y="223"/>
                </a:lnTo>
                <a:lnTo>
                  <a:pt x="255" y="224"/>
                </a:lnTo>
                <a:lnTo>
                  <a:pt x="255" y="224"/>
                </a:lnTo>
                <a:lnTo>
                  <a:pt x="255" y="228"/>
                </a:lnTo>
                <a:lnTo>
                  <a:pt x="255" y="228"/>
                </a:lnTo>
                <a:lnTo>
                  <a:pt x="256" y="224"/>
                </a:lnTo>
                <a:lnTo>
                  <a:pt x="257" y="221"/>
                </a:lnTo>
                <a:lnTo>
                  <a:pt x="257" y="221"/>
                </a:lnTo>
                <a:lnTo>
                  <a:pt x="252" y="218"/>
                </a:lnTo>
                <a:lnTo>
                  <a:pt x="246" y="216"/>
                </a:lnTo>
                <a:lnTo>
                  <a:pt x="242" y="217"/>
                </a:lnTo>
                <a:lnTo>
                  <a:pt x="236" y="218"/>
                </a:lnTo>
                <a:lnTo>
                  <a:pt x="236" y="218"/>
                </a:lnTo>
                <a:lnTo>
                  <a:pt x="238" y="223"/>
                </a:lnTo>
                <a:lnTo>
                  <a:pt x="236" y="227"/>
                </a:lnTo>
                <a:lnTo>
                  <a:pt x="236" y="227"/>
                </a:lnTo>
                <a:close/>
                <a:moveTo>
                  <a:pt x="246" y="109"/>
                </a:moveTo>
                <a:lnTo>
                  <a:pt x="246" y="109"/>
                </a:lnTo>
                <a:lnTo>
                  <a:pt x="243" y="110"/>
                </a:lnTo>
                <a:lnTo>
                  <a:pt x="243" y="110"/>
                </a:lnTo>
                <a:lnTo>
                  <a:pt x="243" y="112"/>
                </a:lnTo>
                <a:lnTo>
                  <a:pt x="243" y="113"/>
                </a:lnTo>
                <a:lnTo>
                  <a:pt x="243" y="113"/>
                </a:lnTo>
                <a:lnTo>
                  <a:pt x="246" y="113"/>
                </a:lnTo>
                <a:lnTo>
                  <a:pt x="246" y="113"/>
                </a:lnTo>
                <a:lnTo>
                  <a:pt x="250" y="113"/>
                </a:lnTo>
                <a:lnTo>
                  <a:pt x="250" y="113"/>
                </a:lnTo>
                <a:lnTo>
                  <a:pt x="252" y="113"/>
                </a:lnTo>
                <a:lnTo>
                  <a:pt x="252" y="112"/>
                </a:lnTo>
                <a:lnTo>
                  <a:pt x="252" y="112"/>
                </a:lnTo>
                <a:lnTo>
                  <a:pt x="255" y="110"/>
                </a:lnTo>
                <a:lnTo>
                  <a:pt x="255" y="110"/>
                </a:lnTo>
                <a:lnTo>
                  <a:pt x="256" y="109"/>
                </a:lnTo>
                <a:lnTo>
                  <a:pt x="256" y="109"/>
                </a:lnTo>
                <a:lnTo>
                  <a:pt x="256" y="106"/>
                </a:lnTo>
                <a:lnTo>
                  <a:pt x="256" y="106"/>
                </a:lnTo>
                <a:lnTo>
                  <a:pt x="257" y="106"/>
                </a:lnTo>
                <a:lnTo>
                  <a:pt x="257" y="106"/>
                </a:lnTo>
                <a:lnTo>
                  <a:pt x="256" y="103"/>
                </a:lnTo>
                <a:lnTo>
                  <a:pt x="256" y="103"/>
                </a:lnTo>
                <a:lnTo>
                  <a:pt x="253" y="103"/>
                </a:lnTo>
                <a:lnTo>
                  <a:pt x="253" y="103"/>
                </a:lnTo>
                <a:lnTo>
                  <a:pt x="252" y="105"/>
                </a:lnTo>
                <a:lnTo>
                  <a:pt x="252" y="105"/>
                </a:lnTo>
                <a:lnTo>
                  <a:pt x="250" y="106"/>
                </a:lnTo>
                <a:lnTo>
                  <a:pt x="249" y="109"/>
                </a:lnTo>
                <a:lnTo>
                  <a:pt x="249" y="109"/>
                </a:lnTo>
                <a:lnTo>
                  <a:pt x="249" y="109"/>
                </a:lnTo>
                <a:lnTo>
                  <a:pt x="249" y="109"/>
                </a:lnTo>
                <a:lnTo>
                  <a:pt x="248" y="110"/>
                </a:lnTo>
                <a:lnTo>
                  <a:pt x="246" y="110"/>
                </a:lnTo>
                <a:lnTo>
                  <a:pt x="246" y="110"/>
                </a:lnTo>
                <a:lnTo>
                  <a:pt x="246" y="109"/>
                </a:lnTo>
                <a:lnTo>
                  <a:pt x="246" y="109"/>
                </a:lnTo>
                <a:close/>
                <a:moveTo>
                  <a:pt x="26" y="324"/>
                </a:moveTo>
                <a:lnTo>
                  <a:pt x="26" y="324"/>
                </a:lnTo>
                <a:lnTo>
                  <a:pt x="23" y="328"/>
                </a:lnTo>
                <a:lnTo>
                  <a:pt x="23" y="328"/>
                </a:lnTo>
                <a:lnTo>
                  <a:pt x="23" y="329"/>
                </a:lnTo>
                <a:lnTo>
                  <a:pt x="23" y="329"/>
                </a:lnTo>
                <a:lnTo>
                  <a:pt x="24" y="339"/>
                </a:lnTo>
                <a:lnTo>
                  <a:pt x="24" y="339"/>
                </a:lnTo>
                <a:lnTo>
                  <a:pt x="24" y="341"/>
                </a:lnTo>
                <a:lnTo>
                  <a:pt x="24" y="341"/>
                </a:lnTo>
                <a:lnTo>
                  <a:pt x="26" y="341"/>
                </a:lnTo>
                <a:lnTo>
                  <a:pt x="26" y="341"/>
                </a:lnTo>
                <a:lnTo>
                  <a:pt x="30" y="335"/>
                </a:lnTo>
                <a:lnTo>
                  <a:pt x="30" y="335"/>
                </a:lnTo>
                <a:lnTo>
                  <a:pt x="30" y="333"/>
                </a:lnTo>
                <a:lnTo>
                  <a:pt x="30" y="333"/>
                </a:lnTo>
                <a:lnTo>
                  <a:pt x="30" y="332"/>
                </a:lnTo>
                <a:lnTo>
                  <a:pt x="30" y="332"/>
                </a:lnTo>
                <a:lnTo>
                  <a:pt x="26" y="324"/>
                </a:lnTo>
                <a:lnTo>
                  <a:pt x="26" y="324"/>
                </a:lnTo>
                <a:close/>
                <a:moveTo>
                  <a:pt x="240" y="183"/>
                </a:moveTo>
                <a:lnTo>
                  <a:pt x="240" y="183"/>
                </a:lnTo>
                <a:lnTo>
                  <a:pt x="238" y="193"/>
                </a:lnTo>
                <a:lnTo>
                  <a:pt x="238" y="193"/>
                </a:lnTo>
                <a:lnTo>
                  <a:pt x="243" y="196"/>
                </a:lnTo>
                <a:lnTo>
                  <a:pt x="243" y="196"/>
                </a:lnTo>
                <a:lnTo>
                  <a:pt x="243" y="194"/>
                </a:lnTo>
                <a:lnTo>
                  <a:pt x="243" y="194"/>
                </a:lnTo>
                <a:lnTo>
                  <a:pt x="248" y="190"/>
                </a:lnTo>
                <a:lnTo>
                  <a:pt x="248" y="190"/>
                </a:lnTo>
                <a:lnTo>
                  <a:pt x="248" y="187"/>
                </a:lnTo>
                <a:lnTo>
                  <a:pt x="248" y="184"/>
                </a:lnTo>
                <a:lnTo>
                  <a:pt x="248" y="184"/>
                </a:lnTo>
                <a:lnTo>
                  <a:pt x="246" y="186"/>
                </a:lnTo>
                <a:lnTo>
                  <a:pt x="246" y="186"/>
                </a:lnTo>
                <a:lnTo>
                  <a:pt x="243" y="187"/>
                </a:lnTo>
                <a:lnTo>
                  <a:pt x="243" y="187"/>
                </a:lnTo>
                <a:lnTo>
                  <a:pt x="242" y="186"/>
                </a:lnTo>
                <a:lnTo>
                  <a:pt x="242" y="186"/>
                </a:lnTo>
                <a:lnTo>
                  <a:pt x="240" y="184"/>
                </a:lnTo>
                <a:lnTo>
                  <a:pt x="240" y="184"/>
                </a:lnTo>
                <a:lnTo>
                  <a:pt x="242" y="183"/>
                </a:lnTo>
                <a:lnTo>
                  <a:pt x="242" y="183"/>
                </a:lnTo>
                <a:lnTo>
                  <a:pt x="240" y="183"/>
                </a:lnTo>
                <a:lnTo>
                  <a:pt x="240" y="183"/>
                </a:lnTo>
                <a:close/>
                <a:moveTo>
                  <a:pt x="36" y="287"/>
                </a:moveTo>
                <a:lnTo>
                  <a:pt x="36" y="287"/>
                </a:lnTo>
                <a:lnTo>
                  <a:pt x="37" y="288"/>
                </a:lnTo>
                <a:lnTo>
                  <a:pt x="37" y="288"/>
                </a:lnTo>
                <a:lnTo>
                  <a:pt x="40" y="289"/>
                </a:lnTo>
                <a:lnTo>
                  <a:pt x="40" y="289"/>
                </a:lnTo>
                <a:lnTo>
                  <a:pt x="46" y="291"/>
                </a:lnTo>
                <a:lnTo>
                  <a:pt x="46" y="291"/>
                </a:lnTo>
                <a:lnTo>
                  <a:pt x="47" y="291"/>
                </a:lnTo>
                <a:lnTo>
                  <a:pt x="47" y="291"/>
                </a:lnTo>
                <a:lnTo>
                  <a:pt x="46" y="289"/>
                </a:lnTo>
                <a:lnTo>
                  <a:pt x="46" y="289"/>
                </a:lnTo>
                <a:lnTo>
                  <a:pt x="46" y="284"/>
                </a:lnTo>
                <a:lnTo>
                  <a:pt x="46" y="284"/>
                </a:lnTo>
                <a:lnTo>
                  <a:pt x="46" y="282"/>
                </a:lnTo>
                <a:lnTo>
                  <a:pt x="46" y="281"/>
                </a:lnTo>
                <a:lnTo>
                  <a:pt x="46" y="281"/>
                </a:lnTo>
                <a:lnTo>
                  <a:pt x="44" y="281"/>
                </a:lnTo>
                <a:lnTo>
                  <a:pt x="44" y="281"/>
                </a:lnTo>
                <a:lnTo>
                  <a:pt x="41" y="282"/>
                </a:lnTo>
                <a:lnTo>
                  <a:pt x="39" y="284"/>
                </a:lnTo>
                <a:lnTo>
                  <a:pt x="39" y="284"/>
                </a:lnTo>
                <a:lnTo>
                  <a:pt x="36" y="287"/>
                </a:lnTo>
                <a:lnTo>
                  <a:pt x="36" y="287"/>
                </a:lnTo>
                <a:close/>
                <a:moveTo>
                  <a:pt x="104" y="66"/>
                </a:moveTo>
                <a:lnTo>
                  <a:pt x="104" y="66"/>
                </a:lnTo>
                <a:lnTo>
                  <a:pt x="105" y="69"/>
                </a:lnTo>
                <a:lnTo>
                  <a:pt x="105" y="69"/>
                </a:lnTo>
                <a:lnTo>
                  <a:pt x="107" y="86"/>
                </a:lnTo>
                <a:lnTo>
                  <a:pt x="107" y="86"/>
                </a:lnTo>
                <a:lnTo>
                  <a:pt x="107" y="86"/>
                </a:lnTo>
                <a:lnTo>
                  <a:pt x="107" y="86"/>
                </a:lnTo>
                <a:lnTo>
                  <a:pt x="107" y="86"/>
                </a:lnTo>
                <a:lnTo>
                  <a:pt x="107" y="86"/>
                </a:lnTo>
                <a:lnTo>
                  <a:pt x="111" y="62"/>
                </a:lnTo>
                <a:lnTo>
                  <a:pt x="111" y="62"/>
                </a:lnTo>
                <a:lnTo>
                  <a:pt x="104" y="66"/>
                </a:lnTo>
                <a:lnTo>
                  <a:pt x="104" y="66"/>
                </a:lnTo>
                <a:close/>
                <a:moveTo>
                  <a:pt x="41" y="366"/>
                </a:moveTo>
                <a:lnTo>
                  <a:pt x="41" y="366"/>
                </a:lnTo>
                <a:lnTo>
                  <a:pt x="43" y="368"/>
                </a:lnTo>
                <a:lnTo>
                  <a:pt x="43" y="368"/>
                </a:lnTo>
                <a:lnTo>
                  <a:pt x="43" y="366"/>
                </a:lnTo>
                <a:lnTo>
                  <a:pt x="44" y="365"/>
                </a:lnTo>
                <a:lnTo>
                  <a:pt x="44" y="365"/>
                </a:lnTo>
                <a:lnTo>
                  <a:pt x="47" y="365"/>
                </a:lnTo>
                <a:lnTo>
                  <a:pt x="47" y="365"/>
                </a:lnTo>
                <a:lnTo>
                  <a:pt x="49" y="360"/>
                </a:lnTo>
                <a:lnTo>
                  <a:pt x="49" y="360"/>
                </a:lnTo>
                <a:lnTo>
                  <a:pt x="50" y="359"/>
                </a:lnTo>
                <a:lnTo>
                  <a:pt x="50" y="359"/>
                </a:lnTo>
                <a:lnTo>
                  <a:pt x="50" y="352"/>
                </a:lnTo>
                <a:lnTo>
                  <a:pt x="50" y="352"/>
                </a:lnTo>
                <a:lnTo>
                  <a:pt x="49" y="351"/>
                </a:lnTo>
                <a:lnTo>
                  <a:pt x="49" y="351"/>
                </a:lnTo>
                <a:lnTo>
                  <a:pt x="43" y="360"/>
                </a:lnTo>
                <a:lnTo>
                  <a:pt x="43" y="360"/>
                </a:lnTo>
                <a:lnTo>
                  <a:pt x="41" y="363"/>
                </a:lnTo>
                <a:lnTo>
                  <a:pt x="41" y="366"/>
                </a:lnTo>
                <a:lnTo>
                  <a:pt x="41" y="366"/>
                </a:lnTo>
                <a:close/>
                <a:moveTo>
                  <a:pt x="140" y="125"/>
                </a:moveTo>
                <a:lnTo>
                  <a:pt x="140" y="125"/>
                </a:lnTo>
                <a:lnTo>
                  <a:pt x="141" y="100"/>
                </a:lnTo>
                <a:lnTo>
                  <a:pt x="141" y="100"/>
                </a:lnTo>
                <a:lnTo>
                  <a:pt x="137" y="105"/>
                </a:lnTo>
                <a:lnTo>
                  <a:pt x="137" y="105"/>
                </a:lnTo>
                <a:lnTo>
                  <a:pt x="137" y="106"/>
                </a:lnTo>
                <a:lnTo>
                  <a:pt x="137" y="106"/>
                </a:lnTo>
                <a:lnTo>
                  <a:pt x="140" y="120"/>
                </a:lnTo>
                <a:lnTo>
                  <a:pt x="140" y="120"/>
                </a:lnTo>
                <a:lnTo>
                  <a:pt x="140" y="125"/>
                </a:lnTo>
                <a:lnTo>
                  <a:pt x="140" y="125"/>
                </a:lnTo>
                <a:close/>
                <a:moveTo>
                  <a:pt x="225" y="157"/>
                </a:moveTo>
                <a:lnTo>
                  <a:pt x="225" y="157"/>
                </a:lnTo>
                <a:lnTo>
                  <a:pt x="223" y="157"/>
                </a:lnTo>
                <a:lnTo>
                  <a:pt x="223" y="157"/>
                </a:lnTo>
                <a:lnTo>
                  <a:pt x="212" y="163"/>
                </a:lnTo>
                <a:lnTo>
                  <a:pt x="212" y="163"/>
                </a:lnTo>
                <a:lnTo>
                  <a:pt x="209" y="164"/>
                </a:lnTo>
                <a:lnTo>
                  <a:pt x="209" y="164"/>
                </a:lnTo>
                <a:lnTo>
                  <a:pt x="205" y="169"/>
                </a:lnTo>
                <a:lnTo>
                  <a:pt x="205" y="169"/>
                </a:lnTo>
                <a:lnTo>
                  <a:pt x="203" y="170"/>
                </a:lnTo>
                <a:lnTo>
                  <a:pt x="203" y="170"/>
                </a:lnTo>
                <a:lnTo>
                  <a:pt x="205" y="170"/>
                </a:lnTo>
                <a:lnTo>
                  <a:pt x="205" y="170"/>
                </a:lnTo>
                <a:lnTo>
                  <a:pt x="216" y="164"/>
                </a:lnTo>
                <a:lnTo>
                  <a:pt x="216" y="164"/>
                </a:lnTo>
                <a:lnTo>
                  <a:pt x="219" y="163"/>
                </a:lnTo>
                <a:lnTo>
                  <a:pt x="219" y="163"/>
                </a:lnTo>
                <a:lnTo>
                  <a:pt x="223" y="162"/>
                </a:lnTo>
                <a:lnTo>
                  <a:pt x="223" y="162"/>
                </a:lnTo>
                <a:lnTo>
                  <a:pt x="223" y="162"/>
                </a:lnTo>
                <a:lnTo>
                  <a:pt x="223" y="162"/>
                </a:lnTo>
                <a:lnTo>
                  <a:pt x="225" y="157"/>
                </a:lnTo>
                <a:lnTo>
                  <a:pt x="225" y="157"/>
                </a:lnTo>
                <a:close/>
                <a:moveTo>
                  <a:pt x="225" y="130"/>
                </a:moveTo>
                <a:lnTo>
                  <a:pt x="225" y="130"/>
                </a:lnTo>
                <a:lnTo>
                  <a:pt x="223" y="132"/>
                </a:lnTo>
                <a:lnTo>
                  <a:pt x="223" y="132"/>
                </a:lnTo>
                <a:lnTo>
                  <a:pt x="216" y="136"/>
                </a:lnTo>
                <a:lnTo>
                  <a:pt x="216" y="136"/>
                </a:lnTo>
                <a:lnTo>
                  <a:pt x="213" y="137"/>
                </a:lnTo>
                <a:lnTo>
                  <a:pt x="213" y="140"/>
                </a:lnTo>
                <a:lnTo>
                  <a:pt x="213" y="140"/>
                </a:lnTo>
                <a:lnTo>
                  <a:pt x="212" y="143"/>
                </a:lnTo>
                <a:lnTo>
                  <a:pt x="212" y="143"/>
                </a:lnTo>
                <a:lnTo>
                  <a:pt x="218" y="140"/>
                </a:lnTo>
                <a:lnTo>
                  <a:pt x="218" y="140"/>
                </a:lnTo>
                <a:lnTo>
                  <a:pt x="225" y="136"/>
                </a:lnTo>
                <a:lnTo>
                  <a:pt x="225" y="136"/>
                </a:lnTo>
                <a:lnTo>
                  <a:pt x="225" y="135"/>
                </a:lnTo>
                <a:lnTo>
                  <a:pt x="225" y="135"/>
                </a:lnTo>
                <a:lnTo>
                  <a:pt x="225" y="130"/>
                </a:lnTo>
                <a:lnTo>
                  <a:pt x="225" y="130"/>
                </a:lnTo>
                <a:close/>
                <a:moveTo>
                  <a:pt x="117" y="120"/>
                </a:moveTo>
                <a:lnTo>
                  <a:pt x="117" y="120"/>
                </a:lnTo>
                <a:lnTo>
                  <a:pt x="117" y="123"/>
                </a:lnTo>
                <a:lnTo>
                  <a:pt x="117" y="123"/>
                </a:lnTo>
                <a:lnTo>
                  <a:pt x="118" y="123"/>
                </a:lnTo>
                <a:lnTo>
                  <a:pt x="118" y="123"/>
                </a:lnTo>
                <a:lnTo>
                  <a:pt x="122" y="117"/>
                </a:lnTo>
                <a:lnTo>
                  <a:pt x="122" y="117"/>
                </a:lnTo>
                <a:lnTo>
                  <a:pt x="124" y="116"/>
                </a:lnTo>
                <a:lnTo>
                  <a:pt x="124" y="116"/>
                </a:lnTo>
                <a:lnTo>
                  <a:pt x="124" y="115"/>
                </a:lnTo>
                <a:lnTo>
                  <a:pt x="125" y="115"/>
                </a:lnTo>
                <a:lnTo>
                  <a:pt x="125" y="115"/>
                </a:lnTo>
                <a:lnTo>
                  <a:pt x="125" y="113"/>
                </a:lnTo>
                <a:lnTo>
                  <a:pt x="125" y="113"/>
                </a:lnTo>
                <a:lnTo>
                  <a:pt x="131" y="106"/>
                </a:lnTo>
                <a:lnTo>
                  <a:pt x="131" y="106"/>
                </a:lnTo>
                <a:lnTo>
                  <a:pt x="132" y="105"/>
                </a:lnTo>
                <a:lnTo>
                  <a:pt x="132" y="105"/>
                </a:lnTo>
                <a:lnTo>
                  <a:pt x="132" y="103"/>
                </a:lnTo>
                <a:lnTo>
                  <a:pt x="132" y="103"/>
                </a:lnTo>
                <a:lnTo>
                  <a:pt x="117" y="120"/>
                </a:lnTo>
                <a:lnTo>
                  <a:pt x="117" y="120"/>
                </a:lnTo>
                <a:close/>
                <a:moveTo>
                  <a:pt x="147" y="285"/>
                </a:moveTo>
                <a:lnTo>
                  <a:pt x="147" y="285"/>
                </a:lnTo>
                <a:lnTo>
                  <a:pt x="147" y="284"/>
                </a:lnTo>
                <a:lnTo>
                  <a:pt x="147" y="284"/>
                </a:lnTo>
                <a:lnTo>
                  <a:pt x="152" y="270"/>
                </a:lnTo>
                <a:lnTo>
                  <a:pt x="152" y="270"/>
                </a:lnTo>
                <a:lnTo>
                  <a:pt x="152" y="268"/>
                </a:lnTo>
                <a:lnTo>
                  <a:pt x="152" y="268"/>
                </a:lnTo>
                <a:lnTo>
                  <a:pt x="151" y="265"/>
                </a:lnTo>
                <a:lnTo>
                  <a:pt x="151" y="265"/>
                </a:lnTo>
                <a:lnTo>
                  <a:pt x="147" y="275"/>
                </a:lnTo>
                <a:lnTo>
                  <a:pt x="147" y="275"/>
                </a:lnTo>
                <a:lnTo>
                  <a:pt x="148" y="277"/>
                </a:lnTo>
                <a:lnTo>
                  <a:pt x="148" y="277"/>
                </a:lnTo>
                <a:lnTo>
                  <a:pt x="148" y="278"/>
                </a:lnTo>
                <a:lnTo>
                  <a:pt x="148" y="279"/>
                </a:lnTo>
                <a:lnTo>
                  <a:pt x="148" y="279"/>
                </a:lnTo>
                <a:lnTo>
                  <a:pt x="147" y="279"/>
                </a:lnTo>
                <a:lnTo>
                  <a:pt x="145" y="278"/>
                </a:lnTo>
                <a:lnTo>
                  <a:pt x="145" y="278"/>
                </a:lnTo>
                <a:lnTo>
                  <a:pt x="145" y="278"/>
                </a:lnTo>
                <a:lnTo>
                  <a:pt x="145" y="278"/>
                </a:lnTo>
                <a:lnTo>
                  <a:pt x="144" y="284"/>
                </a:lnTo>
                <a:lnTo>
                  <a:pt x="144" y="284"/>
                </a:lnTo>
                <a:lnTo>
                  <a:pt x="147" y="285"/>
                </a:lnTo>
                <a:lnTo>
                  <a:pt x="147" y="285"/>
                </a:lnTo>
                <a:close/>
                <a:moveTo>
                  <a:pt x="57" y="378"/>
                </a:moveTo>
                <a:lnTo>
                  <a:pt x="57" y="378"/>
                </a:lnTo>
                <a:lnTo>
                  <a:pt x="57" y="375"/>
                </a:lnTo>
                <a:lnTo>
                  <a:pt x="57" y="375"/>
                </a:lnTo>
                <a:lnTo>
                  <a:pt x="56" y="373"/>
                </a:lnTo>
                <a:lnTo>
                  <a:pt x="56" y="373"/>
                </a:lnTo>
                <a:lnTo>
                  <a:pt x="53" y="373"/>
                </a:lnTo>
                <a:lnTo>
                  <a:pt x="53" y="373"/>
                </a:lnTo>
                <a:lnTo>
                  <a:pt x="47" y="372"/>
                </a:lnTo>
                <a:lnTo>
                  <a:pt x="47" y="372"/>
                </a:lnTo>
                <a:lnTo>
                  <a:pt x="44" y="372"/>
                </a:lnTo>
                <a:lnTo>
                  <a:pt x="44" y="372"/>
                </a:lnTo>
                <a:lnTo>
                  <a:pt x="44" y="372"/>
                </a:lnTo>
                <a:lnTo>
                  <a:pt x="43" y="370"/>
                </a:lnTo>
                <a:lnTo>
                  <a:pt x="43" y="370"/>
                </a:lnTo>
                <a:lnTo>
                  <a:pt x="43" y="370"/>
                </a:lnTo>
                <a:lnTo>
                  <a:pt x="43" y="370"/>
                </a:lnTo>
                <a:lnTo>
                  <a:pt x="39" y="368"/>
                </a:lnTo>
                <a:lnTo>
                  <a:pt x="39" y="368"/>
                </a:lnTo>
                <a:lnTo>
                  <a:pt x="37" y="369"/>
                </a:lnTo>
                <a:lnTo>
                  <a:pt x="37" y="369"/>
                </a:lnTo>
                <a:lnTo>
                  <a:pt x="39" y="370"/>
                </a:lnTo>
                <a:lnTo>
                  <a:pt x="39" y="370"/>
                </a:lnTo>
                <a:lnTo>
                  <a:pt x="44" y="373"/>
                </a:lnTo>
                <a:lnTo>
                  <a:pt x="50" y="376"/>
                </a:lnTo>
                <a:lnTo>
                  <a:pt x="50" y="376"/>
                </a:lnTo>
                <a:lnTo>
                  <a:pt x="53" y="378"/>
                </a:lnTo>
                <a:lnTo>
                  <a:pt x="53" y="378"/>
                </a:lnTo>
                <a:lnTo>
                  <a:pt x="57" y="378"/>
                </a:lnTo>
                <a:lnTo>
                  <a:pt x="57" y="378"/>
                </a:lnTo>
                <a:close/>
                <a:moveTo>
                  <a:pt x="250" y="120"/>
                </a:moveTo>
                <a:lnTo>
                  <a:pt x="250" y="120"/>
                </a:lnTo>
                <a:lnTo>
                  <a:pt x="250" y="120"/>
                </a:lnTo>
                <a:lnTo>
                  <a:pt x="250" y="120"/>
                </a:lnTo>
                <a:lnTo>
                  <a:pt x="245" y="125"/>
                </a:lnTo>
                <a:lnTo>
                  <a:pt x="245" y="125"/>
                </a:lnTo>
                <a:lnTo>
                  <a:pt x="243" y="125"/>
                </a:lnTo>
                <a:lnTo>
                  <a:pt x="245" y="126"/>
                </a:lnTo>
                <a:lnTo>
                  <a:pt x="245" y="126"/>
                </a:lnTo>
                <a:lnTo>
                  <a:pt x="248" y="129"/>
                </a:lnTo>
                <a:lnTo>
                  <a:pt x="248" y="129"/>
                </a:lnTo>
                <a:lnTo>
                  <a:pt x="250" y="129"/>
                </a:lnTo>
                <a:lnTo>
                  <a:pt x="253" y="127"/>
                </a:lnTo>
                <a:lnTo>
                  <a:pt x="253" y="127"/>
                </a:lnTo>
                <a:lnTo>
                  <a:pt x="253" y="126"/>
                </a:lnTo>
                <a:lnTo>
                  <a:pt x="255" y="127"/>
                </a:lnTo>
                <a:lnTo>
                  <a:pt x="255" y="127"/>
                </a:lnTo>
                <a:lnTo>
                  <a:pt x="255" y="127"/>
                </a:lnTo>
                <a:lnTo>
                  <a:pt x="255" y="127"/>
                </a:lnTo>
                <a:lnTo>
                  <a:pt x="257" y="125"/>
                </a:lnTo>
                <a:lnTo>
                  <a:pt x="257" y="125"/>
                </a:lnTo>
                <a:lnTo>
                  <a:pt x="255" y="123"/>
                </a:lnTo>
                <a:lnTo>
                  <a:pt x="253" y="123"/>
                </a:lnTo>
                <a:lnTo>
                  <a:pt x="253" y="123"/>
                </a:lnTo>
                <a:lnTo>
                  <a:pt x="252" y="125"/>
                </a:lnTo>
                <a:lnTo>
                  <a:pt x="252" y="125"/>
                </a:lnTo>
                <a:lnTo>
                  <a:pt x="249" y="125"/>
                </a:lnTo>
                <a:lnTo>
                  <a:pt x="249" y="125"/>
                </a:lnTo>
                <a:lnTo>
                  <a:pt x="249" y="123"/>
                </a:lnTo>
                <a:lnTo>
                  <a:pt x="249" y="123"/>
                </a:lnTo>
                <a:lnTo>
                  <a:pt x="249" y="122"/>
                </a:lnTo>
                <a:lnTo>
                  <a:pt x="249" y="122"/>
                </a:lnTo>
                <a:lnTo>
                  <a:pt x="250" y="120"/>
                </a:lnTo>
                <a:lnTo>
                  <a:pt x="250" y="120"/>
                </a:lnTo>
                <a:close/>
                <a:moveTo>
                  <a:pt x="151" y="90"/>
                </a:moveTo>
                <a:lnTo>
                  <a:pt x="151" y="90"/>
                </a:lnTo>
                <a:lnTo>
                  <a:pt x="149" y="90"/>
                </a:lnTo>
                <a:lnTo>
                  <a:pt x="149" y="90"/>
                </a:lnTo>
                <a:lnTo>
                  <a:pt x="147" y="95"/>
                </a:lnTo>
                <a:lnTo>
                  <a:pt x="147" y="95"/>
                </a:lnTo>
                <a:lnTo>
                  <a:pt x="145" y="96"/>
                </a:lnTo>
                <a:lnTo>
                  <a:pt x="145" y="96"/>
                </a:lnTo>
                <a:lnTo>
                  <a:pt x="149" y="110"/>
                </a:lnTo>
                <a:lnTo>
                  <a:pt x="149" y="110"/>
                </a:lnTo>
                <a:lnTo>
                  <a:pt x="149" y="112"/>
                </a:lnTo>
                <a:lnTo>
                  <a:pt x="149" y="112"/>
                </a:lnTo>
                <a:lnTo>
                  <a:pt x="149" y="112"/>
                </a:lnTo>
                <a:lnTo>
                  <a:pt x="149" y="112"/>
                </a:lnTo>
                <a:lnTo>
                  <a:pt x="151" y="90"/>
                </a:lnTo>
                <a:lnTo>
                  <a:pt x="151" y="90"/>
                </a:lnTo>
                <a:close/>
                <a:moveTo>
                  <a:pt x="218" y="120"/>
                </a:moveTo>
                <a:lnTo>
                  <a:pt x="218" y="120"/>
                </a:lnTo>
                <a:lnTo>
                  <a:pt x="216" y="123"/>
                </a:lnTo>
                <a:lnTo>
                  <a:pt x="216" y="123"/>
                </a:lnTo>
                <a:lnTo>
                  <a:pt x="216" y="127"/>
                </a:lnTo>
                <a:lnTo>
                  <a:pt x="216" y="127"/>
                </a:lnTo>
                <a:lnTo>
                  <a:pt x="225" y="122"/>
                </a:lnTo>
                <a:lnTo>
                  <a:pt x="225" y="122"/>
                </a:lnTo>
                <a:lnTo>
                  <a:pt x="223" y="115"/>
                </a:lnTo>
                <a:lnTo>
                  <a:pt x="223" y="115"/>
                </a:lnTo>
                <a:lnTo>
                  <a:pt x="221" y="116"/>
                </a:lnTo>
                <a:lnTo>
                  <a:pt x="221" y="116"/>
                </a:lnTo>
                <a:lnTo>
                  <a:pt x="221" y="117"/>
                </a:lnTo>
                <a:lnTo>
                  <a:pt x="221" y="117"/>
                </a:lnTo>
                <a:lnTo>
                  <a:pt x="219" y="119"/>
                </a:lnTo>
                <a:lnTo>
                  <a:pt x="218" y="120"/>
                </a:lnTo>
                <a:lnTo>
                  <a:pt x="218" y="120"/>
                </a:lnTo>
                <a:close/>
                <a:moveTo>
                  <a:pt x="250" y="206"/>
                </a:moveTo>
                <a:lnTo>
                  <a:pt x="250" y="206"/>
                </a:lnTo>
                <a:lnTo>
                  <a:pt x="250" y="206"/>
                </a:lnTo>
                <a:lnTo>
                  <a:pt x="250" y="206"/>
                </a:lnTo>
                <a:lnTo>
                  <a:pt x="253" y="207"/>
                </a:lnTo>
                <a:lnTo>
                  <a:pt x="253" y="207"/>
                </a:lnTo>
                <a:lnTo>
                  <a:pt x="260" y="207"/>
                </a:lnTo>
                <a:lnTo>
                  <a:pt x="260" y="207"/>
                </a:lnTo>
                <a:lnTo>
                  <a:pt x="262" y="207"/>
                </a:lnTo>
                <a:lnTo>
                  <a:pt x="262" y="207"/>
                </a:lnTo>
                <a:lnTo>
                  <a:pt x="269" y="201"/>
                </a:lnTo>
                <a:lnTo>
                  <a:pt x="269" y="201"/>
                </a:lnTo>
                <a:lnTo>
                  <a:pt x="269" y="201"/>
                </a:lnTo>
                <a:lnTo>
                  <a:pt x="269" y="201"/>
                </a:lnTo>
                <a:lnTo>
                  <a:pt x="269" y="200"/>
                </a:lnTo>
                <a:lnTo>
                  <a:pt x="269" y="200"/>
                </a:lnTo>
                <a:lnTo>
                  <a:pt x="262" y="201"/>
                </a:lnTo>
                <a:lnTo>
                  <a:pt x="262" y="201"/>
                </a:lnTo>
                <a:lnTo>
                  <a:pt x="260" y="203"/>
                </a:lnTo>
                <a:lnTo>
                  <a:pt x="260" y="203"/>
                </a:lnTo>
                <a:lnTo>
                  <a:pt x="260" y="204"/>
                </a:lnTo>
                <a:lnTo>
                  <a:pt x="260" y="204"/>
                </a:lnTo>
                <a:lnTo>
                  <a:pt x="259" y="206"/>
                </a:lnTo>
                <a:lnTo>
                  <a:pt x="257" y="204"/>
                </a:lnTo>
                <a:lnTo>
                  <a:pt x="257" y="204"/>
                </a:lnTo>
                <a:lnTo>
                  <a:pt x="257" y="203"/>
                </a:lnTo>
                <a:lnTo>
                  <a:pt x="257" y="203"/>
                </a:lnTo>
                <a:lnTo>
                  <a:pt x="257" y="203"/>
                </a:lnTo>
                <a:lnTo>
                  <a:pt x="257" y="203"/>
                </a:lnTo>
                <a:lnTo>
                  <a:pt x="256" y="203"/>
                </a:lnTo>
                <a:lnTo>
                  <a:pt x="256" y="203"/>
                </a:lnTo>
                <a:lnTo>
                  <a:pt x="255" y="204"/>
                </a:lnTo>
                <a:lnTo>
                  <a:pt x="253" y="204"/>
                </a:lnTo>
                <a:lnTo>
                  <a:pt x="253" y="204"/>
                </a:lnTo>
                <a:lnTo>
                  <a:pt x="250" y="204"/>
                </a:lnTo>
                <a:lnTo>
                  <a:pt x="250" y="206"/>
                </a:lnTo>
                <a:lnTo>
                  <a:pt x="250" y="206"/>
                </a:lnTo>
                <a:close/>
                <a:moveTo>
                  <a:pt x="175" y="83"/>
                </a:move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lnTo>
                  <a:pt x="179" y="66"/>
                </a:lnTo>
                <a:lnTo>
                  <a:pt x="179" y="66"/>
                </a:lnTo>
                <a:lnTo>
                  <a:pt x="172" y="72"/>
                </a:lnTo>
                <a:lnTo>
                  <a:pt x="172" y="72"/>
                </a:ln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lnTo>
                  <a:pt x="175" y="83"/>
                </a:lnTo>
                <a:close/>
                <a:moveTo>
                  <a:pt x="275" y="220"/>
                </a:moveTo>
                <a:lnTo>
                  <a:pt x="275" y="220"/>
                </a:lnTo>
                <a:lnTo>
                  <a:pt x="273" y="220"/>
                </a:lnTo>
                <a:lnTo>
                  <a:pt x="272" y="217"/>
                </a:lnTo>
                <a:lnTo>
                  <a:pt x="272" y="217"/>
                </a:lnTo>
                <a:lnTo>
                  <a:pt x="272" y="216"/>
                </a:lnTo>
                <a:lnTo>
                  <a:pt x="272" y="216"/>
                </a:lnTo>
                <a:lnTo>
                  <a:pt x="269" y="214"/>
                </a:lnTo>
                <a:lnTo>
                  <a:pt x="269" y="214"/>
                </a:lnTo>
                <a:lnTo>
                  <a:pt x="267" y="214"/>
                </a:lnTo>
                <a:lnTo>
                  <a:pt x="266" y="214"/>
                </a:lnTo>
                <a:lnTo>
                  <a:pt x="266" y="210"/>
                </a:lnTo>
                <a:lnTo>
                  <a:pt x="266" y="210"/>
                </a:lnTo>
                <a:lnTo>
                  <a:pt x="265" y="210"/>
                </a:lnTo>
                <a:lnTo>
                  <a:pt x="265" y="210"/>
                </a:lnTo>
                <a:lnTo>
                  <a:pt x="262" y="210"/>
                </a:lnTo>
                <a:lnTo>
                  <a:pt x="262" y="210"/>
                </a:lnTo>
                <a:lnTo>
                  <a:pt x="260" y="210"/>
                </a:lnTo>
                <a:lnTo>
                  <a:pt x="260" y="210"/>
                </a:lnTo>
                <a:lnTo>
                  <a:pt x="257" y="210"/>
                </a:lnTo>
                <a:lnTo>
                  <a:pt x="257" y="210"/>
                </a:lnTo>
                <a:lnTo>
                  <a:pt x="256" y="210"/>
                </a:lnTo>
                <a:lnTo>
                  <a:pt x="256" y="210"/>
                </a:lnTo>
                <a:lnTo>
                  <a:pt x="257" y="210"/>
                </a:lnTo>
                <a:lnTo>
                  <a:pt x="257" y="210"/>
                </a:lnTo>
                <a:lnTo>
                  <a:pt x="263" y="213"/>
                </a:lnTo>
                <a:lnTo>
                  <a:pt x="267" y="216"/>
                </a:lnTo>
                <a:lnTo>
                  <a:pt x="267" y="216"/>
                </a:lnTo>
                <a:lnTo>
                  <a:pt x="272" y="221"/>
                </a:lnTo>
                <a:lnTo>
                  <a:pt x="273" y="228"/>
                </a:lnTo>
                <a:lnTo>
                  <a:pt x="273" y="228"/>
                </a:lnTo>
                <a:lnTo>
                  <a:pt x="273" y="230"/>
                </a:lnTo>
                <a:lnTo>
                  <a:pt x="273" y="230"/>
                </a:lnTo>
                <a:lnTo>
                  <a:pt x="275" y="230"/>
                </a:lnTo>
                <a:lnTo>
                  <a:pt x="275" y="230"/>
                </a:lnTo>
                <a:lnTo>
                  <a:pt x="275" y="220"/>
                </a:lnTo>
                <a:lnTo>
                  <a:pt x="275" y="220"/>
                </a:lnTo>
                <a:close/>
                <a:moveTo>
                  <a:pt x="211" y="82"/>
                </a:moveTo>
                <a:lnTo>
                  <a:pt x="211" y="82"/>
                </a:lnTo>
                <a:lnTo>
                  <a:pt x="211" y="82"/>
                </a:lnTo>
                <a:lnTo>
                  <a:pt x="211" y="82"/>
                </a:lnTo>
                <a:lnTo>
                  <a:pt x="209" y="88"/>
                </a:lnTo>
                <a:lnTo>
                  <a:pt x="209" y="88"/>
                </a:lnTo>
                <a:lnTo>
                  <a:pt x="209" y="89"/>
                </a:lnTo>
                <a:lnTo>
                  <a:pt x="209" y="89"/>
                </a:lnTo>
                <a:lnTo>
                  <a:pt x="213" y="103"/>
                </a:lnTo>
                <a:lnTo>
                  <a:pt x="213" y="103"/>
                </a:lnTo>
                <a:lnTo>
                  <a:pt x="215" y="105"/>
                </a:lnTo>
                <a:lnTo>
                  <a:pt x="215" y="105"/>
                </a:lnTo>
                <a:lnTo>
                  <a:pt x="215" y="103"/>
                </a:lnTo>
                <a:lnTo>
                  <a:pt x="215" y="103"/>
                </a:lnTo>
                <a:lnTo>
                  <a:pt x="215" y="103"/>
                </a:lnTo>
                <a:lnTo>
                  <a:pt x="212" y="86"/>
                </a:lnTo>
                <a:lnTo>
                  <a:pt x="212" y="86"/>
                </a:lnTo>
                <a:lnTo>
                  <a:pt x="211" y="82"/>
                </a:lnTo>
                <a:lnTo>
                  <a:pt x="211" y="82"/>
                </a:lnTo>
                <a:close/>
                <a:moveTo>
                  <a:pt x="148" y="197"/>
                </a:moveTo>
                <a:lnTo>
                  <a:pt x="148" y="197"/>
                </a:lnTo>
                <a:lnTo>
                  <a:pt x="142" y="213"/>
                </a:lnTo>
                <a:lnTo>
                  <a:pt x="140" y="230"/>
                </a:lnTo>
                <a:lnTo>
                  <a:pt x="140" y="230"/>
                </a:lnTo>
                <a:lnTo>
                  <a:pt x="145" y="214"/>
                </a:lnTo>
                <a:lnTo>
                  <a:pt x="148" y="197"/>
                </a:lnTo>
                <a:lnTo>
                  <a:pt x="148" y="197"/>
                </a:lnTo>
                <a:close/>
                <a:moveTo>
                  <a:pt x="135" y="234"/>
                </a:moveTo>
                <a:lnTo>
                  <a:pt x="135" y="234"/>
                </a:lnTo>
                <a:lnTo>
                  <a:pt x="130" y="251"/>
                </a:lnTo>
                <a:lnTo>
                  <a:pt x="122" y="270"/>
                </a:lnTo>
                <a:lnTo>
                  <a:pt x="122" y="270"/>
                </a:lnTo>
                <a:lnTo>
                  <a:pt x="124" y="270"/>
                </a:lnTo>
                <a:lnTo>
                  <a:pt x="124" y="270"/>
                </a:lnTo>
                <a:lnTo>
                  <a:pt x="131" y="252"/>
                </a:lnTo>
                <a:lnTo>
                  <a:pt x="135" y="234"/>
                </a:lnTo>
                <a:lnTo>
                  <a:pt x="135" y="234"/>
                </a:lnTo>
                <a:close/>
                <a:moveTo>
                  <a:pt x="115" y="152"/>
                </a:moveTo>
                <a:lnTo>
                  <a:pt x="115" y="152"/>
                </a:lnTo>
                <a:lnTo>
                  <a:pt x="115" y="152"/>
                </a:lnTo>
                <a:lnTo>
                  <a:pt x="115" y="152"/>
                </a:lnTo>
                <a:lnTo>
                  <a:pt x="115" y="142"/>
                </a:lnTo>
                <a:lnTo>
                  <a:pt x="114" y="132"/>
                </a:lnTo>
                <a:lnTo>
                  <a:pt x="114" y="132"/>
                </a:lnTo>
                <a:lnTo>
                  <a:pt x="111" y="136"/>
                </a:lnTo>
                <a:lnTo>
                  <a:pt x="111" y="136"/>
                </a:lnTo>
                <a:lnTo>
                  <a:pt x="111" y="137"/>
                </a:lnTo>
                <a:lnTo>
                  <a:pt x="111" y="137"/>
                </a:lnTo>
                <a:lnTo>
                  <a:pt x="113" y="143"/>
                </a:lnTo>
                <a:lnTo>
                  <a:pt x="113" y="143"/>
                </a:lnTo>
                <a:lnTo>
                  <a:pt x="115" y="152"/>
                </a:lnTo>
                <a:lnTo>
                  <a:pt x="115" y="152"/>
                </a:lnTo>
                <a:close/>
                <a:moveTo>
                  <a:pt x="149" y="180"/>
                </a:moveTo>
                <a:lnTo>
                  <a:pt x="149" y="180"/>
                </a:lnTo>
                <a:lnTo>
                  <a:pt x="144" y="176"/>
                </a:lnTo>
                <a:lnTo>
                  <a:pt x="137" y="173"/>
                </a:lnTo>
                <a:lnTo>
                  <a:pt x="137" y="173"/>
                </a:lnTo>
                <a:lnTo>
                  <a:pt x="135" y="174"/>
                </a:lnTo>
                <a:lnTo>
                  <a:pt x="135" y="174"/>
                </a:lnTo>
                <a:lnTo>
                  <a:pt x="137" y="174"/>
                </a:lnTo>
                <a:lnTo>
                  <a:pt x="137" y="174"/>
                </a:lnTo>
                <a:lnTo>
                  <a:pt x="140" y="174"/>
                </a:lnTo>
                <a:lnTo>
                  <a:pt x="140" y="174"/>
                </a:lnTo>
                <a:lnTo>
                  <a:pt x="140" y="176"/>
                </a:lnTo>
                <a:lnTo>
                  <a:pt x="140" y="176"/>
                </a:lnTo>
                <a:lnTo>
                  <a:pt x="140" y="179"/>
                </a:lnTo>
                <a:lnTo>
                  <a:pt x="140" y="179"/>
                </a:lnTo>
                <a:lnTo>
                  <a:pt x="141" y="177"/>
                </a:lnTo>
                <a:lnTo>
                  <a:pt x="141" y="177"/>
                </a:lnTo>
                <a:lnTo>
                  <a:pt x="142" y="177"/>
                </a:lnTo>
                <a:lnTo>
                  <a:pt x="142" y="179"/>
                </a:lnTo>
                <a:lnTo>
                  <a:pt x="142" y="179"/>
                </a:lnTo>
                <a:lnTo>
                  <a:pt x="142" y="180"/>
                </a:lnTo>
                <a:lnTo>
                  <a:pt x="142" y="180"/>
                </a:lnTo>
                <a:lnTo>
                  <a:pt x="142" y="181"/>
                </a:lnTo>
                <a:lnTo>
                  <a:pt x="142" y="181"/>
                </a:lnTo>
                <a:lnTo>
                  <a:pt x="144" y="180"/>
                </a:lnTo>
                <a:lnTo>
                  <a:pt x="144" y="180"/>
                </a:lnTo>
                <a:lnTo>
                  <a:pt x="145" y="179"/>
                </a:lnTo>
                <a:lnTo>
                  <a:pt x="145" y="179"/>
                </a:lnTo>
                <a:lnTo>
                  <a:pt x="147" y="179"/>
                </a:lnTo>
                <a:lnTo>
                  <a:pt x="147" y="179"/>
                </a:lnTo>
                <a:lnTo>
                  <a:pt x="147" y="180"/>
                </a:lnTo>
                <a:lnTo>
                  <a:pt x="147" y="180"/>
                </a:lnTo>
                <a:lnTo>
                  <a:pt x="147" y="181"/>
                </a:lnTo>
                <a:lnTo>
                  <a:pt x="147" y="181"/>
                </a:lnTo>
                <a:lnTo>
                  <a:pt x="145" y="184"/>
                </a:lnTo>
                <a:lnTo>
                  <a:pt x="145" y="184"/>
                </a:lnTo>
                <a:lnTo>
                  <a:pt x="147" y="184"/>
                </a:lnTo>
                <a:lnTo>
                  <a:pt x="147" y="186"/>
                </a:lnTo>
                <a:lnTo>
                  <a:pt x="147" y="186"/>
                </a:lnTo>
                <a:lnTo>
                  <a:pt x="149" y="180"/>
                </a:lnTo>
                <a:lnTo>
                  <a:pt x="149" y="180"/>
                </a:lnTo>
                <a:close/>
                <a:moveTo>
                  <a:pt x="43" y="122"/>
                </a:moveTo>
                <a:lnTo>
                  <a:pt x="43" y="122"/>
                </a:lnTo>
                <a:lnTo>
                  <a:pt x="43" y="123"/>
                </a:lnTo>
                <a:lnTo>
                  <a:pt x="43" y="123"/>
                </a:lnTo>
                <a:lnTo>
                  <a:pt x="43" y="126"/>
                </a:lnTo>
                <a:lnTo>
                  <a:pt x="43" y="126"/>
                </a:lnTo>
                <a:lnTo>
                  <a:pt x="43" y="132"/>
                </a:lnTo>
                <a:lnTo>
                  <a:pt x="43" y="132"/>
                </a:lnTo>
                <a:lnTo>
                  <a:pt x="41" y="132"/>
                </a:lnTo>
                <a:lnTo>
                  <a:pt x="41" y="133"/>
                </a:lnTo>
                <a:lnTo>
                  <a:pt x="41" y="133"/>
                </a:lnTo>
                <a:lnTo>
                  <a:pt x="39" y="132"/>
                </a:lnTo>
                <a:lnTo>
                  <a:pt x="39" y="132"/>
                </a:lnTo>
                <a:lnTo>
                  <a:pt x="39" y="129"/>
                </a:lnTo>
                <a:lnTo>
                  <a:pt x="39" y="129"/>
                </a:lnTo>
                <a:lnTo>
                  <a:pt x="37" y="126"/>
                </a:lnTo>
                <a:lnTo>
                  <a:pt x="37" y="126"/>
                </a:lnTo>
                <a:lnTo>
                  <a:pt x="37" y="126"/>
                </a:lnTo>
                <a:lnTo>
                  <a:pt x="37" y="126"/>
                </a:lnTo>
                <a:lnTo>
                  <a:pt x="36" y="135"/>
                </a:lnTo>
                <a:lnTo>
                  <a:pt x="36" y="135"/>
                </a:lnTo>
                <a:lnTo>
                  <a:pt x="41" y="133"/>
                </a:lnTo>
                <a:lnTo>
                  <a:pt x="41" y="133"/>
                </a:lnTo>
                <a:lnTo>
                  <a:pt x="46" y="135"/>
                </a:lnTo>
                <a:lnTo>
                  <a:pt x="46" y="135"/>
                </a:lnTo>
                <a:lnTo>
                  <a:pt x="43" y="122"/>
                </a:lnTo>
                <a:lnTo>
                  <a:pt x="43" y="122"/>
                </a:lnTo>
                <a:close/>
                <a:moveTo>
                  <a:pt x="181" y="170"/>
                </a:moveTo>
                <a:lnTo>
                  <a:pt x="181" y="170"/>
                </a:lnTo>
                <a:lnTo>
                  <a:pt x="181" y="170"/>
                </a:lnTo>
                <a:lnTo>
                  <a:pt x="181" y="170"/>
                </a:lnTo>
                <a:lnTo>
                  <a:pt x="179" y="171"/>
                </a:lnTo>
                <a:lnTo>
                  <a:pt x="179" y="171"/>
                </a:lnTo>
                <a:lnTo>
                  <a:pt x="178" y="177"/>
                </a:lnTo>
                <a:lnTo>
                  <a:pt x="178" y="177"/>
                </a:lnTo>
                <a:lnTo>
                  <a:pt x="176" y="180"/>
                </a:lnTo>
                <a:lnTo>
                  <a:pt x="178" y="183"/>
                </a:lnTo>
                <a:lnTo>
                  <a:pt x="178" y="183"/>
                </a:lnTo>
                <a:lnTo>
                  <a:pt x="179" y="187"/>
                </a:lnTo>
                <a:lnTo>
                  <a:pt x="179" y="187"/>
                </a:lnTo>
                <a:lnTo>
                  <a:pt x="179" y="186"/>
                </a:lnTo>
                <a:lnTo>
                  <a:pt x="179" y="186"/>
                </a:lnTo>
                <a:lnTo>
                  <a:pt x="179" y="179"/>
                </a:lnTo>
                <a:lnTo>
                  <a:pt x="179" y="179"/>
                </a:lnTo>
                <a:lnTo>
                  <a:pt x="179" y="177"/>
                </a:lnTo>
                <a:lnTo>
                  <a:pt x="179" y="177"/>
                </a:lnTo>
                <a:lnTo>
                  <a:pt x="179" y="177"/>
                </a:lnTo>
                <a:lnTo>
                  <a:pt x="181" y="177"/>
                </a:lnTo>
                <a:lnTo>
                  <a:pt x="182" y="179"/>
                </a:lnTo>
                <a:lnTo>
                  <a:pt x="182" y="179"/>
                </a:lnTo>
                <a:lnTo>
                  <a:pt x="184" y="183"/>
                </a:lnTo>
                <a:lnTo>
                  <a:pt x="184" y="183"/>
                </a:lnTo>
                <a:lnTo>
                  <a:pt x="184" y="183"/>
                </a:lnTo>
                <a:lnTo>
                  <a:pt x="184" y="183"/>
                </a:lnTo>
                <a:lnTo>
                  <a:pt x="181" y="170"/>
                </a:lnTo>
                <a:lnTo>
                  <a:pt x="181" y="170"/>
                </a:lnTo>
                <a:close/>
                <a:moveTo>
                  <a:pt x="104" y="177"/>
                </a:moveTo>
                <a:lnTo>
                  <a:pt x="104" y="177"/>
                </a:lnTo>
                <a:lnTo>
                  <a:pt x="105" y="177"/>
                </a:lnTo>
                <a:lnTo>
                  <a:pt x="105" y="177"/>
                </a:lnTo>
                <a:lnTo>
                  <a:pt x="107" y="174"/>
                </a:lnTo>
                <a:lnTo>
                  <a:pt x="107" y="174"/>
                </a:lnTo>
                <a:lnTo>
                  <a:pt x="108" y="174"/>
                </a:lnTo>
                <a:lnTo>
                  <a:pt x="108" y="174"/>
                </a:lnTo>
                <a:lnTo>
                  <a:pt x="110" y="173"/>
                </a:lnTo>
                <a:lnTo>
                  <a:pt x="110" y="173"/>
                </a:lnTo>
                <a:lnTo>
                  <a:pt x="113" y="171"/>
                </a:lnTo>
                <a:lnTo>
                  <a:pt x="113" y="171"/>
                </a:lnTo>
                <a:lnTo>
                  <a:pt x="114" y="170"/>
                </a:lnTo>
                <a:lnTo>
                  <a:pt x="114" y="171"/>
                </a:lnTo>
                <a:lnTo>
                  <a:pt x="114" y="171"/>
                </a:lnTo>
                <a:lnTo>
                  <a:pt x="114" y="173"/>
                </a:lnTo>
                <a:lnTo>
                  <a:pt x="114" y="173"/>
                </a:lnTo>
                <a:lnTo>
                  <a:pt x="117" y="170"/>
                </a:lnTo>
                <a:lnTo>
                  <a:pt x="117" y="170"/>
                </a:lnTo>
                <a:lnTo>
                  <a:pt x="120" y="170"/>
                </a:lnTo>
                <a:lnTo>
                  <a:pt x="121" y="171"/>
                </a:lnTo>
                <a:lnTo>
                  <a:pt x="121" y="171"/>
                </a:lnTo>
                <a:lnTo>
                  <a:pt x="122" y="170"/>
                </a:lnTo>
                <a:lnTo>
                  <a:pt x="122" y="170"/>
                </a:lnTo>
                <a:lnTo>
                  <a:pt x="122" y="170"/>
                </a:lnTo>
                <a:lnTo>
                  <a:pt x="122" y="170"/>
                </a:lnTo>
                <a:lnTo>
                  <a:pt x="113" y="170"/>
                </a:lnTo>
                <a:lnTo>
                  <a:pt x="113" y="170"/>
                </a:lnTo>
                <a:lnTo>
                  <a:pt x="110" y="170"/>
                </a:lnTo>
                <a:lnTo>
                  <a:pt x="105" y="171"/>
                </a:lnTo>
                <a:lnTo>
                  <a:pt x="105" y="171"/>
                </a:lnTo>
                <a:lnTo>
                  <a:pt x="103" y="174"/>
                </a:lnTo>
                <a:lnTo>
                  <a:pt x="103" y="174"/>
                </a:lnTo>
                <a:lnTo>
                  <a:pt x="101" y="174"/>
                </a:lnTo>
                <a:lnTo>
                  <a:pt x="101" y="174"/>
                </a:lnTo>
                <a:lnTo>
                  <a:pt x="103" y="174"/>
                </a:lnTo>
                <a:lnTo>
                  <a:pt x="104" y="174"/>
                </a:lnTo>
                <a:lnTo>
                  <a:pt x="104" y="177"/>
                </a:lnTo>
                <a:lnTo>
                  <a:pt x="104" y="177"/>
                </a:lnTo>
                <a:close/>
                <a:moveTo>
                  <a:pt x="176" y="116"/>
                </a:moveTo>
                <a:lnTo>
                  <a:pt x="176" y="116"/>
                </a:lnTo>
                <a:lnTo>
                  <a:pt x="182" y="137"/>
                </a:lnTo>
                <a:lnTo>
                  <a:pt x="182" y="137"/>
                </a:lnTo>
                <a:lnTo>
                  <a:pt x="184" y="135"/>
                </a:lnTo>
                <a:lnTo>
                  <a:pt x="184" y="135"/>
                </a:lnTo>
                <a:lnTo>
                  <a:pt x="184" y="133"/>
                </a:lnTo>
                <a:lnTo>
                  <a:pt x="184" y="133"/>
                </a:lnTo>
                <a:lnTo>
                  <a:pt x="176" y="117"/>
                </a:lnTo>
                <a:lnTo>
                  <a:pt x="176" y="117"/>
                </a:lnTo>
                <a:lnTo>
                  <a:pt x="176" y="116"/>
                </a:lnTo>
                <a:lnTo>
                  <a:pt x="176" y="116"/>
                </a:lnTo>
                <a:close/>
                <a:moveTo>
                  <a:pt x="49" y="281"/>
                </a:moveTo>
                <a:lnTo>
                  <a:pt x="49" y="281"/>
                </a:lnTo>
                <a:lnTo>
                  <a:pt x="51" y="284"/>
                </a:lnTo>
                <a:lnTo>
                  <a:pt x="51" y="284"/>
                </a:lnTo>
                <a:lnTo>
                  <a:pt x="53" y="287"/>
                </a:lnTo>
                <a:lnTo>
                  <a:pt x="50" y="288"/>
                </a:lnTo>
                <a:lnTo>
                  <a:pt x="50" y="288"/>
                </a:lnTo>
                <a:lnTo>
                  <a:pt x="50" y="288"/>
                </a:lnTo>
                <a:lnTo>
                  <a:pt x="50" y="288"/>
                </a:lnTo>
                <a:lnTo>
                  <a:pt x="50" y="291"/>
                </a:lnTo>
                <a:lnTo>
                  <a:pt x="50" y="291"/>
                </a:lnTo>
                <a:lnTo>
                  <a:pt x="53" y="289"/>
                </a:lnTo>
                <a:lnTo>
                  <a:pt x="53" y="289"/>
                </a:lnTo>
                <a:lnTo>
                  <a:pt x="54" y="289"/>
                </a:lnTo>
                <a:lnTo>
                  <a:pt x="54" y="289"/>
                </a:lnTo>
                <a:lnTo>
                  <a:pt x="56" y="285"/>
                </a:lnTo>
                <a:lnTo>
                  <a:pt x="56" y="285"/>
                </a:lnTo>
                <a:lnTo>
                  <a:pt x="57" y="284"/>
                </a:lnTo>
                <a:lnTo>
                  <a:pt x="57" y="284"/>
                </a:lnTo>
                <a:lnTo>
                  <a:pt x="53" y="281"/>
                </a:lnTo>
                <a:lnTo>
                  <a:pt x="49" y="281"/>
                </a:lnTo>
                <a:lnTo>
                  <a:pt x="49" y="281"/>
                </a:lnTo>
                <a:close/>
                <a:moveTo>
                  <a:pt x="280" y="132"/>
                </a:moveTo>
                <a:lnTo>
                  <a:pt x="280" y="132"/>
                </a:lnTo>
                <a:lnTo>
                  <a:pt x="282" y="181"/>
                </a:lnTo>
                <a:lnTo>
                  <a:pt x="282" y="181"/>
                </a:lnTo>
                <a:lnTo>
                  <a:pt x="282" y="171"/>
                </a:lnTo>
                <a:lnTo>
                  <a:pt x="282" y="156"/>
                </a:lnTo>
                <a:lnTo>
                  <a:pt x="280" y="132"/>
                </a:lnTo>
                <a:lnTo>
                  <a:pt x="280" y="132"/>
                </a:lnTo>
                <a:close/>
                <a:moveTo>
                  <a:pt x="219" y="207"/>
                </a:moveTo>
                <a:lnTo>
                  <a:pt x="219" y="207"/>
                </a:lnTo>
                <a:lnTo>
                  <a:pt x="218" y="203"/>
                </a:lnTo>
                <a:lnTo>
                  <a:pt x="216" y="200"/>
                </a:lnTo>
                <a:lnTo>
                  <a:pt x="216" y="200"/>
                </a:lnTo>
                <a:lnTo>
                  <a:pt x="209" y="193"/>
                </a:lnTo>
                <a:lnTo>
                  <a:pt x="209" y="193"/>
                </a:lnTo>
                <a:lnTo>
                  <a:pt x="205" y="191"/>
                </a:lnTo>
                <a:lnTo>
                  <a:pt x="202" y="191"/>
                </a:lnTo>
                <a:lnTo>
                  <a:pt x="202" y="191"/>
                </a:lnTo>
                <a:lnTo>
                  <a:pt x="203" y="191"/>
                </a:lnTo>
                <a:lnTo>
                  <a:pt x="203" y="191"/>
                </a:lnTo>
                <a:lnTo>
                  <a:pt x="208" y="194"/>
                </a:lnTo>
                <a:lnTo>
                  <a:pt x="212" y="198"/>
                </a:lnTo>
                <a:lnTo>
                  <a:pt x="212" y="198"/>
                </a:lnTo>
                <a:lnTo>
                  <a:pt x="218" y="204"/>
                </a:lnTo>
                <a:lnTo>
                  <a:pt x="218" y="204"/>
                </a:lnTo>
                <a:lnTo>
                  <a:pt x="219" y="207"/>
                </a:lnTo>
                <a:lnTo>
                  <a:pt x="219" y="207"/>
                </a:lnTo>
                <a:close/>
                <a:moveTo>
                  <a:pt x="155" y="254"/>
                </a:moveTo>
                <a:lnTo>
                  <a:pt x="155" y="254"/>
                </a:lnTo>
                <a:lnTo>
                  <a:pt x="152" y="262"/>
                </a:lnTo>
                <a:lnTo>
                  <a:pt x="152" y="262"/>
                </a:lnTo>
                <a:lnTo>
                  <a:pt x="152" y="264"/>
                </a:lnTo>
                <a:lnTo>
                  <a:pt x="152" y="265"/>
                </a:lnTo>
                <a:lnTo>
                  <a:pt x="152" y="265"/>
                </a:lnTo>
                <a:lnTo>
                  <a:pt x="154" y="267"/>
                </a:lnTo>
                <a:lnTo>
                  <a:pt x="154" y="267"/>
                </a:lnTo>
                <a:lnTo>
                  <a:pt x="161" y="244"/>
                </a:lnTo>
                <a:lnTo>
                  <a:pt x="161" y="244"/>
                </a:lnTo>
                <a:lnTo>
                  <a:pt x="159" y="244"/>
                </a:lnTo>
                <a:lnTo>
                  <a:pt x="159" y="244"/>
                </a:lnTo>
                <a:lnTo>
                  <a:pt x="158" y="247"/>
                </a:lnTo>
                <a:lnTo>
                  <a:pt x="158" y="251"/>
                </a:lnTo>
                <a:lnTo>
                  <a:pt x="158" y="251"/>
                </a:lnTo>
                <a:lnTo>
                  <a:pt x="158" y="251"/>
                </a:lnTo>
                <a:lnTo>
                  <a:pt x="158" y="251"/>
                </a:lnTo>
                <a:lnTo>
                  <a:pt x="158" y="254"/>
                </a:lnTo>
                <a:lnTo>
                  <a:pt x="155" y="254"/>
                </a:lnTo>
                <a:lnTo>
                  <a:pt x="155" y="254"/>
                </a:lnTo>
                <a:close/>
                <a:moveTo>
                  <a:pt x="253" y="177"/>
                </a:moveTo>
                <a:lnTo>
                  <a:pt x="253" y="177"/>
                </a:lnTo>
                <a:lnTo>
                  <a:pt x="253" y="174"/>
                </a:lnTo>
                <a:lnTo>
                  <a:pt x="255" y="173"/>
                </a:lnTo>
                <a:lnTo>
                  <a:pt x="255" y="173"/>
                </a:lnTo>
                <a:lnTo>
                  <a:pt x="256" y="171"/>
                </a:lnTo>
                <a:lnTo>
                  <a:pt x="256" y="171"/>
                </a:lnTo>
                <a:lnTo>
                  <a:pt x="257" y="170"/>
                </a:lnTo>
                <a:lnTo>
                  <a:pt x="257" y="170"/>
                </a:lnTo>
                <a:lnTo>
                  <a:pt x="257" y="166"/>
                </a:lnTo>
                <a:lnTo>
                  <a:pt x="257" y="166"/>
                </a:lnTo>
                <a:lnTo>
                  <a:pt x="245" y="181"/>
                </a:lnTo>
                <a:lnTo>
                  <a:pt x="245" y="181"/>
                </a:lnTo>
                <a:lnTo>
                  <a:pt x="246" y="183"/>
                </a:lnTo>
                <a:lnTo>
                  <a:pt x="246" y="183"/>
                </a:lnTo>
                <a:lnTo>
                  <a:pt x="253" y="177"/>
                </a:lnTo>
                <a:lnTo>
                  <a:pt x="253" y="177"/>
                </a:lnTo>
                <a:close/>
                <a:moveTo>
                  <a:pt x="59" y="348"/>
                </a:moveTo>
                <a:lnTo>
                  <a:pt x="59" y="348"/>
                </a:lnTo>
                <a:lnTo>
                  <a:pt x="54" y="345"/>
                </a:lnTo>
                <a:lnTo>
                  <a:pt x="54" y="345"/>
                </a:lnTo>
                <a:lnTo>
                  <a:pt x="53" y="346"/>
                </a:lnTo>
                <a:lnTo>
                  <a:pt x="53" y="346"/>
                </a:lnTo>
                <a:lnTo>
                  <a:pt x="53" y="348"/>
                </a:lnTo>
                <a:lnTo>
                  <a:pt x="53" y="349"/>
                </a:lnTo>
                <a:lnTo>
                  <a:pt x="53" y="349"/>
                </a:lnTo>
                <a:lnTo>
                  <a:pt x="51" y="351"/>
                </a:lnTo>
                <a:lnTo>
                  <a:pt x="51" y="351"/>
                </a:lnTo>
                <a:lnTo>
                  <a:pt x="51" y="355"/>
                </a:lnTo>
                <a:lnTo>
                  <a:pt x="51" y="355"/>
                </a:lnTo>
                <a:lnTo>
                  <a:pt x="51" y="356"/>
                </a:lnTo>
                <a:lnTo>
                  <a:pt x="51" y="356"/>
                </a:lnTo>
                <a:lnTo>
                  <a:pt x="59" y="348"/>
                </a:lnTo>
                <a:lnTo>
                  <a:pt x="59" y="348"/>
                </a:lnTo>
                <a:close/>
                <a:moveTo>
                  <a:pt x="226" y="208"/>
                </a:moveTo>
                <a:lnTo>
                  <a:pt x="226" y="208"/>
                </a:lnTo>
                <a:lnTo>
                  <a:pt x="226" y="208"/>
                </a:lnTo>
                <a:lnTo>
                  <a:pt x="226" y="208"/>
                </a:lnTo>
                <a:lnTo>
                  <a:pt x="230" y="197"/>
                </a:lnTo>
                <a:lnTo>
                  <a:pt x="230" y="197"/>
                </a:lnTo>
                <a:lnTo>
                  <a:pt x="230" y="194"/>
                </a:lnTo>
                <a:lnTo>
                  <a:pt x="230" y="194"/>
                </a:lnTo>
                <a:lnTo>
                  <a:pt x="230" y="186"/>
                </a:lnTo>
                <a:lnTo>
                  <a:pt x="230" y="186"/>
                </a:lnTo>
                <a:lnTo>
                  <a:pt x="230" y="184"/>
                </a:lnTo>
                <a:lnTo>
                  <a:pt x="230" y="184"/>
                </a:lnTo>
                <a:lnTo>
                  <a:pt x="229" y="187"/>
                </a:lnTo>
                <a:lnTo>
                  <a:pt x="229" y="187"/>
                </a:lnTo>
                <a:lnTo>
                  <a:pt x="228" y="201"/>
                </a:lnTo>
                <a:lnTo>
                  <a:pt x="228" y="201"/>
                </a:lnTo>
                <a:lnTo>
                  <a:pt x="226" y="208"/>
                </a:lnTo>
                <a:lnTo>
                  <a:pt x="226" y="208"/>
                </a:lnTo>
                <a:close/>
                <a:moveTo>
                  <a:pt x="101" y="68"/>
                </a:moveTo>
                <a:lnTo>
                  <a:pt x="101" y="68"/>
                </a:lnTo>
                <a:lnTo>
                  <a:pt x="97" y="71"/>
                </a:lnTo>
                <a:lnTo>
                  <a:pt x="97" y="71"/>
                </a:lnTo>
                <a:lnTo>
                  <a:pt x="98" y="85"/>
                </a:lnTo>
                <a:lnTo>
                  <a:pt x="98" y="85"/>
                </a:lnTo>
                <a:lnTo>
                  <a:pt x="98" y="85"/>
                </a:lnTo>
                <a:lnTo>
                  <a:pt x="98" y="85"/>
                </a:lnTo>
                <a:lnTo>
                  <a:pt x="101" y="68"/>
                </a:lnTo>
                <a:lnTo>
                  <a:pt x="101" y="68"/>
                </a:lnTo>
                <a:close/>
                <a:moveTo>
                  <a:pt x="189" y="34"/>
                </a:moveTo>
                <a:lnTo>
                  <a:pt x="189" y="34"/>
                </a:lnTo>
                <a:lnTo>
                  <a:pt x="191" y="38"/>
                </a:lnTo>
                <a:lnTo>
                  <a:pt x="191" y="42"/>
                </a:lnTo>
                <a:lnTo>
                  <a:pt x="191" y="42"/>
                </a:lnTo>
                <a:lnTo>
                  <a:pt x="198" y="35"/>
                </a:lnTo>
                <a:lnTo>
                  <a:pt x="198" y="35"/>
                </a:lnTo>
                <a:lnTo>
                  <a:pt x="189" y="34"/>
                </a:lnTo>
                <a:lnTo>
                  <a:pt x="189" y="34"/>
                </a:lnTo>
                <a:close/>
                <a:moveTo>
                  <a:pt x="147" y="46"/>
                </a:moveTo>
                <a:lnTo>
                  <a:pt x="147" y="46"/>
                </a:lnTo>
                <a:lnTo>
                  <a:pt x="148" y="56"/>
                </a:lnTo>
                <a:lnTo>
                  <a:pt x="148" y="56"/>
                </a:lnTo>
                <a:lnTo>
                  <a:pt x="149" y="54"/>
                </a:lnTo>
                <a:lnTo>
                  <a:pt x="149" y="54"/>
                </a:lnTo>
                <a:lnTo>
                  <a:pt x="151" y="49"/>
                </a:lnTo>
                <a:lnTo>
                  <a:pt x="151" y="49"/>
                </a:lnTo>
                <a:lnTo>
                  <a:pt x="152" y="45"/>
                </a:lnTo>
                <a:lnTo>
                  <a:pt x="152" y="45"/>
                </a:lnTo>
                <a:lnTo>
                  <a:pt x="147" y="46"/>
                </a:lnTo>
                <a:lnTo>
                  <a:pt x="147" y="46"/>
                </a:lnTo>
                <a:close/>
                <a:moveTo>
                  <a:pt x="68" y="348"/>
                </a:moveTo>
                <a:lnTo>
                  <a:pt x="68" y="348"/>
                </a:lnTo>
                <a:lnTo>
                  <a:pt x="66" y="348"/>
                </a:lnTo>
                <a:lnTo>
                  <a:pt x="64" y="348"/>
                </a:lnTo>
                <a:lnTo>
                  <a:pt x="64" y="348"/>
                </a:lnTo>
                <a:lnTo>
                  <a:pt x="61" y="356"/>
                </a:lnTo>
                <a:lnTo>
                  <a:pt x="61" y="356"/>
                </a:lnTo>
                <a:lnTo>
                  <a:pt x="61" y="358"/>
                </a:lnTo>
                <a:lnTo>
                  <a:pt x="61" y="358"/>
                </a:lnTo>
                <a:lnTo>
                  <a:pt x="61" y="358"/>
                </a:lnTo>
                <a:lnTo>
                  <a:pt x="63" y="358"/>
                </a:lnTo>
                <a:lnTo>
                  <a:pt x="63" y="358"/>
                </a:lnTo>
                <a:lnTo>
                  <a:pt x="63" y="356"/>
                </a:lnTo>
                <a:lnTo>
                  <a:pt x="63" y="356"/>
                </a:lnTo>
                <a:lnTo>
                  <a:pt x="68" y="348"/>
                </a:lnTo>
                <a:lnTo>
                  <a:pt x="68" y="348"/>
                </a:lnTo>
                <a:close/>
                <a:moveTo>
                  <a:pt x="81" y="351"/>
                </a:moveTo>
                <a:lnTo>
                  <a:pt x="81" y="351"/>
                </a:lnTo>
                <a:lnTo>
                  <a:pt x="78" y="356"/>
                </a:lnTo>
                <a:lnTo>
                  <a:pt x="78" y="356"/>
                </a:lnTo>
                <a:lnTo>
                  <a:pt x="83" y="362"/>
                </a:lnTo>
                <a:lnTo>
                  <a:pt x="83" y="362"/>
                </a:lnTo>
                <a:lnTo>
                  <a:pt x="84" y="360"/>
                </a:lnTo>
                <a:lnTo>
                  <a:pt x="84" y="358"/>
                </a:lnTo>
                <a:lnTo>
                  <a:pt x="84" y="358"/>
                </a:lnTo>
                <a:lnTo>
                  <a:pt x="81" y="351"/>
                </a:lnTo>
                <a:lnTo>
                  <a:pt x="81" y="351"/>
                </a:lnTo>
                <a:close/>
                <a:moveTo>
                  <a:pt x="219" y="110"/>
                </a:moveTo>
                <a:lnTo>
                  <a:pt x="219" y="110"/>
                </a:lnTo>
                <a:lnTo>
                  <a:pt x="221" y="109"/>
                </a:lnTo>
                <a:lnTo>
                  <a:pt x="221" y="109"/>
                </a:lnTo>
                <a:lnTo>
                  <a:pt x="229" y="102"/>
                </a:lnTo>
                <a:lnTo>
                  <a:pt x="229" y="102"/>
                </a:lnTo>
                <a:lnTo>
                  <a:pt x="230" y="100"/>
                </a:lnTo>
                <a:lnTo>
                  <a:pt x="230" y="99"/>
                </a:lnTo>
                <a:lnTo>
                  <a:pt x="230" y="99"/>
                </a:lnTo>
                <a:lnTo>
                  <a:pt x="230" y="99"/>
                </a:lnTo>
                <a:lnTo>
                  <a:pt x="230" y="99"/>
                </a:lnTo>
                <a:lnTo>
                  <a:pt x="222" y="103"/>
                </a:lnTo>
                <a:lnTo>
                  <a:pt x="222" y="103"/>
                </a:lnTo>
                <a:lnTo>
                  <a:pt x="222" y="105"/>
                </a:lnTo>
                <a:lnTo>
                  <a:pt x="222" y="105"/>
                </a:lnTo>
                <a:lnTo>
                  <a:pt x="221" y="106"/>
                </a:lnTo>
                <a:lnTo>
                  <a:pt x="219" y="106"/>
                </a:lnTo>
                <a:lnTo>
                  <a:pt x="219" y="106"/>
                </a:lnTo>
                <a:lnTo>
                  <a:pt x="219" y="110"/>
                </a:lnTo>
                <a:lnTo>
                  <a:pt x="219" y="110"/>
                </a:lnTo>
                <a:close/>
                <a:moveTo>
                  <a:pt x="189" y="44"/>
                </a:moveTo>
                <a:lnTo>
                  <a:pt x="189" y="44"/>
                </a:lnTo>
                <a:lnTo>
                  <a:pt x="188" y="41"/>
                </a:lnTo>
                <a:lnTo>
                  <a:pt x="188" y="41"/>
                </a:lnTo>
                <a:lnTo>
                  <a:pt x="188" y="38"/>
                </a:lnTo>
                <a:lnTo>
                  <a:pt x="188" y="38"/>
                </a:lnTo>
                <a:lnTo>
                  <a:pt x="188" y="36"/>
                </a:lnTo>
                <a:lnTo>
                  <a:pt x="188" y="36"/>
                </a:lnTo>
                <a:lnTo>
                  <a:pt x="186" y="36"/>
                </a:lnTo>
                <a:lnTo>
                  <a:pt x="186" y="36"/>
                </a:lnTo>
                <a:lnTo>
                  <a:pt x="184" y="41"/>
                </a:lnTo>
                <a:lnTo>
                  <a:pt x="184" y="41"/>
                </a:lnTo>
                <a:lnTo>
                  <a:pt x="185" y="42"/>
                </a:lnTo>
                <a:lnTo>
                  <a:pt x="185" y="44"/>
                </a:lnTo>
                <a:lnTo>
                  <a:pt x="185" y="44"/>
                </a:lnTo>
                <a:lnTo>
                  <a:pt x="185" y="45"/>
                </a:lnTo>
                <a:lnTo>
                  <a:pt x="185" y="45"/>
                </a:lnTo>
                <a:lnTo>
                  <a:pt x="185" y="46"/>
                </a:lnTo>
                <a:lnTo>
                  <a:pt x="186" y="46"/>
                </a:lnTo>
                <a:lnTo>
                  <a:pt x="186" y="46"/>
                </a:lnTo>
                <a:lnTo>
                  <a:pt x="189" y="44"/>
                </a:lnTo>
                <a:lnTo>
                  <a:pt x="189" y="44"/>
                </a:lnTo>
                <a:close/>
                <a:moveTo>
                  <a:pt x="242" y="201"/>
                </a:moveTo>
                <a:lnTo>
                  <a:pt x="242" y="201"/>
                </a:lnTo>
                <a:lnTo>
                  <a:pt x="242" y="203"/>
                </a:lnTo>
                <a:lnTo>
                  <a:pt x="242" y="203"/>
                </a:lnTo>
                <a:lnTo>
                  <a:pt x="248" y="203"/>
                </a:lnTo>
                <a:lnTo>
                  <a:pt x="248" y="203"/>
                </a:lnTo>
                <a:lnTo>
                  <a:pt x="249" y="203"/>
                </a:lnTo>
                <a:lnTo>
                  <a:pt x="249" y="203"/>
                </a:lnTo>
                <a:lnTo>
                  <a:pt x="250" y="200"/>
                </a:lnTo>
                <a:lnTo>
                  <a:pt x="250" y="200"/>
                </a:lnTo>
                <a:lnTo>
                  <a:pt x="250" y="198"/>
                </a:lnTo>
                <a:lnTo>
                  <a:pt x="250" y="198"/>
                </a:lnTo>
                <a:lnTo>
                  <a:pt x="250" y="197"/>
                </a:lnTo>
                <a:lnTo>
                  <a:pt x="250" y="197"/>
                </a:lnTo>
                <a:lnTo>
                  <a:pt x="249" y="197"/>
                </a:lnTo>
                <a:lnTo>
                  <a:pt x="248" y="198"/>
                </a:lnTo>
                <a:lnTo>
                  <a:pt x="248" y="198"/>
                </a:lnTo>
                <a:lnTo>
                  <a:pt x="246" y="198"/>
                </a:lnTo>
                <a:lnTo>
                  <a:pt x="246" y="198"/>
                </a:lnTo>
                <a:lnTo>
                  <a:pt x="242" y="201"/>
                </a:lnTo>
                <a:lnTo>
                  <a:pt x="242" y="201"/>
                </a:lnTo>
                <a:close/>
                <a:moveTo>
                  <a:pt x="110" y="157"/>
                </a:moveTo>
                <a:lnTo>
                  <a:pt x="110" y="157"/>
                </a:lnTo>
                <a:lnTo>
                  <a:pt x="110" y="157"/>
                </a:lnTo>
                <a:lnTo>
                  <a:pt x="110" y="157"/>
                </a:lnTo>
                <a:lnTo>
                  <a:pt x="110" y="149"/>
                </a:lnTo>
                <a:lnTo>
                  <a:pt x="110" y="149"/>
                </a:lnTo>
                <a:lnTo>
                  <a:pt x="108" y="142"/>
                </a:lnTo>
                <a:lnTo>
                  <a:pt x="108" y="142"/>
                </a:lnTo>
                <a:lnTo>
                  <a:pt x="105" y="144"/>
                </a:lnTo>
                <a:lnTo>
                  <a:pt x="105" y="144"/>
                </a:lnTo>
                <a:lnTo>
                  <a:pt x="105" y="146"/>
                </a:lnTo>
                <a:lnTo>
                  <a:pt x="105" y="146"/>
                </a:lnTo>
                <a:lnTo>
                  <a:pt x="110" y="156"/>
                </a:lnTo>
                <a:lnTo>
                  <a:pt x="110" y="156"/>
                </a:lnTo>
                <a:lnTo>
                  <a:pt x="110" y="157"/>
                </a:lnTo>
                <a:lnTo>
                  <a:pt x="110" y="157"/>
                </a:lnTo>
                <a:close/>
                <a:moveTo>
                  <a:pt x="145" y="173"/>
                </a:moveTo>
                <a:lnTo>
                  <a:pt x="145" y="173"/>
                </a:lnTo>
                <a:lnTo>
                  <a:pt x="144" y="170"/>
                </a:lnTo>
                <a:lnTo>
                  <a:pt x="140" y="169"/>
                </a:lnTo>
                <a:lnTo>
                  <a:pt x="140" y="169"/>
                </a:lnTo>
                <a:lnTo>
                  <a:pt x="132" y="167"/>
                </a:lnTo>
                <a:lnTo>
                  <a:pt x="124" y="167"/>
                </a:lnTo>
                <a:lnTo>
                  <a:pt x="124" y="167"/>
                </a:lnTo>
                <a:lnTo>
                  <a:pt x="122" y="167"/>
                </a:lnTo>
                <a:lnTo>
                  <a:pt x="122" y="167"/>
                </a:lnTo>
                <a:lnTo>
                  <a:pt x="134" y="169"/>
                </a:lnTo>
                <a:lnTo>
                  <a:pt x="145" y="173"/>
                </a:lnTo>
                <a:lnTo>
                  <a:pt x="145" y="173"/>
                </a:lnTo>
                <a:close/>
                <a:moveTo>
                  <a:pt x="262" y="133"/>
                </a:moveTo>
                <a:lnTo>
                  <a:pt x="262" y="133"/>
                </a:lnTo>
                <a:lnTo>
                  <a:pt x="259" y="133"/>
                </a:lnTo>
                <a:lnTo>
                  <a:pt x="259" y="133"/>
                </a:lnTo>
                <a:lnTo>
                  <a:pt x="257" y="135"/>
                </a:lnTo>
                <a:lnTo>
                  <a:pt x="257" y="135"/>
                </a:lnTo>
                <a:lnTo>
                  <a:pt x="253" y="140"/>
                </a:lnTo>
                <a:lnTo>
                  <a:pt x="253" y="140"/>
                </a:lnTo>
                <a:lnTo>
                  <a:pt x="252" y="142"/>
                </a:lnTo>
                <a:lnTo>
                  <a:pt x="252" y="142"/>
                </a:lnTo>
                <a:lnTo>
                  <a:pt x="253" y="140"/>
                </a:lnTo>
                <a:lnTo>
                  <a:pt x="256" y="139"/>
                </a:lnTo>
                <a:lnTo>
                  <a:pt x="256" y="139"/>
                </a:lnTo>
                <a:lnTo>
                  <a:pt x="256" y="139"/>
                </a:lnTo>
                <a:lnTo>
                  <a:pt x="257" y="139"/>
                </a:lnTo>
                <a:lnTo>
                  <a:pt x="257" y="139"/>
                </a:lnTo>
                <a:lnTo>
                  <a:pt x="260" y="136"/>
                </a:lnTo>
                <a:lnTo>
                  <a:pt x="262" y="133"/>
                </a:lnTo>
                <a:lnTo>
                  <a:pt x="262" y="133"/>
                </a:lnTo>
                <a:close/>
                <a:moveTo>
                  <a:pt x="78" y="191"/>
                </a:moveTo>
                <a:lnTo>
                  <a:pt x="78" y="191"/>
                </a:lnTo>
                <a:lnTo>
                  <a:pt x="86" y="181"/>
                </a:lnTo>
                <a:lnTo>
                  <a:pt x="86" y="181"/>
                </a:lnTo>
                <a:lnTo>
                  <a:pt x="84" y="181"/>
                </a:lnTo>
                <a:lnTo>
                  <a:pt x="83" y="180"/>
                </a:lnTo>
                <a:lnTo>
                  <a:pt x="83" y="180"/>
                </a:lnTo>
                <a:lnTo>
                  <a:pt x="78" y="187"/>
                </a:lnTo>
                <a:lnTo>
                  <a:pt x="78" y="187"/>
                </a:lnTo>
                <a:lnTo>
                  <a:pt x="78" y="189"/>
                </a:lnTo>
                <a:lnTo>
                  <a:pt x="78" y="191"/>
                </a:lnTo>
                <a:lnTo>
                  <a:pt x="78" y="191"/>
                </a:lnTo>
                <a:close/>
                <a:moveTo>
                  <a:pt x="240" y="166"/>
                </a:moveTo>
                <a:lnTo>
                  <a:pt x="240" y="166"/>
                </a:lnTo>
                <a:lnTo>
                  <a:pt x="242" y="152"/>
                </a:lnTo>
                <a:lnTo>
                  <a:pt x="240" y="139"/>
                </a:lnTo>
                <a:lnTo>
                  <a:pt x="240" y="139"/>
                </a:lnTo>
                <a:lnTo>
                  <a:pt x="240" y="140"/>
                </a:lnTo>
                <a:lnTo>
                  <a:pt x="240" y="140"/>
                </a:lnTo>
                <a:lnTo>
                  <a:pt x="240" y="156"/>
                </a:lnTo>
                <a:lnTo>
                  <a:pt x="240" y="156"/>
                </a:lnTo>
                <a:lnTo>
                  <a:pt x="239" y="163"/>
                </a:lnTo>
                <a:lnTo>
                  <a:pt x="239" y="163"/>
                </a:lnTo>
                <a:lnTo>
                  <a:pt x="240" y="166"/>
                </a:lnTo>
                <a:lnTo>
                  <a:pt x="240" y="166"/>
                </a:lnTo>
                <a:close/>
                <a:moveTo>
                  <a:pt x="218" y="230"/>
                </a:moveTo>
                <a:lnTo>
                  <a:pt x="218" y="230"/>
                </a:lnTo>
                <a:lnTo>
                  <a:pt x="215" y="240"/>
                </a:lnTo>
                <a:lnTo>
                  <a:pt x="212" y="251"/>
                </a:lnTo>
                <a:lnTo>
                  <a:pt x="212" y="251"/>
                </a:lnTo>
                <a:lnTo>
                  <a:pt x="213" y="251"/>
                </a:lnTo>
                <a:lnTo>
                  <a:pt x="213" y="251"/>
                </a:lnTo>
                <a:lnTo>
                  <a:pt x="213" y="248"/>
                </a:lnTo>
                <a:lnTo>
                  <a:pt x="213" y="248"/>
                </a:lnTo>
                <a:lnTo>
                  <a:pt x="215" y="243"/>
                </a:lnTo>
                <a:lnTo>
                  <a:pt x="215" y="243"/>
                </a:lnTo>
                <a:lnTo>
                  <a:pt x="218" y="235"/>
                </a:lnTo>
                <a:lnTo>
                  <a:pt x="218" y="235"/>
                </a:lnTo>
                <a:lnTo>
                  <a:pt x="218" y="233"/>
                </a:lnTo>
                <a:lnTo>
                  <a:pt x="218" y="230"/>
                </a:lnTo>
                <a:lnTo>
                  <a:pt x="218" y="230"/>
                </a:lnTo>
                <a:close/>
                <a:moveTo>
                  <a:pt x="22" y="315"/>
                </a:moveTo>
                <a:lnTo>
                  <a:pt x="22" y="315"/>
                </a:lnTo>
                <a:lnTo>
                  <a:pt x="23" y="326"/>
                </a:lnTo>
                <a:lnTo>
                  <a:pt x="23" y="326"/>
                </a:lnTo>
                <a:lnTo>
                  <a:pt x="26" y="324"/>
                </a:lnTo>
                <a:lnTo>
                  <a:pt x="26" y="324"/>
                </a:lnTo>
                <a:lnTo>
                  <a:pt x="24" y="319"/>
                </a:lnTo>
                <a:lnTo>
                  <a:pt x="22" y="315"/>
                </a:lnTo>
                <a:lnTo>
                  <a:pt x="22" y="315"/>
                </a:lnTo>
                <a:close/>
                <a:moveTo>
                  <a:pt x="223" y="184"/>
                </a:moveTo>
                <a:lnTo>
                  <a:pt x="223" y="184"/>
                </a:lnTo>
                <a:lnTo>
                  <a:pt x="226" y="183"/>
                </a:lnTo>
                <a:lnTo>
                  <a:pt x="228" y="180"/>
                </a:lnTo>
                <a:lnTo>
                  <a:pt x="228" y="180"/>
                </a:lnTo>
                <a:lnTo>
                  <a:pt x="229" y="174"/>
                </a:lnTo>
                <a:lnTo>
                  <a:pt x="229" y="174"/>
                </a:lnTo>
                <a:lnTo>
                  <a:pt x="226" y="176"/>
                </a:lnTo>
                <a:lnTo>
                  <a:pt x="226" y="176"/>
                </a:lnTo>
                <a:lnTo>
                  <a:pt x="225" y="177"/>
                </a:lnTo>
                <a:lnTo>
                  <a:pt x="225" y="177"/>
                </a:lnTo>
                <a:lnTo>
                  <a:pt x="225" y="181"/>
                </a:lnTo>
                <a:lnTo>
                  <a:pt x="225" y="181"/>
                </a:lnTo>
                <a:lnTo>
                  <a:pt x="223" y="184"/>
                </a:lnTo>
                <a:lnTo>
                  <a:pt x="223" y="184"/>
                </a:lnTo>
                <a:close/>
                <a:moveTo>
                  <a:pt x="157" y="98"/>
                </a:moveTo>
                <a:lnTo>
                  <a:pt x="157" y="98"/>
                </a:lnTo>
                <a:lnTo>
                  <a:pt x="158" y="98"/>
                </a:lnTo>
                <a:lnTo>
                  <a:pt x="158" y="98"/>
                </a:lnTo>
                <a:lnTo>
                  <a:pt x="158" y="83"/>
                </a:lnTo>
                <a:lnTo>
                  <a:pt x="158" y="83"/>
                </a:lnTo>
                <a:lnTo>
                  <a:pt x="158" y="85"/>
                </a:lnTo>
                <a:lnTo>
                  <a:pt x="158" y="85"/>
                </a:lnTo>
                <a:lnTo>
                  <a:pt x="155" y="86"/>
                </a:lnTo>
                <a:lnTo>
                  <a:pt x="155" y="86"/>
                </a:lnTo>
                <a:lnTo>
                  <a:pt x="155" y="89"/>
                </a:lnTo>
                <a:lnTo>
                  <a:pt x="155" y="89"/>
                </a:lnTo>
                <a:lnTo>
                  <a:pt x="157" y="98"/>
                </a:lnTo>
                <a:lnTo>
                  <a:pt x="157" y="98"/>
                </a:lnTo>
                <a:close/>
                <a:moveTo>
                  <a:pt x="108" y="324"/>
                </a:moveTo>
                <a:lnTo>
                  <a:pt x="108" y="324"/>
                </a:lnTo>
                <a:lnTo>
                  <a:pt x="107" y="324"/>
                </a:lnTo>
                <a:lnTo>
                  <a:pt x="107" y="324"/>
                </a:lnTo>
                <a:lnTo>
                  <a:pt x="103" y="331"/>
                </a:lnTo>
                <a:lnTo>
                  <a:pt x="103" y="331"/>
                </a:lnTo>
                <a:lnTo>
                  <a:pt x="103" y="332"/>
                </a:lnTo>
                <a:lnTo>
                  <a:pt x="103" y="332"/>
                </a:lnTo>
                <a:lnTo>
                  <a:pt x="105" y="336"/>
                </a:lnTo>
                <a:lnTo>
                  <a:pt x="105" y="336"/>
                </a:lnTo>
                <a:lnTo>
                  <a:pt x="107" y="335"/>
                </a:lnTo>
                <a:lnTo>
                  <a:pt x="107" y="333"/>
                </a:lnTo>
                <a:lnTo>
                  <a:pt x="107" y="333"/>
                </a:lnTo>
                <a:lnTo>
                  <a:pt x="105" y="331"/>
                </a:lnTo>
                <a:lnTo>
                  <a:pt x="105" y="331"/>
                </a:lnTo>
                <a:lnTo>
                  <a:pt x="105" y="329"/>
                </a:lnTo>
                <a:lnTo>
                  <a:pt x="105" y="329"/>
                </a:lnTo>
                <a:lnTo>
                  <a:pt x="107" y="328"/>
                </a:lnTo>
                <a:lnTo>
                  <a:pt x="107" y="328"/>
                </a:lnTo>
                <a:lnTo>
                  <a:pt x="108" y="328"/>
                </a:lnTo>
                <a:lnTo>
                  <a:pt x="108" y="328"/>
                </a:lnTo>
                <a:lnTo>
                  <a:pt x="110" y="329"/>
                </a:lnTo>
                <a:lnTo>
                  <a:pt x="110" y="329"/>
                </a:lnTo>
                <a:lnTo>
                  <a:pt x="110" y="328"/>
                </a:lnTo>
                <a:lnTo>
                  <a:pt x="110" y="328"/>
                </a:lnTo>
                <a:lnTo>
                  <a:pt x="108" y="324"/>
                </a:lnTo>
                <a:lnTo>
                  <a:pt x="108" y="324"/>
                </a:lnTo>
                <a:close/>
                <a:moveTo>
                  <a:pt x="171" y="193"/>
                </a:moveTo>
                <a:lnTo>
                  <a:pt x="171" y="193"/>
                </a:lnTo>
                <a:lnTo>
                  <a:pt x="178" y="190"/>
                </a:lnTo>
                <a:lnTo>
                  <a:pt x="178" y="190"/>
                </a:lnTo>
                <a:lnTo>
                  <a:pt x="175" y="184"/>
                </a:lnTo>
                <a:lnTo>
                  <a:pt x="175" y="184"/>
                </a:lnTo>
                <a:lnTo>
                  <a:pt x="171" y="193"/>
                </a:lnTo>
                <a:lnTo>
                  <a:pt x="171" y="193"/>
                </a:lnTo>
                <a:close/>
                <a:moveTo>
                  <a:pt x="101" y="164"/>
                </a:moveTo>
                <a:lnTo>
                  <a:pt x="101" y="164"/>
                </a:lnTo>
                <a:lnTo>
                  <a:pt x="103" y="157"/>
                </a:lnTo>
                <a:lnTo>
                  <a:pt x="101" y="152"/>
                </a:lnTo>
                <a:lnTo>
                  <a:pt x="101" y="152"/>
                </a:lnTo>
                <a:lnTo>
                  <a:pt x="100" y="154"/>
                </a:lnTo>
                <a:lnTo>
                  <a:pt x="100" y="154"/>
                </a:lnTo>
                <a:lnTo>
                  <a:pt x="98" y="157"/>
                </a:lnTo>
                <a:lnTo>
                  <a:pt x="98" y="157"/>
                </a:lnTo>
                <a:lnTo>
                  <a:pt x="101" y="164"/>
                </a:lnTo>
                <a:lnTo>
                  <a:pt x="101" y="164"/>
                </a:lnTo>
                <a:lnTo>
                  <a:pt x="101" y="164"/>
                </a:lnTo>
                <a:lnTo>
                  <a:pt x="101" y="164"/>
                </a:lnTo>
                <a:close/>
                <a:moveTo>
                  <a:pt x="105" y="122"/>
                </a:moveTo>
                <a:lnTo>
                  <a:pt x="105" y="122"/>
                </a:lnTo>
                <a:lnTo>
                  <a:pt x="103" y="117"/>
                </a:lnTo>
                <a:lnTo>
                  <a:pt x="103" y="117"/>
                </a:lnTo>
                <a:lnTo>
                  <a:pt x="101" y="113"/>
                </a:lnTo>
                <a:lnTo>
                  <a:pt x="101" y="113"/>
                </a:lnTo>
                <a:lnTo>
                  <a:pt x="101" y="113"/>
                </a:lnTo>
                <a:lnTo>
                  <a:pt x="101" y="113"/>
                </a:lnTo>
                <a:lnTo>
                  <a:pt x="101" y="126"/>
                </a:lnTo>
                <a:lnTo>
                  <a:pt x="101" y="126"/>
                </a:lnTo>
                <a:lnTo>
                  <a:pt x="103" y="126"/>
                </a:lnTo>
                <a:lnTo>
                  <a:pt x="103" y="126"/>
                </a:lnTo>
                <a:lnTo>
                  <a:pt x="105" y="122"/>
                </a:lnTo>
                <a:lnTo>
                  <a:pt x="105" y="122"/>
                </a:lnTo>
                <a:close/>
                <a:moveTo>
                  <a:pt x="165" y="90"/>
                </a:moveTo>
                <a:lnTo>
                  <a:pt x="165" y="90"/>
                </a:lnTo>
                <a:lnTo>
                  <a:pt x="165" y="90"/>
                </a:lnTo>
                <a:lnTo>
                  <a:pt x="165" y="90"/>
                </a:lnTo>
                <a:lnTo>
                  <a:pt x="168" y="76"/>
                </a:lnTo>
                <a:lnTo>
                  <a:pt x="168" y="76"/>
                </a:lnTo>
                <a:lnTo>
                  <a:pt x="164" y="79"/>
                </a:lnTo>
                <a:lnTo>
                  <a:pt x="164" y="79"/>
                </a:lnTo>
                <a:lnTo>
                  <a:pt x="164" y="79"/>
                </a:lnTo>
                <a:lnTo>
                  <a:pt x="164" y="79"/>
                </a:lnTo>
                <a:lnTo>
                  <a:pt x="165" y="89"/>
                </a:lnTo>
                <a:lnTo>
                  <a:pt x="165" y="89"/>
                </a:lnTo>
                <a:lnTo>
                  <a:pt x="165" y="90"/>
                </a:lnTo>
                <a:lnTo>
                  <a:pt x="165" y="90"/>
                </a:lnTo>
                <a:close/>
                <a:moveTo>
                  <a:pt x="169" y="38"/>
                </a:moveTo>
                <a:lnTo>
                  <a:pt x="169" y="38"/>
                </a:lnTo>
                <a:lnTo>
                  <a:pt x="169" y="42"/>
                </a:lnTo>
                <a:lnTo>
                  <a:pt x="169" y="42"/>
                </a:lnTo>
                <a:lnTo>
                  <a:pt x="169" y="46"/>
                </a:lnTo>
                <a:lnTo>
                  <a:pt x="169" y="46"/>
                </a:lnTo>
                <a:lnTo>
                  <a:pt x="171" y="46"/>
                </a:lnTo>
                <a:lnTo>
                  <a:pt x="171" y="46"/>
                </a:lnTo>
                <a:lnTo>
                  <a:pt x="175" y="36"/>
                </a:lnTo>
                <a:lnTo>
                  <a:pt x="175" y="36"/>
                </a:lnTo>
                <a:lnTo>
                  <a:pt x="169" y="38"/>
                </a:lnTo>
                <a:lnTo>
                  <a:pt x="169" y="38"/>
                </a:lnTo>
                <a:close/>
                <a:moveTo>
                  <a:pt x="225" y="129"/>
                </a:moveTo>
                <a:lnTo>
                  <a:pt x="225" y="129"/>
                </a:lnTo>
                <a:lnTo>
                  <a:pt x="225" y="129"/>
                </a:lnTo>
                <a:lnTo>
                  <a:pt x="225" y="129"/>
                </a:lnTo>
                <a:lnTo>
                  <a:pt x="223" y="129"/>
                </a:lnTo>
                <a:lnTo>
                  <a:pt x="223" y="129"/>
                </a:lnTo>
                <a:lnTo>
                  <a:pt x="219" y="130"/>
                </a:lnTo>
                <a:lnTo>
                  <a:pt x="219" y="130"/>
                </a:lnTo>
                <a:lnTo>
                  <a:pt x="218" y="130"/>
                </a:lnTo>
                <a:lnTo>
                  <a:pt x="215" y="130"/>
                </a:lnTo>
                <a:lnTo>
                  <a:pt x="215" y="130"/>
                </a:lnTo>
                <a:lnTo>
                  <a:pt x="213" y="136"/>
                </a:lnTo>
                <a:lnTo>
                  <a:pt x="213" y="136"/>
                </a:lnTo>
                <a:lnTo>
                  <a:pt x="225" y="129"/>
                </a:lnTo>
                <a:lnTo>
                  <a:pt x="225" y="129"/>
                </a:lnTo>
                <a:close/>
                <a:moveTo>
                  <a:pt x="222" y="204"/>
                </a:moveTo>
                <a:lnTo>
                  <a:pt x="222" y="204"/>
                </a:lnTo>
                <a:lnTo>
                  <a:pt x="222" y="213"/>
                </a:lnTo>
                <a:lnTo>
                  <a:pt x="222" y="213"/>
                </a:lnTo>
                <a:lnTo>
                  <a:pt x="222" y="214"/>
                </a:lnTo>
                <a:lnTo>
                  <a:pt x="222" y="214"/>
                </a:lnTo>
                <a:lnTo>
                  <a:pt x="223" y="218"/>
                </a:lnTo>
                <a:lnTo>
                  <a:pt x="223" y="218"/>
                </a:lnTo>
                <a:lnTo>
                  <a:pt x="223" y="218"/>
                </a:lnTo>
                <a:lnTo>
                  <a:pt x="223" y="218"/>
                </a:lnTo>
                <a:lnTo>
                  <a:pt x="223" y="207"/>
                </a:lnTo>
                <a:lnTo>
                  <a:pt x="223" y="207"/>
                </a:lnTo>
                <a:lnTo>
                  <a:pt x="222" y="204"/>
                </a:lnTo>
                <a:lnTo>
                  <a:pt x="222" y="204"/>
                </a:lnTo>
                <a:close/>
                <a:moveTo>
                  <a:pt x="101" y="335"/>
                </a:moveTo>
                <a:lnTo>
                  <a:pt x="101" y="335"/>
                </a:lnTo>
                <a:lnTo>
                  <a:pt x="98" y="339"/>
                </a:lnTo>
                <a:lnTo>
                  <a:pt x="98" y="339"/>
                </a:lnTo>
                <a:lnTo>
                  <a:pt x="101" y="345"/>
                </a:lnTo>
                <a:lnTo>
                  <a:pt x="101" y="345"/>
                </a:lnTo>
                <a:lnTo>
                  <a:pt x="103" y="345"/>
                </a:lnTo>
                <a:lnTo>
                  <a:pt x="103" y="343"/>
                </a:lnTo>
                <a:lnTo>
                  <a:pt x="103" y="343"/>
                </a:lnTo>
                <a:lnTo>
                  <a:pt x="101" y="335"/>
                </a:lnTo>
                <a:lnTo>
                  <a:pt x="101" y="335"/>
                </a:lnTo>
                <a:close/>
                <a:moveTo>
                  <a:pt x="232" y="112"/>
                </a:moveTo>
                <a:lnTo>
                  <a:pt x="232" y="112"/>
                </a:lnTo>
                <a:lnTo>
                  <a:pt x="228" y="113"/>
                </a:lnTo>
                <a:lnTo>
                  <a:pt x="228" y="113"/>
                </a:lnTo>
                <a:lnTo>
                  <a:pt x="228" y="119"/>
                </a:lnTo>
                <a:lnTo>
                  <a:pt x="228" y="119"/>
                </a:lnTo>
                <a:lnTo>
                  <a:pt x="232" y="116"/>
                </a:lnTo>
                <a:lnTo>
                  <a:pt x="232" y="116"/>
                </a:lnTo>
                <a:lnTo>
                  <a:pt x="232" y="116"/>
                </a:lnTo>
                <a:lnTo>
                  <a:pt x="232" y="116"/>
                </a:lnTo>
                <a:lnTo>
                  <a:pt x="232" y="112"/>
                </a:lnTo>
                <a:lnTo>
                  <a:pt x="232" y="112"/>
                </a:lnTo>
                <a:close/>
                <a:moveTo>
                  <a:pt x="148" y="171"/>
                </a:moveTo>
                <a:lnTo>
                  <a:pt x="148" y="171"/>
                </a:lnTo>
                <a:lnTo>
                  <a:pt x="152" y="179"/>
                </a:lnTo>
                <a:lnTo>
                  <a:pt x="152" y="179"/>
                </a:lnTo>
                <a:lnTo>
                  <a:pt x="152" y="179"/>
                </a:lnTo>
                <a:lnTo>
                  <a:pt x="152" y="179"/>
                </a:lnTo>
                <a:lnTo>
                  <a:pt x="155" y="180"/>
                </a:lnTo>
                <a:lnTo>
                  <a:pt x="155" y="180"/>
                </a:lnTo>
                <a:lnTo>
                  <a:pt x="154" y="174"/>
                </a:lnTo>
                <a:lnTo>
                  <a:pt x="154" y="174"/>
                </a:lnTo>
                <a:lnTo>
                  <a:pt x="152" y="174"/>
                </a:lnTo>
                <a:lnTo>
                  <a:pt x="152" y="174"/>
                </a:lnTo>
                <a:lnTo>
                  <a:pt x="148" y="171"/>
                </a:lnTo>
                <a:lnTo>
                  <a:pt x="148" y="171"/>
                </a:lnTo>
                <a:close/>
                <a:moveTo>
                  <a:pt x="206" y="95"/>
                </a:moveTo>
                <a:lnTo>
                  <a:pt x="206" y="95"/>
                </a:lnTo>
                <a:lnTo>
                  <a:pt x="206" y="95"/>
                </a:lnTo>
                <a:lnTo>
                  <a:pt x="206" y="95"/>
                </a:lnTo>
                <a:lnTo>
                  <a:pt x="205" y="99"/>
                </a:lnTo>
                <a:lnTo>
                  <a:pt x="205" y="99"/>
                </a:lnTo>
                <a:lnTo>
                  <a:pt x="206" y="99"/>
                </a:lnTo>
                <a:lnTo>
                  <a:pt x="206" y="99"/>
                </a:lnTo>
                <a:lnTo>
                  <a:pt x="208" y="106"/>
                </a:lnTo>
                <a:lnTo>
                  <a:pt x="208" y="106"/>
                </a:lnTo>
                <a:lnTo>
                  <a:pt x="208" y="106"/>
                </a:lnTo>
                <a:lnTo>
                  <a:pt x="208" y="106"/>
                </a:lnTo>
                <a:lnTo>
                  <a:pt x="209" y="106"/>
                </a:lnTo>
                <a:lnTo>
                  <a:pt x="209" y="106"/>
                </a:lnTo>
                <a:lnTo>
                  <a:pt x="206" y="95"/>
                </a:lnTo>
                <a:lnTo>
                  <a:pt x="206" y="95"/>
                </a:lnTo>
                <a:close/>
                <a:moveTo>
                  <a:pt x="198" y="76"/>
                </a:moveTo>
                <a:lnTo>
                  <a:pt x="198" y="76"/>
                </a:lnTo>
                <a:lnTo>
                  <a:pt x="199" y="89"/>
                </a:lnTo>
                <a:lnTo>
                  <a:pt x="199" y="89"/>
                </a:lnTo>
                <a:lnTo>
                  <a:pt x="201" y="89"/>
                </a:lnTo>
                <a:lnTo>
                  <a:pt x="201" y="89"/>
                </a:lnTo>
                <a:lnTo>
                  <a:pt x="202" y="83"/>
                </a:lnTo>
                <a:lnTo>
                  <a:pt x="202" y="83"/>
                </a:lnTo>
                <a:lnTo>
                  <a:pt x="201" y="79"/>
                </a:lnTo>
                <a:lnTo>
                  <a:pt x="198" y="76"/>
                </a:lnTo>
                <a:lnTo>
                  <a:pt x="198" y="76"/>
                </a:lnTo>
                <a:close/>
                <a:moveTo>
                  <a:pt x="158" y="262"/>
                </a:moveTo>
                <a:lnTo>
                  <a:pt x="158" y="262"/>
                </a:lnTo>
                <a:lnTo>
                  <a:pt x="158" y="262"/>
                </a:lnTo>
                <a:lnTo>
                  <a:pt x="158" y="262"/>
                </a:lnTo>
                <a:lnTo>
                  <a:pt x="158" y="262"/>
                </a:lnTo>
                <a:lnTo>
                  <a:pt x="158" y="262"/>
                </a:lnTo>
                <a:lnTo>
                  <a:pt x="167" y="240"/>
                </a:lnTo>
                <a:lnTo>
                  <a:pt x="167" y="240"/>
                </a:lnTo>
                <a:lnTo>
                  <a:pt x="167" y="237"/>
                </a:lnTo>
                <a:lnTo>
                  <a:pt x="167" y="237"/>
                </a:lnTo>
                <a:lnTo>
                  <a:pt x="167" y="235"/>
                </a:lnTo>
                <a:lnTo>
                  <a:pt x="167" y="235"/>
                </a:lnTo>
                <a:lnTo>
                  <a:pt x="158" y="262"/>
                </a:lnTo>
                <a:lnTo>
                  <a:pt x="158" y="262"/>
                </a:lnTo>
                <a:close/>
                <a:moveTo>
                  <a:pt x="233" y="71"/>
                </a:moveTo>
                <a:lnTo>
                  <a:pt x="233" y="71"/>
                </a:lnTo>
                <a:lnTo>
                  <a:pt x="233" y="71"/>
                </a:lnTo>
                <a:lnTo>
                  <a:pt x="233" y="71"/>
                </a:lnTo>
                <a:lnTo>
                  <a:pt x="233" y="72"/>
                </a:lnTo>
                <a:lnTo>
                  <a:pt x="233" y="72"/>
                </a:lnTo>
                <a:lnTo>
                  <a:pt x="236" y="92"/>
                </a:lnTo>
                <a:lnTo>
                  <a:pt x="236" y="92"/>
                </a:lnTo>
                <a:lnTo>
                  <a:pt x="236" y="92"/>
                </a:lnTo>
                <a:lnTo>
                  <a:pt x="236" y="92"/>
                </a:lnTo>
                <a:lnTo>
                  <a:pt x="238" y="92"/>
                </a:lnTo>
                <a:lnTo>
                  <a:pt x="238" y="90"/>
                </a:lnTo>
                <a:lnTo>
                  <a:pt x="238" y="90"/>
                </a:lnTo>
                <a:lnTo>
                  <a:pt x="235" y="78"/>
                </a:lnTo>
                <a:lnTo>
                  <a:pt x="235" y="78"/>
                </a:lnTo>
                <a:lnTo>
                  <a:pt x="233" y="71"/>
                </a:lnTo>
                <a:lnTo>
                  <a:pt x="233" y="71"/>
                </a:lnTo>
                <a:close/>
                <a:moveTo>
                  <a:pt x="212" y="126"/>
                </a:moveTo>
                <a:lnTo>
                  <a:pt x="212" y="126"/>
                </a:lnTo>
                <a:lnTo>
                  <a:pt x="212" y="126"/>
                </a:lnTo>
                <a:lnTo>
                  <a:pt x="212" y="126"/>
                </a:lnTo>
                <a:lnTo>
                  <a:pt x="209" y="133"/>
                </a:lnTo>
                <a:lnTo>
                  <a:pt x="209" y="133"/>
                </a:lnTo>
                <a:lnTo>
                  <a:pt x="211" y="137"/>
                </a:lnTo>
                <a:lnTo>
                  <a:pt x="211" y="137"/>
                </a:lnTo>
                <a:lnTo>
                  <a:pt x="212" y="136"/>
                </a:lnTo>
                <a:lnTo>
                  <a:pt x="212" y="136"/>
                </a:lnTo>
                <a:lnTo>
                  <a:pt x="213" y="130"/>
                </a:lnTo>
                <a:lnTo>
                  <a:pt x="213" y="130"/>
                </a:lnTo>
                <a:lnTo>
                  <a:pt x="213" y="129"/>
                </a:lnTo>
                <a:lnTo>
                  <a:pt x="213" y="129"/>
                </a:lnTo>
                <a:lnTo>
                  <a:pt x="212" y="126"/>
                </a:lnTo>
                <a:lnTo>
                  <a:pt x="212" y="126"/>
                </a:lnTo>
                <a:close/>
                <a:moveTo>
                  <a:pt x="29" y="322"/>
                </a:moveTo>
                <a:lnTo>
                  <a:pt x="29" y="322"/>
                </a:lnTo>
                <a:lnTo>
                  <a:pt x="29" y="322"/>
                </a:lnTo>
                <a:lnTo>
                  <a:pt x="29" y="324"/>
                </a:lnTo>
                <a:lnTo>
                  <a:pt x="29" y="324"/>
                </a:lnTo>
                <a:lnTo>
                  <a:pt x="32" y="329"/>
                </a:lnTo>
                <a:lnTo>
                  <a:pt x="32" y="329"/>
                </a:lnTo>
                <a:lnTo>
                  <a:pt x="32" y="332"/>
                </a:lnTo>
                <a:lnTo>
                  <a:pt x="32" y="332"/>
                </a:lnTo>
                <a:lnTo>
                  <a:pt x="34" y="329"/>
                </a:lnTo>
                <a:lnTo>
                  <a:pt x="34" y="329"/>
                </a:lnTo>
                <a:lnTo>
                  <a:pt x="29" y="322"/>
                </a:lnTo>
                <a:lnTo>
                  <a:pt x="29" y="322"/>
                </a:lnTo>
                <a:close/>
                <a:moveTo>
                  <a:pt x="275" y="176"/>
                </a:moveTo>
                <a:lnTo>
                  <a:pt x="275" y="176"/>
                </a:lnTo>
                <a:lnTo>
                  <a:pt x="273" y="177"/>
                </a:lnTo>
                <a:lnTo>
                  <a:pt x="272" y="177"/>
                </a:lnTo>
                <a:lnTo>
                  <a:pt x="272" y="177"/>
                </a:lnTo>
                <a:lnTo>
                  <a:pt x="272" y="186"/>
                </a:lnTo>
                <a:lnTo>
                  <a:pt x="272" y="186"/>
                </a:lnTo>
                <a:lnTo>
                  <a:pt x="275" y="184"/>
                </a:lnTo>
                <a:lnTo>
                  <a:pt x="275" y="184"/>
                </a:lnTo>
                <a:lnTo>
                  <a:pt x="275" y="176"/>
                </a:lnTo>
                <a:lnTo>
                  <a:pt x="275" y="176"/>
                </a:lnTo>
                <a:close/>
                <a:moveTo>
                  <a:pt x="213" y="160"/>
                </a:moveTo>
                <a:lnTo>
                  <a:pt x="213" y="160"/>
                </a:lnTo>
                <a:lnTo>
                  <a:pt x="215" y="160"/>
                </a:lnTo>
                <a:lnTo>
                  <a:pt x="215" y="160"/>
                </a:lnTo>
                <a:lnTo>
                  <a:pt x="225" y="156"/>
                </a:lnTo>
                <a:lnTo>
                  <a:pt x="225" y="156"/>
                </a:lnTo>
                <a:lnTo>
                  <a:pt x="225" y="154"/>
                </a:lnTo>
                <a:lnTo>
                  <a:pt x="225" y="154"/>
                </a:lnTo>
                <a:lnTo>
                  <a:pt x="225" y="152"/>
                </a:lnTo>
                <a:lnTo>
                  <a:pt x="225" y="152"/>
                </a:lnTo>
                <a:lnTo>
                  <a:pt x="213" y="160"/>
                </a:lnTo>
                <a:lnTo>
                  <a:pt x="213" y="160"/>
                </a:lnTo>
                <a:close/>
                <a:moveTo>
                  <a:pt x="206" y="85"/>
                </a:moveTo>
                <a:lnTo>
                  <a:pt x="206" y="85"/>
                </a:lnTo>
                <a:lnTo>
                  <a:pt x="208" y="85"/>
                </a:lnTo>
                <a:lnTo>
                  <a:pt x="208" y="85"/>
                </a:lnTo>
                <a:lnTo>
                  <a:pt x="219" y="49"/>
                </a:lnTo>
                <a:lnTo>
                  <a:pt x="219" y="49"/>
                </a:lnTo>
                <a:lnTo>
                  <a:pt x="212" y="68"/>
                </a:lnTo>
                <a:lnTo>
                  <a:pt x="206" y="85"/>
                </a:lnTo>
                <a:lnTo>
                  <a:pt x="206" y="85"/>
                </a:lnTo>
                <a:close/>
                <a:moveTo>
                  <a:pt x="110" y="133"/>
                </a:moveTo>
                <a:lnTo>
                  <a:pt x="110" y="133"/>
                </a:lnTo>
                <a:lnTo>
                  <a:pt x="111" y="132"/>
                </a:lnTo>
                <a:lnTo>
                  <a:pt x="111" y="132"/>
                </a:lnTo>
                <a:lnTo>
                  <a:pt x="114" y="129"/>
                </a:lnTo>
                <a:lnTo>
                  <a:pt x="114" y="129"/>
                </a:lnTo>
                <a:lnTo>
                  <a:pt x="114" y="126"/>
                </a:lnTo>
                <a:lnTo>
                  <a:pt x="114" y="125"/>
                </a:lnTo>
                <a:lnTo>
                  <a:pt x="114" y="125"/>
                </a:lnTo>
                <a:lnTo>
                  <a:pt x="110" y="130"/>
                </a:lnTo>
                <a:lnTo>
                  <a:pt x="110" y="130"/>
                </a:lnTo>
                <a:lnTo>
                  <a:pt x="110" y="130"/>
                </a:lnTo>
                <a:lnTo>
                  <a:pt x="110" y="130"/>
                </a:lnTo>
                <a:lnTo>
                  <a:pt x="110" y="133"/>
                </a:lnTo>
                <a:lnTo>
                  <a:pt x="110" y="133"/>
                </a:lnTo>
                <a:close/>
                <a:moveTo>
                  <a:pt x="230" y="166"/>
                </a:moveTo>
                <a:lnTo>
                  <a:pt x="230" y="166"/>
                </a:lnTo>
                <a:lnTo>
                  <a:pt x="230" y="166"/>
                </a:lnTo>
                <a:lnTo>
                  <a:pt x="230" y="166"/>
                </a:lnTo>
                <a:lnTo>
                  <a:pt x="229" y="166"/>
                </a:lnTo>
                <a:lnTo>
                  <a:pt x="229" y="166"/>
                </a:lnTo>
                <a:lnTo>
                  <a:pt x="228" y="167"/>
                </a:lnTo>
                <a:lnTo>
                  <a:pt x="228" y="169"/>
                </a:lnTo>
                <a:lnTo>
                  <a:pt x="228" y="169"/>
                </a:lnTo>
                <a:lnTo>
                  <a:pt x="226" y="171"/>
                </a:lnTo>
                <a:lnTo>
                  <a:pt x="226" y="171"/>
                </a:lnTo>
                <a:lnTo>
                  <a:pt x="226" y="173"/>
                </a:lnTo>
                <a:lnTo>
                  <a:pt x="226" y="173"/>
                </a:lnTo>
                <a:lnTo>
                  <a:pt x="229" y="171"/>
                </a:lnTo>
                <a:lnTo>
                  <a:pt x="229" y="171"/>
                </a:lnTo>
                <a:lnTo>
                  <a:pt x="229" y="171"/>
                </a:lnTo>
                <a:lnTo>
                  <a:pt x="229" y="171"/>
                </a:lnTo>
                <a:lnTo>
                  <a:pt x="230" y="166"/>
                </a:lnTo>
                <a:lnTo>
                  <a:pt x="230" y="166"/>
                </a:lnTo>
                <a:close/>
                <a:moveTo>
                  <a:pt x="228" y="133"/>
                </a:moveTo>
                <a:lnTo>
                  <a:pt x="228" y="133"/>
                </a:lnTo>
                <a:lnTo>
                  <a:pt x="232" y="130"/>
                </a:lnTo>
                <a:lnTo>
                  <a:pt x="232" y="130"/>
                </a:lnTo>
                <a:lnTo>
                  <a:pt x="232" y="129"/>
                </a:lnTo>
                <a:lnTo>
                  <a:pt x="232" y="129"/>
                </a:lnTo>
                <a:lnTo>
                  <a:pt x="232" y="126"/>
                </a:lnTo>
                <a:lnTo>
                  <a:pt x="232" y="126"/>
                </a:lnTo>
                <a:lnTo>
                  <a:pt x="228" y="129"/>
                </a:lnTo>
                <a:lnTo>
                  <a:pt x="228" y="129"/>
                </a:lnTo>
                <a:lnTo>
                  <a:pt x="228" y="130"/>
                </a:lnTo>
                <a:lnTo>
                  <a:pt x="228" y="130"/>
                </a:lnTo>
                <a:lnTo>
                  <a:pt x="228" y="133"/>
                </a:lnTo>
                <a:lnTo>
                  <a:pt x="228" y="133"/>
                </a:lnTo>
                <a:close/>
                <a:moveTo>
                  <a:pt x="135" y="289"/>
                </a:moveTo>
                <a:lnTo>
                  <a:pt x="135" y="289"/>
                </a:lnTo>
                <a:lnTo>
                  <a:pt x="132" y="288"/>
                </a:lnTo>
                <a:lnTo>
                  <a:pt x="132" y="288"/>
                </a:lnTo>
                <a:lnTo>
                  <a:pt x="130" y="292"/>
                </a:lnTo>
                <a:lnTo>
                  <a:pt x="130" y="292"/>
                </a:lnTo>
                <a:lnTo>
                  <a:pt x="132" y="294"/>
                </a:lnTo>
                <a:lnTo>
                  <a:pt x="132" y="294"/>
                </a:lnTo>
                <a:lnTo>
                  <a:pt x="134" y="294"/>
                </a:lnTo>
                <a:lnTo>
                  <a:pt x="134" y="294"/>
                </a:lnTo>
                <a:lnTo>
                  <a:pt x="135" y="289"/>
                </a:lnTo>
                <a:lnTo>
                  <a:pt x="135" y="289"/>
                </a:lnTo>
                <a:close/>
                <a:moveTo>
                  <a:pt x="196" y="162"/>
                </a:moveTo>
                <a:lnTo>
                  <a:pt x="196" y="162"/>
                </a:lnTo>
                <a:lnTo>
                  <a:pt x="195" y="162"/>
                </a:lnTo>
                <a:lnTo>
                  <a:pt x="195" y="162"/>
                </a:lnTo>
                <a:lnTo>
                  <a:pt x="196" y="169"/>
                </a:lnTo>
                <a:lnTo>
                  <a:pt x="196" y="169"/>
                </a:lnTo>
                <a:lnTo>
                  <a:pt x="198" y="174"/>
                </a:lnTo>
                <a:lnTo>
                  <a:pt x="198" y="174"/>
                </a:lnTo>
                <a:lnTo>
                  <a:pt x="199" y="170"/>
                </a:lnTo>
                <a:lnTo>
                  <a:pt x="199" y="170"/>
                </a:lnTo>
                <a:lnTo>
                  <a:pt x="198" y="169"/>
                </a:lnTo>
                <a:lnTo>
                  <a:pt x="198" y="169"/>
                </a:lnTo>
                <a:lnTo>
                  <a:pt x="196" y="163"/>
                </a:lnTo>
                <a:lnTo>
                  <a:pt x="196" y="163"/>
                </a:lnTo>
                <a:lnTo>
                  <a:pt x="196" y="162"/>
                </a:lnTo>
                <a:lnTo>
                  <a:pt x="196" y="162"/>
                </a:lnTo>
                <a:close/>
                <a:moveTo>
                  <a:pt x="93" y="127"/>
                </a:moveTo>
                <a:lnTo>
                  <a:pt x="93" y="127"/>
                </a:lnTo>
                <a:lnTo>
                  <a:pt x="94" y="139"/>
                </a:lnTo>
                <a:lnTo>
                  <a:pt x="94" y="139"/>
                </a:lnTo>
                <a:lnTo>
                  <a:pt x="95" y="136"/>
                </a:lnTo>
                <a:lnTo>
                  <a:pt x="95" y="136"/>
                </a:lnTo>
                <a:lnTo>
                  <a:pt x="95" y="133"/>
                </a:lnTo>
                <a:lnTo>
                  <a:pt x="95" y="133"/>
                </a:lnTo>
                <a:lnTo>
                  <a:pt x="93" y="127"/>
                </a:lnTo>
                <a:lnTo>
                  <a:pt x="93" y="127"/>
                </a:lnTo>
                <a:lnTo>
                  <a:pt x="93" y="127"/>
                </a:lnTo>
                <a:lnTo>
                  <a:pt x="93" y="127"/>
                </a:lnTo>
                <a:close/>
                <a:moveTo>
                  <a:pt x="246" y="231"/>
                </a:moveTo>
                <a:lnTo>
                  <a:pt x="246" y="231"/>
                </a:lnTo>
                <a:lnTo>
                  <a:pt x="243" y="231"/>
                </a:lnTo>
                <a:lnTo>
                  <a:pt x="243" y="231"/>
                </a:lnTo>
                <a:lnTo>
                  <a:pt x="242" y="237"/>
                </a:lnTo>
                <a:lnTo>
                  <a:pt x="242" y="237"/>
                </a:lnTo>
                <a:lnTo>
                  <a:pt x="246" y="237"/>
                </a:lnTo>
                <a:lnTo>
                  <a:pt x="246" y="237"/>
                </a:lnTo>
                <a:lnTo>
                  <a:pt x="246" y="231"/>
                </a:lnTo>
                <a:lnTo>
                  <a:pt x="246" y="231"/>
                </a:lnTo>
                <a:close/>
                <a:moveTo>
                  <a:pt x="232" y="109"/>
                </a:moveTo>
                <a:lnTo>
                  <a:pt x="232" y="109"/>
                </a:lnTo>
                <a:lnTo>
                  <a:pt x="230" y="103"/>
                </a:lnTo>
                <a:lnTo>
                  <a:pt x="230" y="103"/>
                </a:lnTo>
                <a:lnTo>
                  <a:pt x="228" y="106"/>
                </a:lnTo>
                <a:lnTo>
                  <a:pt x="228" y="106"/>
                </a:lnTo>
                <a:lnTo>
                  <a:pt x="228" y="108"/>
                </a:lnTo>
                <a:lnTo>
                  <a:pt x="228" y="110"/>
                </a:lnTo>
                <a:lnTo>
                  <a:pt x="228" y="110"/>
                </a:lnTo>
                <a:lnTo>
                  <a:pt x="232" y="109"/>
                </a:lnTo>
                <a:lnTo>
                  <a:pt x="232" y="109"/>
                </a:lnTo>
                <a:close/>
                <a:moveTo>
                  <a:pt x="135" y="220"/>
                </a:moveTo>
                <a:lnTo>
                  <a:pt x="135" y="220"/>
                </a:lnTo>
                <a:lnTo>
                  <a:pt x="137" y="220"/>
                </a:lnTo>
                <a:lnTo>
                  <a:pt x="137" y="220"/>
                </a:lnTo>
                <a:lnTo>
                  <a:pt x="140" y="211"/>
                </a:lnTo>
                <a:lnTo>
                  <a:pt x="141" y="203"/>
                </a:lnTo>
                <a:lnTo>
                  <a:pt x="141" y="203"/>
                </a:lnTo>
                <a:lnTo>
                  <a:pt x="141" y="204"/>
                </a:lnTo>
                <a:lnTo>
                  <a:pt x="141" y="204"/>
                </a:lnTo>
                <a:lnTo>
                  <a:pt x="135" y="218"/>
                </a:lnTo>
                <a:lnTo>
                  <a:pt x="135" y="218"/>
                </a:lnTo>
                <a:lnTo>
                  <a:pt x="135" y="220"/>
                </a:lnTo>
                <a:lnTo>
                  <a:pt x="135" y="220"/>
                </a:lnTo>
                <a:close/>
                <a:moveTo>
                  <a:pt x="260" y="164"/>
                </a:moveTo>
                <a:lnTo>
                  <a:pt x="260" y="164"/>
                </a:lnTo>
                <a:lnTo>
                  <a:pt x="260" y="169"/>
                </a:lnTo>
                <a:lnTo>
                  <a:pt x="260" y="169"/>
                </a:lnTo>
                <a:lnTo>
                  <a:pt x="265" y="167"/>
                </a:lnTo>
                <a:lnTo>
                  <a:pt x="265" y="167"/>
                </a:lnTo>
                <a:lnTo>
                  <a:pt x="265" y="164"/>
                </a:lnTo>
                <a:lnTo>
                  <a:pt x="265" y="164"/>
                </a:lnTo>
                <a:lnTo>
                  <a:pt x="260" y="164"/>
                </a:lnTo>
                <a:lnTo>
                  <a:pt x="260" y="164"/>
                </a:lnTo>
                <a:close/>
                <a:moveTo>
                  <a:pt x="122" y="289"/>
                </a:moveTo>
                <a:lnTo>
                  <a:pt x="122" y="289"/>
                </a:lnTo>
                <a:lnTo>
                  <a:pt x="121" y="289"/>
                </a:lnTo>
                <a:lnTo>
                  <a:pt x="121" y="289"/>
                </a:lnTo>
                <a:lnTo>
                  <a:pt x="121" y="292"/>
                </a:lnTo>
                <a:lnTo>
                  <a:pt x="121" y="292"/>
                </a:lnTo>
                <a:lnTo>
                  <a:pt x="121" y="298"/>
                </a:lnTo>
                <a:lnTo>
                  <a:pt x="121" y="298"/>
                </a:lnTo>
                <a:lnTo>
                  <a:pt x="124" y="294"/>
                </a:lnTo>
                <a:lnTo>
                  <a:pt x="124" y="294"/>
                </a:lnTo>
                <a:lnTo>
                  <a:pt x="124" y="294"/>
                </a:lnTo>
                <a:lnTo>
                  <a:pt x="124" y="294"/>
                </a:lnTo>
                <a:lnTo>
                  <a:pt x="122" y="289"/>
                </a:lnTo>
                <a:lnTo>
                  <a:pt x="122" y="289"/>
                </a:lnTo>
                <a:close/>
                <a:moveTo>
                  <a:pt x="212" y="217"/>
                </a:moveTo>
                <a:lnTo>
                  <a:pt x="212" y="217"/>
                </a:lnTo>
                <a:lnTo>
                  <a:pt x="211" y="218"/>
                </a:lnTo>
                <a:lnTo>
                  <a:pt x="211" y="218"/>
                </a:lnTo>
                <a:lnTo>
                  <a:pt x="208" y="227"/>
                </a:lnTo>
                <a:lnTo>
                  <a:pt x="208" y="227"/>
                </a:lnTo>
                <a:lnTo>
                  <a:pt x="206" y="228"/>
                </a:lnTo>
                <a:lnTo>
                  <a:pt x="208" y="231"/>
                </a:lnTo>
                <a:lnTo>
                  <a:pt x="208" y="231"/>
                </a:lnTo>
                <a:lnTo>
                  <a:pt x="212" y="217"/>
                </a:lnTo>
                <a:lnTo>
                  <a:pt x="212" y="217"/>
                </a:lnTo>
                <a:close/>
                <a:moveTo>
                  <a:pt x="113" y="315"/>
                </a:moveTo>
                <a:lnTo>
                  <a:pt x="113" y="315"/>
                </a:lnTo>
                <a:lnTo>
                  <a:pt x="110" y="319"/>
                </a:lnTo>
                <a:lnTo>
                  <a:pt x="110" y="319"/>
                </a:lnTo>
                <a:lnTo>
                  <a:pt x="114" y="324"/>
                </a:lnTo>
                <a:lnTo>
                  <a:pt x="114" y="324"/>
                </a:lnTo>
                <a:lnTo>
                  <a:pt x="114" y="322"/>
                </a:lnTo>
                <a:lnTo>
                  <a:pt x="114" y="322"/>
                </a:lnTo>
                <a:lnTo>
                  <a:pt x="113" y="318"/>
                </a:lnTo>
                <a:lnTo>
                  <a:pt x="113" y="318"/>
                </a:lnTo>
                <a:lnTo>
                  <a:pt x="113" y="315"/>
                </a:lnTo>
                <a:lnTo>
                  <a:pt x="113" y="315"/>
                </a:lnTo>
                <a:close/>
                <a:moveTo>
                  <a:pt x="181" y="41"/>
                </a:moveTo>
                <a:lnTo>
                  <a:pt x="181" y="41"/>
                </a:lnTo>
                <a:lnTo>
                  <a:pt x="185" y="34"/>
                </a:lnTo>
                <a:lnTo>
                  <a:pt x="185" y="34"/>
                </a:lnTo>
                <a:lnTo>
                  <a:pt x="181" y="35"/>
                </a:lnTo>
                <a:lnTo>
                  <a:pt x="181" y="35"/>
                </a:lnTo>
                <a:lnTo>
                  <a:pt x="181" y="41"/>
                </a:lnTo>
                <a:lnTo>
                  <a:pt x="181" y="41"/>
                </a:lnTo>
                <a:close/>
                <a:moveTo>
                  <a:pt x="90" y="150"/>
                </a:moveTo>
                <a:lnTo>
                  <a:pt x="90" y="150"/>
                </a:lnTo>
                <a:lnTo>
                  <a:pt x="87" y="159"/>
                </a:lnTo>
                <a:lnTo>
                  <a:pt x="87" y="159"/>
                </a:lnTo>
                <a:lnTo>
                  <a:pt x="87" y="160"/>
                </a:lnTo>
                <a:lnTo>
                  <a:pt x="87" y="160"/>
                </a:lnTo>
                <a:lnTo>
                  <a:pt x="91" y="152"/>
                </a:lnTo>
                <a:lnTo>
                  <a:pt x="91" y="152"/>
                </a:lnTo>
                <a:lnTo>
                  <a:pt x="90" y="150"/>
                </a:lnTo>
                <a:lnTo>
                  <a:pt x="90" y="150"/>
                </a:lnTo>
                <a:close/>
                <a:moveTo>
                  <a:pt x="145" y="85"/>
                </a:moveTo>
                <a:lnTo>
                  <a:pt x="145" y="85"/>
                </a:lnTo>
                <a:lnTo>
                  <a:pt x="135" y="93"/>
                </a:lnTo>
                <a:lnTo>
                  <a:pt x="128" y="102"/>
                </a:lnTo>
                <a:lnTo>
                  <a:pt x="128" y="102"/>
                </a:lnTo>
                <a:lnTo>
                  <a:pt x="128" y="102"/>
                </a:lnTo>
                <a:lnTo>
                  <a:pt x="128" y="102"/>
                </a:lnTo>
                <a:lnTo>
                  <a:pt x="145" y="85"/>
                </a:lnTo>
                <a:lnTo>
                  <a:pt x="145" y="85"/>
                </a:lnTo>
                <a:close/>
                <a:moveTo>
                  <a:pt x="198" y="194"/>
                </a:moveTo>
                <a:lnTo>
                  <a:pt x="198" y="194"/>
                </a:lnTo>
                <a:lnTo>
                  <a:pt x="192" y="193"/>
                </a:lnTo>
                <a:lnTo>
                  <a:pt x="185" y="193"/>
                </a:lnTo>
                <a:lnTo>
                  <a:pt x="185" y="193"/>
                </a:lnTo>
                <a:lnTo>
                  <a:pt x="185" y="193"/>
                </a:lnTo>
                <a:lnTo>
                  <a:pt x="185" y="193"/>
                </a:lnTo>
                <a:lnTo>
                  <a:pt x="195" y="196"/>
                </a:lnTo>
                <a:lnTo>
                  <a:pt x="195" y="196"/>
                </a:lnTo>
                <a:lnTo>
                  <a:pt x="198" y="194"/>
                </a:lnTo>
                <a:lnTo>
                  <a:pt x="198" y="194"/>
                </a:lnTo>
                <a:close/>
                <a:moveTo>
                  <a:pt x="236" y="237"/>
                </a:moveTo>
                <a:lnTo>
                  <a:pt x="236" y="237"/>
                </a:lnTo>
                <a:lnTo>
                  <a:pt x="239" y="237"/>
                </a:lnTo>
                <a:lnTo>
                  <a:pt x="239" y="237"/>
                </a:lnTo>
                <a:lnTo>
                  <a:pt x="240" y="233"/>
                </a:lnTo>
                <a:lnTo>
                  <a:pt x="240" y="233"/>
                </a:lnTo>
                <a:lnTo>
                  <a:pt x="239" y="233"/>
                </a:lnTo>
                <a:lnTo>
                  <a:pt x="239" y="233"/>
                </a:lnTo>
                <a:lnTo>
                  <a:pt x="238" y="234"/>
                </a:lnTo>
                <a:lnTo>
                  <a:pt x="238" y="234"/>
                </a:lnTo>
                <a:lnTo>
                  <a:pt x="236" y="237"/>
                </a:lnTo>
                <a:lnTo>
                  <a:pt x="236" y="237"/>
                </a:lnTo>
                <a:close/>
                <a:moveTo>
                  <a:pt x="141" y="95"/>
                </a:moveTo>
                <a:lnTo>
                  <a:pt x="141" y="95"/>
                </a:lnTo>
                <a:lnTo>
                  <a:pt x="134" y="100"/>
                </a:lnTo>
                <a:lnTo>
                  <a:pt x="134" y="100"/>
                </a:lnTo>
                <a:lnTo>
                  <a:pt x="135" y="102"/>
                </a:lnTo>
                <a:lnTo>
                  <a:pt x="135" y="102"/>
                </a:lnTo>
                <a:lnTo>
                  <a:pt x="141" y="96"/>
                </a:lnTo>
                <a:lnTo>
                  <a:pt x="141" y="96"/>
                </a:lnTo>
                <a:lnTo>
                  <a:pt x="141" y="95"/>
                </a:lnTo>
                <a:lnTo>
                  <a:pt x="141" y="95"/>
                </a:lnTo>
                <a:close/>
                <a:moveTo>
                  <a:pt x="249" y="233"/>
                </a:moveTo>
                <a:lnTo>
                  <a:pt x="249" y="233"/>
                </a:lnTo>
                <a:lnTo>
                  <a:pt x="249" y="237"/>
                </a:lnTo>
                <a:lnTo>
                  <a:pt x="249" y="237"/>
                </a:lnTo>
                <a:lnTo>
                  <a:pt x="252" y="237"/>
                </a:lnTo>
                <a:lnTo>
                  <a:pt x="252" y="237"/>
                </a:lnTo>
                <a:lnTo>
                  <a:pt x="252" y="233"/>
                </a:lnTo>
                <a:lnTo>
                  <a:pt x="252" y="233"/>
                </a:lnTo>
                <a:lnTo>
                  <a:pt x="249" y="233"/>
                </a:lnTo>
                <a:lnTo>
                  <a:pt x="249" y="233"/>
                </a:lnTo>
                <a:close/>
                <a:moveTo>
                  <a:pt x="132" y="198"/>
                </a:moveTo>
                <a:lnTo>
                  <a:pt x="132" y="198"/>
                </a:lnTo>
                <a:lnTo>
                  <a:pt x="135" y="193"/>
                </a:lnTo>
                <a:lnTo>
                  <a:pt x="135" y="193"/>
                </a:lnTo>
                <a:lnTo>
                  <a:pt x="132" y="191"/>
                </a:lnTo>
                <a:lnTo>
                  <a:pt x="132" y="191"/>
                </a:lnTo>
                <a:lnTo>
                  <a:pt x="131" y="196"/>
                </a:lnTo>
                <a:lnTo>
                  <a:pt x="131" y="196"/>
                </a:lnTo>
                <a:lnTo>
                  <a:pt x="132" y="198"/>
                </a:lnTo>
                <a:lnTo>
                  <a:pt x="132" y="198"/>
                </a:lnTo>
                <a:close/>
                <a:moveTo>
                  <a:pt x="229" y="223"/>
                </a:moveTo>
                <a:lnTo>
                  <a:pt x="229" y="223"/>
                </a:lnTo>
                <a:lnTo>
                  <a:pt x="230" y="225"/>
                </a:lnTo>
                <a:lnTo>
                  <a:pt x="230" y="228"/>
                </a:lnTo>
                <a:lnTo>
                  <a:pt x="230" y="228"/>
                </a:lnTo>
                <a:lnTo>
                  <a:pt x="233" y="220"/>
                </a:lnTo>
                <a:lnTo>
                  <a:pt x="233" y="220"/>
                </a:lnTo>
                <a:lnTo>
                  <a:pt x="233" y="218"/>
                </a:lnTo>
                <a:lnTo>
                  <a:pt x="233" y="218"/>
                </a:lnTo>
                <a:lnTo>
                  <a:pt x="229" y="223"/>
                </a:lnTo>
                <a:lnTo>
                  <a:pt x="229" y="223"/>
                </a:lnTo>
                <a:close/>
                <a:moveTo>
                  <a:pt x="23" y="135"/>
                </a:moveTo>
                <a:lnTo>
                  <a:pt x="23" y="135"/>
                </a:lnTo>
                <a:lnTo>
                  <a:pt x="20" y="142"/>
                </a:lnTo>
                <a:lnTo>
                  <a:pt x="20" y="142"/>
                </a:lnTo>
                <a:lnTo>
                  <a:pt x="23" y="139"/>
                </a:lnTo>
                <a:lnTo>
                  <a:pt x="23" y="139"/>
                </a:lnTo>
                <a:lnTo>
                  <a:pt x="24" y="136"/>
                </a:lnTo>
                <a:lnTo>
                  <a:pt x="24" y="136"/>
                </a:lnTo>
                <a:lnTo>
                  <a:pt x="23" y="135"/>
                </a:lnTo>
                <a:lnTo>
                  <a:pt x="23" y="135"/>
                </a:lnTo>
                <a:close/>
                <a:moveTo>
                  <a:pt x="256" y="234"/>
                </a:moveTo>
                <a:lnTo>
                  <a:pt x="256" y="234"/>
                </a:lnTo>
                <a:lnTo>
                  <a:pt x="255" y="238"/>
                </a:lnTo>
                <a:lnTo>
                  <a:pt x="255" y="238"/>
                </a:lnTo>
                <a:lnTo>
                  <a:pt x="260" y="240"/>
                </a:lnTo>
                <a:lnTo>
                  <a:pt x="260" y="240"/>
                </a:lnTo>
                <a:lnTo>
                  <a:pt x="260" y="238"/>
                </a:lnTo>
                <a:lnTo>
                  <a:pt x="259" y="237"/>
                </a:lnTo>
                <a:lnTo>
                  <a:pt x="259" y="237"/>
                </a:lnTo>
                <a:lnTo>
                  <a:pt x="256" y="234"/>
                </a:lnTo>
                <a:lnTo>
                  <a:pt x="256" y="234"/>
                </a:lnTo>
                <a:close/>
                <a:moveTo>
                  <a:pt x="118" y="279"/>
                </a:moveTo>
                <a:lnTo>
                  <a:pt x="118" y="279"/>
                </a:lnTo>
                <a:lnTo>
                  <a:pt x="110" y="299"/>
                </a:lnTo>
                <a:lnTo>
                  <a:pt x="110" y="299"/>
                </a:lnTo>
                <a:lnTo>
                  <a:pt x="110" y="298"/>
                </a:lnTo>
                <a:lnTo>
                  <a:pt x="110" y="298"/>
                </a:lnTo>
                <a:lnTo>
                  <a:pt x="117" y="284"/>
                </a:lnTo>
                <a:lnTo>
                  <a:pt x="117" y="284"/>
                </a:lnTo>
                <a:lnTo>
                  <a:pt x="117" y="282"/>
                </a:lnTo>
                <a:lnTo>
                  <a:pt x="117" y="282"/>
                </a:lnTo>
                <a:lnTo>
                  <a:pt x="118" y="282"/>
                </a:lnTo>
                <a:lnTo>
                  <a:pt x="118" y="282"/>
                </a:lnTo>
                <a:lnTo>
                  <a:pt x="118" y="281"/>
                </a:lnTo>
                <a:lnTo>
                  <a:pt x="118" y="279"/>
                </a:lnTo>
                <a:lnTo>
                  <a:pt x="118" y="279"/>
                </a:lnTo>
                <a:close/>
                <a:moveTo>
                  <a:pt x="236" y="181"/>
                </a:moveTo>
                <a:lnTo>
                  <a:pt x="236" y="181"/>
                </a:lnTo>
                <a:lnTo>
                  <a:pt x="235" y="190"/>
                </a:lnTo>
                <a:lnTo>
                  <a:pt x="235" y="190"/>
                </a:lnTo>
                <a:lnTo>
                  <a:pt x="236" y="191"/>
                </a:lnTo>
                <a:lnTo>
                  <a:pt x="236" y="191"/>
                </a:lnTo>
                <a:lnTo>
                  <a:pt x="236" y="191"/>
                </a:lnTo>
                <a:lnTo>
                  <a:pt x="236" y="191"/>
                </a:lnTo>
                <a:lnTo>
                  <a:pt x="238" y="183"/>
                </a:lnTo>
                <a:lnTo>
                  <a:pt x="238" y="183"/>
                </a:lnTo>
                <a:lnTo>
                  <a:pt x="238" y="181"/>
                </a:lnTo>
                <a:lnTo>
                  <a:pt x="236" y="181"/>
                </a:lnTo>
                <a:lnTo>
                  <a:pt x="236" y="181"/>
                </a:lnTo>
                <a:close/>
                <a:moveTo>
                  <a:pt x="259" y="225"/>
                </a:moveTo>
                <a:lnTo>
                  <a:pt x="259" y="225"/>
                </a:lnTo>
                <a:lnTo>
                  <a:pt x="257" y="225"/>
                </a:lnTo>
                <a:lnTo>
                  <a:pt x="257" y="225"/>
                </a:lnTo>
                <a:lnTo>
                  <a:pt x="256" y="233"/>
                </a:lnTo>
                <a:lnTo>
                  <a:pt x="256" y="233"/>
                </a:lnTo>
                <a:lnTo>
                  <a:pt x="259" y="234"/>
                </a:lnTo>
                <a:lnTo>
                  <a:pt x="259" y="234"/>
                </a:lnTo>
                <a:lnTo>
                  <a:pt x="259" y="225"/>
                </a:lnTo>
                <a:lnTo>
                  <a:pt x="259" y="225"/>
                </a:lnTo>
                <a:close/>
                <a:moveTo>
                  <a:pt x="24" y="156"/>
                </a:moveTo>
                <a:lnTo>
                  <a:pt x="24" y="156"/>
                </a:lnTo>
                <a:lnTo>
                  <a:pt x="26" y="156"/>
                </a:lnTo>
                <a:lnTo>
                  <a:pt x="26" y="156"/>
                </a:lnTo>
                <a:lnTo>
                  <a:pt x="34" y="156"/>
                </a:lnTo>
                <a:lnTo>
                  <a:pt x="34" y="156"/>
                </a:lnTo>
                <a:lnTo>
                  <a:pt x="41" y="156"/>
                </a:lnTo>
                <a:lnTo>
                  <a:pt x="41" y="156"/>
                </a:lnTo>
                <a:lnTo>
                  <a:pt x="43" y="156"/>
                </a:lnTo>
                <a:lnTo>
                  <a:pt x="43" y="156"/>
                </a:lnTo>
                <a:lnTo>
                  <a:pt x="43" y="156"/>
                </a:lnTo>
                <a:lnTo>
                  <a:pt x="43" y="156"/>
                </a:lnTo>
                <a:lnTo>
                  <a:pt x="39" y="154"/>
                </a:lnTo>
                <a:lnTo>
                  <a:pt x="39" y="154"/>
                </a:lnTo>
                <a:lnTo>
                  <a:pt x="32" y="154"/>
                </a:lnTo>
                <a:lnTo>
                  <a:pt x="24" y="156"/>
                </a:lnTo>
                <a:lnTo>
                  <a:pt x="24" y="156"/>
                </a:lnTo>
                <a:close/>
                <a:moveTo>
                  <a:pt x="213" y="224"/>
                </a:moveTo>
                <a:lnTo>
                  <a:pt x="213" y="224"/>
                </a:lnTo>
                <a:lnTo>
                  <a:pt x="211" y="231"/>
                </a:lnTo>
                <a:lnTo>
                  <a:pt x="208" y="238"/>
                </a:lnTo>
                <a:lnTo>
                  <a:pt x="208" y="238"/>
                </a:lnTo>
                <a:lnTo>
                  <a:pt x="213" y="224"/>
                </a:lnTo>
                <a:lnTo>
                  <a:pt x="213" y="224"/>
                </a:lnTo>
                <a:close/>
                <a:moveTo>
                  <a:pt x="101" y="133"/>
                </a:moveTo>
                <a:lnTo>
                  <a:pt x="101" y="133"/>
                </a:lnTo>
                <a:lnTo>
                  <a:pt x="108" y="123"/>
                </a:lnTo>
                <a:lnTo>
                  <a:pt x="108" y="123"/>
                </a:lnTo>
                <a:lnTo>
                  <a:pt x="107" y="125"/>
                </a:lnTo>
                <a:lnTo>
                  <a:pt x="107" y="125"/>
                </a:lnTo>
                <a:lnTo>
                  <a:pt x="103" y="130"/>
                </a:lnTo>
                <a:lnTo>
                  <a:pt x="103" y="130"/>
                </a:lnTo>
                <a:lnTo>
                  <a:pt x="101" y="133"/>
                </a:lnTo>
                <a:lnTo>
                  <a:pt x="101" y="133"/>
                </a:lnTo>
                <a:close/>
                <a:moveTo>
                  <a:pt x="50" y="365"/>
                </a:moveTo>
                <a:lnTo>
                  <a:pt x="50" y="365"/>
                </a:lnTo>
                <a:lnTo>
                  <a:pt x="49" y="366"/>
                </a:lnTo>
                <a:lnTo>
                  <a:pt x="49" y="368"/>
                </a:lnTo>
                <a:lnTo>
                  <a:pt x="49" y="368"/>
                </a:lnTo>
                <a:lnTo>
                  <a:pt x="49" y="368"/>
                </a:lnTo>
                <a:lnTo>
                  <a:pt x="49" y="368"/>
                </a:lnTo>
                <a:lnTo>
                  <a:pt x="47" y="369"/>
                </a:lnTo>
                <a:lnTo>
                  <a:pt x="47" y="369"/>
                </a:lnTo>
                <a:lnTo>
                  <a:pt x="50" y="370"/>
                </a:lnTo>
                <a:lnTo>
                  <a:pt x="50" y="370"/>
                </a:lnTo>
                <a:lnTo>
                  <a:pt x="51" y="369"/>
                </a:lnTo>
                <a:lnTo>
                  <a:pt x="51" y="369"/>
                </a:lnTo>
                <a:lnTo>
                  <a:pt x="50" y="365"/>
                </a:lnTo>
                <a:lnTo>
                  <a:pt x="50" y="365"/>
                </a:lnTo>
                <a:close/>
                <a:moveTo>
                  <a:pt x="130" y="282"/>
                </a:moveTo>
                <a:lnTo>
                  <a:pt x="130" y="282"/>
                </a:lnTo>
                <a:lnTo>
                  <a:pt x="130" y="281"/>
                </a:lnTo>
                <a:lnTo>
                  <a:pt x="128" y="279"/>
                </a:lnTo>
                <a:lnTo>
                  <a:pt x="128" y="279"/>
                </a:lnTo>
                <a:lnTo>
                  <a:pt x="127" y="277"/>
                </a:lnTo>
                <a:lnTo>
                  <a:pt x="127" y="277"/>
                </a:lnTo>
                <a:lnTo>
                  <a:pt x="125" y="275"/>
                </a:lnTo>
                <a:lnTo>
                  <a:pt x="125" y="275"/>
                </a:lnTo>
                <a:lnTo>
                  <a:pt x="125" y="277"/>
                </a:lnTo>
                <a:lnTo>
                  <a:pt x="125" y="277"/>
                </a:lnTo>
                <a:lnTo>
                  <a:pt x="127" y="279"/>
                </a:lnTo>
                <a:lnTo>
                  <a:pt x="130" y="282"/>
                </a:lnTo>
                <a:lnTo>
                  <a:pt x="130" y="282"/>
                </a:lnTo>
                <a:close/>
                <a:moveTo>
                  <a:pt x="104" y="142"/>
                </a:moveTo>
                <a:lnTo>
                  <a:pt x="104" y="142"/>
                </a:lnTo>
                <a:lnTo>
                  <a:pt x="107" y="139"/>
                </a:lnTo>
                <a:lnTo>
                  <a:pt x="107" y="139"/>
                </a:lnTo>
                <a:lnTo>
                  <a:pt x="107" y="136"/>
                </a:lnTo>
                <a:lnTo>
                  <a:pt x="107" y="135"/>
                </a:lnTo>
                <a:lnTo>
                  <a:pt x="107" y="135"/>
                </a:lnTo>
                <a:lnTo>
                  <a:pt x="104" y="140"/>
                </a:lnTo>
                <a:lnTo>
                  <a:pt x="104" y="140"/>
                </a:lnTo>
                <a:lnTo>
                  <a:pt x="104" y="142"/>
                </a:lnTo>
                <a:lnTo>
                  <a:pt x="104" y="142"/>
                </a:lnTo>
                <a:close/>
                <a:moveTo>
                  <a:pt x="232" y="119"/>
                </a:moveTo>
                <a:lnTo>
                  <a:pt x="232" y="119"/>
                </a:lnTo>
                <a:lnTo>
                  <a:pt x="229" y="122"/>
                </a:lnTo>
                <a:lnTo>
                  <a:pt x="229" y="122"/>
                </a:lnTo>
                <a:lnTo>
                  <a:pt x="228" y="123"/>
                </a:lnTo>
                <a:lnTo>
                  <a:pt x="228" y="125"/>
                </a:lnTo>
                <a:lnTo>
                  <a:pt x="228" y="125"/>
                </a:lnTo>
                <a:lnTo>
                  <a:pt x="232" y="123"/>
                </a:lnTo>
                <a:lnTo>
                  <a:pt x="232" y="123"/>
                </a:lnTo>
                <a:lnTo>
                  <a:pt x="232" y="119"/>
                </a:lnTo>
                <a:lnTo>
                  <a:pt x="232" y="119"/>
                </a:lnTo>
                <a:close/>
                <a:moveTo>
                  <a:pt x="115" y="176"/>
                </a:moveTo>
                <a:lnTo>
                  <a:pt x="115" y="176"/>
                </a:lnTo>
                <a:lnTo>
                  <a:pt x="110" y="180"/>
                </a:lnTo>
                <a:lnTo>
                  <a:pt x="107" y="184"/>
                </a:lnTo>
                <a:lnTo>
                  <a:pt x="107" y="184"/>
                </a:lnTo>
                <a:lnTo>
                  <a:pt x="108" y="184"/>
                </a:lnTo>
                <a:lnTo>
                  <a:pt x="108" y="184"/>
                </a:lnTo>
                <a:lnTo>
                  <a:pt x="108" y="184"/>
                </a:lnTo>
                <a:lnTo>
                  <a:pt x="110" y="183"/>
                </a:lnTo>
                <a:lnTo>
                  <a:pt x="110" y="183"/>
                </a:lnTo>
                <a:lnTo>
                  <a:pt x="111" y="181"/>
                </a:lnTo>
                <a:lnTo>
                  <a:pt x="111" y="181"/>
                </a:lnTo>
                <a:lnTo>
                  <a:pt x="115" y="176"/>
                </a:lnTo>
                <a:lnTo>
                  <a:pt x="115" y="176"/>
                </a:lnTo>
                <a:close/>
                <a:moveTo>
                  <a:pt x="127" y="176"/>
                </a:moveTo>
                <a:lnTo>
                  <a:pt x="127" y="176"/>
                </a:lnTo>
                <a:lnTo>
                  <a:pt x="120" y="181"/>
                </a:lnTo>
                <a:lnTo>
                  <a:pt x="120" y="181"/>
                </a:lnTo>
                <a:lnTo>
                  <a:pt x="122" y="183"/>
                </a:lnTo>
                <a:lnTo>
                  <a:pt x="122" y="183"/>
                </a:lnTo>
                <a:lnTo>
                  <a:pt x="127" y="176"/>
                </a:lnTo>
                <a:lnTo>
                  <a:pt x="127" y="176"/>
                </a:lnTo>
                <a:close/>
                <a:moveTo>
                  <a:pt x="140" y="164"/>
                </a:moveTo>
                <a:lnTo>
                  <a:pt x="140" y="164"/>
                </a:lnTo>
                <a:lnTo>
                  <a:pt x="144" y="167"/>
                </a:lnTo>
                <a:lnTo>
                  <a:pt x="149" y="169"/>
                </a:lnTo>
                <a:lnTo>
                  <a:pt x="149" y="169"/>
                </a:lnTo>
                <a:lnTo>
                  <a:pt x="145" y="166"/>
                </a:lnTo>
                <a:lnTo>
                  <a:pt x="140" y="164"/>
                </a:lnTo>
                <a:lnTo>
                  <a:pt x="140" y="164"/>
                </a:lnTo>
                <a:close/>
                <a:moveTo>
                  <a:pt x="97" y="160"/>
                </a:moveTo>
                <a:lnTo>
                  <a:pt x="97" y="160"/>
                </a:lnTo>
                <a:lnTo>
                  <a:pt x="97" y="160"/>
                </a:lnTo>
                <a:lnTo>
                  <a:pt x="97" y="160"/>
                </a:lnTo>
                <a:lnTo>
                  <a:pt x="97" y="169"/>
                </a:lnTo>
                <a:lnTo>
                  <a:pt x="97" y="169"/>
                </a:lnTo>
                <a:lnTo>
                  <a:pt x="100" y="167"/>
                </a:lnTo>
                <a:lnTo>
                  <a:pt x="100" y="167"/>
                </a:lnTo>
                <a:lnTo>
                  <a:pt x="97" y="160"/>
                </a:lnTo>
                <a:lnTo>
                  <a:pt x="97" y="160"/>
                </a:lnTo>
                <a:close/>
                <a:moveTo>
                  <a:pt x="232" y="51"/>
                </a:moveTo>
                <a:lnTo>
                  <a:pt x="232" y="51"/>
                </a:lnTo>
                <a:lnTo>
                  <a:pt x="230" y="48"/>
                </a:lnTo>
                <a:lnTo>
                  <a:pt x="228" y="46"/>
                </a:lnTo>
                <a:lnTo>
                  <a:pt x="228" y="46"/>
                </a:lnTo>
                <a:lnTo>
                  <a:pt x="229" y="48"/>
                </a:lnTo>
                <a:lnTo>
                  <a:pt x="229" y="49"/>
                </a:lnTo>
                <a:lnTo>
                  <a:pt x="229" y="49"/>
                </a:lnTo>
                <a:lnTo>
                  <a:pt x="229" y="51"/>
                </a:lnTo>
                <a:lnTo>
                  <a:pt x="229" y="51"/>
                </a:lnTo>
                <a:lnTo>
                  <a:pt x="232" y="54"/>
                </a:lnTo>
                <a:lnTo>
                  <a:pt x="232" y="54"/>
                </a:lnTo>
                <a:lnTo>
                  <a:pt x="232" y="51"/>
                </a:lnTo>
                <a:lnTo>
                  <a:pt x="232" y="51"/>
                </a:lnTo>
                <a:close/>
                <a:moveTo>
                  <a:pt x="97" y="137"/>
                </a:moveTo>
                <a:lnTo>
                  <a:pt x="97" y="137"/>
                </a:lnTo>
                <a:lnTo>
                  <a:pt x="94" y="143"/>
                </a:lnTo>
                <a:lnTo>
                  <a:pt x="94" y="143"/>
                </a:lnTo>
                <a:lnTo>
                  <a:pt x="94" y="146"/>
                </a:lnTo>
                <a:lnTo>
                  <a:pt x="94" y="146"/>
                </a:lnTo>
                <a:lnTo>
                  <a:pt x="98" y="139"/>
                </a:lnTo>
                <a:lnTo>
                  <a:pt x="98" y="139"/>
                </a:lnTo>
                <a:lnTo>
                  <a:pt x="97" y="137"/>
                </a:lnTo>
                <a:lnTo>
                  <a:pt x="97" y="137"/>
                </a:lnTo>
                <a:close/>
                <a:moveTo>
                  <a:pt x="257" y="147"/>
                </a:moveTo>
                <a:lnTo>
                  <a:pt x="257" y="147"/>
                </a:lnTo>
                <a:lnTo>
                  <a:pt x="257" y="147"/>
                </a:lnTo>
                <a:lnTo>
                  <a:pt x="257" y="147"/>
                </a:lnTo>
                <a:lnTo>
                  <a:pt x="259" y="146"/>
                </a:lnTo>
                <a:lnTo>
                  <a:pt x="259" y="146"/>
                </a:lnTo>
                <a:lnTo>
                  <a:pt x="262" y="144"/>
                </a:lnTo>
                <a:lnTo>
                  <a:pt x="262" y="144"/>
                </a:lnTo>
                <a:lnTo>
                  <a:pt x="263" y="143"/>
                </a:lnTo>
                <a:lnTo>
                  <a:pt x="262" y="142"/>
                </a:lnTo>
                <a:lnTo>
                  <a:pt x="262" y="142"/>
                </a:lnTo>
                <a:lnTo>
                  <a:pt x="262" y="142"/>
                </a:lnTo>
                <a:lnTo>
                  <a:pt x="260" y="142"/>
                </a:lnTo>
                <a:lnTo>
                  <a:pt x="260" y="142"/>
                </a:lnTo>
                <a:lnTo>
                  <a:pt x="257" y="147"/>
                </a:lnTo>
                <a:lnTo>
                  <a:pt x="257" y="147"/>
                </a:lnTo>
                <a:close/>
                <a:moveTo>
                  <a:pt x="44" y="319"/>
                </a:moveTo>
                <a:lnTo>
                  <a:pt x="44" y="319"/>
                </a:lnTo>
                <a:lnTo>
                  <a:pt x="44" y="319"/>
                </a:lnTo>
                <a:lnTo>
                  <a:pt x="44" y="319"/>
                </a:lnTo>
                <a:lnTo>
                  <a:pt x="44" y="314"/>
                </a:lnTo>
                <a:lnTo>
                  <a:pt x="44" y="314"/>
                </a:lnTo>
                <a:lnTo>
                  <a:pt x="44" y="312"/>
                </a:lnTo>
                <a:lnTo>
                  <a:pt x="44" y="312"/>
                </a:lnTo>
                <a:lnTo>
                  <a:pt x="43" y="309"/>
                </a:lnTo>
                <a:lnTo>
                  <a:pt x="43" y="309"/>
                </a:lnTo>
                <a:lnTo>
                  <a:pt x="41" y="308"/>
                </a:lnTo>
                <a:lnTo>
                  <a:pt x="41" y="308"/>
                </a:lnTo>
                <a:lnTo>
                  <a:pt x="41" y="309"/>
                </a:lnTo>
                <a:lnTo>
                  <a:pt x="41" y="309"/>
                </a:lnTo>
                <a:lnTo>
                  <a:pt x="44" y="319"/>
                </a:lnTo>
                <a:lnTo>
                  <a:pt x="44" y="319"/>
                </a:lnTo>
                <a:close/>
                <a:moveTo>
                  <a:pt x="265" y="139"/>
                </a:moveTo>
                <a:lnTo>
                  <a:pt x="265" y="139"/>
                </a:lnTo>
                <a:lnTo>
                  <a:pt x="269" y="137"/>
                </a:lnTo>
                <a:lnTo>
                  <a:pt x="269" y="137"/>
                </a:lnTo>
                <a:lnTo>
                  <a:pt x="269" y="135"/>
                </a:lnTo>
                <a:lnTo>
                  <a:pt x="269" y="135"/>
                </a:lnTo>
                <a:lnTo>
                  <a:pt x="265" y="137"/>
                </a:lnTo>
                <a:lnTo>
                  <a:pt x="265" y="137"/>
                </a:lnTo>
                <a:lnTo>
                  <a:pt x="265" y="139"/>
                </a:lnTo>
                <a:lnTo>
                  <a:pt x="265" y="139"/>
                </a:lnTo>
                <a:close/>
                <a:moveTo>
                  <a:pt x="128" y="295"/>
                </a:moveTo>
                <a:lnTo>
                  <a:pt x="128" y="295"/>
                </a:lnTo>
                <a:lnTo>
                  <a:pt x="127" y="298"/>
                </a:lnTo>
                <a:lnTo>
                  <a:pt x="127" y="298"/>
                </a:lnTo>
                <a:lnTo>
                  <a:pt x="130" y="299"/>
                </a:lnTo>
                <a:lnTo>
                  <a:pt x="130" y="299"/>
                </a:lnTo>
                <a:lnTo>
                  <a:pt x="131" y="297"/>
                </a:lnTo>
                <a:lnTo>
                  <a:pt x="128" y="295"/>
                </a:lnTo>
                <a:lnTo>
                  <a:pt x="128" y="295"/>
                </a:lnTo>
                <a:close/>
                <a:moveTo>
                  <a:pt x="33" y="133"/>
                </a:moveTo>
                <a:lnTo>
                  <a:pt x="33" y="133"/>
                </a:lnTo>
                <a:lnTo>
                  <a:pt x="32" y="135"/>
                </a:lnTo>
                <a:lnTo>
                  <a:pt x="32" y="135"/>
                </a:lnTo>
                <a:lnTo>
                  <a:pt x="32" y="135"/>
                </a:lnTo>
                <a:lnTo>
                  <a:pt x="29" y="133"/>
                </a:lnTo>
                <a:lnTo>
                  <a:pt x="29" y="133"/>
                </a:lnTo>
                <a:lnTo>
                  <a:pt x="27" y="137"/>
                </a:lnTo>
                <a:lnTo>
                  <a:pt x="27" y="137"/>
                </a:lnTo>
                <a:lnTo>
                  <a:pt x="33" y="135"/>
                </a:lnTo>
                <a:lnTo>
                  <a:pt x="33" y="135"/>
                </a:lnTo>
                <a:lnTo>
                  <a:pt x="33" y="133"/>
                </a:lnTo>
                <a:lnTo>
                  <a:pt x="33" y="133"/>
                </a:lnTo>
                <a:close/>
                <a:moveTo>
                  <a:pt x="40" y="126"/>
                </a:moveTo>
                <a:lnTo>
                  <a:pt x="40" y="126"/>
                </a:lnTo>
                <a:lnTo>
                  <a:pt x="40" y="126"/>
                </a:lnTo>
                <a:lnTo>
                  <a:pt x="40" y="126"/>
                </a:lnTo>
                <a:lnTo>
                  <a:pt x="41" y="119"/>
                </a:lnTo>
                <a:lnTo>
                  <a:pt x="41" y="119"/>
                </a:lnTo>
                <a:lnTo>
                  <a:pt x="40" y="119"/>
                </a:lnTo>
                <a:lnTo>
                  <a:pt x="40" y="119"/>
                </a:lnTo>
                <a:lnTo>
                  <a:pt x="39" y="120"/>
                </a:lnTo>
                <a:lnTo>
                  <a:pt x="39" y="120"/>
                </a:lnTo>
                <a:lnTo>
                  <a:pt x="39" y="122"/>
                </a:lnTo>
                <a:lnTo>
                  <a:pt x="39" y="122"/>
                </a:lnTo>
                <a:lnTo>
                  <a:pt x="40" y="126"/>
                </a:lnTo>
                <a:lnTo>
                  <a:pt x="40" y="126"/>
                </a:lnTo>
                <a:close/>
                <a:moveTo>
                  <a:pt x="32" y="319"/>
                </a:moveTo>
                <a:lnTo>
                  <a:pt x="32" y="319"/>
                </a:lnTo>
                <a:lnTo>
                  <a:pt x="34" y="326"/>
                </a:lnTo>
                <a:lnTo>
                  <a:pt x="34" y="326"/>
                </a:lnTo>
                <a:lnTo>
                  <a:pt x="36" y="326"/>
                </a:lnTo>
                <a:lnTo>
                  <a:pt x="36" y="326"/>
                </a:lnTo>
                <a:lnTo>
                  <a:pt x="33" y="318"/>
                </a:lnTo>
                <a:lnTo>
                  <a:pt x="33" y="318"/>
                </a:lnTo>
                <a:lnTo>
                  <a:pt x="32" y="319"/>
                </a:lnTo>
                <a:lnTo>
                  <a:pt x="32" y="319"/>
                </a:lnTo>
                <a:close/>
                <a:moveTo>
                  <a:pt x="158" y="180"/>
                </a:moveTo>
                <a:lnTo>
                  <a:pt x="158" y="180"/>
                </a:lnTo>
                <a:lnTo>
                  <a:pt x="158" y="180"/>
                </a:lnTo>
                <a:lnTo>
                  <a:pt x="158" y="180"/>
                </a:lnTo>
                <a:lnTo>
                  <a:pt x="158" y="191"/>
                </a:lnTo>
                <a:lnTo>
                  <a:pt x="158" y="191"/>
                </a:lnTo>
                <a:lnTo>
                  <a:pt x="158" y="197"/>
                </a:lnTo>
                <a:lnTo>
                  <a:pt x="158" y="197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8" y="198"/>
                </a:lnTo>
                <a:lnTo>
                  <a:pt x="159" y="184"/>
                </a:lnTo>
                <a:lnTo>
                  <a:pt x="159" y="184"/>
                </a:lnTo>
                <a:lnTo>
                  <a:pt x="159" y="183"/>
                </a:lnTo>
                <a:lnTo>
                  <a:pt x="159" y="183"/>
                </a:lnTo>
                <a:lnTo>
                  <a:pt x="158" y="180"/>
                </a:lnTo>
                <a:lnTo>
                  <a:pt x="158" y="180"/>
                </a:lnTo>
                <a:close/>
                <a:moveTo>
                  <a:pt x="208" y="214"/>
                </a:moveTo>
                <a:lnTo>
                  <a:pt x="208" y="214"/>
                </a:lnTo>
                <a:lnTo>
                  <a:pt x="208" y="213"/>
                </a:lnTo>
                <a:lnTo>
                  <a:pt x="208" y="213"/>
                </a:lnTo>
                <a:lnTo>
                  <a:pt x="206" y="214"/>
                </a:lnTo>
                <a:lnTo>
                  <a:pt x="206" y="214"/>
                </a:lnTo>
                <a:lnTo>
                  <a:pt x="205" y="218"/>
                </a:lnTo>
                <a:lnTo>
                  <a:pt x="205" y="218"/>
                </a:lnTo>
                <a:lnTo>
                  <a:pt x="205" y="218"/>
                </a:lnTo>
                <a:lnTo>
                  <a:pt x="205" y="218"/>
                </a:lnTo>
                <a:lnTo>
                  <a:pt x="205" y="221"/>
                </a:lnTo>
                <a:lnTo>
                  <a:pt x="205" y="221"/>
                </a:lnTo>
                <a:lnTo>
                  <a:pt x="205" y="221"/>
                </a:lnTo>
                <a:lnTo>
                  <a:pt x="205" y="221"/>
                </a:lnTo>
                <a:lnTo>
                  <a:pt x="208" y="214"/>
                </a:lnTo>
                <a:lnTo>
                  <a:pt x="208" y="214"/>
                </a:lnTo>
                <a:close/>
                <a:moveTo>
                  <a:pt x="194" y="164"/>
                </a:moveTo>
                <a:lnTo>
                  <a:pt x="194" y="164"/>
                </a:lnTo>
                <a:lnTo>
                  <a:pt x="192" y="164"/>
                </a:lnTo>
                <a:lnTo>
                  <a:pt x="192" y="164"/>
                </a:lnTo>
                <a:lnTo>
                  <a:pt x="192" y="166"/>
                </a:lnTo>
                <a:lnTo>
                  <a:pt x="192" y="166"/>
                </a:lnTo>
                <a:lnTo>
                  <a:pt x="192" y="167"/>
                </a:lnTo>
                <a:lnTo>
                  <a:pt x="192" y="167"/>
                </a:lnTo>
                <a:lnTo>
                  <a:pt x="194" y="171"/>
                </a:lnTo>
                <a:lnTo>
                  <a:pt x="194" y="171"/>
                </a:lnTo>
                <a:lnTo>
                  <a:pt x="194" y="173"/>
                </a:lnTo>
                <a:lnTo>
                  <a:pt x="194" y="173"/>
                </a:lnTo>
                <a:lnTo>
                  <a:pt x="195" y="173"/>
                </a:lnTo>
                <a:lnTo>
                  <a:pt x="195" y="173"/>
                </a:lnTo>
                <a:lnTo>
                  <a:pt x="194" y="164"/>
                </a:lnTo>
                <a:lnTo>
                  <a:pt x="194" y="164"/>
                </a:lnTo>
                <a:close/>
                <a:moveTo>
                  <a:pt x="161" y="48"/>
                </a:moveTo>
                <a:lnTo>
                  <a:pt x="161" y="48"/>
                </a:lnTo>
                <a:lnTo>
                  <a:pt x="161" y="48"/>
                </a:lnTo>
                <a:lnTo>
                  <a:pt x="161" y="48"/>
                </a:lnTo>
                <a:lnTo>
                  <a:pt x="164" y="42"/>
                </a:lnTo>
                <a:lnTo>
                  <a:pt x="164" y="42"/>
                </a:lnTo>
                <a:lnTo>
                  <a:pt x="161" y="42"/>
                </a:lnTo>
                <a:lnTo>
                  <a:pt x="161" y="42"/>
                </a:lnTo>
                <a:lnTo>
                  <a:pt x="161" y="48"/>
                </a:lnTo>
                <a:lnTo>
                  <a:pt x="161" y="48"/>
                </a:lnTo>
                <a:close/>
                <a:moveTo>
                  <a:pt x="121" y="176"/>
                </a:moveTo>
                <a:lnTo>
                  <a:pt x="121" y="176"/>
                </a:lnTo>
                <a:lnTo>
                  <a:pt x="121" y="176"/>
                </a:lnTo>
                <a:lnTo>
                  <a:pt x="121" y="176"/>
                </a:lnTo>
                <a:lnTo>
                  <a:pt x="114" y="181"/>
                </a:lnTo>
                <a:lnTo>
                  <a:pt x="114" y="181"/>
                </a:lnTo>
                <a:lnTo>
                  <a:pt x="115" y="181"/>
                </a:lnTo>
                <a:lnTo>
                  <a:pt x="117" y="181"/>
                </a:lnTo>
                <a:lnTo>
                  <a:pt x="117" y="181"/>
                </a:lnTo>
                <a:lnTo>
                  <a:pt x="121" y="176"/>
                </a:lnTo>
                <a:lnTo>
                  <a:pt x="121" y="176"/>
                </a:lnTo>
                <a:close/>
                <a:moveTo>
                  <a:pt x="97" y="152"/>
                </a:moveTo>
                <a:lnTo>
                  <a:pt x="97" y="152"/>
                </a:lnTo>
                <a:lnTo>
                  <a:pt x="98" y="152"/>
                </a:lnTo>
                <a:lnTo>
                  <a:pt x="98" y="152"/>
                </a:lnTo>
                <a:lnTo>
                  <a:pt x="101" y="146"/>
                </a:lnTo>
                <a:lnTo>
                  <a:pt x="101" y="146"/>
                </a:lnTo>
                <a:lnTo>
                  <a:pt x="101" y="143"/>
                </a:lnTo>
                <a:lnTo>
                  <a:pt x="101" y="143"/>
                </a:lnTo>
                <a:lnTo>
                  <a:pt x="97" y="152"/>
                </a:lnTo>
                <a:lnTo>
                  <a:pt x="97" y="152"/>
                </a:lnTo>
                <a:lnTo>
                  <a:pt x="97" y="152"/>
                </a:lnTo>
                <a:lnTo>
                  <a:pt x="97" y="152"/>
                </a:lnTo>
                <a:close/>
                <a:moveTo>
                  <a:pt x="232" y="136"/>
                </a:moveTo>
                <a:lnTo>
                  <a:pt x="232" y="136"/>
                </a:lnTo>
                <a:lnTo>
                  <a:pt x="230" y="136"/>
                </a:lnTo>
                <a:lnTo>
                  <a:pt x="230" y="136"/>
                </a:lnTo>
                <a:lnTo>
                  <a:pt x="228" y="139"/>
                </a:lnTo>
                <a:lnTo>
                  <a:pt x="228" y="139"/>
                </a:lnTo>
                <a:lnTo>
                  <a:pt x="228" y="139"/>
                </a:lnTo>
                <a:lnTo>
                  <a:pt x="228" y="140"/>
                </a:lnTo>
                <a:lnTo>
                  <a:pt x="228" y="140"/>
                </a:lnTo>
                <a:lnTo>
                  <a:pt x="228" y="140"/>
                </a:lnTo>
                <a:lnTo>
                  <a:pt x="228" y="140"/>
                </a:lnTo>
                <a:lnTo>
                  <a:pt x="232" y="137"/>
                </a:lnTo>
                <a:lnTo>
                  <a:pt x="232" y="137"/>
                </a:lnTo>
                <a:lnTo>
                  <a:pt x="232" y="137"/>
                </a:lnTo>
                <a:lnTo>
                  <a:pt x="232" y="136"/>
                </a:lnTo>
                <a:lnTo>
                  <a:pt x="232" y="136"/>
                </a:lnTo>
                <a:close/>
                <a:moveTo>
                  <a:pt x="162" y="73"/>
                </a:moveTo>
                <a:lnTo>
                  <a:pt x="162" y="73"/>
                </a:lnTo>
                <a:lnTo>
                  <a:pt x="162" y="73"/>
                </a:lnTo>
                <a:lnTo>
                  <a:pt x="164" y="73"/>
                </a:lnTo>
                <a:lnTo>
                  <a:pt x="164" y="73"/>
                </a:lnTo>
                <a:lnTo>
                  <a:pt x="172" y="66"/>
                </a:lnTo>
                <a:lnTo>
                  <a:pt x="172" y="66"/>
                </a:lnTo>
                <a:lnTo>
                  <a:pt x="174" y="66"/>
                </a:lnTo>
                <a:lnTo>
                  <a:pt x="174" y="66"/>
                </a:lnTo>
                <a:lnTo>
                  <a:pt x="162" y="73"/>
                </a:lnTo>
                <a:lnTo>
                  <a:pt x="162" y="73"/>
                </a:lnTo>
                <a:close/>
                <a:moveTo>
                  <a:pt x="202" y="137"/>
                </a:moveTo>
                <a:lnTo>
                  <a:pt x="202" y="137"/>
                </a:lnTo>
                <a:lnTo>
                  <a:pt x="202" y="137"/>
                </a:lnTo>
                <a:lnTo>
                  <a:pt x="202" y="137"/>
                </a:lnTo>
                <a:lnTo>
                  <a:pt x="203" y="147"/>
                </a:lnTo>
                <a:lnTo>
                  <a:pt x="203" y="147"/>
                </a:lnTo>
                <a:lnTo>
                  <a:pt x="203" y="146"/>
                </a:lnTo>
                <a:lnTo>
                  <a:pt x="203" y="143"/>
                </a:lnTo>
                <a:lnTo>
                  <a:pt x="203" y="143"/>
                </a:lnTo>
                <a:lnTo>
                  <a:pt x="202" y="139"/>
                </a:lnTo>
                <a:lnTo>
                  <a:pt x="202" y="139"/>
                </a:lnTo>
                <a:lnTo>
                  <a:pt x="202" y="137"/>
                </a:lnTo>
                <a:lnTo>
                  <a:pt x="202" y="137"/>
                </a:lnTo>
                <a:close/>
                <a:moveTo>
                  <a:pt x="229" y="159"/>
                </a:moveTo>
                <a:lnTo>
                  <a:pt x="229" y="159"/>
                </a:lnTo>
                <a:lnTo>
                  <a:pt x="230" y="157"/>
                </a:lnTo>
                <a:lnTo>
                  <a:pt x="230" y="157"/>
                </a:lnTo>
                <a:lnTo>
                  <a:pt x="232" y="157"/>
                </a:lnTo>
                <a:lnTo>
                  <a:pt x="232" y="157"/>
                </a:lnTo>
                <a:lnTo>
                  <a:pt x="232" y="153"/>
                </a:lnTo>
                <a:lnTo>
                  <a:pt x="232" y="153"/>
                </a:lnTo>
                <a:lnTo>
                  <a:pt x="230" y="154"/>
                </a:lnTo>
                <a:lnTo>
                  <a:pt x="230" y="154"/>
                </a:lnTo>
                <a:lnTo>
                  <a:pt x="229" y="159"/>
                </a:lnTo>
                <a:lnTo>
                  <a:pt x="229" y="159"/>
                </a:lnTo>
                <a:close/>
                <a:moveTo>
                  <a:pt x="78" y="359"/>
                </a:moveTo>
                <a:lnTo>
                  <a:pt x="78" y="359"/>
                </a:lnTo>
                <a:lnTo>
                  <a:pt x="78" y="359"/>
                </a:lnTo>
                <a:lnTo>
                  <a:pt x="78" y="359"/>
                </a:lnTo>
                <a:lnTo>
                  <a:pt x="80" y="366"/>
                </a:lnTo>
                <a:lnTo>
                  <a:pt x="80" y="366"/>
                </a:lnTo>
                <a:lnTo>
                  <a:pt x="81" y="363"/>
                </a:lnTo>
                <a:lnTo>
                  <a:pt x="81" y="363"/>
                </a:lnTo>
                <a:lnTo>
                  <a:pt x="78" y="359"/>
                </a:lnTo>
                <a:lnTo>
                  <a:pt x="78" y="359"/>
                </a:lnTo>
                <a:close/>
                <a:moveTo>
                  <a:pt x="130" y="311"/>
                </a:moveTo>
                <a:lnTo>
                  <a:pt x="130" y="311"/>
                </a:lnTo>
                <a:lnTo>
                  <a:pt x="132" y="305"/>
                </a:lnTo>
                <a:lnTo>
                  <a:pt x="132" y="305"/>
                </a:lnTo>
                <a:lnTo>
                  <a:pt x="131" y="305"/>
                </a:lnTo>
                <a:lnTo>
                  <a:pt x="131" y="305"/>
                </a:lnTo>
                <a:lnTo>
                  <a:pt x="130" y="306"/>
                </a:lnTo>
                <a:lnTo>
                  <a:pt x="128" y="306"/>
                </a:lnTo>
                <a:lnTo>
                  <a:pt x="128" y="306"/>
                </a:lnTo>
                <a:lnTo>
                  <a:pt x="130" y="311"/>
                </a:lnTo>
                <a:lnTo>
                  <a:pt x="130" y="311"/>
                </a:lnTo>
                <a:close/>
                <a:moveTo>
                  <a:pt x="238" y="98"/>
                </a:moveTo>
                <a:lnTo>
                  <a:pt x="238" y="98"/>
                </a:lnTo>
                <a:lnTo>
                  <a:pt x="238" y="99"/>
                </a:lnTo>
                <a:lnTo>
                  <a:pt x="238" y="99"/>
                </a:lnTo>
                <a:lnTo>
                  <a:pt x="238" y="106"/>
                </a:lnTo>
                <a:lnTo>
                  <a:pt x="238" y="106"/>
                </a:lnTo>
                <a:lnTo>
                  <a:pt x="239" y="106"/>
                </a:lnTo>
                <a:lnTo>
                  <a:pt x="239" y="105"/>
                </a:lnTo>
                <a:lnTo>
                  <a:pt x="239" y="105"/>
                </a:lnTo>
                <a:lnTo>
                  <a:pt x="238" y="100"/>
                </a:lnTo>
                <a:lnTo>
                  <a:pt x="238" y="100"/>
                </a:lnTo>
                <a:lnTo>
                  <a:pt x="238" y="98"/>
                </a:lnTo>
                <a:lnTo>
                  <a:pt x="238" y="98"/>
                </a:lnTo>
                <a:close/>
                <a:moveTo>
                  <a:pt x="230" y="150"/>
                </a:moveTo>
                <a:lnTo>
                  <a:pt x="230" y="150"/>
                </a:lnTo>
                <a:lnTo>
                  <a:pt x="232" y="149"/>
                </a:lnTo>
                <a:lnTo>
                  <a:pt x="232" y="146"/>
                </a:lnTo>
                <a:lnTo>
                  <a:pt x="232" y="146"/>
                </a:lnTo>
                <a:lnTo>
                  <a:pt x="228" y="150"/>
                </a:lnTo>
                <a:lnTo>
                  <a:pt x="228" y="150"/>
                </a:lnTo>
                <a:lnTo>
                  <a:pt x="228" y="150"/>
                </a:lnTo>
                <a:lnTo>
                  <a:pt x="228" y="150"/>
                </a:lnTo>
                <a:lnTo>
                  <a:pt x="229" y="150"/>
                </a:lnTo>
                <a:lnTo>
                  <a:pt x="230" y="150"/>
                </a:lnTo>
                <a:lnTo>
                  <a:pt x="230" y="150"/>
                </a:lnTo>
                <a:close/>
                <a:moveTo>
                  <a:pt x="128" y="189"/>
                </a:moveTo>
                <a:lnTo>
                  <a:pt x="128" y="189"/>
                </a:lnTo>
                <a:lnTo>
                  <a:pt x="127" y="191"/>
                </a:lnTo>
                <a:lnTo>
                  <a:pt x="127" y="191"/>
                </a:lnTo>
                <a:lnTo>
                  <a:pt x="128" y="193"/>
                </a:lnTo>
                <a:lnTo>
                  <a:pt x="128" y="193"/>
                </a:lnTo>
                <a:lnTo>
                  <a:pt x="130" y="189"/>
                </a:lnTo>
                <a:lnTo>
                  <a:pt x="130" y="189"/>
                </a:lnTo>
                <a:lnTo>
                  <a:pt x="128" y="189"/>
                </a:lnTo>
                <a:lnTo>
                  <a:pt x="128" y="189"/>
                </a:lnTo>
                <a:close/>
                <a:moveTo>
                  <a:pt x="130" y="224"/>
                </a:moveTo>
                <a:lnTo>
                  <a:pt x="130" y="224"/>
                </a:lnTo>
                <a:lnTo>
                  <a:pt x="131" y="231"/>
                </a:lnTo>
                <a:lnTo>
                  <a:pt x="131" y="231"/>
                </a:lnTo>
                <a:lnTo>
                  <a:pt x="131" y="231"/>
                </a:lnTo>
                <a:lnTo>
                  <a:pt x="131" y="231"/>
                </a:lnTo>
                <a:lnTo>
                  <a:pt x="132" y="225"/>
                </a:lnTo>
                <a:lnTo>
                  <a:pt x="132" y="225"/>
                </a:lnTo>
                <a:lnTo>
                  <a:pt x="132" y="227"/>
                </a:lnTo>
                <a:lnTo>
                  <a:pt x="132" y="227"/>
                </a:lnTo>
                <a:lnTo>
                  <a:pt x="130" y="224"/>
                </a:lnTo>
                <a:lnTo>
                  <a:pt x="130" y="224"/>
                </a:lnTo>
                <a:close/>
                <a:moveTo>
                  <a:pt x="263" y="233"/>
                </a:moveTo>
                <a:lnTo>
                  <a:pt x="263" y="233"/>
                </a:lnTo>
                <a:lnTo>
                  <a:pt x="263" y="237"/>
                </a:lnTo>
                <a:lnTo>
                  <a:pt x="263" y="237"/>
                </a:lnTo>
                <a:lnTo>
                  <a:pt x="263" y="237"/>
                </a:lnTo>
                <a:lnTo>
                  <a:pt x="263" y="237"/>
                </a:lnTo>
                <a:lnTo>
                  <a:pt x="265" y="240"/>
                </a:lnTo>
                <a:lnTo>
                  <a:pt x="265" y="240"/>
                </a:lnTo>
                <a:lnTo>
                  <a:pt x="263" y="233"/>
                </a:lnTo>
                <a:lnTo>
                  <a:pt x="263" y="233"/>
                </a:lnTo>
                <a:close/>
                <a:moveTo>
                  <a:pt x="198" y="140"/>
                </a:moveTo>
                <a:lnTo>
                  <a:pt x="198" y="140"/>
                </a:lnTo>
                <a:lnTo>
                  <a:pt x="199" y="137"/>
                </a:lnTo>
                <a:lnTo>
                  <a:pt x="198" y="133"/>
                </a:lnTo>
                <a:lnTo>
                  <a:pt x="198" y="133"/>
                </a:lnTo>
                <a:lnTo>
                  <a:pt x="198" y="137"/>
                </a:lnTo>
                <a:lnTo>
                  <a:pt x="198" y="137"/>
                </a:lnTo>
                <a:lnTo>
                  <a:pt x="196" y="139"/>
                </a:lnTo>
                <a:lnTo>
                  <a:pt x="198" y="140"/>
                </a:lnTo>
                <a:lnTo>
                  <a:pt x="198" y="140"/>
                </a:lnTo>
                <a:close/>
                <a:moveTo>
                  <a:pt x="124" y="186"/>
                </a:moveTo>
                <a:lnTo>
                  <a:pt x="124" y="186"/>
                </a:lnTo>
                <a:lnTo>
                  <a:pt x="121" y="189"/>
                </a:lnTo>
                <a:lnTo>
                  <a:pt x="121" y="189"/>
                </a:lnTo>
                <a:lnTo>
                  <a:pt x="124" y="190"/>
                </a:lnTo>
                <a:lnTo>
                  <a:pt x="124" y="190"/>
                </a:lnTo>
                <a:lnTo>
                  <a:pt x="125" y="186"/>
                </a:lnTo>
                <a:lnTo>
                  <a:pt x="125" y="186"/>
                </a:lnTo>
                <a:lnTo>
                  <a:pt x="124" y="186"/>
                </a:lnTo>
                <a:lnTo>
                  <a:pt x="124" y="186"/>
                </a:lnTo>
                <a:close/>
                <a:moveTo>
                  <a:pt x="186" y="180"/>
                </a:moveTo>
                <a:lnTo>
                  <a:pt x="186" y="180"/>
                </a:lnTo>
                <a:lnTo>
                  <a:pt x="185" y="180"/>
                </a:lnTo>
                <a:lnTo>
                  <a:pt x="185" y="180"/>
                </a:lnTo>
                <a:lnTo>
                  <a:pt x="188" y="187"/>
                </a:lnTo>
                <a:lnTo>
                  <a:pt x="188" y="187"/>
                </a:lnTo>
                <a:lnTo>
                  <a:pt x="189" y="187"/>
                </a:lnTo>
                <a:lnTo>
                  <a:pt x="189" y="187"/>
                </a:lnTo>
                <a:lnTo>
                  <a:pt x="188" y="183"/>
                </a:lnTo>
                <a:lnTo>
                  <a:pt x="188" y="183"/>
                </a:lnTo>
                <a:lnTo>
                  <a:pt x="186" y="180"/>
                </a:lnTo>
                <a:lnTo>
                  <a:pt x="186" y="180"/>
                </a:lnTo>
                <a:close/>
                <a:moveTo>
                  <a:pt x="118" y="325"/>
                </a:moveTo>
                <a:lnTo>
                  <a:pt x="118" y="325"/>
                </a:lnTo>
                <a:lnTo>
                  <a:pt x="120" y="324"/>
                </a:lnTo>
                <a:lnTo>
                  <a:pt x="120" y="324"/>
                </a:lnTo>
                <a:lnTo>
                  <a:pt x="117" y="319"/>
                </a:lnTo>
                <a:lnTo>
                  <a:pt x="117" y="319"/>
                </a:lnTo>
                <a:lnTo>
                  <a:pt x="117" y="319"/>
                </a:lnTo>
                <a:lnTo>
                  <a:pt x="117" y="319"/>
                </a:lnTo>
                <a:lnTo>
                  <a:pt x="117" y="321"/>
                </a:lnTo>
                <a:lnTo>
                  <a:pt x="117" y="324"/>
                </a:lnTo>
                <a:lnTo>
                  <a:pt x="117" y="324"/>
                </a:lnTo>
                <a:lnTo>
                  <a:pt x="118" y="324"/>
                </a:lnTo>
                <a:lnTo>
                  <a:pt x="118" y="325"/>
                </a:lnTo>
                <a:lnTo>
                  <a:pt x="118" y="325"/>
                </a:lnTo>
                <a:close/>
                <a:moveTo>
                  <a:pt x="263" y="183"/>
                </a:moveTo>
                <a:lnTo>
                  <a:pt x="263" y="183"/>
                </a:lnTo>
                <a:lnTo>
                  <a:pt x="260" y="184"/>
                </a:lnTo>
                <a:lnTo>
                  <a:pt x="260" y="184"/>
                </a:lnTo>
                <a:lnTo>
                  <a:pt x="260" y="184"/>
                </a:lnTo>
                <a:lnTo>
                  <a:pt x="259" y="186"/>
                </a:lnTo>
                <a:lnTo>
                  <a:pt x="259" y="186"/>
                </a:lnTo>
                <a:lnTo>
                  <a:pt x="259" y="187"/>
                </a:lnTo>
                <a:lnTo>
                  <a:pt x="259" y="187"/>
                </a:lnTo>
                <a:lnTo>
                  <a:pt x="262" y="186"/>
                </a:lnTo>
                <a:lnTo>
                  <a:pt x="262" y="186"/>
                </a:lnTo>
                <a:lnTo>
                  <a:pt x="263" y="183"/>
                </a:lnTo>
                <a:lnTo>
                  <a:pt x="263" y="183"/>
                </a:lnTo>
                <a:close/>
                <a:moveTo>
                  <a:pt x="64" y="378"/>
                </a:moveTo>
                <a:lnTo>
                  <a:pt x="64" y="378"/>
                </a:lnTo>
                <a:lnTo>
                  <a:pt x="70" y="378"/>
                </a:lnTo>
                <a:lnTo>
                  <a:pt x="70" y="378"/>
                </a:lnTo>
                <a:lnTo>
                  <a:pt x="68" y="376"/>
                </a:lnTo>
                <a:lnTo>
                  <a:pt x="68" y="376"/>
                </a:lnTo>
                <a:lnTo>
                  <a:pt x="67" y="375"/>
                </a:lnTo>
                <a:lnTo>
                  <a:pt x="66" y="376"/>
                </a:lnTo>
                <a:lnTo>
                  <a:pt x="66" y="376"/>
                </a:lnTo>
                <a:lnTo>
                  <a:pt x="64" y="378"/>
                </a:lnTo>
                <a:lnTo>
                  <a:pt x="64" y="378"/>
                </a:lnTo>
                <a:close/>
                <a:moveTo>
                  <a:pt x="255" y="98"/>
                </a:moveTo>
                <a:lnTo>
                  <a:pt x="255" y="98"/>
                </a:lnTo>
                <a:lnTo>
                  <a:pt x="255" y="96"/>
                </a:lnTo>
                <a:lnTo>
                  <a:pt x="255" y="96"/>
                </a:lnTo>
                <a:lnTo>
                  <a:pt x="255" y="95"/>
                </a:lnTo>
                <a:lnTo>
                  <a:pt x="255" y="95"/>
                </a:lnTo>
                <a:lnTo>
                  <a:pt x="252" y="95"/>
                </a:lnTo>
                <a:lnTo>
                  <a:pt x="252" y="95"/>
                </a:lnTo>
                <a:lnTo>
                  <a:pt x="252" y="96"/>
                </a:lnTo>
                <a:lnTo>
                  <a:pt x="252" y="96"/>
                </a:lnTo>
                <a:lnTo>
                  <a:pt x="253" y="99"/>
                </a:lnTo>
                <a:lnTo>
                  <a:pt x="253" y="99"/>
                </a:lnTo>
                <a:lnTo>
                  <a:pt x="255" y="98"/>
                </a:lnTo>
                <a:lnTo>
                  <a:pt x="255" y="98"/>
                </a:lnTo>
                <a:close/>
                <a:moveTo>
                  <a:pt x="230" y="238"/>
                </a:moveTo>
                <a:lnTo>
                  <a:pt x="230" y="238"/>
                </a:lnTo>
                <a:lnTo>
                  <a:pt x="233" y="238"/>
                </a:lnTo>
                <a:lnTo>
                  <a:pt x="233" y="238"/>
                </a:lnTo>
                <a:lnTo>
                  <a:pt x="233" y="234"/>
                </a:lnTo>
                <a:lnTo>
                  <a:pt x="233" y="234"/>
                </a:lnTo>
                <a:lnTo>
                  <a:pt x="232" y="234"/>
                </a:lnTo>
                <a:lnTo>
                  <a:pt x="232" y="235"/>
                </a:lnTo>
                <a:lnTo>
                  <a:pt x="232" y="235"/>
                </a:lnTo>
                <a:lnTo>
                  <a:pt x="230" y="238"/>
                </a:lnTo>
                <a:lnTo>
                  <a:pt x="230" y="238"/>
                </a:lnTo>
                <a:close/>
                <a:moveTo>
                  <a:pt x="223" y="110"/>
                </a:moveTo>
                <a:lnTo>
                  <a:pt x="223" y="110"/>
                </a:lnTo>
                <a:lnTo>
                  <a:pt x="221" y="112"/>
                </a:lnTo>
                <a:lnTo>
                  <a:pt x="221" y="112"/>
                </a:lnTo>
                <a:lnTo>
                  <a:pt x="221" y="113"/>
                </a:lnTo>
                <a:lnTo>
                  <a:pt x="221" y="113"/>
                </a:lnTo>
                <a:lnTo>
                  <a:pt x="223" y="112"/>
                </a:lnTo>
                <a:lnTo>
                  <a:pt x="223" y="112"/>
                </a:lnTo>
                <a:lnTo>
                  <a:pt x="223" y="110"/>
                </a:lnTo>
                <a:lnTo>
                  <a:pt x="223" y="110"/>
                </a:lnTo>
                <a:close/>
                <a:moveTo>
                  <a:pt x="260" y="181"/>
                </a:moveTo>
                <a:lnTo>
                  <a:pt x="260" y="181"/>
                </a:lnTo>
                <a:lnTo>
                  <a:pt x="263" y="179"/>
                </a:lnTo>
                <a:lnTo>
                  <a:pt x="263" y="179"/>
                </a:lnTo>
                <a:lnTo>
                  <a:pt x="263" y="179"/>
                </a:lnTo>
                <a:lnTo>
                  <a:pt x="263" y="179"/>
                </a:lnTo>
                <a:lnTo>
                  <a:pt x="263" y="177"/>
                </a:lnTo>
                <a:lnTo>
                  <a:pt x="263" y="177"/>
                </a:lnTo>
                <a:lnTo>
                  <a:pt x="263" y="176"/>
                </a:lnTo>
                <a:lnTo>
                  <a:pt x="263" y="176"/>
                </a:lnTo>
                <a:lnTo>
                  <a:pt x="262" y="177"/>
                </a:lnTo>
                <a:lnTo>
                  <a:pt x="262" y="177"/>
                </a:lnTo>
                <a:lnTo>
                  <a:pt x="260" y="179"/>
                </a:lnTo>
                <a:lnTo>
                  <a:pt x="260" y="181"/>
                </a:lnTo>
                <a:lnTo>
                  <a:pt x="260" y="181"/>
                </a:lnTo>
                <a:close/>
                <a:moveTo>
                  <a:pt x="125" y="315"/>
                </a:moveTo>
                <a:lnTo>
                  <a:pt x="125" y="315"/>
                </a:lnTo>
                <a:lnTo>
                  <a:pt x="122" y="311"/>
                </a:lnTo>
                <a:lnTo>
                  <a:pt x="122" y="311"/>
                </a:lnTo>
                <a:lnTo>
                  <a:pt x="122" y="311"/>
                </a:lnTo>
                <a:lnTo>
                  <a:pt x="122" y="311"/>
                </a:lnTo>
                <a:lnTo>
                  <a:pt x="124" y="318"/>
                </a:lnTo>
                <a:lnTo>
                  <a:pt x="124" y="318"/>
                </a:lnTo>
                <a:lnTo>
                  <a:pt x="124" y="316"/>
                </a:lnTo>
                <a:lnTo>
                  <a:pt x="124" y="316"/>
                </a:lnTo>
                <a:lnTo>
                  <a:pt x="125" y="315"/>
                </a:lnTo>
                <a:lnTo>
                  <a:pt x="125" y="315"/>
                </a:lnTo>
                <a:close/>
                <a:moveTo>
                  <a:pt x="63" y="366"/>
                </a:moveTo>
                <a:lnTo>
                  <a:pt x="63" y="366"/>
                </a:lnTo>
                <a:lnTo>
                  <a:pt x="61" y="372"/>
                </a:lnTo>
                <a:lnTo>
                  <a:pt x="61" y="372"/>
                </a:lnTo>
                <a:lnTo>
                  <a:pt x="64" y="369"/>
                </a:lnTo>
                <a:lnTo>
                  <a:pt x="64" y="369"/>
                </a:lnTo>
                <a:lnTo>
                  <a:pt x="63" y="366"/>
                </a:lnTo>
                <a:lnTo>
                  <a:pt x="63" y="366"/>
                </a:lnTo>
                <a:close/>
                <a:moveTo>
                  <a:pt x="83" y="174"/>
                </a:moveTo>
                <a:lnTo>
                  <a:pt x="83" y="174"/>
                </a:lnTo>
                <a:lnTo>
                  <a:pt x="83" y="170"/>
                </a:lnTo>
                <a:lnTo>
                  <a:pt x="83" y="170"/>
                </a:lnTo>
                <a:lnTo>
                  <a:pt x="81" y="170"/>
                </a:lnTo>
                <a:lnTo>
                  <a:pt x="81" y="170"/>
                </a:lnTo>
                <a:lnTo>
                  <a:pt x="80" y="173"/>
                </a:lnTo>
                <a:lnTo>
                  <a:pt x="80" y="173"/>
                </a:lnTo>
                <a:lnTo>
                  <a:pt x="80" y="174"/>
                </a:lnTo>
                <a:lnTo>
                  <a:pt x="80" y="174"/>
                </a:lnTo>
                <a:lnTo>
                  <a:pt x="83" y="174"/>
                </a:lnTo>
                <a:lnTo>
                  <a:pt x="83" y="174"/>
                </a:lnTo>
                <a:close/>
                <a:moveTo>
                  <a:pt x="225" y="235"/>
                </a:moveTo>
                <a:lnTo>
                  <a:pt x="225" y="235"/>
                </a:lnTo>
                <a:lnTo>
                  <a:pt x="226" y="235"/>
                </a:lnTo>
                <a:lnTo>
                  <a:pt x="226" y="235"/>
                </a:lnTo>
                <a:lnTo>
                  <a:pt x="228" y="234"/>
                </a:lnTo>
                <a:lnTo>
                  <a:pt x="228" y="234"/>
                </a:lnTo>
                <a:lnTo>
                  <a:pt x="228" y="234"/>
                </a:lnTo>
                <a:lnTo>
                  <a:pt x="228" y="234"/>
                </a:lnTo>
                <a:lnTo>
                  <a:pt x="228" y="228"/>
                </a:lnTo>
                <a:lnTo>
                  <a:pt x="228" y="228"/>
                </a:lnTo>
                <a:lnTo>
                  <a:pt x="228" y="228"/>
                </a:lnTo>
                <a:lnTo>
                  <a:pt x="228" y="228"/>
                </a:lnTo>
                <a:lnTo>
                  <a:pt x="225" y="235"/>
                </a:lnTo>
                <a:lnTo>
                  <a:pt x="225" y="235"/>
                </a:lnTo>
                <a:close/>
                <a:moveTo>
                  <a:pt x="243" y="113"/>
                </a:moveTo>
                <a:lnTo>
                  <a:pt x="243" y="113"/>
                </a:lnTo>
                <a:lnTo>
                  <a:pt x="243" y="117"/>
                </a:lnTo>
                <a:lnTo>
                  <a:pt x="243" y="117"/>
                </a:lnTo>
                <a:lnTo>
                  <a:pt x="248" y="115"/>
                </a:lnTo>
                <a:lnTo>
                  <a:pt x="248" y="115"/>
                </a:lnTo>
                <a:lnTo>
                  <a:pt x="243" y="113"/>
                </a:lnTo>
                <a:lnTo>
                  <a:pt x="243" y="113"/>
                </a:lnTo>
                <a:close/>
                <a:moveTo>
                  <a:pt x="70" y="186"/>
                </a:moveTo>
                <a:lnTo>
                  <a:pt x="70" y="186"/>
                </a:lnTo>
                <a:lnTo>
                  <a:pt x="70" y="180"/>
                </a:lnTo>
                <a:lnTo>
                  <a:pt x="68" y="179"/>
                </a:lnTo>
                <a:lnTo>
                  <a:pt x="67" y="177"/>
                </a:lnTo>
                <a:lnTo>
                  <a:pt x="67" y="177"/>
                </a:lnTo>
                <a:lnTo>
                  <a:pt x="70" y="186"/>
                </a:lnTo>
                <a:lnTo>
                  <a:pt x="70" y="186"/>
                </a:lnTo>
                <a:close/>
                <a:moveTo>
                  <a:pt x="194" y="218"/>
                </a:moveTo>
                <a:lnTo>
                  <a:pt x="194" y="218"/>
                </a:lnTo>
                <a:lnTo>
                  <a:pt x="196" y="210"/>
                </a:lnTo>
                <a:lnTo>
                  <a:pt x="196" y="210"/>
                </a:lnTo>
                <a:lnTo>
                  <a:pt x="196" y="210"/>
                </a:lnTo>
                <a:lnTo>
                  <a:pt x="196" y="210"/>
                </a:lnTo>
                <a:lnTo>
                  <a:pt x="192" y="218"/>
                </a:lnTo>
                <a:lnTo>
                  <a:pt x="192" y="218"/>
                </a:lnTo>
                <a:lnTo>
                  <a:pt x="194" y="218"/>
                </a:lnTo>
                <a:lnTo>
                  <a:pt x="194" y="218"/>
                </a:lnTo>
                <a:close/>
                <a:moveTo>
                  <a:pt x="209" y="126"/>
                </a:moveTo>
                <a:lnTo>
                  <a:pt x="209" y="126"/>
                </a:lnTo>
                <a:lnTo>
                  <a:pt x="209" y="126"/>
                </a:lnTo>
                <a:lnTo>
                  <a:pt x="209" y="126"/>
                </a:lnTo>
                <a:lnTo>
                  <a:pt x="209" y="123"/>
                </a:lnTo>
                <a:lnTo>
                  <a:pt x="209" y="123"/>
                </a:lnTo>
                <a:lnTo>
                  <a:pt x="209" y="120"/>
                </a:lnTo>
                <a:lnTo>
                  <a:pt x="209" y="119"/>
                </a:lnTo>
                <a:lnTo>
                  <a:pt x="209" y="119"/>
                </a:lnTo>
                <a:lnTo>
                  <a:pt x="208" y="122"/>
                </a:lnTo>
                <a:lnTo>
                  <a:pt x="208" y="122"/>
                </a:lnTo>
                <a:lnTo>
                  <a:pt x="209" y="126"/>
                </a:lnTo>
                <a:lnTo>
                  <a:pt x="209" y="126"/>
                </a:lnTo>
                <a:close/>
                <a:moveTo>
                  <a:pt x="80" y="177"/>
                </a:moveTo>
                <a:lnTo>
                  <a:pt x="80" y="177"/>
                </a:lnTo>
                <a:lnTo>
                  <a:pt x="80" y="177"/>
                </a:lnTo>
                <a:lnTo>
                  <a:pt x="80" y="177"/>
                </a:lnTo>
                <a:lnTo>
                  <a:pt x="77" y="180"/>
                </a:lnTo>
                <a:lnTo>
                  <a:pt x="77" y="180"/>
                </a:lnTo>
                <a:lnTo>
                  <a:pt x="77" y="181"/>
                </a:lnTo>
                <a:lnTo>
                  <a:pt x="77" y="181"/>
                </a:lnTo>
                <a:lnTo>
                  <a:pt x="77" y="184"/>
                </a:lnTo>
                <a:lnTo>
                  <a:pt x="77" y="184"/>
                </a:lnTo>
                <a:lnTo>
                  <a:pt x="78" y="184"/>
                </a:lnTo>
                <a:lnTo>
                  <a:pt x="78" y="184"/>
                </a:lnTo>
                <a:lnTo>
                  <a:pt x="80" y="177"/>
                </a:lnTo>
                <a:lnTo>
                  <a:pt x="80" y="177"/>
                </a:lnTo>
                <a:close/>
                <a:moveTo>
                  <a:pt x="252" y="225"/>
                </a:moveTo>
                <a:lnTo>
                  <a:pt x="252" y="225"/>
                </a:lnTo>
                <a:lnTo>
                  <a:pt x="252" y="225"/>
                </a:lnTo>
                <a:lnTo>
                  <a:pt x="252" y="225"/>
                </a:lnTo>
                <a:lnTo>
                  <a:pt x="250" y="230"/>
                </a:lnTo>
                <a:lnTo>
                  <a:pt x="250" y="230"/>
                </a:lnTo>
                <a:lnTo>
                  <a:pt x="252" y="230"/>
                </a:lnTo>
                <a:lnTo>
                  <a:pt x="252" y="230"/>
                </a:lnTo>
                <a:lnTo>
                  <a:pt x="252" y="227"/>
                </a:lnTo>
                <a:lnTo>
                  <a:pt x="252" y="227"/>
                </a:lnTo>
                <a:lnTo>
                  <a:pt x="252" y="225"/>
                </a:lnTo>
                <a:lnTo>
                  <a:pt x="252" y="225"/>
                </a:lnTo>
                <a:close/>
                <a:moveTo>
                  <a:pt x="127" y="297"/>
                </a:moveTo>
                <a:lnTo>
                  <a:pt x="127" y="297"/>
                </a:lnTo>
                <a:lnTo>
                  <a:pt x="127" y="295"/>
                </a:lnTo>
                <a:lnTo>
                  <a:pt x="127" y="295"/>
                </a:lnTo>
                <a:lnTo>
                  <a:pt x="128" y="294"/>
                </a:lnTo>
                <a:lnTo>
                  <a:pt x="127" y="292"/>
                </a:lnTo>
                <a:lnTo>
                  <a:pt x="127" y="292"/>
                </a:lnTo>
                <a:lnTo>
                  <a:pt x="127" y="292"/>
                </a:lnTo>
                <a:lnTo>
                  <a:pt x="127" y="292"/>
                </a:lnTo>
                <a:lnTo>
                  <a:pt x="125" y="294"/>
                </a:lnTo>
                <a:lnTo>
                  <a:pt x="127" y="297"/>
                </a:lnTo>
                <a:lnTo>
                  <a:pt x="127" y="297"/>
                </a:lnTo>
                <a:close/>
                <a:moveTo>
                  <a:pt x="257" y="82"/>
                </a:moveTo>
                <a:lnTo>
                  <a:pt x="257" y="82"/>
                </a:lnTo>
                <a:lnTo>
                  <a:pt x="256" y="83"/>
                </a:lnTo>
                <a:lnTo>
                  <a:pt x="256" y="85"/>
                </a:lnTo>
                <a:lnTo>
                  <a:pt x="256" y="85"/>
                </a:lnTo>
                <a:lnTo>
                  <a:pt x="259" y="85"/>
                </a:lnTo>
                <a:lnTo>
                  <a:pt x="259" y="85"/>
                </a:lnTo>
                <a:lnTo>
                  <a:pt x="257" y="82"/>
                </a:lnTo>
                <a:lnTo>
                  <a:pt x="257" y="82"/>
                </a:lnTo>
                <a:close/>
                <a:moveTo>
                  <a:pt x="263" y="147"/>
                </a:moveTo>
                <a:lnTo>
                  <a:pt x="263" y="147"/>
                </a:lnTo>
                <a:lnTo>
                  <a:pt x="260" y="149"/>
                </a:lnTo>
                <a:lnTo>
                  <a:pt x="259" y="150"/>
                </a:lnTo>
                <a:lnTo>
                  <a:pt x="259" y="150"/>
                </a:lnTo>
                <a:lnTo>
                  <a:pt x="263" y="150"/>
                </a:lnTo>
                <a:lnTo>
                  <a:pt x="263" y="150"/>
                </a:lnTo>
                <a:lnTo>
                  <a:pt x="263" y="147"/>
                </a:lnTo>
                <a:lnTo>
                  <a:pt x="263" y="147"/>
                </a:lnTo>
                <a:close/>
                <a:moveTo>
                  <a:pt x="117" y="186"/>
                </a:moveTo>
                <a:lnTo>
                  <a:pt x="117" y="186"/>
                </a:lnTo>
                <a:lnTo>
                  <a:pt x="120" y="187"/>
                </a:lnTo>
                <a:lnTo>
                  <a:pt x="120" y="187"/>
                </a:lnTo>
                <a:lnTo>
                  <a:pt x="121" y="184"/>
                </a:lnTo>
                <a:lnTo>
                  <a:pt x="121" y="184"/>
                </a:lnTo>
                <a:lnTo>
                  <a:pt x="118" y="184"/>
                </a:lnTo>
                <a:lnTo>
                  <a:pt x="117" y="186"/>
                </a:lnTo>
                <a:lnTo>
                  <a:pt x="117" y="186"/>
                </a:lnTo>
                <a:close/>
                <a:moveTo>
                  <a:pt x="189" y="218"/>
                </a:moveTo>
                <a:lnTo>
                  <a:pt x="189" y="218"/>
                </a:lnTo>
                <a:lnTo>
                  <a:pt x="191" y="211"/>
                </a:lnTo>
                <a:lnTo>
                  <a:pt x="191" y="211"/>
                </a:lnTo>
                <a:lnTo>
                  <a:pt x="188" y="217"/>
                </a:lnTo>
                <a:lnTo>
                  <a:pt x="188" y="217"/>
                </a:lnTo>
                <a:lnTo>
                  <a:pt x="189" y="218"/>
                </a:lnTo>
                <a:lnTo>
                  <a:pt x="189" y="218"/>
                </a:lnTo>
                <a:close/>
                <a:moveTo>
                  <a:pt x="242" y="105"/>
                </a:moveTo>
                <a:lnTo>
                  <a:pt x="242" y="105"/>
                </a:lnTo>
                <a:lnTo>
                  <a:pt x="246" y="102"/>
                </a:lnTo>
                <a:lnTo>
                  <a:pt x="246" y="102"/>
                </a:lnTo>
                <a:lnTo>
                  <a:pt x="242" y="102"/>
                </a:lnTo>
                <a:lnTo>
                  <a:pt x="242" y="102"/>
                </a:lnTo>
                <a:lnTo>
                  <a:pt x="242" y="105"/>
                </a:lnTo>
                <a:lnTo>
                  <a:pt x="242" y="105"/>
                </a:lnTo>
                <a:close/>
                <a:moveTo>
                  <a:pt x="104" y="189"/>
                </a:moveTo>
                <a:lnTo>
                  <a:pt x="104" y="189"/>
                </a:lnTo>
                <a:lnTo>
                  <a:pt x="103" y="190"/>
                </a:lnTo>
                <a:lnTo>
                  <a:pt x="103" y="190"/>
                </a:lnTo>
                <a:lnTo>
                  <a:pt x="101" y="191"/>
                </a:lnTo>
                <a:lnTo>
                  <a:pt x="100" y="191"/>
                </a:lnTo>
                <a:lnTo>
                  <a:pt x="100" y="191"/>
                </a:lnTo>
                <a:lnTo>
                  <a:pt x="100" y="191"/>
                </a:lnTo>
                <a:lnTo>
                  <a:pt x="100" y="191"/>
                </a:lnTo>
                <a:lnTo>
                  <a:pt x="104" y="191"/>
                </a:lnTo>
                <a:lnTo>
                  <a:pt x="104" y="191"/>
                </a:lnTo>
                <a:lnTo>
                  <a:pt x="105" y="189"/>
                </a:lnTo>
                <a:lnTo>
                  <a:pt x="105" y="189"/>
                </a:lnTo>
                <a:lnTo>
                  <a:pt x="104" y="189"/>
                </a:lnTo>
                <a:lnTo>
                  <a:pt x="104" y="189"/>
                </a:lnTo>
                <a:close/>
                <a:moveTo>
                  <a:pt x="275" y="244"/>
                </a:moveTo>
                <a:lnTo>
                  <a:pt x="275" y="244"/>
                </a:lnTo>
                <a:lnTo>
                  <a:pt x="275" y="245"/>
                </a:lnTo>
                <a:lnTo>
                  <a:pt x="275" y="245"/>
                </a:lnTo>
                <a:lnTo>
                  <a:pt x="276" y="244"/>
                </a:lnTo>
                <a:lnTo>
                  <a:pt x="276" y="244"/>
                </a:lnTo>
                <a:lnTo>
                  <a:pt x="276" y="241"/>
                </a:lnTo>
                <a:lnTo>
                  <a:pt x="276" y="241"/>
                </a:lnTo>
                <a:lnTo>
                  <a:pt x="276" y="240"/>
                </a:lnTo>
                <a:lnTo>
                  <a:pt x="275" y="238"/>
                </a:lnTo>
                <a:lnTo>
                  <a:pt x="275" y="238"/>
                </a:lnTo>
                <a:lnTo>
                  <a:pt x="275" y="244"/>
                </a:lnTo>
                <a:lnTo>
                  <a:pt x="275" y="244"/>
                </a:lnTo>
                <a:close/>
                <a:moveTo>
                  <a:pt x="130" y="291"/>
                </a:moveTo>
                <a:lnTo>
                  <a:pt x="130" y="291"/>
                </a:lnTo>
                <a:lnTo>
                  <a:pt x="131" y="287"/>
                </a:lnTo>
                <a:lnTo>
                  <a:pt x="131" y="287"/>
                </a:lnTo>
                <a:lnTo>
                  <a:pt x="130" y="287"/>
                </a:lnTo>
                <a:lnTo>
                  <a:pt x="130" y="287"/>
                </a:lnTo>
                <a:lnTo>
                  <a:pt x="128" y="289"/>
                </a:lnTo>
                <a:lnTo>
                  <a:pt x="128" y="289"/>
                </a:lnTo>
                <a:lnTo>
                  <a:pt x="130" y="291"/>
                </a:lnTo>
                <a:lnTo>
                  <a:pt x="130" y="291"/>
                </a:lnTo>
                <a:close/>
                <a:moveTo>
                  <a:pt x="266" y="120"/>
                </a:moveTo>
                <a:lnTo>
                  <a:pt x="266" y="120"/>
                </a:lnTo>
                <a:lnTo>
                  <a:pt x="265" y="117"/>
                </a:lnTo>
                <a:lnTo>
                  <a:pt x="265" y="117"/>
                </a:lnTo>
                <a:lnTo>
                  <a:pt x="263" y="119"/>
                </a:lnTo>
                <a:lnTo>
                  <a:pt x="263" y="120"/>
                </a:lnTo>
                <a:lnTo>
                  <a:pt x="263" y="120"/>
                </a:lnTo>
                <a:lnTo>
                  <a:pt x="263" y="120"/>
                </a:lnTo>
                <a:lnTo>
                  <a:pt x="263" y="120"/>
                </a:lnTo>
                <a:lnTo>
                  <a:pt x="266" y="120"/>
                </a:lnTo>
                <a:lnTo>
                  <a:pt x="266" y="120"/>
                </a:lnTo>
                <a:close/>
                <a:moveTo>
                  <a:pt x="260" y="125"/>
                </a:moveTo>
                <a:lnTo>
                  <a:pt x="260" y="125"/>
                </a:lnTo>
                <a:lnTo>
                  <a:pt x="257" y="129"/>
                </a:lnTo>
                <a:lnTo>
                  <a:pt x="257" y="129"/>
                </a:lnTo>
                <a:lnTo>
                  <a:pt x="259" y="129"/>
                </a:lnTo>
                <a:lnTo>
                  <a:pt x="259" y="129"/>
                </a:lnTo>
                <a:lnTo>
                  <a:pt x="260" y="126"/>
                </a:lnTo>
                <a:lnTo>
                  <a:pt x="260" y="125"/>
                </a:lnTo>
                <a:lnTo>
                  <a:pt x="260" y="125"/>
                </a:lnTo>
                <a:close/>
                <a:moveTo>
                  <a:pt x="131" y="203"/>
                </a:moveTo>
                <a:lnTo>
                  <a:pt x="131" y="203"/>
                </a:lnTo>
                <a:lnTo>
                  <a:pt x="131" y="200"/>
                </a:lnTo>
                <a:lnTo>
                  <a:pt x="131" y="200"/>
                </a:lnTo>
                <a:lnTo>
                  <a:pt x="130" y="197"/>
                </a:lnTo>
                <a:lnTo>
                  <a:pt x="130" y="197"/>
                </a:lnTo>
                <a:lnTo>
                  <a:pt x="128" y="198"/>
                </a:lnTo>
                <a:lnTo>
                  <a:pt x="128" y="198"/>
                </a:lnTo>
                <a:lnTo>
                  <a:pt x="131" y="203"/>
                </a:lnTo>
                <a:lnTo>
                  <a:pt x="131" y="203"/>
                </a:lnTo>
                <a:close/>
                <a:moveTo>
                  <a:pt x="124" y="288"/>
                </a:moveTo>
                <a:lnTo>
                  <a:pt x="124" y="288"/>
                </a:lnTo>
                <a:lnTo>
                  <a:pt x="122" y="289"/>
                </a:lnTo>
                <a:lnTo>
                  <a:pt x="122" y="289"/>
                </a:lnTo>
                <a:lnTo>
                  <a:pt x="124" y="292"/>
                </a:lnTo>
                <a:lnTo>
                  <a:pt x="124" y="292"/>
                </a:lnTo>
                <a:lnTo>
                  <a:pt x="125" y="291"/>
                </a:lnTo>
                <a:lnTo>
                  <a:pt x="125" y="291"/>
                </a:lnTo>
                <a:lnTo>
                  <a:pt x="124" y="288"/>
                </a:lnTo>
                <a:lnTo>
                  <a:pt x="124" y="288"/>
                </a:lnTo>
                <a:close/>
                <a:moveTo>
                  <a:pt x="226" y="194"/>
                </a:moveTo>
                <a:lnTo>
                  <a:pt x="226" y="194"/>
                </a:lnTo>
                <a:lnTo>
                  <a:pt x="225" y="194"/>
                </a:lnTo>
                <a:lnTo>
                  <a:pt x="225" y="194"/>
                </a:lnTo>
                <a:lnTo>
                  <a:pt x="223" y="196"/>
                </a:lnTo>
                <a:lnTo>
                  <a:pt x="223" y="196"/>
                </a:lnTo>
                <a:lnTo>
                  <a:pt x="223" y="198"/>
                </a:lnTo>
                <a:lnTo>
                  <a:pt x="223" y="198"/>
                </a:lnTo>
                <a:lnTo>
                  <a:pt x="223" y="200"/>
                </a:lnTo>
                <a:lnTo>
                  <a:pt x="223" y="200"/>
                </a:lnTo>
                <a:lnTo>
                  <a:pt x="226" y="194"/>
                </a:lnTo>
                <a:lnTo>
                  <a:pt x="226" y="194"/>
                </a:lnTo>
                <a:close/>
                <a:moveTo>
                  <a:pt x="84" y="194"/>
                </a:moveTo>
                <a:lnTo>
                  <a:pt x="84" y="194"/>
                </a:lnTo>
                <a:lnTo>
                  <a:pt x="83" y="197"/>
                </a:lnTo>
                <a:lnTo>
                  <a:pt x="83" y="197"/>
                </a:lnTo>
                <a:lnTo>
                  <a:pt x="90" y="194"/>
                </a:lnTo>
                <a:lnTo>
                  <a:pt x="90" y="194"/>
                </a:lnTo>
                <a:lnTo>
                  <a:pt x="87" y="194"/>
                </a:lnTo>
                <a:lnTo>
                  <a:pt x="87" y="194"/>
                </a:lnTo>
                <a:lnTo>
                  <a:pt x="86" y="196"/>
                </a:lnTo>
                <a:lnTo>
                  <a:pt x="84" y="194"/>
                </a:lnTo>
                <a:lnTo>
                  <a:pt x="84" y="194"/>
                </a:lnTo>
                <a:close/>
                <a:moveTo>
                  <a:pt x="240" y="56"/>
                </a:moveTo>
                <a:lnTo>
                  <a:pt x="240" y="56"/>
                </a:lnTo>
                <a:lnTo>
                  <a:pt x="239" y="56"/>
                </a:lnTo>
                <a:lnTo>
                  <a:pt x="239" y="56"/>
                </a:lnTo>
                <a:lnTo>
                  <a:pt x="243" y="62"/>
                </a:lnTo>
                <a:lnTo>
                  <a:pt x="243" y="62"/>
                </a:lnTo>
                <a:lnTo>
                  <a:pt x="245" y="62"/>
                </a:lnTo>
                <a:lnTo>
                  <a:pt x="245" y="62"/>
                </a:lnTo>
                <a:lnTo>
                  <a:pt x="240" y="56"/>
                </a:lnTo>
                <a:lnTo>
                  <a:pt x="240" y="56"/>
                </a:lnTo>
                <a:close/>
                <a:moveTo>
                  <a:pt x="246" y="224"/>
                </a:moveTo>
                <a:lnTo>
                  <a:pt x="246" y="224"/>
                </a:lnTo>
                <a:lnTo>
                  <a:pt x="246" y="224"/>
                </a:lnTo>
                <a:lnTo>
                  <a:pt x="246" y="224"/>
                </a:lnTo>
                <a:lnTo>
                  <a:pt x="245" y="228"/>
                </a:lnTo>
                <a:lnTo>
                  <a:pt x="245" y="228"/>
                </a:lnTo>
                <a:lnTo>
                  <a:pt x="246" y="228"/>
                </a:lnTo>
                <a:lnTo>
                  <a:pt x="246" y="228"/>
                </a:lnTo>
                <a:lnTo>
                  <a:pt x="246" y="224"/>
                </a:lnTo>
                <a:lnTo>
                  <a:pt x="246" y="224"/>
                </a:lnTo>
                <a:close/>
                <a:moveTo>
                  <a:pt x="125" y="284"/>
                </a:moveTo>
                <a:lnTo>
                  <a:pt x="125" y="284"/>
                </a:lnTo>
                <a:lnTo>
                  <a:pt x="125" y="285"/>
                </a:lnTo>
                <a:lnTo>
                  <a:pt x="125" y="285"/>
                </a:lnTo>
                <a:lnTo>
                  <a:pt x="127" y="288"/>
                </a:lnTo>
                <a:lnTo>
                  <a:pt x="127" y="288"/>
                </a:lnTo>
                <a:lnTo>
                  <a:pt x="128" y="285"/>
                </a:lnTo>
                <a:lnTo>
                  <a:pt x="128" y="285"/>
                </a:lnTo>
                <a:lnTo>
                  <a:pt x="125" y="284"/>
                </a:lnTo>
                <a:lnTo>
                  <a:pt x="125" y="284"/>
                </a:lnTo>
                <a:close/>
                <a:moveTo>
                  <a:pt x="266" y="102"/>
                </a:moveTo>
                <a:lnTo>
                  <a:pt x="266" y="102"/>
                </a:lnTo>
                <a:lnTo>
                  <a:pt x="263" y="102"/>
                </a:lnTo>
                <a:lnTo>
                  <a:pt x="263" y="102"/>
                </a:lnTo>
                <a:lnTo>
                  <a:pt x="263" y="105"/>
                </a:lnTo>
                <a:lnTo>
                  <a:pt x="263" y="105"/>
                </a:lnTo>
                <a:lnTo>
                  <a:pt x="266" y="103"/>
                </a:lnTo>
                <a:lnTo>
                  <a:pt x="266" y="103"/>
                </a:lnTo>
                <a:lnTo>
                  <a:pt x="266" y="103"/>
                </a:lnTo>
                <a:lnTo>
                  <a:pt x="266" y="102"/>
                </a:lnTo>
                <a:lnTo>
                  <a:pt x="266" y="102"/>
                </a:lnTo>
                <a:close/>
                <a:moveTo>
                  <a:pt x="269" y="173"/>
                </a:moveTo>
                <a:lnTo>
                  <a:pt x="269" y="173"/>
                </a:lnTo>
                <a:lnTo>
                  <a:pt x="270" y="173"/>
                </a:lnTo>
                <a:lnTo>
                  <a:pt x="270" y="171"/>
                </a:lnTo>
                <a:lnTo>
                  <a:pt x="270" y="171"/>
                </a:lnTo>
                <a:lnTo>
                  <a:pt x="270" y="169"/>
                </a:lnTo>
                <a:lnTo>
                  <a:pt x="270" y="169"/>
                </a:lnTo>
                <a:lnTo>
                  <a:pt x="270" y="167"/>
                </a:lnTo>
                <a:lnTo>
                  <a:pt x="270" y="167"/>
                </a:lnTo>
                <a:lnTo>
                  <a:pt x="269" y="169"/>
                </a:lnTo>
                <a:lnTo>
                  <a:pt x="269" y="169"/>
                </a:lnTo>
                <a:lnTo>
                  <a:pt x="269" y="173"/>
                </a:lnTo>
                <a:lnTo>
                  <a:pt x="269" y="173"/>
                </a:lnTo>
                <a:close/>
                <a:moveTo>
                  <a:pt x="259" y="90"/>
                </a:moveTo>
                <a:lnTo>
                  <a:pt x="259" y="90"/>
                </a:lnTo>
                <a:lnTo>
                  <a:pt x="259" y="92"/>
                </a:lnTo>
                <a:lnTo>
                  <a:pt x="259" y="92"/>
                </a:lnTo>
                <a:lnTo>
                  <a:pt x="262" y="92"/>
                </a:lnTo>
                <a:lnTo>
                  <a:pt x="262" y="92"/>
                </a:lnTo>
                <a:lnTo>
                  <a:pt x="262" y="89"/>
                </a:lnTo>
                <a:lnTo>
                  <a:pt x="262" y="89"/>
                </a:lnTo>
                <a:lnTo>
                  <a:pt x="259" y="90"/>
                </a:lnTo>
                <a:lnTo>
                  <a:pt x="259" y="90"/>
                </a:lnTo>
                <a:close/>
                <a:moveTo>
                  <a:pt x="243" y="89"/>
                </a:moveTo>
                <a:lnTo>
                  <a:pt x="243" y="89"/>
                </a:lnTo>
                <a:lnTo>
                  <a:pt x="240" y="88"/>
                </a:lnTo>
                <a:lnTo>
                  <a:pt x="240" y="88"/>
                </a:lnTo>
                <a:lnTo>
                  <a:pt x="239" y="86"/>
                </a:lnTo>
                <a:lnTo>
                  <a:pt x="239" y="86"/>
                </a:lnTo>
                <a:lnTo>
                  <a:pt x="240" y="90"/>
                </a:lnTo>
                <a:lnTo>
                  <a:pt x="240" y="90"/>
                </a:lnTo>
                <a:lnTo>
                  <a:pt x="243" y="89"/>
                </a:lnTo>
                <a:lnTo>
                  <a:pt x="243" y="89"/>
                </a:lnTo>
                <a:close/>
                <a:moveTo>
                  <a:pt x="142" y="291"/>
                </a:moveTo>
                <a:lnTo>
                  <a:pt x="142" y="291"/>
                </a:lnTo>
                <a:lnTo>
                  <a:pt x="140" y="297"/>
                </a:lnTo>
                <a:lnTo>
                  <a:pt x="140" y="297"/>
                </a:lnTo>
                <a:lnTo>
                  <a:pt x="140" y="298"/>
                </a:lnTo>
                <a:lnTo>
                  <a:pt x="140" y="298"/>
                </a:lnTo>
                <a:lnTo>
                  <a:pt x="142" y="294"/>
                </a:lnTo>
                <a:lnTo>
                  <a:pt x="142" y="291"/>
                </a:lnTo>
                <a:lnTo>
                  <a:pt x="142" y="291"/>
                </a:lnTo>
                <a:close/>
                <a:moveTo>
                  <a:pt x="195" y="146"/>
                </a:moveTo>
                <a:lnTo>
                  <a:pt x="195" y="146"/>
                </a:lnTo>
                <a:lnTo>
                  <a:pt x="194" y="147"/>
                </a:lnTo>
                <a:lnTo>
                  <a:pt x="195" y="150"/>
                </a:lnTo>
                <a:lnTo>
                  <a:pt x="195" y="150"/>
                </a:lnTo>
                <a:lnTo>
                  <a:pt x="195" y="147"/>
                </a:lnTo>
                <a:lnTo>
                  <a:pt x="195" y="146"/>
                </a:lnTo>
                <a:lnTo>
                  <a:pt x="195" y="146"/>
                </a:lnTo>
                <a:close/>
                <a:moveTo>
                  <a:pt x="134" y="306"/>
                </a:moveTo>
                <a:lnTo>
                  <a:pt x="134" y="306"/>
                </a:lnTo>
                <a:lnTo>
                  <a:pt x="135" y="306"/>
                </a:lnTo>
                <a:lnTo>
                  <a:pt x="135" y="306"/>
                </a:lnTo>
                <a:lnTo>
                  <a:pt x="138" y="302"/>
                </a:lnTo>
                <a:lnTo>
                  <a:pt x="138" y="302"/>
                </a:lnTo>
                <a:lnTo>
                  <a:pt x="137" y="302"/>
                </a:lnTo>
                <a:lnTo>
                  <a:pt x="137" y="302"/>
                </a:lnTo>
                <a:lnTo>
                  <a:pt x="134" y="306"/>
                </a:lnTo>
                <a:lnTo>
                  <a:pt x="134" y="306"/>
                </a:lnTo>
                <a:close/>
                <a:moveTo>
                  <a:pt x="228" y="240"/>
                </a:moveTo>
                <a:lnTo>
                  <a:pt x="228" y="240"/>
                </a:lnTo>
                <a:lnTo>
                  <a:pt x="228" y="238"/>
                </a:lnTo>
                <a:lnTo>
                  <a:pt x="228" y="238"/>
                </a:lnTo>
                <a:lnTo>
                  <a:pt x="228" y="237"/>
                </a:lnTo>
                <a:lnTo>
                  <a:pt x="228" y="237"/>
                </a:lnTo>
                <a:lnTo>
                  <a:pt x="225" y="238"/>
                </a:lnTo>
                <a:lnTo>
                  <a:pt x="225" y="238"/>
                </a:lnTo>
                <a:lnTo>
                  <a:pt x="223" y="241"/>
                </a:lnTo>
                <a:lnTo>
                  <a:pt x="223" y="241"/>
                </a:lnTo>
                <a:lnTo>
                  <a:pt x="228" y="240"/>
                </a:lnTo>
                <a:lnTo>
                  <a:pt x="228" y="240"/>
                </a:lnTo>
                <a:close/>
                <a:moveTo>
                  <a:pt x="263" y="162"/>
                </a:moveTo>
                <a:lnTo>
                  <a:pt x="263" y="162"/>
                </a:lnTo>
                <a:lnTo>
                  <a:pt x="263" y="159"/>
                </a:lnTo>
                <a:lnTo>
                  <a:pt x="263" y="159"/>
                </a:lnTo>
                <a:lnTo>
                  <a:pt x="260" y="162"/>
                </a:lnTo>
                <a:lnTo>
                  <a:pt x="260" y="162"/>
                </a:lnTo>
                <a:lnTo>
                  <a:pt x="262" y="162"/>
                </a:lnTo>
                <a:lnTo>
                  <a:pt x="262" y="162"/>
                </a:lnTo>
                <a:lnTo>
                  <a:pt x="263" y="162"/>
                </a:lnTo>
                <a:lnTo>
                  <a:pt x="263" y="162"/>
                </a:lnTo>
                <a:close/>
                <a:moveTo>
                  <a:pt x="76" y="173"/>
                </a:moveTo>
                <a:lnTo>
                  <a:pt x="76" y="173"/>
                </a:lnTo>
                <a:lnTo>
                  <a:pt x="77" y="174"/>
                </a:lnTo>
                <a:lnTo>
                  <a:pt x="77" y="174"/>
                </a:lnTo>
                <a:lnTo>
                  <a:pt x="77" y="176"/>
                </a:lnTo>
                <a:lnTo>
                  <a:pt x="77" y="176"/>
                </a:lnTo>
                <a:lnTo>
                  <a:pt x="78" y="170"/>
                </a:lnTo>
                <a:lnTo>
                  <a:pt x="78" y="170"/>
                </a:lnTo>
                <a:lnTo>
                  <a:pt x="76" y="173"/>
                </a:lnTo>
                <a:lnTo>
                  <a:pt x="76" y="173"/>
                </a:lnTo>
                <a:close/>
                <a:moveTo>
                  <a:pt x="101" y="355"/>
                </a:moveTo>
                <a:lnTo>
                  <a:pt x="101" y="355"/>
                </a:lnTo>
                <a:lnTo>
                  <a:pt x="103" y="352"/>
                </a:lnTo>
                <a:lnTo>
                  <a:pt x="103" y="352"/>
                </a:lnTo>
                <a:lnTo>
                  <a:pt x="103" y="351"/>
                </a:lnTo>
                <a:lnTo>
                  <a:pt x="103" y="351"/>
                </a:lnTo>
                <a:lnTo>
                  <a:pt x="100" y="352"/>
                </a:lnTo>
                <a:lnTo>
                  <a:pt x="101" y="355"/>
                </a:lnTo>
                <a:lnTo>
                  <a:pt x="101" y="355"/>
                </a:lnTo>
                <a:close/>
                <a:moveTo>
                  <a:pt x="223" y="190"/>
                </a:moveTo>
                <a:lnTo>
                  <a:pt x="223" y="190"/>
                </a:lnTo>
                <a:lnTo>
                  <a:pt x="226" y="186"/>
                </a:lnTo>
                <a:lnTo>
                  <a:pt x="226" y="186"/>
                </a:lnTo>
                <a:lnTo>
                  <a:pt x="223" y="187"/>
                </a:lnTo>
                <a:lnTo>
                  <a:pt x="223" y="190"/>
                </a:lnTo>
                <a:lnTo>
                  <a:pt x="223" y="190"/>
                </a:lnTo>
                <a:close/>
                <a:moveTo>
                  <a:pt x="223" y="164"/>
                </a:moveTo>
                <a:lnTo>
                  <a:pt x="223" y="164"/>
                </a:lnTo>
                <a:lnTo>
                  <a:pt x="221" y="166"/>
                </a:lnTo>
                <a:lnTo>
                  <a:pt x="221" y="166"/>
                </a:lnTo>
                <a:lnTo>
                  <a:pt x="221" y="169"/>
                </a:lnTo>
                <a:lnTo>
                  <a:pt x="221" y="169"/>
                </a:lnTo>
                <a:lnTo>
                  <a:pt x="222" y="169"/>
                </a:lnTo>
                <a:lnTo>
                  <a:pt x="222" y="169"/>
                </a:lnTo>
                <a:lnTo>
                  <a:pt x="223" y="164"/>
                </a:lnTo>
                <a:lnTo>
                  <a:pt x="223" y="164"/>
                </a:lnTo>
                <a:close/>
                <a:moveTo>
                  <a:pt x="71" y="372"/>
                </a:moveTo>
                <a:lnTo>
                  <a:pt x="71" y="372"/>
                </a:lnTo>
                <a:lnTo>
                  <a:pt x="70" y="369"/>
                </a:lnTo>
                <a:lnTo>
                  <a:pt x="70" y="369"/>
                </a:lnTo>
                <a:lnTo>
                  <a:pt x="68" y="370"/>
                </a:lnTo>
                <a:lnTo>
                  <a:pt x="68" y="370"/>
                </a:lnTo>
                <a:lnTo>
                  <a:pt x="68" y="372"/>
                </a:lnTo>
                <a:lnTo>
                  <a:pt x="68" y="372"/>
                </a:lnTo>
                <a:lnTo>
                  <a:pt x="70" y="372"/>
                </a:lnTo>
                <a:lnTo>
                  <a:pt x="71" y="372"/>
                </a:lnTo>
                <a:lnTo>
                  <a:pt x="71" y="372"/>
                </a:lnTo>
                <a:close/>
                <a:moveTo>
                  <a:pt x="115" y="339"/>
                </a:moveTo>
                <a:lnTo>
                  <a:pt x="115" y="339"/>
                </a:lnTo>
                <a:lnTo>
                  <a:pt x="118" y="335"/>
                </a:lnTo>
                <a:lnTo>
                  <a:pt x="118" y="335"/>
                </a:lnTo>
                <a:lnTo>
                  <a:pt x="117" y="336"/>
                </a:lnTo>
                <a:lnTo>
                  <a:pt x="115" y="336"/>
                </a:lnTo>
                <a:lnTo>
                  <a:pt x="115" y="336"/>
                </a:lnTo>
                <a:lnTo>
                  <a:pt x="115" y="338"/>
                </a:lnTo>
                <a:lnTo>
                  <a:pt x="115" y="339"/>
                </a:lnTo>
                <a:lnTo>
                  <a:pt x="115" y="339"/>
                </a:lnTo>
                <a:close/>
                <a:moveTo>
                  <a:pt x="267" y="95"/>
                </a:moveTo>
                <a:lnTo>
                  <a:pt x="267" y="95"/>
                </a:lnTo>
                <a:lnTo>
                  <a:pt x="267" y="96"/>
                </a:lnTo>
                <a:lnTo>
                  <a:pt x="267" y="96"/>
                </a:lnTo>
                <a:lnTo>
                  <a:pt x="267" y="99"/>
                </a:lnTo>
                <a:lnTo>
                  <a:pt x="267" y="99"/>
                </a:lnTo>
                <a:lnTo>
                  <a:pt x="269" y="99"/>
                </a:lnTo>
                <a:lnTo>
                  <a:pt x="269" y="99"/>
                </a:lnTo>
                <a:lnTo>
                  <a:pt x="269" y="99"/>
                </a:lnTo>
                <a:lnTo>
                  <a:pt x="267" y="95"/>
                </a:lnTo>
                <a:lnTo>
                  <a:pt x="267" y="95"/>
                </a:lnTo>
                <a:close/>
                <a:moveTo>
                  <a:pt x="253" y="196"/>
                </a:moveTo>
                <a:lnTo>
                  <a:pt x="253" y="196"/>
                </a:lnTo>
                <a:lnTo>
                  <a:pt x="255" y="194"/>
                </a:lnTo>
                <a:lnTo>
                  <a:pt x="256" y="193"/>
                </a:lnTo>
                <a:lnTo>
                  <a:pt x="256" y="193"/>
                </a:lnTo>
                <a:lnTo>
                  <a:pt x="255" y="193"/>
                </a:lnTo>
                <a:lnTo>
                  <a:pt x="255" y="193"/>
                </a:lnTo>
                <a:lnTo>
                  <a:pt x="253" y="196"/>
                </a:lnTo>
                <a:lnTo>
                  <a:pt x="253" y="196"/>
                </a:lnTo>
                <a:close/>
                <a:moveTo>
                  <a:pt x="164" y="203"/>
                </a:moveTo>
                <a:lnTo>
                  <a:pt x="164" y="203"/>
                </a:lnTo>
                <a:lnTo>
                  <a:pt x="168" y="200"/>
                </a:lnTo>
                <a:lnTo>
                  <a:pt x="168" y="200"/>
                </a:lnTo>
                <a:lnTo>
                  <a:pt x="165" y="201"/>
                </a:lnTo>
                <a:lnTo>
                  <a:pt x="164" y="203"/>
                </a:lnTo>
                <a:lnTo>
                  <a:pt x="164" y="203"/>
                </a:lnTo>
                <a:close/>
                <a:moveTo>
                  <a:pt x="269" y="160"/>
                </a:moveTo>
                <a:lnTo>
                  <a:pt x="269" y="160"/>
                </a:lnTo>
                <a:lnTo>
                  <a:pt x="270" y="160"/>
                </a:lnTo>
                <a:lnTo>
                  <a:pt x="270" y="160"/>
                </a:lnTo>
                <a:lnTo>
                  <a:pt x="270" y="160"/>
                </a:lnTo>
                <a:lnTo>
                  <a:pt x="270" y="156"/>
                </a:lnTo>
                <a:lnTo>
                  <a:pt x="270" y="156"/>
                </a:lnTo>
                <a:lnTo>
                  <a:pt x="270" y="154"/>
                </a:lnTo>
                <a:lnTo>
                  <a:pt x="270" y="154"/>
                </a:lnTo>
                <a:lnTo>
                  <a:pt x="270" y="154"/>
                </a:lnTo>
                <a:lnTo>
                  <a:pt x="270" y="154"/>
                </a:lnTo>
                <a:lnTo>
                  <a:pt x="269" y="160"/>
                </a:lnTo>
                <a:lnTo>
                  <a:pt x="269" y="160"/>
                </a:lnTo>
                <a:close/>
                <a:moveTo>
                  <a:pt x="243" y="122"/>
                </a:moveTo>
                <a:lnTo>
                  <a:pt x="243" y="122"/>
                </a:lnTo>
                <a:lnTo>
                  <a:pt x="249" y="117"/>
                </a:lnTo>
                <a:lnTo>
                  <a:pt x="249" y="117"/>
                </a:lnTo>
                <a:lnTo>
                  <a:pt x="249" y="117"/>
                </a:lnTo>
                <a:lnTo>
                  <a:pt x="249" y="117"/>
                </a:lnTo>
                <a:lnTo>
                  <a:pt x="245" y="119"/>
                </a:lnTo>
                <a:lnTo>
                  <a:pt x="245" y="119"/>
                </a:lnTo>
                <a:lnTo>
                  <a:pt x="243" y="120"/>
                </a:lnTo>
                <a:lnTo>
                  <a:pt x="243" y="122"/>
                </a:lnTo>
                <a:lnTo>
                  <a:pt x="243" y="122"/>
                </a:lnTo>
                <a:close/>
                <a:moveTo>
                  <a:pt x="93" y="167"/>
                </a:moveTo>
                <a:lnTo>
                  <a:pt x="93" y="167"/>
                </a:lnTo>
                <a:lnTo>
                  <a:pt x="93" y="167"/>
                </a:lnTo>
                <a:lnTo>
                  <a:pt x="93" y="167"/>
                </a:lnTo>
                <a:lnTo>
                  <a:pt x="91" y="171"/>
                </a:lnTo>
                <a:lnTo>
                  <a:pt x="91" y="171"/>
                </a:lnTo>
                <a:lnTo>
                  <a:pt x="94" y="170"/>
                </a:lnTo>
                <a:lnTo>
                  <a:pt x="94" y="170"/>
                </a:lnTo>
                <a:lnTo>
                  <a:pt x="93" y="167"/>
                </a:lnTo>
                <a:lnTo>
                  <a:pt x="93" y="167"/>
                </a:lnTo>
                <a:close/>
                <a:moveTo>
                  <a:pt x="206" y="73"/>
                </a:moveTo>
                <a:lnTo>
                  <a:pt x="206" y="73"/>
                </a:lnTo>
                <a:lnTo>
                  <a:pt x="206" y="73"/>
                </a:lnTo>
                <a:lnTo>
                  <a:pt x="206" y="73"/>
                </a:lnTo>
                <a:lnTo>
                  <a:pt x="208" y="69"/>
                </a:lnTo>
                <a:lnTo>
                  <a:pt x="208" y="69"/>
                </a:lnTo>
                <a:lnTo>
                  <a:pt x="206" y="68"/>
                </a:lnTo>
                <a:lnTo>
                  <a:pt x="206" y="68"/>
                </a:lnTo>
                <a:lnTo>
                  <a:pt x="206" y="73"/>
                </a:lnTo>
                <a:lnTo>
                  <a:pt x="206" y="73"/>
                </a:lnTo>
                <a:close/>
                <a:moveTo>
                  <a:pt x="240" y="224"/>
                </a:moveTo>
                <a:lnTo>
                  <a:pt x="240" y="224"/>
                </a:lnTo>
                <a:lnTo>
                  <a:pt x="240" y="224"/>
                </a:lnTo>
                <a:lnTo>
                  <a:pt x="240" y="224"/>
                </a:lnTo>
                <a:lnTo>
                  <a:pt x="239" y="230"/>
                </a:lnTo>
                <a:lnTo>
                  <a:pt x="239" y="230"/>
                </a:lnTo>
                <a:lnTo>
                  <a:pt x="240" y="230"/>
                </a:lnTo>
                <a:lnTo>
                  <a:pt x="240" y="228"/>
                </a:lnTo>
                <a:lnTo>
                  <a:pt x="240" y="228"/>
                </a:lnTo>
                <a:lnTo>
                  <a:pt x="240" y="224"/>
                </a:lnTo>
                <a:lnTo>
                  <a:pt x="240" y="224"/>
                </a:lnTo>
                <a:close/>
                <a:moveTo>
                  <a:pt x="266" y="149"/>
                </a:moveTo>
                <a:lnTo>
                  <a:pt x="266" y="149"/>
                </a:lnTo>
                <a:lnTo>
                  <a:pt x="267" y="147"/>
                </a:lnTo>
                <a:lnTo>
                  <a:pt x="267" y="144"/>
                </a:lnTo>
                <a:lnTo>
                  <a:pt x="267" y="144"/>
                </a:lnTo>
                <a:lnTo>
                  <a:pt x="266" y="146"/>
                </a:lnTo>
                <a:lnTo>
                  <a:pt x="266" y="146"/>
                </a:lnTo>
                <a:lnTo>
                  <a:pt x="266" y="149"/>
                </a:lnTo>
                <a:lnTo>
                  <a:pt x="266" y="149"/>
                </a:lnTo>
                <a:close/>
                <a:moveTo>
                  <a:pt x="74" y="169"/>
                </a:moveTo>
                <a:lnTo>
                  <a:pt x="74" y="169"/>
                </a:lnTo>
                <a:lnTo>
                  <a:pt x="77" y="164"/>
                </a:lnTo>
                <a:lnTo>
                  <a:pt x="77" y="164"/>
                </a:lnTo>
                <a:lnTo>
                  <a:pt x="77" y="164"/>
                </a:lnTo>
                <a:lnTo>
                  <a:pt x="77" y="164"/>
                </a:lnTo>
                <a:lnTo>
                  <a:pt x="73" y="167"/>
                </a:lnTo>
                <a:lnTo>
                  <a:pt x="73" y="167"/>
                </a:lnTo>
                <a:lnTo>
                  <a:pt x="74" y="169"/>
                </a:lnTo>
                <a:lnTo>
                  <a:pt x="74" y="169"/>
                </a:lnTo>
                <a:close/>
                <a:moveTo>
                  <a:pt x="205" y="122"/>
                </a:moveTo>
                <a:lnTo>
                  <a:pt x="205" y="122"/>
                </a:lnTo>
                <a:lnTo>
                  <a:pt x="205" y="120"/>
                </a:lnTo>
                <a:lnTo>
                  <a:pt x="205" y="117"/>
                </a:lnTo>
                <a:lnTo>
                  <a:pt x="205" y="117"/>
                </a:lnTo>
                <a:lnTo>
                  <a:pt x="203" y="120"/>
                </a:lnTo>
                <a:lnTo>
                  <a:pt x="205" y="122"/>
                </a:lnTo>
                <a:lnTo>
                  <a:pt x="205" y="122"/>
                </a:lnTo>
                <a:close/>
                <a:moveTo>
                  <a:pt x="199" y="201"/>
                </a:moveTo>
                <a:lnTo>
                  <a:pt x="199" y="201"/>
                </a:lnTo>
                <a:lnTo>
                  <a:pt x="196" y="201"/>
                </a:lnTo>
                <a:lnTo>
                  <a:pt x="196" y="201"/>
                </a:lnTo>
                <a:lnTo>
                  <a:pt x="196" y="203"/>
                </a:lnTo>
                <a:lnTo>
                  <a:pt x="198" y="204"/>
                </a:lnTo>
                <a:lnTo>
                  <a:pt x="198" y="204"/>
                </a:lnTo>
                <a:lnTo>
                  <a:pt x="199" y="201"/>
                </a:lnTo>
                <a:lnTo>
                  <a:pt x="199" y="201"/>
                </a:lnTo>
                <a:close/>
                <a:moveTo>
                  <a:pt x="130" y="174"/>
                </a:moveTo>
                <a:lnTo>
                  <a:pt x="130" y="174"/>
                </a:lnTo>
                <a:lnTo>
                  <a:pt x="132" y="171"/>
                </a:lnTo>
                <a:lnTo>
                  <a:pt x="132" y="171"/>
                </a:lnTo>
                <a:lnTo>
                  <a:pt x="131" y="171"/>
                </a:lnTo>
                <a:lnTo>
                  <a:pt x="131" y="171"/>
                </a:lnTo>
                <a:lnTo>
                  <a:pt x="130" y="174"/>
                </a:lnTo>
                <a:lnTo>
                  <a:pt x="130" y="174"/>
                </a:lnTo>
                <a:close/>
                <a:moveTo>
                  <a:pt x="270" y="103"/>
                </a:moveTo>
                <a:lnTo>
                  <a:pt x="270" y="103"/>
                </a:lnTo>
                <a:lnTo>
                  <a:pt x="270" y="105"/>
                </a:lnTo>
                <a:lnTo>
                  <a:pt x="270" y="105"/>
                </a:lnTo>
                <a:lnTo>
                  <a:pt x="270" y="108"/>
                </a:lnTo>
                <a:lnTo>
                  <a:pt x="270" y="108"/>
                </a:lnTo>
                <a:lnTo>
                  <a:pt x="272" y="109"/>
                </a:lnTo>
                <a:lnTo>
                  <a:pt x="272" y="109"/>
                </a:lnTo>
                <a:lnTo>
                  <a:pt x="272" y="109"/>
                </a:lnTo>
                <a:lnTo>
                  <a:pt x="272" y="109"/>
                </a:lnTo>
                <a:lnTo>
                  <a:pt x="270" y="103"/>
                </a:lnTo>
                <a:lnTo>
                  <a:pt x="270" y="103"/>
                </a:lnTo>
                <a:close/>
                <a:moveTo>
                  <a:pt x="159" y="76"/>
                </a:move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lnTo>
                  <a:pt x="154" y="81"/>
                </a:lnTo>
                <a:lnTo>
                  <a:pt x="154" y="81"/>
                </a:lnTo>
                <a:lnTo>
                  <a:pt x="154" y="81"/>
                </a:lnTo>
                <a:lnTo>
                  <a:pt x="154" y="81"/>
                </a:ln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close/>
                <a:moveTo>
                  <a:pt x="61" y="378"/>
                </a:moveTo>
                <a:lnTo>
                  <a:pt x="61" y="378"/>
                </a:lnTo>
                <a:lnTo>
                  <a:pt x="61" y="376"/>
                </a:lnTo>
                <a:lnTo>
                  <a:pt x="61" y="376"/>
                </a:lnTo>
                <a:lnTo>
                  <a:pt x="64" y="375"/>
                </a:lnTo>
                <a:lnTo>
                  <a:pt x="64" y="375"/>
                </a:lnTo>
                <a:lnTo>
                  <a:pt x="63" y="375"/>
                </a:lnTo>
                <a:lnTo>
                  <a:pt x="63" y="375"/>
                </a:lnTo>
                <a:lnTo>
                  <a:pt x="61" y="376"/>
                </a:lnTo>
                <a:lnTo>
                  <a:pt x="61" y="376"/>
                </a:lnTo>
                <a:lnTo>
                  <a:pt x="60" y="378"/>
                </a:lnTo>
                <a:lnTo>
                  <a:pt x="60" y="378"/>
                </a:lnTo>
                <a:lnTo>
                  <a:pt x="61" y="378"/>
                </a:lnTo>
                <a:lnTo>
                  <a:pt x="61" y="378"/>
                </a:lnTo>
                <a:close/>
                <a:moveTo>
                  <a:pt x="255" y="79"/>
                </a:moveTo>
                <a:lnTo>
                  <a:pt x="255" y="79"/>
                </a:lnTo>
                <a:lnTo>
                  <a:pt x="255" y="76"/>
                </a:lnTo>
                <a:lnTo>
                  <a:pt x="255" y="76"/>
                </a:lnTo>
                <a:lnTo>
                  <a:pt x="252" y="78"/>
                </a:lnTo>
                <a:lnTo>
                  <a:pt x="252" y="78"/>
                </a:lnTo>
                <a:lnTo>
                  <a:pt x="253" y="79"/>
                </a:lnTo>
                <a:lnTo>
                  <a:pt x="255" y="79"/>
                </a:lnTo>
                <a:lnTo>
                  <a:pt x="255" y="79"/>
                </a:lnTo>
                <a:close/>
                <a:moveTo>
                  <a:pt x="201" y="143"/>
                </a:moveTo>
                <a:lnTo>
                  <a:pt x="201" y="143"/>
                </a:lnTo>
                <a:lnTo>
                  <a:pt x="199" y="146"/>
                </a:lnTo>
                <a:lnTo>
                  <a:pt x="201" y="149"/>
                </a:lnTo>
                <a:lnTo>
                  <a:pt x="201" y="149"/>
                </a:lnTo>
                <a:lnTo>
                  <a:pt x="201" y="143"/>
                </a:lnTo>
                <a:lnTo>
                  <a:pt x="201" y="143"/>
                </a:lnTo>
                <a:close/>
                <a:moveTo>
                  <a:pt x="162" y="191"/>
                </a:moveTo>
                <a:lnTo>
                  <a:pt x="162" y="191"/>
                </a:lnTo>
                <a:lnTo>
                  <a:pt x="161" y="196"/>
                </a:lnTo>
                <a:lnTo>
                  <a:pt x="161" y="196"/>
                </a:lnTo>
                <a:lnTo>
                  <a:pt x="162" y="194"/>
                </a:lnTo>
                <a:lnTo>
                  <a:pt x="164" y="193"/>
                </a:lnTo>
                <a:lnTo>
                  <a:pt x="164" y="193"/>
                </a:lnTo>
                <a:lnTo>
                  <a:pt x="162" y="191"/>
                </a:lnTo>
                <a:lnTo>
                  <a:pt x="162" y="191"/>
                </a:lnTo>
                <a:close/>
                <a:moveTo>
                  <a:pt x="221" y="173"/>
                </a:moveTo>
                <a:lnTo>
                  <a:pt x="221" y="173"/>
                </a:lnTo>
                <a:lnTo>
                  <a:pt x="221" y="173"/>
                </a:lnTo>
                <a:lnTo>
                  <a:pt x="221" y="173"/>
                </a:lnTo>
                <a:lnTo>
                  <a:pt x="219" y="174"/>
                </a:lnTo>
                <a:lnTo>
                  <a:pt x="219" y="176"/>
                </a:lnTo>
                <a:lnTo>
                  <a:pt x="219" y="176"/>
                </a:lnTo>
                <a:lnTo>
                  <a:pt x="221" y="176"/>
                </a:lnTo>
                <a:lnTo>
                  <a:pt x="221" y="176"/>
                </a:lnTo>
                <a:lnTo>
                  <a:pt x="221" y="173"/>
                </a:lnTo>
                <a:lnTo>
                  <a:pt x="221" y="173"/>
                </a:lnTo>
                <a:close/>
                <a:moveTo>
                  <a:pt x="199" y="109"/>
                </a:moveTo>
                <a:lnTo>
                  <a:pt x="199" y="109"/>
                </a:lnTo>
                <a:lnTo>
                  <a:pt x="199" y="109"/>
                </a:lnTo>
                <a:lnTo>
                  <a:pt x="199" y="109"/>
                </a:lnTo>
                <a:lnTo>
                  <a:pt x="201" y="106"/>
                </a:lnTo>
                <a:lnTo>
                  <a:pt x="201" y="106"/>
                </a:lnTo>
                <a:lnTo>
                  <a:pt x="201" y="103"/>
                </a:lnTo>
                <a:lnTo>
                  <a:pt x="201" y="103"/>
                </a:lnTo>
                <a:lnTo>
                  <a:pt x="202" y="102"/>
                </a:lnTo>
                <a:lnTo>
                  <a:pt x="202" y="102"/>
                </a:lnTo>
                <a:lnTo>
                  <a:pt x="202" y="99"/>
                </a:lnTo>
                <a:lnTo>
                  <a:pt x="202" y="99"/>
                </a:lnTo>
                <a:lnTo>
                  <a:pt x="202" y="99"/>
                </a:lnTo>
                <a:lnTo>
                  <a:pt x="202" y="99"/>
                </a:lnTo>
                <a:lnTo>
                  <a:pt x="199" y="109"/>
                </a:lnTo>
                <a:lnTo>
                  <a:pt x="199" y="109"/>
                </a:lnTo>
                <a:close/>
                <a:moveTo>
                  <a:pt x="20" y="153"/>
                </a:moveTo>
                <a:lnTo>
                  <a:pt x="20" y="153"/>
                </a:lnTo>
                <a:lnTo>
                  <a:pt x="22" y="152"/>
                </a:lnTo>
                <a:lnTo>
                  <a:pt x="23" y="149"/>
                </a:lnTo>
                <a:lnTo>
                  <a:pt x="23" y="149"/>
                </a:lnTo>
                <a:lnTo>
                  <a:pt x="20" y="153"/>
                </a:lnTo>
                <a:lnTo>
                  <a:pt x="20" y="153"/>
                </a:lnTo>
                <a:close/>
                <a:moveTo>
                  <a:pt x="59" y="353"/>
                </a:moveTo>
                <a:lnTo>
                  <a:pt x="59" y="353"/>
                </a:lnTo>
                <a:lnTo>
                  <a:pt x="59" y="353"/>
                </a:lnTo>
                <a:lnTo>
                  <a:pt x="59" y="353"/>
                </a:lnTo>
                <a:lnTo>
                  <a:pt x="60" y="351"/>
                </a:lnTo>
                <a:lnTo>
                  <a:pt x="60" y="351"/>
                </a:lnTo>
                <a:lnTo>
                  <a:pt x="60" y="351"/>
                </a:lnTo>
                <a:lnTo>
                  <a:pt x="60" y="351"/>
                </a:lnTo>
                <a:lnTo>
                  <a:pt x="59" y="353"/>
                </a:lnTo>
                <a:lnTo>
                  <a:pt x="59" y="353"/>
                </a:lnTo>
                <a:close/>
                <a:moveTo>
                  <a:pt x="199" y="154"/>
                </a:moveTo>
                <a:lnTo>
                  <a:pt x="199" y="154"/>
                </a:lnTo>
                <a:lnTo>
                  <a:pt x="201" y="160"/>
                </a:lnTo>
                <a:lnTo>
                  <a:pt x="201" y="160"/>
                </a:lnTo>
                <a:lnTo>
                  <a:pt x="201" y="159"/>
                </a:lnTo>
                <a:lnTo>
                  <a:pt x="201" y="159"/>
                </a:lnTo>
                <a:lnTo>
                  <a:pt x="199" y="154"/>
                </a:lnTo>
                <a:lnTo>
                  <a:pt x="199" y="154"/>
                </a:lnTo>
                <a:close/>
                <a:moveTo>
                  <a:pt x="90" y="360"/>
                </a:moveTo>
                <a:lnTo>
                  <a:pt x="90" y="360"/>
                </a:lnTo>
                <a:lnTo>
                  <a:pt x="87" y="362"/>
                </a:lnTo>
                <a:lnTo>
                  <a:pt x="88" y="365"/>
                </a:lnTo>
                <a:lnTo>
                  <a:pt x="88" y="365"/>
                </a:lnTo>
                <a:lnTo>
                  <a:pt x="90" y="360"/>
                </a:lnTo>
                <a:lnTo>
                  <a:pt x="90" y="360"/>
                </a:lnTo>
                <a:close/>
                <a:moveTo>
                  <a:pt x="84" y="369"/>
                </a:moveTo>
                <a:lnTo>
                  <a:pt x="84" y="369"/>
                </a:lnTo>
                <a:lnTo>
                  <a:pt x="83" y="368"/>
                </a:lnTo>
                <a:lnTo>
                  <a:pt x="83" y="368"/>
                </a:lnTo>
                <a:lnTo>
                  <a:pt x="81" y="370"/>
                </a:lnTo>
                <a:lnTo>
                  <a:pt x="81" y="370"/>
                </a:lnTo>
                <a:lnTo>
                  <a:pt x="81" y="370"/>
                </a:lnTo>
                <a:lnTo>
                  <a:pt x="81" y="370"/>
                </a:lnTo>
                <a:lnTo>
                  <a:pt x="84" y="369"/>
                </a:lnTo>
                <a:lnTo>
                  <a:pt x="84" y="369"/>
                </a:lnTo>
                <a:close/>
                <a:moveTo>
                  <a:pt x="216" y="146"/>
                </a:moveTo>
                <a:lnTo>
                  <a:pt x="216" y="146"/>
                </a:lnTo>
                <a:lnTo>
                  <a:pt x="211" y="149"/>
                </a:lnTo>
                <a:lnTo>
                  <a:pt x="211" y="149"/>
                </a:lnTo>
                <a:lnTo>
                  <a:pt x="215" y="147"/>
                </a:lnTo>
                <a:lnTo>
                  <a:pt x="215" y="147"/>
                </a:lnTo>
                <a:lnTo>
                  <a:pt x="216" y="146"/>
                </a:lnTo>
                <a:lnTo>
                  <a:pt x="216" y="146"/>
                </a:lnTo>
                <a:close/>
                <a:moveTo>
                  <a:pt x="37" y="321"/>
                </a:moveTo>
                <a:lnTo>
                  <a:pt x="37" y="321"/>
                </a:lnTo>
                <a:lnTo>
                  <a:pt x="37" y="321"/>
                </a:lnTo>
                <a:lnTo>
                  <a:pt x="37" y="321"/>
                </a:lnTo>
                <a:lnTo>
                  <a:pt x="36" y="315"/>
                </a:lnTo>
                <a:lnTo>
                  <a:pt x="36" y="315"/>
                </a:lnTo>
                <a:lnTo>
                  <a:pt x="36" y="316"/>
                </a:lnTo>
                <a:lnTo>
                  <a:pt x="36" y="316"/>
                </a:lnTo>
                <a:lnTo>
                  <a:pt x="37" y="321"/>
                </a:lnTo>
                <a:lnTo>
                  <a:pt x="37" y="321"/>
                </a:lnTo>
                <a:close/>
                <a:moveTo>
                  <a:pt x="213" y="109"/>
                </a:moveTo>
                <a:lnTo>
                  <a:pt x="213" y="109"/>
                </a:lnTo>
                <a:lnTo>
                  <a:pt x="212" y="110"/>
                </a:lnTo>
                <a:lnTo>
                  <a:pt x="212" y="110"/>
                </a:lnTo>
                <a:lnTo>
                  <a:pt x="213" y="112"/>
                </a:lnTo>
                <a:lnTo>
                  <a:pt x="213" y="112"/>
                </a:lnTo>
                <a:lnTo>
                  <a:pt x="213" y="113"/>
                </a:lnTo>
                <a:lnTo>
                  <a:pt x="213" y="113"/>
                </a:lnTo>
                <a:lnTo>
                  <a:pt x="215" y="113"/>
                </a:lnTo>
                <a:lnTo>
                  <a:pt x="215" y="113"/>
                </a:lnTo>
                <a:lnTo>
                  <a:pt x="213" y="109"/>
                </a:lnTo>
                <a:lnTo>
                  <a:pt x="213" y="109"/>
                </a:lnTo>
                <a:close/>
                <a:moveTo>
                  <a:pt x="46" y="140"/>
                </a:moveTo>
                <a:lnTo>
                  <a:pt x="46" y="140"/>
                </a:lnTo>
                <a:lnTo>
                  <a:pt x="44" y="144"/>
                </a:lnTo>
                <a:lnTo>
                  <a:pt x="44" y="144"/>
                </a:lnTo>
                <a:lnTo>
                  <a:pt x="47" y="142"/>
                </a:lnTo>
                <a:lnTo>
                  <a:pt x="47" y="142"/>
                </a:lnTo>
                <a:lnTo>
                  <a:pt x="49" y="140"/>
                </a:lnTo>
                <a:lnTo>
                  <a:pt x="49" y="140"/>
                </a:lnTo>
                <a:lnTo>
                  <a:pt x="46" y="140"/>
                </a:lnTo>
                <a:lnTo>
                  <a:pt x="46" y="140"/>
                </a:lnTo>
                <a:close/>
                <a:moveTo>
                  <a:pt x="206" y="88"/>
                </a:moveTo>
                <a:lnTo>
                  <a:pt x="206" y="88"/>
                </a:lnTo>
                <a:lnTo>
                  <a:pt x="203" y="96"/>
                </a:lnTo>
                <a:lnTo>
                  <a:pt x="203" y="96"/>
                </a:lnTo>
                <a:lnTo>
                  <a:pt x="203" y="96"/>
                </a:lnTo>
                <a:lnTo>
                  <a:pt x="203" y="96"/>
                </a:lnTo>
                <a:lnTo>
                  <a:pt x="206" y="88"/>
                </a:lnTo>
                <a:lnTo>
                  <a:pt x="206" y="88"/>
                </a:lnTo>
                <a:lnTo>
                  <a:pt x="206" y="88"/>
                </a:lnTo>
                <a:lnTo>
                  <a:pt x="206" y="88"/>
                </a:lnTo>
                <a:close/>
                <a:moveTo>
                  <a:pt x="233" y="200"/>
                </a:moveTo>
                <a:lnTo>
                  <a:pt x="233" y="200"/>
                </a:lnTo>
                <a:lnTo>
                  <a:pt x="233" y="200"/>
                </a:lnTo>
                <a:lnTo>
                  <a:pt x="233" y="200"/>
                </a:lnTo>
                <a:lnTo>
                  <a:pt x="235" y="194"/>
                </a:lnTo>
                <a:lnTo>
                  <a:pt x="235" y="194"/>
                </a:lnTo>
                <a:lnTo>
                  <a:pt x="235" y="193"/>
                </a:lnTo>
                <a:lnTo>
                  <a:pt x="235" y="193"/>
                </a:lnTo>
                <a:lnTo>
                  <a:pt x="233" y="200"/>
                </a:lnTo>
                <a:lnTo>
                  <a:pt x="233" y="200"/>
                </a:lnTo>
                <a:close/>
                <a:moveTo>
                  <a:pt x="95" y="358"/>
                </a:moveTo>
                <a:lnTo>
                  <a:pt x="95" y="358"/>
                </a:lnTo>
                <a:lnTo>
                  <a:pt x="94" y="359"/>
                </a:lnTo>
                <a:lnTo>
                  <a:pt x="95" y="360"/>
                </a:lnTo>
                <a:lnTo>
                  <a:pt x="95" y="360"/>
                </a:lnTo>
                <a:lnTo>
                  <a:pt x="97" y="359"/>
                </a:lnTo>
                <a:lnTo>
                  <a:pt x="97" y="359"/>
                </a:lnTo>
                <a:lnTo>
                  <a:pt x="95" y="359"/>
                </a:lnTo>
                <a:lnTo>
                  <a:pt x="95" y="359"/>
                </a:lnTo>
                <a:lnTo>
                  <a:pt x="95" y="358"/>
                </a:lnTo>
                <a:lnTo>
                  <a:pt x="95" y="358"/>
                </a:lnTo>
                <a:close/>
                <a:moveTo>
                  <a:pt x="259" y="115"/>
                </a:moveTo>
                <a:lnTo>
                  <a:pt x="259" y="115"/>
                </a:lnTo>
                <a:lnTo>
                  <a:pt x="256" y="119"/>
                </a:lnTo>
                <a:lnTo>
                  <a:pt x="256" y="119"/>
                </a:lnTo>
                <a:lnTo>
                  <a:pt x="259" y="117"/>
                </a:lnTo>
                <a:lnTo>
                  <a:pt x="259" y="117"/>
                </a:lnTo>
                <a:lnTo>
                  <a:pt x="259" y="115"/>
                </a:lnTo>
                <a:lnTo>
                  <a:pt x="259" y="115"/>
                </a:lnTo>
                <a:close/>
                <a:moveTo>
                  <a:pt x="239" y="174"/>
                </a:moveTo>
                <a:lnTo>
                  <a:pt x="239" y="174"/>
                </a:lnTo>
                <a:lnTo>
                  <a:pt x="238" y="176"/>
                </a:lnTo>
                <a:lnTo>
                  <a:pt x="238" y="179"/>
                </a:lnTo>
                <a:lnTo>
                  <a:pt x="238" y="179"/>
                </a:lnTo>
                <a:lnTo>
                  <a:pt x="238" y="179"/>
                </a:lnTo>
                <a:lnTo>
                  <a:pt x="238" y="179"/>
                </a:lnTo>
                <a:lnTo>
                  <a:pt x="239" y="174"/>
                </a:lnTo>
                <a:lnTo>
                  <a:pt x="239" y="174"/>
                </a:lnTo>
                <a:close/>
                <a:moveTo>
                  <a:pt x="219" y="184"/>
                </a:moveTo>
                <a:lnTo>
                  <a:pt x="219" y="184"/>
                </a:lnTo>
                <a:lnTo>
                  <a:pt x="219" y="184"/>
                </a:lnTo>
                <a:lnTo>
                  <a:pt x="219" y="184"/>
                </a:lnTo>
                <a:lnTo>
                  <a:pt x="219" y="180"/>
                </a:lnTo>
                <a:lnTo>
                  <a:pt x="219" y="180"/>
                </a:lnTo>
                <a:lnTo>
                  <a:pt x="219" y="180"/>
                </a:lnTo>
                <a:lnTo>
                  <a:pt x="219" y="180"/>
                </a:lnTo>
                <a:lnTo>
                  <a:pt x="219" y="181"/>
                </a:lnTo>
                <a:lnTo>
                  <a:pt x="219" y="181"/>
                </a:lnTo>
                <a:lnTo>
                  <a:pt x="219" y="184"/>
                </a:lnTo>
                <a:lnTo>
                  <a:pt x="219" y="184"/>
                </a:lnTo>
                <a:close/>
                <a:moveTo>
                  <a:pt x="205" y="157"/>
                </a:moveTo>
                <a:lnTo>
                  <a:pt x="205" y="157"/>
                </a:lnTo>
                <a:lnTo>
                  <a:pt x="205" y="157"/>
                </a:lnTo>
                <a:lnTo>
                  <a:pt x="205" y="157"/>
                </a:lnTo>
                <a:lnTo>
                  <a:pt x="206" y="154"/>
                </a:lnTo>
                <a:lnTo>
                  <a:pt x="206" y="154"/>
                </a:lnTo>
                <a:lnTo>
                  <a:pt x="205" y="154"/>
                </a:lnTo>
                <a:lnTo>
                  <a:pt x="205" y="154"/>
                </a:lnTo>
                <a:lnTo>
                  <a:pt x="205" y="157"/>
                </a:lnTo>
                <a:lnTo>
                  <a:pt x="205" y="157"/>
                </a:lnTo>
                <a:close/>
                <a:moveTo>
                  <a:pt x="26" y="316"/>
                </a:moveTo>
                <a:lnTo>
                  <a:pt x="26" y="316"/>
                </a:lnTo>
                <a:lnTo>
                  <a:pt x="26" y="316"/>
                </a:lnTo>
                <a:lnTo>
                  <a:pt x="26" y="316"/>
                </a:lnTo>
                <a:lnTo>
                  <a:pt x="27" y="321"/>
                </a:lnTo>
                <a:lnTo>
                  <a:pt x="27" y="321"/>
                </a:lnTo>
                <a:lnTo>
                  <a:pt x="29" y="321"/>
                </a:lnTo>
                <a:lnTo>
                  <a:pt x="29" y="321"/>
                </a:lnTo>
                <a:lnTo>
                  <a:pt x="26" y="316"/>
                </a:lnTo>
                <a:lnTo>
                  <a:pt x="26" y="316"/>
                </a:lnTo>
                <a:close/>
                <a:moveTo>
                  <a:pt x="199" y="228"/>
                </a:moveTo>
                <a:lnTo>
                  <a:pt x="199" y="228"/>
                </a:lnTo>
                <a:lnTo>
                  <a:pt x="202" y="231"/>
                </a:lnTo>
                <a:lnTo>
                  <a:pt x="202" y="231"/>
                </a:lnTo>
                <a:lnTo>
                  <a:pt x="201" y="230"/>
                </a:lnTo>
                <a:lnTo>
                  <a:pt x="201" y="228"/>
                </a:lnTo>
                <a:lnTo>
                  <a:pt x="201" y="228"/>
                </a:lnTo>
                <a:lnTo>
                  <a:pt x="199" y="228"/>
                </a:lnTo>
                <a:lnTo>
                  <a:pt x="199" y="228"/>
                </a:lnTo>
                <a:close/>
                <a:moveTo>
                  <a:pt x="208" y="197"/>
                </a:moveTo>
                <a:lnTo>
                  <a:pt x="208" y="197"/>
                </a:lnTo>
                <a:lnTo>
                  <a:pt x="211" y="201"/>
                </a:lnTo>
                <a:lnTo>
                  <a:pt x="212" y="201"/>
                </a:lnTo>
                <a:lnTo>
                  <a:pt x="212" y="201"/>
                </a:lnTo>
                <a:lnTo>
                  <a:pt x="209" y="198"/>
                </a:lnTo>
                <a:lnTo>
                  <a:pt x="209" y="198"/>
                </a:lnTo>
                <a:lnTo>
                  <a:pt x="208" y="197"/>
                </a:lnTo>
                <a:lnTo>
                  <a:pt x="208" y="197"/>
                </a:lnTo>
                <a:close/>
                <a:moveTo>
                  <a:pt x="37" y="149"/>
                </a:moveTo>
                <a:lnTo>
                  <a:pt x="37" y="149"/>
                </a:lnTo>
                <a:lnTo>
                  <a:pt x="37" y="149"/>
                </a:lnTo>
                <a:lnTo>
                  <a:pt x="37" y="149"/>
                </a:lnTo>
                <a:lnTo>
                  <a:pt x="39" y="149"/>
                </a:lnTo>
                <a:lnTo>
                  <a:pt x="39" y="149"/>
                </a:lnTo>
                <a:lnTo>
                  <a:pt x="40" y="146"/>
                </a:lnTo>
                <a:lnTo>
                  <a:pt x="40" y="146"/>
                </a:lnTo>
                <a:lnTo>
                  <a:pt x="37" y="149"/>
                </a:lnTo>
                <a:lnTo>
                  <a:pt x="37" y="149"/>
                </a:lnTo>
                <a:close/>
                <a:moveTo>
                  <a:pt x="246" y="106"/>
                </a:moveTo>
                <a:lnTo>
                  <a:pt x="246" y="106"/>
                </a:lnTo>
                <a:lnTo>
                  <a:pt x="246" y="106"/>
                </a:lnTo>
                <a:lnTo>
                  <a:pt x="246" y="106"/>
                </a:lnTo>
                <a:lnTo>
                  <a:pt x="243" y="108"/>
                </a:lnTo>
                <a:lnTo>
                  <a:pt x="243" y="108"/>
                </a:lnTo>
                <a:lnTo>
                  <a:pt x="243" y="109"/>
                </a:lnTo>
                <a:lnTo>
                  <a:pt x="243" y="109"/>
                </a:lnTo>
                <a:lnTo>
                  <a:pt x="246" y="106"/>
                </a:lnTo>
                <a:lnTo>
                  <a:pt x="246" y="106"/>
                </a:lnTo>
                <a:close/>
                <a:moveTo>
                  <a:pt x="80" y="375"/>
                </a:moveTo>
                <a:lnTo>
                  <a:pt x="80" y="375"/>
                </a:lnTo>
                <a:lnTo>
                  <a:pt x="84" y="372"/>
                </a:lnTo>
                <a:lnTo>
                  <a:pt x="84" y="372"/>
                </a:lnTo>
                <a:lnTo>
                  <a:pt x="81" y="373"/>
                </a:lnTo>
                <a:lnTo>
                  <a:pt x="81" y="373"/>
                </a:lnTo>
                <a:lnTo>
                  <a:pt x="80" y="375"/>
                </a:lnTo>
                <a:lnTo>
                  <a:pt x="80" y="375"/>
                </a:lnTo>
                <a:close/>
                <a:moveTo>
                  <a:pt x="225" y="125"/>
                </a:moveTo>
                <a:lnTo>
                  <a:pt x="225" y="125"/>
                </a:lnTo>
                <a:lnTo>
                  <a:pt x="221" y="127"/>
                </a:lnTo>
                <a:lnTo>
                  <a:pt x="221" y="127"/>
                </a:lnTo>
                <a:lnTo>
                  <a:pt x="222" y="127"/>
                </a:lnTo>
                <a:lnTo>
                  <a:pt x="222" y="127"/>
                </a:lnTo>
                <a:lnTo>
                  <a:pt x="223" y="126"/>
                </a:lnTo>
                <a:lnTo>
                  <a:pt x="223" y="126"/>
                </a:lnTo>
                <a:lnTo>
                  <a:pt x="225" y="126"/>
                </a:lnTo>
                <a:lnTo>
                  <a:pt x="225" y="125"/>
                </a:lnTo>
                <a:lnTo>
                  <a:pt x="225" y="125"/>
                </a:lnTo>
                <a:close/>
                <a:moveTo>
                  <a:pt x="125" y="194"/>
                </a:moveTo>
                <a:lnTo>
                  <a:pt x="125" y="194"/>
                </a:lnTo>
                <a:lnTo>
                  <a:pt x="124" y="194"/>
                </a:lnTo>
                <a:lnTo>
                  <a:pt x="124" y="194"/>
                </a:lnTo>
                <a:lnTo>
                  <a:pt x="127" y="197"/>
                </a:lnTo>
                <a:lnTo>
                  <a:pt x="127" y="197"/>
                </a:lnTo>
                <a:lnTo>
                  <a:pt x="127" y="196"/>
                </a:lnTo>
                <a:lnTo>
                  <a:pt x="127" y="196"/>
                </a:lnTo>
                <a:lnTo>
                  <a:pt x="125" y="194"/>
                </a:lnTo>
                <a:lnTo>
                  <a:pt x="125" y="194"/>
                </a:lnTo>
                <a:close/>
                <a:moveTo>
                  <a:pt x="215" y="36"/>
                </a:moveTo>
                <a:lnTo>
                  <a:pt x="215" y="36"/>
                </a:lnTo>
                <a:lnTo>
                  <a:pt x="213" y="35"/>
                </a:lnTo>
                <a:lnTo>
                  <a:pt x="212" y="36"/>
                </a:lnTo>
                <a:lnTo>
                  <a:pt x="212" y="36"/>
                </a:lnTo>
                <a:lnTo>
                  <a:pt x="215" y="36"/>
                </a:lnTo>
                <a:lnTo>
                  <a:pt x="215" y="36"/>
                </a:lnTo>
                <a:lnTo>
                  <a:pt x="215" y="36"/>
                </a:lnTo>
                <a:lnTo>
                  <a:pt x="215" y="36"/>
                </a:lnTo>
                <a:close/>
                <a:moveTo>
                  <a:pt x="125" y="183"/>
                </a:moveTo>
                <a:lnTo>
                  <a:pt x="125" y="183"/>
                </a:lnTo>
                <a:lnTo>
                  <a:pt x="127" y="184"/>
                </a:lnTo>
                <a:lnTo>
                  <a:pt x="127" y="184"/>
                </a:lnTo>
                <a:lnTo>
                  <a:pt x="128" y="183"/>
                </a:lnTo>
                <a:lnTo>
                  <a:pt x="127" y="181"/>
                </a:lnTo>
                <a:lnTo>
                  <a:pt x="127" y="181"/>
                </a:lnTo>
                <a:lnTo>
                  <a:pt x="125" y="183"/>
                </a:lnTo>
                <a:lnTo>
                  <a:pt x="125" y="183"/>
                </a:lnTo>
                <a:close/>
                <a:moveTo>
                  <a:pt x="117" y="191"/>
                </a:moveTo>
                <a:lnTo>
                  <a:pt x="117" y="191"/>
                </a:lnTo>
                <a:lnTo>
                  <a:pt x="117" y="191"/>
                </a:lnTo>
                <a:lnTo>
                  <a:pt x="117" y="190"/>
                </a:lnTo>
                <a:lnTo>
                  <a:pt x="117" y="190"/>
                </a:lnTo>
                <a:lnTo>
                  <a:pt x="114" y="189"/>
                </a:lnTo>
                <a:lnTo>
                  <a:pt x="114" y="189"/>
                </a:lnTo>
                <a:lnTo>
                  <a:pt x="114" y="190"/>
                </a:lnTo>
                <a:lnTo>
                  <a:pt x="114" y="190"/>
                </a:lnTo>
                <a:lnTo>
                  <a:pt x="117" y="191"/>
                </a:lnTo>
                <a:lnTo>
                  <a:pt x="117" y="191"/>
                </a:lnTo>
                <a:close/>
                <a:moveTo>
                  <a:pt x="239" y="167"/>
                </a:moveTo>
                <a:lnTo>
                  <a:pt x="239" y="167"/>
                </a:lnTo>
                <a:lnTo>
                  <a:pt x="239" y="169"/>
                </a:lnTo>
                <a:lnTo>
                  <a:pt x="239" y="169"/>
                </a:lnTo>
                <a:lnTo>
                  <a:pt x="239" y="170"/>
                </a:lnTo>
                <a:lnTo>
                  <a:pt x="239" y="170"/>
                </a:lnTo>
                <a:lnTo>
                  <a:pt x="239" y="170"/>
                </a:lnTo>
                <a:lnTo>
                  <a:pt x="240" y="167"/>
                </a:lnTo>
                <a:lnTo>
                  <a:pt x="240" y="167"/>
                </a:lnTo>
                <a:lnTo>
                  <a:pt x="239" y="167"/>
                </a:lnTo>
                <a:lnTo>
                  <a:pt x="239" y="167"/>
                </a:lnTo>
                <a:close/>
                <a:moveTo>
                  <a:pt x="157" y="240"/>
                </a:moveTo>
                <a:lnTo>
                  <a:pt x="157" y="240"/>
                </a:lnTo>
                <a:lnTo>
                  <a:pt x="157" y="244"/>
                </a:lnTo>
                <a:lnTo>
                  <a:pt x="157" y="244"/>
                </a:lnTo>
                <a:lnTo>
                  <a:pt x="158" y="243"/>
                </a:lnTo>
                <a:lnTo>
                  <a:pt x="158" y="243"/>
                </a:lnTo>
                <a:lnTo>
                  <a:pt x="157" y="240"/>
                </a:lnTo>
                <a:lnTo>
                  <a:pt x="157" y="240"/>
                </a:lnTo>
                <a:close/>
                <a:moveTo>
                  <a:pt x="185" y="220"/>
                </a:moveTo>
                <a:lnTo>
                  <a:pt x="185" y="220"/>
                </a:lnTo>
                <a:lnTo>
                  <a:pt x="185" y="220"/>
                </a:lnTo>
                <a:lnTo>
                  <a:pt x="185" y="220"/>
                </a:lnTo>
                <a:lnTo>
                  <a:pt x="182" y="220"/>
                </a:lnTo>
                <a:lnTo>
                  <a:pt x="182" y="220"/>
                </a:lnTo>
                <a:lnTo>
                  <a:pt x="182" y="221"/>
                </a:lnTo>
                <a:lnTo>
                  <a:pt x="182" y="221"/>
                </a:lnTo>
                <a:lnTo>
                  <a:pt x="185" y="220"/>
                </a:lnTo>
                <a:lnTo>
                  <a:pt x="185" y="220"/>
                </a:lnTo>
                <a:close/>
                <a:moveTo>
                  <a:pt x="137" y="187"/>
                </a:moveTo>
                <a:lnTo>
                  <a:pt x="137" y="187"/>
                </a:lnTo>
                <a:lnTo>
                  <a:pt x="135" y="189"/>
                </a:lnTo>
                <a:lnTo>
                  <a:pt x="135" y="189"/>
                </a:lnTo>
                <a:lnTo>
                  <a:pt x="137" y="190"/>
                </a:lnTo>
                <a:lnTo>
                  <a:pt x="137" y="190"/>
                </a:lnTo>
                <a:lnTo>
                  <a:pt x="137" y="187"/>
                </a:lnTo>
                <a:lnTo>
                  <a:pt x="137" y="187"/>
                </a:lnTo>
                <a:lnTo>
                  <a:pt x="137" y="187"/>
                </a:lnTo>
                <a:lnTo>
                  <a:pt x="137" y="187"/>
                </a:lnTo>
                <a:close/>
                <a:moveTo>
                  <a:pt x="273" y="167"/>
                </a:moveTo>
                <a:lnTo>
                  <a:pt x="273" y="167"/>
                </a:lnTo>
                <a:lnTo>
                  <a:pt x="273" y="167"/>
                </a:lnTo>
                <a:lnTo>
                  <a:pt x="273" y="167"/>
                </a:lnTo>
                <a:lnTo>
                  <a:pt x="273" y="171"/>
                </a:lnTo>
                <a:lnTo>
                  <a:pt x="273" y="171"/>
                </a:lnTo>
                <a:lnTo>
                  <a:pt x="273" y="171"/>
                </a:lnTo>
                <a:lnTo>
                  <a:pt x="273" y="171"/>
                </a:lnTo>
                <a:lnTo>
                  <a:pt x="273" y="167"/>
                </a:lnTo>
                <a:lnTo>
                  <a:pt x="273" y="167"/>
                </a:lnTo>
                <a:close/>
                <a:moveTo>
                  <a:pt x="78" y="197"/>
                </a:moveTo>
                <a:lnTo>
                  <a:pt x="78" y="197"/>
                </a:lnTo>
                <a:lnTo>
                  <a:pt x="77" y="198"/>
                </a:lnTo>
                <a:lnTo>
                  <a:pt x="77" y="198"/>
                </a:lnTo>
                <a:lnTo>
                  <a:pt x="77" y="200"/>
                </a:lnTo>
                <a:lnTo>
                  <a:pt x="77" y="200"/>
                </a:lnTo>
                <a:lnTo>
                  <a:pt x="80" y="198"/>
                </a:lnTo>
                <a:lnTo>
                  <a:pt x="80" y="198"/>
                </a:lnTo>
                <a:lnTo>
                  <a:pt x="78" y="197"/>
                </a:lnTo>
                <a:lnTo>
                  <a:pt x="78" y="197"/>
                </a:lnTo>
                <a:close/>
                <a:moveTo>
                  <a:pt x="232" y="231"/>
                </a:moveTo>
                <a:lnTo>
                  <a:pt x="232" y="231"/>
                </a:lnTo>
                <a:lnTo>
                  <a:pt x="233" y="231"/>
                </a:lnTo>
                <a:lnTo>
                  <a:pt x="233" y="231"/>
                </a:lnTo>
                <a:lnTo>
                  <a:pt x="235" y="227"/>
                </a:lnTo>
                <a:lnTo>
                  <a:pt x="235" y="227"/>
                </a:lnTo>
                <a:lnTo>
                  <a:pt x="233" y="227"/>
                </a:lnTo>
                <a:lnTo>
                  <a:pt x="233" y="227"/>
                </a:lnTo>
                <a:lnTo>
                  <a:pt x="232" y="231"/>
                </a:lnTo>
                <a:lnTo>
                  <a:pt x="232" y="231"/>
                </a:lnTo>
                <a:close/>
                <a:moveTo>
                  <a:pt x="192" y="156"/>
                </a:moveTo>
                <a:lnTo>
                  <a:pt x="192" y="156"/>
                </a:lnTo>
                <a:lnTo>
                  <a:pt x="191" y="160"/>
                </a:lnTo>
                <a:lnTo>
                  <a:pt x="191" y="160"/>
                </a:lnTo>
                <a:lnTo>
                  <a:pt x="192" y="159"/>
                </a:lnTo>
                <a:lnTo>
                  <a:pt x="192" y="156"/>
                </a:lnTo>
                <a:lnTo>
                  <a:pt x="192" y="156"/>
                </a:lnTo>
                <a:close/>
                <a:moveTo>
                  <a:pt x="239" y="119"/>
                </a:moveTo>
                <a:lnTo>
                  <a:pt x="239" y="119"/>
                </a:lnTo>
                <a:lnTo>
                  <a:pt x="239" y="119"/>
                </a:lnTo>
                <a:lnTo>
                  <a:pt x="239" y="119"/>
                </a:lnTo>
                <a:lnTo>
                  <a:pt x="239" y="115"/>
                </a:lnTo>
                <a:lnTo>
                  <a:pt x="239" y="115"/>
                </a:lnTo>
                <a:lnTo>
                  <a:pt x="239" y="119"/>
                </a:lnTo>
                <a:lnTo>
                  <a:pt x="239" y="119"/>
                </a:lnTo>
                <a:close/>
                <a:moveTo>
                  <a:pt x="107" y="343"/>
                </a:moveTo>
                <a:lnTo>
                  <a:pt x="107" y="343"/>
                </a:lnTo>
                <a:lnTo>
                  <a:pt x="107" y="342"/>
                </a:lnTo>
                <a:lnTo>
                  <a:pt x="107" y="342"/>
                </a:lnTo>
                <a:lnTo>
                  <a:pt x="105" y="343"/>
                </a:lnTo>
                <a:lnTo>
                  <a:pt x="105" y="343"/>
                </a:lnTo>
                <a:lnTo>
                  <a:pt x="105" y="345"/>
                </a:lnTo>
                <a:lnTo>
                  <a:pt x="105" y="345"/>
                </a:lnTo>
                <a:lnTo>
                  <a:pt x="107" y="343"/>
                </a:lnTo>
                <a:lnTo>
                  <a:pt x="107" y="343"/>
                </a:lnTo>
                <a:close/>
                <a:moveTo>
                  <a:pt x="202" y="125"/>
                </a:moveTo>
                <a:lnTo>
                  <a:pt x="202" y="125"/>
                </a:lnTo>
                <a:lnTo>
                  <a:pt x="201" y="127"/>
                </a:lnTo>
                <a:lnTo>
                  <a:pt x="202" y="129"/>
                </a:lnTo>
                <a:lnTo>
                  <a:pt x="202" y="129"/>
                </a:lnTo>
                <a:lnTo>
                  <a:pt x="202" y="127"/>
                </a:lnTo>
                <a:lnTo>
                  <a:pt x="202" y="125"/>
                </a:lnTo>
                <a:lnTo>
                  <a:pt x="202" y="125"/>
                </a:lnTo>
                <a:close/>
                <a:moveTo>
                  <a:pt x="97" y="181"/>
                </a:moveTo>
                <a:lnTo>
                  <a:pt x="97" y="181"/>
                </a:lnTo>
                <a:lnTo>
                  <a:pt x="101" y="176"/>
                </a:lnTo>
                <a:lnTo>
                  <a:pt x="101" y="176"/>
                </a:lnTo>
                <a:lnTo>
                  <a:pt x="97" y="181"/>
                </a:lnTo>
                <a:lnTo>
                  <a:pt x="97" y="181"/>
                </a:lnTo>
                <a:close/>
                <a:moveTo>
                  <a:pt x="113" y="117"/>
                </a:moveTo>
                <a:lnTo>
                  <a:pt x="113" y="117"/>
                </a:lnTo>
                <a:lnTo>
                  <a:pt x="113" y="117"/>
                </a:lnTo>
                <a:lnTo>
                  <a:pt x="113" y="117"/>
                </a:lnTo>
                <a:lnTo>
                  <a:pt x="115" y="113"/>
                </a:lnTo>
                <a:lnTo>
                  <a:pt x="115" y="113"/>
                </a:lnTo>
                <a:lnTo>
                  <a:pt x="115" y="113"/>
                </a:lnTo>
                <a:lnTo>
                  <a:pt x="115" y="113"/>
                </a:lnTo>
                <a:lnTo>
                  <a:pt x="113" y="117"/>
                </a:lnTo>
                <a:lnTo>
                  <a:pt x="113" y="117"/>
                </a:lnTo>
                <a:close/>
                <a:moveTo>
                  <a:pt x="265" y="99"/>
                </a:moveTo>
                <a:lnTo>
                  <a:pt x="265" y="99"/>
                </a:lnTo>
                <a:lnTo>
                  <a:pt x="265" y="98"/>
                </a:lnTo>
                <a:lnTo>
                  <a:pt x="265" y="98"/>
                </a:lnTo>
                <a:lnTo>
                  <a:pt x="263" y="100"/>
                </a:lnTo>
                <a:lnTo>
                  <a:pt x="263" y="100"/>
                </a:lnTo>
                <a:lnTo>
                  <a:pt x="265" y="99"/>
                </a:lnTo>
                <a:lnTo>
                  <a:pt x="265" y="99"/>
                </a:lnTo>
                <a:close/>
                <a:moveTo>
                  <a:pt x="239" y="136"/>
                </a:moveTo>
                <a:lnTo>
                  <a:pt x="239" y="136"/>
                </a:lnTo>
                <a:lnTo>
                  <a:pt x="239" y="136"/>
                </a:lnTo>
                <a:lnTo>
                  <a:pt x="239" y="136"/>
                </a:lnTo>
                <a:lnTo>
                  <a:pt x="239" y="129"/>
                </a:lnTo>
                <a:lnTo>
                  <a:pt x="239" y="129"/>
                </a:lnTo>
                <a:lnTo>
                  <a:pt x="239" y="129"/>
                </a:lnTo>
                <a:lnTo>
                  <a:pt x="239" y="129"/>
                </a:lnTo>
                <a:lnTo>
                  <a:pt x="239" y="136"/>
                </a:lnTo>
                <a:lnTo>
                  <a:pt x="239" y="136"/>
                </a:lnTo>
                <a:close/>
                <a:moveTo>
                  <a:pt x="228" y="147"/>
                </a:moveTo>
                <a:lnTo>
                  <a:pt x="228" y="147"/>
                </a:lnTo>
                <a:lnTo>
                  <a:pt x="230" y="144"/>
                </a:lnTo>
                <a:lnTo>
                  <a:pt x="230" y="144"/>
                </a:lnTo>
                <a:lnTo>
                  <a:pt x="230" y="144"/>
                </a:lnTo>
                <a:lnTo>
                  <a:pt x="230" y="144"/>
                </a:lnTo>
                <a:lnTo>
                  <a:pt x="228" y="146"/>
                </a:lnTo>
                <a:lnTo>
                  <a:pt x="228" y="146"/>
                </a:lnTo>
                <a:lnTo>
                  <a:pt x="228" y="147"/>
                </a:lnTo>
                <a:lnTo>
                  <a:pt x="228" y="147"/>
                </a:lnTo>
                <a:close/>
                <a:moveTo>
                  <a:pt x="211" y="257"/>
                </a:moveTo>
                <a:lnTo>
                  <a:pt x="211" y="257"/>
                </a:lnTo>
                <a:lnTo>
                  <a:pt x="209" y="258"/>
                </a:lnTo>
                <a:lnTo>
                  <a:pt x="209" y="260"/>
                </a:lnTo>
                <a:lnTo>
                  <a:pt x="209" y="260"/>
                </a:lnTo>
                <a:lnTo>
                  <a:pt x="209" y="260"/>
                </a:lnTo>
                <a:lnTo>
                  <a:pt x="209" y="260"/>
                </a:lnTo>
                <a:lnTo>
                  <a:pt x="211" y="257"/>
                </a:lnTo>
                <a:lnTo>
                  <a:pt x="211" y="257"/>
                </a:lnTo>
                <a:close/>
                <a:moveTo>
                  <a:pt x="230" y="162"/>
                </a:moveTo>
                <a:lnTo>
                  <a:pt x="230" y="162"/>
                </a:lnTo>
                <a:lnTo>
                  <a:pt x="229" y="162"/>
                </a:lnTo>
                <a:lnTo>
                  <a:pt x="229" y="163"/>
                </a:lnTo>
                <a:lnTo>
                  <a:pt x="229" y="163"/>
                </a:lnTo>
                <a:lnTo>
                  <a:pt x="230" y="162"/>
                </a:lnTo>
                <a:lnTo>
                  <a:pt x="230" y="162"/>
                </a:lnTo>
                <a:close/>
                <a:moveTo>
                  <a:pt x="114" y="335"/>
                </a:moveTo>
                <a:lnTo>
                  <a:pt x="114" y="335"/>
                </a:lnTo>
                <a:lnTo>
                  <a:pt x="115" y="333"/>
                </a:lnTo>
                <a:lnTo>
                  <a:pt x="114" y="332"/>
                </a:lnTo>
                <a:lnTo>
                  <a:pt x="114" y="332"/>
                </a:lnTo>
                <a:lnTo>
                  <a:pt x="114" y="333"/>
                </a:lnTo>
                <a:lnTo>
                  <a:pt x="114" y="335"/>
                </a:lnTo>
                <a:lnTo>
                  <a:pt x="114" y="335"/>
                </a:lnTo>
                <a:close/>
                <a:moveTo>
                  <a:pt x="87" y="356"/>
                </a:moveTo>
                <a:lnTo>
                  <a:pt x="87" y="356"/>
                </a:lnTo>
                <a:lnTo>
                  <a:pt x="86" y="353"/>
                </a:lnTo>
                <a:lnTo>
                  <a:pt x="86" y="353"/>
                </a:lnTo>
                <a:lnTo>
                  <a:pt x="87" y="358"/>
                </a:lnTo>
                <a:lnTo>
                  <a:pt x="87" y="358"/>
                </a:lnTo>
                <a:lnTo>
                  <a:pt x="87" y="356"/>
                </a:lnTo>
                <a:lnTo>
                  <a:pt x="87" y="356"/>
                </a:lnTo>
                <a:close/>
                <a:moveTo>
                  <a:pt x="145" y="92"/>
                </a:moveTo>
                <a:lnTo>
                  <a:pt x="145" y="92"/>
                </a:lnTo>
                <a:lnTo>
                  <a:pt x="149" y="89"/>
                </a:lnTo>
                <a:lnTo>
                  <a:pt x="149" y="89"/>
                </a:lnTo>
                <a:lnTo>
                  <a:pt x="147" y="90"/>
                </a:lnTo>
                <a:lnTo>
                  <a:pt x="145" y="92"/>
                </a:lnTo>
                <a:lnTo>
                  <a:pt x="145" y="92"/>
                </a:lnTo>
                <a:close/>
                <a:moveTo>
                  <a:pt x="22" y="314"/>
                </a:moveTo>
                <a:lnTo>
                  <a:pt x="22" y="314"/>
                </a:lnTo>
                <a:lnTo>
                  <a:pt x="23" y="312"/>
                </a:lnTo>
                <a:lnTo>
                  <a:pt x="23" y="312"/>
                </a:lnTo>
                <a:lnTo>
                  <a:pt x="22" y="311"/>
                </a:lnTo>
                <a:lnTo>
                  <a:pt x="22" y="311"/>
                </a:lnTo>
                <a:lnTo>
                  <a:pt x="22" y="314"/>
                </a:lnTo>
                <a:lnTo>
                  <a:pt x="22" y="314"/>
                </a:lnTo>
                <a:close/>
                <a:moveTo>
                  <a:pt x="64" y="157"/>
                </a:moveTo>
                <a:lnTo>
                  <a:pt x="64" y="157"/>
                </a:lnTo>
                <a:lnTo>
                  <a:pt x="63" y="159"/>
                </a:lnTo>
                <a:lnTo>
                  <a:pt x="63" y="159"/>
                </a:lnTo>
                <a:lnTo>
                  <a:pt x="64" y="160"/>
                </a:lnTo>
                <a:lnTo>
                  <a:pt x="64" y="160"/>
                </a:lnTo>
                <a:lnTo>
                  <a:pt x="64" y="159"/>
                </a:lnTo>
                <a:lnTo>
                  <a:pt x="64" y="159"/>
                </a:lnTo>
                <a:lnTo>
                  <a:pt x="64" y="157"/>
                </a:lnTo>
                <a:lnTo>
                  <a:pt x="64" y="157"/>
                </a:lnTo>
                <a:close/>
                <a:moveTo>
                  <a:pt x="93" y="191"/>
                </a:moveTo>
                <a:lnTo>
                  <a:pt x="93" y="191"/>
                </a:lnTo>
                <a:lnTo>
                  <a:pt x="93" y="191"/>
                </a:lnTo>
                <a:lnTo>
                  <a:pt x="93" y="191"/>
                </a:lnTo>
                <a:lnTo>
                  <a:pt x="94" y="191"/>
                </a:lnTo>
                <a:lnTo>
                  <a:pt x="94" y="191"/>
                </a:lnTo>
                <a:lnTo>
                  <a:pt x="95" y="187"/>
                </a:lnTo>
                <a:lnTo>
                  <a:pt x="95" y="187"/>
                </a:lnTo>
                <a:lnTo>
                  <a:pt x="95" y="187"/>
                </a:lnTo>
                <a:lnTo>
                  <a:pt x="95" y="187"/>
                </a:lnTo>
                <a:lnTo>
                  <a:pt x="93" y="191"/>
                </a:lnTo>
                <a:lnTo>
                  <a:pt x="93" y="191"/>
                </a:lnTo>
                <a:close/>
                <a:moveTo>
                  <a:pt x="171" y="225"/>
                </a:moveTo>
                <a:lnTo>
                  <a:pt x="171" y="225"/>
                </a:lnTo>
                <a:lnTo>
                  <a:pt x="169" y="230"/>
                </a:lnTo>
                <a:lnTo>
                  <a:pt x="169" y="230"/>
                </a:lnTo>
                <a:lnTo>
                  <a:pt x="171" y="225"/>
                </a:lnTo>
                <a:lnTo>
                  <a:pt x="171" y="225"/>
                </a:lnTo>
                <a:close/>
                <a:moveTo>
                  <a:pt x="120" y="325"/>
                </a:moveTo>
                <a:lnTo>
                  <a:pt x="120" y="325"/>
                </a:lnTo>
                <a:lnTo>
                  <a:pt x="118" y="328"/>
                </a:lnTo>
                <a:lnTo>
                  <a:pt x="118" y="328"/>
                </a:lnTo>
                <a:lnTo>
                  <a:pt x="118" y="329"/>
                </a:lnTo>
                <a:lnTo>
                  <a:pt x="118" y="329"/>
                </a:lnTo>
                <a:lnTo>
                  <a:pt x="120" y="325"/>
                </a:lnTo>
                <a:lnTo>
                  <a:pt x="120" y="325"/>
                </a:lnTo>
                <a:close/>
                <a:moveTo>
                  <a:pt x="249" y="72"/>
                </a:moveTo>
                <a:lnTo>
                  <a:pt x="249" y="72"/>
                </a:lnTo>
                <a:lnTo>
                  <a:pt x="249" y="72"/>
                </a:lnTo>
                <a:lnTo>
                  <a:pt x="249" y="72"/>
                </a:lnTo>
                <a:lnTo>
                  <a:pt x="252" y="72"/>
                </a:lnTo>
                <a:lnTo>
                  <a:pt x="252" y="72"/>
                </a:lnTo>
                <a:lnTo>
                  <a:pt x="250" y="71"/>
                </a:lnTo>
                <a:lnTo>
                  <a:pt x="250" y="71"/>
                </a:lnTo>
                <a:lnTo>
                  <a:pt x="249" y="72"/>
                </a:lnTo>
                <a:lnTo>
                  <a:pt x="249" y="72"/>
                </a:lnTo>
                <a:close/>
                <a:moveTo>
                  <a:pt x="273" y="142"/>
                </a:moveTo>
                <a:lnTo>
                  <a:pt x="273" y="142"/>
                </a:lnTo>
                <a:lnTo>
                  <a:pt x="273" y="143"/>
                </a:lnTo>
                <a:lnTo>
                  <a:pt x="273" y="143"/>
                </a:lnTo>
                <a:lnTo>
                  <a:pt x="273" y="147"/>
                </a:lnTo>
                <a:lnTo>
                  <a:pt x="273" y="147"/>
                </a:lnTo>
                <a:lnTo>
                  <a:pt x="273" y="143"/>
                </a:lnTo>
                <a:lnTo>
                  <a:pt x="273" y="143"/>
                </a:lnTo>
                <a:lnTo>
                  <a:pt x="273" y="142"/>
                </a:lnTo>
                <a:lnTo>
                  <a:pt x="273" y="142"/>
                </a:lnTo>
                <a:close/>
                <a:moveTo>
                  <a:pt x="265" y="135"/>
                </a:moveTo>
                <a:lnTo>
                  <a:pt x="265" y="135"/>
                </a:lnTo>
                <a:lnTo>
                  <a:pt x="267" y="132"/>
                </a:lnTo>
                <a:lnTo>
                  <a:pt x="267" y="132"/>
                </a:lnTo>
                <a:lnTo>
                  <a:pt x="266" y="133"/>
                </a:lnTo>
                <a:lnTo>
                  <a:pt x="265" y="135"/>
                </a:lnTo>
                <a:lnTo>
                  <a:pt x="265" y="135"/>
                </a:lnTo>
                <a:close/>
                <a:moveTo>
                  <a:pt x="272" y="133"/>
                </a:moveTo>
                <a:lnTo>
                  <a:pt x="272" y="133"/>
                </a:lnTo>
                <a:lnTo>
                  <a:pt x="272" y="136"/>
                </a:lnTo>
                <a:lnTo>
                  <a:pt x="272" y="137"/>
                </a:lnTo>
                <a:lnTo>
                  <a:pt x="272" y="137"/>
                </a:lnTo>
                <a:lnTo>
                  <a:pt x="272" y="133"/>
                </a:lnTo>
                <a:lnTo>
                  <a:pt x="272" y="133"/>
                </a:lnTo>
                <a:close/>
                <a:moveTo>
                  <a:pt x="74" y="191"/>
                </a:moveTo>
                <a:lnTo>
                  <a:pt x="74" y="191"/>
                </a:lnTo>
                <a:lnTo>
                  <a:pt x="74" y="191"/>
                </a:lnTo>
                <a:lnTo>
                  <a:pt x="74" y="191"/>
                </a:lnTo>
                <a:lnTo>
                  <a:pt x="74" y="189"/>
                </a:lnTo>
                <a:lnTo>
                  <a:pt x="74" y="189"/>
                </a:lnTo>
                <a:lnTo>
                  <a:pt x="74" y="187"/>
                </a:lnTo>
                <a:lnTo>
                  <a:pt x="74" y="187"/>
                </a:lnTo>
                <a:lnTo>
                  <a:pt x="74" y="191"/>
                </a:lnTo>
                <a:lnTo>
                  <a:pt x="74" y="191"/>
                </a:lnTo>
                <a:close/>
                <a:moveTo>
                  <a:pt x="238" y="109"/>
                </a:moveTo>
                <a:lnTo>
                  <a:pt x="238" y="109"/>
                </a:lnTo>
                <a:lnTo>
                  <a:pt x="238" y="112"/>
                </a:lnTo>
                <a:lnTo>
                  <a:pt x="238" y="112"/>
                </a:lnTo>
                <a:lnTo>
                  <a:pt x="239" y="110"/>
                </a:lnTo>
                <a:lnTo>
                  <a:pt x="238" y="109"/>
                </a:lnTo>
                <a:lnTo>
                  <a:pt x="238" y="109"/>
                </a:lnTo>
                <a:close/>
                <a:moveTo>
                  <a:pt x="203" y="34"/>
                </a:moveTo>
                <a:lnTo>
                  <a:pt x="203" y="34"/>
                </a:lnTo>
                <a:lnTo>
                  <a:pt x="203" y="34"/>
                </a:lnTo>
                <a:lnTo>
                  <a:pt x="203" y="34"/>
                </a:lnTo>
                <a:lnTo>
                  <a:pt x="202" y="32"/>
                </a:lnTo>
                <a:lnTo>
                  <a:pt x="199" y="32"/>
                </a:lnTo>
                <a:lnTo>
                  <a:pt x="199" y="32"/>
                </a:lnTo>
                <a:lnTo>
                  <a:pt x="203" y="34"/>
                </a:lnTo>
                <a:lnTo>
                  <a:pt x="203" y="34"/>
                </a:lnTo>
                <a:close/>
                <a:moveTo>
                  <a:pt x="249" y="191"/>
                </a:moveTo>
                <a:lnTo>
                  <a:pt x="249" y="191"/>
                </a:lnTo>
                <a:lnTo>
                  <a:pt x="248" y="194"/>
                </a:lnTo>
                <a:lnTo>
                  <a:pt x="248" y="194"/>
                </a:lnTo>
                <a:lnTo>
                  <a:pt x="249" y="193"/>
                </a:lnTo>
                <a:lnTo>
                  <a:pt x="249" y="191"/>
                </a:lnTo>
                <a:lnTo>
                  <a:pt x="249" y="191"/>
                </a:lnTo>
                <a:close/>
                <a:moveTo>
                  <a:pt x="111" y="189"/>
                </a:moveTo>
                <a:lnTo>
                  <a:pt x="111" y="189"/>
                </a:lnTo>
                <a:lnTo>
                  <a:pt x="113" y="187"/>
                </a:lnTo>
                <a:lnTo>
                  <a:pt x="113" y="187"/>
                </a:lnTo>
                <a:lnTo>
                  <a:pt x="111" y="187"/>
                </a:lnTo>
                <a:lnTo>
                  <a:pt x="110" y="189"/>
                </a:lnTo>
                <a:lnTo>
                  <a:pt x="110" y="189"/>
                </a:lnTo>
                <a:lnTo>
                  <a:pt x="111" y="189"/>
                </a:lnTo>
                <a:lnTo>
                  <a:pt x="111" y="189"/>
                </a:lnTo>
                <a:close/>
                <a:moveTo>
                  <a:pt x="124" y="285"/>
                </a:moveTo>
                <a:lnTo>
                  <a:pt x="124" y="285"/>
                </a:lnTo>
                <a:lnTo>
                  <a:pt x="125" y="288"/>
                </a:lnTo>
                <a:lnTo>
                  <a:pt x="127" y="289"/>
                </a:lnTo>
                <a:lnTo>
                  <a:pt x="127" y="289"/>
                </a:lnTo>
                <a:lnTo>
                  <a:pt x="124" y="285"/>
                </a:lnTo>
                <a:lnTo>
                  <a:pt x="124" y="285"/>
                </a:lnTo>
                <a:close/>
                <a:moveTo>
                  <a:pt x="70" y="162"/>
                </a:moveTo>
                <a:lnTo>
                  <a:pt x="70" y="162"/>
                </a:lnTo>
                <a:lnTo>
                  <a:pt x="73" y="159"/>
                </a:lnTo>
                <a:lnTo>
                  <a:pt x="73" y="159"/>
                </a:lnTo>
                <a:lnTo>
                  <a:pt x="71" y="159"/>
                </a:lnTo>
                <a:lnTo>
                  <a:pt x="71" y="159"/>
                </a:lnTo>
                <a:lnTo>
                  <a:pt x="70" y="160"/>
                </a:lnTo>
                <a:lnTo>
                  <a:pt x="70" y="160"/>
                </a:lnTo>
                <a:lnTo>
                  <a:pt x="70" y="162"/>
                </a:lnTo>
                <a:lnTo>
                  <a:pt x="70" y="162"/>
                </a:lnTo>
                <a:close/>
                <a:moveTo>
                  <a:pt x="100" y="351"/>
                </a:moveTo>
                <a:lnTo>
                  <a:pt x="100" y="351"/>
                </a:lnTo>
                <a:lnTo>
                  <a:pt x="101" y="349"/>
                </a:lnTo>
                <a:lnTo>
                  <a:pt x="101" y="349"/>
                </a:lnTo>
                <a:lnTo>
                  <a:pt x="101" y="349"/>
                </a:lnTo>
                <a:lnTo>
                  <a:pt x="101" y="349"/>
                </a:lnTo>
                <a:lnTo>
                  <a:pt x="100" y="349"/>
                </a:lnTo>
                <a:lnTo>
                  <a:pt x="100" y="351"/>
                </a:lnTo>
                <a:lnTo>
                  <a:pt x="100" y="351"/>
                </a:lnTo>
                <a:close/>
                <a:moveTo>
                  <a:pt x="131" y="184"/>
                </a:moveTo>
                <a:lnTo>
                  <a:pt x="131" y="184"/>
                </a:lnTo>
                <a:lnTo>
                  <a:pt x="132" y="186"/>
                </a:lnTo>
                <a:lnTo>
                  <a:pt x="132" y="186"/>
                </a:lnTo>
                <a:lnTo>
                  <a:pt x="132" y="184"/>
                </a:lnTo>
                <a:lnTo>
                  <a:pt x="132" y="183"/>
                </a:lnTo>
                <a:lnTo>
                  <a:pt x="132" y="183"/>
                </a:lnTo>
                <a:lnTo>
                  <a:pt x="131" y="184"/>
                </a:lnTo>
                <a:lnTo>
                  <a:pt x="131" y="184"/>
                </a:lnTo>
                <a:close/>
                <a:moveTo>
                  <a:pt x="140" y="306"/>
                </a:moveTo>
                <a:lnTo>
                  <a:pt x="140" y="306"/>
                </a:lnTo>
                <a:lnTo>
                  <a:pt x="140" y="306"/>
                </a:lnTo>
                <a:lnTo>
                  <a:pt x="140" y="306"/>
                </a:lnTo>
                <a:lnTo>
                  <a:pt x="142" y="301"/>
                </a:lnTo>
                <a:lnTo>
                  <a:pt x="142" y="301"/>
                </a:lnTo>
                <a:lnTo>
                  <a:pt x="141" y="301"/>
                </a:lnTo>
                <a:lnTo>
                  <a:pt x="141" y="301"/>
                </a:lnTo>
                <a:lnTo>
                  <a:pt x="140" y="306"/>
                </a:lnTo>
                <a:lnTo>
                  <a:pt x="140" y="306"/>
                </a:lnTo>
                <a:close/>
                <a:moveTo>
                  <a:pt x="263" y="113"/>
                </a:moveTo>
                <a:lnTo>
                  <a:pt x="263" y="113"/>
                </a:lnTo>
                <a:lnTo>
                  <a:pt x="262" y="113"/>
                </a:lnTo>
                <a:lnTo>
                  <a:pt x="262" y="113"/>
                </a:lnTo>
                <a:lnTo>
                  <a:pt x="262" y="116"/>
                </a:lnTo>
                <a:lnTo>
                  <a:pt x="262" y="116"/>
                </a:lnTo>
                <a:lnTo>
                  <a:pt x="262" y="116"/>
                </a:lnTo>
                <a:lnTo>
                  <a:pt x="262" y="116"/>
                </a:lnTo>
                <a:lnTo>
                  <a:pt x="263" y="113"/>
                </a:lnTo>
                <a:lnTo>
                  <a:pt x="263" y="113"/>
                </a:lnTo>
                <a:close/>
                <a:moveTo>
                  <a:pt x="40" y="321"/>
                </a:moveTo>
                <a:lnTo>
                  <a:pt x="40" y="321"/>
                </a:lnTo>
                <a:lnTo>
                  <a:pt x="41" y="319"/>
                </a:lnTo>
                <a:lnTo>
                  <a:pt x="41" y="319"/>
                </a:lnTo>
                <a:lnTo>
                  <a:pt x="40" y="318"/>
                </a:lnTo>
                <a:lnTo>
                  <a:pt x="40" y="318"/>
                </a:lnTo>
                <a:lnTo>
                  <a:pt x="40" y="318"/>
                </a:lnTo>
                <a:lnTo>
                  <a:pt x="40" y="318"/>
                </a:lnTo>
                <a:lnTo>
                  <a:pt x="40" y="321"/>
                </a:lnTo>
                <a:lnTo>
                  <a:pt x="40" y="321"/>
                </a:lnTo>
                <a:close/>
                <a:moveTo>
                  <a:pt x="275" y="153"/>
                </a:moveTo>
                <a:lnTo>
                  <a:pt x="275" y="153"/>
                </a:lnTo>
                <a:lnTo>
                  <a:pt x="275" y="153"/>
                </a:lnTo>
                <a:lnTo>
                  <a:pt x="275" y="153"/>
                </a:lnTo>
                <a:lnTo>
                  <a:pt x="275" y="157"/>
                </a:lnTo>
                <a:lnTo>
                  <a:pt x="275" y="157"/>
                </a:lnTo>
                <a:lnTo>
                  <a:pt x="275" y="153"/>
                </a:lnTo>
                <a:lnTo>
                  <a:pt x="275" y="153"/>
                </a:lnTo>
                <a:lnTo>
                  <a:pt x="275" y="153"/>
                </a:lnTo>
                <a:lnTo>
                  <a:pt x="275" y="153"/>
                </a:lnTo>
                <a:close/>
                <a:moveTo>
                  <a:pt x="273" y="210"/>
                </a:moveTo>
                <a:lnTo>
                  <a:pt x="273" y="210"/>
                </a:lnTo>
                <a:lnTo>
                  <a:pt x="272" y="210"/>
                </a:lnTo>
                <a:lnTo>
                  <a:pt x="272" y="210"/>
                </a:lnTo>
                <a:lnTo>
                  <a:pt x="270" y="210"/>
                </a:lnTo>
                <a:lnTo>
                  <a:pt x="270" y="210"/>
                </a:lnTo>
                <a:lnTo>
                  <a:pt x="270" y="211"/>
                </a:lnTo>
                <a:lnTo>
                  <a:pt x="270" y="211"/>
                </a:lnTo>
                <a:lnTo>
                  <a:pt x="273" y="210"/>
                </a:lnTo>
                <a:lnTo>
                  <a:pt x="273" y="210"/>
                </a:lnTo>
                <a:close/>
                <a:moveTo>
                  <a:pt x="206" y="126"/>
                </a:moveTo>
                <a:lnTo>
                  <a:pt x="206" y="126"/>
                </a:lnTo>
                <a:lnTo>
                  <a:pt x="205" y="127"/>
                </a:lnTo>
                <a:lnTo>
                  <a:pt x="206" y="129"/>
                </a:lnTo>
                <a:lnTo>
                  <a:pt x="206" y="129"/>
                </a:lnTo>
                <a:lnTo>
                  <a:pt x="206" y="126"/>
                </a:lnTo>
                <a:lnTo>
                  <a:pt x="206" y="126"/>
                </a:lnTo>
                <a:close/>
                <a:moveTo>
                  <a:pt x="221" y="193"/>
                </a:moveTo>
                <a:lnTo>
                  <a:pt x="221" y="193"/>
                </a:lnTo>
                <a:lnTo>
                  <a:pt x="219" y="193"/>
                </a:lnTo>
                <a:lnTo>
                  <a:pt x="219" y="193"/>
                </a:lnTo>
                <a:lnTo>
                  <a:pt x="219" y="194"/>
                </a:lnTo>
                <a:lnTo>
                  <a:pt x="219" y="194"/>
                </a:lnTo>
                <a:lnTo>
                  <a:pt x="219" y="194"/>
                </a:lnTo>
                <a:lnTo>
                  <a:pt x="221" y="193"/>
                </a:lnTo>
                <a:lnTo>
                  <a:pt x="221" y="193"/>
                </a:lnTo>
                <a:close/>
                <a:moveTo>
                  <a:pt x="256" y="153"/>
                </a:moveTo>
                <a:lnTo>
                  <a:pt x="256" y="153"/>
                </a:lnTo>
                <a:lnTo>
                  <a:pt x="255" y="153"/>
                </a:lnTo>
                <a:lnTo>
                  <a:pt x="253" y="154"/>
                </a:lnTo>
                <a:lnTo>
                  <a:pt x="253" y="154"/>
                </a:lnTo>
                <a:lnTo>
                  <a:pt x="256" y="153"/>
                </a:lnTo>
                <a:lnTo>
                  <a:pt x="256" y="153"/>
                </a:lnTo>
                <a:close/>
                <a:moveTo>
                  <a:pt x="196" y="154"/>
                </a:moveTo>
                <a:lnTo>
                  <a:pt x="196" y="154"/>
                </a:lnTo>
                <a:lnTo>
                  <a:pt x="196" y="156"/>
                </a:lnTo>
                <a:lnTo>
                  <a:pt x="196" y="157"/>
                </a:lnTo>
                <a:lnTo>
                  <a:pt x="196" y="157"/>
                </a:lnTo>
                <a:lnTo>
                  <a:pt x="198" y="157"/>
                </a:lnTo>
                <a:lnTo>
                  <a:pt x="198" y="157"/>
                </a:lnTo>
                <a:lnTo>
                  <a:pt x="196" y="154"/>
                </a:lnTo>
                <a:lnTo>
                  <a:pt x="196" y="154"/>
                </a:lnTo>
                <a:close/>
                <a:moveTo>
                  <a:pt x="209" y="143"/>
                </a:moveTo>
                <a:lnTo>
                  <a:pt x="209" y="143"/>
                </a:lnTo>
                <a:lnTo>
                  <a:pt x="209" y="142"/>
                </a:lnTo>
                <a:lnTo>
                  <a:pt x="209" y="142"/>
                </a:lnTo>
                <a:lnTo>
                  <a:pt x="208" y="142"/>
                </a:lnTo>
                <a:lnTo>
                  <a:pt x="208" y="142"/>
                </a:lnTo>
                <a:lnTo>
                  <a:pt x="209" y="143"/>
                </a:lnTo>
                <a:lnTo>
                  <a:pt x="209" y="143"/>
                </a:lnTo>
                <a:close/>
                <a:moveTo>
                  <a:pt x="107" y="191"/>
                </a:moveTo>
                <a:lnTo>
                  <a:pt x="107" y="191"/>
                </a:lnTo>
                <a:lnTo>
                  <a:pt x="110" y="191"/>
                </a:lnTo>
                <a:lnTo>
                  <a:pt x="110" y="191"/>
                </a:lnTo>
                <a:lnTo>
                  <a:pt x="110" y="191"/>
                </a:lnTo>
                <a:lnTo>
                  <a:pt x="110" y="191"/>
                </a:lnTo>
                <a:lnTo>
                  <a:pt x="108" y="190"/>
                </a:lnTo>
                <a:lnTo>
                  <a:pt x="108" y="190"/>
                </a:lnTo>
                <a:lnTo>
                  <a:pt x="107" y="191"/>
                </a:lnTo>
                <a:lnTo>
                  <a:pt x="107" y="191"/>
                </a:lnTo>
                <a:close/>
                <a:moveTo>
                  <a:pt x="14" y="154"/>
                </a:moveTo>
                <a:lnTo>
                  <a:pt x="14" y="154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4" y="154"/>
                </a:lnTo>
                <a:lnTo>
                  <a:pt x="14" y="154"/>
                </a:lnTo>
                <a:close/>
                <a:moveTo>
                  <a:pt x="73" y="369"/>
                </a:moveTo>
                <a:lnTo>
                  <a:pt x="73" y="369"/>
                </a:lnTo>
                <a:lnTo>
                  <a:pt x="73" y="368"/>
                </a:lnTo>
                <a:lnTo>
                  <a:pt x="73" y="366"/>
                </a:lnTo>
                <a:lnTo>
                  <a:pt x="73" y="366"/>
                </a:lnTo>
                <a:lnTo>
                  <a:pt x="73" y="369"/>
                </a:lnTo>
                <a:lnTo>
                  <a:pt x="73" y="369"/>
                </a:lnTo>
                <a:close/>
                <a:moveTo>
                  <a:pt x="101" y="358"/>
                </a:moveTo>
                <a:lnTo>
                  <a:pt x="101" y="358"/>
                </a:lnTo>
                <a:lnTo>
                  <a:pt x="104" y="356"/>
                </a:lnTo>
                <a:lnTo>
                  <a:pt x="104" y="356"/>
                </a:lnTo>
                <a:lnTo>
                  <a:pt x="103" y="358"/>
                </a:lnTo>
                <a:lnTo>
                  <a:pt x="101" y="358"/>
                </a:lnTo>
                <a:lnTo>
                  <a:pt x="101" y="358"/>
                </a:lnTo>
                <a:close/>
                <a:moveTo>
                  <a:pt x="39" y="143"/>
                </a:moveTo>
                <a:lnTo>
                  <a:pt x="39" y="143"/>
                </a:lnTo>
                <a:lnTo>
                  <a:pt x="41" y="140"/>
                </a:lnTo>
                <a:lnTo>
                  <a:pt x="41" y="140"/>
                </a:lnTo>
                <a:lnTo>
                  <a:pt x="40" y="142"/>
                </a:lnTo>
                <a:lnTo>
                  <a:pt x="39" y="143"/>
                </a:lnTo>
                <a:lnTo>
                  <a:pt x="39" y="143"/>
                </a:lnTo>
                <a:close/>
                <a:moveTo>
                  <a:pt x="67" y="163"/>
                </a:moveTo>
                <a:lnTo>
                  <a:pt x="67" y="163"/>
                </a:lnTo>
                <a:lnTo>
                  <a:pt x="68" y="164"/>
                </a:lnTo>
                <a:lnTo>
                  <a:pt x="68" y="164"/>
                </a:lnTo>
                <a:lnTo>
                  <a:pt x="68" y="163"/>
                </a:lnTo>
                <a:lnTo>
                  <a:pt x="68" y="163"/>
                </a:lnTo>
                <a:lnTo>
                  <a:pt x="68" y="163"/>
                </a:lnTo>
                <a:lnTo>
                  <a:pt x="67" y="163"/>
                </a:lnTo>
                <a:lnTo>
                  <a:pt x="67" y="163"/>
                </a:lnTo>
                <a:close/>
                <a:moveTo>
                  <a:pt x="270" y="163"/>
                </a:moveTo>
                <a:lnTo>
                  <a:pt x="270" y="163"/>
                </a:lnTo>
                <a:lnTo>
                  <a:pt x="269" y="163"/>
                </a:lnTo>
                <a:lnTo>
                  <a:pt x="269" y="164"/>
                </a:lnTo>
                <a:lnTo>
                  <a:pt x="269" y="164"/>
                </a:lnTo>
                <a:lnTo>
                  <a:pt x="270" y="164"/>
                </a:lnTo>
                <a:lnTo>
                  <a:pt x="270" y="163"/>
                </a:lnTo>
                <a:lnTo>
                  <a:pt x="270" y="163"/>
                </a:lnTo>
                <a:close/>
                <a:moveTo>
                  <a:pt x="246" y="4"/>
                </a:moveTo>
                <a:lnTo>
                  <a:pt x="246" y="4"/>
                </a:lnTo>
                <a:lnTo>
                  <a:pt x="246" y="7"/>
                </a:lnTo>
                <a:lnTo>
                  <a:pt x="246" y="7"/>
                </a:lnTo>
                <a:lnTo>
                  <a:pt x="246" y="8"/>
                </a:lnTo>
                <a:lnTo>
                  <a:pt x="246" y="8"/>
                </a:lnTo>
                <a:lnTo>
                  <a:pt x="246" y="4"/>
                </a:lnTo>
                <a:lnTo>
                  <a:pt x="246" y="4"/>
                </a:lnTo>
                <a:lnTo>
                  <a:pt x="246" y="4"/>
                </a:lnTo>
                <a:lnTo>
                  <a:pt x="246" y="4"/>
                </a:lnTo>
                <a:close/>
                <a:moveTo>
                  <a:pt x="196" y="225"/>
                </a:moveTo>
                <a:lnTo>
                  <a:pt x="196" y="225"/>
                </a:lnTo>
                <a:lnTo>
                  <a:pt x="196" y="225"/>
                </a:lnTo>
                <a:lnTo>
                  <a:pt x="196" y="225"/>
                </a:lnTo>
                <a:lnTo>
                  <a:pt x="198" y="227"/>
                </a:lnTo>
                <a:lnTo>
                  <a:pt x="198" y="227"/>
                </a:lnTo>
                <a:lnTo>
                  <a:pt x="198" y="225"/>
                </a:lnTo>
                <a:lnTo>
                  <a:pt x="198" y="225"/>
                </a:lnTo>
                <a:lnTo>
                  <a:pt x="196" y="225"/>
                </a:lnTo>
                <a:lnTo>
                  <a:pt x="196" y="225"/>
                </a:lnTo>
                <a:close/>
                <a:moveTo>
                  <a:pt x="77" y="373"/>
                </a:moveTo>
                <a:lnTo>
                  <a:pt x="77" y="373"/>
                </a:lnTo>
                <a:lnTo>
                  <a:pt x="76" y="375"/>
                </a:lnTo>
                <a:lnTo>
                  <a:pt x="76" y="375"/>
                </a:lnTo>
                <a:lnTo>
                  <a:pt x="76" y="376"/>
                </a:lnTo>
                <a:lnTo>
                  <a:pt x="76" y="376"/>
                </a:lnTo>
                <a:lnTo>
                  <a:pt x="78" y="375"/>
                </a:lnTo>
                <a:lnTo>
                  <a:pt x="78" y="375"/>
                </a:lnTo>
                <a:lnTo>
                  <a:pt x="77" y="373"/>
                </a:lnTo>
                <a:lnTo>
                  <a:pt x="77" y="373"/>
                </a:lnTo>
                <a:close/>
                <a:moveTo>
                  <a:pt x="121" y="275"/>
                </a:moveTo>
                <a:lnTo>
                  <a:pt x="121" y="275"/>
                </a:lnTo>
                <a:lnTo>
                  <a:pt x="121" y="272"/>
                </a:lnTo>
                <a:lnTo>
                  <a:pt x="121" y="272"/>
                </a:lnTo>
                <a:lnTo>
                  <a:pt x="121" y="274"/>
                </a:lnTo>
                <a:lnTo>
                  <a:pt x="121" y="275"/>
                </a:lnTo>
                <a:lnTo>
                  <a:pt x="121" y="275"/>
                </a:lnTo>
                <a:close/>
                <a:moveTo>
                  <a:pt x="206" y="234"/>
                </a:moveTo>
                <a:lnTo>
                  <a:pt x="206" y="234"/>
                </a:lnTo>
                <a:lnTo>
                  <a:pt x="206" y="231"/>
                </a:lnTo>
                <a:lnTo>
                  <a:pt x="206" y="231"/>
                </a:lnTo>
                <a:lnTo>
                  <a:pt x="205" y="233"/>
                </a:lnTo>
                <a:lnTo>
                  <a:pt x="205" y="233"/>
                </a:lnTo>
                <a:lnTo>
                  <a:pt x="206" y="234"/>
                </a:lnTo>
                <a:lnTo>
                  <a:pt x="206" y="234"/>
                </a:lnTo>
                <a:close/>
                <a:moveTo>
                  <a:pt x="203" y="162"/>
                </a:moveTo>
                <a:lnTo>
                  <a:pt x="203" y="162"/>
                </a:lnTo>
                <a:lnTo>
                  <a:pt x="203" y="162"/>
                </a:lnTo>
                <a:lnTo>
                  <a:pt x="203" y="162"/>
                </a:lnTo>
                <a:lnTo>
                  <a:pt x="203" y="164"/>
                </a:lnTo>
                <a:lnTo>
                  <a:pt x="203" y="164"/>
                </a:lnTo>
                <a:lnTo>
                  <a:pt x="203" y="162"/>
                </a:lnTo>
                <a:lnTo>
                  <a:pt x="203" y="162"/>
                </a:lnTo>
                <a:close/>
                <a:moveTo>
                  <a:pt x="259" y="120"/>
                </a:moveTo>
                <a:lnTo>
                  <a:pt x="259" y="120"/>
                </a:lnTo>
                <a:lnTo>
                  <a:pt x="257" y="122"/>
                </a:lnTo>
                <a:lnTo>
                  <a:pt x="257" y="122"/>
                </a:lnTo>
                <a:lnTo>
                  <a:pt x="259" y="122"/>
                </a:lnTo>
                <a:lnTo>
                  <a:pt x="259" y="120"/>
                </a:lnTo>
                <a:lnTo>
                  <a:pt x="259" y="120"/>
                </a:lnTo>
                <a:close/>
                <a:moveTo>
                  <a:pt x="222" y="31"/>
                </a:moveTo>
                <a:lnTo>
                  <a:pt x="222" y="31"/>
                </a:lnTo>
                <a:lnTo>
                  <a:pt x="221" y="34"/>
                </a:lnTo>
                <a:lnTo>
                  <a:pt x="221" y="34"/>
                </a:lnTo>
                <a:lnTo>
                  <a:pt x="222" y="32"/>
                </a:lnTo>
                <a:lnTo>
                  <a:pt x="222" y="31"/>
                </a:lnTo>
                <a:lnTo>
                  <a:pt x="222" y="31"/>
                </a:lnTo>
                <a:close/>
                <a:moveTo>
                  <a:pt x="262" y="95"/>
                </a:moveTo>
                <a:lnTo>
                  <a:pt x="262" y="95"/>
                </a:lnTo>
                <a:lnTo>
                  <a:pt x="262" y="95"/>
                </a:lnTo>
                <a:lnTo>
                  <a:pt x="262" y="95"/>
                </a:lnTo>
                <a:lnTo>
                  <a:pt x="260" y="95"/>
                </a:lnTo>
                <a:lnTo>
                  <a:pt x="260" y="95"/>
                </a:lnTo>
                <a:lnTo>
                  <a:pt x="260" y="95"/>
                </a:lnTo>
                <a:lnTo>
                  <a:pt x="260" y="95"/>
                </a:lnTo>
                <a:lnTo>
                  <a:pt x="262" y="95"/>
                </a:lnTo>
                <a:lnTo>
                  <a:pt x="262" y="95"/>
                </a:lnTo>
                <a:close/>
                <a:moveTo>
                  <a:pt x="138" y="289"/>
                </a:moveTo>
                <a:lnTo>
                  <a:pt x="138" y="289"/>
                </a:lnTo>
                <a:lnTo>
                  <a:pt x="138" y="289"/>
                </a:lnTo>
                <a:lnTo>
                  <a:pt x="138" y="289"/>
                </a:lnTo>
                <a:lnTo>
                  <a:pt x="137" y="292"/>
                </a:lnTo>
                <a:lnTo>
                  <a:pt x="137" y="292"/>
                </a:lnTo>
                <a:lnTo>
                  <a:pt x="138" y="289"/>
                </a:lnTo>
                <a:lnTo>
                  <a:pt x="138" y="289"/>
                </a:lnTo>
                <a:close/>
                <a:moveTo>
                  <a:pt x="248" y="65"/>
                </a:moveTo>
                <a:lnTo>
                  <a:pt x="248" y="65"/>
                </a:lnTo>
                <a:lnTo>
                  <a:pt x="246" y="66"/>
                </a:lnTo>
                <a:lnTo>
                  <a:pt x="246" y="66"/>
                </a:lnTo>
                <a:lnTo>
                  <a:pt x="246" y="66"/>
                </a:lnTo>
                <a:lnTo>
                  <a:pt x="248" y="66"/>
                </a:lnTo>
                <a:lnTo>
                  <a:pt x="248" y="66"/>
                </a:lnTo>
                <a:lnTo>
                  <a:pt x="248" y="65"/>
                </a:lnTo>
                <a:lnTo>
                  <a:pt x="248" y="65"/>
                </a:lnTo>
                <a:close/>
                <a:moveTo>
                  <a:pt x="91" y="180"/>
                </a:moveTo>
                <a:lnTo>
                  <a:pt x="91" y="180"/>
                </a:lnTo>
                <a:lnTo>
                  <a:pt x="91" y="180"/>
                </a:lnTo>
                <a:lnTo>
                  <a:pt x="91" y="180"/>
                </a:lnTo>
                <a:lnTo>
                  <a:pt x="90" y="180"/>
                </a:lnTo>
                <a:lnTo>
                  <a:pt x="90" y="180"/>
                </a:lnTo>
                <a:lnTo>
                  <a:pt x="90" y="181"/>
                </a:lnTo>
                <a:lnTo>
                  <a:pt x="90" y="181"/>
                </a:lnTo>
                <a:lnTo>
                  <a:pt x="91" y="180"/>
                </a:lnTo>
                <a:lnTo>
                  <a:pt x="91" y="180"/>
                </a:lnTo>
                <a:close/>
                <a:moveTo>
                  <a:pt x="113" y="331"/>
                </a:moveTo>
                <a:lnTo>
                  <a:pt x="113" y="331"/>
                </a:lnTo>
                <a:lnTo>
                  <a:pt x="113" y="329"/>
                </a:lnTo>
                <a:lnTo>
                  <a:pt x="113" y="328"/>
                </a:lnTo>
                <a:lnTo>
                  <a:pt x="113" y="328"/>
                </a:lnTo>
                <a:lnTo>
                  <a:pt x="113" y="331"/>
                </a:lnTo>
                <a:lnTo>
                  <a:pt x="113" y="331"/>
                </a:lnTo>
                <a:close/>
                <a:moveTo>
                  <a:pt x="259" y="88"/>
                </a:moveTo>
                <a:lnTo>
                  <a:pt x="259" y="88"/>
                </a:lnTo>
                <a:lnTo>
                  <a:pt x="257" y="88"/>
                </a:lnTo>
                <a:lnTo>
                  <a:pt x="257" y="88"/>
                </a:lnTo>
                <a:lnTo>
                  <a:pt x="257" y="88"/>
                </a:lnTo>
                <a:lnTo>
                  <a:pt x="259" y="88"/>
                </a:lnTo>
                <a:lnTo>
                  <a:pt x="259" y="88"/>
                </a:lnTo>
                <a:close/>
                <a:moveTo>
                  <a:pt x="111" y="339"/>
                </a:moveTo>
                <a:lnTo>
                  <a:pt x="111" y="339"/>
                </a:lnTo>
                <a:lnTo>
                  <a:pt x="111" y="339"/>
                </a:lnTo>
                <a:lnTo>
                  <a:pt x="111" y="339"/>
                </a:lnTo>
                <a:lnTo>
                  <a:pt x="110" y="338"/>
                </a:lnTo>
                <a:lnTo>
                  <a:pt x="110" y="338"/>
                </a:lnTo>
                <a:lnTo>
                  <a:pt x="111" y="339"/>
                </a:lnTo>
                <a:lnTo>
                  <a:pt x="111" y="339"/>
                </a:lnTo>
                <a:close/>
                <a:moveTo>
                  <a:pt x="215" y="179"/>
                </a:moveTo>
                <a:lnTo>
                  <a:pt x="215" y="179"/>
                </a:lnTo>
                <a:lnTo>
                  <a:pt x="216" y="177"/>
                </a:lnTo>
                <a:lnTo>
                  <a:pt x="216" y="177"/>
                </a:lnTo>
                <a:lnTo>
                  <a:pt x="216" y="177"/>
                </a:lnTo>
                <a:lnTo>
                  <a:pt x="215" y="179"/>
                </a:lnTo>
                <a:lnTo>
                  <a:pt x="215" y="179"/>
                </a:lnTo>
                <a:close/>
                <a:moveTo>
                  <a:pt x="225" y="142"/>
                </a:moveTo>
                <a:lnTo>
                  <a:pt x="225" y="142"/>
                </a:lnTo>
                <a:lnTo>
                  <a:pt x="223" y="143"/>
                </a:lnTo>
                <a:lnTo>
                  <a:pt x="223" y="143"/>
                </a:lnTo>
                <a:lnTo>
                  <a:pt x="223" y="143"/>
                </a:lnTo>
                <a:lnTo>
                  <a:pt x="223" y="143"/>
                </a:lnTo>
                <a:lnTo>
                  <a:pt x="225" y="143"/>
                </a:lnTo>
                <a:lnTo>
                  <a:pt x="225" y="142"/>
                </a:lnTo>
                <a:lnTo>
                  <a:pt x="225" y="142"/>
                </a:lnTo>
                <a:close/>
                <a:moveTo>
                  <a:pt x="66" y="345"/>
                </a:moveTo>
                <a:lnTo>
                  <a:pt x="66" y="345"/>
                </a:lnTo>
                <a:lnTo>
                  <a:pt x="66" y="345"/>
                </a:lnTo>
                <a:lnTo>
                  <a:pt x="66" y="345"/>
                </a:lnTo>
                <a:lnTo>
                  <a:pt x="68" y="345"/>
                </a:lnTo>
                <a:lnTo>
                  <a:pt x="68" y="345"/>
                </a:lnTo>
                <a:lnTo>
                  <a:pt x="68" y="345"/>
                </a:lnTo>
                <a:lnTo>
                  <a:pt x="68" y="345"/>
                </a:lnTo>
                <a:lnTo>
                  <a:pt x="66" y="345"/>
                </a:lnTo>
                <a:lnTo>
                  <a:pt x="66" y="345"/>
                </a:lnTo>
                <a:close/>
                <a:moveTo>
                  <a:pt x="117" y="108"/>
                </a:moveTo>
                <a:lnTo>
                  <a:pt x="117" y="108"/>
                </a:lnTo>
                <a:lnTo>
                  <a:pt x="115" y="108"/>
                </a:lnTo>
                <a:lnTo>
                  <a:pt x="115" y="109"/>
                </a:lnTo>
                <a:lnTo>
                  <a:pt x="115" y="109"/>
                </a:lnTo>
                <a:lnTo>
                  <a:pt x="117" y="108"/>
                </a:lnTo>
                <a:lnTo>
                  <a:pt x="117" y="108"/>
                </a:lnTo>
                <a:close/>
                <a:moveTo>
                  <a:pt x="98" y="348"/>
                </a:moveTo>
                <a:lnTo>
                  <a:pt x="98" y="348"/>
                </a:lnTo>
                <a:lnTo>
                  <a:pt x="100" y="346"/>
                </a:lnTo>
                <a:lnTo>
                  <a:pt x="98" y="345"/>
                </a:lnTo>
                <a:lnTo>
                  <a:pt x="98" y="345"/>
                </a:lnTo>
                <a:lnTo>
                  <a:pt x="98" y="348"/>
                </a:lnTo>
                <a:lnTo>
                  <a:pt x="98" y="348"/>
                </a:lnTo>
                <a:close/>
                <a:moveTo>
                  <a:pt x="66" y="370"/>
                </a:moveTo>
                <a:lnTo>
                  <a:pt x="66" y="370"/>
                </a:lnTo>
                <a:lnTo>
                  <a:pt x="64" y="372"/>
                </a:lnTo>
                <a:lnTo>
                  <a:pt x="64" y="372"/>
                </a:lnTo>
                <a:lnTo>
                  <a:pt x="66" y="372"/>
                </a:lnTo>
                <a:lnTo>
                  <a:pt x="66" y="370"/>
                </a:lnTo>
                <a:lnTo>
                  <a:pt x="66" y="370"/>
                </a:lnTo>
                <a:close/>
                <a:moveTo>
                  <a:pt x="125" y="319"/>
                </a:moveTo>
                <a:lnTo>
                  <a:pt x="125" y="319"/>
                </a:lnTo>
                <a:lnTo>
                  <a:pt x="127" y="319"/>
                </a:lnTo>
                <a:lnTo>
                  <a:pt x="127" y="318"/>
                </a:lnTo>
                <a:lnTo>
                  <a:pt x="127" y="318"/>
                </a:lnTo>
                <a:lnTo>
                  <a:pt x="125" y="319"/>
                </a:lnTo>
                <a:lnTo>
                  <a:pt x="125" y="319"/>
                </a:lnTo>
                <a:close/>
                <a:moveTo>
                  <a:pt x="93" y="174"/>
                </a:moveTo>
                <a:lnTo>
                  <a:pt x="93" y="174"/>
                </a:lnTo>
                <a:lnTo>
                  <a:pt x="94" y="174"/>
                </a:lnTo>
                <a:lnTo>
                  <a:pt x="93" y="173"/>
                </a:lnTo>
                <a:lnTo>
                  <a:pt x="93" y="173"/>
                </a:lnTo>
                <a:lnTo>
                  <a:pt x="93" y="173"/>
                </a:lnTo>
                <a:lnTo>
                  <a:pt x="93" y="174"/>
                </a:lnTo>
                <a:lnTo>
                  <a:pt x="93" y="174"/>
                </a:lnTo>
                <a:close/>
                <a:moveTo>
                  <a:pt x="104" y="348"/>
                </a:moveTo>
                <a:lnTo>
                  <a:pt x="104" y="348"/>
                </a:lnTo>
                <a:lnTo>
                  <a:pt x="103" y="346"/>
                </a:lnTo>
                <a:lnTo>
                  <a:pt x="103" y="346"/>
                </a:lnTo>
                <a:lnTo>
                  <a:pt x="103" y="346"/>
                </a:lnTo>
                <a:lnTo>
                  <a:pt x="104" y="348"/>
                </a:lnTo>
                <a:lnTo>
                  <a:pt x="104" y="348"/>
                </a:lnTo>
                <a:close/>
                <a:moveTo>
                  <a:pt x="104" y="338"/>
                </a:moveTo>
                <a:lnTo>
                  <a:pt x="104" y="338"/>
                </a:lnTo>
                <a:lnTo>
                  <a:pt x="104" y="341"/>
                </a:lnTo>
                <a:lnTo>
                  <a:pt x="104" y="341"/>
                </a:lnTo>
                <a:lnTo>
                  <a:pt x="104" y="339"/>
                </a:lnTo>
                <a:lnTo>
                  <a:pt x="104" y="338"/>
                </a:lnTo>
                <a:lnTo>
                  <a:pt x="104" y="338"/>
                </a:lnTo>
                <a:close/>
                <a:moveTo>
                  <a:pt x="235" y="153"/>
                </a:moveTo>
                <a:lnTo>
                  <a:pt x="235" y="153"/>
                </a:lnTo>
                <a:lnTo>
                  <a:pt x="235" y="152"/>
                </a:lnTo>
                <a:lnTo>
                  <a:pt x="235" y="152"/>
                </a:lnTo>
                <a:lnTo>
                  <a:pt x="235" y="156"/>
                </a:lnTo>
                <a:lnTo>
                  <a:pt x="235" y="156"/>
                </a:lnTo>
                <a:lnTo>
                  <a:pt x="235" y="156"/>
                </a:lnTo>
                <a:lnTo>
                  <a:pt x="235" y="156"/>
                </a:lnTo>
                <a:lnTo>
                  <a:pt x="235" y="153"/>
                </a:lnTo>
                <a:lnTo>
                  <a:pt x="235" y="153"/>
                </a:lnTo>
                <a:close/>
                <a:moveTo>
                  <a:pt x="5" y="157"/>
                </a:move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6" y="157"/>
                </a:lnTo>
                <a:lnTo>
                  <a:pt x="6" y="157"/>
                </a:lnTo>
                <a:lnTo>
                  <a:pt x="6" y="156"/>
                </a:lnTo>
                <a:lnTo>
                  <a:pt x="6" y="156"/>
                </a:lnTo>
                <a:lnTo>
                  <a:pt x="5" y="157"/>
                </a:lnTo>
                <a:lnTo>
                  <a:pt x="5" y="157"/>
                </a:lnTo>
                <a:close/>
                <a:moveTo>
                  <a:pt x="59" y="369"/>
                </a:moveTo>
                <a:lnTo>
                  <a:pt x="59" y="369"/>
                </a:lnTo>
                <a:lnTo>
                  <a:pt x="57" y="370"/>
                </a:lnTo>
                <a:lnTo>
                  <a:pt x="59" y="372"/>
                </a:lnTo>
                <a:lnTo>
                  <a:pt x="59" y="372"/>
                </a:lnTo>
                <a:lnTo>
                  <a:pt x="59" y="369"/>
                </a:lnTo>
                <a:lnTo>
                  <a:pt x="59" y="369"/>
                </a:lnTo>
                <a:close/>
                <a:moveTo>
                  <a:pt x="259" y="99"/>
                </a:moveTo>
                <a:lnTo>
                  <a:pt x="259" y="99"/>
                </a:lnTo>
                <a:lnTo>
                  <a:pt x="257" y="99"/>
                </a:lnTo>
                <a:lnTo>
                  <a:pt x="259" y="100"/>
                </a:lnTo>
                <a:lnTo>
                  <a:pt x="259" y="100"/>
                </a:lnTo>
                <a:lnTo>
                  <a:pt x="259" y="100"/>
                </a:lnTo>
                <a:lnTo>
                  <a:pt x="259" y="100"/>
                </a:lnTo>
                <a:lnTo>
                  <a:pt x="259" y="99"/>
                </a:lnTo>
                <a:lnTo>
                  <a:pt x="259" y="99"/>
                </a:lnTo>
                <a:close/>
                <a:moveTo>
                  <a:pt x="161" y="206"/>
                </a:moveTo>
                <a:lnTo>
                  <a:pt x="161" y="206"/>
                </a:lnTo>
                <a:lnTo>
                  <a:pt x="161" y="207"/>
                </a:lnTo>
                <a:lnTo>
                  <a:pt x="161" y="207"/>
                </a:lnTo>
                <a:lnTo>
                  <a:pt x="161" y="207"/>
                </a:lnTo>
                <a:lnTo>
                  <a:pt x="161" y="207"/>
                </a:lnTo>
                <a:lnTo>
                  <a:pt x="162" y="206"/>
                </a:lnTo>
                <a:lnTo>
                  <a:pt x="162" y="206"/>
                </a:lnTo>
                <a:lnTo>
                  <a:pt x="161" y="206"/>
                </a:lnTo>
                <a:lnTo>
                  <a:pt x="161" y="206"/>
                </a:lnTo>
                <a:close/>
                <a:moveTo>
                  <a:pt x="98" y="355"/>
                </a:moveTo>
                <a:lnTo>
                  <a:pt x="98" y="355"/>
                </a:lnTo>
                <a:lnTo>
                  <a:pt x="97" y="356"/>
                </a:lnTo>
                <a:lnTo>
                  <a:pt x="98" y="356"/>
                </a:lnTo>
                <a:lnTo>
                  <a:pt x="98" y="356"/>
                </a:lnTo>
                <a:lnTo>
                  <a:pt x="98" y="355"/>
                </a:lnTo>
                <a:lnTo>
                  <a:pt x="98" y="355"/>
                </a:lnTo>
                <a:close/>
                <a:moveTo>
                  <a:pt x="159" y="71"/>
                </a:moveTo>
                <a:lnTo>
                  <a:pt x="159" y="71"/>
                </a:lnTo>
                <a:lnTo>
                  <a:pt x="159" y="71"/>
                </a:lnTo>
                <a:lnTo>
                  <a:pt x="159" y="71"/>
                </a:lnTo>
                <a:lnTo>
                  <a:pt x="162" y="69"/>
                </a:lnTo>
                <a:lnTo>
                  <a:pt x="162" y="69"/>
                </a:lnTo>
                <a:lnTo>
                  <a:pt x="162" y="69"/>
                </a:lnTo>
                <a:lnTo>
                  <a:pt x="162" y="69"/>
                </a:lnTo>
                <a:lnTo>
                  <a:pt x="159" y="71"/>
                </a:lnTo>
                <a:lnTo>
                  <a:pt x="159" y="71"/>
                </a:lnTo>
                <a:close/>
                <a:moveTo>
                  <a:pt x="49" y="318"/>
                </a:moveTo>
                <a:lnTo>
                  <a:pt x="49" y="318"/>
                </a:lnTo>
                <a:lnTo>
                  <a:pt x="49" y="318"/>
                </a:lnTo>
                <a:lnTo>
                  <a:pt x="49" y="318"/>
                </a:lnTo>
                <a:lnTo>
                  <a:pt x="49" y="315"/>
                </a:lnTo>
                <a:lnTo>
                  <a:pt x="49" y="315"/>
                </a:lnTo>
                <a:lnTo>
                  <a:pt x="49" y="315"/>
                </a:lnTo>
                <a:lnTo>
                  <a:pt x="49" y="315"/>
                </a:lnTo>
                <a:lnTo>
                  <a:pt x="49" y="318"/>
                </a:lnTo>
                <a:lnTo>
                  <a:pt x="49" y="318"/>
                </a:lnTo>
                <a:close/>
                <a:moveTo>
                  <a:pt x="125" y="282"/>
                </a:moveTo>
                <a:lnTo>
                  <a:pt x="125" y="282"/>
                </a:lnTo>
                <a:lnTo>
                  <a:pt x="124" y="281"/>
                </a:lnTo>
                <a:lnTo>
                  <a:pt x="124" y="281"/>
                </a:lnTo>
                <a:lnTo>
                  <a:pt x="124" y="281"/>
                </a:lnTo>
                <a:lnTo>
                  <a:pt x="124" y="281"/>
                </a:lnTo>
                <a:lnTo>
                  <a:pt x="124" y="282"/>
                </a:lnTo>
                <a:lnTo>
                  <a:pt x="124" y="282"/>
                </a:lnTo>
                <a:lnTo>
                  <a:pt x="125" y="282"/>
                </a:lnTo>
                <a:lnTo>
                  <a:pt x="125" y="282"/>
                </a:lnTo>
                <a:close/>
                <a:moveTo>
                  <a:pt x="215" y="217"/>
                </a:moveTo>
                <a:lnTo>
                  <a:pt x="215" y="217"/>
                </a:lnTo>
                <a:lnTo>
                  <a:pt x="215" y="216"/>
                </a:lnTo>
                <a:lnTo>
                  <a:pt x="215" y="216"/>
                </a:lnTo>
                <a:lnTo>
                  <a:pt x="215" y="217"/>
                </a:lnTo>
                <a:lnTo>
                  <a:pt x="215" y="217"/>
                </a:lnTo>
                <a:lnTo>
                  <a:pt x="215" y="217"/>
                </a:lnTo>
                <a:lnTo>
                  <a:pt x="215" y="217"/>
                </a:lnTo>
                <a:close/>
                <a:moveTo>
                  <a:pt x="255" y="187"/>
                </a:moveTo>
                <a:lnTo>
                  <a:pt x="255" y="187"/>
                </a:lnTo>
                <a:lnTo>
                  <a:pt x="256" y="187"/>
                </a:lnTo>
                <a:lnTo>
                  <a:pt x="256" y="187"/>
                </a:lnTo>
                <a:lnTo>
                  <a:pt x="256" y="187"/>
                </a:lnTo>
                <a:lnTo>
                  <a:pt x="255" y="187"/>
                </a:lnTo>
                <a:lnTo>
                  <a:pt x="255" y="187"/>
                </a:lnTo>
                <a:close/>
                <a:moveTo>
                  <a:pt x="113" y="184"/>
                </a:moveTo>
                <a:lnTo>
                  <a:pt x="113" y="184"/>
                </a:lnTo>
                <a:lnTo>
                  <a:pt x="114" y="186"/>
                </a:lnTo>
                <a:lnTo>
                  <a:pt x="114" y="184"/>
                </a:lnTo>
                <a:lnTo>
                  <a:pt x="114" y="184"/>
                </a:lnTo>
                <a:lnTo>
                  <a:pt x="113" y="184"/>
                </a:lnTo>
                <a:lnTo>
                  <a:pt x="113" y="184"/>
                </a:lnTo>
                <a:close/>
                <a:moveTo>
                  <a:pt x="97" y="353"/>
                </a:moveTo>
                <a:lnTo>
                  <a:pt x="97" y="353"/>
                </a:lnTo>
                <a:lnTo>
                  <a:pt x="97" y="353"/>
                </a:lnTo>
                <a:lnTo>
                  <a:pt x="97" y="353"/>
                </a:lnTo>
                <a:lnTo>
                  <a:pt x="95" y="353"/>
                </a:lnTo>
                <a:lnTo>
                  <a:pt x="95" y="353"/>
                </a:lnTo>
                <a:lnTo>
                  <a:pt x="97" y="353"/>
                </a:lnTo>
                <a:lnTo>
                  <a:pt x="97" y="353"/>
                </a:lnTo>
                <a:lnTo>
                  <a:pt x="97" y="353"/>
                </a:lnTo>
                <a:lnTo>
                  <a:pt x="97" y="353"/>
                </a:lnTo>
                <a:close/>
                <a:moveTo>
                  <a:pt x="47" y="294"/>
                </a:moveTo>
                <a:lnTo>
                  <a:pt x="47" y="294"/>
                </a:lnTo>
                <a:lnTo>
                  <a:pt x="46" y="294"/>
                </a:lnTo>
                <a:lnTo>
                  <a:pt x="46" y="294"/>
                </a:lnTo>
                <a:lnTo>
                  <a:pt x="46" y="294"/>
                </a:lnTo>
                <a:lnTo>
                  <a:pt x="46" y="294"/>
                </a:lnTo>
                <a:lnTo>
                  <a:pt x="47" y="295"/>
                </a:lnTo>
                <a:lnTo>
                  <a:pt x="47" y="295"/>
                </a:lnTo>
                <a:lnTo>
                  <a:pt x="47" y="294"/>
                </a:lnTo>
                <a:lnTo>
                  <a:pt x="47" y="294"/>
                </a:lnTo>
                <a:close/>
                <a:moveTo>
                  <a:pt x="40" y="365"/>
                </a:moveTo>
                <a:lnTo>
                  <a:pt x="40" y="365"/>
                </a:lnTo>
                <a:lnTo>
                  <a:pt x="40" y="365"/>
                </a:lnTo>
                <a:lnTo>
                  <a:pt x="40" y="366"/>
                </a:lnTo>
                <a:lnTo>
                  <a:pt x="40" y="366"/>
                </a:lnTo>
                <a:lnTo>
                  <a:pt x="40" y="365"/>
                </a:lnTo>
                <a:lnTo>
                  <a:pt x="40" y="365"/>
                </a:lnTo>
                <a:close/>
                <a:moveTo>
                  <a:pt x="59" y="154"/>
                </a:moveTo>
                <a:lnTo>
                  <a:pt x="59" y="154"/>
                </a:lnTo>
                <a:lnTo>
                  <a:pt x="59" y="156"/>
                </a:lnTo>
                <a:lnTo>
                  <a:pt x="60" y="154"/>
                </a:lnTo>
                <a:lnTo>
                  <a:pt x="60" y="154"/>
                </a:lnTo>
                <a:lnTo>
                  <a:pt x="59" y="154"/>
                </a:lnTo>
                <a:lnTo>
                  <a:pt x="59" y="154"/>
                </a:lnTo>
                <a:close/>
                <a:moveTo>
                  <a:pt x="191" y="198"/>
                </a:moveTo>
                <a:lnTo>
                  <a:pt x="191" y="198"/>
                </a:lnTo>
                <a:lnTo>
                  <a:pt x="191" y="197"/>
                </a:lnTo>
                <a:lnTo>
                  <a:pt x="191" y="197"/>
                </a:lnTo>
                <a:lnTo>
                  <a:pt x="189" y="197"/>
                </a:lnTo>
                <a:lnTo>
                  <a:pt x="191" y="198"/>
                </a:lnTo>
                <a:lnTo>
                  <a:pt x="191" y="198"/>
                </a:lnTo>
                <a:close/>
                <a:moveTo>
                  <a:pt x="134" y="301"/>
                </a:moveTo>
                <a:lnTo>
                  <a:pt x="134" y="301"/>
                </a:lnTo>
                <a:lnTo>
                  <a:pt x="134" y="301"/>
                </a:lnTo>
                <a:lnTo>
                  <a:pt x="134" y="299"/>
                </a:lnTo>
                <a:lnTo>
                  <a:pt x="134" y="299"/>
                </a:lnTo>
                <a:lnTo>
                  <a:pt x="134" y="301"/>
                </a:lnTo>
                <a:lnTo>
                  <a:pt x="134" y="301"/>
                </a:lnTo>
                <a:close/>
                <a:moveTo>
                  <a:pt x="122" y="284"/>
                </a:moveTo>
                <a:lnTo>
                  <a:pt x="122" y="284"/>
                </a:lnTo>
                <a:lnTo>
                  <a:pt x="122" y="285"/>
                </a:lnTo>
                <a:lnTo>
                  <a:pt x="122" y="285"/>
                </a:lnTo>
                <a:lnTo>
                  <a:pt x="124" y="284"/>
                </a:lnTo>
                <a:lnTo>
                  <a:pt x="122" y="284"/>
                </a:lnTo>
                <a:lnTo>
                  <a:pt x="122" y="284"/>
                </a:lnTo>
                <a:close/>
                <a:moveTo>
                  <a:pt x="257" y="95"/>
                </a:moveTo>
                <a:lnTo>
                  <a:pt x="257" y="95"/>
                </a:lnTo>
                <a:lnTo>
                  <a:pt x="256" y="95"/>
                </a:lnTo>
                <a:lnTo>
                  <a:pt x="256" y="95"/>
                </a:lnTo>
                <a:lnTo>
                  <a:pt x="257" y="96"/>
                </a:lnTo>
                <a:lnTo>
                  <a:pt x="257" y="96"/>
                </a:lnTo>
                <a:lnTo>
                  <a:pt x="257" y="96"/>
                </a:lnTo>
                <a:lnTo>
                  <a:pt x="257" y="95"/>
                </a:lnTo>
                <a:lnTo>
                  <a:pt x="257" y="95"/>
                </a:lnTo>
                <a:close/>
                <a:moveTo>
                  <a:pt x="142" y="299"/>
                </a:moveTo>
                <a:lnTo>
                  <a:pt x="142" y="299"/>
                </a:lnTo>
                <a:lnTo>
                  <a:pt x="142" y="299"/>
                </a:lnTo>
                <a:lnTo>
                  <a:pt x="142" y="299"/>
                </a:lnTo>
                <a:lnTo>
                  <a:pt x="144" y="298"/>
                </a:lnTo>
                <a:lnTo>
                  <a:pt x="144" y="298"/>
                </a:lnTo>
                <a:lnTo>
                  <a:pt x="144" y="298"/>
                </a:lnTo>
                <a:lnTo>
                  <a:pt x="144" y="298"/>
                </a:lnTo>
                <a:lnTo>
                  <a:pt x="142" y="299"/>
                </a:lnTo>
                <a:lnTo>
                  <a:pt x="142" y="299"/>
                </a:lnTo>
                <a:close/>
                <a:moveTo>
                  <a:pt x="239" y="122"/>
                </a:moveTo>
                <a:lnTo>
                  <a:pt x="239" y="122"/>
                </a:lnTo>
                <a:lnTo>
                  <a:pt x="239" y="125"/>
                </a:lnTo>
                <a:lnTo>
                  <a:pt x="239" y="125"/>
                </a:lnTo>
                <a:lnTo>
                  <a:pt x="239" y="122"/>
                </a:lnTo>
                <a:lnTo>
                  <a:pt x="239" y="122"/>
                </a:lnTo>
                <a:close/>
                <a:moveTo>
                  <a:pt x="206" y="115"/>
                </a:moveTo>
                <a:lnTo>
                  <a:pt x="206" y="115"/>
                </a:lnTo>
                <a:lnTo>
                  <a:pt x="208" y="116"/>
                </a:lnTo>
                <a:lnTo>
                  <a:pt x="208" y="116"/>
                </a:lnTo>
                <a:lnTo>
                  <a:pt x="208" y="115"/>
                </a:lnTo>
                <a:lnTo>
                  <a:pt x="206" y="115"/>
                </a:lnTo>
                <a:lnTo>
                  <a:pt x="206" y="115"/>
                </a:lnTo>
                <a:close/>
                <a:moveTo>
                  <a:pt x="252" y="75"/>
                </a:moveTo>
                <a:lnTo>
                  <a:pt x="252" y="75"/>
                </a:lnTo>
                <a:lnTo>
                  <a:pt x="250" y="75"/>
                </a:lnTo>
                <a:lnTo>
                  <a:pt x="250" y="75"/>
                </a:lnTo>
                <a:lnTo>
                  <a:pt x="252" y="75"/>
                </a:lnTo>
                <a:lnTo>
                  <a:pt x="252" y="75"/>
                </a:lnTo>
                <a:lnTo>
                  <a:pt x="252" y="75"/>
                </a:lnTo>
                <a:close/>
                <a:moveTo>
                  <a:pt x="94" y="355"/>
                </a:moveTo>
                <a:lnTo>
                  <a:pt x="94" y="355"/>
                </a:lnTo>
                <a:lnTo>
                  <a:pt x="94" y="356"/>
                </a:lnTo>
                <a:lnTo>
                  <a:pt x="94" y="356"/>
                </a:lnTo>
                <a:lnTo>
                  <a:pt x="94" y="355"/>
                </a:lnTo>
                <a:lnTo>
                  <a:pt x="94" y="355"/>
                </a:lnTo>
                <a:lnTo>
                  <a:pt x="94" y="355"/>
                </a:lnTo>
                <a:close/>
                <a:moveTo>
                  <a:pt x="162" y="240"/>
                </a:moveTo>
                <a:lnTo>
                  <a:pt x="162" y="240"/>
                </a:lnTo>
                <a:lnTo>
                  <a:pt x="162" y="240"/>
                </a:lnTo>
                <a:lnTo>
                  <a:pt x="162" y="240"/>
                </a:lnTo>
                <a:lnTo>
                  <a:pt x="164" y="238"/>
                </a:lnTo>
                <a:lnTo>
                  <a:pt x="164" y="238"/>
                </a:lnTo>
                <a:lnTo>
                  <a:pt x="164" y="237"/>
                </a:lnTo>
                <a:lnTo>
                  <a:pt x="164" y="237"/>
                </a:lnTo>
                <a:lnTo>
                  <a:pt x="162" y="240"/>
                </a:lnTo>
                <a:lnTo>
                  <a:pt x="162" y="240"/>
                </a:lnTo>
                <a:close/>
                <a:moveTo>
                  <a:pt x="230" y="179"/>
                </a:moveTo>
                <a:lnTo>
                  <a:pt x="230" y="179"/>
                </a:lnTo>
                <a:lnTo>
                  <a:pt x="230" y="180"/>
                </a:lnTo>
                <a:lnTo>
                  <a:pt x="230" y="180"/>
                </a:lnTo>
                <a:lnTo>
                  <a:pt x="232" y="179"/>
                </a:lnTo>
                <a:lnTo>
                  <a:pt x="230" y="179"/>
                </a:lnTo>
                <a:lnTo>
                  <a:pt x="230" y="179"/>
                </a:lnTo>
                <a:close/>
                <a:moveTo>
                  <a:pt x="27" y="144"/>
                </a:moveTo>
                <a:lnTo>
                  <a:pt x="27" y="144"/>
                </a:lnTo>
                <a:lnTo>
                  <a:pt x="29" y="144"/>
                </a:lnTo>
                <a:lnTo>
                  <a:pt x="29" y="144"/>
                </a:lnTo>
                <a:lnTo>
                  <a:pt x="27" y="144"/>
                </a:lnTo>
                <a:lnTo>
                  <a:pt x="27" y="144"/>
                </a:lnTo>
                <a:lnTo>
                  <a:pt x="27" y="144"/>
                </a:lnTo>
                <a:close/>
                <a:moveTo>
                  <a:pt x="238" y="58"/>
                </a:moveTo>
                <a:lnTo>
                  <a:pt x="238" y="58"/>
                </a:lnTo>
                <a:lnTo>
                  <a:pt x="236" y="59"/>
                </a:lnTo>
                <a:lnTo>
                  <a:pt x="236" y="59"/>
                </a:lnTo>
                <a:lnTo>
                  <a:pt x="238" y="59"/>
                </a:lnTo>
                <a:lnTo>
                  <a:pt x="238" y="59"/>
                </a:lnTo>
                <a:lnTo>
                  <a:pt x="238" y="58"/>
                </a:lnTo>
                <a:lnTo>
                  <a:pt x="238" y="58"/>
                </a:lnTo>
                <a:close/>
                <a:moveTo>
                  <a:pt x="260" y="106"/>
                </a:moveTo>
                <a:lnTo>
                  <a:pt x="260" y="106"/>
                </a:lnTo>
                <a:lnTo>
                  <a:pt x="260" y="106"/>
                </a:lnTo>
                <a:lnTo>
                  <a:pt x="260" y="105"/>
                </a:lnTo>
                <a:lnTo>
                  <a:pt x="260" y="105"/>
                </a:lnTo>
                <a:lnTo>
                  <a:pt x="260" y="106"/>
                </a:lnTo>
                <a:lnTo>
                  <a:pt x="260" y="106"/>
                </a:lnTo>
                <a:close/>
                <a:moveTo>
                  <a:pt x="259" y="194"/>
                </a:moveTo>
                <a:lnTo>
                  <a:pt x="259" y="194"/>
                </a:lnTo>
                <a:lnTo>
                  <a:pt x="260" y="194"/>
                </a:lnTo>
                <a:lnTo>
                  <a:pt x="260" y="193"/>
                </a:lnTo>
                <a:lnTo>
                  <a:pt x="260" y="193"/>
                </a:lnTo>
                <a:lnTo>
                  <a:pt x="259" y="194"/>
                </a:lnTo>
                <a:lnTo>
                  <a:pt x="259" y="194"/>
                </a:lnTo>
                <a:close/>
                <a:moveTo>
                  <a:pt x="267" y="129"/>
                </a:moveTo>
                <a:lnTo>
                  <a:pt x="267" y="129"/>
                </a:lnTo>
                <a:lnTo>
                  <a:pt x="266" y="130"/>
                </a:lnTo>
                <a:lnTo>
                  <a:pt x="266" y="130"/>
                </a:lnTo>
                <a:lnTo>
                  <a:pt x="267" y="129"/>
                </a:lnTo>
                <a:lnTo>
                  <a:pt x="267" y="129"/>
                </a:lnTo>
                <a:lnTo>
                  <a:pt x="267" y="129"/>
                </a:lnTo>
                <a:close/>
                <a:moveTo>
                  <a:pt x="94" y="164"/>
                </a:moveTo>
                <a:lnTo>
                  <a:pt x="94" y="164"/>
                </a:lnTo>
                <a:lnTo>
                  <a:pt x="94" y="164"/>
                </a:lnTo>
                <a:lnTo>
                  <a:pt x="94" y="164"/>
                </a:lnTo>
                <a:lnTo>
                  <a:pt x="94" y="163"/>
                </a:lnTo>
                <a:lnTo>
                  <a:pt x="94" y="163"/>
                </a:lnTo>
                <a:lnTo>
                  <a:pt x="94" y="163"/>
                </a:lnTo>
                <a:lnTo>
                  <a:pt x="94" y="163"/>
                </a:lnTo>
                <a:lnTo>
                  <a:pt x="94" y="164"/>
                </a:lnTo>
                <a:lnTo>
                  <a:pt x="94" y="164"/>
                </a:lnTo>
                <a:close/>
                <a:moveTo>
                  <a:pt x="211" y="214"/>
                </a:moveTo>
                <a:lnTo>
                  <a:pt x="211" y="214"/>
                </a:lnTo>
                <a:lnTo>
                  <a:pt x="211" y="214"/>
                </a:lnTo>
                <a:lnTo>
                  <a:pt x="211" y="214"/>
                </a:lnTo>
                <a:lnTo>
                  <a:pt x="211" y="214"/>
                </a:lnTo>
                <a:lnTo>
                  <a:pt x="211" y="214"/>
                </a:lnTo>
                <a:close/>
                <a:moveTo>
                  <a:pt x="131" y="177"/>
                </a:moveTo>
                <a:lnTo>
                  <a:pt x="131" y="177"/>
                </a:lnTo>
                <a:lnTo>
                  <a:pt x="131" y="177"/>
                </a:lnTo>
                <a:lnTo>
                  <a:pt x="131" y="177"/>
                </a:lnTo>
                <a:lnTo>
                  <a:pt x="132" y="176"/>
                </a:lnTo>
                <a:lnTo>
                  <a:pt x="132" y="176"/>
                </a:lnTo>
                <a:lnTo>
                  <a:pt x="131" y="177"/>
                </a:lnTo>
                <a:lnTo>
                  <a:pt x="131" y="177"/>
                </a:lnTo>
                <a:close/>
                <a:moveTo>
                  <a:pt x="165" y="66"/>
                </a:moveTo>
                <a:lnTo>
                  <a:pt x="165" y="66"/>
                </a:lnTo>
                <a:lnTo>
                  <a:pt x="165" y="66"/>
                </a:lnTo>
                <a:lnTo>
                  <a:pt x="165" y="66"/>
                </a:lnTo>
                <a:lnTo>
                  <a:pt x="164" y="68"/>
                </a:lnTo>
                <a:lnTo>
                  <a:pt x="164" y="68"/>
                </a:lnTo>
                <a:lnTo>
                  <a:pt x="164" y="68"/>
                </a:lnTo>
                <a:lnTo>
                  <a:pt x="164" y="68"/>
                </a:lnTo>
                <a:lnTo>
                  <a:pt x="165" y="66"/>
                </a:lnTo>
                <a:lnTo>
                  <a:pt x="165" y="66"/>
                </a:lnTo>
                <a:close/>
                <a:moveTo>
                  <a:pt x="216" y="227"/>
                </a:moveTo>
                <a:lnTo>
                  <a:pt x="216" y="227"/>
                </a:lnTo>
                <a:lnTo>
                  <a:pt x="216" y="227"/>
                </a:lnTo>
                <a:lnTo>
                  <a:pt x="216" y="227"/>
                </a:lnTo>
                <a:lnTo>
                  <a:pt x="216" y="224"/>
                </a:lnTo>
                <a:lnTo>
                  <a:pt x="216" y="224"/>
                </a:lnTo>
                <a:lnTo>
                  <a:pt x="216" y="224"/>
                </a:lnTo>
                <a:lnTo>
                  <a:pt x="216" y="224"/>
                </a:lnTo>
                <a:lnTo>
                  <a:pt x="216" y="227"/>
                </a:lnTo>
                <a:lnTo>
                  <a:pt x="216" y="227"/>
                </a:lnTo>
                <a:close/>
                <a:moveTo>
                  <a:pt x="262" y="82"/>
                </a:moveTo>
                <a:lnTo>
                  <a:pt x="262" y="82"/>
                </a:lnTo>
                <a:lnTo>
                  <a:pt x="262" y="82"/>
                </a:lnTo>
                <a:lnTo>
                  <a:pt x="262" y="82"/>
                </a:lnTo>
                <a:lnTo>
                  <a:pt x="263" y="83"/>
                </a:lnTo>
                <a:lnTo>
                  <a:pt x="263" y="83"/>
                </a:lnTo>
                <a:lnTo>
                  <a:pt x="262" y="82"/>
                </a:lnTo>
                <a:lnTo>
                  <a:pt x="262" y="82"/>
                </a:lnTo>
                <a:close/>
                <a:moveTo>
                  <a:pt x="114" y="326"/>
                </a:moveTo>
                <a:lnTo>
                  <a:pt x="114" y="326"/>
                </a:lnTo>
                <a:lnTo>
                  <a:pt x="115" y="326"/>
                </a:lnTo>
                <a:lnTo>
                  <a:pt x="115" y="326"/>
                </a:lnTo>
                <a:lnTo>
                  <a:pt x="114" y="325"/>
                </a:lnTo>
                <a:lnTo>
                  <a:pt x="114" y="325"/>
                </a:lnTo>
                <a:lnTo>
                  <a:pt x="114" y="325"/>
                </a:lnTo>
                <a:lnTo>
                  <a:pt x="114" y="325"/>
                </a:lnTo>
                <a:lnTo>
                  <a:pt x="114" y="326"/>
                </a:lnTo>
                <a:lnTo>
                  <a:pt x="114" y="326"/>
                </a:lnTo>
                <a:close/>
                <a:moveTo>
                  <a:pt x="54" y="152"/>
                </a:moveTo>
                <a:lnTo>
                  <a:pt x="54" y="152"/>
                </a:lnTo>
                <a:lnTo>
                  <a:pt x="53" y="153"/>
                </a:lnTo>
                <a:lnTo>
                  <a:pt x="53" y="153"/>
                </a:lnTo>
                <a:lnTo>
                  <a:pt x="54" y="152"/>
                </a:lnTo>
                <a:lnTo>
                  <a:pt x="54" y="152"/>
                </a:lnTo>
                <a:close/>
                <a:moveTo>
                  <a:pt x="108" y="349"/>
                </a:moveTo>
                <a:lnTo>
                  <a:pt x="108" y="349"/>
                </a:lnTo>
                <a:lnTo>
                  <a:pt x="108" y="349"/>
                </a:lnTo>
                <a:lnTo>
                  <a:pt x="108" y="349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7" y="351"/>
                </a:lnTo>
                <a:lnTo>
                  <a:pt x="108" y="349"/>
                </a:lnTo>
                <a:lnTo>
                  <a:pt x="108" y="349"/>
                </a:lnTo>
                <a:close/>
                <a:moveTo>
                  <a:pt x="222" y="221"/>
                </a:moveTo>
                <a:lnTo>
                  <a:pt x="222" y="221"/>
                </a:lnTo>
                <a:lnTo>
                  <a:pt x="222" y="221"/>
                </a:lnTo>
                <a:lnTo>
                  <a:pt x="222" y="223"/>
                </a:lnTo>
                <a:lnTo>
                  <a:pt x="222" y="223"/>
                </a:lnTo>
                <a:lnTo>
                  <a:pt x="222" y="221"/>
                </a:lnTo>
                <a:lnTo>
                  <a:pt x="222" y="221"/>
                </a:lnTo>
                <a:close/>
                <a:moveTo>
                  <a:pt x="215" y="119"/>
                </a:move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lnTo>
                  <a:pt x="215" y="119"/>
                </a:lnTo>
                <a:close/>
                <a:moveTo>
                  <a:pt x="113" y="342"/>
                </a:moveTo>
                <a:lnTo>
                  <a:pt x="113" y="342"/>
                </a:lnTo>
                <a:lnTo>
                  <a:pt x="111" y="343"/>
                </a:lnTo>
                <a:lnTo>
                  <a:pt x="111" y="343"/>
                </a:lnTo>
                <a:lnTo>
                  <a:pt x="113" y="342"/>
                </a:lnTo>
                <a:lnTo>
                  <a:pt x="113" y="342"/>
                </a:lnTo>
                <a:close/>
                <a:moveTo>
                  <a:pt x="195" y="207"/>
                </a:moveTo>
                <a:lnTo>
                  <a:pt x="195" y="207"/>
                </a:lnTo>
                <a:lnTo>
                  <a:pt x="195" y="206"/>
                </a:lnTo>
                <a:lnTo>
                  <a:pt x="195" y="206"/>
                </a:lnTo>
                <a:lnTo>
                  <a:pt x="195" y="207"/>
                </a:lnTo>
                <a:lnTo>
                  <a:pt x="195" y="207"/>
                </a:lnTo>
                <a:close/>
                <a:moveTo>
                  <a:pt x="219" y="240"/>
                </a:moveTo>
                <a:lnTo>
                  <a:pt x="219" y="240"/>
                </a:lnTo>
                <a:lnTo>
                  <a:pt x="221" y="238"/>
                </a:lnTo>
                <a:lnTo>
                  <a:pt x="221" y="238"/>
                </a:lnTo>
                <a:lnTo>
                  <a:pt x="219" y="240"/>
                </a:lnTo>
                <a:lnTo>
                  <a:pt x="219" y="240"/>
                </a:lnTo>
                <a:close/>
                <a:moveTo>
                  <a:pt x="211" y="112"/>
                </a:moveTo>
                <a:lnTo>
                  <a:pt x="211" y="112"/>
                </a:lnTo>
                <a:lnTo>
                  <a:pt x="211" y="112"/>
                </a:lnTo>
                <a:lnTo>
                  <a:pt x="211" y="112"/>
                </a:lnTo>
                <a:lnTo>
                  <a:pt x="209" y="112"/>
                </a:lnTo>
                <a:lnTo>
                  <a:pt x="209" y="112"/>
                </a:lnTo>
                <a:lnTo>
                  <a:pt x="209" y="113"/>
                </a:lnTo>
                <a:lnTo>
                  <a:pt x="209" y="113"/>
                </a:lnTo>
                <a:lnTo>
                  <a:pt x="211" y="112"/>
                </a:lnTo>
                <a:lnTo>
                  <a:pt x="211" y="112"/>
                </a:lnTo>
                <a:close/>
                <a:moveTo>
                  <a:pt x="67" y="154"/>
                </a:moveTo>
                <a:lnTo>
                  <a:pt x="67" y="154"/>
                </a:lnTo>
                <a:lnTo>
                  <a:pt x="67" y="154"/>
                </a:lnTo>
                <a:lnTo>
                  <a:pt x="67" y="154"/>
                </a:lnTo>
                <a:lnTo>
                  <a:pt x="66" y="154"/>
                </a:lnTo>
                <a:lnTo>
                  <a:pt x="66" y="156"/>
                </a:lnTo>
                <a:lnTo>
                  <a:pt x="66" y="156"/>
                </a:lnTo>
                <a:lnTo>
                  <a:pt x="67" y="154"/>
                </a:lnTo>
                <a:lnTo>
                  <a:pt x="67" y="154"/>
                </a:lnTo>
                <a:close/>
                <a:moveTo>
                  <a:pt x="34" y="127"/>
                </a:move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lnTo>
                  <a:pt x="34" y="127"/>
                </a:lnTo>
                <a:close/>
                <a:moveTo>
                  <a:pt x="121" y="288"/>
                </a:move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lnTo>
                  <a:pt x="121" y="288"/>
                </a:lnTo>
                <a:close/>
                <a:moveTo>
                  <a:pt x="128" y="291"/>
                </a:moveTo>
                <a:lnTo>
                  <a:pt x="128" y="291"/>
                </a:lnTo>
                <a:lnTo>
                  <a:pt x="128" y="291"/>
                </a:lnTo>
                <a:lnTo>
                  <a:pt x="128" y="291"/>
                </a:lnTo>
                <a:lnTo>
                  <a:pt x="127" y="291"/>
                </a:lnTo>
                <a:lnTo>
                  <a:pt x="127" y="291"/>
                </a:lnTo>
                <a:lnTo>
                  <a:pt x="127" y="291"/>
                </a:lnTo>
                <a:lnTo>
                  <a:pt x="127" y="291"/>
                </a:lnTo>
                <a:lnTo>
                  <a:pt x="128" y="291"/>
                </a:lnTo>
                <a:lnTo>
                  <a:pt x="128" y="291"/>
                </a:lnTo>
                <a:close/>
                <a:moveTo>
                  <a:pt x="56" y="294"/>
                </a:moveTo>
                <a:lnTo>
                  <a:pt x="56" y="294"/>
                </a:lnTo>
                <a:lnTo>
                  <a:pt x="56" y="294"/>
                </a:lnTo>
                <a:lnTo>
                  <a:pt x="56" y="294"/>
                </a:lnTo>
                <a:lnTo>
                  <a:pt x="56" y="294"/>
                </a:lnTo>
                <a:lnTo>
                  <a:pt x="56" y="294"/>
                </a:lnTo>
                <a:lnTo>
                  <a:pt x="56" y="294"/>
                </a:lnTo>
                <a:close/>
                <a:moveTo>
                  <a:pt x="74" y="362"/>
                </a:moveTo>
                <a:lnTo>
                  <a:pt x="74" y="362"/>
                </a:lnTo>
                <a:lnTo>
                  <a:pt x="74" y="362"/>
                </a:lnTo>
                <a:lnTo>
                  <a:pt x="74" y="362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3"/>
                </a:lnTo>
                <a:lnTo>
                  <a:pt x="74" y="362"/>
                </a:lnTo>
                <a:lnTo>
                  <a:pt x="74" y="362"/>
                </a:lnTo>
                <a:close/>
                <a:moveTo>
                  <a:pt x="257" y="112"/>
                </a:moveTo>
                <a:lnTo>
                  <a:pt x="257" y="112"/>
                </a:lnTo>
                <a:lnTo>
                  <a:pt x="259" y="112"/>
                </a:lnTo>
                <a:lnTo>
                  <a:pt x="259" y="112"/>
                </a:lnTo>
                <a:lnTo>
                  <a:pt x="257" y="112"/>
                </a:lnTo>
                <a:lnTo>
                  <a:pt x="257" y="112"/>
                </a:lnTo>
                <a:lnTo>
                  <a:pt x="257" y="112"/>
                </a:lnTo>
                <a:lnTo>
                  <a:pt x="257" y="112"/>
                </a:lnTo>
                <a:close/>
                <a:moveTo>
                  <a:pt x="235" y="164"/>
                </a:move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lnTo>
                  <a:pt x="235" y="164"/>
                </a:lnTo>
                <a:close/>
                <a:moveTo>
                  <a:pt x="43" y="149"/>
                </a:moveTo>
                <a:lnTo>
                  <a:pt x="43" y="149"/>
                </a:lnTo>
                <a:lnTo>
                  <a:pt x="44" y="149"/>
                </a:lnTo>
                <a:lnTo>
                  <a:pt x="44" y="149"/>
                </a:lnTo>
                <a:lnTo>
                  <a:pt x="44" y="149"/>
                </a:lnTo>
                <a:lnTo>
                  <a:pt x="44" y="149"/>
                </a:lnTo>
                <a:lnTo>
                  <a:pt x="43" y="149"/>
                </a:lnTo>
                <a:lnTo>
                  <a:pt x="43" y="149"/>
                </a:lnTo>
                <a:close/>
                <a:moveTo>
                  <a:pt x="253" y="190"/>
                </a:move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lnTo>
                  <a:pt x="253" y="190"/>
                </a:lnTo>
                <a:close/>
                <a:moveTo>
                  <a:pt x="202" y="203"/>
                </a:move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lnTo>
                  <a:pt x="202" y="203"/>
                </a:lnTo>
                <a:close/>
                <a:moveTo>
                  <a:pt x="216" y="109"/>
                </a:moveTo>
                <a:lnTo>
                  <a:pt x="216" y="109"/>
                </a:lnTo>
                <a:lnTo>
                  <a:pt x="216" y="109"/>
                </a:lnTo>
                <a:lnTo>
                  <a:pt x="216" y="109"/>
                </a:lnTo>
                <a:lnTo>
                  <a:pt x="216" y="108"/>
                </a:lnTo>
                <a:lnTo>
                  <a:pt x="216" y="108"/>
                </a:lnTo>
                <a:lnTo>
                  <a:pt x="216" y="108"/>
                </a:lnTo>
                <a:lnTo>
                  <a:pt x="216" y="108"/>
                </a:lnTo>
                <a:lnTo>
                  <a:pt x="216" y="109"/>
                </a:lnTo>
                <a:lnTo>
                  <a:pt x="216" y="109"/>
                </a:lnTo>
                <a:close/>
                <a:moveTo>
                  <a:pt x="266" y="157"/>
                </a:move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lnTo>
                  <a:pt x="266" y="157"/>
                </a:lnTo>
                <a:close/>
                <a:moveTo>
                  <a:pt x="149" y="88"/>
                </a:move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lnTo>
                  <a:pt x="149" y="88"/>
                </a:lnTo>
                <a:close/>
                <a:moveTo>
                  <a:pt x="117" y="112"/>
                </a:move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lnTo>
                  <a:pt x="117" y="112"/>
                </a:lnTo>
                <a:close/>
                <a:moveTo>
                  <a:pt x="223" y="51"/>
                </a:moveTo>
                <a:lnTo>
                  <a:pt x="223" y="51"/>
                </a:lnTo>
                <a:lnTo>
                  <a:pt x="223" y="51"/>
                </a:lnTo>
                <a:lnTo>
                  <a:pt x="223" y="51"/>
                </a:lnTo>
                <a:lnTo>
                  <a:pt x="223" y="49"/>
                </a:lnTo>
                <a:lnTo>
                  <a:pt x="223" y="49"/>
                </a:lnTo>
                <a:lnTo>
                  <a:pt x="222" y="51"/>
                </a:lnTo>
                <a:lnTo>
                  <a:pt x="222" y="51"/>
                </a:lnTo>
                <a:lnTo>
                  <a:pt x="223" y="51"/>
                </a:lnTo>
                <a:lnTo>
                  <a:pt x="223" y="51"/>
                </a:lnTo>
                <a:close/>
                <a:moveTo>
                  <a:pt x="236" y="95"/>
                </a:moveTo>
                <a:lnTo>
                  <a:pt x="236" y="95"/>
                </a:lnTo>
                <a:lnTo>
                  <a:pt x="236" y="95"/>
                </a:lnTo>
                <a:lnTo>
                  <a:pt x="236" y="95"/>
                </a:lnTo>
                <a:lnTo>
                  <a:pt x="238" y="95"/>
                </a:lnTo>
                <a:lnTo>
                  <a:pt x="238" y="95"/>
                </a:lnTo>
                <a:lnTo>
                  <a:pt x="238" y="95"/>
                </a:lnTo>
                <a:lnTo>
                  <a:pt x="238" y="95"/>
                </a:lnTo>
                <a:lnTo>
                  <a:pt x="236" y="95"/>
                </a:lnTo>
                <a:lnTo>
                  <a:pt x="236" y="9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2" name="Freeform 244"/>
          <p:cNvSpPr/>
          <p:nvPr/>
        </p:nvSpPr>
        <p:spPr bwMode="auto">
          <a:xfrm>
            <a:off x="6365583" y="2330485"/>
            <a:ext cx="14076" cy="11846"/>
          </a:xfrm>
          <a:custGeom>
            <a:avLst/>
            <a:gdLst>
              <a:gd name="T0" fmla="*/ 5 w 8"/>
              <a:gd name="T1" fmla="*/ 7 h 7"/>
              <a:gd name="T2" fmla="*/ 5 w 8"/>
              <a:gd name="T3" fmla="*/ 7 h 7"/>
              <a:gd name="T4" fmla="*/ 2 w 8"/>
              <a:gd name="T5" fmla="*/ 6 h 7"/>
              <a:gd name="T6" fmla="*/ 1 w 8"/>
              <a:gd name="T7" fmla="*/ 3 h 7"/>
              <a:gd name="T8" fmla="*/ 1 w 8"/>
              <a:gd name="T9" fmla="*/ 3 h 7"/>
              <a:gd name="T10" fmla="*/ 0 w 8"/>
              <a:gd name="T11" fmla="*/ 1 h 7"/>
              <a:gd name="T12" fmla="*/ 0 w 8"/>
              <a:gd name="T13" fmla="*/ 1 h 7"/>
              <a:gd name="T14" fmla="*/ 1 w 8"/>
              <a:gd name="T15" fmla="*/ 0 h 7"/>
              <a:gd name="T16" fmla="*/ 1 w 8"/>
              <a:gd name="T17" fmla="*/ 0 h 7"/>
              <a:gd name="T18" fmla="*/ 2 w 8"/>
              <a:gd name="T19" fmla="*/ 1 h 7"/>
              <a:gd name="T20" fmla="*/ 2 w 8"/>
              <a:gd name="T21" fmla="*/ 1 h 7"/>
              <a:gd name="T22" fmla="*/ 2 w 8"/>
              <a:gd name="T23" fmla="*/ 1 h 7"/>
              <a:gd name="T24" fmla="*/ 2 w 8"/>
              <a:gd name="T25" fmla="*/ 1 h 7"/>
              <a:gd name="T26" fmla="*/ 1 w 8"/>
              <a:gd name="T27" fmla="*/ 3 h 7"/>
              <a:gd name="T28" fmla="*/ 2 w 8"/>
              <a:gd name="T29" fmla="*/ 4 h 7"/>
              <a:gd name="T30" fmla="*/ 2 w 8"/>
              <a:gd name="T31" fmla="*/ 4 h 7"/>
              <a:gd name="T32" fmla="*/ 4 w 8"/>
              <a:gd name="T33" fmla="*/ 6 h 7"/>
              <a:gd name="T34" fmla="*/ 4 w 8"/>
              <a:gd name="T35" fmla="*/ 6 h 7"/>
              <a:gd name="T36" fmla="*/ 5 w 8"/>
              <a:gd name="T37" fmla="*/ 4 h 7"/>
              <a:gd name="T38" fmla="*/ 5 w 8"/>
              <a:gd name="T39" fmla="*/ 4 h 7"/>
              <a:gd name="T40" fmla="*/ 7 w 8"/>
              <a:gd name="T41" fmla="*/ 4 h 7"/>
              <a:gd name="T42" fmla="*/ 7 w 8"/>
              <a:gd name="T43" fmla="*/ 4 h 7"/>
              <a:gd name="T44" fmla="*/ 8 w 8"/>
              <a:gd name="T45" fmla="*/ 6 h 7"/>
              <a:gd name="T46" fmla="*/ 8 w 8"/>
              <a:gd name="T47" fmla="*/ 6 h 7"/>
              <a:gd name="T48" fmla="*/ 7 w 8"/>
              <a:gd name="T49" fmla="*/ 6 h 7"/>
              <a:gd name="T50" fmla="*/ 7 w 8"/>
              <a:gd name="T51" fmla="*/ 6 h 7"/>
              <a:gd name="T52" fmla="*/ 5 w 8"/>
              <a:gd name="T53" fmla="*/ 7 h 7"/>
              <a:gd name="T54" fmla="*/ 5 w 8"/>
              <a:gd name="T55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8" h="7">
                <a:moveTo>
                  <a:pt x="5" y="7"/>
                </a:moveTo>
                <a:lnTo>
                  <a:pt x="5" y="7"/>
                </a:lnTo>
                <a:lnTo>
                  <a:pt x="2" y="6"/>
                </a:lnTo>
                <a:lnTo>
                  <a:pt x="1" y="3"/>
                </a:lnTo>
                <a:lnTo>
                  <a:pt x="1" y="3"/>
                </a:lnTo>
                <a:lnTo>
                  <a:pt x="0" y="1"/>
                </a:lnTo>
                <a:lnTo>
                  <a:pt x="0" y="1"/>
                </a:lnTo>
                <a:lnTo>
                  <a:pt x="1" y="0"/>
                </a:lnTo>
                <a:lnTo>
                  <a:pt x="1" y="0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2" y="1"/>
                </a:lnTo>
                <a:lnTo>
                  <a:pt x="1" y="3"/>
                </a:lnTo>
                <a:lnTo>
                  <a:pt x="2" y="4"/>
                </a:lnTo>
                <a:lnTo>
                  <a:pt x="2" y="4"/>
                </a:lnTo>
                <a:lnTo>
                  <a:pt x="4" y="6"/>
                </a:lnTo>
                <a:lnTo>
                  <a:pt x="4" y="6"/>
                </a:lnTo>
                <a:lnTo>
                  <a:pt x="5" y="4"/>
                </a:lnTo>
                <a:lnTo>
                  <a:pt x="5" y="4"/>
                </a:lnTo>
                <a:lnTo>
                  <a:pt x="7" y="4"/>
                </a:lnTo>
                <a:lnTo>
                  <a:pt x="7" y="4"/>
                </a:lnTo>
                <a:lnTo>
                  <a:pt x="8" y="6"/>
                </a:lnTo>
                <a:lnTo>
                  <a:pt x="8" y="6"/>
                </a:lnTo>
                <a:lnTo>
                  <a:pt x="7" y="6"/>
                </a:lnTo>
                <a:lnTo>
                  <a:pt x="7" y="6"/>
                </a:lnTo>
                <a:lnTo>
                  <a:pt x="5" y="7"/>
                </a:lnTo>
                <a:lnTo>
                  <a:pt x="5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3" name="Freeform 245"/>
          <p:cNvSpPr>
            <a:spLocks noEditPoints="1"/>
          </p:cNvSpPr>
          <p:nvPr/>
        </p:nvSpPr>
        <p:spPr bwMode="auto">
          <a:xfrm>
            <a:off x="5855342" y="5055001"/>
            <a:ext cx="686186" cy="529674"/>
          </a:xfrm>
          <a:custGeom>
            <a:avLst/>
            <a:gdLst>
              <a:gd name="T0" fmla="*/ 351 w 390"/>
              <a:gd name="T1" fmla="*/ 54 h 313"/>
              <a:gd name="T2" fmla="*/ 62 w 390"/>
              <a:gd name="T3" fmla="*/ 303 h 313"/>
              <a:gd name="T4" fmla="*/ 319 w 390"/>
              <a:gd name="T5" fmla="*/ 290 h 313"/>
              <a:gd name="T6" fmla="*/ 193 w 390"/>
              <a:gd name="T7" fmla="*/ 192 h 313"/>
              <a:gd name="T8" fmla="*/ 201 w 390"/>
              <a:gd name="T9" fmla="*/ 155 h 313"/>
              <a:gd name="T10" fmla="*/ 199 w 390"/>
              <a:gd name="T11" fmla="*/ 104 h 313"/>
              <a:gd name="T12" fmla="*/ 157 w 390"/>
              <a:gd name="T13" fmla="*/ 105 h 313"/>
              <a:gd name="T14" fmla="*/ 138 w 390"/>
              <a:gd name="T15" fmla="*/ 158 h 313"/>
              <a:gd name="T16" fmla="*/ 93 w 390"/>
              <a:gd name="T17" fmla="*/ 100 h 313"/>
              <a:gd name="T18" fmla="*/ 92 w 390"/>
              <a:gd name="T19" fmla="*/ 118 h 313"/>
              <a:gd name="T20" fmla="*/ 189 w 390"/>
              <a:gd name="T21" fmla="*/ 232 h 313"/>
              <a:gd name="T22" fmla="*/ 267 w 390"/>
              <a:gd name="T23" fmla="*/ 274 h 313"/>
              <a:gd name="T24" fmla="*/ 111 w 390"/>
              <a:gd name="T25" fmla="*/ 227 h 313"/>
              <a:gd name="T26" fmla="*/ 74 w 390"/>
              <a:gd name="T27" fmla="*/ 215 h 313"/>
              <a:gd name="T28" fmla="*/ 22 w 390"/>
              <a:gd name="T29" fmla="*/ 240 h 313"/>
              <a:gd name="T30" fmla="*/ 314 w 390"/>
              <a:gd name="T31" fmla="*/ 266 h 313"/>
              <a:gd name="T32" fmla="*/ 297 w 390"/>
              <a:gd name="T33" fmla="*/ 44 h 313"/>
              <a:gd name="T34" fmla="*/ 295 w 390"/>
              <a:gd name="T35" fmla="*/ 254 h 313"/>
              <a:gd name="T36" fmla="*/ 349 w 390"/>
              <a:gd name="T37" fmla="*/ 254 h 313"/>
              <a:gd name="T38" fmla="*/ 345 w 390"/>
              <a:gd name="T39" fmla="*/ 208 h 313"/>
              <a:gd name="T40" fmla="*/ 315 w 390"/>
              <a:gd name="T41" fmla="*/ 61 h 313"/>
              <a:gd name="T42" fmla="*/ 341 w 390"/>
              <a:gd name="T43" fmla="*/ 101 h 313"/>
              <a:gd name="T44" fmla="*/ 345 w 390"/>
              <a:gd name="T45" fmla="*/ 74 h 313"/>
              <a:gd name="T46" fmla="*/ 247 w 390"/>
              <a:gd name="T47" fmla="*/ 75 h 313"/>
              <a:gd name="T48" fmla="*/ 335 w 390"/>
              <a:gd name="T49" fmla="*/ 85 h 313"/>
              <a:gd name="T50" fmla="*/ 93 w 390"/>
              <a:gd name="T51" fmla="*/ 175 h 313"/>
              <a:gd name="T52" fmla="*/ 253 w 390"/>
              <a:gd name="T53" fmla="*/ 117 h 313"/>
              <a:gd name="T54" fmla="*/ 243 w 390"/>
              <a:gd name="T55" fmla="*/ 105 h 313"/>
              <a:gd name="T56" fmla="*/ 362 w 390"/>
              <a:gd name="T57" fmla="*/ 266 h 313"/>
              <a:gd name="T58" fmla="*/ 385 w 390"/>
              <a:gd name="T59" fmla="*/ 242 h 313"/>
              <a:gd name="T60" fmla="*/ 307 w 390"/>
              <a:gd name="T61" fmla="*/ 244 h 313"/>
              <a:gd name="T62" fmla="*/ 157 w 390"/>
              <a:gd name="T63" fmla="*/ 84 h 313"/>
              <a:gd name="T64" fmla="*/ 105 w 390"/>
              <a:gd name="T65" fmla="*/ 304 h 313"/>
              <a:gd name="T66" fmla="*/ 85 w 390"/>
              <a:gd name="T67" fmla="*/ 48 h 313"/>
              <a:gd name="T68" fmla="*/ 96 w 390"/>
              <a:gd name="T69" fmla="*/ 68 h 313"/>
              <a:gd name="T70" fmla="*/ 231 w 390"/>
              <a:gd name="T71" fmla="*/ 230 h 313"/>
              <a:gd name="T72" fmla="*/ 270 w 390"/>
              <a:gd name="T73" fmla="*/ 100 h 313"/>
              <a:gd name="T74" fmla="*/ 223 w 390"/>
              <a:gd name="T75" fmla="*/ 181 h 313"/>
              <a:gd name="T76" fmla="*/ 275 w 390"/>
              <a:gd name="T77" fmla="*/ 209 h 313"/>
              <a:gd name="T78" fmla="*/ 237 w 390"/>
              <a:gd name="T79" fmla="*/ 142 h 313"/>
              <a:gd name="T80" fmla="*/ 271 w 390"/>
              <a:gd name="T81" fmla="*/ 67 h 313"/>
              <a:gd name="T82" fmla="*/ 273 w 390"/>
              <a:gd name="T83" fmla="*/ 257 h 313"/>
              <a:gd name="T84" fmla="*/ 240 w 390"/>
              <a:gd name="T85" fmla="*/ 155 h 313"/>
              <a:gd name="T86" fmla="*/ 136 w 390"/>
              <a:gd name="T87" fmla="*/ 90 h 313"/>
              <a:gd name="T88" fmla="*/ 258 w 390"/>
              <a:gd name="T89" fmla="*/ 132 h 313"/>
              <a:gd name="T90" fmla="*/ 233 w 390"/>
              <a:gd name="T91" fmla="*/ 182 h 313"/>
              <a:gd name="T92" fmla="*/ 263 w 390"/>
              <a:gd name="T93" fmla="*/ 156 h 313"/>
              <a:gd name="T94" fmla="*/ 241 w 390"/>
              <a:gd name="T95" fmla="*/ 166 h 313"/>
              <a:gd name="T96" fmla="*/ 125 w 390"/>
              <a:gd name="T97" fmla="*/ 73 h 313"/>
              <a:gd name="T98" fmla="*/ 241 w 390"/>
              <a:gd name="T99" fmla="*/ 178 h 313"/>
              <a:gd name="T100" fmla="*/ 231 w 390"/>
              <a:gd name="T101" fmla="*/ 188 h 313"/>
              <a:gd name="T102" fmla="*/ 132 w 390"/>
              <a:gd name="T103" fmla="*/ 77 h 313"/>
              <a:gd name="T104" fmla="*/ 254 w 390"/>
              <a:gd name="T105" fmla="*/ 178 h 313"/>
              <a:gd name="T106" fmla="*/ 258 w 390"/>
              <a:gd name="T107" fmla="*/ 252 h 313"/>
              <a:gd name="T108" fmla="*/ 274 w 390"/>
              <a:gd name="T109" fmla="*/ 81 h 313"/>
              <a:gd name="T110" fmla="*/ 250 w 390"/>
              <a:gd name="T111" fmla="*/ 183 h 313"/>
              <a:gd name="T112" fmla="*/ 274 w 390"/>
              <a:gd name="T113" fmla="*/ 139 h 313"/>
              <a:gd name="T114" fmla="*/ 290 w 390"/>
              <a:gd name="T115" fmla="*/ 254 h 313"/>
              <a:gd name="T116" fmla="*/ 295 w 390"/>
              <a:gd name="T117" fmla="*/ 227 h 313"/>
              <a:gd name="T118" fmla="*/ 226 w 390"/>
              <a:gd name="T119" fmla="*/ 68 h 313"/>
              <a:gd name="T120" fmla="*/ 324 w 390"/>
              <a:gd name="T121" fmla="*/ 68 h 313"/>
              <a:gd name="T122" fmla="*/ 231 w 390"/>
              <a:gd name="T123" fmla="*/ 68 h 313"/>
              <a:gd name="T124" fmla="*/ 261 w 390"/>
              <a:gd name="T125" fmla="*/ 165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90" h="313">
                <a:moveTo>
                  <a:pt x="92" y="165"/>
                </a:moveTo>
                <a:lnTo>
                  <a:pt x="92" y="165"/>
                </a:lnTo>
                <a:lnTo>
                  <a:pt x="88" y="156"/>
                </a:lnTo>
                <a:lnTo>
                  <a:pt x="88" y="156"/>
                </a:lnTo>
                <a:lnTo>
                  <a:pt x="81" y="138"/>
                </a:lnTo>
                <a:lnTo>
                  <a:pt x="81" y="138"/>
                </a:lnTo>
                <a:lnTo>
                  <a:pt x="78" y="127"/>
                </a:lnTo>
                <a:lnTo>
                  <a:pt x="75" y="115"/>
                </a:lnTo>
                <a:lnTo>
                  <a:pt x="75" y="115"/>
                </a:lnTo>
                <a:lnTo>
                  <a:pt x="74" y="111"/>
                </a:lnTo>
                <a:lnTo>
                  <a:pt x="74" y="111"/>
                </a:lnTo>
                <a:lnTo>
                  <a:pt x="71" y="101"/>
                </a:lnTo>
                <a:lnTo>
                  <a:pt x="68" y="90"/>
                </a:lnTo>
                <a:lnTo>
                  <a:pt x="68" y="90"/>
                </a:lnTo>
                <a:lnTo>
                  <a:pt x="68" y="81"/>
                </a:lnTo>
                <a:lnTo>
                  <a:pt x="66" y="73"/>
                </a:lnTo>
                <a:lnTo>
                  <a:pt x="66" y="73"/>
                </a:lnTo>
                <a:lnTo>
                  <a:pt x="69" y="50"/>
                </a:lnTo>
                <a:lnTo>
                  <a:pt x="69" y="50"/>
                </a:lnTo>
                <a:lnTo>
                  <a:pt x="68" y="46"/>
                </a:lnTo>
                <a:lnTo>
                  <a:pt x="68" y="46"/>
                </a:lnTo>
                <a:lnTo>
                  <a:pt x="68" y="43"/>
                </a:lnTo>
                <a:lnTo>
                  <a:pt x="68" y="43"/>
                </a:lnTo>
                <a:lnTo>
                  <a:pt x="69" y="41"/>
                </a:lnTo>
                <a:lnTo>
                  <a:pt x="69" y="41"/>
                </a:lnTo>
                <a:lnTo>
                  <a:pt x="71" y="34"/>
                </a:lnTo>
                <a:lnTo>
                  <a:pt x="76" y="28"/>
                </a:lnTo>
                <a:lnTo>
                  <a:pt x="76" y="28"/>
                </a:lnTo>
                <a:lnTo>
                  <a:pt x="79" y="24"/>
                </a:lnTo>
                <a:lnTo>
                  <a:pt x="79" y="24"/>
                </a:lnTo>
                <a:lnTo>
                  <a:pt x="85" y="19"/>
                </a:lnTo>
                <a:lnTo>
                  <a:pt x="85" y="19"/>
                </a:lnTo>
                <a:lnTo>
                  <a:pt x="92" y="14"/>
                </a:lnTo>
                <a:lnTo>
                  <a:pt x="99" y="11"/>
                </a:lnTo>
                <a:lnTo>
                  <a:pt x="115" y="7"/>
                </a:lnTo>
                <a:lnTo>
                  <a:pt x="115" y="7"/>
                </a:lnTo>
                <a:lnTo>
                  <a:pt x="129" y="4"/>
                </a:lnTo>
                <a:lnTo>
                  <a:pt x="129" y="4"/>
                </a:lnTo>
                <a:lnTo>
                  <a:pt x="140" y="3"/>
                </a:lnTo>
                <a:lnTo>
                  <a:pt x="140" y="3"/>
                </a:lnTo>
                <a:lnTo>
                  <a:pt x="156" y="1"/>
                </a:lnTo>
                <a:lnTo>
                  <a:pt x="156" y="1"/>
                </a:lnTo>
                <a:lnTo>
                  <a:pt x="182" y="0"/>
                </a:lnTo>
                <a:lnTo>
                  <a:pt x="209" y="1"/>
                </a:lnTo>
                <a:lnTo>
                  <a:pt x="209" y="1"/>
                </a:lnTo>
                <a:lnTo>
                  <a:pt x="231" y="1"/>
                </a:lnTo>
                <a:lnTo>
                  <a:pt x="231" y="1"/>
                </a:lnTo>
                <a:lnTo>
                  <a:pt x="251" y="4"/>
                </a:lnTo>
                <a:lnTo>
                  <a:pt x="271" y="9"/>
                </a:lnTo>
                <a:lnTo>
                  <a:pt x="271" y="9"/>
                </a:lnTo>
                <a:lnTo>
                  <a:pt x="282" y="11"/>
                </a:lnTo>
                <a:lnTo>
                  <a:pt x="292" y="16"/>
                </a:lnTo>
                <a:lnTo>
                  <a:pt x="292" y="16"/>
                </a:lnTo>
                <a:lnTo>
                  <a:pt x="298" y="19"/>
                </a:lnTo>
                <a:lnTo>
                  <a:pt x="302" y="23"/>
                </a:lnTo>
                <a:lnTo>
                  <a:pt x="302" y="23"/>
                </a:lnTo>
                <a:lnTo>
                  <a:pt x="305" y="26"/>
                </a:lnTo>
                <a:lnTo>
                  <a:pt x="308" y="28"/>
                </a:lnTo>
                <a:lnTo>
                  <a:pt x="308" y="28"/>
                </a:lnTo>
                <a:lnTo>
                  <a:pt x="308" y="30"/>
                </a:lnTo>
                <a:lnTo>
                  <a:pt x="308" y="30"/>
                </a:lnTo>
                <a:lnTo>
                  <a:pt x="311" y="34"/>
                </a:lnTo>
                <a:lnTo>
                  <a:pt x="311" y="34"/>
                </a:lnTo>
                <a:lnTo>
                  <a:pt x="312" y="36"/>
                </a:lnTo>
                <a:lnTo>
                  <a:pt x="312" y="36"/>
                </a:lnTo>
                <a:lnTo>
                  <a:pt x="314" y="37"/>
                </a:lnTo>
                <a:lnTo>
                  <a:pt x="314" y="38"/>
                </a:lnTo>
                <a:lnTo>
                  <a:pt x="314" y="38"/>
                </a:lnTo>
                <a:lnTo>
                  <a:pt x="314" y="40"/>
                </a:lnTo>
                <a:lnTo>
                  <a:pt x="312" y="40"/>
                </a:lnTo>
                <a:lnTo>
                  <a:pt x="312" y="40"/>
                </a:lnTo>
                <a:lnTo>
                  <a:pt x="314" y="46"/>
                </a:lnTo>
                <a:lnTo>
                  <a:pt x="315" y="53"/>
                </a:lnTo>
                <a:lnTo>
                  <a:pt x="315" y="53"/>
                </a:lnTo>
                <a:lnTo>
                  <a:pt x="317" y="53"/>
                </a:lnTo>
                <a:lnTo>
                  <a:pt x="317" y="53"/>
                </a:lnTo>
                <a:lnTo>
                  <a:pt x="325" y="50"/>
                </a:lnTo>
                <a:lnTo>
                  <a:pt x="335" y="50"/>
                </a:lnTo>
                <a:lnTo>
                  <a:pt x="335" y="50"/>
                </a:lnTo>
                <a:lnTo>
                  <a:pt x="344" y="51"/>
                </a:lnTo>
                <a:lnTo>
                  <a:pt x="344" y="51"/>
                </a:lnTo>
                <a:lnTo>
                  <a:pt x="351" y="54"/>
                </a:lnTo>
                <a:lnTo>
                  <a:pt x="358" y="58"/>
                </a:lnTo>
                <a:lnTo>
                  <a:pt x="358" y="58"/>
                </a:lnTo>
                <a:lnTo>
                  <a:pt x="362" y="63"/>
                </a:lnTo>
                <a:lnTo>
                  <a:pt x="365" y="68"/>
                </a:lnTo>
                <a:lnTo>
                  <a:pt x="365" y="68"/>
                </a:lnTo>
                <a:lnTo>
                  <a:pt x="368" y="78"/>
                </a:lnTo>
                <a:lnTo>
                  <a:pt x="369" y="88"/>
                </a:lnTo>
                <a:lnTo>
                  <a:pt x="369" y="88"/>
                </a:lnTo>
                <a:lnTo>
                  <a:pt x="368" y="101"/>
                </a:lnTo>
                <a:lnTo>
                  <a:pt x="363" y="112"/>
                </a:lnTo>
                <a:lnTo>
                  <a:pt x="363" y="112"/>
                </a:lnTo>
                <a:lnTo>
                  <a:pt x="358" y="122"/>
                </a:lnTo>
                <a:lnTo>
                  <a:pt x="351" y="132"/>
                </a:lnTo>
                <a:lnTo>
                  <a:pt x="351" y="132"/>
                </a:lnTo>
                <a:lnTo>
                  <a:pt x="346" y="138"/>
                </a:lnTo>
                <a:lnTo>
                  <a:pt x="346" y="138"/>
                </a:lnTo>
                <a:lnTo>
                  <a:pt x="338" y="146"/>
                </a:lnTo>
                <a:lnTo>
                  <a:pt x="328" y="155"/>
                </a:lnTo>
                <a:lnTo>
                  <a:pt x="328" y="155"/>
                </a:lnTo>
                <a:lnTo>
                  <a:pt x="318" y="165"/>
                </a:lnTo>
                <a:lnTo>
                  <a:pt x="308" y="176"/>
                </a:lnTo>
                <a:lnTo>
                  <a:pt x="308" y="176"/>
                </a:lnTo>
                <a:lnTo>
                  <a:pt x="308" y="178"/>
                </a:lnTo>
                <a:lnTo>
                  <a:pt x="308" y="178"/>
                </a:lnTo>
                <a:lnTo>
                  <a:pt x="311" y="178"/>
                </a:lnTo>
                <a:lnTo>
                  <a:pt x="311" y="178"/>
                </a:lnTo>
                <a:lnTo>
                  <a:pt x="321" y="178"/>
                </a:lnTo>
                <a:lnTo>
                  <a:pt x="321" y="178"/>
                </a:lnTo>
                <a:lnTo>
                  <a:pt x="328" y="178"/>
                </a:lnTo>
                <a:lnTo>
                  <a:pt x="336" y="181"/>
                </a:lnTo>
                <a:lnTo>
                  <a:pt x="345" y="182"/>
                </a:lnTo>
                <a:lnTo>
                  <a:pt x="352" y="186"/>
                </a:lnTo>
                <a:lnTo>
                  <a:pt x="352" y="186"/>
                </a:lnTo>
                <a:lnTo>
                  <a:pt x="359" y="189"/>
                </a:lnTo>
                <a:lnTo>
                  <a:pt x="359" y="189"/>
                </a:lnTo>
                <a:lnTo>
                  <a:pt x="369" y="196"/>
                </a:lnTo>
                <a:lnTo>
                  <a:pt x="379" y="206"/>
                </a:lnTo>
                <a:lnTo>
                  <a:pt x="379" y="206"/>
                </a:lnTo>
                <a:lnTo>
                  <a:pt x="385" y="213"/>
                </a:lnTo>
                <a:lnTo>
                  <a:pt x="385" y="213"/>
                </a:lnTo>
                <a:lnTo>
                  <a:pt x="389" y="220"/>
                </a:lnTo>
                <a:lnTo>
                  <a:pt x="390" y="229"/>
                </a:lnTo>
                <a:lnTo>
                  <a:pt x="390" y="229"/>
                </a:lnTo>
                <a:lnTo>
                  <a:pt x="390" y="235"/>
                </a:lnTo>
                <a:lnTo>
                  <a:pt x="389" y="240"/>
                </a:lnTo>
                <a:lnTo>
                  <a:pt x="388" y="246"/>
                </a:lnTo>
                <a:lnTo>
                  <a:pt x="385" y="250"/>
                </a:lnTo>
                <a:lnTo>
                  <a:pt x="385" y="250"/>
                </a:lnTo>
                <a:lnTo>
                  <a:pt x="381" y="256"/>
                </a:lnTo>
                <a:lnTo>
                  <a:pt x="381" y="256"/>
                </a:lnTo>
                <a:lnTo>
                  <a:pt x="376" y="264"/>
                </a:lnTo>
                <a:lnTo>
                  <a:pt x="369" y="271"/>
                </a:lnTo>
                <a:lnTo>
                  <a:pt x="369" y="271"/>
                </a:lnTo>
                <a:lnTo>
                  <a:pt x="358" y="281"/>
                </a:lnTo>
                <a:lnTo>
                  <a:pt x="345" y="289"/>
                </a:lnTo>
                <a:lnTo>
                  <a:pt x="345" y="289"/>
                </a:lnTo>
                <a:lnTo>
                  <a:pt x="334" y="294"/>
                </a:lnTo>
                <a:lnTo>
                  <a:pt x="324" y="297"/>
                </a:lnTo>
                <a:lnTo>
                  <a:pt x="324" y="297"/>
                </a:lnTo>
                <a:lnTo>
                  <a:pt x="295" y="306"/>
                </a:lnTo>
                <a:lnTo>
                  <a:pt x="295" y="306"/>
                </a:lnTo>
                <a:lnTo>
                  <a:pt x="274" y="310"/>
                </a:lnTo>
                <a:lnTo>
                  <a:pt x="274" y="310"/>
                </a:lnTo>
                <a:lnTo>
                  <a:pt x="254" y="313"/>
                </a:lnTo>
                <a:lnTo>
                  <a:pt x="233" y="313"/>
                </a:lnTo>
                <a:lnTo>
                  <a:pt x="233" y="313"/>
                </a:lnTo>
                <a:lnTo>
                  <a:pt x="206" y="313"/>
                </a:lnTo>
                <a:lnTo>
                  <a:pt x="206" y="313"/>
                </a:lnTo>
                <a:lnTo>
                  <a:pt x="172" y="311"/>
                </a:lnTo>
                <a:lnTo>
                  <a:pt x="172" y="311"/>
                </a:lnTo>
                <a:lnTo>
                  <a:pt x="163" y="310"/>
                </a:lnTo>
                <a:lnTo>
                  <a:pt x="163" y="310"/>
                </a:lnTo>
                <a:lnTo>
                  <a:pt x="132" y="308"/>
                </a:lnTo>
                <a:lnTo>
                  <a:pt x="132" y="308"/>
                </a:lnTo>
                <a:lnTo>
                  <a:pt x="129" y="308"/>
                </a:lnTo>
                <a:lnTo>
                  <a:pt x="129" y="308"/>
                </a:lnTo>
                <a:lnTo>
                  <a:pt x="106" y="308"/>
                </a:lnTo>
                <a:lnTo>
                  <a:pt x="106" y="308"/>
                </a:lnTo>
                <a:lnTo>
                  <a:pt x="92" y="307"/>
                </a:lnTo>
                <a:lnTo>
                  <a:pt x="79" y="306"/>
                </a:lnTo>
                <a:lnTo>
                  <a:pt x="79" y="306"/>
                </a:lnTo>
                <a:lnTo>
                  <a:pt x="62" y="303"/>
                </a:lnTo>
                <a:lnTo>
                  <a:pt x="48" y="296"/>
                </a:lnTo>
                <a:lnTo>
                  <a:pt x="48" y="296"/>
                </a:lnTo>
                <a:lnTo>
                  <a:pt x="37" y="291"/>
                </a:lnTo>
                <a:lnTo>
                  <a:pt x="27" y="284"/>
                </a:lnTo>
                <a:lnTo>
                  <a:pt x="27" y="284"/>
                </a:lnTo>
                <a:lnTo>
                  <a:pt x="18" y="277"/>
                </a:lnTo>
                <a:lnTo>
                  <a:pt x="11" y="269"/>
                </a:lnTo>
                <a:lnTo>
                  <a:pt x="11" y="269"/>
                </a:lnTo>
                <a:lnTo>
                  <a:pt x="7" y="263"/>
                </a:lnTo>
                <a:lnTo>
                  <a:pt x="4" y="256"/>
                </a:lnTo>
                <a:lnTo>
                  <a:pt x="4" y="256"/>
                </a:lnTo>
                <a:lnTo>
                  <a:pt x="0" y="243"/>
                </a:lnTo>
                <a:lnTo>
                  <a:pt x="0" y="243"/>
                </a:lnTo>
                <a:lnTo>
                  <a:pt x="0" y="236"/>
                </a:lnTo>
                <a:lnTo>
                  <a:pt x="0" y="230"/>
                </a:lnTo>
                <a:lnTo>
                  <a:pt x="0" y="230"/>
                </a:lnTo>
                <a:lnTo>
                  <a:pt x="3" y="222"/>
                </a:lnTo>
                <a:lnTo>
                  <a:pt x="5" y="215"/>
                </a:lnTo>
                <a:lnTo>
                  <a:pt x="10" y="209"/>
                </a:lnTo>
                <a:lnTo>
                  <a:pt x="15" y="203"/>
                </a:lnTo>
                <a:lnTo>
                  <a:pt x="15" y="203"/>
                </a:lnTo>
                <a:lnTo>
                  <a:pt x="25" y="193"/>
                </a:lnTo>
                <a:lnTo>
                  <a:pt x="25" y="193"/>
                </a:lnTo>
                <a:lnTo>
                  <a:pt x="37" y="185"/>
                </a:lnTo>
                <a:lnTo>
                  <a:pt x="37" y="185"/>
                </a:lnTo>
                <a:lnTo>
                  <a:pt x="48" y="178"/>
                </a:lnTo>
                <a:lnTo>
                  <a:pt x="59" y="173"/>
                </a:lnTo>
                <a:lnTo>
                  <a:pt x="59" y="173"/>
                </a:lnTo>
                <a:lnTo>
                  <a:pt x="66" y="171"/>
                </a:lnTo>
                <a:lnTo>
                  <a:pt x="75" y="168"/>
                </a:lnTo>
                <a:lnTo>
                  <a:pt x="75" y="168"/>
                </a:lnTo>
                <a:lnTo>
                  <a:pt x="86" y="166"/>
                </a:lnTo>
                <a:lnTo>
                  <a:pt x="86" y="166"/>
                </a:lnTo>
                <a:lnTo>
                  <a:pt x="89" y="166"/>
                </a:lnTo>
                <a:lnTo>
                  <a:pt x="89" y="166"/>
                </a:lnTo>
                <a:lnTo>
                  <a:pt x="91" y="166"/>
                </a:lnTo>
                <a:lnTo>
                  <a:pt x="91" y="166"/>
                </a:lnTo>
                <a:lnTo>
                  <a:pt x="92" y="165"/>
                </a:lnTo>
                <a:lnTo>
                  <a:pt x="92" y="165"/>
                </a:lnTo>
                <a:close/>
                <a:moveTo>
                  <a:pt x="15" y="209"/>
                </a:moveTo>
                <a:lnTo>
                  <a:pt x="15" y="209"/>
                </a:lnTo>
                <a:lnTo>
                  <a:pt x="15" y="210"/>
                </a:lnTo>
                <a:lnTo>
                  <a:pt x="15" y="210"/>
                </a:lnTo>
                <a:lnTo>
                  <a:pt x="15" y="209"/>
                </a:lnTo>
                <a:lnTo>
                  <a:pt x="15" y="209"/>
                </a:lnTo>
                <a:lnTo>
                  <a:pt x="17" y="208"/>
                </a:lnTo>
                <a:lnTo>
                  <a:pt x="17" y="208"/>
                </a:lnTo>
                <a:lnTo>
                  <a:pt x="17" y="208"/>
                </a:lnTo>
                <a:lnTo>
                  <a:pt x="17" y="208"/>
                </a:lnTo>
                <a:lnTo>
                  <a:pt x="15" y="209"/>
                </a:lnTo>
                <a:lnTo>
                  <a:pt x="15" y="209"/>
                </a:lnTo>
                <a:close/>
                <a:moveTo>
                  <a:pt x="71" y="173"/>
                </a:moveTo>
                <a:lnTo>
                  <a:pt x="71" y="173"/>
                </a:lnTo>
                <a:lnTo>
                  <a:pt x="75" y="172"/>
                </a:lnTo>
                <a:lnTo>
                  <a:pt x="75" y="172"/>
                </a:lnTo>
                <a:lnTo>
                  <a:pt x="74" y="172"/>
                </a:lnTo>
                <a:lnTo>
                  <a:pt x="74" y="172"/>
                </a:lnTo>
                <a:lnTo>
                  <a:pt x="71" y="173"/>
                </a:lnTo>
                <a:lnTo>
                  <a:pt x="71" y="173"/>
                </a:lnTo>
                <a:lnTo>
                  <a:pt x="66" y="173"/>
                </a:lnTo>
                <a:lnTo>
                  <a:pt x="66" y="173"/>
                </a:lnTo>
                <a:lnTo>
                  <a:pt x="66" y="173"/>
                </a:lnTo>
                <a:lnTo>
                  <a:pt x="66" y="173"/>
                </a:lnTo>
                <a:lnTo>
                  <a:pt x="71" y="173"/>
                </a:lnTo>
                <a:lnTo>
                  <a:pt x="71" y="173"/>
                </a:lnTo>
                <a:close/>
                <a:moveTo>
                  <a:pt x="322" y="290"/>
                </a:moveTo>
                <a:lnTo>
                  <a:pt x="322" y="290"/>
                </a:lnTo>
                <a:lnTo>
                  <a:pt x="324" y="290"/>
                </a:lnTo>
                <a:lnTo>
                  <a:pt x="324" y="290"/>
                </a:lnTo>
                <a:lnTo>
                  <a:pt x="334" y="286"/>
                </a:lnTo>
                <a:lnTo>
                  <a:pt x="345" y="281"/>
                </a:lnTo>
                <a:lnTo>
                  <a:pt x="345" y="281"/>
                </a:lnTo>
                <a:lnTo>
                  <a:pt x="348" y="280"/>
                </a:lnTo>
                <a:lnTo>
                  <a:pt x="348" y="280"/>
                </a:lnTo>
                <a:lnTo>
                  <a:pt x="346" y="280"/>
                </a:lnTo>
                <a:lnTo>
                  <a:pt x="346" y="280"/>
                </a:lnTo>
                <a:lnTo>
                  <a:pt x="335" y="284"/>
                </a:lnTo>
                <a:lnTo>
                  <a:pt x="324" y="289"/>
                </a:lnTo>
                <a:lnTo>
                  <a:pt x="324" y="289"/>
                </a:lnTo>
                <a:lnTo>
                  <a:pt x="322" y="290"/>
                </a:lnTo>
                <a:lnTo>
                  <a:pt x="322" y="290"/>
                </a:lnTo>
                <a:lnTo>
                  <a:pt x="319" y="290"/>
                </a:lnTo>
                <a:lnTo>
                  <a:pt x="319" y="290"/>
                </a:lnTo>
                <a:lnTo>
                  <a:pt x="308" y="293"/>
                </a:lnTo>
                <a:lnTo>
                  <a:pt x="308" y="293"/>
                </a:lnTo>
                <a:lnTo>
                  <a:pt x="307" y="293"/>
                </a:lnTo>
                <a:lnTo>
                  <a:pt x="307" y="293"/>
                </a:lnTo>
                <a:lnTo>
                  <a:pt x="275" y="298"/>
                </a:lnTo>
                <a:lnTo>
                  <a:pt x="275" y="298"/>
                </a:lnTo>
                <a:lnTo>
                  <a:pt x="243" y="301"/>
                </a:lnTo>
                <a:lnTo>
                  <a:pt x="243" y="301"/>
                </a:lnTo>
                <a:lnTo>
                  <a:pt x="234" y="301"/>
                </a:lnTo>
                <a:lnTo>
                  <a:pt x="234" y="301"/>
                </a:lnTo>
                <a:lnTo>
                  <a:pt x="237" y="301"/>
                </a:lnTo>
                <a:lnTo>
                  <a:pt x="237" y="301"/>
                </a:lnTo>
                <a:lnTo>
                  <a:pt x="271" y="300"/>
                </a:lnTo>
                <a:lnTo>
                  <a:pt x="271" y="300"/>
                </a:lnTo>
                <a:lnTo>
                  <a:pt x="281" y="298"/>
                </a:lnTo>
                <a:lnTo>
                  <a:pt x="281" y="298"/>
                </a:lnTo>
                <a:lnTo>
                  <a:pt x="307" y="294"/>
                </a:lnTo>
                <a:lnTo>
                  <a:pt x="307" y="294"/>
                </a:lnTo>
                <a:lnTo>
                  <a:pt x="308" y="293"/>
                </a:lnTo>
                <a:lnTo>
                  <a:pt x="308" y="293"/>
                </a:lnTo>
                <a:lnTo>
                  <a:pt x="309" y="293"/>
                </a:lnTo>
                <a:lnTo>
                  <a:pt x="309" y="293"/>
                </a:lnTo>
                <a:lnTo>
                  <a:pt x="319" y="290"/>
                </a:lnTo>
                <a:lnTo>
                  <a:pt x="319" y="290"/>
                </a:lnTo>
                <a:lnTo>
                  <a:pt x="322" y="290"/>
                </a:lnTo>
                <a:lnTo>
                  <a:pt x="322" y="290"/>
                </a:lnTo>
                <a:close/>
                <a:moveTo>
                  <a:pt x="187" y="226"/>
                </a:moveTo>
                <a:lnTo>
                  <a:pt x="187" y="226"/>
                </a:lnTo>
                <a:lnTo>
                  <a:pt x="183" y="226"/>
                </a:lnTo>
                <a:lnTo>
                  <a:pt x="183" y="226"/>
                </a:lnTo>
                <a:lnTo>
                  <a:pt x="184" y="233"/>
                </a:lnTo>
                <a:lnTo>
                  <a:pt x="184" y="233"/>
                </a:lnTo>
                <a:lnTo>
                  <a:pt x="187" y="226"/>
                </a:lnTo>
                <a:lnTo>
                  <a:pt x="187" y="226"/>
                </a:lnTo>
                <a:lnTo>
                  <a:pt x="187" y="225"/>
                </a:lnTo>
                <a:lnTo>
                  <a:pt x="187" y="225"/>
                </a:lnTo>
                <a:lnTo>
                  <a:pt x="190" y="212"/>
                </a:lnTo>
                <a:lnTo>
                  <a:pt x="190" y="212"/>
                </a:lnTo>
                <a:lnTo>
                  <a:pt x="192" y="206"/>
                </a:lnTo>
                <a:lnTo>
                  <a:pt x="192" y="206"/>
                </a:lnTo>
                <a:lnTo>
                  <a:pt x="192" y="205"/>
                </a:lnTo>
                <a:lnTo>
                  <a:pt x="193" y="205"/>
                </a:lnTo>
                <a:lnTo>
                  <a:pt x="193" y="205"/>
                </a:lnTo>
                <a:lnTo>
                  <a:pt x="194" y="205"/>
                </a:lnTo>
                <a:lnTo>
                  <a:pt x="196" y="206"/>
                </a:lnTo>
                <a:lnTo>
                  <a:pt x="196" y="206"/>
                </a:lnTo>
                <a:lnTo>
                  <a:pt x="197" y="209"/>
                </a:lnTo>
                <a:lnTo>
                  <a:pt x="197" y="209"/>
                </a:lnTo>
                <a:lnTo>
                  <a:pt x="199" y="222"/>
                </a:lnTo>
                <a:lnTo>
                  <a:pt x="199" y="222"/>
                </a:lnTo>
                <a:lnTo>
                  <a:pt x="200" y="225"/>
                </a:lnTo>
                <a:lnTo>
                  <a:pt x="200" y="225"/>
                </a:lnTo>
                <a:lnTo>
                  <a:pt x="204" y="225"/>
                </a:lnTo>
                <a:lnTo>
                  <a:pt x="204" y="225"/>
                </a:lnTo>
                <a:lnTo>
                  <a:pt x="206" y="223"/>
                </a:lnTo>
                <a:lnTo>
                  <a:pt x="206" y="223"/>
                </a:lnTo>
                <a:lnTo>
                  <a:pt x="207" y="223"/>
                </a:lnTo>
                <a:lnTo>
                  <a:pt x="207" y="223"/>
                </a:lnTo>
                <a:lnTo>
                  <a:pt x="207" y="223"/>
                </a:lnTo>
                <a:lnTo>
                  <a:pt x="206" y="223"/>
                </a:lnTo>
                <a:lnTo>
                  <a:pt x="206" y="223"/>
                </a:lnTo>
                <a:lnTo>
                  <a:pt x="206" y="223"/>
                </a:lnTo>
                <a:lnTo>
                  <a:pt x="206" y="223"/>
                </a:lnTo>
                <a:lnTo>
                  <a:pt x="204" y="223"/>
                </a:lnTo>
                <a:lnTo>
                  <a:pt x="203" y="222"/>
                </a:lnTo>
                <a:lnTo>
                  <a:pt x="203" y="222"/>
                </a:lnTo>
                <a:lnTo>
                  <a:pt x="201" y="217"/>
                </a:lnTo>
                <a:lnTo>
                  <a:pt x="201" y="217"/>
                </a:lnTo>
                <a:lnTo>
                  <a:pt x="197" y="202"/>
                </a:lnTo>
                <a:lnTo>
                  <a:pt x="197" y="202"/>
                </a:lnTo>
                <a:lnTo>
                  <a:pt x="196" y="200"/>
                </a:lnTo>
                <a:lnTo>
                  <a:pt x="196" y="200"/>
                </a:lnTo>
                <a:lnTo>
                  <a:pt x="196" y="200"/>
                </a:lnTo>
                <a:lnTo>
                  <a:pt x="194" y="199"/>
                </a:lnTo>
                <a:lnTo>
                  <a:pt x="194" y="199"/>
                </a:lnTo>
                <a:lnTo>
                  <a:pt x="193" y="198"/>
                </a:lnTo>
                <a:lnTo>
                  <a:pt x="194" y="196"/>
                </a:lnTo>
                <a:lnTo>
                  <a:pt x="194" y="196"/>
                </a:lnTo>
                <a:lnTo>
                  <a:pt x="194" y="196"/>
                </a:lnTo>
                <a:lnTo>
                  <a:pt x="194" y="196"/>
                </a:lnTo>
                <a:lnTo>
                  <a:pt x="193" y="192"/>
                </a:lnTo>
                <a:lnTo>
                  <a:pt x="193" y="192"/>
                </a:lnTo>
                <a:lnTo>
                  <a:pt x="193" y="190"/>
                </a:lnTo>
                <a:lnTo>
                  <a:pt x="193" y="189"/>
                </a:lnTo>
                <a:lnTo>
                  <a:pt x="193" y="189"/>
                </a:lnTo>
                <a:lnTo>
                  <a:pt x="194" y="188"/>
                </a:lnTo>
                <a:lnTo>
                  <a:pt x="196" y="188"/>
                </a:lnTo>
                <a:lnTo>
                  <a:pt x="196" y="188"/>
                </a:lnTo>
                <a:lnTo>
                  <a:pt x="199" y="188"/>
                </a:lnTo>
                <a:lnTo>
                  <a:pt x="199" y="189"/>
                </a:lnTo>
                <a:lnTo>
                  <a:pt x="199" y="189"/>
                </a:lnTo>
                <a:lnTo>
                  <a:pt x="200" y="195"/>
                </a:lnTo>
                <a:lnTo>
                  <a:pt x="200" y="195"/>
                </a:lnTo>
                <a:lnTo>
                  <a:pt x="200" y="200"/>
                </a:lnTo>
                <a:lnTo>
                  <a:pt x="200" y="200"/>
                </a:lnTo>
                <a:lnTo>
                  <a:pt x="206" y="200"/>
                </a:lnTo>
                <a:lnTo>
                  <a:pt x="206" y="200"/>
                </a:lnTo>
                <a:lnTo>
                  <a:pt x="206" y="199"/>
                </a:lnTo>
                <a:lnTo>
                  <a:pt x="206" y="199"/>
                </a:lnTo>
                <a:lnTo>
                  <a:pt x="206" y="192"/>
                </a:lnTo>
                <a:lnTo>
                  <a:pt x="206" y="192"/>
                </a:lnTo>
                <a:lnTo>
                  <a:pt x="207" y="186"/>
                </a:lnTo>
                <a:lnTo>
                  <a:pt x="207" y="186"/>
                </a:lnTo>
                <a:lnTo>
                  <a:pt x="209" y="185"/>
                </a:lnTo>
                <a:lnTo>
                  <a:pt x="211" y="186"/>
                </a:lnTo>
                <a:lnTo>
                  <a:pt x="211" y="186"/>
                </a:lnTo>
                <a:lnTo>
                  <a:pt x="213" y="189"/>
                </a:lnTo>
                <a:lnTo>
                  <a:pt x="213" y="189"/>
                </a:lnTo>
                <a:lnTo>
                  <a:pt x="216" y="199"/>
                </a:lnTo>
                <a:lnTo>
                  <a:pt x="216" y="199"/>
                </a:lnTo>
                <a:lnTo>
                  <a:pt x="216" y="200"/>
                </a:lnTo>
                <a:lnTo>
                  <a:pt x="216" y="200"/>
                </a:lnTo>
                <a:lnTo>
                  <a:pt x="217" y="200"/>
                </a:lnTo>
                <a:lnTo>
                  <a:pt x="217" y="200"/>
                </a:lnTo>
                <a:lnTo>
                  <a:pt x="217" y="200"/>
                </a:lnTo>
                <a:lnTo>
                  <a:pt x="217" y="198"/>
                </a:lnTo>
                <a:lnTo>
                  <a:pt x="217" y="198"/>
                </a:lnTo>
                <a:lnTo>
                  <a:pt x="220" y="182"/>
                </a:lnTo>
                <a:lnTo>
                  <a:pt x="220" y="182"/>
                </a:lnTo>
                <a:lnTo>
                  <a:pt x="220" y="181"/>
                </a:lnTo>
                <a:lnTo>
                  <a:pt x="220" y="181"/>
                </a:lnTo>
                <a:lnTo>
                  <a:pt x="214" y="182"/>
                </a:lnTo>
                <a:lnTo>
                  <a:pt x="214" y="182"/>
                </a:lnTo>
                <a:lnTo>
                  <a:pt x="204" y="182"/>
                </a:lnTo>
                <a:lnTo>
                  <a:pt x="194" y="182"/>
                </a:lnTo>
                <a:lnTo>
                  <a:pt x="194" y="182"/>
                </a:lnTo>
                <a:lnTo>
                  <a:pt x="193" y="182"/>
                </a:lnTo>
                <a:lnTo>
                  <a:pt x="193" y="182"/>
                </a:lnTo>
                <a:lnTo>
                  <a:pt x="190" y="182"/>
                </a:lnTo>
                <a:lnTo>
                  <a:pt x="190" y="182"/>
                </a:lnTo>
                <a:lnTo>
                  <a:pt x="189" y="182"/>
                </a:lnTo>
                <a:lnTo>
                  <a:pt x="189" y="181"/>
                </a:lnTo>
                <a:lnTo>
                  <a:pt x="189" y="181"/>
                </a:lnTo>
                <a:lnTo>
                  <a:pt x="189" y="179"/>
                </a:lnTo>
                <a:lnTo>
                  <a:pt x="190" y="178"/>
                </a:lnTo>
                <a:lnTo>
                  <a:pt x="190" y="178"/>
                </a:lnTo>
                <a:lnTo>
                  <a:pt x="192" y="178"/>
                </a:lnTo>
                <a:lnTo>
                  <a:pt x="192" y="179"/>
                </a:lnTo>
                <a:lnTo>
                  <a:pt x="192" y="179"/>
                </a:lnTo>
                <a:lnTo>
                  <a:pt x="193" y="179"/>
                </a:lnTo>
                <a:lnTo>
                  <a:pt x="193" y="179"/>
                </a:lnTo>
                <a:lnTo>
                  <a:pt x="201" y="181"/>
                </a:lnTo>
                <a:lnTo>
                  <a:pt x="201" y="181"/>
                </a:lnTo>
                <a:lnTo>
                  <a:pt x="213" y="179"/>
                </a:lnTo>
                <a:lnTo>
                  <a:pt x="213" y="179"/>
                </a:lnTo>
                <a:lnTo>
                  <a:pt x="220" y="179"/>
                </a:lnTo>
                <a:lnTo>
                  <a:pt x="220" y="179"/>
                </a:lnTo>
                <a:lnTo>
                  <a:pt x="220" y="175"/>
                </a:lnTo>
                <a:lnTo>
                  <a:pt x="220" y="175"/>
                </a:lnTo>
                <a:lnTo>
                  <a:pt x="217" y="163"/>
                </a:lnTo>
                <a:lnTo>
                  <a:pt x="217" y="163"/>
                </a:lnTo>
                <a:lnTo>
                  <a:pt x="217" y="162"/>
                </a:lnTo>
                <a:lnTo>
                  <a:pt x="217" y="162"/>
                </a:lnTo>
                <a:lnTo>
                  <a:pt x="217" y="162"/>
                </a:lnTo>
                <a:lnTo>
                  <a:pt x="217" y="162"/>
                </a:lnTo>
                <a:lnTo>
                  <a:pt x="204" y="162"/>
                </a:lnTo>
                <a:lnTo>
                  <a:pt x="204" y="162"/>
                </a:lnTo>
                <a:lnTo>
                  <a:pt x="200" y="162"/>
                </a:lnTo>
                <a:lnTo>
                  <a:pt x="200" y="162"/>
                </a:lnTo>
                <a:lnTo>
                  <a:pt x="199" y="161"/>
                </a:lnTo>
                <a:lnTo>
                  <a:pt x="199" y="159"/>
                </a:lnTo>
                <a:lnTo>
                  <a:pt x="199" y="159"/>
                </a:lnTo>
                <a:lnTo>
                  <a:pt x="201" y="155"/>
                </a:lnTo>
                <a:lnTo>
                  <a:pt x="201" y="155"/>
                </a:lnTo>
                <a:lnTo>
                  <a:pt x="201" y="155"/>
                </a:lnTo>
                <a:lnTo>
                  <a:pt x="201" y="155"/>
                </a:lnTo>
                <a:lnTo>
                  <a:pt x="204" y="156"/>
                </a:lnTo>
                <a:lnTo>
                  <a:pt x="204" y="159"/>
                </a:lnTo>
                <a:lnTo>
                  <a:pt x="204" y="159"/>
                </a:lnTo>
                <a:lnTo>
                  <a:pt x="204" y="159"/>
                </a:lnTo>
                <a:lnTo>
                  <a:pt x="204" y="159"/>
                </a:lnTo>
                <a:lnTo>
                  <a:pt x="211" y="161"/>
                </a:lnTo>
                <a:lnTo>
                  <a:pt x="217" y="159"/>
                </a:lnTo>
                <a:lnTo>
                  <a:pt x="217" y="159"/>
                </a:lnTo>
                <a:lnTo>
                  <a:pt x="216" y="158"/>
                </a:lnTo>
                <a:lnTo>
                  <a:pt x="214" y="155"/>
                </a:lnTo>
                <a:lnTo>
                  <a:pt x="214" y="155"/>
                </a:lnTo>
                <a:lnTo>
                  <a:pt x="214" y="155"/>
                </a:lnTo>
                <a:lnTo>
                  <a:pt x="214" y="155"/>
                </a:lnTo>
                <a:lnTo>
                  <a:pt x="214" y="152"/>
                </a:lnTo>
                <a:lnTo>
                  <a:pt x="217" y="151"/>
                </a:lnTo>
                <a:lnTo>
                  <a:pt x="217" y="151"/>
                </a:lnTo>
                <a:lnTo>
                  <a:pt x="220" y="151"/>
                </a:lnTo>
                <a:lnTo>
                  <a:pt x="220" y="154"/>
                </a:lnTo>
                <a:lnTo>
                  <a:pt x="220" y="154"/>
                </a:lnTo>
                <a:lnTo>
                  <a:pt x="220" y="155"/>
                </a:lnTo>
                <a:lnTo>
                  <a:pt x="220" y="155"/>
                </a:lnTo>
                <a:lnTo>
                  <a:pt x="220" y="159"/>
                </a:lnTo>
                <a:lnTo>
                  <a:pt x="220" y="159"/>
                </a:lnTo>
                <a:lnTo>
                  <a:pt x="224" y="159"/>
                </a:lnTo>
                <a:lnTo>
                  <a:pt x="224" y="159"/>
                </a:lnTo>
                <a:lnTo>
                  <a:pt x="227" y="141"/>
                </a:lnTo>
                <a:lnTo>
                  <a:pt x="227" y="141"/>
                </a:lnTo>
                <a:lnTo>
                  <a:pt x="223" y="142"/>
                </a:lnTo>
                <a:lnTo>
                  <a:pt x="223" y="142"/>
                </a:lnTo>
                <a:lnTo>
                  <a:pt x="210" y="142"/>
                </a:lnTo>
                <a:lnTo>
                  <a:pt x="210" y="142"/>
                </a:lnTo>
                <a:lnTo>
                  <a:pt x="206" y="141"/>
                </a:lnTo>
                <a:lnTo>
                  <a:pt x="206" y="141"/>
                </a:lnTo>
                <a:lnTo>
                  <a:pt x="204" y="141"/>
                </a:lnTo>
                <a:lnTo>
                  <a:pt x="203" y="139"/>
                </a:lnTo>
                <a:lnTo>
                  <a:pt x="203" y="139"/>
                </a:lnTo>
                <a:lnTo>
                  <a:pt x="204" y="136"/>
                </a:lnTo>
                <a:lnTo>
                  <a:pt x="206" y="135"/>
                </a:lnTo>
                <a:lnTo>
                  <a:pt x="206" y="135"/>
                </a:lnTo>
                <a:lnTo>
                  <a:pt x="207" y="135"/>
                </a:lnTo>
                <a:lnTo>
                  <a:pt x="207" y="135"/>
                </a:lnTo>
                <a:lnTo>
                  <a:pt x="211" y="132"/>
                </a:lnTo>
                <a:lnTo>
                  <a:pt x="211" y="132"/>
                </a:lnTo>
                <a:lnTo>
                  <a:pt x="228" y="124"/>
                </a:lnTo>
                <a:lnTo>
                  <a:pt x="228" y="124"/>
                </a:lnTo>
                <a:lnTo>
                  <a:pt x="231" y="124"/>
                </a:lnTo>
                <a:lnTo>
                  <a:pt x="231" y="124"/>
                </a:lnTo>
                <a:lnTo>
                  <a:pt x="230" y="124"/>
                </a:lnTo>
                <a:lnTo>
                  <a:pt x="230" y="124"/>
                </a:lnTo>
                <a:lnTo>
                  <a:pt x="216" y="125"/>
                </a:lnTo>
                <a:lnTo>
                  <a:pt x="216" y="125"/>
                </a:lnTo>
                <a:lnTo>
                  <a:pt x="211" y="125"/>
                </a:lnTo>
                <a:lnTo>
                  <a:pt x="206" y="125"/>
                </a:lnTo>
                <a:lnTo>
                  <a:pt x="206" y="125"/>
                </a:lnTo>
                <a:lnTo>
                  <a:pt x="203" y="124"/>
                </a:lnTo>
                <a:lnTo>
                  <a:pt x="203" y="124"/>
                </a:lnTo>
                <a:lnTo>
                  <a:pt x="201" y="122"/>
                </a:lnTo>
                <a:lnTo>
                  <a:pt x="203" y="121"/>
                </a:lnTo>
                <a:lnTo>
                  <a:pt x="203" y="121"/>
                </a:lnTo>
                <a:lnTo>
                  <a:pt x="204" y="119"/>
                </a:lnTo>
                <a:lnTo>
                  <a:pt x="204" y="119"/>
                </a:lnTo>
                <a:lnTo>
                  <a:pt x="209" y="117"/>
                </a:lnTo>
                <a:lnTo>
                  <a:pt x="209" y="117"/>
                </a:lnTo>
                <a:lnTo>
                  <a:pt x="234" y="104"/>
                </a:lnTo>
                <a:lnTo>
                  <a:pt x="234" y="104"/>
                </a:lnTo>
                <a:lnTo>
                  <a:pt x="236" y="104"/>
                </a:lnTo>
                <a:lnTo>
                  <a:pt x="236" y="104"/>
                </a:lnTo>
                <a:lnTo>
                  <a:pt x="236" y="104"/>
                </a:lnTo>
                <a:lnTo>
                  <a:pt x="236" y="104"/>
                </a:lnTo>
                <a:lnTo>
                  <a:pt x="217" y="105"/>
                </a:lnTo>
                <a:lnTo>
                  <a:pt x="217" y="105"/>
                </a:lnTo>
                <a:lnTo>
                  <a:pt x="203" y="107"/>
                </a:lnTo>
                <a:lnTo>
                  <a:pt x="203" y="107"/>
                </a:lnTo>
                <a:lnTo>
                  <a:pt x="201" y="107"/>
                </a:lnTo>
                <a:lnTo>
                  <a:pt x="200" y="105"/>
                </a:lnTo>
                <a:lnTo>
                  <a:pt x="200" y="105"/>
                </a:lnTo>
                <a:lnTo>
                  <a:pt x="200" y="104"/>
                </a:lnTo>
                <a:lnTo>
                  <a:pt x="200" y="104"/>
                </a:lnTo>
                <a:lnTo>
                  <a:pt x="199" y="104"/>
                </a:lnTo>
                <a:lnTo>
                  <a:pt x="199" y="104"/>
                </a:lnTo>
                <a:lnTo>
                  <a:pt x="192" y="104"/>
                </a:lnTo>
                <a:lnTo>
                  <a:pt x="192" y="104"/>
                </a:lnTo>
                <a:lnTo>
                  <a:pt x="190" y="104"/>
                </a:lnTo>
                <a:lnTo>
                  <a:pt x="190" y="101"/>
                </a:lnTo>
                <a:lnTo>
                  <a:pt x="190" y="101"/>
                </a:lnTo>
                <a:lnTo>
                  <a:pt x="190" y="100"/>
                </a:lnTo>
                <a:lnTo>
                  <a:pt x="190" y="100"/>
                </a:lnTo>
                <a:lnTo>
                  <a:pt x="193" y="97"/>
                </a:lnTo>
                <a:lnTo>
                  <a:pt x="193" y="97"/>
                </a:lnTo>
                <a:lnTo>
                  <a:pt x="199" y="87"/>
                </a:lnTo>
                <a:lnTo>
                  <a:pt x="199" y="87"/>
                </a:lnTo>
                <a:lnTo>
                  <a:pt x="200" y="85"/>
                </a:lnTo>
                <a:lnTo>
                  <a:pt x="200" y="85"/>
                </a:lnTo>
                <a:lnTo>
                  <a:pt x="199" y="85"/>
                </a:lnTo>
                <a:lnTo>
                  <a:pt x="199" y="85"/>
                </a:lnTo>
                <a:lnTo>
                  <a:pt x="189" y="92"/>
                </a:lnTo>
                <a:lnTo>
                  <a:pt x="189" y="92"/>
                </a:lnTo>
                <a:lnTo>
                  <a:pt x="176" y="102"/>
                </a:lnTo>
                <a:lnTo>
                  <a:pt x="176" y="102"/>
                </a:lnTo>
                <a:lnTo>
                  <a:pt x="170" y="107"/>
                </a:lnTo>
                <a:lnTo>
                  <a:pt x="170" y="107"/>
                </a:lnTo>
                <a:lnTo>
                  <a:pt x="167" y="108"/>
                </a:lnTo>
                <a:lnTo>
                  <a:pt x="167" y="108"/>
                </a:lnTo>
                <a:lnTo>
                  <a:pt x="165" y="107"/>
                </a:lnTo>
                <a:lnTo>
                  <a:pt x="165" y="105"/>
                </a:lnTo>
                <a:lnTo>
                  <a:pt x="165" y="105"/>
                </a:lnTo>
                <a:lnTo>
                  <a:pt x="165" y="102"/>
                </a:lnTo>
                <a:lnTo>
                  <a:pt x="165" y="102"/>
                </a:lnTo>
                <a:lnTo>
                  <a:pt x="167" y="100"/>
                </a:lnTo>
                <a:lnTo>
                  <a:pt x="167" y="100"/>
                </a:lnTo>
                <a:lnTo>
                  <a:pt x="177" y="85"/>
                </a:lnTo>
                <a:lnTo>
                  <a:pt x="177" y="85"/>
                </a:lnTo>
                <a:lnTo>
                  <a:pt x="177" y="84"/>
                </a:lnTo>
                <a:lnTo>
                  <a:pt x="177" y="84"/>
                </a:lnTo>
                <a:lnTo>
                  <a:pt x="176" y="84"/>
                </a:lnTo>
                <a:lnTo>
                  <a:pt x="173" y="85"/>
                </a:lnTo>
                <a:lnTo>
                  <a:pt x="173" y="85"/>
                </a:lnTo>
                <a:lnTo>
                  <a:pt x="157" y="97"/>
                </a:lnTo>
                <a:lnTo>
                  <a:pt x="157" y="97"/>
                </a:lnTo>
                <a:lnTo>
                  <a:pt x="146" y="105"/>
                </a:lnTo>
                <a:lnTo>
                  <a:pt x="146" y="105"/>
                </a:lnTo>
                <a:lnTo>
                  <a:pt x="140" y="109"/>
                </a:lnTo>
                <a:lnTo>
                  <a:pt x="140" y="109"/>
                </a:lnTo>
                <a:lnTo>
                  <a:pt x="139" y="111"/>
                </a:lnTo>
                <a:lnTo>
                  <a:pt x="138" y="109"/>
                </a:lnTo>
                <a:lnTo>
                  <a:pt x="138" y="109"/>
                </a:lnTo>
                <a:lnTo>
                  <a:pt x="136" y="108"/>
                </a:lnTo>
                <a:lnTo>
                  <a:pt x="136" y="107"/>
                </a:lnTo>
                <a:lnTo>
                  <a:pt x="136" y="107"/>
                </a:lnTo>
                <a:lnTo>
                  <a:pt x="138" y="105"/>
                </a:lnTo>
                <a:lnTo>
                  <a:pt x="138" y="105"/>
                </a:lnTo>
                <a:lnTo>
                  <a:pt x="139" y="102"/>
                </a:lnTo>
                <a:lnTo>
                  <a:pt x="139" y="102"/>
                </a:lnTo>
                <a:lnTo>
                  <a:pt x="152" y="85"/>
                </a:lnTo>
                <a:lnTo>
                  <a:pt x="152" y="85"/>
                </a:lnTo>
                <a:lnTo>
                  <a:pt x="152" y="84"/>
                </a:lnTo>
                <a:lnTo>
                  <a:pt x="152" y="84"/>
                </a:lnTo>
                <a:lnTo>
                  <a:pt x="152" y="84"/>
                </a:lnTo>
                <a:lnTo>
                  <a:pt x="150" y="84"/>
                </a:lnTo>
                <a:lnTo>
                  <a:pt x="150" y="84"/>
                </a:lnTo>
                <a:lnTo>
                  <a:pt x="140" y="92"/>
                </a:lnTo>
                <a:lnTo>
                  <a:pt x="140" y="92"/>
                </a:lnTo>
                <a:lnTo>
                  <a:pt x="135" y="98"/>
                </a:lnTo>
                <a:lnTo>
                  <a:pt x="135" y="98"/>
                </a:lnTo>
                <a:lnTo>
                  <a:pt x="118" y="117"/>
                </a:lnTo>
                <a:lnTo>
                  <a:pt x="118" y="117"/>
                </a:lnTo>
                <a:lnTo>
                  <a:pt x="111" y="125"/>
                </a:lnTo>
                <a:lnTo>
                  <a:pt x="111" y="125"/>
                </a:lnTo>
                <a:lnTo>
                  <a:pt x="109" y="127"/>
                </a:lnTo>
                <a:lnTo>
                  <a:pt x="109" y="127"/>
                </a:lnTo>
                <a:lnTo>
                  <a:pt x="112" y="125"/>
                </a:lnTo>
                <a:lnTo>
                  <a:pt x="112" y="125"/>
                </a:lnTo>
                <a:lnTo>
                  <a:pt x="123" y="119"/>
                </a:lnTo>
                <a:lnTo>
                  <a:pt x="123" y="119"/>
                </a:lnTo>
                <a:lnTo>
                  <a:pt x="140" y="109"/>
                </a:lnTo>
                <a:lnTo>
                  <a:pt x="140" y="109"/>
                </a:lnTo>
                <a:lnTo>
                  <a:pt x="152" y="105"/>
                </a:lnTo>
                <a:lnTo>
                  <a:pt x="152" y="105"/>
                </a:lnTo>
                <a:lnTo>
                  <a:pt x="155" y="104"/>
                </a:lnTo>
                <a:lnTo>
                  <a:pt x="155" y="104"/>
                </a:lnTo>
                <a:lnTo>
                  <a:pt x="157" y="105"/>
                </a:lnTo>
                <a:lnTo>
                  <a:pt x="157" y="108"/>
                </a:lnTo>
                <a:lnTo>
                  <a:pt x="157" y="108"/>
                </a:lnTo>
                <a:lnTo>
                  <a:pt x="156" y="109"/>
                </a:lnTo>
                <a:lnTo>
                  <a:pt x="156" y="109"/>
                </a:lnTo>
                <a:lnTo>
                  <a:pt x="149" y="118"/>
                </a:lnTo>
                <a:lnTo>
                  <a:pt x="149" y="118"/>
                </a:lnTo>
                <a:lnTo>
                  <a:pt x="132" y="136"/>
                </a:lnTo>
                <a:lnTo>
                  <a:pt x="132" y="136"/>
                </a:lnTo>
                <a:lnTo>
                  <a:pt x="125" y="144"/>
                </a:lnTo>
                <a:lnTo>
                  <a:pt x="125" y="144"/>
                </a:lnTo>
                <a:lnTo>
                  <a:pt x="123" y="145"/>
                </a:lnTo>
                <a:lnTo>
                  <a:pt x="123" y="145"/>
                </a:lnTo>
                <a:lnTo>
                  <a:pt x="123" y="145"/>
                </a:lnTo>
                <a:lnTo>
                  <a:pt x="123" y="145"/>
                </a:lnTo>
                <a:lnTo>
                  <a:pt x="128" y="144"/>
                </a:lnTo>
                <a:lnTo>
                  <a:pt x="128" y="144"/>
                </a:lnTo>
                <a:lnTo>
                  <a:pt x="140" y="138"/>
                </a:lnTo>
                <a:lnTo>
                  <a:pt x="140" y="138"/>
                </a:lnTo>
                <a:lnTo>
                  <a:pt x="162" y="129"/>
                </a:lnTo>
                <a:lnTo>
                  <a:pt x="162" y="129"/>
                </a:lnTo>
                <a:lnTo>
                  <a:pt x="165" y="129"/>
                </a:lnTo>
                <a:lnTo>
                  <a:pt x="165" y="129"/>
                </a:lnTo>
                <a:lnTo>
                  <a:pt x="167" y="131"/>
                </a:lnTo>
                <a:lnTo>
                  <a:pt x="167" y="132"/>
                </a:lnTo>
                <a:lnTo>
                  <a:pt x="167" y="132"/>
                </a:lnTo>
                <a:lnTo>
                  <a:pt x="166" y="135"/>
                </a:lnTo>
                <a:lnTo>
                  <a:pt x="166" y="135"/>
                </a:lnTo>
                <a:lnTo>
                  <a:pt x="163" y="138"/>
                </a:lnTo>
                <a:lnTo>
                  <a:pt x="163" y="138"/>
                </a:lnTo>
                <a:lnTo>
                  <a:pt x="152" y="149"/>
                </a:lnTo>
                <a:lnTo>
                  <a:pt x="152" y="149"/>
                </a:lnTo>
                <a:lnTo>
                  <a:pt x="142" y="158"/>
                </a:lnTo>
                <a:lnTo>
                  <a:pt x="133" y="166"/>
                </a:lnTo>
                <a:lnTo>
                  <a:pt x="133" y="166"/>
                </a:lnTo>
                <a:lnTo>
                  <a:pt x="132" y="168"/>
                </a:lnTo>
                <a:lnTo>
                  <a:pt x="132" y="168"/>
                </a:lnTo>
                <a:lnTo>
                  <a:pt x="135" y="166"/>
                </a:lnTo>
                <a:lnTo>
                  <a:pt x="135" y="166"/>
                </a:lnTo>
                <a:lnTo>
                  <a:pt x="150" y="161"/>
                </a:lnTo>
                <a:lnTo>
                  <a:pt x="150" y="161"/>
                </a:lnTo>
                <a:lnTo>
                  <a:pt x="162" y="156"/>
                </a:lnTo>
                <a:lnTo>
                  <a:pt x="162" y="156"/>
                </a:lnTo>
                <a:lnTo>
                  <a:pt x="165" y="155"/>
                </a:lnTo>
                <a:lnTo>
                  <a:pt x="165" y="155"/>
                </a:lnTo>
                <a:lnTo>
                  <a:pt x="167" y="156"/>
                </a:lnTo>
                <a:lnTo>
                  <a:pt x="167" y="159"/>
                </a:lnTo>
                <a:lnTo>
                  <a:pt x="167" y="159"/>
                </a:lnTo>
                <a:lnTo>
                  <a:pt x="166" y="162"/>
                </a:lnTo>
                <a:lnTo>
                  <a:pt x="166" y="162"/>
                </a:lnTo>
                <a:lnTo>
                  <a:pt x="162" y="168"/>
                </a:lnTo>
                <a:lnTo>
                  <a:pt x="162" y="168"/>
                </a:lnTo>
                <a:lnTo>
                  <a:pt x="152" y="182"/>
                </a:lnTo>
                <a:lnTo>
                  <a:pt x="152" y="182"/>
                </a:lnTo>
                <a:lnTo>
                  <a:pt x="150" y="183"/>
                </a:lnTo>
                <a:lnTo>
                  <a:pt x="150" y="183"/>
                </a:lnTo>
                <a:lnTo>
                  <a:pt x="149" y="185"/>
                </a:lnTo>
                <a:lnTo>
                  <a:pt x="146" y="183"/>
                </a:lnTo>
                <a:lnTo>
                  <a:pt x="146" y="183"/>
                </a:lnTo>
                <a:lnTo>
                  <a:pt x="145" y="181"/>
                </a:lnTo>
                <a:lnTo>
                  <a:pt x="146" y="179"/>
                </a:lnTo>
                <a:lnTo>
                  <a:pt x="146" y="179"/>
                </a:lnTo>
                <a:lnTo>
                  <a:pt x="157" y="166"/>
                </a:lnTo>
                <a:lnTo>
                  <a:pt x="157" y="166"/>
                </a:lnTo>
                <a:lnTo>
                  <a:pt x="162" y="161"/>
                </a:lnTo>
                <a:lnTo>
                  <a:pt x="162" y="161"/>
                </a:lnTo>
                <a:lnTo>
                  <a:pt x="163" y="159"/>
                </a:lnTo>
                <a:lnTo>
                  <a:pt x="163" y="159"/>
                </a:lnTo>
                <a:lnTo>
                  <a:pt x="162" y="159"/>
                </a:lnTo>
                <a:lnTo>
                  <a:pt x="162" y="159"/>
                </a:lnTo>
                <a:lnTo>
                  <a:pt x="150" y="163"/>
                </a:lnTo>
                <a:lnTo>
                  <a:pt x="150" y="163"/>
                </a:lnTo>
                <a:lnTo>
                  <a:pt x="133" y="171"/>
                </a:lnTo>
                <a:lnTo>
                  <a:pt x="133" y="171"/>
                </a:lnTo>
                <a:lnTo>
                  <a:pt x="130" y="172"/>
                </a:lnTo>
                <a:lnTo>
                  <a:pt x="130" y="172"/>
                </a:lnTo>
                <a:lnTo>
                  <a:pt x="128" y="171"/>
                </a:lnTo>
                <a:lnTo>
                  <a:pt x="128" y="168"/>
                </a:lnTo>
                <a:lnTo>
                  <a:pt x="128" y="168"/>
                </a:lnTo>
                <a:lnTo>
                  <a:pt x="129" y="166"/>
                </a:lnTo>
                <a:lnTo>
                  <a:pt x="129" y="166"/>
                </a:lnTo>
                <a:lnTo>
                  <a:pt x="138" y="158"/>
                </a:lnTo>
                <a:lnTo>
                  <a:pt x="138" y="158"/>
                </a:lnTo>
                <a:lnTo>
                  <a:pt x="153" y="142"/>
                </a:lnTo>
                <a:lnTo>
                  <a:pt x="153" y="142"/>
                </a:lnTo>
                <a:lnTo>
                  <a:pt x="163" y="134"/>
                </a:lnTo>
                <a:lnTo>
                  <a:pt x="163" y="134"/>
                </a:lnTo>
                <a:lnTo>
                  <a:pt x="163" y="132"/>
                </a:lnTo>
                <a:lnTo>
                  <a:pt x="163" y="132"/>
                </a:lnTo>
                <a:lnTo>
                  <a:pt x="162" y="134"/>
                </a:lnTo>
                <a:lnTo>
                  <a:pt x="162" y="134"/>
                </a:lnTo>
                <a:lnTo>
                  <a:pt x="153" y="136"/>
                </a:lnTo>
                <a:lnTo>
                  <a:pt x="153" y="136"/>
                </a:lnTo>
                <a:lnTo>
                  <a:pt x="133" y="145"/>
                </a:lnTo>
                <a:lnTo>
                  <a:pt x="133" y="145"/>
                </a:lnTo>
                <a:lnTo>
                  <a:pt x="125" y="148"/>
                </a:lnTo>
                <a:lnTo>
                  <a:pt x="125" y="148"/>
                </a:lnTo>
                <a:lnTo>
                  <a:pt x="122" y="149"/>
                </a:lnTo>
                <a:lnTo>
                  <a:pt x="122" y="149"/>
                </a:lnTo>
                <a:lnTo>
                  <a:pt x="120" y="148"/>
                </a:lnTo>
                <a:lnTo>
                  <a:pt x="120" y="146"/>
                </a:lnTo>
                <a:lnTo>
                  <a:pt x="120" y="146"/>
                </a:lnTo>
                <a:lnTo>
                  <a:pt x="120" y="144"/>
                </a:lnTo>
                <a:lnTo>
                  <a:pt x="120" y="144"/>
                </a:lnTo>
                <a:lnTo>
                  <a:pt x="125" y="139"/>
                </a:lnTo>
                <a:lnTo>
                  <a:pt x="125" y="139"/>
                </a:lnTo>
                <a:lnTo>
                  <a:pt x="146" y="117"/>
                </a:lnTo>
                <a:lnTo>
                  <a:pt x="146" y="117"/>
                </a:lnTo>
                <a:lnTo>
                  <a:pt x="153" y="109"/>
                </a:lnTo>
                <a:lnTo>
                  <a:pt x="153" y="109"/>
                </a:lnTo>
                <a:lnTo>
                  <a:pt x="153" y="108"/>
                </a:lnTo>
                <a:lnTo>
                  <a:pt x="153" y="108"/>
                </a:lnTo>
                <a:lnTo>
                  <a:pt x="143" y="112"/>
                </a:lnTo>
                <a:lnTo>
                  <a:pt x="143" y="112"/>
                </a:lnTo>
                <a:lnTo>
                  <a:pt x="125" y="122"/>
                </a:lnTo>
                <a:lnTo>
                  <a:pt x="125" y="122"/>
                </a:lnTo>
                <a:lnTo>
                  <a:pt x="112" y="129"/>
                </a:lnTo>
                <a:lnTo>
                  <a:pt x="112" y="129"/>
                </a:lnTo>
                <a:lnTo>
                  <a:pt x="109" y="129"/>
                </a:lnTo>
                <a:lnTo>
                  <a:pt x="109" y="129"/>
                </a:lnTo>
                <a:lnTo>
                  <a:pt x="106" y="129"/>
                </a:lnTo>
                <a:lnTo>
                  <a:pt x="106" y="127"/>
                </a:lnTo>
                <a:lnTo>
                  <a:pt x="106" y="127"/>
                </a:lnTo>
                <a:lnTo>
                  <a:pt x="108" y="124"/>
                </a:lnTo>
                <a:lnTo>
                  <a:pt x="108" y="124"/>
                </a:lnTo>
                <a:lnTo>
                  <a:pt x="112" y="118"/>
                </a:lnTo>
                <a:lnTo>
                  <a:pt x="112" y="118"/>
                </a:lnTo>
                <a:lnTo>
                  <a:pt x="125" y="105"/>
                </a:lnTo>
                <a:lnTo>
                  <a:pt x="125" y="105"/>
                </a:lnTo>
                <a:lnTo>
                  <a:pt x="126" y="104"/>
                </a:lnTo>
                <a:lnTo>
                  <a:pt x="126" y="104"/>
                </a:lnTo>
                <a:lnTo>
                  <a:pt x="123" y="102"/>
                </a:lnTo>
                <a:lnTo>
                  <a:pt x="122" y="100"/>
                </a:lnTo>
                <a:lnTo>
                  <a:pt x="122" y="100"/>
                </a:lnTo>
                <a:lnTo>
                  <a:pt x="123" y="98"/>
                </a:lnTo>
                <a:lnTo>
                  <a:pt x="123" y="98"/>
                </a:lnTo>
                <a:lnTo>
                  <a:pt x="123" y="97"/>
                </a:lnTo>
                <a:lnTo>
                  <a:pt x="123" y="97"/>
                </a:lnTo>
                <a:lnTo>
                  <a:pt x="122" y="98"/>
                </a:lnTo>
                <a:lnTo>
                  <a:pt x="122" y="98"/>
                </a:lnTo>
                <a:lnTo>
                  <a:pt x="115" y="102"/>
                </a:lnTo>
                <a:lnTo>
                  <a:pt x="115" y="102"/>
                </a:lnTo>
                <a:lnTo>
                  <a:pt x="103" y="109"/>
                </a:lnTo>
                <a:lnTo>
                  <a:pt x="103" y="109"/>
                </a:lnTo>
                <a:lnTo>
                  <a:pt x="99" y="111"/>
                </a:lnTo>
                <a:lnTo>
                  <a:pt x="99" y="111"/>
                </a:lnTo>
                <a:lnTo>
                  <a:pt x="98" y="111"/>
                </a:lnTo>
                <a:lnTo>
                  <a:pt x="96" y="108"/>
                </a:lnTo>
                <a:lnTo>
                  <a:pt x="96" y="108"/>
                </a:lnTo>
                <a:lnTo>
                  <a:pt x="98" y="107"/>
                </a:lnTo>
                <a:lnTo>
                  <a:pt x="98" y="107"/>
                </a:lnTo>
                <a:lnTo>
                  <a:pt x="99" y="104"/>
                </a:lnTo>
                <a:lnTo>
                  <a:pt x="99" y="104"/>
                </a:lnTo>
                <a:lnTo>
                  <a:pt x="106" y="94"/>
                </a:lnTo>
                <a:lnTo>
                  <a:pt x="113" y="85"/>
                </a:lnTo>
                <a:lnTo>
                  <a:pt x="113" y="85"/>
                </a:lnTo>
                <a:lnTo>
                  <a:pt x="115" y="84"/>
                </a:lnTo>
                <a:lnTo>
                  <a:pt x="115" y="84"/>
                </a:lnTo>
                <a:lnTo>
                  <a:pt x="115" y="84"/>
                </a:lnTo>
                <a:lnTo>
                  <a:pt x="115" y="84"/>
                </a:lnTo>
                <a:lnTo>
                  <a:pt x="103" y="91"/>
                </a:lnTo>
                <a:lnTo>
                  <a:pt x="92" y="98"/>
                </a:lnTo>
                <a:lnTo>
                  <a:pt x="92" y="98"/>
                </a:lnTo>
                <a:lnTo>
                  <a:pt x="93" y="100"/>
                </a:lnTo>
                <a:lnTo>
                  <a:pt x="93" y="100"/>
                </a:lnTo>
                <a:lnTo>
                  <a:pt x="96" y="104"/>
                </a:lnTo>
                <a:lnTo>
                  <a:pt x="96" y="104"/>
                </a:lnTo>
                <a:lnTo>
                  <a:pt x="96" y="105"/>
                </a:lnTo>
                <a:lnTo>
                  <a:pt x="96" y="107"/>
                </a:lnTo>
                <a:lnTo>
                  <a:pt x="96" y="107"/>
                </a:lnTo>
                <a:lnTo>
                  <a:pt x="95" y="107"/>
                </a:lnTo>
                <a:lnTo>
                  <a:pt x="93" y="105"/>
                </a:lnTo>
                <a:lnTo>
                  <a:pt x="93" y="105"/>
                </a:lnTo>
                <a:lnTo>
                  <a:pt x="92" y="104"/>
                </a:lnTo>
                <a:lnTo>
                  <a:pt x="92" y="104"/>
                </a:lnTo>
                <a:lnTo>
                  <a:pt x="91" y="100"/>
                </a:lnTo>
                <a:lnTo>
                  <a:pt x="91" y="100"/>
                </a:lnTo>
                <a:lnTo>
                  <a:pt x="88" y="101"/>
                </a:lnTo>
                <a:lnTo>
                  <a:pt x="88" y="101"/>
                </a:lnTo>
                <a:lnTo>
                  <a:pt x="85" y="100"/>
                </a:lnTo>
                <a:lnTo>
                  <a:pt x="85" y="97"/>
                </a:lnTo>
                <a:lnTo>
                  <a:pt x="85" y="97"/>
                </a:lnTo>
                <a:lnTo>
                  <a:pt x="85" y="95"/>
                </a:lnTo>
                <a:lnTo>
                  <a:pt x="85" y="95"/>
                </a:lnTo>
                <a:lnTo>
                  <a:pt x="88" y="92"/>
                </a:lnTo>
                <a:lnTo>
                  <a:pt x="88" y="92"/>
                </a:lnTo>
                <a:lnTo>
                  <a:pt x="88" y="91"/>
                </a:lnTo>
                <a:lnTo>
                  <a:pt x="88" y="90"/>
                </a:lnTo>
                <a:lnTo>
                  <a:pt x="88" y="90"/>
                </a:lnTo>
                <a:lnTo>
                  <a:pt x="85" y="91"/>
                </a:lnTo>
                <a:lnTo>
                  <a:pt x="85" y="91"/>
                </a:lnTo>
                <a:lnTo>
                  <a:pt x="84" y="91"/>
                </a:lnTo>
                <a:lnTo>
                  <a:pt x="82" y="91"/>
                </a:lnTo>
                <a:lnTo>
                  <a:pt x="82" y="91"/>
                </a:lnTo>
                <a:lnTo>
                  <a:pt x="82" y="90"/>
                </a:lnTo>
                <a:lnTo>
                  <a:pt x="82" y="88"/>
                </a:lnTo>
                <a:lnTo>
                  <a:pt x="82" y="88"/>
                </a:lnTo>
                <a:lnTo>
                  <a:pt x="82" y="87"/>
                </a:lnTo>
                <a:lnTo>
                  <a:pt x="82" y="87"/>
                </a:lnTo>
                <a:lnTo>
                  <a:pt x="85" y="81"/>
                </a:lnTo>
                <a:lnTo>
                  <a:pt x="85" y="81"/>
                </a:lnTo>
                <a:lnTo>
                  <a:pt x="86" y="78"/>
                </a:lnTo>
                <a:lnTo>
                  <a:pt x="86" y="75"/>
                </a:lnTo>
                <a:lnTo>
                  <a:pt x="86" y="75"/>
                </a:lnTo>
                <a:lnTo>
                  <a:pt x="85" y="77"/>
                </a:lnTo>
                <a:lnTo>
                  <a:pt x="85" y="77"/>
                </a:lnTo>
                <a:lnTo>
                  <a:pt x="82" y="80"/>
                </a:lnTo>
                <a:lnTo>
                  <a:pt x="82" y="80"/>
                </a:lnTo>
                <a:lnTo>
                  <a:pt x="81" y="80"/>
                </a:lnTo>
                <a:lnTo>
                  <a:pt x="81" y="80"/>
                </a:lnTo>
                <a:lnTo>
                  <a:pt x="79" y="77"/>
                </a:lnTo>
                <a:lnTo>
                  <a:pt x="79" y="77"/>
                </a:lnTo>
                <a:lnTo>
                  <a:pt x="81" y="75"/>
                </a:lnTo>
                <a:lnTo>
                  <a:pt x="81" y="75"/>
                </a:lnTo>
                <a:lnTo>
                  <a:pt x="89" y="68"/>
                </a:lnTo>
                <a:lnTo>
                  <a:pt x="89" y="68"/>
                </a:lnTo>
                <a:lnTo>
                  <a:pt x="92" y="65"/>
                </a:lnTo>
                <a:lnTo>
                  <a:pt x="92" y="65"/>
                </a:lnTo>
                <a:lnTo>
                  <a:pt x="79" y="60"/>
                </a:lnTo>
                <a:lnTo>
                  <a:pt x="79" y="60"/>
                </a:lnTo>
                <a:lnTo>
                  <a:pt x="81" y="63"/>
                </a:lnTo>
                <a:lnTo>
                  <a:pt x="82" y="64"/>
                </a:lnTo>
                <a:lnTo>
                  <a:pt x="82" y="64"/>
                </a:lnTo>
                <a:lnTo>
                  <a:pt x="84" y="65"/>
                </a:lnTo>
                <a:lnTo>
                  <a:pt x="84" y="67"/>
                </a:lnTo>
                <a:lnTo>
                  <a:pt x="84" y="67"/>
                </a:lnTo>
                <a:lnTo>
                  <a:pt x="81" y="68"/>
                </a:lnTo>
                <a:lnTo>
                  <a:pt x="78" y="68"/>
                </a:lnTo>
                <a:lnTo>
                  <a:pt x="78" y="68"/>
                </a:lnTo>
                <a:lnTo>
                  <a:pt x="76" y="67"/>
                </a:lnTo>
                <a:lnTo>
                  <a:pt x="76" y="67"/>
                </a:lnTo>
                <a:lnTo>
                  <a:pt x="76" y="73"/>
                </a:lnTo>
                <a:lnTo>
                  <a:pt x="76" y="73"/>
                </a:lnTo>
                <a:lnTo>
                  <a:pt x="78" y="75"/>
                </a:lnTo>
                <a:lnTo>
                  <a:pt x="78" y="75"/>
                </a:lnTo>
                <a:lnTo>
                  <a:pt x="78" y="77"/>
                </a:lnTo>
                <a:lnTo>
                  <a:pt x="78" y="78"/>
                </a:lnTo>
                <a:lnTo>
                  <a:pt x="78" y="78"/>
                </a:lnTo>
                <a:lnTo>
                  <a:pt x="78" y="81"/>
                </a:lnTo>
                <a:lnTo>
                  <a:pt x="78" y="81"/>
                </a:lnTo>
                <a:lnTo>
                  <a:pt x="78" y="84"/>
                </a:lnTo>
                <a:lnTo>
                  <a:pt x="78" y="84"/>
                </a:lnTo>
                <a:lnTo>
                  <a:pt x="79" y="94"/>
                </a:lnTo>
                <a:lnTo>
                  <a:pt x="84" y="102"/>
                </a:lnTo>
                <a:lnTo>
                  <a:pt x="84" y="102"/>
                </a:lnTo>
                <a:lnTo>
                  <a:pt x="88" y="111"/>
                </a:lnTo>
                <a:lnTo>
                  <a:pt x="92" y="118"/>
                </a:lnTo>
                <a:lnTo>
                  <a:pt x="92" y="118"/>
                </a:lnTo>
                <a:lnTo>
                  <a:pt x="92" y="119"/>
                </a:lnTo>
                <a:lnTo>
                  <a:pt x="92" y="119"/>
                </a:lnTo>
                <a:lnTo>
                  <a:pt x="93" y="121"/>
                </a:lnTo>
                <a:lnTo>
                  <a:pt x="93" y="121"/>
                </a:lnTo>
                <a:lnTo>
                  <a:pt x="92" y="122"/>
                </a:lnTo>
                <a:lnTo>
                  <a:pt x="91" y="124"/>
                </a:lnTo>
                <a:lnTo>
                  <a:pt x="91" y="124"/>
                </a:lnTo>
                <a:lnTo>
                  <a:pt x="88" y="124"/>
                </a:lnTo>
                <a:lnTo>
                  <a:pt x="88" y="121"/>
                </a:lnTo>
                <a:lnTo>
                  <a:pt x="88" y="121"/>
                </a:lnTo>
                <a:lnTo>
                  <a:pt x="82" y="112"/>
                </a:lnTo>
                <a:lnTo>
                  <a:pt x="82" y="112"/>
                </a:lnTo>
                <a:lnTo>
                  <a:pt x="76" y="92"/>
                </a:lnTo>
                <a:lnTo>
                  <a:pt x="76" y="92"/>
                </a:lnTo>
                <a:lnTo>
                  <a:pt x="76" y="91"/>
                </a:lnTo>
                <a:lnTo>
                  <a:pt x="76" y="91"/>
                </a:lnTo>
                <a:lnTo>
                  <a:pt x="75" y="91"/>
                </a:lnTo>
                <a:lnTo>
                  <a:pt x="75" y="91"/>
                </a:lnTo>
                <a:lnTo>
                  <a:pt x="76" y="100"/>
                </a:lnTo>
                <a:lnTo>
                  <a:pt x="76" y="100"/>
                </a:lnTo>
                <a:lnTo>
                  <a:pt x="78" y="108"/>
                </a:lnTo>
                <a:lnTo>
                  <a:pt x="78" y="108"/>
                </a:lnTo>
                <a:lnTo>
                  <a:pt x="88" y="129"/>
                </a:lnTo>
                <a:lnTo>
                  <a:pt x="88" y="129"/>
                </a:lnTo>
                <a:lnTo>
                  <a:pt x="93" y="142"/>
                </a:lnTo>
                <a:lnTo>
                  <a:pt x="99" y="156"/>
                </a:lnTo>
                <a:lnTo>
                  <a:pt x="99" y="156"/>
                </a:lnTo>
                <a:lnTo>
                  <a:pt x="105" y="176"/>
                </a:lnTo>
                <a:lnTo>
                  <a:pt x="105" y="176"/>
                </a:lnTo>
                <a:lnTo>
                  <a:pt x="105" y="179"/>
                </a:lnTo>
                <a:lnTo>
                  <a:pt x="105" y="179"/>
                </a:lnTo>
                <a:lnTo>
                  <a:pt x="109" y="183"/>
                </a:lnTo>
                <a:lnTo>
                  <a:pt x="109" y="183"/>
                </a:lnTo>
                <a:lnTo>
                  <a:pt x="112" y="189"/>
                </a:lnTo>
                <a:lnTo>
                  <a:pt x="113" y="196"/>
                </a:lnTo>
                <a:lnTo>
                  <a:pt x="113" y="196"/>
                </a:lnTo>
                <a:lnTo>
                  <a:pt x="115" y="203"/>
                </a:lnTo>
                <a:lnTo>
                  <a:pt x="115" y="203"/>
                </a:lnTo>
                <a:lnTo>
                  <a:pt x="118" y="209"/>
                </a:lnTo>
                <a:lnTo>
                  <a:pt x="118" y="209"/>
                </a:lnTo>
                <a:lnTo>
                  <a:pt x="119" y="210"/>
                </a:lnTo>
                <a:lnTo>
                  <a:pt x="119" y="210"/>
                </a:lnTo>
                <a:lnTo>
                  <a:pt x="128" y="220"/>
                </a:lnTo>
                <a:lnTo>
                  <a:pt x="128" y="220"/>
                </a:lnTo>
                <a:lnTo>
                  <a:pt x="133" y="225"/>
                </a:lnTo>
                <a:lnTo>
                  <a:pt x="133" y="225"/>
                </a:lnTo>
                <a:lnTo>
                  <a:pt x="147" y="233"/>
                </a:lnTo>
                <a:lnTo>
                  <a:pt x="147" y="233"/>
                </a:lnTo>
                <a:lnTo>
                  <a:pt x="150" y="235"/>
                </a:lnTo>
                <a:lnTo>
                  <a:pt x="150" y="235"/>
                </a:lnTo>
                <a:lnTo>
                  <a:pt x="157" y="235"/>
                </a:lnTo>
                <a:lnTo>
                  <a:pt x="157" y="235"/>
                </a:lnTo>
                <a:lnTo>
                  <a:pt x="170" y="237"/>
                </a:lnTo>
                <a:lnTo>
                  <a:pt x="184" y="239"/>
                </a:lnTo>
                <a:lnTo>
                  <a:pt x="184" y="239"/>
                </a:lnTo>
                <a:lnTo>
                  <a:pt x="199" y="239"/>
                </a:lnTo>
                <a:lnTo>
                  <a:pt x="199" y="239"/>
                </a:lnTo>
                <a:lnTo>
                  <a:pt x="200" y="239"/>
                </a:lnTo>
                <a:lnTo>
                  <a:pt x="200" y="239"/>
                </a:lnTo>
                <a:lnTo>
                  <a:pt x="199" y="235"/>
                </a:lnTo>
                <a:lnTo>
                  <a:pt x="199" y="235"/>
                </a:lnTo>
                <a:lnTo>
                  <a:pt x="199" y="232"/>
                </a:lnTo>
                <a:lnTo>
                  <a:pt x="199" y="232"/>
                </a:lnTo>
                <a:lnTo>
                  <a:pt x="196" y="230"/>
                </a:lnTo>
                <a:lnTo>
                  <a:pt x="194" y="229"/>
                </a:lnTo>
                <a:lnTo>
                  <a:pt x="194" y="229"/>
                </a:lnTo>
                <a:lnTo>
                  <a:pt x="194" y="226"/>
                </a:lnTo>
                <a:lnTo>
                  <a:pt x="197" y="225"/>
                </a:lnTo>
                <a:lnTo>
                  <a:pt x="197" y="225"/>
                </a:lnTo>
                <a:lnTo>
                  <a:pt x="194" y="210"/>
                </a:lnTo>
                <a:lnTo>
                  <a:pt x="194" y="210"/>
                </a:lnTo>
                <a:lnTo>
                  <a:pt x="193" y="210"/>
                </a:lnTo>
                <a:lnTo>
                  <a:pt x="193" y="210"/>
                </a:lnTo>
                <a:lnTo>
                  <a:pt x="190" y="225"/>
                </a:lnTo>
                <a:lnTo>
                  <a:pt x="190" y="225"/>
                </a:lnTo>
                <a:lnTo>
                  <a:pt x="192" y="225"/>
                </a:lnTo>
                <a:lnTo>
                  <a:pt x="192" y="225"/>
                </a:lnTo>
                <a:lnTo>
                  <a:pt x="190" y="226"/>
                </a:lnTo>
                <a:lnTo>
                  <a:pt x="190" y="229"/>
                </a:lnTo>
                <a:lnTo>
                  <a:pt x="190" y="229"/>
                </a:lnTo>
                <a:lnTo>
                  <a:pt x="189" y="232"/>
                </a:lnTo>
                <a:lnTo>
                  <a:pt x="189" y="232"/>
                </a:lnTo>
                <a:lnTo>
                  <a:pt x="187" y="235"/>
                </a:lnTo>
                <a:lnTo>
                  <a:pt x="187" y="235"/>
                </a:lnTo>
                <a:lnTo>
                  <a:pt x="184" y="236"/>
                </a:lnTo>
                <a:lnTo>
                  <a:pt x="183" y="235"/>
                </a:lnTo>
                <a:lnTo>
                  <a:pt x="183" y="235"/>
                </a:lnTo>
                <a:lnTo>
                  <a:pt x="182" y="232"/>
                </a:lnTo>
                <a:lnTo>
                  <a:pt x="182" y="232"/>
                </a:lnTo>
                <a:lnTo>
                  <a:pt x="176" y="216"/>
                </a:lnTo>
                <a:lnTo>
                  <a:pt x="176" y="216"/>
                </a:lnTo>
                <a:lnTo>
                  <a:pt x="176" y="215"/>
                </a:lnTo>
                <a:lnTo>
                  <a:pt x="176" y="215"/>
                </a:lnTo>
                <a:lnTo>
                  <a:pt x="174" y="216"/>
                </a:lnTo>
                <a:lnTo>
                  <a:pt x="174" y="216"/>
                </a:lnTo>
                <a:lnTo>
                  <a:pt x="172" y="226"/>
                </a:lnTo>
                <a:lnTo>
                  <a:pt x="172" y="226"/>
                </a:lnTo>
                <a:lnTo>
                  <a:pt x="169" y="232"/>
                </a:lnTo>
                <a:lnTo>
                  <a:pt x="169" y="232"/>
                </a:lnTo>
                <a:lnTo>
                  <a:pt x="167" y="233"/>
                </a:lnTo>
                <a:lnTo>
                  <a:pt x="166" y="235"/>
                </a:lnTo>
                <a:lnTo>
                  <a:pt x="165" y="233"/>
                </a:lnTo>
                <a:lnTo>
                  <a:pt x="163" y="233"/>
                </a:lnTo>
                <a:lnTo>
                  <a:pt x="163" y="233"/>
                </a:lnTo>
                <a:lnTo>
                  <a:pt x="162" y="229"/>
                </a:lnTo>
                <a:lnTo>
                  <a:pt x="162" y="229"/>
                </a:lnTo>
                <a:lnTo>
                  <a:pt x="159" y="222"/>
                </a:lnTo>
                <a:lnTo>
                  <a:pt x="159" y="222"/>
                </a:lnTo>
                <a:lnTo>
                  <a:pt x="157" y="220"/>
                </a:lnTo>
                <a:lnTo>
                  <a:pt x="157" y="220"/>
                </a:lnTo>
                <a:lnTo>
                  <a:pt x="157" y="222"/>
                </a:lnTo>
                <a:lnTo>
                  <a:pt x="157" y="222"/>
                </a:lnTo>
                <a:lnTo>
                  <a:pt x="155" y="226"/>
                </a:lnTo>
                <a:lnTo>
                  <a:pt x="155" y="226"/>
                </a:lnTo>
                <a:lnTo>
                  <a:pt x="153" y="229"/>
                </a:lnTo>
                <a:lnTo>
                  <a:pt x="150" y="227"/>
                </a:lnTo>
                <a:lnTo>
                  <a:pt x="150" y="227"/>
                </a:lnTo>
                <a:lnTo>
                  <a:pt x="149" y="226"/>
                </a:lnTo>
                <a:lnTo>
                  <a:pt x="149" y="223"/>
                </a:lnTo>
                <a:lnTo>
                  <a:pt x="149" y="223"/>
                </a:lnTo>
                <a:lnTo>
                  <a:pt x="155" y="215"/>
                </a:lnTo>
                <a:lnTo>
                  <a:pt x="155" y="215"/>
                </a:lnTo>
                <a:lnTo>
                  <a:pt x="156" y="215"/>
                </a:lnTo>
                <a:lnTo>
                  <a:pt x="156" y="215"/>
                </a:lnTo>
                <a:lnTo>
                  <a:pt x="157" y="213"/>
                </a:lnTo>
                <a:lnTo>
                  <a:pt x="159" y="215"/>
                </a:lnTo>
                <a:lnTo>
                  <a:pt x="159" y="215"/>
                </a:lnTo>
                <a:lnTo>
                  <a:pt x="159" y="216"/>
                </a:lnTo>
                <a:lnTo>
                  <a:pt x="159" y="216"/>
                </a:lnTo>
                <a:lnTo>
                  <a:pt x="162" y="222"/>
                </a:lnTo>
                <a:lnTo>
                  <a:pt x="162" y="222"/>
                </a:lnTo>
                <a:lnTo>
                  <a:pt x="165" y="229"/>
                </a:lnTo>
                <a:lnTo>
                  <a:pt x="165" y="229"/>
                </a:lnTo>
                <a:lnTo>
                  <a:pt x="166" y="232"/>
                </a:lnTo>
                <a:lnTo>
                  <a:pt x="166" y="232"/>
                </a:lnTo>
                <a:lnTo>
                  <a:pt x="169" y="227"/>
                </a:lnTo>
                <a:lnTo>
                  <a:pt x="169" y="227"/>
                </a:lnTo>
                <a:lnTo>
                  <a:pt x="170" y="220"/>
                </a:lnTo>
                <a:lnTo>
                  <a:pt x="170" y="220"/>
                </a:lnTo>
                <a:lnTo>
                  <a:pt x="173" y="212"/>
                </a:lnTo>
                <a:lnTo>
                  <a:pt x="173" y="212"/>
                </a:lnTo>
                <a:lnTo>
                  <a:pt x="173" y="210"/>
                </a:lnTo>
                <a:lnTo>
                  <a:pt x="174" y="209"/>
                </a:lnTo>
                <a:lnTo>
                  <a:pt x="174" y="209"/>
                </a:lnTo>
                <a:lnTo>
                  <a:pt x="176" y="210"/>
                </a:lnTo>
                <a:lnTo>
                  <a:pt x="177" y="210"/>
                </a:lnTo>
                <a:lnTo>
                  <a:pt x="177" y="210"/>
                </a:lnTo>
                <a:lnTo>
                  <a:pt x="179" y="215"/>
                </a:lnTo>
                <a:lnTo>
                  <a:pt x="179" y="215"/>
                </a:lnTo>
                <a:lnTo>
                  <a:pt x="182" y="225"/>
                </a:lnTo>
                <a:lnTo>
                  <a:pt x="182" y="225"/>
                </a:lnTo>
                <a:lnTo>
                  <a:pt x="183" y="226"/>
                </a:lnTo>
                <a:lnTo>
                  <a:pt x="184" y="226"/>
                </a:lnTo>
                <a:lnTo>
                  <a:pt x="184" y="226"/>
                </a:lnTo>
                <a:lnTo>
                  <a:pt x="187" y="226"/>
                </a:lnTo>
                <a:lnTo>
                  <a:pt x="187" y="226"/>
                </a:lnTo>
                <a:close/>
                <a:moveTo>
                  <a:pt x="294" y="277"/>
                </a:moveTo>
                <a:lnTo>
                  <a:pt x="294" y="277"/>
                </a:lnTo>
                <a:lnTo>
                  <a:pt x="294" y="277"/>
                </a:lnTo>
                <a:lnTo>
                  <a:pt x="294" y="277"/>
                </a:lnTo>
                <a:lnTo>
                  <a:pt x="288" y="276"/>
                </a:lnTo>
                <a:lnTo>
                  <a:pt x="288" y="276"/>
                </a:lnTo>
                <a:lnTo>
                  <a:pt x="267" y="274"/>
                </a:lnTo>
                <a:lnTo>
                  <a:pt x="267" y="274"/>
                </a:lnTo>
                <a:lnTo>
                  <a:pt x="261" y="274"/>
                </a:lnTo>
                <a:lnTo>
                  <a:pt x="254" y="276"/>
                </a:lnTo>
                <a:lnTo>
                  <a:pt x="254" y="276"/>
                </a:lnTo>
                <a:lnTo>
                  <a:pt x="250" y="276"/>
                </a:lnTo>
                <a:lnTo>
                  <a:pt x="250" y="276"/>
                </a:lnTo>
                <a:lnTo>
                  <a:pt x="247" y="277"/>
                </a:lnTo>
                <a:lnTo>
                  <a:pt x="243" y="277"/>
                </a:lnTo>
                <a:lnTo>
                  <a:pt x="236" y="276"/>
                </a:lnTo>
                <a:lnTo>
                  <a:pt x="236" y="276"/>
                </a:lnTo>
                <a:lnTo>
                  <a:pt x="234" y="274"/>
                </a:lnTo>
                <a:lnTo>
                  <a:pt x="233" y="271"/>
                </a:lnTo>
                <a:lnTo>
                  <a:pt x="233" y="271"/>
                </a:lnTo>
                <a:lnTo>
                  <a:pt x="233" y="270"/>
                </a:lnTo>
                <a:lnTo>
                  <a:pt x="234" y="269"/>
                </a:lnTo>
                <a:lnTo>
                  <a:pt x="234" y="269"/>
                </a:lnTo>
                <a:lnTo>
                  <a:pt x="236" y="269"/>
                </a:lnTo>
                <a:lnTo>
                  <a:pt x="236" y="269"/>
                </a:lnTo>
                <a:lnTo>
                  <a:pt x="240" y="269"/>
                </a:lnTo>
                <a:lnTo>
                  <a:pt x="240" y="269"/>
                </a:lnTo>
                <a:lnTo>
                  <a:pt x="251" y="270"/>
                </a:lnTo>
                <a:lnTo>
                  <a:pt x="251" y="270"/>
                </a:lnTo>
                <a:lnTo>
                  <a:pt x="257" y="270"/>
                </a:lnTo>
                <a:lnTo>
                  <a:pt x="263" y="270"/>
                </a:lnTo>
                <a:lnTo>
                  <a:pt x="263" y="270"/>
                </a:lnTo>
                <a:lnTo>
                  <a:pt x="274" y="267"/>
                </a:lnTo>
                <a:lnTo>
                  <a:pt x="274" y="267"/>
                </a:lnTo>
                <a:lnTo>
                  <a:pt x="275" y="267"/>
                </a:lnTo>
                <a:lnTo>
                  <a:pt x="275" y="267"/>
                </a:lnTo>
                <a:lnTo>
                  <a:pt x="274" y="266"/>
                </a:lnTo>
                <a:lnTo>
                  <a:pt x="274" y="266"/>
                </a:lnTo>
                <a:lnTo>
                  <a:pt x="271" y="266"/>
                </a:lnTo>
                <a:lnTo>
                  <a:pt x="271" y="266"/>
                </a:lnTo>
                <a:lnTo>
                  <a:pt x="247" y="266"/>
                </a:lnTo>
                <a:lnTo>
                  <a:pt x="247" y="266"/>
                </a:lnTo>
                <a:lnTo>
                  <a:pt x="236" y="266"/>
                </a:lnTo>
                <a:lnTo>
                  <a:pt x="236" y="266"/>
                </a:lnTo>
                <a:lnTo>
                  <a:pt x="233" y="264"/>
                </a:lnTo>
                <a:lnTo>
                  <a:pt x="233" y="264"/>
                </a:lnTo>
                <a:lnTo>
                  <a:pt x="231" y="263"/>
                </a:lnTo>
                <a:lnTo>
                  <a:pt x="233" y="262"/>
                </a:lnTo>
                <a:lnTo>
                  <a:pt x="233" y="262"/>
                </a:lnTo>
                <a:lnTo>
                  <a:pt x="234" y="260"/>
                </a:lnTo>
                <a:lnTo>
                  <a:pt x="234" y="260"/>
                </a:lnTo>
                <a:lnTo>
                  <a:pt x="240" y="259"/>
                </a:lnTo>
                <a:lnTo>
                  <a:pt x="240" y="259"/>
                </a:lnTo>
                <a:lnTo>
                  <a:pt x="247" y="257"/>
                </a:lnTo>
                <a:lnTo>
                  <a:pt x="247" y="257"/>
                </a:lnTo>
                <a:lnTo>
                  <a:pt x="244" y="253"/>
                </a:lnTo>
                <a:lnTo>
                  <a:pt x="244" y="253"/>
                </a:lnTo>
                <a:lnTo>
                  <a:pt x="244" y="252"/>
                </a:lnTo>
                <a:lnTo>
                  <a:pt x="243" y="252"/>
                </a:lnTo>
                <a:lnTo>
                  <a:pt x="243" y="252"/>
                </a:lnTo>
                <a:lnTo>
                  <a:pt x="237" y="250"/>
                </a:lnTo>
                <a:lnTo>
                  <a:pt x="237" y="250"/>
                </a:lnTo>
                <a:lnTo>
                  <a:pt x="234" y="250"/>
                </a:lnTo>
                <a:lnTo>
                  <a:pt x="233" y="249"/>
                </a:lnTo>
                <a:lnTo>
                  <a:pt x="233" y="249"/>
                </a:lnTo>
                <a:lnTo>
                  <a:pt x="231" y="249"/>
                </a:lnTo>
                <a:lnTo>
                  <a:pt x="231" y="249"/>
                </a:lnTo>
                <a:lnTo>
                  <a:pt x="204" y="249"/>
                </a:lnTo>
                <a:lnTo>
                  <a:pt x="179" y="246"/>
                </a:lnTo>
                <a:lnTo>
                  <a:pt x="179" y="246"/>
                </a:lnTo>
                <a:lnTo>
                  <a:pt x="166" y="244"/>
                </a:lnTo>
                <a:lnTo>
                  <a:pt x="166" y="244"/>
                </a:lnTo>
                <a:lnTo>
                  <a:pt x="147" y="243"/>
                </a:lnTo>
                <a:lnTo>
                  <a:pt x="147" y="243"/>
                </a:lnTo>
                <a:lnTo>
                  <a:pt x="135" y="240"/>
                </a:lnTo>
                <a:lnTo>
                  <a:pt x="135" y="240"/>
                </a:lnTo>
                <a:lnTo>
                  <a:pt x="126" y="237"/>
                </a:lnTo>
                <a:lnTo>
                  <a:pt x="118" y="233"/>
                </a:lnTo>
                <a:lnTo>
                  <a:pt x="118" y="233"/>
                </a:lnTo>
                <a:lnTo>
                  <a:pt x="116" y="233"/>
                </a:lnTo>
                <a:lnTo>
                  <a:pt x="116" y="233"/>
                </a:lnTo>
                <a:lnTo>
                  <a:pt x="116" y="233"/>
                </a:lnTo>
                <a:lnTo>
                  <a:pt x="115" y="232"/>
                </a:lnTo>
                <a:lnTo>
                  <a:pt x="115" y="232"/>
                </a:lnTo>
                <a:lnTo>
                  <a:pt x="113" y="227"/>
                </a:lnTo>
                <a:lnTo>
                  <a:pt x="113" y="227"/>
                </a:lnTo>
                <a:lnTo>
                  <a:pt x="113" y="227"/>
                </a:lnTo>
                <a:lnTo>
                  <a:pt x="113" y="227"/>
                </a:lnTo>
                <a:lnTo>
                  <a:pt x="111" y="227"/>
                </a:lnTo>
                <a:lnTo>
                  <a:pt x="109" y="225"/>
                </a:lnTo>
                <a:lnTo>
                  <a:pt x="109" y="225"/>
                </a:lnTo>
                <a:lnTo>
                  <a:pt x="109" y="222"/>
                </a:lnTo>
                <a:lnTo>
                  <a:pt x="109" y="222"/>
                </a:lnTo>
                <a:lnTo>
                  <a:pt x="108" y="220"/>
                </a:lnTo>
                <a:lnTo>
                  <a:pt x="109" y="217"/>
                </a:lnTo>
                <a:lnTo>
                  <a:pt x="109" y="217"/>
                </a:lnTo>
                <a:lnTo>
                  <a:pt x="108" y="212"/>
                </a:lnTo>
                <a:lnTo>
                  <a:pt x="108" y="212"/>
                </a:lnTo>
                <a:lnTo>
                  <a:pt x="105" y="199"/>
                </a:lnTo>
                <a:lnTo>
                  <a:pt x="101" y="188"/>
                </a:lnTo>
                <a:lnTo>
                  <a:pt x="101" y="188"/>
                </a:lnTo>
                <a:lnTo>
                  <a:pt x="101" y="186"/>
                </a:lnTo>
                <a:lnTo>
                  <a:pt x="99" y="186"/>
                </a:lnTo>
                <a:lnTo>
                  <a:pt x="99" y="186"/>
                </a:lnTo>
                <a:lnTo>
                  <a:pt x="89" y="186"/>
                </a:lnTo>
                <a:lnTo>
                  <a:pt x="89" y="186"/>
                </a:lnTo>
                <a:lnTo>
                  <a:pt x="88" y="188"/>
                </a:lnTo>
                <a:lnTo>
                  <a:pt x="88" y="188"/>
                </a:lnTo>
                <a:lnTo>
                  <a:pt x="86" y="188"/>
                </a:lnTo>
                <a:lnTo>
                  <a:pt x="84" y="188"/>
                </a:lnTo>
                <a:lnTo>
                  <a:pt x="84" y="188"/>
                </a:lnTo>
                <a:lnTo>
                  <a:pt x="81" y="188"/>
                </a:lnTo>
                <a:lnTo>
                  <a:pt x="81" y="188"/>
                </a:lnTo>
                <a:lnTo>
                  <a:pt x="68" y="189"/>
                </a:lnTo>
                <a:lnTo>
                  <a:pt x="55" y="193"/>
                </a:lnTo>
                <a:lnTo>
                  <a:pt x="55" y="193"/>
                </a:lnTo>
                <a:lnTo>
                  <a:pt x="52" y="195"/>
                </a:lnTo>
                <a:lnTo>
                  <a:pt x="52" y="195"/>
                </a:lnTo>
                <a:lnTo>
                  <a:pt x="45" y="200"/>
                </a:lnTo>
                <a:lnTo>
                  <a:pt x="45" y="200"/>
                </a:lnTo>
                <a:lnTo>
                  <a:pt x="38" y="208"/>
                </a:lnTo>
                <a:lnTo>
                  <a:pt x="34" y="215"/>
                </a:lnTo>
                <a:lnTo>
                  <a:pt x="34" y="215"/>
                </a:lnTo>
                <a:lnTo>
                  <a:pt x="30" y="223"/>
                </a:lnTo>
                <a:lnTo>
                  <a:pt x="27" y="233"/>
                </a:lnTo>
                <a:lnTo>
                  <a:pt x="27" y="233"/>
                </a:lnTo>
                <a:lnTo>
                  <a:pt x="27" y="235"/>
                </a:lnTo>
                <a:lnTo>
                  <a:pt x="27" y="235"/>
                </a:lnTo>
                <a:lnTo>
                  <a:pt x="28" y="232"/>
                </a:lnTo>
                <a:lnTo>
                  <a:pt x="28" y="232"/>
                </a:lnTo>
                <a:lnTo>
                  <a:pt x="35" y="222"/>
                </a:lnTo>
                <a:lnTo>
                  <a:pt x="42" y="213"/>
                </a:lnTo>
                <a:lnTo>
                  <a:pt x="42" y="213"/>
                </a:lnTo>
                <a:lnTo>
                  <a:pt x="51" y="206"/>
                </a:lnTo>
                <a:lnTo>
                  <a:pt x="59" y="200"/>
                </a:lnTo>
                <a:lnTo>
                  <a:pt x="69" y="195"/>
                </a:lnTo>
                <a:lnTo>
                  <a:pt x="79" y="190"/>
                </a:lnTo>
                <a:lnTo>
                  <a:pt x="79" y="190"/>
                </a:lnTo>
                <a:lnTo>
                  <a:pt x="81" y="190"/>
                </a:lnTo>
                <a:lnTo>
                  <a:pt x="81" y="190"/>
                </a:lnTo>
                <a:lnTo>
                  <a:pt x="82" y="190"/>
                </a:lnTo>
                <a:lnTo>
                  <a:pt x="82" y="190"/>
                </a:lnTo>
                <a:lnTo>
                  <a:pt x="82" y="193"/>
                </a:lnTo>
                <a:lnTo>
                  <a:pt x="82" y="193"/>
                </a:lnTo>
                <a:lnTo>
                  <a:pt x="81" y="195"/>
                </a:lnTo>
                <a:lnTo>
                  <a:pt x="81" y="195"/>
                </a:lnTo>
                <a:lnTo>
                  <a:pt x="66" y="203"/>
                </a:lnTo>
                <a:lnTo>
                  <a:pt x="54" y="215"/>
                </a:lnTo>
                <a:lnTo>
                  <a:pt x="54" y="215"/>
                </a:lnTo>
                <a:lnTo>
                  <a:pt x="49" y="222"/>
                </a:lnTo>
                <a:lnTo>
                  <a:pt x="45" y="227"/>
                </a:lnTo>
                <a:lnTo>
                  <a:pt x="42" y="235"/>
                </a:lnTo>
                <a:lnTo>
                  <a:pt x="39" y="243"/>
                </a:lnTo>
                <a:lnTo>
                  <a:pt x="39" y="243"/>
                </a:lnTo>
                <a:lnTo>
                  <a:pt x="39" y="247"/>
                </a:lnTo>
                <a:lnTo>
                  <a:pt x="39" y="247"/>
                </a:lnTo>
                <a:lnTo>
                  <a:pt x="39" y="250"/>
                </a:lnTo>
                <a:lnTo>
                  <a:pt x="39" y="250"/>
                </a:lnTo>
                <a:lnTo>
                  <a:pt x="41" y="249"/>
                </a:lnTo>
                <a:lnTo>
                  <a:pt x="41" y="249"/>
                </a:lnTo>
                <a:lnTo>
                  <a:pt x="44" y="244"/>
                </a:lnTo>
                <a:lnTo>
                  <a:pt x="44" y="244"/>
                </a:lnTo>
                <a:lnTo>
                  <a:pt x="55" y="229"/>
                </a:lnTo>
                <a:lnTo>
                  <a:pt x="55" y="229"/>
                </a:lnTo>
                <a:lnTo>
                  <a:pt x="62" y="222"/>
                </a:lnTo>
                <a:lnTo>
                  <a:pt x="62" y="222"/>
                </a:lnTo>
                <a:lnTo>
                  <a:pt x="69" y="215"/>
                </a:lnTo>
                <a:lnTo>
                  <a:pt x="69" y="215"/>
                </a:lnTo>
                <a:lnTo>
                  <a:pt x="72" y="215"/>
                </a:lnTo>
                <a:lnTo>
                  <a:pt x="74" y="215"/>
                </a:lnTo>
                <a:lnTo>
                  <a:pt x="74" y="215"/>
                </a:lnTo>
                <a:lnTo>
                  <a:pt x="74" y="216"/>
                </a:lnTo>
                <a:lnTo>
                  <a:pt x="74" y="219"/>
                </a:lnTo>
                <a:lnTo>
                  <a:pt x="74" y="219"/>
                </a:lnTo>
                <a:lnTo>
                  <a:pt x="74" y="219"/>
                </a:lnTo>
                <a:lnTo>
                  <a:pt x="74" y="219"/>
                </a:lnTo>
                <a:lnTo>
                  <a:pt x="71" y="225"/>
                </a:lnTo>
                <a:lnTo>
                  <a:pt x="71" y="225"/>
                </a:lnTo>
                <a:lnTo>
                  <a:pt x="65" y="232"/>
                </a:lnTo>
                <a:lnTo>
                  <a:pt x="65" y="232"/>
                </a:lnTo>
                <a:lnTo>
                  <a:pt x="61" y="239"/>
                </a:lnTo>
                <a:lnTo>
                  <a:pt x="59" y="247"/>
                </a:lnTo>
                <a:lnTo>
                  <a:pt x="59" y="247"/>
                </a:lnTo>
                <a:lnTo>
                  <a:pt x="59" y="250"/>
                </a:lnTo>
                <a:lnTo>
                  <a:pt x="59" y="253"/>
                </a:lnTo>
                <a:lnTo>
                  <a:pt x="59" y="253"/>
                </a:lnTo>
                <a:lnTo>
                  <a:pt x="61" y="254"/>
                </a:lnTo>
                <a:lnTo>
                  <a:pt x="62" y="254"/>
                </a:lnTo>
                <a:lnTo>
                  <a:pt x="62" y="254"/>
                </a:lnTo>
                <a:lnTo>
                  <a:pt x="65" y="256"/>
                </a:lnTo>
                <a:lnTo>
                  <a:pt x="65" y="256"/>
                </a:lnTo>
                <a:lnTo>
                  <a:pt x="65" y="257"/>
                </a:lnTo>
                <a:lnTo>
                  <a:pt x="65" y="260"/>
                </a:lnTo>
                <a:lnTo>
                  <a:pt x="65" y="260"/>
                </a:lnTo>
                <a:lnTo>
                  <a:pt x="62" y="262"/>
                </a:lnTo>
                <a:lnTo>
                  <a:pt x="61" y="260"/>
                </a:lnTo>
                <a:lnTo>
                  <a:pt x="61" y="260"/>
                </a:lnTo>
                <a:lnTo>
                  <a:pt x="58" y="259"/>
                </a:lnTo>
                <a:lnTo>
                  <a:pt x="57" y="254"/>
                </a:lnTo>
                <a:lnTo>
                  <a:pt x="57" y="254"/>
                </a:lnTo>
                <a:lnTo>
                  <a:pt x="55" y="252"/>
                </a:lnTo>
                <a:lnTo>
                  <a:pt x="55" y="247"/>
                </a:lnTo>
                <a:lnTo>
                  <a:pt x="55" y="247"/>
                </a:lnTo>
                <a:lnTo>
                  <a:pt x="58" y="240"/>
                </a:lnTo>
                <a:lnTo>
                  <a:pt x="61" y="235"/>
                </a:lnTo>
                <a:lnTo>
                  <a:pt x="61" y="235"/>
                </a:lnTo>
                <a:lnTo>
                  <a:pt x="68" y="223"/>
                </a:lnTo>
                <a:lnTo>
                  <a:pt x="68" y="223"/>
                </a:lnTo>
                <a:lnTo>
                  <a:pt x="68" y="220"/>
                </a:lnTo>
                <a:lnTo>
                  <a:pt x="68" y="220"/>
                </a:lnTo>
                <a:lnTo>
                  <a:pt x="61" y="227"/>
                </a:lnTo>
                <a:lnTo>
                  <a:pt x="61" y="227"/>
                </a:lnTo>
                <a:lnTo>
                  <a:pt x="54" y="237"/>
                </a:lnTo>
                <a:lnTo>
                  <a:pt x="47" y="247"/>
                </a:lnTo>
                <a:lnTo>
                  <a:pt x="47" y="247"/>
                </a:lnTo>
                <a:lnTo>
                  <a:pt x="44" y="250"/>
                </a:lnTo>
                <a:lnTo>
                  <a:pt x="44" y="250"/>
                </a:lnTo>
                <a:lnTo>
                  <a:pt x="41" y="253"/>
                </a:lnTo>
                <a:lnTo>
                  <a:pt x="41" y="253"/>
                </a:lnTo>
                <a:lnTo>
                  <a:pt x="39" y="253"/>
                </a:lnTo>
                <a:lnTo>
                  <a:pt x="38" y="252"/>
                </a:lnTo>
                <a:lnTo>
                  <a:pt x="38" y="252"/>
                </a:lnTo>
                <a:lnTo>
                  <a:pt x="37" y="250"/>
                </a:lnTo>
                <a:lnTo>
                  <a:pt x="37" y="250"/>
                </a:lnTo>
                <a:lnTo>
                  <a:pt x="37" y="246"/>
                </a:lnTo>
                <a:lnTo>
                  <a:pt x="37" y="246"/>
                </a:lnTo>
                <a:lnTo>
                  <a:pt x="38" y="237"/>
                </a:lnTo>
                <a:lnTo>
                  <a:pt x="39" y="232"/>
                </a:lnTo>
                <a:lnTo>
                  <a:pt x="42" y="225"/>
                </a:lnTo>
                <a:lnTo>
                  <a:pt x="47" y="219"/>
                </a:lnTo>
                <a:lnTo>
                  <a:pt x="47" y="219"/>
                </a:lnTo>
                <a:lnTo>
                  <a:pt x="55" y="210"/>
                </a:lnTo>
                <a:lnTo>
                  <a:pt x="62" y="203"/>
                </a:lnTo>
                <a:lnTo>
                  <a:pt x="62" y="203"/>
                </a:lnTo>
                <a:lnTo>
                  <a:pt x="64" y="202"/>
                </a:lnTo>
                <a:lnTo>
                  <a:pt x="64" y="202"/>
                </a:lnTo>
                <a:lnTo>
                  <a:pt x="64" y="202"/>
                </a:lnTo>
                <a:lnTo>
                  <a:pt x="64" y="202"/>
                </a:lnTo>
                <a:lnTo>
                  <a:pt x="62" y="202"/>
                </a:lnTo>
                <a:lnTo>
                  <a:pt x="62" y="202"/>
                </a:lnTo>
                <a:lnTo>
                  <a:pt x="51" y="210"/>
                </a:lnTo>
                <a:lnTo>
                  <a:pt x="41" y="220"/>
                </a:lnTo>
                <a:lnTo>
                  <a:pt x="41" y="220"/>
                </a:lnTo>
                <a:lnTo>
                  <a:pt x="31" y="235"/>
                </a:lnTo>
                <a:lnTo>
                  <a:pt x="31" y="235"/>
                </a:lnTo>
                <a:lnTo>
                  <a:pt x="27" y="239"/>
                </a:lnTo>
                <a:lnTo>
                  <a:pt x="27" y="239"/>
                </a:lnTo>
                <a:lnTo>
                  <a:pt x="25" y="242"/>
                </a:lnTo>
                <a:lnTo>
                  <a:pt x="25" y="242"/>
                </a:lnTo>
                <a:lnTo>
                  <a:pt x="24" y="242"/>
                </a:lnTo>
                <a:lnTo>
                  <a:pt x="24" y="242"/>
                </a:lnTo>
                <a:lnTo>
                  <a:pt x="22" y="240"/>
                </a:lnTo>
                <a:lnTo>
                  <a:pt x="22" y="240"/>
                </a:lnTo>
                <a:lnTo>
                  <a:pt x="22" y="237"/>
                </a:lnTo>
                <a:lnTo>
                  <a:pt x="22" y="237"/>
                </a:lnTo>
                <a:lnTo>
                  <a:pt x="27" y="222"/>
                </a:lnTo>
                <a:lnTo>
                  <a:pt x="27" y="222"/>
                </a:lnTo>
                <a:lnTo>
                  <a:pt x="30" y="216"/>
                </a:lnTo>
                <a:lnTo>
                  <a:pt x="32" y="210"/>
                </a:lnTo>
                <a:lnTo>
                  <a:pt x="41" y="199"/>
                </a:lnTo>
                <a:lnTo>
                  <a:pt x="41" y="199"/>
                </a:lnTo>
                <a:lnTo>
                  <a:pt x="42" y="199"/>
                </a:lnTo>
                <a:lnTo>
                  <a:pt x="42" y="199"/>
                </a:lnTo>
                <a:lnTo>
                  <a:pt x="35" y="202"/>
                </a:lnTo>
                <a:lnTo>
                  <a:pt x="35" y="202"/>
                </a:lnTo>
                <a:lnTo>
                  <a:pt x="24" y="209"/>
                </a:lnTo>
                <a:lnTo>
                  <a:pt x="14" y="219"/>
                </a:lnTo>
                <a:lnTo>
                  <a:pt x="14" y="219"/>
                </a:lnTo>
                <a:lnTo>
                  <a:pt x="11" y="223"/>
                </a:lnTo>
                <a:lnTo>
                  <a:pt x="8" y="229"/>
                </a:lnTo>
                <a:lnTo>
                  <a:pt x="8" y="229"/>
                </a:lnTo>
                <a:lnTo>
                  <a:pt x="8" y="230"/>
                </a:lnTo>
                <a:lnTo>
                  <a:pt x="8" y="230"/>
                </a:lnTo>
                <a:lnTo>
                  <a:pt x="7" y="237"/>
                </a:lnTo>
                <a:lnTo>
                  <a:pt x="7" y="244"/>
                </a:lnTo>
                <a:lnTo>
                  <a:pt x="7" y="244"/>
                </a:lnTo>
                <a:lnTo>
                  <a:pt x="10" y="253"/>
                </a:lnTo>
                <a:lnTo>
                  <a:pt x="14" y="262"/>
                </a:lnTo>
                <a:lnTo>
                  <a:pt x="14" y="262"/>
                </a:lnTo>
                <a:lnTo>
                  <a:pt x="20" y="269"/>
                </a:lnTo>
                <a:lnTo>
                  <a:pt x="28" y="276"/>
                </a:lnTo>
                <a:lnTo>
                  <a:pt x="28" y="276"/>
                </a:lnTo>
                <a:lnTo>
                  <a:pt x="41" y="284"/>
                </a:lnTo>
                <a:lnTo>
                  <a:pt x="49" y="287"/>
                </a:lnTo>
                <a:lnTo>
                  <a:pt x="57" y="290"/>
                </a:lnTo>
                <a:lnTo>
                  <a:pt x="57" y="290"/>
                </a:lnTo>
                <a:lnTo>
                  <a:pt x="78" y="294"/>
                </a:lnTo>
                <a:lnTo>
                  <a:pt x="78" y="294"/>
                </a:lnTo>
                <a:lnTo>
                  <a:pt x="101" y="297"/>
                </a:lnTo>
                <a:lnTo>
                  <a:pt x="101" y="297"/>
                </a:lnTo>
                <a:lnTo>
                  <a:pt x="120" y="297"/>
                </a:lnTo>
                <a:lnTo>
                  <a:pt x="120" y="297"/>
                </a:lnTo>
                <a:lnTo>
                  <a:pt x="143" y="298"/>
                </a:lnTo>
                <a:lnTo>
                  <a:pt x="143" y="298"/>
                </a:lnTo>
                <a:lnTo>
                  <a:pt x="176" y="298"/>
                </a:lnTo>
                <a:lnTo>
                  <a:pt x="176" y="298"/>
                </a:lnTo>
                <a:lnTo>
                  <a:pt x="234" y="298"/>
                </a:lnTo>
                <a:lnTo>
                  <a:pt x="234" y="298"/>
                </a:lnTo>
                <a:lnTo>
                  <a:pt x="241" y="297"/>
                </a:lnTo>
                <a:lnTo>
                  <a:pt x="241" y="297"/>
                </a:lnTo>
                <a:lnTo>
                  <a:pt x="258" y="296"/>
                </a:lnTo>
                <a:lnTo>
                  <a:pt x="258" y="296"/>
                </a:lnTo>
                <a:lnTo>
                  <a:pt x="292" y="290"/>
                </a:lnTo>
                <a:lnTo>
                  <a:pt x="292" y="290"/>
                </a:lnTo>
                <a:lnTo>
                  <a:pt x="300" y="289"/>
                </a:lnTo>
                <a:lnTo>
                  <a:pt x="300" y="289"/>
                </a:lnTo>
                <a:lnTo>
                  <a:pt x="300" y="287"/>
                </a:lnTo>
                <a:lnTo>
                  <a:pt x="300" y="287"/>
                </a:lnTo>
                <a:lnTo>
                  <a:pt x="300" y="284"/>
                </a:lnTo>
                <a:lnTo>
                  <a:pt x="301" y="281"/>
                </a:lnTo>
                <a:lnTo>
                  <a:pt x="301" y="281"/>
                </a:lnTo>
                <a:lnTo>
                  <a:pt x="304" y="280"/>
                </a:lnTo>
                <a:lnTo>
                  <a:pt x="304" y="280"/>
                </a:lnTo>
                <a:lnTo>
                  <a:pt x="318" y="274"/>
                </a:lnTo>
                <a:lnTo>
                  <a:pt x="331" y="264"/>
                </a:lnTo>
                <a:lnTo>
                  <a:pt x="331" y="264"/>
                </a:lnTo>
                <a:lnTo>
                  <a:pt x="335" y="259"/>
                </a:lnTo>
                <a:lnTo>
                  <a:pt x="335" y="259"/>
                </a:lnTo>
                <a:lnTo>
                  <a:pt x="335" y="257"/>
                </a:lnTo>
                <a:lnTo>
                  <a:pt x="335" y="257"/>
                </a:lnTo>
                <a:lnTo>
                  <a:pt x="334" y="259"/>
                </a:lnTo>
                <a:lnTo>
                  <a:pt x="334" y="259"/>
                </a:lnTo>
                <a:lnTo>
                  <a:pt x="328" y="263"/>
                </a:lnTo>
                <a:lnTo>
                  <a:pt x="328" y="263"/>
                </a:lnTo>
                <a:lnTo>
                  <a:pt x="315" y="271"/>
                </a:lnTo>
                <a:lnTo>
                  <a:pt x="315" y="271"/>
                </a:lnTo>
                <a:lnTo>
                  <a:pt x="312" y="273"/>
                </a:lnTo>
                <a:lnTo>
                  <a:pt x="312" y="273"/>
                </a:lnTo>
                <a:lnTo>
                  <a:pt x="309" y="273"/>
                </a:lnTo>
                <a:lnTo>
                  <a:pt x="309" y="270"/>
                </a:lnTo>
                <a:lnTo>
                  <a:pt x="309" y="270"/>
                </a:lnTo>
                <a:lnTo>
                  <a:pt x="311" y="269"/>
                </a:lnTo>
                <a:lnTo>
                  <a:pt x="311" y="269"/>
                </a:lnTo>
                <a:lnTo>
                  <a:pt x="314" y="266"/>
                </a:lnTo>
                <a:lnTo>
                  <a:pt x="314" y="266"/>
                </a:lnTo>
                <a:lnTo>
                  <a:pt x="315" y="264"/>
                </a:lnTo>
                <a:lnTo>
                  <a:pt x="315" y="264"/>
                </a:lnTo>
                <a:lnTo>
                  <a:pt x="298" y="267"/>
                </a:lnTo>
                <a:lnTo>
                  <a:pt x="281" y="270"/>
                </a:lnTo>
                <a:lnTo>
                  <a:pt x="281" y="270"/>
                </a:lnTo>
                <a:lnTo>
                  <a:pt x="281" y="273"/>
                </a:lnTo>
                <a:lnTo>
                  <a:pt x="281" y="273"/>
                </a:lnTo>
                <a:lnTo>
                  <a:pt x="282" y="273"/>
                </a:lnTo>
                <a:lnTo>
                  <a:pt x="282" y="273"/>
                </a:lnTo>
                <a:lnTo>
                  <a:pt x="301" y="274"/>
                </a:lnTo>
                <a:lnTo>
                  <a:pt x="301" y="274"/>
                </a:lnTo>
                <a:lnTo>
                  <a:pt x="302" y="274"/>
                </a:lnTo>
                <a:lnTo>
                  <a:pt x="302" y="274"/>
                </a:lnTo>
                <a:lnTo>
                  <a:pt x="304" y="277"/>
                </a:lnTo>
                <a:lnTo>
                  <a:pt x="304" y="277"/>
                </a:lnTo>
                <a:lnTo>
                  <a:pt x="304" y="279"/>
                </a:lnTo>
                <a:lnTo>
                  <a:pt x="304" y="279"/>
                </a:lnTo>
                <a:lnTo>
                  <a:pt x="301" y="279"/>
                </a:lnTo>
                <a:lnTo>
                  <a:pt x="301" y="279"/>
                </a:lnTo>
                <a:lnTo>
                  <a:pt x="290" y="281"/>
                </a:lnTo>
                <a:lnTo>
                  <a:pt x="290" y="281"/>
                </a:lnTo>
                <a:lnTo>
                  <a:pt x="271" y="287"/>
                </a:lnTo>
                <a:lnTo>
                  <a:pt x="271" y="287"/>
                </a:lnTo>
                <a:lnTo>
                  <a:pt x="267" y="287"/>
                </a:lnTo>
                <a:lnTo>
                  <a:pt x="263" y="286"/>
                </a:lnTo>
                <a:lnTo>
                  <a:pt x="263" y="286"/>
                </a:lnTo>
                <a:lnTo>
                  <a:pt x="261" y="284"/>
                </a:lnTo>
                <a:lnTo>
                  <a:pt x="261" y="283"/>
                </a:lnTo>
                <a:lnTo>
                  <a:pt x="261" y="283"/>
                </a:lnTo>
                <a:lnTo>
                  <a:pt x="263" y="281"/>
                </a:lnTo>
                <a:lnTo>
                  <a:pt x="264" y="280"/>
                </a:lnTo>
                <a:lnTo>
                  <a:pt x="264" y="280"/>
                </a:lnTo>
                <a:lnTo>
                  <a:pt x="268" y="279"/>
                </a:lnTo>
                <a:lnTo>
                  <a:pt x="268" y="279"/>
                </a:lnTo>
                <a:lnTo>
                  <a:pt x="270" y="279"/>
                </a:lnTo>
                <a:lnTo>
                  <a:pt x="271" y="280"/>
                </a:lnTo>
                <a:lnTo>
                  <a:pt x="271" y="280"/>
                </a:lnTo>
                <a:lnTo>
                  <a:pt x="273" y="281"/>
                </a:lnTo>
                <a:lnTo>
                  <a:pt x="273" y="281"/>
                </a:lnTo>
                <a:lnTo>
                  <a:pt x="294" y="277"/>
                </a:lnTo>
                <a:lnTo>
                  <a:pt x="294" y="277"/>
                </a:lnTo>
                <a:close/>
                <a:moveTo>
                  <a:pt x="176" y="11"/>
                </a:moveTo>
                <a:lnTo>
                  <a:pt x="176" y="11"/>
                </a:lnTo>
                <a:lnTo>
                  <a:pt x="159" y="11"/>
                </a:lnTo>
                <a:lnTo>
                  <a:pt x="140" y="14"/>
                </a:lnTo>
                <a:lnTo>
                  <a:pt x="140" y="14"/>
                </a:lnTo>
                <a:lnTo>
                  <a:pt x="129" y="16"/>
                </a:lnTo>
                <a:lnTo>
                  <a:pt x="118" y="20"/>
                </a:lnTo>
                <a:lnTo>
                  <a:pt x="118" y="20"/>
                </a:lnTo>
                <a:lnTo>
                  <a:pt x="108" y="23"/>
                </a:lnTo>
                <a:lnTo>
                  <a:pt x="99" y="28"/>
                </a:lnTo>
                <a:lnTo>
                  <a:pt x="99" y="28"/>
                </a:lnTo>
                <a:lnTo>
                  <a:pt x="93" y="33"/>
                </a:lnTo>
                <a:lnTo>
                  <a:pt x="91" y="37"/>
                </a:lnTo>
                <a:lnTo>
                  <a:pt x="88" y="43"/>
                </a:lnTo>
                <a:lnTo>
                  <a:pt x="88" y="50"/>
                </a:lnTo>
                <a:lnTo>
                  <a:pt x="88" y="50"/>
                </a:lnTo>
                <a:lnTo>
                  <a:pt x="88" y="51"/>
                </a:lnTo>
                <a:lnTo>
                  <a:pt x="89" y="51"/>
                </a:lnTo>
                <a:lnTo>
                  <a:pt x="89" y="51"/>
                </a:lnTo>
                <a:lnTo>
                  <a:pt x="93" y="54"/>
                </a:lnTo>
                <a:lnTo>
                  <a:pt x="93" y="54"/>
                </a:lnTo>
                <a:lnTo>
                  <a:pt x="98" y="55"/>
                </a:lnTo>
                <a:lnTo>
                  <a:pt x="98" y="55"/>
                </a:lnTo>
                <a:lnTo>
                  <a:pt x="113" y="60"/>
                </a:lnTo>
                <a:lnTo>
                  <a:pt x="128" y="63"/>
                </a:lnTo>
                <a:lnTo>
                  <a:pt x="128" y="63"/>
                </a:lnTo>
                <a:lnTo>
                  <a:pt x="136" y="63"/>
                </a:lnTo>
                <a:lnTo>
                  <a:pt x="136" y="63"/>
                </a:lnTo>
                <a:lnTo>
                  <a:pt x="167" y="60"/>
                </a:lnTo>
                <a:lnTo>
                  <a:pt x="167" y="60"/>
                </a:lnTo>
                <a:lnTo>
                  <a:pt x="194" y="60"/>
                </a:lnTo>
                <a:lnTo>
                  <a:pt x="194" y="60"/>
                </a:lnTo>
                <a:lnTo>
                  <a:pt x="221" y="58"/>
                </a:lnTo>
                <a:lnTo>
                  <a:pt x="250" y="58"/>
                </a:lnTo>
                <a:lnTo>
                  <a:pt x="250" y="58"/>
                </a:lnTo>
                <a:lnTo>
                  <a:pt x="265" y="57"/>
                </a:lnTo>
                <a:lnTo>
                  <a:pt x="265" y="57"/>
                </a:lnTo>
                <a:lnTo>
                  <a:pt x="278" y="53"/>
                </a:lnTo>
                <a:lnTo>
                  <a:pt x="291" y="47"/>
                </a:lnTo>
                <a:lnTo>
                  <a:pt x="291" y="47"/>
                </a:lnTo>
                <a:lnTo>
                  <a:pt x="297" y="44"/>
                </a:lnTo>
                <a:lnTo>
                  <a:pt x="297" y="44"/>
                </a:lnTo>
                <a:lnTo>
                  <a:pt x="298" y="43"/>
                </a:lnTo>
                <a:lnTo>
                  <a:pt x="298" y="43"/>
                </a:lnTo>
                <a:lnTo>
                  <a:pt x="300" y="38"/>
                </a:lnTo>
                <a:lnTo>
                  <a:pt x="301" y="36"/>
                </a:lnTo>
                <a:lnTo>
                  <a:pt x="301" y="36"/>
                </a:lnTo>
                <a:lnTo>
                  <a:pt x="300" y="33"/>
                </a:lnTo>
                <a:lnTo>
                  <a:pt x="300" y="33"/>
                </a:lnTo>
                <a:lnTo>
                  <a:pt x="298" y="30"/>
                </a:lnTo>
                <a:lnTo>
                  <a:pt x="298" y="30"/>
                </a:lnTo>
                <a:lnTo>
                  <a:pt x="288" y="24"/>
                </a:lnTo>
                <a:lnTo>
                  <a:pt x="278" y="21"/>
                </a:lnTo>
                <a:lnTo>
                  <a:pt x="278" y="21"/>
                </a:lnTo>
                <a:lnTo>
                  <a:pt x="260" y="16"/>
                </a:lnTo>
                <a:lnTo>
                  <a:pt x="260" y="16"/>
                </a:lnTo>
                <a:lnTo>
                  <a:pt x="247" y="13"/>
                </a:lnTo>
                <a:lnTo>
                  <a:pt x="247" y="13"/>
                </a:lnTo>
                <a:lnTo>
                  <a:pt x="234" y="11"/>
                </a:lnTo>
                <a:lnTo>
                  <a:pt x="234" y="11"/>
                </a:lnTo>
                <a:lnTo>
                  <a:pt x="221" y="11"/>
                </a:lnTo>
                <a:lnTo>
                  <a:pt x="207" y="11"/>
                </a:lnTo>
                <a:lnTo>
                  <a:pt x="207" y="11"/>
                </a:lnTo>
                <a:lnTo>
                  <a:pt x="206" y="11"/>
                </a:lnTo>
                <a:lnTo>
                  <a:pt x="206" y="11"/>
                </a:lnTo>
                <a:lnTo>
                  <a:pt x="204" y="13"/>
                </a:lnTo>
                <a:lnTo>
                  <a:pt x="203" y="13"/>
                </a:lnTo>
                <a:lnTo>
                  <a:pt x="203" y="13"/>
                </a:lnTo>
                <a:lnTo>
                  <a:pt x="201" y="11"/>
                </a:lnTo>
                <a:lnTo>
                  <a:pt x="201" y="11"/>
                </a:lnTo>
                <a:lnTo>
                  <a:pt x="187" y="11"/>
                </a:lnTo>
                <a:lnTo>
                  <a:pt x="187" y="11"/>
                </a:lnTo>
                <a:lnTo>
                  <a:pt x="176" y="11"/>
                </a:lnTo>
                <a:lnTo>
                  <a:pt x="176" y="11"/>
                </a:lnTo>
                <a:close/>
                <a:moveTo>
                  <a:pt x="328" y="230"/>
                </a:moveTo>
                <a:lnTo>
                  <a:pt x="328" y="230"/>
                </a:lnTo>
                <a:lnTo>
                  <a:pt x="331" y="230"/>
                </a:lnTo>
                <a:lnTo>
                  <a:pt x="331" y="230"/>
                </a:lnTo>
                <a:lnTo>
                  <a:pt x="341" y="230"/>
                </a:lnTo>
                <a:lnTo>
                  <a:pt x="341" y="230"/>
                </a:lnTo>
                <a:lnTo>
                  <a:pt x="342" y="232"/>
                </a:lnTo>
                <a:lnTo>
                  <a:pt x="344" y="233"/>
                </a:lnTo>
                <a:lnTo>
                  <a:pt x="344" y="233"/>
                </a:lnTo>
                <a:lnTo>
                  <a:pt x="342" y="235"/>
                </a:lnTo>
                <a:lnTo>
                  <a:pt x="341" y="235"/>
                </a:lnTo>
                <a:lnTo>
                  <a:pt x="341" y="235"/>
                </a:lnTo>
                <a:lnTo>
                  <a:pt x="335" y="235"/>
                </a:lnTo>
                <a:lnTo>
                  <a:pt x="335" y="235"/>
                </a:lnTo>
                <a:lnTo>
                  <a:pt x="319" y="236"/>
                </a:lnTo>
                <a:lnTo>
                  <a:pt x="319" y="236"/>
                </a:lnTo>
                <a:lnTo>
                  <a:pt x="318" y="237"/>
                </a:lnTo>
                <a:lnTo>
                  <a:pt x="318" y="237"/>
                </a:lnTo>
                <a:lnTo>
                  <a:pt x="317" y="239"/>
                </a:lnTo>
                <a:lnTo>
                  <a:pt x="317" y="239"/>
                </a:lnTo>
                <a:lnTo>
                  <a:pt x="312" y="244"/>
                </a:lnTo>
                <a:lnTo>
                  <a:pt x="312" y="244"/>
                </a:lnTo>
                <a:lnTo>
                  <a:pt x="309" y="247"/>
                </a:lnTo>
                <a:lnTo>
                  <a:pt x="308" y="247"/>
                </a:lnTo>
                <a:lnTo>
                  <a:pt x="308" y="247"/>
                </a:lnTo>
                <a:lnTo>
                  <a:pt x="307" y="247"/>
                </a:lnTo>
                <a:lnTo>
                  <a:pt x="307" y="247"/>
                </a:lnTo>
                <a:lnTo>
                  <a:pt x="305" y="247"/>
                </a:lnTo>
                <a:lnTo>
                  <a:pt x="305" y="250"/>
                </a:lnTo>
                <a:lnTo>
                  <a:pt x="305" y="250"/>
                </a:lnTo>
                <a:lnTo>
                  <a:pt x="307" y="250"/>
                </a:lnTo>
                <a:lnTo>
                  <a:pt x="307" y="250"/>
                </a:lnTo>
                <a:lnTo>
                  <a:pt x="318" y="250"/>
                </a:lnTo>
                <a:lnTo>
                  <a:pt x="318" y="250"/>
                </a:lnTo>
                <a:lnTo>
                  <a:pt x="321" y="250"/>
                </a:lnTo>
                <a:lnTo>
                  <a:pt x="321" y="250"/>
                </a:lnTo>
                <a:lnTo>
                  <a:pt x="321" y="252"/>
                </a:lnTo>
                <a:lnTo>
                  <a:pt x="321" y="252"/>
                </a:lnTo>
                <a:lnTo>
                  <a:pt x="321" y="253"/>
                </a:lnTo>
                <a:lnTo>
                  <a:pt x="321" y="253"/>
                </a:lnTo>
                <a:lnTo>
                  <a:pt x="318" y="253"/>
                </a:lnTo>
                <a:lnTo>
                  <a:pt x="318" y="253"/>
                </a:lnTo>
                <a:lnTo>
                  <a:pt x="304" y="253"/>
                </a:lnTo>
                <a:lnTo>
                  <a:pt x="304" y="253"/>
                </a:lnTo>
                <a:lnTo>
                  <a:pt x="302" y="253"/>
                </a:lnTo>
                <a:lnTo>
                  <a:pt x="302" y="253"/>
                </a:lnTo>
                <a:lnTo>
                  <a:pt x="301" y="253"/>
                </a:lnTo>
                <a:lnTo>
                  <a:pt x="301" y="253"/>
                </a:lnTo>
                <a:lnTo>
                  <a:pt x="295" y="254"/>
                </a:lnTo>
                <a:lnTo>
                  <a:pt x="295" y="254"/>
                </a:lnTo>
                <a:lnTo>
                  <a:pt x="294" y="262"/>
                </a:lnTo>
                <a:lnTo>
                  <a:pt x="294" y="262"/>
                </a:lnTo>
                <a:lnTo>
                  <a:pt x="295" y="262"/>
                </a:lnTo>
                <a:lnTo>
                  <a:pt x="295" y="262"/>
                </a:lnTo>
                <a:lnTo>
                  <a:pt x="305" y="262"/>
                </a:lnTo>
                <a:lnTo>
                  <a:pt x="305" y="262"/>
                </a:lnTo>
                <a:lnTo>
                  <a:pt x="318" y="262"/>
                </a:lnTo>
                <a:lnTo>
                  <a:pt x="318" y="262"/>
                </a:lnTo>
                <a:lnTo>
                  <a:pt x="322" y="260"/>
                </a:lnTo>
                <a:lnTo>
                  <a:pt x="322" y="260"/>
                </a:lnTo>
                <a:lnTo>
                  <a:pt x="332" y="254"/>
                </a:lnTo>
                <a:lnTo>
                  <a:pt x="332" y="254"/>
                </a:lnTo>
                <a:lnTo>
                  <a:pt x="334" y="254"/>
                </a:lnTo>
                <a:lnTo>
                  <a:pt x="334" y="254"/>
                </a:lnTo>
                <a:lnTo>
                  <a:pt x="339" y="249"/>
                </a:lnTo>
                <a:lnTo>
                  <a:pt x="339" y="249"/>
                </a:lnTo>
                <a:lnTo>
                  <a:pt x="345" y="243"/>
                </a:lnTo>
                <a:lnTo>
                  <a:pt x="348" y="236"/>
                </a:lnTo>
                <a:lnTo>
                  <a:pt x="348" y="236"/>
                </a:lnTo>
                <a:lnTo>
                  <a:pt x="349" y="233"/>
                </a:lnTo>
                <a:lnTo>
                  <a:pt x="349" y="233"/>
                </a:lnTo>
                <a:lnTo>
                  <a:pt x="349" y="230"/>
                </a:lnTo>
                <a:lnTo>
                  <a:pt x="352" y="229"/>
                </a:lnTo>
                <a:lnTo>
                  <a:pt x="352" y="229"/>
                </a:lnTo>
                <a:lnTo>
                  <a:pt x="354" y="229"/>
                </a:lnTo>
                <a:lnTo>
                  <a:pt x="355" y="230"/>
                </a:lnTo>
                <a:lnTo>
                  <a:pt x="355" y="230"/>
                </a:lnTo>
                <a:lnTo>
                  <a:pt x="355" y="232"/>
                </a:lnTo>
                <a:lnTo>
                  <a:pt x="355" y="233"/>
                </a:lnTo>
                <a:lnTo>
                  <a:pt x="355" y="233"/>
                </a:lnTo>
                <a:lnTo>
                  <a:pt x="354" y="237"/>
                </a:lnTo>
                <a:lnTo>
                  <a:pt x="354" y="237"/>
                </a:lnTo>
                <a:lnTo>
                  <a:pt x="346" y="246"/>
                </a:lnTo>
                <a:lnTo>
                  <a:pt x="338" y="254"/>
                </a:lnTo>
                <a:lnTo>
                  <a:pt x="338" y="254"/>
                </a:lnTo>
                <a:lnTo>
                  <a:pt x="338" y="254"/>
                </a:lnTo>
                <a:lnTo>
                  <a:pt x="338" y="254"/>
                </a:lnTo>
                <a:lnTo>
                  <a:pt x="339" y="257"/>
                </a:lnTo>
                <a:lnTo>
                  <a:pt x="338" y="260"/>
                </a:lnTo>
                <a:lnTo>
                  <a:pt x="338" y="260"/>
                </a:lnTo>
                <a:lnTo>
                  <a:pt x="336" y="262"/>
                </a:lnTo>
                <a:lnTo>
                  <a:pt x="336" y="262"/>
                </a:lnTo>
                <a:lnTo>
                  <a:pt x="331" y="270"/>
                </a:lnTo>
                <a:lnTo>
                  <a:pt x="331" y="270"/>
                </a:lnTo>
                <a:lnTo>
                  <a:pt x="321" y="279"/>
                </a:lnTo>
                <a:lnTo>
                  <a:pt x="309" y="286"/>
                </a:lnTo>
                <a:lnTo>
                  <a:pt x="309" y="286"/>
                </a:lnTo>
                <a:lnTo>
                  <a:pt x="308" y="286"/>
                </a:lnTo>
                <a:lnTo>
                  <a:pt x="308" y="286"/>
                </a:lnTo>
                <a:lnTo>
                  <a:pt x="309" y="286"/>
                </a:lnTo>
                <a:lnTo>
                  <a:pt x="309" y="286"/>
                </a:lnTo>
                <a:lnTo>
                  <a:pt x="327" y="280"/>
                </a:lnTo>
                <a:lnTo>
                  <a:pt x="327" y="280"/>
                </a:lnTo>
                <a:lnTo>
                  <a:pt x="336" y="276"/>
                </a:lnTo>
                <a:lnTo>
                  <a:pt x="345" y="269"/>
                </a:lnTo>
                <a:lnTo>
                  <a:pt x="345" y="269"/>
                </a:lnTo>
                <a:lnTo>
                  <a:pt x="348" y="267"/>
                </a:lnTo>
                <a:lnTo>
                  <a:pt x="348" y="267"/>
                </a:lnTo>
                <a:lnTo>
                  <a:pt x="349" y="266"/>
                </a:lnTo>
                <a:lnTo>
                  <a:pt x="349" y="266"/>
                </a:lnTo>
                <a:lnTo>
                  <a:pt x="349" y="264"/>
                </a:lnTo>
                <a:lnTo>
                  <a:pt x="349" y="264"/>
                </a:lnTo>
                <a:lnTo>
                  <a:pt x="355" y="256"/>
                </a:lnTo>
                <a:lnTo>
                  <a:pt x="355" y="256"/>
                </a:lnTo>
                <a:lnTo>
                  <a:pt x="354" y="257"/>
                </a:lnTo>
                <a:lnTo>
                  <a:pt x="354" y="257"/>
                </a:lnTo>
                <a:lnTo>
                  <a:pt x="338" y="271"/>
                </a:lnTo>
                <a:lnTo>
                  <a:pt x="338" y="271"/>
                </a:lnTo>
                <a:lnTo>
                  <a:pt x="335" y="274"/>
                </a:lnTo>
                <a:lnTo>
                  <a:pt x="335" y="274"/>
                </a:lnTo>
                <a:lnTo>
                  <a:pt x="332" y="276"/>
                </a:lnTo>
                <a:lnTo>
                  <a:pt x="332" y="276"/>
                </a:lnTo>
                <a:lnTo>
                  <a:pt x="329" y="274"/>
                </a:lnTo>
                <a:lnTo>
                  <a:pt x="329" y="274"/>
                </a:lnTo>
                <a:lnTo>
                  <a:pt x="329" y="273"/>
                </a:lnTo>
                <a:lnTo>
                  <a:pt x="329" y="273"/>
                </a:lnTo>
                <a:lnTo>
                  <a:pt x="332" y="270"/>
                </a:lnTo>
                <a:lnTo>
                  <a:pt x="332" y="270"/>
                </a:lnTo>
                <a:lnTo>
                  <a:pt x="338" y="264"/>
                </a:lnTo>
                <a:lnTo>
                  <a:pt x="338" y="264"/>
                </a:lnTo>
                <a:lnTo>
                  <a:pt x="349" y="254"/>
                </a:lnTo>
                <a:lnTo>
                  <a:pt x="349" y="254"/>
                </a:lnTo>
                <a:lnTo>
                  <a:pt x="356" y="247"/>
                </a:lnTo>
                <a:lnTo>
                  <a:pt x="362" y="240"/>
                </a:lnTo>
                <a:lnTo>
                  <a:pt x="362" y="240"/>
                </a:lnTo>
                <a:lnTo>
                  <a:pt x="363" y="237"/>
                </a:lnTo>
                <a:lnTo>
                  <a:pt x="363" y="237"/>
                </a:lnTo>
                <a:lnTo>
                  <a:pt x="365" y="232"/>
                </a:lnTo>
                <a:lnTo>
                  <a:pt x="363" y="225"/>
                </a:lnTo>
                <a:lnTo>
                  <a:pt x="363" y="225"/>
                </a:lnTo>
                <a:lnTo>
                  <a:pt x="363" y="225"/>
                </a:lnTo>
                <a:lnTo>
                  <a:pt x="363" y="225"/>
                </a:lnTo>
                <a:lnTo>
                  <a:pt x="361" y="220"/>
                </a:lnTo>
                <a:lnTo>
                  <a:pt x="358" y="219"/>
                </a:lnTo>
                <a:lnTo>
                  <a:pt x="358" y="219"/>
                </a:lnTo>
                <a:lnTo>
                  <a:pt x="356" y="217"/>
                </a:lnTo>
                <a:lnTo>
                  <a:pt x="356" y="217"/>
                </a:lnTo>
                <a:lnTo>
                  <a:pt x="356" y="213"/>
                </a:lnTo>
                <a:lnTo>
                  <a:pt x="359" y="213"/>
                </a:lnTo>
                <a:lnTo>
                  <a:pt x="359" y="213"/>
                </a:lnTo>
                <a:lnTo>
                  <a:pt x="361" y="213"/>
                </a:lnTo>
                <a:lnTo>
                  <a:pt x="361" y="213"/>
                </a:lnTo>
                <a:lnTo>
                  <a:pt x="361" y="212"/>
                </a:lnTo>
                <a:lnTo>
                  <a:pt x="361" y="212"/>
                </a:lnTo>
                <a:lnTo>
                  <a:pt x="356" y="206"/>
                </a:lnTo>
                <a:lnTo>
                  <a:pt x="351" y="202"/>
                </a:lnTo>
                <a:lnTo>
                  <a:pt x="351" y="202"/>
                </a:lnTo>
                <a:lnTo>
                  <a:pt x="346" y="198"/>
                </a:lnTo>
                <a:lnTo>
                  <a:pt x="339" y="196"/>
                </a:lnTo>
                <a:lnTo>
                  <a:pt x="339" y="196"/>
                </a:lnTo>
                <a:lnTo>
                  <a:pt x="335" y="195"/>
                </a:lnTo>
                <a:lnTo>
                  <a:pt x="335" y="195"/>
                </a:lnTo>
                <a:lnTo>
                  <a:pt x="324" y="192"/>
                </a:lnTo>
                <a:lnTo>
                  <a:pt x="324" y="192"/>
                </a:lnTo>
                <a:lnTo>
                  <a:pt x="322" y="190"/>
                </a:lnTo>
                <a:lnTo>
                  <a:pt x="321" y="189"/>
                </a:lnTo>
                <a:lnTo>
                  <a:pt x="321" y="189"/>
                </a:lnTo>
                <a:lnTo>
                  <a:pt x="321" y="188"/>
                </a:lnTo>
                <a:lnTo>
                  <a:pt x="321" y="188"/>
                </a:lnTo>
                <a:lnTo>
                  <a:pt x="319" y="188"/>
                </a:lnTo>
                <a:lnTo>
                  <a:pt x="319" y="188"/>
                </a:lnTo>
                <a:lnTo>
                  <a:pt x="308" y="186"/>
                </a:lnTo>
                <a:lnTo>
                  <a:pt x="308" y="186"/>
                </a:lnTo>
                <a:lnTo>
                  <a:pt x="300" y="186"/>
                </a:lnTo>
                <a:lnTo>
                  <a:pt x="300" y="186"/>
                </a:lnTo>
                <a:lnTo>
                  <a:pt x="297" y="186"/>
                </a:lnTo>
                <a:lnTo>
                  <a:pt x="295" y="188"/>
                </a:lnTo>
                <a:lnTo>
                  <a:pt x="295" y="188"/>
                </a:lnTo>
                <a:lnTo>
                  <a:pt x="292" y="192"/>
                </a:lnTo>
                <a:lnTo>
                  <a:pt x="292" y="192"/>
                </a:lnTo>
                <a:lnTo>
                  <a:pt x="292" y="193"/>
                </a:lnTo>
                <a:lnTo>
                  <a:pt x="292" y="193"/>
                </a:lnTo>
                <a:lnTo>
                  <a:pt x="291" y="199"/>
                </a:lnTo>
                <a:lnTo>
                  <a:pt x="291" y="199"/>
                </a:lnTo>
                <a:lnTo>
                  <a:pt x="292" y="199"/>
                </a:lnTo>
                <a:lnTo>
                  <a:pt x="292" y="199"/>
                </a:lnTo>
                <a:lnTo>
                  <a:pt x="302" y="199"/>
                </a:lnTo>
                <a:lnTo>
                  <a:pt x="302" y="199"/>
                </a:lnTo>
                <a:lnTo>
                  <a:pt x="325" y="198"/>
                </a:lnTo>
                <a:lnTo>
                  <a:pt x="325" y="198"/>
                </a:lnTo>
                <a:lnTo>
                  <a:pt x="327" y="198"/>
                </a:lnTo>
                <a:lnTo>
                  <a:pt x="327" y="198"/>
                </a:lnTo>
                <a:lnTo>
                  <a:pt x="328" y="199"/>
                </a:lnTo>
                <a:lnTo>
                  <a:pt x="328" y="199"/>
                </a:lnTo>
                <a:lnTo>
                  <a:pt x="327" y="200"/>
                </a:lnTo>
                <a:lnTo>
                  <a:pt x="327" y="200"/>
                </a:lnTo>
                <a:lnTo>
                  <a:pt x="325" y="202"/>
                </a:lnTo>
                <a:lnTo>
                  <a:pt x="325" y="202"/>
                </a:lnTo>
                <a:lnTo>
                  <a:pt x="317" y="203"/>
                </a:lnTo>
                <a:lnTo>
                  <a:pt x="317" y="203"/>
                </a:lnTo>
                <a:lnTo>
                  <a:pt x="311" y="205"/>
                </a:lnTo>
                <a:lnTo>
                  <a:pt x="311" y="205"/>
                </a:lnTo>
                <a:lnTo>
                  <a:pt x="311" y="205"/>
                </a:lnTo>
                <a:lnTo>
                  <a:pt x="311" y="205"/>
                </a:lnTo>
                <a:lnTo>
                  <a:pt x="312" y="205"/>
                </a:lnTo>
                <a:lnTo>
                  <a:pt x="312" y="205"/>
                </a:lnTo>
                <a:lnTo>
                  <a:pt x="331" y="205"/>
                </a:lnTo>
                <a:lnTo>
                  <a:pt x="331" y="205"/>
                </a:lnTo>
                <a:lnTo>
                  <a:pt x="342" y="206"/>
                </a:lnTo>
                <a:lnTo>
                  <a:pt x="342" y="206"/>
                </a:lnTo>
                <a:lnTo>
                  <a:pt x="344" y="206"/>
                </a:lnTo>
                <a:lnTo>
                  <a:pt x="344" y="206"/>
                </a:lnTo>
                <a:lnTo>
                  <a:pt x="345" y="208"/>
                </a:lnTo>
                <a:lnTo>
                  <a:pt x="344" y="209"/>
                </a:lnTo>
                <a:lnTo>
                  <a:pt x="344" y="209"/>
                </a:lnTo>
                <a:lnTo>
                  <a:pt x="342" y="210"/>
                </a:lnTo>
                <a:lnTo>
                  <a:pt x="342" y="210"/>
                </a:lnTo>
                <a:lnTo>
                  <a:pt x="338" y="212"/>
                </a:lnTo>
                <a:lnTo>
                  <a:pt x="338" y="212"/>
                </a:lnTo>
                <a:lnTo>
                  <a:pt x="319" y="213"/>
                </a:lnTo>
                <a:lnTo>
                  <a:pt x="319" y="213"/>
                </a:lnTo>
                <a:lnTo>
                  <a:pt x="319" y="215"/>
                </a:lnTo>
                <a:lnTo>
                  <a:pt x="319" y="215"/>
                </a:lnTo>
                <a:lnTo>
                  <a:pt x="322" y="216"/>
                </a:lnTo>
                <a:lnTo>
                  <a:pt x="322" y="216"/>
                </a:lnTo>
                <a:lnTo>
                  <a:pt x="325" y="216"/>
                </a:lnTo>
                <a:lnTo>
                  <a:pt x="325" y="216"/>
                </a:lnTo>
                <a:lnTo>
                  <a:pt x="336" y="217"/>
                </a:lnTo>
                <a:lnTo>
                  <a:pt x="336" y="217"/>
                </a:lnTo>
                <a:lnTo>
                  <a:pt x="341" y="217"/>
                </a:lnTo>
                <a:lnTo>
                  <a:pt x="341" y="217"/>
                </a:lnTo>
                <a:lnTo>
                  <a:pt x="342" y="219"/>
                </a:lnTo>
                <a:lnTo>
                  <a:pt x="344" y="219"/>
                </a:lnTo>
                <a:lnTo>
                  <a:pt x="344" y="219"/>
                </a:lnTo>
                <a:lnTo>
                  <a:pt x="342" y="220"/>
                </a:lnTo>
                <a:lnTo>
                  <a:pt x="341" y="222"/>
                </a:lnTo>
                <a:lnTo>
                  <a:pt x="341" y="222"/>
                </a:lnTo>
                <a:lnTo>
                  <a:pt x="339" y="222"/>
                </a:lnTo>
                <a:lnTo>
                  <a:pt x="339" y="222"/>
                </a:lnTo>
                <a:lnTo>
                  <a:pt x="335" y="223"/>
                </a:lnTo>
                <a:lnTo>
                  <a:pt x="335" y="223"/>
                </a:lnTo>
                <a:lnTo>
                  <a:pt x="305" y="226"/>
                </a:lnTo>
                <a:lnTo>
                  <a:pt x="305" y="226"/>
                </a:lnTo>
                <a:lnTo>
                  <a:pt x="301" y="226"/>
                </a:lnTo>
                <a:lnTo>
                  <a:pt x="301" y="226"/>
                </a:lnTo>
                <a:lnTo>
                  <a:pt x="301" y="230"/>
                </a:lnTo>
                <a:lnTo>
                  <a:pt x="301" y="230"/>
                </a:lnTo>
                <a:lnTo>
                  <a:pt x="301" y="230"/>
                </a:lnTo>
                <a:lnTo>
                  <a:pt x="301" y="230"/>
                </a:lnTo>
                <a:lnTo>
                  <a:pt x="317" y="230"/>
                </a:lnTo>
                <a:lnTo>
                  <a:pt x="317" y="230"/>
                </a:lnTo>
                <a:lnTo>
                  <a:pt x="318" y="229"/>
                </a:lnTo>
                <a:lnTo>
                  <a:pt x="318" y="229"/>
                </a:lnTo>
                <a:lnTo>
                  <a:pt x="324" y="226"/>
                </a:lnTo>
                <a:lnTo>
                  <a:pt x="324" y="226"/>
                </a:lnTo>
                <a:lnTo>
                  <a:pt x="327" y="226"/>
                </a:lnTo>
                <a:lnTo>
                  <a:pt x="328" y="229"/>
                </a:lnTo>
                <a:lnTo>
                  <a:pt x="328" y="229"/>
                </a:lnTo>
                <a:lnTo>
                  <a:pt x="328" y="230"/>
                </a:lnTo>
                <a:lnTo>
                  <a:pt x="328" y="230"/>
                </a:lnTo>
                <a:close/>
                <a:moveTo>
                  <a:pt x="325" y="151"/>
                </a:moveTo>
                <a:lnTo>
                  <a:pt x="325" y="151"/>
                </a:lnTo>
                <a:lnTo>
                  <a:pt x="325" y="151"/>
                </a:lnTo>
                <a:lnTo>
                  <a:pt x="325" y="151"/>
                </a:lnTo>
                <a:lnTo>
                  <a:pt x="327" y="149"/>
                </a:lnTo>
                <a:lnTo>
                  <a:pt x="327" y="149"/>
                </a:lnTo>
                <a:lnTo>
                  <a:pt x="339" y="139"/>
                </a:lnTo>
                <a:lnTo>
                  <a:pt x="339" y="139"/>
                </a:lnTo>
                <a:lnTo>
                  <a:pt x="342" y="135"/>
                </a:lnTo>
                <a:lnTo>
                  <a:pt x="342" y="135"/>
                </a:lnTo>
                <a:lnTo>
                  <a:pt x="349" y="127"/>
                </a:lnTo>
                <a:lnTo>
                  <a:pt x="349" y="127"/>
                </a:lnTo>
                <a:lnTo>
                  <a:pt x="355" y="118"/>
                </a:lnTo>
                <a:lnTo>
                  <a:pt x="359" y="108"/>
                </a:lnTo>
                <a:lnTo>
                  <a:pt x="359" y="108"/>
                </a:lnTo>
                <a:lnTo>
                  <a:pt x="361" y="100"/>
                </a:lnTo>
                <a:lnTo>
                  <a:pt x="361" y="100"/>
                </a:lnTo>
                <a:lnTo>
                  <a:pt x="361" y="88"/>
                </a:lnTo>
                <a:lnTo>
                  <a:pt x="361" y="78"/>
                </a:lnTo>
                <a:lnTo>
                  <a:pt x="361" y="78"/>
                </a:lnTo>
                <a:lnTo>
                  <a:pt x="358" y="68"/>
                </a:lnTo>
                <a:lnTo>
                  <a:pt x="352" y="60"/>
                </a:lnTo>
                <a:lnTo>
                  <a:pt x="352" y="60"/>
                </a:lnTo>
                <a:lnTo>
                  <a:pt x="348" y="57"/>
                </a:lnTo>
                <a:lnTo>
                  <a:pt x="342" y="55"/>
                </a:lnTo>
                <a:lnTo>
                  <a:pt x="342" y="55"/>
                </a:lnTo>
                <a:lnTo>
                  <a:pt x="334" y="55"/>
                </a:lnTo>
                <a:lnTo>
                  <a:pt x="334" y="55"/>
                </a:lnTo>
                <a:lnTo>
                  <a:pt x="327" y="55"/>
                </a:lnTo>
                <a:lnTo>
                  <a:pt x="319" y="57"/>
                </a:lnTo>
                <a:lnTo>
                  <a:pt x="319" y="57"/>
                </a:lnTo>
                <a:lnTo>
                  <a:pt x="318" y="58"/>
                </a:lnTo>
                <a:lnTo>
                  <a:pt x="315" y="60"/>
                </a:lnTo>
                <a:lnTo>
                  <a:pt x="315" y="60"/>
                </a:lnTo>
                <a:lnTo>
                  <a:pt x="315" y="61"/>
                </a:lnTo>
                <a:lnTo>
                  <a:pt x="315" y="61"/>
                </a:lnTo>
                <a:lnTo>
                  <a:pt x="315" y="63"/>
                </a:lnTo>
                <a:lnTo>
                  <a:pt x="315" y="63"/>
                </a:lnTo>
                <a:lnTo>
                  <a:pt x="315" y="68"/>
                </a:lnTo>
                <a:lnTo>
                  <a:pt x="315" y="68"/>
                </a:lnTo>
                <a:lnTo>
                  <a:pt x="315" y="70"/>
                </a:lnTo>
                <a:lnTo>
                  <a:pt x="315" y="70"/>
                </a:lnTo>
                <a:lnTo>
                  <a:pt x="315" y="70"/>
                </a:lnTo>
                <a:lnTo>
                  <a:pt x="315" y="68"/>
                </a:lnTo>
                <a:lnTo>
                  <a:pt x="315" y="68"/>
                </a:lnTo>
                <a:lnTo>
                  <a:pt x="317" y="61"/>
                </a:lnTo>
                <a:lnTo>
                  <a:pt x="317" y="61"/>
                </a:lnTo>
                <a:lnTo>
                  <a:pt x="318" y="60"/>
                </a:lnTo>
                <a:lnTo>
                  <a:pt x="318" y="60"/>
                </a:lnTo>
                <a:lnTo>
                  <a:pt x="321" y="60"/>
                </a:lnTo>
                <a:lnTo>
                  <a:pt x="322" y="61"/>
                </a:lnTo>
                <a:lnTo>
                  <a:pt x="322" y="61"/>
                </a:lnTo>
                <a:lnTo>
                  <a:pt x="322" y="63"/>
                </a:lnTo>
                <a:lnTo>
                  <a:pt x="322" y="63"/>
                </a:lnTo>
                <a:lnTo>
                  <a:pt x="325" y="65"/>
                </a:lnTo>
                <a:lnTo>
                  <a:pt x="325" y="65"/>
                </a:lnTo>
                <a:lnTo>
                  <a:pt x="328" y="64"/>
                </a:lnTo>
                <a:lnTo>
                  <a:pt x="328" y="64"/>
                </a:lnTo>
                <a:lnTo>
                  <a:pt x="329" y="64"/>
                </a:lnTo>
                <a:lnTo>
                  <a:pt x="331" y="65"/>
                </a:lnTo>
                <a:lnTo>
                  <a:pt x="331" y="65"/>
                </a:lnTo>
                <a:lnTo>
                  <a:pt x="332" y="67"/>
                </a:lnTo>
                <a:lnTo>
                  <a:pt x="332" y="67"/>
                </a:lnTo>
                <a:lnTo>
                  <a:pt x="335" y="68"/>
                </a:lnTo>
                <a:lnTo>
                  <a:pt x="335" y="68"/>
                </a:lnTo>
                <a:lnTo>
                  <a:pt x="336" y="67"/>
                </a:lnTo>
                <a:lnTo>
                  <a:pt x="336" y="67"/>
                </a:lnTo>
                <a:lnTo>
                  <a:pt x="338" y="67"/>
                </a:lnTo>
                <a:lnTo>
                  <a:pt x="341" y="68"/>
                </a:lnTo>
                <a:lnTo>
                  <a:pt x="341" y="68"/>
                </a:lnTo>
                <a:lnTo>
                  <a:pt x="341" y="70"/>
                </a:lnTo>
                <a:lnTo>
                  <a:pt x="341" y="70"/>
                </a:lnTo>
                <a:lnTo>
                  <a:pt x="342" y="73"/>
                </a:lnTo>
                <a:lnTo>
                  <a:pt x="341" y="74"/>
                </a:lnTo>
                <a:lnTo>
                  <a:pt x="341" y="74"/>
                </a:lnTo>
                <a:lnTo>
                  <a:pt x="339" y="75"/>
                </a:lnTo>
                <a:lnTo>
                  <a:pt x="336" y="74"/>
                </a:lnTo>
                <a:lnTo>
                  <a:pt x="336" y="74"/>
                </a:lnTo>
                <a:lnTo>
                  <a:pt x="335" y="74"/>
                </a:lnTo>
                <a:lnTo>
                  <a:pt x="335" y="74"/>
                </a:lnTo>
                <a:lnTo>
                  <a:pt x="334" y="75"/>
                </a:lnTo>
                <a:lnTo>
                  <a:pt x="334" y="75"/>
                </a:lnTo>
                <a:lnTo>
                  <a:pt x="331" y="75"/>
                </a:lnTo>
                <a:lnTo>
                  <a:pt x="329" y="73"/>
                </a:lnTo>
                <a:lnTo>
                  <a:pt x="329" y="73"/>
                </a:lnTo>
                <a:lnTo>
                  <a:pt x="329" y="71"/>
                </a:lnTo>
                <a:lnTo>
                  <a:pt x="329" y="71"/>
                </a:lnTo>
                <a:lnTo>
                  <a:pt x="329" y="70"/>
                </a:lnTo>
                <a:lnTo>
                  <a:pt x="329" y="70"/>
                </a:lnTo>
                <a:lnTo>
                  <a:pt x="328" y="70"/>
                </a:lnTo>
                <a:lnTo>
                  <a:pt x="327" y="71"/>
                </a:lnTo>
                <a:lnTo>
                  <a:pt x="327" y="71"/>
                </a:lnTo>
                <a:lnTo>
                  <a:pt x="324" y="74"/>
                </a:lnTo>
                <a:lnTo>
                  <a:pt x="324" y="74"/>
                </a:lnTo>
                <a:lnTo>
                  <a:pt x="322" y="75"/>
                </a:lnTo>
                <a:lnTo>
                  <a:pt x="321" y="74"/>
                </a:lnTo>
                <a:lnTo>
                  <a:pt x="321" y="74"/>
                </a:lnTo>
                <a:lnTo>
                  <a:pt x="321" y="73"/>
                </a:lnTo>
                <a:lnTo>
                  <a:pt x="321" y="73"/>
                </a:lnTo>
                <a:lnTo>
                  <a:pt x="318" y="78"/>
                </a:lnTo>
                <a:lnTo>
                  <a:pt x="318" y="78"/>
                </a:lnTo>
                <a:lnTo>
                  <a:pt x="319" y="78"/>
                </a:lnTo>
                <a:lnTo>
                  <a:pt x="319" y="78"/>
                </a:lnTo>
                <a:lnTo>
                  <a:pt x="325" y="78"/>
                </a:lnTo>
                <a:lnTo>
                  <a:pt x="331" y="78"/>
                </a:lnTo>
                <a:lnTo>
                  <a:pt x="331" y="78"/>
                </a:lnTo>
                <a:lnTo>
                  <a:pt x="336" y="81"/>
                </a:lnTo>
                <a:lnTo>
                  <a:pt x="336" y="81"/>
                </a:lnTo>
                <a:lnTo>
                  <a:pt x="339" y="82"/>
                </a:lnTo>
                <a:lnTo>
                  <a:pt x="341" y="85"/>
                </a:lnTo>
                <a:lnTo>
                  <a:pt x="342" y="88"/>
                </a:lnTo>
                <a:lnTo>
                  <a:pt x="342" y="91"/>
                </a:lnTo>
                <a:lnTo>
                  <a:pt x="342" y="91"/>
                </a:lnTo>
                <a:lnTo>
                  <a:pt x="341" y="100"/>
                </a:lnTo>
                <a:lnTo>
                  <a:pt x="341" y="100"/>
                </a:lnTo>
                <a:lnTo>
                  <a:pt x="341" y="101"/>
                </a:lnTo>
                <a:lnTo>
                  <a:pt x="341" y="101"/>
                </a:lnTo>
                <a:lnTo>
                  <a:pt x="339" y="105"/>
                </a:lnTo>
                <a:lnTo>
                  <a:pt x="338" y="109"/>
                </a:lnTo>
                <a:lnTo>
                  <a:pt x="338" y="109"/>
                </a:lnTo>
                <a:lnTo>
                  <a:pt x="332" y="118"/>
                </a:lnTo>
                <a:lnTo>
                  <a:pt x="327" y="125"/>
                </a:lnTo>
                <a:lnTo>
                  <a:pt x="327" y="125"/>
                </a:lnTo>
                <a:lnTo>
                  <a:pt x="318" y="134"/>
                </a:lnTo>
                <a:lnTo>
                  <a:pt x="318" y="134"/>
                </a:lnTo>
                <a:lnTo>
                  <a:pt x="309" y="141"/>
                </a:lnTo>
                <a:lnTo>
                  <a:pt x="304" y="148"/>
                </a:lnTo>
                <a:lnTo>
                  <a:pt x="304" y="148"/>
                </a:lnTo>
                <a:lnTo>
                  <a:pt x="302" y="151"/>
                </a:lnTo>
                <a:lnTo>
                  <a:pt x="302" y="151"/>
                </a:lnTo>
                <a:lnTo>
                  <a:pt x="301" y="151"/>
                </a:lnTo>
                <a:lnTo>
                  <a:pt x="301" y="151"/>
                </a:lnTo>
                <a:lnTo>
                  <a:pt x="300" y="159"/>
                </a:lnTo>
                <a:lnTo>
                  <a:pt x="300" y="159"/>
                </a:lnTo>
                <a:lnTo>
                  <a:pt x="298" y="162"/>
                </a:lnTo>
                <a:lnTo>
                  <a:pt x="298" y="163"/>
                </a:lnTo>
                <a:lnTo>
                  <a:pt x="298" y="163"/>
                </a:lnTo>
                <a:lnTo>
                  <a:pt x="300" y="163"/>
                </a:lnTo>
                <a:lnTo>
                  <a:pt x="300" y="163"/>
                </a:lnTo>
                <a:lnTo>
                  <a:pt x="300" y="163"/>
                </a:lnTo>
                <a:lnTo>
                  <a:pt x="300" y="163"/>
                </a:lnTo>
                <a:lnTo>
                  <a:pt x="302" y="156"/>
                </a:lnTo>
                <a:lnTo>
                  <a:pt x="307" y="149"/>
                </a:lnTo>
                <a:lnTo>
                  <a:pt x="307" y="149"/>
                </a:lnTo>
                <a:lnTo>
                  <a:pt x="307" y="149"/>
                </a:lnTo>
                <a:lnTo>
                  <a:pt x="307" y="149"/>
                </a:lnTo>
                <a:lnTo>
                  <a:pt x="309" y="149"/>
                </a:lnTo>
                <a:lnTo>
                  <a:pt x="311" y="151"/>
                </a:lnTo>
                <a:lnTo>
                  <a:pt x="311" y="151"/>
                </a:lnTo>
                <a:lnTo>
                  <a:pt x="312" y="152"/>
                </a:lnTo>
                <a:lnTo>
                  <a:pt x="312" y="152"/>
                </a:lnTo>
                <a:lnTo>
                  <a:pt x="314" y="149"/>
                </a:lnTo>
                <a:lnTo>
                  <a:pt x="314" y="149"/>
                </a:lnTo>
                <a:lnTo>
                  <a:pt x="315" y="145"/>
                </a:lnTo>
                <a:lnTo>
                  <a:pt x="318" y="141"/>
                </a:lnTo>
                <a:lnTo>
                  <a:pt x="318" y="141"/>
                </a:lnTo>
                <a:lnTo>
                  <a:pt x="319" y="139"/>
                </a:lnTo>
                <a:lnTo>
                  <a:pt x="322" y="141"/>
                </a:lnTo>
                <a:lnTo>
                  <a:pt x="322" y="141"/>
                </a:lnTo>
                <a:lnTo>
                  <a:pt x="322" y="141"/>
                </a:lnTo>
                <a:lnTo>
                  <a:pt x="322" y="141"/>
                </a:lnTo>
                <a:lnTo>
                  <a:pt x="325" y="139"/>
                </a:lnTo>
                <a:lnTo>
                  <a:pt x="325" y="139"/>
                </a:lnTo>
                <a:lnTo>
                  <a:pt x="327" y="136"/>
                </a:lnTo>
                <a:lnTo>
                  <a:pt x="327" y="136"/>
                </a:lnTo>
                <a:lnTo>
                  <a:pt x="331" y="131"/>
                </a:lnTo>
                <a:lnTo>
                  <a:pt x="331" y="131"/>
                </a:lnTo>
                <a:lnTo>
                  <a:pt x="332" y="129"/>
                </a:lnTo>
                <a:lnTo>
                  <a:pt x="335" y="129"/>
                </a:lnTo>
                <a:lnTo>
                  <a:pt x="335" y="129"/>
                </a:lnTo>
                <a:lnTo>
                  <a:pt x="336" y="127"/>
                </a:lnTo>
                <a:lnTo>
                  <a:pt x="338" y="124"/>
                </a:lnTo>
                <a:lnTo>
                  <a:pt x="338" y="124"/>
                </a:lnTo>
                <a:lnTo>
                  <a:pt x="339" y="119"/>
                </a:lnTo>
                <a:lnTo>
                  <a:pt x="339" y="119"/>
                </a:lnTo>
                <a:lnTo>
                  <a:pt x="341" y="118"/>
                </a:lnTo>
                <a:lnTo>
                  <a:pt x="342" y="118"/>
                </a:lnTo>
                <a:lnTo>
                  <a:pt x="342" y="118"/>
                </a:lnTo>
                <a:lnTo>
                  <a:pt x="344" y="118"/>
                </a:lnTo>
                <a:lnTo>
                  <a:pt x="344" y="118"/>
                </a:lnTo>
                <a:lnTo>
                  <a:pt x="344" y="115"/>
                </a:lnTo>
                <a:lnTo>
                  <a:pt x="344" y="115"/>
                </a:lnTo>
                <a:lnTo>
                  <a:pt x="348" y="104"/>
                </a:lnTo>
                <a:lnTo>
                  <a:pt x="348" y="104"/>
                </a:lnTo>
                <a:lnTo>
                  <a:pt x="349" y="101"/>
                </a:lnTo>
                <a:lnTo>
                  <a:pt x="349" y="101"/>
                </a:lnTo>
                <a:lnTo>
                  <a:pt x="351" y="100"/>
                </a:lnTo>
                <a:lnTo>
                  <a:pt x="351" y="100"/>
                </a:lnTo>
                <a:lnTo>
                  <a:pt x="352" y="94"/>
                </a:lnTo>
                <a:lnTo>
                  <a:pt x="352" y="90"/>
                </a:lnTo>
                <a:lnTo>
                  <a:pt x="351" y="78"/>
                </a:lnTo>
                <a:lnTo>
                  <a:pt x="351" y="78"/>
                </a:lnTo>
                <a:lnTo>
                  <a:pt x="348" y="77"/>
                </a:lnTo>
                <a:lnTo>
                  <a:pt x="348" y="77"/>
                </a:lnTo>
                <a:lnTo>
                  <a:pt x="346" y="75"/>
                </a:lnTo>
                <a:lnTo>
                  <a:pt x="346" y="75"/>
                </a:lnTo>
                <a:lnTo>
                  <a:pt x="346" y="75"/>
                </a:lnTo>
                <a:lnTo>
                  <a:pt x="346" y="75"/>
                </a:lnTo>
                <a:lnTo>
                  <a:pt x="345" y="74"/>
                </a:lnTo>
                <a:lnTo>
                  <a:pt x="345" y="73"/>
                </a:lnTo>
                <a:lnTo>
                  <a:pt x="345" y="73"/>
                </a:lnTo>
                <a:lnTo>
                  <a:pt x="346" y="70"/>
                </a:lnTo>
                <a:lnTo>
                  <a:pt x="348" y="70"/>
                </a:lnTo>
                <a:lnTo>
                  <a:pt x="348" y="70"/>
                </a:lnTo>
                <a:lnTo>
                  <a:pt x="349" y="70"/>
                </a:lnTo>
                <a:lnTo>
                  <a:pt x="349" y="70"/>
                </a:lnTo>
                <a:lnTo>
                  <a:pt x="352" y="74"/>
                </a:lnTo>
                <a:lnTo>
                  <a:pt x="352" y="74"/>
                </a:lnTo>
                <a:lnTo>
                  <a:pt x="355" y="84"/>
                </a:lnTo>
                <a:lnTo>
                  <a:pt x="355" y="92"/>
                </a:lnTo>
                <a:lnTo>
                  <a:pt x="355" y="92"/>
                </a:lnTo>
                <a:lnTo>
                  <a:pt x="354" y="100"/>
                </a:lnTo>
                <a:lnTo>
                  <a:pt x="354" y="100"/>
                </a:lnTo>
                <a:lnTo>
                  <a:pt x="354" y="101"/>
                </a:lnTo>
                <a:lnTo>
                  <a:pt x="355" y="102"/>
                </a:lnTo>
                <a:lnTo>
                  <a:pt x="355" y="102"/>
                </a:lnTo>
                <a:lnTo>
                  <a:pt x="356" y="102"/>
                </a:lnTo>
                <a:lnTo>
                  <a:pt x="358" y="104"/>
                </a:lnTo>
                <a:lnTo>
                  <a:pt x="358" y="104"/>
                </a:lnTo>
                <a:lnTo>
                  <a:pt x="358" y="107"/>
                </a:lnTo>
                <a:lnTo>
                  <a:pt x="356" y="109"/>
                </a:lnTo>
                <a:lnTo>
                  <a:pt x="356" y="109"/>
                </a:lnTo>
                <a:lnTo>
                  <a:pt x="354" y="115"/>
                </a:lnTo>
                <a:lnTo>
                  <a:pt x="354" y="115"/>
                </a:lnTo>
                <a:lnTo>
                  <a:pt x="348" y="125"/>
                </a:lnTo>
                <a:lnTo>
                  <a:pt x="339" y="132"/>
                </a:lnTo>
                <a:lnTo>
                  <a:pt x="339" y="132"/>
                </a:lnTo>
                <a:lnTo>
                  <a:pt x="338" y="134"/>
                </a:lnTo>
                <a:lnTo>
                  <a:pt x="338" y="135"/>
                </a:lnTo>
                <a:lnTo>
                  <a:pt x="338" y="135"/>
                </a:lnTo>
                <a:lnTo>
                  <a:pt x="338" y="136"/>
                </a:lnTo>
                <a:lnTo>
                  <a:pt x="338" y="136"/>
                </a:lnTo>
                <a:lnTo>
                  <a:pt x="332" y="141"/>
                </a:lnTo>
                <a:lnTo>
                  <a:pt x="332" y="141"/>
                </a:lnTo>
                <a:lnTo>
                  <a:pt x="328" y="144"/>
                </a:lnTo>
                <a:lnTo>
                  <a:pt x="328" y="144"/>
                </a:lnTo>
                <a:lnTo>
                  <a:pt x="327" y="145"/>
                </a:lnTo>
                <a:lnTo>
                  <a:pt x="327" y="145"/>
                </a:lnTo>
                <a:lnTo>
                  <a:pt x="325" y="151"/>
                </a:lnTo>
                <a:lnTo>
                  <a:pt x="325" y="151"/>
                </a:lnTo>
                <a:close/>
                <a:moveTo>
                  <a:pt x="253" y="85"/>
                </a:moveTo>
                <a:lnTo>
                  <a:pt x="253" y="85"/>
                </a:lnTo>
                <a:lnTo>
                  <a:pt x="253" y="85"/>
                </a:lnTo>
                <a:lnTo>
                  <a:pt x="253" y="85"/>
                </a:lnTo>
                <a:lnTo>
                  <a:pt x="251" y="85"/>
                </a:lnTo>
                <a:lnTo>
                  <a:pt x="251" y="85"/>
                </a:lnTo>
                <a:lnTo>
                  <a:pt x="233" y="87"/>
                </a:lnTo>
                <a:lnTo>
                  <a:pt x="233" y="87"/>
                </a:lnTo>
                <a:lnTo>
                  <a:pt x="216" y="90"/>
                </a:lnTo>
                <a:lnTo>
                  <a:pt x="216" y="90"/>
                </a:lnTo>
                <a:lnTo>
                  <a:pt x="209" y="90"/>
                </a:lnTo>
                <a:lnTo>
                  <a:pt x="209" y="90"/>
                </a:lnTo>
                <a:lnTo>
                  <a:pt x="207" y="90"/>
                </a:lnTo>
                <a:lnTo>
                  <a:pt x="206" y="90"/>
                </a:lnTo>
                <a:lnTo>
                  <a:pt x="206" y="90"/>
                </a:lnTo>
                <a:lnTo>
                  <a:pt x="206" y="87"/>
                </a:lnTo>
                <a:lnTo>
                  <a:pt x="206" y="87"/>
                </a:lnTo>
                <a:lnTo>
                  <a:pt x="209" y="87"/>
                </a:lnTo>
                <a:lnTo>
                  <a:pt x="209" y="87"/>
                </a:lnTo>
                <a:lnTo>
                  <a:pt x="213" y="87"/>
                </a:lnTo>
                <a:lnTo>
                  <a:pt x="213" y="87"/>
                </a:lnTo>
                <a:lnTo>
                  <a:pt x="223" y="87"/>
                </a:lnTo>
                <a:lnTo>
                  <a:pt x="223" y="87"/>
                </a:lnTo>
                <a:lnTo>
                  <a:pt x="240" y="84"/>
                </a:lnTo>
                <a:lnTo>
                  <a:pt x="240" y="84"/>
                </a:lnTo>
                <a:lnTo>
                  <a:pt x="253" y="81"/>
                </a:lnTo>
                <a:lnTo>
                  <a:pt x="253" y="81"/>
                </a:lnTo>
                <a:lnTo>
                  <a:pt x="254" y="81"/>
                </a:lnTo>
                <a:lnTo>
                  <a:pt x="255" y="82"/>
                </a:lnTo>
                <a:lnTo>
                  <a:pt x="255" y="82"/>
                </a:lnTo>
                <a:lnTo>
                  <a:pt x="255" y="82"/>
                </a:lnTo>
                <a:lnTo>
                  <a:pt x="255" y="82"/>
                </a:lnTo>
                <a:lnTo>
                  <a:pt x="260" y="77"/>
                </a:lnTo>
                <a:lnTo>
                  <a:pt x="260" y="77"/>
                </a:lnTo>
                <a:lnTo>
                  <a:pt x="255" y="74"/>
                </a:lnTo>
                <a:lnTo>
                  <a:pt x="255" y="74"/>
                </a:lnTo>
                <a:lnTo>
                  <a:pt x="250" y="75"/>
                </a:lnTo>
                <a:lnTo>
                  <a:pt x="250" y="75"/>
                </a:lnTo>
                <a:lnTo>
                  <a:pt x="248" y="77"/>
                </a:lnTo>
                <a:lnTo>
                  <a:pt x="247" y="75"/>
                </a:lnTo>
                <a:lnTo>
                  <a:pt x="247" y="75"/>
                </a:lnTo>
                <a:lnTo>
                  <a:pt x="246" y="74"/>
                </a:lnTo>
                <a:lnTo>
                  <a:pt x="246" y="73"/>
                </a:lnTo>
                <a:lnTo>
                  <a:pt x="246" y="73"/>
                </a:lnTo>
                <a:lnTo>
                  <a:pt x="247" y="71"/>
                </a:lnTo>
                <a:lnTo>
                  <a:pt x="247" y="71"/>
                </a:lnTo>
                <a:lnTo>
                  <a:pt x="233" y="73"/>
                </a:lnTo>
                <a:lnTo>
                  <a:pt x="219" y="73"/>
                </a:lnTo>
                <a:lnTo>
                  <a:pt x="219" y="73"/>
                </a:lnTo>
                <a:lnTo>
                  <a:pt x="219" y="75"/>
                </a:lnTo>
                <a:lnTo>
                  <a:pt x="217" y="78"/>
                </a:lnTo>
                <a:lnTo>
                  <a:pt x="217" y="78"/>
                </a:lnTo>
                <a:lnTo>
                  <a:pt x="219" y="78"/>
                </a:lnTo>
                <a:lnTo>
                  <a:pt x="219" y="78"/>
                </a:lnTo>
                <a:lnTo>
                  <a:pt x="220" y="80"/>
                </a:lnTo>
                <a:lnTo>
                  <a:pt x="220" y="80"/>
                </a:lnTo>
                <a:lnTo>
                  <a:pt x="219" y="81"/>
                </a:lnTo>
                <a:lnTo>
                  <a:pt x="219" y="81"/>
                </a:lnTo>
                <a:lnTo>
                  <a:pt x="217" y="81"/>
                </a:lnTo>
                <a:lnTo>
                  <a:pt x="217" y="81"/>
                </a:lnTo>
                <a:lnTo>
                  <a:pt x="206" y="82"/>
                </a:lnTo>
                <a:lnTo>
                  <a:pt x="206" y="82"/>
                </a:lnTo>
                <a:lnTo>
                  <a:pt x="204" y="82"/>
                </a:lnTo>
                <a:lnTo>
                  <a:pt x="204" y="82"/>
                </a:lnTo>
                <a:lnTo>
                  <a:pt x="204" y="84"/>
                </a:lnTo>
                <a:lnTo>
                  <a:pt x="203" y="87"/>
                </a:lnTo>
                <a:lnTo>
                  <a:pt x="203" y="87"/>
                </a:lnTo>
                <a:lnTo>
                  <a:pt x="200" y="91"/>
                </a:lnTo>
                <a:lnTo>
                  <a:pt x="200" y="91"/>
                </a:lnTo>
                <a:lnTo>
                  <a:pt x="194" y="100"/>
                </a:lnTo>
                <a:lnTo>
                  <a:pt x="194" y="100"/>
                </a:lnTo>
                <a:lnTo>
                  <a:pt x="193" y="101"/>
                </a:lnTo>
                <a:lnTo>
                  <a:pt x="193" y="101"/>
                </a:lnTo>
                <a:lnTo>
                  <a:pt x="194" y="101"/>
                </a:lnTo>
                <a:lnTo>
                  <a:pt x="194" y="101"/>
                </a:lnTo>
                <a:lnTo>
                  <a:pt x="196" y="101"/>
                </a:lnTo>
                <a:lnTo>
                  <a:pt x="196" y="101"/>
                </a:lnTo>
                <a:lnTo>
                  <a:pt x="204" y="100"/>
                </a:lnTo>
                <a:lnTo>
                  <a:pt x="213" y="98"/>
                </a:lnTo>
                <a:lnTo>
                  <a:pt x="213" y="98"/>
                </a:lnTo>
                <a:lnTo>
                  <a:pt x="216" y="100"/>
                </a:lnTo>
                <a:lnTo>
                  <a:pt x="216" y="101"/>
                </a:lnTo>
                <a:lnTo>
                  <a:pt x="216" y="101"/>
                </a:lnTo>
                <a:lnTo>
                  <a:pt x="217" y="102"/>
                </a:lnTo>
                <a:lnTo>
                  <a:pt x="217" y="102"/>
                </a:lnTo>
                <a:lnTo>
                  <a:pt x="219" y="102"/>
                </a:lnTo>
                <a:lnTo>
                  <a:pt x="219" y="102"/>
                </a:lnTo>
                <a:lnTo>
                  <a:pt x="243" y="100"/>
                </a:lnTo>
                <a:lnTo>
                  <a:pt x="243" y="100"/>
                </a:lnTo>
                <a:lnTo>
                  <a:pt x="244" y="100"/>
                </a:lnTo>
                <a:lnTo>
                  <a:pt x="244" y="100"/>
                </a:lnTo>
                <a:lnTo>
                  <a:pt x="247" y="94"/>
                </a:lnTo>
                <a:lnTo>
                  <a:pt x="247" y="94"/>
                </a:lnTo>
                <a:lnTo>
                  <a:pt x="241" y="95"/>
                </a:lnTo>
                <a:lnTo>
                  <a:pt x="241" y="95"/>
                </a:lnTo>
                <a:lnTo>
                  <a:pt x="238" y="95"/>
                </a:lnTo>
                <a:lnTo>
                  <a:pt x="238" y="95"/>
                </a:lnTo>
                <a:lnTo>
                  <a:pt x="237" y="94"/>
                </a:lnTo>
                <a:lnTo>
                  <a:pt x="237" y="94"/>
                </a:lnTo>
                <a:lnTo>
                  <a:pt x="238" y="92"/>
                </a:lnTo>
                <a:lnTo>
                  <a:pt x="238" y="92"/>
                </a:lnTo>
                <a:lnTo>
                  <a:pt x="240" y="91"/>
                </a:lnTo>
                <a:lnTo>
                  <a:pt x="240" y="91"/>
                </a:lnTo>
                <a:lnTo>
                  <a:pt x="251" y="85"/>
                </a:lnTo>
                <a:lnTo>
                  <a:pt x="251" y="85"/>
                </a:lnTo>
                <a:lnTo>
                  <a:pt x="253" y="85"/>
                </a:lnTo>
                <a:lnTo>
                  <a:pt x="253" y="85"/>
                </a:lnTo>
                <a:close/>
                <a:moveTo>
                  <a:pt x="304" y="141"/>
                </a:moveTo>
                <a:lnTo>
                  <a:pt x="304" y="141"/>
                </a:lnTo>
                <a:lnTo>
                  <a:pt x="308" y="138"/>
                </a:lnTo>
                <a:lnTo>
                  <a:pt x="308" y="138"/>
                </a:lnTo>
                <a:lnTo>
                  <a:pt x="321" y="122"/>
                </a:lnTo>
                <a:lnTo>
                  <a:pt x="321" y="122"/>
                </a:lnTo>
                <a:lnTo>
                  <a:pt x="332" y="108"/>
                </a:lnTo>
                <a:lnTo>
                  <a:pt x="332" y="108"/>
                </a:lnTo>
                <a:lnTo>
                  <a:pt x="336" y="102"/>
                </a:lnTo>
                <a:lnTo>
                  <a:pt x="336" y="102"/>
                </a:lnTo>
                <a:lnTo>
                  <a:pt x="336" y="100"/>
                </a:lnTo>
                <a:lnTo>
                  <a:pt x="338" y="97"/>
                </a:lnTo>
                <a:lnTo>
                  <a:pt x="338" y="97"/>
                </a:lnTo>
                <a:lnTo>
                  <a:pt x="336" y="91"/>
                </a:lnTo>
                <a:lnTo>
                  <a:pt x="336" y="91"/>
                </a:lnTo>
                <a:lnTo>
                  <a:pt x="335" y="85"/>
                </a:lnTo>
                <a:lnTo>
                  <a:pt x="335" y="85"/>
                </a:lnTo>
                <a:lnTo>
                  <a:pt x="332" y="84"/>
                </a:lnTo>
                <a:lnTo>
                  <a:pt x="332" y="84"/>
                </a:lnTo>
                <a:lnTo>
                  <a:pt x="328" y="85"/>
                </a:lnTo>
                <a:lnTo>
                  <a:pt x="328" y="85"/>
                </a:lnTo>
                <a:lnTo>
                  <a:pt x="325" y="85"/>
                </a:lnTo>
                <a:lnTo>
                  <a:pt x="325" y="85"/>
                </a:lnTo>
                <a:lnTo>
                  <a:pt x="322" y="87"/>
                </a:lnTo>
                <a:lnTo>
                  <a:pt x="321" y="85"/>
                </a:lnTo>
                <a:lnTo>
                  <a:pt x="321" y="84"/>
                </a:lnTo>
                <a:lnTo>
                  <a:pt x="319" y="82"/>
                </a:lnTo>
                <a:lnTo>
                  <a:pt x="319" y="82"/>
                </a:lnTo>
                <a:lnTo>
                  <a:pt x="321" y="81"/>
                </a:lnTo>
                <a:lnTo>
                  <a:pt x="321" y="81"/>
                </a:lnTo>
                <a:lnTo>
                  <a:pt x="315" y="84"/>
                </a:lnTo>
                <a:lnTo>
                  <a:pt x="315" y="84"/>
                </a:lnTo>
                <a:lnTo>
                  <a:pt x="317" y="87"/>
                </a:lnTo>
                <a:lnTo>
                  <a:pt x="317" y="87"/>
                </a:lnTo>
                <a:lnTo>
                  <a:pt x="315" y="88"/>
                </a:lnTo>
                <a:lnTo>
                  <a:pt x="312" y="88"/>
                </a:lnTo>
                <a:lnTo>
                  <a:pt x="312" y="88"/>
                </a:lnTo>
                <a:lnTo>
                  <a:pt x="312" y="94"/>
                </a:lnTo>
                <a:lnTo>
                  <a:pt x="312" y="94"/>
                </a:lnTo>
                <a:lnTo>
                  <a:pt x="311" y="107"/>
                </a:lnTo>
                <a:lnTo>
                  <a:pt x="311" y="107"/>
                </a:lnTo>
                <a:lnTo>
                  <a:pt x="309" y="117"/>
                </a:lnTo>
                <a:lnTo>
                  <a:pt x="309" y="117"/>
                </a:lnTo>
                <a:lnTo>
                  <a:pt x="307" y="129"/>
                </a:lnTo>
                <a:lnTo>
                  <a:pt x="307" y="129"/>
                </a:lnTo>
                <a:lnTo>
                  <a:pt x="304" y="141"/>
                </a:lnTo>
                <a:lnTo>
                  <a:pt x="304" y="141"/>
                </a:lnTo>
                <a:close/>
                <a:moveTo>
                  <a:pt x="346" y="284"/>
                </a:moveTo>
                <a:lnTo>
                  <a:pt x="346" y="284"/>
                </a:lnTo>
                <a:lnTo>
                  <a:pt x="346" y="284"/>
                </a:lnTo>
                <a:lnTo>
                  <a:pt x="346" y="284"/>
                </a:lnTo>
                <a:lnTo>
                  <a:pt x="345" y="284"/>
                </a:lnTo>
                <a:lnTo>
                  <a:pt x="345" y="284"/>
                </a:lnTo>
                <a:lnTo>
                  <a:pt x="334" y="290"/>
                </a:lnTo>
                <a:lnTo>
                  <a:pt x="334" y="290"/>
                </a:lnTo>
                <a:lnTo>
                  <a:pt x="322" y="293"/>
                </a:lnTo>
                <a:lnTo>
                  <a:pt x="311" y="296"/>
                </a:lnTo>
                <a:lnTo>
                  <a:pt x="311" y="296"/>
                </a:lnTo>
                <a:lnTo>
                  <a:pt x="290" y="300"/>
                </a:lnTo>
                <a:lnTo>
                  <a:pt x="290" y="300"/>
                </a:lnTo>
                <a:lnTo>
                  <a:pt x="275" y="303"/>
                </a:lnTo>
                <a:lnTo>
                  <a:pt x="263" y="304"/>
                </a:lnTo>
                <a:lnTo>
                  <a:pt x="263" y="304"/>
                </a:lnTo>
                <a:lnTo>
                  <a:pt x="230" y="306"/>
                </a:lnTo>
                <a:lnTo>
                  <a:pt x="230" y="306"/>
                </a:lnTo>
                <a:lnTo>
                  <a:pt x="204" y="306"/>
                </a:lnTo>
                <a:lnTo>
                  <a:pt x="204" y="306"/>
                </a:lnTo>
                <a:lnTo>
                  <a:pt x="200" y="306"/>
                </a:lnTo>
                <a:lnTo>
                  <a:pt x="200" y="306"/>
                </a:lnTo>
                <a:lnTo>
                  <a:pt x="177" y="307"/>
                </a:lnTo>
                <a:lnTo>
                  <a:pt x="177" y="307"/>
                </a:lnTo>
                <a:lnTo>
                  <a:pt x="172" y="307"/>
                </a:lnTo>
                <a:lnTo>
                  <a:pt x="172" y="307"/>
                </a:lnTo>
                <a:lnTo>
                  <a:pt x="173" y="308"/>
                </a:lnTo>
                <a:lnTo>
                  <a:pt x="173" y="308"/>
                </a:lnTo>
                <a:lnTo>
                  <a:pt x="196" y="308"/>
                </a:lnTo>
                <a:lnTo>
                  <a:pt x="196" y="308"/>
                </a:lnTo>
                <a:lnTo>
                  <a:pt x="234" y="310"/>
                </a:lnTo>
                <a:lnTo>
                  <a:pt x="234" y="310"/>
                </a:lnTo>
                <a:lnTo>
                  <a:pt x="254" y="308"/>
                </a:lnTo>
                <a:lnTo>
                  <a:pt x="275" y="307"/>
                </a:lnTo>
                <a:lnTo>
                  <a:pt x="275" y="307"/>
                </a:lnTo>
                <a:lnTo>
                  <a:pt x="295" y="303"/>
                </a:lnTo>
                <a:lnTo>
                  <a:pt x="295" y="303"/>
                </a:lnTo>
                <a:lnTo>
                  <a:pt x="311" y="298"/>
                </a:lnTo>
                <a:lnTo>
                  <a:pt x="327" y="293"/>
                </a:lnTo>
                <a:lnTo>
                  <a:pt x="327" y="293"/>
                </a:lnTo>
                <a:lnTo>
                  <a:pt x="335" y="290"/>
                </a:lnTo>
                <a:lnTo>
                  <a:pt x="345" y="286"/>
                </a:lnTo>
                <a:lnTo>
                  <a:pt x="345" y="286"/>
                </a:lnTo>
                <a:lnTo>
                  <a:pt x="346" y="284"/>
                </a:lnTo>
                <a:lnTo>
                  <a:pt x="346" y="284"/>
                </a:lnTo>
                <a:close/>
                <a:moveTo>
                  <a:pt x="99" y="182"/>
                </a:moveTo>
                <a:lnTo>
                  <a:pt x="99" y="182"/>
                </a:lnTo>
                <a:lnTo>
                  <a:pt x="96" y="178"/>
                </a:lnTo>
                <a:lnTo>
                  <a:pt x="96" y="178"/>
                </a:lnTo>
                <a:lnTo>
                  <a:pt x="95" y="176"/>
                </a:lnTo>
                <a:lnTo>
                  <a:pt x="93" y="175"/>
                </a:lnTo>
                <a:lnTo>
                  <a:pt x="93" y="175"/>
                </a:lnTo>
                <a:lnTo>
                  <a:pt x="85" y="175"/>
                </a:lnTo>
                <a:lnTo>
                  <a:pt x="76" y="176"/>
                </a:lnTo>
                <a:lnTo>
                  <a:pt x="76" y="176"/>
                </a:lnTo>
                <a:lnTo>
                  <a:pt x="65" y="179"/>
                </a:lnTo>
                <a:lnTo>
                  <a:pt x="55" y="183"/>
                </a:lnTo>
                <a:lnTo>
                  <a:pt x="55" y="183"/>
                </a:lnTo>
                <a:lnTo>
                  <a:pt x="47" y="188"/>
                </a:lnTo>
                <a:lnTo>
                  <a:pt x="37" y="193"/>
                </a:lnTo>
                <a:lnTo>
                  <a:pt x="37" y="193"/>
                </a:lnTo>
                <a:lnTo>
                  <a:pt x="32" y="196"/>
                </a:lnTo>
                <a:lnTo>
                  <a:pt x="32" y="196"/>
                </a:lnTo>
                <a:lnTo>
                  <a:pt x="27" y="202"/>
                </a:lnTo>
                <a:lnTo>
                  <a:pt x="21" y="208"/>
                </a:lnTo>
                <a:lnTo>
                  <a:pt x="21" y="208"/>
                </a:lnTo>
                <a:lnTo>
                  <a:pt x="20" y="209"/>
                </a:lnTo>
                <a:lnTo>
                  <a:pt x="20" y="209"/>
                </a:lnTo>
                <a:lnTo>
                  <a:pt x="21" y="209"/>
                </a:lnTo>
                <a:lnTo>
                  <a:pt x="21" y="209"/>
                </a:lnTo>
                <a:lnTo>
                  <a:pt x="32" y="200"/>
                </a:lnTo>
                <a:lnTo>
                  <a:pt x="45" y="193"/>
                </a:lnTo>
                <a:lnTo>
                  <a:pt x="45" y="193"/>
                </a:lnTo>
                <a:lnTo>
                  <a:pt x="58" y="188"/>
                </a:lnTo>
                <a:lnTo>
                  <a:pt x="58" y="188"/>
                </a:lnTo>
                <a:lnTo>
                  <a:pt x="59" y="188"/>
                </a:lnTo>
                <a:lnTo>
                  <a:pt x="59" y="188"/>
                </a:lnTo>
                <a:lnTo>
                  <a:pt x="65" y="185"/>
                </a:lnTo>
                <a:lnTo>
                  <a:pt x="72" y="183"/>
                </a:lnTo>
                <a:lnTo>
                  <a:pt x="72" y="183"/>
                </a:lnTo>
                <a:lnTo>
                  <a:pt x="85" y="182"/>
                </a:lnTo>
                <a:lnTo>
                  <a:pt x="85" y="182"/>
                </a:lnTo>
                <a:lnTo>
                  <a:pt x="86" y="182"/>
                </a:lnTo>
                <a:lnTo>
                  <a:pt x="88" y="183"/>
                </a:lnTo>
                <a:lnTo>
                  <a:pt x="88" y="183"/>
                </a:lnTo>
                <a:lnTo>
                  <a:pt x="89" y="183"/>
                </a:lnTo>
                <a:lnTo>
                  <a:pt x="89" y="183"/>
                </a:lnTo>
                <a:lnTo>
                  <a:pt x="96" y="182"/>
                </a:lnTo>
                <a:lnTo>
                  <a:pt x="96" y="182"/>
                </a:lnTo>
                <a:lnTo>
                  <a:pt x="99" y="182"/>
                </a:lnTo>
                <a:lnTo>
                  <a:pt x="99" y="182"/>
                </a:lnTo>
                <a:close/>
                <a:moveTo>
                  <a:pt x="260" y="108"/>
                </a:moveTo>
                <a:lnTo>
                  <a:pt x="260" y="108"/>
                </a:lnTo>
                <a:lnTo>
                  <a:pt x="253" y="109"/>
                </a:lnTo>
                <a:lnTo>
                  <a:pt x="253" y="109"/>
                </a:lnTo>
                <a:lnTo>
                  <a:pt x="251" y="111"/>
                </a:lnTo>
                <a:lnTo>
                  <a:pt x="251" y="111"/>
                </a:lnTo>
                <a:lnTo>
                  <a:pt x="248" y="119"/>
                </a:lnTo>
                <a:lnTo>
                  <a:pt x="248" y="119"/>
                </a:lnTo>
                <a:lnTo>
                  <a:pt x="247" y="122"/>
                </a:lnTo>
                <a:lnTo>
                  <a:pt x="246" y="122"/>
                </a:lnTo>
                <a:lnTo>
                  <a:pt x="246" y="122"/>
                </a:lnTo>
                <a:lnTo>
                  <a:pt x="243" y="122"/>
                </a:lnTo>
                <a:lnTo>
                  <a:pt x="243" y="122"/>
                </a:lnTo>
                <a:lnTo>
                  <a:pt x="224" y="129"/>
                </a:lnTo>
                <a:lnTo>
                  <a:pt x="224" y="129"/>
                </a:lnTo>
                <a:lnTo>
                  <a:pt x="210" y="136"/>
                </a:lnTo>
                <a:lnTo>
                  <a:pt x="210" y="136"/>
                </a:lnTo>
                <a:lnTo>
                  <a:pt x="207" y="138"/>
                </a:lnTo>
                <a:lnTo>
                  <a:pt x="207" y="138"/>
                </a:lnTo>
                <a:lnTo>
                  <a:pt x="207" y="138"/>
                </a:lnTo>
                <a:lnTo>
                  <a:pt x="207" y="138"/>
                </a:lnTo>
                <a:lnTo>
                  <a:pt x="209" y="139"/>
                </a:lnTo>
                <a:lnTo>
                  <a:pt x="209" y="139"/>
                </a:lnTo>
                <a:lnTo>
                  <a:pt x="214" y="139"/>
                </a:lnTo>
                <a:lnTo>
                  <a:pt x="219" y="138"/>
                </a:lnTo>
                <a:lnTo>
                  <a:pt x="219" y="138"/>
                </a:lnTo>
                <a:lnTo>
                  <a:pt x="238" y="135"/>
                </a:lnTo>
                <a:lnTo>
                  <a:pt x="238" y="135"/>
                </a:lnTo>
                <a:lnTo>
                  <a:pt x="240" y="134"/>
                </a:lnTo>
                <a:lnTo>
                  <a:pt x="240" y="134"/>
                </a:lnTo>
                <a:lnTo>
                  <a:pt x="240" y="134"/>
                </a:lnTo>
                <a:lnTo>
                  <a:pt x="240" y="134"/>
                </a:lnTo>
                <a:lnTo>
                  <a:pt x="237" y="132"/>
                </a:lnTo>
                <a:lnTo>
                  <a:pt x="238" y="129"/>
                </a:lnTo>
                <a:lnTo>
                  <a:pt x="238" y="129"/>
                </a:lnTo>
                <a:lnTo>
                  <a:pt x="240" y="128"/>
                </a:lnTo>
                <a:lnTo>
                  <a:pt x="240" y="128"/>
                </a:lnTo>
                <a:lnTo>
                  <a:pt x="248" y="124"/>
                </a:lnTo>
                <a:lnTo>
                  <a:pt x="248" y="124"/>
                </a:lnTo>
                <a:lnTo>
                  <a:pt x="251" y="121"/>
                </a:lnTo>
                <a:lnTo>
                  <a:pt x="251" y="121"/>
                </a:lnTo>
                <a:lnTo>
                  <a:pt x="253" y="117"/>
                </a:lnTo>
                <a:lnTo>
                  <a:pt x="253" y="117"/>
                </a:lnTo>
                <a:lnTo>
                  <a:pt x="254" y="114"/>
                </a:lnTo>
                <a:lnTo>
                  <a:pt x="254" y="114"/>
                </a:lnTo>
                <a:lnTo>
                  <a:pt x="255" y="111"/>
                </a:lnTo>
                <a:lnTo>
                  <a:pt x="255" y="111"/>
                </a:lnTo>
                <a:lnTo>
                  <a:pt x="255" y="111"/>
                </a:lnTo>
                <a:lnTo>
                  <a:pt x="258" y="111"/>
                </a:lnTo>
                <a:lnTo>
                  <a:pt x="258" y="111"/>
                </a:lnTo>
                <a:lnTo>
                  <a:pt x="258" y="111"/>
                </a:lnTo>
                <a:lnTo>
                  <a:pt x="258" y="111"/>
                </a:lnTo>
                <a:lnTo>
                  <a:pt x="260" y="109"/>
                </a:lnTo>
                <a:lnTo>
                  <a:pt x="260" y="108"/>
                </a:lnTo>
                <a:lnTo>
                  <a:pt x="260" y="108"/>
                </a:lnTo>
                <a:close/>
                <a:moveTo>
                  <a:pt x="277" y="171"/>
                </a:moveTo>
                <a:lnTo>
                  <a:pt x="277" y="171"/>
                </a:lnTo>
                <a:lnTo>
                  <a:pt x="275" y="172"/>
                </a:lnTo>
                <a:lnTo>
                  <a:pt x="275" y="173"/>
                </a:lnTo>
                <a:lnTo>
                  <a:pt x="275" y="173"/>
                </a:lnTo>
                <a:lnTo>
                  <a:pt x="275" y="176"/>
                </a:lnTo>
                <a:lnTo>
                  <a:pt x="274" y="179"/>
                </a:lnTo>
                <a:lnTo>
                  <a:pt x="274" y="179"/>
                </a:lnTo>
                <a:lnTo>
                  <a:pt x="278" y="179"/>
                </a:lnTo>
                <a:lnTo>
                  <a:pt x="281" y="178"/>
                </a:lnTo>
                <a:lnTo>
                  <a:pt x="281" y="178"/>
                </a:lnTo>
                <a:lnTo>
                  <a:pt x="282" y="178"/>
                </a:lnTo>
                <a:lnTo>
                  <a:pt x="282" y="176"/>
                </a:lnTo>
                <a:lnTo>
                  <a:pt x="282" y="176"/>
                </a:lnTo>
                <a:lnTo>
                  <a:pt x="285" y="169"/>
                </a:lnTo>
                <a:lnTo>
                  <a:pt x="285" y="169"/>
                </a:lnTo>
                <a:lnTo>
                  <a:pt x="288" y="161"/>
                </a:lnTo>
                <a:lnTo>
                  <a:pt x="288" y="161"/>
                </a:lnTo>
                <a:lnTo>
                  <a:pt x="288" y="159"/>
                </a:lnTo>
                <a:lnTo>
                  <a:pt x="288" y="159"/>
                </a:lnTo>
                <a:lnTo>
                  <a:pt x="288" y="159"/>
                </a:lnTo>
                <a:lnTo>
                  <a:pt x="288" y="159"/>
                </a:lnTo>
                <a:lnTo>
                  <a:pt x="280" y="159"/>
                </a:lnTo>
                <a:lnTo>
                  <a:pt x="280" y="159"/>
                </a:lnTo>
                <a:lnTo>
                  <a:pt x="280" y="161"/>
                </a:lnTo>
                <a:lnTo>
                  <a:pt x="280" y="161"/>
                </a:lnTo>
                <a:lnTo>
                  <a:pt x="277" y="161"/>
                </a:lnTo>
                <a:lnTo>
                  <a:pt x="277" y="161"/>
                </a:lnTo>
                <a:lnTo>
                  <a:pt x="275" y="162"/>
                </a:lnTo>
                <a:lnTo>
                  <a:pt x="275" y="162"/>
                </a:lnTo>
                <a:lnTo>
                  <a:pt x="273" y="165"/>
                </a:lnTo>
                <a:lnTo>
                  <a:pt x="273" y="165"/>
                </a:lnTo>
                <a:lnTo>
                  <a:pt x="264" y="171"/>
                </a:lnTo>
                <a:lnTo>
                  <a:pt x="264" y="171"/>
                </a:lnTo>
                <a:lnTo>
                  <a:pt x="263" y="172"/>
                </a:lnTo>
                <a:lnTo>
                  <a:pt x="263" y="172"/>
                </a:lnTo>
                <a:lnTo>
                  <a:pt x="261" y="175"/>
                </a:lnTo>
                <a:lnTo>
                  <a:pt x="261" y="175"/>
                </a:lnTo>
                <a:lnTo>
                  <a:pt x="263" y="176"/>
                </a:lnTo>
                <a:lnTo>
                  <a:pt x="264" y="176"/>
                </a:lnTo>
                <a:lnTo>
                  <a:pt x="264" y="176"/>
                </a:lnTo>
                <a:lnTo>
                  <a:pt x="273" y="175"/>
                </a:lnTo>
                <a:lnTo>
                  <a:pt x="273" y="175"/>
                </a:lnTo>
                <a:lnTo>
                  <a:pt x="273" y="173"/>
                </a:lnTo>
                <a:lnTo>
                  <a:pt x="271" y="171"/>
                </a:lnTo>
                <a:lnTo>
                  <a:pt x="271" y="171"/>
                </a:lnTo>
                <a:lnTo>
                  <a:pt x="273" y="169"/>
                </a:lnTo>
                <a:lnTo>
                  <a:pt x="274" y="169"/>
                </a:lnTo>
                <a:lnTo>
                  <a:pt x="274" y="169"/>
                </a:lnTo>
                <a:lnTo>
                  <a:pt x="275" y="169"/>
                </a:lnTo>
                <a:lnTo>
                  <a:pt x="277" y="171"/>
                </a:lnTo>
                <a:lnTo>
                  <a:pt x="277" y="171"/>
                </a:lnTo>
                <a:close/>
                <a:moveTo>
                  <a:pt x="248" y="112"/>
                </a:moveTo>
                <a:lnTo>
                  <a:pt x="248" y="112"/>
                </a:lnTo>
                <a:lnTo>
                  <a:pt x="247" y="112"/>
                </a:lnTo>
                <a:lnTo>
                  <a:pt x="247" y="112"/>
                </a:lnTo>
                <a:lnTo>
                  <a:pt x="246" y="112"/>
                </a:lnTo>
                <a:lnTo>
                  <a:pt x="246" y="112"/>
                </a:lnTo>
                <a:lnTo>
                  <a:pt x="238" y="114"/>
                </a:lnTo>
                <a:lnTo>
                  <a:pt x="238" y="114"/>
                </a:lnTo>
                <a:lnTo>
                  <a:pt x="236" y="114"/>
                </a:lnTo>
                <a:lnTo>
                  <a:pt x="236" y="114"/>
                </a:lnTo>
                <a:lnTo>
                  <a:pt x="234" y="112"/>
                </a:lnTo>
                <a:lnTo>
                  <a:pt x="234" y="109"/>
                </a:lnTo>
                <a:lnTo>
                  <a:pt x="234" y="109"/>
                </a:lnTo>
                <a:lnTo>
                  <a:pt x="236" y="109"/>
                </a:lnTo>
                <a:lnTo>
                  <a:pt x="236" y="109"/>
                </a:lnTo>
                <a:lnTo>
                  <a:pt x="243" y="105"/>
                </a:lnTo>
                <a:lnTo>
                  <a:pt x="243" y="105"/>
                </a:lnTo>
                <a:lnTo>
                  <a:pt x="244" y="104"/>
                </a:lnTo>
                <a:lnTo>
                  <a:pt x="244" y="104"/>
                </a:lnTo>
                <a:lnTo>
                  <a:pt x="243" y="104"/>
                </a:lnTo>
                <a:lnTo>
                  <a:pt x="243" y="104"/>
                </a:lnTo>
                <a:lnTo>
                  <a:pt x="224" y="112"/>
                </a:lnTo>
                <a:lnTo>
                  <a:pt x="207" y="122"/>
                </a:lnTo>
                <a:lnTo>
                  <a:pt x="207" y="122"/>
                </a:lnTo>
                <a:lnTo>
                  <a:pt x="207" y="122"/>
                </a:lnTo>
                <a:lnTo>
                  <a:pt x="207" y="122"/>
                </a:lnTo>
                <a:lnTo>
                  <a:pt x="214" y="122"/>
                </a:lnTo>
                <a:lnTo>
                  <a:pt x="214" y="122"/>
                </a:lnTo>
                <a:lnTo>
                  <a:pt x="228" y="119"/>
                </a:lnTo>
                <a:lnTo>
                  <a:pt x="228" y="119"/>
                </a:lnTo>
                <a:lnTo>
                  <a:pt x="243" y="118"/>
                </a:lnTo>
                <a:lnTo>
                  <a:pt x="243" y="118"/>
                </a:lnTo>
                <a:lnTo>
                  <a:pt x="244" y="117"/>
                </a:lnTo>
                <a:lnTo>
                  <a:pt x="244" y="117"/>
                </a:lnTo>
                <a:lnTo>
                  <a:pt x="248" y="112"/>
                </a:lnTo>
                <a:lnTo>
                  <a:pt x="248" y="112"/>
                </a:lnTo>
                <a:close/>
                <a:moveTo>
                  <a:pt x="292" y="124"/>
                </a:moveTo>
                <a:lnTo>
                  <a:pt x="292" y="124"/>
                </a:lnTo>
                <a:lnTo>
                  <a:pt x="294" y="124"/>
                </a:lnTo>
                <a:lnTo>
                  <a:pt x="294" y="124"/>
                </a:lnTo>
                <a:lnTo>
                  <a:pt x="298" y="124"/>
                </a:lnTo>
                <a:lnTo>
                  <a:pt x="298" y="124"/>
                </a:lnTo>
                <a:lnTo>
                  <a:pt x="300" y="124"/>
                </a:lnTo>
                <a:lnTo>
                  <a:pt x="301" y="124"/>
                </a:lnTo>
                <a:lnTo>
                  <a:pt x="301" y="124"/>
                </a:lnTo>
                <a:lnTo>
                  <a:pt x="301" y="125"/>
                </a:lnTo>
                <a:lnTo>
                  <a:pt x="300" y="127"/>
                </a:lnTo>
                <a:lnTo>
                  <a:pt x="300" y="127"/>
                </a:lnTo>
                <a:lnTo>
                  <a:pt x="298" y="128"/>
                </a:lnTo>
                <a:lnTo>
                  <a:pt x="298" y="128"/>
                </a:lnTo>
                <a:lnTo>
                  <a:pt x="292" y="131"/>
                </a:lnTo>
                <a:lnTo>
                  <a:pt x="292" y="131"/>
                </a:lnTo>
                <a:lnTo>
                  <a:pt x="291" y="132"/>
                </a:lnTo>
                <a:lnTo>
                  <a:pt x="291" y="134"/>
                </a:lnTo>
                <a:lnTo>
                  <a:pt x="291" y="134"/>
                </a:lnTo>
                <a:lnTo>
                  <a:pt x="291" y="138"/>
                </a:lnTo>
                <a:lnTo>
                  <a:pt x="291" y="138"/>
                </a:lnTo>
                <a:lnTo>
                  <a:pt x="290" y="139"/>
                </a:lnTo>
                <a:lnTo>
                  <a:pt x="288" y="139"/>
                </a:lnTo>
                <a:lnTo>
                  <a:pt x="288" y="139"/>
                </a:lnTo>
                <a:lnTo>
                  <a:pt x="287" y="138"/>
                </a:lnTo>
                <a:lnTo>
                  <a:pt x="287" y="136"/>
                </a:lnTo>
                <a:lnTo>
                  <a:pt x="287" y="136"/>
                </a:lnTo>
                <a:lnTo>
                  <a:pt x="287" y="136"/>
                </a:lnTo>
                <a:lnTo>
                  <a:pt x="287" y="136"/>
                </a:lnTo>
                <a:lnTo>
                  <a:pt x="285" y="138"/>
                </a:lnTo>
                <a:lnTo>
                  <a:pt x="284" y="142"/>
                </a:lnTo>
                <a:lnTo>
                  <a:pt x="284" y="142"/>
                </a:lnTo>
                <a:lnTo>
                  <a:pt x="291" y="141"/>
                </a:lnTo>
                <a:lnTo>
                  <a:pt x="297" y="139"/>
                </a:lnTo>
                <a:lnTo>
                  <a:pt x="297" y="139"/>
                </a:lnTo>
                <a:lnTo>
                  <a:pt x="301" y="128"/>
                </a:lnTo>
                <a:lnTo>
                  <a:pt x="301" y="128"/>
                </a:lnTo>
                <a:lnTo>
                  <a:pt x="304" y="112"/>
                </a:lnTo>
                <a:lnTo>
                  <a:pt x="304" y="112"/>
                </a:lnTo>
                <a:lnTo>
                  <a:pt x="305" y="105"/>
                </a:lnTo>
                <a:lnTo>
                  <a:pt x="305" y="105"/>
                </a:lnTo>
                <a:lnTo>
                  <a:pt x="304" y="105"/>
                </a:lnTo>
                <a:lnTo>
                  <a:pt x="304" y="105"/>
                </a:lnTo>
                <a:lnTo>
                  <a:pt x="295" y="112"/>
                </a:lnTo>
                <a:lnTo>
                  <a:pt x="295" y="112"/>
                </a:lnTo>
                <a:lnTo>
                  <a:pt x="294" y="114"/>
                </a:lnTo>
                <a:lnTo>
                  <a:pt x="294" y="114"/>
                </a:lnTo>
                <a:lnTo>
                  <a:pt x="294" y="119"/>
                </a:lnTo>
                <a:lnTo>
                  <a:pt x="294" y="119"/>
                </a:lnTo>
                <a:lnTo>
                  <a:pt x="292" y="124"/>
                </a:lnTo>
                <a:lnTo>
                  <a:pt x="292" y="124"/>
                </a:lnTo>
                <a:close/>
                <a:moveTo>
                  <a:pt x="309" y="289"/>
                </a:moveTo>
                <a:lnTo>
                  <a:pt x="309" y="289"/>
                </a:lnTo>
                <a:lnTo>
                  <a:pt x="309" y="290"/>
                </a:lnTo>
                <a:lnTo>
                  <a:pt x="309" y="290"/>
                </a:lnTo>
                <a:lnTo>
                  <a:pt x="309" y="290"/>
                </a:lnTo>
                <a:lnTo>
                  <a:pt x="309" y="290"/>
                </a:lnTo>
                <a:lnTo>
                  <a:pt x="322" y="286"/>
                </a:lnTo>
                <a:lnTo>
                  <a:pt x="335" y="281"/>
                </a:lnTo>
                <a:lnTo>
                  <a:pt x="346" y="276"/>
                </a:lnTo>
                <a:lnTo>
                  <a:pt x="359" y="269"/>
                </a:lnTo>
                <a:lnTo>
                  <a:pt x="359" y="269"/>
                </a:lnTo>
                <a:lnTo>
                  <a:pt x="362" y="266"/>
                </a:lnTo>
                <a:lnTo>
                  <a:pt x="365" y="262"/>
                </a:lnTo>
                <a:lnTo>
                  <a:pt x="365" y="262"/>
                </a:lnTo>
                <a:lnTo>
                  <a:pt x="365" y="262"/>
                </a:lnTo>
                <a:lnTo>
                  <a:pt x="365" y="262"/>
                </a:lnTo>
                <a:lnTo>
                  <a:pt x="371" y="247"/>
                </a:lnTo>
                <a:lnTo>
                  <a:pt x="373" y="232"/>
                </a:lnTo>
                <a:lnTo>
                  <a:pt x="373" y="232"/>
                </a:lnTo>
                <a:lnTo>
                  <a:pt x="373" y="229"/>
                </a:lnTo>
                <a:lnTo>
                  <a:pt x="373" y="229"/>
                </a:lnTo>
                <a:lnTo>
                  <a:pt x="371" y="220"/>
                </a:lnTo>
                <a:lnTo>
                  <a:pt x="366" y="212"/>
                </a:lnTo>
                <a:lnTo>
                  <a:pt x="366" y="212"/>
                </a:lnTo>
                <a:lnTo>
                  <a:pt x="362" y="209"/>
                </a:lnTo>
                <a:lnTo>
                  <a:pt x="362" y="209"/>
                </a:lnTo>
                <a:lnTo>
                  <a:pt x="365" y="213"/>
                </a:lnTo>
                <a:lnTo>
                  <a:pt x="368" y="217"/>
                </a:lnTo>
                <a:lnTo>
                  <a:pt x="368" y="223"/>
                </a:lnTo>
                <a:lnTo>
                  <a:pt x="368" y="229"/>
                </a:lnTo>
                <a:lnTo>
                  <a:pt x="368" y="229"/>
                </a:lnTo>
                <a:lnTo>
                  <a:pt x="371" y="229"/>
                </a:lnTo>
                <a:lnTo>
                  <a:pt x="371" y="230"/>
                </a:lnTo>
                <a:lnTo>
                  <a:pt x="371" y="230"/>
                </a:lnTo>
                <a:lnTo>
                  <a:pt x="372" y="235"/>
                </a:lnTo>
                <a:lnTo>
                  <a:pt x="372" y="235"/>
                </a:lnTo>
                <a:lnTo>
                  <a:pt x="371" y="243"/>
                </a:lnTo>
                <a:lnTo>
                  <a:pt x="368" y="250"/>
                </a:lnTo>
                <a:lnTo>
                  <a:pt x="368" y="250"/>
                </a:lnTo>
                <a:lnTo>
                  <a:pt x="363" y="259"/>
                </a:lnTo>
                <a:lnTo>
                  <a:pt x="358" y="267"/>
                </a:lnTo>
                <a:lnTo>
                  <a:pt x="358" y="267"/>
                </a:lnTo>
                <a:lnTo>
                  <a:pt x="354" y="270"/>
                </a:lnTo>
                <a:lnTo>
                  <a:pt x="354" y="270"/>
                </a:lnTo>
                <a:lnTo>
                  <a:pt x="351" y="271"/>
                </a:lnTo>
                <a:lnTo>
                  <a:pt x="348" y="271"/>
                </a:lnTo>
                <a:lnTo>
                  <a:pt x="348" y="271"/>
                </a:lnTo>
                <a:lnTo>
                  <a:pt x="348" y="271"/>
                </a:lnTo>
                <a:lnTo>
                  <a:pt x="348" y="271"/>
                </a:lnTo>
                <a:lnTo>
                  <a:pt x="336" y="279"/>
                </a:lnTo>
                <a:lnTo>
                  <a:pt x="325" y="284"/>
                </a:lnTo>
                <a:lnTo>
                  <a:pt x="325" y="284"/>
                </a:lnTo>
                <a:lnTo>
                  <a:pt x="309" y="289"/>
                </a:lnTo>
                <a:lnTo>
                  <a:pt x="309" y="289"/>
                </a:lnTo>
                <a:close/>
                <a:moveTo>
                  <a:pt x="385" y="242"/>
                </a:moveTo>
                <a:lnTo>
                  <a:pt x="385" y="242"/>
                </a:lnTo>
                <a:lnTo>
                  <a:pt x="386" y="242"/>
                </a:lnTo>
                <a:lnTo>
                  <a:pt x="386" y="242"/>
                </a:lnTo>
                <a:lnTo>
                  <a:pt x="386" y="242"/>
                </a:lnTo>
                <a:lnTo>
                  <a:pt x="386" y="242"/>
                </a:lnTo>
                <a:lnTo>
                  <a:pt x="388" y="233"/>
                </a:lnTo>
                <a:lnTo>
                  <a:pt x="388" y="233"/>
                </a:lnTo>
                <a:lnTo>
                  <a:pt x="386" y="223"/>
                </a:lnTo>
                <a:lnTo>
                  <a:pt x="382" y="215"/>
                </a:lnTo>
                <a:lnTo>
                  <a:pt x="382" y="215"/>
                </a:lnTo>
                <a:lnTo>
                  <a:pt x="378" y="208"/>
                </a:lnTo>
                <a:lnTo>
                  <a:pt x="378" y="208"/>
                </a:lnTo>
                <a:lnTo>
                  <a:pt x="368" y="199"/>
                </a:lnTo>
                <a:lnTo>
                  <a:pt x="358" y="193"/>
                </a:lnTo>
                <a:lnTo>
                  <a:pt x="358" y="193"/>
                </a:lnTo>
                <a:lnTo>
                  <a:pt x="351" y="189"/>
                </a:lnTo>
                <a:lnTo>
                  <a:pt x="351" y="189"/>
                </a:lnTo>
                <a:lnTo>
                  <a:pt x="342" y="185"/>
                </a:lnTo>
                <a:lnTo>
                  <a:pt x="332" y="182"/>
                </a:lnTo>
                <a:lnTo>
                  <a:pt x="332" y="182"/>
                </a:lnTo>
                <a:lnTo>
                  <a:pt x="322" y="181"/>
                </a:lnTo>
                <a:lnTo>
                  <a:pt x="311" y="181"/>
                </a:lnTo>
                <a:lnTo>
                  <a:pt x="311" y="181"/>
                </a:lnTo>
                <a:lnTo>
                  <a:pt x="312" y="181"/>
                </a:lnTo>
                <a:lnTo>
                  <a:pt x="312" y="181"/>
                </a:lnTo>
                <a:lnTo>
                  <a:pt x="325" y="183"/>
                </a:lnTo>
                <a:lnTo>
                  <a:pt x="325" y="183"/>
                </a:lnTo>
                <a:lnTo>
                  <a:pt x="342" y="188"/>
                </a:lnTo>
                <a:lnTo>
                  <a:pt x="359" y="196"/>
                </a:lnTo>
                <a:lnTo>
                  <a:pt x="359" y="196"/>
                </a:lnTo>
                <a:lnTo>
                  <a:pt x="372" y="205"/>
                </a:lnTo>
                <a:lnTo>
                  <a:pt x="376" y="210"/>
                </a:lnTo>
                <a:lnTo>
                  <a:pt x="381" y="216"/>
                </a:lnTo>
                <a:lnTo>
                  <a:pt x="381" y="216"/>
                </a:lnTo>
                <a:lnTo>
                  <a:pt x="385" y="226"/>
                </a:lnTo>
                <a:lnTo>
                  <a:pt x="386" y="232"/>
                </a:lnTo>
                <a:lnTo>
                  <a:pt x="386" y="237"/>
                </a:lnTo>
                <a:lnTo>
                  <a:pt x="386" y="237"/>
                </a:lnTo>
                <a:lnTo>
                  <a:pt x="385" y="242"/>
                </a:lnTo>
                <a:lnTo>
                  <a:pt x="385" y="242"/>
                </a:lnTo>
                <a:close/>
                <a:moveTo>
                  <a:pt x="355" y="198"/>
                </a:moveTo>
                <a:lnTo>
                  <a:pt x="355" y="198"/>
                </a:lnTo>
                <a:lnTo>
                  <a:pt x="355" y="198"/>
                </a:lnTo>
                <a:lnTo>
                  <a:pt x="355" y="198"/>
                </a:lnTo>
                <a:lnTo>
                  <a:pt x="356" y="199"/>
                </a:lnTo>
                <a:lnTo>
                  <a:pt x="356" y="199"/>
                </a:lnTo>
                <a:lnTo>
                  <a:pt x="362" y="203"/>
                </a:lnTo>
                <a:lnTo>
                  <a:pt x="362" y="203"/>
                </a:lnTo>
                <a:lnTo>
                  <a:pt x="368" y="208"/>
                </a:lnTo>
                <a:lnTo>
                  <a:pt x="372" y="213"/>
                </a:lnTo>
                <a:lnTo>
                  <a:pt x="376" y="220"/>
                </a:lnTo>
                <a:lnTo>
                  <a:pt x="381" y="227"/>
                </a:lnTo>
                <a:lnTo>
                  <a:pt x="381" y="227"/>
                </a:lnTo>
                <a:lnTo>
                  <a:pt x="381" y="232"/>
                </a:lnTo>
                <a:lnTo>
                  <a:pt x="381" y="232"/>
                </a:lnTo>
                <a:lnTo>
                  <a:pt x="382" y="235"/>
                </a:lnTo>
                <a:lnTo>
                  <a:pt x="381" y="236"/>
                </a:lnTo>
                <a:lnTo>
                  <a:pt x="379" y="236"/>
                </a:lnTo>
                <a:lnTo>
                  <a:pt x="378" y="236"/>
                </a:lnTo>
                <a:lnTo>
                  <a:pt x="378" y="236"/>
                </a:lnTo>
                <a:lnTo>
                  <a:pt x="376" y="236"/>
                </a:lnTo>
                <a:lnTo>
                  <a:pt x="376" y="236"/>
                </a:lnTo>
                <a:lnTo>
                  <a:pt x="373" y="249"/>
                </a:lnTo>
                <a:lnTo>
                  <a:pt x="369" y="262"/>
                </a:lnTo>
                <a:lnTo>
                  <a:pt x="369" y="262"/>
                </a:lnTo>
                <a:lnTo>
                  <a:pt x="379" y="253"/>
                </a:lnTo>
                <a:lnTo>
                  <a:pt x="379" y="253"/>
                </a:lnTo>
                <a:lnTo>
                  <a:pt x="381" y="250"/>
                </a:lnTo>
                <a:lnTo>
                  <a:pt x="381" y="250"/>
                </a:lnTo>
                <a:lnTo>
                  <a:pt x="382" y="243"/>
                </a:lnTo>
                <a:lnTo>
                  <a:pt x="383" y="236"/>
                </a:lnTo>
                <a:lnTo>
                  <a:pt x="383" y="236"/>
                </a:lnTo>
                <a:lnTo>
                  <a:pt x="382" y="229"/>
                </a:lnTo>
                <a:lnTo>
                  <a:pt x="382" y="229"/>
                </a:lnTo>
                <a:lnTo>
                  <a:pt x="381" y="223"/>
                </a:lnTo>
                <a:lnTo>
                  <a:pt x="378" y="217"/>
                </a:lnTo>
                <a:lnTo>
                  <a:pt x="371" y="209"/>
                </a:lnTo>
                <a:lnTo>
                  <a:pt x="371" y="209"/>
                </a:lnTo>
                <a:lnTo>
                  <a:pt x="365" y="203"/>
                </a:lnTo>
                <a:lnTo>
                  <a:pt x="356" y="199"/>
                </a:lnTo>
                <a:lnTo>
                  <a:pt x="356" y="199"/>
                </a:lnTo>
                <a:lnTo>
                  <a:pt x="355" y="198"/>
                </a:lnTo>
                <a:lnTo>
                  <a:pt x="355" y="198"/>
                </a:lnTo>
                <a:close/>
                <a:moveTo>
                  <a:pt x="291" y="240"/>
                </a:moveTo>
                <a:lnTo>
                  <a:pt x="291" y="240"/>
                </a:lnTo>
                <a:lnTo>
                  <a:pt x="291" y="244"/>
                </a:lnTo>
                <a:lnTo>
                  <a:pt x="291" y="244"/>
                </a:lnTo>
                <a:lnTo>
                  <a:pt x="290" y="247"/>
                </a:lnTo>
                <a:lnTo>
                  <a:pt x="290" y="247"/>
                </a:lnTo>
                <a:lnTo>
                  <a:pt x="288" y="249"/>
                </a:lnTo>
                <a:lnTo>
                  <a:pt x="287" y="247"/>
                </a:lnTo>
                <a:lnTo>
                  <a:pt x="287" y="247"/>
                </a:lnTo>
                <a:lnTo>
                  <a:pt x="287" y="246"/>
                </a:lnTo>
                <a:lnTo>
                  <a:pt x="287" y="246"/>
                </a:lnTo>
                <a:lnTo>
                  <a:pt x="284" y="240"/>
                </a:lnTo>
                <a:lnTo>
                  <a:pt x="284" y="240"/>
                </a:lnTo>
                <a:lnTo>
                  <a:pt x="278" y="242"/>
                </a:lnTo>
                <a:lnTo>
                  <a:pt x="278" y="242"/>
                </a:lnTo>
                <a:lnTo>
                  <a:pt x="278" y="249"/>
                </a:lnTo>
                <a:lnTo>
                  <a:pt x="278" y="249"/>
                </a:lnTo>
                <a:lnTo>
                  <a:pt x="281" y="250"/>
                </a:lnTo>
                <a:lnTo>
                  <a:pt x="284" y="249"/>
                </a:lnTo>
                <a:lnTo>
                  <a:pt x="284" y="249"/>
                </a:lnTo>
                <a:lnTo>
                  <a:pt x="285" y="249"/>
                </a:lnTo>
                <a:lnTo>
                  <a:pt x="285" y="249"/>
                </a:lnTo>
                <a:lnTo>
                  <a:pt x="292" y="250"/>
                </a:lnTo>
                <a:lnTo>
                  <a:pt x="292" y="250"/>
                </a:lnTo>
                <a:lnTo>
                  <a:pt x="294" y="246"/>
                </a:lnTo>
                <a:lnTo>
                  <a:pt x="294" y="246"/>
                </a:lnTo>
                <a:lnTo>
                  <a:pt x="295" y="244"/>
                </a:lnTo>
                <a:lnTo>
                  <a:pt x="297" y="244"/>
                </a:lnTo>
                <a:lnTo>
                  <a:pt x="297" y="244"/>
                </a:lnTo>
                <a:lnTo>
                  <a:pt x="300" y="247"/>
                </a:lnTo>
                <a:lnTo>
                  <a:pt x="300" y="247"/>
                </a:lnTo>
                <a:lnTo>
                  <a:pt x="301" y="250"/>
                </a:lnTo>
                <a:lnTo>
                  <a:pt x="301" y="250"/>
                </a:lnTo>
                <a:lnTo>
                  <a:pt x="302" y="246"/>
                </a:lnTo>
                <a:lnTo>
                  <a:pt x="302" y="246"/>
                </a:lnTo>
                <a:lnTo>
                  <a:pt x="304" y="244"/>
                </a:lnTo>
                <a:lnTo>
                  <a:pt x="307" y="244"/>
                </a:lnTo>
                <a:lnTo>
                  <a:pt x="307" y="244"/>
                </a:lnTo>
                <a:lnTo>
                  <a:pt x="308" y="244"/>
                </a:lnTo>
                <a:lnTo>
                  <a:pt x="308" y="244"/>
                </a:lnTo>
                <a:lnTo>
                  <a:pt x="309" y="244"/>
                </a:lnTo>
                <a:lnTo>
                  <a:pt x="309" y="244"/>
                </a:lnTo>
                <a:lnTo>
                  <a:pt x="312" y="237"/>
                </a:lnTo>
                <a:lnTo>
                  <a:pt x="312" y="237"/>
                </a:lnTo>
                <a:lnTo>
                  <a:pt x="291" y="240"/>
                </a:lnTo>
                <a:lnTo>
                  <a:pt x="291" y="240"/>
                </a:lnTo>
                <a:close/>
                <a:moveTo>
                  <a:pt x="298" y="213"/>
                </a:moveTo>
                <a:lnTo>
                  <a:pt x="298" y="213"/>
                </a:lnTo>
                <a:lnTo>
                  <a:pt x="298" y="210"/>
                </a:lnTo>
                <a:lnTo>
                  <a:pt x="298" y="210"/>
                </a:lnTo>
                <a:lnTo>
                  <a:pt x="301" y="209"/>
                </a:lnTo>
                <a:lnTo>
                  <a:pt x="302" y="209"/>
                </a:lnTo>
                <a:lnTo>
                  <a:pt x="302" y="209"/>
                </a:lnTo>
                <a:lnTo>
                  <a:pt x="304" y="212"/>
                </a:lnTo>
                <a:lnTo>
                  <a:pt x="304" y="212"/>
                </a:lnTo>
                <a:lnTo>
                  <a:pt x="305" y="212"/>
                </a:lnTo>
                <a:lnTo>
                  <a:pt x="307" y="212"/>
                </a:lnTo>
                <a:lnTo>
                  <a:pt x="307" y="212"/>
                </a:lnTo>
                <a:lnTo>
                  <a:pt x="327" y="210"/>
                </a:lnTo>
                <a:lnTo>
                  <a:pt x="327" y="210"/>
                </a:lnTo>
                <a:lnTo>
                  <a:pt x="334" y="209"/>
                </a:lnTo>
                <a:lnTo>
                  <a:pt x="334" y="209"/>
                </a:lnTo>
                <a:lnTo>
                  <a:pt x="332" y="209"/>
                </a:lnTo>
                <a:lnTo>
                  <a:pt x="332" y="209"/>
                </a:lnTo>
                <a:lnTo>
                  <a:pt x="324" y="209"/>
                </a:lnTo>
                <a:lnTo>
                  <a:pt x="324" y="209"/>
                </a:lnTo>
                <a:lnTo>
                  <a:pt x="304" y="208"/>
                </a:lnTo>
                <a:lnTo>
                  <a:pt x="304" y="208"/>
                </a:lnTo>
                <a:lnTo>
                  <a:pt x="301" y="208"/>
                </a:lnTo>
                <a:lnTo>
                  <a:pt x="301" y="208"/>
                </a:lnTo>
                <a:lnTo>
                  <a:pt x="300" y="208"/>
                </a:lnTo>
                <a:lnTo>
                  <a:pt x="300" y="206"/>
                </a:lnTo>
                <a:lnTo>
                  <a:pt x="300" y="206"/>
                </a:lnTo>
                <a:lnTo>
                  <a:pt x="300" y="205"/>
                </a:lnTo>
                <a:lnTo>
                  <a:pt x="300" y="205"/>
                </a:lnTo>
                <a:lnTo>
                  <a:pt x="302" y="203"/>
                </a:lnTo>
                <a:lnTo>
                  <a:pt x="302" y="203"/>
                </a:lnTo>
                <a:lnTo>
                  <a:pt x="307" y="202"/>
                </a:lnTo>
                <a:lnTo>
                  <a:pt x="307" y="202"/>
                </a:lnTo>
                <a:lnTo>
                  <a:pt x="291" y="205"/>
                </a:lnTo>
                <a:lnTo>
                  <a:pt x="291" y="205"/>
                </a:lnTo>
                <a:lnTo>
                  <a:pt x="288" y="215"/>
                </a:lnTo>
                <a:lnTo>
                  <a:pt x="288" y="215"/>
                </a:lnTo>
                <a:lnTo>
                  <a:pt x="298" y="213"/>
                </a:lnTo>
                <a:lnTo>
                  <a:pt x="298" y="213"/>
                </a:lnTo>
                <a:close/>
                <a:moveTo>
                  <a:pt x="197" y="82"/>
                </a:moveTo>
                <a:lnTo>
                  <a:pt x="197" y="82"/>
                </a:lnTo>
                <a:lnTo>
                  <a:pt x="196" y="82"/>
                </a:lnTo>
                <a:lnTo>
                  <a:pt x="196" y="82"/>
                </a:lnTo>
                <a:lnTo>
                  <a:pt x="184" y="84"/>
                </a:lnTo>
                <a:lnTo>
                  <a:pt x="184" y="84"/>
                </a:lnTo>
                <a:lnTo>
                  <a:pt x="183" y="84"/>
                </a:lnTo>
                <a:lnTo>
                  <a:pt x="180" y="85"/>
                </a:lnTo>
                <a:lnTo>
                  <a:pt x="180" y="85"/>
                </a:lnTo>
                <a:lnTo>
                  <a:pt x="169" y="102"/>
                </a:lnTo>
                <a:lnTo>
                  <a:pt x="169" y="102"/>
                </a:lnTo>
                <a:lnTo>
                  <a:pt x="167" y="104"/>
                </a:lnTo>
                <a:lnTo>
                  <a:pt x="167" y="104"/>
                </a:lnTo>
                <a:lnTo>
                  <a:pt x="169" y="104"/>
                </a:lnTo>
                <a:lnTo>
                  <a:pt x="169" y="104"/>
                </a:lnTo>
                <a:lnTo>
                  <a:pt x="176" y="98"/>
                </a:lnTo>
                <a:lnTo>
                  <a:pt x="176" y="98"/>
                </a:lnTo>
                <a:lnTo>
                  <a:pt x="186" y="91"/>
                </a:lnTo>
                <a:lnTo>
                  <a:pt x="197" y="84"/>
                </a:lnTo>
                <a:lnTo>
                  <a:pt x="197" y="84"/>
                </a:lnTo>
                <a:lnTo>
                  <a:pt x="197" y="82"/>
                </a:lnTo>
                <a:lnTo>
                  <a:pt x="197" y="82"/>
                </a:lnTo>
                <a:close/>
                <a:moveTo>
                  <a:pt x="140" y="105"/>
                </a:moveTo>
                <a:lnTo>
                  <a:pt x="140" y="105"/>
                </a:lnTo>
                <a:lnTo>
                  <a:pt x="140" y="105"/>
                </a:lnTo>
                <a:lnTo>
                  <a:pt x="140" y="105"/>
                </a:lnTo>
                <a:lnTo>
                  <a:pt x="142" y="105"/>
                </a:lnTo>
                <a:lnTo>
                  <a:pt x="142" y="105"/>
                </a:lnTo>
                <a:lnTo>
                  <a:pt x="146" y="101"/>
                </a:lnTo>
                <a:lnTo>
                  <a:pt x="146" y="101"/>
                </a:lnTo>
                <a:lnTo>
                  <a:pt x="167" y="85"/>
                </a:lnTo>
                <a:lnTo>
                  <a:pt x="167" y="85"/>
                </a:lnTo>
                <a:lnTo>
                  <a:pt x="169" y="84"/>
                </a:lnTo>
                <a:lnTo>
                  <a:pt x="169" y="84"/>
                </a:lnTo>
                <a:lnTo>
                  <a:pt x="157" y="84"/>
                </a:lnTo>
                <a:lnTo>
                  <a:pt x="157" y="84"/>
                </a:lnTo>
                <a:lnTo>
                  <a:pt x="156" y="85"/>
                </a:lnTo>
                <a:lnTo>
                  <a:pt x="156" y="85"/>
                </a:lnTo>
                <a:lnTo>
                  <a:pt x="147" y="95"/>
                </a:lnTo>
                <a:lnTo>
                  <a:pt x="147" y="95"/>
                </a:lnTo>
                <a:lnTo>
                  <a:pt x="140" y="105"/>
                </a:lnTo>
                <a:lnTo>
                  <a:pt x="140" y="105"/>
                </a:lnTo>
                <a:close/>
                <a:moveTo>
                  <a:pt x="159" y="64"/>
                </a:moveTo>
                <a:lnTo>
                  <a:pt x="159" y="64"/>
                </a:lnTo>
                <a:lnTo>
                  <a:pt x="196" y="65"/>
                </a:lnTo>
                <a:lnTo>
                  <a:pt x="213" y="64"/>
                </a:lnTo>
                <a:lnTo>
                  <a:pt x="231" y="63"/>
                </a:lnTo>
                <a:lnTo>
                  <a:pt x="231" y="63"/>
                </a:lnTo>
                <a:lnTo>
                  <a:pt x="194" y="63"/>
                </a:lnTo>
                <a:lnTo>
                  <a:pt x="159" y="64"/>
                </a:lnTo>
                <a:lnTo>
                  <a:pt x="159" y="64"/>
                </a:lnTo>
                <a:close/>
                <a:moveTo>
                  <a:pt x="301" y="87"/>
                </a:moveTo>
                <a:lnTo>
                  <a:pt x="301" y="87"/>
                </a:lnTo>
                <a:lnTo>
                  <a:pt x="297" y="90"/>
                </a:lnTo>
                <a:lnTo>
                  <a:pt x="297" y="90"/>
                </a:lnTo>
                <a:lnTo>
                  <a:pt x="295" y="104"/>
                </a:lnTo>
                <a:lnTo>
                  <a:pt x="295" y="104"/>
                </a:lnTo>
                <a:lnTo>
                  <a:pt x="297" y="104"/>
                </a:lnTo>
                <a:lnTo>
                  <a:pt x="297" y="104"/>
                </a:lnTo>
                <a:lnTo>
                  <a:pt x="305" y="101"/>
                </a:lnTo>
                <a:lnTo>
                  <a:pt x="305" y="101"/>
                </a:lnTo>
                <a:lnTo>
                  <a:pt x="305" y="101"/>
                </a:lnTo>
                <a:lnTo>
                  <a:pt x="307" y="100"/>
                </a:lnTo>
                <a:lnTo>
                  <a:pt x="307" y="100"/>
                </a:lnTo>
                <a:lnTo>
                  <a:pt x="308" y="90"/>
                </a:lnTo>
                <a:lnTo>
                  <a:pt x="308" y="90"/>
                </a:lnTo>
                <a:lnTo>
                  <a:pt x="308" y="88"/>
                </a:lnTo>
                <a:lnTo>
                  <a:pt x="308" y="88"/>
                </a:lnTo>
                <a:lnTo>
                  <a:pt x="307" y="90"/>
                </a:lnTo>
                <a:lnTo>
                  <a:pt x="307" y="90"/>
                </a:lnTo>
                <a:lnTo>
                  <a:pt x="304" y="90"/>
                </a:lnTo>
                <a:lnTo>
                  <a:pt x="302" y="88"/>
                </a:lnTo>
                <a:lnTo>
                  <a:pt x="302" y="88"/>
                </a:lnTo>
                <a:lnTo>
                  <a:pt x="301" y="87"/>
                </a:lnTo>
                <a:lnTo>
                  <a:pt x="301" y="87"/>
                </a:lnTo>
                <a:close/>
                <a:moveTo>
                  <a:pt x="274" y="182"/>
                </a:moveTo>
                <a:lnTo>
                  <a:pt x="274" y="182"/>
                </a:lnTo>
                <a:lnTo>
                  <a:pt x="274" y="182"/>
                </a:lnTo>
                <a:lnTo>
                  <a:pt x="274" y="182"/>
                </a:lnTo>
                <a:lnTo>
                  <a:pt x="271" y="192"/>
                </a:lnTo>
                <a:lnTo>
                  <a:pt x="271" y="192"/>
                </a:lnTo>
                <a:lnTo>
                  <a:pt x="271" y="193"/>
                </a:lnTo>
                <a:lnTo>
                  <a:pt x="271" y="193"/>
                </a:lnTo>
                <a:lnTo>
                  <a:pt x="273" y="195"/>
                </a:lnTo>
                <a:lnTo>
                  <a:pt x="271" y="196"/>
                </a:lnTo>
                <a:lnTo>
                  <a:pt x="271" y="196"/>
                </a:lnTo>
                <a:lnTo>
                  <a:pt x="271" y="199"/>
                </a:lnTo>
                <a:lnTo>
                  <a:pt x="271" y="199"/>
                </a:lnTo>
                <a:lnTo>
                  <a:pt x="270" y="202"/>
                </a:lnTo>
                <a:lnTo>
                  <a:pt x="270" y="202"/>
                </a:lnTo>
                <a:lnTo>
                  <a:pt x="275" y="202"/>
                </a:lnTo>
                <a:lnTo>
                  <a:pt x="275" y="202"/>
                </a:lnTo>
                <a:lnTo>
                  <a:pt x="277" y="202"/>
                </a:lnTo>
                <a:lnTo>
                  <a:pt x="277" y="202"/>
                </a:lnTo>
                <a:lnTo>
                  <a:pt x="278" y="192"/>
                </a:lnTo>
                <a:lnTo>
                  <a:pt x="278" y="192"/>
                </a:lnTo>
                <a:lnTo>
                  <a:pt x="281" y="182"/>
                </a:lnTo>
                <a:lnTo>
                  <a:pt x="281" y="182"/>
                </a:lnTo>
                <a:lnTo>
                  <a:pt x="281" y="181"/>
                </a:lnTo>
                <a:lnTo>
                  <a:pt x="280" y="181"/>
                </a:lnTo>
                <a:lnTo>
                  <a:pt x="280" y="181"/>
                </a:lnTo>
                <a:lnTo>
                  <a:pt x="274" y="182"/>
                </a:lnTo>
                <a:lnTo>
                  <a:pt x="274" y="182"/>
                </a:lnTo>
                <a:close/>
                <a:moveTo>
                  <a:pt x="105" y="304"/>
                </a:moveTo>
                <a:lnTo>
                  <a:pt x="105" y="304"/>
                </a:lnTo>
                <a:lnTo>
                  <a:pt x="75" y="298"/>
                </a:lnTo>
                <a:lnTo>
                  <a:pt x="45" y="291"/>
                </a:lnTo>
                <a:lnTo>
                  <a:pt x="45" y="291"/>
                </a:lnTo>
                <a:lnTo>
                  <a:pt x="47" y="293"/>
                </a:lnTo>
                <a:lnTo>
                  <a:pt x="47" y="293"/>
                </a:lnTo>
                <a:lnTo>
                  <a:pt x="55" y="296"/>
                </a:lnTo>
                <a:lnTo>
                  <a:pt x="64" y="298"/>
                </a:lnTo>
                <a:lnTo>
                  <a:pt x="82" y="303"/>
                </a:lnTo>
                <a:lnTo>
                  <a:pt x="82" y="303"/>
                </a:lnTo>
                <a:lnTo>
                  <a:pt x="99" y="304"/>
                </a:lnTo>
                <a:lnTo>
                  <a:pt x="99" y="304"/>
                </a:lnTo>
                <a:lnTo>
                  <a:pt x="105" y="304"/>
                </a:lnTo>
                <a:lnTo>
                  <a:pt x="105" y="304"/>
                </a:lnTo>
                <a:close/>
                <a:moveTo>
                  <a:pt x="91" y="95"/>
                </a:moveTo>
                <a:lnTo>
                  <a:pt x="91" y="95"/>
                </a:lnTo>
                <a:lnTo>
                  <a:pt x="96" y="92"/>
                </a:lnTo>
                <a:lnTo>
                  <a:pt x="96" y="92"/>
                </a:lnTo>
                <a:lnTo>
                  <a:pt x="115" y="80"/>
                </a:lnTo>
                <a:lnTo>
                  <a:pt x="115" y="80"/>
                </a:lnTo>
                <a:lnTo>
                  <a:pt x="115" y="80"/>
                </a:lnTo>
                <a:lnTo>
                  <a:pt x="115" y="80"/>
                </a:lnTo>
                <a:lnTo>
                  <a:pt x="106" y="78"/>
                </a:lnTo>
                <a:lnTo>
                  <a:pt x="106" y="78"/>
                </a:lnTo>
                <a:lnTo>
                  <a:pt x="103" y="80"/>
                </a:lnTo>
                <a:lnTo>
                  <a:pt x="103" y="80"/>
                </a:lnTo>
                <a:lnTo>
                  <a:pt x="99" y="84"/>
                </a:lnTo>
                <a:lnTo>
                  <a:pt x="99" y="84"/>
                </a:lnTo>
                <a:lnTo>
                  <a:pt x="91" y="94"/>
                </a:lnTo>
                <a:lnTo>
                  <a:pt x="91" y="94"/>
                </a:lnTo>
                <a:lnTo>
                  <a:pt x="91" y="94"/>
                </a:lnTo>
                <a:lnTo>
                  <a:pt x="91" y="95"/>
                </a:lnTo>
                <a:lnTo>
                  <a:pt x="91" y="95"/>
                </a:lnTo>
                <a:close/>
                <a:moveTo>
                  <a:pt x="101" y="300"/>
                </a:moveTo>
                <a:lnTo>
                  <a:pt x="101" y="300"/>
                </a:lnTo>
                <a:lnTo>
                  <a:pt x="101" y="301"/>
                </a:lnTo>
                <a:lnTo>
                  <a:pt x="101" y="301"/>
                </a:lnTo>
                <a:lnTo>
                  <a:pt x="103" y="301"/>
                </a:lnTo>
                <a:lnTo>
                  <a:pt x="103" y="301"/>
                </a:lnTo>
                <a:lnTo>
                  <a:pt x="118" y="304"/>
                </a:lnTo>
                <a:lnTo>
                  <a:pt x="118" y="304"/>
                </a:lnTo>
                <a:lnTo>
                  <a:pt x="128" y="306"/>
                </a:lnTo>
                <a:lnTo>
                  <a:pt x="136" y="306"/>
                </a:lnTo>
                <a:lnTo>
                  <a:pt x="136" y="306"/>
                </a:lnTo>
                <a:lnTo>
                  <a:pt x="156" y="306"/>
                </a:lnTo>
                <a:lnTo>
                  <a:pt x="156" y="306"/>
                </a:lnTo>
                <a:lnTo>
                  <a:pt x="165" y="304"/>
                </a:lnTo>
                <a:lnTo>
                  <a:pt x="165" y="304"/>
                </a:lnTo>
                <a:lnTo>
                  <a:pt x="153" y="304"/>
                </a:lnTo>
                <a:lnTo>
                  <a:pt x="153" y="304"/>
                </a:lnTo>
                <a:lnTo>
                  <a:pt x="138" y="303"/>
                </a:lnTo>
                <a:lnTo>
                  <a:pt x="138" y="303"/>
                </a:lnTo>
                <a:lnTo>
                  <a:pt x="128" y="301"/>
                </a:lnTo>
                <a:lnTo>
                  <a:pt x="128" y="301"/>
                </a:lnTo>
                <a:lnTo>
                  <a:pt x="108" y="301"/>
                </a:lnTo>
                <a:lnTo>
                  <a:pt x="108" y="301"/>
                </a:lnTo>
                <a:lnTo>
                  <a:pt x="101" y="300"/>
                </a:lnTo>
                <a:lnTo>
                  <a:pt x="101" y="300"/>
                </a:lnTo>
                <a:close/>
                <a:moveTo>
                  <a:pt x="302" y="70"/>
                </a:moveTo>
                <a:lnTo>
                  <a:pt x="302" y="70"/>
                </a:lnTo>
                <a:lnTo>
                  <a:pt x="300" y="70"/>
                </a:lnTo>
                <a:lnTo>
                  <a:pt x="300" y="71"/>
                </a:lnTo>
                <a:lnTo>
                  <a:pt x="300" y="71"/>
                </a:lnTo>
                <a:lnTo>
                  <a:pt x="300" y="74"/>
                </a:lnTo>
                <a:lnTo>
                  <a:pt x="297" y="75"/>
                </a:lnTo>
                <a:lnTo>
                  <a:pt x="297" y="75"/>
                </a:lnTo>
                <a:lnTo>
                  <a:pt x="297" y="87"/>
                </a:lnTo>
                <a:lnTo>
                  <a:pt x="297" y="87"/>
                </a:lnTo>
                <a:lnTo>
                  <a:pt x="297" y="87"/>
                </a:lnTo>
                <a:lnTo>
                  <a:pt x="297" y="87"/>
                </a:lnTo>
                <a:lnTo>
                  <a:pt x="297" y="87"/>
                </a:lnTo>
                <a:lnTo>
                  <a:pt x="297" y="87"/>
                </a:lnTo>
                <a:lnTo>
                  <a:pt x="305" y="84"/>
                </a:lnTo>
                <a:lnTo>
                  <a:pt x="305" y="84"/>
                </a:lnTo>
                <a:lnTo>
                  <a:pt x="308" y="82"/>
                </a:lnTo>
                <a:lnTo>
                  <a:pt x="308" y="82"/>
                </a:lnTo>
                <a:lnTo>
                  <a:pt x="308" y="68"/>
                </a:lnTo>
                <a:lnTo>
                  <a:pt x="308" y="68"/>
                </a:lnTo>
                <a:lnTo>
                  <a:pt x="305" y="70"/>
                </a:lnTo>
                <a:lnTo>
                  <a:pt x="305" y="70"/>
                </a:lnTo>
                <a:lnTo>
                  <a:pt x="302" y="77"/>
                </a:lnTo>
                <a:lnTo>
                  <a:pt x="302" y="77"/>
                </a:lnTo>
                <a:lnTo>
                  <a:pt x="302" y="81"/>
                </a:lnTo>
                <a:lnTo>
                  <a:pt x="302" y="81"/>
                </a:lnTo>
                <a:lnTo>
                  <a:pt x="301" y="82"/>
                </a:lnTo>
                <a:lnTo>
                  <a:pt x="300" y="82"/>
                </a:lnTo>
                <a:lnTo>
                  <a:pt x="300" y="82"/>
                </a:lnTo>
                <a:lnTo>
                  <a:pt x="300" y="81"/>
                </a:lnTo>
                <a:lnTo>
                  <a:pt x="300" y="80"/>
                </a:lnTo>
                <a:lnTo>
                  <a:pt x="300" y="80"/>
                </a:lnTo>
                <a:lnTo>
                  <a:pt x="300" y="78"/>
                </a:lnTo>
                <a:lnTo>
                  <a:pt x="300" y="78"/>
                </a:lnTo>
                <a:lnTo>
                  <a:pt x="302" y="70"/>
                </a:lnTo>
                <a:lnTo>
                  <a:pt x="302" y="70"/>
                </a:lnTo>
                <a:close/>
                <a:moveTo>
                  <a:pt x="85" y="48"/>
                </a:moveTo>
                <a:lnTo>
                  <a:pt x="85" y="48"/>
                </a:lnTo>
                <a:lnTo>
                  <a:pt x="85" y="46"/>
                </a:lnTo>
                <a:lnTo>
                  <a:pt x="85" y="46"/>
                </a:lnTo>
                <a:lnTo>
                  <a:pt x="86" y="38"/>
                </a:lnTo>
                <a:lnTo>
                  <a:pt x="89" y="33"/>
                </a:lnTo>
                <a:lnTo>
                  <a:pt x="89" y="33"/>
                </a:lnTo>
                <a:lnTo>
                  <a:pt x="96" y="26"/>
                </a:lnTo>
                <a:lnTo>
                  <a:pt x="96" y="26"/>
                </a:lnTo>
                <a:lnTo>
                  <a:pt x="108" y="20"/>
                </a:lnTo>
                <a:lnTo>
                  <a:pt x="108" y="20"/>
                </a:lnTo>
                <a:lnTo>
                  <a:pt x="111" y="19"/>
                </a:lnTo>
                <a:lnTo>
                  <a:pt x="111" y="19"/>
                </a:lnTo>
                <a:lnTo>
                  <a:pt x="109" y="19"/>
                </a:lnTo>
                <a:lnTo>
                  <a:pt x="109" y="19"/>
                </a:lnTo>
                <a:lnTo>
                  <a:pt x="101" y="23"/>
                </a:lnTo>
                <a:lnTo>
                  <a:pt x="101" y="23"/>
                </a:lnTo>
                <a:lnTo>
                  <a:pt x="92" y="27"/>
                </a:lnTo>
                <a:lnTo>
                  <a:pt x="85" y="34"/>
                </a:lnTo>
                <a:lnTo>
                  <a:pt x="85" y="34"/>
                </a:lnTo>
                <a:lnTo>
                  <a:pt x="84" y="34"/>
                </a:lnTo>
                <a:lnTo>
                  <a:pt x="82" y="34"/>
                </a:lnTo>
                <a:lnTo>
                  <a:pt x="82" y="34"/>
                </a:lnTo>
                <a:lnTo>
                  <a:pt x="81" y="36"/>
                </a:lnTo>
                <a:lnTo>
                  <a:pt x="79" y="36"/>
                </a:lnTo>
                <a:lnTo>
                  <a:pt x="79" y="36"/>
                </a:lnTo>
                <a:lnTo>
                  <a:pt x="79" y="40"/>
                </a:lnTo>
                <a:lnTo>
                  <a:pt x="79" y="43"/>
                </a:lnTo>
                <a:lnTo>
                  <a:pt x="79" y="43"/>
                </a:lnTo>
                <a:lnTo>
                  <a:pt x="82" y="46"/>
                </a:lnTo>
                <a:lnTo>
                  <a:pt x="85" y="48"/>
                </a:lnTo>
                <a:lnTo>
                  <a:pt x="85" y="48"/>
                </a:lnTo>
                <a:close/>
                <a:moveTo>
                  <a:pt x="233" y="176"/>
                </a:moveTo>
                <a:lnTo>
                  <a:pt x="233" y="176"/>
                </a:lnTo>
                <a:lnTo>
                  <a:pt x="236" y="168"/>
                </a:lnTo>
                <a:lnTo>
                  <a:pt x="236" y="168"/>
                </a:lnTo>
                <a:lnTo>
                  <a:pt x="233" y="168"/>
                </a:lnTo>
                <a:lnTo>
                  <a:pt x="233" y="168"/>
                </a:lnTo>
                <a:lnTo>
                  <a:pt x="231" y="168"/>
                </a:lnTo>
                <a:lnTo>
                  <a:pt x="230" y="166"/>
                </a:lnTo>
                <a:lnTo>
                  <a:pt x="230" y="166"/>
                </a:lnTo>
                <a:lnTo>
                  <a:pt x="230" y="165"/>
                </a:lnTo>
                <a:lnTo>
                  <a:pt x="231" y="165"/>
                </a:lnTo>
                <a:lnTo>
                  <a:pt x="231" y="165"/>
                </a:lnTo>
                <a:lnTo>
                  <a:pt x="234" y="162"/>
                </a:lnTo>
                <a:lnTo>
                  <a:pt x="234" y="162"/>
                </a:lnTo>
                <a:lnTo>
                  <a:pt x="233" y="161"/>
                </a:lnTo>
                <a:lnTo>
                  <a:pt x="233" y="161"/>
                </a:lnTo>
                <a:lnTo>
                  <a:pt x="227" y="161"/>
                </a:lnTo>
                <a:lnTo>
                  <a:pt x="227" y="161"/>
                </a:lnTo>
                <a:lnTo>
                  <a:pt x="227" y="162"/>
                </a:lnTo>
                <a:lnTo>
                  <a:pt x="227" y="162"/>
                </a:lnTo>
                <a:lnTo>
                  <a:pt x="226" y="173"/>
                </a:lnTo>
                <a:lnTo>
                  <a:pt x="226" y="173"/>
                </a:lnTo>
                <a:lnTo>
                  <a:pt x="226" y="175"/>
                </a:lnTo>
                <a:lnTo>
                  <a:pt x="226" y="175"/>
                </a:lnTo>
                <a:lnTo>
                  <a:pt x="226" y="178"/>
                </a:lnTo>
                <a:lnTo>
                  <a:pt x="226" y="178"/>
                </a:lnTo>
                <a:lnTo>
                  <a:pt x="233" y="176"/>
                </a:lnTo>
                <a:lnTo>
                  <a:pt x="233" y="176"/>
                </a:lnTo>
                <a:close/>
                <a:moveTo>
                  <a:pt x="108" y="75"/>
                </a:moveTo>
                <a:lnTo>
                  <a:pt x="108" y="75"/>
                </a:lnTo>
                <a:lnTo>
                  <a:pt x="119" y="77"/>
                </a:lnTo>
                <a:lnTo>
                  <a:pt x="119" y="77"/>
                </a:lnTo>
                <a:lnTo>
                  <a:pt x="119" y="77"/>
                </a:lnTo>
                <a:lnTo>
                  <a:pt x="119" y="77"/>
                </a:lnTo>
                <a:lnTo>
                  <a:pt x="123" y="75"/>
                </a:lnTo>
                <a:lnTo>
                  <a:pt x="123" y="75"/>
                </a:lnTo>
                <a:lnTo>
                  <a:pt x="122" y="75"/>
                </a:lnTo>
                <a:lnTo>
                  <a:pt x="122" y="75"/>
                </a:lnTo>
                <a:lnTo>
                  <a:pt x="108" y="73"/>
                </a:lnTo>
                <a:lnTo>
                  <a:pt x="108" y="73"/>
                </a:lnTo>
                <a:lnTo>
                  <a:pt x="106" y="71"/>
                </a:lnTo>
                <a:lnTo>
                  <a:pt x="106" y="71"/>
                </a:lnTo>
                <a:lnTo>
                  <a:pt x="105" y="70"/>
                </a:lnTo>
                <a:lnTo>
                  <a:pt x="105" y="68"/>
                </a:lnTo>
                <a:lnTo>
                  <a:pt x="105" y="68"/>
                </a:lnTo>
                <a:lnTo>
                  <a:pt x="105" y="68"/>
                </a:lnTo>
                <a:lnTo>
                  <a:pt x="105" y="68"/>
                </a:lnTo>
                <a:lnTo>
                  <a:pt x="98" y="67"/>
                </a:lnTo>
                <a:lnTo>
                  <a:pt x="98" y="67"/>
                </a:lnTo>
                <a:lnTo>
                  <a:pt x="96" y="68"/>
                </a:lnTo>
                <a:lnTo>
                  <a:pt x="96" y="68"/>
                </a:lnTo>
                <a:lnTo>
                  <a:pt x="95" y="71"/>
                </a:lnTo>
                <a:lnTo>
                  <a:pt x="95" y="71"/>
                </a:lnTo>
                <a:lnTo>
                  <a:pt x="95" y="73"/>
                </a:lnTo>
                <a:lnTo>
                  <a:pt x="95" y="73"/>
                </a:lnTo>
                <a:lnTo>
                  <a:pt x="93" y="74"/>
                </a:lnTo>
                <a:lnTo>
                  <a:pt x="93" y="74"/>
                </a:lnTo>
                <a:lnTo>
                  <a:pt x="95" y="74"/>
                </a:lnTo>
                <a:lnTo>
                  <a:pt x="95" y="74"/>
                </a:lnTo>
                <a:lnTo>
                  <a:pt x="99" y="75"/>
                </a:lnTo>
                <a:lnTo>
                  <a:pt x="99" y="75"/>
                </a:lnTo>
                <a:lnTo>
                  <a:pt x="102" y="75"/>
                </a:lnTo>
                <a:lnTo>
                  <a:pt x="103" y="74"/>
                </a:lnTo>
                <a:lnTo>
                  <a:pt x="103" y="74"/>
                </a:lnTo>
                <a:lnTo>
                  <a:pt x="105" y="73"/>
                </a:lnTo>
                <a:lnTo>
                  <a:pt x="105" y="73"/>
                </a:lnTo>
                <a:lnTo>
                  <a:pt x="108" y="73"/>
                </a:lnTo>
                <a:lnTo>
                  <a:pt x="108" y="73"/>
                </a:lnTo>
                <a:lnTo>
                  <a:pt x="108" y="74"/>
                </a:lnTo>
                <a:lnTo>
                  <a:pt x="108" y="74"/>
                </a:lnTo>
                <a:lnTo>
                  <a:pt x="108" y="75"/>
                </a:lnTo>
                <a:lnTo>
                  <a:pt x="108" y="75"/>
                </a:lnTo>
                <a:close/>
                <a:moveTo>
                  <a:pt x="111" y="94"/>
                </a:moveTo>
                <a:lnTo>
                  <a:pt x="111" y="94"/>
                </a:lnTo>
                <a:lnTo>
                  <a:pt x="105" y="101"/>
                </a:lnTo>
                <a:lnTo>
                  <a:pt x="101" y="108"/>
                </a:lnTo>
                <a:lnTo>
                  <a:pt x="101" y="108"/>
                </a:lnTo>
                <a:lnTo>
                  <a:pt x="102" y="107"/>
                </a:lnTo>
                <a:lnTo>
                  <a:pt x="102" y="107"/>
                </a:lnTo>
                <a:lnTo>
                  <a:pt x="106" y="105"/>
                </a:lnTo>
                <a:lnTo>
                  <a:pt x="106" y="105"/>
                </a:lnTo>
                <a:lnTo>
                  <a:pt x="126" y="92"/>
                </a:lnTo>
                <a:lnTo>
                  <a:pt x="126" y="92"/>
                </a:lnTo>
                <a:lnTo>
                  <a:pt x="128" y="91"/>
                </a:lnTo>
                <a:lnTo>
                  <a:pt x="128" y="91"/>
                </a:lnTo>
                <a:lnTo>
                  <a:pt x="132" y="84"/>
                </a:lnTo>
                <a:lnTo>
                  <a:pt x="132" y="84"/>
                </a:lnTo>
                <a:lnTo>
                  <a:pt x="132" y="82"/>
                </a:lnTo>
                <a:lnTo>
                  <a:pt x="132" y="82"/>
                </a:lnTo>
                <a:lnTo>
                  <a:pt x="132" y="82"/>
                </a:lnTo>
                <a:lnTo>
                  <a:pt x="132" y="82"/>
                </a:lnTo>
                <a:lnTo>
                  <a:pt x="130" y="82"/>
                </a:lnTo>
                <a:lnTo>
                  <a:pt x="130" y="82"/>
                </a:lnTo>
                <a:lnTo>
                  <a:pt x="125" y="88"/>
                </a:lnTo>
                <a:lnTo>
                  <a:pt x="125" y="88"/>
                </a:lnTo>
                <a:lnTo>
                  <a:pt x="115" y="97"/>
                </a:lnTo>
                <a:lnTo>
                  <a:pt x="115" y="97"/>
                </a:lnTo>
                <a:lnTo>
                  <a:pt x="113" y="98"/>
                </a:lnTo>
                <a:lnTo>
                  <a:pt x="113" y="98"/>
                </a:lnTo>
                <a:lnTo>
                  <a:pt x="111" y="98"/>
                </a:lnTo>
                <a:lnTo>
                  <a:pt x="111" y="98"/>
                </a:lnTo>
                <a:lnTo>
                  <a:pt x="111" y="97"/>
                </a:lnTo>
                <a:lnTo>
                  <a:pt x="111" y="97"/>
                </a:lnTo>
                <a:lnTo>
                  <a:pt x="111" y="94"/>
                </a:lnTo>
                <a:lnTo>
                  <a:pt x="111" y="94"/>
                </a:lnTo>
                <a:close/>
                <a:moveTo>
                  <a:pt x="129" y="73"/>
                </a:moveTo>
                <a:lnTo>
                  <a:pt x="129" y="73"/>
                </a:lnTo>
                <a:lnTo>
                  <a:pt x="130" y="74"/>
                </a:lnTo>
                <a:lnTo>
                  <a:pt x="130" y="74"/>
                </a:lnTo>
                <a:lnTo>
                  <a:pt x="136" y="74"/>
                </a:lnTo>
                <a:lnTo>
                  <a:pt x="136" y="74"/>
                </a:lnTo>
                <a:lnTo>
                  <a:pt x="153" y="77"/>
                </a:lnTo>
                <a:lnTo>
                  <a:pt x="153" y="77"/>
                </a:lnTo>
                <a:lnTo>
                  <a:pt x="155" y="77"/>
                </a:lnTo>
                <a:lnTo>
                  <a:pt x="155" y="77"/>
                </a:lnTo>
                <a:lnTo>
                  <a:pt x="159" y="74"/>
                </a:lnTo>
                <a:lnTo>
                  <a:pt x="159" y="74"/>
                </a:lnTo>
                <a:lnTo>
                  <a:pt x="145" y="71"/>
                </a:lnTo>
                <a:lnTo>
                  <a:pt x="130" y="71"/>
                </a:lnTo>
                <a:lnTo>
                  <a:pt x="130" y="71"/>
                </a:lnTo>
                <a:lnTo>
                  <a:pt x="129" y="73"/>
                </a:lnTo>
                <a:lnTo>
                  <a:pt x="129" y="73"/>
                </a:lnTo>
                <a:close/>
                <a:moveTo>
                  <a:pt x="244" y="227"/>
                </a:moveTo>
                <a:lnTo>
                  <a:pt x="244" y="227"/>
                </a:lnTo>
                <a:lnTo>
                  <a:pt x="244" y="227"/>
                </a:lnTo>
                <a:lnTo>
                  <a:pt x="244" y="227"/>
                </a:lnTo>
                <a:lnTo>
                  <a:pt x="244" y="227"/>
                </a:lnTo>
                <a:lnTo>
                  <a:pt x="244" y="227"/>
                </a:lnTo>
                <a:lnTo>
                  <a:pt x="236" y="230"/>
                </a:lnTo>
                <a:lnTo>
                  <a:pt x="236" y="230"/>
                </a:lnTo>
                <a:lnTo>
                  <a:pt x="234" y="230"/>
                </a:lnTo>
                <a:lnTo>
                  <a:pt x="234" y="230"/>
                </a:lnTo>
                <a:lnTo>
                  <a:pt x="231" y="230"/>
                </a:lnTo>
                <a:lnTo>
                  <a:pt x="231" y="230"/>
                </a:lnTo>
                <a:lnTo>
                  <a:pt x="233" y="227"/>
                </a:lnTo>
                <a:lnTo>
                  <a:pt x="233" y="227"/>
                </a:lnTo>
                <a:lnTo>
                  <a:pt x="233" y="227"/>
                </a:lnTo>
                <a:lnTo>
                  <a:pt x="233" y="227"/>
                </a:lnTo>
                <a:lnTo>
                  <a:pt x="231" y="227"/>
                </a:lnTo>
                <a:lnTo>
                  <a:pt x="231" y="227"/>
                </a:lnTo>
                <a:lnTo>
                  <a:pt x="227" y="230"/>
                </a:lnTo>
                <a:lnTo>
                  <a:pt x="227" y="230"/>
                </a:lnTo>
                <a:lnTo>
                  <a:pt x="224" y="232"/>
                </a:lnTo>
                <a:lnTo>
                  <a:pt x="224" y="232"/>
                </a:lnTo>
                <a:lnTo>
                  <a:pt x="223" y="235"/>
                </a:lnTo>
                <a:lnTo>
                  <a:pt x="223" y="235"/>
                </a:lnTo>
                <a:lnTo>
                  <a:pt x="220" y="236"/>
                </a:lnTo>
                <a:lnTo>
                  <a:pt x="219" y="235"/>
                </a:lnTo>
                <a:lnTo>
                  <a:pt x="219" y="235"/>
                </a:lnTo>
                <a:lnTo>
                  <a:pt x="217" y="235"/>
                </a:lnTo>
                <a:lnTo>
                  <a:pt x="217" y="235"/>
                </a:lnTo>
                <a:lnTo>
                  <a:pt x="207" y="237"/>
                </a:lnTo>
                <a:lnTo>
                  <a:pt x="207" y="237"/>
                </a:lnTo>
                <a:lnTo>
                  <a:pt x="207" y="239"/>
                </a:lnTo>
                <a:lnTo>
                  <a:pt x="207" y="239"/>
                </a:lnTo>
                <a:lnTo>
                  <a:pt x="207" y="239"/>
                </a:lnTo>
                <a:lnTo>
                  <a:pt x="207" y="239"/>
                </a:lnTo>
                <a:lnTo>
                  <a:pt x="219" y="237"/>
                </a:lnTo>
                <a:lnTo>
                  <a:pt x="219" y="237"/>
                </a:lnTo>
                <a:lnTo>
                  <a:pt x="227" y="236"/>
                </a:lnTo>
                <a:lnTo>
                  <a:pt x="227" y="236"/>
                </a:lnTo>
                <a:lnTo>
                  <a:pt x="238" y="230"/>
                </a:lnTo>
                <a:lnTo>
                  <a:pt x="238" y="230"/>
                </a:lnTo>
                <a:lnTo>
                  <a:pt x="244" y="227"/>
                </a:lnTo>
                <a:lnTo>
                  <a:pt x="244" y="227"/>
                </a:lnTo>
                <a:close/>
                <a:moveTo>
                  <a:pt x="267" y="210"/>
                </a:moveTo>
                <a:lnTo>
                  <a:pt x="267" y="210"/>
                </a:lnTo>
                <a:lnTo>
                  <a:pt x="268" y="203"/>
                </a:lnTo>
                <a:lnTo>
                  <a:pt x="268" y="203"/>
                </a:lnTo>
                <a:lnTo>
                  <a:pt x="265" y="203"/>
                </a:lnTo>
                <a:lnTo>
                  <a:pt x="265" y="203"/>
                </a:lnTo>
                <a:lnTo>
                  <a:pt x="264" y="203"/>
                </a:lnTo>
                <a:lnTo>
                  <a:pt x="264" y="203"/>
                </a:lnTo>
                <a:lnTo>
                  <a:pt x="257" y="208"/>
                </a:lnTo>
                <a:lnTo>
                  <a:pt x="257" y="208"/>
                </a:lnTo>
                <a:lnTo>
                  <a:pt x="255" y="209"/>
                </a:lnTo>
                <a:lnTo>
                  <a:pt x="255" y="209"/>
                </a:lnTo>
                <a:lnTo>
                  <a:pt x="254" y="213"/>
                </a:lnTo>
                <a:lnTo>
                  <a:pt x="254" y="213"/>
                </a:lnTo>
                <a:lnTo>
                  <a:pt x="255" y="213"/>
                </a:lnTo>
                <a:lnTo>
                  <a:pt x="255" y="213"/>
                </a:lnTo>
                <a:lnTo>
                  <a:pt x="267" y="210"/>
                </a:lnTo>
                <a:lnTo>
                  <a:pt x="267" y="210"/>
                </a:lnTo>
                <a:close/>
                <a:moveTo>
                  <a:pt x="270" y="100"/>
                </a:moveTo>
                <a:lnTo>
                  <a:pt x="270" y="100"/>
                </a:lnTo>
                <a:lnTo>
                  <a:pt x="277" y="97"/>
                </a:lnTo>
                <a:lnTo>
                  <a:pt x="282" y="94"/>
                </a:lnTo>
                <a:lnTo>
                  <a:pt x="282" y="94"/>
                </a:lnTo>
                <a:lnTo>
                  <a:pt x="282" y="94"/>
                </a:lnTo>
                <a:lnTo>
                  <a:pt x="282" y="94"/>
                </a:lnTo>
                <a:lnTo>
                  <a:pt x="280" y="92"/>
                </a:lnTo>
                <a:lnTo>
                  <a:pt x="280" y="91"/>
                </a:lnTo>
                <a:lnTo>
                  <a:pt x="280" y="91"/>
                </a:lnTo>
                <a:lnTo>
                  <a:pt x="280" y="90"/>
                </a:lnTo>
                <a:lnTo>
                  <a:pt x="280" y="90"/>
                </a:lnTo>
                <a:lnTo>
                  <a:pt x="281" y="87"/>
                </a:lnTo>
                <a:lnTo>
                  <a:pt x="281" y="87"/>
                </a:lnTo>
                <a:lnTo>
                  <a:pt x="284" y="88"/>
                </a:lnTo>
                <a:lnTo>
                  <a:pt x="284" y="88"/>
                </a:lnTo>
                <a:lnTo>
                  <a:pt x="284" y="90"/>
                </a:lnTo>
                <a:lnTo>
                  <a:pt x="284" y="90"/>
                </a:lnTo>
                <a:lnTo>
                  <a:pt x="284" y="91"/>
                </a:lnTo>
                <a:lnTo>
                  <a:pt x="284" y="91"/>
                </a:lnTo>
                <a:lnTo>
                  <a:pt x="285" y="91"/>
                </a:lnTo>
                <a:lnTo>
                  <a:pt x="285" y="90"/>
                </a:lnTo>
                <a:lnTo>
                  <a:pt x="285" y="90"/>
                </a:lnTo>
                <a:lnTo>
                  <a:pt x="287" y="82"/>
                </a:lnTo>
                <a:lnTo>
                  <a:pt x="287" y="82"/>
                </a:lnTo>
                <a:lnTo>
                  <a:pt x="287" y="81"/>
                </a:lnTo>
                <a:lnTo>
                  <a:pt x="287" y="81"/>
                </a:lnTo>
                <a:lnTo>
                  <a:pt x="282" y="85"/>
                </a:lnTo>
                <a:lnTo>
                  <a:pt x="282" y="85"/>
                </a:lnTo>
                <a:lnTo>
                  <a:pt x="277" y="90"/>
                </a:lnTo>
                <a:lnTo>
                  <a:pt x="277" y="90"/>
                </a:lnTo>
                <a:lnTo>
                  <a:pt x="270" y="100"/>
                </a:lnTo>
                <a:lnTo>
                  <a:pt x="270" y="100"/>
                </a:lnTo>
                <a:close/>
                <a:moveTo>
                  <a:pt x="277" y="142"/>
                </a:moveTo>
                <a:lnTo>
                  <a:pt x="277" y="142"/>
                </a:lnTo>
                <a:lnTo>
                  <a:pt x="273" y="145"/>
                </a:lnTo>
                <a:lnTo>
                  <a:pt x="273" y="145"/>
                </a:lnTo>
                <a:lnTo>
                  <a:pt x="271" y="146"/>
                </a:lnTo>
                <a:lnTo>
                  <a:pt x="271" y="146"/>
                </a:lnTo>
                <a:lnTo>
                  <a:pt x="268" y="155"/>
                </a:lnTo>
                <a:lnTo>
                  <a:pt x="268" y="155"/>
                </a:lnTo>
                <a:lnTo>
                  <a:pt x="268" y="156"/>
                </a:lnTo>
                <a:lnTo>
                  <a:pt x="268" y="156"/>
                </a:lnTo>
                <a:lnTo>
                  <a:pt x="271" y="155"/>
                </a:lnTo>
                <a:lnTo>
                  <a:pt x="271" y="155"/>
                </a:lnTo>
                <a:lnTo>
                  <a:pt x="273" y="155"/>
                </a:lnTo>
                <a:lnTo>
                  <a:pt x="273" y="155"/>
                </a:lnTo>
                <a:lnTo>
                  <a:pt x="275" y="151"/>
                </a:lnTo>
                <a:lnTo>
                  <a:pt x="275" y="151"/>
                </a:lnTo>
                <a:lnTo>
                  <a:pt x="275" y="151"/>
                </a:lnTo>
                <a:lnTo>
                  <a:pt x="275" y="151"/>
                </a:lnTo>
                <a:lnTo>
                  <a:pt x="278" y="144"/>
                </a:lnTo>
                <a:lnTo>
                  <a:pt x="278" y="144"/>
                </a:lnTo>
                <a:lnTo>
                  <a:pt x="277" y="142"/>
                </a:lnTo>
                <a:lnTo>
                  <a:pt x="277" y="142"/>
                </a:lnTo>
                <a:close/>
                <a:moveTo>
                  <a:pt x="295" y="144"/>
                </a:moveTo>
                <a:lnTo>
                  <a:pt x="295" y="144"/>
                </a:lnTo>
                <a:lnTo>
                  <a:pt x="295" y="144"/>
                </a:lnTo>
                <a:lnTo>
                  <a:pt x="295" y="144"/>
                </a:lnTo>
                <a:lnTo>
                  <a:pt x="282" y="149"/>
                </a:lnTo>
                <a:lnTo>
                  <a:pt x="282" y="149"/>
                </a:lnTo>
                <a:lnTo>
                  <a:pt x="282" y="151"/>
                </a:lnTo>
                <a:lnTo>
                  <a:pt x="282" y="151"/>
                </a:lnTo>
                <a:lnTo>
                  <a:pt x="281" y="155"/>
                </a:lnTo>
                <a:lnTo>
                  <a:pt x="281" y="155"/>
                </a:lnTo>
                <a:lnTo>
                  <a:pt x="282" y="155"/>
                </a:lnTo>
                <a:lnTo>
                  <a:pt x="282" y="155"/>
                </a:lnTo>
                <a:lnTo>
                  <a:pt x="287" y="154"/>
                </a:lnTo>
                <a:lnTo>
                  <a:pt x="287" y="154"/>
                </a:lnTo>
                <a:lnTo>
                  <a:pt x="290" y="154"/>
                </a:lnTo>
                <a:lnTo>
                  <a:pt x="291" y="154"/>
                </a:lnTo>
                <a:lnTo>
                  <a:pt x="291" y="154"/>
                </a:lnTo>
                <a:lnTo>
                  <a:pt x="291" y="154"/>
                </a:lnTo>
                <a:lnTo>
                  <a:pt x="291" y="154"/>
                </a:lnTo>
                <a:lnTo>
                  <a:pt x="292" y="148"/>
                </a:lnTo>
                <a:lnTo>
                  <a:pt x="292" y="148"/>
                </a:lnTo>
                <a:lnTo>
                  <a:pt x="294" y="145"/>
                </a:lnTo>
                <a:lnTo>
                  <a:pt x="294" y="145"/>
                </a:lnTo>
                <a:lnTo>
                  <a:pt x="295" y="144"/>
                </a:lnTo>
                <a:lnTo>
                  <a:pt x="295" y="144"/>
                </a:lnTo>
                <a:close/>
                <a:moveTo>
                  <a:pt x="248" y="155"/>
                </a:moveTo>
                <a:lnTo>
                  <a:pt x="248" y="155"/>
                </a:lnTo>
                <a:lnTo>
                  <a:pt x="250" y="154"/>
                </a:lnTo>
                <a:lnTo>
                  <a:pt x="250" y="154"/>
                </a:lnTo>
                <a:lnTo>
                  <a:pt x="258" y="149"/>
                </a:lnTo>
                <a:lnTo>
                  <a:pt x="258" y="149"/>
                </a:lnTo>
                <a:lnTo>
                  <a:pt x="260" y="148"/>
                </a:lnTo>
                <a:lnTo>
                  <a:pt x="260" y="148"/>
                </a:lnTo>
                <a:lnTo>
                  <a:pt x="260" y="142"/>
                </a:lnTo>
                <a:lnTo>
                  <a:pt x="260" y="142"/>
                </a:lnTo>
                <a:lnTo>
                  <a:pt x="255" y="144"/>
                </a:lnTo>
                <a:lnTo>
                  <a:pt x="255" y="144"/>
                </a:lnTo>
                <a:lnTo>
                  <a:pt x="253" y="145"/>
                </a:lnTo>
                <a:lnTo>
                  <a:pt x="253" y="145"/>
                </a:lnTo>
                <a:lnTo>
                  <a:pt x="251" y="148"/>
                </a:lnTo>
                <a:lnTo>
                  <a:pt x="251" y="151"/>
                </a:lnTo>
                <a:lnTo>
                  <a:pt x="251" y="151"/>
                </a:lnTo>
                <a:lnTo>
                  <a:pt x="250" y="152"/>
                </a:lnTo>
                <a:lnTo>
                  <a:pt x="248" y="152"/>
                </a:lnTo>
                <a:lnTo>
                  <a:pt x="248" y="152"/>
                </a:lnTo>
                <a:lnTo>
                  <a:pt x="247" y="154"/>
                </a:lnTo>
                <a:lnTo>
                  <a:pt x="247" y="154"/>
                </a:lnTo>
                <a:lnTo>
                  <a:pt x="248" y="155"/>
                </a:lnTo>
                <a:lnTo>
                  <a:pt x="248" y="155"/>
                </a:lnTo>
                <a:close/>
                <a:moveTo>
                  <a:pt x="220" y="199"/>
                </a:moveTo>
                <a:lnTo>
                  <a:pt x="220" y="199"/>
                </a:lnTo>
                <a:lnTo>
                  <a:pt x="226" y="196"/>
                </a:lnTo>
                <a:lnTo>
                  <a:pt x="226" y="196"/>
                </a:lnTo>
                <a:lnTo>
                  <a:pt x="226" y="196"/>
                </a:lnTo>
                <a:lnTo>
                  <a:pt x="226" y="196"/>
                </a:lnTo>
                <a:lnTo>
                  <a:pt x="224" y="181"/>
                </a:lnTo>
                <a:lnTo>
                  <a:pt x="224" y="181"/>
                </a:lnTo>
                <a:lnTo>
                  <a:pt x="223" y="181"/>
                </a:lnTo>
                <a:lnTo>
                  <a:pt x="223" y="181"/>
                </a:lnTo>
                <a:lnTo>
                  <a:pt x="223" y="181"/>
                </a:lnTo>
                <a:lnTo>
                  <a:pt x="223" y="181"/>
                </a:lnTo>
                <a:lnTo>
                  <a:pt x="220" y="199"/>
                </a:lnTo>
                <a:lnTo>
                  <a:pt x="220" y="199"/>
                </a:lnTo>
                <a:close/>
                <a:moveTo>
                  <a:pt x="258" y="91"/>
                </a:moveTo>
                <a:lnTo>
                  <a:pt x="258" y="91"/>
                </a:lnTo>
                <a:lnTo>
                  <a:pt x="253" y="92"/>
                </a:lnTo>
                <a:lnTo>
                  <a:pt x="253" y="92"/>
                </a:lnTo>
                <a:lnTo>
                  <a:pt x="251" y="94"/>
                </a:lnTo>
                <a:lnTo>
                  <a:pt x="251" y="94"/>
                </a:lnTo>
                <a:lnTo>
                  <a:pt x="247" y="101"/>
                </a:lnTo>
                <a:lnTo>
                  <a:pt x="247" y="101"/>
                </a:lnTo>
                <a:lnTo>
                  <a:pt x="246" y="102"/>
                </a:lnTo>
                <a:lnTo>
                  <a:pt x="246" y="102"/>
                </a:lnTo>
                <a:lnTo>
                  <a:pt x="257" y="97"/>
                </a:lnTo>
                <a:lnTo>
                  <a:pt x="257" y="97"/>
                </a:lnTo>
                <a:lnTo>
                  <a:pt x="258" y="95"/>
                </a:lnTo>
                <a:lnTo>
                  <a:pt x="258" y="95"/>
                </a:lnTo>
                <a:lnTo>
                  <a:pt x="258" y="91"/>
                </a:lnTo>
                <a:lnTo>
                  <a:pt x="258" y="91"/>
                </a:lnTo>
                <a:close/>
                <a:moveTo>
                  <a:pt x="301" y="223"/>
                </a:moveTo>
                <a:lnTo>
                  <a:pt x="301" y="223"/>
                </a:lnTo>
                <a:lnTo>
                  <a:pt x="318" y="222"/>
                </a:lnTo>
                <a:lnTo>
                  <a:pt x="318" y="222"/>
                </a:lnTo>
                <a:lnTo>
                  <a:pt x="317" y="220"/>
                </a:lnTo>
                <a:lnTo>
                  <a:pt x="317" y="220"/>
                </a:lnTo>
                <a:lnTo>
                  <a:pt x="314" y="219"/>
                </a:lnTo>
                <a:lnTo>
                  <a:pt x="314" y="219"/>
                </a:lnTo>
                <a:lnTo>
                  <a:pt x="302" y="219"/>
                </a:lnTo>
                <a:lnTo>
                  <a:pt x="302" y="219"/>
                </a:lnTo>
                <a:lnTo>
                  <a:pt x="301" y="219"/>
                </a:lnTo>
                <a:lnTo>
                  <a:pt x="301" y="219"/>
                </a:lnTo>
                <a:lnTo>
                  <a:pt x="301" y="223"/>
                </a:lnTo>
                <a:lnTo>
                  <a:pt x="301" y="223"/>
                </a:lnTo>
                <a:close/>
                <a:moveTo>
                  <a:pt x="217" y="232"/>
                </a:moveTo>
                <a:lnTo>
                  <a:pt x="217" y="232"/>
                </a:lnTo>
                <a:lnTo>
                  <a:pt x="216" y="225"/>
                </a:lnTo>
                <a:lnTo>
                  <a:pt x="216" y="225"/>
                </a:lnTo>
                <a:lnTo>
                  <a:pt x="213" y="226"/>
                </a:lnTo>
                <a:lnTo>
                  <a:pt x="213" y="226"/>
                </a:lnTo>
                <a:lnTo>
                  <a:pt x="210" y="227"/>
                </a:lnTo>
                <a:lnTo>
                  <a:pt x="210" y="227"/>
                </a:lnTo>
                <a:lnTo>
                  <a:pt x="210" y="230"/>
                </a:lnTo>
                <a:lnTo>
                  <a:pt x="210" y="230"/>
                </a:lnTo>
                <a:lnTo>
                  <a:pt x="209" y="236"/>
                </a:lnTo>
                <a:lnTo>
                  <a:pt x="209" y="236"/>
                </a:lnTo>
                <a:lnTo>
                  <a:pt x="217" y="232"/>
                </a:lnTo>
                <a:lnTo>
                  <a:pt x="217" y="232"/>
                </a:lnTo>
                <a:close/>
                <a:moveTo>
                  <a:pt x="284" y="98"/>
                </a:moveTo>
                <a:lnTo>
                  <a:pt x="284" y="98"/>
                </a:lnTo>
                <a:lnTo>
                  <a:pt x="284" y="98"/>
                </a:lnTo>
                <a:lnTo>
                  <a:pt x="284" y="98"/>
                </a:lnTo>
                <a:lnTo>
                  <a:pt x="282" y="98"/>
                </a:lnTo>
                <a:lnTo>
                  <a:pt x="282" y="98"/>
                </a:lnTo>
                <a:lnTo>
                  <a:pt x="271" y="102"/>
                </a:lnTo>
                <a:lnTo>
                  <a:pt x="271" y="102"/>
                </a:lnTo>
                <a:lnTo>
                  <a:pt x="268" y="105"/>
                </a:lnTo>
                <a:lnTo>
                  <a:pt x="268" y="105"/>
                </a:lnTo>
                <a:lnTo>
                  <a:pt x="267" y="108"/>
                </a:lnTo>
                <a:lnTo>
                  <a:pt x="267" y="108"/>
                </a:lnTo>
                <a:lnTo>
                  <a:pt x="267" y="111"/>
                </a:lnTo>
                <a:lnTo>
                  <a:pt x="267" y="111"/>
                </a:lnTo>
                <a:lnTo>
                  <a:pt x="271" y="108"/>
                </a:lnTo>
                <a:lnTo>
                  <a:pt x="271" y="108"/>
                </a:lnTo>
                <a:lnTo>
                  <a:pt x="273" y="107"/>
                </a:lnTo>
                <a:lnTo>
                  <a:pt x="274" y="104"/>
                </a:lnTo>
                <a:lnTo>
                  <a:pt x="274" y="104"/>
                </a:lnTo>
                <a:lnTo>
                  <a:pt x="275" y="102"/>
                </a:lnTo>
                <a:lnTo>
                  <a:pt x="277" y="102"/>
                </a:lnTo>
                <a:lnTo>
                  <a:pt x="277" y="102"/>
                </a:lnTo>
                <a:lnTo>
                  <a:pt x="278" y="102"/>
                </a:lnTo>
                <a:lnTo>
                  <a:pt x="278" y="102"/>
                </a:lnTo>
                <a:lnTo>
                  <a:pt x="284" y="98"/>
                </a:lnTo>
                <a:lnTo>
                  <a:pt x="284" y="98"/>
                </a:lnTo>
                <a:lnTo>
                  <a:pt x="284" y="98"/>
                </a:lnTo>
                <a:lnTo>
                  <a:pt x="284" y="98"/>
                </a:lnTo>
                <a:close/>
                <a:moveTo>
                  <a:pt x="270" y="217"/>
                </a:moveTo>
                <a:lnTo>
                  <a:pt x="270" y="217"/>
                </a:lnTo>
                <a:lnTo>
                  <a:pt x="273" y="215"/>
                </a:lnTo>
                <a:lnTo>
                  <a:pt x="273" y="215"/>
                </a:lnTo>
                <a:lnTo>
                  <a:pt x="274" y="212"/>
                </a:lnTo>
                <a:lnTo>
                  <a:pt x="275" y="209"/>
                </a:lnTo>
                <a:lnTo>
                  <a:pt x="275" y="209"/>
                </a:lnTo>
                <a:lnTo>
                  <a:pt x="275" y="205"/>
                </a:lnTo>
                <a:lnTo>
                  <a:pt x="275" y="205"/>
                </a:lnTo>
                <a:lnTo>
                  <a:pt x="270" y="205"/>
                </a:lnTo>
                <a:lnTo>
                  <a:pt x="270" y="205"/>
                </a:lnTo>
                <a:lnTo>
                  <a:pt x="270" y="217"/>
                </a:lnTo>
                <a:lnTo>
                  <a:pt x="270" y="217"/>
                </a:lnTo>
                <a:close/>
                <a:moveTo>
                  <a:pt x="217" y="209"/>
                </a:moveTo>
                <a:lnTo>
                  <a:pt x="217" y="209"/>
                </a:lnTo>
                <a:lnTo>
                  <a:pt x="217" y="212"/>
                </a:lnTo>
                <a:lnTo>
                  <a:pt x="217" y="212"/>
                </a:lnTo>
                <a:lnTo>
                  <a:pt x="227" y="209"/>
                </a:lnTo>
                <a:lnTo>
                  <a:pt x="227" y="209"/>
                </a:lnTo>
                <a:lnTo>
                  <a:pt x="228" y="208"/>
                </a:lnTo>
                <a:lnTo>
                  <a:pt x="228" y="206"/>
                </a:lnTo>
                <a:lnTo>
                  <a:pt x="228" y="206"/>
                </a:lnTo>
                <a:lnTo>
                  <a:pt x="226" y="206"/>
                </a:lnTo>
                <a:lnTo>
                  <a:pt x="226" y="206"/>
                </a:lnTo>
                <a:lnTo>
                  <a:pt x="226" y="205"/>
                </a:lnTo>
                <a:lnTo>
                  <a:pt x="226" y="203"/>
                </a:lnTo>
                <a:lnTo>
                  <a:pt x="226" y="203"/>
                </a:lnTo>
                <a:lnTo>
                  <a:pt x="226" y="203"/>
                </a:lnTo>
                <a:lnTo>
                  <a:pt x="226" y="203"/>
                </a:lnTo>
                <a:lnTo>
                  <a:pt x="223" y="203"/>
                </a:lnTo>
                <a:lnTo>
                  <a:pt x="223" y="203"/>
                </a:lnTo>
                <a:lnTo>
                  <a:pt x="220" y="205"/>
                </a:lnTo>
                <a:lnTo>
                  <a:pt x="220" y="208"/>
                </a:lnTo>
                <a:lnTo>
                  <a:pt x="220" y="208"/>
                </a:lnTo>
                <a:lnTo>
                  <a:pt x="219" y="209"/>
                </a:lnTo>
                <a:lnTo>
                  <a:pt x="217" y="209"/>
                </a:lnTo>
                <a:lnTo>
                  <a:pt x="217" y="209"/>
                </a:lnTo>
                <a:close/>
                <a:moveTo>
                  <a:pt x="264" y="185"/>
                </a:moveTo>
                <a:lnTo>
                  <a:pt x="264" y="185"/>
                </a:lnTo>
                <a:lnTo>
                  <a:pt x="265" y="185"/>
                </a:lnTo>
                <a:lnTo>
                  <a:pt x="265" y="185"/>
                </a:lnTo>
                <a:lnTo>
                  <a:pt x="267" y="186"/>
                </a:lnTo>
                <a:lnTo>
                  <a:pt x="265" y="188"/>
                </a:lnTo>
                <a:lnTo>
                  <a:pt x="265" y="188"/>
                </a:lnTo>
                <a:lnTo>
                  <a:pt x="263" y="193"/>
                </a:lnTo>
                <a:lnTo>
                  <a:pt x="263" y="193"/>
                </a:lnTo>
                <a:lnTo>
                  <a:pt x="261" y="195"/>
                </a:lnTo>
                <a:lnTo>
                  <a:pt x="261" y="195"/>
                </a:lnTo>
                <a:lnTo>
                  <a:pt x="270" y="192"/>
                </a:lnTo>
                <a:lnTo>
                  <a:pt x="270" y="192"/>
                </a:lnTo>
                <a:lnTo>
                  <a:pt x="271" y="182"/>
                </a:lnTo>
                <a:lnTo>
                  <a:pt x="271" y="182"/>
                </a:lnTo>
                <a:lnTo>
                  <a:pt x="268" y="183"/>
                </a:lnTo>
                <a:lnTo>
                  <a:pt x="264" y="185"/>
                </a:lnTo>
                <a:lnTo>
                  <a:pt x="264" y="185"/>
                </a:lnTo>
                <a:close/>
                <a:moveTo>
                  <a:pt x="95" y="156"/>
                </a:moveTo>
                <a:lnTo>
                  <a:pt x="95" y="156"/>
                </a:lnTo>
                <a:lnTo>
                  <a:pt x="95" y="156"/>
                </a:lnTo>
                <a:lnTo>
                  <a:pt x="95" y="156"/>
                </a:lnTo>
                <a:lnTo>
                  <a:pt x="95" y="156"/>
                </a:lnTo>
                <a:lnTo>
                  <a:pt x="95" y="156"/>
                </a:lnTo>
                <a:lnTo>
                  <a:pt x="91" y="144"/>
                </a:lnTo>
                <a:lnTo>
                  <a:pt x="91" y="144"/>
                </a:lnTo>
                <a:lnTo>
                  <a:pt x="81" y="122"/>
                </a:lnTo>
                <a:lnTo>
                  <a:pt x="81" y="122"/>
                </a:lnTo>
                <a:lnTo>
                  <a:pt x="81" y="122"/>
                </a:lnTo>
                <a:lnTo>
                  <a:pt x="81" y="122"/>
                </a:lnTo>
                <a:lnTo>
                  <a:pt x="81" y="122"/>
                </a:lnTo>
                <a:lnTo>
                  <a:pt x="81" y="122"/>
                </a:lnTo>
                <a:lnTo>
                  <a:pt x="86" y="136"/>
                </a:lnTo>
                <a:lnTo>
                  <a:pt x="86" y="136"/>
                </a:lnTo>
                <a:lnTo>
                  <a:pt x="93" y="154"/>
                </a:lnTo>
                <a:lnTo>
                  <a:pt x="93" y="154"/>
                </a:lnTo>
                <a:lnTo>
                  <a:pt x="95" y="156"/>
                </a:lnTo>
                <a:lnTo>
                  <a:pt x="95" y="156"/>
                </a:lnTo>
                <a:close/>
                <a:moveTo>
                  <a:pt x="236" y="156"/>
                </a:moveTo>
                <a:lnTo>
                  <a:pt x="236" y="156"/>
                </a:lnTo>
                <a:lnTo>
                  <a:pt x="237" y="156"/>
                </a:lnTo>
                <a:lnTo>
                  <a:pt x="237" y="156"/>
                </a:lnTo>
                <a:lnTo>
                  <a:pt x="237" y="149"/>
                </a:lnTo>
                <a:lnTo>
                  <a:pt x="237" y="149"/>
                </a:lnTo>
                <a:lnTo>
                  <a:pt x="236" y="149"/>
                </a:lnTo>
                <a:lnTo>
                  <a:pt x="236" y="146"/>
                </a:lnTo>
                <a:lnTo>
                  <a:pt x="236" y="146"/>
                </a:lnTo>
                <a:lnTo>
                  <a:pt x="237" y="145"/>
                </a:lnTo>
                <a:lnTo>
                  <a:pt x="237" y="145"/>
                </a:lnTo>
                <a:lnTo>
                  <a:pt x="237" y="142"/>
                </a:lnTo>
                <a:lnTo>
                  <a:pt x="237" y="142"/>
                </a:lnTo>
                <a:lnTo>
                  <a:pt x="237" y="141"/>
                </a:lnTo>
                <a:lnTo>
                  <a:pt x="237" y="141"/>
                </a:lnTo>
                <a:lnTo>
                  <a:pt x="231" y="141"/>
                </a:lnTo>
                <a:lnTo>
                  <a:pt x="231" y="141"/>
                </a:lnTo>
                <a:lnTo>
                  <a:pt x="236" y="156"/>
                </a:lnTo>
                <a:lnTo>
                  <a:pt x="236" y="156"/>
                </a:lnTo>
                <a:close/>
                <a:moveTo>
                  <a:pt x="273" y="74"/>
                </a:moveTo>
                <a:lnTo>
                  <a:pt x="273" y="74"/>
                </a:lnTo>
                <a:lnTo>
                  <a:pt x="271" y="74"/>
                </a:lnTo>
                <a:lnTo>
                  <a:pt x="271" y="74"/>
                </a:lnTo>
                <a:lnTo>
                  <a:pt x="263" y="77"/>
                </a:lnTo>
                <a:lnTo>
                  <a:pt x="263" y="77"/>
                </a:lnTo>
                <a:lnTo>
                  <a:pt x="261" y="77"/>
                </a:lnTo>
                <a:lnTo>
                  <a:pt x="261" y="77"/>
                </a:lnTo>
                <a:lnTo>
                  <a:pt x="261" y="82"/>
                </a:lnTo>
                <a:lnTo>
                  <a:pt x="261" y="82"/>
                </a:lnTo>
                <a:lnTo>
                  <a:pt x="268" y="80"/>
                </a:lnTo>
                <a:lnTo>
                  <a:pt x="268" y="80"/>
                </a:lnTo>
                <a:lnTo>
                  <a:pt x="270" y="78"/>
                </a:lnTo>
                <a:lnTo>
                  <a:pt x="270" y="78"/>
                </a:lnTo>
                <a:lnTo>
                  <a:pt x="271" y="75"/>
                </a:lnTo>
                <a:lnTo>
                  <a:pt x="271" y="75"/>
                </a:lnTo>
                <a:lnTo>
                  <a:pt x="273" y="74"/>
                </a:lnTo>
                <a:lnTo>
                  <a:pt x="273" y="74"/>
                </a:lnTo>
                <a:close/>
                <a:moveTo>
                  <a:pt x="291" y="262"/>
                </a:moveTo>
                <a:lnTo>
                  <a:pt x="291" y="262"/>
                </a:lnTo>
                <a:lnTo>
                  <a:pt x="288" y="257"/>
                </a:lnTo>
                <a:lnTo>
                  <a:pt x="288" y="257"/>
                </a:lnTo>
                <a:lnTo>
                  <a:pt x="287" y="254"/>
                </a:lnTo>
                <a:lnTo>
                  <a:pt x="284" y="254"/>
                </a:lnTo>
                <a:lnTo>
                  <a:pt x="284" y="254"/>
                </a:lnTo>
                <a:lnTo>
                  <a:pt x="282" y="256"/>
                </a:lnTo>
                <a:lnTo>
                  <a:pt x="282" y="256"/>
                </a:lnTo>
                <a:lnTo>
                  <a:pt x="282" y="262"/>
                </a:lnTo>
                <a:lnTo>
                  <a:pt x="282" y="262"/>
                </a:lnTo>
                <a:lnTo>
                  <a:pt x="282" y="262"/>
                </a:lnTo>
                <a:lnTo>
                  <a:pt x="282" y="262"/>
                </a:lnTo>
                <a:lnTo>
                  <a:pt x="291" y="262"/>
                </a:lnTo>
                <a:lnTo>
                  <a:pt x="291" y="262"/>
                </a:lnTo>
                <a:close/>
                <a:moveTo>
                  <a:pt x="295" y="88"/>
                </a:moveTo>
                <a:lnTo>
                  <a:pt x="295" y="88"/>
                </a:lnTo>
                <a:lnTo>
                  <a:pt x="295" y="75"/>
                </a:lnTo>
                <a:lnTo>
                  <a:pt x="295" y="75"/>
                </a:lnTo>
                <a:lnTo>
                  <a:pt x="292" y="78"/>
                </a:lnTo>
                <a:lnTo>
                  <a:pt x="292" y="78"/>
                </a:lnTo>
                <a:lnTo>
                  <a:pt x="291" y="80"/>
                </a:lnTo>
                <a:lnTo>
                  <a:pt x="291" y="80"/>
                </a:lnTo>
                <a:lnTo>
                  <a:pt x="291" y="88"/>
                </a:lnTo>
                <a:lnTo>
                  <a:pt x="291" y="88"/>
                </a:lnTo>
                <a:lnTo>
                  <a:pt x="291" y="90"/>
                </a:lnTo>
                <a:lnTo>
                  <a:pt x="291" y="90"/>
                </a:lnTo>
                <a:lnTo>
                  <a:pt x="295" y="88"/>
                </a:lnTo>
                <a:lnTo>
                  <a:pt x="295" y="88"/>
                </a:lnTo>
                <a:close/>
                <a:moveTo>
                  <a:pt x="213" y="244"/>
                </a:moveTo>
                <a:lnTo>
                  <a:pt x="213" y="244"/>
                </a:lnTo>
                <a:lnTo>
                  <a:pt x="226" y="246"/>
                </a:lnTo>
                <a:lnTo>
                  <a:pt x="240" y="244"/>
                </a:lnTo>
                <a:lnTo>
                  <a:pt x="240" y="244"/>
                </a:lnTo>
                <a:lnTo>
                  <a:pt x="238" y="242"/>
                </a:lnTo>
                <a:lnTo>
                  <a:pt x="237" y="242"/>
                </a:lnTo>
                <a:lnTo>
                  <a:pt x="237" y="242"/>
                </a:lnTo>
                <a:lnTo>
                  <a:pt x="233" y="242"/>
                </a:lnTo>
                <a:lnTo>
                  <a:pt x="233" y="242"/>
                </a:lnTo>
                <a:lnTo>
                  <a:pt x="217" y="244"/>
                </a:lnTo>
                <a:lnTo>
                  <a:pt x="217" y="244"/>
                </a:lnTo>
                <a:lnTo>
                  <a:pt x="213" y="244"/>
                </a:lnTo>
                <a:lnTo>
                  <a:pt x="213" y="244"/>
                </a:lnTo>
                <a:close/>
                <a:moveTo>
                  <a:pt x="281" y="60"/>
                </a:moveTo>
                <a:lnTo>
                  <a:pt x="281" y="60"/>
                </a:lnTo>
                <a:lnTo>
                  <a:pt x="280" y="60"/>
                </a:lnTo>
                <a:lnTo>
                  <a:pt x="280" y="60"/>
                </a:lnTo>
                <a:lnTo>
                  <a:pt x="280" y="61"/>
                </a:lnTo>
                <a:lnTo>
                  <a:pt x="280" y="61"/>
                </a:lnTo>
                <a:lnTo>
                  <a:pt x="274" y="63"/>
                </a:lnTo>
                <a:lnTo>
                  <a:pt x="270" y="65"/>
                </a:lnTo>
                <a:lnTo>
                  <a:pt x="270" y="65"/>
                </a:lnTo>
                <a:lnTo>
                  <a:pt x="267" y="70"/>
                </a:lnTo>
                <a:lnTo>
                  <a:pt x="267" y="70"/>
                </a:lnTo>
                <a:lnTo>
                  <a:pt x="273" y="68"/>
                </a:lnTo>
                <a:lnTo>
                  <a:pt x="273" y="68"/>
                </a:lnTo>
                <a:lnTo>
                  <a:pt x="271" y="67"/>
                </a:lnTo>
                <a:lnTo>
                  <a:pt x="271" y="67"/>
                </a:lnTo>
                <a:lnTo>
                  <a:pt x="271" y="67"/>
                </a:lnTo>
                <a:lnTo>
                  <a:pt x="271" y="67"/>
                </a:lnTo>
                <a:lnTo>
                  <a:pt x="273" y="65"/>
                </a:lnTo>
                <a:lnTo>
                  <a:pt x="273" y="64"/>
                </a:lnTo>
                <a:lnTo>
                  <a:pt x="273" y="64"/>
                </a:lnTo>
                <a:lnTo>
                  <a:pt x="275" y="65"/>
                </a:lnTo>
                <a:lnTo>
                  <a:pt x="275" y="67"/>
                </a:lnTo>
                <a:lnTo>
                  <a:pt x="275" y="67"/>
                </a:lnTo>
                <a:lnTo>
                  <a:pt x="280" y="64"/>
                </a:lnTo>
                <a:lnTo>
                  <a:pt x="281" y="60"/>
                </a:lnTo>
                <a:lnTo>
                  <a:pt x="281" y="60"/>
                </a:lnTo>
                <a:close/>
                <a:moveTo>
                  <a:pt x="294" y="92"/>
                </a:moveTo>
                <a:lnTo>
                  <a:pt x="294" y="92"/>
                </a:lnTo>
                <a:lnTo>
                  <a:pt x="294" y="92"/>
                </a:lnTo>
                <a:lnTo>
                  <a:pt x="294" y="92"/>
                </a:lnTo>
                <a:lnTo>
                  <a:pt x="291" y="95"/>
                </a:lnTo>
                <a:lnTo>
                  <a:pt x="291" y="95"/>
                </a:lnTo>
                <a:lnTo>
                  <a:pt x="291" y="97"/>
                </a:lnTo>
                <a:lnTo>
                  <a:pt x="291" y="97"/>
                </a:lnTo>
                <a:lnTo>
                  <a:pt x="290" y="105"/>
                </a:lnTo>
                <a:lnTo>
                  <a:pt x="290" y="105"/>
                </a:lnTo>
                <a:lnTo>
                  <a:pt x="290" y="107"/>
                </a:lnTo>
                <a:lnTo>
                  <a:pt x="290" y="107"/>
                </a:lnTo>
                <a:lnTo>
                  <a:pt x="294" y="105"/>
                </a:lnTo>
                <a:lnTo>
                  <a:pt x="294" y="105"/>
                </a:lnTo>
                <a:lnTo>
                  <a:pt x="294" y="92"/>
                </a:lnTo>
                <a:lnTo>
                  <a:pt x="294" y="92"/>
                </a:lnTo>
                <a:close/>
                <a:moveTo>
                  <a:pt x="288" y="226"/>
                </a:moveTo>
                <a:lnTo>
                  <a:pt x="288" y="226"/>
                </a:lnTo>
                <a:lnTo>
                  <a:pt x="288" y="223"/>
                </a:lnTo>
                <a:lnTo>
                  <a:pt x="288" y="223"/>
                </a:lnTo>
                <a:lnTo>
                  <a:pt x="288" y="220"/>
                </a:lnTo>
                <a:lnTo>
                  <a:pt x="288" y="220"/>
                </a:lnTo>
                <a:lnTo>
                  <a:pt x="290" y="219"/>
                </a:lnTo>
                <a:lnTo>
                  <a:pt x="290" y="219"/>
                </a:lnTo>
                <a:lnTo>
                  <a:pt x="291" y="219"/>
                </a:lnTo>
                <a:lnTo>
                  <a:pt x="292" y="220"/>
                </a:lnTo>
                <a:lnTo>
                  <a:pt x="292" y="220"/>
                </a:lnTo>
                <a:lnTo>
                  <a:pt x="292" y="222"/>
                </a:lnTo>
                <a:lnTo>
                  <a:pt x="292" y="222"/>
                </a:lnTo>
                <a:lnTo>
                  <a:pt x="294" y="225"/>
                </a:lnTo>
                <a:lnTo>
                  <a:pt x="294" y="225"/>
                </a:lnTo>
                <a:lnTo>
                  <a:pt x="298" y="223"/>
                </a:lnTo>
                <a:lnTo>
                  <a:pt x="298" y="223"/>
                </a:lnTo>
                <a:lnTo>
                  <a:pt x="298" y="219"/>
                </a:lnTo>
                <a:lnTo>
                  <a:pt x="298" y="219"/>
                </a:lnTo>
                <a:lnTo>
                  <a:pt x="288" y="219"/>
                </a:lnTo>
                <a:lnTo>
                  <a:pt x="288" y="219"/>
                </a:lnTo>
                <a:lnTo>
                  <a:pt x="287" y="223"/>
                </a:lnTo>
                <a:lnTo>
                  <a:pt x="287" y="223"/>
                </a:lnTo>
                <a:lnTo>
                  <a:pt x="282" y="226"/>
                </a:lnTo>
                <a:lnTo>
                  <a:pt x="282" y="226"/>
                </a:lnTo>
                <a:lnTo>
                  <a:pt x="288" y="226"/>
                </a:lnTo>
                <a:lnTo>
                  <a:pt x="288" y="226"/>
                </a:lnTo>
                <a:close/>
                <a:moveTo>
                  <a:pt x="140" y="88"/>
                </a:moveTo>
                <a:lnTo>
                  <a:pt x="140" y="88"/>
                </a:lnTo>
                <a:lnTo>
                  <a:pt x="143" y="85"/>
                </a:lnTo>
                <a:lnTo>
                  <a:pt x="143" y="85"/>
                </a:lnTo>
                <a:lnTo>
                  <a:pt x="146" y="84"/>
                </a:lnTo>
                <a:lnTo>
                  <a:pt x="146" y="84"/>
                </a:lnTo>
                <a:lnTo>
                  <a:pt x="136" y="82"/>
                </a:lnTo>
                <a:lnTo>
                  <a:pt x="136" y="82"/>
                </a:lnTo>
                <a:lnTo>
                  <a:pt x="135" y="84"/>
                </a:lnTo>
                <a:lnTo>
                  <a:pt x="135" y="84"/>
                </a:lnTo>
                <a:lnTo>
                  <a:pt x="133" y="87"/>
                </a:lnTo>
                <a:lnTo>
                  <a:pt x="133" y="87"/>
                </a:lnTo>
                <a:lnTo>
                  <a:pt x="133" y="88"/>
                </a:lnTo>
                <a:lnTo>
                  <a:pt x="133" y="88"/>
                </a:lnTo>
                <a:lnTo>
                  <a:pt x="136" y="87"/>
                </a:lnTo>
                <a:lnTo>
                  <a:pt x="136" y="87"/>
                </a:lnTo>
                <a:lnTo>
                  <a:pt x="139" y="87"/>
                </a:lnTo>
                <a:lnTo>
                  <a:pt x="140" y="88"/>
                </a:lnTo>
                <a:lnTo>
                  <a:pt x="140" y="88"/>
                </a:lnTo>
                <a:close/>
                <a:moveTo>
                  <a:pt x="267" y="257"/>
                </a:moveTo>
                <a:lnTo>
                  <a:pt x="267" y="257"/>
                </a:lnTo>
                <a:lnTo>
                  <a:pt x="267" y="260"/>
                </a:lnTo>
                <a:lnTo>
                  <a:pt x="265" y="263"/>
                </a:lnTo>
                <a:lnTo>
                  <a:pt x="265" y="263"/>
                </a:lnTo>
                <a:lnTo>
                  <a:pt x="274" y="263"/>
                </a:lnTo>
                <a:lnTo>
                  <a:pt x="274" y="263"/>
                </a:lnTo>
                <a:lnTo>
                  <a:pt x="273" y="257"/>
                </a:lnTo>
                <a:lnTo>
                  <a:pt x="273" y="257"/>
                </a:lnTo>
                <a:lnTo>
                  <a:pt x="270" y="257"/>
                </a:lnTo>
                <a:lnTo>
                  <a:pt x="267" y="257"/>
                </a:lnTo>
                <a:lnTo>
                  <a:pt x="267" y="257"/>
                </a:lnTo>
                <a:close/>
                <a:moveTo>
                  <a:pt x="179" y="77"/>
                </a:moveTo>
                <a:lnTo>
                  <a:pt x="179" y="77"/>
                </a:lnTo>
                <a:lnTo>
                  <a:pt x="162" y="74"/>
                </a:lnTo>
                <a:lnTo>
                  <a:pt x="162" y="74"/>
                </a:lnTo>
                <a:lnTo>
                  <a:pt x="162" y="77"/>
                </a:lnTo>
                <a:lnTo>
                  <a:pt x="162" y="77"/>
                </a:lnTo>
                <a:lnTo>
                  <a:pt x="176" y="78"/>
                </a:lnTo>
                <a:lnTo>
                  <a:pt x="176" y="78"/>
                </a:lnTo>
                <a:lnTo>
                  <a:pt x="177" y="78"/>
                </a:lnTo>
                <a:lnTo>
                  <a:pt x="179" y="77"/>
                </a:lnTo>
                <a:lnTo>
                  <a:pt x="179" y="77"/>
                </a:lnTo>
                <a:close/>
                <a:moveTo>
                  <a:pt x="230" y="145"/>
                </a:moveTo>
                <a:lnTo>
                  <a:pt x="230" y="145"/>
                </a:lnTo>
                <a:lnTo>
                  <a:pt x="230" y="145"/>
                </a:lnTo>
                <a:lnTo>
                  <a:pt x="230" y="145"/>
                </a:lnTo>
                <a:lnTo>
                  <a:pt x="227" y="158"/>
                </a:lnTo>
                <a:lnTo>
                  <a:pt x="227" y="158"/>
                </a:lnTo>
                <a:lnTo>
                  <a:pt x="233" y="158"/>
                </a:lnTo>
                <a:lnTo>
                  <a:pt x="233" y="158"/>
                </a:lnTo>
                <a:lnTo>
                  <a:pt x="230" y="145"/>
                </a:lnTo>
                <a:lnTo>
                  <a:pt x="230" y="145"/>
                </a:lnTo>
                <a:close/>
                <a:moveTo>
                  <a:pt x="209" y="203"/>
                </a:moveTo>
                <a:lnTo>
                  <a:pt x="209" y="203"/>
                </a:lnTo>
                <a:lnTo>
                  <a:pt x="207" y="217"/>
                </a:lnTo>
                <a:lnTo>
                  <a:pt x="207" y="217"/>
                </a:lnTo>
                <a:lnTo>
                  <a:pt x="210" y="216"/>
                </a:lnTo>
                <a:lnTo>
                  <a:pt x="210" y="216"/>
                </a:lnTo>
                <a:lnTo>
                  <a:pt x="211" y="208"/>
                </a:lnTo>
                <a:lnTo>
                  <a:pt x="211" y="208"/>
                </a:lnTo>
                <a:lnTo>
                  <a:pt x="210" y="205"/>
                </a:lnTo>
                <a:lnTo>
                  <a:pt x="211" y="203"/>
                </a:lnTo>
                <a:lnTo>
                  <a:pt x="211" y="203"/>
                </a:lnTo>
                <a:lnTo>
                  <a:pt x="209" y="203"/>
                </a:lnTo>
                <a:lnTo>
                  <a:pt x="209" y="203"/>
                </a:lnTo>
                <a:close/>
                <a:moveTo>
                  <a:pt x="220" y="230"/>
                </a:moveTo>
                <a:lnTo>
                  <a:pt x="220" y="230"/>
                </a:lnTo>
                <a:lnTo>
                  <a:pt x="221" y="230"/>
                </a:lnTo>
                <a:lnTo>
                  <a:pt x="223" y="229"/>
                </a:lnTo>
                <a:lnTo>
                  <a:pt x="223" y="229"/>
                </a:lnTo>
                <a:lnTo>
                  <a:pt x="224" y="223"/>
                </a:lnTo>
                <a:lnTo>
                  <a:pt x="224" y="223"/>
                </a:lnTo>
                <a:lnTo>
                  <a:pt x="226" y="222"/>
                </a:lnTo>
                <a:lnTo>
                  <a:pt x="226" y="222"/>
                </a:lnTo>
                <a:lnTo>
                  <a:pt x="224" y="222"/>
                </a:lnTo>
                <a:lnTo>
                  <a:pt x="224" y="222"/>
                </a:lnTo>
                <a:lnTo>
                  <a:pt x="224" y="222"/>
                </a:lnTo>
                <a:lnTo>
                  <a:pt x="224" y="222"/>
                </a:lnTo>
                <a:lnTo>
                  <a:pt x="223" y="223"/>
                </a:lnTo>
                <a:lnTo>
                  <a:pt x="221" y="223"/>
                </a:lnTo>
                <a:lnTo>
                  <a:pt x="221" y="223"/>
                </a:lnTo>
                <a:lnTo>
                  <a:pt x="219" y="225"/>
                </a:lnTo>
                <a:lnTo>
                  <a:pt x="219" y="225"/>
                </a:lnTo>
                <a:lnTo>
                  <a:pt x="220" y="230"/>
                </a:lnTo>
                <a:lnTo>
                  <a:pt x="220" y="230"/>
                </a:lnTo>
                <a:close/>
                <a:moveTo>
                  <a:pt x="247" y="200"/>
                </a:moveTo>
                <a:lnTo>
                  <a:pt x="247" y="200"/>
                </a:lnTo>
                <a:lnTo>
                  <a:pt x="247" y="202"/>
                </a:lnTo>
                <a:lnTo>
                  <a:pt x="247" y="202"/>
                </a:lnTo>
                <a:lnTo>
                  <a:pt x="246" y="202"/>
                </a:lnTo>
                <a:lnTo>
                  <a:pt x="244" y="203"/>
                </a:lnTo>
                <a:lnTo>
                  <a:pt x="244" y="203"/>
                </a:lnTo>
                <a:lnTo>
                  <a:pt x="243" y="210"/>
                </a:lnTo>
                <a:lnTo>
                  <a:pt x="243" y="210"/>
                </a:lnTo>
                <a:lnTo>
                  <a:pt x="243" y="212"/>
                </a:lnTo>
                <a:lnTo>
                  <a:pt x="243" y="212"/>
                </a:lnTo>
                <a:lnTo>
                  <a:pt x="247" y="209"/>
                </a:lnTo>
                <a:lnTo>
                  <a:pt x="247" y="209"/>
                </a:lnTo>
                <a:lnTo>
                  <a:pt x="247" y="200"/>
                </a:lnTo>
                <a:lnTo>
                  <a:pt x="247" y="200"/>
                </a:lnTo>
                <a:close/>
                <a:moveTo>
                  <a:pt x="246" y="148"/>
                </a:moveTo>
                <a:lnTo>
                  <a:pt x="246" y="148"/>
                </a:lnTo>
                <a:lnTo>
                  <a:pt x="241" y="148"/>
                </a:lnTo>
                <a:lnTo>
                  <a:pt x="241" y="148"/>
                </a:lnTo>
                <a:lnTo>
                  <a:pt x="241" y="149"/>
                </a:lnTo>
                <a:lnTo>
                  <a:pt x="241" y="149"/>
                </a:lnTo>
                <a:lnTo>
                  <a:pt x="240" y="155"/>
                </a:lnTo>
                <a:lnTo>
                  <a:pt x="240" y="155"/>
                </a:lnTo>
                <a:lnTo>
                  <a:pt x="240" y="155"/>
                </a:lnTo>
                <a:lnTo>
                  <a:pt x="240" y="155"/>
                </a:lnTo>
                <a:lnTo>
                  <a:pt x="243" y="155"/>
                </a:lnTo>
                <a:lnTo>
                  <a:pt x="244" y="154"/>
                </a:lnTo>
                <a:lnTo>
                  <a:pt x="244" y="154"/>
                </a:lnTo>
                <a:lnTo>
                  <a:pt x="244" y="152"/>
                </a:lnTo>
                <a:lnTo>
                  <a:pt x="244" y="152"/>
                </a:lnTo>
                <a:lnTo>
                  <a:pt x="246" y="151"/>
                </a:lnTo>
                <a:lnTo>
                  <a:pt x="246" y="148"/>
                </a:lnTo>
                <a:lnTo>
                  <a:pt x="246" y="148"/>
                </a:lnTo>
                <a:close/>
                <a:moveTo>
                  <a:pt x="317" y="158"/>
                </a:moveTo>
                <a:lnTo>
                  <a:pt x="317" y="158"/>
                </a:lnTo>
                <a:lnTo>
                  <a:pt x="322" y="152"/>
                </a:lnTo>
                <a:lnTo>
                  <a:pt x="322" y="152"/>
                </a:lnTo>
                <a:lnTo>
                  <a:pt x="321" y="152"/>
                </a:lnTo>
                <a:lnTo>
                  <a:pt x="321" y="151"/>
                </a:lnTo>
                <a:lnTo>
                  <a:pt x="321" y="149"/>
                </a:lnTo>
                <a:lnTo>
                  <a:pt x="321" y="149"/>
                </a:lnTo>
                <a:lnTo>
                  <a:pt x="315" y="152"/>
                </a:lnTo>
                <a:lnTo>
                  <a:pt x="315" y="152"/>
                </a:lnTo>
                <a:lnTo>
                  <a:pt x="314" y="155"/>
                </a:lnTo>
                <a:lnTo>
                  <a:pt x="314" y="155"/>
                </a:lnTo>
                <a:lnTo>
                  <a:pt x="317" y="156"/>
                </a:lnTo>
                <a:lnTo>
                  <a:pt x="317" y="158"/>
                </a:lnTo>
                <a:lnTo>
                  <a:pt x="317" y="158"/>
                </a:lnTo>
                <a:close/>
                <a:moveTo>
                  <a:pt x="234" y="186"/>
                </a:moveTo>
                <a:lnTo>
                  <a:pt x="234" y="186"/>
                </a:lnTo>
                <a:lnTo>
                  <a:pt x="234" y="192"/>
                </a:lnTo>
                <a:lnTo>
                  <a:pt x="234" y="192"/>
                </a:lnTo>
                <a:lnTo>
                  <a:pt x="236" y="190"/>
                </a:lnTo>
                <a:lnTo>
                  <a:pt x="236" y="190"/>
                </a:lnTo>
                <a:lnTo>
                  <a:pt x="240" y="190"/>
                </a:lnTo>
                <a:lnTo>
                  <a:pt x="243" y="192"/>
                </a:lnTo>
                <a:lnTo>
                  <a:pt x="243" y="192"/>
                </a:lnTo>
                <a:lnTo>
                  <a:pt x="243" y="190"/>
                </a:lnTo>
                <a:lnTo>
                  <a:pt x="243" y="190"/>
                </a:lnTo>
                <a:lnTo>
                  <a:pt x="241" y="186"/>
                </a:lnTo>
                <a:lnTo>
                  <a:pt x="241" y="186"/>
                </a:lnTo>
                <a:lnTo>
                  <a:pt x="241" y="186"/>
                </a:lnTo>
                <a:lnTo>
                  <a:pt x="241" y="186"/>
                </a:lnTo>
                <a:lnTo>
                  <a:pt x="240" y="188"/>
                </a:lnTo>
                <a:lnTo>
                  <a:pt x="240" y="188"/>
                </a:lnTo>
                <a:lnTo>
                  <a:pt x="238" y="188"/>
                </a:lnTo>
                <a:lnTo>
                  <a:pt x="237" y="186"/>
                </a:lnTo>
                <a:lnTo>
                  <a:pt x="237" y="186"/>
                </a:lnTo>
                <a:lnTo>
                  <a:pt x="237" y="186"/>
                </a:lnTo>
                <a:lnTo>
                  <a:pt x="237" y="186"/>
                </a:lnTo>
                <a:lnTo>
                  <a:pt x="234" y="186"/>
                </a:lnTo>
                <a:lnTo>
                  <a:pt x="234" y="186"/>
                </a:lnTo>
                <a:close/>
                <a:moveTo>
                  <a:pt x="373" y="263"/>
                </a:moveTo>
                <a:lnTo>
                  <a:pt x="373" y="263"/>
                </a:lnTo>
                <a:lnTo>
                  <a:pt x="373" y="263"/>
                </a:lnTo>
                <a:lnTo>
                  <a:pt x="373" y="263"/>
                </a:lnTo>
                <a:lnTo>
                  <a:pt x="365" y="269"/>
                </a:lnTo>
                <a:lnTo>
                  <a:pt x="365" y="269"/>
                </a:lnTo>
                <a:lnTo>
                  <a:pt x="363" y="270"/>
                </a:lnTo>
                <a:lnTo>
                  <a:pt x="363" y="270"/>
                </a:lnTo>
                <a:lnTo>
                  <a:pt x="358" y="276"/>
                </a:lnTo>
                <a:lnTo>
                  <a:pt x="358" y="276"/>
                </a:lnTo>
                <a:lnTo>
                  <a:pt x="355" y="279"/>
                </a:lnTo>
                <a:lnTo>
                  <a:pt x="355" y="279"/>
                </a:lnTo>
                <a:lnTo>
                  <a:pt x="365" y="271"/>
                </a:lnTo>
                <a:lnTo>
                  <a:pt x="373" y="263"/>
                </a:lnTo>
                <a:lnTo>
                  <a:pt x="373" y="263"/>
                </a:lnTo>
                <a:close/>
                <a:moveTo>
                  <a:pt x="255" y="263"/>
                </a:moveTo>
                <a:lnTo>
                  <a:pt x="255" y="263"/>
                </a:lnTo>
                <a:lnTo>
                  <a:pt x="263" y="263"/>
                </a:lnTo>
                <a:lnTo>
                  <a:pt x="263" y="263"/>
                </a:lnTo>
                <a:lnTo>
                  <a:pt x="261" y="257"/>
                </a:lnTo>
                <a:lnTo>
                  <a:pt x="261" y="257"/>
                </a:lnTo>
                <a:lnTo>
                  <a:pt x="255" y="259"/>
                </a:lnTo>
                <a:lnTo>
                  <a:pt x="255" y="259"/>
                </a:lnTo>
                <a:lnTo>
                  <a:pt x="255" y="263"/>
                </a:lnTo>
                <a:lnTo>
                  <a:pt x="255" y="263"/>
                </a:lnTo>
                <a:close/>
                <a:moveTo>
                  <a:pt x="204" y="203"/>
                </a:moveTo>
                <a:lnTo>
                  <a:pt x="204" y="203"/>
                </a:lnTo>
                <a:lnTo>
                  <a:pt x="201" y="202"/>
                </a:lnTo>
                <a:lnTo>
                  <a:pt x="201" y="202"/>
                </a:lnTo>
                <a:lnTo>
                  <a:pt x="203" y="209"/>
                </a:lnTo>
                <a:lnTo>
                  <a:pt x="204" y="215"/>
                </a:lnTo>
                <a:lnTo>
                  <a:pt x="204" y="215"/>
                </a:lnTo>
                <a:lnTo>
                  <a:pt x="204" y="203"/>
                </a:lnTo>
                <a:lnTo>
                  <a:pt x="204" y="203"/>
                </a:lnTo>
                <a:close/>
                <a:moveTo>
                  <a:pt x="136" y="90"/>
                </a:moveTo>
                <a:lnTo>
                  <a:pt x="136" y="90"/>
                </a:lnTo>
                <a:lnTo>
                  <a:pt x="133" y="91"/>
                </a:lnTo>
                <a:lnTo>
                  <a:pt x="133" y="91"/>
                </a:lnTo>
                <a:lnTo>
                  <a:pt x="129" y="94"/>
                </a:lnTo>
                <a:lnTo>
                  <a:pt x="128" y="97"/>
                </a:lnTo>
                <a:lnTo>
                  <a:pt x="128" y="97"/>
                </a:lnTo>
                <a:lnTo>
                  <a:pt x="126" y="100"/>
                </a:lnTo>
                <a:lnTo>
                  <a:pt x="126" y="100"/>
                </a:lnTo>
                <a:lnTo>
                  <a:pt x="132" y="95"/>
                </a:lnTo>
                <a:lnTo>
                  <a:pt x="136" y="90"/>
                </a:lnTo>
                <a:lnTo>
                  <a:pt x="136" y="90"/>
                </a:lnTo>
                <a:close/>
                <a:moveTo>
                  <a:pt x="274" y="121"/>
                </a:moveTo>
                <a:lnTo>
                  <a:pt x="274" y="121"/>
                </a:lnTo>
                <a:lnTo>
                  <a:pt x="268" y="124"/>
                </a:lnTo>
                <a:lnTo>
                  <a:pt x="268" y="124"/>
                </a:lnTo>
                <a:lnTo>
                  <a:pt x="267" y="124"/>
                </a:lnTo>
                <a:lnTo>
                  <a:pt x="267" y="124"/>
                </a:lnTo>
                <a:lnTo>
                  <a:pt x="265" y="128"/>
                </a:lnTo>
                <a:lnTo>
                  <a:pt x="265" y="128"/>
                </a:lnTo>
                <a:lnTo>
                  <a:pt x="264" y="129"/>
                </a:lnTo>
                <a:lnTo>
                  <a:pt x="264" y="129"/>
                </a:lnTo>
                <a:lnTo>
                  <a:pt x="271" y="125"/>
                </a:lnTo>
                <a:lnTo>
                  <a:pt x="271" y="125"/>
                </a:lnTo>
                <a:lnTo>
                  <a:pt x="274" y="124"/>
                </a:lnTo>
                <a:lnTo>
                  <a:pt x="274" y="121"/>
                </a:lnTo>
                <a:lnTo>
                  <a:pt x="274" y="121"/>
                </a:lnTo>
                <a:lnTo>
                  <a:pt x="274" y="121"/>
                </a:lnTo>
                <a:lnTo>
                  <a:pt x="274" y="121"/>
                </a:lnTo>
                <a:close/>
                <a:moveTo>
                  <a:pt x="254" y="102"/>
                </a:moveTo>
                <a:lnTo>
                  <a:pt x="254" y="102"/>
                </a:lnTo>
                <a:lnTo>
                  <a:pt x="240" y="111"/>
                </a:lnTo>
                <a:lnTo>
                  <a:pt x="240" y="111"/>
                </a:lnTo>
                <a:lnTo>
                  <a:pt x="241" y="111"/>
                </a:lnTo>
                <a:lnTo>
                  <a:pt x="241" y="111"/>
                </a:lnTo>
                <a:lnTo>
                  <a:pt x="250" y="108"/>
                </a:lnTo>
                <a:lnTo>
                  <a:pt x="250" y="108"/>
                </a:lnTo>
                <a:lnTo>
                  <a:pt x="251" y="107"/>
                </a:lnTo>
                <a:lnTo>
                  <a:pt x="251" y="107"/>
                </a:lnTo>
                <a:lnTo>
                  <a:pt x="254" y="102"/>
                </a:lnTo>
                <a:lnTo>
                  <a:pt x="254" y="102"/>
                </a:lnTo>
                <a:close/>
                <a:moveTo>
                  <a:pt x="128" y="81"/>
                </a:moveTo>
                <a:lnTo>
                  <a:pt x="128" y="81"/>
                </a:lnTo>
                <a:lnTo>
                  <a:pt x="125" y="81"/>
                </a:lnTo>
                <a:lnTo>
                  <a:pt x="125" y="81"/>
                </a:lnTo>
                <a:lnTo>
                  <a:pt x="123" y="82"/>
                </a:lnTo>
                <a:lnTo>
                  <a:pt x="123" y="82"/>
                </a:lnTo>
                <a:lnTo>
                  <a:pt x="118" y="91"/>
                </a:lnTo>
                <a:lnTo>
                  <a:pt x="118" y="91"/>
                </a:lnTo>
                <a:lnTo>
                  <a:pt x="116" y="91"/>
                </a:lnTo>
                <a:lnTo>
                  <a:pt x="116" y="91"/>
                </a:lnTo>
                <a:lnTo>
                  <a:pt x="116" y="92"/>
                </a:lnTo>
                <a:lnTo>
                  <a:pt x="116" y="92"/>
                </a:lnTo>
                <a:lnTo>
                  <a:pt x="128" y="81"/>
                </a:lnTo>
                <a:lnTo>
                  <a:pt x="128" y="81"/>
                </a:lnTo>
                <a:close/>
                <a:moveTo>
                  <a:pt x="213" y="202"/>
                </a:moveTo>
                <a:lnTo>
                  <a:pt x="213" y="202"/>
                </a:lnTo>
                <a:lnTo>
                  <a:pt x="210" y="190"/>
                </a:lnTo>
                <a:lnTo>
                  <a:pt x="210" y="190"/>
                </a:lnTo>
                <a:lnTo>
                  <a:pt x="209" y="190"/>
                </a:lnTo>
                <a:lnTo>
                  <a:pt x="209" y="190"/>
                </a:lnTo>
                <a:lnTo>
                  <a:pt x="209" y="200"/>
                </a:lnTo>
                <a:lnTo>
                  <a:pt x="209" y="200"/>
                </a:lnTo>
                <a:lnTo>
                  <a:pt x="213" y="202"/>
                </a:lnTo>
                <a:lnTo>
                  <a:pt x="213" y="202"/>
                </a:lnTo>
                <a:close/>
                <a:moveTo>
                  <a:pt x="358" y="257"/>
                </a:moveTo>
                <a:lnTo>
                  <a:pt x="358" y="257"/>
                </a:lnTo>
                <a:lnTo>
                  <a:pt x="362" y="253"/>
                </a:lnTo>
                <a:lnTo>
                  <a:pt x="365" y="247"/>
                </a:lnTo>
                <a:lnTo>
                  <a:pt x="368" y="242"/>
                </a:lnTo>
                <a:lnTo>
                  <a:pt x="368" y="236"/>
                </a:lnTo>
                <a:lnTo>
                  <a:pt x="368" y="236"/>
                </a:lnTo>
                <a:lnTo>
                  <a:pt x="366" y="239"/>
                </a:lnTo>
                <a:lnTo>
                  <a:pt x="366" y="239"/>
                </a:lnTo>
                <a:lnTo>
                  <a:pt x="363" y="247"/>
                </a:lnTo>
                <a:lnTo>
                  <a:pt x="361" y="256"/>
                </a:lnTo>
                <a:lnTo>
                  <a:pt x="361" y="256"/>
                </a:lnTo>
                <a:lnTo>
                  <a:pt x="358" y="257"/>
                </a:lnTo>
                <a:lnTo>
                  <a:pt x="358" y="257"/>
                </a:lnTo>
                <a:close/>
                <a:moveTo>
                  <a:pt x="253" y="136"/>
                </a:moveTo>
                <a:lnTo>
                  <a:pt x="253" y="136"/>
                </a:lnTo>
                <a:lnTo>
                  <a:pt x="258" y="132"/>
                </a:lnTo>
                <a:lnTo>
                  <a:pt x="258" y="132"/>
                </a:lnTo>
                <a:lnTo>
                  <a:pt x="258" y="132"/>
                </a:lnTo>
                <a:lnTo>
                  <a:pt x="258" y="132"/>
                </a:lnTo>
                <a:lnTo>
                  <a:pt x="258" y="128"/>
                </a:lnTo>
                <a:lnTo>
                  <a:pt x="258" y="128"/>
                </a:lnTo>
                <a:lnTo>
                  <a:pt x="254" y="129"/>
                </a:lnTo>
                <a:lnTo>
                  <a:pt x="254" y="129"/>
                </a:lnTo>
                <a:lnTo>
                  <a:pt x="254" y="131"/>
                </a:lnTo>
                <a:lnTo>
                  <a:pt x="254" y="131"/>
                </a:lnTo>
                <a:lnTo>
                  <a:pt x="253" y="136"/>
                </a:lnTo>
                <a:lnTo>
                  <a:pt x="253" y="136"/>
                </a:lnTo>
                <a:close/>
                <a:moveTo>
                  <a:pt x="301" y="68"/>
                </a:moveTo>
                <a:lnTo>
                  <a:pt x="301" y="68"/>
                </a:lnTo>
                <a:lnTo>
                  <a:pt x="302" y="67"/>
                </a:lnTo>
                <a:lnTo>
                  <a:pt x="304" y="65"/>
                </a:lnTo>
                <a:lnTo>
                  <a:pt x="304" y="65"/>
                </a:lnTo>
                <a:lnTo>
                  <a:pt x="305" y="58"/>
                </a:lnTo>
                <a:lnTo>
                  <a:pt x="305" y="58"/>
                </a:lnTo>
                <a:lnTo>
                  <a:pt x="305" y="57"/>
                </a:lnTo>
                <a:lnTo>
                  <a:pt x="305" y="57"/>
                </a:lnTo>
                <a:lnTo>
                  <a:pt x="302" y="58"/>
                </a:lnTo>
                <a:lnTo>
                  <a:pt x="302" y="58"/>
                </a:lnTo>
                <a:lnTo>
                  <a:pt x="302" y="60"/>
                </a:lnTo>
                <a:lnTo>
                  <a:pt x="302" y="60"/>
                </a:lnTo>
                <a:lnTo>
                  <a:pt x="301" y="67"/>
                </a:lnTo>
                <a:lnTo>
                  <a:pt x="301" y="67"/>
                </a:lnTo>
                <a:lnTo>
                  <a:pt x="301" y="68"/>
                </a:lnTo>
                <a:lnTo>
                  <a:pt x="301" y="68"/>
                </a:lnTo>
                <a:close/>
                <a:moveTo>
                  <a:pt x="297" y="57"/>
                </a:moveTo>
                <a:lnTo>
                  <a:pt x="297" y="57"/>
                </a:lnTo>
                <a:lnTo>
                  <a:pt x="295" y="57"/>
                </a:lnTo>
                <a:lnTo>
                  <a:pt x="295" y="57"/>
                </a:lnTo>
                <a:lnTo>
                  <a:pt x="287" y="58"/>
                </a:lnTo>
                <a:lnTo>
                  <a:pt x="287" y="58"/>
                </a:lnTo>
                <a:lnTo>
                  <a:pt x="285" y="60"/>
                </a:lnTo>
                <a:lnTo>
                  <a:pt x="285" y="61"/>
                </a:lnTo>
                <a:lnTo>
                  <a:pt x="285" y="61"/>
                </a:lnTo>
                <a:lnTo>
                  <a:pt x="285" y="63"/>
                </a:lnTo>
                <a:lnTo>
                  <a:pt x="285" y="63"/>
                </a:lnTo>
                <a:lnTo>
                  <a:pt x="287" y="63"/>
                </a:lnTo>
                <a:lnTo>
                  <a:pt x="288" y="61"/>
                </a:lnTo>
                <a:lnTo>
                  <a:pt x="288" y="61"/>
                </a:lnTo>
                <a:lnTo>
                  <a:pt x="290" y="60"/>
                </a:lnTo>
                <a:lnTo>
                  <a:pt x="292" y="60"/>
                </a:lnTo>
                <a:lnTo>
                  <a:pt x="292" y="60"/>
                </a:lnTo>
                <a:lnTo>
                  <a:pt x="292" y="60"/>
                </a:lnTo>
                <a:lnTo>
                  <a:pt x="292" y="60"/>
                </a:lnTo>
                <a:lnTo>
                  <a:pt x="297" y="57"/>
                </a:lnTo>
                <a:lnTo>
                  <a:pt x="297" y="57"/>
                </a:lnTo>
                <a:close/>
                <a:moveTo>
                  <a:pt x="300" y="236"/>
                </a:moveTo>
                <a:lnTo>
                  <a:pt x="300" y="236"/>
                </a:lnTo>
                <a:lnTo>
                  <a:pt x="305" y="235"/>
                </a:lnTo>
                <a:lnTo>
                  <a:pt x="305" y="235"/>
                </a:lnTo>
                <a:lnTo>
                  <a:pt x="314" y="235"/>
                </a:lnTo>
                <a:lnTo>
                  <a:pt x="314" y="235"/>
                </a:lnTo>
                <a:lnTo>
                  <a:pt x="314" y="235"/>
                </a:lnTo>
                <a:lnTo>
                  <a:pt x="315" y="233"/>
                </a:lnTo>
                <a:lnTo>
                  <a:pt x="315" y="233"/>
                </a:lnTo>
                <a:lnTo>
                  <a:pt x="301" y="233"/>
                </a:lnTo>
                <a:lnTo>
                  <a:pt x="301" y="233"/>
                </a:lnTo>
                <a:lnTo>
                  <a:pt x="300" y="236"/>
                </a:lnTo>
                <a:lnTo>
                  <a:pt x="300" y="236"/>
                </a:lnTo>
                <a:close/>
                <a:moveTo>
                  <a:pt x="201" y="230"/>
                </a:moveTo>
                <a:lnTo>
                  <a:pt x="201" y="230"/>
                </a:lnTo>
                <a:lnTo>
                  <a:pt x="203" y="236"/>
                </a:lnTo>
                <a:lnTo>
                  <a:pt x="203" y="236"/>
                </a:lnTo>
                <a:lnTo>
                  <a:pt x="204" y="236"/>
                </a:lnTo>
                <a:lnTo>
                  <a:pt x="204" y="236"/>
                </a:lnTo>
                <a:lnTo>
                  <a:pt x="204" y="236"/>
                </a:lnTo>
                <a:lnTo>
                  <a:pt x="204" y="236"/>
                </a:lnTo>
                <a:lnTo>
                  <a:pt x="206" y="230"/>
                </a:lnTo>
                <a:lnTo>
                  <a:pt x="206" y="230"/>
                </a:lnTo>
                <a:lnTo>
                  <a:pt x="207" y="229"/>
                </a:lnTo>
                <a:lnTo>
                  <a:pt x="207" y="229"/>
                </a:lnTo>
                <a:lnTo>
                  <a:pt x="201" y="230"/>
                </a:lnTo>
                <a:lnTo>
                  <a:pt x="201" y="230"/>
                </a:lnTo>
                <a:close/>
                <a:moveTo>
                  <a:pt x="227" y="181"/>
                </a:moveTo>
                <a:lnTo>
                  <a:pt x="227" y="181"/>
                </a:lnTo>
                <a:lnTo>
                  <a:pt x="227" y="185"/>
                </a:lnTo>
                <a:lnTo>
                  <a:pt x="227" y="185"/>
                </a:lnTo>
                <a:lnTo>
                  <a:pt x="231" y="183"/>
                </a:lnTo>
                <a:lnTo>
                  <a:pt x="231" y="183"/>
                </a:lnTo>
                <a:lnTo>
                  <a:pt x="233" y="182"/>
                </a:lnTo>
                <a:lnTo>
                  <a:pt x="233" y="182"/>
                </a:lnTo>
                <a:lnTo>
                  <a:pt x="233" y="181"/>
                </a:lnTo>
                <a:lnTo>
                  <a:pt x="233" y="181"/>
                </a:lnTo>
                <a:lnTo>
                  <a:pt x="227" y="181"/>
                </a:lnTo>
                <a:lnTo>
                  <a:pt x="227" y="181"/>
                </a:lnTo>
                <a:close/>
                <a:moveTo>
                  <a:pt x="172" y="73"/>
                </a:moveTo>
                <a:lnTo>
                  <a:pt x="172" y="73"/>
                </a:lnTo>
                <a:lnTo>
                  <a:pt x="189" y="73"/>
                </a:lnTo>
                <a:lnTo>
                  <a:pt x="206" y="73"/>
                </a:lnTo>
                <a:lnTo>
                  <a:pt x="206" y="73"/>
                </a:lnTo>
                <a:lnTo>
                  <a:pt x="172" y="73"/>
                </a:lnTo>
                <a:lnTo>
                  <a:pt x="172" y="73"/>
                </a:lnTo>
                <a:close/>
                <a:moveTo>
                  <a:pt x="78" y="54"/>
                </a:moveTo>
                <a:lnTo>
                  <a:pt x="78" y="54"/>
                </a:lnTo>
                <a:lnTo>
                  <a:pt x="81" y="57"/>
                </a:lnTo>
                <a:lnTo>
                  <a:pt x="85" y="58"/>
                </a:lnTo>
                <a:lnTo>
                  <a:pt x="92" y="61"/>
                </a:lnTo>
                <a:lnTo>
                  <a:pt x="92" y="61"/>
                </a:lnTo>
                <a:lnTo>
                  <a:pt x="92" y="61"/>
                </a:lnTo>
                <a:lnTo>
                  <a:pt x="92" y="61"/>
                </a:lnTo>
                <a:lnTo>
                  <a:pt x="92" y="60"/>
                </a:lnTo>
                <a:lnTo>
                  <a:pt x="92" y="60"/>
                </a:lnTo>
                <a:lnTo>
                  <a:pt x="86" y="57"/>
                </a:lnTo>
                <a:lnTo>
                  <a:pt x="86" y="57"/>
                </a:lnTo>
                <a:lnTo>
                  <a:pt x="78" y="54"/>
                </a:lnTo>
                <a:lnTo>
                  <a:pt x="78" y="54"/>
                </a:lnTo>
                <a:close/>
                <a:moveTo>
                  <a:pt x="227" y="213"/>
                </a:moveTo>
                <a:lnTo>
                  <a:pt x="227" y="213"/>
                </a:lnTo>
                <a:lnTo>
                  <a:pt x="226" y="213"/>
                </a:lnTo>
                <a:lnTo>
                  <a:pt x="226" y="213"/>
                </a:lnTo>
                <a:lnTo>
                  <a:pt x="220" y="219"/>
                </a:lnTo>
                <a:lnTo>
                  <a:pt x="220" y="219"/>
                </a:lnTo>
                <a:lnTo>
                  <a:pt x="219" y="219"/>
                </a:lnTo>
                <a:lnTo>
                  <a:pt x="219" y="219"/>
                </a:lnTo>
                <a:lnTo>
                  <a:pt x="219" y="220"/>
                </a:lnTo>
                <a:lnTo>
                  <a:pt x="219" y="220"/>
                </a:lnTo>
                <a:lnTo>
                  <a:pt x="226" y="217"/>
                </a:lnTo>
                <a:lnTo>
                  <a:pt x="226" y="217"/>
                </a:lnTo>
                <a:lnTo>
                  <a:pt x="227" y="216"/>
                </a:lnTo>
                <a:lnTo>
                  <a:pt x="227" y="216"/>
                </a:lnTo>
                <a:lnTo>
                  <a:pt x="227" y="213"/>
                </a:lnTo>
                <a:lnTo>
                  <a:pt x="227" y="213"/>
                </a:lnTo>
                <a:close/>
                <a:moveTo>
                  <a:pt x="238" y="263"/>
                </a:moveTo>
                <a:lnTo>
                  <a:pt x="238" y="263"/>
                </a:lnTo>
                <a:lnTo>
                  <a:pt x="238" y="263"/>
                </a:lnTo>
                <a:lnTo>
                  <a:pt x="238" y="263"/>
                </a:lnTo>
                <a:lnTo>
                  <a:pt x="250" y="263"/>
                </a:lnTo>
                <a:lnTo>
                  <a:pt x="250" y="263"/>
                </a:lnTo>
                <a:lnTo>
                  <a:pt x="248" y="260"/>
                </a:lnTo>
                <a:lnTo>
                  <a:pt x="248" y="260"/>
                </a:lnTo>
                <a:lnTo>
                  <a:pt x="238" y="263"/>
                </a:lnTo>
                <a:lnTo>
                  <a:pt x="238" y="263"/>
                </a:lnTo>
                <a:close/>
                <a:moveTo>
                  <a:pt x="275" y="233"/>
                </a:moveTo>
                <a:lnTo>
                  <a:pt x="275" y="233"/>
                </a:lnTo>
                <a:lnTo>
                  <a:pt x="270" y="237"/>
                </a:lnTo>
                <a:lnTo>
                  <a:pt x="270" y="237"/>
                </a:lnTo>
                <a:lnTo>
                  <a:pt x="271" y="239"/>
                </a:lnTo>
                <a:lnTo>
                  <a:pt x="271" y="239"/>
                </a:lnTo>
                <a:lnTo>
                  <a:pt x="275" y="239"/>
                </a:lnTo>
                <a:lnTo>
                  <a:pt x="275" y="239"/>
                </a:lnTo>
                <a:lnTo>
                  <a:pt x="275" y="233"/>
                </a:lnTo>
                <a:lnTo>
                  <a:pt x="275" y="233"/>
                </a:lnTo>
                <a:close/>
                <a:moveTo>
                  <a:pt x="263" y="186"/>
                </a:moveTo>
                <a:lnTo>
                  <a:pt x="263" y="186"/>
                </a:lnTo>
                <a:lnTo>
                  <a:pt x="260" y="188"/>
                </a:lnTo>
                <a:lnTo>
                  <a:pt x="260" y="188"/>
                </a:lnTo>
                <a:lnTo>
                  <a:pt x="260" y="189"/>
                </a:lnTo>
                <a:lnTo>
                  <a:pt x="260" y="189"/>
                </a:lnTo>
                <a:lnTo>
                  <a:pt x="258" y="193"/>
                </a:lnTo>
                <a:lnTo>
                  <a:pt x="258" y="193"/>
                </a:lnTo>
                <a:lnTo>
                  <a:pt x="258" y="195"/>
                </a:lnTo>
                <a:lnTo>
                  <a:pt x="258" y="195"/>
                </a:lnTo>
                <a:lnTo>
                  <a:pt x="261" y="190"/>
                </a:lnTo>
                <a:lnTo>
                  <a:pt x="263" y="186"/>
                </a:lnTo>
                <a:lnTo>
                  <a:pt x="263" y="186"/>
                </a:lnTo>
                <a:close/>
                <a:moveTo>
                  <a:pt x="267" y="148"/>
                </a:moveTo>
                <a:lnTo>
                  <a:pt x="267" y="148"/>
                </a:lnTo>
                <a:lnTo>
                  <a:pt x="264" y="149"/>
                </a:lnTo>
                <a:lnTo>
                  <a:pt x="263" y="152"/>
                </a:lnTo>
                <a:lnTo>
                  <a:pt x="263" y="155"/>
                </a:lnTo>
                <a:lnTo>
                  <a:pt x="263" y="156"/>
                </a:lnTo>
                <a:lnTo>
                  <a:pt x="263" y="156"/>
                </a:lnTo>
                <a:lnTo>
                  <a:pt x="264" y="156"/>
                </a:lnTo>
                <a:lnTo>
                  <a:pt x="264" y="156"/>
                </a:lnTo>
                <a:lnTo>
                  <a:pt x="264" y="156"/>
                </a:lnTo>
                <a:lnTo>
                  <a:pt x="267" y="148"/>
                </a:lnTo>
                <a:lnTo>
                  <a:pt x="267" y="148"/>
                </a:lnTo>
                <a:close/>
                <a:moveTo>
                  <a:pt x="265" y="100"/>
                </a:moveTo>
                <a:lnTo>
                  <a:pt x="265" y="100"/>
                </a:lnTo>
                <a:lnTo>
                  <a:pt x="267" y="100"/>
                </a:lnTo>
                <a:lnTo>
                  <a:pt x="267" y="100"/>
                </a:lnTo>
                <a:lnTo>
                  <a:pt x="271" y="92"/>
                </a:lnTo>
                <a:lnTo>
                  <a:pt x="271" y="92"/>
                </a:lnTo>
                <a:lnTo>
                  <a:pt x="270" y="94"/>
                </a:lnTo>
                <a:lnTo>
                  <a:pt x="270" y="94"/>
                </a:lnTo>
                <a:lnTo>
                  <a:pt x="264" y="97"/>
                </a:lnTo>
                <a:lnTo>
                  <a:pt x="264" y="97"/>
                </a:lnTo>
                <a:lnTo>
                  <a:pt x="265" y="100"/>
                </a:lnTo>
                <a:lnTo>
                  <a:pt x="265" y="100"/>
                </a:lnTo>
                <a:close/>
                <a:moveTo>
                  <a:pt x="247" y="139"/>
                </a:moveTo>
                <a:lnTo>
                  <a:pt x="247" y="139"/>
                </a:lnTo>
                <a:lnTo>
                  <a:pt x="250" y="138"/>
                </a:lnTo>
                <a:lnTo>
                  <a:pt x="250" y="136"/>
                </a:lnTo>
                <a:lnTo>
                  <a:pt x="250" y="136"/>
                </a:lnTo>
                <a:lnTo>
                  <a:pt x="250" y="134"/>
                </a:lnTo>
                <a:lnTo>
                  <a:pt x="250" y="134"/>
                </a:lnTo>
                <a:lnTo>
                  <a:pt x="250" y="131"/>
                </a:lnTo>
                <a:lnTo>
                  <a:pt x="250" y="131"/>
                </a:lnTo>
                <a:lnTo>
                  <a:pt x="248" y="132"/>
                </a:lnTo>
                <a:lnTo>
                  <a:pt x="248" y="132"/>
                </a:lnTo>
                <a:lnTo>
                  <a:pt x="247" y="132"/>
                </a:lnTo>
                <a:lnTo>
                  <a:pt x="247" y="135"/>
                </a:lnTo>
                <a:lnTo>
                  <a:pt x="247" y="135"/>
                </a:lnTo>
                <a:lnTo>
                  <a:pt x="247" y="139"/>
                </a:lnTo>
                <a:lnTo>
                  <a:pt x="247" y="139"/>
                </a:lnTo>
                <a:close/>
                <a:moveTo>
                  <a:pt x="247" y="246"/>
                </a:moveTo>
                <a:lnTo>
                  <a:pt x="247" y="246"/>
                </a:lnTo>
                <a:lnTo>
                  <a:pt x="247" y="249"/>
                </a:lnTo>
                <a:lnTo>
                  <a:pt x="247" y="249"/>
                </a:lnTo>
                <a:lnTo>
                  <a:pt x="254" y="249"/>
                </a:lnTo>
                <a:lnTo>
                  <a:pt x="254" y="249"/>
                </a:lnTo>
                <a:lnTo>
                  <a:pt x="254" y="244"/>
                </a:lnTo>
                <a:lnTo>
                  <a:pt x="254" y="244"/>
                </a:lnTo>
                <a:lnTo>
                  <a:pt x="247" y="246"/>
                </a:lnTo>
                <a:lnTo>
                  <a:pt x="247" y="246"/>
                </a:lnTo>
                <a:close/>
                <a:moveTo>
                  <a:pt x="246" y="243"/>
                </a:moveTo>
                <a:lnTo>
                  <a:pt x="246" y="243"/>
                </a:lnTo>
                <a:lnTo>
                  <a:pt x="253" y="240"/>
                </a:lnTo>
                <a:lnTo>
                  <a:pt x="260" y="237"/>
                </a:lnTo>
                <a:lnTo>
                  <a:pt x="260" y="237"/>
                </a:lnTo>
                <a:lnTo>
                  <a:pt x="246" y="240"/>
                </a:lnTo>
                <a:lnTo>
                  <a:pt x="246" y="240"/>
                </a:lnTo>
                <a:lnTo>
                  <a:pt x="246" y="243"/>
                </a:lnTo>
                <a:lnTo>
                  <a:pt x="246" y="243"/>
                </a:lnTo>
                <a:close/>
                <a:moveTo>
                  <a:pt x="250" y="273"/>
                </a:moveTo>
                <a:lnTo>
                  <a:pt x="250" y="273"/>
                </a:lnTo>
                <a:lnTo>
                  <a:pt x="241" y="271"/>
                </a:lnTo>
                <a:lnTo>
                  <a:pt x="241" y="271"/>
                </a:lnTo>
                <a:lnTo>
                  <a:pt x="237" y="271"/>
                </a:lnTo>
                <a:lnTo>
                  <a:pt x="237" y="271"/>
                </a:lnTo>
                <a:lnTo>
                  <a:pt x="236" y="271"/>
                </a:lnTo>
                <a:lnTo>
                  <a:pt x="236" y="271"/>
                </a:lnTo>
                <a:lnTo>
                  <a:pt x="238" y="273"/>
                </a:lnTo>
                <a:lnTo>
                  <a:pt x="243" y="274"/>
                </a:lnTo>
                <a:lnTo>
                  <a:pt x="247" y="274"/>
                </a:lnTo>
                <a:lnTo>
                  <a:pt x="250" y="273"/>
                </a:lnTo>
                <a:lnTo>
                  <a:pt x="250" y="273"/>
                </a:lnTo>
                <a:close/>
                <a:moveTo>
                  <a:pt x="267" y="131"/>
                </a:moveTo>
                <a:lnTo>
                  <a:pt x="267" y="131"/>
                </a:lnTo>
                <a:lnTo>
                  <a:pt x="264" y="132"/>
                </a:lnTo>
                <a:lnTo>
                  <a:pt x="264" y="132"/>
                </a:lnTo>
                <a:lnTo>
                  <a:pt x="264" y="134"/>
                </a:lnTo>
                <a:lnTo>
                  <a:pt x="264" y="134"/>
                </a:lnTo>
                <a:lnTo>
                  <a:pt x="264" y="136"/>
                </a:lnTo>
                <a:lnTo>
                  <a:pt x="264" y="136"/>
                </a:lnTo>
                <a:lnTo>
                  <a:pt x="267" y="136"/>
                </a:lnTo>
                <a:lnTo>
                  <a:pt x="267" y="136"/>
                </a:lnTo>
                <a:lnTo>
                  <a:pt x="268" y="135"/>
                </a:lnTo>
                <a:lnTo>
                  <a:pt x="268" y="134"/>
                </a:lnTo>
                <a:lnTo>
                  <a:pt x="268" y="134"/>
                </a:lnTo>
                <a:lnTo>
                  <a:pt x="267" y="131"/>
                </a:lnTo>
                <a:lnTo>
                  <a:pt x="267" y="131"/>
                </a:lnTo>
                <a:close/>
                <a:moveTo>
                  <a:pt x="241" y="166"/>
                </a:moveTo>
                <a:lnTo>
                  <a:pt x="241" y="166"/>
                </a:lnTo>
                <a:lnTo>
                  <a:pt x="243" y="173"/>
                </a:lnTo>
                <a:lnTo>
                  <a:pt x="243" y="173"/>
                </a:lnTo>
                <a:lnTo>
                  <a:pt x="244" y="172"/>
                </a:lnTo>
                <a:lnTo>
                  <a:pt x="244" y="172"/>
                </a:lnTo>
                <a:lnTo>
                  <a:pt x="246" y="166"/>
                </a:lnTo>
                <a:lnTo>
                  <a:pt x="246" y="166"/>
                </a:lnTo>
                <a:lnTo>
                  <a:pt x="246" y="165"/>
                </a:lnTo>
                <a:lnTo>
                  <a:pt x="246" y="165"/>
                </a:lnTo>
                <a:lnTo>
                  <a:pt x="241" y="166"/>
                </a:lnTo>
                <a:lnTo>
                  <a:pt x="241" y="166"/>
                </a:lnTo>
                <a:close/>
                <a:moveTo>
                  <a:pt x="267" y="243"/>
                </a:moveTo>
                <a:lnTo>
                  <a:pt x="267" y="243"/>
                </a:lnTo>
                <a:lnTo>
                  <a:pt x="267" y="249"/>
                </a:lnTo>
                <a:lnTo>
                  <a:pt x="267" y="249"/>
                </a:lnTo>
                <a:lnTo>
                  <a:pt x="271" y="249"/>
                </a:lnTo>
                <a:lnTo>
                  <a:pt x="271" y="249"/>
                </a:lnTo>
                <a:lnTo>
                  <a:pt x="268" y="243"/>
                </a:lnTo>
                <a:lnTo>
                  <a:pt x="268" y="243"/>
                </a:lnTo>
                <a:lnTo>
                  <a:pt x="267" y="243"/>
                </a:lnTo>
                <a:lnTo>
                  <a:pt x="267" y="243"/>
                </a:lnTo>
                <a:close/>
                <a:moveTo>
                  <a:pt x="264" y="249"/>
                </a:moveTo>
                <a:lnTo>
                  <a:pt x="264" y="249"/>
                </a:lnTo>
                <a:lnTo>
                  <a:pt x="264" y="243"/>
                </a:lnTo>
                <a:lnTo>
                  <a:pt x="264" y="243"/>
                </a:lnTo>
                <a:lnTo>
                  <a:pt x="260" y="244"/>
                </a:lnTo>
                <a:lnTo>
                  <a:pt x="260" y="244"/>
                </a:lnTo>
                <a:lnTo>
                  <a:pt x="261" y="249"/>
                </a:lnTo>
                <a:lnTo>
                  <a:pt x="261" y="249"/>
                </a:lnTo>
                <a:lnTo>
                  <a:pt x="264" y="249"/>
                </a:lnTo>
                <a:lnTo>
                  <a:pt x="264" y="249"/>
                </a:lnTo>
                <a:close/>
                <a:moveTo>
                  <a:pt x="91" y="78"/>
                </a:moveTo>
                <a:lnTo>
                  <a:pt x="91" y="78"/>
                </a:lnTo>
                <a:lnTo>
                  <a:pt x="88" y="82"/>
                </a:lnTo>
                <a:lnTo>
                  <a:pt x="88" y="82"/>
                </a:lnTo>
                <a:lnTo>
                  <a:pt x="88" y="85"/>
                </a:lnTo>
                <a:lnTo>
                  <a:pt x="88" y="85"/>
                </a:lnTo>
                <a:lnTo>
                  <a:pt x="95" y="80"/>
                </a:lnTo>
                <a:lnTo>
                  <a:pt x="95" y="80"/>
                </a:lnTo>
                <a:lnTo>
                  <a:pt x="92" y="80"/>
                </a:lnTo>
                <a:lnTo>
                  <a:pt x="91" y="78"/>
                </a:lnTo>
                <a:lnTo>
                  <a:pt x="91" y="78"/>
                </a:lnTo>
                <a:close/>
                <a:moveTo>
                  <a:pt x="288" y="237"/>
                </a:moveTo>
                <a:lnTo>
                  <a:pt x="288" y="237"/>
                </a:lnTo>
                <a:lnTo>
                  <a:pt x="288" y="232"/>
                </a:lnTo>
                <a:lnTo>
                  <a:pt x="288" y="232"/>
                </a:lnTo>
                <a:lnTo>
                  <a:pt x="282" y="232"/>
                </a:lnTo>
                <a:lnTo>
                  <a:pt x="282" y="232"/>
                </a:lnTo>
                <a:lnTo>
                  <a:pt x="285" y="237"/>
                </a:lnTo>
                <a:lnTo>
                  <a:pt x="285" y="237"/>
                </a:lnTo>
                <a:lnTo>
                  <a:pt x="288" y="237"/>
                </a:lnTo>
                <a:lnTo>
                  <a:pt x="288" y="237"/>
                </a:lnTo>
                <a:close/>
                <a:moveTo>
                  <a:pt x="291" y="115"/>
                </a:moveTo>
                <a:lnTo>
                  <a:pt x="291" y="115"/>
                </a:lnTo>
                <a:lnTo>
                  <a:pt x="290" y="117"/>
                </a:lnTo>
                <a:lnTo>
                  <a:pt x="288" y="119"/>
                </a:lnTo>
                <a:lnTo>
                  <a:pt x="288" y="119"/>
                </a:lnTo>
                <a:lnTo>
                  <a:pt x="288" y="122"/>
                </a:lnTo>
                <a:lnTo>
                  <a:pt x="288" y="122"/>
                </a:lnTo>
                <a:lnTo>
                  <a:pt x="288" y="124"/>
                </a:lnTo>
                <a:lnTo>
                  <a:pt x="288" y="124"/>
                </a:lnTo>
                <a:lnTo>
                  <a:pt x="290" y="124"/>
                </a:lnTo>
                <a:lnTo>
                  <a:pt x="290" y="124"/>
                </a:lnTo>
                <a:lnTo>
                  <a:pt x="291" y="115"/>
                </a:lnTo>
                <a:lnTo>
                  <a:pt x="291" y="115"/>
                </a:lnTo>
                <a:close/>
                <a:moveTo>
                  <a:pt x="248" y="219"/>
                </a:moveTo>
                <a:lnTo>
                  <a:pt x="248" y="219"/>
                </a:lnTo>
                <a:lnTo>
                  <a:pt x="247" y="219"/>
                </a:lnTo>
                <a:lnTo>
                  <a:pt x="247" y="219"/>
                </a:lnTo>
                <a:lnTo>
                  <a:pt x="243" y="220"/>
                </a:lnTo>
                <a:lnTo>
                  <a:pt x="243" y="220"/>
                </a:lnTo>
                <a:lnTo>
                  <a:pt x="241" y="222"/>
                </a:lnTo>
                <a:lnTo>
                  <a:pt x="240" y="223"/>
                </a:lnTo>
                <a:lnTo>
                  <a:pt x="240" y="223"/>
                </a:lnTo>
                <a:lnTo>
                  <a:pt x="248" y="220"/>
                </a:lnTo>
                <a:lnTo>
                  <a:pt x="248" y="220"/>
                </a:lnTo>
                <a:lnTo>
                  <a:pt x="248" y="219"/>
                </a:lnTo>
                <a:lnTo>
                  <a:pt x="248" y="219"/>
                </a:lnTo>
                <a:close/>
                <a:moveTo>
                  <a:pt x="113" y="70"/>
                </a:moveTo>
                <a:lnTo>
                  <a:pt x="113" y="70"/>
                </a:lnTo>
                <a:lnTo>
                  <a:pt x="113" y="70"/>
                </a:lnTo>
                <a:lnTo>
                  <a:pt x="113" y="70"/>
                </a:lnTo>
                <a:lnTo>
                  <a:pt x="125" y="73"/>
                </a:lnTo>
                <a:lnTo>
                  <a:pt x="125" y="73"/>
                </a:lnTo>
                <a:lnTo>
                  <a:pt x="125" y="70"/>
                </a:lnTo>
                <a:lnTo>
                  <a:pt x="125" y="70"/>
                </a:lnTo>
                <a:lnTo>
                  <a:pt x="119" y="70"/>
                </a:lnTo>
                <a:lnTo>
                  <a:pt x="113" y="70"/>
                </a:lnTo>
                <a:lnTo>
                  <a:pt x="113" y="70"/>
                </a:lnTo>
                <a:close/>
                <a:moveTo>
                  <a:pt x="250" y="257"/>
                </a:moveTo>
                <a:lnTo>
                  <a:pt x="250" y="257"/>
                </a:ln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3" y="256"/>
                </a:lnTo>
                <a:lnTo>
                  <a:pt x="253" y="252"/>
                </a:lnTo>
                <a:lnTo>
                  <a:pt x="253" y="252"/>
                </a:lnTo>
                <a:lnTo>
                  <a:pt x="248" y="252"/>
                </a:lnTo>
                <a:lnTo>
                  <a:pt x="248" y="252"/>
                </a:lnTo>
                <a:lnTo>
                  <a:pt x="250" y="257"/>
                </a:lnTo>
                <a:lnTo>
                  <a:pt x="250" y="257"/>
                </a:lnTo>
                <a:close/>
                <a:moveTo>
                  <a:pt x="139" y="78"/>
                </a:moveTo>
                <a:lnTo>
                  <a:pt x="139" y="78"/>
                </a:lnTo>
                <a:lnTo>
                  <a:pt x="138" y="80"/>
                </a:lnTo>
                <a:lnTo>
                  <a:pt x="138" y="80"/>
                </a:lnTo>
                <a:lnTo>
                  <a:pt x="150" y="80"/>
                </a:lnTo>
                <a:lnTo>
                  <a:pt x="150" y="80"/>
                </a:lnTo>
                <a:lnTo>
                  <a:pt x="150" y="80"/>
                </a:lnTo>
                <a:lnTo>
                  <a:pt x="150" y="80"/>
                </a:lnTo>
                <a:lnTo>
                  <a:pt x="139" y="78"/>
                </a:lnTo>
                <a:lnTo>
                  <a:pt x="139" y="78"/>
                </a:lnTo>
                <a:close/>
                <a:moveTo>
                  <a:pt x="263" y="92"/>
                </a:moveTo>
                <a:lnTo>
                  <a:pt x="263" y="92"/>
                </a:lnTo>
                <a:lnTo>
                  <a:pt x="263" y="94"/>
                </a:lnTo>
                <a:lnTo>
                  <a:pt x="263" y="94"/>
                </a:lnTo>
                <a:lnTo>
                  <a:pt x="268" y="91"/>
                </a:lnTo>
                <a:lnTo>
                  <a:pt x="268" y="91"/>
                </a:lnTo>
                <a:lnTo>
                  <a:pt x="270" y="88"/>
                </a:lnTo>
                <a:lnTo>
                  <a:pt x="270" y="87"/>
                </a:lnTo>
                <a:lnTo>
                  <a:pt x="270" y="87"/>
                </a:lnTo>
                <a:lnTo>
                  <a:pt x="265" y="88"/>
                </a:lnTo>
                <a:lnTo>
                  <a:pt x="265" y="88"/>
                </a:lnTo>
                <a:lnTo>
                  <a:pt x="265" y="90"/>
                </a:lnTo>
                <a:lnTo>
                  <a:pt x="265" y="90"/>
                </a:lnTo>
                <a:lnTo>
                  <a:pt x="263" y="92"/>
                </a:lnTo>
                <a:lnTo>
                  <a:pt x="263" y="92"/>
                </a:lnTo>
                <a:close/>
                <a:moveTo>
                  <a:pt x="241" y="203"/>
                </a:moveTo>
                <a:lnTo>
                  <a:pt x="241" y="203"/>
                </a:lnTo>
                <a:lnTo>
                  <a:pt x="237" y="205"/>
                </a:lnTo>
                <a:lnTo>
                  <a:pt x="237" y="205"/>
                </a:lnTo>
                <a:lnTo>
                  <a:pt x="236" y="206"/>
                </a:lnTo>
                <a:lnTo>
                  <a:pt x="234" y="208"/>
                </a:lnTo>
                <a:lnTo>
                  <a:pt x="234" y="208"/>
                </a:lnTo>
                <a:lnTo>
                  <a:pt x="240" y="209"/>
                </a:lnTo>
                <a:lnTo>
                  <a:pt x="240" y="209"/>
                </a:lnTo>
                <a:lnTo>
                  <a:pt x="241" y="203"/>
                </a:lnTo>
                <a:lnTo>
                  <a:pt x="241" y="203"/>
                </a:lnTo>
                <a:close/>
                <a:moveTo>
                  <a:pt x="275" y="256"/>
                </a:moveTo>
                <a:lnTo>
                  <a:pt x="275" y="256"/>
                </a:lnTo>
                <a:lnTo>
                  <a:pt x="277" y="263"/>
                </a:lnTo>
                <a:lnTo>
                  <a:pt x="277" y="263"/>
                </a:lnTo>
                <a:lnTo>
                  <a:pt x="278" y="263"/>
                </a:lnTo>
                <a:lnTo>
                  <a:pt x="278" y="263"/>
                </a:lnTo>
                <a:lnTo>
                  <a:pt x="278" y="262"/>
                </a:lnTo>
                <a:lnTo>
                  <a:pt x="278" y="262"/>
                </a:lnTo>
                <a:lnTo>
                  <a:pt x="280" y="256"/>
                </a:lnTo>
                <a:lnTo>
                  <a:pt x="280" y="256"/>
                </a:lnTo>
                <a:lnTo>
                  <a:pt x="275" y="256"/>
                </a:lnTo>
                <a:lnTo>
                  <a:pt x="275" y="256"/>
                </a:lnTo>
                <a:close/>
                <a:moveTo>
                  <a:pt x="291" y="236"/>
                </a:moveTo>
                <a:lnTo>
                  <a:pt x="291" y="236"/>
                </a:lnTo>
                <a:lnTo>
                  <a:pt x="297" y="236"/>
                </a:lnTo>
                <a:lnTo>
                  <a:pt x="297" y="236"/>
                </a:lnTo>
                <a:lnTo>
                  <a:pt x="295" y="233"/>
                </a:lnTo>
                <a:lnTo>
                  <a:pt x="295" y="233"/>
                </a:lnTo>
                <a:lnTo>
                  <a:pt x="294" y="233"/>
                </a:lnTo>
                <a:lnTo>
                  <a:pt x="294" y="233"/>
                </a:lnTo>
                <a:lnTo>
                  <a:pt x="291" y="233"/>
                </a:lnTo>
                <a:lnTo>
                  <a:pt x="291" y="233"/>
                </a:lnTo>
                <a:lnTo>
                  <a:pt x="291" y="236"/>
                </a:lnTo>
                <a:lnTo>
                  <a:pt x="291" y="236"/>
                </a:lnTo>
                <a:close/>
                <a:moveTo>
                  <a:pt x="240" y="179"/>
                </a:moveTo>
                <a:lnTo>
                  <a:pt x="240" y="179"/>
                </a:lnTo>
                <a:lnTo>
                  <a:pt x="241" y="179"/>
                </a:lnTo>
                <a:lnTo>
                  <a:pt x="241" y="178"/>
                </a:lnTo>
                <a:lnTo>
                  <a:pt x="241" y="178"/>
                </a:lnTo>
                <a:lnTo>
                  <a:pt x="240" y="172"/>
                </a:lnTo>
                <a:lnTo>
                  <a:pt x="240" y="172"/>
                </a:lnTo>
                <a:lnTo>
                  <a:pt x="238" y="169"/>
                </a:lnTo>
                <a:lnTo>
                  <a:pt x="238" y="169"/>
                </a:lnTo>
                <a:lnTo>
                  <a:pt x="238" y="169"/>
                </a:lnTo>
                <a:lnTo>
                  <a:pt x="238" y="169"/>
                </a:lnTo>
                <a:lnTo>
                  <a:pt x="237" y="176"/>
                </a:lnTo>
                <a:lnTo>
                  <a:pt x="237" y="176"/>
                </a:lnTo>
                <a:lnTo>
                  <a:pt x="240" y="176"/>
                </a:lnTo>
                <a:lnTo>
                  <a:pt x="240" y="179"/>
                </a:lnTo>
                <a:lnTo>
                  <a:pt x="240" y="179"/>
                </a:lnTo>
                <a:close/>
                <a:moveTo>
                  <a:pt x="278" y="132"/>
                </a:moveTo>
                <a:lnTo>
                  <a:pt x="278" y="132"/>
                </a:lnTo>
                <a:lnTo>
                  <a:pt x="281" y="131"/>
                </a:lnTo>
                <a:lnTo>
                  <a:pt x="281" y="131"/>
                </a:lnTo>
                <a:lnTo>
                  <a:pt x="281" y="131"/>
                </a:lnTo>
                <a:lnTo>
                  <a:pt x="281" y="131"/>
                </a:lnTo>
                <a:lnTo>
                  <a:pt x="282" y="127"/>
                </a:lnTo>
                <a:lnTo>
                  <a:pt x="282" y="127"/>
                </a:lnTo>
                <a:lnTo>
                  <a:pt x="280" y="125"/>
                </a:lnTo>
                <a:lnTo>
                  <a:pt x="280" y="125"/>
                </a:lnTo>
                <a:lnTo>
                  <a:pt x="278" y="132"/>
                </a:lnTo>
                <a:lnTo>
                  <a:pt x="278" y="132"/>
                </a:lnTo>
                <a:close/>
                <a:moveTo>
                  <a:pt x="251" y="7"/>
                </a:moveTo>
                <a:lnTo>
                  <a:pt x="251" y="7"/>
                </a:lnTo>
                <a:lnTo>
                  <a:pt x="238" y="6"/>
                </a:lnTo>
                <a:lnTo>
                  <a:pt x="227" y="4"/>
                </a:lnTo>
                <a:lnTo>
                  <a:pt x="227" y="4"/>
                </a:lnTo>
                <a:lnTo>
                  <a:pt x="238" y="6"/>
                </a:lnTo>
                <a:lnTo>
                  <a:pt x="251" y="7"/>
                </a:lnTo>
                <a:lnTo>
                  <a:pt x="251" y="7"/>
                </a:lnTo>
                <a:close/>
                <a:moveTo>
                  <a:pt x="268" y="163"/>
                </a:moveTo>
                <a:lnTo>
                  <a:pt x="268" y="163"/>
                </a:lnTo>
                <a:lnTo>
                  <a:pt x="274" y="159"/>
                </a:lnTo>
                <a:lnTo>
                  <a:pt x="274" y="159"/>
                </a:lnTo>
                <a:lnTo>
                  <a:pt x="273" y="158"/>
                </a:lnTo>
                <a:lnTo>
                  <a:pt x="273" y="158"/>
                </a:lnTo>
                <a:lnTo>
                  <a:pt x="270" y="159"/>
                </a:lnTo>
                <a:lnTo>
                  <a:pt x="270" y="159"/>
                </a:lnTo>
                <a:lnTo>
                  <a:pt x="268" y="163"/>
                </a:lnTo>
                <a:lnTo>
                  <a:pt x="268" y="163"/>
                </a:lnTo>
                <a:close/>
                <a:moveTo>
                  <a:pt x="220" y="162"/>
                </a:moveTo>
                <a:lnTo>
                  <a:pt x="220" y="162"/>
                </a:lnTo>
                <a:lnTo>
                  <a:pt x="223" y="171"/>
                </a:lnTo>
                <a:lnTo>
                  <a:pt x="223" y="171"/>
                </a:lnTo>
                <a:lnTo>
                  <a:pt x="223" y="162"/>
                </a:lnTo>
                <a:lnTo>
                  <a:pt x="223" y="162"/>
                </a:lnTo>
                <a:lnTo>
                  <a:pt x="220" y="162"/>
                </a:lnTo>
                <a:lnTo>
                  <a:pt x="220" y="162"/>
                </a:lnTo>
                <a:close/>
                <a:moveTo>
                  <a:pt x="298" y="165"/>
                </a:moveTo>
                <a:lnTo>
                  <a:pt x="298" y="165"/>
                </a:lnTo>
                <a:lnTo>
                  <a:pt x="298" y="165"/>
                </a:lnTo>
                <a:lnTo>
                  <a:pt x="298" y="165"/>
                </a:lnTo>
                <a:lnTo>
                  <a:pt x="297" y="166"/>
                </a:lnTo>
                <a:lnTo>
                  <a:pt x="297" y="166"/>
                </a:lnTo>
                <a:lnTo>
                  <a:pt x="295" y="178"/>
                </a:lnTo>
                <a:lnTo>
                  <a:pt x="295" y="178"/>
                </a:lnTo>
                <a:lnTo>
                  <a:pt x="295" y="178"/>
                </a:lnTo>
                <a:lnTo>
                  <a:pt x="295" y="178"/>
                </a:lnTo>
                <a:lnTo>
                  <a:pt x="297" y="178"/>
                </a:lnTo>
                <a:lnTo>
                  <a:pt x="297" y="178"/>
                </a:lnTo>
                <a:lnTo>
                  <a:pt x="298" y="165"/>
                </a:lnTo>
                <a:lnTo>
                  <a:pt x="298" y="165"/>
                </a:lnTo>
                <a:close/>
                <a:moveTo>
                  <a:pt x="274" y="77"/>
                </a:moveTo>
                <a:lnTo>
                  <a:pt x="274" y="77"/>
                </a:lnTo>
                <a:lnTo>
                  <a:pt x="274" y="77"/>
                </a:lnTo>
                <a:lnTo>
                  <a:pt x="274" y="77"/>
                </a:lnTo>
                <a:lnTo>
                  <a:pt x="278" y="74"/>
                </a:lnTo>
                <a:lnTo>
                  <a:pt x="278" y="74"/>
                </a:lnTo>
                <a:lnTo>
                  <a:pt x="280" y="74"/>
                </a:lnTo>
                <a:lnTo>
                  <a:pt x="280" y="74"/>
                </a:lnTo>
                <a:lnTo>
                  <a:pt x="280" y="71"/>
                </a:lnTo>
                <a:lnTo>
                  <a:pt x="280" y="71"/>
                </a:lnTo>
                <a:lnTo>
                  <a:pt x="275" y="73"/>
                </a:lnTo>
                <a:lnTo>
                  <a:pt x="274" y="77"/>
                </a:lnTo>
                <a:lnTo>
                  <a:pt x="274" y="77"/>
                </a:lnTo>
                <a:close/>
                <a:moveTo>
                  <a:pt x="230" y="195"/>
                </a:moveTo>
                <a:lnTo>
                  <a:pt x="230" y="195"/>
                </a:lnTo>
                <a:lnTo>
                  <a:pt x="230" y="193"/>
                </a:lnTo>
                <a:lnTo>
                  <a:pt x="230" y="193"/>
                </a:lnTo>
                <a:lnTo>
                  <a:pt x="231" y="188"/>
                </a:lnTo>
                <a:lnTo>
                  <a:pt x="231" y="188"/>
                </a:lnTo>
                <a:lnTo>
                  <a:pt x="228" y="189"/>
                </a:lnTo>
                <a:lnTo>
                  <a:pt x="228" y="189"/>
                </a:lnTo>
                <a:lnTo>
                  <a:pt x="230" y="195"/>
                </a:lnTo>
                <a:lnTo>
                  <a:pt x="230" y="195"/>
                </a:lnTo>
                <a:close/>
                <a:moveTo>
                  <a:pt x="227" y="227"/>
                </a:moveTo>
                <a:lnTo>
                  <a:pt x="227" y="227"/>
                </a:lnTo>
                <a:lnTo>
                  <a:pt x="227" y="227"/>
                </a:lnTo>
                <a:lnTo>
                  <a:pt x="227" y="227"/>
                </a:lnTo>
                <a:lnTo>
                  <a:pt x="230" y="226"/>
                </a:lnTo>
                <a:lnTo>
                  <a:pt x="230" y="226"/>
                </a:lnTo>
                <a:lnTo>
                  <a:pt x="233" y="222"/>
                </a:lnTo>
                <a:lnTo>
                  <a:pt x="233" y="222"/>
                </a:lnTo>
                <a:lnTo>
                  <a:pt x="228" y="223"/>
                </a:lnTo>
                <a:lnTo>
                  <a:pt x="228" y="223"/>
                </a:lnTo>
                <a:lnTo>
                  <a:pt x="227" y="227"/>
                </a:lnTo>
                <a:lnTo>
                  <a:pt x="227" y="227"/>
                </a:lnTo>
                <a:close/>
                <a:moveTo>
                  <a:pt x="305" y="159"/>
                </a:moveTo>
                <a:lnTo>
                  <a:pt x="305" y="159"/>
                </a:lnTo>
                <a:lnTo>
                  <a:pt x="302" y="165"/>
                </a:lnTo>
                <a:lnTo>
                  <a:pt x="301" y="172"/>
                </a:lnTo>
                <a:lnTo>
                  <a:pt x="301" y="172"/>
                </a:lnTo>
                <a:lnTo>
                  <a:pt x="305" y="159"/>
                </a:lnTo>
                <a:lnTo>
                  <a:pt x="305" y="159"/>
                </a:lnTo>
                <a:close/>
                <a:moveTo>
                  <a:pt x="254" y="190"/>
                </a:moveTo>
                <a:lnTo>
                  <a:pt x="254" y="190"/>
                </a:lnTo>
                <a:lnTo>
                  <a:pt x="251" y="192"/>
                </a:lnTo>
                <a:lnTo>
                  <a:pt x="251" y="192"/>
                </a:lnTo>
                <a:lnTo>
                  <a:pt x="251" y="198"/>
                </a:lnTo>
                <a:lnTo>
                  <a:pt x="251" y="198"/>
                </a:lnTo>
                <a:lnTo>
                  <a:pt x="253" y="196"/>
                </a:lnTo>
                <a:lnTo>
                  <a:pt x="253" y="196"/>
                </a:lnTo>
                <a:lnTo>
                  <a:pt x="254" y="190"/>
                </a:lnTo>
                <a:lnTo>
                  <a:pt x="254" y="190"/>
                </a:lnTo>
                <a:close/>
                <a:moveTo>
                  <a:pt x="257" y="203"/>
                </a:moveTo>
                <a:lnTo>
                  <a:pt x="257" y="203"/>
                </a:lnTo>
                <a:lnTo>
                  <a:pt x="261" y="200"/>
                </a:lnTo>
                <a:lnTo>
                  <a:pt x="261" y="200"/>
                </a:lnTo>
                <a:lnTo>
                  <a:pt x="258" y="198"/>
                </a:lnTo>
                <a:lnTo>
                  <a:pt x="258" y="198"/>
                </a:lnTo>
                <a:lnTo>
                  <a:pt x="257" y="200"/>
                </a:lnTo>
                <a:lnTo>
                  <a:pt x="257" y="203"/>
                </a:lnTo>
                <a:lnTo>
                  <a:pt x="257" y="203"/>
                </a:lnTo>
                <a:close/>
                <a:moveTo>
                  <a:pt x="305" y="65"/>
                </a:moveTo>
                <a:lnTo>
                  <a:pt x="305" y="65"/>
                </a:lnTo>
                <a:lnTo>
                  <a:pt x="308" y="65"/>
                </a:lnTo>
                <a:lnTo>
                  <a:pt x="308" y="65"/>
                </a:lnTo>
                <a:lnTo>
                  <a:pt x="308" y="60"/>
                </a:lnTo>
                <a:lnTo>
                  <a:pt x="308" y="60"/>
                </a:lnTo>
                <a:lnTo>
                  <a:pt x="307" y="57"/>
                </a:lnTo>
                <a:lnTo>
                  <a:pt x="307" y="57"/>
                </a:lnTo>
                <a:lnTo>
                  <a:pt x="307" y="57"/>
                </a:lnTo>
                <a:lnTo>
                  <a:pt x="307" y="57"/>
                </a:lnTo>
                <a:lnTo>
                  <a:pt x="305" y="65"/>
                </a:lnTo>
                <a:lnTo>
                  <a:pt x="305" y="65"/>
                </a:lnTo>
                <a:close/>
                <a:moveTo>
                  <a:pt x="270" y="114"/>
                </a:moveTo>
                <a:lnTo>
                  <a:pt x="270" y="114"/>
                </a:lnTo>
                <a:lnTo>
                  <a:pt x="267" y="115"/>
                </a:lnTo>
                <a:lnTo>
                  <a:pt x="267" y="115"/>
                </a:lnTo>
                <a:lnTo>
                  <a:pt x="265" y="117"/>
                </a:lnTo>
                <a:lnTo>
                  <a:pt x="265" y="117"/>
                </a:lnTo>
                <a:lnTo>
                  <a:pt x="265" y="121"/>
                </a:lnTo>
                <a:lnTo>
                  <a:pt x="265" y="121"/>
                </a:lnTo>
                <a:lnTo>
                  <a:pt x="268" y="118"/>
                </a:lnTo>
                <a:lnTo>
                  <a:pt x="270" y="114"/>
                </a:lnTo>
                <a:lnTo>
                  <a:pt x="270" y="114"/>
                </a:lnTo>
                <a:close/>
                <a:moveTo>
                  <a:pt x="281" y="237"/>
                </a:moveTo>
                <a:lnTo>
                  <a:pt x="281" y="237"/>
                </a:lnTo>
                <a:lnTo>
                  <a:pt x="281" y="235"/>
                </a:lnTo>
                <a:lnTo>
                  <a:pt x="278" y="233"/>
                </a:lnTo>
                <a:lnTo>
                  <a:pt x="278" y="233"/>
                </a:lnTo>
                <a:lnTo>
                  <a:pt x="278" y="239"/>
                </a:lnTo>
                <a:lnTo>
                  <a:pt x="278" y="239"/>
                </a:lnTo>
                <a:lnTo>
                  <a:pt x="281" y="237"/>
                </a:lnTo>
                <a:lnTo>
                  <a:pt x="281" y="237"/>
                </a:lnTo>
                <a:close/>
                <a:moveTo>
                  <a:pt x="126" y="78"/>
                </a:moveTo>
                <a:lnTo>
                  <a:pt x="126" y="78"/>
                </a:lnTo>
                <a:lnTo>
                  <a:pt x="129" y="78"/>
                </a:lnTo>
                <a:lnTo>
                  <a:pt x="129" y="78"/>
                </a:lnTo>
                <a:lnTo>
                  <a:pt x="130" y="78"/>
                </a:lnTo>
                <a:lnTo>
                  <a:pt x="132" y="77"/>
                </a:lnTo>
                <a:lnTo>
                  <a:pt x="132" y="77"/>
                </a:lnTo>
                <a:lnTo>
                  <a:pt x="129" y="77"/>
                </a:lnTo>
                <a:lnTo>
                  <a:pt x="129" y="77"/>
                </a:lnTo>
                <a:lnTo>
                  <a:pt x="126" y="77"/>
                </a:lnTo>
                <a:lnTo>
                  <a:pt x="126" y="78"/>
                </a:lnTo>
                <a:lnTo>
                  <a:pt x="126" y="78"/>
                </a:lnTo>
                <a:close/>
                <a:moveTo>
                  <a:pt x="271" y="118"/>
                </a:moveTo>
                <a:lnTo>
                  <a:pt x="271" y="118"/>
                </a:lnTo>
                <a:lnTo>
                  <a:pt x="271" y="118"/>
                </a:lnTo>
                <a:lnTo>
                  <a:pt x="271" y="118"/>
                </a:lnTo>
                <a:lnTo>
                  <a:pt x="275" y="117"/>
                </a:lnTo>
                <a:lnTo>
                  <a:pt x="275" y="117"/>
                </a:lnTo>
                <a:lnTo>
                  <a:pt x="275" y="115"/>
                </a:lnTo>
                <a:lnTo>
                  <a:pt x="275" y="115"/>
                </a:lnTo>
                <a:lnTo>
                  <a:pt x="275" y="111"/>
                </a:lnTo>
                <a:lnTo>
                  <a:pt x="275" y="111"/>
                </a:lnTo>
                <a:lnTo>
                  <a:pt x="275" y="111"/>
                </a:lnTo>
                <a:lnTo>
                  <a:pt x="275" y="111"/>
                </a:lnTo>
                <a:lnTo>
                  <a:pt x="271" y="118"/>
                </a:lnTo>
                <a:lnTo>
                  <a:pt x="271" y="118"/>
                </a:lnTo>
                <a:close/>
                <a:moveTo>
                  <a:pt x="253" y="188"/>
                </a:moveTo>
                <a:lnTo>
                  <a:pt x="253" y="188"/>
                </a:lnTo>
                <a:lnTo>
                  <a:pt x="253" y="185"/>
                </a:lnTo>
                <a:lnTo>
                  <a:pt x="254" y="183"/>
                </a:lnTo>
                <a:lnTo>
                  <a:pt x="254" y="183"/>
                </a:lnTo>
                <a:lnTo>
                  <a:pt x="255" y="182"/>
                </a:lnTo>
                <a:lnTo>
                  <a:pt x="255" y="182"/>
                </a:lnTo>
                <a:lnTo>
                  <a:pt x="254" y="182"/>
                </a:lnTo>
                <a:lnTo>
                  <a:pt x="254" y="182"/>
                </a:lnTo>
                <a:lnTo>
                  <a:pt x="250" y="188"/>
                </a:lnTo>
                <a:lnTo>
                  <a:pt x="250" y="188"/>
                </a:lnTo>
                <a:lnTo>
                  <a:pt x="250" y="189"/>
                </a:lnTo>
                <a:lnTo>
                  <a:pt x="250" y="189"/>
                </a:lnTo>
                <a:lnTo>
                  <a:pt x="253" y="188"/>
                </a:lnTo>
                <a:lnTo>
                  <a:pt x="253" y="188"/>
                </a:lnTo>
                <a:close/>
                <a:moveTo>
                  <a:pt x="261" y="70"/>
                </a:moveTo>
                <a:lnTo>
                  <a:pt x="261" y="70"/>
                </a:lnTo>
                <a:lnTo>
                  <a:pt x="264" y="70"/>
                </a:lnTo>
                <a:lnTo>
                  <a:pt x="264" y="70"/>
                </a:lnTo>
                <a:lnTo>
                  <a:pt x="267" y="67"/>
                </a:lnTo>
                <a:lnTo>
                  <a:pt x="267" y="67"/>
                </a:lnTo>
                <a:lnTo>
                  <a:pt x="263" y="67"/>
                </a:lnTo>
                <a:lnTo>
                  <a:pt x="263" y="67"/>
                </a:lnTo>
                <a:lnTo>
                  <a:pt x="261" y="68"/>
                </a:lnTo>
                <a:lnTo>
                  <a:pt x="261" y="68"/>
                </a:lnTo>
                <a:lnTo>
                  <a:pt x="261" y="70"/>
                </a:lnTo>
                <a:lnTo>
                  <a:pt x="261" y="70"/>
                </a:lnTo>
                <a:close/>
                <a:moveTo>
                  <a:pt x="254" y="105"/>
                </a:moveTo>
                <a:lnTo>
                  <a:pt x="254" y="105"/>
                </a:lnTo>
                <a:lnTo>
                  <a:pt x="254" y="107"/>
                </a:lnTo>
                <a:lnTo>
                  <a:pt x="254" y="107"/>
                </a:lnTo>
                <a:lnTo>
                  <a:pt x="260" y="104"/>
                </a:lnTo>
                <a:lnTo>
                  <a:pt x="260" y="104"/>
                </a:lnTo>
                <a:lnTo>
                  <a:pt x="260" y="102"/>
                </a:lnTo>
                <a:lnTo>
                  <a:pt x="260" y="102"/>
                </a:lnTo>
                <a:lnTo>
                  <a:pt x="257" y="102"/>
                </a:lnTo>
                <a:lnTo>
                  <a:pt x="257" y="102"/>
                </a:lnTo>
                <a:lnTo>
                  <a:pt x="254" y="105"/>
                </a:lnTo>
                <a:lnTo>
                  <a:pt x="254" y="105"/>
                </a:lnTo>
                <a:close/>
                <a:moveTo>
                  <a:pt x="274" y="249"/>
                </a:moveTo>
                <a:lnTo>
                  <a:pt x="274" y="249"/>
                </a:lnTo>
                <a:lnTo>
                  <a:pt x="274" y="249"/>
                </a:lnTo>
                <a:lnTo>
                  <a:pt x="274" y="249"/>
                </a:lnTo>
                <a:lnTo>
                  <a:pt x="275" y="242"/>
                </a:lnTo>
                <a:lnTo>
                  <a:pt x="275" y="242"/>
                </a:lnTo>
                <a:lnTo>
                  <a:pt x="273" y="242"/>
                </a:lnTo>
                <a:lnTo>
                  <a:pt x="273" y="242"/>
                </a:lnTo>
                <a:lnTo>
                  <a:pt x="274" y="249"/>
                </a:lnTo>
                <a:lnTo>
                  <a:pt x="274" y="249"/>
                </a:lnTo>
                <a:close/>
                <a:moveTo>
                  <a:pt x="255" y="175"/>
                </a:moveTo>
                <a:lnTo>
                  <a:pt x="255" y="175"/>
                </a:lnTo>
                <a:lnTo>
                  <a:pt x="255" y="175"/>
                </a:lnTo>
                <a:lnTo>
                  <a:pt x="255" y="175"/>
                </a:lnTo>
                <a:lnTo>
                  <a:pt x="247" y="179"/>
                </a:lnTo>
                <a:lnTo>
                  <a:pt x="247" y="179"/>
                </a:lnTo>
                <a:lnTo>
                  <a:pt x="247" y="179"/>
                </a:lnTo>
                <a:lnTo>
                  <a:pt x="247" y="179"/>
                </a:lnTo>
                <a:lnTo>
                  <a:pt x="247" y="179"/>
                </a:lnTo>
                <a:lnTo>
                  <a:pt x="247" y="179"/>
                </a:lnTo>
                <a:lnTo>
                  <a:pt x="253" y="179"/>
                </a:lnTo>
                <a:lnTo>
                  <a:pt x="253" y="179"/>
                </a:lnTo>
                <a:lnTo>
                  <a:pt x="254" y="178"/>
                </a:lnTo>
                <a:lnTo>
                  <a:pt x="254" y="178"/>
                </a:lnTo>
                <a:lnTo>
                  <a:pt x="255" y="175"/>
                </a:lnTo>
                <a:lnTo>
                  <a:pt x="255" y="175"/>
                </a:lnTo>
                <a:close/>
                <a:moveTo>
                  <a:pt x="260" y="68"/>
                </a:moveTo>
                <a:lnTo>
                  <a:pt x="260" y="68"/>
                </a:lnTo>
                <a:lnTo>
                  <a:pt x="251" y="70"/>
                </a:lnTo>
                <a:lnTo>
                  <a:pt x="251" y="70"/>
                </a:lnTo>
                <a:lnTo>
                  <a:pt x="260" y="70"/>
                </a:lnTo>
                <a:lnTo>
                  <a:pt x="260" y="70"/>
                </a:lnTo>
                <a:lnTo>
                  <a:pt x="260" y="68"/>
                </a:lnTo>
                <a:lnTo>
                  <a:pt x="260" y="68"/>
                </a:lnTo>
                <a:close/>
                <a:moveTo>
                  <a:pt x="321" y="220"/>
                </a:moveTo>
                <a:lnTo>
                  <a:pt x="321" y="220"/>
                </a:lnTo>
                <a:lnTo>
                  <a:pt x="331" y="220"/>
                </a:lnTo>
                <a:lnTo>
                  <a:pt x="331" y="220"/>
                </a:lnTo>
                <a:lnTo>
                  <a:pt x="324" y="219"/>
                </a:lnTo>
                <a:lnTo>
                  <a:pt x="324" y="219"/>
                </a:lnTo>
                <a:lnTo>
                  <a:pt x="322" y="219"/>
                </a:lnTo>
                <a:lnTo>
                  <a:pt x="321" y="220"/>
                </a:lnTo>
                <a:lnTo>
                  <a:pt x="321" y="220"/>
                </a:lnTo>
                <a:close/>
                <a:moveTo>
                  <a:pt x="354" y="108"/>
                </a:moveTo>
                <a:lnTo>
                  <a:pt x="354" y="108"/>
                </a:lnTo>
                <a:lnTo>
                  <a:pt x="351" y="112"/>
                </a:lnTo>
                <a:lnTo>
                  <a:pt x="349" y="118"/>
                </a:lnTo>
                <a:lnTo>
                  <a:pt x="349" y="118"/>
                </a:lnTo>
                <a:lnTo>
                  <a:pt x="352" y="112"/>
                </a:lnTo>
                <a:lnTo>
                  <a:pt x="354" y="108"/>
                </a:lnTo>
                <a:lnTo>
                  <a:pt x="354" y="108"/>
                </a:lnTo>
                <a:close/>
                <a:moveTo>
                  <a:pt x="263" y="145"/>
                </a:moveTo>
                <a:lnTo>
                  <a:pt x="263" y="145"/>
                </a:lnTo>
                <a:lnTo>
                  <a:pt x="263" y="145"/>
                </a:lnTo>
                <a:lnTo>
                  <a:pt x="263" y="145"/>
                </a:lnTo>
                <a:lnTo>
                  <a:pt x="267" y="139"/>
                </a:lnTo>
                <a:lnTo>
                  <a:pt x="267" y="139"/>
                </a:lnTo>
                <a:lnTo>
                  <a:pt x="267" y="139"/>
                </a:lnTo>
                <a:lnTo>
                  <a:pt x="267" y="139"/>
                </a:lnTo>
                <a:lnTo>
                  <a:pt x="263" y="141"/>
                </a:lnTo>
                <a:lnTo>
                  <a:pt x="263" y="141"/>
                </a:lnTo>
                <a:lnTo>
                  <a:pt x="263" y="145"/>
                </a:lnTo>
                <a:lnTo>
                  <a:pt x="263" y="145"/>
                </a:lnTo>
                <a:close/>
                <a:moveTo>
                  <a:pt x="258" y="183"/>
                </a:moveTo>
                <a:lnTo>
                  <a:pt x="258" y="183"/>
                </a:lnTo>
                <a:lnTo>
                  <a:pt x="260" y="185"/>
                </a:lnTo>
                <a:lnTo>
                  <a:pt x="260" y="185"/>
                </a:lnTo>
                <a:lnTo>
                  <a:pt x="264" y="182"/>
                </a:lnTo>
                <a:lnTo>
                  <a:pt x="264" y="182"/>
                </a:lnTo>
                <a:lnTo>
                  <a:pt x="264" y="181"/>
                </a:lnTo>
                <a:lnTo>
                  <a:pt x="264" y="181"/>
                </a:lnTo>
                <a:lnTo>
                  <a:pt x="260" y="181"/>
                </a:lnTo>
                <a:lnTo>
                  <a:pt x="260" y="181"/>
                </a:lnTo>
                <a:lnTo>
                  <a:pt x="258" y="183"/>
                </a:lnTo>
                <a:lnTo>
                  <a:pt x="258" y="183"/>
                </a:lnTo>
                <a:close/>
                <a:moveTo>
                  <a:pt x="284" y="185"/>
                </a:moveTo>
                <a:lnTo>
                  <a:pt x="284" y="185"/>
                </a:lnTo>
                <a:lnTo>
                  <a:pt x="285" y="179"/>
                </a:lnTo>
                <a:lnTo>
                  <a:pt x="287" y="172"/>
                </a:lnTo>
                <a:lnTo>
                  <a:pt x="287" y="172"/>
                </a:lnTo>
                <a:lnTo>
                  <a:pt x="284" y="185"/>
                </a:lnTo>
                <a:lnTo>
                  <a:pt x="284" y="185"/>
                </a:lnTo>
                <a:close/>
                <a:moveTo>
                  <a:pt x="287" y="107"/>
                </a:moveTo>
                <a:lnTo>
                  <a:pt x="287" y="107"/>
                </a:lnTo>
                <a:lnTo>
                  <a:pt x="287" y="100"/>
                </a:lnTo>
                <a:lnTo>
                  <a:pt x="287" y="100"/>
                </a:lnTo>
                <a:lnTo>
                  <a:pt x="287" y="100"/>
                </a:lnTo>
                <a:lnTo>
                  <a:pt x="287" y="100"/>
                </a:lnTo>
                <a:lnTo>
                  <a:pt x="284" y="108"/>
                </a:lnTo>
                <a:lnTo>
                  <a:pt x="284" y="108"/>
                </a:lnTo>
                <a:lnTo>
                  <a:pt x="287" y="107"/>
                </a:lnTo>
                <a:lnTo>
                  <a:pt x="287" y="107"/>
                </a:lnTo>
                <a:close/>
                <a:moveTo>
                  <a:pt x="254" y="165"/>
                </a:moveTo>
                <a:lnTo>
                  <a:pt x="254" y="165"/>
                </a:lnTo>
                <a:lnTo>
                  <a:pt x="248" y="173"/>
                </a:lnTo>
                <a:lnTo>
                  <a:pt x="248" y="173"/>
                </a:lnTo>
                <a:lnTo>
                  <a:pt x="253" y="168"/>
                </a:lnTo>
                <a:lnTo>
                  <a:pt x="253" y="168"/>
                </a:lnTo>
                <a:lnTo>
                  <a:pt x="254" y="166"/>
                </a:lnTo>
                <a:lnTo>
                  <a:pt x="254" y="165"/>
                </a:lnTo>
                <a:lnTo>
                  <a:pt x="254" y="165"/>
                </a:lnTo>
                <a:close/>
                <a:moveTo>
                  <a:pt x="257" y="256"/>
                </a:moveTo>
                <a:lnTo>
                  <a:pt x="257" y="256"/>
                </a:lnTo>
                <a:lnTo>
                  <a:pt x="260" y="254"/>
                </a:lnTo>
                <a:lnTo>
                  <a:pt x="260" y="254"/>
                </a:lnTo>
                <a:lnTo>
                  <a:pt x="258" y="252"/>
                </a:lnTo>
                <a:lnTo>
                  <a:pt x="258" y="252"/>
                </a:lnTo>
                <a:lnTo>
                  <a:pt x="257" y="252"/>
                </a:lnTo>
                <a:lnTo>
                  <a:pt x="257" y="252"/>
                </a:lnTo>
                <a:lnTo>
                  <a:pt x="257" y="256"/>
                </a:lnTo>
                <a:lnTo>
                  <a:pt x="257" y="256"/>
                </a:lnTo>
                <a:close/>
                <a:moveTo>
                  <a:pt x="288" y="19"/>
                </a:moveTo>
                <a:lnTo>
                  <a:pt x="288" y="19"/>
                </a:lnTo>
                <a:lnTo>
                  <a:pt x="288" y="17"/>
                </a:lnTo>
                <a:lnTo>
                  <a:pt x="288" y="17"/>
                </a:lnTo>
                <a:lnTo>
                  <a:pt x="282" y="16"/>
                </a:lnTo>
                <a:lnTo>
                  <a:pt x="277" y="14"/>
                </a:lnTo>
                <a:lnTo>
                  <a:pt x="277" y="14"/>
                </a:lnTo>
                <a:lnTo>
                  <a:pt x="288" y="19"/>
                </a:lnTo>
                <a:lnTo>
                  <a:pt x="288" y="19"/>
                </a:lnTo>
                <a:close/>
                <a:moveTo>
                  <a:pt x="263" y="198"/>
                </a:moveTo>
                <a:lnTo>
                  <a:pt x="263" y="198"/>
                </a:lnTo>
                <a:lnTo>
                  <a:pt x="263" y="199"/>
                </a:lnTo>
                <a:lnTo>
                  <a:pt x="263" y="199"/>
                </a:lnTo>
                <a:lnTo>
                  <a:pt x="263" y="199"/>
                </a:lnTo>
                <a:lnTo>
                  <a:pt x="267" y="196"/>
                </a:lnTo>
                <a:lnTo>
                  <a:pt x="267" y="196"/>
                </a:lnTo>
                <a:lnTo>
                  <a:pt x="267" y="196"/>
                </a:lnTo>
                <a:lnTo>
                  <a:pt x="267" y="196"/>
                </a:lnTo>
                <a:lnTo>
                  <a:pt x="263" y="198"/>
                </a:lnTo>
                <a:lnTo>
                  <a:pt x="263" y="198"/>
                </a:lnTo>
                <a:close/>
                <a:moveTo>
                  <a:pt x="285" y="77"/>
                </a:moveTo>
                <a:lnTo>
                  <a:pt x="285" y="77"/>
                </a:lnTo>
                <a:lnTo>
                  <a:pt x="288" y="75"/>
                </a:lnTo>
                <a:lnTo>
                  <a:pt x="288" y="73"/>
                </a:lnTo>
                <a:lnTo>
                  <a:pt x="288" y="73"/>
                </a:lnTo>
                <a:lnTo>
                  <a:pt x="285" y="74"/>
                </a:lnTo>
                <a:lnTo>
                  <a:pt x="285" y="77"/>
                </a:lnTo>
                <a:lnTo>
                  <a:pt x="285" y="77"/>
                </a:lnTo>
                <a:close/>
                <a:moveTo>
                  <a:pt x="186" y="78"/>
                </a:moveTo>
                <a:lnTo>
                  <a:pt x="186" y="78"/>
                </a:lnTo>
                <a:lnTo>
                  <a:pt x="193" y="78"/>
                </a:lnTo>
                <a:lnTo>
                  <a:pt x="193" y="78"/>
                </a:lnTo>
                <a:lnTo>
                  <a:pt x="186" y="78"/>
                </a:lnTo>
                <a:lnTo>
                  <a:pt x="186" y="78"/>
                </a:lnTo>
                <a:lnTo>
                  <a:pt x="186" y="78"/>
                </a:lnTo>
                <a:lnTo>
                  <a:pt x="186" y="78"/>
                </a:lnTo>
                <a:lnTo>
                  <a:pt x="186" y="78"/>
                </a:lnTo>
                <a:close/>
                <a:moveTo>
                  <a:pt x="257" y="122"/>
                </a:moveTo>
                <a:lnTo>
                  <a:pt x="257" y="122"/>
                </a:lnTo>
                <a:lnTo>
                  <a:pt x="255" y="124"/>
                </a:lnTo>
                <a:lnTo>
                  <a:pt x="255" y="125"/>
                </a:lnTo>
                <a:lnTo>
                  <a:pt x="255" y="125"/>
                </a:lnTo>
                <a:lnTo>
                  <a:pt x="258" y="124"/>
                </a:lnTo>
                <a:lnTo>
                  <a:pt x="258" y="124"/>
                </a:lnTo>
                <a:lnTo>
                  <a:pt x="257" y="122"/>
                </a:lnTo>
                <a:lnTo>
                  <a:pt x="257" y="122"/>
                </a:lnTo>
                <a:close/>
                <a:moveTo>
                  <a:pt x="129" y="236"/>
                </a:moveTo>
                <a:lnTo>
                  <a:pt x="129" y="236"/>
                </a:lnTo>
                <a:lnTo>
                  <a:pt x="119" y="230"/>
                </a:lnTo>
                <a:lnTo>
                  <a:pt x="119" y="230"/>
                </a:lnTo>
                <a:lnTo>
                  <a:pt x="119" y="230"/>
                </a:lnTo>
                <a:lnTo>
                  <a:pt x="119" y="230"/>
                </a:lnTo>
                <a:lnTo>
                  <a:pt x="123" y="233"/>
                </a:lnTo>
                <a:lnTo>
                  <a:pt x="129" y="236"/>
                </a:lnTo>
                <a:lnTo>
                  <a:pt x="129" y="236"/>
                </a:lnTo>
                <a:close/>
                <a:moveTo>
                  <a:pt x="280" y="219"/>
                </a:moveTo>
                <a:lnTo>
                  <a:pt x="280" y="219"/>
                </a:lnTo>
                <a:lnTo>
                  <a:pt x="277" y="220"/>
                </a:lnTo>
                <a:lnTo>
                  <a:pt x="277" y="223"/>
                </a:lnTo>
                <a:lnTo>
                  <a:pt x="277" y="223"/>
                </a:lnTo>
                <a:lnTo>
                  <a:pt x="278" y="222"/>
                </a:lnTo>
                <a:lnTo>
                  <a:pt x="281" y="222"/>
                </a:lnTo>
                <a:lnTo>
                  <a:pt x="281" y="222"/>
                </a:lnTo>
                <a:lnTo>
                  <a:pt x="280" y="222"/>
                </a:lnTo>
                <a:lnTo>
                  <a:pt x="280" y="219"/>
                </a:lnTo>
                <a:lnTo>
                  <a:pt x="280" y="219"/>
                </a:lnTo>
                <a:close/>
                <a:moveTo>
                  <a:pt x="274" y="81"/>
                </a:moveTo>
                <a:lnTo>
                  <a:pt x="274" y="81"/>
                </a:lnTo>
                <a:lnTo>
                  <a:pt x="278" y="80"/>
                </a:lnTo>
                <a:lnTo>
                  <a:pt x="278" y="80"/>
                </a:lnTo>
                <a:lnTo>
                  <a:pt x="278" y="80"/>
                </a:lnTo>
                <a:lnTo>
                  <a:pt x="278" y="78"/>
                </a:lnTo>
                <a:lnTo>
                  <a:pt x="278" y="78"/>
                </a:lnTo>
                <a:lnTo>
                  <a:pt x="274" y="80"/>
                </a:lnTo>
                <a:lnTo>
                  <a:pt x="274" y="80"/>
                </a:lnTo>
                <a:lnTo>
                  <a:pt x="274" y="81"/>
                </a:lnTo>
                <a:lnTo>
                  <a:pt x="274" y="81"/>
                </a:lnTo>
                <a:close/>
                <a:moveTo>
                  <a:pt x="47" y="182"/>
                </a:moveTo>
                <a:lnTo>
                  <a:pt x="47" y="182"/>
                </a:lnTo>
                <a:lnTo>
                  <a:pt x="47" y="182"/>
                </a:lnTo>
                <a:lnTo>
                  <a:pt x="47" y="182"/>
                </a:lnTo>
                <a:lnTo>
                  <a:pt x="38" y="188"/>
                </a:lnTo>
                <a:lnTo>
                  <a:pt x="38" y="188"/>
                </a:lnTo>
                <a:lnTo>
                  <a:pt x="38" y="188"/>
                </a:lnTo>
                <a:lnTo>
                  <a:pt x="38" y="188"/>
                </a:lnTo>
                <a:lnTo>
                  <a:pt x="42" y="185"/>
                </a:lnTo>
                <a:lnTo>
                  <a:pt x="47" y="182"/>
                </a:lnTo>
                <a:lnTo>
                  <a:pt x="47" y="182"/>
                </a:lnTo>
                <a:close/>
                <a:moveTo>
                  <a:pt x="265" y="220"/>
                </a:moveTo>
                <a:lnTo>
                  <a:pt x="265" y="220"/>
                </a:lnTo>
                <a:lnTo>
                  <a:pt x="263" y="222"/>
                </a:lnTo>
                <a:lnTo>
                  <a:pt x="261" y="225"/>
                </a:lnTo>
                <a:lnTo>
                  <a:pt x="261" y="225"/>
                </a:lnTo>
                <a:lnTo>
                  <a:pt x="264" y="222"/>
                </a:lnTo>
                <a:lnTo>
                  <a:pt x="264" y="222"/>
                </a:lnTo>
                <a:lnTo>
                  <a:pt x="265" y="222"/>
                </a:lnTo>
                <a:lnTo>
                  <a:pt x="265" y="220"/>
                </a:lnTo>
                <a:lnTo>
                  <a:pt x="265" y="220"/>
                </a:lnTo>
                <a:close/>
                <a:moveTo>
                  <a:pt x="275" y="270"/>
                </a:moveTo>
                <a:lnTo>
                  <a:pt x="275" y="270"/>
                </a:lnTo>
                <a:lnTo>
                  <a:pt x="271" y="271"/>
                </a:lnTo>
                <a:lnTo>
                  <a:pt x="271" y="271"/>
                </a:lnTo>
                <a:lnTo>
                  <a:pt x="274" y="271"/>
                </a:lnTo>
                <a:lnTo>
                  <a:pt x="274" y="271"/>
                </a:lnTo>
                <a:lnTo>
                  <a:pt x="277" y="273"/>
                </a:lnTo>
                <a:lnTo>
                  <a:pt x="277" y="273"/>
                </a:lnTo>
                <a:lnTo>
                  <a:pt x="275" y="270"/>
                </a:lnTo>
                <a:lnTo>
                  <a:pt x="275" y="270"/>
                </a:lnTo>
                <a:close/>
                <a:moveTo>
                  <a:pt x="304" y="53"/>
                </a:moveTo>
                <a:lnTo>
                  <a:pt x="304" y="53"/>
                </a:lnTo>
                <a:lnTo>
                  <a:pt x="304" y="51"/>
                </a:lnTo>
                <a:lnTo>
                  <a:pt x="304" y="51"/>
                </a:lnTo>
                <a:lnTo>
                  <a:pt x="304" y="51"/>
                </a:lnTo>
                <a:lnTo>
                  <a:pt x="304" y="51"/>
                </a:lnTo>
                <a:lnTo>
                  <a:pt x="301" y="51"/>
                </a:lnTo>
                <a:lnTo>
                  <a:pt x="300" y="53"/>
                </a:lnTo>
                <a:lnTo>
                  <a:pt x="300" y="53"/>
                </a:lnTo>
                <a:lnTo>
                  <a:pt x="301" y="53"/>
                </a:lnTo>
                <a:lnTo>
                  <a:pt x="302" y="53"/>
                </a:lnTo>
                <a:lnTo>
                  <a:pt x="302" y="53"/>
                </a:lnTo>
                <a:lnTo>
                  <a:pt x="304" y="53"/>
                </a:lnTo>
                <a:lnTo>
                  <a:pt x="304" y="53"/>
                </a:lnTo>
                <a:close/>
                <a:moveTo>
                  <a:pt x="287" y="127"/>
                </a:moveTo>
                <a:lnTo>
                  <a:pt x="287" y="127"/>
                </a:lnTo>
                <a:lnTo>
                  <a:pt x="287" y="131"/>
                </a:lnTo>
                <a:lnTo>
                  <a:pt x="287" y="131"/>
                </a:lnTo>
                <a:lnTo>
                  <a:pt x="288" y="131"/>
                </a:lnTo>
                <a:lnTo>
                  <a:pt x="288" y="128"/>
                </a:lnTo>
                <a:lnTo>
                  <a:pt x="288" y="128"/>
                </a:lnTo>
                <a:lnTo>
                  <a:pt x="288" y="127"/>
                </a:lnTo>
                <a:lnTo>
                  <a:pt x="288" y="127"/>
                </a:lnTo>
                <a:lnTo>
                  <a:pt x="287" y="127"/>
                </a:lnTo>
                <a:lnTo>
                  <a:pt x="287" y="127"/>
                </a:lnTo>
                <a:close/>
                <a:moveTo>
                  <a:pt x="233" y="215"/>
                </a:moveTo>
                <a:lnTo>
                  <a:pt x="233" y="215"/>
                </a:lnTo>
                <a:lnTo>
                  <a:pt x="233" y="212"/>
                </a:lnTo>
                <a:lnTo>
                  <a:pt x="233" y="212"/>
                </a:lnTo>
                <a:lnTo>
                  <a:pt x="231" y="212"/>
                </a:lnTo>
                <a:lnTo>
                  <a:pt x="231" y="213"/>
                </a:lnTo>
                <a:lnTo>
                  <a:pt x="231" y="213"/>
                </a:lnTo>
                <a:lnTo>
                  <a:pt x="230" y="216"/>
                </a:lnTo>
                <a:lnTo>
                  <a:pt x="230" y="216"/>
                </a:lnTo>
                <a:lnTo>
                  <a:pt x="233" y="215"/>
                </a:lnTo>
                <a:lnTo>
                  <a:pt x="233" y="215"/>
                </a:lnTo>
                <a:close/>
                <a:moveTo>
                  <a:pt x="304" y="50"/>
                </a:moveTo>
                <a:lnTo>
                  <a:pt x="304" y="50"/>
                </a:lnTo>
                <a:lnTo>
                  <a:pt x="305" y="53"/>
                </a:lnTo>
                <a:lnTo>
                  <a:pt x="305" y="54"/>
                </a:lnTo>
                <a:lnTo>
                  <a:pt x="305" y="54"/>
                </a:lnTo>
                <a:lnTo>
                  <a:pt x="305" y="50"/>
                </a:lnTo>
                <a:lnTo>
                  <a:pt x="305" y="50"/>
                </a:lnTo>
                <a:lnTo>
                  <a:pt x="304" y="50"/>
                </a:lnTo>
                <a:lnTo>
                  <a:pt x="304" y="50"/>
                </a:lnTo>
                <a:close/>
                <a:moveTo>
                  <a:pt x="247" y="186"/>
                </a:moveTo>
                <a:lnTo>
                  <a:pt x="247" y="186"/>
                </a:lnTo>
                <a:lnTo>
                  <a:pt x="247" y="186"/>
                </a:lnTo>
                <a:lnTo>
                  <a:pt x="247" y="186"/>
                </a:lnTo>
                <a:lnTo>
                  <a:pt x="250" y="183"/>
                </a:lnTo>
                <a:lnTo>
                  <a:pt x="250" y="183"/>
                </a:lnTo>
                <a:lnTo>
                  <a:pt x="250" y="182"/>
                </a:lnTo>
                <a:lnTo>
                  <a:pt x="250" y="182"/>
                </a:lnTo>
                <a:lnTo>
                  <a:pt x="247" y="183"/>
                </a:lnTo>
                <a:lnTo>
                  <a:pt x="247" y="183"/>
                </a:lnTo>
                <a:lnTo>
                  <a:pt x="247" y="186"/>
                </a:lnTo>
                <a:lnTo>
                  <a:pt x="247" y="186"/>
                </a:lnTo>
                <a:close/>
                <a:moveTo>
                  <a:pt x="88" y="77"/>
                </a:moveTo>
                <a:lnTo>
                  <a:pt x="88" y="77"/>
                </a:lnTo>
                <a:lnTo>
                  <a:pt x="91" y="71"/>
                </a:lnTo>
                <a:lnTo>
                  <a:pt x="91" y="71"/>
                </a:lnTo>
                <a:lnTo>
                  <a:pt x="89" y="74"/>
                </a:lnTo>
                <a:lnTo>
                  <a:pt x="88" y="77"/>
                </a:lnTo>
                <a:lnTo>
                  <a:pt x="88" y="77"/>
                </a:lnTo>
                <a:close/>
                <a:moveTo>
                  <a:pt x="270" y="229"/>
                </a:moveTo>
                <a:lnTo>
                  <a:pt x="270" y="229"/>
                </a:lnTo>
                <a:lnTo>
                  <a:pt x="273" y="227"/>
                </a:lnTo>
                <a:lnTo>
                  <a:pt x="273" y="227"/>
                </a:lnTo>
                <a:lnTo>
                  <a:pt x="273" y="226"/>
                </a:lnTo>
                <a:lnTo>
                  <a:pt x="273" y="226"/>
                </a:lnTo>
                <a:lnTo>
                  <a:pt x="271" y="227"/>
                </a:lnTo>
                <a:lnTo>
                  <a:pt x="270" y="227"/>
                </a:lnTo>
                <a:lnTo>
                  <a:pt x="270" y="229"/>
                </a:lnTo>
                <a:lnTo>
                  <a:pt x="270" y="229"/>
                </a:lnTo>
                <a:close/>
                <a:moveTo>
                  <a:pt x="247" y="159"/>
                </a:moveTo>
                <a:lnTo>
                  <a:pt x="247" y="159"/>
                </a:lnTo>
                <a:lnTo>
                  <a:pt x="244" y="161"/>
                </a:lnTo>
                <a:lnTo>
                  <a:pt x="243" y="162"/>
                </a:lnTo>
                <a:lnTo>
                  <a:pt x="243" y="162"/>
                </a:lnTo>
                <a:lnTo>
                  <a:pt x="244" y="162"/>
                </a:lnTo>
                <a:lnTo>
                  <a:pt x="244" y="162"/>
                </a:lnTo>
                <a:lnTo>
                  <a:pt x="246" y="162"/>
                </a:lnTo>
                <a:lnTo>
                  <a:pt x="247" y="159"/>
                </a:lnTo>
                <a:lnTo>
                  <a:pt x="247" y="159"/>
                </a:lnTo>
                <a:close/>
                <a:moveTo>
                  <a:pt x="277" y="84"/>
                </a:moveTo>
                <a:lnTo>
                  <a:pt x="277" y="84"/>
                </a:lnTo>
                <a:lnTo>
                  <a:pt x="273" y="85"/>
                </a:lnTo>
                <a:lnTo>
                  <a:pt x="273" y="85"/>
                </a:lnTo>
                <a:lnTo>
                  <a:pt x="273" y="87"/>
                </a:lnTo>
                <a:lnTo>
                  <a:pt x="273" y="87"/>
                </a:lnTo>
                <a:lnTo>
                  <a:pt x="275" y="85"/>
                </a:lnTo>
                <a:lnTo>
                  <a:pt x="277" y="84"/>
                </a:lnTo>
                <a:lnTo>
                  <a:pt x="277" y="84"/>
                </a:lnTo>
                <a:close/>
                <a:moveTo>
                  <a:pt x="260" y="136"/>
                </a:moveTo>
                <a:lnTo>
                  <a:pt x="260" y="136"/>
                </a:lnTo>
                <a:lnTo>
                  <a:pt x="257" y="139"/>
                </a:lnTo>
                <a:lnTo>
                  <a:pt x="257" y="139"/>
                </a:lnTo>
                <a:lnTo>
                  <a:pt x="257" y="139"/>
                </a:lnTo>
                <a:lnTo>
                  <a:pt x="257" y="139"/>
                </a:lnTo>
                <a:lnTo>
                  <a:pt x="260" y="138"/>
                </a:lnTo>
                <a:lnTo>
                  <a:pt x="260" y="138"/>
                </a:lnTo>
                <a:lnTo>
                  <a:pt x="260" y="138"/>
                </a:lnTo>
                <a:lnTo>
                  <a:pt x="260" y="136"/>
                </a:lnTo>
                <a:lnTo>
                  <a:pt x="260" y="136"/>
                </a:lnTo>
                <a:close/>
                <a:moveTo>
                  <a:pt x="261" y="87"/>
                </a:moveTo>
                <a:lnTo>
                  <a:pt x="261" y="87"/>
                </a:lnTo>
                <a:lnTo>
                  <a:pt x="261" y="87"/>
                </a:lnTo>
                <a:lnTo>
                  <a:pt x="261" y="87"/>
                </a:lnTo>
                <a:lnTo>
                  <a:pt x="263" y="85"/>
                </a:lnTo>
                <a:lnTo>
                  <a:pt x="265" y="84"/>
                </a:lnTo>
                <a:lnTo>
                  <a:pt x="265" y="84"/>
                </a:lnTo>
                <a:lnTo>
                  <a:pt x="261" y="85"/>
                </a:lnTo>
                <a:lnTo>
                  <a:pt x="261" y="85"/>
                </a:lnTo>
                <a:lnTo>
                  <a:pt x="261" y="87"/>
                </a:lnTo>
                <a:lnTo>
                  <a:pt x="261" y="87"/>
                </a:lnTo>
                <a:close/>
                <a:moveTo>
                  <a:pt x="261" y="216"/>
                </a:moveTo>
                <a:lnTo>
                  <a:pt x="261" y="216"/>
                </a:lnTo>
                <a:lnTo>
                  <a:pt x="261" y="215"/>
                </a:lnTo>
                <a:lnTo>
                  <a:pt x="261" y="215"/>
                </a:lnTo>
                <a:lnTo>
                  <a:pt x="254" y="216"/>
                </a:lnTo>
                <a:lnTo>
                  <a:pt x="254" y="216"/>
                </a:lnTo>
                <a:lnTo>
                  <a:pt x="253" y="217"/>
                </a:lnTo>
                <a:lnTo>
                  <a:pt x="253" y="217"/>
                </a:lnTo>
                <a:lnTo>
                  <a:pt x="257" y="216"/>
                </a:lnTo>
                <a:lnTo>
                  <a:pt x="257" y="216"/>
                </a:lnTo>
                <a:lnTo>
                  <a:pt x="261" y="216"/>
                </a:lnTo>
                <a:lnTo>
                  <a:pt x="261" y="216"/>
                </a:lnTo>
                <a:close/>
                <a:moveTo>
                  <a:pt x="275" y="136"/>
                </a:moveTo>
                <a:lnTo>
                  <a:pt x="275" y="136"/>
                </a:lnTo>
                <a:lnTo>
                  <a:pt x="273" y="138"/>
                </a:lnTo>
                <a:lnTo>
                  <a:pt x="273" y="139"/>
                </a:lnTo>
                <a:lnTo>
                  <a:pt x="273" y="139"/>
                </a:lnTo>
                <a:lnTo>
                  <a:pt x="274" y="139"/>
                </a:lnTo>
                <a:lnTo>
                  <a:pt x="275" y="136"/>
                </a:lnTo>
                <a:lnTo>
                  <a:pt x="275" y="136"/>
                </a:lnTo>
                <a:close/>
                <a:moveTo>
                  <a:pt x="247" y="213"/>
                </a:moveTo>
                <a:lnTo>
                  <a:pt x="247" y="213"/>
                </a:lnTo>
                <a:lnTo>
                  <a:pt x="246" y="215"/>
                </a:lnTo>
                <a:lnTo>
                  <a:pt x="244" y="216"/>
                </a:lnTo>
                <a:lnTo>
                  <a:pt x="244" y="216"/>
                </a:lnTo>
                <a:lnTo>
                  <a:pt x="247" y="215"/>
                </a:lnTo>
                <a:lnTo>
                  <a:pt x="247" y="215"/>
                </a:lnTo>
                <a:lnTo>
                  <a:pt x="247" y="213"/>
                </a:lnTo>
                <a:lnTo>
                  <a:pt x="247" y="213"/>
                </a:lnTo>
                <a:close/>
                <a:moveTo>
                  <a:pt x="260" y="87"/>
                </a:moveTo>
                <a:lnTo>
                  <a:pt x="260" y="87"/>
                </a:lnTo>
                <a:lnTo>
                  <a:pt x="255" y="88"/>
                </a:lnTo>
                <a:lnTo>
                  <a:pt x="254" y="90"/>
                </a:lnTo>
                <a:lnTo>
                  <a:pt x="254" y="90"/>
                </a:lnTo>
                <a:lnTo>
                  <a:pt x="258" y="87"/>
                </a:lnTo>
                <a:lnTo>
                  <a:pt x="258" y="87"/>
                </a:lnTo>
                <a:lnTo>
                  <a:pt x="260" y="87"/>
                </a:lnTo>
                <a:lnTo>
                  <a:pt x="260" y="87"/>
                </a:lnTo>
                <a:close/>
                <a:moveTo>
                  <a:pt x="89" y="91"/>
                </a:moveTo>
                <a:lnTo>
                  <a:pt x="89" y="91"/>
                </a:lnTo>
                <a:lnTo>
                  <a:pt x="93" y="87"/>
                </a:lnTo>
                <a:lnTo>
                  <a:pt x="93" y="87"/>
                </a:lnTo>
                <a:lnTo>
                  <a:pt x="89" y="88"/>
                </a:lnTo>
                <a:lnTo>
                  <a:pt x="89" y="88"/>
                </a:lnTo>
                <a:lnTo>
                  <a:pt x="89" y="91"/>
                </a:lnTo>
                <a:lnTo>
                  <a:pt x="89" y="91"/>
                </a:lnTo>
                <a:close/>
                <a:moveTo>
                  <a:pt x="250" y="161"/>
                </a:moveTo>
                <a:lnTo>
                  <a:pt x="250" y="161"/>
                </a:lnTo>
                <a:lnTo>
                  <a:pt x="250" y="161"/>
                </a:lnTo>
                <a:lnTo>
                  <a:pt x="250" y="161"/>
                </a:lnTo>
                <a:lnTo>
                  <a:pt x="253" y="159"/>
                </a:lnTo>
                <a:lnTo>
                  <a:pt x="253" y="159"/>
                </a:lnTo>
                <a:lnTo>
                  <a:pt x="251" y="158"/>
                </a:lnTo>
                <a:lnTo>
                  <a:pt x="251" y="158"/>
                </a:lnTo>
                <a:lnTo>
                  <a:pt x="251" y="158"/>
                </a:lnTo>
                <a:lnTo>
                  <a:pt x="251" y="158"/>
                </a:lnTo>
                <a:lnTo>
                  <a:pt x="250" y="161"/>
                </a:lnTo>
                <a:lnTo>
                  <a:pt x="250" y="161"/>
                </a:lnTo>
                <a:close/>
                <a:moveTo>
                  <a:pt x="267" y="253"/>
                </a:moveTo>
                <a:lnTo>
                  <a:pt x="267" y="253"/>
                </a:lnTo>
                <a:lnTo>
                  <a:pt x="270" y="253"/>
                </a:lnTo>
                <a:lnTo>
                  <a:pt x="270" y="253"/>
                </a:lnTo>
                <a:lnTo>
                  <a:pt x="270" y="253"/>
                </a:lnTo>
                <a:lnTo>
                  <a:pt x="267" y="253"/>
                </a:lnTo>
                <a:lnTo>
                  <a:pt x="267" y="253"/>
                </a:lnTo>
                <a:lnTo>
                  <a:pt x="267" y="253"/>
                </a:lnTo>
                <a:lnTo>
                  <a:pt x="267" y="253"/>
                </a:lnTo>
                <a:close/>
                <a:moveTo>
                  <a:pt x="135" y="235"/>
                </a:moveTo>
                <a:lnTo>
                  <a:pt x="135" y="235"/>
                </a:lnTo>
                <a:lnTo>
                  <a:pt x="140" y="236"/>
                </a:lnTo>
                <a:lnTo>
                  <a:pt x="140" y="236"/>
                </a:lnTo>
                <a:lnTo>
                  <a:pt x="138" y="235"/>
                </a:lnTo>
                <a:lnTo>
                  <a:pt x="135" y="235"/>
                </a:lnTo>
                <a:lnTo>
                  <a:pt x="135" y="235"/>
                </a:lnTo>
                <a:close/>
                <a:moveTo>
                  <a:pt x="197" y="301"/>
                </a:moveTo>
                <a:lnTo>
                  <a:pt x="197" y="301"/>
                </a:lnTo>
                <a:lnTo>
                  <a:pt x="197" y="301"/>
                </a:lnTo>
                <a:lnTo>
                  <a:pt x="197" y="301"/>
                </a:lnTo>
                <a:lnTo>
                  <a:pt x="203" y="301"/>
                </a:lnTo>
                <a:lnTo>
                  <a:pt x="203" y="301"/>
                </a:lnTo>
                <a:lnTo>
                  <a:pt x="203" y="301"/>
                </a:lnTo>
                <a:lnTo>
                  <a:pt x="203" y="301"/>
                </a:lnTo>
                <a:lnTo>
                  <a:pt x="197" y="301"/>
                </a:lnTo>
                <a:lnTo>
                  <a:pt x="197" y="301"/>
                </a:lnTo>
                <a:close/>
                <a:moveTo>
                  <a:pt x="255" y="156"/>
                </a:moveTo>
                <a:lnTo>
                  <a:pt x="255" y="156"/>
                </a:lnTo>
                <a:lnTo>
                  <a:pt x="257" y="154"/>
                </a:lnTo>
                <a:lnTo>
                  <a:pt x="257" y="154"/>
                </a:lnTo>
                <a:lnTo>
                  <a:pt x="254" y="155"/>
                </a:lnTo>
                <a:lnTo>
                  <a:pt x="254" y="155"/>
                </a:lnTo>
                <a:lnTo>
                  <a:pt x="255" y="156"/>
                </a:lnTo>
                <a:lnTo>
                  <a:pt x="255" y="156"/>
                </a:lnTo>
                <a:close/>
                <a:moveTo>
                  <a:pt x="260" y="81"/>
                </a:moveTo>
                <a:lnTo>
                  <a:pt x="260" y="81"/>
                </a:lnTo>
                <a:lnTo>
                  <a:pt x="257" y="84"/>
                </a:lnTo>
                <a:lnTo>
                  <a:pt x="257" y="84"/>
                </a:lnTo>
                <a:lnTo>
                  <a:pt x="260" y="82"/>
                </a:lnTo>
                <a:lnTo>
                  <a:pt x="260" y="81"/>
                </a:lnTo>
                <a:lnTo>
                  <a:pt x="260" y="81"/>
                </a:lnTo>
                <a:close/>
                <a:moveTo>
                  <a:pt x="290" y="254"/>
                </a:moveTo>
                <a:lnTo>
                  <a:pt x="290" y="254"/>
                </a:lnTo>
                <a:lnTo>
                  <a:pt x="291" y="257"/>
                </a:lnTo>
                <a:lnTo>
                  <a:pt x="291" y="257"/>
                </a:lnTo>
                <a:lnTo>
                  <a:pt x="292" y="257"/>
                </a:lnTo>
                <a:lnTo>
                  <a:pt x="292" y="257"/>
                </a:lnTo>
                <a:lnTo>
                  <a:pt x="292" y="254"/>
                </a:lnTo>
                <a:lnTo>
                  <a:pt x="292" y="254"/>
                </a:lnTo>
                <a:lnTo>
                  <a:pt x="290" y="254"/>
                </a:lnTo>
                <a:lnTo>
                  <a:pt x="290" y="254"/>
                </a:lnTo>
                <a:close/>
                <a:moveTo>
                  <a:pt x="292" y="227"/>
                </a:moveTo>
                <a:lnTo>
                  <a:pt x="292" y="227"/>
                </a:lnTo>
                <a:lnTo>
                  <a:pt x="291" y="227"/>
                </a:lnTo>
                <a:lnTo>
                  <a:pt x="291" y="229"/>
                </a:lnTo>
                <a:lnTo>
                  <a:pt x="291" y="229"/>
                </a:lnTo>
                <a:lnTo>
                  <a:pt x="291" y="229"/>
                </a:lnTo>
                <a:lnTo>
                  <a:pt x="291" y="229"/>
                </a:lnTo>
                <a:lnTo>
                  <a:pt x="292" y="229"/>
                </a:lnTo>
                <a:lnTo>
                  <a:pt x="292" y="229"/>
                </a:lnTo>
                <a:lnTo>
                  <a:pt x="292" y="227"/>
                </a:lnTo>
                <a:lnTo>
                  <a:pt x="292" y="227"/>
                </a:lnTo>
                <a:close/>
                <a:moveTo>
                  <a:pt x="314" y="81"/>
                </a:moveTo>
                <a:lnTo>
                  <a:pt x="314" y="81"/>
                </a:lnTo>
                <a:lnTo>
                  <a:pt x="315" y="80"/>
                </a:lnTo>
                <a:lnTo>
                  <a:pt x="315" y="80"/>
                </a:lnTo>
                <a:lnTo>
                  <a:pt x="314" y="78"/>
                </a:lnTo>
                <a:lnTo>
                  <a:pt x="314" y="78"/>
                </a:lnTo>
                <a:lnTo>
                  <a:pt x="314" y="81"/>
                </a:lnTo>
                <a:lnTo>
                  <a:pt x="314" y="81"/>
                </a:lnTo>
                <a:close/>
                <a:moveTo>
                  <a:pt x="251" y="200"/>
                </a:moveTo>
                <a:lnTo>
                  <a:pt x="251" y="200"/>
                </a:lnTo>
                <a:lnTo>
                  <a:pt x="250" y="200"/>
                </a:lnTo>
                <a:lnTo>
                  <a:pt x="250" y="200"/>
                </a:lnTo>
                <a:lnTo>
                  <a:pt x="250" y="202"/>
                </a:lnTo>
                <a:lnTo>
                  <a:pt x="250" y="202"/>
                </a:lnTo>
                <a:lnTo>
                  <a:pt x="251" y="203"/>
                </a:lnTo>
                <a:lnTo>
                  <a:pt x="251" y="203"/>
                </a:lnTo>
                <a:lnTo>
                  <a:pt x="251" y="203"/>
                </a:lnTo>
                <a:lnTo>
                  <a:pt x="251" y="203"/>
                </a:lnTo>
                <a:lnTo>
                  <a:pt x="251" y="200"/>
                </a:lnTo>
                <a:lnTo>
                  <a:pt x="251" y="200"/>
                </a:lnTo>
                <a:close/>
                <a:moveTo>
                  <a:pt x="282" y="73"/>
                </a:moveTo>
                <a:lnTo>
                  <a:pt x="282" y="73"/>
                </a:lnTo>
                <a:lnTo>
                  <a:pt x="284" y="68"/>
                </a:lnTo>
                <a:lnTo>
                  <a:pt x="284" y="68"/>
                </a:lnTo>
                <a:lnTo>
                  <a:pt x="282" y="70"/>
                </a:lnTo>
                <a:lnTo>
                  <a:pt x="282" y="73"/>
                </a:lnTo>
                <a:lnTo>
                  <a:pt x="282" y="73"/>
                </a:lnTo>
                <a:close/>
                <a:moveTo>
                  <a:pt x="268" y="84"/>
                </a:moveTo>
                <a:lnTo>
                  <a:pt x="268" y="84"/>
                </a:lnTo>
                <a:lnTo>
                  <a:pt x="271" y="82"/>
                </a:lnTo>
                <a:lnTo>
                  <a:pt x="271" y="81"/>
                </a:lnTo>
                <a:lnTo>
                  <a:pt x="271" y="81"/>
                </a:lnTo>
                <a:lnTo>
                  <a:pt x="270" y="82"/>
                </a:lnTo>
                <a:lnTo>
                  <a:pt x="268" y="84"/>
                </a:lnTo>
                <a:lnTo>
                  <a:pt x="268" y="84"/>
                </a:lnTo>
                <a:close/>
                <a:moveTo>
                  <a:pt x="282" y="118"/>
                </a:moveTo>
                <a:lnTo>
                  <a:pt x="282" y="118"/>
                </a:lnTo>
                <a:lnTo>
                  <a:pt x="285" y="115"/>
                </a:lnTo>
                <a:lnTo>
                  <a:pt x="285" y="115"/>
                </a:lnTo>
                <a:lnTo>
                  <a:pt x="284" y="115"/>
                </a:lnTo>
                <a:lnTo>
                  <a:pt x="284" y="115"/>
                </a:lnTo>
                <a:lnTo>
                  <a:pt x="282" y="117"/>
                </a:lnTo>
                <a:lnTo>
                  <a:pt x="282" y="118"/>
                </a:lnTo>
                <a:lnTo>
                  <a:pt x="282" y="118"/>
                </a:lnTo>
                <a:close/>
                <a:moveTo>
                  <a:pt x="264" y="254"/>
                </a:moveTo>
                <a:lnTo>
                  <a:pt x="264" y="254"/>
                </a:lnTo>
                <a:lnTo>
                  <a:pt x="264" y="252"/>
                </a:lnTo>
                <a:lnTo>
                  <a:pt x="264" y="252"/>
                </a:lnTo>
                <a:lnTo>
                  <a:pt x="263" y="253"/>
                </a:lnTo>
                <a:lnTo>
                  <a:pt x="263" y="253"/>
                </a:lnTo>
                <a:lnTo>
                  <a:pt x="263" y="253"/>
                </a:lnTo>
                <a:lnTo>
                  <a:pt x="264" y="254"/>
                </a:lnTo>
                <a:lnTo>
                  <a:pt x="264" y="254"/>
                </a:lnTo>
                <a:close/>
                <a:moveTo>
                  <a:pt x="295" y="227"/>
                </a:moveTo>
                <a:lnTo>
                  <a:pt x="295" y="227"/>
                </a:lnTo>
                <a:lnTo>
                  <a:pt x="297" y="230"/>
                </a:lnTo>
                <a:lnTo>
                  <a:pt x="297" y="230"/>
                </a:lnTo>
                <a:lnTo>
                  <a:pt x="297" y="229"/>
                </a:lnTo>
                <a:lnTo>
                  <a:pt x="297" y="229"/>
                </a:lnTo>
                <a:lnTo>
                  <a:pt x="297" y="227"/>
                </a:lnTo>
                <a:lnTo>
                  <a:pt x="297" y="227"/>
                </a:lnTo>
                <a:lnTo>
                  <a:pt x="295" y="227"/>
                </a:lnTo>
                <a:lnTo>
                  <a:pt x="295" y="227"/>
                </a:lnTo>
                <a:close/>
                <a:moveTo>
                  <a:pt x="236" y="213"/>
                </a:moveTo>
                <a:lnTo>
                  <a:pt x="236" y="213"/>
                </a:lnTo>
                <a:lnTo>
                  <a:pt x="237" y="212"/>
                </a:lnTo>
                <a:lnTo>
                  <a:pt x="237" y="212"/>
                </a:lnTo>
                <a:lnTo>
                  <a:pt x="237" y="212"/>
                </a:lnTo>
                <a:lnTo>
                  <a:pt x="237" y="212"/>
                </a:lnTo>
                <a:lnTo>
                  <a:pt x="236" y="212"/>
                </a:lnTo>
                <a:lnTo>
                  <a:pt x="236" y="212"/>
                </a:lnTo>
                <a:lnTo>
                  <a:pt x="236" y="213"/>
                </a:lnTo>
                <a:lnTo>
                  <a:pt x="236" y="213"/>
                </a:lnTo>
                <a:close/>
                <a:moveTo>
                  <a:pt x="268" y="202"/>
                </a:moveTo>
                <a:lnTo>
                  <a:pt x="268" y="202"/>
                </a:lnTo>
                <a:lnTo>
                  <a:pt x="268" y="199"/>
                </a:lnTo>
                <a:lnTo>
                  <a:pt x="268" y="199"/>
                </a:lnTo>
                <a:lnTo>
                  <a:pt x="265" y="202"/>
                </a:lnTo>
                <a:lnTo>
                  <a:pt x="265" y="202"/>
                </a:lnTo>
                <a:lnTo>
                  <a:pt x="268" y="202"/>
                </a:lnTo>
                <a:lnTo>
                  <a:pt x="268" y="202"/>
                </a:lnTo>
                <a:close/>
                <a:moveTo>
                  <a:pt x="363" y="91"/>
                </a:moveTo>
                <a:lnTo>
                  <a:pt x="363" y="91"/>
                </a:lnTo>
                <a:lnTo>
                  <a:pt x="365" y="91"/>
                </a:lnTo>
                <a:lnTo>
                  <a:pt x="365" y="91"/>
                </a:lnTo>
                <a:lnTo>
                  <a:pt x="365" y="85"/>
                </a:lnTo>
                <a:lnTo>
                  <a:pt x="365" y="85"/>
                </a:lnTo>
                <a:lnTo>
                  <a:pt x="363" y="85"/>
                </a:lnTo>
                <a:lnTo>
                  <a:pt x="363" y="85"/>
                </a:lnTo>
                <a:lnTo>
                  <a:pt x="363" y="91"/>
                </a:lnTo>
                <a:lnTo>
                  <a:pt x="363" y="91"/>
                </a:lnTo>
                <a:close/>
                <a:moveTo>
                  <a:pt x="332" y="70"/>
                </a:moveTo>
                <a:lnTo>
                  <a:pt x="332" y="70"/>
                </a:lnTo>
                <a:lnTo>
                  <a:pt x="332" y="73"/>
                </a:lnTo>
                <a:lnTo>
                  <a:pt x="332" y="73"/>
                </a:lnTo>
                <a:lnTo>
                  <a:pt x="334" y="70"/>
                </a:lnTo>
                <a:lnTo>
                  <a:pt x="334" y="70"/>
                </a:lnTo>
                <a:lnTo>
                  <a:pt x="332" y="70"/>
                </a:lnTo>
                <a:lnTo>
                  <a:pt x="332" y="70"/>
                </a:lnTo>
                <a:close/>
                <a:moveTo>
                  <a:pt x="236" y="181"/>
                </a:moveTo>
                <a:lnTo>
                  <a:pt x="236" y="181"/>
                </a:lnTo>
                <a:lnTo>
                  <a:pt x="238" y="181"/>
                </a:lnTo>
                <a:lnTo>
                  <a:pt x="238" y="181"/>
                </a:lnTo>
                <a:lnTo>
                  <a:pt x="236" y="181"/>
                </a:lnTo>
                <a:lnTo>
                  <a:pt x="236" y="181"/>
                </a:lnTo>
                <a:lnTo>
                  <a:pt x="236" y="181"/>
                </a:lnTo>
                <a:close/>
                <a:moveTo>
                  <a:pt x="254" y="172"/>
                </a:moveTo>
                <a:lnTo>
                  <a:pt x="254" y="172"/>
                </a:lnTo>
                <a:lnTo>
                  <a:pt x="254" y="172"/>
                </a:lnTo>
                <a:lnTo>
                  <a:pt x="254" y="172"/>
                </a:lnTo>
                <a:lnTo>
                  <a:pt x="257" y="171"/>
                </a:lnTo>
                <a:lnTo>
                  <a:pt x="257" y="171"/>
                </a:lnTo>
                <a:lnTo>
                  <a:pt x="255" y="171"/>
                </a:lnTo>
                <a:lnTo>
                  <a:pt x="255" y="171"/>
                </a:lnTo>
                <a:lnTo>
                  <a:pt x="254" y="172"/>
                </a:lnTo>
                <a:lnTo>
                  <a:pt x="254" y="172"/>
                </a:lnTo>
                <a:close/>
                <a:moveTo>
                  <a:pt x="267" y="230"/>
                </a:moveTo>
                <a:lnTo>
                  <a:pt x="267" y="230"/>
                </a:lnTo>
                <a:lnTo>
                  <a:pt x="267" y="230"/>
                </a:lnTo>
                <a:lnTo>
                  <a:pt x="267" y="230"/>
                </a:lnTo>
                <a:lnTo>
                  <a:pt x="265" y="230"/>
                </a:lnTo>
                <a:lnTo>
                  <a:pt x="264" y="232"/>
                </a:lnTo>
                <a:lnTo>
                  <a:pt x="264" y="232"/>
                </a:lnTo>
                <a:lnTo>
                  <a:pt x="267" y="230"/>
                </a:lnTo>
                <a:lnTo>
                  <a:pt x="267" y="230"/>
                </a:lnTo>
                <a:close/>
                <a:moveTo>
                  <a:pt x="74" y="68"/>
                </a:moveTo>
                <a:lnTo>
                  <a:pt x="74" y="68"/>
                </a:lnTo>
                <a:lnTo>
                  <a:pt x="74" y="68"/>
                </a:lnTo>
                <a:lnTo>
                  <a:pt x="74" y="68"/>
                </a:lnTo>
                <a:lnTo>
                  <a:pt x="74" y="63"/>
                </a:lnTo>
                <a:lnTo>
                  <a:pt x="74" y="63"/>
                </a:lnTo>
                <a:lnTo>
                  <a:pt x="74" y="63"/>
                </a:lnTo>
                <a:lnTo>
                  <a:pt x="74" y="63"/>
                </a:lnTo>
                <a:lnTo>
                  <a:pt x="74" y="68"/>
                </a:lnTo>
                <a:lnTo>
                  <a:pt x="74" y="68"/>
                </a:lnTo>
                <a:close/>
                <a:moveTo>
                  <a:pt x="226" y="68"/>
                </a:moveTo>
                <a:lnTo>
                  <a:pt x="226" y="68"/>
                </a:lnTo>
                <a:lnTo>
                  <a:pt x="226" y="70"/>
                </a:lnTo>
                <a:lnTo>
                  <a:pt x="226" y="70"/>
                </a:lnTo>
                <a:lnTo>
                  <a:pt x="230" y="70"/>
                </a:lnTo>
                <a:lnTo>
                  <a:pt x="230" y="70"/>
                </a:lnTo>
                <a:lnTo>
                  <a:pt x="230" y="68"/>
                </a:lnTo>
                <a:lnTo>
                  <a:pt x="230" y="68"/>
                </a:lnTo>
                <a:lnTo>
                  <a:pt x="226" y="68"/>
                </a:lnTo>
                <a:lnTo>
                  <a:pt x="226" y="68"/>
                </a:lnTo>
                <a:close/>
                <a:moveTo>
                  <a:pt x="253" y="142"/>
                </a:moveTo>
                <a:lnTo>
                  <a:pt x="253" y="142"/>
                </a:lnTo>
                <a:lnTo>
                  <a:pt x="254" y="139"/>
                </a:lnTo>
                <a:lnTo>
                  <a:pt x="254" y="139"/>
                </a:lnTo>
                <a:lnTo>
                  <a:pt x="253" y="139"/>
                </a:lnTo>
                <a:lnTo>
                  <a:pt x="253" y="142"/>
                </a:lnTo>
                <a:lnTo>
                  <a:pt x="253" y="142"/>
                </a:lnTo>
                <a:close/>
                <a:moveTo>
                  <a:pt x="284" y="266"/>
                </a:moveTo>
                <a:lnTo>
                  <a:pt x="284" y="266"/>
                </a:lnTo>
                <a:lnTo>
                  <a:pt x="281" y="266"/>
                </a:lnTo>
                <a:lnTo>
                  <a:pt x="281" y="266"/>
                </a:lnTo>
                <a:lnTo>
                  <a:pt x="281" y="266"/>
                </a:lnTo>
                <a:lnTo>
                  <a:pt x="281" y="266"/>
                </a:lnTo>
                <a:lnTo>
                  <a:pt x="284" y="266"/>
                </a:lnTo>
                <a:lnTo>
                  <a:pt x="284" y="266"/>
                </a:lnTo>
                <a:close/>
                <a:moveTo>
                  <a:pt x="275" y="131"/>
                </a:moveTo>
                <a:lnTo>
                  <a:pt x="275" y="131"/>
                </a:lnTo>
                <a:lnTo>
                  <a:pt x="275" y="134"/>
                </a:lnTo>
                <a:lnTo>
                  <a:pt x="275" y="134"/>
                </a:lnTo>
                <a:lnTo>
                  <a:pt x="275" y="131"/>
                </a:lnTo>
                <a:lnTo>
                  <a:pt x="275" y="131"/>
                </a:lnTo>
                <a:close/>
                <a:moveTo>
                  <a:pt x="248" y="166"/>
                </a:moveTo>
                <a:lnTo>
                  <a:pt x="248" y="166"/>
                </a:lnTo>
                <a:lnTo>
                  <a:pt x="250" y="163"/>
                </a:lnTo>
                <a:lnTo>
                  <a:pt x="250" y="163"/>
                </a:lnTo>
                <a:lnTo>
                  <a:pt x="248" y="165"/>
                </a:lnTo>
                <a:lnTo>
                  <a:pt x="248" y="166"/>
                </a:lnTo>
                <a:lnTo>
                  <a:pt x="248" y="166"/>
                </a:lnTo>
                <a:close/>
                <a:moveTo>
                  <a:pt x="304" y="31"/>
                </a:moveTo>
                <a:lnTo>
                  <a:pt x="304" y="31"/>
                </a:lnTo>
                <a:lnTo>
                  <a:pt x="304" y="30"/>
                </a:lnTo>
                <a:lnTo>
                  <a:pt x="302" y="28"/>
                </a:lnTo>
                <a:lnTo>
                  <a:pt x="302" y="28"/>
                </a:lnTo>
                <a:lnTo>
                  <a:pt x="304" y="31"/>
                </a:lnTo>
                <a:lnTo>
                  <a:pt x="304" y="31"/>
                </a:lnTo>
                <a:close/>
                <a:moveTo>
                  <a:pt x="264" y="239"/>
                </a:moveTo>
                <a:lnTo>
                  <a:pt x="264" y="239"/>
                </a:lnTo>
                <a:lnTo>
                  <a:pt x="261" y="240"/>
                </a:lnTo>
                <a:lnTo>
                  <a:pt x="261" y="240"/>
                </a:lnTo>
                <a:lnTo>
                  <a:pt x="264" y="240"/>
                </a:lnTo>
                <a:lnTo>
                  <a:pt x="264" y="239"/>
                </a:lnTo>
                <a:lnTo>
                  <a:pt x="264" y="239"/>
                </a:lnTo>
                <a:close/>
                <a:moveTo>
                  <a:pt x="318" y="146"/>
                </a:moveTo>
                <a:lnTo>
                  <a:pt x="318" y="146"/>
                </a:lnTo>
                <a:lnTo>
                  <a:pt x="319" y="145"/>
                </a:lnTo>
                <a:lnTo>
                  <a:pt x="319" y="144"/>
                </a:lnTo>
                <a:lnTo>
                  <a:pt x="319" y="144"/>
                </a:lnTo>
                <a:lnTo>
                  <a:pt x="318" y="146"/>
                </a:lnTo>
                <a:lnTo>
                  <a:pt x="318" y="146"/>
                </a:lnTo>
                <a:close/>
                <a:moveTo>
                  <a:pt x="282" y="122"/>
                </a:moveTo>
                <a:lnTo>
                  <a:pt x="282" y="122"/>
                </a:lnTo>
                <a:lnTo>
                  <a:pt x="284" y="122"/>
                </a:lnTo>
                <a:lnTo>
                  <a:pt x="284" y="121"/>
                </a:lnTo>
                <a:lnTo>
                  <a:pt x="284" y="121"/>
                </a:lnTo>
                <a:lnTo>
                  <a:pt x="282" y="122"/>
                </a:lnTo>
                <a:lnTo>
                  <a:pt x="282" y="122"/>
                </a:lnTo>
                <a:close/>
                <a:moveTo>
                  <a:pt x="295" y="247"/>
                </a:moveTo>
                <a:lnTo>
                  <a:pt x="295" y="247"/>
                </a:lnTo>
                <a:lnTo>
                  <a:pt x="295" y="250"/>
                </a:lnTo>
                <a:lnTo>
                  <a:pt x="295" y="250"/>
                </a:lnTo>
                <a:lnTo>
                  <a:pt x="297" y="250"/>
                </a:lnTo>
                <a:lnTo>
                  <a:pt x="297" y="250"/>
                </a:lnTo>
                <a:lnTo>
                  <a:pt x="295" y="247"/>
                </a:lnTo>
                <a:lnTo>
                  <a:pt x="295" y="247"/>
                </a:lnTo>
                <a:close/>
                <a:moveTo>
                  <a:pt x="284" y="112"/>
                </a:moveTo>
                <a:lnTo>
                  <a:pt x="284" y="112"/>
                </a:lnTo>
                <a:lnTo>
                  <a:pt x="285" y="111"/>
                </a:lnTo>
                <a:lnTo>
                  <a:pt x="285" y="111"/>
                </a:lnTo>
                <a:lnTo>
                  <a:pt x="284" y="111"/>
                </a:lnTo>
                <a:lnTo>
                  <a:pt x="284" y="112"/>
                </a:lnTo>
                <a:lnTo>
                  <a:pt x="284" y="112"/>
                </a:lnTo>
                <a:close/>
                <a:moveTo>
                  <a:pt x="76" y="65"/>
                </a:moveTo>
                <a:lnTo>
                  <a:pt x="76" y="65"/>
                </a:lnTo>
                <a:lnTo>
                  <a:pt x="78" y="65"/>
                </a:lnTo>
                <a:lnTo>
                  <a:pt x="78" y="65"/>
                </a:lnTo>
                <a:lnTo>
                  <a:pt x="78" y="64"/>
                </a:lnTo>
                <a:lnTo>
                  <a:pt x="76" y="64"/>
                </a:lnTo>
                <a:lnTo>
                  <a:pt x="76" y="64"/>
                </a:lnTo>
                <a:lnTo>
                  <a:pt x="76" y="65"/>
                </a:lnTo>
                <a:lnTo>
                  <a:pt x="76" y="65"/>
                </a:lnTo>
                <a:close/>
                <a:moveTo>
                  <a:pt x="324" y="68"/>
                </a:moveTo>
                <a:lnTo>
                  <a:pt x="324" y="68"/>
                </a:lnTo>
                <a:lnTo>
                  <a:pt x="325" y="67"/>
                </a:lnTo>
                <a:lnTo>
                  <a:pt x="325" y="67"/>
                </a:lnTo>
                <a:lnTo>
                  <a:pt x="324" y="67"/>
                </a:lnTo>
                <a:lnTo>
                  <a:pt x="324" y="68"/>
                </a:lnTo>
                <a:lnTo>
                  <a:pt x="324" y="68"/>
                </a:lnTo>
                <a:close/>
                <a:moveTo>
                  <a:pt x="253" y="262"/>
                </a:moveTo>
                <a:lnTo>
                  <a:pt x="253" y="262"/>
                </a:lnTo>
                <a:lnTo>
                  <a:pt x="253" y="260"/>
                </a:lnTo>
                <a:lnTo>
                  <a:pt x="253" y="260"/>
                </a:lnTo>
                <a:lnTo>
                  <a:pt x="253" y="259"/>
                </a:lnTo>
                <a:lnTo>
                  <a:pt x="253" y="259"/>
                </a:lnTo>
                <a:lnTo>
                  <a:pt x="251" y="260"/>
                </a:lnTo>
                <a:lnTo>
                  <a:pt x="251" y="260"/>
                </a:lnTo>
                <a:lnTo>
                  <a:pt x="253" y="262"/>
                </a:lnTo>
                <a:lnTo>
                  <a:pt x="253" y="262"/>
                </a:lnTo>
                <a:close/>
                <a:moveTo>
                  <a:pt x="240" y="247"/>
                </a:moveTo>
                <a:lnTo>
                  <a:pt x="240" y="247"/>
                </a:lnTo>
                <a:lnTo>
                  <a:pt x="243" y="247"/>
                </a:lnTo>
                <a:lnTo>
                  <a:pt x="243" y="247"/>
                </a:lnTo>
                <a:lnTo>
                  <a:pt x="241" y="247"/>
                </a:lnTo>
                <a:lnTo>
                  <a:pt x="240" y="247"/>
                </a:lnTo>
                <a:lnTo>
                  <a:pt x="240" y="247"/>
                </a:lnTo>
                <a:close/>
                <a:moveTo>
                  <a:pt x="21" y="202"/>
                </a:moveTo>
                <a:lnTo>
                  <a:pt x="21" y="202"/>
                </a:lnTo>
                <a:lnTo>
                  <a:pt x="21" y="202"/>
                </a:lnTo>
                <a:lnTo>
                  <a:pt x="21" y="202"/>
                </a:lnTo>
                <a:lnTo>
                  <a:pt x="20" y="203"/>
                </a:lnTo>
                <a:lnTo>
                  <a:pt x="20" y="203"/>
                </a:lnTo>
                <a:lnTo>
                  <a:pt x="20" y="203"/>
                </a:lnTo>
                <a:lnTo>
                  <a:pt x="20" y="203"/>
                </a:lnTo>
                <a:lnTo>
                  <a:pt x="21" y="202"/>
                </a:lnTo>
                <a:lnTo>
                  <a:pt x="21" y="202"/>
                </a:lnTo>
                <a:close/>
                <a:moveTo>
                  <a:pt x="282" y="104"/>
                </a:moveTo>
                <a:lnTo>
                  <a:pt x="282" y="104"/>
                </a:lnTo>
                <a:lnTo>
                  <a:pt x="281" y="105"/>
                </a:lnTo>
                <a:lnTo>
                  <a:pt x="281" y="105"/>
                </a:lnTo>
                <a:lnTo>
                  <a:pt x="281" y="105"/>
                </a:lnTo>
                <a:lnTo>
                  <a:pt x="282" y="104"/>
                </a:lnTo>
                <a:lnTo>
                  <a:pt x="282" y="104"/>
                </a:lnTo>
                <a:close/>
                <a:moveTo>
                  <a:pt x="213" y="222"/>
                </a:moveTo>
                <a:lnTo>
                  <a:pt x="213" y="222"/>
                </a:lnTo>
                <a:lnTo>
                  <a:pt x="214" y="222"/>
                </a:lnTo>
                <a:lnTo>
                  <a:pt x="214" y="222"/>
                </a:lnTo>
                <a:lnTo>
                  <a:pt x="214" y="222"/>
                </a:lnTo>
                <a:lnTo>
                  <a:pt x="214" y="222"/>
                </a:lnTo>
                <a:lnTo>
                  <a:pt x="213" y="222"/>
                </a:lnTo>
                <a:lnTo>
                  <a:pt x="213" y="222"/>
                </a:lnTo>
                <a:close/>
                <a:moveTo>
                  <a:pt x="162" y="81"/>
                </a:moveTo>
                <a:lnTo>
                  <a:pt x="162" y="81"/>
                </a:lnTo>
                <a:lnTo>
                  <a:pt x="162" y="80"/>
                </a:lnTo>
                <a:lnTo>
                  <a:pt x="162" y="80"/>
                </a:lnTo>
                <a:lnTo>
                  <a:pt x="159" y="80"/>
                </a:lnTo>
                <a:lnTo>
                  <a:pt x="159" y="80"/>
                </a:lnTo>
                <a:lnTo>
                  <a:pt x="159" y="81"/>
                </a:lnTo>
                <a:lnTo>
                  <a:pt x="159" y="81"/>
                </a:lnTo>
                <a:lnTo>
                  <a:pt x="162" y="81"/>
                </a:lnTo>
                <a:lnTo>
                  <a:pt x="162" y="81"/>
                </a:lnTo>
                <a:close/>
                <a:moveTo>
                  <a:pt x="122" y="219"/>
                </a:moveTo>
                <a:lnTo>
                  <a:pt x="122" y="219"/>
                </a:lnTo>
                <a:lnTo>
                  <a:pt x="122" y="219"/>
                </a:lnTo>
                <a:lnTo>
                  <a:pt x="122" y="219"/>
                </a:lnTo>
                <a:lnTo>
                  <a:pt x="120" y="217"/>
                </a:lnTo>
                <a:lnTo>
                  <a:pt x="120" y="217"/>
                </a:lnTo>
                <a:lnTo>
                  <a:pt x="120" y="217"/>
                </a:lnTo>
                <a:lnTo>
                  <a:pt x="120" y="217"/>
                </a:lnTo>
                <a:lnTo>
                  <a:pt x="122" y="219"/>
                </a:lnTo>
                <a:lnTo>
                  <a:pt x="122" y="219"/>
                </a:lnTo>
                <a:close/>
                <a:moveTo>
                  <a:pt x="223" y="70"/>
                </a:moveTo>
                <a:lnTo>
                  <a:pt x="223" y="70"/>
                </a:lnTo>
                <a:lnTo>
                  <a:pt x="221" y="70"/>
                </a:lnTo>
                <a:lnTo>
                  <a:pt x="221" y="70"/>
                </a:lnTo>
                <a:lnTo>
                  <a:pt x="223" y="70"/>
                </a:lnTo>
                <a:lnTo>
                  <a:pt x="223" y="70"/>
                </a:lnTo>
                <a:close/>
                <a:moveTo>
                  <a:pt x="233" y="68"/>
                </a:moveTo>
                <a:lnTo>
                  <a:pt x="233" y="68"/>
                </a:lnTo>
                <a:lnTo>
                  <a:pt x="233" y="68"/>
                </a:lnTo>
                <a:lnTo>
                  <a:pt x="233" y="68"/>
                </a:lnTo>
                <a:lnTo>
                  <a:pt x="231" y="68"/>
                </a:lnTo>
                <a:lnTo>
                  <a:pt x="231" y="68"/>
                </a:lnTo>
                <a:lnTo>
                  <a:pt x="231" y="68"/>
                </a:lnTo>
                <a:lnTo>
                  <a:pt x="231" y="68"/>
                </a:lnTo>
                <a:lnTo>
                  <a:pt x="233" y="68"/>
                </a:lnTo>
                <a:lnTo>
                  <a:pt x="233" y="68"/>
                </a:lnTo>
                <a:close/>
                <a:moveTo>
                  <a:pt x="287" y="242"/>
                </a:moveTo>
                <a:lnTo>
                  <a:pt x="287" y="242"/>
                </a:lnTo>
                <a:lnTo>
                  <a:pt x="288" y="242"/>
                </a:lnTo>
                <a:lnTo>
                  <a:pt x="288" y="242"/>
                </a:lnTo>
                <a:lnTo>
                  <a:pt x="287" y="240"/>
                </a:lnTo>
                <a:lnTo>
                  <a:pt x="287" y="240"/>
                </a:lnTo>
                <a:lnTo>
                  <a:pt x="287" y="240"/>
                </a:lnTo>
                <a:lnTo>
                  <a:pt x="287" y="240"/>
                </a:lnTo>
                <a:lnTo>
                  <a:pt x="287" y="242"/>
                </a:lnTo>
                <a:lnTo>
                  <a:pt x="287" y="242"/>
                </a:lnTo>
                <a:close/>
                <a:moveTo>
                  <a:pt x="213" y="213"/>
                </a:moveTo>
                <a:lnTo>
                  <a:pt x="213" y="213"/>
                </a:lnTo>
                <a:lnTo>
                  <a:pt x="214" y="213"/>
                </a:lnTo>
                <a:lnTo>
                  <a:pt x="213" y="212"/>
                </a:lnTo>
                <a:lnTo>
                  <a:pt x="213" y="212"/>
                </a:lnTo>
                <a:lnTo>
                  <a:pt x="213" y="213"/>
                </a:lnTo>
                <a:lnTo>
                  <a:pt x="213" y="213"/>
                </a:lnTo>
                <a:close/>
                <a:moveTo>
                  <a:pt x="75" y="40"/>
                </a:moveTo>
                <a:lnTo>
                  <a:pt x="75" y="40"/>
                </a:lnTo>
                <a:lnTo>
                  <a:pt x="75" y="40"/>
                </a:lnTo>
                <a:lnTo>
                  <a:pt x="75" y="40"/>
                </a:lnTo>
                <a:lnTo>
                  <a:pt x="75" y="41"/>
                </a:lnTo>
                <a:lnTo>
                  <a:pt x="75" y="41"/>
                </a:lnTo>
                <a:lnTo>
                  <a:pt x="75" y="41"/>
                </a:lnTo>
                <a:lnTo>
                  <a:pt x="75" y="41"/>
                </a:lnTo>
                <a:lnTo>
                  <a:pt x="75" y="40"/>
                </a:lnTo>
                <a:lnTo>
                  <a:pt x="75" y="40"/>
                </a:lnTo>
                <a:close/>
                <a:moveTo>
                  <a:pt x="288" y="229"/>
                </a:moveTo>
                <a:lnTo>
                  <a:pt x="288" y="229"/>
                </a:lnTo>
                <a:lnTo>
                  <a:pt x="288" y="229"/>
                </a:lnTo>
                <a:lnTo>
                  <a:pt x="288" y="229"/>
                </a:lnTo>
                <a:lnTo>
                  <a:pt x="287" y="229"/>
                </a:lnTo>
                <a:lnTo>
                  <a:pt x="287" y="229"/>
                </a:lnTo>
                <a:lnTo>
                  <a:pt x="287" y="229"/>
                </a:lnTo>
                <a:lnTo>
                  <a:pt x="287" y="229"/>
                </a:lnTo>
                <a:lnTo>
                  <a:pt x="288" y="229"/>
                </a:lnTo>
                <a:lnTo>
                  <a:pt x="288" y="229"/>
                </a:lnTo>
                <a:close/>
                <a:moveTo>
                  <a:pt x="260" y="91"/>
                </a:moveTo>
                <a:lnTo>
                  <a:pt x="260" y="91"/>
                </a:lnTo>
                <a:lnTo>
                  <a:pt x="261" y="91"/>
                </a:lnTo>
                <a:lnTo>
                  <a:pt x="261" y="91"/>
                </a:lnTo>
                <a:lnTo>
                  <a:pt x="261" y="90"/>
                </a:lnTo>
                <a:lnTo>
                  <a:pt x="261" y="90"/>
                </a:lnTo>
                <a:lnTo>
                  <a:pt x="261" y="90"/>
                </a:lnTo>
                <a:lnTo>
                  <a:pt x="261" y="90"/>
                </a:lnTo>
                <a:lnTo>
                  <a:pt x="260" y="91"/>
                </a:lnTo>
                <a:lnTo>
                  <a:pt x="260" y="91"/>
                </a:lnTo>
                <a:close/>
                <a:moveTo>
                  <a:pt x="294" y="127"/>
                </a:moveTo>
                <a:lnTo>
                  <a:pt x="294" y="127"/>
                </a:lnTo>
                <a:lnTo>
                  <a:pt x="292" y="127"/>
                </a:lnTo>
                <a:lnTo>
                  <a:pt x="292" y="128"/>
                </a:lnTo>
                <a:lnTo>
                  <a:pt x="292" y="128"/>
                </a:lnTo>
                <a:lnTo>
                  <a:pt x="294" y="127"/>
                </a:lnTo>
                <a:lnTo>
                  <a:pt x="294" y="127"/>
                </a:lnTo>
                <a:close/>
                <a:moveTo>
                  <a:pt x="247" y="195"/>
                </a:moveTo>
                <a:lnTo>
                  <a:pt x="247" y="195"/>
                </a:lnTo>
                <a:lnTo>
                  <a:pt x="247" y="195"/>
                </a:lnTo>
                <a:lnTo>
                  <a:pt x="247" y="195"/>
                </a:lnTo>
                <a:lnTo>
                  <a:pt x="247" y="195"/>
                </a:lnTo>
                <a:lnTo>
                  <a:pt x="247" y="196"/>
                </a:lnTo>
                <a:lnTo>
                  <a:pt x="247" y="196"/>
                </a:lnTo>
                <a:lnTo>
                  <a:pt x="247" y="195"/>
                </a:lnTo>
                <a:lnTo>
                  <a:pt x="247" y="195"/>
                </a:lnTo>
                <a:close/>
                <a:moveTo>
                  <a:pt x="257" y="249"/>
                </a:moveTo>
                <a:lnTo>
                  <a:pt x="257" y="249"/>
                </a:lnTo>
                <a:lnTo>
                  <a:pt x="257" y="249"/>
                </a:lnTo>
                <a:lnTo>
                  <a:pt x="257" y="249"/>
                </a:lnTo>
                <a:lnTo>
                  <a:pt x="257" y="247"/>
                </a:lnTo>
                <a:lnTo>
                  <a:pt x="257" y="247"/>
                </a:lnTo>
                <a:lnTo>
                  <a:pt x="257" y="247"/>
                </a:lnTo>
                <a:lnTo>
                  <a:pt x="257" y="247"/>
                </a:lnTo>
                <a:lnTo>
                  <a:pt x="257" y="249"/>
                </a:lnTo>
                <a:lnTo>
                  <a:pt x="257" y="249"/>
                </a:lnTo>
                <a:close/>
                <a:moveTo>
                  <a:pt x="261" y="166"/>
                </a:moveTo>
                <a:lnTo>
                  <a:pt x="261" y="166"/>
                </a:lnTo>
                <a:lnTo>
                  <a:pt x="261" y="166"/>
                </a:lnTo>
                <a:lnTo>
                  <a:pt x="261" y="166"/>
                </a:lnTo>
                <a:lnTo>
                  <a:pt x="261" y="165"/>
                </a:lnTo>
                <a:lnTo>
                  <a:pt x="261" y="165"/>
                </a:lnTo>
                <a:lnTo>
                  <a:pt x="261" y="165"/>
                </a:lnTo>
                <a:lnTo>
                  <a:pt x="261" y="165"/>
                </a:lnTo>
                <a:lnTo>
                  <a:pt x="261" y="166"/>
                </a:lnTo>
                <a:lnTo>
                  <a:pt x="261" y="166"/>
                </a:lnTo>
                <a:close/>
                <a:moveTo>
                  <a:pt x="260" y="114"/>
                </a:moveTo>
                <a:lnTo>
                  <a:pt x="260" y="114"/>
                </a:lnTo>
                <a:lnTo>
                  <a:pt x="260" y="114"/>
                </a:lnTo>
                <a:lnTo>
                  <a:pt x="260" y="114"/>
                </a:lnTo>
                <a:lnTo>
                  <a:pt x="260" y="115"/>
                </a:lnTo>
                <a:lnTo>
                  <a:pt x="260" y="115"/>
                </a:lnTo>
                <a:lnTo>
                  <a:pt x="260" y="115"/>
                </a:lnTo>
                <a:lnTo>
                  <a:pt x="260" y="115"/>
                </a:lnTo>
                <a:lnTo>
                  <a:pt x="260" y="114"/>
                </a:lnTo>
                <a:lnTo>
                  <a:pt x="260" y="114"/>
                </a:lnTo>
                <a:close/>
                <a:moveTo>
                  <a:pt x="214" y="217"/>
                </a:moveTo>
                <a:lnTo>
                  <a:pt x="214" y="217"/>
                </a:lnTo>
                <a:lnTo>
                  <a:pt x="214" y="217"/>
                </a:lnTo>
                <a:lnTo>
                  <a:pt x="214" y="217"/>
                </a:lnTo>
                <a:lnTo>
                  <a:pt x="213" y="217"/>
                </a:lnTo>
                <a:lnTo>
                  <a:pt x="213" y="217"/>
                </a:lnTo>
                <a:lnTo>
                  <a:pt x="213" y="217"/>
                </a:lnTo>
                <a:lnTo>
                  <a:pt x="213" y="217"/>
                </a:lnTo>
                <a:lnTo>
                  <a:pt x="214" y="217"/>
                </a:lnTo>
                <a:lnTo>
                  <a:pt x="214" y="2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4" name="Freeform 246"/>
          <p:cNvSpPr>
            <a:spLocks noEditPoints="1"/>
          </p:cNvSpPr>
          <p:nvPr/>
        </p:nvSpPr>
        <p:spPr bwMode="auto">
          <a:xfrm>
            <a:off x="5997857" y="5396834"/>
            <a:ext cx="181224" cy="108304"/>
          </a:xfrm>
          <a:custGeom>
            <a:avLst/>
            <a:gdLst>
              <a:gd name="T0" fmla="*/ 20 w 103"/>
              <a:gd name="T1" fmla="*/ 44 h 64"/>
              <a:gd name="T2" fmla="*/ 14 w 103"/>
              <a:gd name="T3" fmla="*/ 44 h 64"/>
              <a:gd name="T4" fmla="*/ 11 w 103"/>
              <a:gd name="T5" fmla="*/ 40 h 64"/>
              <a:gd name="T6" fmla="*/ 17 w 103"/>
              <a:gd name="T7" fmla="*/ 48 h 64"/>
              <a:gd name="T8" fmla="*/ 25 w 103"/>
              <a:gd name="T9" fmla="*/ 57 h 64"/>
              <a:gd name="T10" fmla="*/ 25 w 103"/>
              <a:gd name="T11" fmla="*/ 58 h 64"/>
              <a:gd name="T12" fmla="*/ 22 w 103"/>
              <a:gd name="T13" fmla="*/ 60 h 64"/>
              <a:gd name="T14" fmla="*/ 8 w 103"/>
              <a:gd name="T15" fmla="*/ 51 h 64"/>
              <a:gd name="T16" fmla="*/ 0 w 103"/>
              <a:gd name="T17" fmla="*/ 40 h 64"/>
              <a:gd name="T18" fmla="*/ 1 w 103"/>
              <a:gd name="T19" fmla="*/ 24 h 64"/>
              <a:gd name="T20" fmla="*/ 4 w 103"/>
              <a:gd name="T21" fmla="*/ 21 h 64"/>
              <a:gd name="T22" fmla="*/ 7 w 103"/>
              <a:gd name="T23" fmla="*/ 24 h 64"/>
              <a:gd name="T24" fmla="*/ 7 w 103"/>
              <a:gd name="T25" fmla="*/ 25 h 64"/>
              <a:gd name="T26" fmla="*/ 11 w 103"/>
              <a:gd name="T27" fmla="*/ 27 h 64"/>
              <a:gd name="T28" fmla="*/ 12 w 103"/>
              <a:gd name="T29" fmla="*/ 28 h 64"/>
              <a:gd name="T30" fmla="*/ 12 w 103"/>
              <a:gd name="T31" fmla="*/ 27 h 64"/>
              <a:gd name="T32" fmla="*/ 15 w 103"/>
              <a:gd name="T33" fmla="*/ 10 h 64"/>
              <a:gd name="T34" fmla="*/ 21 w 103"/>
              <a:gd name="T35" fmla="*/ 1 h 64"/>
              <a:gd name="T36" fmla="*/ 21 w 103"/>
              <a:gd name="T37" fmla="*/ 0 h 64"/>
              <a:gd name="T38" fmla="*/ 24 w 103"/>
              <a:gd name="T39" fmla="*/ 1 h 64"/>
              <a:gd name="T40" fmla="*/ 22 w 103"/>
              <a:gd name="T41" fmla="*/ 4 h 64"/>
              <a:gd name="T42" fmla="*/ 20 w 103"/>
              <a:gd name="T43" fmla="*/ 6 h 64"/>
              <a:gd name="T44" fmla="*/ 15 w 103"/>
              <a:gd name="T45" fmla="*/ 21 h 64"/>
              <a:gd name="T46" fmla="*/ 15 w 103"/>
              <a:gd name="T47" fmla="*/ 24 h 64"/>
              <a:gd name="T48" fmla="*/ 18 w 103"/>
              <a:gd name="T49" fmla="*/ 24 h 64"/>
              <a:gd name="T50" fmla="*/ 20 w 103"/>
              <a:gd name="T51" fmla="*/ 33 h 64"/>
              <a:gd name="T52" fmla="*/ 28 w 103"/>
              <a:gd name="T53" fmla="*/ 41 h 64"/>
              <a:gd name="T54" fmla="*/ 47 w 103"/>
              <a:gd name="T55" fmla="*/ 47 h 64"/>
              <a:gd name="T56" fmla="*/ 52 w 103"/>
              <a:gd name="T57" fmla="*/ 48 h 64"/>
              <a:gd name="T58" fmla="*/ 58 w 103"/>
              <a:gd name="T59" fmla="*/ 52 h 64"/>
              <a:gd name="T60" fmla="*/ 58 w 103"/>
              <a:gd name="T61" fmla="*/ 57 h 64"/>
              <a:gd name="T62" fmla="*/ 65 w 103"/>
              <a:gd name="T63" fmla="*/ 60 h 64"/>
              <a:gd name="T64" fmla="*/ 82 w 103"/>
              <a:gd name="T65" fmla="*/ 60 h 64"/>
              <a:gd name="T66" fmla="*/ 98 w 103"/>
              <a:gd name="T67" fmla="*/ 57 h 64"/>
              <a:gd name="T68" fmla="*/ 102 w 103"/>
              <a:gd name="T69" fmla="*/ 58 h 64"/>
              <a:gd name="T70" fmla="*/ 103 w 103"/>
              <a:gd name="T71" fmla="*/ 62 h 64"/>
              <a:gd name="T72" fmla="*/ 101 w 103"/>
              <a:gd name="T73" fmla="*/ 64 h 64"/>
              <a:gd name="T74" fmla="*/ 81 w 103"/>
              <a:gd name="T75" fmla="*/ 64 h 64"/>
              <a:gd name="T76" fmla="*/ 55 w 103"/>
              <a:gd name="T77" fmla="*/ 61 h 64"/>
              <a:gd name="T78" fmla="*/ 47 w 103"/>
              <a:gd name="T79" fmla="*/ 61 h 64"/>
              <a:gd name="T80" fmla="*/ 30 w 103"/>
              <a:gd name="T81" fmla="*/ 52 h 64"/>
              <a:gd name="T82" fmla="*/ 20 w 103"/>
              <a:gd name="T83" fmla="*/ 44 h 64"/>
              <a:gd name="T84" fmla="*/ 55 w 103"/>
              <a:gd name="T85" fmla="*/ 58 h 64"/>
              <a:gd name="T86" fmla="*/ 54 w 103"/>
              <a:gd name="T87" fmla="*/ 52 h 64"/>
              <a:gd name="T88" fmla="*/ 38 w 103"/>
              <a:gd name="T89" fmla="*/ 48 h 64"/>
              <a:gd name="T90" fmla="*/ 27 w 103"/>
              <a:gd name="T91" fmla="*/ 45 h 64"/>
              <a:gd name="T92" fmla="*/ 27 w 103"/>
              <a:gd name="T93" fmla="*/ 45 h 64"/>
              <a:gd name="T94" fmla="*/ 47 w 103"/>
              <a:gd name="T95" fmla="*/ 57 h 64"/>
              <a:gd name="T96" fmla="*/ 15 w 103"/>
              <a:gd name="T97" fmla="*/ 51 h 64"/>
              <a:gd name="T98" fmla="*/ 14 w 103"/>
              <a:gd name="T99" fmla="*/ 51 h 64"/>
              <a:gd name="T100" fmla="*/ 7 w 103"/>
              <a:gd name="T101" fmla="*/ 34 h 64"/>
              <a:gd name="T102" fmla="*/ 7 w 103"/>
              <a:gd name="T103" fmla="*/ 27 h 64"/>
              <a:gd name="T104" fmla="*/ 5 w 103"/>
              <a:gd name="T105" fmla="*/ 28 h 64"/>
              <a:gd name="T106" fmla="*/ 4 w 103"/>
              <a:gd name="T107" fmla="*/ 37 h 64"/>
              <a:gd name="T108" fmla="*/ 8 w 103"/>
              <a:gd name="T109" fmla="*/ 4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03" h="64">
                <a:moveTo>
                  <a:pt x="20" y="44"/>
                </a:moveTo>
                <a:lnTo>
                  <a:pt x="20" y="44"/>
                </a:lnTo>
                <a:lnTo>
                  <a:pt x="20" y="44"/>
                </a:lnTo>
                <a:lnTo>
                  <a:pt x="20" y="44"/>
                </a:lnTo>
                <a:lnTo>
                  <a:pt x="17" y="45"/>
                </a:lnTo>
                <a:lnTo>
                  <a:pt x="14" y="44"/>
                </a:lnTo>
                <a:lnTo>
                  <a:pt x="14" y="44"/>
                </a:lnTo>
                <a:lnTo>
                  <a:pt x="11" y="40"/>
                </a:lnTo>
                <a:lnTo>
                  <a:pt x="11" y="40"/>
                </a:lnTo>
                <a:lnTo>
                  <a:pt x="12" y="41"/>
                </a:lnTo>
                <a:lnTo>
                  <a:pt x="12" y="41"/>
                </a:lnTo>
                <a:lnTo>
                  <a:pt x="17" y="48"/>
                </a:lnTo>
                <a:lnTo>
                  <a:pt x="24" y="55"/>
                </a:lnTo>
                <a:lnTo>
                  <a:pt x="24" y="55"/>
                </a:lnTo>
                <a:lnTo>
                  <a:pt x="25" y="57"/>
                </a:lnTo>
                <a:lnTo>
                  <a:pt x="25" y="57"/>
                </a:lnTo>
                <a:lnTo>
                  <a:pt x="25" y="58"/>
                </a:lnTo>
                <a:lnTo>
                  <a:pt x="25" y="58"/>
                </a:lnTo>
                <a:lnTo>
                  <a:pt x="24" y="60"/>
                </a:lnTo>
                <a:lnTo>
                  <a:pt x="24" y="60"/>
                </a:lnTo>
                <a:lnTo>
                  <a:pt x="22" y="60"/>
                </a:lnTo>
                <a:lnTo>
                  <a:pt x="22" y="60"/>
                </a:lnTo>
                <a:lnTo>
                  <a:pt x="12" y="54"/>
                </a:lnTo>
                <a:lnTo>
                  <a:pt x="8" y="51"/>
                </a:lnTo>
                <a:lnTo>
                  <a:pt x="4" y="47"/>
                </a:lnTo>
                <a:lnTo>
                  <a:pt x="4" y="47"/>
                </a:lnTo>
                <a:lnTo>
                  <a:pt x="0" y="40"/>
                </a:lnTo>
                <a:lnTo>
                  <a:pt x="0" y="31"/>
                </a:lnTo>
                <a:lnTo>
                  <a:pt x="0" y="31"/>
                </a:lnTo>
                <a:lnTo>
                  <a:pt x="1" y="24"/>
                </a:lnTo>
                <a:lnTo>
                  <a:pt x="1" y="24"/>
                </a:lnTo>
                <a:lnTo>
                  <a:pt x="1" y="23"/>
                </a:lnTo>
                <a:lnTo>
                  <a:pt x="4" y="21"/>
                </a:lnTo>
                <a:lnTo>
                  <a:pt x="4" y="21"/>
                </a:lnTo>
                <a:lnTo>
                  <a:pt x="5" y="23"/>
                </a:lnTo>
                <a:lnTo>
                  <a:pt x="7" y="24"/>
                </a:lnTo>
                <a:lnTo>
                  <a:pt x="7" y="24"/>
                </a:lnTo>
                <a:lnTo>
                  <a:pt x="7" y="25"/>
                </a:lnTo>
                <a:lnTo>
                  <a:pt x="7" y="25"/>
                </a:lnTo>
                <a:lnTo>
                  <a:pt x="10" y="25"/>
                </a:lnTo>
                <a:lnTo>
                  <a:pt x="11" y="27"/>
                </a:lnTo>
                <a:lnTo>
                  <a:pt x="11" y="27"/>
                </a:lnTo>
                <a:lnTo>
                  <a:pt x="14" y="30"/>
                </a:lnTo>
                <a:lnTo>
                  <a:pt x="14" y="30"/>
                </a:lnTo>
                <a:lnTo>
                  <a:pt x="12" y="28"/>
                </a:lnTo>
                <a:lnTo>
                  <a:pt x="12" y="28"/>
                </a:lnTo>
                <a:lnTo>
                  <a:pt x="12" y="27"/>
                </a:lnTo>
                <a:lnTo>
                  <a:pt x="12" y="27"/>
                </a:lnTo>
                <a:lnTo>
                  <a:pt x="14" y="17"/>
                </a:lnTo>
                <a:lnTo>
                  <a:pt x="14" y="17"/>
                </a:lnTo>
                <a:lnTo>
                  <a:pt x="15" y="10"/>
                </a:lnTo>
                <a:lnTo>
                  <a:pt x="15" y="10"/>
                </a:lnTo>
                <a:lnTo>
                  <a:pt x="18" y="4"/>
                </a:lnTo>
                <a:lnTo>
                  <a:pt x="21" y="1"/>
                </a:lnTo>
                <a:lnTo>
                  <a:pt x="21" y="1"/>
                </a:lnTo>
                <a:lnTo>
                  <a:pt x="21" y="0"/>
                </a:lnTo>
                <a:lnTo>
                  <a:pt x="21" y="0"/>
                </a:lnTo>
                <a:lnTo>
                  <a:pt x="22" y="1"/>
                </a:lnTo>
                <a:lnTo>
                  <a:pt x="24" y="1"/>
                </a:lnTo>
                <a:lnTo>
                  <a:pt x="24" y="1"/>
                </a:lnTo>
                <a:lnTo>
                  <a:pt x="24" y="3"/>
                </a:lnTo>
                <a:lnTo>
                  <a:pt x="22" y="4"/>
                </a:lnTo>
                <a:lnTo>
                  <a:pt x="22" y="4"/>
                </a:lnTo>
                <a:lnTo>
                  <a:pt x="20" y="4"/>
                </a:lnTo>
                <a:lnTo>
                  <a:pt x="20" y="6"/>
                </a:lnTo>
                <a:lnTo>
                  <a:pt x="20" y="6"/>
                </a:lnTo>
                <a:lnTo>
                  <a:pt x="17" y="13"/>
                </a:lnTo>
                <a:lnTo>
                  <a:pt x="17" y="13"/>
                </a:lnTo>
                <a:lnTo>
                  <a:pt x="15" y="21"/>
                </a:lnTo>
                <a:lnTo>
                  <a:pt x="15" y="21"/>
                </a:lnTo>
                <a:lnTo>
                  <a:pt x="15" y="24"/>
                </a:lnTo>
                <a:lnTo>
                  <a:pt x="15" y="24"/>
                </a:lnTo>
                <a:lnTo>
                  <a:pt x="17" y="24"/>
                </a:lnTo>
                <a:lnTo>
                  <a:pt x="17" y="24"/>
                </a:lnTo>
                <a:lnTo>
                  <a:pt x="18" y="24"/>
                </a:lnTo>
                <a:lnTo>
                  <a:pt x="20" y="27"/>
                </a:lnTo>
                <a:lnTo>
                  <a:pt x="20" y="27"/>
                </a:lnTo>
                <a:lnTo>
                  <a:pt x="20" y="33"/>
                </a:lnTo>
                <a:lnTo>
                  <a:pt x="22" y="37"/>
                </a:lnTo>
                <a:lnTo>
                  <a:pt x="22" y="37"/>
                </a:lnTo>
                <a:lnTo>
                  <a:pt x="28" y="41"/>
                </a:lnTo>
                <a:lnTo>
                  <a:pt x="34" y="44"/>
                </a:lnTo>
                <a:lnTo>
                  <a:pt x="34" y="44"/>
                </a:lnTo>
                <a:lnTo>
                  <a:pt x="47" y="47"/>
                </a:lnTo>
                <a:lnTo>
                  <a:pt x="47" y="47"/>
                </a:lnTo>
                <a:lnTo>
                  <a:pt x="52" y="48"/>
                </a:lnTo>
                <a:lnTo>
                  <a:pt x="52" y="48"/>
                </a:lnTo>
                <a:lnTo>
                  <a:pt x="55" y="50"/>
                </a:lnTo>
                <a:lnTo>
                  <a:pt x="58" y="52"/>
                </a:lnTo>
                <a:lnTo>
                  <a:pt x="58" y="52"/>
                </a:lnTo>
                <a:lnTo>
                  <a:pt x="58" y="54"/>
                </a:lnTo>
                <a:lnTo>
                  <a:pt x="58" y="57"/>
                </a:lnTo>
                <a:lnTo>
                  <a:pt x="58" y="57"/>
                </a:lnTo>
                <a:lnTo>
                  <a:pt x="58" y="58"/>
                </a:lnTo>
                <a:lnTo>
                  <a:pt x="58" y="58"/>
                </a:lnTo>
                <a:lnTo>
                  <a:pt x="65" y="60"/>
                </a:lnTo>
                <a:lnTo>
                  <a:pt x="65" y="60"/>
                </a:lnTo>
                <a:lnTo>
                  <a:pt x="74" y="60"/>
                </a:lnTo>
                <a:lnTo>
                  <a:pt x="82" y="60"/>
                </a:lnTo>
                <a:lnTo>
                  <a:pt x="82" y="60"/>
                </a:lnTo>
                <a:lnTo>
                  <a:pt x="98" y="57"/>
                </a:lnTo>
                <a:lnTo>
                  <a:pt x="98" y="57"/>
                </a:lnTo>
                <a:lnTo>
                  <a:pt x="101" y="57"/>
                </a:lnTo>
                <a:lnTo>
                  <a:pt x="101" y="57"/>
                </a:lnTo>
                <a:lnTo>
                  <a:pt x="102" y="58"/>
                </a:lnTo>
                <a:lnTo>
                  <a:pt x="103" y="60"/>
                </a:lnTo>
                <a:lnTo>
                  <a:pt x="103" y="60"/>
                </a:lnTo>
                <a:lnTo>
                  <a:pt x="103" y="62"/>
                </a:lnTo>
                <a:lnTo>
                  <a:pt x="101" y="64"/>
                </a:lnTo>
                <a:lnTo>
                  <a:pt x="101" y="64"/>
                </a:lnTo>
                <a:lnTo>
                  <a:pt x="101" y="64"/>
                </a:lnTo>
                <a:lnTo>
                  <a:pt x="101" y="64"/>
                </a:lnTo>
                <a:lnTo>
                  <a:pt x="81" y="64"/>
                </a:lnTo>
                <a:lnTo>
                  <a:pt x="81" y="64"/>
                </a:lnTo>
                <a:lnTo>
                  <a:pt x="68" y="64"/>
                </a:lnTo>
                <a:lnTo>
                  <a:pt x="55" y="61"/>
                </a:lnTo>
                <a:lnTo>
                  <a:pt x="55" y="61"/>
                </a:lnTo>
                <a:lnTo>
                  <a:pt x="54" y="61"/>
                </a:lnTo>
                <a:lnTo>
                  <a:pt x="54" y="61"/>
                </a:lnTo>
                <a:lnTo>
                  <a:pt x="47" y="61"/>
                </a:lnTo>
                <a:lnTo>
                  <a:pt x="41" y="58"/>
                </a:lnTo>
                <a:lnTo>
                  <a:pt x="41" y="58"/>
                </a:lnTo>
                <a:lnTo>
                  <a:pt x="30" y="52"/>
                </a:lnTo>
                <a:lnTo>
                  <a:pt x="30" y="52"/>
                </a:lnTo>
                <a:lnTo>
                  <a:pt x="24" y="48"/>
                </a:lnTo>
                <a:lnTo>
                  <a:pt x="20" y="44"/>
                </a:lnTo>
                <a:lnTo>
                  <a:pt x="20" y="44"/>
                </a:lnTo>
                <a:close/>
                <a:moveTo>
                  <a:pt x="55" y="58"/>
                </a:moveTo>
                <a:lnTo>
                  <a:pt x="55" y="58"/>
                </a:lnTo>
                <a:lnTo>
                  <a:pt x="55" y="55"/>
                </a:lnTo>
                <a:lnTo>
                  <a:pt x="54" y="52"/>
                </a:lnTo>
                <a:lnTo>
                  <a:pt x="54" y="52"/>
                </a:lnTo>
                <a:lnTo>
                  <a:pt x="49" y="50"/>
                </a:lnTo>
                <a:lnTo>
                  <a:pt x="49" y="50"/>
                </a:lnTo>
                <a:lnTo>
                  <a:pt x="38" y="48"/>
                </a:lnTo>
                <a:lnTo>
                  <a:pt x="38" y="48"/>
                </a:lnTo>
                <a:lnTo>
                  <a:pt x="32" y="47"/>
                </a:lnTo>
                <a:lnTo>
                  <a:pt x="27" y="45"/>
                </a:lnTo>
                <a:lnTo>
                  <a:pt x="27" y="45"/>
                </a:lnTo>
                <a:lnTo>
                  <a:pt x="27" y="45"/>
                </a:lnTo>
                <a:lnTo>
                  <a:pt x="27" y="45"/>
                </a:lnTo>
                <a:lnTo>
                  <a:pt x="32" y="50"/>
                </a:lnTo>
                <a:lnTo>
                  <a:pt x="39" y="54"/>
                </a:lnTo>
                <a:lnTo>
                  <a:pt x="47" y="57"/>
                </a:lnTo>
                <a:lnTo>
                  <a:pt x="55" y="58"/>
                </a:lnTo>
                <a:lnTo>
                  <a:pt x="55" y="58"/>
                </a:lnTo>
                <a:close/>
                <a:moveTo>
                  <a:pt x="15" y="51"/>
                </a:moveTo>
                <a:lnTo>
                  <a:pt x="15" y="51"/>
                </a:lnTo>
                <a:lnTo>
                  <a:pt x="14" y="51"/>
                </a:lnTo>
                <a:lnTo>
                  <a:pt x="14" y="51"/>
                </a:lnTo>
                <a:lnTo>
                  <a:pt x="10" y="42"/>
                </a:lnTo>
                <a:lnTo>
                  <a:pt x="7" y="34"/>
                </a:lnTo>
                <a:lnTo>
                  <a:pt x="7" y="34"/>
                </a:lnTo>
                <a:lnTo>
                  <a:pt x="7" y="30"/>
                </a:lnTo>
                <a:lnTo>
                  <a:pt x="7" y="30"/>
                </a:lnTo>
                <a:lnTo>
                  <a:pt x="7" y="27"/>
                </a:lnTo>
                <a:lnTo>
                  <a:pt x="7" y="27"/>
                </a:lnTo>
                <a:lnTo>
                  <a:pt x="5" y="28"/>
                </a:lnTo>
                <a:lnTo>
                  <a:pt x="5" y="28"/>
                </a:lnTo>
                <a:lnTo>
                  <a:pt x="4" y="33"/>
                </a:lnTo>
                <a:lnTo>
                  <a:pt x="4" y="33"/>
                </a:lnTo>
                <a:lnTo>
                  <a:pt x="4" y="37"/>
                </a:lnTo>
                <a:lnTo>
                  <a:pt x="4" y="40"/>
                </a:lnTo>
                <a:lnTo>
                  <a:pt x="4" y="40"/>
                </a:lnTo>
                <a:lnTo>
                  <a:pt x="8" y="47"/>
                </a:lnTo>
                <a:lnTo>
                  <a:pt x="15" y="51"/>
                </a:lnTo>
                <a:lnTo>
                  <a:pt x="15" y="5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5" name="Freeform 247"/>
          <p:cNvSpPr>
            <a:spLocks noEditPoints="1"/>
          </p:cNvSpPr>
          <p:nvPr/>
        </p:nvSpPr>
        <p:spPr bwMode="auto">
          <a:xfrm>
            <a:off x="6036565" y="5073615"/>
            <a:ext cx="306144" cy="67690"/>
          </a:xfrm>
          <a:custGeom>
            <a:avLst/>
            <a:gdLst>
              <a:gd name="T0" fmla="*/ 19 w 174"/>
              <a:gd name="T1" fmla="*/ 37 h 40"/>
              <a:gd name="T2" fmla="*/ 0 w 174"/>
              <a:gd name="T3" fmla="*/ 26 h 40"/>
              <a:gd name="T4" fmla="*/ 15 w 174"/>
              <a:gd name="T5" fmla="*/ 12 h 40"/>
              <a:gd name="T6" fmla="*/ 89 w 174"/>
              <a:gd name="T7" fmla="*/ 0 h 40"/>
              <a:gd name="T8" fmla="*/ 141 w 174"/>
              <a:gd name="T9" fmla="*/ 3 h 40"/>
              <a:gd name="T10" fmla="*/ 171 w 174"/>
              <a:gd name="T11" fmla="*/ 13 h 40"/>
              <a:gd name="T12" fmla="*/ 164 w 174"/>
              <a:gd name="T13" fmla="*/ 29 h 40"/>
              <a:gd name="T14" fmla="*/ 76 w 174"/>
              <a:gd name="T15" fmla="*/ 40 h 40"/>
              <a:gd name="T16" fmla="*/ 117 w 174"/>
              <a:gd name="T17" fmla="*/ 13 h 40"/>
              <a:gd name="T18" fmla="*/ 91 w 174"/>
              <a:gd name="T19" fmla="*/ 10 h 40"/>
              <a:gd name="T20" fmla="*/ 96 w 174"/>
              <a:gd name="T21" fmla="*/ 16 h 40"/>
              <a:gd name="T22" fmla="*/ 106 w 174"/>
              <a:gd name="T23" fmla="*/ 12 h 40"/>
              <a:gd name="T24" fmla="*/ 137 w 174"/>
              <a:gd name="T25" fmla="*/ 6 h 40"/>
              <a:gd name="T26" fmla="*/ 157 w 174"/>
              <a:gd name="T27" fmla="*/ 13 h 40"/>
              <a:gd name="T28" fmla="*/ 158 w 174"/>
              <a:gd name="T29" fmla="*/ 25 h 40"/>
              <a:gd name="T30" fmla="*/ 165 w 174"/>
              <a:gd name="T31" fmla="*/ 19 h 40"/>
              <a:gd name="T32" fmla="*/ 157 w 174"/>
              <a:gd name="T33" fmla="*/ 10 h 40"/>
              <a:gd name="T34" fmla="*/ 135 w 174"/>
              <a:gd name="T35" fmla="*/ 30 h 40"/>
              <a:gd name="T36" fmla="*/ 154 w 174"/>
              <a:gd name="T37" fmla="*/ 16 h 40"/>
              <a:gd name="T38" fmla="*/ 131 w 174"/>
              <a:gd name="T39" fmla="*/ 27 h 40"/>
              <a:gd name="T40" fmla="*/ 125 w 174"/>
              <a:gd name="T41" fmla="*/ 26 h 40"/>
              <a:gd name="T42" fmla="*/ 19 w 174"/>
              <a:gd name="T43" fmla="*/ 22 h 40"/>
              <a:gd name="T44" fmla="*/ 22 w 174"/>
              <a:gd name="T45" fmla="*/ 29 h 40"/>
              <a:gd name="T46" fmla="*/ 148 w 174"/>
              <a:gd name="T47" fmla="*/ 15 h 40"/>
              <a:gd name="T48" fmla="*/ 81 w 174"/>
              <a:gd name="T49" fmla="*/ 10 h 40"/>
              <a:gd name="T50" fmla="*/ 70 w 174"/>
              <a:gd name="T51" fmla="*/ 17 h 40"/>
              <a:gd name="T52" fmla="*/ 125 w 174"/>
              <a:gd name="T53" fmla="*/ 22 h 40"/>
              <a:gd name="T54" fmla="*/ 124 w 174"/>
              <a:gd name="T55" fmla="*/ 17 h 40"/>
              <a:gd name="T56" fmla="*/ 32 w 174"/>
              <a:gd name="T57" fmla="*/ 26 h 40"/>
              <a:gd name="T58" fmla="*/ 29 w 174"/>
              <a:gd name="T59" fmla="*/ 32 h 40"/>
              <a:gd name="T60" fmla="*/ 79 w 174"/>
              <a:gd name="T61" fmla="*/ 22 h 40"/>
              <a:gd name="T62" fmla="*/ 79 w 174"/>
              <a:gd name="T63" fmla="*/ 26 h 40"/>
              <a:gd name="T64" fmla="*/ 77 w 174"/>
              <a:gd name="T65" fmla="*/ 32 h 40"/>
              <a:gd name="T66" fmla="*/ 66 w 174"/>
              <a:gd name="T67" fmla="*/ 30 h 40"/>
              <a:gd name="T68" fmla="*/ 62 w 174"/>
              <a:gd name="T69" fmla="*/ 25 h 40"/>
              <a:gd name="T70" fmla="*/ 56 w 174"/>
              <a:gd name="T71" fmla="*/ 22 h 40"/>
              <a:gd name="T72" fmla="*/ 116 w 174"/>
              <a:gd name="T73" fmla="*/ 23 h 40"/>
              <a:gd name="T74" fmla="*/ 108 w 174"/>
              <a:gd name="T75" fmla="*/ 25 h 40"/>
              <a:gd name="T76" fmla="*/ 62 w 174"/>
              <a:gd name="T77" fmla="*/ 17 h 40"/>
              <a:gd name="T78" fmla="*/ 69 w 174"/>
              <a:gd name="T79" fmla="*/ 12 h 40"/>
              <a:gd name="T80" fmla="*/ 86 w 174"/>
              <a:gd name="T81" fmla="*/ 22 h 40"/>
              <a:gd name="T82" fmla="*/ 56 w 174"/>
              <a:gd name="T83" fmla="*/ 17 h 40"/>
              <a:gd name="T84" fmla="*/ 54 w 174"/>
              <a:gd name="T85" fmla="*/ 15 h 40"/>
              <a:gd name="T86" fmla="*/ 96 w 174"/>
              <a:gd name="T87" fmla="*/ 22 h 40"/>
              <a:gd name="T88" fmla="*/ 98 w 174"/>
              <a:gd name="T89" fmla="*/ 22 h 40"/>
              <a:gd name="T90" fmla="*/ 9 w 174"/>
              <a:gd name="T91" fmla="*/ 30 h 40"/>
              <a:gd name="T92" fmla="*/ 5 w 174"/>
              <a:gd name="T93" fmla="*/ 25 h 40"/>
              <a:gd name="T94" fmla="*/ 84 w 174"/>
              <a:gd name="T95" fmla="*/ 16 h 40"/>
              <a:gd name="T96" fmla="*/ 19 w 174"/>
              <a:gd name="T97" fmla="*/ 33 h 40"/>
              <a:gd name="T98" fmla="*/ 100 w 174"/>
              <a:gd name="T99" fmla="*/ 25 h 40"/>
              <a:gd name="T100" fmla="*/ 103 w 174"/>
              <a:gd name="T101" fmla="*/ 22 h 40"/>
              <a:gd name="T102" fmla="*/ 15 w 174"/>
              <a:gd name="T103" fmla="*/ 25 h 40"/>
              <a:gd name="T104" fmla="*/ 123 w 174"/>
              <a:gd name="T105" fmla="*/ 13 h 40"/>
              <a:gd name="T106" fmla="*/ 63 w 174"/>
              <a:gd name="T107" fmla="*/ 9 h 40"/>
              <a:gd name="T108" fmla="*/ 40 w 174"/>
              <a:gd name="T109" fmla="*/ 19 h 40"/>
              <a:gd name="T110" fmla="*/ 93 w 174"/>
              <a:gd name="T111" fmla="*/ 32 h 40"/>
              <a:gd name="T112" fmla="*/ 37 w 174"/>
              <a:gd name="T113" fmla="*/ 32 h 40"/>
              <a:gd name="T114" fmla="*/ 37 w 174"/>
              <a:gd name="T115" fmla="*/ 32 h 40"/>
              <a:gd name="T116" fmla="*/ 43 w 174"/>
              <a:gd name="T117" fmla="*/ 27 h 40"/>
              <a:gd name="T118" fmla="*/ 46 w 174"/>
              <a:gd name="T119" fmla="*/ 19 h 40"/>
              <a:gd name="T120" fmla="*/ 33 w 174"/>
              <a:gd name="T121" fmla="*/ 15 h 40"/>
              <a:gd name="T122" fmla="*/ 36 w 174"/>
              <a:gd name="T123" fmla="*/ 17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74" h="40">
                <a:moveTo>
                  <a:pt x="76" y="40"/>
                </a:moveTo>
                <a:lnTo>
                  <a:pt x="76" y="40"/>
                </a:lnTo>
                <a:lnTo>
                  <a:pt x="54" y="40"/>
                </a:lnTo>
                <a:lnTo>
                  <a:pt x="54" y="40"/>
                </a:lnTo>
                <a:lnTo>
                  <a:pt x="40" y="40"/>
                </a:lnTo>
                <a:lnTo>
                  <a:pt x="27" y="39"/>
                </a:lnTo>
                <a:lnTo>
                  <a:pt x="27" y="39"/>
                </a:lnTo>
                <a:lnTo>
                  <a:pt x="19" y="37"/>
                </a:lnTo>
                <a:lnTo>
                  <a:pt x="12" y="35"/>
                </a:lnTo>
                <a:lnTo>
                  <a:pt x="12" y="35"/>
                </a:lnTo>
                <a:lnTo>
                  <a:pt x="6" y="32"/>
                </a:lnTo>
                <a:lnTo>
                  <a:pt x="6" y="32"/>
                </a:lnTo>
                <a:lnTo>
                  <a:pt x="3" y="30"/>
                </a:lnTo>
                <a:lnTo>
                  <a:pt x="2" y="27"/>
                </a:lnTo>
                <a:lnTo>
                  <a:pt x="2" y="27"/>
                </a:lnTo>
                <a:lnTo>
                  <a:pt x="0" y="26"/>
                </a:lnTo>
                <a:lnTo>
                  <a:pt x="2" y="23"/>
                </a:lnTo>
                <a:lnTo>
                  <a:pt x="2" y="23"/>
                </a:lnTo>
                <a:lnTo>
                  <a:pt x="6" y="19"/>
                </a:lnTo>
                <a:lnTo>
                  <a:pt x="6" y="19"/>
                </a:lnTo>
                <a:lnTo>
                  <a:pt x="8" y="17"/>
                </a:lnTo>
                <a:lnTo>
                  <a:pt x="8" y="17"/>
                </a:lnTo>
                <a:lnTo>
                  <a:pt x="10" y="15"/>
                </a:lnTo>
                <a:lnTo>
                  <a:pt x="15" y="12"/>
                </a:lnTo>
                <a:lnTo>
                  <a:pt x="15" y="12"/>
                </a:lnTo>
                <a:lnTo>
                  <a:pt x="22" y="9"/>
                </a:lnTo>
                <a:lnTo>
                  <a:pt x="29" y="8"/>
                </a:lnTo>
                <a:lnTo>
                  <a:pt x="29" y="8"/>
                </a:lnTo>
                <a:lnTo>
                  <a:pt x="54" y="3"/>
                </a:lnTo>
                <a:lnTo>
                  <a:pt x="54" y="3"/>
                </a:lnTo>
                <a:lnTo>
                  <a:pt x="71" y="0"/>
                </a:lnTo>
                <a:lnTo>
                  <a:pt x="89" y="0"/>
                </a:lnTo>
                <a:lnTo>
                  <a:pt x="89" y="0"/>
                </a:lnTo>
                <a:lnTo>
                  <a:pt x="103" y="2"/>
                </a:lnTo>
                <a:lnTo>
                  <a:pt x="103" y="2"/>
                </a:lnTo>
                <a:lnTo>
                  <a:pt x="111" y="3"/>
                </a:lnTo>
                <a:lnTo>
                  <a:pt x="111" y="3"/>
                </a:lnTo>
                <a:lnTo>
                  <a:pt x="130" y="3"/>
                </a:lnTo>
                <a:lnTo>
                  <a:pt x="130" y="3"/>
                </a:lnTo>
                <a:lnTo>
                  <a:pt x="141" y="3"/>
                </a:lnTo>
                <a:lnTo>
                  <a:pt x="152" y="6"/>
                </a:lnTo>
                <a:lnTo>
                  <a:pt x="152" y="6"/>
                </a:lnTo>
                <a:lnTo>
                  <a:pt x="158" y="8"/>
                </a:lnTo>
                <a:lnTo>
                  <a:pt x="158" y="8"/>
                </a:lnTo>
                <a:lnTo>
                  <a:pt x="162" y="9"/>
                </a:lnTo>
                <a:lnTo>
                  <a:pt x="168" y="12"/>
                </a:lnTo>
                <a:lnTo>
                  <a:pt x="168" y="12"/>
                </a:lnTo>
                <a:lnTo>
                  <a:pt x="171" y="13"/>
                </a:lnTo>
                <a:lnTo>
                  <a:pt x="172" y="16"/>
                </a:lnTo>
                <a:lnTo>
                  <a:pt x="172" y="16"/>
                </a:lnTo>
                <a:lnTo>
                  <a:pt x="174" y="20"/>
                </a:lnTo>
                <a:lnTo>
                  <a:pt x="171" y="23"/>
                </a:lnTo>
                <a:lnTo>
                  <a:pt x="171" y="23"/>
                </a:lnTo>
                <a:lnTo>
                  <a:pt x="168" y="27"/>
                </a:lnTo>
                <a:lnTo>
                  <a:pt x="164" y="29"/>
                </a:lnTo>
                <a:lnTo>
                  <a:pt x="164" y="29"/>
                </a:lnTo>
                <a:lnTo>
                  <a:pt x="157" y="32"/>
                </a:lnTo>
                <a:lnTo>
                  <a:pt x="150" y="35"/>
                </a:lnTo>
                <a:lnTo>
                  <a:pt x="150" y="35"/>
                </a:lnTo>
                <a:lnTo>
                  <a:pt x="134" y="37"/>
                </a:lnTo>
                <a:lnTo>
                  <a:pt x="117" y="39"/>
                </a:lnTo>
                <a:lnTo>
                  <a:pt x="117" y="39"/>
                </a:lnTo>
                <a:lnTo>
                  <a:pt x="97" y="40"/>
                </a:lnTo>
                <a:lnTo>
                  <a:pt x="76" y="40"/>
                </a:lnTo>
                <a:lnTo>
                  <a:pt x="76" y="40"/>
                </a:lnTo>
                <a:close/>
                <a:moveTo>
                  <a:pt x="106" y="16"/>
                </a:moveTo>
                <a:lnTo>
                  <a:pt x="106" y="16"/>
                </a:lnTo>
                <a:lnTo>
                  <a:pt x="111" y="17"/>
                </a:lnTo>
                <a:lnTo>
                  <a:pt x="111" y="17"/>
                </a:lnTo>
                <a:lnTo>
                  <a:pt x="113" y="16"/>
                </a:lnTo>
                <a:lnTo>
                  <a:pt x="113" y="16"/>
                </a:lnTo>
                <a:lnTo>
                  <a:pt x="117" y="13"/>
                </a:lnTo>
                <a:lnTo>
                  <a:pt x="117" y="13"/>
                </a:lnTo>
                <a:lnTo>
                  <a:pt x="120" y="12"/>
                </a:lnTo>
                <a:lnTo>
                  <a:pt x="120" y="12"/>
                </a:lnTo>
                <a:lnTo>
                  <a:pt x="117" y="10"/>
                </a:lnTo>
                <a:lnTo>
                  <a:pt x="117" y="10"/>
                </a:lnTo>
                <a:lnTo>
                  <a:pt x="93" y="10"/>
                </a:lnTo>
                <a:lnTo>
                  <a:pt x="93" y="10"/>
                </a:lnTo>
                <a:lnTo>
                  <a:pt x="91" y="10"/>
                </a:lnTo>
                <a:lnTo>
                  <a:pt x="91" y="10"/>
                </a:lnTo>
                <a:lnTo>
                  <a:pt x="90" y="10"/>
                </a:lnTo>
                <a:lnTo>
                  <a:pt x="90" y="10"/>
                </a:lnTo>
                <a:lnTo>
                  <a:pt x="87" y="16"/>
                </a:lnTo>
                <a:lnTo>
                  <a:pt x="87" y="16"/>
                </a:lnTo>
                <a:lnTo>
                  <a:pt x="89" y="16"/>
                </a:lnTo>
                <a:lnTo>
                  <a:pt x="89" y="16"/>
                </a:lnTo>
                <a:lnTo>
                  <a:pt x="96" y="16"/>
                </a:lnTo>
                <a:lnTo>
                  <a:pt x="96" y="16"/>
                </a:lnTo>
                <a:lnTo>
                  <a:pt x="98" y="16"/>
                </a:lnTo>
                <a:lnTo>
                  <a:pt x="98" y="16"/>
                </a:lnTo>
                <a:lnTo>
                  <a:pt x="101" y="12"/>
                </a:lnTo>
                <a:lnTo>
                  <a:pt x="101" y="12"/>
                </a:lnTo>
                <a:lnTo>
                  <a:pt x="104" y="10"/>
                </a:lnTo>
                <a:lnTo>
                  <a:pt x="104" y="10"/>
                </a:lnTo>
                <a:lnTo>
                  <a:pt x="106" y="12"/>
                </a:lnTo>
                <a:lnTo>
                  <a:pt x="107" y="13"/>
                </a:lnTo>
                <a:lnTo>
                  <a:pt x="107" y="13"/>
                </a:lnTo>
                <a:lnTo>
                  <a:pt x="107" y="15"/>
                </a:lnTo>
                <a:lnTo>
                  <a:pt x="107" y="15"/>
                </a:lnTo>
                <a:lnTo>
                  <a:pt x="106" y="16"/>
                </a:lnTo>
                <a:lnTo>
                  <a:pt x="106" y="16"/>
                </a:lnTo>
                <a:close/>
                <a:moveTo>
                  <a:pt x="137" y="6"/>
                </a:moveTo>
                <a:lnTo>
                  <a:pt x="137" y="6"/>
                </a:lnTo>
                <a:lnTo>
                  <a:pt x="137" y="6"/>
                </a:lnTo>
                <a:lnTo>
                  <a:pt x="137" y="6"/>
                </a:lnTo>
                <a:lnTo>
                  <a:pt x="138" y="8"/>
                </a:lnTo>
                <a:lnTo>
                  <a:pt x="138" y="8"/>
                </a:lnTo>
                <a:lnTo>
                  <a:pt x="145" y="9"/>
                </a:lnTo>
                <a:lnTo>
                  <a:pt x="152" y="10"/>
                </a:lnTo>
                <a:lnTo>
                  <a:pt x="152" y="10"/>
                </a:lnTo>
                <a:lnTo>
                  <a:pt x="157" y="13"/>
                </a:lnTo>
                <a:lnTo>
                  <a:pt x="157" y="13"/>
                </a:lnTo>
                <a:lnTo>
                  <a:pt x="158" y="15"/>
                </a:lnTo>
                <a:lnTo>
                  <a:pt x="160" y="17"/>
                </a:lnTo>
                <a:lnTo>
                  <a:pt x="160" y="20"/>
                </a:lnTo>
                <a:lnTo>
                  <a:pt x="160" y="23"/>
                </a:lnTo>
                <a:lnTo>
                  <a:pt x="160" y="23"/>
                </a:lnTo>
                <a:lnTo>
                  <a:pt x="158" y="25"/>
                </a:lnTo>
                <a:lnTo>
                  <a:pt x="158" y="25"/>
                </a:lnTo>
                <a:lnTo>
                  <a:pt x="160" y="26"/>
                </a:lnTo>
                <a:lnTo>
                  <a:pt x="160" y="26"/>
                </a:lnTo>
                <a:lnTo>
                  <a:pt x="165" y="25"/>
                </a:lnTo>
                <a:lnTo>
                  <a:pt x="168" y="22"/>
                </a:lnTo>
                <a:lnTo>
                  <a:pt x="168" y="22"/>
                </a:lnTo>
                <a:lnTo>
                  <a:pt x="167" y="20"/>
                </a:lnTo>
                <a:lnTo>
                  <a:pt x="165" y="19"/>
                </a:lnTo>
                <a:lnTo>
                  <a:pt x="165" y="19"/>
                </a:lnTo>
                <a:lnTo>
                  <a:pt x="167" y="16"/>
                </a:lnTo>
                <a:lnTo>
                  <a:pt x="168" y="15"/>
                </a:lnTo>
                <a:lnTo>
                  <a:pt x="168" y="15"/>
                </a:lnTo>
                <a:lnTo>
                  <a:pt x="165" y="13"/>
                </a:lnTo>
                <a:lnTo>
                  <a:pt x="165" y="13"/>
                </a:lnTo>
                <a:lnTo>
                  <a:pt x="161" y="12"/>
                </a:lnTo>
                <a:lnTo>
                  <a:pt x="157" y="10"/>
                </a:lnTo>
                <a:lnTo>
                  <a:pt x="157" y="10"/>
                </a:lnTo>
                <a:lnTo>
                  <a:pt x="145" y="8"/>
                </a:lnTo>
                <a:lnTo>
                  <a:pt x="145" y="8"/>
                </a:lnTo>
                <a:lnTo>
                  <a:pt x="137" y="6"/>
                </a:lnTo>
                <a:lnTo>
                  <a:pt x="137" y="6"/>
                </a:lnTo>
                <a:close/>
                <a:moveTo>
                  <a:pt x="135" y="30"/>
                </a:moveTo>
                <a:lnTo>
                  <a:pt x="135" y="30"/>
                </a:lnTo>
                <a:lnTo>
                  <a:pt x="135" y="30"/>
                </a:lnTo>
                <a:lnTo>
                  <a:pt x="135" y="30"/>
                </a:lnTo>
                <a:lnTo>
                  <a:pt x="148" y="25"/>
                </a:lnTo>
                <a:lnTo>
                  <a:pt x="148" y="25"/>
                </a:lnTo>
                <a:lnTo>
                  <a:pt x="150" y="25"/>
                </a:lnTo>
                <a:lnTo>
                  <a:pt x="150" y="25"/>
                </a:lnTo>
                <a:lnTo>
                  <a:pt x="152" y="19"/>
                </a:lnTo>
                <a:lnTo>
                  <a:pt x="152" y="19"/>
                </a:lnTo>
                <a:lnTo>
                  <a:pt x="154" y="16"/>
                </a:lnTo>
                <a:lnTo>
                  <a:pt x="154" y="16"/>
                </a:lnTo>
                <a:lnTo>
                  <a:pt x="152" y="16"/>
                </a:lnTo>
                <a:lnTo>
                  <a:pt x="152" y="16"/>
                </a:lnTo>
                <a:lnTo>
                  <a:pt x="144" y="23"/>
                </a:lnTo>
                <a:lnTo>
                  <a:pt x="135" y="30"/>
                </a:lnTo>
                <a:lnTo>
                  <a:pt x="135" y="30"/>
                </a:lnTo>
                <a:close/>
                <a:moveTo>
                  <a:pt x="125" y="27"/>
                </a:moveTo>
                <a:lnTo>
                  <a:pt x="125" y="27"/>
                </a:lnTo>
                <a:lnTo>
                  <a:pt x="131" y="27"/>
                </a:lnTo>
                <a:lnTo>
                  <a:pt x="131" y="27"/>
                </a:lnTo>
                <a:lnTo>
                  <a:pt x="138" y="15"/>
                </a:lnTo>
                <a:lnTo>
                  <a:pt x="138" y="15"/>
                </a:lnTo>
                <a:lnTo>
                  <a:pt x="138" y="15"/>
                </a:lnTo>
                <a:lnTo>
                  <a:pt x="138" y="15"/>
                </a:lnTo>
                <a:lnTo>
                  <a:pt x="127" y="25"/>
                </a:lnTo>
                <a:lnTo>
                  <a:pt x="127" y="25"/>
                </a:lnTo>
                <a:lnTo>
                  <a:pt x="125" y="26"/>
                </a:lnTo>
                <a:lnTo>
                  <a:pt x="125" y="27"/>
                </a:lnTo>
                <a:lnTo>
                  <a:pt x="125" y="27"/>
                </a:lnTo>
                <a:close/>
                <a:moveTo>
                  <a:pt x="22" y="29"/>
                </a:moveTo>
                <a:lnTo>
                  <a:pt x="22" y="29"/>
                </a:lnTo>
                <a:lnTo>
                  <a:pt x="26" y="16"/>
                </a:lnTo>
                <a:lnTo>
                  <a:pt x="26" y="16"/>
                </a:lnTo>
                <a:lnTo>
                  <a:pt x="22" y="19"/>
                </a:lnTo>
                <a:lnTo>
                  <a:pt x="19" y="22"/>
                </a:lnTo>
                <a:lnTo>
                  <a:pt x="19" y="22"/>
                </a:lnTo>
                <a:lnTo>
                  <a:pt x="17" y="23"/>
                </a:lnTo>
                <a:lnTo>
                  <a:pt x="17" y="23"/>
                </a:lnTo>
                <a:lnTo>
                  <a:pt x="17" y="25"/>
                </a:lnTo>
                <a:lnTo>
                  <a:pt x="17" y="26"/>
                </a:lnTo>
                <a:lnTo>
                  <a:pt x="17" y="26"/>
                </a:lnTo>
                <a:lnTo>
                  <a:pt x="22" y="29"/>
                </a:lnTo>
                <a:lnTo>
                  <a:pt x="22" y="29"/>
                </a:lnTo>
                <a:close/>
                <a:moveTo>
                  <a:pt x="148" y="15"/>
                </a:moveTo>
                <a:lnTo>
                  <a:pt x="148" y="15"/>
                </a:lnTo>
                <a:lnTo>
                  <a:pt x="144" y="13"/>
                </a:lnTo>
                <a:lnTo>
                  <a:pt x="144" y="13"/>
                </a:lnTo>
                <a:lnTo>
                  <a:pt x="135" y="26"/>
                </a:lnTo>
                <a:lnTo>
                  <a:pt x="135" y="26"/>
                </a:lnTo>
                <a:lnTo>
                  <a:pt x="148" y="15"/>
                </a:lnTo>
                <a:lnTo>
                  <a:pt x="148" y="15"/>
                </a:lnTo>
                <a:close/>
                <a:moveTo>
                  <a:pt x="70" y="17"/>
                </a:moveTo>
                <a:lnTo>
                  <a:pt x="70" y="17"/>
                </a:lnTo>
                <a:lnTo>
                  <a:pt x="71" y="17"/>
                </a:lnTo>
                <a:lnTo>
                  <a:pt x="71" y="17"/>
                </a:lnTo>
                <a:lnTo>
                  <a:pt x="74" y="16"/>
                </a:lnTo>
                <a:lnTo>
                  <a:pt x="77" y="15"/>
                </a:lnTo>
                <a:lnTo>
                  <a:pt x="77" y="15"/>
                </a:lnTo>
                <a:lnTo>
                  <a:pt x="81" y="10"/>
                </a:lnTo>
                <a:lnTo>
                  <a:pt x="81" y="10"/>
                </a:lnTo>
                <a:lnTo>
                  <a:pt x="81" y="10"/>
                </a:lnTo>
                <a:lnTo>
                  <a:pt x="81" y="10"/>
                </a:lnTo>
                <a:lnTo>
                  <a:pt x="73" y="12"/>
                </a:lnTo>
                <a:lnTo>
                  <a:pt x="73" y="12"/>
                </a:lnTo>
                <a:lnTo>
                  <a:pt x="73" y="12"/>
                </a:lnTo>
                <a:lnTo>
                  <a:pt x="73" y="12"/>
                </a:lnTo>
                <a:lnTo>
                  <a:pt x="70" y="17"/>
                </a:lnTo>
                <a:lnTo>
                  <a:pt x="70" y="17"/>
                </a:lnTo>
                <a:close/>
                <a:moveTo>
                  <a:pt x="123" y="22"/>
                </a:moveTo>
                <a:lnTo>
                  <a:pt x="123" y="22"/>
                </a:lnTo>
                <a:lnTo>
                  <a:pt x="121" y="23"/>
                </a:lnTo>
                <a:lnTo>
                  <a:pt x="121" y="23"/>
                </a:lnTo>
                <a:lnTo>
                  <a:pt x="124" y="23"/>
                </a:lnTo>
                <a:lnTo>
                  <a:pt x="125" y="22"/>
                </a:lnTo>
                <a:lnTo>
                  <a:pt x="125" y="22"/>
                </a:lnTo>
                <a:lnTo>
                  <a:pt x="130" y="17"/>
                </a:lnTo>
                <a:lnTo>
                  <a:pt x="130" y="17"/>
                </a:lnTo>
                <a:lnTo>
                  <a:pt x="131" y="16"/>
                </a:lnTo>
                <a:lnTo>
                  <a:pt x="131" y="16"/>
                </a:lnTo>
                <a:lnTo>
                  <a:pt x="128" y="15"/>
                </a:lnTo>
                <a:lnTo>
                  <a:pt x="125" y="13"/>
                </a:lnTo>
                <a:lnTo>
                  <a:pt x="125" y="13"/>
                </a:lnTo>
                <a:lnTo>
                  <a:pt x="124" y="17"/>
                </a:lnTo>
                <a:lnTo>
                  <a:pt x="124" y="17"/>
                </a:lnTo>
                <a:lnTo>
                  <a:pt x="125" y="19"/>
                </a:lnTo>
                <a:lnTo>
                  <a:pt x="125" y="20"/>
                </a:lnTo>
                <a:lnTo>
                  <a:pt x="125" y="20"/>
                </a:lnTo>
                <a:lnTo>
                  <a:pt x="124" y="20"/>
                </a:lnTo>
                <a:lnTo>
                  <a:pt x="123" y="22"/>
                </a:lnTo>
                <a:lnTo>
                  <a:pt x="123" y="22"/>
                </a:lnTo>
                <a:close/>
                <a:moveTo>
                  <a:pt x="32" y="26"/>
                </a:moveTo>
                <a:lnTo>
                  <a:pt x="32" y="26"/>
                </a:lnTo>
                <a:lnTo>
                  <a:pt x="30" y="25"/>
                </a:lnTo>
                <a:lnTo>
                  <a:pt x="30" y="25"/>
                </a:lnTo>
                <a:lnTo>
                  <a:pt x="27" y="26"/>
                </a:lnTo>
                <a:lnTo>
                  <a:pt x="27" y="26"/>
                </a:lnTo>
                <a:lnTo>
                  <a:pt x="25" y="30"/>
                </a:lnTo>
                <a:lnTo>
                  <a:pt x="25" y="30"/>
                </a:lnTo>
                <a:lnTo>
                  <a:pt x="29" y="32"/>
                </a:lnTo>
                <a:lnTo>
                  <a:pt x="33" y="32"/>
                </a:lnTo>
                <a:lnTo>
                  <a:pt x="33" y="32"/>
                </a:lnTo>
                <a:lnTo>
                  <a:pt x="32" y="29"/>
                </a:lnTo>
                <a:lnTo>
                  <a:pt x="32" y="26"/>
                </a:lnTo>
                <a:lnTo>
                  <a:pt x="32" y="26"/>
                </a:lnTo>
                <a:close/>
                <a:moveTo>
                  <a:pt x="81" y="22"/>
                </a:moveTo>
                <a:lnTo>
                  <a:pt x="81" y="22"/>
                </a:lnTo>
                <a:lnTo>
                  <a:pt x="79" y="22"/>
                </a:lnTo>
                <a:lnTo>
                  <a:pt x="79" y="22"/>
                </a:lnTo>
                <a:lnTo>
                  <a:pt x="74" y="22"/>
                </a:lnTo>
                <a:lnTo>
                  <a:pt x="71" y="25"/>
                </a:lnTo>
                <a:lnTo>
                  <a:pt x="71" y="25"/>
                </a:lnTo>
                <a:lnTo>
                  <a:pt x="70" y="26"/>
                </a:lnTo>
                <a:lnTo>
                  <a:pt x="70" y="26"/>
                </a:lnTo>
                <a:lnTo>
                  <a:pt x="79" y="26"/>
                </a:lnTo>
                <a:lnTo>
                  <a:pt x="79" y="26"/>
                </a:lnTo>
                <a:lnTo>
                  <a:pt x="80" y="25"/>
                </a:lnTo>
                <a:lnTo>
                  <a:pt x="80" y="25"/>
                </a:lnTo>
                <a:lnTo>
                  <a:pt x="81" y="22"/>
                </a:lnTo>
                <a:lnTo>
                  <a:pt x="81" y="22"/>
                </a:lnTo>
                <a:close/>
                <a:moveTo>
                  <a:pt x="53" y="30"/>
                </a:moveTo>
                <a:lnTo>
                  <a:pt x="53" y="30"/>
                </a:lnTo>
                <a:lnTo>
                  <a:pt x="64" y="32"/>
                </a:lnTo>
                <a:lnTo>
                  <a:pt x="77" y="32"/>
                </a:lnTo>
                <a:lnTo>
                  <a:pt x="77" y="32"/>
                </a:lnTo>
                <a:lnTo>
                  <a:pt x="77" y="32"/>
                </a:lnTo>
                <a:lnTo>
                  <a:pt x="76" y="32"/>
                </a:lnTo>
                <a:lnTo>
                  <a:pt x="76" y="32"/>
                </a:lnTo>
                <a:lnTo>
                  <a:pt x="71" y="30"/>
                </a:lnTo>
                <a:lnTo>
                  <a:pt x="71" y="30"/>
                </a:lnTo>
                <a:lnTo>
                  <a:pt x="66" y="30"/>
                </a:lnTo>
                <a:lnTo>
                  <a:pt x="66" y="30"/>
                </a:lnTo>
                <a:lnTo>
                  <a:pt x="63" y="30"/>
                </a:lnTo>
                <a:lnTo>
                  <a:pt x="62" y="30"/>
                </a:lnTo>
                <a:lnTo>
                  <a:pt x="62" y="30"/>
                </a:lnTo>
                <a:lnTo>
                  <a:pt x="53" y="30"/>
                </a:lnTo>
                <a:lnTo>
                  <a:pt x="53" y="30"/>
                </a:lnTo>
                <a:close/>
                <a:moveTo>
                  <a:pt x="54" y="25"/>
                </a:moveTo>
                <a:lnTo>
                  <a:pt x="54" y="25"/>
                </a:lnTo>
                <a:lnTo>
                  <a:pt x="62" y="25"/>
                </a:lnTo>
                <a:lnTo>
                  <a:pt x="62" y="25"/>
                </a:lnTo>
                <a:lnTo>
                  <a:pt x="63" y="25"/>
                </a:lnTo>
                <a:lnTo>
                  <a:pt x="63" y="25"/>
                </a:lnTo>
                <a:lnTo>
                  <a:pt x="64" y="22"/>
                </a:lnTo>
                <a:lnTo>
                  <a:pt x="64" y="22"/>
                </a:lnTo>
                <a:lnTo>
                  <a:pt x="59" y="22"/>
                </a:lnTo>
                <a:lnTo>
                  <a:pt x="59" y="22"/>
                </a:lnTo>
                <a:lnTo>
                  <a:pt x="56" y="22"/>
                </a:lnTo>
                <a:lnTo>
                  <a:pt x="54" y="25"/>
                </a:lnTo>
                <a:lnTo>
                  <a:pt x="54" y="25"/>
                </a:lnTo>
                <a:close/>
                <a:moveTo>
                  <a:pt x="108" y="25"/>
                </a:moveTo>
                <a:lnTo>
                  <a:pt x="108" y="25"/>
                </a:lnTo>
                <a:lnTo>
                  <a:pt x="108" y="25"/>
                </a:lnTo>
                <a:lnTo>
                  <a:pt x="108" y="25"/>
                </a:lnTo>
                <a:lnTo>
                  <a:pt x="116" y="23"/>
                </a:lnTo>
                <a:lnTo>
                  <a:pt x="116" y="23"/>
                </a:lnTo>
                <a:lnTo>
                  <a:pt x="118" y="23"/>
                </a:lnTo>
                <a:lnTo>
                  <a:pt x="118" y="22"/>
                </a:lnTo>
                <a:lnTo>
                  <a:pt x="118" y="22"/>
                </a:lnTo>
                <a:lnTo>
                  <a:pt x="113" y="22"/>
                </a:lnTo>
                <a:lnTo>
                  <a:pt x="113" y="22"/>
                </a:lnTo>
                <a:lnTo>
                  <a:pt x="111" y="22"/>
                </a:lnTo>
                <a:lnTo>
                  <a:pt x="111" y="22"/>
                </a:lnTo>
                <a:lnTo>
                  <a:pt x="108" y="25"/>
                </a:lnTo>
                <a:lnTo>
                  <a:pt x="108" y="25"/>
                </a:lnTo>
                <a:close/>
                <a:moveTo>
                  <a:pt x="69" y="12"/>
                </a:moveTo>
                <a:lnTo>
                  <a:pt x="69" y="12"/>
                </a:lnTo>
                <a:lnTo>
                  <a:pt x="66" y="12"/>
                </a:lnTo>
                <a:lnTo>
                  <a:pt x="64" y="13"/>
                </a:lnTo>
                <a:lnTo>
                  <a:pt x="64" y="13"/>
                </a:lnTo>
                <a:lnTo>
                  <a:pt x="62" y="17"/>
                </a:lnTo>
                <a:lnTo>
                  <a:pt x="62" y="17"/>
                </a:lnTo>
                <a:lnTo>
                  <a:pt x="60" y="17"/>
                </a:lnTo>
                <a:lnTo>
                  <a:pt x="60" y="17"/>
                </a:lnTo>
                <a:lnTo>
                  <a:pt x="66" y="17"/>
                </a:lnTo>
                <a:lnTo>
                  <a:pt x="66" y="17"/>
                </a:lnTo>
                <a:lnTo>
                  <a:pt x="66" y="17"/>
                </a:lnTo>
                <a:lnTo>
                  <a:pt x="66" y="17"/>
                </a:lnTo>
                <a:lnTo>
                  <a:pt x="69" y="12"/>
                </a:lnTo>
                <a:lnTo>
                  <a:pt x="69" y="12"/>
                </a:lnTo>
                <a:close/>
                <a:moveTo>
                  <a:pt x="83" y="26"/>
                </a:moveTo>
                <a:lnTo>
                  <a:pt x="83" y="26"/>
                </a:lnTo>
                <a:lnTo>
                  <a:pt x="87" y="25"/>
                </a:lnTo>
                <a:lnTo>
                  <a:pt x="87" y="25"/>
                </a:lnTo>
                <a:lnTo>
                  <a:pt x="90" y="22"/>
                </a:lnTo>
                <a:lnTo>
                  <a:pt x="90" y="22"/>
                </a:lnTo>
                <a:lnTo>
                  <a:pt x="86" y="22"/>
                </a:lnTo>
                <a:lnTo>
                  <a:pt x="86" y="22"/>
                </a:lnTo>
                <a:lnTo>
                  <a:pt x="84" y="22"/>
                </a:lnTo>
                <a:lnTo>
                  <a:pt x="84" y="22"/>
                </a:lnTo>
                <a:lnTo>
                  <a:pt x="83" y="26"/>
                </a:lnTo>
                <a:lnTo>
                  <a:pt x="83" y="26"/>
                </a:lnTo>
                <a:close/>
                <a:moveTo>
                  <a:pt x="52" y="19"/>
                </a:moveTo>
                <a:lnTo>
                  <a:pt x="52" y="19"/>
                </a:lnTo>
                <a:lnTo>
                  <a:pt x="54" y="19"/>
                </a:lnTo>
                <a:lnTo>
                  <a:pt x="56" y="17"/>
                </a:lnTo>
                <a:lnTo>
                  <a:pt x="56" y="17"/>
                </a:lnTo>
                <a:lnTo>
                  <a:pt x="59" y="15"/>
                </a:lnTo>
                <a:lnTo>
                  <a:pt x="59" y="15"/>
                </a:lnTo>
                <a:lnTo>
                  <a:pt x="60" y="13"/>
                </a:lnTo>
                <a:lnTo>
                  <a:pt x="60" y="13"/>
                </a:lnTo>
                <a:lnTo>
                  <a:pt x="54" y="15"/>
                </a:lnTo>
                <a:lnTo>
                  <a:pt x="54" y="15"/>
                </a:lnTo>
                <a:lnTo>
                  <a:pt x="54" y="15"/>
                </a:lnTo>
                <a:lnTo>
                  <a:pt x="54" y="15"/>
                </a:lnTo>
                <a:lnTo>
                  <a:pt x="52" y="19"/>
                </a:lnTo>
                <a:lnTo>
                  <a:pt x="52" y="19"/>
                </a:lnTo>
                <a:close/>
                <a:moveTo>
                  <a:pt x="98" y="22"/>
                </a:moveTo>
                <a:lnTo>
                  <a:pt x="98" y="22"/>
                </a:lnTo>
                <a:lnTo>
                  <a:pt x="98" y="22"/>
                </a:lnTo>
                <a:lnTo>
                  <a:pt x="98" y="22"/>
                </a:lnTo>
                <a:lnTo>
                  <a:pt x="96" y="22"/>
                </a:lnTo>
                <a:lnTo>
                  <a:pt x="96" y="22"/>
                </a:lnTo>
                <a:lnTo>
                  <a:pt x="91" y="25"/>
                </a:lnTo>
                <a:lnTo>
                  <a:pt x="91" y="25"/>
                </a:lnTo>
                <a:lnTo>
                  <a:pt x="96" y="25"/>
                </a:lnTo>
                <a:lnTo>
                  <a:pt x="96" y="25"/>
                </a:lnTo>
                <a:lnTo>
                  <a:pt x="97" y="25"/>
                </a:lnTo>
                <a:lnTo>
                  <a:pt x="97" y="25"/>
                </a:lnTo>
                <a:lnTo>
                  <a:pt x="98" y="22"/>
                </a:lnTo>
                <a:lnTo>
                  <a:pt x="98" y="22"/>
                </a:lnTo>
                <a:close/>
                <a:moveTo>
                  <a:pt x="5" y="25"/>
                </a:moveTo>
                <a:lnTo>
                  <a:pt x="5" y="25"/>
                </a:lnTo>
                <a:lnTo>
                  <a:pt x="5" y="26"/>
                </a:lnTo>
                <a:lnTo>
                  <a:pt x="5" y="27"/>
                </a:lnTo>
                <a:lnTo>
                  <a:pt x="5" y="27"/>
                </a:lnTo>
                <a:lnTo>
                  <a:pt x="6" y="29"/>
                </a:lnTo>
                <a:lnTo>
                  <a:pt x="9" y="30"/>
                </a:lnTo>
                <a:lnTo>
                  <a:pt x="9" y="30"/>
                </a:lnTo>
                <a:lnTo>
                  <a:pt x="16" y="33"/>
                </a:lnTo>
                <a:lnTo>
                  <a:pt x="16" y="33"/>
                </a:lnTo>
                <a:lnTo>
                  <a:pt x="10" y="30"/>
                </a:lnTo>
                <a:lnTo>
                  <a:pt x="10" y="30"/>
                </a:lnTo>
                <a:lnTo>
                  <a:pt x="8" y="29"/>
                </a:lnTo>
                <a:lnTo>
                  <a:pt x="8" y="29"/>
                </a:lnTo>
                <a:lnTo>
                  <a:pt x="5" y="25"/>
                </a:lnTo>
                <a:lnTo>
                  <a:pt x="5" y="25"/>
                </a:lnTo>
                <a:close/>
                <a:moveTo>
                  <a:pt x="80" y="16"/>
                </a:moveTo>
                <a:lnTo>
                  <a:pt x="80" y="16"/>
                </a:lnTo>
                <a:lnTo>
                  <a:pt x="80" y="16"/>
                </a:lnTo>
                <a:lnTo>
                  <a:pt x="80" y="16"/>
                </a:lnTo>
                <a:lnTo>
                  <a:pt x="83" y="16"/>
                </a:lnTo>
                <a:lnTo>
                  <a:pt x="83" y="16"/>
                </a:lnTo>
                <a:lnTo>
                  <a:pt x="84" y="16"/>
                </a:lnTo>
                <a:lnTo>
                  <a:pt x="84" y="16"/>
                </a:lnTo>
                <a:lnTo>
                  <a:pt x="87" y="12"/>
                </a:lnTo>
                <a:lnTo>
                  <a:pt x="87" y="12"/>
                </a:lnTo>
                <a:lnTo>
                  <a:pt x="86" y="10"/>
                </a:lnTo>
                <a:lnTo>
                  <a:pt x="86" y="10"/>
                </a:lnTo>
                <a:lnTo>
                  <a:pt x="80" y="16"/>
                </a:lnTo>
                <a:lnTo>
                  <a:pt x="80" y="16"/>
                </a:lnTo>
                <a:close/>
                <a:moveTo>
                  <a:pt x="19" y="33"/>
                </a:moveTo>
                <a:lnTo>
                  <a:pt x="19" y="33"/>
                </a:lnTo>
                <a:lnTo>
                  <a:pt x="27" y="36"/>
                </a:lnTo>
                <a:lnTo>
                  <a:pt x="36" y="36"/>
                </a:lnTo>
                <a:lnTo>
                  <a:pt x="36" y="36"/>
                </a:lnTo>
                <a:lnTo>
                  <a:pt x="19" y="33"/>
                </a:lnTo>
                <a:lnTo>
                  <a:pt x="19" y="33"/>
                </a:lnTo>
                <a:close/>
                <a:moveTo>
                  <a:pt x="100" y="25"/>
                </a:moveTo>
                <a:lnTo>
                  <a:pt x="100" y="25"/>
                </a:lnTo>
                <a:lnTo>
                  <a:pt x="103" y="25"/>
                </a:lnTo>
                <a:lnTo>
                  <a:pt x="104" y="23"/>
                </a:lnTo>
                <a:lnTo>
                  <a:pt x="104" y="23"/>
                </a:lnTo>
                <a:lnTo>
                  <a:pt x="107" y="22"/>
                </a:lnTo>
                <a:lnTo>
                  <a:pt x="107" y="22"/>
                </a:lnTo>
                <a:lnTo>
                  <a:pt x="104" y="22"/>
                </a:lnTo>
                <a:lnTo>
                  <a:pt x="104" y="22"/>
                </a:lnTo>
                <a:lnTo>
                  <a:pt x="103" y="22"/>
                </a:lnTo>
                <a:lnTo>
                  <a:pt x="103" y="22"/>
                </a:lnTo>
                <a:lnTo>
                  <a:pt x="100" y="25"/>
                </a:lnTo>
                <a:lnTo>
                  <a:pt x="100" y="25"/>
                </a:lnTo>
                <a:close/>
                <a:moveTo>
                  <a:pt x="10" y="26"/>
                </a:moveTo>
                <a:lnTo>
                  <a:pt x="10" y="26"/>
                </a:lnTo>
                <a:lnTo>
                  <a:pt x="16" y="27"/>
                </a:lnTo>
                <a:lnTo>
                  <a:pt x="16" y="27"/>
                </a:lnTo>
                <a:lnTo>
                  <a:pt x="15" y="25"/>
                </a:lnTo>
                <a:lnTo>
                  <a:pt x="15" y="25"/>
                </a:lnTo>
                <a:lnTo>
                  <a:pt x="12" y="23"/>
                </a:lnTo>
                <a:lnTo>
                  <a:pt x="12" y="23"/>
                </a:lnTo>
                <a:lnTo>
                  <a:pt x="10" y="26"/>
                </a:lnTo>
                <a:lnTo>
                  <a:pt x="10" y="26"/>
                </a:lnTo>
                <a:close/>
                <a:moveTo>
                  <a:pt x="121" y="17"/>
                </a:moveTo>
                <a:lnTo>
                  <a:pt x="121" y="17"/>
                </a:lnTo>
                <a:lnTo>
                  <a:pt x="123" y="13"/>
                </a:lnTo>
                <a:lnTo>
                  <a:pt x="123" y="13"/>
                </a:lnTo>
                <a:lnTo>
                  <a:pt x="117" y="17"/>
                </a:lnTo>
                <a:lnTo>
                  <a:pt x="117" y="17"/>
                </a:lnTo>
                <a:lnTo>
                  <a:pt x="121" y="17"/>
                </a:lnTo>
                <a:lnTo>
                  <a:pt x="121" y="17"/>
                </a:lnTo>
                <a:close/>
                <a:moveTo>
                  <a:pt x="56" y="10"/>
                </a:moveTo>
                <a:lnTo>
                  <a:pt x="56" y="10"/>
                </a:lnTo>
                <a:lnTo>
                  <a:pt x="63" y="9"/>
                </a:lnTo>
                <a:lnTo>
                  <a:pt x="63" y="9"/>
                </a:lnTo>
                <a:lnTo>
                  <a:pt x="56" y="9"/>
                </a:lnTo>
                <a:lnTo>
                  <a:pt x="56" y="9"/>
                </a:lnTo>
                <a:lnTo>
                  <a:pt x="56" y="9"/>
                </a:lnTo>
                <a:lnTo>
                  <a:pt x="56" y="10"/>
                </a:lnTo>
                <a:lnTo>
                  <a:pt x="56" y="10"/>
                </a:lnTo>
                <a:close/>
                <a:moveTo>
                  <a:pt x="40" y="19"/>
                </a:moveTo>
                <a:lnTo>
                  <a:pt x="40" y="19"/>
                </a:lnTo>
                <a:lnTo>
                  <a:pt x="42" y="17"/>
                </a:lnTo>
                <a:lnTo>
                  <a:pt x="44" y="16"/>
                </a:lnTo>
                <a:lnTo>
                  <a:pt x="44" y="16"/>
                </a:lnTo>
                <a:lnTo>
                  <a:pt x="42" y="16"/>
                </a:lnTo>
                <a:lnTo>
                  <a:pt x="40" y="19"/>
                </a:lnTo>
                <a:lnTo>
                  <a:pt x="40" y="19"/>
                </a:lnTo>
                <a:close/>
                <a:moveTo>
                  <a:pt x="93" y="32"/>
                </a:moveTo>
                <a:lnTo>
                  <a:pt x="93" y="32"/>
                </a:lnTo>
                <a:lnTo>
                  <a:pt x="87" y="32"/>
                </a:lnTo>
                <a:lnTo>
                  <a:pt x="83" y="32"/>
                </a:lnTo>
                <a:lnTo>
                  <a:pt x="83" y="32"/>
                </a:lnTo>
                <a:lnTo>
                  <a:pt x="93" y="32"/>
                </a:lnTo>
                <a:lnTo>
                  <a:pt x="93" y="32"/>
                </a:lnTo>
                <a:close/>
                <a:moveTo>
                  <a:pt x="37" y="32"/>
                </a:moveTo>
                <a:lnTo>
                  <a:pt x="37" y="32"/>
                </a:lnTo>
                <a:lnTo>
                  <a:pt x="37" y="32"/>
                </a:lnTo>
                <a:lnTo>
                  <a:pt x="37" y="32"/>
                </a:lnTo>
                <a:lnTo>
                  <a:pt x="40" y="32"/>
                </a:lnTo>
                <a:lnTo>
                  <a:pt x="40" y="32"/>
                </a:lnTo>
                <a:lnTo>
                  <a:pt x="43" y="32"/>
                </a:lnTo>
                <a:lnTo>
                  <a:pt x="43" y="32"/>
                </a:lnTo>
                <a:lnTo>
                  <a:pt x="40" y="30"/>
                </a:lnTo>
                <a:lnTo>
                  <a:pt x="37" y="32"/>
                </a:lnTo>
                <a:lnTo>
                  <a:pt x="37" y="32"/>
                </a:lnTo>
                <a:close/>
                <a:moveTo>
                  <a:pt x="66" y="25"/>
                </a:moveTo>
                <a:lnTo>
                  <a:pt x="66" y="25"/>
                </a:lnTo>
                <a:lnTo>
                  <a:pt x="69" y="22"/>
                </a:lnTo>
                <a:lnTo>
                  <a:pt x="69" y="22"/>
                </a:lnTo>
                <a:lnTo>
                  <a:pt x="67" y="22"/>
                </a:lnTo>
                <a:lnTo>
                  <a:pt x="66" y="25"/>
                </a:lnTo>
                <a:lnTo>
                  <a:pt x="66" y="25"/>
                </a:lnTo>
                <a:close/>
                <a:moveTo>
                  <a:pt x="43" y="27"/>
                </a:moveTo>
                <a:lnTo>
                  <a:pt x="43" y="27"/>
                </a:lnTo>
                <a:lnTo>
                  <a:pt x="40" y="26"/>
                </a:lnTo>
                <a:lnTo>
                  <a:pt x="40" y="26"/>
                </a:lnTo>
                <a:lnTo>
                  <a:pt x="42" y="27"/>
                </a:lnTo>
                <a:lnTo>
                  <a:pt x="43" y="27"/>
                </a:lnTo>
                <a:lnTo>
                  <a:pt x="43" y="27"/>
                </a:lnTo>
                <a:close/>
                <a:moveTo>
                  <a:pt x="46" y="19"/>
                </a:moveTo>
                <a:lnTo>
                  <a:pt x="46" y="19"/>
                </a:lnTo>
                <a:lnTo>
                  <a:pt x="49" y="19"/>
                </a:lnTo>
                <a:lnTo>
                  <a:pt x="49" y="16"/>
                </a:lnTo>
                <a:lnTo>
                  <a:pt x="49" y="16"/>
                </a:lnTo>
                <a:lnTo>
                  <a:pt x="46" y="19"/>
                </a:lnTo>
                <a:lnTo>
                  <a:pt x="46" y="19"/>
                </a:lnTo>
                <a:close/>
                <a:moveTo>
                  <a:pt x="35" y="15"/>
                </a:moveTo>
                <a:lnTo>
                  <a:pt x="35" y="15"/>
                </a:lnTo>
                <a:lnTo>
                  <a:pt x="33" y="15"/>
                </a:lnTo>
                <a:lnTo>
                  <a:pt x="32" y="16"/>
                </a:lnTo>
                <a:lnTo>
                  <a:pt x="32" y="16"/>
                </a:lnTo>
                <a:lnTo>
                  <a:pt x="35" y="15"/>
                </a:lnTo>
                <a:lnTo>
                  <a:pt x="35" y="15"/>
                </a:lnTo>
                <a:close/>
                <a:moveTo>
                  <a:pt x="36" y="17"/>
                </a:moveTo>
                <a:lnTo>
                  <a:pt x="36" y="17"/>
                </a:lnTo>
                <a:lnTo>
                  <a:pt x="36" y="17"/>
                </a:lnTo>
                <a:lnTo>
                  <a:pt x="36" y="17"/>
                </a:lnTo>
                <a:lnTo>
                  <a:pt x="35" y="19"/>
                </a:lnTo>
                <a:lnTo>
                  <a:pt x="35" y="19"/>
                </a:lnTo>
                <a:lnTo>
                  <a:pt x="36" y="19"/>
                </a:lnTo>
                <a:lnTo>
                  <a:pt x="36" y="17"/>
                </a:lnTo>
                <a:lnTo>
                  <a:pt x="36" y="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6" name="Freeform 248"/>
          <p:cNvSpPr>
            <a:spLocks noEditPoints="1"/>
          </p:cNvSpPr>
          <p:nvPr/>
        </p:nvSpPr>
        <p:spPr bwMode="auto">
          <a:xfrm>
            <a:off x="5287039" y="4301951"/>
            <a:ext cx="373003" cy="654900"/>
          </a:xfrm>
          <a:custGeom>
            <a:avLst/>
            <a:gdLst>
              <a:gd name="T0" fmla="*/ 162 w 212"/>
              <a:gd name="T1" fmla="*/ 54 h 387"/>
              <a:gd name="T2" fmla="*/ 168 w 212"/>
              <a:gd name="T3" fmla="*/ 77 h 387"/>
              <a:gd name="T4" fmla="*/ 173 w 212"/>
              <a:gd name="T5" fmla="*/ 98 h 387"/>
              <a:gd name="T6" fmla="*/ 176 w 212"/>
              <a:gd name="T7" fmla="*/ 124 h 387"/>
              <a:gd name="T8" fmla="*/ 166 w 212"/>
              <a:gd name="T9" fmla="*/ 158 h 387"/>
              <a:gd name="T10" fmla="*/ 191 w 212"/>
              <a:gd name="T11" fmla="*/ 169 h 387"/>
              <a:gd name="T12" fmla="*/ 206 w 212"/>
              <a:gd name="T13" fmla="*/ 188 h 387"/>
              <a:gd name="T14" fmla="*/ 185 w 212"/>
              <a:gd name="T15" fmla="*/ 354 h 387"/>
              <a:gd name="T16" fmla="*/ 102 w 212"/>
              <a:gd name="T17" fmla="*/ 337 h 387"/>
              <a:gd name="T18" fmla="*/ 3 w 212"/>
              <a:gd name="T19" fmla="*/ 191 h 387"/>
              <a:gd name="T20" fmla="*/ 141 w 212"/>
              <a:gd name="T21" fmla="*/ 7 h 387"/>
              <a:gd name="T22" fmla="*/ 212 w 212"/>
              <a:gd name="T23" fmla="*/ 188 h 387"/>
              <a:gd name="T24" fmla="*/ 21 w 212"/>
              <a:gd name="T25" fmla="*/ 83 h 387"/>
              <a:gd name="T26" fmla="*/ 81 w 212"/>
              <a:gd name="T27" fmla="*/ 36 h 387"/>
              <a:gd name="T28" fmla="*/ 56 w 212"/>
              <a:gd name="T29" fmla="*/ 164 h 387"/>
              <a:gd name="T30" fmla="*/ 74 w 212"/>
              <a:gd name="T31" fmla="*/ 7 h 387"/>
              <a:gd name="T32" fmla="*/ 48 w 212"/>
              <a:gd name="T33" fmla="*/ 67 h 387"/>
              <a:gd name="T34" fmla="*/ 158 w 212"/>
              <a:gd name="T35" fmla="*/ 162 h 387"/>
              <a:gd name="T36" fmla="*/ 127 w 212"/>
              <a:gd name="T37" fmla="*/ 164 h 387"/>
              <a:gd name="T38" fmla="*/ 112 w 212"/>
              <a:gd name="T39" fmla="*/ 132 h 387"/>
              <a:gd name="T40" fmla="*/ 132 w 212"/>
              <a:gd name="T41" fmla="*/ 117 h 387"/>
              <a:gd name="T42" fmla="*/ 138 w 212"/>
              <a:gd name="T43" fmla="*/ 87 h 387"/>
              <a:gd name="T44" fmla="*/ 134 w 212"/>
              <a:gd name="T45" fmla="*/ 64 h 387"/>
              <a:gd name="T46" fmla="*/ 141 w 212"/>
              <a:gd name="T47" fmla="*/ 33 h 387"/>
              <a:gd name="T48" fmla="*/ 131 w 212"/>
              <a:gd name="T49" fmla="*/ 122 h 387"/>
              <a:gd name="T50" fmla="*/ 43 w 212"/>
              <a:gd name="T51" fmla="*/ 84 h 387"/>
              <a:gd name="T52" fmla="*/ 36 w 212"/>
              <a:gd name="T53" fmla="*/ 104 h 387"/>
              <a:gd name="T54" fmla="*/ 9 w 212"/>
              <a:gd name="T55" fmla="*/ 172 h 387"/>
              <a:gd name="T56" fmla="*/ 179 w 212"/>
              <a:gd name="T57" fmla="*/ 365 h 387"/>
              <a:gd name="T58" fmla="*/ 142 w 212"/>
              <a:gd name="T59" fmla="*/ 368 h 387"/>
              <a:gd name="T60" fmla="*/ 98 w 212"/>
              <a:gd name="T61" fmla="*/ 347 h 387"/>
              <a:gd name="T62" fmla="*/ 112 w 212"/>
              <a:gd name="T63" fmla="*/ 194 h 387"/>
              <a:gd name="T64" fmla="*/ 24 w 212"/>
              <a:gd name="T65" fmla="*/ 195 h 387"/>
              <a:gd name="T66" fmla="*/ 26 w 212"/>
              <a:gd name="T67" fmla="*/ 206 h 387"/>
              <a:gd name="T68" fmla="*/ 134 w 212"/>
              <a:gd name="T69" fmla="*/ 205 h 387"/>
              <a:gd name="T70" fmla="*/ 105 w 212"/>
              <a:gd name="T71" fmla="*/ 191 h 387"/>
              <a:gd name="T72" fmla="*/ 111 w 212"/>
              <a:gd name="T73" fmla="*/ 363 h 387"/>
              <a:gd name="T74" fmla="*/ 50 w 212"/>
              <a:gd name="T75" fmla="*/ 23 h 387"/>
              <a:gd name="T76" fmla="*/ 41 w 212"/>
              <a:gd name="T77" fmla="*/ 24 h 387"/>
              <a:gd name="T78" fmla="*/ 47 w 212"/>
              <a:gd name="T79" fmla="*/ 59 h 387"/>
              <a:gd name="T80" fmla="*/ 134 w 212"/>
              <a:gd name="T81" fmla="*/ 134 h 387"/>
              <a:gd name="T82" fmla="*/ 192 w 212"/>
              <a:gd name="T83" fmla="*/ 125 h 387"/>
              <a:gd name="T84" fmla="*/ 129 w 212"/>
              <a:gd name="T85" fmla="*/ 380 h 387"/>
              <a:gd name="T86" fmla="*/ 29 w 212"/>
              <a:gd name="T87" fmla="*/ 60 h 387"/>
              <a:gd name="T88" fmla="*/ 77 w 212"/>
              <a:gd name="T89" fmla="*/ 364 h 387"/>
              <a:gd name="T90" fmla="*/ 115 w 212"/>
              <a:gd name="T91" fmla="*/ 201 h 387"/>
              <a:gd name="T92" fmla="*/ 53 w 212"/>
              <a:gd name="T93" fmla="*/ 380 h 387"/>
              <a:gd name="T94" fmla="*/ 203 w 212"/>
              <a:gd name="T95" fmla="*/ 184 h 387"/>
              <a:gd name="T96" fmla="*/ 40 w 212"/>
              <a:gd name="T97" fmla="*/ 174 h 387"/>
              <a:gd name="T98" fmla="*/ 134 w 212"/>
              <a:gd name="T99" fmla="*/ 145 h 387"/>
              <a:gd name="T100" fmla="*/ 119 w 212"/>
              <a:gd name="T101" fmla="*/ 341 h 387"/>
              <a:gd name="T102" fmla="*/ 92 w 212"/>
              <a:gd name="T103" fmla="*/ 215 h 387"/>
              <a:gd name="T104" fmla="*/ 16 w 212"/>
              <a:gd name="T105" fmla="*/ 206 h 387"/>
              <a:gd name="T106" fmla="*/ 110 w 212"/>
              <a:gd name="T107" fmla="*/ 206 h 387"/>
              <a:gd name="T108" fmla="*/ 110 w 212"/>
              <a:gd name="T109" fmla="*/ 240 h 387"/>
              <a:gd name="T110" fmla="*/ 172 w 212"/>
              <a:gd name="T111" fmla="*/ 348 h 387"/>
              <a:gd name="T112" fmla="*/ 102 w 212"/>
              <a:gd name="T113" fmla="*/ 243 h 387"/>
              <a:gd name="T114" fmla="*/ 100 w 212"/>
              <a:gd name="T115" fmla="*/ 201 h 387"/>
              <a:gd name="T116" fmla="*/ 104 w 212"/>
              <a:gd name="T117" fmla="*/ 269 h 387"/>
              <a:gd name="T118" fmla="*/ 104 w 212"/>
              <a:gd name="T119" fmla="*/ 253 h 387"/>
              <a:gd name="T120" fmla="*/ 77 w 212"/>
              <a:gd name="T121" fmla="*/ 158 h 387"/>
              <a:gd name="T122" fmla="*/ 105 w 212"/>
              <a:gd name="T123" fmla="*/ 206 h 387"/>
              <a:gd name="T124" fmla="*/ 107 w 212"/>
              <a:gd name="T125" fmla="*/ 3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12" h="387">
                <a:moveTo>
                  <a:pt x="142" y="14"/>
                </a:moveTo>
                <a:lnTo>
                  <a:pt x="142" y="14"/>
                </a:lnTo>
                <a:lnTo>
                  <a:pt x="142" y="19"/>
                </a:lnTo>
                <a:lnTo>
                  <a:pt x="142" y="19"/>
                </a:lnTo>
                <a:lnTo>
                  <a:pt x="144" y="33"/>
                </a:lnTo>
                <a:lnTo>
                  <a:pt x="145" y="49"/>
                </a:lnTo>
                <a:lnTo>
                  <a:pt x="145" y="49"/>
                </a:lnTo>
                <a:lnTo>
                  <a:pt x="145" y="50"/>
                </a:lnTo>
                <a:lnTo>
                  <a:pt x="145" y="50"/>
                </a:lnTo>
                <a:lnTo>
                  <a:pt x="148" y="49"/>
                </a:lnTo>
                <a:lnTo>
                  <a:pt x="148" y="49"/>
                </a:lnTo>
                <a:lnTo>
                  <a:pt x="151" y="44"/>
                </a:lnTo>
                <a:lnTo>
                  <a:pt x="151" y="44"/>
                </a:lnTo>
                <a:lnTo>
                  <a:pt x="154" y="43"/>
                </a:lnTo>
                <a:lnTo>
                  <a:pt x="155" y="44"/>
                </a:lnTo>
                <a:lnTo>
                  <a:pt x="155" y="44"/>
                </a:lnTo>
                <a:lnTo>
                  <a:pt x="155" y="46"/>
                </a:lnTo>
                <a:lnTo>
                  <a:pt x="155" y="47"/>
                </a:lnTo>
                <a:lnTo>
                  <a:pt x="155" y="47"/>
                </a:lnTo>
                <a:lnTo>
                  <a:pt x="154" y="47"/>
                </a:lnTo>
                <a:lnTo>
                  <a:pt x="154" y="47"/>
                </a:lnTo>
                <a:lnTo>
                  <a:pt x="152" y="49"/>
                </a:lnTo>
                <a:lnTo>
                  <a:pt x="152" y="49"/>
                </a:lnTo>
                <a:lnTo>
                  <a:pt x="146" y="53"/>
                </a:lnTo>
                <a:lnTo>
                  <a:pt x="146" y="53"/>
                </a:lnTo>
                <a:lnTo>
                  <a:pt x="146" y="54"/>
                </a:lnTo>
                <a:lnTo>
                  <a:pt x="146" y="54"/>
                </a:lnTo>
                <a:lnTo>
                  <a:pt x="146" y="60"/>
                </a:lnTo>
                <a:lnTo>
                  <a:pt x="146" y="60"/>
                </a:lnTo>
                <a:lnTo>
                  <a:pt x="148" y="60"/>
                </a:lnTo>
                <a:lnTo>
                  <a:pt x="148" y="60"/>
                </a:lnTo>
                <a:lnTo>
                  <a:pt x="154" y="56"/>
                </a:lnTo>
                <a:lnTo>
                  <a:pt x="158" y="51"/>
                </a:lnTo>
                <a:lnTo>
                  <a:pt x="158" y="51"/>
                </a:lnTo>
                <a:lnTo>
                  <a:pt x="158" y="50"/>
                </a:lnTo>
                <a:lnTo>
                  <a:pt x="158" y="50"/>
                </a:lnTo>
                <a:lnTo>
                  <a:pt x="159" y="50"/>
                </a:lnTo>
                <a:lnTo>
                  <a:pt x="159" y="50"/>
                </a:lnTo>
                <a:lnTo>
                  <a:pt x="161" y="50"/>
                </a:lnTo>
                <a:lnTo>
                  <a:pt x="162" y="50"/>
                </a:lnTo>
                <a:lnTo>
                  <a:pt x="162" y="50"/>
                </a:lnTo>
                <a:lnTo>
                  <a:pt x="164" y="53"/>
                </a:lnTo>
                <a:lnTo>
                  <a:pt x="162" y="54"/>
                </a:lnTo>
                <a:lnTo>
                  <a:pt x="162" y="54"/>
                </a:lnTo>
                <a:lnTo>
                  <a:pt x="162" y="54"/>
                </a:lnTo>
                <a:lnTo>
                  <a:pt x="162" y="54"/>
                </a:lnTo>
                <a:lnTo>
                  <a:pt x="161" y="54"/>
                </a:lnTo>
                <a:lnTo>
                  <a:pt x="161" y="54"/>
                </a:lnTo>
                <a:lnTo>
                  <a:pt x="154" y="59"/>
                </a:lnTo>
                <a:lnTo>
                  <a:pt x="148" y="63"/>
                </a:lnTo>
                <a:lnTo>
                  <a:pt x="148" y="63"/>
                </a:lnTo>
                <a:lnTo>
                  <a:pt x="148" y="64"/>
                </a:lnTo>
                <a:lnTo>
                  <a:pt x="148" y="64"/>
                </a:lnTo>
                <a:lnTo>
                  <a:pt x="149" y="73"/>
                </a:lnTo>
                <a:lnTo>
                  <a:pt x="149" y="73"/>
                </a:lnTo>
                <a:lnTo>
                  <a:pt x="149" y="73"/>
                </a:lnTo>
                <a:lnTo>
                  <a:pt x="149" y="73"/>
                </a:lnTo>
                <a:lnTo>
                  <a:pt x="159" y="64"/>
                </a:lnTo>
                <a:lnTo>
                  <a:pt x="159" y="64"/>
                </a:lnTo>
                <a:lnTo>
                  <a:pt x="162" y="60"/>
                </a:lnTo>
                <a:lnTo>
                  <a:pt x="162" y="60"/>
                </a:lnTo>
                <a:lnTo>
                  <a:pt x="164" y="60"/>
                </a:lnTo>
                <a:lnTo>
                  <a:pt x="164" y="60"/>
                </a:lnTo>
                <a:lnTo>
                  <a:pt x="166" y="60"/>
                </a:lnTo>
                <a:lnTo>
                  <a:pt x="166" y="63"/>
                </a:lnTo>
                <a:lnTo>
                  <a:pt x="166" y="63"/>
                </a:lnTo>
                <a:lnTo>
                  <a:pt x="165" y="64"/>
                </a:lnTo>
                <a:lnTo>
                  <a:pt x="165" y="64"/>
                </a:lnTo>
                <a:lnTo>
                  <a:pt x="158" y="70"/>
                </a:lnTo>
                <a:lnTo>
                  <a:pt x="158" y="70"/>
                </a:lnTo>
                <a:lnTo>
                  <a:pt x="151" y="76"/>
                </a:lnTo>
                <a:lnTo>
                  <a:pt x="151" y="76"/>
                </a:lnTo>
                <a:lnTo>
                  <a:pt x="149" y="77"/>
                </a:lnTo>
                <a:lnTo>
                  <a:pt x="149" y="77"/>
                </a:lnTo>
                <a:lnTo>
                  <a:pt x="151" y="86"/>
                </a:lnTo>
                <a:lnTo>
                  <a:pt x="151" y="86"/>
                </a:lnTo>
                <a:lnTo>
                  <a:pt x="151" y="86"/>
                </a:lnTo>
                <a:lnTo>
                  <a:pt x="151" y="86"/>
                </a:lnTo>
                <a:lnTo>
                  <a:pt x="152" y="86"/>
                </a:lnTo>
                <a:lnTo>
                  <a:pt x="152" y="86"/>
                </a:lnTo>
                <a:lnTo>
                  <a:pt x="158" y="81"/>
                </a:lnTo>
                <a:lnTo>
                  <a:pt x="162" y="77"/>
                </a:lnTo>
                <a:lnTo>
                  <a:pt x="162" y="77"/>
                </a:lnTo>
                <a:lnTo>
                  <a:pt x="164" y="76"/>
                </a:lnTo>
                <a:lnTo>
                  <a:pt x="164" y="76"/>
                </a:lnTo>
                <a:lnTo>
                  <a:pt x="165" y="74"/>
                </a:lnTo>
                <a:lnTo>
                  <a:pt x="165" y="74"/>
                </a:lnTo>
                <a:lnTo>
                  <a:pt x="168" y="76"/>
                </a:lnTo>
                <a:lnTo>
                  <a:pt x="168" y="77"/>
                </a:lnTo>
                <a:lnTo>
                  <a:pt x="168" y="77"/>
                </a:lnTo>
                <a:lnTo>
                  <a:pt x="168" y="78"/>
                </a:lnTo>
                <a:lnTo>
                  <a:pt x="168" y="78"/>
                </a:lnTo>
                <a:lnTo>
                  <a:pt x="161" y="81"/>
                </a:lnTo>
                <a:lnTo>
                  <a:pt x="155" y="86"/>
                </a:lnTo>
                <a:lnTo>
                  <a:pt x="155" y="86"/>
                </a:lnTo>
                <a:lnTo>
                  <a:pt x="151" y="88"/>
                </a:lnTo>
                <a:lnTo>
                  <a:pt x="151" y="88"/>
                </a:lnTo>
                <a:lnTo>
                  <a:pt x="152" y="95"/>
                </a:lnTo>
                <a:lnTo>
                  <a:pt x="152" y="95"/>
                </a:lnTo>
                <a:lnTo>
                  <a:pt x="154" y="94"/>
                </a:lnTo>
                <a:lnTo>
                  <a:pt x="154" y="94"/>
                </a:lnTo>
                <a:lnTo>
                  <a:pt x="161" y="88"/>
                </a:lnTo>
                <a:lnTo>
                  <a:pt x="161" y="88"/>
                </a:lnTo>
                <a:lnTo>
                  <a:pt x="164" y="87"/>
                </a:lnTo>
                <a:lnTo>
                  <a:pt x="165" y="84"/>
                </a:lnTo>
                <a:lnTo>
                  <a:pt x="165" y="84"/>
                </a:lnTo>
                <a:lnTo>
                  <a:pt x="166" y="83"/>
                </a:lnTo>
                <a:lnTo>
                  <a:pt x="166" y="83"/>
                </a:lnTo>
                <a:lnTo>
                  <a:pt x="168" y="83"/>
                </a:lnTo>
                <a:lnTo>
                  <a:pt x="169" y="84"/>
                </a:lnTo>
                <a:lnTo>
                  <a:pt x="169" y="84"/>
                </a:lnTo>
                <a:lnTo>
                  <a:pt x="169" y="86"/>
                </a:lnTo>
                <a:lnTo>
                  <a:pt x="169" y="87"/>
                </a:lnTo>
                <a:lnTo>
                  <a:pt x="169" y="87"/>
                </a:lnTo>
                <a:lnTo>
                  <a:pt x="168" y="87"/>
                </a:lnTo>
                <a:lnTo>
                  <a:pt x="168" y="87"/>
                </a:lnTo>
                <a:lnTo>
                  <a:pt x="162" y="91"/>
                </a:lnTo>
                <a:lnTo>
                  <a:pt x="156" y="94"/>
                </a:lnTo>
                <a:lnTo>
                  <a:pt x="156" y="94"/>
                </a:lnTo>
                <a:lnTo>
                  <a:pt x="152" y="97"/>
                </a:lnTo>
                <a:lnTo>
                  <a:pt x="152" y="97"/>
                </a:lnTo>
                <a:lnTo>
                  <a:pt x="155" y="107"/>
                </a:lnTo>
                <a:lnTo>
                  <a:pt x="155" y="107"/>
                </a:lnTo>
                <a:lnTo>
                  <a:pt x="156" y="107"/>
                </a:lnTo>
                <a:lnTo>
                  <a:pt x="156" y="107"/>
                </a:lnTo>
                <a:lnTo>
                  <a:pt x="162" y="103"/>
                </a:lnTo>
                <a:lnTo>
                  <a:pt x="168" y="97"/>
                </a:lnTo>
                <a:lnTo>
                  <a:pt x="168" y="97"/>
                </a:lnTo>
                <a:lnTo>
                  <a:pt x="169" y="95"/>
                </a:lnTo>
                <a:lnTo>
                  <a:pt x="169" y="95"/>
                </a:lnTo>
                <a:lnTo>
                  <a:pt x="171" y="94"/>
                </a:lnTo>
                <a:lnTo>
                  <a:pt x="172" y="95"/>
                </a:lnTo>
                <a:lnTo>
                  <a:pt x="172" y="95"/>
                </a:lnTo>
                <a:lnTo>
                  <a:pt x="173" y="95"/>
                </a:lnTo>
                <a:lnTo>
                  <a:pt x="173" y="98"/>
                </a:lnTo>
                <a:lnTo>
                  <a:pt x="173" y="98"/>
                </a:lnTo>
                <a:lnTo>
                  <a:pt x="173" y="98"/>
                </a:lnTo>
                <a:lnTo>
                  <a:pt x="172" y="100"/>
                </a:lnTo>
                <a:lnTo>
                  <a:pt x="172" y="100"/>
                </a:lnTo>
                <a:lnTo>
                  <a:pt x="169" y="101"/>
                </a:lnTo>
                <a:lnTo>
                  <a:pt x="169" y="101"/>
                </a:lnTo>
                <a:lnTo>
                  <a:pt x="164" y="104"/>
                </a:lnTo>
                <a:lnTo>
                  <a:pt x="164" y="104"/>
                </a:lnTo>
                <a:lnTo>
                  <a:pt x="155" y="110"/>
                </a:lnTo>
                <a:lnTo>
                  <a:pt x="155" y="110"/>
                </a:lnTo>
                <a:lnTo>
                  <a:pt x="156" y="117"/>
                </a:lnTo>
                <a:lnTo>
                  <a:pt x="156" y="117"/>
                </a:lnTo>
                <a:lnTo>
                  <a:pt x="158" y="117"/>
                </a:lnTo>
                <a:lnTo>
                  <a:pt x="158" y="117"/>
                </a:lnTo>
                <a:lnTo>
                  <a:pt x="165" y="113"/>
                </a:lnTo>
                <a:lnTo>
                  <a:pt x="171" y="108"/>
                </a:lnTo>
                <a:lnTo>
                  <a:pt x="171" y="108"/>
                </a:lnTo>
                <a:lnTo>
                  <a:pt x="173" y="105"/>
                </a:lnTo>
                <a:lnTo>
                  <a:pt x="173" y="105"/>
                </a:lnTo>
                <a:lnTo>
                  <a:pt x="175" y="104"/>
                </a:lnTo>
                <a:lnTo>
                  <a:pt x="176" y="104"/>
                </a:lnTo>
                <a:lnTo>
                  <a:pt x="176" y="104"/>
                </a:lnTo>
                <a:lnTo>
                  <a:pt x="178" y="107"/>
                </a:lnTo>
                <a:lnTo>
                  <a:pt x="178" y="107"/>
                </a:lnTo>
                <a:lnTo>
                  <a:pt x="176" y="108"/>
                </a:lnTo>
                <a:lnTo>
                  <a:pt x="176" y="108"/>
                </a:lnTo>
                <a:lnTo>
                  <a:pt x="169" y="113"/>
                </a:lnTo>
                <a:lnTo>
                  <a:pt x="169" y="113"/>
                </a:lnTo>
                <a:lnTo>
                  <a:pt x="158" y="120"/>
                </a:lnTo>
                <a:lnTo>
                  <a:pt x="158" y="120"/>
                </a:lnTo>
                <a:lnTo>
                  <a:pt x="158" y="120"/>
                </a:lnTo>
                <a:lnTo>
                  <a:pt x="158" y="120"/>
                </a:lnTo>
                <a:lnTo>
                  <a:pt x="161" y="130"/>
                </a:lnTo>
                <a:lnTo>
                  <a:pt x="161" y="130"/>
                </a:lnTo>
                <a:lnTo>
                  <a:pt x="161" y="130"/>
                </a:lnTo>
                <a:lnTo>
                  <a:pt x="161" y="130"/>
                </a:lnTo>
                <a:lnTo>
                  <a:pt x="171" y="122"/>
                </a:lnTo>
                <a:lnTo>
                  <a:pt x="171" y="122"/>
                </a:lnTo>
                <a:lnTo>
                  <a:pt x="172" y="120"/>
                </a:lnTo>
                <a:lnTo>
                  <a:pt x="172" y="120"/>
                </a:lnTo>
                <a:lnTo>
                  <a:pt x="173" y="120"/>
                </a:lnTo>
                <a:lnTo>
                  <a:pt x="175" y="120"/>
                </a:lnTo>
                <a:lnTo>
                  <a:pt x="175" y="120"/>
                </a:lnTo>
                <a:lnTo>
                  <a:pt x="178" y="121"/>
                </a:lnTo>
                <a:lnTo>
                  <a:pt x="176" y="124"/>
                </a:lnTo>
                <a:lnTo>
                  <a:pt x="176" y="124"/>
                </a:lnTo>
                <a:lnTo>
                  <a:pt x="176" y="125"/>
                </a:lnTo>
                <a:lnTo>
                  <a:pt x="176" y="125"/>
                </a:lnTo>
                <a:lnTo>
                  <a:pt x="173" y="125"/>
                </a:lnTo>
                <a:lnTo>
                  <a:pt x="173" y="125"/>
                </a:lnTo>
                <a:lnTo>
                  <a:pt x="162" y="132"/>
                </a:lnTo>
                <a:lnTo>
                  <a:pt x="162" y="132"/>
                </a:lnTo>
                <a:lnTo>
                  <a:pt x="161" y="134"/>
                </a:lnTo>
                <a:lnTo>
                  <a:pt x="161" y="134"/>
                </a:lnTo>
                <a:lnTo>
                  <a:pt x="162" y="138"/>
                </a:lnTo>
                <a:lnTo>
                  <a:pt x="162" y="138"/>
                </a:lnTo>
                <a:lnTo>
                  <a:pt x="164" y="138"/>
                </a:lnTo>
                <a:lnTo>
                  <a:pt x="164" y="138"/>
                </a:lnTo>
                <a:lnTo>
                  <a:pt x="168" y="137"/>
                </a:lnTo>
                <a:lnTo>
                  <a:pt x="168" y="137"/>
                </a:lnTo>
                <a:lnTo>
                  <a:pt x="169" y="135"/>
                </a:lnTo>
                <a:lnTo>
                  <a:pt x="169" y="135"/>
                </a:lnTo>
                <a:lnTo>
                  <a:pt x="172" y="137"/>
                </a:lnTo>
                <a:lnTo>
                  <a:pt x="172" y="137"/>
                </a:lnTo>
                <a:lnTo>
                  <a:pt x="171" y="138"/>
                </a:lnTo>
                <a:lnTo>
                  <a:pt x="171" y="138"/>
                </a:lnTo>
                <a:lnTo>
                  <a:pt x="169" y="140"/>
                </a:lnTo>
                <a:lnTo>
                  <a:pt x="169" y="140"/>
                </a:lnTo>
                <a:lnTo>
                  <a:pt x="165" y="144"/>
                </a:lnTo>
                <a:lnTo>
                  <a:pt x="165" y="144"/>
                </a:lnTo>
                <a:lnTo>
                  <a:pt x="164" y="145"/>
                </a:lnTo>
                <a:lnTo>
                  <a:pt x="164" y="145"/>
                </a:lnTo>
                <a:lnTo>
                  <a:pt x="164" y="148"/>
                </a:lnTo>
                <a:lnTo>
                  <a:pt x="164" y="148"/>
                </a:lnTo>
                <a:lnTo>
                  <a:pt x="165" y="148"/>
                </a:lnTo>
                <a:lnTo>
                  <a:pt x="165" y="148"/>
                </a:lnTo>
                <a:lnTo>
                  <a:pt x="176" y="144"/>
                </a:lnTo>
                <a:lnTo>
                  <a:pt x="176" y="144"/>
                </a:lnTo>
                <a:lnTo>
                  <a:pt x="178" y="144"/>
                </a:lnTo>
                <a:lnTo>
                  <a:pt x="178" y="144"/>
                </a:lnTo>
                <a:lnTo>
                  <a:pt x="179" y="145"/>
                </a:lnTo>
                <a:lnTo>
                  <a:pt x="179" y="147"/>
                </a:lnTo>
                <a:lnTo>
                  <a:pt x="179" y="147"/>
                </a:lnTo>
                <a:lnTo>
                  <a:pt x="178" y="148"/>
                </a:lnTo>
                <a:lnTo>
                  <a:pt x="178" y="148"/>
                </a:lnTo>
                <a:lnTo>
                  <a:pt x="166" y="158"/>
                </a:lnTo>
                <a:lnTo>
                  <a:pt x="166" y="158"/>
                </a:lnTo>
                <a:lnTo>
                  <a:pt x="166" y="158"/>
                </a:lnTo>
                <a:lnTo>
                  <a:pt x="166" y="158"/>
                </a:lnTo>
                <a:lnTo>
                  <a:pt x="166" y="158"/>
                </a:lnTo>
                <a:lnTo>
                  <a:pt x="166" y="158"/>
                </a:lnTo>
                <a:lnTo>
                  <a:pt x="175" y="155"/>
                </a:lnTo>
                <a:lnTo>
                  <a:pt x="175" y="155"/>
                </a:lnTo>
                <a:lnTo>
                  <a:pt x="182" y="154"/>
                </a:lnTo>
                <a:lnTo>
                  <a:pt x="182" y="154"/>
                </a:lnTo>
                <a:lnTo>
                  <a:pt x="183" y="154"/>
                </a:lnTo>
                <a:lnTo>
                  <a:pt x="183" y="154"/>
                </a:lnTo>
                <a:lnTo>
                  <a:pt x="185" y="154"/>
                </a:lnTo>
                <a:lnTo>
                  <a:pt x="185" y="157"/>
                </a:lnTo>
                <a:lnTo>
                  <a:pt x="185" y="157"/>
                </a:lnTo>
                <a:lnTo>
                  <a:pt x="183" y="158"/>
                </a:lnTo>
                <a:lnTo>
                  <a:pt x="183" y="158"/>
                </a:lnTo>
                <a:lnTo>
                  <a:pt x="181" y="161"/>
                </a:lnTo>
                <a:lnTo>
                  <a:pt x="181" y="161"/>
                </a:lnTo>
                <a:lnTo>
                  <a:pt x="181" y="162"/>
                </a:lnTo>
                <a:lnTo>
                  <a:pt x="181" y="162"/>
                </a:lnTo>
                <a:lnTo>
                  <a:pt x="182" y="161"/>
                </a:lnTo>
                <a:lnTo>
                  <a:pt x="182" y="161"/>
                </a:lnTo>
                <a:lnTo>
                  <a:pt x="188" y="159"/>
                </a:lnTo>
                <a:lnTo>
                  <a:pt x="188" y="159"/>
                </a:lnTo>
                <a:lnTo>
                  <a:pt x="191" y="159"/>
                </a:lnTo>
                <a:lnTo>
                  <a:pt x="191" y="159"/>
                </a:lnTo>
                <a:lnTo>
                  <a:pt x="193" y="161"/>
                </a:lnTo>
                <a:lnTo>
                  <a:pt x="192" y="164"/>
                </a:lnTo>
                <a:lnTo>
                  <a:pt x="192" y="164"/>
                </a:lnTo>
                <a:lnTo>
                  <a:pt x="191" y="167"/>
                </a:lnTo>
                <a:lnTo>
                  <a:pt x="191" y="167"/>
                </a:lnTo>
                <a:lnTo>
                  <a:pt x="192" y="167"/>
                </a:lnTo>
                <a:lnTo>
                  <a:pt x="192" y="167"/>
                </a:lnTo>
                <a:lnTo>
                  <a:pt x="195" y="165"/>
                </a:lnTo>
                <a:lnTo>
                  <a:pt x="195" y="165"/>
                </a:lnTo>
                <a:lnTo>
                  <a:pt x="198" y="167"/>
                </a:lnTo>
                <a:lnTo>
                  <a:pt x="199" y="169"/>
                </a:lnTo>
                <a:lnTo>
                  <a:pt x="199" y="169"/>
                </a:lnTo>
                <a:lnTo>
                  <a:pt x="199" y="171"/>
                </a:lnTo>
                <a:lnTo>
                  <a:pt x="199" y="171"/>
                </a:lnTo>
                <a:lnTo>
                  <a:pt x="199" y="174"/>
                </a:lnTo>
                <a:lnTo>
                  <a:pt x="196" y="174"/>
                </a:lnTo>
                <a:lnTo>
                  <a:pt x="196" y="174"/>
                </a:lnTo>
                <a:lnTo>
                  <a:pt x="195" y="172"/>
                </a:lnTo>
                <a:lnTo>
                  <a:pt x="193" y="171"/>
                </a:lnTo>
                <a:lnTo>
                  <a:pt x="193" y="171"/>
                </a:lnTo>
                <a:lnTo>
                  <a:pt x="193" y="169"/>
                </a:lnTo>
                <a:lnTo>
                  <a:pt x="193" y="169"/>
                </a:lnTo>
                <a:lnTo>
                  <a:pt x="191" y="169"/>
                </a:lnTo>
                <a:lnTo>
                  <a:pt x="191" y="169"/>
                </a:lnTo>
                <a:lnTo>
                  <a:pt x="188" y="169"/>
                </a:lnTo>
                <a:lnTo>
                  <a:pt x="188" y="169"/>
                </a:lnTo>
                <a:lnTo>
                  <a:pt x="186" y="171"/>
                </a:lnTo>
                <a:lnTo>
                  <a:pt x="186" y="169"/>
                </a:lnTo>
                <a:lnTo>
                  <a:pt x="186" y="169"/>
                </a:lnTo>
                <a:lnTo>
                  <a:pt x="186" y="168"/>
                </a:lnTo>
                <a:lnTo>
                  <a:pt x="186" y="167"/>
                </a:lnTo>
                <a:lnTo>
                  <a:pt x="186" y="167"/>
                </a:lnTo>
                <a:lnTo>
                  <a:pt x="189" y="164"/>
                </a:lnTo>
                <a:lnTo>
                  <a:pt x="189" y="164"/>
                </a:lnTo>
                <a:lnTo>
                  <a:pt x="191" y="162"/>
                </a:lnTo>
                <a:lnTo>
                  <a:pt x="191" y="162"/>
                </a:lnTo>
                <a:lnTo>
                  <a:pt x="185" y="164"/>
                </a:lnTo>
                <a:lnTo>
                  <a:pt x="185" y="164"/>
                </a:lnTo>
                <a:lnTo>
                  <a:pt x="178" y="165"/>
                </a:lnTo>
                <a:lnTo>
                  <a:pt x="178" y="165"/>
                </a:lnTo>
                <a:lnTo>
                  <a:pt x="176" y="165"/>
                </a:lnTo>
                <a:lnTo>
                  <a:pt x="176" y="165"/>
                </a:lnTo>
                <a:lnTo>
                  <a:pt x="175" y="165"/>
                </a:lnTo>
                <a:lnTo>
                  <a:pt x="175" y="162"/>
                </a:lnTo>
                <a:lnTo>
                  <a:pt x="175" y="162"/>
                </a:lnTo>
                <a:lnTo>
                  <a:pt x="176" y="161"/>
                </a:lnTo>
                <a:lnTo>
                  <a:pt x="176" y="161"/>
                </a:lnTo>
                <a:lnTo>
                  <a:pt x="181" y="157"/>
                </a:lnTo>
                <a:lnTo>
                  <a:pt x="181" y="157"/>
                </a:lnTo>
                <a:lnTo>
                  <a:pt x="166" y="162"/>
                </a:lnTo>
                <a:lnTo>
                  <a:pt x="166" y="162"/>
                </a:lnTo>
                <a:lnTo>
                  <a:pt x="168" y="167"/>
                </a:lnTo>
                <a:lnTo>
                  <a:pt x="168" y="167"/>
                </a:lnTo>
                <a:lnTo>
                  <a:pt x="169" y="167"/>
                </a:lnTo>
                <a:lnTo>
                  <a:pt x="169" y="167"/>
                </a:lnTo>
                <a:lnTo>
                  <a:pt x="178" y="168"/>
                </a:lnTo>
                <a:lnTo>
                  <a:pt x="178" y="168"/>
                </a:lnTo>
                <a:lnTo>
                  <a:pt x="188" y="171"/>
                </a:lnTo>
                <a:lnTo>
                  <a:pt x="198" y="175"/>
                </a:lnTo>
                <a:lnTo>
                  <a:pt x="198" y="175"/>
                </a:lnTo>
                <a:lnTo>
                  <a:pt x="202" y="178"/>
                </a:lnTo>
                <a:lnTo>
                  <a:pt x="205" y="182"/>
                </a:lnTo>
                <a:lnTo>
                  <a:pt x="205" y="182"/>
                </a:lnTo>
                <a:lnTo>
                  <a:pt x="206" y="184"/>
                </a:lnTo>
                <a:lnTo>
                  <a:pt x="206" y="188"/>
                </a:lnTo>
                <a:lnTo>
                  <a:pt x="206" y="188"/>
                </a:lnTo>
                <a:lnTo>
                  <a:pt x="206" y="188"/>
                </a:lnTo>
                <a:lnTo>
                  <a:pt x="206" y="188"/>
                </a:lnTo>
                <a:lnTo>
                  <a:pt x="203" y="195"/>
                </a:lnTo>
                <a:lnTo>
                  <a:pt x="203" y="195"/>
                </a:lnTo>
                <a:lnTo>
                  <a:pt x="199" y="201"/>
                </a:lnTo>
                <a:lnTo>
                  <a:pt x="199" y="201"/>
                </a:lnTo>
                <a:lnTo>
                  <a:pt x="189" y="206"/>
                </a:lnTo>
                <a:lnTo>
                  <a:pt x="178" y="209"/>
                </a:lnTo>
                <a:lnTo>
                  <a:pt x="178" y="209"/>
                </a:lnTo>
                <a:lnTo>
                  <a:pt x="164" y="212"/>
                </a:lnTo>
                <a:lnTo>
                  <a:pt x="164" y="212"/>
                </a:lnTo>
                <a:lnTo>
                  <a:pt x="148" y="215"/>
                </a:lnTo>
                <a:lnTo>
                  <a:pt x="148" y="215"/>
                </a:lnTo>
                <a:lnTo>
                  <a:pt x="127" y="218"/>
                </a:lnTo>
                <a:lnTo>
                  <a:pt x="127" y="218"/>
                </a:lnTo>
                <a:lnTo>
                  <a:pt x="117" y="218"/>
                </a:lnTo>
                <a:lnTo>
                  <a:pt x="117" y="218"/>
                </a:lnTo>
                <a:lnTo>
                  <a:pt x="117" y="218"/>
                </a:lnTo>
                <a:lnTo>
                  <a:pt x="117" y="218"/>
                </a:lnTo>
                <a:lnTo>
                  <a:pt x="117" y="222"/>
                </a:lnTo>
                <a:lnTo>
                  <a:pt x="117" y="222"/>
                </a:lnTo>
                <a:lnTo>
                  <a:pt x="118" y="246"/>
                </a:lnTo>
                <a:lnTo>
                  <a:pt x="118" y="246"/>
                </a:lnTo>
                <a:lnTo>
                  <a:pt x="119" y="269"/>
                </a:lnTo>
                <a:lnTo>
                  <a:pt x="119" y="269"/>
                </a:lnTo>
                <a:lnTo>
                  <a:pt x="121" y="299"/>
                </a:lnTo>
                <a:lnTo>
                  <a:pt x="121" y="299"/>
                </a:lnTo>
                <a:lnTo>
                  <a:pt x="122" y="320"/>
                </a:lnTo>
                <a:lnTo>
                  <a:pt x="122" y="320"/>
                </a:lnTo>
                <a:lnTo>
                  <a:pt x="125" y="337"/>
                </a:lnTo>
                <a:lnTo>
                  <a:pt x="125" y="337"/>
                </a:lnTo>
                <a:lnTo>
                  <a:pt x="125" y="338"/>
                </a:lnTo>
                <a:lnTo>
                  <a:pt x="125" y="338"/>
                </a:lnTo>
                <a:lnTo>
                  <a:pt x="131" y="340"/>
                </a:lnTo>
                <a:lnTo>
                  <a:pt x="131" y="340"/>
                </a:lnTo>
                <a:lnTo>
                  <a:pt x="142" y="341"/>
                </a:lnTo>
                <a:lnTo>
                  <a:pt x="142" y="341"/>
                </a:lnTo>
                <a:lnTo>
                  <a:pt x="145" y="341"/>
                </a:lnTo>
                <a:lnTo>
                  <a:pt x="145" y="341"/>
                </a:lnTo>
                <a:lnTo>
                  <a:pt x="146" y="340"/>
                </a:lnTo>
                <a:lnTo>
                  <a:pt x="146" y="340"/>
                </a:lnTo>
                <a:lnTo>
                  <a:pt x="166" y="344"/>
                </a:lnTo>
                <a:lnTo>
                  <a:pt x="166" y="344"/>
                </a:lnTo>
                <a:lnTo>
                  <a:pt x="175" y="346"/>
                </a:lnTo>
                <a:lnTo>
                  <a:pt x="175" y="346"/>
                </a:lnTo>
                <a:lnTo>
                  <a:pt x="181" y="348"/>
                </a:lnTo>
                <a:lnTo>
                  <a:pt x="185" y="354"/>
                </a:lnTo>
                <a:lnTo>
                  <a:pt x="185" y="354"/>
                </a:lnTo>
                <a:lnTo>
                  <a:pt x="186" y="357"/>
                </a:lnTo>
                <a:lnTo>
                  <a:pt x="185" y="361"/>
                </a:lnTo>
                <a:lnTo>
                  <a:pt x="185" y="361"/>
                </a:lnTo>
                <a:lnTo>
                  <a:pt x="185" y="363"/>
                </a:lnTo>
                <a:lnTo>
                  <a:pt x="185" y="363"/>
                </a:lnTo>
                <a:lnTo>
                  <a:pt x="183" y="367"/>
                </a:lnTo>
                <a:lnTo>
                  <a:pt x="181" y="371"/>
                </a:lnTo>
                <a:lnTo>
                  <a:pt x="181" y="371"/>
                </a:lnTo>
                <a:lnTo>
                  <a:pt x="173" y="377"/>
                </a:lnTo>
                <a:lnTo>
                  <a:pt x="173" y="377"/>
                </a:lnTo>
                <a:lnTo>
                  <a:pt x="164" y="381"/>
                </a:lnTo>
                <a:lnTo>
                  <a:pt x="152" y="384"/>
                </a:lnTo>
                <a:lnTo>
                  <a:pt x="152" y="384"/>
                </a:lnTo>
                <a:lnTo>
                  <a:pt x="135" y="387"/>
                </a:lnTo>
                <a:lnTo>
                  <a:pt x="135" y="387"/>
                </a:lnTo>
                <a:lnTo>
                  <a:pt x="110" y="387"/>
                </a:lnTo>
                <a:lnTo>
                  <a:pt x="84" y="387"/>
                </a:lnTo>
                <a:lnTo>
                  <a:pt x="84" y="387"/>
                </a:lnTo>
                <a:lnTo>
                  <a:pt x="63" y="385"/>
                </a:lnTo>
                <a:lnTo>
                  <a:pt x="63" y="385"/>
                </a:lnTo>
                <a:lnTo>
                  <a:pt x="51" y="383"/>
                </a:lnTo>
                <a:lnTo>
                  <a:pt x="51" y="383"/>
                </a:lnTo>
                <a:lnTo>
                  <a:pt x="46" y="380"/>
                </a:lnTo>
                <a:lnTo>
                  <a:pt x="46" y="380"/>
                </a:lnTo>
                <a:lnTo>
                  <a:pt x="43" y="377"/>
                </a:lnTo>
                <a:lnTo>
                  <a:pt x="43" y="377"/>
                </a:lnTo>
                <a:lnTo>
                  <a:pt x="41" y="374"/>
                </a:lnTo>
                <a:lnTo>
                  <a:pt x="41" y="368"/>
                </a:lnTo>
                <a:lnTo>
                  <a:pt x="41" y="368"/>
                </a:lnTo>
                <a:lnTo>
                  <a:pt x="46" y="363"/>
                </a:lnTo>
                <a:lnTo>
                  <a:pt x="46" y="363"/>
                </a:lnTo>
                <a:lnTo>
                  <a:pt x="54" y="356"/>
                </a:lnTo>
                <a:lnTo>
                  <a:pt x="54" y="356"/>
                </a:lnTo>
                <a:lnTo>
                  <a:pt x="56" y="353"/>
                </a:lnTo>
                <a:lnTo>
                  <a:pt x="56" y="353"/>
                </a:lnTo>
                <a:lnTo>
                  <a:pt x="58" y="350"/>
                </a:lnTo>
                <a:lnTo>
                  <a:pt x="61" y="348"/>
                </a:lnTo>
                <a:lnTo>
                  <a:pt x="61" y="348"/>
                </a:lnTo>
                <a:lnTo>
                  <a:pt x="70" y="344"/>
                </a:lnTo>
                <a:lnTo>
                  <a:pt x="78" y="341"/>
                </a:lnTo>
                <a:lnTo>
                  <a:pt x="78" y="341"/>
                </a:lnTo>
                <a:lnTo>
                  <a:pt x="97" y="337"/>
                </a:lnTo>
                <a:lnTo>
                  <a:pt x="97" y="337"/>
                </a:lnTo>
                <a:lnTo>
                  <a:pt x="102" y="337"/>
                </a:lnTo>
                <a:lnTo>
                  <a:pt x="102" y="337"/>
                </a:lnTo>
                <a:lnTo>
                  <a:pt x="104" y="337"/>
                </a:lnTo>
                <a:lnTo>
                  <a:pt x="104" y="337"/>
                </a:lnTo>
                <a:lnTo>
                  <a:pt x="104" y="336"/>
                </a:lnTo>
                <a:lnTo>
                  <a:pt x="104" y="336"/>
                </a:lnTo>
                <a:lnTo>
                  <a:pt x="102" y="327"/>
                </a:lnTo>
                <a:lnTo>
                  <a:pt x="102" y="327"/>
                </a:lnTo>
                <a:lnTo>
                  <a:pt x="101" y="306"/>
                </a:lnTo>
                <a:lnTo>
                  <a:pt x="101" y="306"/>
                </a:lnTo>
                <a:lnTo>
                  <a:pt x="100" y="289"/>
                </a:lnTo>
                <a:lnTo>
                  <a:pt x="100" y="289"/>
                </a:lnTo>
                <a:lnTo>
                  <a:pt x="98" y="267"/>
                </a:lnTo>
                <a:lnTo>
                  <a:pt x="98" y="267"/>
                </a:lnTo>
                <a:lnTo>
                  <a:pt x="97" y="255"/>
                </a:lnTo>
                <a:lnTo>
                  <a:pt x="97" y="255"/>
                </a:lnTo>
                <a:lnTo>
                  <a:pt x="94" y="232"/>
                </a:lnTo>
                <a:lnTo>
                  <a:pt x="94" y="232"/>
                </a:lnTo>
                <a:lnTo>
                  <a:pt x="94" y="225"/>
                </a:lnTo>
                <a:lnTo>
                  <a:pt x="94" y="225"/>
                </a:lnTo>
                <a:lnTo>
                  <a:pt x="92" y="219"/>
                </a:lnTo>
                <a:lnTo>
                  <a:pt x="92" y="219"/>
                </a:lnTo>
                <a:lnTo>
                  <a:pt x="92" y="219"/>
                </a:lnTo>
                <a:lnTo>
                  <a:pt x="92" y="219"/>
                </a:lnTo>
                <a:lnTo>
                  <a:pt x="74" y="218"/>
                </a:lnTo>
                <a:lnTo>
                  <a:pt x="74" y="218"/>
                </a:lnTo>
                <a:lnTo>
                  <a:pt x="61" y="218"/>
                </a:lnTo>
                <a:lnTo>
                  <a:pt x="50" y="216"/>
                </a:lnTo>
                <a:lnTo>
                  <a:pt x="50" y="216"/>
                </a:lnTo>
                <a:lnTo>
                  <a:pt x="40" y="215"/>
                </a:lnTo>
                <a:lnTo>
                  <a:pt x="40" y="215"/>
                </a:lnTo>
                <a:lnTo>
                  <a:pt x="33" y="213"/>
                </a:lnTo>
                <a:lnTo>
                  <a:pt x="33" y="213"/>
                </a:lnTo>
                <a:lnTo>
                  <a:pt x="16" y="211"/>
                </a:lnTo>
                <a:lnTo>
                  <a:pt x="16" y="211"/>
                </a:lnTo>
                <a:lnTo>
                  <a:pt x="9" y="208"/>
                </a:lnTo>
                <a:lnTo>
                  <a:pt x="9" y="208"/>
                </a:lnTo>
                <a:lnTo>
                  <a:pt x="4" y="206"/>
                </a:lnTo>
                <a:lnTo>
                  <a:pt x="4" y="206"/>
                </a:lnTo>
                <a:lnTo>
                  <a:pt x="3" y="202"/>
                </a:lnTo>
                <a:lnTo>
                  <a:pt x="3" y="202"/>
                </a:lnTo>
                <a:lnTo>
                  <a:pt x="0" y="196"/>
                </a:lnTo>
                <a:lnTo>
                  <a:pt x="0" y="196"/>
                </a:lnTo>
                <a:lnTo>
                  <a:pt x="2" y="194"/>
                </a:lnTo>
                <a:lnTo>
                  <a:pt x="3" y="191"/>
                </a:lnTo>
                <a:lnTo>
                  <a:pt x="3" y="191"/>
                </a:lnTo>
                <a:lnTo>
                  <a:pt x="3" y="188"/>
                </a:lnTo>
                <a:lnTo>
                  <a:pt x="3" y="188"/>
                </a:lnTo>
                <a:lnTo>
                  <a:pt x="6" y="167"/>
                </a:lnTo>
                <a:lnTo>
                  <a:pt x="6" y="167"/>
                </a:lnTo>
                <a:lnTo>
                  <a:pt x="9" y="145"/>
                </a:lnTo>
                <a:lnTo>
                  <a:pt x="9" y="145"/>
                </a:lnTo>
                <a:lnTo>
                  <a:pt x="10" y="132"/>
                </a:lnTo>
                <a:lnTo>
                  <a:pt x="10" y="132"/>
                </a:lnTo>
                <a:lnTo>
                  <a:pt x="13" y="114"/>
                </a:lnTo>
                <a:lnTo>
                  <a:pt x="16" y="97"/>
                </a:lnTo>
                <a:lnTo>
                  <a:pt x="16" y="97"/>
                </a:lnTo>
                <a:lnTo>
                  <a:pt x="21" y="63"/>
                </a:lnTo>
                <a:lnTo>
                  <a:pt x="21" y="63"/>
                </a:lnTo>
                <a:lnTo>
                  <a:pt x="26" y="36"/>
                </a:lnTo>
                <a:lnTo>
                  <a:pt x="26" y="36"/>
                </a:lnTo>
                <a:lnTo>
                  <a:pt x="26" y="30"/>
                </a:lnTo>
                <a:lnTo>
                  <a:pt x="26" y="24"/>
                </a:lnTo>
                <a:lnTo>
                  <a:pt x="26" y="24"/>
                </a:lnTo>
                <a:lnTo>
                  <a:pt x="24" y="22"/>
                </a:lnTo>
                <a:lnTo>
                  <a:pt x="24" y="22"/>
                </a:lnTo>
                <a:lnTo>
                  <a:pt x="24" y="20"/>
                </a:lnTo>
                <a:lnTo>
                  <a:pt x="24" y="20"/>
                </a:lnTo>
                <a:lnTo>
                  <a:pt x="27" y="19"/>
                </a:lnTo>
                <a:lnTo>
                  <a:pt x="30" y="20"/>
                </a:lnTo>
                <a:lnTo>
                  <a:pt x="30" y="20"/>
                </a:lnTo>
                <a:lnTo>
                  <a:pt x="30" y="20"/>
                </a:lnTo>
                <a:lnTo>
                  <a:pt x="30" y="20"/>
                </a:lnTo>
                <a:lnTo>
                  <a:pt x="37" y="16"/>
                </a:lnTo>
                <a:lnTo>
                  <a:pt x="37" y="16"/>
                </a:lnTo>
                <a:lnTo>
                  <a:pt x="46" y="9"/>
                </a:lnTo>
                <a:lnTo>
                  <a:pt x="56" y="6"/>
                </a:lnTo>
                <a:lnTo>
                  <a:pt x="56" y="6"/>
                </a:lnTo>
                <a:lnTo>
                  <a:pt x="71" y="3"/>
                </a:lnTo>
                <a:lnTo>
                  <a:pt x="71" y="3"/>
                </a:lnTo>
                <a:lnTo>
                  <a:pt x="85" y="0"/>
                </a:lnTo>
                <a:lnTo>
                  <a:pt x="85" y="0"/>
                </a:lnTo>
                <a:lnTo>
                  <a:pt x="98" y="0"/>
                </a:lnTo>
                <a:lnTo>
                  <a:pt x="98" y="0"/>
                </a:lnTo>
                <a:lnTo>
                  <a:pt x="111" y="0"/>
                </a:lnTo>
                <a:lnTo>
                  <a:pt x="111" y="0"/>
                </a:lnTo>
                <a:lnTo>
                  <a:pt x="118" y="0"/>
                </a:lnTo>
                <a:lnTo>
                  <a:pt x="124" y="2"/>
                </a:lnTo>
                <a:lnTo>
                  <a:pt x="124" y="2"/>
                </a:lnTo>
                <a:lnTo>
                  <a:pt x="141" y="7"/>
                </a:lnTo>
                <a:lnTo>
                  <a:pt x="141" y="7"/>
                </a:lnTo>
                <a:lnTo>
                  <a:pt x="149" y="12"/>
                </a:lnTo>
                <a:lnTo>
                  <a:pt x="155" y="16"/>
                </a:lnTo>
                <a:lnTo>
                  <a:pt x="155" y="16"/>
                </a:lnTo>
                <a:lnTo>
                  <a:pt x="155" y="17"/>
                </a:lnTo>
                <a:lnTo>
                  <a:pt x="155" y="17"/>
                </a:lnTo>
                <a:lnTo>
                  <a:pt x="156" y="17"/>
                </a:lnTo>
                <a:lnTo>
                  <a:pt x="156" y="17"/>
                </a:lnTo>
                <a:lnTo>
                  <a:pt x="156" y="16"/>
                </a:lnTo>
                <a:lnTo>
                  <a:pt x="156" y="16"/>
                </a:lnTo>
                <a:lnTo>
                  <a:pt x="158" y="14"/>
                </a:lnTo>
                <a:lnTo>
                  <a:pt x="161" y="14"/>
                </a:lnTo>
                <a:lnTo>
                  <a:pt x="161" y="14"/>
                </a:lnTo>
                <a:lnTo>
                  <a:pt x="162" y="17"/>
                </a:lnTo>
                <a:lnTo>
                  <a:pt x="162" y="17"/>
                </a:lnTo>
                <a:lnTo>
                  <a:pt x="162" y="23"/>
                </a:lnTo>
                <a:lnTo>
                  <a:pt x="162" y="23"/>
                </a:lnTo>
                <a:lnTo>
                  <a:pt x="162" y="24"/>
                </a:lnTo>
                <a:lnTo>
                  <a:pt x="162" y="24"/>
                </a:lnTo>
                <a:lnTo>
                  <a:pt x="164" y="27"/>
                </a:lnTo>
                <a:lnTo>
                  <a:pt x="164" y="27"/>
                </a:lnTo>
                <a:lnTo>
                  <a:pt x="165" y="27"/>
                </a:lnTo>
                <a:lnTo>
                  <a:pt x="165" y="27"/>
                </a:lnTo>
                <a:lnTo>
                  <a:pt x="168" y="26"/>
                </a:lnTo>
                <a:lnTo>
                  <a:pt x="169" y="29"/>
                </a:lnTo>
                <a:lnTo>
                  <a:pt x="169" y="29"/>
                </a:lnTo>
                <a:lnTo>
                  <a:pt x="171" y="33"/>
                </a:lnTo>
                <a:lnTo>
                  <a:pt x="171" y="33"/>
                </a:lnTo>
                <a:lnTo>
                  <a:pt x="172" y="40"/>
                </a:lnTo>
                <a:lnTo>
                  <a:pt x="172" y="40"/>
                </a:lnTo>
                <a:lnTo>
                  <a:pt x="176" y="54"/>
                </a:lnTo>
                <a:lnTo>
                  <a:pt x="176" y="54"/>
                </a:lnTo>
                <a:lnTo>
                  <a:pt x="181" y="70"/>
                </a:lnTo>
                <a:lnTo>
                  <a:pt x="181" y="70"/>
                </a:lnTo>
                <a:lnTo>
                  <a:pt x="186" y="93"/>
                </a:lnTo>
                <a:lnTo>
                  <a:pt x="186" y="93"/>
                </a:lnTo>
                <a:lnTo>
                  <a:pt x="195" y="122"/>
                </a:lnTo>
                <a:lnTo>
                  <a:pt x="195" y="122"/>
                </a:lnTo>
                <a:lnTo>
                  <a:pt x="200" y="144"/>
                </a:lnTo>
                <a:lnTo>
                  <a:pt x="200" y="144"/>
                </a:lnTo>
                <a:lnTo>
                  <a:pt x="200" y="147"/>
                </a:lnTo>
                <a:lnTo>
                  <a:pt x="200" y="147"/>
                </a:lnTo>
                <a:lnTo>
                  <a:pt x="205" y="157"/>
                </a:lnTo>
                <a:lnTo>
                  <a:pt x="208" y="168"/>
                </a:lnTo>
                <a:lnTo>
                  <a:pt x="208" y="168"/>
                </a:lnTo>
                <a:lnTo>
                  <a:pt x="212" y="188"/>
                </a:lnTo>
                <a:lnTo>
                  <a:pt x="212" y="188"/>
                </a:lnTo>
                <a:lnTo>
                  <a:pt x="212" y="189"/>
                </a:lnTo>
                <a:lnTo>
                  <a:pt x="212" y="189"/>
                </a:lnTo>
                <a:lnTo>
                  <a:pt x="210" y="191"/>
                </a:lnTo>
                <a:lnTo>
                  <a:pt x="210" y="191"/>
                </a:lnTo>
                <a:lnTo>
                  <a:pt x="209" y="189"/>
                </a:lnTo>
                <a:lnTo>
                  <a:pt x="209" y="189"/>
                </a:lnTo>
                <a:lnTo>
                  <a:pt x="209" y="188"/>
                </a:lnTo>
                <a:lnTo>
                  <a:pt x="209" y="188"/>
                </a:lnTo>
                <a:lnTo>
                  <a:pt x="203" y="168"/>
                </a:lnTo>
                <a:lnTo>
                  <a:pt x="203" y="168"/>
                </a:lnTo>
                <a:lnTo>
                  <a:pt x="198" y="148"/>
                </a:lnTo>
                <a:lnTo>
                  <a:pt x="198" y="148"/>
                </a:lnTo>
                <a:lnTo>
                  <a:pt x="195" y="140"/>
                </a:lnTo>
                <a:lnTo>
                  <a:pt x="195" y="140"/>
                </a:lnTo>
                <a:lnTo>
                  <a:pt x="183" y="111"/>
                </a:lnTo>
                <a:lnTo>
                  <a:pt x="183" y="111"/>
                </a:lnTo>
                <a:lnTo>
                  <a:pt x="181" y="101"/>
                </a:lnTo>
                <a:lnTo>
                  <a:pt x="181" y="101"/>
                </a:lnTo>
                <a:lnTo>
                  <a:pt x="172" y="74"/>
                </a:lnTo>
                <a:lnTo>
                  <a:pt x="172" y="74"/>
                </a:lnTo>
                <a:lnTo>
                  <a:pt x="162" y="37"/>
                </a:lnTo>
                <a:lnTo>
                  <a:pt x="162" y="37"/>
                </a:lnTo>
                <a:lnTo>
                  <a:pt x="159" y="29"/>
                </a:lnTo>
                <a:lnTo>
                  <a:pt x="159" y="29"/>
                </a:lnTo>
                <a:lnTo>
                  <a:pt x="159" y="26"/>
                </a:lnTo>
                <a:lnTo>
                  <a:pt x="159" y="26"/>
                </a:lnTo>
                <a:lnTo>
                  <a:pt x="155" y="22"/>
                </a:lnTo>
                <a:lnTo>
                  <a:pt x="149" y="17"/>
                </a:lnTo>
                <a:lnTo>
                  <a:pt x="149" y="17"/>
                </a:lnTo>
                <a:lnTo>
                  <a:pt x="142" y="14"/>
                </a:lnTo>
                <a:lnTo>
                  <a:pt x="142" y="14"/>
                </a:lnTo>
                <a:close/>
                <a:moveTo>
                  <a:pt x="21" y="84"/>
                </a:moveTo>
                <a:lnTo>
                  <a:pt x="21" y="84"/>
                </a:lnTo>
                <a:lnTo>
                  <a:pt x="21" y="84"/>
                </a:lnTo>
                <a:lnTo>
                  <a:pt x="21" y="84"/>
                </a:lnTo>
                <a:lnTo>
                  <a:pt x="20" y="90"/>
                </a:lnTo>
                <a:lnTo>
                  <a:pt x="20" y="90"/>
                </a:lnTo>
                <a:lnTo>
                  <a:pt x="20" y="90"/>
                </a:lnTo>
                <a:lnTo>
                  <a:pt x="20" y="90"/>
                </a:lnTo>
                <a:lnTo>
                  <a:pt x="21" y="84"/>
                </a:lnTo>
                <a:lnTo>
                  <a:pt x="21" y="84"/>
                </a:lnTo>
                <a:lnTo>
                  <a:pt x="21" y="83"/>
                </a:lnTo>
                <a:lnTo>
                  <a:pt x="21" y="83"/>
                </a:lnTo>
                <a:lnTo>
                  <a:pt x="21" y="83"/>
                </a:lnTo>
                <a:lnTo>
                  <a:pt x="21" y="83"/>
                </a:lnTo>
                <a:lnTo>
                  <a:pt x="21" y="84"/>
                </a:lnTo>
                <a:lnTo>
                  <a:pt x="21" y="84"/>
                </a:lnTo>
                <a:close/>
                <a:moveTo>
                  <a:pt x="137" y="365"/>
                </a:moveTo>
                <a:lnTo>
                  <a:pt x="137" y="365"/>
                </a:lnTo>
                <a:lnTo>
                  <a:pt x="127" y="367"/>
                </a:lnTo>
                <a:lnTo>
                  <a:pt x="127" y="367"/>
                </a:lnTo>
                <a:lnTo>
                  <a:pt x="127" y="367"/>
                </a:lnTo>
                <a:lnTo>
                  <a:pt x="127" y="367"/>
                </a:lnTo>
                <a:lnTo>
                  <a:pt x="135" y="367"/>
                </a:lnTo>
                <a:lnTo>
                  <a:pt x="135" y="367"/>
                </a:lnTo>
                <a:lnTo>
                  <a:pt x="137" y="365"/>
                </a:lnTo>
                <a:lnTo>
                  <a:pt x="137" y="365"/>
                </a:lnTo>
                <a:lnTo>
                  <a:pt x="138" y="365"/>
                </a:lnTo>
                <a:lnTo>
                  <a:pt x="138" y="365"/>
                </a:lnTo>
                <a:lnTo>
                  <a:pt x="138" y="365"/>
                </a:lnTo>
                <a:lnTo>
                  <a:pt x="138" y="365"/>
                </a:lnTo>
                <a:lnTo>
                  <a:pt x="137" y="365"/>
                </a:lnTo>
                <a:lnTo>
                  <a:pt x="137" y="365"/>
                </a:lnTo>
                <a:close/>
                <a:moveTo>
                  <a:pt x="146" y="381"/>
                </a:moveTo>
                <a:lnTo>
                  <a:pt x="146" y="381"/>
                </a:lnTo>
                <a:lnTo>
                  <a:pt x="132" y="383"/>
                </a:lnTo>
                <a:lnTo>
                  <a:pt x="118" y="384"/>
                </a:lnTo>
                <a:lnTo>
                  <a:pt x="118" y="384"/>
                </a:lnTo>
                <a:lnTo>
                  <a:pt x="118" y="384"/>
                </a:lnTo>
                <a:lnTo>
                  <a:pt x="118" y="384"/>
                </a:lnTo>
                <a:lnTo>
                  <a:pt x="132" y="383"/>
                </a:lnTo>
                <a:lnTo>
                  <a:pt x="145" y="381"/>
                </a:lnTo>
                <a:lnTo>
                  <a:pt x="145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lnTo>
                  <a:pt x="146" y="381"/>
                </a:lnTo>
                <a:close/>
                <a:moveTo>
                  <a:pt x="84" y="5"/>
                </a:moveTo>
                <a:lnTo>
                  <a:pt x="84" y="5"/>
                </a:lnTo>
                <a:lnTo>
                  <a:pt x="84" y="7"/>
                </a:lnTo>
                <a:lnTo>
                  <a:pt x="84" y="7"/>
                </a:lnTo>
                <a:lnTo>
                  <a:pt x="83" y="14"/>
                </a:lnTo>
                <a:lnTo>
                  <a:pt x="83" y="14"/>
                </a:lnTo>
                <a:lnTo>
                  <a:pt x="81" y="36"/>
                </a:lnTo>
                <a:lnTo>
                  <a:pt x="81" y="36"/>
                </a:lnTo>
                <a:lnTo>
                  <a:pt x="80" y="71"/>
                </a:lnTo>
                <a:lnTo>
                  <a:pt x="80" y="71"/>
                </a:lnTo>
                <a:lnTo>
                  <a:pt x="80" y="135"/>
                </a:lnTo>
                <a:lnTo>
                  <a:pt x="80" y="135"/>
                </a:lnTo>
                <a:lnTo>
                  <a:pt x="80" y="142"/>
                </a:lnTo>
                <a:lnTo>
                  <a:pt x="80" y="142"/>
                </a:lnTo>
                <a:lnTo>
                  <a:pt x="80" y="145"/>
                </a:lnTo>
                <a:lnTo>
                  <a:pt x="80" y="145"/>
                </a:lnTo>
                <a:lnTo>
                  <a:pt x="81" y="147"/>
                </a:lnTo>
                <a:lnTo>
                  <a:pt x="81" y="147"/>
                </a:lnTo>
                <a:lnTo>
                  <a:pt x="81" y="148"/>
                </a:lnTo>
                <a:lnTo>
                  <a:pt x="81" y="148"/>
                </a:lnTo>
                <a:lnTo>
                  <a:pt x="83" y="159"/>
                </a:lnTo>
                <a:lnTo>
                  <a:pt x="83" y="159"/>
                </a:lnTo>
                <a:lnTo>
                  <a:pt x="83" y="161"/>
                </a:lnTo>
                <a:lnTo>
                  <a:pt x="81" y="162"/>
                </a:lnTo>
                <a:lnTo>
                  <a:pt x="81" y="162"/>
                </a:lnTo>
                <a:lnTo>
                  <a:pt x="80" y="164"/>
                </a:lnTo>
                <a:lnTo>
                  <a:pt x="77" y="162"/>
                </a:lnTo>
                <a:lnTo>
                  <a:pt x="77" y="162"/>
                </a:lnTo>
                <a:lnTo>
                  <a:pt x="77" y="162"/>
                </a:lnTo>
                <a:lnTo>
                  <a:pt x="77" y="162"/>
                </a:lnTo>
                <a:lnTo>
                  <a:pt x="75" y="162"/>
                </a:lnTo>
                <a:lnTo>
                  <a:pt x="75" y="162"/>
                </a:lnTo>
                <a:lnTo>
                  <a:pt x="73" y="164"/>
                </a:lnTo>
                <a:lnTo>
                  <a:pt x="73" y="164"/>
                </a:lnTo>
                <a:lnTo>
                  <a:pt x="70" y="162"/>
                </a:lnTo>
                <a:lnTo>
                  <a:pt x="70" y="159"/>
                </a:lnTo>
                <a:lnTo>
                  <a:pt x="70" y="159"/>
                </a:lnTo>
                <a:lnTo>
                  <a:pt x="71" y="158"/>
                </a:lnTo>
                <a:lnTo>
                  <a:pt x="71" y="158"/>
                </a:lnTo>
                <a:lnTo>
                  <a:pt x="74" y="154"/>
                </a:lnTo>
                <a:lnTo>
                  <a:pt x="74" y="154"/>
                </a:lnTo>
                <a:lnTo>
                  <a:pt x="74" y="152"/>
                </a:lnTo>
                <a:lnTo>
                  <a:pt x="74" y="152"/>
                </a:lnTo>
                <a:lnTo>
                  <a:pt x="73" y="154"/>
                </a:lnTo>
                <a:lnTo>
                  <a:pt x="73" y="154"/>
                </a:lnTo>
                <a:lnTo>
                  <a:pt x="63" y="162"/>
                </a:lnTo>
                <a:lnTo>
                  <a:pt x="63" y="162"/>
                </a:lnTo>
                <a:lnTo>
                  <a:pt x="60" y="165"/>
                </a:lnTo>
                <a:lnTo>
                  <a:pt x="60" y="165"/>
                </a:lnTo>
                <a:lnTo>
                  <a:pt x="58" y="165"/>
                </a:lnTo>
                <a:lnTo>
                  <a:pt x="58" y="165"/>
                </a:lnTo>
                <a:lnTo>
                  <a:pt x="56" y="165"/>
                </a:lnTo>
                <a:lnTo>
                  <a:pt x="56" y="164"/>
                </a:lnTo>
                <a:lnTo>
                  <a:pt x="56" y="164"/>
                </a:lnTo>
                <a:lnTo>
                  <a:pt x="57" y="161"/>
                </a:lnTo>
                <a:lnTo>
                  <a:pt x="57" y="161"/>
                </a:lnTo>
                <a:lnTo>
                  <a:pt x="60" y="155"/>
                </a:lnTo>
                <a:lnTo>
                  <a:pt x="60" y="155"/>
                </a:lnTo>
                <a:lnTo>
                  <a:pt x="64" y="145"/>
                </a:lnTo>
                <a:lnTo>
                  <a:pt x="64" y="145"/>
                </a:lnTo>
                <a:lnTo>
                  <a:pt x="64" y="144"/>
                </a:lnTo>
                <a:lnTo>
                  <a:pt x="64" y="144"/>
                </a:lnTo>
                <a:lnTo>
                  <a:pt x="65" y="144"/>
                </a:lnTo>
                <a:lnTo>
                  <a:pt x="67" y="144"/>
                </a:lnTo>
                <a:lnTo>
                  <a:pt x="68" y="145"/>
                </a:lnTo>
                <a:lnTo>
                  <a:pt x="68" y="147"/>
                </a:lnTo>
                <a:lnTo>
                  <a:pt x="68" y="147"/>
                </a:lnTo>
                <a:lnTo>
                  <a:pt x="68" y="149"/>
                </a:lnTo>
                <a:lnTo>
                  <a:pt x="68" y="149"/>
                </a:lnTo>
                <a:lnTo>
                  <a:pt x="65" y="151"/>
                </a:lnTo>
                <a:lnTo>
                  <a:pt x="65" y="151"/>
                </a:lnTo>
                <a:lnTo>
                  <a:pt x="63" y="155"/>
                </a:lnTo>
                <a:lnTo>
                  <a:pt x="63" y="155"/>
                </a:lnTo>
                <a:lnTo>
                  <a:pt x="60" y="161"/>
                </a:lnTo>
                <a:lnTo>
                  <a:pt x="60" y="161"/>
                </a:lnTo>
                <a:lnTo>
                  <a:pt x="60" y="161"/>
                </a:lnTo>
                <a:lnTo>
                  <a:pt x="60" y="161"/>
                </a:lnTo>
                <a:lnTo>
                  <a:pt x="61" y="161"/>
                </a:lnTo>
                <a:lnTo>
                  <a:pt x="61" y="161"/>
                </a:lnTo>
                <a:lnTo>
                  <a:pt x="77" y="147"/>
                </a:lnTo>
                <a:lnTo>
                  <a:pt x="77" y="147"/>
                </a:lnTo>
                <a:lnTo>
                  <a:pt x="77" y="145"/>
                </a:lnTo>
                <a:lnTo>
                  <a:pt x="77" y="145"/>
                </a:lnTo>
                <a:lnTo>
                  <a:pt x="77" y="137"/>
                </a:lnTo>
                <a:lnTo>
                  <a:pt x="77" y="137"/>
                </a:lnTo>
                <a:lnTo>
                  <a:pt x="77" y="98"/>
                </a:lnTo>
                <a:lnTo>
                  <a:pt x="77" y="59"/>
                </a:lnTo>
                <a:lnTo>
                  <a:pt x="77" y="59"/>
                </a:lnTo>
                <a:lnTo>
                  <a:pt x="78" y="47"/>
                </a:lnTo>
                <a:lnTo>
                  <a:pt x="78" y="47"/>
                </a:lnTo>
                <a:lnTo>
                  <a:pt x="80" y="19"/>
                </a:lnTo>
                <a:lnTo>
                  <a:pt x="80" y="19"/>
                </a:lnTo>
                <a:lnTo>
                  <a:pt x="80" y="9"/>
                </a:lnTo>
                <a:lnTo>
                  <a:pt x="80" y="9"/>
                </a:lnTo>
                <a:lnTo>
                  <a:pt x="78" y="6"/>
                </a:lnTo>
                <a:lnTo>
                  <a:pt x="78" y="6"/>
                </a:lnTo>
                <a:lnTo>
                  <a:pt x="74" y="7"/>
                </a:lnTo>
                <a:lnTo>
                  <a:pt x="74" y="7"/>
                </a:lnTo>
                <a:lnTo>
                  <a:pt x="65" y="10"/>
                </a:lnTo>
                <a:lnTo>
                  <a:pt x="60" y="13"/>
                </a:lnTo>
                <a:lnTo>
                  <a:pt x="60" y="13"/>
                </a:lnTo>
                <a:lnTo>
                  <a:pt x="58" y="14"/>
                </a:lnTo>
                <a:lnTo>
                  <a:pt x="58" y="14"/>
                </a:lnTo>
                <a:lnTo>
                  <a:pt x="56" y="20"/>
                </a:lnTo>
                <a:lnTo>
                  <a:pt x="56" y="20"/>
                </a:lnTo>
                <a:lnTo>
                  <a:pt x="54" y="26"/>
                </a:lnTo>
                <a:lnTo>
                  <a:pt x="54" y="26"/>
                </a:lnTo>
                <a:lnTo>
                  <a:pt x="51" y="43"/>
                </a:lnTo>
                <a:lnTo>
                  <a:pt x="51" y="43"/>
                </a:lnTo>
                <a:lnTo>
                  <a:pt x="51" y="46"/>
                </a:lnTo>
                <a:lnTo>
                  <a:pt x="51" y="46"/>
                </a:lnTo>
                <a:lnTo>
                  <a:pt x="51" y="46"/>
                </a:lnTo>
                <a:lnTo>
                  <a:pt x="51" y="47"/>
                </a:lnTo>
                <a:lnTo>
                  <a:pt x="51" y="47"/>
                </a:lnTo>
                <a:lnTo>
                  <a:pt x="50" y="49"/>
                </a:lnTo>
                <a:lnTo>
                  <a:pt x="50" y="50"/>
                </a:lnTo>
                <a:lnTo>
                  <a:pt x="50" y="50"/>
                </a:lnTo>
                <a:lnTo>
                  <a:pt x="50" y="54"/>
                </a:lnTo>
                <a:lnTo>
                  <a:pt x="50" y="54"/>
                </a:lnTo>
                <a:lnTo>
                  <a:pt x="50" y="56"/>
                </a:lnTo>
                <a:lnTo>
                  <a:pt x="50" y="56"/>
                </a:lnTo>
                <a:lnTo>
                  <a:pt x="51" y="54"/>
                </a:lnTo>
                <a:lnTo>
                  <a:pt x="51" y="54"/>
                </a:lnTo>
                <a:lnTo>
                  <a:pt x="53" y="56"/>
                </a:lnTo>
                <a:lnTo>
                  <a:pt x="53" y="56"/>
                </a:lnTo>
                <a:lnTo>
                  <a:pt x="53" y="59"/>
                </a:lnTo>
                <a:lnTo>
                  <a:pt x="53" y="59"/>
                </a:lnTo>
                <a:lnTo>
                  <a:pt x="50" y="59"/>
                </a:lnTo>
                <a:lnTo>
                  <a:pt x="50" y="59"/>
                </a:lnTo>
                <a:lnTo>
                  <a:pt x="50" y="59"/>
                </a:lnTo>
                <a:lnTo>
                  <a:pt x="50" y="59"/>
                </a:lnTo>
                <a:lnTo>
                  <a:pt x="48" y="64"/>
                </a:lnTo>
                <a:lnTo>
                  <a:pt x="48" y="64"/>
                </a:lnTo>
                <a:lnTo>
                  <a:pt x="51" y="64"/>
                </a:lnTo>
                <a:lnTo>
                  <a:pt x="51" y="64"/>
                </a:lnTo>
                <a:lnTo>
                  <a:pt x="53" y="64"/>
                </a:lnTo>
                <a:lnTo>
                  <a:pt x="53" y="64"/>
                </a:lnTo>
                <a:lnTo>
                  <a:pt x="53" y="66"/>
                </a:lnTo>
                <a:lnTo>
                  <a:pt x="53" y="66"/>
                </a:lnTo>
                <a:lnTo>
                  <a:pt x="51" y="67"/>
                </a:lnTo>
                <a:lnTo>
                  <a:pt x="51" y="67"/>
                </a:lnTo>
                <a:lnTo>
                  <a:pt x="48" y="67"/>
                </a:lnTo>
                <a:lnTo>
                  <a:pt x="48" y="67"/>
                </a:lnTo>
                <a:lnTo>
                  <a:pt x="48" y="68"/>
                </a:lnTo>
                <a:lnTo>
                  <a:pt x="48" y="68"/>
                </a:lnTo>
                <a:lnTo>
                  <a:pt x="47" y="76"/>
                </a:lnTo>
                <a:lnTo>
                  <a:pt x="47" y="76"/>
                </a:lnTo>
                <a:lnTo>
                  <a:pt x="46" y="87"/>
                </a:lnTo>
                <a:lnTo>
                  <a:pt x="46" y="87"/>
                </a:lnTo>
                <a:lnTo>
                  <a:pt x="44" y="107"/>
                </a:lnTo>
                <a:lnTo>
                  <a:pt x="44" y="107"/>
                </a:lnTo>
                <a:lnTo>
                  <a:pt x="43" y="122"/>
                </a:lnTo>
                <a:lnTo>
                  <a:pt x="43" y="122"/>
                </a:lnTo>
                <a:lnTo>
                  <a:pt x="41" y="140"/>
                </a:lnTo>
                <a:lnTo>
                  <a:pt x="41" y="140"/>
                </a:lnTo>
                <a:lnTo>
                  <a:pt x="40" y="154"/>
                </a:lnTo>
                <a:lnTo>
                  <a:pt x="40" y="154"/>
                </a:lnTo>
                <a:lnTo>
                  <a:pt x="40" y="157"/>
                </a:lnTo>
                <a:lnTo>
                  <a:pt x="40" y="157"/>
                </a:lnTo>
                <a:lnTo>
                  <a:pt x="40" y="158"/>
                </a:lnTo>
                <a:lnTo>
                  <a:pt x="40" y="158"/>
                </a:lnTo>
                <a:lnTo>
                  <a:pt x="38" y="159"/>
                </a:lnTo>
                <a:lnTo>
                  <a:pt x="38" y="159"/>
                </a:lnTo>
                <a:lnTo>
                  <a:pt x="40" y="168"/>
                </a:lnTo>
                <a:lnTo>
                  <a:pt x="40" y="168"/>
                </a:lnTo>
                <a:lnTo>
                  <a:pt x="40" y="171"/>
                </a:lnTo>
                <a:lnTo>
                  <a:pt x="40" y="171"/>
                </a:lnTo>
                <a:lnTo>
                  <a:pt x="41" y="171"/>
                </a:lnTo>
                <a:lnTo>
                  <a:pt x="41" y="171"/>
                </a:lnTo>
                <a:lnTo>
                  <a:pt x="64" y="165"/>
                </a:lnTo>
                <a:lnTo>
                  <a:pt x="87" y="164"/>
                </a:lnTo>
                <a:lnTo>
                  <a:pt x="87" y="164"/>
                </a:lnTo>
                <a:lnTo>
                  <a:pt x="117" y="164"/>
                </a:lnTo>
                <a:lnTo>
                  <a:pt x="117" y="164"/>
                </a:lnTo>
                <a:lnTo>
                  <a:pt x="124" y="164"/>
                </a:lnTo>
                <a:lnTo>
                  <a:pt x="124" y="164"/>
                </a:lnTo>
                <a:lnTo>
                  <a:pt x="144" y="164"/>
                </a:lnTo>
                <a:lnTo>
                  <a:pt x="144" y="164"/>
                </a:lnTo>
                <a:lnTo>
                  <a:pt x="156" y="165"/>
                </a:lnTo>
                <a:lnTo>
                  <a:pt x="156" y="165"/>
                </a:lnTo>
                <a:lnTo>
                  <a:pt x="162" y="165"/>
                </a:lnTo>
                <a:lnTo>
                  <a:pt x="162" y="165"/>
                </a:lnTo>
                <a:lnTo>
                  <a:pt x="162" y="164"/>
                </a:lnTo>
                <a:lnTo>
                  <a:pt x="162" y="164"/>
                </a:lnTo>
                <a:lnTo>
                  <a:pt x="161" y="164"/>
                </a:lnTo>
                <a:lnTo>
                  <a:pt x="161" y="164"/>
                </a:lnTo>
                <a:lnTo>
                  <a:pt x="159" y="164"/>
                </a:lnTo>
                <a:lnTo>
                  <a:pt x="158" y="162"/>
                </a:lnTo>
                <a:lnTo>
                  <a:pt x="158" y="162"/>
                </a:lnTo>
                <a:lnTo>
                  <a:pt x="158" y="161"/>
                </a:lnTo>
                <a:lnTo>
                  <a:pt x="159" y="161"/>
                </a:lnTo>
                <a:lnTo>
                  <a:pt x="159" y="161"/>
                </a:lnTo>
                <a:lnTo>
                  <a:pt x="161" y="158"/>
                </a:lnTo>
                <a:lnTo>
                  <a:pt x="161" y="158"/>
                </a:lnTo>
                <a:lnTo>
                  <a:pt x="162" y="157"/>
                </a:lnTo>
                <a:lnTo>
                  <a:pt x="162" y="157"/>
                </a:lnTo>
                <a:lnTo>
                  <a:pt x="161" y="152"/>
                </a:lnTo>
                <a:lnTo>
                  <a:pt x="161" y="152"/>
                </a:lnTo>
                <a:lnTo>
                  <a:pt x="155" y="155"/>
                </a:lnTo>
                <a:lnTo>
                  <a:pt x="155" y="155"/>
                </a:lnTo>
                <a:lnTo>
                  <a:pt x="156" y="157"/>
                </a:lnTo>
                <a:lnTo>
                  <a:pt x="156" y="157"/>
                </a:lnTo>
                <a:lnTo>
                  <a:pt x="156" y="159"/>
                </a:lnTo>
                <a:lnTo>
                  <a:pt x="156" y="161"/>
                </a:lnTo>
                <a:lnTo>
                  <a:pt x="156" y="161"/>
                </a:lnTo>
                <a:lnTo>
                  <a:pt x="154" y="161"/>
                </a:lnTo>
                <a:lnTo>
                  <a:pt x="152" y="159"/>
                </a:lnTo>
                <a:lnTo>
                  <a:pt x="152" y="159"/>
                </a:lnTo>
                <a:lnTo>
                  <a:pt x="151" y="159"/>
                </a:lnTo>
                <a:lnTo>
                  <a:pt x="151" y="159"/>
                </a:lnTo>
                <a:lnTo>
                  <a:pt x="144" y="159"/>
                </a:lnTo>
                <a:lnTo>
                  <a:pt x="144" y="159"/>
                </a:lnTo>
                <a:lnTo>
                  <a:pt x="142" y="161"/>
                </a:lnTo>
                <a:lnTo>
                  <a:pt x="142" y="161"/>
                </a:lnTo>
                <a:lnTo>
                  <a:pt x="141" y="161"/>
                </a:lnTo>
                <a:lnTo>
                  <a:pt x="141" y="158"/>
                </a:lnTo>
                <a:lnTo>
                  <a:pt x="141" y="158"/>
                </a:lnTo>
                <a:lnTo>
                  <a:pt x="142" y="157"/>
                </a:lnTo>
                <a:lnTo>
                  <a:pt x="142" y="157"/>
                </a:lnTo>
                <a:lnTo>
                  <a:pt x="144" y="152"/>
                </a:lnTo>
                <a:lnTo>
                  <a:pt x="144" y="152"/>
                </a:lnTo>
                <a:lnTo>
                  <a:pt x="144" y="151"/>
                </a:lnTo>
                <a:lnTo>
                  <a:pt x="144" y="151"/>
                </a:lnTo>
                <a:lnTo>
                  <a:pt x="139" y="152"/>
                </a:lnTo>
                <a:lnTo>
                  <a:pt x="139" y="152"/>
                </a:lnTo>
                <a:lnTo>
                  <a:pt x="134" y="157"/>
                </a:lnTo>
                <a:lnTo>
                  <a:pt x="134" y="157"/>
                </a:lnTo>
                <a:lnTo>
                  <a:pt x="128" y="158"/>
                </a:lnTo>
                <a:lnTo>
                  <a:pt x="128" y="158"/>
                </a:lnTo>
                <a:lnTo>
                  <a:pt x="129" y="159"/>
                </a:lnTo>
                <a:lnTo>
                  <a:pt x="129" y="159"/>
                </a:lnTo>
                <a:lnTo>
                  <a:pt x="128" y="162"/>
                </a:lnTo>
                <a:lnTo>
                  <a:pt x="127" y="164"/>
                </a:lnTo>
                <a:lnTo>
                  <a:pt x="127" y="164"/>
                </a:lnTo>
                <a:lnTo>
                  <a:pt x="124" y="162"/>
                </a:lnTo>
                <a:lnTo>
                  <a:pt x="124" y="161"/>
                </a:lnTo>
                <a:lnTo>
                  <a:pt x="124" y="161"/>
                </a:lnTo>
                <a:lnTo>
                  <a:pt x="122" y="154"/>
                </a:lnTo>
                <a:lnTo>
                  <a:pt x="122" y="154"/>
                </a:lnTo>
                <a:lnTo>
                  <a:pt x="122" y="152"/>
                </a:lnTo>
                <a:lnTo>
                  <a:pt x="122" y="152"/>
                </a:lnTo>
                <a:lnTo>
                  <a:pt x="121" y="154"/>
                </a:lnTo>
                <a:lnTo>
                  <a:pt x="121" y="154"/>
                </a:lnTo>
                <a:lnTo>
                  <a:pt x="117" y="157"/>
                </a:lnTo>
                <a:lnTo>
                  <a:pt x="117" y="157"/>
                </a:lnTo>
                <a:lnTo>
                  <a:pt x="115" y="157"/>
                </a:lnTo>
                <a:lnTo>
                  <a:pt x="115" y="157"/>
                </a:lnTo>
                <a:lnTo>
                  <a:pt x="114" y="154"/>
                </a:lnTo>
                <a:lnTo>
                  <a:pt x="114" y="154"/>
                </a:lnTo>
                <a:lnTo>
                  <a:pt x="115" y="152"/>
                </a:lnTo>
                <a:lnTo>
                  <a:pt x="115" y="152"/>
                </a:lnTo>
                <a:lnTo>
                  <a:pt x="121" y="144"/>
                </a:lnTo>
                <a:lnTo>
                  <a:pt x="121" y="144"/>
                </a:lnTo>
                <a:lnTo>
                  <a:pt x="122" y="142"/>
                </a:lnTo>
                <a:lnTo>
                  <a:pt x="121" y="141"/>
                </a:lnTo>
                <a:lnTo>
                  <a:pt x="121" y="141"/>
                </a:lnTo>
                <a:lnTo>
                  <a:pt x="119" y="142"/>
                </a:lnTo>
                <a:lnTo>
                  <a:pt x="119" y="142"/>
                </a:lnTo>
                <a:lnTo>
                  <a:pt x="110" y="151"/>
                </a:lnTo>
                <a:lnTo>
                  <a:pt x="110" y="151"/>
                </a:lnTo>
                <a:lnTo>
                  <a:pt x="107" y="154"/>
                </a:lnTo>
                <a:lnTo>
                  <a:pt x="107" y="154"/>
                </a:lnTo>
                <a:lnTo>
                  <a:pt x="105" y="154"/>
                </a:lnTo>
                <a:lnTo>
                  <a:pt x="105" y="154"/>
                </a:lnTo>
                <a:lnTo>
                  <a:pt x="104" y="154"/>
                </a:lnTo>
                <a:lnTo>
                  <a:pt x="104" y="152"/>
                </a:lnTo>
                <a:lnTo>
                  <a:pt x="104" y="152"/>
                </a:lnTo>
                <a:lnTo>
                  <a:pt x="104" y="151"/>
                </a:lnTo>
                <a:lnTo>
                  <a:pt x="104" y="151"/>
                </a:lnTo>
                <a:lnTo>
                  <a:pt x="108" y="144"/>
                </a:lnTo>
                <a:lnTo>
                  <a:pt x="108" y="144"/>
                </a:lnTo>
                <a:lnTo>
                  <a:pt x="111" y="137"/>
                </a:lnTo>
                <a:lnTo>
                  <a:pt x="111" y="137"/>
                </a:lnTo>
                <a:lnTo>
                  <a:pt x="111" y="135"/>
                </a:lnTo>
                <a:lnTo>
                  <a:pt x="111" y="135"/>
                </a:lnTo>
                <a:lnTo>
                  <a:pt x="111" y="134"/>
                </a:lnTo>
                <a:lnTo>
                  <a:pt x="112" y="132"/>
                </a:lnTo>
                <a:lnTo>
                  <a:pt x="112" y="132"/>
                </a:lnTo>
                <a:lnTo>
                  <a:pt x="115" y="131"/>
                </a:lnTo>
                <a:lnTo>
                  <a:pt x="117" y="132"/>
                </a:lnTo>
                <a:lnTo>
                  <a:pt x="117" y="132"/>
                </a:lnTo>
                <a:lnTo>
                  <a:pt x="117" y="134"/>
                </a:lnTo>
                <a:lnTo>
                  <a:pt x="117" y="134"/>
                </a:lnTo>
                <a:lnTo>
                  <a:pt x="117" y="135"/>
                </a:lnTo>
                <a:lnTo>
                  <a:pt x="115" y="138"/>
                </a:lnTo>
                <a:lnTo>
                  <a:pt x="115" y="138"/>
                </a:lnTo>
                <a:lnTo>
                  <a:pt x="111" y="145"/>
                </a:lnTo>
                <a:lnTo>
                  <a:pt x="111" y="145"/>
                </a:lnTo>
                <a:lnTo>
                  <a:pt x="110" y="147"/>
                </a:lnTo>
                <a:lnTo>
                  <a:pt x="110" y="147"/>
                </a:lnTo>
                <a:lnTo>
                  <a:pt x="121" y="138"/>
                </a:lnTo>
                <a:lnTo>
                  <a:pt x="121" y="138"/>
                </a:lnTo>
                <a:lnTo>
                  <a:pt x="121" y="137"/>
                </a:lnTo>
                <a:lnTo>
                  <a:pt x="121" y="137"/>
                </a:lnTo>
                <a:lnTo>
                  <a:pt x="118" y="117"/>
                </a:lnTo>
                <a:lnTo>
                  <a:pt x="118" y="117"/>
                </a:lnTo>
                <a:lnTo>
                  <a:pt x="115" y="101"/>
                </a:lnTo>
                <a:lnTo>
                  <a:pt x="115" y="101"/>
                </a:lnTo>
                <a:lnTo>
                  <a:pt x="112" y="76"/>
                </a:lnTo>
                <a:lnTo>
                  <a:pt x="112" y="76"/>
                </a:lnTo>
                <a:lnTo>
                  <a:pt x="108" y="50"/>
                </a:lnTo>
                <a:lnTo>
                  <a:pt x="108" y="50"/>
                </a:lnTo>
                <a:lnTo>
                  <a:pt x="107" y="36"/>
                </a:lnTo>
                <a:lnTo>
                  <a:pt x="107" y="36"/>
                </a:lnTo>
                <a:lnTo>
                  <a:pt x="107" y="12"/>
                </a:lnTo>
                <a:lnTo>
                  <a:pt x="107" y="12"/>
                </a:lnTo>
                <a:lnTo>
                  <a:pt x="107" y="6"/>
                </a:lnTo>
                <a:lnTo>
                  <a:pt x="107" y="6"/>
                </a:lnTo>
                <a:lnTo>
                  <a:pt x="95" y="5"/>
                </a:lnTo>
                <a:lnTo>
                  <a:pt x="84" y="5"/>
                </a:lnTo>
                <a:lnTo>
                  <a:pt x="84" y="5"/>
                </a:lnTo>
                <a:close/>
                <a:moveTo>
                  <a:pt x="152" y="108"/>
                </a:moveTo>
                <a:lnTo>
                  <a:pt x="152" y="108"/>
                </a:lnTo>
                <a:lnTo>
                  <a:pt x="149" y="100"/>
                </a:lnTo>
                <a:lnTo>
                  <a:pt x="149" y="100"/>
                </a:lnTo>
                <a:lnTo>
                  <a:pt x="135" y="111"/>
                </a:lnTo>
                <a:lnTo>
                  <a:pt x="135" y="111"/>
                </a:lnTo>
                <a:lnTo>
                  <a:pt x="134" y="113"/>
                </a:lnTo>
                <a:lnTo>
                  <a:pt x="134" y="115"/>
                </a:lnTo>
                <a:lnTo>
                  <a:pt x="134" y="115"/>
                </a:lnTo>
                <a:lnTo>
                  <a:pt x="132" y="115"/>
                </a:lnTo>
                <a:lnTo>
                  <a:pt x="132" y="115"/>
                </a:lnTo>
                <a:lnTo>
                  <a:pt x="132" y="117"/>
                </a:lnTo>
                <a:lnTo>
                  <a:pt x="131" y="117"/>
                </a:lnTo>
                <a:lnTo>
                  <a:pt x="131" y="117"/>
                </a:lnTo>
                <a:lnTo>
                  <a:pt x="129" y="115"/>
                </a:lnTo>
                <a:lnTo>
                  <a:pt x="128" y="115"/>
                </a:lnTo>
                <a:lnTo>
                  <a:pt x="128" y="115"/>
                </a:lnTo>
                <a:lnTo>
                  <a:pt x="128" y="114"/>
                </a:lnTo>
                <a:lnTo>
                  <a:pt x="129" y="113"/>
                </a:lnTo>
                <a:lnTo>
                  <a:pt x="129" y="113"/>
                </a:lnTo>
                <a:lnTo>
                  <a:pt x="131" y="111"/>
                </a:lnTo>
                <a:lnTo>
                  <a:pt x="131" y="111"/>
                </a:lnTo>
                <a:lnTo>
                  <a:pt x="135" y="108"/>
                </a:lnTo>
                <a:lnTo>
                  <a:pt x="135" y="108"/>
                </a:lnTo>
                <a:lnTo>
                  <a:pt x="149" y="97"/>
                </a:lnTo>
                <a:lnTo>
                  <a:pt x="149" y="97"/>
                </a:lnTo>
                <a:lnTo>
                  <a:pt x="149" y="97"/>
                </a:lnTo>
                <a:lnTo>
                  <a:pt x="149" y="97"/>
                </a:lnTo>
                <a:lnTo>
                  <a:pt x="148" y="90"/>
                </a:lnTo>
                <a:lnTo>
                  <a:pt x="148" y="90"/>
                </a:lnTo>
                <a:lnTo>
                  <a:pt x="141" y="95"/>
                </a:lnTo>
                <a:lnTo>
                  <a:pt x="141" y="95"/>
                </a:lnTo>
                <a:lnTo>
                  <a:pt x="142" y="98"/>
                </a:lnTo>
                <a:lnTo>
                  <a:pt x="141" y="100"/>
                </a:lnTo>
                <a:lnTo>
                  <a:pt x="141" y="100"/>
                </a:lnTo>
                <a:lnTo>
                  <a:pt x="138" y="101"/>
                </a:lnTo>
                <a:lnTo>
                  <a:pt x="135" y="101"/>
                </a:lnTo>
                <a:lnTo>
                  <a:pt x="135" y="101"/>
                </a:lnTo>
                <a:lnTo>
                  <a:pt x="135" y="101"/>
                </a:lnTo>
                <a:lnTo>
                  <a:pt x="135" y="101"/>
                </a:lnTo>
                <a:lnTo>
                  <a:pt x="134" y="100"/>
                </a:lnTo>
                <a:lnTo>
                  <a:pt x="134" y="98"/>
                </a:lnTo>
                <a:lnTo>
                  <a:pt x="134" y="98"/>
                </a:lnTo>
                <a:lnTo>
                  <a:pt x="135" y="98"/>
                </a:lnTo>
                <a:lnTo>
                  <a:pt x="135" y="98"/>
                </a:lnTo>
                <a:lnTo>
                  <a:pt x="146" y="88"/>
                </a:lnTo>
                <a:lnTo>
                  <a:pt x="146" y="88"/>
                </a:lnTo>
                <a:lnTo>
                  <a:pt x="148" y="88"/>
                </a:lnTo>
                <a:lnTo>
                  <a:pt x="148" y="88"/>
                </a:lnTo>
                <a:lnTo>
                  <a:pt x="146" y="78"/>
                </a:lnTo>
                <a:lnTo>
                  <a:pt x="146" y="78"/>
                </a:lnTo>
                <a:lnTo>
                  <a:pt x="139" y="84"/>
                </a:lnTo>
                <a:lnTo>
                  <a:pt x="139" y="84"/>
                </a:lnTo>
                <a:lnTo>
                  <a:pt x="138" y="86"/>
                </a:lnTo>
                <a:lnTo>
                  <a:pt x="138" y="87"/>
                </a:lnTo>
                <a:lnTo>
                  <a:pt x="138" y="87"/>
                </a:lnTo>
                <a:lnTo>
                  <a:pt x="138" y="87"/>
                </a:lnTo>
                <a:lnTo>
                  <a:pt x="138" y="87"/>
                </a:lnTo>
                <a:lnTo>
                  <a:pt x="138" y="88"/>
                </a:lnTo>
                <a:lnTo>
                  <a:pt x="137" y="90"/>
                </a:lnTo>
                <a:lnTo>
                  <a:pt x="137" y="90"/>
                </a:lnTo>
                <a:lnTo>
                  <a:pt x="134" y="88"/>
                </a:lnTo>
                <a:lnTo>
                  <a:pt x="134" y="88"/>
                </a:lnTo>
                <a:lnTo>
                  <a:pt x="134" y="88"/>
                </a:lnTo>
                <a:lnTo>
                  <a:pt x="132" y="86"/>
                </a:lnTo>
                <a:lnTo>
                  <a:pt x="134" y="84"/>
                </a:lnTo>
                <a:lnTo>
                  <a:pt x="134" y="84"/>
                </a:lnTo>
                <a:lnTo>
                  <a:pt x="135" y="84"/>
                </a:lnTo>
                <a:lnTo>
                  <a:pt x="135" y="84"/>
                </a:lnTo>
                <a:lnTo>
                  <a:pt x="142" y="78"/>
                </a:lnTo>
                <a:lnTo>
                  <a:pt x="142" y="78"/>
                </a:lnTo>
                <a:lnTo>
                  <a:pt x="146" y="76"/>
                </a:lnTo>
                <a:lnTo>
                  <a:pt x="146" y="76"/>
                </a:lnTo>
                <a:lnTo>
                  <a:pt x="145" y="66"/>
                </a:lnTo>
                <a:lnTo>
                  <a:pt x="145" y="66"/>
                </a:lnTo>
                <a:lnTo>
                  <a:pt x="135" y="74"/>
                </a:lnTo>
                <a:lnTo>
                  <a:pt x="135" y="74"/>
                </a:lnTo>
                <a:lnTo>
                  <a:pt x="137" y="74"/>
                </a:lnTo>
                <a:lnTo>
                  <a:pt x="137" y="74"/>
                </a:lnTo>
                <a:lnTo>
                  <a:pt x="137" y="77"/>
                </a:lnTo>
                <a:lnTo>
                  <a:pt x="135" y="80"/>
                </a:lnTo>
                <a:lnTo>
                  <a:pt x="135" y="80"/>
                </a:lnTo>
                <a:lnTo>
                  <a:pt x="132" y="80"/>
                </a:lnTo>
                <a:lnTo>
                  <a:pt x="132" y="80"/>
                </a:lnTo>
                <a:lnTo>
                  <a:pt x="129" y="80"/>
                </a:lnTo>
                <a:lnTo>
                  <a:pt x="129" y="80"/>
                </a:lnTo>
                <a:lnTo>
                  <a:pt x="129" y="78"/>
                </a:lnTo>
                <a:lnTo>
                  <a:pt x="129" y="77"/>
                </a:lnTo>
                <a:lnTo>
                  <a:pt x="129" y="77"/>
                </a:lnTo>
                <a:lnTo>
                  <a:pt x="129" y="76"/>
                </a:lnTo>
                <a:lnTo>
                  <a:pt x="129" y="76"/>
                </a:lnTo>
                <a:lnTo>
                  <a:pt x="142" y="66"/>
                </a:lnTo>
                <a:lnTo>
                  <a:pt x="142" y="66"/>
                </a:lnTo>
                <a:lnTo>
                  <a:pt x="144" y="63"/>
                </a:lnTo>
                <a:lnTo>
                  <a:pt x="144" y="60"/>
                </a:lnTo>
                <a:lnTo>
                  <a:pt x="144" y="60"/>
                </a:lnTo>
                <a:lnTo>
                  <a:pt x="144" y="56"/>
                </a:lnTo>
                <a:lnTo>
                  <a:pt x="144" y="56"/>
                </a:lnTo>
                <a:lnTo>
                  <a:pt x="134" y="64"/>
                </a:lnTo>
                <a:lnTo>
                  <a:pt x="134" y="64"/>
                </a:lnTo>
                <a:lnTo>
                  <a:pt x="134" y="64"/>
                </a:lnTo>
                <a:lnTo>
                  <a:pt x="134" y="64"/>
                </a:lnTo>
                <a:lnTo>
                  <a:pt x="134" y="67"/>
                </a:lnTo>
                <a:lnTo>
                  <a:pt x="132" y="68"/>
                </a:lnTo>
                <a:lnTo>
                  <a:pt x="132" y="68"/>
                </a:lnTo>
                <a:lnTo>
                  <a:pt x="129" y="70"/>
                </a:lnTo>
                <a:lnTo>
                  <a:pt x="129" y="70"/>
                </a:lnTo>
                <a:lnTo>
                  <a:pt x="128" y="70"/>
                </a:lnTo>
                <a:lnTo>
                  <a:pt x="128" y="70"/>
                </a:lnTo>
                <a:lnTo>
                  <a:pt x="127" y="68"/>
                </a:lnTo>
                <a:lnTo>
                  <a:pt x="127" y="68"/>
                </a:lnTo>
                <a:lnTo>
                  <a:pt x="127" y="68"/>
                </a:lnTo>
                <a:lnTo>
                  <a:pt x="127" y="66"/>
                </a:lnTo>
                <a:lnTo>
                  <a:pt x="127" y="66"/>
                </a:lnTo>
                <a:lnTo>
                  <a:pt x="129" y="64"/>
                </a:lnTo>
                <a:lnTo>
                  <a:pt x="129" y="64"/>
                </a:lnTo>
                <a:lnTo>
                  <a:pt x="138" y="57"/>
                </a:lnTo>
                <a:lnTo>
                  <a:pt x="138" y="57"/>
                </a:lnTo>
                <a:lnTo>
                  <a:pt x="142" y="53"/>
                </a:lnTo>
                <a:lnTo>
                  <a:pt x="142" y="53"/>
                </a:lnTo>
                <a:lnTo>
                  <a:pt x="142" y="53"/>
                </a:lnTo>
                <a:lnTo>
                  <a:pt x="142" y="53"/>
                </a:lnTo>
                <a:lnTo>
                  <a:pt x="142" y="46"/>
                </a:lnTo>
                <a:lnTo>
                  <a:pt x="142" y="46"/>
                </a:lnTo>
                <a:lnTo>
                  <a:pt x="141" y="47"/>
                </a:lnTo>
                <a:lnTo>
                  <a:pt x="141" y="47"/>
                </a:lnTo>
                <a:lnTo>
                  <a:pt x="132" y="53"/>
                </a:lnTo>
                <a:lnTo>
                  <a:pt x="132" y="53"/>
                </a:lnTo>
                <a:lnTo>
                  <a:pt x="128" y="56"/>
                </a:lnTo>
                <a:lnTo>
                  <a:pt x="128" y="56"/>
                </a:lnTo>
                <a:lnTo>
                  <a:pt x="128" y="57"/>
                </a:lnTo>
                <a:lnTo>
                  <a:pt x="128" y="57"/>
                </a:lnTo>
                <a:lnTo>
                  <a:pt x="127" y="57"/>
                </a:lnTo>
                <a:lnTo>
                  <a:pt x="127" y="57"/>
                </a:lnTo>
                <a:lnTo>
                  <a:pt x="127" y="56"/>
                </a:lnTo>
                <a:lnTo>
                  <a:pt x="127" y="56"/>
                </a:lnTo>
                <a:lnTo>
                  <a:pt x="127" y="54"/>
                </a:lnTo>
                <a:lnTo>
                  <a:pt x="127" y="54"/>
                </a:lnTo>
                <a:lnTo>
                  <a:pt x="129" y="54"/>
                </a:lnTo>
                <a:lnTo>
                  <a:pt x="129" y="54"/>
                </a:lnTo>
                <a:lnTo>
                  <a:pt x="139" y="46"/>
                </a:lnTo>
                <a:lnTo>
                  <a:pt x="139" y="46"/>
                </a:lnTo>
                <a:lnTo>
                  <a:pt x="141" y="44"/>
                </a:lnTo>
                <a:lnTo>
                  <a:pt x="141" y="44"/>
                </a:lnTo>
                <a:lnTo>
                  <a:pt x="141" y="43"/>
                </a:lnTo>
                <a:lnTo>
                  <a:pt x="141" y="43"/>
                </a:lnTo>
                <a:lnTo>
                  <a:pt x="141" y="33"/>
                </a:lnTo>
                <a:lnTo>
                  <a:pt x="141" y="33"/>
                </a:lnTo>
                <a:lnTo>
                  <a:pt x="139" y="20"/>
                </a:lnTo>
                <a:lnTo>
                  <a:pt x="139" y="20"/>
                </a:lnTo>
                <a:lnTo>
                  <a:pt x="138" y="12"/>
                </a:lnTo>
                <a:lnTo>
                  <a:pt x="138" y="12"/>
                </a:lnTo>
                <a:lnTo>
                  <a:pt x="122" y="9"/>
                </a:lnTo>
                <a:lnTo>
                  <a:pt x="111" y="6"/>
                </a:lnTo>
                <a:lnTo>
                  <a:pt x="111" y="6"/>
                </a:lnTo>
                <a:lnTo>
                  <a:pt x="110" y="12"/>
                </a:lnTo>
                <a:lnTo>
                  <a:pt x="110" y="12"/>
                </a:lnTo>
                <a:lnTo>
                  <a:pt x="110" y="33"/>
                </a:lnTo>
                <a:lnTo>
                  <a:pt x="110" y="33"/>
                </a:lnTo>
                <a:lnTo>
                  <a:pt x="111" y="41"/>
                </a:lnTo>
                <a:lnTo>
                  <a:pt x="111" y="41"/>
                </a:lnTo>
                <a:lnTo>
                  <a:pt x="115" y="74"/>
                </a:lnTo>
                <a:lnTo>
                  <a:pt x="115" y="74"/>
                </a:lnTo>
                <a:lnTo>
                  <a:pt x="118" y="100"/>
                </a:lnTo>
                <a:lnTo>
                  <a:pt x="118" y="100"/>
                </a:lnTo>
                <a:lnTo>
                  <a:pt x="121" y="114"/>
                </a:lnTo>
                <a:lnTo>
                  <a:pt x="121" y="114"/>
                </a:lnTo>
                <a:lnTo>
                  <a:pt x="122" y="131"/>
                </a:lnTo>
                <a:lnTo>
                  <a:pt x="122" y="131"/>
                </a:lnTo>
                <a:lnTo>
                  <a:pt x="124" y="135"/>
                </a:lnTo>
                <a:lnTo>
                  <a:pt x="124" y="135"/>
                </a:lnTo>
                <a:lnTo>
                  <a:pt x="125" y="135"/>
                </a:lnTo>
                <a:lnTo>
                  <a:pt x="127" y="137"/>
                </a:lnTo>
                <a:lnTo>
                  <a:pt x="127" y="137"/>
                </a:lnTo>
                <a:lnTo>
                  <a:pt x="155" y="118"/>
                </a:lnTo>
                <a:lnTo>
                  <a:pt x="155" y="118"/>
                </a:lnTo>
                <a:lnTo>
                  <a:pt x="152" y="111"/>
                </a:lnTo>
                <a:lnTo>
                  <a:pt x="152" y="111"/>
                </a:lnTo>
                <a:lnTo>
                  <a:pt x="138" y="121"/>
                </a:lnTo>
                <a:lnTo>
                  <a:pt x="138" y="121"/>
                </a:lnTo>
                <a:lnTo>
                  <a:pt x="138" y="122"/>
                </a:lnTo>
                <a:lnTo>
                  <a:pt x="138" y="122"/>
                </a:lnTo>
                <a:lnTo>
                  <a:pt x="139" y="124"/>
                </a:lnTo>
                <a:lnTo>
                  <a:pt x="138" y="127"/>
                </a:lnTo>
                <a:lnTo>
                  <a:pt x="138" y="127"/>
                </a:lnTo>
                <a:lnTo>
                  <a:pt x="132" y="127"/>
                </a:lnTo>
                <a:lnTo>
                  <a:pt x="132" y="127"/>
                </a:lnTo>
                <a:lnTo>
                  <a:pt x="131" y="127"/>
                </a:lnTo>
                <a:lnTo>
                  <a:pt x="131" y="125"/>
                </a:lnTo>
                <a:lnTo>
                  <a:pt x="131" y="125"/>
                </a:lnTo>
                <a:lnTo>
                  <a:pt x="131" y="124"/>
                </a:lnTo>
                <a:lnTo>
                  <a:pt x="131" y="122"/>
                </a:lnTo>
                <a:lnTo>
                  <a:pt x="131" y="122"/>
                </a:lnTo>
                <a:lnTo>
                  <a:pt x="151" y="110"/>
                </a:lnTo>
                <a:lnTo>
                  <a:pt x="151" y="110"/>
                </a:lnTo>
                <a:lnTo>
                  <a:pt x="152" y="108"/>
                </a:lnTo>
                <a:lnTo>
                  <a:pt x="152" y="108"/>
                </a:lnTo>
                <a:close/>
                <a:moveTo>
                  <a:pt x="10" y="182"/>
                </a:moveTo>
                <a:lnTo>
                  <a:pt x="10" y="182"/>
                </a:lnTo>
                <a:lnTo>
                  <a:pt x="13" y="181"/>
                </a:lnTo>
                <a:lnTo>
                  <a:pt x="13" y="181"/>
                </a:lnTo>
                <a:lnTo>
                  <a:pt x="21" y="176"/>
                </a:lnTo>
                <a:lnTo>
                  <a:pt x="21" y="176"/>
                </a:lnTo>
                <a:lnTo>
                  <a:pt x="23" y="176"/>
                </a:lnTo>
                <a:lnTo>
                  <a:pt x="24" y="176"/>
                </a:lnTo>
                <a:lnTo>
                  <a:pt x="24" y="176"/>
                </a:lnTo>
                <a:lnTo>
                  <a:pt x="24" y="176"/>
                </a:lnTo>
                <a:lnTo>
                  <a:pt x="24" y="176"/>
                </a:lnTo>
                <a:lnTo>
                  <a:pt x="33" y="174"/>
                </a:lnTo>
                <a:lnTo>
                  <a:pt x="33" y="174"/>
                </a:lnTo>
                <a:lnTo>
                  <a:pt x="34" y="172"/>
                </a:lnTo>
                <a:lnTo>
                  <a:pt x="34" y="172"/>
                </a:lnTo>
                <a:lnTo>
                  <a:pt x="36" y="168"/>
                </a:lnTo>
                <a:lnTo>
                  <a:pt x="36" y="168"/>
                </a:lnTo>
                <a:lnTo>
                  <a:pt x="34" y="168"/>
                </a:lnTo>
                <a:lnTo>
                  <a:pt x="34" y="168"/>
                </a:lnTo>
                <a:lnTo>
                  <a:pt x="33" y="168"/>
                </a:lnTo>
                <a:lnTo>
                  <a:pt x="33" y="168"/>
                </a:lnTo>
                <a:lnTo>
                  <a:pt x="33" y="167"/>
                </a:lnTo>
                <a:lnTo>
                  <a:pt x="33" y="165"/>
                </a:lnTo>
                <a:lnTo>
                  <a:pt x="33" y="165"/>
                </a:lnTo>
                <a:lnTo>
                  <a:pt x="36" y="159"/>
                </a:lnTo>
                <a:lnTo>
                  <a:pt x="36" y="159"/>
                </a:lnTo>
                <a:lnTo>
                  <a:pt x="37" y="158"/>
                </a:lnTo>
                <a:lnTo>
                  <a:pt x="37" y="158"/>
                </a:lnTo>
                <a:lnTo>
                  <a:pt x="37" y="152"/>
                </a:lnTo>
                <a:lnTo>
                  <a:pt x="37" y="152"/>
                </a:lnTo>
                <a:lnTo>
                  <a:pt x="38" y="138"/>
                </a:lnTo>
                <a:lnTo>
                  <a:pt x="38" y="138"/>
                </a:lnTo>
                <a:lnTo>
                  <a:pt x="40" y="122"/>
                </a:lnTo>
                <a:lnTo>
                  <a:pt x="40" y="122"/>
                </a:lnTo>
                <a:lnTo>
                  <a:pt x="41" y="107"/>
                </a:lnTo>
                <a:lnTo>
                  <a:pt x="41" y="107"/>
                </a:lnTo>
                <a:lnTo>
                  <a:pt x="43" y="84"/>
                </a:lnTo>
                <a:lnTo>
                  <a:pt x="43" y="84"/>
                </a:lnTo>
                <a:lnTo>
                  <a:pt x="43" y="84"/>
                </a:lnTo>
                <a:lnTo>
                  <a:pt x="43" y="84"/>
                </a:lnTo>
                <a:lnTo>
                  <a:pt x="41" y="84"/>
                </a:lnTo>
                <a:lnTo>
                  <a:pt x="41" y="83"/>
                </a:lnTo>
                <a:lnTo>
                  <a:pt x="41" y="83"/>
                </a:lnTo>
                <a:lnTo>
                  <a:pt x="40" y="81"/>
                </a:lnTo>
                <a:lnTo>
                  <a:pt x="40" y="81"/>
                </a:lnTo>
                <a:lnTo>
                  <a:pt x="24" y="86"/>
                </a:lnTo>
                <a:lnTo>
                  <a:pt x="24" y="86"/>
                </a:lnTo>
                <a:lnTo>
                  <a:pt x="23" y="94"/>
                </a:lnTo>
                <a:lnTo>
                  <a:pt x="23" y="94"/>
                </a:lnTo>
                <a:lnTo>
                  <a:pt x="24" y="95"/>
                </a:lnTo>
                <a:lnTo>
                  <a:pt x="24" y="95"/>
                </a:lnTo>
                <a:lnTo>
                  <a:pt x="36" y="91"/>
                </a:lnTo>
                <a:lnTo>
                  <a:pt x="36" y="91"/>
                </a:lnTo>
                <a:lnTo>
                  <a:pt x="38" y="90"/>
                </a:lnTo>
                <a:lnTo>
                  <a:pt x="38" y="90"/>
                </a:lnTo>
                <a:lnTo>
                  <a:pt x="41" y="90"/>
                </a:lnTo>
                <a:lnTo>
                  <a:pt x="41" y="90"/>
                </a:lnTo>
                <a:lnTo>
                  <a:pt x="41" y="91"/>
                </a:lnTo>
                <a:lnTo>
                  <a:pt x="41" y="91"/>
                </a:lnTo>
                <a:lnTo>
                  <a:pt x="40" y="93"/>
                </a:lnTo>
                <a:lnTo>
                  <a:pt x="40" y="93"/>
                </a:lnTo>
                <a:lnTo>
                  <a:pt x="38" y="93"/>
                </a:lnTo>
                <a:lnTo>
                  <a:pt x="38" y="93"/>
                </a:lnTo>
                <a:lnTo>
                  <a:pt x="33" y="94"/>
                </a:lnTo>
                <a:lnTo>
                  <a:pt x="33" y="94"/>
                </a:lnTo>
                <a:lnTo>
                  <a:pt x="24" y="97"/>
                </a:lnTo>
                <a:lnTo>
                  <a:pt x="24" y="97"/>
                </a:lnTo>
                <a:lnTo>
                  <a:pt x="24" y="97"/>
                </a:lnTo>
                <a:lnTo>
                  <a:pt x="24" y="97"/>
                </a:lnTo>
                <a:lnTo>
                  <a:pt x="21" y="97"/>
                </a:lnTo>
                <a:lnTo>
                  <a:pt x="21" y="97"/>
                </a:lnTo>
                <a:lnTo>
                  <a:pt x="20" y="107"/>
                </a:lnTo>
                <a:lnTo>
                  <a:pt x="20" y="107"/>
                </a:lnTo>
                <a:lnTo>
                  <a:pt x="21" y="107"/>
                </a:lnTo>
                <a:lnTo>
                  <a:pt x="21" y="107"/>
                </a:lnTo>
                <a:lnTo>
                  <a:pt x="29" y="105"/>
                </a:lnTo>
                <a:lnTo>
                  <a:pt x="34" y="103"/>
                </a:lnTo>
                <a:lnTo>
                  <a:pt x="34" y="103"/>
                </a:lnTo>
                <a:lnTo>
                  <a:pt x="36" y="101"/>
                </a:lnTo>
                <a:lnTo>
                  <a:pt x="36" y="101"/>
                </a:lnTo>
                <a:lnTo>
                  <a:pt x="37" y="103"/>
                </a:lnTo>
                <a:lnTo>
                  <a:pt x="37" y="103"/>
                </a:lnTo>
                <a:lnTo>
                  <a:pt x="37" y="104"/>
                </a:lnTo>
                <a:lnTo>
                  <a:pt x="36" y="104"/>
                </a:lnTo>
                <a:lnTo>
                  <a:pt x="36" y="104"/>
                </a:lnTo>
                <a:lnTo>
                  <a:pt x="34" y="104"/>
                </a:lnTo>
                <a:lnTo>
                  <a:pt x="34" y="104"/>
                </a:lnTo>
                <a:lnTo>
                  <a:pt x="29" y="105"/>
                </a:lnTo>
                <a:lnTo>
                  <a:pt x="29" y="105"/>
                </a:lnTo>
                <a:lnTo>
                  <a:pt x="20" y="108"/>
                </a:lnTo>
                <a:lnTo>
                  <a:pt x="20" y="108"/>
                </a:lnTo>
                <a:lnTo>
                  <a:pt x="19" y="110"/>
                </a:lnTo>
                <a:lnTo>
                  <a:pt x="19" y="111"/>
                </a:lnTo>
                <a:lnTo>
                  <a:pt x="19" y="111"/>
                </a:lnTo>
                <a:lnTo>
                  <a:pt x="17" y="118"/>
                </a:lnTo>
                <a:lnTo>
                  <a:pt x="17" y="118"/>
                </a:lnTo>
                <a:lnTo>
                  <a:pt x="11" y="147"/>
                </a:lnTo>
                <a:lnTo>
                  <a:pt x="11" y="147"/>
                </a:lnTo>
                <a:lnTo>
                  <a:pt x="10" y="161"/>
                </a:lnTo>
                <a:lnTo>
                  <a:pt x="10" y="161"/>
                </a:lnTo>
                <a:lnTo>
                  <a:pt x="10" y="162"/>
                </a:lnTo>
                <a:lnTo>
                  <a:pt x="10" y="162"/>
                </a:lnTo>
                <a:lnTo>
                  <a:pt x="11" y="161"/>
                </a:lnTo>
                <a:lnTo>
                  <a:pt x="13" y="162"/>
                </a:lnTo>
                <a:lnTo>
                  <a:pt x="13" y="162"/>
                </a:lnTo>
                <a:lnTo>
                  <a:pt x="14" y="162"/>
                </a:lnTo>
                <a:lnTo>
                  <a:pt x="14" y="164"/>
                </a:lnTo>
                <a:lnTo>
                  <a:pt x="14" y="164"/>
                </a:lnTo>
                <a:lnTo>
                  <a:pt x="21" y="162"/>
                </a:lnTo>
                <a:lnTo>
                  <a:pt x="29" y="158"/>
                </a:lnTo>
                <a:lnTo>
                  <a:pt x="29" y="158"/>
                </a:lnTo>
                <a:lnTo>
                  <a:pt x="30" y="158"/>
                </a:lnTo>
                <a:lnTo>
                  <a:pt x="30" y="158"/>
                </a:lnTo>
                <a:lnTo>
                  <a:pt x="31" y="159"/>
                </a:lnTo>
                <a:lnTo>
                  <a:pt x="31" y="161"/>
                </a:lnTo>
                <a:lnTo>
                  <a:pt x="31" y="161"/>
                </a:lnTo>
                <a:lnTo>
                  <a:pt x="31" y="161"/>
                </a:lnTo>
                <a:lnTo>
                  <a:pt x="30" y="162"/>
                </a:lnTo>
                <a:lnTo>
                  <a:pt x="30" y="162"/>
                </a:lnTo>
                <a:lnTo>
                  <a:pt x="23" y="164"/>
                </a:lnTo>
                <a:lnTo>
                  <a:pt x="23" y="164"/>
                </a:lnTo>
                <a:lnTo>
                  <a:pt x="16" y="167"/>
                </a:lnTo>
                <a:lnTo>
                  <a:pt x="16" y="167"/>
                </a:lnTo>
                <a:lnTo>
                  <a:pt x="13" y="167"/>
                </a:lnTo>
                <a:lnTo>
                  <a:pt x="10" y="165"/>
                </a:lnTo>
                <a:lnTo>
                  <a:pt x="10" y="165"/>
                </a:lnTo>
                <a:lnTo>
                  <a:pt x="10" y="167"/>
                </a:lnTo>
                <a:lnTo>
                  <a:pt x="10" y="167"/>
                </a:lnTo>
                <a:lnTo>
                  <a:pt x="9" y="172"/>
                </a:lnTo>
                <a:lnTo>
                  <a:pt x="9" y="172"/>
                </a:lnTo>
                <a:lnTo>
                  <a:pt x="10" y="174"/>
                </a:lnTo>
                <a:lnTo>
                  <a:pt x="11" y="174"/>
                </a:lnTo>
                <a:lnTo>
                  <a:pt x="11" y="174"/>
                </a:lnTo>
                <a:lnTo>
                  <a:pt x="19" y="171"/>
                </a:lnTo>
                <a:lnTo>
                  <a:pt x="19" y="171"/>
                </a:lnTo>
                <a:lnTo>
                  <a:pt x="23" y="169"/>
                </a:lnTo>
                <a:lnTo>
                  <a:pt x="27" y="167"/>
                </a:lnTo>
                <a:lnTo>
                  <a:pt x="27" y="167"/>
                </a:lnTo>
                <a:lnTo>
                  <a:pt x="27" y="167"/>
                </a:lnTo>
                <a:lnTo>
                  <a:pt x="27" y="167"/>
                </a:lnTo>
                <a:lnTo>
                  <a:pt x="29" y="167"/>
                </a:lnTo>
                <a:lnTo>
                  <a:pt x="30" y="168"/>
                </a:lnTo>
                <a:lnTo>
                  <a:pt x="30" y="168"/>
                </a:lnTo>
                <a:lnTo>
                  <a:pt x="30" y="169"/>
                </a:lnTo>
                <a:lnTo>
                  <a:pt x="27" y="171"/>
                </a:lnTo>
                <a:lnTo>
                  <a:pt x="27" y="171"/>
                </a:lnTo>
                <a:lnTo>
                  <a:pt x="24" y="171"/>
                </a:lnTo>
                <a:lnTo>
                  <a:pt x="24" y="171"/>
                </a:lnTo>
                <a:lnTo>
                  <a:pt x="17" y="174"/>
                </a:lnTo>
                <a:lnTo>
                  <a:pt x="17" y="174"/>
                </a:lnTo>
                <a:lnTo>
                  <a:pt x="10" y="176"/>
                </a:lnTo>
                <a:lnTo>
                  <a:pt x="10" y="176"/>
                </a:lnTo>
                <a:lnTo>
                  <a:pt x="9" y="179"/>
                </a:lnTo>
                <a:lnTo>
                  <a:pt x="9" y="179"/>
                </a:lnTo>
                <a:lnTo>
                  <a:pt x="7" y="184"/>
                </a:lnTo>
                <a:lnTo>
                  <a:pt x="7" y="184"/>
                </a:lnTo>
                <a:lnTo>
                  <a:pt x="7" y="185"/>
                </a:lnTo>
                <a:lnTo>
                  <a:pt x="7" y="185"/>
                </a:lnTo>
                <a:lnTo>
                  <a:pt x="13" y="182"/>
                </a:lnTo>
                <a:lnTo>
                  <a:pt x="13" y="182"/>
                </a:lnTo>
                <a:lnTo>
                  <a:pt x="11" y="182"/>
                </a:lnTo>
                <a:lnTo>
                  <a:pt x="11" y="182"/>
                </a:lnTo>
                <a:lnTo>
                  <a:pt x="10" y="182"/>
                </a:lnTo>
                <a:lnTo>
                  <a:pt x="10" y="182"/>
                </a:lnTo>
                <a:lnTo>
                  <a:pt x="9" y="182"/>
                </a:lnTo>
                <a:lnTo>
                  <a:pt x="9" y="182"/>
                </a:lnTo>
                <a:lnTo>
                  <a:pt x="9" y="181"/>
                </a:lnTo>
                <a:lnTo>
                  <a:pt x="9" y="181"/>
                </a:lnTo>
                <a:lnTo>
                  <a:pt x="10" y="181"/>
                </a:lnTo>
                <a:lnTo>
                  <a:pt x="10" y="181"/>
                </a:lnTo>
                <a:lnTo>
                  <a:pt x="10" y="182"/>
                </a:lnTo>
                <a:lnTo>
                  <a:pt x="10" y="182"/>
                </a:lnTo>
                <a:close/>
                <a:moveTo>
                  <a:pt x="172" y="373"/>
                </a:moveTo>
                <a:lnTo>
                  <a:pt x="172" y="373"/>
                </a:lnTo>
                <a:lnTo>
                  <a:pt x="179" y="365"/>
                </a:lnTo>
                <a:lnTo>
                  <a:pt x="179" y="365"/>
                </a:lnTo>
                <a:lnTo>
                  <a:pt x="181" y="364"/>
                </a:lnTo>
                <a:lnTo>
                  <a:pt x="179" y="363"/>
                </a:lnTo>
                <a:lnTo>
                  <a:pt x="179" y="363"/>
                </a:lnTo>
                <a:lnTo>
                  <a:pt x="179" y="360"/>
                </a:lnTo>
                <a:lnTo>
                  <a:pt x="179" y="360"/>
                </a:lnTo>
                <a:lnTo>
                  <a:pt x="173" y="356"/>
                </a:lnTo>
                <a:lnTo>
                  <a:pt x="173" y="356"/>
                </a:lnTo>
                <a:lnTo>
                  <a:pt x="165" y="351"/>
                </a:lnTo>
                <a:lnTo>
                  <a:pt x="155" y="347"/>
                </a:lnTo>
                <a:lnTo>
                  <a:pt x="155" y="347"/>
                </a:lnTo>
                <a:lnTo>
                  <a:pt x="154" y="347"/>
                </a:lnTo>
                <a:lnTo>
                  <a:pt x="154" y="347"/>
                </a:lnTo>
                <a:lnTo>
                  <a:pt x="154" y="348"/>
                </a:lnTo>
                <a:lnTo>
                  <a:pt x="154" y="348"/>
                </a:lnTo>
                <a:lnTo>
                  <a:pt x="152" y="348"/>
                </a:lnTo>
                <a:lnTo>
                  <a:pt x="151" y="348"/>
                </a:lnTo>
                <a:lnTo>
                  <a:pt x="151" y="348"/>
                </a:lnTo>
                <a:lnTo>
                  <a:pt x="146" y="347"/>
                </a:lnTo>
                <a:lnTo>
                  <a:pt x="146" y="347"/>
                </a:lnTo>
                <a:lnTo>
                  <a:pt x="129" y="344"/>
                </a:lnTo>
                <a:lnTo>
                  <a:pt x="129" y="344"/>
                </a:lnTo>
                <a:lnTo>
                  <a:pt x="125" y="343"/>
                </a:lnTo>
                <a:lnTo>
                  <a:pt x="125" y="343"/>
                </a:lnTo>
                <a:lnTo>
                  <a:pt x="125" y="351"/>
                </a:lnTo>
                <a:lnTo>
                  <a:pt x="125" y="351"/>
                </a:lnTo>
                <a:lnTo>
                  <a:pt x="127" y="351"/>
                </a:lnTo>
                <a:lnTo>
                  <a:pt x="127" y="351"/>
                </a:lnTo>
                <a:lnTo>
                  <a:pt x="132" y="351"/>
                </a:lnTo>
                <a:lnTo>
                  <a:pt x="132" y="351"/>
                </a:lnTo>
                <a:lnTo>
                  <a:pt x="141" y="353"/>
                </a:lnTo>
                <a:lnTo>
                  <a:pt x="141" y="353"/>
                </a:lnTo>
                <a:lnTo>
                  <a:pt x="144" y="353"/>
                </a:lnTo>
                <a:lnTo>
                  <a:pt x="144" y="353"/>
                </a:lnTo>
                <a:lnTo>
                  <a:pt x="148" y="353"/>
                </a:lnTo>
                <a:lnTo>
                  <a:pt x="151" y="354"/>
                </a:lnTo>
                <a:lnTo>
                  <a:pt x="151" y="354"/>
                </a:lnTo>
                <a:lnTo>
                  <a:pt x="154" y="358"/>
                </a:lnTo>
                <a:lnTo>
                  <a:pt x="154" y="358"/>
                </a:lnTo>
                <a:lnTo>
                  <a:pt x="154" y="361"/>
                </a:lnTo>
                <a:lnTo>
                  <a:pt x="152" y="363"/>
                </a:lnTo>
                <a:lnTo>
                  <a:pt x="152" y="363"/>
                </a:lnTo>
                <a:lnTo>
                  <a:pt x="149" y="365"/>
                </a:lnTo>
                <a:lnTo>
                  <a:pt x="149" y="365"/>
                </a:lnTo>
                <a:lnTo>
                  <a:pt x="142" y="368"/>
                </a:lnTo>
                <a:lnTo>
                  <a:pt x="142" y="368"/>
                </a:lnTo>
                <a:lnTo>
                  <a:pt x="135" y="370"/>
                </a:lnTo>
                <a:lnTo>
                  <a:pt x="128" y="370"/>
                </a:lnTo>
                <a:lnTo>
                  <a:pt x="128" y="370"/>
                </a:lnTo>
                <a:lnTo>
                  <a:pt x="90" y="370"/>
                </a:lnTo>
                <a:lnTo>
                  <a:pt x="90" y="370"/>
                </a:lnTo>
                <a:lnTo>
                  <a:pt x="80" y="368"/>
                </a:lnTo>
                <a:lnTo>
                  <a:pt x="80" y="368"/>
                </a:lnTo>
                <a:lnTo>
                  <a:pt x="75" y="367"/>
                </a:lnTo>
                <a:lnTo>
                  <a:pt x="75" y="367"/>
                </a:lnTo>
                <a:lnTo>
                  <a:pt x="75" y="367"/>
                </a:lnTo>
                <a:lnTo>
                  <a:pt x="75" y="367"/>
                </a:lnTo>
                <a:lnTo>
                  <a:pt x="73" y="364"/>
                </a:lnTo>
                <a:lnTo>
                  <a:pt x="74" y="361"/>
                </a:lnTo>
                <a:lnTo>
                  <a:pt x="74" y="361"/>
                </a:lnTo>
                <a:lnTo>
                  <a:pt x="75" y="358"/>
                </a:lnTo>
                <a:lnTo>
                  <a:pt x="78" y="356"/>
                </a:lnTo>
                <a:lnTo>
                  <a:pt x="78" y="356"/>
                </a:lnTo>
                <a:lnTo>
                  <a:pt x="85" y="351"/>
                </a:lnTo>
                <a:lnTo>
                  <a:pt x="92" y="350"/>
                </a:lnTo>
                <a:lnTo>
                  <a:pt x="92" y="350"/>
                </a:lnTo>
                <a:lnTo>
                  <a:pt x="98" y="348"/>
                </a:lnTo>
                <a:lnTo>
                  <a:pt x="98" y="348"/>
                </a:lnTo>
                <a:lnTo>
                  <a:pt x="101" y="348"/>
                </a:lnTo>
                <a:lnTo>
                  <a:pt x="101" y="351"/>
                </a:lnTo>
                <a:lnTo>
                  <a:pt x="101" y="351"/>
                </a:lnTo>
                <a:lnTo>
                  <a:pt x="101" y="353"/>
                </a:lnTo>
                <a:lnTo>
                  <a:pt x="101" y="353"/>
                </a:lnTo>
                <a:lnTo>
                  <a:pt x="105" y="351"/>
                </a:lnTo>
                <a:lnTo>
                  <a:pt x="105" y="351"/>
                </a:lnTo>
                <a:lnTo>
                  <a:pt x="105" y="350"/>
                </a:lnTo>
                <a:lnTo>
                  <a:pt x="105" y="350"/>
                </a:lnTo>
                <a:lnTo>
                  <a:pt x="104" y="343"/>
                </a:lnTo>
                <a:lnTo>
                  <a:pt x="104" y="343"/>
                </a:lnTo>
                <a:lnTo>
                  <a:pt x="104" y="341"/>
                </a:lnTo>
                <a:lnTo>
                  <a:pt x="104" y="341"/>
                </a:lnTo>
                <a:lnTo>
                  <a:pt x="102" y="341"/>
                </a:lnTo>
                <a:lnTo>
                  <a:pt x="102" y="341"/>
                </a:lnTo>
                <a:lnTo>
                  <a:pt x="102" y="343"/>
                </a:lnTo>
                <a:lnTo>
                  <a:pt x="102" y="343"/>
                </a:lnTo>
                <a:lnTo>
                  <a:pt x="102" y="344"/>
                </a:lnTo>
                <a:lnTo>
                  <a:pt x="102" y="346"/>
                </a:lnTo>
                <a:lnTo>
                  <a:pt x="100" y="347"/>
                </a:lnTo>
                <a:lnTo>
                  <a:pt x="100" y="347"/>
                </a:lnTo>
                <a:lnTo>
                  <a:pt x="98" y="347"/>
                </a:lnTo>
                <a:lnTo>
                  <a:pt x="98" y="347"/>
                </a:lnTo>
                <a:lnTo>
                  <a:pt x="97" y="347"/>
                </a:lnTo>
                <a:lnTo>
                  <a:pt x="97" y="347"/>
                </a:lnTo>
                <a:lnTo>
                  <a:pt x="95" y="346"/>
                </a:lnTo>
                <a:lnTo>
                  <a:pt x="92" y="346"/>
                </a:lnTo>
                <a:lnTo>
                  <a:pt x="92" y="346"/>
                </a:lnTo>
                <a:lnTo>
                  <a:pt x="85" y="347"/>
                </a:lnTo>
                <a:lnTo>
                  <a:pt x="85" y="347"/>
                </a:lnTo>
                <a:lnTo>
                  <a:pt x="80" y="348"/>
                </a:lnTo>
                <a:lnTo>
                  <a:pt x="80" y="348"/>
                </a:lnTo>
                <a:lnTo>
                  <a:pt x="68" y="354"/>
                </a:lnTo>
                <a:lnTo>
                  <a:pt x="58" y="360"/>
                </a:lnTo>
                <a:lnTo>
                  <a:pt x="58" y="360"/>
                </a:lnTo>
                <a:lnTo>
                  <a:pt x="56" y="361"/>
                </a:lnTo>
                <a:lnTo>
                  <a:pt x="56" y="361"/>
                </a:lnTo>
                <a:lnTo>
                  <a:pt x="56" y="363"/>
                </a:lnTo>
                <a:lnTo>
                  <a:pt x="57" y="364"/>
                </a:lnTo>
                <a:lnTo>
                  <a:pt x="57" y="364"/>
                </a:lnTo>
                <a:lnTo>
                  <a:pt x="58" y="365"/>
                </a:lnTo>
                <a:lnTo>
                  <a:pt x="58" y="365"/>
                </a:lnTo>
                <a:lnTo>
                  <a:pt x="64" y="368"/>
                </a:lnTo>
                <a:lnTo>
                  <a:pt x="64" y="368"/>
                </a:lnTo>
                <a:lnTo>
                  <a:pt x="78" y="373"/>
                </a:lnTo>
                <a:lnTo>
                  <a:pt x="91" y="374"/>
                </a:lnTo>
                <a:lnTo>
                  <a:pt x="91" y="374"/>
                </a:lnTo>
                <a:lnTo>
                  <a:pt x="112" y="375"/>
                </a:lnTo>
                <a:lnTo>
                  <a:pt x="112" y="375"/>
                </a:lnTo>
                <a:lnTo>
                  <a:pt x="148" y="377"/>
                </a:lnTo>
                <a:lnTo>
                  <a:pt x="148" y="377"/>
                </a:lnTo>
                <a:lnTo>
                  <a:pt x="149" y="377"/>
                </a:lnTo>
                <a:lnTo>
                  <a:pt x="149" y="377"/>
                </a:lnTo>
                <a:lnTo>
                  <a:pt x="162" y="373"/>
                </a:lnTo>
                <a:lnTo>
                  <a:pt x="162" y="373"/>
                </a:lnTo>
                <a:lnTo>
                  <a:pt x="166" y="370"/>
                </a:lnTo>
                <a:lnTo>
                  <a:pt x="166" y="370"/>
                </a:lnTo>
                <a:lnTo>
                  <a:pt x="169" y="370"/>
                </a:lnTo>
                <a:lnTo>
                  <a:pt x="171" y="371"/>
                </a:lnTo>
                <a:lnTo>
                  <a:pt x="171" y="371"/>
                </a:lnTo>
                <a:lnTo>
                  <a:pt x="172" y="373"/>
                </a:lnTo>
                <a:lnTo>
                  <a:pt x="172" y="373"/>
                </a:lnTo>
                <a:close/>
                <a:moveTo>
                  <a:pt x="108" y="194"/>
                </a:moveTo>
                <a:lnTo>
                  <a:pt x="108" y="194"/>
                </a:lnTo>
                <a:lnTo>
                  <a:pt x="108" y="194"/>
                </a:lnTo>
                <a:lnTo>
                  <a:pt x="108" y="194"/>
                </a:lnTo>
                <a:lnTo>
                  <a:pt x="112" y="194"/>
                </a:lnTo>
                <a:lnTo>
                  <a:pt x="112" y="194"/>
                </a:lnTo>
                <a:lnTo>
                  <a:pt x="114" y="194"/>
                </a:lnTo>
                <a:lnTo>
                  <a:pt x="114" y="194"/>
                </a:lnTo>
                <a:lnTo>
                  <a:pt x="115" y="195"/>
                </a:lnTo>
                <a:lnTo>
                  <a:pt x="115" y="195"/>
                </a:lnTo>
                <a:lnTo>
                  <a:pt x="118" y="195"/>
                </a:lnTo>
                <a:lnTo>
                  <a:pt x="118" y="195"/>
                </a:lnTo>
                <a:lnTo>
                  <a:pt x="173" y="194"/>
                </a:lnTo>
                <a:lnTo>
                  <a:pt x="173" y="194"/>
                </a:lnTo>
                <a:lnTo>
                  <a:pt x="183" y="194"/>
                </a:lnTo>
                <a:lnTo>
                  <a:pt x="193" y="192"/>
                </a:lnTo>
                <a:lnTo>
                  <a:pt x="193" y="192"/>
                </a:lnTo>
                <a:lnTo>
                  <a:pt x="199" y="192"/>
                </a:lnTo>
                <a:lnTo>
                  <a:pt x="199" y="192"/>
                </a:lnTo>
                <a:lnTo>
                  <a:pt x="200" y="191"/>
                </a:lnTo>
                <a:lnTo>
                  <a:pt x="200" y="189"/>
                </a:lnTo>
                <a:lnTo>
                  <a:pt x="200" y="189"/>
                </a:lnTo>
                <a:lnTo>
                  <a:pt x="199" y="188"/>
                </a:lnTo>
                <a:lnTo>
                  <a:pt x="199" y="188"/>
                </a:lnTo>
                <a:lnTo>
                  <a:pt x="196" y="184"/>
                </a:lnTo>
                <a:lnTo>
                  <a:pt x="196" y="184"/>
                </a:lnTo>
                <a:lnTo>
                  <a:pt x="189" y="181"/>
                </a:lnTo>
                <a:lnTo>
                  <a:pt x="189" y="181"/>
                </a:lnTo>
                <a:lnTo>
                  <a:pt x="176" y="176"/>
                </a:lnTo>
                <a:lnTo>
                  <a:pt x="165" y="175"/>
                </a:lnTo>
                <a:lnTo>
                  <a:pt x="165" y="175"/>
                </a:lnTo>
                <a:lnTo>
                  <a:pt x="155" y="174"/>
                </a:lnTo>
                <a:lnTo>
                  <a:pt x="155" y="174"/>
                </a:lnTo>
                <a:lnTo>
                  <a:pt x="154" y="175"/>
                </a:lnTo>
                <a:lnTo>
                  <a:pt x="154" y="175"/>
                </a:lnTo>
                <a:lnTo>
                  <a:pt x="152" y="175"/>
                </a:lnTo>
                <a:lnTo>
                  <a:pt x="152" y="175"/>
                </a:lnTo>
                <a:lnTo>
                  <a:pt x="137" y="182"/>
                </a:lnTo>
                <a:lnTo>
                  <a:pt x="137" y="182"/>
                </a:lnTo>
                <a:lnTo>
                  <a:pt x="124" y="186"/>
                </a:lnTo>
                <a:lnTo>
                  <a:pt x="124" y="186"/>
                </a:lnTo>
                <a:lnTo>
                  <a:pt x="112" y="192"/>
                </a:lnTo>
                <a:lnTo>
                  <a:pt x="112" y="192"/>
                </a:lnTo>
                <a:lnTo>
                  <a:pt x="108" y="194"/>
                </a:lnTo>
                <a:lnTo>
                  <a:pt x="108" y="194"/>
                </a:lnTo>
                <a:close/>
                <a:moveTo>
                  <a:pt x="21" y="195"/>
                </a:moveTo>
                <a:lnTo>
                  <a:pt x="21" y="195"/>
                </a:lnTo>
                <a:lnTo>
                  <a:pt x="23" y="195"/>
                </a:lnTo>
                <a:lnTo>
                  <a:pt x="23" y="195"/>
                </a:lnTo>
                <a:lnTo>
                  <a:pt x="24" y="195"/>
                </a:lnTo>
                <a:lnTo>
                  <a:pt x="24" y="195"/>
                </a:lnTo>
                <a:lnTo>
                  <a:pt x="91" y="195"/>
                </a:lnTo>
                <a:lnTo>
                  <a:pt x="91" y="195"/>
                </a:lnTo>
                <a:lnTo>
                  <a:pt x="92" y="195"/>
                </a:lnTo>
                <a:lnTo>
                  <a:pt x="94" y="194"/>
                </a:lnTo>
                <a:lnTo>
                  <a:pt x="94" y="194"/>
                </a:lnTo>
                <a:lnTo>
                  <a:pt x="92" y="192"/>
                </a:lnTo>
                <a:lnTo>
                  <a:pt x="92" y="192"/>
                </a:lnTo>
                <a:lnTo>
                  <a:pt x="73" y="186"/>
                </a:lnTo>
                <a:lnTo>
                  <a:pt x="73" y="186"/>
                </a:lnTo>
                <a:lnTo>
                  <a:pt x="61" y="184"/>
                </a:lnTo>
                <a:lnTo>
                  <a:pt x="48" y="182"/>
                </a:lnTo>
                <a:lnTo>
                  <a:pt x="48" y="182"/>
                </a:lnTo>
                <a:lnTo>
                  <a:pt x="43" y="182"/>
                </a:lnTo>
                <a:lnTo>
                  <a:pt x="43" y="182"/>
                </a:lnTo>
                <a:lnTo>
                  <a:pt x="43" y="184"/>
                </a:lnTo>
                <a:lnTo>
                  <a:pt x="43" y="184"/>
                </a:lnTo>
                <a:lnTo>
                  <a:pt x="41" y="185"/>
                </a:lnTo>
                <a:lnTo>
                  <a:pt x="40" y="186"/>
                </a:lnTo>
                <a:lnTo>
                  <a:pt x="40" y="186"/>
                </a:lnTo>
                <a:lnTo>
                  <a:pt x="37" y="186"/>
                </a:lnTo>
                <a:lnTo>
                  <a:pt x="37" y="186"/>
                </a:lnTo>
                <a:lnTo>
                  <a:pt x="29" y="191"/>
                </a:lnTo>
                <a:lnTo>
                  <a:pt x="29" y="191"/>
                </a:lnTo>
                <a:lnTo>
                  <a:pt x="21" y="195"/>
                </a:lnTo>
                <a:lnTo>
                  <a:pt x="21" y="195"/>
                </a:lnTo>
                <a:close/>
                <a:moveTo>
                  <a:pt x="88" y="198"/>
                </a:moveTo>
                <a:lnTo>
                  <a:pt x="88" y="198"/>
                </a:lnTo>
                <a:lnTo>
                  <a:pt x="88" y="198"/>
                </a:lnTo>
                <a:lnTo>
                  <a:pt x="88" y="198"/>
                </a:lnTo>
                <a:lnTo>
                  <a:pt x="87" y="198"/>
                </a:lnTo>
                <a:lnTo>
                  <a:pt x="87" y="198"/>
                </a:lnTo>
                <a:lnTo>
                  <a:pt x="44" y="198"/>
                </a:lnTo>
                <a:lnTo>
                  <a:pt x="44" y="198"/>
                </a:lnTo>
                <a:lnTo>
                  <a:pt x="21" y="198"/>
                </a:lnTo>
                <a:lnTo>
                  <a:pt x="21" y="198"/>
                </a:lnTo>
                <a:lnTo>
                  <a:pt x="20" y="198"/>
                </a:lnTo>
                <a:lnTo>
                  <a:pt x="20" y="198"/>
                </a:lnTo>
                <a:lnTo>
                  <a:pt x="20" y="198"/>
                </a:lnTo>
                <a:lnTo>
                  <a:pt x="20" y="198"/>
                </a:lnTo>
                <a:lnTo>
                  <a:pt x="19" y="201"/>
                </a:lnTo>
                <a:lnTo>
                  <a:pt x="20" y="202"/>
                </a:lnTo>
                <a:lnTo>
                  <a:pt x="20" y="202"/>
                </a:lnTo>
                <a:lnTo>
                  <a:pt x="21" y="205"/>
                </a:lnTo>
                <a:lnTo>
                  <a:pt x="26" y="206"/>
                </a:lnTo>
                <a:lnTo>
                  <a:pt x="26" y="206"/>
                </a:lnTo>
                <a:lnTo>
                  <a:pt x="41" y="209"/>
                </a:lnTo>
                <a:lnTo>
                  <a:pt x="57" y="211"/>
                </a:lnTo>
                <a:lnTo>
                  <a:pt x="57" y="211"/>
                </a:lnTo>
                <a:lnTo>
                  <a:pt x="58" y="211"/>
                </a:lnTo>
                <a:lnTo>
                  <a:pt x="58" y="211"/>
                </a:lnTo>
                <a:lnTo>
                  <a:pt x="65" y="208"/>
                </a:lnTo>
                <a:lnTo>
                  <a:pt x="65" y="208"/>
                </a:lnTo>
                <a:lnTo>
                  <a:pt x="70" y="206"/>
                </a:lnTo>
                <a:lnTo>
                  <a:pt x="74" y="203"/>
                </a:lnTo>
                <a:lnTo>
                  <a:pt x="74" y="203"/>
                </a:lnTo>
                <a:lnTo>
                  <a:pt x="74" y="203"/>
                </a:lnTo>
                <a:lnTo>
                  <a:pt x="74" y="203"/>
                </a:lnTo>
                <a:lnTo>
                  <a:pt x="84" y="199"/>
                </a:lnTo>
                <a:lnTo>
                  <a:pt x="84" y="199"/>
                </a:lnTo>
                <a:lnTo>
                  <a:pt x="88" y="198"/>
                </a:lnTo>
                <a:lnTo>
                  <a:pt x="88" y="198"/>
                </a:lnTo>
                <a:close/>
                <a:moveTo>
                  <a:pt x="144" y="209"/>
                </a:moveTo>
                <a:lnTo>
                  <a:pt x="144" y="209"/>
                </a:lnTo>
                <a:lnTo>
                  <a:pt x="146" y="209"/>
                </a:lnTo>
                <a:lnTo>
                  <a:pt x="146" y="209"/>
                </a:lnTo>
                <a:lnTo>
                  <a:pt x="155" y="208"/>
                </a:lnTo>
                <a:lnTo>
                  <a:pt x="155" y="208"/>
                </a:lnTo>
                <a:lnTo>
                  <a:pt x="175" y="203"/>
                </a:lnTo>
                <a:lnTo>
                  <a:pt x="175" y="203"/>
                </a:lnTo>
                <a:lnTo>
                  <a:pt x="185" y="201"/>
                </a:lnTo>
                <a:lnTo>
                  <a:pt x="195" y="196"/>
                </a:lnTo>
                <a:lnTo>
                  <a:pt x="195" y="196"/>
                </a:lnTo>
                <a:lnTo>
                  <a:pt x="196" y="195"/>
                </a:lnTo>
                <a:lnTo>
                  <a:pt x="196" y="195"/>
                </a:lnTo>
                <a:lnTo>
                  <a:pt x="196" y="195"/>
                </a:lnTo>
                <a:lnTo>
                  <a:pt x="196" y="195"/>
                </a:lnTo>
                <a:lnTo>
                  <a:pt x="185" y="196"/>
                </a:lnTo>
                <a:lnTo>
                  <a:pt x="173" y="196"/>
                </a:lnTo>
                <a:lnTo>
                  <a:pt x="173" y="196"/>
                </a:lnTo>
                <a:lnTo>
                  <a:pt x="138" y="196"/>
                </a:lnTo>
                <a:lnTo>
                  <a:pt x="138" y="196"/>
                </a:lnTo>
                <a:lnTo>
                  <a:pt x="119" y="196"/>
                </a:lnTo>
                <a:lnTo>
                  <a:pt x="119" y="196"/>
                </a:lnTo>
                <a:lnTo>
                  <a:pt x="117" y="198"/>
                </a:lnTo>
                <a:lnTo>
                  <a:pt x="117" y="198"/>
                </a:lnTo>
                <a:lnTo>
                  <a:pt x="118" y="198"/>
                </a:lnTo>
                <a:lnTo>
                  <a:pt x="118" y="198"/>
                </a:lnTo>
                <a:lnTo>
                  <a:pt x="134" y="205"/>
                </a:lnTo>
                <a:lnTo>
                  <a:pt x="134" y="205"/>
                </a:lnTo>
                <a:lnTo>
                  <a:pt x="142" y="206"/>
                </a:lnTo>
                <a:lnTo>
                  <a:pt x="142" y="206"/>
                </a:lnTo>
                <a:lnTo>
                  <a:pt x="144" y="208"/>
                </a:lnTo>
                <a:lnTo>
                  <a:pt x="144" y="209"/>
                </a:lnTo>
                <a:lnTo>
                  <a:pt x="144" y="209"/>
                </a:lnTo>
                <a:close/>
                <a:moveTo>
                  <a:pt x="101" y="192"/>
                </a:moveTo>
                <a:lnTo>
                  <a:pt x="101" y="192"/>
                </a:lnTo>
                <a:lnTo>
                  <a:pt x="101" y="186"/>
                </a:lnTo>
                <a:lnTo>
                  <a:pt x="101" y="186"/>
                </a:lnTo>
                <a:lnTo>
                  <a:pt x="100" y="174"/>
                </a:lnTo>
                <a:lnTo>
                  <a:pt x="100" y="174"/>
                </a:lnTo>
                <a:lnTo>
                  <a:pt x="100" y="171"/>
                </a:lnTo>
                <a:lnTo>
                  <a:pt x="100" y="171"/>
                </a:lnTo>
                <a:lnTo>
                  <a:pt x="97" y="171"/>
                </a:lnTo>
                <a:lnTo>
                  <a:pt x="97" y="171"/>
                </a:lnTo>
                <a:lnTo>
                  <a:pt x="88" y="172"/>
                </a:lnTo>
                <a:lnTo>
                  <a:pt x="88" y="172"/>
                </a:lnTo>
                <a:lnTo>
                  <a:pt x="71" y="174"/>
                </a:lnTo>
                <a:lnTo>
                  <a:pt x="71" y="174"/>
                </a:lnTo>
                <a:lnTo>
                  <a:pt x="57" y="178"/>
                </a:lnTo>
                <a:lnTo>
                  <a:pt x="57" y="178"/>
                </a:lnTo>
                <a:lnTo>
                  <a:pt x="54" y="178"/>
                </a:lnTo>
                <a:lnTo>
                  <a:pt x="54" y="175"/>
                </a:lnTo>
                <a:lnTo>
                  <a:pt x="54" y="175"/>
                </a:lnTo>
                <a:lnTo>
                  <a:pt x="53" y="174"/>
                </a:lnTo>
                <a:lnTo>
                  <a:pt x="53" y="174"/>
                </a:lnTo>
                <a:lnTo>
                  <a:pt x="47" y="175"/>
                </a:lnTo>
                <a:lnTo>
                  <a:pt x="47" y="175"/>
                </a:lnTo>
                <a:lnTo>
                  <a:pt x="47" y="176"/>
                </a:lnTo>
                <a:lnTo>
                  <a:pt x="47" y="176"/>
                </a:lnTo>
                <a:lnTo>
                  <a:pt x="48" y="176"/>
                </a:lnTo>
                <a:lnTo>
                  <a:pt x="48" y="176"/>
                </a:lnTo>
                <a:lnTo>
                  <a:pt x="60" y="181"/>
                </a:lnTo>
                <a:lnTo>
                  <a:pt x="60" y="181"/>
                </a:lnTo>
                <a:lnTo>
                  <a:pt x="68" y="182"/>
                </a:lnTo>
                <a:lnTo>
                  <a:pt x="68" y="182"/>
                </a:lnTo>
                <a:lnTo>
                  <a:pt x="83" y="185"/>
                </a:lnTo>
                <a:lnTo>
                  <a:pt x="97" y="191"/>
                </a:lnTo>
                <a:lnTo>
                  <a:pt x="97" y="191"/>
                </a:lnTo>
                <a:lnTo>
                  <a:pt x="101" y="192"/>
                </a:lnTo>
                <a:lnTo>
                  <a:pt x="101" y="192"/>
                </a:lnTo>
                <a:close/>
                <a:moveTo>
                  <a:pt x="104" y="191"/>
                </a:moveTo>
                <a:lnTo>
                  <a:pt x="104" y="191"/>
                </a:lnTo>
                <a:lnTo>
                  <a:pt x="105" y="191"/>
                </a:lnTo>
                <a:lnTo>
                  <a:pt x="105" y="191"/>
                </a:lnTo>
                <a:lnTo>
                  <a:pt x="118" y="185"/>
                </a:lnTo>
                <a:lnTo>
                  <a:pt x="118" y="185"/>
                </a:lnTo>
                <a:lnTo>
                  <a:pt x="145" y="174"/>
                </a:lnTo>
                <a:lnTo>
                  <a:pt x="145" y="174"/>
                </a:lnTo>
                <a:lnTo>
                  <a:pt x="146" y="174"/>
                </a:lnTo>
                <a:lnTo>
                  <a:pt x="146" y="174"/>
                </a:lnTo>
                <a:lnTo>
                  <a:pt x="127" y="172"/>
                </a:lnTo>
                <a:lnTo>
                  <a:pt x="105" y="171"/>
                </a:lnTo>
                <a:lnTo>
                  <a:pt x="105" y="171"/>
                </a:lnTo>
                <a:lnTo>
                  <a:pt x="105" y="174"/>
                </a:lnTo>
                <a:lnTo>
                  <a:pt x="105" y="174"/>
                </a:lnTo>
                <a:lnTo>
                  <a:pt x="104" y="188"/>
                </a:lnTo>
                <a:lnTo>
                  <a:pt x="104" y="188"/>
                </a:lnTo>
                <a:lnTo>
                  <a:pt x="104" y="191"/>
                </a:lnTo>
                <a:lnTo>
                  <a:pt x="104" y="191"/>
                </a:lnTo>
                <a:close/>
                <a:moveTo>
                  <a:pt x="149" y="361"/>
                </a:moveTo>
                <a:lnTo>
                  <a:pt x="149" y="361"/>
                </a:lnTo>
                <a:lnTo>
                  <a:pt x="148" y="360"/>
                </a:lnTo>
                <a:lnTo>
                  <a:pt x="146" y="358"/>
                </a:lnTo>
                <a:lnTo>
                  <a:pt x="146" y="358"/>
                </a:lnTo>
                <a:lnTo>
                  <a:pt x="145" y="358"/>
                </a:lnTo>
                <a:lnTo>
                  <a:pt x="145" y="358"/>
                </a:lnTo>
                <a:lnTo>
                  <a:pt x="144" y="358"/>
                </a:lnTo>
                <a:lnTo>
                  <a:pt x="142" y="358"/>
                </a:lnTo>
                <a:lnTo>
                  <a:pt x="142" y="358"/>
                </a:lnTo>
                <a:lnTo>
                  <a:pt x="139" y="357"/>
                </a:lnTo>
                <a:lnTo>
                  <a:pt x="139" y="357"/>
                </a:lnTo>
                <a:lnTo>
                  <a:pt x="129" y="356"/>
                </a:lnTo>
                <a:lnTo>
                  <a:pt x="129" y="356"/>
                </a:lnTo>
                <a:lnTo>
                  <a:pt x="128" y="356"/>
                </a:lnTo>
                <a:lnTo>
                  <a:pt x="127" y="354"/>
                </a:lnTo>
                <a:lnTo>
                  <a:pt x="127" y="354"/>
                </a:lnTo>
                <a:lnTo>
                  <a:pt x="124" y="354"/>
                </a:lnTo>
                <a:lnTo>
                  <a:pt x="124" y="354"/>
                </a:lnTo>
                <a:lnTo>
                  <a:pt x="125" y="358"/>
                </a:lnTo>
                <a:lnTo>
                  <a:pt x="125" y="358"/>
                </a:lnTo>
                <a:lnTo>
                  <a:pt x="124" y="361"/>
                </a:lnTo>
                <a:lnTo>
                  <a:pt x="122" y="363"/>
                </a:lnTo>
                <a:lnTo>
                  <a:pt x="122" y="363"/>
                </a:lnTo>
                <a:lnTo>
                  <a:pt x="121" y="363"/>
                </a:lnTo>
                <a:lnTo>
                  <a:pt x="121" y="363"/>
                </a:lnTo>
                <a:lnTo>
                  <a:pt x="115" y="364"/>
                </a:lnTo>
                <a:lnTo>
                  <a:pt x="115" y="364"/>
                </a:lnTo>
                <a:lnTo>
                  <a:pt x="111" y="363"/>
                </a:lnTo>
                <a:lnTo>
                  <a:pt x="111" y="363"/>
                </a:lnTo>
                <a:lnTo>
                  <a:pt x="110" y="363"/>
                </a:lnTo>
                <a:lnTo>
                  <a:pt x="108" y="360"/>
                </a:lnTo>
                <a:lnTo>
                  <a:pt x="108" y="360"/>
                </a:lnTo>
                <a:lnTo>
                  <a:pt x="108" y="360"/>
                </a:lnTo>
                <a:lnTo>
                  <a:pt x="108" y="360"/>
                </a:lnTo>
                <a:lnTo>
                  <a:pt x="108" y="360"/>
                </a:lnTo>
                <a:lnTo>
                  <a:pt x="108" y="360"/>
                </a:lnTo>
                <a:lnTo>
                  <a:pt x="107" y="360"/>
                </a:lnTo>
                <a:lnTo>
                  <a:pt x="105" y="358"/>
                </a:lnTo>
                <a:lnTo>
                  <a:pt x="105" y="358"/>
                </a:lnTo>
                <a:lnTo>
                  <a:pt x="104" y="357"/>
                </a:lnTo>
                <a:lnTo>
                  <a:pt x="104" y="356"/>
                </a:lnTo>
                <a:lnTo>
                  <a:pt x="104" y="356"/>
                </a:lnTo>
                <a:lnTo>
                  <a:pt x="105" y="354"/>
                </a:lnTo>
                <a:lnTo>
                  <a:pt x="105" y="354"/>
                </a:lnTo>
                <a:lnTo>
                  <a:pt x="100" y="356"/>
                </a:lnTo>
                <a:lnTo>
                  <a:pt x="100" y="356"/>
                </a:lnTo>
                <a:lnTo>
                  <a:pt x="95" y="356"/>
                </a:lnTo>
                <a:lnTo>
                  <a:pt x="92" y="357"/>
                </a:lnTo>
                <a:lnTo>
                  <a:pt x="92" y="357"/>
                </a:lnTo>
                <a:lnTo>
                  <a:pt x="91" y="358"/>
                </a:lnTo>
                <a:lnTo>
                  <a:pt x="91" y="360"/>
                </a:lnTo>
                <a:lnTo>
                  <a:pt x="91" y="360"/>
                </a:lnTo>
                <a:lnTo>
                  <a:pt x="95" y="364"/>
                </a:lnTo>
                <a:lnTo>
                  <a:pt x="100" y="365"/>
                </a:lnTo>
                <a:lnTo>
                  <a:pt x="100" y="365"/>
                </a:lnTo>
                <a:lnTo>
                  <a:pt x="104" y="365"/>
                </a:lnTo>
                <a:lnTo>
                  <a:pt x="104" y="365"/>
                </a:lnTo>
                <a:lnTo>
                  <a:pt x="122" y="364"/>
                </a:lnTo>
                <a:lnTo>
                  <a:pt x="122" y="364"/>
                </a:lnTo>
                <a:lnTo>
                  <a:pt x="144" y="363"/>
                </a:lnTo>
                <a:lnTo>
                  <a:pt x="144" y="363"/>
                </a:lnTo>
                <a:lnTo>
                  <a:pt x="149" y="361"/>
                </a:lnTo>
                <a:lnTo>
                  <a:pt x="149" y="361"/>
                </a:lnTo>
                <a:close/>
                <a:moveTo>
                  <a:pt x="29" y="29"/>
                </a:moveTo>
                <a:lnTo>
                  <a:pt x="29" y="29"/>
                </a:lnTo>
                <a:lnTo>
                  <a:pt x="31" y="29"/>
                </a:lnTo>
                <a:lnTo>
                  <a:pt x="31" y="29"/>
                </a:lnTo>
                <a:lnTo>
                  <a:pt x="37" y="27"/>
                </a:lnTo>
                <a:lnTo>
                  <a:pt x="37" y="27"/>
                </a:lnTo>
                <a:lnTo>
                  <a:pt x="44" y="24"/>
                </a:lnTo>
                <a:lnTo>
                  <a:pt x="44" y="24"/>
                </a:lnTo>
                <a:lnTo>
                  <a:pt x="47" y="23"/>
                </a:lnTo>
                <a:lnTo>
                  <a:pt x="47" y="23"/>
                </a:lnTo>
                <a:lnTo>
                  <a:pt x="50" y="23"/>
                </a:lnTo>
                <a:lnTo>
                  <a:pt x="50" y="23"/>
                </a:lnTo>
                <a:lnTo>
                  <a:pt x="50" y="24"/>
                </a:lnTo>
                <a:lnTo>
                  <a:pt x="50" y="24"/>
                </a:lnTo>
                <a:lnTo>
                  <a:pt x="48" y="26"/>
                </a:lnTo>
                <a:lnTo>
                  <a:pt x="48" y="26"/>
                </a:lnTo>
                <a:lnTo>
                  <a:pt x="47" y="26"/>
                </a:lnTo>
                <a:lnTo>
                  <a:pt x="47" y="26"/>
                </a:lnTo>
                <a:lnTo>
                  <a:pt x="41" y="27"/>
                </a:lnTo>
                <a:lnTo>
                  <a:pt x="37" y="29"/>
                </a:lnTo>
                <a:lnTo>
                  <a:pt x="37" y="29"/>
                </a:lnTo>
                <a:lnTo>
                  <a:pt x="33" y="30"/>
                </a:lnTo>
                <a:lnTo>
                  <a:pt x="33" y="30"/>
                </a:lnTo>
                <a:lnTo>
                  <a:pt x="31" y="32"/>
                </a:lnTo>
                <a:lnTo>
                  <a:pt x="31" y="32"/>
                </a:lnTo>
                <a:lnTo>
                  <a:pt x="31" y="32"/>
                </a:lnTo>
                <a:lnTo>
                  <a:pt x="30" y="32"/>
                </a:lnTo>
                <a:lnTo>
                  <a:pt x="30" y="32"/>
                </a:lnTo>
                <a:lnTo>
                  <a:pt x="29" y="32"/>
                </a:lnTo>
                <a:lnTo>
                  <a:pt x="29" y="32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29" y="34"/>
                </a:lnTo>
                <a:lnTo>
                  <a:pt x="31" y="33"/>
                </a:lnTo>
                <a:lnTo>
                  <a:pt x="33" y="34"/>
                </a:lnTo>
                <a:lnTo>
                  <a:pt x="33" y="34"/>
                </a:lnTo>
                <a:lnTo>
                  <a:pt x="34" y="36"/>
                </a:lnTo>
                <a:lnTo>
                  <a:pt x="34" y="37"/>
                </a:lnTo>
                <a:lnTo>
                  <a:pt x="34" y="37"/>
                </a:lnTo>
                <a:lnTo>
                  <a:pt x="33" y="40"/>
                </a:lnTo>
                <a:lnTo>
                  <a:pt x="33" y="40"/>
                </a:lnTo>
                <a:lnTo>
                  <a:pt x="34" y="40"/>
                </a:lnTo>
                <a:lnTo>
                  <a:pt x="34" y="40"/>
                </a:lnTo>
                <a:lnTo>
                  <a:pt x="47" y="34"/>
                </a:lnTo>
                <a:lnTo>
                  <a:pt x="47" y="34"/>
                </a:lnTo>
                <a:lnTo>
                  <a:pt x="48" y="33"/>
                </a:lnTo>
                <a:lnTo>
                  <a:pt x="50" y="34"/>
                </a:lnTo>
                <a:lnTo>
                  <a:pt x="50" y="34"/>
                </a:lnTo>
                <a:lnTo>
                  <a:pt x="53" y="17"/>
                </a:lnTo>
                <a:lnTo>
                  <a:pt x="53" y="17"/>
                </a:lnTo>
                <a:lnTo>
                  <a:pt x="51" y="19"/>
                </a:lnTo>
                <a:lnTo>
                  <a:pt x="51" y="19"/>
                </a:lnTo>
                <a:lnTo>
                  <a:pt x="44" y="23"/>
                </a:lnTo>
                <a:lnTo>
                  <a:pt x="44" y="23"/>
                </a:lnTo>
                <a:lnTo>
                  <a:pt x="41" y="24"/>
                </a:lnTo>
                <a:lnTo>
                  <a:pt x="40" y="23"/>
                </a:lnTo>
                <a:lnTo>
                  <a:pt x="40" y="23"/>
                </a:lnTo>
                <a:lnTo>
                  <a:pt x="40" y="20"/>
                </a:lnTo>
                <a:lnTo>
                  <a:pt x="41" y="19"/>
                </a:lnTo>
                <a:lnTo>
                  <a:pt x="41" y="19"/>
                </a:lnTo>
                <a:lnTo>
                  <a:pt x="46" y="16"/>
                </a:lnTo>
                <a:lnTo>
                  <a:pt x="46" y="16"/>
                </a:lnTo>
                <a:lnTo>
                  <a:pt x="56" y="12"/>
                </a:lnTo>
                <a:lnTo>
                  <a:pt x="56" y="12"/>
                </a:lnTo>
                <a:lnTo>
                  <a:pt x="67" y="7"/>
                </a:lnTo>
                <a:lnTo>
                  <a:pt x="67" y="7"/>
                </a:lnTo>
                <a:lnTo>
                  <a:pt x="67" y="6"/>
                </a:lnTo>
                <a:lnTo>
                  <a:pt x="67" y="6"/>
                </a:lnTo>
                <a:lnTo>
                  <a:pt x="64" y="6"/>
                </a:lnTo>
                <a:lnTo>
                  <a:pt x="64" y="6"/>
                </a:lnTo>
                <a:lnTo>
                  <a:pt x="54" y="9"/>
                </a:lnTo>
                <a:lnTo>
                  <a:pt x="44" y="13"/>
                </a:lnTo>
                <a:lnTo>
                  <a:pt x="44" y="13"/>
                </a:lnTo>
                <a:lnTo>
                  <a:pt x="41" y="16"/>
                </a:lnTo>
                <a:lnTo>
                  <a:pt x="37" y="19"/>
                </a:lnTo>
                <a:lnTo>
                  <a:pt x="37" y="19"/>
                </a:lnTo>
                <a:lnTo>
                  <a:pt x="33" y="24"/>
                </a:lnTo>
                <a:lnTo>
                  <a:pt x="33" y="24"/>
                </a:lnTo>
                <a:lnTo>
                  <a:pt x="33" y="26"/>
                </a:lnTo>
                <a:lnTo>
                  <a:pt x="33" y="26"/>
                </a:lnTo>
                <a:lnTo>
                  <a:pt x="31" y="27"/>
                </a:ln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30" y="29"/>
                </a:lnTo>
                <a:lnTo>
                  <a:pt x="29" y="29"/>
                </a:lnTo>
                <a:lnTo>
                  <a:pt x="29" y="29"/>
                </a:lnTo>
                <a:close/>
                <a:moveTo>
                  <a:pt x="30" y="71"/>
                </a:moveTo>
                <a:lnTo>
                  <a:pt x="30" y="71"/>
                </a:lnTo>
                <a:lnTo>
                  <a:pt x="33" y="70"/>
                </a:lnTo>
                <a:lnTo>
                  <a:pt x="33" y="70"/>
                </a:lnTo>
                <a:lnTo>
                  <a:pt x="44" y="67"/>
                </a:lnTo>
                <a:lnTo>
                  <a:pt x="44" y="67"/>
                </a:lnTo>
                <a:lnTo>
                  <a:pt x="46" y="66"/>
                </a:lnTo>
                <a:lnTo>
                  <a:pt x="46" y="64"/>
                </a:lnTo>
                <a:lnTo>
                  <a:pt x="46" y="64"/>
                </a:lnTo>
                <a:lnTo>
                  <a:pt x="46" y="63"/>
                </a:lnTo>
                <a:lnTo>
                  <a:pt x="46" y="63"/>
                </a:lnTo>
                <a:lnTo>
                  <a:pt x="47" y="59"/>
                </a:lnTo>
                <a:lnTo>
                  <a:pt x="47" y="59"/>
                </a:lnTo>
                <a:lnTo>
                  <a:pt x="40" y="60"/>
                </a:lnTo>
                <a:lnTo>
                  <a:pt x="40" y="60"/>
                </a:lnTo>
                <a:lnTo>
                  <a:pt x="31" y="63"/>
                </a:lnTo>
                <a:lnTo>
                  <a:pt x="31" y="63"/>
                </a:lnTo>
                <a:lnTo>
                  <a:pt x="30" y="64"/>
                </a:lnTo>
                <a:lnTo>
                  <a:pt x="30" y="64"/>
                </a:lnTo>
                <a:lnTo>
                  <a:pt x="27" y="64"/>
                </a:lnTo>
                <a:lnTo>
                  <a:pt x="27" y="64"/>
                </a:lnTo>
                <a:lnTo>
                  <a:pt x="26" y="71"/>
                </a:lnTo>
                <a:lnTo>
                  <a:pt x="24" y="81"/>
                </a:lnTo>
                <a:lnTo>
                  <a:pt x="24" y="81"/>
                </a:lnTo>
                <a:lnTo>
                  <a:pt x="26" y="83"/>
                </a:lnTo>
                <a:lnTo>
                  <a:pt x="26" y="83"/>
                </a:lnTo>
                <a:lnTo>
                  <a:pt x="29" y="81"/>
                </a:lnTo>
                <a:lnTo>
                  <a:pt x="29" y="81"/>
                </a:lnTo>
                <a:lnTo>
                  <a:pt x="41" y="78"/>
                </a:lnTo>
                <a:lnTo>
                  <a:pt x="41" y="78"/>
                </a:lnTo>
                <a:lnTo>
                  <a:pt x="44" y="78"/>
                </a:lnTo>
                <a:lnTo>
                  <a:pt x="44" y="78"/>
                </a:lnTo>
                <a:lnTo>
                  <a:pt x="46" y="68"/>
                </a:lnTo>
                <a:lnTo>
                  <a:pt x="46" y="68"/>
                </a:lnTo>
                <a:lnTo>
                  <a:pt x="44" y="68"/>
                </a:lnTo>
                <a:lnTo>
                  <a:pt x="44" y="68"/>
                </a:lnTo>
                <a:lnTo>
                  <a:pt x="34" y="71"/>
                </a:lnTo>
                <a:lnTo>
                  <a:pt x="34" y="71"/>
                </a:lnTo>
                <a:lnTo>
                  <a:pt x="30" y="73"/>
                </a:lnTo>
                <a:lnTo>
                  <a:pt x="30" y="73"/>
                </a:lnTo>
                <a:lnTo>
                  <a:pt x="27" y="73"/>
                </a:lnTo>
                <a:lnTo>
                  <a:pt x="27" y="73"/>
                </a:lnTo>
                <a:lnTo>
                  <a:pt x="27" y="71"/>
                </a:lnTo>
                <a:lnTo>
                  <a:pt x="29" y="70"/>
                </a:lnTo>
                <a:lnTo>
                  <a:pt x="29" y="70"/>
                </a:lnTo>
                <a:lnTo>
                  <a:pt x="30" y="70"/>
                </a:lnTo>
                <a:lnTo>
                  <a:pt x="30" y="71"/>
                </a:lnTo>
                <a:lnTo>
                  <a:pt x="30" y="71"/>
                </a:lnTo>
                <a:close/>
                <a:moveTo>
                  <a:pt x="137" y="145"/>
                </a:moveTo>
                <a:lnTo>
                  <a:pt x="137" y="145"/>
                </a:lnTo>
                <a:lnTo>
                  <a:pt x="146" y="138"/>
                </a:lnTo>
                <a:lnTo>
                  <a:pt x="158" y="132"/>
                </a:lnTo>
                <a:lnTo>
                  <a:pt x="158" y="132"/>
                </a:lnTo>
                <a:lnTo>
                  <a:pt x="155" y="121"/>
                </a:lnTo>
                <a:lnTo>
                  <a:pt x="155" y="121"/>
                </a:lnTo>
                <a:lnTo>
                  <a:pt x="155" y="121"/>
                </a:lnTo>
                <a:lnTo>
                  <a:pt x="155" y="121"/>
                </a:lnTo>
                <a:lnTo>
                  <a:pt x="134" y="134"/>
                </a:lnTo>
                <a:lnTo>
                  <a:pt x="134" y="134"/>
                </a:lnTo>
                <a:lnTo>
                  <a:pt x="132" y="135"/>
                </a:lnTo>
                <a:lnTo>
                  <a:pt x="132" y="135"/>
                </a:lnTo>
                <a:lnTo>
                  <a:pt x="134" y="135"/>
                </a:lnTo>
                <a:lnTo>
                  <a:pt x="134" y="135"/>
                </a:lnTo>
                <a:lnTo>
                  <a:pt x="134" y="138"/>
                </a:lnTo>
                <a:lnTo>
                  <a:pt x="131" y="140"/>
                </a:lnTo>
                <a:lnTo>
                  <a:pt x="131" y="140"/>
                </a:lnTo>
                <a:lnTo>
                  <a:pt x="128" y="140"/>
                </a:lnTo>
                <a:lnTo>
                  <a:pt x="128" y="140"/>
                </a:lnTo>
                <a:lnTo>
                  <a:pt x="125" y="142"/>
                </a:lnTo>
                <a:lnTo>
                  <a:pt x="125" y="142"/>
                </a:lnTo>
                <a:lnTo>
                  <a:pt x="125" y="144"/>
                </a:lnTo>
                <a:lnTo>
                  <a:pt x="125" y="147"/>
                </a:lnTo>
                <a:lnTo>
                  <a:pt x="125" y="147"/>
                </a:lnTo>
                <a:lnTo>
                  <a:pt x="127" y="145"/>
                </a:lnTo>
                <a:lnTo>
                  <a:pt x="127" y="145"/>
                </a:lnTo>
                <a:lnTo>
                  <a:pt x="132" y="142"/>
                </a:lnTo>
                <a:lnTo>
                  <a:pt x="132" y="142"/>
                </a:lnTo>
                <a:lnTo>
                  <a:pt x="135" y="141"/>
                </a:lnTo>
                <a:lnTo>
                  <a:pt x="135" y="141"/>
                </a:lnTo>
                <a:lnTo>
                  <a:pt x="137" y="141"/>
                </a:lnTo>
                <a:lnTo>
                  <a:pt x="137" y="144"/>
                </a:lnTo>
                <a:lnTo>
                  <a:pt x="137" y="144"/>
                </a:lnTo>
                <a:lnTo>
                  <a:pt x="137" y="145"/>
                </a:lnTo>
                <a:lnTo>
                  <a:pt x="137" y="145"/>
                </a:lnTo>
                <a:close/>
                <a:moveTo>
                  <a:pt x="164" y="30"/>
                </a:moveTo>
                <a:lnTo>
                  <a:pt x="164" y="30"/>
                </a:lnTo>
                <a:lnTo>
                  <a:pt x="164" y="30"/>
                </a:lnTo>
                <a:lnTo>
                  <a:pt x="164" y="30"/>
                </a:lnTo>
                <a:lnTo>
                  <a:pt x="164" y="32"/>
                </a:lnTo>
                <a:lnTo>
                  <a:pt x="164" y="32"/>
                </a:lnTo>
                <a:lnTo>
                  <a:pt x="169" y="49"/>
                </a:lnTo>
                <a:lnTo>
                  <a:pt x="169" y="49"/>
                </a:lnTo>
                <a:lnTo>
                  <a:pt x="173" y="66"/>
                </a:lnTo>
                <a:lnTo>
                  <a:pt x="173" y="66"/>
                </a:lnTo>
                <a:lnTo>
                  <a:pt x="181" y="94"/>
                </a:lnTo>
                <a:lnTo>
                  <a:pt x="181" y="94"/>
                </a:lnTo>
                <a:lnTo>
                  <a:pt x="188" y="113"/>
                </a:lnTo>
                <a:lnTo>
                  <a:pt x="188" y="113"/>
                </a:lnTo>
                <a:lnTo>
                  <a:pt x="192" y="124"/>
                </a:lnTo>
                <a:lnTo>
                  <a:pt x="192" y="124"/>
                </a:lnTo>
                <a:lnTo>
                  <a:pt x="192" y="125"/>
                </a:lnTo>
                <a:lnTo>
                  <a:pt x="192" y="125"/>
                </a:lnTo>
                <a:lnTo>
                  <a:pt x="192" y="125"/>
                </a:lnTo>
                <a:lnTo>
                  <a:pt x="192" y="125"/>
                </a:lnTo>
                <a:lnTo>
                  <a:pt x="189" y="110"/>
                </a:lnTo>
                <a:lnTo>
                  <a:pt x="185" y="95"/>
                </a:lnTo>
                <a:lnTo>
                  <a:pt x="185" y="95"/>
                </a:lnTo>
                <a:lnTo>
                  <a:pt x="181" y="83"/>
                </a:lnTo>
                <a:lnTo>
                  <a:pt x="178" y="70"/>
                </a:lnTo>
                <a:lnTo>
                  <a:pt x="178" y="70"/>
                </a:lnTo>
                <a:lnTo>
                  <a:pt x="172" y="50"/>
                </a:lnTo>
                <a:lnTo>
                  <a:pt x="172" y="50"/>
                </a:lnTo>
                <a:lnTo>
                  <a:pt x="169" y="43"/>
                </a:lnTo>
                <a:lnTo>
                  <a:pt x="169" y="43"/>
                </a:lnTo>
                <a:lnTo>
                  <a:pt x="165" y="34"/>
                </a:lnTo>
                <a:lnTo>
                  <a:pt x="165" y="34"/>
                </a:lnTo>
                <a:lnTo>
                  <a:pt x="164" y="30"/>
                </a:lnTo>
                <a:lnTo>
                  <a:pt x="164" y="30"/>
                </a:lnTo>
                <a:close/>
                <a:moveTo>
                  <a:pt x="40" y="176"/>
                </a:moveTo>
                <a:lnTo>
                  <a:pt x="40" y="176"/>
                </a:lnTo>
                <a:lnTo>
                  <a:pt x="38" y="178"/>
                </a:lnTo>
                <a:lnTo>
                  <a:pt x="38" y="178"/>
                </a:lnTo>
                <a:lnTo>
                  <a:pt x="26" y="182"/>
                </a:lnTo>
                <a:lnTo>
                  <a:pt x="26" y="182"/>
                </a:lnTo>
                <a:lnTo>
                  <a:pt x="19" y="185"/>
                </a:lnTo>
                <a:lnTo>
                  <a:pt x="11" y="189"/>
                </a:lnTo>
                <a:lnTo>
                  <a:pt x="11" y="189"/>
                </a:lnTo>
                <a:lnTo>
                  <a:pt x="7" y="194"/>
                </a:lnTo>
                <a:lnTo>
                  <a:pt x="7" y="194"/>
                </a:lnTo>
                <a:lnTo>
                  <a:pt x="6" y="195"/>
                </a:lnTo>
                <a:lnTo>
                  <a:pt x="6" y="195"/>
                </a:lnTo>
                <a:lnTo>
                  <a:pt x="9" y="195"/>
                </a:lnTo>
                <a:lnTo>
                  <a:pt x="9" y="195"/>
                </a:lnTo>
                <a:lnTo>
                  <a:pt x="17" y="195"/>
                </a:lnTo>
                <a:lnTo>
                  <a:pt x="17" y="195"/>
                </a:lnTo>
                <a:lnTo>
                  <a:pt x="19" y="195"/>
                </a:lnTo>
                <a:lnTo>
                  <a:pt x="19" y="195"/>
                </a:lnTo>
                <a:lnTo>
                  <a:pt x="23" y="191"/>
                </a:lnTo>
                <a:lnTo>
                  <a:pt x="23" y="191"/>
                </a:lnTo>
                <a:lnTo>
                  <a:pt x="30" y="186"/>
                </a:lnTo>
                <a:lnTo>
                  <a:pt x="30" y="186"/>
                </a:lnTo>
                <a:lnTo>
                  <a:pt x="40" y="179"/>
                </a:lnTo>
                <a:lnTo>
                  <a:pt x="40" y="179"/>
                </a:lnTo>
                <a:lnTo>
                  <a:pt x="40" y="176"/>
                </a:lnTo>
                <a:lnTo>
                  <a:pt x="40" y="176"/>
                </a:lnTo>
                <a:close/>
                <a:moveTo>
                  <a:pt x="129" y="380"/>
                </a:moveTo>
                <a:lnTo>
                  <a:pt x="129" y="380"/>
                </a:lnTo>
                <a:lnTo>
                  <a:pt x="129" y="380"/>
                </a:lnTo>
                <a:lnTo>
                  <a:pt x="129" y="380"/>
                </a:lnTo>
                <a:lnTo>
                  <a:pt x="127" y="380"/>
                </a:lnTo>
                <a:lnTo>
                  <a:pt x="127" y="380"/>
                </a:lnTo>
                <a:lnTo>
                  <a:pt x="111" y="378"/>
                </a:lnTo>
                <a:lnTo>
                  <a:pt x="111" y="378"/>
                </a:lnTo>
                <a:lnTo>
                  <a:pt x="98" y="378"/>
                </a:lnTo>
                <a:lnTo>
                  <a:pt x="98" y="378"/>
                </a:lnTo>
                <a:lnTo>
                  <a:pt x="85" y="377"/>
                </a:lnTo>
                <a:lnTo>
                  <a:pt x="74" y="374"/>
                </a:lnTo>
                <a:lnTo>
                  <a:pt x="74" y="374"/>
                </a:lnTo>
                <a:lnTo>
                  <a:pt x="65" y="371"/>
                </a:lnTo>
                <a:lnTo>
                  <a:pt x="58" y="368"/>
                </a:lnTo>
                <a:lnTo>
                  <a:pt x="58" y="368"/>
                </a:lnTo>
                <a:lnTo>
                  <a:pt x="54" y="367"/>
                </a:lnTo>
                <a:lnTo>
                  <a:pt x="54" y="367"/>
                </a:lnTo>
                <a:lnTo>
                  <a:pt x="54" y="368"/>
                </a:lnTo>
                <a:lnTo>
                  <a:pt x="54" y="368"/>
                </a:lnTo>
                <a:lnTo>
                  <a:pt x="56" y="371"/>
                </a:lnTo>
                <a:lnTo>
                  <a:pt x="58" y="373"/>
                </a:lnTo>
                <a:lnTo>
                  <a:pt x="58" y="373"/>
                </a:lnTo>
                <a:lnTo>
                  <a:pt x="65" y="375"/>
                </a:lnTo>
                <a:lnTo>
                  <a:pt x="65" y="375"/>
                </a:lnTo>
                <a:lnTo>
                  <a:pt x="81" y="378"/>
                </a:lnTo>
                <a:lnTo>
                  <a:pt x="81" y="378"/>
                </a:lnTo>
                <a:lnTo>
                  <a:pt x="88" y="380"/>
                </a:lnTo>
                <a:lnTo>
                  <a:pt x="97" y="381"/>
                </a:lnTo>
                <a:lnTo>
                  <a:pt x="97" y="381"/>
                </a:lnTo>
                <a:lnTo>
                  <a:pt x="98" y="381"/>
                </a:lnTo>
                <a:lnTo>
                  <a:pt x="98" y="381"/>
                </a:lnTo>
                <a:lnTo>
                  <a:pt x="122" y="380"/>
                </a:lnTo>
                <a:lnTo>
                  <a:pt x="122" y="380"/>
                </a:lnTo>
                <a:lnTo>
                  <a:pt x="129" y="380"/>
                </a:lnTo>
                <a:lnTo>
                  <a:pt x="129" y="380"/>
                </a:lnTo>
                <a:close/>
                <a:moveTo>
                  <a:pt x="47" y="47"/>
                </a:moveTo>
                <a:lnTo>
                  <a:pt x="47" y="47"/>
                </a:lnTo>
                <a:lnTo>
                  <a:pt x="43" y="49"/>
                </a:lnTo>
                <a:lnTo>
                  <a:pt x="43" y="49"/>
                </a:lnTo>
                <a:lnTo>
                  <a:pt x="33" y="51"/>
                </a:lnTo>
                <a:lnTo>
                  <a:pt x="33" y="51"/>
                </a:lnTo>
                <a:lnTo>
                  <a:pt x="31" y="51"/>
                </a:lnTo>
                <a:lnTo>
                  <a:pt x="31" y="53"/>
                </a:lnTo>
                <a:lnTo>
                  <a:pt x="31" y="53"/>
                </a:lnTo>
                <a:lnTo>
                  <a:pt x="30" y="53"/>
                </a:lnTo>
                <a:lnTo>
                  <a:pt x="30" y="53"/>
                </a:lnTo>
                <a:lnTo>
                  <a:pt x="29" y="60"/>
                </a:lnTo>
                <a:lnTo>
                  <a:pt x="29" y="60"/>
                </a:lnTo>
                <a:lnTo>
                  <a:pt x="30" y="61"/>
                </a:lnTo>
                <a:lnTo>
                  <a:pt x="33" y="60"/>
                </a:lnTo>
                <a:lnTo>
                  <a:pt x="33" y="60"/>
                </a:lnTo>
                <a:lnTo>
                  <a:pt x="34" y="60"/>
                </a:lnTo>
                <a:lnTo>
                  <a:pt x="34" y="60"/>
                </a:lnTo>
                <a:lnTo>
                  <a:pt x="44" y="57"/>
                </a:lnTo>
                <a:lnTo>
                  <a:pt x="44" y="57"/>
                </a:lnTo>
                <a:lnTo>
                  <a:pt x="47" y="56"/>
                </a:lnTo>
                <a:lnTo>
                  <a:pt x="47" y="54"/>
                </a:lnTo>
                <a:lnTo>
                  <a:pt x="47" y="54"/>
                </a:lnTo>
                <a:lnTo>
                  <a:pt x="47" y="47"/>
                </a:lnTo>
                <a:lnTo>
                  <a:pt x="47" y="47"/>
                </a:lnTo>
                <a:close/>
                <a:moveTo>
                  <a:pt x="48" y="37"/>
                </a:moveTo>
                <a:lnTo>
                  <a:pt x="48" y="37"/>
                </a:lnTo>
                <a:lnTo>
                  <a:pt x="41" y="39"/>
                </a:lnTo>
                <a:lnTo>
                  <a:pt x="33" y="41"/>
                </a:lnTo>
                <a:lnTo>
                  <a:pt x="33" y="41"/>
                </a:lnTo>
                <a:lnTo>
                  <a:pt x="33" y="43"/>
                </a:lnTo>
                <a:lnTo>
                  <a:pt x="33" y="43"/>
                </a:lnTo>
                <a:lnTo>
                  <a:pt x="30" y="50"/>
                </a:lnTo>
                <a:lnTo>
                  <a:pt x="30" y="50"/>
                </a:lnTo>
                <a:lnTo>
                  <a:pt x="33" y="50"/>
                </a:lnTo>
                <a:lnTo>
                  <a:pt x="33" y="50"/>
                </a:lnTo>
                <a:lnTo>
                  <a:pt x="41" y="47"/>
                </a:lnTo>
                <a:lnTo>
                  <a:pt x="41" y="47"/>
                </a:lnTo>
                <a:lnTo>
                  <a:pt x="47" y="46"/>
                </a:lnTo>
                <a:lnTo>
                  <a:pt x="47" y="46"/>
                </a:lnTo>
                <a:lnTo>
                  <a:pt x="48" y="44"/>
                </a:lnTo>
                <a:lnTo>
                  <a:pt x="48" y="44"/>
                </a:lnTo>
                <a:lnTo>
                  <a:pt x="48" y="40"/>
                </a:lnTo>
                <a:lnTo>
                  <a:pt x="48" y="40"/>
                </a:lnTo>
                <a:lnTo>
                  <a:pt x="48" y="37"/>
                </a:lnTo>
                <a:lnTo>
                  <a:pt x="48" y="37"/>
                </a:lnTo>
                <a:close/>
                <a:moveTo>
                  <a:pt x="95" y="353"/>
                </a:moveTo>
                <a:lnTo>
                  <a:pt x="95" y="353"/>
                </a:lnTo>
                <a:lnTo>
                  <a:pt x="91" y="353"/>
                </a:lnTo>
                <a:lnTo>
                  <a:pt x="91" y="353"/>
                </a:lnTo>
                <a:lnTo>
                  <a:pt x="84" y="356"/>
                </a:lnTo>
                <a:lnTo>
                  <a:pt x="78" y="360"/>
                </a:lnTo>
                <a:lnTo>
                  <a:pt x="78" y="360"/>
                </a:lnTo>
                <a:lnTo>
                  <a:pt x="75" y="363"/>
                </a:lnTo>
                <a:lnTo>
                  <a:pt x="75" y="363"/>
                </a:lnTo>
                <a:lnTo>
                  <a:pt x="75" y="364"/>
                </a:lnTo>
                <a:lnTo>
                  <a:pt x="77" y="364"/>
                </a:lnTo>
                <a:lnTo>
                  <a:pt x="77" y="364"/>
                </a:lnTo>
                <a:lnTo>
                  <a:pt x="81" y="365"/>
                </a:lnTo>
                <a:lnTo>
                  <a:pt x="81" y="365"/>
                </a:lnTo>
                <a:lnTo>
                  <a:pt x="92" y="367"/>
                </a:lnTo>
                <a:lnTo>
                  <a:pt x="92" y="367"/>
                </a:lnTo>
                <a:lnTo>
                  <a:pt x="94" y="367"/>
                </a:lnTo>
                <a:lnTo>
                  <a:pt x="94" y="367"/>
                </a:lnTo>
                <a:lnTo>
                  <a:pt x="92" y="365"/>
                </a:lnTo>
                <a:lnTo>
                  <a:pt x="92" y="365"/>
                </a:lnTo>
                <a:lnTo>
                  <a:pt x="90" y="364"/>
                </a:lnTo>
                <a:lnTo>
                  <a:pt x="88" y="361"/>
                </a:lnTo>
                <a:lnTo>
                  <a:pt x="88" y="361"/>
                </a:lnTo>
                <a:lnTo>
                  <a:pt x="88" y="357"/>
                </a:lnTo>
                <a:lnTo>
                  <a:pt x="91" y="356"/>
                </a:lnTo>
                <a:lnTo>
                  <a:pt x="91" y="356"/>
                </a:lnTo>
                <a:lnTo>
                  <a:pt x="94" y="353"/>
                </a:lnTo>
                <a:lnTo>
                  <a:pt x="94" y="353"/>
                </a:lnTo>
                <a:lnTo>
                  <a:pt x="95" y="353"/>
                </a:lnTo>
                <a:lnTo>
                  <a:pt x="95" y="353"/>
                </a:lnTo>
                <a:close/>
                <a:moveTo>
                  <a:pt x="65" y="211"/>
                </a:moveTo>
                <a:lnTo>
                  <a:pt x="65" y="211"/>
                </a:lnTo>
                <a:lnTo>
                  <a:pt x="92" y="212"/>
                </a:lnTo>
                <a:lnTo>
                  <a:pt x="92" y="212"/>
                </a:lnTo>
                <a:lnTo>
                  <a:pt x="91" y="206"/>
                </a:lnTo>
                <a:lnTo>
                  <a:pt x="91" y="206"/>
                </a:lnTo>
                <a:lnTo>
                  <a:pt x="91" y="205"/>
                </a:lnTo>
                <a:lnTo>
                  <a:pt x="91" y="205"/>
                </a:lnTo>
                <a:lnTo>
                  <a:pt x="91" y="201"/>
                </a:lnTo>
                <a:lnTo>
                  <a:pt x="91" y="201"/>
                </a:lnTo>
                <a:lnTo>
                  <a:pt x="91" y="201"/>
                </a:lnTo>
                <a:lnTo>
                  <a:pt x="91" y="201"/>
                </a:lnTo>
                <a:lnTo>
                  <a:pt x="83" y="205"/>
                </a:lnTo>
                <a:lnTo>
                  <a:pt x="83" y="205"/>
                </a:lnTo>
                <a:lnTo>
                  <a:pt x="77" y="209"/>
                </a:lnTo>
                <a:lnTo>
                  <a:pt x="77" y="209"/>
                </a:lnTo>
                <a:lnTo>
                  <a:pt x="75" y="209"/>
                </a:lnTo>
                <a:lnTo>
                  <a:pt x="73" y="208"/>
                </a:lnTo>
                <a:lnTo>
                  <a:pt x="73" y="208"/>
                </a:lnTo>
                <a:lnTo>
                  <a:pt x="73" y="208"/>
                </a:lnTo>
                <a:lnTo>
                  <a:pt x="73" y="208"/>
                </a:lnTo>
                <a:lnTo>
                  <a:pt x="65" y="211"/>
                </a:lnTo>
                <a:lnTo>
                  <a:pt x="65" y="211"/>
                </a:lnTo>
                <a:close/>
                <a:moveTo>
                  <a:pt x="139" y="209"/>
                </a:moveTo>
                <a:lnTo>
                  <a:pt x="139" y="209"/>
                </a:lnTo>
                <a:lnTo>
                  <a:pt x="115" y="201"/>
                </a:lnTo>
                <a:lnTo>
                  <a:pt x="115" y="201"/>
                </a:lnTo>
                <a:lnTo>
                  <a:pt x="115" y="212"/>
                </a:lnTo>
                <a:lnTo>
                  <a:pt x="115" y="212"/>
                </a:lnTo>
                <a:lnTo>
                  <a:pt x="139" y="209"/>
                </a:lnTo>
                <a:lnTo>
                  <a:pt x="139" y="209"/>
                </a:lnTo>
                <a:close/>
                <a:moveTo>
                  <a:pt x="102" y="168"/>
                </a:moveTo>
                <a:lnTo>
                  <a:pt x="102" y="168"/>
                </a:lnTo>
                <a:lnTo>
                  <a:pt x="104" y="168"/>
                </a:lnTo>
                <a:lnTo>
                  <a:pt x="104" y="168"/>
                </a:lnTo>
                <a:lnTo>
                  <a:pt x="117" y="168"/>
                </a:lnTo>
                <a:lnTo>
                  <a:pt x="117" y="168"/>
                </a:lnTo>
                <a:lnTo>
                  <a:pt x="135" y="169"/>
                </a:lnTo>
                <a:lnTo>
                  <a:pt x="135" y="169"/>
                </a:lnTo>
                <a:lnTo>
                  <a:pt x="151" y="171"/>
                </a:lnTo>
                <a:lnTo>
                  <a:pt x="151" y="171"/>
                </a:lnTo>
                <a:lnTo>
                  <a:pt x="165" y="172"/>
                </a:lnTo>
                <a:lnTo>
                  <a:pt x="165" y="172"/>
                </a:lnTo>
                <a:lnTo>
                  <a:pt x="168" y="172"/>
                </a:lnTo>
                <a:lnTo>
                  <a:pt x="168" y="172"/>
                </a:lnTo>
                <a:lnTo>
                  <a:pt x="164" y="171"/>
                </a:lnTo>
                <a:lnTo>
                  <a:pt x="164" y="171"/>
                </a:lnTo>
                <a:lnTo>
                  <a:pt x="149" y="169"/>
                </a:lnTo>
                <a:lnTo>
                  <a:pt x="149" y="169"/>
                </a:lnTo>
                <a:lnTo>
                  <a:pt x="125" y="167"/>
                </a:lnTo>
                <a:lnTo>
                  <a:pt x="125" y="167"/>
                </a:lnTo>
                <a:lnTo>
                  <a:pt x="111" y="167"/>
                </a:lnTo>
                <a:lnTo>
                  <a:pt x="111" y="167"/>
                </a:lnTo>
                <a:lnTo>
                  <a:pt x="102" y="168"/>
                </a:lnTo>
                <a:lnTo>
                  <a:pt x="102" y="168"/>
                </a:lnTo>
                <a:close/>
                <a:moveTo>
                  <a:pt x="53" y="360"/>
                </a:moveTo>
                <a:lnTo>
                  <a:pt x="53" y="360"/>
                </a:lnTo>
                <a:lnTo>
                  <a:pt x="53" y="360"/>
                </a:lnTo>
                <a:lnTo>
                  <a:pt x="53" y="360"/>
                </a:lnTo>
                <a:lnTo>
                  <a:pt x="48" y="363"/>
                </a:lnTo>
                <a:lnTo>
                  <a:pt x="46" y="367"/>
                </a:lnTo>
                <a:lnTo>
                  <a:pt x="46" y="367"/>
                </a:lnTo>
                <a:lnTo>
                  <a:pt x="44" y="370"/>
                </a:lnTo>
                <a:lnTo>
                  <a:pt x="44" y="370"/>
                </a:lnTo>
                <a:lnTo>
                  <a:pt x="44" y="373"/>
                </a:lnTo>
                <a:lnTo>
                  <a:pt x="46" y="375"/>
                </a:lnTo>
                <a:lnTo>
                  <a:pt x="46" y="375"/>
                </a:lnTo>
                <a:lnTo>
                  <a:pt x="47" y="377"/>
                </a:lnTo>
                <a:lnTo>
                  <a:pt x="47" y="377"/>
                </a:lnTo>
                <a:lnTo>
                  <a:pt x="53" y="380"/>
                </a:lnTo>
                <a:lnTo>
                  <a:pt x="53" y="380"/>
                </a:lnTo>
                <a:lnTo>
                  <a:pt x="65" y="383"/>
                </a:lnTo>
                <a:lnTo>
                  <a:pt x="65" y="383"/>
                </a:lnTo>
                <a:lnTo>
                  <a:pt x="78" y="383"/>
                </a:lnTo>
                <a:lnTo>
                  <a:pt x="78" y="383"/>
                </a:lnTo>
                <a:lnTo>
                  <a:pt x="90" y="384"/>
                </a:lnTo>
                <a:lnTo>
                  <a:pt x="90" y="384"/>
                </a:lnTo>
                <a:lnTo>
                  <a:pt x="87" y="383"/>
                </a:lnTo>
                <a:lnTo>
                  <a:pt x="87" y="383"/>
                </a:lnTo>
                <a:lnTo>
                  <a:pt x="64" y="381"/>
                </a:lnTo>
                <a:lnTo>
                  <a:pt x="64" y="381"/>
                </a:lnTo>
                <a:lnTo>
                  <a:pt x="54" y="378"/>
                </a:lnTo>
                <a:lnTo>
                  <a:pt x="54" y="378"/>
                </a:lnTo>
                <a:lnTo>
                  <a:pt x="51" y="377"/>
                </a:lnTo>
                <a:lnTo>
                  <a:pt x="48" y="375"/>
                </a:lnTo>
                <a:lnTo>
                  <a:pt x="48" y="375"/>
                </a:lnTo>
                <a:lnTo>
                  <a:pt x="46" y="373"/>
                </a:lnTo>
                <a:lnTo>
                  <a:pt x="47" y="368"/>
                </a:lnTo>
                <a:lnTo>
                  <a:pt x="47" y="368"/>
                </a:lnTo>
                <a:lnTo>
                  <a:pt x="50" y="364"/>
                </a:lnTo>
                <a:lnTo>
                  <a:pt x="50" y="364"/>
                </a:lnTo>
                <a:lnTo>
                  <a:pt x="51" y="361"/>
                </a:lnTo>
                <a:lnTo>
                  <a:pt x="51" y="361"/>
                </a:lnTo>
                <a:lnTo>
                  <a:pt x="53" y="360"/>
                </a:lnTo>
                <a:lnTo>
                  <a:pt x="53" y="360"/>
                </a:lnTo>
                <a:close/>
                <a:moveTo>
                  <a:pt x="146" y="154"/>
                </a:moveTo>
                <a:lnTo>
                  <a:pt x="146" y="154"/>
                </a:lnTo>
                <a:lnTo>
                  <a:pt x="159" y="144"/>
                </a:lnTo>
                <a:lnTo>
                  <a:pt x="159" y="144"/>
                </a:lnTo>
                <a:lnTo>
                  <a:pt x="159" y="142"/>
                </a:lnTo>
                <a:lnTo>
                  <a:pt x="159" y="142"/>
                </a:lnTo>
                <a:lnTo>
                  <a:pt x="159" y="142"/>
                </a:lnTo>
                <a:lnTo>
                  <a:pt x="159" y="142"/>
                </a:lnTo>
                <a:lnTo>
                  <a:pt x="141" y="149"/>
                </a:lnTo>
                <a:lnTo>
                  <a:pt x="141" y="149"/>
                </a:lnTo>
                <a:lnTo>
                  <a:pt x="144" y="148"/>
                </a:lnTo>
                <a:lnTo>
                  <a:pt x="144" y="148"/>
                </a:lnTo>
                <a:lnTo>
                  <a:pt x="146" y="149"/>
                </a:lnTo>
                <a:lnTo>
                  <a:pt x="146" y="152"/>
                </a:lnTo>
                <a:lnTo>
                  <a:pt x="146" y="152"/>
                </a:lnTo>
                <a:lnTo>
                  <a:pt x="146" y="154"/>
                </a:lnTo>
                <a:lnTo>
                  <a:pt x="146" y="154"/>
                </a:lnTo>
                <a:close/>
                <a:moveTo>
                  <a:pt x="203" y="188"/>
                </a:moveTo>
                <a:lnTo>
                  <a:pt x="203" y="188"/>
                </a:lnTo>
                <a:lnTo>
                  <a:pt x="203" y="185"/>
                </a:lnTo>
                <a:lnTo>
                  <a:pt x="203" y="184"/>
                </a:lnTo>
                <a:lnTo>
                  <a:pt x="203" y="184"/>
                </a:lnTo>
                <a:lnTo>
                  <a:pt x="200" y="181"/>
                </a:lnTo>
                <a:lnTo>
                  <a:pt x="198" y="178"/>
                </a:lnTo>
                <a:lnTo>
                  <a:pt x="198" y="178"/>
                </a:lnTo>
                <a:lnTo>
                  <a:pt x="191" y="175"/>
                </a:lnTo>
                <a:lnTo>
                  <a:pt x="191" y="175"/>
                </a:lnTo>
                <a:lnTo>
                  <a:pt x="183" y="172"/>
                </a:lnTo>
                <a:lnTo>
                  <a:pt x="175" y="171"/>
                </a:lnTo>
                <a:lnTo>
                  <a:pt x="175" y="171"/>
                </a:lnTo>
                <a:lnTo>
                  <a:pt x="171" y="169"/>
                </a:lnTo>
                <a:lnTo>
                  <a:pt x="171" y="169"/>
                </a:lnTo>
                <a:lnTo>
                  <a:pt x="172" y="171"/>
                </a:lnTo>
                <a:lnTo>
                  <a:pt x="172" y="171"/>
                </a:lnTo>
                <a:lnTo>
                  <a:pt x="179" y="172"/>
                </a:lnTo>
                <a:lnTo>
                  <a:pt x="188" y="176"/>
                </a:lnTo>
                <a:lnTo>
                  <a:pt x="188" y="176"/>
                </a:lnTo>
                <a:lnTo>
                  <a:pt x="198" y="182"/>
                </a:lnTo>
                <a:lnTo>
                  <a:pt x="198" y="182"/>
                </a:lnTo>
                <a:lnTo>
                  <a:pt x="200" y="185"/>
                </a:lnTo>
                <a:lnTo>
                  <a:pt x="203" y="188"/>
                </a:lnTo>
                <a:lnTo>
                  <a:pt x="203" y="188"/>
                </a:lnTo>
                <a:close/>
                <a:moveTo>
                  <a:pt x="67" y="378"/>
                </a:moveTo>
                <a:lnTo>
                  <a:pt x="67" y="378"/>
                </a:lnTo>
                <a:lnTo>
                  <a:pt x="64" y="377"/>
                </a:lnTo>
                <a:lnTo>
                  <a:pt x="64" y="377"/>
                </a:lnTo>
                <a:lnTo>
                  <a:pt x="60" y="375"/>
                </a:lnTo>
                <a:lnTo>
                  <a:pt x="56" y="374"/>
                </a:lnTo>
                <a:lnTo>
                  <a:pt x="56" y="374"/>
                </a:lnTo>
                <a:lnTo>
                  <a:pt x="53" y="371"/>
                </a:lnTo>
                <a:lnTo>
                  <a:pt x="51" y="365"/>
                </a:lnTo>
                <a:lnTo>
                  <a:pt x="51" y="365"/>
                </a:lnTo>
                <a:lnTo>
                  <a:pt x="51" y="365"/>
                </a:lnTo>
                <a:lnTo>
                  <a:pt x="51" y="365"/>
                </a:lnTo>
                <a:lnTo>
                  <a:pt x="50" y="370"/>
                </a:lnTo>
                <a:lnTo>
                  <a:pt x="50" y="370"/>
                </a:lnTo>
                <a:lnTo>
                  <a:pt x="48" y="371"/>
                </a:lnTo>
                <a:lnTo>
                  <a:pt x="50" y="374"/>
                </a:lnTo>
                <a:lnTo>
                  <a:pt x="50" y="374"/>
                </a:lnTo>
                <a:lnTo>
                  <a:pt x="53" y="375"/>
                </a:lnTo>
                <a:lnTo>
                  <a:pt x="53" y="375"/>
                </a:lnTo>
                <a:lnTo>
                  <a:pt x="57" y="377"/>
                </a:lnTo>
                <a:lnTo>
                  <a:pt x="57" y="377"/>
                </a:lnTo>
                <a:lnTo>
                  <a:pt x="67" y="378"/>
                </a:lnTo>
                <a:lnTo>
                  <a:pt x="67" y="378"/>
                </a:lnTo>
                <a:close/>
                <a:moveTo>
                  <a:pt x="40" y="174"/>
                </a:moveTo>
                <a:lnTo>
                  <a:pt x="40" y="174"/>
                </a:lnTo>
                <a:lnTo>
                  <a:pt x="63" y="169"/>
                </a:lnTo>
                <a:lnTo>
                  <a:pt x="63" y="169"/>
                </a:lnTo>
                <a:lnTo>
                  <a:pt x="87" y="167"/>
                </a:lnTo>
                <a:lnTo>
                  <a:pt x="87" y="167"/>
                </a:lnTo>
                <a:lnTo>
                  <a:pt x="77" y="167"/>
                </a:lnTo>
                <a:lnTo>
                  <a:pt x="63" y="168"/>
                </a:lnTo>
                <a:lnTo>
                  <a:pt x="48" y="171"/>
                </a:lnTo>
                <a:lnTo>
                  <a:pt x="40" y="174"/>
                </a:lnTo>
                <a:lnTo>
                  <a:pt x="40" y="174"/>
                </a:lnTo>
                <a:close/>
                <a:moveTo>
                  <a:pt x="158" y="135"/>
                </a:moveTo>
                <a:lnTo>
                  <a:pt x="158" y="135"/>
                </a:lnTo>
                <a:lnTo>
                  <a:pt x="141" y="147"/>
                </a:lnTo>
                <a:lnTo>
                  <a:pt x="141" y="147"/>
                </a:lnTo>
                <a:lnTo>
                  <a:pt x="159" y="138"/>
                </a:lnTo>
                <a:lnTo>
                  <a:pt x="159" y="138"/>
                </a:lnTo>
                <a:lnTo>
                  <a:pt x="158" y="135"/>
                </a:lnTo>
                <a:lnTo>
                  <a:pt x="158" y="135"/>
                </a:lnTo>
                <a:close/>
                <a:moveTo>
                  <a:pt x="6" y="199"/>
                </a:moveTo>
                <a:lnTo>
                  <a:pt x="6" y="199"/>
                </a:lnTo>
                <a:lnTo>
                  <a:pt x="11" y="202"/>
                </a:lnTo>
                <a:lnTo>
                  <a:pt x="17" y="205"/>
                </a:lnTo>
                <a:lnTo>
                  <a:pt x="17" y="205"/>
                </a:lnTo>
                <a:lnTo>
                  <a:pt x="16" y="201"/>
                </a:lnTo>
                <a:lnTo>
                  <a:pt x="16" y="201"/>
                </a:lnTo>
                <a:lnTo>
                  <a:pt x="16" y="198"/>
                </a:lnTo>
                <a:lnTo>
                  <a:pt x="16" y="198"/>
                </a:lnTo>
                <a:lnTo>
                  <a:pt x="11" y="198"/>
                </a:lnTo>
                <a:lnTo>
                  <a:pt x="6" y="199"/>
                </a:lnTo>
                <a:lnTo>
                  <a:pt x="6" y="199"/>
                </a:lnTo>
                <a:close/>
                <a:moveTo>
                  <a:pt x="111" y="302"/>
                </a:moveTo>
                <a:lnTo>
                  <a:pt x="111" y="302"/>
                </a:lnTo>
                <a:lnTo>
                  <a:pt x="115" y="302"/>
                </a:lnTo>
                <a:lnTo>
                  <a:pt x="115" y="302"/>
                </a:lnTo>
                <a:lnTo>
                  <a:pt x="115" y="293"/>
                </a:lnTo>
                <a:lnTo>
                  <a:pt x="115" y="293"/>
                </a:lnTo>
                <a:lnTo>
                  <a:pt x="115" y="293"/>
                </a:lnTo>
                <a:lnTo>
                  <a:pt x="115" y="293"/>
                </a:lnTo>
                <a:lnTo>
                  <a:pt x="111" y="297"/>
                </a:lnTo>
                <a:lnTo>
                  <a:pt x="111" y="297"/>
                </a:lnTo>
                <a:lnTo>
                  <a:pt x="111" y="299"/>
                </a:lnTo>
                <a:lnTo>
                  <a:pt x="111" y="299"/>
                </a:lnTo>
                <a:lnTo>
                  <a:pt x="111" y="302"/>
                </a:lnTo>
                <a:lnTo>
                  <a:pt x="111" y="302"/>
                </a:lnTo>
                <a:close/>
                <a:moveTo>
                  <a:pt x="134" y="145"/>
                </a:moveTo>
                <a:lnTo>
                  <a:pt x="134" y="145"/>
                </a:lnTo>
                <a:lnTo>
                  <a:pt x="134" y="145"/>
                </a:lnTo>
                <a:lnTo>
                  <a:pt x="134" y="145"/>
                </a:lnTo>
                <a:lnTo>
                  <a:pt x="127" y="149"/>
                </a:lnTo>
                <a:lnTo>
                  <a:pt x="127" y="149"/>
                </a:lnTo>
                <a:lnTo>
                  <a:pt x="128" y="155"/>
                </a:lnTo>
                <a:lnTo>
                  <a:pt x="128" y="155"/>
                </a:lnTo>
                <a:lnTo>
                  <a:pt x="128" y="155"/>
                </a:lnTo>
                <a:lnTo>
                  <a:pt x="128" y="155"/>
                </a:lnTo>
                <a:lnTo>
                  <a:pt x="134" y="145"/>
                </a:lnTo>
                <a:lnTo>
                  <a:pt x="134" y="145"/>
                </a:lnTo>
                <a:close/>
                <a:moveTo>
                  <a:pt x="115" y="286"/>
                </a:moveTo>
                <a:lnTo>
                  <a:pt x="115" y="286"/>
                </a:lnTo>
                <a:lnTo>
                  <a:pt x="115" y="279"/>
                </a:lnTo>
                <a:lnTo>
                  <a:pt x="115" y="279"/>
                </a:lnTo>
                <a:lnTo>
                  <a:pt x="111" y="283"/>
                </a:lnTo>
                <a:lnTo>
                  <a:pt x="111" y="283"/>
                </a:lnTo>
                <a:lnTo>
                  <a:pt x="111" y="283"/>
                </a:lnTo>
                <a:lnTo>
                  <a:pt x="111" y="283"/>
                </a:lnTo>
                <a:lnTo>
                  <a:pt x="111" y="287"/>
                </a:lnTo>
                <a:lnTo>
                  <a:pt x="111" y="287"/>
                </a:lnTo>
                <a:lnTo>
                  <a:pt x="115" y="286"/>
                </a:lnTo>
                <a:lnTo>
                  <a:pt x="115" y="286"/>
                </a:lnTo>
                <a:close/>
                <a:moveTo>
                  <a:pt x="173" y="148"/>
                </a:moveTo>
                <a:lnTo>
                  <a:pt x="173" y="148"/>
                </a:lnTo>
                <a:lnTo>
                  <a:pt x="164" y="151"/>
                </a:lnTo>
                <a:lnTo>
                  <a:pt x="164" y="151"/>
                </a:lnTo>
                <a:lnTo>
                  <a:pt x="165" y="155"/>
                </a:lnTo>
                <a:lnTo>
                  <a:pt x="165" y="155"/>
                </a:lnTo>
                <a:lnTo>
                  <a:pt x="173" y="148"/>
                </a:lnTo>
                <a:lnTo>
                  <a:pt x="173" y="148"/>
                </a:lnTo>
                <a:close/>
                <a:moveTo>
                  <a:pt x="117" y="307"/>
                </a:moveTo>
                <a:lnTo>
                  <a:pt x="117" y="307"/>
                </a:lnTo>
                <a:lnTo>
                  <a:pt x="111" y="313"/>
                </a:lnTo>
                <a:lnTo>
                  <a:pt x="111" y="313"/>
                </a:lnTo>
                <a:lnTo>
                  <a:pt x="111" y="314"/>
                </a:lnTo>
                <a:lnTo>
                  <a:pt x="111" y="314"/>
                </a:lnTo>
                <a:lnTo>
                  <a:pt x="117" y="313"/>
                </a:lnTo>
                <a:lnTo>
                  <a:pt x="117" y="313"/>
                </a:lnTo>
                <a:lnTo>
                  <a:pt x="117" y="307"/>
                </a:lnTo>
                <a:lnTo>
                  <a:pt x="117" y="307"/>
                </a:lnTo>
                <a:close/>
                <a:moveTo>
                  <a:pt x="121" y="346"/>
                </a:moveTo>
                <a:lnTo>
                  <a:pt x="121" y="346"/>
                </a:lnTo>
                <a:lnTo>
                  <a:pt x="119" y="341"/>
                </a:lnTo>
                <a:lnTo>
                  <a:pt x="119" y="341"/>
                </a:lnTo>
                <a:lnTo>
                  <a:pt x="114" y="347"/>
                </a:lnTo>
                <a:lnTo>
                  <a:pt x="114" y="347"/>
                </a:lnTo>
                <a:lnTo>
                  <a:pt x="114" y="348"/>
                </a:lnTo>
                <a:lnTo>
                  <a:pt x="114" y="348"/>
                </a:lnTo>
                <a:lnTo>
                  <a:pt x="121" y="346"/>
                </a:lnTo>
                <a:lnTo>
                  <a:pt x="121" y="346"/>
                </a:lnTo>
                <a:close/>
                <a:moveTo>
                  <a:pt x="114" y="252"/>
                </a:moveTo>
                <a:lnTo>
                  <a:pt x="114" y="252"/>
                </a:lnTo>
                <a:lnTo>
                  <a:pt x="112" y="245"/>
                </a:lnTo>
                <a:lnTo>
                  <a:pt x="112" y="245"/>
                </a:lnTo>
                <a:lnTo>
                  <a:pt x="111" y="246"/>
                </a:lnTo>
                <a:lnTo>
                  <a:pt x="111" y="246"/>
                </a:lnTo>
                <a:lnTo>
                  <a:pt x="110" y="246"/>
                </a:lnTo>
                <a:lnTo>
                  <a:pt x="110" y="246"/>
                </a:lnTo>
                <a:lnTo>
                  <a:pt x="111" y="252"/>
                </a:lnTo>
                <a:lnTo>
                  <a:pt x="111" y="252"/>
                </a:lnTo>
                <a:lnTo>
                  <a:pt x="114" y="252"/>
                </a:lnTo>
                <a:lnTo>
                  <a:pt x="114" y="252"/>
                </a:lnTo>
                <a:close/>
                <a:moveTo>
                  <a:pt x="114" y="257"/>
                </a:moveTo>
                <a:lnTo>
                  <a:pt x="114" y="257"/>
                </a:lnTo>
                <a:lnTo>
                  <a:pt x="114" y="257"/>
                </a:lnTo>
                <a:lnTo>
                  <a:pt x="114" y="257"/>
                </a:lnTo>
                <a:lnTo>
                  <a:pt x="111" y="259"/>
                </a:lnTo>
                <a:lnTo>
                  <a:pt x="111" y="259"/>
                </a:lnTo>
                <a:lnTo>
                  <a:pt x="111" y="260"/>
                </a:lnTo>
                <a:lnTo>
                  <a:pt x="111" y="260"/>
                </a:lnTo>
                <a:lnTo>
                  <a:pt x="111" y="265"/>
                </a:lnTo>
                <a:lnTo>
                  <a:pt x="111" y="265"/>
                </a:lnTo>
                <a:lnTo>
                  <a:pt x="114" y="263"/>
                </a:lnTo>
                <a:lnTo>
                  <a:pt x="114" y="263"/>
                </a:lnTo>
                <a:lnTo>
                  <a:pt x="114" y="257"/>
                </a:lnTo>
                <a:lnTo>
                  <a:pt x="114" y="257"/>
                </a:lnTo>
                <a:close/>
                <a:moveTo>
                  <a:pt x="61" y="215"/>
                </a:moveTo>
                <a:lnTo>
                  <a:pt x="61" y="215"/>
                </a:lnTo>
                <a:lnTo>
                  <a:pt x="61" y="215"/>
                </a:lnTo>
                <a:lnTo>
                  <a:pt x="61" y="215"/>
                </a:lnTo>
                <a:lnTo>
                  <a:pt x="67" y="215"/>
                </a:lnTo>
                <a:lnTo>
                  <a:pt x="67" y="215"/>
                </a:lnTo>
                <a:lnTo>
                  <a:pt x="91" y="216"/>
                </a:lnTo>
                <a:lnTo>
                  <a:pt x="91" y="216"/>
                </a:lnTo>
                <a:lnTo>
                  <a:pt x="92" y="216"/>
                </a:lnTo>
                <a:lnTo>
                  <a:pt x="92" y="216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92" y="215"/>
                </a:lnTo>
                <a:lnTo>
                  <a:pt x="61" y="215"/>
                </a:lnTo>
                <a:lnTo>
                  <a:pt x="61" y="215"/>
                </a:lnTo>
                <a:close/>
                <a:moveTo>
                  <a:pt x="111" y="221"/>
                </a:moveTo>
                <a:lnTo>
                  <a:pt x="111" y="221"/>
                </a:lnTo>
                <a:lnTo>
                  <a:pt x="108" y="222"/>
                </a:lnTo>
                <a:lnTo>
                  <a:pt x="108" y="225"/>
                </a:lnTo>
                <a:lnTo>
                  <a:pt x="108" y="225"/>
                </a:lnTo>
                <a:lnTo>
                  <a:pt x="108" y="228"/>
                </a:lnTo>
                <a:lnTo>
                  <a:pt x="108" y="228"/>
                </a:lnTo>
                <a:lnTo>
                  <a:pt x="108" y="229"/>
                </a:lnTo>
                <a:lnTo>
                  <a:pt x="108" y="229"/>
                </a:lnTo>
                <a:lnTo>
                  <a:pt x="111" y="229"/>
                </a:lnTo>
                <a:lnTo>
                  <a:pt x="111" y="229"/>
                </a:lnTo>
                <a:lnTo>
                  <a:pt x="111" y="221"/>
                </a:lnTo>
                <a:lnTo>
                  <a:pt x="111" y="221"/>
                </a:lnTo>
                <a:close/>
                <a:moveTo>
                  <a:pt x="114" y="267"/>
                </a:moveTo>
                <a:lnTo>
                  <a:pt x="114" y="267"/>
                </a:lnTo>
                <a:lnTo>
                  <a:pt x="111" y="270"/>
                </a:lnTo>
                <a:lnTo>
                  <a:pt x="111" y="270"/>
                </a:lnTo>
                <a:lnTo>
                  <a:pt x="111" y="272"/>
                </a:lnTo>
                <a:lnTo>
                  <a:pt x="111" y="272"/>
                </a:lnTo>
                <a:lnTo>
                  <a:pt x="111" y="275"/>
                </a:lnTo>
                <a:lnTo>
                  <a:pt x="111" y="275"/>
                </a:lnTo>
                <a:lnTo>
                  <a:pt x="114" y="273"/>
                </a:lnTo>
                <a:lnTo>
                  <a:pt x="114" y="273"/>
                </a:lnTo>
                <a:lnTo>
                  <a:pt x="114" y="267"/>
                </a:lnTo>
                <a:lnTo>
                  <a:pt x="114" y="267"/>
                </a:lnTo>
                <a:close/>
                <a:moveTo>
                  <a:pt x="114" y="219"/>
                </a:moveTo>
                <a:lnTo>
                  <a:pt x="114" y="219"/>
                </a:lnTo>
                <a:lnTo>
                  <a:pt x="114" y="229"/>
                </a:lnTo>
                <a:lnTo>
                  <a:pt x="114" y="239"/>
                </a:lnTo>
                <a:lnTo>
                  <a:pt x="114" y="239"/>
                </a:lnTo>
                <a:lnTo>
                  <a:pt x="115" y="239"/>
                </a:lnTo>
                <a:lnTo>
                  <a:pt x="115" y="239"/>
                </a:lnTo>
                <a:lnTo>
                  <a:pt x="115" y="239"/>
                </a:lnTo>
                <a:lnTo>
                  <a:pt x="115" y="239"/>
                </a:lnTo>
                <a:lnTo>
                  <a:pt x="114" y="219"/>
                </a:lnTo>
                <a:lnTo>
                  <a:pt x="114" y="219"/>
                </a:lnTo>
                <a:close/>
                <a:moveTo>
                  <a:pt x="24" y="209"/>
                </a:moveTo>
                <a:lnTo>
                  <a:pt x="24" y="209"/>
                </a:lnTo>
                <a:lnTo>
                  <a:pt x="24" y="209"/>
                </a:lnTo>
                <a:lnTo>
                  <a:pt x="24" y="209"/>
                </a:lnTo>
                <a:lnTo>
                  <a:pt x="16" y="206"/>
                </a:lnTo>
                <a:lnTo>
                  <a:pt x="16" y="206"/>
                </a:lnTo>
                <a:lnTo>
                  <a:pt x="6" y="203"/>
                </a:lnTo>
                <a:lnTo>
                  <a:pt x="6" y="203"/>
                </a:lnTo>
                <a:lnTo>
                  <a:pt x="10" y="206"/>
                </a:lnTo>
                <a:lnTo>
                  <a:pt x="14" y="208"/>
                </a:lnTo>
                <a:lnTo>
                  <a:pt x="24" y="209"/>
                </a:lnTo>
                <a:lnTo>
                  <a:pt x="24" y="209"/>
                </a:lnTo>
                <a:close/>
                <a:moveTo>
                  <a:pt x="102" y="256"/>
                </a:moveTo>
                <a:lnTo>
                  <a:pt x="102" y="256"/>
                </a:lnTo>
                <a:lnTo>
                  <a:pt x="102" y="257"/>
                </a:lnTo>
                <a:lnTo>
                  <a:pt x="102" y="257"/>
                </a:lnTo>
                <a:lnTo>
                  <a:pt x="102" y="263"/>
                </a:lnTo>
                <a:lnTo>
                  <a:pt x="102" y="263"/>
                </a:lnTo>
                <a:lnTo>
                  <a:pt x="104" y="262"/>
                </a:lnTo>
                <a:lnTo>
                  <a:pt x="104" y="262"/>
                </a:lnTo>
                <a:lnTo>
                  <a:pt x="104" y="256"/>
                </a:lnTo>
                <a:lnTo>
                  <a:pt x="104" y="256"/>
                </a:lnTo>
                <a:lnTo>
                  <a:pt x="102" y="256"/>
                </a:lnTo>
                <a:lnTo>
                  <a:pt x="102" y="256"/>
                </a:lnTo>
                <a:close/>
                <a:moveTo>
                  <a:pt x="127" y="6"/>
                </a:moveTo>
                <a:lnTo>
                  <a:pt x="127" y="6"/>
                </a:lnTo>
                <a:lnTo>
                  <a:pt x="119" y="3"/>
                </a:lnTo>
                <a:lnTo>
                  <a:pt x="111" y="3"/>
                </a:lnTo>
                <a:lnTo>
                  <a:pt x="111" y="3"/>
                </a:lnTo>
                <a:lnTo>
                  <a:pt x="112" y="3"/>
                </a:lnTo>
                <a:lnTo>
                  <a:pt x="112" y="3"/>
                </a:lnTo>
                <a:lnTo>
                  <a:pt x="121" y="5"/>
                </a:lnTo>
                <a:lnTo>
                  <a:pt x="121" y="5"/>
                </a:lnTo>
                <a:lnTo>
                  <a:pt x="127" y="6"/>
                </a:lnTo>
                <a:lnTo>
                  <a:pt x="127" y="6"/>
                </a:lnTo>
                <a:close/>
                <a:moveTo>
                  <a:pt x="161" y="147"/>
                </a:moveTo>
                <a:lnTo>
                  <a:pt x="161" y="147"/>
                </a:lnTo>
                <a:lnTo>
                  <a:pt x="152" y="152"/>
                </a:lnTo>
                <a:lnTo>
                  <a:pt x="152" y="152"/>
                </a:lnTo>
                <a:lnTo>
                  <a:pt x="152" y="152"/>
                </a:lnTo>
                <a:lnTo>
                  <a:pt x="152" y="152"/>
                </a:lnTo>
                <a:lnTo>
                  <a:pt x="161" y="149"/>
                </a:lnTo>
                <a:lnTo>
                  <a:pt x="161" y="149"/>
                </a:lnTo>
                <a:lnTo>
                  <a:pt x="161" y="147"/>
                </a:lnTo>
                <a:lnTo>
                  <a:pt x="161" y="147"/>
                </a:lnTo>
                <a:close/>
                <a:moveTo>
                  <a:pt x="110" y="212"/>
                </a:moveTo>
                <a:lnTo>
                  <a:pt x="110" y="212"/>
                </a:lnTo>
                <a:lnTo>
                  <a:pt x="110" y="208"/>
                </a:lnTo>
                <a:lnTo>
                  <a:pt x="110" y="208"/>
                </a:lnTo>
                <a:lnTo>
                  <a:pt x="110" y="206"/>
                </a:lnTo>
                <a:lnTo>
                  <a:pt x="110" y="206"/>
                </a:lnTo>
                <a:lnTo>
                  <a:pt x="110" y="205"/>
                </a:lnTo>
                <a:lnTo>
                  <a:pt x="110" y="205"/>
                </a:lnTo>
                <a:lnTo>
                  <a:pt x="108" y="205"/>
                </a:lnTo>
                <a:lnTo>
                  <a:pt x="108" y="205"/>
                </a:lnTo>
                <a:lnTo>
                  <a:pt x="108" y="206"/>
                </a:lnTo>
                <a:lnTo>
                  <a:pt x="108" y="206"/>
                </a:lnTo>
                <a:lnTo>
                  <a:pt x="108" y="208"/>
                </a:lnTo>
                <a:lnTo>
                  <a:pt x="110" y="209"/>
                </a:lnTo>
                <a:lnTo>
                  <a:pt x="110" y="209"/>
                </a:lnTo>
                <a:lnTo>
                  <a:pt x="110" y="211"/>
                </a:lnTo>
                <a:lnTo>
                  <a:pt x="110" y="211"/>
                </a:lnTo>
                <a:lnTo>
                  <a:pt x="108" y="212"/>
                </a:lnTo>
                <a:lnTo>
                  <a:pt x="108" y="212"/>
                </a:lnTo>
                <a:lnTo>
                  <a:pt x="110" y="212"/>
                </a:lnTo>
                <a:lnTo>
                  <a:pt x="110" y="212"/>
                </a:lnTo>
                <a:close/>
                <a:moveTo>
                  <a:pt x="118" y="360"/>
                </a:moveTo>
                <a:lnTo>
                  <a:pt x="118" y="360"/>
                </a:lnTo>
                <a:lnTo>
                  <a:pt x="115" y="358"/>
                </a:lnTo>
                <a:lnTo>
                  <a:pt x="114" y="356"/>
                </a:lnTo>
                <a:lnTo>
                  <a:pt x="114" y="356"/>
                </a:lnTo>
                <a:lnTo>
                  <a:pt x="114" y="356"/>
                </a:lnTo>
                <a:lnTo>
                  <a:pt x="114" y="356"/>
                </a:lnTo>
                <a:lnTo>
                  <a:pt x="112" y="358"/>
                </a:lnTo>
                <a:lnTo>
                  <a:pt x="112" y="358"/>
                </a:lnTo>
                <a:lnTo>
                  <a:pt x="115" y="360"/>
                </a:lnTo>
                <a:lnTo>
                  <a:pt x="118" y="360"/>
                </a:lnTo>
                <a:lnTo>
                  <a:pt x="118" y="360"/>
                </a:lnTo>
                <a:close/>
                <a:moveTo>
                  <a:pt x="102" y="250"/>
                </a:moveTo>
                <a:lnTo>
                  <a:pt x="102" y="250"/>
                </a:lnTo>
                <a:lnTo>
                  <a:pt x="104" y="249"/>
                </a:lnTo>
                <a:lnTo>
                  <a:pt x="104" y="249"/>
                </a:lnTo>
                <a:lnTo>
                  <a:pt x="105" y="246"/>
                </a:lnTo>
                <a:lnTo>
                  <a:pt x="105" y="245"/>
                </a:lnTo>
                <a:lnTo>
                  <a:pt x="105" y="245"/>
                </a:lnTo>
                <a:lnTo>
                  <a:pt x="101" y="246"/>
                </a:lnTo>
                <a:lnTo>
                  <a:pt x="101" y="246"/>
                </a:lnTo>
                <a:lnTo>
                  <a:pt x="102" y="250"/>
                </a:lnTo>
                <a:lnTo>
                  <a:pt x="102" y="250"/>
                </a:lnTo>
                <a:close/>
                <a:moveTo>
                  <a:pt x="111" y="233"/>
                </a:moveTo>
                <a:lnTo>
                  <a:pt x="111" y="233"/>
                </a:lnTo>
                <a:lnTo>
                  <a:pt x="110" y="235"/>
                </a:lnTo>
                <a:lnTo>
                  <a:pt x="110" y="236"/>
                </a:lnTo>
                <a:lnTo>
                  <a:pt x="110" y="236"/>
                </a:lnTo>
                <a:lnTo>
                  <a:pt x="110" y="240"/>
                </a:lnTo>
                <a:lnTo>
                  <a:pt x="110" y="240"/>
                </a:lnTo>
                <a:lnTo>
                  <a:pt x="111" y="239"/>
                </a:lnTo>
                <a:lnTo>
                  <a:pt x="111" y="239"/>
                </a:lnTo>
                <a:lnTo>
                  <a:pt x="111" y="233"/>
                </a:lnTo>
                <a:lnTo>
                  <a:pt x="111" y="233"/>
                </a:lnTo>
                <a:close/>
                <a:moveTo>
                  <a:pt x="117" y="319"/>
                </a:moveTo>
                <a:lnTo>
                  <a:pt x="117" y="319"/>
                </a:lnTo>
                <a:lnTo>
                  <a:pt x="117" y="319"/>
                </a:lnTo>
                <a:lnTo>
                  <a:pt x="117" y="319"/>
                </a:lnTo>
                <a:lnTo>
                  <a:pt x="115" y="321"/>
                </a:lnTo>
                <a:lnTo>
                  <a:pt x="115" y="321"/>
                </a:lnTo>
                <a:lnTo>
                  <a:pt x="115" y="323"/>
                </a:lnTo>
                <a:lnTo>
                  <a:pt x="114" y="324"/>
                </a:lnTo>
                <a:lnTo>
                  <a:pt x="114" y="324"/>
                </a:lnTo>
                <a:lnTo>
                  <a:pt x="118" y="323"/>
                </a:lnTo>
                <a:lnTo>
                  <a:pt x="118" y="323"/>
                </a:lnTo>
                <a:lnTo>
                  <a:pt x="117" y="319"/>
                </a:lnTo>
                <a:lnTo>
                  <a:pt x="117" y="319"/>
                </a:lnTo>
                <a:close/>
                <a:moveTo>
                  <a:pt x="111" y="294"/>
                </a:moveTo>
                <a:lnTo>
                  <a:pt x="111" y="294"/>
                </a:lnTo>
                <a:lnTo>
                  <a:pt x="115" y="289"/>
                </a:lnTo>
                <a:lnTo>
                  <a:pt x="115" y="289"/>
                </a:lnTo>
                <a:lnTo>
                  <a:pt x="115" y="289"/>
                </a:lnTo>
                <a:lnTo>
                  <a:pt x="115" y="289"/>
                </a:lnTo>
                <a:lnTo>
                  <a:pt x="111" y="290"/>
                </a:lnTo>
                <a:lnTo>
                  <a:pt x="111" y="290"/>
                </a:lnTo>
                <a:lnTo>
                  <a:pt x="111" y="294"/>
                </a:lnTo>
                <a:lnTo>
                  <a:pt x="111" y="294"/>
                </a:lnTo>
                <a:close/>
                <a:moveTo>
                  <a:pt x="101" y="239"/>
                </a:moveTo>
                <a:lnTo>
                  <a:pt x="101" y="239"/>
                </a:lnTo>
                <a:lnTo>
                  <a:pt x="104" y="235"/>
                </a:lnTo>
                <a:lnTo>
                  <a:pt x="104" y="235"/>
                </a:lnTo>
                <a:lnTo>
                  <a:pt x="102" y="235"/>
                </a:lnTo>
                <a:lnTo>
                  <a:pt x="101" y="235"/>
                </a:lnTo>
                <a:lnTo>
                  <a:pt x="101" y="235"/>
                </a:lnTo>
                <a:lnTo>
                  <a:pt x="101" y="239"/>
                </a:lnTo>
                <a:lnTo>
                  <a:pt x="101" y="239"/>
                </a:lnTo>
                <a:close/>
                <a:moveTo>
                  <a:pt x="111" y="309"/>
                </a:moveTo>
                <a:lnTo>
                  <a:pt x="111" y="309"/>
                </a:lnTo>
                <a:lnTo>
                  <a:pt x="115" y="304"/>
                </a:lnTo>
                <a:lnTo>
                  <a:pt x="115" y="304"/>
                </a:lnTo>
                <a:lnTo>
                  <a:pt x="111" y="304"/>
                </a:lnTo>
                <a:lnTo>
                  <a:pt x="111" y="304"/>
                </a:lnTo>
                <a:lnTo>
                  <a:pt x="111" y="309"/>
                </a:lnTo>
                <a:lnTo>
                  <a:pt x="111" y="309"/>
                </a:lnTo>
                <a:close/>
                <a:moveTo>
                  <a:pt x="172" y="348"/>
                </a:moveTo>
                <a:lnTo>
                  <a:pt x="172" y="348"/>
                </a:lnTo>
                <a:lnTo>
                  <a:pt x="176" y="351"/>
                </a:lnTo>
                <a:lnTo>
                  <a:pt x="181" y="354"/>
                </a:lnTo>
                <a:lnTo>
                  <a:pt x="181" y="354"/>
                </a:lnTo>
                <a:lnTo>
                  <a:pt x="178" y="350"/>
                </a:lnTo>
                <a:lnTo>
                  <a:pt x="172" y="348"/>
                </a:lnTo>
                <a:lnTo>
                  <a:pt x="172" y="348"/>
                </a:lnTo>
                <a:close/>
                <a:moveTo>
                  <a:pt x="132" y="154"/>
                </a:moveTo>
                <a:lnTo>
                  <a:pt x="132" y="154"/>
                </a:lnTo>
                <a:lnTo>
                  <a:pt x="132" y="154"/>
                </a:lnTo>
                <a:lnTo>
                  <a:pt x="132" y="154"/>
                </a:lnTo>
                <a:lnTo>
                  <a:pt x="139" y="151"/>
                </a:lnTo>
                <a:lnTo>
                  <a:pt x="139" y="151"/>
                </a:lnTo>
                <a:lnTo>
                  <a:pt x="137" y="151"/>
                </a:lnTo>
                <a:lnTo>
                  <a:pt x="135" y="151"/>
                </a:lnTo>
                <a:lnTo>
                  <a:pt x="134" y="151"/>
                </a:lnTo>
                <a:lnTo>
                  <a:pt x="134" y="151"/>
                </a:lnTo>
                <a:lnTo>
                  <a:pt x="132" y="154"/>
                </a:lnTo>
                <a:lnTo>
                  <a:pt x="132" y="154"/>
                </a:lnTo>
                <a:close/>
                <a:moveTo>
                  <a:pt x="118" y="329"/>
                </a:moveTo>
                <a:lnTo>
                  <a:pt x="118" y="329"/>
                </a:lnTo>
                <a:lnTo>
                  <a:pt x="114" y="333"/>
                </a:lnTo>
                <a:lnTo>
                  <a:pt x="114" y="333"/>
                </a:lnTo>
                <a:lnTo>
                  <a:pt x="118" y="330"/>
                </a:lnTo>
                <a:lnTo>
                  <a:pt x="118" y="330"/>
                </a:lnTo>
                <a:lnTo>
                  <a:pt x="118" y="329"/>
                </a:lnTo>
                <a:lnTo>
                  <a:pt x="118" y="329"/>
                </a:lnTo>
                <a:close/>
                <a:moveTo>
                  <a:pt x="101" y="206"/>
                </a:moveTo>
                <a:lnTo>
                  <a:pt x="101" y="206"/>
                </a:lnTo>
                <a:lnTo>
                  <a:pt x="102" y="203"/>
                </a:lnTo>
                <a:lnTo>
                  <a:pt x="102" y="203"/>
                </a:lnTo>
                <a:lnTo>
                  <a:pt x="102" y="203"/>
                </a:lnTo>
                <a:lnTo>
                  <a:pt x="102" y="203"/>
                </a:lnTo>
                <a:lnTo>
                  <a:pt x="100" y="205"/>
                </a:lnTo>
                <a:lnTo>
                  <a:pt x="100" y="206"/>
                </a:lnTo>
                <a:lnTo>
                  <a:pt x="100" y="206"/>
                </a:lnTo>
                <a:lnTo>
                  <a:pt x="101" y="206"/>
                </a:lnTo>
                <a:lnTo>
                  <a:pt x="101" y="206"/>
                </a:lnTo>
                <a:close/>
                <a:moveTo>
                  <a:pt x="105" y="239"/>
                </a:moveTo>
                <a:lnTo>
                  <a:pt x="105" y="239"/>
                </a:lnTo>
                <a:lnTo>
                  <a:pt x="105" y="239"/>
                </a:lnTo>
                <a:lnTo>
                  <a:pt x="105" y="239"/>
                </a:lnTo>
                <a:lnTo>
                  <a:pt x="102" y="242"/>
                </a:lnTo>
                <a:lnTo>
                  <a:pt x="102" y="242"/>
                </a:lnTo>
                <a:lnTo>
                  <a:pt x="102" y="243"/>
                </a:lnTo>
                <a:lnTo>
                  <a:pt x="102" y="243"/>
                </a:lnTo>
                <a:lnTo>
                  <a:pt x="105" y="242"/>
                </a:lnTo>
                <a:lnTo>
                  <a:pt x="105" y="242"/>
                </a:lnTo>
                <a:lnTo>
                  <a:pt x="105" y="239"/>
                </a:lnTo>
                <a:lnTo>
                  <a:pt x="105" y="239"/>
                </a:lnTo>
                <a:close/>
                <a:moveTo>
                  <a:pt x="119" y="334"/>
                </a:moveTo>
                <a:lnTo>
                  <a:pt x="119" y="334"/>
                </a:lnTo>
                <a:lnTo>
                  <a:pt x="115" y="337"/>
                </a:lnTo>
                <a:lnTo>
                  <a:pt x="115" y="337"/>
                </a:lnTo>
                <a:lnTo>
                  <a:pt x="118" y="337"/>
                </a:lnTo>
                <a:lnTo>
                  <a:pt x="119" y="337"/>
                </a:lnTo>
                <a:lnTo>
                  <a:pt x="119" y="337"/>
                </a:lnTo>
                <a:lnTo>
                  <a:pt x="119" y="334"/>
                </a:lnTo>
                <a:lnTo>
                  <a:pt x="119" y="334"/>
                </a:lnTo>
                <a:close/>
                <a:moveTo>
                  <a:pt x="118" y="351"/>
                </a:moveTo>
                <a:lnTo>
                  <a:pt x="118" y="351"/>
                </a:lnTo>
                <a:lnTo>
                  <a:pt x="121" y="351"/>
                </a:lnTo>
                <a:lnTo>
                  <a:pt x="121" y="351"/>
                </a:lnTo>
                <a:lnTo>
                  <a:pt x="121" y="348"/>
                </a:lnTo>
                <a:lnTo>
                  <a:pt x="121" y="348"/>
                </a:lnTo>
                <a:lnTo>
                  <a:pt x="118" y="351"/>
                </a:lnTo>
                <a:lnTo>
                  <a:pt x="118" y="351"/>
                </a:lnTo>
                <a:close/>
                <a:moveTo>
                  <a:pt x="98" y="225"/>
                </a:moveTo>
                <a:lnTo>
                  <a:pt x="98" y="225"/>
                </a:lnTo>
                <a:lnTo>
                  <a:pt x="97" y="225"/>
                </a:lnTo>
                <a:lnTo>
                  <a:pt x="97" y="225"/>
                </a:lnTo>
                <a:lnTo>
                  <a:pt x="97" y="229"/>
                </a:lnTo>
                <a:lnTo>
                  <a:pt x="97" y="229"/>
                </a:lnTo>
                <a:lnTo>
                  <a:pt x="98" y="226"/>
                </a:lnTo>
                <a:lnTo>
                  <a:pt x="98" y="225"/>
                </a:lnTo>
                <a:lnTo>
                  <a:pt x="98" y="225"/>
                </a:lnTo>
                <a:close/>
                <a:moveTo>
                  <a:pt x="107" y="282"/>
                </a:moveTo>
                <a:lnTo>
                  <a:pt x="107" y="282"/>
                </a:lnTo>
                <a:lnTo>
                  <a:pt x="108" y="280"/>
                </a:lnTo>
                <a:lnTo>
                  <a:pt x="108" y="279"/>
                </a:lnTo>
                <a:lnTo>
                  <a:pt x="108" y="279"/>
                </a:lnTo>
                <a:lnTo>
                  <a:pt x="107" y="280"/>
                </a:lnTo>
                <a:lnTo>
                  <a:pt x="107" y="280"/>
                </a:lnTo>
                <a:lnTo>
                  <a:pt x="107" y="282"/>
                </a:lnTo>
                <a:lnTo>
                  <a:pt x="107" y="282"/>
                </a:lnTo>
                <a:close/>
                <a:moveTo>
                  <a:pt x="102" y="201"/>
                </a:moveTo>
                <a:lnTo>
                  <a:pt x="102" y="201"/>
                </a:lnTo>
                <a:lnTo>
                  <a:pt x="101" y="201"/>
                </a:lnTo>
                <a:lnTo>
                  <a:pt x="100" y="201"/>
                </a:lnTo>
                <a:lnTo>
                  <a:pt x="100" y="201"/>
                </a:lnTo>
                <a:lnTo>
                  <a:pt x="98" y="202"/>
                </a:lnTo>
                <a:lnTo>
                  <a:pt x="98" y="202"/>
                </a:lnTo>
                <a:lnTo>
                  <a:pt x="98" y="203"/>
                </a:lnTo>
                <a:lnTo>
                  <a:pt x="98" y="203"/>
                </a:lnTo>
                <a:lnTo>
                  <a:pt x="102" y="201"/>
                </a:lnTo>
                <a:lnTo>
                  <a:pt x="102" y="201"/>
                </a:lnTo>
                <a:close/>
                <a:moveTo>
                  <a:pt x="101" y="225"/>
                </a:moveTo>
                <a:lnTo>
                  <a:pt x="101" y="225"/>
                </a:lnTo>
                <a:lnTo>
                  <a:pt x="102" y="223"/>
                </a:lnTo>
                <a:lnTo>
                  <a:pt x="102" y="222"/>
                </a:lnTo>
                <a:lnTo>
                  <a:pt x="102" y="222"/>
                </a:lnTo>
                <a:lnTo>
                  <a:pt x="101" y="223"/>
                </a:lnTo>
                <a:lnTo>
                  <a:pt x="101" y="225"/>
                </a:lnTo>
                <a:lnTo>
                  <a:pt x="101" y="225"/>
                </a:lnTo>
                <a:close/>
                <a:moveTo>
                  <a:pt x="122" y="147"/>
                </a:moveTo>
                <a:lnTo>
                  <a:pt x="122" y="147"/>
                </a:lnTo>
                <a:lnTo>
                  <a:pt x="119" y="151"/>
                </a:lnTo>
                <a:lnTo>
                  <a:pt x="119" y="151"/>
                </a:lnTo>
                <a:lnTo>
                  <a:pt x="119" y="151"/>
                </a:lnTo>
                <a:lnTo>
                  <a:pt x="119" y="151"/>
                </a:lnTo>
                <a:lnTo>
                  <a:pt x="122" y="149"/>
                </a:lnTo>
                <a:lnTo>
                  <a:pt x="122" y="149"/>
                </a:lnTo>
                <a:lnTo>
                  <a:pt x="122" y="148"/>
                </a:lnTo>
                <a:lnTo>
                  <a:pt x="122" y="147"/>
                </a:lnTo>
                <a:lnTo>
                  <a:pt x="122" y="147"/>
                </a:lnTo>
                <a:close/>
                <a:moveTo>
                  <a:pt x="108" y="330"/>
                </a:moveTo>
                <a:lnTo>
                  <a:pt x="108" y="330"/>
                </a:lnTo>
                <a:lnTo>
                  <a:pt x="107" y="330"/>
                </a:lnTo>
                <a:lnTo>
                  <a:pt x="107" y="331"/>
                </a:lnTo>
                <a:lnTo>
                  <a:pt x="107" y="331"/>
                </a:lnTo>
                <a:lnTo>
                  <a:pt x="107" y="333"/>
                </a:lnTo>
                <a:lnTo>
                  <a:pt x="107" y="333"/>
                </a:lnTo>
                <a:lnTo>
                  <a:pt x="108" y="334"/>
                </a:lnTo>
                <a:lnTo>
                  <a:pt x="108" y="334"/>
                </a:lnTo>
                <a:lnTo>
                  <a:pt x="108" y="334"/>
                </a:lnTo>
                <a:lnTo>
                  <a:pt x="108" y="334"/>
                </a:lnTo>
                <a:lnTo>
                  <a:pt x="108" y="330"/>
                </a:lnTo>
                <a:lnTo>
                  <a:pt x="108" y="330"/>
                </a:lnTo>
                <a:close/>
                <a:moveTo>
                  <a:pt x="104" y="269"/>
                </a:moveTo>
                <a:lnTo>
                  <a:pt x="104" y="269"/>
                </a:lnTo>
                <a:lnTo>
                  <a:pt x="104" y="270"/>
                </a:lnTo>
                <a:lnTo>
                  <a:pt x="104" y="270"/>
                </a:lnTo>
                <a:lnTo>
                  <a:pt x="104" y="273"/>
                </a:lnTo>
                <a:lnTo>
                  <a:pt x="104" y="273"/>
                </a:lnTo>
                <a:lnTo>
                  <a:pt x="104" y="269"/>
                </a:lnTo>
                <a:lnTo>
                  <a:pt x="104" y="269"/>
                </a:lnTo>
                <a:close/>
                <a:moveTo>
                  <a:pt x="108" y="256"/>
                </a:moveTo>
                <a:lnTo>
                  <a:pt x="108" y="256"/>
                </a:lnTo>
                <a:lnTo>
                  <a:pt x="107" y="259"/>
                </a:lnTo>
                <a:lnTo>
                  <a:pt x="107" y="259"/>
                </a:lnTo>
                <a:lnTo>
                  <a:pt x="108" y="257"/>
                </a:lnTo>
                <a:lnTo>
                  <a:pt x="108" y="256"/>
                </a:lnTo>
                <a:lnTo>
                  <a:pt x="108" y="256"/>
                </a:lnTo>
                <a:close/>
                <a:moveTo>
                  <a:pt x="102" y="229"/>
                </a:moveTo>
                <a:lnTo>
                  <a:pt x="102" y="229"/>
                </a:lnTo>
                <a:lnTo>
                  <a:pt x="101" y="229"/>
                </a:lnTo>
                <a:lnTo>
                  <a:pt x="101" y="232"/>
                </a:lnTo>
                <a:lnTo>
                  <a:pt x="101" y="232"/>
                </a:lnTo>
                <a:lnTo>
                  <a:pt x="102" y="230"/>
                </a:lnTo>
                <a:lnTo>
                  <a:pt x="102" y="229"/>
                </a:lnTo>
                <a:lnTo>
                  <a:pt x="102" y="229"/>
                </a:lnTo>
                <a:close/>
                <a:moveTo>
                  <a:pt x="36" y="167"/>
                </a:moveTo>
                <a:lnTo>
                  <a:pt x="36" y="167"/>
                </a:lnTo>
                <a:lnTo>
                  <a:pt x="36" y="162"/>
                </a:lnTo>
                <a:lnTo>
                  <a:pt x="36" y="162"/>
                </a:lnTo>
                <a:lnTo>
                  <a:pt x="34" y="165"/>
                </a:lnTo>
                <a:lnTo>
                  <a:pt x="36" y="167"/>
                </a:lnTo>
                <a:lnTo>
                  <a:pt x="36" y="167"/>
                </a:lnTo>
                <a:close/>
                <a:moveTo>
                  <a:pt x="108" y="286"/>
                </a:moveTo>
                <a:lnTo>
                  <a:pt x="108" y="286"/>
                </a:lnTo>
                <a:lnTo>
                  <a:pt x="107" y="286"/>
                </a:lnTo>
                <a:lnTo>
                  <a:pt x="107" y="287"/>
                </a:lnTo>
                <a:lnTo>
                  <a:pt x="107" y="287"/>
                </a:lnTo>
                <a:lnTo>
                  <a:pt x="108" y="287"/>
                </a:lnTo>
                <a:lnTo>
                  <a:pt x="108" y="286"/>
                </a:lnTo>
                <a:lnTo>
                  <a:pt x="108" y="286"/>
                </a:lnTo>
                <a:close/>
                <a:moveTo>
                  <a:pt x="107" y="270"/>
                </a:moveTo>
                <a:lnTo>
                  <a:pt x="107" y="270"/>
                </a:lnTo>
                <a:lnTo>
                  <a:pt x="108" y="269"/>
                </a:lnTo>
                <a:lnTo>
                  <a:pt x="108" y="269"/>
                </a:lnTo>
                <a:lnTo>
                  <a:pt x="108" y="269"/>
                </a:lnTo>
                <a:lnTo>
                  <a:pt x="107" y="269"/>
                </a:lnTo>
                <a:lnTo>
                  <a:pt x="107" y="270"/>
                </a:lnTo>
                <a:lnTo>
                  <a:pt x="107" y="270"/>
                </a:lnTo>
                <a:close/>
                <a:moveTo>
                  <a:pt x="102" y="253"/>
                </a:moveTo>
                <a:lnTo>
                  <a:pt x="102" y="253"/>
                </a:lnTo>
                <a:lnTo>
                  <a:pt x="102" y="253"/>
                </a:lnTo>
                <a:lnTo>
                  <a:pt x="102" y="253"/>
                </a:lnTo>
                <a:lnTo>
                  <a:pt x="104" y="253"/>
                </a:lnTo>
                <a:lnTo>
                  <a:pt x="104" y="253"/>
                </a:lnTo>
                <a:lnTo>
                  <a:pt x="104" y="252"/>
                </a:lnTo>
                <a:lnTo>
                  <a:pt x="104" y="252"/>
                </a:lnTo>
                <a:lnTo>
                  <a:pt x="102" y="253"/>
                </a:lnTo>
                <a:lnTo>
                  <a:pt x="102" y="253"/>
                </a:lnTo>
                <a:close/>
                <a:moveTo>
                  <a:pt x="107" y="321"/>
                </a:moveTo>
                <a:lnTo>
                  <a:pt x="107" y="321"/>
                </a:lnTo>
                <a:lnTo>
                  <a:pt x="107" y="323"/>
                </a:lnTo>
                <a:lnTo>
                  <a:pt x="107" y="323"/>
                </a:lnTo>
                <a:lnTo>
                  <a:pt x="108" y="323"/>
                </a:lnTo>
                <a:lnTo>
                  <a:pt x="108" y="321"/>
                </a:lnTo>
                <a:lnTo>
                  <a:pt x="108" y="321"/>
                </a:lnTo>
                <a:lnTo>
                  <a:pt x="107" y="321"/>
                </a:lnTo>
                <a:lnTo>
                  <a:pt x="107" y="321"/>
                </a:lnTo>
                <a:close/>
                <a:moveTo>
                  <a:pt x="108" y="263"/>
                </a:moveTo>
                <a:lnTo>
                  <a:pt x="108" y="263"/>
                </a:lnTo>
                <a:lnTo>
                  <a:pt x="107" y="265"/>
                </a:lnTo>
                <a:lnTo>
                  <a:pt x="107" y="266"/>
                </a:lnTo>
                <a:lnTo>
                  <a:pt x="107" y="266"/>
                </a:lnTo>
                <a:lnTo>
                  <a:pt x="108" y="265"/>
                </a:lnTo>
                <a:lnTo>
                  <a:pt x="108" y="263"/>
                </a:lnTo>
                <a:lnTo>
                  <a:pt x="108" y="263"/>
                </a:lnTo>
                <a:close/>
                <a:moveTo>
                  <a:pt x="107" y="276"/>
                </a:moveTo>
                <a:lnTo>
                  <a:pt x="107" y="276"/>
                </a:lnTo>
                <a:lnTo>
                  <a:pt x="108" y="275"/>
                </a:lnTo>
                <a:lnTo>
                  <a:pt x="108" y="275"/>
                </a:lnTo>
                <a:lnTo>
                  <a:pt x="108" y="275"/>
                </a:lnTo>
                <a:lnTo>
                  <a:pt x="107" y="275"/>
                </a:lnTo>
                <a:lnTo>
                  <a:pt x="107" y="276"/>
                </a:lnTo>
                <a:lnTo>
                  <a:pt x="107" y="276"/>
                </a:lnTo>
                <a:close/>
                <a:moveTo>
                  <a:pt x="107" y="294"/>
                </a:moveTo>
                <a:lnTo>
                  <a:pt x="107" y="294"/>
                </a:lnTo>
                <a:lnTo>
                  <a:pt x="107" y="297"/>
                </a:lnTo>
                <a:lnTo>
                  <a:pt x="107" y="297"/>
                </a:lnTo>
                <a:lnTo>
                  <a:pt x="108" y="296"/>
                </a:lnTo>
                <a:lnTo>
                  <a:pt x="107" y="294"/>
                </a:lnTo>
                <a:lnTo>
                  <a:pt x="107" y="294"/>
                </a:lnTo>
                <a:close/>
                <a:moveTo>
                  <a:pt x="108" y="310"/>
                </a:moveTo>
                <a:lnTo>
                  <a:pt x="108" y="310"/>
                </a:lnTo>
                <a:lnTo>
                  <a:pt x="108" y="306"/>
                </a:lnTo>
                <a:lnTo>
                  <a:pt x="108" y="306"/>
                </a:lnTo>
                <a:lnTo>
                  <a:pt x="107" y="306"/>
                </a:lnTo>
                <a:lnTo>
                  <a:pt x="107" y="306"/>
                </a:lnTo>
                <a:lnTo>
                  <a:pt x="108" y="310"/>
                </a:lnTo>
                <a:lnTo>
                  <a:pt x="108" y="310"/>
                </a:lnTo>
                <a:close/>
                <a:moveTo>
                  <a:pt x="77" y="158"/>
                </a:moveTo>
                <a:lnTo>
                  <a:pt x="77" y="158"/>
                </a:lnTo>
                <a:lnTo>
                  <a:pt x="77" y="155"/>
                </a:lnTo>
                <a:lnTo>
                  <a:pt x="77" y="155"/>
                </a:lnTo>
                <a:lnTo>
                  <a:pt x="75" y="157"/>
                </a:lnTo>
                <a:lnTo>
                  <a:pt x="77" y="158"/>
                </a:lnTo>
                <a:lnTo>
                  <a:pt x="77" y="158"/>
                </a:lnTo>
                <a:close/>
                <a:moveTo>
                  <a:pt x="108" y="344"/>
                </a:moveTo>
                <a:lnTo>
                  <a:pt x="108" y="344"/>
                </a:lnTo>
                <a:lnTo>
                  <a:pt x="110" y="347"/>
                </a:lnTo>
                <a:lnTo>
                  <a:pt x="110" y="347"/>
                </a:lnTo>
                <a:lnTo>
                  <a:pt x="108" y="344"/>
                </a:lnTo>
                <a:lnTo>
                  <a:pt x="108" y="344"/>
                </a:lnTo>
                <a:close/>
                <a:moveTo>
                  <a:pt x="112" y="277"/>
                </a:moveTo>
                <a:lnTo>
                  <a:pt x="112" y="277"/>
                </a:lnTo>
                <a:lnTo>
                  <a:pt x="112" y="277"/>
                </a:lnTo>
                <a:lnTo>
                  <a:pt x="112" y="277"/>
                </a:lnTo>
                <a:lnTo>
                  <a:pt x="111" y="277"/>
                </a:lnTo>
                <a:lnTo>
                  <a:pt x="111" y="277"/>
                </a:lnTo>
                <a:lnTo>
                  <a:pt x="111" y="279"/>
                </a:lnTo>
                <a:lnTo>
                  <a:pt x="111" y="279"/>
                </a:lnTo>
                <a:lnTo>
                  <a:pt x="112" y="277"/>
                </a:lnTo>
                <a:lnTo>
                  <a:pt x="112" y="277"/>
                </a:lnTo>
                <a:close/>
                <a:moveTo>
                  <a:pt x="165" y="141"/>
                </a:moveTo>
                <a:lnTo>
                  <a:pt x="165" y="141"/>
                </a:lnTo>
                <a:lnTo>
                  <a:pt x="162" y="141"/>
                </a:lnTo>
                <a:lnTo>
                  <a:pt x="162" y="142"/>
                </a:lnTo>
                <a:lnTo>
                  <a:pt x="162" y="142"/>
                </a:lnTo>
                <a:lnTo>
                  <a:pt x="165" y="141"/>
                </a:lnTo>
                <a:lnTo>
                  <a:pt x="165" y="141"/>
                </a:lnTo>
                <a:close/>
                <a:moveTo>
                  <a:pt x="108" y="215"/>
                </a:moveTo>
                <a:lnTo>
                  <a:pt x="108" y="215"/>
                </a:lnTo>
                <a:lnTo>
                  <a:pt x="108" y="216"/>
                </a:lnTo>
                <a:lnTo>
                  <a:pt x="108" y="216"/>
                </a:lnTo>
                <a:lnTo>
                  <a:pt x="110" y="215"/>
                </a:lnTo>
                <a:lnTo>
                  <a:pt x="110" y="215"/>
                </a:lnTo>
                <a:lnTo>
                  <a:pt x="110" y="215"/>
                </a:lnTo>
                <a:lnTo>
                  <a:pt x="110" y="215"/>
                </a:lnTo>
                <a:lnTo>
                  <a:pt x="108" y="215"/>
                </a:lnTo>
                <a:lnTo>
                  <a:pt x="108" y="215"/>
                </a:lnTo>
                <a:close/>
                <a:moveTo>
                  <a:pt x="105" y="206"/>
                </a:moveTo>
                <a:lnTo>
                  <a:pt x="105" y="206"/>
                </a:lnTo>
                <a:lnTo>
                  <a:pt x="104" y="208"/>
                </a:lnTo>
                <a:lnTo>
                  <a:pt x="104" y="209"/>
                </a:lnTo>
                <a:lnTo>
                  <a:pt x="104" y="209"/>
                </a:lnTo>
                <a:lnTo>
                  <a:pt x="105" y="206"/>
                </a:lnTo>
                <a:lnTo>
                  <a:pt x="105" y="206"/>
                </a:lnTo>
                <a:close/>
                <a:moveTo>
                  <a:pt x="115" y="243"/>
                </a:moveTo>
                <a:lnTo>
                  <a:pt x="115" y="243"/>
                </a:lnTo>
                <a:lnTo>
                  <a:pt x="115" y="243"/>
                </a:lnTo>
                <a:lnTo>
                  <a:pt x="115" y="243"/>
                </a:lnTo>
                <a:lnTo>
                  <a:pt x="115" y="240"/>
                </a:lnTo>
                <a:lnTo>
                  <a:pt x="115" y="240"/>
                </a:lnTo>
                <a:lnTo>
                  <a:pt x="115" y="240"/>
                </a:lnTo>
                <a:lnTo>
                  <a:pt x="115" y="240"/>
                </a:lnTo>
                <a:lnTo>
                  <a:pt x="115" y="243"/>
                </a:lnTo>
                <a:lnTo>
                  <a:pt x="115" y="243"/>
                </a:lnTo>
                <a:close/>
                <a:moveTo>
                  <a:pt x="121" y="354"/>
                </a:moveTo>
                <a:lnTo>
                  <a:pt x="121" y="354"/>
                </a:lnTo>
                <a:lnTo>
                  <a:pt x="121" y="354"/>
                </a:lnTo>
                <a:lnTo>
                  <a:pt x="121" y="354"/>
                </a:lnTo>
                <a:lnTo>
                  <a:pt x="121" y="356"/>
                </a:lnTo>
                <a:lnTo>
                  <a:pt x="121" y="356"/>
                </a:lnTo>
                <a:lnTo>
                  <a:pt x="121" y="354"/>
                </a:lnTo>
                <a:lnTo>
                  <a:pt x="121" y="354"/>
                </a:lnTo>
                <a:close/>
                <a:moveTo>
                  <a:pt x="114" y="343"/>
                </a:move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lnTo>
                  <a:pt x="114" y="343"/>
                </a:lnTo>
                <a:close/>
                <a:moveTo>
                  <a:pt x="98" y="168"/>
                </a:moveTo>
                <a:lnTo>
                  <a:pt x="98" y="168"/>
                </a:lnTo>
                <a:lnTo>
                  <a:pt x="98" y="168"/>
                </a:lnTo>
                <a:lnTo>
                  <a:pt x="98" y="168"/>
                </a:lnTo>
                <a:lnTo>
                  <a:pt x="100" y="168"/>
                </a:lnTo>
                <a:lnTo>
                  <a:pt x="100" y="168"/>
                </a:lnTo>
                <a:lnTo>
                  <a:pt x="100" y="168"/>
                </a:lnTo>
                <a:lnTo>
                  <a:pt x="100" y="168"/>
                </a:lnTo>
                <a:lnTo>
                  <a:pt x="98" y="168"/>
                </a:lnTo>
                <a:lnTo>
                  <a:pt x="98" y="168"/>
                </a:lnTo>
                <a:close/>
                <a:moveTo>
                  <a:pt x="105" y="3"/>
                </a:moveTo>
                <a:lnTo>
                  <a:pt x="105" y="3"/>
                </a:lnTo>
                <a:lnTo>
                  <a:pt x="105" y="3"/>
                </a:lnTo>
                <a:lnTo>
                  <a:pt x="105" y="3"/>
                </a:lnTo>
                <a:lnTo>
                  <a:pt x="107" y="3"/>
                </a:lnTo>
                <a:lnTo>
                  <a:pt x="107" y="3"/>
                </a:lnTo>
                <a:lnTo>
                  <a:pt x="107" y="3"/>
                </a:lnTo>
                <a:lnTo>
                  <a:pt x="107" y="3"/>
                </a:lnTo>
                <a:lnTo>
                  <a:pt x="105" y="3"/>
                </a:lnTo>
                <a:lnTo>
                  <a:pt x="105" y="3"/>
                </a:lnTo>
                <a:close/>
                <a:moveTo>
                  <a:pt x="110" y="358"/>
                </a:moveTo>
                <a:lnTo>
                  <a:pt x="110" y="358"/>
                </a:lnTo>
                <a:lnTo>
                  <a:pt x="111" y="358"/>
                </a:lnTo>
                <a:lnTo>
                  <a:pt x="111" y="358"/>
                </a:lnTo>
                <a:lnTo>
                  <a:pt x="110" y="357"/>
                </a:lnTo>
                <a:lnTo>
                  <a:pt x="110" y="357"/>
                </a:lnTo>
                <a:lnTo>
                  <a:pt x="110" y="357"/>
                </a:lnTo>
                <a:lnTo>
                  <a:pt x="110" y="357"/>
                </a:lnTo>
                <a:lnTo>
                  <a:pt x="110" y="358"/>
                </a:lnTo>
                <a:lnTo>
                  <a:pt x="110" y="358"/>
                </a:lnTo>
                <a:close/>
                <a:moveTo>
                  <a:pt x="111" y="317"/>
                </a:move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lnTo>
                  <a:pt x="111" y="31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7" name="Freeform 249"/>
          <p:cNvSpPr/>
          <p:nvPr/>
        </p:nvSpPr>
        <p:spPr bwMode="auto">
          <a:xfrm>
            <a:off x="5440112" y="4533789"/>
            <a:ext cx="24632" cy="37229"/>
          </a:xfrm>
          <a:custGeom>
            <a:avLst/>
            <a:gdLst>
              <a:gd name="T0" fmla="*/ 3 w 14"/>
              <a:gd name="T1" fmla="*/ 18 h 22"/>
              <a:gd name="T2" fmla="*/ 3 w 14"/>
              <a:gd name="T3" fmla="*/ 18 h 22"/>
              <a:gd name="T4" fmla="*/ 4 w 14"/>
              <a:gd name="T5" fmla="*/ 20 h 22"/>
              <a:gd name="T6" fmla="*/ 4 w 14"/>
              <a:gd name="T7" fmla="*/ 20 h 22"/>
              <a:gd name="T8" fmla="*/ 4 w 14"/>
              <a:gd name="T9" fmla="*/ 21 h 22"/>
              <a:gd name="T10" fmla="*/ 4 w 14"/>
              <a:gd name="T11" fmla="*/ 21 h 22"/>
              <a:gd name="T12" fmla="*/ 3 w 14"/>
              <a:gd name="T13" fmla="*/ 22 h 22"/>
              <a:gd name="T14" fmla="*/ 0 w 14"/>
              <a:gd name="T15" fmla="*/ 22 h 22"/>
              <a:gd name="T16" fmla="*/ 0 w 14"/>
              <a:gd name="T17" fmla="*/ 22 h 22"/>
              <a:gd name="T18" fmla="*/ 0 w 14"/>
              <a:gd name="T19" fmla="*/ 21 h 22"/>
              <a:gd name="T20" fmla="*/ 0 w 14"/>
              <a:gd name="T21" fmla="*/ 21 h 22"/>
              <a:gd name="T22" fmla="*/ 0 w 14"/>
              <a:gd name="T23" fmla="*/ 21 h 22"/>
              <a:gd name="T24" fmla="*/ 0 w 14"/>
              <a:gd name="T25" fmla="*/ 20 h 22"/>
              <a:gd name="T26" fmla="*/ 0 w 14"/>
              <a:gd name="T27" fmla="*/ 20 h 22"/>
              <a:gd name="T28" fmla="*/ 8 w 14"/>
              <a:gd name="T29" fmla="*/ 5 h 22"/>
              <a:gd name="T30" fmla="*/ 8 w 14"/>
              <a:gd name="T31" fmla="*/ 5 h 22"/>
              <a:gd name="T32" fmla="*/ 10 w 14"/>
              <a:gd name="T33" fmla="*/ 4 h 22"/>
              <a:gd name="T34" fmla="*/ 10 w 14"/>
              <a:gd name="T35" fmla="*/ 4 h 22"/>
              <a:gd name="T36" fmla="*/ 10 w 14"/>
              <a:gd name="T37" fmla="*/ 3 h 22"/>
              <a:gd name="T38" fmla="*/ 10 w 14"/>
              <a:gd name="T39" fmla="*/ 3 h 22"/>
              <a:gd name="T40" fmla="*/ 10 w 14"/>
              <a:gd name="T41" fmla="*/ 3 h 22"/>
              <a:gd name="T42" fmla="*/ 10 w 14"/>
              <a:gd name="T43" fmla="*/ 1 h 22"/>
              <a:gd name="T44" fmla="*/ 10 w 14"/>
              <a:gd name="T45" fmla="*/ 1 h 22"/>
              <a:gd name="T46" fmla="*/ 11 w 14"/>
              <a:gd name="T47" fmla="*/ 0 h 22"/>
              <a:gd name="T48" fmla="*/ 11 w 14"/>
              <a:gd name="T49" fmla="*/ 0 h 22"/>
              <a:gd name="T50" fmla="*/ 14 w 14"/>
              <a:gd name="T51" fmla="*/ 1 h 22"/>
              <a:gd name="T52" fmla="*/ 14 w 14"/>
              <a:gd name="T53" fmla="*/ 1 h 22"/>
              <a:gd name="T54" fmla="*/ 13 w 14"/>
              <a:gd name="T55" fmla="*/ 3 h 22"/>
              <a:gd name="T56" fmla="*/ 13 w 14"/>
              <a:gd name="T57" fmla="*/ 3 h 22"/>
              <a:gd name="T58" fmla="*/ 4 w 14"/>
              <a:gd name="T59" fmla="*/ 18 h 22"/>
              <a:gd name="T60" fmla="*/ 4 w 14"/>
              <a:gd name="T61" fmla="*/ 18 h 22"/>
              <a:gd name="T62" fmla="*/ 3 w 14"/>
              <a:gd name="T63" fmla="*/ 18 h 22"/>
              <a:gd name="T64" fmla="*/ 3 w 14"/>
              <a:gd name="T65" fmla="*/ 18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4" h="22">
                <a:moveTo>
                  <a:pt x="3" y="18"/>
                </a:moveTo>
                <a:lnTo>
                  <a:pt x="3" y="18"/>
                </a:lnTo>
                <a:lnTo>
                  <a:pt x="4" y="20"/>
                </a:lnTo>
                <a:lnTo>
                  <a:pt x="4" y="20"/>
                </a:lnTo>
                <a:lnTo>
                  <a:pt x="4" y="21"/>
                </a:lnTo>
                <a:lnTo>
                  <a:pt x="4" y="21"/>
                </a:lnTo>
                <a:lnTo>
                  <a:pt x="3" y="22"/>
                </a:lnTo>
                <a:lnTo>
                  <a:pt x="0" y="22"/>
                </a:lnTo>
                <a:lnTo>
                  <a:pt x="0" y="22"/>
                </a:lnTo>
                <a:lnTo>
                  <a:pt x="0" y="21"/>
                </a:lnTo>
                <a:lnTo>
                  <a:pt x="0" y="21"/>
                </a:lnTo>
                <a:lnTo>
                  <a:pt x="0" y="21"/>
                </a:lnTo>
                <a:lnTo>
                  <a:pt x="0" y="20"/>
                </a:lnTo>
                <a:lnTo>
                  <a:pt x="0" y="20"/>
                </a:lnTo>
                <a:lnTo>
                  <a:pt x="8" y="5"/>
                </a:lnTo>
                <a:lnTo>
                  <a:pt x="8" y="5"/>
                </a:lnTo>
                <a:lnTo>
                  <a:pt x="10" y="4"/>
                </a:lnTo>
                <a:lnTo>
                  <a:pt x="10" y="4"/>
                </a:lnTo>
                <a:lnTo>
                  <a:pt x="10" y="3"/>
                </a:lnTo>
                <a:lnTo>
                  <a:pt x="10" y="3"/>
                </a:lnTo>
                <a:lnTo>
                  <a:pt x="10" y="3"/>
                </a:lnTo>
                <a:lnTo>
                  <a:pt x="10" y="1"/>
                </a:lnTo>
                <a:lnTo>
                  <a:pt x="10" y="1"/>
                </a:lnTo>
                <a:lnTo>
                  <a:pt x="11" y="0"/>
                </a:lnTo>
                <a:lnTo>
                  <a:pt x="11" y="0"/>
                </a:lnTo>
                <a:lnTo>
                  <a:pt x="14" y="1"/>
                </a:lnTo>
                <a:lnTo>
                  <a:pt x="14" y="1"/>
                </a:lnTo>
                <a:lnTo>
                  <a:pt x="13" y="3"/>
                </a:lnTo>
                <a:lnTo>
                  <a:pt x="13" y="3"/>
                </a:lnTo>
                <a:lnTo>
                  <a:pt x="4" y="18"/>
                </a:lnTo>
                <a:lnTo>
                  <a:pt x="4" y="18"/>
                </a:lnTo>
                <a:lnTo>
                  <a:pt x="3" y="18"/>
                </a:lnTo>
                <a:lnTo>
                  <a:pt x="3" y="1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8" name="Freeform 250"/>
          <p:cNvSpPr/>
          <p:nvPr/>
        </p:nvSpPr>
        <p:spPr bwMode="auto">
          <a:xfrm>
            <a:off x="5364455" y="4550711"/>
            <a:ext cx="21113" cy="35538"/>
          </a:xfrm>
          <a:custGeom>
            <a:avLst/>
            <a:gdLst>
              <a:gd name="T0" fmla="*/ 2 w 12"/>
              <a:gd name="T1" fmla="*/ 21 h 21"/>
              <a:gd name="T2" fmla="*/ 2 w 12"/>
              <a:gd name="T3" fmla="*/ 21 h 21"/>
              <a:gd name="T4" fmla="*/ 0 w 12"/>
              <a:gd name="T5" fmla="*/ 20 h 21"/>
              <a:gd name="T6" fmla="*/ 0 w 12"/>
              <a:gd name="T7" fmla="*/ 18 h 21"/>
              <a:gd name="T8" fmla="*/ 0 w 12"/>
              <a:gd name="T9" fmla="*/ 18 h 21"/>
              <a:gd name="T10" fmla="*/ 0 w 12"/>
              <a:gd name="T11" fmla="*/ 18 h 21"/>
              <a:gd name="T12" fmla="*/ 0 w 12"/>
              <a:gd name="T13" fmla="*/ 18 h 21"/>
              <a:gd name="T14" fmla="*/ 9 w 12"/>
              <a:gd name="T15" fmla="*/ 2 h 21"/>
              <a:gd name="T16" fmla="*/ 9 w 12"/>
              <a:gd name="T17" fmla="*/ 2 h 21"/>
              <a:gd name="T18" fmla="*/ 9 w 12"/>
              <a:gd name="T19" fmla="*/ 1 h 21"/>
              <a:gd name="T20" fmla="*/ 9 w 12"/>
              <a:gd name="T21" fmla="*/ 1 h 21"/>
              <a:gd name="T22" fmla="*/ 10 w 12"/>
              <a:gd name="T23" fmla="*/ 0 h 21"/>
              <a:gd name="T24" fmla="*/ 10 w 12"/>
              <a:gd name="T25" fmla="*/ 0 h 21"/>
              <a:gd name="T26" fmla="*/ 12 w 12"/>
              <a:gd name="T27" fmla="*/ 1 h 21"/>
              <a:gd name="T28" fmla="*/ 12 w 12"/>
              <a:gd name="T29" fmla="*/ 1 h 21"/>
              <a:gd name="T30" fmla="*/ 12 w 12"/>
              <a:gd name="T31" fmla="*/ 2 h 21"/>
              <a:gd name="T32" fmla="*/ 12 w 12"/>
              <a:gd name="T33" fmla="*/ 2 h 21"/>
              <a:gd name="T34" fmla="*/ 10 w 12"/>
              <a:gd name="T35" fmla="*/ 4 h 21"/>
              <a:gd name="T36" fmla="*/ 10 w 12"/>
              <a:gd name="T37" fmla="*/ 4 h 21"/>
              <a:gd name="T38" fmla="*/ 4 w 12"/>
              <a:gd name="T39" fmla="*/ 14 h 21"/>
              <a:gd name="T40" fmla="*/ 4 w 12"/>
              <a:gd name="T41" fmla="*/ 14 h 21"/>
              <a:gd name="T42" fmla="*/ 3 w 12"/>
              <a:gd name="T43" fmla="*/ 20 h 21"/>
              <a:gd name="T44" fmla="*/ 3 w 12"/>
              <a:gd name="T45" fmla="*/ 20 h 21"/>
              <a:gd name="T46" fmla="*/ 3 w 12"/>
              <a:gd name="T47" fmla="*/ 20 h 21"/>
              <a:gd name="T48" fmla="*/ 2 w 12"/>
              <a:gd name="T49" fmla="*/ 21 h 21"/>
              <a:gd name="T50" fmla="*/ 2 w 12"/>
              <a:gd name="T51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2" h="21">
                <a:moveTo>
                  <a:pt x="2" y="21"/>
                </a:moveTo>
                <a:lnTo>
                  <a:pt x="2" y="21"/>
                </a:lnTo>
                <a:lnTo>
                  <a:pt x="0" y="20"/>
                </a:lnTo>
                <a:lnTo>
                  <a:pt x="0" y="18"/>
                </a:lnTo>
                <a:lnTo>
                  <a:pt x="0" y="18"/>
                </a:lnTo>
                <a:lnTo>
                  <a:pt x="0" y="18"/>
                </a:lnTo>
                <a:lnTo>
                  <a:pt x="0" y="18"/>
                </a:lnTo>
                <a:lnTo>
                  <a:pt x="9" y="2"/>
                </a:lnTo>
                <a:lnTo>
                  <a:pt x="9" y="2"/>
                </a:lnTo>
                <a:lnTo>
                  <a:pt x="9" y="1"/>
                </a:lnTo>
                <a:lnTo>
                  <a:pt x="9" y="1"/>
                </a:lnTo>
                <a:lnTo>
                  <a:pt x="10" y="0"/>
                </a:lnTo>
                <a:lnTo>
                  <a:pt x="10" y="0"/>
                </a:lnTo>
                <a:lnTo>
                  <a:pt x="12" y="1"/>
                </a:lnTo>
                <a:lnTo>
                  <a:pt x="12" y="1"/>
                </a:lnTo>
                <a:lnTo>
                  <a:pt x="12" y="2"/>
                </a:lnTo>
                <a:lnTo>
                  <a:pt x="12" y="2"/>
                </a:lnTo>
                <a:lnTo>
                  <a:pt x="10" y="4"/>
                </a:lnTo>
                <a:lnTo>
                  <a:pt x="10" y="4"/>
                </a:lnTo>
                <a:lnTo>
                  <a:pt x="4" y="14"/>
                </a:lnTo>
                <a:lnTo>
                  <a:pt x="4" y="14"/>
                </a:lnTo>
                <a:lnTo>
                  <a:pt x="3" y="20"/>
                </a:lnTo>
                <a:lnTo>
                  <a:pt x="3" y="20"/>
                </a:lnTo>
                <a:lnTo>
                  <a:pt x="3" y="20"/>
                </a:lnTo>
                <a:lnTo>
                  <a:pt x="2" y="21"/>
                </a:lnTo>
                <a:lnTo>
                  <a:pt x="2" y="2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9" name="Freeform 251"/>
          <p:cNvSpPr/>
          <p:nvPr/>
        </p:nvSpPr>
        <p:spPr bwMode="auto">
          <a:xfrm>
            <a:off x="5311671" y="4505020"/>
            <a:ext cx="40468" cy="35538"/>
          </a:xfrm>
          <a:custGeom>
            <a:avLst/>
            <a:gdLst>
              <a:gd name="T0" fmla="*/ 15 w 23"/>
              <a:gd name="T1" fmla="*/ 5 h 21"/>
              <a:gd name="T2" fmla="*/ 15 w 23"/>
              <a:gd name="T3" fmla="*/ 5 h 21"/>
              <a:gd name="T4" fmla="*/ 15 w 23"/>
              <a:gd name="T5" fmla="*/ 5 h 21"/>
              <a:gd name="T6" fmla="*/ 15 w 23"/>
              <a:gd name="T7" fmla="*/ 5 h 21"/>
              <a:gd name="T8" fmla="*/ 9 w 23"/>
              <a:gd name="T9" fmla="*/ 7 h 21"/>
              <a:gd name="T10" fmla="*/ 9 w 23"/>
              <a:gd name="T11" fmla="*/ 7 h 21"/>
              <a:gd name="T12" fmla="*/ 7 w 23"/>
              <a:gd name="T13" fmla="*/ 8 h 21"/>
              <a:gd name="T14" fmla="*/ 7 w 23"/>
              <a:gd name="T15" fmla="*/ 8 h 21"/>
              <a:gd name="T16" fmla="*/ 5 w 23"/>
              <a:gd name="T17" fmla="*/ 7 h 21"/>
              <a:gd name="T18" fmla="*/ 5 w 23"/>
              <a:gd name="T19" fmla="*/ 4 h 21"/>
              <a:gd name="T20" fmla="*/ 5 w 23"/>
              <a:gd name="T21" fmla="*/ 4 h 21"/>
              <a:gd name="T22" fmla="*/ 6 w 23"/>
              <a:gd name="T23" fmla="*/ 2 h 21"/>
              <a:gd name="T24" fmla="*/ 6 w 23"/>
              <a:gd name="T25" fmla="*/ 2 h 21"/>
              <a:gd name="T26" fmla="*/ 9 w 23"/>
              <a:gd name="T27" fmla="*/ 1 h 21"/>
              <a:gd name="T28" fmla="*/ 10 w 23"/>
              <a:gd name="T29" fmla="*/ 2 h 21"/>
              <a:gd name="T30" fmla="*/ 10 w 23"/>
              <a:gd name="T31" fmla="*/ 2 h 21"/>
              <a:gd name="T32" fmla="*/ 12 w 23"/>
              <a:gd name="T33" fmla="*/ 4 h 21"/>
              <a:gd name="T34" fmla="*/ 12 w 23"/>
              <a:gd name="T35" fmla="*/ 4 h 21"/>
              <a:gd name="T36" fmla="*/ 13 w 23"/>
              <a:gd name="T37" fmla="*/ 2 h 21"/>
              <a:gd name="T38" fmla="*/ 13 w 23"/>
              <a:gd name="T39" fmla="*/ 2 h 21"/>
              <a:gd name="T40" fmla="*/ 20 w 23"/>
              <a:gd name="T41" fmla="*/ 1 h 21"/>
              <a:gd name="T42" fmla="*/ 20 w 23"/>
              <a:gd name="T43" fmla="*/ 1 h 21"/>
              <a:gd name="T44" fmla="*/ 23 w 23"/>
              <a:gd name="T45" fmla="*/ 0 h 21"/>
              <a:gd name="T46" fmla="*/ 23 w 23"/>
              <a:gd name="T47" fmla="*/ 0 h 21"/>
              <a:gd name="T48" fmla="*/ 23 w 23"/>
              <a:gd name="T49" fmla="*/ 1 h 21"/>
              <a:gd name="T50" fmla="*/ 23 w 23"/>
              <a:gd name="T51" fmla="*/ 2 h 21"/>
              <a:gd name="T52" fmla="*/ 23 w 23"/>
              <a:gd name="T53" fmla="*/ 2 h 21"/>
              <a:gd name="T54" fmla="*/ 23 w 23"/>
              <a:gd name="T55" fmla="*/ 4 h 21"/>
              <a:gd name="T56" fmla="*/ 23 w 23"/>
              <a:gd name="T57" fmla="*/ 4 h 21"/>
              <a:gd name="T58" fmla="*/ 15 w 23"/>
              <a:gd name="T59" fmla="*/ 10 h 21"/>
              <a:gd name="T60" fmla="*/ 15 w 23"/>
              <a:gd name="T61" fmla="*/ 10 h 21"/>
              <a:gd name="T62" fmla="*/ 6 w 23"/>
              <a:gd name="T63" fmla="*/ 15 h 21"/>
              <a:gd name="T64" fmla="*/ 6 w 23"/>
              <a:gd name="T65" fmla="*/ 15 h 21"/>
              <a:gd name="T66" fmla="*/ 6 w 23"/>
              <a:gd name="T67" fmla="*/ 17 h 21"/>
              <a:gd name="T68" fmla="*/ 6 w 23"/>
              <a:gd name="T69" fmla="*/ 17 h 21"/>
              <a:gd name="T70" fmla="*/ 7 w 23"/>
              <a:gd name="T71" fmla="*/ 17 h 21"/>
              <a:gd name="T72" fmla="*/ 7 w 23"/>
              <a:gd name="T73" fmla="*/ 17 h 21"/>
              <a:gd name="T74" fmla="*/ 15 w 23"/>
              <a:gd name="T75" fmla="*/ 14 h 21"/>
              <a:gd name="T76" fmla="*/ 15 w 23"/>
              <a:gd name="T77" fmla="*/ 14 h 21"/>
              <a:gd name="T78" fmla="*/ 17 w 23"/>
              <a:gd name="T79" fmla="*/ 15 h 21"/>
              <a:gd name="T80" fmla="*/ 17 w 23"/>
              <a:gd name="T81" fmla="*/ 17 h 21"/>
              <a:gd name="T82" fmla="*/ 17 w 23"/>
              <a:gd name="T83" fmla="*/ 17 h 21"/>
              <a:gd name="T84" fmla="*/ 17 w 23"/>
              <a:gd name="T85" fmla="*/ 20 h 21"/>
              <a:gd name="T86" fmla="*/ 16 w 23"/>
              <a:gd name="T87" fmla="*/ 20 h 21"/>
              <a:gd name="T88" fmla="*/ 16 w 23"/>
              <a:gd name="T89" fmla="*/ 20 h 21"/>
              <a:gd name="T90" fmla="*/ 5 w 23"/>
              <a:gd name="T91" fmla="*/ 21 h 21"/>
              <a:gd name="T92" fmla="*/ 5 w 23"/>
              <a:gd name="T93" fmla="*/ 21 h 21"/>
              <a:gd name="T94" fmla="*/ 2 w 23"/>
              <a:gd name="T95" fmla="*/ 20 h 21"/>
              <a:gd name="T96" fmla="*/ 2 w 23"/>
              <a:gd name="T97" fmla="*/ 20 h 21"/>
              <a:gd name="T98" fmla="*/ 0 w 23"/>
              <a:gd name="T99" fmla="*/ 18 h 21"/>
              <a:gd name="T100" fmla="*/ 2 w 23"/>
              <a:gd name="T101" fmla="*/ 15 h 21"/>
              <a:gd name="T102" fmla="*/ 2 w 23"/>
              <a:gd name="T103" fmla="*/ 15 h 21"/>
              <a:gd name="T104" fmla="*/ 6 w 23"/>
              <a:gd name="T105" fmla="*/ 12 h 21"/>
              <a:gd name="T106" fmla="*/ 6 w 23"/>
              <a:gd name="T107" fmla="*/ 12 h 21"/>
              <a:gd name="T108" fmla="*/ 15 w 23"/>
              <a:gd name="T109" fmla="*/ 7 h 21"/>
              <a:gd name="T110" fmla="*/ 15 w 23"/>
              <a:gd name="T111" fmla="*/ 7 h 21"/>
              <a:gd name="T112" fmla="*/ 16 w 23"/>
              <a:gd name="T113" fmla="*/ 5 h 21"/>
              <a:gd name="T114" fmla="*/ 16 w 23"/>
              <a:gd name="T115" fmla="*/ 5 h 21"/>
              <a:gd name="T116" fmla="*/ 15 w 23"/>
              <a:gd name="T117" fmla="*/ 5 h 21"/>
              <a:gd name="T118" fmla="*/ 15 w 23"/>
              <a:gd name="T119" fmla="*/ 5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3" h="21">
                <a:moveTo>
                  <a:pt x="15" y="5"/>
                </a:moveTo>
                <a:lnTo>
                  <a:pt x="15" y="5"/>
                </a:lnTo>
                <a:lnTo>
                  <a:pt x="15" y="5"/>
                </a:lnTo>
                <a:lnTo>
                  <a:pt x="15" y="5"/>
                </a:lnTo>
                <a:lnTo>
                  <a:pt x="9" y="7"/>
                </a:lnTo>
                <a:lnTo>
                  <a:pt x="9" y="7"/>
                </a:lnTo>
                <a:lnTo>
                  <a:pt x="7" y="8"/>
                </a:lnTo>
                <a:lnTo>
                  <a:pt x="7" y="8"/>
                </a:lnTo>
                <a:lnTo>
                  <a:pt x="5" y="7"/>
                </a:lnTo>
                <a:lnTo>
                  <a:pt x="5" y="4"/>
                </a:lnTo>
                <a:lnTo>
                  <a:pt x="5" y="4"/>
                </a:lnTo>
                <a:lnTo>
                  <a:pt x="6" y="2"/>
                </a:lnTo>
                <a:lnTo>
                  <a:pt x="6" y="2"/>
                </a:lnTo>
                <a:lnTo>
                  <a:pt x="9" y="1"/>
                </a:lnTo>
                <a:lnTo>
                  <a:pt x="10" y="2"/>
                </a:lnTo>
                <a:lnTo>
                  <a:pt x="10" y="2"/>
                </a:lnTo>
                <a:lnTo>
                  <a:pt x="12" y="4"/>
                </a:lnTo>
                <a:lnTo>
                  <a:pt x="12" y="4"/>
                </a:lnTo>
                <a:lnTo>
                  <a:pt x="13" y="2"/>
                </a:lnTo>
                <a:lnTo>
                  <a:pt x="13" y="2"/>
                </a:lnTo>
                <a:lnTo>
                  <a:pt x="20" y="1"/>
                </a:lnTo>
                <a:lnTo>
                  <a:pt x="20" y="1"/>
                </a:lnTo>
                <a:lnTo>
                  <a:pt x="23" y="0"/>
                </a:lnTo>
                <a:lnTo>
                  <a:pt x="23" y="0"/>
                </a:lnTo>
                <a:lnTo>
                  <a:pt x="23" y="1"/>
                </a:lnTo>
                <a:lnTo>
                  <a:pt x="23" y="2"/>
                </a:lnTo>
                <a:lnTo>
                  <a:pt x="23" y="2"/>
                </a:lnTo>
                <a:lnTo>
                  <a:pt x="23" y="4"/>
                </a:lnTo>
                <a:lnTo>
                  <a:pt x="23" y="4"/>
                </a:lnTo>
                <a:lnTo>
                  <a:pt x="15" y="10"/>
                </a:lnTo>
                <a:lnTo>
                  <a:pt x="15" y="10"/>
                </a:lnTo>
                <a:lnTo>
                  <a:pt x="6" y="15"/>
                </a:lnTo>
                <a:lnTo>
                  <a:pt x="6" y="15"/>
                </a:lnTo>
                <a:lnTo>
                  <a:pt x="6" y="17"/>
                </a:lnTo>
                <a:lnTo>
                  <a:pt x="6" y="17"/>
                </a:lnTo>
                <a:lnTo>
                  <a:pt x="7" y="17"/>
                </a:lnTo>
                <a:lnTo>
                  <a:pt x="7" y="17"/>
                </a:lnTo>
                <a:lnTo>
                  <a:pt x="15" y="14"/>
                </a:lnTo>
                <a:lnTo>
                  <a:pt x="15" y="14"/>
                </a:lnTo>
                <a:lnTo>
                  <a:pt x="17" y="15"/>
                </a:lnTo>
                <a:lnTo>
                  <a:pt x="17" y="17"/>
                </a:lnTo>
                <a:lnTo>
                  <a:pt x="17" y="17"/>
                </a:lnTo>
                <a:lnTo>
                  <a:pt x="17" y="20"/>
                </a:lnTo>
                <a:lnTo>
                  <a:pt x="16" y="20"/>
                </a:lnTo>
                <a:lnTo>
                  <a:pt x="16" y="20"/>
                </a:lnTo>
                <a:lnTo>
                  <a:pt x="5" y="21"/>
                </a:lnTo>
                <a:lnTo>
                  <a:pt x="5" y="21"/>
                </a:lnTo>
                <a:lnTo>
                  <a:pt x="2" y="20"/>
                </a:lnTo>
                <a:lnTo>
                  <a:pt x="2" y="20"/>
                </a:lnTo>
                <a:lnTo>
                  <a:pt x="0" y="18"/>
                </a:lnTo>
                <a:lnTo>
                  <a:pt x="2" y="15"/>
                </a:lnTo>
                <a:lnTo>
                  <a:pt x="2" y="15"/>
                </a:lnTo>
                <a:lnTo>
                  <a:pt x="6" y="12"/>
                </a:lnTo>
                <a:lnTo>
                  <a:pt x="6" y="12"/>
                </a:lnTo>
                <a:lnTo>
                  <a:pt x="15" y="7"/>
                </a:lnTo>
                <a:lnTo>
                  <a:pt x="15" y="7"/>
                </a:lnTo>
                <a:lnTo>
                  <a:pt x="16" y="5"/>
                </a:lnTo>
                <a:lnTo>
                  <a:pt x="16" y="5"/>
                </a:lnTo>
                <a:lnTo>
                  <a:pt x="15" y="5"/>
                </a:lnTo>
                <a:lnTo>
                  <a:pt x="15" y="5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0" name="Freeform 252"/>
          <p:cNvSpPr/>
          <p:nvPr/>
        </p:nvSpPr>
        <p:spPr bwMode="auto">
          <a:xfrm>
            <a:off x="5309912" y="4542250"/>
            <a:ext cx="40468" cy="15231"/>
          </a:xfrm>
          <a:custGeom>
            <a:avLst/>
            <a:gdLst>
              <a:gd name="T0" fmla="*/ 0 w 23"/>
              <a:gd name="T1" fmla="*/ 9 h 9"/>
              <a:gd name="T2" fmla="*/ 0 w 23"/>
              <a:gd name="T3" fmla="*/ 9 h 9"/>
              <a:gd name="T4" fmla="*/ 0 w 23"/>
              <a:gd name="T5" fmla="*/ 7 h 9"/>
              <a:gd name="T6" fmla="*/ 0 w 23"/>
              <a:gd name="T7" fmla="*/ 6 h 9"/>
              <a:gd name="T8" fmla="*/ 0 w 23"/>
              <a:gd name="T9" fmla="*/ 6 h 9"/>
              <a:gd name="T10" fmla="*/ 3 w 23"/>
              <a:gd name="T11" fmla="*/ 6 h 9"/>
              <a:gd name="T12" fmla="*/ 3 w 23"/>
              <a:gd name="T13" fmla="*/ 6 h 9"/>
              <a:gd name="T14" fmla="*/ 3 w 23"/>
              <a:gd name="T15" fmla="*/ 6 h 9"/>
              <a:gd name="T16" fmla="*/ 3 w 23"/>
              <a:gd name="T17" fmla="*/ 7 h 9"/>
              <a:gd name="T18" fmla="*/ 3 w 23"/>
              <a:gd name="T19" fmla="*/ 7 h 9"/>
              <a:gd name="T20" fmla="*/ 6 w 23"/>
              <a:gd name="T21" fmla="*/ 7 h 9"/>
              <a:gd name="T22" fmla="*/ 6 w 23"/>
              <a:gd name="T23" fmla="*/ 7 h 9"/>
              <a:gd name="T24" fmla="*/ 11 w 23"/>
              <a:gd name="T25" fmla="*/ 5 h 9"/>
              <a:gd name="T26" fmla="*/ 18 w 23"/>
              <a:gd name="T27" fmla="*/ 2 h 9"/>
              <a:gd name="T28" fmla="*/ 18 w 23"/>
              <a:gd name="T29" fmla="*/ 2 h 9"/>
              <a:gd name="T30" fmla="*/ 20 w 23"/>
              <a:gd name="T31" fmla="*/ 0 h 9"/>
              <a:gd name="T32" fmla="*/ 20 w 23"/>
              <a:gd name="T33" fmla="*/ 0 h 9"/>
              <a:gd name="T34" fmla="*/ 21 w 23"/>
              <a:gd name="T35" fmla="*/ 0 h 9"/>
              <a:gd name="T36" fmla="*/ 23 w 23"/>
              <a:gd name="T37" fmla="*/ 2 h 9"/>
              <a:gd name="T38" fmla="*/ 23 w 23"/>
              <a:gd name="T39" fmla="*/ 2 h 9"/>
              <a:gd name="T40" fmla="*/ 23 w 23"/>
              <a:gd name="T41" fmla="*/ 3 h 9"/>
              <a:gd name="T42" fmla="*/ 23 w 23"/>
              <a:gd name="T43" fmla="*/ 3 h 9"/>
              <a:gd name="T44" fmla="*/ 20 w 23"/>
              <a:gd name="T45" fmla="*/ 5 h 9"/>
              <a:gd name="T46" fmla="*/ 20 w 23"/>
              <a:gd name="T47" fmla="*/ 5 h 9"/>
              <a:gd name="T48" fmla="*/ 16 w 23"/>
              <a:gd name="T49" fmla="*/ 5 h 9"/>
              <a:gd name="T50" fmla="*/ 16 w 23"/>
              <a:gd name="T51" fmla="*/ 5 h 9"/>
              <a:gd name="T52" fmla="*/ 7 w 23"/>
              <a:gd name="T53" fmla="*/ 7 h 9"/>
              <a:gd name="T54" fmla="*/ 7 w 23"/>
              <a:gd name="T55" fmla="*/ 7 h 9"/>
              <a:gd name="T56" fmla="*/ 0 w 23"/>
              <a:gd name="T57" fmla="*/ 9 h 9"/>
              <a:gd name="T58" fmla="*/ 0 w 23"/>
              <a:gd name="T59" fmla="*/ 9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3" h="9">
                <a:moveTo>
                  <a:pt x="0" y="9"/>
                </a:moveTo>
                <a:lnTo>
                  <a:pt x="0" y="9"/>
                </a:lnTo>
                <a:lnTo>
                  <a:pt x="0" y="7"/>
                </a:lnTo>
                <a:lnTo>
                  <a:pt x="0" y="6"/>
                </a:lnTo>
                <a:lnTo>
                  <a:pt x="0" y="6"/>
                </a:lnTo>
                <a:lnTo>
                  <a:pt x="3" y="6"/>
                </a:lnTo>
                <a:lnTo>
                  <a:pt x="3" y="6"/>
                </a:lnTo>
                <a:lnTo>
                  <a:pt x="3" y="6"/>
                </a:lnTo>
                <a:lnTo>
                  <a:pt x="3" y="7"/>
                </a:lnTo>
                <a:lnTo>
                  <a:pt x="3" y="7"/>
                </a:lnTo>
                <a:lnTo>
                  <a:pt x="6" y="7"/>
                </a:lnTo>
                <a:lnTo>
                  <a:pt x="6" y="7"/>
                </a:lnTo>
                <a:lnTo>
                  <a:pt x="11" y="5"/>
                </a:lnTo>
                <a:lnTo>
                  <a:pt x="18" y="2"/>
                </a:lnTo>
                <a:lnTo>
                  <a:pt x="18" y="2"/>
                </a:lnTo>
                <a:lnTo>
                  <a:pt x="20" y="0"/>
                </a:lnTo>
                <a:lnTo>
                  <a:pt x="20" y="0"/>
                </a:lnTo>
                <a:lnTo>
                  <a:pt x="21" y="0"/>
                </a:lnTo>
                <a:lnTo>
                  <a:pt x="23" y="2"/>
                </a:lnTo>
                <a:lnTo>
                  <a:pt x="23" y="2"/>
                </a:lnTo>
                <a:lnTo>
                  <a:pt x="23" y="3"/>
                </a:lnTo>
                <a:lnTo>
                  <a:pt x="23" y="3"/>
                </a:lnTo>
                <a:lnTo>
                  <a:pt x="20" y="5"/>
                </a:lnTo>
                <a:lnTo>
                  <a:pt x="20" y="5"/>
                </a:lnTo>
                <a:lnTo>
                  <a:pt x="16" y="5"/>
                </a:lnTo>
                <a:lnTo>
                  <a:pt x="16" y="5"/>
                </a:lnTo>
                <a:lnTo>
                  <a:pt x="7" y="7"/>
                </a:lnTo>
                <a:lnTo>
                  <a:pt x="7" y="7"/>
                </a:lnTo>
                <a:lnTo>
                  <a:pt x="0" y="9"/>
                </a:lnTo>
                <a:lnTo>
                  <a:pt x="0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1" name="Freeform 253"/>
          <p:cNvSpPr/>
          <p:nvPr/>
        </p:nvSpPr>
        <p:spPr bwMode="auto">
          <a:xfrm>
            <a:off x="5320469" y="4489791"/>
            <a:ext cx="31670" cy="15231"/>
          </a:xfrm>
          <a:custGeom>
            <a:avLst/>
            <a:gdLst>
              <a:gd name="T0" fmla="*/ 2 w 18"/>
              <a:gd name="T1" fmla="*/ 7 h 9"/>
              <a:gd name="T2" fmla="*/ 2 w 18"/>
              <a:gd name="T3" fmla="*/ 7 h 9"/>
              <a:gd name="T4" fmla="*/ 4 w 18"/>
              <a:gd name="T5" fmla="*/ 6 h 9"/>
              <a:gd name="T6" fmla="*/ 4 w 18"/>
              <a:gd name="T7" fmla="*/ 6 h 9"/>
              <a:gd name="T8" fmla="*/ 15 w 18"/>
              <a:gd name="T9" fmla="*/ 2 h 9"/>
              <a:gd name="T10" fmla="*/ 15 w 18"/>
              <a:gd name="T11" fmla="*/ 2 h 9"/>
              <a:gd name="T12" fmla="*/ 17 w 18"/>
              <a:gd name="T13" fmla="*/ 0 h 9"/>
              <a:gd name="T14" fmla="*/ 17 w 18"/>
              <a:gd name="T15" fmla="*/ 0 h 9"/>
              <a:gd name="T16" fmla="*/ 18 w 18"/>
              <a:gd name="T17" fmla="*/ 0 h 9"/>
              <a:gd name="T18" fmla="*/ 18 w 18"/>
              <a:gd name="T19" fmla="*/ 2 h 9"/>
              <a:gd name="T20" fmla="*/ 18 w 18"/>
              <a:gd name="T21" fmla="*/ 2 h 9"/>
              <a:gd name="T22" fmla="*/ 18 w 18"/>
              <a:gd name="T23" fmla="*/ 3 h 9"/>
              <a:gd name="T24" fmla="*/ 17 w 18"/>
              <a:gd name="T25" fmla="*/ 3 h 9"/>
              <a:gd name="T26" fmla="*/ 17 w 18"/>
              <a:gd name="T27" fmla="*/ 3 h 9"/>
              <a:gd name="T28" fmla="*/ 14 w 18"/>
              <a:gd name="T29" fmla="*/ 4 h 9"/>
              <a:gd name="T30" fmla="*/ 14 w 18"/>
              <a:gd name="T31" fmla="*/ 4 h 9"/>
              <a:gd name="T32" fmla="*/ 11 w 18"/>
              <a:gd name="T33" fmla="*/ 4 h 9"/>
              <a:gd name="T34" fmla="*/ 11 w 18"/>
              <a:gd name="T35" fmla="*/ 4 h 9"/>
              <a:gd name="T36" fmla="*/ 5 w 18"/>
              <a:gd name="T37" fmla="*/ 7 h 9"/>
              <a:gd name="T38" fmla="*/ 5 w 18"/>
              <a:gd name="T39" fmla="*/ 7 h 9"/>
              <a:gd name="T40" fmla="*/ 1 w 18"/>
              <a:gd name="T41" fmla="*/ 9 h 9"/>
              <a:gd name="T42" fmla="*/ 1 w 18"/>
              <a:gd name="T43" fmla="*/ 9 h 9"/>
              <a:gd name="T44" fmla="*/ 0 w 18"/>
              <a:gd name="T45" fmla="*/ 9 h 9"/>
              <a:gd name="T46" fmla="*/ 0 w 18"/>
              <a:gd name="T47" fmla="*/ 9 h 9"/>
              <a:gd name="T48" fmla="*/ 0 w 18"/>
              <a:gd name="T49" fmla="*/ 7 h 9"/>
              <a:gd name="T50" fmla="*/ 0 w 18"/>
              <a:gd name="T51" fmla="*/ 7 h 9"/>
              <a:gd name="T52" fmla="*/ 1 w 18"/>
              <a:gd name="T53" fmla="*/ 6 h 9"/>
              <a:gd name="T54" fmla="*/ 1 w 18"/>
              <a:gd name="T55" fmla="*/ 6 h 9"/>
              <a:gd name="T56" fmla="*/ 2 w 18"/>
              <a:gd name="T57" fmla="*/ 7 h 9"/>
              <a:gd name="T58" fmla="*/ 2 w 18"/>
              <a:gd name="T59" fmla="*/ 7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" h="9">
                <a:moveTo>
                  <a:pt x="2" y="7"/>
                </a:moveTo>
                <a:lnTo>
                  <a:pt x="2" y="7"/>
                </a:lnTo>
                <a:lnTo>
                  <a:pt x="4" y="6"/>
                </a:lnTo>
                <a:lnTo>
                  <a:pt x="4" y="6"/>
                </a:lnTo>
                <a:lnTo>
                  <a:pt x="15" y="2"/>
                </a:lnTo>
                <a:lnTo>
                  <a:pt x="15" y="2"/>
                </a:lnTo>
                <a:lnTo>
                  <a:pt x="17" y="0"/>
                </a:lnTo>
                <a:lnTo>
                  <a:pt x="17" y="0"/>
                </a:lnTo>
                <a:lnTo>
                  <a:pt x="18" y="0"/>
                </a:lnTo>
                <a:lnTo>
                  <a:pt x="18" y="2"/>
                </a:lnTo>
                <a:lnTo>
                  <a:pt x="18" y="2"/>
                </a:lnTo>
                <a:lnTo>
                  <a:pt x="18" y="3"/>
                </a:lnTo>
                <a:lnTo>
                  <a:pt x="17" y="3"/>
                </a:lnTo>
                <a:lnTo>
                  <a:pt x="17" y="3"/>
                </a:lnTo>
                <a:lnTo>
                  <a:pt x="14" y="4"/>
                </a:lnTo>
                <a:lnTo>
                  <a:pt x="14" y="4"/>
                </a:lnTo>
                <a:lnTo>
                  <a:pt x="11" y="4"/>
                </a:lnTo>
                <a:lnTo>
                  <a:pt x="11" y="4"/>
                </a:lnTo>
                <a:lnTo>
                  <a:pt x="5" y="7"/>
                </a:lnTo>
                <a:lnTo>
                  <a:pt x="5" y="7"/>
                </a:lnTo>
                <a:lnTo>
                  <a:pt x="1" y="9"/>
                </a:lnTo>
                <a:lnTo>
                  <a:pt x="1" y="9"/>
                </a:lnTo>
                <a:lnTo>
                  <a:pt x="0" y="9"/>
                </a:lnTo>
                <a:lnTo>
                  <a:pt x="0" y="9"/>
                </a:lnTo>
                <a:lnTo>
                  <a:pt x="0" y="7"/>
                </a:lnTo>
                <a:lnTo>
                  <a:pt x="0" y="7"/>
                </a:lnTo>
                <a:lnTo>
                  <a:pt x="1" y="6"/>
                </a:lnTo>
                <a:lnTo>
                  <a:pt x="1" y="6"/>
                </a:lnTo>
                <a:lnTo>
                  <a:pt x="2" y="7"/>
                </a:lnTo>
                <a:lnTo>
                  <a:pt x="2" y="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2" name="Freeform 254"/>
          <p:cNvSpPr>
            <a:spLocks noEditPoints="1"/>
          </p:cNvSpPr>
          <p:nvPr/>
        </p:nvSpPr>
        <p:spPr bwMode="auto">
          <a:xfrm>
            <a:off x="8227536" y="2914652"/>
            <a:ext cx="513760" cy="631208"/>
          </a:xfrm>
          <a:custGeom>
            <a:avLst/>
            <a:gdLst>
              <a:gd name="T0" fmla="*/ 181 w 292"/>
              <a:gd name="T1" fmla="*/ 7 h 373"/>
              <a:gd name="T2" fmla="*/ 266 w 292"/>
              <a:gd name="T3" fmla="*/ 48 h 373"/>
              <a:gd name="T4" fmla="*/ 74 w 292"/>
              <a:gd name="T5" fmla="*/ 345 h 373"/>
              <a:gd name="T6" fmla="*/ 167 w 292"/>
              <a:gd name="T7" fmla="*/ 54 h 373"/>
              <a:gd name="T8" fmla="*/ 181 w 292"/>
              <a:gd name="T9" fmla="*/ 120 h 373"/>
              <a:gd name="T10" fmla="*/ 114 w 292"/>
              <a:gd name="T11" fmla="*/ 228 h 373"/>
              <a:gd name="T12" fmla="*/ 106 w 292"/>
              <a:gd name="T13" fmla="*/ 301 h 373"/>
              <a:gd name="T14" fmla="*/ 36 w 292"/>
              <a:gd name="T15" fmla="*/ 211 h 373"/>
              <a:gd name="T16" fmla="*/ 157 w 292"/>
              <a:gd name="T17" fmla="*/ 336 h 373"/>
              <a:gd name="T18" fmla="*/ 44 w 292"/>
              <a:gd name="T19" fmla="*/ 228 h 373"/>
              <a:gd name="T20" fmla="*/ 47 w 292"/>
              <a:gd name="T21" fmla="*/ 297 h 373"/>
              <a:gd name="T22" fmla="*/ 70 w 292"/>
              <a:gd name="T23" fmla="*/ 176 h 373"/>
              <a:gd name="T24" fmla="*/ 128 w 292"/>
              <a:gd name="T25" fmla="*/ 338 h 373"/>
              <a:gd name="T26" fmla="*/ 231 w 292"/>
              <a:gd name="T27" fmla="*/ 345 h 373"/>
              <a:gd name="T28" fmla="*/ 188 w 292"/>
              <a:gd name="T29" fmla="*/ 38 h 373"/>
              <a:gd name="T30" fmla="*/ 265 w 292"/>
              <a:gd name="T31" fmla="*/ 233 h 373"/>
              <a:gd name="T32" fmla="*/ 205 w 292"/>
              <a:gd name="T33" fmla="*/ 234 h 373"/>
              <a:gd name="T34" fmla="*/ 212 w 292"/>
              <a:gd name="T35" fmla="*/ 199 h 373"/>
              <a:gd name="T36" fmla="*/ 224 w 292"/>
              <a:gd name="T37" fmla="*/ 34 h 373"/>
              <a:gd name="T38" fmla="*/ 216 w 292"/>
              <a:gd name="T39" fmla="*/ 260 h 373"/>
              <a:gd name="T40" fmla="*/ 40 w 292"/>
              <a:gd name="T41" fmla="*/ 204 h 373"/>
              <a:gd name="T42" fmla="*/ 258 w 292"/>
              <a:gd name="T43" fmla="*/ 352 h 373"/>
              <a:gd name="T44" fmla="*/ 252 w 292"/>
              <a:gd name="T45" fmla="*/ 244 h 373"/>
              <a:gd name="T46" fmla="*/ 206 w 292"/>
              <a:gd name="T47" fmla="*/ 95 h 373"/>
              <a:gd name="T48" fmla="*/ 192 w 292"/>
              <a:gd name="T49" fmla="*/ 257 h 373"/>
              <a:gd name="T50" fmla="*/ 243 w 292"/>
              <a:gd name="T51" fmla="*/ 35 h 373"/>
              <a:gd name="T52" fmla="*/ 189 w 292"/>
              <a:gd name="T53" fmla="*/ 95 h 373"/>
              <a:gd name="T54" fmla="*/ 197 w 292"/>
              <a:gd name="T55" fmla="*/ 166 h 373"/>
              <a:gd name="T56" fmla="*/ 216 w 292"/>
              <a:gd name="T57" fmla="*/ 154 h 373"/>
              <a:gd name="T58" fmla="*/ 249 w 292"/>
              <a:gd name="T59" fmla="*/ 18 h 373"/>
              <a:gd name="T60" fmla="*/ 195 w 292"/>
              <a:gd name="T61" fmla="*/ 68 h 373"/>
              <a:gd name="T62" fmla="*/ 218 w 292"/>
              <a:gd name="T63" fmla="*/ 329 h 373"/>
              <a:gd name="T64" fmla="*/ 76 w 292"/>
              <a:gd name="T65" fmla="*/ 335 h 373"/>
              <a:gd name="T66" fmla="*/ 118 w 292"/>
              <a:gd name="T67" fmla="*/ 166 h 373"/>
              <a:gd name="T68" fmla="*/ 104 w 292"/>
              <a:gd name="T69" fmla="*/ 172 h 373"/>
              <a:gd name="T70" fmla="*/ 224 w 292"/>
              <a:gd name="T71" fmla="*/ 253 h 373"/>
              <a:gd name="T72" fmla="*/ 124 w 292"/>
              <a:gd name="T73" fmla="*/ 167 h 373"/>
              <a:gd name="T74" fmla="*/ 236 w 292"/>
              <a:gd name="T75" fmla="*/ 99 h 373"/>
              <a:gd name="T76" fmla="*/ 184 w 292"/>
              <a:gd name="T77" fmla="*/ 176 h 373"/>
              <a:gd name="T78" fmla="*/ 276 w 292"/>
              <a:gd name="T79" fmla="*/ 304 h 373"/>
              <a:gd name="T80" fmla="*/ 97 w 292"/>
              <a:gd name="T81" fmla="*/ 224 h 373"/>
              <a:gd name="T82" fmla="*/ 164 w 292"/>
              <a:gd name="T83" fmla="*/ 48 h 373"/>
              <a:gd name="T84" fmla="*/ 209 w 292"/>
              <a:gd name="T85" fmla="*/ 61 h 373"/>
              <a:gd name="T86" fmla="*/ 147 w 292"/>
              <a:gd name="T87" fmla="*/ 319 h 373"/>
              <a:gd name="T88" fmla="*/ 255 w 292"/>
              <a:gd name="T89" fmla="*/ 91 h 373"/>
              <a:gd name="T90" fmla="*/ 161 w 292"/>
              <a:gd name="T91" fmla="*/ 362 h 373"/>
              <a:gd name="T92" fmla="*/ 233 w 292"/>
              <a:gd name="T93" fmla="*/ 301 h 373"/>
              <a:gd name="T94" fmla="*/ 218 w 292"/>
              <a:gd name="T95" fmla="*/ 103 h 373"/>
              <a:gd name="T96" fmla="*/ 206 w 292"/>
              <a:gd name="T97" fmla="*/ 99 h 373"/>
              <a:gd name="T98" fmla="*/ 118 w 292"/>
              <a:gd name="T99" fmla="*/ 349 h 373"/>
              <a:gd name="T100" fmla="*/ 184 w 292"/>
              <a:gd name="T101" fmla="*/ 172 h 373"/>
              <a:gd name="T102" fmla="*/ 198 w 292"/>
              <a:gd name="T103" fmla="*/ 358 h 373"/>
              <a:gd name="T104" fmla="*/ 128 w 292"/>
              <a:gd name="T105" fmla="*/ 157 h 373"/>
              <a:gd name="T106" fmla="*/ 70 w 292"/>
              <a:gd name="T107" fmla="*/ 328 h 373"/>
              <a:gd name="T108" fmla="*/ 127 w 292"/>
              <a:gd name="T109" fmla="*/ 176 h 373"/>
              <a:gd name="T110" fmla="*/ 248 w 292"/>
              <a:gd name="T111" fmla="*/ 353 h 373"/>
              <a:gd name="T112" fmla="*/ 152 w 292"/>
              <a:gd name="T113" fmla="*/ 339 h 373"/>
              <a:gd name="T114" fmla="*/ 258 w 292"/>
              <a:gd name="T115" fmla="*/ 226 h 373"/>
              <a:gd name="T116" fmla="*/ 104 w 292"/>
              <a:gd name="T117" fmla="*/ 233 h 373"/>
              <a:gd name="T118" fmla="*/ 157 w 292"/>
              <a:gd name="T119" fmla="*/ 355 h 373"/>
              <a:gd name="T120" fmla="*/ 194 w 292"/>
              <a:gd name="T121" fmla="*/ 22 h 373"/>
              <a:gd name="T122" fmla="*/ 224 w 292"/>
              <a:gd name="T123" fmla="*/ 190 h 373"/>
              <a:gd name="T124" fmla="*/ 134 w 292"/>
              <a:gd name="T125" fmla="*/ 156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92" h="373">
                <a:moveTo>
                  <a:pt x="155" y="81"/>
                </a:moveTo>
                <a:lnTo>
                  <a:pt x="155" y="81"/>
                </a:lnTo>
                <a:lnTo>
                  <a:pt x="154" y="81"/>
                </a:lnTo>
                <a:lnTo>
                  <a:pt x="154" y="81"/>
                </a:lnTo>
                <a:lnTo>
                  <a:pt x="152" y="79"/>
                </a:lnTo>
                <a:lnTo>
                  <a:pt x="152" y="78"/>
                </a:lnTo>
                <a:lnTo>
                  <a:pt x="152" y="78"/>
                </a:lnTo>
                <a:lnTo>
                  <a:pt x="152" y="76"/>
                </a:lnTo>
                <a:lnTo>
                  <a:pt x="152" y="76"/>
                </a:lnTo>
                <a:lnTo>
                  <a:pt x="154" y="75"/>
                </a:lnTo>
                <a:lnTo>
                  <a:pt x="154" y="73"/>
                </a:lnTo>
                <a:lnTo>
                  <a:pt x="154" y="73"/>
                </a:lnTo>
                <a:lnTo>
                  <a:pt x="152" y="72"/>
                </a:lnTo>
                <a:lnTo>
                  <a:pt x="152" y="72"/>
                </a:lnTo>
                <a:lnTo>
                  <a:pt x="151" y="72"/>
                </a:lnTo>
                <a:lnTo>
                  <a:pt x="151" y="72"/>
                </a:lnTo>
                <a:lnTo>
                  <a:pt x="147" y="73"/>
                </a:lnTo>
                <a:lnTo>
                  <a:pt x="147" y="73"/>
                </a:lnTo>
                <a:lnTo>
                  <a:pt x="145" y="73"/>
                </a:lnTo>
                <a:lnTo>
                  <a:pt x="145" y="73"/>
                </a:lnTo>
                <a:lnTo>
                  <a:pt x="144" y="72"/>
                </a:lnTo>
                <a:lnTo>
                  <a:pt x="144" y="71"/>
                </a:lnTo>
                <a:lnTo>
                  <a:pt x="144" y="71"/>
                </a:lnTo>
                <a:lnTo>
                  <a:pt x="145" y="69"/>
                </a:lnTo>
                <a:lnTo>
                  <a:pt x="145" y="69"/>
                </a:lnTo>
                <a:lnTo>
                  <a:pt x="151" y="65"/>
                </a:lnTo>
                <a:lnTo>
                  <a:pt x="151" y="65"/>
                </a:lnTo>
                <a:lnTo>
                  <a:pt x="151" y="64"/>
                </a:lnTo>
                <a:lnTo>
                  <a:pt x="151" y="64"/>
                </a:lnTo>
                <a:lnTo>
                  <a:pt x="150" y="65"/>
                </a:lnTo>
                <a:lnTo>
                  <a:pt x="150" y="65"/>
                </a:lnTo>
                <a:lnTo>
                  <a:pt x="143" y="66"/>
                </a:lnTo>
                <a:lnTo>
                  <a:pt x="143" y="66"/>
                </a:lnTo>
                <a:lnTo>
                  <a:pt x="140" y="66"/>
                </a:lnTo>
                <a:lnTo>
                  <a:pt x="140" y="66"/>
                </a:lnTo>
                <a:lnTo>
                  <a:pt x="138" y="65"/>
                </a:lnTo>
                <a:lnTo>
                  <a:pt x="140" y="64"/>
                </a:lnTo>
                <a:lnTo>
                  <a:pt x="140" y="64"/>
                </a:lnTo>
                <a:lnTo>
                  <a:pt x="141" y="62"/>
                </a:lnTo>
                <a:lnTo>
                  <a:pt x="141" y="62"/>
                </a:lnTo>
                <a:lnTo>
                  <a:pt x="144" y="61"/>
                </a:lnTo>
                <a:lnTo>
                  <a:pt x="144" y="61"/>
                </a:lnTo>
                <a:lnTo>
                  <a:pt x="147" y="59"/>
                </a:lnTo>
                <a:lnTo>
                  <a:pt x="147" y="59"/>
                </a:lnTo>
                <a:lnTo>
                  <a:pt x="148" y="58"/>
                </a:lnTo>
                <a:lnTo>
                  <a:pt x="148" y="58"/>
                </a:lnTo>
                <a:lnTo>
                  <a:pt x="151" y="56"/>
                </a:lnTo>
                <a:lnTo>
                  <a:pt x="151" y="56"/>
                </a:lnTo>
                <a:lnTo>
                  <a:pt x="150" y="56"/>
                </a:lnTo>
                <a:lnTo>
                  <a:pt x="150" y="56"/>
                </a:lnTo>
                <a:lnTo>
                  <a:pt x="145" y="56"/>
                </a:lnTo>
                <a:lnTo>
                  <a:pt x="145" y="56"/>
                </a:lnTo>
                <a:lnTo>
                  <a:pt x="145" y="56"/>
                </a:lnTo>
                <a:lnTo>
                  <a:pt x="145" y="56"/>
                </a:lnTo>
                <a:lnTo>
                  <a:pt x="144" y="55"/>
                </a:lnTo>
                <a:lnTo>
                  <a:pt x="144" y="54"/>
                </a:lnTo>
                <a:lnTo>
                  <a:pt x="144" y="54"/>
                </a:lnTo>
                <a:lnTo>
                  <a:pt x="147" y="52"/>
                </a:lnTo>
                <a:lnTo>
                  <a:pt x="147" y="52"/>
                </a:lnTo>
                <a:lnTo>
                  <a:pt x="147" y="51"/>
                </a:lnTo>
                <a:lnTo>
                  <a:pt x="147" y="51"/>
                </a:lnTo>
                <a:lnTo>
                  <a:pt x="145" y="51"/>
                </a:lnTo>
                <a:lnTo>
                  <a:pt x="145" y="51"/>
                </a:lnTo>
                <a:lnTo>
                  <a:pt x="144" y="49"/>
                </a:lnTo>
                <a:lnTo>
                  <a:pt x="144" y="46"/>
                </a:lnTo>
                <a:lnTo>
                  <a:pt x="144" y="46"/>
                </a:lnTo>
                <a:lnTo>
                  <a:pt x="147" y="45"/>
                </a:lnTo>
                <a:lnTo>
                  <a:pt x="147" y="45"/>
                </a:lnTo>
                <a:lnTo>
                  <a:pt x="151" y="45"/>
                </a:lnTo>
                <a:lnTo>
                  <a:pt x="151" y="45"/>
                </a:lnTo>
                <a:lnTo>
                  <a:pt x="152" y="44"/>
                </a:lnTo>
                <a:lnTo>
                  <a:pt x="152" y="42"/>
                </a:lnTo>
                <a:lnTo>
                  <a:pt x="152" y="42"/>
                </a:lnTo>
                <a:lnTo>
                  <a:pt x="150" y="42"/>
                </a:lnTo>
                <a:lnTo>
                  <a:pt x="150" y="42"/>
                </a:lnTo>
                <a:lnTo>
                  <a:pt x="148" y="41"/>
                </a:lnTo>
                <a:lnTo>
                  <a:pt x="148" y="41"/>
                </a:lnTo>
                <a:lnTo>
                  <a:pt x="147" y="39"/>
                </a:lnTo>
                <a:lnTo>
                  <a:pt x="148" y="38"/>
                </a:lnTo>
                <a:lnTo>
                  <a:pt x="148" y="38"/>
                </a:lnTo>
                <a:lnTo>
                  <a:pt x="151" y="38"/>
                </a:lnTo>
                <a:lnTo>
                  <a:pt x="151" y="38"/>
                </a:lnTo>
                <a:lnTo>
                  <a:pt x="151" y="38"/>
                </a:lnTo>
                <a:lnTo>
                  <a:pt x="151" y="38"/>
                </a:lnTo>
                <a:lnTo>
                  <a:pt x="147" y="37"/>
                </a:lnTo>
                <a:lnTo>
                  <a:pt x="147" y="37"/>
                </a:lnTo>
                <a:lnTo>
                  <a:pt x="147" y="37"/>
                </a:lnTo>
                <a:lnTo>
                  <a:pt x="147" y="37"/>
                </a:lnTo>
                <a:lnTo>
                  <a:pt x="145" y="35"/>
                </a:lnTo>
                <a:lnTo>
                  <a:pt x="145" y="35"/>
                </a:lnTo>
                <a:lnTo>
                  <a:pt x="145" y="34"/>
                </a:lnTo>
                <a:lnTo>
                  <a:pt x="147" y="34"/>
                </a:lnTo>
                <a:lnTo>
                  <a:pt x="147" y="34"/>
                </a:lnTo>
                <a:lnTo>
                  <a:pt x="148" y="34"/>
                </a:lnTo>
                <a:lnTo>
                  <a:pt x="148" y="34"/>
                </a:lnTo>
                <a:lnTo>
                  <a:pt x="154" y="35"/>
                </a:lnTo>
                <a:lnTo>
                  <a:pt x="154" y="35"/>
                </a:lnTo>
                <a:lnTo>
                  <a:pt x="155" y="34"/>
                </a:lnTo>
                <a:lnTo>
                  <a:pt x="155" y="34"/>
                </a:lnTo>
                <a:lnTo>
                  <a:pt x="157" y="32"/>
                </a:lnTo>
                <a:lnTo>
                  <a:pt x="157" y="32"/>
                </a:lnTo>
                <a:lnTo>
                  <a:pt x="158" y="28"/>
                </a:lnTo>
                <a:lnTo>
                  <a:pt x="158" y="28"/>
                </a:lnTo>
                <a:lnTo>
                  <a:pt x="158" y="27"/>
                </a:lnTo>
                <a:lnTo>
                  <a:pt x="158" y="27"/>
                </a:lnTo>
                <a:lnTo>
                  <a:pt x="161" y="25"/>
                </a:lnTo>
                <a:lnTo>
                  <a:pt x="162" y="25"/>
                </a:lnTo>
                <a:lnTo>
                  <a:pt x="162" y="25"/>
                </a:lnTo>
                <a:lnTo>
                  <a:pt x="164" y="27"/>
                </a:lnTo>
                <a:lnTo>
                  <a:pt x="164" y="27"/>
                </a:lnTo>
                <a:lnTo>
                  <a:pt x="168" y="24"/>
                </a:lnTo>
                <a:lnTo>
                  <a:pt x="168" y="24"/>
                </a:lnTo>
                <a:lnTo>
                  <a:pt x="170" y="24"/>
                </a:lnTo>
                <a:lnTo>
                  <a:pt x="170" y="24"/>
                </a:lnTo>
                <a:lnTo>
                  <a:pt x="170" y="22"/>
                </a:lnTo>
                <a:lnTo>
                  <a:pt x="170" y="22"/>
                </a:lnTo>
                <a:lnTo>
                  <a:pt x="170" y="19"/>
                </a:lnTo>
                <a:lnTo>
                  <a:pt x="170" y="18"/>
                </a:lnTo>
                <a:lnTo>
                  <a:pt x="170" y="18"/>
                </a:lnTo>
                <a:lnTo>
                  <a:pt x="168" y="14"/>
                </a:lnTo>
                <a:lnTo>
                  <a:pt x="168" y="14"/>
                </a:lnTo>
                <a:lnTo>
                  <a:pt x="167" y="12"/>
                </a:lnTo>
                <a:lnTo>
                  <a:pt x="167" y="12"/>
                </a:lnTo>
                <a:lnTo>
                  <a:pt x="168" y="11"/>
                </a:lnTo>
                <a:lnTo>
                  <a:pt x="168" y="11"/>
                </a:lnTo>
                <a:lnTo>
                  <a:pt x="170" y="11"/>
                </a:lnTo>
                <a:lnTo>
                  <a:pt x="170" y="11"/>
                </a:lnTo>
                <a:lnTo>
                  <a:pt x="171" y="12"/>
                </a:lnTo>
                <a:lnTo>
                  <a:pt x="171" y="12"/>
                </a:lnTo>
                <a:lnTo>
                  <a:pt x="177" y="18"/>
                </a:lnTo>
                <a:lnTo>
                  <a:pt x="177" y="18"/>
                </a:lnTo>
                <a:lnTo>
                  <a:pt x="178" y="18"/>
                </a:lnTo>
                <a:lnTo>
                  <a:pt x="178" y="18"/>
                </a:lnTo>
                <a:lnTo>
                  <a:pt x="179" y="17"/>
                </a:lnTo>
                <a:lnTo>
                  <a:pt x="179" y="17"/>
                </a:lnTo>
                <a:lnTo>
                  <a:pt x="179" y="17"/>
                </a:lnTo>
                <a:lnTo>
                  <a:pt x="179" y="17"/>
                </a:lnTo>
                <a:lnTo>
                  <a:pt x="178" y="11"/>
                </a:lnTo>
                <a:lnTo>
                  <a:pt x="178" y="11"/>
                </a:lnTo>
                <a:lnTo>
                  <a:pt x="178" y="8"/>
                </a:lnTo>
                <a:lnTo>
                  <a:pt x="178" y="8"/>
                </a:lnTo>
                <a:lnTo>
                  <a:pt x="178" y="7"/>
                </a:lnTo>
                <a:lnTo>
                  <a:pt x="179" y="7"/>
                </a:lnTo>
                <a:lnTo>
                  <a:pt x="179" y="7"/>
                </a:lnTo>
                <a:lnTo>
                  <a:pt x="181" y="7"/>
                </a:lnTo>
                <a:lnTo>
                  <a:pt x="181" y="7"/>
                </a:lnTo>
                <a:lnTo>
                  <a:pt x="184" y="11"/>
                </a:lnTo>
                <a:lnTo>
                  <a:pt x="184" y="11"/>
                </a:lnTo>
                <a:lnTo>
                  <a:pt x="185" y="11"/>
                </a:lnTo>
                <a:lnTo>
                  <a:pt x="185" y="11"/>
                </a:lnTo>
                <a:lnTo>
                  <a:pt x="187" y="11"/>
                </a:lnTo>
                <a:lnTo>
                  <a:pt x="188" y="12"/>
                </a:lnTo>
                <a:lnTo>
                  <a:pt x="188" y="12"/>
                </a:lnTo>
                <a:lnTo>
                  <a:pt x="188" y="14"/>
                </a:lnTo>
                <a:lnTo>
                  <a:pt x="188" y="14"/>
                </a:lnTo>
                <a:lnTo>
                  <a:pt x="192" y="12"/>
                </a:lnTo>
                <a:lnTo>
                  <a:pt x="192" y="12"/>
                </a:lnTo>
                <a:lnTo>
                  <a:pt x="191" y="7"/>
                </a:lnTo>
                <a:lnTo>
                  <a:pt x="191" y="7"/>
                </a:lnTo>
                <a:lnTo>
                  <a:pt x="191" y="5"/>
                </a:lnTo>
                <a:lnTo>
                  <a:pt x="191" y="5"/>
                </a:lnTo>
                <a:lnTo>
                  <a:pt x="192" y="4"/>
                </a:lnTo>
                <a:lnTo>
                  <a:pt x="192" y="4"/>
                </a:lnTo>
                <a:lnTo>
                  <a:pt x="194" y="5"/>
                </a:lnTo>
                <a:lnTo>
                  <a:pt x="194" y="5"/>
                </a:lnTo>
                <a:lnTo>
                  <a:pt x="195" y="8"/>
                </a:lnTo>
                <a:lnTo>
                  <a:pt x="195" y="8"/>
                </a:lnTo>
                <a:lnTo>
                  <a:pt x="195" y="7"/>
                </a:lnTo>
                <a:lnTo>
                  <a:pt x="195" y="7"/>
                </a:lnTo>
                <a:lnTo>
                  <a:pt x="197" y="5"/>
                </a:lnTo>
                <a:lnTo>
                  <a:pt x="197" y="5"/>
                </a:lnTo>
                <a:lnTo>
                  <a:pt x="198" y="4"/>
                </a:lnTo>
                <a:lnTo>
                  <a:pt x="199" y="4"/>
                </a:lnTo>
                <a:lnTo>
                  <a:pt x="199" y="4"/>
                </a:lnTo>
                <a:lnTo>
                  <a:pt x="199" y="5"/>
                </a:lnTo>
                <a:lnTo>
                  <a:pt x="199" y="5"/>
                </a:lnTo>
                <a:lnTo>
                  <a:pt x="201" y="10"/>
                </a:lnTo>
                <a:lnTo>
                  <a:pt x="201" y="10"/>
                </a:lnTo>
                <a:lnTo>
                  <a:pt x="202" y="11"/>
                </a:lnTo>
                <a:lnTo>
                  <a:pt x="202" y="11"/>
                </a:lnTo>
                <a:lnTo>
                  <a:pt x="202" y="10"/>
                </a:lnTo>
                <a:lnTo>
                  <a:pt x="202" y="10"/>
                </a:lnTo>
                <a:lnTo>
                  <a:pt x="204" y="5"/>
                </a:lnTo>
                <a:lnTo>
                  <a:pt x="204" y="5"/>
                </a:lnTo>
                <a:lnTo>
                  <a:pt x="204" y="4"/>
                </a:lnTo>
                <a:lnTo>
                  <a:pt x="205" y="4"/>
                </a:lnTo>
                <a:lnTo>
                  <a:pt x="205" y="4"/>
                </a:lnTo>
                <a:lnTo>
                  <a:pt x="206" y="2"/>
                </a:lnTo>
                <a:lnTo>
                  <a:pt x="206" y="2"/>
                </a:lnTo>
                <a:lnTo>
                  <a:pt x="209" y="1"/>
                </a:lnTo>
                <a:lnTo>
                  <a:pt x="211" y="2"/>
                </a:lnTo>
                <a:lnTo>
                  <a:pt x="211" y="2"/>
                </a:lnTo>
                <a:lnTo>
                  <a:pt x="212" y="5"/>
                </a:lnTo>
                <a:lnTo>
                  <a:pt x="212" y="5"/>
                </a:lnTo>
                <a:lnTo>
                  <a:pt x="212" y="10"/>
                </a:lnTo>
                <a:lnTo>
                  <a:pt x="212" y="10"/>
                </a:lnTo>
                <a:lnTo>
                  <a:pt x="216" y="10"/>
                </a:lnTo>
                <a:lnTo>
                  <a:pt x="216" y="10"/>
                </a:lnTo>
                <a:lnTo>
                  <a:pt x="216" y="8"/>
                </a:lnTo>
                <a:lnTo>
                  <a:pt x="216" y="8"/>
                </a:lnTo>
                <a:lnTo>
                  <a:pt x="221" y="1"/>
                </a:lnTo>
                <a:lnTo>
                  <a:pt x="221" y="1"/>
                </a:lnTo>
                <a:lnTo>
                  <a:pt x="222" y="1"/>
                </a:lnTo>
                <a:lnTo>
                  <a:pt x="222" y="1"/>
                </a:lnTo>
                <a:lnTo>
                  <a:pt x="224" y="0"/>
                </a:lnTo>
                <a:lnTo>
                  <a:pt x="225" y="1"/>
                </a:lnTo>
                <a:lnTo>
                  <a:pt x="225" y="1"/>
                </a:lnTo>
                <a:lnTo>
                  <a:pt x="225" y="4"/>
                </a:lnTo>
                <a:lnTo>
                  <a:pt x="225" y="4"/>
                </a:lnTo>
                <a:lnTo>
                  <a:pt x="225" y="8"/>
                </a:lnTo>
                <a:lnTo>
                  <a:pt x="225" y="8"/>
                </a:lnTo>
                <a:lnTo>
                  <a:pt x="225" y="10"/>
                </a:lnTo>
                <a:lnTo>
                  <a:pt x="225" y="10"/>
                </a:lnTo>
                <a:lnTo>
                  <a:pt x="231" y="11"/>
                </a:lnTo>
                <a:lnTo>
                  <a:pt x="231" y="11"/>
                </a:lnTo>
                <a:lnTo>
                  <a:pt x="232" y="10"/>
                </a:lnTo>
                <a:lnTo>
                  <a:pt x="232" y="10"/>
                </a:lnTo>
                <a:lnTo>
                  <a:pt x="232" y="8"/>
                </a:lnTo>
                <a:lnTo>
                  <a:pt x="232" y="8"/>
                </a:lnTo>
                <a:lnTo>
                  <a:pt x="233" y="8"/>
                </a:lnTo>
                <a:lnTo>
                  <a:pt x="233" y="8"/>
                </a:lnTo>
                <a:lnTo>
                  <a:pt x="235" y="10"/>
                </a:lnTo>
                <a:lnTo>
                  <a:pt x="235" y="10"/>
                </a:lnTo>
                <a:lnTo>
                  <a:pt x="235" y="11"/>
                </a:lnTo>
                <a:lnTo>
                  <a:pt x="235" y="11"/>
                </a:lnTo>
                <a:lnTo>
                  <a:pt x="235" y="10"/>
                </a:lnTo>
                <a:lnTo>
                  <a:pt x="235" y="10"/>
                </a:lnTo>
                <a:lnTo>
                  <a:pt x="239" y="8"/>
                </a:lnTo>
                <a:lnTo>
                  <a:pt x="239" y="8"/>
                </a:lnTo>
                <a:lnTo>
                  <a:pt x="242" y="8"/>
                </a:lnTo>
                <a:lnTo>
                  <a:pt x="243" y="11"/>
                </a:lnTo>
                <a:lnTo>
                  <a:pt x="243" y="11"/>
                </a:lnTo>
                <a:lnTo>
                  <a:pt x="242" y="14"/>
                </a:lnTo>
                <a:lnTo>
                  <a:pt x="242" y="14"/>
                </a:lnTo>
                <a:lnTo>
                  <a:pt x="248" y="14"/>
                </a:lnTo>
                <a:lnTo>
                  <a:pt x="248" y="14"/>
                </a:lnTo>
                <a:lnTo>
                  <a:pt x="251" y="14"/>
                </a:lnTo>
                <a:lnTo>
                  <a:pt x="251" y="14"/>
                </a:lnTo>
                <a:lnTo>
                  <a:pt x="252" y="14"/>
                </a:lnTo>
                <a:lnTo>
                  <a:pt x="252" y="14"/>
                </a:lnTo>
                <a:lnTo>
                  <a:pt x="253" y="15"/>
                </a:lnTo>
                <a:lnTo>
                  <a:pt x="253" y="15"/>
                </a:lnTo>
                <a:lnTo>
                  <a:pt x="256" y="18"/>
                </a:lnTo>
                <a:lnTo>
                  <a:pt x="256" y="21"/>
                </a:lnTo>
                <a:lnTo>
                  <a:pt x="256" y="21"/>
                </a:lnTo>
                <a:lnTo>
                  <a:pt x="255" y="25"/>
                </a:lnTo>
                <a:lnTo>
                  <a:pt x="255" y="25"/>
                </a:lnTo>
                <a:lnTo>
                  <a:pt x="253" y="27"/>
                </a:lnTo>
                <a:lnTo>
                  <a:pt x="253" y="27"/>
                </a:lnTo>
                <a:lnTo>
                  <a:pt x="258" y="25"/>
                </a:lnTo>
                <a:lnTo>
                  <a:pt x="258" y="25"/>
                </a:lnTo>
                <a:lnTo>
                  <a:pt x="259" y="25"/>
                </a:lnTo>
                <a:lnTo>
                  <a:pt x="259" y="25"/>
                </a:lnTo>
                <a:lnTo>
                  <a:pt x="260" y="25"/>
                </a:lnTo>
                <a:lnTo>
                  <a:pt x="260" y="25"/>
                </a:lnTo>
                <a:lnTo>
                  <a:pt x="260" y="27"/>
                </a:lnTo>
                <a:lnTo>
                  <a:pt x="260" y="27"/>
                </a:lnTo>
                <a:lnTo>
                  <a:pt x="259" y="28"/>
                </a:lnTo>
                <a:lnTo>
                  <a:pt x="259" y="28"/>
                </a:lnTo>
                <a:lnTo>
                  <a:pt x="255" y="29"/>
                </a:lnTo>
                <a:lnTo>
                  <a:pt x="255" y="29"/>
                </a:lnTo>
                <a:lnTo>
                  <a:pt x="256" y="31"/>
                </a:lnTo>
                <a:lnTo>
                  <a:pt x="256" y="31"/>
                </a:lnTo>
                <a:lnTo>
                  <a:pt x="258" y="31"/>
                </a:lnTo>
                <a:lnTo>
                  <a:pt x="258" y="31"/>
                </a:lnTo>
                <a:lnTo>
                  <a:pt x="260" y="32"/>
                </a:lnTo>
                <a:lnTo>
                  <a:pt x="260" y="32"/>
                </a:lnTo>
                <a:lnTo>
                  <a:pt x="262" y="32"/>
                </a:lnTo>
                <a:lnTo>
                  <a:pt x="263" y="34"/>
                </a:lnTo>
                <a:lnTo>
                  <a:pt x="263" y="34"/>
                </a:lnTo>
                <a:lnTo>
                  <a:pt x="263" y="35"/>
                </a:lnTo>
                <a:lnTo>
                  <a:pt x="262" y="37"/>
                </a:lnTo>
                <a:lnTo>
                  <a:pt x="262" y="37"/>
                </a:lnTo>
                <a:lnTo>
                  <a:pt x="260" y="38"/>
                </a:lnTo>
                <a:lnTo>
                  <a:pt x="260" y="38"/>
                </a:lnTo>
                <a:lnTo>
                  <a:pt x="260" y="41"/>
                </a:lnTo>
                <a:lnTo>
                  <a:pt x="260" y="41"/>
                </a:lnTo>
                <a:lnTo>
                  <a:pt x="263" y="41"/>
                </a:lnTo>
                <a:lnTo>
                  <a:pt x="263" y="41"/>
                </a:lnTo>
                <a:lnTo>
                  <a:pt x="265" y="41"/>
                </a:lnTo>
                <a:lnTo>
                  <a:pt x="265" y="41"/>
                </a:lnTo>
                <a:lnTo>
                  <a:pt x="266" y="42"/>
                </a:lnTo>
                <a:lnTo>
                  <a:pt x="265" y="44"/>
                </a:lnTo>
                <a:lnTo>
                  <a:pt x="265" y="44"/>
                </a:lnTo>
                <a:lnTo>
                  <a:pt x="265" y="45"/>
                </a:lnTo>
                <a:lnTo>
                  <a:pt x="265" y="45"/>
                </a:lnTo>
                <a:lnTo>
                  <a:pt x="263" y="45"/>
                </a:lnTo>
                <a:lnTo>
                  <a:pt x="263" y="45"/>
                </a:lnTo>
                <a:lnTo>
                  <a:pt x="263" y="46"/>
                </a:lnTo>
                <a:lnTo>
                  <a:pt x="265" y="48"/>
                </a:lnTo>
                <a:lnTo>
                  <a:pt x="265" y="48"/>
                </a:lnTo>
                <a:lnTo>
                  <a:pt x="266" y="48"/>
                </a:lnTo>
                <a:lnTo>
                  <a:pt x="266" y="48"/>
                </a:lnTo>
                <a:lnTo>
                  <a:pt x="268" y="49"/>
                </a:lnTo>
                <a:lnTo>
                  <a:pt x="266" y="52"/>
                </a:lnTo>
                <a:lnTo>
                  <a:pt x="266" y="52"/>
                </a:lnTo>
                <a:lnTo>
                  <a:pt x="265" y="54"/>
                </a:lnTo>
                <a:lnTo>
                  <a:pt x="265" y="54"/>
                </a:lnTo>
                <a:lnTo>
                  <a:pt x="266" y="54"/>
                </a:lnTo>
                <a:lnTo>
                  <a:pt x="266" y="54"/>
                </a:lnTo>
                <a:lnTo>
                  <a:pt x="269" y="56"/>
                </a:lnTo>
                <a:lnTo>
                  <a:pt x="269" y="56"/>
                </a:lnTo>
                <a:lnTo>
                  <a:pt x="270" y="59"/>
                </a:lnTo>
                <a:lnTo>
                  <a:pt x="270" y="61"/>
                </a:lnTo>
                <a:lnTo>
                  <a:pt x="269" y="62"/>
                </a:lnTo>
                <a:lnTo>
                  <a:pt x="268" y="64"/>
                </a:lnTo>
                <a:lnTo>
                  <a:pt x="268" y="64"/>
                </a:lnTo>
                <a:lnTo>
                  <a:pt x="266" y="64"/>
                </a:lnTo>
                <a:lnTo>
                  <a:pt x="266" y="64"/>
                </a:lnTo>
                <a:lnTo>
                  <a:pt x="266" y="68"/>
                </a:lnTo>
                <a:lnTo>
                  <a:pt x="266" y="68"/>
                </a:lnTo>
                <a:lnTo>
                  <a:pt x="266" y="69"/>
                </a:lnTo>
                <a:lnTo>
                  <a:pt x="268" y="71"/>
                </a:lnTo>
                <a:lnTo>
                  <a:pt x="268" y="71"/>
                </a:lnTo>
                <a:lnTo>
                  <a:pt x="270" y="73"/>
                </a:lnTo>
                <a:lnTo>
                  <a:pt x="270" y="73"/>
                </a:lnTo>
                <a:lnTo>
                  <a:pt x="272" y="76"/>
                </a:lnTo>
                <a:lnTo>
                  <a:pt x="272" y="76"/>
                </a:lnTo>
                <a:lnTo>
                  <a:pt x="270" y="79"/>
                </a:lnTo>
                <a:lnTo>
                  <a:pt x="269" y="79"/>
                </a:lnTo>
                <a:lnTo>
                  <a:pt x="269" y="79"/>
                </a:lnTo>
                <a:lnTo>
                  <a:pt x="266" y="79"/>
                </a:lnTo>
                <a:lnTo>
                  <a:pt x="266" y="79"/>
                </a:lnTo>
                <a:lnTo>
                  <a:pt x="265" y="79"/>
                </a:lnTo>
                <a:lnTo>
                  <a:pt x="265" y="79"/>
                </a:lnTo>
                <a:lnTo>
                  <a:pt x="263" y="81"/>
                </a:lnTo>
                <a:lnTo>
                  <a:pt x="263" y="81"/>
                </a:lnTo>
                <a:lnTo>
                  <a:pt x="262" y="83"/>
                </a:lnTo>
                <a:lnTo>
                  <a:pt x="262" y="83"/>
                </a:lnTo>
                <a:lnTo>
                  <a:pt x="262" y="85"/>
                </a:lnTo>
                <a:lnTo>
                  <a:pt x="262" y="85"/>
                </a:lnTo>
                <a:lnTo>
                  <a:pt x="263" y="86"/>
                </a:lnTo>
                <a:lnTo>
                  <a:pt x="263" y="86"/>
                </a:lnTo>
                <a:lnTo>
                  <a:pt x="262" y="89"/>
                </a:lnTo>
                <a:lnTo>
                  <a:pt x="260" y="89"/>
                </a:lnTo>
                <a:lnTo>
                  <a:pt x="260" y="89"/>
                </a:lnTo>
                <a:lnTo>
                  <a:pt x="259" y="91"/>
                </a:lnTo>
                <a:lnTo>
                  <a:pt x="259" y="91"/>
                </a:lnTo>
                <a:lnTo>
                  <a:pt x="259" y="91"/>
                </a:lnTo>
                <a:lnTo>
                  <a:pt x="259" y="91"/>
                </a:lnTo>
                <a:lnTo>
                  <a:pt x="258" y="92"/>
                </a:lnTo>
                <a:lnTo>
                  <a:pt x="256" y="93"/>
                </a:lnTo>
                <a:lnTo>
                  <a:pt x="256" y="93"/>
                </a:lnTo>
                <a:lnTo>
                  <a:pt x="256" y="98"/>
                </a:lnTo>
                <a:lnTo>
                  <a:pt x="256" y="98"/>
                </a:lnTo>
                <a:lnTo>
                  <a:pt x="255" y="100"/>
                </a:lnTo>
                <a:lnTo>
                  <a:pt x="255" y="100"/>
                </a:lnTo>
                <a:lnTo>
                  <a:pt x="253" y="100"/>
                </a:lnTo>
                <a:lnTo>
                  <a:pt x="252" y="100"/>
                </a:lnTo>
                <a:lnTo>
                  <a:pt x="252" y="100"/>
                </a:lnTo>
                <a:lnTo>
                  <a:pt x="251" y="98"/>
                </a:lnTo>
                <a:lnTo>
                  <a:pt x="251" y="98"/>
                </a:lnTo>
                <a:lnTo>
                  <a:pt x="248" y="100"/>
                </a:lnTo>
                <a:lnTo>
                  <a:pt x="248" y="100"/>
                </a:lnTo>
                <a:lnTo>
                  <a:pt x="245" y="103"/>
                </a:lnTo>
                <a:lnTo>
                  <a:pt x="245" y="103"/>
                </a:lnTo>
                <a:lnTo>
                  <a:pt x="245" y="103"/>
                </a:lnTo>
                <a:lnTo>
                  <a:pt x="245" y="103"/>
                </a:lnTo>
                <a:lnTo>
                  <a:pt x="251" y="115"/>
                </a:lnTo>
                <a:lnTo>
                  <a:pt x="251" y="115"/>
                </a:lnTo>
                <a:lnTo>
                  <a:pt x="256" y="126"/>
                </a:lnTo>
                <a:lnTo>
                  <a:pt x="256" y="126"/>
                </a:lnTo>
                <a:lnTo>
                  <a:pt x="260" y="137"/>
                </a:lnTo>
                <a:lnTo>
                  <a:pt x="260" y="137"/>
                </a:lnTo>
                <a:lnTo>
                  <a:pt x="263" y="146"/>
                </a:lnTo>
                <a:lnTo>
                  <a:pt x="263" y="146"/>
                </a:lnTo>
                <a:lnTo>
                  <a:pt x="268" y="156"/>
                </a:lnTo>
                <a:lnTo>
                  <a:pt x="270" y="167"/>
                </a:lnTo>
                <a:lnTo>
                  <a:pt x="270" y="167"/>
                </a:lnTo>
                <a:lnTo>
                  <a:pt x="278" y="194"/>
                </a:lnTo>
                <a:lnTo>
                  <a:pt x="278" y="194"/>
                </a:lnTo>
                <a:lnTo>
                  <a:pt x="279" y="203"/>
                </a:lnTo>
                <a:lnTo>
                  <a:pt x="280" y="211"/>
                </a:lnTo>
                <a:lnTo>
                  <a:pt x="280" y="211"/>
                </a:lnTo>
                <a:lnTo>
                  <a:pt x="280" y="221"/>
                </a:lnTo>
                <a:lnTo>
                  <a:pt x="280" y="221"/>
                </a:lnTo>
                <a:lnTo>
                  <a:pt x="282" y="235"/>
                </a:lnTo>
                <a:lnTo>
                  <a:pt x="282" y="235"/>
                </a:lnTo>
                <a:lnTo>
                  <a:pt x="282" y="237"/>
                </a:lnTo>
                <a:lnTo>
                  <a:pt x="282" y="237"/>
                </a:lnTo>
                <a:lnTo>
                  <a:pt x="283" y="240"/>
                </a:lnTo>
                <a:lnTo>
                  <a:pt x="283" y="240"/>
                </a:lnTo>
                <a:lnTo>
                  <a:pt x="285" y="241"/>
                </a:lnTo>
                <a:lnTo>
                  <a:pt x="285" y="241"/>
                </a:lnTo>
                <a:lnTo>
                  <a:pt x="285" y="241"/>
                </a:lnTo>
                <a:lnTo>
                  <a:pt x="286" y="243"/>
                </a:lnTo>
                <a:lnTo>
                  <a:pt x="286" y="243"/>
                </a:lnTo>
                <a:lnTo>
                  <a:pt x="286" y="244"/>
                </a:lnTo>
                <a:lnTo>
                  <a:pt x="286" y="244"/>
                </a:lnTo>
                <a:lnTo>
                  <a:pt x="287" y="250"/>
                </a:lnTo>
                <a:lnTo>
                  <a:pt x="287" y="250"/>
                </a:lnTo>
                <a:lnTo>
                  <a:pt x="287" y="250"/>
                </a:lnTo>
                <a:lnTo>
                  <a:pt x="287" y="250"/>
                </a:lnTo>
                <a:lnTo>
                  <a:pt x="289" y="255"/>
                </a:lnTo>
                <a:lnTo>
                  <a:pt x="289" y="255"/>
                </a:lnTo>
                <a:lnTo>
                  <a:pt x="292" y="267"/>
                </a:lnTo>
                <a:lnTo>
                  <a:pt x="292" y="267"/>
                </a:lnTo>
                <a:lnTo>
                  <a:pt x="292" y="282"/>
                </a:lnTo>
                <a:lnTo>
                  <a:pt x="290" y="297"/>
                </a:lnTo>
                <a:lnTo>
                  <a:pt x="290" y="297"/>
                </a:lnTo>
                <a:lnTo>
                  <a:pt x="289" y="308"/>
                </a:lnTo>
                <a:lnTo>
                  <a:pt x="287" y="319"/>
                </a:lnTo>
                <a:lnTo>
                  <a:pt x="287" y="319"/>
                </a:lnTo>
                <a:lnTo>
                  <a:pt x="283" y="331"/>
                </a:lnTo>
                <a:lnTo>
                  <a:pt x="283" y="331"/>
                </a:lnTo>
                <a:lnTo>
                  <a:pt x="280" y="341"/>
                </a:lnTo>
                <a:lnTo>
                  <a:pt x="280" y="341"/>
                </a:lnTo>
                <a:lnTo>
                  <a:pt x="276" y="348"/>
                </a:lnTo>
                <a:lnTo>
                  <a:pt x="276" y="348"/>
                </a:lnTo>
                <a:lnTo>
                  <a:pt x="266" y="359"/>
                </a:lnTo>
                <a:lnTo>
                  <a:pt x="266" y="359"/>
                </a:lnTo>
                <a:lnTo>
                  <a:pt x="262" y="362"/>
                </a:lnTo>
                <a:lnTo>
                  <a:pt x="256" y="365"/>
                </a:lnTo>
                <a:lnTo>
                  <a:pt x="256" y="365"/>
                </a:lnTo>
                <a:lnTo>
                  <a:pt x="243" y="369"/>
                </a:lnTo>
                <a:lnTo>
                  <a:pt x="243" y="369"/>
                </a:lnTo>
                <a:lnTo>
                  <a:pt x="232" y="372"/>
                </a:lnTo>
                <a:lnTo>
                  <a:pt x="232" y="372"/>
                </a:lnTo>
                <a:lnTo>
                  <a:pt x="222" y="373"/>
                </a:lnTo>
                <a:lnTo>
                  <a:pt x="212" y="373"/>
                </a:lnTo>
                <a:lnTo>
                  <a:pt x="212" y="373"/>
                </a:lnTo>
                <a:lnTo>
                  <a:pt x="189" y="373"/>
                </a:lnTo>
                <a:lnTo>
                  <a:pt x="189" y="373"/>
                </a:lnTo>
                <a:lnTo>
                  <a:pt x="172" y="372"/>
                </a:lnTo>
                <a:lnTo>
                  <a:pt x="172" y="372"/>
                </a:lnTo>
                <a:lnTo>
                  <a:pt x="158" y="369"/>
                </a:lnTo>
                <a:lnTo>
                  <a:pt x="158" y="369"/>
                </a:lnTo>
                <a:lnTo>
                  <a:pt x="148" y="366"/>
                </a:lnTo>
                <a:lnTo>
                  <a:pt x="148" y="366"/>
                </a:lnTo>
                <a:lnTo>
                  <a:pt x="133" y="362"/>
                </a:lnTo>
                <a:lnTo>
                  <a:pt x="133" y="362"/>
                </a:lnTo>
                <a:lnTo>
                  <a:pt x="121" y="361"/>
                </a:lnTo>
                <a:lnTo>
                  <a:pt x="121" y="361"/>
                </a:lnTo>
                <a:lnTo>
                  <a:pt x="106" y="358"/>
                </a:lnTo>
                <a:lnTo>
                  <a:pt x="90" y="352"/>
                </a:lnTo>
                <a:lnTo>
                  <a:pt x="90" y="352"/>
                </a:lnTo>
                <a:lnTo>
                  <a:pt x="74" y="345"/>
                </a:lnTo>
                <a:lnTo>
                  <a:pt x="74" y="345"/>
                </a:lnTo>
                <a:lnTo>
                  <a:pt x="66" y="341"/>
                </a:lnTo>
                <a:lnTo>
                  <a:pt x="66" y="341"/>
                </a:lnTo>
                <a:lnTo>
                  <a:pt x="63" y="341"/>
                </a:lnTo>
                <a:lnTo>
                  <a:pt x="63" y="341"/>
                </a:lnTo>
                <a:lnTo>
                  <a:pt x="52" y="335"/>
                </a:lnTo>
                <a:lnTo>
                  <a:pt x="40" y="329"/>
                </a:lnTo>
                <a:lnTo>
                  <a:pt x="40" y="329"/>
                </a:lnTo>
                <a:lnTo>
                  <a:pt x="30" y="322"/>
                </a:lnTo>
                <a:lnTo>
                  <a:pt x="20" y="314"/>
                </a:lnTo>
                <a:lnTo>
                  <a:pt x="20" y="314"/>
                </a:lnTo>
                <a:lnTo>
                  <a:pt x="15" y="307"/>
                </a:lnTo>
                <a:lnTo>
                  <a:pt x="9" y="299"/>
                </a:lnTo>
                <a:lnTo>
                  <a:pt x="9" y="299"/>
                </a:lnTo>
                <a:lnTo>
                  <a:pt x="6" y="291"/>
                </a:lnTo>
                <a:lnTo>
                  <a:pt x="6" y="291"/>
                </a:lnTo>
                <a:lnTo>
                  <a:pt x="5" y="288"/>
                </a:lnTo>
                <a:lnTo>
                  <a:pt x="5" y="288"/>
                </a:lnTo>
                <a:lnTo>
                  <a:pt x="2" y="284"/>
                </a:lnTo>
                <a:lnTo>
                  <a:pt x="0" y="277"/>
                </a:lnTo>
                <a:lnTo>
                  <a:pt x="0" y="277"/>
                </a:lnTo>
                <a:lnTo>
                  <a:pt x="2" y="268"/>
                </a:lnTo>
                <a:lnTo>
                  <a:pt x="2" y="260"/>
                </a:lnTo>
                <a:lnTo>
                  <a:pt x="2" y="260"/>
                </a:lnTo>
                <a:lnTo>
                  <a:pt x="5" y="248"/>
                </a:lnTo>
                <a:lnTo>
                  <a:pt x="10" y="237"/>
                </a:lnTo>
                <a:lnTo>
                  <a:pt x="10" y="237"/>
                </a:lnTo>
                <a:lnTo>
                  <a:pt x="12" y="231"/>
                </a:lnTo>
                <a:lnTo>
                  <a:pt x="12" y="231"/>
                </a:lnTo>
                <a:lnTo>
                  <a:pt x="13" y="228"/>
                </a:lnTo>
                <a:lnTo>
                  <a:pt x="13" y="228"/>
                </a:lnTo>
                <a:lnTo>
                  <a:pt x="15" y="226"/>
                </a:lnTo>
                <a:lnTo>
                  <a:pt x="15" y="226"/>
                </a:lnTo>
                <a:lnTo>
                  <a:pt x="15" y="224"/>
                </a:lnTo>
                <a:lnTo>
                  <a:pt x="15" y="224"/>
                </a:lnTo>
                <a:lnTo>
                  <a:pt x="19" y="218"/>
                </a:lnTo>
                <a:lnTo>
                  <a:pt x="19" y="218"/>
                </a:lnTo>
                <a:lnTo>
                  <a:pt x="23" y="208"/>
                </a:lnTo>
                <a:lnTo>
                  <a:pt x="23" y="208"/>
                </a:lnTo>
                <a:lnTo>
                  <a:pt x="25" y="206"/>
                </a:lnTo>
                <a:lnTo>
                  <a:pt x="25" y="206"/>
                </a:lnTo>
                <a:lnTo>
                  <a:pt x="30" y="199"/>
                </a:lnTo>
                <a:lnTo>
                  <a:pt x="36" y="191"/>
                </a:lnTo>
                <a:lnTo>
                  <a:pt x="36" y="191"/>
                </a:lnTo>
                <a:lnTo>
                  <a:pt x="40" y="187"/>
                </a:lnTo>
                <a:lnTo>
                  <a:pt x="46" y="184"/>
                </a:lnTo>
                <a:lnTo>
                  <a:pt x="46" y="184"/>
                </a:lnTo>
                <a:lnTo>
                  <a:pt x="46" y="184"/>
                </a:lnTo>
                <a:lnTo>
                  <a:pt x="46" y="184"/>
                </a:lnTo>
                <a:lnTo>
                  <a:pt x="49" y="183"/>
                </a:lnTo>
                <a:lnTo>
                  <a:pt x="49" y="180"/>
                </a:lnTo>
                <a:lnTo>
                  <a:pt x="49" y="180"/>
                </a:lnTo>
                <a:lnTo>
                  <a:pt x="53" y="173"/>
                </a:lnTo>
                <a:lnTo>
                  <a:pt x="57" y="164"/>
                </a:lnTo>
                <a:lnTo>
                  <a:pt x="57" y="164"/>
                </a:lnTo>
                <a:lnTo>
                  <a:pt x="64" y="154"/>
                </a:lnTo>
                <a:lnTo>
                  <a:pt x="64" y="154"/>
                </a:lnTo>
                <a:lnTo>
                  <a:pt x="76" y="140"/>
                </a:lnTo>
                <a:lnTo>
                  <a:pt x="76" y="140"/>
                </a:lnTo>
                <a:lnTo>
                  <a:pt x="87" y="129"/>
                </a:lnTo>
                <a:lnTo>
                  <a:pt x="100" y="118"/>
                </a:lnTo>
                <a:lnTo>
                  <a:pt x="100" y="118"/>
                </a:lnTo>
                <a:lnTo>
                  <a:pt x="118" y="103"/>
                </a:lnTo>
                <a:lnTo>
                  <a:pt x="118" y="103"/>
                </a:lnTo>
                <a:lnTo>
                  <a:pt x="144" y="86"/>
                </a:lnTo>
                <a:lnTo>
                  <a:pt x="144" y="86"/>
                </a:lnTo>
                <a:lnTo>
                  <a:pt x="152" y="82"/>
                </a:lnTo>
                <a:lnTo>
                  <a:pt x="152" y="82"/>
                </a:lnTo>
                <a:lnTo>
                  <a:pt x="155" y="81"/>
                </a:lnTo>
                <a:lnTo>
                  <a:pt x="155" y="81"/>
                </a:lnTo>
                <a:lnTo>
                  <a:pt x="155" y="81"/>
                </a:lnTo>
                <a:lnTo>
                  <a:pt x="155" y="81"/>
                </a:lnTo>
                <a:close/>
                <a:moveTo>
                  <a:pt x="179" y="76"/>
                </a:moveTo>
                <a:lnTo>
                  <a:pt x="179" y="76"/>
                </a:lnTo>
                <a:lnTo>
                  <a:pt x="182" y="73"/>
                </a:lnTo>
                <a:lnTo>
                  <a:pt x="182" y="73"/>
                </a:lnTo>
                <a:lnTo>
                  <a:pt x="179" y="75"/>
                </a:lnTo>
                <a:lnTo>
                  <a:pt x="179" y="75"/>
                </a:lnTo>
                <a:lnTo>
                  <a:pt x="178" y="76"/>
                </a:lnTo>
                <a:lnTo>
                  <a:pt x="178" y="76"/>
                </a:lnTo>
                <a:lnTo>
                  <a:pt x="178" y="76"/>
                </a:lnTo>
                <a:lnTo>
                  <a:pt x="178" y="76"/>
                </a:lnTo>
                <a:lnTo>
                  <a:pt x="179" y="76"/>
                </a:lnTo>
                <a:lnTo>
                  <a:pt x="179" y="76"/>
                </a:lnTo>
                <a:close/>
                <a:moveTo>
                  <a:pt x="252" y="187"/>
                </a:moveTo>
                <a:lnTo>
                  <a:pt x="252" y="187"/>
                </a:lnTo>
                <a:lnTo>
                  <a:pt x="252" y="186"/>
                </a:lnTo>
                <a:lnTo>
                  <a:pt x="252" y="186"/>
                </a:lnTo>
                <a:lnTo>
                  <a:pt x="252" y="186"/>
                </a:lnTo>
                <a:lnTo>
                  <a:pt x="252" y="186"/>
                </a:lnTo>
                <a:lnTo>
                  <a:pt x="252" y="187"/>
                </a:lnTo>
                <a:lnTo>
                  <a:pt x="252" y="187"/>
                </a:lnTo>
                <a:lnTo>
                  <a:pt x="252" y="191"/>
                </a:lnTo>
                <a:lnTo>
                  <a:pt x="252" y="191"/>
                </a:lnTo>
                <a:lnTo>
                  <a:pt x="253" y="200"/>
                </a:lnTo>
                <a:lnTo>
                  <a:pt x="253" y="200"/>
                </a:lnTo>
                <a:lnTo>
                  <a:pt x="253" y="200"/>
                </a:lnTo>
                <a:lnTo>
                  <a:pt x="253" y="200"/>
                </a:lnTo>
                <a:lnTo>
                  <a:pt x="253" y="200"/>
                </a:lnTo>
                <a:lnTo>
                  <a:pt x="253" y="200"/>
                </a:lnTo>
                <a:lnTo>
                  <a:pt x="252" y="187"/>
                </a:lnTo>
                <a:lnTo>
                  <a:pt x="252" y="187"/>
                </a:lnTo>
                <a:lnTo>
                  <a:pt x="252" y="187"/>
                </a:lnTo>
                <a:lnTo>
                  <a:pt x="252" y="187"/>
                </a:lnTo>
                <a:close/>
                <a:moveTo>
                  <a:pt x="226" y="120"/>
                </a:moveTo>
                <a:lnTo>
                  <a:pt x="226" y="120"/>
                </a:lnTo>
                <a:lnTo>
                  <a:pt x="226" y="120"/>
                </a:lnTo>
                <a:lnTo>
                  <a:pt x="226" y="120"/>
                </a:lnTo>
                <a:lnTo>
                  <a:pt x="225" y="116"/>
                </a:lnTo>
                <a:lnTo>
                  <a:pt x="225" y="116"/>
                </a:lnTo>
                <a:lnTo>
                  <a:pt x="225" y="116"/>
                </a:lnTo>
                <a:lnTo>
                  <a:pt x="225" y="116"/>
                </a:lnTo>
                <a:lnTo>
                  <a:pt x="225" y="116"/>
                </a:lnTo>
                <a:lnTo>
                  <a:pt x="225" y="116"/>
                </a:lnTo>
                <a:lnTo>
                  <a:pt x="225" y="120"/>
                </a:lnTo>
                <a:lnTo>
                  <a:pt x="225" y="120"/>
                </a:lnTo>
                <a:lnTo>
                  <a:pt x="226" y="120"/>
                </a:lnTo>
                <a:lnTo>
                  <a:pt x="226" y="120"/>
                </a:lnTo>
                <a:lnTo>
                  <a:pt x="226" y="122"/>
                </a:lnTo>
                <a:lnTo>
                  <a:pt x="226" y="123"/>
                </a:lnTo>
                <a:lnTo>
                  <a:pt x="226" y="123"/>
                </a:lnTo>
                <a:lnTo>
                  <a:pt x="225" y="123"/>
                </a:lnTo>
                <a:lnTo>
                  <a:pt x="225" y="123"/>
                </a:lnTo>
                <a:lnTo>
                  <a:pt x="233" y="123"/>
                </a:lnTo>
                <a:lnTo>
                  <a:pt x="233" y="123"/>
                </a:lnTo>
                <a:lnTo>
                  <a:pt x="231" y="118"/>
                </a:lnTo>
                <a:lnTo>
                  <a:pt x="231" y="118"/>
                </a:lnTo>
                <a:lnTo>
                  <a:pt x="231" y="119"/>
                </a:lnTo>
                <a:lnTo>
                  <a:pt x="231" y="119"/>
                </a:lnTo>
                <a:lnTo>
                  <a:pt x="231" y="120"/>
                </a:lnTo>
                <a:lnTo>
                  <a:pt x="231" y="120"/>
                </a:lnTo>
                <a:lnTo>
                  <a:pt x="229" y="120"/>
                </a:lnTo>
                <a:lnTo>
                  <a:pt x="228" y="120"/>
                </a:lnTo>
                <a:lnTo>
                  <a:pt x="228" y="120"/>
                </a:lnTo>
                <a:lnTo>
                  <a:pt x="226" y="120"/>
                </a:lnTo>
                <a:lnTo>
                  <a:pt x="226" y="120"/>
                </a:lnTo>
                <a:close/>
                <a:moveTo>
                  <a:pt x="168" y="48"/>
                </a:moveTo>
                <a:lnTo>
                  <a:pt x="168" y="48"/>
                </a:lnTo>
                <a:lnTo>
                  <a:pt x="168" y="45"/>
                </a:lnTo>
                <a:lnTo>
                  <a:pt x="168" y="45"/>
                </a:lnTo>
                <a:lnTo>
                  <a:pt x="165" y="45"/>
                </a:lnTo>
                <a:lnTo>
                  <a:pt x="165" y="45"/>
                </a:lnTo>
                <a:lnTo>
                  <a:pt x="168" y="48"/>
                </a:lnTo>
                <a:lnTo>
                  <a:pt x="168" y="48"/>
                </a:lnTo>
                <a:lnTo>
                  <a:pt x="168" y="51"/>
                </a:lnTo>
                <a:lnTo>
                  <a:pt x="167" y="54"/>
                </a:lnTo>
                <a:lnTo>
                  <a:pt x="167" y="54"/>
                </a:lnTo>
                <a:lnTo>
                  <a:pt x="164" y="55"/>
                </a:lnTo>
                <a:lnTo>
                  <a:pt x="164" y="55"/>
                </a:lnTo>
                <a:lnTo>
                  <a:pt x="162" y="56"/>
                </a:lnTo>
                <a:lnTo>
                  <a:pt x="162" y="56"/>
                </a:lnTo>
                <a:lnTo>
                  <a:pt x="162" y="56"/>
                </a:lnTo>
                <a:lnTo>
                  <a:pt x="162" y="56"/>
                </a:lnTo>
                <a:lnTo>
                  <a:pt x="162" y="58"/>
                </a:lnTo>
                <a:lnTo>
                  <a:pt x="164" y="58"/>
                </a:lnTo>
                <a:lnTo>
                  <a:pt x="164" y="58"/>
                </a:lnTo>
                <a:lnTo>
                  <a:pt x="170" y="56"/>
                </a:lnTo>
                <a:lnTo>
                  <a:pt x="170" y="56"/>
                </a:lnTo>
                <a:lnTo>
                  <a:pt x="171" y="56"/>
                </a:lnTo>
                <a:lnTo>
                  <a:pt x="172" y="58"/>
                </a:lnTo>
                <a:lnTo>
                  <a:pt x="172" y="58"/>
                </a:lnTo>
                <a:lnTo>
                  <a:pt x="175" y="56"/>
                </a:lnTo>
                <a:lnTo>
                  <a:pt x="175" y="56"/>
                </a:lnTo>
                <a:lnTo>
                  <a:pt x="172" y="55"/>
                </a:lnTo>
                <a:lnTo>
                  <a:pt x="172" y="52"/>
                </a:lnTo>
                <a:lnTo>
                  <a:pt x="172" y="52"/>
                </a:lnTo>
                <a:lnTo>
                  <a:pt x="171" y="51"/>
                </a:lnTo>
                <a:lnTo>
                  <a:pt x="168" y="48"/>
                </a:lnTo>
                <a:lnTo>
                  <a:pt x="168" y="48"/>
                </a:lnTo>
                <a:lnTo>
                  <a:pt x="168" y="48"/>
                </a:lnTo>
                <a:lnTo>
                  <a:pt x="168" y="48"/>
                </a:lnTo>
                <a:close/>
                <a:moveTo>
                  <a:pt x="185" y="118"/>
                </a:moveTo>
                <a:lnTo>
                  <a:pt x="185" y="118"/>
                </a:lnTo>
                <a:lnTo>
                  <a:pt x="185" y="119"/>
                </a:lnTo>
                <a:lnTo>
                  <a:pt x="185" y="119"/>
                </a:lnTo>
                <a:lnTo>
                  <a:pt x="184" y="118"/>
                </a:lnTo>
                <a:lnTo>
                  <a:pt x="184" y="116"/>
                </a:lnTo>
                <a:lnTo>
                  <a:pt x="184" y="116"/>
                </a:lnTo>
                <a:lnTo>
                  <a:pt x="184" y="113"/>
                </a:lnTo>
                <a:lnTo>
                  <a:pt x="184" y="113"/>
                </a:lnTo>
                <a:lnTo>
                  <a:pt x="184" y="110"/>
                </a:lnTo>
                <a:lnTo>
                  <a:pt x="181" y="109"/>
                </a:lnTo>
                <a:lnTo>
                  <a:pt x="181" y="109"/>
                </a:lnTo>
                <a:lnTo>
                  <a:pt x="181" y="109"/>
                </a:lnTo>
                <a:lnTo>
                  <a:pt x="181" y="109"/>
                </a:lnTo>
                <a:lnTo>
                  <a:pt x="179" y="110"/>
                </a:lnTo>
                <a:lnTo>
                  <a:pt x="179" y="110"/>
                </a:lnTo>
                <a:lnTo>
                  <a:pt x="179" y="113"/>
                </a:lnTo>
                <a:lnTo>
                  <a:pt x="179" y="113"/>
                </a:lnTo>
                <a:lnTo>
                  <a:pt x="177" y="115"/>
                </a:lnTo>
                <a:lnTo>
                  <a:pt x="177" y="115"/>
                </a:lnTo>
                <a:lnTo>
                  <a:pt x="177" y="113"/>
                </a:lnTo>
                <a:lnTo>
                  <a:pt x="177" y="113"/>
                </a:lnTo>
                <a:lnTo>
                  <a:pt x="177" y="109"/>
                </a:lnTo>
                <a:lnTo>
                  <a:pt x="177" y="109"/>
                </a:lnTo>
                <a:lnTo>
                  <a:pt x="177" y="108"/>
                </a:lnTo>
                <a:lnTo>
                  <a:pt x="177" y="108"/>
                </a:lnTo>
                <a:lnTo>
                  <a:pt x="171" y="103"/>
                </a:lnTo>
                <a:lnTo>
                  <a:pt x="171" y="103"/>
                </a:lnTo>
                <a:lnTo>
                  <a:pt x="171" y="105"/>
                </a:lnTo>
                <a:lnTo>
                  <a:pt x="171" y="105"/>
                </a:lnTo>
                <a:lnTo>
                  <a:pt x="168" y="108"/>
                </a:lnTo>
                <a:lnTo>
                  <a:pt x="168" y="108"/>
                </a:lnTo>
                <a:lnTo>
                  <a:pt x="168" y="109"/>
                </a:lnTo>
                <a:lnTo>
                  <a:pt x="168" y="109"/>
                </a:lnTo>
                <a:lnTo>
                  <a:pt x="167" y="109"/>
                </a:lnTo>
                <a:lnTo>
                  <a:pt x="165" y="108"/>
                </a:lnTo>
                <a:lnTo>
                  <a:pt x="165" y="108"/>
                </a:lnTo>
                <a:lnTo>
                  <a:pt x="165" y="106"/>
                </a:lnTo>
                <a:lnTo>
                  <a:pt x="165" y="106"/>
                </a:lnTo>
                <a:lnTo>
                  <a:pt x="164" y="109"/>
                </a:lnTo>
                <a:lnTo>
                  <a:pt x="164" y="109"/>
                </a:lnTo>
                <a:lnTo>
                  <a:pt x="165" y="113"/>
                </a:lnTo>
                <a:lnTo>
                  <a:pt x="165" y="113"/>
                </a:lnTo>
                <a:lnTo>
                  <a:pt x="168" y="110"/>
                </a:lnTo>
                <a:lnTo>
                  <a:pt x="168" y="110"/>
                </a:lnTo>
                <a:lnTo>
                  <a:pt x="170" y="110"/>
                </a:lnTo>
                <a:lnTo>
                  <a:pt x="170" y="110"/>
                </a:lnTo>
                <a:lnTo>
                  <a:pt x="171" y="110"/>
                </a:lnTo>
                <a:lnTo>
                  <a:pt x="171" y="110"/>
                </a:lnTo>
                <a:lnTo>
                  <a:pt x="171" y="112"/>
                </a:lnTo>
                <a:lnTo>
                  <a:pt x="171" y="112"/>
                </a:lnTo>
                <a:lnTo>
                  <a:pt x="171" y="113"/>
                </a:lnTo>
                <a:lnTo>
                  <a:pt x="171" y="113"/>
                </a:lnTo>
                <a:lnTo>
                  <a:pt x="168" y="116"/>
                </a:lnTo>
                <a:lnTo>
                  <a:pt x="168" y="116"/>
                </a:lnTo>
                <a:lnTo>
                  <a:pt x="168" y="118"/>
                </a:lnTo>
                <a:lnTo>
                  <a:pt x="168" y="118"/>
                </a:lnTo>
                <a:lnTo>
                  <a:pt x="170" y="119"/>
                </a:lnTo>
                <a:lnTo>
                  <a:pt x="170" y="122"/>
                </a:lnTo>
                <a:lnTo>
                  <a:pt x="170" y="122"/>
                </a:lnTo>
                <a:lnTo>
                  <a:pt x="171" y="123"/>
                </a:lnTo>
                <a:lnTo>
                  <a:pt x="172" y="126"/>
                </a:lnTo>
                <a:lnTo>
                  <a:pt x="172" y="126"/>
                </a:lnTo>
                <a:lnTo>
                  <a:pt x="172" y="127"/>
                </a:lnTo>
                <a:lnTo>
                  <a:pt x="172" y="127"/>
                </a:lnTo>
                <a:lnTo>
                  <a:pt x="172" y="135"/>
                </a:lnTo>
                <a:lnTo>
                  <a:pt x="172" y="135"/>
                </a:lnTo>
                <a:lnTo>
                  <a:pt x="171" y="150"/>
                </a:lnTo>
                <a:lnTo>
                  <a:pt x="171" y="150"/>
                </a:lnTo>
                <a:lnTo>
                  <a:pt x="171" y="156"/>
                </a:lnTo>
                <a:lnTo>
                  <a:pt x="171" y="156"/>
                </a:lnTo>
                <a:lnTo>
                  <a:pt x="179" y="159"/>
                </a:lnTo>
                <a:lnTo>
                  <a:pt x="189" y="160"/>
                </a:lnTo>
                <a:lnTo>
                  <a:pt x="189" y="160"/>
                </a:lnTo>
                <a:lnTo>
                  <a:pt x="189" y="156"/>
                </a:lnTo>
                <a:lnTo>
                  <a:pt x="189" y="156"/>
                </a:lnTo>
                <a:lnTo>
                  <a:pt x="185" y="157"/>
                </a:lnTo>
                <a:lnTo>
                  <a:pt x="185" y="157"/>
                </a:lnTo>
                <a:lnTo>
                  <a:pt x="184" y="157"/>
                </a:lnTo>
                <a:lnTo>
                  <a:pt x="182" y="156"/>
                </a:lnTo>
                <a:lnTo>
                  <a:pt x="182" y="156"/>
                </a:lnTo>
                <a:lnTo>
                  <a:pt x="182" y="154"/>
                </a:lnTo>
                <a:lnTo>
                  <a:pt x="184" y="153"/>
                </a:lnTo>
                <a:lnTo>
                  <a:pt x="184" y="153"/>
                </a:lnTo>
                <a:lnTo>
                  <a:pt x="184" y="153"/>
                </a:lnTo>
                <a:lnTo>
                  <a:pt x="184" y="153"/>
                </a:lnTo>
                <a:lnTo>
                  <a:pt x="189" y="149"/>
                </a:lnTo>
                <a:lnTo>
                  <a:pt x="189" y="149"/>
                </a:lnTo>
                <a:lnTo>
                  <a:pt x="191" y="147"/>
                </a:lnTo>
                <a:lnTo>
                  <a:pt x="191" y="147"/>
                </a:lnTo>
                <a:lnTo>
                  <a:pt x="191" y="143"/>
                </a:lnTo>
                <a:lnTo>
                  <a:pt x="191" y="143"/>
                </a:lnTo>
                <a:lnTo>
                  <a:pt x="192" y="139"/>
                </a:lnTo>
                <a:lnTo>
                  <a:pt x="192" y="139"/>
                </a:lnTo>
                <a:lnTo>
                  <a:pt x="189" y="139"/>
                </a:lnTo>
                <a:lnTo>
                  <a:pt x="189" y="139"/>
                </a:lnTo>
                <a:lnTo>
                  <a:pt x="182" y="142"/>
                </a:lnTo>
                <a:lnTo>
                  <a:pt x="182" y="142"/>
                </a:lnTo>
                <a:lnTo>
                  <a:pt x="181" y="142"/>
                </a:lnTo>
                <a:lnTo>
                  <a:pt x="181" y="142"/>
                </a:lnTo>
                <a:lnTo>
                  <a:pt x="181" y="143"/>
                </a:lnTo>
                <a:lnTo>
                  <a:pt x="179" y="142"/>
                </a:lnTo>
                <a:lnTo>
                  <a:pt x="179" y="142"/>
                </a:lnTo>
                <a:lnTo>
                  <a:pt x="179" y="140"/>
                </a:lnTo>
                <a:lnTo>
                  <a:pt x="181" y="140"/>
                </a:lnTo>
                <a:lnTo>
                  <a:pt x="181" y="140"/>
                </a:lnTo>
                <a:lnTo>
                  <a:pt x="182" y="139"/>
                </a:lnTo>
                <a:lnTo>
                  <a:pt x="182" y="139"/>
                </a:lnTo>
                <a:lnTo>
                  <a:pt x="191" y="135"/>
                </a:lnTo>
                <a:lnTo>
                  <a:pt x="191" y="135"/>
                </a:lnTo>
                <a:lnTo>
                  <a:pt x="192" y="133"/>
                </a:lnTo>
                <a:lnTo>
                  <a:pt x="192" y="133"/>
                </a:lnTo>
                <a:lnTo>
                  <a:pt x="194" y="129"/>
                </a:lnTo>
                <a:lnTo>
                  <a:pt x="194" y="129"/>
                </a:lnTo>
                <a:lnTo>
                  <a:pt x="192" y="129"/>
                </a:lnTo>
                <a:lnTo>
                  <a:pt x="192" y="129"/>
                </a:lnTo>
                <a:lnTo>
                  <a:pt x="185" y="126"/>
                </a:lnTo>
                <a:lnTo>
                  <a:pt x="185" y="126"/>
                </a:lnTo>
                <a:lnTo>
                  <a:pt x="181" y="125"/>
                </a:lnTo>
                <a:lnTo>
                  <a:pt x="181" y="125"/>
                </a:lnTo>
                <a:lnTo>
                  <a:pt x="179" y="122"/>
                </a:lnTo>
                <a:lnTo>
                  <a:pt x="181" y="120"/>
                </a:lnTo>
                <a:lnTo>
                  <a:pt x="181" y="120"/>
                </a:lnTo>
                <a:lnTo>
                  <a:pt x="184" y="119"/>
                </a:lnTo>
                <a:lnTo>
                  <a:pt x="184" y="119"/>
                </a:lnTo>
                <a:lnTo>
                  <a:pt x="185" y="118"/>
                </a:lnTo>
                <a:lnTo>
                  <a:pt x="185" y="118"/>
                </a:lnTo>
                <a:lnTo>
                  <a:pt x="187" y="119"/>
                </a:lnTo>
                <a:lnTo>
                  <a:pt x="187" y="119"/>
                </a:lnTo>
                <a:lnTo>
                  <a:pt x="189" y="118"/>
                </a:lnTo>
                <a:lnTo>
                  <a:pt x="189" y="118"/>
                </a:lnTo>
                <a:lnTo>
                  <a:pt x="194" y="118"/>
                </a:lnTo>
                <a:lnTo>
                  <a:pt x="194" y="118"/>
                </a:lnTo>
                <a:lnTo>
                  <a:pt x="194" y="118"/>
                </a:lnTo>
                <a:lnTo>
                  <a:pt x="194" y="118"/>
                </a:lnTo>
                <a:lnTo>
                  <a:pt x="188" y="115"/>
                </a:lnTo>
                <a:lnTo>
                  <a:pt x="188" y="115"/>
                </a:lnTo>
                <a:lnTo>
                  <a:pt x="187" y="118"/>
                </a:lnTo>
                <a:lnTo>
                  <a:pt x="187" y="118"/>
                </a:lnTo>
                <a:lnTo>
                  <a:pt x="185" y="118"/>
                </a:lnTo>
                <a:lnTo>
                  <a:pt x="185" y="118"/>
                </a:lnTo>
                <a:close/>
                <a:moveTo>
                  <a:pt x="155" y="243"/>
                </a:moveTo>
                <a:lnTo>
                  <a:pt x="155" y="243"/>
                </a:lnTo>
                <a:lnTo>
                  <a:pt x="158" y="238"/>
                </a:lnTo>
                <a:lnTo>
                  <a:pt x="158" y="238"/>
                </a:lnTo>
                <a:lnTo>
                  <a:pt x="162" y="234"/>
                </a:lnTo>
                <a:lnTo>
                  <a:pt x="162" y="234"/>
                </a:lnTo>
                <a:lnTo>
                  <a:pt x="165" y="234"/>
                </a:lnTo>
                <a:lnTo>
                  <a:pt x="168" y="235"/>
                </a:lnTo>
                <a:lnTo>
                  <a:pt x="168" y="235"/>
                </a:lnTo>
                <a:lnTo>
                  <a:pt x="170" y="238"/>
                </a:lnTo>
                <a:lnTo>
                  <a:pt x="170" y="238"/>
                </a:lnTo>
                <a:lnTo>
                  <a:pt x="172" y="244"/>
                </a:lnTo>
                <a:lnTo>
                  <a:pt x="172" y="244"/>
                </a:lnTo>
                <a:lnTo>
                  <a:pt x="172" y="245"/>
                </a:lnTo>
                <a:lnTo>
                  <a:pt x="172" y="245"/>
                </a:lnTo>
                <a:lnTo>
                  <a:pt x="174" y="247"/>
                </a:lnTo>
                <a:lnTo>
                  <a:pt x="174" y="247"/>
                </a:lnTo>
                <a:lnTo>
                  <a:pt x="174" y="248"/>
                </a:lnTo>
                <a:lnTo>
                  <a:pt x="174" y="248"/>
                </a:lnTo>
                <a:lnTo>
                  <a:pt x="174" y="253"/>
                </a:lnTo>
                <a:lnTo>
                  <a:pt x="174" y="253"/>
                </a:lnTo>
                <a:lnTo>
                  <a:pt x="177" y="253"/>
                </a:lnTo>
                <a:lnTo>
                  <a:pt x="177" y="253"/>
                </a:lnTo>
                <a:lnTo>
                  <a:pt x="179" y="247"/>
                </a:lnTo>
                <a:lnTo>
                  <a:pt x="179" y="247"/>
                </a:lnTo>
                <a:lnTo>
                  <a:pt x="184" y="240"/>
                </a:lnTo>
                <a:lnTo>
                  <a:pt x="184" y="240"/>
                </a:lnTo>
                <a:lnTo>
                  <a:pt x="185" y="237"/>
                </a:lnTo>
                <a:lnTo>
                  <a:pt x="185" y="237"/>
                </a:lnTo>
                <a:lnTo>
                  <a:pt x="188" y="237"/>
                </a:lnTo>
                <a:lnTo>
                  <a:pt x="189" y="238"/>
                </a:lnTo>
                <a:lnTo>
                  <a:pt x="189" y="238"/>
                </a:lnTo>
                <a:lnTo>
                  <a:pt x="191" y="240"/>
                </a:lnTo>
                <a:lnTo>
                  <a:pt x="191" y="240"/>
                </a:lnTo>
                <a:lnTo>
                  <a:pt x="204" y="231"/>
                </a:lnTo>
                <a:lnTo>
                  <a:pt x="204" y="231"/>
                </a:lnTo>
                <a:lnTo>
                  <a:pt x="201" y="231"/>
                </a:lnTo>
                <a:lnTo>
                  <a:pt x="201" y="231"/>
                </a:lnTo>
                <a:lnTo>
                  <a:pt x="194" y="233"/>
                </a:lnTo>
                <a:lnTo>
                  <a:pt x="194" y="233"/>
                </a:lnTo>
                <a:lnTo>
                  <a:pt x="182" y="235"/>
                </a:lnTo>
                <a:lnTo>
                  <a:pt x="182" y="235"/>
                </a:lnTo>
                <a:lnTo>
                  <a:pt x="179" y="235"/>
                </a:lnTo>
                <a:lnTo>
                  <a:pt x="179" y="235"/>
                </a:lnTo>
                <a:lnTo>
                  <a:pt x="178" y="234"/>
                </a:lnTo>
                <a:lnTo>
                  <a:pt x="178" y="233"/>
                </a:lnTo>
                <a:lnTo>
                  <a:pt x="178" y="233"/>
                </a:lnTo>
                <a:lnTo>
                  <a:pt x="179" y="231"/>
                </a:lnTo>
                <a:lnTo>
                  <a:pt x="179" y="231"/>
                </a:lnTo>
                <a:lnTo>
                  <a:pt x="189" y="224"/>
                </a:lnTo>
                <a:lnTo>
                  <a:pt x="189" y="224"/>
                </a:lnTo>
                <a:lnTo>
                  <a:pt x="191" y="224"/>
                </a:lnTo>
                <a:lnTo>
                  <a:pt x="191" y="224"/>
                </a:lnTo>
                <a:lnTo>
                  <a:pt x="189" y="224"/>
                </a:lnTo>
                <a:lnTo>
                  <a:pt x="189" y="224"/>
                </a:lnTo>
                <a:lnTo>
                  <a:pt x="181" y="223"/>
                </a:lnTo>
                <a:lnTo>
                  <a:pt x="181" y="223"/>
                </a:lnTo>
                <a:lnTo>
                  <a:pt x="160" y="218"/>
                </a:lnTo>
                <a:lnTo>
                  <a:pt x="160" y="218"/>
                </a:lnTo>
                <a:lnTo>
                  <a:pt x="143" y="216"/>
                </a:lnTo>
                <a:lnTo>
                  <a:pt x="143" y="216"/>
                </a:lnTo>
                <a:lnTo>
                  <a:pt x="134" y="213"/>
                </a:lnTo>
                <a:lnTo>
                  <a:pt x="125" y="210"/>
                </a:lnTo>
                <a:lnTo>
                  <a:pt x="125" y="210"/>
                </a:lnTo>
                <a:lnTo>
                  <a:pt x="124" y="208"/>
                </a:lnTo>
                <a:lnTo>
                  <a:pt x="124" y="208"/>
                </a:lnTo>
                <a:lnTo>
                  <a:pt x="123" y="208"/>
                </a:lnTo>
                <a:lnTo>
                  <a:pt x="123" y="208"/>
                </a:lnTo>
                <a:lnTo>
                  <a:pt x="123" y="210"/>
                </a:lnTo>
                <a:lnTo>
                  <a:pt x="123" y="210"/>
                </a:lnTo>
                <a:lnTo>
                  <a:pt x="123" y="211"/>
                </a:lnTo>
                <a:lnTo>
                  <a:pt x="121" y="211"/>
                </a:lnTo>
                <a:lnTo>
                  <a:pt x="121" y="211"/>
                </a:lnTo>
                <a:lnTo>
                  <a:pt x="118" y="211"/>
                </a:lnTo>
                <a:lnTo>
                  <a:pt x="118" y="211"/>
                </a:lnTo>
                <a:lnTo>
                  <a:pt x="108" y="206"/>
                </a:lnTo>
                <a:lnTo>
                  <a:pt x="98" y="200"/>
                </a:lnTo>
                <a:lnTo>
                  <a:pt x="98" y="200"/>
                </a:lnTo>
                <a:lnTo>
                  <a:pt x="97" y="199"/>
                </a:lnTo>
                <a:lnTo>
                  <a:pt x="97" y="199"/>
                </a:lnTo>
                <a:lnTo>
                  <a:pt x="84" y="211"/>
                </a:lnTo>
                <a:lnTo>
                  <a:pt x="84" y="211"/>
                </a:lnTo>
                <a:lnTo>
                  <a:pt x="84" y="211"/>
                </a:lnTo>
                <a:lnTo>
                  <a:pt x="84" y="211"/>
                </a:lnTo>
                <a:lnTo>
                  <a:pt x="84" y="216"/>
                </a:lnTo>
                <a:lnTo>
                  <a:pt x="84" y="216"/>
                </a:lnTo>
                <a:lnTo>
                  <a:pt x="86" y="216"/>
                </a:lnTo>
                <a:lnTo>
                  <a:pt x="86" y="214"/>
                </a:lnTo>
                <a:lnTo>
                  <a:pt x="86" y="214"/>
                </a:lnTo>
                <a:lnTo>
                  <a:pt x="87" y="210"/>
                </a:lnTo>
                <a:lnTo>
                  <a:pt x="87" y="210"/>
                </a:lnTo>
                <a:lnTo>
                  <a:pt x="89" y="208"/>
                </a:lnTo>
                <a:lnTo>
                  <a:pt x="89" y="208"/>
                </a:lnTo>
                <a:lnTo>
                  <a:pt x="91" y="207"/>
                </a:lnTo>
                <a:lnTo>
                  <a:pt x="91" y="208"/>
                </a:lnTo>
                <a:lnTo>
                  <a:pt x="91" y="208"/>
                </a:lnTo>
                <a:lnTo>
                  <a:pt x="93" y="211"/>
                </a:lnTo>
                <a:lnTo>
                  <a:pt x="93" y="211"/>
                </a:lnTo>
                <a:lnTo>
                  <a:pt x="93" y="214"/>
                </a:lnTo>
                <a:lnTo>
                  <a:pt x="93" y="214"/>
                </a:lnTo>
                <a:lnTo>
                  <a:pt x="100" y="213"/>
                </a:lnTo>
                <a:lnTo>
                  <a:pt x="100" y="213"/>
                </a:lnTo>
                <a:lnTo>
                  <a:pt x="108" y="213"/>
                </a:lnTo>
                <a:lnTo>
                  <a:pt x="108" y="213"/>
                </a:lnTo>
                <a:lnTo>
                  <a:pt x="111" y="213"/>
                </a:lnTo>
                <a:lnTo>
                  <a:pt x="111" y="213"/>
                </a:lnTo>
                <a:lnTo>
                  <a:pt x="113" y="214"/>
                </a:lnTo>
                <a:lnTo>
                  <a:pt x="111" y="217"/>
                </a:lnTo>
                <a:lnTo>
                  <a:pt x="111" y="217"/>
                </a:lnTo>
                <a:lnTo>
                  <a:pt x="110" y="218"/>
                </a:lnTo>
                <a:lnTo>
                  <a:pt x="110" y="218"/>
                </a:lnTo>
                <a:lnTo>
                  <a:pt x="104" y="220"/>
                </a:lnTo>
                <a:lnTo>
                  <a:pt x="104" y="220"/>
                </a:lnTo>
                <a:lnTo>
                  <a:pt x="103" y="221"/>
                </a:lnTo>
                <a:lnTo>
                  <a:pt x="103" y="221"/>
                </a:lnTo>
                <a:lnTo>
                  <a:pt x="103" y="223"/>
                </a:lnTo>
                <a:lnTo>
                  <a:pt x="103" y="223"/>
                </a:lnTo>
                <a:lnTo>
                  <a:pt x="104" y="224"/>
                </a:lnTo>
                <a:lnTo>
                  <a:pt x="104" y="224"/>
                </a:lnTo>
                <a:lnTo>
                  <a:pt x="107" y="226"/>
                </a:lnTo>
                <a:lnTo>
                  <a:pt x="107" y="226"/>
                </a:lnTo>
                <a:lnTo>
                  <a:pt x="108" y="224"/>
                </a:lnTo>
                <a:lnTo>
                  <a:pt x="108" y="224"/>
                </a:lnTo>
                <a:lnTo>
                  <a:pt x="111" y="224"/>
                </a:lnTo>
                <a:lnTo>
                  <a:pt x="113" y="226"/>
                </a:lnTo>
                <a:lnTo>
                  <a:pt x="113" y="226"/>
                </a:lnTo>
                <a:lnTo>
                  <a:pt x="114" y="228"/>
                </a:lnTo>
                <a:lnTo>
                  <a:pt x="114" y="228"/>
                </a:lnTo>
                <a:lnTo>
                  <a:pt x="114" y="228"/>
                </a:lnTo>
                <a:lnTo>
                  <a:pt x="114" y="228"/>
                </a:lnTo>
                <a:lnTo>
                  <a:pt x="121" y="231"/>
                </a:lnTo>
                <a:lnTo>
                  <a:pt x="121" y="231"/>
                </a:lnTo>
                <a:lnTo>
                  <a:pt x="123" y="228"/>
                </a:lnTo>
                <a:lnTo>
                  <a:pt x="123" y="228"/>
                </a:lnTo>
                <a:lnTo>
                  <a:pt x="127" y="220"/>
                </a:lnTo>
                <a:lnTo>
                  <a:pt x="127" y="220"/>
                </a:lnTo>
                <a:lnTo>
                  <a:pt x="130" y="216"/>
                </a:lnTo>
                <a:lnTo>
                  <a:pt x="130" y="216"/>
                </a:lnTo>
                <a:lnTo>
                  <a:pt x="131" y="216"/>
                </a:lnTo>
                <a:lnTo>
                  <a:pt x="133" y="217"/>
                </a:lnTo>
                <a:lnTo>
                  <a:pt x="133" y="217"/>
                </a:lnTo>
                <a:lnTo>
                  <a:pt x="134" y="220"/>
                </a:lnTo>
                <a:lnTo>
                  <a:pt x="134" y="220"/>
                </a:lnTo>
                <a:lnTo>
                  <a:pt x="135" y="226"/>
                </a:lnTo>
                <a:lnTo>
                  <a:pt x="135" y="231"/>
                </a:lnTo>
                <a:lnTo>
                  <a:pt x="135" y="231"/>
                </a:lnTo>
                <a:lnTo>
                  <a:pt x="135" y="234"/>
                </a:lnTo>
                <a:lnTo>
                  <a:pt x="135" y="234"/>
                </a:lnTo>
                <a:lnTo>
                  <a:pt x="138" y="235"/>
                </a:lnTo>
                <a:lnTo>
                  <a:pt x="138" y="235"/>
                </a:lnTo>
                <a:lnTo>
                  <a:pt x="141" y="230"/>
                </a:lnTo>
                <a:lnTo>
                  <a:pt x="141" y="230"/>
                </a:lnTo>
                <a:lnTo>
                  <a:pt x="145" y="226"/>
                </a:lnTo>
                <a:lnTo>
                  <a:pt x="145" y="226"/>
                </a:lnTo>
                <a:lnTo>
                  <a:pt x="148" y="224"/>
                </a:lnTo>
                <a:lnTo>
                  <a:pt x="151" y="227"/>
                </a:lnTo>
                <a:lnTo>
                  <a:pt x="151" y="227"/>
                </a:lnTo>
                <a:lnTo>
                  <a:pt x="152" y="230"/>
                </a:lnTo>
                <a:lnTo>
                  <a:pt x="152" y="230"/>
                </a:lnTo>
                <a:lnTo>
                  <a:pt x="154" y="235"/>
                </a:lnTo>
                <a:lnTo>
                  <a:pt x="154" y="240"/>
                </a:lnTo>
                <a:lnTo>
                  <a:pt x="154" y="240"/>
                </a:lnTo>
                <a:lnTo>
                  <a:pt x="154" y="243"/>
                </a:lnTo>
                <a:lnTo>
                  <a:pt x="154" y="243"/>
                </a:lnTo>
                <a:lnTo>
                  <a:pt x="155" y="243"/>
                </a:lnTo>
                <a:lnTo>
                  <a:pt x="155" y="243"/>
                </a:lnTo>
                <a:close/>
                <a:moveTo>
                  <a:pt x="104" y="255"/>
                </a:moveTo>
                <a:lnTo>
                  <a:pt x="104" y="255"/>
                </a:lnTo>
                <a:lnTo>
                  <a:pt x="87" y="248"/>
                </a:lnTo>
                <a:lnTo>
                  <a:pt x="87" y="248"/>
                </a:lnTo>
                <a:lnTo>
                  <a:pt x="87" y="250"/>
                </a:lnTo>
                <a:lnTo>
                  <a:pt x="87" y="250"/>
                </a:lnTo>
                <a:lnTo>
                  <a:pt x="84" y="258"/>
                </a:lnTo>
                <a:lnTo>
                  <a:pt x="84" y="258"/>
                </a:lnTo>
                <a:lnTo>
                  <a:pt x="77" y="285"/>
                </a:lnTo>
                <a:lnTo>
                  <a:pt x="77" y="285"/>
                </a:lnTo>
                <a:lnTo>
                  <a:pt x="71" y="301"/>
                </a:lnTo>
                <a:lnTo>
                  <a:pt x="71" y="301"/>
                </a:lnTo>
                <a:lnTo>
                  <a:pt x="71" y="307"/>
                </a:lnTo>
                <a:lnTo>
                  <a:pt x="71" y="307"/>
                </a:lnTo>
                <a:lnTo>
                  <a:pt x="73" y="307"/>
                </a:lnTo>
                <a:lnTo>
                  <a:pt x="73" y="307"/>
                </a:lnTo>
                <a:lnTo>
                  <a:pt x="83" y="302"/>
                </a:lnTo>
                <a:lnTo>
                  <a:pt x="83" y="302"/>
                </a:lnTo>
                <a:lnTo>
                  <a:pt x="86" y="301"/>
                </a:lnTo>
                <a:lnTo>
                  <a:pt x="86" y="301"/>
                </a:lnTo>
                <a:lnTo>
                  <a:pt x="89" y="302"/>
                </a:lnTo>
                <a:lnTo>
                  <a:pt x="89" y="304"/>
                </a:lnTo>
                <a:lnTo>
                  <a:pt x="89" y="304"/>
                </a:lnTo>
                <a:lnTo>
                  <a:pt x="87" y="305"/>
                </a:lnTo>
                <a:lnTo>
                  <a:pt x="87" y="305"/>
                </a:lnTo>
                <a:lnTo>
                  <a:pt x="84" y="309"/>
                </a:lnTo>
                <a:lnTo>
                  <a:pt x="84" y="309"/>
                </a:lnTo>
                <a:lnTo>
                  <a:pt x="79" y="316"/>
                </a:lnTo>
                <a:lnTo>
                  <a:pt x="79" y="316"/>
                </a:lnTo>
                <a:lnTo>
                  <a:pt x="77" y="318"/>
                </a:lnTo>
                <a:lnTo>
                  <a:pt x="77" y="318"/>
                </a:lnTo>
                <a:lnTo>
                  <a:pt x="83" y="321"/>
                </a:lnTo>
                <a:lnTo>
                  <a:pt x="83" y="321"/>
                </a:lnTo>
                <a:lnTo>
                  <a:pt x="84" y="321"/>
                </a:lnTo>
                <a:lnTo>
                  <a:pt x="87" y="319"/>
                </a:lnTo>
                <a:lnTo>
                  <a:pt x="87" y="319"/>
                </a:lnTo>
                <a:lnTo>
                  <a:pt x="87" y="319"/>
                </a:lnTo>
                <a:lnTo>
                  <a:pt x="87" y="319"/>
                </a:lnTo>
                <a:lnTo>
                  <a:pt x="89" y="315"/>
                </a:lnTo>
                <a:lnTo>
                  <a:pt x="89" y="315"/>
                </a:lnTo>
                <a:lnTo>
                  <a:pt x="96" y="292"/>
                </a:lnTo>
                <a:lnTo>
                  <a:pt x="96" y="292"/>
                </a:lnTo>
                <a:lnTo>
                  <a:pt x="97" y="288"/>
                </a:lnTo>
                <a:lnTo>
                  <a:pt x="97" y="288"/>
                </a:lnTo>
                <a:lnTo>
                  <a:pt x="97" y="285"/>
                </a:lnTo>
                <a:lnTo>
                  <a:pt x="97" y="285"/>
                </a:lnTo>
                <a:lnTo>
                  <a:pt x="90" y="270"/>
                </a:lnTo>
                <a:lnTo>
                  <a:pt x="90" y="270"/>
                </a:lnTo>
                <a:lnTo>
                  <a:pt x="89" y="262"/>
                </a:lnTo>
                <a:lnTo>
                  <a:pt x="89" y="257"/>
                </a:lnTo>
                <a:lnTo>
                  <a:pt x="89" y="257"/>
                </a:lnTo>
                <a:lnTo>
                  <a:pt x="90" y="255"/>
                </a:lnTo>
                <a:lnTo>
                  <a:pt x="90" y="255"/>
                </a:lnTo>
                <a:lnTo>
                  <a:pt x="91" y="255"/>
                </a:lnTo>
                <a:lnTo>
                  <a:pt x="91" y="255"/>
                </a:lnTo>
                <a:lnTo>
                  <a:pt x="91" y="257"/>
                </a:lnTo>
                <a:lnTo>
                  <a:pt x="91" y="257"/>
                </a:lnTo>
                <a:lnTo>
                  <a:pt x="90" y="260"/>
                </a:lnTo>
                <a:lnTo>
                  <a:pt x="90" y="260"/>
                </a:lnTo>
                <a:lnTo>
                  <a:pt x="91" y="265"/>
                </a:lnTo>
                <a:lnTo>
                  <a:pt x="91" y="265"/>
                </a:lnTo>
                <a:lnTo>
                  <a:pt x="93" y="275"/>
                </a:lnTo>
                <a:lnTo>
                  <a:pt x="97" y="284"/>
                </a:lnTo>
                <a:lnTo>
                  <a:pt x="97" y="284"/>
                </a:lnTo>
                <a:lnTo>
                  <a:pt x="97" y="284"/>
                </a:lnTo>
                <a:lnTo>
                  <a:pt x="97" y="284"/>
                </a:lnTo>
                <a:lnTo>
                  <a:pt x="104" y="255"/>
                </a:lnTo>
                <a:lnTo>
                  <a:pt x="104" y="255"/>
                </a:lnTo>
                <a:close/>
                <a:moveTo>
                  <a:pt x="116" y="334"/>
                </a:moveTo>
                <a:lnTo>
                  <a:pt x="116" y="334"/>
                </a:lnTo>
                <a:lnTo>
                  <a:pt x="117" y="332"/>
                </a:lnTo>
                <a:lnTo>
                  <a:pt x="117" y="332"/>
                </a:lnTo>
                <a:lnTo>
                  <a:pt x="120" y="319"/>
                </a:lnTo>
                <a:lnTo>
                  <a:pt x="120" y="319"/>
                </a:lnTo>
                <a:lnTo>
                  <a:pt x="125" y="298"/>
                </a:lnTo>
                <a:lnTo>
                  <a:pt x="125" y="298"/>
                </a:lnTo>
                <a:lnTo>
                  <a:pt x="124" y="295"/>
                </a:lnTo>
                <a:lnTo>
                  <a:pt x="124" y="295"/>
                </a:lnTo>
                <a:lnTo>
                  <a:pt x="118" y="285"/>
                </a:lnTo>
                <a:lnTo>
                  <a:pt x="111" y="275"/>
                </a:lnTo>
                <a:lnTo>
                  <a:pt x="111" y="275"/>
                </a:lnTo>
                <a:lnTo>
                  <a:pt x="111" y="275"/>
                </a:lnTo>
                <a:lnTo>
                  <a:pt x="111" y="275"/>
                </a:lnTo>
                <a:lnTo>
                  <a:pt x="111" y="275"/>
                </a:lnTo>
                <a:lnTo>
                  <a:pt x="111" y="275"/>
                </a:lnTo>
                <a:lnTo>
                  <a:pt x="108" y="284"/>
                </a:lnTo>
                <a:lnTo>
                  <a:pt x="108" y="284"/>
                </a:lnTo>
                <a:lnTo>
                  <a:pt x="106" y="297"/>
                </a:lnTo>
                <a:lnTo>
                  <a:pt x="106" y="297"/>
                </a:lnTo>
                <a:lnTo>
                  <a:pt x="106" y="298"/>
                </a:lnTo>
                <a:lnTo>
                  <a:pt x="106" y="298"/>
                </a:lnTo>
                <a:lnTo>
                  <a:pt x="108" y="302"/>
                </a:lnTo>
                <a:lnTo>
                  <a:pt x="108" y="302"/>
                </a:lnTo>
                <a:lnTo>
                  <a:pt x="113" y="308"/>
                </a:lnTo>
                <a:lnTo>
                  <a:pt x="120" y="312"/>
                </a:lnTo>
                <a:lnTo>
                  <a:pt x="120" y="312"/>
                </a:lnTo>
                <a:lnTo>
                  <a:pt x="120" y="312"/>
                </a:lnTo>
                <a:lnTo>
                  <a:pt x="120" y="312"/>
                </a:lnTo>
                <a:lnTo>
                  <a:pt x="120" y="314"/>
                </a:lnTo>
                <a:lnTo>
                  <a:pt x="120" y="314"/>
                </a:lnTo>
                <a:lnTo>
                  <a:pt x="118" y="315"/>
                </a:lnTo>
                <a:lnTo>
                  <a:pt x="118" y="315"/>
                </a:lnTo>
                <a:lnTo>
                  <a:pt x="117" y="314"/>
                </a:lnTo>
                <a:lnTo>
                  <a:pt x="117" y="314"/>
                </a:lnTo>
                <a:lnTo>
                  <a:pt x="111" y="308"/>
                </a:lnTo>
                <a:lnTo>
                  <a:pt x="111" y="308"/>
                </a:lnTo>
                <a:lnTo>
                  <a:pt x="106" y="301"/>
                </a:lnTo>
                <a:lnTo>
                  <a:pt x="106" y="301"/>
                </a:lnTo>
                <a:lnTo>
                  <a:pt x="104" y="299"/>
                </a:lnTo>
                <a:lnTo>
                  <a:pt x="104" y="299"/>
                </a:lnTo>
                <a:lnTo>
                  <a:pt x="103" y="305"/>
                </a:lnTo>
                <a:lnTo>
                  <a:pt x="103" y="305"/>
                </a:lnTo>
                <a:lnTo>
                  <a:pt x="100" y="315"/>
                </a:lnTo>
                <a:lnTo>
                  <a:pt x="100" y="315"/>
                </a:lnTo>
                <a:lnTo>
                  <a:pt x="100" y="316"/>
                </a:lnTo>
                <a:lnTo>
                  <a:pt x="100" y="316"/>
                </a:lnTo>
                <a:lnTo>
                  <a:pt x="101" y="318"/>
                </a:lnTo>
                <a:lnTo>
                  <a:pt x="101" y="319"/>
                </a:lnTo>
                <a:lnTo>
                  <a:pt x="101" y="319"/>
                </a:lnTo>
                <a:lnTo>
                  <a:pt x="98" y="325"/>
                </a:lnTo>
                <a:lnTo>
                  <a:pt x="98" y="325"/>
                </a:lnTo>
                <a:lnTo>
                  <a:pt x="97" y="326"/>
                </a:lnTo>
                <a:lnTo>
                  <a:pt x="97" y="326"/>
                </a:lnTo>
                <a:lnTo>
                  <a:pt x="103" y="329"/>
                </a:lnTo>
                <a:lnTo>
                  <a:pt x="103" y="329"/>
                </a:lnTo>
                <a:lnTo>
                  <a:pt x="104" y="329"/>
                </a:lnTo>
                <a:lnTo>
                  <a:pt x="104" y="329"/>
                </a:lnTo>
                <a:lnTo>
                  <a:pt x="108" y="328"/>
                </a:lnTo>
                <a:lnTo>
                  <a:pt x="108" y="328"/>
                </a:lnTo>
                <a:lnTo>
                  <a:pt x="111" y="326"/>
                </a:lnTo>
                <a:lnTo>
                  <a:pt x="111" y="326"/>
                </a:lnTo>
                <a:lnTo>
                  <a:pt x="114" y="328"/>
                </a:lnTo>
                <a:lnTo>
                  <a:pt x="114" y="331"/>
                </a:lnTo>
                <a:lnTo>
                  <a:pt x="114" y="331"/>
                </a:lnTo>
                <a:lnTo>
                  <a:pt x="114" y="332"/>
                </a:lnTo>
                <a:lnTo>
                  <a:pt x="114" y="332"/>
                </a:lnTo>
                <a:lnTo>
                  <a:pt x="116" y="334"/>
                </a:lnTo>
                <a:lnTo>
                  <a:pt x="116" y="334"/>
                </a:lnTo>
                <a:close/>
                <a:moveTo>
                  <a:pt x="144" y="268"/>
                </a:moveTo>
                <a:lnTo>
                  <a:pt x="144" y="268"/>
                </a:lnTo>
                <a:lnTo>
                  <a:pt x="143" y="270"/>
                </a:lnTo>
                <a:lnTo>
                  <a:pt x="143" y="270"/>
                </a:lnTo>
                <a:lnTo>
                  <a:pt x="140" y="287"/>
                </a:lnTo>
                <a:lnTo>
                  <a:pt x="140" y="287"/>
                </a:lnTo>
                <a:lnTo>
                  <a:pt x="135" y="304"/>
                </a:lnTo>
                <a:lnTo>
                  <a:pt x="135" y="304"/>
                </a:lnTo>
                <a:lnTo>
                  <a:pt x="135" y="307"/>
                </a:lnTo>
                <a:lnTo>
                  <a:pt x="135" y="307"/>
                </a:lnTo>
                <a:lnTo>
                  <a:pt x="144" y="314"/>
                </a:lnTo>
                <a:lnTo>
                  <a:pt x="144" y="314"/>
                </a:lnTo>
                <a:lnTo>
                  <a:pt x="145" y="314"/>
                </a:lnTo>
                <a:lnTo>
                  <a:pt x="145" y="314"/>
                </a:lnTo>
                <a:lnTo>
                  <a:pt x="151" y="292"/>
                </a:lnTo>
                <a:lnTo>
                  <a:pt x="154" y="282"/>
                </a:lnTo>
                <a:lnTo>
                  <a:pt x="160" y="272"/>
                </a:lnTo>
                <a:lnTo>
                  <a:pt x="160" y="272"/>
                </a:lnTo>
                <a:lnTo>
                  <a:pt x="144" y="268"/>
                </a:lnTo>
                <a:lnTo>
                  <a:pt x="144" y="268"/>
                </a:lnTo>
                <a:close/>
                <a:moveTo>
                  <a:pt x="35" y="204"/>
                </a:moveTo>
                <a:lnTo>
                  <a:pt x="35" y="204"/>
                </a:lnTo>
                <a:lnTo>
                  <a:pt x="33" y="206"/>
                </a:lnTo>
                <a:lnTo>
                  <a:pt x="33" y="206"/>
                </a:lnTo>
                <a:lnTo>
                  <a:pt x="29" y="208"/>
                </a:lnTo>
                <a:lnTo>
                  <a:pt x="26" y="213"/>
                </a:lnTo>
                <a:lnTo>
                  <a:pt x="26" y="213"/>
                </a:lnTo>
                <a:lnTo>
                  <a:pt x="25" y="214"/>
                </a:lnTo>
                <a:lnTo>
                  <a:pt x="25" y="214"/>
                </a:lnTo>
                <a:lnTo>
                  <a:pt x="26" y="217"/>
                </a:lnTo>
                <a:lnTo>
                  <a:pt x="26" y="217"/>
                </a:lnTo>
                <a:lnTo>
                  <a:pt x="25" y="217"/>
                </a:lnTo>
                <a:lnTo>
                  <a:pt x="25" y="217"/>
                </a:lnTo>
                <a:lnTo>
                  <a:pt x="25" y="218"/>
                </a:lnTo>
                <a:lnTo>
                  <a:pt x="25" y="218"/>
                </a:lnTo>
                <a:lnTo>
                  <a:pt x="20" y="223"/>
                </a:lnTo>
                <a:lnTo>
                  <a:pt x="20" y="223"/>
                </a:lnTo>
                <a:lnTo>
                  <a:pt x="17" y="231"/>
                </a:lnTo>
                <a:lnTo>
                  <a:pt x="17" y="231"/>
                </a:lnTo>
                <a:lnTo>
                  <a:pt x="16" y="235"/>
                </a:lnTo>
                <a:lnTo>
                  <a:pt x="16" y="235"/>
                </a:lnTo>
                <a:lnTo>
                  <a:pt x="15" y="238"/>
                </a:lnTo>
                <a:lnTo>
                  <a:pt x="15" y="238"/>
                </a:lnTo>
                <a:lnTo>
                  <a:pt x="15" y="245"/>
                </a:lnTo>
                <a:lnTo>
                  <a:pt x="15" y="245"/>
                </a:lnTo>
                <a:lnTo>
                  <a:pt x="12" y="255"/>
                </a:lnTo>
                <a:lnTo>
                  <a:pt x="12" y="255"/>
                </a:lnTo>
                <a:lnTo>
                  <a:pt x="10" y="267"/>
                </a:lnTo>
                <a:lnTo>
                  <a:pt x="10" y="267"/>
                </a:lnTo>
                <a:lnTo>
                  <a:pt x="10" y="268"/>
                </a:lnTo>
                <a:lnTo>
                  <a:pt x="10" y="268"/>
                </a:lnTo>
                <a:lnTo>
                  <a:pt x="13" y="274"/>
                </a:lnTo>
                <a:lnTo>
                  <a:pt x="13" y="274"/>
                </a:lnTo>
                <a:lnTo>
                  <a:pt x="16" y="280"/>
                </a:lnTo>
                <a:lnTo>
                  <a:pt x="16" y="280"/>
                </a:lnTo>
                <a:lnTo>
                  <a:pt x="17" y="281"/>
                </a:lnTo>
                <a:lnTo>
                  <a:pt x="17" y="281"/>
                </a:lnTo>
                <a:lnTo>
                  <a:pt x="17" y="280"/>
                </a:lnTo>
                <a:lnTo>
                  <a:pt x="17" y="280"/>
                </a:lnTo>
                <a:lnTo>
                  <a:pt x="20" y="261"/>
                </a:lnTo>
                <a:lnTo>
                  <a:pt x="20" y="261"/>
                </a:lnTo>
                <a:lnTo>
                  <a:pt x="20" y="258"/>
                </a:lnTo>
                <a:lnTo>
                  <a:pt x="20" y="258"/>
                </a:lnTo>
                <a:lnTo>
                  <a:pt x="19" y="254"/>
                </a:lnTo>
                <a:lnTo>
                  <a:pt x="19" y="254"/>
                </a:lnTo>
                <a:lnTo>
                  <a:pt x="19" y="251"/>
                </a:lnTo>
                <a:lnTo>
                  <a:pt x="19" y="251"/>
                </a:lnTo>
                <a:lnTo>
                  <a:pt x="20" y="250"/>
                </a:lnTo>
                <a:lnTo>
                  <a:pt x="22" y="251"/>
                </a:lnTo>
                <a:lnTo>
                  <a:pt x="22" y="251"/>
                </a:lnTo>
                <a:lnTo>
                  <a:pt x="23" y="251"/>
                </a:lnTo>
                <a:lnTo>
                  <a:pt x="23" y="251"/>
                </a:lnTo>
                <a:lnTo>
                  <a:pt x="23" y="250"/>
                </a:lnTo>
                <a:lnTo>
                  <a:pt x="23" y="247"/>
                </a:lnTo>
                <a:lnTo>
                  <a:pt x="23" y="247"/>
                </a:lnTo>
                <a:lnTo>
                  <a:pt x="20" y="240"/>
                </a:lnTo>
                <a:lnTo>
                  <a:pt x="20" y="240"/>
                </a:lnTo>
                <a:lnTo>
                  <a:pt x="20" y="238"/>
                </a:lnTo>
                <a:lnTo>
                  <a:pt x="20" y="238"/>
                </a:lnTo>
                <a:lnTo>
                  <a:pt x="22" y="235"/>
                </a:lnTo>
                <a:lnTo>
                  <a:pt x="23" y="237"/>
                </a:lnTo>
                <a:lnTo>
                  <a:pt x="23" y="237"/>
                </a:lnTo>
                <a:lnTo>
                  <a:pt x="25" y="238"/>
                </a:lnTo>
                <a:lnTo>
                  <a:pt x="25" y="238"/>
                </a:lnTo>
                <a:lnTo>
                  <a:pt x="26" y="240"/>
                </a:lnTo>
                <a:lnTo>
                  <a:pt x="26" y="240"/>
                </a:lnTo>
                <a:lnTo>
                  <a:pt x="27" y="237"/>
                </a:lnTo>
                <a:lnTo>
                  <a:pt x="27" y="237"/>
                </a:lnTo>
                <a:lnTo>
                  <a:pt x="27" y="234"/>
                </a:lnTo>
                <a:lnTo>
                  <a:pt x="27" y="234"/>
                </a:lnTo>
                <a:lnTo>
                  <a:pt x="26" y="230"/>
                </a:lnTo>
                <a:lnTo>
                  <a:pt x="26" y="230"/>
                </a:lnTo>
                <a:lnTo>
                  <a:pt x="26" y="227"/>
                </a:lnTo>
                <a:lnTo>
                  <a:pt x="26" y="227"/>
                </a:lnTo>
                <a:lnTo>
                  <a:pt x="27" y="226"/>
                </a:lnTo>
                <a:lnTo>
                  <a:pt x="29" y="226"/>
                </a:lnTo>
                <a:lnTo>
                  <a:pt x="29" y="226"/>
                </a:lnTo>
                <a:lnTo>
                  <a:pt x="29" y="226"/>
                </a:lnTo>
                <a:lnTo>
                  <a:pt x="29" y="226"/>
                </a:lnTo>
                <a:lnTo>
                  <a:pt x="29" y="224"/>
                </a:lnTo>
                <a:lnTo>
                  <a:pt x="29" y="224"/>
                </a:lnTo>
                <a:lnTo>
                  <a:pt x="27" y="218"/>
                </a:lnTo>
                <a:lnTo>
                  <a:pt x="27" y="218"/>
                </a:lnTo>
                <a:lnTo>
                  <a:pt x="27" y="214"/>
                </a:lnTo>
                <a:lnTo>
                  <a:pt x="27" y="214"/>
                </a:lnTo>
                <a:lnTo>
                  <a:pt x="29" y="213"/>
                </a:lnTo>
                <a:lnTo>
                  <a:pt x="32" y="213"/>
                </a:lnTo>
                <a:lnTo>
                  <a:pt x="32" y="213"/>
                </a:lnTo>
                <a:lnTo>
                  <a:pt x="33" y="214"/>
                </a:lnTo>
                <a:lnTo>
                  <a:pt x="33" y="214"/>
                </a:lnTo>
                <a:lnTo>
                  <a:pt x="35" y="216"/>
                </a:lnTo>
                <a:lnTo>
                  <a:pt x="35" y="216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5" y="204"/>
                </a:lnTo>
                <a:lnTo>
                  <a:pt x="35" y="204"/>
                </a:lnTo>
                <a:close/>
                <a:moveTo>
                  <a:pt x="116" y="260"/>
                </a:moveTo>
                <a:lnTo>
                  <a:pt x="116" y="260"/>
                </a:lnTo>
                <a:lnTo>
                  <a:pt x="114" y="260"/>
                </a:lnTo>
                <a:lnTo>
                  <a:pt x="114" y="260"/>
                </a:lnTo>
                <a:lnTo>
                  <a:pt x="113" y="268"/>
                </a:lnTo>
                <a:lnTo>
                  <a:pt x="113" y="268"/>
                </a:lnTo>
                <a:lnTo>
                  <a:pt x="113" y="272"/>
                </a:lnTo>
                <a:lnTo>
                  <a:pt x="114" y="275"/>
                </a:lnTo>
                <a:lnTo>
                  <a:pt x="114" y="275"/>
                </a:lnTo>
                <a:lnTo>
                  <a:pt x="125" y="294"/>
                </a:lnTo>
                <a:lnTo>
                  <a:pt x="125" y="294"/>
                </a:lnTo>
                <a:lnTo>
                  <a:pt x="125" y="294"/>
                </a:lnTo>
                <a:lnTo>
                  <a:pt x="125" y="294"/>
                </a:lnTo>
                <a:lnTo>
                  <a:pt x="133" y="264"/>
                </a:lnTo>
                <a:lnTo>
                  <a:pt x="133" y="264"/>
                </a:lnTo>
                <a:lnTo>
                  <a:pt x="116" y="260"/>
                </a:lnTo>
                <a:lnTo>
                  <a:pt x="116" y="260"/>
                </a:lnTo>
                <a:close/>
                <a:moveTo>
                  <a:pt x="171" y="278"/>
                </a:moveTo>
                <a:lnTo>
                  <a:pt x="171" y="278"/>
                </a:lnTo>
                <a:lnTo>
                  <a:pt x="165" y="305"/>
                </a:lnTo>
                <a:lnTo>
                  <a:pt x="160" y="331"/>
                </a:lnTo>
                <a:lnTo>
                  <a:pt x="160" y="331"/>
                </a:lnTo>
                <a:lnTo>
                  <a:pt x="161" y="326"/>
                </a:lnTo>
                <a:lnTo>
                  <a:pt x="161" y="326"/>
                </a:lnTo>
                <a:lnTo>
                  <a:pt x="170" y="302"/>
                </a:lnTo>
                <a:lnTo>
                  <a:pt x="170" y="302"/>
                </a:lnTo>
                <a:lnTo>
                  <a:pt x="171" y="299"/>
                </a:lnTo>
                <a:lnTo>
                  <a:pt x="174" y="299"/>
                </a:lnTo>
                <a:lnTo>
                  <a:pt x="174" y="299"/>
                </a:lnTo>
                <a:lnTo>
                  <a:pt x="179" y="299"/>
                </a:lnTo>
                <a:lnTo>
                  <a:pt x="179" y="299"/>
                </a:lnTo>
                <a:lnTo>
                  <a:pt x="181" y="299"/>
                </a:lnTo>
                <a:lnTo>
                  <a:pt x="181" y="299"/>
                </a:lnTo>
                <a:lnTo>
                  <a:pt x="181" y="298"/>
                </a:lnTo>
                <a:lnTo>
                  <a:pt x="181" y="298"/>
                </a:lnTo>
                <a:lnTo>
                  <a:pt x="182" y="292"/>
                </a:lnTo>
                <a:lnTo>
                  <a:pt x="182" y="292"/>
                </a:lnTo>
                <a:lnTo>
                  <a:pt x="184" y="289"/>
                </a:lnTo>
                <a:lnTo>
                  <a:pt x="185" y="289"/>
                </a:lnTo>
                <a:lnTo>
                  <a:pt x="185" y="289"/>
                </a:lnTo>
                <a:lnTo>
                  <a:pt x="185" y="289"/>
                </a:lnTo>
                <a:lnTo>
                  <a:pt x="185" y="289"/>
                </a:lnTo>
                <a:lnTo>
                  <a:pt x="185" y="282"/>
                </a:lnTo>
                <a:lnTo>
                  <a:pt x="185" y="282"/>
                </a:lnTo>
                <a:lnTo>
                  <a:pt x="178" y="280"/>
                </a:lnTo>
                <a:lnTo>
                  <a:pt x="171" y="278"/>
                </a:lnTo>
                <a:lnTo>
                  <a:pt x="171" y="278"/>
                </a:lnTo>
                <a:close/>
                <a:moveTo>
                  <a:pt x="165" y="154"/>
                </a:moveTo>
                <a:lnTo>
                  <a:pt x="165" y="154"/>
                </a:lnTo>
                <a:lnTo>
                  <a:pt x="167" y="153"/>
                </a:lnTo>
                <a:lnTo>
                  <a:pt x="167" y="153"/>
                </a:lnTo>
                <a:lnTo>
                  <a:pt x="170" y="135"/>
                </a:lnTo>
                <a:lnTo>
                  <a:pt x="170" y="135"/>
                </a:lnTo>
                <a:lnTo>
                  <a:pt x="170" y="127"/>
                </a:lnTo>
                <a:lnTo>
                  <a:pt x="170" y="127"/>
                </a:lnTo>
                <a:lnTo>
                  <a:pt x="170" y="125"/>
                </a:lnTo>
                <a:lnTo>
                  <a:pt x="170" y="125"/>
                </a:lnTo>
                <a:lnTo>
                  <a:pt x="168" y="126"/>
                </a:lnTo>
                <a:lnTo>
                  <a:pt x="168" y="126"/>
                </a:lnTo>
                <a:lnTo>
                  <a:pt x="161" y="130"/>
                </a:lnTo>
                <a:lnTo>
                  <a:pt x="161" y="130"/>
                </a:lnTo>
                <a:lnTo>
                  <a:pt x="160" y="132"/>
                </a:lnTo>
                <a:lnTo>
                  <a:pt x="160" y="132"/>
                </a:lnTo>
                <a:lnTo>
                  <a:pt x="158" y="132"/>
                </a:lnTo>
                <a:lnTo>
                  <a:pt x="158" y="132"/>
                </a:lnTo>
                <a:lnTo>
                  <a:pt x="157" y="130"/>
                </a:lnTo>
                <a:lnTo>
                  <a:pt x="157" y="130"/>
                </a:lnTo>
                <a:lnTo>
                  <a:pt x="157" y="129"/>
                </a:lnTo>
                <a:lnTo>
                  <a:pt x="157" y="129"/>
                </a:lnTo>
                <a:lnTo>
                  <a:pt x="157" y="127"/>
                </a:lnTo>
                <a:lnTo>
                  <a:pt x="157" y="127"/>
                </a:lnTo>
                <a:lnTo>
                  <a:pt x="155" y="129"/>
                </a:lnTo>
                <a:lnTo>
                  <a:pt x="154" y="130"/>
                </a:lnTo>
                <a:lnTo>
                  <a:pt x="154" y="130"/>
                </a:lnTo>
                <a:lnTo>
                  <a:pt x="154" y="142"/>
                </a:lnTo>
                <a:lnTo>
                  <a:pt x="154" y="142"/>
                </a:lnTo>
                <a:lnTo>
                  <a:pt x="154" y="145"/>
                </a:lnTo>
                <a:lnTo>
                  <a:pt x="154" y="145"/>
                </a:lnTo>
                <a:lnTo>
                  <a:pt x="154" y="146"/>
                </a:lnTo>
                <a:lnTo>
                  <a:pt x="154" y="146"/>
                </a:lnTo>
                <a:lnTo>
                  <a:pt x="152" y="146"/>
                </a:lnTo>
                <a:lnTo>
                  <a:pt x="151" y="146"/>
                </a:lnTo>
                <a:lnTo>
                  <a:pt x="151" y="146"/>
                </a:lnTo>
                <a:lnTo>
                  <a:pt x="151" y="145"/>
                </a:lnTo>
                <a:lnTo>
                  <a:pt x="151" y="145"/>
                </a:lnTo>
                <a:lnTo>
                  <a:pt x="148" y="137"/>
                </a:lnTo>
                <a:lnTo>
                  <a:pt x="148" y="137"/>
                </a:lnTo>
                <a:lnTo>
                  <a:pt x="147" y="137"/>
                </a:lnTo>
                <a:lnTo>
                  <a:pt x="147" y="137"/>
                </a:lnTo>
                <a:lnTo>
                  <a:pt x="147" y="137"/>
                </a:lnTo>
                <a:lnTo>
                  <a:pt x="147" y="139"/>
                </a:lnTo>
                <a:lnTo>
                  <a:pt x="147" y="139"/>
                </a:lnTo>
                <a:lnTo>
                  <a:pt x="147" y="146"/>
                </a:lnTo>
                <a:lnTo>
                  <a:pt x="147" y="146"/>
                </a:lnTo>
                <a:lnTo>
                  <a:pt x="147" y="147"/>
                </a:lnTo>
                <a:lnTo>
                  <a:pt x="147" y="147"/>
                </a:lnTo>
                <a:lnTo>
                  <a:pt x="154" y="150"/>
                </a:lnTo>
                <a:lnTo>
                  <a:pt x="154" y="150"/>
                </a:lnTo>
                <a:lnTo>
                  <a:pt x="165" y="154"/>
                </a:lnTo>
                <a:lnTo>
                  <a:pt x="165" y="154"/>
                </a:lnTo>
                <a:close/>
                <a:moveTo>
                  <a:pt x="77" y="244"/>
                </a:moveTo>
                <a:lnTo>
                  <a:pt x="77" y="244"/>
                </a:lnTo>
                <a:lnTo>
                  <a:pt x="63" y="235"/>
                </a:lnTo>
                <a:lnTo>
                  <a:pt x="63" y="235"/>
                </a:lnTo>
                <a:lnTo>
                  <a:pt x="54" y="264"/>
                </a:lnTo>
                <a:lnTo>
                  <a:pt x="54" y="264"/>
                </a:lnTo>
                <a:lnTo>
                  <a:pt x="57" y="261"/>
                </a:lnTo>
                <a:lnTo>
                  <a:pt x="57" y="261"/>
                </a:lnTo>
                <a:lnTo>
                  <a:pt x="67" y="253"/>
                </a:lnTo>
                <a:lnTo>
                  <a:pt x="67" y="253"/>
                </a:lnTo>
                <a:lnTo>
                  <a:pt x="69" y="251"/>
                </a:lnTo>
                <a:lnTo>
                  <a:pt x="70" y="253"/>
                </a:lnTo>
                <a:lnTo>
                  <a:pt x="70" y="253"/>
                </a:lnTo>
                <a:lnTo>
                  <a:pt x="71" y="253"/>
                </a:lnTo>
                <a:lnTo>
                  <a:pt x="71" y="254"/>
                </a:lnTo>
                <a:lnTo>
                  <a:pt x="71" y="254"/>
                </a:lnTo>
                <a:lnTo>
                  <a:pt x="71" y="255"/>
                </a:lnTo>
                <a:lnTo>
                  <a:pt x="70" y="257"/>
                </a:lnTo>
                <a:lnTo>
                  <a:pt x="70" y="257"/>
                </a:lnTo>
                <a:lnTo>
                  <a:pt x="67" y="258"/>
                </a:lnTo>
                <a:lnTo>
                  <a:pt x="67" y="258"/>
                </a:lnTo>
                <a:lnTo>
                  <a:pt x="53" y="268"/>
                </a:lnTo>
                <a:lnTo>
                  <a:pt x="53" y="268"/>
                </a:lnTo>
                <a:lnTo>
                  <a:pt x="52" y="270"/>
                </a:lnTo>
                <a:lnTo>
                  <a:pt x="52" y="272"/>
                </a:lnTo>
                <a:lnTo>
                  <a:pt x="52" y="272"/>
                </a:lnTo>
                <a:lnTo>
                  <a:pt x="53" y="271"/>
                </a:lnTo>
                <a:lnTo>
                  <a:pt x="53" y="271"/>
                </a:lnTo>
                <a:lnTo>
                  <a:pt x="66" y="262"/>
                </a:lnTo>
                <a:lnTo>
                  <a:pt x="66" y="262"/>
                </a:lnTo>
                <a:lnTo>
                  <a:pt x="73" y="261"/>
                </a:lnTo>
                <a:lnTo>
                  <a:pt x="73" y="261"/>
                </a:lnTo>
                <a:lnTo>
                  <a:pt x="74" y="255"/>
                </a:lnTo>
                <a:lnTo>
                  <a:pt x="74" y="250"/>
                </a:lnTo>
                <a:lnTo>
                  <a:pt x="74" y="250"/>
                </a:lnTo>
                <a:lnTo>
                  <a:pt x="74" y="248"/>
                </a:lnTo>
                <a:lnTo>
                  <a:pt x="74" y="248"/>
                </a:lnTo>
                <a:lnTo>
                  <a:pt x="74" y="247"/>
                </a:lnTo>
                <a:lnTo>
                  <a:pt x="76" y="247"/>
                </a:lnTo>
                <a:lnTo>
                  <a:pt x="76" y="247"/>
                </a:lnTo>
                <a:lnTo>
                  <a:pt x="77" y="244"/>
                </a:lnTo>
                <a:lnTo>
                  <a:pt x="77" y="244"/>
                </a:lnTo>
                <a:close/>
                <a:moveTo>
                  <a:pt x="157" y="336"/>
                </a:moveTo>
                <a:lnTo>
                  <a:pt x="157" y="336"/>
                </a:lnTo>
                <a:lnTo>
                  <a:pt x="160" y="339"/>
                </a:lnTo>
                <a:lnTo>
                  <a:pt x="161" y="342"/>
                </a:lnTo>
                <a:lnTo>
                  <a:pt x="161" y="342"/>
                </a:lnTo>
                <a:lnTo>
                  <a:pt x="161" y="346"/>
                </a:lnTo>
                <a:lnTo>
                  <a:pt x="161" y="346"/>
                </a:lnTo>
                <a:lnTo>
                  <a:pt x="161" y="349"/>
                </a:lnTo>
                <a:lnTo>
                  <a:pt x="161" y="349"/>
                </a:lnTo>
                <a:lnTo>
                  <a:pt x="167" y="352"/>
                </a:lnTo>
                <a:lnTo>
                  <a:pt x="167" y="352"/>
                </a:lnTo>
                <a:lnTo>
                  <a:pt x="168" y="351"/>
                </a:lnTo>
                <a:lnTo>
                  <a:pt x="168" y="351"/>
                </a:lnTo>
                <a:lnTo>
                  <a:pt x="174" y="349"/>
                </a:lnTo>
                <a:lnTo>
                  <a:pt x="174" y="349"/>
                </a:lnTo>
                <a:lnTo>
                  <a:pt x="174" y="348"/>
                </a:lnTo>
                <a:lnTo>
                  <a:pt x="174" y="348"/>
                </a:lnTo>
                <a:lnTo>
                  <a:pt x="177" y="343"/>
                </a:lnTo>
                <a:lnTo>
                  <a:pt x="177" y="343"/>
                </a:lnTo>
                <a:lnTo>
                  <a:pt x="177" y="342"/>
                </a:lnTo>
                <a:lnTo>
                  <a:pt x="177" y="342"/>
                </a:lnTo>
                <a:lnTo>
                  <a:pt x="171" y="341"/>
                </a:lnTo>
                <a:lnTo>
                  <a:pt x="171" y="341"/>
                </a:lnTo>
                <a:lnTo>
                  <a:pt x="170" y="339"/>
                </a:lnTo>
                <a:lnTo>
                  <a:pt x="170" y="339"/>
                </a:lnTo>
                <a:lnTo>
                  <a:pt x="171" y="338"/>
                </a:lnTo>
                <a:lnTo>
                  <a:pt x="171" y="338"/>
                </a:lnTo>
                <a:lnTo>
                  <a:pt x="174" y="338"/>
                </a:lnTo>
                <a:lnTo>
                  <a:pt x="174" y="338"/>
                </a:lnTo>
                <a:lnTo>
                  <a:pt x="177" y="338"/>
                </a:lnTo>
                <a:lnTo>
                  <a:pt x="177" y="338"/>
                </a:lnTo>
                <a:lnTo>
                  <a:pt x="177" y="335"/>
                </a:lnTo>
                <a:lnTo>
                  <a:pt x="177" y="335"/>
                </a:lnTo>
                <a:lnTo>
                  <a:pt x="177" y="335"/>
                </a:lnTo>
                <a:lnTo>
                  <a:pt x="177" y="335"/>
                </a:lnTo>
                <a:lnTo>
                  <a:pt x="175" y="336"/>
                </a:lnTo>
                <a:lnTo>
                  <a:pt x="174" y="335"/>
                </a:lnTo>
                <a:lnTo>
                  <a:pt x="174" y="335"/>
                </a:lnTo>
                <a:lnTo>
                  <a:pt x="172" y="334"/>
                </a:lnTo>
                <a:lnTo>
                  <a:pt x="172" y="334"/>
                </a:lnTo>
                <a:lnTo>
                  <a:pt x="172" y="331"/>
                </a:lnTo>
                <a:lnTo>
                  <a:pt x="172" y="331"/>
                </a:lnTo>
                <a:lnTo>
                  <a:pt x="168" y="331"/>
                </a:lnTo>
                <a:lnTo>
                  <a:pt x="168" y="331"/>
                </a:lnTo>
                <a:lnTo>
                  <a:pt x="165" y="329"/>
                </a:lnTo>
                <a:lnTo>
                  <a:pt x="165" y="329"/>
                </a:lnTo>
                <a:lnTo>
                  <a:pt x="164" y="328"/>
                </a:lnTo>
                <a:lnTo>
                  <a:pt x="164" y="328"/>
                </a:lnTo>
                <a:lnTo>
                  <a:pt x="165" y="328"/>
                </a:lnTo>
                <a:lnTo>
                  <a:pt x="165" y="328"/>
                </a:lnTo>
                <a:lnTo>
                  <a:pt x="167" y="328"/>
                </a:lnTo>
                <a:lnTo>
                  <a:pt x="167" y="328"/>
                </a:lnTo>
                <a:lnTo>
                  <a:pt x="170" y="328"/>
                </a:lnTo>
                <a:lnTo>
                  <a:pt x="170" y="328"/>
                </a:lnTo>
                <a:lnTo>
                  <a:pt x="171" y="328"/>
                </a:lnTo>
                <a:lnTo>
                  <a:pt x="171" y="328"/>
                </a:lnTo>
                <a:lnTo>
                  <a:pt x="170" y="309"/>
                </a:lnTo>
                <a:lnTo>
                  <a:pt x="170" y="309"/>
                </a:lnTo>
                <a:lnTo>
                  <a:pt x="170" y="311"/>
                </a:lnTo>
                <a:lnTo>
                  <a:pt x="170" y="311"/>
                </a:lnTo>
                <a:lnTo>
                  <a:pt x="162" y="328"/>
                </a:lnTo>
                <a:lnTo>
                  <a:pt x="162" y="328"/>
                </a:lnTo>
                <a:lnTo>
                  <a:pt x="160" y="334"/>
                </a:lnTo>
                <a:lnTo>
                  <a:pt x="160" y="334"/>
                </a:lnTo>
                <a:lnTo>
                  <a:pt x="158" y="335"/>
                </a:lnTo>
                <a:lnTo>
                  <a:pt x="158" y="335"/>
                </a:lnTo>
                <a:lnTo>
                  <a:pt x="158" y="336"/>
                </a:lnTo>
                <a:lnTo>
                  <a:pt x="157" y="336"/>
                </a:lnTo>
                <a:lnTo>
                  <a:pt x="157" y="336"/>
                </a:lnTo>
                <a:close/>
                <a:moveTo>
                  <a:pt x="44" y="228"/>
                </a:moveTo>
                <a:lnTo>
                  <a:pt x="44" y="228"/>
                </a:lnTo>
                <a:lnTo>
                  <a:pt x="44" y="228"/>
                </a:lnTo>
                <a:lnTo>
                  <a:pt x="44" y="228"/>
                </a:lnTo>
                <a:lnTo>
                  <a:pt x="47" y="237"/>
                </a:lnTo>
                <a:lnTo>
                  <a:pt x="47" y="237"/>
                </a:lnTo>
                <a:lnTo>
                  <a:pt x="47" y="238"/>
                </a:lnTo>
                <a:lnTo>
                  <a:pt x="47" y="238"/>
                </a:lnTo>
                <a:lnTo>
                  <a:pt x="47" y="240"/>
                </a:lnTo>
                <a:lnTo>
                  <a:pt x="47" y="240"/>
                </a:lnTo>
                <a:lnTo>
                  <a:pt x="46" y="238"/>
                </a:lnTo>
                <a:lnTo>
                  <a:pt x="46" y="238"/>
                </a:lnTo>
                <a:lnTo>
                  <a:pt x="44" y="238"/>
                </a:lnTo>
                <a:lnTo>
                  <a:pt x="44" y="238"/>
                </a:lnTo>
                <a:lnTo>
                  <a:pt x="39" y="227"/>
                </a:lnTo>
                <a:lnTo>
                  <a:pt x="39" y="227"/>
                </a:lnTo>
                <a:lnTo>
                  <a:pt x="37" y="226"/>
                </a:lnTo>
                <a:lnTo>
                  <a:pt x="37" y="226"/>
                </a:lnTo>
                <a:lnTo>
                  <a:pt x="36" y="233"/>
                </a:lnTo>
                <a:lnTo>
                  <a:pt x="36" y="233"/>
                </a:lnTo>
                <a:lnTo>
                  <a:pt x="36" y="234"/>
                </a:lnTo>
                <a:lnTo>
                  <a:pt x="36" y="234"/>
                </a:lnTo>
                <a:lnTo>
                  <a:pt x="43" y="247"/>
                </a:lnTo>
                <a:lnTo>
                  <a:pt x="43" y="247"/>
                </a:lnTo>
                <a:lnTo>
                  <a:pt x="44" y="248"/>
                </a:lnTo>
                <a:lnTo>
                  <a:pt x="44" y="248"/>
                </a:lnTo>
                <a:lnTo>
                  <a:pt x="43" y="251"/>
                </a:lnTo>
                <a:lnTo>
                  <a:pt x="43" y="251"/>
                </a:lnTo>
                <a:lnTo>
                  <a:pt x="42" y="250"/>
                </a:lnTo>
                <a:lnTo>
                  <a:pt x="42" y="250"/>
                </a:lnTo>
                <a:lnTo>
                  <a:pt x="40" y="248"/>
                </a:lnTo>
                <a:lnTo>
                  <a:pt x="40" y="248"/>
                </a:lnTo>
                <a:lnTo>
                  <a:pt x="35" y="238"/>
                </a:lnTo>
                <a:lnTo>
                  <a:pt x="35" y="238"/>
                </a:lnTo>
                <a:lnTo>
                  <a:pt x="35" y="237"/>
                </a:lnTo>
                <a:lnTo>
                  <a:pt x="35" y="237"/>
                </a:lnTo>
                <a:lnTo>
                  <a:pt x="33" y="241"/>
                </a:lnTo>
                <a:lnTo>
                  <a:pt x="33" y="241"/>
                </a:lnTo>
                <a:lnTo>
                  <a:pt x="33" y="243"/>
                </a:lnTo>
                <a:lnTo>
                  <a:pt x="33" y="243"/>
                </a:lnTo>
                <a:lnTo>
                  <a:pt x="36" y="250"/>
                </a:lnTo>
                <a:lnTo>
                  <a:pt x="36" y="250"/>
                </a:lnTo>
                <a:lnTo>
                  <a:pt x="40" y="260"/>
                </a:lnTo>
                <a:lnTo>
                  <a:pt x="40" y="260"/>
                </a:lnTo>
                <a:lnTo>
                  <a:pt x="42" y="262"/>
                </a:lnTo>
                <a:lnTo>
                  <a:pt x="42" y="262"/>
                </a:lnTo>
                <a:lnTo>
                  <a:pt x="40" y="264"/>
                </a:lnTo>
                <a:lnTo>
                  <a:pt x="40" y="264"/>
                </a:lnTo>
                <a:lnTo>
                  <a:pt x="39" y="264"/>
                </a:lnTo>
                <a:lnTo>
                  <a:pt x="39" y="264"/>
                </a:lnTo>
                <a:lnTo>
                  <a:pt x="39" y="262"/>
                </a:lnTo>
                <a:lnTo>
                  <a:pt x="39" y="262"/>
                </a:lnTo>
                <a:lnTo>
                  <a:pt x="36" y="260"/>
                </a:lnTo>
                <a:lnTo>
                  <a:pt x="36" y="260"/>
                </a:lnTo>
                <a:lnTo>
                  <a:pt x="32" y="251"/>
                </a:lnTo>
                <a:lnTo>
                  <a:pt x="32" y="251"/>
                </a:lnTo>
                <a:lnTo>
                  <a:pt x="30" y="251"/>
                </a:lnTo>
                <a:lnTo>
                  <a:pt x="30" y="251"/>
                </a:lnTo>
                <a:lnTo>
                  <a:pt x="30" y="254"/>
                </a:lnTo>
                <a:lnTo>
                  <a:pt x="30" y="254"/>
                </a:lnTo>
                <a:lnTo>
                  <a:pt x="30" y="257"/>
                </a:lnTo>
                <a:lnTo>
                  <a:pt x="30" y="257"/>
                </a:lnTo>
                <a:lnTo>
                  <a:pt x="39" y="272"/>
                </a:lnTo>
                <a:lnTo>
                  <a:pt x="39" y="272"/>
                </a:lnTo>
                <a:lnTo>
                  <a:pt x="39" y="274"/>
                </a:lnTo>
                <a:lnTo>
                  <a:pt x="39" y="274"/>
                </a:lnTo>
                <a:lnTo>
                  <a:pt x="40" y="268"/>
                </a:lnTo>
                <a:lnTo>
                  <a:pt x="40" y="268"/>
                </a:lnTo>
                <a:lnTo>
                  <a:pt x="44" y="254"/>
                </a:lnTo>
                <a:lnTo>
                  <a:pt x="44" y="254"/>
                </a:lnTo>
                <a:lnTo>
                  <a:pt x="49" y="235"/>
                </a:lnTo>
                <a:lnTo>
                  <a:pt x="49" y="235"/>
                </a:lnTo>
                <a:lnTo>
                  <a:pt x="49" y="234"/>
                </a:lnTo>
                <a:lnTo>
                  <a:pt x="49" y="234"/>
                </a:lnTo>
                <a:lnTo>
                  <a:pt x="44" y="228"/>
                </a:lnTo>
                <a:lnTo>
                  <a:pt x="44" y="228"/>
                </a:lnTo>
                <a:lnTo>
                  <a:pt x="44" y="228"/>
                </a:lnTo>
                <a:lnTo>
                  <a:pt x="44" y="228"/>
                </a:lnTo>
                <a:close/>
                <a:moveTo>
                  <a:pt x="268" y="311"/>
                </a:moveTo>
                <a:lnTo>
                  <a:pt x="268" y="311"/>
                </a:lnTo>
                <a:lnTo>
                  <a:pt x="268" y="307"/>
                </a:lnTo>
                <a:lnTo>
                  <a:pt x="268" y="307"/>
                </a:lnTo>
                <a:lnTo>
                  <a:pt x="269" y="301"/>
                </a:lnTo>
                <a:lnTo>
                  <a:pt x="269" y="301"/>
                </a:lnTo>
                <a:lnTo>
                  <a:pt x="269" y="297"/>
                </a:lnTo>
                <a:lnTo>
                  <a:pt x="269" y="297"/>
                </a:lnTo>
                <a:lnTo>
                  <a:pt x="269" y="291"/>
                </a:lnTo>
                <a:lnTo>
                  <a:pt x="269" y="291"/>
                </a:lnTo>
                <a:lnTo>
                  <a:pt x="269" y="287"/>
                </a:lnTo>
                <a:lnTo>
                  <a:pt x="269" y="287"/>
                </a:lnTo>
                <a:lnTo>
                  <a:pt x="269" y="270"/>
                </a:lnTo>
                <a:lnTo>
                  <a:pt x="269" y="270"/>
                </a:lnTo>
                <a:lnTo>
                  <a:pt x="269" y="268"/>
                </a:lnTo>
                <a:lnTo>
                  <a:pt x="269" y="268"/>
                </a:lnTo>
                <a:lnTo>
                  <a:pt x="262" y="271"/>
                </a:lnTo>
                <a:lnTo>
                  <a:pt x="255" y="272"/>
                </a:lnTo>
                <a:lnTo>
                  <a:pt x="255" y="272"/>
                </a:lnTo>
                <a:lnTo>
                  <a:pt x="255" y="281"/>
                </a:lnTo>
                <a:lnTo>
                  <a:pt x="255" y="281"/>
                </a:lnTo>
                <a:lnTo>
                  <a:pt x="255" y="281"/>
                </a:lnTo>
                <a:lnTo>
                  <a:pt x="255" y="281"/>
                </a:lnTo>
                <a:lnTo>
                  <a:pt x="263" y="278"/>
                </a:lnTo>
                <a:lnTo>
                  <a:pt x="263" y="278"/>
                </a:lnTo>
                <a:lnTo>
                  <a:pt x="265" y="278"/>
                </a:lnTo>
                <a:lnTo>
                  <a:pt x="265" y="278"/>
                </a:lnTo>
                <a:lnTo>
                  <a:pt x="268" y="280"/>
                </a:lnTo>
                <a:lnTo>
                  <a:pt x="268" y="280"/>
                </a:lnTo>
                <a:lnTo>
                  <a:pt x="268" y="281"/>
                </a:lnTo>
                <a:lnTo>
                  <a:pt x="266" y="281"/>
                </a:lnTo>
                <a:lnTo>
                  <a:pt x="266" y="281"/>
                </a:lnTo>
                <a:lnTo>
                  <a:pt x="265" y="282"/>
                </a:lnTo>
                <a:lnTo>
                  <a:pt x="265" y="282"/>
                </a:lnTo>
                <a:lnTo>
                  <a:pt x="263" y="282"/>
                </a:lnTo>
                <a:lnTo>
                  <a:pt x="263" y="282"/>
                </a:lnTo>
                <a:lnTo>
                  <a:pt x="265" y="284"/>
                </a:lnTo>
                <a:lnTo>
                  <a:pt x="265" y="284"/>
                </a:lnTo>
                <a:lnTo>
                  <a:pt x="263" y="287"/>
                </a:lnTo>
                <a:lnTo>
                  <a:pt x="263" y="287"/>
                </a:lnTo>
                <a:lnTo>
                  <a:pt x="263" y="288"/>
                </a:lnTo>
                <a:lnTo>
                  <a:pt x="263" y="288"/>
                </a:lnTo>
                <a:lnTo>
                  <a:pt x="263" y="288"/>
                </a:lnTo>
                <a:lnTo>
                  <a:pt x="263" y="295"/>
                </a:lnTo>
                <a:lnTo>
                  <a:pt x="263" y="295"/>
                </a:lnTo>
                <a:lnTo>
                  <a:pt x="263" y="298"/>
                </a:lnTo>
                <a:lnTo>
                  <a:pt x="263" y="298"/>
                </a:lnTo>
                <a:lnTo>
                  <a:pt x="265" y="297"/>
                </a:lnTo>
                <a:lnTo>
                  <a:pt x="265" y="297"/>
                </a:lnTo>
                <a:lnTo>
                  <a:pt x="266" y="297"/>
                </a:lnTo>
                <a:lnTo>
                  <a:pt x="266" y="297"/>
                </a:lnTo>
                <a:lnTo>
                  <a:pt x="268" y="298"/>
                </a:lnTo>
                <a:lnTo>
                  <a:pt x="268" y="298"/>
                </a:lnTo>
                <a:lnTo>
                  <a:pt x="266" y="299"/>
                </a:lnTo>
                <a:lnTo>
                  <a:pt x="266" y="299"/>
                </a:lnTo>
                <a:lnTo>
                  <a:pt x="265" y="299"/>
                </a:lnTo>
                <a:lnTo>
                  <a:pt x="265" y="299"/>
                </a:lnTo>
                <a:lnTo>
                  <a:pt x="263" y="301"/>
                </a:lnTo>
                <a:lnTo>
                  <a:pt x="263" y="301"/>
                </a:lnTo>
                <a:lnTo>
                  <a:pt x="263" y="301"/>
                </a:lnTo>
                <a:lnTo>
                  <a:pt x="263" y="301"/>
                </a:lnTo>
                <a:lnTo>
                  <a:pt x="265" y="308"/>
                </a:lnTo>
                <a:lnTo>
                  <a:pt x="265" y="308"/>
                </a:lnTo>
                <a:lnTo>
                  <a:pt x="265" y="309"/>
                </a:lnTo>
                <a:lnTo>
                  <a:pt x="265" y="309"/>
                </a:lnTo>
                <a:lnTo>
                  <a:pt x="266" y="309"/>
                </a:lnTo>
                <a:lnTo>
                  <a:pt x="268" y="311"/>
                </a:lnTo>
                <a:lnTo>
                  <a:pt x="268" y="311"/>
                </a:lnTo>
                <a:close/>
                <a:moveTo>
                  <a:pt x="134" y="119"/>
                </a:moveTo>
                <a:lnTo>
                  <a:pt x="134" y="119"/>
                </a:lnTo>
                <a:lnTo>
                  <a:pt x="133" y="119"/>
                </a:lnTo>
                <a:lnTo>
                  <a:pt x="133" y="119"/>
                </a:lnTo>
                <a:lnTo>
                  <a:pt x="128" y="120"/>
                </a:lnTo>
                <a:lnTo>
                  <a:pt x="128" y="120"/>
                </a:lnTo>
                <a:lnTo>
                  <a:pt x="127" y="120"/>
                </a:lnTo>
                <a:lnTo>
                  <a:pt x="125" y="119"/>
                </a:lnTo>
                <a:lnTo>
                  <a:pt x="125" y="119"/>
                </a:lnTo>
                <a:lnTo>
                  <a:pt x="125" y="118"/>
                </a:lnTo>
                <a:lnTo>
                  <a:pt x="127" y="118"/>
                </a:lnTo>
                <a:lnTo>
                  <a:pt x="127" y="118"/>
                </a:lnTo>
                <a:lnTo>
                  <a:pt x="128" y="116"/>
                </a:lnTo>
                <a:lnTo>
                  <a:pt x="128" y="116"/>
                </a:lnTo>
                <a:lnTo>
                  <a:pt x="134" y="113"/>
                </a:lnTo>
                <a:lnTo>
                  <a:pt x="134" y="113"/>
                </a:lnTo>
                <a:lnTo>
                  <a:pt x="134" y="112"/>
                </a:lnTo>
                <a:lnTo>
                  <a:pt x="134" y="112"/>
                </a:lnTo>
                <a:lnTo>
                  <a:pt x="131" y="113"/>
                </a:lnTo>
                <a:lnTo>
                  <a:pt x="131" y="113"/>
                </a:lnTo>
                <a:lnTo>
                  <a:pt x="128" y="113"/>
                </a:lnTo>
                <a:lnTo>
                  <a:pt x="128" y="113"/>
                </a:lnTo>
                <a:lnTo>
                  <a:pt x="127" y="113"/>
                </a:lnTo>
                <a:lnTo>
                  <a:pt x="127" y="113"/>
                </a:lnTo>
                <a:lnTo>
                  <a:pt x="127" y="112"/>
                </a:lnTo>
                <a:lnTo>
                  <a:pt x="127" y="112"/>
                </a:lnTo>
                <a:lnTo>
                  <a:pt x="128" y="110"/>
                </a:lnTo>
                <a:lnTo>
                  <a:pt x="128" y="110"/>
                </a:lnTo>
                <a:lnTo>
                  <a:pt x="133" y="108"/>
                </a:lnTo>
                <a:lnTo>
                  <a:pt x="133" y="108"/>
                </a:lnTo>
                <a:lnTo>
                  <a:pt x="147" y="99"/>
                </a:lnTo>
                <a:lnTo>
                  <a:pt x="147" y="99"/>
                </a:lnTo>
                <a:lnTo>
                  <a:pt x="150" y="98"/>
                </a:lnTo>
                <a:lnTo>
                  <a:pt x="150" y="98"/>
                </a:lnTo>
                <a:lnTo>
                  <a:pt x="148" y="98"/>
                </a:lnTo>
                <a:lnTo>
                  <a:pt x="148" y="98"/>
                </a:lnTo>
                <a:lnTo>
                  <a:pt x="141" y="99"/>
                </a:lnTo>
                <a:lnTo>
                  <a:pt x="141" y="99"/>
                </a:lnTo>
                <a:lnTo>
                  <a:pt x="138" y="100"/>
                </a:lnTo>
                <a:lnTo>
                  <a:pt x="138" y="100"/>
                </a:lnTo>
                <a:lnTo>
                  <a:pt x="118" y="119"/>
                </a:lnTo>
                <a:lnTo>
                  <a:pt x="118" y="119"/>
                </a:lnTo>
                <a:lnTo>
                  <a:pt x="114" y="123"/>
                </a:lnTo>
                <a:lnTo>
                  <a:pt x="114" y="123"/>
                </a:lnTo>
                <a:lnTo>
                  <a:pt x="120" y="129"/>
                </a:lnTo>
                <a:lnTo>
                  <a:pt x="125" y="133"/>
                </a:lnTo>
                <a:lnTo>
                  <a:pt x="125" y="133"/>
                </a:lnTo>
                <a:lnTo>
                  <a:pt x="134" y="119"/>
                </a:lnTo>
                <a:lnTo>
                  <a:pt x="134" y="119"/>
                </a:lnTo>
                <a:close/>
                <a:moveTo>
                  <a:pt x="199" y="274"/>
                </a:moveTo>
                <a:lnTo>
                  <a:pt x="199" y="274"/>
                </a:lnTo>
                <a:lnTo>
                  <a:pt x="202" y="275"/>
                </a:lnTo>
                <a:lnTo>
                  <a:pt x="202" y="278"/>
                </a:lnTo>
                <a:lnTo>
                  <a:pt x="202" y="278"/>
                </a:lnTo>
                <a:lnTo>
                  <a:pt x="201" y="280"/>
                </a:lnTo>
                <a:lnTo>
                  <a:pt x="201" y="280"/>
                </a:lnTo>
                <a:lnTo>
                  <a:pt x="199" y="280"/>
                </a:lnTo>
                <a:lnTo>
                  <a:pt x="198" y="280"/>
                </a:lnTo>
                <a:lnTo>
                  <a:pt x="198" y="280"/>
                </a:lnTo>
                <a:lnTo>
                  <a:pt x="198" y="284"/>
                </a:lnTo>
                <a:lnTo>
                  <a:pt x="198" y="284"/>
                </a:lnTo>
                <a:lnTo>
                  <a:pt x="199" y="284"/>
                </a:lnTo>
                <a:lnTo>
                  <a:pt x="199" y="284"/>
                </a:lnTo>
                <a:lnTo>
                  <a:pt x="212" y="287"/>
                </a:lnTo>
                <a:lnTo>
                  <a:pt x="212" y="287"/>
                </a:lnTo>
                <a:lnTo>
                  <a:pt x="215" y="285"/>
                </a:lnTo>
                <a:lnTo>
                  <a:pt x="215" y="285"/>
                </a:lnTo>
                <a:lnTo>
                  <a:pt x="216" y="285"/>
                </a:lnTo>
                <a:lnTo>
                  <a:pt x="218" y="285"/>
                </a:lnTo>
                <a:lnTo>
                  <a:pt x="218" y="285"/>
                </a:lnTo>
                <a:lnTo>
                  <a:pt x="218" y="280"/>
                </a:lnTo>
                <a:lnTo>
                  <a:pt x="216" y="274"/>
                </a:lnTo>
                <a:lnTo>
                  <a:pt x="216" y="274"/>
                </a:lnTo>
                <a:lnTo>
                  <a:pt x="199" y="271"/>
                </a:lnTo>
                <a:lnTo>
                  <a:pt x="199" y="271"/>
                </a:lnTo>
                <a:lnTo>
                  <a:pt x="199" y="274"/>
                </a:lnTo>
                <a:lnTo>
                  <a:pt x="199" y="274"/>
                </a:lnTo>
                <a:close/>
                <a:moveTo>
                  <a:pt x="47" y="297"/>
                </a:moveTo>
                <a:lnTo>
                  <a:pt x="47" y="297"/>
                </a:lnTo>
                <a:lnTo>
                  <a:pt x="49" y="297"/>
                </a:lnTo>
                <a:lnTo>
                  <a:pt x="49" y="297"/>
                </a:lnTo>
                <a:lnTo>
                  <a:pt x="63" y="288"/>
                </a:lnTo>
                <a:lnTo>
                  <a:pt x="63" y="288"/>
                </a:lnTo>
                <a:lnTo>
                  <a:pt x="64" y="288"/>
                </a:lnTo>
                <a:lnTo>
                  <a:pt x="64" y="288"/>
                </a:lnTo>
                <a:lnTo>
                  <a:pt x="70" y="268"/>
                </a:lnTo>
                <a:lnTo>
                  <a:pt x="70" y="268"/>
                </a:lnTo>
                <a:lnTo>
                  <a:pt x="70" y="267"/>
                </a:lnTo>
                <a:lnTo>
                  <a:pt x="70" y="267"/>
                </a:lnTo>
                <a:lnTo>
                  <a:pt x="69" y="268"/>
                </a:lnTo>
                <a:lnTo>
                  <a:pt x="69" y="268"/>
                </a:lnTo>
                <a:lnTo>
                  <a:pt x="50" y="288"/>
                </a:lnTo>
                <a:lnTo>
                  <a:pt x="50" y="288"/>
                </a:lnTo>
                <a:lnTo>
                  <a:pt x="49" y="289"/>
                </a:lnTo>
                <a:lnTo>
                  <a:pt x="49" y="292"/>
                </a:lnTo>
                <a:lnTo>
                  <a:pt x="49" y="292"/>
                </a:lnTo>
                <a:lnTo>
                  <a:pt x="49" y="294"/>
                </a:lnTo>
                <a:lnTo>
                  <a:pt x="49" y="294"/>
                </a:lnTo>
                <a:lnTo>
                  <a:pt x="47" y="297"/>
                </a:lnTo>
                <a:lnTo>
                  <a:pt x="47" y="297"/>
                </a:lnTo>
                <a:close/>
                <a:moveTo>
                  <a:pt x="233" y="119"/>
                </a:moveTo>
                <a:lnTo>
                  <a:pt x="233" y="119"/>
                </a:lnTo>
                <a:lnTo>
                  <a:pt x="238" y="127"/>
                </a:lnTo>
                <a:lnTo>
                  <a:pt x="238" y="127"/>
                </a:lnTo>
                <a:lnTo>
                  <a:pt x="239" y="136"/>
                </a:lnTo>
                <a:lnTo>
                  <a:pt x="239" y="136"/>
                </a:lnTo>
                <a:lnTo>
                  <a:pt x="241" y="137"/>
                </a:lnTo>
                <a:lnTo>
                  <a:pt x="241" y="137"/>
                </a:lnTo>
                <a:lnTo>
                  <a:pt x="241" y="140"/>
                </a:lnTo>
                <a:lnTo>
                  <a:pt x="241" y="140"/>
                </a:lnTo>
                <a:lnTo>
                  <a:pt x="241" y="142"/>
                </a:lnTo>
                <a:lnTo>
                  <a:pt x="241" y="142"/>
                </a:lnTo>
                <a:lnTo>
                  <a:pt x="242" y="149"/>
                </a:lnTo>
                <a:lnTo>
                  <a:pt x="242" y="149"/>
                </a:lnTo>
                <a:lnTo>
                  <a:pt x="243" y="157"/>
                </a:lnTo>
                <a:lnTo>
                  <a:pt x="243" y="157"/>
                </a:lnTo>
                <a:lnTo>
                  <a:pt x="245" y="156"/>
                </a:lnTo>
                <a:lnTo>
                  <a:pt x="245" y="156"/>
                </a:lnTo>
                <a:lnTo>
                  <a:pt x="252" y="152"/>
                </a:lnTo>
                <a:lnTo>
                  <a:pt x="252" y="152"/>
                </a:lnTo>
                <a:lnTo>
                  <a:pt x="249" y="146"/>
                </a:lnTo>
                <a:lnTo>
                  <a:pt x="249" y="146"/>
                </a:lnTo>
                <a:lnTo>
                  <a:pt x="242" y="130"/>
                </a:lnTo>
                <a:lnTo>
                  <a:pt x="242" y="130"/>
                </a:lnTo>
                <a:lnTo>
                  <a:pt x="235" y="119"/>
                </a:lnTo>
                <a:lnTo>
                  <a:pt x="235" y="119"/>
                </a:lnTo>
                <a:lnTo>
                  <a:pt x="235" y="118"/>
                </a:lnTo>
                <a:lnTo>
                  <a:pt x="235" y="118"/>
                </a:lnTo>
                <a:lnTo>
                  <a:pt x="233" y="119"/>
                </a:lnTo>
                <a:lnTo>
                  <a:pt x="233" y="119"/>
                </a:lnTo>
                <a:close/>
                <a:moveTo>
                  <a:pt x="279" y="302"/>
                </a:moveTo>
                <a:lnTo>
                  <a:pt x="279" y="302"/>
                </a:lnTo>
                <a:lnTo>
                  <a:pt x="279" y="302"/>
                </a:lnTo>
                <a:lnTo>
                  <a:pt x="279" y="302"/>
                </a:lnTo>
                <a:lnTo>
                  <a:pt x="283" y="288"/>
                </a:lnTo>
                <a:lnTo>
                  <a:pt x="283" y="288"/>
                </a:lnTo>
                <a:lnTo>
                  <a:pt x="283" y="287"/>
                </a:lnTo>
                <a:lnTo>
                  <a:pt x="283" y="287"/>
                </a:lnTo>
                <a:lnTo>
                  <a:pt x="283" y="272"/>
                </a:lnTo>
                <a:lnTo>
                  <a:pt x="283" y="272"/>
                </a:lnTo>
                <a:lnTo>
                  <a:pt x="283" y="255"/>
                </a:lnTo>
                <a:lnTo>
                  <a:pt x="283" y="255"/>
                </a:lnTo>
                <a:lnTo>
                  <a:pt x="283" y="255"/>
                </a:lnTo>
                <a:lnTo>
                  <a:pt x="283" y="255"/>
                </a:lnTo>
                <a:lnTo>
                  <a:pt x="280" y="260"/>
                </a:lnTo>
                <a:lnTo>
                  <a:pt x="280" y="260"/>
                </a:lnTo>
                <a:lnTo>
                  <a:pt x="278" y="264"/>
                </a:lnTo>
                <a:lnTo>
                  <a:pt x="278" y="264"/>
                </a:lnTo>
                <a:lnTo>
                  <a:pt x="278" y="268"/>
                </a:lnTo>
                <a:lnTo>
                  <a:pt x="278" y="268"/>
                </a:lnTo>
                <a:lnTo>
                  <a:pt x="276" y="275"/>
                </a:lnTo>
                <a:lnTo>
                  <a:pt x="276" y="275"/>
                </a:lnTo>
                <a:lnTo>
                  <a:pt x="276" y="277"/>
                </a:lnTo>
                <a:lnTo>
                  <a:pt x="276" y="277"/>
                </a:lnTo>
                <a:lnTo>
                  <a:pt x="282" y="277"/>
                </a:lnTo>
                <a:lnTo>
                  <a:pt x="282" y="277"/>
                </a:lnTo>
                <a:lnTo>
                  <a:pt x="282" y="278"/>
                </a:lnTo>
                <a:lnTo>
                  <a:pt x="282" y="281"/>
                </a:lnTo>
                <a:lnTo>
                  <a:pt x="282" y="281"/>
                </a:lnTo>
                <a:lnTo>
                  <a:pt x="280" y="282"/>
                </a:lnTo>
                <a:lnTo>
                  <a:pt x="279" y="282"/>
                </a:lnTo>
                <a:lnTo>
                  <a:pt x="279" y="282"/>
                </a:lnTo>
                <a:lnTo>
                  <a:pt x="278" y="281"/>
                </a:lnTo>
                <a:lnTo>
                  <a:pt x="278" y="281"/>
                </a:lnTo>
                <a:lnTo>
                  <a:pt x="278" y="292"/>
                </a:lnTo>
                <a:lnTo>
                  <a:pt x="279" y="302"/>
                </a:lnTo>
                <a:lnTo>
                  <a:pt x="279" y="302"/>
                </a:lnTo>
                <a:close/>
                <a:moveTo>
                  <a:pt x="238" y="285"/>
                </a:moveTo>
                <a:lnTo>
                  <a:pt x="238" y="285"/>
                </a:lnTo>
                <a:lnTo>
                  <a:pt x="238" y="284"/>
                </a:lnTo>
                <a:lnTo>
                  <a:pt x="238" y="284"/>
                </a:lnTo>
                <a:lnTo>
                  <a:pt x="239" y="282"/>
                </a:lnTo>
                <a:lnTo>
                  <a:pt x="239" y="282"/>
                </a:lnTo>
                <a:lnTo>
                  <a:pt x="241" y="284"/>
                </a:lnTo>
                <a:lnTo>
                  <a:pt x="241" y="284"/>
                </a:lnTo>
                <a:lnTo>
                  <a:pt x="242" y="284"/>
                </a:lnTo>
                <a:lnTo>
                  <a:pt x="242" y="284"/>
                </a:lnTo>
                <a:lnTo>
                  <a:pt x="246" y="282"/>
                </a:lnTo>
                <a:lnTo>
                  <a:pt x="246" y="282"/>
                </a:lnTo>
                <a:lnTo>
                  <a:pt x="248" y="277"/>
                </a:lnTo>
                <a:lnTo>
                  <a:pt x="248" y="277"/>
                </a:lnTo>
                <a:lnTo>
                  <a:pt x="248" y="275"/>
                </a:lnTo>
                <a:lnTo>
                  <a:pt x="248" y="275"/>
                </a:lnTo>
                <a:lnTo>
                  <a:pt x="246" y="272"/>
                </a:lnTo>
                <a:lnTo>
                  <a:pt x="246" y="272"/>
                </a:lnTo>
                <a:lnTo>
                  <a:pt x="248" y="272"/>
                </a:lnTo>
                <a:lnTo>
                  <a:pt x="248" y="272"/>
                </a:lnTo>
                <a:lnTo>
                  <a:pt x="238" y="274"/>
                </a:lnTo>
                <a:lnTo>
                  <a:pt x="238" y="274"/>
                </a:lnTo>
                <a:lnTo>
                  <a:pt x="229" y="275"/>
                </a:lnTo>
                <a:lnTo>
                  <a:pt x="229" y="275"/>
                </a:lnTo>
                <a:lnTo>
                  <a:pt x="228" y="277"/>
                </a:lnTo>
                <a:lnTo>
                  <a:pt x="228" y="277"/>
                </a:lnTo>
                <a:lnTo>
                  <a:pt x="228" y="280"/>
                </a:lnTo>
                <a:lnTo>
                  <a:pt x="228" y="280"/>
                </a:lnTo>
                <a:lnTo>
                  <a:pt x="229" y="284"/>
                </a:lnTo>
                <a:lnTo>
                  <a:pt x="229" y="284"/>
                </a:lnTo>
                <a:lnTo>
                  <a:pt x="231" y="287"/>
                </a:lnTo>
                <a:lnTo>
                  <a:pt x="231" y="287"/>
                </a:lnTo>
                <a:lnTo>
                  <a:pt x="238" y="285"/>
                </a:lnTo>
                <a:lnTo>
                  <a:pt x="238" y="285"/>
                </a:lnTo>
                <a:close/>
                <a:moveTo>
                  <a:pt x="64" y="213"/>
                </a:moveTo>
                <a:lnTo>
                  <a:pt x="64" y="213"/>
                </a:lnTo>
                <a:lnTo>
                  <a:pt x="63" y="214"/>
                </a:lnTo>
                <a:lnTo>
                  <a:pt x="63" y="214"/>
                </a:lnTo>
                <a:lnTo>
                  <a:pt x="63" y="214"/>
                </a:lnTo>
                <a:lnTo>
                  <a:pt x="62" y="213"/>
                </a:lnTo>
                <a:lnTo>
                  <a:pt x="62" y="213"/>
                </a:lnTo>
                <a:lnTo>
                  <a:pt x="62" y="211"/>
                </a:lnTo>
                <a:lnTo>
                  <a:pt x="62" y="211"/>
                </a:lnTo>
                <a:lnTo>
                  <a:pt x="63" y="207"/>
                </a:lnTo>
                <a:lnTo>
                  <a:pt x="63" y="207"/>
                </a:lnTo>
                <a:lnTo>
                  <a:pt x="66" y="191"/>
                </a:lnTo>
                <a:lnTo>
                  <a:pt x="66" y="191"/>
                </a:lnTo>
                <a:lnTo>
                  <a:pt x="69" y="184"/>
                </a:lnTo>
                <a:lnTo>
                  <a:pt x="69" y="184"/>
                </a:lnTo>
                <a:lnTo>
                  <a:pt x="69" y="181"/>
                </a:lnTo>
                <a:lnTo>
                  <a:pt x="71" y="181"/>
                </a:lnTo>
                <a:lnTo>
                  <a:pt x="71" y="181"/>
                </a:lnTo>
                <a:lnTo>
                  <a:pt x="71" y="181"/>
                </a:lnTo>
                <a:lnTo>
                  <a:pt x="71" y="181"/>
                </a:lnTo>
                <a:lnTo>
                  <a:pt x="74" y="179"/>
                </a:lnTo>
                <a:lnTo>
                  <a:pt x="74" y="179"/>
                </a:lnTo>
                <a:lnTo>
                  <a:pt x="70" y="176"/>
                </a:lnTo>
                <a:lnTo>
                  <a:pt x="70" y="176"/>
                </a:lnTo>
                <a:lnTo>
                  <a:pt x="70" y="177"/>
                </a:lnTo>
                <a:lnTo>
                  <a:pt x="70" y="177"/>
                </a:lnTo>
                <a:lnTo>
                  <a:pt x="63" y="189"/>
                </a:lnTo>
                <a:lnTo>
                  <a:pt x="63" y="189"/>
                </a:lnTo>
                <a:lnTo>
                  <a:pt x="59" y="196"/>
                </a:lnTo>
                <a:lnTo>
                  <a:pt x="56" y="204"/>
                </a:lnTo>
                <a:lnTo>
                  <a:pt x="56" y="204"/>
                </a:lnTo>
                <a:lnTo>
                  <a:pt x="56" y="206"/>
                </a:lnTo>
                <a:lnTo>
                  <a:pt x="56" y="206"/>
                </a:lnTo>
                <a:lnTo>
                  <a:pt x="59" y="210"/>
                </a:lnTo>
                <a:lnTo>
                  <a:pt x="59" y="210"/>
                </a:lnTo>
                <a:lnTo>
                  <a:pt x="64" y="217"/>
                </a:lnTo>
                <a:lnTo>
                  <a:pt x="64" y="217"/>
                </a:lnTo>
                <a:lnTo>
                  <a:pt x="64" y="217"/>
                </a:lnTo>
                <a:lnTo>
                  <a:pt x="64" y="217"/>
                </a:lnTo>
                <a:lnTo>
                  <a:pt x="66" y="214"/>
                </a:lnTo>
                <a:lnTo>
                  <a:pt x="66" y="214"/>
                </a:lnTo>
                <a:lnTo>
                  <a:pt x="64" y="213"/>
                </a:lnTo>
                <a:lnTo>
                  <a:pt x="64" y="213"/>
                </a:lnTo>
                <a:close/>
                <a:moveTo>
                  <a:pt x="160" y="204"/>
                </a:moveTo>
                <a:lnTo>
                  <a:pt x="160" y="204"/>
                </a:lnTo>
                <a:lnTo>
                  <a:pt x="164" y="186"/>
                </a:lnTo>
                <a:lnTo>
                  <a:pt x="165" y="167"/>
                </a:lnTo>
                <a:lnTo>
                  <a:pt x="165" y="167"/>
                </a:lnTo>
                <a:lnTo>
                  <a:pt x="152" y="201"/>
                </a:lnTo>
                <a:lnTo>
                  <a:pt x="152" y="201"/>
                </a:lnTo>
                <a:lnTo>
                  <a:pt x="160" y="204"/>
                </a:lnTo>
                <a:lnTo>
                  <a:pt x="160" y="204"/>
                </a:lnTo>
                <a:close/>
                <a:moveTo>
                  <a:pt x="118" y="244"/>
                </a:moveTo>
                <a:lnTo>
                  <a:pt x="118" y="244"/>
                </a:lnTo>
                <a:lnTo>
                  <a:pt x="131" y="247"/>
                </a:lnTo>
                <a:lnTo>
                  <a:pt x="131" y="247"/>
                </a:lnTo>
                <a:lnTo>
                  <a:pt x="133" y="238"/>
                </a:lnTo>
                <a:lnTo>
                  <a:pt x="133" y="238"/>
                </a:lnTo>
                <a:lnTo>
                  <a:pt x="130" y="237"/>
                </a:lnTo>
                <a:lnTo>
                  <a:pt x="130" y="237"/>
                </a:lnTo>
                <a:lnTo>
                  <a:pt x="128" y="235"/>
                </a:lnTo>
                <a:lnTo>
                  <a:pt x="128" y="233"/>
                </a:lnTo>
                <a:lnTo>
                  <a:pt x="128" y="233"/>
                </a:lnTo>
                <a:lnTo>
                  <a:pt x="130" y="231"/>
                </a:lnTo>
                <a:lnTo>
                  <a:pt x="131" y="231"/>
                </a:lnTo>
                <a:lnTo>
                  <a:pt x="131" y="231"/>
                </a:lnTo>
                <a:lnTo>
                  <a:pt x="133" y="233"/>
                </a:lnTo>
                <a:lnTo>
                  <a:pt x="133" y="233"/>
                </a:lnTo>
                <a:lnTo>
                  <a:pt x="133" y="226"/>
                </a:lnTo>
                <a:lnTo>
                  <a:pt x="131" y="218"/>
                </a:lnTo>
                <a:lnTo>
                  <a:pt x="131" y="218"/>
                </a:lnTo>
                <a:lnTo>
                  <a:pt x="130" y="220"/>
                </a:lnTo>
                <a:lnTo>
                  <a:pt x="130" y="220"/>
                </a:lnTo>
                <a:lnTo>
                  <a:pt x="128" y="223"/>
                </a:lnTo>
                <a:lnTo>
                  <a:pt x="128" y="223"/>
                </a:lnTo>
                <a:lnTo>
                  <a:pt x="121" y="237"/>
                </a:lnTo>
                <a:lnTo>
                  <a:pt x="121" y="237"/>
                </a:lnTo>
                <a:lnTo>
                  <a:pt x="120" y="238"/>
                </a:lnTo>
                <a:lnTo>
                  <a:pt x="120" y="238"/>
                </a:lnTo>
                <a:lnTo>
                  <a:pt x="121" y="238"/>
                </a:lnTo>
                <a:lnTo>
                  <a:pt x="121" y="238"/>
                </a:lnTo>
                <a:lnTo>
                  <a:pt x="127" y="241"/>
                </a:lnTo>
                <a:lnTo>
                  <a:pt x="127" y="241"/>
                </a:lnTo>
                <a:lnTo>
                  <a:pt x="128" y="241"/>
                </a:lnTo>
                <a:lnTo>
                  <a:pt x="128" y="241"/>
                </a:lnTo>
                <a:lnTo>
                  <a:pt x="130" y="244"/>
                </a:lnTo>
                <a:lnTo>
                  <a:pt x="130" y="244"/>
                </a:lnTo>
                <a:lnTo>
                  <a:pt x="128" y="244"/>
                </a:lnTo>
                <a:lnTo>
                  <a:pt x="128" y="244"/>
                </a:lnTo>
                <a:lnTo>
                  <a:pt x="125" y="244"/>
                </a:lnTo>
                <a:lnTo>
                  <a:pt x="125" y="244"/>
                </a:lnTo>
                <a:lnTo>
                  <a:pt x="118" y="244"/>
                </a:lnTo>
                <a:lnTo>
                  <a:pt x="118" y="244"/>
                </a:lnTo>
                <a:close/>
                <a:moveTo>
                  <a:pt x="226" y="247"/>
                </a:moveTo>
                <a:lnTo>
                  <a:pt x="226" y="247"/>
                </a:lnTo>
                <a:lnTo>
                  <a:pt x="226" y="247"/>
                </a:lnTo>
                <a:lnTo>
                  <a:pt x="226" y="247"/>
                </a:lnTo>
                <a:lnTo>
                  <a:pt x="235" y="238"/>
                </a:lnTo>
                <a:lnTo>
                  <a:pt x="235" y="238"/>
                </a:lnTo>
                <a:lnTo>
                  <a:pt x="236" y="235"/>
                </a:lnTo>
                <a:lnTo>
                  <a:pt x="236" y="235"/>
                </a:lnTo>
                <a:lnTo>
                  <a:pt x="238" y="235"/>
                </a:lnTo>
                <a:lnTo>
                  <a:pt x="238" y="235"/>
                </a:lnTo>
                <a:lnTo>
                  <a:pt x="236" y="235"/>
                </a:lnTo>
                <a:lnTo>
                  <a:pt x="236" y="235"/>
                </a:lnTo>
                <a:lnTo>
                  <a:pt x="226" y="238"/>
                </a:lnTo>
                <a:lnTo>
                  <a:pt x="226" y="238"/>
                </a:lnTo>
                <a:lnTo>
                  <a:pt x="224" y="240"/>
                </a:lnTo>
                <a:lnTo>
                  <a:pt x="224" y="240"/>
                </a:lnTo>
                <a:lnTo>
                  <a:pt x="222" y="238"/>
                </a:lnTo>
                <a:lnTo>
                  <a:pt x="222" y="238"/>
                </a:lnTo>
                <a:lnTo>
                  <a:pt x="222" y="237"/>
                </a:lnTo>
                <a:lnTo>
                  <a:pt x="222" y="237"/>
                </a:lnTo>
                <a:lnTo>
                  <a:pt x="224" y="234"/>
                </a:lnTo>
                <a:lnTo>
                  <a:pt x="224" y="234"/>
                </a:lnTo>
                <a:lnTo>
                  <a:pt x="232" y="227"/>
                </a:lnTo>
                <a:lnTo>
                  <a:pt x="232" y="227"/>
                </a:lnTo>
                <a:lnTo>
                  <a:pt x="233" y="226"/>
                </a:lnTo>
                <a:lnTo>
                  <a:pt x="233" y="226"/>
                </a:lnTo>
                <a:lnTo>
                  <a:pt x="228" y="227"/>
                </a:lnTo>
                <a:lnTo>
                  <a:pt x="228" y="227"/>
                </a:lnTo>
                <a:lnTo>
                  <a:pt x="225" y="228"/>
                </a:lnTo>
                <a:lnTo>
                  <a:pt x="225" y="228"/>
                </a:lnTo>
                <a:lnTo>
                  <a:pt x="221" y="230"/>
                </a:lnTo>
                <a:lnTo>
                  <a:pt x="221" y="230"/>
                </a:lnTo>
                <a:lnTo>
                  <a:pt x="221" y="234"/>
                </a:lnTo>
                <a:lnTo>
                  <a:pt x="218" y="240"/>
                </a:lnTo>
                <a:lnTo>
                  <a:pt x="218" y="240"/>
                </a:lnTo>
                <a:lnTo>
                  <a:pt x="219" y="248"/>
                </a:lnTo>
                <a:lnTo>
                  <a:pt x="219" y="248"/>
                </a:lnTo>
                <a:lnTo>
                  <a:pt x="219" y="247"/>
                </a:lnTo>
                <a:lnTo>
                  <a:pt x="219" y="247"/>
                </a:lnTo>
                <a:lnTo>
                  <a:pt x="221" y="244"/>
                </a:lnTo>
                <a:lnTo>
                  <a:pt x="221" y="244"/>
                </a:lnTo>
                <a:lnTo>
                  <a:pt x="224" y="243"/>
                </a:lnTo>
                <a:lnTo>
                  <a:pt x="225" y="244"/>
                </a:lnTo>
                <a:lnTo>
                  <a:pt x="225" y="244"/>
                </a:lnTo>
                <a:lnTo>
                  <a:pt x="226" y="247"/>
                </a:lnTo>
                <a:lnTo>
                  <a:pt x="226" y="247"/>
                </a:lnTo>
                <a:close/>
                <a:moveTo>
                  <a:pt x="194" y="326"/>
                </a:moveTo>
                <a:lnTo>
                  <a:pt x="194" y="326"/>
                </a:lnTo>
                <a:lnTo>
                  <a:pt x="208" y="325"/>
                </a:lnTo>
                <a:lnTo>
                  <a:pt x="208" y="325"/>
                </a:lnTo>
                <a:lnTo>
                  <a:pt x="209" y="322"/>
                </a:lnTo>
                <a:lnTo>
                  <a:pt x="209" y="322"/>
                </a:lnTo>
                <a:lnTo>
                  <a:pt x="212" y="322"/>
                </a:lnTo>
                <a:lnTo>
                  <a:pt x="212" y="322"/>
                </a:lnTo>
                <a:lnTo>
                  <a:pt x="214" y="318"/>
                </a:lnTo>
                <a:lnTo>
                  <a:pt x="214" y="318"/>
                </a:lnTo>
                <a:lnTo>
                  <a:pt x="195" y="316"/>
                </a:lnTo>
                <a:lnTo>
                  <a:pt x="195" y="316"/>
                </a:lnTo>
                <a:lnTo>
                  <a:pt x="194" y="326"/>
                </a:lnTo>
                <a:lnTo>
                  <a:pt x="194" y="326"/>
                </a:lnTo>
                <a:close/>
                <a:moveTo>
                  <a:pt x="140" y="342"/>
                </a:moveTo>
                <a:lnTo>
                  <a:pt x="140" y="342"/>
                </a:lnTo>
                <a:lnTo>
                  <a:pt x="140" y="341"/>
                </a:lnTo>
                <a:lnTo>
                  <a:pt x="140" y="341"/>
                </a:lnTo>
                <a:lnTo>
                  <a:pt x="141" y="334"/>
                </a:lnTo>
                <a:lnTo>
                  <a:pt x="141" y="334"/>
                </a:lnTo>
                <a:lnTo>
                  <a:pt x="141" y="332"/>
                </a:lnTo>
                <a:lnTo>
                  <a:pt x="141" y="332"/>
                </a:lnTo>
                <a:lnTo>
                  <a:pt x="137" y="325"/>
                </a:lnTo>
                <a:lnTo>
                  <a:pt x="137" y="325"/>
                </a:lnTo>
                <a:lnTo>
                  <a:pt x="134" y="318"/>
                </a:lnTo>
                <a:lnTo>
                  <a:pt x="134" y="318"/>
                </a:lnTo>
                <a:lnTo>
                  <a:pt x="133" y="316"/>
                </a:lnTo>
                <a:lnTo>
                  <a:pt x="133" y="316"/>
                </a:lnTo>
                <a:lnTo>
                  <a:pt x="128" y="338"/>
                </a:lnTo>
                <a:lnTo>
                  <a:pt x="128" y="338"/>
                </a:lnTo>
                <a:lnTo>
                  <a:pt x="131" y="338"/>
                </a:lnTo>
                <a:lnTo>
                  <a:pt x="131" y="338"/>
                </a:lnTo>
                <a:lnTo>
                  <a:pt x="134" y="336"/>
                </a:lnTo>
                <a:lnTo>
                  <a:pt x="134" y="336"/>
                </a:lnTo>
                <a:lnTo>
                  <a:pt x="137" y="338"/>
                </a:lnTo>
                <a:lnTo>
                  <a:pt x="138" y="341"/>
                </a:lnTo>
                <a:lnTo>
                  <a:pt x="138" y="341"/>
                </a:lnTo>
                <a:lnTo>
                  <a:pt x="140" y="342"/>
                </a:lnTo>
                <a:lnTo>
                  <a:pt x="140" y="342"/>
                </a:lnTo>
                <a:close/>
                <a:moveTo>
                  <a:pt x="84" y="189"/>
                </a:moveTo>
                <a:lnTo>
                  <a:pt x="84" y="189"/>
                </a:lnTo>
                <a:lnTo>
                  <a:pt x="83" y="190"/>
                </a:lnTo>
                <a:lnTo>
                  <a:pt x="83" y="190"/>
                </a:lnTo>
                <a:lnTo>
                  <a:pt x="77" y="193"/>
                </a:lnTo>
                <a:lnTo>
                  <a:pt x="77" y="193"/>
                </a:lnTo>
                <a:lnTo>
                  <a:pt x="76" y="194"/>
                </a:lnTo>
                <a:lnTo>
                  <a:pt x="76" y="194"/>
                </a:lnTo>
                <a:lnTo>
                  <a:pt x="74" y="194"/>
                </a:lnTo>
                <a:lnTo>
                  <a:pt x="74" y="194"/>
                </a:lnTo>
                <a:lnTo>
                  <a:pt x="74" y="193"/>
                </a:lnTo>
                <a:lnTo>
                  <a:pt x="74" y="193"/>
                </a:lnTo>
                <a:lnTo>
                  <a:pt x="76" y="190"/>
                </a:lnTo>
                <a:lnTo>
                  <a:pt x="76" y="190"/>
                </a:lnTo>
                <a:lnTo>
                  <a:pt x="80" y="187"/>
                </a:lnTo>
                <a:lnTo>
                  <a:pt x="80" y="187"/>
                </a:lnTo>
                <a:lnTo>
                  <a:pt x="80" y="186"/>
                </a:lnTo>
                <a:lnTo>
                  <a:pt x="80" y="186"/>
                </a:lnTo>
                <a:lnTo>
                  <a:pt x="77" y="183"/>
                </a:lnTo>
                <a:lnTo>
                  <a:pt x="77" y="183"/>
                </a:lnTo>
                <a:lnTo>
                  <a:pt x="74" y="184"/>
                </a:lnTo>
                <a:lnTo>
                  <a:pt x="74" y="184"/>
                </a:lnTo>
                <a:lnTo>
                  <a:pt x="71" y="187"/>
                </a:lnTo>
                <a:lnTo>
                  <a:pt x="71" y="187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7" y="196"/>
                </a:lnTo>
                <a:lnTo>
                  <a:pt x="69" y="196"/>
                </a:lnTo>
                <a:lnTo>
                  <a:pt x="69" y="196"/>
                </a:lnTo>
                <a:lnTo>
                  <a:pt x="70" y="193"/>
                </a:lnTo>
                <a:lnTo>
                  <a:pt x="70" y="193"/>
                </a:lnTo>
                <a:lnTo>
                  <a:pt x="71" y="193"/>
                </a:lnTo>
                <a:lnTo>
                  <a:pt x="71" y="193"/>
                </a:lnTo>
                <a:lnTo>
                  <a:pt x="73" y="194"/>
                </a:lnTo>
                <a:lnTo>
                  <a:pt x="73" y="194"/>
                </a:lnTo>
                <a:lnTo>
                  <a:pt x="71" y="196"/>
                </a:lnTo>
                <a:lnTo>
                  <a:pt x="71" y="196"/>
                </a:lnTo>
                <a:lnTo>
                  <a:pt x="70" y="204"/>
                </a:lnTo>
                <a:lnTo>
                  <a:pt x="70" y="204"/>
                </a:lnTo>
                <a:lnTo>
                  <a:pt x="69" y="208"/>
                </a:lnTo>
                <a:lnTo>
                  <a:pt x="69" y="208"/>
                </a:lnTo>
                <a:lnTo>
                  <a:pt x="76" y="201"/>
                </a:lnTo>
                <a:lnTo>
                  <a:pt x="76" y="201"/>
                </a:lnTo>
                <a:lnTo>
                  <a:pt x="76" y="200"/>
                </a:lnTo>
                <a:lnTo>
                  <a:pt x="76" y="200"/>
                </a:lnTo>
                <a:lnTo>
                  <a:pt x="77" y="197"/>
                </a:lnTo>
                <a:lnTo>
                  <a:pt x="77" y="197"/>
                </a:lnTo>
                <a:lnTo>
                  <a:pt x="79" y="197"/>
                </a:lnTo>
                <a:lnTo>
                  <a:pt x="79" y="197"/>
                </a:lnTo>
                <a:lnTo>
                  <a:pt x="81" y="196"/>
                </a:lnTo>
                <a:lnTo>
                  <a:pt x="81" y="196"/>
                </a:lnTo>
                <a:lnTo>
                  <a:pt x="86" y="191"/>
                </a:lnTo>
                <a:lnTo>
                  <a:pt x="86" y="191"/>
                </a:lnTo>
                <a:lnTo>
                  <a:pt x="87" y="190"/>
                </a:lnTo>
                <a:lnTo>
                  <a:pt x="87" y="190"/>
                </a:lnTo>
                <a:lnTo>
                  <a:pt x="84" y="189"/>
                </a:lnTo>
                <a:lnTo>
                  <a:pt x="84" y="189"/>
                </a:lnTo>
                <a:close/>
                <a:moveTo>
                  <a:pt x="37" y="285"/>
                </a:moveTo>
                <a:lnTo>
                  <a:pt x="37" y="285"/>
                </a:lnTo>
                <a:lnTo>
                  <a:pt x="35" y="285"/>
                </a:lnTo>
                <a:lnTo>
                  <a:pt x="33" y="282"/>
                </a:lnTo>
                <a:lnTo>
                  <a:pt x="33" y="282"/>
                </a:lnTo>
                <a:lnTo>
                  <a:pt x="32" y="282"/>
                </a:lnTo>
                <a:lnTo>
                  <a:pt x="32" y="282"/>
                </a:lnTo>
                <a:lnTo>
                  <a:pt x="27" y="275"/>
                </a:lnTo>
                <a:lnTo>
                  <a:pt x="27" y="275"/>
                </a:lnTo>
                <a:lnTo>
                  <a:pt x="26" y="274"/>
                </a:lnTo>
                <a:lnTo>
                  <a:pt x="26" y="274"/>
                </a:lnTo>
                <a:lnTo>
                  <a:pt x="26" y="275"/>
                </a:lnTo>
                <a:lnTo>
                  <a:pt x="26" y="277"/>
                </a:lnTo>
                <a:lnTo>
                  <a:pt x="26" y="277"/>
                </a:lnTo>
                <a:lnTo>
                  <a:pt x="30" y="282"/>
                </a:lnTo>
                <a:lnTo>
                  <a:pt x="35" y="287"/>
                </a:lnTo>
                <a:lnTo>
                  <a:pt x="35" y="287"/>
                </a:lnTo>
                <a:lnTo>
                  <a:pt x="35" y="288"/>
                </a:lnTo>
                <a:lnTo>
                  <a:pt x="35" y="288"/>
                </a:lnTo>
                <a:lnTo>
                  <a:pt x="36" y="291"/>
                </a:lnTo>
                <a:lnTo>
                  <a:pt x="33" y="292"/>
                </a:lnTo>
                <a:lnTo>
                  <a:pt x="33" y="292"/>
                </a:lnTo>
                <a:lnTo>
                  <a:pt x="30" y="291"/>
                </a:lnTo>
                <a:lnTo>
                  <a:pt x="30" y="291"/>
                </a:lnTo>
                <a:lnTo>
                  <a:pt x="26" y="285"/>
                </a:lnTo>
                <a:lnTo>
                  <a:pt x="26" y="285"/>
                </a:lnTo>
                <a:lnTo>
                  <a:pt x="25" y="284"/>
                </a:lnTo>
                <a:lnTo>
                  <a:pt x="25" y="284"/>
                </a:lnTo>
                <a:lnTo>
                  <a:pt x="25" y="284"/>
                </a:lnTo>
                <a:lnTo>
                  <a:pt x="25" y="284"/>
                </a:lnTo>
                <a:lnTo>
                  <a:pt x="23" y="289"/>
                </a:lnTo>
                <a:lnTo>
                  <a:pt x="23" y="289"/>
                </a:lnTo>
                <a:lnTo>
                  <a:pt x="25" y="291"/>
                </a:lnTo>
                <a:lnTo>
                  <a:pt x="25" y="291"/>
                </a:lnTo>
                <a:lnTo>
                  <a:pt x="26" y="294"/>
                </a:lnTo>
                <a:lnTo>
                  <a:pt x="26" y="294"/>
                </a:lnTo>
                <a:lnTo>
                  <a:pt x="29" y="297"/>
                </a:lnTo>
                <a:lnTo>
                  <a:pt x="33" y="299"/>
                </a:lnTo>
                <a:lnTo>
                  <a:pt x="33" y="299"/>
                </a:lnTo>
                <a:lnTo>
                  <a:pt x="36" y="299"/>
                </a:lnTo>
                <a:lnTo>
                  <a:pt x="36" y="299"/>
                </a:lnTo>
                <a:lnTo>
                  <a:pt x="37" y="285"/>
                </a:lnTo>
                <a:lnTo>
                  <a:pt x="37" y="285"/>
                </a:lnTo>
                <a:close/>
                <a:moveTo>
                  <a:pt x="63" y="292"/>
                </a:moveTo>
                <a:lnTo>
                  <a:pt x="63" y="292"/>
                </a:lnTo>
                <a:lnTo>
                  <a:pt x="57" y="295"/>
                </a:lnTo>
                <a:lnTo>
                  <a:pt x="57" y="295"/>
                </a:lnTo>
                <a:lnTo>
                  <a:pt x="49" y="299"/>
                </a:lnTo>
                <a:lnTo>
                  <a:pt x="49" y="299"/>
                </a:lnTo>
                <a:lnTo>
                  <a:pt x="47" y="301"/>
                </a:lnTo>
                <a:lnTo>
                  <a:pt x="47" y="301"/>
                </a:lnTo>
                <a:lnTo>
                  <a:pt x="47" y="305"/>
                </a:lnTo>
                <a:lnTo>
                  <a:pt x="47" y="305"/>
                </a:lnTo>
                <a:lnTo>
                  <a:pt x="54" y="308"/>
                </a:lnTo>
                <a:lnTo>
                  <a:pt x="54" y="308"/>
                </a:lnTo>
                <a:lnTo>
                  <a:pt x="62" y="299"/>
                </a:lnTo>
                <a:lnTo>
                  <a:pt x="62" y="299"/>
                </a:lnTo>
                <a:lnTo>
                  <a:pt x="62" y="298"/>
                </a:lnTo>
                <a:lnTo>
                  <a:pt x="62" y="298"/>
                </a:lnTo>
                <a:lnTo>
                  <a:pt x="63" y="292"/>
                </a:lnTo>
                <a:lnTo>
                  <a:pt x="63" y="292"/>
                </a:lnTo>
                <a:close/>
                <a:moveTo>
                  <a:pt x="152" y="163"/>
                </a:moveTo>
                <a:lnTo>
                  <a:pt x="152" y="163"/>
                </a:lnTo>
                <a:lnTo>
                  <a:pt x="143" y="177"/>
                </a:lnTo>
                <a:lnTo>
                  <a:pt x="134" y="193"/>
                </a:lnTo>
                <a:lnTo>
                  <a:pt x="134" y="193"/>
                </a:lnTo>
                <a:lnTo>
                  <a:pt x="140" y="196"/>
                </a:lnTo>
                <a:lnTo>
                  <a:pt x="140" y="196"/>
                </a:lnTo>
                <a:lnTo>
                  <a:pt x="152" y="163"/>
                </a:lnTo>
                <a:lnTo>
                  <a:pt x="152" y="163"/>
                </a:lnTo>
                <a:close/>
                <a:moveTo>
                  <a:pt x="215" y="345"/>
                </a:moveTo>
                <a:lnTo>
                  <a:pt x="215" y="345"/>
                </a:lnTo>
                <a:lnTo>
                  <a:pt x="221" y="345"/>
                </a:lnTo>
                <a:lnTo>
                  <a:pt x="221" y="345"/>
                </a:lnTo>
                <a:lnTo>
                  <a:pt x="224" y="345"/>
                </a:lnTo>
                <a:lnTo>
                  <a:pt x="224" y="345"/>
                </a:lnTo>
                <a:lnTo>
                  <a:pt x="226" y="345"/>
                </a:lnTo>
                <a:lnTo>
                  <a:pt x="226" y="345"/>
                </a:lnTo>
                <a:lnTo>
                  <a:pt x="231" y="345"/>
                </a:lnTo>
                <a:lnTo>
                  <a:pt x="231" y="345"/>
                </a:lnTo>
                <a:lnTo>
                  <a:pt x="232" y="335"/>
                </a:lnTo>
                <a:lnTo>
                  <a:pt x="232" y="335"/>
                </a:lnTo>
                <a:lnTo>
                  <a:pt x="231" y="335"/>
                </a:lnTo>
                <a:lnTo>
                  <a:pt x="231" y="335"/>
                </a:lnTo>
                <a:lnTo>
                  <a:pt x="224" y="338"/>
                </a:lnTo>
                <a:lnTo>
                  <a:pt x="224" y="338"/>
                </a:lnTo>
                <a:lnTo>
                  <a:pt x="218" y="339"/>
                </a:lnTo>
                <a:lnTo>
                  <a:pt x="218" y="339"/>
                </a:lnTo>
                <a:lnTo>
                  <a:pt x="216" y="339"/>
                </a:lnTo>
                <a:lnTo>
                  <a:pt x="216" y="339"/>
                </a:lnTo>
                <a:lnTo>
                  <a:pt x="215" y="345"/>
                </a:lnTo>
                <a:lnTo>
                  <a:pt x="215" y="345"/>
                </a:lnTo>
                <a:close/>
                <a:moveTo>
                  <a:pt x="179" y="200"/>
                </a:moveTo>
                <a:lnTo>
                  <a:pt x="179" y="200"/>
                </a:lnTo>
                <a:lnTo>
                  <a:pt x="178" y="199"/>
                </a:lnTo>
                <a:lnTo>
                  <a:pt x="178" y="199"/>
                </a:lnTo>
                <a:lnTo>
                  <a:pt x="177" y="199"/>
                </a:lnTo>
                <a:lnTo>
                  <a:pt x="178" y="196"/>
                </a:lnTo>
                <a:lnTo>
                  <a:pt x="178" y="196"/>
                </a:lnTo>
                <a:lnTo>
                  <a:pt x="179" y="194"/>
                </a:lnTo>
                <a:lnTo>
                  <a:pt x="179" y="194"/>
                </a:lnTo>
                <a:lnTo>
                  <a:pt x="179" y="191"/>
                </a:lnTo>
                <a:lnTo>
                  <a:pt x="179" y="191"/>
                </a:lnTo>
                <a:lnTo>
                  <a:pt x="181" y="184"/>
                </a:lnTo>
                <a:lnTo>
                  <a:pt x="181" y="184"/>
                </a:lnTo>
                <a:lnTo>
                  <a:pt x="181" y="179"/>
                </a:lnTo>
                <a:lnTo>
                  <a:pt x="181" y="179"/>
                </a:lnTo>
                <a:lnTo>
                  <a:pt x="179" y="179"/>
                </a:lnTo>
                <a:lnTo>
                  <a:pt x="179" y="179"/>
                </a:lnTo>
                <a:lnTo>
                  <a:pt x="175" y="193"/>
                </a:lnTo>
                <a:lnTo>
                  <a:pt x="172" y="207"/>
                </a:lnTo>
                <a:lnTo>
                  <a:pt x="172" y="207"/>
                </a:lnTo>
                <a:lnTo>
                  <a:pt x="179" y="208"/>
                </a:lnTo>
                <a:lnTo>
                  <a:pt x="179" y="208"/>
                </a:lnTo>
                <a:lnTo>
                  <a:pt x="179" y="200"/>
                </a:lnTo>
                <a:lnTo>
                  <a:pt x="179" y="200"/>
                </a:lnTo>
                <a:close/>
                <a:moveTo>
                  <a:pt x="174" y="173"/>
                </a:moveTo>
                <a:lnTo>
                  <a:pt x="174" y="173"/>
                </a:lnTo>
                <a:lnTo>
                  <a:pt x="172" y="173"/>
                </a:lnTo>
                <a:lnTo>
                  <a:pt x="172" y="173"/>
                </a:lnTo>
                <a:lnTo>
                  <a:pt x="168" y="189"/>
                </a:lnTo>
                <a:lnTo>
                  <a:pt x="164" y="204"/>
                </a:lnTo>
                <a:lnTo>
                  <a:pt x="164" y="204"/>
                </a:lnTo>
                <a:lnTo>
                  <a:pt x="168" y="206"/>
                </a:lnTo>
                <a:lnTo>
                  <a:pt x="168" y="206"/>
                </a:lnTo>
                <a:lnTo>
                  <a:pt x="174" y="173"/>
                </a:lnTo>
                <a:lnTo>
                  <a:pt x="174" y="173"/>
                </a:lnTo>
                <a:close/>
                <a:moveTo>
                  <a:pt x="134" y="248"/>
                </a:moveTo>
                <a:lnTo>
                  <a:pt x="134" y="248"/>
                </a:lnTo>
                <a:lnTo>
                  <a:pt x="141" y="251"/>
                </a:lnTo>
                <a:lnTo>
                  <a:pt x="150" y="253"/>
                </a:lnTo>
                <a:lnTo>
                  <a:pt x="150" y="253"/>
                </a:lnTo>
                <a:lnTo>
                  <a:pt x="150" y="247"/>
                </a:lnTo>
                <a:lnTo>
                  <a:pt x="150" y="247"/>
                </a:lnTo>
                <a:lnTo>
                  <a:pt x="143" y="243"/>
                </a:lnTo>
                <a:lnTo>
                  <a:pt x="143" y="243"/>
                </a:lnTo>
                <a:lnTo>
                  <a:pt x="141" y="243"/>
                </a:lnTo>
                <a:lnTo>
                  <a:pt x="141" y="241"/>
                </a:lnTo>
                <a:lnTo>
                  <a:pt x="141" y="241"/>
                </a:lnTo>
                <a:lnTo>
                  <a:pt x="138" y="240"/>
                </a:lnTo>
                <a:lnTo>
                  <a:pt x="138" y="240"/>
                </a:lnTo>
                <a:lnTo>
                  <a:pt x="134" y="248"/>
                </a:lnTo>
                <a:lnTo>
                  <a:pt x="134" y="248"/>
                </a:lnTo>
                <a:close/>
                <a:moveTo>
                  <a:pt x="143" y="127"/>
                </a:moveTo>
                <a:lnTo>
                  <a:pt x="143" y="127"/>
                </a:lnTo>
                <a:lnTo>
                  <a:pt x="141" y="127"/>
                </a:lnTo>
                <a:lnTo>
                  <a:pt x="141" y="127"/>
                </a:lnTo>
                <a:lnTo>
                  <a:pt x="138" y="127"/>
                </a:lnTo>
                <a:lnTo>
                  <a:pt x="138" y="127"/>
                </a:lnTo>
                <a:lnTo>
                  <a:pt x="137" y="127"/>
                </a:lnTo>
                <a:lnTo>
                  <a:pt x="135" y="126"/>
                </a:lnTo>
                <a:lnTo>
                  <a:pt x="135" y="126"/>
                </a:lnTo>
                <a:lnTo>
                  <a:pt x="137" y="125"/>
                </a:lnTo>
                <a:lnTo>
                  <a:pt x="137" y="125"/>
                </a:lnTo>
                <a:lnTo>
                  <a:pt x="138" y="122"/>
                </a:lnTo>
                <a:lnTo>
                  <a:pt x="138" y="122"/>
                </a:lnTo>
                <a:lnTo>
                  <a:pt x="150" y="115"/>
                </a:lnTo>
                <a:lnTo>
                  <a:pt x="150" y="115"/>
                </a:lnTo>
                <a:lnTo>
                  <a:pt x="150" y="115"/>
                </a:lnTo>
                <a:lnTo>
                  <a:pt x="150" y="115"/>
                </a:lnTo>
                <a:lnTo>
                  <a:pt x="150" y="115"/>
                </a:lnTo>
                <a:lnTo>
                  <a:pt x="150" y="115"/>
                </a:lnTo>
                <a:lnTo>
                  <a:pt x="140" y="118"/>
                </a:lnTo>
                <a:lnTo>
                  <a:pt x="140" y="118"/>
                </a:lnTo>
                <a:lnTo>
                  <a:pt x="138" y="118"/>
                </a:lnTo>
                <a:lnTo>
                  <a:pt x="138" y="118"/>
                </a:lnTo>
                <a:lnTo>
                  <a:pt x="133" y="125"/>
                </a:lnTo>
                <a:lnTo>
                  <a:pt x="133" y="125"/>
                </a:lnTo>
                <a:lnTo>
                  <a:pt x="133" y="126"/>
                </a:lnTo>
                <a:lnTo>
                  <a:pt x="133" y="126"/>
                </a:lnTo>
                <a:lnTo>
                  <a:pt x="138" y="139"/>
                </a:lnTo>
                <a:lnTo>
                  <a:pt x="138" y="139"/>
                </a:lnTo>
                <a:lnTo>
                  <a:pt x="138" y="140"/>
                </a:lnTo>
                <a:lnTo>
                  <a:pt x="138" y="140"/>
                </a:lnTo>
                <a:lnTo>
                  <a:pt x="141" y="136"/>
                </a:lnTo>
                <a:lnTo>
                  <a:pt x="141" y="136"/>
                </a:lnTo>
                <a:lnTo>
                  <a:pt x="141" y="135"/>
                </a:lnTo>
                <a:lnTo>
                  <a:pt x="141" y="135"/>
                </a:lnTo>
                <a:lnTo>
                  <a:pt x="140" y="133"/>
                </a:lnTo>
                <a:lnTo>
                  <a:pt x="141" y="132"/>
                </a:lnTo>
                <a:lnTo>
                  <a:pt x="141" y="132"/>
                </a:lnTo>
                <a:lnTo>
                  <a:pt x="143" y="130"/>
                </a:lnTo>
                <a:lnTo>
                  <a:pt x="143" y="130"/>
                </a:lnTo>
                <a:lnTo>
                  <a:pt x="143" y="129"/>
                </a:lnTo>
                <a:lnTo>
                  <a:pt x="143" y="129"/>
                </a:lnTo>
                <a:lnTo>
                  <a:pt x="143" y="127"/>
                </a:lnTo>
                <a:lnTo>
                  <a:pt x="143" y="127"/>
                </a:lnTo>
                <a:close/>
                <a:moveTo>
                  <a:pt x="251" y="342"/>
                </a:moveTo>
                <a:lnTo>
                  <a:pt x="251" y="342"/>
                </a:lnTo>
                <a:lnTo>
                  <a:pt x="251" y="346"/>
                </a:lnTo>
                <a:lnTo>
                  <a:pt x="251" y="346"/>
                </a:lnTo>
                <a:lnTo>
                  <a:pt x="251" y="346"/>
                </a:lnTo>
                <a:lnTo>
                  <a:pt x="251" y="346"/>
                </a:lnTo>
                <a:lnTo>
                  <a:pt x="256" y="342"/>
                </a:lnTo>
                <a:lnTo>
                  <a:pt x="260" y="338"/>
                </a:lnTo>
                <a:lnTo>
                  <a:pt x="260" y="338"/>
                </a:lnTo>
                <a:lnTo>
                  <a:pt x="262" y="335"/>
                </a:lnTo>
                <a:lnTo>
                  <a:pt x="262" y="335"/>
                </a:lnTo>
                <a:lnTo>
                  <a:pt x="263" y="332"/>
                </a:lnTo>
                <a:lnTo>
                  <a:pt x="262" y="331"/>
                </a:lnTo>
                <a:lnTo>
                  <a:pt x="262" y="331"/>
                </a:lnTo>
                <a:lnTo>
                  <a:pt x="259" y="328"/>
                </a:lnTo>
                <a:lnTo>
                  <a:pt x="259" y="328"/>
                </a:lnTo>
                <a:lnTo>
                  <a:pt x="256" y="331"/>
                </a:lnTo>
                <a:lnTo>
                  <a:pt x="252" y="336"/>
                </a:lnTo>
                <a:lnTo>
                  <a:pt x="252" y="336"/>
                </a:lnTo>
                <a:lnTo>
                  <a:pt x="252" y="336"/>
                </a:lnTo>
                <a:lnTo>
                  <a:pt x="252" y="336"/>
                </a:lnTo>
                <a:lnTo>
                  <a:pt x="252" y="339"/>
                </a:lnTo>
                <a:lnTo>
                  <a:pt x="252" y="339"/>
                </a:lnTo>
                <a:lnTo>
                  <a:pt x="252" y="342"/>
                </a:lnTo>
                <a:lnTo>
                  <a:pt x="251" y="342"/>
                </a:lnTo>
                <a:lnTo>
                  <a:pt x="251" y="342"/>
                </a:lnTo>
                <a:close/>
                <a:moveTo>
                  <a:pt x="192" y="27"/>
                </a:moveTo>
                <a:lnTo>
                  <a:pt x="192" y="27"/>
                </a:lnTo>
                <a:lnTo>
                  <a:pt x="192" y="28"/>
                </a:lnTo>
                <a:lnTo>
                  <a:pt x="192" y="28"/>
                </a:lnTo>
                <a:lnTo>
                  <a:pt x="191" y="37"/>
                </a:lnTo>
                <a:lnTo>
                  <a:pt x="191" y="37"/>
                </a:lnTo>
                <a:lnTo>
                  <a:pt x="191" y="38"/>
                </a:lnTo>
                <a:lnTo>
                  <a:pt x="191" y="38"/>
                </a:lnTo>
                <a:lnTo>
                  <a:pt x="189" y="39"/>
                </a:lnTo>
                <a:lnTo>
                  <a:pt x="189" y="39"/>
                </a:lnTo>
                <a:lnTo>
                  <a:pt x="188" y="38"/>
                </a:lnTo>
                <a:lnTo>
                  <a:pt x="188" y="38"/>
                </a:lnTo>
                <a:lnTo>
                  <a:pt x="188" y="37"/>
                </a:lnTo>
                <a:lnTo>
                  <a:pt x="188" y="37"/>
                </a:lnTo>
                <a:lnTo>
                  <a:pt x="187" y="27"/>
                </a:lnTo>
                <a:lnTo>
                  <a:pt x="187" y="27"/>
                </a:lnTo>
                <a:lnTo>
                  <a:pt x="187" y="25"/>
                </a:lnTo>
                <a:lnTo>
                  <a:pt x="187" y="25"/>
                </a:lnTo>
                <a:lnTo>
                  <a:pt x="187" y="25"/>
                </a:lnTo>
                <a:lnTo>
                  <a:pt x="187" y="25"/>
                </a:lnTo>
                <a:lnTo>
                  <a:pt x="185" y="38"/>
                </a:lnTo>
                <a:lnTo>
                  <a:pt x="185" y="38"/>
                </a:lnTo>
                <a:lnTo>
                  <a:pt x="189" y="41"/>
                </a:lnTo>
                <a:lnTo>
                  <a:pt x="189" y="41"/>
                </a:lnTo>
                <a:lnTo>
                  <a:pt x="194" y="46"/>
                </a:lnTo>
                <a:lnTo>
                  <a:pt x="194" y="46"/>
                </a:lnTo>
                <a:lnTo>
                  <a:pt x="195" y="48"/>
                </a:lnTo>
                <a:lnTo>
                  <a:pt x="195" y="48"/>
                </a:lnTo>
                <a:lnTo>
                  <a:pt x="195" y="48"/>
                </a:lnTo>
                <a:lnTo>
                  <a:pt x="195" y="48"/>
                </a:lnTo>
                <a:lnTo>
                  <a:pt x="197" y="35"/>
                </a:lnTo>
                <a:lnTo>
                  <a:pt x="197" y="35"/>
                </a:lnTo>
                <a:lnTo>
                  <a:pt x="195" y="34"/>
                </a:lnTo>
                <a:lnTo>
                  <a:pt x="195" y="34"/>
                </a:lnTo>
                <a:lnTo>
                  <a:pt x="195" y="32"/>
                </a:lnTo>
                <a:lnTo>
                  <a:pt x="195" y="32"/>
                </a:lnTo>
                <a:lnTo>
                  <a:pt x="195" y="28"/>
                </a:lnTo>
                <a:lnTo>
                  <a:pt x="195" y="28"/>
                </a:lnTo>
                <a:lnTo>
                  <a:pt x="192" y="27"/>
                </a:lnTo>
                <a:lnTo>
                  <a:pt x="192" y="27"/>
                </a:lnTo>
                <a:close/>
                <a:moveTo>
                  <a:pt x="208" y="338"/>
                </a:moveTo>
                <a:lnTo>
                  <a:pt x="208" y="338"/>
                </a:lnTo>
                <a:lnTo>
                  <a:pt x="209" y="334"/>
                </a:lnTo>
                <a:lnTo>
                  <a:pt x="209" y="334"/>
                </a:lnTo>
                <a:lnTo>
                  <a:pt x="192" y="334"/>
                </a:lnTo>
                <a:lnTo>
                  <a:pt x="192" y="334"/>
                </a:lnTo>
                <a:lnTo>
                  <a:pt x="189" y="339"/>
                </a:lnTo>
                <a:lnTo>
                  <a:pt x="189" y="339"/>
                </a:lnTo>
                <a:lnTo>
                  <a:pt x="199" y="339"/>
                </a:lnTo>
                <a:lnTo>
                  <a:pt x="208" y="338"/>
                </a:lnTo>
                <a:lnTo>
                  <a:pt x="208" y="338"/>
                </a:lnTo>
                <a:close/>
                <a:moveTo>
                  <a:pt x="167" y="100"/>
                </a:moveTo>
                <a:lnTo>
                  <a:pt x="167" y="100"/>
                </a:lnTo>
                <a:lnTo>
                  <a:pt x="167" y="99"/>
                </a:lnTo>
                <a:lnTo>
                  <a:pt x="165" y="99"/>
                </a:lnTo>
                <a:lnTo>
                  <a:pt x="165" y="99"/>
                </a:lnTo>
                <a:lnTo>
                  <a:pt x="147" y="109"/>
                </a:lnTo>
                <a:lnTo>
                  <a:pt x="147" y="109"/>
                </a:lnTo>
                <a:lnTo>
                  <a:pt x="144" y="112"/>
                </a:lnTo>
                <a:lnTo>
                  <a:pt x="144" y="112"/>
                </a:lnTo>
                <a:lnTo>
                  <a:pt x="141" y="113"/>
                </a:lnTo>
                <a:lnTo>
                  <a:pt x="141" y="113"/>
                </a:lnTo>
                <a:lnTo>
                  <a:pt x="150" y="112"/>
                </a:lnTo>
                <a:lnTo>
                  <a:pt x="150" y="112"/>
                </a:lnTo>
                <a:lnTo>
                  <a:pt x="150" y="110"/>
                </a:lnTo>
                <a:lnTo>
                  <a:pt x="150" y="110"/>
                </a:lnTo>
                <a:lnTo>
                  <a:pt x="151" y="110"/>
                </a:lnTo>
                <a:lnTo>
                  <a:pt x="151" y="110"/>
                </a:lnTo>
                <a:lnTo>
                  <a:pt x="152" y="110"/>
                </a:lnTo>
                <a:lnTo>
                  <a:pt x="152" y="110"/>
                </a:lnTo>
                <a:lnTo>
                  <a:pt x="155" y="109"/>
                </a:lnTo>
                <a:lnTo>
                  <a:pt x="155" y="109"/>
                </a:lnTo>
                <a:lnTo>
                  <a:pt x="160" y="109"/>
                </a:lnTo>
                <a:lnTo>
                  <a:pt x="160" y="109"/>
                </a:lnTo>
                <a:lnTo>
                  <a:pt x="160" y="106"/>
                </a:lnTo>
                <a:lnTo>
                  <a:pt x="160" y="106"/>
                </a:lnTo>
                <a:lnTo>
                  <a:pt x="161" y="106"/>
                </a:lnTo>
                <a:lnTo>
                  <a:pt x="162" y="106"/>
                </a:lnTo>
                <a:lnTo>
                  <a:pt x="162" y="106"/>
                </a:lnTo>
                <a:lnTo>
                  <a:pt x="167" y="100"/>
                </a:lnTo>
                <a:lnTo>
                  <a:pt x="167" y="100"/>
                </a:lnTo>
                <a:close/>
                <a:moveTo>
                  <a:pt x="100" y="120"/>
                </a:moveTo>
                <a:lnTo>
                  <a:pt x="100" y="120"/>
                </a:lnTo>
                <a:lnTo>
                  <a:pt x="89" y="130"/>
                </a:lnTo>
                <a:lnTo>
                  <a:pt x="79" y="142"/>
                </a:lnTo>
                <a:lnTo>
                  <a:pt x="79" y="142"/>
                </a:lnTo>
                <a:lnTo>
                  <a:pt x="67" y="157"/>
                </a:lnTo>
                <a:lnTo>
                  <a:pt x="60" y="167"/>
                </a:lnTo>
                <a:lnTo>
                  <a:pt x="60" y="167"/>
                </a:lnTo>
                <a:lnTo>
                  <a:pt x="62" y="166"/>
                </a:lnTo>
                <a:lnTo>
                  <a:pt x="62" y="166"/>
                </a:lnTo>
                <a:lnTo>
                  <a:pt x="70" y="154"/>
                </a:lnTo>
                <a:lnTo>
                  <a:pt x="70" y="154"/>
                </a:lnTo>
                <a:lnTo>
                  <a:pt x="81" y="140"/>
                </a:lnTo>
                <a:lnTo>
                  <a:pt x="81" y="140"/>
                </a:lnTo>
                <a:lnTo>
                  <a:pt x="84" y="137"/>
                </a:lnTo>
                <a:lnTo>
                  <a:pt x="84" y="137"/>
                </a:lnTo>
                <a:lnTo>
                  <a:pt x="86" y="137"/>
                </a:lnTo>
                <a:lnTo>
                  <a:pt x="86" y="137"/>
                </a:lnTo>
                <a:lnTo>
                  <a:pt x="87" y="136"/>
                </a:lnTo>
                <a:lnTo>
                  <a:pt x="87" y="136"/>
                </a:lnTo>
                <a:lnTo>
                  <a:pt x="100" y="123"/>
                </a:lnTo>
                <a:lnTo>
                  <a:pt x="100" y="123"/>
                </a:lnTo>
                <a:lnTo>
                  <a:pt x="100" y="122"/>
                </a:lnTo>
                <a:lnTo>
                  <a:pt x="100" y="120"/>
                </a:lnTo>
                <a:lnTo>
                  <a:pt x="100" y="120"/>
                </a:lnTo>
                <a:close/>
                <a:moveTo>
                  <a:pt x="145" y="160"/>
                </a:moveTo>
                <a:lnTo>
                  <a:pt x="145" y="160"/>
                </a:lnTo>
                <a:lnTo>
                  <a:pt x="131" y="190"/>
                </a:lnTo>
                <a:lnTo>
                  <a:pt x="131" y="190"/>
                </a:lnTo>
                <a:lnTo>
                  <a:pt x="133" y="191"/>
                </a:lnTo>
                <a:lnTo>
                  <a:pt x="133" y="191"/>
                </a:lnTo>
                <a:lnTo>
                  <a:pt x="141" y="176"/>
                </a:lnTo>
                <a:lnTo>
                  <a:pt x="150" y="162"/>
                </a:lnTo>
                <a:lnTo>
                  <a:pt x="150" y="162"/>
                </a:lnTo>
                <a:lnTo>
                  <a:pt x="145" y="160"/>
                </a:lnTo>
                <a:lnTo>
                  <a:pt x="145" y="160"/>
                </a:lnTo>
                <a:close/>
                <a:moveTo>
                  <a:pt x="187" y="370"/>
                </a:moveTo>
                <a:lnTo>
                  <a:pt x="187" y="370"/>
                </a:lnTo>
                <a:lnTo>
                  <a:pt x="187" y="370"/>
                </a:lnTo>
                <a:lnTo>
                  <a:pt x="187" y="370"/>
                </a:lnTo>
                <a:lnTo>
                  <a:pt x="197" y="370"/>
                </a:lnTo>
                <a:lnTo>
                  <a:pt x="197" y="370"/>
                </a:lnTo>
                <a:lnTo>
                  <a:pt x="208" y="372"/>
                </a:lnTo>
                <a:lnTo>
                  <a:pt x="221" y="370"/>
                </a:lnTo>
                <a:lnTo>
                  <a:pt x="221" y="370"/>
                </a:lnTo>
                <a:lnTo>
                  <a:pt x="238" y="369"/>
                </a:lnTo>
                <a:lnTo>
                  <a:pt x="238" y="369"/>
                </a:lnTo>
                <a:lnTo>
                  <a:pt x="238" y="368"/>
                </a:lnTo>
                <a:lnTo>
                  <a:pt x="238" y="368"/>
                </a:lnTo>
                <a:lnTo>
                  <a:pt x="238" y="368"/>
                </a:lnTo>
                <a:lnTo>
                  <a:pt x="238" y="368"/>
                </a:lnTo>
                <a:lnTo>
                  <a:pt x="229" y="368"/>
                </a:lnTo>
                <a:lnTo>
                  <a:pt x="229" y="368"/>
                </a:lnTo>
                <a:lnTo>
                  <a:pt x="225" y="368"/>
                </a:lnTo>
                <a:lnTo>
                  <a:pt x="225" y="368"/>
                </a:lnTo>
                <a:lnTo>
                  <a:pt x="211" y="369"/>
                </a:lnTo>
                <a:lnTo>
                  <a:pt x="211" y="369"/>
                </a:lnTo>
                <a:lnTo>
                  <a:pt x="205" y="369"/>
                </a:lnTo>
                <a:lnTo>
                  <a:pt x="205" y="369"/>
                </a:lnTo>
                <a:lnTo>
                  <a:pt x="192" y="370"/>
                </a:lnTo>
                <a:lnTo>
                  <a:pt x="192" y="370"/>
                </a:lnTo>
                <a:lnTo>
                  <a:pt x="187" y="370"/>
                </a:lnTo>
                <a:lnTo>
                  <a:pt x="187" y="370"/>
                </a:lnTo>
                <a:close/>
                <a:moveTo>
                  <a:pt x="258" y="223"/>
                </a:moveTo>
                <a:lnTo>
                  <a:pt x="258" y="223"/>
                </a:lnTo>
                <a:lnTo>
                  <a:pt x="259" y="221"/>
                </a:lnTo>
                <a:lnTo>
                  <a:pt x="259" y="221"/>
                </a:lnTo>
                <a:lnTo>
                  <a:pt x="260" y="221"/>
                </a:lnTo>
                <a:lnTo>
                  <a:pt x="262" y="221"/>
                </a:lnTo>
                <a:lnTo>
                  <a:pt x="262" y="221"/>
                </a:lnTo>
                <a:lnTo>
                  <a:pt x="262" y="223"/>
                </a:lnTo>
                <a:lnTo>
                  <a:pt x="262" y="223"/>
                </a:lnTo>
                <a:lnTo>
                  <a:pt x="262" y="227"/>
                </a:lnTo>
                <a:lnTo>
                  <a:pt x="262" y="227"/>
                </a:lnTo>
                <a:lnTo>
                  <a:pt x="263" y="230"/>
                </a:lnTo>
                <a:lnTo>
                  <a:pt x="265" y="233"/>
                </a:lnTo>
                <a:lnTo>
                  <a:pt x="265" y="233"/>
                </a:lnTo>
                <a:lnTo>
                  <a:pt x="266" y="235"/>
                </a:lnTo>
                <a:lnTo>
                  <a:pt x="266" y="235"/>
                </a:lnTo>
                <a:lnTo>
                  <a:pt x="266" y="235"/>
                </a:lnTo>
                <a:lnTo>
                  <a:pt x="266" y="235"/>
                </a:lnTo>
                <a:lnTo>
                  <a:pt x="266" y="230"/>
                </a:lnTo>
                <a:lnTo>
                  <a:pt x="266" y="230"/>
                </a:lnTo>
                <a:lnTo>
                  <a:pt x="266" y="218"/>
                </a:lnTo>
                <a:lnTo>
                  <a:pt x="266" y="218"/>
                </a:lnTo>
                <a:lnTo>
                  <a:pt x="265" y="214"/>
                </a:lnTo>
                <a:lnTo>
                  <a:pt x="265" y="214"/>
                </a:lnTo>
                <a:lnTo>
                  <a:pt x="256" y="218"/>
                </a:lnTo>
                <a:lnTo>
                  <a:pt x="256" y="218"/>
                </a:lnTo>
                <a:lnTo>
                  <a:pt x="256" y="221"/>
                </a:lnTo>
                <a:lnTo>
                  <a:pt x="256" y="221"/>
                </a:lnTo>
                <a:lnTo>
                  <a:pt x="258" y="223"/>
                </a:lnTo>
                <a:lnTo>
                  <a:pt x="258" y="223"/>
                </a:lnTo>
                <a:close/>
                <a:moveTo>
                  <a:pt x="262" y="308"/>
                </a:moveTo>
                <a:lnTo>
                  <a:pt x="262" y="308"/>
                </a:lnTo>
                <a:lnTo>
                  <a:pt x="260" y="301"/>
                </a:lnTo>
                <a:lnTo>
                  <a:pt x="260" y="301"/>
                </a:lnTo>
                <a:lnTo>
                  <a:pt x="251" y="302"/>
                </a:lnTo>
                <a:lnTo>
                  <a:pt x="251" y="302"/>
                </a:lnTo>
                <a:lnTo>
                  <a:pt x="251" y="312"/>
                </a:lnTo>
                <a:lnTo>
                  <a:pt x="251" y="312"/>
                </a:lnTo>
                <a:lnTo>
                  <a:pt x="262" y="308"/>
                </a:lnTo>
                <a:lnTo>
                  <a:pt x="262" y="308"/>
                </a:lnTo>
                <a:close/>
                <a:moveTo>
                  <a:pt x="140" y="235"/>
                </a:moveTo>
                <a:lnTo>
                  <a:pt x="140" y="235"/>
                </a:lnTo>
                <a:lnTo>
                  <a:pt x="151" y="241"/>
                </a:lnTo>
                <a:lnTo>
                  <a:pt x="151" y="241"/>
                </a:lnTo>
                <a:lnTo>
                  <a:pt x="151" y="231"/>
                </a:lnTo>
                <a:lnTo>
                  <a:pt x="151" y="231"/>
                </a:lnTo>
                <a:lnTo>
                  <a:pt x="150" y="228"/>
                </a:lnTo>
                <a:lnTo>
                  <a:pt x="150" y="228"/>
                </a:lnTo>
                <a:lnTo>
                  <a:pt x="148" y="227"/>
                </a:lnTo>
                <a:lnTo>
                  <a:pt x="147" y="228"/>
                </a:lnTo>
                <a:lnTo>
                  <a:pt x="147" y="228"/>
                </a:lnTo>
                <a:lnTo>
                  <a:pt x="144" y="231"/>
                </a:lnTo>
                <a:lnTo>
                  <a:pt x="140" y="235"/>
                </a:lnTo>
                <a:lnTo>
                  <a:pt x="140" y="235"/>
                </a:lnTo>
                <a:close/>
                <a:moveTo>
                  <a:pt x="174" y="267"/>
                </a:moveTo>
                <a:lnTo>
                  <a:pt x="174" y="267"/>
                </a:lnTo>
                <a:lnTo>
                  <a:pt x="172" y="272"/>
                </a:lnTo>
                <a:lnTo>
                  <a:pt x="172" y="272"/>
                </a:lnTo>
                <a:lnTo>
                  <a:pt x="177" y="272"/>
                </a:lnTo>
                <a:lnTo>
                  <a:pt x="177" y="272"/>
                </a:lnTo>
                <a:lnTo>
                  <a:pt x="189" y="274"/>
                </a:lnTo>
                <a:lnTo>
                  <a:pt x="189" y="274"/>
                </a:lnTo>
                <a:lnTo>
                  <a:pt x="191" y="272"/>
                </a:lnTo>
                <a:lnTo>
                  <a:pt x="191" y="272"/>
                </a:lnTo>
                <a:lnTo>
                  <a:pt x="192" y="270"/>
                </a:lnTo>
                <a:lnTo>
                  <a:pt x="192" y="270"/>
                </a:lnTo>
                <a:lnTo>
                  <a:pt x="174" y="267"/>
                </a:lnTo>
                <a:lnTo>
                  <a:pt x="174" y="267"/>
                </a:lnTo>
                <a:close/>
                <a:moveTo>
                  <a:pt x="178" y="328"/>
                </a:moveTo>
                <a:lnTo>
                  <a:pt x="178" y="328"/>
                </a:lnTo>
                <a:lnTo>
                  <a:pt x="179" y="312"/>
                </a:lnTo>
                <a:lnTo>
                  <a:pt x="179" y="312"/>
                </a:lnTo>
                <a:lnTo>
                  <a:pt x="172" y="311"/>
                </a:lnTo>
                <a:lnTo>
                  <a:pt x="172" y="311"/>
                </a:lnTo>
                <a:lnTo>
                  <a:pt x="174" y="328"/>
                </a:lnTo>
                <a:lnTo>
                  <a:pt x="174" y="328"/>
                </a:lnTo>
                <a:lnTo>
                  <a:pt x="178" y="328"/>
                </a:lnTo>
                <a:lnTo>
                  <a:pt x="178" y="328"/>
                </a:lnTo>
                <a:close/>
                <a:moveTo>
                  <a:pt x="134" y="308"/>
                </a:moveTo>
                <a:lnTo>
                  <a:pt x="134" y="308"/>
                </a:lnTo>
                <a:lnTo>
                  <a:pt x="134" y="311"/>
                </a:lnTo>
                <a:lnTo>
                  <a:pt x="134" y="311"/>
                </a:lnTo>
                <a:lnTo>
                  <a:pt x="134" y="312"/>
                </a:lnTo>
                <a:lnTo>
                  <a:pt x="134" y="312"/>
                </a:lnTo>
                <a:lnTo>
                  <a:pt x="137" y="319"/>
                </a:lnTo>
                <a:lnTo>
                  <a:pt x="137" y="319"/>
                </a:lnTo>
                <a:lnTo>
                  <a:pt x="141" y="326"/>
                </a:lnTo>
                <a:lnTo>
                  <a:pt x="141" y="326"/>
                </a:lnTo>
                <a:lnTo>
                  <a:pt x="141" y="328"/>
                </a:lnTo>
                <a:lnTo>
                  <a:pt x="141" y="328"/>
                </a:lnTo>
                <a:lnTo>
                  <a:pt x="143" y="328"/>
                </a:lnTo>
                <a:lnTo>
                  <a:pt x="143" y="328"/>
                </a:lnTo>
                <a:lnTo>
                  <a:pt x="144" y="318"/>
                </a:lnTo>
                <a:lnTo>
                  <a:pt x="144" y="318"/>
                </a:lnTo>
                <a:lnTo>
                  <a:pt x="144" y="316"/>
                </a:lnTo>
                <a:lnTo>
                  <a:pt x="144" y="316"/>
                </a:lnTo>
                <a:lnTo>
                  <a:pt x="138" y="311"/>
                </a:lnTo>
                <a:lnTo>
                  <a:pt x="138" y="311"/>
                </a:lnTo>
                <a:lnTo>
                  <a:pt x="134" y="308"/>
                </a:lnTo>
                <a:lnTo>
                  <a:pt x="134" y="308"/>
                </a:lnTo>
                <a:close/>
                <a:moveTo>
                  <a:pt x="157" y="170"/>
                </a:moveTo>
                <a:lnTo>
                  <a:pt x="157" y="170"/>
                </a:lnTo>
                <a:lnTo>
                  <a:pt x="144" y="197"/>
                </a:lnTo>
                <a:lnTo>
                  <a:pt x="144" y="197"/>
                </a:lnTo>
                <a:lnTo>
                  <a:pt x="148" y="200"/>
                </a:lnTo>
                <a:lnTo>
                  <a:pt x="148" y="200"/>
                </a:lnTo>
                <a:lnTo>
                  <a:pt x="157" y="170"/>
                </a:lnTo>
                <a:lnTo>
                  <a:pt x="157" y="170"/>
                </a:lnTo>
                <a:close/>
                <a:moveTo>
                  <a:pt x="86" y="304"/>
                </a:moveTo>
                <a:lnTo>
                  <a:pt x="86" y="304"/>
                </a:lnTo>
                <a:lnTo>
                  <a:pt x="86" y="304"/>
                </a:lnTo>
                <a:lnTo>
                  <a:pt x="86" y="304"/>
                </a:lnTo>
                <a:lnTo>
                  <a:pt x="71" y="309"/>
                </a:lnTo>
                <a:lnTo>
                  <a:pt x="71" y="309"/>
                </a:lnTo>
                <a:lnTo>
                  <a:pt x="70" y="311"/>
                </a:lnTo>
                <a:lnTo>
                  <a:pt x="70" y="311"/>
                </a:lnTo>
                <a:lnTo>
                  <a:pt x="70" y="315"/>
                </a:lnTo>
                <a:lnTo>
                  <a:pt x="70" y="315"/>
                </a:lnTo>
                <a:lnTo>
                  <a:pt x="76" y="316"/>
                </a:lnTo>
                <a:lnTo>
                  <a:pt x="76" y="316"/>
                </a:lnTo>
                <a:lnTo>
                  <a:pt x="80" y="311"/>
                </a:lnTo>
                <a:lnTo>
                  <a:pt x="86" y="304"/>
                </a:lnTo>
                <a:lnTo>
                  <a:pt x="86" y="304"/>
                </a:lnTo>
                <a:close/>
                <a:moveTo>
                  <a:pt x="161" y="264"/>
                </a:moveTo>
                <a:lnTo>
                  <a:pt x="161" y="264"/>
                </a:lnTo>
                <a:lnTo>
                  <a:pt x="145" y="262"/>
                </a:lnTo>
                <a:lnTo>
                  <a:pt x="145" y="262"/>
                </a:lnTo>
                <a:lnTo>
                  <a:pt x="144" y="265"/>
                </a:lnTo>
                <a:lnTo>
                  <a:pt x="144" y="265"/>
                </a:lnTo>
                <a:lnTo>
                  <a:pt x="152" y="268"/>
                </a:lnTo>
                <a:lnTo>
                  <a:pt x="161" y="271"/>
                </a:lnTo>
                <a:lnTo>
                  <a:pt x="161" y="271"/>
                </a:lnTo>
                <a:lnTo>
                  <a:pt x="161" y="267"/>
                </a:lnTo>
                <a:lnTo>
                  <a:pt x="161" y="267"/>
                </a:lnTo>
                <a:lnTo>
                  <a:pt x="161" y="265"/>
                </a:lnTo>
                <a:lnTo>
                  <a:pt x="161" y="265"/>
                </a:lnTo>
                <a:lnTo>
                  <a:pt x="161" y="264"/>
                </a:lnTo>
                <a:lnTo>
                  <a:pt x="161" y="264"/>
                </a:lnTo>
                <a:close/>
                <a:moveTo>
                  <a:pt x="49" y="285"/>
                </a:moveTo>
                <a:lnTo>
                  <a:pt x="49" y="285"/>
                </a:lnTo>
                <a:lnTo>
                  <a:pt x="69" y="265"/>
                </a:lnTo>
                <a:lnTo>
                  <a:pt x="69" y="265"/>
                </a:lnTo>
                <a:lnTo>
                  <a:pt x="67" y="265"/>
                </a:lnTo>
                <a:lnTo>
                  <a:pt x="67" y="265"/>
                </a:lnTo>
                <a:lnTo>
                  <a:pt x="53" y="274"/>
                </a:lnTo>
                <a:lnTo>
                  <a:pt x="53" y="274"/>
                </a:lnTo>
                <a:lnTo>
                  <a:pt x="50" y="277"/>
                </a:lnTo>
                <a:lnTo>
                  <a:pt x="50" y="278"/>
                </a:lnTo>
                <a:lnTo>
                  <a:pt x="50" y="278"/>
                </a:lnTo>
                <a:lnTo>
                  <a:pt x="50" y="280"/>
                </a:lnTo>
                <a:lnTo>
                  <a:pt x="50" y="280"/>
                </a:lnTo>
                <a:lnTo>
                  <a:pt x="49" y="285"/>
                </a:lnTo>
                <a:lnTo>
                  <a:pt x="49" y="285"/>
                </a:lnTo>
                <a:close/>
                <a:moveTo>
                  <a:pt x="206" y="238"/>
                </a:moveTo>
                <a:lnTo>
                  <a:pt x="206" y="238"/>
                </a:lnTo>
                <a:lnTo>
                  <a:pt x="212" y="230"/>
                </a:lnTo>
                <a:lnTo>
                  <a:pt x="212" y="230"/>
                </a:lnTo>
                <a:lnTo>
                  <a:pt x="209" y="231"/>
                </a:lnTo>
                <a:lnTo>
                  <a:pt x="209" y="231"/>
                </a:lnTo>
                <a:lnTo>
                  <a:pt x="205" y="234"/>
                </a:lnTo>
                <a:lnTo>
                  <a:pt x="205" y="234"/>
                </a:lnTo>
                <a:lnTo>
                  <a:pt x="194" y="241"/>
                </a:lnTo>
                <a:lnTo>
                  <a:pt x="194" y="241"/>
                </a:lnTo>
                <a:lnTo>
                  <a:pt x="192" y="243"/>
                </a:lnTo>
                <a:lnTo>
                  <a:pt x="192" y="243"/>
                </a:lnTo>
                <a:lnTo>
                  <a:pt x="192" y="245"/>
                </a:lnTo>
                <a:lnTo>
                  <a:pt x="192" y="245"/>
                </a:lnTo>
                <a:lnTo>
                  <a:pt x="198" y="244"/>
                </a:lnTo>
                <a:lnTo>
                  <a:pt x="198" y="244"/>
                </a:lnTo>
                <a:lnTo>
                  <a:pt x="199" y="244"/>
                </a:lnTo>
                <a:lnTo>
                  <a:pt x="199" y="244"/>
                </a:lnTo>
                <a:lnTo>
                  <a:pt x="201" y="238"/>
                </a:lnTo>
                <a:lnTo>
                  <a:pt x="201" y="238"/>
                </a:lnTo>
                <a:lnTo>
                  <a:pt x="202" y="237"/>
                </a:lnTo>
                <a:lnTo>
                  <a:pt x="202" y="237"/>
                </a:lnTo>
                <a:lnTo>
                  <a:pt x="204" y="237"/>
                </a:lnTo>
                <a:lnTo>
                  <a:pt x="205" y="237"/>
                </a:lnTo>
                <a:lnTo>
                  <a:pt x="205" y="237"/>
                </a:lnTo>
                <a:lnTo>
                  <a:pt x="206" y="238"/>
                </a:lnTo>
                <a:lnTo>
                  <a:pt x="206" y="238"/>
                </a:lnTo>
                <a:close/>
                <a:moveTo>
                  <a:pt x="232" y="356"/>
                </a:moveTo>
                <a:lnTo>
                  <a:pt x="232" y="356"/>
                </a:lnTo>
                <a:lnTo>
                  <a:pt x="231" y="356"/>
                </a:lnTo>
                <a:lnTo>
                  <a:pt x="231" y="356"/>
                </a:lnTo>
                <a:lnTo>
                  <a:pt x="228" y="356"/>
                </a:lnTo>
                <a:lnTo>
                  <a:pt x="228" y="356"/>
                </a:lnTo>
                <a:lnTo>
                  <a:pt x="216" y="358"/>
                </a:lnTo>
                <a:lnTo>
                  <a:pt x="216" y="358"/>
                </a:lnTo>
                <a:lnTo>
                  <a:pt x="212" y="358"/>
                </a:lnTo>
                <a:lnTo>
                  <a:pt x="212" y="358"/>
                </a:lnTo>
                <a:lnTo>
                  <a:pt x="211" y="359"/>
                </a:lnTo>
                <a:lnTo>
                  <a:pt x="211" y="359"/>
                </a:lnTo>
                <a:lnTo>
                  <a:pt x="211" y="362"/>
                </a:lnTo>
                <a:lnTo>
                  <a:pt x="211" y="362"/>
                </a:lnTo>
                <a:lnTo>
                  <a:pt x="212" y="362"/>
                </a:lnTo>
                <a:lnTo>
                  <a:pt x="212" y="362"/>
                </a:lnTo>
                <a:lnTo>
                  <a:pt x="222" y="362"/>
                </a:lnTo>
                <a:lnTo>
                  <a:pt x="222" y="362"/>
                </a:lnTo>
                <a:lnTo>
                  <a:pt x="222" y="362"/>
                </a:lnTo>
                <a:lnTo>
                  <a:pt x="222" y="362"/>
                </a:lnTo>
                <a:lnTo>
                  <a:pt x="232" y="358"/>
                </a:lnTo>
                <a:lnTo>
                  <a:pt x="232" y="358"/>
                </a:lnTo>
                <a:lnTo>
                  <a:pt x="232" y="358"/>
                </a:lnTo>
                <a:lnTo>
                  <a:pt x="232" y="358"/>
                </a:lnTo>
                <a:lnTo>
                  <a:pt x="232" y="356"/>
                </a:lnTo>
                <a:lnTo>
                  <a:pt x="232" y="356"/>
                </a:lnTo>
                <a:close/>
                <a:moveTo>
                  <a:pt x="27" y="261"/>
                </a:moveTo>
                <a:lnTo>
                  <a:pt x="27" y="261"/>
                </a:lnTo>
                <a:lnTo>
                  <a:pt x="27" y="265"/>
                </a:lnTo>
                <a:lnTo>
                  <a:pt x="27" y="265"/>
                </a:lnTo>
                <a:lnTo>
                  <a:pt x="27" y="267"/>
                </a:lnTo>
                <a:lnTo>
                  <a:pt x="27" y="267"/>
                </a:lnTo>
                <a:lnTo>
                  <a:pt x="35" y="281"/>
                </a:lnTo>
                <a:lnTo>
                  <a:pt x="35" y="281"/>
                </a:lnTo>
                <a:lnTo>
                  <a:pt x="36" y="281"/>
                </a:lnTo>
                <a:lnTo>
                  <a:pt x="36" y="281"/>
                </a:lnTo>
                <a:lnTo>
                  <a:pt x="37" y="280"/>
                </a:lnTo>
                <a:lnTo>
                  <a:pt x="37" y="280"/>
                </a:lnTo>
                <a:lnTo>
                  <a:pt x="39" y="278"/>
                </a:lnTo>
                <a:lnTo>
                  <a:pt x="39" y="275"/>
                </a:lnTo>
                <a:lnTo>
                  <a:pt x="39" y="275"/>
                </a:lnTo>
                <a:lnTo>
                  <a:pt x="37" y="275"/>
                </a:lnTo>
                <a:lnTo>
                  <a:pt x="36" y="274"/>
                </a:lnTo>
                <a:lnTo>
                  <a:pt x="36" y="274"/>
                </a:lnTo>
                <a:lnTo>
                  <a:pt x="29" y="262"/>
                </a:lnTo>
                <a:lnTo>
                  <a:pt x="29" y="262"/>
                </a:lnTo>
                <a:lnTo>
                  <a:pt x="27" y="261"/>
                </a:lnTo>
                <a:lnTo>
                  <a:pt x="27" y="261"/>
                </a:lnTo>
                <a:close/>
                <a:moveTo>
                  <a:pt x="206" y="37"/>
                </a:moveTo>
                <a:lnTo>
                  <a:pt x="206" y="37"/>
                </a:lnTo>
                <a:lnTo>
                  <a:pt x="206" y="37"/>
                </a:lnTo>
                <a:lnTo>
                  <a:pt x="206" y="37"/>
                </a:lnTo>
                <a:lnTo>
                  <a:pt x="206" y="38"/>
                </a:lnTo>
                <a:lnTo>
                  <a:pt x="206" y="38"/>
                </a:lnTo>
                <a:lnTo>
                  <a:pt x="206" y="45"/>
                </a:lnTo>
                <a:lnTo>
                  <a:pt x="206" y="45"/>
                </a:lnTo>
                <a:lnTo>
                  <a:pt x="206" y="48"/>
                </a:lnTo>
                <a:lnTo>
                  <a:pt x="206" y="48"/>
                </a:lnTo>
                <a:lnTo>
                  <a:pt x="205" y="49"/>
                </a:lnTo>
                <a:lnTo>
                  <a:pt x="205" y="49"/>
                </a:lnTo>
                <a:lnTo>
                  <a:pt x="204" y="48"/>
                </a:lnTo>
                <a:lnTo>
                  <a:pt x="204" y="48"/>
                </a:lnTo>
                <a:lnTo>
                  <a:pt x="202" y="46"/>
                </a:lnTo>
                <a:lnTo>
                  <a:pt x="202" y="46"/>
                </a:lnTo>
                <a:lnTo>
                  <a:pt x="201" y="35"/>
                </a:lnTo>
                <a:lnTo>
                  <a:pt x="201" y="35"/>
                </a:lnTo>
                <a:lnTo>
                  <a:pt x="199" y="34"/>
                </a:lnTo>
                <a:lnTo>
                  <a:pt x="199" y="34"/>
                </a:lnTo>
                <a:lnTo>
                  <a:pt x="198" y="41"/>
                </a:lnTo>
                <a:lnTo>
                  <a:pt x="198" y="48"/>
                </a:lnTo>
                <a:lnTo>
                  <a:pt x="198" y="48"/>
                </a:lnTo>
                <a:lnTo>
                  <a:pt x="201" y="48"/>
                </a:lnTo>
                <a:lnTo>
                  <a:pt x="204" y="49"/>
                </a:lnTo>
                <a:lnTo>
                  <a:pt x="204" y="49"/>
                </a:lnTo>
                <a:lnTo>
                  <a:pt x="205" y="51"/>
                </a:lnTo>
                <a:lnTo>
                  <a:pt x="205" y="51"/>
                </a:lnTo>
                <a:lnTo>
                  <a:pt x="205" y="51"/>
                </a:lnTo>
                <a:lnTo>
                  <a:pt x="205" y="51"/>
                </a:lnTo>
                <a:lnTo>
                  <a:pt x="209" y="51"/>
                </a:lnTo>
                <a:lnTo>
                  <a:pt x="209" y="51"/>
                </a:lnTo>
                <a:lnTo>
                  <a:pt x="206" y="37"/>
                </a:lnTo>
                <a:lnTo>
                  <a:pt x="206" y="37"/>
                </a:lnTo>
                <a:close/>
                <a:moveTo>
                  <a:pt x="202" y="226"/>
                </a:moveTo>
                <a:lnTo>
                  <a:pt x="202" y="226"/>
                </a:lnTo>
                <a:lnTo>
                  <a:pt x="195" y="224"/>
                </a:lnTo>
                <a:lnTo>
                  <a:pt x="195" y="224"/>
                </a:lnTo>
                <a:lnTo>
                  <a:pt x="194" y="224"/>
                </a:lnTo>
                <a:lnTo>
                  <a:pt x="194" y="224"/>
                </a:lnTo>
                <a:lnTo>
                  <a:pt x="184" y="233"/>
                </a:lnTo>
                <a:lnTo>
                  <a:pt x="184" y="233"/>
                </a:lnTo>
                <a:lnTo>
                  <a:pt x="182" y="233"/>
                </a:lnTo>
                <a:lnTo>
                  <a:pt x="182" y="233"/>
                </a:lnTo>
                <a:lnTo>
                  <a:pt x="182" y="233"/>
                </a:lnTo>
                <a:lnTo>
                  <a:pt x="182" y="233"/>
                </a:lnTo>
                <a:lnTo>
                  <a:pt x="201" y="228"/>
                </a:lnTo>
                <a:lnTo>
                  <a:pt x="201" y="228"/>
                </a:lnTo>
                <a:lnTo>
                  <a:pt x="202" y="228"/>
                </a:lnTo>
                <a:lnTo>
                  <a:pt x="202" y="228"/>
                </a:lnTo>
                <a:lnTo>
                  <a:pt x="202" y="227"/>
                </a:lnTo>
                <a:lnTo>
                  <a:pt x="202" y="226"/>
                </a:lnTo>
                <a:lnTo>
                  <a:pt x="202" y="226"/>
                </a:lnTo>
                <a:close/>
                <a:moveTo>
                  <a:pt x="211" y="191"/>
                </a:moveTo>
                <a:lnTo>
                  <a:pt x="211" y="191"/>
                </a:lnTo>
                <a:lnTo>
                  <a:pt x="208" y="194"/>
                </a:lnTo>
                <a:lnTo>
                  <a:pt x="208" y="194"/>
                </a:lnTo>
                <a:lnTo>
                  <a:pt x="208" y="194"/>
                </a:lnTo>
                <a:lnTo>
                  <a:pt x="208" y="194"/>
                </a:lnTo>
                <a:lnTo>
                  <a:pt x="206" y="207"/>
                </a:lnTo>
                <a:lnTo>
                  <a:pt x="206" y="207"/>
                </a:lnTo>
                <a:lnTo>
                  <a:pt x="206" y="208"/>
                </a:lnTo>
                <a:lnTo>
                  <a:pt x="206" y="208"/>
                </a:lnTo>
                <a:lnTo>
                  <a:pt x="208" y="208"/>
                </a:lnTo>
                <a:lnTo>
                  <a:pt x="208" y="208"/>
                </a:lnTo>
                <a:lnTo>
                  <a:pt x="211" y="208"/>
                </a:lnTo>
                <a:lnTo>
                  <a:pt x="212" y="207"/>
                </a:lnTo>
                <a:lnTo>
                  <a:pt x="212" y="207"/>
                </a:lnTo>
                <a:lnTo>
                  <a:pt x="212" y="206"/>
                </a:lnTo>
                <a:lnTo>
                  <a:pt x="212" y="206"/>
                </a:lnTo>
                <a:lnTo>
                  <a:pt x="212" y="204"/>
                </a:lnTo>
                <a:lnTo>
                  <a:pt x="211" y="203"/>
                </a:lnTo>
                <a:lnTo>
                  <a:pt x="211" y="203"/>
                </a:lnTo>
                <a:lnTo>
                  <a:pt x="211" y="201"/>
                </a:lnTo>
                <a:lnTo>
                  <a:pt x="211" y="200"/>
                </a:lnTo>
                <a:lnTo>
                  <a:pt x="211" y="200"/>
                </a:lnTo>
                <a:lnTo>
                  <a:pt x="212" y="199"/>
                </a:lnTo>
                <a:lnTo>
                  <a:pt x="212" y="199"/>
                </a:lnTo>
                <a:lnTo>
                  <a:pt x="212" y="194"/>
                </a:lnTo>
                <a:lnTo>
                  <a:pt x="212" y="194"/>
                </a:lnTo>
                <a:lnTo>
                  <a:pt x="211" y="191"/>
                </a:lnTo>
                <a:lnTo>
                  <a:pt x="211" y="191"/>
                </a:lnTo>
                <a:close/>
                <a:moveTo>
                  <a:pt x="181" y="64"/>
                </a:moveTo>
                <a:lnTo>
                  <a:pt x="181" y="64"/>
                </a:lnTo>
                <a:lnTo>
                  <a:pt x="181" y="62"/>
                </a:lnTo>
                <a:lnTo>
                  <a:pt x="181" y="62"/>
                </a:lnTo>
                <a:lnTo>
                  <a:pt x="179" y="64"/>
                </a:lnTo>
                <a:lnTo>
                  <a:pt x="179" y="64"/>
                </a:lnTo>
                <a:lnTo>
                  <a:pt x="177" y="64"/>
                </a:lnTo>
                <a:lnTo>
                  <a:pt x="177" y="64"/>
                </a:lnTo>
                <a:lnTo>
                  <a:pt x="174" y="65"/>
                </a:lnTo>
                <a:lnTo>
                  <a:pt x="174" y="65"/>
                </a:lnTo>
                <a:lnTo>
                  <a:pt x="174" y="65"/>
                </a:lnTo>
                <a:lnTo>
                  <a:pt x="171" y="66"/>
                </a:lnTo>
                <a:lnTo>
                  <a:pt x="171" y="66"/>
                </a:lnTo>
                <a:lnTo>
                  <a:pt x="172" y="68"/>
                </a:lnTo>
                <a:lnTo>
                  <a:pt x="171" y="69"/>
                </a:lnTo>
                <a:lnTo>
                  <a:pt x="171" y="69"/>
                </a:lnTo>
                <a:lnTo>
                  <a:pt x="170" y="71"/>
                </a:lnTo>
                <a:lnTo>
                  <a:pt x="170" y="71"/>
                </a:lnTo>
                <a:lnTo>
                  <a:pt x="167" y="73"/>
                </a:lnTo>
                <a:lnTo>
                  <a:pt x="167" y="73"/>
                </a:lnTo>
                <a:lnTo>
                  <a:pt x="168" y="73"/>
                </a:lnTo>
                <a:lnTo>
                  <a:pt x="168" y="73"/>
                </a:lnTo>
                <a:lnTo>
                  <a:pt x="170" y="72"/>
                </a:lnTo>
                <a:lnTo>
                  <a:pt x="170" y="72"/>
                </a:lnTo>
                <a:lnTo>
                  <a:pt x="172" y="72"/>
                </a:lnTo>
                <a:lnTo>
                  <a:pt x="172" y="72"/>
                </a:lnTo>
                <a:lnTo>
                  <a:pt x="172" y="75"/>
                </a:lnTo>
                <a:lnTo>
                  <a:pt x="172" y="75"/>
                </a:lnTo>
                <a:lnTo>
                  <a:pt x="171" y="75"/>
                </a:lnTo>
                <a:lnTo>
                  <a:pt x="171" y="75"/>
                </a:lnTo>
                <a:lnTo>
                  <a:pt x="170" y="76"/>
                </a:lnTo>
                <a:lnTo>
                  <a:pt x="170" y="76"/>
                </a:lnTo>
                <a:lnTo>
                  <a:pt x="168" y="78"/>
                </a:lnTo>
                <a:lnTo>
                  <a:pt x="168" y="79"/>
                </a:lnTo>
                <a:lnTo>
                  <a:pt x="168" y="79"/>
                </a:lnTo>
                <a:lnTo>
                  <a:pt x="171" y="78"/>
                </a:lnTo>
                <a:lnTo>
                  <a:pt x="171" y="78"/>
                </a:lnTo>
                <a:lnTo>
                  <a:pt x="172" y="78"/>
                </a:lnTo>
                <a:lnTo>
                  <a:pt x="172" y="78"/>
                </a:lnTo>
                <a:lnTo>
                  <a:pt x="174" y="75"/>
                </a:lnTo>
                <a:lnTo>
                  <a:pt x="175" y="71"/>
                </a:lnTo>
                <a:lnTo>
                  <a:pt x="175" y="71"/>
                </a:lnTo>
                <a:lnTo>
                  <a:pt x="177" y="69"/>
                </a:lnTo>
                <a:lnTo>
                  <a:pt x="177" y="69"/>
                </a:lnTo>
                <a:lnTo>
                  <a:pt x="179" y="66"/>
                </a:lnTo>
                <a:lnTo>
                  <a:pt x="179" y="66"/>
                </a:lnTo>
                <a:lnTo>
                  <a:pt x="181" y="64"/>
                </a:lnTo>
                <a:lnTo>
                  <a:pt x="181" y="64"/>
                </a:lnTo>
                <a:close/>
                <a:moveTo>
                  <a:pt x="188" y="345"/>
                </a:moveTo>
                <a:lnTo>
                  <a:pt x="188" y="345"/>
                </a:lnTo>
                <a:lnTo>
                  <a:pt x="185" y="353"/>
                </a:lnTo>
                <a:lnTo>
                  <a:pt x="185" y="353"/>
                </a:lnTo>
                <a:lnTo>
                  <a:pt x="188" y="355"/>
                </a:lnTo>
                <a:lnTo>
                  <a:pt x="189" y="353"/>
                </a:lnTo>
                <a:lnTo>
                  <a:pt x="189" y="353"/>
                </a:lnTo>
                <a:lnTo>
                  <a:pt x="191" y="352"/>
                </a:lnTo>
                <a:lnTo>
                  <a:pt x="191" y="352"/>
                </a:lnTo>
                <a:lnTo>
                  <a:pt x="199" y="349"/>
                </a:lnTo>
                <a:lnTo>
                  <a:pt x="199" y="349"/>
                </a:lnTo>
                <a:lnTo>
                  <a:pt x="201" y="348"/>
                </a:lnTo>
                <a:lnTo>
                  <a:pt x="201" y="348"/>
                </a:lnTo>
                <a:lnTo>
                  <a:pt x="201" y="348"/>
                </a:lnTo>
                <a:lnTo>
                  <a:pt x="201" y="348"/>
                </a:lnTo>
                <a:lnTo>
                  <a:pt x="188" y="345"/>
                </a:lnTo>
                <a:lnTo>
                  <a:pt x="188" y="345"/>
                </a:lnTo>
                <a:close/>
                <a:moveTo>
                  <a:pt x="209" y="137"/>
                </a:moveTo>
                <a:lnTo>
                  <a:pt x="209" y="137"/>
                </a:lnTo>
                <a:lnTo>
                  <a:pt x="209" y="150"/>
                </a:lnTo>
                <a:lnTo>
                  <a:pt x="209" y="150"/>
                </a:lnTo>
                <a:lnTo>
                  <a:pt x="209" y="150"/>
                </a:lnTo>
                <a:lnTo>
                  <a:pt x="209" y="150"/>
                </a:lnTo>
                <a:lnTo>
                  <a:pt x="211" y="152"/>
                </a:lnTo>
                <a:lnTo>
                  <a:pt x="211" y="153"/>
                </a:lnTo>
                <a:lnTo>
                  <a:pt x="211" y="153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60"/>
                </a:lnTo>
                <a:lnTo>
                  <a:pt x="209" y="160"/>
                </a:lnTo>
                <a:lnTo>
                  <a:pt x="212" y="162"/>
                </a:lnTo>
                <a:lnTo>
                  <a:pt x="215" y="162"/>
                </a:lnTo>
                <a:lnTo>
                  <a:pt x="215" y="162"/>
                </a:lnTo>
                <a:lnTo>
                  <a:pt x="212" y="149"/>
                </a:lnTo>
                <a:lnTo>
                  <a:pt x="209" y="137"/>
                </a:lnTo>
                <a:lnTo>
                  <a:pt x="209" y="137"/>
                </a:lnTo>
                <a:close/>
                <a:moveTo>
                  <a:pt x="108" y="341"/>
                </a:moveTo>
                <a:lnTo>
                  <a:pt x="108" y="341"/>
                </a:lnTo>
                <a:lnTo>
                  <a:pt x="111" y="334"/>
                </a:lnTo>
                <a:lnTo>
                  <a:pt x="111" y="334"/>
                </a:lnTo>
                <a:lnTo>
                  <a:pt x="104" y="332"/>
                </a:lnTo>
                <a:lnTo>
                  <a:pt x="104" y="332"/>
                </a:lnTo>
                <a:lnTo>
                  <a:pt x="103" y="332"/>
                </a:lnTo>
                <a:lnTo>
                  <a:pt x="103" y="332"/>
                </a:lnTo>
                <a:lnTo>
                  <a:pt x="97" y="335"/>
                </a:lnTo>
                <a:lnTo>
                  <a:pt x="97" y="335"/>
                </a:lnTo>
                <a:lnTo>
                  <a:pt x="96" y="335"/>
                </a:lnTo>
                <a:lnTo>
                  <a:pt x="96" y="335"/>
                </a:lnTo>
                <a:lnTo>
                  <a:pt x="108" y="341"/>
                </a:lnTo>
                <a:lnTo>
                  <a:pt x="108" y="341"/>
                </a:lnTo>
                <a:close/>
                <a:moveTo>
                  <a:pt x="248" y="240"/>
                </a:moveTo>
                <a:lnTo>
                  <a:pt x="248" y="240"/>
                </a:lnTo>
                <a:lnTo>
                  <a:pt x="246" y="240"/>
                </a:lnTo>
                <a:lnTo>
                  <a:pt x="246" y="240"/>
                </a:lnTo>
                <a:lnTo>
                  <a:pt x="245" y="238"/>
                </a:lnTo>
                <a:lnTo>
                  <a:pt x="245" y="235"/>
                </a:lnTo>
                <a:lnTo>
                  <a:pt x="245" y="235"/>
                </a:lnTo>
                <a:lnTo>
                  <a:pt x="245" y="231"/>
                </a:lnTo>
                <a:lnTo>
                  <a:pt x="245" y="231"/>
                </a:lnTo>
                <a:lnTo>
                  <a:pt x="246" y="223"/>
                </a:lnTo>
                <a:lnTo>
                  <a:pt x="246" y="223"/>
                </a:lnTo>
                <a:lnTo>
                  <a:pt x="242" y="224"/>
                </a:lnTo>
                <a:lnTo>
                  <a:pt x="242" y="224"/>
                </a:lnTo>
                <a:lnTo>
                  <a:pt x="241" y="227"/>
                </a:lnTo>
                <a:lnTo>
                  <a:pt x="242" y="228"/>
                </a:lnTo>
                <a:lnTo>
                  <a:pt x="242" y="228"/>
                </a:lnTo>
                <a:lnTo>
                  <a:pt x="242" y="230"/>
                </a:lnTo>
                <a:lnTo>
                  <a:pt x="242" y="230"/>
                </a:lnTo>
                <a:lnTo>
                  <a:pt x="242" y="233"/>
                </a:lnTo>
                <a:lnTo>
                  <a:pt x="242" y="233"/>
                </a:lnTo>
                <a:lnTo>
                  <a:pt x="242" y="238"/>
                </a:lnTo>
                <a:lnTo>
                  <a:pt x="242" y="238"/>
                </a:lnTo>
                <a:lnTo>
                  <a:pt x="242" y="240"/>
                </a:lnTo>
                <a:lnTo>
                  <a:pt x="243" y="241"/>
                </a:lnTo>
                <a:lnTo>
                  <a:pt x="243" y="241"/>
                </a:lnTo>
                <a:lnTo>
                  <a:pt x="246" y="241"/>
                </a:lnTo>
                <a:lnTo>
                  <a:pt x="246" y="241"/>
                </a:lnTo>
                <a:lnTo>
                  <a:pt x="246" y="241"/>
                </a:lnTo>
                <a:lnTo>
                  <a:pt x="246" y="241"/>
                </a:lnTo>
                <a:lnTo>
                  <a:pt x="248" y="240"/>
                </a:lnTo>
                <a:lnTo>
                  <a:pt x="248" y="240"/>
                </a:lnTo>
                <a:close/>
                <a:moveTo>
                  <a:pt x="218" y="48"/>
                </a:moveTo>
                <a:lnTo>
                  <a:pt x="218" y="48"/>
                </a:lnTo>
                <a:lnTo>
                  <a:pt x="219" y="46"/>
                </a:lnTo>
                <a:lnTo>
                  <a:pt x="219" y="45"/>
                </a:lnTo>
                <a:lnTo>
                  <a:pt x="219" y="45"/>
                </a:lnTo>
                <a:lnTo>
                  <a:pt x="219" y="44"/>
                </a:lnTo>
                <a:lnTo>
                  <a:pt x="219" y="44"/>
                </a:lnTo>
                <a:lnTo>
                  <a:pt x="222" y="38"/>
                </a:lnTo>
                <a:lnTo>
                  <a:pt x="222" y="38"/>
                </a:lnTo>
                <a:lnTo>
                  <a:pt x="224" y="34"/>
                </a:lnTo>
                <a:lnTo>
                  <a:pt x="224" y="34"/>
                </a:lnTo>
                <a:lnTo>
                  <a:pt x="224" y="34"/>
                </a:lnTo>
                <a:lnTo>
                  <a:pt x="224" y="34"/>
                </a:lnTo>
                <a:lnTo>
                  <a:pt x="222" y="35"/>
                </a:lnTo>
                <a:lnTo>
                  <a:pt x="222" y="35"/>
                </a:lnTo>
                <a:lnTo>
                  <a:pt x="221" y="35"/>
                </a:lnTo>
                <a:lnTo>
                  <a:pt x="219" y="34"/>
                </a:lnTo>
                <a:lnTo>
                  <a:pt x="219" y="34"/>
                </a:lnTo>
                <a:lnTo>
                  <a:pt x="219" y="32"/>
                </a:lnTo>
                <a:lnTo>
                  <a:pt x="219" y="32"/>
                </a:lnTo>
                <a:lnTo>
                  <a:pt x="218" y="32"/>
                </a:lnTo>
                <a:lnTo>
                  <a:pt x="218" y="32"/>
                </a:lnTo>
                <a:lnTo>
                  <a:pt x="218" y="31"/>
                </a:lnTo>
                <a:lnTo>
                  <a:pt x="216" y="31"/>
                </a:lnTo>
                <a:lnTo>
                  <a:pt x="216" y="31"/>
                </a:lnTo>
                <a:lnTo>
                  <a:pt x="216" y="27"/>
                </a:lnTo>
                <a:lnTo>
                  <a:pt x="216" y="27"/>
                </a:lnTo>
                <a:lnTo>
                  <a:pt x="215" y="22"/>
                </a:lnTo>
                <a:lnTo>
                  <a:pt x="215" y="22"/>
                </a:lnTo>
                <a:lnTo>
                  <a:pt x="215" y="22"/>
                </a:lnTo>
                <a:lnTo>
                  <a:pt x="215" y="22"/>
                </a:lnTo>
                <a:lnTo>
                  <a:pt x="214" y="29"/>
                </a:lnTo>
                <a:lnTo>
                  <a:pt x="214" y="29"/>
                </a:lnTo>
                <a:lnTo>
                  <a:pt x="216" y="29"/>
                </a:lnTo>
                <a:lnTo>
                  <a:pt x="216" y="31"/>
                </a:lnTo>
                <a:lnTo>
                  <a:pt x="216" y="31"/>
                </a:lnTo>
                <a:lnTo>
                  <a:pt x="216" y="38"/>
                </a:lnTo>
                <a:lnTo>
                  <a:pt x="216" y="38"/>
                </a:lnTo>
                <a:lnTo>
                  <a:pt x="218" y="46"/>
                </a:lnTo>
                <a:lnTo>
                  <a:pt x="218" y="46"/>
                </a:lnTo>
                <a:lnTo>
                  <a:pt x="218" y="46"/>
                </a:lnTo>
                <a:lnTo>
                  <a:pt x="218" y="48"/>
                </a:lnTo>
                <a:lnTo>
                  <a:pt x="218" y="48"/>
                </a:lnTo>
                <a:close/>
                <a:moveTo>
                  <a:pt x="123" y="355"/>
                </a:moveTo>
                <a:lnTo>
                  <a:pt x="123" y="355"/>
                </a:lnTo>
                <a:lnTo>
                  <a:pt x="125" y="355"/>
                </a:lnTo>
                <a:lnTo>
                  <a:pt x="125" y="355"/>
                </a:lnTo>
                <a:lnTo>
                  <a:pt x="140" y="359"/>
                </a:lnTo>
                <a:lnTo>
                  <a:pt x="140" y="359"/>
                </a:lnTo>
                <a:lnTo>
                  <a:pt x="141" y="359"/>
                </a:lnTo>
                <a:lnTo>
                  <a:pt x="141" y="359"/>
                </a:lnTo>
                <a:lnTo>
                  <a:pt x="140" y="355"/>
                </a:lnTo>
                <a:lnTo>
                  <a:pt x="140" y="355"/>
                </a:lnTo>
                <a:lnTo>
                  <a:pt x="124" y="351"/>
                </a:lnTo>
                <a:lnTo>
                  <a:pt x="124" y="351"/>
                </a:lnTo>
                <a:lnTo>
                  <a:pt x="123" y="355"/>
                </a:lnTo>
                <a:lnTo>
                  <a:pt x="123" y="355"/>
                </a:lnTo>
                <a:close/>
                <a:moveTo>
                  <a:pt x="221" y="315"/>
                </a:moveTo>
                <a:lnTo>
                  <a:pt x="221" y="315"/>
                </a:lnTo>
                <a:lnTo>
                  <a:pt x="232" y="314"/>
                </a:lnTo>
                <a:lnTo>
                  <a:pt x="232" y="314"/>
                </a:lnTo>
                <a:lnTo>
                  <a:pt x="231" y="308"/>
                </a:lnTo>
                <a:lnTo>
                  <a:pt x="231" y="308"/>
                </a:lnTo>
                <a:lnTo>
                  <a:pt x="222" y="309"/>
                </a:lnTo>
                <a:lnTo>
                  <a:pt x="222" y="309"/>
                </a:lnTo>
                <a:lnTo>
                  <a:pt x="221" y="315"/>
                </a:lnTo>
                <a:lnTo>
                  <a:pt x="221" y="315"/>
                </a:lnTo>
                <a:close/>
                <a:moveTo>
                  <a:pt x="195" y="314"/>
                </a:moveTo>
                <a:lnTo>
                  <a:pt x="195" y="314"/>
                </a:lnTo>
                <a:lnTo>
                  <a:pt x="214" y="315"/>
                </a:lnTo>
                <a:lnTo>
                  <a:pt x="214" y="315"/>
                </a:lnTo>
                <a:lnTo>
                  <a:pt x="215" y="311"/>
                </a:lnTo>
                <a:lnTo>
                  <a:pt x="215" y="311"/>
                </a:lnTo>
                <a:lnTo>
                  <a:pt x="195" y="311"/>
                </a:lnTo>
                <a:lnTo>
                  <a:pt x="195" y="311"/>
                </a:lnTo>
                <a:lnTo>
                  <a:pt x="195" y="314"/>
                </a:lnTo>
                <a:lnTo>
                  <a:pt x="195" y="314"/>
                </a:lnTo>
                <a:close/>
                <a:moveTo>
                  <a:pt x="248" y="253"/>
                </a:moveTo>
                <a:lnTo>
                  <a:pt x="248" y="253"/>
                </a:lnTo>
                <a:lnTo>
                  <a:pt x="246" y="254"/>
                </a:lnTo>
                <a:lnTo>
                  <a:pt x="246" y="254"/>
                </a:lnTo>
                <a:lnTo>
                  <a:pt x="243" y="255"/>
                </a:lnTo>
                <a:lnTo>
                  <a:pt x="242" y="254"/>
                </a:lnTo>
                <a:lnTo>
                  <a:pt x="242" y="254"/>
                </a:lnTo>
                <a:lnTo>
                  <a:pt x="241" y="250"/>
                </a:lnTo>
                <a:lnTo>
                  <a:pt x="241" y="250"/>
                </a:lnTo>
                <a:lnTo>
                  <a:pt x="241" y="250"/>
                </a:lnTo>
                <a:lnTo>
                  <a:pt x="241" y="250"/>
                </a:lnTo>
                <a:lnTo>
                  <a:pt x="238" y="253"/>
                </a:lnTo>
                <a:lnTo>
                  <a:pt x="238" y="253"/>
                </a:lnTo>
                <a:lnTo>
                  <a:pt x="238" y="255"/>
                </a:lnTo>
                <a:lnTo>
                  <a:pt x="238" y="255"/>
                </a:lnTo>
                <a:lnTo>
                  <a:pt x="238" y="258"/>
                </a:lnTo>
                <a:lnTo>
                  <a:pt x="238" y="258"/>
                </a:lnTo>
                <a:lnTo>
                  <a:pt x="238" y="260"/>
                </a:lnTo>
                <a:lnTo>
                  <a:pt x="238" y="260"/>
                </a:lnTo>
                <a:lnTo>
                  <a:pt x="248" y="258"/>
                </a:lnTo>
                <a:lnTo>
                  <a:pt x="248" y="258"/>
                </a:lnTo>
                <a:lnTo>
                  <a:pt x="248" y="257"/>
                </a:lnTo>
                <a:lnTo>
                  <a:pt x="248" y="257"/>
                </a:lnTo>
                <a:lnTo>
                  <a:pt x="248" y="254"/>
                </a:lnTo>
                <a:lnTo>
                  <a:pt x="248" y="254"/>
                </a:lnTo>
                <a:lnTo>
                  <a:pt x="248" y="253"/>
                </a:lnTo>
                <a:lnTo>
                  <a:pt x="248" y="253"/>
                </a:lnTo>
                <a:close/>
                <a:moveTo>
                  <a:pt x="175" y="85"/>
                </a:moveTo>
                <a:lnTo>
                  <a:pt x="175" y="85"/>
                </a:lnTo>
                <a:lnTo>
                  <a:pt x="175" y="86"/>
                </a:lnTo>
                <a:lnTo>
                  <a:pt x="175" y="86"/>
                </a:lnTo>
                <a:lnTo>
                  <a:pt x="177" y="85"/>
                </a:lnTo>
                <a:lnTo>
                  <a:pt x="177" y="85"/>
                </a:lnTo>
                <a:lnTo>
                  <a:pt x="181" y="83"/>
                </a:lnTo>
                <a:lnTo>
                  <a:pt x="185" y="79"/>
                </a:lnTo>
                <a:lnTo>
                  <a:pt x="185" y="79"/>
                </a:lnTo>
                <a:lnTo>
                  <a:pt x="187" y="79"/>
                </a:lnTo>
                <a:lnTo>
                  <a:pt x="187" y="79"/>
                </a:lnTo>
                <a:lnTo>
                  <a:pt x="188" y="79"/>
                </a:lnTo>
                <a:lnTo>
                  <a:pt x="188" y="79"/>
                </a:lnTo>
                <a:lnTo>
                  <a:pt x="188" y="71"/>
                </a:lnTo>
                <a:lnTo>
                  <a:pt x="188" y="71"/>
                </a:lnTo>
                <a:lnTo>
                  <a:pt x="185" y="72"/>
                </a:lnTo>
                <a:lnTo>
                  <a:pt x="185" y="72"/>
                </a:lnTo>
                <a:lnTo>
                  <a:pt x="187" y="73"/>
                </a:lnTo>
                <a:lnTo>
                  <a:pt x="185" y="75"/>
                </a:lnTo>
                <a:lnTo>
                  <a:pt x="185" y="75"/>
                </a:lnTo>
                <a:lnTo>
                  <a:pt x="181" y="79"/>
                </a:lnTo>
                <a:lnTo>
                  <a:pt x="181" y="79"/>
                </a:lnTo>
                <a:lnTo>
                  <a:pt x="175" y="85"/>
                </a:lnTo>
                <a:lnTo>
                  <a:pt x="175" y="85"/>
                </a:lnTo>
                <a:close/>
                <a:moveTo>
                  <a:pt x="202" y="210"/>
                </a:moveTo>
                <a:lnTo>
                  <a:pt x="202" y="210"/>
                </a:lnTo>
                <a:lnTo>
                  <a:pt x="201" y="199"/>
                </a:lnTo>
                <a:lnTo>
                  <a:pt x="201" y="199"/>
                </a:lnTo>
                <a:lnTo>
                  <a:pt x="197" y="201"/>
                </a:lnTo>
                <a:lnTo>
                  <a:pt x="197" y="201"/>
                </a:lnTo>
                <a:lnTo>
                  <a:pt x="195" y="203"/>
                </a:lnTo>
                <a:lnTo>
                  <a:pt x="195" y="203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195" y="210"/>
                </a:lnTo>
                <a:lnTo>
                  <a:pt x="202" y="210"/>
                </a:lnTo>
                <a:lnTo>
                  <a:pt x="202" y="210"/>
                </a:lnTo>
                <a:close/>
                <a:moveTo>
                  <a:pt x="216" y="260"/>
                </a:moveTo>
                <a:lnTo>
                  <a:pt x="216" y="260"/>
                </a:lnTo>
                <a:lnTo>
                  <a:pt x="216" y="250"/>
                </a:lnTo>
                <a:lnTo>
                  <a:pt x="216" y="250"/>
                </a:lnTo>
                <a:lnTo>
                  <a:pt x="216" y="250"/>
                </a:lnTo>
                <a:lnTo>
                  <a:pt x="216" y="250"/>
                </a:lnTo>
                <a:lnTo>
                  <a:pt x="215" y="250"/>
                </a:lnTo>
                <a:lnTo>
                  <a:pt x="214" y="250"/>
                </a:lnTo>
                <a:lnTo>
                  <a:pt x="214" y="250"/>
                </a:lnTo>
                <a:lnTo>
                  <a:pt x="209" y="254"/>
                </a:lnTo>
                <a:lnTo>
                  <a:pt x="209" y="254"/>
                </a:lnTo>
                <a:lnTo>
                  <a:pt x="208" y="255"/>
                </a:lnTo>
                <a:lnTo>
                  <a:pt x="206" y="258"/>
                </a:lnTo>
                <a:lnTo>
                  <a:pt x="206" y="258"/>
                </a:lnTo>
                <a:lnTo>
                  <a:pt x="216" y="260"/>
                </a:lnTo>
                <a:lnTo>
                  <a:pt x="216" y="260"/>
                </a:lnTo>
                <a:close/>
                <a:moveTo>
                  <a:pt x="158" y="243"/>
                </a:moveTo>
                <a:lnTo>
                  <a:pt x="158" y="243"/>
                </a:lnTo>
                <a:lnTo>
                  <a:pt x="170" y="244"/>
                </a:lnTo>
                <a:lnTo>
                  <a:pt x="170" y="244"/>
                </a:lnTo>
                <a:lnTo>
                  <a:pt x="168" y="241"/>
                </a:lnTo>
                <a:lnTo>
                  <a:pt x="167" y="237"/>
                </a:lnTo>
                <a:lnTo>
                  <a:pt x="167" y="237"/>
                </a:lnTo>
                <a:lnTo>
                  <a:pt x="165" y="235"/>
                </a:lnTo>
                <a:lnTo>
                  <a:pt x="164" y="237"/>
                </a:lnTo>
                <a:lnTo>
                  <a:pt x="164" y="237"/>
                </a:lnTo>
                <a:lnTo>
                  <a:pt x="161" y="240"/>
                </a:lnTo>
                <a:lnTo>
                  <a:pt x="158" y="243"/>
                </a:lnTo>
                <a:lnTo>
                  <a:pt x="158" y="243"/>
                </a:lnTo>
                <a:close/>
                <a:moveTo>
                  <a:pt x="222" y="127"/>
                </a:moveTo>
                <a:lnTo>
                  <a:pt x="222" y="127"/>
                </a:lnTo>
                <a:lnTo>
                  <a:pt x="222" y="127"/>
                </a:lnTo>
                <a:lnTo>
                  <a:pt x="222" y="127"/>
                </a:lnTo>
                <a:lnTo>
                  <a:pt x="221" y="127"/>
                </a:lnTo>
                <a:lnTo>
                  <a:pt x="221" y="127"/>
                </a:lnTo>
                <a:lnTo>
                  <a:pt x="218" y="127"/>
                </a:lnTo>
                <a:lnTo>
                  <a:pt x="218" y="127"/>
                </a:lnTo>
                <a:lnTo>
                  <a:pt x="216" y="126"/>
                </a:lnTo>
                <a:lnTo>
                  <a:pt x="215" y="127"/>
                </a:lnTo>
                <a:lnTo>
                  <a:pt x="215" y="127"/>
                </a:lnTo>
                <a:lnTo>
                  <a:pt x="211" y="132"/>
                </a:lnTo>
                <a:lnTo>
                  <a:pt x="211" y="132"/>
                </a:lnTo>
                <a:lnTo>
                  <a:pt x="212" y="136"/>
                </a:lnTo>
                <a:lnTo>
                  <a:pt x="212" y="136"/>
                </a:lnTo>
                <a:lnTo>
                  <a:pt x="216" y="133"/>
                </a:lnTo>
                <a:lnTo>
                  <a:pt x="216" y="133"/>
                </a:lnTo>
                <a:lnTo>
                  <a:pt x="222" y="129"/>
                </a:lnTo>
                <a:lnTo>
                  <a:pt x="222" y="129"/>
                </a:lnTo>
                <a:lnTo>
                  <a:pt x="222" y="127"/>
                </a:lnTo>
                <a:lnTo>
                  <a:pt x="222" y="127"/>
                </a:lnTo>
                <a:close/>
                <a:moveTo>
                  <a:pt x="171" y="254"/>
                </a:moveTo>
                <a:lnTo>
                  <a:pt x="171" y="254"/>
                </a:lnTo>
                <a:lnTo>
                  <a:pt x="162" y="253"/>
                </a:lnTo>
                <a:lnTo>
                  <a:pt x="155" y="248"/>
                </a:lnTo>
                <a:lnTo>
                  <a:pt x="155" y="248"/>
                </a:lnTo>
                <a:lnTo>
                  <a:pt x="152" y="254"/>
                </a:lnTo>
                <a:lnTo>
                  <a:pt x="152" y="254"/>
                </a:lnTo>
                <a:lnTo>
                  <a:pt x="171" y="255"/>
                </a:lnTo>
                <a:lnTo>
                  <a:pt x="171" y="255"/>
                </a:lnTo>
                <a:lnTo>
                  <a:pt x="171" y="255"/>
                </a:lnTo>
                <a:lnTo>
                  <a:pt x="171" y="255"/>
                </a:lnTo>
                <a:lnTo>
                  <a:pt x="171" y="254"/>
                </a:lnTo>
                <a:lnTo>
                  <a:pt x="171" y="254"/>
                </a:lnTo>
                <a:close/>
                <a:moveTo>
                  <a:pt x="212" y="34"/>
                </a:moveTo>
                <a:lnTo>
                  <a:pt x="212" y="34"/>
                </a:lnTo>
                <a:lnTo>
                  <a:pt x="211" y="34"/>
                </a:lnTo>
                <a:lnTo>
                  <a:pt x="211" y="32"/>
                </a:lnTo>
                <a:lnTo>
                  <a:pt x="211" y="32"/>
                </a:lnTo>
                <a:lnTo>
                  <a:pt x="211" y="29"/>
                </a:lnTo>
                <a:lnTo>
                  <a:pt x="211" y="29"/>
                </a:lnTo>
                <a:lnTo>
                  <a:pt x="209" y="21"/>
                </a:lnTo>
                <a:lnTo>
                  <a:pt x="209" y="21"/>
                </a:lnTo>
                <a:lnTo>
                  <a:pt x="209" y="19"/>
                </a:lnTo>
                <a:lnTo>
                  <a:pt x="209" y="19"/>
                </a:lnTo>
                <a:lnTo>
                  <a:pt x="208" y="19"/>
                </a:lnTo>
                <a:lnTo>
                  <a:pt x="208" y="19"/>
                </a:lnTo>
                <a:lnTo>
                  <a:pt x="208" y="19"/>
                </a:lnTo>
                <a:lnTo>
                  <a:pt x="208" y="19"/>
                </a:lnTo>
                <a:lnTo>
                  <a:pt x="208" y="21"/>
                </a:lnTo>
                <a:lnTo>
                  <a:pt x="208" y="21"/>
                </a:lnTo>
                <a:lnTo>
                  <a:pt x="206" y="27"/>
                </a:lnTo>
                <a:lnTo>
                  <a:pt x="206" y="27"/>
                </a:lnTo>
                <a:lnTo>
                  <a:pt x="206" y="29"/>
                </a:lnTo>
                <a:lnTo>
                  <a:pt x="206" y="29"/>
                </a:lnTo>
                <a:lnTo>
                  <a:pt x="208" y="29"/>
                </a:lnTo>
                <a:lnTo>
                  <a:pt x="209" y="31"/>
                </a:lnTo>
                <a:lnTo>
                  <a:pt x="209" y="31"/>
                </a:lnTo>
                <a:lnTo>
                  <a:pt x="209" y="34"/>
                </a:lnTo>
                <a:lnTo>
                  <a:pt x="209" y="34"/>
                </a:lnTo>
                <a:lnTo>
                  <a:pt x="209" y="38"/>
                </a:lnTo>
                <a:lnTo>
                  <a:pt x="209" y="38"/>
                </a:lnTo>
                <a:lnTo>
                  <a:pt x="211" y="44"/>
                </a:lnTo>
                <a:lnTo>
                  <a:pt x="211" y="44"/>
                </a:lnTo>
                <a:lnTo>
                  <a:pt x="211" y="44"/>
                </a:lnTo>
                <a:lnTo>
                  <a:pt x="211" y="44"/>
                </a:lnTo>
                <a:lnTo>
                  <a:pt x="212" y="34"/>
                </a:lnTo>
                <a:lnTo>
                  <a:pt x="212" y="34"/>
                </a:lnTo>
                <a:close/>
                <a:moveTo>
                  <a:pt x="10" y="295"/>
                </a:moveTo>
                <a:lnTo>
                  <a:pt x="10" y="295"/>
                </a:lnTo>
                <a:lnTo>
                  <a:pt x="12" y="298"/>
                </a:lnTo>
                <a:lnTo>
                  <a:pt x="12" y="298"/>
                </a:lnTo>
                <a:lnTo>
                  <a:pt x="16" y="305"/>
                </a:lnTo>
                <a:lnTo>
                  <a:pt x="20" y="309"/>
                </a:lnTo>
                <a:lnTo>
                  <a:pt x="20" y="309"/>
                </a:lnTo>
                <a:lnTo>
                  <a:pt x="30" y="319"/>
                </a:lnTo>
                <a:lnTo>
                  <a:pt x="42" y="326"/>
                </a:lnTo>
                <a:lnTo>
                  <a:pt x="42" y="326"/>
                </a:lnTo>
                <a:lnTo>
                  <a:pt x="42" y="326"/>
                </a:lnTo>
                <a:lnTo>
                  <a:pt x="42" y="326"/>
                </a:lnTo>
                <a:lnTo>
                  <a:pt x="35" y="321"/>
                </a:lnTo>
                <a:lnTo>
                  <a:pt x="35" y="321"/>
                </a:lnTo>
                <a:lnTo>
                  <a:pt x="25" y="312"/>
                </a:lnTo>
                <a:lnTo>
                  <a:pt x="25" y="312"/>
                </a:lnTo>
                <a:lnTo>
                  <a:pt x="17" y="305"/>
                </a:lnTo>
                <a:lnTo>
                  <a:pt x="12" y="297"/>
                </a:lnTo>
                <a:lnTo>
                  <a:pt x="12" y="297"/>
                </a:lnTo>
                <a:lnTo>
                  <a:pt x="10" y="295"/>
                </a:lnTo>
                <a:lnTo>
                  <a:pt x="10" y="295"/>
                </a:lnTo>
                <a:close/>
                <a:moveTo>
                  <a:pt x="162" y="162"/>
                </a:moveTo>
                <a:lnTo>
                  <a:pt x="162" y="162"/>
                </a:lnTo>
                <a:lnTo>
                  <a:pt x="165" y="163"/>
                </a:lnTo>
                <a:lnTo>
                  <a:pt x="165" y="163"/>
                </a:lnTo>
                <a:lnTo>
                  <a:pt x="167" y="162"/>
                </a:lnTo>
                <a:lnTo>
                  <a:pt x="170" y="164"/>
                </a:lnTo>
                <a:lnTo>
                  <a:pt x="170" y="164"/>
                </a:lnTo>
                <a:lnTo>
                  <a:pt x="179" y="166"/>
                </a:lnTo>
                <a:lnTo>
                  <a:pt x="179" y="166"/>
                </a:lnTo>
                <a:lnTo>
                  <a:pt x="181" y="163"/>
                </a:lnTo>
                <a:lnTo>
                  <a:pt x="181" y="163"/>
                </a:lnTo>
                <a:lnTo>
                  <a:pt x="171" y="160"/>
                </a:lnTo>
                <a:lnTo>
                  <a:pt x="171" y="160"/>
                </a:lnTo>
                <a:lnTo>
                  <a:pt x="170" y="160"/>
                </a:lnTo>
                <a:lnTo>
                  <a:pt x="170" y="160"/>
                </a:lnTo>
                <a:lnTo>
                  <a:pt x="167" y="162"/>
                </a:lnTo>
                <a:lnTo>
                  <a:pt x="165" y="160"/>
                </a:lnTo>
                <a:lnTo>
                  <a:pt x="165" y="160"/>
                </a:lnTo>
                <a:lnTo>
                  <a:pt x="165" y="159"/>
                </a:lnTo>
                <a:lnTo>
                  <a:pt x="164" y="159"/>
                </a:lnTo>
                <a:lnTo>
                  <a:pt x="164" y="159"/>
                </a:lnTo>
                <a:lnTo>
                  <a:pt x="162" y="162"/>
                </a:lnTo>
                <a:lnTo>
                  <a:pt x="162" y="162"/>
                </a:lnTo>
                <a:close/>
                <a:moveTo>
                  <a:pt x="40" y="204"/>
                </a:moveTo>
                <a:lnTo>
                  <a:pt x="40" y="204"/>
                </a:lnTo>
                <a:lnTo>
                  <a:pt x="42" y="203"/>
                </a:lnTo>
                <a:lnTo>
                  <a:pt x="44" y="203"/>
                </a:lnTo>
                <a:lnTo>
                  <a:pt x="44" y="203"/>
                </a:lnTo>
                <a:lnTo>
                  <a:pt x="44" y="196"/>
                </a:lnTo>
                <a:lnTo>
                  <a:pt x="46" y="190"/>
                </a:lnTo>
                <a:lnTo>
                  <a:pt x="46" y="190"/>
                </a:lnTo>
                <a:lnTo>
                  <a:pt x="40" y="193"/>
                </a:lnTo>
                <a:lnTo>
                  <a:pt x="40" y="193"/>
                </a:lnTo>
                <a:lnTo>
                  <a:pt x="42" y="194"/>
                </a:lnTo>
                <a:lnTo>
                  <a:pt x="42" y="194"/>
                </a:lnTo>
                <a:lnTo>
                  <a:pt x="40" y="196"/>
                </a:lnTo>
                <a:lnTo>
                  <a:pt x="40" y="196"/>
                </a:lnTo>
                <a:lnTo>
                  <a:pt x="39" y="199"/>
                </a:lnTo>
                <a:lnTo>
                  <a:pt x="39" y="199"/>
                </a:lnTo>
                <a:lnTo>
                  <a:pt x="39" y="201"/>
                </a:lnTo>
                <a:lnTo>
                  <a:pt x="39" y="201"/>
                </a:lnTo>
                <a:lnTo>
                  <a:pt x="39" y="203"/>
                </a:lnTo>
                <a:lnTo>
                  <a:pt x="40" y="204"/>
                </a:lnTo>
                <a:lnTo>
                  <a:pt x="40" y="204"/>
                </a:lnTo>
                <a:close/>
                <a:moveTo>
                  <a:pt x="50" y="233"/>
                </a:moveTo>
                <a:lnTo>
                  <a:pt x="50" y="233"/>
                </a:lnTo>
                <a:lnTo>
                  <a:pt x="50" y="230"/>
                </a:lnTo>
                <a:lnTo>
                  <a:pt x="50" y="230"/>
                </a:lnTo>
                <a:lnTo>
                  <a:pt x="43" y="214"/>
                </a:lnTo>
                <a:lnTo>
                  <a:pt x="43" y="214"/>
                </a:lnTo>
                <a:lnTo>
                  <a:pt x="43" y="213"/>
                </a:lnTo>
                <a:lnTo>
                  <a:pt x="43" y="213"/>
                </a:lnTo>
                <a:lnTo>
                  <a:pt x="42" y="216"/>
                </a:lnTo>
                <a:lnTo>
                  <a:pt x="42" y="216"/>
                </a:lnTo>
                <a:lnTo>
                  <a:pt x="42" y="217"/>
                </a:lnTo>
                <a:lnTo>
                  <a:pt x="42" y="217"/>
                </a:lnTo>
                <a:lnTo>
                  <a:pt x="44" y="224"/>
                </a:lnTo>
                <a:lnTo>
                  <a:pt x="50" y="231"/>
                </a:lnTo>
                <a:lnTo>
                  <a:pt x="50" y="231"/>
                </a:lnTo>
                <a:lnTo>
                  <a:pt x="50" y="233"/>
                </a:lnTo>
                <a:lnTo>
                  <a:pt x="50" y="233"/>
                </a:lnTo>
                <a:close/>
                <a:moveTo>
                  <a:pt x="151" y="159"/>
                </a:moveTo>
                <a:lnTo>
                  <a:pt x="151" y="159"/>
                </a:lnTo>
                <a:lnTo>
                  <a:pt x="154" y="156"/>
                </a:lnTo>
                <a:lnTo>
                  <a:pt x="154" y="156"/>
                </a:lnTo>
                <a:lnTo>
                  <a:pt x="155" y="156"/>
                </a:lnTo>
                <a:lnTo>
                  <a:pt x="155" y="156"/>
                </a:lnTo>
                <a:lnTo>
                  <a:pt x="157" y="157"/>
                </a:lnTo>
                <a:lnTo>
                  <a:pt x="157" y="157"/>
                </a:lnTo>
                <a:lnTo>
                  <a:pt x="155" y="159"/>
                </a:lnTo>
                <a:lnTo>
                  <a:pt x="155" y="159"/>
                </a:lnTo>
                <a:lnTo>
                  <a:pt x="155" y="160"/>
                </a:lnTo>
                <a:lnTo>
                  <a:pt x="155" y="160"/>
                </a:lnTo>
                <a:lnTo>
                  <a:pt x="158" y="162"/>
                </a:lnTo>
                <a:lnTo>
                  <a:pt x="158" y="162"/>
                </a:lnTo>
                <a:lnTo>
                  <a:pt x="160" y="157"/>
                </a:lnTo>
                <a:lnTo>
                  <a:pt x="160" y="157"/>
                </a:lnTo>
                <a:lnTo>
                  <a:pt x="147" y="152"/>
                </a:lnTo>
                <a:lnTo>
                  <a:pt x="147" y="152"/>
                </a:lnTo>
                <a:lnTo>
                  <a:pt x="147" y="153"/>
                </a:lnTo>
                <a:lnTo>
                  <a:pt x="147" y="154"/>
                </a:lnTo>
                <a:lnTo>
                  <a:pt x="147" y="157"/>
                </a:lnTo>
                <a:lnTo>
                  <a:pt x="147" y="157"/>
                </a:lnTo>
                <a:lnTo>
                  <a:pt x="151" y="159"/>
                </a:lnTo>
                <a:lnTo>
                  <a:pt x="151" y="159"/>
                </a:lnTo>
                <a:close/>
                <a:moveTo>
                  <a:pt x="194" y="126"/>
                </a:moveTo>
                <a:lnTo>
                  <a:pt x="194" y="126"/>
                </a:lnTo>
                <a:lnTo>
                  <a:pt x="195" y="120"/>
                </a:lnTo>
                <a:lnTo>
                  <a:pt x="195" y="120"/>
                </a:lnTo>
                <a:lnTo>
                  <a:pt x="191" y="120"/>
                </a:lnTo>
                <a:lnTo>
                  <a:pt x="191" y="120"/>
                </a:lnTo>
                <a:lnTo>
                  <a:pt x="185" y="122"/>
                </a:lnTo>
                <a:lnTo>
                  <a:pt x="185" y="122"/>
                </a:lnTo>
                <a:lnTo>
                  <a:pt x="182" y="123"/>
                </a:lnTo>
                <a:lnTo>
                  <a:pt x="182" y="123"/>
                </a:lnTo>
                <a:lnTo>
                  <a:pt x="187" y="125"/>
                </a:lnTo>
                <a:lnTo>
                  <a:pt x="194" y="126"/>
                </a:lnTo>
                <a:lnTo>
                  <a:pt x="194" y="126"/>
                </a:lnTo>
                <a:close/>
                <a:moveTo>
                  <a:pt x="184" y="207"/>
                </a:moveTo>
                <a:lnTo>
                  <a:pt x="184" y="207"/>
                </a:lnTo>
                <a:lnTo>
                  <a:pt x="191" y="203"/>
                </a:lnTo>
                <a:lnTo>
                  <a:pt x="191" y="203"/>
                </a:lnTo>
                <a:lnTo>
                  <a:pt x="191" y="201"/>
                </a:lnTo>
                <a:lnTo>
                  <a:pt x="191" y="201"/>
                </a:lnTo>
                <a:lnTo>
                  <a:pt x="191" y="196"/>
                </a:lnTo>
                <a:lnTo>
                  <a:pt x="191" y="196"/>
                </a:lnTo>
                <a:lnTo>
                  <a:pt x="187" y="197"/>
                </a:lnTo>
                <a:lnTo>
                  <a:pt x="187" y="197"/>
                </a:lnTo>
                <a:lnTo>
                  <a:pt x="185" y="199"/>
                </a:lnTo>
                <a:lnTo>
                  <a:pt x="185" y="199"/>
                </a:lnTo>
                <a:lnTo>
                  <a:pt x="184" y="204"/>
                </a:lnTo>
                <a:lnTo>
                  <a:pt x="184" y="204"/>
                </a:lnTo>
                <a:lnTo>
                  <a:pt x="184" y="207"/>
                </a:lnTo>
                <a:lnTo>
                  <a:pt x="184" y="207"/>
                </a:lnTo>
                <a:close/>
                <a:moveTo>
                  <a:pt x="219" y="322"/>
                </a:moveTo>
                <a:lnTo>
                  <a:pt x="219" y="322"/>
                </a:lnTo>
                <a:lnTo>
                  <a:pt x="232" y="319"/>
                </a:lnTo>
                <a:lnTo>
                  <a:pt x="232" y="319"/>
                </a:lnTo>
                <a:lnTo>
                  <a:pt x="232" y="316"/>
                </a:lnTo>
                <a:lnTo>
                  <a:pt x="232" y="316"/>
                </a:lnTo>
                <a:lnTo>
                  <a:pt x="221" y="318"/>
                </a:lnTo>
                <a:lnTo>
                  <a:pt x="221" y="318"/>
                </a:lnTo>
                <a:lnTo>
                  <a:pt x="219" y="322"/>
                </a:lnTo>
                <a:lnTo>
                  <a:pt x="219" y="322"/>
                </a:lnTo>
                <a:close/>
                <a:moveTo>
                  <a:pt x="184" y="49"/>
                </a:moveTo>
                <a:lnTo>
                  <a:pt x="184" y="49"/>
                </a:lnTo>
                <a:lnTo>
                  <a:pt x="181" y="46"/>
                </a:lnTo>
                <a:lnTo>
                  <a:pt x="181" y="46"/>
                </a:lnTo>
                <a:lnTo>
                  <a:pt x="177" y="41"/>
                </a:lnTo>
                <a:lnTo>
                  <a:pt x="177" y="41"/>
                </a:lnTo>
                <a:lnTo>
                  <a:pt x="172" y="38"/>
                </a:lnTo>
                <a:lnTo>
                  <a:pt x="172" y="38"/>
                </a:lnTo>
                <a:lnTo>
                  <a:pt x="172" y="39"/>
                </a:lnTo>
                <a:lnTo>
                  <a:pt x="172" y="39"/>
                </a:lnTo>
                <a:lnTo>
                  <a:pt x="172" y="41"/>
                </a:lnTo>
                <a:lnTo>
                  <a:pt x="174" y="42"/>
                </a:lnTo>
                <a:lnTo>
                  <a:pt x="174" y="42"/>
                </a:lnTo>
                <a:lnTo>
                  <a:pt x="175" y="44"/>
                </a:lnTo>
                <a:lnTo>
                  <a:pt x="175" y="44"/>
                </a:lnTo>
                <a:lnTo>
                  <a:pt x="177" y="45"/>
                </a:lnTo>
                <a:lnTo>
                  <a:pt x="177" y="45"/>
                </a:lnTo>
                <a:lnTo>
                  <a:pt x="177" y="46"/>
                </a:lnTo>
                <a:lnTo>
                  <a:pt x="177" y="46"/>
                </a:lnTo>
                <a:lnTo>
                  <a:pt x="179" y="49"/>
                </a:lnTo>
                <a:lnTo>
                  <a:pt x="179" y="49"/>
                </a:lnTo>
                <a:lnTo>
                  <a:pt x="184" y="49"/>
                </a:lnTo>
                <a:lnTo>
                  <a:pt x="184" y="49"/>
                </a:lnTo>
                <a:close/>
                <a:moveTo>
                  <a:pt x="114" y="348"/>
                </a:moveTo>
                <a:lnTo>
                  <a:pt x="114" y="348"/>
                </a:lnTo>
                <a:lnTo>
                  <a:pt x="110" y="348"/>
                </a:lnTo>
                <a:lnTo>
                  <a:pt x="110" y="348"/>
                </a:lnTo>
                <a:lnTo>
                  <a:pt x="108" y="348"/>
                </a:lnTo>
                <a:lnTo>
                  <a:pt x="107" y="348"/>
                </a:lnTo>
                <a:lnTo>
                  <a:pt x="107" y="348"/>
                </a:lnTo>
                <a:lnTo>
                  <a:pt x="106" y="346"/>
                </a:lnTo>
                <a:lnTo>
                  <a:pt x="106" y="346"/>
                </a:lnTo>
                <a:lnTo>
                  <a:pt x="93" y="343"/>
                </a:lnTo>
                <a:lnTo>
                  <a:pt x="93" y="343"/>
                </a:lnTo>
                <a:lnTo>
                  <a:pt x="91" y="343"/>
                </a:lnTo>
                <a:lnTo>
                  <a:pt x="91" y="343"/>
                </a:lnTo>
                <a:lnTo>
                  <a:pt x="91" y="343"/>
                </a:lnTo>
                <a:lnTo>
                  <a:pt x="91" y="343"/>
                </a:lnTo>
                <a:lnTo>
                  <a:pt x="100" y="348"/>
                </a:lnTo>
                <a:lnTo>
                  <a:pt x="100" y="348"/>
                </a:lnTo>
                <a:lnTo>
                  <a:pt x="111" y="351"/>
                </a:lnTo>
                <a:lnTo>
                  <a:pt x="111" y="351"/>
                </a:lnTo>
                <a:lnTo>
                  <a:pt x="113" y="352"/>
                </a:lnTo>
                <a:lnTo>
                  <a:pt x="113" y="352"/>
                </a:lnTo>
                <a:lnTo>
                  <a:pt x="114" y="348"/>
                </a:lnTo>
                <a:lnTo>
                  <a:pt x="114" y="348"/>
                </a:lnTo>
                <a:close/>
                <a:moveTo>
                  <a:pt x="178" y="214"/>
                </a:moveTo>
                <a:lnTo>
                  <a:pt x="178" y="214"/>
                </a:lnTo>
                <a:lnTo>
                  <a:pt x="162" y="211"/>
                </a:lnTo>
                <a:lnTo>
                  <a:pt x="162" y="211"/>
                </a:lnTo>
                <a:lnTo>
                  <a:pt x="161" y="214"/>
                </a:lnTo>
                <a:lnTo>
                  <a:pt x="161" y="214"/>
                </a:lnTo>
                <a:lnTo>
                  <a:pt x="167" y="216"/>
                </a:lnTo>
                <a:lnTo>
                  <a:pt x="167" y="216"/>
                </a:lnTo>
                <a:lnTo>
                  <a:pt x="178" y="216"/>
                </a:lnTo>
                <a:lnTo>
                  <a:pt x="178" y="216"/>
                </a:lnTo>
                <a:lnTo>
                  <a:pt x="178" y="216"/>
                </a:lnTo>
                <a:lnTo>
                  <a:pt x="178" y="216"/>
                </a:lnTo>
                <a:lnTo>
                  <a:pt x="178" y="214"/>
                </a:lnTo>
                <a:lnTo>
                  <a:pt x="178" y="214"/>
                </a:lnTo>
                <a:close/>
                <a:moveTo>
                  <a:pt x="249" y="358"/>
                </a:moveTo>
                <a:lnTo>
                  <a:pt x="249" y="358"/>
                </a:lnTo>
                <a:lnTo>
                  <a:pt x="258" y="353"/>
                </a:lnTo>
                <a:lnTo>
                  <a:pt x="258" y="353"/>
                </a:lnTo>
                <a:lnTo>
                  <a:pt x="258" y="352"/>
                </a:lnTo>
                <a:lnTo>
                  <a:pt x="258" y="351"/>
                </a:lnTo>
                <a:lnTo>
                  <a:pt x="258" y="351"/>
                </a:lnTo>
                <a:lnTo>
                  <a:pt x="258" y="349"/>
                </a:lnTo>
                <a:lnTo>
                  <a:pt x="258" y="349"/>
                </a:lnTo>
                <a:lnTo>
                  <a:pt x="258" y="348"/>
                </a:lnTo>
                <a:lnTo>
                  <a:pt x="258" y="348"/>
                </a:lnTo>
                <a:lnTo>
                  <a:pt x="251" y="352"/>
                </a:lnTo>
                <a:lnTo>
                  <a:pt x="251" y="352"/>
                </a:lnTo>
                <a:lnTo>
                  <a:pt x="251" y="352"/>
                </a:lnTo>
                <a:lnTo>
                  <a:pt x="251" y="352"/>
                </a:lnTo>
                <a:lnTo>
                  <a:pt x="249" y="358"/>
                </a:lnTo>
                <a:lnTo>
                  <a:pt x="249" y="358"/>
                </a:lnTo>
                <a:close/>
                <a:moveTo>
                  <a:pt x="232" y="322"/>
                </a:moveTo>
                <a:lnTo>
                  <a:pt x="232" y="322"/>
                </a:lnTo>
                <a:lnTo>
                  <a:pt x="232" y="322"/>
                </a:lnTo>
                <a:lnTo>
                  <a:pt x="232" y="322"/>
                </a:lnTo>
                <a:lnTo>
                  <a:pt x="231" y="324"/>
                </a:lnTo>
                <a:lnTo>
                  <a:pt x="231" y="324"/>
                </a:lnTo>
                <a:lnTo>
                  <a:pt x="228" y="326"/>
                </a:lnTo>
                <a:lnTo>
                  <a:pt x="228" y="326"/>
                </a:lnTo>
                <a:lnTo>
                  <a:pt x="225" y="329"/>
                </a:lnTo>
                <a:lnTo>
                  <a:pt x="221" y="332"/>
                </a:lnTo>
                <a:lnTo>
                  <a:pt x="221" y="332"/>
                </a:lnTo>
                <a:lnTo>
                  <a:pt x="232" y="332"/>
                </a:lnTo>
                <a:lnTo>
                  <a:pt x="232" y="332"/>
                </a:lnTo>
                <a:lnTo>
                  <a:pt x="232" y="322"/>
                </a:lnTo>
                <a:lnTo>
                  <a:pt x="232" y="322"/>
                </a:lnTo>
                <a:close/>
                <a:moveTo>
                  <a:pt x="229" y="353"/>
                </a:moveTo>
                <a:lnTo>
                  <a:pt x="229" y="353"/>
                </a:lnTo>
                <a:lnTo>
                  <a:pt x="228" y="351"/>
                </a:lnTo>
                <a:lnTo>
                  <a:pt x="228" y="351"/>
                </a:lnTo>
                <a:lnTo>
                  <a:pt x="221" y="349"/>
                </a:lnTo>
                <a:lnTo>
                  <a:pt x="221" y="349"/>
                </a:lnTo>
                <a:lnTo>
                  <a:pt x="219" y="351"/>
                </a:lnTo>
                <a:lnTo>
                  <a:pt x="219" y="351"/>
                </a:lnTo>
                <a:lnTo>
                  <a:pt x="215" y="353"/>
                </a:lnTo>
                <a:lnTo>
                  <a:pt x="215" y="353"/>
                </a:lnTo>
                <a:lnTo>
                  <a:pt x="215" y="355"/>
                </a:lnTo>
                <a:lnTo>
                  <a:pt x="215" y="355"/>
                </a:lnTo>
                <a:lnTo>
                  <a:pt x="229" y="353"/>
                </a:lnTo>
                <a:lnTo>
                  <a:pt x="229" y="353"/>
                </a:lnTo>
                <a:close/>
                <a:moveTo>
                  <a:pt x="208" y="341"/>
                </a:moveTo>
                <a:lnTo>
                  <a:pt x="208" y="341"/>
                </a:lnTo>
                <a:lnTo>
                  <a:pt x="198" y="342"/>
                </a:lnTo>
                <a:lnTo>
                  <a:pt x="189" y="342"/>
                </a:lnTo>
                <a:lnTo>
                  <a:pt x="189" y="342"/>
                </a:lnTo>
                <a:lnTo>
                  <a:pt x="188" y="342"/>
                </a:lnTo>
                <a:lnTo>
                  <a:pt x="188" y="342"/>
                </a:lnTo>
                <a:lnTo>
                  <a:pt x="206" y="346"/>
                </a:lnTo>
                <a:lnTo>
                  <a:pt x="206" y="346"/>
                </a:lnTo>
                <a:lnTo>
                  <a:pt x="208" y="341"/>
                </a:lnTo>
                <a:lnTo>
                  <a:pt x="208" y="341"/>
                </a:lnTo>
                <a:close/>
                <a:moveTo>
                  <a:pt x="127" y="345"/>
                </a:moveTo>
                <a:lnTo>
                  <a:pt x="127" y="345"/>
                </a:lnTo>
                <a:lnTo>
                  <a:pt x="133" y="346"/>
                </a:lnTo>
                <a:lnTo>
                  <a:pt x="140" y="348"/>
                </a:lnTo>
                <a:lnTo>
                  <a:pt x="140" y="348"/>
                </a:lnTo>
                <a:lnTo>
                  <a:pt x="138" y="346"/>
                </a:lnTo>
                <a:lnTo>
                  <a:pt x="138" y="346"/>
                </a:lnTo>
                <a:lnTo>
                  <a:pt x="138" y="346"/>
                </a:lnTo>
                <a:lnTo>
                  <a:pt x="138" y="346"/>
                </a:lnTo>
                <a:lnTo>
                  <a:pt x="137" y="346"/>
                </a:lnTo>
                <a:lnTo>
                  <a:pt x="135" y="345"/>
                </a:lnTo>
                <a:lnTo>
                  <a:pt x="135" y="345"/>
                </a:lnTo>
                <a:lnTo>
                  <a:pt x="135" y="343"/>
                </a:lnTo>
                <a:lnTo>
                  <a:pt x="135" y="343"/>
                </a:lnTo>
                <a:lnTo>
                  <a:pt x="130" y="341"/>
                </a:lnTo>
                <a:lnTo>
                  <a:pt x="130" y="341"/>
                </a:lnTo>
                <a:lnTo>
                  <a:pt x="128" y="341"/>
                </a:lnTo>
                <a:lnTo>
                  <a:pt x="127" y="342"/>
                </a:lnTo>
                <a:lnTo>
                  <a:pt x="127" y="342"/>
                </a:lnTo>
                <a:lnTo>
                  <a:pt x="127" y="345"/>
                </a:lnTo>
                <a:lnTo>
                  <a:pt x="127" y="345"/>
                </a:lnTo>
                <a:close/>
                <a:moveTo>
                  <a:pt x="192" y="331"/>
                </a:moveTo>
                <a:lnTo>
                  <a:pt x="192" y="331"/>
                </a:lnTo>
                <a:lnTo>
                  <a:pt x="211" y="331"/>
                </a:lnTo>
                <a:lnTo>
                  <a:pt x="211" y="331"/>
                </a:lnTo>
                <a:lnTo>
                  <a:pt x="211" y="328"/>
                </a:lnTo>
                <a:lnTo>
                  <a:pt x="211" y="328"/>
                </a:lnTo>
                <a:lnTo>
                  <a:pt x="211" y="328"/>
                </a:lnTo>
                <a:lnTo>
                  <a:pt x="209" y="328"/>
                </a:lnTo>
                <a:lnTo>
                  <a:pt x="209" y="328"/>
                </a:lnTo>
                <a:lnTo>
                  <a:pt x="209" y="328"/>
                </a:lnTo>
                <a:lnTo>
                  <a:pt x="209" y="328"/>
                </a:lnTo>
                <a:lnTo>
                  <a:pt x="199" y="328"/>
                </a:lnTo>
                <a:lnTo>
                  <a:pt x="199" y="328"/>
                </a:lnTo>
                <a:lnTo>
                  <a:pt x="194" y="329"/>
                </a:lnTo>
                <a:lnTo>
                  <a:pt x="194" y="329"/>
                </a:lnTo>
                <a:lnTo>
                  <a:pt x="192" y="329"/>
                </a:lnTo>
                <a:lnTo>
                  <a:pt x="192" y="331"/>
                </a:lnTo>
                <a:lnTo>
                  <a:pt x="192" y="331"/>
                </a:lnTo>
                <a:close/>
                <a:moveTo>
                  <a:pt x="268" y="341"/>
                </a:moveTo>
                <a:lnTo>
                  <a:pt x="268" y="341"/>
                </a:lnTo>
                <a:lnTo>
                  <a:pt x="266" y="343"/>
                </a:lnTo>
                <a:lnTo>
                  <a:pt x="266" y="343"/>
                </a:lnTo>
                <a:lnTo>
                  <a:pt x="266" y="345"/>
                </a:lnTo>
                <a:lnTo>
                  <a:pt x="265" y="346"/>
                </a:lnTo>
                <a:lnTo>
                  <a:pt x="265" y="346"/>
                </a:lnTo>
                <a:lnTo>
                  <a:pt x="265" y="348"/>
                </a:lnTo>
                <a:lnTo>
                  <a:pt x="265" y="348"/>
                </a:lnTo>
                <a:lnTo>
                  <a:pt x="265" y="348"/>
                </a:lnTo>
                <a:lnTo>
                  <a:pt x="265" y="348"/>
                </a:lnTo>
                <a:lnTo>
                  <a:pt x="268" y="343"/>
                </a:lnTo>
                <a:lnTo>
                  <a:pt x="268" y="343"/>
                </a:lnTo>
                <a:lnTo>
                  <a:pt x="272" y="339"/>
                </a:lnTo>
                <a:lnTo>
                  <a:pt x="276" y="335"/>
                </a:lnTo>
                <a:lnTo>
                  <a:pt x="276" y="335"/>
                </a:lnTo>
                <a:lnTo>
                  <a:pt x="278" y="332"/>
                </a:lnTo>
                <a:lnTo>
                  <a:pt x="278" y="332"/>
                </a:lnTo>
                <a:lnTo>
                  <a:pt x="276" y="331"/>
                </a:lnTo>
                <a:lnTo>
                  <a:pt x="276" y="331"/>
                </a:lnTo>
                <a:lnTo>
                  <a:pt x="275" y="329"/>
                </a:lnTo>
                <a:lnTo>
                  <a:pt x="275" y="329"/>
                </a:lnTo>
                <a:lnTo>
                  <a:pt x="272" y="334"/>
                </a:lnTo>
                <a:lnTo>
                  <a:pt x="272" y="334"/>
                </a:lnTo>
                <a:lnTo>
                  <a:pt x="272" y="335"/>
                </a:lnTo>
                <a:lnTo>
                  <a:pt x="272" y="335"/>
                </a:lnTo>
                <a:lnTo>
                  <a:pt x="270" y="339"/>
                </a:lnTo>
                <a:lnTo>
                  <a:pt x="270" y="339"/>
                </a:lnTo>
                <a:lnTo>
                  <a:pt x="269" y="341"/>
                </a:lnTo>
                <a:lnTo>
                  <a:pt x="268" y="341"/>
                </a:lnTo>
                <a:lnTo>
                  <a:pt x="268" y="341"/>
                </a:lnTo>
                <a:close/>
                <a:moveTo>
                  <a:pt x="239" y="224"/>
                </a:moveTo>
                <a:lnTo>
                  <a:pt x="239" y="224"/>
                </a:lnTo>
                <a:lnTo>
                  <a:pt x="236" y="226"/>
                </a:lnTo>
                <a:lnTo>
                  <a:pt x="236" y="226"/>
                </a:lnTo>
                <a:lnTo>
                  <a:pt x="233" y="228"/>
                </a:lnTo>
                <a:lnTo>
                  <a:pt x="233" y="228"/>
                </a:lnTo>
                <a:lnTo>
                  <a:pt x="228" y="234"/>
                </a:lnTo>
                <a:lnTo>
                  <a:pt x="228" y="234"/>
                </a:lnTo>
                <a:lnTo>
                  <a:pt x="226" y="235"/>
                </a:lnTo>
                <a:lnTo>
                  <a:pt x="226" y="235"/>
                </a:lnTo>
                <a:lnTo>
                  <a:pt x="238" y="233"/>
                </a:lnTo>
                <a:lnTo>
                  <a:pt x="238" y="233"/>
                </a:lnTo>
                <a:lnTo>
                  <a:pt x="239" y="224"/>
                </a:lnTo>
                <a:lnTo>
                  <a:pt x="239" y="224"/>
                </a:lnTo>
                <a:close/>
                <a:moveTo>
                  <a:pt x="253" y="230"/>
                </a:moveTo>
                <a:lnTo>
                  <a:pt x="253" y="230"/>
                </a:lnTo>
                <a:lnTo>
                  <a:pt x="253" y="231"/>
                </a:lnTo>
                <a:lnTo>
                  <a:pt x="253" y="231"/>
                </a:lnTo>
                <a:lnTo>
                  <a:pt x="251" y="238"/>
                </a:lnTo>
                <a:lnTo>
                  <a:pt x="251" y="238"/>
                </a:lnTo>
                <a:lnTo>
                  <a:pt x="251" y="241"/>
                </a:lnTo>
                <a:lnTo>
                  <a:pt x="252" y="243"/>
                </a:lnTo>
                <a:lnTo>
                  <a:pt x="252" y="243"/>
                </a:lnTo>
                <a:lnTo>
                  <a:pt x="252" y="244"/>
                </a:lnTo>
                <a:lnTo>
                  <a:pt x="252" y="244"/>
                </a:lnTo>
                <a:lnTo>
                  <a:pt x="253" y="248"/>
                </a:lnTo>
                <a:lnTo>
                  <a:pt x="253" y="248"/>
                </a:lnTo>
                <a:lnTo>
                  <a:pt x="255" y="250"/>
                </a:lnTo>
                <a:lnTo>
                  <a:pt x="255" y="250"/>
                </a:lnTo>
                <a:lnTo>
                  <a:pt x="255" y="248"/>
                </a:lnTo>
                <a:lnTo>
                  <a:pt x="255" y="248"/>
                </a:lnTo>
                <a:lnTo>
                  <a:pt x="255" y="234"/>
                </a:lnTo>
                <a:lnTo>
                  <a:pt x="255" y="234"/>
                </a:lnTo>
                <a:lnTo>
                  <a:pt x="253" y="230"/>
                </a:lnTo>
                <a:lnTo>
                  <a:pt x="253" y="230"/>
                </a:lnTo>
                <a:close/>
                <a:moveTo>
                  <a:pt x="111" y="139"/>
                </a:moveTo>
                <a:lnTo>
                  <a:pt x="111" y="139"/>
                </a:lnTo>
                <a:lnTo>
                  <a:pt x="110" y="142"/>
                </a:lnTo>
                <a:lnTo>
                  <a:pt x="110" y="142"/>
                </a:lnTo>
                <a:lnTo>
                  <a:pt x="108" y="145"/>
                </a:lnTo>
                <a:lnTo>
                  <a:pt x="108" y="145"/>
                </a:lnTo>
                <a:lnTo>
                  <a:pt x="108" y="145"/>
                </a:lnTo>
                <a:lnTo>
                  <a:pt x="107" y="146"/>
                </a:lnTo>
                <a:lnTo>
                  <a:pt x="107" y="146"/>
                </a:lnTo>
                <a:lnTo>
                  <a:pt x="106" y="147"/>
                </a:lnTo>
                <a:lnTo>
                  <a:pt x="106" y="147"/>
                </a:lnTo>
                <a:lnTo>
                  <a:pt x="96" y="160"/>
                </a:lnTo>
                <a:lnTo>
                  <a:pt x="96" y="160"/>
                </a:lnTo>
                <a:lnTo>
                  <a:pt x="96" y="162"/>
                </a:lnTo>
                <a:lnTo>
                  <a:pt x="96" y="162"/>
                </a:lnTo>
                <a:lnTo>
                  <a:pt x="96" y="162"/>
                </a:lnTo>
                <a:lnTo>
                  <a:pt x="96" y="162"/>
                </a:lnTo>
                <a:lnTo>
                  <a:pt x="113" y="142"/>
                </a:lnTo>
                <a:lnTo>
                  <a:pt x="113" y="142"/>
                </a:lnTo>
                <a:lnTo>
                  <a:pt x="111" y="139"/>
                </a:lnTo>
                <a:lnTo>
                  <a:pt x="111" y="139"/>
                </a:lnTo>
                <a:close/>
                <a:moveTo>
                  <a:pt x="89" y="193"/>
                </a:moveTo>
                <a:lnTo>
                  <a:pt x="89" y="193"/>
                </a:lnTo>
                <a:lnTo>
                  <a:pt x="81" y="199"/>
                </a:lnTo>
                <a:lnTo>
                  <a:pt x="81" y="199"/>
                </a:lnTo>
                <a:lnTo>
                  <a:pt x="81" y="199"/>
                </a:lnTo>
                <a:lnTo>
                  <a:pt x="81" y="199"/>
                </a:lnTo>
                <a:lnTo>
                  <a:pt x="81" y="201"/>
                </a:lnTo>
                <a:lnTo>
                  <a:pt x="81" y="201"/>
                </a:lnTo>
                <a:lnTo>
                  <a:pt x="80" y="203"/>
                </a:lnTo>
                <a:lnTo>
                  <a:pt x="80" y="203"/>
                </a:lnTo>
                <a:lnTo>
                  <a:pt x="81" y="203"/>
                </a:lnTo>
                <a:lnTo>
                  <a:pt x="81" y="203"/>
                </a:lnTo>
                <a:lnTo>
                  <a:pt x="81" y="201"/>
                </a:lnTo>
                <a:lnTo>
                  <a:pt x="81" y="201"/>
                </a:lnTo>
                <a:lnTo>
                  <a:pt x="83" y="200"/>
                </a:lnTo>
                <a:lnTo>
                  <a:pt x="84" y="200"/>
                </a:lnTo>
                <a:lnTo>
                  <a:pt x="84" y="200"/>
                </a:lnTo>
                <a:lnTo>
                  <a:pt x="86" y="200"/>
                </a:lnTo>
                <a:lnTo>
                  <a:pt x="86" y="200"/>
                </a:lnTo>
                <a:lnTo>
                  <a:pt x="90" y="197"/>
                </a:lnTo>
                <a:lnTo>
                  <a:pt x="90" y="197"/>
                </a:lnTo>
                <a:lnTo>
                  <a:pt x="93" y="196"/>
                </a:lnTo>
                <a:lnTo>
                  <a:pt x="93" y="196"/>
                </a:lnTo>
                <a:lnTo>
                  <a:pt x="89" y="193"/>
                </a:lnTo>
                <a:lnTo>
                  <a:pt x="89" y="193"/>
                </a:lnTo>
                <a:close/>
                <a:moveTo>
                  <a:pt x="195" y="52"/>
                </a:moveTo>
                <a:lnTo>
                  <a:pt x="195" y="52"/>
                </a:lnTo>
                <a:lnTo>
                  <a:pt x="192" y="49"/>
                </a:lnTo>
                <a:lnTo>
                  <a:pt x="192" y="49"/>
                </a:lnTo>
                <a:lnTo>
                  <a:pt x="191" y="46"/>
                </a:lnTo>
                <a:lnTo>
                  <a:pt x="191" y="46"/>
                </a:lnTo>
                <a:lnTo>
                  <a:pt x="187" y="42"/>
                </a:lnTo>
                <a:lnTo>
                  <a:pt x="187" y="42"/>
                </a:lnTo>
                <a:lnTo>
                  <a:pt x="185" y="41"/>
                </a:lnTo>
                <a:lnTo>
                  <a:pt x="185" y="41"/>
                </a:lnTo>
                <a:lnTo>
                  <a:pt x="185" y="41"/>
                </a:lnTo>
                <a:lnTo>
                  <a:pt x="185" y="41"/>
                </a:lnTo>
                <a:lnTo>
                  <a:pt x="184" y="42"/>
                </a:lnTo>
                <a:lnTo>
                  <a:pt x="184" y="42"/>
                </a:lnTo>
                <a:lnTo>
                  <a:pt x="185" y="42"/>
                </a:lnTo>
                <a:lnTo>
                  <a:pt x="185" y="42"/>
                </a:lnTo>
                <a:lnTo>
                  <a:pt x="188" y="45"/>
                </a:lnTo>
                <a:lnTo>
                  <a:pt x="187" y="46"/>
                </a:lnTo>
                <a:lnTo>
                  <a:pt x="187" y="46"/>
                </a:lnTo>
                <a:lnTo>
                  <a:pt x="185" y="48"/>
                </a:lnTo>
                <a:lnTo>
                  <a:pt x="185" y="48"/>
                </a:lnTo>
                <a:lnTo>
                  <a:pt x="189" y="51"/>
                </a:lnTo>
                <a:lnTo>
                  <a:pt x="195" y="54"/>
                </a:lnTo>
                <a:lnTo>
                  <a:pt x="195" y="54"/>
                </a:lnTo>
                <a:lnTo>
                  <a:pt x="195" y="52"/>
                </a:lnTo>
                <a:lnTo>
                  <a:pt x="195" y="52"/>
                </a:lnTo>
                <a:close/>
                <a:moveTo>
                  <a:pt x="198" y="294"/>
                </a:moveTo>
                <a:lnTo>
                  <a:pt x="198" y="294"/>
                </a:lnTo>
                <a:lnTo>
                  <a:pt x="206" y="295"/>
                </a:lnTo>
                <a:lnTo>
                  <a:pt x="206" y="295"/>
                </a:lnTo>
                <a:lnTo>
                  <a:pt x="211" y="291"/>
                </a:lnTo>
                <a:lnTo>
                  <a:pt x="211" y="291"/>
                </a:lnTo>
                <a:lnTo>
                  <a:pt x="198" y="291"/>
                </a:lnTo>
                <a:lnTo>
                  <a:pt x="198" y="291"/>
                </a:lnTo>
                <a:lnTo>
                  <a:pt x="198" y="294"/>
                </a:lnTo>
                <a:lnTo>
                  <a:pt x="198" y="294"/>
                </a:lnTo>
                <a:close/>
                <a:moveTo>
                  <a:pt x="152" y="191"/>
                </a:moveTo>
                <a:lnTo>
                  <a:pt x="152" y="191"/>
                </a:lnTo>
                <a:lnTo>
                  <a:pt x="152" y="191"/>
                </a:lnTo>
                <a:lnTo>
                  <a:pt x="152" y="191"/>
                </a:lnTo>
                <a:lnTo>
                  <a:pt x="164" y="166"/>
                </a:lnTo>
                <a:lnTo>
                  <a:pt x="164" y="166"/>
                </a:lnTo>
                <a:lnTo>
                  <a:pt x="161" y="164"/>
                </a:lnTo>
                <a:lnTo>
                  <a:pt x="161" y="164"/>
                </a:lnTo>
                <a:lnTo>
                  <a:pt x="152" y="191"/>
                </a:lnTo>
                <a:lnTo>
                  <a:pt x="152" y="191"/>
                </a:lnTo>
                <a:close/>
                <a:moveTo>
                  <a:pt x="98" y="164"/>
                </a:moveTo>
                <a:lnTo>
                  <a:pt x="98" y="164"/>
                </a:lnTo>
                <a:lnTo>
                  <a:pt x="101" y="162"/>
                </a:lnTo>
                <a:lnTo>
                  <a:pt x="101" y="162"/>
                </a:ln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111" y="147"/>
                </a:lnTo>
                <a:lnTo>
                  <a:pt x="97" y="163"/>
                </a:lnTo>
                <a:lnTo>
                  <a:pt x="97" y="163"/>
                </a:lnTo>
                <a:lnTo>
                  <a:pt x="98" y="164"/>
                </a:lnTo>
                <a:lnTo>
                  <a:pt x="98" y="164"/>
                </a:lnTo>
                <a:close/>
                <a:moveTo>
                  <a:pt x="205" y="247"/>
                </a:moveTo>
                <a:lnTo>
                  <a:pt x="205" y="247"/>
                </a:lnTo>
                <a:lnTo>
                  <a:pt x="201" y="250"/>
                </a:lnTo>
                <a:lnTo>
                  <a:pt x="201" y="250"/>
                </a:lnTo>
                <a:lnTo>
                  <a:pt x="199" y="250"/>
                </a:lnTo>
                <a:lnTo>
                  <a:pt x="199" y="250"/>
                </a:lnTo>
                <a:lnTo>
                  <a:pt x="198" y="258"/>
                </a:lnTo>
                <a:lnTo>
                  <a:pt x="198" y="258"/>
                </a:lnTo>
                <a:lnTo>
                  <a:pt x="205" y="258"/>
                </a:lnTo>
                <a:lnTo>
                  <a:pt x="205" y="258"/>
                </a:lnTo>
                <a:lnTo>
                  <a:pt x="205" y="258"/>
                </a:lnTo>
                <a:lnTo>
                  <a:pt x="205" y="258"/>
                </a:lnTo>
                <a:lnTo>
                  <a:pt x="204" y="258"/>
                </a:lnTo>
                <a:lnTo>
                  <a:pt x="204" y="258"/>
                </a:lnTo>
                <a:lnTo>
                  <a:pt x="202" y="257"/>
                </a:lnTo>
                <a:lnTo>
                  <a:pt x="202" y="255"/>
                </a:lnTo>
                <a:lnTo>
                  <a:pt x="202" y="255"/>
                </a:lnTo>
                <a:lnTo>
                  <a:pt x="204" y="251"/>
                </a:lnTo>
                <a:lnTo>
                  <a:pt x="204" y="251"/>
                </a:lnTo>
                <a:lnTo>
                  <a:pt x="205" y="250"/>
                </a:lnTo>
                <a:lnTo>
                  <a:pt x="205" y="250"/>
                </a:lnTo>
                <a:lnTo>
                  <a:pt x="205" y="247"/>
                </a:lnTo>
                <a:lnTo>
                  <a:pt x="205" y="247"/>
                </a:lnTo>
                <a:close/>
                <a:moveTo>
                  <a:pt x="209" y="86"/>
                </a:moveTo>
                <a:lnTo>
                  <a:pt x="209" y="86"/>
                </a:lnTo>
                <a:lnTo>
                  <a:pt x="209" y="86"/>
                </a:lnTo>
                <a:lnTo>
                  <a:pt x="209" y="86"/>
                </a:lnTo>
                <a:lnTo>
                  <a:pt x="208" y="89"/>
                </a:lnTo>
                <a:lnTo>
                  <a:pt x="208" y="89"/>
                </a:lnTo>
                <a:lnTo>
                  <a:pt x="206" y="92"/>
                </a:lnTo>
                <a:lnTo>
                  <a:pt x="206" y="95"/>
                </a:lnTo>
                <a:lnTo>
                  <a:pt x="206" y="95"/>
                </a:lnTo>
                <a:lnTo>
                  <a:pt x="208" y="96"/>
                </a:lnTo>
                <a:lnTo>
                  <a:pt x="208" y="96"/>
                </a:lnTo>
                <a:lnTo>
                  <a:pt x="208" y="98"/>
                </a:lnTo>
                <a:lnTo>
                  <a:pt x="208" y="98"/>
                </a:lnTo>
                <a:lnTo>
                  <a:pt x="211" y="96"/>
                </a:lnTo>
                <a:lnTo>
                  <a:pt x="211" y="96"/>
                </a:lnTo>
                <a:lnTo>
                  <a:pt x="212" y="95"/>
                </a:lnTo>
                <a:lnTo>
                  <a:pt x="212" y="93"/>
                </a:lnTo>
                <a:lnTo>
                  <a:pt x="212" y="93"/>
                </a:lnTo>
                <a:lnTo>
                  <a:pt x="211" y="91"/>
                </a:lnTo>
                <a:lnTo>
                  <a:pt x="211" y="91"/>
                </a:lnTo>
                <a:lnTo>
                  <a:pt x="209" y="86"/>
                </a:lnTo>
                <a:lnTo>
                  <a:pt x="209" y="86"/>
                </a:lnTo>
                <a:close/>
                <a:moveTo>
                  <a:pt x="259" y="285"/>
                </a:moveTo>
                <a:lnTo>
                  <a:pt x="259" y="285"/>
                </a:lnTo>
                <a:lnTo>
                  <a:pt x="253" y="287"/>
                </a:lnTo>
                <a:lnTo>
                  <a:pt x="253" y="287"/>
                </a:lnTo>
                <a:lnTo>
                  <a:pt x="253" y="288"/>
                </a:lnTo>
                <a:lnTo>
                  <a:pt x="253" y="288"/>
                </a:lnTo>
                <a:lnTo>
                  <a:pt x="252" y="292"/>
                </a:lnTo>
                <a:lnTo>
                  <a:pt x="252" y="292"/>
                </a:lnTo>
                <a:lnTo>
                  <a:pt x="252" y="292"/>
                </a:lnTo>
                <a:lnTo>
                  <a:pt x="252" y="292"/>
                </a:lnTo>
                <a:lnTo>
                  <a:pt x="259" y="291"/>
                </a:lnTo>
                <a:lnTo>
                  <a:pt x="259" y="291"/>
                </a:lnTo>
                <a:lnTo>
                  <a:pt x="259" y="288"/>
                </a:lnTo>
                <a:lnTo>
                  <a:pt x="259" y="288"/>
                </a:lnTo>
                <a:lnTo>
                  <a:pt x="259" y="285"/>
                </a:lnTo>
                <a:lnTo>
                  <a:pt x="259" y="285"/>
                </a:lnTo>
                <a:close/>
                <a:moveTo>
                  <a:pt x="46" y="321"/>
                </a:moveTo>
                <a:lnTo>
                  <a:pt x="46" y="321"/>
                </a:lnTo>
                <a:lnTo>
                  <a:pt x="47" y="325"/>
                </a:lnTo>
                <a:lnTo>
                  <a:pt x="50" y="326"/>
                </a:lnTo>
                <a:lnTo>
                  <a:pt x="50" y="326"/>
                </a:lnTo>
                <a:lnTo>
                  <a:pt x="53" y="328"/>
                </a:lnTo>
                <a:lnTo>
                  <a:pt x="53" y="328"/>
                </a:lnTo>
                <a:lnTo>
                  <a:pt x="54" y="329"/>
                </a:lnTo>
                <a:lnTo>
                  <a:pt x="54" y="329"/>
                </a:lnTo>
                <a:lnTo>
                  <a:pt x="56" y="328"/>
                </a:lnTo>
                <a:lnTo>
                  <a:pt x="56" y="328"/>
                </a:lnTo>
                <a:lnTo>
                  <a:pt x="57" y="326"/>
                </a:lnTo>
                <a:lnTo>
                  <a:pt x="57" y="326"/>
                </a:lnTo>
                <a:lnTo>
                  <a:pt x="54" y="325"/>
                </a:lnTo>
                <a:lnTo>
                  <a:pt x="54" y="325"/>
                </a:lnTo>
                <a:lnTo>
                  <a:pt x="50" y="322"/>
                </a:lnTo>
                <a:lnTo>
                  <a:pt x="50" y="322"/>
                </a:lnTo>
                <a:lnTo>
                  <a:pt x="46" y="321"/>
                </a:lnTo>
                <a:lnTo>
                  <a:pt x="46" y="321"/>
                </a:lnTo>
                <a:close/>
                <a:moveTo>
                  <a:pt x="184" y="179"/>
                </a:moveTo>
                <a:lnTo>
                  <a:pt x="184" y="179"/>
                </a:lnTo>
                <a:lnTo>
                  <a:pt x="182" y="191"/>
                </a:lnTo>
                <a:lnTo>
                  <a:pt x="182" y="191"/>
                </a:lnTo>
                <a:lnTo>
                  <a:pt x="184" y="190"/>
                </a:lnTo>
                <a:lnTo>
                  <a:pt x="184" y="190"/>
                </a:lnTo>
                <a:lnTo>
                  <a:pt x="185" y="189"/>
                </a:lnTo>
                <a:lnTo>
                  <a:pt x="185" y="189"/>
                </a:lnTo>
                <a:lnTo>
                  <a:pt x="187" y="180"/>
                </a:lnTo>
                <a:lnTo>
                  <a:pt x="187" y="180"/>
                </a:lnTo>
                <a:lnTo>
                  <a:pt x="188" y="179"/>
                </a:lnTo>
                <a:lnTo>
                  <a:pt x="188" y="179"/>
                </a:lnTo>
                <a:lnTo>
                  <a:pt x="184" y="179"/>
                </a:lnTo>
                <a:lnTo>
                  <a:pt x="184" y="179"/>
                </a:lnTo>
                <a:close/>
                <a:moveTo>
                  <a:pt x="147" y="315"/>
                </a:moveTo>
                <a:lnTo>
                  <a:pt x="147" y="315"/>
                </a:lnTo>
                <a:lnTo>
                  <a:pt x="148" y="315"/>
                </a:lnTo>
                <a:lnTo>
                  <a:pt x="148" y="315"/>
                </a:lnTo>
                <a:lnTo>
                  <a:pt x="148" y="312"/>
                </a:lnTo>
                <a:lnTo>
                  <a:pt x="148" y="312"/>
                </a:lnTo>
                <a:lnTo>
                  <a:pt x="158" y="281"/>
                </a:lnTo>
                <a:lnTo>
                  <a:pt x="158" y="281"/>
                </a:lnTo>
                <a:lnTo>
                  <a:pt x="158" y="280"/>
                </a:lnTo>
                <a:lnTo>
                  <a:pt x="158" y="280"/>
                </a:lnTo>
                <a:lnTo>
                  <a:pt x="152" y="297"/>
                </a:lnTo>
                <a:lnTo>
                  <a:pt x="147" y="315"/>
                </a:lnTo>
                <a:lnTo>
                  <a:pt x="147" y="315"/>
                </a:lnTo>
                <a:close/>
                <a:moveTo>
                  <a:pt x="262" y="312"/>
                </a:moveTo>
                <a:lnTo>
                  <a:pt x="262" y="312"/>
                </a:lnTo>
                <a:lnTo>
                  <a:pt x="252" y="315"/>
                </a:lnTo>
                <a:lnTo>
                  <a:pt x="252" y="315"/>
                </a:lnTo>
                <a:lnTo>
                  <a:pt x="256" y="318"/>
                </a:lnTo>
                <a:lnTo>
                  <a:pt x="256" y="318"/>
                </a:lnTo>
                <a:lnTo>
                  <a:pt x="256" y="319"/>
                </a:lnTo>
                <a:lnTo>
                  <a:pt x="256" y="319"/>
                </a:lnTo>
                <a:lnTo>
                  <a:pt x="258" y="318"/>
                </a:lnTo>
                <a:lnTo>
                  <a:pt x="259" y="318"/>
                </a:lnTo>
                <a:lnTo>
                  <a:pt x="259" y="318"/>
                </a:lnTo>
                <a:lnTo>
                  <a:pt x="259" y="316"/>
                </a:lnTo>
                <a:lnTo>
                  <a:pt x="259" y="316"/>
                </a:lnTo>
                <a:lnTo>
                  <a:pt x="262" y="315"/>
                </a:lnTo>
                <a:lnTo>
                  <a:pt x="262" y="315"/>
                </a:lnTo>
                <a:lnTo>
                  <a:pt x="263" y="315"/>
                </a:lnTo>
                <a:lnTo>
                  <a:pt x="263" y="315"/>
                </a:lnTo>
                <a:lnTo>
                  <a:pt x="262" y="312"/>
                </a:lnTo>
                <a:lnTo>
                  <a:pt x="262" y="312"/>
                </a:lnTo>
                <a:close/>
                <a:moveTo>
                  <a:pt x="134" y="140"/>
                </a:moveTo>
                <a:lnTo>
                  <a:pt x="134" y="140"/>
                </a:lnTo>
                <a:lnTo>
                  <a:pt x="133" y="133"/>
                </a:lnTo>
                <a:lnTo>
                  <a:pt x="131" y="129"/>
                </a:lnTo>
                <a:lnTo>
                  <a:pt x="131" y="129"/>
                </a:lnTo>
                <a:lnTo>
                  <a:pt x="127" y="135"/>
                </a:lnTo>
                <a:lnTo>
                  <a:pt x="127" y="135"/>
                </a:lnTo>
                <a:lnTo>
                  <a:pt x="134" y="140"/>
                </a:lnTo>
                <a:lnTo>
                  <a:pt x="134" y="140"/>
                </a:lnTo>
                <a:close/>
                <a:moveTo>
                  <a:pt x="236" y="75"/>
                </a:moveTo>
                <a:lnTo>
                  <a:pt x="236" y="75"/>
                </a:lnTo>
                <a:lnTo>
                  <a:pt x="236" y="76"/>
                </a:lnTo>
                <a:lnTo>
                  <a:pt x="236" y="78"/>
                </a:lnTo>
                <a:lnTo>
                  <a:pt x="236" y="78"/>
                </a:lnTo>
                <a:lnTo>
                  <a:pt x="241" y="83"/>
                </a:lnTo>
                <a:lnTo>
                  <a:pt x="241" y="83"/>
                </a:lnTo>
                <a:lnTo>
                  <a:pt x="242" y="85"/>
                </a:lnTo>
                <a:lnTo>
                  <a:pt x="242" y="85"/>
                </a:lnTo>
                <a:lnTo>
                  <a:pt x="243" y="83"/>
                </a:lnTo>
                <a:lnTo>
                  <a:pt x="243" y="83"/>
                </a:lnTo>
                <a:lnTo>
                  <a:pt x="243" y="81"/>
                </a:lnTo>
                <a:lnTo>
                  <a:pt x="243" y="81"/>
                </a:lnTo>
                <a:lnTo>
                  <a:pt x="243" y="81"/>
                </a:lnTo>
                <a:lnTo>
                  <a:pt x="243" y="81"/>
                </a:lnTo>
                <a:lnTo>
                  <a:pt x="242" y="79"/>
                </a:lnTo>
                <a:lnTo>
                  <a:pt x="242" y="79"/>
                </a:lnTo>
                <a:lnTo>
                  <a:pt x="238" y="75"/>
                </a:lnTo>
                <a:lnTo>
                  <a:pt x="238" y="75"/>
                </a:lnTo>
                <a:lnTo>
                  <a:pt x="236" y="75"/>
                </a:lnTo>
                <a:lnTo>
                  <a:pt x="236" y="75"/>
                </a:lnTo>
                <a:close/>
                <a:moveTo>
                  <a:pt x="199" y="79"/>
                </a:moveTo>
                <a:lnTo>
                  <a:pt x="199" y="79"/>
                </a:lnTo>
                <a:lnTo>
                  <a:pt x="201" y="79"/>
                </a:lnTo>
                <a:lnTo>
                  <a:pt x="201" y="79"/>
                </a:lnTo>
                <a:lnTo>
                  <a:pt x="202" y="78"/>
                </a:lnTo>
                <a:lnTo>
                  <a:pt x="202" y="78"/>
                </a:lnTo>
                <a:lnTo>
                  <a:pt x="202" y="76"/>
                </a:lnTo>
                <a:lnTo>
                  <a:pt x="202" y="76"/>
                </a:lnTo>
                <a:lnTo>
                  <a:pt x="202" y="68"/>
                </a:lnTo>
                <a:lnTo>
                  <a:pt x="202" y="68"/>
                </a:lnTo>
                <a:lnTo>
                  <a:pt x="202" y="66"/>
                </a:lnTo>
                <a:lnTo>
                  <a:pt x="202" y="66"/>
                </a:lnTo>
                <a:lnTo>
                  <a:pt x="199" y="69"/>
                </a:lnTo>
                <a:lnTo>
                  <a:pt x="199" y="69"/>
                </a:lnTo>
                <a:lnTo>
                  <a:pt x="199" y="69"/>
                </a:lnTo>
                <a:lnTo>
                  <a:pt x="199" y="69"/>
                </a:lnTo>
                <a:lnTo>
                  <a:pt x="199" y="76"/>
                </a:lnTo>
                <a:lnTo>
                  <a:pt x="199" y="76"/>
                </a:lnTo>
                <a:lnTo>
                  <a:pt x="199" y="79"/>
                </a:lnTo>
                <a:lnTo>
                  <a:pt x="199" y="79"/>
                </a:lnTo>
                <a:close/>
                <a:moveTo>
                  <a:pt x="192" y="257"/>
                </a:moveTo>
                <a:lnTo>
                  <a:pt x="192" y="257"/>
                </a:lnTo>
                <a:lnTo>
                  <a:pt x="191" y="253"/>
                </a:lnTo>
                <a:lnTo>
                  <a:pt x="191" y="253"/>
                </a:lnTo>
                <a:lnTo>
                  <a:pt x="191" y="253"/>
                </a:lnTo>
                <a:lnTo>
                  <a:pt x="191" y="253"/>
                </a:lnTo>
                <a:lnTo>
                  <a:pt x="185" y="254"/>
                </a:lnTo>
                <a:lnTo>
                  <a:pt x="178" y="255"/>
                </a:lnTo>
                <a:lnTo>
                  <a:pt x="178" y="255"/>
                </a:lnTo>
                <a:lnTo>
                  <a:pt x="178" y="257"/>
                </a:lnTo>
                <a:lnTo>
                  <a:pt x="178" y="257"/>
                </a:lnTo>
                <a:lnTo>
                  <a:pt x="192" y="257"/>
                </a:lnTo>
                <a:lnTo>
                  <a:pt x="192" y="257"/>
                </a:lnTo>
                <a:close/>
                <a:moveTo>
                  <a:pt x="172" y="167"/>
                </a:moveTo>
                <a:lnTo>
                  <a:pt x="172" y="167"/>
                </a:lnTo>
                <a:lnTo>
                  <a:pt x="168" y="166"/>
                </a:lnTo>
                <a:lnTo>
                  <a:pt x="168" y="166"/>
                </a:lnTo>
                <a:lnTo>
                  <a:pt x="167" y="181"/>
                </a:lnTo>
                <a:lnTo>
                  <a:pt x="167" y="181"/>
                </a:lnTo>
                <a:lnTo>
                  <a:pt x="172" y="167"/>
                </a:lnTo>
                <a:lnTo>
                  <a:pt x="172" y="167"/>
                </a:lnTo>
                <a:close/>
                <a:moveTo>
                  <a:pt x="232" y="297"/>
                </a:moveTo>
                <a:lnTo>
                  <a:pt x="232" y="297"/>
                </a:lnTo>
                <a:lnTo>
                  <a:pt x="236" y="295"/>
                </a:lnTo>
                <a:lnTo>
                  <a:pt x="236" y="295"/>
                </a:lnTo>
                <a:lnTo>
                  <a:pt x="238" y="289"/>
                </a:lnTo>
                <a:lnTo>
                  <a:pt x="238" y="289"/>
                </a:lnTo>
                <a:lnTo>
                  <a:pt x="231" y="289"/>
                </a:lnTo>
                <a:lnTo>
                  <a:pt x="231" y="289"/>
                </a:lnTo>
                <a:lnTo>
                  <a:pt x="232" y="297"/>
                </a:lnTo>
                <a:lnTo>
                  <a:pt x="232" y="297"/>
                </a:lnTo>
                <a:close/>
                <a:moveTo>
                  <a:pt x="218" y="231"/>
                </a:moveTo>
                <a:lnTo>
                  <a:pt x="218" y="231"/>
                </a:lnTo>
                <a:lnTo>
                  <a:pt x="216" y="230"/>
                </a:lnTo>
                <a:lnTo>
                  <a:pt x="216" y="230"/>
                </a:lnTo>
                <a:lnTo>
                  <a:pt x="216" y="230"/>
                </a:lnTo>
                <a:lnTo>
                  <a:pt x="215" y="230"/>
                </a:lnTo>
                <a:lnTo>
                  <a:pt x="215" y="230"/>
                </a:lnTo>
                <a:lnTo>
                  <a:pt x="211" y="235"/>
                </a:lnTo>
                <a:lnTo>
                  <a:pt x="211" y="235"/>
                </a:lnTo>
                <a:lnTo>
                  <a:pt x="211" y="237"/>
                </a:lnTo>
                <a:lnTo>
                  <a:pt x="211" y="237"/>
                </a:lnTo>
                <a:lnTo>
                  <a:pt x="212" y="237"/>
                </a:lnTo>
                <a:lnTo>
                  <a:pt x="214" y="237"/>
                </a:lnTo>
                <a:lnTo>
                  <a:pt x="214" y="237"/>
                </a:lnTo>
                <a:lnTo>
                  <a:pt x="215" y="237"/>
                </a:lnTo>
                <a:lnTo>
                  <a:pt x="215" y="237"/>
                </a:lnTo>
                <a:lnTo>
                  <a:pt x="218" y="234"/>
                </a:lnTo>
                <a:lnTo>
                  <a:pt x="218" y="231"/>
                </a:lnTo>
                <a:lnTo>
                  <a:pt x="218" y="231"/>
                </a:lnTo>
                <a:close/>
                <a:moveTo>
                  <a:pt x="238" y="361"/>
                </a:moveTo>
                <a:lnTo>
                  <a:pt x="238" y="361"/>
                </a:lnTo>
                <a:lnTo>
                  <a:pt x="239" y="362"/>
                </a:lnTo>
                <a:lnTo>
                  <a:pt x="239" y="362"/>
                </a:lnTo>
                <a:lnTo>
                  <a:pt x="241" y="362"/>
                </a:lnTo>
                <a:lnTo>
                  <a:pt x="241" y="362"/>
                </a:lnTo>
                <a:lnTo>
                  <a:pt x="246" y="359"/>
                </a:lnTo>
                <a:lnTo>
                  <a:pt x="246" y="359"/>
                </a:lnTo>
                <a:lnTo>
                  <a:pt x="243" y="355"/>
                </a:lnTo>
                <a:lnTo>
                  <a:pt x="243" y="355"/>
                </a:lnTo>
                <a:lnTo>
                  <a:pt x="243" y="355"/>
                </a:lnTo>
                <a:lnTo>
                  <a:pt x="243" y="355"/>
                </a:lnTo>
                <a:lnTo>
                  <a:pt x="241" y="356"/>
                </a:lnTo>
                <a:lnTo>
                  <a:pt x="241" y="356"/>
                </a:lnTo>
                <a:lnTo>
                  <a:pt x="239" y="359"/>
                </a:lnTo>
                <a:lnTo>
                  <a:pt x="239" y="359"/>
                </a:lnTo>
                <a:lnTo>
                  <a:pt x="238" y="361"/>
                </a:lnTo>
                <a:lnTo>
                  <a:pt x="238" y="361"/>
                </a:lnTo>
                <a:close/>
                <a:moveTo>
                  <a:pt x="197" y="302"/>
                </a:moveTo>
                <a:lnTo>
                  <a:pt x="197" y="302"/>
                </a:lnTo>
                <a:lnTo>
                  <a:pt x="197" y="304"/>
                </a:lnTo>
                <a:lnTo>
                  <a:pt x="197" y="304"/>
                </a:lnTo>
                <a:lnTo>
                  <a:pt x="197" y="304"/>
                </a:lnTo>
                <a:lnTo>
                  <a:pt x="197" y="304"/>
                </a:lnTo>
                <a:lnTo>
                  <a:pt x="216" y="305"/>
                </a:lnTo>
                <a:lnTo>
                  <a:pt x="216" y="305"/>
                </a:lnTo>
                <a:lnTo>
                  <a:pt x="216" y="302"/>
                </a:lnTo>
                <a:lnTo>
                  <a:pt x="216" y="302"/>
                </a:lnTo>
                <a:lnTo>
                  <a:pt x="216" y="302"/>
                </a:lnTo>
                <a:lnTo>
                  <a:pt x="216" y="302"/>
                </a:lnTo>
                <a:lnTo>
                  <a:pt x="209" y="302"/>
                </a:lnTo>
                <a:lnTo>
                  <a:pt x="209" y="302"/>
                </a:lnTo>
                <a:lnTo>
                  <a:pt x="208" y="302"/>
                </a:lnTo>
                <a:lnTo>
                  <a:pt x="208" y="302"/>
                </a:lnTo>
                <a:lnTo>
                  <a:pt x="206" y="304"/>
                </a:lnTo>
                <a:lnTo>
                  <a:pt x="205" y="304"/>
                </a:lnTo>
                <a:lnTo>
                  <a:pt x="205" y="304"/>
                </a:lnTo>
                <a:lnTo>
                  <a:pt x="204" y="302"/>
                </a:lnTo>
                <a:lnTo>
                  <a:pt x="204" y="302"/>
                </a:lnTo>
                <a:lnTo>
                  <a:pt x="197" y="302"/>
                </a:lnTo>
                <a:lnTo>
                  <a:pt x="197" y="302"/>
                </a:lnTo>
                <a:close/>
                <a:moveTo>
                  <a:pt x="134" y="194"/>
                </a:moveTo>
                <a:lnTo>
                  <a:pt x="134" y="194"/>
                </a:lnTo>
                <a:lnTo>
                  <a:pt x="131" y="200"/>
                </a:lnTo>
                <a:lnTo>
                  <a:pt x="131" y="200"/>
                </a:lnTo>
                <a:lnTo>
                  <a:pt x="138" y="201"/>
                </a:lnTo>
                <a:lnTo>
                  <a:pt x="138" y="201"/>
                </a:lnTo>
                <a:lnTo>
                  <a:pt x="140" y="199"/>
                </a:lnTo>
                <a:lnTo>
                  <a:pt x="140" y="199"/>
                </a:lnTo>
                <a:lnTo>
                  <a:pt x="134" y="194"/>
                </a:lnTo>
                <a:lnTo>
                  <a:pt x="134" y="194"/>
                </a:lnTo>
                <a:close/>
                <a:moveTo>
                  <a:pt x="194" y="146"/>
                </a:moveTo>
                <a:lnTo>
                  <a:pt x="194" y="146"/>
                </a:lnTo>
                <a:lnTo>
                  <a:pt x="194" y="146"/>
                </a:lnTo>
                <a:lnTo>
                  <a:pt x="194" y="146"/>
                </a:lnTo>
                <a:lnTo>
                  <a:pt x="198" y="143"/>
                </a:lnTo>
                <a:lnTo>
                  <a:pt x="198" y="143"/>
                </a:lnTo>
                <a:lnTo>
                  <a:pt x="198" y="142"/>
                </a:lnTo>
                <a:lnTo>
                  <a:pt x="198" y="142"/>
                </a:lnTo>
                <a:lnTo>
                  <a:pt x="199" y="137"/>
                </a:lnTo>
                <a:lnTo>
                  <a:pt x="199" y="137"/>
                </a:lnTo>
                <a:lnTo>
                  <a:pt x="199" y="136"/>
                </a:lnTo>
                <a:lnTo>
                  <a:pt x="199" y="136"/>
                </a:lnTo>
                <a:lnTo>
                  <a:pt x="195" y="137"/>
                </a:lnTo>
                <a:lnTo>
                  <a:pt x="195" y="137"/>
                </a:lnTo>
                <a:lnTo>
                  <a:pt x="194" y="139"/>
                </a:lnTo>
                <a:lnTo>
                  <a:pt x="194" y="139"/>
                </a:lnTo>
                <a:lnTo>
                  <a:pt x="194" y="146"/>
                </a:lnTo>
                <a:lnTo>
                  <a:pt x="194" y="146"/>
                </a:lnTo>
                <a:close/>
                <a:moveTo>
                  <a:pt x="141" y="160"/>
                </a:moveTo>
                <a:lnTo>
                  <a:pt x="141" y="160"/>
                </a:lnTo>
                <a:lnTo>
                  <a:pt x="141" y="160"/>
                </a:lnTo>
                <a:lnTo>
                  <a:pt x="141" y="160"/>
                </a:lnTo>
                <a:lnTo>
                  <a:pt x="141" y="160"/>
                </a:lnTo>
                <a:lnTo>
                  <a:pt x="141" y="160"/>
                </a:lnTo>
                <a:lnTo>
                  <a:pt x="133" y="173"/>
                </a:lnTo>
                <a:lnTo>
                  <a:pt x="133" y="173"/>
                </a:lnTo>
                <a:lnTo>
                  <a:pt x="133" y="174"/>
                </a:lnTo>
                <a:lnTo>
                  <a:pt x="133" y="174"/>
                </a:lnTo>
                <a:lnTo>
                  <a:pt x="134" y="177"/>
                </a:lnTo>
                <a:lnTo>
                  <a:pt x="134" y="177"/>
                </a:lnTo>
                <a:lnTo>
                  <a:pt x="134" y="177"/>
                </a:lnTo>
                <a:lnTo>
                  <a:pt x="134" y="177"/>
                </a:lnTo>
                <a:lnTo>
                  <a:pt x="141" y="160"/>
                </a:lnTo>
                <a:lnTo>
                  <a:pt x="141" y="160"/>
                </a:lnTo>
                <a:close/>
                <a:moveTo>
                  <a:pt x="181" y="305"/>
                </a:moveTo>
                <a:lnTo>
                  <a:pt x="181" y="305"/>
                </a:lnTo>
                <a:lnTo>
                  <a:pt x="172" y="302"/>
                </a:lnTo>
                <a:lnTo>
                  <a:pt x="172" y="302"/>
                </a:lnTo>
                <a:lnTo>
                  <a:pt x="172" y="308"/>
                </a:lnTo>
                <a:lnTo>
                  <a:pt x="172" y="308"/>
                </a:lnTo>
                <a:lnTo>
                  <a:pt x="179" y="308"/>
                </a:lnTo>
                <a:lnTo>
                  <a:pt x="179" y="308"/>
                </a:lnTo>
                <a:lnTo>
                  <a:pt x="181" y="305"/>
                </a:lnTo>
                <a:lnTo>
                  <a:pt x="181" y="305"/>
                </a:lnTo>
                <a:close/>
                <a:moveTo>
                  <a:pt x="243" y="35"/>
                </a:moveTo>
                <a:lnTo>
                  <a:pt x="243" y="35"/>
                </a:lnTo>
                <a:lnTo>
                  <a:pt x="241" y="35"/>
                </a:lnTo>
                <a:lnTo>
                  <a:pt x="239" y="35"/>
                </a:lnTo>
                <a:lnTo>
                  <a:pt x="239" y="35"/>
                </a:lnTo>
                <a:lnTo>
                  <a:pt x="235" y="38"/>
                </a:lnTo>
                <a:lnTo>
                  <a:pt x="235" y="38"/>
                </a:lnTo>
                <a:lnTo>
                  <a:pt x="233" y="39"/>
                </a:lnTo>
                <a:lnTo>
                  <a:pt x="233" y="39"/>
                </a:lnTo>
                <a:lnTo>
                  <a:pt x="238" y="41"/>
                </a:lnTo>
                <a:lnTo>
                  <a:pt x="238" y="41"/>
                </a:lnTo>
                <a:lnTo>
                  <a:pt x="239" y="41"/>
                </a:lnTo>
                <a:lnTo>
                  <a:pt x="241" y="41"/>
                </a:lnTo>
                <a:lnTo>
                  <a:pt x="241" y="41"/>
                </a:lnTo>
                <a:lnTo>
                  <a:pt x="242" y="41"/>
                </a:lnTo>
                <a:lnTo>
                  <a:pt x="242" y="41"/>
                </a:lnTo>
                <a:lnTo>
                  <a:pt x="242" y="38"/>
                </a:lnTo>
                <a:lnTo>
                  <a:pt x="243" y="35"/>
                </a:lnTo>
                <a:lnTo>
                  <a:pt x="243" y="35"/>
                </a:lnTo>
                <a:close/>
                <a:moveTo>
                  <a:pt x="218" y="260"/>
                </a:moveTo>
                <a:lnTo>
                  <a:pt x="218" y="260"/>
                </a:lnTo>
                <a:lnTo>
                  <a:pt x="225" y="260"/>
                </a:lnTo>
                <a:lnTo>
                  <a:pt x="225" y="260"/>
                </a:lnTo>
                <a:lnTo>
                  <a:pt x="225" y="255"/>
                </a:lnTo>
                <a:lnTo>
                  <a:pt x="225" y="255"/>
                </a:lnTo>
                <a:lnTo>
                  <a:pt x="219" y="254"/>
                </a:lnTo>
                <a:lnTo>
                  <a:pt x="219" y="254"/>
                </a:lnTo>
                <a:lnTo>
                  <a:pt x="219" y="258"/>
                </a:lnTo>
                <a:lnTo>
                  <a:pt x="219" y="258"/>
                </a:lnTo>
                <a:lnTo>
                  <a:pt x="218" y="260"/>
                </a:lnTo>
                <a:lnTo>
                  <a:pt x="218" y="260"/>
                </a:lnTo>
                <a:close/>
                <a:moveTo>
                  <a:pt x="134" y="152"/>
                </a:moveTo>
                <a:lnTo>
                  <a:pt x="134" y="152"/>
                </a:lnTo>
                <a:lnTo>
                  <a:pt x="135" y="150"/>
                </a:lnTo>
                <a:lnTo>
                  <a:pt x="135" y="150"/>
                </a:lnTo>
                <a:lnTo>
                  <a:pt x="135" y="149"/>
                </a:lnTo>
                <a:lnTo>
                  <a:pt x="135" y="149"/>
                </a:lnTo>
                <a:lnTo>
                  <a:pt x="135" y="147"/>
                </a:lnTo>
                <a:lnTo>
                  <a:pt x="134" y="145"/>
                </a:lnTo>
                <a:lnTo>
                  <a:pt x="134" y="145"/>
                </a:lnTo>
                <a:lnTo>
                  <a:pt x="130" y="142"/>
                </a:lnTo>
                <a:lnTo>
                  <a:pt x="130" y="142"/>
                </a:lnTo>
                <a:lnTo>
                  <a:pt x="128" y="142"/>
                </a:lnTo>
                <a:lnTo>
                  <a:pt x="128" y="142"/>
                </a:lnTo>
                <a:lnTo>
                  <a:pt x="127" y="145"/>
                </a:lnTo>
                <a:lnTo>
                  <a:pt x="127" y="145"/>
                </a:lnTo>
                <a:lnTo>
                  <a:pt x="127" y="146"/>
                </a:lnTo>
                <a:lnTo>
                  <a:pt x="127" y="146"/>
                </a:lnTo>
                <a:lnTo>
                  <a:pt x="128" y="146"/>
                </a:lnTo>
                <a:lnTo>
                  <a:pt x="128" y="146"/>
                </a:lnTo>
                <a:lnTo>
                  <a:pt x="130" y="145"/>
                </a:lnTo>
                <a:lnTo>
                  <a:pt x="130" y="145"/>
                </a:lnTo>
                <a:lnTo>
                  <a:pt x="131" y="145"/>
                </a:lnTo>
                <a:lnTo>
                  <a:pt x="133" y="146"/>
                </a:lnTo>
                <a:lnTo>
                  <a:pt x="133" y="146"/>
                </a:lnTo>
                <a:lnTo>
                  <a:pt x="131" y="147"/>
                </a:lnTo>
                <a:lnTo>
                  <a:pt x="131" y="147"/>
                </a:lnTo>
                <a:lnTo>
                  <a:pt x="131" y="150"/>
                </a:lnTo>
                <a:lnTo>
                  <a:pt x="131" y="150"/>
                </a:lnTo>
                <a:lnTo>
                  <a:pt x="134" y="152"/>
                </a:lnTo>
                <a:lnTo>
                  <a:pt x="134" y="152"/>
                </a:lnTo>
                <a:close/>
                <a:moveTo>
                  <a:pt x="204" y="355"/>
                </a:moveTo>
                <a:lnTo>
                  <a:pt x="204" y="355"/>
                </a:lnTo>
                <a:lnTo>
                  <a:pt x="201" y="352"/>
                </a:lnTo>
                <a:lnTo>
                  <a:pt x="201" y="352"/>
                </a:lnTo>
                <a:lnTo>
                  <a:pt x="199" y="351"/>
                </a:lnTo>
                <a:lnTo>
                  <a:pt x="199" y="351"/>
                </a:lnTo>
                <a:lnTo>
                  <a:pt x="197" y="352"/>
                </a:lnTo>
                <a:lnTo>
                  <a:pt x="192" y="353"/>
                </a:lnTo>
                <a:lnTo>
                  <a:pt x="192" y="353"/>
                </a:lnTo>
                <a:lnTo>
                  <a:pt x="192" y="355"/>
                </a:lnTo>
                <a:lnTo>
                  <a:pt x="192" y="355"/>
                </a:lnTo>
                <a:lnTo>
                  <a:pt x="204" y="355"/>
                </a:lnTo>
                <a:lnTo>
                  <a:pt x="204" y="355"/>
                </a:lnTo>
                <a:close/>
                <a:moveTo>
                  <a:pt x="204" y="189"/>
                </a:moveTo>
                <a:lnTo>
                  <a:pt x="204" y="189"/>
                </a:lnTo>
                <a:lnTo>
                  <a:pt x="205" y="189"/>
                </a:lnTo>
                <a:lnTo>
                  <a:pt x="206" y="186"/>
                </a:lnTo>
                <a:lnTo>
                  <a:pt x="206" y="186"/>
                </a:lnTo>
                <a:lnTo>
                  <a:pt x="206" y="186"/>
                </a:lnTo>
                <a:lnTo>
                  <a:pt x="206" y="186"/>
                </a:lnTo>
                <a:lnTo>
                  <a:pt x="206" y="184"/>
                </a:lnTo>
                <a:lnTo>
                  <a:pt x="206" y="184"/>
                </a:lnTo>
                <a:lnTo>
                  <a:pt x="205" y="181"/>
                </a:lnTo>
                <a:lnTo>
                  <a:pt x="205" y="181"/>
                </a:lnTo>
                <a:lnTo>
                  <a:pt x="205" y="179"/>
                </a:lnTo>
                <a:lnTo>
                  <a:pt x="205" y="179"/>
                </a:lnTo>
                <a:lnTo>
                  <a:pt x="205" y="177"/>
                </a:lnTo>
                <a:lnTo>
                  <a:pt x="205" y="177"/>
                </a:lnTo>
                <a:lnTo>
                  <a:pt x="202" y="179"/>
                </a:lnTo>
                <a:lnTo>
                  <a:pt x="202" y="179"/>
                </a:lnTo>
                <a:lnTo>
                  <a:pt x="202" y="180"/>
                </a:lnTo>
                <a:lnTo>
                  <a:pt x="202" y="180"/>
                </a:lnTo>
                <a:lnTo>
                  <a:pt x="202" y="186"/>
                </a:lnTo>
                <a:lnTo>
                  <a:pt x="202" y="186"/>
                </a:lnTo>
                <a:lnTo>
                  <a:pt x="204" y="189"/>
                </a:lnTo>
                <a:lnTo>
                  <a:pt x="204" y="189"/>
                </a:lnTo>
                <a:close/>
                <a:moveTo>
                  <a:pt x="103" y="126"/>
                </a:moveTo>
                <a:lnTo>
                  <a:pt x="103" y="126"/>
                </a:lnTo>
                <a:lnTo>
                  <a:pt x="103" y="126"/>
                </a:lnTo>
                <a:lnTo>
                  <a:pt x="103" y="126"/>
                </a:lnTo>
                <a:lnTo>
                  <a:pt x="101" y="127"/>
                </a:lnTo>
                <a:lnTo>
                  <a:pt x="101" y="127"/>
                </a:lnTo>
                <a:lnTo>
                  <a:pt x="87" y="143"/>
                </a:lnTo>
                <a:lnTo>
                  <a:pt x="87" y="143"/>
                </a:lnTo>
                <a:lnTo>
                  <a:pt x="87" y="143"/>
                </a:lnTo>
                <a:lnTo>
                  <a:pt x="87" y="143"/>
                </a:ln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87" y="145"/>
                </a:lnTo>
                <a:lnTo>
                  <a:pt x="89" y="145"/>
                </a:lnTo>
                <a:lnTo>
                  <a:pt x="89" y="145"/>
                </a:lnTo>
                <a:lnTo>
                  <a:pt x="94" y="137"/>
                </a:lnTo>
                <a:lnTo>
                  <a:pt x="94" y="137"/>
                </a:lnTo>
                <a:lnTo>
                  <a:pt x="103" y="129"/>
                </a:lnTo>
                <a:lnTo>
                  <a:pt x="103" y="129"/>
                </a:lnTo>
                <a:lnTo>
                  <a:pt x="103" y="127"/>
                </a:lnTo>
                <a:lnTo>
                  <a:pt x="103" y="126"/>
                </a:lnTo>
                <a:lnTo>
                  <a:pt x="103" y="126"/>
                </a:lnTo>
                <a:close/>
                <a:moveTo>
                  <a:pt x="6" y="251"/>
                </a:moveTo>
                <a:lnTo>
                  <a:pt x="6" y="251"/>
                </a:lnTo>
                <a:lnTo>
                  <a:pt x="6" y="253"/>
                </a:lnTo>
                <a:lnTo>
                  <a:pt x="6" y="253"/>
                </a:lnTo>
                <a:lnTo>
                  <a:pt x="5" y="258"/>
                </a:lnTo>
                <a:lnTo>
                  <a:pt x="5" y="258"/>
                </a:lnTo>
                <a:lnTo>
                  <a:pt x="3" y="267"/>
                </a:lnTo>
                <a:lnTo>
                  <a:pt x="3" y="274"/>
                </a:lnTo>
                <a:lnTo>
                  <a:pt x="3" y="274"/>
                </a:lnTo>
                <a:lnTo>
                  <a:pt x="3" y="280"/>
                </a:lnTo>
                <a:lnTo>
                  <a:pt x="3" y="280"/>
                </a:lnTo>
                <a:lnTo>
                  <a:pt x="5" y="282"/>
                </a:lnTo>
                <a:lnTo>
                  <a:pt x="5" y="282"/>
                </a:lnTo>
                <a:lnTo>
                  <a:pt x="5" y="282"/>
                </a:lnTo>
                <a:lnTo>
                  <a:pt x="5" y="282"/>
                </a:lnTo>
                <a:lnTo>
                  <a:pt x="6" y="261"/>
                </a:lnTo>
                <a:lnTo>
                  <a:pt x="6" y="261"/>
                </a:lnTo>
                <a:lnTo>
                  <a:pt x="6" y="257"/>
                </a:lnTo>
                <a:lnTo>
                  <a:pt x="8" y="253"/>
                </a:lnTo>
                <a:lnTo>
                  <a:pt x="8" y="253"/>
                </a:lnTo>
                <a:lnTo>
                  <a:pt x="6" y="251"/>
                </a:lnTo>
                <a:lnTo>
                  <a:pt x="6" y="251"/>
                </a:lnTo>
                <a:close/>
                <a:moveTo>
                  <a:pt x="188" y="99"/>
                </a:moveTo>
                <a:lnTo>
                  <a:pt x="188" y="99"/>
                </a:lnTo>
                <a:lnTo>
                  <a:pt x="189" y="96"/>
                </a:lnTo>
                <a:lnTo>
                  <a:pt x="189" y="96"/>
                </a:lnTo>
                <a:lnTo>
                  <a:pt x="189" y="95"/>
                </a:lnTo>
                <a:lnTo>
                  <a:pt x="189" y="95"/>
                </a:lnTo>
                <a:lnTo>
                  <a:pt x="188" y="93"/>
                </a:lnTo>
                <a:lnTo>
                  <a:pt x="191" y="92"/>
                </a:lnTo>
                <a:lnTo>
                  <a:pt x="191" y="92"/>
                </a:lnTo>
                <a:lnTo>
                  <a:pt x="191" y="91"/>
                </a:lnTo>
                <a:lnTo>
                  <a:pt x="191" y="91"/>
                </a:lnTo>
                <a:lnTo>
                  <a:pt x="192" y="88"/>
                </a:lnTo>
                <a:lnTo>
                  <a:pt x="192" y="88"/>
                </a:lnTo>
                <a:lnTo>
                  <a:pt x="191" y="89"/>
                </a:lnTo>
                <a:lnTo>
                  <a:pt x="189" y="89"/>
                </a:lnTo>
                <a:lnTo>
                  <a:pt x="189" y="89"/>
                </a:lnTo>
                <a:lnTo>
                  <a:pt x="187" y="92"/>
                </a:lnTo>
                <a:lnTo>
                  <a:pt x="187" y="92"/>
                </a:lnTo>
                <a:lnTo>
                  <a:pt x="185" y="93"/>
                </a:lnTo>
                <a:lnTo>
                  <a:pt x="185" y="93"/>
                </a:lnTo>
                <a:lnTo>
                  <a:pt x="185" y="96"/>
                </a:lnTo>
                <a:lnTo>
                  <a:pt x="185" y="96"/>
                </a:lnTo>
                <a:lnTo>
                  <a:pt x="187" y="98"/>
                </a:lnTo>
                <a:lnTo>
                  <a:pt x="188" y="99"/>
                </a:lnTo>
                <a:lnTo>
                  <a:pt x="188" y="99"/>
                </a:lnTo>
                <a:lnTo>
                  <a:pt x="188" y="99"/>
                </a:lnTo>
                <a:lnTo>
                  <a:pt x="188" y="99"/>
                </a:lnTo>
                <a:close/>
                <a:moveTo>
                  <a:pt x="123" y="137"/>
                </a:moveTo>
                <a:lnTo>
                  <a:pt x="123" y="137"/>
                </a:lnTo>
                <a:lnTo>
                  <a:pt x="117" y="133"/>
                </a:lnTo>
                <a:lnTo>
                  <a:pt x="117" y="133"/>
                </a:lnTo>
                <a:lnTo>
                  <a:pt x="113" y="137"/>
                </a:lnTo>
                <a:lnTo>
                  <a:pt x="113" y="137"/>
                </a:lnTo>
                <a:lnTo>
                  <a:pt x="116" y="139"/>
                </a:lnTo>
                <a:lnTo>
                  <a:pt x="116" y="139"/>
                </a:lnTo>
                <a:lnTo>
                  <a:pt x="118" y="137"/>
                </a:lnTo>
                <a:lnTo>
                  <a:pt x="118" y="137"/>
                </a:lnTo>
                <a:lnTo>
                  <a:pt x="120" y="137"/>
                </a:lnTo>
                <a:lnTo>
                  <a:pt x="120" y="137"/>
                </a:lnTo>
                <a:lnTo>
                  <a:pt x="120" y="139"/>
                </a:lnTo>
                <a:lnTo>
                  <a:pt x="120" y="139"/>
                </a:lnTo>
                <a:lnTo>
                  <a:pt x="118" y="142"/>
                </a:lnTo>
                <a:lnTo>
                  <a:pt x="118" y="142"/>
                </a:lnTo>
                <a:lnTo>
                  <a:pt x="118" y="142"/>
                </a:lnTo>
                <a:lnTo>
                  <a:pt x="118" y="142"/>
                </a:lnTo>
                <a:lnTo>
                  <a:pt x="118" y="142"/>
                </a:lnTo>
                <a:lnTo>
                  <a:pt x="118" y="142"/>
                </a:lnTo>
                <a:lnTo>
                  <a:pt x="123" y="137"/>
                </a:lnTo>
                <a:lnTo>
                  <a:pt x="123" y="137"/>
                </a:lnTo>
                <a:close/>
                <a:moveTo>
                  <a:pt x="236" y="29"/>
                </a:moveTo>
                <a:lnTo>
                  <a:pt x="236" y="29"/>
                </a:lnTo>
                <a:lnTo>
                  <a:pt x="236" y="29"/>
                </a:lnTo>
                <a:lnTo>
                  <a:pt x="236" y="29"/>
                </a:lnTo>
                <a:lnTo>
                  <a:pt x="233" y="31"/>
                </a:lnTo>
                <a:lnTo>
                  <a:pt x="233" y="31"/>
                </a:lnTo>
                <a:lnTo>
                  <a:pt x="226" y="37"/>
                </a:lnTo>
                <a:lnTo>
                  <a:pt x="226" y="37"/>
                </a:lnTo>
                <a:lnTo>
                  <a:pt x="226" y="38"/>
                </a:lnTo>
                <a:lnTo>
                  <a:pt x="226" y="38"/>
                </a:lnTo>
                <a:lnTo>
                  <a:pt x="229" y="38"/>
                </a:lnTo>
                <a:lnTo>
                  <a:pt x="229" y="38"/>
                </a:lnTo>
                <a:lnTo>
                  <a:pt x="232" y="38"/>
                </a:lnTo>
                <a:lnTo>
                  <a:pt x="232" y="38"/>
                </a:lnTo>
                <a:lnTo>
                  <a:pt x="236" y="31"/>
                </a:lnTo>
                <a:lnTo>
                  <a:pt x="236" y="31"/>
                </a:lnTo>
                <a:lnTo>
                  <a:pt x="236" y="29"/>
                </a:lnTo>
                <a:lnTo>
                  <a:pt x="236" y="29"/>
                </a:lnTo>
                <a:close/>
                <a:moveTo>
                  <a:pt x="86" y="156"/>
                </a:moveTo>
                <a:lnTo>
                  <a:pt x="86" y="156"/>
                </a:lnTo>
                <a:lnTo>
                  <a:pt x="86" y="156"/>
                </a:lnTo>
                <a:lnTo>
                  <a:pt x="86" y="156"/>
                </a:lnTo>
                <a:lnTo>
                  <a:pt x="84" y="157"/>
                </a:lnTo>
                <a:lnTo>
                  <a:pt x="84" y="157"/>
                </a:lnTo>
                <a:lnTo>
                  <a:pt x="81" y="162"/>
                </a:lnTo>
                <a:lnTo>
                  <a:pt x="81" y="162"/>
                </a:lnTo>
                <a:lnTo>
                  <a:pt x="80" y="164"/>
                </a:lnTo>
                <a:lnTo>
                  <a:pt x="80" y="166"/>
                </a:lnTo>
                <a:lnTo>
                  <a:pt x="80" y="166"/>
                </a:lnTo>
                <a:lnTo>
                  <a:pt x="81" y="169"/>
                </a:lnTo>
                <a:lnTo>
                  <a:pt x="81" y="169"/>
                </a:lnTo>
                <a:lnTo>
                  <a:pt x="81" y="169"/>
                </a:lnTo>
                <a:lnTo>
                  <a:pt x="81" y="169"/>
                </a:lnTo>
                <a:lnTo>
                  <a:pt x="90" y="160"/>
                </a:lnTo>
                <a:lnTo>
                  <a:pt x="90" y="160"/>
                </a:lnTo>
                <a:lnTo>
                  <a:pt x="90" y="159"/>
                </a:lnTo>
                <a:lnTo>
                  <a:pt x="90" y="159"/>
                </a:lnTo>
                <a:lnTo>
                  <a:pt x="90" y="159"/>
                </a:lnTo>
                <a:lnTo>
                  <a:pt x="90" y="159"/>
                </a:lnTo>
                <a:lnTo>
                  <a:pt x="89" y="160"/>
                </a:lnTo>
                <a:lnTo>
                  <a:pt x="89" y="160"/>
                </a:lnTo>
                <a:lnTo>
                  <a:pt x="86" y="163"/>
                </a:lnTo>
                <a:lnTo>
                  <a:pt x="86" y="163"/>
                </a:lnTo>
                <a:lnTo>
                  <a:pt x="84" y="164"/>
                </a:lnTo>
                <a:lnTo>
                  <a:pt x="84" y="164"/>
                </a:lnTo>
                <a:lnTo>
                  <a:pt x="83" y="164"/>
                </a:lnTo>
                <a:lnTo>
                  <a:pt x="83" y="164"/>
                </a:lnTo>
                <a:lnTo>
                  <a:pt x="83" y="163"/>
                </a:lnTo>
                <a:lnTo>
                  <a:pt x="83" y="163"/>
                </a:lnTo>
                <a:lnTo>
                  <a:pt x="83" y="160"/>
                </a:lnTo>
                <a:lnTo>
                  <a:pt x="83" y="160"/>
                </a:lnTo>
                <a:lnTo>
                  <a:pt x="86" y="156"/>
                </a:lnTo>
                <a:lnTo>
                  <a:pt x="86" y="156"/>
                </a:lnTo>
                <a:close/>
                <a:moveTo>
                  <a:pt x="79" y="328"/>
                </a:moveTo>
                <a:lnTo>
                  <a:pt x="79" y="328"/>
                </a:lnTo>
                <a:lnTo>
                  <a:pt x="86" y="331"/>
                </a:lnTo>
                <a:lnTo>
                  <a:pt x="86" y="331"/>
                </a:lnTo>
                <a:lnTo>
                  <a:pt x="87" y="325"/>
                </a:lnTo>
                <a:lnTo>
                  <a:pt x="87" y="325"/>
                </a:lnTo>
                <a:lnTo>
                  <a:pt x="84" y="324"/>
                </a:lnTo>
                <a:lnTo>
                  <a:pt x="83" y="325"/>
                </a:lnTo>
                <a:lnTo>
                  <a:pt x="83" y="325"/>
                </a:lnTo>
                <a:lnTo>
                  <a:pt x="80" y="326"/>
                </a:lnTo>
                <a:lnTo>
                  <a:pt x="80" y="326"/>
                </a:lnTo>
                <a:lnTo>
                  <a:pt x="79" y="328"/>
                </a:lnTo>
                <a:lnTo>
                  <a:pt x="79" y="328"/>
                </a:lnTo>
                <a:close/>
                <a:moveTo>
                  <a:pt x="76" y="319"/>
                </a:moveTo>
                <a:lnTo>
                  <a:pt x="76" y="319"/>
                </a:lnTo>
                <a:lnTo>
                  <a:pt x="71" y="324"/>
                </a:lnTo>
                <a:lnTo>
                  <a:pt x="71" y="324"/>
                </a:lnTo>
                <a:lnTo>
                  <a:pt x="74" y="325"/>
                </a:lnTo>
                <a:lnTo>
                  <a:pt x="74" y="325"/>
                </a:lnTo>
                <a:lnTo>
                  <a:pt x="76" y="325"/>
                </a:lnTo>
                <a:lnTo>
                  <a:pt x="76" y="325"/>
                </a:lnTo>
                <a:lnTo>
                  <a:pt x="80" y="324"/>
                </a:lnTo>
                <a:lnTo>
                  <a:pt x="80" y="324"/>
                </a:lnTo>
                <a:lnTo>
                  <a:pt x="81" y="322"/>
                </a:lnTo>
                <a:lnTo>
                  <a:pt x="81" y="322"/>
                </a:lnTo>
                <a:lnTo>
                  <a:pt x="76" y="319"/>
                </a:lnTo>
                <a:lnTo>
                  <a:pt x="76" y="319"/>
                </a:lnTo>
                <a:close/>
                <a:moveTo>
                  <a:pt x="113" y="200"/>
                </a:moveTo>
                <a:lnTo>
                  <a:pt x="113" y="200"/>
                </a:lnTo>
                <a:lnTo>
                  <a:pt x="106" y="197"/>
                </a:lnTo>
                <a:lnTo>
                  <a:pt x="106" y="197"/>
                </a:lnTo>
                <a:lnTo>
                  <a:pt x="104" y="197"/>
                </a:lnTo>
                <a:lnTo>
                  <a:pt x="104" y="197"/>
                </a:lnTo>
                <a:lnTo>
                  <a:pt x="103" y="196"/>
                </a:lnTo>
                <a:lnTo>
                  <a:pt x="103" y="196"/>
                </a:lnTo>
                <a:lnTo>
                  <a:pt x="101" y="194"/>
                </a:lnTo>
                <a:lnTo>
                  <a:pt x="101" y="194"/>
                </a:lnTo>
                <a:lnTo>
                  <a:pt x="100" y="197"/>
                </a:lnTo>
                <a:lnTo>
                  <a:pt x="100" y="197"/>
                </a:lnTo>
                <a:lnTo>
                  <a:pt x="113" y="201"/>
                </a:lnTo>
                <a:lnTo>
                  <a:pt x="113" y="201"/>
                </a:lnTo>
                <a:lnTo>
                  <a:pt x="113" y="200"/>
                </a:lnTo>
                <a:lnTo>
                  <a:pt x="113" y="200"/>
                </a:lnTo>
                <a:close/>
                <a:moveTo>
                  <a:pt x="205" y="164"/>
                </a:moveTo>
                <a:lnTo>
                  <a:pt x="205" y="164"/>
                </a:lnTo>
                <a:lnTo>
                  <a:pt x="201" y="164"/>
                </a:lnTo>
                <a:lnTo>
                  <a:pt x="201" y="164"/>
                </a:lnTo>
                <a:lnTo>
                  <a:pt x="198" y="164"/>
                </a:lnTo>
                <a:lnTo>
                  <a:pt x="197" y="166"/>
                </a:lnTo>
                <a:lnTo>
                  <a:pt x="197" y="166"/>
                </a:lnTo>
                <a:lnTo>
                  <a:pt x="195" y="166"/>
                </a:lnTo>
                <a:lnTo>
                  <a:pt x="195" y="166"/>
                </a:lnTo>
                <a:lnTo>
                  <a:pt x="195" y="167"/>
                </a:lnTo>
                <a:lnTo>
                  <a:pt x="195" y="167"/>
                </a:lnTo>
                <a:lnTo>
                  <a:pt x="201" y="169"/>
                </a:lnTo>
                <a:lnTo>
                  <a:pt x="201" y="169"/>
                </a:lnTo>
                <a:lnTo>
                  <a:pt x="201" y="169"/>
                </a:lnTo>
                <a:lnTo>
                  <a:pt x="201" y="169"/>
                </a:lnTo>
                <a:lnTo>
                  <a:pt x="204" y="166"/>
                </a:lnTo>
                <a:lnTo>
                  <a:pt x="204" y="166"/>
                </a:lnTo>
                <a:lnTo>
                  <a:pt x="205" y="164"/>
                </a:lnTo>
                <a:lnTo>
                  <a:pt x="205" y="164"/>
                </a:lnTo>
                <a:close/>
                <a:moveTo>
                  <a:pt x="239" y="314"/>
                </a:moveTo>
                <a:lnTo>
                  <a:pt x="239" y="314"/>
                </a:lnTo>
                <a:lnTo>
                  <a:pt x="242" y="305"/>
                </a:lnTo>
                <a:lnTo>
                  <a:pt x="242" y="305"/>
                </a:lnTo>
                <a:lnTo>
                  <a:pt x="238" y="307"/>
                </a:lnTo>
                <a:lnTo>
                  <a:pt x="238" y="307"/>
                </a:lnTo>
                <a:lnTo>
                  <a:pt x="236" y="314"/>
                </a:lnTo>
                <a:lnTo>
                  <a:pt x="236" y="314"/>
                </a:lnTo>
                <a:lnTo>
                  <a:pt x="239" y="314"/>
                </a:lnTo>
                <a:lnTo>
                  <a:pt x="239" y="314"/>
                </a:lnTo>
                <a:close/>
                <a:moveTo>
                  <a:pt x="222" y="31"/>
                </a:moveTo>
                <a:lnTo>
                  <a:pt x="222" y="31"/>
                </a:lnTo>
                <a:lnTo>
                  <a:pt x="228" y="24"/>
                </a:lnTo>
                <a:lnTo>
                  <a:pt x="228" y="24"/>
                </a:lnTo>
                <a:lnTo>
                  <a:pt x="224" y="21"/>
                </a:lnTo>
                <a:lnTo>
                  <a:pt x="224" y="21"/>
                </a:lnTo>
                <a:lnTo>
                  <a:pt x="222" y="31"/>
                </a:lnTo>
                <a:lnTo>
                  <a:pt x="222" y="31"/>
                </a:lnTo>
                <a:close/>
                <a:moveTo>
                  <a:pt x="256" y="170"/>
                </a:moveTo>
                <a:lnTo>
                  <a:pt x="256" y="170"/>
                </a:lnTo>
                <a:lnTo>
                  <a:pt x="256" y="170"/>
                </a:lnTo>
                <a:lnTo>
                  <a:pt x="256" y="170"/>
                </a:lnTo>
                <a:lnTo>
                  <a:pt x="256" y="172"/>
                </a:lnTo>
                <a:lnTo>
                  <a:pt x="256" y="172"/>
                </a:lnTo>
                <a:lnTo>
                  <a:pt x="256" y="187"/>
                </a:lnTo>
                <a:lnTo>
                  <a:pt x="256" y="187"/>
                </a:lnTo>
                <a:lnTo>
                  <a:pt x="258" y="193"/>
                </a:lnTo>
                <a:lnTo>
                  <a:pt x="258" y="193"/>
                </a:lnTo>
                <a:lnTo>
                  <a:pt x="258" y="193"/>
                </a:lnTo>
                <a:lnTo>
                  <a:pt x="258" y="193"/>
                </a:lnTo>
                <a:lnTo>
                  <a:pt x="258" y="191"/>
                </a:lnTo>
                <a:lnTo>
                  <a:pt x="258" y="191"/>
                </a:lnTo>
                <a:lnTo>
                  <a:pt x="258" y="183"/>
                </a:lnTo>
                <a:lnTo>
                  <a:pt x="258" y="183"/>
                </a:lnTo>
                <a:lnTo>
                  <a:pt x="258" y="181"/>
                </a:lnTo>
                <a:lnTo>
                  <a:pt x="258" y="181"/>
                </a:lnTo>
                <a:lnTo>
                  <a:pt x="258" y="179"/>
                </a:lnTo>
                <a:lnTo>
                  <a:pt x="258" y="179"/>
                </a:lnTo>
                <a:lnTo>
                  <a:pt x="256" y="172"/>
                </a:lnTo>
                <a:lnTo>
                  <a:pt x="256" y="172"/>
                </a:lnTo>
                <a:lnTo>
                  <a:pt x="256" y="170"/>
                </a:lnTo>
                <a:lnTo>
                  <a:pt x="256" y="170"/>
                </a:lnTo>
                <a:close/>
                <a:moveTo>
                  <a:pt x="117" y="190"/>
                </a:moveTo>
                <a:lnTo>
                  <a:pt x="117" y="190"/>
                </a:lnTo>
                <a:lnTo>
                  <a:pt x="118" y="187"/>
                </a:lnTo>
                <a:lnTo>
                  <a:pt x="118" y="187"/>
                </a:lnTo>
                <a:lnTo>
                  <a:pt x="118" y="186"/>
                </a:lnTo>
                <a:lnTo>
                  <a:pt x="118" y="184"/>
                </a:lnTo>
                <a:lnTo>
                  <a:pt x="118" y="184"/>
                </a:lnTo>
                <a:lnTo>
                  <a:pt x="116" y="183"/>
                </a:lnTo>
                <a:lnTo>
                  <a:pt x="116" y="183"/>
                </a:lnTo>
                <a:lnTo>
                  <a:pt x="113" y="186"/>
                </a:lnTo>
                <a:lnTo>
                  <a:pt x="113" y="186"/>
                </a:lnTo>
                <a:lnTo>
                  <a:pt x="117" y="190"/>
                </a:lnTo>
                <a:lnTo>
                  <a:pt x="117" y="190"/>
                </a:lnTo>
                <a:close/>
                <a:moveTo>
                  <a:pt x="232" y="196"/>
                </a:moveTo>
                <a:lnTo>
                  <a:pt x="232" y="196"/>
                </a:lnTo>
                <a:lnTo>
                  <a:pt x="229" y="196"/>
                </a:lnTo>
                <a:lnTo>
                  <a:pt x="226" y="197"/>
                </a:lnTo>
                <a:lnTo>
                  <a:pt x="226" y="197"/>
                </a:lnTo>
                <a:lnTo>
                  <a:pt x="226" y="201"/>
                </a:lnTo>
                <a:lnTo>
                  <a:pt x="226" y="201"/>
                </a:lnTo>
                <a:lnTo>
                  <a:pt x="233" y="200"/>
                </a:lnTo>
                <a:lnTo>
                  <a:pt x="233" y="200"/>
                </a:lnTo>
                <a:lnTo>
                  <a:pt x="232" y="196"/>
                </a:lnTo>
                <a:lnTo>
                  <a:pt x="232" y="196"/>
                </a:lnTo>
                <a:close/>
                <a:moveTo>
                  <a:pt x="219" y="66"/>
                </a:moveTo>
                <a:lnTo>
                  <a:pt x="219" y="66"/>
                </a:lnTo>
                <a:lnTo>
                  <a:pt x="221" y="65"/>
                </a:lnTo>
                <a:lnTo>
                  <a:pt x="221" y="65"/>
                </a:lnTo>
                <a:lnTo>
                  <a:pt x="221" y="64"/>
                </a:lnTo>
                <a:lnTo>
                  <a:pt x="222" y="64"/>
                </a:lnTo>
                <a:lnTo>
                  <a:pt x="222" y="64"/>
                </a:lnTo>
                <a:lnTo>
                  <a:pt x="222" y="64"/>
                </a:lnTo>
                <a:lnTo>
                  <a:pt x="222" y="64"/>
                </a:lnTo>
                <a:lnTo>
                  <a:pt x="224" y="62"/>
                </a:lnTo>
                <a:lnTo>
                  <a:pt x="224" y="62"/>
                </a:lnTo>
                <a:lnTo>
                  <a:pt x="224" y="55"/>
                </a:lnTo>
                <a:lnTo>
                  <a:pt x="224" y="55"/>
                </a:lnTo>
                <a:lnTo>
                  <a:pt x="224" y="54"/>
                </a:lnTo>
                <a:lnTo>
                  <a:pt x="224" y="54"/>
                </a:lnTo>
                <a:lnTo>
                  <a:pt x="222" y="55"/>
                </a:lnTo>
                <a:lnTo>
                  <a:pt x="222" y="55"/>
                </a:lnTo>
                <a:lnTo>
                  <a:pt x="219" y="64"/>
                </a:lnTo>
                <a:lnTo>
                  <a:pt x="219" y="64"/>
                </a:lnTo>
                <a:lnTo>
                  <a:pt x="219" y="66"/>
                </a:lnTo>
                <a:lnTo>
                  <a:pt x="219" y="66"/>
                </a:lnTo>
                <a:close/>
                <a:moveTo>
                  <a:pt x="249" y="164"/>
                </a:moveTo>
                <a:lnTo>
                  <a:pt x="249" y="164"/>
                </a:lnTo>
                <a:lnTo>
                  <a:pt x="251" y="164"/>
                </a:lnTo>
                <a:lnTo>
                  <a:pt x="251" y="164"/>
                </a:lnTo>
                <a:lnTo>
                  <a:pt x="252" y="166"/>
                </a:lnTo>
                <a:lnTo>
                  <a:pt x="252" y="169"/>
                </a:lnTo>
                <a:lnTo>
                  <a:pt x="252" y="169"/>
                </a:lnTo>
                <a:lnTo>
                  <a:pt x="252" y="170"/>
                </a:lnTo>
                <a:lnTo>
                  <a:pt x="252" y="170"/>
                </a:lnTo>
                <a:lnTo>
                  <a:pt x="253" y="177"/>
                </a:lnTo>
                <a:lnTo>
                  <a:pt x="253" y="177"/>
                </a:lnTo>
                <a:lnTo>
                  <a:pt x="253" y="179"/>
                </a:lnTo>
                <a:lnTo>
                  <a:pt x="253" y="179"/>
                </a:lnTo>
                <a:lnTo>
                  <a:pt x="253" y="162"/>
                </a:lnTo>
                <a:lnTo>
                  <a:pt x="253" y="162"/>
                </a:lnTo>
                <a:lnTo>
                  <a:pt x="249" y="164"/>
                </a:lnTo>
                <a:lnTo>
                  <a:pt x="249" y="164"/>
                </a:lnTo>
                <a:close/>
                <a:moveTo>
                  <a:pt x="171" y="248"/>
                </a:moveTo>
                <a:lnTo>
                  <a:pt x="171" y="248"/>
                </a:lnTo>
                <a:lnTo>
                  <a:pt x="164" y="248"/>
                </a:lnTo>
                <a:lnTo>
                  <a:pt x="157" y="247"/>
                </a:lnTo>
                <a:lnTo>
                  <a:pt x="157" y="247"/>
                </a:lnTo>
                <a:lnTo>
                  <a:pt x="164" y="250"/>
                </a:lnTo>
                <a:lnTo>
                  <a:pt x="171" y="251"/>
                </a:lnTo>
                <a:lnTo>
                  <a:pt x="171" y="251"/>
                </a:lnTo>
                <a:lnTo>
                  <a:pt x="171" y="248"/>
                </a:lnTo>
                <a:lnTo>
                  <a:pt x="171" y="248"/>
                </a:lnTo>
                <a:close/>
                <a:moveTo>
                  <a:pt x="134" y="257"/>
                </a:moveTo>
                <a:lnTo>
                  <a:pt x="134" y="257"/>
                </a:lnTo>
                <a:lnTo>
                  <a:pt x="124" y="254"/>
                </a:lnTo>
                <a:lnTo>
                  <a:pt x="116" y="253"/>
                </a:lnTo>
                <a:lnTo>
                  <a:pt x="116" y="253"/>
                </a:lnTo>
                <a:lnTo>
                  <a:pt x="116" y="254"/>
                </a:lnTo>
                <a:lnTo>
                  <a:pt x="116" y="254"/>
                </a:lnTo>
                <a:lnTo>
                  <a:pt x="125" y="257"/>
                </a:lnTo>
                <a:lnTo>
                  <a:pt x="134" y="257"/>
                </a:lnTo>
                <a:lnTo>
                  <a:pt x="134" y="257"/>
                </a:lnTo>
                <a:close/>
                <a:moveTo>
                  <a:pt x="216" y="154"/>
                </a:moveTo>
                <a:lnTo>
                  <a:pt x="216" y="154"/>
                </a:lnTo>
                <a:lnTo>
                  <a:pt x="216" y="154"/>
                </a:lnTo>
                <a:lnTo>
                  <a:pt x="216" y="154"/>
                </a:lnTo>
                <a:lnTo>
                  <a:pt x="216" y="140"/>
                </a:lnTo>
                <a:lnTo>
                  <a:pt x="216" y="140"/>
                </a:lnTo>
                <a:lnTo>
                  <a:pt x="214" y="140"/>
                </a:lnTo>
                <a:lnTo>
                  <a:pt x="214" y="140"/>
                </a:lnTo>
                <a:lnTo>
                  <a:pt x="216" y="154"/>
                </a:lnTo>
                <a:lnTo>
                  <a:pt x="216" y="154"/>
                </a:lnTo>
                <a:close/>
                <a:moveTo>
                  <a:pt x="218" y="289"/>
                </a:moveTo>
                <a:lnTo>
                  <a:pt x="218" y="289"/>
                </a:lnTo>
                <a:lnTo>
                  <a:pt x="215" y="289"/>
                </a:lnTo>
                <a:lnTo>
                  <a:pt x="215" y="289"/>
                </a:lnTo>
                <a:lnTo>
                  <a:pt x="214" y="291"/>
                </a:lnTo>
                <a:lnTo>
                  <a:pt x="214" y="291"/>
                </a:lnTo>
                <a:lnTo>
                  <a:pt x="212" y="295"/>
                </a:lnTo>
                <a:lnTo>
                  <a:pt x="212" y="295"/>
                </a:lnTo>
                <a:lnTo>
                  <a:pt x="212" y="295"/>
                </a:lnTo>
                <a:lnTo>
                  <a:pt x="212" y="295"/>
                </a:lnTo>
                <a:lnTo>
                  <a:pt x="218" y="297"/>
                </a:lnTo>
                <a:lnTo>
                  <a:pt x="218" y="297"/>
                </a:lnTo>
                <a:lnTo>
                  <a:pt x="218" y="295"/>
                </a:lnTo>
                <a:lnTo>
                  <a:pt x="218" y="295"/>
                </a:lnTo>
                <a:lnTo>
                  <a:pt x="216" y="294"/>
                </a:lnTo>
                <a:lnTo>
                  <a:pt x="218" y="292"/>
                </a:lnTo>
                <a:lnTo>
                  <a:pt x="218" y="292"/>
                </a:lnTo>
                <a:lnTo>
                  <a:pt x="218" y="289"/>
                </a:lnTo>
                <a:lnTo>
                  <a:pt x="218" y="289"/>
                </a:lnTo>
                <a:close/>
                <a:moveTo>
                  <a:pt x="231" y="55"/>
                </a:moveTo>
                <a:lnTo>
                  <a:pt x="231" y="55"/>
                </a:lnTo>
                <a:lnTo>
                  <a:pt x="231" y="52"/>
                </a:lnTo>
                <a:lnTo>
                  <a:pt x="229" y="52"/>
                </a:lnTo>
                <a:lnTo>
                  <a:pt x="229" y="52"/>
                </a:lnTo>
                <a:lnTo>
                  <a:pt x="228" y="51"/>
                </a:lnTo>
                <a:lnTo>
                  <a:pt x="228" y="51"/>
                </a:lnTo>
                <a:lnTo>
                  <a:pt x="226" y="49"/>
                </a:lnTo>
                <a:lnTo>
                  <a:pt x="226" y="48"/>
                </a:lnTo>
                <a:lnTo>
                  <a:pt x="226" y="48"/>
                </a:lnTo>
                <a:lnTo>
                  <a:pt x="225" y="46"/>
                </a:lnTo>
                <a:lnTo>
                  <a:pt x="225" y="46"/>
                </a:lnTo>
                <a:lnTo>
                  <a:pt x="222" y="48"/>
                </a:lnTo>
                <a:lnTo>
                  <a:pt x="222" y="48"/>
                </a:lnTo>
                <a:lnTo>
                  <a:pt x="221" y="49"/>
                </a:lnTo>
                <a:lnTo>
                  <a:pt x="221" y="49"/>
                </a:lnTo>
                <a:lnTo>
                  <a:pt x="222" y="49"/>
                </a:lnTo>
                <a:lnTo>
                  <a:pt x="224" y="49"/>
                </a:lnTo>
                <a:lnTo>
                  <a:pt x="224" y="49"/>
                </a:lnTo>
                <a:lnTo>
                  <a:pt x="225" y="51"/>
                </a:lnTo>
                <a:lnTo>
                  <a:pt x="225" y="51"/>
                </a:lnTo>
                <a:lnTo>
                  <a:pt x="225" y="52"/>
                </a:lnTo>
                <a:lnTo>
                  <a:pt x="225" y="52"/>
                </a:lnTo>
                <a:lnTo>
                  <a:pt x="226" y="52"/>
                </a:lnTo>
                <a:lnTo>
                  <a:pt x="226" y="52"/>
                </a:lnTo>
                <a:lnTo>
                  <a:pt x="231" y="55"/>
                </a:lnTo>
                <a:lnTo>
                  <a:pt x="231" y="55"/>
                </a:lnTo>
                <a:close/>
                <a:moveTo>
                  <a:pt x="74" y="172"/>
                </a:moveTo>
                <a:lnTo>
                  <a:pt x="74" y="172"/>
                </a:lnTo>
                <a:lnTo>
                  <a:pt x="77" y="174"/>
                </a:lnTo>
                <a:lnTo>
                  <a:pt x="77" y="174"/>
                </a:lnTo>
                <a:lnTo>
                  <a:pt x="80" y="172"/>
                </a:lnTo>
                <a:lnTo>
                  <a:pt x="80" y="172"/>
                </a:lnTo>
                <a:lnTo>
                  <a:pt x="80" y="170"/>
                </a:lnTo>
                <a:lnTo>
                  <a:pt x="80" y="170"/>
                </a:lnTo>
                <a:lnTo>
                  <a:pt x="77" y="167"/>
                </a:lnTo>
                <a:lnTo>
                  <a:pt x="77" y="167"/>
                </a:lnTo>
                <a:lnTo>
                  <a:pt x="74" y="172"/>
                </a:lnTo>
                <a:lnTo>
                  <a:pt x="74" y="172"/>
                </a:lnTo>
                <a:close/>
                <a:moveTo>
                  <a:pt x="151" y="118"/>
                </a:moveTo>
                <a:lnTo>
                  <a:pt x="151" y="118"/>
                </a:lnTo>
                <a:lnTo>
                  <a:pt x="143" y="122"/>
                </a:lnTo>
                <a:lnTo>
                  <a:pt x="143" y="122"/>
                </a:lnTo>
                <a:lnTo>
                  <a:pt x="145" y="123"/>
                </a:lnTo>
                <a:lnTo>
                  <a:pt x="145" y="123"/>
                </a:lnTo>
                <a:lnTo>
                  <a:pt x="150" y="122"/>
                </a:lnTo>
                <a:lnTo>
                  <a:pt x="150" y="122"/>
                </a:lnTo>
                <a:lnTo>
                  <a:pt x="151" y="122"/>
                </a:lnTo>
                <a:lnTo>
                  <a:pt x="151" y="120"/>
                </a:lnTo>
                <a:lnTo>
                  <a:pt x="151" y="120"/>
                </a:lnTo>
                <a:lnTo>
                  <a:pt x="151" y="118"/>
                </a:lnTo>
                <a:lnTo>
                  <a:pt x="151" y="118"/>
                </a:lnTo>
                <a:close/>
                <a:moveTo>
                  <a:pt x="125" y="336"/>
                </a:moveTo>
                <a:lnTo>
                  <a:pt x="125" y="336"/>
                </a:lnTo>
                <a:lnTo>
                  <a:pt x="130" y="316"/>
                </a:lnTo>
                <a:lnTo>
                  <a:pt x="130" y="316"/>
                </a:lnTo>
                <a:lnTo>
                  <a:pt x="128" y="324"/>
                </a:lnTo>
                <a:lnTo>
                  <a:pt x="128" y="324"/>
                </a:lnTo>
                <a:lnTo>
                  <a:pt x="125" y="329"/>
                </a:lnTo>
                <a:lnTo>
                  <a:pt x="125" y="329"/>
                </a:lnTo>
                <a:lnTo>
                  <a:pt x="124" y="336"/>
                </a:lnTo>
                <a:lnTo>
                  <a:pt x="124" y="336"/>
                </a:lnTo>
                <a:lnTo>
                  <a:pt x="125" y="336"/>
                </a:lnTo>
                <a:lnTo>
                  <a:pt x="125" y="336"/>
                </a:lnTo>
                <a:close/>
                <a:moveTo>
                  <a:pt x="152" y="95"/>
                </a:moveTo>
                <a:lnTo>
                  <a:pt x="152" y="95"/>
                </a:lnTo>
                <a:lnTo>
                  <a:pt x="157" y="93"/>
                </a:lnTo>
                <a:lnTo>
                  <a:pt x="157" y="93"/>
                </a:lnTo>
                <a:lnTo>
                  <a:pt x="158" y="92"/>
                </a:lnTo>
                <a:lnTo>
                  <a:pt x="158" y="89"/>
                </a:lnTo>
                <a:lnTo>
                  <a:pt x="158" y="89"/>
                </a:lnTo>
                <a:lnTo>
                  <a:pt x="158" y="89"/>
                </a:lnTo>
                <a:lnTo>
                  <a:pt x="158" y="89"/>
                </a:lnTo>
                <a:lnTo>
                  <a:pt x="151" y="92"/>
                </a:lnTo>
                <a:lnTo>
                  <a:pt x="151" y="92"/>
                </a:lnTo>
                <a:lnTo>
                  <a:pt x="152" y="93"/>
                </a:lnTo>
                <a:lnTo>
                  <a:pt x="152" y="95"/>
                </a:lnTo>
                <a:lnTo>
                  <a:pt x="152" y="95"/>
                </a:lnTo>
                <a:close/>
                <a:moveTo>
                  <a:pt x="215" y="307"/>
                </a:moveTo>
                <a:lnTo>
                  <a:pt x="215" y="307"/>
                </a:lnTo>
                <a:lnTo>
                  <a:pt x="197" y="307"/>
                </a:lnTo>
                <a:lnTo>
                  <a:pt x="197" y="307"/>
                </a:lnTo>
                <a:lnTo>
                  <a:pt x="197" y="308"/>
                </a:lnTo>
                <a:lnTo>
                  <a:pt x="197" y="308"/>
                </a:lnTo>
                <a:lnTo>
                  <a:pt x="197" y="308"/>
                </a:lnTo>
                <a:lnTo>
                  <a:pt x="197" y="308"/>
                </a:lnTo>
                <a:lnTo>
                  <a:pt x="215" y="307"/>
                </a:lnTo>
                <a:lnTo>
                  <a:pt x="215" y="307"/>
                </a:lnTo>
                <a:close/>
                <a:moveTo>
                  <a:pt x="212" y="115"/>
                </a:moveTo>
                <a:lnTo>
                  <a:pt x="212" y="115"/>
                </a:lnTo>
                <a:lnTo>
                  <a:pt x="211" y="115"/>
                </a:lnTo>
                <a:lnTo>
                  <a:pt x="211" y="115"/>
                </a:lnTo>
                <a:lnTo>
                  <a:pt x="209" y="125"/>
                </a:lnTo>
                <a:lnTo>
                  <a:pt x="209" y="125"/>
                </a:lnTo>
                <a:lnTo>
                  <a:pt x="211" y="123"/>
                </a:lnTo>
                <a:lnTo>
                  <a:pt x="211" y="123"/>
                </a:lnTo>
                <a:lnTo>
                  <a:pt x="212" y="123"/>
                </a:lnTo>
                <a:lnTo>
                  <a:pt x="214" y="122"/>
                </a:lnTo>
                <a:lnTo>
                  <a:pt x="214" y="122"/>
                </a:lnTo>
                <a:lnTo>
                  <a:pt x="212" y="115"/>
                </a:lnTo>
                <a:lnTo>
                  <a:pt x="212" y="115"/>
                </a:lnTo>
                <a:close/>
                <a:moveTo>
                  <a:pt x="205" y="298"/>
                </a:moveTo>
                <a:lnTo>
                  <a:pt x="205" y="298"/>
                </a:lnTo>
                <a:lnTo>
                  <a:pt x="198" y="297"/>
                </a:lnTo>
                <a:lnTo>
                  <a:pt x="198" y="297"/>
                </a:lnTo>
                <a:lnTo>
                  <a:pt x="197" y="299"/>
                </a:lnTo>
                <a:lnTo>
                  <a:pt x="197" y="299"/>
                </a:lnTo>
                <a:lnTo>
                  <a:pt x="204" y="299"/>
                </a:lnTo>
                <a:lnTo>
                  <a:pt x="204" y="299"/>
                </a:lnTo>
                <a:lnTo>
                  <a:pt x="205" y="298"/>
                </a:lnTo>
                <a:lnTo>
                  <a:pt x="205" y="298"/>
                </a:lnTo>
                <a:close/>
                <a:moveTo>
                  <a:pt x="245" y="18"/>
                </a:moveTo>
                <a:lnTo>
                  <a:pt x="245" y="18"/>
                </a:lnTo>
                <a:lnTo>
                  <a:pt x="245" y="18"/>
                </a:lnTo>
                <a:lnTo>
                  <a:pt x="245" y="18"/>
                </a:lnTo>
                <a:lnTo>
                  <a:pt x="248" y="21"/>
                </a:lnTo>
                <a:lnTo>
                  <a:pt x="248" y="21"/>
                </a:lnTo>
                <a:lnTo>
                  <a:pt x="249" y="21"/>
                </a:lnTo>
                <a:lnTo>
                  <a:pt x="249" y="21"/>
                </a:lnTo>
                <a:lnTo>
                  <a:pt x="252" y="21"/>
                </a:lnTo>
                <a:lnTo>
                  <a:pt x="253" y="22"/>
                </a:lnTo>
                <a:lnTo>
                  <a:pt x="253" y="22"/>
                </a:lnTo>
                <a:lnTo>
                  <a:pt x="255" y="19"/>
                </a:lnTo>
                <a:lnTo>
                  <a:pt x="253" y="18"/>
                </a:lnTo>
                <a:lnTo>
                  <a:pt x="253" y="18"/>
                </a:lnTo>
                <a:lnTo>
                  <a:pt x="251" y="18"/>
                </a:lnTo>
                <a:lnTo>
                  <a:pt x="249" y="18"/>
                </a:lnTo>
                <a:lnTo>
                  <a:pt x="249" y="18"/>
                </a:lnTo>
                <a:lnTo>
                  <a:pt x="245" y="18"/>
                </a:lnTo>
                <a:lnTo>
                  <a:pt x="245" y="18"/>
                </a:lnTo>
                <a:close/>
                <a:moveTo>
                  <a:pt x="154" y="348"/>
                </a:moveTo>
                <a:lnTo>
                  <a:pt x="154" y="348"/>
                </a:lnTo>
                <a:lnTo>
                  <a:pt x="158" y="349"/>
                </a:lnTo>
                <a:lnTo>
                  <a:pt x="158" y="349"/>
                </a:lnTo>
                <a:lnTo>
                  <a:pt x="158" y="342"/>
                </a:lnTo>
                <a:lnTo>
                  <a:pt x="158" y="342"/>
                </a:lnTo>
                <a:lnTo>
                  <a:pt x="157" y="339"/>
                </a:lnTo>
                <a:lnTo>
                  <a:pt x="157" y="339"/>
                </a:lnTo>
                <a:lnTo>
                  <a:pt x="154" y="348"/>
                </a:lnTo>
                <a:lnTo>
                  <a:pt x="154" y="348"/>
                </a:lnTo>
                <a:close/>
                <a:moveTo>
                  <a:pt x="260" y="298"/>
                </a:moveTo>
                <a:lnTo>
                  <a:pt x="260" y="298"/>
                </a:lnTo>
                <a:lnTo>
                  <a:pt x="259" y="295"/>
                </a:lnTo>
                <a:lnTo>
                  <a:pt x="259" y="295"/>
                </a:lnTo>
                <a:lnTo>
                  <a:pt x="252" y="298"/>
                </a:lnTo>
                <a:lnTo>
                  <a:pt x="252" y="298"/>
                </a:lnTo>
                <a:lnTo>
                  <a:pt x="252" y="299"/>
                </a:lnTo>
                <a:lnTo>
                  <a:pt x="252" y="299"/>
                </a:lnTo>
                <a:lnTo>
                  <a:pt x="260" y="298"/>
                </a:lnTo>
                <a:lnTo>
                  <a:pt x="260" y="298"/>
                </a:lnTo>
                <a:close/>
                <a:moveTo>
                  <a:pt x="96" y="197"/>
                </a:moveTo>
                <a:lnTo>
                  <a:pt x="96" y="197"/>
                </a:lnTo>
                <a:lnTo>
                  <a:pt x="96" y="197"/>
                </a:lnTo>
                <a:lnTo>
                  <a:pt x="96" y="197"/>
                </a:lnTo>
                <a:lnTo>
                  <a:pt x="94" y="197"/>
                </a:lnTo>
                <a:lnTo>
                  <a:pt x="94" y="197"/>
                </a:lnTo>
                <a:lnTo>
                  <a:pt x="86" y="203"/>
                </a:lnTo>
                <a:lnTo>
                  <a:pt x="86" y="203"/>
                </a:lnTo>
                <a:lnTo>
                  <a:pt x="86" y="204"/>
                </a:lnTo>
                <a:lnTo>
                  <a:pt x="86" y="204"/>
                </a:lnTo>
                <a:lnTo>
                  <a:pt x="84" y="207"/>
                </a:lnTo>
                <a:lnTo>
                  <a:pt x="84" y="207"/>
                </a:lnTo>
                <a:lnTo>
                  <a:pt x="96" y="197"/>
                </a:lnTo>
                <a:lnTo>
                  <a:pt x="96" y="197"/>
                </a:lnTo>
                <a:close/>
                <a:moveTo>
                  <a:pt x="130" y="180"/>
                </a:moveTo>
                <a:lnTo>
                  <a:pt x="130" y="180"/>
                </a:lnTo>
                <a:lnTo>
                  <a:pt x="128" y="181"/>
                </a:lnTo>
                <a:lnTo>
                  <a:pt x="128" y="183"/>
                </a:lnTo>
                <a:lnTo>
                  <a:pt x="128" y="183"/>
                </a:lnTo>
                <a:lnTo>
                  <a:pt x="130" y="184"/>
                </a:lnTo>
                <a:lnTo>
                  <a:pt x="130" y="184"/>
                </a:lnTo>
                <a:lnTo>
                  <a:pt x="130" y="186"/>
                </a:lnTo>
                <a:lnTo>
                  <a:pt x="130" y="186"/>
                </a:lnTo>
                <a:lnTo>
                  <a:pt x="127" y="186"/>
                </a:lnTo>
                <a:lnTo>
                  <a:pt x="127" y="186"/>
                </a:lnTo>
                <a:lnTo>
                  <a:pt x="127" y="186"/>
                </a:lnTo>
                <a:lnTo>
                  <a:pt x="127" y="186"/>
                </a:lnTo>
                <a:lnTo>
                  <a:pt x="125" y="186"/>
                </a:lnTo>
                <a:lnTo>
                  <a:pt x="125" y="186"/>
                </a:lnTo>
                <a:lnTo>
                  <a:pt x="125" y="186"/>
                </a:lnTo>
                <a:lnTo>
                  <a:pt x="125" y="186"/>
                </a:lnTo>
                <a:lnTo>
                  <a:pt x="130" y="189"/>
                </a:lnTo>
                <a:lnTo>
                  <a:pt x="130" y="189"/>
                </a:lnTo>
                <a:lnTo>
                  <a:pt x="133" y="183"/>
                </a:lnTo>
                <a:lnTo>
                  <a:pt x="133" y="183"/>
                </a:lnTo>
                <a:lnTo>
                  <a:pt x="130" y="180"/>
                </a:lnTo>
                <a:lnTo>
                  <a:pt x="130" y="180"/>
                </a:lnTo>
                <a:close/>
                <a:moveTo>
                  <a:pt x="224" y="132"/>
                </a:moveTo>
                <a:lnTo>
                  <a:pt x="224" y="132"/>
                </a:lnTo>
                <a:lnTo>
                  <a:pt x="219" y="135"/>
                </a:lnTo>
                <a:lnTo>
                  <a:pt x="215" y="137"/>
                </a:lnTo>
                <a:lnTo>
                  <a:pt x="215" y="137"/>
                </a:lnTo>
                <a:lnTo>
                  <a:pt x="215" y="137"/>
                </a:lnTo>
                <a:lnTo>
                  <a:pt x="215" y="137"/>
                </a:lnTo>
                <a:lnTo>
                  <a:pt x="221" y="137"/>
                </a:lnTo>
                <a:lnTo>
                  <a:pt x="221" y="137"/>
                </a:lnTo>
                <a:lnTo>
                  <a:pt x="221" y="135"/>
                </a:lnTo>
                <a:lnTo>
                  <a:pt x="221" y="135"/>
                </a:lnTo>
                <a:lnTo>
                  <a:pt x="222" y="135"/>
                </a:lnTo>
                <a:lnTo>
                  <a:pt x="222" y="135"/>
                </a:lnTo>
                <a:lnTo>
                  <a:pt x="221" y="136"/>
                </a:lnTo>
                <a:lnTo>
                  <a:pt x="222" y="136"/>
                </a:lnTo>
                <a:lnTo>
                  <a:pt x="222" y="136"/>
                </a:lnTo>
                <a:lnTo>
                  <a:pt x="224" y="136"/>
                </a:lnTo>
                <a:lnTo>
                  <a:pt x="224" y="136"/>
                </a:lnTo>
                <a:lnTo>
                  <a:pt x="224" y="132"/>
                </a:lnTo>
                <a:lnTo>
                  <a:pt x="224" y="132"/>
                </a:lnTo>
                <a:close/>
                <a:moveTo>
                  <a:pt x="116" y="342"/>
                </a:moveTo>
                <a:lnTo>
                  <a:pt x="116" y="342"/>
                </a:lnTo>
                <a:lnTo>
                  <a:pt x="116" y="336"/>
                </a:lnTo>
                <a:lnTo>
                  <a:pt x="116" y="336"/>
                </a:lnTo>
                <a:lnTo>
                  <a:pt x="114" y="335"/>
                </a:lnTo>
                <a:lnTo>
                  <a:pt x="114" y="335"/>
                </a:lnTo>
                <a:lnTo>
                  <a:pt x="114" y="335"/>
                </a:lnTo>
                <a:lnTo>
                  <a:pt x="114" y="335"/>
                </a:lnTo>
                <a:lnTo>
                  <a:pt x="113" y="338"/>
                </a:lnTo>
                <a:lnTo>
                  <a:pt x="113" y="338"/>
                </a:lnTo>
                <a:lnTo>
                  <a:pt x="111" y="341"/>
                </a:lnTo>
                <a:lnTo>
                  <a:pt x="111" y="341"/>
                </a:lnTo>
                <a:lnTo>
                  <a:pt x="116" y="342"/>
                </a:lnTo>
                <a:lnTo>
                  <a:pt x="116" y="342"/>
                </a:lnTo>
                <a:close/>
                <a:moveTo>
                  <a:pt x="245" y="243"/>
                </a:moveTo>
                <a:lnTo>
                  <a:pt x="245" y="243"/>
                </a:lnTo>
                <a:lnTo>
                  <a:pt x="242" y="243"/>
                </a:lnTo>
                <a:lnTo>
                  <a:pt x="242" y="243"/>
                </a:lnTo>
                <a:lnTo>
                  <a:pt x="243" y="251"/>
                </a:lnTo>
                <a:lnTo>
                  <a:pt x="243" y="251"/>
                </a:lnTo>
                <a:lnTo>
                  <a:pt x="243" y="253"/>
                </a:lnTo>
                <a:lnTo>
                  <a:pt x="243" y="253"/>
                </a:lnTo>
                <a:lnTo>
                  <a:pt x="246" y="250"/>
                </a:lnTo>
                <a:lnTo>
                  <a:pt x="246" y="247"/>
                </a:lnTo>
                <a:lnTo>
                  <a:pt x="246" y="247"/>
                </a:lnTo>
                <a:lnTo>
                  <a:pt x="246" y="247"/>
                </a:lnTo>
                <a:lnTo>
                  <a:pt x="246" y="247"/>
                </a:lnTo>
                <a:lnTo>
                  <a:pt x="245" y="248"/>
                </a:lnTo>
                <a:lnTo>
                  <a:pt x="243" y="247"/>
                </a:lnTo>
                <a:lnTo>
                  <a:pt x="243" y="247"/>
                </a:lnTo>
                <a:lnTo>
                  <a:pt x="243" y="245"/>
                </a:lnTo>
                <a:lnTo>
                  <a:pt x="243" y="245"/>
                </a:lnTo>
                <a:lnTo>
                  <a:pt x="245" y="243"/>
                </a:lnTo>
                <a:lnTo>
                  <a:pt x="245" y="243"/>
                </a:lnTo>
                <a:close/>
                <a:moveTo>
                  <a:pt x="107" y="135"/>
                </a:moveTo>
                <a:lnTo>
                  <a:pt x="107" y="135"/>
                </a:lnTo>
                <a:lnTo>
                  <a:pt x="94" y="149"/>
                </a:lnTo>
                <a:lnTo>
                  <a:pt x="94" y="149"/>
                </a:lnTo>
                <a:lnTo>
                  <a:pt x="108" y="136"/>
                </a:lnTo>
                <a:lnTo>
                  <a:pt x="108" y="136"/>
                </a:lnTo>
                <a:lnTo>
                  <a:pt x="107" y="135"/>
                </a:lnTo>
                <a:lnTo>
                  <a:pt x="107" y="135"/>
                </a:lnTo>
                <a:close/>
                <a:moveTo>
                  <a:pt x="225" y="95"/>
                </a:moveTo>
                <a:lnTo>
                  <a:pt x="225" y="95"/>
                </a:lnTo>
                <a:lnTo>
                  <a:pt x="226" y="89"/>
                </a:lnTo>
                <a:lnTo>
                  <a:pt x="226" y="89"/>
                </a:lnTo>
                <a:lnTo>
                  <a:pt x="225" y="86"/>
                </a:lnTo>
                <a:lnTo>
                  <a:pt x="224" y="85"/>
                </a:lnTo>
                <a:lnTo>
                  <a:pt x="224" y="85"/>
                </a:lnTo>
                <a:lnTo>
                  <a:pt x="222" y="91"/>
                </a:lnTo>
                <a:lnTo>
                  <a:pt x="222" y="91"/>
                </a:lnTo>
                <a:lnTo>
                  <a:pt x="222" y="91"/>
                </a:lnTo>
                <a:lnTo>
                  <a:pt x="222" y="91"/>
                </a:lnTo>
                <a:lnTo>
                  <a:pt x="224" y="95"/>
                </a:lnTo>
                <a:lnTo>
                  <a:pt x="224" y="95"/>
                </a:lnTo>
                <a:lnTo>
                  <a:pt x="225" y="95"/>
                </a:lnTo>
                <a:lnTo>
                  <a:pt x="225" y="95"/>
                </a:lnTo>
                <a:close/>
                <a:moveTo>
                  <a:pt x="191" y="76"/>
                </a:moveTo>
                <a:lnTo>
                  <a:pt x="191" y="76"/>
                </a:lnTo>
                <a:lnTo>
                  <a:pt x="194" y="73"/>
                </a:lnTo>
                <a:lnTo>
                  <a:pt x="194" y="73"/>
                </a:lnTo>
                <a:lnTo>
                  <a:pt x="195" y="71"/>
                </a:lnTo>
                <a:lnTo>
                  <a:pt x="197" y="68"/>
                </a:lnTo>
                <a:lnTo>
                  <a:pt x="197" y="68"/>
                </a:lnTo>
                <a:lnTo>
                  <a:pt x="197" y="68"/>
                </a:lnTo>
                <a:lnTo>
                  <a:pt x="195" y="68"/>
                </a:lnTo>
                <a:lnTo>
                  <a:pt x="195" y="68"/>
                </a:lnTo>
                <a:lnTo>
                  <a:pt x="191" y="69"/>
                </a:lnTo>
                <a:lnTo>
                  <a:pt x="191" y="69"/>
                </a:lnTo>
                <a:lnTo>
                  <a:pt x="191" y="76"/>
                </a:lnTo>
                <a:lnTo>
                  <a:pt x="191" y="76"/>
                </a:lnTo>
                <a:close/>
                <a:moveTo>
                  <a:pt x="241" y="152"/>
                </a:moveTo>
                <a:lnTo>
                  <a:pt x="241" y="152"/>
                </a:lnTo>
                <a:lnTo>
                  <a:pt x="238" y="143"/>
                </a:lnTo>
                <a:lnTo>
                  <a:pt x="238" y="143"/>
                </a:lnTo>
                <a:lnTo>
                  <a:pt x="236" y="145"/>
                </a:lnTo>
                <a:lnTo>
                  <a:pt x="236" y="145"/>
                </a:lnTo>
                <a:lnTo>
                  <a:pt x="238" y="152"/>
                </a:lnTo>
                <a:lnTo>
                  <a:pt x="238" y="152"/>
                </a:lnTo>
                <a:lnTo>
                  <a:pt x="241" y="152"/>
                </a:lnTo>
                <a:lnTo>
                  <a:pt x="241" y="152"/>
                </a:lnTo>
                <a:close/>
                <a:moveTo>
                  <a:pt x="191" y="193"/>
                </a:moveTo>
                <a:lnTo>
                  <a:pt x="191" y="193"/>
                </a:lnTo>
                <a:lnTo>
                  <a:pt x="191" y="187"/>
                </a:lnTo>
                <a:lnTo>
                  <a:pt x="191" y="187"/>
                </a:lnTo>
                <a:lnTo>
                  <a:pt x="187" y="190"/>
                </a:lnTo>
                <a:lnTo>
                  <a:pt x="187" y="190"/>
                </a:lnTo>
                <a:lnTo>
                  <a:pt x="187" y="191"/>
                </a:lnTo>
                <a:lnTo>
                  <a:pt x="187" y="191"/>
                </a:lnTo>
                <a:lnTo>
                  <a:pt x="187" y="194"/>
                </a:lnTo>
                <a:lnTo>
                  <a:pt x="187" y="194"/>
                </a:lnTo>
                <a:lnTo>
                  <a:pt x="191" y="193"/>
                </a:lnTo>
                <a:lnTo>
                  <a:pt x="191" y="193"/>
                </a:lnTo>
                <a:close/>
                <a:moveTo>
                  <a:pt x="214" y="108"/>
                </a:moveTo>
                <a:lnTo>
                  <a:pt x="214" y="108"/>
                </a:lnTo>
                <a:lnTo>
                  <a:pt x="214" y="112"/>
                </a:lnTo>
                <a:lnTo>
                  <a:pt x="214" y="112"/>
                </a:lnTo>
                <a:lnTo>
                  <a:pt x="218" y="112"/>
                </a:lnTo>
                <a:lnTo>
                  <a:pt x="218" y="112"/>
                </a:lnTo>
                <a:lnTo>
                  <a:pt x="218" y="106"/>
                </a:lnTo>
                <a:lnTo>
                  <a:pt x="218" y="106"/>
                </a:lnTo>
                <a:lnTo>
                  <a:pt x="214" y="108"/>
                </a:lnTo>
                <a:lnTo>
                  <a:pt x="214" y="108"/>
                </a:lnTo>
                <a:close/>
                <a:moveTo>
                  <a:pt x="233" y="206"/>
                </a:moveTo>
                <a:lnTo>
                  <a:pt x="233" y="206"/>
                </a:lnTo>
                <a:lnTo>
                  <a:pt x="232" y="204"/>
                </a:lnTo>
                <a:lnTo>
                  <a:pt x="232" y="204"/>
                </a:lnTo>
                <a:lnTo>
                  <a:pt x="225" y="206"/>
                </a:lnTo>
                <a:lnTo>
                  <a:pt x="225" y="206"/>
                </a:lnTo>
                <a:lnTo>
                  <a:pt x="225" y="208"/>
                </a:lnTo>
                <a:lnTo>
                  <a:pt x="225" y="208"/>
                </a:lnTo>
                <a:lnTo>
                  <a:pt x="233" y="207"/>
                </a:lnTo>
                <a:lnTo>
                  <a:pt x="233" y="207"/>
                </a:lnTo>
                <a:lnTo>
                  <a:pt x="233" y="206"/>
                </a:lnTo>
                <a:lnTo>
                  <a:pt x="233" y="206"/>
                </a:lnTo>
                <a:lnTo>
                  <a:pt x="233" y="206"/>
                </a:lnTo>
                <a:close/>
                <a:moveTo>
                  <a:pt x="238" y="137"/>
                </a:moveTo>
                <a:lnTo>
                  <a:pt x="238" y="137"/>
                </a:lnTo>
                <a:lnTo>
                  <a:pt x="235" y="127"/>
                </a:lnTo>
                <a:lnTo>
                  <a:pt x="235" y="127"/>
                </a:lnTo>
                <a:lnTo>
                  <a:pt x="232" y="130"/>
                </a:lnTo>
                <a:lnTo>
                  <a:pt x="232" y="130"/>
                </a:lnTo>
                <a:lnTo>
                  <a:pt x="233" y="133"/>
                </a:lnTo>
                <a:lnTo>
                  <a:pt x="233" y="133"/>
                </a:lnTo>
                <a:lnTo>
                  <a:pt x="235" y="137"/>
                </a:lnTo>
                <a:lnTo>
                  <a:pt x="235" y="137"/>
                </a:lnTo>
                <a:lnTo>
                  <a:pt x="238" y="137"/>
                </a:lnTo>
                <a:lnTo>
                  <a:pt x="238" y="137"/>
                </a:lnTo>
                <a:close/>
                <a:moveTo>
                  <a:pt x="67" y="336"/>
                </a:moveTo>
                <a:lnTo>
                  <a:pt x="67" y="336"/>
                </a:lnTo>
                <a:lnTo>
                  <a:pt x="76" y="339"/>
                </a:lnTo>
                <a:lnTo>
                  <a:pt x="76" y="339"/>
                </a:lnTo>
                <a:lnTo>
                  <a:pt x="74" y="338"/>
                </a:lnTo>
                <a:lnTo>
                  <a:pt x="73" y="336"/>
                </a:lnTo>
                <a:lnTo>
                  <a:pt x="73" y="336"/>
                </a:lnTo>
                <a:lnTo>
                  <a:pt x="73" y="336"/>
                </a:lnTo>
                <a:lnTo>
                  <a:pt x="73" y="336"/>
                </a:lnTo>
                <a:lnTo>
                  <a:pt x="67" y="332"/>
                </a:lnTo>
                <a:lnTo>
                  <a:pt x="67" y="332"/>
                </a:lnTo>
                <a:lnTo>
                  <a:pt x="67" y="336"/>
                </a:lnTo>
                <a:lnTo>
                  <a:pt x="67" y="336"/>
                </a:lnTo>
                <a:close/>
                <a:moveTo>
                  <a:pt x="204" y="153"/>
                </a:moveTo>
                <a:lnTo>
                  <a:pt x="204" y="153"/>
                </a:lnTo>
                <a:lnTo>
                  <a:pt x="202" y="153"/>
                </a:lnTo>
                <a:lnTo>
                  <a:pt x="201" y="154"/>
                </a:lnTo>
                <a:lnTo>
                  <a:pt x="201" y="154"/>
                </a:lnTo>
                <a:lnTo>
                  <a:pt x="199" y="156"/>
                </a:lnTo>
                <a:lnTo>
                  <a:pt x="199" y="156"/>
                </a:lnTo>
                <a:lnTo>
                  <a:pt x="198" y="159"/>
                </a:lnTo>
                <a:lnTo>
                  <a:pt x="198" y="159"/>
                </a:lnTo>
                <a:lnTo>
                  <a:pt x="199" y="159"/>
                </a:lnTo>
                <a:lnTo>
                  <a:pt x="202" y="159"/>
                </a:lnTo>
                <a:lnTo>
                  <a:pt x="202" y="159"/>
                </a:lnTo>
                <a:lnTo>
                  <a:pt x="204" y="157"/>
                </a:lnTo>
                <a:lnTo>
                  <a:pt x="204" y="157"/>
                </a:lnTo>
                <a:lnTo>
                  <a:pt x="205" y="156"/>
                </a:lnTo>
                <a:lnTo>
                  <a:pt x="205" y="156"/>
                </a:lnTo>
                <a:lnTo>
                  <a:pt x="204" y="153"/>
                </a:lnTo>
                <a:lnTo>
                  <a:pt x="204" y="153"/>
                </a:lnTo>
                <a:close/>
                <a:moveTo>
                  <a:pt x="23" y="298"/>
                </a:moveTo>
                <a:lnTo>
                  <a:pt x="23" y="298"/>
                </a:lnTo>
                <a:lnTo>
                  <a:pt x="23" y="301"/>
                </a:lnTo>
                <a:lnTo>
                  <a:pt x="25" y="302"/>
                </a:lnTo>
                <a:lnTo>
                  <a:pt x="25" y="302"/>
                </a:lnTo>
                <a:lnTo>
                  <a:pt x="33" y="308"/>
                </a:lnTo>
                <a:lnTo>
                  <a:pt x="33" y="308"/>
                </a:lnTo>
                <a:lnTo>
                  <a:pt x="35" y="309"/>
                </a:lnTo>
                <a:lnTo>
                  <a:pt x="35" y="309"/>
                </a:lnTo>
                <a:lnTo>
                  <a:pt x="35" y="308"/>
                </a:lnTo>
                <a:lnTo>
                  <a:pt x="35" y="308"/>
                </a:lnTo>
                <a:lnTo>
                  <a:pt x="30" y="305"/>
                </a:lnTo>
                <a:lnTo>
                  <a:pt x="30" y="305"/>
                </a:lnTo>
                <a:lnTo>
                  <a:pt x="29" y="304"/>
                </a:lnTo>
                <a:lnTo>
                  <a:pt x="27" y="302"/>
                </a:lnTo>
                <a:lnTo>
                  <a:pt x="27" y="302"/>
                </a:lnTo>
                <a:lnTo>
                  <a:pt x="26" y="301"/>
                </a:lnTo>
                <a:lnTo>
                  <a:pt x="26" y="301"/>
                </a:lnTo>
                <a:lnTo>
                  <a:pt x="23" y="298"/>
                </a:lnTo>
                <a:lnTo>
                  <a:pt x="23" y="298"/>
                </a:lnTo>
                <a:close/>
                <a:moveTo>
                  <a:pt x="74" y="216"/>
                </a:moveTo>
                <a:lnTo>
                  <a:pt x="74" y="216"/>
                </a:lnTo>
                <a:lnTo>
                  <a:pt x="74" y="210"/>
                </a:lnTo>
                <a:lnTo>
                  <a:pt x="74" y="210"/>
                </a:lnTo>
                <a:lnTo>
                  <a:pt x="73" y="210"/>
                </a:lnTo>
                <a:lnTo>
                  <a:pt x="73" y="210"/>
                </a:lnTo>
                <a:lnTo>
                  <a:pt x="71" y="210"/>
                </a:lnTo>
                <a:lnTo>
                  <a:pt x="69" y="208"/>
                </a:lnTo>
                <a:lnTo>
                  <a:pt x="69" y="208"/>
                </a:lnTo>
                <a:lnTo>
                  <a:pt x="69" y="213"/>
                </a:lnTo>
                <a:lnTo>
                  <a:pt x="69" y="213"/>
                </a:lnTo>
                <a:lnTo>
                  <a:pt x="74" y="216"/>
                </a:lnTo>
                <a:lnTo>
                  <a:pt x="74" y="216"/>
                </a:lnTo>
                <a:close/>
                <a:moveTo>
                  <a:pt x="177" y="167"/>
                </a:moveTo>
                <a:lnTo>
                  <a:pt x="177" y="167"/>
                </a:lnTo>
                <a:lnTo>
                  <a:pt x="175" y="176"/>
                </a:lnTo>
                <a:lnTo>
                  <a:pt x="175" y="184"/>
                </a:lnTo>
                <a:lnTo>
                  <a:pt x="175" y="184"/>
                </a:lnTo>
                <a:lnTo>
                  <a:pt x="179" y="169"/>
                </a:lnTo>
                <a:lnTo>
                  <a:pt x="179" y="169"/>
                </a:lnTo>
                <a:lnTo>
                  <a:pt x="177" y="167"/>
                </a:lnTo>
                <a:lnTo>
                  <a:pt x="177" y="167"/>
                </a:lnTo>
                <a:close/>
                <a:moveTo>
                  <a:pt x="218" y="329"/>
                </a:moveTo>
                <a:lnTo>
                  <a:pt x="218" y="329"/>
                </a:lnTo>
                <a:lnTo>
                  <a:pt x="221" y="329"/>
                </a:lnTo>
                <a:lnTo>
                  <a:pt x="222" y="328"/>
                </a:lnTo>
                <a:lnTo>
                  <a:pt x="222" y="328"/>
                </a:lnTo>
                <a:lnTo>
                  <a:pt x="224" y="326"/>
                </a:lnTo>
                <a:lnTo>
                  <a:pt x="226" y="324"/>
                </a:lnTo>
                <a:lnTo>
                  <a:pt x="226" y="324"/>
                </a:lnTo>
                <a:lnTo>
                  <a:pt x="219" y="325"/>
                </a:lnTo>
                <a:lnTo>
                  <a:pt x="219" y="325"/>
                </a:lnTo>
                <a:lnTo>
                  <a:pt x="218" y="329"/>
                </a:lnTo>
                <a:lnTo>
                  <a:pt x="218" y="329"/>
                </a:lnTo>
                <a:close/>
                <a:moveTo>
                  <a:pt x="179" y="253"/>
                </a:moveTo>
                <a:lnTo>
                  <a:pt x="179" y="253"/>
                </a:lnTo>
                <a:lnTo>
                  <a:pt x="191" y="251"/>
                </a:lnTo>
                <a:lnTo>
                  <a:pt x="191" y="251"/>
                </a:lnTo>
                <a:lnTo>
                  <a:pt x="191" y="248"/>
                </a:lnTo>
                <a:lnTo>
                  <a:pt x="191" y="248"/>
                </a:lnTo>
                <a:lnTo>
                  <a:pt x="187" y="250"/>
                </a:lnTo>
                <a:lnTo>
                  <a:pt x="187" y="250"/>
                </a:lnTo>
                <a:lnTo>
                  <a:pt x="184" y="251"/>
                </a:lnTo>
                <a:lnTo>
                  <a:pt x="179" y="250"/>
                </a:lnTo>
                <a:lnTo>
                  <a:pt x="179" y="250"/>
                </a:lnTo>
                <a:lnTo>
                  <a:pt x="179" y="253"/>
                </a:lnTo>
                <a:lnTo>
                  <a:pt x="179" y="253"/>
                </a:lnTo>
                <a:close/>
                <a:moveTo>
                  <a:pt x="160" y="113"/>
                </a:moveTo>
                <a:lnTo>
                  <a:pt x="160" y="113"/>
                </a:lnTo>
                <a:lnTo>
                  <a:pt x="155" y="119"/>
                </a:lnTo>
                <a:lnTo>
                  <a:pt x="155" y="119"/>
                </a:lnTo>
                <a:lnTo>
                  <a:pt x="155" y="119"/>
                </a:lnTo>
                <a:lnTo>
                  <a:pt x="155" y="119"/>
                </a:lnTo>
                <a:lnTo>
                  <a:pt x="157" y="122"/>
                </a:lnTo>
                <a:lnTo>
                  <a:pt x="157" y="122"/>
                </a:lnTo>
                <a:lnTo>
                  <a:pt x="158" y="120"/>
                </a:lnTo>
                <a:lnTo>
                  <a:pt x="158" y="120"/>
                </a:lnTo>
                <a:lnTo>
                  <a:pt x="160" y="119"/>
                </a:lnTo>
                <a:lnTo>
                  <a:pt x="160" y="119"/>
                </a:lnTo>
                <a:lnTo>
                  <a:pt x="160" y="113"/>
                </a:lnTo>
                <a:lnTo>
                  <a:pt x="160" y="113"/>
                </a:lnTo>
                <a:close/>
                <a:moveTo>
                  <a:pt x="204" y="29"/>
                </a:moveTo>
                <a:lnTo>
                  <a:pt x="204" y="29"/>
                </a:lnTo>
                <a:lnTo>
                  <a:pt x="204" y="29"/>
                </a:lnTo>
                <a:lnTo>
                  <a:pt x="204" y="29"/>
                </a:lnTo>
                <a:lnTo>
                  <a:pt x="205" y="19"/>
                </a:lnTo>
                <a:lnTo>
                  <a:pt x="205" y="19"/>
                </a:lnTo>
                <a:lnTo>
                  <a:pt x="204" y="19"/>
                </a:lnTo>
                <a:lnTo>
                  <a:pt x="204" y="19"/>
                </a:lnTo>
                <a:lnTo>
                  <a:pt x="201" y="21"/>
                </a:lnTo>
                <a:lnTo>
                  <a:pt x="201" y="21"/>
                </a:lnTo>
                <a:lnTo>
                  <a:pt x="204" y="29"/>
                </a:lnTo>
                <a:lnTo>
                  <a:pt x="204" y="29"/>
                </a:lnTo>
                <a:close/>
                <a:moveTo>
                  <a:pt x="199" y="181"/>
                </a:moveTo>
                <a:lnTo>
                  <a:pt x="199" y="181"/>
                </a:lnTo>
                <a:lnTo>
                  <a:pt x="199" y="181"/>
                </a:lnTo>
                <a:lnTo>
                  <a:pt x="199" y="181"/>
                </a:lnTo>
                <a:lnTo>
                  <a:pt x="197" y="191"/>
                </a:lnTo>
                <a:lnTo>
                  <a:pt x="197" y="191"/>
                </a:lnTo>
                <a:lnTo>
                  <a:pt x="201" y="190"/>
                </a:lnTo>
                <a:lnTo>
                  <a:pt x="201" y="190"/>
                </a:lnTo>
                <a:lnTo>
                  <a:pt x="199" y="181"/>
                </a:lnTo>
                <a:lnTo>
                  <a:pt x="199" y="181"/>
                </a:lnTo>
                <a:close/>
                <a:moveTo>
                  <a:pt x="202" y="125"/>
                </a:moveTo>
                <a:lnTo>
                  <a:pt x="202" y="125"/>
                </a:lnTo>
                <a:lnTo>
                  <a:pt x="202" y="122"/>
                </a:lnTo>
                <a:lnTo>
                  <a:pt x="202" y="122"/>
                </a:lnTo>
                <a:lnTo>
                  <a:pt x="202" y="120"/>
                </a:lnTo>
                <a:lnTo>
                  <a:pt x="204" y="119"/>
                </a:lnTo>
                <a:lnTo>
                  <a:pt x="204" y="119"/>
                </a:lnTo>
                <a:lnTo>
                  <a:pt x="205" y="119"/>
                </a:lnTo>
                <a:lnTo>
                  <a:pt x="205" y="119"/>
                </a:lnTo>
                <a:lnTo>
                  <a:pt x="204" y="116"/>
                </a:lnTo>
                <a:lnTo>
                  <a:pt x="204" y="116"/>
                </a:lnTo>
                <a:lnTo>
                  <a:pt x="201" y="116"/>
                </a:lnTo>
                <a:lnTo>
                  <a:pt x="201" y="116"/>
                </a:lnTo>
                <a:lnTo>
                  <a:pt x="201" y="116"/>
                </a:lnTo>
                <a:lnTo>
                  <a:pt x="202" y="116"/>
                </a:lnTo>
                <a:lnTo>
                  <a:pt x="202" y="116"/>
                </a:lnTo>
                <a:lnTo>
                  <a:pt x="202" y="118"/>
                </a:lnTo>
                <a:lnTo>
                  <a:pt x="202" y="119"/>
                </a:lnTo>
                <a:lnTo>
                  <a:pt x="202" y="119"/>
                </a:lnTo>
                <a:lnTo>
                  <a:pt x="201" y="119"/>
                </a:lnTo>
                <a:lnTo>
                  <a:pt x="201" y="119"/>
                </a:lnTo>
                <a:lnTo>
                  <a:pt x="199" y="123"/>
                </a:lnTo>
                <a:lnTo>
                  <a:pt x="199" y="123"/>
                </a:lnTo>
                <a:lnTo>
                  <a:pt x="202" y="125"/>
                </a:lnTo>
                <a:lnTo>
                  <a:pt x="202" y="125"/>
                </a:lnTo>
                <a:close/>
                <a:moveTo>
                  <a:pt x="222" y="162"/>
                </a:moveTo>
                <a:lnTo>
                  <a:pt x="222" y="162"/>
                </a:lnTo>
                <a:lnTo>
                  <a:pt x="221" y="159"/>
                </a:lnTo>
                <a:lnTo>
                  <a:pt x="221" y="159"/>
                </a:lnTo>
                <a:lnTo>
                  <a:pt x="221" y="156"/>
                </a:lnTo>
                <a:lnTo>
                  <a:pt x="221" y="156"/>
                </a:lnTo>
                <a:lnTo>
                  <a:pt x="221" y="153"/>
                </a:lnTo>
                <a:lnTo>
                  <a:pt x="221" y="153"/>
                </a:lnTo>
                <a:lnTo>
                  <a:pt x="219" y="149"/>
                </a:lnTo>
                <a:lnTo>
                  <a:pt x="219" y="149"/>
                </a:lnTo>
                <a:lnTo>
                  <a:pt x="219" y="149"/>
                </a:lnTo>
                <a:lnTo>
                  <a:pt x="219" y="149"/>
                </a:lnTo>
                <a:lnTo>
                  <a:pt x="219" y="162"/>
                </a:lnTo>
                <a:lnTo>
                  <a:pt x="219" y="162"/>
                </a:lnTo>
                <a:lnTo>
                  <a:pt x="222" y="162"/>
                </a:lnTo>
                <a:lnTo>
                  <a:pt x="222" y="162"/>
                </a:lnTo>
                <a:close/>
                <a:moveTo>
                  <a:pt x="66" y="164"/>
                </a:moveTo>
                <a:lnTo>
                  <a:pt x="66" y="164"/>
                </a:lnTo>
                <a:lnTo>
                  <a:pt x="64" y="164"/>
                </a:lnTo>
                <a:lnTo>
                  <a:pt x="64" y="164"/>
                </a:lnTo>
                <a:lnTo>
                  <a:pt x="54" y="179"/>
                </a:lnTo>
                <a:lnTo>
                  <a:pt x="54" y="179"/>
                </a:lnTo>
                <a:lnTo>
                  <a:pt x="56" y="179"/>
                </a:lnTo>
                <a:lnTo>
                  <a:pt x="57" y="177"/>
                </a:lnTo>
                <a:lnTo>
                  <a:pt x="57" y="177"/>
                </a:lnTo>
                <a:lnTo>
                  <a:pt x="64" y="167"/>
                </a:lnTo>
                <a:lnTo>
                  <a:pt x="64" y="167"/>
                </a:lnTo>
                <a:lnTo>
                  <a:pt x="66" y="164"/>
                </a:lnTo>
                <a:lnTo>
                  <a:pt x="66" y="164"/>
                </a:lnTo>
                <a:close/>
                <a:moveTo>
                  <a:pt x="52" y="315"/>
                </a:moveTo>
                <a:lnTo>
                  <a:pt x="52" y="315"/>
                </a:lnTo>
                <a:lnTo>
                  <a:pt x="53" y="315"/>
                </a:lnTo>
                <a:lnTo>
                  <a:pt x="53" y="315"/>
                </a:lnTo>
                <a:lnTo>
                  <a:pt x="54" y="315"/>
                </a:lnTo>
                <a:lnTo>
                  <a:pt x="54" y="315"/>
                </a:lnTo>
                <a:lnTo>
                  <a:pt x="60" y="314"/>
                </a:lnTo>
                <a:lnTo>
                  <a:pt x="60" y="314"/>
                </a:lnTo>
                <a:lnTo>
                  <a:pt x="54" y="311"/>
                </a:lnTo>
                <a:lnTo>
                  <a:pt x="54" y="311"/>
                </a:lnTo>
                <a:lnTo>
                  <a:pt x="52" y="315"/>
                </a:lnTo>
                <a:lnTo>
                  <a:pt x="52" y="315"/>
                </a:lnTo>
                <a:close/>
                <a:moveTo>
                  <a:pt x="89" y="177"/>
                </a:moveTo>
                <a:lnTo>
                  <a:pt x="89" y="177"/>
                </a:lnTo>
                <a:lnTo>
                  <a:pt x="90" y="177"/>
                </a:lnTo>
                <a:lnTo>
                  <a:pt x="90" y="177"/>
                </a:lnTo>
                <a:lnTo>
                  <a:pt x="96" y="172"/>
                </a:lnTo>
                <a:lnTo>
                  <a:pt x="96" y="172"/>
                </a:lnTo>
                <a:lnTo>
                  <a:pt x="97" y="169"/>
                </a:lnTo>
                <a:lnTo>
                  <a:pt x="97" y="169"/>
                </a:lnTo>
                <a:lnTo>
                  <a:pt x="97" y="169"/>
                </a:lnTo>
                <a:lnTo>
                  <a:pt x="97" y="169"/>
                </a:lnTo>
                <a:lnTo>
                  <a:pt x="89" y="174"/>
                </a:lnTo>
                <a:lnTo>
                  <a:pt x="89" y="174"/>
                </a:lnTo>
                <a:lnTo>
                  <a:pt x="87" y="176"/>
                </a:lnTo>
                <a:lnTo>
                  <a:pt x="87" y="176"/>
                </a:lnTo>
                <a:lnTo>
                  <a:pt x="89" y="177"/>
                </a:lnTo>
                <a:lnTo>
                  <a:pt x="89" y="177"/>
                </a:lnTo>
                <a:close/>
                <a:moveTo>
                  <a:pt x="84" y="336"/>
                </a:moveTo>
                <a:lnTo>
                  <a:pt x="84" y="336"/>
                </a:lnTo>
                <a:lnTo>
                  <a:pt x="84" y="336"/>
                </a:lnTo>
                <a:lnTo>
                  <a:pt x="84" y="336"/>
                </a:lnTo>
                <a:lnTo>
                  <a:pt x="80" y="335"/>
                </a:lnTo>
                <a:lnTo>
                  <a:pt x="80" y="335"/>
                </a:lnTo>
                <a:lnTo>
                  <a:pt x="71" y="331"/>
                </a:lnTo>
                <a:lnTo>
                  <a:pt x="71" y="331"/>
                </a:lnTo>
                <a:lnTo>
                  <a:pt x="70" y="331"/>
                </a:lnTo>
                <a:lnTo>
                  <a:pt x="70" y="331"/>
                </a:lnTo>
                <a:lnTo>
                  <a:pt x="76" y="335"/>
                </a:lnTo>
                <a:lnTo>
                  <a:pt x="76" y="335"/>
                </a:lnTo>
                <a:lnTo>
                  <a:pt x="76" y="335"/>
                </a:lnTo>
                <a:lnTo>
                  <a:pt x="76" y="335"/>
                </a:lnTo>
                <a:lnTo>
                  <a:pt x="83" y="336"/>
                </a:lnTo>
                <a:lnTo>
                  <a:pt x="83" y="336"/>
                </a:lnTo>
                <a:lnTo>
                  <a:pt x="84" y="336"/>
                </a:lnTo>
                <a:lnTo>
                  <a:pt x="84" y="336"/>
                </a:lnTo>
                <a:close/>
                <a:moveTo>
                  <a:pt x="118" y="257"/>
                </a:moveTo>
                <a:lnTo>
                  <a:pt x="118" y="257"/>
                </a:lnTo>
                <a:lnTo>
                  <a:pt x="118" y="257"/>
                </a:lnTo>
                <a:lnTo>
                  <a:pt x="118" y="257"/>
                </a:lnTo>
                <a:lnTo>
                  <a:pt x="134" y="262"/>
                </a:lnTo>
                <a:lnTo>
                  <a:pt x="134" y="262"/>
                </a:lnTo>
                <a:lnTo>
                  <a:pt x="134" y="260"/>
                </a:lnTo>
                <a:lnTo>
                  <a:pt x="134" y="260"/>
                </a:lnTo>
                <a:lnTo>
                  <a:pt x="118" y="257"/>
                </a:lnTo>
                <a:lnTo>
                  <a:pt x="118" y="257"/>
                </a:lnTo>
                <a:close/>
                <a:moveTo>
                  <a:pt x="251" y="125"/>
                </a:moveTo>
                <a:lnTo>
                  <a:pt x="251" y="125"/>
                </a:lnTo>
                <a:lnTo>
                  <a:pt x="256" y="136"/>
                </a:lnTo>
                <a:lnTo>
                  <a:pt x="260" y="147"/>
                </a:lnTo>
                <a:lnTo>
                  <a:pt x="260" y="147"/>
                </a:lnTo>
                <a:lnTo>
                  <a:pt x="259" y="143"/>
                </a:lnTo>
                <a:lnTo>
                  <a:pt x="259" y="143"/>
                </a:lnTo>
                <a:lnTo>
                  <a:pt x="251" y="125"/>
                </a:lnTo>
                <a:lnTo>
                  <a:pt x="251" y="125"/>
                </a:lnTo>
                <a:close/>
                <a:moveTo>
                  <a:pt x="155" y="163"/>
                </a:moveTo>
                <a:lnTo>
                  <a:pt x="155" y="163"/>
                </a:lnTo>
                <a:lnTo>
                  <a:pt x="150" y="177"/>
                </a:lnTo>
                <a:lnTo>
                  <a:pt x="150" y="177"/>
                </a:lnTo>
                <a:lnTo>
                  <a:pt x="150" y="177"/>
                </a:lnTo>
                <a:lnTo>
                  <a:pt x="150" y="177"/>
                </a:lnTo>
                <a:lnTo>
                  <a:pt x="157" y="163"/>
                </a:lnTo>
                <a:lnTo>
                  <a:pt x="157" y="163"/>
                </a:lnTo>
                <a:lnTo>
                  <a:pt x="155" y="163"/>
                </a:lnTo>
                <a:lnTo>
                  <a:pt x="155" y="163"/>
                </a:lnTo>
                <a:close/>
                <a:moveTo>
                  <a:pt x="52" y="194"/>
                </a:moveTo>
                <a:lnTo>
                  <a:pt x="52" y="194"/>
                </a:lnTo>
                <a:lnTo>
                  <a:pt x="49" y="199"/>
                </a:lnTo>
                <a:lnTo>
                  <a:pt x="47" y="204"/>
                </a:lnTo>
                <a:lnTo>
                  <a:pt x="47" y="204"/>
                </a:lnTo>
                <a:lnTo>
                  <a:pt x="49" y="206"/>
                </a:lnTo>
                <a:lnTo>
                  <a:pt x="50" y="208"/>
                </a:lnTo>
                <a:lnTo>
                  <a:pt x="50" y="208"/>
                </a:lnTo>
                <a:lnTo>
                  <a:pt x="50" y="201"/>
                </a:lnTo>
                <a:lnTo>
                  <a:pt x="52" y="194"/>
                </a:lnTo>
                <a:lnTo>
                  <a:pt x="52" y="194"/>
                </a:lnTo>
                <a:close/>
                <a:moveTo>
                  <a:pt x="197" y="199"/>
                </a:moveTo>
                <a:lnTo>
                  <a:pt x="197" y="199"/>
                </a:lnTo>
                <a:lnTo>
                  <a:pt x="199" y="197"/>
                </a:lnTo>
                <a:lnTo>
                  <a:pt x="199" y="197"/>
                </a:lnTo>
                <a:lnTo>
                  <a:pt x="201" y="196"/>
                </a:lnTo>
                <a:lnTo>
                  <a:pt x="201" y="193"/>
                </a:lnTo>
                <a:lnTo>
                  <a:pt x="201" y="193"/>
                </a:lnTo>
                <a:lnTo>
                  <a:pt x="201" y="193"/>
                </a:lnTo>
                <a:lnTo>
                  <a:pt x="201" y="193"/>
                </a:lnTo>
                <a:lnTo>
                  <a:pt x="197" y="193"/>
                </a:lnTo>
                <a:lnTo>
                  <a:pt x="197" y="193"/>
                </a:lnTo>
                <a:lnTo>
                  <a:pt x="197" y="194"/>
                </a:lnTo>
                <a:lnTo>
                  <a:pt x="197" y="194"/>
                </a:lnTo>
                <a:lnTo>
                  <a:pt x="197" y="199"/>
                </a:lnTo>
                <a:lnTo>
                  <a:pt x="197" y="199"/>
                </a:lnTo>
                <a:close/>
                <a:moveTo>
                  <a:pt x="73" y="218"/>
                </a:moveTo>
                <a:lnTo>
                  <a:pt x="73" y="218"/>
                </a:lnTo>
                <a:lnTo>
                  <a:pt x="70" y="217"/>
                </a:lnTo>
                <a:lnTo>
                  <a:pt x="70" y="217"/>
                </a:lnTo>
                <a:lnTo>
                  <a:pt x="69" y="216"/>
                </a:lnTo>
                <a:lnTo>
                  <a:pt x="69" y="216"/>
                </a:lnTo>
                <a:lnTo>
                  <a:pt x="69" y="220"/>
                </a:lnTo>
                <a:lnTo>
                  <a:pt x="69" y="220"/>
                </a:lnTo>
                <a:lnTo>
                  <a:pt x="73" y="221"/>
                </a:lnTo>
                <a:lnTo>
                  <a:pt x="73" y="221"/>
                </a:lnTo>
                <a:lnTo>
                  <a:pt x="73" y="218"/>
                </a:lnTo>
                <a:lnTo>
                  <a:pt x="73" y="218"/>
                </a:lnTo>
                <a:close/>
                <a:moveTo>
                  <a:pt x="191" y="206"/>
                </a:moveTo>
                <a:lnTo>
                  <a:pt x="191" y="206"/>
                </a:lnTo>
                <a:lnTo>
                  <a:pt x="185" y="210"/>
                </a:lnTo>
                <a:lnTo>
                  <a:pt x="185" y="210"/>
                </a:lnTo>
                <a:lnTo>
                  <a:pt x="185" y="210"/>
                </a:lnTo>
                <a:lnTo>
                  <a:pt x="185" y="210"/>
                </a:lnTo>
                <a:lnTo>
                  <a:pt x="191" y="210"/>
                </a:lnTo>
                <a:lnTo>
                  <a:pt x="191" y="210"/>
                </a:lnTo>
                <a:lnTo>
                  <a:pt x="191" y="206"/>
                </a:lnTo>
                <a:lnTo>
                  <a:pt x="191" y="206"/>
                </a:lnTo>
                <a:close/>
                <a:moveTo>
                  <a:pt x="228" y="66"/>
                </a:moveTo>
                <a:lnTo>
                  <a:pt x="228" y="66"/>
                </a:lnTo>
                <a:lnTo>
                  <a:pt x="228" y="66"/>
                </a:lnTo>
                <a:lnTo>
                  <a:pt x="228" y="66"/>
                </a:lnTo>
                <a:lnTo>
                  <a:pt x="229" y="56"/>
                </a:lnTo>
                <a:lnTo>
                  <a:pt x="229" y="56"/>
                </a:lnTo>
                <a:lnTo>
                  <a:pt x="226" y="55"/>
                </a:lnTo>
                <a:lnTo>
                  <a:pt x="226" y="55"/>
                </a:lnTo>
                <a:lnTo>
                  <a:pt x="228" y="66"/>
                </a:lnTo>
                <a:lnTo>
                  <a:pt x="228" y="66"/>
                </a:lnTo>
                <a:close/>
                <a:moveTo>
                  <a:pt x="182" y="359"/>
                </a:moveTo>
                <a:lnTo>
                  <a:pt x="182" y="359"/>
                </a:lnTo>
                <a:lnTo>
                  <a:pt x="182" y="361"/>
                </a:lnTo>
                <a:lnTo>
                  <a:pt x="182" y="361"/>
                </a:lnTo>
                <a:lnTo>
                  <a:pt x="188" y="362"/>
                </a:lnTo>
                <a:lnTo>
                  <a:pt x="194" y="362"/>
                </a:lnTo>
                <a:lnTo>
                  <a:pt x="194" y="362"/>
                </a:lnTo>
                <a:lnTo>
                  <a:pt x="194" y="361"/>
                </a:lnTo>
                <a:lnTo>
                  <a:pt x="194" y="361"/>
                </a:lnTo>
                <a:lnTo>
                  <a:pt x="187" y="359"/>
                </a:lnTo>
                <a:lnTo>
                  <a:pt x="187" y="359"/>
                </a:lnTo>
                <a:lnTo>
                  <a:pt x="185" y="359"/>
                </a:lnTo>
                <a:lnTo>
                  <a:pt x="185" y="359"/>
                </a:lnTo>
                <a:lnTo>
                  <a:pt x="182" y="359"/>
                </a:lnTo>
                <a:lnTo>
                  <a:pt x="182" y="359"/>
                </a:lnTo>
                <a:close/>
                <a:moveTo>
                  <a:pt x="236" y="245"/>
                </a:moveTo>
                <a:lnTo>
                  <a:pt x="236" y="245"/>
                </a:lnTo>
                <a:lnTo>
                  <a:pt x="236" y="241"/>
                </a:lnTo>
                <a:lnTo>
                  <a:pt x="236" y="241"/>
                </a:lnTo>
                <a:lnTo>
                  <a:pt x="236" y="241"/>
                </a:lnTo>
                <a:lnTo>
                  <a:pt x="236" y="241"/>
                </a:lnTo>
                <a:lnTo>
                  <a:pt x="231" y="247"/>
                </a:lnTo>
                <a:lnTo>
                  <a:pt x="231" y="247"/>
                </a:lnTo>
                <a:lnTo>
                  <a:pt x="231" y="247"/>
                </a:lnTo>
                <a:lnTo>
                  <a:pt x="231" y="247"/>
                </a:lnTo>
                <a:lnTo>
                  <a:pt x="236" y="245"/>
                </a:lnTo>
                <a:lnTo>
                  <a:pt x="236" y="245"/>
                </a:lnTo>
                <a:close/>
                <a:moveTo>
                  <a:pt x="188" y="167"/>
                </a:moveTo>
                <a:lnTo>
                  <a:pt x="188" y="167"/>
                </a:lnTo>
                <a:lnTo>
                  <a:pt x="188" y="164"/>
                </a:lnTo>
                <a:lnTo>
                  <a:pt x="188" y="164"/>
                </a:lnTo>
                <a:lnTo>
                  <a:pt x="184" y="163"/>
                </a:lnTo>
                <a:lnTo>
                  <a:pt x="184" y="163"/>
                </a:lnTo>
                <a:lnTo>
                  <a:pt x="184" y="166"/>
                </a:lnTo>
                <a:lnTo>
                  <a:pt x="184" y="166"/>
                </a:lnTo>
                <a:lnTo>
                  <a:pt x="188" y="167"/>
                </a:lnTo>
                <a:lnTo>
                  <a:pt x="188" y="167"/>
                </a:lnTo>
                <a:close/>
                <a:moveTo>
                  <a:pt x="194" y="181"/>
                </a:moveTo>
                <a:lnTo>
                  <a:pt x="194" y="181"/>
                </a:lnTo>
                <a:lnTo>
                  <a:pt x="194" y="181"/>
                </a:lnTo>
                <a:lnTo>
                  <a:pt x="194" y="181"/>
                </a:lnTo>
                <a:lnTo>
                  <a:pt x="197" y="180"/>
                </a:lnTo>
                <a:lnTo>
                  <a:pt x="197" y="180"/>
                </a:lnTo>
                <a:lnTo>
                  <a:pt x="198" y="176"/>
                </a:lnTo>
                <a:lnTo>
                  <a:pt x="198" y="176"/>
                </a:lnTo>
                <a:lnTo>
                  <a:pt x="194" y="177"/>
                </a:lnTo>
                <a:lnTo>
                  <a:pt x="194" y="177"/>
                </a:lnTo>
                <a:lnTo>
                  <a:pt x="194" y="181"/>
                </a:lnTo>
                <a:lnTo>
                  <a:pt x="194" y="181"/>
                </a:lnTo>
                <a:close/>
                <a:moveTo>
                  <a:pt x="116" y="170"/>
                </a:moveTo>
                <a:lnTo>
                  <a:pt x="116" y="170"/>
                </a:lnTo>
                <a:lnTo>
                  <a:pt x="118" y="166"/>
                </a:lnTo>
                <a:lnTo>
                  <a:pt x="118" y="166"/>
                </a:lnTo>
                <a:lnTo>
                  <a:pt x="118" y="166"/>
                </a:lnTo>
                <a:lnTo>
                  <a:pt x="118" y="166"/>
                </a:lnTo>
                <a:lnTo>
                  <a:pt x="117" y="163"/>
                </a:lnTo>
                <a:lnTo>
                  <a:pt x="117" y="163"/>
                </a:lnTo>
                <a:lnTo>
                  <a:pt x="114" y="167"/>
                </a:lnTo>
                <a:lnTo>
                  <a:pt x="114" y="167"/>
                </a:lnTo>
                <a:lnTo>
                  <a:pt x="116" y="170"/>
                </a:lnTo>
                <a:lnTo>
                  <a:pt x="116" y="170"/>
                </a:lnTo>
                <a:close/>
                <a:moveTo>
                  <a:pt x="231" y="301"/>
                </a:moveTo>
                <a:lnTo>
                  <a:pt x="231" y="301"/>
                </a:lnTo>
                <a:lnTo>
                  <a:pt x="225" y="302"/>
                </a:lnTo>
                <a:lnTo>
                  <a:pt x="225" y="302"/>
                </a:lnTo>
                <a:lnTo>
                  <a:pt x="224" y="302"/>
                </a:lnTo>
                <a:lnTo>
                  <a:pt x="222" y="304"/>
                </a:lnTo>
                <a:lnTo>
                  <a:pt x="222" y="304"/>
                </a:lnTo>
                <a:lnTo>
                  <a:pt x="222" y="304"/>
                </a:lnTo>
                <a:lnTo>
                  <a:pt x="222" y="304"/>
                </a:lnTo>
                <a:lnTo>
                  <a:pt x="231" y="304"/>
                </a:lnTo>
                <a:lnTo>
                  <a:pt x="231" y="304"/>
                </a:lnTo>
                <a:lnTo>
                  <a:pt x="231" y="301"/>
                </a:lnTo>
                <a:lnTo>
                  <a:pt x="231" y="301"/>
                </a:lnTo>
                <a:close/>
                <a:moveTo>
                  <a:pt x="232" y="126"/>
                </a:moveTo>
                <a:lnTo>
                  <a:pt x="232" y="126"/>
                </a:lnTo>
                <a:lnTo>
                  <a:pt x="231" y="126"/>
                </a:lnTo>
                <a:lnTo>
                  <a:pt x="231" y="126"/>
                </a:lnTo>
                <a:lnTo>
                  <a:pt x="231" y="126"/>
                </a:lnTo>
                <a:lnTo>
                  <a:pt x="231" y="126"/>
                </a:lnTo>
                <a:lnTo>
                  <a:pt x="229" y="127"/>
                </a:lnTo>
                <a:lnTo>
                  <a:pt x="228" y="129"/>
                </a:lnTo>
                <a:lnTo>
                  <a:pt x="228" y="129"/>
                </a:lnTo>
                <a:lnTo>
                  <a:pt x="226" y="130"/>
                </a:lnTo>
                <a:lnTo>
                  <a:pt x="226" y="130"/>
                </a:lnTo>
                <a:lnTo>
                  <a:pt x="226" y="133"/>
                </a:lnTo>
                <a:lnTo>
                  <a:pt x="226" y="133"/>
                </a:lnTo>
                <a:lnTo>
                  <a:pt x="229" y="130"/>
                </a:lnTo>
                <a:lnTo>
                  <a:pt x="232" y="126"/>
                </a:lnTo>
                <a:lnTo>
                  <a:pt x="232" y="126"/>
                </a:lnTo>
                <a:close/>
                <a:moveTo>
                  <a:pt x="262" y="76"/>
                </a:moveTo>
                <a:lnTo>
                  <a:pt x="262" y="76"/>
                </a:lnTo>
                <a:lnTo>
                  <a:pt x="263" y="72"/>
                </a:lnTo>
                <a:lnTo>
                  <a:pt x="263" y="72"/>
                </a:lnTo>
                <a:lnTo>
                  <a:pt x="259" y="71"/>
                </a:lnTo>
                <a:lnTo>
                  <a:pt x="259" y="71"/>
                </a:lnTo>
                <a:lnTo>
                  <a:pt x="258" y="72"/>
                </a:lnTo>
                <a:lnTo>
                  <a:pt x="258" y="72"/>
                </a:lnTo>
                <a:lnTo>
                  <a:pt x="258" y="73"/>
                </a:lnTo>
                <a:lnTo>
                  <a:pt x="259" y="75"/>
                </a:lnTo>
                <a:lnTo>
                  <a:pt x="259" y="75"/>
                </a:lnTo>
                <a:lnTo>
                  <a:pt x="262" y="76"/>
                </a:lnTo>
                <a:lnTo>
                  <a:pt x="262" y="76"/>
                </a:lnTo>
                <a:close/>
                <a:moveTo>
                  <a:pt x="135" y="208"/>
                </a:moveTo>
                <a:lnTo>
                  <a:pt x="135" y="208"/>
                </a:lnTo>
                <a:lnTo>
                  <a:pt x="128" y="204"/>
                </a:lnTo>
                <a:lnTo>
                  <a:pt x="128" y="204"/>
                </a:lnTo>
                <a:lnTo>
                  <a:pt x="127" y="207"/>
                </a:lnTo>
                <a:lnTo>
                  <a:pt x="127" y="207"/>
                </a:lnTo>
                <a:lnTo>
                  <a:pt x="135" y="208"/>
                </a:lnTo>
                <a:lnTo>
                  <a:pt x="135" y="208"/>
                </a:lnTo>
                <a:lnTo>
                  <a:pt x="135" y="208"/>
                </a:lnTo>
                <a:lnTo>
                  <a:pt x="135" y="208"/>
                </a:lnTo>
                <a:close/>
                <a:moveTo>
                  <a:pt x="276" y="326"/>
                </a:moveTo>
                <a:lnTo>
                  <a:pt x="276" y="326"/>
                </a:lnTo>
                <a:lnTo>
                  <a:pt x="282" y="321"/>
                </a:lnTo>
                <a:lnTo>
                  <a:pt x="283" y="318"/>
                </a:lnTo>
                <a:lnTo>
                  <a:pt x="283" y="314"/>
                </a:lnTo>
                <a:lnTo>
                  <a:pt x="283" y="314"/>
                </a:lnTo>
                <a:lnTo>
                  <a:pt x="276" y="326"/>
                </a:lnTo>
                <a:lnTo>
                  <a:pt x="276" y="326"/>
                </a:lnTo>
                <a:close/>
                <a:moveTo>
                  <a:pt x="197" y="127"/>
                </a:moveTo>
                <a:lnTo>
                  <a:pt x="197" y="127"/>
                </a:lnTo>
                <a:lnTo>
                  <a:pt x="202" y="129"/>
                </a:lnTo>
                <a:lnTo>
                  <a:pt x="202" y="129"/>
                </a:lnTo>
                <a:lnTo>
                  <a:pt x="202" y="126"/>
                </a:lnTo>
                <a:lnTo>
                  <a:pt x="202" y="126"/>
                </a:lnTo>
                <a:lnTo>
                  <a:pt x="199" y="125"/>
                </a:lnTo>
                <a:lnTo>
                  <a:pt x="199" y="125"/>
                </a:lnTo>
                <a:lnTo>
                  <a:pt x="198" y="125"/>
                </a:lnTo>
                <a:lnTo>
                  <a:pt x="197" y="125"/>
                </a:lnTo>
                <a:lnTo>
                  <a:pt x="197" y="125"/>
                </a:lnTo>
                <a:lnTo>
                  <a:pt x="197" y="127"/>
                </a:lnTo>
                <a:lnTo>
                  <a:pt x="197" y="127"/>
                </a:lnTo>
                <a:close/>
                <a:moveTo>
                  <a:pt x="141" y="203"/>
                </a:moveTo>
                <a:lnTo>
                  <a:pt x="141" y="203"/>
                </a:lnTo>
                <a:lnTo>
                  <a:pt x="147" y="204"/>
                </a:lnTo>
                <a:lnTo>
                  <a:pt x="147" y="204"/>
                </a:lnTo>
                <a:lnTo>
                  <a:pt x="147" y="203"/>
                </a:lnTo>
                <a:lnTo>
                  <a:pt x="147" y="203"/>
                </a:lnTo>
                <a:lnTo>
                  <a:pt x="143" y="200"/>
                </a:lnTo>
                <a:lnTo>
                  <a:pt x="143" y="200"/>
                </a:lnTo>
                <a:lnTo>
                  <a:pt x="141" y="203"/>
                </a:lnTo>
                <a:lnTo>
                  <a:pt x="141" y="203"/>
                </a:lnTo>
                <a:close/>
                <a:moveTo>
                  <a:pt x="263" y="237"/>
                </a:moveTo>
                <a:lnTo>
                  <a:pt x="263" y="237"/>
                </a:lnTo>
                <a:lnTo>
                  <a:pt x="263" y="237"/>
                </a:lnTo>
                <a:lnTo>
                  <a:pt x="263" y="237"/>
                </a:lnTo>
                <a:lnTo>
                  <a:pt x="263" y="250"/>
                </a:lnTo>
                <a:lnTo>
                  <a:pt x="263" y="250"/>
                </a:lnTo>
                <a:lnTo>
                  <a:pt x="265" y="248"/>
                </a:lnTo>
                <a:lnTo>
                  <a:pt x="265" y="247"/>
                </a:lnTo>
                <a:lnTo>
                  <a:pt x="265" y="247"/>
                </a:lnTo>
                <a:lnTo>
                  <a:pt x="265" y="245"/>
                </a:lnTo>
                <a:lnTo>
                  <a:pt x="265" y="245"/>
                </a:lnTo>
                <a:lnTo>
                  <a:pt x="265" y="244"/>
                </a:lnTo>
                <a:lnTo>
                  <a:pt x="265" y="244"/>
                </a:lnTo>
                <a:lnTo>
                  <a:pt x="263" y="243"/>
                </a:lnTo>
                <a:lnTo>
                  <a:pt x="265" y="241"/>
                </a:lnTo>
                <a:lnTo>
                  <a:pt x="265" y="241"/>
                </a:lnTo>
                <a:lnTo>
                  <a:pt x="265" y="240"/>
                </a:lnTo>
                <a:lnTo>
                  <a:pt x="265" y="240"/>
                </a:lnTo>
                <a:lnTo>
                  <a:pt x="263" y="237"/>
                </a:lnTo>
                <a:lnTo>
                  <a:pt x="263" y="237"/>
                </a:lnTo>
                <a:close/>
                <a:moveTo>
                  <a:pt x="135" y="164"/>
                </a:moveTo>
                <a:lnTo>
                  <a:pt x="135" y="164"/>
                </a:lnTo>
                <a:lnTo>
                  <a:pt x="134" y="162"/>
                </a:lnTo>
                <a:lnTo>
                  <a:pt x="134" y="162"/>
                </a:lnTo>
                <a:lnTo>
                  <a:pt x="131" y="167"/>
                </a:lnTo>
                <a:lnTo>
                  <a:pt x="131" y="167"/>
                </a:lnTo>
                <a:lnTo>
                  <a:pt x="131" y="167"/>
                </a:lnTo>
                <a:lnTo>
                  <a:pt x="131" y="167"/>
                </a:lnTo>
                <a:lnTo>
                  <a:pt x="131" y="170"/>
                </a:lnTo>
                <a:lnTo>
                  <a:pt x="131" y="170"/>
                </a:lnTo>
                <a:lnTo>
                  <a:pt x="135" y="164"/>
                </a:lnTo>
                <a:lnTo>
                  <a:pt x="135" y="164"/>
                </a:lnTo>
                <a:close/>
                <a:moveTo>
                  <a:pt x="107" y="177"/>
                </a:moveTo>
                <a:lnTo>
                  <a:pt x="107" y="177"/>
                </a:lnTo>
                <a:lnTo>
                  <a:pt x="106" y="180"/>
                </a:lnTo>
                <a:lnTo>
                  <a:pt x="106" y="180"/>
                </a:lnTo>
                <a:lnTo>
                  <a:pt x="108" y="183"/>
                </a:lnTo>
                <a:lnTo>
                  <a:pt x="108" y="183"/>
                </a:lnTo>
                <a:lnTo>
                  <a:pt x="110" y="180"/>
                </a:lnTo>
                <a:lnTo>
                  <a:pt x="110" y="180"/>
                </a:lnTo>
                <a:lnTo>
                  <a:pt x="107" y="177"/>
                </a:lnTo>
                <a:lnTo>
                  <a:pt x="107" y="177"/>
                </a:lnTo>
                <a:close/>
                <a:moveTo>
                  <a:pt x="124" y="189"/>
                </a:moveTo>
                <a:lnTo>
                  <a:pt x="124" y="189"/>
                </a:lnTo>
                <a:lnTo>
                  <a:pt x="124" y="190"/>
                </a:lnTo>
                <a:lnTo>
                  <a:pt x="124" y="190"/>
                </a:lnTo>
                <a:lnTo>
                  <a:pt x="124" y="190"/>
                </a:lnTo>
                <a:lnTo>
                  <a:pt x="127" y="196"/>
                </a:lnTo>
                <a:lnTo>
                  <a:pt x="127" y="196"/>
                </a:lnTo>
                <a:lnTo>
                  <a:pt x="128" y="191"/>
                </a:lnTo>
                <a:lnTo>
                  <a:pt x="128" y="191"/>
                </a:lnTo>
                <a:lnTo>
                  <a:pt x="124" y="189"/>
                </a:lnTo>
                <a:lnTo>
                  <a:pt x="124" y="189"/>
                </a:lnTo>
                <a:close/>
                <a:moveTo>
                  <a:pt x="103" y="169"/>
                </a:moveTo>
                <a:lnTo>
                  <a:pt x="103" y="169"/>
                </a:lnTo>
                <a:lnTo>
                  <a:pt x="104" y="172"/>
                </a:lnTo>
                <a:lnTo>
                  <a:pt x="104" y="172"/>
                </a:lnTo>
                <a:lnTo>
                  <a:pt x="108" y="166"/>
                </a:lnTo>
                <a:lnTo>
                  <a:pt x="108" y="166"/>
                </a:lnTo>
                <a:lnTo>
                  <a:pt x="107" y="164"/>
                </a:lnTo>
                <a:lnTo>
                  <a:pt x="107" y="164"/>
                </a:lnTo>
                <a:lnTo>
                  <a:pt x="103" y="169"/>
                </a:lnTo>
                <a:lnTo>
                  <a:pt x="103" y="169"/>
                </a:lnTo>
                <a:close/>
                <a:moveTo>
                  <a:pt x="111" y="177"/>
                </a:moveTo>
                <a:lnTo>
                  <a:pt x="111" y="177"/>
                </a:lnTo>
                <a:lnTo>
                  <a:pt x="113" y="174"/>
                </a:lnTo>
                <a:lnTo>
                  <a:pt x="113" y="174"/>
                </a:lnTo>
                <a:lnTo>
                  <a:pt x="113" y="174"/>
                </a:lnTo>
                <a:lnTo>
                  <a:pt x="113" y="174"/>
                </a:lnTo>
                <a:lnTo>
                  <a:pt x="111" y="170"/>
                </a:lnTo>
                <a:lnTo>
                  <a:pt x="111" y="170"/>
                </a:lnTo>
                <a:lnTo>
                  <a:pt x="108" y="174"/>
                </a:lnTo>
                <a:lnTo>
                  <a:pt x="108" y="174"/>
                </a:lnTo>
                <a:lnTo>
                  <a:pt x="111" y="177"/>
                </a:lnTo>
                <a:lnTo>
                  <a:pt x="111" y="177"/>
                </a:lnTo>
                <a:close/>
                <a:moveTo>
                  <a:pt x="143" y="154"/>
                </a:moveTo>
                <a:lnTo>
                  <a:pt x="143" y="154"/>
                </a:lnTo>
                <a:lnTo>
                  <a:pt x="140" y="149"/>
                </a:lnTo>
                <a:lnTo>
                  <a:pt x="140" y="149"/>
                </a:lnTo>
                <a:lnTo>
                  <a:pt x="138" y="152"/>
                </a:lnTo>
                <a:lnTo>
                  <a:pt x="138" y="152"/>
                </a:lnTo>
                <a:lnTo>
                  <a:pt x="138" y="153"/>
                </a:lnTo>
                <a:lnTo>
                  <a:pt x="140" y="154"/>
                </a:lnTo>
                <a:lnTo>
                  <a:pt x="140" y="154"/>
                </a:lnTo>
                <a:lnTo>
                  <a:pt x="143" y="156"/>
                </a:lnTo>
                <a:lnTo>
                  <a:pt x="143" y="156"/>
                </a:lnTo>
                <a:lnTo>
                  <a:pt x="143" y="154"/>
                </a:lnTo>
                <a:lnTo>
                  <a:pt x="143" y="154"/>
                </a:lnTo>
                <a:close/>
                <a:moveTo>
                  <a:pt x="52" y="309"/>
                </a:moveTo>
                <a:lnTo>
                  <a:pt x="52" y="309"/>
                </a:lnTo>
                <a:lnTo>
                  <a:pt x="47" y="308"/>
                </a:lnTo>
                <a:lnTo>
                  <a:pt x="47" y="308"/>
                </a:lnTo>
                <a:lnTo>
                  <a:pt x="47" y="311"/>
                </a:lnTo>
                <a:lnTo>
                  <a:pt x="47" y="311"/>
                </a:lnTo>
                <a:lnTo>
                  <a:pt x="47" y="312"/>
                </a:lnTo>
                <a:lnTo>
                  <a:pt x="47" y="312"/>
                </a:lnTo>
                <a:lnTo>
                  <a:pt x="49" y="314"/>
                </a:lnTo>
                <a:lnTo>
                  <a:pt x="49" y="314"/>
                </a:lnTo>
                <a:lnTo>
                  <a:pt x="52" y="309"/>
                </a:lnTo>
                <a:lnTo>
                  <a:pt x="52" y="309"/>
                </a:lnTo>
                <a:close/>
                <a:moveTo>
                  <a:pt x="189" y="109"/>
                </a:moveTo>
                <a:lnTo>
                  <a:pt x="189" y="109"/>
                </a:lnTo>
                <a:lnTo>
                  <a:pt x="194" y="109"/>
                </a:lnTo>
                <a:lnTo>
                  <a:pt x="194" y="109"/>
                </a:lnTo>
                <a:lnTo>
                  <a:pt x="194" y="105"/>
                </a:lnTo>
                <a:lnTo>
                  <a:pt x="194" y="105"/>
                </a:lnTo>
                <a:lnTo>
                  <a:pt x="191" y="103"/>
                </a:lnTo>
                <a:lnTo>
                  <a:pt x="191" y="103"/>
                </a:lnTo>
                <a:lnTo>
                  <a:pt x="189" y="109"/>
                </a:lnTo>
                <a:lnTo>
                  <a:pt x="189" y="109"/>
                </a:lnTo>
                <a:close/>
                <a:moveTo>
                  <a:pt x="116" y="130"/>
                </a:moveTo>
                <a:lnTo>
                  <a:pt x="116" y="130"/>
                </a:lnTo>
                <a:lnTo>
                  <a:pt x="113" y="127"/>
                </a:lnTo>
                <a:lnTo>
                  <a:pt x="113" y="127"/>
                </a:lnTo>
                <a:lnTo>
                  <a:pt x="108" y="132"/>
                </a:lnTo>
                <a:lnTo>
                  <a:pt x="108" y="132"/>
                </a:lnTo>
                <a:lnTo>
                  <a:pt x="110" y="135"/>
                </a:lnTo>
                <a:lnTo>
                  <a:pt x="110" y="135"/>
                </a:lnTo>
                <a:lnTo>
                  <a:pt x="116" y="130"/>
                </a:lnTo>
                <a:lnTo>
                  <a:pt x="116" y="130"/>
                </a:lnTo>
                <a:close/>
                <a:moveTo>
                  <a:pt x="121" y="162"/>
                </a:moveTo>
                <a:lnTo>
                  <a:pt x="121" y="162"/>
                </a:lnTo>
                <a:lnTo>
                  <a:pt x="121" y="162"/>
                </a:lnTo>
                <a:lnTo>
                  <a:pt x="121" y="162"/>
                </a:lnTo>
                <a:lnTo>
                  <a:pt x="125" y="154"/>
                </a:lnTo>
                <a:lnTo>
                  <a:pt x="125" y="154"/>
                </a:lnTo>
                <a:lnTo>
                  <a:pt x="124" y="153"/>
                </a:lnTo>
                <a:lnTo>
                  <a:pt x="124" y="153"/>
                </a:lnTo>
                <a:lnTo>
                  <a:pt x="120" y="159"/>
                </a:lnTo>
                <a:lnTo>
                  <a:pt x="120" y="159"/>
                </a:lnTo>
                <a:lnTo>
                  <a:pt x="121" y="162"/>
                </a:lnTo>
                <a:lnTo>
                  <a:pt x="121" y="162"/>
                </a:lnTo>
                <a:close/>
                <a:moveTo>
                  <a:pt x="177" y="51"/>
                </a:moveTo>
                <a:lnTo>
                  <a:pt x="177" y="51"/>
                </a:lnTo>
                <a:lnTo>
                  <a:pt x="172" y="45"/>
                </a:lnTo>
                <a:lnTo>
                  <a:pt x="172" y="45"/>
                </a:lnTo>
                <a:lnTo>
                  <a:pt x="171" y="45"/>
                </a:lnTo>
                <a:lnTo>
                  <a:pt x="171" y="45"/>
                </a:lnTo>
                <a:lnTo>
                  <a:pt x="171" y="46"/>
                </a:lnTo>
                <a:lnTo>
                  <a:pt x="171" y="46"/>
                </a:lnTo>
                <a:lnTo>
                  <a:pt x="171" y="48"/>
                </a:lnTo>
                <a:lnTo>
                  <a:pt x="172" y="49"/>
                </a:lnTo>
                <a:lnTo>
                  <a:pt x="172" y="49"/>
                </a:lnTo>
                <a:lnTo>
                  <a:pt x="175" y="51"/>
                </a:lnTo>
                <a:lnTo>
                  <a:pt x="175" y="51"/>
                </a:lnTo>
                <a:lnTo>
                  <a:pt x="177" y="51"/>
                </a:lnTo>
                <a:lnTo>
                  <a:pt x="177" y="51"/>
                </a:lnTo>
                <a:close/>
                <a:moveTo>
                  <a:pt x="150" y="210"/>
                </a:moveTo>
                <a:lnTo>
                  <a:pt x="150" y="210"/>
                </a:lnTo>
                <a:lnTo>
                  <a:pt x="150" y="210"/>
                </a:lnTo>
                <a:lnTo>
                  <a:pt x="150" y="210"/>
                </a:lnTo>
                <a:lnTo>
                  <a:pt x="158" y="213"/>
                </a:lnTo>
                <a:lnTo>
                  <a:pt x="158" y="213"/>
                </a:lnTo>
                <a:lnTo>
                  <a:pt x="160" y="211"/>
                </a:lnTo>
                <a:lnTo>
                  <a:pt x="160" y="211"/>
                </a:lnTo>
                <a:lnTo>
                  <a:pt x="158" y="211"/>
                </a:lnTo>
                <a:lnTo>
                  <a:pt x="158" y="211"/>
                </a:lnTo>
                <a:lnTo>
                  <a:pt x="150" y="210"/>
                </a:lnTo>
                <a:lnTo>
                  <a:pt x="150" y="210"/>
                </a:lnTo>
                <a:lnTo>
                  <a:pt x="150" y="210"/>
                </a:lnTo>
                <a:lnTo>
                  <a:pt x="150" y="210"/>
                </a:lnTo>
                <a:close/>
                <a:moveTo>
                  <a:pt x="52" y="319"/>
                </a:moveTo>
                <a:lnTo>
                  <a:pt x="52" y="319"/>
                </a:lnTo>
                <a:lnTo>
                  <a:pt x="59" y="324"/>
                </a:lnTo>
                <a:lnTo>
                  <a:pt x="59" y="324"/>
                </a:lnTo>
                <a:lnTo>
                  <a:pt x="59" y="321"/>
                </a:lnTo>
                <a:lnTo>
                  <a:pt x="59" y="321"/>
                </a:lnTo>
                <a:lnTo>
                  <a:pt x="56" y="319"/>
                </a:lnTo>
                <a:lnTo>
                  <a:pt x="56" y="319"/>
                </a:lnTo>
                <a:lnTo>
                  <a:pt x="54" y="319"/>
                </a:lnTo>
                <a:lnTo>
                  <a:pt x="52" y="319"/>
                </a:lnTo>
                <a:lnTo>
                  <a:pt x="52" y="319"/>
                </a:lnTo>
                <a:close/>
                <a:moveTo>
                  <a:pt x="251" y="35"/>
                </a:moveTo>
                <a:lnTo>
                  <a:pt x="251" y="35"/>
                </a:lnTo>
                <a:lnTo>
                  <a:pt x="249" y="38"/>
                </a:lnTo>
                <a:lnTo>
                  <a:pt x="249" y="38"/>
                </a:lnTo>
                <a:lnTo>
                  <a:pt x="249" y="39"/>
                </a:lnTo>
                <a:lnTo>
                  <a:pt x="249" y="39"/>
                </a:lnTo>
                <a:lnTo>
                  <a:pt x="251" y="41"/>
                </a:lnTo>
                <a:lnTo>
                  <a:pt x="251" y="41"/>
                </a:lnTo>
                <a:lnTo>
                  <a:pt x="253" y="39"/>
                </a:lnTo>
                <a:lnTo>
                  <a:pt x="253" y="39"/>
                </a:lnTo>
                <a:lnTo>
                  <a:pt x="251" y="35"/>
                </a:lnTo>
                <a:lnTo>
                  <a:pt x="251" y="35"/>
                </a:lnTo>
                <a:close/>
                <a:moveTo>
                  <a:pt x="91" y="190"/>
                </a:moveTo>
                <a:lnTo>
                  <a:pt x="91" y="190"/>
                </a:lnTo>
                <a:lnTo>
                  <a:pt x="96" y="194"/>
                </a:lnTo>
                <a:lnTo>
                  <a:pt x="96" y="194"/>
                </a:lnTo>
                <a:lnTo>
                  <a:pt x="97" y="193"/>
                </a:lnTo>
                <a:lnTo>
                  <a:pt x="97" y="193"/>
                </a:lnTo>
                <a:lnTo>
                  <a:pt x="93" y="189"/>
                </a:lnTo>
                <a:lnTo>
                  <a:pt x="93" y="189"/>
                </a:lnTo>
                <a:lnTo>
                  <a:pt x="91" y="190"/>
                </a:lnTo>
                <a:lnTo>
                  <a:pt x="91" y="190"/>
                </a:lnTo>
                <a:close/>
                <a:moveTo>
                  <a:pt x="224" y="245"/>
                </a:moveTo>
                <a:lnTo>
                  <a:pt x="224" y="245"/>
                </a:lnTo>
                <a:lnTo>
                  <a:pt x="222" y="247"/>
                </a:lnTo>
                <a:lnTo>
                  <a:pt x="222" y="247"/>
                </a:lnTo>
                <a:lnTo>
                  <a:pt x="221" y="250"/>
                </a:lnTo>
                <a:lnTo>
                  <a:pt x="221" y="250"/>
                </a:lnTo>
                <a:lnTo>
                  <a:pt x="221" y="251"/>
                </a:lnTo>
                <a:lnTo>
                  <a:pt x="224" y="253"/>
                </a:lnTo>
                <a:lnTo>
                  <a:pt x="224" y="253"/>
                </a:lnTo>
                <a:lnTo>
                  <a:pt x="225" y="251"/>
                </a:lnTo>
                <a:lnTo>
                  <a:pt x="225" y="251"/>
                </a:lnTo>
                <a:lnTo>
                  <a:pt x="224" y="245"/>
                </a:lnTo>
                <a:lnTo>
                  <a:pt x="224" y="245"/>
                </a:lnTo>
                <a:close/>
                <a:moveTo>
                  <a:pt x="201" y="31"/>
                </a:moveTo>
                <a:lnTo>
                  <a:pt x="201" y="31"/>
                </a:lnTo>
                <a:lnTo>
                  <a:pt x="199" y="22"/>
                </a:lnTo>
                <a:lnTo>
                  <a:pt x="199" y="22"/>
                </a:lnTo>
                <a:lnTo>
                  <a:pt x="199" y="22"/>
                </a:lnTo>
                <a:lnTo>
                  <a:pt x="199" y="22"/>
                </a:lnTo>
                <a:lnTo>
                  <a:pt x="198" y="31"/>
                </a:lnTo>
                <a:lnTo>
                  <a:pt x="198" y="31"/>
                </a:lnTo>
                <a:lnTo>
                  <a:pt x="199" y="31"/>
                </a:lnTo>
                <a:lnTo>
                  <a:pt x="201" y="31"/>
                </a:lnTo>
                <a:lnTo>
                  <a:pt x="201" y="31"/>
                </a:lnTo>
                <a:close/>
                <a:moveTo>
                  <a:pt x="248" y="341"/>
                </a:moveTo>
                <a:lnTo>
                  <a:pt x="248" y="341"/>
                </a:lnTo>
                <a:lnTo>
                  <a:pt x="246" y="341"/>
                </a:lnTo>
                <a:lnTo>
                  <a:pt x="246" y="341"/>
                </a:lnTo>
                <a:lnTo>
                  <a:pt x="245" y="346"/>
                </a:lnTo>
                <a:lnTo>
                  <a:pt x="245" y="346"/>
                </a:lnTo>
                <a:lnTo>
                  <a:pt x="246" y="348"/>
                </a:lnTo>
                <a:lnTo>
                  <a:pt x="246" y="348"/>
                </a:lnTo>
                <a:lnTo>
                  <a:pt x="248" y="346"/>
                </a:lnTo>
                <a:lnTo>
                  <a:pt x="248" y="346"/>
                </a:lnTo>
                <a:lnTo>
                  <a:pt x="248" y="341"/>
                </a:lnTo>
                <a:lnTo>
                  <a:pt x="248" y="341"/>
                </a:lnTo>
                <a:close/>
                <a:moveTo>
                  <a:pt x="192" y="315"/>
                </a:moveTo>
                <a:lnTo>
                  <a:pt x="192" y="315"/>
                </a:lnTo>
                <a:lnTo>
                  <a:pt x="192" y="315"/>
                </a:lnTo>
                <a:lnTo>
                  <a:pt x="192" y="316"/>
                </a:lnTo>
                <a:lnTo>
                  <a:pt x="192" y="316"/>
                </a:lnTo>
                <a:lnTo>
                  <a:pt x="189" y="326"/>
                </a:lnTo>
                <a:lnTo>
                  <a:pt x="189" y="326"/>
                </a:lnTo>
                <a:lnTo>
                  <a:pt x="189" y="326"/>
                </a:lnTo>
                <a:lnTo>
                  <a:pt x="189" y="326"/>
                </a:lnTo>
                <a:lnTo>
                  <a:pt x="189" y="326"/>
                </a:lnTo>
                <a:lnTo>
                  <a:pt x="189" y="326"/>
                </a:lnTo>
                <a:lnTo>
                  <a:pt x="191" y="326"/>
                </a:lnTo>
                <a:lnTo>
                  <a:pt x="191" y="326"/>
                </a:lnTo>
                <a:lnTo>
                  <a:pt x="192" y="315"/>
                </a:lnTo>
                <a:lnTo>
                  <a:pt x="192" y="315"/>
                </a:lnTo>
                <a:close/>
                <a:moveTo>
                  <a:pt x="111" y="189"/>
                </a:moveTo>
                <a:lnTo>
                  <a:pt x="111" y="189"/>
                </a:lnTo>
                <a:lnTo>
                  <a:pt x="110" y="191"/>
                </a:lnTo>
                <a:lnTo>
                  <a:pt x="110" y="191"/>
                </a:lnTo>
                <a:lnTo>
                  <a:pt x="116" y="194"/>
                </a:lnTo>
                <a:lnTo>
                  <a:pt x="116" y="194"/>
                </a:lnTo>
                <a:lnTo>
                  <a:pt x="116" y="193"/>
                </a:lnTo>
                <a:lnTo>
                  <a:pt x="116" y="193"/>
                </a:lnTo>
                <a:lnTo>
                  <a:pt x="116" y="193"/>
                </a:lnTo>
                <a:lnTo>
                  <a:pt x="116" y="193"/>
                </a:lnTo>
                <a:lnTo>
                  <a:pt x="111" y="189"/>
                </a:lnTo>
                <a:lnTo>
                  <a:pt x="111" y="189"/>
                </a:lnTo>
                <a:close/>
                <a:moveTo>
                  <a:pt x="202" y="143"/>
                </a:moveTo>
                <a:lnTo>
                  <a:pt x="202" y="143"/>
                </a:lnTo>
                <a:lnTo>
                  <a:pt x="201" y="145"/>
                </a:lnTo>
                <a:lnTo>
                  <a:pt x="199" y="146"/>
                </a:lnTo>
                <a:lnTo>
                  <a:pt x="199" y="146"/>
                </a:lnTo>
                <a:lnTo>
                  <a:pt x="199" y="149"/>
                </a:lnTo>
                <a:lnTo>
                  <a:pt x="199" y="149"/>
                </a:lnTo>
                <a:lnTo>
                  <a:pt x="198" y="152"/>
                </a:lnTo>
                <a:lnTo>
                  <a:pt x="198" y="152"/>
                </a:lnTo>
                <a:lnTo>
                  <a:pt x="199" y="150"/>
                </a:lnTo>
                <a:lnTo>
                  <a:pt x="199" y="150"/>
                </a:lnTo>
                <a:lnTo>
                  <a:pt x="201" y="147"/>
                </a:lnTo>
                <a:lnTo>
                  <a:pt x="201" y="147"/>
                </a:lnTo>
                <a:lnTo>
                  <a:pt x="202" y="143"/>
                </a:lnTo>
                <a:lnTo>
                  <a:pt x="202" y="143"/>
                </a:lnTo>
                <a:close/>
                <a:moveTo>
                  <a:pt x="30" y="216"/>
                </a:moveTo>
                <a:lnTo>
                  <a:pt x="30" y="216"/>
                </a:lnTo>
                <a:lnTo>
                  <a:pt x="30" y="218"/>
                </a:lnTo>
                <a:lnTo>
                  <a:pt x="32" y="223"/>
                </a:lnTo>
                <a:lnTo>
                  <a:pt x="32" y="223"/>
                </a:lnTo>
                <a:lnTo>
                  <a:pt x="33" y="218"/>
                </a:lnTo>
                <a:lnTo>
                  <a:pt x="33" y="218"/>
                </a:lnTo>
                <a:lnTo>
                  <a:pt x="30" y="216"/>
                </a:lnTo>
                <a:lnTo>
                  <a:pt x="30" y="216"/>
                </a:lnTo>
                <a:close/>
                <a:moveTo>
                  <a:pt x="197" y="147"/>
                </a:moveTo>
                <a:lnTo>
                  <a:pt x="197" y="147"/>
                </a:lnTo>
                <a:lnTo>
                  <a:pt x="197" y="147"/>
                </a:lnTo>
                <a:lnTo>
                  <a:pt x="197" y="147"/>
                </a:lnTo>
                <a:lnTo>
                  <a:pt x="194" y="149"/>
                </a:lnTo>
                <a:lnTo>
                  <a:pt x="194" y="149"/>
                </a:lnTo>
                <a:lnTo>
                  <a:pt x="192" y="150"/>
                </a:lnTo>
                <a:lnTo>
                  <a:pt x="192" y="150"/>
                </a:lnTo>
                <a:lnTo>
                  <a:pt x="192" y="153"/>
                </a:lnTo>
                <a:lnTo>
                  <a:pt x="192" y="153"/>
                </a:lnTo>
                <a:lnTo>
                  <a:pt x="195" y="152"/>
                </a:lnTo>
                <a:lnTo>
                  <a:pt x="195" y="152"/>
                </a:lnTo>
                <a:lnTo>
                  <a:pt x="195" y="152"/>
                </a:lnTo>
                <a:lnTo>
                  <a:pt x="195" y="152"/>
                </a:lnTo>
                <a:lnTo>
                  <a:pt x="197" y="147"/>
                </a:lnTo>
                <a:lnTo>
                  <a:pt x="197" y="147"/>
                </a:lnTo>
                <a:close/>
                <a:moveTo>
                  <a:pt x="279" y="335"/>
                </a:moveTo>
                <a:lnTo>
                  <a:pt x="279" y="335"/>
                </a:lnTo>
                <a:lnTo>
                  <a:pt x="275" y="341"/>
                </a:lnTo>
                <a:lnTo>
                  <a:pt x="270" y="348"/>
                </a:lnTo>
                <a:lnTo>
                  <a:pt x="270" y="348"/>
                </a:lnTo>
                <a:lnTo>
                  <a:pt x="276" y="342"/>
                </a:lnTo>
                <a:lnTo>
                  <a:pt x="279" y="335"/>
                </a:lnTo>
                <a:lnTo>
                  <a:pt x="279" y="335"/>
                </a:lnTo>
                <a:close/>
                <a:moveTo>
                  <a:pt x="174" y="99"/>
                </a:moveTo>
                <a:lnTo>
                  <a:pt x="174" y="99"/>
                </a:lnTo>
                <a:lnTo>
                  <a:pt x="177" y="103"/>
                </a:lnTo>
                <a:lnTo>
                  <a:pt x="177" y="103"/>
                </a:lnTo>
                <a:lnTo>
                  <a:pt x="177" y="102"/>
                </a:lnTo>
                <a:lnTo>
                  <a:pt x="177" y="102"/>
                </a:lnTo>
                <a:lnTo>
                  <a:pt x="177" y="100"/>
                </a:lnTo>
                <a:lnTo>
                  <a:pt x="177" y="100"/>
                </a:lnTo>
                <a:lnTo>
                  <a:pt x="177" y="99"/>
                </a:lnTo>
                <a:lnTo>
                  <a:pt x="175" y="98"/>
                </a:lnTo>
                <a:lnTo>
                  <a:pt x="175" y="98"/>
                </a:lnTo>
                <a:lnTo>
                  <a:pt x="175" y="98"/>
                </a:lnTo>
                <a:lnTo>
                  <a:pt x="175" y="98"/>
                </a:lnTo>
                <a:lnTo>
                  <a:pt x="174" y="99"/>
                </a:lnTo>
                <a:lnTo>
                  <a:pt x="174" y="99"/>
                </a:lnTo>
                <a:close/>
                <a:moveTo>
                  <a:pt x="151" y="140"/>
                </a:moveTo>
                <a:lnTo>
                  <a:pt x="151" y="140"/>
                </a:lnTo>
                <a:lnTo>
                  <a:pt x="152" y="135"/>
                </a:lnTo>
                <a:lnTo>
                  <a:pt x="151" y="132"/>
                </a:lnTo>
                <a:lnTo>
                  <a:pt x="151" y="132"/>
                </a:lnTo>
                <a:lnTo>
                  <a:pt x="150" y="135"/>
                </a:lnTo>
                <a:lnTo>
                  <a:pt x="150" y="135"/>
                </a:lnTo>
                <a:lnTo>
                  <a:pt x="151" y="140"/>
                </a:lnTo>
                <a:lnTo>
                  <a:pt x="151" y="140"/>
                </a:lnTo>
                <a:close/>
                <a:moveTo>
                  <a:pt x="83" y="172"/>
                </a:moveTo>
                <a:lnTo>
                  <a:pt x="83" y="172"/>
                </a:lnTo>
                <a:lnTo>
                  <a:pt x="84" y="173"/>
                </a:lnTo>
                <a:lnTo>
                  <a:pt x="84" y="173"/>
                </a:lnTo>
                <a:lnTo>
                  <a:pt x="90" y="163"/>
                </a:lnTo>
                <a:lnTo>
                  <a:pt x="90" y="163"/>
                </a:lnTo>
                <a:lnTo>
                  <a:pt x="90" y="163"/>
                </a:lnTo>
                <a:lnTo>
                  <a:pt x="90" y="163"/>
                </a:lnTo>
                <a:lnTo>
                  <a:pt x="83" y="172"/>
                </a:lnTo>
                <a:lnTo>
                  <a:pt x="83" y="172"/>
                </a:lnTo>
                <a:close/>
                <a:moveTo>
                  <a:pt x="124" y="167"/>
                </a:moveTo>
                <a:lnTo>
                  <a:pt x="124" y="167"/>
                </a:lnTo>
                <a:lnTo>
                  <a:pt x="127" y="170"/>
                </a:lnTo>
                <a:lnTo>
                  <a:pt x="127" y="170"/>
                </a:lnTo>
                <a:lnTo>
                  <a:pt x="127" y="169"/>
                </a:lnTo>
                <a:lnTo>
                  <a:pt x="127" y="169"/>
                </a:lnTo>
                <a:lnTo>
                  <a:pt x="128" y="166"/>
                </a:lnTo>
                <a:lnTo>
                  <a:pt x="127" y="163"/>
                </a:lnTo>
                <a:lnTo>
                  <a:pt x="127" y="163"/>
                </a:lnTo>
                <a:lnTo>
                  <a:pt x="124" y="167"/>
                </a:lnTo>
                <a:lnTo>
                  <a:pt x="124" y="167"/>
                </a:lnTo>
                <a:close/>
                <a:moveTo>
                  <a:pt x="54" y="221"/>
                </a:moveTo>
                <a:lnTo>
                  <a:pt x="54" y="221"/>
                </a:lnTo>
                <a:lnTo>
                  <a:pt x="49" y="214"/>
                </a:lnTo>
                <a:lnTo>
                  <a:pt x="49" y="214"/>
                </a:lnTo>
                <a:lnTo>
                  <a:pt x="50" y="220"/>
                </a:lnTo>
                <a:lnTo>
                  <a:pt x="54" y="223"/>
                </a:lnTo>
                <a:lnTo>
                  <a:pt x="54" y="223"/>
                </a:lnTo>
                <a:lnTo>
                  <a:pt x="54" y="221"/>
                </a:lnTo>
                <a:lnTo>
                  <a:pt x="54" y="221"/>
                </a:lnTo>
                <a:close/>
                <a:moveTo>
                  <a:pt x="228" y="172"/>
                </a:moveTo>
                <a:lnTo>
                  <a:pt x="228" y="172"/>
                </a:lnTo>
                <a:lnTo>
                  <a:pt x="222" y="173"/>
                </a:lnTo>
                <a:lnTo>
                  <a:pt x="222" y="173"/>
                </a:lnTo>
                <a:lnTo>
                  <a:pt x="222" y="174"/>
                </a:lnTo>
                <a:lnTo>
                  <a:pt x="222" y="174"/>
                </a:lnTo>
                <a:lnTo>
                  <a:pt x="226" y="174"/>
                </a:lnTo>
                <a:lnTo>
                  <a:pt x="226" y="174"/>
                </a:lnTo>
                <a:lnTo>
                  <a:pt x="228" y="172"/>
                </a:lnTo>
                <a:lnTo>
                  <a:pt x="228" y="172"/>
                </a:lnTo>
                <a:close/>
                <a:moveTo>
                  <a:pt x="206" y="227"/>
                </a:moveTo>
                <a:lnTo>
                  <a:pt x="206" y="227"/>
                </a:lnTo>
                <a:lnTo>
                  <a:pt x="206" y="227"/>
                </a:lnTo>
                <a:lnTo>
                  <a:pt x="206" y="227"/>
                </a:lnTo>
                <a:lnTo>
                  <a:pt x="208" y="227"/>
                </a:lnTo>
                <a:lnTo>
                  <a:pt x="208" y="227"/>
                </a:lnTo>
                <a:lnTo>
                  <a:pt x="211" y="227"/>
                </a:lnTo>
                <a:lnTo>
                  <a:pt x="211" y="227"/>
                </a:lnTo>
                <a:lnTo>
                  <a:pt x="214" y="227"/>
                </a:lnTo>
                <a:lnTo>
                  <a:pt x="214" y="227"/>
                </a:lnTo>
                <a:lnTo>
                  <a:pt x="215" y="226"/>
                </a:lnTo>
                <a:lnTo>
                  <a:pt x="215" y="226"/>
                </a:lnTo>
                <a:lnTo>
                  <a:pt x="208" y="226"/>
                </a:lnTo>
                <a:lnTo>
                  <a:pt x="208" y="226"/>
                </a:lnTo>
                <a:lnTo>
                  <a:pt x="208" y="226"/>
                </a:lnTo>
                <a:lnTo>
                  <a:pt x="208" y="226"/>
                </a:lnTo>
                <a:lnTo>
                  <a:pt x="206" y="227"/>
                </a:lnTo>
                <a:lnTo>
                  <a:pt x="206" y="227"/>
                </a:lnTo>
                <a:close/>
                <a:moveTo>
                  <a:pt x="125" y="157"/>
                </a:moveTo>
                <a:lnTo>
                  <a:pt x="125" y="157"/>
                </a:lnTo>
                <a:lnTo>
                  <a:pt x="125" y="157"/>
                </a:lnTo>
                <a:lnTo>
                  <a:pt x="125" y="157"/>
                </a:lnTo>
                <a:lnTo>
                  <a:pt x="123" y="163"/>
                </a:lnTo>
                <a:lnTo>
                  <a:pt x="123" y="163"/>
                </a:lnTo>
                <a:lnTo>
                  <a:pt x="123" y="164"/>
                </a:lnTo>
                <a:lnTo>
                  <a:pt x="123" y="166"/>
                </a:lnTo>
                <a:lnTo>
                  <a:pt x="123" y="166"/>
                </a:lnTo>
                <a:lnTo>
                  <a:pt x="127" y="160"/>
                </a:lnTo>
                <a:lnTo>
                  <a:pt x="127" y="160"/>
                </a:lnTo>
                <a:lnTo>
                  <a:pt x="127" y="160"/>
                </a:lnTo>
                <a:lnTo>
                  <a:pt x="127" y="160"/>
                </a:lnTo>
                <a:lnTo>
                  <a:pt x="125" y="157"/>
                </a:lnTo>
                <a:lnTo>
                  <a:pt x="125" y="157"/>
                </a:lnTo>
                <a:close/>
                <a:moveTo>
                  <a:pt x="263" y="326"/>
                </a:moveTo>
                <a:lnTo>
                  <a:pt x="263" y="326"/>
                </a:lnTo>
                <a:lnTo>
                  <a:pt x="263" y="324"/>
                </a:lnTo>
                <a:lnTo>
                  <a:pt x="263" y="324"/>
                </a:lnTo>
                <a:lnTo>
                  <a:pt x="263" y="319"/>
                </a:lnTo>
                <a:lnTo>
                  <a:pt x="263" y="319"/>
                </a:lnTo>
                <a:lnTo>
                  <a:pt x="260" y="322"/>
                </a:lnTo>
                <a:lnTo>
                  <a:pt x="260" y="322"/>
                </a:lnTo>
                <a:lnTo>
                  <a:pt x="260" y="324"/>
                </a:lnTo>
                <a:lnTo>
                  <a:pt x="260" y="324"/>
                </a:lnTo>
                <a:lnTo>
                  <a:pt x="263" y="326"/>
                </a:lnTo>
                <a:lnTo>
                  <a:pt x="263" y="326"/>
                </a:lnTo>
                <a:close/>
                <a:moveTo>
                  <a:pt x="208" y="248"/>
                </a:moveTo>
                <a:lnTo>
                  <a:pt x="208" y="248"/>
                </a:lnTo>
                <a:lnTo>
                  <a:pt x="209" y="248"/>
                </a:lnTo>
                <a:lnTo>
                  <a:pt x="209" y="248"/>
                </a:lnTo>
                <a:lnTo>
                  <a:pt x="211" y="244"/>
                </a:lnTo>
                <a:lnTo>
                  <a:pt x="211" y="244"/>
                </a:lnTo>
                <a:lnTo>
                  <a:pt x="211" y="243"/>
                </a:lnTo>
                <a:lnTo>
                  <a:pt x="211" y="243"/>
                </a:lnTo>
                <a:lnTo>
                  <a:pt x="211" y="243"/>
                </a:lnTo>
                <a:lnTo>
                  <a:pt x="211" y="243"/>
                </a:lnTo>
                <a:lnTo>
                  <a:pt x="206" y="244"/>
                </a:lnTo>
                <a:lnTo>
                  <a:pt x="206" y="244"/>
                </a:lnTo>
                <a:lnTo>
                  <a:pt x="206" y="248"/>
                </a:lnTo>
                <a:lnTo>
                  <a:pt x="206" y="248"/>
                </a:lnTo>
                <a:lnTo>
                  <a:pt x="208" y="248"/>
                </a:lnTo>
                <a:lnTo>
                  <a:pt x="208" y="248"/>
                </a:lnTo>
                <a:close/>
                <a:moveTo>
                  <a:pt x="221" y="113"/>
                </a:moveTo>
                <a:lnTo>
                  <a:pt x="221" y="113"/>
                </a:lnTo>
                <a:lnTo>
                  <a:pt x="219" y="113"/>
                </a:lnTo>
                <a:lnTo>
                  <a:pt x="219" y="113"/>
                </a:lnTo>
                <a:lnTo>
                  <a:pt x="219" y="122"/>
                </a:lnTo>
                <a:lnTo>
                  <a:pt x="219" y="122"/>
                </a:lnTo>
                <a:lnTo>
                  <a:pt x="221" y="122"/>
                </a:lnTo>
                <a:lnTo>
                  <a:pt x="221" y="122"/>
                </a:lnTo>
                <a:lnTo>
                  <a:pt x="221" y="113"/>
                </a:lnTo>
                <a:lnTo>
                  <a:pt x="221" y="113"/>
                </a:lnTo>
                <a:close/>
                <a:moveTo>
                  <a:pt x="62" y="304"/>
                </a:moveTo>
                <a:lnTo>
                  <a:pt x="62" y="304"/>
                </a:lnTo>
                <a:lnTo>
                  <a:pt x="60" y="304"/>
                </a:lnTo>
                <a:lnTo>
                  <a:pt x="60" y="304"/>
                </a:lnTo>
                <a:lnTo>
                  <a:pt x="56" y="309"/>
                </a:lnTo>
                <a:lnTo>
                  <a:pt x="56" y="309"/>
                </a:lnTo>
                <a:lnTo>
                  <a:pt x="60" y="311"/>
                </a:lnTo>
                <a:lnTo>
                  <a:pt x="60" y="311"/>
                </a:lnTo>
                <a:lnTo>
                  <a:pt x="62" y="304"/>
                </a:lnTo>
                <a:lnTo>
                  <a:pt x="62" y="304"/>
                </a:lnTo>
                <a:close/>
                <a:moveTo>
                  <a:pt x="235" y="331"/>
                </a:moveTo>
                <a:lnTo>
                  <a:pt x="235" y="331"/>
                </a:lnTo>
                <a:lnTo>
                  <a:pt x="236" y="331"/>
                </a:lnTo>
                <a:lnTo>
                  <a:pt x="236" y="329"/>
                </a:lnTo>
                <a:lnTo>
                  <a:pt x="236" y="329"/>
                </a:lnTo>
                <a:lnTo>
                  <a:pt x="238" y="325"/>
                </a:lnTo>
                <a:lnTo>
                  <a:pt x="238" y="325"/>
                </a:lnTo>
                <a:lnTo>
                  <a:pt x="238" y="324"/>
                </a:lnTo>
                <a:lnTo>
                  <a:pt x="238" y="324"/>
                </a:lnTo>
                <a:lnTo>
                  <a:pt x="235" y="325"/>
                </a:lnTo>
                <a:lnTo>
                  <a:pt x="235" y="325"/>
                </a:lnTo>
                <a:lnTo>
                  <a:pt x="235" y="331"/>
                </a:lnTo>
                <a:lnTo>
                  <a:pt x="235" y="331"/>
                </a:lnTo>
                <a:close/>
                <a:moveTo>
                  <a:pt x="228" y="189"/>
                </a:moveTo>
                <a:lnTo>
                  <a:pt x="228" y="189"/>
                </a:lnTo>
                <a:lnTo>
                  <a:pt x="228" y="191"/>
                </a:lnTo>
                <a:lnTo>
                  <a:pt x="228" y="193"/>
                </a:lnTo>
                <a:lnTo>
                  <a:pt x="228" y="193"/>
                </a:lnTo>
                <a:lnTo>
                  <a:pt x="228" y="193"/>
                </a:lnTo>
                <a:lnTo>
                  <a:pt x="228" y="193"/>
                </a:lnTo>
                <a:lnTo>
                  <a:pt x="231" y="193"/>
                </a:lnTo>
                <a:lnTo>
                  <a:pt x="231" y="193"/>
                </a:lnTo>
                <a:lnTo>
                  <a:pt x="231" y="189"/>
                </a:lnTo>
                <a:lnTo>
                  <a:pt x="231" y="189"/>
                </a:lnTo>
                <a:lnTo>
                  <a:pt x="228" y="189"/>
                </a:lnTo>
                <a:lnTo>
                  <a:pt x="228" y="189"/>
                </a:lnTo>
                <a:close/>
                <a:moveTo>
                  <a:pt x="235" y="98"/>
                </a:moveTo>
                <a:lnTo>
                  <a:pt x="235" y="98"/>
                </a:lnTo>
                <a:lnTo>
                  <a:pt x="235" y="99"/>
                </a:lnTo>
                <a:lnTo>
                  <a:pt x="235" y="99"/>
                </a:lnTo>
                <a:lnTo>
                  <a:pt x="235" y="103"/>
                </a:lnTo>
                <a:lnTo>
                  <a:pt x="235" y="103"/>
                </a:lnTo>
                <a:lnTo>
                  <a:pt x="235" y="105"/>
                </a:lnTo>
                <a:lnTo>
                  <a:pt x="235" y="105"/>
                </a:lnTo>
                <a:lnTo>
                  <a:pt x="235" y="105"/>
                </a:lnTo>
                <a:lnTo>
                  <a:pt x="236" y="105"/>
                </a:lnTo>
                <a:lnTo>
                  <a:pt x="236" y="105"/>
                </a:lnTo>
                <a:lnTo>
                  <a:pt x="238" y="105"/>
                </a:lnTo>
                <a:lnTo>
                  <a:pt x="238" y="105"/>
                </a:lnTo>
                <a:lnTo>
                  <a:pt x="238" y="103"/>
                </a:lnTo>
                <a:lnTo>
                  <a:pt x="238" y="103"/>
                </a:lnTo>
                <a:lnTo>
                  <a:pt x="238" y="102"/>
                </a:lnTo>
                <a:lnTo>
                  <a:pt x="238" y="102"/>
                </a:lnTo>
                <a:lnTo>
                  <a:pt x="236" y="99"/>
                </a:lnTo>
                <a:lnTo>
                  <a:pt x="236" y="99"/>
                </a:lnTo>
                <a:lnTo>
                  <a:pt x="235" y="98"/>
                </a:lnTo>
                <a:lnTo>
                  <a:pt x="235" y="98"/>
                </a:lnTo>
                <a:close/>
                <a:moveTo>
                  <a:pt x="194" y="160"/>
                </a:moveTo>
                <a:lnTo>
                  <a:pt x="194" y="160"/>
                </a:lnTo>
                <a:lnTo>
                  <a:pt x="195" y="154"/>
                </a:lnTo>
                <a:lnTo>
                  <a:pt x="195" y="154"/>
                </a:lnTo>
                <a:lnTo>
                  <a:pt x="192" y="156"/>
                </a:lnTo>
                <a:lnTo>
                  <a:pt x="192" y="156"/>
                </a:lnTo>
                <a:lnTo>
                  <a:pt x="192" y="160"/>
                </a:lnTo>
                <a:lnTo>
                  <a:pt x="192" y="160"/>
                </a:lnTo>
                <a:lnTo>
                  <a:pt x="194" y="160"/>
                </a:lnTo>
                <a:lnTo>
                  <a:pt x="194" y="160"/>
                </a:lnTo>
                <a:close/>
                <a:moveTo>
                  <a:pt x="241" y="289"/>
                </a:moveTo>
                <a:lnTo>
                  <a:pt x="241" y="289"/>
                </a:lnTo>
                <a:lnTo>
                  <a:pt x="239" y="295"/>
                </a:lnTo>
                <a:lnTo>
                  <a:pt x="239" y="295"/>
                </a:lnTo>
                <a:lnTo>
                  <a:pt x="242" y="295"/>
                </a:lnTo>
                <a:lnTo>
                  <a:pt x="242" y="295"/>
                </a:lnTo>
                <a:lnTo>
                  <a:pt x="241" y="289"/>
                </a:lnTo>
                <a:lnTo>
                  <a:pt x="241" y="289"/>
                </a:lnTo>
                <a:close/>
                <a:moveTo>
                  <a:pt x="171" y="356"/>
                </a:moveTo>
                <a:lnTo>
                  <a:pt x="171" y="356"/>
                </a:lnTo>
                <a:lnTo>
                  <a:pt x="167" y="356"/>
                </a:lnTo>
                <a:lnTo>
                  <a:pt x="167" y="356"/>
                </a:lnTo>
                <a:lnTo>
                  <a:pt x="162" y="356"/>
                </a:lnTo>
                <a:lnTo>
                  <a:pt x="162" y="356"/>
                </a:lnTo>
                <a:lnTo>
                  <a:pt x="170" y="358"/>
                </a:lnTo>
                <a:lnTo>
                  <a:pt x="170" y="358"/>
                </a:lnTo>
                <a:lnTo>
                  <a:pt x="171" y="356"/>
                </a:lnTo>
                <a:lnTo>
                  <a:pt x="171" y="356"/>
                </a:lnTo>
                <a:close/>
                <a:moveTo>
                  <a:pt x="117" y="201"/>
                </a:moveTo>
                <a:lnTo>
                  <a:pt x="117" y="201"/>
                </a:lnTo>
                <a:lnTo>
                  <a:pt x="120" y="204"/>
                </a:lnTo>
                <a:lnTo>
                  <a:pt x="123" y="206"/>
                </a:lnTo>
                <a:lnTo>
                  <a:pt x="123" y="206"/>
                </a:lnTo>
                <a:lnTo>
                  <a:pt x="124" y="203"/>
                </a:lnTo>
                <a:lnTo>
                  <a:pt x="124" y="203"/>
                </a:lnTo>
                <a:lnTo>
                  <a:pt x="117" y="201"/>
                </a:lnTo>
                <a:lnTo>
                  <a:pt x="117" y="201"/>
                </a:lnTo>
                <a:close/>
                <a:moveTo>
                  <a:pt x="228" y="32"/>
                </a:moveTo>
                <a:lnTo>
                  <a:pt x="228" y="32"/>
                </a:lnTo>
                <a:lnTo>
                  <a:pt x="229" y="32"/>
                </a:lnTo>
                <a:lnTo>
                  <a:pt x="229" y="32"/>
                </a:lnTo>
                <a:lnTo>
                  <a:pt x="231" y="31"/>
                </a:lnTo>
                <a:lnTo>
                  <a:pt x="231" y="31"/>
                </a:lnTo>
                <a:lnTo>
                  <a:pt x="232" y="29"/>
                </a:lnTo>
                <a:lnTo>
                  <a:pt x="232" y="29"/>
                </a:lnTo>
                <a:lnTo>
                  <a:pt x="232" y="28"/>
                </a:lnTo>
                <a:lnTo>
                  <a:pt x="232" y="28"/>
                </a:lnTo>
                <a:lnTo>
                  <a:pt x="232" y="25"/>
                </a:lnTo>
                <a:lnTo>
                  <a:pt x="232" y="25"/>
                </a:lnTo>
                <a:lnTo>
                  <a:pt x="231" y="25"/>
                </a:lnTo>
                <a:lnTo>
                  <a:pt x="231" y="25"/>
                </a:lnTo>
                <a:lnTo>
                  <a:pt x="228" y="32"/>
                </a:lnTo>
                <a:lnTo>
                  <a:pt x="228" y="32"/>
                </a:lnTo>
                <a:close/>
                <a:moveTo>
                  <a:pt x="221" y="79"/>
                </a:moveTo>
                <a:lnTo>
                  <a:pt x="221" y="79"/>
                </a:lnTo>
                <a:lnTo>
                  <a:pt x="219" y="81"/>
                </a:lnTo>
                <a:lnTo>
                  <a:pt x="219" y="83"/>
                </a:lnTo>
                <a:lnTo>
                  <a:pt x="219" y="83"/>
                </a:lnTo>
                <a:lnTo>
                  <a:pt x="221" y="86"/>
                </a:lnTo>
                <a:lnTo>
                  <a:pt x="221" y="86"/>
                </a:lnTo>
                <a:lnTo>
                  <a:pt x="222" y="83"/>
                </a:lnTo>
                <a:lnTo>
                  <a:pt x="222" y="83"/>
                </a:lnTo>
                <a:lnTo>
                  <a:pt x="222" y="82"/>
                </a:lnTo>
                <a:lnTo>
                  <a:pt x="222" y="82"/>
                </a:lnTo>
                <a:lnTo>
                  <a:pt x="221" y="79"/>
                </a:lnTo>
                <a:lnTo>
                  <a:pt x="221" y="79"/>
                </a:lnTo>
                <a:close/>
                <a:moveTo>
                  <a:pt x="222" y="203"/>
                </a:moveTo>
                <a:lnTo>
                  <a:pt x="222" y="203"/>
                </a:lnTo>
                <a:lnTo>
                  <a:pt x="221" y="199"/>
                </a:lnTo>
                <a:lnTo>
                  <a:pt x="221" y="199"/>
                </a:lnTo>
                <a:lnTo>
                  <a:pt x="219" y="199"/>
                </a:lnTo>
                <a:lnTo>
                  <a:pt x="219" y="199"/>
                </a:lnTo>
                <a:lnTo>
                  <a:pt x="218" y="203"/>
                </a:lnTo>
                <a:lnTo>
                  <a:pt x="218" y="203"/>
                </a:lnTo>
                <a:lnTo>
                  <a:pt x="219" y="203"/>
                </a:lnTo>
                <a:lnTo>
                  <a:pt x="222" y="203"/>
                </a:lnTo>
                <a:lnTo>
                  <a:pt x="222" y="203"/>
                </a:lnTo>
                <a:close/>
                <a:moveTo>
                  <a:pt x="107" y="160"/>
                </a:moveTo>
                <a:lnTo>
                  <a:pt x="107" y="160"/>
                </a:lnTo>
                <a:lnTo>
                  <a:pt x="107" y="160"/>
                </a:lnTo>
                <a:lnTo>
                  <a:pt x="107" y="160"/>
                </a:lnTo>
                <a:lnTo>
                  <a:pt x="113" y="153"/>
                </a:lnTo>
                <a:lnTo>
                  <a:pt x="113" y="153"/>
                </a:lnTo>
                <a:lnTo>
                  <a:pt x="113" y="150"/>
                </a:lnTo>
                <a:lnTo>
                  <a:pt x="113" y="150"/>
                </a:lnTo>
                <a:lnTo>
                  <a:pt x="107" y="160"/>
                </a:lnTo>
                <a:lnTo>
                  <a:pt x="107" y="160"/>
                </a:lnTo>
                <a:close/>
                <a:moveTo>
                  <a:pt x="182" y="244"/>
                </a:moveTo>
                <a:lnTo>
                  <a:pt x="182" y="244"/>
                </a:lnTo>
                <a:lnTo>
                  <a:pt x="184" y="245"/>
                </a:lnTo>
                <a:lnTo>
                  <a:pt x="184" y="245"/>
                </a:lnTo>
                <a:lnTo>
                  <a:pt x="189" y="241"/>
                </a:lnTo>
                <a:lnTo>
                  <a:pt x="189" y="241"/>
                </a:lnTo>
                <a:lnTo>
                  <a:pt x="188" y="240"/>
                </a:lnTo>
                <a:lnTo>
                  <a:pt x="188" y="240"/>
                </a:lnTo>
                <a:lnTo>
                  <a:pt x="188" y="240"/>
                </a:lnTo>
                <a:lnTo>
                  <a:pt x="187" y="240"/>
                </a:lnTo>
                <a:lnTo>
                  <a:pt x="187" y="240"/>
                </a:lnTo>
                <a:lnTo>
                  <a:pt x="182" y="244"/>
                </a:lnTo>
                <a:lnTo>
                  <a:pt x="182" y="244"/>
                </a:lnTo>
                <a:close/>
                <a:moveTo>
                  <a:pt x="216" y="78"/>
                </a:moveTo>
                <a:lnTo>
                  <a:pt x="216" y="78"/>
                </a:lnTo>
                <a:lnTo>
                  <a:pt x="218" y="76"/>
                </a:lnTo>
                <a:lnTo>
                  <a:pt x="218" y="73"/>
                </a:lnTo>
                <a:lnTo>
                  <a:pt x="218" y="73"/>
                </a:lnTo>
                <a:lnTo>
                  <a:pt x="218" y="69"/>
                </a:lnTo>
                <a:lnTo>
                  <a:pt x="218" y="69"/>
                </a:lnTo>
                <a:lnTo>
                  <a:pt x="216" y="73"/>
                </a:lnTo>
                <a:lnTo>
                  <a:pt x="216" y="78"/>
                </a:lnTo>
                <a:lnTo>
                  <a:pt x="216" y="78"/>
                </a:lnTo>
                <a:close/>
                <a:moveTo>
                  <a:pt x="189" y="244"/>
                </a:moveTo>
                <a:lnTo>
                  <a:pt x="189" y="244"/>
                </a:lnTo>
                <a:lnTo>
                  <a:pt x="184" y="248"/>
                </a:lnTo>
                <a:lnTo>
                  <a:pt x="184" y="248"/>
                </a:lnTo>
                <a:lnTo>
                  <a:pt x="191" y="247"/>
                </a:lnTo>
                <a:lnTo>
                  <a:pt x="191" y="247"/>
                </a:lnTo>
                <a:lnTo>
                  <a:pt x="189" y="244"/>
                </a:lnTo>
                <a:lnTo>
                  <a:pt x="189" y="244"/>
                </a:lnTo>
                <a:close/>
                <a:moveTo>
                  <a:pt x="79" y="240"/>
                </a:moveTo>
                <a:lnTo>
                  <a:pt x="79" y="240"/>
                </a:lnTo>
                <a:lnTo>
                  <a:pt x="66" y="235"/>
                </a:lnTo>
                <a:lnTo>
                  <a:pt x="66" y="235"/>
                </a:lnTo>
                <a:lnTo>
                  <a:pt x="73" y="238"/>
                </a:lnTo>
                <a:lnTo>
                  <a:pt x="77" y="241"/>
                </a:lnTo>
                <a:lnTo>
                  <a:pt x="77" y="241"/>
                </a:lnTo>
                <a:lnTo>
                  <a:pt x="79" y="240"/>
                </a:lnTo>
                <a:lnTo>
                  <a:pt x="79" y="240"/>
                </a:lnTo>
                <a:close/>
                <a:moveTo>
                  <a:pt x="205" y="88"/>
                </a:moveTo>
                <a:lnTo>
                  <a:pt x="205" y="88"/>
                </a:lnTo>
                <a:lnTo>
                  <a:pt x="206" y="85"/>
                </a:lnTo>
                <a:lnTo>
                  <a:pt x="208" y="82"/>
                </a:lnTo>
                <a:lnTo>
                  <a:pt x="208" y="82"/>
                </a:lnTo>
                <a:lnTo>
                  <a:pt x="206" y="79"/>
                </a:lnTo>
                <a:lnTo>
                  <a:pt x="206" y="79"/>
                </a:lnTo>
                <a:lnTo>
                  <a:pt x="205" y="83"/>
                </a:lnTo>
                <a:lnTo>
                  <a:pt x="205" y="88"/>
                </a:lnTo>
                <a:lnTo>
                  <a:pt x="205" y="88"/>
                </a:lnTo>
                <a:close/>
                <a:moveTo>
                  <a:pt x="188" y="176"/>
                </a:moveTo>
                <a:lnTo>
                  <a:pt x="188" y="176"/>
                </a:lnTo>
                <a:lnTo>
                  <a:pt x="188" y="172"/>
                </a:lnTo>
                <a:lnTo>
                  <a:pt x="188" y="172"/>
                </a:lnTo>
                <a:lnTo>
                  <a:pt x="184" y="174"/>
                </a:lnTo>
                <a:lnTo>
                  <a:pt x="184" y="174"/>
                </a:lnTo>
                <a:lnTo>
                  <a:pt x="184" y="176"/>
                </a:lnTo>
                <a:lnTo>
                  <a:pt x="184" y="176"/>
                </a:lnTo>
                <a:lnTo>
                  <a:pt x="188" y="176"/>
                </a:lnTo>
                <a:lnTo>
                  <a:pt x="188" y="176"/>
                </a:lnTo>
                <a:close/>
                <a:moveTo>
                  <a:pt x="188" y="81"/>
                </a:moveTo>
                <a:lnTo>
                  <a:pt x="188" y="81"/>
                </a:lnTo>
                <a:lnTo>
                  <a:pt x="188" y="81"/>
                </a:lnTo>
                <a:lnTo>
                  <a:pt x="188" y="81"/>
                </a:lnTo>
                <a:lnTo>
                  <a:pt x="188" y="82"/>
                </a:lnTo>
                <a:lnTo>
                  <a:pt x="188" y="82"/>
                </a:lnTo>
                <a:lnTo>
                  <a:pt x="187" y="83"/>
                </a:lnTo>
                <a:lnTo>
                  <a:pt x="185" y="85"/>
                </a:lnTo>
                <a:lnTo>
                  <a:pt x="185" y="85"/>
                </a:lnTo>
                <a:lnTo>
                  <a:pt x="184" y="88"/>
                </a:lnTo>
                <a:lnTo>
                  <a:pt x="184" y="88"/>
                </a:lnTo>
                <a:lnTo>
                  <a:pt x="188" y="86"/>
                </a:lnTo>
                <a:lnTo>
                  <a:pt x="188" y="86"/>
                </a:lnTo>
                <a:lnTo>
                  <a:pt x="188" y="81"/>
                </a:lnTo>
                <a:lnTo>
                  <a:pt x="188" y="81"/>
                </a:lnTo>
                <a:close/>
                <a:moveTo>
                  <a:pt x="194" y="253"/>
                </a:moveTo>
                <a:lnTo>
                  <a:pt x="194" y="253"/>
                </a:lnTo>
                <a:lnTo>
                  <a:pt x="194" y="257"/>
                </a:lnTo>
                <a:lnTo>
                  <a:pt x="194" y="257"/>
                </a:lnTo>
                <a:lnTo>
                  <a:pt x="195" y="258"/>
                </a:lnTo>
                <a:lnTo>
                  <a:pt x="195" y="258"/>
                </a:lnTo>
                <a:lnTo>
                  <a:pt x="195" y="257"/>
                </a:lnTo>
                <a:lnTo>
                  <a:pt x="195" y="257"/>
                </a:lnTo>
                <a:lnTo>
                  <a:pt x="195" y="257"/>
                </a:lnTo>
                <a:lnTo>
                  <a:pt x="195" y="257"/>
                </a:lnTo>
                <a:lnTo>
                  <a:pt x="197" y="251"/>
                </a:lnTo>
                <a:lnTo>
                  <a:pt x="197" y="251"/>
                </a:lnTo>
                <a:lnTo>
                  <a:pt x="197" y="251"/>
                </a:lnTo>
                <a:lnTo>
                  <a:pt x="197" y="251"/>
                </a:lnTo>
                <a:lnTo>
                  <a:pt x="194" y="253"/>
                </a:lnTo>
                <a:lnTo>
                  <a:pt x="194" y="253"/>
                </a:lnTo>
                <a:close/>
                <a:moveTo>
                  <a:pt x="93" y="220"/>
                </a:moveTo>
                <a:lnTo>
                  <a:pt x="93" y="220"/>
                </a:lnTo>
                <a:lnTo>
                  <a:pt x="96" y="220"/>
                </a:lnTo>
                <a:lnTo>
                  <a:pt x="96" y="220"/>
                </a:lnTo>
                <a:lnTo>
                  <a:pt x="96" y="218"/>
                </a:lnTo>
                <a:lnTo>
                  <a:pt x="96" y="218"/>
                </a:lnTo>
                <a:lnTo>
                  <a:pt x="98" y="217"/>
                </a:lnTo>
                <a:lnTo>
                  <a:pt x="98" y="217"/>
                </a:lnTo>
                <a:lnTo>
                  <a:pt x="93" y="217"/>
                </a:lnTo>
                <a:lnTo>
                  <a:pt x="93" y="217"/>
                </a:lnTo>
                <a:lnTo>
                  <a:pt x="93" y="220"/>
                </a:lnTo>
                <a:lnTo>
                  <a:pt x="93" y="220"/>
                </a:lnTo>
                <a:close/>
                <a:moveTo>
                  <a:pt x="194" y="79"/>
                </a:moveTo>
                <a:lnTo>
                  <a:pt x="194" y="79"/>
                </a:lnTo>
                <a:lnTo>
                  <a:pt x="195" y="79"/>
                </a:lnTo>
                <a:lnTo>
                  <a:pt x="197" y="79"/>
                </a:lnTo>
                <a:lnTo>
                  <a:pt x="197" y="79"/>
                </a:lnTo>
                <a:lnTo>
                  <a:pt x="197" y="76"/>
                </a:lnTo>
                <a:lnTo>
                  <a:pt x="197" y="73"/>
                </a:lnTo>
                <a:lnTo>
                  <a:pt x="197" y="73"/>
                </a:lnTo>
                <a:lnTo>
                  <a:pt x="195" y="76"/>
                </a:lnTo>
                <a:lnTo>
                  <a:pt x="194" y="79"/>
                </a:lnTo>
                <a:lnTo>
                  <a:pt x="194" y="79"/>
                </a:lnTo>
                <a:close/>
                <a:moveTo>
                  <a:pt x="236" y="48"/>
                </a:moveTo>
                <a:lnTo>
                  <a:pt x="236" y="48"/>
                </a:lnTo>
                <a:lnTo>
                  <a:pt x="245" y="45"/>
                </a:lnTo>
                <a:lnTo>
                  <a:pt x="245" y="45"/>
                </a:lnTo>
                <a:lnTo>
                  <a:pt x="242" y="44"/>
                </a:lnTo>
                <a:lnTo>
                  <a:pt x="242" y="44"/>
                </a:lnTo>
                <a:lnTo>
                  <a:pt x="242" y="44"/>
                </a:lnTo>
                <a:lnTo>
                  <a:pt x="242" y="44"/>
                </a:lnTo>
                <a:lnTo>
                  <a:pt x="241" y="46"/>
                </a:lnTo>
                <a:lnTo>
                  <a:pt x="239" y="46"/>
                </a:lnTo>
                <a:lnTo>
                  <a:pt x="239" y="46"/>
                </a:lnTo>
                <a:lnTo>
                  <a:pt x="238" y="46"/>
                </a:lnTo>
                <a:lnTo>
                  <a:pt x="238" y="46"/>
                </a:lnTo>
                <a:lnTo>
                  <a:pt x="236" y="46"/>
                </a:lnTo>
                <a:lnTo>
                  <a:pt x="236" y="46"/>
                </a:lnTo>
                <a:lnTo>
                  <a:pt x="236" y="48"/>
                </a:lnTo>
                <a:lnTo>
                  <a:pt x="236" y="48"/>
                </a:lnTo>
                <a:close/>
                <a:moveTo>
                  <a:pt x="265" y="72"/>
                </a:moveTo>
                <a:lnTo>
                  <a:pt x="265" y="72"/>
                </a:lnTo>
                <a:lnTo>
                  <a:pt x="265" y="76"/>
                </a:lnTo>
                <a:lnTo>
                  <a:pt x="265" y="76"/>
                </a:lnTo>
                <a:lnTo>
                  <a:pt x="269" y="78"/>
                </a:lnTo>
                <a:lnTo>
                  <a:pt x="269" y="78"/>
                </a:lnTo>
                <a:lnTo>
                  <a:pt x="268" y="75"/>
                </a:lnTo>
                <a:lnTo>
                  <a:pt x="265" y="72"/>
                </a:lnTo>
                <a:lnTo>
                  <a:pt x="265" y="72"/>
                </a:lnTo>
                <a:close/>
                <a:moveTo>
                  <a:pt x="224" y="42"/>
                </a:moveTo>
                <a:lnTo>
                  <a:pt x="224" y="42"/>
                </a:lnTo>
                <a:lnTo>
                  <a:pt x="225" y="44"/>
                </a:lnTo>
                <a:lnTo>
                  <a:pt x="225" y="44"/>
                </a:lnTo>
                <a:lnTo>
                  <a:pt x="226" y="44"/>
                </a:lnTo>
                <a:lnTo>
                  <a:pt x="226" y="44"/>
                </a:lnTo>
                <a:lnTo>
                  <a:pt x="229" y="44"/>
                </a:lnTo>
                <a:lnTo>
                  <a:pt x="229" y="44"/>
                </a:lnTo>
                <a:lnTo>
                  <a:pt x="228" y="42"/>
                </a:lnTo>
                <a:lnTo>
                  <a:pt x="228" y="42"/>
                </a:lnTo>
                <a:lnTo>
                  <a:pt x="228" y="41"/>
                </a:lnTo>
                <a:lnTo>
                  <a:pt x="228" y="41"/>
                </a:lnTo>
                <a:lnTo>
                  <a:pt x="225" y="41"/>
                </a:lnTo>
                <a:lnTo>
                  <a:pt x="224" y="42"/>
                </a:lnTo>
                <a:lnTo>
                  <a:pt x="224" y="42"/>
                </a:lnTo>
                <a:close/>
                <a:moveTo>
                  <a:pt x="177" y="59"/>
                </a:moveTo>
                <a:lnTo>
                  <a:pt x="177" y="59"/>
                </a:lnTo>
                <a:lnTo>
                  <a:pt x="178" y="59"/>
                </a:lnTo>
                <a:lnTo>
                  <a:pt x="179" y="59"/>
                </a:lnTo>
                <a:lnTo>
                  <a:pt x="179" y="59"/>
                </a:lnTo>
                <a:lnTo>
                  <a:pt x="184" y="56"/>
                </a:lnTo>
                <a:lnTo>
                  <a:pt x="184" y="56"/>
                </a:lnTo>
                <a:lnTo>
                  <a:pt x="185" y="56"/>
                </a:lnTo>
                <a:lnTo>
                  <a:pt x="185" y="56"/>
                </a:lnTo>
                <a:lnTo>
                  <a:pt x="182" y="56"/>
                </a:lnTo>
                <a:lnTo>
                  <a:pt x="182" y="56"/>
                </a:lnTo>
                <a:lnTo>
                  <a:pt x="177" y="58"/>
                </a:lnTo>
                <a:lnTo>
                  <a:pt x="177" y="58"/>
                </a:lnTo>
                <a:lnTo>
                  <a:pt x="177" y="59"/>
                </a:lnTo>
                <a:lnTo>
                  <a:pt x="177" y="59"/>
                </a:lnTo>
                <a:close/>
                <a:moveTo>
                  <a:pt x="83" y="255"/>
                </a:moveTo>
                <a:lnTo>
                  <a:pt x="83" y="255"/>
                </a:lnTo>
                <a:lnTo>
                  <a:pt x="80" y="265"/>
                </a:lnTo>
                <a:lnTo>
                  <a:pt x="77" y="275"/>
                </a:lnTo>
                <a:lnTo>
                  <a:pt x="77" y="275"/>
                </a:lnTo>
                <a:lnTo>
                  <a:pt x="83" y="255"/>
                </a:lnTo>
                <a:lnTo>
                  <a:pt x="83" y="255"/>
                </a:lnTo>
                <a:close/>
                <a:moveTo>
                  <a:pt x="222" y="21"/>
                </a:moveTo>
                <a:lnTo>
                  <a:pt x="222" y="21"/>
                </a:lnTo>
                <a:lnTo>
                  <a:pt x="218" y="19"/>
                </a:lnTo>
                <a:lnTo>
                  <a:pt x="218" y="19"/>
                </a:lnTo>
                <a:lnTo>
                  <a:pt x="218" y="22"/>
                </a:lnTo>
                <a:lnTo>
                  <a:pt x="218" y="22"/>
                </a:lnTo>
                <a:lnTo>
                  <a:pt x="219" y="22"/>
                </a:lnTo>
                <a:lnTo>
                  <a:pt x="221" y="22"/>
                </a:lnTo>
                <a:lnTo>
                  <a:pt x="221" y="22"/>
                </a:lnTo>
                <a:lnTo>
                  <a:pt x="222" y="21"/>
                </a:lnTo>
                <a:lnTo>
                  <a:pt x="222" y="21"/>
                </a:lnTo>
                <a:close/>
                <a:moveTo>
                  <a:pt x="226" y="154"/>
                </a:moveTo>
                <a:lnTo>
                  <a:pt x="226" y="154"/>
                </a:lnTo>
                <a:lnTo>
                  <a:pt x="226" y="156"/>
                </a:lnTo>
                <a:lnTo>
                  <a:pt x="226" y="156"/>
                </a:lnTo>
                <a:lnTo>
                  <a:pt x="226" y="160"/>
                </a:lnTo>
                <a:lnTo>
                  <a:pt x="226" y="160"/>
                </a:lnTo>
                <a:lnTo>
                  <a:pt x="226" y="160"/>
                </a:lnTo>
                <a:lnTo>
                  <a:pt x="226" y="160"/>
                </a:lnTo>
                <a:lnTo>
                  <a:pt x="228" y="160"/>
                </a:lnTo>
                <a:lnTo>
                  <a:pt x="228" y="160"/>
                </a:lnTo>
                <a:lnTo>
                  <a:pt x="226" y="154"/>
                </a:lnTo>
                <a:lnTo>
                  <a:pt x="226" y="154"/>
                </a:lnTo>
                <a:close/>
                <a:moveTo>
                  <a:pt x="278" y="305"/>
                </a:moveTo>
                <a:lnTo>
                  <a:pt x="278" y="305"/>
                </a:lnTo>
                <a:lnTo>
                  <a:pt x="276" y="304"/>
                </a:lnTo>
                <a:lnTo>
                  <a:pt x="276" y="304"/>
                </a:lnTo>
                <a:lnTo>
                  <a:pt x="275" y="311"/>
                </a:lnTo>
                <a:lnTo>
                  <a:pt x="275" y="311"/>
                </a:lnTo>
                <a:lnTo>
                  <a:pt x="276" y="311"/>
                </a:lnTo>
                <a:lnTo>
                  <a:pt x="276" y="311"/>
                </a:lnTo>
                <a:lnTo>
                  <a:pt x="278" y="305"/>
                </a:lnTo>
                <a:lnTo>
                  <a:pt x="278" y="305"/>
                </a:lnTo>
                <a:close/>
                <a:moveTo>
                  <a:pt x="103" y="218"/>
                </a:moveTo>
                <a:lnTo>
                  <a:pt x="103" y="218"/>
                </a:lnTo>
                <a:lnTo>
                  <a:pt x="106" y="217"/>
                </a:lnTo>
                <a:lnTo>
                  <a:pt x="108" y="216"/>
                </a:lnTo>
                <a:lnTo>
                  <a:pt x="108" y="216"/>
                </a:lnTo>
                <a:lnTo>
                  <a:pt x="101" y="216"/>
                </a:lnTo>
                <a:lnTo>
                  <a:pt x="101" y="216"/>
                </a:lnTo>
                <a:lnTo>
                  <a:pt x="103" y="218"/>
                </a:lnTo>
                <a:lnTo>
                  <a:pt x="103" y="218"/>
                </a:lnTo>
                <a:close/>
                <a:moveTo>
                  <a:pt x="262" y="200"/>
                </a:moveTo>
                <a:lnTo>
                  <a:pt x="262" y="200"/>
                </a:lnTo>
                <a:lnTo>
                  <a:pt x="260" y="193"/>
                </a:lnTo>
                <a:lnTo>
                  <a:pt x="260" y="193"/>
                </a:lnTo>
                <a:lnTo>
                  <a:pt x="260" y="200"/>
                </a:lnTo>
                <a:lnTo>
                  <a:pt x="260" y="200"/>
                </a:lnTo>
                <a:lnTo>
                  <a:pt x="262" y="200"/>
                </a:lnTo>
                <a:lnTo>
                  <a:pt x="262" y="200"/>
                </a:lnTo>
                <a:close/>
                <a:moveTo>
                  <a:pt x="215" y="115"/>
                </a:moveTo>
                <a:lnTo>
                  <a:pt x="215" y="115"/>
                </a:lnTo>
                <a:lnTo>
                  <a:pt x="216" y="122"/>
                </a:lnTo>
                <a:lnTo>
                  <a:pt x="216" y="122"/>
                </a:lnTo>
                <a:lnTo>
                  <a:pt x="216" y="115"/>
                </a:lnTo>
                <a:lnTo>
                  <a:pt x="216" y="115"/>
                </a:lnTo>
                <a:lnTo>
                  <a:pt x="215" y="115"/>
                </a:lnTo>
                <a:lnTo>
                  <a:pt x="215" y="115"/>
                </a:lnTo>
                <a:close/>
                <a:moveTo>
                  <a:pt x="184" y="108"/>
                </a:moveTo>
                <a:lnTo>
                  <a:pt x="184" y="108"/>
                </a:lnTo>
                <a:lnTo>
                  <a:pt x="184" y="102"/>
                </a:lnTo>
                <a:lnTo>
                  <a:pt x="184" y="102"/>
                </a:lnTo>
                <a:lnTo>
                  <a:pt x="182" y="102"/>
                </a:lnTo>
                <a:lnTo>
                  <a:pt x="182" y="102"/>
                </a:lnTo>
                <a:lnTo>
                  <a:pt x="181" y="106"/>
                </a:lnTo>
                <a:lnTo>
                  <a:pt x="181" y="106"/>
                </a:lnTo>
                <a:lnTo>
                  <a:pt x="184" y="108"/>
                </a:lnTo>
                <a:lnTo>
                  <a:pt x="184" y="108"/>
                </a:lnTo>
                <a:close/>
                <a:moveTo>
                  <a:pt x="263" y="61"/>
                </a:moveTo>
                <a:lnTo>
                  <a:pt x="263" y="61"/>
                </a:lnTo>
                <a:lnTo>
                  <a:pt x="262" y="55"/>
                </a:lnTo>
                <a:lnTo>
                  <a:pt x="262" y="55"/>
                </a:lnTo>
                <a:lnTo>
                  <a:pt x="260" y="55"/>
                </a:lnTo>
                <a:lnTo>
                  <a:pt x="260" y="55"/>
                </a:lnTo>
                <a:lnTo>
                  <a:pt x="260" y="61"/>
                </a:lnTo>
                <a:lnTo>
                  <a:pt x="260" y="61"/>
                </a:lnTo>
                <a:lnTo>
                  <a:pt x="263" y="61"/>
                </a:lnTo>
                <a:lnTo>
                  <a:pt x="263" y="61"/>
                </a:lnTo>
                <a:close/>
                <a:moveTo>
                  <a:pt x="107" y="234"/>
                </a:moveTo>
                <a:lnTo>
                  <a:pt x="107" y="234"/>
                </a:lnTo>
                <a:lnTo>
                  <a:pt x="113" y="235"/>
                </a:lnTo>
                <a:lnTo>
                  <a:pt x="113" y="235"/>
                </a:lnTo>
                <a:lnTo>
                  <a:pt x="113" y="234"/>
                </a:lnTo>
                <a:lnTo>
                  <a:pt x="113" y="234"/>
                </a:lnTo>
                <a:lnTo>
                  <a:pt x="107" y="233"/>
                </a:lnTo>
                <a:lnTo>
                  <a:pt x="107" y="233"/>
                </a:lnTo>
                <a:lnTo>
                  <a:pt x="107" y="233"/>
                </a:lnTo>
                <a:lnTo>
                  <a:pt x="107" y="233"/>
                </a:lnTo>
                <a:lnTo>
                  <a:pt x="107" y="234"/>
                </a:lnTo>
                <a:lnTo>
                  <a:pt x="107" y="234"/>
                </a:lnTo>
                <a:close/>
                <a:moveTo>
                  <a:pt x="233" y="343"/>
                </a:moveTo>
                <a:lnTo>
                  <a:pt x="233" y="343"/>
                </a:lnTo>
                <a:lnTo>
                  <a:pt x="235" y="338"/>
                </a:lnTo>
                <a:lnTo>
                  <a:pt x="236" y="334"/>
                </a:lnTo>
                <a:lnTo>
                  <a:pt x="236" y="334"/>
                </a:lnTo>
                <a:lnTo>
                  <a:pt x="235" y="334"/>
                </a:lnTo>
                <a:lnTo>
                  <a:pt x="235" y="334"/>
                </a:lnTo>
                <a:lnTo>
                  <a:pt x="233" y="343"/>
                </a:lnTo>
                <a:lnTo>
                  <a:pt x="233" y="343"/>
                </a:lnTo>
                <a:close/>
                <a:moveTo>
                  <a:pt x="239" y="179"/>
                </a:moveTo>
                <a:lnTo>
                  <a:pt x="239" y="179"/>
                </a:lnTo>
                <a:lnTo>
                  <a:pt x="238" y="180"/>
                </a:lnTo>
                <a:lnTo>
                  <a:pt x="238" y="180"/>
                </a:lnTo>
                <a:lnTo>
                  <a:pt x="238" y="183"/>
                </a:lnTo>
                <a:lnTo>
                  <a:pt x="238" y="184"/>
                </a:lnTo>
                <a:lnTo>
                  <a:pt x="238" y="184"/>
                </a:lnTo>
                <a:lnTo>
                  <a:pt x="241" y="184"/>
                </a:lnTo>
                <a:lnTo>
                  <a:pt x="241" y="184"/>
                </a:lnTo>
                <a:lnTo>
                  <a:pt x="239" y="179"/>
                </a:lnTo>
                <a:lnTo>
                  <a:pt x="239" y="179"/>
                </a:lnTo>
                <a:close/>
                <a:moveTo>
                  <a:pt x="74" y="329"/>
                </a:moveTo>
                <a:lnTo>
                  <a:pt x="74" y="329"/>
                </a:lnTo>
                <a:lnTo>
                  <a:pt x="74" y="329"/>
                </a:lnTo>
                <a:lnTo>
                  <a:pt x="74" y="329"/>
                </a:lnTo>
                <a:lnTo>
                  <a:pt x="84" y="334"/>
                </a:lnTo>
                <a:lnTo>
                  <a:pt x="84" y="334"/>
                </a:lnTo>
                <a:lnTo>
                  <a:pt x="86" y="334"/>
                </a:lnTo>
                <a:lnTo>
                  <a:pt x="86" y="334"/>
                </a:lnTo>
                <a:lnTo>
                  <a:pt x="84" y="332"/>
                </a:lnTo>
                <a:lnTo>
                  <a:pt x="84" y="332"/>
                </a:lnTo>
                <a:lnTo>
                  <a:pt x="76" y="329"/>
                </a:lnTo>
                <a:lnTo>
                  <a:pt x="76" y="329"/>
                </a:lnTo>
                <a:lnTo>
                  <a:pt x="74" y="329"/>
                </a:lnTo>
                <a:lnTo>
                  <a:pt x="74" y="329"/>
                </a:lnTo>
                <a:close/>
                <a:moveTo>
                  <a:pt x="218" y="299"/>
                </a:moveTo>
                <a:lnTo>
                  <a:pt x="218" y="299"/>
                </a:lnTo>
                <a:lnTo>
                  <a:pt x="218" y="299"/>
                </a:lnTo>
                <a:lnTo>
                  <a:pt x="218" y="299"/>
                </a:lnTo>
                <a:lnTo>
                  <a:pt x="211" y="298"/>
                </a:lnTo>
                <a:lnTo>
                  <a:pt x="211" y="298"/>
                </a:lnTo>
                <a:lnTo>
                  <a:pt x="209" y="299"/>
                </a:lnTo>
                <a:lnTo>
                  <a:pt x="209" y="299"/>
                </a:lnTo>
                <a:lnTo>
                  <a:pt x="216" y="299"/>
                </a:lnTo>
                <a:lnTo>
                  <a:pt x="216" y="299"/>
                </a:lnTo>
                <a:lnTo>
                  <a:pt x="218" y="299"/>
                </a:lnTo>
                <a:lnTo>
                  <a:pt x="218" y="299"/>
                </a:lnTo>
                <a:close/>
                <a:moveTo>
                  <a:pt x="221" y="146"/>
                </a:moveTo>
                <a:lnTo>
                  <a:pt x="221" y="146"/>
                </a:lnTo>
                <a:lnTo>
                  <a:pt x="222" y="152"/>
                </a:lnTo>
                <a:lnTo>
                  <a:pt x="222" y="152"/>
                </a:lnTo>
                <a:lnTo>
                  <a:pt x="224" y="152"/>
                </a:lnTo>
                <a:lnTo>
                  <a:pt x="224" y="152"/>
                </a:lnTo>
                <a:lnTo>
                  <a:pt x="224" y="146"/>
                </a:lnTo>
                <a:lnTo>
                  <a:pt x="224" y="146"/>
                </a:lnTo>
                <a:lnTo>
                  <a:pt x="221" y="146"/>
                </a:lnTo>
                <a:lnTo>
                  <a:pt x="221" y="146"/>
                </a:lnTo>
                <a:close/>
                <a:moveTo>
                  <a:pt x="218" y="336"/>
                </a:moveTo>
                <a:lnTo>
                  <a:pt x="218" y="336"/>
                </a:lnTo>
                <a:lnTo>
                  <a:pt x="225" y="334"/>
                </a:lnTo>
                <a:lnTo>
                  <a:pt x="225" y="334"/>
                </a:lnTo>
                <a:lnTo>
                  <a:pt x="218" y="334"/>
                </a:lnTo>
                <a:lnTo>
                  <a:pt x="218" y="334"/>
                </a:lnTo>
                <a:lnTo>
                  <a:pt x="218" y="336"/>
                </a:lnTo>
                <a:lnTo>
                  <a:pt x="218" y="336"/>
                </a:lnTo>
                <a:close/>
                <a:moveTo>
                  <a:pt x="231" y="133"/>
                </a:moveTo>
                <a:lnTo>
                  <a:pt x="231" y="133"/>
                </a:lnTo>
                <a:lnTo>
                  <a:pt x="228" y="135"/>
                </a:lnTo>
                <a:lnTo>
                  <a:pt x="228" y="135"/>
                </a:lnTo>
                <a:lnTo>
                  <a:pt x="229" y="137"/>
                </a:lnTo>
                <a:lnTo>
                  <a:pt x="229" y="137"/>
                </a:lnTo>
                <a:lnTo>
                  <a:pt x="231" y="137"/>
                </a:lnTo>
                <a:lnTo>
                  <a:pt x="231" y="137"/>
                </a:lnTo>
                <a:lnTo>
                  <a:pt x="231" y="133"/>
                </a:lnTo>
                <a:lnTo>
                  <a:pt x="231" y="133"/>
                </a:lnTo>
                <a:close/>
                <a:moveTo>
                  <a:pt x="96" y="226"/>
                </a:moveTo>
                <a:lnTo>
                  <a:pt x="96" y="226"/>
                </a:lnTo>
                <a:lnTo>
                  <a:pt x="101" y="227"/>
                </a:lnTo>
                <a:lnTo>
                  <a:pt x="101" y="227"/>
                </a:lnTo>
                <a:lnTo>
                  <a:pt x="101" y="226"/>
                </a:lnTo>
                <a:lnTo>
                  <a:pt x="101" y="226"/>
                </a:lnTo>
                <a:lnTo>
                  <a:pt x="97" y="224"/>
                </a:lnTo>
                <a:lnTo>
                  <a:pt x="97" y="224"/>
                </a:lnTo>
                <a:lnTo>
                  <a:pt x="96" y="226"/>
                </a:lnTo>
                <a:lnTo>
                  <a:pt x="96" y="226"/>
                </a:lnTo>
                <a:close/>
                <a:moveTo>
                  <a:pt x="239" y="14"/>
                </a:moveTo>
                <a:lnTo>
                  <a:pt x="239" y="14"/>
                </a:lnTo>
                <a:lnTo>
                  <a:pt x="241" y="11"/>
                </a:lnTo>
                <a:lnTo>
                  <a:pt x="241" y="11"/>
                </a:lnTo>
                <a:lnTo>
                  <a:pt x="236" y="12"/>
                </a:lnTo>
                <a:lnTo>
                  <a:pt x="236" y="12"/>
                </a:lnTo>
                <a:lnTo>
                  <a:pt x="239" y="14"/>
                </a:lnTo>
                <a:lnTo>
                  <a:pt x="239" y="14"/>
                </a:lnTo>
                <a:close/>
                <a:moveTo>
                  <a:pt x="242" y="299"/>
                </a:moveTo>
                <a:lnTo>
                  <a:pt x="242" y="299"/>
                </a:lnTo>
                <a:lnTo>
                  <a:pt x="238" y="301"/>
                </a:lnTo>
                <a:lnTo>
                  <a:pt x="238" y="301"/>
                </a:lnTo>
                <a:lnTo>
                  <a:pt x="238" y="302"/>
                </a:lnTo>
                <a:lnTo>
                  <a:pt x="238" y="302"/>
                </a:lnTo>
                <a:lnTo>
                  <a:pt x="242" y="302"/>
                </a:lnTo>
                <a:lnTo>
                  <a:pt x="242" y="302"/>
                </a:lnTo>
                <a:lnTo>
                  <a:pt x="242" y="299"/>
                </a:lnTo>
                <a:lnTo>
                  <a:pt x="242" y="299"/>
                </a:lnTo>
                <a:close/>
                <a:moveTo>
                  <a:pt x="161" y="37"/>
                </a:moveTo>
                <a:lnTo>
                  <a:pt x="161" y="37"/>
                </a:lnTo>
                <a:lnTo>
                  <a:pt x="164" y="32"/>
                </a:lnTo>
                <a:lnTo>
                  <a:pt x="164" y="32"/>
                </a:lnTo>
                <a:lnTo>
                  <a:pt x="164" y="31"/>
                </a:lnTo>
                <a:lnTo>
                  <a:pt x="164" y="31"/>
                </a:lnTo>
                <a:lnTo>
                  <a:pt x="160" y="35"/>
                </a:lnTo>
                <a:lnTo>
                  <a:pt x="160" y="35"/>
                </a:lnTo>
                <a:lnTo>
                  <a:pt x="161" y="37"/>
                </a:lnTo>
                <a:lnTo>
                  <a:pt x="161" y="37"/>
                </a:lnTo>
                <a:close/>
                <a:moveTo>
                  <a:pt x="249" y="92"/>
                </a:moveTo>
                <a:lnTo>
                  <a:pt x="249" y="92"/>
                </a:lnTo>
                <a:lnTo>
                  <a:pt x="248" y="98"/>
                </a:lnTo>
                <a:lnTo>
                  <a:pt x="248" y="98"/>
                </a:lnTo>
                <a:lnTo>
                  <a:pt x="251" y="96"/>
                </a:lnTo>
                <a:lnTo>
                  <a:pt x="251" y="96"/>
                </a:lnTo>
                <a:lnTo>
                  <a:pt x="251" y="95"/>
                </a:lnTo>
                <a:lnTo>
                  <a:pt x="251" y="95"/>
                </a:lnTo>
                <a:lnTo>
                  <a:pt x="249" y="93"/>
                </a:lnTo>
                <a:lnTo>
                  <a:pt x="249" y="93"/>
                </a:lnTo>
                <a:lnTo>
                  <a:pt x="249" y="92"/>
                </a:lnTo>
                <a:lnTo>
                  <a:pt x="249" y="92"/>
                </a:lnTo>
                <a:close/>
                <a:moveTo>
                  <a:pt x="91" y="157"/>
                </a:moveTo>
                <a:lnTo>
                  <a:pt x="91" y="157"/>
                </a:lnTo>
                <a:lnTo>
                  <a:pt x="100" y="149"/>
                </a:lnTo>
                <a:lnTo>
                  <a:pt x="100" y="149"/>
                </a:lnTo>
                <a:lnTo>
                  <a:pt x="98" y="149"/>
                </a:lnTo>
                <a:lnTo>
                  <a:pt x="98" y="149"/>
                </a:lnTo>
                <a:lnTo>
                  <a:pt x="91" y="156"/>
                </a:lnTo>
                <a:lnTo>
                  <a:pt x="91" y="156"/>
                </a:lnTo>
                <a:lnTo>
                  <a:pt x="91" y="156"/>
                </a:lnTo>
                <a:lnTo>
                  <a:pt x="91" y="156"/>
                </a:lnTo>
                <a:lnTo>
                  <a:pt x="91" y="157"/>
                </a:lnTo>
                <a:lnTo>
                  <a:pt x="91" y="157"/>
                </a:lnTo>
                <a:close/>
                <a:moveTo>
                  <a:pt x="218" y="207"/>
                </a:moveTo>
                <a:lnTo>
                  <a:pt x="218" y="207"/>
                </a:lnTo>
                <a:lnTo>
                  <a:pt x="222" y="208"/>
                </a:lnTo>
                <a:lnTo>
                  <a:pt x="222" y="208"/>
                </a:lnTo>
                <a:lnTo>
                  <a:pt x="222" y="206"/>
                </a:lnTo>
                <a:lnTo>
                  <a:pt x="222" y="206"/>
                </a:lnTo>
                <a:lnTo>
                  <a:pt x="219" y="206"/>
                </a:lnTo>
                <a:lnTo>
                  <a:pt x="218" y="207"/>
                </a:lnTo>
                <a:lnTo>
                  <a:pt x="218" y="207"/>
                </a:lnTo>
                <a:close/>
                <a:moveTo>
                  <a:pt x="195" y="366"/>
                </a:moveTo>
                <a:lnTo>
                  <a:pt x="195" y="366"/>
                </a:lnTo>
                <a:lnTo>
                  <a:pt x="195" y="365"/>
                </a:lnTo>
                <a:lnTo>
                  <a:pt x="195" y="365"/>
                </a:lnTo>
                <a:lnTo>
                  <a:pt x="182" y="365"/>
                </a:lnTo>
                <a:lnTo>
                  <a:pt x="182" y="365"/>
                </a:lnTo>
                <a:lnTo>
                  <a:pt x="181" y="365"/>
                </a:lnTo>
                <a:lnTo>
                  <a:pt x="181" y="365"/>
                </a:lnTo>
                <a:lnTo>
                  <a:pt x="195" y="366"/>
                </a:lnTo>
                <a:lnTo>
                  <a:pt x="195" y="366"/>
                </a:lnTo>
                <a:close/>
                <a:moveTo>
                  <a:pt x="258" y="250"/>
                </a:moveTo>
                <a:lnTo>
                  <a:pt x="258" y="250"/>
                </a:lnTo>
                <a:lnTo>
                  <a:pt x="258" y="248"/>
                </a:lnTo>
                <a:lnTo>
                  <a:pt x="258" y="248"/>
                </a:lnTo>
                <a:lnTo>
                  <a:pt x="259" y="243"/>
                </a:lnTo>
                <a:lnTo>
                  <a:pt x="259" y="243"/>
                </a:lnTo>
                <a:lnTo>
                  <a:pt x="258" y="241"/>
                </a:lnTo>
                <a:lnTo>
                  <a:pt x="258" y="241"/>
                </a:lnTo>
                <a:lnTo>
                  <a:pt x="258" y="241"/>
                </a:lnTo>
                <a:lnTo>
                  <a:pt x="258" y="241"/>
                </a:lnTo>
                <a:lnTo>
                  <a:pt x="258" y="248"/>
                </a:lnTo>
                <a:lnTo>
                  <a:pt x="258" y="248"/>
                </a:lnTo>
                <a:lnTo>
                  <a:pt x="258" y="250"/>
                </a:lnTo>
                <a:lnTo>
                  <a:pt x="258" y="250"/>
                </a:lnTo>
                <a:close/>
                <a:moveTo>
                  <a:pt x="238" y="108"/>
                </a:moveTo>
                <a:lnTo>
                  <a:pt x="238" y="108"/>
                </a:lnTo>
                <a:lnTo>
                  <a:pt x="241" y="112"/>
                </a:lnTo>
                <a:lnTo>
                  <a:pt x="243" y="116"/>
                </a:lnTo>
                <a:lnTo>
                  <a:pt x="243" y="116"/>
                </a:lnTo>
                <a:lnTo>
                  <a:pt x="243" y="113"/>
                </a:lnTo>
                <a:lnTo>
                  <a:pt x="243" y="113"/>
                </a:lnTo>
                <a:lnTo>
                  <a:pt x="242" y="112"/>
                </a:lnTo>
                <a:lnTo>
                  <a:pt x="242" y="112"/>
                </a:lnTo>
                <a:lnTo>
                  <a:pt x="241" y="112"/>
                </a:lnTo>
                <a:lnTo>
                  <a:pt x="241" y="110"/>
                </a:lnTo>
                <a:lnTo>
                  <a:pt x="241" y="110"/>
                </a:lnTo>
                <a:lnTo>
                  <a:pt x="239" y="109"/>
                </a:lnTo>
                <a:lnTo>
                  <a:pt x="238" y="108"/>
                </a:lnTo>
                <a:lnTo>
                  <a:pt x="238" y="108"/>
                </a:lnTo>
                <a:close/>
                <a:moveTo>
                  <a:pt x="96" y="334"/>
                </a:moveTo>
                <a:lnTo>
                  <a:pt x="96" y="334"/>
                </a:lnTo>
                <a:lnTo>
                  <a:pt x="100" y="331"/>
                </a:lnTo>
                <a:lnTo>
                  <a:pt x="100" y="331"/>
                </a:lnTo>
                <a:lnTo>
                  <a:pt x="97" y="329"/>
                </a:lnTo>
                <a:lnTo>
                  <a:pt x="97" y="329"/>
                </a:lnTo>
                <a:lnTo>
                  <a:pt x="96" y="334"/>
                </a:lnTo>
                <a:lnTo>
                  <a:pt x="96" y="334"/>
                </a:lnTo>
                <a:close/>
                <a:moveTo>
                  <a:pt x="148" y="102"/>
                </a:moveTo>
                <a:lnTo>
                  <a:pt x="148" y="102"/>
                </a:lnTo>
                <a:lnTo>
                  <a:pt x="138" y="108"/>
                </a:lnTo>
                <a:lnTo>
                  <a:pt x="138" y="108"/>
                </a:lnTo>
                <a:lnTo>
                  <a:pt x="138" y="108"/>
                </a:lnTo>
                <a:lnTo>
                  <a:pt x="138" y="108"/>
                </a:lnTo>
                <a:lnTo>
                  <a:pt x="144" y="105"/>
                </a:lnTo>
                <a:lnTo>
                  <a:pt x="144" y="105"/>
                </a:lnTo>
                <a:lnTo>
                  <a:pt x="147" y="103"/>
                </a:lnTo>
                <a:lnTo>
                  <a:pt x="148" y="102"/>
                </a:lnTo>
                <a:lnTo>
                  <a:pt x="148" y="102"/>
                </a:lnTo>
                <a:close/>
                <a:moveTo>
                  <a:pt x="174" y="35"/>
                </a:moveTo>
                <a:lnTo>
                  <a:pt x="174" y="35"/>
                </a:lnTo>
                <a:lnTo>
                  <a:pt x="178" y="37"/>
                </a:lnTo>
                <a:lnTo>
                  <a:pt x="178" y="37"/>
                </a:lnTo>
                <a:lnTo>
                  <a:pt x="177" y="31"/>
                </a:lnTo>
                <a:lnTo>
                  <a:pt x="177" y="31"/>
                </a:lnTo>
                <a:lnTo>
                  <a:pt x="174" y="35"/>
                </a:lnTo>
                <a:lnTo>
                  <a:pt x="174" y="35"/>
                </a:lnTo>
                <a:close/>
                <a:moveTo>
                  <a:pt x="209" y="4"/>
                </a:moveTo>
                <a:lnTo>
                  <a:pt x="209" y="4"/>
                </a:lnTo>
                <a:lnTo>
                  <a:pt x="208" y="7"/>
                </a:lnTo>
                <a:lnTo>
                  <a:pt x="208" y="10"/>
                </a:lnTo>
                <a:lnTo>
                  <a:pt x="208" y="10"/>
                </a:lnTo>
                <a:lnTo>
                  <a:pt x="211" y="10"/>
                </a:lnTo>
                <a:lnTo>
                  <a:pt x="211" y="10"/>
                </a:lnTo>
                <a:lnTo>
                  <a:pt x="209" y="4"/>
                </a:lnTo>
                <a:lnTo>
                  <a:pt x="209" y="4"/>
                </a:lnTo>
                <a:close/>
                <a:moveTo>
                  <a:pt x="162" y="52"/>
                </a:moveTo>
                <a:lnTo>
                  <a:pt x="162" y="52"/>
                </a:lnTo>
                <a:lnTo>
                  <a:pt x="164" y="52"/>
                </a:lnTo>
                <a:lnTo>
                  <a:pt x="164" y="52"/>
                </a:lnTo>
                <a:lnTo>
                  <a:pt x="167" y="49"/>
                </a:lnTo>
                <a:lnTo>
                  <a:pt x="167" y="49"/>
                </a:lnTo>
                <a:lnTo>
                  <a:pt x="164" y="48"/>
                </a:lnTo>
                <a:lnTo>
                  <a:pt x="164" y="48"/>
                </a:lnTo>
                <a:lnTo>
                  <a:pt x="162" y="52"/>
                </a:lnTo>
                <a:lnTo>
                  <a:pt x="162" y="52"/>
                </a:lnTo>
                <a:close/>
                <a:moveTo>
                  <a:pt x="197" y="91"/>
                </a:moveTo>
                <a:lnTo>
                  <a:pt x="197" y="91"/>
                </a:lnTo>
                <a:lnTo>
                  <a:pt x="198" y="93"/>
                </a:lnTo>
                <a:lnTo>
                  <a:pt x="199" y="95"/>
                </a:lnTo>
                <a:lnTo>
                  <a:pt x="199" y="95"/>
                </a:lnTo>
                <a:lnTo>
                  <a:pt x="199" y="93"/>
                </a:lnTo>
                <a:lnTo>
                  <a:pt x="199" y="93"/>
                </a:lnTo>
                <a:lnTo>
                  <a:pt x="198" y="92"/>
                </a:lnTo>
                <a:lnTo>
                  <a:pt x="198" y="91"/>
                </a:lnTo>
                <a:lnTo>
                  <a:pt x="198" y="91"/>
                </a:lnTo>
                <a:lnTo>
                  <a:pt x="198" y="89"/>
                </a:lnTo>
                <a:lnTo>
                  <a:pt x="198" y="89"/>
                </a:lnTo>
                <a:lnTo>
                  <a:pt x="198" y="89"/>
                </a:lnTo>
                <a:lnTo>
                  <a:pt x="198" y="89"/>
                </a:lnTo>
                <a:lnTo>
                  <a:pt x="197" y="91"/>
                </a:lnTo>
                <a:lnTo>
                  <a:pt x="197" y="91"/>
                </a:lnTo>
                <a:close/>
                <a:moveTo>
                  <a:pt x="144" y="140"/>
                </a:moveTo>
                <a:lnTo>
                  <a:pt x="144" y="140"/>
                </a:lnTo>
                <a:lnTo>
                  <a:pt x="140" y="143"/>
                </a:lnTo>
                <a:lnTo>
                  <a:pt x="140" y="143"/>
                </a:lnTo>
                <a:lnTo>
                  <a:pt x="144" y="146"/>
                </a:lnTo>
                <a:lnTo>
                  <a:pt x="144" y="146"/>
                </a:lnTo>
                <a:lnTo>
                  <a:pt x="144" y="140"/>
                </a:lnTo>
                <a:lnTo>
                  <a:pt x="144" y="140"/>
                </a:lnTo>
                <a:close/>
                <a:moveTo>
                  <a:pt x="226" y="181"/>
                </a:moveTo>
                <a:lnTo>
                  <a:pt x="226" y="181"/>
                </a:lnTo>
                <a:lnTo>
                  <a:pt x="222" y="181"/>
                </a:lnTo>
                <a:lnTo>
                  <a:pt x="222" y="181"/>
                </a:lnTo>
                <a:lnTo>
                  <a:pt x="222" y="184"/>
                </a:lnTo>
                <a:lnTo>
                  <a:pt x="222" y="184"/>
                </a:lnTo>
                <a:lnTo>
                  <a:pt x="225" y="184"/>
                </a:lnTo>
                <a:lnTo>
                  <a:pt x="225" y="184"/>
                </a:lnTo>
                <a:lnTo>
                  <a:pt x="226" y="181"/>
                </a:lnTo>
                <a:lnTo>
                  <a:pt x="226" y="181"/>
                </a:lnTo>
                <a:close/>
                <a:moveTo>
                  <a:pt x="195" y="184"/>
                </a:moveTo>
                <a:lnTo>
                  <a:pt x="195" y="184"/>
                </a:lnTo>
                <a:lnTo>
                  <a:pt x="194" y="186"/>
                </a:lnTo>
                <a:lnTo>
                  <a:pt x="194" y="187"/>
                </a:lnTo>
                <a:lnTo>
                  <a:pt x="194" y="187"/>
                </a:lnTo>
                <a:lnTo>
                  <a:pt x="194" y="191"/>
                </a:lnTo>
                <a:lnTo>
                  <a:pt x="194" y="191"/>
                </a:lnTo>
                <a:lnTo>
                  <a:pt x="194" y="191"/>
                </a:lnTo>
                <a:lnTo>
                  <a:pt x="194" y="191"/>
                </a:lnTo>
                <a:lnTo>
                  <a:pt x="194" y="191"/>
                </a:lnTo>
                <a:lnTo>
                  <a:pt x="194" y="191"/>
                </a:lnTo>
                <a:lnTo>
                  <a:pt x="195" y="184"/>
                </a:lnTo>
                <a:lnTo>
                  <a:pt x="195" y="184"/>
                </a:lnTo>
                <a:close/>
                <a:moveTo>
                  <a:pt x="76" y="223"/>
                </a:moveTo>
                <a:lnTo>
                  <a:pt x="76" y="223"/>
                </a:lnTo>
                <a:lnTo>
                  <a:pt x="80" y="224"/>
                </a:lnTo>
                <a:lnTo>
                  <a:pt x="80" y="224"/>
                </a:lnTo>
                <a:lnTo>
                  <a:pt x="80" y="223"/>
                </a:lnTo>
                <a:lnTo>
                  <a:pt x="80" y="223"/>
                </a:lnTo>
                <a:lnTo>
                  <a:pt x="77" y="220"/>
                </a:lnTo>
                <a:lnTo>
                  <a:pt x="77" y="220"/>
                </a:lnTo>
                <a:lnTo>
                  <a:pt x="77" y="220"/>
                </a:lnTo>
                <a:lnTo>
                  <a:pt x="77" y="220"/>
                </a:lnTo>
                <a:lnTo>
                  <a:pt x="76" y="223"/>
                </a:lnTo>
                <a:lnTo>
                  <a:pt x="76" y="223"/>
                </a:lnTo>
                <a:close/>
                <a:moveTo>
                  <a:pt x="118" y="238"/>
                </a:moveTo>
                <a:lnTo>
                  <a:pt x="118" y="238"/>
                </a:lnTo>
                <a:lnTo>
                  <a:pt x="120" y="235"/>
                </a:lnTo>
                <a:lnTo>
                  <a:pt x="120" y="235"/>
                </a:lnTo>
                <a:lnTo>
                  <a:pt x="116" y="234"/>
                </a:lnTo>
                <a:lnTo>
                  <a:pt x="116" y="234"/>
                </a:lnTo>
                <a:lnTo>
                  <a:pt x="116" y="237"/>
                </a:lnTo>
                <a:lnTo>
                  <a:pt x="116" y="237"/>
                </a:lnTo>
                <a:lnTo>
                  <a:pt x="118" y="238"/>
                </a:lnTo>
                <a:lnTo>
                  <a:pt x="118" y="238"/>
                </a:lnTo>
                <a:close/>
                <a:moveTo>
                  <a:pt x="224" y="297"/>
                </a:moveTo>
                <a:lnTo>
                  <a:pt x="224" y="297"/>
                </a:lnTo>
                <a:lnTo>
                  <a:pt x="225" y="297"/>
                </a:lnTo>
                <a:lnTo>
                  <a:pt x="225" y="297"/>
                </a:lnTo>
                <a:lnTo>
                  <a:pt x="226" y="294"/>
                </a:lnTo>
                <a:lnTo>
                  <a:pt x="225" y="291"/>
                </a:lnTo>
                <a:lnTo>
                  <a:pt x="225" y="291"/>
                </a:lnTo>
                <a:lnTo>
                  <a:pt x="225" y="289"/>
                </a:lnTo>
                <a:lnTo>
                  <a:pt x="225" y="289"/>
                </a:lnTo>
                <a:lnTo>
                  <a:pt x="224" y="297"/>
                </a:lnTo>
                <a:lnTo>
                  <a:pt x="224" y="297"/>
                </a:lnTo>
                <a:close/>
                <a:moveTo>
                  <a:pt x="121" y="145"/>
                </a:moveTo>
                <a:lnTo>
                  <a:pt x="121" y="145"/>
                </a:lnTo>
                <a:lnTo>
                  <a:pt x="125" y="139"/>
                </a:lnTo>
                <a:lnTo>
                  <a:pt x="125" y="139"/>
                </a:lnTo>
                <a:lnTo>
                  <a:pt x="124" y="139"/>
                </a:lnTo>
                <a:lnTo>
                  <a:pt x="124" y="139"/>
                </a:lnTo>
                <a:lnTo>
                  <a:pt x="121" y="143"/>
                </a:lnTo>
                <a:lnTo>
                  <a:pt x="121" y="143"/>
                </a:lnTo>
                <a:lnTo>
                  <a:pt x="121" y="145"/>
                </a:lnTo>
                <a:lnTo>
                  <a:pt x="121" y="145"/>
                </a:lnTo>
                <a:lnTo>
                  <a:pt x="121" y="145"/>
                </a:lnTo>
                <a:lnTo>
                  <a:pt x="121" y="145"/>
                </a:lnTo>
                <a:close/>
                <a:moveTo>
                  <a:pt x="73" y="319"/>
                </a:moveTo>
                <a:lnTo>
                  <a:pt x="73" y="319"/>
                </a:lnTo>
                <a:lnTo>
                  <a:pt x="70" y="318"/>
                </a:lnTo>
                <a:lnTo>
                  <a:pt x="70" y="318"/>
                </a:lnTo>
                <a:lnTo>
                  <a:pt x="70" y="322"/>
                </a:lnTo>
                <a:lnTo>
                  <a:pt x="70" y="322"/>
                </a:lnTo>
                <a:lnTo>
                  <a:pt x="70" y="322"/>
                </a:lnTo>
                <a:lnTo>
                  <a:pt x="70" y="322"/>
                </a:lnTo>
                <a:lnTo>
                  <a:pt x="73" y="319"/>
                </a:lnTo>
                <a:lnTo>
                  <a:pt x="73" y="319"/>
                </a:lnTo>
                <a:close/>
                <a:moveTo>
                  <a:pt x="100" y="173"/>
                </a:moveTo>
                <a:lnTo>
                  <a:pt x="100" y="173"/>
                </a:lnTo>
                <a:lnTo>
                  <a:pt x="101" y="176"/>
                </a:lnTo>
                <a:lnTo>
                  <a:pt x="101" y="176"/>
                </a:lnTo>
                <a:lnTo>
                  <a:pt x="103" y="173"/>
                </a:lnTo>
                <a:lnTo>
                  <a:pt x="103" y="173"/>
                </a:lnTo>
                <a:lnTo>
                  <a:pt x="101" y="172"/>
                </a:lnTo>
                <a:lnTo>
                  <a:pt x="101" y="172"/>
                </a:lnTo>
                <a:lnTo>
                  <a:pt x="100" y="173"/>
                </a:lnTo>
                <a:lnTo>
                  <a:pt x="100" y="173"/>
                </a:lnTo>
                <a:close/>
                <a:moveTo>
                  <a:pt x="118" y="177"/>
                </a:moveTo>
                <a:lnTo>
                  <a:pt x="118" y="177"/>
                </a:lnTo>
                <a:lnTo>
                  <a:pt x="118" y="179"/>
                </a:lnTo>
                <a:lnTo>
                  <a:pt x="118" y="179"/>
                </a:lnTo>
                <a:lnTo>
                  <a:pt x="120" y="183"/>
                </a:lnTo>
                <a:lnTo>
                  <a:pt x="120" y="183"/>
                </a:lnTo>
                <a:lnTo>
                  <a:pt x="121" y="180"/>
                </a:lnTo>
                <a:lnTo>
                  <a:pt x="121" y="180"/>
                </a:lnTo>
                <a:lnTo>
                  <a:pt x="118" y="177"/>
                </a:lnTo>
                <a:lnTo>
                  <a:pt x="118" y="177"/>
                </a:lnTo>
                <a:close/>
                <a:moveTo>
                  <a:pt x="256" y="270"/>
                </a:moveTo>
                <a:lnTo>
                  <a:pt x="256" y="270"/>
                </a:lnTo>
                <a:lnTo>
                  <a:pt x="263" y="268"/>
                </a:lnTo>
                <a:lnTo>
                  <a:pt x="268" y="265"/>
                </a:lnTo>
                <a:lnTo>
                  <a:pt x="268" y="265"/>
                </a:lnTo>
                <a:lnTo>
                  <a:pt x="256" y="270"/>
                </a:lnTo>
                <a:lnTo>
                  <a:pt x="256" y="270"/>
                </a:lnTo>
                <a:close/>
                <a:moveTo>
                  <a:pt x="275" y="199"/>
                </a:moveTo>
                <a:lnTo>
                  <a:pt x="275" y="199"/>
                </a:lnTo>
                <a:lnTo>
                  <a:pt x="275" y="206"/>
                </a:lnTo>
                <a:lnTo>
                  <a:pt x="276" y="213"/>
                </a:lnTo>
                <a:lnTo>
                  <a:pt x="276" y="213"/>
                </a:lnTo>
                <a:lnTo>
                  <a:pt x="276" y="206"/>
                </a:lnTo>
                <a:lnTo>
                  <a:pt x="275" y="199"/>
                </a:lnTo>
                <a:lnTo>
                  <a:pt x="275" y="199"/>
                </a:lnTo>
                <a:close/>
                <a:moveTo>
                  <a:pt x="206" y="62"/>
                </a:moveTo>
                <a:lnTo>
                  <a:pt x="206" y="62"/>
                </a:lnTo>
                <a:lnTo>
                  <a:pt x="206" y="62"/>
                </a:lnTo>
                <a:lnTo>
                  <a:pt x="206" y="62"/>
                </a:lnTo>
                <a:lnTo>
                  <a:pt x="209" y="61"/>
                </a:lnTo>
                <a:lnTo>
                  <a:pt x="209" y="61"/>
                </a:lnTo>
                <a:lnTo>
                  <a:pt x="209" y="61"/>
                </a:lnTo>
                <a:lnTo>
                  <a:pt x="209" y="61"/>
                </a:lnTo>
                <a:lnTo>
                  <a:pt x="211" y="56"/>
                </a:lnTo>
                <a:lnTo>
                  <a:pt x="211" y="56"/>
                </a:lnTo>
                <a:lnTo>
                  <a:pt x="206" y="62"/>
                </a:lnTo>
                <a:lnTo>
                  <a:pt x="206" y="62"/>
                </a:lnTo>
                <a:close/>
                <a:moveTo>
                  <a:pt x="214" y="41"/>
                </a:moveTo>
                <a:lnTo>
                  <a:pt x="214" y="41"/>
                </a:lnTo>
                <a:lnTo>
                  <a:pt x="214" y="41"/>
                </a:lnTo>
                <a:lnTo>
                  <a:pt x="214" y="41"/>
                </a:lnTo>
                <a:lnTo>
                  <a:pt x="212" y="48"/>
                </a:lnTo>
                <a:lnTo>
                  <a:pt x="212" y="48"/>
                </a:lnTo>
                <a:lnTo>
                  <a:pt x="215" y="48"/>
                </a:lnTo>
                <a:lnTo>
                  <a:pt x="215" y="48"/>
                </a:lnTo>
                <a:lnTo>
                  <a:pt x="214" y="41"/>
                </a:lnTo>
                <a:lnTo>
                  <a:pt x="214" y="41"/>
                </a:lnTo>
                <a:close/>
                <a:moveTo>
                  <a:pt x="251" y="230"/>
                </a:moveTo>
                <a:lnTo>
                  <a:pt x="251" y="230"/>
                </a:lnTo>
                <a:lnTo>
                  <a:pt x="251" y="230"/>
                </a:lnTo>
                <a:lnTo>
                  <a:pt x="251" y="230"/>
                </a:lnTo>
                <a:lnTo>
                  <a:pt x="252" y="223"/>
                </a:lnTo>
                <a:lnTo>
                  <a:pt x="252" y="223"/>
                </a:lnTo>
                <a:lnTo>
                  <a:pt x="251" y="223"/>
                </a:lnTo>
                <a:lnTo>
                  <a:pt x="251" y="223"/>
                </a:lnTo>
                <a:lnTo>
                  <a:pt x="251" y="224"/>
                </a:lnTo>
                <a:lnTo>
                  <a:pt x="251" y="224"/>
                </a:lnTo>
                <a:lnTo>
                  <a:pt x="251" y="230"/>
                </a:lnTo>
                <a:lnTo>
                  <a:pt x="251" y="230"/>
                </a:lnTo>
                <a:close/>
                <a:moveTo>
                  <a:pt x="185" y="278"/>
                </a:moveTo>
                <a:lnTo>
                  <a:pt x="185" y="278"/>
                </a:lnTo>
                <a:lnTo>
                  <a:pt x="179" y="277"/>
                </a:lnTo>
                <a:lnTo>
                  <a:pt x="179" y="277"/>
                </a:lnTo>
                <a:lnTo>
                  <a:pt x="179" y="277"/>
                </a:lnTo>
                <a:lnTo>
                  <a:pt x="179" y="277"/>
                </a:lnTo>
                <a:lnTo>
                  <a:pt x="185" y="280"/>
                </a:lnTo>
                <a:lnTo>
                  <a:pt x="185" y="280"/>
                </a:lnTo>
                <a:lnTo>
                  <a:pt x="185" y="278"/>
                </a:lnTo>
                <a:lnTo>
                  <a:pt x="185" y="278"/>
                </a:lnTo>
                <a:close/>
                <a:moveTo>
                  <a:pt x="238" y="17"/>
                </a:moveTo>
                <a:lnTo>
                  <a:pt x="238" y="17"/>
                </a:lnTo>
                <a:lnTo>
                  <a:pt x="233" y="14"/>
                </a:lnTo>
                <a:lnTo>
                  <a:pt x="233" y="14"/>
                </a:lnTo>
                <a:lnTo>
                  <a:pt x="232" y="17"/>
                </a:lnTo>
                <a:lnTo>
                  <a:pt x="232" y="17"/>
                </a:lnTo>
                <a:lnTo>
                  <a:pt x="238" y="18"/>
                </a:lnTo>
                <a:lnTo>
                  <a:pt x="238" y="18"/>
                </a:lnTo>
                <a:lnTo>
                  <a:pt x="238" y="17"/>
                </a:lnTo>
                <a:lnTo>
                  <a:pt x="238" y="17"/>
                </a:lnTo>
                <a:close/>
                <a:moveTo>
                  <a:pt x="110" y="271"/>
                </a:moveTo>
                <a:lnTo>
                  <a:pt x="110" y="271"/>
                </a:lnTo>
                <a:lnTo>
                  <a:pt x="110" y="271"/>
                </a:lnTo>
                <a:lnTo>
                  <a:pt x="110" y="271"/>
                </a:lnTo>
                <a:lnTo>
                  <a:pt x="106" y="285"/>
                </a:lnTo>
                <a:lnTo>
                  <a:pt x="106" y="285"/>
                </a:lnTo>
                <a:lnTo>
                  <a:pt x="110" y="271"/>
                </a:lnTo>
                <a:lnTo>
                  <a:pt x="110" y="271"/>
                </a:lnTo>
                <a:lnTo>
                  <a:pt x="110" y="271"/>
                </a:lnTo>
                <a:lnTo>
                  <a:pt x="110" y="271"/>
                </a:lnTo>
                <a:close/>
                <a:moveTo>
                  <a:pt x="224" y="76"/>
                </a:moveTo>
                <a:lnTo>
                  <a:pt x="224" y="76"/>
                </a:lnTo>
                <a:lnTo>
                  <a:pt x="222" y="69"/>
                </a:lnTo>
                <a:lnTo>
                  <a:pt x="222" y="69"/>
                </a:lnTo>
                <a:lnTo>
                  <a:pt x="222" y="72"/>
                </a:lnTo>
                <a:lnTo>
                  <a:pt x="222" y="72"/>
                </a:lnTo>
                <a:lnTo>
                  <a:pt x="222" y="75"/>
                </a:lnTo>
                <a:lnTo>
                  <a:pt x="222" y="75"/>
                </a:lnTo>
                <a:lnTo>
                  <a:pt x="224" y="76"/>
                </a:lnTo>
                <a:lnTo>
                  <a:pt x="224" y="76"/>
                </a:lnTo>
                <a:close/>
                <a:moveTo>
                  <a:pt x="259" y="78"/>
                </a:moveTo>
                <a:lnTo>
                  <a:pt x="259" y="78"/>
                </a:lnTo>
                <a:lnTo>
                  <a:pt x="259" y="79"/>
                </a:lnTo>
                <a:lnTo>
                  <a:pt x="260" y="82"/>
                </a:lnTo>
                <a:lnTo>
                  <a:pt x="260" y="82"/>
                </a:lnTo>
                <a:lnTo>
                  <a:pt x="262" y="78"/>
                </a:lnTo>
                <a:lnTo>
                  <a:pt x="262" y="78"/>
                </a:lnTo>
                <a:lnTo>
                  <a:pt x="259" y="78"/>
                </a:lnTo>
                <a:lnTo>
                  <a:pt x="259" y="78"/>
                </a:lnTo>
                <a:close/>
                <a:moveTo>
                  <a:pt x="265" y="207"/>
                </a:moveTo>
                <a:lnTo>
                  <a:pt x="265" y="207"/>
                </a:lnTo>
                <a:lnTo>
                  <a:pt x="263" y="204"/>
                </a:lnTo>
                <a:lnTo>
                  <a:pt x="263" y="204"/>
                </a:lnTo>
                <a:lnTo>
                  <a:pt x="263" y="203"/>
                </a:lnTo>
                <a:lnTo>
                  <a:pt x="263" y="203"/>
                </a:lnTo>
                <a:lnTo>
                  <a:pt x="263" y="203"/>
                </a:lnTo>
                <a:lnTo>
                  <a:pt x="260" y="207"/>
                </a:lnTo>
                <a:lnTo>
                  <a:pt x="260" y="207"/>
                </a:lnTo>
                <a:lnTo>
                  <a:pt x="265" y="207"/>
                </a:lnTo>
                <a:lnTo>
                  <a:pt x="265" y="207"/>
                </a:lnTo>
                <a:close/>
                <a:moveTo>
                  <a:pt x="215" y="271"/>
                </a:moveTo>
                <a:lnTo>
                  <a:pt x="215" y="271"/>
                </a:lnTo>
                <a:lnTo>
                  <a:pt x="226" y="272"/>
                </a:lnTo>
                <a:lnTo>
                  <a:pt x="226" y="272"/>
                </a:lnTo>
                <a:lnTo>
                  <a:pt x="226" y="272"/>
                </a:lnTo>
                <a:lnTo>
                  <a:pt x="226" y="272"/>
                </a:lnTo>
                <a:lnTo>
                  <a:pt x="215" y="271"/>
                </a:lnTo>
                <a:lnTo>
                  <a:pt x="215" y="271"/>
                </a:lnTo>
                <a:close/>
                <a:moveTo>
                  <a:pt x="265" y="61"/>
                </a:moveTo>
                <a:lnTo>
                  <a:pt x="265" y="61"/>
                </a:lnTo>
                <a:lnTo>
                  <a:pt x="268" y="61"/>
                </a:lnTo>
                <a:lnTo>
                  <a:pt x="268" y="61"/>
                </a:lnTo>
                <a:lnTo>
                  <a:pt x="266" y="58"/>
                </a:lnTo>
                <a:lnTo>
                  <a:pt x="265" y="56"/>
                </a:lnTo>
                <a:lnTo>
                  <a:pt x="265" y="56"/>
                </a:lnTo>
                <a:lnTo>
                  <a:pt x="265" y="58"/>
                </a:lnTo>
                <a:lnTo>
                  <a:pt x="265" y="58"/>
                </a:lnTo>
                <a:lnTo>
                  <a:pt x="265" y="61"/>
                </a:lnTo>
                <a:lnTo>
                  <a:pt x="265" y="61"/>
                </a:lnTo>
                <a:close/>
                <a:moveTo>
                  <a:pt x="131" y="118"/>
                </a:moveTo>
                <a:lnTo>
                  <a:pt x="131" y="118"/>
                </a:lnTo>
                <a:lnTo>
                  <a:pt x="133" y="118"/>
                </a:lnTo>
                <a:lnTo>
                  <a:pt x="133" y="118"/>
                </a:lnTo>
                <a:lnTo>
                  <a:pt x="135" y="116"/>
                </a:lnTo>
                <a:lnTo>
                  <a:pt x="135" y="116"/>
                </a:lnTo>
                <a:lnTo>
                  <a:pt x="137" y="115"/>
                </a:lnTo>
                <a:lnTo>
                  <a:pt x="138" y="113"/>
                </a:lnTo>
                <a:lnTo>
                  <a:pt x="138" y="113"/>
                </a:lnTo>
                <a:lnTo>
                  <a:pt x="131" y="118"/>
                </a:lnTo>
                <a:lnTo>
                  <a:pt x="131" y="118"/>
                </a:lnTo>
                <a:close/>
                <a:moveTo>
                  <a:pt x="188" y="103"/>
                </a:moveTo>
                <a:lnTo>
                  <a:pt x="188" y="103"/>
                </a:lnTo>
                <a:lnTo>
                  <a:pt x="187" y="103"/>
                </a:lnTo>
                <a:lnTo>
                  <a:pt x="187" y="103"/>
                </a:lnTo>
                <a:lnTo>
                  <a:pt x="187" y="106"/>
                </a:lnTo>
                <a:lnTo>
                  <a:pt x="187" y="108"/>
                </a:lnTo>
                <a:lnTo>
                  <a:pt x="187" y="108"/>
                </a:lnTo>
                <a:lnTo>
                  <a:pt x="188" y="103"/>
                </a:lnTo>
                <a:lnTo>
                  <a:pt x="188" y="103"/>
                </a:lnTo>
                <a:close/>
                <a:moveTo>
                  <a:pt x="205" y="288"/>
                </a:moveTo>
                <a:lnTo>
                  <a:pt x="205" y="288"/>
                </a:lnTo>
                <a:lnTo>
                  <a:pt x="205" y="288"/>
                </a:lnTo>
                <a:lnTo>
                  <a:pt x="205" y="288"/>
                </a:lnTo>
                <a:lnTo>
                  <a:pt x="198" y="287"/>
                </a:lnTo>
                <a:lnTo>
                  <a:pt x="198" y="287"/>
                </a:lnTo>
                <a:lnTo>
                  <a:pt x="198" y="288"/>
                </a:lnTo>
                <a:lnTo>
                  <a:pt x="198" y="288"/>
                </a:lnTo>
                <a:lnTo>
                  <a:pt x="205" y="288"/>
                </a:lnTo>
                <a:lnTo>
                  <a:pt x="205" y="288"/>
                </a:lnTo>
                <a:close/>
                <a:moveTo>
                  <a:pt x="103" y="271"/>
                </a:moveTo>
                <a:lnTo>
                  <a:pt x="103" y="271"/>
                </a:lnTo>
                <a:lnTo>
                  <a:pt x="106" y="265"/>
                </a:lnTo>
                <a:lnTo>
                  <a:pt x="106" y="260"/>
                </a:lnTo>
                <a:lnTo>
                  <a:pt x="106" y="260"/>
                </a:lnTo>
                <a:lnTo>
                  <a:pt x="103" y="271"/>
                </a:lnTo>
                <a:lnTo>
                  <a:pt x="103" y="271"/>
                </a:lnTo>
                <a:close/>
                <a:moveTo>
                  <a:pt x="147" y="319"/>
                </a:moveTo>
                <a:lnTo>
                  <a:pt x="147" y="319"/>
                </a:lnTo>
                <a:lnTo>
                  <a:pt x="147" y="319"/>
                </a:lnTo>
                <a:lnTo>
                  <a:pt x="147" y="319"/>
                </a:lnTo>
                <a:lnTo>
                  <a:pt x="144" y="332"/>
                </a:lnTo>
                <a:lnTo>
                  <a:pt x="144" y="332"/>
                </a:lnTo>
                <a:lnTo>
                  <a:pt x="144" y="332"/>
                </a:lnTo>
                <a:lnTo>
                  <a:pt x="144" y="332"/>
                </a:lnTo>
                <a:lnTo>
                  <a:pt x="147" y="319"/>
                </a:lnTo>
                <a:lnTo>
                  <a:pt x="147" y="319"/>
                </a:lnTo>
                <a:close/>
                <a:moveTo>
                  <a:pt x="221" y="190"/>
                </a:moveTo>
                <a:lnTo>
                  <a:pt x="221" y="190"/>
                </a:lnTo>
                <a:lnTo>
                  <a:pt x="218" y="190"/>
                </a:lnTo>
                <a:lnTo>
                  <a:pt x="218" y="190"/>
                </a:lnTo>
                <a:lnTo>
                  <a:pt x="218" y="193"/>
                </a:lnTo>
                <a:lnTo>
                  <a:pt x="218" y="193"/>
                </a:lnTo>
                <a:lnTo>
                  <a:pt x="221" y="193"/>
                </a:lnTo>
                <a:lnTo>
                  <a:pt x="221" y="193"/>
                </a:lnTo>
                <a:lnTo>
                  <a:pt x="221" y="190"/>
                </a:lnTo>
                <a:lnTo>
                  <a:pt x="221" y="190"/>
                </a:lnTo>
                <a:close/>
                <a:moveTo>
                  <a:pt x="251" y="247"/>
                </a:moveTo>
                <a:lnTo>
                  <a:pt x="251" y="247"/>
                </a:lnTo>
                <a:lnTo>
                  <a:pt x="251" y="247"/>
                </a:lnTo>
                <a:lnTo>
                  <a:pt x="251" y="247"/>
                </a:lnTo>
                <a:lnTo>
                  <a:pt x="251" y="253"/>
                </a:lnTo>
                <a:lnTo>
                  <a:pt x="251" y="253"/>
                </a:lnTo>
                <a:lnTo>
                  <a:pt x="252" y="254"/>
                </a:lnTo>
                <a:lnTo>
                  <a:pt x="252" y="254"/>
                </a:lnTo>
                <a:lnTo>
                  <a:pt x="252" y="250"/>
                </a:lnTo>
                <a:lnTo>
                  <a:pt x="251" y="247"/>
                </a:lnTo>
                <a:lnTo>
                  <a:pt x="251" y="247"/>
                </a:lnTo>
                <a:close/>
                <a:moveTo>
                  <a:pt x="235" y="51"/>
                </a:moveTo>
                <a:lnTo>
                  <a:pt x="235" y="51"/>
                </a:lnTo>
                <a:lnTo>
                  <a:pt x="233" y="46"/>
                </a:lnTo>
                <a:lnTo>
                  <a:pt x="233" y="46"/>
                </a:lnTo>
                <a:lnTo>
                  <a:pt x="231" y="48"/>
                </a:lnTo>
                <a:lnTo>
                  <a:pt x="231" y="48"/>
                </a:lnTo>
                <a:lnTo>
                  <a:pt x="232" y="49"/>
                </a:lnTo>
                <a:lnTo>
                  <a:pt x="235" y="51"/>
                </a:lnTo>
                <a:lnTo>
                  <a:pt x="235" y="51"/>
                </a:lnTo>
                <a:close/>
                <a:moveTo>
                  <a:pt x="120" y="174"/>
                </a:moveTo>
                <a:lnTo>
                  <a:pt x="120" y="174"/>
                </a:lnTo>
                <a:lnTo>
                  <a:pt x="123" y="177"/>
                </a:lnTo>
                <a:lnTo>
                  <a:pt x="123" y="177"/>
                </a:lnTo>
                <a:lnTo>
                  <a:pt x="123" y="176"/>
                </a:lnTo>
                <a:lnTo>
                  <a:pt x="123" y="176"/>
                </a:lnTo>
                <a:lnTo>
                  <a:pt x="121" y="173"/>
                </a:lnTo>
                <a:lnTo>
                  <a:pt x="121" y="173"/>
                </a:lnTo>
                <a:lnTo>
                  <a:pt x="120" y="174"/>
                </a:lnTo>
                <a:lnTo>
                  <a:pt x="120" y="174"/>
                </a:lnTo>
                <a:close/>
                <a:moveTo>
                  <a:pt x="236" y="174"/>
                </a:moveTo>
                <a:lnTo>
                  <a:pt x="236" y="174"/>
                </a:lnTo>
                <a:lnTo>
                  <a:pt x="236" y="172"/>
                </a:lnTo>
                <a:lnTo>
                  <a:pt x="236" y="172"/>
                </a:lnTo>
                <a:lnTo>
                  <a:pt x="233" y="172"/>
                </a:lnTo>
                <a:lnTo>
                  <a:pt x="233" y="172"/>
                </a:lnTo>
                <a:lnTo>
                  <a:pt x="233" y="174"/>
                </a:lnTo>
                <a:lnTo>
                  <a:pt x="233" y="174"/>
                </a:lnTo>
                <a:lnTo>
                  <a:pt x="235" y="173"/>
                </a:lnTo>
                <a:lnTo>
                  <a:pt x="236" y="174"/>
                </a:lnTo>
                <a:lnTo>
                  <a:pt x="236" y="174"/>
                </a:lnTo>
                <a:close/>
                <a:moveTo>
                  <a:pt x="208" y="103"/>
                </a:moveTo>
                <a:lnTo>
                  <a:pt x="208" y="103"/>
                </a:lnTo>
                <a:lnTo>
                  <a:pt x="205" y="105"/>
                </a:lnTo>
                <a:lnTo>
                  <a:pt x="205" y="105"/>
                </a:lnTo>
                <a:lnTo>
                  <a:pt x="205" y="108"/>
                </a:lnTo>
                <a:lnTo>
                  <a:pt x="205" y="108"/>
                </a:lnTo>
                <a:lnTo>
                  <a:pt x="208" y="106"/>
                </a:lnTo>
                <a:lnTo>
                  <a:pt x="208" y="106"/>
                </a:lnTo>
                <a:lnTo>
                  <a:pt x="208" y="103"/>
                </a:lnTo>
                <a:lnTo>
                  <a:pt x="208" y="103"/>
                </a:lnTo>
                <a:close/>
                <a:moveTo>
                  <a:pt x="151" y="204"/>
                </a:moveTo>
                <a:lnTo>
                  <a:pt x="151" y="204"/>
                </a:lnTo>
                <a:lnTo>
                  <a:pt x="151" y="206"/>
                </a:lnTo>
                <a:lnTo>
                  <a:pt x="151" y="206"/>
                </a:lnTo>
                <a:lnTo>
                  <a:pt x="160" y="207"/>
                </a:lnTo>
                <a:lnTo>
                  <a:pt x="160" y="207"/>
                </a:lnTo>
                <a:lnTo>
                  <a:pt x="160" y="207"/>
                </a:lnTo>
                <a:lnTo>
                  <a:pt x="160" y="207"/>
                </a:lnTo>
                <a:lnTo>
                  <a:pt x="151" y="204"/>
                </a:lnTo>
                <a:lnTo>
                  <a:pt x="151" y="204"/>
                </a:lnTo>
                <a:close/>
                <a:moveTo>
                  <a:pt x="238" y="154"/>
                </a:moveTo>
                <a:lnTo>
                  <a:pt x="238" y="154"/>
                </a:lnTo>
                <a:lnTo>
                  <a:pt x="239" y="159"/>
                </a:lnTo>
                <a:lnTo>
                  <a:pt x="239" y="159"/>
                </a:lnTo>
                <a:lnTo>
                  <a:pt x="239" y="159"/>
                </a:lnTo>
                <a:lnTo>
                  <a:pt x="239" y="159"/>
                </a:lnTo>
                <a:lnTo>
                  <a:pt x="241" y="157"/>
                </a:lnTo>
                <a:lnTo>
                  <a:pt x="241" y="157"/>
                </a:lnTo>
                <a:lnTo>
                  <a:pt x="241" y="157"/>
                </a:lnTo>
                <a:lnTo>
                  <a:pt x="241" y="156"/>
                </a:lnTo>
                <a:lnTo>
                  <a:pt x="241" y="156"/>
                </a:lnTo>
                <a:lnTo>
                  <a:pt x="239" y="154"/>
                </a:lnTo>
                <a:lnTo>
                  <a:pt x="239" y="154"/>
                </a:lnTo>
                <a:lnTo>
                  <a:pt x="238" y="154"/>
                </a:lnTo>
                <a:lnTo>
                  <a:pt x="238" y="154"/>
                </a:lnTo>
                <a:close/>
                <a:moveTo>
                  <a:pt x="106" y="250"/>
                </a:moveTo>
                <a:lnTo>
                  <a:pt x="106" y="250"/>
                </a:lnTo>
                <a:lnTo>
                  <a:pt x="98" y="248"/>
                </a:lnTo>
                <a:lnTo>
                  <a:pt x="98" y="248"/>
                </a:lnTo>
                <a:lnTo>
                  <a:pt x="98" y="248"/>
                </a:lnTo>
                <a:lnTo>
                  <a:pt x="98" y="248"/>
                </a:lnTo>
                <a:lnTo>
                  <a:pt x="106" y="251"/>
                </a:lnTo>
                <a:lnTo>
                  <a:pt x="106" y="251"/>
                </a:lnTo>
                <a:lnTo>
                  <a:pt x="106" y="250"/>
                </a:lnTo>
                <a:lnTo>
                  <a:pt x="106" y="250"/>
                </a:lnTo>
                <a:close/>
                <a:moveTo>
                  <a:pt x="249" y="191"/>
                </a:moveTo>
                <a:lnTo>
                  <a:pt x="249" y="191"/>
                </a:lnTo>
                <a:lnTo>
                  <a:pt x="248" y="181"/>
                </a:lnTo>
                <a:lnTo>
                  <a:pt x="248" y="181"/>
                </a:lnTo>
                <a:lnTo>
                  <a:pt x="249" y="187"/>
                </a:lnTo>
                <a:lnTo>
                  <a:pt x="249" y="187"/>
                </a:lnTo>
                <a:lnTo>
                  <a:pt x="248" y="190"/>
                </a:lnTo>
                <a:lnTo>
                  <a:pt x="248" y="190"/>
                </a:lnTo>
                <a:lnTo>
                  <a:pt x="248" y="191"/>
                </a:lnTo>
                <a:lnTo>
                  <a:pt x="248" y="191"/>
                </a:lnTo>
                <a:lnTo>
                  <a:pt x="249" y="191"/>
                </a:lnTo>
                <a:lnTo>
                  <a:pt x="249" y="191"/>
                </a:lnTo>
                <a:close/>
                <a:moveTo>
                  <a:pt x="107" y="331"/>
                </a:moveTo>
                <a:lnTo>
                  <a:pt x="107" y="331"/>
                </a:lnTo>
                <a:lnTo>
                  <a:pt x="107" y="331"/>
                </a:lnTo>
                <a:lnTo>
                  <a:pt x="107" y="331"/>
                </a:lnTo>
                <a:lnTo>
                  <a:pt x="111" y="332"/>
                </a:lnTo>
                <a:lnTo>
                  <a:pt x="111" y="332"/>
                </a:lnTo>
                <a:lnTo>
                  <a:pt x="111" y="331"/>
                </a:lnTo>
                <a:lnTo>
                  <a:pt x="111" y="331"/>
                </a:lnTo>
                <a:lnTo>
                  <a:pt x="111" y="329"/>
                </a:lnTo>
                <a:lnTo>
                  <a:pt x="110" y="329"/>
                </a:lnTo>
                <a:lnTo>
                  <a:pt x="110" y="329"/>
                </a:lnTo>
                <a:lnTo>
                  <a:pt x="107" y="331"/>
                </a:lnTo>
                <a:lnTo>
                  <a:pt x="107" y="331"/>
                </a:lnTo>
                <a:close/>
                <a:moveTo>
                  <a:pt x="229" y="260"/>
                </a:moveTo>
                <a:lnTo>
                  <a:pt x="229" y="260"/>
                </a:lnTo>
                <a:lnTo>
                  <a:pt x="233" y="260"/>
                </a:lnTo>
                <a:lnTo>
                  <a:pt x="233" y="260"/>
                </a:lnTo>
                <a:lnTo>
                  <a:pt x="233" y="258"/>
                </a:lnTo>
                <a:lnTo>
                  <a:pt x="233" y="258"/>
                </a:lnTo>
                <a:lnTo>
                  <a:pt x="229" y="258"/>
                </a:lnTo>
                <a:lnTo>
                  <a:pt x="229" y="258"/>
                </a:lnTo>
                <a:lnTo>
                  <a:pt x="229" y="260"/>
                </a:lnTo>
                <a:lnTo>
                  <a:pt x="229" y="260"/>
                </a:lnTo>
                <a:close/>
                <a:moveTo>
                  <a:pt x="251" y="85"/>
                </a:moveTo>
                <a:lnTo>
                  <a:pt x="251" y="85"/>
                </a:lnTo>
                <a:lnTo>
                  <a:pt x="251" y="85"/>
                </a:lnTo>
                <a:lnTo>
                  <a:pt x="251" y="85"/>
                </a:lnTo>
                <a:lnTo>
                  <a:pt x="252" y="88"/>
                </a:lnTo>
                <a:lnTo>
                  <a:pt x="252" y="88"/>
                </a:lnTo>
                <a:lnTo>
                  <a:pt x="255" y="91"/>
                </a:lnTo>
                <a:lnTo>
                  <a:pt x="255" y="91"/>
                </a:lnTo>
                <a:lnTo>
                  <a:pt x="255" y="88"/>
                </a:lnTo>
                <a:lnTo>
                  <a:pt x="255" y="88"/>
                </a:lnTo>
                <a:lnTo>
                  <a:pt x="251" y="85"/>
                </a:lnTo>
                <a:lnTo>
                  <a:pt x="251" y="85"/>
                </a:lnTo>
                <a:close/>
                <a:moveTo>
                  <a:pt x="179" y="71"/>
                </a:moveTo>
                <a:lnTo>
                  <a:pt x="179" y="71"/>
                </a:lnTo>
                <a:lnTo>
                  <a:pt x="179" y="71"/>
                </a:lnTo>
                <a:lnTo>
                  <a:pt x="179" y="71"/>
                </a:lnTo>
                <a:lnTo>
                  <a:pt x="184" y="68"/>
                </a:lnTo>
                <a:lnTo>
                  <a:pt x="184" y="68"/>
                </a:lnTo>
                <a:lnTo>
                  <a:pt x="184" y="65"/>
                </a:lnTo>
                <a:lnTo>
                  <a:pt x="184" y="65"/>
                </a:lnTo>
                <a:lnTo>
                  <a:pt x="179" y="71"/>
                </a:lnTo>
                <a:lnTo>
                  <a:pt x="179" y="71"/>
                </a:lnTo>
                <a:close/>
                <a:moveTo>
                  <a:pt x="215" y="243"/>
                </a:moveTo>
                <a:lnTo>
                  <a:pt x="215" y="243"/>
                </a:lnTo>
                <a:lnTo>
                  <a:pt x="214" y="243"/>
                </a:lnTo>
                <a:lnTo>
                  <a:pt x="214" y="243"/>
                </a:lnTo>
                <a:lnTo>
                  <a:pt x="212" y="247"/>
                </a:lnTo>
                <a:lnTo>
                  <a:pt x="212" y="247"/>
                </a:lnTo>
                <a:lnTo>
                  <a:pt x="214" y="245"/>
                </a:lnTo>
                <a:lnTo>
                  <a:pt x="214" y="245"/>
                </a:lnTo>
                <a:lnTo>
                  <a:pt x="215" y="244"/>
                </a:lnTo>
                <a:lnTo>
                  <a:pt x="215" y="244"/>
                </a:lnTo>
                <a:lnTo>
                  <a:pt x="215" y="243"/>
                </a:lnTo>
                <a:lnTo>
                  <a:pt x="215" y="243"/>
                </a:lnTo>
                <a:close/>
                <a:moveTo>
                  <a:pt x="206" y="54"/>
                </a:moveTo>
                <a:lnTo>
                  <a:pt x="206" y="54"/>
                </a:lnTo>
                <a:lnTo>
                  <a:pt x="206" y="54"/>
                </a:lnTo>
                <a:lnTo>
                  <a:pt x="206" y="54"/>
                </a:lnTo>
                <a:lnTo>
                  <a:pt x="205" y="56"/>
                </a:lnTo>
                <a:lnTo>
                  <a:pt x="204" y="56"/>
                </a:lnTo>
                <a:lnTo>
                  <a:pt x="204" y="56"/>
                </a:lnTo>
                <a:lnTo>
                  <a:pt x="202" y="55"/>
                </a:lnTo>
                <a:lnTo>
                  <a:pt x="202" y="55"/>
                </a:lnTo>
                <a:lnTo>
                  <a:pt x="202" y="55"/>
                </a:lnTo>
                <a:lnTo>
                  <a:pt x="202" y="55"/>
                </a:lnTo>
                <a:lnTo>
                  <a:pt x="202" y="56"/>
                </a:lnTo>
                <a:lnTo>
                  <a:pt x="202" y="56"/>
                </a:lnTo>
                <a:lnTo>
                  <a:pt x="206" y="56"/>
                </a:lnTo>
                <a:lnTo>
                  <a:pt x="206" y="56"/>
                </a:lnTo>
                <a:lnTo>
                  <a:pt x="209" y="54"/>
                </a:lnTo>
                <a:lnTo>
                  <a:pt x="209" y="54"/>
                </a:lnTo>
                <a:lnTo>
                  <a:pt x="206" y="54"/>
                </a:lnTo>
                <a:lnTo>
                  <a:pt x="206" y="54"/>
                </a:lnTo>
                <a:close/>
                <a:moveTo>
                  <a:pt x="231" y="22"/>
                </a:moveTo>
                <a:lnTo>
                  <a:pt x="231" y="22"/>
                </a:lnTo>
                <a:lnTo>
                  <a:pt x="235" y="19"/>
                </a:lnTo>
                <a:lnTo>
                  <a:pt x="235" y="19"/>
                </a:lnTo>
                <a:lnTo>
                  <a:pt x="232" y="18"/>
                </a:lnTo>
                <a:lnTo>
                  <a:pt x="232" y="18"/>
                </a:lnTo>
                <a:lnTo>
                  <a:pt x="231" y="22"/>
                </a:lnTo>
                <a:lnTo>
                  <a:pt x="231" y="22"/>
                </a:lnTo>
                <a:close/>
                <a:moveTo>
                  <a:pt x="182" y="29"/>
                </a:moveTo>
                <a:lnTo>
                  <a:pt x="182" y="29"/>
                </a:lnTo>
                <a:lnTo>
                  <a:pt x="181" y="31"/>
                </a:lnTo>
                <a:lnTo>
                  <a:pt x="181" y="31"/>
                </a:lnTo>
                <a:lnTo>
                  <a:pt x="181" y="34"/>
                </a:lnTo>
                <a:lnTo>
                  <a:pt x="181" y="34"/>
                </a:lnTo>
                <a:lnTo>
                  <a:pt x="182" y="35"/>
                </a:lnTo>
                <a:lnTo>
                  <a:pt x="182" y="35"/>
                </a:lnTo>
                <a:lnTo>
                  <a:pt x="182" y="35"/>
                </a:lnTo>
                <a:lnTo>
                  <a:pt x="182" y="35"/>
                </a:lnTo>
                <a:lnTo>
                  <a:pt x="182" y="29"/>
                </a:lnTo>
                <a:lnTo>
                  <a:pt x="182" y="29"/>
                </a:lnTo>
                <a:close/>
                <a:moveTo>
                  <a:pt x="67" y="233"/>
                </a:moveTo>
                <a:lnTo>
                  <a:pt x="67" y="233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8"/>
                </a:lnTo>
                <a:lnTo>
                  <a:pt x="62" y="228"/>
                </a:lnTo>
                <a:lnTo>
                  <a:pt x="67" y="233"/>
                </a:lnTo>
                <a:lnTo>
                  <a:pt x="67" y="233"/>
                </a:lnTo>
                <a:close/>
                <a:moveTo>
                  <a:pt x="215" y="65"/>
                </a:moveTo>
                <a:lnTo>
                  <a:pt x="215" y="65"/>
                </a:lnTo>
                <a:lnTo>
                  <a:pt x="212" y="65"/>
                </a:lnTo>
                <a:lnTo>
                  <a:pt x="211" y="68"/>
                </a:lnTo>
                <a:lnTo>
                  <a:pt x="211" y="68"/>
                </a:lnTo>
                <a:lnTo>
                  <a:pt x="212" y="66"/>
                </a:lnTo>
                <a:lnTo>
                  <a:pt x="212" y="66"/>
                </a:lnTo>
                <a:lnTo>
                  <a:pt x="215" y="65"/>
                </a:lnTo>
                <a:lnTo>
                  <a:pt x="215" y="65"/>
                </a:lnTo>
                <a:close/>
                <a:moveTo>
                  <a:pt x="231" y="221"/>
                </a:moveTo>
                <a:lnTo>
                  <a:pt x="231" y="221"/>
                </a:lnTo>
                <a:lnTo>
                  <a:pt x="225" y="221"/>
                </a:lnTo>
                <a:lnTo>
                  <a:pt x="225" y="221"/>
                </a:lnTo>
                <a:lnTo>
                  <a:pt x="224" y="223"/>
                </a:lnTo>
                <a:lnTo>
                  <a:pt x="224" y="223"/>
                </a:lnTo>
                <a:lnTo>
                  <a:pt x="228" y="223"/>
                </a:lnTo>
                <a:lnTo>
                  <a:pt x="231" y="221"/>
                </a:lnTo>
                <a:lnTo>
                  <a:pt x="231" y="221"/>
                </a:lnTo>
                <a:close/>
                <a:moveTo>
                  <a:pt x="181" y="10"/>
                </a:moveTo>
                <a:lnTo>
                  <a:pt x="181" y="10"/>
                </a:lnTo>
                <a:lnTo>
                  <a:pt x="181" y="10"/>
                </a:lnTo>
                <a:lnTo>
                  <a:pt x="181" y="10"/>
                </a:lnTo>
                <a:lnTo>
                  <a:pt x="182" y="15"/>
                </a:lnTo>
                <a:lnTo>
                  <a:pt x="182" y="15"/>
                </a:lnTo>
                <a:lnTo>
                  <a:pt x="182" y="15"/>
                </a:lnTo>
                <a:lnTo>
                  <a:pt x="182" y="15"/>
                </a:lnTo>
                <a:lnTo>
                  <a:pt x="184" y="12"/>
                </a:lnTo>
                <a:lnTo>
                  <a:pt x="184" y="12"/>
                </a:lnTo>
                <a:lnTo>
                  <a:pt x="181" y="10"/>
                </a:lnTo>
                <a:lnTo>
                  <a:pt x="181" y="10"/>
                </a:lnTo>
                <a:close/>
                <a:moveTo>
                  <a:pt x="47" y="315"/>
                </a:moveTo>
                <a:lnTo>
                  <a:pt x="47" y="315"/>
                </a:lnTo>
                <a:lnTo>
                  <a:pt x="40" y="312"/>
                </a:lnTo>
                <a:lnTo>
                  <a:pt x="40" y="312"/>
                </a:lnTo>
                <a:lnTo>
                  <a:pt x="40" y="312"/>
                </a:lnTo>
                <a:lnTo>
                  <a:pt x="40" y="312"/>
                </a:lnTo>
                <a:lnTo>
                  <a:pt x="40" y="312"/>
                </a:lnTo>
                <a:lnTo>
                  <a:pt x="40" y="312"/>
                </a:lnTo>
                <a:lnTo>
                  <a:pt x="47" y="316"/>
                </a:lnTo>
                <a:lnTo>
                  <a:pt x="47" y="316"/>
                </a:lnTo>
                <a:lnTo>
                  <a:pt x="47" y="315"/>
                </a:lnTo>
                <a:lnTo>
                  <a:pt x="47" y="315"/>
                </a:lnTo>
                <a:close/>
                <a:moveTo>
                  <a:pt x="242" y="31"/>
                </a:moveTo>
                <a:lnTo>
                  <a:pt x="242" y="31"/>
                </a:lnTo>
                <a:lnTo>
                  <a:pt x="243" y="29"/>
                </a:lnTo>
                <a:lnTo>
                  <a:pt x="243" y="29"/>
                </a:lnTo>
                <a:lnTo>
                  <a:pt x="245" y="28"/>
                </a:lnTo>
                <a:lnTo>
                  <a:pt x="245" y="28"/>
                </a:lnTo>
                <a:lnTo>
                  <a:pt x="243" y="28"/>
                </a:lnTo>
                <a:lnTo>
                  <a:pt x="243" y="28"/>
                </a:lnTo>
                <a:lnTo>
                  <a:pt x="241" y="29"/>
                </a:lnTo>
                <a:lnTo>
                  <a:pt x="241" y="29"/>
                </a:lnTo>
                <a:lnTo>
                  <a:pt x="242" y="31"/>
                </a:lnTo>
                <a:lnTo>
                  <a:pt x="242" y="31"/>
                </a:lnTo>
                <a:close/>
                <a:moveTo>
                  <a:pt x="167" y="41"/>
                </a:moveTo>
                <a:lnTo>
                  <a:pt x="167" y="41"/>
                </a:lnTo>
                <a:lnTo>
                  <a:pt x="168" y="42"/>
                </a:lnTo>
                <a:lnTo>
                  <a:pt x="170" y="42"/>
                </a:lnTo>
                <a:lnTo>
                  <a:pt x="170" y="42"/>
                </a:lnTo>
                <a:lnTo>
                  <a:pt x="168" y="39"/>
                </a:lnTo>
                <a:lnTo>
                  <a:pt x="168" y="39"/>
                </a:lnTo>
                <a:lnTo>
                  <a:pt x="167" y="41"/>
                </a:lnTo>
                <a:lnTo>
                  <a:pt x="167" y="41"/>
                </a:lnTo>
                <a:close/>
                <a:moveTo>
                  <a:pt x="160" y="362"/>
                </a:moveTo>
                <a:lnTo>
                  <a:pt x="160" y="362"/>
                </a:lnTo>
                <a:lnTo>
                  <a:pt x="168" y="363"/>
                </a:lnTo>
                <a:lnTo>
                  <a:pt x="168" y="363"/>
                </a:lnTo>
                <a:lnTo>
                  <a:pt x="168" y="363"/>
                </a:lnTo>
                <a:lnTo>
                  <a:pt x="168" y="363"/>
                </a:lnTo>
                <a:lnTo>
                  <a:pt x="161" y="362"/>
                </a:lnTo>
                <a:lnTo>
                  <a:pt x="161" y="362"/>
                </a:lnTo>
                <a:lnTo>
                  <a:pt x="160" y="362"/>
                </a:lnTo>
                <a:lnTo>
                  <a:pt x="160" y="362"/>
                </a:lnTo>
                <a:close/>
                <a:moveTo>
                  <a:pt x="64" y="224"/>
                </a:moveTo>
                <a:lnTo>
                  <a:pt x="64" y="224"/>
                </a:lnTo>
                <a:lnTo>
                  <a:pt x="64" y="224"/>
                </a:lnTo>
                <a:lnTo>
                  <a:pt x="64" y="224"/>
                </a:lnTo>
                <a:lnTo>
                  <a:pt x="59" y="218"/>
                </a:lnTo>
                <a:lnTo>
                  <a:pt x="59" y="218"/>
                </a:lnTo>
                <a:lnTo>
                  <a:pt x="59" y="220"/>
                </a:lnTo>
                <a:lnTo>
                  <a:pt x="59" y="220"/>
                </a:lnTo>
                <a:lnTo>
                  <a:pt x="64" y="224"/>
                </a:lnTo>
                <a:lnTo>
                  <a:pt x="64" y="224"/>
                </a:lnTo>
                <a:close/>
                <a:moveTo>
                  <a:pt x="151" y="61"/>
                </a:moveTo>
                <a:lnTo>
                  <a:pt x="151" y="61"/>
                </a:lnTo>
                <a:lnTo>
                  <a:pt x="148" y="61"/>
                </a:lnTo>
                <a:lnTo>
                  <a:pt x="144" y="64"/>
                </a:lnTo>
                <a:lnTo>
                  <a:pt x="144" y="64"/>
                </a:lnTo>
                <a:lnTo>
                  <a:pt x="151" y="61"/>
                </a:lnTo>
                <a:lnTo>
                  <a:pt x="151" y="61"/>
                </a:lnTo>
                <a:close/>
                <a:moveTo>
                  <a:pt x="236" y="316"/>
                </a:moveTo>
                <a:lnTo>
                  <a:pt x="236" y="316"/>
                </a:lnTo>
                <a:lnTo>
                  <a:pt x="236" y="318"/>
                </a:lnTo>
                <a:lnTo>
                  <a:pt x="236" y="318"/>
                </a:lnTo>
                <a:lnTo>
                  <a:pt x="236" y="318"/>
                </a:lnTo>
                <a:lnTo>
                  <a:pt x="236" y="318"/>
                </a:lnTo>
                <a:lnTo>
                  <a:pt x="238" y="318"/>
                </a:lnTo>
                <a:lnTo>
                  <a:pt x="238" y="318"/>
                </a:lnTo>
                <a:lnTo>
                  <a:pt x="239" y="318"/>
                </a:lnTo>
                <a:lnTo>
                  <a:pt x="239" y="316"/>
                </a:lnTo>
                <a:lnTo>
                  <a:pt x="239" y="316"/>
                </a:lnTo>
                <a:lnTo>
                  <a:pt x="236" y="316"/>
                </a:lnTo>
                <a:lnTo>
                  <a:pt x="236" y="316"/>
                </a:lnTo>
                <a:close/>
                <a:moveTo>
                  <a:pt x="188" y="332"/>
                </a:moveTo>
                <a:lnTo>
                  <a:pt x="188" y="332"/>
                </a:lnTo>
                <a:lnTo>
                  <a:pt x="187" y="339"/>
                </a:lnTo>
                <a:lnTo>
                  <a:pt x="187" y="339"/>
                </a:lnTo>
                <a:lnTo>
                  <a:pt x="189" y="332"/>
                </a:lnTo>
                <a:lnTo>
                  <a:pt x="189" y="332"/>
                </a:lnTo>
                <a:lnTo>
                  <a:pt x="188" y="332"/>
                </a:lnTo>
                <a:lnTo>
                  <a:pt x="188" y="332"/>
                </a:lnTo>
                <a:close/>
                <a:moveTo>
                  <a:pt x="229" y="181"/>
                </a:moveTo>
                <a:lnTo>
                  <a:pt x="229" y="181"/>
                </a:lnTo>
                <a:lnTo>
                  <a:pt x="229" y="181"/>
                </a:lnTo>
                <a:lnTo>
                  <a:pt x="229" y="181"/>
                </a:lnTo>
                <a:lnTo>
                  <a:pt x="228" y="184"/>
                </a:lnTo>
                <a:lnTo>
                  <a:pt x="228" y="184"/>
                </a:lnTo>
                <a:lnTo>
                  <a:pt x="231" y="184"/>
                </a:lnTo>
                <a:lnTo>
                  <a:pt x="231" y="184"/>
                </a:lnTo>
                <a:lnTo>
                  <a:pt x="229" y="181"/>
                </a:lnTo>
                <a:lnTo>
                  <a:pt x="229" y="181"/>
                </a:lnTo>
                <a:close/>
                <a:moveTo>
                  <a:pt x="219" y="268"/>
                </a:moveTo>
                <a:lnTo>
                  <a:pt x="219" y="268"/>
                </a:lnTo>
                <a:lnTo>
                  <a:pt x="205" y="267"/>
                </a:lnTo>
                <a:lnTo>
                  <a:pt x="205" y="267"/>
                </a:lnTo>
                <a:lnTo>
                  <a:pt x="212" y="268"/>
                </a:lnTo>
                <a:lnTo>
                  <a:pt x="219" y="268"/>
                </a:lnTo>
                <a:lnTo>
                  <a:pt x="219" y="268"/>
                </a:lnTo>
                <a:close/>
                <a:moveTo>
                  <a:pt x="235" y="152"/>
                </a:moveTo>
                <a:lnTo>
                  <a:pt x="235" y="152"/>
                </a:lnTo>
                <a:lnTo>
                  <a:pt x="233" y="147"/>
                </a:lnTo>
                <a:lnTo>
                  <a:pt x="233" y="147"/>
                </a:lnTo>
                <a:lnTo>
                  <a:pt x="233" y="152"/>
                </a:lnTo>
                <a:lnTo>
                  <a:pt x="233" y="152"/>
                </a:lnTo>
                <a:lnTo>
                  <a:pt x="235" y="152"/>
                </a:lnTo>
                <a:lnTo>
                  <a:pt x="235" y="152"/>
                </a:lnTo>
                <a:close/>
                <a:moveTo>
                  <a:pt x="226" y="12"/>
                </a:moveTo>
                <a:lnTo>
                  <a:pt x="226" y="12"/>
                </a:lnTo>
                <a:lnTo>
                  <a:pt x="226" y="14"/>
                </a:lnTo>
                <a:lnTo>
                  <a:pt x="226" y="14"/>
                </a:lnTo>
                <a:lnTo>
                  <a:pt x="228" y="14"/>
                </a:lnTo>
                <a:lnTo>
                  <a:pt x="229" y="12"/>
                </a:lnTo>
                <a:lnTo>
                  <a:pt x="229" y="12"/>
                </a:lnTo>
                <a:lnTo>
                  <a:pt x="226" y="12"/>
                </a:lnTo>
                <a:lnTo>
                  <a:pt x="226" y="12"/>
                </a:lnTo>
                <a:close/>
                <a:moveTo>
                  <a:pt x="235" y="184"/>
                </a:moveTo>
                <a:lnTo>
                  <a:pt x="235" y="184"/>
                </a:lnTo>
                <a:lnTo>
                  <a:pt x="235" y="183"/>
                </a:lnTo>
                <a:lnTo>
                  <a:pt x="235" y="180"/>
                </a:lnTo>
                <a:lnTo>
                  <a:pt x="235" y="180"/>
                </a:lnTo>
                <a:lnTo>
                  <a:pt x="233" y="184"/>
                </a:lnTo>
                <a:lnTo>
                  <a:pt x="233" y="184"/>
                </a:lnTo>
                <a:lnTo>
                  <a:pt x="235" y="184"/>
                </a:lnTo>
                <a:lnTo>
                  <a:pt x="235" y="184"/>
                </a:lnTo>
                <a:close/>
                <a:moveTo>
                  <a:pt x="107" y="186"/>
                </a:moveTo>
                <a:lnTo>
                  <a:pt x="107" y="186"/>
                </a:lnTo>
                <a:lnTo>
                  <a:pt x="106" y="183"/>
                </a:lnTo>
                <a:lnTo>
                  <a:pt x="106" y="183"/>
                </a:lnTo>
                <a:lnTo>
                  <a:pt x="104" y="181"/>
                </a:lnTo>
                <a:lnTo>
                  <a:pt x="104" y="181"/>
                </a:lnTo>
                <a:lnTo>
                  <a:pt x="107" y="187"/>
                </a:lnTo>
                <a:lnTo>
                  <a:pt x="107" y="187"/>
                </a:lnTo>
                <a:lnTo>
                  <a:pt x="107" y="186"/>
                </a:lnTo>
                <a:lnTo>
                  <a:pt x="107" y="186"/>
                </a:lnTo>
                <a:close/>
                <a:moveTo>
                  <a:pt x="137" y="162"/>
                </a:moveTo>
                <a:lnTo>
                  <a:pt x="137" y="162"/>
                </a:lnTo>
                <a:lnTo>
                  <a:pt x="137" y="162"/>
                </a:lnTo>
                <a:lnTo>
                  <a:pt x="137" y="162"/>
                </a:lnTo>
                <a:lnTo>
                  <a:pt x="135" y="157"/>
                </a:lnTo>
                <a:lnTo>
                  <a:pt x="135" y="157"/>
                </a:lnTo>
                <a:lnTo>
                  <a:pt x="135" y="160"/>
                </a:lnTo>
                <a:lnTo>
                  <a:pt x="135" y="160"/>
                </a:lnTo>
                <a:lnTo>
                  <a:pt x="137" y="162"/>
                </a:lnTo>
                <a:lnTo>
                  <a:pt x="137" y="162"/>
                </a:lnTo>
                <a:close/>
                <a:moveTo>
                  <a:pt x="242" y="64"/>
                </a:moveTo>
                <a:lnTo>
                  <a:pt x="242" y="64"/>
                </a:lnTo>
                <a:lnTo>
                  <a:pt x="242" y="61"/>
                </a:lnTo>
                <a:lnTo>
                  <a:pt x="242" y="61"/>
                </a:lnTo>
                <a:lnTo>
                  <a:pt x="239" y="61"/>
                </a:lnTo>
                <a:lnTo>
                  <a:pt x="239" y="61"/>
                </a:lnTo>
                <a:lnTo>
                  <a:pt x="241" y="62"/>
                </a:lnTo>
                <a:lnTo>
                  <a:pt x="241" y="62"/>
                </a:lnTo>
                <a:lnTo>
                  <a:pt x="242" y="64"/>
                </a:lnTo>
                <a:lnTo>
                  <a:pt x="242" y="64"/>
                </a:lnTo>
                <a:close/>
                <a:moveTo>
                  <a:pt x="101" y="352"/>
                </a:moveTo>
                <a:lnTo>
                  <a:pt x="101" y="352"/>
                </a:lnTo>
                <a:lnTo>
                  <a:pt x="96" y="349"/>
                </a:lnTo>
                <a:lnTo>
                  <a:pt x="91" y="348"/>
                </a:lnTo>
                <a:lnTo>
                  <a:pt x="91" y="348"/>
                </a:lnTo>
                <a:lnTo>
                  <a:pt x="101" y="352"/>
                </a:lnTo>
                <a:lnTo>
                  <a:pt x="101" y="352"/>
                </a:lnTo>
                <a:close/>
                <a:moveTo>
                  <a:pt x="147" y="335"/>
                </a:moveTo>
                <a:lnTo>
                  <a:pt x="147" y="335"/>
                </a:lnTo>
                <a:lnTo>
                  <a:pt x="148" y="335"/>
                </a:lnTo>
                <a:lnTo>
                  <a:pt x="148" y="335"/>
                </a:lnTo>
                <a:lnTo>
                  <a:pt x="150" y="329"/>
                </a:lnTo>
                <a:lnTo>
                  <a:pt x="150" y="329"/>
                </a:lnTo>
                <a:lnTo>
                  <a:pt x="150" y="329"/>
                </a:lnTo>
                <a:lnTo>
                  <a:pt x="150" y="329"/>
                </a:lnTo>
                <a:lnTo>
                  <a:pt x="148" y="332"/>
                </a:lnTo>
                <a:lnTo>
                  <a:pt x="147" y="335"/>
                </a:lnTo>
                <a:lnTo>
                  <a:pt x="147" y="335"/>
                </a:lnTo>
                <a:close/>
                <a:moveTo>
                  <a:pt x="235" y="89"/>
                </a:moveTo>
                <a:lnTo>
                  <a:pt x="235" y="89"/>
                </a:lnTo>
                <a:lnTo>
                  <a:pt x="238" y="89"/>
                </a:lnTo>
                <a:lnTo>
                  <a:pt x="238" y="89"/>
                </a:lnTo>
                <a:lnTo>
                  <a:pt x="235" y="85"/>
                </a:lnTo>
                <a:lnTo>
                  <a:pt x="235" y="85"/>
                </a:lnTo>
                <a:lnTo>
                  <a:pt x="235" y="85"/>
                </a:lnTo>
                <a:lnTo>
                  <a:pt x="235" y="85"/>
                </a:lnTo>
                <a:lnTo>
                  <a:pt x="235" y="89"/>
                </a:lnTo>
                <a:lnTo>
                  <a:pt x="235" y="89"/>
                </a:lnTo>
                <a:close/>
                <a:moveTo>
                  <a:pt x="235" y="302"/>
                </a:moveTo>
                <a:lnTo>
                  <a:pt x="235" y="302"/>
                </a:lnTo>
                <a:lnTo>
                  <a:pt x="235" y="301"/>
                </a:lnTo>
                <a:lnTo>
                  <a:pt x="235" y="301"/>
                </a:lnTo>
                <a:lnTo>
                  <a:pt x="233" y="301"/>
                </a:lnTo>
                <a:lnTo>
                  <a:pt x="233" y="301"/>
                </a:lnTo>
                <a:lnTo>
                  <a:pt x="233" y="304"/>
                </a:lnTo>
                <a:lnTo>
                  <a:pt x="233" y="304"/>
                </a:lnTo>
                <a:lnTo>
                  <a:pt x="235" y="302"/>
                </a:lnTo>
                <a:lnTo>
                  <a:pt x="235" y="302"/>
                </a:lnTo>
                <a:close/>
                <a:moveTo>
                  <a:pt x="246" y="22"/>
                </a:moveTo>
                <a:lnTo>
                  <a:pt x="246" y="22"/>
                </a:lnTo>
                <a:lnTo>
                  <a:pt x="241" y="18"/>
                </a:lnTo>
                <a:lnTo>
                  <a:pt x="241" y="18"/>
                </a:lnTo>
                <a:lnTo>
                  <a:pt x="241" y="19"/>
                </a:lnTo>
                <a:lnTo>
                  <a:pt x="241" y="19"/>
                </a:lnTo>
                <a:lnTo>
                  <a:pt x="245" y="22"/>
                </a:lnTo>
                <a:lnTo>
                  <a:pt x="245" y="22"/>
                </a:lnTo>
                <a:lnTo>
                  <a:pt x="246" y="22"/>
                </a:lnTo>
                <a:lnTo>
                  <a:pt x="246" y="22"/>
                </a:lnTo>
                <a:close/>
                <a:moveTo>
                  <a:pt x="71" y="226"/>
                </a:moveTo>
                <a:lnTo>
                  <a:pt x="71" y="226"/>
                </a:lnTo>
                <a:lnTo>
                  <a:pt x="80" y="230"/>
                </a:lnTo>
                <a:lnTo>
                  <a:pt x="80" y="230"/>
                </a:lnTo>
                <a:lnTo>
                  <a:pt x="77" y="227"/>
                </a:lnTo>
                <a:lnTo>
                  <a:pt x="71" y="226"/>
                </a:lnTo>
                <a:lnTo>
                  <a:pt x="71" y="226"/>
                </a:lnTo>
                <a:close/>
                <a:moveTo>
                  <a:pt x="226" y="71"/>
                </a:moveTo>
                <a:lnTo>
                  <a:pt x="226" y="71"/>
                </a:lnTo>
                <a:lnTo>
                  <a:pt x="226" y="75"/>
                </a:lnTo>
                <a:lnTo>
                  <a:pt x="226" y="75"/>
                </a:lnTo>
                <a:lnTo>
                  <a:pt x="228" y="73"/>
                </a:lnTo>
                <a:lnTo>
                  <a:pt x="226" y="71"/>
                </a:lnTo>
                <a:lnTo>
                  <a:pt x="226" y="71"/>
                </a:lnTo>
                <a:close/>
                <a:moveTo>
                  <a:pt x="131" y="193"/>
                </a:moveTo>
                <a:lnTo>
                  <a:pt x="131" y="193"/>
                </a:lnTo>
                <a:lnTo>
                  <a:pt x="128" y="199"/>
                </a:lnTo>
                <a:lnTo>
                  <a:pt x="128" y="199"/>
                </a:lnTo>
                <a:lnTo>
                  <a:pt x="131" y="194"/>
                </a:lnTo>
                <a:lnTo>
                  <a:pt x="131" y="194"/>
                </a:lnTo>
                <a:lnTo>
                  <a:pt x="131" y="193"/>
                </a:lnTo>
                <a:lnTo>
                  <a:pt x="131" y="193"/>
                </a:lnTo>
                <a:lnTo>
                  <a:pt x="131" y="193"/>
                </a:lnTo>
                <a:lnTo>
                  <a:pt x="131" y="193"/>
                </a:lnTo>
                <a:close/>
                <a:moveTo>
                  <a:pt x="259" y="238"/>
                </a:moveTo>
                <a:lnTo>
                  <a:pt x="259" y="238"/>
                </a:lnTo>
                <a:lnTo>
                  <a:pt x="259" y="235"/>
                </a:lnTo>
                <a:lnTo>
                  <a:pt x="259" y="233"/>
                </a:lnTo>
                <a:lnTo>
                  <a:pt x="259" y="233"/>
                </a:lnTo>
                <a:lnTo>
                  <a:pt x="258" y="235"/>
                </a:lnTo>
                <a:lnTo>
                  <a:pt x="259" y="238"/>
                </a:lnTo>
                <a:lnTo>
                  <a:pt x="259" y="238"/>
                </a:lnTo>
                <a:close/>
                <a:moveTo>
                  <a:pt x="253" y="34"/>
                </a:moveTo>
                <a:lnTo>
                  <a:pt x="253" y="34"/>
                </a:lnTo>
                <a:lnTo>
                  <a:pt x="255" y="37"/>
                </a:lnTo>
                <a:lnTo>
                  <a:pt x="255" y="37"/>
                </a:lnTo>
                <a:lnTo>
                  <a:pt x="256" y="38"/>
                </a:lnTo>
                <a:lnTo>
                  <a:pt x="256" y="38"/>
                </a:lnTo>
                <a:lnTo>
                  <a:pt x="256" y="37"/>
                </a:lnTo>
                <a:lnTo>
                  <a:pt x="256" y="37"/>
                </a:lnTo>
                <a:lnTo>
                  <a:pt x="255" y="35"/>
                </a:lnTo>
                <a:lnTo>
                  <a:pt x="253" y="34"/>
                </a:lnTo>
                <a:lnTo>
                  <a:pt x="253" y="34"/>
                </a:lnTo>
                <a:close/>
                <a:moveTo>
                  <a:pt x="103" y="119"/>
                </a:moveTo>
                <a:lnTo>
                  <a:pt x="103" y="119"/>
                </a:lnTo>
                <a:lnTo>
                  <a:pt x="104" y="119"/>
                </a:lnTo>
                <a:lnTo>
                  <a:pt x="104" y="119"/>
                </a:lnTo>
                <a:lnTo>
                  <a:pt x="104" y="119"/>
                </a:lnTo>
                <a:lnTo>
                  <a:pt x="107" y="116"/>
                </a:lnTo>
                <a:lnTo>
                  <a:pt x="107" y="116"/>
                </a:lnTo>
                <a:lnTo>
                  <a:pt x="108" y="115"/>
                </a:lnTo>
                <a:lnTo>
                  <a:pt x="108" y="115"/>
                </a:lnTo>
                <a:lnTo>
                  <a:pt x="108" y="115"/>
                </a:lnTo>
                <a:lnTo>
                  <a:pt x="108" y="115"/>
                </a:lnTo>
                <a:lnTo>
                  <a:pt x="103" y="119"/>
                </a:lnTo>
                <a:lnTo>
                  <a:pt x="103" y="119"/>
                </a:lnTo>
                <a:close/>
                <a:moveTo>
                  <a:pt x="191" y="216"/>
                </a:moveTo>
                <a:lnTo>
                  <a:pt x="191" y="216"/>
                </a:lnTo>
                <a:lnTo>
                  <a:pt x="187" y="216"/>
                </a:lnTo>
                <a:lnTo>
                  <a:pt x="182" y="216"/>
                </a:lnTo>
                <a:lnTo>
                  <a:pt x="182" y="216"/>
                </a:lnTo>
                <a:lnTo>
                  <a:pt x="191" y="216"/>
                </a:lnTo>
                <a:lnTo>
                  <a:pt x="191" y="216"/>
                </a:lnTo>
                <a:close/>
                <a:moveTo>
                  <a:pt x="194" y="250"/>
                </a:moveTo>
                <a:lnTo>
                  <a:pt x="194" y="250"/>
                </a:lnTo>
                <a:lnTo>
                  <a:pt x="197" y="248"/>
                </a:lnTo>
                <a:lnTo>
                  <a:pt x="198" y="247"/>
                </a:lnTo>
                <a:lnTo>
                  <a:pt x="198" y="247"/>
                </a:lnTo>
                <a:lnTo>
                  <a:pt x="194" y="248"/>
                </a:lnTo>
                <a:lnTo>
                  <a:pt x="194" y="248"/>
                </a:lnTo>
                <a:lnTo>
                  <a:pt x="194" y="250"/>
                </a:lnTo>
                <a:lnTo>
                  <a:pt x="194" y="250"/>
                </a:lnTo>
                <a:close/>
                <a:moveTo>
                  <a:pt x="256" y="83"/>
                </a:moveTo>
                <a:lnTo>
                  <a:pt x="256" y="83"/>
                </a:lnTo>
                <a:lnTo>
                  <a:pt x="256" y="82"/>
                </a:lnTo>
                <a:lnTo>
                  <a:pt x="256" y="82"/>
                </a:lnTo>
                <a:lnTo>
                  <a:pt x="256" y="82"/>
                </a:lnTo>
                <a:lnTo>
                  <a:pt x="255" y="83"/>
                </a:lnTo>
                <a:lnTo>
                  <a:pt x="253" y="83"/>
                </a:lnTo>
                <a:lnTo>
                  <a:pt x="253" y="83"/>
                </a:lnTo>
                <a:lnTo>
                  <a:pt x="255" y="85"/>
                </a:lnTo>
                <a:lnTo>
                  <a:pt x="255" y="85"/>
                </a:lnTo>
                <a:lnTo>
                  <a:pt x="256" y="83"/>
                </a:lnTo>
                <a:lnTo>
                  <a:pt x="256" y="83"/>
                </a:lnTo>
                <a:close/>
                <a:moveTo>
                  <a:pt x="245" y="292"/>
                </a:moveTo>
                <a:lnTo>
                  <a:pt x="245" y="292"/>
                </a:lnTo>
                <a:lnTo>
                  <a:pt x="245" y="288"/>
                </a:lnTo>
                <a:lnTo>
                  <a:pt x="245" y="288"/>
                </a:lnTo>
                <a:lnTo>
                  <a:pt x="243" y="288"/>
                </a:lnTo>
                <a:lnTo>
                  <a:pt x="243" y="288"/>
                </a:lnTo>
                <a:lnTo>
                  <a:pt x="245" y="292"/>
                </a:lnTo>
                <a:lnTo>
                  <a:pt x="245" y="292"/>
                </a:lnTo>
                <a:close/>
                <a:moveTo>
                  <a:pt x="22" y="278"/>
                </a:moveTo>
                <a:lnTo>
                  <a:pt x="22" y="278"/>
                </a:lnTo>
                <a:lnTo>
                  <a:pt x="20" y="278"/>
                </a:lnTo>
                <a:lnTo>
                  <a:pt x="20" y="278"/>
                </a:lnTo>
                <a:lnTo>
                  <a:pt x="20" y="285"/>
                </a:lnTo>
                <a:lnTo>
                  <a:pt x="20" y="285"/>
                </a:lnTo>
                <a:lnTo>
                  <a:pt x="20" y="287"/>
                </a:lnTo>
                <a:lnTo>
                  <a:pt x="20" y="287"/>
                </a:lnTo>
                <a:lnTo>
                  <a:pt x="22" y="278"/>
                </a:lnTo>
                <a:lnTo>
                  <a:pt x="22" y="278"/>
                </a:lnTo>
                <a:close/>
                <a:moveTo>
                  <a:pt x="251" y="324"/>
                </a:moveTo>
                <a:lnTo>
                  <a:pt x="251" y="324"/>
                </a:lnTo>
                <a:lnTo>
                  <a:pt x="255" y="322"/>
                </a:lnTo>
                <a:lnTo>
                  <a:pt x="255" y="322"/>
                </a:lnTo>
                <a:lnTo>
                  <a:pt x="251" y="322"/>
                </a:lnTo>
                <a:lnTo>
                  <a:pt x="251" y="322"/>
                </a:lnTo>
                <a:lnTo>
                  <a:pt x="251" y="324"/>
                </a:lnTo>
                <a:lnTo>
                  <a:pt x="251" y="324"/>
                </a:lnTo>
                <a:close/>
                <a:moveTo>
                  <a:pt x="147" y="48"/>
                </a:moveTo>
                <a:lnTo>
                  <a:pt x="147" y="48"/>
                </a:lnTo>
                <a:lnTo>
                  <a:pt x="151" y="49"/>
                </a:lnTo>
                <a:lnTo>
                  <a:pt x="151" y="49"/>
                </a:lnTo>
                <a:lnTo>
                  <a:pt x="151" y="46"/>
                </a:lnTo>
                <a:lnTo>
                  <a:pt x="151" y="46"/>
                </a:lnTo>
                <a:lnTo>
                  <a:pt x="147" y="48"/>
                </a:lnTo>
                <a:lnTo>
                  <a:pt x="147" y="48"/>
                </a:lnTo>
                <a:close/>
                <a:moveTo>
                  <a:pt x="101" y="184"/>
                </a:moveTo>
                <a:lnTo>
                  <a:pt x="101" y="184"/>
                </a:lnTo>
                <a:lnTo>
                  <a:pt x="101" y="186"/>
                </a:lnTo>
                <a:lnTo>
                  <a:pt x="101" y="186"/>
                </a:lnTo>
                <a:lnTo>
                  <a:pt x="104" y="189"/>
                </a:lnTo>
                <a:lnTo>
                  <a:pt x="104" y="189"/>
                </a:lnTo>
                <a:lnTo>
                  <a:pt x="104" y="187"/>
                </a:lnTo>
                <a:lnTo>
                  <a:pt x="104" y="187"/>
                </a:lnTo>
                <a:lnTo>
                  <a:pt x="101" y="184"/>
                </a:lnTo>
                <a:lnTo>
                  <a:pt x="101" y="184"/>
                </a:lnTo>
                <a:close/>
                <a:moveTo>
                  <a:pt x="218" y="103"/>
                </a:moveTo>
                <a:lnTo>
                  <a:pt x="218" y="103"/>
                </a:lnTo>
                <a:lnTo>
                  <a:pt x="218" y="103"/>
                </a:lnTo>
                <a:lnTo>
                  <a:pt x="218" y="103"/>
                </a:lnTo>
                <a:lnTo>
                  <a:pt x="212" y="103"/>
                </a:lnTo>
                <a:lnTo>
                  <a:pt x="212" y="103"/>
                </a:lnTo>
                <a:lnTo>
                  <a:pt x="212" y="105"/>
                </a:lnTo>
                <a:lnTo>
                  <a:pt x="212" y="105"/>
                </a:lnTo>
                <a:lnTo>
                  <a:pt x="218" y="103"/>
                </a:lnTo>
                <a:lnTo>
                  <a:pt x="218" y="103"/>
                </a:lnTo>
                <a:close/>
                <a:moveTo>
                  <a:pt x="192" y="64"/>
                </a:moveTo>
                <a:lnTo>
                  <a:pt x="192" y="64"/>
                </a:lnTo>
                <a:lnTo>
                  <a:pt x="197" y="62"/>
                </a:lnTo>
                <a:lnTo>
                  <a:pt x="197" y="62"/>
                </a:lnTo>
                <a:lnTo>
                  <a:pt x="195" y="59"/>
                </a:lnTo>
                <a:lnTo>
                  <a:pt x="195" y="59"/>
                </a:lnTo>
                <a:lnTo>
                  <a:pt x="192" y="64"/>
                </a:lnTo>
                <a:lnTo>
                  <a:pt x="192" y="64"/>
                </a:lnTo>
                <a:close/>
                <a:moveTo>
                  <a:pt x="245" y="49"/>
                </a:moveTo>
                <a:lnTo>
                  <a:pt x="245" y="49"/>
                </a:lnTo>
                <a:lnTo>
                  <a:pt x="246" y="49"/>
                </a:lnTo>
                <a:lnTo>
                  <a:pt x="249" y="49"/>
                </a:lnTo>
                <a:lnTo>
                  <a:pt x="249" y="49"/>
                </a:lnTo>
                <a:lnTo>
                  <a:pt x="246" y="48"/>
                </a:lnTo>
                <a:lnTo>
                  <a:pt x="246" y="48"/>
                </a:lnTo>
                <a:lnTo>
                  <a:pt x="245" y="49"/>
                </a:lnTo>
                <a:lnTo>
                  <a:pt x="245" y="49"/>
                </a:lnTo>
                <a:close/>
                <a:moveTo>
                  <a:pt x="195" y="132"/>
                </a:moveTo>
                <a:lnTo>
                  <a:pt x="195" y="132"/>
                </a:lnTo>
                <a:lnTo>
                  <a:pt x="198" y="130"/>
                </a:lnTo>
                <a:lnTo>
                  <a:pt x="198" y="130"/>
                </a:lnTo>
                <a:lnTo>
                  <a:pt x="195" y="130"/>
                </a:lnTo>
                <a:lnTo>
                  <a:pt x="195" y="130"/>
                </a:lnTo>
                <a:lnTo>
                  <a:pt x="195" y="132"/>
                </a:lnTo>
                <a:lnTo>
                  <a:pt x="195" y="132"/>
                </a:lnTo>
                <a:close/>
                <a:moveTo>
                  <a:pt x="208" y="66"/>
                </a:moveTo>
                <a:lnTo>
                  <a:pt x="208" y="66"/>
                </a:lnTo>
                <a:lnTo>
                  <a:pt x="205" y="65"/>
                </a:lnTo>
                <a:lnTo>
                  <a:pt x="205" y="65"/>
                </a:lnTo>
                <a:lnTo>
                  <a:pt x="205" y="69"/>
                </a:lnTo>
                <a:lnTo>
                  <a:pt x="205" y="69"/>
                </a:lnTo>
                <a:lnTo>
                  <a:pt x="206" y="66"/>
                </a:lnTo>
                <a:lnTo>
                  <a:pt x="208" y="66"/>
                </a:lnTo>
                <a:lnTo>
                  <a:pt x="208" y="66"/>
                </a:lnTo>
                <a:close/>
                <a:moveTo>
                  <a:pt x="249" y="194"/>
                </a:moveTo>
                <a:lnTo>
                  <a:pt x="249" y="194"/>
                </a:lnTo>
                <a:lnTo>
                  <a:pt x="249" y="194"/>
                </a:lnTo>
                <a:lnTo>
                  <a:pt x="249" y="194"/>
                </a:lnTo>
                <a:lnTo>
                  <a:pt x="249" y="197"/>
                </a:lnTo>
                <a:lnTo>
                  <a:pt x="249" y="197"/>
                </a:lnTo>
                <a:lnTo>
                  <a:pt x="251" y="197"/>
                </a:lnTo>
                <a:lnTo>
                  <a:pt x="251" y="197"/>
                </a:lnTo>
                <a:lnTo>
                  <a:pt x="249" y="194"/>
                </a:lnTo>
                <a:lnTo>
                  <a:pt x="249" y="194"/>
                </a:lnTo>
                <a:close/>
                <a:moveTo>
                  <a:pt x="228" y="92"/>
                </a:moveTo>
                <a:lnTo>
                  <a:pt x="228" y="92"/>
                </a:lnTo>
                <a:lnTo>
                  <a:pt x="229" y="95"/>
                </a:lnTo>
                <a:lnTo>
                  <a:pt x="229" y="95"/>
                </a:lnTo>
                <a:lnTo>
                  <a:pt x="231" y="95"/>
                </a:lnTo>
                <a:lnTo>
                  <a:pt x="231" y="95"/>
                </a:lnTo>
                <a:lnTo>
                  <a:pt x="229" y="93"/>
                </a:lnTo>
                <a:lnTo>
                  <a:pt x="228" y="92"/>
                </a:lnTo>
                <a:lnTo>
                  <a:pt x="228" y="92"/>
                </a:lnTo>
                <a:close/>
                <a:moveTo>
                  <a:pt x="241" y="75"/>
                </a:moveTo>
                <a:lnTo>
                  <a:pt x="241" y="75"/>
                </a:lnTo>
                <a:lnTo>
                  <a:pt x="238" y="69"/>
                </a:lnTo>
                <a:lnTo>
                  <a:pt x="238" y="69"/>
                </a:lnTo>
                <a:lnTo>
                  <a:pt x="239" y="73"/>
                </a:lnTo>
                <a:lnTo>
                  <a:pt x="241" y="75"/>
                </a:lnTo>
                <a:lnTo>
                  <a:pt x="241" y="75"/>
                </a:lnTo>
                <a:close/>
                <a:moveTo>
                  <a:pt x="130" y="170"/>
                </a:moveTo>
                <a:lnTo>
                  <a:pt x="130" y="170"/>
                </a:lnTo>
                <a:lnTo>
                  <a:pt x="128" y="173"/>
                </a:lnTo>
                <a:lnTo>
                  <a:pt x="128" y="173"/>
                </a:lnTo>
                <a:lnTo>
                  <a:pt x="128" y="174"/>
                </a:lnTo>
                <a:lnTo>
                  <a:pt x="128" y="174"/>
                </a:lnTo>
                <a:lnTo>
                  <a:pt x="130" y="173"/>
                </a:lnTo>
                <a:lnTo>
                  <a:pt x="130" y="170"/>
                </a:lnTo>
                <a:lnTo>
                  <a:pt x="130" y="170"/>
                </a:lnTo>
                <a:close/>
                <a:moveTo>
                  <a:pt x="130" y="163"/>
                </a:moveTo>
                <a:lnTo>
                  <a:pt x="130" y="163"/>
                </a:lnTo>
                <a:lnTo>
                  <a:pt x="131" y="160"/>
                </a:lnTo>
                <a:lnTo>
                  <a:pt x="131" y="160"/>
                </a:lnTo>
                <a:lnTo>
                  <a:pt x="131" y="159"/>
                </a:lnTo>
                <a:lnTo>
                  <a:pt x="131" y="159"/>
                </a:lnTo>
                <a:lnTo>
                  <a:pt x="130" y="160"/>
                </a:lnTo>
                <a:lnTo>
                  <a:pt x="130" y="163"/>
                </a:lnTo>
                <a:lnTo>
                  <a:pt x="130" y="163"/>
                </a:lnTo>
                <a:close/>
                <a:moveTo>
                  <a:pt x="211" y="81"/>
                </a:moveTo>
                <a:lnTo>
                  <a:pt x="211" y="81"/>
                </a:lnTo>
                <a:lnTo>
                  <a:pt x="211" y="81"/>
                </a:lnTo>
                <a:lnTo>
                  <a:pt x="211" y="81"/>
                </a:lnTo>
                <a:lnTo>
                  <a:pt x="209" y="76"/>
                </a:lnTo>
                <a:lnTo>
                  <a:pt x="209" y="76"/>
                </a:lnTo>
                <a:lnTo>
                  <a:pt x="208" y="76"/>
                </a:lnTo>
                <a:lnTo>
                  <a:pt x="208" y="76"/>
                </a:lnTo>
                <a:lnTo>
                  <a:pt x="211" y="81"/>
                </a:lnTo>
                <a:lnTo>
                  <a:pt x="211" y="81"/>
                </a:lnTo>
                <a:close/>
                <a:moveTo>
                  <a:pt x="155" y="331"/>
                </a:moveTo>
                <a:lnTo>
                  <a:pt x="155" y="331"/>
                </a:lnTo>
                <a:lnTo>
                  <a:pt x="155" y="331"/>
                </a:lnTo>
                <a:lnTo>
                  <a:pt x="155" y="331"/>
                </a:lnTo>
                <a:lnTo>
                  <a:pt x="152" y="336"/>
                </a:lnTo>
                <a:lnTo>
                  <a:pt x="152" y="336"/>
                </a:lnTo>
                <a:lnTo>
                  <a:pt x="154" y="336"/>
                </a:lnTo>
                <a:lnTo>
                  <a:pt x="154" y="336"/>
                </a:lnTo>
                <a:lnTo>
                  <a:pt x="155" y="331"/>
                </a:lnTo>
                <a:lnTo>
                  <a:pt x="155" y="331"/>
                </a:lnTo>
                <a:close/>
                <a:moveTo>
                  <a:pt x="208" y="109"/>
                </a:moveTo>
                <a:lnTo>
                  <a:pt x="208" y="109"/>
                </a:lnTo>
                <a:lnTo>
                  <a:pt x="205" y="109"/>
                </a:lnTo>
                <a:lnTo>
                  <a:pt x="205" y="109"/>
                </a:lnTo>
                <a:lnTo>
                  <a:pt x="206" y="113"/>
                </a:lnTo>
                <a:lnTo>
                  <a:pt x="206" y="113"/>
                </a:lnTo>
                <a:lnTo>
                  <a:pt x="206" y="113"/>
                </a:lnTo>
                <a:lnTo>
                  <a:pt x="206" y="113"/>
                </a:lnTo>
                <a:lnTo>
                  <a:pt x="208" y="109"/>
                </a:lnTo>
                <a:lnTo>
                  <a:pt x="208" y="109"/>
                </a:lnTo>
                <a:close/>
                <a:moveTo>
                  <a:pt x="108" y="120"/>
                </a:moveTo>
                <a:lnTo>
                  <a:pt x="108" y="120"/>
                </a:lnTo>
                <a:lnTo>
                  <a:pt x="106" y="125"/>
                </a:lnTo>
                <a:lnTo>
                  <a:pt x="106" y="125"/>
                </a:lnTo>
                <a:lnTo>
                  <a:pt x="106" y="125"/>
                </a:lnTo>
                <a:lnTo>
                  <a:pt x="106" y="125"/>
                </a:lnTo>
                <a:lnTo>
                  <a:pt x="108" y="120"/>
                </a:lnTo>
                <a:lnTo>
                  <a:pt x="108" y="120"/>
                </a:lnTo>
                <a:lnTo>
                  <a:pt x="108" y="120"/>
                </a:lnTo>
                <a:lnTo>
                  <a:pt x="108" y="120"/>
                </a:lnTo>
                <a:close/>
                <a:moveTo>
                  <a:pt x="164" y="291"/>
                </a:moveTo>
                <a:lnTo>
                  <a:pt x="164" y="291"/>
                </a:lnTo>
                <a:lnTo>
                  <a:pt x="165" y="285"/>
                </a:lnTo>
                <a:lnTo>
                  <a:pt x="167" y="281"/>
                </a:lnTo>
                <a:lnTo>
                  <a:pt x="167" y="281"/>
                </a:lnTo>
                <a:lnTo>
                  <a:pt x="164" y="291"/>
                </a:lnTo>
                <a:lnTo>
                  <a:pt x="164" y="291"/>
                </a:lnTo>
                <a:close/>
                <a:moveTo>
                  <a:pt x="106" y="230"/>
                </a:moveTo>
                <a:lnTo>
                  <a:pt x="106" y="230"/>
                </a:lnTo>
                <a:lnTo>
                  <a:pt x="106" y="228"/>
                </a:lnTo>
                <a:lnTo>
                  <a:pt x="106" y="228"/>
                </a:lnTo>
                <a:lnTo>
                  <a:pt x="103" y="227"/>
                </a:lnTo>
                <a:lnTo>
                  <a:pt x="103" y="227"/>
                </a:lnTo>
                <a:lnTo>
                  <a:pt x="103" y="228"/>
                </a:lnTo>
                <a:lnTo>
                  <a:pt x="103" y="228"/>
                </a:lnTo>
                <a:lnTo>
                  <a:pt x="106" y="230"/>
                </a:lnTo>
                <a:lnTo>
                  <a:pt x="106" y="230"/>
                </a:lnTo>
                <a:close/>
                <a:moveTo>
                  <a:pt x="205" y="100"/>
                </a:moveTo>
                <a:lnTo>
                  <a:pt x="205" y="100"/>
                </a:lnTo>
                <a:lnTo>
                  <a:pt x="206" y="99"/>
                </a:lnTo>
                <a:lnTo>
                  <a:pt x="206" y="99"/>
                </a:lnTo>
                <a:lnTo>
                  <a:pt x="205" y="96"/>
                </a:lnTo>
                <a:lnTo>
                  <a:pt x="205" y="96"/>
                </a:lnTo>
                <a:lnTo>
                  <a:pt x="204" y="98"/>
                </a:lnTo>
                <a:lnTo>
                  <a:pt x="205" y="100"/>
                </a:lnTo>
                <a:lnTo>
                  <a:pt x="205" y="100"/>
                </a:lnTo>
                <a:close/>
                <a:moveTo>
                  <a:pt x="94" y="180"/>
                </a:moveTo>
                <a:lnTo>
                  <a:pt x="94" y="180"/>
                </a:lnTo>
                <a:lnTo>
                  <a:pt x="94" y="180"/>
                </a:lnTo>
                <a:lnTo>
                  <a:pt x="94" y="180"/>
                </a:lnTo>
                <a:lnTo>
                  <a:pt x="97" y="177"/>
                </a:lnTo>
                <a:lnTo>
                  <a:pt x="97" y="177"/>
                </a:lnTo>
                <a:lnTo>
                  <a:pt x="97" y="176"/>
                </a:lnTo>
                <a:lnTo>
                  <a:pt x="97" y="176"/>
                </a:lnTo>
                <a:lnTo>
                  <a:pt x="94" y="180"/>
                </a:lnTo>
                <a:lnTo>
                  <a:pt x="94" y="180"/>
                </a:lnTo>
                <a:close/>
                <a:moveTo>
                  <a:pt x="246" y="92"/>
                </a:moveTo>
                <a:lnTo>
                  <a:pt x="246" y="92"/>
                </a:lnTo>
                <a:lnTo>
                  <a:pt x="245" y="92"/>
                </a:lnTo>
                <a:lnTo>
                  <a:pt x="245" y="92"/>
                </a:lnTo>
                <a:lnTo>
                  <a:pt x="245" y="96"/>
                </a:lnTo>
                <a:lnTo>
                  <a:pt x="245" y="96"/>
                </a:lnTo>
                <a:lnTo>
                  <a:pt x="245" y="96"/>
                </a:lnTo>
                <a:lnTo>
                  <a:pt x="245" y="96"/>
                </a:lnTo>
                <a:lnTo>
                  <a:pt x="246" y="92"/>
                </a:lnTo>
                <a:lnTo>
                  <a:pt x="246" y="92"/>
                </a:lnTo>
                <a:close/>
                <a:moveTo>
                  <a:pt x="113" y="159"/>
                </a:moveTo>
                <a:lnTo>
                  <a:pt x="113" y="159"/>
                </a:lnTo>
                <a:lnTo>
                  <a:pt x="114" y="157"/>
                </a:lnTo>
                <a:lnTo>
                  <a:pt x="114" y="157"/>
                </a:lnTo>
                <a:lnTo>
                  <a:pt x="114" y="156"/>
                </a:lnTo>
                <a:lnTo>
                  <a:pt x="114" y="156"/>
                </a:lnTo>
                <a:lnTo>
                  <a:pt x="113" y="157"/>
                </a:lnTo>
                <a:lnTo>
                  <a:pt x="113" y="157"/>
                </a:lnTo>
                <a:lnTo>
                  <a:pt x="113" y="159"/>
                </a:lnTo>
                <a:lnTo>
                  <a:pt x="113" y="159"/>
                </a:lnTo>
                <a:close/>
                <a:moveTo>
                  <a:pt x="118" y="173"/>
                </a:moveTo>
                <a:lnTo>
                  <a:pt x="118" y="173"/>
                </a:lnTo>
                <a:lnTo>
                  <a:pt x="120" y="170"/>
                </a:lnTo>
                <a:lnTo>
                  <a:pt x="120" y="170"/>
                </a:lnTo>
                <a:lnTo>
                  <a:pt x="120" y="169"/>
                </a:lnTo>
                <a:lnTo>
                  <a:pt x="120" y="169"/>
                </a:lnTo>
                <a:lnTo>
                  <a:pt x="118" y="172"/>
                </a:lnTo>
                <a:lnTo>
                  <a:pt x="118" y="173"/>
                </a:lnTo>
                <a:lnTo>
                  <a:pt x="118" y="173"/>
                </a:lnTo>
                <a:close/>
                <a:moveTo>
                  <a:pt x="114" y="206"/>
                </a:moveTo>
                <a:lnTo>
                  <a:pt x="114" y="206"/>
                </a:lnTo>
                <a:lnTo>
                  <a:pt x="118" y="208"/>
                </a:lnTo>
                <a:lnTo>
                  <a:pt x="118" y="208"/>
                </a:lnTo>
                <a:lnTo>
                  <a:pt x="117" y="206"/>
                </a:lnTo>
                <a:lnTo>
                  <a:pt x="114" y="206"/>
                </a:lnTo>
                <a:lnTo>
                  <a:pt x="114" y="206"/>
                </a:lnTo>
                <a:close/>
                <a:moveTo>
                  <a:pt x="42" y="307"/>
                </a:moveTo>
                <a:lnTo>
                  <a:pt x="42" y="307"/>
                </a:lnTo>
                <a:lnTo>
                  <a:pt x="42" y="308"/>
                </a:lnTo>
                <a:lnTo>
                  <a:pt x="42" y="308"/>
                </a:lnTo>
                <a:lnTo>
                  <a:pt x="42" y="309"/>
                </a:lnTo>
                <a:lnTo>
                  <a:pt x="42" y="309"/>
                </a:lnTo>
                <a:lnTo>
                  <a:pt x="42" y="309"/>
                </a:lnTo>
                <a:lnTo>
                  <a:pt x="43" y="307"/>
                </a:lnTo>
                <a:lnTo>
                  <a:pt x="43" y="307"/>
                </a:lnTo>
                <a:lnTo>
                  <a:pt x="42" y="307"/>
                </a:lnTo>
                <a:lnTo>
                  <a:pt x="42" y="307"/>
                </a:lnTo>
                <a:close/>
                <a:moveTo>
                  <a:pt x="285" y="299"/>
                </a:moveTo>
                <a:lnTo>
                  <a:pt x="285" y="299"/>
                </a:lnTo>
                <a:lnTo>
                  <a:pt x="285" y="299"/>
                </a:lnTo>
                <a:lnTo>
                  <a:pt x="285" y="299"/>
                </a:lnTo>
                <a:lnTo>
                  <a:pt x="282" y="308"/>
                </a:lnTo>
                <a:lnTo>
                  <a:pt x="282" y="308"/>
                </a:lnTo>
                <a:lnTo>
                  <a:pt x="283" y="304"/>
                </a:lnTo>
                <a:lnTo>
                  <a:pt x="285" y="299"/>
                </a:lnTo>
                <a:lnTo>
                  <a:pt x="285" y="299"/>
                </a:lnTo>
                <a:close/>
                <a:moveTo>
                  <a:pt x="202" y="113"/>
                </a:moveTo>
                <a:lnTo>
                  <a:pt x="202" y="113"/>
                </a:lnTo>
                <a:lnTo>
                  <a:pt x="204" y="113"/>
                </a:lnTo>
                <a:lnTo>
                  <a:pt x="204" y="113"/>
                </a:lnTo>
                <a:lnTo>
                  <a:pt x="204" y="110"/>
                </a:lnTo>
                <a:lnTo>
                  <a:pt x="204" y="110"/>
                </a:lnTo>
                <a:lnTo>
                  <a:pt x="202" y="110"/>
                </a:lnTo>
                <a:lnTo>
                  <a:pt x="202" y="110"/>
                </a:lnTo>
                <a:lnTo>
                  <a:pt x="202" y="113"/>
                </a:lnTo>
                <a:lnTo>
                  <a:pt x="202" y="113"/>
                </a:lnTo>
                <a:close/>
                <a:moveTo>
                  <a:pt x="174" y="83"/>
                </a:moveTo>
                <a:lnTo>
                  <a:pt x="174" y="83"/>
                </a:lnTo>
                <a:lnTo>
                  <a:pt x="171" y="85"/>
                </a:lnTo>
                <a:lnTo>
                  <a:pt x="170" y="86"/>
                </a:lnTo>
                <a:lnTo>
                  <a:pt x="170" y="86"/>
                </a:lnTo>
                <a:lnTo>
                  <a:pt x="172" y="85"/>
                </a:lnTo>
                <a:lnTo>
                  <a:pt x="174" y="83"/>
                </a:lnTo>
                <a:lnTo>
                  <a:pt x="174" y="83"/>
                </a:lnTo>
                <a:close/>
                <a:moveTo>
                  <a:pt x="235" y="140"/>
                </a:moveTo>
                <a:lnTo>
                  <a:pt x="235" y="140"/>
                </a:lnTo>
                <a:lnTo>
                  <a:pt x="235" y="142"/>
                </a:lnTo>
                <a:lnTo>
                  <a:pt x="235" y="142"/>
                </a:lnTo>
                <a:lnTo>
                  <a:pt x="238" y="140"/>
                </a:lnTo>
                <a:lnTo>
                  <a:pt x="238" y="140"/>
                </a:lnTo>
                <a:lnTo>
                  <a:pt x="235" y="140"/>
                </a:lnTo>
                <a:lnTo>
                  <a:pt x="235" y="140"/>
                </a:lnTo>
                <a:close/>
                <a:moveTo>
                  <a:pt x="56" y="235"/>
                </a:moveTo>
                <a:lnTo>
                  <a:pt x="56" y="235"/>
                </a:lnTo>
                <a:lnTo>
                  <a:pt x="54" y="243"/>
                </a:lnTo>
                <a:lnTo>
                  <a:pt x="54" y="243"/>
                </a:lnTo>
                <a:lnTo>
                  <a:pt x="56" y="235"/>
                </a:lnTo>
                <a:lnTo>
                  <a:pt x="56" y="235"/>
                </a:lnTo>
                <a:close/>
                <a:moveTo>
                  <a:pt x="33" y="302"/>
                </a:moveTo>
                <a:lnTo>
                  <a:pt x="33" y="302"/>
                </a:lnTo>
                <a:lnTo>
                  <a:pt x="32" y="302"/>
                </a:lnTo>
                <a:lnTo>
                  <a:pt x="32" y="302"/>
                </a:lnTo>
                <a:lnTo>
                  <a:pt x="35" y="305"/>
                </a:lnTo>
                <a:lnTo>
                  <a:pt x="35" y="305"/>
                </a:lnTo>
                <a:lnTo>
                  <a:pt x="35" y="302"/>
                </a:lnTo>
                <a:lnTo>
                  <a:pt x="35" y="302"/>
                </a:lnTo>
                <a:lnTo>
                  <a:pt x="33" y="302"/>
                </a:lnTo>
                <a:lnTo>
                  <a:pt x="33" y="302"/>
                </a:lnTo>
                <a:close/>
                <a:moveTo>
                  <a:pt x="215" y="187"/>
                </a:moveTo>
                <a:lnTo>
                  <a:pt x="215" y="187"/>
                </a:lnTo>
                <a:lnTo>
                  <a:pt x="214" y="187"/>
                </a:lnTo>
                <a:lnTo>
                  <a:pt x="214" y="187"/>
                </a:lnTo>
                <a:lnTo>
                  <a:pt x="214" y="189"/>
                </a:lnTo>
                <a:lnTo>
                  <a:pt x="214" y="189"/>
                </a:lnTo>
                <a:lnTo>
                  <a:pt x="215" y="189"/>
                </a:lnTo>
                <a:lnTo>
                  <a:pt x="215" y="189"/>
                </a:lnTo>
                <a:lnTo>
                  <a:pt x="215" y="187"/>
                </a:lnTo>
                <a:lnTo>
                  <a:pt x="215" y="187"/>
                </a:lnTo>
                <a:close/>
                <a:moveTo>
                  <a:pt x="252" y="258"/>
                </a:moveTo>
                <a:lnTo>
                  <a:pt x="252" y="258"/>
                </a:lnTo>
                <a:lnTo>
                  <a:pt x="255" y="257"/>
                </a:lnTo>
                <a:lnTo>
                  <a:pt x="255" y="257"/>
                </a:lnTo>
                <a:lnTo>
                  <a:pt x="252" y="255"/>
                </a:lnTo>
                <a:lnTo>
                  <a:pt x="252" y="255"/>
                </a:lnTo>
                <a:lnTo>
                  <a:pt x="252" y="258"/>
                </a:lnTo>
                <a:lnTo>
                  <a:pt x="252" y="258"/>
                </a:lnTo>
                <a:close/>
                <a:moveTo>
                  <a:pt x="229" y="18"/>
                </a:moveTo>
                <a:lnTo>
                  <a:pt x="229" y="18"/>
                </a:lnTo>
                <a:lnTo>
                  <a:pt x="229" y="18"/>
                </a:lnTo>
                <a:lnTo>
                  <a:pt x="229" y="18"/>
                </a:lnTo>
                <a:lnTo>
                  <a:pt x="226" y="19"/>
                </a:lnTo>
                <a:lnTo>
                  <a:pt x="226" y="19"/>
                </a:lnTo>
                <a:lnTo>
                  <a:pt x="229" y="21"/>
                </a:lnTo>
                <a:lnTo>
                  <a:pt x="229" y="21"/>
                </a:lnTo>
                <a:lnTo>
                  <a:pt x="229" y="18"/>
                </a:lnTo>
                <a:lnTo>
                  <a:pt x="229" y="18"/>
                </a:lnTo>
                <a:close/>
                <a:moveTo>
                  <a:pt x="118" y="353"/>
                </a:moveTo>
                <a:lnTo>
                  <a:pt x="118" y="353"/>
                </a:lnTo>
                <a:lnTo>
                  <a:pt x="118" y="353"/>
                </a:lnTo>
                <a:lnTo>
                  <a:pt x="118" y="353"/>
                </a:lnTo>
                <a:lnTo>
                  <a:pt x="118" y="349"/>
                </a:lnTo>
                <a:lnTo>
                  <a:pt x="118" y="349"/>
                </a:lnTo>
                <a:lnTo>
                  <a:pt x="118" y="349"/>
                </a:lnTo>
                <a:lnTo>
                  <a:pt x="118" y="349"/>
                </a:lnTo>
                <a:lnTo>
                  <a:pt x="118" y="349"/>
                </a:lnTo>
                <a:lnTo>
                  <a:pt x="117" y="352"/>
                </a:lnTo>
                <a:lnTo>
                  <a:pt x="118" y="353"/>
                </a:lnTo>
                <a:lnTo>
                  <a:pt x="118" y="353"/>
                </a:lnTo>
                <a:close/>
                <a:moveTo>
                  <a:pt x="198" y="105"/>
                </a:moveTo>
                <a:lnTo>
                  <a:pt x="198" y="105"/>
                </a:lnTo>
                <a:lnTo>
                  <a:pt x="197" y="105"/>
                </a:lnTo>
                <a:lnTo>
                  <a:pt x="197" y="105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7" y="108"/>
                </a:lnTo>
                <a:lnTo>
                  <a:pt x="198" y="105"/>
                </a:lnTo>
                <a:lnTo>
                  <a:pt x="198" y="105"/>
                </a:lnTo>
                <a:close/>
                <a:moveTo>
                  <a:pt x="184" y="218"/>
                </a:moveTo>
                <a:lnTo>
                  <a:pt x="184" y="218"/>
                </a:lnTo>
                <a:lnTo>
                  <a:pt x="191" y="218"/>
                </a:lnTo>
                <a:lnTo>
                  <a:pt x="191" y="218"/>
                </a:lnTo>
                <a:lnTo>
                  <a:pt x="184" y="218"/>
                </a:lnTo>
                <a:lnTo>
                  <a:pt x="184" y="218"/>
                </a:lnTo>
                <a:close/>
                <a:moveTo>
                  <a:pt x="233" y="110"/>
                </a:moveTo>
                <a:lnTo>
                  <a:pt x="233" y="110"/>
                </a:lnTo>
                <a:lnTo>
                  <a:pt x="232" y="109"/>
                </a:lnTo>
                <a:lnTo>
                  <a:pt x="231" y="110"/>
                </a:lnTo>
                <a:lnTo>
                  <a:pt x="231" y="110"/>
                </a:lnTo>
                <a:lnTo>
                  <a:pt x="232" y="115"/>
                </a:lnTo>
                <a:lnTo>
                  <a:pt x="232" y="115"/>
                </a:lnTo>
                <a:lnTo>
                  <a:pt x="232" y="113"/>
                </a:lnTo>
                <a:lnTo>
                  <a:pt x="232" y="112"/>
                </a:lnTo>
                <a:lnTo>
                  <a:pt x="232" y="112"/>
                </a:lnTo>
                <a:lnTo>
                  <a:pt x="232" y="110"/>
                </a:lnTo>
                <a:lnTo>
                  <a:pt x="233" y="110"/>
                </a:lnTo>
                <a:lnTo>
                  <a:pt x="233" y="110"/>
                </a:lnTo>
                <a:close/>
                <a:moveTo>
                  <a:pt x="197" y="11"/>
                </a:moveTo>
                <a:lnTo>
                  <a:pt x="197" y="11"/>
                </a:lnTo>
                <a:lnTo>
                  <a:pt x="199" y="11"/>
                </a:lnTo>
                <a:lnTo>
                  <a:pt x="199" y="11"/>
                </a:lnTo>
                <a:lnTo>
                  <a:pt x="198" y="8"/>
                </a:lnTo>
                <a:lnTo>
                  <a:pt x="198" y="8"/>
                </a:lnTo>
                <a:lnTo>
                  <a:pt x="198" y="8"/>
                </a:lnTo>
                <a:lnTo>
                  <a:pt x="198" y="8"/>
                </a:lnTo>
                <a:lnTo>
                  <a:pt x="197" y="11"/>
                </a:lnTo>
                <a:lnTo>
                  <a:pt x="197" y="11"/>
                </a:lnTo>
                <a:close/>
                <a:moveTo>
                  <a:pt x="189" y="153"/>
                </a:moveTo>
                <a:lnTo>
                  <a:pt x="189" y="153"/>
                </a:lnTo>
                <a:lnTo>
                  <a:pt x="189" y="152"/>
                </a:lnTo>
                <a:lnTo>
                  <a:pt x="189" y="152"/>
                </a:lnTo>
                <a:lnTo>
                  <a:pt x="189" y="152"/>
                </a:lnTo>
                <a:lnTo>
                  <a:pt x="189" y="152"/>
                </a:lnTo>
                <a:lnTo>
                  <a:pt x="187" y="154"/>
                </a:lnTo>
                <a:lnTo>
                  <a:pt x="187" y="154"/>
                </a:lnTo>
                <a:lnTo>
                  <a:pt x="189" y="153"/>
                </a:lnTo>
                <a:lnTo>
                  <a:pt x="189" y="153"/>
                </a:lnTo>
                <a:close/>
                <a:moveTo>
                  <a:pt x="79" y="207"/>
                </a:moveTo>
                <a:lnTo>
                  <a:pt x="79" y="207"/>
                </a:lnTo>
                <a:lnTo>
                  <a:pt x="79" y="207"/>
                </a:lnTo>
                <a:lnTo>
                  <a:pt x="79" y="207"/>
                </a:lnTo>
                <a:lnTo>
                  <a:pt x="77" y="210"/>
                </a:lnTo>
                <a:lnTo>
                  <a:pt x="77" y="213"/>
                </a:lnTo>
                <a:lnTo>
                  <a:pt x="77" y="213"/>
                </a:lnTo>
                <a:lnTo>
                  <a:pt x="79" y="207"/>
                </a:lnTo>
                <a:lnTo>
                  <a:pt x="79" y="207"/>
                </a:lnTo>
                <a:close/>
                <a:moveTo>
                  <a:pt x="243" y="268"/>
                </a:moveTo>
                <a:lnTo>
                  <a:pt x="243" y="268"/>
                </a:lnTo>
                <a:lnTo>
                  <a:pt x="249" y="268"/>
                </a:lnTo>
                <a:lnTo>
                  <a:pt x="249" y="268"/>
                </a:lnTo>
                <a:lnTo>
                  <a:pt x="251" y="267"/>
                </a:lnTo>
                <a:lnTo>
                  <a:pt x="251" y="267"/>
                </a:lnTo>
                <a:lnTo>
                  <a:pt x="243" y="268"/>
                </a:lnTo>
                <a:lnTo>
                  <a:pt x="243" y="268"/>
                </a:lnTo>
                <a:close/>
                <a:moveTo>
                  <a:pt x="94" y="228"/>
                </a:moveTo>
                <a:lnTo>
                  <a:pt x="94" y="228"/>
                </a:lnTo>
                <a:lnTo>
                  <a:pt x="94" y="228"/>
                </a:lnTo>
                <a:lnTo>
                  <a:pt x="94" y="228"/>
                </a:lnTo>
                <a:lnTo>
                  <a:pt x="101" y="231"/>
                </a:lnTo>
                <a:lnTo>
                  <a:pt x="101" y="231"/>
                </a:lnTo>
                <a:lnTo>
                  <a:pt x="101" y="230"/>
                </a:lnTo>
                <a:lnTo>
                  <a:pt x="101" y="230"/>
                </a:lnTo>
                <a:lnTo>
                  <a:pt x="94" y="228"/>
                </a:lnTo>
                <a:lnTo>
                  <a:pt x="94" y="228"/>
                </a:lnTo>
                <a:close/>
                <a:moveTo>
                  <a:pt x="251" y="319"/>
                </a:moveTo>
                <a:lnTo>
                  <a:pt x="251" y="319"/>
                </a:lnTo>
                <a:lnTo>
                  <a:pt x="253" y="319"/>
                </a:lnTo>
                <a:lnTo>
                  <a:pt x="253" y="319"/>
                </a:lnTo>
                <a:lnTo>
                  <a:pt x="251" y="318"/>
                </a:lnTo>
                <a:lnTo>
                  <a:pt x="251" y="318"/>
                </a:lnTo>
                <a:lnTo>
                  <a:pt x="251" y="319"/>
                </a:lnTo>
                <a:lnTo>
                  <a:pt x="251" y="319"/>
                </a:lnTo>
                <a:close/>
                <a:moveTo>
                  <a:pt x="124" y="149"/>
                </a:moveTo>
                <a:lnTo>
                  <a:pt x="124" y="149"/>
                </a:lnTo>
                <a:lnTo>
                  <a:pt x="120" y="154"/>
                </a:lnTo>
                <a:lnTo>
                  <a:pt x="120" y="154"/>
                </a:lnTo>
                <a:lnTo>
                  <a:pt x="124" y="149"/>
                </a:lnTo>
                <a:lnTo>
                  <a:pt x="124" y="149"/>
                </a:lnTo>
                <a:close/>
                <a:moveTo>
                  <a:pt x="188" y="24"/>
                </a:moveTo>
                <a:lnTo>
                  <a:pt x="188" y="24"/>
                </a:lnTo>
                <a:lnTo>
                  <a:pt x="189" y="27"/>
                </a:lnTo>
                <a:lnTo>
                  <a:pt x="189" y="27"/>
                </a:lnTo>
                <a:lnTo>
                  <a:pt x="189" y="27"/>
                </a:lnTo>
                <a:lnTo>
                  <a:pt x="189" y="27"/>
                </a:lnTo>
                <a:lnTo>
                  <a:pt x="189" y="22"/>
                </a:lnTo>
                <a:lnTo>
                  <a:pt x="189" y="22"/>
                </a:lnTo>
                <a:lnTo>
                  <a:pt x="188" y="24"/>
                </a:lnTo>
                <a:lnTo>
                  <a:pt x="188" y="24"/>
                </a:lnTo>
                <a:close/>
                <a:moveTo>
                  <a:pt x="212" y="177"/>
                </a:moveTo>
                <a:lnTo>
                  <a:pt x="212" y="177"/>
                </a:lnTo>
                <a:lnTo>
                  <a:pt x="215" y="177"/>
                </a:lnTo>
                <a:lnTo>
                  <a:pt x="215" y="177"/>
                </a:lnTo>
                <a:lnTo>
                  <a:pt x="216" y="177"/>
                </a:lnTo>
                <a:lnTo>
                  <a:pt x="216" y="177"/>
                </a:lnTo>
                <a:lnTo>
                  <a:pt x="216" y="176"/>
                </a:lnTo>
                <a:lnTo>
                  <a:pt x="216" y="176"/>
                </a:lnTo>
                <a:lnTo>
                  <a:pt x="212" y="176"/>
                </a:lnTo>
                <a:lnTo>
                  <a:pt x="212" y="176"/>
                </a:lnTo>
                <a:lnTo>
                  <a:pt x="212" y="177"/>
                </a:lnTo>
                <a:lnTo>
                  <a:pt x="212" y="177"/>
                </a:lnTo>
                <a:close/>
                <a:moveTo>
                  <a:pt x="219" y="183"/>
                </a:moveTo>
                <a:lnTo>
                  <a:pt x="219" y="183"/>
                </a:lnTo>
                <a:lnTo>
                  <a:pt x="218" y="183"/>
                </a:lnTo>
                <a:lnTo>
                  <a:pt x="218" y="183"/>
                </a:lnTo>
                <a:lnTo>
                  <a:pt x="218" y="184"/>
                </a:lnTo>
                <a:lnTo>
                  <a:pt x="218" y="184"/>
                </a:lnTo>
                <a:lnTo>
                  <a:pt x="221" y="184"/>
                </a:lnTo>
                <a:lnTo>
                  <a:pt x="221" y="184"/>
                </a:lnTo>
                <a:lnTo>
                  <a:pt x="219" y="183"/>
                </a:lnTo>
                <a:lnTo>
                  <a:pt x="219" y="183"/>
                </a:lnTo>
                <a:close/>
                <a:moveTo>
                  <a:pt x="262" y="52"/>
                </a:moveTo>
                <a:lnTo>
                  <a:pt x="262" y="52"/>
                </a:lnTo>
                <a:lnTo>
                  <a:pt x="260" y="49"/>
                </a:lnTo>
                <a:lnTo>
                  <a:pt x="259" y="49"/>
                </a:lnTo>
                <a:lnTo>
                  <a:pt x="259" y="49"/>
                </a:lnTo>
                <a:lnTo>
                  <a:pt x="260" y="51"/>
                </a:lnTo>
                <a:lnTo>
                  <a:pt x="262" y="52"/>
                </a:lnTo>
                <a:lnTo>
                  <a:pt x="262" y="52"/>
                </a:lnTo>
                <a:close/>
                <a:moveTo>
                  <a:pt x="184" y="172"/>
                </a:moveTo>
                <a:lnTo>
                  <a:pt x="184" y="172"/>
                </a:lnTo>
                <a:lnTo>
                  <a:pt x="187" y="170"/>
                </a:lnTo>
                <a:lnTo>
                  <a:pt x="187" y="170"/>
                </a:lnTo>
                <a:lnTo>
                  <a:pt x="185" y="170"/>
                </a:lnTo>
                <a:lnTo>
                  <a:pt x="185" y="170"/>
                </a:lnTo>
                <a:lnTo>
                  <a:pt x="184" y="169"/>
                </a:lnTo>
                <a:lnTo>
                  <a:pt x="184" y="169"/>
                </a:lnTo>
                <a:lnTo>
                  <a:pt x="184" y="172"/>
                </a:lnTo>
                <a:lnTo>
                  <a:pt x="184" y="172"/>
                </a:lnTo>
                <a:close/>
                <a:moveTo>
                  <a:pt x="239" y="199"/>
                </a:moveTo>
                <a:lnTo>
                  <a:pt x="239" y="199"/>
                </a:lnTo>
                <a:lnTo>
                  <a:pt x="239" y="199"/>
                </a:lnTo>
                <a:lnTo>
                  <a:pt x="239" y="197"/>
                </a:lnTo>
                <a:lnTo>
                  <a:pt x="239" y="197"/>
                </a:lnTo>
                <a:lnTo>
                  <a:pt x="238" y="197"/>
                </a:lnTo>
                <a:lnTo>
                  <a:pt x="238" y="197"/>
                </a:lnTo>
                <a:lnTo>
                  <a:pt x="238" y="199"/>
                </a:lnTo>
                <a:lnTo>
                  <a:pt x="238" y="199"/>
                </a:lnTo>
                <a:lnTo>
                  <a:pt x="239" y="199"/>
                </a:lnTo>
                <a:lnTo>
                  <a:pt x="239" y="199"/>
                </a:lnTo>
                <a:close/>
                <a:moveTo>
                  <a:pt x="175" y="365"/>
                </a:moveTo>
                <a:lnTo>
                  <a:pt x="175" y="365"/>
                </a:lnTo>
                <a:lnTo>
                  <a:pt x="179" y="365"/>
                </a:lnTo>
                <a:lnTo>
                  <a:pt x="179" y="365"/>
                </a:lnTo>
                <a:lnTo>
                  <a:pt x="178" y="363"/>
                </a:lnTo>
                <a:lnTo>
                  <a:pt x="175" y="363"/>
                </a:lnTo>
                <a:lnTo>
                  <a:pt x="175" y="363"/>
                </a:lnTo>
                <a:lnTo>
                  <a:pt x="175" y="365"/>
                </a:lnTo>
                <a:lnTo>
                  <a:pt x="175" y="365"/>
                </a:lnTo>
                <a:close/>
                <a:moveTo>
                  <a:pt x="231" y="71"/>
                </a:moveTo>
                <a:lnTo>
                  <a:pt x="231" y="71"/>
                </a:lnTo>
                <a:lnTo>
                  <a:pt x="231" y="69"/>
                </a:lnTo>
                <a:lnTo>
                  <a:pt x="231" y="69"/>
                </a:lnTo>
                <a:lnTo>
                  <a:pt x="231" y="69"/>
                </a:lnTo>
                <a:lnTo>
                  <a:pt x="231" y="66"/>
                </a:lnTo>
                <a:lnTo>
                  <a:pt x="231" y="66"/>
                </a:lnTo>
                <a:lnTo>
                  <a:pt x="231" y="66"/>
                </a:lnTo>
                <a:lnTo>
                  <a:pt x="231" y="66"/>
                </a:lnTo>
                <a:lnTo>
                  <a:pt x="231" y="68"/>
                </a:lnTo>
                <a:lnTo>
                  <a:pt x="231" y="71"/>
                </a:lnTo>
                <a:lnTo>
                  <a:pt x="231" y="71"/>
                </a:lnTo>
                <a:close/>
                <a:moveTo>
                  <a:pt x="202" y="52"/>
                </a:moveTo>
                <a:lnTo>
                  <a:pt x="202" y="52"/>
                </a:lnTo>
                <a:lnTo>
                  <a:pt x="201" y="52"/>
                </a:lnTo>
                <a:lnTo>
                  <a:pt x="199" y="54"/>
                </a:lnTo>
                <a:lnTo>
                  <a:pt x="199" y="54"/>
                </a:lnTo>
                <a:lnTo>
                  <a:pt x="202" y="52"/>
                </a:lnTo>
                <a:lnTo>
                  <a:pt x="202" y="52"/>
                </a:lnTo>
                <a:close/>
                <a:moveTo>
                  <a:pt x="152" y="102"/>
                </a:moveTo>
                <a:lnTo>
                  <a:pt x="152" y="102"/>
                </a:lnTo>
                <a:lnTo>
                  <a:pt x="152" y="102"/>
                </a:lnTo>
                <a:lnTo>
                  <a:pt x="152" y="102"/>
                </a:lnTo>
                <a:lnTo>
                  <a:pt x="155" y="100"/>
                </a:lnTo>
                <a:lnTo>
                  <a:pt x="157" y="99"/>
                </a:lnTo>
                <a:lnTo>
                  <a:pt x="157" y="99"/>
                </a:lnTo>
                <a:lnTo>
                  <a:pt x="152" y="102"/>
                </a:lnTo>
                <a:lnTo>
                  <a:pt x="152" y="102"/>
                </a:lnTo>
                <a:close/>
                <a:moveTo>
                  <a:pt x="232" y="102"/>
                </a:moveTo>
                <a:lnTo>
                  <a:pt x="232" y="102"/>
                </a:lnTo>
                <a:lnTo>
                  <a:pt x="232" y="102"/>
                </a:lnTo>
                <a:lnTo>
                  <a:pt x="232" y="102"/>
                </a:lnTo>
                <a:lnTo>
                  <a:pt x="232" y="99"/>
                </a:lnTo>
                <a:lnTo>
                  <a:pt x="232" y="99"/>
                </a:lnTo>
                <a:lnTo>
                  <a:pt x="231" y="99"/>
                </a:lnTo>
                <a:lnTo>
                  <a:pt x="231" y="99"/>
                </a:lnTo>
                <a:lnTo>
                  <a:pt x="232" y="102"/>
                </a:lnTo>
                <a:lnTo>
                  <a:pt x="232" y="102"/>
                </a:lnTo>
                <a:close/>
                <a:moveTo>
                  <a:pt x="151" y="127"/>
                </a:moveTo>
                <a:lnTo>
                  <a:pt x="151" y="127"/>
                </a:lnTo>
                <a:lnTo>
                  <a:pt x="148" y="132"/>
                </a:lnTo>
                <a:lnTo>
                  <a:pt x="148" y="132"/>
                </a:lnTo>
                <a:lnTo>
                  <a:pt x="151" y="129"/>
                </a:lnTo>
                <a:lnTo>
                  <a:pt x="151" y="129"/>
                </a:lnTo>
                <a:lnTo>
                  <a:pt x="151" y="127"/>
                </a:lnTo>
                <a:lnTo>
                  <a:pt x="151" y="127"/>
                </a:lnTo>
                <a:close/>
                <a:moveTo>
                  <a:pt x="226" y="109"/>
                </a:moveTo>
                <a:lnTo>
                  <a:pt x="226" y="109"/>
                </a:lnTo>
                <a:lnTo>
                  <a:pt x="225" y="106"/>
                </a:lnTo>
                <a:lnTo>
                  <a:pt x="225" y="106"/>
                </a:lnTo>
                <a:lnTo>
                  <a:pt x="225" y="108"/>
                </a:lnTo>
                <a:lnTo>
                  <a:pt x="225" y="109"/>
                </a:lnTo>
                <a:lnTo>
                  <a:pt x="225" y="109"/>
                </a:lnTo>
                <a:lnTo>
                  <a:pt x="226" y="109"/>
                </a:lnTo>
                <a:lnTo>
                  <a:pt x="226" y="109"/>
                </a:lnTo>
                <a:close/>
                <a:moveTo>
                  <a:pt x="80" y="211"/>
                </a:moveTo>
                <a:lnTo>
                  <a:pt x="80" y="211"/>
                </a:lnTo>
                <a:lnTo>
                  <a:pt x="81" y="210"/>
                </a:lnTo>
                <a:lnTo>
                  <a:pt x="81" y="208"/>
                </a:lnTo>
                <a:lnTo>
                  <a:pt x="81" y="208"/>
                </a:lnTo>
                <a:lnTo>
                  <a:pt x="80" y="211"/>
                </a:lnTo>
                <a:lnTo>
                  <a:pt x="80" y="211"/>
                </a:lnTo>
                <a:close/>
                <a:moveTo>
                  <a:pt x="202" y="137"/>
                </a:moveTo>
                <a:lnTo>
                  <a:pt x="202" y="137"/>
                </a:lnTo>
                <a:lnTo>
                  <a:pt x="202" y="137"/>
                </a:lnTo>
                <a:lnTo>
                  <a:pt x="202" y="137"/>
                </a:lnTo>
                <a:lnTo>
                  <a:pt x="201" y="140"/>
                </a:lnTo>
                <a:lnTo>
                  <a:pt x="201" y="140"/>
                </a:lnTo>
                <a:lnTo>
                  <a:pt x="202" y="140"/>
                </a:lnTo>
                <a:lnTo>
                  <a:pt x="202" y="139"/>
                </a:lnTo>
                <a:lnTo>
                  <a:pt x="202" y="139"/>
                </a:lnTo>
                <a:lnTo>
                  <a:pt x="202" y="137"/>
                </a:lnTo>
                <a:lnTo>
                  <a:pt x="202" y="137"/>
                </a:lnTo>
                <a:close/>
                <a:moveTo>
                  <a:pt x="101" y="190"/>
                </a:moveTo>
                <a:lnTo>
                  <a:pt x="101" y="190"/>
                </a:lnTo>
                <a:lnTo>
                  <a:pt x="101" y="190"/>
                </a:lnTo>
                <a:lnTo>
                  <a:pt x="101" y="190"/>
                </a:lnTo>
                <a:lnTo>
                  <a:pt x="98" y="189"/>
                </a:lnTo>
                <a:lnTo>
                  <a:pt x="98" y="189"/>
                </a:lnTo>
                <a:lnTo>
                  <a:pt x="98" y="189"/>
                </a:lnTo>
                <a:lnTo>
                  <a:pt x="98" y="189"/>
                </a:lnTo>
                <a:lnTo>
                  <a:pt x="100" y="190"/>
                </a:lnTo>
                <a:lnTo>
                  <a:pt x="101" y="190"/>
                </a:lnTo>
                <a:lnTo>
                  <a:pt x="101" y="190"/>
                </a:lnTo>
                <a:close/>
                <a:moveTo>
                  <a:pt x="241" y="99"/>
                </a:moveTo>
                <a:lnTo>
                  <a:pt x="241" y="99"/>
                </a:lnTo>
                <a:lnTo>
                  <a:pt x="239" y="96"/>
                </a:lnTo>
                <a:lnTo>
                  <a:pt x="239" y="96"/>
                </a:lnTo>
                <a:lnTo>
                  <a:pt x="239" y="98"/>
                </a:lnTo>
                <a:lnTo>
                  <a:pt x="239" y="99"/>
                </a:lnTo>
                <a:lnTo>
                  <a:pt x="239" y="99"/>
                </a:lnTo>
                <a:lnTo>
                  <a:pt x="241" y="99"/>
                </a:lnTo>
                <a:lnTo>
                  <a:pt x="241" y="99"/>
                </a:lnTo>
                <a:close/>
                <a:moveTo>
                  <a:pt x="90" y="214"/>
                </a:moveTo>
                <a:lnTo>
                  <a:pt x="90" y="214"/>
                </a:lnTo>
                <a:lnTo>
                  <a:pt x="90" y="211"/>
                </a:lnTo>
                <a:lnTo>
                  <a:pt x="90" y="211"/>
                </a:lnTo>
                <a:lnTo>
                  <a:pt x="89" y="216"/>
                </a:lnTo>
                <a:lnTo>
                  <a:pt x="89" y="216"/>
                </a:lnTo>
                <a:lnTo>
                  <a:pt x="90" y="214"/>
                </a:lnTo>
                <a:lnTo>
                  <a:pt x="90" y="214"/>
                </a:lnTo>
                <a:close/>
                <a:moveTo>
                  <a:pt x="228" y="297"/>
                </a:moveTo>
                <a:lnTo>
                  <a:pt x="228" y="297"/>
                </a:lnTo>
                <a:lnTo>
                  <a:pt x="229" y="297"/>
                </a:lnTo>
                <a:lnTo>
                  <a:pt x="229" y="297"/>
                </a:lnTo>
                <a:lnTo>
                  <a:pt x="229" y="294"/>
                </a:lnTo>
                <a:lnTo>
                  <a:pt x="229" y="294"/>
                </a:lnTo>
                <a:lnTo>
                  <a:pt x="229" y="294"/>
                </a:lnTo>
                <a:lnTo>
                  <a:pt x="229" y="294"/>
                </a:lnTo>
                <a:lnTo>
                  <a:pt x="228" y="297"/>
                </a:lnTo>
                <a:lnTo>
                  <a:pt x="228" y="297"/>
                </a:lnTo>
                <a:close/>
                <a:moveTo>
                  <a:pt x="123" y="343"/>
                </a:moveTo>
                <a:lnTo>
                  <a:pt x="123" y="343"/>
                </a:lnTo>
                <a:lnTo>
                  <a:pt x="124" y="345"/>
                </a:lnTo>
                <a:lnTo>
                  <a:pt x="124" y="345"/>
                </a:lnTo>
                <a:lnTo>
                  <a:pt x="124" y="342"/>
                </a:lnTo>
                <a:lnTo>
                  <a:pt x="124" y="342"/>
                </a:lnTo>
                <a:lnTo>
                  <a:pt x="123" y="343"/>
                </a:lnTo>
                <a:lnTo>
                  <a:pt x="123" y="343"/>
                </a:lnTo>
                <a:lnTo>
                  <a:pt x="123" y="343"/>
                </a:lnTo>
                <a:close/>
                <a:moveTo>
                  <a:pt x="201" y="359"/>
                </a:moveTo>
                <a:lnTo>
                  <a:pt x="201" y="359"/>
                </a:lnTo>
                <a:lnTo>
                  <a:pt x="202" y="358"/>
                </a:lnTo>
                <a:lnTo>
                  <a:pt x="202" y="358"/>
                </a:lnTo>
                <a:lnTo>
                  <a:pt x="198" y="358"/>
                </a:lnTo>
                <a:lnTo>
                  <a:pt x="198" y="358"/>
                </a:lnTo>
                <a:lnTo>
                  <a:pt x="198" y="358"/>
                </a:lnTo>
                <a:lnTo>
                  <a:pt x="198" y="358"/>
                </a:lnTo>
                <a:lnTo>
                  <a:pt x="201" y="359"/>
                </a:lnTo>
                <a:lnTo>
                  <a:pt x="201" y="359"/>
                </a:lnTo>
                <a:close/>
                <a:moveTo>
                  <a:pt x="214" y="352"/>
                </a:moveTo>
                <a:lnTo>
                  <a:pt x="214" y="352"/>
                </a:lnTo>
                <a:lnTo>
                  <a:pt x="214" y="352"/>
                </a:lnTo>
                <a:lnTo>
                  <a:pt x="214" y="352"/>
                </a:lnTo>
                <a:lnTo>
                  <a:pt x="215" y="351"/>
                </a:lnTo>
                <a:lnTo>
                  <a:pt x="215" y="351"/>
                </a:lnTo>
                <a:lnTo>
                  <a:pt x="216" y="349"/>
                </a:lnTo>
                <a:lnTo>
                  <a:pt x="216" y="349"/>
                </a:lnTo>
                <a:lnTo>
                  <a:pt x="216" y="349"/>
                </a:lnTo>
                <a:lnTo>
                  <a:pt x="216" y="349"/>
                </a:lnTo>
                <a:lnTo>
                  <a:pt x="214" y="349"/>
                </a:lnTo>
                <a:lnTo>
                  <a:pt x="214" y="349"/>
                </a:lnTo>
                <a:lnTo>
                  <a:pt x="214" y="352"/>
                </a:lnTo>
                <a:lnTo>
                  <a:pt x="214" y="352"/>
                </a:lnTo>
                <a:close/>
                <a:moveTo>
                  <a:pt x="204" y="191"/>
                </a:moveTo>
                <a:lnTo>
                  <a:pt x="204" y="191"/>
                </a:lnTo>
                <a:lnTo>
                  <a:pt x="204" y="193"/>
                </a:lnTo>
                <a:lnTo>
                  <a:pt x="204" y="193"/>
                </a:lnTo>
                <a:lnTo>
                  <a:pt x="204" y="193"/>
                </a:lnTo>
                <a:lnTo>
                  <a:pt x="204" y="193"/>
                </a:lnTo>
                <a:lnTo>
                  <a:pt x="205" y="193"/>
                </a:lnTo>
                <a:lnTo>
                  <a:pt x="205" y="191"/>
                </a:lnTo>
                <a:lnTo>
                  <a:pt x="205" y="191"/>
                </a:lnTo>
                <a:lnTo>
                  <a:pt x="204" y="191"/>
                </a:lnTo>
                <a:lnTo>
                  <a:pt x="204" y="191"/>
                </a:lnTo>
                <a:close/>
                <a:moveTo>
                  <a:pt x="164" y="125"/>
                </a:moveTo>
                <a:lnTo>
                  <a:pt x="164" y="125"/>
                </a:lnTo>
                <a:lnTo>
                  <a:pt x="164" y="125"/>
                </a:lnTo>
                <a:lnTo>
                  <a:pt x="164" y="125"/>
                </a:lnTo>
                <a:lnTo>
                  <a:pt x="167" y="123"/>
                </a:lnTo>
                <a:lnTo>
                  <a:pt x="167" y="123"/>
                </a:lnTo>
                <a:lnTo>
                  <a:pt x="165" y="122"/>
                </a:lnTo>
                <a:lnTo>
                  <a:pt x="165" y="122"/>
                </a:lnTo>
                <a:lnTo>
                  <a:pt x="164" y="125"/>
                </a:lnTo>
                <a:lnTo>
                  <a:pt x="164" y="125"/>
                </a:lnTo>
                <a:close/>
                <a:moveTo>
                  <a:pt x="245" y="54"/>
                </a:moveTo>
                <a:lnTo>
                  <a:pt x="245" y="54"/>
                </a:lnTo>
                <a:lnTo>
                  <a:pt x="248" y="56"/>
                </a:lnTo>
                <a:lnTo>
                  <a:pt x="248" y="56"/>
                </a:lnTo>
                <a:lnTo>
                  <a:pt x="245" y="54"/>
                </a:lnTo>
                <a:lnTo>
                  <a:pt x="245" y="54"/>
                </a:lnTo>
                <a:lnTo>
                  <a:pt x="245" y="54"/>
                </a:lnTo>
                <a:lnTo>
                  <a:pt x="245" y="54"/>
                </a:lnTo>
                <a:close/>
                <a:moveTo>
                  <a:pt x="120" y="150"/>
                </a:moveTo>
                <a:lnTo>
                  <a:pt x="120" y="150"/>
                </a:lnTo>
                <a:lnTo>
                  <a:pt x="120" y="150"/>
                </a:lnTo>
                <a:lnTo>
                  <a:pt x="120" y="150"/>
                </a:lnTo>
                <a:lnTo>
                  <a:pt x="117" y="153"/>
                </a:lnTo>
                <a:lnTo>
                  <a:pt x="117" y="153"/>
                </a:lnTo>
                <a:lnTo>
                  <a:pt x="117" y="154"/>
                </a:lnTo>
                <a:lnTo>
                  <a:pt x="117" y="154"/>
                </a:lnTo>
                <a:lnTo>
                  <a:pt x="120" y="150"/>
                </a:lnTo>
                <a:lnTo>
                  <a:pt x="120" y="150"/>
                </a:lnTo>
                <a:close/>
                <a:moveTo>
                  <a:pt x="9" y="289"/>
                </a:moveTo>
                <a:lnTo>
                  <a:pt x="9" y="289"/>
                </a:lnTo>
                <a:lnTo>
                  <a:pt x="8" y="285"/>
                </a:lnTo>
                <a:lnTo>
                  <a:pt x="8" y="285"/>
                </a:lnTo>
                <a:lnTo>
                  <a:pt x="8" y="288"/>
                </a:lnTo>
                <a:lnTo>
                  <a:pt x="9" y="289"/>
                </a:lnTo>
                <a:lnTo>
                  <a:pt x="9" y="289"/>
                </a:lnTo>
                <a:close/>
                <a:moveTo>
                  <a:pt x="151" y="54"/>
                </a:moveTo>
                <a:lnTo>
                  <a:pt x="151" y="54"/>
                </a:lnTo>
                <a:lnTo>
                  <a:pt x="151" y="52"/>
                </a:lnTo>
                <a:lnTo>
                  <a:pt x="151" y="52"/>
                </a:lnTo>
                <a:lnTo>
                  <a:pt x="148" y="54"/>
                </a:lnTo>
                <a:lnTo>
                  <a:pt x="148" y="54"/>
                </a:lnTo>
                <a:lnTo>
                  <a:pt x="148" y="54"/>
                </a:lnTo>
                <a:lnTo>
                  <a:pt x="148" y="54"/>
                </a:lnTo>
                <a:lnTo>
                  <a:pt x="151" y="54"/>
                </a:lnTo>
                <a:lnTo>
                  <a:pt x="151" y="54"/>
                </a:lnTo>
                <a:close/>
                <a:moveTo>
                  <a:pt x="198" y="218"/>
                </a:moveTo>
                <a:lnTo>
                  <a:pt x="198" y="218"/>
                </a:lnTo>
                <a:lnTo>
                  <a:pt x="195" y="218"/>
                </a:lnTo>
                <a:lnTo>
                  <a:pt x="194" y="218"/>
                </a:lnTo>
                <a:lnTo>
                  <a:pt x="194" y="218"/>
                </a:lnTo>
                <a:lnTo>
                  <a:pt x="198" y="218"/>
                </a:lnTo>
                <a:lnTo>
                  <a:pt x="198" y="218"/>
                </a:lnTo>
                <a:close/>
                <a:moveTo>
                  <a:pt x="242" y="58"/>
                </a:moveTo>
                <a:lnTo>
                  <a:pt x="242" y="58"/>
                </a:lnTo>
                <a:lnTo>
                  <a:pt x="242" y="56"/>
                </a:lnTo>
                <a:lnTo>
                  <a:pt x="239" y="55"/>
                </a:lnTo>
                <a:lnTo>
                  <a:pt x="239" y="55"/>
                </a:lnTo>
                <a:lnTo>
                  <a:pt x="241" y="56"/>
                </a:lnTo>
                <a:lnTo>
                  <a:pt x="242" y="58"/>
                </a:lnTo>
                <a:lnTo>
                  <a:pt x="242" y="58"/>
                </a:lnTo>
                <a:close/>
                <a:moveTo>
                  <a:pt x="208" y="187"/>
                </a:moveTo>
                <a:lnTo>
                  <a:pt x="208" y="187"/>
                </a:lnTo>
                <a:lnTo>
                  <a:pt x="211" y="187"/>
                </a:lnTo>
                <a:lnTo>
                  <a:pt x="211" y="187"/>
                </a:lnTo>
                <a:lnTo>
                  <a:pt x="209" y="186"/>
                </a:lnTo>
                <a:lnTo>
                  <a:pt x="209" y="186"/>
                </a:lnTo>
                <a:lnTo>
                  <a:pt x="209" y="186"/>
                </a:lnTo>
                <a:lnTo>
                  <a:pt x="208" y="187"/>
                </a:lnTo>
                <a:lnTo>
                  <a:pt x="208" y="187"/>
                </a:lnTo>
                <a:close/>
                <a:moveTo>
                  <a:pt x="231" y="352"/>
                </a:moveTo>
                <a:lnTo>
                  <a:pt x="231" y="352"/>
                </a:lnTo>
                <a:lnTo>
                  <a:pt x="232" y="352"/>
                </a:lnTo>
                <a:lnTo>
                  <a:pt x="232" y="351"/>
                </a:lnTo>
                <a:lnTo>
                  <a:pt x="232" y="351"/>
                </a:lnTo>
                <a:lnTo>
                  <a:pt x="231" y="351"/>
                </a:lnTo>
                <a:lnTo>
                  <a:pt x="231" y="351"/>
                </a:lnTo>
                <a:lnTo>
                  <a:pt x="231" y="352"/>
                </a:lnTo>
                <a:lnTo>
                  <a:pt x="231" y="352"/>
                </a:lnTo>
                <a:close/>
                <a:moveTo>
                  <a:pt x="202" y="35"/>
                </a:moveTo>
                <a:lnTo>
                  <a:pt x="202" y="35"/>
                </a:lnTo>
                <a:lnTo>
                  <a:pt x="204" y="39"/>
                </a:lnTo>
                <a:lnTo>
                  <a:pt x="204" y="39"/>
                </a:lnTo>
                <a:lnTo>
                  <a:pt x="204" y="39"/>
                </a:lnTo>
                <a:lnTo>
                  <a:pt x="204" y="39"/>
                </a:lnTo>
                <a:lnTo>
                  <a:pt x="205" y="37"/>
                </a:lnTo>
                <a:lnTo>
                  <a:pt x="205" y="37"/>
                </a:lnTo>
                <a:lnTo>
                  <a:pt x="202" y="35"/>
                </a:lnTo>
                <a:lnTo>
                  <a:pt x="202" y="35"/>
                </a:lnTo>
                <a:close/>
                <a:moveTo>
                  <a:pt x="229" y="166"/>
                </a:moveTo>
                <a:lnTo>
                  <a:pt x="229" y="166"/>
                </a:lnTo>
                <a:lnTo>
                  <a:pt x="226" y="166"/>
                </a:lnTo>
                <a:lnTo>
                  <a:pt x="226" y="166"/>
                </a:lnTo>
                <a:lnTo>
                  <a:pt x="226" y="167"/>
                </a:lnTo>
                <a:lnTo>
                  <a:pt x="226" y="167"/>
                </a:lnTo>
                <a:lnTo>
                  <a:pt x="229" y="166"/>
                </a:lnTo>
                <a:lnTo>
                  <a:pt x="229" y="166"/>
                </a:lnTo>
                <a:close/>
                <a:moveTo>
                  <a:pt x="228" y="115"/>
                </a:moveTo>
                <a:lnTo>
                  <a:pt x="228" y="115"/>
                </a:lnTo>
                <a:lnTo>
                  <a:pt x="228" y="115"/>
                </a:lnTo>
                <a:lnTo>
                  <a:pt x="228" y="115"/>
                </a:lnTo>
                <a:lnTo>
                  <a:pt x="228" y="112"/>
                </a:lnTo>
                <a:lnTo>
                  <a:pt x="228" y="112"/>
                </a:lnTo>
                <a:lnTo>
                  <a:pt x="226" y="112"/>
                </a:lnTo>
                <a:lnTo>
                  <a:pt x="226" y="112"/>
                </a:lnTo>
                <a:lnTo>
                  <a:pt x="228" y="115"/>
                </a:lnTo>
                <a:lnTo>
                  <a:pt x="228" y="115"/>
                </a:lnTo>
                <a:close/>
                <a:moveTo>
                  <a:pt x="25" y="244"/>
                </a:moveTo>
                <a:lnTo>
                  <a:pt x="25" y="244"/>
                </a:lnTo>
                <a:lnTo>
                  <a:pt x="25" y="243"/>
                </a:lnTo>
                <a:lnTo>
                  <a:pt x="23" y="241"/>
                </a:lnTo>
                <a:lnTo>
                  <a:pt x="23" y="241"/>
                </a:lnTo>
                <a:lnTo>
                  <a:pt x="25" y="244"/>
                </a:lnTo>
                <a:lnTo>
                  <a:pt x="25" y="244"/>
                </a:lnTo>
                <a:close/>
                <a:moveTo>
                  <a:pt x="128" y="154"/>
                </a:moveTo>
                <a:lnTo>
                  <a:pt x="128" y="154"/>
                </a:lnTo>
                <a:lnTo>
                  <a:pt x="128" y="157"/>
                </a:lnTo>
                <a:lnTo>
                  <a:pt x="128" y="157"/>
                </a:lnTo>
                <a:lnTo>
                  <a:pt x="130" y="156"/>
                </a:lnTo>
                <a:lnTo>
                  <a:pt x="130" y="156"/>
                </a:lnTo>
                <a:lnTo>
                  <a:pt x="128" y="154"/>
                </a:lnTo>
                <a:lnTo>
                  <a:pt x="128" y="154"/>
                </a:lnTo>
                <a:close/>
                <a:moveTo>
                  <a:pt x="273" y="322"/>
                </a:moveTo>
                <a:lnTo>
                  <a:pt x="273" y="322"/>
                </a:lnTo>
                <a:lnTo>
                  <a:pt x="276" y="318"/>
                </a:lnTo>
                <a:lnTo>
                  <a:pt x="276" y="318"/>
                </a:lnTo>
                <a:lnTo>
                  <a:pt x="276" y="318"/>
                </a:lnTo>
                <a:lnTo>
                  <a:pt x="276" y="318"/>
                </a:lnTo>
                <a:lnTo>
                  <a:pt x="273" y="322"/>
                </a:lnTo>
                <a:lnTo>
                  <a:pt x="273" y="322"/>
                </a:lnTo>
                <a:close/>
                <a:moveTo>
                  <a:pt x="204" y="240"/>
                </a:moveTo>
                <a:lnTo>
                  <a:pt x="204" y="240"/>
                </a:lnTo>
                <a:lnTo>
                  <a:pt x="204" y="240"/>
                </a:lnTo>
                <a:lnTo>
                  <a:pt x="204" y="240"/>
                </a:lnTo>
                <a:lnTo>
                  <a:pt x="202" y="244"/>
                </a:lnTo>
                <a:lnTo>
                  <a:pt x="202" y="244"/>
                </a:lnTo>
                <a:lnTo>
                  <a:pt x="204" y="243"/>
                </a:lnTo>
                <a:lnTo>
                  <a:pt x="204" y="241"/>
                </a:lnTo>
                <a:lnTo>
                  <a:pt x="204" y="241"/>
                </a:lnTo>
                <a:lnTo>
                  <a:pt x="204" y="240"/>
                </a:lnTo>
                <a:lnTo>
                  <a:pt x="204" y="240"/>
                </a:lnTo>
                <a:close/>
                <a:moveTo>
                  <a:pt x="96" y="166"/>
                </a:moveTo>
                <a:lnTo>
                  <a:pt x="96" y="166"/>
                </a:lnTo>
                <a:lnTo>
                  <a:pt x="94" y="167"/>
                </a:lnTo>
                <a:lnTo>
                  <a:pt x="94" y="167"/>
                </a:lnTo>
                <a:lnTo>
                  <a:pt x="94" y="169"/>
                </a:lnTo>
                <a:lnTo>
                  <a:pt x="94" y="169"/>
                </a:lnTo>
                <a:lnTo>
                  <a:pt x="97" y="166"/>
                </a:lnTo>
                <a:lnTo>
                  <a:pt x="97" y="166"/>
                </a:lnTo>
                <a:lnTo>
                  <a:pt x="96" y="166"/>
                </a:lnTo>
                <a:lnTo>
                  <a:pt x="96" y="166"/>
                </a:lnTo>
                <a:close/>
                <a:moveTo>
                  <a:pt x="123" y="341"/>
                </a:moveTo>
                <a:lnTo>
                  <a:pt x="123" y="341"/>
                </a:lnTo>
                <a:lnTo>
                  <a:pt x="125" y="339"/>
                </a:lnTo>
                <a:lnTo>
                  <a:pt x="125" y="339"/>
                </a:lnTo>
                <a:lnTo>
                  <a:pt x="125" y="339"/>
                </a:lnTo>
                <a:lnTo>
                  <a:pt x="125" y="339"/>
                </a:lnTo>
                <a:lnTo>
                  <a:pt x="123" y="338"/>
                </a:lnTo>
                <a:lnTo>
                  <a:pt x="123" y="338"/>
                </a:lnTo>
                <a:lnTo>
                  <a:pt x="123" y="341"/>
                </a:lnTo>
                <a:lnTo>
                  <a:pt x="123" y="341"/>
                </a:lnTo>
                <a:close/>
                <a:moveTo>
                  <a:pt x="229" y="105"/>
                </a:moveTo>
                <a:lnTo>
                  <a:pt x="229" y="105"/>
                </a:lnTo>
                <a:lnTo>
                  <a:pt x="229" y="105"/>
                </a:lnTo>
                <a:lnTo>
                  <a:pt x="229" y="105"/>
                </a:lnTo>
                <a:lnTo>
                  <a:pt x="229" y="108"/>
                </a:lnTo>
                <a:lnTo>
                  <a:pt x="229" y="108"/>
                </a:lnTo>
                <a:lnTo>
                  <a:pt x="231" y="108"/>
                </a:lnTo>
                <a:lnTo>
                  <a:pt x="231" y="106"/>
                </a:lnTo>
                <a:lnTo>
                  <a:pt x="231" y="106"/>
                </a:lnTo>
                <a:lnTo>
                  <a:pt x="229" y="105"/>
                </a:lnTo>
                <a:lnTo>
                  <a:pt x="229" y="105"/>
                </a:lnTo>
                <a:close/>
                <a:moveTo>
                  <a:pt x="150" y="71"/>
                </a:moveTo>
                <a:lnTo>
                  <a:pt x="150" y="71"/>
                </a:lnTo>
                <a:lnTo>
                  <a:pt x="150" y="71"/>
                </a:lnTo>
                <a:lnTo>
                  <a:pt x="150" y="71"/>
                </a:lnTo>
                <a:lnTo>
                  <a:pt x="152" y="69"/>
                </a:lnTo>
                <a:lnTo>
                  <a:pt x="152" y="69"/>
                </a:lnTo>
                <a:lnTo>
                  <a:pt x="152" y="68"/>
                </a:lnTo>
                <a:lnTo>
                  <a:pt x="152" y="68"/>
                </a:lnTo>
                <a:lnTo>
                  <a:pt x="150" y="71"/>
                </a:lnTo>
                <a:lnTo>
                  <a:pt x="150" y="71"/>
                </a:lnTo>
                <a:close/>
                <a:moveTo>
                  <a:pt x="255" y="45"/>
                </a:moveTo>
                <a:lnTo>
                  <a:pt x="255" y="45"/>
                </a:lnTo>
                <a:lnTo>
                  <a:pt x="255" y="44"/>
                </a:lnTo>
                <a:lnTo>
                  <a:pt x="255" y="44"/>
                </a:lnTo>
                <a:lnTo>
                  <a:pt x="252" y="44"/>
                </a:lnTo>
                <a:lnTo>
                  <a:pt x="252" y="44"/>
                </a:lnTo>
                <a:lnTo>
                  <a:pt x="255" y="45"/>
                </a:lnTo>
                <a:lnTo>
                  <a:pt x="255" y="45"/>
                </a:lnTo>
                <a:close/>
                <a:moveTo>
                  <a:pt x="231" y="143"/>
                </a:moveTo>
                <a:lnTo>
                  <a:pt x="231" y="143"/>
                </a:lnTo>
                <a:lnTo>
                  <a:pt x="231" y="143"/>
                </a:lnTo>
                <a:lnTo>
                  <a:pt x="231" y="143"/>
                </a:lnTo>
                <a:lnTo>
                  <a:pt x="231" y="140"/>
                </a:lnTo>
                <a:lnTo>
                  <a:pt x="231" y="140"/>
                </a:lnTo>
                <a:lnTo>
                  <a:pt x="229" y="140"/>
                </a:lnTo>
                <a:lnTo>
                  <a:pt x="229" y="140"/>
                </a:lnTo>
                <a:lnTo>
                  <a:pt x="231" y="143"/>
                </a:lnTo>
                <a:lnTo>
                  <a:pt x="231" y="143"/>
                </a:lnTo>
                <a:close/>
                <a:moveTo>
                  <a:pt x="170" y="95"/>
                </a:moveTo>
                <a:lnTo>
                  <a:pt x="170" y="95"/>
                </a:lnTo>
                <a:lnTo>
                  <a:pt x="170" y="93"/>
                </a:lnTo>
                <a:lnTo>
                  <a:pt x="170" y="92"/>
                </a:lnTo>
                <a:lnTo>
                  <a:pt x="170" y="92"/>
                </a:lnTo>
                <a:lnTo>
                  <a:pt x="168" y="92"/>
                </a:lnTo>
                <a:lnTo>
                  <a:pt x="168" y="92"/>
                </a:lnTo>
                <a:lnTo>
                  <a:pt x="170" y="95"/>
                </a:lnTo>
                <a:lnTo>
                  <a:pt x="170" y="95"/>
                </a:lnTo>
                <a:close/>
                <a:moveTo>
                  <a:pt x="204" y="200"/>
                </a:moveTo>
                <a:lnTo>
                  <a:pt x="204" y="200"/>
                </a:lnTo>
                <a:lnTo>
                  <a:pt x="204" y="200"/>
                </a:lnTo>
                <a:lnTo>
                  <a:pt x="204" y="200"/>
                </a:lnTo>
                <a:lnTo>
                  <a:pt x="205" y="196"/>
                </a:lnTo>
                <a:lnTo>
                  <a:pt x="205" y="196"/>
                </a:lnTo>
                <a:lnTo>
                  <a:pt x="204" y="196"/>
                </a:lnTo>
                <a:lnTo>
                  <a:pt x="204" y="196"/>
                </a:lnTo>
                <a:lnTo>
                  <a:pt x="204" y="197"/>
                </a:lnTo>
                <a:lnTo>
                  <a:pt x="204" y="197"/>
                </a:lnTo>
                <a:lnTo>
                  <a:pt x="204" y="200"/>
                </a:lnTo>
                <a:lnTo>
                  <a:pt x="204" y="200"/>
                </a:lnTo>
                <a:close/>
                <a:moveTo>
                  <a:pt x="184" y="194"/>
                </a:moveTo>
                <a:lnTo>
                  <a:pt x="184" y="194"/>
                </a:lnTo>
                <a:lnTo>
                  <a:pt x="182" y="194"/>
                </a:lnTo>
                <a:lnTo>
                  <a:pt x="182" y="196"/>
                </a:lnTo>
                <a:lnTo>
                  <a:pt x="182" y="196"/>
                </a:lnTo>
                <a:lnTo>
                  <a:pt x="184" y="196"/>
                </a:lnTo>
                <a:lnTo>
                  <a:pt x="184" y="194"/>
                </a:lnTo>
                <a:lnTo>
                  <a:pt x="184" y="194"/>
                </a:lnTo>
                <a:close/>
                <a:moveTo>
                  <a:pt x="160" y="31"/>
                </a:moveTo>
                <a:lnTo>
                  <a:pt x="160" y="31"/>
                </a:lnTo>
                <a:lnTo>
                  <a:pt x="160" y="31"/>
                </a:lnTo>
                <a:lnTo>
                  <a:pt x="160" y="31"/>
                </a:lnTo>
                <a:lnTo>
                  <a:pt x="162" y="29"/>
                </a:lnTo>
                <a:lnTo>
                  <a:pt x="162" y="29"/>
                </a:lnTo>
                <a:lnTo>
                  <a:pt x="161" y="28"/>
                </a:lnTo>
                <a:lnTo>
                  <a:pt x="161" y="28"/>
                </a:lnTo>
                <a:lnTo>
                  <a:pt x="160" y="31"/>
                </a:lnTo>
                <a:lnTo>
                  <a:pt x="160" y="31"/>
                </a:lnTo>
                <a:close/>
                <a:moveTo>
                  <a:pt x="226" y="251"/>
                </a:moveTo>
                <a:lnTo>
                  <a:pt x="226" y="251"/>
                </a:lnTo>
                <a:lnTo>
                  <a:pt x="228" y="251"/>
                </a:lnTo>
                <a:lnTo>
                  <a:pt x="228" y="251"/>
                </a:lnTo>
                <a:lnTo>
                  <a:pt x="231" y="250"/>
                </a:lnTo>
                <a:lnTo>
                  <a:pt x="231" y="250"/>
                </a:lnTo>
                <a:lnTo>
                  <a:pt x="226" y="251"/>
                </a:lnTo>
                <a:lnTo>
                  <a:pt x="226" y="251"/>
                </a:lnTo>
                <a:close/>
                <a:moveTo>
                  <a:pt x="93" y="224"/>
                </a:moveTo>
                <a:lnTo>
                  <a:pt x="93" y="224"/>
                </a:lnTo>
                <a:lnTo>
                  <a:pt x="94" y="224"/>
                </a:lnTo>
                <a:lnTo>
                  <a:pt x="94" y="224"/>
                </a:lnTo>
                <a:lnTo>
                  <a:pt x="94" y="223"/>
                </a:lnTo>
                <a:lnTo>
                  <a:pt x="94" y="223"/>
                </a:lnTo>
                <a:lnTo>
                  <a:pt x="93" y="223"/>
                </a:lnTo>
                <a:lnTo>
                  <a:pt x="93" y="223"/>
                </a:lnTo>
                <a:lnTo>
                  <a:pt x="93" y="224"/>
                </a:lnTo>
                <a:lnTo>
                  <a:pt x="93" y="224"/>
                </a:lnTo>
                <a:lnTo>
                  <a:pt x="93" y="224"/>
                </a:lnTo>
                <a:close/>
                <a:moveTo>
                  <a:pt x="73" y="328"/>
                </a:moveTo>
                <a:lnTo>
                  <a:pt x="73" y="328"/>
                </a:lnTo>
                <a:lnTo>
                  <a:pt x="70" y="326"/>
                </a:lnTo>
                <a:lnTo>
                  <a:pt x="70" y="326"/>
                </a:lnTo>
                <a:lnTo>
                  <a:pt x="70" y="328"/>
                </a:lnTo>
                <a:lnTo>
                  <a:pt x="70" y="328"/>
                </a:lnTo>
                <a:lnTo>
                  <a:pt x="73" y="328"/>
                </a:lnTo>
                <a:lnTo>
                  <a:pt x="73" y="328"/>
                </a:lnTo>
                <a:close/>
                <a:moveTo>
                  <a:pt x="164" y="96"/>
                </a:moveTo>
                <a:lnTo>
                  <a:pt x="164" y="96"/>
                </a:lnTo>
                <a:lnTo>
                  <a:pt x="161" y="98"/>
                </a:lnTo>
                <a:lnTo>
                  <a:pt x="161" y="98"/>
                </a:lnTo>
                <a:lnTo>
                  <a:pt x="162" y="98"/>
                </a:lnTo>
                <a:lnTo>
                  <a:pt x="162" y="98"/>
                </a:lnTo>
                <a:lnTo>
                  <a:pt x="164" y="98"/>
                </a:lnTo>
                <a:lnTo>
                  <a:pt x="164" y="98"/>
                </a:lnTo>
                <a:lnTo>
                  <a:pt x="164" y="96"/>
                </a:lnTo>
                <a:lnTo>
                  <a:pt x="164" y="96"/>
                </a:lnTo>
                <a:close/>
                <a:moveTo>
                  <a:pt x="239" y="247"/>
                </a:moveTo>
                <a:lnTo>
                  <a:pt x="239" y="247"/>
                </a:lnTo>
                <a:lnTo>
                  <a:pt x="239" y="244"/>
                </a:lnTo>
                <a:lnTo>
                  <a:pt x="239" y="244"/>
                </a:lnTo>
                <a:lnTo>
                  <a:pt x="239" y="245"/>
                </a:lnTo>
                <a:lnTo>
                  <a:pt x="239" y="247"/>
                </a:lnTo>
                <a:lnTo>
                  <a:pt x="239" y="247"/>
                </a:lnTo>
                <a:close/>
                <a:moveTo>
                  <a:pt x="111" y="231"/>
                </a:moveTo>
                <a:lnTo>
                  <a:pt x="111" y="231"/>
                </a:lnTo>
                <a:lnTo>
                  <a:pt x="113" y="230"/>
                </a:lnTo>
                <a:lnTo>
                  <a:pt x="113" y="230"/>
                </a:lnTo>
                <a:lnTo>
                  <a:pt x="108" y="230"/>
                </a:lnTo>
                <a:lnTo>
                  <a:pt x="108" y="230"/>
                </a:lnTo>
                <a:lnTo>
                  <a:pt x="108" y="230"/>
                </a:lnTo>
                <a:lnTo>
                  <a:pt x="108" y="230"/>
                </a:lnTo>
                <a:lnTo>
                  <a:pt x="108" y="230"/>
                </a:lnTo>
                <a:lnTo>
                  <a:pt x="108" y="230"/>
                </a:lnTo>
                <a:lnTo>
                  <a:pt x="111" y="231"/>
                </a:lnTo>
                <a:lnTo>
                  <a:pt x="111" y="231"/>
                </a:lnTo>
                <a:close/>
                <a:moveTo>
                  <a:pt x="216" y="197"/>
                </a:moveTo>
                <a:lnTo>
                  <a:pt x="216" y="197"/>
                </a:lnTo>
                <a:lnTo>
                  <a:pt x="218" y="196"/>
                </a:lnTo>
                <a:lnTo>
                  <a:pt x="219" y="196"/>
                </a:lnTo>
                <a:lnTo>
                  <a:pt x="219" y="196"/>
                </a:lnTo>
                <a:lnTo>
                  <a:pt x="218" y="194"/>
                </a:lnTo>
                <a:lnTo>
                  <a:pt x="218" y="194"/>
                </a:lnTo>
                <a:lnTo>
                  <a:pt x="216" y="197"/>
                </a:lnTo>
                <a:lnTo>
                  <a:pt x="216" y="197"/>
                </a:lnTo>
                <a:close/>
                <a:moveTo>
                  <a:pt x="252" y="331"/>
                </a:moveTo>
                <a:lnTo>
                  <a:pt x="252" y="331"/>
                </a:lnTo>
                <a:lnTo>
                  <a:pt x="253" y="329"/>
                </a:lnTo>
                <a:lnTo>
                  <a:pt x="253" y="329"/>
                </a:lnTo>
                <a:lnTo>
                  <a:pt x="252" y="329"/>
                </a:lnTo>
                <a:lnTo>
                  <a:pt x="252" y="329"/>
                </a:lnTo>
                <a:lnTo>
                  <a:pt x="252" y="331"/>
                </a:lnTo>
                <a:lnTo>
                  <a:pt x="252" y="331"/>
                </a:lnTo>
                <a:lnTo>
                  <a:pt x="252" y="331"/>
                </a:lnTo>
                <a:close/>
                <a:moveTo>
                  <a:pt x="201" y="59"/>
                </a:moveTo>
                <a:lnTo>
                  <a:pt x="201" y="59"/>
                </a:lnTo>
                <a:lnTo>
                  <a:pt x="204" y="59"/>
                </a:lnTo>
                <a:lnTo>
                  <a:pt x="204" y="59"/>
                </a:lnTo>
                <a:lnTo>
                  <a:pt x="204" y="59"/>
                </a:lnTo>
                <a:lnTo>
                  <a:pt x="204" y="59"/>
                </a:lnTo>
                <a:lnTo>
                  <a:pt x="201" y="58"/>
                </a:lnTo>
                <a:lnTo>
                  <a:pt x="201" y="58"/>
                </a:lnTo>
                <a:lnTo>
                  <a:pt x="201" y="59"/>
                </a:lnTo>
                <a:lnTo>
                  <a:pt x="201" y="59"/>
                </a:lnTo>
                <a:close/>
                <a:moveTo>
                  <a:pt x="248" y="31"/>
                </a:moveTo>
                <a:lnTo>
                  <a:pt x="248" y="31"/>
                </a:lnTo>
                <a:lnTo>
                  <a:pt x="248" y="31"/>
                </a:lnTo>
                <a:lnTo>
                  <a:pt x="248" y="31"/>
                </a:lnTo>
                <a:lnTo>
                  <a:pt x="246" y="31"/>
                </a:lnTo>
                <a:lnTo>
                  <a:pt x="246" y="31"/>
                </a:lnTo>
                <a:lnTo>
                  <a:pt x="245" y="31"/>
                </a:lnTo>
                <a:lnTo>
                  <a:pt x="245" y="31"/>
                </a:lnTo>
                <a:lnTo>
                  <a:pt x="248" y="31"/>
                </a:lnTo>
                <a:lnTo>
                  <a:pt x="248" y="31"/>
                </a:lnTo>
                <a:close/>
                <a:moveTo>
                  <a:pt x="168" y="98"/>
                </a:moveTo>
                <a:lnTo>
                  <a:pt x="168" y="98"/>
                </a:lnTo>
                <a:lnTo>
                  <a:pt x="168" y="98"/>
                </a:lnTo>
                <a:lnTo>
                  <a:pt x="168" y="98"/>
                </a:lnTo>
                <a:lnTo>
                  <a:pt x="167" y="95"/>
                </a:lnTo>
                <a:lnTo>
                  <a:pt x="167" y="95"/>
                </a:lnTo>
                <a:lnTo>
                  <a:pt x="165" y="95"/>
                </a:lnTo>
                <a:lnTo>
                  <a:pt x="165" y="95"/>
                </a:lnTo>
                <a:lnTo>
                  <a:pt x="168" y="98"/>
                </a:lnTo>
                <a:lnTo>
                  <a:pt x="168" y="98"/>
                </a:lnTo>
                <a:close/>
                <a:moveTo>
                  <a:pt x="154" y="49"/>
                </a:moveTo>
                <a:lnTo>
                  <a:pt x="154" y="49"/>
                </a:lnTo>
                <a:lnTo>
                  <a:pt x="154" y="49"/>
                </a:lnTo>
                <a:lnTo>
                  <a:pt x="154" y="49"/>
                </a:lnTo>
                <a:lnTo>
                  <a:pt x="155" y="46"/>
                </a:lnTo>
                <a:lnTo>
                  <a:pt x="155" y="46"/>
                </a:lnTo>
                <a:lnTo>
                  <a:pt x="154" y="46"/>
                </a:lnTo>
                <a:lnTo>
                  <a:pt x="154" y="46"/>
                </a:lnTo>
                <a:lnTo>
                  <a:pt x="154" y="46"/>
                </a:lnTo>
                <a:lnTo>
                  <a:pt x="154" y="49"/>
                </a:lnTo>
                <a:lnTo>
                  <a:pt x="154" y="49"/>
                </a:lnTo>
                <a:close/>
                <a:moveTo>
                  <a:pt x="54" y="332"/>
                </a:moveTo>
                <a:lnTo>
                  <a:pt x="54" y="332"/>
                </a:lnTo>
                <a:lnTo>
                  <a:pt x="54" y="332"/>
                </a:lnTo>
                <a:lnTo>
                  <a:pt x="54" y="332"/>
                </a:lnTo>
                <a:lnTo>
                  <a:pt x="50" y="329"/>
                </a:lnTo>
                <a:lnTo>
                  <a:pt x="50" y="329"/>
                </a:lnTo>
                <a:lnTo>
                  <a:pt x="52" y="332"/>
                </a:lnTo>
                <a:lnTo>
                  <a:pt x="52" y="332"/>
                </a:lnTo>
                <a:lnTo>
                  <a:pt x="54" y="332"/>
                </a:lnTo>
                <a:lnTo>
                  <a:pt x="54" y="332"/>
                </a:lnTo>
                <a:close/>
                <a:moveTo>
                  <a:pt x="259" y="35"/>
                </a:moveTo>
                <a:lnTo>
                  <a:pt x="259" y="35"/>
                </a:lnTo>
                <a:lnTo>
                  <a:pt x="260" y="35"/>
                </a:lnTo>
                <a:lnTo>
                  <a:pt x="260" y="35"/>
                </a:lnTo>
                <a:lnTo>
                  <a:pt x="260" y="34"/>
                </a:lnTo>
                <a:lnTo>
                  <a:pt x="260" y="34"/>
                </a:lnTo>
                <a:lnTo>
                  <a:pt x="258" y="34"/>
                </a:lnTo>
                <a:lnTo>
                  <a:pt x="258" y="34"/>
                </a:lnTo>
                <a:lnTo>
                  <a:pt x="259" y="35"/>
                </a:lnTo>
                <a:lnTo>
                  <a:pt x="259" y="35"/>
                </a:lnTo>
                <a:close/>
                <a:moveTo>
                  <a:pt x="98" y="221"/>
                </a:moveTo>
                <a:lnTo>
                  <a:pt x="98" y="221"/>
                </a:lnTo>
                <a:lnTo>
                  <a:pt x="98" y="221"/>
                </a:lnTo>
                <a:lnTo>
                  <a:pt x="98" y="221"/>
                </a:lnTo>
                <a:lnTo>
                  <a:pt x="100" y="223"/>
                </a:lnTo>
                <a:lnTo>
                  <a:pt x="100" y="223"/>
                </a:lnTo>
                <a:lnTo>
                  <a:pt x="100" y="221"/>
                </a:lnTo>
                <a:lnTo>
                  <a:pt x="100" y="221"/>
                </a:lnTo>
                <a:lnTo>
                  <a:pt x="98" y="221"/>
                </a:lnTo>
                <a:lnTo>
                  <a:pt x="98" y="221"/>
                </a:lnTo>
                <a:close/>
                <a:moveTo>
                  <a:pt x="201" y="133"/>
                </a:moveTo>
                <a:lnTo>
                  <a:pt x="201" y="133"/>
                </a:lnTo>
                <a:lnTo>
                  <a:pt x="198" y="135"/>
                </a:lnTo>
                <a:lnTo>
                  <a:pt x="198" y="135"/>
                </a:lnTo>
                <a:lnTo>
                  <a:pt x="198" y="135"/>
                </a:lnTo>
                <a:lnTo>
                  <a:pt x="198" y="135"/>
                </a:lnTo>
                <a:lnTo>
                  <a:pt x="201" y="133"/>
                </a:lnTo>
                <a:lnTo>
                  <a:pt x="201" y="133"/>
                </a:lnTo>
                <a:lnTo>
                  <a:pt x="201" y="133"/>
                </a:lnTo>
                <a:lnTo>
                  <a:pt x="201" y="133"/>
                </a:lnTo>
                <a:close/>
                <a:moveTo>
                  <a:pt x="241" y="187"/>
                </a:moveTo>
                <a:lnTo>
                  <a:pt x="241" y="187"/>
                </a:lnTo>
                <a:lnTo>
                  <a:pt x="239" y="187"/>
                </a:lnTo>
                <a:lnTo>
                  <a:pt x="239" y="187"/>
                </a:lnTo>
                <a:lnTo>
                  <a:pt x="239" y="190"/>
                </a:lnTo>
                <a:lnTo>
                  <a:pt x="239" y="190"/>
                </a:lnTo>
                <a:lnTo>
                  <a:pt x="239" y="190"/>
                </a:lnTo>
                <a:lnTo>
                  <a:pt x="239" y="190"/>
                </a:lnTo>
                <a:lnTo>
                  <a:pt x="241" y="187"/>
                </a:lnTo>
                <a:lnTo>
                  <a:pt x="241" y="187"/>
                </a:lnTo>
                <a:close/>
                <a:moveTo>
                  <a:pt x="127" y="179"/>
                </a:moveTo>
                <a:lnTo>
                  <a:pt x="127" y="179"/>
                </a:lnTo>
                <a:lnTo>
                  <a:pt x="127" y="177"/>
                </a:lnTo>
                <a:lnTo>
                  <a:pt x="127" y="176"/>
                </a:lnTo>
                <a:lnTo>
                  <a:pt x="127" y="176"/>
                </a:lnTo>
                <a:lnTo>
                  <a:pt x="125" y="177"/>
                </a:lnTo>
                <a:lnTo>
                  <a:pt x="127" y="179"/>
                </a:lnTo>
                <a:lnTo>
                  <a:pt x="127" y="179"/>
                </a:lnTo>
                <a:close/>
                <a:moveTo>
                  <a:pt x="214" y="173"/>
                </a:moveTo>
                <a:lnTo>
                  <a:pt x="214" y="173"/>
                </a:lnTo>
                <a:lnTo>
                  <a:pt x="214" y="173"/>
                </a:lnTo>
                <a:lnTo>
                  <a:pt x="214" y="173"/>
                </a:lnTo>
                <a:lnTo>
                  <a:pt x="216" y="174"/>
                </a:lnTo>
                <a:lnTo>
                  <a:pt x="216" y="174"/>
                </a:lnTo>
                <a:lnTo>
                  <a:pt x="216" y="173"/>
                </a:lnTo>
                <a:lnTo>
                  <a:pt x="216" y="173"/>
                </a:lnTo>
                <a:lnTo>
                  <a:pt x="214" y="173"/>
                </a:lnTo>
                <a:lnTo>
                  <a:pt x="214" y="173"/>
                </a:lnTo>
                <a:close/>
                <a:moveTo>
                  <a:pt x="59" y="316"/>
                </a:moveTo>
                <a:lnTo>
                  <a:pt x="59" y="316"/>
                </a:lnTo>
                <a:lnTo>
                  <a:pt x="57" y="318"/>
                </a:lnTo>
                <a:lnTo>
                  <a:pt x="57" y="318"/>
                </a:lnTo>
                <a:lnTo>
                  <a:pt x="59" y="318"/>
                </a:lnTo>
                <a:lnTo>
                  <a:pt x="59" y="318"/>
                </a:lnTo>
                <a:lnTo>
                  <a:pt x="59" y="316"/>
                </a:lnTo>
                <a:lnTo>
                  <a:pt x="59" y="316"/>
                </a:lnTo>
                <a:close/>
                <a:moveTo>
                  <a:pt x="232" y="41"/>
                </a:moveTo>
                <a:lnTo>
                  <a:pt x="232" y="41"/>
                </a:lnTo>
                <a:lnTo>
                  <a:pt x="233" y="42"/>
                </a:lnTo>
                <a:lnTo>
                  <a:pt x="235" y="42"/>
                </a:lnTo>
                <a:lnTo>
                  <a:pt x="235" y="42"/>
                </a:lnTo>
                <a:lnTo>
                  <a:pt x="232" y="41"/>
                </a:lnTo>
                <a:lnTo>
                  <a:pt x="232" y="41"/>
                </a:lnTo>
                <a:close/>
                <a:moveTo>
                  <a:pt x="253" y="66"/>
                </a:moveTo>
                <a:lnTo>
                  <a:pt x="253" y="66"/>
                </a:lnTo>
                <a:lnTo>
                  <a:pt x="252" y="66"/>
                </a:lnTo>
                <a:lnTo>
                  <a:pt x="252" y="66"/>
                </a:lnTo>
                <a:lnTo>
                  <a:pt x="252" y="69"/>
                </a:lnTo>
                <a:lnTo>
                  <a:pt x="252" y="69"/>
                </a:lnTo>
                <a:lnTo>
                  <a:pt x="253" y="66"/>
                </a:lnTo>
                <a:lnTo>
                  <a:pt x="253" y="66"/>
                </a:lnTo>
                <a:close/>
                <a:moveTo>
                  <a:pt x="221" y="187"/>
                </a:moveTo>
                <a:lnTo>
                  <a:pt x="221" y="187"/>
                </a:lnTo>
                <a:lnTo>
                  <a:pt x="221" y="187"/>
                </a:lnTo>
                <a:lnTo>
                  <a:pt x="221" y="187"/>
                </a:lnTo>
                <a:lnTo>
                  <a:pt x="218" y="187"/>
                </a:lnTo>
                <a:lnTo>
                  <a:pt x="218" y="187"/>
                </a:lnTo>
                <a:lnTo>
                  <a:pt x="218" y="189"/>
                </a:lnTo>
                <a:lnTo>
                  <a:pt x="218" y="189"/>
                </a:lnTo>
                <a:lnTo>
                  <a:pt x="221" y="187"/>
                </a:lnTo>
                <a:lnTo>
                  <a:pt x="221" y="187"/>
                </a:lnTo>
                <a:close/>
                <a:moveTo>
                  <a:pt x="66" y="211"/>
                </a:moveTo>
                <a:lnTo>
                  <a:pt x="66" y="211"/>
                </a:lnTo>
                <a:lnTo>
                  <a:pt x="67" y="207"/>
                </a:lnTo>
                <a:lnTo>
                  <a:pt x="67" y="207"/>
                </a:lnTo>
                <a:lnTo>
                  <a:pt x="67" y="207"/>
                </a:lnTo>
                <a:lnTo>
                  <a:pt x="67" y="207"/>
                </a:lnTo>
                <a:lnTo>
                  <a:pt x="66" y="210"/>
                </a:lnTo>
                <a:lnTo>
                  <a:pt x="66" y="210"/>
                </a:lnTo>
                <a:lnTo>
                  <a:pt x="66" y="211"/>
                </a:lnTo>
                <a:lnTo>
                  <a:pt x="66" y="211"/>
                </a:lnTo>
                <a:close/>
                <a:moveTo>
                  <a:pt x="238" y="32"/>
                </a:moveTo>
                <a:lnTo>
                  <a:pt x="238" y="32"/>
                </a:lnTo>
                <a:lnTo>
                  <a:pt x="238" y="32"/>
                </a:lnTo>
                <a:lnTo>
                  <a:pt x="238" y="32"/>
                </a:lnTo>
                <a:lnTo>
                  <a:pt x="241" y="32"/>
                </a:lnTo>
                <a:lnTo>
                  <a:pt x="241" y="32"/>
                </a:lnTo>
                <a:lnTo>
                  <a:pt x="239" y="31"/>
                </a:lnTo>
                <a:lnTo>
                  <a:pt x="239" y="31"/>
                </a:lnTo>
                <a:lnTo>
                  <a:pt x="238" y="32"/>
                </a:lnTo>
                <a:lnTo>
                  <a:pt x="238" y="32"/>
                </a:lnTo>
                <a:close/>
                <a:moveTo>
                  <a:pt x="270" y="260"/>
                </a:moveTo>
                <a:lnTo>
                  <a:pt x="270" y="260"/>
                </a:lnTo>
                <a:lnTo>
                  <a:pt x="273" y="257"/>
                </a:lnTo>
                <a:lnTo>
                  <a:pt x="273" y="257"/>
                </a:lnTo>
                <a:lnTo>
                  <a:pt x="270" y="258"/>
                </a:lnTo>
                <a:lnTo>
                  <a:pt x="270" y="260"/>
                </a:lnTo>
                <a:lnTo>
                  <a:pt x="270" y="260"/>
                </a:lnTo>
                <a:close/>
                <a:moveTo>
                  <a:pt x="182" y="199"/>
                </a:moveTo>
                <a:lnTo>
                  <a:pt x="182" y="199"/>
                </a:lnTo>
                <a:lnTo>
                  <a:pt x="182" y="199"/>
                </a:lnTo>
                <a:lnTo>
                  <a:pt x="182" y="200"/>
                </a:lnTo>
                <a:lnTo>
                  <a:pt x="182" y="200"/>
                </a:lnTo>
                <a:lnTo>
                  <a:pt x="182" y="201"/>
                </a:lnTo>
                <a:lnTo>
                  <a:pt x="182" y="201"/>
                </a:lnTo>
                <a:lnTo>
                  <a:pt x="182" y="201"/>
                </a:lnTo>
                <a:lnTo>
                  <a:pt x="182" y="201"/>
                </a:lnTo>
                <a:lnTo>
                  <a:pt x="182" y="199"/>
                </a:lnTo>
                <a:lnTo>
                  <a:pt x="182" y="199"/>
                </a:lnTo>
                <a:close/>
                <a:moveTo>
                  <a:pt x="168" y="83"/>
                </a:moveTo>
                <a:lnTo>
                  <a:pt x="168" y="83"/>
                </a:lnTo>
                <a:lnTo>
                  <a:pt x="170" y="82"/>
                </a:lnTo>
                <a:lnTo>
                  <a:pt x="170" y="82"/>
                </a:lnTo>
                <a:lnTo>
                  <a:pt x="170" y="82"/>
                </a:lnTo>
                <a:lnTo>
                  <a:pt x="170" y="82"/>
                </a:lnTo>
                <a:lnTo>
                  <a:pt x="168" y="83"/>
                </a:lnTo>
                <a:lnTo>
                  <a:pt x="168" y="83"/>
                </a:lnTo>
                <a:lnTo>
                  <a:pt x="168" y="83"/>
                </a:lnTo>
                <a:lnTo>
                  <a:pt x="168" y="83"/>
                </a:lnTo>
                <a:close/>
                <a:moveTo>
                  <a:pt x="191" y="166"/>
                </a:moveTo>
                <a:lnTo>
                  <a:pt x="191" y="166"/>
                </a:lnTo>
                <a:lnTo>
                  <a:pt x="192" y="166"/>
                </a:lnTo>
                <a:lnTo>
                  <a:pt x="192" y="164"/>
                </a:lnTo>
                <a:lnTo>
                  <a:pt x="192" y="164"/>
                </a:lnTo>
                <a:lnTo>
                  <a:pt x="191" y="164"/>
                </a:lnTo>
                <a:lnTo>
                  <a:pt x="191" y="164"/>
                </a:lnTo>
                <a:lnTo>
                  <a:pt x="191" y="166"/>
                </a:lnTo>
                <a:lnTo>
                  <a:pt x="191" y="166"/>
                </a:lnTo>
                <a:close/>
                <a:moveTo>
                  <a:pt x="212" y="112"/>
                </a:moveTo>
                <a:lnTo>
                  <a:pt x="212" y="112"/>
                </a:lnTo>
                <a:lnTo>
                  <a:pt x="211" y="109"/>
                </a:lnTo>
                <a:lnTo>
                  <a:pt x="211" y="109"/>
                </a:lnTo>
                <a:lnTo>
                  <a:pt x="211" y="109"/>
                </a:lnTo>
                <a:lnTo>
                  <a:pt x="211" y="109"/>
                </a:lnTo>
                <a:lnTo>
                  <a:pt x="211" y="113"/>
                </a:lnTo>
                <a:lnTo>
                  <a:pt x="211" y="113"/>
                </a:lnTo>
                <a:lnTo>
                  <a:pt x="212" y="112"/>
                </a:lnTo>
                <a:lnTo>
                  <a:pt x="212" y="112"/>
                </a:lnTo>
                <a:close/>
                <a:moveTo>
                  <a:pt x="157" y="73"/>
                </a:moveTo>
                <a:lnTo>
                  <a:pt x="157" y="73"/>
                </a:lnTo>
                <a:lnTo>
                  <a:pt x="155" y="71"/>
                </a:lnTo>
                <a:lnTo>
                  <a:pt x="155" y="71"/>
                </a:lnTo>
                <a:lnTo>
                  <a:pt x="155" y="72"/>
                </a:lnTo>
                <a:lnTo>
                  <a:pt x="157" y="73"/>
                </a:lnTo>
                <a:lnTo>
                  <a:pt x="157" y="73"/>
                </a:lnTo>
                <a:lnTo>
                  <a:pt x="157" y="73"/>
                </a:lnTo>
                <a:lnTo>
                  <a:pt x="157" y="73"/>
                </a:lnTo>
                <a:close/>
                <a:moveTo>
                  <a:pt x="184" y="91"/>
                </a:moveTo>
                <a:lnTo>
                  <a:pt x="184" y="91"/>
                </a:lnTo>
                <a:lnTo>
                  <a:pt x="184" y="91"/>
                </a:lnTo>
                <a:lnTo>
                  <a:pt x="184" y="91"/>
                </a:lnTo>
                <a:lnTo>
                  <a:pt x="182" y="92"/>
                </a:lnTo>
                <a:lnTo>
                  <a:pt x="182" y="93"/>
                </a:lnTo>
                <a:lnTo>
                  <a:pt x="182" y="93"/>
                </a:lnTo>
                <a:lnTo>
                  <a:pt x="184" y="91"/>
                </a:lnTo>
                <a:lnTo>
                  <a:pt x="184" y="91"/>
                </a:lnTo>
                <a:close/>
                <a:moveTo>
                  <a:pt x="235" y="307"/>
                </a:moveTo>
                <a:lnTo>
                  <a:pt x="235" y="307"/>
                </a:lnTo>
                <a:lnTo>
                  <a:pt x="233" y="308"/>
                </a:lnTo>
                <a:lnTo>
                  <a:pt x="233" y="308"/>
                </a:lnTo>
                <a:lnTo>
                  <a:pt x="233" y="309"/>
                </a:lnTo>
                <a:lnTo>
                  <a:pt x="233" y="309"/>
                </a:lnTo>
                <a:lnTo>
                  <a:pt x="235" y="309"/>
                </a:lnTo>
                <a:lnTo>
                  <a:pt x="235" y="309"/>
                </a:lnTo>
                <a:lnTo>
                  <a:pt x="235" y="307"/>
                </a:lnTo>
                <a:lnTo>
                  <a:pt x="235" y="307"/>
                </a:lnTo>
                <a:close/>
                <a:moveTo>
                  <a:pt x="248" y="355"/>
                </a:moveTo>
                <a:lnTo>
                  <a:pt x="248" y="355"/>
                </a:lnTo>
                <a:lnTo>
                  <a:pt x="248" y="355"/>
                </a:lnTo>
                <a:lnTo>
                  <a:pt x="248" y="355"/>
                </a:lnTo>
                <a:lnTo>
                  <a:pt x="248" y="353"/>
                </a:lnTo>
                <a:lnTo>
                  <a:pt x="248" y="353"/>
                </a:lnTo>
                <a:lnTo>
                  <a:pt x="246" y="353"/>
                </a:lnTo>
                <a:lnTo>
                  <a:pt x="246" y="353"/>
                </a:lnTo>
                <a:lnTo>
                  <a:pt x="248" y="355"/>
                </a:lnTo>
                <a:lnTo>
                  <a:pt x="248" y="355"/>
                </a:lnTo>
                <a:close/>
                <a:moveTo>
                  <a:pt x="121" y="193"/>
                </a:moveTo>
                <a:lnTo>
                  <a:pt x="121" y="193"/>
                </a:lnTo>
                <a:lnTo>
                  <a:pt x="123" y="194"/>
                </a:lnTo>
                <a:lnTo>
                  <a:pt x="123" y="194"/>
                </a:lnTo>
                <a:lnTo>
                  <a:pt x="123" y="194"/>
                </a:lnTo>
                <a:lnTo>
                  <a:pt x="123" y="194"/>
                </a:lnTo>
                <a:lnTo>
                  <a:pt x="121" y="193"/>
                </a:lnTo>
                <a:lnTo>
                  <a:pt x="121" y="193"/>
                </a:lnTo>
                <a:lnTo>
                  <a:pt x="121" y="193"/>
                </a:lnTo>
                <a:lnTo>
                  <a:pt x="121" y="193"/>
                </a:lnTo>
                <a:close/>
                <a:moveTo>
                  <a:pt x="134" y="238"/>
                </a:moveTo>
                <a:lnTo>
                  <a:pt x="134" y="238"/>
                </a:lnTo>
                <a:lnTo>
                  <a:pt x="134" y="241"/>
                </a:lnTo>
                <a:lnTo>
                  <a:pt x="134" y="241"/>
                </a:lnTo>
                <a:lnTo>
                  <a:pt x="134" y="241"/>
                </a:lnTo>
                <a:lnTo>
                  <a:pt x="134" y="241"/>
                </a:lnTo>
                <a:lnTo>
                  <a:pt x="135" y="240"/>
                </a:lnTo>
                <a:lnTo>
                  <a:pt x="135" y="240"/>
                </a:lnTo>
                <a:lnTo>
                  <a:pt x="135" y="238"/>
                </a:lnTo>
                <a:lnTo>
                  <a:pt x="135" y="238"/>
                </a:lnTo>
                <a:lnTo>
                  <a:pt x="134" y="238"/>
                </a:lnTo>
                <a:lnTo>
                  <a:pt x="134" y="238"/>
                </a:lnTo>
                <a:close/>
                <a:moveTo>
                  <a:pt x="224" y="4"/>
                </a:moveTo>
                <a:lnTo>
                  <a:pt x="224" y="4"/>
                </a:lnTo>
                <a:lnTo>
                  <a:pt x="222" y="5"/>
                </a:lnTo>
                <a:lnTo>
                  <a:pt x="224" y="7"/>
                </a:lnTo>
                <a:lnTo>
                  <a:pt x="224" y="7"/>
                </a:lnTo>
                <a:lnTo>
                  <a:pt x="224" y="4"/>
                </a:lnTo>
                <a:lnTo>
                  <a:pt x="224" y="4"/>
                </a:lnTo>
                <a:close/>
                <a:moveTo>
                  <a:pt x="140" y="125"/>
                </a:moveTo>
                <a:lnTo>
                  <a:pt x="140" y="125"/>
                </a:lnTo>
                <a:lnTo>
                  <a:pt x="140" y="125"/>
                </a:lnTo>
                <a:lnTo>
                  <a:pt x="140" y="125"/>
                </a:lnTo>
                <a:lnTo>
                  <a:pt x="141" y="125"/>
                </a:lnTo>
                <a:lnTo>
                  <a:pt x="141" y="125"/>
                </a:lnTo>
                <a:lnTo>
                  <a:pt x="143" y="123"/>
                </a:lnTo>
                <a:lnTo>
                  <a:pt x="143" y="123"/>
                </a:lnTo>
                <a:lnTo>
                  <a:pt x="140" y="125"/>
                </a:lnTo>
                <a:lnTo>
                  <a:pt x="140" y="125"/>
                </a:lnTo>
                <a:close/>
                <a:moveTo>
                  <a:pt x="177" y="332"/>
                </a:moveTo>
                <a:lnTo>
                  <a:pt x="177" y="332"/>
                </a:lnTo>
                <a:lnTo>
                  <a:pt x="175" y="331"/>
                </a:lnTo>
                <a:lnTo>
                  <a:pt x="175" y="331"/>
                </a:lnTo>
                <a:lnTo>
                  <a:pt x="175" y="334"/>
                </a:lnTo>
                <a:lnTo>
                  <a:pt x="175" y="334"/>
                </a:lnTo>
                <a:lnTo>
                  <a:pt x="177" y="332"/>
                </a:lnTo>
                <a:lnTo>
                  <a:pt x="177" y="332"/>
                </a:lnTo>
                <a:close/>
                <a:moveTo>
                  <a:pt x="221" y="17"/>
                </a:moveTo>
                <a:lnTo>
                  <a:pt x="221" y="17"/>
                </a:lnTo>
                <a:lnTo>
                  <a:pt x="219" y="17"/>
                </a:lnTo>
                <a:lnTo>
                  <a:pt x="216" y="17"/>
                </a:lnTo>
                <a:lnTo>
                  <a:pt x="216" y="17"/>
                </a:lnTo>
                <a:lnTo>
                  <a:pt x="221" y="17"/>
                </a:lnTo>
                <a:lnTo>
                  <a:pt x="221" y="17"/>
                </a:lnTo>
                <a:close/>
                <a:moveTo>
                  <a:pt x="79" y="217"/>
                </a:moveTo>
                <a:lnTo>
                  <a:pt x="79" y="217"/>
                </a:lnTo>
                <a:lnTo>
                  <a:pt x="79" y="217"/>
                </a:lnTo>
                <a:lnTo>
                  <a:pt x="79" y="217"/>
                </a:lnTo>
                <a:lnTo>
                  <a:pt x="81" y="218"/>
                </a:lnTo>
                <a:lnTo>
                  <a:pt x="81" y="218"/>
                </a:lnTo>
                <a:lnTo>
                  <a:pt x="80" y="217"/>
                </a:lnTo>
                <a:lnTo>
                  <a:pt x="80" y="217"/>
                </a:lnTo>
                <a:lnTo>
                  <a:pt x="79" y="217"/>
                </a:lnTo>
                <a:lnTo>
                  <a:pt x="79" y="217"/>
                </a:lnTo>
                <a:close/>
                <a:moveTo>
                  <a:pt x="248" y="35"/>
                </a:moveTo>
                <a:lnTo>
                  <a:pt x="248" y="35"/>
                </a:lnTo>
                <a:lnTo>
                  <a:pt x="248" y="34"/>
                </a:lnTo>
                <a:lnTo>
                  <a:pt x="248" y="34"/>
                </a:lnTo>
                <a:lnTo>
                  <a:pt x="246" y="35"/>
                </a:lnTo>
                <a:lnTo>
                  <a:pt x="246" y="35"/>
                </a:lnTo>
                <a:lnTo>
                  <a:pt x="248" y="37"/>
                </a:lnTo>
                <a:lnTo>
                  <a:pt x="248" y="37"/>
                </a:lnTo>
                <a:lnTo>
                  <a:pt x="248" y="35"/>
                </a:lnTo>
                <a:lnTo>
                  <a:pt x="248" y="35"/>
                </a:lnTo>
                <a:close/>
                <a:moveTo>
                  <a:pt x="204" y="351"/>
                </a:moveTo>
                <a:lnTo>
                  <a:pt x="204" y="351"/>
                </a:lnTo>
                <a:lnTo>
                  <a:pt x="205" y="352"/>
                </a:lnTo>
                <a:lnTo>
                  <a:pt x="205" y="352"/>
                </a:lnTo>
                <a:lnTo>
                  <a:pt x="205" y="349"/>
                </a:lnTo>
                <a:lnTo>
                  <a:pt x="205" y="349"/>
                </a:lnTo>
                <a:lnTo>
                  <a:pt x="204" y="351"/>
                </a:lnTo>
                <a:lnTo>
                  <a:pt x="204" y="351"/>
                </a:lnTo>
                <a:close/>
                <a:moveTo>
                  <a:pt x="212" y="62"/>
                </a:moveTo>
                <a:lnTo>
                  <a:pt x="212" y="62"/>
                </a:lnTo>
                <a:lnTo>
                  <a:pt x="215" y="62"/>
                </a:lnTo>
                <a:lnTo>
                  <a:pt x="215" y="62"/>
                </a:lnTo>
                <a:lnTo>
                  <a:pt x="215" y="61"/>
                </a:lnTo>
                <a:lnTo>
                  <a:pt x="215" y="61"/>
                </a:lnTo>
                <a:lnTo>
                  <a:pt x="214" y="61"/>
                </a:lnTo>
                <a:lnTo>
                  <a:pt x="212" y="62"/>
                </a:lnTo>
                <a:lnTo>
                  <a:pt x="212" y="62"/>
                </a:lnTo>
                <a:close/>
                <a:moveTo>
                  <a:pt x="208" y="240"/>
                </a:moveTo>
                <a:lnTo>
                  <a:pt x="208" y="240"/>
                </a:lnTo>
                <a:lnTo>
                  <a:pt x="208" y="241"/>
                </a:lnTo>
                <a:lnTo>
                  <a:pt x="208" y="241"/>
                </a:lnTo>
                <a:lnTo>
                  <a:pt x="209" y="240"/>
                </a:lnTo>
                <a:lnTo>
                  <a:pt x="209" y="240"/>
                </a:lnTo>
                <a:lnTo>
                  <a:pt x="209" y="238"/>
                </a:lnTo>
                <a:lnTo>
                  <a:pt x="209" y="238"/>
                </a:lnTo>
                <a:lnTo>
                  <a:pt x="208" y="240"/>
                </a:lnTo>
                <a:lnTo>
                  <a:pt x="208" y="240"/>
                </a:lnTo>
                <a:close/>
                <a:moveTo>
                  <a:pt x="15" y="292"/>
                </a:moveTo>
                <a:lnTo>
                  <a:pt x="15" y="292"/>
                </a:lnTo>
                <a:lnTo>
                  <a:pt x="15" y="292"/>
                </a:lnTo>
                <a:lnTo>
                  <a:pt x="15" y="292"/>
                </a:lnTo>
                <a:lnTo>
                  <a:pt x="15" y="291"/>
                </a:lnTo>
                <a:lnTo>
                  <a:pt x="13" y="291"/>
                </a:lnTo>
                <a:lnTo>
                  <a:pt x="13" y="291"/>
                </a:lnTo>
                <a:lnTo>
                  <a:pt x="15" y="292"/>
                </a:lnTo>
                <a:lnTo>
                  <a:pt x="15" y="292"/>
                </a:lnTo>
                <a:close/>
                <a:moveTo>
                  <a:pt x="184" y="335"/>
                </a:moveTo>
                <a:lnTo>
                  <a:pt x="184" y="335"/>
                </a:lnTo>
                <a:lnTo>
                  <a:pt x="184" y="339"/>
                </a:lnTo>
                <a:lnTo>
                  <a:pt x="184" y="339"/>
                </a:lnTo>
                <a:lnTo>
                  <a:pt x="184" y="339"/>
                </a:lnTo>
                <a:lnTo>
                  <a:pt x="184" y="339"/>
                </a:lnTo>
                <a:lnTo>
                  <a:pt x="184" y="335"/>
                </a:lnTo>
                <a:lnTo>
                  <a:pt x="184" y="335"/>
                </a:lnTo>
                <a:close/>
                <a:moveTo>
                  <a:pt x="222" y="142"/>
                </a:moveTo>
                <a:lnTo>
                  <a:pt x="222" y="142"/>
                </a:lnTo>
                <a:lnTo>
                  <a:pt x="224" y="143"/>
                </a:lnTo>
                <a:lnTo>
                  <a:pt x="224" y="143"/>
                </a:lnTo>
                <a:lnTo>
                  <a:pt x="224" y="143"/>
                </a:lnTo>
                <a:lnTo>
                  <a:pt x="224" y="143"/>
                </a:lnTo>
                <a:lnTo>
                  <a:pt x="224" y="140"/>
                </a:lnTo>
                <a:lnTo>
                  <a:pt x="224" y="140"/>
                </a:lnTo>
                <a:lnTo>
                  <a:pt x="222" y="142"/>
                </a:lnTo>
                <a:lnTo>
                  <a:pt x="222" y="142"/>
                </a:lnTo>
                <a:close/>
                <a:moveTo>
                  <a:pt x="255" y="71"/>
                </a:moveTo>
                <a:lnTo>
                  <a:pt x="255" y="71"/>
                </a:lnTo>
                <a:lnTo>
                  <a:pt x="255" y="69"/>
                </a:lnTo>
                <a:lnTo>
                  <a:pt x="255" y="69"/>
                </a:lnTo>
                <a:lnTo>
                  <a:pt x="253" y="72"/>
                </a:lnTo>
                <a:lnTo>
                  <a:pt x="253" y="72"/>
                </a:lnTo>
                <a:lnTo>
                  <a:pt x="253" y="72"/>
                </a:lnTo>
                <a:lnTo>
                  <a:pt x="255" y="72"/>
                </a:lnTo>
                <a:lnTo>
                  <a:pt x="255" y="72"/>
                </a:lnTo>
                <a:lnTo>
                  <a:pt x="255" y="71"/>
                </a:lnTo>
                <a:lnTo>
                  <a:pt x="255" y="71"/>
                </a:lnTo>
                <a:close/>
                <a:moveTo>
                  <a:pt x="152" y="339"/>
                </a:moveTo>
                <a:lnTo>
                  <a:pt x="152" y="339"/>
                </a:lnTo>
                <a:lnTo>
                  <a:pt x="152" y="341"/>
                </a:lnTo>
                <a:lnTo>
                  <a:pt x="152" y="341"/>
                </a:lnTo>
                <a:lnTo>
                  <a:pt x="152" y="341"/>
                </a:lnTo>
                <a:lnTo>
                  <a:pt x="152" y="341"/>
                </a:lnTo>
                <a:lnTo>
                  <a:pt x="152" y="339"/>
                </a:lnTo>
                <a:lnTo>
                  <a:pt x="152" y="339"/>
                </a:lnTo>
                <a:close/>
                <a:moveTo>
                  <a:pt x="214" y="51"/>
                </a:moveTo>
                <a:lnTo>
                  <a:pt x="214" y="51"/>
                </a:lnTo>
                <a:lnTo>
                  <a:pt x="212" y="51"/>
                </a:lnTo>
                <a:lnTo>
                  <a:pt x="212" y="51"/>
                </a:lnTo>
                <a:lnTo>
                  <a:pt x="214" y="52"/>
                </a:lnTo>
                <a:lnTo>
                  <a:pt x="214" y="52"/>
                </a:lnTo>
                <a:lnTo>
                  <a:pt x="214" y="51"/>
                </a:lnTo>
                <a:lnTo>
                  <a:pt x="214" y="51"/>
                </a:lnTo>
                <a:close/>
                <a:moveTo>
                  <a:pt x="258" y="44"/>
                </a:moveTo>
                <a:lnTo>
                  <a:pt x="258" y="44"/>
                </a:lnTo>
                <a:lnTo>
                  <a:pt x="259" y="45"/>
                </a:lnTo>
                <a:lnTo>
                  <a:pt x="259" y="45"/>
                </a:lnTo>
                <a:lnTo>
                  <a:pt x="259" y="44"/>
                </a:lnTo>
                <a:lnTo>
                  <a:pt x="259" y="44"/>
                </a:lnTo>
                <a:lnTo>
                  <a:pt x="259" y="44"/>
                </a:lnTo>
                <a:lnTo>
                  <a:pt x="258" y="44"/>
                </a:lnTo>
                <a:lnTo>
                  <a:pt x="258" y="44"/>
                </a:lnTo>
                <a:close/>
                <a:moveTo>
                  <a:pt x="161" y="45"/>
                </a:moveTo>
                <a:lnTo>
                  <a:pt x="161" y="45"/>
                </a:lnTo>
                <a:lnTo>
                  <a:pt x="161" y="48"/>
                </a:lnTo>
                <a:lnTo>
                  <a:pt x="161" y="48"/>
                </a:lnTo>
                <a:lnTo>
                  <a:pt x="161" y="46"/>
                </a:lnTo>
                <a:lnTo>
                  <a:pt x="161" y="45"/>
                </a:lnTo>
                <a:lnTo>
                  <a:pt x="161" y="45"/>
                </a:lnTo>
                <a:close/>
                <a:moveTo>
                  <a:pt x="199" y="65"/>
                </a:moveTo>
                <a:lnTo>
                  <a:pt x="199" y="65"/>
                </a:lnTo>
                <a:lnTo>
                  <a:pt x="197" y="65"/>
                </a:lnTo>
                <a:lnTo>
                  <a:pt x="197" y="65"/>
                </a:lnTo>
                <a:lnTo>
                  <a:pt x="197" y="65"/>
                </a:lnTo>
                <a:lnTo>
                  <a:pt x="197" y="65"/>
                </a:lnTo>
                <a:lnTo>
                  <a:pt x="198" y="65"/>
                </a:lnTo>
                <a:lnTo>
                  <a:pt x="198" y="65"/>
                </a:lnTo>
                <a:lnTo>
                  <a:pt x="198" y="66"/>
                </a:lnTo>
                <a:lnTo>
                  <a:pt x="199" y="65"/>
                </a:lnTo>
                <a:lnTo>
                  <a:pt x="199" y="65"/>
                </a:lnTo>
                <a:close/>
                <a:moveTo>
                  <a:pt x="123" y="184"/>
                </a:moveTo>
                <a:lnTo>
                  <a:pt x="123" y="184"/>
                </a:lnTo>
                <a:lnTo>
                  <a:pt x="124" y="184"/>
                </a:lnTo>
                <a:lnTo>
                  <a:pt x="124" y="183"/>
                </a:lnTo>
                <a:lnTo>
                  <a:pt x="124" y="183"/>
                </a:lnTo>
                <a:lnTo>
                  <a:pt x="123" y="184"/>
                </a:lnTo>
                <a:lnTo>
                  <a:pt x="123" y="184"/>
                </a:lnTo>
                <a:close/>
                <a:moveTo>
                  <a:pt x="262" y="262"/>
                </a:moveTo>
                <a:lnTo>
                  <a:pt x="262" y="262"/>
                </a:lnTo>
                <a:lnTo>
                  <a:pt x="263" y="262"/>
                </a:lnTo>
                <a:lnTo>
                  <a:pt x="263" y="261"/>
                </a:lnTo>
                <a:lnTo>
                  <a:pt x="263" y="261"/>
                </a:lnTo>
                <a:lnTo>
                  <a:pt x="262" y="262"/>
                </a:lnTo>
                <a:lnTo>
                  <a:pt x="262" y="262"/>
                </a:lnTo>
                <a:close/>
                <a:moveTo>
                  <a:pt x="140" y="159"/>
                </a:moveTo>
                <a:lnTo>
                  <a:pt x="140" y="159"/>
                </a:lnTo>
                <a:lnTo>
                  <a:pt x="140" y="159"/>
                </a:lnTo>
                <a:lnTo>
                  <a:pt x="140" y="159"/>
                </a:lnTo>
                <a:lnTo>
                  <a:pt x="140" y="157"/>
                </a:lnTo>
                <a:lnTo>
                  <a:pt x="140" y="157"/>
                </a:lnTo>
                <a:lnTo>
                  <a:pt x="140" y="157"/>
                </a:lnTo>
                <a:lnTo>
                  <a:pt x="140" y="157"/>
                </a:lnTo>
                <a:lnTo>
                  <a:pt x="140" y="159"/>
                </a:lnTo>
                <a:lnTo>
                  <a:pt x="140" y="159"/>
                </a:lnTo>
                <a:close/>
                <a:moveTo>
                  <a:pt x="168" y="64"/>
                </a:moveTo>
                <a:lnTo>
                  <a:pt x="168" y="64"/>
                </a:lnTo>
                <a:lnTo>
                  <a:pt x="168" y="61"/>
                </a:lnTo>
                <a:lnTo>
                  <a:pt x="168" y="61"/>
                </a:lnTo>
                <a:lnTo>
                  <a:pt x="168" y="61"/>
                </a:lnTo>
                <a:lnTo>
                  <a:pt x="168" y="61"/>
                </a:lnTo>
                <a:lnTo>
                  <a:pt x="167" y="64"/>
                </a:lnTo>
                <a:lnTo>
                  <a:pt x="167" y="64"/>
                </a:lnTo>
                <a:lnTo>
                  <a:pt x="167" y="64"/>
                </a:lnTo>
                <a:lnTo>
                  <a:pt x="167" y="64"/>
                </a:lnTo>
                <a:lnTo>
                  <a:pt x="168" y="64"/>
                </a:lnTo>
                <a:lnTo>
                  <a:pt x="168" y="64"/>
                </a:lnTo>
                <a:close/>
                <a:moveTo>
                  <a:pt x="266" y="316"/>
                </a:moveTo>
                <a:lnTo>
                  <a:pt x="266" y="316"/>
                </a:lnTo>
                <a:lnTo>
                  <a:pt x="266" y="315"/>
                </a:lnTo>
                <a:lnTo>
                  <a:pt x="266" y="314"/>
                </a:lnTo>
                <a:lnTo>
                  <a:pt x="266" y="314"/>
                </a:lnTo>
                <a:lnTo>
                  <a:pt x="266" y="316"/>
                </a:lnTo>
                <a:lnTo>
                  <a:pt x="266" y="316"/>
                </a:lnTo>
                <a:close/>
                <a:moveTo>
                  <a:pt x="87" y="245"/>
                </a:moveTo>
                <a:lnTo>
                  <a:pt x="87" y="245"/>
                </a:lnTo>
                <a:lnTo>
                  <a:pt x="91" y="247"/>
                </a:lnTo>
                <a:lnTo>
                  <a:pt x="91" y="247"/>
                </a:lnTo>
                <a:lnTo>
                  <a:pt x="87" y="245"/>
                </a:lnTo>
                <a:lnTo>
                  <a:pt x="87" y="245"/>
                </a:lnTo>
                <a:close/>
                <a:moveTo>
                  <a:pt x="235" y="191"/>
                </a:moveTo>
                <a:lnTo>
                  <a:pt x="235" y="191"/>
                </a:lnTo>
                <a:lnTo>
                  <a:pt x="235" y="191"/>
                </a:lnTo>
                <a:lnTo>
                  <a:pt x="235" y="191"/>
                </a:lnTo>
                <a:lnTo>
                  <a:pt x="235" y="189"/>
                </a:lnTo>
                <a:lnTo>
                  <a:pt x="235" y="189"/>
                </a:lnTo>
                <a:lnTo>
                  <a:pt x="235" y="187"/>
                </a:lnTo>
                <a:lnTo>
                  <a:pt x="235" y="187"/>
                </a:lnTo>
                <a:lnTo>
                  <a:pt x="235" y="189"/>
                </a:lnTo>
                <a:lnTo>
                  <a:pt x="235" y="189"/>
                </a:lnTo>
                <a:lnTo>
                  <a:pt x="235" y="191"/>
                </a:lnTo>
                <a:lnTo>
                  <a:pt x="235" y="191"/>
                </a:lnTo>
                <a:close/>
                <a:moveTo>
                  <a:pt x="167" y="262"/>
                </a:moveTo>
                <a:lnTo>
                  <a:pt x="167" y="262"/>
                </a:lnTo>
                <a:lnTo>
                  <a:pt x="167" y="262"/>
                </a:lnTo>
                <a:lnTo>
                  <a:pt x="167" y="262"/>
                </a:lnTo>
                <a:lnTo>
                  <a:pt x="162" y="262"/>
                </a:lnTo>
                <a:lnTo>
                  <a:pt x="162" y="262"/>
                </a:lnTo>
                <a:lnTo>
                  <a:pt x="162" y="262"/>
                </a:lnTo>
                <a:lnTo>
                  <a:pt x="162" y="262"/>
                </a:lnTo>
                <a:lnTo>
                  <a:pt x="167" y="262"/>
                </a:lnTo>
                <a:lnTo>
                  <a:pt x="167" y="262"/>
                </a:lnTo>
                <a:close/>
                <a:moveTo>
                  <a:pt x="262" y="64"/>
                </a:moveTo>
                <a:lnTo>
                  <a:pt x="262" y="64"/>
                </a:lnTo>
                <a:lnTo>
                  <a:pt x="262" y="64"/>
                </a:lnTo>
                <a:lnTo>
                  <a:pt x="262" y="64"/>
                </a:lnTo>
                <a:lnTo>
                  <a:pt x="263" y="65"/>
                </a:lnTo>
                <a:lnTo>
                  <a:pt x="263" y="65"/>
                </a:lnTo>
                <a:lnTo>
                  <a:pt x="263" y="64"/>
                </a:lnTo>
                <a:lnTo>
                  <a:pt x="263" y="64"/>
                </a:lnTo>
                <a:lnTo>
                  <a:pt x="262" y="64"/>
                </a:lnTo>
                <a:lnTo>
                  <a:pt x="262" y="64"/>
                </a:lnTo>
                <a:close/>
                <a:moveTo>
                  <a:pt x="212" y="211"/>
                </a:moveTo>
                <a:lnTo>
                  <a:pt x="212" y="211"/>
                </a:lnTo>
                <a:lnTo>
                  <a:pt x="212" y="211"/>
                </a:lnTo>
                <a:lnTo>
                  <a:pt x="212" y="211"/>
                </a:lnTo>
                <a:lnTo>
                  <a:pt x="214" y="211"/>
                </a:lnTo>
                <a:lnTo>
                  <a:pt x="214" y="211"/>
                </a:lnTo>
                <a:lnTo>
                  <a:pt x="212" y="210"/>
                </a:lnTo>
                <a:lnTo>
                  <a:pt x="212" y="210"/>
                </a:lnTo>
                <a:lnTo>
                  <a:pt x="212" y="211"/>
                </a:lnTo>
                <a:lnTo>
                  <a:pt x="212" y="211"/>
                </a:lnTo>
                <a:close/>
                <a:moveTo>
                  <a:pt x="245" y="164"/>
                </a:moveTo>
                <a:lnTo>
                  <a:pt x="245" y="164"/>
                </a:lnTo>
                <a:lnTo>
                  <a:pt x="246" y="163"/>
                </a:lnTo>
                <a:lnTo>
                  <a:pt x="246" y="163"/>
                </a:lnTo>
                <a:lnTo>
                  <a:pt x="245" y="163"/>
                </a:lnTo>
                <a:lnTo>
                  <a:pt x="245" y="164"/>
                </a:lnTo>
                <a:lnTo>
                  <a:pt x="245" y="164"/>
                </a:lnTo>
                <a:close/>
                <a:moveTo>
                  <a:pt x="258" y="226"/>
                </a:moveTo>
                <a:lnTo>
                  <a:pt x="258" y="226"/>
                </a:lnTo>
                <a:lnTo>
                  <a:pt x="258" y="226"/>
                </a:lnTo>
                <a:lnTo>
                  <a:pt x="258" y="226"/>
                </a:lnTo>
                <a:lnTo>
                  <a:pt x="256" y="230"/>
                </a:lnTo>
                <a:lnTo>
                  <a:pt x="256" y="230"/>
                </a:lnTo>
                <a:lnTo>
                  <a:pt x="258" y="226"/>
                </a:lnTo>
                <a:lnTo>
                  <a:pt x="258" y="226"/>
                </a:lnTo>
                <a:close/>
                <a:moveTo>
                  <a:pt x="93" y="186"/>
                </a:moveTo>
                <a:lnTo>
                  <a:pt x="93" y="186"/>
                </a:lnTo>
                <a:lnTo>
                  <a:pt x="93" y="184"/>
                </a:lnTo>
                <a:lnTo>
                  <a:pt x="93" y="184"/>
                </a:lnTo>
                <a:lnTo>
                  <a:pt x="91" y="184"/>
                </a:lnTo>
                <a:lnTo>
                  <a:pt x="91" y="184"/>
                </a:lnTo>
                <a:lnTo>
                  <a:pt x="93" y="186"/>
                </a:lnTo>
                <a:lnTo>
                  <a:pt x="93" y="186"/>
                </a:lnTo>
                <a:close/>
                <a:moveTo>
                  <a:pt x="265" y="187"/>
                </a:moveTo>
                <a:lnTo>
                  <a:pt x="265" y="187"/>
                </a:lnTo>
                <a:lnTo>
                  <a:pt x="263" y="187"/>
                </a:lnTo>
                <a:lnTo>
                  <a:pt x="263" y="187"/>
                </a:lnTo>
                <a:lnTo>
                  <a:pt x="265" y="191"/>
                </a:lnTo>
                <a:lnTo>
                  <a:pt x="265" y="191"/>
                </a:lnTo>
                <a:lnTo>
                  <a:pt x="265" y="191"/>
                </a:lnTo>
                <a:lnTo>
                  <a:pt x="265" y="191"/>
                </a:lnTo>
                <a:lnTo>
                  <a:pt x="265" y="187"/>
                </a:lnTo>
                <a:lnTo>
                  <a:pt x="265" y="187"/>
                </a:lnTo>
                <a:close/>
                <a:moveTo>
                  <a:pt x="154" y="123"/>
                </a:moveTo>
                <a:lnTo>
                  <a:pt x="154" y="123"/>
                </a:lnTo>
                <a:lnTo>
                  <a:pt x="154" y="123"/>
                </a:lnTo>
                <a:lnTo>
                  <a:pt x="154" y="123"/>
                </a:lnTo>
                <a:lnTo>
                  <a:pt x="154" y="125"/>
                </a:lnTo>
                <a:lnTo>
                  <a:pt x="154" y="125"/>
                </a:lnTo>
                <a:lnTo>
                  <a:pt x="155" y="125"/>
                </a:lnTo>
                <a:lnTo>
                  <a:pt x="154" y="123"/>
                </a:lnTo>
                <a:lnTo>
                  <a:pt x="154" y="123"/>
                </a:lnTo>
                <a:close/>
                <a:moveTo>
                  <a:pt x="251" y="326"/>
                </a:moveTo>
                <a:lnTo>
                  <a:pt x="251" y="326"/>
                </a:lnTo>
                <a:lnTo>
                  <a:pt x="251" y="328"/>
                </a:lnTo>
                <a:lnTo>
                  <a:pt x="251" y="328"/>
                </a:lnTo>
                <a:lnTo>
                  <a:pt x="253" y="326"/>
                </a:lnTo>
                <a:lnTo>
                  <a:pt x="253" y="326"/>
                </a:lnTo>
                <a:lnTo>
                  <a:pt x="251" y="326"/>
                </a:lnTo>
                <a:lnTo>
                  <a:pt x="251" y="326"/>
                </a:lnTo>
                <a:close/>
                <a:moveTo>
                  <a:pt x="238" y="85"/>
                </a:moveTo>
                <a:lnTo>
                  <a:pt x="238" y="85"/>
                </a:lnTo>
                <a:lnTo>
                  <a:pt x="239" y="88"/>
                </a:lnTo>
                <a:lnTo>
                  <a:pt x="239" y="88"/>
                </a:lnTo>
                <a:lnTo>
                  <a:pt x="238" y="85"/>
                </a:lnTo>
                <a:lnTo>
                  <a:pt x="238" y="85"/>
                </a:lnTo>
                <a:close/>
                <a:moveTo>
                  <a:pt x="84" y="149"/>
                </a:moveTo>
                <a:lnTo>
                  <a:pt x="84" y="149"/>
                </a:lnTo>
                <a:lnTo>
                  <a:pt x="81" y="152"/>
                </a:lnTo>
                <a:lnTo>
                  <a:pt x="81" y="152"/>
                </a:lnTo>
                <a:lnTo>
                  <a:pt x="84" y="149"/>
                </a:lnTo>
                <a:lnTo>
                  <a:pt x="84" y="149"/>
                </a:lnTo>
                <a:close/>
                <a:moveTo>
                  <a:pt x="164" y="120"/>
                </a:moveTo>
                <a:lnTo>
                  <a:pt x="164" y="120"/>
                </a:lnTo>
                <a:lnTo>
                  <a:pt x="162" y="120"/>
                </a:lnTo>
                <a:lnTo>
                  <a:pt x="162" y="120"/>
                </a:lnTo>
                <a:lnTo>
                  <a:pt x="162" y="120"/>
                </a:lnTo>
                <a:lnTo>
                  <a:pt x="162" y="122"/>
                </a:lnTo>
                <a:lnTo>
                  <a:pt x="162" y="122"/>
                </a:lnTo>
                <a:lnTo>
                  <a:pt x="164" y="120"/>
                </a:lnTo>
                <a:lnTo>
                  <a:pt x="164" y="120"/>
                </a:lnTo>
                <a:close/>
                <a:moveTo>
                  <a:pt x="90" y="181"/>
                </a:moveTo>
                <a:lnTo>
                  <a:pt x="90" y="181"/>
                </a:lnTo>
                <a:lnTo>
                  <a:pt x="89" y="181"/>
                </a:lnTo>
                <a:lnTo>
                  <a:pt x="89" y="181"/>
                </a:lnTo>
                <a:lnTo>
                  <a:pt x="90" y="183"/>
                </a:lnTo>
                <a:lnTo>
                  <a:pt x="90" y="181"/>
                </a:lnTo>
                <a:lnTo>
                  <a:pt x="90" y="181"/>
                </a:lnTo>
                <a:close/>
                <a:moveTo>
                  <a:pt x="205" y="218"/>
                </a:moveTo>
                <a:lnTo>
                  <a:pt x="205" y="218"/>
                </a:lnTo>
                <a:lnTo>
                  <a:pt x="208" y="218"/>
                </a:lnTo>
                <a:lnTo>
                  <a:pt x="208" y="218"/>
                </a:lnTo>
                <a:lnTo>
                  <a:pt x="205" y="218"/>
                </a:lnTo>
                <a:lnTo>
                  <a:pt x="205" y="218"/>
                </a:lnTo>
                <a:close/>
                <a:moveTo>
                  <a:pt x="194" y="311"/>
                </a:moveTo>
                <a:lnTo>
                  <a:pt x="194" y="311"/>
                </a:lnTo>
                <a:lnTo>
                  <a:pt x="192" y="312"/>
                </a:lnTo>
                <a:lnTo>
                  <a:pt x="192" y="314"/>
                </a:lnTo>
                <a:lnTo>
                  <a:pt x="192" y="314"/>
                </a:lnTo>
                <a:lnTo>
                  <a:pt x="194" y="311"/>
                </a:lnTo>
                <a:lnTo>
                  <a:pt x="194" y="311"/>
                </a:lnTo>
                <a:close/>
                <a:moveTo>
                  <a:pt x="160" y="52"/>
                </a:moveTo>
                <a:lnTo>
                  <a:pt x="160" y="52"/>
                </a:lnTo>
                <a:lnTo>
                  <a:pt x="161" y="52"/>
                </a:lnTo>
                <a:lnTo>
                  <a:pt x="160" y="51"/>
                </a:lnTo>
                <a:lnTo>
                  <a:pt x="160" y="51"/>
                </a:lnTo>
                <a:lnTo>
                  <a:pt x="160" y="52"/>
                </a:lnTo>
                <a:lnTo>
                  <a:pt x="160" y="52"/>
                </a:lnTo>
                <a:close/>
                <a:moveTo>
                  <a:pt x="226" y="287"/>
                </a:moveTo>
                <a:lnTo>
                  <a:pt x="226" y="287"/>
                </a:lnTo>
                <a:lnTo>
                  <a:pt x="226" y="285"/>
                </a:lnTo>
                <a:lnTo>
                  <a:pt x="226" y="285"/>
                </a:lnTo>
                <a:lnTo>
                  <a:pt x="226" y="285"/>
                </a:lnTo>
                <a:lnTo>
                  <a:pt x="226" y="285"/>
                </a:lnTo>
                <a:lnTo>
                  <a:pt x="225" y="287"/>
                </a:lnTo>
                <a:lnTo>
                  <a:pt x="225" y="287"/>
                </a:lnTo>
                <a:lnTo>
                  <a:pt x="226" y="287"/>
                </a:lnTo>
                <a:lnTo>
                  <a:pt x="226" y="287"/>
                </a:lnTo>
                <a:close/>
                <a:moveTo>
                  <a:pt x="246" y="334"/>
                </a:moveTo>
                <a:lnTo>
                  <a:pt x="246" y="334"/>
                </a:lnTo>
                <a:lnTo>
                  <a:pt x="246" y="336"/>
                </a:lnTo>
                <a:lnTo>
                  <a:pt x="246" y="336"/>
                </a:lnTo>
                <a:lnTo>
                  <a:pt x="246" y="335"/>
                </a:lnTo>
                <a:lnTo>
                  <a:pt x="246" y="334"/>
                </a:lnTo>
                <a:lnTo>
                  <a:pt x="246" y="334"/>
                </a:lnTo>
                <a:close/>
                <a:moveTo>
                  <a:pt x="36" y="200"/>
                </a:moveTo>
                <a:lnTo>
                  <a:pt x="36" y="200"/>
                </a:lnTo>
                <a:lnTo>
                  <a:pt x="36" y="199"/>
                </a:lnTo>
                <a:lnTo>
                  <a:pt x="36" y="199"/>
                </a:lnTo>
                <a:lnTo>
                  <a:pt x="36" y="199"/>
                </a:lnTo>
                <a:lnTo>
                  <a:pt x="36" y="199"/>
                </a:lnTo>
                <a:lnTo>
                  <a:pt x="35" y="200"/>
                </a:lnTo>
                <a:lnTo>
                  <a:pt x="35" y="200"/>
                </a:lnTo>
                <a:lnTo>
                  <a:pt x="36" y="200"/>
                </a:lnTo>
                <a:lnTo>
                  <a:pt x="36" y="200"/>
                </a:lnTo>
                <a:close/>
                <a:moveTo>
                  <a:pt x="215" y="183"/>
                </a:moveTo>
                <a:lnTo>
                  <a:pt x="215" y="183"/>
                </a:lnTo>
                <a:lnTo>
                  <a:pt x="214" y="184"/>
                </a:lnTo>
                <a:lnTo>
                  <a:pt x="214" y="184"/>
                </a:lnTo>
                <a:lnTo>
                  <a:pt x="215" y="184"/>
                </a:lnTo>
                <a:lnTo>
                  <a:pt x="215" y="183"/>
                </a:lnTo>
                <a:lnTo>
                  <a:pt x="215" y="183"/>
                </a:lnTo>
                <a:close/>
                <a:moveTo>
                  <a:pt x="219" y="92"/>
                </a:moveTo>
                <a:lnTo>
                  <a:pt x="219" y="92"/>
                </a:lnTo>
                <a:lnTo>
                  <a:pt x="219" y="91"/>
                </a:lnTo>
                <a:lnTo>
                  <a:pt x="219" y="89"/>
                </a:lnTo>
                <a:lnTo>
                  <a:pt x="219" y="89"/>
                </a:lnTo>
                <a:lnTo>
                  <a:pt x="219" y="92"/>
                </a:lnTo>
                <a:lnTo>
                  <a:pt x="219" y="92"/>
                </a:lnTo>
                <a:close/>
                <a:moveTo>
                  <a:pt x="52" y="318"/>
                </a:moveTo>
                <a:lnTo>
                  <a:pt x="52" y="318"/>
                </a:lnTo>
                <a:lnTo>
                  <a:pt x="50" y="316"/>
                </a:lnTo>
                <a:lnTo>
                  <a:pt x="49" y="318"/>
                </a:lnTo>
                <a:lnTo>
                  <a:pt x="49" y="318"/>
                </a:lnTo>
                <a:lnTo>
                  <a:pt x="52" y="318"/>
                </a:lnTo>
                <a:lnTo>
                  <a:pt x="52" y="318"/>
                </a:lnTo>
                <a:close/>
                <a:moveTo>
                  <a:pt x="226" y="103"/>
                </a:moveTo>
                <a:lnTo>
                  <a:pt x="226" y="103"/>
                </a:lnTo>
                <a:lnTo>
                  <a:pt x="226" y="102"/>
                </a:lnTo>
                <a:lnTo>
                  <a:pt x="226" y="102"/>
                </a:lnTo>
                <a:lnTo>
                  <a:pt x="226" y="102"/>
                </a:lnTo>
                <a:lnTo>
                  <a:pt x="226" y="102"/>
                </a:lnTo>
                <a:lnTo>
                  <a:pt x="226" y="103"/>
                </a:lnTo>
                <a:lnTo>
                  <a:pt x="226" y="103"/>
                </a:lnTo>
                <a:lnTo>
                  <a:pt x="226" y="103"/>
                </a:lnTo>
                <a:lnTo>
                  <a:pt x="226" y="103"/>
                </a:lnTo>
                <a:close/>
                <a:moveTo>
                  <a:pt x="104" y="231"/>
                </a:moveTo>
                <a:lnTo>
                  <a:pt x="104" y="231"/>
                </a:lnTo>
                <a:lnTo>
                  <a:pt x="104" y="233"/>
                </a:lnTo>
                <a:lnTo>
                  <a:pt x="104" y="233"/>
                </a:lnTo>
                <a:lnTo>
                  <a:pt x="104" y="233"/>
                </a:lnTo>
                <a:lnTo>
                  <a:pt x="104" y="233"/>
                </a:lnTo>
                <a:lnTo>
                  <a:pt x="104" y="231"/>
                </a:lnTo>
                <a:lnTo>
                  <a:pt x="104" y="231"/>
                </a:lnTo>
                <a:lnTo>
                  <a:pt x="104" y="231"/>
                </a:lnTo>
                <a:lnTo>
                  <a:pt x="104" y="231"/>
                </a:lnTo>
                <a:lnTo>
                  <a:pt x="104" y="231"/>
                </a:lnTo>
                <a:lnTo>
                  <a:pt x="104" y="231"/>
                </a:lnTo>
                <a:close/>
                <a:moveTo>
                  <a:pt x="214" y="197"/>
                </a:moveTo>
                <a:lnTo>
                  <a:pt x="214" y="197"/>
                </a:lnTo>
                <a:lnTo>
                  <a:pt x="215" y="194"/>
                </a:lnTo>
                <a:lnTo>
                  <a:pt x="214" y="194"/>
                </a:lnTo>
                <a:lnTo>
                  <a:pt x="214" y="194"/>
                </a:lnTo>
                <a:lnTo>
                  <a:pt x="214" y="197"/>
                </a:lnTo>
                <a:lnTo>
                  <a:pt x="214" y="197"/>
                </a:lnTo>
                <a:close/>
                <a:moveTo>
                  <a:pt x="87" y="241"/>
                </a:moveTo>
                <a:lnTo>
                  <a:pt x="87" y="241"/>
                </a:lnTo>
                <a:lnTo>
                  <a:pt x="86" y="241"/>
                </a:lnTo>
                <a:lnTo>
                  <a:pt x="86" y="241"/>
                </a:lnTo>
                <a:lnTo>
                  <a:pt x="90" y="243"/>
                </a:lnTo>
                <a:lnTo>
                  <a:pt x="90" y="243"/>
                </a:lnTo>
                <a:lnTo>
                  <a:pt x="87" y="241"/>
                </a:lnTo>
                <a:lnTo>
                  <a:pt x="87" y="241"/>
                </a:lnTo>
                <a:close/>
                <a:moveTo>
                  <a:pt x="179" y="174"/>
                </a:moveTo>
                <a:lnTo>
                  <a:pt x="179" y="174"/>
                </a:lnTo>
                <a:lnTo>
                  <a:pt x="181" y="173"/>
                </a:lnTo>
                <a:lnTo>
                  <a:pt x="181" y="172"/>
                </a:lnTo>
                <a:lnTo>
                  <a:pt x="181" y="172"/>
                </a:lnTo>
                <a:lnTo>
                  <a:pt x="179" y="174"/>
                </a:lnTo>
                <a:lnTo>
                  <a:pt x="179" y="174"/>
                </a:lnTo>
                <a:close/>
                <a:moveTo>
                  <a:pt x="248" y="71"/>
                </a:moveTo>
                <a:lnTo>
                  <a:pt x="248" y="71"/>
                </a:lnTo>
                <a:lnTo>
                  <a:pt x="248" y="73"/>
                </a:lnTo>
                <a:lnTo>
                  <a:pt x="248" y="73"/>
                </a:lnTo>
                <a:lnTo>
                  <a:pt x="249" y="72"/>
                </a:lnTo>
                <a:lnTo>
                  <a:pt x="248" y="71"/>
                </a:lnTo>
                <a:lnTo>
                  <a:pt x="248" y="71"/>
                </a:lnTo>
                <a:close/>
                <a:moveTo>
                  <a:pt x="90" y="217"/>
                </a:moveTo>
                <a:lnTo>
                  <a:pt x="90" y="217"/>
                </a:lnTo>
                <a:lnTo>
                  <a:pt x="89" y="217"/>
                </a:lnTo>
                <a:lnTo>
                  <a:pt x="89" y="217"/>
                </a:lnTo>
                <a:lnTo>
                  <a:pt x="89" y="218"/>
                </a:lnTo>
                <a:lnTo>
                  <a:pt x="89" y="218"/>
                </a:lnTo>
                <a:lnTo>
                  <a:pt x="90" y="218"/>
                </a:lnTo>
                <a:lnTo>
                  <a:pt x="90" y="218"/>
                </a:lnTo>
                <a:lnTo>
                  <a:pt x="90" y="217"/>
                </a:lnTo>
                <a:lnTo>
                  <a:pt x="90" y="217"/>
                </a:lnTo>
                <a:close/>
                <a:moveTo>
                  <a:pt x="248" y="44"/>
                </a:moveTo>
                <a:lnTo>
                  <a:pt x="248" y="44"/>
                </a:lnTo>
                <a:lnTo>
                  <a:pt x="248" y="44"/>
                </a:lnTo>
                <a:lnTo>
                  <a:pt x="248" y="44"/>
                </a:lnTo>
                <a:lnTo>
                  <a:pt x="246" y="42"/>
                </a:lnTo>
                <a:lnTo>
                  <a:pt x="246" y="42"/>
                </a:lnTo>
                <a:lnTo>
                  <a:pt x="246" y="44"/>
                </a:lnTo>
                <a:lnTo>
                  <a:pt x="248" y="44"/>
                </a:lnTo>
                <a:lnTo>
                  <a:pt x="248" y="44"/>
                </a:lnTo>
                <a:close/>
                <a:moveTo>
                  <a:pt x="43" y="302"/>
                </a:moveTo>
                <a:lnTo>
                  <a:pt x="43" y="302"/>
                </a:lnTo>
                <a:lnTo>
                  <a:pt x="43" y="302"/>
                </a:lnTo>
                <a:lnTo>
                  <a:pt x="43" y="304"/>
                </a:lnTo>
                <a:lnTo>
                  <a:pt x="43" y="304"/>
                </a:lnTo>
                <a:lnTo>
                  <a:pt x="43" y="302"/>
                </a:lnTo>
                <a:lnTo>
                  <a:pt x="43" y="302"/>
                </a:lnTo>
                <a:close/>
                <a:moveTo>
                  <a:pt x="74" y="207"/>
                </a:moveTo>
                <a:lnTo>
                  <a:pt x="74" y="207"/>
                </a:lnTo>
                <a:lnTo>
                  <a:pt x="76" y="206"/>
                </a:lnTo>
                <a:lnTo>
                  <a:pt x="76" y="206"/>
                </a:lnTo>
                <a:lnTo>
                  <a:pt x="76" y="206"/>
                </a:lnTo>
                <a:lnTo>
                  <a:pt x="74" y="207"/>
                </a:lnTo>
                <a:lnTo>
                  <a:pt x="74" y="207"/>
                </a:lnTo>
                <a:close/>
                <a:moveTo>
                  <a:pt x="80" y="181"/>
                </a:moveTo>
                <a:lnTo>
                  <a:pt x="80" y="181"/>
                </a:lnTo>
                <a:lnTo>
                  <a:pt x="81" y="183"/>
                </a:lnTo>
                <a:lnTo>
                  <a:pt x="81" y="183"/>
                </a:lnTo>
                <a:lnTo>
                  <a:pt x="80" y="181"/>
                </a:lnTo>
                <a:lnTo>
                  <a:pt x="80" y="181"/>
                </a:lnTo>
                <a:close/>
                <a:moveTo>
                  <a:pt x="160" y="56"/>
                </a:moveTo>
                <a:lnTo>
                  <a:pt x="160" y="56"/>
                </a:lnTo>
                <a:lnTo>
                  <a:pt x="160" y="56"/>
                </a:lnTo>
                <a:lnTo>
                  <a:pt x="160" y="58"/>
                </a:lnTo>
                <a:lnTo>
                  <a:pt x="160" y="58"/>
                </a:lnTo>
                <a:lnTo>
                  <a:pt x="160" y="58"/>
                </a:lnTo>
                <a:lnTo>
                  <a:pt x="160" y="56"/>
                </a:lnTo>
                <a:lnTo>
                  <a:pt x="160" y="56"/>
                </a:lnTo>
                <a:close/>
                <a:moveTo>
                  <a:pt x="195" y="99"/>
                </a:moveTo>
                <a:lnTo>
                  <a:pt x="195" y="99"/>
                </a:lnTo>
                <a:lnTo>
                  <a:pt x="195" y="100"/>
                </a:lnTo>
                <a:lnTo>
                  <a:pt x="197" y="100"/>
                </a:lnTo>
                <a:lnTo>
                  <a:pt x="197" y="100"/>
                </a:lnTo>
                <a:lnTo>
                  <a:pt x="195" y="99"/>
                </a:lnTo>
                <a:lnTo>
                  <a:pt x="195" y="99"/>
                </a:lnTo>
                <a:close/>
                <a:moveTo>
                  <a:pt x="59" y="227"/>
                </a:moveTo>
                <a:lnTo>
                  <a:pt x="59" y="227"/>
                </a:lnTo>
                <a:lnTo>
                  <a:pt x="60" y="226"/>
                </a:lnTo>
                <a:lnTo>
                  <a:pt x="60" y="226"/>
                </a:lnTo>
                <a:lnTo>
                  <a:pt x="59" y="226"/>
                </a:lnTo>
                <a:lnTo>
                  <a:pt x="59" y="226"/>
                </a:lnTo>
                <a:lnTo>
                  <a:pt x="59" y="227"/>
                </a:lnTo>
                <a:lnTo>
                  <a:pt x="59" y="227"/>
                </a:lnTo>
                <a:close/>
                <a:moveTo>
                  <a:pt x="160" y="125"/>
                </a:moveTo>
                <a:lnTo>
                  <a:pt x="160" y="125"/>
                </a:lnTo>
                <a:lnTo>
                  <a:pt x="158" y="125"/>
                </a:lnTo>
                <a:lnTo>
                  <a:pt x="158" y="125"/>
                </a:lnTo>
                <a:lnTo>
                  <a:pt x="158" y="125"/>
                </a:lnTo>
                <a:lnTo>
                  <a:pt x="158" y="125"/>
                </a:lnTo>
                <a:lnTo>
                  <a:pt x="158" y="126"/>
                </a:lnTo>
                <a:lnTo>
                  <a:pt x="158" y="126"/>
                </a:lnTo>
                <a:lnTo>
                  <a:pt x="160" y="125"/>
                </a:lnTo>
                <a:lnTo>
                  <a:pt x="160" y="125"/>
                </a:lnTo>
                <a:close/>
                <a:moveTo>
                  <a:pt x="221" y="167"/>
                </a:moveTo>
                <a:lnTo>
                  <a:pt x="221" y="167"/>
                </a:lnTo>
                <a:lnTo>
                  <a:pt x="222" y="167"/>
                </a:lnTo>
                <a:lnTo>
                  <a:pt x="222" y="167"/>
                </a:lnTo>
                <a:lnTo>
                  <a:pt x="222" y="167"/>
                </a:lnTo>
                <a:lnTo>
                  <a:pt x="222" y="167"/>
                </a:lnTo>
                <a:lnTo>
                  <a:pt x="222" y="167"/>
                </a:lnTo>
                <a:lnTo>
                  <a:pt x="221" y="167"/>
                </a:lnTo>
                <a:lnTo>
                  <a:pt x="221" y="167"/>
                </a:lnTo>
                <a:lnTo>
                  <a:pt x="221" y="167"/>
                </a:lnTo>
                <a:close/>
                <a:moveTo>
                  <a:pt x="222" y="226"/>
                </a:moveTo>
                <a:lnTo>
                  <a:pt x="222" y="226"/>
                </a:lnTo>
                <a:lnTo>
                  <a:pt x="221" y="226"/>
                </a:lnTo>
                <a:lnTo>
                  <a:pt x="221" y="227"/>
                </a:lnTo>
                <a:lnTo>
                  <a:pt x="221" y="227"/>
                </a:lnTo>
                <a:lnTo>
                  <a:pt x="222" y="226"/>
                </a:lnTo>
                <a:lnTo>
                  <a:pt x="222" y="226"/>
                </a:lnTo>
                <a:close/>
                <a:moveTo>
                  <a:pt x="258" y="41"/>
                </a:moveTo>
                <a:lnTo>
                  <a:pt x="258" y="41"/>
                </a:lnTo>
                <a:lnTo>
                  <a:pt x="258" y="39"/>
                </a:lnTo>
                <a:lnTo>
                  <a:pt x="258" y="39"/>
                </a:lnTo>
                <a:lnTo>
                  <a:pt x="256" y="41"/>
                </a:lnTo>
                <a:lnTo>
                  <a:pt x="256" y="41"/>
                </a:lnTo>
                <a:lnTo>
                  <a:pt x="258" y="41"/>
                </a:lnTo>
                <a:lnTo>
                  <a:pt x="258" y="41"/>
                </a:lnTo>
                <a:close/>
                <a:moveTo>
                  <a:pt x="145" y="358"/>
                </a:moveTo>
                <a:lnTo>
                  <a:pt x="145" y="358"/>
                </a:lnTo>
                <a:lnTo>
                  <a:pt x="147" y="358"/>
                </a:lnTo>
                <a:lnTo>
                  <a:pt x="147" y="358"/>
                </a:lnTo>
                <a:lnTo>
                  <a:pt x="147" y="358"/>
                </a:lnTo>
                <a:lnTo>
                  <a:pt x="147" y="358"/>
                </a:lnTo>
                <a:lnTo>
                  <a:pt x="145" y="358"/>
                </a:lnTo>
                <a:lnTo>
                  <a:pt x="145" y="358"/>
                </a:lnTo>
                <a:lnTo>
                  <a:pt x="145" y="358"/>
                </a:lnTo>
                <a:lnTo>
                  <a:pt x="145" y="358"/>
                </a:lnTo>
                <a:close/>
                <a:moveTo>
                  <a:pt x="157" y="355"/>
                </a:moveTo>
                <a:lnTo>
                  <a:pt x="157" y="355"/>
                </a:lnTo>
                <a:lnTo>
                  <a:pt x="157" y="355"/>
                </a:lnTo>
                <a:lnTo>
                  <a:pt x="157" y="355"/>
                </a:lnTo>
                <a:lnTo>
                  <a:pt x="155" y="353"/>
                </a:lnTo>
                <a:lnTo>
                  <a:pt x="155" y="353"/>
                </a:lnTo>
                <a:lnTo>
                  <a:pt x="154" y="355"/>
                </a:lnTo>
                <a:lnTo>
                  <a:pt x="154" y="355"/>
                </a:lnTo>
                <a:lnTo>
                  <a:pt x="157" y="355"/>
                </a:lnTo>
                <a:lnTo>
                  <a:pt x="157" y="355"/>
                </a:lnTo>
                <a:close/>
                <a:moveTo>
                  <a:pt x="86" y="181"/>
                </a:moveTo>
                <a:lnTo>
                  <a:pt x="86" y="181"/>
                </a:lnTo>
                <a:lnTo>
                  <a:pt x="84" y="179"/>
                </a:lnTo>
                <a:lnTo>
                  <a:pt x="84" y="179"/>
                </a:lnTo>
                <a:lnTo>
                  <a:pt x="84" y="180"/>
                </a:lnTo>
                <a:lnTo>
                  <a:pt x="86" y="181"/>
                </a:lnTo>
                <a:lnTo>
                  <a:pt x="86" y="181"/>
                </a:lnTo>
                <a:close/>
                <a:moveTo>
                  <a:pt x="216" y="223"/>
                </a:moveTo>
                <a:lnTo>
                  <a:pt x="216" y="223"/>
                </a:lnTo>
                <a:lnTo>
                  <a:pt x="216" y="223"/>
                </a:lnTo>
                <a:lnTo>
                  <a:pt x="216" y="223"/>
                </a:lnTo>
                <a:lnTo>
                  <a:pt x="215" y="223"/>
                </a:lnTo>
                <a:lnTo>
                  <a:pt x="215" y="223"/>
                </a:lnTo>
                <a:lnTo>
                  <a:pt x="214" y="223"/>
                </a:lnTo>
                <a:lnTo>
                  <a:pt x="214" y="223"/>
                </a:lnTo>
                <a:lnTo>
                  <a:pt x="216" y="223"/>
                </a:lnTo>
                <a:lnTo>
                  <a:pt x="216" y="223"/>
                </a:lnTo>
                <a:close/>
                <a:moveTo>
                  <a:pt x="29" y="231"/>
                </a:moveTo>
                <a:lnTo>
                  <a:pt x="29" y="231"/>
                </a:lnTo>
                <a:lnTo>
                  <a:pt x="29" y="230"/>
                </a:lnTo>
                <a:lnTo>
                  <a:pt x="29" y="228"/>
                </a:lnTo>
                <a:lnTo>
                  <a:pt x="29" y="228"/>
                </a:lnTo>
                <a:lnTo>
                  <a:pt x="29" y="231"/>
                </a:lnTo>
                <a:lnTo>
                  <a:pt x="29" y="231"/>
                </a:lnTo>
                <a:close/>
                <a:moveTo>
                  <a:pt x="174" y="255"/>
                </a:moveTo>
                <a:lnTo>
                  <a:pt x="174" y="255"/>
                </a:lnTo>
                <a:lnTo>
                  <a:pt x="174" y="255"/>
                </a:lnTo>
                <a:lnTo>
                  <a:pt x="174" y="255"/>
                </a:lnTo>
                <a:lnTo>
                  <a:pt x="175" y="257"/>
                </a:lnTo>
                <a:lnTo>
                  <a:pt x="175" y="257"/>
                </a:lnTo>
                <a:lnTo>
                  <a:pt x="175" y="255"/>
                </a:lnTo>
                <a:lnTo>
                  <a:pt x="175" y="255"/>
                </a:lnTo>
                <a:lnTo>
                  <a:pt x="174" y="255"/>
                </a:lnTo>
                <a:lnTo>
                  <a:pt x="174" y="255"/>
                </a:lnTo>
                <a:close/>
                <a:moveTo>
                  <a:pt x="219" y="58"/>
                </a:moveTo>
                <a:lnTo>
                  <a:pt x="219" y="58"/>
                </a:lnTo>
                <a:lnTo>
                  <a:pt x="218" y="59"/>
                </a:lnTo>
                <a:lnTo>
                  <a:pt x="218" y="59"/>
                </a:lnTo>
                <a:lnTo>
                  <a:pt x="219" y="58"/>
                </a:lnTo>
                <a:lnTo>
                  <a:pt x="219" y="58"/>
                </a:lnTo>
                <a:close/>
                <a:moveTo>
                  <a:pt x="90" y="187"/>
                </a:moveTo>
                <a:lnTo>
                  <a:pt x="90" y="187"/>
                </a:lnTo>
                <a:lnTo>
                  <a:pt x="89" y="187"/>
                </a:lnTo>
                <a:lnTo>
                  <a:pt x="89" y="187"/>
                </a:lnTo>
                <a:lnTo>
                  <a:pt x="90" y="187"/>
                </a:lnTo>
                <a:lnTo>
                  <a:pt x="90" y="187"/>
                </a:lnTo>
                <a:lnTo>
                  <a:pt x="90" y="187"/>
                </a:lnTo>
                <a:close/>
                <a:moveTo>
                  <a:pt x="172" y="17"/>
                </a:moveTo>
                <a:lnTo>
                  <a:pt x="172" y="17"/>
                </a:lnTo>
                <a:lnTo>
                  <a:pt x="172" y="18"/>
                </a:lnTo>
                <a:lnTo>
                  <a:pt x="174" y="18"/>
                </a:lnTo>
                <a:lnTo>
                  <a:pt x="174" y="18"/>
                </a:lnTo>
                <a:lnTo>
                  <a:pt x="172" y="17"/>
                </a:lnTo>
                <a:lnTo>
                  <a:pt x="172" y="17"/>
                </a:lnTo>
                <a:close/>
                <a:moveTo>
                  <a:pt x="181" y="41"/>
                </a:moveTo>
                <a:lnTo>
                  <a:pt x="181" y="41"/>
                </a:lnTo>
                <a:lnTo>
                  <a:pt x="181" y="39"/>
                </a:lnTo>
                <a:lnTo>
                  <a:pt x="181" y="39"/>
                </a:lnTo>
                <a:lnTo>
                  <a:pt x="181" y="38"/>
                </a:lnTo>
                <a:lnTo>
                  <a:pt x="181" y="38"/>
                </a:lnTo>
                <a:lnTo>
                  <a:pt x="181" y="41"/>
                </a:lnTo>
                <a:lnTo>
                  <a:pt x="181" y="41"/>
                </a:lnTo>
                <a:close/>
                <a:moveTo>
                  <a:pt x="194" y="307"/>
                </a:moveTo>
                <a:lnTo>
                  <a:pt x="194" y="307"/>
                </a:lnTo>
                <a:lnTo>
                  <a:pt x="194" y="308"/>
                </a:lnTo>
                <a:lnTo>
                  <a:pt x="194" y="308"/>
                </a:lnTo>
                <a:lnTo>
                  <a:pt x="194" y="307"/>
                </a:lnTo>
                <a:lnTo>
                  <a:pt x="194" y="307"/>
                </a:lnTo>
                <a:close/>
                <a:moveTo>
                  <a:pt x="221" y="140"/>
                </a:moveTo>
                <a:lnTo>
                  <a:pt x="221" y="140"/>
                </a:lnTo>
                <a:lnTo>
                  <a:pt x="221" y="139"/>
                </a:lnTo>
                <a:lnTo>
                  <a:pt x="221" y="139"/>
                </a:lnTo>
                <a:lnTo>
                  <a:pt x="219" y="140"/>
                </a:lnTo>
                <a:lnTo>
                  <a:pt x="219" y="140"/>
                </a:lnTo>
                <a:lnTo>
                  <a:pt x="221" y="140"/>
                </a:lnTo>
                <a:lnTo>
                  <a:pt x="221" y="140"/>
                </a:lnTo>
                <a:lnTo>
                  <a:pt x="221" y="140"/>
                </a:lnTo>
                <a:lnTo>
                  <a:pt x="221" y="140"/>
                </a:lnTo>
                <a:close/>
                <a:moveTo>
                  <a:pt x="224" y="78"/>
                </a:moveTo>
                <a:lnTo>
                  <a:pt x="224" y="78"/>
                </a:lnTo>
                <a:lnTo>
                  <a:pt x="224" y="79"/>
                </a:lnTo>
                <a:lnTo>
                  <a:pt x="224" y="79"/>
                </a:lnTo>
                <a:lnTo>
                  <a:pt x="224" y="78"/>
                </a:lnTo>
                <a:lnTo>
                  <a:pt x="224" y="78"/>
                </a:lnTo>
                <a:lnTo>
                  <a:pt x="224" y="78"/>
                </a:lnTo>
                <a:close/>
                <a:moveTo>
                  <a:pt x="243" y="213"/>
                </a:moveTo>
                <a:lnTo>
                  <a:pt x="243" y="213"/>
                </a:lnTo>
                <a:lnTo>
                  <a:pt x="245" y="213"/>
                </a:lnTo>
                <a:lnTo>
                  <a:pt x="245" y="213"/>
                </a:lnTo>
                <a:lnTo>
                  <a:pt x="243" y="213"/>
                </a:lnTo>
                <a:lnTo>
                  <a:pt x="243" y="213"/>
                </a:lnTo>
                <a:lnTo>
                  <a:pt x="243" y="213"/>
                </a:lnTo>
                <a:close/>
                <a:moveTo>
                  <a:pt x="53" y="181"/>
                </a:moveTo>
                <a:lnTo>
                  <a:pt x="53" y="181"/>
                </a:lnTo>
                <a:lnTo>
                  <a:pt x="54" y="180"/>
                </a:lnTo>
                <a:lnTo>
                  <a:pt x="54" y="180"/>
                </a:lnTo>
                <a:lnTo>
                  <a:pt x="54" y="180"/>
                </a:lnTo>
                <a:lnTo>
                  <a:pt x="54" y="180"/>
                </a:lnTo>
                <a:lnTo>
                  <a:pt x="53" y="181"/>
                </a:lnTo>
                <a:lnTo>
                  <a:pt x="53" y="181"/>
                </a:lnTo>
                <a:close/>
                <a:moveTo>
                  <a:pt x="212" y="100"/>
                </a:moveTo>
                <a:lnTo>
                  <a:pt x="212" y="100"/>
                </a:lnTo>
                <a:lnTo>
                  <a:pt x="212" y="100"/>
                </a:lnTo>
                <a:lnTo>
                  <a:pt x="212" y="100"/>
                </a:lnTo>
                <a:lnTo>
                  <a:pt x="215" y="100"/>
                </a:lnTo>
                <a:lnTo>
                  <a:pt x="215" y="100"/>
                </a:lnTo>
                <a:lnTo>
                  <a:pt x="215" y="100"/>
                </a:lnTo>
                <a:lnTo>
                  <a:pt x="215" y="100"/>
                </a:lnTo>
                <a:lnTo>
                  <a:pt x="212" y="100"/>
                </a:lnTo>
                <a:lnTo>
                  <a:pt x="212" y="100"/>
                </a:lnTo>
                <a:close/>
                <a:moveTo>
                  <a:pt x="172" y="95"/>
                </a:moveTo>
                <a:lnTo>
                  <a:pt x="172" y="95"/>
                </a:lnTo>
                <a:lnTo>
                  <a:pt x="172" y="96"/>
                </a:lnTo>
                <a:lnTo>
                  <a:pt x="172" y="96"/>
                </a:lnTo>
                <a:lnTo>
                  <a:pt x="172" y="96"/>
                </a:lnTo>
                <a:lnTo>
                  <a:pt x="172" y="96"/>
                </a:lnTo>
                <a:lnTo>
                  <a:pt x="172" y="96"/>
                </a:lnTo>
                <a:lnTo>
                  <a:pt x="172" y="95"/>
                </a:lnTo>
                <a:lnTo>
                  <a:pt x="172" y="95"/>
                </a:lnTo>
                <a:lnTo>
                  <a:pt x="172" y="95"/>
                </a:lnTo>
                <a:close/>
                <a:moveTo>
                  <a:pt x="121" y="352"/>
                </a:moveTo>
                <a:lnTo>
                  <a:pt x="121" y="352"/>
                </a:lnTo>
                <a:lnTo>
                  <a:pt x="121" y="349"/>
                </a:lnTo>
                <a:lnTo>
                  <a:pt x="121" y="349"/>
                </a:lnTo>
                <a:lnTo>
                  <a:pt x="121" y="352"/>
                </a:lnTo>
                <a:lnTo>
                  <a:pt x="121" y="352"/>
                </a:lnTo>
                <a:close/>
                <a:moveTo>
                  <a:pt x="246" y="85"/>
                </a:moveTo>
                <a:lnTo>
                  <a:pt x="246" y="85"/>
                </a:lnTo>
                <a:lnTo>
                  <a:pt x="248" y="85"/>
                </a:lnTo>
                <a:lnTo>
                  <a:pt x="246" y="83"/>
                </a:lnTo>
                <a:lnTo>
                  <a:pt x="246" y="83"/>
                </a:lnTo>
                <a:lnTo>
                  <a:pt x="246" y="85"/>
                </a:lnTo>
                <a:lnTo>
                  <a:pt x="246" y="85"/>
                </a:lnTo>
                <a:close/>
                <a:moveTo>
                  <a:pt x="194" y="21"/>
                </a:moveTo>
                <a:lnTo>
                  <a:pt x="194" y="21"/>
                </a:lnTo>
                <a:lnTo>
                  <a:pt x="192" y="22"/>
                </a:lnTo>
                <a:lnTo>
                  <a:pt x="194" y="22"/>
                </a:lnTo>
                <a:lnTo>
                  <a:pt x="194" y="22"/>
                </a:lnTo>
                <a:lnTo>
                  <a:pt x="194" y="21"/>
                </a:lnTo>
                <a:lnTo>
                  <a:pt x="194" y="21"/>
                </a:lnTo>
                <a:close/>
                <a:moveTo>
                  <a:pt x="189" y="307"/>
                </a:moveTo>
                <a:lnTo>
                  <a:pt x="189" y="307"/>
                </a:lnTo>
                <a:lnTo>
                  <a:pt x="189" y="307"/>
                </a:lnTo>
                <a:lnTo>
                  <a:pt x="189" y="307"/>
                </a:lnTo>
                <a:lnTo>
                  <a:pt x="189" y="308"/>
                </a:lnTo>
                <a:lnTo>
                  <a:pt x="189" y="308"/>
                </a:lnTo>
                <a:lnTo>
                  <a:pt x="189" y="308"/>
                </a:lnTo>
                <a:lnTo>
                  <a:pt x="189" y="308"/>
                </a:lnTo>
                <a:lnTo>
                  <a:pt x="189" y="307"/>
                </a:lnTo>
                <a:lnTo>
                  <a:pt x="189" y="307"/>
                </a:lnTo>
                <a:close/>
                <a:moveTo>
                  <a:pt x="216" y="55"/>
                </a:moveTo>
                <a:lnTo>
                  <a:pt x="216" y="55"/>
                </a:lnTo>
                <a:lnTo>
                  <a:pt x="215" y="55"/>
                </a:lnTo>
                <a:lnTo>
                  <a:pt x="215" y="55"/>
                </a:lnTo>
                <a:lnTo>
                  <a:pt x="215" y="55"/>
                </a:lnTo>
                <a:lnTo>
                  <a:pt x="215" y="56"/>
                </a:lnTo>
                <a:lnTo>
                  <a:pt x="215" y="56"/>
                </a:lnTo>
                <a:lnTo>
                  <a:pt x="216" y="55"/>
                </a:lnTo>
                <a:lnTo>
                  <a:pt x="216" y="55"/>
                </a:lnTo>
                <a:close/>
                <a:moveTo>
                  <a:pt x="231" y="157"/>
                </a:moveTo>
                <a:lnTo>
                  <a:pt x="231" y="157"/>
                </a:lnTo>
                <a:lnTo>
                  <a:pt x="231" y="156"/>
                </a:lnTo>
                <a:lnTo>
                  <a:pt x="231" y="156"/>
                </a:lnTo>
                <a:lnTo>
                  <a:pt x="229" y="154"/>
                </a:lnTo>
                <a:lnTo>
                  <a:pt x="229" y="154"/>
                </a:lnTo>
                <a:lnTo>
                  <a:pt x="229" y="154"/>
                </a:lnTo>
                <a:lnTo>
                  <a:pt x="229" y="154"/>
                </a:lnTo>
                <a:lnTo>
                  <a:pt x="231" y="157"/>
                </a:lnTo>
                <a:lnTo>
                  <a:pt x="231" y="157"/>
                </a:lnTo>
                <a:close/>
                <a:moveTo>
                  <a:pt x="63" y="331"/>
                </a:moveTo>
                <a:lnTo>
                  <a:pt x="63" y="331"/>
                </a:lnTo>
                <a:lnTo>
                  <a:pt x="63" y="329"/>
                </a:lnTo>
                <a:lnTo>
                  <a:pt x="63" y="329"/>
                </a:lnTo>
                <a:lnTo>
                  <a:pt x="63" y="329"/>
                </a:lnTo>
                <a:lnTo>
                  <a:pt x="63" y="329"/>
                </a:lnTo>
                <a:lnTo>
                  <a:pt x="63" y="331"/>
                </a:lnTo>
                <a:lnTo>
                  <a:pt x="63" y="331"/>
                </a:lnTo>
                <a:close/>
                <a:moveTo>
                  <a:pt x="222" y="277"/>
                </a:moveTo>
                <a:lnTo>
                  <a:pt x="222" y="277"/>
                </a:lnTo>
                <a:lnTo>
                  <a:pt x="222" y="277"/>
                </a:lnTo>
                <a:lnTo>
                  <a:pt x="222" y="277"/>
                </a:lnTo>
                <a:lnTo>
                  <a:pt x="221" y="280"/>
                </a:lnTo>
                <a:lnTo>
                  <a:pt x="221" y="280"/>
                </a:lnTo>
                <a:lnTo>
                  <a:pt x="222" y="280"/>
                </a:lnTo>
                <a:lnTo>
                  <a:pt x="222" y="280"/>
                </a:lnTo>
                <a:lnTo>
                  <a:pt x="222" y="277"/>
                </a:lnTo>
                <a:lnTo>
                  <a:pt x="222" y="277"/>
                </a:lnTo>
                <a:close/>
                <a:moveTo>
                  <a:pt x="138" y="210"/>
                </a:moveTo>
                <a:lnTo>
                  <a:pt x="138" y="210"/>
                </a:lnTo>
                <a:lnTo>
                  <a:pt x="138" y="210"/>
                </a:lnTo>
                <a:lnTo>
                  <a:pt x="138" y="210"/>
                </a:lnTo>
                <a:lnTo>
                  <a:pt x="140" y="210"/>
                </a:lnTo>
                <a:lnTo>
                  <a:pt x="140" y="210"/>
                </a:lnTo>
                <a:lnTo>
                  <a:pt x="138" y="210"/>
                </a:lnTo>
                <a:lnTo>
                  <a:pt x="138" y="210"/>
                </a:lnTo>
                <a:close/>
                <a:moveTo>
                  <a:pt x="194" y="85"/>
                </a:moveTo>
                <a:lnTo>
                  <a:pt x="194" y="85"/>
                </a:lnTo>
                <a:lnTo>
                  <a:pt x="194" y="85"/>
                </a:lnTo>
                <a:lnTo>
                  <a:pt x="194" y="85"/>
                </a:lnTo>
                <a:lnTo>
                  <a:pt x="192" y="86"/>
                </a:lnTo>
                <a:lnTo>
                  <a:pt x="192" y="86"/>
                </a:lnTo>
                <a:lnTo>
                  <a:pt x="194" y="85"/>
                </a:lnTo>
                <a:lnTo>
                  <a:pt x="194" y="85"/>
                </a:lnTo>
                <a:lnTo>
                  <a:pt x="194" y="85"/>
                </a:lnTo>
                <a:close/>
                <a:moveTo>
                  <a:pt x="202" y="176"/>
                </a:moveTo>
                <a:lnTo>
                  <a:pt x="202" y="176"/>
                </a:lnTo>
                <a:lnTo>
                  <a:pt x="202" y="174"/>
                </a:lnTo>
                <a:lnTo>
                  <a:pt x="202" y="174"/>
                </a:lnTo>
                <a:lnTo>
                  <a:pt x="202" y="176"/>
                </a:lnTo>
                <a:lnTo>
                  <a:pt x="202" y="176"/>
                </a:lnTo>
                <a:lnTo>
                  <a:pt x="202" y="176"/>
                </a:lnTo>
                <a:close/>
                <a:moveTo>
                  <a:pt x="232" y="272"/>
                </a:moveTo>
                <a:lnTo>
                  <a:pt x="232" y="272"/>
                </a:lnTo>
                <a:lnTo>
                  <a:pt x="232" y="272"/>
                </a:lnTo>
                <a:lnTo>
                  <a:pt x="232" y="272"/>
                </a:lnTo>
                <a:lnTo>
                  <a:pt x="229" y="272"/>
                </a:lnTo>
                <a:lnTo>
                  <a:pt x="229" y="272"/>
                </a:lnTo>
                <a:lnTo>
                  <a:pt x="229" y="272"/>
                </a:lnTo>
                <a:lnTo>
                  <a:pt x="229" y="272"/>
                </a:lnTo>
                <a:lnTo>
                  <a:pt x="232" y="272"/>
                </a:lnTo>
                <a:lnTo>
                  <a:pt x="232" y="272"/>
                </a:lnTo>
                <a:close/>
                <a:moveTo>
                  <a:pt x="93" y="164"/>
                </a:moveTo>
                <a:lnTo>
                  <a:pt x="93" y="164"/>
                </a:lnTo>
                <a:lnTo>
                  <a:pt x="93" y="164"/>
                </a:lnTo>
                <a:lnTo>
                  <a:pt x="93" y="164"/>
                </a:lnTo>
                <a:lnTo>
                  <a:pt x="94" y="163"/>
                </a:lnTo>
                <a:lnTo>
                  <a:pt x="94" y="163"/>
                </a:lnTo>
                <a:lnTo>
                  <a:pt x="93" y="163"/>
                </a:lnTo>
                <a:lnTo>
                  <a:pt x="93" y="163"/>
                </a:lnTo>
                <a:lnTo>
                  <a:pt x="93" y="164"/>
                </a:lnTo>
                <a:lnTo>
                  <a:pt x="93" y="164"/>
                </a:lnTo>
                <a:close/>
                <a:moveTo>
                  <a:pt x="131" y="153"/>
                </a:moveTo>
                <a:lnTo>
                  <a:pt x="131" y="153"/>
                </a:lnTo>
                <a:lnTo>
                  <a:pt x="131" y="154"/>
                </a:lnTo>
                <a:lnTo>
                  <a:pt x="131" y="154"/>
                </a:lnTo>
                <a:lnTo>
                  <a:pt x="131" y="153"/>
                </a:lnTo>
                <a:lnTo>
                  <a:pt x="131" y="153"/>
                </a:lnTo>
                <a:lnTo>
                  <a:pt x="131" y="153"/>
                </a:lnTo>
                <a:close/>
                <a:moveTo>
                  <a:pt x="125" y="173"/>
                </a:moveTo>
                <a:lnTo>
                  <a:pt x="125" y="173"/>
                </a:lnTo>
                <a:lnTo>
                  <a:pt x="124" y="172"/>
                </a:lnTo>
                <a:lnTo>
                  <a:pt x="124" y="172"/>
                </a:lnTo>
                <a:lnTo>
                  <a:pt x="125" y="173"/>
                </a:lnTo>
                <a:lnTo>
                  <a:pt x="125" y="173"/>
                </a:lnTo>
                <a:close/>
                <a:moveTo>
                  <a:pt x="154" y="116"/>
                </a:moveTo>
                <a:lnTo>
                  <a:pt x="154" y="116"/>
                </a:lnTo>
                <a:lnTo>
                  <a:pt x="155" y="115"/>
                </a:lnTo>
                <a:lnTo>
                  <a:pt x="155" y="115"/>
                </a:lnTo>
                <a:lnTo>
                  <a:pt x="154" y="115"/>
                </a:lnTo>
                <a:lnTo>
                  <a:pt x="154" y="116"/>
                </a:lnTo>
                <a:lnTo>
                  <a:pt x="154" y="116"/>
                </a:lnTo>
                <a:close/>
                <a:moveTo>
                  <a:pt x="194" y="174"/>
                </a:moveTo>
                <a:lnTo>
                  <a:pt x="194" y="174"/>
                </a:lnTo>
                <a:lnTo>
                  <a:pt x="194" y="173"/>
                </a:lnTo>
                <a:lnTo>
                  <a:pt x="194" y="173"/>
                </a:lnTo>
                <a:lnTo>
                  <a:pt x="194" y="174"/>
                </a:lnTo>
                <a:lnTo>
                  <a:pt x="194" y="174"/>
                </a:lnTo>
                <a:lnTo>
                  <a:pt x="194" y="174"/>
                </a:lnTo>
                <a:lnTo>
                  <a:pt x="194" y="174"/>
                </a:lnTo>
                <a:close/>
                <a:moveTo>
                  <a:pt x="219" y="54"/>
                </a:moveTo>
                <a:lnTo>
                  <a:pt x="219" y="54"/>
                </a:lnTo>
                <a:lnTo>
                  <a:pt x="219" y="54"/>
                </a:lnTo>
                <a:lnTo>
                  <a:pt x="219" y="54"/>
                </a:lnTo>
                <a:lnTo>
                  <a:pt x="219" y="54"/>
                </a:lnTo>
                <a:lnTo>
                  <a:pt x="219" y="54"/>
                </a:lnTo>
                <a:lnTo>
                  <a:pt x="219" y="54"/>
                </a:lnTo>
                <a:close/>
                <a:moveTo>
                  <a:pt x="141" y="346"/>
                </a:moveTo>
                <a:lnTo>
                  <a:pt x="141" y="346"/>
                </a:lnTo>
                <a:lnTo>
                  <a:pt x="143" y="346"/>
                </a:lnTo>
                <a:lnTo>
                  <a:pt x="143" y="345"/>
                </a:lnTo>
                <a:lnTo>
                  <a:pt x="143" y="345"/>
                </a:lnTo>
                <a:lnTo>
                  <a:pt x="141" y="346"/>
                </a:lnTo>
                <a:lnTo>
                  <a:pt x="141" y="346"/>
                </a:lnTo>
                <a:close/>
                <a:moveTo>
                  <a:pt x="111" y="162"/>
                </a:moveTo>
                <a:lnTo>
                  <a:pt x="111" y="162"/>
                </a:lnTo>
                <a:lnTo>
                  <a:pt x="110" y="163"/>
                </a:lnTo>
                <a:lnTo>
                  <a:pt x="110" y="163"/>
                </a:lnTo>
                <a:lnTo>
                  <a:pt x="111" y="162"/>
                </a:lnTo>
                <a:lnTo>
                  <a:pt x="111" y="162"/>
                </a:lnTo>
                <a:close/>
                <a:moveTo>
                  <a:pt x="224" y="190"/>
                </a:moveTo>
                <a:lnTo>
                  <a:pt x="224" y="190"/>
                </a:lnTo>
                <a:lnTo>
                  <a:pt x="225" y="190"/>
                </a:lnTo>
                <a:lnTo>
                  <a:pt x="225" y="190"/>
                </a:lnTo>
                <a:lnTo>
                  <a:pt x="224" y="190"/>
                </a:lnTo>
                <a:lnTo>
                  <a:pt x="224" y="190"/>
                </a:lnTo>
                <a:lnTo>
                  <a:pt x="224" y="190"/>
                </a:lnTo>
                <a:close/>
                <a:moveTo>
                  <a:pt x="161" y="73"/>
                </a:moveTo>
                <a:lnTo>
                  <a:pt x="161" y="73"/>
                </a:lnTo>
                <a:lnTo>
                  <a:pt x="162" y="73"/>
                </a:lnTo>
                <a:lnTo>
                  <a:pt x="162" y="73"/>
                </a:lnTo>
                <a:lnTo>
                  <a:pt x="161" y="73"/>
                </a:lnTo>
                <a:lnTo>
                  <a:pt x="161" y="73"/>
                </a:lnTo>
                <a:lnTo>
                  <a:pt x="161" y="73"/>
                </a:lnTo>
                <a:lnTo>
                  <a:pt x="161" y="73"/>
                </a:lnTo>
                <a:lnTo>
                  <a:pt x="161" y="73"/>
                </a:lnTo>
                <a:close/>
                <a:moveTo>
                  <a:pt x="216" y="169"/>
                </a:moveTo>
                <a:lnTo>
                  <a:pt x="216" y="169"/>
                </a:lnTo>
                <a:lnTo>
                  <a:pt x="215" y="169"/>
                </a:lnTo>
                <a:lnTo>
                  <a:pt x="215" y="169"/>
                </a:lnTo>
                <a:lnTo>
                  <a:pt x="215" y="169"/>
                </a:lnTo>
                <a:lnTo>
                  <a:pt x="216" y="169"/>
                </a:lnTo>
                <a:lnTo>
                  <a:pt x="216" y="169"/>
                </a:lnTo>
                <a:close/>
                <a:moveTo>
                  <a:pt x="243" y="169"/>
                </a:moveTo>
                <a:lnTo>
                  <a:pt x="243" y="169"/>
                </a:lnTo>
                <a:lnTo>
                  <a:pt x="243" y="169"/>
                </a:lnTo>
                <a:lnTo>
                  <a:pt x="243" y="169"/>
                </a:lnTo>
                <a:lnTo>
                  <a:pt x="242" y="169"/>
                </a:lnTo>
                <a:lnTo>
                  <a:pt x="242" y="169"/>
                </a:lnTo>
                <a:lnTo>
                  <a:pt x="243" y="169"/>
                </a:lnTo>
                <a:lnTo>
                  <a:pt x="243" y="169"/>
                </a:lnTo>
                <a:close/>
                <a:moveTo>
                  <a:pt x="116" y="177"/>
                </a:moveTo>
                <a:lnTo>
                  <a:pt x="116" y="177"/>
                </a:lnTo>
                <a:lnTo>
                  <a:pt x="114" y="177"/>
                </a:lnTo>
                <a:lnTo>
                  <a:pt x="114" y="177"/>
                </a:lnTo>
                <a:lnTo>
                  <a:pt x="114" y="179"/>
                </a:lnTo>
                <a:lnTo>
                  <a:pt x="114" y="179"/>
                </a:lnTo>
                <a:lnTo>
                  <a:pt x="116" y="177"/>
                </a:lnTo>
                <a:lnTo>
                  <a:pt x="116" y="177"/>
                </a:lnTo>
                <a:close/>
                <a:moveTo>
                  <a:pt x="238" y="25"/>
                </a:moveTo>
                <a:lnTo>
                  <a:pt x="238" y="25"/>
                </a:lnTo>
                <a:lnTo>
                  <a:pt x="239" y="25"/>
                </a:lnTo>
                <a:lnTo>
                  <a:pt x="239" y="25"/>
                </a:lnTo>
                <a:lnTo>
                  <a:pt x="238" y="25"/>
                </a:lnTo>
                <a:lnTo>
                  <a:pt x="238" y="25"/>
                </a:lnTo>
                <a:lnTo>
                  <a:pt x="238" y="25"/>
                </a:lnTo>
                <a:close/>
                <a:moveTo>
                  <a:pt x="191" y="299"/>
                </a:moveTo>
                <a:lnTo>
                  <a:pt x="191" y="299"/>
                </a:lnTo>
                <a:lnTo>
                  <a:pt x="191" y="299"/>
                </a:lnTo>
                <a:lnTo>
                  <a:pt x="191" y="299"/>
                </a:lnTo>
                <a:lnTo>
                  <a:pt x="191" y="298"/>
                </a:lnTo>
                <a:lnTo>
                  <a:pt x="191" y="298"/>
                </a:lnTo>
                <a:lnTo>
                  <a:pt x="191" y="298"/>
                </a:lnTo>
                <a:lnTo>
                  <a:pt x="191" y="298"/>
                </a:lnTo>
                <a:lnTo>
                  <a:pt x="191" y="299"/>
                </a:lnTo>
                <a:lnTo>
                  <a:pt x="191" y="299"/>
                </a:lnTo>
                <a:close/>
                <a:moveTo>
                  <a:pt x="44" y="297"/>
                </a:moveTo>
                <a:lnTo>
                  <a:pt x="44" y="297"/>
                </a:lnTo>
                <a:lnTo>
                  <a:pt x="44" y="297"/>
                </a:lnTo>
                <a:lnTo>
                  <a:pt x="44" y="297"/>
                </a:lnTo>
                <a:lnTo>
                  <a:pt x="44" y="298"/>
                </a:lnTo>
                <a:lnTo>
                  <a:pt x="44" y="298"/>
                </a:lnTo>
                <a:lnTo>
                  <a:pt x="44" y="298"/>
                </a:lnTo>
                <a:lnTo>
                  <a:pt x="44" y="298"/>
                </a:lnTo>
                <a:lnTo>
                  <a:pt x="44" y="297"/>
                </a:lnTo>
                <a:lnTo>
                  <a:pt x="44" y="297"/>
                </a:lnTo>
                <a:close/>
                <a:moveTo>
                  <a:pt x="197" y="162"/>
                </a:moveTo>
                <a:lnTo>
                  <a:pt x="197" y="162"/>
                </a:lnTo>
                <a:lnTo>
                  <a:pt x="197" y="160"/>
                </a:lnTo>
                <a:lnTo>
                  <a:pt x="197" y="160"/>
                </a:lnTo>
                <a:lnTo>
                  <a:pt x="197" y="160"/>
                </a:lnTo>
                <a:lnTo>
                  <a:pt x="197" y="160"/>
                </a:lnTo>
                <a:lnTo>
                  <a:pt x="197" y="162"/>
                </a:lnTo>
                <a:lnTo>
                  <a:pt x="197" y="162"/>
                </a:lnTo>
                <a:lnTo>
                  <a:pt x="197" y="162"/>
                </a:lnTo>
                <a:close/>
                <a:moveTo>
                  <a:pt x="181" y="100"/>
                </a:moveTo>
                <a:lnTo>
                  <a:pt x="181" y="100"/>
                </a:lnTo>
                <a:lnTo>
                  <a:pt x="179" y="100"/>
                </a:lnTo>
                <a:lnTo>
                  <a:pt x="179" y="100"/>
                </a:lnTo>
                <a:lnTo>
                  <a:pt x="179" y="102"/>
                </a:lnTo>
                <a:lnTo>
                  <a:pt x="179" y="102"/>
                </a:lnTo>
                <a:lnTo>
                  <a:pt x="181" y="100"/>
                </a:lnTo>
                <a:lnTo>
                  <a:pt x="181" y="100"/>
                </a:lnTo>
                <a:close/>
                <a:moveTo>
                  <a:pt x="214" y="89"/>
                </a:moveTo>
                <a:lnTo>
                  <a:pt x="214" y="89"/>
                </a:lnTo>
                <a:lnTo>
                  <a:pt x="214" y="89"/>
                </a:lnTo>
                <a:lnTo>
                  <a:pt x="214" y="89"/>
                </a:lnTo>
                <a:lnTo>
                  <a:pt x="214" y="91"/>
                </a:lnTo>
                <a:lnTo>
                  <a:pt x="214" y="91"/>
                </a:lnTo>
                <a:lnTo>
                  <a:pt x="214" y="91"/>
                </a:lnTo>
                <a:lnTo>
                  <a:pt x="214" y="91"/>
                </a:lnTo>
                <a:lnTo>
                  <a:pt x="214" y="89"/>
                </a:lnTo>
                <a:lnTo>
                  <a:pt x="214" y="89"/>
                </a:lnTo>
                <a:close/>
                <a:moveTo>
                  <a:pt x="177" y="78"/>
                </a:moveTo>
                <a:lnTo>
                  <a:pt x="177" y="78"/>
                </a:lnTo>
                <a:lnTo>
                  <a:pt x="177" y="78"/>
                </a:lnTo>
                <a:lnTo>
                  <a:pt x="177" y="78"/>
                </a:lnTo>
                <a:lnTo>
                  <a:pt x="178" y="78"/>
                </a:lnTo>
                <a:lnTo>
                  <a:pt x="178" y="78"/>
                </a:lnTo>
                <a:lnTo>
                  <a:pt x="178" y="76"/>
                </a:lnTo>
                <a:lnTo>
                  <a:pt x="178" y="76"/>
                </a:lnTo>
                <a:lnTo>
                  <a:pt x="177" y="78"/>
                </a:lnTo>
                <a:lnTo>
                  <a:pt x="177" y="78"/>
                </a:lnTo>
                <a:close/>
                <a:moveTo>
                  <a:pt x="228" y="146"/>
                </a:moveTo>
                <a:lnTo>
                  <a:pt x="228" y="146"/>
                </a:lnTo>
                <a:lnTo>
                  <a:pt x="228" y="146"/>
                </a:lnTo>
                <a:lnTo>
                  <a:pt x="228" y="146"/>
                </a:lnTo>
                <a:lnTo>
                  <a:pt x="228" y="147"/>
                </a:lnTo>
                <a:lnTo>
                  <a:pt x="228" y="147"/>
                </a:lnTo>
                <a:lnTo>
                  <a:pt x="229" y="147"/>
                </a:lnTo>
                <a:lnTo>
                  <a:pt x="229" y="147"/>
                </a:lnTo>
                <a:lnTo>
                  <a:pt x="228" y="146"/>
                </a:lnTo>
                <a:lnTo>
                  <a:pt x="228" y="146"/>
                </a:lnTo>
                <a:close/>
                <a:moveTo>
                  <a:pt x="144" y="335"/>
                </a:moveTo>
                <a:lnTo>
                  <a:pt x="144" y="335"/>
                </a:lnTo>
                <a:lnTo>
                  <a:pt x="144" y="335"/>
                </a:lnTo>
                <a:lnTo>
                  <a:pt x="144" y="335"/>
                </a:lnTo>
                <a:lnTo>
                  <a:pt x="143" y="336"/>
                </a:lnTo>
                <a:lnTo>
                  <a:pt x="143" y="336"/>
                </a:lnTo>
                <a:lnTo>
                  <a:pt x="144" y="336"/>
                </a:lnTo>
                <a:lnTo>
                  <a:pt x="144" y="336"/>
                </a:lnTo>
                <a:lnTo>
                  <a:pt x="144" y="335"/>
                </a:lnTo>
                <a:lnTo>
                  <a:pt x="144" y="335"/>
                </a:lnTo>
                <a:close/>
                <a:moveTo>
                  <a:pt x="110" y="119"/>
                </a:moveTo>
                <a:lnTo>
                  <a:pt x="110" y="119"/>
                </a:lnTo>
                <a:lnTo>
                  <a:pt x="110" y="119"/>
                </a:lnTo>
                <a:lnTo>
                  <a:pt x="110" y="119"/>
                </a:lnTo>
                <a:lnTo>
                  <a:pt x="111" y="119"/>
                </a:lnTo>
                <a:lnTo>
                  <a:pt x="111" y="119"/>
                </a:lnTo>
                <a:lnTo>
                  <a:pt x="110" y="119"/>
                </a:lnTo>
                <a:lnTo>
                  <a:pt x="110" y="119"/>
                </a:lnTo>
                <a:close/>
                <a:moveTo>
                  <a:pt x="96" y="186"/>
                </a:moveTo>
                <a:lnTo>
                  <a:pt x="96" y="186"/>
                </a:lnTo>
                <a:lnTo>
                  <a:pt x="96" y="186"/>
                </a:lnTo>
                <a:lnTo>
                  <a:pt x="96" y="186"/>
                </a:lnTo>
                <a:lnTo>
                  <a:pt x="94" y="187"/>
                </a:lnTo>
                <a:lnTo>
                  <a:pt x="94" y="187"/>
                </a:lnTo>
                <a:lnTo>
                  <a:pt x="94" y="187"/>
                </a:lnTo>
                <a:lnTo>
                  <a:pt x="94" y="187"/>
                </a:lnTo>
                <a:lnTo>
                  <a:pt x="96" y="186"/>
                </a:lnTo>
                <a:lnTo>
                  <a:pt x="96" y="186"/>
                </a:lnTo>
                <a:close/>
                <a:moveTo>
                  <a:pt x="134" y="156"/>
                </a:moveTo>
                <a:lnTo>
                  <a:pt x="134" y="156"/>
                </a:lnTo>
                <a:lnTo>
                  <a:pt x="134" y="156"/>
                </a:lnTo>
                <a:lnTo>
                  <a:pt x="134" y="156"/>
                </a:lnTo>
                <a:lnTo>
                  <a:pt x="133" y="157"/>
                </a:lnTo>
                <a:lnTo>
                  <a:pt x="133" y="157"/>
                </a:lnTo>
                <a:lnTo>
                  <a:pt x="133" y="157"/>
                </a:lnTo>
                <a:lnTo>
                  <a:pt x="133" y="157"/>
                </a:lnTo>
                <a:lnTo>
                  <a:pt x="134" y="156"/>
                </a:lnTo>
                <a:lnTo>
                  <a:pt x="134" y="156"/>
                </a:lnTo>
                <a:close/>
                <a:moveTo>
                  <a:pt x="145" y="126"/>
                </a:moveTo>
                <a:lnTo>
                  <a:pt x="145" y="126"/>
                </a:lnTo>
                <a:lnTo>
                  <a:pt x="145" y="126"/>
                </a:lnTo>
                <a:lnTo>
                  <a:pt x="145" y="126"/>
                </a:lnTo>
                <a:lnTo>
                  <a:pt x="147" y="126"/>
                </a:lnTo>
                <a:lnTo>
                  <a:pt x="147" y="126"/>
                </a:lnTo>
                <a:lnTo>
                  <a:pt x="145" y="126"/>
                </a:lnTo>
                <a:lnTo>
                  <a:pt x="145" y="126"/>
                </a:lnTo>
                <a:close/>
                <a:moveTo>
                  <a:pt x="242" y="164"/>
                </a:moveTo>
                <a:lnTo>
                  <a:pt x="242" y="164"/>
                </a:lnTo>
                <a:lnTo>
                  <a:pt x="242" y="164"/>
                </a:lnTo>
                <a:lnTo>
                  <a:pt x="242" y="166"/>
                </a:lnTo>
                <a:lnTo>
                  <a:pt x="242" y="166"/>
                </a:lnTo>
                <a:lnTo>
                  <a:pt x="242" y="166"/>
                </a:lnTo>
                <a:lnTo>
                  <a:pt x="242" y="166"/>
                </a:lnTo>
                <a:lnTo>
                  <a:pt x="242" y="164"/>
                </a:lnTo>
                <a:lnTo>
                  <a:pt x="242" y="164"/>
                </a:lnTo>
                <a:close/>
                <a:moveTo>
                  <a:pt x="253" y="31"/>
                </a:moveTo>
                <a:lnTo>
                  <a:pt x="253" y="31"/>
                </a:lnTo>
                <a:lnTo>
                  <a:pt x="253" y="31"/>
                </a:lnTo>
                <a:lnTo>
                  <a:pt x="253" y="31"/>
                </a:lnTo>
                <a:lnTo>
                  <a:pt x="252" y="31"/>
                </a:lnTo>
                <a:lnTo>
                  <a:pt x="252" y="31"/>
                </a:lnTo>
                <a:lnTo>
                  <a:pt x="252" y="31"/>
                </a:lnTo>
                <a:lnTo>
                  <a:pt x="252" y="31"/>
                </a:lnTo>
                <a:lnTo>
                  <a:pt x="253" y="31"/>
                </a:lnTo>
                <a:lnTo>
                  <a:pt x="253" y="31"/>
                </a:lnTo>
                <a:close/>
                <a:moveTo>
                  <a:pt x="222" y="143"/>
                </a:moveTo>
                <a:lnTo>
                  <a:pt x="222" y="143"/>
                </a:lnTo>
                <a:lnTo>
                  <a:pt x="222" y="143"/>
                </a:lnTo>
                <a:lnTo>
                  <a:pt x="222" y="143"/>
                </a:lnTo>
                <a:lnTo>
                  <a:pt x="222" y="142"/>
                </a:lnTo>
                <a:lnTo>
                  <a:pt x="222" y="142"/>
                </a:lnTo>
                <a:lnTo>
                  <a:pt x="222" y="143"/>
                </a:lnTo>
                <a:lnTo>
                  <a:pt x="222" y="143"/>
                </a:lnTo>
                <a:lnTo>
                  <a:pt x="222" y="143"/>
                </a:lnTo>
                <a:lnTo>
                  <a:pt x="222" y="143"/>
                </a:lnTo>
                <a:close/>
                <a:moveTo>
                  <a:pt x="150" y="361"/>
                </a:move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lnTo>
                  <a:pt x="150" y="361"/>
                </a:lnTo>
                <a:close/>
                <a:moveTo>
                  <a:pt x="10" y="282"/>
                </a:moveTo>
                <a:lnTo>
                  <a:pt x="10" y="282"/>
                </a:lnTo>
                <a:lnTo>
                  <a:pt x="10" y="282"/>
                </a:lnTo>
                <a:lnTo>
                  <a:pt x="10" y="282"/>
                </a:lnTo>
                <a:lnTo>
                  <a:pt x="10" y="281"/>
                </a:lnTo>
                <a:lnTo>
                  <a:pt x="10" y="281"/>
                </a:lnTo>
                <a:lnTo>
                  <a:pt x="10" y="281"/>
                </a:lnTo>
                <a:lnTo>
                  <a:pt x="10" y="281"/>
                </a:lnTo>
                <a:lnTo>
                  <a:pt x="10" y="282"/>
                </a:lnTo>
                <a:lnTo>
                  <a:pt x="10" y="282"/>
                </a:lnTo>
                <a:close/>
                <a:moveTo>
                  <a:pt x="32" y="248"/>
                </a:moveTo>
                <a:lnTo>
                  <a:pt x="32" y="248"/>
                </a:lnTo>
                <a:lnTo>
                  <a:pt x="32" y="247"/>
                </a:lnTo>
                <a:lnTo>
                  <a:pt x="32" y="247"/>
                </a:lnTo>
                <a:lnTo>
                  <a:pt x="32" y="247"/>
                </a:lnTo>
                <a:lnTo>
                  <a:pt x="32" y="247"/>
                </a:lnTo>
                <a:lnTo>
                  <a:pt x="32" y="247"/>
                </a:lnTo>
                <a:lnTo>
                  <a:pt x="32" y="247"/>
                </a:lnTo>
                <a:lnTo>
                  <a:pt x="32" y="248"/>
                </a:lnTo>
                <a:lnTo>
                  <a:pt x="32" y="248"/>
                </a:lnTo>
                <a:close/>
                <a:moveTo>
                  <a:pt x="239" y="214"/>
                </a:moveTo>
                <a:lnTo>
                  <a:pt x="239" y="214"/>
                </a:lnTo>
                <a:lnTo>
                  <a:pt x="239" y="213"/>
                </a:lnTo>
                <a:lnTo>
                  <a:pt x="239" y="213"/>
                </a:lnTo>
                <a:lnTo>
                  <a:pt x="239" y="213"/>
                </a:lnTo>
                <a:lnTo>
                  <a:pt x="239" y="213"/>
                </a:lnTo>
                <a:lnTo>
                  <a:pt x="239" y="214"/>
                </a:lnTo>
                <a:lnTo>
                  <a:pt x="239" y="214"/>
                </a:lnTo>
                <a:lnTo>
                  <a:pt x="239" y="214"/>
                </a:lnTo>
                <a:lnTo>
                  <a:pt x="239" y="214"/>
                </a:lnTo>
                <a:close/>
                <a:moveTo>
                  <a:pt x="150" y="348"/>
                </a:moveTo>
                <a:lnTo>
                  <a:pt x="150" y="348"/>
                </a:lnTo>
                <a:lnTo>
                  <a:pt x="150" y="348"/>
                </a:lnTo>
                <a:lnTo>
                  <a:pt x="150" y="348"/>
                </a:lnTo>
                <a:lnTo>
                  <a:pt x="150" y="349"/>
                </a:lnTo>
                <a:lnTo>
                  <a:pt x="150" y="349"/>
                </a:lnTo>
                <a:lnTo>
                  <a:pt x="150" y="349"/>
                </a:lnTo>
                <a:lnTo>
                  <a:pt x="150" y="349"/>
                </a:lnTo>
                <a:lnTo>
                  <a:pt x="150" y="348"/>
                </a:lnTo>
                <a:lnTo>
                  <a:pt x="150" y="348"/>
                </a:lnTo>
                <a:close/>
                <a:moveTo>
                  <a:pt x="111" y="227"/>
                </a:moveTo>
                <a:lnTo>
                  <a:pt x="111" y="227"/>
                </a:lnTo>
                <a:lnTo>
                  <a:pt x="111" y="227"/>
                </a:lnTo>
                <a:lnTo>
                  <a:pt x="111" y="227"/>
                </a:lnTo>
                <a:lnTo>
                  <a:pt x="110" y="227"/>
                </a:lnTo>
                <a:lnTo>
                  <a:pt x="110" y="227"/>
                </a:lnTo>
                <a:lnTo>
                  <a:pt x="110" y="227"/>
                </a:lnTo>
                <a:lnTo>
                  <a:pt x="110" y="227"/>
                </a:lnTo>
                <a:lnTo>
                  <a:pt x="111" y="227"/>
                </a:lnTo>
                <a:lnTo>
                  <a:pt x="111" y="227"/>
                </a:lnTo>
                <a:close/>
                <a:moveTo>
                  <a:pt x="189" y="329"/>
                </a:moveTo>
                <a:lnTo>
                  <a:pt x="189" y="329"/>
                </a:lnTo>
                <a:lnTo>
                  <a:pt x="189" y="329"/>
                </a:lnTo>
                <a:lnTo>
                  <a:pt x="189" y="329"/>
                </a:lnTo>
                <a:lnTo>
                  <a:pt x="189" y="329"/>
                </a:lnTo>
                <a:lnTo>
                  <a:pt x="189" y="329"/>
                </a:lnTo>
                <a:close/>
                <a:moveTo>
                  <a:pt x="206" y="132"/>
                </a:move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lnTo>
                  <a:pt x="206" y="1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3" name="Freeform 255"/>
          <p:cNvSpPr>
            <a:spLocks noEditPoints="1"/>
          </p:cNvSpPr>
          <p:nvPr/>
        </p:nvSpPr>
        <p:spPr bwMode="auto">
          <a:xfrm>
            <a:off x="7540895" y="2278025"/>
            <a:ext cx="531354" cy="634593"/>
          </a:xfrm>
          <a:custGeom>
            <a:avLst/>
            <a:gdLst>
              <a:gd name="T0" fmla="*/ 146 w 302"/>
              <a:gd name="T1" fmla="*/ 360 h 375"/>
              <a:gd name="T2" fmla="*/ 66 w 302"/>
              <a:gd name="T3" fmla="*/ 358 h 375"/>
              <a:gd name="T4" fmla="*/ 12 w 302"/>
              <a:gd name="T5" fmla="*/ 232 h 375"/>
              <a:gd name="T6" fmla="*/ 199 w 302"/>
              <a:gd name="T7" fmla="*/ 13 h 375"/>
              <a:gd name="T8" fmla="*/ 244 w 302"/>
              <a:gd name="T9" fmla="*/ 44 h 375"/>
              <a:gd name="T10" fmla="*/ 287 w 302"/>
              <a:gd name="T11" fmla="*/ 77 h 375"/>
              <a:gd name="T12" fmla="*/ 244 w 302"/>
              <a:gd name="T13" fmla="*/ 188 h 375"/>
              <a:gd name="T14" fmla="*/ 228 w 302"/>
              <a:gd name="T15" fmla="*/ 36 h 375"/>
              <a:gd name="T16" fmla="*/ 71 w 302"/>
              <a:gd name="T17" fmla="*/ 331 h 375"/>
              <a:gd name="T18" fmla="*/ 138 w 302"/>
              <a:gd name="T19" fmla="*/ 333 h 375"/>
              <a:gd name="T20" fmla="*/ 115 w 302"/>
              <a:gd name="T21" fmla="*/ 301 h 375"/>
              <a:gd name="T22" fmla="*/ 257 w 302"/>
              <a:gd name="T23" fmla="*/ 100 h 375"/>
              <a:gd name="T24" fmla="*/ 214 w 302"/>
              <a:gd name="T25" fmla="*/ 53 h 375"/>
              <a:gd name="T26" fmla="*/ 103 w 302"/>
              <a:gd name="T27" fmla="*/ 189 h 375"/>
              <a:gd name="T28" fmla="*/ 226 w 302"/>
              <a:gd name="T29" fmla="*/ 98 h 375"/>
              <a:gd name="T30" fmla="*/ 78 w 302"/>
              <a:gd name="T31" fmla="*/ 108 h 375"/>
              <a:gd name="T32" fmla="*/ 129 w 302"/>
              <a:gd name="T33" fmla="*/ 201 h 375"/>
              <a:gd name="T34" fmla="*/ 163 w 302"/>
              <a:gd name="T35" fmla="*/ 229 h 375"/>
              <a:gd name="T36" fmla="*/ 57 w 302"/>
              <a:gd name="T37" fmla="*/ 250 h 375"/>
              <a:gd name="T38" fmla="*/ 109 w 302"/>
              <a:gd name="T39" fmla="*/ 324 h 375"/>
              <a:gd name="T40" fmla="*/ 135 w 302"/>
              <a:gd name="T41" fmla="*/ 246 h 375"/>
              <a:gd name="T42" fmla="*/ 55 w 302"/>
              <a:gd name="T43" fmla="*/ 172 h 375"/>
              <a:gd name="T44" fmla="*/ 109 w 302"/>
              <a:gd name="T45" fmla="*/ 159 h 375"/>
              <a:gd name="T46" fmla="*/ 119 w 302"/>
              <a:gd name="T47" fmla="*/ 174 h 375"/>
              <a:gd name="T48" fmla="*/ 146 w 302"/>
              <a:gd name="T49" fmla="*/ 156 h 375"/>
              <a:gd name="T50" fmla="*/ 32 w 302"/>
              <a:gd name="T51" fmla="*/ 367 h 375"/>
              <a:gd name="T52" fmla="*/ 61 w 302"/>
              <a:gd name="T53" fmla="*/ 135 h 375"/>
              <a:gd name="T54" fmla="*/ 111 w 302"/>
              <a:gd name="T55" fmla="*/ 81 h 375"/>
              <a:gd name="T56" fmla="*/ 88 w 302"/>
              <a:gd name="T57" fmla="*/ 327 h 375"/>
              <a:gd name="T58" fmla="*/ 180 w 302"/>
              <a:gd name="T59" fmla="*/ 283 h 375"/>
              <a:gd name="T60" fmla="*/ 221 w 302"/>
              <a:gd name="T61" fmla="*/ 56 h 375"/>
              <a:gd name="T62" fmla="*/ 38 w 302"/>
              <a:gd name="T63" fmla="*/ 226 h 375"/>
              <a:gd name="T64" fmla="*/ 197 w 302"/>
              <a:gd name="T65" fmla="*/ 101 h 375"/>
              <a:gd name="T66" fmla="*/ 89 w 302"/>
              <a:gd name="T67" fmla="*/ 239 h 375"/>
              <a:gd name="T68" fmla="*/ 213 w 302"/>
              <a:gd name="T69" fmla="*/ 260 h 375"/>
              <a:gd name="T70" fmla="*/ 92 w 302"/>
              <a:gd name="T71" fmla="*/ 144 h 375"/>
              <a:gd name="T72" fmla="*/ 106 w 302"/>
              <a:gd name="T73" fmla="*/ 144 h 375"/>
              <a:gd name="T74" fmla="*/ 113 w 302"/>
              <a:gd name="T75" fmla="*/ 236 h 375"/>
              <a:gd name="T76" fmla="*/ 42 w 302"/>
              <a:gd name="T77" fmla="*/ 142 h 375"/>
              <a:gd name="T78" fmla="*/ 42 w 302"/>
              <a:gd name="T79" fmla="*/ 252 h 375"/>
              <a:gd name="T80" fmla="*/ 206 w 302"/>
              <a:gd name="T81" fmla="*/ 260 h 375"/>
              <a:gd name="T82" fmla="*/ 25 w 302"/>
              <a:gd name="T83" fmla="*/ 202 h 375"/>
              <a:gd name="T84" fmla="*/ 101 w 302"/>
              <a:gd name="T85" fmla="*/ 277 h 375"/>
              <a:gd name="T86" fmla="*/ 165 w 302"/>
              <a:gd name="T87" fmla="*/ 206 h 375"/>
              <a:gd name="T88" fmla="*/ 149 w 302"/>
              <a:gd name="T89" fmla="*/ 132 h 375"/>
              <a:gd name="T90" fmla="*/ 176 w 302"/>
              <a:gd name="T91" fmla="*/ 124 h 375"/>
              <a:gd name="T92" fmla="*/ 71 w 302"/>
              <a:gd name="T93" fmla="*/ 148 h 375"/>
              <a:gd name="T94" fmla="*/ 85 w 302"/>
              <a:gd name="T95" fmla="*/ 282 h 375"/>
              <a:gd name="T96" fmla="*/ 108 w 302"/>
              <a:gd name="T97" fmla="*/ 289 h 375"/>
              <a:gd name="T98" fmla="*/ 115 w 302"/>
              <a:gd name="T99" fmla="*/ 283 h 375"/>
              <a:gd name="T100" fmla="*/ 61 w 302"/>
              <a:gd name="T101" fmla="*/ 270 h 375"/>
              <a:gd name="T102" fmla="*/ 47 w 302"/>
              <a:gd name="T103" fmla="*/ 141 h 375"/>
              <a:gd name="T104" fmla="*/ 183 w 302"/>
              <a:gd name="T105" fmla="*/ 210 h 375"/>
              <a:gd name="T106" fmla="*/ 216 w 302"/>
              <a:gd name="T107" fmla="*/ 183 h 375"/>
              <a:gd name="T108" fmla="*/ 179 w 302"/>
              <a:gd name="T109" fmla="*/ 202 h 375"/>
              <a:gd name="T110" fmla="*/ 206 w 302"/>
              <a:gd name="T111" fmla="*/ 198 h 375"/>
              <a:gd name="T112" fmla="*/ 190 w 302"/>
              <a:gd name="T113" fmla="*/ 232 h 375"/>
              <a:gd name="T114" fmla="*/ 59 w 302"/>
              <a:gd name="T115" fmla="*/ 296 h 375"/>
              <a:gd name="T116" fmla="*/ 204 w 302"/>
              <a:gd name="T117" fmla="*/ 247 h 375"/>
              <a:gd name="T118" fmla="*/ 138 w 302"/>
              <a:gd name="T119" fmla="*/ 122 h 375"/>
              <a:gd name="T120" fmla="*/ 165 w 302"/>
              <a:gd name="T121" fmla="*/ 239 h 375"/>
              <a:gd name="T122" fmla="*/ 55 w 302"/>
              <a:gd name="T123" fmla="*/ 193 h 375"/>
              <a:gd name="T124" fmla="*/ 101 w 302"/>
              <a:gd name="T125" fmla="*/ 296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2" h="375">
                <a:moveTo>
                  <a:pt x="189" y="354"/>
                </a:moveTo>
                <a:lnTo>
                  <a:pt x="189" y="354"/>
                </a:lnTo>
                <a:lnTo>
                  <a:pt x="189" y="354"/>
                </a:lnTo>
                <a:lnTo>
                  <a:pt x="189" y="354"/>
                </a:lnTo>
                <a:lnTo>
                  <a:pt x="187" y="354"/>
                </a:lnTo>
                <a:lnTo>
                  <a:pt x="187" y="353"/>
                </a:lnTo>
                <a:lnTo>
                  <a:pt x="187" y="353"/>
                </a:lnTo>
                <a:lnTo>
                  <a:pt x="189" y="347"/>
                </a:lnTo>
                <a:lnTo>
                  <a:pt x="189" y="347"/>
                </a:lnTo>
                <a:lnTo>
                  <a:pt x="189" y="344"/>
                </a:lnTo>
                <a:lnTo>
                  <a:pt x="189" y="344"/>
                </a:lnTo>
                <a:lnTo>
                  <a:pt x="186" y="348"/>
                </a:lnTo>
                <a:lnTo>
                  <a:pt x="186" y="348"/>
                </a:lnTo>
                <a:lnTo>
                  <a:pt x="184" y="353"/>
                </a:lnTo>
                <a:lnTo>
                  <a:pt x="184" y="353"/>
                </a:lnTo>
                <a:lnTo>
                  <a:pt x="184" y="354"/>
                </a:lnTo>
                <a:lnTo>
                  <a:pt x="184" y="354"/>
                </a:lnTo>
                <a:lnTo>
                  <a:pt x="183" y="355"/>
                </a:lnTo>
                <a:lnTo>
                  <a:pt x="183" y="355"/>
                </a:lnTo>
                <a:lnTo>
                  <a:pt x="182" y="354"/>
                </a:lnTo>
                <a:lnTo>
                  <a:pt x="182" y="354"/>
                </a:lnTo>
                <a:lnTo>
                  <a:pt x="182" y="354"/>
                </a:lnTo>
                <a:lnTo>
                  <a:pt x="180" y="355"/>
                </a:lnTo>
                <a:lnTo>
                  <a:pt x="180" y="355"/>
                </a:lnTo>
                <a:lnTo>
                  <a:pt x="179" y="357"/>
                </a:lnTo>
                <a:lnTo>
                  <a:pt x="179" y="357"/>
                </a:lnTo>
                <a:lnTo>
                  <a:pt x="177" y="358"/>
                </a:lnTo>
                <a:lnTo>
                  <a:pt x="177" y="358"/>
                </a:lnTo>
                <a:lnTo>
                  <a:pt x="176" y="355"/>
                </a:lnTo>
                <a:lnTo>
                  <a:pt x="176" y="355"/>
                </a:lnTo>
                <a:lnTo>
                  <a:pt x="177" y="354"/>
                </a:lnTo>
                <a:lnTo>
                  <a:pt x="177" y="354"/>
                </a:lnTo>
                <a:lnTo>
                  <a:pt x="183" y="337"/>
                </a:lnTo>
                <a:lnTo>
                  <a:pt x="183" y="337"/>
                </a:lnTo>
                <a:lnTo>
                  <a:pt x="187" y="330"/>
                </a:lnTo>
                <a:lnTo>
                  <a:pt x="187" y="330"/>
                </a:lnTo>
                <a:lnTo>
                  <a:pt x="187" y="327"/>
                </a:lnTo>
                <a:lnTo>
                  <a:pt x="187" y="327"/>
                </a:lnTo>
                <a:lnTo>
                  <a:pt x="186" y="328"/>
                </a:lnTo>
                <a:lnTo>
                  <a:pt x="186" y="328"/>
                </a:lnTo>
                <a:lnTo>
                  <a:pt x="180" y="337"/>
                </a:lnTo>
                <a:lnTo>
                  <a:pt x="180" y="337"/>
                </a:lnTo>
                <a:lnTo>
                  <a:pt x="176" y="345"/>
                </a:lnTo>
                <a:lnTo>
                  <a:pt x="176" y="345"/>
                </a:lnTo>
                <a:lnTo>
                  <a:pt x="172" y="353"/>
                </a:lnTo>
                <a:lnTo>
                  <a:pt x="172" y="353"/>
                </a:lnTo>
                <a:lnTo>
                  <a:pt x="170" y="361"/>
                </a:lnTo>
                <a:lnTo>
                  <a:pt x="170" y="361"/>
                </a:lnTo>
                <a:lnTo>
                  <a:pt x="169" y="364"/>
                </a:lnTo>
                <a:lnTo>
                  <a:pt x="169" y="364"/>
                </a:lnTo>
                <a:lnTo>
                  <a:pt x="169" y="365"/>
                </a:lnTo>
                <a:lnTo>
                  <a:pt x="169" y="365"/>
                </a:lnTo>
                <a:lnTo>
                  <a:pt x="167" y="365"/>
                </a:lnTo>
                <a:lnTo>
                  <a:pt x="167" y="365"/>
                </a:lnTo>
                <a:lnTo>
                  <a:pt x="166" y="364"/>
                </a:lnTo>
                <a:lnTo>
                  <a:pt x="166" y="364"/>
                </a:lnTo>
                <a:lnTo>
                  <a:pt x="166" y="363"/>
                </a:lnTo>
                <a:lnTo>
                  <a:pt x="166" y="363"/>
                </a:lnTo>
                <a:lnTo>
                  <a:pt x="167" y="358"/>
                </a:lnTo>
                <a:lnTo>
                  <a:pt x="167" y="358"/>
                </a:lnTo>
                <a:lnTo>
                  <a:pt x="167" y="357"/>
                </a:lnTo>
                <a:lnTo>
                  <a:pt x="167" y="357"/>
                </a:lnTo>
                <a:lnTo>
                  <a:pt x="167" y="357"/>
                </a:lnTo>
                <a:lnTo>
                  <a:pt x="167" y="357"/>
                </a:lnTo>
                <a:lnTo>
                  <a:pt x="163" y="363"/>
                </a:lnTo>
                <a:lnTo>
                  <a:pt x="163" y="363"/>
                </a:lnTo>
                <a:lnTo>
                  <a:pt x="162" y="365"/>
                </a:lnTo>
                <a:lnTo>
                  <a:pt x="162" y="365"/>
                </a:lnTo>
                <a:lnTo>
                  <a:pt x="159" y="365"/>
                </a:lnTo>
                <a:lnTo>
                  <a:pt x="159" y="365"/>
                </a:lnTo>
                <a:lnTo>
                  <a:pt x="159" y="363"/>
                </a:lnTo>
                <a:lnTo>
                  <a:pt x="159" y="363"/>
                </a:lnTo>
                <a:lnTo>
                  <a:pt x="159" y="361"/>
                </a:lnTo>
                <a:lnTo>
                  <a:pt x="159" y="361"/>
                </a:lnTo>
                <a:lnTo>
                  <a:pt x="165" y="341"/>
                </a:lnTo>
                <a:lnTo>
                  <a:pt x="165" y="341"/>
                </a:lnTo>
                <a:lnTo>
                  <a:pt x="169" y="331"/>
                </a:lnTo>
                <a:lnTo>
                  <a:pt x="169" y="331"/>
                </a:lnTo>
                <a:lnTo>
                  <a:pt x="169" y="331"/>
                </a:lnTo>
                <a:lnTo>
                  <a:pt x="169" y="330"/>
                </a:lnTo>
                <a:lnTo>
                  <a:pt x="169" y="330"/>
                </a:lnTo>
                <a:lnTo>
                  <a:pt x="167" y="331"/>
                </a:lnTo>
                <a:lnTo>
                  <a:pt x="167" y="331"/>
                </a:lnTo>
                <a:lnTo>
                  <a:pt x="160" y="341"/>
                </a:lnTo>
                <a:lnTo>
                  <a:pt x="160" y="341"/>
                </a:lnTo>
                <a:lnTo>
                  <a:pt x="152" y="358"/>
                </a:lnTo>
                <a:lnTo>
                  <a:pt x="152" y="358"/>
                </a:lnTo>
                <a:lnTo>
                  <a:pt x="149" y="363"/>
                </a:lnTo>
                <a:lnTo>
                  <a:pt x="149" y="363"/>
                </a:lnTo>
                <a:lnTo>
                  <a:pt x="149" y="363"/>
                </a:lnTo>
                <a:lnTo>
                  <a:pt x="149" y="363"/>
                </a:lnTo>
                <a:lnTo>
                  <a:pt x="147" y="364"/>
                </a:lnTo>
                <a:lnTo>
                  <a:pt x="147" y="364"/>
                </a:lnTo>
                <a:lnTo>
                  <a:pt x="146" y="364"/>
                </a:lnTo>
                <a:lnTo>
                  <a:pt x="146" y="363"/>
                </a:lnTo>
                <a:lnTo>
                  <a:pt x="146" y="363"/>
                </a:lnTo>
                <a:lnTo>
                  <a:pt x="146" y="360"/>
                </a:lnTo>
                <a:lnTo>
                  <a:pt x="146" y="360"/>
                </a:lnTo>
                <a:lnTo>
                  <a:pt x="146" y="361"/>
                </a:lnTo>
                <a:lnTo>
                  <a:pt x="146" y="361"/>
                </a:lnTo>
                <a:lnTo>
                  <a:pt x="142" y="367"/>
                </a:lnTo>
                <a:lnTo>
                  <a:pt x="142" y="367"/>
                </a:lnTo>
                <a:lnTo>
                  <a:pt x="139" y="370"/>
                </a:lnTo>
                <a:lnTo>
                  <a:pt x="139" y="370"/>
                </a:lnTo>
                <a:lnTo>
                  <a:pt x="138" y="370"/>
                </a:lnTo>
                <a:lnTo>
                  <a:pt x="138" y="370"/>
                </a:lnTo>
                <a:lnTo>
                  <a:pt x="136" y="370"/>
                </a:lnTo>
                <a:lnTo>
                  <a:pt x="136" y="368"/>
                </a:lnTo>
                <a:lnTo>
                  <a:pt x="136" y="368"/>
                </a:lnTo>
                <a:lnTo>
                  <a:pt x="136" y="365"/>
                </a:lnTo>
                <a:lnTo>
                  <a:pt x="136" y="365"/>
                </a:lnTo>
                <a:lnTo>
                  <a:pt x="140" y="353"/>
                </a:lnTo>
                <a:lnTo>
                  <a:pt x="146" y="341"/>
                </a:lnTo>
                <a:lnTo>
                  <a:pt x="146" y="341"/>
                </a:lnTo>
                <a:lnTo>
                  <a:pt x="152" y="330"/>
                </a:lnTo>
                <a:lnTo>
                  <a:pt x="152" y="330"/>
                </a:lnTo>
                <a:lnTo>
                  <a:pt x="152" y="327"/>
                </a:lnTo>
                <a:lnTo>
                  <a:pt x="150" y="324"/>
                </a:lnTo>
                <a:lnTo>
                  <a:pt x="150" y="324"/>
                </a:lnTo>
                <a:lnTo>
                  <a:pt x="150" y="326"/>
                </a:lnTo>
                <a:lnTo>
                  <a:pt x="150" y="326"/>
                </a:lnTo>
                <a:lnTo>
                  <a:pt x="129" y="353"/>
                </a:lnTo>
                <a:lnTo>
                  <a:pt x="129" y="353"/>
                </a:lnTo>
                <a:lnTo>
                  <a:pt x="120" y="364"/>
                </a:lnTo>
                <a:lnTo>
                  <a:pt x="120" y="364"/>
                </a:lnTo>
                <a:lnTo>
                  <a:pt x="118" y="367"/>
                </a:lnTo>
                <a:lnTo>
                  <a:pt x="118" y="367"/>
                </a:lnTo>
                <a:lnTo>
                  <a:pt x="116" y="368"/>
                </a:lnTo>
                <a:lnTo>
                  <a:pt x="116" y="368"/>
                </a:lnTo>
                <a:lnTo>
                  <a:pt x="115" y="367"/>
                </a:lnTo>
                <a:lnTo>
                  <a:pt x="115" y="365"/>
                </a:lnTo>
                <a:lnTo>
                  <a:pt x="115" y="365"/>
                </a:lnTo>
                <a:lnTo>
                  <a:pt x="115" y="364"/>
                </a:lnTo>
                <a:lnTo>
                  <a:pt x="115" y="364"/>
                </a:lnTo>
                <a:lnTo>
                  <a:pt x="116" y="358"/>
                </a:lnTo>
                <a:lnTo>
                  <a:pt x="116" y="358"/>
                </a:lnTo>
                <a:lnTo>
                  <a:pt x="126" y="338"/>
                </a:lnTo>
                <a:lnTo>
                  <a:pt x="126" y="338"/>
                </a:lnTo>
                <a:lnTo>
                  <a:pt x="132" y="326"/>
                </a:lnTo>
                <a:lnTo>
                  <a:pt x="132" y="326"/>
                </a:lnTo>
                <a:lnTo>
                  <a:pt x="132" y="324"/>
                </a:lnTo>
                <a:lnTo>
                  <a:pt x="132" y="324"/>
                </a:lnTo>
                <a:lnTo>
                  <a:pt x="130" y="324"/>
                </a:lnTo>
                <a:lnTo>
                  <a:pt x="130" y="324"/>
                </a:lnTo>
                <a:lnTo>
                  <a:pt x="116" y="343"/>
                </a:lnTo>
                <a:lnTo>
                  <a:pt x="116" y="343"/>
                </a:lnTo>
                <a:lnTo>
                  <a:pt x="101" y="364"/>
                </a:lnTo>
                <a:lnTo>
                  <a:pt x="101" y="364"/>
                </a:lnTo>
                <a:lnTo>
                  <a:pt x="93" y="371"/>
                </a:lnTo>
                <a:lnTo>
                  <a:pt x="93" y="371"/>
                </a:lnTo>
                <a:lnTo>
                  <a:pt x="91" y="374"/>
                </a:lnTo>
                <a:lnTo>
                  <a:pt x="91" y="374"/>
                </a:lnTo>
                <a:lnTo>
                  <a:pt x="88" y="375"/>
                </a:lnTo>
                <a:lnTo>
                  <a:pt x="88" y="375"/>
                </a:lnTo>
                <a:lnTo>
                  <a:pt x="86" y="375"/>
                </a:lnTo>
                <a:lnTo>
                  <a:pt x="85" y="374"/>
                </a:lnTo>
                <a:lnTo>
                  <a:pt x="85" y="374"/>
                </a:lnTo>
                <a:lnTo>
                  <a:pt x="85" y="371"/>
                </a:lnTo>
                <a:lnTo>
                  <a:pt x="85" y="371"/>
                </a:lnTo>
                <a:lnTo>
                  <a:pt x="88" y="367"/>
                </a:lnTo>
                <a:lnTo>
                  <a:pt x="88" y="367"/>
                </a:lnTo>
                <a:lnTo>
                  <a:pt x="92" y="357"/>
                </a:lnTo>
                <a:lnTo>
                  <a:pt x="99" y="345"/>
                </a:lnTo>
                <a:lnTo>
                  <a:pt x="99" y="345"/>
                </a:lnTo>
                <a:lnTo>
                  <a:pt x="99" y="344"/>
                </a:lnTo>
                <a:lnTo>
                  <a:pt x="99" y="344"/>
                </a:lnTo>
                <a:lnTo>
                  <a:pt x="99" y="345"/>
                </a:lnTo>
                <a:lnTo>
                  <a:pt x="99" y="345"/>
                </a:lnTo>
                <a:lnTo>
                  <a:pt x="84" y="363"/>
                </a:lnTo>
                <a:lnTo>
                  <a:pt x="84" y="363"/>
                </a:lnTo>
                <a:lnTo>
                  <a:pt x="76" y="368"/>
                </a:lnTo>
                <a:lnTo>
                  <a:pt x="76" y="368"/>
                </a:lnTo>
                <a:lnTo>
                  <a:pt x="72" y="371"/>
                </a:lnTo>
                <a:lnTo>
                  <a:pt x="72" y="371"/>
                </a:lnTo>
                <a:lnTo>
                  <a:pt x="71" y="371"/>
                </a:lnTo>
                <a:lnTo>
                  <a:pt x="71" y="371"/>
                </a:lnTo>
                <a:lnTo>
                  <a:pt x="69" y="371"/>
                </a:lnTo>
                <a:lnTo>
                  <a:pt x="69" y="370"/>
                </a:lnTo>
                <a:lnTo>
                  <a:pt x="69" y="370"/>
                </a:lnTo>
                <a:lnTo>
                  <a:pt x="69" y="367"/>
                </a:lnTo>
                <a:lnTo>
                  <a:pt x="69" y="367"/>
                </a:lnTo>
                <a:lnTo>
                  <a:pt x="69" y="365"/>
                </a:lnTo>
                <a:lnTo>
                  <a:pt x="69" y="365"/>
                </a:lnTo>
                <a:lnTo>
                  <a:pt x="71" y="360"/>
                </a:lnTo>
                <a:lnTo>
                  <a:pt x="71" y="360"/>
                </a:lnTo>
                <a:lnTo>
                  <a:pt x="72" y="358"/>
                </a:lnTo>
                <a:lnTo>
                  <a:pt x="72" y="358"/>
                </a:lnTo>
                <a:lnTo>
                  <a:pt x="81" y="341"/>
                </a:lnTo>
                <a:lnTo>
                  <a:pt x="81" y="341"/>
                </a:lnTo>
                <a:lnTo>
                  <a:pt x="81" y="340"/>
                </a:lnTo>
                <a:lnTo>
                  <a:pt x="81" y="340"/>
                </a:lnTo>
                <a:lnTo>
                  <a:pt x="79" y="341"/>
                </a:lnTo>
                <a:lnTo>
                  <a:pt x="79" y="341"/>
                </a:lnTo>
                <a:lnTo>
                  <a:pt x="66" y="358"/>
                </a:lnTo>
                <a:lnTo>
                  <a:pt x="66" y="358"/>
                </a:lnTo>
                <a:lnTo>
                  <a:pt x="57" y="368"/>
                </a:lnTo>
                <a:lnTo>
                  <a:pt x="57" y="368"/>
                </a:lnTo>
                <a:lnTo>
                  <a:pt x="52" y="372"/>
                </a:lnTo>
                <a:lnTo>
                  <a:pt x="52" y="372"/>
                </a:lnTo>
                <a:lnTo>
                  <a:pt x="49" y="374"/>
                </a:lnTo>
                <a:lnTo>
                  <a:pt x="49" y="374"/>
                </a:lnTo>
                <a:lnTo>
                  <a:pt x="48" y="374"/>
                </a:lnTo>
                <a:lnTo>
                  <a:pt x="48" y="372"/>
                </a:lnTo>
                <a:lnTo>
                  <a:pt x="48" y="372"/>
                </a:lnTo>
                <a:lnTo>
                  <a:pt x="47" y="370"/>
                </a:lnTo>
                <a:lnTo>
                  <a:pt x="47" y="370"/>
                </a:lnTo>
                <a:lnTo>
                  <a:pt x="49" y="365"/>
                </a:lnTo>
                <a:lnTo>
                  <a:pt x="49" y="365"/>
                </a:lnTo>
                <a:lnTo>
                  <a:pt x="57" y="347"/>
                </a:lnTo>
                <a:lnTo>
                  <a:pt x="57" y="347"/>
                </a:lnTo>
                <a:lnTo>
                  <a:pt x="58" y="345"/>
                </a:lnTo>
                <a:lnTo>
                  <a:pt x="58" y="345"/>
                </a:lnTo>
                <a:lnTo>
                  <a:pt x="58" y="345"/>
                </a:lnTo>
                <a:lnTo>
                  <a:pt x="58" y="345"/>
                </a:lnTo>
                <a:lnTo>
                  <a:pt x="57" y="347"/>
                </a:lnTo>
                <a:lnTo>
                  <a:pt x="57" y="347"/>
                </a:lnTo>
                <a:lnTo>
                  <a:pt x="51" y="355"/>
                </a:lnTo>
                <a:lnTo>
                  <a:pt x="51" y="355"/>
                </a:lnTo>
                <a:lnTo>
                  <a:pt x="49" y="357"/>
                </a:lnTo>
                <a:lnTo>
                  <a:pt x="49" y="357"/>
                </a:lnTo>
                <a:lnTo>
                  <a:pt x="48" y="358"/>
                </a:lnTo>
                <a:lnTo>
                  <a:pt x="48" y="358"/>
                </a:lnTo>
                <a:lnTo>
                  <a:pt x="47" y="358"/>
                </a:lnTo>
                <a:lnTo>
                  <a:pt x="47" y="358"/>
                </a:lnTo>
                <a:lnTo>
                  <a:pt x="37" y="368"/>
                </a:lnTo>
                <a:lnTo>
                  <a:pt x="37" y="368"/>
                </a:lnTo>
                <a:lnTo>
                  <a:pt x="32" y="371"/>
                </a:lnTo>
                <a:lnTo>
                  <a:pt x="32" y="371"/>
                </a:lnTo>
                <a:lnTo>
                  <a:pt x="31" y="371"/>
                </a:lnTo>
                <a:lnTo>
                  <a:pt x="31" y="371"/>
                </a:lnTo>
                <a:lnTo>
                  <a:pt x="30" y="371"/>
                </a:lnTo>
                <a:lnTo>
                  <a:pt x="30" y="371"/>
                </a:lnTo>
                <a:lnTo>
                  <a:pt x="30" y="371"/>
                </a:lnTo>
                <a:lnTo>
                  <a:pt x="28" y="370"/>
                </a:lnTo>
                <a:lnTo>
                  <a:pt x="28" y="368"/>
                </a:lnTo>
                <a:lnTo>
                  <a:pt x="28" y="368"/>
                </a:lnTo>
                <a:lnTo>
                  <a:pt x="31" y="364"/>
                </a:lnTo>
                <a:lnTo>
                  <a:pt x="31" y="364"/>
                </a:lnTo>
                <a:lnTo>
                  <a:pt x="34" y="360"/>
                </a:lnTo>
                <a:lnTo>
                  <a:pt x="34" y="360"/>
                </a:lnTo>
                <a:lnTo>
                  <a:pt x="34" y="360"/>
                </a:lnTo>
                <a:lnTo>
                  <a:pt x="34" y="360"/>
                </a:lnTo>
                <a:lnTo>
                  <a:pt x="32" y="360"/>
                </a:lnTo>
                <a:lnTo>
                  <a:pt x="32" y="360"/>
                </a:lnTo>
                <a:lnTo>
                  <a:pt x="28" y="365"/>
                </a:lnTo>
                <a:lnTo>
                  <a:pt x="28" y="365"/>
                </a:lnTo>
                <a:lnTo>
                  <a:pt x="25" y="371"/>
                </a:lnTo>
                <a:lnTo>
                  <a:pt x="25" y="371"/>
                </a:lnTo>
                <a:lnTo>
                  <a:pt x="22" y="372"/>
                </a:lnTo>
                <a:lnTo>
                  <a:pt x="21" y="371"/>
                </a:lnTo>
                <a:lnTo>
                  <a:pt x="21" y="371"/>
                </a:lnTo>
                <a:lnTo>
                  <a:pt x="20" y="370"/>
                </a:lnTo>
                <a:lnTo>
                  <a:pt x="21" y="368"/>
                </a:lnTo>
                <a:lnTo>
                  <a:pt x="21" y="368"/>
                </a:lnTo>
                <a:lnTo>
                  <a:pt x="21" y="367"/>
                </a:lnTo>
                <a:lnTo>
                  <a:pt x="21" y="367"/>
                </a:lnTo>
                <a:lnTo>
                  <a:pt x="20" y="367"/>
                </a:lnTo>
                <a:lnTo>
                  <a:pt x="20" y="367"/>
                </a:lnTo>
                <a:lnTo>
                  <a:pt x="20" y="365"/>
                </a:lnTo>
                <a:lnTo>
                  <a:pt x="21" y="363"/>
                </a:lnTo>
                <a:lnTo>
                  <a:pt x="21" y="363"/>
                </a:lnTo>
                <a:lnTo>
                  <a:pt x="27" y="355"/>
                </a:lnTo>
                <a:lnTo>
                  <a:pt x="32" y="348"/>
                </a:lnTo>
                <a:lnTo>
                  <a:pt x="32" y="348"/>
                </a:lnTo>
                <a:lnTo>
                  <a:pt x="39" y="336"/>
                </a:lnTo>
                <a:lnTo>
                  <a:pt x="39" y="336"/>
                </a:lnTo>
                <a:lnTo>
                  <a:pt x="39" y="334"/>
                </a:lnTo>
                <a:lnTo>
                  <a:pt x="39" y="334"/>
                </a:lnTo>
                <a:lnTo>
                  <a:pt x="45" y="321"/>
                </a:lnTo>
                <a:lnTo>
                  <a:pt x="49" y="309"/>
                </a:lnTo>
                <a:lnTo>
                  <a:pt x="49" y="309"/>
                </a:lnTo>
                <a:lnTo>
                  <a:pt x="51" y="297"/>
                </a:lnTo>
                <a:lnTo>
                  <a:pt x="51" y="297"/>
                </a:lnTo>
                <a:lnTo>
                  <a:pt x="51" y="297"/>
                </a:lnTo>
                <a:lnTo>
                  <a:pt x="51" y="297"/>
                </a:lnTo>
                <a:lnTo>
                  <a:pt x="51" y="280"/>
                </a:lnTo>
                <a:lnTo>
                  <a:pt x="51" y="280"/>
                </a:lnTo>
                <a:lnTo>
                  <a:pt x="49" y="273"/>
                </a:lnTo>
                <a:lnTo>
                  <a:pt x="48" y="267"/>
                </a:lnTo>
                <a:lnTo>
                  <a:pt x="48" y="267"/>
                </a:lnTo>
                <a:lnTo>
                  <a:pt x="45" y="264"/>
                </a:lnTo>
                <a:lnTo>
                  <a:pt x="45" y="264"/>
                </a:lnTo>
                <a:lnTo>
                  <a:pt x="38" y="262"/>
                </a:lnTo>
                <a:lnTo>
                  <a:pt x="30" y="257"/>
                </a:lnTo>
                <a:lnTo>
                  <a:pt x="30" y="257"/>
                </a:lnTo>
                <a:lnTo>
                  <a:pt x="24" y="253"/>
                </a:lnTo>
                <a:lnTo>
                  <a:pt x="18" y="247"/>
                </a:lnTo>
                <a:lnTo>
                  <a:pt x="18" y="247"/>
                </a:lnTo>
                <a:lnTo>
                  <a:pt x="14" y="239"/>
                </a:lnTo>
                <a:lnTo>
                  <a:pt x="12" y="232"/>
                </a:lnTo>
                <a:lnTo>
                  <a:pt x="12" y="232"/>
                </a:lnTo>
                <a:lnTo>
                  <a:pt x="11" y="228"/>
                </a:lnTo>
                <a:lnTo>
                  <a:pt x="11" y="228"/>
                </a:lnTo>
                <a:lnTo>
                  <a:pt x="8" y="220"/>
                </a:lnTo>
                <a:lnTo>
                  <a:pt x="7" y="213"/>
                </a:lnTo>
                <a:lnTo>
                  <a:pt x="7" y="213"/>
                </a:lnTo>
                <a:lnTo>
                  <a:pt x="7" y="208"/>
                </a:lnTo>
                <a:lnTo>
                  <a:pt x="7" y="208"/>
                </a:lnTo>
                <a:lnTo>
                  <a:pt x="5" y="205"/>
                </a:lnTo>
                <a:lnTo>
                  <a:pt x="5" y="205"/>
                </a:lnTo>
                <a:lnTo>
                  <a:pt x="3" y="195"/>
                </a:lnTo>
                <a:lnTo>
                  <a:pt x="1" y="185"/>
                </a:lnTo>
                <a:lnTo>
                  <a:pt x="1" y="185"/>
                </a:lnTo>
                <a:lnTo>
                  <a:pt x="0" y="174"/>
                </a:lnTo>
                <a:lnTo>
                  <a:pt x="0" y="174"/>
                </a:lnTo>
                <a:lnTo>
                  <a:pt x="1" y="164"/>
                </a:lnTo>
                <a:lnTo>
                  <a:pt x="3" y="154"/>
                </a:lnTo>
                <a:lnTo>
                  <a:pt x="3" y="154"/>
                </a:lnTo>
                <a:lnTo>
                  <a:pt x="5" y="148"/>
                </a:lnTo>
                <a:lnTo>
                  <a:pt x="5" y="148"/>
                </a:lnTo>
                <a:lnTo>
                  <a:pt x="5" y="147"/>
                </a:lnTo>
                <a:lnTo>
                  <a:pt x="5" y="147"/>
                </a:lnTo>
                <a:lnTo>
                  <a:pt x="5" y="144"/>
                </a:lnTo>
                <a:lnTo>
                  <a:pt x="5" y="144"/>
                </a:lnTo>
                <a:lnTo>
                  <a:pt x="12" y="131"/>
                </a:lnTo>
                <a:lnTo>
                  <a:pt x="12" y="131"/>
                </a:lnTo>
                <a:lnTo>
                  <a:pt x="14" y="129"/>
                </a:lnTo>
                <a:lnTo>
                  <a:pt x="14" y="129"/>
                </a:lnTo>
                <a:lnTo>
                  <a:pt x="14" y="129"/>
                </a:lnTo>
                <a:lnTo>
                  <a:pt x="14" y="128"/>
                </a:lnTo>
                <a:lnTo>
                  <a:pt x="15" y="128"/>
                </a:lnTo>
                <a:lnTo>
                  <a:pt x="15" y="128"/>
                </a:lnTo>
                <a:lnTo>
                  <a:pt x="17" y="125"/>
                </a:lnTo>
                <a:lnTo>
                  <a:pt x="17" y="125"/>
                </a:lnTo>
                <a:lnTo>
                  <a:pt x="24" y="120"/>
                </a:lnTo>
                <a:lnTo>
                  <a:pt x="24" y="120"/>
                </a:lnTo>
                <a:lnTo>
                  <a:pt x="25" y="118"/>
                </a:lnTo>
                <a:lnTo>
                  <a:pt x="25" y="118"/>
                </a:lnTo>
                <a:lnTo>
                  <a:pt x="30" y="114"/>
                </a:lnTo>
                <a:lnTo>
                  <a:pt x="34" y="110"/>
                </a:lnTo>
                <a:lnTo>
                  <a:pt x="34" y="110"/>
                </a:lnTo>
                <a:lnTo>
                  <a:pt x="35" y="110"/>
                </a:lnTo>
                <a:lnTo>
                  <a:pt x="37" y="110"/>
                </a:lnTo>
                <a:lnTo>
                  <a:pt x="37" y="110"/>
                </a:lnTo>
                <a:lnTo>
                  <a:pt x="38" y="110"/>
                </a:lnTo>
                <a:lnTo>
                  <a:pt x="38" y="110"/>
                </a:lnTo>
                <a:lnTo>
                  <a:pt x="41" y="108"/>
                </a:lnTo>
                <a:lnTo>
                  <a:pt x="41" y="108"/>
                </a:lnTo>
                <a:lnTo>
                  <a:pt x="42" y="107"/>
                </a:lnTo>
                <a:lnTo>
                  <a:pt x="42" y="107"/>
                </a:lnTo>
                <a:lnTo>
                  <a:pt x="45" y="105"/>
                </a:lnTo>
                <a:lnTo>
                  <a:pt x="45" y="105"/>
                </a:lnTo>
                <a:lnTo>
                  <a:pt x="47" y="105"/>
                </a:lnTo>
                <a:lnTo>
                  <a:pt x="47" y="105"/>
                </a:lnTo>
                <a:lnTo>
                  <a:pt x="57" y="98"/>
                </a:lnTo>
                <a:lnTo>
                  <a:pt x="69" y="94"/>
                </a:lnTo>
                <a:lnTo>
                  <a:pt x="69" y="94"/>
                </a:lnTo>
                <a:lnTo>
                  <a:pt x="79" y="91"/>
                </a:lnTo>
                <a:lnTo>
                  <a:pt x="89" y="88"/>
                </a:lnTo>
                <a:lnTo>
                  <a:pt x="89" y="88"/>
                </a:lnTo>
                <a:lnTo>
                  <a:pt x="91" y="87"/>
                </a:lnTo>
                <a:lnTo>
                  <a:pt x="91" y="87"/>
                </a:lnTo>
                <a:lnTo>
                  <a:pt x="102" y="74"/>
                </a:lnTo>
                <a:lnTo>
                  <a:pt x="102" y="74"/>
                </a:lnTo>
                <a:lnTo>
                  <a:pt x="112" y="63"/>
                </a:lnTo>
                <a:lnTo>
                  <a:pt x="112" y="63"/>
                </a:lnTo>
                <a:lnTo>
                  <a:pt x="113" y="61"/>
                </a:lnTo>
                <a:lnTo>
                  <a:pt x="113" y="61"/>
                </a:lnTo>
                <a:lnTo>
                  <a:pt x="115" y="60"/>
                </a:lnTo>
                <a:lnTo>
                  <a:pt x="115" y="60"/>
                </a:lnTo>
                <a:lnTo>
                  <a:pt x="116" y="60"/>
                </a:lnTo>
                <a:lnTo>
                  <a:pt x="116" y="60"/>
                </a:lnTo>
                <a:lnTo>
                  <a:pt x="129" y="48"/>
                </a:lnTo>
                <a:lnTo>
                  <a:pt x="129" y="48"/>
                </a:lnTo>
                <a:lnTo>
                  <a:pt x="129" y="46"/>
                </a:lnTo>
                <a:lnTo>
                  <a:pt x="129" y="46"/>
                </a:lnTo>
                <a:lnTo>
                  <a:pt x="130" y="44"/>
                </a:lnTo>
                <a:lnTo>
                  <a:pt x="133" y="44"/>
                </a:lnTo>
                <a:lnTo>
                  <a:pt x="133" y="44"/>
                </a:lnTo>
                <a:lnTo>
                  <a:pt x="143" y="36"/>
                </a:lnTo>
                <a:lnTo>
                  <a:pt x="143" y="36"/>
                </a:lnTo>
                <a:lnTo>
                  <a:pt x="156" y="27"/>
                </a:lnTo>
                <a:lnTo>
                  <a:pt x="170" y="19"/>
                </a:lnTo>
                <a:lnTo>
                  <a:pt x="184" y="10"/>
                </a:lnTo>
                <a:lnTo>
                  <a:pt x="199" y="3"/>
                </a:lnTo>
                <a:lnTo>
                  <a:pt x="199" y="3"/>
                </a:lnTo>
                <a:lnTo>
                  <a:pt x="206" y="0"/>
                </a:lnTo>
                <a:lnTo>
                  <a:pt x="206" y="0"/>
                </a:lnTo>
                <a:lnTo>
                  <a:pt x="209" y="0"/>
                </a:lnTo>
                <a:lnTo>
                  <a:pt x="210" y="2"/>
                </a:lnTo>
                <a:lnTo>
                  <a:pt x="210" y="2"/>
                </a:lnTo>
                <a:lnTo>
                  <a:pt x="211" y="2"/>
                </a:lnTo>
                <a:lnTo>
                  <a:pt x="211" y="4"/>
                </a:lnTo>
                <a:lnTo>
                  <a:pt x="211" y="4"/>
                </a:lnTo>
                <a:lnTo>
                  <a:pt x="210" y="6"/>
                </a:lnTo>
                <a:lnTo>
                  <a:pt x="210" y="6"/>
                </a:lnTo>
                <a:lnTo>
                  <a:pt x="199" y="13"/>
                </a:lnTo>
                <a:lnTo>
                  <a:pt x="199" y="13"/>
                </a:lnTo>
                <a:lnTo>
                  <a:pt x="199" y="13"/>
                </a:lnTo>
                <a:lnTo>
                  <a:pt x="199" y="13"/>
                </a:lnTo>
                <a:lnTo>
                  <a:pt x="199" y="13"/>
                </a:lnTo>
                <a:lnTo>
                  <a:pt x="199" y="13"/>
                </a:lnTo>
                <a:lnTo>
                  <a:pt x="200" y="13"/>
                </a:lnTo>
                <a:lnTo>
                  <a:pt x="200" y="13"/>
                </a:lnTo>
                <a:lnTo>
                  <a:pt x="217" y="4"/>
                </a:lnTo>
                <a:lnTo>
                  <a:pt x="217" y="4"/>
                </a:lnTo>
                <a:lnTo>
                  <a:pt x="219" y="4"/>
                </a:lnTo>
                <a:lnTo>
                  <a:pt x="219" y="4"/>
                </a:lnTo>
                <a:lnTo>
                  <a:pt x="220" y="4"/>
                </a:lnTo>
                <a:lnTo>
                  <a:pt x="220" y="4"/>
                </a:lnTo>
                <a:lnTo>
                  <a:pt x="220" y="7"/>
                </a:lnTo>
                <a:lnTo>
                  <a:pt x="220" y="7"/>
                </a:lnTo>
                <a:lnTo>
                  <a:pt x="219" y="7"/>
                </a:lnTo>
                <a:lnTo>
                  <a:pt x="219" y="7"/>
                </a:lnTo>
                <a:lnTo>
                  <a:pt x="211" y="13"/>
                </a:lnTo>
                <a:lnTo>
                  <a:pt x="211" y="13"/>
                </a:lnTo>
                <a:lnTo>
                  <a:pt x="204" y="19"/>
                </a:lnTo>
                <a:lnTo>
                  <a:pt x="204" y="19"/>
                </a:lnTo>
                <a:lnTo>
                  <a:pt x="192" y="30"/>
                </a:lnTo>
                <a:lnTo>
                  <a:pt x="192" y="30"/>
                </a:lnTo>
                <a:lnTo>
                  <a:pt x="192" y="30"/>
                </a:lnTo>
                <a:lnTo>
                  <a:pt x="192" y="30"/>
                </a:lnTo>
                <a:lnTo>
                  <a:pt x="193" y="30"/>
                </a:lnTo>
                <a:lnTo>
                  <a:pt x="193" y="30"/>
                </a:lnTo>
                <a:lnTo>
                  <a:pt x="221" y="17"/>
                </a:lnTo>
                <a:lnTo>
                  <a:pt x="221" y="17"/>
                </a:lnTo>
                <a:lnTo>
                  <a:pt x="228" y="14"/>
                </a:lnTo>
                <a:lnTo>
                  <a:pt x="228" y="14"/>
                </a:lnTo>
                <a:lnTo>
                  <a:pt x="230" y="14"/>
                </a:lnTo>
                <a:lnTo>
                  <a:pt x="230" y="14"/>
                </a:lnTo>
                <a:lnTo>
                  <a:pt x="231" y="14"/>
                </a:lnTo>
                <a:lnTo>
                  <a:pt x="231" y="14"/>
                </a:lnTo>
                <a:lnTo>
                  <a:pt x="231" y="16"/>
                </a:lnTo>
                <a:lnTo>
                  <a:pt x="231" y="16"/>
                </a:lnTo>
                <a:lnTo>
                  <a:pt x="230" y="17"/>
                </a:lnTo>
                <a:lnTo>
                  <a:pt x="230" y="17"/>
                </a:lnTo>
                <a:lnTo>
                  <a:pt x="230" y="17"/>
                </a:lnTo>
                <a:lnTo>
                  <a:pt x="230" y="17"/>
                </a:lnTo>
                <a:lnTo>
                  <a:pt x="227" y="20"/>
                </a:lnTo>
                <a:lnTo>
                  <a:pt x="227" y="20"/>
                </a:lnTo>
                <a:lnTo>
                  <a:pt x="217" y="29"/>
                </a:lnTo>
                <a:lnTo>
                  <a:pt x="217" y="29"/>
                </a:lnTo>
                <a:lnTo>
                  <a:pt x="207" y="36"/>
                </a:lnTo>
                <a:lnTo>
                  <a:pt x="207" y="36"/>
                </a:lnTo>
                <a:lnTo>
                  <a:pt x="203" y="39"/>
                </a:lnTo>
                <a:lnTo>
                  <a:pt x="203" y="39"/>
                </a:lnTo>
                <a:lnTo>
                  <a:pt x="203" y="39"/>
                </a:lnTo>
                <a:lnTo>
                  <a:pt x="203" y="39"/>
                </a:lnTo>
                <a:lnTo>
                  <a:pt x="204" y="39"/>
                </a:lnTo>
                <a:lnTo>
                  <a:pt x="204" y="39"/>
                </a:lnTo>
                <a:lnTo>
                  <a:pt x="231" y="30"/>
                </a:lnTo>
                <a:lnTo>
                  <a:pt x="231" y="30"/>
                </a:lnTo>
                <a:lnTo>
                  <a:pt x="236" y="27"/>
                </a:lnTo>
                <a:lnTo>
                  <a:pt x="236" y="27"/>
                </a:lnTo>
                <a:lnTo>
                  <a:pt x="238" y="27"/>
                </a:lnTo>
                <a:lnTo>
                  <a:pt x="238" y="27"/>
                </a:lnTo>
                <a:lnTo>
                  <a:pt x="240" y="27"/>
                </a:lnTo>
                <a:lnTo>
                  <a:pt x="240" y="27"/>
                </a:lnTo>
                <a:lnTo>
                  <a:pt x="247" y="24"/>
                </a:lnTo>
                <a:lnTo>
                  <a:pt x="247" y="24"/>
                </a:lnTo>
                <a:lnTo>
                  <a:pt x="248" y="24"/>
                </a:lnTo>
                <a:lnTo>
                  <a:pt x="248" y="24"/>
                </a:lnTo>
                <a:lnTo>
                  <a:pt x="250" y="26"/>
                </a:lnTo>
                <a:lnTo>
                  <a:pt x="250" y="26"/>
                </a:lnTo>
                <a:lnTo>
                  <a:pt x="250" y="27"/>
                </a:lnTo>
                <a:lnTo>
                  <a:pt x="250" y="27"/>
                </a:lnTo>
                <a:lnTo>
                  <a:pt x="248" y="27"/>
                </a:lnTo>
                <a:lnTo>
                  <a:pt x="248" y="27"/>
                </a:lnTo>
                <a:lnTo>
                  <a:pt x="244" y="30"/>
                </a:lnTo>
                <a:lnTo>
                  <a:pt x="244" y="30"/>
                </a:lnTo>
                <a:lnTo>
                  <a:pt x="228" y="40"/>
                </a:lnTo>
                <a:lnTo>
                  <a:pt x="228" y="40"/>
                </a:lnTo>
                <a:lnTo>
                  <a:pt x="219" y="46"/>
                </a:lnTo>
                <a:lnTo>
                  <a:pt x="219" y="46"/>
                </a:lnTo>
                <a:lnTo>
                  <a:pt x="217" y="47"/>
                </a:lnTo>
                <a:lnTo>
                  <a:pt x="217" y="47"/>
                </a:lnTo>
                <a:lnTo>
                  <a:pt x="220" y="47"/>
                </a:lnTo>
                <a:lnTo>
                  <a:pt x="220" y="47"/>
                </a:lnTo>
                <a:lnTo>
                  <a:pt x="241" y="39"/>
                </a:lnTo>
                <a:lnTo>
                  <a:pt x="241" y="39"/>
                </a:lnTo>
                <a:lnTo>
                  <a:pt x="254" y="33"/>
                </a:lnTo>
                <a:lnTo>
                  <a:pt x="254" y="33"/>
                </a:lnTo>
                <a:lnTo>
                  <a:pt x="255" y="33"/>
                </a:lnTo>
                <a:lnTo>
                  <a:pt x="255" y="33"/>
                </a:lnTo>
                <a:lnTo>
                  <a:pt x="257" y="34"/>
                </a:lnTo>
                <a:lnTo>
                  <a:pt x="257" y="34"/>
                </a:lnTo>
                <a:lnTo>
                  <a:pt x="257" y="36"/>
                </a:lnTo>
                <a:lnTo>
                  <a:pt x="257" y="36"/>
                </a:lnTo>
                <a:lnTo>
                  <a:pt x="255" y="36"/>
                </a:lnTo>
                <a:lnTo>
                  <a:pt x="255" y="36"/>
                </a:lnTo>
                <a:lnTo>
                  <a:pt x="241" y="44"/>
                </a:lnTo>
                <a:lnTo>
                  <a:pt x="241" y="44"/>
                </a:lnTo>
                <a:lnTo>
                  <a:pt x="240" y="44"/>
                </a:lnTo>
                <a:lnTo>
                  <a:pt x="240" y="44"/>
                </a:lnTo>
                <a:lnTo>
                  <a:pt x="244" y="44"/>
                </a:lnTo>
                <a:lnTo>
                  <a:pt x="244" y="44"/>
                </a:lnTo>
                <a:lnTo>
                  <a:pt x="260" y="40"/>
                </a:lnTo>
                <a:lnTo>
                  <a:pt x="260" y="40"/>
                </a:lnTo>
                <a:lnTo>
                  <a:pt x="261" y="39"/>
                </a:lnTo>
                <a:lnTo>
                  <a:pt x="261" y="39"/>
                </a:lnTo>
                <a:lnTo>
                  <a:pt x="263" y="40"/>
                </a:lnTo>
                <a:lnTo>
                  <a:pt x="263" y="40"/>
                </a:lnTo>
                <a:lnTo>
                  <a:pt x="263" y="43"/>
                </a:lnTo>
                <a:lnTo>
                  <a:pt x="263" y="43"/>
                </a:lnTo>
                <a:lnTo>
                  <a:pt x="260" y="44"/>
                </a:lnTo>
                <a:lnTo>
                  <a:pt x="260" y="44"/>
                </a:lnTo>
                <a:lnTo>
                  <a:pt x="260" y="44"/>
                </a:lnTo>
                <a:lnTo>
                  <a:pt x="260" y="44"/>
                </a:lnTo>
                <a:lnTo>
                  <a:pt x="261" y="46"/>
                </a:lnTo>
                <a:lnTo>
                  <a:pt x="261" y="46"/>
                </a:lnTo>
                <a:lnTo>
                  <a:pt x="260" y="47"/>
                </a:lnTo>
                <a:lnTo>
                  <a:pt x="260" y="47"/>
                </a:lnTo>
                <a:lnTo>
                  <a:pt x="255" y="50"/>
                </a:lnTo>
                <a:lnTo>
                  <a:pt x="255" y="50"/>
                </a:lnTo>
                <a:lnTo>
                  <a:pt x="240" y="58"/>
                </a:lnTo>
                <a:lnTo>
                  <a:pt x="240" y="58"/>
                </a:lnTo>
                <a:lnTo>
                  <a:pt x="233" y="64"/>
                </a:lnTo>
                <a:lnTo>
                  <a:pt x="233" y="64"/>
                </a:lnTo>
                <a:lnTo>
                  <a:pt x="231" y="64"/>
                </a:lnTo>
                <a:lnTo>
                  <a:pt x="231" y="64"/>
                </a:lnTo>
                <a:lnTo>
                  <a:pt x="237" y="64"/>
                </a:lnTo>
                <a:lnTo>
                  <a:pt x="237" y="64"/>
                </a:lnTo>
                <a:lnTo>
                  <a:pt x="250" y="60"/>
                </a:lnTo>
                <a:lnTo>
                  <a:pt x="250" y="60"/>
                </a:lnTo>
                <a:lnTo>
                  <a:pt x="267" y="56"/>
                </a:lnTo>
                <a:lnTo>
                  <a:pt x="267" y="56"/>
                </a:lnTo>
                <a:lnTo>
                  <a:pt x="270" y="56"/>
                </a:lnTo>
                <a:lnTo>
                  <a:pt x="270" y="56"/>
                </a:lnTo>
                <a:lnTo>
                  <a:pt x="271" y="56"/>
                </a:lnTo>
                <a:lnTo>
                  <a:pt x="271" y="56"/>
                </a:lnTo>
                <a:lnTo>
                  <a:pt x="273" y="56"/>
                </a:lnTo>
                <a:lnTo>
                  <a:pt x="273" y="56"/>
                </a:lnTo>
                <a:lnTo>
                  <a:pt x="274" y="56"/>
                </a:lnTo>
                <a:lnTo>
                  <a:pt x="274" y="56"/>
                </a:lnTo>
                <a:lnTo>
                  <a:pt x="275" y="56"/>
                </a:lnTo>
                <a:lnTo>
                  <a:pt x="275" y="56"/>
                </a:lnTo>
                <a:lnTo>
                  <a:pt x="275" y="57"/>
                </a:lnTo>
                <a:lnTo>
                  <a:pt x="275" y="57"/>
                </a:lnTo>
                <a:lnTo>
                  <a:pt x="274" y="58"/>
                </a:lnTo>
                <a:lnTo>
                  <a:pt x="274" y="58"/>
                </a:lnTo>
                <a:lnTo>
                  <a:pt x="268" y="61"/>
                </a:lnTo>
                <a:lnTo>
                  <a:pt x="268" y="61"/>
                </a:lnTo>
                <a:lnTo>
                  <a:pt x="251" y="71"/>
                </a:lnTo>
                <a:lnTo>
                  <a:pt x="251" y="71"/>
                </a:lnTo>
                <a:lnTo>
                  <a:pt x="243" y="75"/>
                </a:lnTo>
                <a:lnTo>
                  <a:pt x="243" y="75"/>
                </a:lnTo>
                <a:lnTo>
                  <a:pt x="243" y="77"/>
                </a:lnTo>
                <a:lnTo>
                  <a:pt x="243" y="77"/>
                </a:lnTo>
                <a:lnTo>
                  <a:pt x="246" y="77"/>
                </a:lnTo>
                <a:lnTo>
                  <a:pt x="246" y="77"/>
                </a:lnTo>
                <a:lnTo>
                  <a:pt x="271" y="68"/>
                </a:lnTo>
                <a:lnTo>
                  <a:pt x="271" y="68"/>
                </a:lnTo>
                <a:lnTo>
                  <a:pt x="278" y="66"/>
                </a:lnTo>
                <a:lnTo>
                  <a:pt x="278" y="66"/>
                </a:lnTo>
                <a:lnTo>
                  <a:pt x="280" y="66"/>
                </a:lnTo>
                <a:lnTo>
                  <a:pt x="280" y="66"/>
                </a:lnTo>
                <a:lnTo>
                  <a:pt x="281" y="67"/>
                </a:lnTo>
                <a:lnTo>
                  <a:pt x="281" y="67"/>
                </a:lnTo>
                <a:lnTo>
                  <a:pt x="281" y="68"/>
                </a:lnTo>
                <a:lnTo>
                  <a:pt x="281" y="68"/>
                </a:lnTo>
                <a:lnTo>
                  <a:pt x="280" y="68"/>
                </a:lnTo>
                <a:lnTo>
                  <a:pt x="280" y="68"/>
                </a:lnTo>
                <a:lnTo>
                  <a:pt x="275" y="71"/>
                </a:lnTo>
                <a:lnTo>
                  <a:pt x="275" y="71"/>
                </a:lnTo>
                <a:lnTo>
                  <a:pt x="274" y="71"/>
                </a:lnTo>
                <a:lnTo>
                  <a:pt x="274" y="71"/>
                </a:lnTo>
                <a:lnTo>
                  <a:pt x="282" y="70"/>
                </a:lnTo>
                <a:lnTo>
                  <a:pt x="282" y="70"/>
                </a:lnTo>
                <a:lnTo>
                  <a:pt x="284" y="70"/>
                </a:lnTo>
                <a:lnTo>
                  <a:pt x="284" y="70"/>
                </a:lnTo>
                <a:lnTo>
                  <a:pt x="285" y="70"/>
                </a:lnTo>
                <a:lnTo>
                  <a:pt x="285" y="70"/>
                </a:lnTo>
                <a:lnTo>
                  <a:pt x="285" y="73"/>
                </a:lnTo>
                <a:lnTo>
                  <a:pt x="285" y="73"/>
                </a:lnTo>
                <a:lnTo>
                  <a:pt x="282" y="73"/>
                </a:lnTo>
                <a:lnTo>
                  <a:pt x="282" y="73"/>
                </a:lnTo>
                <a:lnTo>
                  <a:pt x="277" y="75"/>
                </a:lnTo>
                <a:lnTo>
                  <a:pt x="277" y="75"/>
                </a:lnTo>
                <a:lnTo>
                  <a:pt x="275" y="77"/>
                </a:lnTo>
                <a:lnTo>
                  <a:pt x="275" y="77"/>
                </a:lnTo>
                <a:lnTo>
                  <a:pt x="275" y="77"/>
                </a:lnTo>
                <a:lnTo>
                  <a:pt x="275" y="77"/>
                </a:lnTo>
                <a:lnTo>
                  <a:pt x="285" y="74"/>
                </a:lnTo>
                <a:lnTo>
                  <a:pt x="285" y="74"/>
                </a:lnTo>
                <a:lnTo>
                  <a:pt x="287" y="74"/>
                </a:lnTo>
                <a:lnTo>
                  <a:pt x="287" y="74"/>
                </a:lnTo>
                <a:lnTo>
                  <a:pt x="288" y="74"/>
                </a:lnTo>
                <a:lnTo>
                  <a:pt x="288" y="74"/>
                </a:lnTo>
                <a:lnTo>
                  <a:pt x="288" y="75"/>
                </a:lnTo>
                <a:lnTo>
                  <a:pt x="288" y="75"/>
                </a:lnTo>
                <a:lnTo>
                  <a:pt x="287" y="77"/>
                </a:lnTo>
                <a:lnTo>
                  <a:pt x="287" y="77"/>
                </a:lnTo>
                <a:lnTo>
                  <a:pt x="265" y="85"/>
                </a:lnTo>
                <a:lnTo>
                  <a:pt x="265" y="85"/>
                </a:lnTo>
                <a:lnTo>
                  <a:pt x="260" y="88"/>
                </a:lnTo>
                <a:lnTo>
                  <a:pt x="260" y="88"/>
                </a:lnTo>
                <a:lnTo>
                  <a:pt x="260" y="90"/>
                </a:lnTo>
                <a:lnTo>
                  <a:pt x="260" y="90"/>
                </a:lnTo>
                <a:lnTo>
                  <a:pt x="263" y="90"/>
                </a:lnTo>
                <a:lnTo>
                  <a:pt x="263" y="90"/>
                </a:lnTo>
                <a:lnTo>
                  <a:pt x="288" y="83"/>
                </a:lnTo>
                <a:lnTo>
                  <a:pt x="288" y="83"/>
                </a:lnTo>
                <a:lnTo>
                  <a:pt x="292" y="83"/>
                </a:lnTo>
                <a:lnTo>
                  <a:pt x="292" y="83"/>
                </a:lnTo>
                <a:lnTo>
                  <a:pt x="292" y="84"/>
                </a:lnTo>
                <a:lnTo>
                  <a:pt x="292" y="85"/>
                </a:lnTo>
                <a:lnTo>
                  <a:pt x="292" y="85"/>
                </a:lnTo>
                <a:lnTo>
                  <a:pt x="291" y="87"/>
                </a:lnTo>
                <a:lnTo>
                  <a:pt x="291" y="87"/>
                </a:lnTo>
                <a:lnTo>
                  <a:pt x="270" y="95"/>
                </a:lnTo>
                <a:lnTo>
                  <a:pt x="270" y="95"/>
                </a:lnTo>
                <a:lnTo>
                  <a:pt x="264" y="100"/>
                </a:lnTo>
                <a:lnTo>
                  <a:pt x="264" y="100"/>
                </a:lnTo>
                <a:lnTo>
                  <a:pt x="263" y="101"/>
                </a:lnTo>
                <a:lnTo>
                  <a:pt x="263" y="101"/>
                </a:lnTo>
                <a:lnTo>
                  <a:pt x="264" y="100"/>
                </a:lnTo>
                <a:lnTo>
                  <a:pt x="264" y="100"/>
                </a:lnTo>
                <a:lnTo>
                  <a:pt x="280" y="97"/>
                </a:lnTo>
                <a:lnTo>
                  <a:pt x="280" y="97"/>
                </a:lnTo>
                <a:lnTo>
                  <a:pt x="298" y="91"/>
                </a:lnTo>
                <a:lnTo>
                  <a:pt x="298" y="91"/>
                </a:lnTo>
                <a:lnTo>
                  <a:pt x="300" y="90"/>
                </a:lnTo>
                <a:lnTo>
                  <a:pt x="300" y="90"/>
                </a:lnTo>
                <a:lnTo>
                  <a:pt x="301" y="91"/>
                </a:lnTo>
                <a:lnTo>
                  <a:pt x="302" y="91"/>
                </a:lnTo>
                <a:lnTo>
                  <a:pt x="302" y="91"/>
                </a:lnTo>
                <a:lnTo>
                  <a:pt x="301" y="93"/>
                </a:lnTo>
                <a:lnTo>
                  <a:pt x="301" y="93"/>
                </a:lnTo>
                <a:lnTo>
                  <a:pt x="298" y="94"/>
                </a:lnTo>
                <a:lnTo>
                  <a:pt x="298" y="94"/>
                </a:lnTo>
                <a:lnTo>
                  <a:pt x="298" y="95"/>
                </a:lnTo>
                <a:lnTo>
                  <a:pt x="297" y="97"/>
                </a:lnTo>
                <a:lnTo>
                  <a:pt x="297" y="97"/>
                </a:lnTo>
                <a:lnTo>
                  <a:pt x="292" y="98"/>
                </a:lnTo>
                <a:lnTo>
                  <a:pt x="292" y="98"/>
                </a:lnTo>
                <a:lnTo>
                  <a:pt x="292" y="100"/>
                </a:lnTo>
                <a:lnTo>
                  <a:pt x="292" y="100"/>
                </a:lnTo>
                <a:lnTo>
                  <a:pt x="294" y="101"/>
                </a:lnTo>
                <a:lnTo>
                  <a:pt x="292" y="102"/>
                </a:lnTo>
                <a:lnTo>
                  <a:pt x="292" y="102"/>
                </a:lnTo>
                <a:lnTo>
                  <a:pt x="291" y="104"/>
                </a:lnTo>
                <a:lnTo>
                  <a:pt x="290" y="104"/>
                </a:lnTo>
                <a:lnTo>
                  <a:pt x="290" y="104"/>
                </a:lnTo>
                <a:lnTo>
                  <a:pt x="290" y="102"/>
                </a:lnTo>
                <a:lnTo>
                  <a:pt x="290" y="102"/>
                </a:lnTo>
                <a:lnTo>
                  <a:pt x="288" y="102"/>
                </a:lnTo>
                <a:lnTo>
                  <a:pt x="288" y="102"/>
                </a:lnTo>
                <a:lnTo>
                  <a:pt x="288" y="104"/>
                </a:lnTo>
                <a:lnTo>
                  <a:pt x="288" y="104"/>
                </a:lnTo>
                <a:lnTo>
                  <a:pt x="287" y="107"/>
                </a:lnTo>
                <a:lnTo>
                  <a:pt x="285" y="107"/>
                </a:lnTo>
                <a:lnTo>
                  <a:pt x="285" y="107"/>
                </a:lnTo>
                <a:lnTo>
                  <a:pt x="280" y="108"/>
                </a:lnTo>
                <a:lnTo>
                  <a:pt x="280" y="108"/>
                </a:lnTo>
                <a:lnTo>
                  <a:pt x="277" y="108"/>
                </a:lnTo>
                <a:lnTo>
                  <a:pt x="277" y="108"/>
                </a:lnTo>
                <a:lnTo>
                  <a:pt x="274" y="111"/>
                </a:lnTo>
                <a:lnTo>
                  <a:pt x="274" y="111"/>
                </a:lnTo>
                <a:lnTo>
                  <a:pt x="270" y="114"/>
                </a:lnTo>
                <a:lnTo>
                  <a:pt x="270" y="114"/>
                </a:lnTo>
                <a:lnTo>
                  <a:pt x="270" y="114"/>
                </a:lnTo>
                <a:lnTo>
                  <a:pt x="270" y="114"/>
                </a:lnTo>
                <a:lnTo>
                  <a:pt x="265" y="115"/>
                </a:lnTo>
                <a:lnTo>
                  <a:pt x="265" y="115"/>
                </a:lnTo>
                <a:lnTo>
                  <a:pt x="254" y="124"/>
                </a:lnTo>
                <a:lnTo>
                  <a:pt x="243" y="134"/>
                </a:lnTo>
                <a:lnTo>
                  <a:pt x="243" y="134"/>
                </a:lnTo>
                <a:lnTo>
                  <a:pt x="241" y="137"/>
                </a:lnTo>
                <a:lnTo>
                  <a:pt x="241" y="137"/>
                </a:lnTo>
                <a:lnTo>
                  <a:pt x="241" y="137"/>
                </a:lnTo>
                <a:lnTo>
                  <a:pt x="241" y="137"/>
                </a:lnTo>
                <a:lnTo>
                  <a:pt x="238" y="139"/>
                </a:lnTo>
                <a:lnTo>
                  <a:pt x="238" y="139"/>
                </a:lnTo>
                <a:lnTo>
                  <a:pt x="236" y="144"/>
                </a:lnTo>
                <a:lnTo>
                  <a:pt x="236" y="144"/>
                </a:lnTo>
                <a:lnTo>
                  <a:pt x="234" y="147"/>
                </a:lnTo>
                <a:lnTo>
                  <a:pt x="234" y="147"/>
                </a:lnTo>
                <a:lnTo>
                  <a:pt x="236" y="149"/>
                </a:lnTo>
                <a:lnTo>
                  <a:pt x="236" y="149"/>
                </a:lnTo>
                <a:lnTo>
                  <a:pt x="236" y="154"/>
                </a:lnTo>
                <a:lnTo>
                  <a:pt x="236" y="154"/>
                </a:lnTo>
                <a:lnTo>
                  <a:pt x="237" y="155"/>
                </a:lnTo>
                <a:lnTo>
                  <a:pt x="237" y="155"/>
                </a:lnTo>
                <a:lnTo>
                  <a:pt x="240" y="162"/>
                </a:lnTo>
                <a:lnTo>
                  <a:pt x="241" y="169"/>
                </a:lnTo>
                <a:lnTo>
                  <a:pt x="241" y="169"/>
                </a:lnTo>
                <a:lnTo>
                  <a:pt x="243" y="178"/>
                </a:lnTo>
                <a:lnTo>
                  <a:pt x="244" y="188"/>
                </a:lnTo>
                <a:lnTo>
                  <a:pt x="244" y="188"/>
                </a:lnTo>
                <a:lnTo>
                  <a:pt x="243" y="196"/>
                </a:lnTo>
                <a:lnTo>
                  <a:pt x="243" y="196"/>
                </a:lnTo>
                <a:lnTo>
                  <a:pt x="238" y="210"/>
                </a:lnTo>
                <a:lnTo>
                  <a:pt x="238" y="210"/>
                </a:lnTo>
                <a:lnTo>
                  <a:pt x="236" y="218"/>
                </a:lnTo>
                <a:lnTo>
                  <a:pt x="231" y="225"/>
                </a:lnTo>
                <a:lnTo>
                  <a:pt x="227" y="232"/>
                </a:lnTo>
                <a:lnTo>
                  <a:pt x="221" y="239"/>
                </a:lnTo>
                <a:lnTo>
                  <a:pt x="221" y="239"/>
                </a:lnTo>
                <a:lnTo>
                  <a:pt x="217" y="243"/>
                </a:lnTo>
                <a:lnTo>
                  <a:pt x="217" y="243"/>
                </a:lnTo>
                <a:lnTo>
                  <a:pt x="217" y="245"/>
                </a:lnTo>
                <a:lnTo>
                  <a:pt x="217" y="245"/>
                </a:lnTo>
                <a:lnTo>
                  <a:pt x="217" y="273"/>
                </a:lnTo>
                <a:lnTo>
                  <a:pt x="217" y="273"/>
                </a:lnTo>
                <a:lnTo>
                  <a:pt x="216" y="290"/>
                </a:lnTo>
                <a:lnTo>
                  <a:pt x="214" y="306"/>
                </a:lnTo>
                <a:lnTo>
                  <a:pt x="214" y="306"/>
                </a:lnTo>
                <a:lnTo>
                  <a:pt x="207" y="331"/>
                </a:lnTo>
                <a:lnTo>
                  <a:pt x="207" y="331"/>
                </a:lnTo>
                <a:lnTo>
                  <a:pt x="204" y="338"/>
                </a:lnTo>
                <a:lnTo>
                  <a:pt x="200" y="345"/>
                </a:lnTo>
                <a:lnTo>
                  <a:pt x="200" y="345"/>
                </a:lnTo>
                <a:lnTo>
                  <a:pt x="200" y="347"/>
                </a:lnTo>
                <a:lnTo>
                  <a:pt x="200" y="347"/>
                </a:lnTo>
                <a:lnTo>
                  <a:pt x="197" y="348"/>
                </a:lnTo>
                <a:lnTo>
                  <a:pt x="197" y="348"/>
                </a:lnTo>
                <a:lnTo>
                  <a:pt x="196" y="350"/>
                </a:lnTo>
                <a:lnTo>
                  <a:pt x="196" y="350"/>
                </a:lnTo>
                <a:lnTo>
                  <a:pt x="194" y="353"/>
                </a:lnTo>
                <a:lnTo>
                  <a:pt x="194" y="353"/>
                </a:lnTo>
                <a:lnTo>
                  <a:pt x="193" y="355"/>
                </a:lnTo>
                <a:lnTo>
                  <a:pt x="192" y="355"/>
                </a:lnTo>
                <a:lnTo>
                  <a:pt x="190" y="355"/>
                </a:lnTo>
                <a:lnTo>
                  <a:pt x="189" y="354"/>
                </a:lnTo>
                <a:lnTo>
                  <a:pt x="189" y="354"/>
                </a:lnTo>
                <a:close/>
                <a:moveTo>
                  <a:pt x="244" y="53"/>
                </a:moveTo>
                <a:lnTo>
                  <a:pt x="244" y="53"/>
                </a:lnTo>
                <a:lnTo>
                  <a:pt x="243" y="54"/>
                </a:lnTo>
                <a:lnTo>
                  <a:pt x="243" y="54"/>
                </a:lnTo>
                <a:lnTo>
                  <a:pt x="243" y="54"/>
                </a:lnTo>
                <a:lnTo>
                  <a:pt x="243" y="54"/>
                </a:lnTo>
                <a:lnTo>
                  <a:pt x="244" y="53"/>
                </a:lnTo>
                <a:lnTo>
                  <a:pt x="244" y="53"/>
                </a:lnTo>
                <a:lnTo>
                  <a:pt x="246" y="53"/>
                </a:lnTo>
                <a:lnTo>
                  <a:pt x="246" y="53"/>
                </a:lnTo>
                <a:lnTo>
                  <a:pt x="246" y="51"/>
                </a:lnTo>
                <a:lnTo>
                  <a:pt x="246" y="51"/>
                </a:lnTo>
                <a:lnTo>
                  <a:pt x="244" y="53"/>
                </a:lnTo>
                <a:lnTo>
                  <a:pt x="244" y="53"/>
                </a:lnTo>
                <a:close/>
                <a:moveTo>
                  <a:pt x="118" y="229"/>
                </a:moveTo>
                <a:lnTo>
                  <a:pt x="118" y="229"/>
                </a:lnTo>
                <a:lnTo>
                  <a:pt x="118" y="228"/>
                </a:lnTo>
                <a:lnTo>
                  <a:pt x="118" y="228"/>
                </a:lnTo>
                <a:lnTo>
                  <a:pt x="118" y="228"/>
                </a:lnTo>
                <a:lnTo>
                  <a:pt x="118" y="228"/>
                </a:lnTo>
                <a:lnTo>
                  <a:pt x="118" y="229"/>
                </a:lnTo>
                <a:lnTo>
                  <a:pt x="118" y="229"/>
                </a:lnTo>
                <a:lnTo>
                  <a:pt x="119" y="230"/>
                </a:lnTo>
                <a:lnTo>
                  <a:pt x="119" y="230"/>
                </a:lnTo>
                <a:lnTo>
                  <a:pt x="119" y="230"/>
                </a:lnTo>
                <a:lnTo>
                  <a:pt x="119" y="230"/>
                </a:lnTo>
                <a:lnTo>
                  <a:pt x="118" y="229"/>
                </a:lnTo>
                <a:lnTo>
                  <a:pt x="118" y="229"/>
                </a:lnTo>
                <a:close/>
                <a:moveTo>
                  <a:pt x="231" y="61"/>
                </a:moveTo>
                <a:lnTo>
                  <a:pt x="231" y="61"/>
                </a:lnTo>
                <a:lnTo>
                  <a:pt x="230" y="63"/>
                </a:lnTo>
                <a:lnTo>
                  <a:pt x="230" y="63"/>
                </a:lnTo>
                <a:lnTo>
                  <a:pt x="227" y="64"/>
                </a:lnTo>
                <a:lnTo>
                  <a:pt x="227" y="64"/>
                </a:lnTo>
                <a:lnTo>
                  <a:pt x="230" y="63"/>
                </a:lnTo>
                <a:lnTo>
                  <a:pt x="230" y="63"/>
                </a:lnTo>
                <a:lnTo>
                  <a:pt x="231" y="61"/>
                </a:lnTo>
                <a:lnTo>
                  <a:pt x="231" y="61"/>
                </a:lnTo>
                <a:lnTo>
                  <a:pt x="233" y="60"/>
                </a:lnTo>
                <a:lnTo>
                  <a:pt x="233" y="60"/>
                </a:lnTo>
                <a:lnTo>
                  <a:pt x="233" y="60"/>
                </a:lnTo>
                <a:lnTo>
                  <a:pt x="233" y="60"/>
                </a:lnTo>
                <a:lnTo>
                  <a:pt x="231" y="61"/>
                </a:lnTo>
                <a:lnTo>
                  <a:pt x="231" y="61"/>
                </a:lnTo>
                <a:close/>
                <a:moveTo>
                  <a:pt x="216" y="44"/>
                </a:moveTo>
                <a:lnTo>
                  <a:pt x="216" y="44"/>
                </a:lnTo>
                <a:lnTo>
                  <a:pt x="211" y="48"/>
                </a:lnTo>
                <a:lnTo>
                  <a:pt x="211" y="48"/>
                </a:lnTo>
                <a:lnTo>
                  <a:pt x="213" y="48"/>
                </a:lnTo>
                <a:lnTo>
                  <a:pt x="213" y="48"/>
                </a:lnTo>
                <a:lnTo>
                  <a:pt x="216" y="46"/>
                </a:lnTo>
                <a:lnTo>
                  <a:pt x="216" y="46"/>
                </a:lnTo>
                <a:lnTo>
                  <a:pt x="216" y="44"/>
                </a:lnTo>
                <a:lnTo>
                  <a:pt x="216" y="44"/>
                </a:lnTo>
                <a:lnTo>
                  <a:pt x="217" y="44"/>
                </a:lnTo>
                <a:lnTo>
                  <a:pt x="217" y="44"/>
                </a:lnTo>
                <a:lnTo>
                  <a:pt x="217" y="44"/>
                </a:lnTo>
                <a:lnTo>
                  <a:pt x="217" y="44"/>
                </a:lnTo>
                <a:lnTo>
                  <a:pt x="216" y="44"/>
                </a:lnTo>
                <a:lnTo>
                  <a:pt x="216" y="44"/>
                </a:lnTo>
                <a:close/>
                <a:moveTo>
                  <a:pt x="228" y="36"/>
                </a:moveTo>
                <a:lnTo>
                  <a:pt x="228" y="36"/>
                </a:lnTo>
                <a:lnTo>
                  <a:pt x="230" y="36"/>
                </a:lnTo>
                <a:lnTo>
                  <a:pt x="230" y="36"/>
                </a:lnTo>
                <a:lnTo>
                  <a:pt x="240" y="30"/>
                </a:lnTo>
                <a:lnTo>
                  <a:pt x="240" y="30"/>
                </a:lnTo>
                <a:lnTo>
                  <a:pt x="240" y="30"/>
                </a:lnTo>
                <a:lnTo>
                  <a:pt x="240" y="30"/>
                </a:lnTo>
                <a:lnTo>
                  <a:pt x="237" y="30"/>
                </a:lnTo>
                <a:lnTo>
                  <a:pt x="237" y="30"/>
                </a:lnTo>
                <a:lnTo>
                  <a:pt x="230" y="36"/>
                </a:lnTo>
                <a:lnTo>
                  <a:pt x="230" y="36"/>
                </a:lnTo>
                <a:lnTo>
                  <a:pt x="228" y="36"/>
                </a:lnTo>
                <a:lnTo>
                  <a:pt x="228" y="36"/>
                </a:lnTo>
                <a:lnTo>
                  <a:pt x="227" y="37"/>
                </a:lnTo>
                <a:lnTo>
                  <a:pt x="227" y="37"/>
                </a:lnTo>
                <a:lnTo>
                  <a:pt x="228" y="37"/>
                </a:lnTo>
                <a:lnTo>
                  <a:pt x="228" y="37"/>
                </a:lnTo>
                <a:lnTo>
                  <a:pt x="228" y="36"/>
                </a:lnTo>
                <a:lnTo>
                  <a:pt x="228" y="36"/>
                </a:lnTo>
                <a:close/>
                <a:moveTo>
                  <a:pt x="142" y="267"/>
                </a:moveTo>
                <a:lnTo>
                  <a:pt x="142" y="267"/>
                </a:lnTo>
                <a:lnTo>
                  <a:pt x="145" y="267"/>
                </a:lnTo>
                <a:lnTo>
                  <a:pt x="145" y="270"/>
                </a:lnTo>
                <a:lnTo>
                  <a:pt x="145" y="270"/>
                </a:lnTo>
                <a:lnTo>
                  <a:pt x="145" y="272"/>
                </a:lnTo>
                <a:lnTo>
                  <a:pt x="145" y="272"/>
                </a:lnTo>
                <a:lnTo>
                  <a:pt x="145" y="274"/>
                </a:lnTo>
                <a:lnTo>
                  <a:pt x="145" y="274"/>
                </a:lnTo>
                <a:lnTo>
                  <a:pt x="145" y="279"/>
                </a:lnTo>
                <a:lnTo>
                  <a:pt x="145" y="279"/>
                </a:lnTo>
                <a:lnTo>
                  <a:pt x="149" y="273"/>
                </a:lnTo>
                <a:lnTo>
                  <a:pt x="149" y="273"/>
                </a:lnTo>
                <a:lnTo>
                  <a:pt x="147" y="269"/>
                </a:lnTo>
                <a:lnTo>
                  <a:pt x="147" y="269"/>
                </a:lnTo>
                <a:lnTo>
                  <a:pt x="147" y="269"/>
                </a:lnTo>
                <a:lnTo>
                  <a:pt x="146" y="267"/>
                </a:lnTo>
                <a:lnTo>
                  <a:pt x="146" y="267"/>
                </a:lnTo>
                <a:lnTo>
                  <a:pt x="146" y="267"/>
                </a:lnTo>
                <a:lnTo>
                  <a:pt x="146" y="267"/>
                </a:lnTo>
                <a:lnTo>
                  <a:pt x="145" y="267"/>
                </a:lnTo>
                <a:lnTo>
                  <a:pt x="145" y="267"/>
                </a:lnTo>
                <a:lnTo>
                  <a:pt x="142" y="267"/>
                </a:lnTo>
                <a:lnTo>
                  <a:pt x="142" y="267"/>
                </a:lnTo>
                <a:lnTo>
                  <a:pt x="138" y="269"/>
                </a:lnTo>
                <a:lnTo>
                  <a:pt x="138" y="269"/>
                </a:lnTo>
                <a:lnTo>
                  <a:pt x="138" y="273"/>
                </a:lnTo>
                <a:lnTo>
                  <a:pt x="138" y="273"/>
                </a:lnTo>
                <a:lnTo>
                  <a:pt x="142" y="267"/>
                </a:lnTo>
                <a:lnTo>
                  <a:pt x="142" y="267"/>
                </a:lnTo>
                <a:close/>
                <a:moveTo>
                  <a:pt x="54" y="330"/>
                </a:moveTo>
                <a:lnTo>
                  <a:pt x="54" y="330"/>
                </a:lnTo>
                <a:lnTo>
                  <a:pt x="54" y="331"/>
                </a:lnTo>
                <a:lnTo>
                  <a:pt x="54" y="331"/>
                </a:lnTo>
                <a:lnTo>
                  <a:pt x="55" y="330"/>
                </a:lnTo>
                <a:lnTo>
                  <a:pt x="55" y="330"/>
                </a:lnTo>
                <a:lnTo>
                  <a:pt x="64" y="320"/>
                </a:lnTo>
                <a:lnTo>
                  <a:pt x="64" y="320"/>
                </a:lnTo>
                <a:lnTo>
                  <a:pt x="65" y="320"/>
                </a:lnTo>
                <a:lnTo>
                  <a:pt x="65" y="320"/>
                </a:lnTo>
                <a:lnTo>
                  <a:pt x="66" y="318"/>
                </a:lnTo>
                <a:lnTo>
                  <a:pt x="66" y="318"/>
                </a:lnTo>
                <a:lnTo>
                  <a:pt x="66" y="321"/>
                </a:lnTo>
                <a:lnTo>
                  <a:pt x="66" y="321"/>
                </a:lnTo>
                <a:lnTo>
                  <a:pt x="66" y="321"/>
                </a:lnTo>
                <a:lnTo>
                  <a:pt x="66" y="321"/>
                </a:lnTo>
                <a:lnTo>
                  <a:pt x="64" y="326"/>
                </a:lnTo>
                <a:lnTo>
                  <a:pt x="64" y="326"/>
                </a:lnTo>
                <a:lnTo>
                  <a:pt x="55" y="343"/>
                </a:lnTo>
                <a:lnTo>
                  <a:pt x="55" y="343"/>
                </a:lnTo>
                <a:lnTo>
                  <a:pt x="55" y="344"/>
                </a:lnTo>
                <a:lnTo>
                  <a:pt x="55" y="344"/>
                </a:lnTo>
                <a:lnTo>
                  <a:pt x="57" y="343"/>
                </a:lnTo>
                <a:lnTo>
                  <a:pt x="57" y="343"/>
                </a:lnTo>
                <a:lnTo>
                  <a:pt x="59" y="337"/>
                </a:lnTo>
                <a:lnTo>
                  <a:pt x="59" y="337"/>
                </a:lnTo>
                <a:lnTo>
                  <a:pt x="65" y="328"/>
                </a:lnTo>
                <a:lnTo>
                  <a:pt x="71" y="320"/>
                </a:lnTo>
                <a:lnTo>
                  <a:pt x="71" y="320"/>
                </a:lnTo>
                <a:lnTo>
                  <a:pt x="74" y="316"/>
                </a:lnTo>
                <a:lnTo>
                  <a:pt x="74" y="316"/>
                </a:lnTo>
                <a:lnTo>
                  <a:pt x="75" y="313"/>
                </a:lnTo>
                <a:lnTo>
                  <a:pt x="75" y="313"/>
                </a:lnTo>
                <a:lnTo>
                  <a:pt x="76" y="311"/>
                </a:lnTo>
                <a:lnTo>
                  <a:pt x="76" y="311"/>
                </a:lnTo>
                <a:lnTo>
                  <a:pt x="78" y="311"/>
                </a:lnTo>
                <a:lnTo>
                  <a:pt x="78" y="311"/>
                </a:lnTo>
                <a:lnTo>
                  <a:pt x="78" y="313"/>
                </a:lnTo>
                <a:lnTo>
                  <a:pt x="78" y="313"/>
                </a:lnTo>
                <a:lnTo>
                  <a:pt x="78" y="314"/>
                </a:lnTo>
                <a:lnTo>
                  <a:pt x="78" y="314"/>
                </a:lnTo>
                <a:lnTo>
                  <a:pt x="76" y="318"/>
                </a:lnTo>
                <a:lnTo>
                  <a:pt x="76" y="318"/>
                </a:lnTo>
                <a:lnTo>
                  <a:pt x="76" y="320"/>
                </a:lnTo>
                <a:lnTo>
                  <a:pt x="76" y="321"/>
                </a:lnTo>
                <a:lnTo>
                  <a:pt x="76" y="321"/>
                </a:lnTo>
                <a:lnTo>
                  <a:pt x="71" y="331"/>
                </a:lnTo>
                <a:lnTo>
                  <a:pt x="71" y="331"/>
                </a:lnTo>
                <a:lnTo>
                  <a:pt x="59" y="354"/>
                </a:lnTo>
                <a:lnTo>
                  <a:pt x="59" y="354"/>
                </a:lnTo>
                <a:lnTo>
                  <a:pt x="58" y="355"/>
                </a:lnTo>
                <a:lnTo>
                  <a:pt x="58" y="355"/>
                </a:lnTo>
                <a:lnTo>
                  <a:pt x="59" y="354"/>
                </a:lnTo>
                <a:lnTo>
                  <a:pt x="59" y="354"/>
                </a:lnTo>
                <a:lnTo>
                  <a:pt x="71" y="340"/>
                </a:lnTo>
                <a:lnTo>
                  <a:pt x="82" y="327"/>
                </a:lnTo>
                <a:lnTo>
                  <a:pt x="82" y="327"/>
                </a:lnTo>
                <a:lnTo>
                  <a:pt x="89" y="320"/>
                </a:lnTo>
                <a:lnTo>
                  <a:pt x="89" y="320"/>
                </a:lnTo>
                <a:lnTo>
                  <a:pt x="91" y="320"/>
                </a:lnTo>
                <a:lnTo>
                  <a:pt x="92" y="320"/>
                </a:lnTo>
                <a:lnTo>
                  <a:pt x="92" y="320"/>
                </a:lnTo>
                <a:lnTo>
                  <a:pt x="92" y="320"/>
                </a:lnTo>
                <a:lnTo>
                  <a:pt x="92" y="320"/>
                </a:lnTo>
                <a:lnTo>
                  <a:pt x="96" y="311"/>
                </a:lnTo>
                <a:lnTo>
                  <a:pt x="96" y="311"/>
                </a:lnTo>
                <a:lnTo>
                  <a:pt x="98" y="310"/>
                </a:lnTo>
                <a:lnTo>
                  <a:pt x="98" y="310"/>
                </a:lnTo>
                <a:lnTo>
                  <a:pt x="99" y="310"/>
                </a:lnTo>
                <a:lnTo>
                  <a:pt x="99" y="310"/>
                </a:lnTo>
                <a:lnTo>
                  <a:pt x="99" y="311"/>
                </a:lnTo>
                <a:lnTo>
                  <a:pt x="99" y="311"/>
                </a:lnTo>
                <a:lnTo>
                  <a:pt x="99" y="313"/>
                </a:lnTo>
                <a:lnTo>
                  <a:pt x="99" y="313"/>
                </a:lnTo>
                <a:lnTo>
                  <a:pt x="96" y="317"/>
                </a:lnTo>
                <a:lnTo>
                  <a:pt x="96" y="317"/>
                </a:lnTo>
                <a:lnTo>
                  <a:pt x="81" y="347"/>
                </a:lnTo>
                <a:lnTo>
                  <a:pt x="81" y="347"/>
                </a:lnTo>
                <a:lnTo>
                  <a:pt x="81" y="348"/>
                </a:lnTo>
                <a:lnTo>
                  <a:pt x="81" y="348"/>
                </a:lnTo>
                <a:lnTo>
                  <a:pt x="82" y="347"/>
                </a:lnTo>
                <a:lnTo>
                  <a:pt x="82" y="347"/>
                </a:lnTo>
                <a:lnTo>
                  <a:pt x="96" y="330"/>
                </a:lnTo>
                <a:lnTo>
                  <a:pt x="96" y="330"/>
                </a:lnTo>
                <a:lnTo>
                  <a:pt x="106" y="320"/>
                </a:lnTo>
                <a:lnTo>
                  <a:pt x="106" y="320"/>
                </a:lnTo>
                <a:lnTo>
                  <a:pt x="109" y="318"/>
                </a:lnTo>
                <a:lnTo>
                  <a:pt x="109" y="318"/>
                </a:lnTo>
                <a:lnTo>
                  <a:pt x="112" y="318"/>
                </a:lnTo>
                <a:lnTo>
                  <a:pt x="113" y="320"/>
                </a:lnTo>
                <a:lnTo>
                  <a:pt x="113" y="320"/>
                </a:lnTo>
                <a:lnTo>
                  <a:pt x="113" y="321"/>
                </a:lnTo>
                <a:lnTo>
                  <a:pt x="113" y="321"/>
                </a:lnTo>
                <a:lnTo>
                  <a:pt x="113" y="320"/>
                </a:lnTo>
                <a:lnTo>
                  <a:pt x="113" y="320"/>
                </a:lnTo>
                <a:lnTo>
                  <a:pt x="119" y="313"/>
                </a:lnTo>
                <a:lnTo>
                  <a:pt x="119" y="313"/>
                </a:lnTo>
                <a:lnTo>
                  <a:pt x="120" y="310"/>
                </a:lnTo>
                <a:lnTo>
                  <a:pt x="120" y="310"/>
                </a:lnTo>
                <a:lnTo>
                  <a:pt x="122" y="310"/>
                </a:lnTo>
                <a:lnTo>
                  <a:pt x="122" y="310"/>
                </a:lnTo>
                <a:lnTo>
                  <a:pt x="122" y="311"/>
                </a:lnTo>
                <a:lnTo>
                  <a:pt x="122" y="311"/>
                </a:lnTo>
                <a:lnTo>
                  <a:pt x="122" y="313"/>
                </a:lnTo>
                <a:lnTo>
                  <a:pt x="122" y="313"/>
                </a:lnTo>
                <a:lnTo>
                  <a:pt x="115" y="323"/>
                </a:lnTo>
                <a:lnTo>
                  <a:pt x="115" y="323"/>
                </a:lnTo>
                <a:lnTo>
                  <a:pt x="111" y="331"/>
                </a:lnTo>
                <a:lnTo>
                  <a:pt x="111" y="331"/>
                </a:lnTo>
                <a:lnTo>
                  <a:pt x="101" y="354"/>
                </a:lnTo>
                <a:lnTo>
                  <a:pt x="101" y="354"/>
                </a:lnTo>
                <a:lnTo>
                  <a:pt x="101" y="355"/>
                </a:lnTo>
                <a:lnTo>
                  <a:pt x="101" y="355"/>
                </a:lnTo>
                <a:lnTo>
                  <a:pt x="102" y="354"/>
                </a:lnTo>
                <a:lnTo>
                  <a:pt x="102" y="354"/>
                </a:lnTo>
                <a:lnTo>
                  <a:pt x="119" y="333"/>
                </a:lnTo>
                <a:lnTo>
                  <a:pt x="119" y="333"/>
                </a:lnTo>
                <a:lnTo>
                  <a:pt x="129" y="321"/>
                </a:lnTo>
                <a:lnTo>
                  <a:pt x="129" y="321"/>
                </a:lnTo>
                <a:lnTo>
                  <a:pt x="130" y="321"/>
                </a:lnTo>
                <a:lnTo>
                  <a:pt x="130" y="321"/>
                </a:lnTo>
                <a:lnTo>
                  <a:pt x="138" y="311"/>
                </a:lnTo>
                <a:lnTo>
                  <a:pt x="138" y="311"/>
                </a:lnTo>
                <a:lnTo>
                  <a:pt x="139" y="310"/>
                </a:lnTo>
                <a:lnTo>
                  <a:pt x="139" y="310"/>
                </a:lnTo>
                <a:lnTo>
                  <a:pt x="140" y="310"/>
                </a:lnTo>
                <a:lnTo>
                  <a:pt x="142" y="311"/>
                </a:lnTo>
                <a:lnTo>
                  <a:pt x="142" y="311"/>
                </a:lnTo>
                <a:lnTo>
                  <a:pt x="142" y="313"/>
                </a:lnTo>
                <a:lnTo>
                  <a:pt x="142" y="313"/>
                </a:lnTo>
                <a:lnTo>
                  <a:pt x="140" y="316"/>
                </a:lnTo>
                <a:lnTo>
                  <a:pt x="140" y="316"/>
                </a:lnTo>
                <a:lnTo>
                  <a:pt x="136" y="324"/>
                </a:lnTo>
                <a:lnTo>
                  <a:pt x="136" y="324"/>
                </a:lnTo>
                <a:lnTo>
                  <a:pt x="135" y="327"/>
                </a:lnTo>
                <a:lnTo>
                  <a:pt x="135" y="327"/>
                </a:lnTo>
                <a:lnTo>
                  <a:pt x="133" y="334"/>
                </a:lnTo>
                <a:lnTo>
                  <a:pt x="133" y="334"/>
                </a:lnTo>
                <a:lnTo>
                  <a:pt x="130" y="343"/>
                </a:lnTo>
                <a:lnTo>
                  <a:pt x="130" y="343"/>
                </a:lnTo>
                <a:lnTo>
                  <a:pt x="130" y="344"/>
                </a:lnTo>
                <a:lnTo>
                  <a:pt x="130" y="344"/>
                </a:lnTo>
                <a:lnTo>
                  <a:pt x="132" y="343"/>
                </a:lnTo>
                <a:lnTo>
                  <a:pt x="132" y="343"/>
                </a:lnTo>
                <a:lnTo>
                  <a:pt x="138" y="333"/>
                </a:lnTo>
                <a:lnTo>
                  <a:pt x="138" y="333"/>
                </a:lnTo>
                <a:lnTo>
                  <a:pt x="146" y="324"/>
                </a:lnTo>
                <a:lnTo>
                  <a:pt x="146" y="324"/>
                </a:lnTo>
                <a:lnTo>
                  <a:pt x="149" y="321"/>
                </a:lnTo>
                <a:lnTo>
                  <a:pt x="149" y="321"/>
                </a:lnTo>
                <a:lnTo>
                  <a:pt x="150" y="320"/>
                </a:lnTo>
                <a:lnTo>
                  <a:pt x="150" y="320"/>
                </a:lnTo>
                <a:lnTo>
                  <a:pt x="155" y="316"/>
                </a:lnTo>
                <a:lnTo>
                  <a:pt x="155" y="316"/>
                </a:lnTo>
                <a:lnTo>
                  <a:pt x="157" y="314"/>
                </a:lnTo>
                <a:lnTo>
                  <a:pt x="157" y="314"/>
                </a:lnTo>
                <a:lnTo>
                  <a:pt x="159" y="314"/>
                </a:lnTo>
                <a:lnTo>
                  <a:pt x="159" y="316"/>
                </a:lnTo>
                <a:lnTo>
                  <a:pt x="159" y="316"/>
                </a:lnTo>
                <a:lnTo>
                  <a:pt x="159" y="317"/>
                </a:lnTo>
                <a:lnTo>
                  <a:pt x="159" y="317"/>
                </a:lnTo>
                <a:lnTo>
                  <a:pt x="159" y="320"/>
                </a:lnTo>
                <a:lnTo>
                  <a:pt x="159" y="320"/>
                </a:lnTo>
                <a:lnTo>
                  <a:pt x="155" y="328"/>
                </a:lnTo>
                <a:lnTo>
                  <a:pt x="155" y="328"/>
                </a:lnTo>
                <a:lnTo>
                  <a:pt x="155" y="330"/>
                </a:lnTo>
                <a:lnTo>
                  <a:pt x="155" y="330"/>
                </a:lnTo>
                <a:lnTo>
                  <a:pt x="153" y="344"/>
                </a:lnTo>
                <a:lnTo>
                  <a:pt x="153" y="344"/>
                </a:lnTo>
                <a:lnTo>
                  <a:pt x="152" y="345"/>
                </a:lnTo>
                <a:lnTo>
                  <a:pt x="152" y="345"/>
                </a:lnTo>
                <a:lnTo>
                  <a:pt x="153" y="344"/>
                </a:lnTo>
                <a:lnTo>
                  <a:pt x="153" y="344"/>
                </a:lnTo>
                <a:lnTo>
                  <a:pt x="165" y="328"/>
                </a:lnTo>
                <a:lnTo>
                  <a:pt x="165" y="328"/>
                </a:lnTo>
                <a:lnTo>
                  <a:pt x="170" y="321"/>
                </a:lnTo>
                <a:lnTo>
                  <a:pt x="170" y="321"/>
                </a:lnTo>
                <a:lnTo>
                  <a:pt x="172" y="320"/>
                </a:lnTo>
                <a:lnTo>
                  <a:pt x="172" y="320"/>
                </a:lnTo>
                <a:lnTo>
                  <a:pt x="173" y="320"/>
                </a:lnTo>
                <a:lnTo>
                  <a:pt x="174" y="321"/>
                </a:lnTo>
                <a:lnTo>
                  <a:pt x="174" y="321"/>
                </a:lnTo>
                <a:lnTo>
                  <a:pt x="174" y="323"/>
                </a:lnTo>
                <a:lnTo>
                  <a:pt x="174" y="323"/>
                </a:lnTo>
                <a:lnTo>
                  <a:pt x="172" y="330"/>
                </a:lnTo>
                <a:lnTo>
                  <a:pt x="172" y="330"/>
                </a:lnTo>
                <a:lnTo>
                  <a:pt x="172" y="331"/>
                </a:lnTo>
                <a:lnTo>
                  <a:pt x="172" y="331"/>
                </a:lnTo>
                <a:lnTo>
                  <a:pt x="173" y="337"/>
                </a:lnTo>
                <a:lnTo>
                  <a:pt x="173" y="341"/>
                </a:lnTo>
                <a:lnTo>
                  <a:pt x="173" y="341"/>
                </a:lnTo>
                <a:lnTo>
                  <a:pt x="173" y="343"/>
                </a:lnTo>
                <a:lnTo>
                  <a:pt x="173" y="343"/>
                </a:lnTo>
                <a:lnTo>
                  <a:pt x="173" y="343"/>
                </a:lnTo>
                <a:lnTo>
                  <a:pt x="173" y="343"/>
                </a:lnTo>
                <a:lnTo>
                  <a:pt x="179" y="334"/>
                </a:lnTo>
                <a:lnTo>
                  <a:pt x="179" y="334"/>
                </a:lnTo>
                <a:lnTo>
                  <a:pt x="184" y="326"/>
                </a:lnTo>
                <a:lnTo>
                  <a:pt x="184" y="326"/>
                </a:lnTo>
                <a:lnTo>
                  <a:pt x="189" y="320"/>
                </a:lnTo>
                <a:lnTo>
                  <a:pt x="189" y="320"/>
                </a:lnTo>
                <a:lnTo>
                  <a:pt x="190" y="320"/>
                </a:lnTo>
                <a:lnTo>
                  <a:pt x="190" y="320"/>
                </a:lnTo>
                <a:lnTo>
                  <a:pt x="192" y="320"/>
                </a:lnTo>
                <a:lnTo>
                  <a:pt x="193" y="321"/>
                </a:lnTo>
                <a:lnTo>
                  <a:pt x="193" y="321"/>
                </a:lnTo>
                <a:lnTo>
                  <a:pt x="193" y="321"/>
                </a:lnTo>
                <a:lnTo>
                  <a:pt x="193" y="321"/>
                </a:lnTo>
                <a:lnTo>
                  <a:pt x="190" y="328"/>
                </a:lnTo>
                <a:lnTo>
                  <a:pt x="190" y="328"/>
                </a:lnTo>
                <a:lnTo>
                  <a:pt x="190" y="330"/>
                </a:lnTo>
                <a:lnTo>
                  <a:pt x="190" y="330"/>
                </a:lnTo>
                <a:lnTo>
                  <a:pt x="189" y="337"/>
                </a:lnTo>
                <a:lnTo>
                  <a:pt x="189" y="337"/>
                </a:lnTo>
                <a:lnTo>
                  <a:pt x="189" y="337"/>
                </a:lnTo>
                <a:lnTo>
                  <a:pt x="189" y="337"/>
                </a:lnTo>
                <a:lnTo>
                  <a:pt x="193" y="336"/>
                </a:lnTo>
                <a:lnTo>
                  <a:pt x="193" y="336"/>
                </a:lnTo>
                <a:lnTo>
                  <a:pt x="196" y="326"/>
                </a:lnTo>
                <a:lnTo>
                  <a:pt x="199" y="316"/>
                </a:lnTo>
                <a:lnTo>
                  <a:pt x="203" y="293"/>
                </a:lnTo>
                <a:lnTo>
                  <a:pt x="203" y="293"/>
                </a:lnTo>
                <a:lnTo>
                  <a:pt x="197" y="294"/>
                </a:lnTo>
                <a:lnTo>
                  <a:pt x="197" y="294"/>
                </a:lnTo>
                <a:lnTo>
                  <a:pt x="180" y="297"/>
                </a:lnTo>
                <a:lnTo>
                  <a:pt x="163" y="299"/>
                </a:lnTo>
                <a:lnTo>
                  <a:pt x="163" y="299"/>
                </a:lnTo>
                <a:lnTo>
                  <a:pt x="135" y="300"/>
                </a:lnTo>
                <a:lnTo>
                  <a:pt x="135" y="300"/>
                </a:lnTo>
                <a:lnTo>
                  <a:pt x="122" y="300"/>
                </a:lnTo>
                <a:lnTo>
                  <a:pt x="122" y="300"/>
                </a:lnTo>
                <a:lnTo>
                  <a:pt x="120" y="300"/>
                </a:lnTo>
                <a:lnTo>
                  <a:pt x="120" y="300"/>
                </a:lnTo>
                <a:lnTo>
                  <a:pt x="118" y="307"/>
                </a:lnTo>
                <a:lnTo>
                  <a:pt x="118" y="307"/>
                </a:lnTo>
                <a:lnTo>
                  <a:pt x="116" y="309"/>
                </a:lnTo>
                <a:lnTo>
                  <a:pt x="115" y="309"/>
                </a:lnTo>
                <a:lnTo>
                  <a:pt x="115" y="309"/>
                </a:lnTo>
                <a:lnTo>
                  <a:pt x="113" y="307"/>
                </a:lnTo>
                <a:lnTo>
                  <a:pt x="113" y="306"/>
                </a:lnTo>
                <a:lnTo>
                  <a:pt x="113" y="306"/>
                </a:lnTo>
                <a:lnTo>
                  <a:pt x="115" y="301"/>
                </a:lnTo>
                <a:lnTo>
                  <a:pt x="115" y="301"/>
                </a:lnTo>
                <a:lnTo>
                  <a:pt x="116" y="300"/>
                </a:lnTo>
                <a:lnTo>
                  <a:pt x="116" y="300"/>
                </a:lnTo>
                <a:lnTo>
                  <a:pt x="115" y="300"/>
                </a:lnTo>
                <a:lnTo>
                  <a:pt x="115" y="300"/>
                </a:lnTo>
                <a:lnTo>
                  <a:pt x="101" y="299"/>
                </a:lnTo>
                <a:lnTo>
                  <a:pt x="101" y="299"/>
                </a:lnTo>
                <a:lnTo>
                  <a:pt x="81" y="299"/>
                </a:lnTo>
                <a:lnTo>
                  <a:pt x="81" y="299"/>
                </a:lnTo>
                <a:lnTo>
                  <a:pt x="79" y="299"/>
                </a:lnTo>
                <a:lnTo>
                  <a:pt x="79" y="299"/>
                </a:lnTo>
                <a:lnTo>
                  <a:pt x="76" y="299"/>
                </a:lnTo>
                <a:lnTo>
                  <a:pt x="76" y="299"/>
                </a:lnTo>
                <a:lnTo>
                  <a:pt x="76" y="299"/>
                </a:lnTo>
                <a:lnTo>
                  <a:pt x="76" y="299"/>
                </a:lnTo>
                <a:lnTo>
                  <a:pt x="69" y="299"/>
                </a:lnTo>
                <a:lnTo>
                  <a:pt x="69" y="299"/>
                </a:lnTo>
                <a:lnTo>
                  <a:pt x="68" y="306"/>
                </a:lnTo>
                <a:lnTo>
                  <a:pt x="68" y="306"/>
                </a:lnTo>
                <a:lnTo>
                  <a:pt x="66" y="307"/>
                </a:lnTo>
                <a:lnTo>
                  <a:pt x="66" y="307"/>
                </a:lnTo>
                <a:lnTo>
                  <a:pt x="65" y="307"/>
                </a:lnTo>
                <a:lnTo>
                  <a:pt x="65" y="307"/>
                </a:lnTo>
                <a:lnTo>
                  <a:pt x="64" y="306"/>
                </a:lnTo>
                <a:lnTo>
                  <a:pt x="64" y="306"/>
                </a:lnTo>
                <a:lnTo>
                  <a:pt x="64" y="304"/>
                </a:lnTo>
                <a:lnTo>
                  <a:pt x="64" y="304"/>
                </a:lnTo>
                <a:lnTo>
                  <a:pt x="61" y="309"/>
                </a:lnTo>
                <a:lnTo>
                  <a:pt x="59" y="313"/>
                </a:lnTo>
                <a:lnTo>
                  <a:pt x="59" y="313"/>
                </a:lnTo>
                <a:lnTo>
                  <a:pt x="61" y="313"/>
                </a:lnTo>
                <a:lnTo>
                  <a:pt x="64" y="313"/>
                </a:lnTo>
                <a:lnTo>
                  <a:pt x="64" y="313"/>
                </a:lnTo>
                <a:lnTo>
                  <a:pt x="64" y="314"/>
                </a:lnTo>
                <a:lnTo>
                  <a:pt x="64" y="316"/>
                </a:lnTo>
                <a:lnTo>
                  <a:pt x="64" y="316"/>
                </a:lnTo>
                <a:lnTo>
                  <a:pt x="62" y="317"/>
                </a:lnTo>
                <a:lnTo>
                  <a:pt x="62" y="317"/>
                </a:lnTo>
                <a:lnTo>
                  <a:pt x="61" y="320"/>
                </a:lnTo>
                <a:lnTo>
                  <a:pt x="61" y="320"/>
                </a:lnTo>
                <a:lnTo>
                  <a:pt x="55" y="330"/>
                </a:lnTo>
                <a:lnTo>
                  <a:pt x="55" y="330"/>
                </a:lnTo>
                <a:lnTo>
                  <a:pt x="54" y="330"/>
                </a:lnTo>
                <a:lnTo>
                  <a:pt x="54" y="330"/>
                </a:lnTo>
                <a:close/>
                <a:moveTo>
                  <a:pt x="149" y="41"/>
                </a:moveTo>
                <a:lnTo>
                  <a:pt x="149" y="41"/>
                </a:lnTo>
                <a:lnTo>
                  <a:pt x="150" y="41"/>
                </a:lnTo>
                <a:lnTo>
                  <a:pt x="150" y="41"/>
                </a:lnTo>
                <a:lnTo>
                  <a:pt x="160" y="46"/>
                </a:lnTo>
                <a:lnTo>
                  <a:pt x="160" y="46"/>
                </a:lnTo>
                <a:lnTo>
                  <a:pt x="177" y="53"/>
                </a:lnTo>
                <a:lnTo>
                  <a:pt x="177" y="53"/>
                </a:lnTo>
                <a:lnTo>
                  <a:pt x="189" y="58"/>
                </a:lnTo>
                <a:lnTo>
                  <a:pt x="200" y="66"/>
                </a:lnTo>
                <a:lnTo>
                  <a:pt x="200" y="66"/>
                </a:lnTo>
                <a:lnTo>
                  <a:pt x="211" y="74"/>
                </a:lnTo>
                <a:lnTo>
                  <a:pt x="211" y="74"/>
                </a:lnTo>
                <a:lnTo>
                  <a:pt x="230" y="90"/>
                </a:lnTo>
                <a:lnTo>
                  <a:pt x="246" y="107"/>
                </a:lnTo>
                <a:lnTo>
                  <a:pt x="246" y="107"/>
                </a:lnTo>
                <a:lnTo>
                  <a:pt x="253" y="118"/>
                </a:lnTo>
                <a:lnTo>
                  <a:pt x="253" y="118"/>
                </a:lnTo>
                <a:lnTo>
                  <a:pt x="254" y="118"/>
                </a:lnTo>
                <a:lnTo>
                  <a:pt x="254" y="118"/>
                </a:lnTo>
                <a:lnTo>
                  <a:pt x="254" y="117"/>
                </a:lnTo>
                <a:lnTo>
                  <a:pt x="254" y="117"/>
                </a:lnTo>
                <a:lnTo>
                  <a:pt x="264" y="111"/>
                </a:lnTo>
                <a:lnTo>
                  <a:pt x="264" y="111"/>
                </a:lnTo>
                <a:lnTo>
                  <a:pt x="267" y="110"/>
                </a:lnTo>
                <a:lnTo>
                  <a:pt x="267" y="110"/>
                </a:lnTo>
                <a:lnTo>
                  <a:pt x="268" y="108"/>
                </a:lnTo>
                <a:lnTo>
                  <a:pt x="268" y="108"/>
                </a:lnTo>
                <a:lnTo>
                  <a:pt x="271" y="107"/>
                </a:lnTo>
                <a:lnTo>
                  <a:pt x="271" y="107"/>
                </a:lnTo>
                <a:lnTo>
                  <a:pt x="270" y="107"/>
                </a:lnTo>
                <a:lnTo>
                  <a:pt x="270" y="107"/>
                </a:lnTo>
                <a:lnTo>
                  <a:pt x="267" y="107"/>
                </a:lnTo>
                <a:lnTo>
                  <a:pt x="267" y="107"/>
                </a:lnTo>
                <a:lnTo>
                  <a:pt x="265" y="107"/>
                </a:lnTo>
                <a:lnTo>
                  <a:pt x="265" y="105"/>
                </a:lnTo>
                <a:lnTo>
                  <a:pt x="265" y="105"/>
                </a:lnTo>
                <a:lnTo>
                  <a:pt x="265" y="105"/>
                </a:lnTo>
                <a:lnTo>
                  <a:pt x="265" y="105"/>
                </a:lnTo>
                <a:lnTo>
                  <a:pt x="264" y="105"/>
                </a:lnTo>
                <a:lnTo>
                  <a:pt x="264" y="105"/>
                </a:lnTo>
                <a:lnTo>
                  <a:pt x="258" y="107"/>
                </a:lnTo>
                <a:lnTo>
                  <a:pt x="258" y="107"/>
                </a:lnTo>
                <a:lnTo>
                  <a:pt x="255" y="107"/>
                </a:lnTo>
                <a:lnTo>
                  <a:pt x="255" y="107"/>
                </a:lnTo>
                <a:lnTo>
                  <a:pt x="254" y="105"/>
                </a:lnTo>
                <a:lnTo>
                  <a:pt x="254" y="102"/>
                </a:lnTo>
                <a:lnTo>
                  <a:pt x="254" y="102"/>
                </a:lnTo>
                <a:lnTo>
                  <a:pt x="255" y="101"/>
                </a:lnTo>
                <a:lnTo>
                  <a:pt x="255" y="101"/>
                </a:lnTo>
                <a:lnTo>
                  <a:pt x="257" y="101"/>
                </a:lnTo>
                <a:lnTo>
                  <a:pt x="257" y="101"/>
                </a:lnTo>
                <a:lnTo>
                  <a:pt x="257" y="100"/>
                </a:lnTo>
                <a:lnTo>
                  <a:pt x="258" y="98"/>
                </a:lnTo>
                <a:lnTo>
                  <a:pt x="258" y="98"/>
                </a:lnTo>
                <a:lnTo>
                  <a:pt x="265" y="94"/>
                </a:lnTo>
                <a:lnTo>
                  <a:pt x="265" y="94"/>
                </a:lnTo>
                <a:lnTo>
                  <a:pt x="267" y="93"/>
                </a:lnTo>
                <a:lnTo>
                  <a:pt x="267" y="93"/>
                </a:lnTo>
                <a:lnTo>
                  <a:pt x="267" y="93"/>
                </a:lnTo>
                <a:lnTo>
                  <a:pt x="267" y="93"/>
                </a:lnTo>
                <a:lnTo>
                  <a:pt x="263" y="94"/>
                </a:lnTo>
                <a:lnTo>
                  <a:pt x="263" y="94"/>
                </a:lnTo>
                <a:lnTo>
                  <a:pt x="257" y="94"/>
                </a:lnTo>
                <a:lnTo>
                  <a:pt x="257" y="94"/>
                </a:lnTo>
                <a:lnTo>
                  <a:pt x="254" y="94"/>
                </a:lnTo>
                <a:lnTo>
                  <a:pt x="254" y="94"/>
                </a:lnTo>
                <a:lnTo>
                  <a:pt x="253" y="93"/>
                </a:lnTo>
                <a:lnTo>
                  <a:pt x="253" y="93"/>
                </a:lnTo>
                <a:lnTo>
                  <a:pt x="250" y="93"/>
                </a:lnTo>
                <a:lnTo>
                  <a:pt x="250" y="93"/>
                </a:lnTo>
                <a:lnTo>
                  <a:pt x="247" y="91"/>
                </a:lnTo>
                <a:lnTo>
                  <a:pt x="248" y="88"/>
                </a:lnTo>
                <a:lnTo>
                  <a:pt x="248" y="88"/>
                </a:lnTo>
                <a:lnTo>
                  <a:pt x="251" y="87"/>
                </a:lnTo>
                <a:lnTo>
                  <a:pt x="251" y="87"/>
                </a:lnTo>
                <a:lnTo>
                  <a:pt x="251" y="85"/>
                </a:lnTo>
                <a:lnTo>
                  <a:pt x="251" y="85"/>
                </a:lnTo>
                <a:lnTo>
                  <a:pt x="250" y="85"/>
                </a:lnTo>
                <a:lnTo>
                  <a:pt x="250" y="85"/>
                </a:lnTo>
                <a:lnTo>
                  <a:pt x="246" y="87"/>
                </a:lnTo>
                <a:lnTo>
                  <a:pt x="246" y="87"/>
                </a:lnTo>
                <a:lnTo>
                  <a:pt x="244" y="85"/>
                </a:lnTo>
                <a:lnTo>
                  <a:pt x="244" y="85"/>
                </a:lnTo>
                <a:lnTo>
                  <a:pt x="244" y="85"/>
                </a:lnTo>
                <a:lnTo>
                  <a:pt x="244" y="83"/>
                </a:lnTo>
                <a:lnTo>
                  <a:pt x="244" y="83"/>
                </a:lnTo>
                <a:lnTo>
                  <a:pt x="246" y="83"/>
                </a:lnTo>
                <a:lnTo>
                  <a:pt x="246" y="83"/>
                </a:lnTo>
                <a:lnTo>
                  <a:pt x="248" y="80"/>
                </a:lnTo>
                <a:lnTo>
                  <a:pt x="248" y="80"/>
                </a:lnTo>
                <a:lnTo>
                  <a:pt x="250" y="80"/>
                </a:lnTo>
                <a:lnTo>
                  <a:pt x="250" y="80"/>
                </a:lnTo>
                <a:lnTo>
                  <a:pt x="248" y="80"/>
                </a:lnTo>
                <a:lnTo>
                  <a:pt x="248" y="80"/>
                </a:lnTo>
                <a:lnTo>
                  <a:pt x="241" y="80"/>
                </a:lnTo>
                <a:lnTo>
                  <a:pt x="241" y="80"/>
                </a:lnTo>
                <a:lnTo>
                  <a:pt x="240" y="80"/>
                </a:lnTo>
                <a:lnTo>
                  <a:pt x="240" y="80"/>
                </a:lnTo>
                <a:lnTo>
                  <a:pt x="237" y="80"/>
                </a:lnTo>
                <a:lnTo>
                  <a:pt x="237" y="80"/>
                </a:lnTo>
                <a:lnTo>
                  <a:pt x="236" y="80"/>
                </a:lnTo>
                <a:lnTo>
                  <a:pt x="236" y="80"/>
                </a:lnTo>
                <a:lnTo>
                  <a:pt x="233" y="78"/>
                </a:lnTo>
                <a:lnTo>
                  <a:pt x="234" y="77"/>
                </a:lnTo>
                <a:lnTo>
                  <a:pt x="234" y="77"/>
                </a:lnTo>
                <a:lnTo>
                  <a:pt x="236" y="75"/>
                </a:lnTo>
                <a:lnTo>
                  <a:pt x="236" y="75"/>
                </a:lnTo>
                <a:lnTo>
                  <a:pt x="243" y="71"/>
                </a:lnTo>
                <a:lnTo>
                  <a:pt x="243" y="71"/>
                </a:lnTo>
                <a:lnTo>
                  <a:pt x="257" y="63"/>
                </a:lnTo>
                <a:lnTo>
                  <a:pt x="257" y="63"/>
                </a:lnTo>
                <a:lnTo>
                  <a:pt x="258" y="61"/>
                </a:lnTo>
                <a:lnTo>
                  <a:pt x="258" y="61"/>
                </a:lnTo>
                <a:lnTo>
                  <a:pt x="257" y="61"/>
                </a:lnTo>
                <a:lnTo>
                  <a:pt x="257" y="61"/>
                </a:lnTo>
                <a:lnTo>
                  <a:pt x="244" y="66"/>
                </a:lnTo>
                <a:lnTo>
                  <a:pt x="244" y="66"/>
                </a:lnTo>
                <a:lnTo>
                  <a:pt x="234" y="67"/>
                </a:lnTo>
                <a:lnTo>
                  <a:pt x="234" y="67"/>
                </a:lnTo>
                <a:lnTo>
                  <a:pt x="230" y="68"/>
                </a:lnTo>
                <a:lnTo>
                  <a:pt x="227" y="67"/>
                </a:lnTo>
                <a:lnTo>
                  <a:pt x="227" y="67"/>
                </a:lnTo>
                <a:lnTo>
                  <a:pt x="224" y="66"/>
                </a:lnTo>
                <a:lnTo>
                  <a:pt x="226" y="63"/>
                </a:lnTo>
                <a:lnTo>
                  <a:pt x="226" y="63"/>
                </a:lnTo>
                <a:lnTo>
                  <a:pt x="227" y="61"/>
                </a:lnTo>
                <a:lnTo>
                  <a:pt x="227" y="61"/>
                </a:lnTo>
                <a:lnTo>
                  <a:pt x="231" y="58"/>
                </a:lnTo>
                <a:lnTo>
                  <a:pt x="231" y="58"/>
                </a:lnTo>
                <a:lnTo>
                  <a:pt x="233" y="57"/>
                </a:lnTo>
                <a:lnTo>
                  <a:pt x="233" y="57"/>
                </a:lnTo>
                <a:lnTo>
                  <a:pt x="230" y="57"/>
                </a:lnTo>
                <a:lnTo>
                  <a:pt x="230" y="57"/>
                </a:lnTo>
                <a:lnTo>
                  <a:pt x="223" y="60"/>
                </a:lnTo>
                <a:lnTo>
                  <a:pt x="223" y="60"/>
                </a:lnTo>
                <a:lnTo>
                  <a:pt x="220" y="60"/>
                </a:lnTo>
                <a:lnTo>
                  <a:pt x="220" y="60"/>
                </a:lnTo>
                <a:lnTo>
                  <a:pt x="219" y="58"/>
                </a:lnTo>
                <a:lnTo>
                  <a:pt x="219" y="56"/>
                </a:lnTo>
                <a:lnTo>
                  <a:pt x="219" y="56"/>
                </a:lnTo>
                <a:lnTo>
                  <a:pt x="220" y="54"/>
                </a:lnTo>
                <a:lnTo>
                  <a:pt x="220" y="54"/>
                </a:lnTo>
                <a:lnTo>
                  <a:pt x="221" y="53"/>
                </a:lnTo>
                <a:lnTo>
                  <a:pt x="221" y="53"/>
                </a:lnTo>
                <a:lnTo>
                  <a:pt x="221" y="53"/>
                </a:lnTo>
                <a:lnTo>
                  <a:pt x="221" y="53"/>
                </a:lnTo>
                <a:lnTo>
                  <a:pt x="220" y="53"/>
                </a:lnTo>
                <a:lnTo>
                  <a:pt x="220" y="53"/>
                </a:lnTo>
                <a:lnTo>
                  <a:pt x="214" y="53"/>
                </a:lnTo>
                <a:lnTo>
                  <a:pt x="214" y="53"/>
                </a:lnTo>
                <a:lnTo>
                  <a:pt x="211" y="51"/>
                </a:lnTo>
                <a:lnTo>
                  <a:pt x="211" y="51"/>
                </a:lnTo>
                <a:lnTo>
                  <a:pt x="210" y="51"/>
                </a:lnTo>
                <a:lnTo>
                  <a:pt x="210" y="51"/>
                </a:lnTo>
                <a:lnTo>
                  <a:pt x="209" y="50"/>
                </a:lnTo>
                <a:lnTo>
                  <a:pt x="209" y="47"/>
                </a:lnTo>
                <a:lnTo>
                  <a:pt x="209" y="47"/>
                </a:lnTo>
                <a:lnTo>
                  <a:pt x="210" y="46"/>
                </a:lnTo>
                <a:lnTo>
                  <a:pt x="210" y="46"/>
                </a:lnTo>
                <a:lnTo>
                  <a:pt x="214" y="43"/>
                </a:lnTo>
                <a:lnTo>
                  <a:pt x="214" y="43"/>
                </a:lnTo>
                <a:lnTo>
                  <a:pt x="224" y="36"/>
                </a:lnTo>
                <a:lnTo>
                  <a:pt x="224" y="36"/>
                </a:lnTo>
                <a:lnTo>
                  <a:pt x="226" y="36"/>
                </a:lnTo>
                <a:lnTo>
                  <a:pt x="226" y="36"/>
                </a:lnTo>
                <a:lnTo>
                  <a:pt x="224" y="36"/>
                </a:lnTo>
                <a:lnTo>
                  <a:pt x="224" y="36"/>
                </a:lnTo>
                <a:lnTo>
                  <a:pt x="207" y="43"/>
                </a:lnTo>
                <a:lnTo>
                  <a:pt x="207" y="43"/>
                </a:lnTo>
                <a:lnTo>
                  <a:pt x="200" y="44"/>
                </a:lnTo>
                <a:lnTo>
                  <a:pt x="200" y="44"/>
                </a:lnTo>
                <a:lnTo>
                  <a:pt x="197" y="46"/>
                </a:lnTo>
                <a:lnTo>
                  <a:pt x="196" y="44"/>
                </a:lnTo>
                <a:lnTo>
                  <a:pt x="196" y="44"/>
                </a:lnTo>
                <a:lnTo>
                  <a:pt x="192" y="44"/>
                </a:lnTo>
                <a:lnTo>
                  <a:pt x="192" y="44"/>
                </a:lnTo>
                <a:lnTo>
                  <a:pt x="190" y="43"/>
                </a:lnTo>
                <a:lnTo>
                  <a:pt x="190" y="40"/>
                </a:lnTo>
                <a:lnTo>
                  <a:pt x="190" y="40"/>
                </a:lnTo>
                <a:lnTo>
                  <a:pt x="190" y="40"/>
                </a:lnTo>
                <a:lnTo>
                  <a:pt x="190" y="40"/>
                </a:lnTo>
                <a:lnTo>
                  <a:pt x="190" y="40"/>
                </a:lnTo>
                <a:lnTo>
                  <a:pt x="190" y="40"/>
                </a:lnTo>
                <a:lnTo>
                  <a:pt x="183" y="43"/>
                </a:lnTo>
                <a:lnTo>
                  <a:pt x="183" y="43"/>
                </a:lnTo>
                <a:lnTo>
                  <a:pt x="180" y="44"/>
                </a:lnTo>
                <a:lnTo>
                  <a:pt x="180" y="44"/>
                </a:lnTo>
                <a:lnTo>
                  <a:pt x="179" y="43"/>
                </a:lnTo>
                <a:lnTo>
                  <a:pt x="179" y="41"/>
                </a:lnTo>
                <a:lnTo>
                  <a:pt x="179" y="41"/>
                </a:lnTo>
                <a:lnTo>
                  <a:pt x="180" y="40"/>
                </a:lnTo>
                <a:lnTo>
                  <a:pt x="180" y="40"/>
                </a:lnTo>
                <a:lnTo>
                  <a:pt x="182" y="37"/>
                </a:lnTo>
                <a:lnTo>
                  <a:pt x="182" y="37"/>
                </a:lnTo>
                <a:lnTo>
                  <a:pt x="179" y="39"/>
                </a:lnTo>
                <a:lnTo>
                  <a:pt x="179" y="39"/>
                </a:lnTo>
                <a:lnTo>
                  <a:pt x="177" y="39"/>
                </a:lnTo>
                <a:lnTo>
                  <a:pt x="176" y="37"/>
                </a:lnTo>
                <a:lnTo>
                  <a:pt x="176" y="37"/>
                </a:lnTo>
                <a:lnTo>
                  <a:pt x="176" y="36"/>
                </a:lnTo>
                <a:lnTo>
                  <a:pt x="177" y="34"/>
                </a:lnTo>
                <a:lnTo>
                  <a:pt x="177" y="34"/>
                </a:lnTo>
                <a:lnTo>
                  <a:pt x="180" y="31"/>
                </a:lnTo>
                <a:lnTo>
                  <a:pt x="180" y="31"/>
                </a:lnTo>
                <a:lnTo>
                  <a:pt x="182" y="30"/>
                </a:lnTo>
                <a:lnTo>
                  <a:pt x="182" y="30"/>
                </a:lnTo>
                <a:lnTo>
                  <a:pt x="180" y="30"/>
                </a:lnTo>
                <a:lnTo>
                  <a:pt x="180" y="30"/>
                </a:lnTo>
                <a:lnTo>
                  <a:pt x="177" y="31"/>
                </a:lnTo>
                <a:lnTo>
                  <a:pt x="177" y="31"/>
                </a:lnTo>
                <a:lnTo>
                  <a:pt x="176" y="30"/>
                </a:lnTo>
                <a:lnTo>
                  <a:pt x="176" y="30"/>
                </a:lnTo>
                <a:lnTo>
                  <a:pt x="176" y="29"/>
                </a:lnTo>
                <a:lnTo>
                  <a:pt x="176" y="29"/>
                </a:lnTo>
                <a:lnTo>
                  <a:pt x="177" y="27"/>
                </a:lnTo>
                <a:lnTo>
                  <a:pt x="177" y="27"/>
                </a:lnTo>
                <a:lnTo>
                  <a:pt x="176" y="27"/>
                </a:lnTo>
                <a:lnTo>
                  <a:pt x="176" y="27"/>
                </a:lnTo>
                <a:lnTo>
                  <a:pt x="174" y="26"/>
                </a:lnTo>
                <a:lnTo>
                  <a:pt x="174" y="24"/>
                </a:lnTo>
                <a:lnTo>
                  <a:pt x="174" y="24"/>
                </a:lnTo>
                <a:lnTo>
                  <a:pt x="174" y="24"/>
                </a:lnTo>
                <a:lnTo>
                  <a:pt x="174" y="24"/>
                </a:lnTo>
                <a:lnTo>
                  <a:pt x="162" y="31"/>
                </a:lnTo>
                <a:lnTo>
                  <a:pt x="149" y="41"/>
                </a:lnTo>
                <a:lnTo>
                  <a:pt x="149" y="41"/>
                </a:lnTo>
                <a:close/>
                <a:moveTo>
                  <a:pt x="14" y="169"/>
                </a:moveTo>
                <a:lnTo>
                  <a:pt x="14" y="169"/>
                </a:lnTo>
                <a:lnTo>
                  <a:pt x="14" y="174"/>
                </a:lnTo>
                <a:lnTo>
                  <a:pt x="14" y="174"/>
                </a:lnTo>
                <a:lnTo>
                  <a:pt x="14" y="175"/>
                </a:lnTo>
                <a:lnTo>
                  <a:pt x="14" y="176"/>
                </a:lnTo>
                <a:lnTo>
                  <a:pt x="14" y="176"/>
                </a:lnTo>
                <a:lnTo>
                  <a:pt x="24" y="181"/>
                </a:lnTo>
                <a:lnTo>
                  <a:pt x="24" y="181"/>
                </a:lnTo>
                <a:lnTo>
                  <a:pt x="39" y="185"/>
                </a:lnTo>
                <a:lnTo>
                  <a:pt x="57" y="188"/>
                </a:lnTo>
                <a:lnTo>
                  <a:pt x="57" y="188"/>
                </a:lnTo>
                <a:lnTo>
                  <a:pt x="69" y="191"/>
                </a:lnTo>
                <a:lnTo>
                  <a:pt x="69" y="191"/>
                </a:lnTo>
                <a:lnTo>
                  <a:pt x="81" y="191"/>
                </a:lnTo>
                <a:lnTo>
                  <a:pt x="81" y="191"/>
                </a:lnTo>
                <a:lnTo>
                  <a:pt x="89" y="191"/>
                </a:lnTo>
                <a:lnTo>
                  <a:pt x="89" y="191"/>
                </a:lnTo>
                <a:lnTo>
                  <a:pt x="103" y="189"/>
                </a:lnTo>
                <a:lnTo>
                  <a:pt x="103" y="189"/>
                </a:lnTo>
                <a:lnTo>
                  <a:pt x="113" y="186"/>
                </a:lnTo>
                <a:lnTo>
                  <a:pt x="123" y="185"/>
                </a:lnTo>
                <a:lnTo>
                  <a:pt x="123" y="185"/>
                </a:lnTo>
                <a:lnTo>
                  <a:pt x="142" y="178"/>
                </a:lnTo>
                <a:lnTo>
                  <a:pt x="159" y="171"/>
                </a:lnTo>
                <a:lnTo>
                  <a:pt x="159" y="171"/>
                </a:lnTo>
                <a:lnTo>
                  <a:pt x="160" y="169"/>
                </a:lnTo>
                <a:lnTo>
                  <a:pt x="160" y="169"/>
                </a:lnTo>
                <a:lnTo>
                  <a:pt x="159" y="169"/>
                </a:lnTo>
                <a:lnTo>
                  <a:pt x="159" y="169"/>
                </a:lnTo>
                <a:lnTo>
                  <a:pt x="146" y="174"/>
                </a:lnTo>
                <a:lnTo>
                  <a:pt x="146" y="174"/>
                </a:lnTo>
                <a:lnTo>
                  <a:pt x="140" y="176"/>
                </a:lnTo>
                <a:lnTo>
                  <a:pt x="140" y="176"/>
                </a:lnTo>
                <a:lnTo>
                  <a:pt x="130" y="179"/>
                </a:lnTo>
                <a:lnTo>
                  <a:pt x="120" y="181"/>
                </a:lnTo>
                <a:lnTo>
                  <a:pt x="120" y="181"/>
                </a:lnTo>
                <a:lnTo>
                  <a:pt x="116" y="181"/>
                </a:lnTo>
                <a:lnTo>
                  <a:pt x="116" y="181"/>
                </a:lnTo>
                <a:lnTo>
                  <a:pt x="112" y="181"/>
                </a:lnTo>
                <a:lnTo>
                  <a:pt x="112" y="181"/>
                </a:lnTo>
                <a:lnTo>
                  <a:pt x="98" y="182"/>
                </a:lnTo>
                <a:lnTo>
                  <a:pt x="98" y="182"/>
                </a:lnTo>
                <a:lnTo>
                  <a:pt x="72" y="182"/>
                </a:lnTo>
                <a:lnTo>
                  <a:pt x="72" y="182"/>
                </a:lnTo>
                <a:lnTo>
                  <a:pt x="61" y="181"/>
                </a:lnTo>
                <a:lnTo>
                  <a:pt x="61" y="181"/>
                </a:lnTo>
                <a:lnTo>
                  <a:pt x="52" y="181"/>
                </a:lnTo>
                <a:lnTo>
                  <a:pt x="52" y="181"/>
                </a:lnTo>
                <a:lnTo>
                  <a:pt x="39" y="178"/>
                </a:lnTo>
                <a:lnTo>
                  <a:pt x="39" y="178"/>
                </a:lnTo>
                <a:lnTo>
                  <a:pt x="27" y="175"/>
                </a:lnTo>
                <a:lnTo>
                  <a:pt x="15" y="169"/>
                </a:lnTo>
                <a:lnTo>
                  <a:pt x="15" y="169"/>
                </a:lnTo>
                <a:lnTo>
                  <a:pt x="14" y="169"/>
                </a:lnTo>
                <a:lnTo>
                  <a:pt x="14" y="169"/>
                </a:lnTo>
                <a:close/>
                <a:moveTo>
                  <a:pt x="251" y="120"/>
                </a:moveTo>
                <a:lnTo>
                  <a:pt x="251" y="120"/>
                </a:lnTo>
                <a:lnTo>
                  <a:pt x="250" y="118"/>
                </a:lnTo>
                <a:lnTo>
                  <a:pt x="250" y="118"/>
                </a:lnTo>
                <a:lnTo>
                  <a:pt x="246" y="112"/>
                </a:lnTo>
                <a:lnTo>
                  <a:pt x="246" y="112"/>
                </a:lnTo>
                <a:lnTo>
                  <a:pt x="236" y="101"/>
                </a:lnTo>
                <a:lnTo>
                  <a:pt x="236" y="101"/>
                </a:lnTo>
                <a:lnTo>
                  <a:pt x="226" y="91"/>
                </a:lnTo>
                <a:lnTo>
                  <a:pt x="214" y="81"/>
                </a:lnTo>
                <a:lnTo>
                  <a:pt x="214" y="81"/>
                </a:lnTo>
                <a:lnTo>
                  <a:pt x="194" y="68"/>
                </a:lnTo>
                <a:lnTo>
                  <a:pt x="194" y="68"/>
                </a:lnTo>
                <a:lnTo>
                  <a:pt x="176" y="57"/>
                </a:lnTo>
                <a:lnTo>
                  <a:pt x="157" y="47"/>
                </a:lnTo>
                <a:lnTo>
                  <a:pt x="157" y="47"/>
                </a:lnTo>
                <a:lnTo>
                  <a:pt x="155" y="47"/>
                </a:lnTo>
                <a:lnTo>
                  <a:pt x="155" y="47"/>
                </a:lnTo>
                <a:lnTo>
                  <a:pt x="145" y="44"/>
                </a:lnTo>
                <a:lnTo>
                  <a:pt x="145" y="44"/>
                </a:lnTo>
                <a:lnTo>
                  <a:pt x="142" y="46"/>
                </a:lnTo>
                <a:lnTo>
                  <a:pt x="140" y="47"/>
                </a:lnTo>
                <a:lnTo>
                  <a:pt x="140" y="47"/>
                </a:lnTo>
                <a:lnTo>
                  <a:pt x="155" y="54"/>
                </a:lnTo>
                <a:lnTo>
                  <a:pt x="155" y="54"/>
                </a:lnTo>
                <a:lnTo>
                  <a:pt x="156" y="53"/>
                </a:lnTo>
                <a:lnTo>
                  <a:pt x="156" y="53"/>
                </a:lnTo>
                <a:lnTo>
                  <a:pt x="156" y="51"/>
                </a:lnTo>
                <a:lnTo>
                  <a:pt x="159" y="53"/>
                </a:lnTo>
                <a:lnTo>
                  <a:pt x="159" y="53"/>
                </a:lnTo>
                <a:lnTo>
                  <a:pt x="159" y="53"/>
                </a:lnTo>
                <a:lnTo>
                  <a:pt x="160" y="56"/>
                </a:lnTo>
                <a:lnTo>
                  <a:pt x="160" y="56"/>
                </a:lnTo>
                <a:lnTo>
                  <a:pt x="160" y="57"/>
                </a:lnTo>
                <a:lnTo>
                  <a:pt x="162" y="57"/>
                </a:lnTo>
                <a:lnTo>
                  <a:pt x="162" y="57"/>
                </a:lnTo>
                <a:lnTo>
                  <a:pt x="170" y="63"/>
                </a:lnTo>
                <a:lnTo>
                  <a:pt x="170" y="63"/>
                </a:lnTo>
                <a:lnTo>
                  <a:pt x="174" y="64"/>
                </a:lnTo>
                <a:lnTo>
                  <a:pt x="174" y="64"/>
                </a:lnTo>
                <a:lnTo>
                  <a:pt x="176" y="64"/>
                </a:lnTo>
                <a:lnTo>
                  <a:pt x="176" y="64"/>
                </a:lnTo>
                <a:lnTo>
                  <a:pt x="177" y="66"/>
                </a:lnTo>
                <a:lnTo>
                  <a:pt x="177" y="66"/>
                </a:lnTo>
                <a:lnTo>
                  <a:pt x="177" y="66"/>
                </a:lnTo>
                <a:lnTo>
                  <a:pt x="177" y="66"/>
                </a:lnTo>
                <a:lnTo>
                  <a:pt x="196" y="75"/>
                </a:lnTo>
                <a:lnTo>
                  <a:pt x="196" y="75"/>
                </a:lnTo>
                <a:lnTo>
                  <a:pt x="196" y="75"/>
                </a:lnTo>
                <a:lnTo>
                  <a:pt x="196" y="75"/>
                </a:lnTo>
                <a:lnTo>
                  <a:pt x="199" y="74"/>
                </a:lnTo>
                <a:lnTo>
                  <a:pt x="199" y="74"/>
                </a:lnTo>
                <a:lnTo>
                  <a:pt x="199" y="77"/>
                </a:lnTo>
                <a:lnTo>
                  <a:pt x="199" y="77"/>
                </a:lnTo>
                <a:lnTo>
                  <a:pt x="199" y="78"/>
                </a:lnTo>
                <a:lnTo>
                  <a:pt x="199" y="78"/>
                </a:lnTo>
                <a:lnTo>
                  <a:pt x="199" y="78"/>
                </a:lnTo>
                <a:lnTo>
                  <a:pt x="199" y="78"/>
                </a:lnTo>
                <a:lnTo>
                  <a:pt x="213" y="87"/>
                </a:lnTo>
                <a:lnTo>
                  <a:pt x="213" y="87"/>
                </a:lnTo>
                <a:lnTo>
                  <a:pt x="226" y="98"/>
                </a:lnTo>
                <a:lnTo>
                  <a:pt x="226" y="98"/>
                </a:lnTo>
                <a:lnTo>
                  <a:pt x="228" y="98"/>
                </a:lnTo>
                <a:lnTo>
                  <a:pt x="228" y="98"/>
                </a:lnTo>
                <a:lnTo>
                  <a:pt x="228" y="100"/>
                </a:lnTo>
                <a:lnTo>
                  <a:pt x="228" y="100"/>
                </a:lnTo>
                <a:lnTo>
                  <a:pt x="230" y="101"/>
                </a:lnTo>
                <a:lnTo>
                  <a:pt x="230" y="101"/>
                </a:lnTo>
                <a:lnTo>
                  <a:pt x="231" y="100"/>
                </a:lnTo>
                <a:lnTo>
                  <a:pt x="231" y="100"/>
                </a:lnTo>
                <a:lnTo>
                  <a:pt x="233" y="100"/>
                </a:lnTo>
                <a:lnTo>
                  <a:pt x="233" y="100"/>
                </a:lnTo>
                <a:lnTo>
                  <a:pt x="234" y="101"/>
                </a:lnTo>
                <a:lnTo>
                  <a:pt x="234" y="101"/>
                </a:lnTo>
                <a:lnTo>
                  <a:pt x="233" y="102"/>
                </a:lnTo>
                <a:lnTo>
                  <a:pt x="233" y="102"/>
                </a:lnTo>
                <a:lnTo>
                  <a:pt x="233" y="104"/>
                </a:lnTo>
                <a:lnTo>
                  <a:pt x="234" y="105"/>
                </a:lnTo>
                <a:lnTo>
                  <a:pt x="234" y="105"/>
                </a:lnTo>
                <a:lnTo>
                  <a:pt x="240" y="112"/>
                </a:lnTo>
                <a:lnTo>
                  <a:pt x="240" y="112"/>
                </a:lnTo>
                <a:lnTo>
                  <a:pt x="241" y="114"/>
                </a:lnTo>
                <a:lnTo>
                  <a:pt x="241" y="114"/>
                </a:lnTo>
                <a:lnTo>
                  <a:pt x="244" y="114"/>
                </a:lnTo>
                <a:lnTo>
                  <a:pt x="246" y="114"/>
                </a:lnTo>
                <a:lnTo>
                  <a:pt x="246" y="114"/>
                </a:lnTo>
                <a:lnTo>
                  <a:pt x="247" y="115"/>
                </a:lnTo>
                <a:lnTo>
                  <a:pt x="247" y="115"/>
                </a:lnTo>
                <a:lnTo>
                  <a:pt x="248" y="117"/>
                </a:lnTo>
                <a:lnTo>
                  <a:pt x="248" y="118"/>
                </a:lnTo>
                <a:lnTo>
                  <a:pt x="248" y="118"/>
                </a:lnTo>
                <a:lnTo>
                  <a:pt x="247" y="120"/>
                </a:lnTo>
                <a:lnTo>
                  <a:pt x="246" y="120"/>
                </a:lnTo>
                <a:lnTo>
                  <a:pt x="246" y="120"/>
                </a:lnTo>
                <a:lnTo>
                  <a:pt x="244" y="120"/>
                </a:lnTo>
                <a:lnTo>
                  <a:pt x="244" y="120"/>
                </a:lnTo>
                <a:lnTo>
                  <a:pt x="244" y="125"/>
                </a:lnTo>
                <a:lnTo>
                  <a:pt x="244" y="125"/>
                </a:lnTo>
                <a:lnTo>
                  <a:pt x="251" y="120"/>
                </a:lnTo>
                <a:lnTo>
                  <a:pt x="251" y="120"/>
                </a:lnTo>
                <a:close/>
                <a:moveTo>
                  <a:pt x="203" y="290"/>
                </a:moveTo>
                <a:lnTo>
                  <a:pt x="203" y="290"/>
                </a:lnTo>
                <a:lnTo>
                  <a:pt x="204" y="282"/>
                </a:lnTo>
                <a:lnTo>
                  <a:pt x="204" y="282"/>
                </a:lnTo>
                <a:lnTo>
                  <a:pt x="201" y="283"/>
                </a:lnTo>
                <a:lnTo>
                  <a:pt x="201" y="283"/>
                </a:lnTo>
                <a:lnTo>
                  <a:pt x="180" y="287"/>
                </a:lnTo>
                <a:lnTo>
                  <a:pt x="180" y="287"/>
                </a:lnTo>
                <a:lnTo>
                  <a:pt x="166" y="289"/>
                </a:lnTo>
                <a:lnTo>
                  <a:pt x="166" y="289"/>
                </a:lnTo>
                <a:lnTo>
                  <a:pt x="147" y="289"/>
                </a:lnTo>
                <a:lnTo>
                  <a:pt x="147" y="289"/>
                </a:lnTo>
                <a:lnTo>
                  <a:pt x="132" y="289"/>
                </a:lnTo>
                <a:lnTo>
                  <a:pt x="132" y="289"/>
                </a:lnTo>
                <a:lnTo>
                  <a:pt x="130" y="289"/>
                </a:lnTo>
                <a:lnTo>
                  <a:pt x="130" y="289"/>
                </a:lnTo>
                <a:lnTo>
                  <a:pt x="129" y="291"/>
                </a:lnTo>
                <a:lnTo>
                  <a:pt x="129" y="291"/>
                </a:lnTo>
                <a:lnTo>
                  <a:pt x="128" y="291"/>
                </a:lnTo>
                <a:lnTo>
                  <a:pt x="128" y="291"/>
                </a:lnTo>
                <a:lnTo>
                  <a:pt x="128" y="290"/>
                </a:lnTo>
                <a:lnTo>
                  <a:pt x="128" y="290"/>
                </a:lnTo>
                <a:lnTo>
                  <a:pt x="128" y="289"/>
                </a:lnTo>
                <a:lnTo>
                  <a:pt x="128" y="289"/>
                </a:lnTo>
                <a:lnTo>
                  <a:pt x="125" y="289"/>
                </a:lnTo>
                <a:lnTo>
                  <a:pt x="125" y="289"/>
                </a:lnTo>
                <a:lnTo>
                  <a:pt x="120" y="289"/>
                </a:lnTo>
                <a:lnTo>
                  <a:pt x="120" y="289"/>
                </a:lnTo>
                <a:lnTo>
                  <a:pt x="122" y="293"/>
                </a:lnTo>
                <a:lnTo>
                  <a:pt x="122" y="297"/>
                </a:lnTo>
                <a:lnTo>
                  <a:pt x="122" y="297"/>
                </a:lnTo>
                <a:lnTo>
                  <a:pt x="126" y="297"/>
                </a:lnTo>
                <a:lnTo>
                  <a:pt x="126" y="297"/>
                </a:lnTo>
                <a:lnTo>
                  <a:pt x="149" y="296"/>
                </a:lnTo>
                <a:lnTo>
                  <a:pt x="149" y="296"/>
                </a:lnTo>
                <a:lnTo>
                  <a:pt x="169" y="294"/>
                </a:lnTo>
                <a:lnTo>
                  <a:pt x="169" y="294"/>
                </a:lnTo>
                <a:lnTo>
                  <a:pt x="196" y="291"/>
                </a:lnTo>
                <a:lnTo>
                  <a:pt x="196" y="291"/>
                </a:lnTo>
                <a:lnTo>
                  <a:pt x="203" y="290"/>
                </a:lnTo>
                <a:lnTo>
                  <a:pt x="203" y="290"/>
                </a:lnTo>
                <a:close/>
                <a:moveTo>
                  <a:pt x="48" y="108"/>
                </a:moveTo>
                <a:lnTo>
                  <a:pt x="48" y="108"/>
                </a:lnTo>
                <a:lnTo>
                  <a:pt x="49" y="110"/>
                </a:lnTo>
                <a:lnTo>
                  <a:pt x="49" y="110"/>
                </a:lnTo>
                <a:lnTo>
                  <a:pt x="54" y="112"/>
                </a:lnTo>
                <a:lnTo>
                  <a:pt x="54" y="112"/>
                </a:lnTo>
                <a:lnTo>
                  <a:pt x="61" y="115"/>
                </a:lnTo>
                <a:lnTo>
                  <a:pt x="61" y="115"/>
                </a:lnTo>
                <a:lnTo>
                  <a:pt x="66" y="120"/>
                </a:lnTo>
                <a:lnTo>
                  <a:pt x="72" y="124"/>
                </a:lnTo>
                <a:lnTo>
                  <a:pt x="72" y="124"/>
                </a:lnTo>
                <a:lnTo>
                  <a:pt x="75" y="125"/>
                </a:lnTo>
                <a:lnTo>
                  <a:pt x="75" y="125"/>
                </a:lnTo>
                <a:lnTo>
                  <a:pt x="76" y="120"/>
                </a:lnTo>
                <a:lnTo>
                  <a:pt x="76" y="120"/>
                </a:lnTo>
                <a:lnTo>
                  <a:pt x="78" y="108"/>
                </a:lnTo>
                <a:lnTo>
                  <a:pt x="78" y="108"/>
                </a:lnTo>
                <a:lnTo>
                  <a:pt x="78" y="98"/>
                </a:lnTo>
                <a:lnTo>
                  <a:pt x="78" y="98"/>
                </a:lnTo>
                <a:lnTo>
                  <a:pt x="78" y="97"/>
                </a:lnTo>
                <a:lnTo>
                  <a:pt x="78" y="97"/>
                </a:lnTo>
                <a:lnTo>
                  <a:pt x="76" y="97"/>
                </a:lnTo>
                <a:lnTo>
                  <a:pt x="75" y="97"/>
                </a:lnTo>
                <a:lnTo>
                  <a:pt x="75" y="97"/>
                </a:lnTo>
                <a:lnTo>
                  <a:pt x="55" y="104"/>
                </a:lnTo>
                <a:lnTo>
                  <a:pt x="55" y="104"/>
                </a:lnTo>
                <a:lnTo>
                  <a:pt x="49" y="107"/>
                </a:lnTo>
                <a:lnTo>
                  <a:pt x="49" y="107"/>
                </a:lnTo>
                <a:lnTo>
                  <a:pt x="48" y="108"/>
                </a:lnTo>
                <a:lnTo>
                  <a:pt x="48" y="108"/>
                </a:lnTo>
                <a:close/>
                <a:moveTo>
                  <a:pt x="136" y="198"/>
                </a:moveTo>
                <a:lnTo>
                  <a:pt x="136" y="198"/>
                </a:lnTo>
                <a:lnTo>
                  <a:pt x="132" y="209"/>
                </a:lnTo>
                <a:lnTo>
                  <a:pt x="132" y="209"/>
                </a:lnTo>
                <a:lnTo>
                  <a:pt x="129" y="219"/>
                </a:lnTo>
                <a:lnTo>
                  <a:pt x="129" y="219"/>
                </a:lnTo>
                <a:lnTo>
                  <a:pt x="128" y="230"/>
                </a:lnTo>
                <a:lnTo>
                  <a:pt x="128" y="230"/>
                </a:lnTo>
                <a:lnTo>
                  <a:pt x="128" y="232"/>
                </a:lnTo>
                <a:lnTo>
                  <a:pt x="128" y="232"/>
                </a:lnTo>
                <a:lnTo>
                  <a:pt x="140" y="228"/>
                </a:lnTo>
                <a:lnTo>
                  <a:pt x="153" y="225"/>
                </a:lnTo>
                <a:lnTo>
                  <a:pt x="153" y="225"/>
                </a:lnTo>
                <a:lnTo>
                  <a:pt x="150" y="219"/>
                </a:lnTo>
                <a:lnTo>
                  <a:pt x="150" y="219"/>
                </a:lnTo>
                <a:lnTo>
                  <a:pt x="146" y="213"/>
                </a:lnTo>
                <a:lnTo>
                  <a:pt x="146" y="213"/>
                </a:lnTo>
                <a:lnTo>
                  <a:pt x="143" y="209"/>
                </a:lnTo>
                <a:lnTo>
                  <a:pt x="143" y="209"/>
                </a:lnTo>
                <a:lnTo>
                  <a:pt x="139" y="209"/>
                </a:lnTo>
                <a:lnTo>
                  <a:pt x="139" y="209"/>
                </a:lnTo>
                <a:lnTo>
                  <a:pt x="138" y="210"/>
                </a:lnTo>
                <a:lnTo>
                  <a:pt x="138" y="210"/>
                </a:lnTo>
                <a:lnTo>
                  <a:pt x="136" y="209"/>
                </a:lnTo>
                <a:lnTo>
                  <a:pt x="136" y="209"/>
                </a:lnTo>
                <a:lnTo>
                  <a:pt x="136" y="208"/>
                </a:lnTo>
                <a:lnTo>
                  <a:pt x="136" y="208"/>
                </a:lnTo>
                <a:lnTo>
                  <a:pt x="138" y="206"/>
                </a:lnTo>
                <a:lnTo>
                  <a:pt x="138" y="206"/>
                </a:lnTo>
                <a:lnTo>
                  <a:pt x="140" y="205"/>
                </a:lnTo>
                <a:lnTo>
                  <a:pt x="140" y="205"/>
                </a:lnTo>
                <a:lnTo>
                  <a:pt x="136" y="198"/>
                </a:lnTo>
                <a:lnTo>
                  <a:pt x="136" y="198"/>
                </a:lnTo>
                <a:close/>
                <a:moveTo>
                  <a:pt x="54" y="219"/>
                </a:moveTo>
                <a:lnTo>
                  <a:pt x="54" y="219"/>
                </a:lnTo>
                <a:lnTo>
                  <a:pt x="49" y="228"/>
                </a:lnTo>
                <a:lnTo>
                  <a:pt x="49" y="228"/>
                </a:lnTo>
                <a:lnTo>
                  <a:pt x="49" y="228"/>
                </a:lnTo>
                <a:lnTo>
                  <a:pt x="49" y="228"/>
                </a:lnTo>
                <a:lnTo>
                  <a:pt x="59" y="230"/>
                </a:lnTo>
                <a:lnTo>
                  <a:pt x="59" y="230"/>
                </a:lnTo>
                <a:lnTo>
                  <a:pt x="61" y="232"/>
                </a:lnTo>
                <a:lnTo>
                  <a:pt x="61" y="232"/>
                </a:lnTo>
                <a:lnTo>
                  <a:pt x="72" y="233"/>
                </a:lnTo>
                <a:lnTo>
                  <a:pt x="72" y="233"/>
                </a:lnTo>
                <a:lnTo>
                  <a:pt x="75" y="233"/>
                </a:lnTo>
                <a:lnTo>
                  <a:pt x="75" y="233"/>
                </a:lnTo>
                <a:lnTo>
                  <a:pt x="74" y="232"/>
                </a:lnTo>
                <a:lnTo>
                  <a:pt x="74" y="232"/>
                </a:lnTo>
                <a:lnTo>
                  <a:pt x="71" y="220"/>
                </a:lnTo>
                <a:lnTo>
                  <a:pt x="71" y="220"/>
                </a:lnTo>
                <a:lnTo>
                  <a:pt x="68" y="205"/>
                </a:lnTo>
                <a:lnTo>
                  <a:pt x="68" y="205"/>
                </a:lnTo>
                <a:lnTo>
                  <a:pt x="66" y="201"/>
                </a:lnTo>
                <a:lnTo>
                  <a:pt x="66" y="201"/>
                </a:lnTo>
                <a:lnTo>
                  <a:pt x="66" y="199"/>
                </a:lnTo>
                <a:lnTo>
                  <a:pt x="65" y="199"/>
                </a:lnTo>
                <a:lnTo>
                  <a:pt x="65" y="199"/>
                </a:lnTo>
                <a:lnTo>
                  <a:pt x="61" y="205"/>
                </a:lnTo>
                <a:lnTo>
                  <a:pt x="61" y="205"/>
                </a:lnTo>
                <a:lnTo>
                  <a:pt x="55" y="215"/>
                </a:lnTo>
                <a:lnTo>
                  <a:pt x="55" y="215"/>
                </a:lnTo>
                <a:lnTo>
                  <a:pt x="55" y="216"/>
                </a:lnTo>
                <a:lnTo>
                  <a:pt x="55" y="216"/>
                </a:lnTo>
                <a:lnTo>
                  <a:pt x="57" y="218"/>
                </a:lnTo>
                <a:lnTo>
                  <a:pt x="57" y="218"/>
                </a:lnTo>
                <a:lnTo>
                  <a:pt x="58" y="218"/>
                </a:lnTo>
                <a:lnTo>
                  <a:pt x="58" y="218"/>
                </a:lnTo>
                <a:lnTo>
                  <a:pt x="58" y="219"/>
                </a:lnTo>
                <a:lnTo>
                  <a:pt x="58" y="219"/>
                </a:lnTo>
                <a:lnTo>
                  <a:pt x="57" y="220"/>
                </a:lnTo>
                <a:lnTo>
                  <a:pt x="57" y="220"/>
                </a:lnTo>
                <a:lnTo>
                  <a:pt x="57" y="220"/>
                </a:lnTo>
                <a:lnTo>
                  <a:pt x="57" y="220"/>
                </a:lnTo>
                <a:lnTo>
                  <a:pt x="54" y="219"/>
                </a:lnTo>
                <a:lnTo>
                  <a:pt x="54" y="219"/>
                </a:lnTo>
                <a:close/>
                <a:moveTo>
                  <a:pt x="120" y="226"/>
                </a:moveTo>
                <a:lnTo>
                  <a:pt x="120" y="226"/>
                </a:lnTo>
                <a:lnTo>
                  <a:pt x="120" y="226"/>
                </a:lnTo>
                <a:lnTo>
                  <a:pt x="120" y="226"/>
                </a:lnTo>
                <a:lnTo>
                  <a:pt x="123" y="218"/>
                </a:lnTo>
                <a:lnTo>
                  <a:pt x="123" y="218"/>
                </a:lnTo>
                <a:lnTo>
                  <a:pt x="129" y="201"/>
                </a:lnTo>
                <a:lnTo>
                  <a:pt x="129" y="201"/>
                </a:lnTo>
                <a:lnTo>
                  <a:pt x="130" y="195"/>
                </a:lnTo>
                <a:lnTo>
                  <a:pt x="130" y="195"/>
                </a:lnTo>
                <a:lnTo>
                  <a:pt x="130" y="193"/>
                </a:lnTo>
                <a:lnTo>
                  <a:pt x="130" y="193"/>
                </a:lnTo>
                <a:lnTo>
                  <a:pt x="118" y="196"/>
                </a:lnTo>
                <a:lnTo>
                  <a:pt x="105" y="198"/>
                </a:lnTo>
                <a:lnTo>
                  <a:pt x="105" y="198"/>
                </a:lnTo>
                <a:lnTo>
                  <a:pt x="105" y="198"/>
                </a:lnTo>
                <a:lnTo>
                  <a:pt x="105" y="198"/>
                </a:lnTo>
                <a:lnTo>
                  <a:pt x="111" y="209"/>
                </a:lnTo>
                <a:lnTo>
                  <a:pt x="111" y="209"/>
                </a:lnTo>
                <a:lnTo>
                  <a:pt x="118" y="222"/>
                </a:lnTo>
                <a:lnTo>
                  <a:pt x="118" y="222"/>
                </a:lnTo>
                <a:lnTo>
                  <a:pt x="120" y="226"/>
                </a:lnTo>
                <a:lnTo>
                  <a:pt x="120" y="226"/>
                </a:lnTo>
                <a:close/>
                <a:moveTo>
                  <a:pt x="101" y="205"/>
                </a:moveTo>
                <a:lnTo>
                  <a:pt x="101" y="205"/>
                </a:lnTo>
                <a:lnTo>
                  <a:pt x="101" y="205"/>
                </a:lnTo>
                <a:lnTo>
                  <a:pt x="101" y="205"/>
                </a:lnTo>
                <a:lnTo>
                  <a:pt x="101" y="206"/>
                </a:lnTo>
                <a:lnTo>
                  <a:pt x="101" y="206"/>
                </a:lnTo>
                <a:lnTo>
                  <a:pt x="95" y="218"/>
                </a:lnTo>
                <a:lnTo>
                  <a:pt x="95" y="218"/>
                </a:lnTo>
                <a:lnTo>
                  <a:pt x="93" y="220"/>
                </a:lnTo>
                <a:lnTo>
                  <a:pt x="93" y="220"/>
                </a:lnTo>
                <a:lnTo>
                  <a:pt x="86" y="232"/>
                </a:lnTo>
                <a:lnTo>
                  <a:pt x="86" y="232"/>
                </a:lnTo>
                <a:lnTo>
                  <a:pt x="86" y="233"/>
                </a:lnTo>
                <a:lnTo>
                  <a:pt x="86" y="233"/>
                </a:lnTo>
                <a:lnTo>
                  <a:pt x="89" y="233"/>
                </a:lnTo>
                <a:lnTo>
                  <a:pt x="89" y="233"/>
                </a:lnTo>
                <a:lnTo>
                  <a:pt x="91" y="233"/>
                </a:lnTo>
                <a:lnTo>
                  <a:pt x="91" y="233"/>
                </a:lnTo>
                <a:lnTo>
                  <a:pt x="93" y="230"/>
                </a:lnTo>
                <a:lnTo>
                  <a:pt x="93" y="230"/>
                </a:lnTo>
                <a:lnTo>
                  <a:pt x="95" y="229"/>
                </a:lnTo>
                <a:lnTo>
                  <a:pt x="95" y="229"/>
                </a:lnTo>
                <a:lnTo>
                  <a:pt x="98" y="229"/>
                </a:lnTo>
                <a:lnTo>
                  <a:pt x="99" y="230"/>
                </a:lnTo>
                <a:lnTo>
                  <a:pt x="99" y="230"/>
                </a:lnTo>
                <a:lnTo>
                  <a:pt x="99" y="233"/>
                </a:lnTo>
                <a:lnTo>
                  <a:pt x="99" y="233"/>
                </a:lnTo>
                <a:lnTo>
                  <a:pt x="99" y="235"/>
                </a:lnTo>
                <a:lnTo>
                  <a:pt x="99" y="235"/>
                </a:lnTo>
                <a:lnTo>
                  <a:pt x="109" y="235"/>
                </a:lnTo>
                <a:lnTo>
                  <a:pt x="109" y="235"/>
                </a:lnTo>
                <a:lnTo>
                  <a:pt x="111" y="233"/>
                </a:lnTo>
                <a:lnTo>
                  <a:pt x="111" y="233"/>
                </a:lnTo>
                <a:lnTo>
                  <a:pt x="113" y="230"/>
                </a:lnTo>
                <a:lnTo>
                  <a:pt x="113" y="230"/>
                </a:lnTo>
                <a:lnTo>
                  <a:pt x="111" y="225"/>
                </a:lnTo>
                <a:lnTo>
                  <a:pt x="111" y="225"/>
                </a:lnTo>
                <a:lnTo>
                  <a:pt x="103" y="210"/>
                </a:lnTo>
                <a:lnTo>
                  <a:pt x="103" y="210"/>
                </a:lnTo>
                <a:lnTo>
                  <a:pt x="101" y="205"/>
                </a:lnTo>
                <a:lnTo>
                  <a:pt x="101" y="205"/>
                </a:lnTo>
                <a:close/>
                <a:moveTo>
                  <a:pt x="99" y="198"/>
                </a:moveTo>
                <a:lnTo>
                  <a:pt x="99" y="198"/>
                </a:lnTo>
                <a:lnTo>
                  <a:pt x="71" y="199"/>
                </a:lnTo>
                <a:lnTo>
                  <a:pt x="71" y="199"/>
                </a:lnTo>
                <a:lnTo>
                  <a:pt x="81" y="223"/>
                </a:lnTo>
                <a:lnTo>
                  <a:pt x="81" y="223"/>
                </a:lnTo>
                <a:lnTo>
                  <a:pt x="81" y="223"/>
                </a:lnTo>
                <a:lnTo>
                  <a:pt x="81" y="223"/>
                </a:lnTo>
                <a:lnTo>
                  <a:pt x="82" y="218"/>
                </a:lnTo>
                <a:lnTo>
                  <a:pt x="82" y="218"/>
                </a:lnTo>
                <a:lnTo>
                  <a:pt x="84" y="216"/>
                </a:lnTo>
                <a:lnTo>
                  <a:pt x="85" y="216"/>
                </a:lnTo>
                <a:lnTo>
                  <a:pt x="85" y="216"/>
                </a:lnTo>
                <a:lnTo>
                  <a:pt x="86" y="216"/>
                </a:lnTo>
                <a:lnTo>
                  <a:pt x="88" y="216"/>
                </a:lnTo>
                <a:lnTo>
                  <a:pt x="88" y="216"/>
                </a:lnTo>
                <a:lnTo>
                  <a:pt x="88" y="218"/>
                </a:lnTo>
                <a:lnTo>
                  <a:pt x="88" y="218"/>
                </a:lnTo>
                <a:lnTo>
                  <a:pt x="89" y="216"/>
                </a:lnTo>
                <a:lnTo>
                  <a:pt x="89" y="216"/>
                </a:lnTo>
                <a:lnTo>
                  <a:pt x="96" y="203"/>
                </a:lnTo>
                <a:lnTo>
                  <a:pt x="96" y="203"/>
                </a:lnTo>
                <a:lnTo>
                  <a:pt x="98" y="202"/>
                </a:lnTo>
                <a:lnTo>
                  <a:pt x="98" y="202"/>
                </a:lnTo>
                <a:lnTo>
                  <a:pt x="99" y="198"/>
                </a:lnTo>
                <a:lnTo>
                  <a:pt x="99" y="198"/>
                </a:lnTo>
                <a:close/>
                <a:moveTo>
                  <a:pt x="204" y="206"/>
                </a:moveTo>
                <a:lnTo>
                  <a:pt x="204" y="206"/>
                </a:lnTo>
                <a:lnTo>
                  <a:pt x="204" y="208"/>
                </a:lnTo>
                <a:lnTo>
                  <a:pt x="204" y="208"/>
                </a:lnTo>
                <a:lnTo>
                  <a:pt x="206" y="208"/>
                </a:lnTo>
                <a:lnTo>
                  <a:pt x="204" y="209"/>
                </a:lnTo>
                <a:lnTo>
                  <a:pt x="204" y="209"/>
                </a:lnTo>
                <a:lnTo>
                  <a:pt x="203" y="210"/>
                </a:lnTo>
                <a:lnTo>
                  <a:pt x="203" y="210"/>
                </a:lnTo>
                <a:lnTo>
                  <a:pt x="189" y="216"/>
                </a:lnTo>
                <a:lnTo>
                  <a:pt x="189" y="216"/>
                </a:lnTo>
                <a:lnTo>
                  <a:pt x="165" y="228"/>
                </a:lnTo>
                <a:lnTo>
                  <a:pt x="165" y="228"/>
                </a:lnTo>
                <a:lnTo>
                  <a:pt x="163" y="229"/>
                </a:lnTo>
                <a:lnTo>
                  <a:pt x="163" y="229"/>
                </a:lnTo>
                <a:lnTo>
                  <a:pt x="165" y="229"/>
                </a:lnTo>
                <a:lnTo>
                  <a:pt x="165" y="229"/>
                </a:lnTo>
                <a:lnTo>
                  <a:pt x="177" y="225"/>
                </a:lnTo>
                <a:lnTo>
                  <a:pt x="177" y="225"/>
                </a:lnTo>
                <a:lnTo>
                  <a:pt x="200" y="219"/>
                </a:lnTo>
                <a:lnTo>
                  <a:pt x="200" y="219"/>
                </a:lnTo>
                <a:lnTo>
                  <a:pt x="201" y="219"/>
                </a:lnTo>
                <a:lnTo>
                  <a:pt x="201" y="219"/>
                </a:lnTo>
                <a:lnTo>
                  <a:pt x="203" y="219"/>
                </a:lnTo>
                <a:lnTo>
                  <a:pt x="203" y="219"/>
                </a:lnTo>
                <a:lnTo>
                  <a:pt x="201" y="220"/>
                </a:lnTo>
                <a:lnTo>
                  <a:pt x="201" y="220"/>
                </a:lnTo>
                <a:lnTo>
                  <a:pt x="200" y="222"/>
                </a:lnTo>
                <a:lnTo>
                  <a:pt x="200" y="222"/>
                </a:lnTo>
                <a:lnTo>
                  <a:pt x="196" y="225"/>
                </a:lnTo>
                <a:lnTo>
                  <a:pt x="196" y="225"/>
                </a:lnTo>
                <a:lnTo>
                  <a:pt x="169" y="235"/>
                </a:lnTo>
                <a:lnTo>
                  <a:pt x="169" y="235"/>
                </a:lnTo>
                <a:lnTo>
                  <a:pt x="167" y="236"/>
                </a:lnTo>
                <a:lnTo>
                  <a:pt x="167" y="236"/>
                </a:lnTo>
                <a:lnTo>
                  <a:pt x="169" y="237"/>
                </a:lnTo>
                <a:lnTo>
                  <a:pt x="169" y="237"/>
                </a:lnTo>
                <a:lnTo>
                  <a:pt x="170" y="237"/>
                </a:lnTo>
                <a:lnTo>
                  <a:pt x="172" y="237"/>
                </a:lnTo>
                <a:lnTo>
                  <a:pt x="172" y="237"/>
                </a:lnTo>
                <a:lnTo>
                  <a:pt x="177" y="236"/>
                </a:lnTo>
                <a:lnTo>
                  <a:pt x="177" y="236"/>
                </a:lnTo>
                <a:lnTo>
                  <a:pt x="179" y="235"/>
                </a:lnTo>
                <a:lnTo>
                  <a:pt x="179" y="235"/>
                </a:lnTo>
                <a:lnTo>
                  <a:pt x="183" y="230"/>
                </a:lnTo>
                <a:lnTo>
                  <a:pt x="189" y="228"/>
                </a:lnTo>
                <a:lnTo>
                  <a:pt x="189" y="228"/>
                </a:lnTo>
                <a:lnTo>
                  <a:pt x="192" y="228"/>
                </a:lnTo>
                <a:lnTo>
                  <a:pt x="194" y="228"/>
                </a:lnTo>
                <a:lnTo>
                  <a:pt x="194" y="228"/>
                </a:lnTo>
                <a:lnTo>
                  <a:pt x="196" y="228"/>
                </a:lnTo>
                <a:lnTo>
                  <a:pt x="196" y="228"/>
                </a:lnTo>
                <a:lnTo>
                  <a:pt x="200" y="225"/>
                </a:lnTo>
                <a:lnTo>
                  <a:pt x="200" y="225"/>
                </a:lnTo>
                <a:lnTo>
                  <a:pt x="201" y="223"/>
                </a:lnTo>
                <a:lnTo>
                  <a:pt x="201" y="223"/>
                </a:lnTo>
                <a:lnTo>
                  <a:pt x="206" y="218"/>
                </a:lnTo>
                <a:lnTo>
                  <a:pt x="209" y="215"/>
                </a:lnTo>
                <a:lnTo>
                  <a:pt x="213" y="213"/>
                </a:lnTo>
                <a:lnTo>
                  <a:pt x="213" y="213"/>
                </a:lnTo>
                <a:lnTo>
                  <a:pt x="214" y="212"/>
                </a:lnTo>
                <a:lnTo>
                  <a:pt x="214" y="212"/>
                </a:lnTo>
                <a:lnTo>
                  <a:pt x="217" y="210"/>
                </a:lnTo>
                <a:lnTo>
                  <a:pt x="217" y="210"/>
                </a:lnTo>
                <a:lnTo>
                  <a:pt x="214" y="210"/>
                </a:lnTo>
                <a:lnTo>
                  <a:pt x="214" y="210"/>
                </a:lnTo>
                <a:lnTo>
                  <a:pt x="213" y="212"/>
                </a:lnTo>
                <a:lnTo>
                  <a:pt x="213" y="212"/>
                </a:lnTo>
                <a:lnTo>
                  <a:pt x="211" y="212"/>
                </a:lnTo>
                <a:lnTo>
                  <a:pt x="211" y="212"/>
                </a:lnTo>
                <a:lnTo>
                  <a:pt x="209" y="210"/>
                </a:lnTo>
                <a:lnTo>
                  <a:pt x="209" y="209"/>
                </a:lnTo>
                <a:lnTo>
                  <a:pt x="209" y="209"/>
                </a:lnTo>
                <a:lnTo>
                  <a:pt x="210" y="208"/>
                </a:lnTo>
                <a:lnTo>
                  <a:pt x="210" y="208"/>
                </a:lnTo>
                <a:lnTo>
                  <a:pt x="214" y="202"/>
                </a:lnTo>
                <a:lnTo>
                  <a:pt x="214" y="202"/>
                </a:lnTo>
                <a:lnTo>
                  <a:pt x="216" y="201"/>
                </a:lnTo>
                <a:lnTo>
                  <a:pt x="216" y="201"/>
                </a:lnTo>
                <a:lnTo>
                  <a:pt x="214" y="201"/>
                </a:lnTo>
                <a:lnTo>
                  <a:pt x="214" y="201"/>
                </a:lnTo>
                <a:lnTo>
                  <a:pt x="213" y="202"/>
                </a:lnTo>
                <a:lnTo>
                  <a:pt x="213" y="202"/>
                </a:lnTo>
                <a:lnTo>
                  <a:pt x="207" y="205"/>
                </a:lnTo>
                <a:lnTo>
                  <a:pt x="207" y="205"/>
                </a:lnTo>
                <a:lnTo>
                  <a:pt x="204" y="206"/>
                </a:lnTo>
                <a:lnTo>
                  <a:pt x="204" y="206"/>
                </a:lnTo>
                <a:close/>
                <a:moveTo>
                  <a:pt x="25" y="228"/>
                </a:moveTo>
                <a:lnTo>
                  <a:pt x="25" y="228"/>
                </a:lnTo>
                <a:lnTo>
                  <a:pt x="27" y="229"/>
                </a:lnTo>
                <a:lnTo>
                  <a:pt x="27" y="229"/>
                </a:lnTo>
                <a:lnTo>
                  <a:pt x="35" y="233"/>
                </a:lnTo>
                <a:lnTo>
                  <a:pt x="35" y="233"/>
                </a:lnTo>
                <a:lnTo>
                  <a:pt x="48" y="237"/>
                </a:lnTo>
                <a:lnTo>
                  <a:pt x="62" y="242"/>
                </a:lnTo>
                <a:lnTo>
                  <a:pt x="62" y="242"/>
                </a:lnTo>
                <a:lnTo>
                  <a:pt x="64" y="242"/>
                </a:lnTo>
                <a:lnTo>
                  <a:pt x="64" y="242"/>
                </a:lnTo>
                <a:lnTo>
                  <a:pt x="64" y="243"/>
                </a:lnTo>
                <a:lnTo>
                  <a:pt x="64" y="243"/>
                </a:lnTo>
                <a:lnTo>
                  <a:pt x="62" y="245"/>
                </a:lnTo>
                <a:lnTo>
                  <a:pt x="62" y="245"/>
                </a:lnTo>
                <a:lnTo>
                  <a:pt x="62" y="245"/>
                </a:lnTo>
                <a:lnTo>
                  <a:pt x="62" y="245"/>
                </a:lnTo>
                <a:lnTo>
                  <a:pt x="58" y="243"/>
                </a:lnTo>
                <a:lnTo>
                  <a:pt x="58" y="243"/>
                </a:lnTo>
                <a:lnTo>
                  <a:pt x="54" y="243"/>
                </a:lnTo>
                <a:lnTo>
                  <a:pt x="54" y="243"/>
                </a:lnTo>
                <a:lnTo>
                  <a:pt x="54" y="243"/>
                </a:lnTo>
                <a:lnTo>
                  <a:pt x="54" y="243"/>
                </a:lnTo>
                <a:lnTo>
                  <a:pt x="57" y="250"/>
                </a:lnTo>
                <a:lnTo>
                  <a:pt x="57" y="250"/>
                </a:lnTo>
                <a:lnTo>
                  <a:pt x="61" y="252"/>
                </a:lnTo>
                <a:lnTo>
                  <a:pt x="61" y="252"/>
                </a:lnTo>
                <a:lnTo>
                  <a:pt x="62" y="250"/>
                </a:lnTo>
                <a:lnTo>
                  <a:pt x="62" y="250"/>
                </a:lnTo>
                <a:lnTo>
                  <a:pt x="65" y="249"/>
                </a:lnTo>
                <a:lnTo>
                  <a:pt x="69" y="247"/>
                </a:lnTo>
                <a:lnTo>
                  <a:pt x="69" y="247"/>
                </a:lnTo>
                <a:lnTo>
                  <a:pt x="72" y="246"/>
                </a:lnTo>
                <a:lnTo>
                  <a:pt x="72" y="246"/>
                </a:lnTo>
                <a:lnTo>
                  <a:pt x="74" y="246"/>
                </a:lnTo>
                <a:lnTo>
                  <a:pt x="75" y="243"/>
                </a:lnTo>
                <a:lnTo>
                  <a:pt x="75" y="243"/>
                </a:lnTo>
                <a:lnTo>
                  <a:pt x="76" y="237"/>
                </a:lnTo>
                <a:lnTo>
                  <a:pt x="76" y="237"/>
                </a:lnTo>
                <a:lnTo>
                  <a:pt x="75" y="237"/>
                </a:lnTo>
                <a:lnTo>
                  <a:pt x="75" y="237"/>
                </a:lnTo>
                <a:lnTo>
                  <a:pt x="65" y="236"/>
                </a:lnTo>
                <a:lnTo>
                  <a:pt x="65" y="236"/>
                </a:lnTo>
                <a:lnTo>
                  <a:pt x="47" y="232"/>
                </a:lnTo>
                <a:lnTo>
                  <a:pt x="47" y="232"/>
                </a:lnTo>
                <a:lnTo>
                  <a:pt x="44" y="232"/>
                </a:lnTo>
                <a:lnTo>
                  <a:pt x="44" y="232"/>
                </a:lnTo>
                <a:lnTo>
                  <a:pt x="42" y="233"/>
                </a:lnTo>
                <a:lnTo>
                  <a:pt x="41" y="232"/>
                </a:lnTo>
                <a:lnTo>
                  <a:pt x="41" y="232"/>
                </a:lnTo>
                <a:lnTo>
                  <a:pt x="39" y="230"/>
                </a:lnTo>
                <a:lnTo>
                  <a:pt x="39" y="230"/>
                </a:lnTo>
                <a:lnTo>
                  <a:pt x="31" y="228"/>
                </a:lnTo>
                <a:lnTo>
                  <a:pt x="31" y="228"/>
                </a:lnTo>
                <a:lnTo>
                  <a:pt x="25" y="228"/>
                </a:lnTo>
                <a:lnTo>
                  <a:pt x="25" y="228"/>
                </a:lnTo>
                <a:close/>
                <a:moveTo>
                  <a:pt x="196" y="155"/>
                </a:move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lnTo>
                  <a:pt x="183" y="162"/>
                </a:lnTo>
                <a:lnTo>
                  <a:pt x="183" y="162"/>
                </a:lnTo>
                <a:lnTo>
                  <a:pt x="162" y="172"/>
                </a:lnTo>
                <a:lnTo>
                  <a:pt x="162" y="172"/>
                </a:lnTo>
                <a:lnTo>
                  <a:pt x="138" y="182"/>
                </a:lnTo>
                <a:lnTo>
                  <a:pt x="138" y="182"/>
                </a:lnTo>
                <a:lnTo>
                  <a:pt x="120" y="188"/>
                </a:lnTo>
                <a:lnTo>
                  <a:pt x="102" y="192"/>
                </a:lnTo>
                <a:lnTo>
                  <a:pt x="102" y="192"/>
                </a:lnTo>
                <a:lnTo>
                  <a:pt x="102" y="192"/>
                </a:lnTo>
                <a:lnTo>
                  <a:pt x="102" y="192"/>
                </a:lnTo>
                <a:lnTo>
                  <a:pt x="105" y="192"/>
                </a:lnTo>
                <a:lnTo>
                  <a:pt x="105" y="192"/>
                </a:lnTo>
                <a:lnTo>
                  <a:pt x="115" y="191"/>
                </a:lnTo>
                <a:lnTo>
                  <a:pt x="115" y="191"/>
                </a:lnTo>
                <a:lnTo>
                  <a:pt x="126" y="188"/>
                </a:lnTo>
                <a:lnTo>
                  <a:pt x="138" y="185"/>
                </a:lnTo>
                <a:lnTo>
                  <a:pt x="138" y="185"/>
                </a:lnTo>
                <a:lnTo>
                  <a:pt x="149" y="182"/>
                </a:lnTo>
                <a:lnTo>
                  <a:pt x="149" y="182"/>
                </a:lnTo>
                <a:lnTo>
                  <a:pt x="150" y="181"/>
                </a:lnTo>
                <a:lnTo>
                  <a:pt x="152" y="181"/>
                </a:lnTo>
                <a:lnTo>
                  <a:pt x="152" y="181"/>
                </a:lnTo>
                <a:lnTo>
                  <a:pt x="153" y="181"/>
                </a:lnTo>
                <a:lnTo>
                  <a:pt x="153" y="181"/>
                </a:lnTo>
                <a:lnTo>
                  <a:pt x="172" y="172"/>
                </a:lnTo>
                <a:lnTo>
                  <a:pt x="189" y="162"/>
                </a:lnTo>
                <a:lnTo>
                  <a:pt x="189" y="162"/>
                </a:lnTo>
                <a:lnTo>
                  <a:pt x="190" y="161"/>
                </a:lnTo>
                <a:lnTo>
                  <a:pt x="190" y="161"/>
                </a:ln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lnTo>
                  <a:pt x="196" y="155"/>
                </a:lnTo>
                <a:close/>
                <a:moveTo>
                  <a:pt x="111" y="320"/>
                </a:moveTo>
                <a:lnTo>
                  <a:pt x="111" y="320"/>
                </a:lnTo>
                <a:lnTo>
                  <a:pt x="109" y="321"/>
                </a:lnTo>
                <a:lnTo>
                  <a:pt x="109" y="321"/>
                </a:lnTo>
                <a:lnTo>
                  <a:pt x="103" y="326"/>
                </a:lnTo>
                <a:lnTo>
                  <a:pt x="103" y="326"/>
                </a:lnTo>
                <a:lnTo>
                  <a:pt x="89" y="341"/>
                </a:lnTo>
                <a:lnTo>
                  <a:pt x="76" y="358"/>
                </a:lnTo>
                <a:lnTo>
                  <a:pt x="76" y="358"/>
                </a:lnTo>
                <a:lnTo>
                  <a:pt x="75" y="361"/>
                </a:lnTo>
                <a:lnTo>
                  <a:pt x="75" y="361"/>
                </a:lnTo>
                <a:lnTo>
                  <a:pt x="74" y="364"/>
                </a:lnTo>
                <a:lnTo>
                  <a:pt x="74" y="364"/>
                </a:lnTo>
                <a:lnTo>
                  <a:pt x="72" y="367"/>
                </a:lnTo>
                <a:lnTo>
                  <a:pt x="72" y="367"/>
                </a:lnTo>
                <a:lnTo>
                  <a:pt x="71" y="368"/>
                </a:lnTo>
                <a:lnTo>
                  <a:pt x="71" y="368"/>
                </a:lnTo>
                <a:lnTo>
                  <a:pt x="74" y="367"/>
                </a:lnTo>
                <a:lnTo>
                  <a:pt x="74" y="367"/>
                </a:lnTo>
                <a:lnTo>
                  <a:pt x="82" y="360"/>
                </a:lnTo>
                <a:lnTo>
                  <a:pt x="82" y="360"/>
                </a:lnTo>
                <a:lnTo>
                  <a:pt x="95" y="345"/>
                </a:lnTo>
                <a:lnTo>
                  <a:pt x="106" y="331"/>
                </a:lnTo>
                <a:lnTo>
                  <a:pt x="106" y="331"/>
                </a:lnTo>
                <a:lnTo>
                  <a:pt x="109" y="328"/>
                </a:lnTo>
                <a:lnTo>
                  <a:pt x="109" y="324"/>
                </a:lnTo>
                <a:lnTo>
                  <a:pt x="109" y="324"/>
                </a:lnTo>
                <a:lnTo>
                  <a:pt x="111" y="321"/>
                </a:lnTo>
                <a:lnTo>
                  <a:pt x="111" y="321"/>
                </a:lnTo>
                <a:lnTo>
                  <a:pt x="111" y="320"/>
                </a:lnTo>
                <a:lnTo>
                  <a:pt x="111" y="320"/>
                </a:lnTo>
                <a:close/>
                <a:moveTo>
                  <a:pt x="101" y="114"/>
                </a:moveTo>
                <a:lnTo>
                  <a:pt x="101" y="114"/>
                </a:lnTo>
                <a:lnTo>
                  <a:pt x="106" y="104"/>
                </a:lnTo>
                <a:lnTo>
                  <a:pt x="112" y="93"/>
                </a:lnTo>
                <a:lnTo>
                  <a:pt x="112" y="93"/>
                </a:lnTo>
                <a:lnTo>
                  <a:pt x="111" y="93"/>
                </a:lnTo>
                <a:lnTo>
                  <a:pt x="109" y="91"/>
                </a:lnTo>
                <a:lnTo>
                  <a:pt x="109" y="91"/>
                </a:lnTo>
                <a:lnTo>
                  <a:pt x="105" y="91"/>
                </a:lnTo>
                <a:lnTo>
                  <a:pt x="105" y="91"/>
                </a:lnTo>
                <a:lnTo>
                  <a:pt x="92" y="93"/>
                </a:lnTo>
                <a:lnTo>
                  <a:pt x="92" y="93"/>
                </a:lnTo>
                <a:lnTo>
                  <a:pt x="91" y="94"/>
                </a:lnTo>
                <a:lnTo>
                  <a:pt x="91" y="94"/>
                </a:lnTo>
                <a:lnTo>
                  <a:pt x="88" y="95"/>
                </a:lnTo>
                <a:lnTo>
                  <a:pt x="88" y="95"/>
                </a:lnTo>
                <a:lnTo>
                  <a:pt x="86" y="95"/>
                </a:lnTo>
                <a:lnTo>
                  <a:pt x="86" y="94"/>
                </a:lnTo>
                <a:lnTo>
                  <a:pt x="86" y="94"/>
                </a:lnTo>
                <a:lnTo>
                  <a:pt x="85" y="94"/>
                </a:lnTo>
                <a:lnTo>
                  <a:pt x="85" y="94"/>
                </a:lnTo>
                <a:lnTo>
                  <a:pt x="85" y="94"/>
                </a:lnTo>
                <a:lnTo>
                  <a:pt x="85" y="94"/>
                </a:lnTo>
                <a:lnTo>
                  <a:pt x="86" y="97"/>
                </a:lnTo>
                <a:lnTo>
                  <a:pt x="86" y="97"/>
                </a:lnTo>
                <a:lnTo>
                  <a:pt x="99" y="112"/>
                </a:lnTo>
                <a:lnTo>
                  <a:pt x="99" y="112"/>
                </a:lnTo>
                <a:lnTo>
                  <a:pt x="101" y="114"/>
                </a:lnTo>
                <a:lnTo>
                  <a:pt x="101" y="114"/>
                </a:lnTo>
                <a:close/>
                <a:moveTo>
                  <a:pt x="48" y="151"/>
                </a:moveTo>
                <a:lnTo>
                  <a:pt x="48" y="151"/>
                </a:lnTo>
                <a:lnTo>
                  <a:pt x="38" y="148"/>
                </a:lnTo>
                <a:lnTo>
                  <a:pt x="30" y="145"/>
                </a:lnTo>
                <a:lnTo>
                  <a:pt x="30" y="145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0" y="147"/>
                </a:lnTo>
                <a:lnTo>
                  <a:pt x="32" y="147"/>
                </a:lnTo>
                <a:lnTo>
                  <a:pt x="32" y="148"/>
                </a:lnTo>
                <a:lnTo>
                  <a:pt x="32" y="148"/>
                </a:lnTo>
                <a:lnTo>
                  <a:pt x="32" y="155"/>
                </a:lnTo>
                <a:lnTo>
                  <a:pt x="32" y="155"/>
                </a:lnTo>
                <a:lnTo>
                  <a:pt x="32" y="165"/>
                </a:lnTo>
                <a:lnTo>
                  <a:pt x="32" y="165"/>
                </a:lnTo>
                <a:lnTo>
                  <a:pt x="31" y="166"/>
                </a:lnTo>
                <a:lnTo>
                  <a:pt x="31" y="168"/>
                </a:lnTo>
                <a:lnTo>
                  <a:pt x="31" y="168"/>
                </a:lnTo>
                <a:lnTo>
                  <a:pt x="38" y="171"/>
                </a:lnTo>
                <a:lnTo>
                  <a:pt x="45" y="171"/>
                </a:lnTo>
                <a:lnTo>
                  <a:pt x="45" y="171"/>
                </a:lnTo>
                <a:lnTo>
                  <a:pt x="45" y="168"/>
                </a:lnTo>
                <a:lnTo>
                  <a:pt x="45" y="168"/>
                </a:lnTo>
                <a:lnTo>
                  <a:pt x="48" y="155"/>
                </a:lnTo>
                <a:lnTo>
                  <a:pt x="48" y="155"/>
                </a:lnTo>
                <a:lnTo>
                  <a:pt x="48" y="151"/>
                </a:lnTo>
                <a:lnTo>
                  <a:pt x="48" y="151"/>
                </a:lnTo>
                <a:close/>
                <a:moveTo>
                  <a:pt x="155" y="239"/>
                </a:moveTo>
                <a:lnTo>
                  <a:pt x="155" y="239"/>
                </a:lnTo>
                <a:lnTo>
                  <a:pt x="187" y="225"/>
                </a:lnTo>
                <a:lnTo>
                  <a:pt x="187" y="225"/>
                </a:lnTo>
                <a:lnTo>
                  <a:pt x="186" y="225"/>
                </a:lnTo>
                <a:lnTo>
                  <a:pt x="186" y="225"/>
                </a:lnTo>
                <a:lnTo>
                  <a:pt x="169" y="230"/>
                </a:lnTo>
                <a:lnTo>
                  <a:pt x="169" y="230"/>
                </a:lnTo>
                <a:lnTo>
                  <a:pt x="160" y="232"/>
                </a:lnTo>
                <a:lnTo>
                  <a:pt x="160" y="232"/>
                </a:lnTo>
                <a:lnTo>
                  <a:pt x="157" y="232"/>
                </a:lnTo>
                <a:lnTo>
                  <a:pt x="157" y="232"/>
                </a:lnTo>
                <a:lnTo>
                  <a:pt x="157" y="230"/>
                </a:lnTo>
                <a:lnTo>
                  <a:pt x="157" y="229"/>
                </a:lnTo>
                <a:lnTo>
                  <a:pt x="157" y="229"/>
                </a:lnTo>
                <a:lnTo>
                  <a:pt x="159" y="228"/>
                </a:lnTo>
                <a:lnTo>
                  <a:pt x="159" y="228"/>
                </a:lnTo>
                <a:lnTo>
                  <a:pt x="157" y="228"/>
                </a:lnTo>
                <a:lnTo>
                  <a:pt x="157" y="228"/>
                </a:lnTo>
                <a:lnTo>
                  <a:pt x="156" y="228"/>
                </a:lnTo>
                <a:lnTo>
                  <a:pt x="156" y="228"/>
                </a:lnTo>
                <a:lnTo>
                  <a:pt x="155" y="228"/>
                </a:lnTo>
                <a:lnTo>
                  <a:pt x="155" y="228"/>
                </a:lnTo>
                <a:lnTo>
                  <a:pt x="139" y="232"/>
                </a:lnTo>
                <a:lnTo>
                  <a:pt x="139" y="232"/>
                </a:lnTo>
                <a:lnTo>
                  <a:pt x="138" y="232"/>
                </a:lnTo>
                <a:lnTo>
                  <a:pt x="138" y="232"/>
                </a:lnTo>
                <a:lnTo>
                  <a:pt x="138" y="236"/>
                </a:lnTo>
                <a:lnTo>
                  <a:pt x="138" y="236"/>
                </a:lnTo>
                <a:lnTo>
                  <a:pt x="135" y="245"/>
                </a:lnTo>
                <a:lnTo>
                  <a:pt x="135" y="245"/>
                </a:lnTo>
                <a:lnTo>
                  <a:pt x="135" y="246"/>
                </a:lnTo>
                <a:lnTo>
                  <a:pt x="135" y="246"/>
                </a:lnTo>
                <a:lnTo>
                  <a:pt x="135" y="246"/>
                </a:lnTo>
                <a:lnTo>
                  <a:pt x="135" y="246"/>
                </a:lnTo>
                <a:lnTo>
                  <a:pt x="136" y="246"/>
                </a:lnTo>
                <a:lnTo>
                  <a:pt x="138" y="245"/>
                </a:lnTo>
                <a:lnTo>
                  <a:pt x="138" y="245"/>
                </a:lnTo>
                <a:lnTo>
                  <a:pt x="142" y="242"/>
                </a:lnTo>
                <a:lnTo>
                  <a:pt x="142" y="242"/>
                </a:lnTo>
                <a:lnTo>
                  <a:pt x="150" y="233"/>
                </a:lnTo>
                <a:lnTo>
                  <a:pt x="150" y="233"/>
                </a:lnTo>
                <a:lnTo>
                  <a:pt x="152" y="232"/>
                </a:lnTo>
                <a:lnTo>
                  <a:pt x="152" y="232"/>
                </a:lnTo>
                <a:lnTo>
                  <a:pt x="153" y="232"/>
                </a:lnTo>
                <a:lnTo>
                  <a:pt x="155" y="235"/>
                </a:lnTo>
                <a:lnTo>
                  <a:pt x="155" y="235"/>
                </a:lnTo>
                <a:lnTo>
                  <a:pt x="155" y="237"/>
                </a:lnTo>
                <a:lnTo>
                  <a:pt x="155" y="237"/>
                </a:lnTo>
                <a:lnTo>
                  <a:pt x="155" y="239"/>
                </a:lnTo>
                <a:lnTo>
                  <a:pt x="155" y="239"/>
                </a:lnTo>
                <a:close/>
                <a:moveTo>
                  <a:pt x="213" y="107"/>
                </a:moveTo>
                <a:lnTo>
                  <a:pt x="213" y="107"/>
                </a:lnTo>
                <a:lnTo>
                  <a:pt x="213" y="111"/>
                </a:lnTo>
                <a:lnTo>
                  <a:pt x="213" y="111"/>
                </a:lnTo>
                <a:lnTo>
                  <a:pt x="213" y="115"/>
                </a:lnTo>
                <a:lnTo>
                  <a:pt x="211" y="121"/>
                </a:lnTo>
                <a:lnTo>
                  <a:pt x="211" y="121"/>
                </a:lnTo>
                <a:lnTo>
                  <a:pt x="209" y="129"/>
                </a:lnTo>
                <a:lnTo>
                  <a:pt x="204" y="137"/>
                </a:lnTo>
                <a:lnTo>
                  <a:pt x="204" y="137"/>
                </a:lnTo>
                <a:lnTo>
                  <a:pt x="199" y="144"/>
                </a:lnTo>
                <a:lnTo>
                  <a:pt x="193" y="148"/>
                </a:lnTo>
                <a:lnTo>
                  <a:pt x="193" y="148"/>
                </a:lnTo>
                <a:lnTo>
                  <a:pt x="184" y="156"/>
                </a:lnTo>
                <a:lnTo>
                  <a:pt x="174" y="162"/>
                </a:lnTo>
                <a:lnTo>
                  <a:pt x="174" y="162"/>
                </a:lnTo>
                <a:lnTo>
                  <a:pt x="174" y="162"/>
                </a:lnTo>
                <a:lnTo>
                  <a:pt x="174" y="162"/>
                </a:lnTo>
                <a:lnTo>
                  <a:pt x="176" y="162"/>
                </a:lnTo>
                <a:lnTo>
                  <a:pt x="176" y="162"/>
                </a:lnTo>
                <a:lnTo>
                  <a:pt x="192" y="155"/>
                </a:lnTo>
                <a:lnTo>
                  <a:pt x="192" y="155"/>
                </a:lnTo>
                <a:lnTo>
                  <a:pt x="200" y="148"/>
                </a:lnTo>
                <a:lnTo>
                  <a:pt x="200" y="148"/>
                </a:lnTo>
                <a:lnTo>
                  <a:pt x="201" y="147"/>
                </a:lnTo>
                <a:lnTo>
                  <a:pt x="201" y="147"/>
                </a:lnTo>
                <a:lnTo>
                  <a:pt x="203" y="145"/>
                </a:lnTo>
                <a:lnTo>
                  <a:pt x="203" y="145"/>
                </a:lnTo>
                <a:lnTo>
                  <a:pt x="204" y="144"/>
                </a:lnTo>
                <a:lnTo>
                  <a:pt x="204" y="144"/>
                </a:lnTo>
                <a:lnTo>
                  <a:pt x="210" y="134"/>
                </a:lnTo>
                <a:lnTo>
                  <a:pt x="210" y="134"/>
                </a:lnTo>
                <a:lnTo>
                  <a:pt x="210" y="132"/>
                </a:lnTo>
                <a:lnTo>
                  <a:pt x="210" y="132"/>
                </a:lnTo>
                <a:lnTo>
                  <a:pt x="214" y="128"/>
                </a:lnTo>
                <a:lnTo>
                  <a:pt x="214" y="128"/>
                </a:lnTo>
                <a:lnTo>
                  <a:pt x="216" y="122"/>
                </a:lnTo>
                <a:lnTo>
                  <a:pt x="217" y="117"/>
                </a:lnTo>
                <a:lnTo>
                  <a:pt x="217" y="117"/>
                </a:lnTo>
                <a:lnTo>
                  <a:pt x="217" y="115"/>
                </a:lnTo>
                <a:lnTo>
                  <a:pt x="217" y="115"/>
                </a:lnTo>
                <a:lnTo>
                  <a:pt x="217" y="114"/>
                </a:lnTo>
                <a:lnTo>
                  <a:pt x="217" y="114"/>
                </a:lnTo>
                <a:lnTo>
                  <a:pt x="217" y="112"/>
                </a:lnTo>
                <a:lnTo>
                  <a:pt x="217" y="112"/>
                </a:lnTo>
                <a:lnTo>
                  <a:pt x="217" y="110"/>
                </a:lnTo>
                <a:lnTo>
                  <a:pt x="217" y="110"/>
                </a:lnTo>
                <a:lnTo>
                  <a:pt x="217" y="108"/>
                </a:lnTo>
                <a:lnTo>
                  <a:pt x="217" y="108"/>
                </a:lnTo>
                <a:lnTo>
                  <a:pt x="213" y="107"/>
                </a:lnTo>
                <a:lnTo>
                  <a:pt x="213" y="107"/>
                </a:lnTo>
                <a:close/>
                <a:moveTo>
                  <a:pt x="68" y="172"/>
                </a:moveTo>
                <a:lnTo>
                  <a:pt x="68" y="172"/>
                </a:lnTo>
                <a:lnTo>
                  <a:pt x="68" y="172"/>
                </a:lnTo>
                <a:lnTo>
                  <a:pt x="68" y="172"/>
                </a:lnTo>
                <a:lnTo>
                  <a:pt x="69" y="164"/>
                </a:lnTo>
                <a:lnTo>
                  <a:pt x="69" y="164"/>
                </a:lnTo>
                <a:lnTo>
                  <a:pt x="69" y="159"/>
                </a:lnTo>
                <a:lnTo>
                  <a:pt x="69" y="159"/>
                </a:lnTo>
                <a:lnTo>
                  <a:pt x="69" y="158"/>
                </a:lnTo>
                <a:lnTo>
                  <a:pt x="68" y="158"/>
                </a:lnTo>
                <a:lnTo>
                  <a:pt x="68" y="158"/>
                </a:lnTo>
                <a:lnTo>
                  <a:pt x="65" y="156"/>
                </a:lnTo>
                <a:lnTo>
                  <a:pt x="65" y="156"/>
                </a:lnTo>
                <a:lnTo>
                  <a:pt x="55" y="152"/>
                </a:lnTo>
                <a:lnTo>
                  <a:pt x="55" y="152"/>
                </a:lnTo>
                <a:lnTo>
                  <a:pt x="54" y="152"/>
                </a:lnTo>
                <a:lnTo>
                  <a:pt x="54" y="152"/>
                </a:lnTo>
                <a:lnTo>
                  <a:pt x="54" y="154"/>
                </a:lnTo>
                <a:lnTo>
                  <a:pt x="54" y="154"/>
                </a:lnTo>
                <a:lnTo>
                  <a:pt x="54" y="154"/>
                </a:lnTo>
                <a:lnTo>
                  <a:pt x="54" y="154"/>
                </a:lnTo>
                <a:lnTo>
                  <a:pt x="55" y="154"/>
                </a:lnTo>
                <a:lnTo>
                  <a:pt x="57" y="155"/>
                </a:lnTo>
                <a:lnTo>
                  <a:pt x="57" y="155"/>
                </a:lnTo>
                <a:lnTo>
                  <a:pt x="57" y="156"/>
                </a:lnTo>
                <a:lnTo>
                  <a:pt x="57" y="156"/>
                </a:lnTo>
                <a:lnTo>
                  <a:pt x="55" y="171"/>
                </a:lnTo>
                <a:lnTo>
                  <a:pt x="55" y="171"/>
                </a:lnTo>
                <a:lnTo>
                  <a:pt x="55" y="172"/>
                </a:lnTo>
                <a:lnTo>
                  <a:pt x="55" y="172"/>
                </a:lnTo>
                <a:lnTo>
                  <a:pt x="68" y="172"/>
                </a:lnTo>
                <a:lnTo>
                  <a:pt x="68" y="172"/>
                </a:lnTo>
                <a:close/>
                <a:moveTo>
                  <a:pt x="133" y="110"/>
                </a:moveTo>
                <a:lnTo>
                  <a:pt x="133" y="110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45" y="93"/>
                </a:lnTo>
                <a:lnTo>
                  <a:pt x="120" y="91"/>
                </a:lnTo>
                <a:lnTo>
                  <a:pt x="120" y="91"/>
                </a:lnTo>
                <a:lnTo>
                  <a:pt x="133" y="110"/>
                </a:lnTo>
                <a:lnTo>
                  <a:pt x="133" y="110"/>
                </a:lnTo>
                <a:close/>
                <a:moveTo>
                  <a:pt x="81" y="125"/>
                </a:moveTo>
                <a:lnTo>
                  <a:pt x="81" y="125"/>
                </a:lnTo>
                <a:lnTo>
                  <a:pt x="98" y="118"/>
                </a:lnTo>
                <a:lnTo>
                  <a:pt x="98" y="118"/>
                </a:lnTo>
                <a:lnTo>
                  <a:pt x="95" y="114"/>
                </a:lnTo>
                <a:lnTo>
                  <a:pt x="95" y="114"/>
                </a:lnTo>
                <a:lnTo>
                  <a:pt x="82" y="101"/>
                </a:lnTo>
                <a:lnTo>
                  <a:pt x="82" y="101"/>
                </a:lnTo>
                <a:lnTo>
                  <a:pt x="82" y="101"/>
                </a:lnTo>
                <a:lnTo>
                  <a:pt x="82" y="101"/>
                </a:lnTo>
                <a:lnTo>
                  <a:pt x="81" y="125"/>
                </a:lnTo>
                <a:lnTo>
                  <a:pt x="81" y="125"/>
                </a:lnTo>
                <a:close/>
                <a:moveTo>
                  <a:pt x="20" y="138"/>
                </a:moveTo>
                <a:lnTo>
                  <a:pt x="20" y="138"/>
                </a:lnTo>
                <a:lnTo>
                  <a:pt x="18" y="141"/>
                </a:lnTo>
                <a:lnTo>
                  <a:pt x="18" y="141"/>
                </a:lnTo>
                <a:lnTo>
                  <a:pt x="17" y="147"/>
                </a:lnTo>
                <a:lnTo>
                  <a:pt x="17" y="147"/>
                </a:lnTo>
                <a:lnTo>
                  <a:pt x="14" y="161"/>
                </a:lnTo>
                <a:lnTo>
                  <a:pt x="14" y="161"/>
                </a:lnTo>
                <a:lnTo>
                  <a:pt x="15" y="162"/>
                </a:lnTo>
                <a:lnTo>
                  <a:pt x="15" y="162"/>
                </a:lnTo>
                <a:lnTo>
                  <a:pt x="21" y="165"/>
                </a:lnTo>
                <a:lnTo>
                  <a:pt x="21" y="165"/>
                </a:lnTo>
                <a:lnTo>
                  <a:pt x="22" y="165"/>
                </a:lnTo>
                <a:lnTo>
                  <a:pt x="22" y="165"/>
                </a:lnTo>
                <a:lnTo>
                  <a:pt x="22" y="165"/>
                </a:lnTo>
                <a:lnTo>
                  <a:pt x="22" y="165"/>
                </a:lnTo>
                <a:lnTo>
                  <a:pt x="25" y="147"/>
                </a:lnTo>
                <a:lnTo>
                  <a:pt x="25" y="147"/>
                </a:lnTo>
                <a:lnTo>
                  <a:pt x="25" y="145"/>
                </a:lnTo>
                <a:lnTo>
                  <a:pt x="25" y="145"/>
                </a:lnTo>
                <a:lnTo>
                  <a:pt x="25" y="144"/>
                </a:lnTo>
                <a:lnTo>
                  <a:pt x="25" y="144"/>
                </a:lnTo>
                <a:lnTo>
                  <a:pt x="24" y="142"/>
                </a:lnTo>
                <a:lnTo>
                  <a:pt x="24" y="142"/>
                </a:lnTo>
                <a:lnTo>
                  <a:pt x="20" y="138"/>
                </a:lnTo>
                <a:lnTo>
                  <a:pt x="20" y="138"/>
                </a:lnTo>
                <a:close/>
                <a:moveTo>
                  <a:pt x="139" y="191"/>
                </a:moveTo>
                <a:lnTo>
                  <a:pt x="139" y="191"/>
                </a:lnTo>
                <a:lnTo>
                  <a:pt x="147" y="202"/>
                </a:lnTo>
                <a:lnTo>
                  <a:pt x="147" y="202"/>
                </a:lnTo>
                <a:lnTo>
                  <a:pt x="147" y="202"/>
                </a:lnTo>
                <a:lnTo>
                  <a:pt x="147" y="202"/>
                </a:lnTo>
                <a:lnTo>
                  <a:pt x="160" y="195"/>
                </a:lnTo>
                <a:lnTo>
                  <a:pt x="160" y="195"/>
                </a:lnTo>
                <a:lnTo>
                  <a:pt x="160" y="193"/>
                </a:lnTo>
                <a:lnTo>
                  <a:pt x="160" y="193"/>
                </a:lnTo>
                <a:lnTo>
                  <a:pt x="162" y="188"/>
                </a:lnTo>
                <a:lnTo>
                  <a:pt x="162" y="188"/>
                </a:lnTo>
                <a:lnTo>
                  <a:pt x="162" y="185"/>
                </a:lnTo>
                <a:lnTo>
                  <a:pt x="162" y="185"/>
                </a:lnTo>
                <a:lnTo>
                  <a:pt x="160" y="185"/>
                </a:lnTo>
                <a:lnTo>
                  <a:pt x="160" y="185"/>
                </a:lnTo>
                <a:lnTo>
                  <a:pt x="139" y="191"/>
                </a:lnTo>
                <a:lnTo>
                  <a:pt x="139" y="191"/>
                </a:lnTo>
                <a:close/>
                <a:moveTo>
                  <a:pt x="115" y="94"/>
                </a:moveTo>
                <a:lnTo>
                  <a:pt x="115" y="94"/>
                </a:lnTo>
                <a:lnTo>
                  <a:pt x="112" y="101"/>
                </a:lnTo>
                <a:lnTo>
                  <a:pt x="112" y="101"/>
                </a:lnTo>
                <a:lnTo>
                  <a:pt x="109" y="108"/>
                </a:lnTo>
                <a:lnTo>
                  <a:pt x="109" y="108"/>
                </a:lnTo>
                <a:lnTo>
                  <a:pt x="106" y="115"/>
                </a:lnTo>
                <a:lnTo>
                  <a:pt x="106" y="115"/>
                </a:lnTo>
                <a:lnTo>
                  <a:pt x="125" y="111"/>
                </a:lnTo>
                <a:lnTo>
                  <a:pt x="125" y="111"/>
                </a:lnTo>
                <a:lnTo>
                  <a:pt x="116" y="97"/>
                </a:lnTo>
                <a:lnTo>
                  <a:pt x="116" y="97"/>
                </a:lnTo>
                <a:lnTo>
                  <a:pt x="115" y="95"/>
                </a:lnTo>
                <a:lnTo>
                  <a:pt x="115" y="95"/>
                </a:lnTo>
                <a:lnTo>
                  <a:pt x="115" y="94"/>
                </a:lnTo>
                <a:lnTo>
                  <a:pt x="115" y="94"/>
                </a:lnTo>
                <a:close/>
                <a:moveTo>
                  <a:pt x="96" y="159"/>
                </a:moveTo>
                <a:lnTo>
                  <a:pt x="96" y="159"/>
                </a:lnTo>
                <a:lnTo>
                  <a:pt x="95" y="174"/>
                </a:lnTo>
                <a:lnTo>
                  <a:pt x="95" y="174"/>
                </a:lnTo>
                <a:lnTo>
                  <a:pt x="111" y="174"/>
                </a:lnTo>
                <a:lnTo>
                  <a:pt x="111" y="174"/>
                </a:lnTo>
                <a:lnTo>
                  <a:pt x="111" y="166"/>
                </a:lnTo>
                <a:lnTo>
                  <a:pt x="109" y="159"/>
                </a:lnTo>
                <a:lnTo>
                  <a:pt x="109" y="159"/>
                </a:lnTo>
                <a:lnTo>
                  <a:pt x="96" y="159"/>
                </a:lnTo>
                <a:lnTo>
                  <a:pt x="96" y="159"/>
                </a:lnTo>
                <a:close/>
                <a:moveTo>
                  <a:pt x="170" y="253"/>
                </a:moveTo>
                <a:lnTo>
                  <a:pt x="170" y="253"/>
                </a:lnTo>
                <a:lnTo>
                  <a:pt x="170" y="250"/>
                </a:lnTo>
                <a:lnTo>
                  <a:pt x="167" y="246"/>
                </a:lnTo>
                <a:lnTo>
                  <a:pt x="167" y="246"/>
                </a:lnTo>
                <a:lnTo>
                  <a:pt x="165" y="245"/>
                </a:lnTo>
                <a:lnTo>
                  <a:pt x="162" y="245"/>
                </a:lnTo>
                <a:lnTo>
                  <a:pt x="159" y="245"/>
                </a:lnTo>
                <a:lnTo>
                  <a:pt x="156" y="246"/>
                </a:lnTo>
                <a:lnTo>
                  <a:pt x="156" y="246"/>
                </a:lnTo>
                <a:lnTo>
                  <a:pt x="155" y="247"/>
                </a:lnTo>
                <a:lnTo>
                  <a:pt x="155" y="247"/>
                </a:lnTo>
                <a:lnTo>
                  <a:pt x="152" y="253"/>
                </a:lnTo>
                <a:lnTo>
                  <a:pt x="150" y="259"/>
                </a:lnTo>
                <a:lnTo>
                  <a:pt x="150" y="259"/>
                </a:lnTo>
                <a:lnTo>
                  <a:pt x="170" y="253"/>
                </a:lnTo>
                <a:lnTo>
                  <a:pt x="170" y="253"/>
                </a:lnTo>
                <a:close/>
                <a:moveTo>
                  <a:pt x="189" y="202"/>
                </a:moveTo>
                <a:lnTo>
                  <a:pt x="189" y="202"/>
                </a:lnTo>
                <a:lnTo>
                  <a:pt x="189" y="202"/>
                </a:lnTo>
                <a:lnTo>
                  <a:pt x="189" y="202"/>
                </a:lnTo>
                <a:lnTo>
                  <a:pt x="203" y="198"/>
                </a:lnTo>
                <a:lnTo>
                  <a:pt x="203" y="198"/>
                </a:lnTo>
                <a:lnTo>
                  <a:pt x="203" y="198"/>
                </a:lnTo>
                <a:lnTo>
                  <a:pt x="203" y="198"/>
                </a:lnTo>
                <a:lnTo>
                  <a:pt x="206" y="193"/>
                </a:lnTo>
                <a:lnTo>
                  <a:pt x="206" y="193"/>
                </a:lnTo>
                <a:lnTo>
                  <a:pt x="204" y="195"/>
                </a:lnTo>
                <a:lnTo>
                  <a:pt x="204" y="195"/>
                </a:lnTo>
                <a:lnTo>
                  <a:pt x="203" y="195"/>
                </a:lnTo>
                <a:lnTo>
                  <a:pt x="203" y="195"/>
                </a:lnTo>
                <a:lnTo>
                  <a:pt x="203" y="193"/>
                </a:lnTo>
                <a:lnTo>
                  <a:pt x="203" y="193"/>
                </a:lnTo>
                <a:lnTo>
                  <a:pt x="203" y="192"/>
                </a:lnTo>
                <a:lnTo>
                  <a:pt x="203" y="192"/>
                </a:lnTo>
                <a:lnTo>
                  <a:pt x="204" y="191"/>
                </a:lnTo>
                <a:lnTo>
                  <a:pt x="204" y="191"/>
                </a:lnTo>
                <a:lnTo>
                  <a:pt x="194" y="182"/>
                </a:lnTo>
                <a:lnTo>
                  <a:pt x="194" y="182"/>
                </a:ln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5"/>
                </a:lnTo>
                <a:lnTo>
                  <a:pt x="189" y="189"/>
                </a:lnTo>
                <a:lnTo>
                  <a:pt x="189" y="189"/>
                </a:lnTo>
                <a:lnTo>
                  <a:pt x="189" y="191"/>
                </a:lnTo>
                <a:lnTo>
                  <a:pt x="189" y="191"/>
                </a:lnTo>
                <a:lnTo>
                  <a:pt x="190" y="191"/>
                </a:lnTo>
                <a:lnTo>
                  <a:pt x="190" y="191"/>
                </a:lnTo>
                <a:lnTo>
                  <a:pt x="196" y="189"/>
                </a:lnTo>
                <a:lnTo>
                  <a:pt x="196" y="189"/>
                </a:lnTo>
                <a:lnTo>
                  <a:pt x="197" y="188"/>
                </a:lnTo>
                <a:lnTo>
                  <a:pt x="197" y="188"/>
                </a:lnTo>
                <a:lnTo>
                  <a:pt x="199" y="189"/>
                </a:lnTo>
                <a:lnTo>
                  <a:pt x="199" y="189"/>
                </a:lnTo>
                <a:lnTo>
                  <a:pt x="199" y="191"/>
                </a:lnTo>
                <a:lnTo>
                  <a:pt x="199" y="191"/>
                </a:lnTo>
                <a:lnTo>
                  <a:pt x="197" y="192"/>
                </a:lnTo>
                <a:lnTo>
                  <a:pt x="197" y="192"/>
                </a:lnTo>
                <a:lnTo>
                  <a:pt x="194" y="193"/>
                </a:lnTo>
                <a:lnTo>
                  <a:pt x="194" y="193"/>
                </a:lnTo>
                <a:lnTo>
                  <a:pt x="189" y="196"/>
                </a:lnTo>
                <a:lnTo>
                  <a:pt x="189" y="196"/>
                </a:lnTo>
                <a:lnTo>
                  <a:pt x="189" y="196"/>
                </a:lnTo>
                <a:lnTo>
                  <a:pt x="189" y="196"/>
                </a:lnTo>
                <a:lnTo>
                  <a:pt x="189" y="202"/>
                </a:lnTo>
                <a:lnTo>
                  <a:pt x="189" y="202"/>
                </a:lnTo>
                <a:close/>
                <a:moveTo>
                  <a:pt x="187" y="279"/>
                </a:moveTo>
                <a:lnTo>
                  <a:pt x="187" y="279"/>
                </a:lnTo>
                <a:lnTo>
                  <a:pt x="204" y="276"/>
                </a:lnTo>
                <a:lnTo>
                  <a:pt x="204" y="276"/>
                </a:lnTo>
                <a:lnTo>
                  <a:pt x="204" y="274"/>
                </a:lnTo>
                <a:lnTo>
                  <a:pt x="204" y="274"/>
                </a:lnTo>
                <a:lnTo>
                  <a:pt x="200" y="269"/>
                </a:lnTo>
                <a:lnTo>
                  <a:pt x="197" y="262"/>
                </a:lnTo>
                <a:lnTo>
                  <a:pt x="197" y="262"/>
                </a:lnTo>
                <a:lnTo>
                  <a:pt x="194" y="259"/>
                </a:lnTo>
                <a:lnTo>
                  <a:pt x="194" y="259"/>
                </a:lnTo>
                <a:lnTo>
                  <a:pt x="194" y="257"/>
                </a:lnTo>
                <a:lnTo>
                  <a:pt x="194" y="257"/>
                </a:lnTo>
                <a:lnTo>
                  <a:pt x="194" y="259"/>
                </a:lnTo>
                <a:lnTo>
                  <a:pt x="194" y="259"/>
                </a:lnTo>
                <a:lnTo>
                  <a:pt x="192" y="269"/>
                </a:lnTo>
                <a:lnTo>
                  <a:pt x="192" y="269"/>
                </a:lnTo>
                <a:lnTo>
                  <a:pt x="190" y="270"/>
                </a:lnTo>
                <a:lnTo>
                  <a:pt x="190" y="270"/>
                </a:lnTo>
                <a:lnTo>
                  <a:pt x="189" y="272"/>
                </a:lnTo>
                <a:lnTo>
                  <a:pt x="189" y="272"/>
                </a:lnTo>
                <a:lnTo>
                  <a:pt x="187" y="277"/>
                </a:lnTo>
                <a:lnTo>
                  <a:pt x="187" y="277"/>
                </a:lnTo>
                <a:lnTo>
                  <a:pt x="187" y="279"/>
                </a:lnTo>
                <a:lnTo>
                  <a:pt x="187" y="279"/>
                </a:lnTo>
                <a:close/>
                <a:moveTo>
                  <a:pt x="120" y="159"/>
                </a:moveTo>
                <a:lnTo>
                  <a:pt x="120" y="159"/>
                </a:lnTo>
                <a:lnTo>
                  <a:pt x="119" y="174"/>
                </a:lnTo>
                <a:lnTo>
                  <a:pt x="119" y="174"/>
                </a:lnTo>
                <a:lnTo>
                  <a:pt x="132" y="172"/>
                </a:lnTo>
                <a:lnTo>
                  <a:pt x="132" y="172"/>
                </a:lnTo>
                <a:lnTo>
                  <a:pt x="132" y="172"/>
                </a:lnTo>
                <a:lnTo>
                  <a:pt x="132" y="172"/>
                </a:lnTo>
                <a:lnTo>
                  <a:pt x="132" y="164"/>
                </a:lnTo>
                <a:lnTo>
                  <a:pt x="132" y="164"/>
                </a:lnTo>
                <a:lnTo>
                  <a:pt x="132" y="159"/>
                </a:lnTo>
                <a:lnTo>
                  <a:pt x="132" y="159"/>
                </a:lnTo>
                <a:lnTo>
                  <a:pt x="129" y="159"/>
                </a:lnTo>
                <a:lnTo>
                  <a:pt x="126" y="159"/>
                </a:lnTo>
                <a:lnTo>
                  <a:pt x="126" y="159"/>
                </a:lnTo>
                <a:lnTo>
                  <a:pt x="120" y="159"/>
                </a:lnTo>
                <a:lnTo>
                  <a:pt x="120" y="159"/>
                </a:lnTo>
                <a:close/>
                <a:moveTo>
                  <a:pt x="75" y="172"/>
                </a:moveTo>
                <a:lnTo>
                  <a:pt x="75" y="172"/>
                </a:lnTo>
                <a:lnTo>
                  <a:pt x="89" y="172"/>
                </a:lnTo>
                <a:lnTo>
                  <a:pt x="89" y="172"/>
                </a:lnTo>
                <a:lnTo>
                  <a:pt x="88" y="159"/>
                </a:lnTo>
                <a:lnTo>
                  <a:pt x="88" y="159"/>
                </a:lnTo>
                <a:lnTo>
                  <a:pt x="78" y="159"/>
                </a:lnTo>
                <a:lnTo>
                  <a:pt x="78" y="159"/>
                </a:lnTo>
                <a:lnTo>
                  <a:pt x="75" y="172"/>
                </a:lnTo>
                <a:lnTo>
                  <a:pt x="75" y="172"/>
                </a:lnTo>
                <a:close/>
                <a:moveTo>
                  <a:pt x="180" y="152"/>
                </a:moveTo>
                <a:lnTo>
                  <a:pt x="180" y="152"/>
                </a:lnTo>
                <a:lnTo>
                  <a:pt x="186" y="147"/>
                </a:lnTo>
                <a:lnTo>
                  <a:pt x="192" y="141"/>
                </a:lnTo>
                <a:lnTo>
                  <a:pt x="192" y="141"/>
                </a:lnTo>
                <a:lnTo>
                  <a:pt x="183" y="131"/>
                </a:lnTo>
                <a:lnTo>
                  <a:pt x="183" y="131"/>
                </a:lnTo>
                <a:lnTo>
                  <a:pt x="174" y="141"/>
                </a:lnTo>
                <a:lnTo>
                  <a:pt x="174" y="141"/>
                </a:lnTo>
                <a:lnTo>
                  <a:pt x="176" y="142"/>
                </a:lnTo>
                <a:lnTo>
                  <a:pt x="176" y="142"/>
                </a:lnTo>
                <a:lnTo>
                  <a:pt x="176" y="142"/>
                </a:lnTo>
                <a:lnTo>
                  <a:pt x="176" y="142"/>
                </a:lnTo>
                <a:lnTo>
                  <a:pt x="177" y="145"/>
                </a:lnTo>
                <a:lnTo>
                  <a:pt x="177" y="145"/>
                </a:lnTo>
                <a:lnTo>
                  <a:pt x="179" y="149"/>
                </a:lnTo>
                <a:lnTo>
                  <a:pt x="179" y="149"/>
                </a:lnTo>
                <a:lnTo>
                  <a:pt x="180" y="151"/>
                </a:lnTo>
                <a:lnTo>
                  <a:pt x="180" y="152"/>
                </a:lnTo>
                <a:lnTo>
                  <a:pt x="180" y="152"/>
                </a:lnTo>
                <a:close/>
                <a:moveTo>
                  <a:pt x="166" y="263"/>
                </a:moveTo>
                <a:lnTo>
                  <a:pt x="166" y="263"/>
                </a:lnTo>
                <a:lnTo>
                  <a:pt x="166" y="264"/>
                </a:lnTo>
                <a:lnTo>
                  <a:pt x="166" y="264"/>
                </a:lnTo>
                <a:lnTo>
                  <a:pt x="165" y="269"/>
                </a:lnTo>
                <a:lnTo>
                  <a:pt x="165" y="269"/>
                </a:lnTo>
                <a:lnTo>
                  <a:pt x="163" y="280"/>
                </a:lnTo>
                <a:lnTo>
                  <a:pt x="163" y="280"/>
                </a:lnTo>
                <a:lnTo>
                  <a:pt x="163" y="282"/>
                </a:lnTo>
                <a:lnTo>
                  <a:pt x="163" y="282"/>
                </a:lnTo>
                <a:lnTo>
                  <a:pt x="177" y="280"/>
                </a:lnTo>
                <a:lnTo>
                  <a:pt x="177" y="280"/>
                </a:lnTo>
                <a:lnTo>
                  <a:pt x="170" y="264"/>
                </a:lnTo>
                <a:lnTo>
                  <a:pt x="170" y="264"/>
                </a:lnTo>
                <a:lnTo>
                  <a:pt x="167" y="263"/>
                </a:lnTo>
                <a:lnTo>
                  <a:pt x="167" y="263"/>
                </a:lnTo>
                <a:lnTo>
                  <a:pt x="166" y="263"/>
                </a:lnTo>
                <a:lnTo>
                  <a:pt x="166" y="263"/>
                </a:lnTo>
                <a:close/>
                <a:moveTo>
                  <a:pt x="182" y="279"/>
                </a:moveTo>
                <a:lnTo>
                  <a:pt x="182" y="279"/>
                </a:lnTo>
                <a:lnTo>
                  <a:pt x="186" y="267"/>
                </a:lnTo>
                <a:lnTo>
                  <a:pt x="190" y="256"/>
                </a:lnTo>
                <a:lnTo>
                  <a:pt x="190" y="256"/>
                </a:lnTo>
                <a:lnTo>
                  <a:pt x="190" y="256"/>
                </a:lnTo>
                <a:lnTo>
                  <a:pt x="190" y="256"/>
                </a:lnTo>
                <a:lnTo>
                  <a:pt x="190" y="256"/>
                </a:lnTo>
                <a:lnTo>
                  <a:pt x="190" y="256"/>
                </a:lnTo>
                <a:lnTo>
                  <a:pt x="177" y="260"/>
                </a:lnTo>
                <a:lnTo>
                  <a:pt x="177" y="260"/>
                </a:lnTo>
                <a:lnTo>
                  <a:pt x="177" y="260"/>
                </a:lnTo>
                <a:lnTo>
                  <a:pt x="177" y="260"/>
                </a:lnTo>
                <a:lnTo>
                  <a:pt x="176" y="262"/>
                </a:lnTo>
                <a:lnTo>
                  <a:pt x="173" y="262"/>
                </a:lnTo>
                <a:lnTo>
                  <a:pt x="173" y="262"/>
                </a:lnTo>
                <a:lnTo>
                  <a:pt x="172" y="262"/>
                </a:lnTo>
                <a:lnTo>
                  <a:pt x="172" y="262"/>
                </a:lnTo>
                <a:lnTo>
                  <a:pt x="173" y="262"/>
                </a:lnTo>
                <a:lnTo>
                  <a:pt x="173" y="262"/>
                </a:lnTo>
                <a:lnTo>
                  <a:pt x="174" y="262"/>
                </a:lnTo>
                <a:lnTo>
                  <a:pt x="174" y="263"/>
                </a:lnTo>
                <a:lnTo>
                  <a:pt x="174" y="263"/>
                </a:lnTo>
                <a:lnTo>
                  <a:pt x="176" y="266"/>
                </a:lnTo>
                <a:lnTo>
                  <a:pt x="176" y="266"/>
                </a:lnTo>
                <a:lnTo>
                  <a:pt x="180" y="276"/>
                </a:lnTo>
                <a:lnTo>
                  <a:pt x="180" y="276"/>
                </a:lnTo>
                <a:lnTo>
                  <a:pt x="182" y="279"/>
                </a:lnTo>
                <a:lnTo>
                  <a:pt x="182" y="279"/>
                </a:lnTo>
                <a:close/>
                <a:moveTo>
                  <a:pt x="155" y="166"/>
                </a:moveTo>
                <a:lnTo>
                  <a:pt x="155" y="166"/>
                </a:lnTo>
                <a:lnTo>
                  <a:pt x="152" y="155"/>
                </a:lnTo>
                <a:lnTo>
                  <a:pt x="152" y="155"/>
                </a:lnTo>
                <a:lnTo>
                  <a:pt x="146" y="156"/>
                </a:lnTo>
                <a:lnTo>
                  <a:pt x="146" y="156"/>
                </a:lnTo>
                <a:lnTo>
                  <a:pt x="140" y="158"/>
                </a:lnTo>
                <a:lnTo>
                  <a:pt x="140" y="158"/>
                </a:lnTo>
                <a:lnTo>
                  <a:pt x="142" y="164"/>
                </a:lnTo>
                <a:lnTo>
                  <a:pt x="142" y="164"/>
                </a:lnTo>
                <a:lnTo>
                  <a:pt x="142" y="165"/>
                </a:lnTo>
                <a:lnTo>
                  <a:pt x="140" y="166"/>
                </a:lnTo>
                <a:lnTo>
                  <a:pt x="140" y="166"/>
                </a:lnTo>
                <a:lnTo>
                  <a:pt x="139" y="166"/>
                </a:lnTo>
                <a:lnTo>
                  <a:pt x="139" y="166"/>
                </a:lnTo>
                <a:lnTo>
                  <a:pt x="139" y="171"/>
                </a:lnTo>
                <a:lnTo>
                  <a:pt x="139" y="171"/>
                </a:lnTo>
                <a:lnTo>
                  <a:pt x="142" y="171"/>
                </a:lnTo>
                <a:lnTo>
                  <a:pt x="142" y="171"/>
                </a:lnTo>
                <a:lnTo>
                  <a:pt x="145" y="169"/>
                </a:lnTo>
                <a:lnTo>
                  <a:pt x="145" y="169"/>
                </a:lnTo>
                <a:lnTo>
                  <a:pt x="147" y="169"/>
                </a:lnTo>
                <a:lnTo>
                  <a:pt x="147" y="169"/>
                </a:lnTo>
                <a:lnTo>
                  <a:pt x="147" y="169"/>
                </a:lnTo>
                <a:lnTo>
                  <a:pt x="147" y="169"/>
                </a:lnTo>
                <a:lnTo>
                  <a:pt x="155" y="166"/>
                </a:lnTo>
                <a:lnTo>
                  <a:pt x="155" y="166"/>
                </a:lnTo>
                <a:close/>
                <a:moveTo>
                  <a:pt x="39" y="237"/>
                </a:moveTo>
                <a:lnTo>
                  <a:pt x="39" y="237"/>
                </a:lnTo>
                <a:lnTo>
                  <a:pt x="35" y="236"/>
                </a:lnTo>
                <a:lnTo>
                  <a:pt x="35" y="236"/>
                </a:lnTo>
                <a:lnTo>
                  <a:pt x="25" y="232"/>
                </a:lnTo>
                <a:lnTo>
                  <a:pt x="25" y="232"/>
                </a:lnTo>
                <a:lnTo>
                  <a:pt x="22" y="229"/>
                </a:lnTo>
                <a:lnTo>
                  <a:pt x="22" y="229"/>
                </a:lnTo>
                <a:lnTo>
                  <a:pt x="21" y="226"/>
                </a:lnTo>
                <a:lnTo>
                  <a:pt x="22" y="225"/>
                </a:lnTo>
                <a:lnTo>
                  <a:pt x="22" y="225"/>
                </a:lnTo>
                <a:lnTo>
                  <a:pt x="24" y="225"/>
                </a:lnTo>
                <a:lnTo>
                  <a:pt x="24" y="225"/>
                </a:lnTo>
                <a:lnTo>
                  <a:pt x="21" y="223"/>
                </a:lnTo>
                <a:lnTo>
                  <a:pt x="21" y="223"/>
                </a:lnTo>
                <a:lnTo>
                  <a:pt x="20" y="222"/>
                </a:lnTo>
                <a:lnTo>
                  <a:pt x="20" y="222"/>
                </a:lnTo>
                <a:lnTo>
                  <a:pt x="18" y="220"/>
                </a:lnTo>
                <a:lnTo>
                  <a:pt x="17" y="220"/>
                </a:lnTo>
                <a:lnTo>
                  <a:pt x="17" y="220"/>
                </a:lnTo>
                <a:lnTo>
                  <a:pt x="20" y="229"/>
                </a:lnTo>
                <a:lnTo>
                  <a:pt x="22" y="237"/>
                </a:lnTo>
                <a:lnTo>
                  <a:pt x="22" y="237"/>
                </a:lnTo>
                <a:lnTo>
                  <a:pt x="22" y="237"/>
                </a:lnTo>
                <a:lnTo>
                  <a:pt x="22" y="237"/>
                </a:lnTo>
                <a:lnTo>
                  <a:pt x="25" y="239"/>
                </a:lnTo>
                <a:lnTo>
                  <a:pt x="25" y="240"/>
                </a:lnTo>
                <a:lnTo>
                  <a:pt x="25" y="240"/>
                </a:lnTo>
                <a:lnTo>
                  <a:pt x="25" y="243"/>
                </a:lnTo>
                <a:lnTo>
                  <a:pt x="25" y="243"/>
                </a:lnTo>
                <a:lnTo>
                  <a:pt x="27" y="245"/>
                </a:lnTo>
                <a:lnTo>
                  <a:pt x="27" y="245"/>
                </a:lnTo>
                <a:lnTo>
                  <a:pt x="27" y="245"/>
                </a:lnTo>
                <a:lnTo>
                  <a:pt x="27" y="245"/>
                </a:lnTo>
                <a:lnTo>
                  <a:pt x="27" y="243"/>
                </a:lnTo>
                <a:lnTo>
                  <a:pt x="27" y="243"/>
                </a:lnTo>
                <a:lnTo>
                  <a:pt x="31" y="240"/>
                </a:lnTo>
                <a:lnTo>
                  <a:pt x="31" y="240"/>
                </a:lnTo>
                <a:lnTo>
                  <a:pt x="34" y="239"/>
                </a:lnTo>
                <a:lnTo>
                  <a:pt x="34" y="239"/>
                </a:lnTo>
                <a:lnTo>
                  <a:pt x="38" y="237"/>
                </a:lnTo>
                <a:lnTo>
                  <a:pt x="38" y="237"/>
                </a:lnTo>
                <a:lnTo>
                  <a:pt x="39" y="237"/>
                </a:lnTo>
                <a:lnTo>
                  <a:pt x="39" y="237"/>
                </a:lnTo>
                <a:close/>
                <a:moveTo>
                  <a:pt x="32" y="367"/>
                </a:moveTo>
                <a:lnTo>
                  <a:pt x="32" y="367"/>
                </a:lnTo>
                <a:lnTo>
                  <a:pt x="32" y="368"/>
                </a:lnTo>
                <a:lnTo>
                  <a:pt x="32" y="368"/>
                </a:lnTo>
                <a:lnTo>
                  <a:pt x="34" y="367"/>
                </a:lnTo>
                <a:lnTo>
                  <a:pt x="34" y="367"/>
                </a:lnTo>
                <a:lnTo>
                  <a:pt x="45" y="355"/>
                </a:lnTo>
                <a:lnTo>
                  <a:pt x="45" y="355"/>
                </a:lnTo>
                <a:lnTo>
                  <a:pt x="48" y="353"/>
                </a:lnTo>
                <a:lnTo>
                  <a:pt x="48" y="353"/>
                </a:lnTo>
                <a:lnTo>
                  <a:pt x="49" y="348"/>
                </a:lnTo>
                <a:lnTo>
                  <a:pt x="49" y="348"/>
                </a:lnTo>
                <a:lnTo>
                  <a:pt x="59" y="330"/>
                </a:lnTo>
                <a:lnTo>
                  <a:pt x="59" y="330"/>
                </a:lnTo>
                <a:lnTo>
                  <a:pt x="61" y="328"/>
                </a:lnTo>
                <a:lnTo>
                  <a:pt x="61" y="328"/>
                </a:lnTo>
                <a:lnTo>
                  <a:pt x="59" y="328"/>
                </a:lnTo>
                <a:lnTo>
                  <a:pt x="59" y="328"/>
                </a:lnTo>
                <a:lnTo>
                  <a:pt x="54" y="336"/>
                </a:lnTo>
                <a:lnTo>
                  <a:pt x="54" y="336"/>
                </a:lnTo>
                <a:lnTo>
                  <a:pt x="47" y="344"/>
                </a:lnTo>
                <a:lnTo>
                  <a:pt x="47" y="344"/>
                </a:lnTo>
                <a:lnTo>
                  <a:pt x="45" y="347"/>
                </a:lnTo>
                <a:lnTo>
                  <a:pt x="45" y="347"/>
                </a:lnTo>
                <a:lnTo>
                  <a:pt x="41" y="357"/>
                </a:lnTo>
                <a:lnTo>
                  <a:pt x="41" y="357"/>
                </a:lnTo>
                <a:lnTo>
                  <a:pt x="39" y="358"/>
                </a:lnTo>
                <a:lnTo>
                  <a:pt x="39" y="358"/>
                </a:lnTo>
                <a:lnTo>
                  <a:pt x="37" y="358"/>
                </a:lnTo>
                <a:lnTo>
                  <a:pt x="37" y="358"/>
                </a:lnTo>
                <a:lnTo>
                  <a:pt x="32" y="367"/>
                </a:lnTo>
                <a:lnTo>
                  <a:pt x="32" y="367"/>
                </a:lnTo>
                <a:lnTo>
                  <a:pt x="32" y="367"/>
                </a:lnTo>
                <a:lnTo>
                  <a:pt x="32" y="367"/>
                </a:lnTo>
                <a:close/>
                <a:moveTo>
                  <a:pt x="217" y="220"/>
                </a:moveTo>
                <a:lnTo>
                  <a:pt x="217" y="220"/>
                </a:lnTo>
                <a:lnTo>
                  <a:pt x="217" y="220"/>
                </a:lnTo>
                <a:lnTo>
                  <a:pt x="217" y="220"/>
                </a:lnTo>
                <a:lnTo>
                  <a:pt x="213" y="223"/>
                </a:lnTo>
                <a:lnTo>
                  <a:pt x="213" y="223"/>
                </a:lnTo>
                <a:lnTo>
                  <a:pt x="211" y="225"/>
                </a:lnTo>
                <a:lnTo>
                  <a:pt x="209" y="223"/>
                </a:lnTo>
                <a:lnTo>
                  <a:pt x="209" y="223"/>
                </a:lnTo>
                <a:lnTo>
                  <a:pt x="209" y="223"/>
                </a:lnTo>
                <a:lnTo>
                  <a:pt x="209" y="223"/>
                </a:lnTo>
                <a:lnTo>
                  <a:pt x="206" y="226"/>
                </a:lnTo>
                <a:lnTo>
                  <a:pt x="206" y="226"/>
                </a:lnTo>
                <a:lnTo>
                  <a:pt x="203" y="235"/>
                </a:lnTo>
                <a:lnTo>
                  <a:pt x="203" y="235"/>
                </a:lnTo>
                <a:lnTo>
                  <a:pt x="204" y="236"/>
                </a:lnTo>
                <a:lnTo>
                  <a:pt x="204" y="239"/>
                </a:lnTo>
                <a:lnTo>
                  <a:pt x="204" y="239"/>
                </a:lnTo>
                <a:lnTo>
                  <a:pt x="214" y="232"/>
                </a:lnTo>
                <a:lnTo>
                  <a:pt x="221" y="223"/>
                </a:lnTo>
                <a:lnTo>
                  <a:pt x="221" y="223"/>
                </a:lnTo>
                <a:lnTo>
                  <a:pt x="217" y="220"/>
                </a:lnTo>
                <a:lnTo>
                  <a:pt x="217" y="220"/>
                </a:lnTo>
                <a:close/>
                <a:moveTo>
                  <a:pt x="111" y="124"/>
                </a:moveTo>
                <a:lnTo>
                  <a:pt x="111" y="124"/>
                </a:lnTo>
                <a:lnTo>
                  <a:pt x="111" y="124"/>
                </a:lnTo>
                <a:lnTo>
                  <a:pt x="111" y="124"/>
                </a:lnTo>
                <a:lnTo>
                  <a:pt x="123" y="121"/>
                </a:lnTo>
                <a:lnTo>
                  <a:pt x="123" y="121"/>
                </a:lnTo>
                <a:lnTo>
                  <a:pt x="125" y="121"/>
                </a:lnTo>
                <a:lnTo>
                  <a:pt x="126" y="118"/>
                </a:lnTo>
                <a:lnTo>
                  <a:pt x="126" y="118"/>
                </a:lnTo>
                <a:lnTo>
                  <a:pt x="111" y="121"/>
                </a:lnTo>
                <a:lnTo>
                  <a:pt x="93" y="127"/>
                </a:lnTo>
                <a:lnTo>
                  <a:pt x="93" y="127"/>
                </a:lnTo>
                <a:lnTo>
                  <a:pt x="93" y="128"/>
                </a:lnTo>
                <a:lnTo>
                  <a:pt x="93" y="129"/>
                </a:lnTo>
                <a:lnTo>
                  <a:pt x="93" y="129"/>
                </a:lnTo>
                <a:lnTo>
                  <a:pt x="92" y="131"/>
                </a:lnTo>
                <a:lnTo>
                  <a:pt x="92" y="131"/>
                </a:lnTo>
                <a:lnTo>
                  <a:pt x="82" y="144"/>
                </a:lnTo>
                <a:lnTo>
                  <a:pt x="82" y="144"/>
                </a:lnTo>
                <a:lnTo>
                  <a:pt x="81" y="145"/>
                </a:lnTo>
                <a:lnTo>
                  <a:pt x="81" y="145"/>
                </a:lnTo>
                <a:lnTo>
                  <a:pt x="82" y="145"/>
                </a:lnTo>
                <a:lnTo>
                  <a:pt x="82" y="145"/>
                </a:lnTo>
                <a:lnTo>
                  <a:pt x="86" y="141"/>
                </a:lnTo>
                <a:lnTo>
                  <a:pt x="86" y="141"/>
                </a:lnTo>
                <a:lnTo>
                  <a:pt x="102" y="127"/>
                </a:lnTo>
                <a:lnTo>
                  <a:pt x="102" y="127"/>
                </a:lnTo>
                <a:lnTo>
                  <a:pt x="108" y="122"/>
                </a:lnTo>
                <a:lnTo>
                  <a:pt x="108" y="122"/>
                </a:lnTo>
                <a:lnTo>
                  <a:pt x="109" y="122"/>
                </a:lnTo>
                <a:lnTo>
                  <a:pt x="111" y="124"/>
                </a:lnTo>
                <a:lnTo>
                  <a:pt x="111" y="124"/>
                </a:lnTo>
                <a:close/>
                <a:moveTo>
                  <a:pt x="120" y="262"/>
                </a:moveTo>
                <a:lnTo>
                  <a:pt x="120" y="262"/>
                </a:lnTo>
                <a:lnTo>
                  <a:pt x="132" y="262"/>
                </a:lnTo>
                <a:lnTo>
                  <a:pt x="143" y="259"/>
                </a:lnTo>
                <a:lnTo>
                  <a:pt x="143" y="259"/>
                </a:lnTo>
                <a:lnTo>
                  <a:pt x="140" y="255"/>
                </a:lnTo>
                <a:lnTo>
                  <a:pt x="136" y="252"/>
                </a:lnTo>
                <a:lnTo>
                  <a:pt x="136" y="252"/>
                </a:lnTo>
                <a:lnTo>
                  <a:pt x="132" y="255"/>
                </a:lnTo>
                <a:lnTo>
                  <a:pt x="132" y="255"/>
                </a:lnTo>
                <a:lnTo>
                  <a:pt x="130" y="256"/>
                </a:lnTo>
                <a:lnTo>
                  <a:pt x="130" y="256"/>
                </a:lnTo>
                <a:lnTo>
                  <a:pt x="129" y="256"/>
                </a:lnTo>
                <a:lnTo>
                  <a:pt x="129" y="256"/>
                </a:lnTo>
                <a:lnTo>
                  <a:pt x="128" y="255"/>
                </a:lnTo>
                <a:lnTo>
                  <a:pt x="128" y="255"/>
                </a:lnTo>
                <a:lnTo>
                  <a:pt x="129" y="252"/>
                </a:lnTo>
                <a:lnTo>
                  <a:pt x="129" y="252"/>
                </a:lnTo>
                <a:lnTo>
                  <a:pt x="130" y="250"/>
                </a:lnTo>
                <a:lnTo>
                  <a:pt x="130" y="250"/>
                </a:lnTo>
                <a:lnTo>
                  <a:pt x="129" y="250"/>
                </a:lnTo>
                <a:lnTo>
                  <a:pt x="129" y="250"/>
                </a:lnTo>
                <a:lnTo>
                  <a:pt x="126" y="252"/>
                </a:lnTo>
                <a:lnTo>
                  <a:pt x="123" y="255"/>
                </a:lnTo>
                <a:lnTo>
                  <a:pt x="120" y="262"/>
                </a:lnTo>
                <a:lnTo>
                  <a:pt x="120" y="262"/>
                </a:lnTo>
                <a:close/>
                <a:moveTo>
                  <a:pt x="69" y="131"/>
                </a:moveTo>
                <a:lnTo>
                  <a:pt x="69" y="131"/>
                </a:lnTo>
                <a:lnTo>
                  <a:pt x="61" y="125"/>
                </a:lnTo>
                <a:lnTo>
                  <a:pt x="52" y="120"/>
                </a:lnTo>
                <a:lnTo>
                  <a:pt x="52" y="120"/>
                </a:lnTo>
                <a:lnTo>
                  <a:pt x="51" y="121"/>
                </a:lnTo>
                <a:lnTo>
                  <a:pt x="51" y="121"/>
                </a:lnTo>
                <a:lnTo>
                  <a:pt x="51" y="122"/>
                </a:lnTo>
                <a:lnTo>
                  <a:pt x="51" y="122"/>
                </a:lnTo>
                <a:lnTo>
                  <a:pt x="52" y="129"/>
                </a:lnTo>
                <a:lnTo>
                  <a:pt x="52" y="129"/>
                </a:lnTo>
                <a:lnTo>
                  <a:pt x="54" y="131"/>
                </a:lnTo>
                <a:lnTo>
                  <a:pt x="54" y="131"/>
                </a:lnTo>
                <a:lnTo>
                  <a:pt x="61" y="135"/>
                </a:lnTo>
                <a:lnTo>
                  <a:pt x="61" y="135"/>
                </a:lnTo>
                <a:lnTo>
                  <a:pt x="62" y="135"/>
                </a:lnTo>
                <a:lnTo>
                  <a:pt x="62" y="135"/>
                </a:lnTo>
                <a:lnTo>
                  <a:pt x="69" y="131"/>
                </a:lnTo>
                <a:lnTo>
                  <a:pt x="69" y="131"/>
                </a:lnTo>
                <a:lnTo>
                  <a:pt x="69" y="131"/>
                </a:lnTo>
                <a:lnTo>
                  <a:pt x="69" y="131"/>
                </a:lnTo>
                <a:close/>
                <a:moveTo>
                  <a:pt x="196" y="337"/>
                </a:moveTo>
                <a:lnTo>
                  <a:pt x="196" y="337"/>
                </a:lnTo>
                <a:lnTo>
                  <a:pt x="201" y="323"/>
                </a:lnTo>
                <a:lnTo>
                  <a:pt x="206" y="309"/>
                </a:lnTo>
                <a:lnTo>
                  <a:pt x="206" y="309"/>
                </a:lnTo>
                <a:lnTo>
                  <a:pt x="209" y="294"/>
                </a:lnTo>
                <a:lnTo>
                  <a:pt x="210" y="280"/>
                </a:lnTo>
                <a:lnTo>
                  <a:pt x="210" y="280"/>
                </a:lnTo>
                <a:lnTo>
                  <a:pt x="206" y="282"/>
                </a:lnTo>
                <a:lnTo>
                  <a:pt x="206" y="282"/>
                </a:lnTo>
                <a:lnTo>
                  <a:pt x="206" y="290"/>
                </a:lnTo>
                <a:lnTo>
                  <a:pt x="206" y="290"/>
                </a:lnTo>
                <a:lnTo>
                  <a:pt x="206" y="290"/>
                </a:lnTo>
                <a:lnTo>
                  <a:pt x="206" y="290"/>
                </a:lnTo>
                <a:lnTo>
                  <a:pt x="207" y="291"/>
                </a:lnTo>
                <a:lnTo>
                  <a:pt x="207" y="291"/>
                </a:lnTo>
                <a:lnTo>
                  <a:pt x="207" y="293"/>
                </a:lnTo>
                <a:lnTo>
                  <a:pt x="207" y="293"/>
                </a:lnTo>
                <a:lnTo>
                  <a:pt x="206" y="293"/>
                </a:lnTo>
                <a:lnTo>
                  <a:pt x="206" y="293"/>
                </a:lnTo>
                <a:lnTo>
                  <a:pt x="201" y="316"/>
                </a:lnTo>
                <a:lnTo>
                  <a:pt x="201" y="316"/>
                </a:lnTo>
                <a:lnTo>
                  <a:pt x="196" y="337"/>
                </a:lnTo>
                <a:lnTo>
                  <a:pt x="196" y="337"/>
                </a:lnTo>
                <a:close/>
                <a:moveTo>
                  <a:pt x="233" y="135"/>
                </a:moveTo>
                <a:lnTo>
                  <a:pt x="233" y="135"/>
                </a:lnTo>
                <a:lnTo>
                  <a:pt x="234" y="134"/>
                </a:lnTo>
                <a:lnTo>
                  <a:pt x="234" y="134"/>
                </a:lnTo>
                <a:lnTo>
                  <a:pt x="237" y="131"/>
                </a:lnTo>
                <a:lnTo>
                  <a:pt x="237" y="131"/>
                </a:lnTo>
                <a:lnTo>
                  <a:pt x="238" y="128"/>
                </a:lnTo>
                <a:lnTo>
                  <a:pt x="238" y="128"/>
                </a:lnTo>
                <a:lnTo>
                  <a:pt x="240" y="121"/>
                </a:lnTo>
                <a:lnTo>
                  <a:pt x="240" y="121"/>
                </a:lnTo>
                <a:lnTo>
                  <a:pt x="240" y="121"/>
                </a:lnTo>
                <a:lnTo>
                  <a:pt x="240" y="121"/>
                </a:lnTo>
                <a:lnTo>
                  <a:pt x="240" y="120"/>
                </a:lnTo>
                <a:lnTo>
                  <a:pt x="238" y="120"/>
                </a:lnTo>
                <a:lnTo>
                  <a:pt x="238" y="120"/>
                </a:lnTo>
                <a:lnTo>
                  <a:pt x="228" y="120"/>
                </a:lnTo>
                <a:lnTo>
                  <a:pt x="228" y="120"/>
                </a:lnTo>
                <a:lnTo>
                  <a:pt x="228" y="120"/>
                </a:lnTo>
                <a:lnTo>
                  <a:pt x="228" y="120"/>
                </a:lnTo>
                <a:lnTo>
                  <a:pt x="228" y="124"/>
                </a:lnTo>
                <a:lnTo>
                  <a:pt x="228" y="124"/>
                </a:lnTo>
                <a:lnTo>
                  <a:pt x="230" y="128"/>
                </a:lnTo>
                <a:lnTo>
                  <a:pt x="230" y="128"/>
                </a:lnTo>
                <a:lnTo>
                  <a:pt x="233" y="135"/>
                </a:lnTo>
                <a:lnTo>
                  <a:pt x="233" y="135"/>
                </a:lnTo>
                <a:lnTo>
                  <a:pt x="233" y="135"/>
                </a:lnTo>
                <a:lnTo>
                  <a:pt x="233" y="135"/>
                </a:lnTo>
                <a:close/>
                <a:moveTo>
                  <a:pt x="108" y="85"/>
                </a:moveTo>
                <a:lnTo>
                  <a:pt x="108" y="85"/>
                </a:lnTo>
                <a:lnTo>
                  <a:pt x="120" y="84"/>
                </a:lnTo>
                <a:lnTo>
                  <a:pt x="133" y="83"/>
                </a:lnTo>
                <a:lnTo>
                  <a:pt x="133" y="83"/>
                </a:lnTo>
                <a:lnTo>
                  <a:pt x="136" y="80"/>
                </a:lnTo>
                <a:lnTo>
                  <a:pt x="139" y="75"/>
                </a:lnTo>
                <a:lnTo>
                  <a:pt x="139" y="75"/>
                </a:lnTo>
                <a:lnTo>
                  <a:pt x="138" y="75"/>
                </a:lnTo>
                <a:lnTo>
                  <a:pt x="136" y="75"/>
                </a:lnTo>
                <a:lnTo>
                  <a:pt x="136" y="75"/>
                </a:lnTo>
                <a:lnTo>
                  <a:pt x="128" y="81"/>
                </a:lnTo>
                <a:lnTo>
                  <a:pt x="128" y="81"/>
                </a:lnTo>
                <a:lnTo>
                  <a:pt x="125" y="81"/>
                </a:lnTo>
                <a:lnTo>
                  <a:pt x="125" y="81"/>
                </a:lnTo>
                <a:lnTo>
                  <a:pt x="123" y="81"/>
                </a:lnTo>
                <a:lnTo>
                  <a:pt x="123" y="81"/>
                </a:lnTo>
                <a:lnTo>
                  <a:pt x="123" y="81"/>
                </a:lnTo>
                <a:lnTo>
                  <a:pt x="123" y="80"/>
                </a:lnTo>
                <a:lnTo>
                  <a:pt x="123" y="78"/>
                </a:lnTo>
                <a:lnTo>
                  <a:pt x="123" y="78"/>
                </a:lnTo>
                <a:lnTo>
                  <a:pt x="125" y="75"/>
                </a:lnTo>
                <a:lnTo>
                  <a:pt x="125" y="75"/>
                </a:lnTo>
                <a:lnTo>
                  <a:pt x="128" y="73"/>
                </a:lnTo>
                <a:lnTo>
                  <a:pt x="128" y="73"/>
                </a:lnTo>
                <a:lnTo>
                  <a:pt x="128" y="71"/>
                </a:lnTo>
                <a:lnTo>
                  <a:pt x="128" y="71"/>
                </a:lnTo>
                <a:lnTo>
                  <a:pt x="128" y="71"/>
                </a:lnTo>
                <a:lnTo>
                  <a:pt x="128" y="71"/>
                </a:lnTo>
                <a:lnTo>
                  <a:pt x="126" y="73"/>
                </a:lnTo>
                <a:lnTo>
                  <a:pt x="126" y="73"/>
                </a:lnTo>
                <a:lnTo>
                  <a:pt x="115" y="81"/>
                </a:lnTo>
                <a:lnTo>
                  <a:pt x="115" y="81"/>
                </a:lnTo>
                <a:lnTo>
                  <a:pt x="112" y="84"/>
                </a:lnTo>
                <a:lnTo>
                  <a:pt x="112" y="84"/>
                </a:lnTo>
                <a:lnTo>
                  <a:pt x="111" y="83"/>
                </a:lnTo>
                <a:lnTo>
                  <a:pt x="111" y="83"/>
                </a:lnTo>
                <a:lnTo>
                  <a:pt x="111" y="81"/>
                </a:lnTo>
                <a:lnTo>
                  <a:pt x="111" y="81"/>
                </a:lnTo>
                <a:lnTo>
                  <a:pt x="112" y="78"/>
                </a:lnTo>
                <a:lnTo>
                  <a:pt x="112" y="78"/>
                </a:lnTo>
                <a:lnTo>
                  <a:pt x="119" y="70"/>
                </a:lnTo>
                <a:lnTo>
                  <a:pt x="119" y="70"/>
                </a:lnTo>
                <a:lnTo>
                  <a:pt x="120" y="70"/>
                </a:lnTo>
                <a:lnTo>
                  <a:pt x="120" y="70"/>
                </a:lnTo>
                <a:lnTo>
                  <a:pt x="119" y="68"/>
                </a:lnTo>
                <a:lnTo>
                  <a:pt x="119" y="68"/>
                </a:lnTo>
                <a:lnTo>
                  <a:pt x="118" y="70"/>
                </a:lnTo>
                <a:lnTo>
                  <a:pt x="118" y="70"/>
                </a:lnTo>
                <a:lnTo>
                  <a:pt x="108" y="81"/>
                </a:lnTo>
                <a:lnTo>
                  <a:pt x="108" y="81"/>
                </a:lnTo>
                <a:lnTo>
                  <a:pt x="108" y="83"/>
                </a:lnTo>
                <a:lnTo>
                  <a:pt x="108" y="83"/>
                </a:lnTo>
                <a:lnTo>
                  <a:pt x="108" y="85"/>
                </a:lnTo>
                <a:lnTo>
                  <a:pt x="108" y="85"/>
                </a:lnTo>
                <a:close/>
                <a:moveTo>
                  <a:pt x="72" y="250"/>
                </a:moveTo>
                <a:lnTo>
                  <a:pt x="72" y="250"/>
                </a:lnTo>
                <a:lnTo>
                  <a:pt x="69" y="252"/>
                </a:lnTo>
                <a:lnTo>
                  <a:pt x="66" y="255"/>
                </a:lnTo>
                <a:lnTo>
                  <a:pt x="62" y="262"/>
                </a:lnTo>
                <a:lnTo>
                  <a:pt x="62" y="262"/>
                </a:lnTo>
                <a:lnTo>
                  <a:pt x="66" y="262"/>
                </a:lnTo>
                <a:lnTo>
                  <a:pt x="66" y="262"/>
                </a:lnTo>
                <a:lnTo>
                  <a:pt x="82" y="263"/>
                </a:lnTo>
                <a:lnTo>
                  <a:pt x="82" y="263"/>
                </a:lnTo>
                <a:lnTo>
                  <a:pt x="84" y="262"/>
                </a:lnTo>
                <a:lnTo>
                  <a:pt x="84" y="262"/>
                </a:lnTo>
                <a:lnTo>
                  <a:pt x="82" y="256"/>
                </a:lnTo>
                <a:lnTo>
                  <a:pt x="82" y="256"/>
                </a:lnTo>
                <a:lnTo>
                  <a:pt x="81" y="253"/>
                </a:lnTo>
                <a:lnTo>
                  <a:pt x="81" y="253"/>
                </a:lnTo>
                <a:lnTo>
                  <a:pt x="79" y="252"/>
                </a:lnTo>
                <a:lnTo>
                  <a:pt x="79" y="252"/>
                </a:lnTo>
                <a:lnTo>
                  <a:pt x="76" y="256"/>
                </a:lnTo>
                <a:lnTo>
                  <a:pt x="76" y="256"/>
                </a:lnTo>
                <a:lnTo>
                  <a:pt x="74" y="259"/>
                </a:lnTo>
                <a:lnTo>
                  <a:pt x="74" y="259"/>
                </a:lnTo>
                <a:lnTo>
                  <a:pt x="71" y="260"/>
                </a:lnTo>
                <a:lnTo>
                  <a:pt x="71" y="260"/>
                </a:lnTo>
                <a:lnTo>
                  <a:pt x="71" y="257"/>
                </a:lnTo>
                <a:lnTo>
                  <a:pt x="71" y="257"/>
                </a:lnTo>
                <a:lnTo>
                  <a:pt x="71" y="255"/>
                </a:lnTo>
                <a:lnTo>
                  <a:pt x="71" y="255"/>
                </a:lnTo>
                <a:lnTo>
                  <a:pt x="72" y="250"/>
                </a:lnTo>
                <a:lnTo>
                  <a:pt x="72" y="250"/>
                </a:lnTo>
                <a:close/>
                <a:moveTo>
                  <a:pt x="21" y="202"/>
                </a:moveTo>
                <a:lnTo>
                  <a:pt x="21" y="202"/>
                </a:lnTo>
                <a:lnTo>
                  <a:pt x="18" y="201"/>
                </a:lnTo>
                <a:lnTo>
                  <a:pt x="18" y="201"/>
                </a:lnTo>
                <a:lnTo>
                  <a:pt x="17" y="199"/>
                </a:lnTo>
                <a:lnTo>
                  <a:pt x="17" y="199"/>
                </a:lnTo>
                <a:lnTo>
                  <a:pt x="17" y="198"/>
                </a:lnTo>
                <a:lnTo>
                  <a:pt x="18" y="196"/>
                </a:lnTo>
                <a:lnTo>
                  <a:pt x="18" y="196"/>
                </a:lnTo>
                <a:lnTo>
                  <a:pt x="20" y="196"/>
                </a:lnTo>
                <a:lnTo>
                  <a:pt x="20" y="196"/>
                </a:lnTo>
                <a:lnTo>
                  <a:pt x="24" y="198"/>
                </a:lnTo>
                <a:lnTo>
                  <a:pt x="24" y="198"/>
                </a:lnTo>
                <a:lnTo>
                  <a:pt x="25" y="196"/>
                </a:lnTo>
                <a:lnTo>
                  <a:pt x="25" y="196"/>
                </a:lnTo>
                <a:lnTo>
                  <a:pt x="28" y="193"/>
                </a:lnTo>
                <a:lnTo>
                  <a:pt x="28" y="193"/>
                </a:lnTo>
                <a:lnTo>
                  <a:pt x="12" y="188"/>
                </a:lnTo>
                <a:lnTo>
                  <a:pt x="12" y="188"/>
                </a:lnTo>
                <a:lnTo>
                  <a:pt x="14" y="198"/>
                </a:lnTo>
                <a:lnTo>
                  <a:pt x="15" y="209"/>
                </a:lnTo>
                <a:lnTo>
                  <a:pt x="15" y="209"/>
                </a:lnTo>
                <a:lnTo>
                  <a:pt x="21" y="202"/>
                </a:lnTo>
                <a:lnTo>
                  <a:pt x="21" y="202"/>
                </a:lnTo>
                <a:close/>
                <a:moveTo>
                  <a:pt x="173" y="156"/>
                </a:moveTo>
                <a:lnTo>
                  <a:pt x="173" y="156"/>
                </a:lnTo>
                <a:lnTo>
                  <a:pt x="169" y="147"/>
                </a:lnTo>
                <a:lnTo>
                  <a:pt x="169" y="147"/>
                </a:lnTo>
                <a:lnTo>
                  <a:pt x="159" y="152"/>
                </a:lnTo>
                <a:lnTo>
                  <a:pt x="159" y="152"/>
                </a:lnTo>
                <a:lnTo>
                  <a:pt x="160" y="152"/>
                </a:lnTo>
                <a:lnTo>
                  <a:pt x="160" y="154"/>
                </a:lnTo>
                <a:lnTo>
                  <a:pt x="160" y="154"/>
                </a:lnTo>
                <a:lnTo>
                  <a:pt x="162" y="156"/>
                </a:lnTo>
                <a:lnTo>
                  <a:pt x="162" y="156"/>
                </a:lnTo>
                <a:lnTo>
                  <a:pt x="163" y="161"/>
                </a:lnTo>
                <a:lnTo>
                  <a:pt x="163" y="161"/>
                </a:lnTo>
                <a:lnTo>
                  <a:pt x="163" y="164"/>
                </a:lnTo>
                <a:lnTo>
                  <a:pt x="163" y="164"/>
                </a:lnTo>
                <a:lnTo>
                  <a:pt x="173" y="156"/>
                </a:lnTo>
                <a:lnTo>
                  <a:pt x="173" y="156"/>
                </a:lnTo>
                <a:close/>
                <a:moveTo>
                  <a:pt x="49" y="371"/>
                </a:moveTo>
                <a:lnTo>
                  <a:pt x="49" y="371"/>
                </a:lnTo>
                <a:lnTo>
                  <a:pt x="54" y="368"/>
                </a:lnTo>
                <a:lnTo>
                  <a:pt x="54" y="368"/>
                </a:lnTo>
                <a:lnTo>
                  <a:pt x="62" y="358"/>
                </a:lnTo>
                <a:lnTo>
                  <a:pt x="62" y="358"/>
                </a:lnTo>
                <a:lnTo>
                  <a:pt x="78" y="340"/>
                </a:lnTo>
                <a:lnTo>
                  <a:pt x="78" y="340"/>
                </a:lnTo>
                <a:lnTo>
                  <a:pt x="88" y="327"/>
                </a:lnTo>
                <a:lnTo>
                  <a:pt x="88" y="327"/>
                </a:lnTo>
                <a:lnTo>
                  <a:pt x="88" y="324"/>
                </a:lnTo>
                <a:lnTo>
                  <a:pt x="88" y="324"/>
                </a:lnTo>
                <a:lnTo>
                  <a:pt x="88" y="324"/>
                </a:lnTo>
                <a:lnTo>
                  <a:pt x="88" y="324"/>
                </a:lnTo>
                <a:lnTo>
                  <a:pt x="85" y="328"/>
                </a:lnTo>
                <a:lnTo>
                  <a:pt x="85" y="328"/>
                </a:lnTo>
                <a:lnTo>
                  <a:pt x="74" y="341"/>
                </a:lnTo>
                <a:lnTo>
                  <a:pt x="62" y="355"/>
                </a:lnTo>
                <a:lnTo>
                  <a:pt x="62" y="355"/>
                </a:lnTo>
                <a:lnTo>
                  <a:pt x="57" y="363"/>
                </a:lnTo>
                <a:lnTo>
                  <a:pt x="57" y="363"/>
                </a:lnTo>
                <a:lnTo>
                  <a:pt x="55" y="364"/>
                </a:lnTo>
                <a:lnTo>
                  <a:pt x="52" y="363"/>
                </a:lnTo>
                <a:lnTo>
                  <a:pt x="52" y="363"/>
                </a:lnTo>
                <a:lnTo>
                  <a:pt x="49" y="371"/>
                </a:lnTo>
                <a:lnTo>
                  <a:pt x="49" y="371"/>
                </a:lnTo>
                <a:close/>
                <a:moveTo>
                  <a:pt x="180" y="250"/>
                </a:moveTo>
                <a:lnTo>
                  <a:pt x="180" y="250"/>
                </a:lnTo>
                <a:lnTo>
                  <a:pt x="199" y="242"/>
                </a:lnTo>
                <a:lnTo>
                  <a:pt x="199" y="242"/>
                </a:lnTo>
                <a:lnTo>
                  <a:pt x="197" y="237"/>
                </a:lnTo>
                <a:lnTo>
                  <a:pt x="194" y="236"/>
                </a:lnTo>
                <a:lnTo>
                  <a:pt x="194" y="236"/>
                </a:lnTo>
                <a:lnTo>
                  <a:pt x="192" y="236"/>
                </a:lnTo>
                <a:lnTo>
                  <a:pt x="192" y="236"/>
                </a:lnTo>
                <a:lnTo>
                  <a:pt x="184" y="239"/>
                </a:lnTo>
                <a:lnTo>
                  <a:pt x="184" y="239"/>
                </a:lnTo>
                <a:lnTo>
                  <a:pt x="183" y="240"/>
                </a:lnTo>
                <a:lnTo>
                  <a:pt x="183" y="240"/>
                </a:lnTo>
                <a:lnTo>
                  <a:pt x="180" y="249"/>
                </a:lnTo>
                <a:lnTo>
                  <a:pt x="180" y="249"/>
                </a:lnTo>
                <a:lnTo>
                  <a:pt x="180" y="250"/>
                </a:lnTo>
                <a:lnTo>
                  <a:pt x="180" y="250"/>
                </a:lnTo>
                <a:close/>
                <a:moveTo>
                  <a:pt x="38" y="202"/>
                </a:moveTo>
                <a:lnTo>
                  <a:pt x="38" y="202"/>
                </a:lnTo>
                <a:lnTo>
                  <a:pt x="38" y="202"/>
                </a:lnTo>
                <a:lnTo>
                  <a:pt x="38" y="202"/>
                </a:lnTo>
                <a:lnTo>
                  <a:pt x="39" y="209"/>
                </a:lnTo>
                <a:lnTo>
                  <a:pt x="39" y="209"/>
                </a:lnTo>
                <a:lnTo>
                  <a:pt x="41" y="210"/>
                </a:lnTo>
                <a:lnTo>
                  <a:pt x="41" y="210"/>
                </a:lnTo>
                <a:lnTo>
                  <a:pt x="45" y="213"/>
                </a:lnTo>
                <a:lnTo>
                  <a:pt x="45" y="213"/>
                </a:lnTo>
                <a:lnTo>
                  <a:pt x="49" y="213"/>
                </a:lnTo>
                <a:lnTo>
                  <a:pt x="49" y="213"/>
                </a:lnTo>
                <a:lnTo>
                  <a:pt x="55" y="205"/>
                </a:lnTo>
                <a:lnTo>
                  <a:pt x="55" y="205"/>
                </a:lnTo>
                <a:lnTo>
                  <a:pt x="38" y="202"/>
                </a:lnTo>
                <a:lnTo>
                  <a:pt x="38" y="202"/>
                </a:lnTo>
                <a:close/>
                <a:moveTo>
                  <a:pt x="132" y="233"/>
                </a:moveTo>
                <a:lnTo>
                  <a:pt x="132" y="233"/>
                </a:lnTo>
                <a:lnTo>
                  <a:pt x="126" y="235"/>
                </a:lnTo>
                <a:lnTo>
                  <a:pt x="126" y="235"/>
                </a:lnTo>
                <a:lnTo>
                  <a:pt x="126" y="235"/>
                </a:lnTo>
                <a:lnTo>
                  <a:pt x="126" y="235"/>
                </a:lnTo>
                <a:lnTo>
                  <a:pt x="123" y="237"/>
                </a:lnTo>
                <a:lnTo>
                  <a:pt x="122" y="236"/>
                </a:lnTo>
                <a:lnTo>
                  <a:pt x="122" y="236"/>
                </a:lnTo>
                <a:lnTo>
                  <a:pt x="120" y="236"/>
                </a:lnTo>
                <a:lnTo>
                  <a:pt x="120" y="236"/>
                </a:lnTo>
                <a:lnTo>
                  <a:pt x="118" y="236"/>
                </a:lnTo>
                <a:lnTo>
                  <a:pt x="118" y="236"/>
                </a:lnTo>
                <a:lnTo>
                  <a:pt x="115" y="237"/>
                </a:lnTo>
                <a:lnTo>
                  <a:pt x="115" y="237"/>
                </a:lnTo>
                <a:lnTo>
                  <a:pt x="112" y="246"/>
                </a:lnTo>
                <a:lnTo>
                  <a:pt x="112" y="246"/>
                </a:lnTo>
                <a:lnTo>
                  <a:pt x="111" y="249"/>
                </a:lnTo>
                <a:lnTo>
                  <a:pt x="111" y="249"/>
                </a:lnTo>
                <a:lnTo>
                  <a:pt x="113" y="252"/>
                </a:lnTo>
                <a:lnTo>
                  <a:pt x="113" y="252"/>
                </a:lnTo>
                <a:lnTo>
                  <a:pt x="122" y="242"/>
                </a:lnTo>
                <a:lnTo>
                  <a:pt x="132" y="233"/>
                </a:lnTo>
                <a:lnTo>
                  <a:pt x="132" y="233"/>
                </a:lnTo>
                <a:lnTo>
                  <a:pt x="132" y="233"/>
                </a:lnTo>
                <a:lnTo>
                  <a:pt x="132" y="233"/>
                </a:lnTo>
                <a:close/>
                <a:moveTo>
                  <a:pt x="132" y="287"/>
                </a:moveTo>
                <a:lnTo>
                  <a:pt x="132" y="287"/>
                </a:lnTo>
                <a:lnTo>
                  <a:pt x="133" y="287"/>
                </a:lnTo>
                <a:lnTo>
                  <a:pt x="133" y="287"/>
                </a:lnTo>
                <a:lnTo>
                  <a:pt x="163" y="286"/>
                </a:lnTo>
                <a:lnTo>
                  <a:pt x="163" y="286"/>
                </a:lnTo>
                <a:lnTo>
                  <a:pt x="176" y="284"/>
                </a:lnTo>
                <a:lnTo>
                  <a:pt x="176" y="284"/>
                </a:lnTo>
                <a:lnTo>
                  <a:pt x="194" y="282"/>
                </a:lnTo>
                <a:lnTo>
                  <a:pt x="194" y="282"/>
                </a:lnTo>
                <a:lnTo>
                  <a:pt x="203" y="279"/>
                </a:lnTo>
                <a:lnTo>
                  <a:pt x="203" y="279"/>
                </a:lnTo>
                <a:lnTo>
                  <a:pt x="204" y="279"/>
                </a:lnTo>
                <a:lnTo>
                  <a:pt x="204" y="279"/>
                </a:lnTo>
                <a:lnTo>
                  <a:pt x="204" y="279"/>
                </a:lnTo>
                <a:lnTo>
                  <a:pt x="204" y="279"/>
                </a:lnTo>
                <a:lnTo>
                  <a:pt x="204" y="279"/>
                </a:lnTo>
                <a:lnTo>
                  <a:pt x="201" y="279"/>
                </a:lnTo>
                <a:lnTo>
                  <a:pt x="201" y="279"/>
                </a:lnTo>
                <a:lnTo>
                  <a:pt x="192" y="282"/>
                </a:lnTo>
                <a:lnTo>
                  <a:pt x="180" y="283"/>
                </a:lnTo>
                <a:lnTo>
                  <a:pt x="180" y="283"/>
                </a:lnTo>
                <a:lnTo>
                  <a:pt x="172" y="283"/>
                </a:lnTo>
                <a:lnTo>
                  <a:pt x="172" y="283"/>
                </a:lnTo>
                <a:lnTo>
                  <a:pt x="160" y="284"/>
                </a:lnTo>
                <a:lnTo>
                  <a:pt x="160" y="284"/>
                </a:lnTo>
                <a:lnTo>
                  <a:pt x="160" y="284"/>
                </a:lnTo>
                <a:lnTo>
                  <a:pt x="160" y="284"/>
                </a:lnTo>
                <a:lnTo>
                  <a:pt x="160" y="286"/>
                </a:lnTo>
                <a:lnTo>
                  <a:pt x="159" y="286"/>
                </a:lnTo>
                <a:lnTo>
                  <a:pt x="159" y="286"/>
                </a:lnTo>
                <a:lnTo>
                  <a:pt x="157" y="284"/>
                </a:lnTo>
                <a:lnTo>
                  <a:pt x="157" y="284"/>
                </a:lnTo>
                <a:lnTo>
                  <a:pt x="155" y="284"/>
                </a:lnTo>
                <a:lnTo>
                  <a:pt x="155" y="284"/>
                </a:lnTo>
                <a:lnTo>
                  <a:pt x="153" y="284"/>
                </a:lnTo>
                <a:lnTo>
                  <a:pt x="153" y="284"/>
                </a:lnTo>
                <a:lnTo>
                  <a:pt x="152" y="284"/>
                </a:lnTo>
                <a:lnTo>
                  <a:pt x="152" y="284"/>
                </a:lnTo>
                <a:lnTo>
                  <a:pt x="135" y="284"/>
                </a:lnTo>
                <a:lnTo>
                  <a:pt x="135" y="284"/>
                </a:lnTo>
                <a:lnTo>
                  <a:pt x="133" y="286"/>
                </a:lnTo>
                <a:lnTo>
                  <a:pt x="132" y="287"/>
                </a:lnTo>
                <a:lnTo>
                  <a:pt x="132" y="287"/>
                </a:lnTo>
                <a:close/>
                <a:moveTo>
                  <a:pt x="44" y="128"/>
                </a:moveTo>
                <a:lnTo>
                  <a:pt x="44" y="128"/>
                </a:lnTo>
                <a:lnTo>
                  <a:pt x="44" y="128"/>
                </a:lnTo>
                <a:lnTo>
                  <a:pt x="44" y="128"/>
                </a:lnTo>
                <a:lnTo>
                  <a:pt x="45" y="122"/>
                </a:lnTo>
                <a:lnTo>
                  <a:pt x="45" y="122"/>
                </a:lnTo>
                <a:lnTo>
                  <a:pt x="45" y="121"/>
                </a:lnTo>
                <a:lnTo>
                  <a:pt x="45" y="121"/>
                </a:lnTo>
                <a:lnTo>
                  <a:pt x="44" y="114"/>
                </a:lnTo>
                <a:lnTo>
                  <a:pt x="44" y="114"/>
                </a:lnTo>
                <a:lnTo>
                  <a:pt x="44" y="112"/>
                </a:lnTo>
                <a:lnTo>
                  <a:pt x="44" y="112"/>
                </a:lnTo>
                <a:lnTo>
                  <a:pt x="38" y="118"/>
                </a:lnTo>
                <a:lnTo>
                  <a:pt x="38" y="118"/>
                </a:lnTo>
                <a:lnTo>
                  <a:pt x="37" y="121"/>
                </a:lnTo>
                <a:lnTo>
                  <a:pt x="35" y="125"/>
                </a:lnTo>
                <a:lnTo>
                  <a:pt x="35" y="125"/>
                </a:lnTo>
                <a:lnTo>
                  <a:pt x="35" y="127"/>
                </a:lnTo>
                <a:lnTo>
                  <a:pt x="34" y="127"/>
                </a:lnTo>
                <a:lnTo>
                  <a:pt x="34" y="127"/>
                </a:lnTo>
                <a:lnTo>
                  <a:pt x="32" y="127"/>
                </a:lnTo>
                <a:lnTo>
                  <a:pt x="31" y="127"/>
                </a:lnTo>
                <a:lnTo>
                  <a:pt x="31" y="127"/>
                </a:lnTo>
                <a:lnTo>
                  <a:pt x="31" y="124"/>
                </a:lnTo>
                <a:lnTo>
                  <a:pt x="31" y="122"/>
                </a:lnTo>
                <a:lnTo>
                  <a:pt x="31" y="122"/>
                </a:lnTo>
                <a:lnTo>
                  <a:pt x="32" y="121"/>
                </a:lnTo>
                <a:lnTo>
                  <a:pt x="32" y="121"/>
                </a:lnTo>
                <a:lnTo>
                  <a:pt x="35" y="118"/>
                </a:lnTo>
                <a:lnTo>
                  <a:pt x="37" y="115"/>
                </a:lnTo>
                <a:lnTo>
                  <a:pt x="37" y="115"/>
                </a:lnTo>
                <a:lnTo>
                  <a:pt x="37" y="115"/>
                </a:lnTo>
                <a:lnTo>
                  <a:pt x="37" y="115"/>
                </a:lnTo>
                <a:lnTo>
                  <a:pt x="30" y="122"/>
                </a:lnTo>
                <a:lnTo>
                  <a:pt x="30" y="122"/>
                </a:lnTo>
                <a:lnTo>
                  <a:pt x="30" y="122"/>
                </a:lnTo>
                <a:lnTo>
                  <a:pt x="30" y="122"/>
                </a:lnTo>
                <a:lnTo>
                  <a:pt x="28" y="127"/>
                </a:lnTo>
                <a:lnTo>
                  <a:pt x="28" y="127"/>
                </a:lnTo>
                <a:lnTo>
                  <a:pt x="37" y="128"/>
                </a:lnTo>
                <a:lnTo>
                  <a:pt x="44" y="128"/>
                </a:lnTo>
                <a:lnTo>
                  <a:pt x="44" y="128"/>
                </a:lnTo>
                <a:close/>
                <a:moveTo>
                  <a:pt x="183" y="175"/>
                </a:moveTo>
                <a:lnTo>
                  <a:pt x="183" y="175"/>
                </a:lnTo>
                <a:lnTo>
                  <a:pt x="182" y="175"/>
                </a:lnTo>
                <a:lnTo>
                  <a:pt x="180" y="175"/>
                </a:lnTo>
                <a:lnTo>
                  <a:pt x="180" y="175"/>
                </a:lnTo>
                <a:lnTo>
                  <a:pt x="170" y="182"/>
                </a:lnTo>
                <a:lnTo>
                  <a:pt x="170" y="182"/>
                </a:lnTo>
                <a:lnTo>
                  <a:pt x="167" y="182"/>
                </a:lnTo>
                <a:lnTo>
                  <a:pt x="167" y="182"/>
                </a:lnTo>
                <a:lnTo>
                  <a:pt x="173" y="189"/>
                </a:lnTo>
                <a:lnTo>
                  <a:pt x="173" y="189"/>
                </a:lnTo>
                <a:lnTo>
                  <a:pt x="183" y="183"/>
                </a:lnTo>
                <a:lnTo>
                  <a:pt x="183" y="183"/>
                </a:lnTo>
                <a:lnTo>
                  <a:pt x="183" y="175"/>
                </a:lnTo>
                <a:lnTo>
                  <a:pt x="183" y="175"/>
                </a:lnTo>
                <a:close/>
                <a:moveTo>
                  <a:pt x="221" y="57"/>
                </a:moveTo>
                <a:lnTo>
                  <a:pt x="221" y="57"/>
                </a:lnTo>
                <a:lnTo>
                  <a:pt x="224" y="56"/>
                </a:lnTo>
                <a:lnTo>
                  <a:pt x="224" y="56"/>
                </a:lnTo>
                <a:lnTo>
                  <a:pt x="240" y="51"/>
                </a:lnTo>
                <a:lnTo>
                  <a:pt x="240" y="51"/>
                </a:lnTo>
                <a:lnTo>
                  <a:pt x="244" y="50"/>
                </a:lnTo>
                <a:lnTo>
                  <a:pt x="244" y="50"/>
                </a:lnTo>
                <a:lnTo>
                  <a:pt x="255" y="44"/>
                </a:lnTo>
                <a:lnTo>
                  <a:pt x="255" y="44"/>
                </a:lnTo>
                <a:lnTo>
                  <a:pt x="257" y="43"/>
                </a:lnTo>
                <a:lnTo>
                  <a:pt x="257" y="43"/>
                </a:lnTo>
                <a:lnTo>
                  <a:pt x="255" y="43"/>
                </a:lnTo>
                <a:lnTo>
                  <a:pt x="255" y="43"/>
                </a:lnTo>
                <a:lnTo>
                  <a:pt x="237" y="48"/>
                </a:lnTo>
                <a:lnTo>
                  <a:pt x="237" y="48"/>
                </a:lnTo>
                <a:lnTo>
                  <a:pt x="228" y="51"/>
                </a:lnTo>
                <a:lnTo>
                  <a:pt x="221" y="56"/>
                </a:lnTo>
                <a:lnTo>
                  <a:pt x="221" y="56"/>
                </a:lnTo>
                <a:lnTo>
                  <a:pt x="221" y="57"/>
                </a:lnTo>
                <a:lnTo>
                  <a:pt x="221" y="57"/>
                </a:lnTo>
                <a:lnTo>
                  <a:pt x="221" y="57"/>
                </a:lnTo>
                <a:lnTo>
                  <a:pt x="221" y="57"/>
                </a:lnTo>
                <a:close/>
                <a:moveTo>
                  <a:pt x="169" y="95"/>
                </a:moveTo>
                <a:lnTo>
                  <a:pt x="169" y="95"/>
                </a:lnTo>
                <a:lnTo>
                  <a:pt x="153" y="93"/>
                </a:lnTo>
                <a:lnTo>
                  <a:pt x="153" y="93"/>
                </a:lnTo>
                <a:lnTo>
                  <a:pt x="159" y="108"/>
                </a:lnTo>
                <a:lnTo>
                  <a:pt x="159" y="108"/>
                </a:lnTo>
                <a:lnTo>
                  <a:pt x="160" y="107"/>
                </a:lnTo>
                <a:lnTo>
                  <a:pt x="160" y="107"/>
                </a:lnTo>
                <a:lnTo>
                  <a:pt x="165" y="100"/>
                </a:lnTo>
                <a:lnTo>
                  <a:pt x="165" y="100"/>
                </a:lnTo>
                <a:lnTo>
                  <a:pt x="166" y="98"/>
                </a:lnTo>
                <a:lnTo>
                  <a:pt x="166" y="98"/>
                </a:lnTo>
                <a:lnTo>
                  <a:pt x="166" y="97"/>
                </a:lnTo>
                <a:lnTo>
                  <a:pt x="169" y="95"/>
                </a:lnTo>
                <a:lnTo>
                  <a:pt x="169" y="95"/>
                </a:lnTo>
                <a:close/>
                <a:moveTo>
                  <a:pt x="93" y="147"/>
                </a:moveTo>
                <a:lnTo>
                  <a:pt x="93" y="147"/>
                </a:lnTo>
                <a:lnTo>
                  <a:pt x="93" y="147"/>
                </a:lnTo>
                <a:lnTo>
                  <a:pt x="93" y="147"/>
                </a:lnTo>
                <a:lnTo>
                  <a:pt x="101" y="141"/>
                </a:lnTo>
                <a:lnTo>
                  <a:pt x="108" y="135"/>
                </a:lnTo>
                <a:lnTo>
                  <a:pt x="108" y="135"/>
                </a:lnTo>
                <a:lnTo>
                  <a:pt x="108" y="134"/>
                </a:lnTo>
                <a:lnTo>
                  <a:pt x="109" y="132"/>
                </a:lnTo>
                <a:lnTo>
                  <a:pt x="109" y="132"/>
                </a:lnTo>
                <a:lnTo>
                  <a:pt x="112" y="132"/>
                </a:lnTo>
                <a:lnTo>
                  <a:pt x="112" y="132"/>
                </a:lnTo>
                <a:lnTo>
                  <a:pt x="113" y="131"/>
                </a:lnTo>
                <a:lnTo>
                  <a:pt x="113" y="131"/>
                </a:lnTo>
                <a:lnTo>
                  <a:pt x="119" y="125"/>
                </a:lnTo>
                <a:lnTo>
                  <a:pt x="119" y="125"/>
                </a:lnTo>
                <a:lnTo>
                  <a:pt x="119" y="125"/>
                </a:lnTo>
                <a:lnTo>
                  <a:pt x="119" y="125"/>
                </a:lnTo>
                <a:lnTo>
                  <a:pt x="109" y="127"/>
                </a:lnTo>
                <a:lnTo>
                  <a:pt x="109" y="127"/>
                </a:lnTo>
                <a:lnTo>
                  <a:pt x="108" y="128"/>
                </a:lnTo>
                <a:lnTo>
                  <a:pt x="108" y="128"/>
                </a:lnTo>
                <a:lnTo>
                  <a:pt x="105" y="131"/>
                </a:lnTo>
                <a:lnTo>
                  <a:pt x="105" y="131"/>
                </a:lnTo>
                <a:lnTo>
                  <a:pt x="95" y="145"/>
                </a:lnTo>
                <a:lnTo>
                  <a:pt x="95" y="145"/>
                </a:lnTo>
                <a:lnTo>
                  <a:pt x="93" y="147"/>
                </a:lnTo>
                <a:lnTo>
                  <a:pt x="93" y="147"/>
                </a:lnTo>
                <a:close/>
                <a:moveTo>
                  <a:pt x="203" y="154"/>
                </a:moveTo>
                <a:lnTo>
                  <a:pt x="203" y="154"/>
                </a:lnTo>
                <a:lnTo>
                  <a:pt x="196" y="162"/>
                </a:lnTo>
                <a:lnTo>
                  <a:pt x="187" y="169"/>
                </a:lnTo>
                <a:lnTo>
                  <a:pt x="187" y="169"/>
                </a:lnTo>
                <a:lnTo>
                  <a:pt x="189" y="172"/>
                </a:lnTo>
                <a:lnTo>
                  <a:pt x="192" y="174"/>
                </a:lnTo>
                <a:lnTo>
                  <a:pt x="192" y="174"/>
                </a:lnTo>
                <a:lnTo>
                  <a:pt x="190" y="172"/>
                </a:lnTo>
                <a:lnTo>
                  <a:pt x="190" y="172"/>
                </a:lnTo>
                <a:lnTo>
                  <a:pt x="190" y="169"/>
                </a:lnTo>
                <a:lnTo>
                  <a:pt x="190" y="169"/>
                </a:lnTo>
                <a:lnTo>
                  <a:pt x="192" y="169"/>
                </a:lnTo>
                <a:lnTo>
                  <a:pt x="192" y="169"/>
                </a:lnTo>
                <a:lnTo>
                  <a:pt x="194" y="171"/>
                </a:lnTo>
                <a:lnTo>
                  <a:pt x="194" y="171"/>
                </a:lnTo>
                <a:lnTo>
                  <a:pt x="196" y="172"/>
                </a:lnTo>
                <a:lnTo>
                  <a:pt x="196" y="172"/>
                </a:lnTo>
                <a:lnTo>
                  <a:pt x="200" y="166"/>
                </a:lnTo>
                <a:lnTo>
                  <a:pt x="200" y="166"/>
                </a:lnTo>
                <a:lnTo>
                  <a:pt x="204" y="162"/>
                </a:lnTo>
                <a:lnTo>
                  <a:pt x="204" y="162"/>
                </a:lnTo>
                <a:lnTo>
                  <a:pt x="204" y="161"/>
                </a:lnTo>
                <a:lnTo>
                  <a:pt x="204" y="161"/>
                </a:lnTo>
                <a:lnTo>
                  <a:pt x="204" y="159"/>
                </a:lnTo>
                <a:lnTo>
                  <a:pt x="204" y="159"/>
                </a:lnTo>
                <a:lnTo>
                  <a:pt x="203" y="154"/>
                </a:lnTo>
                <a:lnTo>
                  <a:pt x="203" y="154"/>
                </a:lnTo>
                <a:close/>
                <a:moveTo>
                  <a:pt x="35" y="210"/>
                </a:moveTo>
                <a:lnTo>
                  <a:pt x="35" y="210"/>
                </a:lnTo>
                <a:lnTo>
                  <a:pt x="34" y="210"/>
                </a:lnTo>
                <a:lnTo>
                  <a:pt x="34" y="210"/>
                </a:lnTo>
                <a:lnTo>
                  <a:pt x="24" y="203"/>
                </a:lnTo>
                <a:lnTo>
                  <a:pt x="24" y="203"/>
                </a:lnTo>
                <a:lnTo>
                  <a:pt x="20" y="209"/>
                </a:lnTo>
                <a:lnTo>
                  <a:pt x="17" y="215"/>
                </a:lnTo>
                <a:lnTo>
                  <a:pt x="17" y="215"/>
                </a:lnTo>
                <a:lnTo>
                  <a:pt x="18" y="218"/>
                </a:lnTo>
                <a:lnTo>
                  <a:pt x="18" y="218"/>
                </a:lnTo>
                <a:lnTo>
                  <a:pt x="20" y="218"/>
                </a:lnTo>
                <a:lnTo>
                  <a:pt x="20" y="218"/>
                </a:lnTo>
                <a:lnTo>
                  <a:pt x="20" y="219"/>
                </a:lnTo>
                <a:lnTo>
                  <a:pt x="20" y="219"/>
                </a:lnTo>
                <a:lnTo>
                  <a:pt x="22" y="218"/>
                </a:lnTo>
                <a:lnTo>
                  <a:pt x="24" y="219"/>
                </a:lnTo>
                <a:lnTo>
                  <a:pt x="24" y="219"/>
                </a:lnTo>
                <a:lnTo>
                  <a:pt x="31" y="223"/>
                </a:lnTo>
                <a:lnTo>
                  <a:pt x="31" y="223"/>
                </a:lnTo>
                <a:lnTo>
                  <a:pt x="38" y="226"/>
                </a:lnTo>
                <a:lnTo>
                  <a:pt x="38" y="226"/>
                </a:lnTo>
                <a:lnTo>
                  <a:pt x="37" y="225"/>
                </a:lnTo>
                <a:lnTo>
                  <a:pt x="35" y="223"/>
                </a:lnTo>
                <a:lnTo>
                  <a:pt x="35" y="223"/>
                </a:lnTo>
                <a:lnTo>
                  <a:pt x="28" y="219"/>
                </a:lnTo>
                <a:lnTo>
                  <a:pt x="28" y="219"/>
                </a:lnTo>
                <a:lnTo>
                  <a:pt x="22" y="215"/>
                </a:lnTo>
                <a:lnTo>
                  <a:pt x="22" y="215"/>
                </a:lnTo>
                <a:lnTo>
                  <a:pt x="21" y="213"/>
                </a:lnTo>
                <a:lnTo>
                  <a:pt x="21" y="213"/>
                </a:lnTo>
                <a:lnTo>
                  <a:pt x="21" y="212"/>
                </a:lnTo>
                <a:lnTo>
                  <a:pt x="22" y="210"/>
                </a:lnTo>
                <a:lnTo>
                  <a:pt x="22" y="210"/>
                </a:lnTo>
                <a:lnTo>
                  <a:pt x="25" y="210"/>
                </a:lnTo>
                <a:lnTo>
                  <a:pt x="25" y="210"/>
                </a:lnTo>
                <a:lnTo>
                  <a:pt x="31" y="210"/>
                </a:lnTo>
                <a:lnTo>
                  <a:pt x="31" y="210"/>
                </a:lnTo>
                <a:lnTo>
                  <a:pt x="35" y="210"/>
                </a:lnTo>
                <a:lnTo>
                  <a:pt x="35" y="210"/>
                </a:lnTo>
                <a:close/>
                <a:moveTo>
                  <a:pt x="118" y="283"/>
                </a:moveTo>
                <a:lnTo>
                  <a:pt x="118" y="283"/>
                </a:lnTo>
                <a:lnTo>
                  <a:pt x="120" y="283"/>
                </a:lnTo>
                <a:lnTo>
                  <a:pt x="120" y="283"/>
                </a:lnTo>
                <a:lnTo>
                  <a:pt x="122" y="282"/>
                </a:lnTo>
                <a:lnTo>
                  <a:pt x="122" y="282"/>
                </a:lnTo>
                <a:lnTo>
                  <a:pt x="125" y="279"/>
                </a:lnTo>
                <a:lnTo>
                  <a:pt x="125" y="279"/>
                </a:lnTo>
                <a:lnTo>
                  <a:pt x="122" y="274"/>
                </a:lnTo>
                <a:lnTo>
                  <a:pt x="122" y="274"/>
                </a:lnTo>
                <a:lnTo>
                  <a:pt x="122" y="273"/>
                </a:lnTo>
                <a:lnTo>
                  <a:pt x="122" y="272"/>
                </a:lnTo>
                <a:lnTo>
                  <a:pt x="122" y="272"/>
                </a:lnTo>
                <a:lnTo>
                  <a:pt x="123" y="272"/>
                </a:lnTo>
                <a:lnTo>
                  <a:pt x="123" y="272"/>
                </a:lnTo>
                <a:lnTo>
                  <a:pt x="122" y="270"/>
                </a:lnTo>
                <a:lnTo>
                  <a:pt x="122" y="270"/>
                </a:lnTo>
                <a:lnTo>
                  <a:pt x="122" y="272"/>
                </a:lnTo>
                <a:lnTo>
                  <a:pt x="122" y="272"/>
                </a:lnTo>
                <a:lnTo>
                  <a:pt x="120" y="270"/>
                </a:lnTo>
                <a:lnTo>
                  <a:pt x="120" y="270"/>
                </a:lnTo>
                <a:lnTo>
                  <a:pt x="119" y="270"/>
                </a:lnTo>
                <a:lnTo>
                  <a:pt x="119" y="270"/>
                </a:lnTo>
                <a:lnTo>
                  <a:pt x="118" y="270"/>
                </a:lnTo>
                <a:lnTo>
                  <a:pt x="115" y="272"/>
                </a:lnTo>
                <a:lnTo>
                  <a:pt x="115" y="272"/>
                </a:lnTo>
                <a:lnTo>
                  <a:pt x="113" y="272"/>
                </a:lnTo>
                <a:lnTo>
                  <a:pt x="111" y="272"/>
                </a:lnTo>
                <a:lnTo>
                  <a:pt x="111" y="272"/>
                </a:lnTo>
                <a:lnTo>
                  <a:pt x="111" y="270"/>
                </a:lnTo>
                <a:lnTo>
                  <a:pt x="109" y="270"/>
                </a:lnTo>
                <a:lnTo>
                  <a:pt x="109" y="270"/>
                </a:lnTo>
                <a:lnTo>
                  <a:pt x="109" y="276"/>
                </a:lnTo>
                <a:lnTo>
                  <a:pt x="109" y="276"/>
                </a:lnTo>
                <a:lnTo>
                  <a:pt x="111" y="277"/>
                </a:lnTo>
                <a:lnTo>
                  <a:pt x="111" y="279"/>
                </a:lnTo>
                <a:lnTo>
                  <a:pt x="111" y="279"/>
                </a:lnTo>
                <a:lnTo>
                  <a:pt x="112" y="276"/>
                </a:lnTo>
                <a:lnTo>
                  <a:pt x="112" y="276"/>
                </a:lnTo>
                <a:lnTo>
                  <a:pt x="115" y="276"/>
                </a:lnTo>
                <a:lnTo>
                  <a:pt x="116" y="277"/>
                </a:lnTo>
                <a:lnTo>
                  <a:pt x="116" y="277"/>
                </a:lnTo>
                <a:lnTo>
                  <a:pt x="118" y="280"/>
                </a:lnTo>
                <a:lnTo>
                  <a:pt x="118" y="280"/>
                </a:lnTo>
                <a:lnTo>
                  <a:pt x="118" y="283"/>
                </a:lnTo>
                <a:lnTo>
                  <a:pt x="118" y="283"/>
                </a:lnTo>
                <a:close/>
                <a:moveTo>
                  <a:pt x="146" y="256"/>
                </a:moveTo>
                <a:lnTo>
                  <a:pt x="146" y="256"/>
                </a:lnTo>
                <a:lnTo>
                  <a:pt x="149" y="249"/>
                </a:lnTo>
                <a:lnTo>
                  <a:pt x="149" y="249"/>
                </a:lnTo>
                <a:lnTo>
                  <a:pt x="149" y="249"/>
                </a:lnTo>
                <a:lnTo>
                  <a:pt x="149" y="249"/>
                </a:lnTo>
                <a:lnTo>
                  <a:pt x="149" y="246"/>
                </a:lnTo>
                <a:lnTo>
                  <a:pt x="149" y="245"/>
                </a:lnTo>
                <a:lnTo>
                  <a:pt x="149" y="245"/>
                </a:lnTo>
                <a:lnTo>
                  <a:pt x="150" y="243"/>
                </a:lnTo>
                <a:lnTo>
                  <a:pt x="150" y="243"/>
                </a:lnTo>
                <a:lnTo>
                  <a:pt x="150" y="242"/>
                </a:lnTo>
                <a:lnTo>
                  <a:pt x="150" y="242"/>
                </a:lnTo>
                <a:lnTo>
                  <a:pt x="150" y="240"/>
                </a:lnTo>
                <a:lnTo>
                  <a:pt x="150" y="240"/>
                </a:lnTo>
                <a:lnTo>
                  <a:pt x="152" y="236"/>
                </a:lnTo>
                <a:lnTo>
                  <a:pt x="152" y="236"/>
                </a:lnTo>
                <a:lnTo>
                  <a:pt x="152" y="235"/>
                </a:lnTo>
                <a:lnTo>
                  <a:pt x="152" y="235"/>
                </a:lnTo>
                <a:lnTo>
                  <a:pt x="145" y="240"/>
                </a:lnTo>
                <a:lnTo>
                  <a:pt x="139" y="247"/>
                </a:lnTo>
                <a:lnTo>
                  <a:pt x="139" y="247"/>
                </a:lnTo>
                <a:lnTo>
                  <a:pt x="142" y="250"/>
                </a:lnTo>
                <a:lnTo>
                  <a:pt x="145" y="253"/>
                </a:lnTo>
                <a:lnTo>
                  <a:pt x="145" y="253"/>
                </a:lnTo>
                <a:lnTo>
                  <a:pt x="146" y="256"/>
                </a:lnTo>
                <a:lnTo>
                  <a:pt x="146" y="256"/>
                </a:lnTo>
                <a:close/>
                <a:moveTo>
                  <a:pt x="210" y="105"/>
                </a:moveTo>
                <a:lnTo>
                  <a:pt x="210" y="105"/>
                </a:lnTo>
                <a:lnTo>
                  <a:pt x="207" y="104"/>
                </a:lnTo>
                <a:lnTo>
                  <a:pt x="207" y="104"/>
                </a:lnTo>
                <a:lnTo>
                  <a:pt x="197" y="101"/>
                </a:lnTo>
                <a:lnTo>
                  <a:pt x="197" y="101"/>
                </a:lnTo>
                <a:lnTo>
                  <a:pt x="196" y="101"/>
                </a:lnTo>
                <a:lnTo>
                  <a:pt x="196" y="101"/>
                </a:lnTo>
                <a:lnTo>
                  <a:pt x="196" y="104"/>
                </a:lnTo>
                <a:lnTo>
                  <a:pt x="196" y="104"/>
                </a:lnTo>
                <a:lnTo>
                  <a:pt x="194" y="108"/>
                </a:lnTo>
                <a:lnTo>
                  <a:pt x="194" y="108"/>
                </a:lnTo>
                <a:lnTo>
                  <a:pt x="194" y="110"/>
                </a:lnTo>
                <a:lnTo>
                  <a:pt x="194" y="110"/>
                </a:lnTo>
                <a:lnTo>
                  <a:pt x="196" y="108"/>
                </a:lnTo>
                <a:lnTo>
                  <a:pt x="199" y="110"/>
                </a:lnTo>
                <a:lnTo>
                  <a:pt x="199" y="110"/>
                </a:lnTo>
                <a:lnTo>
                  <a:pt x="204" y="114"/>
                </a:lnTo>
                <a:lnTo>
                  <a:pt x="204" y="114"/>
                </a:lnTo>
                <a:lnTo>
                  <a:pt x="206" y="114"/>
                </a:lnTo>
                <a:lnTo>
                  <a:pt x="206" y="114"/>
                </a:lnTo>
                <a:lnTo>
                  <a:pt x="210" y="105"/>
                </a:lnTo>
                <a:lnTo>
                  <a:pt x="210" y="105"/>
                </a:lnTo>
                <a:close/>
                <a:moveTo>
                  <a:pt x="136" y="235"/>
                </a:moveTo>
                <a:lnTo>
                  <a:pt x="136" y="235"/>
                </a:lnTo>
                <a:lnTo>
                  <a:pt x="125" y="243"/>
                </a:lnTo>
                <a:lnTo>
                  <a:pt x="115" y="253"/>
                </a:lnTo>
                <a:lnTo>
                  <a:pt x="115" y="253"/>
                </a:lnTo>
                <a:lnTo>
                  <a:pt x="116" y="259"/>
                </a:lnTo>
                <a:lnTo>
                  <a:pt x="116" y="259"/>
                </a:lnTo>
                <a:lnTo>
                  <a:pt x="118" y="257"/>
                </a:lnTo>
                <a:lnTo>
                  <a:pt x="118" y="257"/>
                </a:lnTo>
                <a:lnTo>
                  <a:pt x="120" y="250"/>
                </a:lnTo>
                <a:lnTo>
                  <a:pt x="120" y="250"/>
                </a:lnTo>
                <a:lnTo>
                  <a:pt x="125" y="247"/>
                </a:lnTo>
                <a:lnTo>
                  <a:pt x="130" y="246"/>
                </a:lnTo>
                <a:lnTo>
                  <a:pt x="130" y="246"/>
                </a:lnTo>
                <a:lnTo>
                  <a:pt x="132" y="246"/>
                </a:lnTo>
                <a:lnTo>
                  <a:pt x="132" y="246"/>
                </a:lnTo>
                <a:lnTo>
                  <a:pt x="135" y="236"/>
                </a:lnTo>
                <a:lnTo>
                  <a:pt x="135" y="236"/>
                </a:lnTo>
                <a:lnTo>
                  <a:pt x="136" y="235"/>
                </a:lnTo>
                <a:lnTo>
                  <a:pt x="136" y="235"/>
                </a:lnTo>
                <a:close/>
                <a:moveTo>
                  <a:pt x="197" y="132"/>
                </a:moveTo>
                <a:lnTo>
                  <a:pt x="197" y="132"/>
                </a:lnTo>
                <a:lnTo>
                  <a:pt x="201" y="122"/>
                </a:lnTo>
                <a:lnTo>
                  <a:pt x="201" y="122"/>
                </a:lnTo>
                <a:lnTo>
                  <a:pt x="194" y="118"/>
                </a:lnTo>
                <a:lnTo>
                  <a:pt x="194" y="118"/>
                </a:lnTo>
                <a:lnTo>
                  <a:pt x="192" y="117"/>
                </a:lnTo>
                <a:lnTo>
                  <a:pt x="192" y="117"/>
                </a:lnTo>
                <a:lnTo>
                  <a:pt x="189" y="122"/>
                </a:lnTo>
                <a:lnTo>
                  <a:pt x="189" y="122"/>
                </a:lnTo>
                <a:lnTo>
                  <a:pt x="194" y="127"/>
                </a:lnTo>
                <a:lnTo>
                  <a:pt x="197" y="132"/>
                </a:lnTo>
                <a:lnTo>
                  <a:pt x="197" y="132"/>
                </a:lnTo>
                <a:close/>
                <a:moveTo>
                  <a:pt x="106" y="237"/>
                </a:moveTo>
                <a:lnTo>
                  <a:pt x="106" y="237"/>
                </a:lnTo>
                <a:lnTo>
                  <a:pt x="98" y="237"/>
                </a:lnTo>
                <a:lnTo>
                  <a:pt x="98" y="237"/>
                </a:lnTo>
                <a:lnTo>
                  <a:pt x="88" y="257"/>
                </a:lnTo>
                <a:lnTo>
                  <a:pt x="88" y="257"/>
                </a:lnTo>
                <a:lnTo>
                  <a:pt x="106" y="237"/>
                </a:lnTo>
                <a:lnTo>
                  <a:pt x="106" y="237"/>
                </a:lnTo>
                <a:close/>
                <a:moveTo>
                  <a:pt x="7" y="151"/>
                </a:moveTo>
                <a:lnTo>
                  <a:pt x="7" y="151"/>
                </a:lnTo>
                <a:lnTo>
                  <a:pt x="4" y="162"/>
                </a:lnTo>
                <a:lnTo>
                  <a:pt x="3" y="172"/>
                </a:lnTo>
                <a:lnTo>
                  <a:pt x="3" y="183"/>
                </a:lnTo>
                <a:lnTo>
                  <a:pt x="5" y="193"/>
                </a:lnTo>
                <a:lnTo>
                  <a:pt x="5" y="193"/>
                </a:lnTo>
                <a:lnTo>
                  <a:pt x="5" y="172"/>
                </a:lnTo>
                <a:lnTo>
                  <a:pt x="7" y="151"/>
                </a:lnTo>
                <a:lnTo>
                  <a:pt x="7" y="151"/>
                </a:lnTo>
                <a:close/>
                <a:moveTo>
                  <a:pt x="179" y="87"/>
                </a:moveTo>
                <a:lnTo>
                  <a:pt x="179" y="87"/>
                </a:lnTo>
                <a:lnTo>
                  <a:pt x="183" y="90"/>
                </a:lnTo>
                <a:lnTo>
                  <a:pt x="183" y="90"/>
                </a:lnTo>
                <a:lnTo>
                  <a:pt x="186" y="91"/>
                </a:lnTo>
                <a:lnTo>
                  <a:pt x="186" y="91"/>
                </a:lnTo>
                <a:lnTo>
                  <a:pt x="189" y="91"/>
                </a:lnTo>
                <a:lnTo>
                  <a:pt x="189" y="90"/>
                </a:lnTo>
                <a:lnTo>
                  <a:pt x="189" y="90"/>
                </a:lnTo>
                <a:lnTo>
                  <a:pt x="192" y="81"/>
                </a:lnTo>
                <a:lnTo>
                  <a:pt x="192" y="81"/>
                </a:lnTo>
                <a:lnTo>
                  <a:pt x="192" y="80"/>
                </a:lnTo>
                <a:lnTo>
                  <a:pt x="192" y="80"/>
                </a:lnTo>
                <a:lnTo>
                  <a:pt x="189" y="80"/>
                </a:lnTo>
                <a:lnTo>
                  <a:pt x="189" y="80"/>
                </a:lnTo>
                <a:lnTo>
                  <a:pt x="182" y="84"/>
                </a:lnTo>
                <a:lnTo>
                  <a:pt x="182" y="84"/>
                </a:lnTo>
                <a:lnTo>
                  <a:pt x="180" y="84"/>
                </a:lnTo>
                <a:lnTo>
                  <a:pt x="179" y="87"/>
                </a:lnTo>
                <a:lnTo>
                  <a:pt x="179" y="87"/>
                </a:lnTo>
                <a:lnTo>
                  <a:pt x="179" y="87"/>
                </a:lnTo>
                <a:lnTo>
                  <a:pt x="179" y="87"/>
                </a:lnTo>
                <a:close/>
                <a:moveTo>
                  <a:pt x="95" y="237"/>
                </a:moveTo>
                <a:lnTo>
                  <a:pt x="95" y="237"/>
                </a:lnTo>
                <a:lnTo>
                  <a:pt x="92" y="237"/>
                </a:lnTo>
                <a:lnTo>
                  <a:pt x="92" y="237"/>
                </a:lnTo>
                <a:lnTo>
                  <a:pt x="89" y="239"/>
                </a:lnTo>
                <a:lnTo>
                  <a:pt x="89" y="239"/>
                </a:lnTo>
                <a:lnTo>
                  <a:pt x="84" y="247"/>
                </a:lnTo>
                <a:lnTo>
                  <a:pt x="84" y="247"/>
                </a:lnTo>
                <a:lnTo>
                  <a:pt x="84" y="247"/>
                </a:lnTo>
                <a:lnTo>
                  <a:pt x="84" y="247"/>
                </a:lnTo>
                <a:lnTo>
                  <a:pt x="85" y="250"/>
                </a:lnTo>
                <a:lnTo>
                  <a:pt x="86" y="255"/>
                </a:lnTo>
                <a:lnTo>
                  <a:pt x="86" y="255"/>
                </a:lnTo>
                <a:lnTo>
                  <a:pt x="95" y="237"/>
                </a:lnTo>
                <a:lnTo>
                  <a:pt x="95" y="237"/>
                </a:lnTo>
                <a:close/>
                <a:moveTo>
                  <a:pt x="150" y="206"/>
                </a:moveTo>
                <a:lnTo>
                  <a:pt x="150" y="206"/>
                </a:lnTo>
                <a:lnTo>
                  <a:pt x="153" y="212"/>
                </a:lnTo>
                <a:lnTo>
                  <a:pt x="156" y="218"/>
                </a:lnTo>
                <a:lnTo>
                  <a:pt x="156" y="218"/>
                </a:lnTo>
                <a:lnTo>
                  <a:pt x="157" y="218"/>
                </a:lnTo>
                <a:lnTo>
                  <a:pt x="159" y="216"/>
                </a:lnTo>
                <a:lnTo>
                  <a:pt x="159" y="216"/>
                </a:lnTo>
                <a:lnTo>
                  <a:pt x="159" y="215"/>
                </a:lnTo>
                <a:lnTo>
                  <a:pt x="159" y="215"/>
                </a:lnTo>
                <a:lnTo>
                  <a:pt x="157" y="213"/>
                </a:lnTo>
                <a:lnTo>
                  <a:pt x="157" y="213"/>
                </a:lnTo>
                <a:lnTo>
                  <a:pt x="155" y="213"/>
                </a:lnTo>
                <a:lnTo>
                  <a:pt x="156" y="210"/>
                </a:lnTo>
                <a:lnTo>
                  <a:pt x="156" y="210"/>
                </a:lnTo>
                <a:lnTo>
                  <a:pt x="157" y="209"/>
                </a:lnTo>
                <a:lnTo>
                  <a:pt x="157" y="209"/>
                </a:lnTo>
                <a:lnTo>
                  <a:pt x="159" y="208"/>
                </a:lnTo>
                <a:lnTo>
                  <a:pt x="159" y="208"/>
                </a:lnTo>
                <a:lnTo>
                  <a:pt x="160" y="205"/>
                </a:lnTo>
                <a:lnTo>
                  <a:pt x="160" y="205"/>
                </a:lnTo>
                <a:lnTo>
                  <a:pt x="160" y="203"/>
                </a:lnTo>
                <a:lnTo>
                  <a:pt x="160" y="203"/>
                </a:lnTo>
                <a:lnTo>
                  <a:pt x="160" y="203"/>
                </a:lnTo>
                <a:lnTo>
                  <a:pt x="160" y="203"/>
                </a:lnTo>
                <a:lnTo>
                  <a:pt x="150" y="206"/>
                </a:lnTo>
                <a:lnTo>
                  <a:pt x="150" y="206"/>
                </a:lnTo>
                <a:close/>
                <a:moveTo>
                  <a:pt x="51" y="250"/>
                </a:moveTo>
                <a:lnTo>
                  <a:pt x="51" y="250"/>
                </a:lnTo>
                <a:lnTo>
                  <a:pt x="48" y="246"/>
                </a:lnTo>
                <a:lnTo>
                  <a:pt x="44" y="245"/>
                </a:lnTo>
                <a:lnTo>
                  <a:pt x="38" y="243"/>
                </a:lnTo>
                <a:lnTo>
                  <a:pt x="34" y="245"/>
                </a:lnTo>
                <a:lnTo>
                  <a:pt x="34" y="245"/>
                </a:lnTo>
                <a:lnTo>
                  <a:pt x="37" y="246"/>
                </a:lnTo>
                <a:lnTo>
                  <a:pt x="37" y="246"/>
                </a:lnTo>
                <a:lnTo>
                  <a:pt x="47" y="250"/>
                </a:lnTo>
                <a:lnTo>
                  <a:pt x="47" y="250"/>
                </a:lnTo>
                <a:lnTo>
                  <a:pt x="51" y="250"/>
                </a:lnTo>
                <a:lnTo>
                  <a:pt x="51" y="250"/>
                </a:lnTo>
                <a:close/>
                <a:moveTo>
                  <a:pt x="156" y="73"/>
                </a:moveTo>
                <a:lnTo>
                  <a:pt x="156" y="73"/>
                </a:lnTo>
                <a:lnTo>
                  <a:pt x="157" y="71"/>
                </a:lnTo>
                <a:lnTo>
                  <a:pt x="157" y="71"/>
                </a:lnTo>
                <a:lnTo>
                  <a:pt x="163" y="68"/>
                </a:lnTo>
                <a:lnTo>
                  <a:pt x="163" y="68"/>
                </a:lnTo>
                <a:lnTo>
                  <a:pt x="167" y="67"/>
                </a:lnTo>
                <a:lnTo>
                  <a:pt x="167" y="67"/>
                </a:lnTo>
                <a:lnTo>
                  <a:pt x="170" y="66"/>
                </a:lnTo>
                <a:lnTo>
                  <a:pt x="170" y="66"/>
                </a:lnTo>
                <a:lnTo>
                  <a:pt x="165" y="63"/>
                </a:lnTo>
                <a:lnTo>
                  <a:pt x="159" y="61"/>
                </a:lnTo>
                <a:lnTo>
                  <a:pt x="159" y="61"/>
                </a:lnTo>
                <a:lnTo>
                  <a:pt x="157" y="67"/>
                </a:lnTo>
                <a:lnTo>
                  <a:pt x="156" y="73"/>
                </a:lnTo>
                <a:lnTo>
                  <a:pt x="156" y="73"/>
                </a:lnTo>
                <a:close/>
                <a:moveTo>
                  <a:pt x="213" y="256"/>
                </a:moveTo>
                <a:lnTo>
                  <a:pt x="213" y="256"/>
                </a:lnTo>
                <a:lnTo>
                  <a:pt x="211" y="256"/>
                </a:lnTo>
                <a:lnTo>
                  <a:pt x="211" y="256"/>
                </a:lnTo>
                <a:lnTo>
                  <a:pt x="211" y="256"/>
                </a:lnTo>
                <a:lnTo>
                  <a:pt x="211" y="256"/>
                </a:lnTo>
                <a:lnTo>
                  <a:pt x="213" y="269"/>
                </a:lnTo>
                <a:lnTo>
                  <a:pt x="213" y="269"/>
                </a:lnTo>
                <a:lnTo>
                  <a:pt x="213" y="272"/>
                </a:lnTo>
                <a:lnTo>
                  <a:pt x="213" y="272"/>
                </a:lnTo>
                <a:lnTo>
                  <a:pt x="214" y="274"/>
                </a:lnTo>
                <a:lnTo>
                  <a:pt x="213" y="277"/>
                </a:lnTo>
                <a:lnTo>
                  <a:pt x="213" y="277"/>
                </a:lnTo>
                <a:lnTo>
                  <a:pt x="213" y="279"/>
                </a:lnTo>
                <a:lnTo>
                  <a:pt x="213" y="279"/>
                </a:lnTo>
                <a:lnTo>
                  <a:pt x="211" y="280"/>
                </a:lnTo>
                <a:lnTo>
                  <a:pt x="211" y="280"/>
                </a:lnTo>
                <a:lnTo>
                  <a:pt x="211" y="291"/>
                </a:lnTo>
                <a:lnTo>
                  <a:pt x="209" y="303"/>
                </a:lnTo>
                <a:lnTo>
                  <a:pt x="209" y="303"/>
                </a:lnTo>
                <a:lnTo>
                  <a:pt x="209" y="310"/>
                </a:lnTo>
                <a:lnTo>
                  <a:pt x="209" y="310"/>
                </a:lnTo>
                <a:lnTo>
                  <a:pt x="209" y="309"/>
                </a:lnTo>
                <a:lnTo>
                  <a:pt x="209" y="309"/>
                </a:lnTo>
                <a:lnTo>
                  <a:pt x="210" y="306"/>
                </a:lnTo>
                <a:lnTo>
                  <a:pt x="210" y="306"/>
                </a:lnTo>
                <a:lnTo>
                  <a:pt x="213" y="294"/>
                </a:lnTo>
                <a:lnTo>
                  <a:pt x="214" y="284"/>
                </a:lnTo>
                <a:lnTo>
                  <a:pt x="214" y="284"/>
                </a:lnTo>
                <a:lnTo>
                  <a:pt x="214" y="273"/>
                </a:lnTo>
                <a:lnTo>
                  <a:pt x="213" y="260"/>
                </a:lnTo>
                <a:lnTo>
                  <a:pt x="213" y="260"/>
                </a:lnTo>
                <a:lnTo>
                  <a:pt x="213" y="256"/>
                </a:lnTo>
                <a:lnTo>
                  <a:pt x="213" y="256"/>
                </a:lnTo>
                <a:close/>
                <a:moveTo>
                  <a:pt x="139" y="365"/>
                </a:moveTo>
                <a:lnTo>
                  <a:pt x="139" y="365"/>
                </a:lnTo>
                <a:lnTo>
                  <a:pt x="140" y="364"/>
                </a:lnTo>
                <a:lnTo>
                  <a:pt x="140" y="364"/>
                </a:lnTo>
                <a:lnTo>
                  <a:pt x="147" y="353"/>
                </a:lnTo>
                <a:lnTo>
                  <a:pt x="147" y="353"/>
                </a:lnTo>
                <a:lnTo>
                  <a:pt x="149" y="351"/>
                </a:lnTo>
                <a:lnTo>
                  <a:pt x="149" y="351"/>
                </a:lnTo>
                <a:lnTo>
                  <a:pt x="150" y="343"/>
                </a:lnTo>
                <a:lnTo>
                  <a:pt x="150" y="343"/>
                </a:lnTo>
                <a:lnTo>
                  <a:pt x="152" y="337"/>
                </a:lnTo>
                <a:lnTo>
                  <a:pt x="152" y="337"/>
                </a:lnTo>
                <a:lnTo>
                  <a:pt x="145" y="351"/>
                </a:lnTo>
                <a:lnTo>
                  <a:pt x="139" y="365"/>
                </a:lnTo>
                <a:lnTo>
                  <a:pt x="139" y="365"/>
                </a:lnTo>
                <a:close/>
                <a:moveTo>
                  <a:pt x="142" y="129"/>
                </a:moveTo>
                <a:lnTo>
                  <a:pt x="142" y="129"/>
                </a:lnTo>
                <a:lnTo>
                  <a:pt x="142" y="129"/>
                </a:lnTo>
                <a:lnTo>
                  <a:pt x="142" y="129"/>
                </a:lnTo>
                <a:lnTo>
                  <a:pt x="145" y="129"/>
                </a:lnTo>
                <a:lnTo>
                  <a:pt x="145" y="129"/>
                </a:lnTo>
                <a:lnTo>
                  <a:pt x="146" y="128"/>
                </a:lnTo>
                <a:lnTo>
                  <a:pt x="146" y="128"/>
                </a:lnTo>
                <a:lnTo>
                  <a:pt x="152" y="124"/>
                </a:lnTo>
                <a:lnTo>
                  <a:pt x="159" y="120"/>
                </a:lnTo>
                <a:lnTo>
                  <a:pt x="159" y="120"/>
                </a:lnTo>
                <a:lnTo>
                  <a:pt x="146" y="120"/>
                </a:lnTo>
                <a:lnTo>
                  <a:pt x="146" y="120"/>
                </a:lnTo>
                <a:lnTo>
                  <a:pt x="146" y="122"/>
                </a:lnTo>
                <a:lnTo>
                  <a:pt x="146" y="124"/>
                </a:lnTo>
                <a:lnTo>
                  <a:pt x="146" y="124"/>
                </a:lnTo>
                <a:lnTo>
                  <a:pt x="142" y="129"/>
                </a:lnTo>
                <a:lnTo>
                  <a:pt x="142" y="129"/>
                </a:lnTo>
                <a:close/>
                <a:moveTo>
                  <a:pt x="68" y="276"/>
                </a:moveTo>
                <a:lnTo>
                  <a:pt x="68" y="276"/>
                </a:lnTo>
                <a:lnTo>
                  <a:pt x="68" y="273"/>
                </a:lnTo>
                <a:lnTo>
                  <a:pt x="68" y="273"/>
                </a:lnTo>
                <a:lnTo>
                  <a:pt x="71" y="272"/>
                </a:lnTo>
                <a:lnTo>
                  <a:pt x="71" y="272"/>
                </a:lnTo>
                <a:lnTo>
                  <a:pt x="71" y="273"/>
                </a:lnTo>
                <a:lnTo>
                  <a:pt x="71" y="274"/>
                </a:lnTo>
                <a:lnTo>
                  <a:pt x="71" y="274"/>
                </a:lnTo>
                <a:lnTo>
                  <a:pt x="71" y="277"/>
                </a:lnTo>
                <a:lnTo>
                  <a:pt x="71" y="277"/>
                </a:lnTo>
                <a:lnTo>
                  <a:pt x="71" y="282"/>
                </a:lnTo>
                <a:lnTo>
                  <a:pt x="71" y="282"/>
                </a:lnTo>
                <a:lnTo>
                  <a:pt x="72" y="280"/>
                </a:lnTo>
                <a:lnTo>
                  <a:pt x="72" y="280"/>
                </a:lnTo>
                <a:lnTo>
                  <a:pt x="74" y="279"/>
                </a:lnTo>
                <a:lnTo>
                  <a:pt x="74" y="279"/>
                </a:lnTo>
                <a:lnTo>
                  <a:pt x="76" y="274"/>
                </a:lnTo>
                <a:lnTo>
                  <a:pt x="76" y="274"/>
                </a:lnTo>
                <a:lnTo>
                  <a:pt x="78" y="272"/>
                </a:lnTo>
                <a:lnTo>
                  <a:pt x="78" y="272"/>
                </a:lnTo>
                <a:lnTo>
                  <a:pt x="79" y="270"/>
                </a:lnTo>
                <a:lnTo>
                  <a:pt x="79" y="270"/>
                </a:lnTo>
                <a:lnTo>
                  <a:pt x="69" y="269"/>
                </a:lnTo>
                <a:lnTo>
                  <a:pt x="69" y="269"/>
                </a:lnTo>
                <a:lnTo>
                  <a:pt x="66" y="274"/>
                </a:lnTo>
                <a:lnTo>
                  <a:pt x="66" y="274"/>
                </a:lnTo>
                <a:lnTo>
                  <a:pt x="68" y="276"/>
                </a:lnTo>
                <a:lnTo>
                  <a:pt x="68" y="276"/>
                </a:lnTo>
                <a:close/>
                <a:moveTo>
                  <a:pt x="204" y="182"/>
                </a:moveTo>
                <a:lnTo>
                  <a:pt x="204" y="182"/>
                </a:lnTo>
                <a:lnTo>
                  <a:pt x="204" y="181"/>
                </a:lnTo>
                <a:lnTo>
                  <a:pt x="204" y="181"/>
                </a:lnTo>
                <a:lnTo>
                  <a:pt x="204" y="179"/>
                </a:lnTo>
                <a:lnTo>
                  <a:pt x="206" y="178"/>
                </a:lnTo>
                <a:lnTo>
                  <a:pt x="206" y="178"/>
                </a:lnTo>
                <a:lnTo>
                  <a:pt x="207" y="176"/>
                </a:lnTo>
                <a:lnTo>
                  <a:pt x="207" y="176"/>
                </a:lnTo>
                <a:lnTo>
                  <a:pt x="207" y="176"/>
                </a:lnTo>
                <a:lnTo>
                  <a:pt x="207" y="176"/>
                </a:lnTo>
                <a:lnTo>
                  <a:pt x="206" y="171"/>
                </a:lnTo>
                <a:lnTo>
                  <a:pt x="206" y="171"/>
                </a:lnTo>
                <a:lnTo>
                  <a:pt x="204" y="171"/>
                </a:lnTo>
                <a:lnTo>
                  <a:pt x="204" y="168"/>
                </a:lnTo>
                <a:lnTo>
                  <a:pt x="204" y="168"/>
                </a:lnTo>
                <a:lnTo>
                  <a:pt x="199" y="175"/>
                </a:lnTo>
                <a:lnTo>
                  <a:pt x="199" y="175"/>
                </a:lnTo>
                <a:lnTo>
                  <a:pt x="204" y="182"/>
                </a:lnTo>
                <a:lnTo>
                  <a:pt x="204" y="182"/>
                </a:lnTo>
                <a:close/>
                <a:moveTo>
                  <a:pt x="101" y="132"/>
                </a:moveTo>
                <a:lnTo>
                  <a:pt x="101" y="132"/>
                </a:lnTo>
                <a:lnTo>
                  <a:pt x="92" y="141"/>
                </a:lnTo>
                <a:lnTo>
                  <a:pt x="82" y="148"/>
                </a:lnTo>
                <a:lnTo>
                  <a:pt x="82" y="148"/>
                </a:lnTo>
                <a:lnTo>
                  <a:pt x="84" y="149"/>
                </a:lnTo>
                <a:lnTo>
                  <a:pt x="84" y="149"/>
                </a:lnTo>
                <a:lnTo>
                  <a:pt x="91" y="149"/>
                </a:lnTo>
                <a:lnTo>
                  <a:pt x="91" y="149"/>
                </a:lnTo>
                <a:lnTo>
                  <a:pt x="91" y="147"/>
                </a:lnTo>
                <a:lnTo>
                  <a:pt x="92" y="145"/>
                </a:lnTo>
                <a:lnTo>
                  <a:pt x="92" y="145"/>
                </a:lnTo>
                <a:lnTo>
                  <a:pt x="92" y="144"/>
                </a:lnTo>
                <a:lnTo>
                  <a:pt x="92" y="144"/>
                </a:lnTo>
                <a:lnTo>
                  <a:pt x="101" y="132"/>
                </a:lnTo>
                <a:lnTo>
                  <a:pt x="101" y="132"/>
                </a:lnTo>
                <a:lnTo>
                  <a:pt x="101" y="132"/>
                </a:lnTo>
                <a:lnTo>
                  <a:pt x="101" y="132"/>
                </a:lnTo>
                <a:close/>
                <a:moveTo>
                  <a:pt x="157" y="277"/>
                </a:moveTo>
                <a:lnTo>
                  <a:pt x="157" y="277"/>
                </a:lnTo>
                <a:lnTo>
                  <a:pt x="162" y="264"/>
                </a:lnTo>
                <a:lnTo>
                  <a:pt x="162" y="264"/>
                </a:lnTo>
                <a:lnTo>
                  <a:pt x="153" y="266"/>
                </a:lnTo>
                <a:lnTo>
                  <a:pt x="153" y="266"/>
                </a:lnTo>
                <a:lnTo>
                  <a:pt x="155" y="272"/>
                </a:lnTo>
                <a:lnTo>
                  <a:pt x="157" y="277"/>
                </a:lnTo>
                <a:lnTo>
                  <a:pt x="157" y="277"/>
                </a:lnTo>
                <a:close/>
                <a:moveTo>
                  <a:pt x="196" y="93"/>
                </a:moveTo>
                <a:lnTo>
                  <a:pt x="196" y="93"/>
                </a:lnTo>
                <a:lnTo>
                  <a:pt x="196" y="91"/>
                </a:lnTo>
                <a:lnTo>
                  <a:pt x="196" y="91"/>
                </a:lnTo>
                <a:lnTo>
                  <a:pt x="197" y="90"/>
                </a:lnTo>
                <a:lnTo>
                  <a:pt x="199" y="90"/>
                </a:lnTo>
                <a:lnTo>
                  <a:pt x="199" y="90"/>
                </a:lnTo>
                <a:lnTo>
                  <a:pt x="203" y="90"/>
                </a:lnTo>
                <a:lnTo>
                  <a:pt x="203" y="90"/>
                </a:lnTo>
                <a:lnTo>
                  <a:pt x="204" y="88"/>
                </a:lnTo>
                <a:lnTo>
                  <a:pt x="204" y="88"/>
                </a:lnTo>
                <a:lnTo>
                  <a:pt x="196" y="83"/>
                </a:lnTo>
                <a:lnTo>
                  <a:pt x="196" y="83"/>
                </a:lnTo>
                <a:lnTo>
                  <a:pt x="193" y="93"/>
                </a:lnTo>
                <a:lnTo>
                  <a:pt x="193" y="93"/>
                </a:lnTo>
                <a:lnTo>
                  <a:pt x="194" y="93"/>
                </a:lnTo>
                <a:lnTo>
                  <a:pt x="196" y="93"/>
                </a:lnTo>
                <a:lnTo>
                  <a:pt x="196" y="93"/>
                </a:lnTo>
                <a:close/>
                <a:moveTo>
                  <a:pt x="162" y="360"/>
                </a:moveTo>
                <a:lnTo>
                  <a:pt x="162" y="360"/>
                </a:lnTo>
                <a:lnTo>
                  <a:pt x="162" y="360"/>
                </a:lnTo>
                <a:lnTo>
                  <a:pt x="162" y="360"/>
                </a:lnTo>
                <a:lnTo>
                  <a:pt x="162" y="360"/>
                </a:lnTo>
                <a:lnTo>
                  <a:pt x="162" y="360"/>
                </a:lnTo>
                <a:lnTo>
                  <a:pt x="169" y="350"/>
                </a:lnTo>
                <a:lnTo>
                  <a:pt x="169" y="350"/>
                </a:lnTo>
                <a:lnTo>
                  <a:pt x="170" y="348"/>
                </a:lnTo>
                <a:lnTo>
                  <a:pt x="170" y="348"/>
                </a:lnTo>
                <a:lnTo>
                  <a:pt x="170" y="337"/>
                </a:lnTo>
                <a:lnTo>
                  <a:pt x="170" y="337"/>
                </a:lnTo>
                <a:lnTo>
                  <a:pt x="170" y="336"/>
                </a:lnTo>
                <a:lnTo>
                  <a:pt x="170" y="336"/>
                </a:lnTo>
                <a:lnTo>
                  <a:pt x="166" y="348"/>
                </a:lnTo>
                <a:lnTo>
                  <a:pt x="162" y="360"/>
                </a:lnTo>
                <a:lnTo>
                  <a:pt x="162" y="360"/>
                </a:lnTo>
                <a:close/>
                <a:moveTo>
                  <a:pt x="88" y="372"/>
                </a:moveTo>
                <a:lnTo>
                  <a:pt x="88" y="372"/>
                </a:lnTo>
                <a:lnTo>
                  <a:pt x="93" y="367"/>
                </a:lnTo>
                <a:lnTo>
                  <a:pt x="98" y="361"/>
                </a:lnTo>
                <a:lnTo>
                  <a:pt x="98" y="361"/>
                </a:lnTo>
                <a:lnTo>
                  <a:pt x="98" y="360"/>
                </a:lnTo>
                <a:lnTo>
                  <a:pt x="98" y="358"/>
                </a:lnTo>
                <a:lnTo>
                  <a:pt x="98" y="358"/>
                </a:lnTo>
                <a:lnTo>
                  <a:pt x="98" y="357"/>
                </a:lnTo>
                <a:lnTo>
                  <a:pt x="98" y="357"/>
                </a:lnTo>
                <a:lnTo>
                  <a:pt x="99" y="350"/>
                </a:lnTo>
                <a:lnTo>
                  <a:pt x="99" y="350"/>
                </a:lnTo>
                <a:lnTo>
                  <a:pt x="101" y="350"/>
                </a:lnTo>
                <a:lnTo>
                  <a:pt x="101" y="350"/>
                </a:lnTo>
                <a:lnTo>
                  <a:pt x="93" y="360"/>
                </a:lnTo>
                <a:lnTo>
                  <a:pt x="88" y="372"/>
                </a:lnTo>
                <a:lnTo>
                  <a:pt x="88" y="372"/>
                </a:lnTo>
                <a:close/>
                <a:moveTo>
                  <a:pt x="123" y="85"/>
                </a:moveTo>
                <a:lnTo>
                  <a:pt x="123" y="85"/>
                </a:lnTo>
                <a:lnTo>
                  <a:pt x="123" y="85"/>
                </a:lnTo>
                <a:lnTo>
                  <a:pt x="123" y="85"/>
                </a:lnTo>
                <a:lnTo>
                  <a:pt x="135" y="87"/>
                </a:lnTo>
                <a:lnTo>
                  <a:pt x="135" y="87"/>
                </a:lnTo>
                <a:lnTo>
                  <a:pt x="153" y="88"/>
                </a:lnTo>
                <a:lnTo>
                  <a:pt x="153" y="88"/>
                </a:lnTo>
                <a:lnTo>
                  <a:pt x="165" y="90"/>
                </a:lnTo>
                <a:lnTo>
                  <a:pt x="165" y="90"/>
                </a:lnTo>
                <a:lnTo>
                  <a:pt x="166" y="88"/>
                </a:lnTo>
                <a:lnTo>
                  <a:pt x="166" y="88"/>
                </a:lnTo>
                <a:lnTo>
                  <a:pt x="165" y="88"/>
                </a:lnTo>
                <a:lnTo>
                  <a:pt x="165" y="88"/>
                </a:lnTo>
                <a:lnTo>
                  <a:pt x="152" y="87"/>
                </a:lnTo>
                <a:lnTo>
                  <a:pt x="140" y="85"/>
                </a:lnTo>
                <a:lnTo>
                  <a:pt x="140" y="85"/>
                </a:lnTo>
                <a:lnTo>
                  <a:pt x="130" y="85"/>
                </a:lnTo>
                <a:lnTo>
                  <a:pt x="130" y="85"/>
                </a:lnTo>
                <a:lnTo>
                  <a:pt x="123" y="85"/>
                </a:lnTo>
                <a:lnTo>
                  <a:pt x="123" y="85"/>
                </a:lnTo>
                <a:close/>
                <a:moveTo>
                  <a:pt x="96" y="148"/>
                </a:moveTo>
                <a:lnTo>
                  <a:pt x="96" y="148"/>
                </a:lnTo>
                <a:lnTo>
                  <a:pt x="96" y="148"/>
                </a:lnTo>
                <a:lnTo>
                  <a:pt x="96" y="148"/>
                </a:lnTo>
                <a:lnTo>
                  <a:pt x="101" y="148"/>
                </a:lnTo>
                <a:lnTo>
                  <a:pt x="101" y="148"/>
                </a:lnTo>
                <a:lnTo>
                  <a:pt x="102" y="148"/>
                </a:lnTo>
                <a:lnTo>
                  <a:pt x="102" y="148"/>
                </a:lnTo>
                <a:lnTo>
                  <a:pt x="106" y="144"/>
                </a:lnTo>
                <a:lnTo>
                  <a:pt x="106" y="144"/>
                </a:lnTo>
                <a:lnTo>
                  <a:pt x="106" y="142"/>
                </a:lnTo>
                <a:lnTo>
                  <a:pt x="106" y="142"/>
                </a:lnTo>
                <a:lnTo>
                  <a:pt x="108" y="142"/>
                </a:lnTo>
                <a:lnTo>
                  <a:pt x="109" y="141"/>
                </a:lnTo>
                <a:lnTo>
                  <a:pt x="109" y="141"/>
                </a:lnTo>
                <a:lnTo>
                  <a:pt x="111" y="141"/>
                </a:lnTo>
                <a:lnTo>
                  <a:pt x="111" y="141"/>
                </a:lnTo>
                <a:lnTo>
                  <a:pt x="116" y="135"/>
                </a:lnTo>
                <a:lnTo>
                  <a:pt x="116" y="135"/>
                </a:lnTo>
                <a:lnTo>
                  <a:pt x="118" y="134"/>
                </a:lnTo>
                <a:lnTo>
                  <a:pt x="118" y="134"/>
                </a:lnTo>
                <a:lnTo>
                  <a:pt x="113" y="134"/>
                </a:lnTo>
                <a:lnTo>
                  <a:pt x="113" y="134"/>
                </a:lnTo>
                <a:lnTo>
                  <a:pt x="112" y="135"/>
                </a:lnTo>
                <a:lnTo>
                  <a:pt x="112" y="135"/>
                </a:lnTo>
                <a:lnTo>
                  <a:pt x="105" y="142"/>
                </a:lnTo>
                <a:lnTo>
                  <a:pt x="96" y="148"/>
                </a:lnTo>
                <a:lnTo>
                  <a:pt x="96" y="148"/>
                </a:lnTo>
                <a:close/>
                <a:moveTo>
                  <a:pt x="24" y="212"/>
                </a:moveTo>
                <a:lnTo>
                  <a:pt x="24" y="212"/>
                </a:lnTo>
                <a:lnTo>
                  <a:pt x="30" y="218"/>
                </a:lnTo>
                <a:lnTo>
                  <a:pt x="37" y="220"/>
                </a:lnTo>
                <a:lnTo>
                  <a:pt x="37" y="220"/>
                </a:lnTo>
                <a:lnTo>
                  <a:pt x="35" y="213"/>
                </a:lnTo>
                <a:lnTo>
                  <a:pt x="35" y="213"/>
                </a:lnTo>
                <a:lnTo>
                  <a:pt x="24" y="212"/>
                </a:lnTo>
                <a:lnTo>
                  <a:pt x="24" y="212"/>
                </a:lnTo>
                <a:close/>
                <a:moveTo>
                  <a:pt x="213" y="23"/>
                </a:moveTo>
                <a:lnTo>
                  <a:pt x="213" y="23"/>
                </a:lnTo>
                <a:lnTo>
                  <a:pt x="213" y="23"/>
                </a:lnTo>
                <a:lnTo>
                  <a:pt x="213" y="23"/>
                </a:lnTo>
                <a:lnTo>
                  <a:pt x="211" y="24"/>
                </a:lnTo>
                <a:lnTo>
                  <a:pt x="211" y="24"/>
                </a:lnTo>
                <a:lnTo>
                  <a:pt x="192" y="33"/>
                </a:lnTo>
                <a:lnTo>
                  <a:pt x="192" y="33"/>
                </a:lnTo>
                <a:lnTo>
                  <a:pt x="187" y="36"/>
                </a:lnTo>
                <a:lnTo>
                  <a:pt x="183" y="39"/>
                </a:lnTo>
                <a:lnTo>
                  <a:pt x="183" y="39"/>
                </a:lnTo>
                <a:lnTo>
                  <a:pt x="182" y="40"/>
                </a:lnTo>
                <a:lnTo>
                  <a:pt x="182" y="40"/>
                </a:lnTo>
                <a:lnTo>
                  <a:pt x="183" y="41"/>
                </a:lnTo>
                <a:lnTo>
                  <a:pt x="183" y="41"/>
                </a:lnTo>
                <a:lnTo>
                  <a:pt x="186" y="39"/>
                </a:lnTo>
                <a:lnTo>
                  <a:pt x="186" y="39"/>
                </a:lnTo>
                <a:lnTo>
                  <a:pt x="213" y="24"/>
                </a:lnTo>
                <a:lnTo>
                  <a:pt x="213" y="24"/>
                </a:lnTo>
                <a:lnTo>
                  <a:pt x="213" y="23"/>
                </a:lnTo>
                <a:lnTo>
                  <a:pt x="213" y="23"/>
                </a:lnTo>
                <a:close/>
                <a:moveTo>
                  <a:pt x="177" y="210"/>
                </a:moveTo>
                <a:lnTo>
                  <a:pt x="177" y="210"/>
                </a:lnTo>
                <a:lnTo>
                  <a:pt x="165" y="216"/>
                </a:lnTo>
                <a:lnTo>
                  <a:pt x="165" y="216"/>
                </a:lnTo>
                <a:lnTo>
                  <a:pt x="163" y="218"/>
                </a:lnTo>
                <a:lnTo>
                  <a:pt x="163" y="219"/>
                </a:lnTo>
                <a:lnTo>
                  <a:pt x="163" y="219"/>
                </a:lnTo>
                <a:lnTo>
                  <a:pt x="180" y="215"/>
                </a:lnTo>
                <a:lnTo>
                  <a:pt x="180" y="215"/>
                </a:lnTo>
                <a:lnTo>
                  <a:pt x="177" y="210"/>
                </a:lnTo>
                <a:lnTo>
                  <a:pt x="177" y="210"/>
                </a:lnTo>
                <a:close/>
                <a:moveTo>
                  <a:pt x="149" y="100"/>
                </a:moveTo>
                <a:lnTo>
                  <a:pt x="149" y="100"/>
                </a:lnTo>
                <a:lnTo>
                  <a:pt x="143" y="110"/>
                </a:lnTo>
                <a:lnTo>
                  <a:pt x="143" y="110"/>
                </a:lnTo>
                <a:lnTo>
                  <a:pt x="152" y="108"/>
                </a:lnTo>
                <a:lnTo>
                  <a:pt x="152" y="108"/>
                </a:lnTo>
                <a:lnTo>
                  <a:pt x="149" y="100"/>
                </a:lnTo>
                <a:lnTo>
                  <a:pt x="149" y="100"/>
                </a:lnTo>
                <a:close/>
                <a:moveTo>
                  <a:pt x="273" y="74"/>
                </a:moveTo>
                <a:lnTo>
                  <a:pt x="273" y="74"/>
                </a:lnTo>
                <a:lnTo>
                  <a:pt x="273" y="74"/>
                </a:lnTo>
                <a:lnTo>
                  <a:pt x="273" y="74"/>
                </a:lnTo>
                <a:lnTo>
                  <a:pt x="273" y="74"/>
                </a:lnTo>
                <a:lnTo>
                  <a:pt x="273" y="74"/>
                </a:lnTo>
                <a:lnTo>
                  <a:pt x="261" y="77"/>
                </a:lnTo>
                <a:lnTo>
                  <a:pt x="261" y="77"/>
                </a:lnTo>
                <a:lnTo>
                  <a:pt x="260" y="78"/>
                </a:lnTo>
                <a:lnTo>
                  <a:pt x="260" y="78"/>
                </a:lnTo>
                <a:lnTo>
                  <a:pt x="250" y="83"/>
                </a:lnTo>
                <a:lnTo>
                  <a:pt x="250" y="83"/>
                </a:lnTo>
                <a:lnTo>
                  <a:pt x="248" y="84"/>
                </a:lnTo>
                <a:lnTo>
                  <a:pt x="248" y="84"/>
                </a:lnTo>
                <a:lnTo>
                  <a:pt x="250" y="84"/>
                </a:lnTo>
                <a:lnTo>
                  <a:pt x="250" y="84"/>
                </a:lnTo>
                <a:lnTo>
                  <a:pt x="257" y="83"/>
                </a:lnTo>
                <a:lnTo>
                  <a:pt x="257" y="83"/>
                </a:lnTo>
                <a:lnTo>
                  <a:pt x="260" y="81"/>
                </a:lnTo>
                <a:lnTo>
                  <a:pt x="260" y="81"/>
                </a:lnTo>
                <a:lnTo>
                  <a:pt x="273" y="75"/>
                </a:lnTo>
                <a:lnTo>
                  <a:pt x="273" y="75"/>
                </a:lnTo>
                <a:lnTo>
                  <a:pt x="273" y="74"/>
                </a:lnTo>
                <a:lnTo>
                  <a:pt x="273" y="74"/>
                </a:lnTo>
                <a:close/>
                <a:moveTo>
                  <a:pt x="101" y="249"/>
                </a:moveTo>
                <a:lnTo>
                  <a:pt x="101" y="249"/>
                </a:lnTo>
                <a:lnTo>
                  <a:pt x="103" y="247"/>
                </a:lnTo>
                <a:lnTo>
                  <a:pt x="108" y="247"/>
                </a:lnTo>
                <a:lnTo>
                  <a:pt x="108" y="247"/>
                </a:lnTo>
                <a:lnTo>
                  <a:pt x="113" y="236"/>
                </a:lnTo>
                <a:lnTo>
                  <a:pt x="113" y="236"/>
                </a:lnTo>
                <a:lnTo>
                  <a:pt x="111" y="237"/>
                </a:lnTo>
                <a:lnTo>
                  <a:pt x="111" y="237"/>
                </a:lnTo>
                <a:lnTo>
                  <a:pt x="101" y="249"/>
                </a:lnTo>
                <a:lnTo>
                  <a:pt x="101" y="249"/>
                </a:lnTo>
                <a:lnTo>
                  <a:pt x="101" y="249"/>
                </a:lnTo>
                <a:lnTo>
                  <a:pt x="101" y="249"/>
                </a:lnTo>
                <a:close/>
                <a:moveTo>
                  <a:pt x="162" y="78"/>
                </a:moveTo>
                <a:lnTo>
                  <a:pt x="162" y="78"/>
                </a:lnTo>
                <a:lnTo>
                  <a:pt x="163" y="78"/>
                </a:lnTo>
                <a:lnTo>
                  <a:pt x="163" y="78"/>
                </a:lnTo>
                <a:lnTo>
                  <a:pt x="165" y="78"/>
                </a:lnTo>
                <a:lnTo>
                  <a:pt x="165" y="78"/>
                </a:lnTo>
                <a:lnTo>
                  <a:pt x="170" y="77"/>
                </a:lnTo>
                <a:lnTo>
                  <a:pt x="170" y="77"/>
                </a:lnTo>
                <a:lnTo>
                  <a:pt x="172" y="75"/>
                </a:lnTo>
                <a:lnTo>
                  <a:pt x="172" y="75"/>
                </a:lnTo>
                <a:lnTo>
                  <a:pt x="172" y="71"/>
                </a:lnTo>
                <a:lnTo>
                  <a:pt x="172" y="71"/>
                </a:lnTo>
                <a:lnTo>
                  <a:pt x="166" y="74"/>
                </a:lnTo>
                <a:lnTo>
                  <a:pt x="162" y="78"/>
                </a:lnTo>
                <a:lnTo>
                  <a:pt x="162" y="78"/>
                </a:lnTo>
                <a:close/>
                <a:moveTo>
                  <a:pt x="49" y="112"/>
                </a:moveTo>
                <a:lnTo>
                  <a:pt x="49" y="112"/>
                </a:lnTo>
                <a:lnTo>
                  <a:pt x="49" y="114"/>
                </a:lnTo>
                <a:lnTo>
                  <a:pt x="49" y="114"/>
                </a:lnTo>
                <a:lnTo>
                  <a:pt x="58" y="120"/>
                </a:lnTo>
                <a:lnTo>
                  <a:pt x="66" y="125"/>
                </a:lnTo>
                <a:lnTo>
                  <a:pt x="66" y="125"/>
                </a:lnTo>
                <a:lnTo>
                  <a:pt x="72" y="128"/>
                </a:lnTo>
                <a:lnTo>
                  <a:pt x="72" y="128"/>
                </a:lnTo>
                <a:lnTo>
                  <a:pt x="72" y="128"/>
                </a:lnTo>
                <a:lnTo>
                  <a:pt x="72" y="128"/>
                </a:lnTo>
                <a:lnTo>
                  <a:pt x="72" y="128"/>
                </a:lnTo>
                <a:lnTo>
                  <a:pt x="72" y="128"/>
                </a:lnTo>
                <a:lnTo>
                  <a:pt x="61" y="120"/>
                </a:lnTo>
                <a:lnTo>
                  <a:pt x="61" y="120"/>
                </a:lnTo>
                <a:lnTo>
                  <a:pt x="51" y="112"/>
                </a:lnTo>
                <a:lnTo>
                  <a:pt x="51" y="112"/>
                </a:lnTo>
                <a:lnTo>
                  <a:pt x="49" y="112"/>
                </a:lnTo>
                <a:lnTo>
                  <a:pt x="49" y="112"/>
                </a:lnTo>
                <a:close/>
                <a:moveTo>
                  <a:pt x="177" y="77"/>
                </a:moveTo>
                <a:lnTo>
                  <a:pt x="177" y="77"/>
                </a:lnTo>
                <a:lnTo>
                  <a:pt x="180" y="78"/>
                </a:lnTo>
                <a:lnTo>
                  <a:pt x="180" y="78"/>
                </a:lnTo>
                <a:lnTo>
                  <a:pt x="187" y="75"/>
                </a:lnTo>
                <a:lnTo>
                  <a:pt x="187" y="75"/>
                </a:lnTo>
                <a:lnTo>
                  <a:pt x="179" y="70"/>
                </a:lnTo>
                <a:lnTo>
                  <a:pt x="179" y="70"/>
                </a:lnTo>
                <a:lnTo>
                  <a:pt x="177" y="71"/>
                </a:lnTo>
                <a:lnTo>
                  <a:pt x="179" y="73"/>
                </a:lnTo>
                <a:lnTo>
                  <a:pt x="179" y="73"/>
                </a:lnTo>
                <a:lnTo>
                  <a:pt x="179" y="75"/>
                </a:lnTo>
                <a:lnTo>
                  <a:pt x="179" y="75"/>
                </a:lnTo>
                <a:lnTo>
                  <a:pt x="177" y="77"/>
                </a:lnTo>
                <a:lnTo>
                  <a:pt x="177" y="77"/>
                </a:lnTo>
                <a:close/>
                <a:moveTo>
                  <a:pt x="143" y="270"/>
                </a:moveTo>
                <a:lnTo>
                  <a:pt x="143" y="270"/>
                </a:lnTo>
                <a:lnTo>
                  <a:pt x="138" y="277"/>
                </a:lnTo>
                <a:lnTo>
                  <a:pt x="135" y="283"/>
                </a:lnTo>
                <a:lnTo>
                  <a:pt x="135" y="283"/>
                </a:lnTo>
                <a:lnTo>
                  <a:pt x="142" y="282"/>
                </a:lnTo>
                <a:lnTo>
                  <a:pt x="142" y="282"/>
                </a:lnTo>
                <a:lnTo>
                  <a:pt x="142" y="280"/>
                </a:lnTo>
                <a:lnTo>
                  <a:pt x="142" y="279"/>
                </a:lnTo>
                <a:lnTo>
                  <a:pt x="142" y="279"/>
                </a:lnTo>
                <a:lnTo>
                  <a:pt x="142" y="274"/>
                </a:lnTo>
                <a:lnTo>
                  <a:pt x="142" y="274"/>
                </a:lnTo>
                <a:lnTo>
                  <a:pt x="143" y="270"/>
                </a:lnTo>
                <a:lnTo>
                  <a:pt x="143" y="270"/>
                </a:lnTo>
                <a:close/>
                <a:moveTo>
                  <a:pt x="42" y="142"/>
                </a:moveTo>
                <a:lnTo>
                  <a:pt x="42" y="142"/>
                </a:lnTo>
                <a:lnTo>
                  <a:pt x="42" y="142"/>
                </a:lnTo>
                <a:lnTo>
                  <a:pt x="42" y="142"/>
                </a:lnTo>
                <a:lnTo>
                  <a:pt x="38" y="138"/>
                </a:lnTo>
                <a:lnTo>
                  <a:pt x="38" y="138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1" y="135"/>
                </a:lnTo>
                <a:lnTo>
                  <a:pt x="31" y="135"/>
                </a:lnTo>
                <a:lnTo>
                  <a:pt x="30" y="134"/>
                </a:lnTo>
                <a:lnTo>
                  <a:pt x="30" y="134"/>
                </a:lnTo>
                <a:lnTo>
                  <a:pt x="30" y="132"/>
                </a:lnTo>
                <a:lnTo>
                  <a:pt x="30" y="132"/>
                </a:lnTo>
                <a:lnTo>
                  <a:pt x="28" y="132"/>
                </a:lnTo>
                <a:lnTo>
                  <a:pt x="28" y="132"/>
                </a:lnTo>
                <a:lnTo>
                  <a:pt x="28" y="132"/>
                </a:lnTo>
                <a:lnTo>
                  <a:pt x="28" y="132"/>
                </a:lnTo>
                <a:lnTo>
                  <a:pt x="31" y="138"/>
                </a:lnTo>
                <a:lnTo>
                  <a:pt x="31" y="138"/>
                </a:lnTo>
                <a:lnTo>
                  <a:pt x="32" y="139"/>
                </a:lnTo>
                <a:lnTo>
                  <a:pt x="32" y="139"/>
                </a:lnTo>
                <a:lnTo>
                  <a:pt x="37" y="142"/>
                </a:lnTo>
                <a:lnTo>
                  <a:pt x="42" y="142"/>
                </a:lnTo>
                <a:lnTo>
                  <a:pt x="42" y="142"/>
                </a:lnTo>
                <a:close/>
                <a:moveTo>
                  <a:pt x="81" y="246"/>
                </a:moveTo>
                <a:lnTo>
                  <a:pt x="81" y="246"/>
                </a:lnTo>
                <a:lnTo>
                  <a:pt x="86" y="237"/>
                </a:lnTo>
                <a:lnTo>
                  <a:pt x="86" y="237"/>
                </a:lnTo>
                <a:lnTo>
                  <a:pt x="81" y="237"/>
                </a:lnTo>
                <a:lnTo>
                  <a:pt x="81" y="237"/>
                </a:lnTo>
                <a:lnTo>
                  <a:pt x="79" y="239"/>
                </a:lnTo>
                <a:lnTo>
                  <a:pt x="79" y="239"/>
                </a:lnTo>
                <a:lnTo>
                  <a:pt x="78" y="243"/>
                </a:lnTo>
                <a:lnTo>
                  <a:pt x="78" y="243"/>
                </a:lnTo>
                <a:lnTo>
                  <a:pt x="78" y="245"/>
                </a:lnTo>
                <a:lnTo>
                  <a:pt x="78" y="245"/>
                </a:lnTo>
                <a:lnTo>
                  <a:pt x="81" y="246"/>
                </a:lnTo>
                <a:lnTo>
                  <a:pt x="81" y="246"/>
                </a:lnTo>
                <a:close/>
                <a:moveTo>
                  <a:pt x="153" y="112"/>
                </a:moveTo>
                <a:lnTo>
                  <a:pt x="153" y="112"/>
                </a:lnTo>
                <a:lnTo>
                  <a:pt x="153" y="112"/>
                </a:lnTo>
                <a:lnTo>
                  <a:pt x="153" y="112"/>
                </a:lnTo>
                <a:lnTo>
                  <a:pt x="142" y="112"/>
                </a:lnTo>
                <a:lnTo>
                  <a:pt x="142" y="112"/>
                </a:lnTo>
                <a:lnTo>
                  <a:pt x="140" y="112"/>
                </a:lnTo>
                <a:lnTo>
                  <a:pt x="140" y="112"/>
                </a:lnTo>
                <a:lnTo>
                  <a:pt x="139" y="115"/>
                </a:lnTo>
                <a:lnTo>
                  <a:pt x="139" y="115"/>
                </a:lnTo>
                <a:lnTo>
                  <a:pt x="146" y="115"/>
                </a:lnTo>
                <a:lnTo>
                  <a:pt x="146" y="115"/>
                </a:lnTo>
                <a:lnTo>
                  <a:pt x="146" y="115"/>
                </a:lnTo>
                <a:lnTo>
                  <a:pt x="146" y="115"/>
                </a:lnTo>
                <a:lnTo>
                  <a:pt x="153" y="112"/>
                </a:lnTo>
                <a:lnTo>
                  <a:pt x="153" y="112"/>
                </a:lnTo>
                <a:close/>
                <a:moveTo>
                  <a:pt x="118" y="145"/>
                </a:moveTo>
                <a:lnTo>
                  <a:pt x="118" y="145"/>
                </a:lnTo>
                <a:lnTo>
                  <a:pt x="118" y="147"/>
                </a:lnTo>
                <a:lnTo>
                  <a:pt x="118" y="147"/>
                </a:lnTo>
                <a:lnTo>
                  <a:pt x="130" y="144"/>
                </a:lnTo>
                <a:lnTo>
                  <a:pt x="130" y="144"/>
                </a:lnTo>
                <a:lnTo>
                  <a:pt x="130" y="142"/>
                </a:lnTo>
                <a:lnTo>
                  <a:pt x="130" y="139"/>
                </a:lnTo>
                <a:lnTo>
                  <a:pt x="130" y="139"/>
                </a:lnTo>
                <a:lnTo>
                  <a:pt x="122" y="142"/>
                </a:lnTo>
                <a:lnTo>
                  <a:pt x="122" y="142"/>
                </a:lnTo>
                <a:lnTo>
                  <a:pt x="122" y="142"/>
                </a:lnTo>
                <a:lnTo>
                  <a:pt x="122" y="142"/>
                </a:lnTo>
                <a:lnTo>
                  <a:pt x="118" y="145"/>
                </a:lnTo>
                <a:lnTo>
                  <a:pt x="118" y="145"/>
                </a:lnTo>
                <a:close/>
                <a:moveTo>
                  <a:pt x="172" y="110"/>
                </a:moveTo>
                <a:lnTo>
                  <a:pt x="172" y="110"/>
                </a:lnTo>
                <a:lnTo>
                  <a:pt x="172" y="100"/>
                </a:lnTo>
                <a:lnTo>
                  <a:pt x="172" y="100"/>
                </a:lnTo>
                <a:lnTo>
                  <a:pt x="165" y="110"/>
                </a:lnTo>
                <a:lnTo>
                  <a:pt x="165" y="110"/>
                </a:lnTo>
                <a:lnTo>
                  <a:pt x="167" y="110"/>
                </a:lnTo>
                <a:lnTo>
                  <a:pt x="172" y="110"/>
                </a:lnTo>
                <a:lnTo>
                  <a:pt x="172" y="110"/>
                </a:lnTo>
                <a:close/>
                <a:moveTo>
                  <a:pt x="183" y="186"/>
                </a:moveTo>
                <a:lnTo>
                  <a:pt x="183" y="186"/>
                </a:lnTo>
                <a:lnTo>
                  <a:pt x="174" y="191"/>
                </a:lnTo>
                <a:lnTo>
                  <a:pt x="174" y="191"/>
                </a:lnTo>
                <a:lnTo>
                  <a:pt x="176" y="195"/>
                </a:lnTo>
                <a:lnTo>
                  <a:pt x="176" y="195"/>
                </a:lnTo>
                <a:lnTo>
                  <a:pt x="183" y="192"/>
                </a:lnTo>
                <a:lnTo>
                  <a:pt x="183" y="192"/>
                </a:lnTo>
                <a:lnTo>
                  <a:pt x="183" y="186"/>
                </a:lnTo>
                <a:lnTo>
                  <a:pt x="183" y="186"/>
                </a:lnTo>
                <a:close/>
                <a:moveTo>
                  <a:pt x="79" y="282"/>
                </a:moveTo>
                <a:lnTo>
                  <a:pt x="79" y="282"/>
                </a:lnTo>
                <a:lnTo>
                  <a:pt x="81" y="282"/>
                </a:lnTo>
                <a:lnTo>
                  <a:pt x="82" y="282"/>
                </a:lnTo>
                <a:lnTo>
                  <a:pt x="82" y="282"/>
                </a:lnTo>
                <a:lnTo>
                  <a:pt x="88" y="272"/>
                </a:lnTo>
                <a:lnTo>
                  <a:pt x="88" y="272"/>
                </a:lnTo>
                <a:lnTo>
                  <a:pt x="88" y="270"/>
                </a:lnTo>
                <a:lnTo>
                  <a:pt x="88" y="270"/>
                </a:lnTo>
                <a:lnTo>
                  <a:pt x="84" y="270"/>
                </a:lnTo>
                <a:lnTo>
                  <a:pt x="84" y="270"/>
                </a:lnTo>
                <a:lnTo>
                  <a:pt x="84" y="272"/>
                </a:lnTo>
                <a:lnTo>
                  <a:pt x="84" y="272"/>
                </a:lnTo>
                <a:lnTo>
                  <a:pt x="79" y="280"/>
                </a:lnTo>
                <a:lnTo>
                  <a:pt x="79" y="280"/>
                </a:lnTo>
                <a:lnTo>
                  <a:pt x="79" y="282"/>
                </a:lnTo>
                <a:lnTo>
                  <a:pt x="79" y="282"/>
                </a:lnTo>
                <a:close/>
                <a:moveTo>
                  <a:pt x="189" y="210"/>
                </a:moveTo>
                <a:lnTo>
                  <a:pt x="189" y="210"/>
                </a:lnTo>
                <a:lnTo>
                  <a:pt x="201" y="202"/>
                </a:lnTo>
                <a:lnTo>
                  <a:pt x="201" y="202"/>
                </a:lnTo>
                <a:lnTo>
                  <a:pt x="201" y="201"/>
                </a:lnTo>
                <a:lnTo>
                  <a:pt x="201" y="201"/>
                </a:lnTo>
                <a:lnTo>
                  <a:pt x="189" y="206"/>
                </a:lnTo>
                <a:lnTo>
                  <a:pt x="189" y="206"/>
                </a:lnTo>
                <a:lnTo>
                  <a:pt x="189" y="210"/>
                </a:lnTo>
                <a:lnTo>
                  <a:pt x="189" y="210"/>
                </a:lnTo>
                <a:close/>
                <a:moveTo>
                  <a:pt x="30" y="249"/>
                </a:moveTo>
                <a:lnTo>
                  <a:pt x="30" y="249"/>
                </a:lnTo>
                <a:lnTo>
                  <a:pt x="35" y="252"/>
                </a:lnTo>
                <a:lnTo>
                  <a:pt x="41" y="255"/>
                </a:lnTo>
                <a:lnTo>
                  <a:pt x="41" y="255"/>
                </a:lnTo>
                <a:lnTo>
                  <a:pt x="42" y="252"/>
                </a:lnTo>
                <a:lnTo>
                  <a:pt x="42" y="252"/>
                </a:lnTo>
                <a:lnTo>
                  <a:pt x="37" y="249"/>
                </a:lnTo>
                <a:lnTo>
                  <a:pt x="31" y="246"/>
                </a:lnTo>
                <a:lnTo>
                  <a:pt x="31" y="246"/>
                </a:lnTo>
                <a:lnTo>
                  <a:pt x="30" y="249"/>
                </a:lnTo>
                <a:lnTo>
                  <a:pt x="30" y="249"/>
                </a:lnTo>
                <a:close/>
                <a:moveTo>
                  <a:pt x="129" y="338"/>
                </a:moveTo>
                <a:lnTo>
                  <a:pt x="129" y="338"/>
                </a:lnTo>
                <a:lnTo>
                  <a:pt x="129" y="338"/>
                </a:lnTo>
                <a:lnTo>
                  <a:pt x="129" y="338"/>
                </a:lnTo>
                <a:lnTo>
                  <a:pt x="123" y="351"/>
                </a:lnTo>
                <a:lnTo>
                  <a:pt x="118" y="364"/>
                </a:lnTo>
                <a:lnTo>
                  <a:pt x="118" y="364"/>
                </a:lnTo>
                <a:lnTo>
                  <a:pt x="122" y="358"/>
                </a:lnTo>
                <a:lnTo>
                  <a:pt x="122" y="358"/>
                </a:lnTo>
                <a:lnTo>
                  <a:pt x="122" y="358"/>
                </a:lnTo>
                <a:lnTo>
                  <a:pt x="122" y="358"/>
                </a:lnTo>
                <a:lnTo>
                  <a:pt x="123" y="354"/>
                </a:lnTo>
                <a:lnTo>
                  <a:pt x="123" y="354"/>
                </a:lnTo>
                <a:lnTo>
                  <a:pt x="129" y="340"/>
                </a:lnTo>
                <a:lnTo>
                  <a:pt x="129" y="340"/>
                </a:lnTo>
                <a:lnTo>
                  <a:pt x="129" y="338"/>
                </a:lnTo>
                <a:lnTo>
                  <a:pt x="129" y="338"/>
                </a:lnTo>
                <a:close/>
                <a:moveTo>
                  <a:pt x="115" y="291"/>
                </a:moveTo>
                <a:lnTo>
                  <a:pt x="115" y="291"/>
                </a:lnTo>
                <a:lnTo>
                  <a:pt x="109" y="293"/>
                </a:lnTo>
                <a:lnTo>
                  <a:pt x="105" y="297"/>
                </a:lnTo>
                <a:lnTo>
                  <a:pt x="105" y="297"/>
                </a:lnTo>
                <a:lnTo>
                  <a:pt x="106" y="297"/>
                </a:lnTo>
                <a:lnTo>
                  <a:pt x="106" y="297"/>
                </a:lnTo>
                <a:lnTo>
                  <a:pt x="116" y="297"/>
                </a:lnTo>
                <a:lnTo>
                  <a:pt x="116" y="297"/>
                </a:lnTo>
                <a:lnTo>
                  <a:pt x="118" y="294"/>
                </a:lnTo>
                <a:lnTo>
                  <a:pt x="118" y="294"/>
                </a:lnTo>
                <a:lnTo>
                  <a:pt x="116" y="296"/>
                </a:lnTo>
                <a:lnTo>
                  <a:pt x="116" y="296"/>
                </a:lnTo>
                <a:lnTo>
                  <a:pt x="115" y="296"/>
                </a:lnTo>
                <a:lnTo>
                  <a:pt x="113" y="294"/>
                </a:lnTo>
                <a:lnTo>
                  <a:pt x="113" y="294"/>
                </a:lnTo>
                <a:lnTo>
                  <a:pt x="113" y="293"/>
                </a:lnTo>
                <a:lnTo>
                  <a:pt x="113" y="293"/>
                </a:lnTo>
                <a:lnTo>
                  <a:pt x="115" y="291"/>
                </a:lnTo>
                <a:lnTo>
                  <a:pt x="115" y="291"/>
                </a:lnTo>
                <a:close/>
                <a:moveTo>
                  <a:pt x="130" y="115"/>
                </a:moveTo>
                <a:lnTo>
                  <a:pt x="130" y="115"/>
                </a:lnTo>
                <a:lnTo>
                  <a:pt x="128" y="114"/>
                </a:lnTo>
                <a:lnTo>
                  <a:pt x="126" y="114"/>
                </a:lnTo>
                <a:lnTo>
                  <a:pt x="126" y="114"/>
                </a:lnTo>
                <a:lnTo>
                  <a:pt x="106" y="120"/>
                </a:lnTo>
                <a:lnTo>
                  <a:pt x="106" y="120"/>
                </a:lnTo>
                <a:lnTo>
                  <a:pt x="105" y="120"/>
                </a:lnTo>
                <a:lnTo>
                  <a:pt x="105" y="120"/>
                </a:lnTo>
                <a:lnTo>
                  <a:pt x="105" y="120"/>
                </a:lnTo>
                <a:lnTo>
                  <a:pt x="105" y="120"/>
                </a:lnTo>
                <a:lnTo>
                  <a:pt x="116" y="118"/>
                </a:lnTo>
                <a:lnTo>
                  <a:pt x="129" y="115"/>
                </a:lnTo>
                <a:lnTo>
                  <a:pt x="129" y="115"/>
                </a:lnTo>
                <a:lnTo>
                  <a:pt x="130" y="115"/>
                </a:lnTo>
                <a:lnTo>
                  <a:pt x="130" y="115"/>
                </a:lnTo>
                <a:close/>
                <a:moveTo>
                  <a:pt x="57" y="203"/>
                </a:moveTo>
                <a:lnTo>
                  <a:pt x="57" y="203"/>
                </a:lnTo>
                <a:lnTo>
                  <a:pt x="59" y="199"/>
                </a:lnTo>
                <a:lnTo>
                  <a:pt x="59" y="199"/>
                </a:lnTo>
                <a:lnTo>
                  <a:pt x="44" y="198"/>
                </a:lnTo>
                <a:lnTo>
                  <a:pt x="44" y="198"/>
                </a:lnTo>
                <a:lnTo>
                  <a:pt x="45" y="198"/>
                </a:lnTo>
                <a:lnTo>
                  <a:pt x="45" y="198"/>
                </a:lnTo>
                <a:lnTo>
                  <a:pt x="55" y="202"/>
                </a:lnTo>
                <a:lnTo>
                  <a:pt x="55" y="202"/>
                </a:lnTo>
                <a:lnTo>
                  <a:pt x="57" y="203"/>
                </a:lnTo>
                <a:lnTo>
                  <a:pt x="57" y="203"/>
                </a:lnTo>
                <a:lnTo>
                  <a:pt x="57" y="203"/>
                </a:lnTo>
                <a:close/>
                <a:moveTo>
                  <a:pt x="155" y="60"/>
                </a:moveTo>
                <a:lnTo>
                  <a:pt x="155" y="60"/>
                </a:lnTo>
                <a:lnTo>
                  <a:pt x="153" y="60"/>
                </a:lnTo>
                <a:lnTo>
                  <a:pt x="153" y="60"/>
                </a:lnTo>
                <a:lnTo>
                  <a:pt x="145" y="66"/>
                </a:lnTo>
                <a:lnTo>
                  <a:pt x="145" y="66"/>
                </a:lnTo>
                <a:lnTo>
                  <a:pt x="139" y="67"/>
                </a:lnTo>
                <a:lnTo>
                  <a:pt x="139" y="67"/>
                </a:lnTo>
                <a:lnTo>
                  <a:pt x="136" y="68"/>
                </a:lnTo>
                <a:lnTo>
                  <a:pt x="136" y="68"/>
                </a:lnTo>
                <a:lnTo>
                  <a:pt x="140" y="70"/>
                </a:lnTo>
                <a:lnTo>
                  <a:pt x="140" y="70"/>
                </a:lnTo>
                <a:lnTo>
                  <a:pt x="142" y="70"/>
                </a:lnTo>
                <a:lnTo>
                  <a:pt x="142" y="70"/>
                </a:lnTo>
                <a:lnTo>
                  <a:pt x="146" y="66"/>
                </a:lnTo>
                <a:lnTo>
                  <a:pt x="146" y="66"/>
                </a:lnTo>
                <a:lnTo>
                  <a:pt x="153" y="61"/>
                </a:lnTo>
                <a:lnTo>
                  <a:pt x="153" y="61"/>
                </a:lnTo>
                <a:lnTo>
                  <a:pt x="155" y="60"/>
                </a:lnTo>
                <a:lnTo>
                  <a:pt x="155" y="60"/>
                </a:lnTo>
                <a:close/>
                <a:moveTo>
                  <a:pt x="207" y="250"/>
                </a:moveTo>
                <a:lnTo>
                  <a:pt x="207" y="250"/>
                </a:lnTo>
                <a:lnTo>
                  <a:pt x="201" y="253"/>
                </a:lnTo>
                <a:lnTo>
                  <a:pt x="201" y="253"/>
                </a:lnTo>
                <a:lnTo>
                  <a:pt x="206" y="260"/>
                </a:lnTo>
                <a:lnTo>
                  <a:pt x="206" y="260"/>
                </a:lnTo>
                <a:lnTo>
                  <a:pt x="206" y="260"/>
                </a:lnTo>
                <a:lnTo>
                  <a:pt x="206" y="260"/>
                </a:lnTo>
                <a:lnTo>
                  <a:pt x="207" y="250"/>
                </a:lnTo>
                <a:lnTo>
                  <a:pt x="207" y="250"/>
                </a:lnTo>
                <a:close/>
                <a:moveTo>
                  <a:pt x="128" y="274"/>
                </a:moveTo>
                <a:lnTo>
                  <a:pt x="128" y="274"/>
                </a:lnTo>
                <a:lnTo>
                  <a:pt x="130" y="273"/>
                </a:lnTo>
                <a:lnTo>
                  <a:pt x="132" y="274"/>
                </a:lnTo>
                <a:lnTo>
                  <a:pt x="132" y="274"/>
                </a:lnTo>
                <a:lnTo>
                  <a:pt x="135" y="269"/>
                </a:lnTo>
                <a:lnTo>
                  <a:pt x="135" y="269"/>
                </a:lnTo>
                <a:lnTo>
                  <a:pt x="125" y="270"/>
                </a:lnTo>
                <a:lnTo>
                  <a:pt x="125" y="270"/>
                </a:lnTo>
                <a:lnTo>
                  <a:pt x="126" y="272"/>
                </a:lnTo>
                <a:lnTo>
                  <a:pt x="126" y="272"/>
                </a:lnTo>
                <a:lnTo>
                  <a:pt x="128" y="274"/>
                </a:lnTo>
                <a:lnTo>
                  <a:pt x="128" y="274"/>
                </a:lnTo>
                <a:close/>
                <a:moveTo>
                  <a:pt x="216" y="26"/>
                </a:moveTo>
                <a:lnTo>
                  <a:pt x="216" y="26"/>
                </a:lnTo>
                <a:lnTo>
                  <a:pt x="216" y="26"/>
                </a:lnTo>
                <a:lnTo>
                  <a:pt x="216" y="26"/>
                </a:lnTo>
                <a:lnTo>
                  <a:pt x="214" y="27"/>
                </a:lnTo>
                <a:lnTo>
                  <a:pt x="214" y="27"/>
                </a:lnTo>
                <a:lnTo>
                  <a:pt x="200" y="36"/>
                </a:lnTo>
                <a:lnTo>
                  <a:pt x="200" y="36"/>
                </a:lnTo>
                <a:lnTo>
                  <a:pt x="194" y="40"/>
                </a:lnTo>
                <a:lnTo>
                  <a:pt x="194" y="40"/>
                </a:lnTo>
                <a:lnTo>
                  <a:pt x="193" y="41"/>
                </a:lnTo>
                <a:lnTo>
                  <a:pt x="193" y="41"/>
                </a:lnTo>
                <a:lnTo>
                  <a:pt x="194" y="41"/>
                </a:lnTo>
                <a:lnTo>
                  <a:pt x="194" y="41"/>
                </a:lnTo>
                <a:lnTo>
                  <a:pt x="197" y="40"/>
                </a:lnTo>
                <a:lnTo>
                  <a:pt x="197" y="40"/>
                </a:lnTo>
                <a:lnTo>
                  <a:pt x="209" y="31"/>
                </a:lnTo>
                <a:lnTo>
                  <a:pt x="209" y="31"/>
                </a:lnTo>
                <a:lnTo>
                  <a:pt x="214" y="27"/>
                </a:lnTo>
                <a:lnTo>
                  <a:pt x="214" y="27"/>
                </a:lnTo>
                <a:lnTo>
                  <a:pt x="216" y="26"/>
                </a:lnTo>
                <a:lnTo>
                  <a:pt x="216" y="26"/>
                </a:lnTo>
                <a:close/>
                <a:moveTo>
                  <a:pt x="172" y="114"/>
                </a:moveTo>
                <a:lnTo>
                  <a:pt x="172" y="114"/>
                </a:lnTo>
                <a:lnTo>
                  <a:pt x="165" y="112"/>
                </a:lnTo>
                <a:lnTo>
                  <a:pt x="165" y="112"/>
                </a:lnTo>
                <a:lnTo>
                  <a:pt x="162" y="114"/>
                </a:lnTo>
                <a:lnTo>
                  <a:pt x="162" y="114"/>
                </a:lnTo>
                <a:lnTo>
                  <a:pt x="160" y="114"/>
                </a:lnTo>
                <a:lnTo>
                  <a:pt x="160" y="114"/>
                </a:lnTo>
                <a:lnTo>
                  <a:pt x="159" y="115"/>
                </a:lnTo>
                <a:lnTo>
                  <a:pt x="159" y="115"/>
                </a:lnTo>
                <a:lnTo>
                  <a:pt x="160" y="115"/>
                </a:lnTo>
                <a:lnTo>
                  <a:pt x="160" y="115"/>
                </a:lnTo>
                <a:lnTo>
                  <a:pt x="169" y="117"/>
                </a:lnTo>
                <a:lnTo>
                  <a:pt x="169" y="117"/>
                </a:lnTo>
                <a:lnTo>
                  <a:pt x="170" y="115"/>
                </a:lnTo>
                <a:lnTo>
                  <a:pt x="170" y="115"/>
                </a:lnTo>
                <a:lnTo>
                  <a:pt x="172" y="114"/>
                </a:lnTo>
                <a:lnTo>
                  <a:pt x="172" y="114"/>
                </a:lnTo>
                <a:close/>
                <a:moveTo>
                  <a:pt x="91" y="289"/>
                </a:moveTo>
                <a:lnTo>
                  <a:pt x="91" y="289"/>
                </a:lnTo>
                <a:lnTo>
                  <a:pt x="86" y="289"/>
                </a:lnTo>
                <a:lnTo>
                  <a:pt x="86" y="289"/>
                </a:lnTo>
                <a:lnTo>
                  <a:pt x="85" y="289"/>
                </a:lnTo>
                <a:lnTo>
                  <a:pt x="85" y="289"/>
                </a:lnTo>
                <a:lnTo>
                  <a:pt x="82" y="294"/>
                </a:lnTo>
                <a:lnTo>
                  <a:pt x="82" y="294"/>
                </a:lnTo>
                <a:lnTo>
                  <a:pt x="82" y="294"/>
                </a:lnTo>
                <a:lnTo>
                  <a:pt x="82" y="294"/>
                </a:lnTo>
                <a:lnTo>
                  <a:pt x="86" y="294"/>
                </a:lnTo>
                <a:lnTo>
                  <a:pt x="86" y="294"/>
                </a:lnTo>
                <a:lnTo>
                  <a:pt x="91" y="289"/>
                </a:lnTo>
                <a:lnTo>
                  <a:pt x="91" y="289"/>
                </a:lnTo>
                <a:close/>
                <a:moveTo>
                  <a:pt x="91" y="178"/>
                </a:moveTo>
                <a:lnTo>
                  <a:pt x="91" y="178"/>
                </a:lnTo>
                <a:lnTo>
                  <a:pt x="89" y="175"/>
                </a:lnTo>
                <a:lnTo>
                  <a:pt x="89" y="175"/>
                </a:lnTo>
                <a:lnTo>
                  <a:pt x="76" y="175"/>
                </a:lnTo>
                <a:lnTo>
                  <a:pt x="76" y="175"/>
                </a:lnTo>
                <a:lnTo>
                  <a:pt x="75" y="178"/>
                </a:lnTo>
                <a:lnTo>
                  <a:pt x="75" y="178"/>
                </a:lnTo>
                <a:lnTo>
                  <a:pt x="91" y="178"/>
                </a:lnTo>
                <a:lnTo>
                  <a:pt x="91" y="178"/>
                </a:lnTo>
                <a:close/>
                <a:moveTo>
                  <a:pt x="25" y="202"/>
                </a:moveTo>
                <a:lnTo>
                  <a:pt x="25" y="202"/>
                </a:lnTo>
                <a:lnTo>
                  <a:pt x="34" y="206"/>
                </a:lnTo>
                <a:lnTo>
                  <a:pt x="34" y="206"/>
                </a:lnTo>
                <a:lnTo>
                  <a:pt x="34" y="206"/>
                </a:lnTo>
                <a:lnTo>
                  <a:pt x="34" y="206"/>
                </a:lnTo>
                <a:lnTo>
                  <a:pt x="32" y="201"/>
                </a:lnTo>
                <a:lnTo>
                  <a:pt x="32" y="201"/>
                </a:lnTo>
                <a:lnTo>
                  <a:pt x="28" y="201"/>
                </a:lnTo>
                <a:lnTo>
                  <a:pt x="28" y="201"/>
                </a:lnTo>
                <a:lnTo>
                  <a:pt x="27" y="201"/>
                </a:lnTo>
                <a:lnTo>
                  <a:pt x="25" y="202"/>
                </a:lnTo>
                <a:lnTo>
                  <a:pt x="25" y="202"/>
                </a:lnTo>
                <a:lnTo>
                  <a:pt x="25" y="202"/>
                </a:lnTo>
                <a:lnTo>
                  <a:pt x="25" y="202"/>
                </a:lnTo>
                <a:close/>
                <a:moveTo>
                  <a:pt x="268" y="81"/>
                </a:moveTo>
                <a:lnTo>
                  <a:pt x="268" y="81"/>
                </a:lnTo>
                <a:lnTo>
                  <a:pt x="268" y="81"/>
                </a:lnTo>
                <a:lnTo>
                  <a:pt x="268" y="81"/>
                </a:lnTo>
                <a:lnTo>
                  <a:pt x="260" y="84"/>
                </a:lnTo>
                <a:lnTo>
                  <a:pt x="260" y="84"/>
                </a:lnTo>
                <a:lnTo>
                  <a:pt x="260" y="84"/>
                </a:lnTo>
                <a:lnTo>
                  <a:pt x="260" y="84"/>
                </a:lnTo>
                <a:lnTo>
                  <a:pt x="251" y="88"/>
                </a:lnTo>
                <a:lnTo>
                  <a:pt x="251" y="88"/>
                </a:lnTo>
                <a:lnTo>
                  <a:pt x="250" y="90"/>
                </a:lnTo>
                <a:lnTo>
                  <a:pt x="250" y="90"/>
                </a:lnTo>
                <a:lnTo>
                  <a:pt x="253" y="90"/>
                </a:lnTo>
                <a:lnTo>
                  <a:pt x="255" y="90"/>
                </a:lnTo>
                <a:lnTo>
                  <a:pt x="255" y="90"/>
                </a:lnTo>
                <a:lnTo>
                  <a:pt x="257" y="88"/>
                </a:lnTo>
                <a:lnTo>
                  <a:pt x="257" y="88"/>
                </a:lnTo>
                <a:lnTo>
                  <a:pt x="267" y="83"/>
                </a:lnTo>
                <a:lnTo>
                  <a:pt x="267" y="83"/>
                </a:lnTo>
                <a:lnTo>
                  <a:pt x="268" y="81"/>
                </a:lnTo>
                <a:lnTo>
                  <a:pt x="268" y="81"/>
                </a:lnTo>
                <a:close/>
                <a:moveTo>
                  <a:pt x="25" y="132"/>
                </a:moveTo>
                <a:lnTo>
                  <a:pt x="25" y="132"/>
                </a:lnTo>
                <a:lnTo>
                  <a:pt x="22" y="134"/>
                </a:lnTo>
                <a:lnTo>
                  <a:pt x="21" y="137"/>
                </a:lnTo>
                <a:lnTo>
                  <a:pt x="21" y="137"/>
                </a:lnTo>
                <a:lnTo>
                  <a:pt x="25" y="141"/>
                </a:lnTo>
                <a:lnTo>
                  <a:pt x="25" y="141"/>
                </a:lnTo>
                <a:lnTo>
                  <a:pt x="27" y="141"/>
                </a:lnTo>
                <a:lnTo>
                  <a:pt x="27" y="141"/>
                </a:lnTo>
                <a:lnTo>
                  <a:pt x="28" y="141"/>
                </a:lnTo>
                <a:lnTo>
                  <a:pt x="28" y="141"/>
                </a:lnTo>
                <a:lnTo>
                  <a:pt x="30" y="141"/>
                </a:lnTo>
                <a:lnTo>
                  <a:pt x="30" y="141"/>
                </a:lnTo>
                <a:lnTo>
                  <a:pt x="27" y="137"/>
                </a:lnTo>
                <a:lnTo>
                  <a:pt x="25" y="132"/>
                </a:lnTo>
                <a:lnTo>
                  <a:pt x="25" y="132"/>
                </a:lnTo>
                <a:close/>
                <a:moveTo>
                  <a:pt x="93" y="262"/>
                </a:moveTo>
                <a:lnTo>
                  <a:pt x="93" y="262"/>
                </a:lnTo>
                <a:lnTo>
                  <a:pt x="95" y="263"/>
                </a:lnTo>
                <a:lnTo>
                  <a:pt x="96" y="262"/>
                </a:lnTo>
                <a:lnTo>
                  <a:pt x="96" y="262"/>
                </a:lnTo>
                <a:lnTo>
                  <a:pt x="103" y="256"/>
                </a:lnTo>
                <a:lnTo>
                  <a:pt x="103" y="256"/>
                </a:lnTo>
                <a:lnTo>
                  <a:pt x="105" y="253"/>
                </a:lnTo>
                <a:lnTo>
                  <a:pt x="105" y="253"/>
                </a:lnTo>
                <a:lnTo>
                  <a:pt x="102" y="253"/>
                </a:lnTo>
                <a:lnTo>
                  <a:pt x="99" y="256"/>
                </a:lnTo>
                <a:lnTo>
                  <a:pt x="96" y="259"/>
                </a:lnTo>
                <a:lnTo>
                  <a:pt x="93" y="262"/>
                </a:lnTo>
                <a:lnTo>
                  <a:pt x="93" y="262"/>
                </a:lnTo>
                <a:close/>
                <a:moveTo>
                  <a:pt x="174" y="206"/>
                </a:moveTo>
                <a:lnTo>
                  <a:pt x="174" y="206"/>
                </a:lnTo>
                <a:lnTo>
                  <a:pt x="173" y="203"/>
                </a:lnTo>
                <a:lnTo>
                  <a:pt x="173" y="203"/>
                </a:lnTo>
                <a:lnTo>
                  <a:pt x="172" y="205"/>
                </a:lnTo>
                <a:lnTo>
                  <a:pt x="172" y="205"/>
                </a:lnTo>
                <a:lnTo>
                  <a:pt x="165" y="208"/>
                </a:lnTo>
                <a:lnTo>
                  <a:pt x="165" y="208"/>
                </a:lnTo>
                <a:lnTo>
                  <a:pt x="163" y="209"/>
                </a:lnTo>
                <a:lnTo>
                  <a:pt x="165" y="210"/>
                </a:lnTo>
                <a:lnTo>
                  <a:pt x="165" y="210"/>
                </a:lnTo>
                <a:lnTo>
                  <a:pt x="174" y="206"/>
                </a:lnTo>
                <a:lnTo>
                  <a:pt x="174" y="206"/>
                </a:lnTo>
                <a:close/>
                <a:moveTo>
                  <a:pt x="136" y="61"/>
                </a:moveTo>
                <a:lnTo>
                  <a:pt x="136" y="61"/>
                </a:lnTo>
                <a:lnTo>
                  <a:pt x="138" y="60"/>
                </a:lnTo>
                <a:lnTo>
                  <a:pt x="138" y="60"/>
                </a:lnTo>
                <a:lnTo>
                  <a:pt x="139" y="58"/>
                </a:lnTo>
                <a:lnTo>
                  <a:pt x="139" y="58"/>
                </a:lnTo>
                <a:lnTo>
                  <a:pt x="140" y="58"/>
                </a:lnTo>
                <a:lnTo>
                  <a:pt x="142" y="61"/>
                </a:lnTo>
                <a:lnTo>
                  <a:pt x="142" y="61"/>
                </a:lnTo>
                <a:lnTo>
                  <a:pt x="140" y="61"/>
                </a:lnTo>
                <a:lnTo>
                  <a:pt x="140" y="61"/>
                </a:lnTo>
                <a:lnTo>
                  <a:pt x="146" y="58"/>
                </a:lnTo>
                <a:lnTo>
                  <a:pt x="146" y="58"/>
                </a:lnTo>
                <a:lnTo>
                  <a:pt x="136" y="56"/>
                </a:lnTo>
                <a:lnTo>
                  <a:pt x="136" y="56"/>
                </a:lnTo>
                <a:lnTo>
                  <a:pt x="136" y="61"/>
                </a:lnTo>
                <a:lnTo>
                  <a:pt x="136" y="61"/>
                </a:lnTo>
                <a:close/>
                <a:moveTo>
                  <a:pt x="102" y="280"/>
                </a:moveTo>
                <a:lnTo>
                  <a:pt x="102" y="280"/>
                </a:lnTo>
                <a:lnTo>
                  <a:pt x="103" y="279"/>
                </a:lnTo>
                <a:lnTo>
                  <a:pt x="103" y="279"/>
                </a:lnTo>
                <a:lnTo>
                  <a:pt x="105" y="273"/>
                </a:lnTo>
                <a:lnTo>
                  <a:pt x="105" y="273"/>
                </a:lnTo>
                <a:lnTo>
                  <a:pt x="106" y="270"/>
                </a:lnTo>
                <a:lnTo>
                  <a:pt x="106" y="270"/>
                </a:lnTo>
                <a:lnTo>
                  <a:pt x="102" y="270"/>
                </a:lnTo>
                <a:lnTo>
                  <a:pt x="102" y="270"/>
                </a:lnTo>
                <a:lnTo>
                  <a:pt x="102" y="270"/>
                </a:lnTo>
                <a:lnTo>
                  <a:pt x="102" y="270"/>
                </a:lnTo>
                <a:lnTo>
                  <a:pt x="102" y="273"/>
                </a:lnTo>
                <a:lnTo>
                  <a:pt x="101" y="276"/>
                </a:lnTo>
                <a:lnTo>
                  <a:pt x="101" y="276"/>
                </a:lnTo>
                <a:lnTo>
                  <a:pt x="101" y="277"/>
                </a:lnTo>
                <a:lnTo>
                  <a:pt x="101" y="280"/>
                </a:lnTo>
                <a:lnTo>
                  <a:pt x="101" y="280"/>
                </a:lnTo>
                <a:lnTo>
                  <a:pt x="102" y="280"/>
                </a:lnTo>
                <a:lnTo>
                  <a:pt x="102" y="280"/>
                </a:lnTo>
                <a:close/>
                <a:moveTo>
                  <a:pt x="211" y="94"/>
                </a:moveTo>
                <a:lnTo>
                  <a:pt x="211" y="94"/>
                </a:lnTo>
                <a:lnTo>
                  <a:pt x="211" y="95"/>
                </a:lnTo>
                <a:lnTo>
                  <a:pt x="211" y="95"/>
                </a:lnTo>
                <a:lnTo>
                  <a:pt x="211" y="95"/>
                </a:lnTo>
                <a:lnTo>
                  <a:pt x="213" y="98"/>
                </a:lnTo>
                <a:lnTo>
                  <a:pt x="213" y="98"/>
                </a:lnTo>
                <a:lnTo>
                  <a:pt x="213" y="100"/>
                </a:lnTo>
                <a:lnTo>
                  <a:pt x="213" y="100"/>
                </a:lnTo>
                <a:lnTo>
                  <a:pt x="214" y="101"/>
                </a:lnTo>
                <a:lnTo>
                  <a:pt x="217" y="101"/>
                </a:lnTo>
                <a:lnTo>
                  <a:pt x="217" y="101"/>
                </a:lnTo>
                <a:lnTo>
                  <a:pt x="219" y="101"/>
                </a:lnTo>
                <a:lnTo>
                  <a:pt x="219" y="101"/>
                </a:lnTo>
                <a:lnTo>
                  <a:pt x="220" y="101"/>
                </a:lnTo>
                <a:lnTo>
                  <a:pt x="220" y="101"/>
                </a:lnTo>
                <a:lnTo>
                  <a:pt x="220" y="101"/>
                </a:lnTo>
                <a:lnTo>
                  <a:pt x="220" y="101"/>
                </a:lnTo>
                <a:lnTo>
                  <a:pt x="211" y="94"/>
                </a:lnTo>
                <a:lnTo>
                  <a:pt x="211" y="94"/>
                </a:lnTo>
                <a:close/>
                <a:moveTo>
                  <a:pt x="223" y="165"/>
                </a:moveTo>
                <a:lnTo>
                  <a:pt x="223" y="165"/>
                </a:lnTo>
                <a:lnTo>
                  <a:pt x="221" y="166"/>
                </a:lnTo>
                <a:lnTo>
                  <a:pt x="221" y="166"/>
                </a:lnTo>
                <a:lnTo>
                  <a:pt x="214" y="175"/>
                </a:lnTo>
                <a:lnTo>
                  <a:pt x="214" y="175"/>
                </a:lnTo>
                <a:lnTo>
                  <a:pt x="213" y="175"/>
                </a:lnTo>
                <a:lnTo>
                  <a:pt x="214" y="176"/>
                </a:lnTo>
                <a:lnTo>
                  <a:pt x="214" y="176"/>
                </a:lnTo>
                <a:lnTo>
                  <a:pt x="217" y="175"/>
                </a:lnTo>
                <a:lnTo>
                  <a:pt x="217" y="175"/>
                </a:lnTo>
                <a:lnTo>
                  <a:pt x="223" y="166"/>
                </a:lnTo>
                <a:lnTo>
                  <a:pt x="223" y="166"/>
                </a:lnTo>
                <a:lnTo>
                  <a:pt x="223" y="165"/>
                </a:lnTo>
                <a:lnTo>
                  <a:pt x="223" y="165"/>
                </a:lnTo>
                <a:close/>
                <a:moveTo>
                  <a:pt x="133" y="53"/>
                </a:moveTo>
                <a:lnTo>
                  <a:pt x="133" y="53"/>
                </a:lnTo>
                <a:lnTo>
                  <a:pt x="133" y="53"/>
                </a:lnTo>
                <a:lnTo>
                  <a:pt x="133" y="53"/>
                </a:lnTo>
                <a:lnTo>
                  <a:pt x="123" y="63"/>
                </a:lnTo>
                <a:lnTo>
                  <a:pt x="123" y="63"/>
                </a:lnTo>
                <a:lnTo>
                  <a:pt x="125" y="64"/>
                </a:lnTo>
                <a:lnTo>
                  <a:pt x="125" y="64"/>
                </a:lnTo>
                <a:lnTo>
                  <a:pt x="125" y="64"/>
                </a:lnTo>
                <a:lnTo>
                  <a:pt x="125" y="64"/>
                </a:lnTo>
                <a:lnTo>
                  <a:pt x="130" y="58"/>
                </a:lnTo>
                <a:lnTo>
                  <a:pt x="130" y="58"/>
                </a:lnTo>
                <a:lnTo>
                  <a:pt x="133" y="57"/>
                </a:lnTo>
                <a:lnTo>
                  <a:pt x="133" y="57"/>
                </a:lnTo>
                <a:lnTo>
                  <a:pt x="133" y="53"/>
                </a:lnTo>
                <a:lnTo>
                  <a:pt x="133" y="53"/>
                </a:lnTo>
                <a:close/>
                <a:moveTo>
                  <a:pt x="78" y="232"/>
                </a:moveTo>
                <a:lnTo>
                  <a:pt x="78" y="232"/>
                </a:lnTo>
                <a:lnTo>
                  <a:pt x="79" y="229"/>
                </a:lnTo>
                <a:lnTo>
                  <a:pt x="79" y="229"/>
                </a:lnTo>
                <a:lnTo>
                  <a:pt x="79" y="226"/>
                </a:lnTo>
                <a:lnTo>
                  <a:pt x="79" y="226"/>
                </a:lnTo>
                <a:lnTo>
                  <a:pt x="72" y="209"/>
                </a:lnTo>
                <a:lnTo>
                  <a:pt x="72" y="209"/>
                </a:lnTo>
                <a:lnTo>
                  <a:pt x="72" y="209"/>
                </a:lnTo>
                <a:lnTo>
                  <a:pt x="72" y="209"/>
                </a:lnTo>
                <a:lnTo>
                  <a:pt x="72" y="209"/>
                </a:lnTo>
                <a:lnTo>
                  <a:pt x="72" y="209"/>
                </a:lnTo>
                <a:lnTo>
                  <a:pt x="75" y="219"/>
                </a:lnTo>
                <a:lnTo>
                  <a:pt x="75" y="219"/>
                </a:lnTo>
                <a:lnTo>
                  <a:pt x="78" y="225"/>
                </a:lnTo>
                <a:lnTo>
                  <a:pt x="78" y="232"/>
                </a:lnTo>
                <a:lnTo>
                  <a:pt x="78" y="232"/>
                </a:lnTo>
                <a:close/>
                <a:moveTo>
                  <a:pt x="54" y="175"/>
                </a:moveTo>
                <a:lnTo>
                  <a:pt x="54" y="175"/>
                </a:lnTo>
                <a:lnTo>
                  <a:pt x="54" y="175"/>
                </a:lnTo>
                <a:lnTo>
                  <a:pt x="54" y="175"/>
                </a:lnTo>
                <a:lnTo>
                  <a:pt x="71" y="178"/>
                </a:lnTo>
                <a:lnTo>
                  <a:pt x="71" y="178"/>
                </a:lnTo>
                <a:lnTo>
                  <a:pt x="71" y="175"/>
                </a:lnTo>
                <a:lnTo>
                  <a:pt x="71" y="175"/>
                </a:lnTo>
                <a:lnTo>
                  <a:pt x="68" y="175"/>
                </a:lnTo>
                <a:lnTo>
                  <a:pt x="68" y="175"/>
                </a:lnTo>
                <a:lnTo>
                  <a:pt x="57" y="175"/>
                </a:lnTo>
                <a:lnTo>
                  <a:pt x="57" y="175"/>
                </a:lnTo>
                <a:lnTo>
                  <a:pt x="55" y="175"/>
                </a:lnTo>
                <a:lnTo>
                  <a:pt x="55" y="175"/>
                </a:lnTo>
                <a:lnTo>
                  <a:pt x="54" y="175"/>
                </a:lnTo>
                <a:lnTo>
                  <a:pt x="54" y="175"/>
                </a:lnTo>
                <a:close/>
                <a:moveTo>
                  <a:pt x="165" y="206"/>
                </a:moveTo>
                <a:lnTo>
                  <a:pt x="165" y="206"/>
                </a:lnTo>
                <a:lnTo>
                  <a:pt x="172" y="202"/>
                </a:lnTo>
                <a:lnTo>
                  <a:pt x="172" y="202"/>
                </a:lnTo>
                <a:lnTo>
                  <a:pt x="170" y="199"/>
                </a:lnTo>
                <a:lnTo>
                  <a:pt x="170" y="199"/>
                </a:lnTo>
                <a:lnTo>
                  <a:pt x="165" y="202"/>
                </a:lnTo>
                <a:lnTo>
                  <a:pt x="165" y="202"/>
                </a:lnTo>
                <a:lnTo>
                  <a:pt x="165" y="206"/>
                </a:lnTo>
                <a:lnTo>
                  <a:pt x="165" y="206"/>
                </a:lnTo>
                <a:close/>
                <a:moveTo>
                  <a:pt x="233" y="183"/>
                </a:moveTo>
                <a:lnTo>
                  <a:pt x="233" y="183"/>
                </a:lnTo>
                <a:lnTo>
                  <a:pt x="226" y="195"/>
                </a:lnTo>
                <a:lnTo>
                  <a:pt x="226" y="195"/>
                </a:lnTo>
                <a:lnTo>
                  <a:pt x="234" y="188"/>
                </a:lnTo>
                <a:lnTo>
                  <a:pt x="234" y="188"/>
                </a:lnTo>
                <a:lnTo>
                  <a:pt x="234" y="186"/>
                </a:lnTo>
                <a:lnTo>
                  <a:pt x="234" y="186"/>
                </a:lnTo>
                <a:lnTo>
                  <a:pt x="233" y="183"/>
                </a:lnTo>
                <a:lnTo>
                  <a:pt x="233" y="183"/>
                </a:lnTo>
                <a:close/>
                <a:moveTo>
                  <a:pt x="41" y="215"/>
                </a:moveTo>
                <a:lnTo>
                  <a:pt x="41" y="215"/>
                </a:lnTo>
                <a:lnTo>
                  <a:pt x="42" y="222"/>
                </a:lnTo>
                <a:lnTo>
                  <a:pt x="42" y="222"/>
                </a:lnTo>
                <a:lnTo>
                  <a:pt x="47" y="216"/>
                </a:lnTo>
                <a:lnTo>
                  <a:pt x="47" y="216"/>
                </a:lnTo>
                <a:lnTo>
                  <a:pt x="41" y="215"/>
                </a:lnTo>
                <a:lnTo>
                  <a:pt x="41" y="215"/>
                </a:lnTo>
                <a:close/>
                <a:moveTo>
                  <a:pt x="45" y="331"/>
                </a:moveTo>
                <a:lnTo>
                  <a:pt x="45" y="331"/>
                </a:lnTo>
                <a:lnTo>
                  <a:pt x="45" y="331"/>
                </a:lnTo>
                <a:lnTo>
                  <a:pt x="45" y="331"/>
                </a:lnTo>
                <a:lnTo>
                  <a:pt x="34" y="353"/>
                </a:lnTo>
                <a:lnTo>
                  <a:pt x="34" y="353"/>
                </a:lnTo>
                <a:lnTo>
                  <a:pt x="41" y="343"/>
                </a:lnTo>
                <a:lnTo>
                  <a:pt x="45" y="331"/>
                </a:lnTo>
                <a:lnTo>
                  <a:pt x="45" y="331"/>
                </a:lnTo>
                <a:close/>
                <a:moveTo>
                  <a:pt x="55" y="297"/>
                </a:moveTo>
                <a:lnTo>
                  <a:pt x="55" y="297"/>
                </a:lnTo>
                <a:lnTo>
                  <a:pt x="54" y="301"/>
                </a:lnTo>
                <a:lnTo>
                  <a:pt x="54" y="301"/>
                </a:lnTo>
                <a:lnTo>
                  <a:pt x="54" y="303"/>
                </a:lnTo>
                <a:lnTo>
                  <a:pt x="54" y="303"/>
                </a:lnTo>
                <a:lnTo>
                  <a:pt x="54" y="311"/>
                </a:lnTo>
                <a:lnTo>
                  <a:pt x="52" y="318"/>
                </a:lnTo>
                <a:lnTo>
                  <a:pt x="52" y="318"/>
                </a:lnTo>
                <a:lnTo>
                  <a:pt x="48" y="330"/>
                </a:lnTo>
                <a:lnTo>
                  <a:pt x="48" y="330"/>
                </a:lnTo>
                <a:lnTo>
                  <a:pt x="48" y="331"/>
                </a:lnTo>
                <a:lnTo>
                  <a:pt x="48" y="331"/>
                </a:lnTo>
                <a:lnTo>
                  <a:pt x="51" y="324"/>
                </a:lnTo>
                <a:lnTo>
                  <a:pt x="54" y="314"/>
                </a:lnTo>
                <a:lnTo>
                  <a:pt x="55" y="304"/>
                </a:lnTo>
                <a:lnTo>
                  <a:pt x="55" y="297"/>
                </a:lnTo>
                <a:lnTo>
                  <a:pt x="55" y="297"/>
                </a:lnTo>
                <a:close/>
                <a:moveTo>
                  <a:pt x="78" y="132"/>
                </a:moveTo>
                <a:lnTo>
                  <a:pt x="78" y="132"/>
                </a:lnTo>
                <a:lnTo>
                  <a:pt x="78" y="134"/>
                </a:lnTo>
                <a:lnTo>
                  <a:pt x="78" y="135"/>
                </a:lnTo>
                <a:lnTo>
                  <a:pt x="78" y="135"/>
                </a:lnTo>
                <a:lnTo>
                  <a:pt x="74" y="141"/>
                </a:lnTo>
                <a:lnTo>
                  <a:pt x="74" y="141"/>
                </a:lnTo>
                <a:lnTo>
                  <a:pt x="74" y="141"/>
                </a:lnTo>
                <a:lnTo>
                  <a:pt x="74" y="141"/>
                </a:lnTo>
                <a:lnTo>
                  <a:pt x="82" y="134"/>
                </a:lnTo>
                <a:lnTo>
                  <a:pt x="82" y="134"/>
                </a:lnTo>
                <a:lnTo>
                  <a:pt x="81" y="132"/>
                </a:lnTo>
                <a:lnTo>
                  <a:pt x="81" y="132"/>
                </a:lnTo>
                <a:lnTo>
                  <a:pt x="79" y="132"/>
                </a:lnTo>
                <a:lnTo>
                  <a:pt x="78" y="132"/>
                </a:lnTo>
                <a:lnTo>
                  <a:pt x="78" y="132"/>
                </a:lnTo>
                <a:close/>
                <a:moveTo>
                  <a:pt x="174" y="110"/>
                </a:moveTo>
                <a:lnTo>
                  <a:pt x="174" y="110"/>
                </a:lnTo>
                <a:lnTo>
                  <a:pt x="176" y="110"/>
                </a:lnTo>
                <a:lnTo>
                  <a:pt x="176" y="108"/>
                </a:lnTo>
                <a:lnTo>
                  <a:pt x="176" y="108"/>
                </a:lnTo>
                <a:lnTo>
                  <a:pt x="177" y="102"/>
                </a:lnTo>
                <a:lnTo>
                  <a:pt x="177" y="102"/>
                </a:lnTo>
                <a:lnTo>
                  <a:pt x="174" y="100"/>
                </a:lnTo>
                <a:lnTo>
                  <a:pt x="174" y="100"/>
                </a:lnTo>
                <a:lnTo>
                  <a:pt x="174" y="110"/>
                </a:lnTo>
                <a:lnTo>
                  <a:pt x="174" y="110"/>
                </a:lnTo>
                <a:close/>
                <a:moveTo>
                  <a:pt x="122" y="149"/>
                </a:moveTo>
                <a:lnTo>
                  <a:pt x="122" y="149"/>
                </a:lnTo>
                <a:lnTo>
                  <a:pt x="133" y="147"/>
                </a:lnTo>
                <a:lnTo>
                  <a:pt x="143" y="142"/>
                </a:lnTo>
                <a:lnTo>
                  <a:pt x="143" y="142"/>
                </a:lnTo>
                <a:lnTo>
                  <a:pt x="142" y="144"/>
                </a:lnTo>
                <a:lnTo>
                  <a:pt x="142" y="144"/>
                </a:lnTo>
                <a:lnTo>
                  <a:pt x="135" y="145"/>
                </a:lnTo>
                <a:lnTo>
                  <a:pt x="135" y="145"/>
                </a:lnTo>
                <a:lnTo>
                  <a:pt x="133" y="145"/>
                </a:lnTo>
                <a:lnTo>
                  <a:pt x="133" y="145"/>
                </a:lnTo>
                <a:lnTo>
                  <a:pt x="125" y="148"/>
                </a:lnTo>
                <a:lnTo>
                  <a:pt x="125" y="148"/>
                </a:lnTo>
                <a:lnTo>
                  <a:pt x="122" y="149"/>
                </a:lnTo>
                <a:lnTo>
                  <a:pt x="122" y="149"/>
                </a:lnTo>
                <a:close/>
                <a:moveTo>
                  <a:pt x="157" y="124"/>
                </a:moveTo>
                <a:lnTo>
                  <a:pt x="157" y="124"/>
                </a:lnTo>
                <a:lnTo>
                  <a:pt x="157" y="124"/>
                </a:lnTo>
                <a:lnTo>
                  <a:pt x="157" y="124"/>
                </a:lnTo>
                <a:lnTo>
                  <a:pt x="149" y="129"/>
                </a:lnTo>
                <a:lnTo>
                  <a:pt x="149" y="129"/>
                </a:lnTo>
                <a:lnTo>
                  <a:pt x="150" y="131"/>
                </a:lnTo>
                <a:lnTo>
                  <a:pt x="149" y="132"/>
                </a:lnTo>
                <a:lnTo>
                  <a:pt x="149" y="132"/>
                </a:lnTo>
                <a:lnTo>
                  <a:pt x="147" y="134"/>
                </a:lnTo>
                <a:lnTo>
                  <a:pt x="147" y="134"/>
                </a:lnTo>
                <a:lnTo>
                  <a:pt x="150" y="134"/>
                </a:lnTo>
                <a:lnTo>
                  <a:pt x="150" y="134"/>
                </a:lnTo>
                <a:lnTo>
                  <a:pt x="150" y="132"/>
                </a:lnTo>
                <a:lnTo>
                  <a:pt x="150" y="132"/>
                </a:lnTo>
                <a:lnTo>
                  <a:pt x="157" y="124"/>
                </a:lnTo>
                <a:lnTo>
                  <a:pt x="157" y="124"/>
                </a:lnTo>
                <a:close/>
                <a:moveTo>
                  <a:pt x="76" y="294"/>
                </a:moveTo>
                <a:lnTo>
                  <a:pt x="76" y="294"/>
                </a:lnTo>
                <a:lnTo>
                  <a:pt x="76" y="287"/>
                </a:lnTo>
                <a:lnTo>
                  <a:pt x="76" y="287"/>
                </a:lnTo>
                <a:lnTo>
                  <a:pt x="74" y="287"/>
                </a:lnTo>
                <a:lnTo>
                  <a:pt x="74" y="287"/>
                </a:lnTo>
                <a:lnTo>
                  <a:pt x="72" y="294"/>
                </a:lnTo>
                <a:lnTo>
                  <a:pt x="72" y="294"/>
                </a:lnTo>
                <a:lnTo>
                  <a:pt x="76" y="294"/>
                </a:lnTo>
                <a:lnTo>
                  <a:pt x="76" y="294"/>
                </a:lnTo>
                <a:close/>
                <a:moveTo>
                  <a:pt x="118" y="139"/>
                </a:moveTo>
                <a:lnTo>
                  <a:pt x="118" y="139"/>
                </a:lnTo>
                <a:lnTo>
                  <a:pt x="120" y="139"/>
                </a:lnTo>
                <a:lnTo>
                  <a:pt x="122" y="138"/>
                </a:lnTo>
                <a:lnTo>
                  <a:pt x="122" y="138"/>
                </a:lnTo>
                <a:lnTo>
                  <a:pt x="126" y="134"/>
                </a:lnTo>
                <a:lnTo>
                  <a:pt x="126" y="134"/>
                </a:lnTo>
                <a:lnTo>
                  <a:pt x="128" y="134"/>
                </a:lnTo>
                <a:lnTo>
                  <a:pt x="128" y="134"/>
                </a:lnTo>
                <a:lnTo>
                  <a:pt x="123" y="134"/>
                </a:lnTo>
                <a:lnTo>
                  <a:pt x="123" y="134"/>
                </a:lnTo>
                <a:lnTo>
                  <a:pt x="122" y="134"/>
                </a:lnTo>
                <a:lnTo>
                  <a:pt x="122" y="134"/>
                </a:lnTo>
                <a:lnTo>
                  <a:pt x="118" y="139"/>
                </a:lnTo>
                <a:lnTo>
                  <a:pt x="118" y="139"/>
                </a:lnTo>
                <a:close/>
                <a:moveTo>
                  <a:pt x="59" y="137"/>
                </a:moveTo>
                <a:lnTo>
                  <a:pt x="59" y="137"/>
                </a:lnTo>
                <a:lnTo>
                  <a:pt x="54" y="134"/>
                </a:lnTo>
                <a:lnTo>
                  <a:pt x="54" y="134"/>
                </a:lnTo>
                <a:lnTo>
                  <a:pt x="54" y="139"/>
                </a:lnTo>
                <a:lnTo>
                  <a:pt x="54" y="139"/>
                </a:lnTo>
                <a:lnTo>
                  <a:pt x="55" y="141"/>
                </a:lnTo>
                <a:lnTo>
                  <a:pt x="55" y="141"/>
                </a:lnTo>
                <a:lnTo>
                  <a:pt x="59" y="137"/>
                </a:lnTo>
                <a:lnTo>
                  <a:pt x="59" y="137"/>
                </a:lnTo>
                <a:close/>
                <a:moveTo>
                  <a:pt x="145" y="203"/>
                </a:moveTo>
                <a:lnTo>
                  <a:pt x="145" y="203"/>
                </a:lnTo>
                <a:lnTo>
                  <a:pt x="138" y="193"/>
                </a:lnTo>
                <a:lnTo>
                  <a:pt x="138" y="193"/>
                </a:lnTo>
                <a:lnTo>
                  <a:pt x="136" y="195"/>
                </a:lnTo>
                <a:lnTo>
                  <a:pt x="138" y="196"/>
                </a:lnTo>
                <a:lnTo>
                  <a:pt x="138" y="196"/>
                </a:lnTo>
                <a:lnTo>
                  <a:pt x="143" y="203"/>
                </a:lnTo>
                <a:lnTo>
                  <a:pt x="143" y="203"/>
                </a:lnTo>
                <a:lnTo>
                  <a:pt x="143" y="203"/>
                </a:lnTo>
                <a:lnTo>
                  <a:pt x="143" y="203"/>
                </a:lnTo>
                <a:lnTo>
                  <a:pt x="145" y="203"/>
                </a:lnTo>
                <a:lnTo>
                  <a:pt x="145" y="203"/>
                </a:lnTo>
                <a:close/>
                <a:moveTo>
                  <a:pt x="180" y="34"/>
                </a:moveTo>
                <a:lnTo>
                  <a:pt x="180" y="34"/>
                </a:lnTo>
                <a:lnTo>
                  <a:pt x="180" y="36"/>
                </a:lnTo>
                <a:lnTo>
                  <a:pt x="180" y="36"/>
                </a:lnTo>
                <a:lnTo>
                  <a:pt x="184" y="33"/>
                </a:lnTo>
                <a:lnTo>
                  <a:pt x="184" y="33"/>
                </a:lnTo>
                <a:lnTo>
                  <a:pt x="186" y="33"/>
                </a:lnTo>
                <a:lnTo>
                  <a:pt x="186" y="33"/>
                </a:lnTo>
                <a:lnTo>
                  <a:pt x="192" y="26"/>
                </a:lnTo>
                <a:lnTo>
                  <a:pt x="192" y="26"/>
                </a:lnTo>
                <a:lnTo>
                  <a:pt x="193" y="24"/>
                </a:lnTo>
                <a:lnTo>
                  <a:pt x="193" y="24"/>
                </a:lnTo>
                <a:lnTo>
                  <a:pt x="180" y="34"/>
                </a:lnTo>
                <a:lnTo>
                  <a:pt x="180" y="34"/>
                </a:lnTo>
                <a:close/>
                <a:moveTo>
                  <a:pt x="152" y="277"/>
                </a:moveTo>
                <a:lnTo>
                  <a:pt x="152" y="277"/>
                </a:lnTo>
                <a:lnTo>
                  <a:pt x="145" y="282"/>
                </a:lnTo>
                <a:lnTo>
                  <a:pt x="145" y="282"/>
                </a:lnTo>
                <a:lnTo>
                  <a:pt x="152" y="282"/>
                </a:lnTo>
                <a:lnTo>
                  <a:pt x="152" y="282"/>
                </a:lnTo>
                <a:lnTo>
                  <a:pt x="152" y="279"/>
                </a:lnTo>
                <a:lnTo>
                  <a:pt x="152" y="277"/>
                </a:lnTo>
                <a:lnTo>
                  <a:pt x="152" y="277"/>
                </a:lnTo>
                <a:close/>
                <a:moveTo>
                  <a:pt x="78" y="147"/>
                </a:moveTo>
                <a:lnTo>
                  <a:pt x="78" y="147"/>
                </a:lnTo>
                <a:lnTo>
                  <a:pt x="84" y="137"/>
                </a:lnTo>
                <a:lnTo>
                  <a:pt x="84" y="137"/>
                </a:lnTo>
                <a:lnTo>
                  <a:pt x="75" y="144"/>
                </a:lnTo>
                <a:lnTo>
                  <a:pt x="75" y="144"/>
                </a:lnTo>
                <a:lnTo>
                  <a:pt x="78" y="147"/>
                </a:lnTo>
                <a:lnTo>
                  <a:pt x="78" y="147"/>
                </a:lnTo>
                <a:close/>
                <a:moveTo>
                  <a:pt x="109" y="176"/>
                </a:moveTo>
                <a:lnTo>
                  <a:pt x="109" y="176"/>
                </a:lnTo>
                <a:lnTo>
                  <a:pt x="95" y="176"/>
                </a:lnTo>
                <a:lnTo>
                  <a:pt x="95" y="176"/>
                </a:lnTo>
                <a:lnTo>
                  <a:pt x="93" y="178"/>
                </a:lnTo>
                <a:lnTo>
                  <a:pt x="93" y="178"/>
                </a:lnTo>
                <a:lnTo>
                  <a:pt x="109" y="176"/>
                </a:lnTo>
                <a:lnTo>
                  <a:pt x="109" y="176"/>
                </a:lnTo>
                <a:close/>
                <a:moveTo>
                  <a:pt x="176" y="124"/>
                </a:moveTo>
                <a:lnTo>
                  <a:pt x="176" y="124"/>
                </a:lnTo>
                <a:lnTo>
                  <a:pt x="174" y="122"/>
                </a:lnTo>
                <a:lnTo>
                  <a:pt x="174" y="122"/>
                </a:lnTo>
                <a:lnTo>
                  <a:pt x="173" y="121"/>
                </a:lnTo>
                <a:lnTo>
                  <a:pt x="173" y="121"/>
                </a:lnTo>
                <a:lnTo>
                  <a:pt x="170" y="120"/>
                </a:lnTo>
                <a:lnTo>
                  <a:pt x="170" y="120"/>
                </a:lnTo>
                <a:lnTo>
                  <a:pt x="169" y="121"/>
                </a:lnTo>
                <a:lnTo>
                  <a:pt x="169" y="121"/>
                </a:lnTo>
                <a:lnTo>
                  <a:pt x="167" y="122"/>
                </a:lnTo>
                <a:lnTo>
                  <a:pt x="167" y="122"/>
                </a:lnTo>
                <a:lnTo>
                  <a:pt x="167" y="122"/>
                </a:lnTo>
                <a:lnTo>
                  <a:pt x="167" y="122"/>
                </a:lnTo>
                <a:lnTo>
                  <a:pt x="169" y="122"/>
                </a:lnTo>
                <a:lnTo>
                  <a:pt x="169" y="122"/>
                </a:lnTo>
                <a:lnTo>
                  <a:pt x="170" y="121"/>
                </a:lnTo>
                <a:lnTo>
                  <a:pt x="172" y="122"/>
                </a:lnTo>
                <a:lnTo>
                  <a:pt x="172" y="122"/>
                </a:lnTo>
                <a:lnTo>
                  <a:pt x="172" y="124"/>
                </a:lnTo>
                <a:lnTo>
                  <a:pt x="172" y="125"/>
                </a:lnTo>
                <a:lnTo>
                  <a:pt x="172" y="125"/>
                </a:lnTo>
                <a:lnTo>
                  <a:pt x="172" y="127"/>
                </a:lnTo>
                <a:lnTo>
                  <a:pt x="172" y="127"/>
                </a:lnTo>
                <a:lnTo>
                  <a:pt x="170" y="127"/>
                </a:lnTo>
                <a:lnTo>
                  <a:pt x="170" y="127"/>
                </a:lnTo>
                <a:lnTo>
                  <a:pt x="172" y="128"/>
                </a:lnTo>
                <a:lnTo>
                  <a:pt x="172" y="128"/>
                </a:lnTo>
                <a:lnTo>
                  <a:pt x="176" y="124"/>
                </a:lnTo>
                <a:lnTo>
                  <a:pt x="176" y="124"/>
                </a:lnTo>
                <a:close/>
                <a:moveTo>
                  <a:pt x="159" y="127"/>
                </a:moveTo>
                <a:lnTo>
                  <a:pt x="159" y="127"/>
                </a:lnTo>
                <a:lnTo>
                  <a:pt x="163" y="122"/>
                </a:lnTo>
                <a:lnTo>
                  <a:pt x="166" y="120"/>
                </a:lnTo>
                <a:lnTo>
                  <a:pt x="166" y="120"/>
                </a:lnTo>
                <a:lnTo>
                  <a:pt x="160" y="120"/>
                </a:lnTo>
                <a:lnTo>
                  <a:pt x="160" y="120"/>
                </a:lnTo>
                <a:lnTo>
                  <a:pt x="162" y="121"/>
                </a:lnTo>
                <a:lnTo>
                  <a:pt x="160" y="122"/>
                </a:lnTo>
                <a:lnTo>
                  <a:pt x="160" y="122"/>
                </a:lnTo>
                <a:lnTo>
                  <a:pt x="160" y="125"/>
                </a:lnTo>
                <a:lnTo>
                  <a:pt x="160" y="125"/>
                </a:lnTo>
                <a:lnTo>
                  <a:pt x="159" y="127"/>
                </a:lnTo>
                <a:lnTo>
                  <a:pt x="159" y="127"/>
                </a:lnTo>
                <a:close/>
                <a:moveTo>
                  <a:pt x="136" y="132"/>
                </a:moveTo>
                <a:lnTo>
                  <a:pt x="136" y="132"/>
                </a:lnTo>
                <a:lnTo>
                  <a:pt x="132" y="132"/>
                </a:lnTo>
                <a:lnTo>
                  <a:pt x="132" y="132"/>
                </a:lnTo>
                <a:lnTo>
                  <a:pt x="132" y="132"/>
                </a:lnTo>
                <a:lnTo>
                  <a:pt x="132" y="132"/>
                </a:lnTo>
                <a:lnTo>
                  <a:pt x="126" y="138"/>
                </a:lnTo>
                <a:lnTo>
                  <a:pt x="126" y="138"/>
                </a:lnTo>
                <a:lnTo>
                  <a:pt x="126" y="138"/>
                </a:lnTo>
                <a:lnTo>
                  <a:pt x="126" y="138"/>
                </a:lnTo>
                <a:lnTo>
                  <a:pt x="133" y="135"/>
                </a:lnTo>
                <a:lnTo>
                  <a:pt x="133" y="135"/>
                </a:lnTo>
                <a:lnTo>
                  <a:pt x="133" y="135"/>
                </a:lnTo>
                <a:lnTo>
                  <a:pt x="133" y="135"/>
                </a:lnTo>
                <a:lnTo>
                  <a:pt x="136" y="132"/>
                </a:lnTo>
                <a:lnTo>
                  <a:pt x="136" y="132"/>
                </a:lnTo>
                <a:close/>
                <a:moveTo>
                  <a:pt x="130" y="73"/>
                </a:moveTo>
                <a:lnTo>
                  <a:pt x="130" y="73"/>
                </a:lnTo>
                <a:lnTo>
                  <a:pt x="126" y="78"/>
                </a:lnTo>
                <a:lnTo>
                  <a:pt x="126" y="78"/>
                </a:lnTo>
                <a:lnTo>
                  <a:pt x="135" y="74"/>
                </a:lnTo>
                <a:lnTo>
                  <a:pt x="135" y="74"/>
                </a:lnTo>
                <a:lnTo>
                  <a:pt x="135" y="74"/>
                </a:lnTo>
                <a:lnTo>
                  <a:pt x="135" y="74"/>
                </a:lnTo>
                <a:lnTo>
                  <a:pt x="130" y="73"/>
                </a:lnTo>
                <a:lnTo>
                  <a:pt x="130" y="73"/>
                </a:lnTo>
                <a:close/>
                <a:moveTo>
                  <a:pt x="216" y="188"/>
                </a:moveTo>
                <a:lnTo>
                  <a:pt x="216" y="188"/>
                </a:lnTo>
                <a:lnTo>
                  <a:pt x="223" y="181"/>
                </a:lnTo>
                <a:lnTo>
                  <a:pt x="227" y="174"/>
                </a:lnTo>
                <a:lnTo>
                  <a:pt x="227" y="174"/>
                </a:lnTo>
                <a:lnTo>
                  <a:pt x="217" y="185"/>
                </a:lnTo>
                <a:lnTo>
                  <a:pt x="217" y="185"/>
                </a:lnTo>
                <a:lnTo>
                  <a:pt x="216" y="186"/>
                </a:lnTo>
                <a:lnTo>
                  <a:pt x="216" y="188"/>
                </a:lnTo>
                <a:lnTo>
                  <a:pt x="216" y="188"/>
                </a:lnTo>
                <a:close/>
                <a:moveTo>
                  <a:pt x="76" y="149"/>
                </a:moveTo>
                <a:lnTo>
                  <a:pt x="76" y="149"/>
                </a:lnTo>
                <a:lnTo>
                  <a:pt x="78" y="149"/>
                </a:lnTo>
                <a:lnTo>
                  <a:pt x="78" y="149"/>
                </a:lnTo>
                <a:lnTo>
                  <a:pt x="74" y="147"/>
                </a:lnTo>
                <a:lnTo>
                  <a:pt x="74" y="147"/>
                </a:lnTo>
                <a:lnTo>
                  <a:pt x="72" y="145"/>
                </a:lnTo>
                <a:lnTo>
                  <a:pt x="71" y="147"/>
                </a:lnTo>
                <a:lnTo>
                  <a:pt x="71" y="147"/>
                </a:lnTo>
                <a:lnTo>
                  <a:pt x="71" y="147"/>
                </a:lnTo>
                <a:lnTo>
                  <a:pt x="71" y="147"/>
                </a:lnTo>
                <a:lnTo>
                  <a:pt x="69" y="147"/>
                </a:lnTo>
                <a:lnTo>
                  <a:pt x="68" y="144"/>
                </a:lnTo>
                <a:lnTo>
                  <a:pt x="68" y="144"/>
                </a:lnTo>
                <a:lnTo>
                  <a:pt x="68" y="144"/>
                </a:lnTo>
                <a:lnTo>
                  <a:pt x="68" y="144"/>
                </a:lnTo>
                <a:lnTo>
                  <a:pt x="65" y="145"/>
                </a:lnTo>
                <a:lnTo>
                  <a:pt x="65" y="145"/>
                </a:lnTo>
                <a:lnTo>
                  <a:pt x="71" y="148"/>
                </a:lnTo>
                <a:lnTo>
                  <a:pt x="76" y="149"/>
                </a:lnTo>
                <a:lnTo>
                  <a:pt x="76" y="149"/>
                </a:lnTo>
                <a:close/>
                <a:moveTo>
                  <a:pt x="236" y="44"/>
                </a:moveTo>
                <a:lnTo>
                  <a:pt x="236" y="44"/>
                </a:lnTo>
                <a:lnTo>
                  <a:pt x="216" y="51"/>
                </a:lnTo>
                <a:lnTo>
                  <a:pt x="216" y="51"/>
                </a:lnTo>
                <a:lnTo>
                  <a:pt x="226" y="48"/>
                </a:lnTo>
                <a:lnTo>
                  <a:pt x="226" y="48"/>
                </a:lnTo>
                <a:lnTo>
                  <a:pt x="231" y="47"/>
                </a:lnTo>
                <a:lnTo>
                  <a:pt x="231" y="47"/>
                </a:lnTo>
                <a:lnTo>
                  <a:pt x="236" y="44"/>
                </a:lnTo>
                <a:lnTo>
                  <a:pt x="236" y="44"/>
                </a:lnTo>
                <a:close/>
                <a:moveTo>
                  <a:pt x="143" y="83"/>
                </a:moveTo>
                <a:lnTo>
                  <a:pt x="143" y="83"/>
                </a:lnTo>
                <a:lnTo>
                  <a:pt x="143" y="83"/>
                </a:lnTo>
                <a:lnTo>
                  <a:pt x="143" y="83"/>
                </a:lnTo>
                <a:lnTo>
                  <a:pt x="150" y="84"/>
                </a:lnTo>
                <a:lnTo>
                  <a:pt x="150" y="84"/>
                </a:lnTo>
                <a:lnTo>
                  <a:pt x="152" y="81"/>
                </a:lnTo>
                <a:lnTo>
                  <a:pt x="152" y="81"/>
                </a:lnTo>
                <a:lnTo>
                  <a:pt x="149" y="80"/>
                </a:lnTo>
                <a:lnTo>
                  <a:pt x="149" y="80"/>
                </a:lnTo>
                <a:lnTo>
                  <a:pt x="147" y="80"/>
                </a:lnTo>
                <a:lnTo>
                  <a:pt x="147" y="80"/>
                </a:lnTo>
                <a:lnTo>
                  <a:pt x="143" y="83"/>
                </a:lnTo>
                <a:lnTo>
                  <a:pt x="143" y="83"/>
                </a:lnTo>
                <a:close/>
                <a:moveTo>
                  <a:pt x="211" y="90"/>
                </a:moveTo>
                <a:lnTo>
                  <a:pt x="211" y="90"/>
                </a:lnTo>
                <a:lnTo>
                  <a:pt x="210" y="90"/>
                </a:lnTo>
                <a:lnTo>
                  <a:pt x="210" y="90"/>
                </a:lnTo>
                <a:lnTo>
                  <a:pt x="211" y="90"/>
                </a:lnTo>
                <a:lnTo>
                  <a:pt x="211" y="90"/>
                </a:lnTo>
                <a:lnTo>
                  <a:pt x="223" y="100"/>
                </a:lnTo>
                <a:lnTo>
                  <a:pt x="223" y="100"/>
                </a:lnTo>
                <a:lnTo>
                  <a:pt x="224" y="101"/>
                </a:lnTo>
                <a:lnTo>
                  <a:pt x="224" y="100"/>
                </a:lnTo>
                <a:lnTo>
                  <a:pt x="224" y="100"/>
                </a:lnTo>
                <a:lnTo>
                  <a:pt x="211" y="90"/>
                </a:lnTo>
                <a:lnTo>
                  <a:pt x="211" y="90"/>
                </a:lnTo>
                <a:close/>
                <a:moveTo>
                  <a:pt x="220" y="210"/>
                </a:moveTo>
                <a:lnTo>
                  <a:pt x="220" y="210"/>
                </a:lnTo>
                <a:lnTo>
                  <a:pt x="221" y="209"/>
                </a:lnTo>
                <a:lnTo>
                  <a:pt x="221" y="209"/>
                </a:lnTo>
                <a:lnTo>
                  <a:pt x="223" y="205"/>
                </a:lnTo>
                <a:lnTo>
                  <a:pt x="224" y="201"/>
                </a:lnTo>
                <a:lnTo>
                  <a:pt x="224" y="201"/>
                </a:lnTo>
                <a:lnTo>
                  <a:pt x="224" y="199"/>
                </a:lnTo>
                <a:lnTo>
                  <a:pt x="224" y="199"/>
                </a:lnTo>
                <a:lnTo>
                  <a:pt x="219" y="208"/>
                </a:lnTo>
                <a:lnTo>
                  <a:pt x="219" y="208"/>
                </a:lnTo>
                <a:lnTo>
                  <a:pt x="220" y="209"/>
                </a:lnTo>
                <a:lnTo>
                  <a:pt x="220" y="210"/>
                </a:lnTo>
                <a:lnTo>
                  <a:pt x="220" y="210"/>
                </a:lnTo>
                <a:close/>
                <a:moveTo>
                  <a:pt x="152" y="67"/>
                </a:moveTo>
                <a:lnTo>
                  <a:pt x="152" y="67"/>
                </a:lnTo>
                <a:lnTo>
                  <a:pt x="152" y="67"/>
                </a:lnTo>
                <a:lnTo>
                  <a:pt x="152" y="67"/>
                </a:lnTo>
                <a:lnTo>
                  <a:pt x="146" y="73"/>
                </a:lnTo>
                <a:lnTo>
                  <a:pt x="146" y="73"/>
                </a:lnTo>
                <a:lnTo>
                  <a:pt x="150" y="74"/>
                </a:lnTo>
                <a:lnTo>
                  <a:pt x="150" y="74"/>
                </a:lnTo>
                <a:lnTo>
                  <a:pt x="152" y="67"/>
                </a:lnTo>
                <a:lnTo>
                  <a:pt x="152" y="67"/>
                </a:lnTo>
                <a:close/>
                <a:moveTo>
                  <a:pt x="197" y="17"/>
                </a:moveTo>
                <a:lnTo>
                  <a:pt x="197" y="17"/>
                </a:lnTo>
                <a:lnTo>
                  <a:pt x="189" y="21"/>
                </a:lnTo>
                <a:lnTo>
                  <a:pt x="189" y="21"/>
                </a:lnTo>
                <a:lnTo>
                  <a:pt x="183" y="26"/>
                </a:lnTo>
                <a:lnTo>
                  <a:pt x="183" y="26"/>
                </a:lnTo>
                <a:lnTo>
                  <a:pt x="182" y="27"/>
                </a:lnTo>
                <a:lnTo>
                  <a:pt x="182" y="27"/>
                </a:lnTo>
                <a:lnTo>
                  <a:pt x="189" y="23"/>
                </a:lnTo>
                <a:lnTo>
                  <a:pt x="197" y="17"/>
                </a:lnTo>
                <a:lnTo>
                  <a:pt x="197" y="17"/>
                </a:lnTo>
                <a:close/>
                <a:moveTo>
                  <a:pt x="59" y="279"/>
                </a:moveTo>
                <a:lnTo>
                  <a:pt x="59" y="279"/>
                </a:lnTo>
                <a:lnTo>
                  <a:pt x="61" y="280"/>
                </a:lnTo>
                <a:lnTo>
                  <a:pt x="61" y="280"/>
                </a:lnTo>
                <a:lnTo>
                  <a:pt x="62" y="276"/>
                </a:lnTo>
                <a:lnTo>
                  <a:pt x="62" y="276"/>
                </a:lnTo>
                <a:lnTo>
                  <a:pt x="59" y="273"/>
                </a:lnTo>
                <a:lnTo>
                  <a:pt x="59" y="273"/>
                </a:lnTo>
                <a:lnTo>
                  <a:pt x="59" y="279"/>
                </a:lnTo>
                <a:lnTo>
                  <a:pt x="59" y="279"/>
                </a:lnTo>
                <a:close/>
                <a:moveTo>
                  <a:pt x="85" y="282"/>
                </a:moveTo>
                <a:lnTo>
                  <a:pt x="85" y="282"/>
                </a:lnTo>
                <a:lnTo>
                  <a:pt x="86" y="282"/>
                </a:lnTo>
                <a:lnTo>
                  <a:pt x="86" y="282"/>
                </a:lnTo>
                <a:lnTo>
                  <a:pt x="86" y="282"/>
                </a:lnTo>
                <a:lnTo>
                  <a:pt x="92" y="274"/>
                </a:lnTo>
                <a:lnTo>
                  <a:pt x="92" y="274"/>
                </a:lnTo>
                <a:lnTo>
                  <a:pt x="92" y="273"/>
                </a:lnTo>
                <a:lnTo>
                  <a:pt x="92" y="273"/>
                </a:lnTo>
                <a:lnTo>
                  <a:pt x="91" y="273"/>
                </a:lnTo>
                <a:lnTo>
                  <a:pt x="91" y="273"/>
                </a:lnTo>
                <a:lnTo>
                  <a:pt x="85" y="282"/>
                </a:lnTo>
                <a:lnTo>
                  <a:pt x="85" y="282"/>
                </a:lnTo>
                <a:close/>
                <a:moveTo>
                  <a:pt x="138" y="83"/>
                </a:moveTo>
                <a:lnTo>
                  <a:pt x="138" y="83"/>
                </a:lnTo>
                <a:lnTo>
                  <a:pt x="145" y="78"/>
                </a:lnTo>
                <a:lnTo>
                  <a:pt x="145" y="78"/>
                </a:lnTo>
                <a:lnTo>
                  <a:pt x="142" y="77"/>
                </a:lnTo>
                <a:lnTo>
                  <a:pt x="142" y="77"/>
                </a:lnTo>
                <a:lnTo>
                  <a:pt x="138" y="83"/>
                </a:lnTo>
                <a:lnTo>
                  <a:pt x="138" y="83"/>
                </a:lnTo>
                <a:close/>
                <a:moveTo>
                  <a:pt x="11" y="155"/>
                </a:moveTo>
                <a:lnTo>
                  <a:pt x="11" y="155"/>
                </a:lnTo>
                <a:lnTo>
                  <a:pt x="14" y="139"/>
                </a:lnTo>
                <a:lnTo>
                  <a:pt x="14" y="139"/>
                </a:lnTo>
                <a:lnTo>
                  <a:pt x="14" y="139"/>
                </a:lnTo>
                <a:lnTo>
                  <a:pt x="14" y="139"/>
                </a:lnTo>
                <a:lnTo>
                  <a:pt x="11" y="147"/>
                </a:lnTo>
                <a:lnTo>
                  <a:pt x="11" y="155"/>
                </a:lnTo>
                <a:lnTo>
                  <a:pt x="11" y="155"/>
                </a:lnTo>
                <a:close/>
                <a:moveTo>
                  <a:pt x="162" y="131"/>
                </a:moveTo>
                <a:lnTo>
                  <a:pt x="162" y="131"/>
                </a:lnTo>
                <a:lnTo>
                  <a:pt x="162" y="131"/>
                </a:lnTo>
                <a:lnTo>
                  <a:pt x="162" y="131"/>
                </a:lnTo>
                <a:lnTo>
                  <a:pt x="166" y="129"/>
                </a:lnTo>
                <a:lnTo>
                  <a:pt x="166" y="129"/>
                </a:lnTo>
                <a:lnTo>
                  <a:pt x="166" y="129"/>
                </a:lnTo>
                <a:lnTo>
                  <a:pt x="166" y="129"/>
                </a:lnTo>
                <a:lnTo>
                  <a:pt x="169" y="125"/>
                </a:lnTo>
                <a:lnTo>
                  <a:pt x="169" y="125"/>
                </a:lnTo>
                <a:lnTo>
                  <a:pt x="169" y="125"/>
                </a:lnTo>
                <a:lnTo>
                  <a:pt x="169" y="125"/>
                </a:lnTo>
                <a:lnTo>
                  <a:pt x="162" y="131"/>
                </a:lnTo>
                <a:lnTo>
                  <a:pt x="162" y="131"/>
                </a:lnTo>
                <a:close/>
                <a:moveTo>
                  <a:pt x="150" y="54"/>
                </a:moveTo>
                <a:lnTo>
                  <a:pt x="150" y="54"/>
                </a:lnTo>
                <a:lnTo>
                  <a:pt x="150" y="54"/>
                </a:lnTo>
                <a:lnTo>
                  <a:pt x="150" y="54"/>
                </a:lnTo>
                <a:lnTo>
                  <a:pt x="139" y="48"/>
                </a:lnTo>
                <a:lnTo>
                  <a:pt x="139" y="48"/>
                </a:lnTo>
                <a:lnTo>
                  <a:pt x="138" y="50"/>
                </a:lnTo>
                <a:lnTo>
                  <a:pt x="138" y="50"/>
                </a:lnTo>
                <a:lnTo>
                  <a:pt x="150" y="54"/>
                </a:lnTo>
                <a:lnTo>
                  <a:pt x="150" y="54"/>
                </a:lnTo>
                <a:close/>
                <a:moveTo>
                  <a:pt x="11" y="188"/>
                </a:moveTo>
                <a:lnTo>
                  <a:pt x="11" y="188"/>
                </a:lnTo>
                <a:lnTo>
                  <a:pt x="10" y="198"/>
                </a:lnTo>
                <a:lnTo>
                  <a:pt x="11" y="208"/>
                </a:lnTo>
                <a:lnTo>
                  <a:pt x="11" y="208"/>
                </a:lnTo>
                <a:lnTo>
                  <a:pt x="11" y="188"/>
                </a:lnTo>
                <a:lnTo>
                  <a:pt x="11" y="188"/>
                </a:lnTo>
                <a:close/>
                <a:moveTo>
                  <a:pt x="160" y="198"/>
                </a:moveTo>
                <a:lnTo>
                  <a:pt x="160" y="198"/>
                </a:lnTo>
                <a:lnTo>
                  <a:pt x="149" y="203"/>
                </a:lnTo>
                <a:lnTo>
                  <a:pt x="149" y="203"/>
                </a:lnTo>
                <a:lnTo>
                  <a:pt x="150" y="203"/>
                </a:lnTo>
                <a:lnTo>
                  <a:pt x="150" y="203"/>
                </a:lnTo>
                <a:lnTo>
                  <a:pt x="160" y="201"/>
                </a:lnTo>
                <a:lnTo>
                  <a:pt x="160" y="201"/>
                </a:lnTo>
                <a:lnTo>
                  <a:pt x="160" y="198"/>
                </a:lnTo>
                <a:lnTo>
                  <a:pt x="160" y="198"/>
                </a:lnTo>
                <a:close/>
                <a:moveTo>
                  <a:pt x="62" y="291"/>
                </a:moveTo>
                <a:lnTo>
                  <a:pt x="62" y="291"/>
                </a:lnTo>
                <a:lnTo>
                  <a:pt x="61" y="289"/>
                </a:lnTo>
                <a:lnTo>
                  <a:pt x="62" y="287"/>
                </a:lnTo>
                <a:lnTo>
                  <a:pt x="62" y="287"/>
                </a:lnTo>
                <a:lnTo>
                  <a:pt x="59" y="289"/>
                </a:lnTo>
                <a:lnTo>
                  <a:pt x="59" y="289"/>
                </a:lnTo>
                <a:lnTo>
                  <a:pt x="59" y="293"/>
                </a:lnTo>
                <a:lnTo>
                  <a:pt x="59" y="293"/>
                </a:lnTo>
                <a:lnTo>
                  <a:pt x="61" y="293"/>
                </a:lnTo>
                <a:lnTo>
                  <a:pt x="61" y="293"/>
                </a:lnTo>
                <a:lnTo>
                  <a:pt x="62" y="291"/>
                </a:lnTo>
                <a:lnTo>
                  <a:pt x="62" y="291"/>
                </a:lnTo>
                <a:close/>
                <a:moveTo>
                  <a:pt x="201" y="95"/>
                </a:moveTo>
                <a:lnTo>
                  <a:pt x="201" y="95"/>
                </a:lnTo>
                <a:lnTo>
                  <a:pt x="207" y="97"/>
                </a:lnTo>
                <a:lnTo>
                  <a:pt x="207" y="97"/>
                </a:lnTo>
                <a:lnTo>
                  <a:pt x="207" y="94"/>
                </a:lnTo>
                <a:lnTo>
                  <a:pt x="207" y="94"/>
                </a:lnTo>
                <a:lnTo>
                  <a:pt x="204" y="94"/>
                </a:lnTo>
                <a:lnTo>
                  <a:pt x="201" y="95"/>
                </a:lnTo>
                <a:lnTo>
                  <a:pt x="201" y="95"/>
                </a:lnTo>
                <a:close/>
                <a:moveTo>
                  <a:pt x="95" y="290"/>
                </a:moveTo>
                <a:lnTo>
                  <a:pt x="95" y="290"/>
                </a:lnTo>
                <a:lnTo>
                  <a:pt x="91" y="296"/>
                </a:lnTo>
                <a:lnTo>
                  <a:pt x="91" y="296"/>
                </a:lnTo>
                <a:lnTo>
                  <a:pt x="95" y="296"/>
                </a:lnTo>
                <a:lnTo>
                  <a:pt x="95" y="296"/>
                </a:lnTo>
                <a:lnTo>
                  <a:pt x="95" y="290"/>
                </a:lnTo>
                <a:lnTo>
                  <a:pt x="95" y="290"/>
                </a:lnTo>
                <a:close/>
                <a:moveTo>
                  <a:pt x="103" y="294"/>
                </a:moveTo>
                <a:lnTo>
                  <a:pt x="103" y="294"/>
                </a:lnTo>
                <a:lnTo>
                  <a:pt x="103" y="294"/>
                </a:lnTo>
                <a:lnTo>
                  <a:pt x="103" y="294"/>
                </a:lnTo>
                <a:lnTo>
                  <a:pt x="111" y="289"/>
                </a:lnTo>
                <a:lnTo>
                  <a:pt x="111" y="289"/>
                </a:lnTo>
                <a:lnTo>
                  <a:pt x="111" y="289"/>
                </a:lnTo>
                <a:lnTo>
                  <a:pt x="111" y="289"/>
                </a:lnTo>
                <a:lnTo>
                  <a:pt x="108" y="289"/>
                </a:lnTo>
                <a:lnTo>
                  <a:pt x="108" y="289"/>
                </a:lnTo>
                <a:lnTo>
                  <a:pt x="106" y="290"/>
                </a:lnTo>
                <a:lnTo>
                  <a:pt x="106" y="290"/>
                </a:lnTo>
                <a:lnTo>
                  <a:pt x="103" y="294"/>
                </a:lnTo>
                <a:lnTo>
                  <a:pt x="103" y="294"/>
                </a:lnTo>
                <a:close/>
                <a:moveTo>
                  <a:pt x="167" y="195"/>
                </a:moveTo>
                <a:lnTo>
                  <a:pt x="167" y="195"/>
                </a:lnTo>
                <a:lnTo>
                  <a:pt x="166" y="195"/>
                </a:lnTo>
                <a:lnTo>
                  <a:pt x="166" y="195"/>
                </a:lnTo>
                <a:lnTo>
                  <a:pt x="165" y="196"/>
                </a:lnTo>
                <a:lnTo>
                  <a:pt x="165" y="198"/>
                </a:lnTo>
                <a:lnTo>
                  <a:pt x="165" y="198"/>
                </a:lnTo>
                <a:lnTo>
                  <a:pt x="165" y="199"/>
                </a:lnTo>
                <a:lnTo>
                  <a:pt x="165" y="199"/>
                </a:lnTo>
                <a:lnTo>
                  <a:pt x="169" y="196"/>
                </a:lnTo>
                <a:lnTo>
                  <a:pt x="169" y="196"/>
                </a:lnTo>
                <a:lnTo>
                  <a:pt x="167" y="195"/>
                </a:lnTo>
                <a:lnTo>
                  <a:pt x="167" y="195"/>
                </a:lnTo>
                <a:close/>
                <a:moveTo>
                  <a:pt x="126" y="218"/>
                </a:moveTo>
                <a:lnTo>
                  <a:pt x="126" y="218"/>
                </a:lnTo>
                <a:lnTo>
                  <a:pt x="130" y="208"/>
                </a:lnTo>
                <a:lnTo>
                  <a:pt x="133" y="196"/>
                </a:lnTo>
                <a:lnTo>
                  <a:pt x="133" y="196"/>
                </a:lnTo>
                <a:lnTo>
                  <a:pt x="133" y="196"/>
                </a:lnTo>
                <a:lnTo>
                  <a:pt x="133" y="196"/>
                </a:lnTo>
                <a:lnTo>
                  <a:pt x="126" y="218"/>
                </a:lnTo>
                <a:lnTo>
                  <a:pt x="126" y="218"/>
                </a:lnTo>
                <a:close/>
                <a:moveTo>
                  <a:pt x="219" y="142"/>
                </a:moveTo>
                <a:lnTo>
                  <a:pt x="219" y="142"/>
                </a:lnTo>
                <a:lnTo>
                  <a:pt x="219" y="141"/>
                </a:lnTo>
                <a:lnTo>
                  <a:pt x="219" y="14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1" y="151"/>
                </a:lnTo>
                <a:lnTo>
                  <a:pt x="216" y="147"/>
                </a:lnTo>
                <a:lnTo>
                  <a:pt x="216" y="147"/>
                </a:lnTo>
                <a:lnTo>
                  <a:pt x="219" y="142"/>
                </a:lnTo>
                <a:lnTo>
                  <a:pt x="219" y="142"/>
                </a:lnTo>
                <a:close/>
                <a:moveTo>
                  <a:pt x="219" y="161"/>
                </a:moveTo>
                <a:lnTo>
                  <a:pt x="219" y="161"/>
                </a:lnTo>
                <a:lnTo>
                  <a:pt x="216" y="159"/>
                </a:lnTo>
                <a:lnTo>
                  <a:pt x="216" y="159"/>
                </a:lnTo>
                <a:lnTo>
                  <a:pt x="214" y="162"/>
                </a:lnTo>
                <a:lnTo>
                  <a:pt x="211" y="164"/>
                </a:lnTo>
                <a:lnTo>
                  <a:pt x="211" y="164"/>
                </a:lnTo>
                <a:lnTo>
                  <a:pt x="211" y="165"/>
                </a:lnTo>
                <a:lnTo>
                  <a:pt x="211" y="165"/>
                </a:lnTo>
                <a:lnTo>
                  <a:pt x="219" y="161"/>
                </a:lnTo>
                <a:lnTo>
                  <a:pt x="219" y="161"/>
                </a:lnTo>
                <a:close/>
                <a:moveTo>
                  <a:pt x="96" y="277"/>
                </a:moveTo>
                <a:lnTo>
                  <a:pt x="96" y="277"/>
                </a:lnTo>
                <a:lnTo>
                  <a:pt x="93" y="280"/>
                </a:lnTo>
                <a:lnTo>
                  <a:pt x="93" y="280"/>
                </a:lnTo>
                <a:lnTo>
                  <a:pt x="91" y="282"/>
                </a:lnTo>
                <a:lnTo>
                  <a:pt x="91" y="282"/>
                </a:lnTo>
                <a:lnTo>
                  <a:pt x="91" y="283"/>
                </a:lnTo>
                <a:lnTo>
                  <a:pt x="91" y="283"/>
                </a:lnTo>
                <a:lnTo>
                  <a:pt x="93" y="283"/>
                </a:lnTo>
                <a:lnTo>
                  <a:pt x="93" y="283"/>
                </a:lnTo>
                <a:lnTo>
                  <a:pt x="95" y="282"/>
                </a:lnTo>
                <a:lnTo>
                  <a:pt x="95" y="282"/>
                </a:lnTo>
                <a:lnTo>
                  <a:pt x="95" y="280"/>
                </a:lnTo>
                <a:lnTo>
                  <a:pt x="96" y="277"/>
                </a:lnTo>
                <a:lnTo>
                  <a:pt x="96" y="277"/>
                </a:lnTo>
                <a:close/>
                <a:moveTo>
                  <a:pt x="78" y="294"/>
                </a:moveTo>
                <a:lnTo>
                  <a:pt x="78" y="294"/>
                </a:lnTo>
                <a:lnTo>
                  <a:pt x="81" y="291"/>
                </a:lnTo>
                <a:lnTo>
                  <a:pt x="82" y="289"/>
                </a:lnTo>
                <a:lnTo>
                  <a:pt x="82" y="289"/>
                </a:lnTo>
                <a:lnTo>
                  <a:pt x="81" y="289"/>
                </a:lnTo>
                <a:lnTo>
                  <a:pt x="79" y="287"/>
                </a:lnTo>
                <a:lnTo>
                  <a:pt x="79" y="287"/>
                </a:lnTo>
                <a:lnTo>
                  <a:pt x="78" y="294"/>
                </a:lnTo>
                <a:lnTo>
                  <a:pt x="78" y="294"/>
                </a:lnTo>
                <a:close/>
                <a:moveTo>
                  <a:pt x="182" y="350"/>
                </a:moveTo>
                <a:lnTo>
                  <a:pt x="182" y="350"/>
                </a:lnTo>
                <a:lnTo>
                  <a:pt x="183" y="347"/>
                </a:lnTo>
                <a:lnTo>
                  <a:pt x="183" y="347"/>
                </a:lnTo>
                <a:lnTo>
                  <a:pt x="184" y="344"/>
                </a:lnTo>
                <a:lnTo>
                  <a:pt x="184" y="344"/>
                </a:lnTo>
                <a:lnTo>
                  <a:pt x="186" y="340"/>
                </a:lnTo>
                <a:lnTo>
                  <a:pt x="186" y="340"/>
                </a:lnTo>
                <a:lnTo>
                  <a:pt x="186" y="338"/>
                </a:lnTo>
                <a:lnTo>
                  <a:pt x="186" y="338"/>
                </a:lnTo>
                <a:lnTo>
                  <a:pt x="182" y="350"/>
                </a:lnTo>
                <a:lnTo>
                  <a:pt x="182" y="350"/>
                </a:lnTo>
                <a:close/>
                <a:moveTo>
                  <a:pt x="115" y="279"/>
                </a:moveTo>
                <a:lnTo>
                  <a:pt x="115" y="279"/>
                </a:lnTo>
                <a:lnTo>
                  <a:pt x="111" y="283"/>
                </a:lnTo>
                <a:lnTo>
                  <a:pt x="111" y="283"/>
                </a:lnTo>
                <a:lnTo>
                  <a:pt x="115" y="283"/>
                </a:lnTo>
                <a:lnTo>
                  <a:pt x="115" y="283"/>
                </a:lnTo>
                <a:lnTo>
                  <a:pt x="115" y="279"/>
                </a:lnTo>
                <a:lnTo>
                  <a:pt x="115" y="279"/>
                </a:lnTo>
                <a:close/>
                <a:moveTo>
                  <a:pt x="119" y="129"/>
                </a:moveTo>
                <a:lnTo>
                  <a:pt x="119" y="129"/>
                </a:lnTo>
                <a:lnTo>
                  <a:pt x="119" y="129"/>
                </a:lnTo>
                <a:lnTo>
                  <a:pt x="119" y="129"/>
                </a:lnTo>
                <a:lnTo>
                  <a:pt x="120" y="129"/>
                </a:lnTo>
                <a:lnTo>
                  <a:pt x="120" y="129"/>
                </a:lnTo>
                <a:lnTo>
                  <a:pt x="123" y="128"/>
                </a:lnTo>
                <a:lnTo>
                  <a:pt x="125" y="125"/>
                </a:lnTo>
                <a:lnTo>
                  <a:pt x="125" y="125"/>
                </a:lnTo>
                <a:lnTo>
                  <a:pt x="126" y="124"/>
                </a:lnTo>
                <a:lnTo>
                  <a:pt x="126" y="124"/>
                </a:lnTo>
                <a:lnTo>
                  <a:pt x="125" y="124"/>
                </a:lnTo>
                <a:lnTo>
                  <a:pt x="125" y="124"/>
                </a:lnTo>
                <a:lnTo>
                  <a:pt x="119" y="129"/>
                </a:lnTo>
                <a:lnTo>
                  <a:pt x="119" y="129"/>
                </a:lnTo>
                <a:close/>
                <a:moveTo>
                  <a:pt x="128" y="287"/>
                </a:moveTo>
                <a:lnTo>
                  <a:pt x="128" y="287"/>
                </a:lnTo>
                <a:lnTo>
                  <a:pt x="129" y="286"/>
                </a:lnTo>
                <a:lnTo>
                  <a:pt x="128" y="284"/>
                </a:lnTo>
                <a:lnTo>
                  <a:pt x="128" y="284"/>
                </a:lnTo>
                <a:lnTo>
                  <a:pt x="123" y="286"/>
                </a:lnTo>
                <a:lnTo>
                  <a:pt x="123" y="286"/>
                </a:lnTo>
                <a:lnTo>
                  <a:pt x="122" y="286"/>
                </a:lnTo>
                <a:lnTo>
                  <a:pt x="122" y="287"/>
                </a:lnTo>
                <a:lnTo>
                  <a:pt x="122" y="287"/>
                </a:lnTo>
                <a:lnTo>
                  <a:pt x="128" y="287"/>
                </a:lnTo>
                <a:lnTo>
                  <a:pt x="128" y="287"/>
                </a:lnTo>
                <a:close/>
                <a:moveTo>
                  <a:pt x="227" y="111"/>
                </a:moveTo>
                <a:lnTo>
                  <a:pt x="227" y="111"/>
                </a:lnTo>
                <a:lnTo>
                  <a:pt x="227" y="108"/>
                </a:lnTo>
                <a:lnTo>
                  <a:pt x="224" y="105"/>
                </a:lnTo>
                <a:lnTo>
                  <a:pt x="224" y="105"/>
                </a:lnTo>
                <a:lnTo>
                  <a:pt x="223" y="107"/>
                </a:lnTo>
                <a:lnTo>
                  <a:pt x="223" y="107"/>
                </a:lnTo>
                <a:lnTo>
                  <a:pt x="227" y="111"/>
                </a:lnTo>
                <a:lnTo>
                  <a:pt x="227" y="111"/>
                </a:lnTo>
                <a:close/>
                <a:moveTo>
                  <a:pt x="68" y="294"/>
                </a:moveTo>
                <a:lnTo>
                  <a:pt x="68" y="294"/>
                </a:lnTo>
                <a:lnTo>
                  <a:pt x="69" y="293"/>
                </a:lnTo>
                <a:lnTo>
                  <a:pt x="69" y="293"/>
                </a:lnTo>
                <a:lnTo>
                  <a:pt x="72" y="287"/>
                </a:lnTo>
                <a:lnTo>
                  <a:pt x="72" y="287"/>
                </a:lnTo>
                <a:lnTo>
                  <a:pt x="69" y="287"/>
                </a:lnTo>
                <a:lnTo>
                  <a:pt x="69" y="287"/>
                </a:lnTo>
                <a:lnTo>
                  <a:pt x="68" y="294"/>
                </a:lnTo>
                <a:lnTo>
                  <a:pt x="68" y="294"/>
                </a:lnTo>
                <a:close/>
                <a:moveTo>
                  <a:pt x="102" y="289"/>
                </a:moveTo>
                <a:lnTo>
                  <a:pt x="102" y="289"/>
                </a:lnTo>
                <a:lnTo>
                  <a:pt x="98" y="289"/>
                </a:lnTo>
                <a:lnTo>
                  <a:pt x="98" y="289"/>
                </a:lnTo>
                <a:lnTo>
                  <a:pt x="98" y="294"/>
                </a:lnTo>
                <a:lnTo>
                  <a:pt x="98" y="294"/>
                </a:lnTo>
                <a:lnTo>
                  <a:pt x="102" y="289"/>
                </a:lnTo>
                <a:lnTo>
                  <a:pt x="102" y="289"/>
                </a:lnTo>
                <a:close/>
                <a:moveTo>
                  <a:pt x="119" y="63"/>
                </a:moveTo>
                <a:lnTo>
                  <a:pt x="119" y="63"/>
                </a:lnTo>
                <a:lnTo>
                  <a:pt x="120" y="63"/>
                </a:lnTo>
                <a:lnTo>
                  <a:pt x="120" y="61"/>
                </a:lnTo>
                <a:lnTo>
                  <a:pt x="120" y="61"/>
                </a:lnTo>
                <a:lnTo>
                  <a:pt x="133" y="50"/>
                </a:lnTo>
                <a:lnTo>
                  <a:pt x="133" y="50"/>
                </a:lnTo>
                <a:lnTo>
                  <a:pt x="133" y="48"/>
                </a:lnTo>
                <a:lnTo>
                  <a:pt x="133" y="48"/>
                </a:lnTo>
                <a:lnTo>
                  <a:pt x="119" y="63"/>
                </a:lnTo>
                <a:lnTo>
                  <a:pt x="119" y="63"/>
                </a:lnTo>
                <a:close/>
                <a:moveTo>
                  <a:pt x="106" y="148"/>
                </a:moveTo>
                <a:lnTo>
                  <a:pt x="106" y="148"/>
                </a:lnTo>
                <a:lnTo>
                  <a:pt x="106" y="148"/>
                </a:lnTo>
                <a:lnTo>
                  <a:pt x="106" y="148"/>
                </a:lnTo>
                <a:lnTo>
                  <a:pt x="109" y="148"/>
                </a:lnTo>
                <a:lnTo>
                  <a:pt x="109" y="148"/>
                </a:lnTo>
                <a:lnTo>
                  <a:pt x="111" y="147"/>
                </a:lnTo>
                <a:lnTo>
                  <a:pt x="111" y="147"/>
                </a:lnTo>
                <a:lnTo>
                  <a:pt x="112" y="144"/>
                </a:lnTo>
                <a:lnTo>
                  <a:pt x="112" y="144"/>
                </a:lnTo>
                <a:lnTo>
                  <a:pt x="109" y="145"/>
                </a:lnTo>
                <a:lnTo>
                  <a:pt x="109" y="145"/>
                </a:lnTo>
                <a:lnTo>
                  <a:pt x="106" y="148"/>
                </a:lnTo>
                <a:lnTo>
                  <a:pt x="106" y="148"/>
                </a:lnTo>
                <a:close/>
                <a:moveTo>
                  <a:pt x="219" y="155"/>
                </a:moveTo>
                <a:lnTo>
                  <a:pt x="219" y="155"/>
                </a:lnTo>
                <a:lnTo>
                  <a:pt x="223" y="151"/>
                </a:lnTo>
                <a:lnTo>
                  <a:pt x="223" y="151"/>
                </a:lnTo>
                <a:lnTo>
                  <a:pt x="221" y="148"/>
                </a:lnTo>
                <a:lnTo>
                  <a:pt x="221" y="148"/>
                </a:lnTo>
                <a:lnTo>
                  <a:pt x="220" y="151"/>
                </a:lnTo>
                <a:lnTo>
                  <a:pt x="219" y="154"/>
                </a:lnTo>
                <a:lnTo>
                  <a:pt x="219" y="154"/>
                </a:lnTo>
                <a:lnTo>
                  <a:pt x="219" y="155"/>
                </a:lnTo>
                <a:lnTo>
                  <a:pt x="219" y="155"/>
                </a:lnTo>
                <a:close/>
                <a:moveTo>
                  <a:pt x="64" y="267"/>
                </a:moveTo>
                <a:lnTo>
                  <a:pt x="64" y="267"/>
                </a:lnTo>
                <a:lnTo>
                  <a:pt x="59" y="267"/>
                </a:lnTo>
                <a:lnTo>
                  <a:pt x="59" y="267"/>
                </a:lnTo>
                <a:lnTo>
                  <a:pt x="61" y="270"/>
                </a:lnTo>
                <a:lnTo>
                  <a:pt x="61" y="270"/>
                </a:lnTo>
                <a:lnTo>
                  <a:pt x="62" y="270"/>
                </a:lnTo>
                <a:lnTo>
                  <a:pt x="64" y="270"/>
                </a:lnTo>
                <a:lnTo>
                  <a:pt x="64" y="270"/>
                </a:lnTo>
                <a:lnTo>
                  <a:pt x="64" y="272"/>
                </a:lnTo>
                <a:lnTo>
                  <a:pt x="64" y="272"/>
                </a:lnTo>
                <a:lnTo>
                  <a:pt x="65" y="272"/>
                </a:lnTo>
                <a:lnTo>
                  <a:pt x="65" y="272"/>
                </a:lnTo>
                <a:lnTo>
                  <a:pt x="65" y="270"/>
                </a:lnTo>
                <a:lnTo>
                  <a:pt x="64" y="269"/>
                </a:lnTo>
                <a:lnTo>
                  <a:pt x="64" y="269"/>
                </a:lnTo>
                <a:lnTo>
                  <a:pt x="64" y="267"/>
                </a:lnTo>
                <a:lnTo>
                  <a:pt x="64" y="267"/>
                </a:lnTo>
                <a:close/>
                <a:moveTo>
                  <a:pt x="238" y="114"/>
                </a:moveTo>
                <a:lnTo>
                  <a:pt x="238" y="114"/>
                </a:lnTo>
                <a:lnTo>
                  <a:pt x="236" y="111"/>
                </a:lnTo>
                <a:lnTo>
                  <a:pt x="233" y="107"/>
                </a:lnTo>
                <a:lnTo>
                  <a:pt x="233" y="107"/>
                </a:lnTo>
                <a:lnTo>
                  <a:pt x="233" y="108"/>
                </a:lnTo>
                <a:lnTo>
                  <a:pt x="233" y="110"/>
                </a:lnTo>
                <a:lnTo>
                  <a:pt x="233" y="110"/>
                </a:lnTo>
                <a:lnTo>
                  <a:pt x="237" y="114"/>
                </a:lnTo>
                <a:lnTo>
                  <a:pt x="237" y="114"/>
                </a:lnTo>
                <a:lnTo>
                  <a:pt x="238" y="114"/>
                </a:lnTo>
                <a:lnTo>
                  <a:pt x="238" y="114"/>
                </a:lnTo>
                <a:close/>
                <a:moveTo>
                  <a:pt x="108" y="212"/>
                </a:moveTo>
                <a:lnTo>
                  <a:pt x="108" y="212"/>
                </a:lnTo>
                <a:lnTo>
                  <a:pt x="111" y="219"/>
                </a:lnTo>
                <a:lnTo>
                  <a:pt x="113" y="225"/>
                </a:lnTo>
                <a:lnTo>
                  <a:pt x="113" y="225"/>
                </a:lnTo>
                <a:lnTo>
                  <a:pt x="111" y="219"/>
                </a:lnTo>
                <a:lnTo>
                  <a:pt x="108" y="212"/>
                </a:lnTo>
                <a:lnTo>
                  <a:pt x="108" y="212"/>
                </a:lnTo>
                <a:close/>
                <a:moveTo>
                  <a:pt x="118" y="64"/>
                </a:moveTo>
                <a:lnTo>
                  <a:pt x="118" y="64"/>
                </a:lnTo>
                <a:lnTo>
                  <a:pt x="118" y="64"/>
                </a:lnTo>
                <a:lnTo>
                  <a:pt x="118" y="64"/>
                </a:lnTo>
                <a:lnTo>
                  <a:pt x="116" y="66"/>
                </a:lnTo>
                <a:lnTo>
                  <a:pt x="116" y="66"/>
                </a:lnTo>
                <a:lnTo>
                  <a:pt x="109" y="75"/>
                </a:lnTo>
                <a:lnTo>
                  <a:pt x="109" y="75"/>
                </a:lnTo>
                <a:lnTo>
                  <a:pt x="109" y="75"/>
                </a:lnTo>
                <a:lnTo>
                  <a:pt x="109" y="75"/>
                </a:lnTo>
                <a:lnTo>
                  <a:pt x="116" y="67"/>
                </a:lnTo>
                <a:lnTo>
                  <a:pt x="116" y="67"/>
                </a:lnTo>
                <a:lnTo>
                  <a:pt x="116" y="67"/>
                </a:lnTo>
                <a:lnTo>
                  <a:pt x="116" y="67"/>
                </a:lnTo>
                <a:lnTo>
                  <a:pt x="118" y="66"/>
                </a:lnTo>
                <a:lnTo>
                  <a:pt x="118" y="66"/>
                </a:lnTo>
                <a:lnTo>
                  <a:pt x="118" y="64"/>
                </a:lnTo>
                <a:lnTo>
                  <a:pt x="118" y="64"/>
                </a:lnTo>
                <a:close/>
                <a:moveTo>
                  <a:pt x="115" y="286"/>
                </a:moveTo>
                <a:lnTo>
                  <a:pt x="115" y="286"/>
                </a:lnTo>
                <a:lnTo>
                  <a:pt x="115" y="286"/>
                </a:lnTo>
                <a:lnTo>
                  <a:pt x="115" y="286"/>
                </a:lnTo>
                <a:lnTo>
                  <a:pt x="109" y="286"/>
                </a:lnTo>
                <a:lnTo>
                  <a:pt x="109" y="286"/>
                </a:lnTo>
                <a:lnTo>
                  <a:pt x="108" y="286"/>
                </a:lnTo>
                <a:lnTo>
                  <a:pt x="108" y="286"/>
                </a:lnTo>
                <a:lnTo>
                  <a:pt x="108" y="286"/>
                </a:lnTo>
                <a:lnTo>
                  <a:pt x="115" y="286"/>
                </a:lnTo>
                <a:lnTo>
                  <a:pt x="115" y="286"/>
                </a:lnTo>
                <a:close/>
                <a:moveTo>
                  <a:pt x="189" y="179"/>
                </a:moveTo>
                <a:lnTo>
                  <a:pt x="189" y="179"/>
                </a:lnTo>
                <a:lnTo>
                  <a:pt x="189" y="179"/>
                </a:lnTo>
                <a:lnTo>
                  <a:pt x="189" y="179"/>
                </a:lnTo>
                <a:lnTo>
                  <a:pt x="192" y="178"/>
                </a:lnTo>
                <a:lnTo>
                  <a:pt x="192" y="178"/>
                </a:lnTo>
                <a:lnTo>
                  <a:pt x="189" y="175"/>
                </a:lnTo>
                <a:lnTo>
                  <a:pt x="189" y="175"/>
                </a:lnTo>
                <a:lnTo>
                  <a:pt x="189" y="179"/>
                </a:lnTo>
                <a:lnTo>
                  <a:pt x="189" y="179"/>
                </a:lnTo>
                <a:close/>
                <a:moveTo>
                  <a:pt x="126" y="131"/>
                </a:moveTo>
                <a:lnTo>
                  <a:pt x="126" y="131"/>
                </a:lnTo>
                <a:lnTo>
                  <a:pt x="130" y="129"/>
                </a:lnTo>
                <a:lnTo>
                  <a:pt x="133" y="127"/>
                </a:lnTo>
                <a:lnTo>
                  <a:pt x="133" y="127"/>
                </a:lnTo>
                <a:lnTo>
                  <a:pt x="130" y="128"/>
                </a:lnTo>
                <a:lnTo>
                  <a:pt x="126" y="131"/>
                </a:lnTo>
                <a:lnTo>
                  <a:pt x="126" y="131"/>
                </a:lnTo>
                <a:close/>
                <a:moveTo>
                  <a:pt x="176" y="115"/>
                </a:moveTo>
                <a:lnTo>
                  <a:pt x="176" y="115"/>
                </a:lnTo>
                <a:lnTo>
                  <a:pt x="176" y="117"/>
                </a:lnTo>
                <a:lnTo>
                  <a:pt x="176" y="117"/>
                </a:lnTo>
                <a:lnTo>
                  <a:pt x="182" y="117"/>
                </a:lnTo>
                <a:lnTo>
                  <a:pt x="182" y="117"/>
                </a:lnTo>
                <a:lnTo>
                  <a:pt x="182" y="117"/>
                </a:lnTo>
                <a:lnTo>
                  <a:pt x="182" y="117"/>
                </a:lnTo>
                <a:lnTo>
                  <a:pt x="176" y="115"/>
                </a:lnTo>
                <a:lnTo>
                  <a:pt x="176" y="115"/>
                </a:lnTo>
                <a:close/>
                <a:moveTo>
                  <a:pt x="42" y="137"/>
                </a:moveTo>
                <a:lnTo>
                  <a:pt x="42" y="137"/>
                </a:lnTo>
                <a:lnTo>
                  <a:pt x="45" y="141"/>
                </a:lnTo>
                <a:lnTo>
                  <a:pt x="48" y="142"/>
                </a:lnTo>
                <a:lnTo>
                  <a:pt x="48" y="142"/>
                </a:lnTo>
                <a:lnTo>
                  <a:pt x="47" y="141"/>
                </a:lnTo>
                <a:lnTo>
                  <a:pt x="47" y="141"/>
                </a:lnTo>
                <a:lnTo>
                  <a:pt x="47" y="139"/>
                </a:lnTo>
                <a:lnTo>
                  <a:pt x="47" y="139"/>
                </a:lnTo>
                <a:lnTo>
                  <a:pt x="42" y="137"/>
                </a:lnTo>
                <a:lnTo>
                  <a:pt x="42" y="137"/>
                </a:lnTo>
                <a:close/>
                <a:moveTo>
                  <a:pt x="150" y="216"/>
                </a:moveTo>
                <a:lnTo>
                  <a:pt x="150" y="216"/>
                </a:lnTo>
                <a:lnTo>
                  <a:pt x="150" y="216"/>
                </a:lnTo>
                <a:lnTo>
                  <a:pt x="150" y="216"/>
                </a:lnTo>
                <a:lnTo>
                  <a:pt x="147" y="208"/>
                </a:lnTo>
                <a:lnTo>
                  <a:pt x="147" y="208"/>
                </a:lnTo>
                <a:lnTo>
                  <a:pt x="146" y="208"/>
                </a:lnTo>
                <a:lnTo>
                  <a:pt x="146" y="208"/>
                </a:lnTo>
                <a:lnTo>
                  <a:pt x="146" y="208"/>
                </a:lnTo>
                <a:lnTo>
                  <a:pt x="150" y="216"/>
                </a:lnTo>
                <a:lnTo>
                  <a:pt x="150" y="216"/>
                </a:lnTo>
                <a:close/>
                <a:moveTo>
                  <a:pt x="59" y="314"/>
                </a:moveTo>
                <a:lnTo>
                  <a:pt x="59" y="314"/>
                </a:lnTo>
                <a:lnTo>
                  <a:pt x="55" y="324"/>
                </a:lnTo>
                <a:lnTo>
                  <a:pt x="55" y="324"/>
                </a:lnTo>
                <a:lnTo>
                  <a:pt x="58" y="320"/>
                </a:lnTo>
                <a:lnTo>
                  <a:pt x="59" y="317"/>
                </a:lnTo>
                <a:lnTo>
                  <a:pt x="59" y="314"/>
                </a:lnTo>
                <a:lnTo>
                  <a:pt x="59" y="314"/>
                </a:lnTo>
                <a:close/>
                <a:moveTo>
                  <a:pt x="96" y="87"/>
                </a:moveTo>
                <a:lnTo>
                  <a:pt x="96" y="87"/>
                </a:lnTo>
                <a:lnTo>
                  <a:pt x="99" y="87"/>
                </a:lnTo>
                <a:lnTo>
                  <a:pt x="99" y="85"/>
                </a:lnTo>
                <a:lnTo>
                  <a:pt x="99" y="85"/>
                </a:lnTo>
                <a:lnTo>
                  <a:pt x="102" y="83"/>
                </a:lnTo>
                <a:lnTo>
                  <a:pt x="102" y="83"/>
                </a:lnTo>
                <a:lnTo>
                  <a:pt x="103" y="80"/>
                </a:lnTo>
                <a:lnTo>
                  <a:pt x="103" y="80"/>
                </a:lnTo>
                <a:lnTo>
                  <a:pt x="102" y="80"/>
                </a:lnTo>
                <a:lnTo>
                  <a:pt x="102" y="80"/>
                </a:lnTo>
                <a:lnTo>
                  <a:pt x="96" y="87"/>
                </a:lnTo>
                <a:lnTo>
                  <a:pt x="96" y="87"/>
                </a:lnTo>
                <a:close/>
                <a:moveTo>
                  <a:pt x="180" y="201"/>
                </a:moveTo>
                <a:lnTo>
                  <a:pt x="180" y="201"/>
                </a:lnTo>
                <a:lnTo>
                  <a:pt x="183" y="203"/>
                </a:lnTo>
                <a:lnTo>
                  <a:pt x="183" y="203"/>
                </a:lnTo>
                <a:lnTo>
                  <a:pt x="183" y="199"/>
                </a:lnTo>
                <a:lnTo>
                  <a:pt x="183" y="199"/>
                </a:lnTo>
                <a:lnTo>
                  <a:pt x="180" y="201"/>
                </a:lnTo>
                <a:lnTo>
                  <a:pt x="180" y="201"/>
                </a:lnTo>
                <a:close/>
                <a:moveTo>
                  <a:pt x="118" y="75"/>
                </a:moveTo>
                <a:lnTo>
                  <a:pt x="118" y="75"/>
                </a:lnTo>
                <a:lnTo>
                  <a:pt x="118" y="77"/>
                </a:lnTo>
                <a:lnTo>
                  <a:pt x="118" y="77"/>
                </a:lnTo>
                <a:lnTo>
                  <a:pt x="125" y="71"/>
                </a:lnTo>
                <a:lnTo>
                  <a:pt x="125" y="71"/>
                </a:lnTo>
                <a:lnTo>
                  <a:pt x="123" y="70"/>
                </a:lnTo>
                <a:lnTo>
                  <a:pt x="122" y="71"/>
                </a:lnTo>
                <a:lnTo>
                  <a:pt x="122" y="71"/>
                </a:lnTo>
                <a:lnTo>
                  <a:pt x="120" y="73"/>
                </a:lnTo>
                <a:lnTo>
                  <a:pt x="120" y="73"/>
                </a:lnTo>
                <a:lnTo>
                  <a:pt x="118" y="75"/>
                </a:lnTo>
                <a:lnTo>
                  <a:pt x="118" y="75"/>
                </a:lnTo>
                <a:close/>
                <a:moveTo>
                  <a:pt x="219" y="134"/>
                </a:moveTo>
                <a:lnTo>
                  <a:pt x="219" y="134"/>
                </a:lnTo>
                <a:lnTo>
                  <a:pt x="216" y="141"/>
                </a:lnTo>
                <a:lnTo>
                  <a:pt x="216" y="141"/>
                </a:lnTo>
                <a:lnTo>
                  <a:pt x="220" y="135"/>
                </a:lnTo>
                <a:lnTo>
                  <a:pt x="220" y="135"/>
                </a:lnTo>
                <a:lnTo>
                  <a:pt x="219" y="134"/>
                </a:lnTo>
                <a:lnTo>
                  <a:pt x="219" y="134"/>
                </a:lnTo>
                <a:close/>
                <a:moveTo>
                  <a:pt x="163" y="83"/>
                </a:moveTo>
                <a:lnTo>
                  <a:pt x="163" y="83"/>
                </a:lnTo>
                <a:lnTo>
                  <a:pt x="167" y="85"/>
                </a:lnTo>
                <a:lnTo>
                  <a:pt x="173" y="87"/>
                </a:lnTo>
                <a:lnTo>
                  <a:pt x="173" y="87"/>
                </a:lnTo>
                <a:lnTo>
                  <a:pt x="163" y="83"/>
                </a:lnTo>
                <a:lnTo>
                  <a:pt x="163" y="83"/>
                </a:lnTo>
                <a:lnTo>
                  <a:pt x="163" y="83"/>
                </a:lnTo>
                <a:lnTo>
                  <a:pt x="163" y="83"/>
                </a:lnTo>
                <a:close/>
                <a:moveTo>
                  <a:pt x="135" y="141"/>
                </a:moveTo>
                <a:lnTo>
                  <a:pt x="135" y="141"/>
                </a:lnTo>
                <a:lnTo>
                  <a:pt x="143" y="137"/>
                </a:lnTo>
                <a:lnTo>
                  <a:pt x="143" y="137"/>
                </a:lnTo>
                <a:lnTo>
                  <a:pt x="140" y="138"/>
                </a:lnTo>
                <a:lnTo>
                  <a:pt x="140" y="138"/>
                </a:lnTo>
                <a:lnTo>
                  <a:pt x="139" y="138"/>
                </a:lnTo>
                <a:lnTo>
                  <a:pt x="139" y="138"/>
                </a:lnTo>
                <a:lnTo>
                  <a:pt x="135" y="141"/>
                </a:lnTo>
                <a:lnTo>
                  <a:pt x="135" y="141"/>
                </a:lnTo>
                <a:close/>
                <a:moveTo>
                  <a:pt x="236" y="115"/>
                </a:moveTo>
                <a:lnTo>
                  <a:pt x="236" y="115"/>
                </a:lnTo>
                <a:lnTo>
                  <a:pt x="231" y="112"/>
                </a:lnTo>
                <a:lnTo>
                  <a:pt x="231" y="112"/>
                </a:lnTo>
                <a:lnTo>
                  <a:pt x="231" y="115"/>
                </a:lnTo>
                <a:lnTo>
                  <a:pt x="231" y="115"/>
                </a:lnTo>
                <a:lnTo>
                  <a:pt x="236" y="115"/>
                </a:lnTo>
                <a:lnTo>
                  <a:pt x="236" y="115"/>
                </a:lnTo>
                <a:close/>
                <a:moveTo>
                  <a:pt x="180" y="209"/>
                </a:moveTo>
                <a:lnTo>
                  <a:pt x="180" y="209"/>
                </a:lnTo>
                <a:lnTo>
                  <a:pt x="183" y="213"/>
                </a:lnTo>
                <a:lnTo>
                  <a:pt x="183" y="213"/>
                </a:lnTo>
                <a:lnTo>
                  <a:pt x="183" y="210"/>
                </a:lnTo>
                <a:lnTo>
                  <a:pt x="183" y="209"/>
                </a:lnTo>
                <a:lnTo>
                  <a:pt x="183" y="209"/>
                </a:lnTo>
                <a:lnTo>
                  <a:pt x="180" y="209"/>
                </a:lnTo>
                <a:lnTo>
                  <a:pt x="180" y="209"/>
                </a:lnTo>
                <a:close/>
                <a:moveTo>
                  <a:pt x="179" y="98"/>
                </a:moveTo>
                <a:lnTo>
                  <a:pt x="179" y="98"/>
                </a:lnTo>
                <a:lnTo>
                  <a:pt x="174" y="97"/>
                </a:lnTo>
                <a:lnTo>
                  <a:pt x="174" y="97"/>
                </a:lnTo>
                <a:lnTo>
                  <a:pt x="174" y="97"/>
                </a:lnTo>
                <a:lnTo>
                  <a:pt x="174" y="97"/>
                </a:lnTo>
                <a:lnTo>
                  <a:pt x="179" y="100"/>
                </a:lnTo>
                <a:lnTo>
                  <a:pt x="179" y="100"/>
                </a:lnTo>
                <a:lnTo>
                  <a:pt x="179" y="98"/>
                </a:lnTo>
                <a:lnTo>
                  <a:pt x="179" y="98"/>
                </a:lnTo>
                <a:close/>
                <a:moveTo>
                  <a:pt x="169" y="223"/>
                </a:moveTo>
                <a:lnTo>
                  <a:pt x="169" y="223"/>
                </a:lnTo>
                <a:lnTo>
                  <a:pt x="167" y="223"/>
                </a:lnTo>
                <a:lnTo>
                  <a:pt x="167" y="223"/>
                </a:lnTo>
                <a:lnTo>
                  <a:pt x="162" y="225"/>
                </a:lnTo>
                <a:lnTo>
                  <a:pt x="162" y="225"/>
                </a:lnTo>
                <a:lnTo>
                  <a:pt x="160" y="226"/>
                </a:lnTo>
                <a:lnTo>
                  <a:pt x="160" y="228"/>
                </a:lnTo>
                <a:lnTo>
                  <a:pt x="160" y="228"/>
                </a:lnTo>
                <a:lnTo>
                  <a:pt x="169" y="223"/>
                </a:lnTo>
                <a:lnTo>
                  <a:pt x="169" y="223"/>
                </a:lnTo>
                <a:close/>
                <a:moveTo>
                  <a:pt x="133" y="118"/>
                </a:moveTo>
                <a:lnTo>
                  <a:pt x="133" y="118"/>
                </a:lnTo>
                <a:lnTo>
                  <a:pt x="132" y="120"/>
                </a:lnTo>
                <a:lnTo>
                  <a:pt x="132" y="120"/>
                </a:lnTo>
                <a:lnTo>
                  <a:pt x="140" y="118"/>
                </a:lnTo>
                <a:lnTo>
                  <a:pt x="140" y="118"/>
                </a:lnTo>
                <a:lnTo>
                  <a:pt x="140" y="118"/>
                </a:lnTo>
                <a:lnTo>
                  <a:pt x="140" y="118"/>
                </a:lnTo>
                <a:lnTo>
                  <a:pt x="133" y="118"/>
                </a:lnTo>
                <a:lnTo>
                  <a:pt x="133" y="118"/>
                </a:lnTo>
                <a:close/>
                <a:moveTo>
                  <a:pt x="62" y="299"/>
                </a:moveTo>
                <a:lnTo>
                  <a:pt x="62" y="299"/>
                </a:lnTo>
                <a:lnTo>
                  <a:pt x="65" y="299"/>
                </a:lnTo>
                <a:lnTo>
                  <a:pt x="65" y="299"/>
                </a:lnTo>
                <a:lnTo>
                  <a:pt x="65" y="297"/>
                </a:lnTo>
                <a:lnTo>
                  <a:pt x="65" y="297"/>
                </a:lnTo>
                <a:lnTo>
                  <a:pt x="62" y="296"/>
                </a:lnTo>
                <a:lnTo>
                  <a:pt x="62" y="296"/>
                </a:lnTo>
                <a:lnTo>
                  <a:pt x="62" y="299"/>
                </a:lnTo>
                <a:lnTo>
                  <a:pt x="62" y="299"/>
                </a:lnTo>
                <a:close/>
                <a:moveTo>
                  <a:pt x="177" y="196"/>
                </a:moveTo>
                <a:lnTo>
                  <a:pt x="177" y="196"/>
                </a:lnTo>
                <a:lnTo>
                  <a:pt x="179" y="198"/>
                </a:lnTo>
                <a:lnTo>
                  <a:pt x="179" y="198"/>
                </a:lnTo>
                <a:lnTo>
                  <a:pt x="183" y="196"/>
                </a:lnTo>
                <a:lnTo>
                  <a:pt x="183" y="196"/>
                </a:lnTo>
                <a:lnTo>
                  <a:pt x="183" y="195"/>
                </a:lnTo>
                <a:lnTo>
                  <a:pt x="183" y="195"/>
                </a:lnTo>
                <a:lnTo>
                  <a:pt x="177" y="196"/>
                </a:lnTo>
                <a:lnTo>
                  <a:pt x="177" y="196"/>
                </a:lnTo>
                <a:close/>
                <a:moveTo>
                  <a:pt x="113" y="159"/>
                </a:moveTo>
                <a:lnTo>
                  <a:pt x="113" y="159"/>
                </a:lnTo>
                <a:lnTo>
                  <a:pt x="113" y="161"/>
                </a:lnTo>
                <a:lnTo>
                  <a:pt x="113" y="161"/>
                </a:lnTo>
                <a:lnTo>
                  <a:pt x="113" y="161"/>
                </a:lnTo>
                <a:lnTo>
                  <a:pt x="112" y="166"/>
                </a:lnTo>
                <a:lnTo>
                  <a:pt x="112" y="166"/>
                </a:lnTo>
                <a:lnTo>
                  <a:pt x="112" y="169"/>
                </a:lnTo>
                <a:lnTo>
                  <a:pt x="112" y="169"/>
                </a:lnTo>
                <a:lnTo>
                  <a:pt x="113" y="169"/>
                </a:lnTo>
                <a:lnTo>
                  <a:pt x="113" y="169"/>
                </a:lnTo>
                <a:lnTo>
                  <a:pt x="113" y="159"/>
                </a:lnTo>
                <a:lnTo>
                  <a:pt x="113" y="159"/>
                </a:lnTo>
                <a:close/>
                <a:moveTo>
                  <a:pt x="28" y="198"/>
                </a:moveTo>
                <a:lnTo>
                  <a:pt x="28" y="198"/>
                </a:lnTo>
                <a:lnTo>
                  <a:pt x="32" y="198"/>
                </a:lnTo>
                <a:lnTo>
                  <a:pt x="32" y="198"/>
                </a:lnTo>
                <a:lnTo>
                  <a:pt x="32" y="196"/>
                </a:lnTo>
                <a:lnTo>
                  <a:pt x="32" y="196"/>
                </a:lnTo>
                <a:lnTo>
                  <a:pt x="30" y="195"/>
                </a:lnTo>
                <a:lnTo>
                  <a:pt x="30" y="195"/>
                </a:lnTo>
                <a:lnTo>
                  <a:pt x="28" y="198"/>
                </a:lnTo>
                <a:lnTo>
                  <a:pt x="28" y="198"/>
                </a:lnTo>
                <a:close/>
                <a:moveTo>
                  <a:pt x="99" y="286"/>
                </a:moveTo>
                <a:lnTo>
                  <a:pt x="99" y="286"/>
                </a:lnTo>
                <a:lnTo>
                  <a:pt x="103" y="286"/>
                </a:lnTo>
                <a:lnTo>
                  <a:pt x="103" y="286"/>
                </a:lnTo>
                <a:lnTo>
                  <a:pt x="103" y="286"/>
                </a:lnTo>
                <a:lnTo>
                  <a:pt x="105" y="286"/>
                </a:lnTo>
                <a:lnTo>
                  <a:pt x="105" y="286"/>
                </a:lnTo>
                <a:lnTo>
                  <a:pt x="101" y="286"/>
                </a:lnTo>
                <a:lnTo>
                  <a:pt x="101" y="286"/>
                </a:lnTo>
                <a:lnTo>
                  <a:pt x="99" y="286"/>
                </a:lnTo>
                <a:lnTo>
                  <a:pt x="99" y="286"/>
                </a:lnTo>
                <a:close/>
                <a:moveTo>
                  <a:pt x="221" y="176"/>
                </a:moveTo>
                <a:lnTo>
                  <a:pt x="221" y="176"/>
                </a:lnTo>
                <a:lnTo>
                  <a:pt x="221" y="176"/>
                </a:lnTo>
                <a:lnTo>
                  <a:pt x="221" y="176"/>
                </a:lnTo>
                <a:lnTo>
                  <a:pt x="216" y="182"/>
                </a:lnTo>
                <a:lnTo>
                  <a:pt x="216" y="182"/>
                </a:lnTo>
                <a:lnTo>
                  <a:pt x="216" y="183"/>
                </a:lnTo>
                <a:lnTo>
                  <a:pt x="216" y="183"/>
                </a:lnTo>
                <a:lnTo>
                  <a:pt x="221" y="176"/>
                </a:lnTo>
                <a:lnTo>
                  <a:pt x="221" y="176"/>
                </a:lnTo>
                <a:close/>
                <a:moveTo>
                  <a:pt x="113" y="262"/>
                </a:moveTo>
                <a:lnTo>
                  <a:pt x="113" y="262"/>
                </a:lnTo>
                <a:lnTo>
                  <a:pt x="112" y="257"/>
                </a:lnTo>
                <a:lnTo>
                  <a:pt x="112" y="257"/>
                </a:lnTo>
                <a:lnTo>
                  <a:pt x="112" y="262"/>
                </a:lnTo>
                <a:lnTo>
                  <a:pt x="112" y="262"/>
                </a:lnTo>
                <a:lnTo>
                  <a:pt x="113" y="262"/>
                </a:lnTo>
                <a:lnTo>
                  <a:pt x="113" y="262"/>
                </a:lnTo>
                <a:close/>
                <a:moveTo>
                  <a:pt x="142" y="155"/>
                </a:moveTo>
                <a:lnTo>
                  <a:pt x="142" y="155"/>
                </a:lnTo>
                <a:lnTo>
                  <a:pt x="152" y="152"/>
                </a:lnTo>
                <a:lnTo>
                  <a:pt x="152" y="152"/>
                </a:lnTo>
                <a:lnTo>
                  <a:pt x="142" y="155"/>
                </a:lnTo>
                <a:lnTo>
                  <a:pt x="142" y="155"/>
                </a:lnTo>
                <a:close/>
                <a:moveTo>
                  <a:pt x="136" y="129"/>
                </a:moveTo>
                <a:lnTo>
                  <a:pt x="136" y="129"/>
                </a:lnTo>
                <a:lnTo>
                  <a:pt x="138" y="129"/>
                </a:lnTo>
                <a:lnTo>
                  <a:pt x="138" y="129"/>
                </a:lnTo>
                <a:lnTo>
                  <a:pt x="138" y="129"/>
                </a:lnTo>
                <a:lnTo>
                  <a:pt x="140" y="125"/>
                </a:lnTo>
                <a:lnTo>
                  <a:pt x="140" y="125"/>
                </a:lnTo>
                <a:lnTo>
                  <a:pt x="140" y="125"/>
                </a:lnTo>
                <a:lnTo>
                  <a:pt x="140" y="125"/>
                </a:lnTo>
                <a:lnTo>
                  <a:pt x="136" y="129"/>
                </a:lnTo>
                <a:lnTo>
                  <a:pt x="136" y="129"/>
                </a:lnTo>
                <a:close/>
                <a:moveTo>
                  <a:pt x="62" y="341"/>
                </a:moveTo>
                <a:lnTo>
                  <a:pt x="62" y="341"/>
                </a:lnTo>
                <a:lnTo>
                  <a:pt x="69" y="330"/>
                </a:lnTo>
                <a:lnTo>
                  <a:pt x="69" y="330"/>
                </a:lnTo>
                <a:lnTo>
                  <a:pt x="65" y="336"/>
                </a:lnTo>
                <a:lnTo>
                  <a:pt x="62" y="341"/>
                </a:lnTo>
                <a:lnTo>
                  <a:pt x="62" y="341"/>
                </a:lnTo>
                <a:close/>
                <a:moveTo>
                  <a:pt x="153" y="324"/>
                </a:moveTo>
                <a:lnTo>
                  <a:pt x="153" y="324"/>
                </a:lnTo>
                <a:lnTo>
                  <a:pt x="156" y="318"/>
                </a:lnTo>
                <a:lnTo>
                  <a:pt x="156" y="318"/>
                </a:lnTo>
                <a:lnTo>
                  <a:pt x="156" y="318"/>
                </a:lnTo>
                <a:lnTo>
                  <a:pt x="156" y="318"/>
                </a:lnTo>
                <a:lnTo>
                  <a:pt x="153" y="323"/>
                </a:lnTo>
                <a:lnTo>
                  <a:pt x="153" y="323"/>
                </a:lnTo>
                <a:lnTo>
                  <a:pt x="153" y="324"/>
                </a:lnTo>
                <a:lnTo>
                  <a:pt x="153" y="324"/>
                </a:lnTo>
                <a:close/>
                <a:moveTo>
                  <a:pt x="132" y="63"/>
                </a:moveTo>
                <a:lnTo>
                  <a:pt x="132" y="63"/>
                </a:lnTo>
                <a:lnTo>
                  <a:pt x="129" y="66"/>
                </a:lnTo>
                <a:lnTo>
                  <a:pt x="129" y="66"/>
                </a:lnTo>
                <a:lnTo>
                  <a:pt x="129" y="66"/>
                </a:lnTo>
                <a:lnTo>
                  <a:pt x="130" y="66"/>
                </a:lnTo>
                <a:lnTo>
                  <a:pt x="130" y="66"/>
                </a:lnTo>
                <a:lnTo>
                  <a:pt x="132" y="64"/>
                </a:lnTo>
                <a:lnTo>
                  <a:pt x="132" y="63"/>
                </a:lnTo>
                <a:lnTo>
                  <a:pt x="132" y="63"/>
                </a:lnTo>
                <a:close/>
                <a:moveTo>
                  <a:pt x="216" y="166"/>
                </a:moveTo>
                <a:lnTo>
                  <a:pt x="216" y="166"/>
                </a:lnTo>
                <a:lnTo>
                  <a:pt x="216" y="165"/>
                </a:lnTo>
                <a:lnTo>
                  <a:pt x="216" y="165"/>
                </a:lnTo>
                <a:lnTo>
                  <a:pt x="211" y="168"/>
                </a:lnTo>
                <a:lnTo>
                  <a:pt x="211" y="168"/>
                </a:lnTo>
                <a:lnTo>
                  <a:pt x="213" y="171"/>
                </a:lnTo>
                <a:lnTo>
                  <a:pt x="213" y="171"/>
                </a:lnTo>
                <a:lnTo>
                  <a:pt x="216" y="166"/>
                </a:lnTo>
                <a:lnTo>
                  <a:pt x="216" y="166"/>
                </a:lnTo>
                <a:close/>
                <a:moveTo>
                  <a:pt x="172" y="247"/>
                </a:moveTo>
                <a:lnTo>
                  <a:pt x="172" y="247"/>
                </a:lnTo>
                <a:lnTo>
                  <a:pt x="169" y="243"/>
                </a:lnTo>
                <a:lnTo>
                  <a:pt x="165" y="242"/>
                </a:lnTo>
                <a:lnTo>
                  <a:pt x="165" y="242"/>
                </a:lnTo>
                <a:lnTo>
                  <a:pt x="169" y="245"/>
                </a:lnTo>
                <a:lnTo>
                  <a:pt x="172" y="247"/>
                </a:lnTo>
                <a:lnTo>
                  <a:pt x="172" y="247"/>
                </a:lnTo>
                <a:close/>
                <a:moveTo>
                  <a:pt x="210" y="264"/>
                </a:moveTo>
                <a:lnTo>
                  <a:pt x="210" y="264"/>
                </a:lnTo>
                <a:lnTo>
                  <a:pt x="209" y="257"/>
                </a:lnTo>
                <a:lnTo>
                  <a:pt x="209" y="257"/>
                </a:lnTo>
                <a:lnTo>
                  <a:pt x="209" y="263"/>
                </a:lnTo>
                <a:lnTo>
                  <a:pt x="209" y="263"/>
                </a:lnTo>
                <a:lnTo>
                  <a:pt x="210" y="264"/>
                </a:lnTo>
                <a:lnTo>
                  <a:pt x="210" y="264"/>
                </a:lnTo>
                <a:close/>
                <a:moveTo>
                  <a:pt x="231" y="198"/>
                </a:moveTo>
                <a:lnTo>
                  <a:pt x="231" y="198"/>
                </a:lnTo>
                <a:lnTo>
                  <a:pt x="231" y="198"/>
                </a:lnTo>
                <a:lnTo>
                  <a:pt x="231" y="198"/>
                </a:lnTo>
                <a:lnTo>
                  <a:pt x="228" y="199"/>
                </a:lnTo>
                <a:lnTo>
                  <a:pt x="227" y="202"/>
                </a:lnTo>
                <a:lnTo>
                  <a:pt x="227" y="202"/>
                </a:lnTo>
                <a:lnTo>
                  <a:pt x="227" y="203"/>
                </a:lnTo>
                <a:lnTo>
                  <a:pt x="227" y="203"/>
                </a:lnTo>
                <a:lnTo>
                  <a:pt x="231" y="198"/>
                </a:lnTo>
                <a:lnTo>
                  <a:pt x="231" y="198"/>
                </a:lnTo>
                <a:close/>
                <a:moveTo>
                  <a:pt x="179" y="205"/>
                </a:moveTo>
                <a:lnTo>
                  <a:pt x="179" y="205"/>
                </a:lnTo>
                <a:lnTo>
                  <a:pt x="180" y="205"/>
                </a:lnTo>
                <a:lnTo>
                  <a:pt x="180" y="205"/>
                </a:lnTo>
                <a:lnTo>
                  <a:pt x="179" y="202"/>
                </a:lnTo>
                <a:lnTo>
                  <a:pt x="179" y="202"/>
                </a:lnTo>
                <a:lnTo>
                  <a:pt x="177" y="202"/>
                </a:lnTo>
                <a:lnTo>
                  <a:pt x="177" y="202"/>
                </a:lnTo>
                <a:lnTo>
                  <a:pt x="177" y="202"/>
                </a:lnTo>
                <a:lnTo>
                  <a:pt x="179" y="205"/>
                </a:lnTo>
                <a:lnTo>
                  <a:pt x="179" y="205"/>
                </a:lnTo>
                <a:close/>
                <a:moveTo>
                  <a:pt x="85" y="196"/>
                </a:moveTo>
                <a:lnTo>
                  <a:pt x="85" y="196"/>
                </a:lnTo>
                <a:lnTo>
                  <a:pt x="99" y="195"/>
                </a:lnTo>
                <a:lnTo>
                  <a:pt x="99" y="195"/>
                </a:lnTo>
                <a:lnTo>
                  <a:pt x="85" y="196"/>
                </a:lnTo>
                <a:lnTo>
                  <a:pt x="85" y="196"/>
                </a:lnTo>
                <a:close/>
                <a:moveTo>
                  <a:pt x="74" y="253"/>
                </a:moveTo>
                <a:lnTo>
                  <a:pt x="74" y="253"/>
                </a:lnTo>
                <a:lnTo>
                  <a:pt x="75" y="253"/>
                </a:lnTo>
                <a:lnTo>
                  <a:pt x="75" y="253"/>
                </a:lnTo>
                <a:lnTo>
                  <a:pt x="78" y="250"/>
                </a:lnTo>
                <a:lnTo>
                  <a:pt x="78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4" y="253"/>
                </a:lnTo>
                <a:lnTo>
                  <a:pt x="74" y="253"/>
                </a:lnTo>
                <a:close/>
                <a:moveTo>
                  <a:pt x="102" y="259"/>
                </a:moveTo>
                <a:lnTo>
                  <a:pt x="102" y="259"/>
                </a:lnTo>
                <a:lnTo>
                  <a:pt x="99" y="262"/>
                </a:lnTo>
                <a:lnTo>
                  <a:pt x="99" y="262"/>
                </a:lnTo>
                <a:lnTo>
                  <a:pt x="102" y="262"/>
                </a:lnTo>
                <a:lnTo>
                  <a:pt x="102" y="262"/>
                </a:lnTo>
                <a:lnTo>
                  <a:pt x="102" y="259"/>
                </a:lnTo>
                <a:lnTo>
                  <a:pt x="102" y="259"/>
                </a:lnTo>
                <a:close/>
                <a:moveTo>
                  <a:pt x="170" y="212"/>
                </a:moveTo>
                <a:lnTo>
                  <a:pt x="170" y="212"/>
                </a:lnTo>
                <a:lnTo>
                  <a:pt x="170" y="212"/>
                </a:lnTo>
                <a:lnTo>
                  <a:pt x="170" y="212"/>
                </a:lnTo>
                <a:lnTo>
                  <a:pt x="163" y="213"/>
                </a:lnTo>
                <a:lnTo>
                  <a:pt x="163" y="213"/>
                </a:lnTo>
                <a:lnTo>
                  <a:pt x="163" y="215"/>
                </a:lnTo>
                <a:lnTo>
                  <a:pt x="163" y="215"/>
                </a:lnTo>
                <a:lnTo>
                  <a:pt x="170" y="212"/>
                </a:lnTo>
                <a:lnTo>
                  <a:pt x="170" y="212"/>
                </a:lnTo>
                <a:close/>
                <a:moveTo>
                  <a:pt x="227" y="183"/>
                </a:moveTo>
                <a:lnTo>
                  <a:pt x="227" y="183"/>
                </a:lnTo>
                <a:lnTo>
                  <a:pt x="227" y="183"/>
                </a:lnTo>
                <a:lnTo>
                  <a:pt x="227" y="183"/>
                </a:lnTo>
                <a:lnTo>
                  <a:pt x="223" y="188"/>
                </a:lnTo>
                <a:lnTo>
                  <a:pt x="223" y="188"/>
                </a:lnTo>
                <a:lnTo>
                  <a:pt x="224" y="188"/>
                </a:lnTo>
                <a:lnTo>
                  <a:pt x="224" y="188"/>
                </a:lnTo>
                <a:lnTo>
                  <a:pt x="226" y="188"/>
                </a:lnTo>
                <a:lnTo>
                  <a:pt x="226" y="188"/>
                </a:lnTo>
                <a:lnTo>
                  <a:pt x="227" y="183"/>
                </a:lnTo>
                <a:lnTo>
                  <a:pt x="227" y="183"/>
                </a:lnTo>
                <a:close/>
                <a:moveTo>
                  <a:pt x="103" y="151"/>
                </a:moveTo>
                <a:lnTo>
                  <a:pt x="103" y="151"/>
                </a:lnTo>
                <a:lnTo>
                  <a:pt x="103" y="151"/>
                </a:lnTo>
                <a:lnTo>
                  <a:pt x="103" y="151"/>
                </a:lnTo>
                <a:lnTo>
                  <a:pt x="111" y="151"/>
                </a:lnTo>
                <a:lnTo>
                  <a:pt x="111" y="151"/>
                </a:lnTo>
                <a:lnTo>
                  <a:pt x="109" y="149"/>
                </a:lnTo>
                <a:lnTo>
                  <a:pt x="109" y="149"/>
                </a:lnTo>
                <a:lnTo>
                  <a:pt x="106" y="151"/>
                </a:lnTo>
                <a:lnTo>
                  <a:pt x="106" y="151"/>
                </a:lnTo>
                <a:lnTo>
                  <a:pt x="103" y="151"/>
                </a:lnTo>
                <a:lnTo>
                  <a:pt x="103" y="151"/>
                </a:lnTo>
                <a:close/>
                <a:moveTo>
                  <a:pt x="214" y="250"/>
                </a:moveTo>
                <a:lnTo>
                  <a:pt x="214" y="250"/>
                </a:lnTo>
                <a:lnTo>
                  <a:pt x="214" y="250"/>
                </a:lnTo>
                <a:lnTo>
                  <a:pt x="214" y="250"/>
                </a:lnTo>
                <a:lnTo>
                  <a:pt x="214" y="245"/>
                </a:lnTo>
                <a:lnTo>
                  <a:pt x="214" y="245"/>
                </a:lnTo>
                <a:lnTo>
                  <a:pt x="213" y="246"/>
                </a:lnTo>
                <a:lnTo>
                  <a:pt x="213" y="246"/>
                </a:lnTo>
                <a:lnTo>
                  <a:pt x="214" y="250"/>
                </a:lnTo>
                <a:lnTo>
                  <a:pt x="214" y="250"/>
                </a:lnTo>
                <a:close/>
                <a:moveTo>
                  <a:pt x="88" y="286"/>
                </a:moveTo>
                <a:lnTo>
                  <a:pt x="88" y="286"/>
                </a:lnTo>
                <a:lnTo>
                  <a:pt x="91" y="286"/>
                </a:lnTo>
                <a:lnTo>
                  <a:pt x="91" y="286"/>
                </a:lnTo>
                <a:lnTo>
                  <a:pt x="92" y="286"/>
                </a:lnTo>
                <a:lnTo>
                  <a:pt x="92" y="286"/>
                </a:lnTo>
                <a:lnTo>
                  <a:pt x="89" y="284"/>
                </a:lnTo>
                <a:lnTo>
                  <a:pt x="89" y="284"/>
                </a:lnTo>
                <a:lnTo>
                  <a:pt x="88" y="284"/>
                </a:lnTo>
                <a:lnTo>
                  <a:pt x="88" y="284"/>
                </a:lnTo>
                <a:lnTo>
                  <a:pt x="88" y="286"/>
                </a:lnTo>
                <a:lnTo>
                  <a:pt x="88" y="286"/>
                </a:lnTo>
                <a:close/>
                <a:moveTo>
                  <a:pt x="132" y="124"/>
                </a:moveTo>
                <a:lnTo>
                  <a:pt x="132" y="124"/>
                </a:lnTo>
                <a:lnTo>
                  <a:pt x="129" y="124"/>
                </a:lnTo>
                <a:lnTo>
                  <a:pt x="128" y="127"/>
                </a:lnTo>
                <a:lnTo>
                  <a:pt x="128" y="127"/>
                </a:lnTo>
                <a:lnTo>
                  <a:pt x="132" y="124"/>
                </a:lnTo>
                <a:lnTo>
                  <a:pt x="132" y="124"/>
                </a:lnTo>
                <a:close/>
                <a:moveTo>
                  <a:pt x="209" y="195"/>
                </a:moveTo>
                <a:lnTo>
                  <a:pt x="209" y="195"/>
                </a:lnTo>
                <a:lnTo>
                  <a:pt x="206" y="198"/>
                </a:lnTo>
                <a:lnTo>
                  <a:pt x="206" y="198"/>
                </a:lnTo>
                <a:lnTo>
                  <a:pt x="206" y="199"/>
                </a:lnTo>
                <a:lnTo>
                  <a:pt x="206" y="199"/>
                </a:lnTo>
                <a:lnTo>
                  <a:pt x="209" y="196"/>
                </a:lnTo>
                <a:lnTo>
                  <a:pt x="209" y="196"/>
                </a:lnTo>
                <a:lnTo>
                  <a:pt x="209" y="195"/>
                </a:lnTo>
                <a:lnTo>
                  <a:pt x="209" y="195"/>
                </a:lnTo>
                <a:close/>
                <a:moveTo>
                  <a:pt x="72" y="137"/>
                </a:moveTo>
                <a:lnTo>
                  <a:pt x="72" y="137"/>
                </a:lnTo>
                <a:lnTo>
                  <a:pt x="72" y="135"/>
                </a:lnTo>
                <a:lnTo>
                  <a:pt x="72" y="135"/>
                </a:lnTo>
                <a:lnTo>
                  <a:pt x="68" y="139"/>
                </a:lnTo>
                <a:lnTo>
                  <a:pt x="68" y="139"/>
                </a:lnTo>
                <a:lnTo>
                  <a:pt x="68" y="139"/>
                </a:lnTo>
                <a:lnTo>
                  <a:pt x="69" y="139"/>
                </a:lnTo>
                <a:lnTo>
                  <a:pt x="69" y="139"/>
                </a:lnTo>
                <a:lnTo>
                  <a:pt x="72" y="137"/>
                </a:lnTo>
                <a:lnTo>
                  <a:pt x="72" y="137"/>
                </a:lnTo>
                <a:close/>
                <a:moveTo>
                  <a:pt x="89" y="128"/>
                </a:moveTo>
                <a:lnTo>
                  <a:pt x="89" y="128"/>
                </a:lnTo>
                <a:lnTo>
                  <a:pt x="89" y="128"/>
                </a:lnTo>
                <a:lnTo>
                  <a:pt x="89" y="128"/>
                </a:lnTo>
                <a:lnTo>
                  <a:pt x="85" y="129"/>
                </a:lnTo>
                <a:lnTo>
                  <a:pt x="85" y="129"/>
                </a:lnTo>
                <a:lnTo>
                  <a:pt x="86" y="131"/>
                </a:lnTo>
                <a:lnTo>
                  <a:pt x="86" y="131"/>
                </a:lnTo>
                <a:lnTo>
                  <a:pt x="89" y="128"/>
                </a:lnTo>
                <a:lnTo>
                  <a:pt x="89" y="128"/>
                </a:lnTo>
                <a:close/>
                <a:moveTo>
                  <a:pt x="105" y="262"/>
                </a:moveTo>
                <a:lnTo>
                  <a:pt x="105" y="262"/>
                </a:lnTo>
                <a:lnTo>
                  <a:pt x="109" y="262"/>
                </a:lnTo>
                <a:lnTo>
                  <a:pt x="109" y="262"/>
                </a:lnTo>
                <a:lnTo>
                  <a:pt x="109" y="260"/>
                </a:lnTo>
                <a:lnTo>
                  <a:pt x="109" y="260"/>
                </a:lnTo>
                <a:lnTo>
                  <a:pt x="105" y="262"/>
                </a:lnTo>
                <a:lnTo>
                  <a:pt x="105" y="262"/>
                </a:lnTo>
                <a:close/>
                <a:moveTo>
                  <a:pt x="65" y="141"/>
                </a:moveTo>
                <a:lnTo>
                  <a:pt x="65" y="141"/>
                </a:lnTo>
                <a:lnTo>
                  <a:pt x="64" y="145"/>
                </a:lnTo>
                <a:lnTo>
                  <a:pt x="64" y="145"/>
                </a:lnTo>
                <a:lnTo>
                  <a:pt x="66" y="141"/>
                </a:lnTo>
                <a:lnTo>
                  <a:pt x="66" y="141"/>
                </a:lnTo>
                <a:lnTo>
                  <a:pt x="65" y="141"/>
                </a:lnTo>
                <a:lnTo>
                  <a:pt x="65" y="141"/>
                </a:lnTo>
                <a:close/>
                <a:moveTo>
                  <a:pt x="142" y="132"/>
                </a:moveTo>
                <a:lnTo>
                  <a:pt x="142" y="132"/>
                </a:lnTo>
                <a:lnTo>
                  <a:pt x="139" y="132"/>
                </a:lnTo>
                <a:lnTo>
                  <a:pt x="139" y="134"/>
                </a:lnTo>
                <a:lnTo>
                  <a:pt x="139" y="134"/>
                </a:lnTo>
                <a:lnTo>
                  <a:pt x="140" y="134"/>
                </a:lnTo>
                <a:lnTo>
                  <a:pt x="142" y="132"/>
                </a:lnTo>
                <a:lnTo>
                  <a:pt x="142" y="132"/>
                </a:lnTo>
                <a:close/>
                <a:moveTo>
                  <a:pt x="226" y="137"/>
                </a:moveTo>
                <a:lnTo>
                  <a:pt x="226" y="137"/>
                </a:lnTo>
                <a:lnTo>
                  <a:pt x="226" y="127"/>
                </a:lnTo>
                <a:lnTo>
                  <a:pt x="226" y="127"/>
                </a:lnTo>
                <a:lnTo>
                  <a:pt x="226" y="127"/>
                </a:lnTo>
                <a:lnTo>
                  <a:pt x="226" y="127"/>
                </a:lnTo>
                <a:lnTo>
                  <a:pt x="226" y="137"/>
                </a:lnTo>
                <a:lnTo>
                  <a:pt x="226" y="137"/>
                </a:lnTo>
                <a:close/>
                <a:moveTo>
                  <a:pt x="199" y="255"/>
                </a:moveTo>
                <a:lnTo>
                  <a:pt x="199" y="255"/>
                </a:lnTo>
                <a:lnTo>
                  <a:pt x="197" y="253"/>
                </a:lnTo>
                <a:lnTo>
                  <a:pt x="197" y="253"/>
                </a:lnTo>
                <a:lnTo>
                  <a:pt x="200" y="257"/>
                </a:lnTo>
                <a:lnTo>
                  <a:pt x="200" y="257"/>
                </a:lnTo>
                <a:lnTo>
                  <a:pt x="200" y="257"/>
                </a:lnTo>
                <a:lnTo>
                  <a:pt x="200" y="257"/>
                </a:lnTo>
                <a:lnTo>
                  <a:pt x="199" y="255"/>
                </a:lnTo>
                <a:lnTo>
                  <a:pt x="199" y="255"/>
                </a:lnTo>
                <a:close/>
                <a:moveTo>
                  <a:pt x="49" y="159"/>
                </a:moveTo>
                <a:lnTo>
                  <a:pt x="49" y="159"/>
                </a:lnTo>
                <a:lnTo>
                  <a:pt x="52" y="151"/>
                </a:lnTo>
                <a:lnTo>
                  <a:pt x="52" y="151"/>
                </a:lnTo>
                <a:lnTo>
                  <a:pt x="51" y="151"/>
                </a:lnTo>
                <a:lnTo>
                  <a:pt x="51" y="151"/>
                </a:lnTo>
                <a:lnTo>
                  <a:pt x="49" y="155"/>
                </a:lnTo>
                <a:lnTo>
                  <a:pt x="49" y="159"/>
                </a:lnTo>
                <a:lnTo>
                  <a:pt x="49" y="159"/>
                </a:lnTo>
                <a:close/>
                <a:moveTo>
                  <a:pt x="209" y="183"/>
                </a:moveTo>
                <a:lnTo>
                  <a:pt x="209" y="183"/>
                </a:lnTo>
                <a:lnTo>
                  <a:pt x="206" y="183"/>
                </a:lnTo>
                <a:lnTo>
                  <a:pt x="206" y="183"/>
                </a:lnTo>
                <a:lnTo>
                  <a:pt x="209" y="186"/>
                </a:lnTo>
                <a:lnTo>
                  <a:pt x="209" y="186"/>
                </a:lnTo>
                <a:lnTo>
                  <a:pt x="209" y="185"/>
                </a:lnTo>
                <a:lnTo>
                  <a:pt x="209" y="183"/>
                </a:lnTo>
                <a:lnTo>
                  <a:pt x="209" y="183"/>
                </a:lnTo>
                <a:close/>
                <a:moveTo>
                  <a:pt x="190" y="232"/>
                </a:moveTo>
                <a:lnTo>
                  <a:pt x="190" y="232"/>
                </a:lnTo>
                <a:lnTo>
                  <a:pt x="186" y="232"/>
                </a:lnTo>
                <a:lnTo>
                  <a:pt x="184" y="233"/>
                </a:lnTo>
                <a:lnTo>
                  <a:pt x="184" y="233"/>
                </a:lnTo>
                <a:lnTo>
                  <a:pt x="184" y="235"/>
                </a:lnTo>
                <a:lnTo>
                  <a:pt x="184" y="235"/>
                </a:lnTo>
                <a:lnTo>
                  <a:pt x="190" y="232"/>
                </a:lnTo>
                <a:lnTo>
                  <a:pt x="190" y="232"/>
                </a:lnTo>
                <a:close/>
                <a:moveTo>
                  <a:pt x="186" y="104"/>
                </a:moveTo>
                <a:lnTo>
                  <a:pt x="186" y="104"/>
                </a:lnTo>
                <a:lnTo>
                  <a:pt x="186" y="107"/>
                </a:lnTo>
                <a:lnTo>
                  <a:pt x="186" y="107"/>
                </a:lnTo>
                <a:lnTo>
                  <a:pt x="187" y="105"/>
                </a:lnTo>
                <a:lnTo>
                  <a:pt x="187" y="102"/>
                </a:lnTo>
                <a:lnTo>
                  <a:pt x="187" y="102"/>
                </a:lnTo>
                <a:lnTo>
                  <a:pt x="186" y="104"/>
                </a:lnTo>
                <a:lnTo>
                  <a:pt x="186" y="104"/>
                </a:lnTo>
                <a:close/>
                <a:moveTo>
                  <a:pt x="147" y="97"/>
                </a:moveTo>
                <a:lnTo>
                  <a:pt x="147" y="97"/>
                </a:lnTo>
                <a:lnTo>
                  <a:pt x="147" y="95"/>
                </a:lnTo>
                <a:lnTo>
                  <a:pt x="147" y="95"/>
                </a:lnTo>
                <a:lnTo>
                  <a:pt x="143" y="102"/>
                </a:lnTo>
                <a:lnTo>
                  <a:pt x="143" y="102"/>
                </a:lnTo>
                <a:lnTo>
                  <a:pt x="143" y="102"/>
                </a:lnTo>
                <a:lnTo>
                  <a:pt x="143" y="102"/>
                </a:lnTo>
                <a:lnTo>
                  <a:pt x="147" y="97"/>
                </a:lnTo>
                <a:lnTo>
                  <a:pt x="147" y="97"/>
                </a:lnTo>
                <a:close/>
                <a:moveTo>
                  <a:pt x="183" y="98"/>
                </a:moveTo>
                <a:lnTo>
                  <a:pt x="183" y="98"/>
                </a:lnTo>
                <a:lnTo>
                  <a:pt x="184" y="101"/>
                </a:lnTo>
                <a:lnTo>
                  <a:pt x="184" y="101"/>
                </a:lnTo>
                <a:lnTo>
                  <a:pt x="186" y="100"/>
                </a:lnTo>
                <a:lnTo>
                  <a:pt x="186" y="100"/>
                </a:lnTo>
                <a:lnTo>
                  <a:pt x="184" y="100"/>
                </a:lnTo>
                <a:lnTo>
                  <a:pt x="183" y="98"/>
                </a:lnTo>
                <a:lnTo>
                  <a:pt x="183" y="98"/>
                </a:lnTo>
                <a:close/>
                <a:moveTo>
                  <a:pt x="75" y="155"/>
                </a:moveTo>
                <a:lnTo>
                  <a:pt x="75" y="155"/>
                </a:lnTo>
                <a:lnTo>
                  <a:pt x="75" y="155"/>
                </a:lnTo>
                <a:lnTo>
                  <a:pt x="75" y="155"/>
                </a:lnTo>
                <a:lnTo>
                  <a:pt x="82" y="156"/>
                </a:lnTo>
                <a:lnTo>
                  <a:pt x="82" y="156"/>
                </a:lnTo>
                <a:lnTo>
                  <a:pt x="75" y="155"/>
                </a:lnTo>
                <a:lnTo>
                  <a:pt x="75" y="155"/>
                </a:lnTo>
                <a:close/>
                <a:moveTo>
                  <a:pt x="74" y="159"/>
                </a:moveTo>
                <a:lnTo>
                  <a:pt x="74" y="159"/>
                </a:lnTo>
                <a:lnTo>
                  <a:pt x="72" y="159"/>
                </a:lnTo>
                <a:lnTo>
                  <a:pt x="72" y="162"/>
                </a:lnTo>
                <a:lnTo>
                  <a:pt x="72" y="162"/>
                </a:ln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lnTo>
                  <a:pt x="72" y="165"/>
                </a:lnTo>
                <a:lnTo>
                  <a:pt x="74" y="159"/>
                </a:lnTo>
                <a:lnTo>
                  <a:pt x="74" y="159"/>
                </a:lnTo>
                <a:close/>
                <a:moveTo>
                  <a:pt x="47" y="253"/>
                </a:moveTo>
                <a:lnTo>
                  <a:pt x="47" y="253"/>
                </a:lnTo>
                <a:lnTo>
                  <a:pt x="52" y="255"/>
                </a:lnTo>
                <a:lnTo>
                  <a:pt x="52" y="255"/>
                </a:lnTo>
                <a:lnTo>
                  <a:pt x="52" y="255"/>
                </a:lnTo>
                <a:lnTo>
                  <a:pt x="52" y="255"/>
                </a:lnTo>
                <a:lnTo>
                  <a:pt x="49" y="253"/>
                </a:lnTo>
                <a:lnTo>
                  <a:pt x="47" y="253"/>
                </a:lnTo>
                <a:lnTo>
                  <a:pt x="47" y="253"/>
                </a:lnTo>
                <a:close/>
                <a:moveTo>
                  <a:pt x="182" y="21"/>
                </a:moveTo>
                <a:lnTo>
                  <a:pt x="182" y="21"/>
                </a:lnTo>
                <a:lnTo>
                  <a:pt x="184" y="20"/>
                </a:lnTo>
                <a:lnTo>
                  <a:pt x="186" y="19"/>
                </a:lnTo>
                <a:lnTo>
                  <a:pt x="186" y="19"/>
                </a:lnTo>
                <a:lnTo>
                  <a:pt x="184" y="20"/>
                </a:lnTo>
                <a:lnTo>
                  <a:pt x="182" y="21"/>
                </a:lnTo>
                <a:lnTo>
                  <a:pt x="182" y="21"/>
                </a:lnTo>
                <a:close/>
                <a:moveTo>
                  <a:pt x="165" y="193"/>
                </a:moveTo>
                <a:lnTo>
                  <a:pt x="165" y="193"/>
                </a:lnTo>
                <a:lnTo>
                  <a:pt x="166" y="192"/>
                </a:lnTo>
                <a:lnTo>
                  <a:pt x="166" y="192"/>
                </a:lnTo>
                <a:lnTo>
                  <a:pt x="165" y="189"/>
                </a:lnTo>
                <a:lnTo>
                  <a:pt x="165" y="189"/>
                </a:lnTo>
                <a:lnTo>
                  <a:pt x="165" y="193"/>
                </a:lnTo>
                <a:lnTo>
                  <a:pt x="165" y="193"/>
                </a:lnTo>
                <a:close/>
                <a:moveTo>
                  <a:pt x="169" y="327"/>
                </a:moveTo>
                <a:lnTo>
                  <a:pt x="169" y="327"/>
                </a:lnTo>
                <a:lnTo>
                  <a:pt x="170" y="327"/>
                </a:lnTo>
                <a:lnTo>
                  <a:pt x="170" y="327"/>
                </a:lnTo>
                <a:lnTo>
                  <a:pt x="172" y="324"/>
                </a:lnTo>
                <a:lnTo>
                  <a:pt x="172" y="324"/>
                </a:lnTo>
                <a:lnTo>
                  <a:pt x="172" y="324"/>
                </a:lnTo>
                <a:lnTo>
                  <a:pt x="172" y="324"/>
                </a:lnTo>
                <a:lnTo>
                  <a:pt x="169" y="327"/>
                </a:lnTo>
                <a:lnTo>
                  <a:pt x="169" y="327"/>
                </a:lnTo>
                <a:close/>
                <a:moveTo>
                  <a:pt x="230" y="178"/>
                </a:moveTo>
                <a:lnTo>
                  <a:pt x="230" y="178"/>
                </a:lnTo>
                <a:lnTo>
                  <a:pt x="228" y="176"/>
                </a:lnTo>
                <a:lnTo>
                  <a:pt x="228" y="176"/>
                </a:lnTo>
                <a:lnTo>
                  <a:pt x="226" y="181"/>
                </a:lnTo>
                <a:lnTo>
                  <a:pt x="226" y="181"/>
                </a:lnTo>
                <a:lnTo>
                  <a:pt x="226" y="181"/>
                </a:lnTo>
                <a:lnTo>
                  <a:pt x="226" y="181"/>
                </a:lnTo>
                <a:lnTo>
                  <a:pt x="230" y="178"/>
                </a:lnTo>
                <a:lnTo>
                  <a:pt x="230" y="178"/>
                </a:lnTo>
                <a:close/>
                <a:moveTo>
                  <a:pt x="58" y="299"/>
                </a:moveTo>
                <a:lnTo>
                  <a:pt x="58" y="299"/>
                </a:lnTo>
                <a:lnTo>
                  <a:pt x="59" y="299"/>
                </a:lnTo>
                <a:lnTo>
                  <a:pt x="59" y="299"/>
                </a:lnTo>
                <a:lnTo>
                  <a:pt x="59" y="296"/>
                </a:lnTo>
                <a:lnTo>
                  <a:pt x="59" y="296"/>
                </a:lnTo>
                <a:lnTo>
                  <a:pt x="59" y="296"/>
                </a:lnTo>
                <a:lnTo>
                  <a:pt x="59" y="296"/>
                </a:lnTo>
                <a:lnTo>
                  <a:pt x="58" y="299"/>
                </a:lnTo>
                <a:lnTo>
                  <a:pt x="58" y="299"/>
                </a:lnTo>
                <a:close/>
                <a:moveTo>
                  <a:pt x="238" y="78"/>
                </a:moveTo>
                <a:lnTo>
                  <a:pt x="238" y="78"/>
                </a:lnTo>
                <a:lnTo>
                  <a:pt x="240" y="75"/>
                </a:lnTo>
                <a:lnTo>
                  <a:pt x="240" y="75"/>
                </a:lnTo>
                <a:lnTo>
                  <a:pt x="237" y="78"/>
                </a:lnTo>
                <a:lnTo>
                  <a:pt x="237" y="78"/>
                </a:lnTo>
                <a:lnTo>
                  <a:pt x="238" y="78"/>
                </a:lnTo>
                <a:lnTo>
                  <a:pt x="238" y="78"/>
                </a:lnTo>
                <a:close/>
                <a:moveTo>
                  <a:pt x="155" y="135"/>
                </a:moveTo>
                <a:lnTo>
                  <a:pt x="155" y="135"/>
                </a:lnTo>
                <a:lnTo>
                  <a:pt x="160" y="134"/>
                </a:lnTo>
                <a:lnTo>
                  <a:pt x="160" y="134"/>
                </a:lnTo>
                <a:lnTo>
                  <a:pt x="157" y="134"/>
                </a:lnTo>
                <a:lnTo>
                  <a:pt x="155" y="135"/>
                </a:lnTo>
                <a:lnTo>
                  <a:pt x="155" y="135"/>
                </a:lnTo>
                <a:close/>
                <a:moveTo>
                  <a:pt x="109" y="256"/>
                </a:moveTo>
                <a:lnTo>
                  <a:pt x="109" y="256"/>
                </a:lnTo>
                <a:lnTo>
                  <a:pt x="106" y="256"/>
                </a:lnTo>
                <a:lnTo>
                  <a:pt x="106" y="259"/>
                </a:lnTo>
                <a:lnTo>
                  <a:pt x="106" y="259"/>
                </a:lnTo>
                <a:lnTo>
                  <a:pt x="109" y="256"/>
                </a:lnTo>
                <a:lnTo>
                  <a:pt x="109" y="256"/>
                </a:lnTo>
                <a:close/>
                <a:moveTo>
                  <a:pt x="224" y="168"/>
                </a:moveTo>
                <a:lnTo>
                  <a:pt x="224" y="168"/>
                </a:lnTo>
                <a:lnTo>
                  <a:pt x="223" y="171"/>
                </a:lnTo>
                <a:lnTo>
                  <a:pt x="223" y="171"/>
                </a:lnTo>
                <a:lnTo>
                  <a:pt x="223" y="171"/>
                </a:lnTo>
                <a:lnTo>
                  <a:pt x="223" y="171"/>
                </a:lnTo>
                <a:lnTo>
                  <a:pt x="226" y="169"/>
                </a:lnTo>
                <a:lnTo>
                  <a:pt x="226" y="169"/>
                </a:lnTo>
                <a:lnTo>
                  <a:pt x="224" y="168"/>
                </a:lnTo>
                <a:lnTo>
                  <a:pt x="224" y="168"/>
                </a:lnTo>
                <a:close/>
                <a:moveTo>
                  <a:pt x="96" y="235"/>
                </a:moveTo>
                <a:lnTo>
                  <a:pt x="96" y="235"/>
                </a:lnTo>
                <a:lnTo>
                  <a:pt x="96" y="232"/>
                </a:lnTo>
                <a:lnTo>
                  <a:pt x="96" y="232"/>
                </a:lnTo>
                <a:lnTo>
                  <a:pt x="93" y="235"/>
                </a:lnTo>
                <a:lnTo>
                  <a:pt x="93" y="235"/>
                </a:lnTo>
                <a:lnTo>
                  <a:pt x="96" y="235"/>
                </a:lnTo>
                <a:lnTo>
                  <a:pt x="96" y="235"/>
                </a:lnTo>
                <a:close/>
                <a:moveTo>
                  <a:pt x="66" y="291"/>
                </a:moveTo>
                <a:lnTo>
                  <a:pt x="66" y="291"/>
                </a:lnTo>
                <a:lnTo>
                  <a:pt x="64" y="293"/>
                </a:lnTo>
                <a:lnTo>
                  <a:pt x="64" y="294"/>
                </a:lnTo>
                <a:lnTo>
                  <a:pt x="64" y="294"/>
                </a:lnTo>
                <a:lnTo>
                  <a:pt x="65" y="294"/>
                </a:lnTo>
                <a:lnTo>
                  <a:pt x="65" y="294"/>
                </a:lnTo>
                <a:lnTo>
                  <a:pt x="66" y="291"/>
                </a:lnTo>
                <a:lnTo>
                  <a:pt x="66" y="291"/>
                </a:lnTo>
                <a:close/>
                <a:moveTo>
                  <a:pt x="39" y="218"/>
                </a:moveTo>
                <a:lnTo>
                  <a:pt x="39" y="218"/>
                </a:lnTo>
                <a:lnTo>
                  <a:pt x="38" y="218"/>
                </a:lnTo>
                <a:lnTo>
                  <a:pt x="38" y="218"/>
                </a:lnTo>
                <a:lnTo>
                  <a:pt x="39" y="222"/>
                </a:lnTo>
                <a:lnTo>
                  <a:pt x="39" y="222"/>
                </a:lnTo>
                <a:lnTo>
                  <a:pt x="39" y="223"/>
                </a:lnTo>
                <a:lnTo>
                  <a:pt x="39" y="223"/>
                </a:lnTo>
                <a:lnTo>
                  <a:pt x="39" y="223"/>
                </a:lnTo>
                <a:lnTo>
                  <a:pt x="39" y="223"/>
                </a:lnTo>
                <a:lnTo>
                  <a:pt x="39" y="218"/>
                </a:lnTo>
                <a:lnTo>
                  <a:pt x="39" y="218"/>
                </a:lnTo>
                <a:close/>
                <a:moveTo>
                  <a:pt x="174" y="249"/>
                </a:moveTo>
                <a:lnTo>
                  <a:pt x="174" y="249"/>
                </a:lnTo>
                <a:lnTo>
                  <a:pt x="174" y="249"/>
                </a:lnTo>
                <a:lnTo>
                  <a:pt x="174" y="249"/>
                </a:lnTo>
                <a:lnTo>
                  <a:pt x="174" y="245"/>
                </a:lnTo>
                <a:lnTo>
                  <a:pt x="174" y="245"/>
                </a:lnTo>
                <a:lnTo>
                  <a:pt x="173" y="245"/>
                </a:lnTo>
                <a:lnTo>
                  <a:pt x="173" y="245"/>
                </a:lnTo>
                <a:lnTo>
                  <a:pt x="174" y="249"/>
                </a:lnTo>
                <a:lnTo>
                  <a:pt x="174" y="249"/>
                </a:lnTo>
                <a:close/>
                <a:moveTo>
                  <a:pt x="96" y="270"/>
                </a:moveTo>
                <a:lnTo>
                  <a:pt x="96" y="270"/>
                </a:lnTo>
                <a:lnTo>
                  <a:pt x="96" y="272"/>
                </a:lnTo>
                <a:lnTo>
                  <a:pt x="96" y="272"/>
                </a:lnTo>
                <a:lnTo>
                  <a:pt x="98" y="272"/>
                </a:lnTo>
                <a:lnTo>
                  <a:pt x="98" y="272"/>
                </a:lnTo>
                <a:lnTo>
                  <a:pt x="99" y="270"/>
                </a:lnTo>
                <a:lnTo>
                  <a:pt x="99" y="270"/>
                </a:lnTo>
                <a:lnTo>
                  <a:pt x="96" y="270"/>
                </a:lnTo>
                <a:lnTo>
                  <a:pt x="96" y="270"/>
                </a:lnTo>
                <a:close/>
                <a:moveTo>
                  <a:pt x="170" y="83"/>
                </a:moveTo>
                <a:lnTo>
                  <a:pt x="170" y="83"/>
                </a:lnTo>
                <a:lnTo>
                  <a:pt x="170" y="81"/>
                </a:lnTo>
                <a:lnTo>
                  <a:pt x="170" y="81"/>
                </a:lnTo>
                <a:lnTo>
                  <a:pt x="167" y="81"/>
                </a:lnTo>
                <a:lnTo>
                  <a:pt x="167" y="81"/>
                </a:lnTo>
                <a:lnTo>
                  <a:pt x="170" y="83"/>
                </a:lnTo>
                <a:lnTo>
                  <a:pt x="170" y="83"/>
                </a:lnTo>
                <a:close/>
                <a:moveTo>
                  <a:pt x="209" y="246"/>
                </a:moveTo>
                <a:lnTo>
                  <a:pt x="209" y="246"/>
                </a:lnTo>
                <a:lnTo>
                  <a:pt x="204" y="247"/>
                </a:lnTo>
                <a:lnTo>
                  <a:pt x="204" y="247"/>
                </a:lnTo>
                <a:lnTo>
                  <a:pt x="207" y="247"/>
                </a:lnTo>
                <a:lnTo>
                  <a:pt x="209" y="246"/>
                </a:lnTo>
                <a:lnTo>
                  <a:pt x="209" y="246"/>
                </a:lnTo>
                <a:close/>
                <a:moveTo>
                  <a:pt x="261" y="102"/>
                </a:moveTo>
                <a:lnTo>
                  <a:pt x="261" y="102"/>
                </a:lnTo>
                <a:lnTo>
                  <a:pt x="258" y="102"/>
                </a:lnTo>
                <a:lnTo>
                  <a:pt x="257" y="104"/>
                </a:lnTo>
                <a:lnTo>
                  <a:pt x="257" y="104"/>
                </a:lnTo>
                <a:lnTo>
                  <a:pt x="261" y="102"/>
                </a:lnTo>
                <a:lnTo>
                  <a:pt x="261" y="102"/>
                </a:lnTo>
                <a:close/>
                <a:moveTo>
                  <a:pt x="214" y="242"/>
                </a:moveTo>
                <a:lnTo>
                  <a:pt x="214" y="242"/>
                </a:lnTo>
                <a:lnTo>
                  <a:pt x="211" y="242"/>
                </a:lnTo>
                <a:lnTo>
                  <a:pt x="211" y="243"/>
                </a:lnTo>
                <a:lnTo>
                  <a:pt x="211" y="243"/>
                </a:lnTo>
                <a:lnTo>
                  <a:pt x="213" y="243"/>
                </a:lnTo>
                <a:lnTo>
                  <a:pt x="214" y="242"/>
                </a:lnTo>
                <a:lnTo>
                  <a:pt x="214" y="242"/>
                </a:lnTo>
                <a:close/>
                <a:moveTo>
                  <a:pt x="74" y="222"/>
                </a:moveTo>
                <a:lnTo>
                  <a:pt x="74" y="222"/>
                </a:lnTo>
                <a:lnTo>
                  <a:pt x="74" y="222"/>
                </a:lnTo>
                <a:lnTo>
                  <a:pt x="74" y="222"/>
                </a:lnTo>
                <a:lnTo>
                  <a:pt x="74" y="223"/>
                </a:lnTo>
                <a:lnTo>
                  <a:pt x="74" y="223"/>
                </a:lnTo>
                <a:lnTo>
                  <a:pt x="74" y="225"/>
                </a:lnTo>
                <a:lnTo>
                  <a:pt x="74" y="225"/>
                </a:lnTo>
                <a:lnTo>
                  <a:pt x="75" y="226"/>
                </a:lnTo>
                <a:lnTo>
                  <a:pt x="75" y="226"/>
                </a:lnTo>
                <a:lnTo>
                  <a:pt x="75" y="226"/>
                </a:lnTo>
                <a:lnTo>
                  <a:pt x="75" y="226"/>
                </a:lnTo>
                <a:lnTo>
                  <a:pt x="74" y="222"/>
                </a:lnTo>
                <a:lnTo>
                  <a:pt x="74" y="222"/>
                </a:lnTo>
                <a:close/>
                <a:moveTo>
                  <a:pt x="126" y="280"/>
                </a:moveTo>
                <a:lnTo>
                  <a:pt x="126" y="280"/>
                </a:lnTo>
                <a:lnTo>
                  <a:pt x="125" y="283"/>
                </a:lnTo>
                <a:lnTo>
                  <a:pt x="125" y="283"/>
                </a:lnTo>
                <a:lnTo>
                  <a:pt x="126" y="283"/>
                </a:lnTo>
                <a:lnTo>
                  <a:pt x="126" y="283"/>
                </a:lnTo>
                <a:lnTo>
                  <a:pt x="126" y="280"/>
                </a:lnTo>
                <a:lnTo>
                  <a:pt x="126" y="280"/>
                </a:lnTo>
                <a:close/>
                <a:moveTo>
                  <a:pt x="118" y="286"/>
                </a:moveTo>
                <a:lnTo>
                  <a:pt x="118" y="286"/>
                </a:lnTo>
                <a:lnTo>
                  <a:pt x="118" y="286"/>
                </a:lnTo>
                <a:lnTo>
                  <a:pt x="118" y="286"/>
                </a:lnTo>
                <a:lnTo>
                  <a:pt x="119" y="286"/>
                </a:lnTo>
                <a:lnTo>
                  <a:pt x="119" y="286"/>
                </a:lnTo>
                <a:lnTo>
                  <a:pt x="119" y="286"/>
                </a:lnTo>
                <a:lnTo>
                  <a:pt x="118" y="286"/>
                </a:lnTo>
                <a:lnTo>
                  <a:pt x="118" y="286"/>
                </a:lnTo>
                <a:close/>
                <a:moveTo>
                  <a:pt x="116" y="149"/>
                </a:moveTo>
                <a:lnTo>
                  <a:pt x="116" y="149"/>
                </a:lnTo>
                <a:lnTo>
                  <a:pt x="113" y="149"/>
                </a:lnTo>
                <a:lnTo>
                  <a:pt x="112" y="151"/>
                </a:lnTo>
                <a:lnTo>
                  <a:pt x="112" y="151"/>
                </a:lnTo>
                <a:lnTo>
                  <a:pt x="116" y="149"/>
                </a:lnTo>
                <a:lnTo>
                  <a:pt x="116" y="149"/>
                </a:lnTo>
                <a:close/>
                <a:moveTo>
                  <a:pt x="220" y="193"/>
                </a:moveTo>
                <a:lnTo>
                  <a:pt x="220" y="193"/>
                </a:lnTo>
                <a:lnTo>
                  <a:pt x="217" y="195"/>
                </a:lnTo>
                <a:lnTo>
                  <a:pt x="217" y="195"/>
                </a:lnTo>
                <a:lnTo>
                  <a:pt x="220" y="193"/>
                </a:lnTo>
                <a:lnTo>
                  <a:pt x="220" y="193"/>
                </a:lnTo>
                <a:close/>
                <a:moveTo>
                  <a:pt x="92" y="162"/>
                </a:moveTo>
                <a:lnTo>
                  <a:pt x="92" y="162"/>
                </a:lnTo>
                <a:lnTo>
                  <a:pt x="93" y="159"/>
                </a:lnTo>
                <a:lnTo>
                  <a:pt x="93" y="159"/>
                </a:lnTo>
                <a:lnTo>
                  <a:pt x="92" y="159"/>
                </a:lnTo>
                <a:lnTo>
                  <a:pt x="92" y="159"/>
                </a:lnTo>
                <a:lnTo>
                  <a:pt x="92" y="162"/>
                </a:lnTo>
                <a:lnTo>
                  <a:pt x="92" y="162"/>
                </a:lnTo>
                <a:close/>
                <a:moveTo>
                  <a:pt x="58" y="307"/>
                </a:moveTo>
                <a:lnTo>
                  <a:pt x="58" y="307"/>
                </a:lnTo>
                <a:lnTo>
                  <a:pt x="58" y="307"/>
                </a:lnTo>
                <a:lnTo>
                  <a:pt x="58" y="307"/>
                </a:lnTo>
                <a:lnTo>
                  <a:pt x="57" y="311"/>
                </a:lnTo>
                <a:lnTo>
                  <a:pt x="57" y="311"/>
                </a:lnTo>
                <a:lnTo>
                  <a:pt x="58" y="309"/>
                </a:lnTo>
                <a:lnTo>
                  <a:pt x="58" y="309"/>
                </a:lnTo>
                <a:lnTo>
                  <a:pt x="58" y="307"/>
                </a:lnTo>
                <a:lnTo>
                  <a:pt x="58" y="307"/>
                </a:lnTo>
                <a:close/>
                <a:moveTo>
                  <a:pt x="213" y="208"/>
                </a:moveTo>
                <a:lnTo>
                  <a:pt x="213" y="208"/>
                </a:lnTo>
                <a:lnTo>
                  <a:pt x="213" y="208"/>
                </a:lnTo>
                <a:lnTo>
                  <a:pt x="213" y="208"/>
                </a:lnTo>
                <a:lnTo>
                  <a:pt x="214" y="208"/>
                </a:lnTo>
                <a:lnTo>
                  <a:pt x="214" y="206"/>
                </a:lnTo>
                <a:lnTo>
                  <a:pt x="214" y="206"/>
                </a:lnTo>
                <a:lnTo>
                  <a:pt x="213" y="208"/>
                </a:lnTo>
                <a:lnTo>
                  <a:pt x="213" y="208"/>
                </a:lnTo>
                <a:lnTo>
                  <a:pt x="213" y="208"/>
                </a:lnTo>
                <a:lnTo>
                  <a:pt x="213" y="208"/>
                </a:lnTo>
                <a:close/>
                <a:moveTo>
                  <a:pt x="136" y="124"/>
                </a:moveTo>
                <a:lnTo>
                  <a:pt x="136" y="124"/>
                </a:lnTo>
                <a:lnTo>
                  <a:pt x="140" y="122"/>
                </a:lnTo>
                <a:lnTo>
                  <a:pt x="140" y="122"/>
                </a:lnTo>
                <a:lnTo>
                  <a:pt x="138" y="122"/>
                </a:lnTo>
                <a:lnTo>
                  <a:pt x="136" y="124"/>
                </a:lnTo>
                <a:lnTo>
                  <a:pt x="136" y="124"/>
                </a:lnTo>
                <a:close/>
                <a:moveTo>
                  <a:pt x="130" y="277"/>
                </a:moveTo>
                <a:lnTo>
                  <a:pt x="130" y="277"/>
                </a:lnTo>
                <a:lnTo>
                  <a:pt x="130" y="276"/>
                </a:lnTo>
                <a:lnTo>
                  <a:pt x="130" y="276"/>
                </a:lnTo>
                <a:lnTo>
                  <a:pt x="129" y="276"/>
                </a:lnTo>
                <a:lnTo>
                  <a:pt x="129" y="276"/>
                </a:lnTo>
                <a:lnTo>
                  <a:pt x="130" y="277"/>
                </a:lnTo>
                <a:lnTo>
                  <a:pt x="130" y="277"/>
                </a:lnTo>
                <a:close/>
                <a:moveTo>
                  <a:pt x="157" y="80"/>
                </a:moveTo>
                <a:lnTo>
                  <a:pt x="157" y="80"/>
                </a:lnTo>
                <a:lnTo>
                  <a:pt x="159" y="81"/>
                </a:lnTo>
                <a:lnTo>
                  <a:pt x="159" y="81"/>
                </a:lnTo>
                <a:lnTo>
                  <a:pt x="159" y="81"/>
                </a:lnTo>
                <a:lnTo>
                  <a:pt x="157" y="80"/>
                </a:lnTo>
                <a:lnTo>
                  <a:pt x="157" y="80"/>
                </a:lnTo>
                <a:close/>
                <a:moveTo>
                  <a:pt x="41" y="226"/>
                </a:moveTo>
                <a:lnTo>
                  <a:pt x="41" y="226"/>
                </a:lnTo>
                <a:lnTo>
                  <a:pt x="41" y="226"/>
                </a:lnTo>
                <a:lnTo>
                  <a:pt x="41" y="226"/>
                </a:lnTo>
                <a:lnTo>
                  <a:pt x="39" y="225"/>
                </a:lnTo>
                <a:lnTo>
                  <a:pt x="38" y="226"/>
                </a:lnTo>
                <a:lnTo>
                  <a:pt x="38" y="226"/>
                </a:lnTo>
                <a:lnTo>
                  <a:pt x="41" y="226"/>
                </a:lnTo>
                <a:lnTo>
                  <a:pt x="41" y="226"/>
                </a:lnTo>
                <a:close/>
                <a:moveTo>
                  <a:pt x="193" y="112"/>
                </a:moveTo>
                <a:lnTo>
                  <a:pt x="193" y="112"/>
                </a:lnTo>
                <a:lnTo>
                  <a:pt x="193" y="114"/>
                </a:lnTo>
                <a:lnTo>
                  <a:pt x="194" y="114"/>
                </a:lnTo>
                <a:lnTo>
                  <a:pt x="194" y="114"/>
                </a:lnTo>
                <a:lnTo>
                  <a:pt x="196" y="115"/>
                </a:lnTo>
                <a:lnTo>
                  <a:pt x="196" y="115"/>
                </a:lnTo>
                <a:lnTo>
                  <a:pt x="193" y="112"/>
                </a:lnTo>
                <a:lnTo>
                  <a:pt x="193" y="112"/>
                </a:lnTo>
                <a:close/>
                <a:moveTo>
                  <a:pt x="51" y="245"/>
                </a:moveTo>
                <a:lnTo>
                  <a:pt x="51" y="245"/>
                </a:lnTo>
                <a:lnTo>
                  <a:pt x="49" y="243"/>
                </a:lnTo>
                <a:lnTo>
                  <a:pt x="48" y="243"/>
                </a:lnTo>
                <a:lnTo>
                  <a:pt x="48" y="243"/>
                </a:lnTo>
                <a:lnTo>
                  <a:pt x="51" y="245"/>
                </a:lnTo>
                <a:lnTo>
                  <a:pt x="51" y="245"/>
                </a:lnTo>
                <a:close/>
                <a:moveTo>
                  <a:pt x="25" y="129"/>
                </a:moveTo>
                <a:lnTo>
                  <a:pt x="25" y="129"/>
                </a:lnTo>
                <a:lnTo>
                  <a:pt x="24" y="129"/>
                </a:lnTo>
                <a:lnTo>
                  <a:pt x="24" y="129"/>
                </a:lnTo>
                <a:lnTo>
                  <a:pt x="24" y="129"/>
                </a:lnTo>
                <a:lnTo>
                  <a:pt x="25" y="129"/>
                </a:lnTo>
                <a:lnTo>
                  <a:pt x="25" y="129"/>
                </a:lnTo>
                <a:close/>
                <a:moveTo>
                  <a:pt x="189" y="112"/>
                </a:moveTo>
                <a:lnTo>
                  <a:pt x="189" y="112"/>
                </a:lnTo>
                <a:lnTo>
                  <a:pt x="187" y="112"/>
                </a:lnTo>
                <a:lnTo>
                  <a:pt x="187" y="112"/>
                </a:lnTo>
                <a:lnTo>
                  <a:pt x="187" y="112"/>
                </a:lnTo>
                <a:lnTo>
                  <a:pt x="187" y="114"/>
                </a:lnTo>
                <a:lnTo>
                  <a:pt x="187" y="114"/>
                </a:lnTo>
                <a:lnTo>
                  <a:pt x="189" y="112"/>
                </a:lnTo>
                <a:lnTo>
                  <a:pt x="189" y="112"/>
                </a:lnTo>
                <a:close/>
                <a:moveTo>
                  <a:pt x="204" y="205"/>
                </a:moveTo>
                <a:lnTo>
                  <a:pt x="204" y="205"/>
                </a:lnTo>
                <a:lnTo>
                  <a:pt x="206" y="202"/>
                </a:lnTo>
                <a:lnTo>
                  <a:pt x="206" y="202"/>
                </a:lnTo>
                <a:lnTo>
                  <a:pt x="204" y="205"/>
                </a:lnTo>
                <a:lnTo>
                  <a:pt x="204" y="205"/>
                </a:lnTo>
                <a:close/>
                <a:moveTo>
                  <a:pt x="57" y="147"/>
                </a:moveTo>
                <a:lnTo>
                  <a:pt x="57" y="147"/>
                </a:lnTo>
                <a:lnTo>
                  <a:pt x="57" y="147"/>
                </a:lnTo>
                <a:lnTo>
                  <a:pt x="57" y="147"/>
                </a:lnTo>
                <a:lnTo>
                  <a:pt x="59" y="147"/>
                </a:lnTo>
                <a:lnTo>
                  <a:pt x="59" y="147"/>
                </a:lnTo>
                <a:lnTo>
                  <a:pt x="58" y="147"/>
                </a:lnTo>
                <a:lnTo>
                  <a:pt x="58" y="147"/>
                </a:lnTo>
                <a:lnTo>
                  <a:pt x="57" y="147"/>
                </a:lnTo>
                <a:lnTo>
                  <a:pt x="57" y="147"/>
                </a:lnTo>
                <a:close/>
                <a:moveTo>
                  <a:pt x="89" y="260"/>
                </a:moveTo>
                <a:lnTo>
                  <a:pt x="89" y="260"/>
                </a:lnTo>
                <a:lnTo>
                  <a:pt x="88" y="262"/>
                </a:lnTo>
                <a:lnTo>
                  <a:pt x="88" y="263"/>
                </a:lnTo>
                <a:lnTo>
                  <a:pt x="88" y="263"/>
                </a:lnTo>
                <a:lnTo>
                  <a:pt x="89" y="260"/>
                </a:lnTo>
                <a:lnTo>
                  <a:pt x="89" y="260"/>
                </a:lnTo>
                <a:close/>
                <a:moveTo>
                  <a:pt x="230" y="135"/>
                </a:moveTo>
                <a:lnTo>
                  <a:pt x="230" y="135"/>
                </a:lnTo>
                <a:lnTo>
                  <a:pt x="230" y="137"/>
                </a:lnTo>
                <a:lnTo>
                  <a:pt x="230" y="137"/>
                </a:lnTo>
                <a:lnTo>
                  <a:pt x="230" y="137"/>
                </a:lnTo>
                <a:lnTo>
                  <a:pt x="230" y="135"/>
                </a:lnTo>
                <a:lnTo>
                  <a:pt x="230" y="135"/>
                </a:lnTo>
                <a:close/>
                <a:moveTo>
                  <a:pt x="196" y="13"/>
                </a:moveTo>
                <a:lnTo>
                  <a:pt x="196" y="13"/>
                </a:lnTo>
                <a:lnTo>
                  <a:pt x="194" y="13"/>
                </a:lnTo>
                <a:lnTo>
                  <a:pt x="193" y="14"/>
                </a:lnTo>
                <a:lnTo>
                  <a:pt x="193" y="14"/>
                </a:lnTo>
                <a:lnTo>
                  <a:pt x="196" y="13"/>
                </a:lnTo>
                <a:lnTo>
                  <a:pt x="196" y="13"/>
                </a:lnTo>
                <a:close/>
                <a:moveTo>
                  <a:pt x="165" y="239"/>
                </a:moveTo>
                <a:lnTo>
                  <a:pt x="165" y="239"/>
                </a:lnTo>
                <a:lnTo>
                  <a:pt x="167" y="239"/>
                </a:lnTo>
                <a:lnTo>
                  <a:pt x="167" y="239"/>
                </a:lnTo>
                <a:lnTo>
                  <a:pt x="165" y="239"/>
                </a:lnTo>
                <a:lnTo>
                  <a:pt x="165" y="239"/>
                </a:lnTo>
                <a:close/>
                <a:moveTo>
                  <a:pt x="75" y="284"/>
                </a:moveTo>
                <a:lnTo>
                  <a:pt x="75" y="284"/>
                </a:lnTo>
                <a:lnTo>
                  <a:pt x="76" y="284"/>
                </a:lnTo>
                <a:lnTo>
                  <a:pt x="76" y="284"/>
                </a:lnTo>
                <a:lnTo>
                  <a:pt x="76" y="284"/>
                </a:lnTo>
                <a:lnTo>
                  <a:pt x="76" y="284"/>
                </a:lnTo>
                <a:lnTo>
                  <a:pt x="75" y="284"/>
                </a:lnTo>
                <a:lnTo>
                  <a:pt x="75" y="284"/>
                </a:lnTo>
                <a:close/>
                <a:moveTo>
                  <a:pt x="179" y="245"/>
                </a:moveTo>
                <a:lnTo>
                  <a:pt x="179" y="245"/>
                </a:lnTo>
                <a:lnTo>
                  <a:pt x="179" y="243"/>
                </a:lnTo>
                <a:lnTo>
                  <a:pt x="179" y="243"/>
                </a:lnTo>
                <a:lnTo>
                  <a:pt x="179" y="245"/>
                </a:lnTo>
                <a:lnTo>
                  <a:pt x="179" y="245"/>
                </a:lnTo>
                <a:lnTo>
                  <a:pt x="179" y="245"/>
                </a:lnTo>
                <a:close/>
                <a:moveTo>
                  <a:pt x="220" y="131"/>
                </a:moveTo>
                <a:lnTo>
                  <a:pt x="220" y="131"/>
                </a:lnTo>
                <a:lnTo>
                  <a:pt x="220" y="131"/>
                </a:lnTo>
                <a:lnTo>
                  <a:pt x="220" y="129"/>
                </a:lnTo>
                <a:lnTo>
                  <a:pt x="220" y="129"/>
                </a:lnTo>
                <a:lnTo>
                  <a:pt x="220" y="131"/>
                </a:lnTo>
                <a:lnTo>
                  <a:pt x="220" y="131"/>
                </a:lnTo>
                <a:close/>
                <a:moveTo>
                  <a:pt x="156" y="154"/>
                </a:moveTo>
                <a:lnTo>
                  <a:pt x="156" y="154"/>
                </a:lnTo>
                <a:lnTo>
                  <a:pt x="155" y="154"/>
                </a:lnTo>
                <a:lnTo>
                  <a:pt x="155" y="154"/>
                </a:lnTo>
                <a:lnTo>
                  <a:pt x="155" y="156"/>
                </a:lnTo>
                <a:lnTo>
                  <a:pt x="155" y="156"/>
                </a:lnTo>
                <a:lnTo>
                  <a:pt x="156" y="156"/>
                </a:lnTo>
                <a:lnTo>
                  <a:pt x="156" y="156"/>
                </a:lnTo>
                <a:lnTo>
                  <a:pt x="156" y="154"/>
                </a:lnTo>
                <a:lnTo>
                  <a:pt x="156" y="154"/>
                </a:lnTo>
                <a:close/>
                <a:moveTo>
                  <a:pt x="99" y="283"/>
                </a:moveTo>
                <a:lnTo>
                  <a:pt x="99" y="283"/>
                </a:lnTo>
                <a:lnTo>
                  <a:pt x="99" y="282"/>
                </a:lnTo>
                <a:lnTo>
                  <a:pt x="99" y="282"/>
                </a:lnTo>
                <a:lnTo>
                  <a:pt x="99" y="282"/>
                </a:lnTo>
                <a:lnTo>
                  <a:pt x="98" y="282"/>
                </a:lnTo>
                <a:lnTo>
                  <a:pt x="98" y="282"/>
                </a:lnTo>
                <a:lnTo>
                  <a:pt x="99" y="283"/>
                </a:lnTo>
                <a:lnTo>
                  <a:pt x="99" y="283"/>
                </a:lnTo>
                <a:close/>
                <a:moveTo>
                  <a:pt x="133" y="321"/>
                </a:moveTo>
                <a:lnTo>
                  <a:pt x="133" y="321"/>
                </a:lnTo>
                <a:lnTo>
                  <a:pt x="135" y="321"/>
                </a:lnTo>
                <a:lnTo>
                  <a:pt x="135" y="321"/>
                </a:lnTo>
                <a:lnTo>
                  <a:pt x="135" y="320"/>
                </a:lnTo>
                <a:lnTo>
                  <a:pt x="135" y="320"/>
                </a:lnTo>
                <a:lnTo>
                  <a:pt x="133" y="321"/>
                </a:lnTo>
                <a:lnTo>
                  <a:pt x="133" y="321"/>
                </a:lnTo>
                <a:close/>
                <a:moveTo>
                  <a:pt x="179" y="120"/>
                </a:moveTo>
                <a:lnTo>
                  <a:pt x="179" y="120"/>
                </a:lnTo>
                <a:lnTo>
                  <a:pt x="179" y="121"/>
                </a:lnTo>
                <a:lnTo>
                  <a:pt x="179" y="121"/>
                </a:lnTo>
                <a:lnTo>
                  <a:pt x="180" y="120"/>
                </a:lnTo>
                <a:lnTo>
                  <a:pt x="180" y="120"/>
                </a:lnTo>
                <a:lnTo>
                  <a:pt x="179" y="120"/>
                </a:lnTo>
                <a:lnTo>
                  <a:pt x="179" y="120"/>
                </a:lnTo>
                <a:close/>
                <a:moveTo>
                  <a:pt x="30" y="142"/>
                </a:moveTo>
                <a:lnTo>
                  <a:pt x="30" y="142"/>
                </a:lnTo>
                <a:lnTo>
                  <a:pt x="31" y="142"/>
                </a:lnTo>
                <a:lnTo>
                  <a:pt x="31" y="142"/>
                </a:lnTo>
                <a:lnTo>
                  <a:pt x="30" y="142"/>
                </a:lnTo>
                <a:lnTo>
                  <a:pt x="30" y="142"/>
                </a:lnTo>
                <a:close/>
                <a:moveTo>
                  <a:pt x="157" y="149"/>
                </a:moveTo>
                <a:lnTo>
                  <a:pt x="157" y="149"/>
                </a:lnTo>
                <a:lnTo>
                  <a:pt x="157" y="149"/>
                </a:lnTo>
                <a:lnTo>
                  <a:pt x="157" y="149"/>
                </a:lnTo>
                <a:lnTo>
                  <a:pt x="156" y="151"/>
                </a:lnTo>
                <a:lnTo>
                  <a:pt x="156" y="151"/>
                </a:lnTo>
                <a:lnTo>
                  <a:pt x="156" y="151"/>
                </a:lnTo>
                <a:lnTo>
                  <a:pt x="156" y="151"/>
                </a:lnTo>
                <a:lnTo>
                  <a:pt x="157" y="149"/>
                </a:lnTo>
                <a:lnTo>
                  <a:pt x="157" y="149"/>
                </a:lnTo>
                <a:close/>
                <a:moveTo>
                  <a:pt x="135" y="161"/>
                </a:moveTo>
                <a:lnTo>
                  <a:pt x="135" y="161"/>
                </a:lnTo>
                <a:lnTo>
                  <a:pt x="135" y="161"/>
                </a:lnTo>
                <a:lnTo>
                  <a:pt x="135" y="161"/>
                </a:lnTo>
                <a:lnTo>
                  <a:pt x="135" y="162"/>
                </a:lnTo>
                <a:lnTo>
                  <a:pt x="135" y="162"/>
                </a:lnTo>
                <a:lnTo>
                  <a:pt x="135" y="162"/>
                </a:lnTo>
                <a:lnTo>
                  <a:pt x="135" y="162"/>
                </a:lnTo>
                <a:lnTo>
                  <a:pt x="135" y="161"/>
                </a:lnTo>
                <a:lnTo>
                  <a:pt x="135" y="161"/>
                </a:lnTo>
                <a:close/>
                <a:moveTo>
                  <a:pt x="55" y="193"/>
                </a:moveTo>
                <a:lnTo>
                  <a:pt x="55" y="193"/>
                </a:lnTo>
                <a:lnTo>
                  <a:pt x="55" y="193"/>
                </a:lnTo>
                <a:lnTo>
                  <a:pt x="55" y="193"/>
                </a:lnTo>
                <a:lnTo>
                  <a:pt x="54" y="193"/>
                </a:lnTo>
                <a:lnTo>
                  <a:pt x="54" y="193"/>
                </a:lnTo>
                <a:lnTo>
                  <a:pt x="54" y="193"/>
                </a:lnTo>
                <a:lnTo>
                  <a:pt x="54" y="193"/>
                </a:lnTo>
                <a:lnTo>
                  <a:pt x="55" y="193"/>
                </a:lnTo>
                <a:lnTo>
                  <a:pt x="55" y="193"/>
                </a:lnTo>
                <a:close/>
                <a:moveTo>
                  <a:pt x="39" y="199"/>
                </a:moveTo>
                <a:lnTo>
                  <a:pt x="39" y="199"/>
                </a:lnTo>
                <a:lnTo>
                  <a:pt x="38" y="198"/>
                </a:lnTo>
                <a:lnTo>
                  <a:pt x="38" y="198"/>
                </a:lnTo>
                <a:lnTo>
                  <a:pt x="38" y="199"/>
                </a:lnTo>
                <a:lnTo>
                  <a:pt x="38" y="199"/>
                </a:lnTo>
                <a:lnTo>
                  <a:pt x="39" y="199"/>
                </a:lnTo>
                <a:lnTo>
                  <a:pt x="39" y="199"/>
                </a:lnTo>
                <a:close/>
                <a:moveTo>
                  <a:pt x="233" y="152"/>
                </a:moveTo>
                <a:lnTo>
                  <a:pt x="233" y="152"/>
                </a:lnTo>
                <a:lnTo>
                  <a:pt x="233" y="151"/>
                </a:lnTo>
                <a:lnTo>
                  <a:pt x="233" y="151"/>
                </a:lnTo>
                <a:lnTo>
                  <a:pt x="233" y="151"/>
                </a:lnTo>
                <a:lnTo>
                  <a:pt x="233" y="152"/>
                </a:lnTo>
                <a:lnTo>
                  <a:pt x="233" y="152"/>
                </a:lnTo>
                <a:close/>
                <a:moveTo>
                  <a:pt x="132" y="250"/>
                </a:moveTo>
                <a:lnTo>
                  <a:pt x="132" y="250"/>
                </a:lnTo>
                <a:lnTo>
                  <a:pt x="133" y="250"/>
                </a:lnTo>
                <a:lnTo>
                  <a:pt x="133" y="250"/>
                </a:lnTo>
                <a:lnTo>
                  <a:pt x="132" y="250"/>
                </a:lnTo>
                <a:lnTo>
                  <a:pt x="132" y="250"/>
                </a:lnTo>
                <a:lnTo>
                  <a:pt x="132" y="250"/>
                </a:lnTo>
                <a:close/>
                <a:moveTo>
                  <a:pt x="95" y="286"/>
                </a:moveTo>
                <a:lnTo>
                  <a:pt x="95" y="286"/>
                </a:lnTo>
                <a:lnTo>
                  <a:pt x="95" y="286"/>
                </a:lnTo>
                <a:lnTo>
                  <a:pt x="95" y="286"/>
                </a:lnTo>
                <a:lnTo>
                  <a:pt x="96" y="286"/>
                </a:lnTo>
                <a:lnTo>
                  <a:pt x="95" y="286"/>
                </a:lnTo>
                <a:lnTo>
                  <a:pt x="95" y="286"/>
                </a:lnTo>
                <a:close/>
                <a:moveTo>
                  <a:pt x="102" y="195"/>
                </a:moveTo>
                <a:lnTo>
                  <a:pt x="102" y="195"/>
                </a:lnTo>
                <a:lnTo>
                  <a:pt x="102" y="195"/>
                </a:lnTo>
                <a:lnTo>
                  <a:pt x="102" y="195"/>
                </a:lnTo>
                <a:lnTo>
                  <a:pt x="101" y="195"/>
                </a:lnTo>
                <a:lnTo>
                  <a:pt x="101" y="195"/>
                </a:lnTo>
                <a:lnTo>
                  <a:pt x="101" y="195"/>
                </a:lnTo>
                <a:lnTo>
                  <a:pt x="101" y="195"/>
                </a:lnTo>
                <a:lnTo>
                  <a:pt x="102" y="195"/>
                </a:lnTo>
                <a:lnTo>
                  <a:pt x="102" y="195"/>
                </a:lnTo>
                <a:close/>
                <a:moveTo>
                  <a:pt x="82" y="286"/>
                </a:moveTo>
                <a:lnTo>
                  <a:pt x="82" y="286"/>
                </a:lnTo>
                <a:lnTo>
                  <a:pt x="82" y="286"/>
                </a:lnTo>
                <a:lnTo>
                  <a:pt x="82" y="286"/>
                </a:lnTo>
                <a:lnTo>
                  <a:pt x="84" y="284"/>
                </a:lnTo>
                <a:lnTo>
                  <a:pt x="84" y="284"/>
                </a:lnTo>
                <a:lnTo>
                  <a:pt x="82" y="286"/>
                </a:lnTo>
                <a:lnTo>
                  <a:pt x="82" y="286"/>
                </a:lnTo>
                <a:close/>
                <a:moveTo>
                  <a:pt x="115" y="144"/>
                </a:moveTo>
                <a:lnTo>
                  <a:pt x="115" y="144"/>
                </a:lnTo>
                <a:lnTo>
                  <a:pt x="115" y="144"/>
                </a:lnTo>
                <a:lnTo>
                  <a:pt x="115" y="144"/>
                </a:lnTo>
                <a:lnTo>
                  <a:pt x="116" y="144"/>
                </a:lnTo>
                <a:lnTo>
                  <a:pt x="116" y="144"/>
                </a:lnTo>
                <a:lnTo>
                  <a:pt x="116" y="144"/>
                </a:lnTo>
                <a:lnTo>
                  <a:pt x="116" y="144"/>
                </a:lnTo>
                <a:lnTo>
                  <a:pt x="115" y="144"/>
                </a:lnTo>
                <a:lnTo>
                  <a:pt x="115" y="144"/>
                </a:lnTo>
                <a:close/>
                <a:moveTo>
                  <a:pt x="22" y="199"/>
                </a:moveTo>
                <a:lnTo>
                  <a:pt x="22" y="199"/>
                </a:lnTo>
                <a:lnTo>
                  <a:pt x="22" y="199"/>
                </a:lnTo>
                <a:lnTo>
                  <a:pt x="22" y="199"/>
                </a:lnTo>
                <a:lnTo>
                  <a:pt x="22" y="199"/>
                </a:lnTo>
                <a:lnTo>
                  <a:pt x="22" y="199"/>
                </a:lnTo>
                <a:close/>
                <a:moveTo>
                  <a:pt x="150" y="267"/>
                </a:move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lnTo>
                  <a:pt x="150" y="267"/>
                </a:lnTo>
                <a:close/>
                <a:moveTo>
                  <a:pt x="79" y="286"/>
                </a:moveTo>
                <a:lnTo>
                  <a:pt x="79" y="286"/>
                </a:lnTo>
                <a:lnTo>
                  <a:pt x="79" y="286"/>
                </a:lnTo>
                <a:lnTo>
                  <a:pt x="79" y="286"/>
                </a:lnTo>
                <a:lnTo>
                  <a:pt x="79" y="284"/>
                </a:lnTo>
                <a:lnTo>
                  <a:pt x="79" y="284"/>
                </a:lnTo>
                <a:lnTo>
                  <a:pt x="79" y="284"/>
                </a:lnTo>
                <a:lnTo>
                  <a:pt x="79" y="284"/>
                </a:lnTo>
                <a:lnTo>
                  <a:pt x="79" y="286"/>
                </a:lnTo>
                <a:lnTo>
                  <a:pt x="79" y="286"/>
                </a:lnTo>
                <a:close/>
                <a:moveTo>
                  <a:pt x="103" y="202"/>
                </a:moveTo>
                <a:lnTo>
                  <a:pt x="103" y="202"/>
                </a:lnTo>
                <a:lnTo>
                  <a:pt x="102" y="202"/>
                </a:lnTo>
                <a:lnTo>
                  <a:pt x="102" y="202"/>
                </a:lnTo>
                <a:lnTo>
                  <a:pt x="103" y="203"/>
                </a:lnTo>
                <a:lnTo>
                  <a:pt x="103" y="203"/>
                </a:lnTo>
                <a:lnTo>
                  <a:pt x="103" y="202"/>
                </a:lnTo>
                <a:lnTo>
                  <a:pt x="103" y="202"/>
                </a:lnTo>
                <a:lnTo>
                  <a:pt x="103" y="202"/>
                </a:lnTo>
                <a:lnTo>
                  <a:pt x="103" y="202"/>
                </a:lnTo>
                <a:close/>
                <a:moveTo>
                  <a:pt x="99" y="296"/>
                </a:moveTo>
                <a:lnTo>
                  <a:pt x="99" y="296"/>
                </a:lnTo>
                <a:lnTo>
                  <a:pt x="101" y="296"/>
                </a:lnTo>
                <a:lnTo>
                  <a:pt x="101" y="296"/>
                </a:lnTo>
                <a:lnTo>
                  <a:pt x="101" y="296"/>
                </a:lnTo>
                <a:lnTo>
                  <a:pt x="99" y="296"/>
                </a:lnTo>
                <a:lnTo>
                  <a:pt x="99" y="296"/>
                </a:lnTo>
                <a:close/>
                <a:moveTo>
                  <a:pt x="139" y="44"/>
                </a:moveTo>
                <a:lnTo>
                  <a:pt x="139" y="44"/>
                </a:lnTo>
                <a:lnTo>
                  <a:pt x="139" y="46"/>
                </a:lnTo>
                <a:lnTo>
                  <a:pt x="139" y="46"/>
                </a:lnTo>
                <a:lnTo>
                  <a:pt x="139" y="44"/>
                </a:lnTo>
                <a:lnTo>
                  <a:pt x="139" y="44"/>
                </a:lnTo>
                <a:lnTo>
                  <a:pt x="139" y="44"/>
                </a:lnTo>
                <a:lnTo>
                  <a:pt x="139" y="44"/>
                </a:lnTo>
                <a:lnTo>
                  <a:pt x="139" y="44"/>
                </a:lnTo>
                <a:lnTo>
                  <a:pt x="139" y="44"/>
                </a:lnTo>
                <a:close/>
                <a:moveTo>
                  <a:pt x="179" y="110"/>
                </a:moveTo>
                <a:lnTo>
                  <a:pt x="179" y="110"/>
                </a:lnTo>
                <a:lnTo>
                  <a:pt x="180" y="108"/>
                </a:lnTo>
                <a:lnTo>
                  <a:pt x="180" y="108"/>
                </a:lnTo>
                <a:lnTo>
                  <a:pt x="179" y="110"/>
                </a:lnTo>
                <a:lnTo>
                  <a:pt x="179" y="110"/>
                </a:lnTo>
                <a:close/>
                <a:moveTo>
                  <a:pt x="27" y="172"/>
                </a:move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lnTo>
                  <a:pt x="27" y="172"/>
                </a:lnTo>
                <a:close/>
                <a:moveTo>
                  <a:pt x="71" y="284"/>
                </a:move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lnTo>
                  <a:pt x="71" y="28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4" name="Freeform 44"/>
          <p:cNvSpPr>
            <a:spLocks noEditPoints="1"/>
          </p:cNvSpPr>
          <p:nvPr/>
        </p:nvSpPr>
        <p:spPr bwMode="auto">
          <a:xfrm>
            <a:off x="8183891" y="5157804"/>
            <a:ext cx="731931" cy="480598"/>
          </a:xfrm>
          <a:custGeom>
            <a:avLst/>
            <a:gdLst>
              <a:gd name="T0" fmla="*/ 262 w 416"/>
              <a:gd name="T1" fmla="*/ 5 h 284"/>
              <a:gd name="T2" fmla="*/ 378 w 416"/>
              <a:gd name="T3" fmla="*/ 136 h 284"/>
              <a:gd name="T4" fmla="*/ 301 w 416"/>
              <a:gd name="T5" fmla="*/ 281 h 284"/>
              <a:gd name="T6" fmla="*/ 31 w 416"/>
              <a:gd name="T7" fmla="*/ 221 h 284"/>
              <a:gd name="T8" fmla="*/ 251 w 416"/>
              <a:gd name="T9" fmla="*/ 140 h 284"/>
              <a:gd name="T10" fmla="*/ 154 w 416"/>
              <a:gd name="T11" fmla="*/ 85 h 284"/>
              <a:gd name="T12" fmla="*/ 200 w 416"/>
              <a:gd name="T13" fmla="*/ 60 h 284"/>
              <a:gd name="T14" fmla="*/ 28 w 416"/>
              <a:gd name="T15" fmla="*/ 166 h 284"/>
              <a:gd name="T16" fmla="*/ 12 w 416"/>
              <a:gd name="T17" fmla="*/ 150 h 284"/>
              <a:gd name="T18" fmla="*/ 266 w 416"/>
              <a:gd name="T19" fmla="*/ 57 h 284"/>
              <a:gd name="T20" fmla="*/ 176 w 416"/>
              <a:gd name="T21" fmla="*/ 30 h 284"/>
              <a:gd name="T22" fmla="*/ 145 w 416"/>
              <a:gd name="T23" fmla="*/ 41 h 284"/>
              <a:gd name="T24" fmla="*/ 109 w 416"/>
              <a:gd name="T25" fmla="*/ 54 h 284"/>
              <a:gd name="T26" fmla="*/ 74 w 416"/>
              <a:gd name="T27" fmla="*/ 95 h 284"/>
              <a:gd name="T28" fmla="*/ 47 w 416"/>
              <a:gd name="T29" fmla="*/ 101 h 284"/>
              <a:gd name="T30" fmla="*/ 39 w 416"/>
              <a:gd name="T31" fmla="*/ 136 h 284"/>
              <a:gd name="T32" fmla="*/ 55 w 416"/>
              <a:gd name="T33" fmla="*/ 137 h 284"/>
              <a:gd name="T34" fmla="*/ 239 w 416"/>
              <a:gd name="T35" fmla="*/ 188 h 284"/>
              <a:gd name="T36" fmla="*/ 208 w 416"/>
              <a:gd name="T37" fmla="*/ 177 h 284"/>
              <a:gd name="T38" fmla="*/ 186 w 416"/>
              <a:gd name="T39" fmla="*/ 189 h 284"/>
              <a:gd name="T40" fmla="*/ 402 w 416"/>
              <a:gd name="T41" fmla="*/ 214 h 284"/>
              <a:gd name="T42" fmla="*/ 380 w 416"/>
              <a:gd name="T43" fmla="*/ 180 h 284"/>
              <a:gd name="T44" fmla="*/ 366 w 416"/>
              <a:gd name="T45" fmla="*/ 167 h 284"/>
              <a:gd name="T46" fmla="*/ 340 w 416"/>
              <a:gd name="T47" fmla="*/ 126 h 284"/>
              <a:gd name="T48" fmla="*/ 312 w 416"/>
              <a:gd name="T49" fmla="*/ 118 h 284"/>
              <a:gd name="T50" fmla="*/ 298 w 416"/>
              <a:gd name="T51" fmla="*/ 107 h 284"/>
              <a:gd name="T52" fmla="*/ 274 w 416"/>
              <a:gd name="T53" fmla="*/ 129 h 284"/>
              <a:gd name="T54" fmla="*/ 296 w 416"/>
              <a:gd name="T55" fmla="*/ 156 h 284"/>
              <a:gd name="T56" fmla="*/ 320 w 416"/>
              <a:gd name="T57" fmla="*/ 188 h 284"/>
              <a:gd name="T58" fmla="*/ 254 w 416"/>
              <a:gd name="T59" fmla="*/ 175 h 284"/>
              <a:gd name="T60" fmla="*/ 284 w 416"/>
              <a:gd name="T61" fmla="*/ 42 h 284"/>
              <a:gd name="T62" fmla="*/ 236 w 416"/>
              <a:gd name="T63" fmla="*/ 9 h 284"/>
              <a:gd name="T64" fmla="*/ 74 w 416"/>
              <a:gd name="T65" fmla="*/ 199 h 284"/>
              <a:gd name="T66" fmla="*/ 211 w 416"/>
              <a:gd name="T67" fmla="*/ 233 h 284"/>
              <a:gd name="T68" fmla="*/ 211 w 416"/>
              <a:gd name="T69" fmla="*/ 251 h 284"/>
              <a:gd name="T70" fmla="*/ 233 w 416"/>
              <a:gd name="T71" fmla="*/ 240 h 284"/>
              <a:gd name="T72" fmla="*/ 292 w 416"/>
              <a:gd name="T73" fmla="*/ 80 h 284"/>
              <a:gd name="T74" fmla="*/ 232 w 416"/>
              <a:gd name="T75" fmla="*/ 150 h 284"/>
              <a:gd name="T76" fmla="*/ 247 w 416"/>
              <a:gd name="T77" fmla="*/ 107 h 284"/>
              <a:gd name="T78" fmla="*/ 273 w 416"/>
              <a:gd name="T79" fmla="*/ 87 h 284"/>
              <a:gd name="T80" fmla="*/ 131 w 416"/>
              <a:gd name="T81" fmla="*/ 186 h 284"/>
              <a:gd name="T82" fmla="*/ 200 w 416"/>
              <a:gd name="T83" fmla="*/ 166 h 284"/>
              <a:gd name="T84" fmla="*/ 307 w 416"/>
              <a:gd name="T85" fmla="*/ 270 h 284"/>
              <a:gd name="T86" fmla="*/ 336 w 416"/>
              <a:gd name="T87" fmla="*/ 273 h 284"/>
              <a:gd name="T88" fmla="*/ 97 w 416"/>
              <a:gd name="T89" fmla="*/ 203 h 284"/>
              <a:gd name="T90" fmla="*/ 232 w 416"/>
              <a:gd name="T91" fmla="*/ 47 h 284"/>
              <a:gd name="T92" fmla="*/ 52 w 416"/>
              <a:gd name="T93" fmla="*/ 207 h 284"/>
              <a:gd name="T94" fmla="*/ 269 w 416"/>
              <a:gd name="T95" fmla="*/ 238 h 284"/>
              <a:gd name="T96" fmla="*/ 47 w 416"/>
              <a:gd name="T97" fmla="*/ 219 h 284"/>
              <a:gd name="T98" fmla="*/ 197 w 416"/>
              <a:gd name="T99" fmla="*/ 248 h 284"/>
              <a:gd name="T100" fmla="*/ 9 w 416"/>
              <a:gd name="T101" fmla="*/ 143 h 284"/>
              <a:gd name="T102" fmla="*/ 74 w 416"/>
              <a:gd name="T103" fmla="*/ 221 h 284"/>
              <a:gd name="T104" fmla="*/ 165 w 416"/>
              <a:gd name="T105" fmla="*/ 207 h 284"/>
              <a:gd name="T106" fmla="*/ 344 w 416"/>
              <a:gd name="T107" fmla="*/ 249 h 284"/>
              <a:gd name="T108" fmla="*/ 325 w 416"/>
              <a:gd name="T109" fmla="*/ 266 h 284"/>
              <a:gd name="T110" fmla="*/ 386 w 416"/>
              <a:gd name="T111" fmla="*/ 249 h 284"/>
              <a:gd name="T112" fmla="*/ 176 w 416"/>
              <a:gd name="T113" fmla="*/ 188 h 284"/>
              <a:gd name="T114" fmla="*/ 102 w 416"/>
              <a:gd name="T115" fmla="*/ 219 h 284"/>
              <a:gd name="T116" fmla="*/ 296 w 416"/>
              <a:gd name="T117" fmla="*/ 60 h 284"/>
              <a:gd name="T118" fmla="*/ 156 w 416"/>
              <a:gd name="T119" fmla="*/ 208 h 284"/>
              <a:gd name="T120" fmla="*/ 374 w 416"/>
              <a:gd name="T121" fmla="*/ 259 h 284"/>
              <a:gd name="T122" fmla="*/ 257 w 416"/>
              <a:gd name="T123" fmla="*/ 143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16" h="284">
                <a:moveTo>
                  <a:pt x="0" y="181"/>
                </a:moveTo>
                <a:lnTo>
                  <a:pt x="0" y="181"/>
                </a:lnTo>
                <a:lnTo>
                  <a:pt x="0" y="178"/>
                </a:lnTo>
                <a:lnTo>
                  <a:pt x="0" y="178"/>
                </a:lnTo>
                <a:lnTo>
                  <a:pt x="0" y="173"/>
                </a:lnTo>
                <a:lnTo>
                  <a:pt x="0" y="173"/>
                </a:lnTo>
                <a:lnTo>
                  <a:pt x="1" y="161"/>
                </a:lnTo>
                <a:lnTo>
                  <a:pt x="1" y="161"/>
                </a:lnTo>
                <a:lnTo>
                  <a:pt x="3" y="148"/>
                </a:lnTo>
                <a:lnTo>
                  <a:pt x="6" y="136"/>
                </a:lnTo>
                <a:lnTo>
                  <a:pt x="6" y="136"/>
                </a:lnTo>
                <a:lnTo>
                  <a:pt x="6" y="134"/>
                </a:lnTo>
                <a:lnTo>
                  <a:pt x="6" y="134"/>
                </a:lnTo>
                <a:lnTo>
                  <a:pt x="14" y="117"/>
                </a:lnTo>
                <a:lnTo>
                  <a:pt x="20" y="109"/>
                </a:lnTo>
                <a:lnTo>
                  <a:pt x="27" y="101"/>
                </a:lnTo>
                <a:lnTo>
                  <a:pt x="27" y="101"/>
                </a:lnTo>
                <a:lnTo>
                  <a:pt x="44" y="83"/>
                </a:lnTo>
                <a:lnTo>
                  <a:pt x="44" y="83"/>
                </a:lnTo>
                <a:lnTo>
                  <a:pt x="61" y="66"/>
                </a:lnTo>
                <a:lnTo>
                  <a:pt x="79" y="52"/>
                </a:lnTo>
                <a:lnTo>
                  <a:pt x="79" y="52"/>
                </a:lnTo>
                <a:lnTo>
                  <a:pt x="97" y="39"/>
                </a:lnTo>
                <a:lnTo>
                  <a:pt x="118" y="28"/>
                </a:lnTo>
                <a:lnTo>
                  <a:pt x="139" y="19"/>
                </a:lnTo>
                <a:lnTo>
                  <a:pt x="159" y="11"/>
                </a:lnTo>
                <a:lnTo>
                  <a:pt x="159" y="11"/>
                </a:lnTo>
                <a:lnTo>
                  <a:pt x="176" y="6"/>
                </a:lnTo>
                <a:lnTo>
                  <a:pt x="192" y="3"/>
                </a:lnTo>
                <a:lnTo>
                  <a:pt x="192" y="3"/>
                </a:lnTo>
                <a:lnTo>
                  <a:pt x="208" y="0"/>
                </a:lnTo>
                <a:lnTo>
                  <a:pt x="208" y="0"/>
                </a:lnTo>
                <a:lnTo>
                  <a:pt x="221" y="0"/>
                </a:lnTo>
                <a:lnTo>
                  <a:pt x="232" y="0"/>
                </a:lnTo>
                <a:lnTo>
                  <a:pt x="232" y="0"/>
                </a:lnTo>
                <a:lnTo>
                  <a:pt x="247" y="1"/>
                </a:lnTo>
                <a:lnTo>
                  <a:pt x="262" y="5"/>
                </a:lnTo>
                <a:lnTo>
                  <a:pt x="262" y="5"/>
                </a:lnTo>
                <a:lnTo>
                  <a:pt x="271" y="9"/>
                </a:lnTo>
                <a:lnTo>
                  <a:pt x="279" y="14"/>
                </a:lnTo>
                <a:lnTo>
                  <a:pt x="279" y="14"/>
                </a:lnTo>
                <a:lnTo>
                  <a:pt x="280" y="16"/>
                </a:lnTo>
                <a:lnTo>
                  <a:pt x="280" y="16"/>
                </a:lnTo>
                <a:lnTo>
                  <a:pt x="285" y="19"/>
                </a:lnTo>
                <a:lnTo>
                  <a:pt x="285" y="19"/>
                </a:lnTo>
                <a:lnTo>
                  <a:pt x="290" y="25"/>
                </a:lnTo>
                <a:lnTo>
                  <a:pt x="290" y="25"/>
                </a:lnTo>
                <a:lnTo>
                  <a:pt x="296" y="35"/>
                </a:lnTo>
                <a:lnTo>
                  <a:pt x="296" y="35"/>
                </a:lnTo>
                <a:lnTo>
                  <a:pt x="298" y="39"/>
                </a:lnTo>
                <a:lnTo>
                  <a:pt x="299" y="44"/>
                </a:lnTo>
                <a:lnTo>
                  <a:pt x="299" y="44"/>
                </a:lnTo>
                <a:lnTo>
                  <a:pt x="301" y="50"/>
                </a:lnTo>
                <a:lnTo>
                  <a:pt x="301" y="50"/>
                </a:lnTo>
                <a:lnTo>
                  <a:pt x="303" y="55"/>
                </a:lnTo>
                <a:lnTo>
                  <a:pt x="303" y="55"/>
                </a:lnTo>
                <a:lnTo>
                  <a:pt x="303" y="68"/>
                </a:lnTo>
                <a:lnTo>
                  <a:pt x="303" y="68"/>
                </a:lnTo>
                <a:lnTo>
                  <a:pt x="303" y="72"/>
                </a:lnTo>
                <a:lnTo>
                  <a:pt x="301" y="77"/>
                </a:lnTo>
                <a:lnTo>
                  <a:pt x="301" y="77"/>
                </a:lnTo>
                <a:lnTo>
                  <a:pt x="299" y="82"/>
                </a:lnTo>
                <a:lnTo>
                  <a:pt x="299" y="82"/>
                </a:lnTo>
                <a:lnTo>
                  <a:pt x="296" y="93"/>
                </a:lnTo>
                <a:lnTo>
                  <a:pt x="296" y="93"/>
                </a:lnTo>
                <a:lnTo>
                  <a:pt x="303" y="96"/>
                </a:lnTo>
                <a:lnTo>
                  <a:pt x="309" y="99"/>
                </a:lnTo>
                <a:lnTo>
                  <a:pt x="309" y="99"/>
                </a:lnTo>
                <a:lnTo>
                  <a:pt x="326" y="104"/>
                </a:lnTo>
                <a:lnTo>
                  <a:pt x="326" y="104"/>
                </a:lnTo>
                <a:lnTo>
                  <a:pt x="337" y="109"/>
                </a:lnTo>
                <a:lnTo>
                  <a:pt x="348" y="113"/>
                </a:lnTo>
                <a:lnTo>
                  <a:pt x="358" y="120"/>
                </a:lnTo>
                <a:lnTo>
                  <a:pt x="367" y="126"/>
                </a:lnTo>
                <a:lnTo>
                  <a:pt x="367" y="126"/>
                </a:lnTo>
                <a:lnTo>
                  <a:pt x="378" y="136"/>
                </a:lnTo>
                <a:lnTo>
                  <a:pt x="388" y="145"/>
                </a:lnTo>
                <a:lnTo>
                  <a:pt x="388" y="145"/>
                </a:lnTo>
                <a:lnTo>
                  <a:pt x="397" y="154"/>
                </a:lnTo>
                <a:lnTo>
                  <a:pt x="397" y="154"/>
                </a:lnTo>
                <a:lnTo>
                  <a:pt x="405" y="162"/>
                </a:lnTo>
                <a:lnTo>
                  <a:pt x="410" y="172"/>
                </a:lnTo>
                <a:lnTo>
                  <a:pt x="415" y="183"/>
                </a:lnTo>
                <a:lnTo>
                  <a:pt x="416" y="194"/>
                </a:lnTo>
                <a:lnTo>
                  <a:pt x="416" y="194"/>
                </a:lnTo>
                <a:lnTo>
                  <a:pt x="416" y="200"/>
                </a:lnTo>
                <a:lnTo>
                  <a:pt x="416" y="205"/>
                </a:lnTo>
                <a:lnTo>
                  <a:pt x="416" y="205"/>
                </a:lnTo>
                <a:lnTo>
                  <a:pt x="415" y="218"/>
                </a:lnTo>
                <a:lnTo>
                  <a:pt x="415" y="218"/>
                </a:lnTo>
                <a:lnTo>
                  <a:pt x="410" y="227"/>
                </a:lnTo>
                <a:lnTo>
                  <a:pt x="410" y="227"/>
                </a:lnTo>
                <a:lnTo>
                  <a:pt x="408" y="230"/>
                </a:lnTo>
                <a:lnTo>
                  <a:pt x="408" y="230"/>
                </a:lnTo>
                <a:lnTo>
                  <a:pt x="410" y="230"/>
                </a:lnTo>
                <a:lnTo>
                  <a:pt x="410" y="230"/>
                </a:lnTo>
                <a:lnTo>
                  <a:pt x="413" y="233"/>
                </a:lnTo>
                <a:lnTo>
                  <a:pt x="411" y="237"/>
                </a:lnTo>
                <a:lnTo>
                  <a:pt x="411" y="237"/>
                </a:lnTo>
                <a:lnTo>
                  <a:pt x="402" y="249"/>
                </a:lnTo>
                <a:lnTo>
                  <a:pt x="402" y="249"/>
                </a:lnTo>
                <a:lnTo>
                  <a:pt x="388" y="268"/>
                </a:lnTo>
                <a:lnTo>
                  <a:pt x="388" y="268"/>
                </a:lnTo>
                <a:lnTo>
                  <a:pt x="385" y="273"/>
                </a:lnTo>
                <a:lnTo>
                  <a:pt x="380" y="278"/>
                </a:lnTo>
                <a:lnTo>
                  <a:pt x="380" y="278"/>
                </a:lnTo>
                <a:lnTo>
                  <a:pt x="372" y="282"/>
                </a:lnTo>
                <a:lnTo>
                  <a:pt x="363" y="284"/>
                </a:lnTo>
                <a:lnTo>
                  <a:pt x="363" y="284"/>
                </a:lnTo>
                <a:lnTo>
                  <a:pt x="340" y="284"/>
                </a:lnTo>
                <a:lnTo>
                  <a:pt x="320" y="282"/>
                </a:lnTo>
                <a:lnTo>
                  <a:pt x="320" y="282"/>
                </a:lnTo>
                <a:lnTo>
                  <a:pt x="301" y="281"/>
                </a:lnTo>
                <a:lnTo>
                  <a:pt x="301" y="281"/>
                </a:lnTo>
                <a:lnTo>
                  <a:pt x="277" y="278"/>
                </a:lnTo>
                <a:lnTo>
                  <a:pt x="254" y="273"/>
                </a:lnTo>
                <a:lnTo>
                  <a:pt x="254" y="273"/>
                </a:lnTo>
                <a:lnTo>
                  <a:pt x="235" y="268"/>
                </a:lnTo>
                <a:lnTo>
                  <a:pt x="214" y="260"/>
                </a:lnTo>
                <a:lnTo>
                  <a:pt x="214" y="260"/>
                </a:lnTo>
                <a:lnTo>
                  <a:pt x="197" y="252"/>
                </a:lnTo>
                <a:lnTo>
                  <a:pt x="197" y="252"/>
                </a:lnTo>
                <a:lnTo>
                  <a:pt x="181" y="244"/>
                </a:lnTo>
                <a:lnTo>
                  <a:pt x="167" y="233"/>
                </a:lnTo>
                <a:lnTo>
                  <a:pt x="167" y="233"/>
                </a:lnTo>
                <a:lnTo>
                  <a:pt x="159" y="227"/>
                </a:lnTo>
                <a:lnTo>
                  <a:pt x="159" y="227"/>
                </a:lnTo>
                <a:lnTo>
                  <a:pt x="154" y="222"/>
                </a:lnTo>
                <a:lnTo>
                  <a:pt x="150" y="216"/>
                </a:lnTo>
                <a:lnTo>
                  <a:pt x="150" y="216"/>
                </a:lnTo>
                <a:lnTo>
                  <a:pt x="145" y="208"/>
                </a:lnTo>
                <a:lnTo>
                  <a:pt x="145" y="208"/>
                </a:lnTo>
                <a:lnTo>
                  <a:pt x="145" y="208"/>
                </a:lnTo>
                <a:lnTo>
                  <a:pt x="145" y="208"/>
                </a:lnTo>
                <a:lnTo>
                  <a:pt x="132" y="213"/>
                </a:lnTo>
                <a:lnTo>
                  <a:pt x="120" y="218"/>
                </a:lnTo>
                <a:lnTo>
                  <a:pt x="120" y="218"/>
                </a:lnTo>
                <a:lnTo>
                  <a:pt x="105" y="224"/>
                </a:lnTo>
                <a:lnTo>
                  <a:pt x="105" y="224"/>
                </a:lnTo>
                <a:lnTo>
                  <a:pt x="91" y="229"/>
                </a:lnTo>
                <a:lnTo>
                  <a:pt x="91" y="229"/>
                </a:lnTo>
                <a:lnTo>
                  <a:pt x="83" y="230"/>
                </a:lnTo>
                <a:lnTo>
                  <a:pt x="74" y="232"/>
                </a:lnTo>
                <a:lnTo>
                  <a:pt x="74" y="232"/>
                </a:lnTo>
                <a:lnTo>
                  <a:pt x="56" y="232"/>
                </a:lnTo>
                <a:lnTo>
                  <a:pt x="56" y="232"/>
                </a:lnTo>
                <a:lnTo>
                  <a:pt x="47" y="230"/>
                </a:lnTo>
                <a:lnTo>
                  <a:pt x="39" y="227"/>
                </a:lnTo>
                <a:lnTo>
                  <a:pt x="39" y="227"/>
                </a:lnTo>
                <a:lnTo>
                  <a:pt x="36" y="225"/>
                </a:lnTo>
                <a:lnTo>
                  <a:pt x="31" y="221"/>
                </a:lnTo>
                <a:lnTo>
                  <a:pt x="31" y="221"/>
                </a:lnTo>
                <a:lnTo>
                  <a:pt x="20" y="210"/>
                </a:lnTo>
                <a:lnTo>
                  <a:pt x="20" y="210"/>
                </a:lnTo>
                <a:lnTo>
                  <a:pt x="17" y="205"/>
                </a:lnTo>
                <a:lnTo>
                  <a:pt x="14" y="200"/>
                </a:lnTo>
                <a:lnTo>
                  <a:pt x="14" y="200"/>
                </a:lnTo>
                <a:lnTo>
                  <a:pt x="9" y="195"/>
                </a:lnTo>
                <a:lnTo>
                  <a:pt x="9" y="195"/>
                </a:lnTo>
                <a:lnTo>
                  <a:pt x="9" y="192"/>
                </a:lnTo>
                <a:lnTo>
                  <a:pt x="9" y="192"/>
                </a:lnTo>
                <a:lnTo>
                  <a:pt x="8" y="189"/>
                </a:lnTo>
                <a:lnTo>
                  <a:pt x="8" y="189"/>
                </a:lnTo>
                <a:lnTo>
                  <a:pt x="3" y="183"/>
                </a:lnTo>
                <a:lnTo>
                  <a:pt x="3" y="183"/>
                </a:lnTo>
                <a:lnTo>
                  <a:pt x="1" y="181"/>
                </a:lnTo>
                <a:lnTo>
                  <a:pt x="0" y="181"/>
                </a:lnTo>
                <a:lnTo>
                  <a:pt x="0" y="181"/>
                </a:lnTo>
                <a:close/>
                <a:moveTo>
                  <a:pt x="232" y="158"/>
                </a:moveTo>
                <a:lnTo>
                  <a:pt x="232" y="158"/>
                </a:lnTo>
                <a:lnTo>
                  <a:pt x="233" y="156"/>
                </a:lnTo>
                <a:lnTo>
                  <a:pt x="233" y="156"/>
                </a:lnTo>
                <a:lnTo>
                  <a:pt x="251" y="143"/>
                </a:lnTo>
                <a:lnTo>
                  <a:pt x="251" y="143"/>
                </a:lnTo>
                <a:lnTo>
                  <a:pt x="266" y="129"/>
                </a:lnTo>
                <a:lnTo>
                  <a:pt x="266" y="129"/>
                </a:lnTo>
                <a:lnTo>
                  <a:pt x="274" y="120"/>
                </a:lnTo>
                <a:lnTo>
                  <a:pt x="280" y="112"/>
                </a:lnTo>
                <a:lnTo>
                  <a:pt x="280" y="112"/>
                </a:lnTo>
                <a:lnTo>
                  <a:pt x="280" y="110"/>
                </a:lnTo>
                <a:lnTo>
                  <a:pt x="280" y="110"/>
                </a:lnTo>
                <a:lnTo>
                  <a:pt x="279" y="112"/>
                </a:lnTo>
                <a:lnTo>
                  <a:pt x="279" y="112"/>
                </a:lnTo>
                <a:lnTo>
                  <a:pt x="274" y="117"/>
                </a:lnTo>
                <a:lnTo>
                  <a:pt x="274" y="117"/>
                </a:lnTo>
                <a:lnTo>
                  <a:pt x="265" y="125"/>
                </a:lnTo>
                <a:lnTo>
                  <a:pt x="265" y="125"/>
                </a:lnTo>
                <a:lnTo>
                  <a:pt x="252" y="137"/>
                </a:lnTo>
                <a:lnTo>
                  <a:pt x="252" y="137"/>
                </a:lnTo>
                <a:lnTo>
                  <a:pt x="251" y="140"/>
                </a:lnTo>
                <a:lnTo>
                  <a:pt x="251" y="140"/>
                </a:lnTo>
                <a:lnTo>
                  <a:pt x="249" y="142"/>
                </a:lnTo>
                <a:lnTo>
                  <a:pt x="249" y="142"/>
                </a:lnTo>
                <a:lnTo>
                  <a:pt x="246" y="143"/>
                </a:lnTo>
                <a:lnTo>
                  <a:pt x="246" y="143"/>
                </a:lnTo>
                <a:lnTo>
                  <a:pt x="235" y="153"/>
                </a:lnTo>
                <a:lnTo>
                  <a:pt x="235" y="153"/>
                </a:lnTo>
                <a:lnTo>
                  <a:pt x="233" y="154"/>
                </a:lnTo>
                <a:lnTo>
                  <a:pt x="233" y="156"/>
                </a:lnTo>
                <a:lnTo>
                  <a:pt x="233" y="156"/>
                </a:lnTo>
                <a:lnTo>
                  <a:pt x="232" y="158"/>
                </a:lnTo>
                <a:lnTo>
                  <a:pt x="232" y="158"/>
                </a:lnTo>
                <a:lnTo>
                  <a:pt x="230" y="158"/>
                </a:lnTo>
                <a:lnTo>
                  <a:pt x="230" y="158"/>
                </a:lnTo>
                <a:lnTo>
                  <a:pt x="228" y="159"/>
                </a:lnTo>
                <a:lnTo>
                  <a:pt x="228" y="159"/>
                </a:lnTo>
                <a:lnTo>
                  <a:pt x="219" y="164"/>
                </a:lnTo>
                <a:lnTo>
                  <a:pt x="210" y="170"/>
                </a:lnTo>
                <a:lnTo>
                  <a:pt x="210" y="170"/>
                </a:lnTo>
                <a:lnTo>
                  <a:pt x="208" y="170"/>
                </a:lnTo>
                <a:lnTo>
                  <a:pt x="208" y="170"/>
                </a:lnTo>
                <a:lnTo>
                  <a:pt x="208" y="172"/>
                </a:lnTo>
                <a:lnTo>
                  <a:pt x="208" y="172"/>
                </a:lnTo>
                <a:lnTo>
                  <a:pt x="213" y="169"/>
                </a:lnTo>
                <a:lnTo>
                  <a:pt x="213" y="169"/>
                </a:lnTo>
                <a:lnTo>
                  <a:pt x="222" y="164"/>
                </a:lnTo>
                <a:lnTo>
                  <a:pt x="230" y="159"/>
                </a:lnTo>
                <a:lnTo>
                  <a:pt x="230" y="159"/>
                </a:lnTo>
                <a:lnTo>
                  <a:pt x="232" y="158"/>
                </a:lnTo>
                <a:lnTo>
                  <a:pt x="232" y="158"/>
                </a:lnTo>
                <a:close/>
                <a:moveTo>
                  <a:pt x="198" y="61"/>
                </a:moveTo>
                <a:lnTo>
                  <a:pt x="198" y="61"/>
                </a:lnTo>
                <a:lnTo>
                  <a:pt x="197" y="63"/>
                </a:lnTo>
                <a:lnTo>
                  <a:pt x="197" y="63"/>
                </a:lnTo>
                <a:lnTo>
                  <a:pt x="167" y="79"/>
                </a:lnTo>
                <a:lnTo>
                  <a:pt x="167" y="79"/>
                </a:lnTo>
                <a:lnTo>
                  <a:pt x="154" y="85"/>
                </a:lnTo>
                <a:lnTo>
                  <a:pt x="154" y="85"/>
                </a:lnTo>
                <a:lnTo>
                  <a:pt x="145" y="90"/>
                </a:lnTo>
                <a:lnTo>
                  <a:pt x="145" y="90"/>
                </a:lnTo>
                <a:lnTo>
                  <a:pt x="116" y="106"/>
                </a:lnTo>
                <a:lnTo>
                  <a:pt x="116" y="106"/>
                </a:lnTo>
                <a:lnTo>
                  <a:pt x="90" y="120"/>
                </a:lnTo>
                <a:lnTo>
                  <a:pt x="63" y="136"/>
                </a:lnTo>
                <a:lnTo>
                  <a:pt x="63" y="136"/>
                </a:lnTo>
                <a:lnTo>
                  <a:pt x="53" y="142"/>
                </a:lnTo>
                <a:lnTo>
                  <a:pt x="45" y="148"/>
                </a:lnTo>
                <a:lnTo>
                  <a:pt x="45" y="148"/>
                </a:lnTo>
                <a:lnTo>
                  <a:pt x="39" y="156"/>
                </a:lnTo>
                <a:lnTo>
                  <a:pt x="39" y="156"/>
                </a:lnTo>
                <a:lnTo>
                  <a:pt x="36" y="159"/>
                </a:lnTo>
                <a:lnTo>
                  <a:pt x="36" y="159"/>
                </a:lnTo>
                <a:lnTo>
                  <a:pt x="44" y="156"/>
                </a:lnTo>
                <a:lnTo>
                  <a:pt x="44" y="156"/>
                </a:lnTo>
                <a:lnTo>
                  <a:pt x="44" y="154"/>
                </a:lnTo>
                <a:lnTo>
                  <a:pt x="44" y="154"/>
                </a:lnTo>
                <a:lnTo>
                  <a:pt x="44" y="151"/>
                </a:lnTo>
                <a:lnTo>
                  <a:pt x="47" y="150"/>
                </a:lnTo>
                <a:lnTo>
                  <a:pt x="47" y="150"/>
                </a:lnTo>
                <a:lnTo>
                  <a:pt x="53" y="148"/>
                </a:lnTo>
                <a:lnTo>
                  <a:pt x="53" y="148"/>
                </a:lnTo>
                <a:lnTo>
                  <a:pt x="64" y="142"/>
                </a:lnTo>
                <a:lnTo>
                  <a:pt x="64" y="142"/>
                </a:lnTo>
                <a:lnTo>
                  <a:pt x="86" y="129"/>
                </a:lnTo>
                <a:lnTo>
                  <a:pt x="86" y="129"/>
                </a:lnTo>
                <a:lnTo>
                  <a:pt x="131" y="104"/>
                </a:lnTo>
                <a:lnTo>
                  <a:pt x="131" y="104"/>
                </a:lnTo>
                <a:lnTo>
                  <a:pt x="145" y="96"/>
                </a:lnTo>
                <a:lnTo>
                  <a:pt x="145" y="96"/>
                </a:lnTo>
                <a:lnTo>
                  <a:pt x="197" y="63"/>
                </a:lnTo>
                <a:lnTo>
                  <a:pt x="197" y="63"/>
                </a:lnTo>
                <a:lnTo>
                  <a:pt x="198" y="61"/>
                </a:lnTo>
                <a:lnTo>
                  <a:pt x="198" y="61"/>
                </a:lnTo>
                <a:lnTo>
                  <a:pt x="200" y="60"/>
                </a:lnTo>
                <a:lnTo>
                  <a:pt x="200" y="60"/>
                </a:lnTo>
                <a:lnTo>
                  <a:pt x="200" y="60"/>
                </a:lnTo>
                <a:lnTo>
                  <a:pt x="200" y="60"/>
                </a:lnTo>
                <a:lnTo>
                  <a:pt x="198" y="61"/>
                </a:lnTo>
                <a:lnTo>
                  <a:pt x="198" y="61"/>
                </a:lnTo>
                <a:close/>
                <a:moveTo>
                  <a:pt x="243" y="39"/>
                </a:moveTo>
                <a:lnTo>
                  <a:pt x="243" y="39"/>
                </a:lnTo>
                <a:lnTo>
                  <a:pt x="244" y="41"/>
                </a:lnTo>
                <a:lnTo>
                  <a:pt x="244" y="41"/>
                </a:lnTo>
                <a:lnTo>
                  <a:pt x="246" y="42"/>
                </a:lnTo>
                <a:lnTo>
                  <a:pt x="247" y="44"/>
                </a:lnTo>
                <a:lnTo>
                  <a:pt x="246" y="46"/>
                </a:lnTo>
                <a:lnTo>
                  <a:pt x="244" y="49"/>
                </a:lnTo>
                <a:lnTo>
                  <a:pt x="244" y="49"/>
                </a:lnTo>
                <a:lnTo>
                  <a:pt x="244" y="49"/>
                </a:lnTo>
                <a:lnTo>
                  <a:pt x="244" y="49"/>
                </a:lnTo>
                <a:lnTo>
                  <a:pt x="221" y="63"/>
                </a:lnTo>
                <a:lnTo>
                  <a:pt x="221" y="63"/>
                </a:lnTo>
                <a:lnTo>
                  <a:pt x="198" y="76"/>
                </a:lnTo>
                <a:lnTo>
                  <a:pt x="198" y="76"/>
                </a:lnTo>
                <a:lnTo>
                  <a:pt x="186" y="83"/>
                </a:lnTo>
                <a:lnTo>
                  <a:pt x="186" y="83"/>
                </a:lnTo>
                <a:lnTo>
                  <a:pt x="140" y="110"/>
                </a:lnTo>
                <a:lnTo>
                  <a:pt x="140" y="110"/>
                </a:lnTo>
                <a:lnTo>
                  <a:pt x="94" y="136"/>
                </a:lnTo>
                <a:lnTo>
                  <a:pt x="94" y="136"/>
                </a:lnTo>
                <a:lnTo>
                  <a:pt x="72" y="148"/>
                </a:lnTo>
                <a:lnTo>
                  <a:pt x="49" y="159"/>
                </a:lnTo>
                <a:lnTo>
                  <a:pt x="49" y="159"/>
                </a:lnTo>
                <a:lnTo>
                  <a:pt x="42" y="162"/>
                </a:lnTo>
                <a:lnTo>
                  <a:pt x="34" y="162"/>
                </a:lnTo>
                <a:lnTo>
                  <a:pt x="34" y="162"/>
                </a:lnTo>
                <a:lnTo>
                  <a:pt x="34" y="164"/>
                </a:lnTo>
                <a:lnTo>
                  <a:pt x="34" y="164"/>
                </a:lnTo>
                <a:lnTo>
                  <a:pt x="33" y="166"/>
                </a:lnTo>
                <a:lnTo>
                  <a:pt x="31" y="167"/>
                </a:lnTo>
                <a:lnTo>
                  <a:pt x="31" y="167"/>
                </a:lnTo>
                <a:lnTo>
                  <a:pt x="30" y="167"/>
                </a:lnTo>
                <a:lnTo>
                  <a:pt x="28" y="166"/>
                </a:lnTo>
                <a:lnTo>
                  <a:pt x="28" y="166"/>
                </a:lnTo>
                <a:lnTo>
                  <a:pt x="28" y="162"/>
                </a:lnTo>
                <a:lnTo>
                  <a:pt x="28" y="162"/>
                </a:lnTo>
                <a:lnTo>
                  <a:pt x="25" y="156"/>
                </a:lnTo>
                <a:lnTo>
                  <a:pt x="25" y="156"/>
                </a:lnTo>
                <a:lnTo>
                  <a:pt x="23" y="145"/>
                </a:lnTo>
                <a:lnTo>
                  <a:pt x="22" y="136"/>
                </a:lnTo>
                <a:lnTo>
                  <a:pt x="22" y="136"/>
                </a:lnTo>
                <a:lnTo>
                  <a:pt x="20" y="132"/>
                </a:lnTo>
                <a:lnTo>
                  <a:pt x="20" y="132"/>
                </a:lnTo>
                <a:lnTo>
                  <a:pt x="20" y="134"/>
                </a:lnTo>
                <a:lnTo>
                  <a:pt x="20" y="134"/>
                </a:lnTo>
                <a:lnTo>
                  <a:pt x="17" y="137"/>
                </a:lnTo>
                <a:lnTo>
                  <a:pt x="17" y="142"/>
                </a:lnTo>
                <a:lnTo>
                  <a:pt x="17" y="142"/>
                </a:lnTo>
                <a:lnTo>
                  <a:pt x="15" y="145"/>
                </a:lnTo>
                <a:lnTo>
                  <a:pt x="15" y="150"/>
                </a:lnTo>
                <a:lnTo>
                  <a:pt x="15" y="150"/>
                </a:lnTo>
                <a:lnTo>
                  <a:pt x="19" y="161"/>
                </a:lnTo>
                <a:lnTo>
                  <a:pt x="19" y="161"/>
                </a:lnTo>
                <a:lnTo>
                  <a:pt x="22" y="169"/>
                </a:lnTo>
                <a:lnTo>
                  <a:pt x="27" y="177"/>
                </a:lnTo>
                <a:lnTo>
                  <a:pt x="27" y="177"/>
                </a:lnTo>
                <a:lnTo>
                  <a:pt x="27" y="177"/>
                </a:lnTo>
                <a:lnTo>
                  <a:pt x="27" y="177"/>
                </a:lnTo>
                <a:lnTo>
                  <a:pt x="27" y="178"/>
                </a:lnTo>
                <a:lnTo>
                  <a:pt x="25" y="180"/>
                </a:lnTo>
                <a:lnTo>
                  <a:pt x="25" y="180"/>
                </a:lnTo>
                <a:lnTo>
                  <a:pt x="23" y="181"/>
                </a:lnTo>
                <a:lnTo>
                  <a:pt x="22" y="180"/>
                </a:lnTo>
                <a:lnTo>
                  <a:pt x="22" y="180"/>
                </a:lnTo>
                <a:lnTo>
                  <a:pt x="22" y="178"/>
                </a:lnTo>
                <a:lnTo>
                  <a:pt x="22" y="178"/>
                </a:lnTo>
                <a:lnTo>
                  <a:pt x="17" y="166"/>
                </a:lnTo>
                <a:lnTo>
                  <a:pt x="14" y="151"/>
                </a:lnTo>
                <a:lnTo>
                  <a:pt x="14" y="151"/>
                </a:lnTo>
                <a:lnTo>
                  <a:pt x="12" y="150"/>
                </a:lnTo>
                <a:lnTo>
                  <a:pt x="12" y="150"/>
                </a:lnTo>
                <a:lnTo>
                  <a:pt x="12" y="150"/>
                </a:lnTo>
                <a:lnTo>
                  <a:pt x="12" y="150"/>
                </a:lnTo>
                <a:lnTo>
                  <a:pt x="11" y="153"/>
                </a:lnTo>
                <a:lnTo>
                  <a:pt x="11" y="153"/>
                </a:lnTo>
                <a:lnTo>
                  <a:pt x="9" y="161"/>
                </a:lnTo>
                <a:lnTo>
                  <a:pt x="9" y="170"/>
                </a:lnTo>
                <a:lnTo>
                  <a:pt x="9" y="170"/>
                </a:lnTo>
                <a:lnTo>
                  <a:pt x="11" y="177"/>
                </a:lnTo>
                <a:lnTo>
                  <a:pt x="15" y="181"/>
                </a:lnTo>
                <a:lnTo>
                  <a:pt x="15" y="181"/>
                </a:lnTo>
                <a:lnTo>
                  <a:pt x="22" y="188"/>
                </a:lnTo>
                <a:lnTo>
                  <a:pt x="30" y="191"/>
                </a:lnTo>
                <a:lnTo>
                  <a:pt x="30" y="191"/>
                </a:lnTo>
                <a:lnTo>
                  <a:pt x="34" y="194"/>
                </a:lnTo>
                <a:lnTo>
                  <a:pt x="34" y="194"/>
                </a:lnTo>
                <a:lnTo>
                  <a:pt x="50" y="195"/>
                </a:lnTo>
                <a:lnTo>
                  <a:pt x="58" y="195"/>
                </a:lnTo>
                <a:lnTo>
                  <a:pt x="66" y="194"/>
                </a:lnTo>
                <a:lnTo>
                  <a:pt x="66" y="194"/>
                </a:lnTo>
                <a:lnTo>
                  <a:pt x="86" y="188"/>
                </a:lnTo>
                <a:lnTo>
                  <a:pt x="104" y="180"/>
                </a:lnTo>
                <a:lnTo>
                  <a:pt x="104" y="180"/>
                </a:lnTo>
                <a:lnTo>
                  <a:pt x="127" y="169"/>
                </a:lnTo>
                <a:lnTo>
                  <a:pt x="127" y="169"/>
                </a:lnTo>
                <a:lnTo>
                  <a:pt x="140" y="162"/>
                </a:lnTo>
                <a:lnTo>
                  <a:pt x="153" y="156"/>
                </a:lnTo>
                <a:lnTo>
                  <a:pt x="153" y="156"/>
                </a:lnTo>
                <a:lnTo>
                  <a:pt x="167" y="148"/>
                </a:lnTo>
                <a:lnTo>
                  <a:pt x="167" y="148"/>
                </a:lnTo>
                <a:lnTo>
                  <a:pt x="194" y="132"/>
                </a:lnTo>
                <a:lnTo>
                  <a:pt x="194" y="132"/>
                </a:lnTo>
                <a:lnTo>
                  <a:pt x="214" y="117"/>
                </a:lnTo>
                <a:lnTo>
                  <a:pt x="235" y="101"/>
                </a:lnTo>
                <a:lnTo>
                  <a:pt x="235" y="101"/>
                </a:lnTo>
                <a:lnTo>
                  <a:pt x="244" y="91"/>
                </a:lnTo>
                <a:lnTo>
                  <a:pt x="254" y="80"/>
                </a:lnTo>
                <a:lnTo>
                  <a:pt x="254" y="80"/>
                </a:lnTo>
                <a:lnTo>
                  <a:pt x="263" y="66"/>
                </a:lnTo>
                <a:lnTo>
                  <a:pt x="266" y="57"/>
                </a:lnTo>
                <a:lnTo>
                  <a:pt x="268" y="49"/>
                </a:lnTo>
                <a:lnTo>
                  <a:pt x="268" y="49"/>
                </a:lnTo>
                <a:lnTo>
                  <a:pt x="268" y="44"/>
                </a:lnTo>
                <a:lnTo>
                  <a:pt x="268" y="38"/>
                </a:lnTo>
                <a:lnTo>
                  <a:pt x="268" y="38"/>
                </a:lnTo>
                <a:lnTo>
                  <a:pt x="265" y="33"/>
                </a:lnTo>
                <a:lnTo>
                  <a:pt x="262" y="28"/>
                </a:lnTo>
                <a:lnTo>
                  <a:pt x="258" y="24"/>
                </a:lnTo>
                <a:lnTo>
                  <a:pt x="254" y="20"/>
                </a:lnTo>
                <a:lnTo>
                  <a:pt x="254" y="20"/>
                </a:lnTo>
                <a:lnTo>
                  <a:pt x="244" y="16"/>
                </a:lnTo>
                <a:lnTo>
                  <a:pt x="235" y="14"/>
                </a:lnTo>
                <a:lnTo>
                  <a:pt x="235" y="14"/>
                </a:lnTo>
                <a:lnTo>
                  <a:pt x="224" y="13"/>
                </a:lnTo>
                <a:lnTo>
                  <a:pt x="213" y="13"/>
                </a:lnTo>
                <a:lnTo>
                  <a:pt x="213" y="13"/>
                </a:lnTo>
                <a:lnTo>
                  <a:pt x="203" y="13"/>
                </a:lnTo>
                <a:lnTo>
                  <a:pt x="203" y="13"/>
                </a:lnTo>
                <a:lnTo>
                  <a:pt x="192" y="14"/>
                </a:lnTo>
                <a:lnTo>
                  <a:pt x="181" y="16"/>
                </a:lnTo>
                <a:lnTo>
                  <a:pt x="181" y="16"/>
                </a:lnTo>
                <a:lnTo>
                  <a:pt x="180" y="17"/>
                </a:lnTo>
                <a:lnTo>
                  <a:pt x="178" y="19"/>
                </a:lnTo>
                <a:lnTo>
                  <a:pt x="178" y="19"/>
                </a:lnTo>
                <a:lnTo>
                  <a:pt x="178" y="20"/>
                </a:lnTo>
                <a:lnTo>
                  <a:pt x="178" y="20"/>
                </a:lnTo>
                <a:lnTo>
                  <a:pt x="181" y="22"/>
                </a:lnTo>
                <a:lnTo>
                  <a:pt x="183" y="25"/>
                </a:lnTo>
                <a:lnTo>
                  <a:pt x="183" y="25"/>
                </a:lnTo>
                <a:lnTo>
                  <a:pt x="183" y="28"/>
                </a:lnTo>
                <a:lnTo>
                  <a:pt x="180" y="30"/>
                </a:lnTo>
                <a:lnTo>
                  <a:pt x="180" y="30"/>
                </a:lnTo>
                <a:lnTo>
                  <a:pt x="180" y="31"/>
                </a:lnTo>
                <a:lnTo>
                  <a:pt x="178" y="33"/>
                </a:lnTo>
                <a:lnTo>
                  <a:pt x="178" y="33"/>
                </a:lnTo>
                <a:lnTo>
                  <a:pt x="176" y="33"/>
                </a:lnTo>
                <a:lnTo>
                  <a:pt x="176" y="33"/>
                </a:lnTo>
                <a:lnTo>
                  <a:pt x="176" y="30"/>
                </a:lnTo>
                <a:lnTo>
                  <a:pt x="176" y="30"/>
                </a:lnTo>
                <a:lnTo>
                  <a:pt x="170" y="30"/>
                </a:lnTo>
                <a:lnTo>
                  <a:pt x="164" y="31"/>
                </a:lnTo>
                <a:lnTo>
                  <a:pt x="164" y="31"/>
                </a:lnTo>
                <a:lnTo>
                  <a:pt x="164" y="35"/>
                </a:lnTo>
                <a:lnTo>
                  <a:pt x="164" y="35"/>
                </a:lnTo>
                <a:lnTo>
                  <a:pt x="165" y="39"/>
                </a:lnTo>
                <a:lnTo>
                  <a:pt x="165" y="39"/>
                </a:lnTo>
                <a:lnTo>
                  <a:pt x="165" y="41"/>
                </a:lnTo>
                <a:lnTo>
                  <a:pt x="165" y="41"/>
                </a:lnTo>
                <a:lnTo>
                  <a:pt x="162" y="41"/>
                </a:lnTo>
                <a:lnTo>
                  <a:pt x="162" y="41"/>
                </a:lnTo>
                <a:lnTo>
                  <a:pt x="162" y="41"/>
                </a:lnTo>
                <a:lnTo>
                  <a:pt x="162" y="39"/>
                </a:lnTo>
                <a:lnTo>
                  <a:pt x="162" y="39"/>
                </a:lnTo>
                <a:lnTo>
                  <a:pt x="162" y="36"/>
                </a:lnTo>
                <a:lnTo>
                  <a:pt x="162" y="36"/>
                </a:lnTo>
                <a:lnTo>
                  <a:pt x="161" y="31"/>
                </a:lnTo>
                <a:lnTo>
                  <a:pt x="161" y="31"/>
                </a:lnTo>
                <a:lnTo>
                  <a:pt x="146" y="38"/>
                </a:lnTo>
                <a:lnTo>
                  <a:pt x="146" y="38"/>
                </a:lnTo>
                <a:lnTo>
                  <a:pt x="146" y="38"/>
                </a:lnTo>
                <a:lnTo>
                  <a:pt x="146" y="38"/>
                </a:lnTo>
                <a:lnTo>
                  <a:pt x="146" y="44"/>
                </a:lnTo>
                <a:lnTo>
                  <a:pt x="148" y="50"/>
                </a:lnTo>
                <a:lnTo>
                  <a:pt x="148" y="50"/>
                </a:lnTo>
                <a:lnTo>
                  <a:pt x="148" y="50"/>
                </a:lnTo>
                <a:lnTo>
                  <a:pt x="148" y="50"/>
                </a:lnTo>
                <a:lnTo>
                  <a:pt x="148" y="52"/>
                </a:lnTo>
                <a:lnTo>
                  <a:pt x="146" y="54"/>
                </a:lnTo>
                <a:lnTo>
                  <a:pt x="146" y="54"/>
                </a:lnTo>
                <a:lnTo>
                  <a:pt x="145" y="54"/>
                </a:lnTo>
                <a:lnTo>
                  <a:pt x="143" y="52"/>
                </a:lnTo>
                <a:lnTo>
                  <a:pt x="143" y="52"/>
                </a:lnTo>
                <a:lnTo>
                  <a:pt x="145" y="49"/>
                </a:lnTo>
                <a:lnTo>
                  <a:pt x="145" y="49"/>
                </a:lnTo>
                <a:lnTo>
                  <a:pt x="145" y="41"/>
                </a:lnTo>
                <a:lnTo>
                  <a:pt x="145" y="41"/>
                </a:lnTo>
                <a:lnTo>
                  <a:pt x="143" y="38"/>
                </a:lnTo>
                <a:lnTo>
                  <a:pt x="143" y="38"/>
                </a:lnTo>
                <a:lnTo>
                  <a:pt x="126" y="47"/>
                </a:lnTo>
                <a:lnTo>
                  <a:pt x="126" y="47"/>
                </a:lnTo>
                <a:lnTo>
                  <a:pt x="126" y="52"/>
                </a:lnTo>
                <a:lnTo>
                  <a:pt x="127" y="57"/>
                </a:lnTo>
                <a:lnTo>
                  <a:pt x="127" y="57"/>
                </a:lnTo>
                <a:lnTo>
                  <a:pt x="127" y="60"/>
                </a:lnTo>
                <a:lnTo>
                  <a:pt x="127" y="60"/>
                </a:lnTo>
                <a:lnTo>
                  <a:pt x="124" y="60"/>
                </a:lnTo>
                <a:lnTo>
                  <a:pt x="124" y="60"/>
                </a:lnTo>
                <a:lnTo>
                  <a:pt x="123" y="60"/>
                </a:lnTo>
                <a:lnTo>
                  <a:pt x="123" y="58"/>
                </a:lnTo>
                <a:lnTo>
                  <a:pt x="123" y="58"/>
                </a:lnTo>
                <a:lnTo>
                  <a:pt x="123" y="54"/>
                </a:lnTo>
                <a:lnTo>
                  <a:pt x="123" y="54"/>
                </a:lnTo>
                <a:lnTo>
                  <a:pt x="123" y="47"/>
                </a:lnTo>
                <a:lnTo>
                  <a:pt x="123" y="47"/>
                </a:lnTo>
                <a:lnTo>
                  <a:pt x="110" y="54"/>
                </a:lnTo>
                <a:lnTo>
                  <a:pt x="110" y="54"/>
                </a:lnTo>
                <a:lnTo>
                  <a:pt x="112" y="58"/>
                </a:lnTo>
                <a:lnTo>
                  <a:pt x="112" y="58"/>
                </a:lnTo>
                <a:lnTo>
                  <a:pt x="112" y="65"/>
                </a:lnTo>
                <a:lnTo>
                  <a:pt x="115" y="69"/>
                </a:lnTo>
                <a:lnTo>
                  <a:pt x="115" y="69"/>
                </a:lnTo>
                <a:lnTo>
                  <a:pt x="115" y="71"/>
                </a:lnTo>
                <a:lnTo>
                  <a:pt x="115" y="71"/>
                </a:lnTo>
                <a:lnTo>
                  <a:pt x="113" y="72"/>
                </a:lnTo>
                <a:lnTo>
                  <a:pt x="112" y="72"/>
                </a:lnTo>
                <a:lnTo>
                  <a:pt x="112" y="72"/>
                </a:lnTo>
                <a:lnTo>
                  <a:pt x="110" y="72"/>
                </a:lnTo>
                <a:lnTo>
                  <a:pt x="110" y="71"/>
                </a:lnTo>
                <a:lnTo>
                  <a:pt x="110" y="71"/>
                </a:lnTo>
                <a:lnTo>
                  <a:pt x="110" y="69"/>
                </a:lnTo>
                <a:lnTo>
                  <a:pt x="110" y="69"/>
                </a:lnTo>
                <a:lnTo>
                  <a:pt x="110" y="61"/>
                </a:lnTo>
                <a:lnTo>
                  <a:pt x="110" y="61"/>
                </a:lnTo>
                <a:lnTo>
                  <a:pt x="109" y="54"/>
                </a:lnTo>
                <a:lnTo>
                  <a:pt x="109" y="54"/>
                </a:lnTo>
                <a:lnTo>
                  <a:pt x="107" y="55"/>
                </a:lnTo>
                <a:lnTo>
                  <a:pt x="107" y="55"/>
                </a:lnTo>
                <a:lnTo>
                  <a:pt x="94" y="61"/>
                </a:lnTo>
                <a:lnTo>
                  <a:pt x="94" y="61"/>
                </a:lnTo>
                <a:lnTo>
                  <a:pt x="93" y="61"/>
                </a:lnTo>
                <a:lnTo>
                  <a:pt x="93" y="63"/>
                </a:lnTo>
                <a:lnTo>
                  <a:pt x="93" y="63"/>
                </a:lnTo>
                <a:lnTo>
                  <a:pt x="94" y="71"/>
                </a:lnTo>
                <a:lnTo>
                  <a:pt x="96" y="77"/>
                </a:lnTo>
                <a:lnTo>
                  <a:pt x="96" y="77"/>
                </a:lnTo>
                <a:lnTo>
                  <a:pt x="96" y="79"/>
                </a:lnTo>
                <a:lnTo>
                  <a:pt x="96" y="79"/>
                </a:lnTo>
                <a:lnTo>
                  <a:pt x="94" y="80"/>
                </a:lnTo>
                <a:lnTo>
                  <a:pt x="94" y="80"/>
                </a:lnTo>
                <a:lnTo>
                  <a:pt x="93" y="77"/>
                </a:lnTo>
                <a:lnTo>
                  <a:pt x="93" y="77"/>
                </a:lnTo>
                <a:lnTo>
                  <a:pt x="93" y="72"/>
                </a:lnTo>
                <a:lnTo>
                  <a:pt x="93" y="72"/>
                </a:lnTo>
                <a:lnTo>
                  <a:pt x="91" y="63"/>
                </a:lnTo>
                <a:lnTo>
                  <a:pt x="91" y="63"/>
                </a:lnTo>
                <a:lnTo>
                  <a:pt x="75" y="72"/>
                </a:lnTo>
                <a:lnTo>
                  <a:pt x="75" y="72"/>
                </a:lnTo>
                <a:lnTo>
                  <a:pt x="75" y="76"/>
                </a:lnTo>
                <a:lnTo>
                  <a:pt x="75" y="76"/>
                </a:lnTo>
                <a:lnTo>
                  <a:pt x="74" y="76"/>
                </a:lnTo>
                <a:lnTo>
                  <a:pt x="74" y="77"/>
                </a:lnTo>
                <a:lnTo>
                  <a:pt x="74" y="77"/>
                </a:lnTo>
                <a:lnTo>
                  <a:pt x="75" y="87"/>
                </a:lnTo>
                <a:lnTo>
                  <a:pt x="75" y="87"/>
                </a:lnTo>
                <a:lnTo>
                  <a:pt x="75" y="90"/>
                </a:lnTo>
                <a:lnTo>
                  <a:pt x="77" y="91"/>
                </a:lnTo>
                <a:lnTo>
                  <a:pt x="77" y="91"/>
                </a:lnTo>
                <a:lnTo>
                  <a:pt x="79" y="93"/>
                </a:lnTo>
                <a:lnTo>
                  <a:pt x="79" y="93"/>
                </a:lnTo>
                <a:lnTo>
                  <a:pt x="77" y="95"/>
                </a:lnTo>
                <a:lnTo>
                  <a:pt x="77" y="95"/>
                </a:lnTo>
                <a:lnTo>
                  <a:pt x="74" y="95"/>
                </a:lnTo>
                <a:lnTo>
                  <a:pt x="74" y="95"/>
                </a:lnTo>
                <a:lnTo>
                  <a:pt x="74" y="91"/>
                </a:lnTo>
                <a:lnTo>
                  <a:pt x="74" y="91"/>
                </a:lnTo>
                <a:lnTo>
                  <a:pt x="74" y="88"/>
                </a:lnTo>
                <a:lnTo>
                  <a:pt x="74" y="88"/>
                </a:lnTo>
                <a:lnTo>
                  <a:pt x="72" y="77"/>
                </a:lnTo>
                <a:lnTo>
                  <a:pt x="72" y="77"/>
                </a:lnTo>
                <a:lnTo>
                  <a:pt x="72" y="76"/>
                </a:lnTo>
                <a:lnTo>
                  <a:pt x="72" y="76"/>
                </a:lnTo>
                <a:lnTo>
                  <a:pt x="71" y="76"/>
                </a:lnTo>
                <a:lnTo>
                  <a:pt x="71" y="76"/>
                </a:lnTo>
                <a:lnTo>
                  <a:pt x="58" y="87"/>
                </a:lnTo>
                <a:lnTo>
                  <a:pt x="58" y="87"/>
                </a:lnTo>
                <a:lnTo>
                  <a:pt x="58" y="88"/>
                </a:lnTo>
                <a:lnTo>
                  <a:pt x="58" y="88"/>
                </a:lnTo>
                <a:lnTo>
                  <a:pt x="60" y="101"/>
                </a:lnTo>
                <a:lnTo>
                  <a:pt x="60" y="101"/>
                </a:lnTo>
                <a:lnTo>
                  <a:pt x="60" y="106"/>
                </a:lnTo>
                <a:lnTo>
                  <a:pt x="61" y="109"/>
                </a:lnTo>
                <a:lnTo>
                  <a:pt x="61" y="109"/>
                </a:lnTo>
                <a:lnTo>
                  <a:pt x="63" y="112"/>
                </a:lnTo>
                <a:lnTo>
                  <a:pt x="61" y="113"/>
                </a:lnTo>
                <a:lnTo>
                  <a:pt x="61" y="113"/>
                </a:lnTo>
                <a:lnTo>
                  <a:pt x="58" y="113"/>
                </a:lnTo>
                <a:lnTo>
                  <a:pt x="56" y="112"/>
                </a:lnTo>
                <a:lnTo>
                  <a:pt x="56" y="112"/>
                </a:lnTo>
                <a:lnTo>
                  <a:pt x="56" y="109"/>
                </a:lnTo>
                <a:lnTo>
                  <a:pt x="56" y="109"/>
                </a:lnTo>
                <a:lnTo>
                  <a:pt x="56" y="96"/>
                </a:lnTo>
                <a:lnTo>
                  <a:pt x="56" y="96"/>
                </a:lnTo>
                <a:lnTo>
                  <a:pt x="55" y="90"/>
                </a:lnTo>
                <a:lnTo>
                  <a:pt x="55" y="90"/>
                </a:lnTo>
                <a:lnTo>
                  <a:pt x="50" y="93"/>
                </a:lnTo>
                <a:lnTo>
                  <a:pt x="45" y="98"/>
                </a:lnTo>
                <a:lnTo>
                  <a:pt x="45" y="98"/>
                </a:lnTo>
                <a:lnTo>
                  <a:pt x="47" y="99"/>
                </a:lnTo>
                <a:lnTo>
                  <a:pt x="47" y="99"/>
                </a:lnTo>
                <a:lnTo>
                  <a:pt x="47" y="101"/>
                </a:lnTo>
                <a:lnTo>
                  <a:pt x="45" y="101"/>
                </a:lnTo>
                <a:lnTo>
                  <a:pt x="45" y="101"/>
                </a:lnTo>
                <a:lnTo>
                  <a:pt x="44" y="102"/>
                </a:lnTo>
                <a:lnTo>
                  <a:pt x="44" y="102"/>
                </a:lnTo>
                <a:lnTo>
                  <a:pt x="44" y="110"/>
                </a:lnTo>
                <a:lnTo>
                  <a:pt x="44" y="110"/>
                </a:lnTo>
                <a:lnTo>
                  <a:pt x="45" y="113"/>
                </a:lnTo>
                <a:lnTo>
                  <a:pt x="47" y="118"/>
                </a:lnTo>
                <a:lnTo>
                  <a:pt x="47" y="118"/>
                </a:lnTo>
                <a:lnTo>
                  <a:pt x="47" y="118"/>
                </a:lnTo>
                <a:lnTo>
                  <a:pt x="47" y="120"/>
                </a:lnTo>
                <a:lnTo>
                  <a:pt x="47" y="120"/>
                </a:lnTo>
                <a:lnTo>
                  <a:pt x="44" y="121"/>
                </a:lnTo>
                <a:lnTo>
                  <a:pt x="44" y="121"/>
                </a:lnTo>
                <a:lnTo>
                  <a:pt x="44" y="120"/>
                </a:lnTo>
                <a:lnTo>
                  <a:pt x="42" y="118"/>
                </a:lnTo>
                <a:lnTo>
                  <a:pt x="42" y="118"/>
                </a:lnTo>
                <a:lnTo>
                  <a:pt x="42" y="118"/>
                </a:lnTo>
                <a:lnTo>
                  <a:pt x="42" y="118"/>
                </a:lnTo>
                <a:lnTo>
                  <a:pt x="42" y="110"/>
                </a:lnTo>
                <a:lnTo>
                  <a:pt x="42" y="110"/>
                </a:lnTo>
                <a:lnTo>
                  <a:pt x="42" y="104"/>
                </a:lnTo>
                <a:lnTo>
                  <a:pt x="42" y="104"/>
                </a:lnTo>
                <a:lnTo>
                  <a:pt x="42" y="102"/>
                </a:lnTo>
                <a:lnTo>
                  <a:pt x="42" y="102"/>
                </a:lnTo>
                <a:lnTo>
                  <a:pt x="42" y="102"/>
                </a:lnTo>
                <a:lnTo>
                  <a:pt x="42" y="102"/>
                </a:lnTo>
                <a:lnTo>
                  <a:pt x="33" y="115"/>
                </a:lnTo>
                <a:lnTo>
                  <a:pt x="33" y="115"/>
                </a:lnTo>
                <a:lnTo>
                  <a:pt x="34" y="115"/>
                </a:lnTo>
                <a:lnTo>
                  <a:pt x="36" y="117"/>
                </a:lnTo>
                <a:lnTo>
                  <a:pt x="36" y="117"/>
                </a:lnTo>
                <a:lnTo>
                  <a:pt x="36" y="121"/>
                </a:lnTo>
                <a:lnTo>
                  <a:pt x="36" y="121"/>
                </a:lnTo>
                <a:lnTo>
                  <a:pt x="36" y="129"/>
                </a:lnTo>
                <a:lnTo>
                  <a:pt x="36" y="129"/>
                </a:lnTo>
                <a:lnTo>
                  <a:pt x="38" y="132"/>
                </a:lnTo>
                <a:lnTo>
                  <a:pt x="39" y="136"/>
                </a:lnTo>
                <a:lnTo>
                  <a:pt x="39" y="136"/>
                </a:lnTo>
                <a:lnTo>
                  <a:pt x="39" y="137"/>
                </a:lnTo>
                <a:lnTo>
                  <a:pt x="39" y="139"/>
                </a:lnTo>
                <a:lnTo>
                  <a:pt x="39" y="139"/>
                </a:lnTo>
                <a:lnTo>
                  <a:pt x="38" y="140"/>
                </a:lnTo>
                <a:lnTo>
                  <a:pt x="36" y="140"/>
                </a:lnTo>
                <a:lnTo>
                  <a:pt x="36" y="140"/>
                </a:lnTo>
                <a:lnTo>
                  <a:pt x="34" y="139"/>
                </a:lnTo>
                <a:lnTo>
                  <a:pt x="34" y="137"/>
                </a:lnTo>
                <a:lnTo>
                  <a:pt x="34" y="137"/>
                </a:lnTo>
                <a:lnTo>
                  <a:pt x="34" y="134"/>
                </a:lnTo>
                <a:lnTo>
                  <a:pt x="34" y="134"/>
                </a:lnTo>
                <a:lnTo>
                  <a:pt x="34" y="132"/>
                </a:lnTo>
                <a:lnTo>
                  <a:pt x="34" y="132"/>
                </a:lnTo>
                <a:lnTo>
                  <a:pt x="33" y="123"/>
                </a:lnTo>
                <a:lnTo>
                  <a:pt x="33" y="123"/>
                </a:lnTo>
                <a:lnTo>
                  <a:pt x="33" y="120"/>
                </a:lnTo>
                <a:lnTo>
                  <a:pt x="30" y="118"/>
                </a:lnTo>
                <a:lnTo>
                  <a:pt x="30" y="118"/>
                </a:lnTo>
                <a:lnTo>
                  <a:pt x="23" y="128"/>
                </a:lnTo>
                <a:lnTo>
                  <a:pt x="23" y="128"/>
                </a:lnTo>
                <a:lnTo>
                  <a:pt x="25" y="128"/>
                </a:lnTo>
                <a:lnTo>
                  <a:pt x="25" y="128"/>
                </a:lnTo>
                <a:lnTo>
                  <a:pt x="27" y="129"/>
                </a:lnTo>
                <a:lnTo>
                  <a:pt x="25" y="131"/>
                </a:lnTo>
                <a:lnTo>
                  <a:pt x="25" y="131"/>
                </a:lnTo>
                <a:lnTo>
                  <a:pt x="25" y="136"/>
                </a:lnTo>
                <a:lnTo>
                  <a:pt x="25" y="136"/>
                </a:lnTo>
                <a:lnTo>
                  <a:pt x="27" y="147"/>
                </a:lnTo>
                <a:lnTo>
                  <a:pt x="30" y="156"/>
                </a:lnTo>
                <a:lnTo>
                  <a:pt x="30" y="156"/>
                </a:lnTo>
                <a:lnTo>
                  <a:pt x="31" y="159"/>
                </a:lnTo>
                <a:lnTo>
                  <a:pt x="31" y="159"/>
                </a:lnTo>
                <a:lnTo>
                  <a:pt x="36" y="151"/>
                </a:lnTo>
                <a:lnTo>
                  <a:pt x="36" y="151"/>
                </a:lnTo>
                <a:lnTo>
                  <a:pt x="45" y="143"/>
                </a:lnTo>
                <a:lnTo>
                  <a:pt x="55" y="137"/>
                </a:lnTo>
                <a:lnTo>
                  <a:pt x="55" y="137"/>
                </a:lnTo>
                <a:lnTo>
                  <a:pt x="82" y="120"/>
                </a:lnTo>
                <a:lnTo>
                  <a:pt x="82" y="120"/>
                </a:lnTo>
                <a:lnTo>
                  <a:pt x="118" y="99"/>
                </a:lnTo>
                <a:lnTo>
                  <a:pt x="118" y="99"/>
                </a:lnTo>
                <a:lnTo>
                  <a:pt x="145" y="85"/>
                </a:lnTo>
                <a:lnTo>
                  <a:pt x="145" y="85"/>
                </a:lnTo>
                <a:lnTo>
                  <a:pt x="165" y="74"/>
                </a:lnTo>
                <a:lnTo>
                  <a:pt x="165" y="74"/>
                </a:lnTo>
                <a:lnTo>
                  <a:pt x="189" y="61"/>
                </a:lnTo>
                <a:lnTo>
                  <a:pt x="189" y="61"/>
                </a:lnTo>
                <a:lnTo>
                  <a:pt x="210" y="50"/>
                </a:lnTo>
                <a:lnTo>
                  <a:pt x="210" y="50"/>
                </a:lnTo>
                <a:lnTo>
                  <a:pt x="235" y="38"/>
                </a:lnTo>
                <a:lnTo>
                  <a:pt x="235" y="38"/>
                </a:lnTo>
                <a:lnTo>
                  <a:pt x="247" y="31"/>
                </a:lnTo>
                <a:lnTo>
                  <a:pt x="247" y="31"/>
                </a:lnTo>
                <a:lnTo>
                  <a:pt x="251" y="31"/>
                </a:lnTo>
                <a:lnTo>
                  <a:pt x="251" y="31"/>
                </a:lnTo>
                <a:lnTo>
                  <a:pt x="252" y="31"/>
                </a:lnTo>
                <a:lnTo>
                  <a:pt x="254" y="31"/>
                </a:lnTo>
                <a:lnTo>
                  <a:pt x="254" y="31"/>
                </a:lnTo>
                <a:lnTo>
                  <a:pt x="254" y="33"/>
                </a:lnTo>
                <a:lnTo>
                  <a:pt x="252" y="35"/>
                </a:lnTo>
                <a:lnTo>
                  <a:pt x="252" y="35"/>
                </a:lnTo>
                <a:lnTo>
                  <a:pt x="249" y="38"/>
                </a:lnTo>
                <a:lnTo>
                  <a:pt x="249" y="38"/>
                </a:lnTo>
                <a:lnTo>
                  <a:pt x="243" y="39"/>
                </a:lnTo>
                <a:lnTo>
                  <a:pt x="243" y="39"/>
                </a:lnTo>
                <a:close/>
                <a:moveTo>
                  <a:pt x="228" y="167"/>
                </a:moveTo>
                <a:lnTo>
                  <a:pt x="228" y="167"/>
                </a:lnTo>
                <a:lnTo>
                  <a:pt x="232" y="167"/>
                </a:lnTo>
                <a:lnTo>
                  <a:pt x="235" y="170"/>
                </a:lnTo>
                <a:lnTo>
                  <a:pt x="235" y="170"/>
                </a:lnTo>
                <a:lnTo>
                  <a:pt x="236" y="181"/>
                </a:lnTo>
                <a:lnTo>
                  <a:pt x="236" y="181"/>
                </a:lnTo>
                <a:lnTo>
                  <a:pt x="238" y="184"/>
                </a:lnTo>
                <a:lnTo>
                  <a:pt x="238" y="184"/>
                </a:lnTo>
                <a:lnTo>
                  <a:pt x="239" y="188"/>
                </a:lnTo>
                <a:lnTo>
                  <a:pt x="239" y="189"/>
                </a:lnTo>
                <a:lnTo>
                  <a:pt x="238" y="191"/>
                </a:lnTo>
                <a:lnTo>
                  <a:pt x="235" y="192"/>
                </a:lnTo>
                <a:lnTo>
                  <a:pt x="235" y="192"/>
                </a:lnTo>
                <a:lnTo>
                  <a:pt x="233" y="192"/>
                </a:lnTo>
                <a:lnTo>
                  <a:pt x="232" y="191"/>
                </a:lnTo>
                <a:lnTo>
                  <a:pt x="230" y="189"/>
                </a:lnTo>
                <a:lnTo>
                  <a:pt x="230" y="188"/>
                </a:lnTo>
                <a:lnTo>
                  <a:pt x="230" y="188"/>
                </a:lnTo>
                <a:lnTo>
                  <a:pt x="230" y="180"/>
                </a:lnTo>
                <a:lnTo>
                  <a:pt x="230" y="180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30" y="177"/>
                </a:lnTo>
                <a:lnTo>
                  <a:pt x="228" y="178"/>
                </a:lnTo>
                <a:lnTo>
                  <a:pt x="228" y="178"/>
                </a:lnTo>
                <a:lnTo>
                  <a:pt x="227" y="188"/>
                </a:lnTo>
                <a:lnTo>
                  <a:pt x="227" y="188"/>
                </a:lnTo>
                <a:lnTo>
                  <a:pt x="227" y="192"/>
                </a:lnTo>
                <a:lnTo>
                  <a:pt x="227" y="192"/>
                </a:lnTo>
                <a:lnTo>
                  <a:pt x="225" y="194"/>
                </a:lnTo>
                <a:lnTo>
                  <a:pt x="224" y="194"/>
                </a:lnTo>
                <a:lnTo>
                  <a:pt x="224" y="194"/>
                </a:lnTo>
                <a:lnTo>
                  <a:pt x="224" y="194"/>
                </a:lnTo>
                <a:lnTo>
                  <a:pt x="222" y="192"/>
                </a:lnTo>
                <a:lnTo>
                  <a:pt x="222" y="192"/>
                </a:lnTo>
                <a:lnTo>
                  <a:pt x="222" y="191"/>
                </a:lnTo>
                <a:lnTo>
                  <a:pt x="222" y="191"/>
                </a:lnTo>
                <a:lnTo>
                  <a:pt x="222" y="186"/>
                </a:lnTo>
                <a:lnTo>
                  <a:pt x="222" y="186"/>
                </a:lnTo>
                <a:lnTo>
                  <a:pt x="222" y="178"/>
                </a:lnTo>
                <a:lnTo>
                  <a:pt x="221" y="170"/>
                </a:lnTo>
                <a:lnTo>
                  <a:pt x="221" y="170"/>
                </a:lnTo>
                <a:lnTo>
                  <a:pt x="221" y="170"/>
                </a:lnTo>
                <a:lnTo>
                  <a:pt x="221" y="170"/>
                </a:lnTo>
                <a:lnTo>
                  <a:pt x="208" y="177"/>
                </a:lnTo>
                <a:lnTo>
                  <a:pt x="208" y="177"/>
                </a:lnTo>
                <a:lnTo>
                  <a:pt x="206" y="180"/>
                </a:lnTo>
                <a:lnTo>
                  <a:pt x="206" y="180"/>
                </a:lnTo>
                <a:lnTo>
                  <a:pt x="208" y="186"/>
                </a:lnTo>
                <a:lnTo>
                  <a:pt x="208" y="186"/>
                </a:lnTo>
                <a:lnTo>
                  <a:pt x="208" y="188"/>
                </a:lnTo>
                <a:lnTo>
                  <a:pt x="208" y="189"/>
                </a:lnTo>
                <a:lnTo>
                  <a:pt x="208" y="189"/>
                </a:lnTo>
                <a:lnTo>
                  <a:pt x="210" y="191"/>
                </a:lnTo>
                <a:lnTo>
                  <a:pt x="210" y="191"/>
                </a:lnTo>
                <a:lnTo>
                  <a:pt x="208" y="192"/>
                </a:lnTo>
                <a:lnTo>
                  <a:pt x="208" y="192"/>
                </a:lnTo>
                <a:lnTo>
                  <a:pt x="206" y="192"/>
                </a:lnTo>
                <a:lnTo>
                  <a:pt x="205" y="192"/>
                </a:lnTo>
                <a:lnTo>
                  <a:pt x="205" y="192"/>
                </a:lnTo>
                <a:lnTo>
                  <a:pt x="203" y="191"/>
                </a:lnTo>
                <a:lnTo>
                  <a:pt x="203" y="189"/>
                </a:lnTo>
                <a:lnTo>
                  <a:pt x="203" y="189"/>
                </a:lnTo>
                <a:lnTo>
                  <a:pt x="205" y="186"/>
                </a:lnTo>
                <a:lnTo>
                  <a:pt x="205" y="184"/>
                </a:lnTo>
                <a:lnTo>
                  <a:pt x="205" y="184"/>
                </a:lnTo>
                <a:lnTo>
                  <a:pt x="205" y="180"/>
                </a:lnTo>
                <a:lnTo>
                  <a:pt x="205" y="180"/>
                </a:lnTo>
                <a:lnTo>
                  <a:pt x="198" y="183"/>
                </a:lnTo>
                <a:lnTo>
                  <a:pt x="198" y="183"/>
                </a:lnTo>
                <a:lnTo>
                  <a:pt x="198" y="184"/>
                </a:lnTo>
                <a:lnTo>
                  <a:pt x="198" y="186"/>
                </a:lnTo>
                <a:lnTo>
                  <a:pt x="198" y="186"/>
                </a:lnTo>
                <a:lnTo>
                  <a:pt x="197" y="191"/>
                </a:lnTo>
                <a:lnTo>
                  <a:pt x="197" y="191"/>
                </a:lnTo>
                <a:lnTo>
                  <a:pt x="195" y="192"/>
                </a:lnTo>
                <a:lnTo>
                  <a:pt x="194" y="192"/>
                </a:lnTo>
                <a:lnTo>
                  <a:pt x="194" y="192"/>
                </a:lnTo>
                <a:lnTo>
                  <a:pt x="192" y="194"/>
                </a:lnTo>
                <a:lnTo>
                  <a:pt x="192" y="194"/>
                </a:lnTo>
                <a:lnTo>
                  <a:pt x="189" y="194"/>
                </a:lnTo>
                <a:lnTo>
                  <a:pt x="186" y="191"/>
                </a:lnTo>
                <a:lnTo>
                  <a:pt x="186" y="191"/>
                </a:lnTo>
                <a:lnTo>
                  <a:pt x="186" y="189"/>
                </a:lnTo>
                <a:lnTo>
                  <a:pt x="186" y="189"/>
                </a:lnTo>
                <a:lnTo>
                  <a:pt x="181" y="191"/>
                </a:lnTo>
                <a:lnTo>
                  <a:pt x="181" y="191"/>
                </a:lnTo>
                <a:lnTo>
                  <a:pt x="183" y="191"/>
                </a:lnTo>
                <a:lnTo>
                  <a:pt x="183" y="191"/>
                </a:lnTo>
                <a:lnTo>
                  <a:pt x="191" y="197"/>
                </a:lnTo>
                <a:lnTo>
                  <a:pt x="202" y="202"/>
                </a:lnTo>
                <a:lnTo>
                  <a:pt x="202" y="202"/>
                </a:lnTo>
                <a:lnTo>
                  <a:pt x="241" y="221"/>
                </a:lnTo>
                <a:lnTo>
                  <a:pt x="241" y="221"/>
                </a:lnTo>
                <a:lnTo>
                  <a:pt x="273" y="235"/>
                </a:lnTo>
                <a:lnTo>
                  <a:pt x="273" y="235"/>
                </a:lnTo>
                <a:lnTo>
                  <a:pt x="276" y="235"/>
                </a:lnTo>
                <a:lnTo>
                  <a:pt x="276" y="235"/>
                </a:lnTo>
                <a:lnTo>
                  <a:pt x="277" y="235"/>
                </a:lnTo>
                <a:lnTo>
                  <a:pt x="280" y="237"/>
                </a:lnTo>
                <a:lnTo>
                  <a:pt x="280" y="237"/>
                </a:lnTo>
                <a:lnTo>
                  <a:pt x="282" y="238"/>
                </a:lnTo>
                <a:lnTo>
                  <a:pt x="282" y="238"/>
                </a:lnTo>
                <a:lnTo>
                  <a:pt x="296" y="243"/>
                </a:lnTo>
                <a:lnTo>
                  <a:pt x="296" y="243"/>
                </a:lnTo>
                <a:lnTo>
                  <a:pt x="304" y="244"/>
                </a:lnTo>
                <a:lnTo>
                  <a:pt x="312" y="246"/>
                </a:lnTo>
                <a:lnTo>
                  <a:pt x="312" y="246"/>
                </a:lnTo>
                <a:lnTo>
                  <a:pt x="336" y="244"/>
                </a:lnTo>
                <a:lnTo>
                  <a:pt x="336" y="244"/>
                </a:lnTo>
                <a:lnTo>
                  <a:pt x="353" y="243"/>
                </a:lnTo>
                <a:lnTo>
                  <a:pt x="353" y="243"/>
                </a:lnTo>
                <a:lnTo>
                  <a:pt x="369" y="238"/>
                </a:lnTo>
                <a:lnTo>
                  <a:pt x="385" y="232"/>
                </a:lnTo>
                <a:lnTo>
                  <a:pt x="385" y="232"/>
                </a:lnTo>
                <a:lnTo>
                  <a:pt x="393" y="229"/>
                </a:lnTo>
                <a:lnTo>
                  <a:pt x="400" y="222"/>
                </a:lnTo>
                <a:lnTo>
                  <a:pt x="400" y="222"/>
                </a:lnTo>
                <a:lnTo>
                  <a:pt x="402" y="221"/>
                </a:lnTo>
                <a:lnTo>
                  <a:pt x="402" y="218"/>
                </a:lnTo>
                <a:lnTo>
                  <a:pt x="402" y="218"/>
                </a:lnTo>
                <a:lnTo>
                  <a:pt x="402" y="214"/>
                </a:lnTo>
                <a:lnTo>
                  <a:pt x="402" y="214"/>
                </a:lnTo>
                <a:lnTo>
                  <a:pt x="402" y="211"/>
                </a:lnTo>
                <a:lnTo>
                  <a:pt x="405" y="210"/>
                </a:lnTo>
                <a:lnTo>
                  <a:pt x="405" y="210"/>
                </a:lnTo>
                <a:lnTo>
                  <a:pt x="407" y="210"/>
                </a:lnTo>
                <a:lnTo>
                  <a:pt x="407" y="210"/>
                </a:lnTo>
                <a:lnTo>
                  <a:pt x="408" y="202"/>
                </a:lnTo>
                <a:lnTo>
                  <a:pt x="408" y="202"/>
                </a:lnTo>
                <a:lnTo>
                  <a:pt x="408" y="192"/>
                </a:lnTo>
                <a:lnTo>
                  <a:pt x="405" y="181"/>
                </a:lnTo>
                <a:lnTo>
                  <a:pt x="405" y="181"/>
                </a:lnTo>
                <a:lnTo>
                  <a:pt x="399" y="169"/>
                </a:lnTo>
                <a:lnTo>
                  <a:pt x="391" y="156"/>
                </a:lnTo>
                <a:lnTo>
                  <a:pt x="391" y="156"/>
                </a:lnTo>
                <a:lnTo>
                  <a:pt x="388" y="151"/>
                </a:lnTo>
                <a:lnTo>
                  <a:pt x="388" y="151"/>
                </a:lnTo>
                <a:lnTo>
                  <a:pt x="374" y="142"/>
                </a:lnTo>
                <a:lnTo>
                  <a:pt x="374" y="142"/>
                </a:lnTo>
                <a:lnTo>
                  <a:pt x="372" y="142"/>
                </a:lnTo>
                <a:lnTo>
                  <a:pt x="372" y="142"/>
                </a:lnTo>
                <a:lnTo>
                  <a:pt x="374" y="147"/>
                </a:lnTo>
                <a:lnTo>
                  <a:pt x="374" y="147"/>
                </a:lnTo>
                <a:lnTo>
                  <a:pt x="375" y="150"/>
                </a:lnTo>
                <a:lnTo>
                  <a:pt x="375" y="150"/>
                </a:lnTo>
                <a:lnTo>
                  <a:pt x="380" y="162"/>
                </a:lnTo>
                <a:lnTo>
                  <a:pt x="380" y="162"/>
                </a:lnTo>
                <a:lnTo>
                  <a:pt x="385" y="180"/>
                </a:lnTo>
                <a:lnTo>
                  <a:pt x="385" y="180"/>
                </a:lnTo>
                <a:lnTo>
                  <a:pt x="385" y="183"/>
                </a:lnTo>
                <a:lnTo>
                  <a:pt x="385" y="183"/>
                </a:lnTo>
                <a:lnTo>
                  <a:pt x="383" y="184"/>
                </a:lnTo>
                <a:lnTo>
                  <a:pt x="380" y="186"/>
                </a:lnTo>
                <a:lnTo>
                  <a:pt x="380" y="186"/>
                </a:lnTo>
                <a:lnTo>
                  <a:pt x="378" y="184"/>
                </a:lnTo>
                <a:lnTo>
                  <a:pt x="378" y="181"/>
                </a:lnTo>
                <a:lnTo>
                  <a:pt x="378" y="181"/>
                </a:lnTo>
                <a:lnTo>
                  <a:pt x="380" y="180"/>
                </a:lnTo>
                <a:lnTo>
                  <a:pt x="380" y="180"/>
                </a:lnTo>
                <a:lnTo>
                  <a:pt x="380" y="178"/>
                </a:lnTo>
                <a:lnTo>
                  <a:pt x="380" y="178"/>
                </a:lnTo>
                <a:lnTo>
                  <a:pt x="380" y="175"/>
                </a:lnTo>
                <a:lnTo>
                  <a:pt x="380" y="175"/>
                </a:lnTo>
                <a:lnTo>
                  <a:pt x="378" y="164"/>
                </a:lnTo>
                <a:lnTo>
                  <a:pt x="374" y="154"/>
                </a:lnTo>
                <a:lnTo>
                  <a:pt x="374" y="154"/>
                </a:lnTo>
                <a:lnTo>
                  <a:pt x="370" y="148"/>
                </a:lnTo>
                <a:lnTo>
                  <a:pt x="370" y="148"/>
                </a:lnTo>
                <a:lnTo>
                  <a:pt x="369" y="148"/>
                </a:lnTo>
                <a:lnTo>
                  <a:pt x="369" y="147"/>
                </a:lnTo>
                <a:lnTo>
                  <a:pt x="369" y="147"/>
                </a:lnTo>
                <a:lnTo>
                  <a:pt x="367" y="147"/>
                </a:lnTo>
                <a:lnTo>
                  <a:pt x="367" y="147"/>
                </a:lnTo>
                <a:lnTo>
                  <a:pt x="367" y="143"/>
                </a:lnTo>
                <a:lnTo>
                  <a:pt x="369" y="142"/>
                </a:lnTo>
                <a:lnTo>
                  <a:pt x="369" y="142"/>
                </a:lnTo>
                <a:lnTo>
                  <a:pt x="372" y="142"/>
                </a:lnTo>
                <a:lnTo>
                  <a:pt x="372" y="142"/>
                </a:lnTo>
                <a:lnTo>
                  <a:pt x="364" y="137"/>
                </a:lnTo>
                <a:lnTo>
                  <a:pt x="364" y="137"/>
                </a:lnTo>
                <a:lnTo>
                  <a:pt x="364" y="139"/>
                </a:lnTo>
                <a:lnTo>
                  <a:pt x="364" y="139"/>
                </a:lnTo>
                <a:lnTo>
                  <a:pt x="367" y="153"/>
                </a:lnTo>
                <a:lnTo>
                  <a:pt x="367" y="153"/>
                </a:lnTo>
                <a:lnTo>
                  <a:pt x="370" y="170"/>
                </a:lnTo>
                <a:lnTo>
                  <a:pt x="370" y="170"/>
                </a:lnTo>
                <a:lnTo>
                  <a:pt x="370" y="172"/>
                </a:lnTo>
                <a:lnTo>
                  <a:pt x="370" y="172"/>
                </a:lnTo>
                <a:lnTo>
                  <a:pt x="369" y="175"/>
                </a:lnTo>
                <a:lnTo>
                  <a:pt x="367" y="175"/>
                </a:lnTo>
                <a:lnTo>
                  <a:pt x="367" y="175"/>
                </a:lnTo>
                <a:lnTo>
                  <a:pt x="366" y="175"/>
                </a:lnTo>
                <a:lnTo>
                  <a:pt x="364" y="172"/>
                </a:lnTo>
                <a:lnTo>
                  <a:pt x="364" y="172"/>
                </a:lnTo>
                <a:lnTo>
                  <a:pt x="364" y="170"/>
                </a:lnTo>
                <a:lnTo>
                  <a:pt x="364" y="170"/>
                </a:lnTo>
                <a:lnTo>
                  <a:pt x="366" y="167"/>
                </a:lnTo>
                <a:lnTo>
                  <a:pt x="366" y="167"/>
                </a:lnTo>
                <a:lnTo>
                  <a:pt x="366" y="162"/>
                </a:lnTo>
                <a:lnTo>
                  <a:pt x="366" y="162"/>
                </a:lnTo>
                <a:lnTo>
                  <a:pt x="364" y="148"/>
                </a:lnTo>
                <a:lnTo>
                  <a:pt x="364" y="148"/>
                </a:lnTo>
                <a:lnTo>
                  <a:pt x="361" y="137"/>
                </a:lnTo>
                <a:lnTo>
                  <a:pt x="361" y="137"/>
                </a:lnTo>
                <a:lnTo>
                  <a:pt x="359" y="134"/>
                </a:lnTo>
                <a:lnTo>
                  <a:pt x="358" y="132"/>
                </a:lnTo>
                <a:lnTo>
                  <a:pt x="358" y="132"/>
                </a:lnTo>
                <a:lnTo>
                  <a:pt x="348" y="128"/>
                </a:lnTo>
                <a:lnTo>
                  <a:pt x="348" y="128"/>
                </a:lnTo>
                <a:lnTo>
                  <a:pt x="345" y="126"/>
                </a:lnTo>
                <a:lnTo>
                  <a:pt x="345" y="126"/>
                </a:lnTo>
                <a:lnTo>
                  <a:pt x="345" y="128"/>
                </a:lnTo>
                <a:lnTo>
                  <a:pt x="345" y="128"/>
                </a:lnTo>
                <a:lnTo>
                  <a:pt x="348" y="145"/>
                </a:lnTo>
                <a:lnTo>
                  <a:pt x="348" y="145"/>
                </a:lnTo>
                <a:lnTo>
                  <a:pt x="350" y="158"/>
                </a:lnTo>
                <a:lnTo>
                  <a:pt x="350" y="158"/>
                </a:lnTo>
                <a:lnTo>
                  <a:pt x="351" y="167"/>
                </a:lnTo>
                <a:lnTo>
                  <a:pt x="351" y="167"/>
                </a:lnTo>
                <a:lnTo>
                  <a:pt x="351" y="169"/>
                </a:lnTo>
                <a:lnTo>
                  <a:pt x="350" y="170"/>
                </a:lnTo>
                <a:lnTo>
                  <a:pt x="350" y="170"/>
                </a:lnTo>
                <a:lnTo>
                  <a:pt x="348" y="170"/>
                </a:lnTo>
                <a:lnTo>
                  <a:pt x="347" y="170"/>
                </a:lnTo>
                <a:lnTo>
                  <a:pt x="347" y="170"/>
                </a:lnTo>
                <a:lnTo>
                  <a:pt x="345" y="169"/>
                </a:lnTo>
                <a:lnTo>
                  <a:pt x="345" y="167"/>
                </a:lnTo>
                <a:lnTo>
                  <a:pt x="345" y="167"/>
                </a:lnTo>
                <a:lnTo>
                  <a:pt x="345" y="166"/>
                </a:lnTo>
                <a:lnTo>
                  <a:pt x="345" y="166"/>
                </a:lnTo>
                <a:lnTo>
                  <a:pt x="345" y="153"/>
                </a:lnTo>
                <a:lnTo>
                  <a:pt x="345" y="153"/>
                </a:lnTo>
                <a:lnTo>
                  <a:pt x="344" y="139"/>
                </a:lnTo>
                <a:lnTo>
                  <a:pt x="340" y="126"/>
                </a:lnTo>
                <a:lnTo>
                  <a:pt x="340" y="126"/>
                </a:lnTo>
                <a:lnTo>
                  <a:pt x="340" y="125"/>
                </a:lnTo>
                <a:lnTo>
                  <a:pt x="339" y="123"/>
                </a:lnTo>
                <a:lnTo>
                  <a:pt x="339" y="123"/>
                </a:lnTo>
                <a:lnTo>
                  <a:pt x="320" y="115"/>
                </a:lnTo>
                <a:lnTo>
                  <a:pt x="320" y="115"/>
                </a:lnTo>
                <a:lnTo>
                  <a:pt x="318" y="115"/>
                </a:lnTo>
                <a:lnTo>
                  <a:pt x="318" y="115"/>
                </a:lnTo>
                <a:lnTo>
                  <a:pt x="320" y="118"/>
                </a:lnTo>
                <a:lnTo>
                  <a:pt x="320" y="118"/>
                </a:lnTo>
                <a:lnTo>
                  <a:pt x="322" y="125"/>
                </a:lnTo>
                <a:lnTo>
                  <a:pt x="322" y="125"/>
                </a:lnTo>
                <a:lnTo>
                  <a:pt x="325" y="134"/>
                </a:lnTo>
                <a:lnTo>
                  <a:pt x="326" y="145"/>
                </a:lnTo>
                <a:lnTo>
                  <a:pt x="326" y="145"/>
                </a:lnTo>
                <a:lnTo>
                  <a:pt x="328" y="154"/>
                </a:lnTo>
                <a:lnTo>
                  <a:pt x="329" y="166"/>
                </a:lnTo>
                <a:lnTo>
                  <a:pt x="329" y="166"/>
                </a:lnTo>
                <a:lnTo>
                  <a:pt x="329" y="169"/>
                </a:lnTo>
                <a:lnTo>
                  <a:pt x="328" y="170"/>
                </a:lnTo>
                <a:lnTo>
                  <a:pt x="328" y="170"/>
                </a:lnTo>
                <a:lnTo>
                  <a:pt x="325" y="170"/>
                </a:lnTo>
                <a:lnTo>
                  <a:pt x="323" y="167"/>
                </a:lnTo>
                <a:lnTo>
                  <a:pt x="323" y="167"/>
                </a:lnTo>
                <a:lnTo>
                  <a:pt x="323" y="166"/>
                </a:lnTo>
                <a:lnTo>
                  <a:pt x="323" y="166"/>
                </a:lnTo>
                <a:lnTo>
                  <a:pt x="323" y="154"/>
                </a:lnTo>
                <a:lnTo>
                  <a:pt x="323" y="154"/>
                </a:lnTo>
                <a:lnTo>
                  <a:pt x="323" y="140"/>
                </a:lnTo>
                <a:lnTo>
                  <a:pt x="323" y="140"/>
                </a:lnTo>
                <a:lnTo>
                  <a:pt x="322" y="132"/>
                </a:lnTo>
                <a:lnTo>
                  <a:pt x="318" y="125"/>
                </a:lnTo>
                <a:lnTo>
                  <a:pt x="318" y="125"/>
                </a:lnTo>
                <a:lnTo>
                  <a:pt x="317" y="120"/>
                </a:lnTo>
                <a:lnTo>
                  <a:pt x="317" y="120"/>
                </a:lnTo>
                <a:lnTo>
                  <a:pt x="315" y="118"/>
                </a:lnTo>
                <a:lnTo>
                  <a:pt x="314" y="118"/>
                </a:lnTo>
                <a:lnTo>
                  <a:pt x="314" y="118"/>
                </a:lnTo>
                <a:lnTo>
                  <a:pt x="312" y="118"/>
                </a:lnTo>
                <a:lnTo>
                  <a:pt x="312" y="117"/>
                </a:lnTo>
                <a:lnTo>
                  <a:pt x="312" y="117"/>
                </a:lnTo>
                <a:lnTo>
                  <a:pt x="312" y="115"/>
                </a:lnTo>
                <a:lnTo>
                  <a:pt x="312" y="113"/>
                </a:lnTo>
                <a:lnTo>
                  <a:pt x="312" y="113"/>
                </a:lnTo>
                <a:lnTo>
                  <a:pt x="307" y="110"/>
                </a:lnTo>
                <a:lnTo>
                  <a:pt x="307" y="110"/>
                </a:lnTo>
                <a:lnTo>
                  <a:pt x="303" y="109"/>
                </a:lnTo>
                <a:lnTo>
                  <a:pt x="303" y="109"/>
                </a:lnTo>
                <a:lnTo>
                  <a:pt x="303" y="112"/>
                </a:lnTo>
                <a:lnTo>
                  <a:pt x="303" y="112"/>
                </a:lnTo>
                <a:lnTo>
                  <a:pt x="306" y="125"/>
                </a:lnTo>
                <a:lnTo>
                  <a:pt x="306" y="125"/>
                </a:lnTo>
                <a:lnTo>
                  <a:pt x="312" y="148"/>
                </a:lnTo>
                <a:lnTo>
                  <a:pt x="312" y="148"/>
                </a:lnTo>
                <a:lnTo>
                  <a:pt x="315" y="158"/>
                </a:lnTo>
                <a:lnTo>
                  <a:pt x="315" y="158"/>
                </a:lnTo>
                <a:lnTo>
                  <a:pt x="315" y="159"/>
                </a:lnTo>
                <a:lnTo>
                  <a:pt x="314" y="161"/>
                </a:lnTo>
                <a:lnTo>
                  <a:pt x="314" y="161"/>
                </a:lnTo>
                <a:lnTo>
                  <a:pt x="312" y="161"/>
                </a:lnTo>
                <a:lnTo>
                  <a:pt x="310" y="161"/>
                </a:lnTo>
                <a:lnTo>
                  <a:pt x="310" y="161"/>
                </a:lnTo>
                <a:lnTo>
                  <a:pt x="309" y="159"/>
                </a:lnTo>
                <a:lnTo>
                  <a:pt x="309" y="158"/>
                </a:lnTo>
                <a:lnTo>
                  <a:pt x="309" y="158"/>
                </a:lnTo>
                <a:lnTo>
                  <a:pt x="309" y="148"/>
                </a:lnTo>
                <a:lnTo>
                  <a:pt x="307" y="139"/>
                </a:lnTo>
                <a:lnTo>
                  <a:pt x="307" y="139"/>
                </a:lnTo>
                <a:lnTo>
                  <a:pt x="304" y="128"/>
                </a:lnTo>
                <a:lnTo>
                  <a:pt x="304" y="128"/>
                </a:lnTo>
                <a:lnTo>
                  <a:pt x="299" y="112"/>
                </a:lnTo>
                <a:lnTo>
                  <a:pt x="299" y="112"/>
                </a:lnTo>
                <a:lnTo>
                  <a:pt x="299" y="109"/>
                </a:lnTo>
                <a:lnTo>
                  <a:pt x="298" y="109"/>
                </a:lnTo>
                <a:lnTo>
                  <a:pt x="298" y="109"/>
                </a:lnTo>
                <a:lnTo>
                  <a:pt x="298" y="107"/>
                </a:lnTo>
                <a:lnTo>
                  <a:pt x="298" y="107"/>
                </a:lnTo>
                <a:lnTo>
                  <a:pt x="298" y="106"/>
                </a:lnTo>
                <a:lnTo>
                  <a:pt x="298" y="106"/>
                </a:lnTo>
                <a:lnTo>
                  <a:pt x="292" y="102"/>
                </a:lnTo>
                <a:lnTo>
                  <a:pt x="292" y="102"/>
                </a:lnTo>
                <a:lnTo>
                  <a:pt x="285" y="110"/>
                </a:lnTo>
                <a:lnTo>
                  <a:pt x="285" y="110"/>
                </a:lnTo>
                <a:lnTo>
                  <a:pt x="279" y="121"/>
                </a:lnTo>
                <a:lnTo>
                  <a:pt x="269" y="132"/>
                </a:lnTo>
                <a:lnTo>
                  <a:pt x="269" y="132"/>
                </a:lnTo>
                <a:lnTo>
                  <a:pt x="262" y="139"/>
                </a:lnTo>
                <a:lnTo>
                  <a:pt x="262" y="139"/>
                </a:lnTo>
                <a:lnTo>
                  <a:pt x="263" y="140"/>
                </a:lnTo>
                <a:lnTo>
                  <a:pt x="263" y="143"/>
                </a:lnTo>
                <a:lnTo>
                  <a:pt x="263" y="143"/>
                </a:lnTo>
                <a:lnTo>
                  <a:pt x="262" y="147"/>
                </a:lnTo>
                <a:lnTo>
                  <a:pt x="262" y="147"/>
                </a:lnTo>
                <a:lnTo>
                  <a:pt x="262" y="147"/>
                </a:lnTo>
                <a:lnTo>
                  <a:pt x="263" y="148"/>
                </a:lnTo>
                <a:lnTo>
                  <a:pt x="263" y="148"/>
                </a:lnTo>
                <a:lnTo>
                  <a:pt x="274" y="153"/>
                </a:lnTo>
                <a:lnTo>
                  <a:pt x="274" y="153"/>
                </a:lnTo>
                <a:lnTo>
                  <a:pt x="276" y="154"/>
                </a:lnTo>
                <a:lnTo>
                  <a:pt x="276" y="154"/>
                </a:lnTo>
                <a:lnTo>
                  <a:pt x="276" y="153"/>
                </a:lnTo>
                <a:lnTo>
                  <a:pt x="276" y="153"/>
                </a:lnTo>
                <a:lnTo>
                  <a:pt x="276" y="143"/>
                </a:lnTo>
                <a:lnTo>
                  <a:pt x="276" y="143"/>
                </a:lnTo>
                <a:lnTo>
                  <a:pt x="274" y="136"/>
                </a:lnTo>
                <a:lnTo>
                  <a:pt x="274" y="136"/>
                </a:lnTo>
                <a:lnTo>
                  <a:pt x="273" y="134"/>
                </a:lnTo>
                <a:lnTo>
                  <a:pt x="273" y="134"/>
                </a:lnTo>
                <a:lnTo>
                  <a:pt x="273" y="136"/>
                </a:lnTo>
                <a:lnTo>
                  <a:pt x="273" y="136"/>
                </a:lnTo>
                <a:lnTo>
                  <a:pt x="271" y="134"/>
                </a:lnTo>
                <a:lnTo>
                  <a:pt x="271" y="131"/>
                </a:lnTo>
                <a:lnTo>
                  <a:pt x="271" y="131"/>
                </a:lnTo>
                <a:lnTo>
                  <a:pt x="273" y="129"/>
                </a:lnTo>
                <a:lnTo>
                  <a:pt x="274" y="129"/>
                </a:lnTo>
                <a:lnTo>
                  <a:pt x="274" y="129"/>
                </a:lnTo>
                <a:lnTo>
                  <a:pt x="276" y="132"/>
                </a:lnTo>
                <a:lnTo>
                  <a:pt x="276" y="132"/>
                </a:lnTo>
                <a:lnTo>
                  <a:pt x="279" y="142"/>
                </a:lnTo>
                <a:lnTo>
                  <a:pt x="279" y="150"/>
                </a:lnTo>
                <a:lnTo>
                  <a:pt x="279" y="150"/>
                </a:lnTo>
                <a:lnTo>
                  <a:pt x="280" y="154"/>
                </a:lnTo>
                <a:lnTo>
                  <a:pt x="280" y="154"/>
                </a:lnTo>
                <a:lnTo>
                  <a:pt x="282" y="158"/>
                </a:lnTo>
                <a:lnTo>
                  <a:pt x="282" y="158"/>
                </a:lnTo>
                <a:lnTo>
                  <a:pt x="288" y="159"/>
                </a:lnTo>
                <a:lnTo>
                  <a:pt x="288" y="159"/>
                </a:lnTo>
                <a:lnTo>
                  <a:pt x="292" y="161"/>
                </a:lnTo>
                <a:lnTo>
                  <a:pt x="292" y="161"/>
                </a:lnTo>
                <a:lnTo>
                  <a:pt x="290" y="159"/>
                </a:lnTo>
                <a:lnTo>
                  <a:pt x="290" y="158"/>
                </a:lnTo>
                <a:lnTo>
                  <a:pt x="290" y="158"/>
                </a:lnTo>
                <a:lnTo>
                  <a:pt x="292" y="147"/>
                </a:lnTo>
                <a:lnTo>
                  <a:pt x="292" y="147"/>
                </a:lnTo>
                <a:lnTo>
                  <a:pt x="288" y="125"/>
                </a:lnTo>
                <a:lnTo>
                  <a:pt x="288" y="125"/>
                </a:lnTo>
                <a:lnTo>
                  <a:pt x="285" y="118"/>
                </a:lnTo>
                <a:lnTo>
                  <a:pt x="285" y="118"/>
                </a:lnTo>
                <a:lnTo>
                  <a:pt x="285" y="118"/>
                </a:lnTo>
                <a:lnTo>
                  <a:pt x="285" y="117"/>
                </a:lnTo>
                <a:lnTo>
                  <a:pt x="285" y="117"/>
                </a:lnTo>
                <a:lnTo>
                  <a:pt x="288" y="115"/>
                </a:lnTo>
                <a:lnTo>
                  <a:pt x="290" y="115"/>
                </a:lnTo>
                <a:lnTo>
                  <a:pt x="290" y="115"/>
                </a:lnTo>
                <a:lnTo>
                  <a:pt x="292" y="118"/>
                </a:lnTo>
                <a:lnTo>
                  <a:pt x="292" y="118"/>
                </a:lnTo>
                <a:lnTo>
                  <a:pt x="290" y="121"/>
                </a:lnTo>
                <a:lnTo>
                  <a:pt x="290" y="121"/>
                </a:lnTo>
                <a:lnTo>
                  <a:pt x="292" y="131"/>
                </a:lnTo>
                <a:lnTo>
                  <a:pt x="292" y="131"/>
                </a:lnTo>
                <a:lnTo>
                  <a:pt x="293" y="143"/>
                </a:lnTo>
                <a:lnTo>
                  <a:pt x="296" y="156"/>
                </a:lnTo>
                <a:lnTo>
                  <a:pt x="296" y="156"/>
                </a:lnTo>
                <a:lnTo>
                  <a:pt x="296" y="159"/>
                </a:lnTo>
                <a:lnTo>
                  <a:pt x="295" y="161"/>
                </a:lnTo>
                <a:lnTo>
                  <a:pt x="295" y="161"/>
                </a:lnTo>
                <a:lnTo>
                  <a:pt x="293" y="162"/>
                </a:lnTo>
                <a:lnTo>
                  <a:pt x="293" y="162"/>
                </a:lnTo>
                <a:lnTo>
                  <a:pt x="304" y="166"/>
                </a:lnTo>
                <a:lnTo>
                  <a:pt x="315" y="172"/>
                </a:lnTo>
                <a:lnTo>
                  <a:pt x="315" y="172"/>
                </a:lnTo>
                <a:lnTo>
                  <a:pt x="336" y="181"/>
                </a:lnTo>
                <a:lnTo>
                  <a:pt x="336" y="181"/>
                </a:lnTo>
                <a:lnTo>
                  <a:pt x="356" y="191"/>
                </a:lnTo>
                <a:lnTo>
                  <a:pt x="375" y="202"/>
                </a:lnTo>
                <a:lnTo>
                  <a:pt x="375" y="202"/>
                </a:lnTo>
                <a:lnTo>
                  <a:pt x="377" y="203"/>
                </a:lnTo>
                <a:lnTo>
                  <a:pt x="377" y="203"/>
                </a:lnTo>
                <a:lnTo>
                  <a:pt x="377" y="205"/>
                </a:lnTo>
                <a:lnTo>
                  <a:pt x="377" y="207"/>
                </a:lnTo>
                <a:lnTo>
                  <a:pt x="377" y="207"/>
                </a:lnTo>
                <a:lnTo>
                  <a:pt x="377" y="208"/>
                </a:lnTo>
                <a:lnTo>
                  <a:pt x="375" y="208"/>
                </a:lnTo>
                <a:lnTo>
                  <a:pt x="375" y="208"/>
                </a:lnTo>
                <a:lnTo>
                  <a:pt x="372" y="208"/>
                </a:lnTo>
                <a:lnTo>
                  <a:pt x="372" y="208"/>
                </a:lnTo>
                <a:lnTo>
                  <a:pt x="366" y="207"/>
                </a:lnTo>
                <a:lnTo>
                  <a:pt x="366" y="207"/>
                </a:lnTo>
                <a:lnTo>
                  <a:pt x="366" y="207"/>
                </a:lnTo>
                <a:lnTo>
                  <a:pt x="366" y="207"/>
                </a:lnTo>
                <a:lnTo>
                  <a:pt x="363" y="208"/>
                </a:lnTo>
                <a:lnTo>
                  <a:pt x="359" y="207"/>
                </a:lnTo>
                <a:lnTo>
                  <a:pt x="359" y="207"/>
                </a:lnTo>
                <a:lnTo>
                  <a:pt x="358" y="205"/>
                </a:lnTo>
                <a:lnTo>
                  <a:pt x="358" y="205"/>
                </a:lnTo>
                <a:lnTo>
                  <a:pt x="353" y="202"/>
                </a:lnTo>
                <a:lnTo>
                  <a:pt x="353" y="202"/>
                </a:lnTo>
                <a:lnTo>
                  <a:pt x="344" y="197"/>
                </a:lnTo>
                <a:lnTo>
                  <a:pt x="344" y="197"/>
                </a:lnTo>
                <a:lnTo>
                  <a:pt x="333" y="191"/>
                </a:lnTo>
                <a:lnTo>
                  <a:pt x="320" y="188"/>
                </a:lnTo>
                <a:lnTo>
                  <a:pt x="320" y="188"/>
                </a:lnTo>
                <a:lnTo>
                  <a:pt x="309" y="183"/>
                </a:lnTo>
                <a:lnTo>
                  <a:pt x="298" y="177"/>
                </a:lnTo>
                <a:lnTo>
                  <a:pt x="298" y="177"/>
                </a:lnTo>
                <a:lnTo>
                  <a:pt x="288" y="172"/>
                </a:lnTo>
                <a:lnTo>
                  <a:pt x="288" y="172"/>
                </a:lnTo>
                <a:lnTo>
                  <a:pt x="274" y="167"/>
                </a:lnTo>
                <a:lnTo>
                  <a:pt x="274" y="167"/>
                </a:lnTo>
                <a:lnTo>
                  <a:pt x="265" y="164"/>
                </a:lnTo>
                <a:lnTo>
                  <a:pt x="265" y="164"/>
                </a:lnTo>
                <a:lnTo>
                  <a:pt x="263" y="164"/>
                </a:lnTo>
                <a:lnTo>
                  <a:pt x="263" y="164"/>
                </a:lnTo>
                <a:lnTo>
                  <a:pt x="263" y="167"/>
                </a:lnTo>
                <a:lnTo>
                  <a:pt x="265" y="172"/>
                </a:lnTo>
                <a:lnTo>
                  <a:pt x="265" y="172"/>
                </a:lnTo>
                <a:lnTo>
                  <a:pt x="266" y="173"/>
                </a:lnTo>
                <a:lnTo>
                  <a:pt x="265" y="175"/>
                </a:lnTo>
                <a:lnTo>
                  <a:pt x="265" y="175"/>
                </a:lnTo>
                <a:lnTo>
                  <a:pt x="265" y="177"/>
                </a:lnTo>
                <a:lnTo>
                  <a:pt x="262" y="177"/>
                </a:lnTo>
                <a:lnTo>
                  <a:pt x="262" y="177"/>
                </a:lnTo>
                <a:lnTo>
                  <a:pt x="260" y="175"/>
                </a:lnTo>
                <a:lnTo>
                  <a:pt x="260" y="173"/>
                </a:lnTo>
                <a:lnTo>
                  <a:pt x="260" y="173"/>
                </a:lnTo>
                <a:lnTo>
                  <a:pt x="260" y="169"/>
                </a:lnTo>
                <a:lnTo>
                  <a:pt x="260" y="169"/>
                </a:lnTo>
                <a:lnTo>
                  <a:pt x="260" y="166"/>
                </a:lnTo>
                <a:lnTo>
                  <a:pt x="260" y="166"/>
                </a:lnTo>
                <a:lnTo>
                  <a:pt x="260" y="162"/>
                </a:lnTo>
                <a:lnTo>
                  <a:pt x="257" y="161"/>
                </a:lnTo>
                <a:lnTo>
                  <a:pt x="257" y="161"/>
                </a:lnTo>
                <a:lnTo>
                  <a:pt x="252" y="159"/>
                </a:lnTo>
                <a:lnTo>
                  <a:pt x="252" y="159"/>
                </a:lnTo>
                <a:lnTo>
                  <a:pt x="251" y="159"/>
                </a:lnTo>
                <a:lnTo>
                  <a:pt x="251" y="159"/>
                </a:lnTo>
                <a:lnTo>
                  <a:pt x="252" y="167"/>
                </a:lnTo>
                <a:lnTo>
                  <a:pt x="254" y="175"/>
                </a:lnTo>
                <a:lnTo>
                  <a:pt x="254" y="175"/>
                </a:lnTo>
                <a:lnTo>
                  <a:pt x="255" y="177"/>
                </a:lnTo>
                <a:lnTo>
                  <a:pt x="254" y="178"/>
                </a:lnTo>
                <a:lnTo>
                  <a:pt x="254" y="178"/>
                </a:lnTo>
                <a:lnTo>
                  <a:pt x="252" y="180"/>
                </a:lnTo>
                <a:lnTo>
                  <a:pt x="251" y="178"/>
                </a:lnTo>
                <a:lnTo>
                  <a:pt x="251" y="178"/>
                </a:lnTo>
                <a:lnTo>
                  <a:pt x="249" y="178"/>
                </a:lnTo>
                <a:lnTo>
                  <a:pt x="249" y="177"/>
                </a:lnTo>
                <a:lnTo>
                  <a:pt x="249" y="177"/>
                </a:lnTo>
                <a:lnTo>
                  <a:pt x="249" y="173"/>
                </a:lnTo>
                <a:lnTo>
                  <a:pt x="249" y="173"/>
                </a:lnTo>
                <a:lnTo>
                  <a:pt x="249" y="166"/>
                </a:lnTo>
                <a:lnTo>
                  <a:pt x="247" y="158"/>
                </a:lnTo>
                <a:lnTo>
                  <a:pt x="247" y="158"/>
                </a:lnTo>
                <a:lnTo>
                  <a:pt x="247" y="156"/>
                </a:lnTo>
                <a:lnTo>
                  <a:pt x="247" y="156"/>
                </a:lnTo>
                <a:lnTo>
                  <a:pt x="243" y="158"/>
                </a:lnTo>
                <a:lnTo>
                  <a:pt x="243" y="158"/>
                </a:lnTo>
                <a:lnTo>
                  <a:pt x="241" y="156"/>
                </a:lnTo>
                <a:lnTo>
                  <a:pt x="241" y="156"/>
                </a:lnTo>
                <a:lnTo>
                  <a:pt x="227" y="167"/>
                </a:lnTo>
                <a:lnTo>
                  <a:pt x="227" y="167"/>
                </a:lnTo>
                <a:lnTo>
                  <a:pt x="228" y="167"/>
                </a:lnTo>
                <a:lnTo>
                  <a:pt x="228" y="167"/>
                </a:lnTo>
                <a:close/>
                <a:moveTo>
                  <a:pt x="184" y="150"/>
                </a:moveTo>
                <a:lnTo>
                  <a:pt x="184" y="150"/>
                </a:lnTo>
                <a:lnTo>
                  <a:pt x="202" y="139"/>
                </a:lnTo>
                <a:lnTo>
                  <a:pt x="217" y="126"/>
                </a:lnTo>
                <a:lnTo>
                  <a:pt x="217" y="126"/>
                </a:lnTo>
                <a:lnTo>
                  <a:pt x="232" y="113"/>
                </a:lnTo>
                <a:lnTo>
                  <a:pt x="232" y="113"/>
                </a:lnTo>
                <a:lnTo>
                  <a:pt x="252" y="93"/>
                </a:lnTo>
                <a:lnTo>
                  <a:pt x="252" y="93"/>
                </a:lnTo>
                <a:lnTo>
                  <a:pt x="266" y="79"/>
                </a:lnTo>
                <a:lnTo>
                  <a:pt x="276" y="61"/>
                </a:lnTo>
                <a:lnTo>
                  <a:pt x="276" y="61"/>
                </a:lnTo>
                <a:lnTo>
                  <a:pt x="280" y="52"/>
                </a:lnTo>
                <a:lnTo>
                  <a:pt x="284" y="42"/>
                </a:lnTo>
                <a:lnTo>
                  <a:pt x="284" y="42"/>
                </a:lnTo>
                <a:lnTo>
                  <a:pt x="284" y="35"/>
                </a:lnTo>
                <a:lnTo>
                  <a:pt x="284" y="28"/>
                </a:lnTo>
                <a:lnTo>
                  <a:pt x="280" y="22"/>
                </a:lnTo>
                <a:lnTo>
                  <a:pt x="276" y="17"/>
                </a:lnTo>
                <a:lnTo>
                  <a:pt x="276" y="17"/>
                </a:lnTo>
                <a:lnTo>
                  <a:pt x="268" y="13"/>
                </a:lnTo>
                <a:lnTo>
                  <a:pt x="262" y="9"/>
                </a:lnTo>
                <a:lnTo>
                  <a:pt x="262" y="9"/>
                </a:lnTo>
                <a:lnTo>
                  <a:pt x="251" y="6"/>
                </a:lnTo>
                <a:lnTo>
                  <a:pt x="239" y="5"/>
                </a:lnTo>
                <a:lnTo>
                  <a:pt x="217" y="3"/>
                </a:lnTo>
                <a:lnTo>
                  <a:pt x="217" y="3"/>
                </a:lnTo>
                <a:lnTo>
                  <a:pt x="206" y="5"/>
                </a:lnTo>
                <a:lnTo>
                  <a:pt x="195" y="6"/>
                </a:lnTo>
                <a:lnTo>
                  <a:pt x="195" y="6"/>
                </a:lnTo>
                <a:lnTo>
                  <a:pt x="168" y="13"/>
                </a:lnTo>
                <a:lnTo>
                  <a:pt x="168" y="13"/>
                </a:lnTo>
                <a:lnTo>
                  <a:pt x="146" y="20"/>
                </a:lnTo>
                <a:lnTo>
                  <a:pt x="126" y="30"/>
                </a:lnTo>
                <a:lnTo>
                  <a:pt x="126" y="30"/>
                </a:lnTo>
                <a:lnTo>
                  <a:pt x="124" y="30"/>
                </a:lnTo>
                <a:lnTo>
                  <a:pt x="124" y="30"/>
                </a:lnTo>
                <a:lnTo>
                  <a:pt x="126" y="30"/>
                </a:lnTo>
                <a:lnTo>
                  <a:pt x="126" y="30"/>
                </a:lnTo>
                <a:lnTo>
                  <a:pt x="126" y="30"/>
                </a:lnTo>
                <a:lnTo>
                  <a:pt x="126" y="30"/>
                </a:lnTo>
                <a:lnTo>
                  <a:pt x="142" y="24"/>
                </a:lnTo>
                <a:lnTo>
                  <a:pt x="157" y="19"/>
                </a:lnTo>
                <a:lnTo>
                  <a:pt x="172" y="14"/>
                </a:lnTo>
                <a:lnTo>
                  <a:pt x="189" y="11"/>
                </a:lnTo>
                <a:lnTo>
                  <a:pt x="189" y="11"/>
                </a:lnTo>
                <a:lnTo>
                  <a:pt x="202" y="8"/>
                </a:lnTo>
                <a:lnTo>
                  <a:pt x="214" y="8"/>
                </a:lnTo>
                <a:lnTo>
                  <a:pt x="214" y="8"/>
                </a:lnTo>
                <a:lnTo>
                  <a:pt x="225" y="9"/>
                </a:lnTo>
                <a:lnTo>
                  <a:pt x="225" y="9"/>
                </a:lnTo>
                <a:lnTo>
                  <a:pt x="236" y="9"/>
                </a:lnTo>
                <a:lnTo>
                  <a:pt x="247" y="13"/>
                </a:lnTo>
                <a:lnTo>
                  <a:pt x="247" y="13"/>
                </a:lnTo>
                <a:lnTo>
                  <a:pt x="254" y="16"/>
                </a:lnTo>
                <a:lnTo>
                  <a:pt x="260" y="20"/>
                </a:lnTo>
                <a:lnTo>
                  <a:pt x="265" y="24"/>
                </a:lnTo>
                <a:lnTo>
                  <a:pt x="268" y="30"/>
                </a:lnTo>
                <a:lnTo>
                  <a:pt x="268" y="30"/>
                </a:lnTo>
                <a:lnTo>
                  <a:pt x="271" y="36"/>
                </a:lnTo>
                <a:lnTo>
                  <a:pt x="273" y="44"/>
                </a:lnTo>
                <a:lnTo>
                  <a:pt x="273" y="44"/>
                </a:lnTo>
                <a:lnTo>
                  <a:pt x="271" y="57"/>
                </a:lnTo>
                <a:lnTo>
                  <a:pt x="266" y="69"/>
                </a:lnTo>
                <a:lnTo>
                  <a:pt x="266" y="69"/>
                </a:lnTo>
                <a:lnTo>
                  <a:pt x="260" y="79"/>
                </a:lnTo>
                <a:lnTo>
                  <a:pt x="254" y="88"/>
                </a:lnTo>
                <a:lnTo>
                  <a:pt x="246" y="96"/>
                </a:lnTo>
                <a:lnTo>
                  <a:pt x="238" y="102"/>
                </a:lnTo>
                <a:lnTo>
                  <a:pt x="238" y="102"/>
                </a:lnTo>
                <a:lnTo>
                  <a:pt x="210" y="126"/>
                </a:lnTo>
                <a:lnTo>
                  <a:pt x="180" y="145"/>
                </a:lnTo>
                <a:lnTo>
                  <a:pt x="180" y="145"/>
                </a:lnTo>
                <a:lnTo>
                  <a:pt x="153" y="161"/>
                </a:lnTo>
                <a:lnTo>
                  <a:pt x="153" y="161"/>
                </a:lnTo>
                <a:lnTo>
                  <a:pt x="139" y="169"/>
                </a:lnTo>
                <a:lnTo>
                  <a:pt x="139" y="169"/>
                </a:lnTo>
                <a:lnTo>
                  <a:pt x="110" y="181"/>
                </a:lnTo>
                <a:lnTo>
                  <a:pt x="110" y="181"/>
                </a:lnTo>
                <a:lnTo>
                  <a:pt x="91" y="191"/>
                </a:lnTo>
                <a:lnTo>
                  <a:pt x="71" y="197"/>
                </a:lnTo>
                <a:lnTo>
                  <a:pt x="71" y="197"/>
                </a:lnTo>
                <a:lnTo>
                  <a:pt x="56" y="200"/>
                </a:lnTo>
                <a:lnTo>
                  <a:pt x="56" y="200"/>
                </a:lnTo>
                <a:lnTo>
                  <a:pt x="52" y="200"/>
                </a:lnTo>
                <a:lnTo>
                  <a:pt x="52" y="200"/>
                </a:lnTo>
                <a:lnTo>
                  <a:pt x="53" y="200"/>
                </a:lnTo>
                <a:lnTo>
                  <a:pt x="53" y="200"/>
                </a:lnTo>
                <a:lnTo>
                  <a:pt x="64" y="200"/>
                </a:lnTo>
                <a:lnTo>
                  <a:pt x="74" y="199"/>
                </a:lnTo>
                <a:lnTo>
                  <a:pt x="74" y="199"/>
                </a:lnTo>
                <a:lnTo>
                  <a:pt x="99" y="192"/>
                </a:lnTo>
                <a:lnTo>
                  <a:pt x="123" y="183"/>
                </a:lnTo>
                <a:lnTo>
                  <a:pt x="123" y="183"/>
                </a:lnTo>
                <a:lnTo>
                  <a:pt x="154" y="166"/>
                </a:lnTo>
                <a:lnTo>
                  <a:pt x="154" y="166"/>
                </a:lnTo>
                <a:lnTo>
                  <a:pt x="156" y="164"/>
                </a:lnTo>
                <a:lnTo>
                  <a:pt x="156" y="164"/>
                </a:lnTo>
                <a:lnTo>
                  <a:pt x="157" y="164"/>
                </a:lnTo>
                <a:lnTo>
                  <a:pt x="159" y="162"/>
                </a:lnTo>
                <a:lnTo>
                  <a:pt x="159" y="162"/>
                </a:lnTo>
                <a:lnTo>
                  <a:pt x="162" y="162"/>
                </a:lnTo>
                <a:lnTo>
                  <a:pt x="162" y="162"/>
                </a:lnTo>
                <a:lnTo>
                  <a:pt x="168" y="159"/>
                </a:lnTo>
                <a:lnTo>
                  <a:pt x="168" y="159"/>
                </a:lnTo>
                <a:lnTo>
                  <a:pt x="178" y="153"/>
                </a:lnTo>
                <a:lnTo>
                  <a:pt x="178" y="153"/>
                </a:lnTo>
                <a:lnTo>
                  <a:pt x="178" y="151"/>
                </a:lnTo>
                <a:lnTo>
                  <a:pt x="180" y="150"/>
                </a:lnTo>
                <a:lnTo>
                  <a:pt x="181" y="148"/>
                </a:lnTo>
                <a:lnTo>
                  <a:pt x="184" y="150"/>
                </a:lnTo>
                <a:lnTo>
                  <a:pt x="184" y="150"/>
                </a:lnTo>
                <a:close/>
                <a:moveTo>
                  <a:pt x="216" y="227"/>
                </a:moveTo>
                <a:lnTo>
                  <a:pt x="216" y="227"/>
                </a:lnTo>
                <a:lnTo>
                  <a:pt x="213" y="238"/>
                </a:lnTo>
                <a:lnTo>
                  <a:pt x="213" y="238"/>
                </a:lnTo>
                <a:lnTo>
                  <a:pt x="211" y="243"/>
                </a:lnTo>
                <a:lnTo>
                  <a:pt x="211" y="243"/>
                </a:lnTo>
                <a:lnTo>
                  <a:pt x="210" y="246"/>
                </a:lnTo>
                <a:lnTo>
                  <a:pt x="210" y="246"/>
                </a:lnTo>
                <a:lnTo>
                  <a:pt x="208" y="246"/>
                </a:lnTo>
                <a:lnTo>
                  <a:pt x="208" y="246"/>
                </a:lnTo>
                <a:lnTo>
                  <a:pt x="206" y="244"/>
                </a:lnTo>
                <a:lnTo>
                  <a:pt x="206" y="243"/>
                </a:lnTo>
                <a:lnTo>
                  <a:pt x="206" y="243"/>
                </a:lnTo>
                <a:lnTo>
                  <a:pt x="208" y="241"/>
                </a:lnTo>
                <a:lnTo>
                  <a:pt x="208" y="241"/>
                </a:lnTo>
                <a:lnTo>
                  <a:pt x="211" y="233"/>
                </a:lnTo>
                <a:lnTo>
                  <a:pt x="214" y="227"/>
                </a:lnTo>
                <a:lnTo>
                  <a:pt x="214" y="227"/>
                </a:lnTo>
                <a:lnTo>
                  <a:pt x="214" y="225"/>
                </a:lnTo>
                <a:lnTo>
                  <a:pt x="214" y="225"/>
                </a:lnTo>
                <a:lnTo>
                  <a:pt x="205" y="219"/>
                </a:lnTo>
                <a:lnTo>
                  <a:pt x="205" y="219"/>
                </a:lnTo>
                <a:lnTo>
                  <a:pt x="202" y="227"/>
                </a:lnTo>
                <a:lnTo>
                  <a:pt x="202" y="227"/>
                </a:lnTo>
                <a:lnTo>
                  <a:pt x="200" y="233"/>
                </a:lnTo>
                <a:lnTo>
                  <a:pt x="200" y="233"/>
                </a:lnTo>
                <a:lnTo>
                  <a:pt x="200" y="235"/>
                </a:lnTo>
                <a:lnTo>
                  <a:pt x="198" y="235"/>
                </a:lnTo>
                <a:lnTo>
                  <a:pt x="198" y="235"/>
                </a:lnTo>
                <a:lnTo>
                  <a:pt x="197" y="235"/>
                </a:lnTo>
                <a:lnTo>
                  <a:pt x="197" y="235"/>
                </a:lnTo>
                <a:lnTo>
                  <a:pt x="195" y="235"/>
                </a:lnTo>
                <a:lnTo>
                  <a:pt x="195" y="233"/>
                </a:lnTo>
                <a:lnTo>
                  <a:pt x="195" y="233"/>
                </a:lnTo>
                <a:lnTo>
                  <a:pt x="197" y="230"/>
                </a:lnTo>
                <a:lnTo>
                  <a:pt x="197" y="230"/>
                </a:lnTo>
                <a:lnTo>
                  <a:pt x="202" y="219"/>
                </a:lnTo>
                <a:lnTo>
                  <a:pt x="202" y="219"/>
                </a:lnTo>
                <a:lnTo>
                  <a:pt x="191" y="213"/>
                </a:lnTo>
                <a:lnTo>
                  <a:pt x="191" y="213"/>
                </a:lnTo>
                <a:lnTo>
                  <a:pt x="191" y="216"/>
                </a:lnTo>
                <a:lnTo>
                  <a:pt x="191" y="216"/>
                </a:lnTo>
                <a:lnTo>
                  <a:pt x="187" y="225"/>
                </a:lnTo>
                <a:lnTo>
                  <a:pt x="187" y="225"/>
                </a:lnTo>
                <a:lnTo>
                  <a:pt x="189" y="229"/>
                </a:lnTo>
                <a:lnTo>
                  <a:pt x="189" y="229"/>
                </a:lnTo>
                <a:lnTo>
                  <a:pt x="189" y="232"/>
                </a:lnTo>
                <a:lnTo>
                  <a:pt x="187" y="233"/>
                </a:lnTo>
                <a:lnTo>
                  <a:pt x="187" y="233"/>
                </a:lnTo>
                <a:lnTo>
                  <a:pt x="187" y="235"/>
                </a:lnTo>
                <a:lnTo>
                  <a:pt x="187" y="235"/>
                </a:lnTo>
                <a:lnTo>
                  <a:pt x="198" y="243"/>
                </a:lnTo>
                <a:lnTo>
                  <a:pt x="211" y="251"/>
                </a:lnTo>
                <a:lnTo>
                  <a:pt x="211" y="251"/>
                </a:lnTo>
                <a:lnTo>
                  <a:pt x="244" y="263"/>
                </a:lnTo>
                <a:lnTo>
                  <a:pt x="244" y="263"/>
                </a:lnTo>
                <a:lnTo>
                  <a:pt x="260" y="268"/>
                </a:lnTo>
                <a:lnTo>
                  <a:pt x="276" y="271"/>
                </a:lnTo>
                <a:lnTo>
                  <a:pt x="276" y="271"/>
                </a:lnTo>
                <a:lnTo>
                  <a:pt x="284" y="273"/>
                </a:lnTo>
                <a:lnTo>
                  <a:pt x="284" y="273"/>
                </a:lnTo>
                <a:lnTo>
                  <a:pt x="284" y="270"/>
                </a:lnTo>
                <a:lnTo>
                  <a:pt x="284" y="266"/>
                </a:lnTo>
                <a:lnTo>
                  <a:pt x="284" y="266"/>
                </a:lnTo>
                <a:lnTo>
                  <a:pt x="287" y="263"/>
                </a:lnTo>
                <a:lnTo>
                  <a:pt x="287" y="263"/>
                </a:lnTo>
                <a:lnTo>
                  <a:pt x="288" y="255"/>
                </a:lnTo>
                <a:lnTo>
                  <a:pt x="288" y="255"/>
                </a:lnTo>
                <a:lnTo>
                  <a:pt x="288" y="254"/>
                </a:lnTo>
                <a:lnTo>
                  <a:pt x="288" y="254"/>
                </a:lnTo>
                <a:lnTo>
                  <a:pt x="284" y="255"/>
                </a:lnTo>
                <a:lnTo>
                  <a:pt x="284" y="255"/>
                </a:lnTo>
                <a:lnTo>
                  <a:pt x="273" y="263"/>
                </a:lnTo>
                <a:lnTo>
                  <a:pt x="273" y="263"/>
                </a:lnTo>
                <a:lnTo>
                  <a:pt x="271" y="265"/>
                </a:lnTo>
                <a:lnTo>
                  <a:pt x="271" y="265"/>
                </a:lnTo>
                <a:lnTo>
                  <a:pt x="269" y="265"/>
                </a:lnTo>
                <a:lnTo>
                  <a:pt x="268" y="265"/>
                </a:lnTo>
                <a:lnTo>
                  <a:pt x="268" y="265"/>
                </a:lnTo>
                <a:lnTo>
                  <a:pt x="266" y="263"/>
                </a:lnTo>
                <a:lnTo>
                  <a:pt x="266" y="262"/>
                </a:lnTo>
                <a:lnTo>
                  <a:pt x="266" y="262"/>
                </a:lnTo>
                <a:lnTo>
                  <a:pt x="268" y="260"/>
                </a:lnTo>
                <a:lnTo>
                  <a:pt x="268" y="260"/>
                </a:lnTo>
                <a:lnTo>
                  <a:pt x="271" y="252"/>
                </a:lnTo>
                <a:lnTo>
                  <a:pt x="271" y="252"/>
                </a:lnTo>
                <a:lnTo>
                  <a:pt x="273" y="244"/>
                </a:lnTo>
                <a:lnTo>
                  <a:pt x="273" y="244"/>
                </a:lnTo>
                <a:lnTo>
                  <a:pt x="252" y="240"/>
                </a:lnTo>
                <a:lnTo>
                  <a:pt x="233" y="233"/>
                </a:lnTo>
                <a:lnTo>
                  <a:pt x="233" y="233"/>
                </a:lnTo>
                <a:lnTo>
                  <a:pt x="233" y="240"/>
                </a:lnTo>
                <a:lnTo>
                  <a:pt x="233" y="244"/>
                </a:lnTo>
                <a:lnTo>
                  <a:pt x="233" y="244"/>
                </a:lnTo>
                <a:lnTo>
                  <a:pt x="232" y="248"/>
                </a:lnTo>
                <a:lnTo>
                  <a:pt x="232" y="252"/>
                </a:lnTo>
                <a:lnTo>
                  <a:pt x="232" y="252"/>
                </a:lnTo>
                <a:lnTo>
                  <a:pt x="232" y="254"/>
                </a:lnTo>
                <a:lnTo>
                  <a:pt x="230" y="254"/>
                </a:lnTo>
                <a:lnTo>
                  <a:pt x="230" y="254"/>
                </a:lnTo>
                <a:lnTo>
                  <a:pt x="228" y="254"/>
                </a:lnTo>
                <a:lnTo>
                  <a:pt x="227" y="252"/>
                </a:lnTo>
                <a:lnTo>
                  <a:pt x="227" y="252"/>
                </a:lnTo>
                <a:lnTo>
                  <a:pt x="227" y="249"/>
                </a:lnTo>
                <a:lnTo>
                  <a:pt x="227" y="249"/>
                </a:lnTo>
                <a:lnTo>
                  <a:pt x="228" y="248"/>
                </a:lnTo>
                <a:lnTo>
                  <a:pt x="228" y="248"/>
                </a:lnTo>
                <a:lnTo>
                  <a:pt x="230" y="240"/>
                </a:lnTo>
                <a:lnTo>
                  <a:pt x="230" y="240"/>
                </a:lnTo>
                <a:lnTo>
                  <a:pt x="232" y="237"/>
                </a:lnTo>
                <a:lnTo>
                  <a:pt x="230" y="233"/>
                </a:lnTo>
                <a:lnTo>
                  <a:pt x="230" y="233"/>
                </a:lnTo>
                <a:lnTo>
                  <a:pt x="228" y="233"/>
                </a:lnTo>
                <a:lnTo>
                  <a:pt x="227" y="235"/>
                </a:lnTo>
                <a:lnTo>
                  <a:pt x="227" y="235"/>
                </a:lnTo>
                <a:lnTo>
                  <a:pt x="225" y="237"/>
                </a:lnTo>
                <a:lnTo>
                  <a:pt x="225" y="237"/>
                </a:lnTo>
                <a:lnTo>
                  <a:pt x="225" y="237"/>
                </a:lnTo>
                <a:lnTo>
                  <a:pt x="224" y="235"/>
                </a:lnTo>
                <a:lnTo>
                  <a:pt x="222" y="233"/>
                </a:lnTo>
                <a:lnTo>
                  <a:pt x="222" y="233"/>
                </a:lnTo>
                <a:lnTo>
                  <a:pt x="224" y="232"/>
                </a:lnTo>
                <a:lnTo>
                  <a:pt x="225" y="232"/>
                </a:lnTo>
                <a:lnTo>
                  <a:pt x="225" y="232"/>
                </a:lnTo>
                <a:lnTo>
                  <a:pt x="225" y="230"/>
                </a:lnTo>
                <a:lnTo>
                  <a:pt x="225" y="230"/>
                </a:lnTo>
                <a:lnTo>
                  <a:pt x="216" y="227"/>
                </a:lnTo>
                <a:lnTo>
                  <a:pt x="216" y="227"/>
                </a:lnTo>
                <a:close/>
                <a:moveTo>
                  <a:pt x="292" y="80"/>
                </a:moveTo>
                <a:lnTo>
                  <a:pt x="292" y="80"/>
                </a:lnTo>
                <a:lnTo>
                  <a:pt x="292" y="79"/>
                </a:lnTo>
                <a:lnTo>
                  <a:pt x="292" y="79"/>
                </a:lnTo>
                <a:lnTo>
                  <a:pt x="287" y="58"/>
                </a:lnTo>
                <a:lnTo>
                  <a:pt x="287" y="58"/>
                </a:lnTo>
                <a:lnTo>
                  <a:pt x="287" y="54"/>
                </a:lnTo>
                <a:lnTo>
                  <a:pt x="287" y="54"/>
                </a:lnTo>
                <a:lnTo>
                  <a:pt x="287" y="52"/>
                </a:lnTo>
                <a:lnTo>
                  <a:pt x="290" y="52"/>
                </a:lnTo>
                <a:lnTo>
                  <a:pt x="290" y="52"/>
                </a:lnTo>
                <a:lnTo>
                  <a:pt x="292" y="52"/>
                </a:lnTo>
                <a:lnTo>
                  <a:pt x="292" y="52"/>
                </a:lnTo>
                <a:lnTo>
                  <a:pt x="292" y="50"/>
                </a:lnTo>
                <a:lnTo>
                  <a:pt x="290" y="49"/>
                </a:lnTo>
                <a:lnTo>
                  <a:pt x="288" y="44"/>
                </a:lnTo>
                <a:lnTo>
                  <a:pt x="288" y="44"/>
                </a:lnTo>
                <a:lnTo>
                  <a:pt x="287" y="46"/>
                </a:lnTo>
                <a:lnTo>
                  <a:pt x="287" y="46"/>
                </a:lnTo>
                <a:lnTo>
                  <a:pt x="282" y="58"/>
                </a:lnTo>
                <a:lnTo>
                  <a:pt x="282" y="58"/>
                </a:lnTo>
                <a:lnTo>
                  <a:pt x="274" y="74"/>
                </a:lnTo>
                <a:lnTo>
                  <a:pt x="263" y="90"/>
                </a:lnTo>
                <a:lnTo>
                  <a:pt x="263" y="90"/>
                </a:lnTo>
                <a:lnTo>
                  <a:pt x="252" y="99"/>
                </a:lnTo>
                <a:lnTo>
                  <a:pt x="241" y="110"/>
                </a:lnTo>
                <a:lnTo>
                  <a:pt x="241" y="110"/>
                </a:lnTo>
                <a:lnTo>
                  <a:pt x="217" y="132"/>
                </a:lnTo>
                <a:lnTo>
                  <a:pt x="217" y="132"/>
                </a:lnTo>
                <a:lnTo>
                  <a:pt x="216" y="132"/>
                </a:lnTo>
                <a:lnTo>
                  <a:pt x="216" y="134"/>
                </a:lnTo>
                <a:lnTo>
                  <a:pt x="216" y="134"/>
                </a:lnTo>
                <a:lnTo>
                  <a:pt x="216" y="136"/>
                </a:lnTo>
                <a:lnTo>
                  <a:pt x="216" y="139"/>
                </a:lnTo>
                <a:lnTo>
                  <a:pt x="216" y="139"/>
                </a:lnTo>
                <a:lnTo>
                  <a:pt x="225" y="150"/>
                </a:lnTo>
                <a:lnTo>
                  <a:pt x="225" y="150"/>
                </a:lnTo>
                <a:lnTo>
                  <a:pt x="228" y="151"/>
                </a:lnTo>
                <a:lnTo>
                  <a:pt x="232" y="150"/>
                </a:lnTo>
                <a:lnTo>
                  <a:pt x="232" y="150"/>
                </a:lnTo>
                <a:lnTo>
                  <a:pt x="244" y="139"/>
                </a:lnTo>
                <a:lnTo>
                  <a:pt x="244" y="139"/>
                </a:lnTo>
                <a:lnTo>
                  <a:pt x="244" y="139"/>
                </a:lnTo>
                <a:lnTo>
                  <a:pt x="244" y="139"/>
                </a:lnTo>
                <a:lnTo>
                  <a:pt x="243" y="137"/>
                </a:lnTo>
                <a:lnTo>
                  <a:pt x="243" y="137"/>
                </a:lnTo>
                <a:lnTo>
                  <a:pt x="235" y="132"/>
                </a:lnTo>
                <a:lnTo>
                  <a:pt x="235" y="132"/>
                </a:lnTo>
                <a:lnTo>
                  <a:pt x="235" y="131"/>
                </a:lnTo>
                <a:lnTo>
                  <a:pt x="233" y="132"/>
                </a:lnTo>
                <a:lnTo>
                  <a:pt x="233" y="132"/>
                </a:lnTo>
                <a:lnTo>
                  <a:pt x="232" y="132"/>
                </a:lnTo>
                <a:lnTo>
                  <a:pt x="232" y="132"/>
                </a:lnTo>
                <a:lnTo>
                  <a:pt x="230" y="131"/>
                </a:lnTo>
                <a:lnTo>
                  <a:pt x="230" y="129"/>
                </a:lnTo>
                <a:lnTo>
                  <a:pt x="230" y="129"/>
                </a:lnTo>
                <a:lnTo>
                  <a:pt x="230" y="126"/>
                </a:lnTo>
                <a:lnTo>
                  <a:pt x="233" y="126"/>
                </a:lnTo>
                <a:lnTo>
                  <a:pt x="233" y="126"/>
                </a:lnTo>
                <a:lnTo>
                  <a:pt x="235" y="128"/>
                </a:lnTo>
                <a:lnTo>
                  <a:pt x="235" y="128"/>
                </a:lnTo>
                <a:lnTo>
                  <a:pt x="244" y="134"/>
                </a:lnTo>
                <a:lnTo>
                  <a:pt x="244" y="134"/>
                </a:lnTo>
                <a:lnTo>
                  <a:pt x="247" y="136"/>
                </a:lnTo>
                <a:lnTo>
                  <a:pt x="251" y="134"/>
                </a:lnTo>
                <a:lnTo>
                  <a:pt x="251" y="134"/>
                </a:lnTo>
                <a:lnTo>
                  <a:pt x="262" y="123"/>
                </a:lnTo>
                <a:lnTo>
                  <a:pt x="262" y="123"/>
                </a:lnTo>
                <a:lnTo>
                  <a:pt x="262" y="123"/>
                </a:lnTo>
                <a:lnTo>
                  <a:pt x="262" y="123"/>
                </a:lnTo>
                <a:lnTo>
                  <a:pt x="260" y="120"/>
                </a:lnTo>
                <a:lnTo>
                  <a:pt x="260" y="120"/>
                </a:lnTo>
                <a:lnTo>
                  <a:pt x="252" y="112"/>
                </a:lnTo>
                <a:lnTo>
                  <a:pt x="252" y="112"/>
                </a:lnTo>
                <a:lnTo>
                  <a:pt x="251" y="110"/>
                </a:lnTo>
                <a:lnTo>
                  <a:pt x="249" y="110"/>
                </a:lnTo>
                <a:lnTo>
                  <a:pt x="249" y="110"/>
                </a:lnTo>
                <a:lnTo>
                  <a:pt x="247" y="107"/>
                </a:lnTo>
                <a:lnTo>
                  <a:pt x="249" y="104"/>
                </a:lnTo>
                <a:lnTo>
                  <a:pt x="249" y="104"/>
                </a:lnTo>
                <a:lnTo>
                  <a:pt x="251" y="102"/>
                </a:lnTo>
                <a:lnTo>
                  <a:pt x="254" y="102"/>
                </a:lnTo>
                <a:lnTo>
                  <a:pt x="254" y="102"/>
                </a:lnTo>
                <a:lnTo>
                  <a:pt x="255" y="104"/>
                </a:lnTo>
                <a:lnTo>
                  <a:pt x="255" y="106"/>
                </a:lnTo>
                <a:lnTo>
                  <a:pt x="255" y="106"/>
                </a:lnTo>
                <a:lnTo>
                  <a:pt x="257" y="109"/>
                </a:lnTo>
                <a:lnTo>
                  <a:pt x="257" y="109"/>
                </a:lnTo>
                <a:lnTo>
                  <a:pt x="257" y="110"/>
                </a:lnTo>
                <a:lnTo>
                  <a:pt x="257" y="110"/>
                </a:lnTo>
                <a:lnTo>
                  <a:pt x="262" y="117"/>
                </a:lnTo>
                <a:lnTo>
                  <a:pt x="262" y="117"/>
                </a:lnTo>
                <a:lnTo>
                  <a:pt x="263" y="118"/>
                </a:lnTo>
                <a:lnTo>
                  <a:pt x="263" y="118"/>
                </a:lnTo>
                <a:lnTo>
                  <a:pt x="263" y="109"/>
                </a:lnTo>
                <a:lnTo>
                  <a:pt x="263" y="109"/>
                </a:lnTo>
                <a:lnTo>
                  <a:pt x="262" y="102"/>
                </a:lnTo>
                <a:lnTo>
                  <a:pt x="262" y="102"/>
                </a:lnTo>
                <a:lnTo>
                  <a:pt x="263" y="99"/>
                </a:lnTo>
                <a:lnTo>
                  <a:pt x="266" y="99"/>
                </a:lnTo>
                <a:lnTo>
                  <a:pt x="266" y="99"/>
                </a:lnTo>
                <a:lnTo>
                  <a:pt x="268" y="101"/>
                </a:lnTo>
                <a:lnTo>
                  <a:pt x="268" y="101"/>
                </a:lnTo>
                <a:lnTo>
                  <a:pt x="271" y="106"/>
                </a:lnTo>
                <a:lnTo>
                  <a:pt x="271" y="106"/>
                </a:lnTo>
                <a:lnTo>
                  <a:pt x="273" y="107"/>
                </a:lnTo>
                <a:lnTo>
                  <a:pt x="273" y="107"/>
                </a:lnTo>
                <a:lnTo>
                  <a:pt x="273" y="106"/>
                </a:lnTo>
                <a:lnTo>
                  <a:pt x="273" y="106"/>
                </a:lnTo>
                <a:lnTo>
                  <a:pt x="271" y="93"/>
                </a:lnTo>
                <a:lnTo>
                  <a:pt x="271" y="93"/>
                </a:lnTo>
                <a:lnTo>
                  <a:pt x="271" y="90"/>
                </a:lnTo>
                <a:lnTo>
                  <a:pt x="271" y="90"/>
                </a:lnTo>
                <a:lnTo>
                  <a:pt x="271" y="88"/>
                </a:lnTo>
                <a:lnTo>
                  <a:pt x="273" y="87"/>
                </a:lnTo>
                <a:lnTo>
                  <a:pt x="273" y="87"/>
                </a:lnTo>
                <a:lnTo>
                  <a:pt x="274" y="87"/>
                </a:lnTo>
                <a:lnTo>
                  <a:pt x="276" y="87"/>
                </a:lnTo>
                <a:lnTo>
                  <a:pt x="276" y="87"/>
                </a:lnTo>
                <a:lnTo>
                  <a:pt x="279" y="90"/>
                </a:lnTo>
                <a:lnTo>
                  <a:pt x="279" y="90"/>
                </a:lnTo>
                <a:lnTo>
                  <a:pt x="282" y="95"/>
                </a:lnTo>
                <a:lnTo>
                  <a:pt x="282" y="95"/>
                </a:lnTo>
                <a:lnTo>
                  <a:pt x="282" y="91"/>
                </a:lnTo>
                <a:lnTo>
                  <a:pt x="282" y="91"/>
                </a:lnTo>
                <a:lnTo>
                  <a:pt x="280" y="79"/>
                </a:lnTo>
                <a:lnTo>
                  <a:pt x="280" y="79"/>
                </a:lnTo>
                <a:lnTo>
                  <a:pt x="279" y="72"/>
                </a:lnTo>
                <a:lnTo>
                  <a:pt x="279" y="72"/>
                </a:lnTo>
                <a:lnTo>
                  <a:pt x="279" y="71"/>
                </a:lnTo>
                <a:lnTo>
                  <a:pt x="280" y="69"/>
                </a:lnTo>
                <a:lnTo>
                  <a:pt x="280" y="69"/>
                </a:lnTo>
                <a:lnTo>
                  <a:pt x="282" y="69"/>
                </a:lnTo>
                <a:lnTo>
                  <a:pt x="284" y="69"/>
                </a:lnTo>
                <a:lnTo>
                  <a:pt x="284" y="69"/>
                </a:lnTo>
                <a:lnTo>
                  <a:pt x="284" y="69"/>
                </a:lnTo>
                <a:lnTo>
                  <a:pt x="284" y="69"/>
                </a:lnTo>
                <a:lnTo>
                  <a:pt x="292" y="79"/>
                </a:lnTo>
                <a:lnTo>
                  <a:pt x="292" y="79"/>
                </a:lnTo>
                <a:lnTo>
                  <a:pt x="292" y="80"/>
                </a:lnTo>
                <a:lnTo>
                  <a:pt x="292" y="80"/>
                </a:lnTo>
                <a:close/>
                <a:moveTo>
                  <a:pt x="126" y="205"/>
                </a:moveTo>
                <a:lnTo>
                  <a:pt x="126" y="205"/>
                </a:lnTo>
                <a:lnTo>
                  <a:pt x="126" y="205"/>
                </a:lnTo>
                <a:lnTo>
                  <a:pt x="126" y="205"/>
                </a:lnTo>
                <a:lnTo>
                  <a:pt x="126" y="200"/>
                </a:lnTo>
                <a:lnTo>
                  <a:pt x="126" y="200"/>
                </a:lnTo>
                <a:lnTo>
                  <a:pt x="126" y="192"/>
                </a:lnTo>
                <a:lnTo>
                  <a:pt x="126" y="192"/>
                </a:lnTo>
                <a:lnTo>
                  <a:pt x="126" y="189"/>
                </a:lnTo>
                <a:lnTo>
                  <a:pt x="126" y="189"/>
                </a:lnTo>
                <a:lnTo>
                  <a:pt x="127" y="186"/>
                </a:lnTo>
                <a:lnTo>
                  <a:pt x="131" y="186"/>
                </a:lnTo>
                <a:lnTo>
                  <a:pt x="131" y="186"/>
                </a:lnTo>
                <a:lnTo>
                  <a:pt x="131" y="188"/>
                </a:lnTo>
                <a:lnTo>
                  <a:pt x="131" y="188"/>
                </a:lnTo>
                <a:lnTo>
                  <a:pt x="139" y="192"/>
                </a:lnTo>
                <a:lnTo>
                  <a:pt x="139" y="192"/>
                </a:lnTo>
                <a:lnTo>
                  <a:pt x="143" y="195"/>
                </a:lnTo>
                <a:lnTo>
                  <a:pt x="143" y="195"/>
                </a:lnTo>
                <a:lnTo>
                  <a:pt x="146" y="197"/>
                </a:lnTo>
                <a:lnTo>
                  <a:pt x="150" y="197"/>
                </a:lnTo>
                <a:lnTo>
                  <a:pt x="150" y="197"/>
                </a:lnTo>
                <a:lnTo>
                  <a:pt x="175" y="183"/>
                </a:lnTo>
                <a:lnTo>
                  <a:pt x="175" y="183"/>
                </a:lnTo>
                <a:lnTo>
                  <a:pt x="176" y="183"/>
                </a:lnTo>
                <a:lnTo>
                  <a:pt x="176" y="183"/>
                </a:lnTo>
                <a:lnTo>
                  <a:pt x="175" y="181"/>
                </a:lnTo>
                <a:lnTo>
                  <a:pt x="175" y="181"/>
                </a:lnTo>
                <a:lnTo>
                  <a:pt x="168" y="175"/>
                </a:lnTo>
                <a:lnTo>
                  <a:pt x="162" y="170"/>
                </a:lnTo>
                <a:lnTo>
                  <a:pt x="162" y="170"/>
                </a:lnTo>
                <a:lnTo>
                  <a:pt x="161" y="169"/>
                </a:lnTo>
                <a:lnTo>
                  <a:pt x="159" y="169"/>
                </a:lnTo>
                <a:lnTo>
                  <a:pt x="159" y="169"/>
                </a:lnTo>
                <a:lnTo>
                  <a:pt x="135" y="181"/>
                </a:lnTo>
                <a:lnTo>
                  <a:pt x="135" y="181"/>
                </a:lnTo>
                <a:lnTo>
                  <a:pt x="113" y="192"/>
                </a:lnTo>
                <a:lnTo>
                  <a:pt x="113" y="192"/>
                </a:lnTo>
                <a:lnTo>
                  <a:pt x="110" y="192"/>
                </a:lnTo>
                <a:lnTo>
                  <a:pt x="110" y="192"/>
                </a:lnTo>
                <a:lnTo>
                  <a:pt x="118" y="200"/>
                </a:lnTo>
                <a:lnTo>
                  <a:pt x="126" y="205"/>
                </a:lnTo>
                <a:lnTo>
                  <a:pt x="126" y="205"/>
                </a:lnTo>
                <a:close/>
                <a:moveTo>
                  <a:pt x="186" y="154"/>
                </a:moveTo>
                <a:lnTo>
                  <a:pt x="186" y="154"/>
                </a:lnTo>
                <a:lnTo>
                  <a:pt x="186" y="154"/>
                </a:lnTo>
                <a:lnTo>
                  <a:pt x="186" y="154"/>
                </a:lnTo>
                <a:lnTo>
                  <a:pt x="197" y="164"/>
                </a:lnTo>
                <a:lnTo>
                  <a:pt x="197" y="164"/>
                </a:lnTo>
                <a:lnTo>
                  <a:pt x="200" y="166"/>
                </a:lnTo>
                <a:lnTo>
                  <a:pt x="200" y="166"/>
                </a:lnTo>
                <a:lnTo>
                  <a:pt x="202" y="167"/>
                </a:lnTo>
                <a:lnTo>
                  <a:pt x="203" y="169"/>
                </a:lnTo>
                <a:lnTo>
                  <a:pt x="203" y="169"/>
                </a:lnTo>
                <a:lnTo>
                  <a:pt x="214" y="162"/>
                </a:lnTo>
                <a:lnTo>
                  <a:pt x="225" y="154"/>
                </a:lnTo>
                <a:lnTo>
                  <a:pt x="225" y="154"/>
                </a:lnTo>
                <a:lnTo>
                  <a:pt x="224" y="153"/>
                </a:lnTo>
                <a:lnTo>
                  <a:pt x="224" y="153"/>
                </a:lnTo>
                <a:lnTo>
                  <a:pt x="213" y="139"/>
                </a:lnTo>
                <a:lnTo>
                  <a:pt x="213" y="139"/>
                </a:lnTo>
                <a:lnTo>
                  <a:pt x="211" y="137"/>
                </a:lnTo>
                <a:lnTo>
                  <a:pt x="211" y="137"/>
                </a:lnTo>
                <a:lnTo>
                  <a:pt x="186" y="154"/>
                </a:lnTo>
                <a:lnTo>
                  <a:pt x="186" y="154"/>
                </a:lnTo>
                <a:close/>
                <a:moveTo>
                  <a:pt x="336" y="273"/>
                </a:moveTo>
                <a:lnTo>
                  <a:pt x="336" y="273"/>
                </a:lnTo>
                <a:lnTo>
                  <a:pt x="337" y="266"/>
                </a:lnTo>
                <a:lnTo>
                  <a:pt x="339" y="260"/>
                </a:lnTo>
                <a:lnTo>
                  <a:pt x="339" y="260"/>
                </a:lnTo>
                <a:lnTo>
                  <a:pt x="336" y="262"/>
                </a:lnTo>
                <a:lnTo>
                  <a:pt x="336" y="262"/>
                </a:lnTo>
                <a:lnTo>
                  <a:pt x="326" y="271"/>
                </a:lnTo>
                <a:lnTo>
                  <a:pt x="326" y="271"/>
                </a:lnTo>
                <a:lnTo>
                  <a:pt x="323" y="273"/>
                </a:lnTo>
                <a:lnTo>
                  <a:pt x="323" y="273"/>
                </a:lnTo>
                <a:lnTo>
                  <a:pt x="322" y="273"/>
                </a:lnTo>
                <a:lnTo>
                  <a:pt x="320" y="271"/>
                </a:lnTo>
                <a:lnTo>
                  <a:pt x="320" y="271"/>
                </a:lnTo>
                <a:lnTo>
                  <a:pt x="320" y="268"/>
                </a:lnTo>
                <a:lnTo>
                  <a:pt x="320" y="268"/>
                </a:lnTo>
                <a:lnTo>
                  <a:pt x="322" y="262"/>
                </a:lnTo>
                <a:lnTo>
                  <a:pt x="322" y="262"/>
                </a:lnTo>
                <a:lnTo>
                  <a:pt x="322" y="259"/>
                </a:lnTo>
                <a:lnTo>
                  <a:pt x="322" y="259"/>
                </a:lnTo>
                <a:lnTo>
                  <a:pt x="318" y="260"/>
                </a:lnTo>
                <a:lnTo>
                  <a:pt x="318" y="260"/>
                </a:lnTo>
                <a:lnTo>
                  <a:pt x="307" y="270"/>
                </a:lnTo>
                <a:lnTo>
                  <a:pt x="307" y="270"/>
                </a:lnTo>
                <a:lnTo>
                  <a:pt x="306" y="271"/>
                </a:lnTo>
                <a:lnTo>
                  <a:pt x="306" y="271"/>
                </a:lnTo>
                <a:lnTo>
                  <a:pt x="304" y="271"/>
                </a:lnTo>
                <a:lnTo>
                  <a:pt x="303" y="271"/>
                </a:lnTo>
                <a:lnTo>
                  <a:pt x="303" y="271"/>
                </a:lnTo>
                <a:lnTo>
                  <a:pt x="301" y="270"/>
                </a:lnTo>
                <a:lnTo>
                  <a:pt x="301" y="268"/>
                </a:lnTo>
                <a:lnTo>
                  <a:pt x="301" y="268"/>
                </a:lnTo>
                <a:lnTo>
                  <a:pt x="303" y="266"/>
                </a:lnTo>
                <a:lnTo>
                  <a:pt x="303" y="266"/>
                </a:lnTo>
                <a:lnTo>
                  <a:pt x="306" y="257"/>
                </a:lnTo>
                <a:lnTo>
                  <a:pt x="306" y="257"/>
                </a:lnTo>
                <a:lnTo>
                  <a:pt x="306" y="255"/>
                </a:lnTo>
                <a:lnTo>
                  <a:pt x="306" y="255"/>
                </a:lnTo>
                <a:lnTo>
                  <a:pt x="304" y="257"/>
                </a:lnTo>
                <a:lnTo>
                  <a:pt x="301" y="257"/>
                </a:lnTo>
                <a:lnTo>
                  <a:pt x="299" y="255"/>
                </a:lnTo>
                <a:lnTo>
                  <a:pt x="299" y="252"/>
                </a:lnTo>
                <a:lnTo>
                  <a:pt x="299" y="252"/>
                </a:lnTo>
                <a:lnTo>
                  <a:pt x="299" y="251"/>
                </a:lnTo>
                <a:lnTo>
                  <a:pt x="299" y="251"/>
                </a:lnTo>
                <a:lnTo>
                  <a:pt x="292" y="249"/>
                </a:lnTo>
                <a:lnTo>
                  <a:pt x="292" y="249"/>
                </a:lnTo>
                <a:lnTo>
                  <a:pt x="293" y="254"/>
                </a:lnTo>
                <a:lnTo>
                  <a:pt x="293" y="259"/>
                </a:lnTo>
                <a:lnTo>
                  <a:pt x="293" y="259"/>
                </a:lnTo>
                <a:lnTo>
                  <a:pt x="292" y="265"/>
                </a:lnTo>
                <a:lnTo>
                  <a:pt x="292" y="265"/>
                </a:lnTo>
                <a:lnTo>
                  <a:pt x="292" y="266"/>
                </a:lnTo>
                <a:lnTo>
                  <a:pt x="292" y="266"/>
                </a:lnTo>
                <a:lnTo>
                  <a:pt x="293" y="270"/>
                </a:lnTo>
                <a:lnTo>
                  <a:pt x="292" y="273"/>
                </a:lnTo>
                <a:lnTo>
                  <a:pt x="292" y="273"/>
                </a:lnTo>
                <a:lnTo>
                  <a:pt x="292" y="273"/>
                </a:lnTo>
                <a:lnTo>
                  <a:pt x="292" y="273"/>
                </a:lnTo>
                <a:lnTo>
                  <a:pt x="314" y="274"/>
                </a:lnTo>
                <a:lnTo>
                  <a:pt x="336" y="273"/>
                </a:lnTo>
                <a:lnTo>
                  <a:pt x="336" y="273"/>
                </a:lnTo>
                <a:close/>
                <a:moveTo>
                  <a:pt x="183" y="156"/>
                </a:moveTo>
                <a:lnTo>
                  <a:pt x="183" y="156"/>
                </a:lnTo>
                <a:lnTo>
                  <a:pt x="164" y="167"/>
                </a:lnTo>
                <a:lnTo>
                  <a:pt x="164" y="167"/>
                </a:lnTo>
                <a:lnTo>
                  <a:pt x="168" y="172"/>
                </a:lnTo>
                <a:lnTo>
                  <a:pt x="168" y="172"/>
                </a:lnTo>
                <a:lnTo>
                  <a:pt x="173" y="175"/>
                </a:lnTo>
                <a:lnTo>
                  <a:pt x="173" y="175"/>
                </a:lnTo>
                <a:lnTo>
                  <a:pt x="175" y="177"/>
                </a:lnTo>
                <a:lnTo>
                  <a:pt x="178" y="177"/>
                </a:lnTo>
                <a:lnTo>
                  <a:pt x="178" y="177"/>
                </a:lnTo>
                <a:lnTo>
                  <a:pt x="180" y="177"/>
                </a:lnTo>
                <a:lnTo>
                  <a:pt x="181" y="178"/>
                </a:lnTo>
                <a:lnTo>
                  <a:pt x="181" y="178"/>
                </a:lnTo>
                <a:lnTo>
                  <a:pt x="183" y="180"/>
                </a:lnTo>
                <a:lnTo>
                  <a:pt x="183" y="180"/>
                </a:lnTo>
                <a:lnTo>
                  <a:pt x="198" y="172"/>
                </a:lnTo>
                <a:lnTo>
                  <a:pt x="198" y="172"/>
                </a:lnTo>
                <a:lnTo>
                  <a:pt x="191" y="162"/>
                </a:lnTo>
                <a:lnTo>
                  <a:pt x="183" y="156"/>
                </a:lnTo>
                <a:lnTo>
                  <a:pt x="183" y="156"/>
                </a:lnTo>
                <a:close/>
                <a:moveTo>
                  <a:pt x="102" y="195"/>
                </a:moveTo>
                <a:lnTo>
                  <a:pt x="102" y="195"/>
                </a:lnTo>
                <a:lnTo>
                  <a:pt x="90" y="200"/>
                </a:lnTo>
                <a:lnTo>
                  <a:pt x="75" y="203"/>
                </a:lnTo>
                <a:lnTo>
                  <a:pt x="75" y="203"/>
                </a:lnTo>
                <a:lnTo>
                  <a:pt x="83" y="210"/>
                </a:lnTo>
                <a:lnTo>
                  <a:pt x="93" y="218"/>
                </a:lnTo>
                <a:lnTo>
                  <a:pt x="93" y="218"/>
                </a:lnTo>
                <a:lnTo>
                  <a:pt x="93" y="213"/>
                </a:lnTo>
                <a:lnTo>
                  <a:pt x="93" y="213"/>
                </a:lnTo>
                <a:lnTo>
                  <a:pt x="93" y="207"/>
                </a:lnTo>
                <a:lnTo>
                  <a:pt x="93" y="207"/>
                </a:lnTo>
                <a:lnTo>
                  <a:pt x="93" y="205"/>
                </a:lnTo>
                <a:lnTo>
                  <a:pt x="94" y="203"/>
                </a:lnTo>
                <a:lnTo>
                  <a:pt x="96" y="203"/>
                </a:lnTo>
                <a:lnTo>
                  <a:pt x="97" y="203"/>
                </a:lnTo>
                <a:lnTo>
                  <a:pt x="97" y="203"/>
                </a:lnTo>
                <a:lnTo>
                  <a:pt x="101" y="207"/>
                </a:lnTo>
                <a:lnTo>
                  <a:pt x="101" y="207"/>
                </a:lnTo>
                <a:lnTo>
                  <a:pt x="104" y="211"/>
                </a:lnTo>
                <a:lnTo>
                  <a:pt x="104" y="211"/>
                </a:lnTo>
                <a:lnTo>
                  <a:pt x="107" y="211"/>
                </a:lnTo>
                <a:lnTo>
                  <a:pt x="107" y="211"/>
                </a:lnTo>
                <a:lnTo>
                  <a:pt x="110" y="211"/>
                </a:lnTo>
                <a:lnTo>
                  <a:pt x="112" y="214"/>
                </a:lnTo>
                <a:lnTo>
                  <a:pt x="112" y="214"/>
                </a:lnTo>
                <a:lnTo>
                  <a:pt x="112" y="214"/>
                </a:lnTo>
                <a:lnTo>
                  <a:pt x="112" y="214"/>
                </a:lnTo>
                <a:lnTo>
                  <a:pt x="123" y="210"/>
                </a:lnTo>
                <a:lnTo>
                  <a:pt x="123" y="210"/>
                </a:lnTo>
                <a:lnTo>
                  <a:pt x="113" y="202"/>
                </a:lnTo>
                <a:lnTo>
                  <a:pt x="113" y="202"/>
                </a:lnTo>
                <a:lnTo>
                  <a:pt x="109" y="199"/>
                </a:lnTo>
                <a:lnTo>
                  <a:pt x="109" y="199"/>
                </a:lnTo>
                <a:lnTo>
                  <a:pt x="107" y="199"/>
                </a:lnTo>
                <a:lnTo>
                  <a:pt x="105" y="199"/>
                </a:lnTo>
                <a:lnTo>
                  <a:pt x="105" y="199"/>
                </a:lnTo>
                <a:lnTo>
                  <a:pt x="104" y="199"/>
                </a:lnTo>
                <a:lnTo>
                  <a:pt x="102" y="195"/>
                </a:lnTo>
                <a:lnTo>
                  <a:pt x="102" y="195"/>
                </a:lnTo>
                <a:close/>
                <a:moveTo>
                  <a:pt x="79" y="139"/>
                </a:moveTo>
                <a:lnTo>
                  <a:pt x="79" y="139"/>
                </a:lnTo>
                <a:lnTo>
                  <a:pt x="79" y="139"/>
                </a:lnTo>
                <a:lnTo>
                  <a:pt x="79" y="139"/>
                </a:lnTo>
                <a:lnTo>
                  <a:pt x="82" y="139"/>
                </a:lnTo>
                <a:lnTo>
                  <a:pt x="82" y="139"/>
                </a:lnTo>
                <a:lnTo>
                  <a:pt x="118" y="118"/>
                </a:lnTo>
                <a:lnTo>
                  <a:pt x="118" y="118"/>
                </a:lnTo>
                <a:lnTo>
                  <a:pt x="183" y="80"/>
                </a:lnTo>
                <a:lnTo>
                  <a:pt x="183" y="80"/>
                </a:lnTo>
                <a:lnTo>
                  <a:pt x="208" y="65"/>
                </a:lnTo>
                <a:lnTo>
                  <a:pt x="232" y="47"/>
                </a:lnTo>
                <a:lnTo>
                  <a:pt x="232" y="47"/>
                </a:lnTo>
                <a:lnTo>
                  <a:pt x="232" y="47"/>
                </a:lnTo>
                <a:lnTo>
                  <a:pt x="232" y="47"/>
                </a:lnTo>
                <a:lnTo>
                  <a:pt x="230" y="47"/>
                </a:lnTo>
                <a:lnTo>
                  <a:pt x="230" y="47"/>
                </a:lnTo>
                <a:lnTo>
                  <a:pt x="214" y="58"/>
                </a:lnTo>
                <a:lnTo>
                  <a:pt x="214" y="58"/>
                </a:lnTo>
                <a:lnTo>
                  <a:pt x="164" y="90"/>
                </a:lnTo>
                <a:lnTo>
                  <a:pt x="164" y="90"/>
                </a:lnTo>
                <a:lnTo>
                  <a:pt x="142" y="102"/>
                </a:lnTo>
                <a:lnTo>
                  <a:pt x="142" y="102"/>
                </a:lnTo>
                <a:lnTo>
                  <a:pt x="115" y="118"/>
                </a:lnTo>
                <a:lnTo>
                  <a:pt x="115" y="118"/>
                </a:lnTo>
                <a:lnTo>
                  <a:pt x="101" y="126"/>
                </a:lnTo>
                <a:lnTo>
                  <a:pt x="101" y="126"/>
                </a:lnTo>
                <a:lnTo>
                  <a:pt x="83" y="137"/>
                </a:lnTo>
                <a:lnTo>
                  <a:pt x="83" y="137"/>
                </a:lnTo>
                <a:lnTo>
                  <a:pt x="79" y="139"/>
                </a:lnTo>
                <a:lnTo>
                  <a:pt x="79" y="139"/>
                </a:lnTo>
                <a:close/>
                <a:moveTo>
                  <a:pt x="36" y="203"/>
                </a:move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8" y="205"/>
                </a:lnTo>
                <a:lnTo>
                  <a:pt x="38" y="205"/>
                </a:lnTo>
                <a:lnTo>
                  <a:pt x="49" y="216"/>
                </a:lnTo>
                <a:lnTo>
                  <a:pt x="49" y="216"/>
                </a:lnTo>
                <a:lnTo>
                  <a:pt x="56" y="222"/>
                </a:lnTo>
                <a:lnTo>
                  <a:pt x="56" y="222"/>
                </a:lnTo>
                <a:lnTo>
                  <a:pt x="60" y="224"/>
                </a:lnTo>
                <a:lnTo>
                  <a:pt x="61" y="225"/>
                </a:lnTo>
                <a:lnTo>
                  <a:pt x="61" y="225"/>
                </a:lnTo>
                <a:lnTo>
                  <a:pt x="71" y="225"/>
                </a:lnTo>
                <a:lnTo>
                  <a:pt x="71" y="225"/>
                </a:lnTo>
                <a:lnTo>
                  <a:pt x="71" y="225"/>
                </a:lnTo>
                <a:lnTo>
                  <a:pt x="71" y="225"/>
                </a:lnTo>
                <a:lnTo>
                  <a:pt x="69" y="222"/>
                </a:lnTo>
                <a:lnTo>
                  <a:pt x="69" y="222"/>
                </a:lnTo>
                <a:lnTo>
                  <a:pt x="56" y="210"/>
                </a:lnTo>
                <a:lnTo>
                  <a:pt x="56" y="210"/>
                </a:lnTo>
                <a:lnTo>
                  <a:pt x="52" y="207"/>
                </a:lnTo>
                <a:lnTo>
                  <a:pt x="52" y="207"/>
                </a:lnTo>
                <a:lnTo>
                  <a:pt x="49" y="205"/>
                </a:lnTo>
                <a:lnTo>
                  <a:pt x="47" y="205"/>
                </a:lnTo>
                <a:lnTo>
                  <a:pt x="47" y="205"/>
                </a:lnTo>
                <a:lnTo>
                  <a:pt x="45" y="205"/>
                </a:lnTo>
                <a:lnTo>
                  <a:pt x="45" y="205"/>
                </a:lnTo>
                <a:lnTo>
                  <a:pt x="44" y="203"/>
                </a:lnTo>
                <a:lnTo>
                  <a:pt x="44" y="203"/>
                </a:lnTo>
                <a:lnTo>
                  <a:pt x="36" y="203"/>
                </a:lnTo>
                <a:lnTo>
                  <a:pt x="36" y="203"/>
                </a:lnTo>
                <a:close/>
                <a:moveTo>
                  <a:pt x="269" y="238"/>
                </a:moveTo>
                <a:lnTo>
                  <a:pt x="269" y="238"/>
                </a:lnTo>
                <a:lnTo>
                  <a:pt x="271" y="238"/>
                </a:lnTo>
                <a:lnTo>
                  <a:pt x="271" y="238"/>
                </a:lnTo>
                <a:lnTo>
                  <a:pt x="262" y="235"/>
                </a:lnTo>
                <a:lnTo>
                  <a:pt x="262" y="235"/>
                </a:lnTo>
                <a:lnTo>
                  <a:pt x="222" y="218"/>
                </a:lnTo>
                <a:lnTo>
                  <a:pt x="222" y="218"/>
                </a:lnTo>
                <a:lnTo>
                  <a:pt x="200" y="207"/>
                </a:lnTo>
                <a:lnTo>
                  <a:pt x="200" y="207"/>
                </a:lnTo>
                <a:lnTo>
                  <a:pt x="186" y="199"/>
                </a:lnTo>
                <a:lnTo>
                  <a:pt x="186" y="199"/>
                </a:lnTo>
                <a:lnTo>
                  <a:pt x="180" y="195"/>
                </a:lnTo>
                <a:lnTo>
                  <a:pt x="180" y="195"/>
                </a:lnTo>
                <a:lnTo>
                  <a:pt x="178" y="195"/>
                </a:lnTo>
                <a:lnTo>
                  <a:pt x="176" y="195"/>
                </a:lnTo>
                <a:lnTo>
                  <a:pt x="176" y="195"/>
                </a:lnTo>
                <a:lnTo>
                  <a:pt x="183" y="199"/>
                </a:lnTo>
                <a:lnTo>
                  <a:pt x="183" y="199"/>
                </a:lnTo>
                <a:lnTo>
                  <a:pt x="200" y="208"/>
                </a:lnTo>
                <a:lnTo>
                  <a:pt x="200" y="208"/>
                </a:lnTo>
                <a:lnTo>
                  <a:pt x="213" y="216"/>
                </a:lnTo>
                <a:lnTo>
                  <a:pt x="227" y="222"/>
                </a:lnTo>
                <a:lnTo>
                  <a:pt x="227" y="222"/>
                </a:lnTo>
                <a:lnTo>
                  <a:pt x="258" y="235"/>
                </a:lnTo>
                <a:lnTo>
                  <a:pt x="258" y="235"/>
                </a:lnTo>
                <a:lnTo>
                  <a:pt x="269" y="238"/>
                </a:lnTo>
                <a:lnTo>
                  <a:pt x="269" y="238"/>
                </a:lnTo>
                <a:close/>
                <a:moveTo>
                  <a:pt x="326" y="278"/>
                </a:moveTo>
                <a:lnTo>
                  <a:pt x="326" y="278"/>
                </a:lnTo>
                <a:lnTo>
                  <a:pt x="328" y="279"/>
                </a:lnTo>
                <a:lnTo>
                  <a:pt x="328" y="279"/>
                </a:lnTo>
                <a:lnTo>
                  <a:pt x="345" y="279"/>
                </a:lnTo>
                <a:lnTo>
                  <a:pt x="363" y="279"/>
                </a:lnTo>
                <a:lnTo>
                  <a:pt x="363" y="279"/>
                </a:lnTo>
                <a:lnTo>
                  <a:pt x="370" y="278"/>
                </a:lnTo>
                <a:lnTo>
                  <a:pt x="370" y="278"/>
                </a:lnTo>
                <a:lnTo>
                  <a:pt x="377" y="274"/>
                </a:lnTo>
                <a:lnTo>
                  <a:pt x="383" y="268"/>
                </a:lnTo>
                <a:lnTo>
                  <a:pt x="383" y="268"/>
                </a:lnTo>
                <a:lnTo>
                  <a:pt x="383" y="266"/>
                </a:lnTo>
                <a:lnTo>
                  <a:pt x="383" y="266"/>
                </a:lnTo>
                <a:lnTo>
                  <a:pt x="374" y="273"/>
                </a:lnTo>
                <a:lnTo>
                  <a:pt x="374" y="273"/>
                </a:lnTo>
                <a:lnTo>
                  <a:pt x="369" y="276"/>
                </a:lnTo>
                <a:lnTo>
                  <a:pt x="363" y="276"/>
                </a:lnTo>
                <a:lnTo>
                  <a:pt x="363" y="276"/>
                </a:lnTo>
                <a:lnTo>
                  <a:pt x="336" y="278"/>
                </a:lnTo>
                <a:lnTo>
                  <a:pt x="336" y="278"/>
                </a:lnTo>
                <a:lnTo>
                  <a:pt x="326" y="278"/>
                </a:lnTo>
                <a:lnTo>
                  <a:pt x="326" y="278"/>
                </a:lnTo>
                <a:close/>
                <a:moveTo>
                  <a:pt x="23" y="203"/>
                </a:moveTo>
                <a:lnTo>
                  <a:pt x="23" y="203"/>
                </a:lnTo>
                <a:lnTo>
                  <a:pt x="25" y="205"/>
                </a:lnTo>
                <a:lnTo>
                  <a:pt x="25" y="205"/>
                </a:lnTo>
                <a:lnTo>
                  <a:pt x="34" y="214"/>
                </a:lnTo>
                <a:lnTo>
                  <a:pt x="34" y="214"/>
                </a:lnTo>
                <a:lnTo>
                  <a:pt x="39" y="218"/>
                </a:lnTo>
                <a:lnTo>
                  <a:pt x="39" y="218"/>
                </a:lnTo>
                <a:lnTo>
                  <a:pt x="42" y="221"/>
                </a:lnTo>
                <a:lnTo>
                  <a:pt x="49" y="224"/>
                </a:lnTo>
                <a:lnTo>
                  <a:pt x="49" y="224"/>
                </a:lnTo>
                <a:lnTo>
                  <a:pt x="49" y="224"/>
                </a:lnTo>
                <a:lnTo>
                  <a:pt x="49" y="224"/>
                </a:lnTo>
                <a:lnTo>
                  <a:pt x="47" y="219"/>
                </a:lnTo>
                <a:lnTo>
                  <a:pt x="47" y="219"/>
                </a:lnTo>
                <a:lnTo>
                  <a:pt x="31" y="205"/>
                </a:lnTo>
                <a:lnTo>
                  <a:pt x="31" y="205"/>
                </a:lnTo>
                <a:lnTo>
                  <a:pt x="28" y="202"/>
                </a:lnTo>
                <a:lnTo>
                  <a:pt x="28" y="202"/>
                </a:lnTo>
                <a:lnTo>
                  <a:pt x="27" y="202"/>
                </a:lnTo>
                <a:lnTo>
                  <a:pt x="23" y="203"/>
                </a:lnTo>
                <a:lnTo>
                  <a:pt x="23" y="203"/>
                </a:lnTo>
                <a:close/>
                <a:moveTo>
                  <a:pt x="123" y="36"/>
                </a:moveTo>
                <a:lnTo>
                  <a:pt x="123" y="36"/>
                </a:lnTo>
                <a:lnTo>
                  <a:pt x="107" y="44"/>
                </a:lnTo>
                <a:lnTo>
                  <a:pt x="93" y="54"/>
                </a:lnTo>
                <a:lnTo>
                  <a:pt x="93" y="54"/>
                </a:lnTo>
                <a:lnTo>
                  <a:pt x="96" y="55"/>
                </a:lnTo>
                <a:lnTo>
                  <a:pt x="96" y="55"/>
                </a:lnTo>
                <a:lnTo>
                  <a:pt x="102" y="52"/>
                </a:lnTo>
                <a:lnTo>
                  <a:pt x="102" y="52"/>
                </a:lnTo>
                <a:lnTo>
                  <a:pt x="107" y="49"/>
                </a:lnTo>
                <a:lnTo>
                  <a:pt x="107" y="49"/>
                </a:lnTo>
                <a:lnTo>
                  <a:pt x="107" y="47"/>
                </a:lnTo>
                <a:lnTo>
                  <a:pt x="107" y="46"/>
                </a:lnTo>
                <a:lnTo>
                  <a:pt x="107" y="46"/>
                </a:lnTo>
                <a:lnTo>
                  <a:pt x="109" y="46"/>
                </a:lnTo>
                <a:lnTo>
                  <a:pt x="112" y="47"/>
                </a:lnTo>
                <a:lnTo>
                  <a:pt x="112" y="47"/>
                </a:lnTo>
                <a:lnTo>
                  <a:pt x="123" y="42"/>
                </a:lnTo>
                <a:lnTo>
                  <a:pt x="123" y="42"/>
                </a:lnTo>
                <a:lnTo>
                  <a:pt x="123" y="36"/>
                </a:lnTo>
                <a:lnTo>
                  <a:pt x="123" y="36"/>
                </a:lnTo>
                <a:close/>
                <a:moveTo>
                  <a:pt x="153" y="211"/>
                </a:moveTo>
                <a:lnTo>
                  <a:pt x="153" y="211"/>
                </a:lnTo>
                <a:lnTo>
                  <a:pt x="156" y="218"/>
                </a:lnTo>
                <a:lnTo>
                  <a:pt x="161" y="222"/>
                </a:lnTo>
                <a:lnTo>
                  <a:pt x="161" y="222"/>
                </a:lnTo>
                <a:lnTo>
                  <a:pt x="178" y="237"/>
                </a:lnTo>
                <a:lnTo>
                  <a:pt x="178" y="237"/>
                </a:lnTo>
                <a:lnTo>
                  <a:pt x="186" y="243"/>
                </a:lnTo>
                <a:lnTo>
                  <a:pt x="197" y="248"/>
                </a:lnTo>
                <a:lnTo>
                  <a:pt x="197" y="248"/>
                </a:lnTo>
                <a:lnTo>
                  <a:pt x="198" y="249"/>
                </a:lnTo>
                <a:lnTo>
                  <a:pt x="198" y="249"/>
                </a:lnTo>
                <a:lnTo>
                  <a:pt x="183" y="238"/>
                </a:lnTo>
                <a:lnTo>
                  <a:pt x="183" y="238"/>
                </a:lnTo>
                <a:lnTo>
                  <a:pt x="173" y="230"/>
                </a:lnTo>
                <a:lnTo>
                  <a:pt x="164" y="221"/>
                </a:lnTo>
                <a:lnTo>
                  <a:pt x="164" y="221"/>
                </a:lnTo>
                <a:lnTo>
                  <a:pt x="162" y="219"/>
                </a:lnTo>
                <a:lnTo>
                  <a:pt x="159" y="219"/>
                </a:lnTo>
                <a:lnTo>
                  <a:pt x="159" y="219"/>
                </a:lnTo>
                <a:lnTo>
                  <a:pt x="157" y="218"/>
                </a:lnTo>
                <a:lnTo>
                  <a:pt x="157" y="216"/>
                </a:lnTo>
                <a:lnTo>
                  <a:pt x="157" y="216"/>
                </a:lnTo>
                <a:lnTo>
                  <a:pt x="156" y="214"/>
                </a:lnTo>
                <a:lnTo>
                  <a:pt x="154" y="213"/>
                </a:lnTo>
                <a:lnTo>
                  <a:pt x="154" y="213"/>
                </a:lnTo>
                <a:lnTo>
                  <a:pt x="153" y="211"/>
                </a:lnTo>
                <a:lnTo>
                  <a:pt x="153" y="211"/>
                </a:lnTo>
                <a:close/>
                <a:moveTo>
                  <a:pt x="143" y="35"/>
                </a:moveTo>
                <a:lnTo>
                  <a:pt x="143" y="35"/>
                </a:lnTo>
                <a:lnTo>
                  <a:pt x="143" y="31"/>
                </a:lnTo>
                <a:lnTo>
                  <a:pt x="142" y="28"/>
                </a:lnTo>
                <a:lnTo>
                  <a:pt x="142" y="28"/>
                </a:lnTo>
                <a:lnTo>
                  <a:pt x="142" y="28"/>
                </a:lnTo>
                <a:lnTo>
                  <a:pt x="142" y="28"/>
                </a:lnTo>
                <a:lnTo>
                  <a:pt x="127" y="35"/>
                </a:lnTo>
                <a:lnTo>
                  <a:pt x="127" y="35"/>
                </a:lnTo>
                <a:lnTo>
                  <a:pt x="126" y="36"/>
                </a:lnTo>
                <a:lnTo>
                  <a:pt x="126" y="36"/>
                </a:lnTo>
                <a:lnTo>
                  <a:pt x="124" y="39"/>
                </a:lnTo>
                <a:lnTo>
                  <a:pt x="124" y="42"/>
                </a:lnTo>
                <a:lnTo>
                  <a:pt x="124" y="42"/>
                </a:lnTo>
                <a:lnTo>
                  <a:pt x="143" y="35"/>
                </a:lnTo>
                <a:lnTo>
                  <a:pt x="143" y="35"/>
                </a:lnTo>
                <a:close/>
                <a:moveTo>
                  <a:pt x="8" y="143"/>
                </a:moveTo>
                <a:lnTo>
                  <a:pt x="8" y="143"/>
                </a:lnTo>
                <a:lnTo>
                  <a:pt x="9" y="143"/>
                </a:lnTo>
                <a:lnTo>
                  <a:pt x="9" y="143"/>
                </a:lnTo>
                <a:lnTo>
                  <a:pt x="9" y="140"/>
                </a:lnTo>
                <a:lnTo>
                  <a:pt x="9" y="140"/>
                </a:lnTo>
                <a:lnTo>
                  <a:pt x="19" y="121"/>
                </a:lnTo>
                <a:lnTo>
                  <a:pt x="31" y="106"/>
                </a:lnTo>
                <a:lnTo>
                  <a:pt x="31" y="106"/>
                </a:lnTo>
                <a:lnTo>
                  <a:pt x="41" y="93"/>
                </a:lnTo>
                <a:lnTo>
                  <a:pt x="53" y="80"/>
                </a:lnTo>
                <a:lnTo>
                  <a:pt x="53" y="80"/>
                </a:lnTo>
                <a:lnTo>
                  <a:pt x="53" y="79"/>
                </a:lnTo>
                <a:lnTo>
                  <a:pt x="53" y="79"/>
                </a:lnTo>
                <a:lnTo>
                  <a:pt x="53" y="79"/>
                </a:lnTo>
                <a:lnTo>
                  <a:pt x="53" y="79"/>
                </a:lnTo>
                <a:lnTo>
                  <a:pt x="52" y="80"/>
                </a:lnTo>
                <a:lnTo>
                  <a:pt x="52" y="80"/>
                </a:lnTo>
                <a:lnTo>
                  <a:pt x="28" y="106"/>
                </a:lnTo>
                <a:lnTo>
                  <a:pt x="28" y="106"/>
                </a:lnTo>
                <a:lnTo>
                  <a:pt x="22" y="113"/>
                </a:lnTo>
                <a:lnTo>
                  <a:pt x="17" y="120"/>
                </a:lnTo>
                <a:lnTo>
                  <a:pt x="11" y="136"/>
                </a:lnTo>
                <a:lnTo>
                  <a:pt x="11" y="136"/>
                </a:lnTo>
                <a:lnTo>
                  <a:pt x="8" y="143"/>
                </a:lnTo>
                <a:lnTo>
                  <a:pt x="8" y="143"/>
                </a:lnTo>
                <a:close/>
                <a:moveTo>
                  <a:pt x="328" y="184"/>
                </a:moveTo>
                <a:lnTo>
                  <a:pt x="328" y="184"/>
                </a:lnTo>
                <a:lnTo>
                  <a:pt x="320" y="180"/>
                </a:lnTo>
                <a:lnTo>
                  <a:pt x="304" y="172"/>
                </a:lnTo>
                <a:lnTo>
                  <a:pt x="282" y="162"/>
                </a:lnTo>
                <a:lnTo>
                  <a:pt x="282" y="162"/>
                </a:lnTo>
                <a:lnTo>
                  <a:pt x="282" y="166"/>
                </a:lnTo>
                <a:lnTo>
                  <a:pt x="282" y="166"/>
                </a:lnTo>
                <a:lnTo>
                  <a:pt x="282" y="166"/>
                </a:lnTo>
                <a:lnTo>
                  <a:pt x="282" y="166"/>
                </a:lnTo>
                <a:lnTo>
                  <a:pt x="299" y="173"/>
                </a:lnTo>
                <a:lnTo>
                  <a:pt x="299" y="173"/>
                </a:lnTo>
                <a:lnTo>
                  <a:pt x="314" y="180"/>
                </a:lnTo>
                <a:lnTo>
                  <a:pt x="328" y="184"/>
                </a:lnTo>
                <a:lnTo>
                  <a:pt x="328" y="184"/>
                </a:lnTo>
                <a:close/>
                <a:moveTo>
                  <a:pt x="74" y="221"/>
                </a:moveTo>
                <a:lnTo>
                  <a:pt x="74" y="221"/>
                </a:lnTo>
                <a:lnTo>
                  <a:pt x="74" y="221"/>
                </a:lnTo>
                <a:lnTo>
                  <a:pt x="74" y="221"/>
                </a:lnTo>
                <a:lnTo>
                  <a:pt x="74" y="219"/>
                </a:lnTo>
                <a:lnTo>
                  <a:pt x="74" y="219"/>
                </a:lnTo>
                <a:lnTo>
                  <a:pt x="71" y="211"/>
                </a:lnTo>
                <a:lnTo>
                  <a:pt x="71" y="211"/>
                </a:lnTo>
                <a:lnTo>
                  <a:pt x="69" y="203"/>
                </a:lnTo>
                <a:lnTo>
                  <a:pt x="69" y="203"/>
                </a:lnTo>
                <a:lnTo>
                  <a:pt x="56" y="205"/>
                </a:lnTo>
                <a:lnTo>
                  <a:pt x="56" y="205"/>
                </a:lnTo>
                <a:lnTo>
                  <a:pt x="74" y="221"/>
                </a:lnTo>
                <a:lnTo>
                  <a:pt x="74" y="221"/>
                </a:lnTo>
                <a:close/>
                <a:moveTo>
                  <a:pt x="186" y="211"/>
                </a:moveTo>
                <a:lnTo>
                  <a:pt x="186" y="211"/>
                </a:lnTo>
                <a:lnTo>
                  <a:pt x="186" y="211"/>
                </a:lnTo>
                <a:lnTo>
                  <a:pt x="186" y="211"/>
                </a:lnTo>
                <a:lnTo>
                  <a:pt x="178" y="216"/>
                </a:lnTo>
                <a:lnTo>
                  <a:pt x="172" y="224"/>
                </a:lnTo>
                <a:lnTo>
                  <a:pt x="172" y="224"/>
                </a:lnTo>
                <a:lnTo>
                  <a:pt x="176" y="227"/>
                </a:lnTo>
                <a:lnTo>
                  <a:pt x="176" y="227"/>
                </a:lnTo>
                <a:lnTo>
                  <a:pt x="180" y="230"/>
                </a:lnTo>
                <a:lnTo>
                  <a:pt x="180" y="230"/>
                </a:lnTo>
                <a:lnTo>
                  <a:pt x="186" y="216"/>
                </a:lnTo>
                <a:lnTo>
                  <a:pt x="186" y="216"/>
                </a:lnTo>
                <a:lnTo>
                  <a:pt x="186" y="211"/>
                </a:lnTo>
                <a:lnTo>
                  <a:pt x="186" y="211"/>
                </a:lnTo>
                <a:close/>
                <a:moveTo>
                  <a:pt x="168" y="219"/>
                </a:moveTo>
                <a:lnTo>
                  <a:pt x="168" y="219"/>
                </a:lnTo>
                <a:lnTo>
                  <a:pt x="172" y="205"/>
                </a:lnTo>
                <a:lnTo>
                  <a:pt x="172" y="205"/>
                </a:lnTo>
                <a:lnTo>
                  <a:pt x="172" y="202"/>
                </a:lnTo>
                <a:lnTo>
                  <a:pt x="170" y="199"/>
                </a:lnTo>
                <a:lnTo>
                  <a:pt x="170" y="199"/>
                </a:lnTo>
                <a:lnTo>
                  <a:pt x="168" y="199"/>
                </a:lnTo>
                <a:lnTo>
                  <a:pt x="168" y="199"/>
                </a:lnTo>
                <a:lnTo>
                  <a:pt x="165" y="207"/>
                </a:lnTo>
                <a:lnTo>
                  <a:pt x="165" y="207"/>
                </a:lnTo>
                <a:lnTo>
                  <a:pt x="162" y="211"/>
                </a:lnTo>
                <a:lnTo>
                  <a:pt x="162" y="211"/>
                </a:lnTo>
                <a:lnTo>
                  <a:pt x="162" y="213"/>
                </a:lnTo>
                <a:lnTo>
                  <a:pt x="162" y="214"/>
                </a:lnTo>
                <a:lnTo>
                  <a:pt x="162" y="214"/>
                </a:lnTo>
                <a:lnTo>
                  <a:pt x="168" y="219"/>
                </a:lnTo>
                <a:lnTo>
                  <a:pt x="168" y="219"/>
                </a:lnTo>
                <a:close/>
                <a:moveTo>
                  <a:pt x="75" y="210"/>
                </a:moveTo>
                <a:lnTo>
                  <a:pt x="75" y="210"/>
                </a:lnTo>
                <a:lnTo>
                  <a:pt x="80" y="224"/>
                </a:lnTo>
                <a:lnTo>
                  <a:pt x="80" y="224"/>
                </a:lnTo>
                <a:lnTo>
                  <a:pt x="91" y="222"/>
                </a:lnTo>
                <a:lnTo>
                  <a:pt x="91" y="222"/>
                </a:lnTo>
                <a:lnTo>
                  <a:pt x="83" y="216"/>
                </a:lnTo>
                <a:lnTo>
                  <a:pt x="75" y="210"/>
                </a:lnTo>
                <a:lnTo>
                  <a:pt x="75" y="210"/>
                </a:lnTo>
                <a:close/>
                <a:moveTo>
                  <a:pt x="159" y="22"/>
                </a:moveTo>
                <a:lnTo>
                  <a:pt x="159" y="22"/>
                </a:lnTo>
                <a:lnTo>
                  <a:pt x="148" y="25"/>
                </a:lnTo>
                <a:lnTo>
                  <a:pt x="148" y="25"/>
                </a:lnTo>
                <a:lnTo>
                  <a:pt x="146" y="27"/>
                </a:lnTo>
                <a:lnTo>
                  <a:pt x="146" y="27"/>
                </a:lnTo>
                <a:lnTo>
                  <a:pt x="146" y="33"/>
                </a:lnTo>
                <a:lnTo>
                  <a:pt x="146" y="33"/>
                </a:lnTo>
                <a:lnTo>
                  <a:pt x="161" y="28"/>
                </a:lnTo>
                <a:lnTo>
                  <a:pt x="161" y="28"/>
                </a:lnTo>
                <a:lnTo>
                  <a:pt x="161" y="25"/>
                </a:lnTo>
                <a:lnTo>
                  <a:pt x="159" y="24"/>
                </a:lnTo>
                <a:lnTo>
                  <a:pt x="159" y="24"/>
                </a:lnTo>
                <a:lnTo>
                  <a:pt x="159" y="22"/>
                </a:lnTo>
                <a:lnTo>
                  <a:pt x="159" y="22"/>
                </a:lnTo>
                <a:close/>
                <a:moveTo>
                  <a:pt x="389" y="235"/>
                </a:moveTo>
                <a:lnTo>
                  <a:pt x="389" y="235"/>
                </a:lnTo>
                <a:lnTo>
                  <a:pt x="367" y="244"/>
                </a:lnTo>
                <a:lnTo>
                  <a:pt x="355" y="248"/>
                </a:lnTo>
                <a:lnTo>
                  <a:pt x="344" y="249"/>
                </a:lnTo>
                <a:lnTo>
                  <a:pt x="344" y="249"/>
                </a:lnTo>
                <a:lnTo>
                  <a:pt x="356" y="249"/>
                </a:lnTo>
                <a:lnTo>
                  <a:pt x="367" y="246"/>
                </a:lnTo>
                <a:lnTo>
                  <a:pt x="378" y="241"/>
                </a:lnTo>
                <a:lnTo>
                  <a:pt x="389" y="235"/>
                </a:lnTo>
                <a:lnTo>
                  <a:pt x="389" y="235"/>
                </a:lnTo>
                <a:close/>
                <a:moveTo>
                  <a:pt x="301" y="102"/>
                </a:moveTo>
                <a:lnTo>
                  <a:pt x="301" y="102"/>
                </a:lnTo>
                <a:lnTo>
                  <a:pt x="310" y="107"/>
                </a:lnTo>
                <a:lnTo>
                  <a:pt x="318" y="110"/>
                </a:lnTo>
                <a:lnTo>
                  <a:pt x="337" y="118"/>
                </a:lnTo>
                <a:lnTo>
                  <a:pt x="337" y="118"/>
                </a:lnTo>
                <a:lnTo>
                  <a:pt x="337" y="117"/>
                </a:lnTo>
                <a:lnTo>
                  <a:pt x="336" y="115"/>
                </a:lnTo>
                <a:lnTo>
                  <a:pt x="336" y="115"/>
                </a:lnTo>
                <a:lnTo>
                  <a:pt x="320" y="109"/>
                </a:lnTo>
                <a:lnTo>
                  <a:pt x="320" y="109"/>
                </a:lnTo>
                <a:lnTo>
                  <a:pt x="304" y="102"/>
                </a:lnTo>
                <a:lnTo>
                  <a:pt x="304" y="102"/>
                </a:lnTo>
                <a:lnTo>
                  <a:pt x="301" y="102"/>
                </a:lnTo>
                <a:lnTo>
                  <a:pt x="301" y="102"/>
                </a:lnTo>
                <a:close/>
                <a:moveTo>
                  <a:pt x="176" y="22"/>
                </a:moveTo>
                <a:lnTo>
                  <a:pt x="176" y="22"/>
                </a:lnTo>
                <a:lnTo>
                  <a:pt x="176" y="17"/>
                </a:lnTo>
                <a:lnTo>
                  <a:pt x="176" y="17"/>
                </a:lnTo>
                <a:lnTo>
                  <a:pt x="161" y="20"/>
                </a:lnTo>
                <a:lnTo>
                  <a:pt x="161" y="20"/>
                </a:lnTo>
                <a:lnTo>
                  <a:pt x="162" y="22"/>
                </a:lnTo>
                <a:lnTo>
                  <a:pt x="162" y="24"/>
                </a:lnTo>
                <a:lnTo>
                  <a:pt x="162" y="24"/>
                </a:lnTo>
                <a:lnTo>
                  <a:pt x="162" y="27"/>
                </a:lnTo>
                <a:lnTo>
                  <a:pt x="162" y="27"/>
                </a:lnTo>
                <a:lnTo>
                  <a:pt x="170" y="25"/>
                </a:lnTo>
                <a:lnTo>
                  <a:pt x="176" y="22"/>
                </a:lnTo>
                <a:lnTo>
                  <a:pt x="176" y="22"/>
                </a:lnTo>
                <a:close/>
                <a:moveTo>
                  <a:pt x="325" y="266"/>
                </a:moveTo>
                <a:lnTo>
                  <a:pt x="325" y="266"/>
                </a:lnTo>
                <a:lnTo>
                  <a:pt x="325" y="266"/>
                </a:lnTo>
                <a:lnTo>
                  <a:pt x="325" y="266"/>
                </a:lnTo>
                <a:lnTo>
                  <a:pt x="336" y="255"/>
                </a:lnTo>
                <a:lnTo>
                  <a:pt x="336" y="255"/>
                </a:lnTo>
                <a:lnTo>
                  <a:pt x="323" y="255"/>
                </a:lnTo>
                <a:lnTo>
                  <a:pt x="323" y="255"/>
                </a:lnTo>
                <a:lnTo>
                  <a:pt x="325" y="259"/>
                </a:lnTo>
                <a:lnTo>
                  <a:pt x="325" y="260"/>
                </a:lnTo>
                <a:lnTo>
                  <a:pt x="325" y="266"/>
                </a:lnTo>
                <a:lnTo>
                  <a:pt x="325" y="266"/>
                </a:lnTo>
                <a:close/>
                <a:moveTo>
                  <a:pt x="273" y="257"/>
                </a:moveTo>
                <a:lnTo>
                  <a:pt x="273" y="257"/>
                </a:lnTo>
                <a:lnTo>
                  <a:pt x="273" y="257"/>
                </a:lnTo>
                <a:lnTo>
                  <a:pt x="273" y="257"/>
                </a:lnTo>
                <a:lnTo>
                  <a:pt x="288" y="249"/>
                </a:lnTo>
                <a:lnTo>
                  <a:pt x="288" y="249"/>
                </a:lnTo>
                <a:lnTo>
                  <a:pt x="284" y="248"/>
                </a:lnTo>
                <a:lnTo>
                  <a:pt x="277" y="246"/>
                </a:lnTo>
                <a:lnTo>
                  <a:pt x="277" y="246"/>
                </a:lnTo>
                <a:lnTo>
                  <a:pt x="273" y="257"/>
                </a:lnTo>
                <a:lnTo>
                  <a:pt x="273" y="257"/>
                </a:lnTo>
                <a:close/>
                <a:moveTo>
                  <a:pt x="358" y="271"/>
                </a:moveTo>
                <a:lnTo>
                  <a:pt x="358" y="271"/>
                </a:lnTo>
                <a:lnTo>
                  <a:pt x="358" y="273"/>
                </a:lnTo>
                <a:lnTo>
                  <a:pt x="358" y="273"/>
                </a:lnTo>
                <a:lnTo>
                  <a:pt x="363" y="271"/>
                </a:lnTo>
                <a:lnTo>
                  <a:pt x="367" y="271"/>
                </a:lnTo>
                <a:lnTo>
                  <a:pt x="367" y="271"/>
                </a:lnTo>
                <a:lnTo>
                  <a:pt x="366" y="268"/>
                </a:lnTo>
                <a:lnTo>
                  <a:pt x="367" y="266"/>
                </a:lnTo>
                <a:lnTo>
                  <a:pt x="367" y="266"/>
                </a:lnTo>
                <a:lnTo>
                  <a:pt x="367" y="263"/>
                </a:lnTo>
                <a:lnTo>
                  <a:pt x="367" y="263"/>
                </a:lnTo>
                <a:lnTo>
                  <a:pt x="369" y="259"/>
                </a:lnTo>
                <a:lnTo>
                  <a:pt x="369" y="259"/>
                </a:lnTo>
                <a:lnTo>
                  <a:pt x="369" y="259"/>
                </a:lnTo>
                <a:lnTo>
                  <a:pt x="369" y="259"/>
                </a:lnTo>
                <a:lnTo>
                  <a:pt x="358" y="271"/>
                </a:lnTo>
                <a:lnTo>
                  <a:pt x="358" y="271"/>
                </a:lnTo>
                <a:close/>
                <a:moveTo>
                  <a:pt x="386" y="249"/>
                </a:moveTo>
                <a:lnTo>
                  <a:pt x="386" y="249"/>
                </a:lnTo>
                <a:lnTo>
                  <a:pt x="386" y="249"/>
                </a:lnTo>
                <a:lnTo>
                  <a:pt x="386" y="249"/>
                </a:lnTo>
                <a:lnTo>
                  <a:pt x="372" y="270"/>
                </a:lnTo>
                <a:lnTo>
                  <a:pt x="372" y="270"/>
                </a:lnTo>
                <a:lnTo>
                  <a:pt x="377" y="266"/>
                </a:lnTo>
                <a:lnTo>
                  <a:pt x="377" y="266"/>
                </a:lnTo>
                <a:lnTo>
                  <a:pt x="381" y="263"/>
                </a:lnTo>
                <a:lnTo>
                  <a:pt x="383" y="260"/>
                </a:lnTo>
                <a:lnTo>
                  <a:pt x="383" y="260"/>
                </a:lnTo>
                <a:lnTo>
                  <a:pt x="386" y="254"/>
                </a:lnTo>
                <a:lnTo>
                  <a:pt x="386" y="254"/>
                </a:lnTo>
                <a:lnTo>
                  <a:pt x="386" y="249"/>
                </a:lnTo>
                <a:lnTo>
                  <a:pt x="386" y="249"/>
                </a:lnTo>
                <a:close/>
                <a:moveTo>
                  <a:pt x="351" y="273"/>
                </a:moveTo>
                <a:lnTo>
                  <a:pt x="351" y="273"/>
                </a:lnTo>
                <a:lnTo>
                  <a:pt x="351" y="268"/>
                </a:lnTo>
                <a:lnTo>
                  <a:pt x="351" y="268"/>
                </a:lnTo>
                <a:lnTo>
                  <a:pt x="355" y="260"/>
                </a:lnTo>
                <a:lnTo>
                  <a:pt x="355" y="260"/>
                </a:lnTo>
                <a:lnTo>
                  <a:pt x="356" y="259"/>
                </a:lnTo>
                <a:lnTo>
                  <a:pt x="356" y="259"/>
                </a:lnTo>
                <a:lnTo>
                  <a:pt x="348" y="266"/>
                </a:lnTo>
                <a:lnTo>
                  <a:pt x="344" y="273"/>
                </a:lnTo>
                <a:lnTo>
                  <a:pt x="344" y="273"/>
                </a:lnTo>
                <a:lnTo>
                  <a:pt x="351" y="273"/>
                </a:lnTo>
                <a:lnTo>
                  <a:pt x="351" y="273"/>
                </a:lnTo>
                <a:close/>
                <a:moveTo>
                  <a:pt x="131" y="191"/>
                </a:moveTo>
                <a:lnTo>
                  <a:pt x="131" y="191"/>
                </a:lnTo>
                <a:lnTo>
                  <a:pt x="131" y="199"/>
                </a:lnTo>
                <a:lnTo>
                  <a:pt x="131" y="207"/>
                </a:lnTo>
                <a:lnTo>
                  <a:pt x="131" y="207"/>
                </a:lnTo>
                <a:lnTo>
                  <a:pt x="139" y="202"/>
                </a:lnTo>
                <a:lnTo>
                  <a:pt x="139" y="202"/>
                </a:lnTo>
                <a:lnTo>
                  <a:pt x="134" y="197"/>
                </a:lnTo>
                <a:lnTo>
                  <a:pt x="131" y="191"/>
                </a:lnTo>
                <a:lnTo>
                  <a:pt x="131" y="191"/>
                </a:lnTo>
                <a:close/>
                <a:moveTo>
                  <a:pt x="176" y="188"/>
                </a:moveTo>
                <a:lnTo>
                  <a:pt x="176" y="188"/>
                </a:lnTo>
                <a:lnTo>
                  <a:pt x="176" y="188"/>
                </a:lnTo>
                <a:lnTo>
                  <a:pt x="178" y="188"/>
                </a:lnTo>
                <a:lnTo>
                  <a:pt x="178" y="188"/>
                </a:lnTo>
                <a:lnTo>
                  <a:pt x="184" y="184"/>
                </a:lnTo>
                <a:lnTo>
                  <a:pt x="192" y="181"/>
                </a:lnTo>
                <a:lnTo>
                  <a:pt x="192" y="181"/>
                </a:lnTo>
                <a:lnTo>
                  <a:pt x="192" y="181"/>
                </a:lnTo>
                <a:lnTo>
                  <a:pt x="192" y="181"/>
                </a:lnTo>
                <a:lnTo>
                  <a:pt x="198" y="178"/>
                </a:lnTo>
                <a:lnTo>
                  <a:pt x="203" y="175"/>
                </a:lnTo>
                <a:lnTo>
                  <a:pt x="203" y="175"/>
                </a:lnTo>
                <a:lnTo>
                  <a:pt x="203" y="175"/>
                </a:lnTo>
                <a:lnTo>
                  <a:pt x="203" y="173"/>
                </a:lnTo>
                <a:lnTo>
                  <a:pt x="203" y="173"/>
                </a:lnTo>
                <a:lnTo>
                  <a:pt x="176" y="188"/>
                </a:lnTo>
                <a:lnTo>
                  <a:pt x="176" y="188"/>
                </a:lnTo>
                <a:close/>
                <a:moveTo>
                  <a:pt x="292" y="87"/>
                </a:moveTo>
                <a:lnTo>
                  <a:pt x="292" y="87"/>
                </a:lnTo>
                <a:lnTo>
                  <a:pt x="288" y="82"/>
                </a:lnTo>
                <a:lnTo>
                  <a:pt x="288" y="82"/>
                </a:lnTo>
                <a:lnTo>
                  <a:pt x="285" y="77"/>
                </a:lnTo>
                <a:lnTo>
                  <a:pt x="285" y="77"/>
                </a:lnTo>
                <a:lnTo>
                  <a:pt x="287" y="93"/>
                </a:lnTo>
                <a:lnTo>
                  <a:pt x="287" y="93"/>
                </a:lnTo>
                <a:lnTo>
                  <a:pt x="292" y="87"/>
                </a:lnTo>
                <a:lnTo>
                  <a:pt x="292" y="87"/>
                </a:lnTo>
                <a:close/>
                <a:moveTo>
                  <a:pt x="342" y="257"/>
                </a:moveTo>
                <a:lnTo>
                  <a:pt x="342" y="257"/>
                </a:lnTo>
                <a:lnTo>
                  <a:pt x="344" y="262"/>
                </a:lnTo>
                <a:lnTo>
                  <a:pt x="342" y="266"/>
                </a:lnTo>
                <a:lnTo>
                  <a:pt x="342" y="266"/>
                </a:lnTo>
                <a:lnTo>
                  <a:pt x="351" y="257"/>
                </a:lnTo>
                <a:lnTo>
                  <a:pt x="351" y="257"/>
                </a:lnTo>
                <a:lnTo>
                  <a:pt x="342" y="257"/>
                </a:lnTo>
                <a:lnTo>
                  <a:pt x="342" y="257"/>
                </a:lnTo>
                <a:close/>
                <a:moveTo>
                  <a:pt x="102" y="219"/>
                </a:moveTo>
                <a:lnTo>
                  <a:pt x="102" y="219"/>
                </a:lnTo>
                <a:lnTo>
                  <a:pt x="101" y="214"/>
                </a:lnTo>
                <a:lnTo>
                  <a:pt x="96" y="210"/>
                </a:lnTo>
                <a:lnTo>
                  <a:pt x="96" y="210"/>
                </a:lnTo>
                <a:lnTo>
                  <a:pt x="97" y="216"/>
                </a:lnTo>
                <a:lnTo>
                  <a:pt x="96" y="219"/>
                </a:lnTo>
                <a:lnTo>
                  <a:pt x="94" y="221"/>
                </a:lnTo>
                <a:lnTo>
                  <a:pt x="94" y="221"/>
                </a:lnTo>
                <a:lnTo>
                  <a:pt x="102" y="219"/>
                </a:lnTo>
                <a:lnTo>
                  <a:pt x="102" y="219"/>
                </a:lnTo>
                <a:close/>
                <a:moveTo>
                  <a:pt x="74" y="68"/>
                </a:moveTo>
                <a:lnTo>
                  <a:pt x="74" y="68"/>
                </a:lnTo>
                <a:lnTo>
                  <a:pt x="74" y="68"/>
                </a:lnTo>
                <a:lnTo>
                  <a:pt x="74" y="68"/>
                </a:lnTo>
                <a:lnTo>
                  <a:pt x="75" y="66"/>
                </a:lnTo>
                <a:lnTo>
                  <a:pt x="75" y="66"/>
                </a:lnTo>
                <a:lnTo>
                  <a:pt x="90" y="58"/>
                </a:lnTo>
                <a:lnTo>
                  <a:pt x="90" y="58"/>
                </a:lnTo>
                <a:lnTo>
                  <a:pt x="91" y="57"/>
                </a:lnTo>
                <a:lnTo>
                  <a:pt x="91" y="54"/>
                </a:lnTo>
                <a:lnTo>
                  <a:pt x="91" y="54"/>
                </a:lnTo>
                <a:lnTo>
                  <a:pt x="74" y="68"/>
                </a:lnTo>
                <a:lnTo>
                  <a:pt x="74" y="68"/>
                </a:lnTo>
                <a:close/>
                <a:moveTo>
                  <a:pt x="173" y="214"/>
                </a:moveTo>
                <a:lnTo>
                  <a:pt x="173" y="214"/>
                </a:lnTo>
                <a:lnTo>
                  <a:pt x="183" y="208"/>
                </a:lnTo>
                <a:lnTo>
                  <a:pt x="183" y="208"/>
                </a:lnTo>
                <a:lnTo>
                  <a:pt x="180" y="207"/>
                </a:lnTo>
                <a:lnTo>
                  <a:pt x="180" y="207"/>
                </a:lnTo>
                <a:lnTo>
                  <a:pt x="178" y="205"/>
                </a:lnTo>
                <a:lnTo>
                  <a:pt x="178" y="205"/>
                </a:lnTo>
                <a:lnTo>
                  <a:pt x="175" y="210"/>
                </a:lnTo>
                <a:lnTo>
                  <a:pt x="173" y="214"/>
                </a:lnTo>
                <a:lnTo>
                  <a:pt x="173" y="214"/>
                </a:lnTo>
                <a:close/>
                <a:moveTo>
                  <a:pt x="293" y="60"/>
                </a:moveTo>
                <a:lnTo>
                  <a:pt x="293" y="60"/>
                </a:lnTo>
                <a:lnTo>
                  <a:pt x="296" y="74"/>
                </a:lnTo>
                <a:lnTo>
                  <a:pt x="296" y="74"/>
                </a:lnTo>
                <a:lnTo>
                  <a:pt x="296" y="60"/>
                </a:lnTo>
                <a:lnTo>
                  <a:pt x="296" y="60"/>
                </a:lnTo>
                <a:lnTo>
                  <a:pt x="293" y="60"/>
                </a:lnTo>
                <a:lnTo>
                  <a:pt x="293" y="60"/>
                </a:lnTo>
                <a:close/>
                <a:moveTo>
                  <a:pt x="312" y="254"/>
                </a:moveTo>
                <a:lnTo>
                  <a:pt x="312" y="254"/>
                </a:lnTo>
                <a:lnTo>
                  <a:pt x="309" y="262"/>
                </a:lnTo>
                <a:lnTo>
                  <a:pt x="309" y="262"/>
                </a:lnTo>
                <a:lnTo>
                  <a:pt x="318" y="255"/>
                </a:lnTo>
                <a:lnTo>
                  <a:pt x="318" y="255"/>
                </a:lnTo>
                <a:lnTo>
                  <a:pt x="312" y="254"/>
                </a:lnTo>
                <a:lnTo>
                  <a:pt x="312" y="254"/>
                </a:lnTo>
                <a:close/>
                <a:moveTo>
                  <a:pt x="276" y="161"/>
                </a:moveTo>
                <a:lnTo>
                  <a:pt x="276" y="161"/>
                </a:lnTo>
                <a:lnTo>
                  <a:pt x="269" y="158"/>
                </a:lnTo>
                <a:lnTo>
                  <a:pt x="269" y="158"/>
                </a:lnTo>
                <a:lnTo>
                  <a:pt x="263" y="156"/>
                </a:lnTo>
                <a:lnTo>
                  <a:pt x="263" y="156"/>
                </a:lnTo>
                <a:lnTo>
                  <a:pt x="263" y="159"/>
                </a:lnTo>
                <a:lnTo>
                  <a:pt x="263" y="159"/>
                </a:lnTo>
                <a:lnTo>
                  <a:pt x="276" y="162"/>
                </a:lnTo>
                <a:lnTo>
                  <a:pt x="276" y="162"/>
                </a:lnTo>
                <a:lnTo>
                  <a:pt x="276" y="161"/>
                </a:lnTo>
                <a:lnTo>
                  <a:pt x="276" y="161"/>
                </a:lnTo>
                <a:close/>
                <a:moveTo>
                  <a:pt x="277" y="106"/>
                </a:moveTo>
                <a:lnTo>
                  <a:pt x="277" y="106"/>
                </a:lnTo>
                <a:lnTo>
                  <a:pt x="277" y="106"/>
                </a:lnTo>
                <a:lnTo>
                  <a:pt x="277" y="106"/>
                </a:lnTo>
                <a:lnTo>
                  <a:pt x="282" y="101"/>
                </a:lnTo>
                <a:lnTo>
                  <a:pt x="282" y="101"/>
                </a:lnTo>
                <a:lnTo>
                  <a:pt x="276" y="95"/>
                </a:lnTo>
                <a:lnTo>
                  <a:pt x="276" y="95"/>
                </a:lnTo>
                <a:lnTo>
                  <a:pt x="277" y="106"/>
                </a:lnTo>
                <a:lnTo>
                  <a:pt x="277" y="106"/>
                </a:lnTo>
                <a:close/>
                <a:moveTo>
                  <a:pt x="161" y="200"/>
                </a:moveTo>
                <a:lnTo>
                  <a:pt x="161" y="200"/>
                </a:lnTo>
                <a:lnTo>
                  <a:pt x="151" y="205"/>
                </a:lnTo>
                <a:lnTo>
                  <a:pt x="151" y="205"/>
                </a:lnTo>
                <a:lnTo>
                  <a:pt x="156" y="208"/>
                </a:lnTo>
                <a:lnTo>
                  <a:pt x="156" y="208"/>
                </a:lnTo>
                <a:lnTo>
                  <a:pt x="157" y="205"/>
                </a:lnTo>
                <a:lnTo>
                  <a:pt x="161" y="200"/>
                </a:lnTo>
                <a:lnTo>
                  <a:pt x="161" y="200"/>
                </a:lnTo>
                <a:close/>
                <a:moveTo>
                  <a:pt x="268" y="117"/>
                </a:moveTo>
                <a:lnTo>
                  <a:pt x="268" y="117"/>
                </a:lnTo>
                <a:lnTo>
                  <a:pt x="271" y="112"/>
                </a:lnTo>
                <a:lnTo>
                  <a:pt x="271" y="112"/>
                </a:lnTo>
                <a:lnTo>
                  <a:pt x="269" y="109"/>
                </a:lnTo>
                <a:lnTo>
                  <a:pt x="266" y="107"/>
                </a:lnTo>
                <a:lnTo>
                  <a:pt x="266" y="107"/>
                </a:lnTo>
                <a:lnTo>
                  <a:pt x="268" y="117"/>
                </a:lnTo>
                <a:lnTo>
                  <a:pt x="268" y="117"/>
                </a:lnTo>
                <a:close/>
                <a:moveTo>
                  <a:pt x="361" y="255"/>
                </a:moveTo>
                <a:lnTo>
                  <a:pt x="361" y="255"/>
                </a:lnTo>
                <a:lnTo>
                  <a:pt x="359" y="262"/>
                </a:lnTo>
                <a:lnTo>
                  <a:pt x="359" y="262"/>
                </a:lnTo>
                <a:lnTo>
                  <a:pt x="359" y="262"/>
                </a:lnTo>
                <a:lnTo>
                  <a:pt x="359" y="262"/>
                </a:lnTo>
                <a:lnTo>
                  <a:pt x="366" y="254"/>
                </a:lnTo>
                <a:lnTo>
                  <a:pt x="366" y="254"/>
                </a:lnTo>
                <a:lnTo>
                  <a:pt x="361" y="255"/>
                </a:lnTo>
                <a:lnTo>
                  <a:pt x="361" y="255"/>
                </a:lnTo>
                <a:close/>
                <a:moveTo>
                  <a:pt x="356" y="128"/>
                </a:moveTo>
                <a:lnTo>
                  <a:pt x="356" y="128"/>
                </a:lnTo>
                <a:lnTo>
                  <a:pt x="358" y="126"/>
                </a:lnTo>
                <a:lnTo>
                  <a:pt x="358" y="126"/>
                </a:lnTo>
                <a:lnTo>
                  <a:pt x="344" y="120"/>
                </a:lnTo>
                <a:lnTo>
                  <a:pt x="344" y="120"/>
                </a:lnTo>
                <a:lnTo>
                  <a:pt x="344" y="120"/>
                </a:lnTo>
                <a:lnTo>
                  <a:pt x="344" y="120"/>
                </a:lnTo>
                <a:lnTo>
                  <a:pt x="356" y="128"/>
                </a:lnTo>
                <a:lnTo>
                  <a:pt x="356" y="128"/>
                </a:lnTo>
                <a:lnTo>
                  <a:pt x="356" y="128"/>
                </a:lnTo>
                <a:lnTo>
                  <a:pt x="356" y="128"/>
                </a:lnTo>
                <a:close/>
                <a:moveTo>
                  <a:pt x="375" y="252"/>
                </a:moveTo>
                <a:lnTo>
                  <a:pt x="375" y="252"/>
                </a:lnTo>
                <a:lnTo>
                  <a:pt x="374" y="259"/>
                </a:lnTo>
                <a:lnTo>
                  <a:pt x="374" y="259"/>
                </a:lnTo>
                <a:lnTo>
                  <a:pt x="374" y="259"/>
                </a:lnTo>
                <a:lnTo>
                  <a:pt x="374" y="259"/>
                </a:lnTo>
                <a:lnTo>
                  <a:pt x="380" y="251"/>
                </a:lnTo>
                <a:lnTo>
                  <a:pt x="380" y="251"/>
                </a:lnTo>
                <a:lnTo>
                  <a:pt x="378" y="251"/>
                </a:lnTo>
                <a:lnTo>
                  <a:pt x="378" y="251"/>
                </a:lnTo>
                <a:lnTo>
                  <a:pt x="375" y="252"/>
                </a:lnTo>
                <a:lnTo>
                  <a:pt x="375" y="252"/>
                </a:lnTo>
                <a:close/>
                <a:moveTo>
                  <a:pt x="56" y="76"/>
                </a:moveTo>
                <a:lnTo>
                  <a:pt x="56" y="76"/>
                </a:lnTo>
                <a:lnTo>
                  <a:pt x="58" y="76"/>
                </a:lnTo>
                <a:lnTo>
                  <a:pt x="60" y="74"/>
                </a:lnTo>
                <a:lnTo>
                  <a:pt x="60" y="74"/>
                </a:lnTo>
                <a:lnTo>
                  <a:pt x="63" y="72"/>
                </a:lnTo>
                <a:lnTo>
                  <a:pt x="63" y="72"/>
                </a:lnTo>
                <a:lnTo>
                  <a:pt x="64" y="69"/>
                </a:lnTo>
                <a:lnTo>
                  <a:pt x="64" y="69"/>
                </a:lnTo>
                <a:lnTo>
                  <a:pt x="56" y="76"/>
                </a:lnTo>
                <a:lnTo>
                  <a:pt x="56" y="76"/>
                </a:lnTo>
                <a:close/>
                <a:moveTo>
                  <a:pt x="162" y="205"/>
                </a:moveTo>
                <a:lnTo>
                  <a:pt x="162" y="205"/>
                </a:lnTo>
                <a:lnTo>
                  <a:pt x="161" y="205"/>
                </a:lnTo>
                <a:lnTo>
                  <a:pt x="161" y="205"/>
                </a:lnTo>
                <a:lnTo>
                  <a:pt x="159" y="208"/>
                </a:lnTo>
                <a:lnTo>
                  <a:pt x="159" y="208"/>
                </a:lnTo>
                <a:lnTo>
                  <a:pt x="159" y="210"/>
                </a:lnTo>
                <a:lnTo>
                  <a:pt x="159" y="211"/>
                </a:lnTo>
                <a:lnTo>
                  <a:pt x="159" y="211"/>
                </a:lnTo>
                <a:lnTo>
                  <a:pt x="162" y="205"/>
                </a:lnTo>
                <a:lnTo>
                  <a:pt x="162" y="205"/>
                </a:lnTo>
                <a:close/>
                <a:moveTo>
                  <a:pt x="257" y="143"/>
                </a:moveTo>
                <a:lnTo>
                  <a:pt x="257" y="143"/>
                </a:lnTo>
                <a:lnTo>
                  <a:pt x="255" y="145"/>
                </a:lnTo>
                <a:lnTo>
                  <a:pt x="255" y="145"/>
                </a:lnTo>
                <a:lnTo>
                  <a:pt x="258" y="147"/>
                </a:lnTo>
                <a:lnTo>
                  <a:pt x="258" y="147"/>
                </a:lnTo>
                <a:lnTo>
                  <a:pt x="257" y="143"/>
                </a:lnTo>
                <a:lnTo>
                  <a:pt x="257" y="143"/>
                </a:lnTo>
                <a:close/>
                <a:moveTo>
                  <a:pt x="295" y="47"/>
                </a:moveTo>
                <a:lnTo>
                  <a:pt x="295" y="47"/>
                </a:lnTo>
                <a:lnTo>
                  <a:pt x="296" y="52"/>
                </a:lnTo>
                <a:lnTo>
                  <a:pt x="296" y="52"/>
                </a:lnTo>
                <a:lnTo>
                  <a:pt x="296" y="49"/>
                </a:lnTo>
                <a:lnTo>
                  <a:pt x="295" y="47"/>
                </a:lnTo>
                <a:lnTo>
                  <a:pt x="295" y="47"/>
                </a:lnTo>
                <a:close/>
                <a:moveTo>
                  <a:pt x="260" y="156"/>
                </a:moveTo>
                <a:lnTo>
                  <a:pt x="260" y="156"/>
                </a:lnTo>
                <a:lnTo>
                  <a:pt x="258" y="156"/>
                </a:lnTo>
                <a:lnTo>
                  <a:pt x="258" y="156"/>
                </a:lnTo>
                <a:lnTo>
                  <a:pt x="260" y="158"/>
                </a:lnTo>
                <a:lnTo>
                  <a:pt x="260" y="158"/>
                </a:lnTo>
                <a:lnTo>
                  <a:pt x="260" y="156"/>
                </a:lnTo>
                <a:lnTo>
                  <a:pt x="260" y="156"/>
                </a:lnTo>
                <a:close/>
                <a:moveTo>
                  <a:pt x="363" y="131"/>
                </a:moveTo>
                <a:lnTo>
                  <a:pt x="363" y="131"/>
                </a:lnTo>
                <a:lnTo>
                  <a:pt x="363" y="131"/>
                </a:lnTo>
                <a:lnTo>
                  <a:pt x="363" y="131"/>
                </a:lnTo>
                <a:lnTo>
                  <a:pt x="364" y="131"/>
                </a:lnTo>
                <a:lnTo>
                  <a:pt x="364" y="131"/>
                </a:lnTo>
                <a:lnTo>
                  <a:pt x="364" y="131"/>
                </a:lnTo>
                <a:lnTo>
                  <a:pt x="364" y="131"/>
                </a:lnTo>
                <a:lnTo>
                  <a:pt x="363" y="131"/>
                </a:lnTo>
                <a:lnTo>
                  <a:pt x="363" y="13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5" name="Freeform 45"/>
          <p:cNvSpPr/>
          <p:nvPr/>
        </p:nvSpPr>
        <p:spPr bwMode="auto">
          <a:xfrm>
            <a:off x="9083934" y="5498619"/>
            <a:ext cx="15836" cy="55845"/>
          </a:xfrm>
          <a:custGeom>
            <a:avLst/>
            <a:gdLst>
              <a:gd name="T0" fmla="*/ 3 w 9"/>
              <a:gd name="T1" fmla="*/ 3 h 33"/>
              <a:gd name="T2" fmla="*/ 3 w 9"/>
              <a:gd name="T3" fmla="*/ 3 h 33"/>
              <a:gd name="T4" fmla="*/ 0 w 9"/>
              <a:gd name="T5" fmla="*/ 3 h 33"/>
              <a:gd name="T6" fmla="*/ 0 w 9"/>
              <a:gd name="T7" fmla="*/ 3 h 33"/>
              <a:gd name="T8" fmla="*/ 0 w 9"/>
              <a:gd name="T9" fmla="*/ 2 h 33"/>
              <a:gd name="T10" fmla="*/ 1 w 9"/>
              <a:gd name="T11" fmla="*/ 0 h 33"/>
              <a:gd name="T12" fmla="*/ 1 w 9"/>
              <a:gd name="T13" fmla="*/ 0 h 33"/>
              <a:gd name="T14" fmla="*/ 3 w 9"/>
              <a:gd name="T15" fmla="*/ 0 h 33"/>
              <a:gd name="T16" fmla="*/ 3 w 9"/>
              <a:gd name="T17" fmla="*/ 2 h 33"/>
              <a:gd name="T18" fmla="*/ 3 w 9"/>
              <a:gd name="T19" fmla="*/ 2 h 33"/>
              <a:gd name="T20" fmla="*/ 6 w 9"/>
              <a:gd name="T21" fmla="*/ 8 h 33"/>
              <a:gd name="T22" fmla="*/ 6 w 9"/>
              <a:gd name="T23" fmla="*/ 8 h 33"/>
              <a:gd name="T24" fmla="*/ 9 w 9"/>
              <a:gd name="T25" fmla="*/ 29 h 33"/>
              <a:gd name="T26" fmla="*/ 9 w 9"/>
              <a:gd name="T27" fmla="*/ 29 h 33"/>
              <a:gd name="T28" fmla="*/ 9 w 9"/>
              <a:gd name="T29" fmla="*/ 30 h 33"/>
              <a:gd name="T30" fmla="*/ 9 w 9"/>
              <a:gd name="T31" fmla="*/ 30 h 33"/>
              <a:gd name="T32" fmla="*/ 9 w 9"/>
              <a:gd name="T33" fmla="*/ 32 h 33"/>
              <a:gd name="T34" fmla="*/ 8 w 9"/>
              <a:gd name="T35" fmla="*/ 33 h 33"/>
              <a:gd name="T36" fmla="*/ 8 w 9"/>
              <a:gd name="T37" fmla="*/ 33 h 33"/>
              <a:gd name="T38" fmla="*/ 6 w 9"/>
              <a:gd name="T39" fmla="*/ 32 h 33"/>
              <a:gd name="T40" fmla="*/ 6 w 9"/>
              <a:gd name="T41" fmla="*/ 30 h 33"/>
              <a:gd name="T42" fmla="*/ 6 w 9"/>
              <a:gd name="T43" fmla="*/ 30 h 33"/>
              <a:gd name="T44" fmla="*/ 6 w 9"/>
              <a:gd name="T45" fmla="*/ 22 h 33"/>
              <a:gd name="T46" fmla="*/ 6 w 9"/>
              <a:gd name="T47" fmla="*/ 22 h 33"/>
              <a:gd name="T48" fmla="*/ 4 w 9"/>
              <a:gd name="T49" fmla="*/ 13 h 33"/>
              <a:gd name="T50" fmla="*/ 4 w 9"/>
              <a:gd name="T51" fmla="*/ 13 h 33"/>
              <a:gd name="T52" fmla="*/ 3 w 9"/>
              <a:gd name="T53" fmla="*/ 5 h 33"/>
              <a:gd name="T54" fmla="*/ 3 w 9"/>
              <a:gd name="T55" fmla="*/ 5 h 33"/>
              <a:gd name="T56" fmla="*/ 3 w 9"/>
              <a:gd name="T57" fmla="*/ 3 h 33"/>
              <a:gd name="T58" fmla="*/ 3 w 9"/>
              <a:gd name="T59" fmla="*/ 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" h="33">
                <a:moveTo>
                  <a:pt x="3" y="3"/>
                </a:moveTo>
                <a:lnTo>
                  <a:pt x="3" y="3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1" y="0"/>
                </a:lnTo>
                <a:lnTo>
                  <a:pt x="1" y="0"/>
                </a:lnTo>
                <a:lnTo>
                  <a:pt x="3" y="0"/>
                </a:lnTo>
                <a:lnTo>
                  <a:pt x="3" y="2"/>
                </a:lnTo>
                <a:lnTo>
                  <a:pt x="3" y="2"/>
                </a:lnTo>
                <a:lnTo>
                  <a:pt x="6" y="8"/>
                </a:lnTo>
                <a:lnTo>
                  <a:pt x="6" y="8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2"/>
                </a:lnTo>
                <a:lnTo>
                  <a:pt x="8" y="33"/>
                </a:lnTo>
                <a:lnTo>
                  <a:pt x="8" y="33"/>
                </a:lnTo>
                <a:lnTo>
                  <a:pt x="6" y="32"/>
                </a:lnTo>
                <a:lnTo>
                  <a:pt x="6" y="30"/>
                </a:lnTo>
                <a:lnTo>
                  <a:pt x="6" y="30"/>
                </a:lnTo>
                <a:lnTo>
                  <a:pt x="6" y="22"/>
                </a:lnTo>
                <a:lnTo>
                  <a:pt x="6" y="22"/>
                </a:lnTo>
                <a:lnTo>
                  <a:pt x="4" y="13"/>
                </a:lnTo>
                <a:lnTo>
                  <a:pt x="4" y="13"/>
                </a:lnTo>
                <a:lnTo>
                  <a:pt x="3" y="5"/>
                </a:lnTo>
                <a:lnTo>
                  <a:pt x="3" y="5"/>
                </a:lnTo>
                <a:lnTo>
                  <a:pt x="3" y="3"/>
                </a:lnTo>
                <a:lnTo>
                  <a:pt x="3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6" name="Freeform 46"/>
          <p:cNvSpPr/>
          <p:nvPr/>
        </p:nvSpPr>
        <p:spPr bwMode="auto">
          <a:xfrm>
            <a:off x="8834092" y="5635691"/>
            <a:ext cx="15836" cy="38922"/>
          </a:xfrm>
          <a:custGeom>
            <a:avLst/>
            <a:gdLst>
              <a:gd name="T0" fmla="*/ 6 w 9"/>
              <a:gd name="T1" fmla="*/ 4 h 23"/>
              <a:gd name="T2" fmla="*/ 6 w 9"/>
              <a:gd name="T3" fmla="*/ 4 h 23"/>
              <a:gd name="T4" fmla="*/ 4 w 9"/>
              <a:gd name="T5" fmla="*/ 4 h 23"/>
              <a:gd name="T6" fmla="*/ 4 w 9"/>
              <a:gd name="T7" fmla="*/ 4 h 23"/>
              <a:gd name="T8" fmla="*/ 3 w 9"/>
              <a:gd name="T9" fmla="*/ 3 h 23"/>
              <a:gd name="T10" fmla="*/ 3 w 9"/>
              <a:gd name="T11" fmla="*/ 0 h 23"/>
              <a:gd name="T12" fmla="*/ 3 w 9"/>
              <a:gd name="T13" fmla="*/ 0 h 23"/>
              <a:gd name="T14" fmla="*/ 4 w 9"/>
              <a:gd name="T15" fmla="*/ 0 h 23"/>
              <a:gd name="T16" fmla="*/ 4 w 9"/>
              <a:gd name="T17" fmla="*/ 0 h 23"/>
              <a:gd name="T18" fmla="*/ 8 w 9"/>
              <a:gd name="T19" fmla="*/ 0 h 23"/>
              <a:gd name="T20" fmla="*/ 8 w 9"/>
              <a:gd name="T21" fmla="*/ 0 h 23"/>
              <a:gd name="T22" fmla="*/ 9 w 9"/>
              <a:gd name="T23" fmla="*/ 1 h 23"/>
              <a:gd name="T24" fmla="*/ 9 w 9"/>
              <a:gd name="T25" fmla="*/ 3 h 23"/>
              <a:gd name="T26" fmla="*/ 9 w 9"/>
              <a:gd name="T27" fmla="*/ 3 h 23"/>
              <a:gd name="T28" fmla="*/ 8 w 9"/>
              <a:gd name="T29" fmla="*/ 8 h 23"/>
              <a:gd name="T30" fmla="*/ 8 w 9"/>
              <a:gd name="T31" fmla="*/ 8 h 23"/>
              <a:gd name="T32" fmla="*/ 4 w 9"/>
              <a:gd name="T33" fmla="*/ 17 h 23"/>
              <a:gd name="T34" fmla="*/ 4 w 9"/>
              <a:gd name="T35" fmla="*/ 17 h 23"/>
              <a:gd name="T36" fmla="*/ 4 w 9"/>
              <a:gd name="T37" fmla="*/ 19 h 23"/>
              <a:gd name="T38" fmla="*/ 6 w 9"/>
              <a:gd name="T39" fmla="*/ 20 h 23"/>
              <a:gd name="T40" fmla="*/ 6 w 9"/>
              <a:gd name="T41" fmla="*/ 20 h 23"/>
              <a:gd name="T42" fmla="*/ 6 w 9"/>
              <a:gd name="T43" fmla="*/ 22 h 23"/>
              <a:gd name="T44" fmla="*/ 6 w 9"/>
              <a:gd name="T45" fmla="*/ 23 h 23"/>
              <a:gd name="T46" fmla="*/ 6 w 9"/>
              <a:gd name="T47" fmla="*/ 23 h 23"/>
              <a:gd name="T48" fmla="*/ 4 w 9"/>
              <a:gd name="T49" fmla="*/ 23 h 23"/>
              <a:gd name="T50" fmla="*/ 3 w 9"/>
              <a:gd name="T51" fmla="*/ 23 h 23"/>
              <a:gd name="T52" fmla="*/ 3 w 9"/>
              <a:gd name="T53" fmla="*/ 23 h 23"/>
              <a:gd name="T54" fmla="*/ 1 w 9"/>
              <a:gd name="T55" fmla="*/ 22 h 23"/>
              <a:gd name="T56" fmla="*/ 0 w 9"/>
              <a:gd name="T57" fmla="*/ 20 h 23"/>
              <a:gd name="T58" fmla="*/ 0 w 9"/>
              <a:gd name="T59" fmla="*/ 20 h 23"/>
              <a:gd name="T60" fmla="*/ 1 w 9"/>
              <a:gd name="T61" fmla="*/ 19 h 23"/>
              <a:gd name="T62" fmla="*/ 1 w 9"/>
              <a:gd name="T63" fmla="*/ 19 h 23"/>
              <a:gd name="T64" fmla="*/ 3 w 9"/>
              <a:gd name="T65" fmla="*/ 11 h 23"/>
              <a:gd name="T66" fmla="*/ 3 w 9"/>
              <a:gd name="T67" fmla="*/ 11 h 23"/>
              <a:gd name="T68" fmla="*/ 6 w 9"/>
              <a:gd name="T69" fmla="*/ 4 h 23"/>
              <a:gd name="T70" fmla="*/ 6 w 9"/>
              <a:gd name="T71" fmla="*/ 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9" h="23">
                <a:moveTo>
                  <a:pt x="6" y="4"/>
                </a:moveTo>
                <a:lnTo>
                  <a:pt x="6" y="4"/>
                </a:lnTo>
                <a:lnTo>
                  <a:pt x="4" y="4"/>
                </a:lnTo>
                <a:lnTo>
                  <a:pt x="4" y="4"/>
                </a:lnTo>
                <a:lnTo>
                  <a:pt x="3" y="3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8" y="0"/>
                </a:lnTo>
                <a:lnTo>
                  <a:pt x="8" y="0"/>
                </a:lnTo>
                <a:lnTo>
                  <a:pt x="9" y="1"/>
                </a:lnTo>
                <a:lnTo>
                  <a:pt x="9" y="3"/>
                </a:lnTo>
                <a:lnTo>
                  <a:pt x="9" y="3"/>
                </a:lnTo>
                <a:lnTo>
                  <a:pt x="8" y="8"/>
                </a:lnTo>
                <a:lnTo>
                  <a:pt x="8" y="8"/>
                </a:lnTo>
                <a:lnTo>
                  <a:pt x="4" y="17"/>
                </a:lnTo>
                <a:lnTo>
                  <a:pt x="4" y="17"/>
                </a:lnTo>
                <a:lnTo>
                  <a:pt x="4" y="19"/>
                </a:lnTo>
                <a:lnTo>
                  <a:pt x="6" y="20"/>
                </a:lnTo>
                <a:lnTo>
                  <a:pt x="6" y="20"/>
                </a:lnTo>
                <a:lnTo>
                  <a:pt x="6" y="22"/>
                </a:lnTo>
                <a:lnTo>
                  <a:pt x="6" y="23"/>
                </a:lnTo>
                <a:lnTo>
                  <a:pt x="6" y="23"/>
                </a:lnTo>
                <a:lnTo>
                  <a:pt x="4" y="23"/>
                </a:lnTo>
                <a:lnTo>
                  <a:pt x="3" y="23"/>
                </a:lnTo>
                <a:lnTo>
                  <a:pt x="3" y="23"/>
                </a:lnTo>
                <a:lnTo>
                  <a:pt x="1" y="22"/>
                </a:lnTo>
                <a:lnTo>
                  <a:pt x="0" y="20"/>
                </a:lnTo>
                <a:lnTo>
                  <a:pt x="0" y="20"/>
                </a:lnTo>
                <a:lnTo>
                  <a:pt x="1" y="19"/>
                </a:lnTo>
                <a:lnTo>
                  <a:pt x="1" y="19"/>
                </a:lnTo>
                <a:lnTo>
                  <a:pt x="3" y="11"/>
                </a:lnTo>
                <a:lnTo>
                  <a:pt x="3" y="11"/>
                </a:lnTo>
                <a:lnTo>
                  <a:pt x="6" y="4"/>
                </a:lnTo>
                <a:lnTo>
                  <a:pt x="6" y="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7" name="Freeform 57"/>
          <p:cNvSpPr>
            <a:spLocks noEditPoints="1"/>
          </p:cNvSpPr>
          <p:nvPr/>
        </p:nvSpPr>
        <p:spPr bwMode="auto">
          <a:xfrm>
            <a:off x="8333858" y="3545861"/>
            <a:ext cx="436344" cy="709052"/>
          </a:xfrm>
          <a:custGeom>
            <a:avLst/>
            <a:gdLst>
              <a:gd name="T0" fmla="*/ 106 w 248"/>
              <a:gd name="T1" fmla="*/ 148 h 419"/>
              <a:gd name="T2" fmla="*/ 234 w 248"/>
              <a:gd name="T3" fmla="*/ 224 h 419"/>
              <a:gd name="T4" fmla="*/ 117 w 248"/>
              <a:gd name="T5" fmla="*/ 328 h 419"/>
              <a:gd name="T6" fmla="*/ 105 w 248"/>
              <a:gd name="T7" fmla="*/ 282 h 419"/>
              <a:gd name="T8" fmla="*/ 204 w 248"/>
              <a:gd name="T9" fmla="*/ 298 h 419"/>
              <a:gd name="T10" fmla="*/ 43 w 248"/>
              <a:gd name="T11" fmla="*/ 230 h 419"/>
              <a:gd name="T12" fmla="*/ 213 w 248"/>
              <a:gd name="T13" fmla="*/ 279 h 419"/>
              <a:gd name="T14" fmla="*/ 175 w 248"/>
              <a:gd name="T15" fmla="*/ 231 h 419"/>
              <a:gd name="T16" fmla="*/ 70 w 248"/>
              <a:gd name="T17" fmla="*/ 258 h 419"/>
              <a:gd name="T18" fmla="*/ 174 w 248"/>
              <a:gd name="T19" fmla="*/ 102 h 419"/>
              <a:gd name="T20" fmla="*/ 215 w 248"/>
              <a:gd name="T21" fmla="*/ 301 h 419"/>
              <a:gd name="T22" fmla="*/ 193 w 248"/>
              <a:gd name="T23" fmla="*/ 372 h 419"/>
              <a:gd name="T24" fmla="*/ 202 w 248"/>
              <a:gd name="T25" fmla="*/ 134 h 419"/>
              <a:gd name="T26" fmla="*/ 92 w 248"/>
              <a:gd name="T27" fmla="*/ 375 h 419"/>
              <a:gd name="T28" fmla="*/ 92 w 248"/>
              <a:gd name="T29" fmla="*/ 107 h 419"/>
              <a:gd name="T30" fmla="*/ 175 w 248"/>
              <a:gd name="T31" fmla="*/ 184 h 419"/>
              <a:gd name="T32" fmla="*/ 161 w 248"/>
              <a:gd name="T33" fmla="*/ 132 h 419"/>
              <a:gd name="T34" fmla="*/ 54 w 248"/>
              <a:gd name="T35" fmla="*/ 361 h 419"/>
              <a:gd name="T36" fmla="*/ 78 w 248"/>
              <a:gd name="T37" fmla="*/ 329 h 419"/>
              <a:gd name="T38" fmla="*/ 51 w 248"/>
              <a:gd name="T39" fmla="*/ 287 h 419"/>
              <a:gd name="T40" fmla="*/ 193 w 248"/>
              <a:gd name="T41" fmla="*/ 241 h 419"/>
              <a:gd name="T42" fmla="*/ 212 w 248"/>
              <a:gd name="T43" fmla="*/ 179 h 419"/>
              <a:gd name="T44" fmla="*/ 38 w 248"/>
              <a:gd name="T45" fmla="*/ 337 h 419"/>
              <a:gd name="T46" fmla="*/ 62 w 248"/>
              <a:gd name="T47" fmla="*/ 386 h 419"/>
              <a:gd name="T48" fmla="*/ 191 w 248"/>
              <a:gd name="T49" fmla="*/ 201 h 419"/>
              <a:gd name="T50" fmla="*/ 169 w 248"/>
              <a:gd name="T51" fmla="*/ 260 h 419"/>
              <a:gd name="T52" fmla="*/ 49 w 248"/>
              <a:gd name="T53" fmla="*/ 301 h 419"/>
              <a:gd name="T54" fmla="*/ 92 w 248"/>
              <a:gd name="T55" fmla="*/ 75 h 419"/>
              <a:gd name="T56" fmla="*/ 101 w 248"/>
              <a:gd name="T57" fmla="*/ 127 h 419"/>
              <a:gd name="T58" fmla="*/ 65 w 248"/>
              <a:gd name="T59" fmla="*/ 235 h 419"/>
              <a:gd name="T60" fmla="*/ 220 w 248"/>
              <a:gd name="T61" fmla="*/ 170 h 419"/>
              <a:gd name="T62" fmla="*/ 202 w 248"/>
              <a:gd name="T63" fmla="*/ 197 h 419"/>
              <a:gd name="T64" fmla="*/ 139 w 248"/>
              <a:gd name="T65" fmla="*/ 55 h 419"/>
              <a:gd name="T66" fmla="*/ 131 w 248"/>
              <a:gd name="T67" fmla="*/ 59 h 419"/>
              <a:gd name="T68" fmla="*/ 117 w 248"/>
              <a:gd name="T69" fmla="*/ 53 h 419"/>
              <a:gd name="T70" fmla="*/ 119 w 248"/>
              <a:gd name="T71" fmla="*/ 181 h 419"/>
              <a:gd name="T72" fmla="*/ 65 w 248"/>
              <a:gd name="T73" fmla="*/ 342 h 419"/>
              <a:gd name="T74" fmla="*/ 235 w 248"/>
              <a:gd name="T75" fmla="*/ 254 h 419"/>
              <a:gd name="T76" fmla="*/ 142 w 248"/>
              <a:gd name="T77" fmla="*/ 140 h 419"/>
              <a:gd name="T78" fmla="*/ 183 w 248"/>
              <a:gd name="T79" fmla="*/ 392 h 419"/>
              <a:gd name="T80" fmla="*/ 190 w 248"/>
              <a:gd name="T81" fmla="*/ 151 h 419"/>
              <a:gd name="T82" fmla="*/ 190 w 248"/>
              <a:gd name="T83" fmla="*/ 337 h 419"/>
              <a:gd name="T84" fmla="*/ 119 w 248"/>
              <a:gd name="T85" fmla="*/ 402 h 419"/>
              <a:gd name="T86" fmla="*/ 65 w 248"/>
              <a:gd name="T87" fmla="*/ 239 h 419"/>
              <a:gd name="T88" fmla="*/ 97 w 248"/>
              <a:gd name="T89" fmla="*/ 184 h 419"/>
              <a:gd name="T90" fmla="*/ 127 w 248"/>
              <a:gd name="T91" fmla="*/ 113 h 419"/>
              <a:gd name="T92" fmla="*/ 177 w 248"/>
              <a:gd name="T93" fmla="*/ 178 h 419"/>
              <a:gd name="T94" fmla="*/ 134 w 248"/>
              <a:gd name="T95" fmla="*/ 160 h 419"/>
              <a:gd name="T96" fmla="*/ 196 w 248"/>
              <a:gd name="T97" fmla="*/ 179 h 419"/>
              <a:gd name="T98" fmla="*/ 152 w 248"/>
              <a:gd name="T99" fmla="*/ 162 h 419"/>
              <a:gd name="T100" fmla="*/ 198 w 248"/>
              <a:gd name="T101" fmla="*/ 164 h 419"/>
              <a:gd name="T102" fmla="*/ 198 w 248"/>
              <a:gd name="T103" fmla="*/ 375 h 419"/>
              <a:gd name="T104" fmla="*/ 89 w 248"/>
              <a:gd name="T105" fmla="*/ 208 h 419"/>
              <a:gd name="T106" fmla="*/ 87 w 248"/>
              <a:gd name="T107" fmla="*/ 195 h 419"/>
              <a:gd name="T108" fmla="*/ 106 w 248"/>
              <a:gd name="T109" fmla="*/ 329 h 419"/>
              <a:gd name="T110" fmla="*/ 79 w 248"/>
              <a:gd name="T111" fmla="*/ 236 h 419"/>
              <a:gd name="T112" fmla="*/ 29 w 248"/>
              <a:gd name="T113" fmla="*/ 347 h 419"/>
              <a:gd name="T114" fmla="*/ 98 w 248"/>
              <a:gd name="T115" fmla="*/ 78 h 419"/>
              <a:gd name="T116" fmla="*/ 166 w 248"/>
              <a:gd name="T117" fmla="*/ 381 h 419"/>
              <a:gd name="T118" fmla="*/ 174 w 248"/>
              <a:gd name="T119" fmla="*/ 402 h 419"/>
              <a:gd name="T120" fmla="*/ 109 w 248"/>
              <a:gd name="T121" fmla="*/ 195 h 419"/>
              <a:gd name="T122" fmla="*/ 26 w 248"/>
              <a:gd name="T123" fmla="*/ 331 h 419"/>
              <a:gd name="T124" fmla="*/ 18 w 248"/>
              <a:gd name="T125" fmla="*/ 309 h 4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8" h="419">
                <a:moveTo>
                  <a:pt x="43" y="3"/>
                </a:moveTo>
                <a:lnTo>
                  <a:pt x="43" y="3"/>
                </a:lnTo>
                <a:lnTo>
                  <a:pt x="40" y="4"/>
                </a:lnTo>
                <a:lnTo>
                  <a:pt x="40" y="4"/>
                </a:lnTo>
                <a:lnTo>
                  <a:pt x="38" y="3"/>
                </a:lnTo>
                <a:lnTo>
                  <a:pt x="38" y="3"/>
                </a:lnTo>
                <a:lnTo>
                  <a:pt x="37" y="1"/>
                </a:lnTo>
                <a:lnTo>
                  <a:pt x="37" y="1"/>
                </a:lnTo>
                <a:lnTo>
                  <a:pt x="40" y="0"/>
                </a:lnTo>
                <a:lnTo>
                  <a:pt x="40" y="0"/>
                </a:lnTo>
                <a:lnTo>
                  <a:pt x="41" y="0"/>
                </a:lnTo>
                <a:lnTo>
                  <a:pt x="41" y="0"/>
                </a:lnTo>
                <a:lnTo>
                  <a:pt x="43" y="0"/>
                </a:lnTo>
                <a:lnTo>
                  <a:pt x="43" y="0"/>
                </a:lnTo>
                <a:lnTo>
                  <a:pt x="52" y="3"/>
                </a:lnTo>
                <a:lnTo>
                  <a:pt x="52" y="3"/>
                </a:lnTo>
                <a:lnTo>
                  <a:pt x="62" y="6"/>
                </a:lnTo>
                <a:lnTo>
                  <a:pt x="62" y="6"/>
                </a:lnTo>
                <a:lnTo>
                  <a:pt x="86" y="17"/>
                </a:lnTo>
                <a:lnTo>
                  <a:pt x="86" y="17"/>
                </a:lnTo>
                <a:lnTo>
                  <a:pt x="92" y="20"/>
                </a:lnTo>
                <a:lnTo>
                  <a:pt x="92" y="20"/>
                </a:lnTo>
                <a:lnTo>
                  <a:pt x="106" y="26"/>
                </a:lnTo>
                <a:lnTo>
                  <a:pt x="106" y="26"/>
                </a:lnTo>
                <a:lnTo>
                  <a:pt x="112" y="31"/>
                </a:lnTo>
                <a:lnTo>
                  <a:pt x="120" y="37"/>
                </a:lnTo>
                <a:lnTo>
                  <a:pt x="120" y="37"/>
                </a:lnTo>
                <a:lnTo>
                  <a:pt x="130" y="44"/>
                </a:lnTo>
                <a:lnTo>
                  <a:pt x="130" y="44"/>
                </a:lnTo>
                <a:lnTo>
                  <a:pt x="138" y="48"/>
                </a:lnTo>
                <a:lnTo>
                  <a:pt x="144" y="55"/>
                </a:lnTo>
                <a:lnTo>
                  <a:pt x="144" y="55"/>
                </a:lnTo>
                <a:lnTo>
                  <a:pt x="164" y="71"/>
                </a:lnTo>
                <a:lnTo>
                  <a:pt x="164" y="71"/>
                </a:lnTo>
                <a:lnTo>
                  <a:pt x="172" y="78"/>
                </a:lnTo>
                <a:lnTo>
                  <a:pt x="179" y="86"/>
                </a:lnTo>
                <a:lnTo>
                  <a:pt x="179" y="86"/>
                </a:lnTo>
                <a:lnTo>
                  <a:pt x="194" y="107"/>
                </a:lnTo>
                <a:lnTo>
                  <a:pt x="194" y="107"/>
                </a:lnTo>
                <a:lnTo>
                  <a:pt x="210" y="130"/>
                </a:lnTo>
                <a:lnTo>
                  <a:pt x="210" y="130"/>
                </a:lnTo>
                <a:lnTo>
                  <a:pt x="218" y="146"/>
                </a:lnTo>
                <a:lnTo>
                  <a:pt x="218" y="146"/>
                </a:lnTo>
                <a:lnTo>
                  <a:pt x="229" y="168"/>
                </a:lnTo>
                <a:lnTo>
                  <a:pt x="229" y="168"/>
                </a:lnTo>
                <a:lnTo>
                  <a:pt x="234" y="184"/>
                </a:lnTo>
                <a:lnTo>
                  <a:pt x="234" y="184"/>
                </a:lnTo>
                <a:lnTo>
                  <a:pt x="242" y="205"/>
                </a:lnTo>
                <a:lnTo>
                  <a:pt x="242" y="205"/>
                </a:lnTo>
                <a:lnTo>
                  <a:pt x="245" y="216"/>
                </a:lnTo>
                <a:lnTo>
                  <a:pt x="246" y="227"/>
                </a:lnTo>
                <a:lnTo>
                  <a:pt x="246" y="227"/>
                </a:lnTo>
                <a:lnTo>
                  <a:pt x="248" y="249"/>
                </a:lnTo>
                <a:lnTo>
                  <a:pt x="248" y="269"/>
                </a:lnTo>
                <a:lnTo>
                  <a:pt x="248" y="269"/>
                </a:lnTo>
                <a:lnTo>
                  <a:pt x="246" y="295"/>
                </a:lnTo>
                <a:lnTo>
                  <a:pt x="246" y="295"/>
                </a:lnTo>
                <a:lnTo>
                  <a:pt x="243" y="310"/>
                </a:lnTo>
                <a:lnTo>
                  <a:pt x="243" y="310"/>
                </a:lnTo>
                <a:lnTo>
                  <a:pt x="240" y="329"/>
                </a:lnTo>
                <a:lnTo>
                  <a:pt x="240" y="329"/>
                </a:lnTo>
                <a:lnTo>
                  <a:pt x="237" y="342"/>
                </a:lnTo>
                <a:lnTo>
                  <a:pt x="232" y="351"/>
                </a:lnTo>
                <a:lnTo>
                  <a:pt x="232" y="351"/>
                </a:lnTo>
                <a:lnTo>
                  <a:pt x="226" y="365"/>
                </a:lnTo>
                <a:lnTo>
                  <a:pt x="217" y="380"/>
                </a:lnTo>
                <a:lnTo>
                  <a:pt x="217" y="380"/>
                </a:lnTo>
                <a:lnTo>
                  <a:pt x="213" y="384"/>
                </a:lnTo>
                <a:lnTo>
                  <a:pt x="213" y="384"/>
                </a:lnTo>
                <a:lnTo>
                  <a:pt x="201" y="397"/>
                </a:lnTo>
                <a:lnTo>
                  <a:pt x="187" y="407"/>
                </a:lnTo>
                <a:lnTo>
                  <a:pt x="187" y="407"/>
                </a:lnTo>
                <a:lnTo>
                  <a:pt x="180" y="410"/>
                </a:lnTo>
                <a:lnTo>
                  <a:pt x="172" y="413"/>
                </a:lnTo>
                <a:lnTo>
                  <a:pt x="172" y="413"/>
                </a:lnTo>
                <a:lnTo>
                  <a:pt x="153" y="418"/>
                </a:lnTo>
                <a:lnTo>
                  <a:pt x="153" y="418"/>
                </a:lnTo>
                <a:lnTo>
                  <a:pt x="142" y="419"/>
                </a:lnTo>
                <a:lnTo>
                  <a:pt x="130" y="419"/>
                </a:lnTo>
                <a:lnTo>
                  <a:pt x="130" y="419"/>
                </a:lnTo>
                <a:lnTo>
                  <a:pt x="112" y="418"/>
                </a:lnTo>
                <a:lnTo>
                  <a:pt x="112" y="418"/>
                </a:lnTo>
                <a:lnTo>
                  <a:pt x="97" y="416"/>
                </a:lnTo>
                <a:lnTo>
                  <a:pt x="97" y="416"/>
                </a:lnTo>
                <a:lnTo>
                  <a:pt x="86" y="414"/>
                </a:lnTo>
                <a:lnTo>
                  <a:pt x="86" y="414"/>
                </a:lnTo>
                <a:lnTo>
                  <a:pt x="63" y="408"/>
                </a:lnTo>
                <a:lnTo>
                  <a:pt x="63" y="408"/>
                </a:lnTo>
                <a:lnTo>
                  <a:pt x="45" y="400"/>
                </a:lnTo>
                <a:lnTo>
                  <a:pt x="45" y="400"/>
                </a:lnTo>
                <a:lnTo>
                  <a:pt x="40" y="399"/>
                </a:lnTo>
                <a:lnTo>
                  <a:pt x="40" y="399"/>
                </a:lnTo>
                <a:lnTo>
                  <a:pt x="26" y="389"/>
                </a:lnTo>
                <a:lnTo>
                  <a:pt x="15" y="377"/>
                </a:lnTo>
                <a:lnTo>
                  <a:pt x="15" y="377"/>
                </a:lnTo>
                <a:lnTo>
                  <a:pt x="10" y="369"/>
                </a:lnTo>
                <a:lnTo>
                  <a:pt x="10" y="369"/>
                </a:lnTo>
                <a:lnTo>
                  <a:pt x="5" y="358"/>
                </a:lnTo>
                <a:lnTo>
                  <a:pt x="5" y="358"/>
                </a:lnTo>
                <a:lnTo>
                  <a:pt x="2" y="351"/>
                </a:lnTo>
                <a:lnTo>
                  <a:pt x="2" y="345"/>
                </a:lnTo>
                <a:lnTo>
                  <a:pt x="2" y="345"/>
                </a:lnTo>
                <a:lnTo>
                  <a:pt x="0" y="334"/>
                </a:lnTo>
                <a:lnTo>
                  <a:pt x="0" y="334"/>
                </a:lnTo>
                <a:lnTo>
                  <a:pt x="2" y="313"/>
                </a:lnTo>
                <a:lnTo>
                  <a:pt x="2" y="313"/>
                </a:lnTo>
                <a:lnTo>
                  <a:pt x="5" y="298"/>
                </a:lnTo>
                <a:lnTo>
                  <a:pt x="5" y="298"/>
                </a:lnTo>
                <a:lnTo>
                  <a:pt x="8" y="285"/>
                </a:lnTo>
                <a:lnTo>
                  <a:pt x="13" y="274"/>
                </a:lnTo>
                <a:lnTo>
                  <a:pt x="13" y="274"/>
                </a:lnTo>
                <a:lnTo>
                  <a:pt x="19" y="260"/>
                </a:lnTo>
                <a:lnTo>
                  <a:pt x="19" y="260"/>
                </a:lnTo>
                <a:lnTo>
                  <a:pt x="27" y="247"/>
                </a:lnTo>
                <a:lnTo>
                  <a:pt x="35" y="235"/>
                </a:lnTo>
                <a:lnTo>
                  <a:pt x="35" y="235"/>
                </a:lnTo>
                <a:lnTo>
                  <a:pt x="46" y="217"/>
                </a:lnTo>
                <a:lnTo>
                  <a:pt x="46" y="217"/>
                </a:lnTo>
                <a:lnTo>
                  <a:pt x="54" y="205"/>
                </a:lnTo>
                <a:lnTo>
                  <a:pt x="62" y="190"/>
                </a:lnTo>
                <a:lnTo>
                  <a:pt x="62" y="190"/>
                </a:lnTo>
                <a:lnTo>
                  <a:pt x="71" y="170"/>
                </a:lnTo>
                <a:lnTo>
                  <a:pt x="71" y="170"/>
                </a:lnTo>
                <a:lnTo>
                  <a:pt x="81" y="151"/>
                </a:lnTo>
                <a:lnTo>
                  <a:pt x="81" y="151"/>
                </a:lnTo>
                <a:lnTo>
                  <a:pt x="86" y="134"/>
                </a:lnTo>
                <a:lnTo>
                  <a:pt x="86" y="134"/>
                </a:lnTo>
                <a:lnTo>
                  <a:pt x="86" y="130"/>
                </a:lnTo>
                <a:lnTo>
                  <a:pt x="86" y="130"/>
                </a:lnTo>
                <a:lnTo>
                  <a:pt x="86" y="112"/>
                </a:lnTo>
                <a:lnTo>
                  <a:pt x="86" y="112"/>
                </a:lnTo>
                <a:lnTo>
                  <a:pt x="84" y="94"/>
                </a:lnTo>
                <a:lnTo>
                  <a:pt x="84" y="94"/>
                </a:lnTo>
                <a:lnTo>
                  <a:pt x="82" y="77"/>
                </a:lnTo>
                <a:lnTo>
                  <a:pt x="82" y="77"/>
                </a:lnTo>
                <a:lnTo>
                  <a:pt x="79" y="67"/>
                </a:lnTo>
                <a:lnTo>
                  <a:pt x="79" y="67"/>
                </a:lnTo>
                <a:lnTo>
                  <a:pt x="78" y="59"/>
                </a:lnTo>
                <a:lnTo>
                  <a:pt x="78" y="59"/>
                </a:lnTo>
                <a:lnTo>
                  <a:pt x="71" y="44"/>
                </a:lnTo>
                <a:lnTo>
                  <a:pt x="71" y="44"/>
                </a:lnTo>
                <a:lnTo>
                  <a:pt x="68" y="36"/>
                </a:lnTo>
                <a:lnTo>
                  <a:pt x="68" y="36"/>
                </a:lnTo>
                <a:lnTo>
                  <a:pt x="62" y="25"/>
                </a:lnTo>
                <a:lnTo>
                  <a:pt x="62" y="25"/>
                </a:lnTo>
                <a:lnTo>
                  <a:pt x="57" y="20"/>
                </a:lnTo>
                <a:lnTo>
                  <a:pt x="52" y="15"/>
                </a:lnTo>
                <a:lnTo>
                  <a:pt x="52" y="15"/>
                </a:lnTo>
                <a:lnTo>
                  <a:pt x="46" y="9"/>
                </a:lnTo>
                <a:lnTo>
                  <a:pt x="46" y="9"/>
                </a:lnTo>
                <a:lnTo>
                  <a:pt x="45" y="7"/>
                </a:lnTo>
                <a:lnTo>
                  <a:pt x="45" y="7"/>
                </a:lnTo>
                <a:lnTo>
                  <a:pt x="43" y="7"/>
                </a:lnTo>
                <a:lnTo>
                  <a:pt x="43" y="7"/>
                </a:lnTo>
                <a:lnTo>
                  <a:pt x="43" y="6"/>
                </a:lnTo>
                <a:lnTo>
                  <a:pt x="43" y="4"/>
                </a:lnTo>
                <a:lnTo>
                  <a:pt x="43" y="4"/>
                </a:lnTo>
                <a:lnTo>
                  <a:pt x="43" y="3"/>
                </a:lnTo>
                <a:lnTo>
                  <a:pt x="43" y="3"/>
                </a:lnTo>
                <a:close/>
                <a:moveTo>
                  <a:pt x="105" y="149"/>
                </a:moveTo>
                <a:lnTo>
                  <a:pt x="105" y="149"/>
                </a:lnTo>
                <a:lnTo>
                  <a:pt x="105" y="149"/>
                </a:lnTo>
                <a:lnTo>
                  <a:pt x="105" y="149"/>
                </a:lnTo>
                <a:lnTo>
                  <a:pt x="106" y="148"/>
                </a:lnTo>
                <a:lnTo>
                  <a:pt x="106" y="148"/>
                </a:lnTo>
                <a:lnTo>
                  <a:pt x="105" y="148"/>
                </a:lnTo>
                <a:lnTo>
                  <a:pt x="105" y="148"/>
                </a:lnTo>
                <a:lnTo>
                  <a:pt x="105" y="149"/>
                </a:lnTo>
                <a:lnTo>
                  <a:pt x="105" y="149"/>
                </a:lnTo>
                <a:lnTo>
                  <a:pt x="105" y="151"/>
                </a:lnTo>
                <a:lnTo>
                  <a:pt x="105" y="151"/>
                </a:lnTo>
                <a:lnTo>
                  <a:pt x="105" y="151"/>
                </a:lnTo>
                <a:lnTo>
                  <a:pt x="105" y="151"/>
                </a:lnTo>
                <a:lnTo>
                  <a:pt x="105" y="149"/>
                </a:lnTo>
                <a:lnTo>
                  <a:pt x="105" y="149"/>
                </a:lnTo>
                <a:close/>
                <a:moveTo>
                  <a:pt x="232" y="205"/>
                </a:moveTo>
                <a:lnTo>
                  <a:pt x="232" y="205"/>
                </a:lnTo>
                <a:lnTo>
                  <a:pt x="232" y="205"/>
                </a:lnTo>
                <a:lnTo>
                  <a:pt x="232" y="203"/>
                </a:lnTo>
                <a:lnTo>
                  <a:pt x="232" y="203"/>
                </a:lnTo>
                <a:lnTo>
                  <a:pt x="232" y="205"/>
                </a:lnTo>
                <a:lnTo>
                  <a:pt x="232" y="205"/>
                </a:lnTo>
                <a:lnTo>
                  <a:pt x="232" y="205"/>
                </a:lnTo>
                <a:lnTo>
                  <a:pt x="232" y="205"/>
                </a:lnTo>
                <a:lnTo>
                  <a:pt x="232" y="206"/>
                </a:lnTo>
                <a:lnTo>
                  <a:pt x="232" y="206"/>
                </a:lnTo>
                <a:lnTo>
                  <a:pt x="232" y="206"/>
                </a:lnTo>
                <a:lnTo>
                  <a:pt x="232" y="206"/>
                </a:lnTo>
                <a:lnTo>
                  <a:pt x="232" y="205"/>
                </a:lnTo>
                <a:lnTo>
                  <a:pt x="232" y="205"/>
                </a:lnTo>
                <a:close/>
                <a:moveTo>
                  <a:pt x="70" y="201"/>
                </a:moveTo>
                <a:lnTo>
                  <a:pt x="70" y="201"/>
                </a:lnTo>
                <a:lnTo>
                  <a:pt x="70" y="201"/>
                </a:lnTo>
                <a:lnTo>
                  <a:pt x="70" y="201"/>
                </a:lnTo>
                <a:lnTo>
                  <a:pt x="67" y="206"/>
                </a:lnTo>
                <a:lnTo>
                  <a:pt x="67" y="206"/>
                </a:lnTo>
                <a:lnTo>
                  <a:pt x="67" y="208"/>
                </a:lnTo>
                <a:lnTo>
                  <a:pt x="67" y="208"/>
                </a:lnTo>
                <a:lnTo>
                  <a:pt x="67" y="206"/>
                </a:lnTo>
                <a:lnTo>
                  <a:pt x="67" y="206"/>
                </a:lnTo>
                <a:lnTo>
                  <a:pt x="70" y="203"/>
                </a:lnTo>
                <a:lnTo>
                  <a:pt x="70" y="203"/>
                </a:lnTo>
                <a:lnTo>
                  <a:pt x="70" y="201"/>
                </a:lnTo>
                <a:lnTo>
                  <a:pt x="70" y="201"/>
                </a:lnTo>
                <a:lnTo>
                  <a:pt x="71" y="200"/>
                </a:lnTo>
                <a:lnTo>
                  <a:pt x="71" y="200"/>
                </a:lnTo>
                <a:lnTo>
                  <a:pt x="70" y="201"/>
                </a:lnTo>
                <a:lnTo>
                  <a:pt x="70" y="201"/>
                </a:lnTo>
                <a:close/>
                <a:moveTo>
                  <a:pt x="82" y="247"/>
                </a:moveTo>
                <a:lnTo>
                  <a:pt x="82" y="247"/>
                </a:lnTo>
                <a:lnTo>
                  <a:pt x="82" y="244"/>
                </a:lnTo>
                <a:lnTo>
                  <a:pt x="82" y="244"/>
                </a:lnTo>
                <a:lnTo>
                  <a:pt x="82" y="244"/>
                </a:lnTo>
                <a:lnTo>
                  <a:pt x="82" y="244"/>
                </a:lnTo>
                <a:lnTo>
                  <a:pt x="82" y="246"/>
                </a:lnTo>
                <a:lnTo>
                  <a:pt x="82" y="246"/>
                </a:lnTo>
                <a:lnTo>
                  <a:pt x="82" y="247"/>
                </a:lnTo>
                <a:lnTo>
                  <a:pt x="82" y="247"/>
                </a:lnTo>
                <a:lnTo>
                  <a:pt x="82" y="247"/>
                </a:lnTo>
                <a:lnTo>
                  <a:pt x="82" y="247"/>
                </a:lnTo>
                <a:lnTo>
                  <a:pt x="82" y="252"/>
                </a:lnTo>
                <a:lnTo>
                  <a:pt x="82" y="252"/>
                </a:lnTo>
                <a:lnTo>
                  <a:pt x="84" y="254"/>
                </a:lnTo>
                <a:lnTo>
                  <a:pt x="84" y="254"/>
                </a:lnTo>
                <a:lnTo>
                  <a:pt x="82" y="247"/>
                </a:lnTo>
                <a:lnTo>
                  <a:pt x="82" y="247"/>
                </a:lnTo>
                <a:lnTo>
                  <a:pt x="82" y="247"/>
                </a:lnTo>
                <a:lnTo>
                  <a:pt x="82" y="247"/>
                </a:lnTo>
                <a:close/>
                <a:moveTo>
                  <a:pt x="87" y="162"/>
                </a:moveTo>
                <a:lnTo>
                  <a:pt x="87" y="162"/>
                </a:lnTo>
                <a:lnTo>
                  <a:pt x="86" y="162"/>
                </a:lnTo>
                <a:lnTo>
                  <a:pt x="86" y="162"/>
                </a:lnTo>
                <a:lnTo>
                  <a:pt x="84" y="170"/>
                </a:lnTo>
                <a:lnTo>
                  <a:pt x="84" y="170"/>
                </a:lnTo>
                <a:lnTo>
                  <a:pt x="84" y="170"/>
                </a:lnTo>
                <a:lnTo>
                  <a:pt x="84" y="170"/>
                </a:lnTo>
                <a:lnTo>
                  <a:pt x="84" y="170"/>
                </a:lnTo>
                <a:lnTo>
                  <a:pt x="84" y="170"/>
                </a:lnTo>
                <a:lnTo>
                  <a:pt x="86" y="167"/>
                </a:lnTo>
                <a:lnTo>
                  <a:pt x="86" y="167"/>
                </a:lnTo>
                <a:lnTo>
                  <a:pt x="87" y="162"/>
                </a:lnTo>
                <a:lnTo>
                  <a:pt x="87" y="162"/>
                </a:lnTo>
                <a:lnTo>
                  <a:pt x="87" y="159"/>
                </a:lnTo>
                <a:lnTo>
                  <a:pt x="87" y="159"/>
                </a:lnTo>
                <a:lnTo>
                  <a:pt x="87" y="157"/>
                </a:lnTo>
                <a:lnTo>
                  <a:pt x="86" y="156"/>
                </a:lnTo>
                <a:lnTo>
                  <a:pt x="86" y="156"/>
                </a:lnTo>
                <a:lnTo>
                  <a:pt x="86" y="159"/>
                </a:lnTo>
                <a:lnTo>
                  <a:pt x="86" y="159"/>
                </a:lnTo>
                <a:lnTo>
                  <a:pt x="86" y="160"/>
                </a:lnTo>
                <a:lnTo>
                  <a:pt x="86" y="160"/>
                </a:lnTo>
                <a:lnTo>
                  <a:pt x="87" y="162"/>
                </a:lnTo>
                <a:lnTo>
                  <a:pt x="87" y="162"/>
                </a:lnTo>
                <a:close/>
                <a:moveTo>
                  <a:pt x="92" y="219"/>
                </a:moveTo>
                <a:lnTo>
                  <a:pt x="92" y="219"/>
                </a:lnTo>
                <a:lnTo>
                  <a:pt x="93" y="220"/>
                </a:lnTo>
                <a:lnTo>
                  <a:pt x="93" y="220"/>
                </a:lnTo>
                <a:lnTo>
                  <a:pt x="93" y="220"/>
                </a:lnTo>
                <a:lnTo>
                  <a:pt x="93" y="220"/>
                </a:lnTo>
                <a:lnTo>
                  <a:pt x="93" y="220"/>
                </a:lnTo>
                <a:lnTo>
                  <a:pt x="93" y="220"/>
                </a:lnTo>
                <a:lnTo>
                  <a:pt x="92" y="219"/>
                </a:lnTo>
                <a:lnTo>
                  <a:pt x="92" y="219"/>
                </a:lnTo>
                <a:lnTo>
                  <a:pt x="92" y="219"/>
                </a:lnTo>
                <a:lnTo>
                  <a:pt x="92" y="219"/>
                </a:lnTo>
                <a:lnTo>
                  <a:pt x="90" y="217"/>
                </a:lnTo>
                <a:lnTo>
                  <a:pt x="87" y="217"/>
                </a:lnTo>
                <a:lnTo>
                  <a:pt x="87" y="217"/>
                </a:lnTo>
                <a:lnTo>
                  <a:pt x="87" y="225"/>
                </a:lnTo>
                <a:lnTo>
                  <a:pt x="87" y="225"/>
                </a:lnTo>
                <a:lnTo>
                  <a:pt x="89" y="225"/>
                </a:lnTo>
                <a:lnTo>
                  <a:pt x="89" y="225"/>
                </a:lnTo>
                <a:lnTo>
                  <a:pt x="89" y="224"/>
                </a:lnTo>
                <a:lnTo>
                  <a:pt x="89" y="224"/>
                </a:lnTo>
                <a:lnTo>
                  <a:pt x="89" y="220"/>
                </a:lnTo>
                <a:lnTo>
                  <a:pt x="89" y="220"/>
                </a:lnTo>
                <a:lnTo>
                  <a:pt x="90" y="219"/>
                </a:lnTo>
                <a:lnTo>
                  <a:pt x="92" y="219"/>
                </a:lnTo>
                <a:lnTo>
                  <a:pt x="92" y="219"/>
                </a:lnTo>
                <a:close/>
                <a:moveTo>
                  <a:pt x="117" y="42"/>
                </a:moveTo>
                <a:lnTo>
                  <a:pt x="117" y="42"/>
                </a:lnTo>
                <a:lnTo>
                  <a:pt x="116" y="42"/>
                </a:lnTo>
                <a:lnTo>
                  <a:pt x="116" y="42"/>
                </a:lnTo>
                <a:lnTo>
                  <a:pt x="109" y="37"/>
                </a:lnTo>
                <a:lnTo>
                  <a:pt x="109" y="37"/>
                </a:lnTo>
                <a:lnTo>
                  <a:pt x="108" y="36"/>
                </a:lnTo>
                <a:lnTo>
                  <a:pt x="108" y="36"/>
                </a:lnTo>
                <a:lnTo>
                  <a:pt x="109" y="37"/>
                </a:lnTo>
                <a:lnTo>
                  <a:pt x="109" y="37"/>
                </a:lnTo>
                <a:lnTo>
                  <a:pt x="114" y="42"/>
                </a:lnTo>
                <a:lnTo>
                  <a:pt x="114" y="42"/>
                </a:lnTo>
                <a:lnTo>
                  <a:pt x="117" y="42"/>
                </a:lnTo>
                <a:lnTo>
                  <a:pt x="117" y="42"/>
                </a:lnTo>
                <a:lnTo>
                  <a:pt x="117" y="44"/>
                </a:lnTo>
                <a:lnTo>
                  <a:pt x="117" y="44"/>
                </a:lnTo>
                <a:lnTo>
                  <a:pt x="130" y="53"/>
                </a:lnTo>
                <a:lnTo>
                  <a:pt x="130" y="53"/>
                </a:lnTo>
                <a:lnTo>
                  <a:pt x="131" y="55"/>
                </a:lnTo>
                <a:lnTo>
                  <a:pt x="131" y="55"/>
                </a:lnTo>
                <a:lnTo>
                  <a:pt x="139" y="59"/>
                </a:lnTo>
                <a:lnTo>
                  <a:pt x="139" y="59"/>
                </a:lnTo>
                <a:lnTo>
                  <a:pt x="139" y="59"/>
                </a:lnTo>
                <a:lnTo>
                  <a:pt x="139" y="59"/>
                </a:lnTo>
                <a:lnTo>
                  <a:pt x="139" y="59"/>
                </a:lnTo>
                <a:lnTo>
                  <a:pt x="139" y="59"/>
                </a:lnTo>
                <a:lnTo>
                  <a:pt x="139" y="58"/>
                </a:lnTo>
                <a:lnTo>
                  <a:pt x="139" y="58"/>
                </a:lnTo>
                <a:lnTo>
                  <a:pt x="134" y="55"/>
                </a:lnTo>
                <a:lnTo>
                  <a:pt x="134" y="55"/>
                </a:lnTo>
                <a:lnTo>
                  <a:pt x="117" y="44"/>
                </a:lnTo>
                <a:lnTo>
                  <a:pt x="117" y="44"/>
                </a:lnTo>
                <a:lnTo>
                  <a:pt x="117" y="42"/>
                </a:lnTo>
                <a:lnTo>
                  <a:pt x="117" y="42"/>
                </a:lnTo>
                <a:close/>
                <a:moveTo>
                  <a:pt x="240" y="236"/>
                </a:moveTo>
                <a:lnTo>
                  <a:pt x="240" y="236"/>
                </a:lnTo>
                <a:lnTo>
                  <a:pt x="240" y="241"/>
                </a:lnTo>
                <a:lnTo>
                  <a:pt x="240" y="241"/>
                </a:lnTo>
                <a:lnTo>
                  <a:pt x="240" y="236"/>
                </a:lnTo>
                <a:lnTo>
                  <a:pt x="240" y="236"/>
                </a:lnTo>
                <a:lnTo>
                  <a:pt x="240" y="235"/>
                </a:lnTo>
                <a:lnTo>
                  <a:pt x="240" y="235"/>
                </a:lnTo>
                <a:lnTo>
                  <a:pt x="237" y="217"/>
                </a:lnTo>
                <a:lnTo>
                  <a:pt x="237" y="217"/>
                </a:lnTo>
                <a:lnTo>
                  <a:pt x="235" y="211"/>
                </a:lnTo>
                <a:lnTo>
                  <a:pt x="235" y="211"/>
                </a:lnTo>
                <a:lnTo>
                  <a:pt x="234" y="212"/>
                </a:lnTo>
                <a:lnTo>
                  <a:pt x="234" y="212"/>
                </a:lnTo>
                <a:lnTo>
                  <a:pt x="234" y="222"/>
                </a:lnTo>
                <a:lnTo>
                  <a:pt x="234" y="222"/>
                </a:lnTo>
                <a:lnTo>
                  <a:pt x="234" y="224"/>
                </a:lnTo>
                <a:lnTo>
                  <a:pt x="234" y="224"/>
                </a:lnTo>
                <a:lnTo>
                  <a:pt x="234" y="225"/>
                </a:lnTo>
                <a:lnTo>
                  <a:pt x="234" y="225"/>
                </a:lnTo>
                <a:lnTo>
                  <a:pt x="234" y="227"/>
                </a:lnTo>
                <a:lnTo>
                  <a:pt x="234" y="227"/>
                </a:lnTo>
                <a:lnTo>
                  <a:pt x="234" y="228"/>
                </a:lnTo>
                <a:lnTo>
                  <a:pt x="235" y="228"/>
                </a:lnTo>
                <a:lnTo>
                  <a:pt x="235" y="228"/>
                </a:lnTo>
                <a:lnTo>
                  <a:pt x="235" y="227"/>
                </a:lnTo>
                <a:lnTo>
                  <a:pt x="235" y="227"/>
                </a:lnTo>
                <a:lnTo>
                  <a:pt x="237" y="228"/>
                </a:lnTo>
                <a:lnTo>
                  <a:pt x="237" y="228"/>
                </a:lnTo>
                <a:lnTo>
                  <a:pt x="237" y="230"/>
                </a:lnTo>
                <a:lnTo>
                  <a:pt x="237" y="230"/>
                </a:lnTo>
                <a:lnTo>
                  <a:pt x="237" y="230"/>
                </a:lnTo>
                <a:lnTo>
                  <a:pt x="237" y="230"/>
                </a:lnTo>
                <a:lnTo>
                  <a:pt x="235" y="231"/>
                </a:lnTo>
                <a:lnTo>
                  <a:pt x="235" y="231"/>
                </a:lnTo>
                <a:lnTo>
                  <a:pt x="235" y="235"/>
                </a:lnTo>
                <a:lnTo>
                  <a:pt x="235" y="235"/>
                </a:lnTo>
                <a:lnTo>
                  <a:pt x="239" y="235"/>
                </a:lnTo>
                <a:lnTo>
                  <a:pt x="240" y="236"/>
                </a:lnTo>
                <a:lnTo>
                  <a:pt x="240" y="236"/>
                </a:lnTo>
                <a:lnTo>
                  <a:pt x="240" y="236"/>
                </a:lnTo>
                <a:lnTo>
                  <a:pt x="240" y="236"/>
                </a:lnTo>
                <a:close/>
                <a:moveTo>
                  <a:pt x="40" y="394"/>
                </a:moveTo>
                <a:lnTo>
                  <a:pt x="40" y="394"/>
                </a:lnTo>
                <a:lnTo>
                  <a:pt x="40" y="395"/>
                </a:lnTo>
                <a:lnTo>
                  <a:pt x="40" y="395"/>
                </a:lnTo>
                <a:lnTo>
                  <a:pt x="40" y="395"/>
                </a:lnTo>
                <a:lnTo>
                  <a:pt x="40" y="395"/>
                </a:lnTo>
                <a:lnTo>
                  <a:pt x="40" y="394"/>
                </a:lnTo>
                <a:lnTo>
                  <a:pt x="40" y="394"/>
                </a:lnTo>
                <a:lnTo>
                  <a:pt x="38" y="394"/>
                </a:lnTo>
                <a:lnTo>
                  <a:pt x="38" y="394"/>
                </a:lnTo>
                <a:lnTo>
                  <a:pt x="32" y="388"/>
                </a:lnTo>
                <a:lnTo>
                  <a:pt x="32" y="388"/>
                </a:lnTo>
                <a:lnTo>
                  <a:pt x="22" y="380"/>
                </a:lnTo>
                <a:lnTo>
                  <a:pt x="16" y="370"/>
                </a:lnTo>
                <a:lnTo>
                  <a:pt x="16" y="370"/>
                </a:lnTo>
                <a:lnTo>
                  <a:pt x="15" y="369"/>
                </a:lnTo>
                <a:lnTo>
                  <a:pt x="15" y="369"/>
                </a:lnTo>
                <a:lnTo>
                  <a:pt x="11" y="362"/>
                </a:lnTo>
                <a:lnTo>
                  <a:pt x="11" y="362"/>
                </a:lnTo>
                <a:lnTo>
                  <a:pt x="11" y="359"/>
                </a:lnTo>
                <a:lnTo>
                  <a:pt x="11" y="359"/>
                </a:lnTo>
                <a:lnTo>
                  <a:pt x="10" y="359"/>
                </a:lnTo>
                <a:lnTo>
                  <a:pt x="10" y="359"/>
                </a:lnTo>
                <a:lnTo>
                  <a:pt x="8" y="359"/>
                </a:lnTo>
                <a:lnTo>
                  <a:pt x="8" y="358"/>
                </a:lnTo>
                <a:lnTo>
                  <a:pt x="8" y="358"/>
                </a:lnTo>
                <a:lnTo>
                  <a:pt x="8" y="356"/>
                </a:lnTo>
                <a:lnTo>
                  <a:pt x="8" y="356"/>
                </a:lnTo>
                <a:lnTo>
                  <a:pt x="8" y="354"/>
                </a:lnTo>
                <a:lnTo>
                  <a:pt x="8" y="354"/>
                </a:lnTo>
                <a:lnTo>
                  <a:pt x="7" y="347"/>
                </a:lnTo>
                <a:lnTo>
                  <a:pt x="7" y="339"/>
                </a:lnTo>
                <a:lnTo>
                  <a:pt x="7" y="339"/>
                </a:lnTo>
                <a:lnTo>
                  <a:pt x="7" y="331"/>
                </a:lnTo>
                <a:lnTo>
                  <a:pt x="7" y="331"/>
                </a:lnTo>
                <a:lnTo>
                  <a:pt x="7" y="329"/>
                </a:lnTo>
                <a:lnTo>
                  <a:pt x="7" y="329"/>
                </a:lnTo>
                <a:lnTo>
                  <a:pt x="7" y="321"/>
                </a:lnTo>
                <a:lnTo>
                  <a:pt x="7" y="321"/>
                </a:lnTo>
                <a:lnTo>
                  <a:pt x="8" y="306"/>
                </a:lnTo>
                <a:lnTo>
                  <a:pt x="8" y="306"/>
                </a:lnTo>
                <a:lnTo>
                  <a:pt x="11" y="293"/>
                </a:lnTo>
                <a:lnTo>
                  <a:pt x="11" y="293"/>
                </a:lnTo>
                <a:lnTo>
                  <a:pt x="11" y="290"/>
                </a:lnTo>
                <a:lnTo>
                  <a:pt x="11" y="290"/>
                </a:lnTo>
                <a:lnTo>
                  <a:pt x="11" y="288"/>
                </a:lnTo>
                <a:lnTo>
                  <a:pt x="11" y="288"/>
                </a:lnTo>
                <a:lnTo>
                  <a:pt x="13" y="287"/>
                </a:lnTo>
                <a:lnTo>
                  <a:pt x="13" y="287"/>
                </a:lnTo>
                <a:lnTo>
                  <a:pt x="16" y="277"/>
                </a:lnTo>
                <a:lnTo>
                  <a:pt x="16" y="277"/>
                </a:lnTo>
                <a:lnTo>
                  <a:pt x="18" y="271"/>
                </a:lnTo>
                <a:lnTo>
                  <a:pt x="18" y="271"/>
                </a:lnTo>
                <a:lnTo>
                  <a:pt x="18" y="271"/>
                </a:lnTo>
                <a:lnTo>
                  <a:pt x="18" y="271"/>
                </a:lnTo>
                <a:lnTo>
                  <a:pt x="18" y="271"/>
                </a:lnTo>
                <a:lnTo>
                  <a:pt x="18" y="271"/>
                </a:lnTo>
                <a:lnTo>
                  <a:pt x="13" y="280"/>
                </a:lnTo>
                <a:lnTo>
                  <a:pt x="13" y="280"/>
                </a:lnTo>
                <a:lnTo>
                  <a:pt x="7" y="299"/>
                </a:lnTo>
                <a:lnTo>
                  <a:pt x="7" y="299"/>
                </a:lnTo>
                <a:lnTo>
                  <a:pt x="5" y="315"/>
                </a:lnTo>
                <a:lnTo>
                  <a:pt x="5" y="315"/>
                </a:lnTo>
                <a:lnTo>
                  <a:pt x="4" y="336"/>
                </a:lnTo>
                <a:lnTo>
                  <a:pt x="4" y="336"/>
                </a:lnTo>
                <a:lnTo>
                  <a:pt x="4" y="343"/>
                </a:lnTo>
                <a:lnTo>
                  <a:pt x="4" y="343"/>
                </a:lnTo>
                <a:lnTo>
                  <a:pt x="5" y="350"/>
                </a:lnTo>
                <a:lnTo>
                  <a:pt x="7" y="356"/>
                </a:lnTo>
                <a:lnTo>
                  <a:pt x="7" y="356"/>
                </a:lnTo>
                <a:lnTo>
                  <a:pt x="13" y="369"/>
                </a:lnTo>
                <a:lnTo>
                  <a:pt x="13" y="369"/>
                </a:lnTo>
                <a:lnTo>
                  <a:pt x="16" y="375"/>
                </a:lnTo>
                <a:lnTo>
                  <a:pt x="16" y="375"/>
                </a:lnTo>
                <a:lnTo>
                  <a:pt x="27" y="386"/>
                </a:lnTo>
                <a:lnTo>
                  <a:pt x="38" y="394"/>
                </a:lnTo>
                <a:lnTo>
                  <a:pt x="38" y="394"/>
                </a:lnTo>
                <a:lnTo>
                  <a:pt x="40" y="394"/>
                </a:lnTo>
                <a:lnTo>
                  <a:pt x="40" y="394"/>
                </a:lnTo>
                <a:close/>
                <a:moveTo>
                  <a:pt x="70" y="283"/>
                </a:moveTo>
                <a:lnTo>
                  <a:pt x="70" y="283"/>
                </a:lnTo>
                <a:lnTo>
                  <a:pt x="70" y="283"/>
                </a:lnTo>
                <a:lnTo>
                  <a:pt x="70" y="283"/>
                </a:lnTo>
                <a:lnTo>
                  <a:pt x="68" y="285"/>
                </a:lnTo>
                <a:lnTo>
                  <a:pt x="68" y="285"/>
                </a:lnTo>
                <a:lnTo>
                  <a:pt x="68" y="285"/>
                </a:lnTo>
                <a:lnTo>
                  <a:pt x="68" y="285"/>
                </a:lnTo>
                <a:lnTo>
                  <a:pt x="67" y="283"/>
                </a:lnTo>
                <a:lnTo>
                  <a:pt x="63" y="283"/>
                </a:lnTo>
                <a:lnTo>
                  <a:pt x="63" y="283"/>
                </a:lnTo>
                <a:lnTo>
                  <a:pt x="60" y="283"/>
                </a:lnTo>
                <a:lnTo>
                  <a:pt x="60" y="283"/>
                </a:lnTo>
                <a:lnTo>
                  <a:pt x="59" y="285"/>
                </a:lnTo>
                <a:lnTo>
                  <a:pt x="59" y="285"/>
                </a:lnTo>
                <a:lnTo>
                  <a:pt x="59" y="285"/>
                </a:lnTo>
                <a:lnTo>
                  <a:pt x="59" y="285"/>
                </a:lnTo>
                <a:lnTo>
                  <a:pt x="59" y="290"/>
                </a:lnTo>
                <a:lnTo>
                  <a:pt x="59" y="290"/>
                </a:lnTo>
                <a:lnTo>
                  <a:pt x="59" y="307"/>
                </a:lnTo>
                <a:lnTo>
                  <a:pt x="59" y="307"/>
                </a:lnTo>
                <a:lnTo>
                  <a:pt x="59" y="309"/>
                </a:lnTo>
                <a:lnTo>
                  <a:pt x="59" y="309"/>
                </a:lnTo>
                <a:lnTo>
                  <a:pt x="59" y="317"/>
                </a:lnTo>
                <a:lnTo>
                  <a:pt x="59" y="317"/>
                </a:lnTo>
                <a:lnTo>
                  <a:pt x="59" y="318"/>
                </a:lnTo>
                <a:lnTo>
                  <a:pt x="59" y="318"/>
                </a:lnTo>
                <a:lnTo>
                  <a:pt x="59" y="323"/>
                </a:lnTo>
                <a:lnTo>
                  <a:pt x="59" y="323"/>
                </a:lnTo>
                <a:lnTo>
                  <a:pt x="60" y="323"/>
                </a:lnTo>
                <a:lnTo>
                  <a:pt x="60" y="323"/>
                </a:lnTo>
                <a:lnTo>
                  <a:pt x="60" y="321"/>
                </a:lnTo>
                <a:lnTo>
                  <a:pt x="62" y="321"/>
                </a:lnTo>
                <a:lnTo>
                  <a:pt x="62" y="321"/>
                </a:lnTo>
                <a:lnTo>
                  <a:pt x="63" y="323"/>
                </a:lnTo>
                <a:lnTo>
                  <a:pt x="63" y="324"/>
                </a:lnTo>
                <a:lnTo>
                  <a:pt x="63" y="324"/>
                </a:lnTo>
                <a:lnTo>
                  <a:pt x="63" y="326"/>
                </a:lnTo>
                <a:lnTo>
                  <a:pt x="63" y="326"/>
                </a:lnTo>
                <a:lnTo>
                  <a:pt x="67" y="326"/>
                </a:lnTo>
                <a:lnTo>
                  <a:pt x="67" y="326"/>
                </a:lnTo>
                <a:lnTo>
                  <a:pt x="100" y="324"/>
                </a:lnTo>
                <a:lnTo>
                  <a:pt x="100" y="324"/>
                </a:lnTo>
                <a:lnTo>
                  <a:pt x="108" y="324"/>
                </a:lnTo>
                <a:lnTo>
                  <a:pt x="108" y="324"/>
                </a:lnTo>
                <a:lnTo>
                  <a:pt x="109" y="323"/>
                </a:lnTo>
                <a:lnTo>
                  <a:pt x="109" y="323"/>
                </a:lnTo>
                <a:lnTo>
                  <a:pt x="111" y="323"/>
                </a:lnTo>
                <a:lnTo>
                  <a:pt x="111" y="323"/>
                </a:lnTo>
                <a:lnTo>
                  <a:pt x="112" y="323"/>
                </a:lnTo>
                <a:lnTo>
                  <a:pt x="112" y="323"/>
                </a:lnTo>
                <a:lnTo>
                  <a:pt x="114" y="323"/>
                </a:lnTo>
                <a:lnTo>
                  <a:pt x="114" y="323"/>
                </a:lnTo>
                <a:lnTo>
                  <a:pt x="116" y="323"/>
                </a:lnTo>
                <a:lnTo>
                  <a:pt x="116" y="323"/>
                </a:lnTo>
                <a:lnTo>
                  <a:pt x="119" y="323"/>
                </a:lnTo>
                <a:lnTo>
                  <a:pt x="119" y="324"/>
                </a:lnTo>
                <a:lnTo>
                  <a:pt x="119" y="324"/>
                </a:lnTo>
                <a:lnTo>
                  <a:pt x="119" y="326"/>
                </a:lnTo>
                <a:lnTo>
                  <a:pt x="117" y="328"/>
                </a:lnTo>
                <a:lnTo>
                  <a:pt x="117" y="328"/>
                </a:lnTo>
                <a:lnTo>
                  <a:pt x="114" y="328"/>
                </a:lnTo>
                <a:lnTo>
                  <a:pt x="114" y="328"/>
                </a:lnTo>
                <a:lnTo>
                  <a:pt x="112" y="328"/>
                </a:lnTo>
                <a:lnTo>
                  <a:pt x="112" y="328"/>
                </a:lnTo>
                <a:lnTo>
                  <a:pt x="112" y="328"/>
                </a:lnTo>
                <a:lnTo>
                  <a:pt x="112" y="328"/>
                </a:lnTo>
                <a:lnTo>
                  <a:pt x="111" y="328"/>
                </a:lnTo>
                <a:lnTo>
                  <a:pt x="111" y="328"/>
                </a:lnTo>
                <a:lnTo>
                  <a:pt x="111" y="331"/>
                </a:lnTo>
                <a:lnTo>
                  <a:pt x="111" y="331"/>
                </a:lnTo>
                <a:lnTo>
                  <a:pt x="111" y="340"/>
                </a:lnTo>
                <a:lnTo>
                  <a:pt x="111" y="340"/>
                </a:lnTo>
                <a:lnTo>
                  <a:pt x="111" y="348"/>
                </a:lnTo>
                <a:lnTo>
                  <a:pt x="111" y="348"/>
                </a:lnTo>
                <a:lnTo>
                  <a:pt x="114" y="359"/>
                </a:lnTo>
                <a:lnTo>
                  <a:pt x="114" y="359"/>
                </a:lnTo>
                <a:lnTo>
                  <a:pt x="116" y="370"/>
                </a:lnTo>
                <a:lnTo>
                  <a:pt x="116" y="370"/>
                </a:lnTo>
                <a:lnTo>
                  <a:pt x="116" y="373"/>
                </a:lnTo>
                <a:lnTo>
                  <a:pt x="116" y="373"/>
                </a:lnTo>
                <a:lnTo>
                  <a:pt x="122" y="375"/>
                </a:lnTo>
                <a:lnTo>
                  <a:pt x="122" y="375"/>
                </a:lnTo>
                <a:lnTo>
                  <a:pt x="134" y="375"/>
                </a:lnTo>
                <a:lnTo>
                  <a:pt x="147" y="373"/>
                </a:lnTo>
                <a:lnTo>
                  <a:pt x="147" y="373"/>
                </a:lnTo>
                <a:lnTo>
                  <a:pt x="155" y="373"/>
                </a:lnTo>
                <a:lnTo>
                  <a:pt x="155" y="373"/>
                </a:lnTo>
                <a:lnTo>
                  <a:pt x="160" y="370"/>
                </a:lnTo>
                <a:lnTo>
                  <a:pt x="160" y="370"/>
                </a:lnTo>
                <a:lnTo>
                  <a:pt x="161" y="370"/>
                </a:lnTo>
                <a:lnTo>
                  <a:pt x="163" y="372"/>
                </a:lnTo>
                <a:lnTo>
                  <a:pt x="163" y="372"/>
                </a:lnTo>
                <a:lnTo>
                  <a:pt x="164" y="372"/>
                </a:lnTo>
                <a:lnTo>
                  <a:pt x="164" y="372"/>
                </a:lnTo>
                <a:lnTo>
                  <a:pt x="164" y="370"/>
                </a:lnTo>
                <a:lnTo>
                  <a:pt x="164" y="370"/>
                </a:lnTo>
                <a:lnTo>
                  <a:pt x="163" y="361"/>
                </a:lnTo>
                <a:lnTo>
                  <a:pt x="163" y="361"/>
                </a:lnTo>
                <a:lnTo>
                  <a:pt x="163" y="348"/>
                </a:lnTo>
                <a:lnTo>
                  <a:pt x="163" y="348"/>
                </a:lnTo>
                <a:lnTo>
                  <a:pt x="161" y="337"/>
                </a:lnTo>
                <a:lnTo>
                  <a:pt x="161" y="337"/>
                </a:lnTo>
                <a:lnTo>
                  <a:pt x="161" y="334"/>
                </a:lnTo>
                <a:lnTo>
                  <a:pt x="161" y="334"/>
                </a:lnTo>
                <a:lnTo>
                  <a:pt x="161" y="324"/>
                </a:lnTo>
                <a:lnTo>
                  <a:pt x="161" y="324"/>
                </a:lnTo>
                <a:lnTo>
                  <a:pt x="160" y="324"/>
                </a:lnTo>
                <a:lnTo>
                  <a:pt x="160" y="324"/>
                </a:lnTo>
                <a:lnTo>
                  <a:pt x="160" y="324"/>
                </a:lnTo>
                <a:lnTo>
                  <a:pt x="160" y="324"/>
                </a:lnTo>
                <a:lnTo>
                  <a:pt x="158" y="324"/>
                </a:lnTo>
                <a:lnTo>
                  <a:pt x="157" y="324"/>
                </a:lnTo>
                <a:lnTo>
                  <a:pt x="157" y="324"/>
                </a:lnTo>
                <a:lnTo>
                  <a:pt x="157" y="321"/>
                </a:lnTo>
                <a:lnTo>
                  <a:pt x="157" y="321"/>
                </a:lnTo>
                <a:lnTo>
                  <a:pt x="157" y="321"/>
                </a:lnTo>
                <a:lnTo>
                  <a:pt x="158" y="320"/>
                </a:lnTo>
                <a:lnTo>
                  <a:pt x="158" y="320"/>
                </a:lnTo>
                <a:lnTo>
                  <a:pt x="163" y="320"/>
                </a:lnTo>
                <a:lnTo>
                  <a:pt x="163" y="320"/>
                </a:lnTo>
                <a:lnTo>
                  <a:pt x="164" y="320"/>
                </a:lnTo>
                <a:lnTo>
                  <a:pt x="164" y="320"/>
                </a:lnTo>
                <a:lnTo>
                  <a:pt x="166" y="320"/>
                </a:lnTo>
                <a:lnTo>
                  <a:pt x="166" y="320"/>
                </a:lnTo>
                <a:lnTo>
                  <a:pt x="169" y="321"/>
                </a:lnTo>
                <a:lnTo>
                  <a:pt x="169" y="321"/>
                </a:lnTo>
                <a:lnTo>
                  <a:pt x="187" y="321"/>
                </a:lnTo>
                <a:lnTo>
                  <a:pt x="187" y="321"/>
                </a:lnTo>
                <a:lnTo>
                  <a:pt x="199" y="321"/>
                </a:lnTo>
                <a:lnTo>
                  <a:pt x="199" y="321"/>
                </a:lnTo>
                <a:lnTo>
                  <a:pt x="201" y="321"/>
                </a:lnTo>
                <a:lnTo>
                  <a:pt x="201" y="321"/>
                </a:lnTo>
                <a:lnTo>
                  <a:pt x="202" y="321"/>
                </a:lnTo>
                <a:lnTo>
                  <a:pt x="202" y="321"/>
                </a:lnTo>
                <a:lnTo>
                  <a:pt x="202" y="317"/>
                </a:lnTo>
                <a:lnTo>
                  <a:pt x="202" y="317"/>
                </a:lnTo>
                <a:lnTo>
                  <a:pt x="201" y="315"/>
                </a:lnTo>
                <a:lnTo>
                  <a:pt x="201" y="313"/>
                </a:lnTo>
                <a:lnTo>
                  <a:pt x="201" y="313"/>
                </a:lnTo>
                <a:lnTo>
                  <a:pt x="201" y="313"/>
                </a:lnTo>
                <a:lnTo>
                  <a:pt x="201" y="313"/>
                </a:lnTo>
                <a:lnTo>
                  <a:pt x="202" y="306"/>
                </a:lnTo>
                <a:lnTo>
                  <a:pt x="202" y="296"/>
                </a:lnTo>
                <a:lnTo>
                  <a:pt x="202" y="296"/>
                </a:lnTo>
                <a:lnTo>
                  <a:pt x="201" y="288"/>
                </a:lnTo>
                <a:lnTo>
                  <a:pt x="201" y="288"/>
                </a:lnTo>
                <a:lnTo>
                  <a:pt x="201" y="279"/>
                </a:lnTo>
                <a:lnTo>
                  <a:pt x="201" y="279"/>
                </a:lnTo>
                <a:lnTo>
                  <a:pt x="201" y="276"/>
                </a:lnTo>
                <a:lnTo>
                  <a:pt x="201" y="276"/>
                </a:lnTo>
                <a:lnTo>
                  <a:pt x="201" y="276"/>
                </a:lnTo>
                <a:lnTo>
                  <a:pt x="201" y="276"/>
                </a:lnTo>
                <a:lnTo>
                  <a:pt x="199" y="274"/>
                </a:lnTo>
                <a:lnTo>
                  <a:pt x="199" y="274"/>
                </a:lnTo>
                <a:lnTo>
                  <a:pt x="199" y="274"/>
                </a:lnTo>
                <a:lnTo>
                  <a:pt x="198" y="274"/>
                </a:lnTo>
                <a:lnTo>
                  <a:pt x="198" y="274"/>
                </a:lnTo>
                <a:lnTo>
                  <a:pt x="190" y="274"/>
                </a:lnTo>
                <a:lnTo>
                  <a:pt x="190" y="274"/>
                </a:lnTo>
                <a:lnTo>
                  <a:pt x="183" y="274"/>
                </a:lnTo>
                <a:lnTo>
                  <a:pt x="183" y="274"/>
                </a:lnTo>
                <a:lnTo>
                  <a:pt x="158" y="276"/>
                </a:lnTo>
                <a:lnTo>
                  <a:pt x="158" y="276"/>
                </a:lnTo>
                <a:lnTo>
                  <a:pt x="157" y="276"/>
                </a:lnTo>
                <a:lnTo>
                  <a:pt x="157" y="276"/>
                </a:lnTo>
                <a:lnTo>
                  <a:pt x="158" y="277"/>
                </a:lnTo>
                <a:lnTo>
                  <a:pt x="158" y="277"/>
                </a:lnTo>
                <a:lnTo>
                  <a:pt x="157" y="280"/>
                </a:lnTo>
                <a:lnTo>
                  <a:pt x="157" y="280"/>
                </a:lnTo>
                <a:lnTo>
                  <a:pt x="153" y="280"/>
                </a:lnTo>
                <a:lnTo>
                  <a:pt x="153" y="280"/>
                </a:lnTo>
                <a:lnTo>
                  <a:pt x="153" y="280"/>
                </a:lnTo>
                <a:lnTo>
                  <a:pt x="153" y="280"/>
                </a:lnTo>
                <a:lnTo>
                  <a:pt x="153" y="280"/>
                </a:lnTo>
                <a:lnTo>
                  <a:pt x="153" y="280"/>
                </a:lnTo>
                <a:lnTo>
                  <a:pt x="152" y="282"/>
                </a:lnTo>
                <a:lnTo>
                  <a:pt x="150" y="282"/>
                </a:lnTo>
                <a:lnTo>
                  <a:pt x="150" y="282"/>
                </a:lnTo>
                <a:lnTo>
                  <a:pt x="149" y="280"/>
                </a:lnTo>
                <a:lnTo>
                  <a:pt x="149" y="279"/>
                </a:lnTo>
                <a:lnTo>
                  <a:pt x="149" y="279"/>
                </a:lnTo>
                <a:lnTo>
                  <a:pt x="149" y="277"/>
                </a:lnTo>
                <a:lnTo>
                  <a:pt x="149" y="277"/>
                </a:lnTo>
                <a:lnTo>
                  <a:pt x="149" y="271"/>
                </a:lnTo>
                <a:lnTo>
                  <a:pt x="149" y="265"/>
                </a:lnTo>
                <a:lnTo>
                  <a:pt x="149" y="265"/>
                </a:lnTo>
                <a:lnTo>
                  <a:pt x="147" y="246"/>
                </a:lnTo>
                <a:lnTo>
                  <a:pt x="147" y="246"/>
                </a:lnTo>
                <a:lnTo>
                  <a:pt x="146" y="233"/>
                </a:lnTo>
                <a:lnTo>
                  <a:pt x="146" y="233"/>
                </a:lnTo>
                <a:lnTo>
                  <a:pt x="144" y="225"/>
                </a:lnTo>
                <a:lnTo>
                  <a:pt x="144" y="225"/>
                </a:lnTo>
                <a:lnTo>
                  <a:pt x="144" y="222"/>
                </a:lnTo>
                <a:lnTo>
                  <a:pt x="144" y="222"/>
                </a:lnTo>
                <a:lnTo>
                  <a:pt x="142" y="220"/>
                </a:lnTo>
                <a:lnTo>
                  <a:pt x="142" y="220"/>
                </a:lnTo>
                <a:lnTo>
                  <a:pt x="136" y="220"/>
                </a:lnTo>
                <a:lnTo>
                  <a:pt x="136" y="220"/>
                </a:lnTo>
                <a:lnTo>
                  <a:pt x="131" y="222"/>
                </a:lnTo>
                <a:lnTo>
                  <a:pt x="131" y="222"/>
                </a:lnTo>
                <a:lnTo>
                  <a:pt x="122" y="222"/>
                </a:lnTo>
                <a:lnTo>
                  <a:pt x="122" y="222"/>
                </a:lnTo>
                <a:lnTo>
                  <a:pt x="106" y="222"/>
                </a:lnTo>
                <a:lnTo>
                  <a:pt x="106" y="222"/>
                </a:lnTo>
                <a:lnTo>
                  <a:pt x="105" y="222"/>
                </a:lnTo>
                <a:lnTo>
                  <a:pt x="105" y="222"/>
                </a:lnTo>
                <a:lnTo>
                  <a:pt x="105" y="225"/>
                </a:lnTo>
                <a:lnTo>
                  <a:pt x="105" y="225"/>
                </a:lnTo>
                <a:lnTo>
                  <a:pt x="105" y="227"/>
                </a:lnTo>
                <a:lnTo>
                  <a:pt x="105" y="227"/>
                </a:lnTo>
                <a:lnTo>
                  <a:pt x="105" y="233"/>
                </a:lnTo>
                <a:lnTo>
                  <a:pt x="105" y="233"/>
                </a:lnTo>
                <a:lnTo>
                  <a:pt x="103" y="254"/>
                </a:lnTo>
                <a:lnTo>
                  <a:pt x="103" y="254"/>
                </a:lnTo>
                <a:lnTo>
                  <a:pt x="105" y="268"/>
                </a:lnTo>
                <a:lnTo>
                  <a:pt x="105" y="268"/>
                </a:lnTo>
                <a:lnTo>
                  <a:pt x="106" y="277"/>
                </a:lnTo>
                <a:lnTo>
                  <a:pt x="106" y="277"/>
                </a:lnTo>
                <a:lnTo>
                  <a:pt x="106" y="279"/>
                </a:lnTo>
                <a:lnTo>
                  <a:pt x="106" y="279"/>
                </a:lnTo>
                <a:lnTo>
                  <a:pt x="106" y="280"/>
                </a:lnTo>
                <a:lnTo>
                  <a:pt x="106" y="280"/>
                </a:lnTo>
                <a:lnTo>
                  <a:pt x="106" y="282"/>
                </a:lnTo>
                <a:lnTo>
                  <a:pt x="105" y="282"/>
                </a:lnTo>
                <a:lnTo>
                  <a:pt x="105" y="282"/>
                </a:lnTo>
                <a:lnTo>
                  <a:pt x="103" y="282"/>
                </a:lnTo>
                <a:lnTo>
                  <a:pt x="101" y="280"/>
                </a:lnTo>
                <a:lnTo>
                  <a:pt x="101" y="280"/>
                </a:lnTo>
                <a:lnTo>
                  <a:pt x="101" y="280"/>
                </a:lnTo>
                <a:lnTo>
                  <a:pt x="101" y="280"/>
                </a:lnTo>
                <a:lnTo>
                  <a:pt x="97" y="280"/>
                </a:lnTo>
                <a:lnTo>
                  <a:pt x="97" y="280"/>
                </a:lnTo>
                <a:lnTo>
                  <a:pt x="87" y="280"/>
                </a:lnTo>
                <a:lnTo>
                  <a:pt x="87" y="280"/>
                </a:lnTo>
                <a:lnTo>
                  <a:pt x="76" y="282"/>
                </a:lnTo>
                <a:lnTo>
                  <a:pt x="76" y="282"/>
                </a:lnTo>
                <a:lnTo>
                  <a:pt x="70" y="283"/>
                </a:lnTo>
                <a:lnTo>
                  <a:pt x="70" y="283"/>
                </a:lnTo>
                <a:close/>
                <a:moveTo>
                  <a:pt x="179" y="408"/>
                </a:moveTo>
                <a:lnTo>
                  <a:pt x="179" y="408"/>
                </a:lnTo>
                <a:lnTo>
                  <a:pt x="179" y="408"/>
                </a:lnTo>
                <a:lnTo>
                  <a:pt x="179" y="408"/>
                </a:lnTo>
                <a:lnTo>
                  <a:pt x="182" y="407"/>
                </a:lnTo>
                <a:lnTo>
                  <a:pt x="182" y="407"/>
                </a:lnTo>
                <a:lnTo>
                  <a:pt x="193" y="399"/>
                </a:lnTo>
                <a:lnTo>
                  <a:pt x="204" y="391"/>
                </a:lnTo>
                <a:lnTo>
                  <a:pt x="204" y="391"/>
                </a:lnTo>
                <a:lnTo>
                  <a:pt x="209" y="384"/>
                </a:lnTo>
                <a:lnTo>
                  <a:pt x="209" y="384"/>
                </a:lnTo>
                <a:lnTo>
                  <a:pt x="220" y="370"/>
                </a:lnTo>
                <a:lnTo>
                  <a:pt x="220" y="370"/>
                </a:lnTo>
                <a:lnTo>
                  <a:pt x="226" y="362"/>
                </a:lnTo>
                <a:lnTo>
                  <a:pt x="231" y="353"/>
                </a:lnTo>
                <a:lnTo>
                  <a:pt x="231" y="353"/>
                </a:lnTo>
                <a:lnTo>
                  <a:pt x="237" y="336"/>
                </a:lnTo>
                <a:lnTo>
                  <a:pt x="240" y="318"/>
                </a:lnTo>
                <a:lnTo>
                  <a:pt x="240" y="318"/>
                </a:lnTo>
                <a:lnTo>
                  <a:pt x="240" y="317"/>
                </a:lnTo>
                <a:lnTo>
                  <a:pt x="240" y="317"/>
                </a:lnTo>
                <a:lnTo>
                  <a:pt x="240" y="317"/>
                </a:lnTo>
                <a:lnTo>
                  <a:pt x="240" y="317"/>
                </a:lnTo>
                <a:lnTo>
                  <a:pt x="237" y="326"/>
                </a:lnTo>
                <a:lnTo>
                  <a:pt x="237" y="326"/>
                </a:lnTo>
                <a:lnTo>
                  <a:pt x="232" y="342"/>
                </a:lnTo>
                <a:lnTo>
                  <a:pt x="226" y="354"/>
                </a:lnTo>
                <a:lnTo>
                  <a:pt x="226" y="354"/>
                </a:lnTo>
                <a:lnTo>
                  <a:pt x="226" y="356"/>
                </a:lnTo>
                <a:lnTo>
                  <a:pt x="226" y="356"/>
                </a:lnTo>
                <a:lnTo>
                  <a:pt x="221" y="364"/>
                </a:lnTo>
                <a:lnTo>
                  <a:pt x="217" y="372"/>
                </a:lnTo>
                <a:lnTo>
                  <a:pt x="217" y="372"/>
                </a:lnTo>
                <a:lnTo>
                  <a:pt x="213" y="375"/>
                </a:lnTo>
                <a:lnTo>
                  <a:pt x="213" y="375"/>
                </a:lnTo>
                <a:lnTo>
                  <a:pt x="207" y="384"/>
                </a:lnTo>
                <a:lnTo>
                  <a:pt x="199" y="392"/>
                </a:lnTo>
                <a:lnTo>
                  <a:pt x="199" y="392"/>
                </a:lnTo>
                <a:lnTo>
                  <a:pt x="198" y="394"/>
                </a:lnTo>
                <a:lnTo>
                  <a:pt x="198" y="394"/>
                </a:lnTo>
                <a:lnTo>
                  <a:pt x="198" y="394"/>
                </a:lnTo>
                <a:lnTo>
                  <a:pt x="198" y="394"/>
                </a:lnTo>
                <a:lnTo>
                  <a:pt x="196" y="395"/>
                </a:lnTo>
                <a:lnTo>
                  <a:pt x="196" y="395"/>
                </a:lnTo>
                <a:lnTo>
                  <a:pt x="191" y="399"/>
                </a:lnTo>
                <a:lnTo>
                  <a:pt x="191" y="399"/>
                </a:lnTo>
                <a:lnTo>
                  <a:pt x="188" y="402"/>
                </a:lnTo>
                <a:lnTo>
                  <a:pt x="188" y="402"/>
                </a:lnTo>
                <a:lnTo>
                  <a:pt x="183" y="405"/>
                </a:lnTo>
                <a:lnTo>
                  <a:pt x="183" y="405"/>
                </a:lnTo>
                <a:lnTo>
                  <a:pt x="179" y="408"/>
                </a:lnTo>
                <a:lnTo>
                  <a:pt x="179" y="408"/>
                </a:lnTo>
                <a:close/>
                <a:moveTo>
                  <a:pt x="65" y="26"/>
                </a:moveTo>
                <a:lnTo>
                  <a:pt x="65" y="26"/>
                </a:lnTo>
                <a:lnTo>
                  <a:pt x="65" y="28"/>
                </a:lnTo>
                <a:lnTo>
                  <a:pt x="65" y="28"/>
                </a:lnTo>
                <a:lnTo>
                  <a:pt x="70" y="36"/>
                </a:lnTo>
                <a:lnTo>
                  <a:pt x="70" y="36"/>
                </a:lnTo>
                <a:lnTo>
                  <a:pt x="73" y="42"/>
                </a:lnTo>
                <a:lnTo>
                  <a:pt x="73" y="42"/>
                </a:lnTo>
                <a:lnTo>
                  <a:pt x="78" y="50"/>
                </a:lnTo>
                <a:lnTo>
                  <a:pt x="81" y="59"/>
                </a:lnTo>
                <a:lnTo>
                  <a:pt x="81" y="59"/>
                </a:lnTo>
                <a:lnTo>
                  <a:pt x="82" y="69"/>
                </a:lnTo>
                <a:lnTo>
                  <a:pt x="82" y="69"/>
                </a:lnTo>
                <a:lnTo>
                  <a:pt x="84" y="77"/>
                </a:lnTo>
                <a:lnTo>
                  <a:pt x="84" y="77"/>
                </a:lnTo>
                <a:lnTo>
                  <a:pt x="87" y="94"/>
                </a:lnTo>
                <a:lnTo>
                  <a:pt x="87" y="94"/>
                </a:lnTo>
                <a:lnTo>
                  <a:pt x="87" y="102"/>
                </a:lnTo>
                <a:lnTo>
                  <a:pt x="87" y="102"/>
                </a:lnTo>
                <a:lnTo>
                  <a:pt x="87" y="108"/>
                </a:lnTo>
                <a:lnTo>
                  <a:pt x="87" y="108"/>
                </a:lnTo>
                <a:lnTo>
                  <a:pt x="89" y="108"/>
                </a:lnTo>
                <a:lnTo>
                  <a:pt x="89" y="108"/>
                </a:lnTo>
                <a:lnTo>
                  <a:pt x="87" y="86"/>
                </a:lnTo>
                <a:lnTo>
                  <a:pt x="87" y="86"/>
                </a:lnTo>
                <a:lnTo>
                  <a:pt x="86" y="71"/>
                </a:lnTo>
                <a:lnTo>
                  <a:pt x="86" y="71"/>
                </a:lnTo>
                <a:lnTo>
                  <a:pt x="79" y="55"/>
                </a:lnTo>
                <a:lnTo>
                  <a:pt x="79" y="55"/>
                </a:lnTo>
                <a:lnTo>
                  <a:pt x="76" y="44"/>
                </a:lnTo>
                <a:lnTo>
                  <a:pt x="76" y="44"/>
                </a:lnTo>
                <a:lnTo>
                  <a:pt x="68" y="30"/>
                </a:lnTo>
                <a:lnTo>
                  <a:pt x="68" y="30"/>
                </a:lnTo>
                <a:lnTo>
                  <a:pt x="65" y="26"/>
                </a:lnTo>
                <a:lnTo>
                  <a:pt x="65" y="26"/>
                </a:lnTo>
                <a:close/>
                <a:moveTo>
                  <a:pt x="63" y="282"/>
                </a:moveTo>
                <a:lnTo>
                  <a:pt x="63" y="282"/>
                </a:lnTo>
                <a:lnTo>
                  <a:pt x="63" y="282"/>
                </a:lnTo>
                <a:lnTo>
                  <a:pt x="63" y="282"/>
                </a:lnTo>
                <a:lnTo>
                  <a:pt x="65" y="280"/>
                </a:lnTo>
                <a:lnTo>
                  <a:pt x="67" y="279"/>
                </a:lnTo>
                <a:lnTo>
                  <a:pt x="67" y="279"/>
                </a:lnTo>
                <a:lnTo>
                  <a:pt x="71" y="279"/>
                </a:lnTo>
                <a:lnTo>
                  <a:pt x="71" y="279"/>
                </a:lnTo>
                <a:lnTo>
                  <a:pt x="79" y="279"/>
                </a:lnTo>
                <a:lnTo>
                  <a:pt x="79" y="279"/>
                </a:lnTo>
                <a:lnTo>
                  <a:pt x="86" y="277"/>
                </a:lnTo>
                <a:lnTo>
                  <a:pt x="86" y="277"/>
                </a:lnTo>
                <a:lnTo>
                  <a:pt x="97" y="277"/>
                </a:lnTo>
                <a:lnTo>
                  <a:pt x="97" y="277"/>
                </a:lnTo>
                <a:lnTo>
                  <a:pt x="100" y="277"/>
                </a:lnTo>
                <a:lnTo>
                  <a:pt x="100" y="277"/>
                </a:lnTo>
                <a:lnTo>
                  <a:pt x="98" y="276"/>
                </a:lnTo>
                <a:lnTo>
                  <a:pt x="98" y="276"/>
                </a:lnTo>
                <a:lnTo>
                  <a:pt x="97" y="276"/>
                </a:lnTo>
                <a:lnTo>
                  <a:pt x="97" y="276"/>
                </a:lnTo>
                <a:lnTo>
                  <a:pt x="93" y="274"/>
                </a:lnTo>
                <a:lnTo>
                  <a:pt x="93" y="274"/>
                </a:lnTo>
                <a:lnTo>
                  <a:pt x="90" y="276"/>
                </a:lnTo>
                <a:lnTo>
                  <a:pt x="90" y="276"/>
                </a:lnTo>
                <a:lnTo>
                  <a:pt x="89" y="276"/>
                </a:lnTo>
                <a:lnTo>
                  <a:pt x="89" y="276"/>
                </a:lnTo>
                <a:lnTo>
                  <a:pt x="82" y="276"/>
                </a:lnTo>
                <a:lnTo>
                  <a:pt x="82" y="276"/>
                </a:lnTo>
                <a:lnTo>
                  <a:pt x="75" y="277"/>
                </a:lnTo>
                <a:lnTo>
                  <a:pt x="75" y="277"/>
                </a:lnTo>
                <a:lnTo>
                  <a:pt x="59" y="277"/>
                </a:lnTo>
                <a:lnTo>
                  <a:pt x="59" y="277"/>
                </a:lnTo>
                <a:lnTo>
                  <a:pt x="56" y="279"/>
                </a:lnTo>
                <a:lnTo>
                  <a:pt x="56" y="279"/>
                </a:lnTo>
                <a:lnTo>
                  <a:pt x="57" y="280"/>
                </a:lnTo>
                <a:lnTo>
                  <a:pt x="57" y="280"/>
                </a:lnTo>
                <a:lnTo>
                  <a:pt x="59" y="279"/>
                </a:lnTo>
                <a:lnTo>
                  <a:pt x="59" y="279"/>
                </a:lnTo>
                <a:lnTo>
                  <a:pt x="60" y="282"/>
                </a:lnTo>
                <a:lnTo>
                  <a:pt x="60" y="282"/>
                </a:lnTo>
                <a:lnTo>
                  <a:pt x="63" y="282"/>
                </a:lnTo>
                <a:lnTo>
                  <a:pt x="63" y="282"/>
                </a:lnTo>
                <a:close/>
                <a:moveTo>
                  <a:pt x="209" y="315"/>
                </a:moveTo>
                <a:lnTo>
                  <a:pt x="209" y="315"/>
                </a:lnTo>
                <a:lnTo>
                  <a:pt x="209" y="315"/>
                </a:lnTo>
                <a:lnTo>
                  <a:pt x="209" y="315"/>
                </a:lnTo>
                <a:lnTo>
                  <a:pt x="207" y="313"/>
                </a:lnTo>
                <a:lnTo>
                  <a:pt x="207" y="312"/>
                </a:lnTo>
                <a:lnTo>
                  <a:pt x="207" y="312"/>
                </a:lnTo>
                <a:lnTo>
                  <a:pt x="207" y="295"/>
                </a:lnTo>
                <a:lnTo>
                  <a:pt x="205" y="276"/>
                </a:lnTo>
                <a:lnTo>
                  <a:pt x="205" y="276"/>
                </a:lnTo>
                <a:lnTo>
                  <a:pt x="204" y="271"/>
                </a:lnTo>
                <a:lnTo>
                  <a:pt x="204" y="271"/>
                </a:lnTo>
                <a:lnTo>
                  <a:pt x="204" y="271"/>
                </a:lnTo>
                <a:lnTo>
                  <a:pt x="204" y="271"/>
                </a:lnTo>
                <a:lnTo>
                  <a:pt x="204" y="272"/>
                </a:lnTo>
                <a:lnTo>
                  <a:pt x="204" y="274"/>
                </a:lnTo>
                <a:lnTo>
                  <a:pt x="204" y="274"/>
                </a:lnTo>
                <a:lnTo>
                  <a:pt x="204" y="279"/>
                </a:lnTo>
                <a:lnTo>
                  <a:pt x="204" y="279"/>
                </a:lnTo>
                <a:lnTo>
                  <a:pt x="204" y="282"/>
                </a:lnTo>
                <a:lnTo>
                  <a:pt x="204" y="282"/>
                </a:lnTo>
                <a:lnTo>
                  <a:pt x="204" y="298"/>
                </a:lnTo>
                <a:lnTo>
                  <a:pt x="204" y="298"/>
                </a:lnTo>
                <a:lnTo>
                  <a:pt x="205" y="306"/>
                </a:lnTo>
                <a:lnTo>
                  <a:pt x="205" y="313"/>
                </a:lnTo>
                <a:lnTo>
                  <a:pt x="205" y="313"/>
                </a:lnTo>
                <a:lnTo>
                  <a:pt x="205" y="317"/>
                </a:lnTo>
                <a:lnTo>
                  <a:pt x="205" y="317"/>
                </a:lnTo>
                <a:lnTo>
                  <a:pt x="205" y="317"/>
                </a:lnTo>
                <a:lnTo>
                  <a:pt x="205" y="317"/>
                </a:lnTo>
                <a:lnTo>
                  <a:pt x="205" y="323"/>
                </a:lnTo>
                <a:lnTo>
                  <a:pt x="205" y="323"/>
                </a:lnTo>
                <a:lnTo>
                  <a:pt x="207" y="323"/>
                </a:lnTo>
                <a:lnTo>
                  <a:pt x="207" y="323"/>
                </a:lnTo>
                <a:lnTo>
                  <a:pt x="209" y="320"/>
                </a:lnTo>
                <a:lnTo>
                  <a:pt x="209" y="320"/>
                </a:lnTo>
                <a:lnTo>
                  <a:pt x="209" y="318"/>
                </a:lnTo>
                <a:lnTo>
                  <a:pt x="209" y="317"/>
                </a:lnTo>
                <a:lnTo>
                  <a:pt x="209" y="317"/>
                </a:lnTo>
                <a:lnTo>
                  <a:pt x="209" y="315"/>
                </a:lnTo>
                <a:lnTo>
                  <a:pt x="209" y="315"/>
                </a:lnTo>
                <a:close/>
                <a:moveTo>
                  <a:pt x="78" y="269"/>
                </a:moveTo>
                <a:lnTo>
                  <a:pt x="78" y="269"/>
                </a:lnTo>
                <a:lnTo>
                  <a:pt x="78" y="269"/>
                </a:lnTo>
                <a:lnTo>
                  <a:pt x="78" y="269"/>
                </a:lnTo>
                <a:lnTo>
                  <a:pt x="86" y="269"/>
                </a:lnTo>
                <a:lnTo>
                  <a:pt x="86" y="269"/>
                </a:lnTo>
                <a:lnTo>
                  <a:pt x="87" y="269"/>
                </a:lnTo>
                <a:lnTo>
                  <a:pt x="87" y="269"/>
                </a:lnTo>
                <a:lnTo>
                  <a:pt x="89" y="271"/>
                </a:lnTo>
                <a:lnTo>
                  <a:pt x="89" y="271"/>
                </a:lnTo>
                <a:lnTo>
                  <a:pt x="90" y="271"/>
                </a:lnTo>
                <a:lnTo>
                  <a:pt x="92" y="271"/>
                </a:lnTo>
                <a:lnTo>
                  <a:pt x="92" y="271"/>
                </a:lnTo>
                <a:lnTo>
                  <a:pt x="92" y="272"/>
                </a:lnTo>
                <a:lnTo>
                  <a:pt x="92" y="272"/>
                </a:lnTo>
                <a:lnTo>
                  <a:pt x="95" y="271"/>
                </a:lnTo>
                <a:lnTo>
                  <a:pt x="95" y="271"/>
                </a:lnTo>
                <a:lnTo>
                  <a:pt x="95" y="266"/>
                </a:lnTo>
                <a:lnTo>
                  <a:pt x="95" y="266"/>
                </a:lnTo>
                <a:lnTo>
                  <a:pt x="93" y="266"/>
                </a:lnTo>
                <a:lnTo>
                  <a:pt x="93" y="263"/>
                </a:lnTo>
                <a:lnTo>
                  <a:pt x="93" y="263"/>
                </a:lnTo>
                <a:lnTo>
                  <a:pt x="92" y="263"/>
                </a:lnTo>
                <a:lnTo>
                  <a:pt x="92" y="263"/>
                </a:lnTo>
                <a:lnTo>
                  <a:pt x="92" y="265"/>
                </a:lnTo>
                <a:lnTo>
                  <a:pt x="92" y="265"/>
                </a:lnTo>
                <a:lnTo>
                  <a:pt x="92" y="266"/>
                </a:lnTo>
                <a:lnTo>
                  <a:pt x="92" y="266"/>
                </a:lnTo>
                <a:lnTo>
                  <a:pt x="90" y="268"/>
                </a:lnTo>
                <a:lnTo>
                  <a:pt x="90" y="268"/>
                </a:lnTo>
                <a:lnTo>
                  <a:pt x="90" y="268"/>
                </a:lnTo>
                <a:lnTo>
                  <a:pt x="90" y="266"/>
                </a:lnTo>
                <a:lnTo>
                  <a:pt x="90" y="266"/>
                </a:lnTo>
                <a:lnTo>
                  <a:pt x="89" y="263"/>
                </a:lnTo>
                <a:lnTo>
                  <a:pt x="89" y="263"/>
                </a:lnTo>
                <a:lnTo>
                  <a:pt x="89" y="261"/>
                </a:lnTo>
                <a:lnTo>
                  <a:pt x="89" y="261"/>
                </a:lnTo>
                <a:lnTo>
                  <a:pt x="89" y="263"/>
                </a:lnTo>
                <a:lnTo>
                  <a:pt x="89" y="263"/>
                </a:lnTo>
                <a:lnTo>
                  <a:pt x="89" y="265"/>
                </a:lnTo>
                <a:lnTo>
                  <a:pt x="89" y="265"/>
                </a:lnTo>
                <a:lnTo>
                  <a:pt x="87" y="266"/>
                </a:lnTo>
                <a:lnTo>
                  <a:pt x="86" y="266"/>
                </a:lnTo>
                <a:lnTo>
                  <a:pt x="86" y="266"/>
                </a:lnTo>
                <a:lnTo>
                  <a:pt x="86" y="265"/>
                </a:lnTo>
                <a:lnTo>
                  <a:pt x="86" y="265"/>
                </a:lnTo>
                <a:lnTo>
                  <a:pt x="86" y="266"/>
                </a:lnTo>
                <a:lnTo>
                  <a:pt x="86" y="266"/>
                </a:lnTo>
                <a:lnTo>
                  <a:pt x="82" y="266"/>
                </a:lnTo>
                <a:lnTo>
                  <a:pt x="82" y="266"/>
                </a:lnTo>
                <a:lnTo>
                  <a:pt x="81" y="266"/>
                </a:lnTo>
                <a:lnTo>
                  <a:pt x="81" y="265"/>
                </a:lnTo>
                <a:lnTo>
                  <a:pt x="81" y="265"/>
                </a:lnTo>
                <a:lnTo>
                  <a:pt x="79" y="265"/>
                </a:lnTo>
                <a:lnTo>
                  <a:pt x="79" y="265"/>
                </a:lnTo>
                <a:lnTo>
                  <a:pt x="78" y="266"/>
                </a:lnTo>
                <a:lnTo>
                  <a:pt x="78" y="266"/>
                </a:lnTo>
                <a:lnTo>
                  <a:pt x="78" y="269"/>
                </a:lnTo>
                <a:lnTo>
                  <a:pt x="78" y="269"/>
                </a:lnTo>
                <a:close/>
                <a:moveTo>
                  <a:pt x="84" y="149"/>
                </a:moveTo>
                <a:lnTo>
                  <a:pt x="84" y="149"/>
                </a:lnTo>
                <a:lnTo>
                  <a:pt x="73" y="173"/>
                </a:lnTo>
                <a:lnTo>
                  <a:pt x="73" y="173"/>
                </a:lnTo>
                <a:lnTo>
                  <a:pt x="62" y="197"/>
                </a:lnTo>
                <a:lnTo>
                  <a:pt x="62" y="197"/>
                </a:lnTo>
                <a:lnTo>
                  <a:pt x="62" y="197"/>
                </a:lnTo>
                <a:lnTo>
                  <a:pt x="62" y="197"/>
                </a:lnTo>
                <a:lnTo>
                  <a:pt x="68" y="186"/>
                </a:lnTo>
                <a:lnTo>
                  <a:pt x="68" y="186"/>
                </a:lnTo>
                <a:lnTo>
                  <a:pt x="78" y="168"/>
                </a:lnTo>
                <a:lnTo>
                  <a:pt x="78" y="168"/>
                </a:lnTo>
                <a:lnTo>
                  <a:pt x="82" y="159"/>
                </a:lnTo>
                <a:lnTo>
                  <a:pt x="84" y="149"/>
                </a:lnTo>
                <a:lnTo>
                  <a:pt x="84" y="149"/>
                </a:lnTo>
                <a:close/>
                <a:moveTo>
                  <a:pt x="153" y="271"/>
                </a:moveTo>
                <a:lnTo>
                  <a:pt x="153" y="271"/>
                </a:lnTo>
                <a:lnTo>
                  <a:pt x="152" y="265"/>
                </a:lnTo>
                <a:lnTo>
                  <a:pt x="152" y="265"/>
                </a:lnTo>
                <a:lnTo>
                  <a:pt x="150" y="244"/>
                </a:lnTo>
                <a:lnTo>
                  <a:pt x="150" y="244"/>
                </a:lnTo>
                <a:lnTo>
                  <a:pt x="149" y="225"/>
                </a:lnTo>
                <a:lnTo>
                  <a:pt x="149" y="225"/>
                </a:lnTo>
                <a:lnTo>
                  <a:pt x="149" y="222"/>
                </a:lnTo>
                <a:lnTo>
                  <a:pt x="149" y="222"/>
                </a:lnTo>
                <a:lnTo>
                  <a:pt x="147" y="220"/>
                </a:lnTo>
                <a:lnTo>
                  <a:pt x="147" y="220"/>
                </a:lnTo>
                <a:lnTo>
                  <a:pt x="147" y="222"/>
                </a:lnTo>
                <a:lnTo>
                  <a:pt x="147" y="222"/>
                </a:lnTo>
                <a:lnTo>
                  <a:pt x="147" y="227"/>
                </a:lnTo>
                <a:lnTo>
                  <a:pt x="147" y="227"/>
                </a:lnTo>
                <a:lnTo>
                  <a:pt x="149" y="241"/>
                </a:lnTo>
                <a:lnTo>
                  <a:pt x="149" y="241"/>
                </a:lnTo>
                <a:lnTo>
                  <a:pt x="149" y="249"/>
                </a:lnTo>
                <a:lnTo>
                  <a:pt x="149" y="249"/>
                </a:lnTo>
                <a:lnTo>
                  <a:pt x="150" y="265"/>
                </a:lnTo>
                <a:lnTo>
                  <a:pt x="150" y="265"/>
                </a:lnTo>
                <a:lnTo>
                  <a:pt x="152" y="272"/>
                </a:lnTo>
                <a:lnTo>
                  <a:pt x="152" y="272"/>
                </a:lnTo>
                <a:lnTo>
                  <a:pt x="152" y="272"/>
                </a:lnTo>
                <a:lnTo>
                  <a:pt x="152" y="272"/>
                </a:lnTo>
                <a:lnTo>
                  <a:pt x="153" y="271"/>
                </a:lnTo>
                <a:lnTo>
                  <a:pt x="153" y="271"/>
                </a:lnTo>
                <a:close/>
                <a:moveTo>
                  <a:pt x="155" y="265"/>
                </a:moveTo>
                <a:lnTo>
                  <a:pt x="155" y="265"/>
                </a:lnTo>
                <a:lnTo>
                  <a:pt x="155" y="265"/>
                </a:lnTo>
                <a:lnTo>
                  <a:pt x="155" y="265"/>
                </a:lnTo>
                <a:lnTo>
                  <a:pt x="155" y="261"/>
                </a:lnTo>
                <a:lnTo>
                  <a:pt x="155" y="261"/>
                </a:lnTo>
                <a:lnTo>
                  <a:pt x="153" y="249"/>
                </a:lnTo>
                <a:lnTo>
                  <a:pt x="153" y="249"/>
                </a:lnTo>
                <a:lnTo>
                  <a:pt x="153" y="224"/>
                </a:lnTo>
                <a:lnTo>
                  <a:pt x="153" y="224"/>
                </a:lnTo>
                <a:lnTo>
                  <a:pt x="153" y="222"/>
                </a:lnTo>
                <a:lnTo>
                  <a:pt x="153" y="222"/>
                </a:lnTo>
                <a:lnTo>
                  <a:pt x="152" y="217"/>
                </a:lnTo>
                <a:lnTo>
                  <a:pt x="152" y="217"/>
                </a:lnTo>
                <a:lnTo>
                  <a:pt x="152" y="216"/>
                </a:lnTo>
                <a:lnTo>
                  <a:pt x="152" y="216"/>
                </a:lnTo>
                <a:lnTo>
                  <a:pt x="146" y="216"/>
                </a:lnTo>
                <a:lnTo>
                  <a:pt x="146" y="216"/>
                </a:lnTo>
                <a:lnTo>
                  <a:pt x="146" y="216"/>
                </a:lnTo>
                <a:lnTo>
                  <a:pt x="146" y="216"/>
                </a:lnTo>
                <a:lnTo>
                  <a:pt x="147" y="216"/>
                </a:lnTo>
                <a:lnTo>
                  <a:pt x="147" y="216"/>
                </a:lnTo>
                <a:lnTo>
                  <a:pt x="149" y="216"/>
                </a:lnTo>
                <a:lnTo>
                  <a:pt x="149" y="216"/>
                </a:lnTo>
                <a:lnTo>
                  <a:pt x="150" y="217"/>
                </a:lnTo>
                <a:lnTo>
                  <a:pt x="150" y="217"/>
                </a:lnTo>
                <a:lnTo>
                  <a:pt x="150" y="219"/>
                </a:lnTo>
                <a:lnTo>
                  <a:pt x="150" y="219"/>
                </a:lnTo>
                <a:lnTo>
                  <a:pt x="152" y="222"/>
                </a:lnTo>
                <a:lnTo>
                  <a:pt x="152" y="222"/>
                </a:lnTo>
                <a:lnTo>
                  <a:pt x="152" y="236"/>
                </a:lnTo>
                <a:lnTo>
                  <a:pt x="152" y="236"/>
                </a:lnTo>
                <a:lnTo>
                  <a:pt x="153" y="255"/>
                </a:lnTo>
                <a:lnTo>
                  <a:pt x="153" y="255"/>
                </a:lnTo>
                <a:lnTo>
                  <a:pt x="155" y="265"/>
                </a:lnTo>
                <a:lnTo>
                  <a:pt x="155" y="265"/>
                </a:lnTo>
                <a:close/>
                <a:moveTo>
                  <a:pt x="68" y="190"/>
                </a:moveTo>
                <a:lnTo>
                  <a:pt x="68" y="190"/>
                </a:lnTo>
                <a:lnTo>
                  <a:pt x="65" y="197"/>
                </a:lnTo>
                <a:lnTo>
                  <a:pt x="65" y="197"/>
                </a:lnTo>
                <a:lnTo>
                  <a:pt x="48" y="224"/>
                </a:lnTo>
                <a:lnTo>
                  <a:pt x="48" y="224"/>
                </a:lnTo>
                <a:lnTo>
                  <a:pt x="43" y="230"/>
                </a:lnTo>
                <a:lnTo>
                  <a:pt x="43" y="230"/>
                </a:lnTo>
                <a:lnTo>
                  <a:pt x="38" y="236"/>
                </a:lnTo>
                <a:lnTo>
                  <a:pt x="38" y="236"/>
                </a:lnTo>
                <a:lnTo>
                  <a:pt x="37" y="238"/>
                </a:lnTo>
                <a:lnTo>
                  <a:pt x="37" y="238"/>
                </a:lnTo>
                <a:lnTo>
                  <a:pt x="37" y="238"/>
                </a:lnTo>
                <a:lnTo>
                  <a:pt x="37" y="238"/>
                </a:lnTo>
                <a:lnTo>
                  <a:pt x="38" y="236"/>
                </a:lnTo>
                <a:lnTo>
                  <a:pt x="38" y="236"/>
                </a:lnTo>
                <a:lnTo>
                  <a:pt x="45" y="228"/>
                </a:lnTo>
                <a:lnTo>
                  <a:pt x="45" y="228"/>
                </a:lnTo>
                <a:lnTo>
                  <a:pt x="56" y="212"/>
                </a:lnTo>
                <a:lnTo>
                  <a:pt x="56" y="212"/>
                </a:lnTo>
                <a:lnTo>
                  <a:pt x="68" y="194"/>
                </a:lnTo>
                <a:lnTo>
                  <a:pt x="68" y="194"/>
                </a:lnTo>
                <a:lnTo>
                  <a:pt x="68" y="190"/>
                </a:lnTo>
                <a:lnTo>
                  <a:pt x="68" y="190"/>
                </a:lnTo>
                <a:close/>
                <a:moveTo>
                  <a:pt x="232" y="192"/>
                </a:moveTo>
                <a:lnTo>
                  <a:pt x="232" y="192"/>
                </a:lnTo>
                <a:lnTo>
                  <a:pt x="226" y="175"/>
                </a:lnTo>
                <a:lnTo>
                  <a:pt x="220" y="159"/>
                </a:lnTo>
                <a:lnTo>
                  <a:pt x="220" y="159"/>
                </a:lnTo>
                <a:lnTo>
                  <a:pt x="220" y="160"/>
                </a:lnTo>
                <a:lnTo>
                  <a:pt x="220" y="160"/>
                </a:lnTo>
                <a:lnTo>
                  <a:pt x="220" y="162"/>
                </a:lnTo>
                <a:lnTo>
                  <a:pt x="220" y="162"/>
                </a:lnTo>
                <a:lnTo>
                  <a:pt x="220" y="164"/>
                </a:lnTo>
                <a:lnTo>
                  <a:pt x="220" y="165"/>
                </a:lnTo>
                <a:lnTo>
                  <a:pt x="220" y="165"/>
                </a:lnTo>
                <a:lnTo>
                  <a:pt x="232" y="192"/>
                </a:lnTo>
                <a:lnTo>
                  <a:pt x="232" y="192"/>
                </a:lnTo>
                <a:close/>
                <a:moveTo>
                  <a:pt x="142" y="86"/>
                </a:moveTo>
                <a:lnTo>
                  <a:pt x="142" y="86"/>
                </a:lnTo>
                <a:lnTo>
                  <a:pt x="139" y="80"/>
                </a:lnTo>
                <a:lnTo>
                  <a:pt x="139" y="80"/>
                </a:lnTo>
                <a:lnTo>
                  <a:pt x="131" y="83"/>
                </a:lnTo>
                <a:lnTo>
                  <a:pt x="131" y="83"/>
                </a:lnTo>
                <a:lnTo>
                  <a:pt x="134" y="88"/>
                </a:lnTo>
                <a:lnTo>
                  <a:pt x="134" y="88"/>
                </a:lnTo>
                <a:lnTo>
                  <a:pt x="142" y="86"/>
                </a:lnTo>
                <a:lnTo>
                  <a:pt x="142" y="86"/>
                </a:lnTo>
                <a:close/>
                <a:moveTo>
                  <a:pt x="213" y="343"/>
                </a:moveTo>
                <a:lnTo>
                  <a:pt x="213" y="343"/>
                </a:lnTo>
                <a:lnTo>
                  <a:pt x="217" y="343"/>
                </a:lnTo>
                <a:lnTo>
                  <a:pt x="218" y="345"/>
                </a:lnTo>
                <a:lnTo>
                  <a:pt x="218" y="345"/>
                </a:lnTo>
                <a:lnTo>
                  <a:pt x="220" y="343"/>
                </a:lnTo>
                <a:lnTo>
                  <a:pt x="220" y="343"/>
                </a:lnTo>
                <a:lnTo>
                  <a:pt x="221" y="339"/>
                </a:lnTo>
                <a:lnTo>
                  <a:pt x="221" y="339"/>
                </a:lnTo>
                <a:lnTo>
                  <a:pt x="223" y="336"/>
                </a:lnTo>
                <a:lnTo>
                  <a:pt x="223" y="336"/>
                </a:lnTo>
                <a:lnTo>
                  <a:pt x="221" y="334"/>
                </a:lnTo>
                <a:lnTo>
                  <a:pt x="220" y="332"/>
                </a:lnTo>
                <a:lnTo>
                  <a:pt x="220" y="332"/>
                </a:lnTo>
                <a:lnTo>
                  <a:pt x="218" y="334"/>
                </a:lnTo>
                <a:lnTo>
                  <a:pt x="218" y="336"/>
                </a:lnTo>
                <a:lnTo>
                  <a:pt x="218" y="336"/>
                </a:lnTo>
                <a:lnTo>
                  <a:pt x="217" y="337"/>
                </a:lnTo>
                <a:lnTo>
                  <a:pt x="217" y="337"/>
                </a:lnTo>
                <a:lnTo>
                  <a:pt x="213" y="342"/>
                </a:lnTo>
                <a:lnTo>
                  <a:pt x="213" y="342"/>
                </a:lnTo>
                <a:lnTo>
                  <a:pt x="213" y="343"/>
                </a:lnTo>
                <a:lnTo>
                  <a:pt x="213" y="343"/>
                </a:lnTo>
                <a:close/>
                <a:moveTo>
                  <a:pt x="160" y="121"/>
                </a:moveTo>
                <a:lnTo>
                  <a:pt x="160" y="121"/>
                </a:lnTo>
                <a:lnTo>
                  <a:pt x="160" y="123"/>
                </a:lnTo>
                <a:lnTo>
                  <a:pt x="160" y="123"/>
                </a:lnTo>
                <a:lnTo>
                  <a:pt x="161" y="121"/>
                </a:lnTo>
                <a:lnTo>
                  <a:pt x="163" y="123"/>
                </a:lnTo>
                <a:lnTo>
                  <a:pt x="163" y="123"/>
                </a:lnTo>
                <a:lnTo>
                  <a:pt x="164" y="124"/>
                </a:lnTo>
                <a:lnTo>
                  <a:pt x="164" y="124"/>
                </a:lnTo>
                <a:lnTo>
                  <a:pt x="164" y="126"/>
                </a:lnTo>
                <a:lnTo>
                  <a:pt x="164" y="126"/>
                </a:lnTo>
                <a:lnTo>
                  <a:pt x="164" y="124"/>
                </a:lnTo>
                <a:lnTo>
                  <a:pt x="164" y="124"/>
                </a:lnTo>
                <a:lnTo>
                  <a:pt x="171" y="119"/>
                </a:lnTo>
                <a:lnTo>
                  <a:pt x="171" y="119"/>
                </a:lnTo>
                <a:lnTo>
                  <a:pt x="169" y="115"/>
                </a:lnTo>
                <a:lnTo>
                  <a:pt x="169" y="115"/>
                </a:lnTo>
                <a:lnTo>
                  <a:pt x="164" y="116"/>
                </a:lnTo>
                <a:lnTo>
                  <a:pt x="164" y="116"/>
                </a:lnTo>
                <a:lnTo>
                  <a:pt x="163" y="118"/>
                </a:lnTo>
                <a:lnTo>
                  <a:pt x="163" y="118"/>
                </a:lnTo>
                <a:lnTo>
                  <a:pt x="160" y="121"/>
                </a:lnTo>
                <a:lnTo>
                  <a:pt x="160" y="121"/>
                </a:lnTo>
                <a:close/>
                <a:moveTo>
                  <a:pt x="234" y="299"/>
                </a:moveTo>
                <a:lnTo>
                  <a:pt x="234" y="299"/>
                </a:lnTo>
                <a:lnTo>
                  <a:pt x="237" y="299"/>
                </a:lnTo>
                <a:lnTo>
                  <a:pt x="237" y="299"/>
                </a:lnTo>
                <a:lnTo>
                  <a:pt x="239" y="280"/>
                </a:lnTo>
                <a:lnTo>
                  <a:pt x="239" y="280"/>
                </a:lnTo>
                <a:lnTo>
                  <a:pt x="239" y="280"/>
                </a:lnTo>
                <a:lnTo>
                  <a:pt x="239" y="280"/>
                </a:lnTo>
                <a:lnTo>
                  <a:pt x="235" y="283"/>
                </a:lnTo>
                <a:lnTo>
                  <a:pt x="235" y="283"/>
                </a:lnTo>
                <a:lnTo>
                  <a:pt x="235" y="283"/>
                </a:lnTo>
                <a:lnTo>
                  <a:pt x="235" y="283"/>
                </a:lnTo>
                <a:lnTo>
                  <a:pt x="235" y="288"/>
                </a:lnTo>
                <a:lnTo>
                  <a:pt x="235" y="288"/>
                </a:lnTo>
                <a:lnTo>
                  <a:pt x="237" y="288"/>
                </a:lnTo>
                <a:lnTo>
                  <a:pt x="237" y="288"/>
                </a:lnTo>
                <a:lnTo>
                  <a:pt x="239" y="288"/>
                </a:lnTo>
                <a:lnTo>
                  <a:pt x="237" y="290"/>
                </a:lnTo>
                <a:lnTo>
                  <a:pt x="237" y="290"/>
                </a:lnTo>
                <a:lnTo>
                  <a:pt x="237" y="291"/>
                </a:lnTo>
                <a:lnTo>
                  <a:pt x="237" y="291"/>
                </a:lnTo>
                <a:lnTo>
                  <a:pt x="235" y="293"/>
                </a:lnTo>
                <a:lnTo>
                  <a:pt x="234" y="295"/>
                </a:lnTo>
                <a:lnTo>
                  <a:pt x="234" y="295"/>
                </a:lnTo>
                <a:lnTo>
                  <a:pt x="234" y="299"/>
                </a:lnTo>
                <a:lnTo>
                  <a:pt x="234" y="299"/>
                </a:lnTo>
                <a:close/>
                <a:moveTo>
                  <a:pt x="198" y="260"/>
                </a:moveTo>
                <a:lnTo>
                  <a:pt x="198" y="260"/>
                </a:lnTo>
                <a:lnTo>
                  <a:pt x="198" y="260"/>
                </a:lnTo>
                <a:lnTo>
                  <a:pt x="198" y="260"/>
                </a:lnTo>
                <a:lnTo>
                  <a:pt x="183" y="261"/>
                </a:lnTo>
                <a:lnTo>
                  <a:pt x="183" y="261"/>
                </a:lnTo>
                <a:lnTo>
                  <a:pt x="182" y="261"/>
                </a:lnTo>
                <a:lnTo>
                  <a:pt x="180" y="263"/>
                </a:lnTo>
                <a:lnTo>
                  <a:pt x="180" y="263"/>
                </a:lnTo>
                <a:lnTo>
                  <a:pt x="182" y="263"/>
                </a:lnTo>
                <a:lnTo>
                  <a:pt x="182" y="263"/>
                </a:lnTo>
                <a:lnTo>
                  <a:pt x="193" y="263"/>
                </a:lnTo>
                <a:lnTo>
                  <a:pt x="193" y="263"/>
                </a:lnTo>
                <a:lnTo>
                  <a:pt x="196" y="263"/>
                </a:lnTo>
                <a:lnTo>
                  <a:pt x="196" y="263"/>
                </a:lnTo>
                <a:lnTo>
                  <a:pt x="198" y="263"/>
                </a:lnTo>
                <a:lnTo>
                  <a:pt x="198" y="263"/>
                </a:lnTo>
                <a:lnTo>
                  <a:pt x="199" y="263"/>
                </a:lnTo>
                <a:lnTo>
                  <a:pt x="199" y="263"/>
                </a:lnTo>
                <a:lnTo>
                  <a:pt x="198" y="261"/>
                </a:lnTo>
                <a:lnTo>
                  <a:pt x="198" y="260"/>
                </a:lnTo>
                <a:lnTo>
                  <a:pt x="198" y="260"/>
                </a:lnTo>
                <a:close/>
                <a:moveTo>
                  <a:pt x="60" y="238"/>
                </a:moveTo>
                <a:lnTo>
                  <a:pt x="60" y="238"/>
                </a:lnTo>
                <a:lnTo>
                  <a:pt x="54" y="228"/>
                </a:lnTo>
                <a:lnTo>
                  <a:pt x="54" y="228"/>
                </a:lnTo>
                <a:lnTo>
                  <a:pt x="51" y="233"/>
                </a:lnTo>
                <a:lnTo>
                  <a:pt x="51" y="233"/>
                </a:lnTo>
                <a:lnTo>
                  <a:pt x="54" y="235"/>
                </a:lnTo>
                <a:lnTo>
                  <a:pt x="54" y="235"/>
                </a:lnTo>
                <a:lnTo>
                  <a:pt x="54" y="236"/>
                </a:lnTo>
                <a:lnTo>
                  <a:pt x="54" y="236"/>
                </a:lnTo>
                <a:lnTo>
                  <a:pt x="57" y="241"/>
                </a:lnTo>
                <a:lnTo>
                  <a:pt x="57" y="241"/>
                </a:lnTo>
                <a:lnTo>
                  <a:pt x="60" y="238"/>
                </a:lnTo>
                <a:lnTo>
                  <a:pt x="60" y="238"/>
                </a:lnTo>
                <a:close/>
                <a:moveTo>
                  <a:pt x="155" y="86"/>
                </a:moveTo>
                <a:lnTo>
                  <a:pt x="155" y="86"/>
                </a:lnTo>
                <a:lnTo>
                  <a:pt x="155" y="88"/>
                </a:lnTo>
                <a:lnTo>
                  <a:pt x="155" y="88"/>
                </a:lnTo>
                <a:lnTo>
                  <a:pt x="158" y="93"/>
                </a:lnTo>
                <a:lnTo>
                  <a:pt x="158" y="93"/>
                </a:lnTo>
                <a:lnTo>
                  <a:pt x="160" y="93"/>
                </a:lnTo>
                <a:lnTo>
                  <a:pt x="160" y="93"/>
                </a:lnTo>
                <a:lnTo>
                  <a:pt x="164" y="93"/>
                </a:lnTo>
                <a:lnTo>
                  <a:pt x="164" y="93"/>
                </a:lnTo>
                <a:lnTo>
                  <a:pt x="164" y="93"/>
                </a:lnTo>
                <a:lnTo>
                  <a:pt x="164" y="93"/>
                </a:lnTo>
                <a:lnTo>
                  <a:pt x="160" y="85"/>
                </a:lnTo>
                <a:lnTo>
                  <a:pt x="160" y="85"/>
                </a:lnTo>
                <a:lnTo>
                  <a:pt x="155" y="86"/>
                </a:lnTo>
                <a:lnTo>
                  <a:pt x="155" y="86"/>
                </a:lnTo>
                <a:close/>
                <a:moveTo>
                  <a:pt x="213" y="279"/>
                </a:moveTo>
                <a:lnTo>
                  <a:pt x="213" y="279"/>
                </a:lnTo>
                <a:lnTo>
                  <a:pt x="215" y="279"/>
                </a:lnTo>
                <a:lnTo>
                  <a:pt x="215" y="279"/>
                </a:lnTo>
                <a:lnTo>
                  <a:pt x="215" y="276"/>
                </a:lnTo>
                <a:lnTo>
                  <a:pt x="215" y="276"/>
                </a:lnTo>
                <a:lnTo>
                  <a:pt x="215" y="274"/>
                </a:lnTo>
                <a:lnTo>
                  <a:pt x="215" y="274"/>
                </a:lnTo>
                <a:lnTo>
                  <a:pt x="213" y="272"/>
                </a:lnTo>
                <a:lnTo>
                  <a:pt x="215" y="271"/>
                </a:lnTo>
                <a:lnTo>
                  <a:pt x="215" y="271"/>
                </a:lnTo>
                <a:lnTo>
                  <a:pt x="215" y="269"/>
                </a:lnTo>
                <a:lnTo>
                  <a:pt x="215" y="269"/>
                </a:lnTo>
                <a:lnTo>
                  <a:pt x="215" y="269"/>
                </a:lnTo>
                <a:lnTo>
                  <a:pt x="215" y="269"/>
                </a:lnTo>
                <a:lnTo>
                  <a:pt x="215" y="268"/>
                </a:lnTo>
                <a:lnTo>
                  <a:pt x="215" y="268"/>
                </a:lnTo>
                <a:lnTo>
                  <a:pt x="215" y="263"/>
                </a:lnTo>
                <a:lnTo>
                  <a:pt x="215" y="263"/>
                </a:lnTo>
                <a:lnTo>
                  <a:pt x="212" y="263"/>
                </a:lnTo>
                <a:lnTo>
                  <a:pt x="212" y="263"/>
                </a:lnTo>
                <a:lnTo>
                  <a:pt x="212" y="263"/>
                </a:lnTo>
                <a:lnTo>
                  <a:pt x="212" y="263"/>
                </a:lnTo>
                <a:lnTo>
                  <a:pt x="212" y="265"/>
                </a:lnTo>
                <a:lnTo>
                  <a:pt x="212" y="265"/>
                </a:lnTo>
                <a:lnTo>
                  <a:pt x="212" y="269"/>
                </a:lnTo>
                <a:lnTo>
                  <a:pt x="212" y="269"/>
                </a:lnTo>
                <a:lnTo>
                  <a:pt x="213" y="279"/>
                </a:lnTo>
                <a:lnTo>
                  <a:pt x="213" y="279"/>
                </a:lnTo>
                <a:close/>
                <a:moveTo>
                  <a:pt x="146" y="77"/>
                </a:moveTo>
                <a:lnTo>
                  <a:pt x="146" y="77"/>
                </a:lnTo>
                <a:lnTo>
                  <a:pt x="146" y="77"/>
                </a:lnTo>
                <a:lnTo>
                  <a:pt x="146" y="77"/>
                </a:lnTo>
                <a:lnTo>
                  <a:pt x="150" y="83"/>
                </a:lnTo>
                <a:lnTo>
                  <a:pt x="150" y="83"/>
                </a:lnTo>
                <a:lnTo>
                  <a:pt x="152" y="85"/>
                </a:lnTo>
                <a:lnTo>
                  <a:pt x="153" y="83"/>
                </a:lnTo>
                <a:lnTo>
                  <a:pt x="153" y="83"/>
                </a:lnTo>
                <a:lnTo>
                  <a:pt x="157" y="83"/>
                </a:lnTo>
                <a:lnTo>
                  <a:pt x="157" y="83"/>
                </a:lnTo>
                <a:lnTo>
                  <a:pt x="149" y="75"/>
                </a:lnTo>
                <a:lnTo>
                  <a:pt x="149" y="75"/>
                </a:lnTo>
                <a:lnTo>
                  <a:pt x="146" y="77"/>
                </a:lnTo>
                <a:lnTo>
                  <a:pt x="146" y="77"/>
                </a:lnTo>
                <a:close/>
                <a:moveTo>
                  <a:pt x="105" y="179"/>
                </a:moveTo>
                <a:lnTo>
                  <a:pt x="105" y="179"/>
                </a:lnTo>
                <a:lnTo>
                  <a:pt x="106" y="183"/>
                </a:lnTo>
                <a:lnTo>
                  <a:pt x="106" y="183"/>
                </a:lnTo>
                <a:lnTo>
                  <a:pt x="105" y="184"/>
                </a:lnTo>
                <a:lnTo>
                  <a:pt x="105" y="184"/>
                </a:lnTo>
                <a:lnTo>
                  <a:pt x="105" y="184"/>
                </a:lnTo>
                <a:lnTo>
                  <a:pt x="105" y="184"/>
                </a:lnTo>
                <a:lnTo>
                  <a:pt x="105" y="187"/>
                </a:lnTo>
                <a:lnTo>
                  <a:pt x="103" y="187"/>
                </a:lnTo>
                <a:lnTo>
                  <a:pt x="103" y="187"/>
                </a:lnTo>
                <a:lnTo>
                  <a:pt x="103" y="189"/>
                </a:lnTo>
                <a:lnTo>
                  <a:pt x="103" y="189"/>
                </a:lnTo>
                <a:lnTo>
                  <a:pt x="105" y="192"/>
                </a:lnTo>
                <a:lnTo>
                  <a:pt x="105" y="192"/>
                </a:lnTo>
                <a:lnTo>
                  <a:pt x="106" y="189"/>
                </a:lnTo>
                <a:lnTo>
                  <a:pt x="106" y="189"/>
                </a:lnTo>
                <a:lnTo>
                  <a:pt x="106" y="187"/>
                </a:lnTo>
                <a:lnTo>
                  <a:pt x="106" y="187"/>
                </a:lnTo>
                <a:lnTo>
                  <a:pt x="105" y="186"/>
                </a:lnTo>
                <a:lnTo>
                  <a:pt x="106" y="184"/>
                </a:lnTo>
                <a:lnTo>
                  <a:pt x="106" y="184"/>
                </a:lnTo>
                <a:lnTo>
                  <a:pt x="108" y="183"/>
                </a:lnTo>
                <a:lnTo>
                  <a:pt x="108" y="183"/>
                </a:lnTo>
                <a:lnTo>
                  <a:pt x="109" y="183"/>
                </a:lnTo>
                <a:lnTo>
                  <a:pt x="109" y="183"/>
                </a:lnTo>
                <a:lnTo>
                  <a:pt x="109" y="178"/>
                </a:lnTo>
                <a:lnTo>
                  <a:pt x="109" y="178"/>
                </a:lnTo>
                <a:lnTo>
                  <a:pt x="109" y="178"/>
                </a:lnTo>
                <a:lnTo>
                  <a:pt x="109" y="178"/>
                </a:lnTo>
                <a:lnTo>
                  <a:pt x="108" y="176"/>
                </a:lnTo>
                <a:lnTo>
                  <a:pt x="108" y="176"/>
                </a:lnTo>
                <a:lnTo>
                  <a:pt x="105" y="176"/>
                </a:lnTo>
                <a:lnTo>
                  <a:pt x="105" y="176"/>
                </a:lnTo>
                <a:lnTo>
                  <a:pt x="105" y="179"/>
                </a:lnTo>
                <a:lnTo>
                  <a:pt x="105" y="179"/>
                </a:lnTo>
                <a:close/>
                <a:moveTo>
                  <a:pt x="136" y="414"/>
                </a:moveTo>
                <a:lnTo>
                  <a:pt x="136" y="414"/>
                </a:lnTo>
                <a:lnTo>
                  <a:pt x="136" y="414"/>
                </a:lnTo>
                <a:lnTo>
                  <a:pt x="136" y="414"/>
                </a:lnTo>
                <a:lnTo>
                  <a:pt x="136" y="414"/>
                </a:lnTo>
                <a:lnTo>
                  <a:pt x="136" y="414"/>
                </a:lnTo>
                <a:lnTo>
                  <a:pt x="149" y="414"/>
                </a:lnTo>
                <a:lnTo>
                  <a:pt x="161" y="411"/>
                </a:lnTo>
                <a:lnTo>
                  <a:pt x="161" y="411"/>
                </a:lnTo>
                <a:lnTo>
                  <a:pt x="161" y="411"/>
                </a:lnTo>
                <a:lnTo>
                  <a:pt x="161" y="411"/>
                </a:lnTo>
                <a:lnTo>
                  <a:pt x="160" y="410"/>
                </a:lnTo>
                <a:lnTo>
                  <a:pt x="160" y="410"/>
                </a:lnTo>
                <a:lnTo>
                  <a:pt x="160" y="410"/>
                </a:lnTo>
                <a:lnTo>
                  <a:pt x="160" y="410"/>
                </a:lnTo>
                <a:lnTo>
                  <a:pt x="153" y="411"/>
                </a:lnTo>
                <a:lnTo>
                  <a:pt x="153" y="411"/>
                </a:lnTo>
                <a:lnTo>
                  <a:pt x="152" y="413"/>
                </a:lnTo>
                <a:lnTo>
                  <a:pt x="152" y="413"/>
                </a:lnTo>
                <a:lnTo>
                  <a:pt x="152" y="413"/>
                </a:lnTo>
                <a:lnTo>
                  <a:pt x="150" y="413"/>
                </a:lnTo>
                <a:lnTo>
                  <a:pt x="150" y="413"/>
                </a:lnTo>
                <a:lnTo>
                  <a:pt x="150" y="413"/>
                </a:lnTo>
                <a:lnTo>
                  <a:pt x="150" y="413"/>
                </a:lnTo>
                <a:lnTo>
                  <a:pt x="136" y="414"/>
                </a:lnTo>
                <a:lnTo>
                  <a:pt x="136" y="414"/>
                </a:lnTo>
                <a:close/>
                <a:moveTo>
                  <a:pt x="130" y="78"/>
                </a:moveTo>
                <a:lnTo>
                  <a:pt x="130" y="78"/>
                </a:lnTo>
                <a:lnTo>
                  <a:pt x="138" y="75"/>
                </a:lnTo>
                <a:lnTo>
                  <a:pt x="138" y="75"/>
                </a:lnTo>
                <a:lnTo>
                  <a:pt x="138" y="74"/>
                </a:lnTo>
                <a:lnTo>
                  <a:pt x="138" y="74"/>
                </a:lnTo>
                <a:lnTo>
                  <a:pt x="138" y="72"/>
                </a:lnTo>
                <a:lnTo>
                  <a:pt x="138" y="72"/>
                </a:lnTo>
                <a:lnTo>
                  <a:pt x="134" y="71"/>
                </a:lnTo>
                <a:lnTo>
                  <a:pt x="134" y="71"/>
                </a:lnTo>
                <a:lnTo>
                  <a:pt x="130" y="74"/>
                </a:lnTo>
                <a:lnTo>
                  <a:pt x="130" y="74"/>
                </a:lnTo>
                <a:lnTo>
                  <a:pt x="130" y="78"/>
                </a:lnTo>
                <a:lnTo>
                  <a:pt x="130" y="78"/>
                </a:lnTo>
                <a:close/>
                <a:moveTo>
                  <a:pt x="87" y="173"/>
                </a:moveTo>
                <a:lnTo>
                  <a:pt x="87" y="173"/>
                </a:lnTo>
                <a:lnTo>
                  <a:pt x="93" y="178"/>
                </a:lnTo>
                <a:lnTo>
                  <a:pt x="93" y="178"/>
                </a:lnTo>
                <a:lnTo>
                  <a:pt x="95" y="175"/>
                </a:lnTo>
                <a:lnTo>
                  <a:pt x="95" y="175"/>
                </a:lnTo>
                <a:lnTo>
                  <a:pt x="97" y="173"/>
                </a:lnTo>
                <a:lnTo>
                  <a:pt x="95" y="171"/>
                </a:lnTo>
                <a:lnTo>
                  <a:pt x="95" y="171"/>
                </a:lnTo>
                <a:lnTo>
                  <a:pt x="95" y="171"/>
                </a:lnTo>
                <a:lnTo>
                  <a:pt x="95" y="171"/>
                </a:lnTo>
                <a:lnTo>
                  <a:pt x="93" y="171"/>
                </a:lnTo>
                <a:lnTo>
                  <a:pt x="93" y="171"/>
                </a:lnTo>
                <a:lnTo>
                  <a:pt x="92" y="171"/>
                </a:lnTo>
                <a:lnTo>
                  <a:pt x="92" y="171"/>
                </a:lnTo>
                <a:lnTo>
                  <a:pt x="92" y="168"/>
                </a:lnTo>
                <a:lnTo>
                  <a:pt x="92" y="168"/>
                </a:lnTo>
                <a:lnTo>
                  <a:pt x="93" y="168"/>
                </a:lnTo>
                <a:lnTo>
                  <a:pt x="93" y="168"/>
                </a:lnTo>
                <a:lnTo>
                  <a:pt x="92" y="167"/>
                </a:lnTo>
                <a:lnTo>
                  <a:pt x="92" y="167"/>
                </a:lnTo>
                <a:lnTo>
                  <a:pt x="92" y="168"/>
                </a:lnTo>
                <a:lnTo>
                  <a:pt x="92" y="168"/>
                </a:lnTo>
                <a:lnTo>
                  <a:pt x="90" y="170"/>
                </a:lnTo>
                <a:lnTo>
                  <a:pt x="90" y="170"/>
                </a:lnTo>
                <a:lnTo>
                  <a:pt x="89" y="171"/>
                </a:lnTo>
                <a:lnTo>
                  <a:pt x="89" y="171"/>
                </a:lnTo>
                <a:lnTo>
                  <a:pt x="87" y="173"/>
                </a:lnTo>
                <a:lnTo>
                  <a:pt x="87" y="173"/>
                </a:lnTo>
                <a:close/>
                <a:moveTo>
                  <a:pt x="172" y="216"/>
                </a:moveTo>
                <a:lnTo>
                  <a:pt x="172" y="216"/>
                </a:lnTo>
                <a:lnTo>
                  <a:pt x="172" y="220"/>
                </a:lnTo>
                <a:lnTo>
                  <a:pt x="172" y="220"/>
                </a:lnTo>
                <a:lnTo>
                  <a:pt x="172" y="222"/>
                </a:lnTo>
                <a:lnTo>
                  <a:pt x="172" y="222"/>
                </a:lnTo>
                <a:lnTo>
                  <a:pt x="174" y="227"/>
                </a:lnTo>
                <a:lnTo>
                  <a:pt x="174" y="227"/>
                </a:lnTo>
                <a:lnTo>
                  <a:pt x="174" y="227"/>
                </a:lnTo>
                <a:lnTo>
                  <a:pt x="174" y="227"/>
                </a:lnTo>
                <a:lnTo>
                  <a:pt x="175" y="227"/>
                </a:lnTo>
                <a:lnTo>
                  <a:pt x="175" y="228"/>
                </a:lnTo>
                <a:lnTo>
                  <a:pt x="175" y="228"/>
                </a:lnTo>
                <a:lnTo>
                  <a:pt x="175" y="230"/>
                </a:lnTo>
                <a:lnTo>
                  <a:pt x="175" y="230"/>
                </a:lnTo>
                <a:lnTo>
                  <a:pt x="175" y="231"/>
                </a:lnTo>
                <a:lnTo>
                  <a:pt x="175" y="231"/>
                </a:lnTo>
                <a:lnTo>
                  <a:pt x="175" y="235"/>
                </a:lnTo>
                <a:lnTo>
                  <a:pt x="175" y="235"/>
                </a:lnTo>
                <a:lnTo>
                  <a:pt x="175" y="235"/>
                </a:lnTo>
                <a:lnTo>
                  <a:pt x="175" y="235"/>
                </a:lnTo>
                <a:lnTo>
                  <a:pt x="177" y="230"/>
                </a:lnTo>
                <a:lnTo>
                  <a:pt x="177" y="230"/>
                </a:lnTo>
                <a:lnTo>
                  <a:pt x="177" y="225"/>
                </a:lnTo>
                <a:lnTo>
                  <a:pt x="175" y="222"/>
                </a:lnTo>
                <a:lnTo>
                  <a:pt x="175" y="222"/>
                </a:lnTo>
                <a:lnTo>
                  <a:pt x="175" y="220"/>
                </a:lnTo>
                <a:lnTo>
                  <a:pt x="175" y="220"/>
                </a:lnTo>
                <a:lnTo>
                  <a:pt x="172" y="216"/>
                </a:lnTo>
                <a:lnTo>
                  <a:pt x="172" y="216"/>
                </a:lnTo>
                <a:close/>
                <a:moveTo>
                  <a:pt x="172" y="173"/>
                </a:moveTo>
                <a:lnTo>
                  <a:pt x="172" y="173"/>
                </a:lnTo>
                <a:lnTo>
                  <a:pt x="172" y="171"/>
                </a:lnTo>
                <a:lnTo>
                  <a:pt x="172" y="171"/>
                </a:lnTo>
                <a:lnTo>
                  <a:pt x="172" y="170"/>
                </a:lnTo>
                <a:lnTo>
                  <a:pt x="174" y="170"/>
                </a:lnTo>
                <a:lnTo>
                  <a:pt x="174" y="170"/>
                </a:lnTo>
                <a:lnTo>
                  <a:pt x="174" y="168"/>
                </a:lnTo>
                <a:lnTo>
                  <a:pt x="174" y="168"/>
                </a:lnTo>
                <a:lnTo>
                  <a:pt x="175" y="164"/>
                </a:lnTo>
                <a:lnTo>
                  <a:pt x="175" y="164"/>
                </a:lnTo>
                <a:lnTo>
                  <a:pt x="175" y="164"/>
                </a:lnTo>
                <a:lnTo>
                  <a:pt x="175" y="164"/>
                </a:lnTo>
                <a:lnTo>
                  <a:pt x="175" y="159"/>
                </a:lnTo>
                <a:lnTo>
                  <a:pt x="175" y="159"/>
                </a:lnTo>
                <a:lnTo>
                  <a:pt x="174" y="160"/>
                </a:lnTo>
                <a:lnTo>
                  <a:pt x="174" y="160"/>
                </a:lnTo>
                <a:lnTo>
                  <a:pt x="171" y="170"/>
                </a:lnTo>
                <a:lnTo>
                  <a:pt x="171" y="170"/>
                </a:lnTo>
                <a:lnTo>
                  <a:pt x="169" y="173"/>
                </a:lnTo>
                <a:lnTo>
                  <a:pt x="169" y="173"/>
                </a:lnTo>
                <a:lnTo>
                  <a:pt x="172" y="173"/>
                </a:lnTo>
                <a:lnTo>
                  <a:pt x="172" y="173"/>
                </a:lnTo>
                <a:close/>
                <a:moveTo>
                  <a:pt x="51" y="399"/>
                </a:moveTo>
                <a:lnTo>
                  <a:pt x="51" y="399"/>
                </a:lnTo>
                <a:lnTo>
                  <a:pt x="51" y="397"/>
                </a:lnTo>
                <a:lnTo>
                  <a:pt x="51" y="397"/>
                </a:lnTo>
                <a:lnTo>
                  <a:pt x="51" y="397"/>
                </a:lnTo>
                <a:lnTo>
                  <a:pt x="51" y="397"/>
                </a:lnTo>
                <a:lnTo>
                  <a:pt x="41" y="392"/>
                </a:lnTo>
                <a:lnTo>
                  <a:pt x="34" y="384"/>
                </a:lnTo>
                <a:lnTo>
                  <a:pt x="34" y="384"/>
                </a:lnTo>
                <a:lnTo>
                  <a:pt x="32" y="384"/>
                </a:lnTo>
                <a:lnTo>
                  <a:pt x="32" y="384"/>
                </a:lnTo>
                <a:lnTo>
                  <a:pt x="32" y="384"/>
                </a:lnTo>
                <a:lnTo>
                  <a:pt x="30" y="383"/>
                </a:lnTo>
                <a:lnTo>
                  <a:pt x="30" y="383"/>
                </a:lnTo>
                <a:lnTo>
                  <a:pt x="30" y="381"/>
                </a:lnTo>
                <a:lnTo>
                  <a:pt x="30" y="381"/>
                </a:lnTo>
                <a:lnTo>
                  <a:pt x="29" y="380"/>
                </a:lnTo>
                <a:lnTo>
                  <a:pt x="29" y="380"/>
                </a:lnTo>
                <a:lnTo>
                  <a:pt x="24" y="377"/>
                </a:lnTo>
                <a:lnTo>
                  <a:pt x="24" y="377"/>
                </a:lnTo>
                <a:lnTo>
                  <a:pt x="24" y="378"/>
                </a:lnTo>
                <a:lnTo>
                  <a:pt x="24" y="378"/>
                </a:lnTo>
                <a:lnTo>
                  <a:pt x="30" y="384"/>
                </a:lnTo>
                <a:lnTo>
                  <a:pt x="37" y="391"/>
                </a:lnTo>
                <a:lnTo>
                  <a:pt x="37" y="391"/>
                </a:lnTo>
                <a:lnTo>
                  <a:pt x="43" y="394"/>
                </a:lnTo>
                <a:lnTo>
                  <a:pt x="48" y="397"/>
                </a:lnTo>
                <a:lnTo>
                  <a:pt x="48" y="397"/>
                </a:lnTo>
                <a:lnTo>
                  <a:pt x="51" y="399"/>
                </a:lnTo>
                <a:lnTo>
                  <a:pt x="51" y="399"/>
                </a:lnTo>
                <a:close/>
                <a:moveTo>
                  <a:pt x="40" y="239"/>
                </a:moveTo>
                <a:lnTo>
                  <a:pt x="40" y="239"/>
                </a:lnTo>
                <a:lnTo>
                  <a:pt x="34" y="249"/>
                </a:lnTo>
                <a:lnTo>
                  <a:pt x="27" y="258"/>
                </a:lnTo>
                <a:lnTo>
                  <a:pt x="27" y="258"/>
                </a:lnTo>
                <a:lnTo>
                  <a:pt x="27" y="260"/>
                </a:lnTo>
                <a:lnTo>
                  <a:pt x="27" y="260"/>
                </a:lnTo>
                <a:lnTo>
                  <a:pt x="32" y="255"/>
                </a:lnTo>
                <a:lnTo>
                  <a:pt x="32" y="255"/>
                </a:lnTo>
                <a:lnTo>
                  <a:pt x="32" y="254"/>
                </a:lnTo>
                <a:lnTo>
                  <a:pt x="32" y="254"/>
                </a:lnTo>
                <a:lnTo>
                  <a:pt x="34" y="252"/>
                </a:lnTo>
                <a:lnTo>
                  <a:pt x="34" y="252"/>
                </a:lnTo>
                <a:lnTo>
                  <a:pt x="40" y="239"/>
                </a:lnTo>
                <a:lnTo>
                  <a:pt x="40" y="239"/>
                </a:lnTo>
                <a:lnTo>
                  <a:pt x="40" y="239"/>
                </a:lnTo>
                <a:lnTo>
                  <a:pt x="40" y="239"/>
                </a:lnTo>
                <a:close/>
                <a:moveTo>
                  <a:pt x="228" y="189"/>
                </a:moveTo>
                <a:lnTo>
                  <a:pt x="228" y="189"/>
                </a:lnTo>
                <a:lnTo>
                  <a:pt x="226" y="186"/>
                </a:lnTo>
                <a:lnTo>
                  <a:pt x="226" y="186"/>
                </a:lnTo>
                <a:lnTo>
                  <a:pt x="224" y="186"/>
                </a:lnTo>
                <a:lnTo>
                  <a:pt x="224" y="186"/>
                </a:lnTo>
                <a:lnTo>
                  <a:pt x="224" y="184"/>
                </a:lnTo>
                <a:lnTo>
                  <a:pt x="224" y="184"/>
                </a:lnTo>
                <a:lnTo>
                  <a:pt x="221" y="181"/>
                </a:lnTo>
                <a:lnTo>
                  <a:pt x="221" y="181"/>
                </a:lnTo>
                <a:lnTo>
                  <a:pt x="220" y="184"/>
                </a:lnTo>
                <a:lnTo>
                  <a:pt x="220" y="184"/>
                </a:lnTo>
                <a:lnTo>
                  <a:pt x="223" y="190"/>
                </a:lnTo>
                <a:lnTo>
                  <a:pt x="223" y="190"/>
                </a:lnTo>
                <a:lnTo>
                  <a:pt x="228" y="189"/>
                </a:lnTo>
                <a:lnTo>
                  <a:pt x="228" y="189"/>
                </a:lnTo>
                <a:close/>
                <a:moveTo>
                  <a:pt x="112" y="88"/>
                </a:moveTo>
                <a:lnTo>
                  <a:pt x="112" y="88"/>
                </a:lnTo>
                <a:lnTo>
                  <a:pt x="108" y="89"/>
                </a:lnTo>
                <a:lnTo>
                  <a:pt x="108" y="89"/>
                </a:lnTo>
                <a:lnTo>
                  <a:pt x="109" y="91"/>
                </a:lnTo>
                <a:lnTo>
                  <a:pt x="109" y="91"/>
                </a:lnTo>
                <a:lnTo>
                  <a:pt x="109" y="93"/>
                </a:lnTo>
                <a:lnTo>
                  <a:pt x="109" y="93"/>
                </a:lnTo>
                <a:lnTo>
                  <a:pt x="109" y="96"/>
                </a:lnTo>
                <a:lnTo>
                  <a:pt x="109" y="96"/>
                </a:lnTo>
                <a:lnTo>
                  <a:pt x="114" y="96"/>
                </a:lnTo>
                <a:lnTo>
                  <a:pt x="114" y="96"/>
                </a:lnTo>
                <a:lnTo>
                  <a:pt x="112" y="88"/>
                </a:lnTo>
                <a:lnTo>
                  <a:pt x="112" y="88"/>
                </a:lnTo>
                <a:close/>
                <a:moveTo>
                  <a:pt x="163" y="332"/>
                </a:moveTo>
                <a:lnTo>
                  <a:pt x="163" y="332"/>
                </a:lnTo>
                <a:lnTo>
                  <a:pt x="166" y="364"/>
                </a:lnTo>
                <a:lnTo>
                  <a:pt x="166" y="364"/>
                </a:lnTo>
                <a:lnTo>
                  <a:pt x="166" y="364"/>
                </a:lnTo>
                <a:lnTo>
                  <a:pt x="166" y="364"/>
                </a:lnTo>
                <a:lnTo>
                  <a:pt x="166" y="356"/>
                </a:lnTo>
                <a:lnTo>
                  <a:pt x="166" y="356"/>
                </a:lnTo>
                <a:lnTo>
                  <a:pt x="166" y="351"/>
                </a:lnTo>
                <a:lnTo>
                  <a:pt x="166" y="351"/>
                </a:lnTo>
                <a:lnTo>
                  <a:pt x="166" y="342"/>
                </a:lnTo>
                <a:lnTo>
                  <a:pt x="166" y="342"/>
                </a:lnTo>
                <a:lnTo>
                  <a:pt x="164" y="334"/>
                </a:lnTo>
                <a:lnTo>
                  <a:pt x="164" y="334"/>
                </a:lnTo>
                <a:lnTo>
                  <a:pt x="164" y="332"/>
                </a:lnTo>
                <a:lnTo>
                  <a:pt x="164" y="332"/>
                </a:lnTo>
                <a:lnTo>
                  <a:pt x="163" y="332"/>
                </a:lnTo>
                <a:lnTo>
                  <a:pt x="163" y="332"/>
                </a:lnTo>
                <a:close/>
                <a:moveTo>
                  <a:pt x="60" y="220"/>
                </a:moveTo>
                <a:lnTo>
                  <a:pt x="60" y="220"/>
                </a:lnTo>
                <a:lnTo>
                  <a:pt x="57" y="227"/>
                </a:lnTo>
                <a:lnTo>
                  <a:pt x="57" y="227"/>
                </a:lnTo>
                <a:lnTo>
                  <a:pt x="62" y="231"/>
                </a:lnTo>
                <a:lnTo>
                  <a:pt x="62" y="231"/>
                </a:lnTo>
                <a:lnTo>
                  <a:pt x="62" y="230"/>
                </a:lnTo>
                <a:lnTo>
                  <a:pt x="62" y="230"/>
                </a:lnTo>
                <a:lnTo>
                  <a:pt x="62" y="228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7"/>
                </a:lnTo>
                <a:lnTo>
                  <a:pt x="62" y="225"/>
                </a:lnTo>
                <a:lnTo>
                  <a:pt x="62" y="225"/>
                </a:lnTo>
                <a:lnTo>
                  <a:pt x="60" y="220"/>
                </a:lnTo>
                <a:lnTo>
                  <a:pt x="60" y="220"/>
                </a:lnTo>
                <a:close/>
                <a:moveTo>
                  <a:pt x="70" y="260"/>
                </a:moveTo>
                <a:lnTo>
                  <a:pt x="70" y="260"/>
                </a:lnTo>
                <a:lnTo>
                  <a:pt x="76" y="255"/>
                </a:lnTo>
                <a:lnTo>
                  <a:pt x="76" y="255"/>
                </a:lnTo>
                <a:lnTo>
                  <a:pt x="76" y="254"/>
                </a:lnTo>
                <a:lnTo>
                  <a:pt x="76" y="254"/>
                </a:lnTo>
                <a:lnTo>
                  <a:pt x="78" y="252"/>
                </a:lnTo>
                <a:lnTo>
                  <a:pt x="78" y="250"/>
                </a:lnTo>
                <a:lnTo>
                  <a:pt x="78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5" y="250"/>
                </a:lnTo>
                <a:lnTo>
                  <a:pt x="70" y="257"/>
                </a:lnTo>
                <a:lnTo>
                  <a:pt x="70" y="257"/>
                </a:lnTo>
                <a:lnTo>
                  <a:pt x="70" y="258"/>
                </a:lnTo>
                <a:lnTo>
                  <a:pt x="70" y="258"/>
                </a:lnTo>
                <a:lnTo>
                  <a:pt x="70" y="260"/>
                </a:lnTo>
                <a:lnTo>
                  <a:pt x="70" y="260"/>
                </a:lnTo>
                <a:close/>
                <a:moveTo>
                  <a:pt x="187" y="183"/>
                </a:moveTo>
                <a:lnTo>
                  <a:pt x="187" y="183"/>
                </a:lnTo>
                <a:lnTo>
                  <a:pt x="187" y="183"/>
                </a:lnTo>
                <a:lnTo>
                  <a:pt x="187" y="183"/>
                </a:lnTo>
                <a:lnTo>
                  <a:pt x="185" y="186"/>
                </a:lnTo>
                <a:lnTo>
                  <a:pt x="185" y="186"/>
                </a:lnTo>
                <a:lnTo>
                  <a:pt x="185" y="187"/>
                </a:lnTo>
                <a:lnTo>
                  <a:pt x="185" y="187"/>
                </a:lnTo>
                <a:lnTo>
                  <a:pt x="188" y="195"/>
                </a:lnTo>
                <a:lnTo>
                  <a:pt x="188" y="195"/>
                </a:lnTo>
                <a:lnTo>
                  <a:pt x="188" y="197"/>
                </a:lnTo>
                <a:lnTo>
                  <a:pt x="188" y="197"/>
                </a:lnTo>
                <a:lnTo>
                  <a:pt x="190" y="192"/>
                </a:lnTo>
                <a:lnTo>
                  <a:pt x="190" y="192"/>
                </a:lnTo>
                <a:lnTo>
                  <a:pt x="190" y="192"/>
                </a:lnTo>
                <a:lnTo>
                  <a:pt x="190" y="192"/>
                </a:lnTo>
                <a:lnTo>
                  <a:pt x="187" y="183"/>
                </a:lnTo>
                <a:lnTo>
                  <a:pt x="187" y="183"/>
                </a:lnTo>
                <a:close/>
                <a:moveTo>
                  <a:pt x="147" y="123"/>
                </a:moveTo>
                <a:lnTo>
                  <a:pt x="147" y="123"/>
                </a:lnTo>
                <a:lnTo>
                  <a:pt x="142" y="126"/>
                </a:lnTo>
                <a:lnTo>
                  <a:pt x="142" y="126"/>
                </a:lnTo>
                <a:lnTo>
                  <a:pt x="142" y="126"/>
                </a:lnTo>
                <a:lnTo>
                  <a:pt x="142" y="126"/>
                </a:lnTo>
                <a:lnTo>
                  <a:pt x="142" y="129"/>
                </a:lnTo>
                <a:lnTo>
                  <a:pt x="142" y="129"/>
                </a:lnTo>
                <a:lnTo>
                  <a:pt x="142" y="134"/>
                </a:lnTo>
                <a:lnTo>
                  <a:pt x="142" y="134"/>
                </a:lnTo>
                <a:lnTo>
                  <a:pt x="146" y="130"/>
                </a:lnTo>
                <a:lnTo>
                  <a:pt x="146" y="130"/>
                </a:lnTo>
                <a:lnTo>
                  <a:pt x="146" y="129"/>
                </a:lnTo>
                <a:lnTo>
                  <a:pt x="146" y="129"/>
                </a:lnTo>
                <a:lnTo>
                  <a:pt x="147" y="123"/>
                </a:lnTo>
                <a:lnTo>
                  <a:pt x="147" y="123"/>
                </a:lnTo>
                <a:close/>
                <a:moveTo>
                  <a:pt x="128" y="219"/>
                </a:moveTo>
                <a:lnTo>
                  <a:pt x="128" y="219"/>
                </a:lnTo>
                <a:lnTo>
                  <a:pt x="105" y="219"/>
                </a:lnTo>
                <a:lnTo>
                  <a:pt x="105" y="219"/>
                </a:lnTo>
                <a:lnTo>
                  <a:pt x="105" y="220"/>
                </a:lnTo>
                <a:lnTo>
                  <a:pt x="105" y="220"/>
                </a:lnTo>
                <a:lnTo>
                  <a:pt x="117" y="220"/>
                </a:lnTo>
                <a:lnTo>
                  <a:pt x="128" y="219"/>
                </a:lnTo>
                <a:lnTo>
                  <a:pt x="128" y="219"/>
                </a:lnTo>
                <a:close/>
                <a:moveTo>
                  <a:pt x="101" y="164"/>
                </a:moveTo>
                <a:lnTo>
                  <a:pt x="101" y="164"/>
                </a:lnTo>
                <a:lnTo>
                  <a:pt x="97" y="154"/>
                </a:lnTo>
                <a:lnTo>
                  <a:pt x="97" y="154"/>
                </a:lnTo>
                <a:lnTo>
                  <a:pt x="95" y="160"/>
                </a:lnTo>
                <a:lnTo>
                  <a:pt x="95" y="160"/>
                </a:lnTo>
                <a:lnTo>
                  <a:pt x="100" y="165"/>
                </a:lnTo>
                <a:lnTo>
                  <a:pt x="100" y="165"/>
                </a:lnTo>
                <a:lnTo>
                  <a:pt x="101" y="164"/>
                </a:lnTo>
                <a:lnTo>
                  <a:pt x="101" y="164"/>
                </a:lnTo>
                <a:close/>
                <a:moveTo>
                  <a:pt x="114" y="59"/>
                </a:moveTo>
                <a:lnTo>
                  <a:pt x="114" y="59"/>
                </a:lnTo>
                <a:lnTo>
                  <a:pt x="114" y="56"/>
                </a:lnTo>
                <a:lnTo>
                  <a:pt x="114" y="56"/>
                </a:lnTo>
                <a:lnTo>
                  <a:pt x="114" y="56"/>
                </a:lnTo>
                <a:lnTo>
                  <a:pt x="114" y="56"/>
                </a:lnTo>
                <a:lnTo>
                  <a:pt x="112" y="53"/>
                </a:lnTo>
                <a:lnTo>
                  <a:pt x="112" y="53"/>
                </a:lnTo>
                <a:lnTo>
                  <a:pt x="111" y="53"/>
                </a:lnTo>
                <a:lnTo>
                  <a:pt x="111" y="53"/>
                </a:lnTo>
                <a:lnTo>
                  <a:pt x="108" y="59"/>
                </a:lnTo>
                <a:lnTo>
                  <a:pt x="108" y="59"/>
                </a:lnTo>
                <a:lnTo>
                  <a:pt x="114" y="59"/>
                </a:lnTo>
                <a:lnTo>
                  <a:pt x="114" y="59"/>
                </a:lnTo>
                <a:close/>
                <a:moveTo>
                  <a:pt x="111" y="411"/>
                </a:moveTo>
                <a:lnTo>
                  <a:pt x="111" y="411"/>
                </a:lnTo>
                <a:lnTo>
                  <a:pt x="119" y="413"/>
                </a:lnTo>
                <a:lnTo>
                  <a:pt x="127" y="413"/>
                </a:lnTo>
                <a:lnTo>
                  <a:pt x="127" y="413"/>
                </a:lnTo>
                <a:lnTo>
                  <a:pt x="127" y="411"/>
                </a:lnTo>
                <a:lnTo>
                  <a:pt x="127" y="411"/>
                </a:lnTo>
                <a:lnTo>
                  <a:pt x="122" y="411"/>
                </a:lnTo>
                <a:lnTo>
                  <a:pt x="122" y="411"/>
                </a:lnTo>
                <a:lnTo>
                  <a:pt x="120" y="413"/>
                </a:lnTo>
                <a:lnTo>
                  <a:pt x="120" y="413"/>
                </a:lnTo>
                <a:lnTo>
                  <a:pt x="119" y="411"/>
                </a:lnTo>
                <a:lnTo>
                  <a:pt x="119" y="411"/>
                </a:lnTo>
                <a:lnTo>
                  <a:pt x="112" y="410"/>
                </a:lnTo>
                <a:lnTo>
                  <a:pt x="112" y="410"/>
                </a:lnTo>
                <a:lnTo>
                  <a:pt x="111" y="411"/>
                </a:lnTo>
                <a:lnTo>
                  <a:pt x="111" y="411"/>
                </a:lnTo>
                <a:close/>
                <a:moveTo>
                  <a:pt x="98" y="146"/>
                </a:moveTo>
                <a:lnTo>
                  <a:pt x="98" y="146"/>
                </a:lnTo>
                <a:lnTo>
                  <a:pt x="100" y="142"/>
                </a:lnTo>
                <a:lnTo>
                  <a:pt x="100" y="142"/>
                </a:lnTo>
                <a:lnTo>
                  <a:pt x="100" y="138"/>
                </a:lnTo>
                <a:lnTo>
                  <a:pt x="100" y="137"/>
                </a:lnTo>
                <a:lnTo>
                  <a:pt x="100" y="137"/>
                </a:lnTo>
                <a:lnTo>
                  <a:pt x="98" y="134"/>
                </a:lnTo>
                <a:lnTo>
                  <a:pt x="98" y="134"/>
                </a:lnTo>
                <a:lnTo>
                  <a:pt x="98" y="132"/>
                </a:lnTo>
                <a:lnTo>
                  <a:pt x="98" y="132"/>
                </a:lnTo>
                <a:lnTo>
                  <a:pt x="98" y="132"/>
                </a:lnTo>
                <a:lnTo>
                  <a:pt x="98" y="132"/>
                </a:lnTo>
                <a:lnTo>
                  <a:pt x="97" y="143"/>
                </a:lnTo>
                <a:lnTo>
                  <a:pt x="97" y="143"/>
                </a:lnTo>
                <a:lnTo>
                  <a:pt x="97" y="143"/>
                </a:lnTo>
                <a:lnTo>
                  <a:pt x="97" y="143"/>
                </a:lnTo>
                <a:lnTo>
                  <a:pt x="98" y="146"/>
                </a:lnTo>
                <a:lnTo>
                  <a:pt x="98" y="146"/>
                </a:lnTo>
                <a:close/>
                <a:moveTo>
                  <a:pt x="221" y="241"/>
                </a:moveTo>
                <a:lnTo>
                  <a:pt x="221" y="241"/>
                </a:lnTo>
                <a:lnTo>
                  <a:pt x="221" y="242"/>
                </a:lnTo>
                <a:lnTo>
                  <a:pt x="221" y="242"/>
                </a:lnTo>
                <a:lnTo>
                  <a:pt x="221" y="242"/>
                </a:lnTo>
                <a:lnTo>
                  <a:pt x="220" y="244"/>
                </a:lnTo>
                <a:lnTo>
                  <a:pt x="218" y="242"/>
                </a:lnTo>
                <a:lnTo>
                  <a:pt x="218" y="242"/>
                </a:lnTo>
                <a:lnTo>
                  <a:pt x="215" y="246"/>
                </a:lnTo>
                <a:lnTo>
                  <a:pt x="215" y="246"/>
                </a:lnTo>
                <a:lnTo>
                  <a:pt x="218" y="247"/>
                </a:lnTo>
                <a:lnTo>
                  <a:pt x="218" y="247"/>
                </a:lnTo>
                <a:lnTo>
                  <a:pt x="220" y="247"/>
                </a:lnTo>
                <a:lnTo>
                  <a:pt x="220" y="247"/>
                </a:lnTo>
                <a:lnTo>
                  <a:pt x="221" y="246"/>
                </a:lnTo>
                <a:lnTo>
                  <a:pt x="223" y="244"/>
                </a:lnTo>
                <a:lnTo>
                  <a:pt x="223" y="244"/>
                </a:lnTo>
                <a:lnTo>
                  <a:pt x="223" y="242"/>
                </a:lnTo>
                <a:lnTo>
                  <a:pt x="223" y="242"/>
                </a:lnTo>
                <a:lnTo>
                  <a:pt x="224" y="241"/>
                </a:lnTo>
                <a:lnTo>
                  <a:pt x="224" y="238"/>
                </a:lnTo>
                <a:lnTo>
                  <a:pt x="224" y="238"/>
                </a:lnTo>
                <a:lnTo>
                  <a:pt x="221" y="241"/>
                </a:lnTo>
                <a:lnTo>
                  <a:pt x="221" y="241"/>
                </a:lnTo>
                <a:close/>
                <a:moveTo>
                  <a:pt x="183" y="105"/>
                </a:moveTo>
                <a:lnTo>
                  <a:pt x="183" y="105"/>
                </a:lnTo>
                <a:lnTo>
                  <a:pt x="172" y="93"/>
                </a:lnTo>
                <a:lnTo>
                  <a:pt x="172" y="93"/>
                </a:lnTo>
                <a:lnTo>
                  <a:pt x="171" y="94"/>
                </a:lnTo>
                <a:lnTo>
                  <a:pt x="171" y="94"/>
                </a:lnTo>
                <a:lnTo>
                  <a:pt x="174" y="96"/>
                </a:lnTo>
                <a:lnTo>
                  <a:pt x="174" y="96"/>
                </a:lnTo>
                <a:lnTo>
                  <a:pt x="175" y="99"/>
                </a:lnTo>
                <a:lnTo>
                  <a:pt x="175" y="99"/>
                </a:lnTo>
                <a:lnTo>
                  <a:pt x="175" y="99"/>
                </a:lnTo>
                <a:lnTo>
                  <a:pt x="177" y="100"/>
                </a:lnTo>
                <a:lnTo>
                  <a:pt x="177" y="100"/>
                </a:lnTo>
                <a:lnTo>
                  <a:pt x="182" y="107"/>
                </a:lnTo>
                <a:lnTo>
                  <a:pt x="182" y="107"/>
                </a:lnTo>
                <a:lnTo>
                  <a:pt x="182" y="107"/>
                </a:lnTo>
                <a:lnTo>
                  <a:pt x="182" y="107"/>
                </a:lnTo>
                <a:lnTo>
                  <a:pt x="183" y="105"/>
                </a:lnTo>
                <a:lnTo>
                  <a:pt x="183" y="105"/>
                </a:lnTo>
                <a:close/>
                <a:moveTo>
                  <a:pt x="174" y="102"/>
                </a:moveTo>
                <a:lnTo>
                  <a:pt x="174" y="102"/>
                </a:lnTo>
                <a:lnTo>
                  <a:pt x="169" y="107"/>
                </a:lnTo>
                <a:lnTo>
                  <a:pt x="169" y="107"/>
                </a:lnTo>
                <a:lnTo>
                  <a:pt x="171" y="108"/>
                </a:lnTo>
                <a:lnTo>
                  <a:pt x="171" y="108"/>
                </a:lnTo>
                <a:lnTo>
                  <a:pt x="172" y="108"/>
                </a:lnTo>
                <a:lnTo>
                  <a:pt x="172" y="108"/>
                </a:lnTo>
                <a:lnTo>
                  <a:pt x="174" y="108"/>
                </a:lnTo>
                <a:lnTo>
                  <a:pt x="174" y="110"/>
                </a:lnTo>
                <a:lnTo>
                  <a:pt x="174" y="110"/>
                </a:lnTo>
                <a:lnTo>
                  <a:pt x="174" y="110"/>
                </a:lnTo>
                <a:lnTo>
                  <a:pt x="174" y="110"/>
                </a:lnTo>
                <a:lnTo>
                  <a:pt x="179" y="108"/>
                </a:lnTo>
                <a:lnTo>
                  <a:pt x="179" y="108"/>
                </a:lnTo>
                <a:lnTo>
                  <a:pt x="174" y="102"/>
                </a:lnTo>
                <a:lnTo>
                  <a:pt x="174" y="102"/>
                </a:lnTo>
                <a:close/>
                <a:moveTo>
                  <a:pt x="190" y="231"/>
                </a:moveTo>
                <a:lnTo>
                  <a:pt x="190" y="231"/>
                </a:lnTo>
                <a:lnTo>
                  <a:pt x="185" y="225"/>
                </a:lnTo>
                <a:lnTo>
                  <a:pt x="185" y="225"/>
                </a:lnTo>
                <a:lnTo>
                  <a:pt x="185" y="230"/>
                </a:lnTo>
                <a:lnTo>
                  <a:pt x="187" y="235"/>
                </a:lnTo>
                <a:lnTo>
                  <a:pt x="187" y="235"/>
                </a:lnTo>
                <a:lnTo>
                  <a:pt x="188" y="236"/>
                </a:lnTo>
                <a:lnTo>
                  <a:pt x="188" y="236"/>
                </a:lnTo>
                <a:lnTo>
                  <a:pt x="190" y="231"/>
                </a:lnTo>
                <a:lnTo>
                  <a:pt x="190" y="231"/>
                </a:lnTo>
                <a:close/>
                <a:moveTo>
                  <a:pt x="155" y="184"/>
                </a:moveTo>
                <a:lnTo>
                  <a:pt x="155" y="184"/>
                </a:lnTo>
                <a:lnTo>
                  <a:pt x="155" y="184"/>
                </a:lnTo>
                <a:lnTo>
                  <a:pt x="155" y="184"/>
                </a:lnTo>
                <a:lnTo>
                  <a:pt x="153" y="190"/>
                </a:lnTo>
                <a:lnTo>
                  <a:pt x="153" y="190"/>
                </a:lnTo>
                <a:lnTo>
                  <a:pt x="153" y="192"/>
                </a:lnTo>
                <a:lnTo>
                  <a:pt x="153" y="192"/>
                </a:lnTo>
                <a:lnTo>
                  <a:pt x="153" y="194"/>
                </a:lnTo>
                <a:lnTo>
                  <a:pt x="153" y="194"/>
                </a:lnTo>
                <a:lnTo>
                  <a:pt x="153" y="195"/>
                </a:lnTo>
                <a:lnTo>
                  <a:pt x="153" y="195"/>
                </a:lnTo>
                <a:lnTo>
                  <a:pt x="155" y="198"/>
                </a:lnTo>
                <a:lnTo>
                  <a:pt x="155" y="198"/>
                </a:lnTo>
                <a:lnTo>
                  <a:pt x="155" y="201"/>
                </a:lnTo>
                <a:lnTo>
                  <a:pt x="155" y="201"/>
                </a:lnTo>
                <a:lnTo>
                  <a:pt x="155" y="200"/>
                </a:lnTo>
                <a:lnTo>
                  <a:pt x="155" y="200"/>
                </a:lnTo>
                <a:lnTo>
                  <a:pt x="157" y="192"/>
                </a:lnTo>
                <a:lnTo>
                  <a:pt x="157" y="192"/>
                </a:lnTo>
                <a:lnTo>
                  <a:pt x="157" y="189"/>
                </a:lnTo>
                <a:lnTo>
                  <a:pt x="157" y="189"/>
                </a:lnTo>
                <a:lnTo>
                  <a:pt x="155" y="184"/>
                </a:lnTo>
                <a:lnTo>
                  <a:pt x="155" y="184"/>
                </a:lnTo>
                <a:close/>
                <a:moveTo>
                  <a:pt x="183" y="397"/>
                </a:moveTo>
                <a:lnTo>
                  <a:pt x="183" y="397"/>
                </a:lnTo>
                <a:lnTo>
                  <a:pt x="180" y="392"/>
                </a:lnTo>
                <a:lnTo>
                  <a:pt x="180" y="392"/>
                </a:lnTo>
                <a:lnTo>
                  <a:pt x="177" y="395"/>
                </a:lnTo>
                <a:lnTo>
                  <a:pt x="177" y="395"/>
                </a:lnTo>
                <a:lnTo>
                  <a:pt x="177" y="400"/>
                </a:lnTo>
                <a:lnTo>
                  <a:pt x="177" y="400"/>
                </a:lnTo>
                <a:lnTo>
                  <a:pt x="183" y="397"/>
                </a:lnTo>
                <a:lnTo>
                  <a:pt x="183" y="397"/>
                </a:lnTo>
                <a:close/>
                <a:moveTo>
                  <a:pt x="243" y="228"/>
                </a:moveTo>
                <a:lnTo>
                  <a:pt x="243" y="228"/>
                </a:lnTo>
                <a:lnTo>
                  <a:pt x="245" y="250"/>
                </a:lnTo>
                <a:lnTo>
                  <a:pt x="245" y="250"/>
                </a:lnTo>
                <a:lnTo>
                  <a:pt x="245" y="272"/>
                </a:lnTo>
                <a:lnTo>
                  <a:pt x="245" y="272"/>
                </a:lnTo>
                <a:lnTo>
                  <a:pt x="246" y="250"/>
                </a:lnTo>
                <a:lnTo>
                  <a:pt x="243" y="228"/>
                </a:lnTo>
                <a:lnTo>
                  <a:pt x="243" y="228"/>
                </a:lnTo>
                <a:close/>
                <a:moveTo>
                  <a:pt x="177" y="121"/>
                </a:moveTo>
                <a:lnTo>
                  <a:pt x="177" y="121"/>
                </a:lnTo>
                <a:lnTo>
                  <a:pt x="177" y="121"/>
                </a:lnTo>
                <a:lnTo>
                  <a:pt x="177" y="121"/>
                </a:lnTo>
                <a:lnTo>
                  <a:pt x="177" y="119"/>
                </a:lnTo>
                <a:lnTo>
                  <a:pt x="179" y="118"/>
                </a:lnTo>
                <a:lnTo>
                  <a:pt x="179" y="118"/>
                </a:lnTo>
                <a:lnTo>
                  <a:pt x="182" y="118"/>
                </a:lnTo>
                <a:lnTo>
                  <a:pt x="182" y="119"/>
                </a:lnTo>
                <a:lnTo>
                  <a:pt x="182" y="119"/>
                </a:lnTo>
                <a:lnTo>
                  <a:pt x="183" y="119"/>
                </a:lnTo>
                <a:lnTo>
                  <a:pt x="183" y="119"/>
                </a:lnTo>
                <a:lnTo>
                  <a:pt x="183" y="118"/>
                </a:lnTo>
                <a:lnTo>
                  <a:pt x="185" y="116"/>
                </a:lnTo>
                <a:lnTo>
                  <a:pt x="185" y="116"/>
                </a:lnTo>
                <a:lnTo>
                  <a:pt x="182" y="113"/>
                </a:lnTo>
                <a:lnTo>
                  <a:pt x="182" y="113"/>
                </a:lnTo>
                <a:lnTo>
                  <a:pt x="175" y="118"/>
                </a:lnTo>
                <a:lnTo>
                  <a:pt x="175" y="118"/>
                </a:lnTo>
                <a:lnTo>
                  <a:pt x="177" y="121"/>
                </a:lnTo>
                <a:lnTo>
                  <a:pt x="177" y="121"/>
                </a:lnTo>
                <a:close/>
                <a:moveTo>
                  <a:pt x="86" y="233"/>
                </a:moveTo>
                <a:lnTo>
                  <a:pt x="86" y="233"/>
                </a:lnTo>
                <a:lnTo>
                  <a:pt x="86" y="233"/>
                </a:lnTo>
                <a:lnTo>
                  <a:pt x="86" y="233"/>
                </a:lnTo>
                <a:lnTo>
                  <a:pt x="86" y="235"/>
                </a:lnTo>
                <a:lnTo>
                  <a:pt x="86" y="235"/>
                </a:lnTo>
                <a:lnTo>
                  <a:pt x="84" y="236"/>
                </a:lnTo>
                <a:lnTo>
                  <a:pt x="84" y="236"/>
                </a:lnTo>
                <a:lnTo>
                  <a:pt x="86" y="246"/>
                </a:lnTo>
                <a:lnTo>
                  <a:pt x="86" y="246"/>
                </a:lnTo>
                <a:lnTo>
                  <a:pt x="86" y="249"/>
                </a:lnTo>
                <a:lnTo>
                  <a:pt x="86" y="249"/>
                </a:lnTo>
                <a:lnTo>
                  <a:pt x="87" y="249"/>
                </a:lnTo>
                <a:lnTo>
                  <a:pt x="87" y="249"/>
                </a:lnTo>
                <a:lnTo>
                  <a:pt x="87" y="241"/>
                </a:lnTo>
                <a:lnTo>
                  <a:pt x="86" y="233"/>
                </a:lnTo>
                <a:lnTo>
                  <a:pt x="86" y="233"/>
                </a:lnTo>
                <a:close/>
                <a:moveTo>
                  <a:pt x="166" y="102"/>
                </a:moveTo>
                <a:lnTo>
                  <a:pt x="166" y="102"/>
                </a:lnTo>
                <a:lnTo>
                  <a:pt x="171" y="99"/>
                </a:lnTo>
                <a:lnTo>
                  <a:pt x="171" y="99"/>
                </a:lnTo>
                <a:lnTo>
                  <a:pt x="168" y="96"/>
                </a:lnTo>
                <a:lnTo>
                  <a:pt x="168" y="96"/>
                </a:lnTo>
                <a:lnTo>
                  <a:pt x="163" y="99"/>
                </a:lnTo>
                <a:lnTo>
                  <a:pt x="163" y="99"/>
                </a:lnTo>
                <a:lnTo>
                  <a:pt x="166" y="102"/>
                </a:lnTo>
                <a:lnTo>
                  <a:pt x="166" y="102"/>
                </a:lnTo>
                <a:close/>
                <a:moveTo>
                  <a:pt x="40" y="321"/>
                </a:moveTo>
                <a:lnTo>
                  <a:pt x="40" y="321"/>
                </a:lnTo>
                <a:lnTo>
                  <a:pt x="40" y="321"/>
                </a:lnTo>
                <a:lnTo>
                  <a:pt x="40" y="321"/>
                </a:lnTo>
                <a:lnTo>
                  <a:pt x="37" y="323"/>
                </a:lnTo>
                <a:lnTo>
                  <a:pt x="37" y="323"/>
                </a:lnTo>
                <a:lnTo>
                  <a:pt x="37" y="324"/>
                </a:lnTo>
                <a:lnTo>
                  <a:pt x="37" y="324"/>
                </a:lnTo>
                <a:lnTo>
                  <a:pt x="37" y="328"/>
                </a:lnTo>
                <a:lnTo>
                  <a:pt x="37" y="328"/>
                </a:lnTo>
                <a:lnTo>
                  <a:pt x="37" y="329"/>
                </a:lnTo>
                <a:lnTo>
                  <a:pt x="37" y="329"/>
                </a:lnTo>
                <a:lnTo>
                  <a:pt x="38" y="331"/>
                </a:lnTo>
                <a:lnTo>
                  <a:pt x="38" y="331"/>
                </a:lnTo>
                <a:lnTo>
                  <a:pt x="40" y="329"/>
                </a:lnTo>
                <a:lnTo>
                  <a:pt x="40" y="329"/>
                </a:lnTo>
                <a:lnTo>
                  <a:pt x="40" y="321"/>
                </a:lnTo>
                <a:lnTo>
                  <a:pt x="40" y="321"/>
                </a:lnTo>
                <a:close/>
                <a:moveTo>
                  <a:pt x="138" y="145"/>
                </a:moveTo>
                <a:lnTo>
                  <a:pt x="138" y="145"/>
                </a:lnTo>
                <a:lnTo>
                  <a:pt x="138" y="145"/>
                </a:lnTo>
                <a:lnTo>
                  <a:pt x="138" y="145"/>
                </a:lnTo>
                <a:lnTo>
                  <a:pt x="138" y="146"/>
                </a:lnTo>
                <a:lnTo>
                  <a:pt x="138" y="146"/>
                </a:lnTo>
                <a:lnTo>
                  <a:pt x="134" y="149"/>
                </a:lnTo>
                <a:lnTo>
                  <a:pt x="134" y="149"/>
                </a:lnTo>
                <a:lnTo>
                  <a:pt x="134" y="149"/>
                </a:lnTo>
                <a:lnTo>
                  <a:pt x="134" y="149"/>
                </a:lnTo>
                <a:lnTo>
                  <a:pt x="133" y="151"/>
                </a:lnTo>
                <a:lnTo>
                  <a:pt x="133" y="151"/>
                </a:lnTo>
                <a:lnTo>
                  <a:pt x="131" y="148"/>
                </a:lnTo>
                <a:lnTo>
                  <a:pt x="131" y="148"/>
                </a:lnTo>
                <a:lnTo>
                  <a:pt x="131" y="148"/>
                </a:lnTo>
                <a:lnTo>
                  <a:pt x="131" y="148"/>
                </a:lnTo>
                <a:lnTo>
                  <a:pt x="131" y="148"/>
                </a:lnTo>
                <a:lnTo>
                  <a:pt x="131" y="149"/>
                </a:lnTo>
                <a:lnTo>
                  <a:pt x="131" y="149"/>
                </a:lnTo>
                <a:lnTo>
                  <a:pt x="133" y="156"/>
                </a:lnTo>
                <a:lnTo>
                  <a:pt x="133" y="156"/>
                </a:lnTo>
                <a:lnTo>
                  <a:pt x="133" y="157"/>
                </a:lnTo>
                <a:lnTo>
                  <a:pt x="133" y="157"/>
                </a:lnTo>
                <a:lnTo>
                  <a:pt x="133" y="156"/>
                </a:lnTo>
                <a:lnTo>
                  <a:pt x="133" y="156"/>
                </a:lnTo>
                <a:lnTo>
                  <a:pt x="136" y="151"/>
                </a:lnTo>
                <a:lnTo>
                  <a:pt x="136" y="151"/>
                </a:lnTo>
                <a:lnTo>
                  <a:pt x="136" y="149"/>
                </a:lnTo>
                <a:lnTo>
                  <a:pt x="139" y="149"/>
                </a:lnTo>
                <a:lnTo>
                  <a:pt x="139" y="149"/>
                </a:lnTo>
                <a:lnTo>
                  <a:pt x="138" y="145"/>
                </a:lnTo>
                <a:lnTo>
                  <a:pt x="138" y="145"/>
                </a:lnTo>
                <a:close/>
                <a:moveTo>
                  <a:pt x="210" y="296"/>
                </a:moveTo>
                <a:lnTo>
                  <a:pt x="210" y="296"/>
                </a:lnTo>
                <a:lnTo>
                  <a:pt x="210" y="296"/>
                </a:lnTo>
                <a:lnTo>
                  <a:pt x="210" y="296"/>
                </a:lnTo>
                <a:lnTo>
                  <a:pt x="212" y="310"/>
                </a:lnTo>
                <a:lnTo>
                  <a:pt x="212" y="310"/>
                </a:lnTo>
                <a:lnTo>
                  <a:pt x="212" y="310"/>
                </a:lnTo>
                <a:lnTo>
                  <a:pt x="212" y="310"/>
                </a:lnTo>
                <a:lnTo>
                  <a:pt x="213" y="306"/>
                </a:lnTo>
                <a:lnTo>
                  <a:pt x="215" y="302"/>
                </a:lnTo>
                <a:lnTo>
                  <a:pt x="215" y="302"/>
                </a:lnTo>
                <a:lnTo>
                  <a:pt x="215" y="301"/>
                </a:lnTo>
                <a:lnTo>
                  <a:pt x="215" y="301"/>
                </a:lnTo>
                <a:lnTo>
                  <a:pt x="213" y="301"/>
                </a:lnTo>
                <a:lnTo>
                  <a:pt x="212" y="299"/>
                </a:lnTo>
                <a:lnTo>
                  <a:pt x="212" y="299"/>
                </a:lnTo>
                <a:lnTo>
                  <a:pt x="212" y="298"/>
                </a:lnTo>
                <a:lnTo>
                  <a:pt x="212" y="298"/>
                </a:lnTo>
                <a:lnTo>
                  <a:pt x="210" y="296"/>
                </a:lnTo>
                <a:lnTo>
                  <a:pt x="210" y="296"/>
                </a:lnTo>
                <a:close/>
                <a:moveTo>
                  <a:pt x="125" y="186"/>
                </a:moveTo>
                <a:lnTo>
                  <a:pt x="125" y="186"/>
                </a:lnTo>
                <a:lnTo>
                  <a:pt x="127" y="186"/>
                </a:lnTo>
                <a:lnTo>
                  <a:pt x="127" y="186"/>
                </a:lnTo>
                <a:lnTo>
                  <a:pt x="128" y="184"/>
                </a:lnTo>
                <a:lnTo>
                  <a:pt x="128" y="184"/>
                </a:lnTo>
                <a:lnTo>
                  <a:pt x="130" y="184"/>
                </a:lnTo>
                <a:lnTo>
                  <a:pt x="130" y="184"/>
                </a:lnTo>
                <a:lnTo>
                  <a:pt x="130" y="176"/>
                </a:lnTo>
                <a:lnTo>
                  <a:pt x="130" y="176"/>
                </a:lnTo>
                <a:lnTo>
                  <a:pt x="130" y="176"/>
                </a:lnTo>
                <a:lnTo>
                  <a:pt x="130" y="176"/>
                </a:lnTo>
                <a:lnTo>
                  <a:pt x="128" y="178"/>
                </a:lnTo>
                <a:lnTo>
                  <a:pt x="128" y="178"/>
                </a:lnTo>
                <a:lnTo>
                  <a:pt x="125" y="184"/>
                </a:lnTo>
                <a:lnTo>
                  <a:pt x="125" y="184"/>
                </a:lnTo>
                <a:lnTo>
                  <a:pt x="125" y="186"/>
                </a:lnTo>
                <a:lnTo>
                  <a:pt x="125" y="186"/>
                </a:lnTo>
                <a:close/>
                <a:moveTo>
                  <a:pt x="187" y="222"/>
                </a:moveTo>
                <a:lnTo>
                  <a:pt x="187" y="222"/>
                </a:lnTo>
                <a:lnTo>
                  <a:pt x="183" y="217"/>
                </a:lnTo>
                <a:lnTo>
                  <a:pt x="183" y="217"/>
                </a:lnTo>
                <a:lnTo>
                  <a:pt x="182" y="211"/>
                </a:lnTo>
                <a:lnTo>
                  <a:pt x="182" y="211"/>
                </a:lnTo>
                <a:lnTo>
                  <a:pt x="180" y="217"/>
                </a:lnTo>
                <a:lnTo>
                  <a:pt x="180" y="217"/>
                </a:lnTo>
                <a:lnTo>
                  <a:pt x="182" y="217"/>
                </a:lnTo>
                <a:lnTo>
                  <a:pt x="182" y="219"/>
                </a:lnTo>
                <a:lnTo>
                  <a:pt x="182" y="219"/>
                </a:lnTo>
                <a:lnTo>
                  <a:pt x="183" y="220"/>
                </a:lnTo>
                <a:lnTo>
                  <a:pt x="183" y="220"/>
                </a:lnTo>
                <a:lnTo>
                  <a:pt x="183" y="222"/>
                </a:lnTo>
                <a:lnTo>
                  <a:pt x="183" y="222"/>
                </a:lnTo>
                <a:lnTo>
                  <a:pt x="185" y="222"/>
                </a:lnTo>
                <a:lnTo>
                  <a:pt x="185" y="222"/>
                </a:lnTo>
                <a:lnTo>
                  <a:pt x="187" y="222"/>
                </a:lnTo>
                <a:lnTo>
                  <a:pt x="187" y="222"/>
                </a:lnTo>
                <a:close/>
                <a:moveTo>
                  <a:pt x="63" y="18"/>
                </a:moveTo>
                <a:lnTo>
                  <a:pt x="63" y="18"/>
                </a:lnTo>
                <a:lnTo>
                  <a:pt x="73" y="30"/>
                </a:lnTo>
                <a:lnTo>
                  <a:pt x="73" y="30"/>
                </a:lnTo>
                <a:lnTo>
                  <a:pt x="71" y="25"/>
                </a:lnTo>
                <a:lnTo>
                  <a:pt x="71" y="25"/>
                </a:lnTo>
                <a:lnTo>
                  <a:pt x="71" y="22"/>
                </a:lnTo>
                <a:lnTo>
                  <a:pt x="70" y="20"/>
                </a:lnTo>
                <a:lnTo>
                  <a:pt x="70" y="20"/>
                </a:lnTo>
                <a:lnTo>
                  <a:pt x="63" y="18"/>
                </a:lnTo>
                <a:lnTo>
                  <a:pt x="63" y="18"/>
                </a:lnTo>
                <a:close/>
                <a:moveTo>
                  <a:pt x="45" y="332"/>
                </a:moveTo>
                <a:lnTo>
                  <a:pt x="45" y="332"/>
                </a:lnTo>
                <a:lnTo>
                  <a:pt x="43" y="332"/>
                </a:lnTo>
                <a:lnTo>
                  <a:pt x="43" y="334"/>
                </a:lnTo>
                <a:lnTo>
                  <a:pt x="43" y="334"/>
                </a:lnTo>
                <a:lnTo>
                  <a:pt x="43" y="336"/>
                </a:lnTo>
                <a:lnTo>
                  <a:pt x="43" y="336"/>
                </a:lnTo>
                <a:lnTo>
                  <a:pt x="45" y="337"/>
                </a:lnTo>
                <a:lnTo>
                  <a:pt x="45" y="337"/>
                </a:lnTo>
                <a:lnTo>
                  <a:pt x="51" y="347"/>
                </a:lnTo>
                <a:lnTo>
                  <a:pt x="51" y="347"/>
                </a:lnTo>
                <a:lnTo>
                  <a:pt x="52" y="347"/>
                </a:lnTo>
                <a:lnTo>
                  <a:pt x="52" y="347"/>
                </a:lnTo>
                <a:lnTo>
                  <a:pt x="51" y="345"/>
                </a:lnTo>
                <a:lnTo>
                  <a:pt x="51" y="345"/>
                </a:lnTo>
                <a:lnTo>
                  <a:pt x="51" y="343"/>
                </a:lnTo>
                <a:lnTo>
                  <a:pt x="51" y="343"/>
                </a:lnTo>
                <a:lnTo>
                  <a:pt x="49" y="342"/>
                </a:lnTo>
                <a:lnTo>
                  <a:pt x="49" y="342"/>
                </a:lnTo>
                <a:lnTo>
                  <a:pt x="48" y="342"/>
                </a:lnTo>
                <a:lnTo>
                  <a:pt x="48" y="340"/>
                </a:lnTo>
                <a:lnTo>
                  <a:pt x="48" y="340"/>
                </a:lnTo>
                <a:lnTo>
                  <a:pt x="48" y="337"/>
                </a:lnTo>
                <a:lnTo>
                  <a:pt x="48" y="337"/>
                </a:lnTo>
                <a:lnTo>
                  <a:pt x="48" y="337"/>
                </a:lnTo>
                <a:lnTo>
                  <a:pt x="48" y="337"/>
                </a:lnTo>
                <a:lnTo>
                  <a:pt x="45" y="332"/>
                </a:lnTo>
                <a:lnTo>
                  <a:pt x="45" y="332"/>
                </a:lnTo>
                <a:close/>
                <a:moveTo>
                  <a:pt x="130" y="192"/>
                </a:moveTo>
                <a:lnTo>
                  <a:pt x="130" y="192"/>
                </a:lnTo>
                <a:lnTo>
                  <a:pt x="128" y="192"/>
                </a:lnTo>
                <a:lnTo>
                  <a:pt x="128" y="192"/>
                </a:lnTo>
                <a:lnTo>
                  <a:pt x="127" y="201"/>
                </a:lnTo>
                <a:lnTo>
                  <a:pt x="127" y="201"/>
                </a:lnTo>
                <a:lnTo>
                  <a:pt x="127" y="203"/>
                </a:lnTo>
                <a:lnTo>
                  <a:pt x="127" y="203"/>
                </a:lnTo>
                <a:lnTo>
                  <a:pt x="130" y="201"/>
                </a:lnTo>
                <a:lnTo>
                  <a:pt x="130" y="201"/>
                </a:lnTo>
                <a:lnTo>
                  <a:pt x="130" y="200"/>
                </a:lnTo>
                <a:lnTo>
                  <a:pt x="130" y="200"/>
                </a:lnTo>
                <a:lnTo>
                  <a:pt x="130" y="197"/>
                </a:lnTo>
                <a:lnTo>
                  <a:pt x="130" y="197"/>
                </a:lnTo>
                <a:lnTo>
                  <a:pt x="130" y="192"/>
                </a:lnTo>
                <a:lnTo>
                  <a:pt x="130" y="192"/>
                </a:lnTo>
                <a:close/>
                <a:moveTo>
                  <a:pt x="111" y="375"/>
                </a:moveTo>
                <a:lnTo>
                  <a:pt x="111" y="375"/>
                </a:lnTo>
                <a:lnTo>
                  <a:pt x="111" y="369"/>
                </a:lnTo>
                <a:lnTo>
                  <a:pt x="111" y="361"/>
                </a:lnTo>
                <a:lnTo>
                  <a:pt x="111" y="361"/>
                </a:lnTo>
                <a:lnTo>
                  <a:pt x="109" y="362"/>
                </a:lnTo>
                <a:lnTo>
                  <a:pt x="109" y="362"/>
                </a:lnTo>
                <a:lnTo>
                  <a:pt x="108" y="364"/>
                </a:lnTo>
                <a:lnTo>
                  <a:pt x="108" y="364"/>
                </a:lnTo>
                <a:lnTo>
                  <a:pt x="109" y="373"/>
                </a:lnTo>
                <a:lnTo>
                  <a:pt x="109" y="373"/>
                </a:lnTo>
                <a:lnTo>
                  <a:pt x="111" y="375"/>
                </a:lnTo>
                <a:lnTo>
                  <a:pt x="111" y="375"/>
                </a:lnTo>
                <a:close/>
                <a:moveTo>
                  <a:pt x="174" y="137"/>
                </a:moveTo>
                <a:lnTo>
                  <a:pt x="174" y="137"/>
                </a:lnTo>
                <a:lnTo>
                  <a:pt x="172" y="137"/>
                </a:lnTo>
                <a:lnTo>
                  <a:pt x="172" y="137"/>
                </a:lnTo>
                <a:lnTo>
                  <a:pt x="172" y="138"/>
                </a:lnTo>
                <a:lnTo>
                  <a:pt x="172" y="138"/>
                </a:lnTo>
                <a:lnTo>
                  <a:pt x="171" y="140"/>
                </a:lnTo>
                <a:lnTo>
                  <a:pt x="171" y="140"/>
                </a:lnTo>
                <a:lnTo>
                  <a:pt x="171" y="143"/>
                </a:lnTo>
                <a:lnTo>
                  <a:pt x="171" y="143"/>
                </a:lnTo>
                <a:lnTo>
                  <a:pt x="172" y="146"/>
                </a:lnTo>
                <a:lnTo>
                  <a:pt x="172" y="146"/>
                </a:lnTo>
                <a:lnTo>
                  <a:pt x="174" y="145"/>
                </a:lnTo>
                <a:lnTo>
                  <a:pt x="174" y="145"/>
                </a:lnTo>
                <a:lnTo>
                  <a:pt x="174" y="142"/>
                </a:lnTo>
                <a:lnTo>
                  <a:pt x="174" y="137"/>
                </a:lnTo>
                <a:lnTo>
                  <a:pt x="174" y="137"/>
                </a:lnTo>
                <a:close/>
                <a:moveTo>
                  <a:pt x="92" y="208"/>
                </a:moveTo>
                <a:lnTo>
                  <a:pt x="92" y="208"/>
                </a:lnTo>
                <a:lnTo>
                  <a:pt x="90" y="208"/>
                </a:lnTo>
                <a:lnTo>
                  <a:pt x="90" y="208"/>
                </a:lnTo>
                <a:lnTo>
                  <a:pt x="90" y="209"/>
                </a:lnTo>
                <a:lnTo>
                  <a:pt x="90" y="209"/>
                </a:lnTo>
                <a:lnTo>
                  <a:pt x="87" y="212"/>
                </a:lnTo>
                <a:lnTo>
                  <a:pt x="87" y="212"/>
                </a:lnTo>
                <a:lnTo>
                  <a:pt x="89" y="214"/>
                </a:lnTo>
                <a:lnTo>
                  <a:pt x="89" y="214"/>
                </a:lnTo>
                <a:lnTo>
                  <a:pt x="87" y="216"/>
                </a:lnTo>
                <a:lnTo>
                  <a:pt x="87" y="216"/>
                </a:lnTo>
                <a:lnTo>
                  <a:pt x="92" y="216"/>
                </a:lnTo>
                <a:lnTo>
                  <a:pt x="92" y="216"/>
                </a:lnTo>
                <a:lnTo>
                  <a:pt x="92" y="208"/>
                </a:lnTo>
                <a:lnTo>
                  <a:pt x="92" y="208"/>
                </a:lnTo>
                <a:close/>
                <a:moveTo>
                  <a:pt x="139" y="187"/>
                </a:moveTo>
                <a:lnTo>
                  <a:pt x="139" y="187"/>
                </a:lnTo>
                <a:lnTo>
                  <a:pt x="138" y="189"/>
                </a:lnTo>
                <a:lnTo>
                  <a:pt x="138" y="189"/>
                </a:lnTo>
                <a:lnTo>
                  <a:pt x="136" y="192"/>
                </a:lnTo>
                <a:lnTo>
                  <a:pt x="136" y="192"/>
                </a:lnTo>
                <a:lnTo>
                  <a:pt x="138" y="195"/>
                </a:lnTo>
                <a:lnTo>
                  <a:pt x="138" y="195"/>
                </a:lnTo>
                <a:lnTo>
                  <a:pt x="138" y="200"/>
                </a:lnTo>
                <a:lnTo>
                  <a:pt x="138" y="200"/>
                </a:lnTo>
                <a:lnTo>
                  <a:pt x="138" y="200"/>
                </a:lnTo>
                <a:lnTo>
                  <a:pt x="138" y="200"/>
                </a:lnTo>
                <a:lnTo>
                  <a:pt x="141" y="194"/>
                </a:lnTo>
                <a:lnTo>
                  <a:pt x="141" y="194"/>
                </a:lnTo>
                <a:lnTo>
                  <a:pt x="141" y="192"/>
                </a:lnTo>
                <a:lnTo>
                  <a:pt x="141" y="192"/>
                </a:lnTo>
                <a:lnTo>
                  <a:pt x="139" y="187"/>
                </a:lnTo>
                <a:lnTo>
                  <a:pt x="139" y="187"/>
                </a:lnTo>
                <a:close/>
                <a:moveTo>
                  <a:pt x="193" y="372"/>
                </a:moveTo>
                <a:lnTo>
                  <a:pt x="193" y="372"/>
                </a:lnTo>
                <a:lnTo>
                  <a:pt x="190" y="375"/>
                </a:lnTo>
                <a:lnTo>
                  <a:pt x="190" y="375"/>
                </a:lnTo>
                <a:lnTo>
                  <a:pt x="191" y="380"/>
                </a:lnTo>
                <a:lnTo>
                  <a:pt x="191" y="380"/>
                </a:lnTo>
                <a:lnTo>
                  <a:pt x="193" y="378"/>
                </a:lnTo>
                <a:lnTo>
                  <a:pt x="193" y="378"/>
                </a:lnTo>
                <a:lnTo>
                  <a:pt x="194" y="377"/>
                </a:lnTo>
                <a:lnTo>
                  <a:pt x="194" y="377"/>
                </a:lnTo>
                <a:lnTo>
                  <a:pt x="193" y="373"/>
                </a:lnTo>
                <a:lnTo>
                  <a:pt x="193" y="373"/>
                </a:lnTo>
                <a:lnTo>
                  <a:pt x="193" y="372"/>
                </a:lnTo>
                <a:lnTo>
                  <a:pt x="193" y="372"/>
                </a:lnTo>
                <a:lnTo>
                  <a:pt x="193" y="372"/>
                </a:lnTo>
                <a:close/>
                <a:moveTo>
                  <a:pt x="123" y="94"/>
                </a:moveTo>
                <a:lnTo>
                  <a:pt x="123" y="94"/>
                </a:lnTo>
                <a:lnTo>
                  <a:pt x="123" y="97"/>
                </a:lnTo>
                <a:lnTo>
                  <a:pt x="123" y="97"/>
                </a:lnTo>
                <a:lnTo>
                  <a:pt x="127" y="105"/>
                </a:lnTo>
                <a:lnTo>
                  <a:pt x="127" y="105"/>
                </a:lnTo>
                <a:lnTo>
                  <a:pt x="128" y="107"/>
                </a:lnTo>
                <a:lnTo>
                  <a:pt x="128" y="107"/>
                </a:lnTo>
                <a:lnTo>
                  <a:pt x="128" y="104"/>
                </a:lnTo>
                <a:lnTo>
                  <a:pt x="128" y="102"/>
                </a:lnTo>
                <a:lnTo>
                  <a:pt x="128" y="102"/>
                </a:lnTo>
                <a:lnTo>
                  <a:pt x="128" y="102"/>
                </a:lnTo>
                <a:lnTo>
                  <a:pt x="128" y="102"/>
                </a:lnTo>
                <a:lnTo>
                  <a:pt x="127" y="100"/>
                </a:lnTo>
                <a:lnTo>
                  <a:pt x="127" y="97"/>
                </a:lnTo>
                <a:lnTo>
                  <a:pt x="127" y="97"/>
                </a:lnTo>
                <a:lnTo>
                  <a:pt x="123" y="94"/>
                </a:lnTo>
                <a:lnTo>
                  <a:pt x="123" y="94"/>
                </a:lnTo>
                <a:close/>
                <a:moveTo>
                  <a:pt x="105" y="400"/>
                </a:moveTo>
                <a:lnTo>
                  <a:pt x="105" y="400"/>
                </a:lnTo>
                <a:lnTo>
                  <a:pt x="103" y="405"/>
                </a:lnTo>
                <a:lnTo>
                  <a:pt x="103" y="405"/>
                </a:lnTo>
                <a:lnTo>
                  <a:pt x="109" y="407"/>
                </a:lnTo>
                <a:lnTo>
                  <a:pt x="109" y="407"/>
                </a:lnTo>
                <a:lnTo>
                  <a:pt x="109" y="403"/>
                </a:lnTo>
                <a:lnTo>
                  <a:pt x="109" y="403"/>
                </a:lnTo>
                <a:lnTo>
                  <a:pt x="108" y="402"/>
                </a:lnTo>
                <a:lnTo>
                  <a:pt x="108" y="402"/>
                </a:lnTo>
                <a:lnTo>
                  <a:pt x="108" y="400"/>
                </a:lnTo>
                <a:lnTo>
                  <a:pt x="108" y="400"/>
                </a:lnTo>
                <a:lnTo>
                  <a:pt x="105" y="400"/>
                </a:lnTo>
                <a:lnTo>
                  <a:pt x="105" y="400"/>
                </a:lnTo>
                <a:close/>
                <a:moveTo>
                  <a:pt x="24" y="265"/>
                </a:moveTo>
                <a:lnTo>
                  <a:pt x="24" y="265"/>
                </a:lnTo>
                <a:lnTo>
                  <a:pt x="24" y="266"/>
                </a:lnTo>
                <a:lnTo>
                  <a:pt x="24" y="266"/>
                </a:lnTo>
                <a:lnTo>
                  <a:pt x="19" y="274"/>
                </a:lnTo>
                <a:lnTo>
                  <a:pt x="19" y="274"/>
                </a:lnTo>
                <a:lnTo>
                  <a:pt x="18" y="282"/>
                </a:lnTo>
                <a:lnTo>
                  <a:pt x="18" y="282"/>
                </a:lnTo>
                <a:lnTo>
                  <a:pt x="15" y="288"/>
                </a:lnTo>
                <a:lnTo>
                  <a:pt x="15" y="288"/>
                </a:lnTo>
                <a:lnTo>
                  <a:pt x="16" y="288"/>
                </a:lnTo>
                <a:lnTo>
                  <a:pt x="16" y="288"/>
                </a:lnTo>
                <a:lnTo>
                  <a:pt x="16" y="287"/>
                </a:lnTo>
                <a:lnTo>
                  <a:pt x="16" y="287"/>
                </a:lnTo>
                <a:lnTo>
                  <a:pt x="19" y="280"/>
                </a:lnTo>
                <a:lnTo>
                  <a:pt x="19" y="280"/>
                </a:lnTo>
                <a:lnTo>
                  <a:pt x="19" y="279"/>
                </a:lnTo>
                <a:lnTo>
                  <a:pt x="19" y="279"/>
                </a:lnTo>
                <a:lnTo>
                  <a:pt x="21" y="276"/>
                </a:lnTo>
                <a:lnTo>
                  <a:pt x="21" y="276"/>
                </a:lnTo>
                <a:lnTo>
                  <a:pt x="24" y="268"/>
                </a:lnTo>
                <a:lnTo>
                  <a:pt x="24" y="268"/>
                </a:lnTo>
                <a:lnTo>
                  <a:pt x="24" y="265"/>
                </a:lnTo>
                <a:lnTo>
                  <a:pt x="24" y="265"/>
                </a:lnTo>
                <a:close/>
                <a:moveTo>
                  <a:pt x="71" y="399"/>
                </a:moveTo>
                <a:lnTo>
                  <a:pt x="71" y="399"/>
                </a:lnTo>
                <a:lnTo>
                  <a:pt x="78" y="402"/>
                </a:lnTo>
                <a:lnTo>
                  <a:pt x="78" y="402"/>
                </a:lnTo>
                <a:lnTo>
                  <a:pt x="78" y="395"/>
                </a:lnTo>
                <a:lnTo>
                  <a:pt x="78" y="395"/>
                </a:lnTo>
                <a:lnTo>
                  <a:pt x="76" y="394"/>
                </a:lnTo>
                <a:lnTo>
                  <a:pt x="76" y="395"/>
                </a:lnTo>
                <a:lnTo>
                  <a:pt x="76" y="395"/>
                </a:lnTo>
                <a:lnTo>
                  <a:pt x="73" y="399"/>
                </a:lnTo>
                <a:lnTo>
                  <a:pt x="73" y="399"/>
                </a:lnTo>
                <a:lnTo>
                  <a:pt x="71" y="399"/>
                </a:lnTo>
                <a:lnTo>
                  <a:pt x="71" y="399"/>
                </a:lnTo>
                <a:close/>
                <a:moveTo>
                  <a:pt x="146" y="91"/>
                </a:moveTo>
                <a:lnTo>
                  <a:pt x="146" y="91"/>
                </a:lnTo>
                <a:lnTo>
                  <a:pt x="147" y="96"/>
                </a:lnTo>
                <a:lnTo>
                  <a:pt x="147" y="96"/>
                </a:lnTo>
                <a:lnTo>
                  <a:pt x="152" y="94"/>
                </a:lnTo>
                <a:lnTo>
                  <a:pt x="152" y="94"/>
                </a:lnTo>
                <a:lnTo>
                  <a:pt x="149" y="89"/>
                </a:lnTo>
                <a:lnTo>
                  <a:pt x="149" y="89"/>
                </a:lnTo>
                <a:lnTo>
                  <a:pt x="146" y="91"/>
                </a:lnTo>
                <a:lnTo>
                  <a:pt x="146" y="91"/>
                </a:lnTo>
                <a:close/>
                <a:moveTo>
                  <a:pt x="163" y="212"/>
                </a:moveTo>
                <a:lnTo>
                  <a:pt x="163" y="212"/>
                </a:lnTo>
                <a:lnTo>
                  <a:pt x="163" y="209"/>
                </a:lnTo>
                <a:lnTo>
                  <a:pt x="163" y="209"/>
                </a:lnTo>
                <a:lnTo>
                  <a:pt x="164" y="208"/>
                </a:lnTo>
                <a:lnTo>
                  <a:pt x="164" y="208"/>
                </a:lnTo>
                <a:lnTo>
                  <a:pt x="164" y="206"/>
                </a:lnTo>
                <a:lnTo>
                  <a:pt x="164" y="206"/>
                </a:lnTo>
                <a:lnTo>
                  <a:pt x="164" y="205"/>
                </a:lnTo>
                <a:lnTo>
                  <a:pt x="164" y="205"/>
                </a:lnTo>
                <a:lnTo>
                  <a:pt x="161" y="205"/>
                </a:lnTo>
                <a:lnTo>
                  <a:pt x="161" y="205"/>
                </a:lnTo>
                <a:lnTo>
                  <a:pt x="160" y="206"/>
                </a:lnTo>
                <a:lnTo>
                  <a:pt x="160" y="206"/>
                </a:lnTo>
                <a:lnTo>
                  <a:pt x="160" y="208"/>
                </a:lnTo>
                <a:lnTo>
                  <a:pt x="158" y="209"/>
                </a:lnTo>
                <a:lnTo>
                  <a:pt x="158" y="209"/>
                </a:lnTo>
                <a:lnTo>
                  <a:pt x="160" y="212"/>
                </a:lnTo>
                <a:lnTo>
                  <a:pt x="160" y="212"/>
                </a:lnTo>
                <a:lnTo>
                  <a:pt x="161" y="211"/>
                </a:lnTo>
                <a:lnTo>
                  <a:pt x="163" y="212"/>
                </a:lnTo>
                <a:lnTo>
                  <a:pt x="163" y="212"/>
                </a:lnTo>
                <a:close/>
                <a:moveTo>
                  <a:pt x="125" y="108"/>
                </a:moveTo>
                <a:lnTo>
                  <a:pt x="125" y="108"/>
                </a:lnTo>
                <a:lnTo>
                  <a:pt x="122" y="100"/>
                </a:lnTo>
                <a:lnTo>
                  <a:pt x="122" y="100"/>
                </a:lnTo>
                <a:lnTo>
                  <a:pt x="120" y="104"/>
                </a:lnTo>
                <a:lnTo>
                  <a:pt x="120" y="104"/>
                </a:lnTo>
                <a:lnTo>
                  <a:pt x="120" y="107"/>
                </a:lnTo>
                <a:lnTo>
                  <a:pt x="120" y="107"/>
                </a:lnTo>
                <a:lnTo>
                  <a:pt x="123" y="108"/>
                </a:lnTo>
                <a:lnTo>
                  <a:pt x="123" y="108"/>
                </a:lnTo>
                <a:lnTo>
                  <a:pt x="123" y="110"/>
                </a:lnTo>
                <a:lnTo>
                  <a:pt x="123" y="110"/>
                </a:lnTo>
                <a:lnTo>
                  <a:pt x="125" y="108"/>
                </a:lnTo>
                <a:lnTo>
                  <a:pt x="125" y="108"/>
                </a:lnTo>
                <a:close/>
                <a:moveTo>
                  <a:pt x="234" y="313"/>
                </a:moveTo>
                <a:lnTo>
                  <a:pt x="234" y="313"/>
                </a:lnTo>
                <a:lnTo>
                  <a:pt x="237" y="304"/>
                </a:lnTo>
                <a:lnTo>
                  <a:pt x="237" y="304"/>
                </a:lnTo>
                <a:lnTo>
                  <a:pt x="234" y="306"/>
                </a:lnTo>
                <a:lnTo>
                  <a:pt x="234" y="306"/>
                </a:lnTo>
                <a:lnTo>
                  <a:pt x="232" y="307"/>
                </a:lnTo>
                <a:lnTo>
                  <a:pt x="232" y="307"/>
                </a:lnTo>
                <a:lnTo>
                  <a:pt x="232" y="309"/>
                </a:lnTo>
                <a:lnTo>
                  <a:pt x="232" y="309"/>
                </a:lnTo>
                <a:lnTo>
                  <a:pt x="232" y="313"/>
                </a:lnTo>
                <a:lnTo>
                  <a:pt x="232" y="313"/>
                </a:lnTo>
                <a:lnTo>
                  <a:pt x="234" y="313"/>
                </a:lnTo>
                <a:lnTo>
                  <a:pt x="234" y="313"/>
                </a:lnTo>
                <a:close/>
                <a:moveTo>
                  <a:pt x="239" y="277"/>
                </a:moveTo>
                <a:lnTo>
                  <a:pt x="239" y="277"/>
                </a:lnTo>
                <a:lnTo>
                  <a:pt x="239" y="268"/>
                </a:lnTo>
                <a:lnTo>
                  <a:pt x="239" y="268"/>
                </a:lnTo>
                <a:lnTo>
                  <a:pt x="235" y="269"/>
                </a:lnTo>
                <a:lnTo>
                  <a:pt x="235" y="269"/>
                </a:lnTo>
                <a:lnTo>
                  <a:pt x="237" y="272"/>
                </a:lnTo>
                <a:lnTo>
                  <a:pt x="237" y="272"/>
                </a:lnTo>
                <a:lnTo>
                  <a:pt x="237" y="276"/>
                </a:lnTo>
                <a:lnTo>
                  <a:pt x="237" y="276"/>
                </a:lnTo>
                <a:lnTo>
                  <a:pt x="237" y="277"/>
                </a:lnTo>
                <a:lnTo>
                  <a:pt x="237" y="277"/>
                </a:lnTo>
                <a:lnTo>
                  <a:pt x="239" y="277"/>
                </a:lnTo>
                <a:lnTo>
                  <a:pt x="239" y="277"/>
                </a:lnTo>
                <a:close/>
                <a:moveTo>
                  <a:pt x="202" y="129"/>
                </a:moveTo>
                <a:lnTo>
                  <a:pt x="202" y="129"/>
                </a:lnTo>
                <a:lnTo>
                  <a:pt x="199" y="126"/>
                </a:lnTo>
                <a:lnTo>
                  <a:pt x="199" y="126"/>
                </a:lnTo>
                <a:lnTo>
                  <a:pt x="198" y="129"/>
                </a:lnTo>
                <a:lnTo>
                  <a:pt x="198" y="129"/>
                </a:lnTo>
                <a:lnTo>
                  <a:pt x="201" y="134"/>
                </a:lnTo>
                <a:lnTo>
                  <a:pt x="201" y="134"/>
                </a:lnTo>
                <a:lnTo>
                  <a:pt x="202" y="134"/>
                </a:lnTo>
                <a:lnTo>
                  <a:pt x="202" y="134"/>
                </a:lnTo>
                <a:lnTo>
                  <a:pt x="202" y="132"/>
                </a:lnTo>
                <a:lnTo>
                  <a:pt x="202" y="129"/>
                </a:lnTo>
                <a:lnTo>
                  <a:pt x="202" y="129"/>
                </a:lnTo>
                <a:close/>
                <a:moveTo>
                  <a:pt x="89" y="410"/>
                </a:moveTo>
                <a:lnTo>
                  <a:pt x="89" y="410"/>
                </a:lnTo>
                <a:lnTo>
                  <a:pt x="71" y="402"/>
                </a:lnTo>
                <a:lnTo>
                  <a:pt x="71" y="402"/>
                </a:lnTo>
                <a:lnTo>
                  <a:pt x="70" y="405"/>
                </a:lnTo>
                <a:lnTo>
                  <a:pt x="70" y="405"/>
                </a:lnTo>
                <a:lnTo>
                  <a:pt x="79" y="407"/>
                </a:lnTo>
                <a:lnTo>
                  <a:pt x="89" y="410"/>
                </a:lnTo>
                <a:lnTo>
                  <a:pt x="89" y="410"/>
                </a:lnTo>
                <a:close/>
                <a:moveTo>
                  <a:pt x="198" y="123"/>
                </a:moveTo>
                <a:lnTo>
                  <a:pt x="198" y="123"/>
                </a:lnTo>
                <a:lnTo>
                  <a:pt x="193" y="118"/>
                </a:lnTo>
                <a:lnTo>
                  <a:pt x="193" y="118"/>
                </a:lnTo>
                <a:lnTo>
                  <a:pt x="191" y="119"/>
                </a:lnTo>
                <a:lnTo>
                  <a:pt x="191" y="119"/>
                </a:lnTo>
                <a:lnTo>
                  <a:pt x="194" y="124"/>
                </a:lnTo>
                <a:lnTo>
                  <a:pt x="194" y="124"/>
                </a:lnTo>
                <a:lnTo>
                  <a:pt x="198" y="123"/>
                </a:lnTo>
                <a:lnTo>
                  <a:pt x="198" y="123"/>
                </a:lnTo>
                <a:close/>
                <a:moveTo>
                  <a:pt x="65" y="220"/>
                </a:moveTo>
                <a:lnTo>
                  <a:pt x="65" y="220"/>
                </a:lnTo>
                <a:lnTo>
                  <a:pt x="68" y="217"/>
                </a:lnTo>
                <a:lnTo>
                  <a:pt x="68" y="217"/>
                </a:lnTo>
                <a:lnTo>
                  <a:pt x="68" y="216"/>
                </a:lnTo>
                <a:lnTo>
                  <a:pt x="68" y="216"/>
                </a:lnTo>
                <a:lnTo>
                  <a:pt x="65" y="212"/>
                </a:lnTo>
                <a:lnTo>
                  <a:pt x="65" y="212"/>
                </a:lnTo>
                <a:lnTo>
                  <a:pt x="62" y="217"/>
                </a:lnTo>
                <a:lnTo>
                  <a:pt x="62" y="217"/>
                </a:lnTo>
                <a:lnTo>
                  <a:pt x="65" y="220"/>
                </a:lnTo>
                <a:lnTo>
                  <a:pt x="65" y="220"/>
                </a:lnTo>
                <a:close/>
                <a:moveTo>
                  <a:pt x="180" y="132"/>
                </a:moveTo>
                <a:lnTo>
                  <a:pt x="180" y="132"/>
                </a:lnTo>
                <a:lnTo>
                  <a:pt x="185" y="130"/>
                </a:lnTo>
                <a:lnTo>
                  <a:pt x="185" y="130"/>
                </a:lnTo>
                <a:lnTo>
                  <a:pt x="183" y="124"/>
                </a:lnTo>
                <a:lnTo>
                  <a:pt x="183" y="124"/>
                </a:lnTo>
                <a:lnTo>
                  <a:pt x="180" y="129"/>
                </a:lnTo>
                <a:lnTo>
                  <a:pt x="180" y="129"/>
                </a:lnTo>
                <a:lnTo>
                  <a:pt x="180" y="129"/>
                </a:lnTo>
                <a:lnTo>
                  <a:pt x="180" y="129"/>
                </a:lnTo>
                <a:lnTo>
                  <a:pt x="180" y="130"/>
                </a:lnTo>
                <a:lnTo>
                  <a:pt x="180" y="132"/>
                </a:lnTo>
                <a:lnTo>
                  <a:pt x="180" y="132"/>
                </a:lnTo>
                <a:close/>
                <a:moveTo>
                  <a:pt x="26" y="290"/>
                </a:moveTo>
                <a:lnTo>
                  <a:pt x="26" y="290"/>
                </a:lnTo>
                <a:lnTo>
                  <a:pt x="18" y="291"/>
                </a:lnTo>
                <a:lnTo>
                  <a:pt x="18" y="291"/>
                </a:lnTo>
                <a:lnTo>
                  <a:pt x="18" y="296"/>
                </a:lnTo>
                <a:lnTo>
                  <a:pt x="18" y="296"/>
                </a:lnTo>
                <a:lnTo>
                  <a:pt x="18" y="296"/>
                </a:lnTo>
                <a:lnTo>
                  <a:pt x="18" y="296"/>
                </a:lnTo>
                <a:lnTo>
                  <a:pt x="19" y="295"/>
                </a:lnTo>
                <a:lnTo>
                  <a:pt x="19" y="295"/>
                </a:lnTo>
                <a:lnTo>
                  <a:pt x="24" y="293"/>
                </a:lnTo>
                <a:lnTo>
                  <a:pt x="24" y="293"/>
                </a:lnTo>
                <a:lnTo>
                  <a:pt x="24" y="291"/>
                </a:lnTo>
                <a:lnTo>
                  <a:pt x="26" y="290"/>
                </a:lnTo>
                <a:lnTo>
                  <a:pt x="26" y="290"/>
                </a:lnTo>
                <a:close/>
                <a:moveTo>
                  <a:pt x="131" y="145"/>
                </a:moveTo>
                <a:lnTo>
                  <a:pt x="131" y="145"/>
                </a:lnTo>
                <a:lnTo>
                  <a:pt x="131" y="145"/>
                </a:lnTo>
                <a:lnTo>
                  <a:pt x="131" y="145"/>
                </a:lnTo>
                <a:lnTo>
                  <a:pt x="134" y="142"/>
                </a:lnTo>
                <a:lnTo>
                  <a:pt x="134" y="142"/>
                </a:lnTo>
                <a:lnTo>
                  <a:pt x="134" y="142"/>
                </a:lnTo>
                <a:lnTo>
                  <a:pt x="134" y="142"/>
                </a:lnTo>
                <a:lnTo>
                  <a:pt x="136" y="135"/>
                </a:lnTo>
                <a:lnTo>
                  <a:pt x="136" y="135"/>
                </a:lnTo>
                <a:lnTo>
                  <a:pt x="136" y="134"/>
                </a:lnTo>
                <a:lnTo>
                  <a:pt x="136" y="134"/>
                </a:lnTo>
                <a:lnTo>
                  <a:pt x="136" y="134"/>
                </a:lnTo>
                <a:lnTo>
                  <a:pt x="136" y="134"/>
                </a:lnTo>
                <a:lnTo>
                  <a:pt x="131" y="140"/>
                </a:lnTo>
                <a:lnTo>
                  <a:pt x="131" y="140"/>
                </a:lnTo>
                <a:lnTo>
                  <a:pt x="131" y="140"/>
                </a:lnTo>
                <a:lnTo>
                  <a:pt x="131" y="140"/>
                </a:lnTo>
                <a:lnTo>
                  <a:pt x="131" y="145"/>
                </a:lnTo>
                <a:lnTo>
                  <a:pt x="131" y="145"/>
                </a:lnTo>
                <a:close/>
                <a:moveTo>
                  <a:pt x="150" y="107"/>
                </a:moveTo>
                <a:lnTo>
                  <a:pt x="150" y="107"/>
                </a:lnTo>
                <a:lnTo>
                  <a:pt x="150" y="107"/>
                </a:lnTo>
                <a:lnTo>
                  <a:pt x="150" y="107"/>
                </a:lnTo>
                <a:lnTo>
                  <a:pt x="152" y="107"/>
                </a:lnTo>
                <a:lnTo>
                  <a:pt x="152" y="107"/>
                </a:lnTo>
                <a:lnTo>
                  <a:pt x="152" y="104"/>
                </a:lnTo>
                <a:lnTo>
                  <a:pt x="152" y="104"/>
                </a:lnTo>
                <a:lnTo>
                  <a:pt x="155" y="100"/>
                </a:lnTo>
                <a:lnTo>
                  <a:pt x="155" y="100"/>
                </a:lnTo>
                <a:lnTo>
                  <a:pt x="157" y="100"/>
                </a:lnTo>
                <a:lnTo>
                  <a:pt x="157" y="100"/>
                </a:lnTo>
                <a:lnTo>
                  <a:pt x="155" y="99"/>
                </a:lnTo>
                <a:lnTo>
                  <a:pt x="155" y="99"/>
                </a:lnTo>
                <a:lnTo>
                  <a:pt x="149" y="102"/>
                </a:lnTo>
                <a:lnTo>
                  <a:pt x="149" y="102"/>
                </a:lnTo>
                <a:lnTo>
                  <a:pt x="150" y="107"/>
                </a:lnTo>
                <a:lnTo>
                  <a:pt x="150" y="107"/>
                </a:lnTo>
                <a:close/>
                <a:moveTo>
                  <a:pt x="213" y="197"/>
                </a:moveTo>
                <a:lnTo>
                  <a:pt x="213" y="197"/>
                </a:lnTo>
                <a:lnTo>
                  <a:pt x="212" y="194"/>
                </a:lnTo>
                <a:lnTo>
                  <a:pt x="212" y="194"/>
                </a:lnTo>
                <a:lnTo>
                  <a:pt x="210" y="192"/>
                </a:lnTo>
                <a:lnTo>
                  <a:pt x="210" y="192"/>
                </a:lnTo>
                <a:lnTo>
                  <a:pt x="209" y="192"/>
                </a:lnTo>
                <a:lnTo>
                  <a:pt x="209" y="192"/>
                </a:lnTo>
                <a:lnTo>
                  <a:pt x="207" y="194"/>
                </a:lnTo>
                <a:lnTo>
                  <a:pt x="207" y="194"/>
                </a:lnTo>
                <a:lnTo>
                  <a:pt x="207" y="195"/>
                </a:lnTo>
                <a:lnTo>
                  <a:pt x="207" y="195"/>
                </a:lnTo>
                <a:lnTo>
                  <a:pt x="209" y="198"/>
                </a:lnTo>
                <a:lnTo>
                  <a:pt x="209" y="198"/>
                </a:lnTo>
                <a:lnTo>
                  <a:pt x="210" y="197"/>
                </a:lnTo>
                <a:lnTo>
                  <a:pt x="213" y="197"/>
                </a:lnTo>
                <a:lnTo>
                  <a:pt x="213" y="197"/>
                </a:lnTo>
                <a:close/>
                <a:moveTo>
                  <a:pt x="41" y="269"/>
                </a:moveTo>
                <a:lnTo>
                  <a:pt x="41" y="269"/>
                </a:lnTo>
                <a:lnTo>
                  <a:pt x="41" y="269"/>
                </a:lnTo>
                <a:lnTo>
                  <a:pt x="41" y="269"/>
                </a:lnTo>
                <a:lnTo>
                  <a:pt x="37" y="271"/>
                </a:lnTo>
                <a:lnTo>
                  <a:pt x="37" y="271"/>
                </a:lnTo>
                <a:lnTo>
                  <a:pt x="35" y="271"/>
                </a:lnTo>
                <a:lnTo>
                  <a:pt x="35" y="271"/>
                </a:lnTo>
                <a:lnTo>
                  <a:pt x="34" y="274"/>
                </a:lnTo>
                <a:lnTo>
                  <a:pt x="34" y="274"/>
                </a:lnTo>
                <a:lnTo>
                  <a:pt x="34" y="274"/>
                </a:lnTo>
                <a:lnTo>
                  <a:pt x="34" y="274"/>
                </a:lnTo>
                <a:lnTo>
                  <a:pt x="38" y="276"/>
                </a:lnTo>
                <a:lnTo>
                  <a:pt x="38" y="276"/>
                </a:lnTo>
                <a:lnTo>
                  <a:pt x="41" y="269"/>
                </a:lnTo>
                <a:lnTo>
                  <a:pt x="41" y="269"/>
                </a:lnTo>
                <a:close/>
                <a:moveTo>
                  <a:pt x="172" y="405"/>
                </a:moveTo>
                <a:lnTo>
                  <a:pt x="172" y="405"/>
                </a:lnTo>
                <a:lnTo>
                  <a:pt x="172" y="405"/>
                </a:lnTo>
                <a:lnTo>
                  <a:pt x="172" y="405"/>
                </a:lnTo>
                <a:lnTo>
                  <a:pt x="164" y="408"/>
                </a:lnTo>
                <a:lnTo>
                  <a:pt x="164" y="408"/>
                </a:lnTo>
                <a:lnTo>
                  <a:pt x="164" y="408"/>
                </a:lnTo>
                <a:lnTo>
                  <a:pt x="164" y="408"/>
                </a:lnTo>
                <a:lnTo>
                  <a:pt x="164" y="411"/>
                </a:lnTo>
                <a:lnTo>
                  <a:pt x="164" y="411"/>
                </a:lnTo>
                <a:lnTo>
                  <a:pt x="174" y="407"/>
                </a:lnTo>
                <a:lnTo>
                  <a:pt x="174" y="407"/>
                </a:lnTo>
                <a:lnTo>
                  <a:pt x="172" y="405"/>
                </a:lnTo>
                <a:lnTo>
                  <a:pt x="172" y="405"/>
                </a:lnTo>
                <a:close/>
                <a:moveTo>
                  <a:pt x="182" y="239"/>
                </a:moveTo>
                <a:lnTo>
                  <a:pt x="182" y="239"/>
                </a:lnTo>
                <a:lnTo>
                  <a:pt x="182" y="235"/>
                </a:lnTo>
                <a:lnTo>
                  <a:pt x="182" y="230"/>
                </a:lnTo>
                <a:lnTo>
                  <a:pt x="182" y="230"/>
                </a:lnTo>
                <a:lnTo>
                  <a:pt x="180" y="230"/>
                </a:lnTo>
                <a:lnTo>
                  <a:pt x="180" y="230"/>
                </a:lnTo>
                <a:lnTo>
                  <a:pt x="180" y="239"/>
                </a:lnTo>
                <a:lnTo>
                  <a:pt x="180" y="239"/>
                </a:lnTo>
                <a:lnTo>
                  <a:pt x="182" y="239"/>
                </a:lnTo>
                <a:lnTo>
                  <a:pt x="182" y="239"/>
                </a:lnTo>
                <a:close/>
                <a:moveTo>
                  <a:pt x="92" y="364"/>
                </a:moveTo>
                <a:lnTo>
                  <a:pt x="92" y="364"/>
                </a:lnTo>
                <a:lnTo>
                  <a:pt x="90" y="365"/>
                </a:lnTo>
                <a:lnTo>
                  <a:pt x="90" y="367"/>
                </a:lnTo>
                <a:lnTo>
                  <a:pt x="90" y="367"/>
                </a:lnTo>
                <a:lnTo>
                  <a:pt x="92" y="375"/>
                </a:lnTo>
                <a:lnTo>
                  <a:pt x="92" y="375"/>
                </a:lnTo>
                <a:lnTo>
                  <a:pt x="92" y="375"/>
                </a:lnTo>
                <a:lnTo>
                  <a:pt x="92" y="375"/>
                </a:lnTo>
                <a:lnTo>
                  <a:pt x="93" y="375"/>
                </a:lnTo>
                <a:lnTo>
                  <a:pt x="93" y="375"/>
                </a:lnTo>
                <a:lnTo>
                  <a:pt x="95" y="370"/>
                </a:lnTo>
                <a:lnTo>
                  <a:pt x="95" y="370"/>
                </a:lnTo>
                <a:lnTo>
                  <a:pt x="95" y="370"/>
                </a:lnTo>
                <a:lnTo>
                  <a:pt x="95" y="370"/>
                </a:lnTo>
                <a:lnTo>
                  <a:pt x="92" y="364"/>
                </a:lnTo>
                <a:lnTo>
                  <a:pt x="92" y="364"/>
                </a:lnTo>
                <a:close/>
                <a:moveTo>
                  <a:pt x="45" y="285"/>
                </a:moveTo>
                <a:lnTo>
                  <a:pt x="45" y="285"/>
                </a:lnTo>
                <a:lnTo>
                  <a:pt x="46" y="279"/>
                </a:lnTo>
                <a:lnTo>
                  <a:pt x="46" y="279"/>
                </a:lnTo>
                <a:lnTo>
                  <a:pt x="46" y="277"/>
                </a:lnTo>
                <a:lnTo>
                  <a:pt x="46" y="277"/>
                </a:lnTo>
                <a:lnTo>
                  <a:pt x="43" y="279"/>
                </a:lnTo>
                <a:lnTo>
                  <a:pt x="43" y="279"/>
                </a:lnTo>
                <a:lnTo>
                  <a:pt x="43" y="279"/>
                </a:lnTo>
                <a:lnTo>
                  <a:pt x="43" y="279"/>
                </a:lnTo>
                <a:lnTo>
                  <a:pt x="45" y="280"/>
                </a:lnTo>
                <a:lnTo>
                  <a:pt x="43" y="280"/>
                </a:lnTo>
                <a:lnTo>
                  <a:pt x="43" y="280"/>
                </a:lnTo>
                <a:lnTo>
                  <a:pt x="40" y="282"/>
                </a:lnTo>
                <a:lnTo>
                  <a:pt x="40" y="282"/>
                </a:lnTo>
                <a:lnTo>
                  <a:pt x="40" y="283"/>
                </a:lnTo>
                <a:lnTo>
                  <a:pt x="40" y="283"/>
                </a:lnTo>
                <a:lnTo>
                  <a:pt x="40" y="285"/>
                </a:lnTo>
                <a:lnTo>
                  <a:pt x="40" y="285"/>
                </a:lnTo>
                <a:lnTo>
                  <a:pt x="41" y="283"/>
                </a:lnTo>
                <a:lnTo>
                  <a:pt x="41" y="283"/>
                </a:lnTo>
                <a:lnTo>
                  <a:pt x="43" y="283"/>
                </a:lnTo>
                <a:lnTo>
                  <a:pt x="45" y="285"/>
                </a:lnTo>
                <a:lnTo>
                  <a:pt x="45" y="285"/>
                </a:lnTo>
                <a:close/>
                <a:moveTo>
                  <a:pt x="215" y="220"/>
                </a:moveTo>
                <a:lnTo>
                  <a:pt x="215" y="220"/>
                </a:lnTo>
                <a:lnTo>
                  <a:pt x="220" y="216"/>
                </a:lnTo>
                <a:lnTo>
                  <a:pt x="220" y="216"/>
                </a:lnTo>
                <a:lnTo>
                  <a:pt x="217" y="212"/>
                </a:lnTo>
                <a:lnTo>
                  <a:pt x="217" y="212"/>
                </a:lnTo>
                <a:lnTo>
                  <a:pt x="213" y="217"/>
                </a:lnTo>
                <a:lnTo>
                  <a:pt x="213" y="217"/>
                </a:lnTo>
                <a:lnTo>
                  <a:pt x="215" y="219"/>
                </a:lnTo>
                <a:lnTo>
                  <a:pt x="213" y="220"/>
                </a:lnTo>
                <a:lnTo>
                  <a:pt x="213" y="220"/>
                </a:lnTo>
                <a:lnTo>
                  <a:pt x="215" y="220"/>
                </a:lnTo>
                <a:lnTo>
                  <a:pt x="215" y="220"/>
                </a:lnTo>
                <a:close/>
                <a:moveTo>
                  <a:pt x="155" y="162"/>
                </a:moveTo>
                <a:lnTo>
                  <a:pt x="155" y="162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60" y="157"/>
                </a:lnTo>
                <a:lnTo>
                  <a:pt x="157" y="154"/>
                </a:lnTo>
                <a:lnTo>
                  <a:pt x="157" y="154"/>
                </a:lnTo>
                <a:lnTo>
                  <a:pt x="155" y="159"/>
                </a:lnTo>
                <a:lnTo>
                  <a:pt x="155" y="159"/>
                </a:lnTo>
                <a:lnTo>
                  <a:pt x="155" y="159"/>
                </a:lnTo>
                <a:lnTo>
                  <a:pt x="155" y="159"/>
                </a:lnTo>
                <a:lnTo>
                  <a:pt x="155" y="162"/>
                </a:lnTo>
                <a:lnTo>
                  <a:pt x="155" y="162"/>
                </a:lnTo>
                <a:close/>
                <a:moveTo>
                  <a:pt x="68" y="397"/>
                </a:moveTo>
                <a:lnTo>
                  <a:pt x="68" y="397"/>
                </a:lnTo>
                <a:lnTo>
                  <a:pt x="68" y="392"/>
                </a:lnTo>
                <a:lnTo>
                  <a:pt x="68" y="392"/>
                </a:lnTo>
                <a:lnTo>
                  <a:pt x="67" y="391"/>
                </a:lnTo>
                <a:lnTo>
                  <a:pt x="67" y="391"/>
                </a:lnTo>
                <a:lnTo>
                  <a:pt x="65" y="391"/>
                </a:lnTo>
                <a:lnTo>
                  <a:pt x="65" y="391"/>
                </a:lnTo>
                <a:lnTo>
                  <a:pt x="63" y="395"/>
                </a:lnTo>
                <a:lnTo>
                  <a:pt x="63" y="395"/>
                </a:lnTo>
                <a:lnTo>
                  <a:pt x="68" y="397"/>
                </a:lnTo>
                <a:lnTo>
                  <a:pt x="68" y="397"/>
                </a:lnTo>
                <a:close/>
                <a:moveTo>
                  <a:pt x="59" y="214"/>
                </a:moveTo>
                <a:lnTo>
                  <a:pt x="59" y="214"/>
                </a:lnTo>
                <a:lnTo>
                  <a:pt x="59" y="214"/>
                </a:lnTo>
                <a:lnTo>
                  <a:pt x="59" y="214"/>
                </a:lnTo>
                <a:lnTo>
                  <a:pt x="49" y="225"/>
                </a:lnTo>
                <a:lnTo>
                  <a:pt x="49" y="225"/>
                </a:lnTo>
                <a:lnTo>
                  <a:pt x="51" y="227"/>
                </a:lnTo>
                <a:lnTo>
                  <a:pt x="51" y="227"/>
                </a:lnTo>
                <a:lnTo>
                  <a:pt x="52" y="227"/>
                </a:lnTo>
                <a:lnTo>
                  <a:pt x="52" y="227"/>
                </a:lnTo>
                <a:lnTo>
                  <a:pt x="52" y="227"/>
                </a:lnTo>
                <a:lnTo>
                  <a:pt x="52" y="227"/>
                </a:lnTo>
                <a:lnTo>
                  <a:pt x="52" y="225"/>
                </a:lnTo>
                <a:lnTo>
                  <a:pt x="54" y="224"/>
                </a:lnTo>
                <a:lnTo>
                  <a:pt x="54" y="224"/>
                </a:lnTo>
                <a:lnTo>
                  <a:pt x="59" y="214"/>
                </a:lnTo>
                <a:lnTo>
                  <a:pt x="59" y="214"/>
                </a:lnTo>
                <a:close/>
                <a:moveTo>
                  <a:pt x="117" y="146"/>
                </a:moveTo>
                <a:lnTo>
                  <a:pt x="117" y="146"/>
                </a:lnTo>
                <a:lnTo>
                  <a:pt x="116" y="154"/>
                </a:lnTo>
                <a:lnTo>
                  <a:pt x="116" y="154"/>
                </a:lnTo>
                <a:lnTo>
                  <a:pt x="116" y="156"/>
                </a:lnTo>
                <a:lnTo>
                  <a:pt x="116" y="156"/>
                </a:lnTo>
                <a:lnTo>
                  <a:pt x="120" y="149"/>
                </a:lnTo>
                <a:lnTo>
                  <a:pt x="120" y="149"/>
                </a:lnTo>
                <a:lnTo>
                  <a:pt x="117" y="146"/>
                </a:lnTo>
                <a:lnTo>
                  <a:pt x="117" y="146"/>
                </a:lnTo>
                <a:close/>
                <a:moveTo>
                  <a:pt x="144" y="93"/>
                </a:moveTo>
                <a:lnTo>
                  <a:pt x="144" y="93"/>
                </a:lnTo>
                <a:lnTo>
                  <a:pt x="138" y="94"/>
                </a:lnTo>
                <a:lnTo>
                  <a:pt x="138" y="94"/>
                </a:lnTo>
                <a:lnTo>
                  <a:pt x="139" y="97"/>
                </a:lnTo>
                <a:lnTo>
                  <a:pt x="139" y="97"/>
                </a:lnTo>
                <a:lnTo>
                  <a:pt x="146" y="96"/>
                </a:lnTo>
                <a:lnTo>
                  <a:pt x="146" y="96"/>
                </a:lnTo>
                <a:lnTo>
                  <a:pt x="144" y="93"/>
                </a:lnTo>
                <a:lnTo>
                  <a:pt x="144" y="93"/>
                </a:lnTo>
                <a:close/>
                <a:moveTo>
                  <a:pt x="40" y="298"/>
                </a:moveTo>
                <a:lnTo>
                  <a:pt x="40" y="298"/>
                </a:lnTo>
                <a:lnTo>
                  <a:pt x="38" y="299"/>
                </a:lnTo>
                <a:lnTo>
                  <a:pt x="38" y="299"/>
                </a:lnTo>
                <a:lnTo>
                  <a:pt x="37" y="301"/>
                </a:lnTo>
                <a:lnTo>
                  <a:pt x="37" y="301"/>
                </a:lnTo>
                <a:lnTo>
                  <a:pt x="37" y="306"/>
                </a:lnTo>
                <a:lnTo>
                  <a:pt x="37" y="306"/>
                </a:lnTo>
                <a:lnTo>
                  <a:pt x="37" y="307"/>
                </a:lnTo>
                <a:lnTo>
                  <a:pt x="37" y="307"/>
                </a:lnTo>
                <a:lnTo>
                  <a:pt x="40" y="306"/>
                </a:lnTo>
                <a:lnTo>
                  <a:pt x="40" y="306"/>
                </a:lnTo>
                <a:lnTo>
                  <a:pt x="40" y="298"/>
                </a:lnTo>
                <a:lnTo>
                  <a:pt x="40" y="298"/>
                </a:lnTo>
                <a:close/>
                <a:moveTo>
                  <a:pt x="68" y="403"/>
                </a:moveTo>
                <a:lnTo>
                  <a:pt x="68" y="403"/>
                </a:lnTo>
                <a:lnTo>
                  <a:pt x="68" y="402"/>
                </a:lnTo>
                <a:lnTo>
                  <a:pt x="68" y="402"/>
                </a:lnTo>
                <a:lnTo>
                  <a:pt x="68" y="400"/>
                </a:lnTo>
                <a:lnTo>
                  <a:pt x="67" y="399"/>
                </a:lnTo>
                <a:lnTo>
                  <a:pt x="67" y="399"/>
                </a:lnTo>
                <a:lnTo>
                  <a:pt x="62" y="397"/>
                </a:lnTo>
                <a:lnTo>
                  <a:pt x="62" y="397"/>
                </a:lnTo>
                <a:lnTo>
                  <a:pt x="60" y="400"/>
                </a:lnTo>
                <a:lnTo>
                  <a:pt x="60" y="400"/>
                </a:lnTo>
                <a:lnTo>
                  <a:pt x="68" y="403"/>
                </a:lnTo>
                <a:lnTo>
                  <a:pt x="68" y="403"/>
                </a:lnTo>
                <a:close/>
                <a:moveTo>
                  <a:pt x="232" y="255"/>
                </a:moveTo>
                <a:lnTo>
                  <a:pt x="232" y="255"/>
                </a:lnTo>
                <a:lnTo>
                  <a:pt x="231" y="246"/>
                </a:lnTo>
                <a:lnTo>
                  <a:pt x="231" y="246"/>
                </a:lnTo>
                <a:lnTo>
                  <a:pt x="229" y="247"/>
                </a:lnTo>
                <a:lnTo>
                  <a:pt x="229" y="247"/>
                </a:lnTo>
                <a:lnTo>
                  <a:pt x="229" y="249"/>
                </a:lnTo>
                <a:lnTo>
                  <a:pt x="229" y="249"/>
                </a:lnTo>
                <a:lnTo>
                  <a:pt x="229" y="254"/>
                </a:lnTo>
                <a:lnTo>
                  <a:pt x="229" y="254"/>
                </a:lnTo>
                <a:lnTo>
                  <a:pt x="229" y="255"/>
                </a:lnTo>
                <a:lnTo>
                  <a:pt x="229" y="255"/>
                </a:lnTo>
                <a:lnTo>
                  <a:pt x="232" y="255"/>
                </a:lnTo>
                <a:lnTo>
                  <a:pt x="232" y="255"/>
                </a:lnTo>
                <a:close/>
                <a:moveTo>
                  <a:pt x="92" y="107"/>
                </a:moveTo>
                <a:lnTo>
                  <a:pt x="92" y="107"/>
                </a:lnTo>
                <a:lnTo>
                  <a:pt x="92" y="107"/>
                </a:lnTo>
                <a:lnTo>
                  <a:pt x="92" y="105"/>
                </a:lnTo>
                <a:lnTo>
                  <a:pt x="92" y="105"/>
                </a:lnTo>
                <a:lnTo>
                  <a:pt x="92" y="91"/>
                </a:lnTo>
                <a:lnTo>
                  <a:pt x="92" y="91"/>
                </a:lnTo>
                <a:lnTo>
                  <a:pt x="92" y="86"/>
                </a:lnTo>
                <a:lnTo>
                  <a:pt x="92" y="86"/>
                </a:lnTo>
                <a:lnTo>
                  <a:pt x="90" y="86"/>
                </a:lnTo>
                <a:lnTo>
                  <a:pt x="90" y="86"/>
                </a:lnTo>
                <a:lnTo>
                  <a:pt x="92" y="107"/>
                </a:lnTo>
                <a:lnTo>
                  <a:pt x="92" y="107"/>
                </a:lnTo>
                <a:close/>
                <a:moveTo>
                  <a:pt x="161" y="148"/>
                </a:moveTo>
                <a:lnTo>
                  <a:pt x="161" y="148"/>
                </a:lnTo>
                <a:lnTo>
                  <a:pt x="163" y="143"/>
                </a:lnTo>
                <a:lnTo>
                  <a:pt x="163" y="143"/>
                </a:lnTo>
                <a:lnTo>
                  <a:pt x="164" y="143"/>
                </a:lnTo>
                <a:lnTo>
                  <a:pt x="164" y="143"/>
                </a:lnTo>
                <a:lnTo>
                  <a:pt x="163" y="138"/>
                </a:lnTo>
                <a:lnTo>
                  <a:pt x="163" y="138"/>
                </a:lnTo>
                <a:lnTo>
                  <a:pt x="160" y="142"/>
                </a:lnTo>
                <a:lnTo>
                  <a:pt x="160" y="142"/>
                </a:lnTo>
                <a:lnTo>
                  <a:pt x="160" y="143"/>
                </a:lnTo>
                <a:lnTo>
                  <a:pt x="160" y="143"/>
                </a:lnTo>
                <a:lnTo>
                  <a:pt x="161" y="148"/>
                </a:lnTo>
                <a:lnTo>
                  <a:pt x="161" y="148"/>
                </a:lnTo>
                <a:close/>
                <a:moveTo>
                  <a:pt x="112" y="138"/>
                </a:moveTo>
                <a:lnTo>
                  <a:pt x="112" y="138"/>
                </a:lnTo>
                <a:lnTo>
                  <a:pt x="114" y="130"/>
                </a:lnTo>
                <a:lnTo>
                  <a:pt x="114" y="130"/>
                </a:lnTo>
                <a:lnTo>
                  <a:pt x="114" y="129"/>
                </a:lnTo>
                <a:lnTo>
                  <a:pt x="114" y="129"/>
                </a:lnTo>
                <a:lnTo>
                  <a:pt x="111" y="132"/>
                </a:lnTo>
                <a:lnTo>
                  <a:pt x="111" y="132"/>
                </a:lnTo>
                <a:lnTo>
                  <a:pt x="109" y="134"/>
                </a:lnTo>
                <a:lnTo>
                  <a:pt x="109" y="134"/>
                </a:lnTo>
                <a:lnTo>
                  <a:pt x="111" y="137"/>
                </a:lnTo>
                <a:lnTo>
                  <a:pt x="111" y="137"/>
                </a:lnTo>
                <a:lnTo>
                  <a:pt x="111" y="137"/>
                </a:lnTo>
                <a:lnTo>
                  <a:pt x="111" y="137"/>
                </a:lnTo>
                <a:lnTo>
                  <a:pt x="112" y="138"/>
                </a:lnTo>
                <a:lnTo>
                  <a:pt x="112" y="138"/>
                </a:lnTo>
                <a:close/>
                <a:moveTo>
                  <a:pt x="79" y="39"/>
                </a:moveTo>
                <a:lnTo>
                  <a:pt x="79" y="39"/>
                </a:lnTo>
                <a:lnTo>
                  <a:pt x="79" y="37"/>
                </a:lnTo>
                <a:lnTo>
                  <a:pt x="79" y="37"/>
                </a:lnTo>
                <a:lnTo>
                  <a:pt x="79" y="31"/>
                </a:lnTo>
                <a:lnTo>
                  <a:pt x="79" y="31"/>
                </a:lnTo>
                <a:lnTo>
                  <a:pt x="78" y="30"/>
                </a:lnTo>
                <a:lnTo>
                  <a:pt x="78" y="30"/>
                </a:lnTo>
                <a:lnTo>
                  <a:pt x="78" y="30"/>
                </a:lnTo>
                <a:lnTo>
                  <a:pt x="76" y="31"/>
                </a:lnTo>
                <a:lnTo>
                  <a:pt x="76" y="31"/>
                </a:lnTo>
                <a:lnTo>
                  <a:pt x="75" y="33"/>
                </a:lnTo>
                <a:lnTo>
                  <a:pt x="75" y="33"/>
                </a:lnTo>
                <a:lnTo>
                  <a:pt x="79" y="39"/>
                </a:lnTo>
                <a:lnTo>
                  <a:pt x="79" y="39"/>
                </a:lnTo>
                <a:close/>
                <a:moveTo>
                  <a:pt x="155" y="146"/>
                </a:moveTo>
                <a:lnTo>
                  <a:pt x="155" y="146"/>
                </a:lnTo>
                <a:lnTo>
                  <a:pt x="153" y="146"/>
                </a:lnTo>
                <a:lnTo>
                  <a:pt x="153" y="146"/>
                </a:lnTo>
                <a:lnTo>
                  <a:pt x="153" y="149"/>
                </a:lnTo>
                <a:lnTo>
                  <a:pt x="153" y="149"/>
                </a:lnTo>
                <a:lnTo>
                  <a:pt x="153" y="153"/>
                </a:lnTo>
                <a:lnTo>
                  <a:pt x="153" y="153"/>
                </a:lnTo>
                <a:lnTo>
                  <a:pt x="157" y="153"/>
                </a:lnTo>
                <a:lnTo>
                  <a:pt x="157" y="153"/>
                </a:lnTo>
                <a:lnTo>
                  <a:pt x="157" y="151"/>
                </a:lnTo>
                <a:lnTo>
                  <a:pt x="157" y="151"/>
                </a:lnTo>
                <a:lnTo>
                  <a:pt x="155" y="148"/>
                </a:lnTo>
                <a:lnTo>
                  <a:pt x="155" y="148"/>
                </a:lnTo>
                <a:lnTo>
                  <a:pt x="155" y="146"/>
                </a:lnTo>
                <a:lnTo>
                  <a:pt x="155" y="146"/>
                </a:lnTo>
                <a:close/>
                <a:moveTo>
                  <a:pt x="142" y="56"/>
                </a:moveTo>
                <a:lnTo>
                  <a:pt x="142" y="56"/>
                </a:lnTo>
                <a:lnTo>
                  <a:pt x="142" y="56"/>
                </a:lnTo>
                <a:lnTo>
                  <a:pt x="142" y="56"/>
                </a:lnTo>
                <a:lnTo>
                  <a:pt x="150" y="64"/>
                </a:lnTo>
                <a:lnTo>
                  <a:pt x="150" y="64"/>
                </a:lnTo>
                <a:lnTo>
                  <a:pt x="158" y="72"/>
                </a:lnTo>
                <a:lnTo>
                  <a:pt x="158" y="72"/>
                </a:lnTo>
                <a:lnTo>
                  <a:pt x="158" y="71"/>
                </a:lnTo>
                <a:lnTo>
                  <a:pt x="158" y="71"/>
                </a:lnTo>
                <a:lnTo>
                  <a:pt x="152" y="64"/>
                </a:lnTo>
                <a:lnTo>
                  <a:pt x="146" y="58"/>
                </a:lnTo>
                <a:lnTo>
                  <a:pt x="146" y="58"/>
                </a:lnTo>
                <a:lnTo>
                  <a:pt x="142" y="56"/>
                </a:lnTo>
                <a:lnTo>
                  <a:pt x="142" y="56"/>
                </a:lnTo>
                <a:lnTo>
                  <a:pt x="142" y="56"/>
                </a:lnTo>
                <a:lnTo>
                  <a:pt x="142" y="56"/>
                </a:lnTo>
                <a:close/>
                <a:moveTo>
                  <a:pt x="70" y="211"/>
                </a:moveTo>
                <a:lnTo>
                  <a:pt x="70" y="211"/>
                </a:lnTo>
                <a:lnTo>
                  <a:pt x="71" y="209"/>
                </a:lnTo>
                <a:lnTo>
                  <a:pt x="71" y="209"/>
                </a:lnTo>
                <a:lnTo>
                  <a:pt x="73" y="203"/>
                </a:lnTo>
                <a:lnTo>
                  <a:pt x="73" y="203"/>
                </a:lnTo>
                <a:lnTo>
                  <a:pt x="73" y="201"/>
                </a:lnTo>
                <a:lnTo>
                  <a:pt x="73" y="201"/>
                </a:lnTo>
                <a:lnTo>
                  <a:pt x="68" y="209"/>
                </a:lnTo>
                <a:lnTo>
                  <a:pt x="68" y="209"/>
                </a:lnTo>
                <a:lnTo>
                  <a:pt x="70" y="211"/>
                </a:lnTo>
                <a:lnTo>
                  <a:pt x="70" y="211"/>
                </a:lnTo>
                <a:close/>
                <a:moveTo>
                  <a:pt x="142" y="156"/>
                </a:moveTo>
                <a:lnTo>
                  <a:pt x="142" y="156"/>
                </a:lnTo>
                <a:lnTo>
                  <a:pt x="142" y="157"/>
                </a:lnTo>
                <a:lnTo>
                  <a:pt x="142" y="159"/>
                </a:lnTo>
                <a:lnTo>
                  <a:pt x="142" y="159"/>
                </a:lnTo>
                <a:lnTo>
                  <a:pt x="142" y="164"/>
                </a:lnTo>
                <a:lnTo>
                  <a:pt x="142" y="164"/>
                </a:lnTo>
                <a:lnTo>
                  <a:pt x="142" y="165"/>
                </a:lnTo>
                <a:lnTo>
                  <a:pt x="142" y="165"/>
                </a:lnTo>
                <a:lnTo>
                  <a:pt x="146" y="159"/>
                </a:lnTo>
                <a:lnTo>
                  <a:pt x="146" y="159"/>
                </a:lnTo>
                <a:lnTo>
                  <a:pt x="144" y="157"/>
                </a:lnTo>
                <a:lnTo>
                  <a:pt x="144" y="157"/>
                </a:lnTo>
                <a:lnTo>
                  <a:pt x="142" y="156"/>
                </a:lnTo>
                <a:lnTo>
                  <a:pt x="142" y="156"/>
                </a:lnTo>
                <a:close/>
                <a:moveTo>
                  <a:pt x="109" y="348"/>
                </a:moveTo>
                <a:lnTo>
                  <a:pt x="109" y="348"/>
                </a:lnTo>
                <a:lnTo>
                  <a:pt x="108" y="350"/>
                </a:lnTo>
                <a:lnTo>
                  <a:pt x="108" y="350"/>
                </a:lnTo>
                <a:lnTo>
                  <a:pt x="106" y="351"/>
                </a:lnTo>
                <a:lnTo>
                  <a:pt x="106" y="351"/>
                </a:lnTo>
                <a:lnTo>
                  <a:pt x="108" y="354"/>
                </a:lnTo>
                <a:lnTo>
                  <a:pt x="108" y="354"/>
                </a:lnTo>
                <a:lnTo>
                  <a:pt x="108" y="358"/>
                </a:lnTo>
                <a:lnTo>
                  <a:pt x="108" y="358"/>
                </a:lnTo>
                <a:lnTo>
                  <a:pt x="109" y="356"/>
                </a:lnTo>
                <a:lnTo>
                  <a:pt x="109" y="356"/>
                </a:lnTo>
                <a:lnTo>
                  <a:pt x="109" y="348"/>
                </a:lnTo>
                <a:lnTo>
                  <a:pt x="109" y="348"/>
                </a:lnTo>
                <a:close/>
                <a:moveTo>
                  <a:pt x="188" y="116"/>
                </a:moveTo>
                <a:lnTo>
                  <a:pt x="188" y="116"/>
                </a:lnTo>
                <a:lnTo>
                  <a:pt x="191" y="115"/>
                </a:lnTo>
                <a:lnTo>
                  <a:pt x="191" y="115"/>
                </a:lnTo>
                <a:lnTo>
                  <a:pt x="187" y="108"/>
                </a:lnTo>
                <a:lnTo>
                  <a:pt x="187" y="108"/>
                </a:lnTo>
                <a:lnTo>
                  <a:pt x="185" y="110"/>
                </a:lnTo>
                <a:lnTo>
                  <a:pt x="185" y="110"/>
                </a:lnTo>
                <a:lnTo>
                  <a:pt x="188" y="116"/>
                </a:lnTo>
                <a:lnTo>
                  <a:pt x="188" y="116"/>
                </a:lnTo>
                <a:close/>
                <a:moveTo>
                  <a:pt x="19" y="285"/>
                </a:moveTo>
                <a:lnTo>
                  <a:pt x="19" y="285"/>
                </a:lnTo>
                <a:lnTo>
                  <a:pt x="24" y="285"/>
                </a:lnTo>
                <a:lnTo>
                  <a:pt x="26" y="283"/>
                </a:lnTo>
                <a:lnTo>
                  <a:pt x="26" y="283"/>
                </a:lnTo>
                <a:lnTo>
                  <a:pt x="26" y="283"/>
                </a:lnTo>
                <a:lnTo>
                  <a:pt x="26" y="283"/>
                </a:lnTo>
                <a:lnTo>
                  <a:pt x="24" y="282"/>
                </a:lnTo>
                <a:lnTo>
                  <a:pt x="24" y="280"/>
                </a:lnTo>
                <a:lnTo>
                  <a:pt x="24" y="280"/>
                </a:lnTo>
                <a:lnTo>
                  <a:pt x="24" y="279"/>
                </a:lnTo>
                <a:lnTo>
                  <a:pt x="24" y="279"/>
                </a:lnTo>
                <a:lnTo>
                  <a:pt x="24" y="277"/>
                </a:lnTo>
                <a:lnTo>
                  <a:pt x="24" y="277"/>
                </a:lnTo>
                <a:lnTo>
                  <a:pt x="24" y="279"/>
                </a:lnTo>
                <a:lnTo>
                  <a:pt x="24" y="279"/>
                </a:lnTo>
                <a:lnTo>
                  <a:pt x="21" y="282"/>
                </a:lnTo>
                <a:lnTo>
                  <a:pt x="21" y="282"/>
                </a:lnTo>
                <a:lnTo>
                  <a:pt x="21" y="282"/>
                </a:lnTo>
                <a:lnTo>
                  <a:pt x="21" y="282"/>
                </a:lnTo>
                <a:lnTo>
                  <a:pt x="19" y="285"/>
                </a:lnTo>
                <a:lnTo>
                  <a:pt x="19" y="285"/>
                </a:lnTo>
                <a:close/>
                <a:moveTo>
                  <a:pt x="15" y="296"/>
                </a:moveTo>
                <a:lnTo>
                  <a:pt x="15" y="296"/>
                </a:lnTo>
                <a:lnTo>
                  <a:pt x="11" y="306"/>
                </a:lnTo>
                <a:lnTo>
                  <a:pt x="11" y="315"/>
                </a:lnTo>
                <a:lnTo>
                  <a:pt x="11" y="315"/>
                </a:lnTo>
                <a:lnTo>
                  <a:pt x="11" y="315"/>
                </a:lnTo>
                <a:lnTo>
                  <a:pt x="11" y="315"/>
                </a:lnTo>
                <a:lnTo>
                  <a:pt x="13" y="312"/>
                </a:lnTo>
                <a:lnTo>
                  <a:pt x="13" y="312"/>
                </a:lnTo>
                <a:lnTo>
                  <a:pt x="13" y="307"/>
                </a:lnTo>
                <a:lnTo>
                  <a:pt x="13" y="307"/>
                </a:lnTo>
                <a:lnTo>
                  <a:pt x="15" y="296"/>
                </a:lnTo>
                <a:lnTo>
                  <a:pt x="15" y="296"/>
                </a:lnTo>
                <a:close/>
                <a:moveTo>
                  <a:pt x="175" y="184"/>
                </a:moveTo>
                <a:lnTo>
                  <a:pt x="175" y="184"/>
                </a:lnTo>
                <a:lnTo>
                  <a:pt x="175" y="184"/>
                </a:lnTo>
                <a:lnTo>
                  <a:pt x="175" y="184"/>
                </a:lnTo>
                <a:lnTo>
                  <a:pt x="175" y="184"/>
                </a:lnTo>
                <a:lnTo>
                  <a:pt x="175" y="184"/>
                </a:lnTo>
                <a:lnTo>
                  <a:pt x="174" y="190"/>
                </a:lnTo>
                <a:lnTo>
                  <a:pt x="174" y="190"/>
                </a:lnTo>
                <a:lnTo>
                  <a:pt x="174" y="194"/>
                </a:lnTo>
                <a:lnTo>
                  <a:pt x="174" y="194"/>
                </a:lnTo>
                <a:lnTo>
                  <a:pt x="177" y="190"/>
                </a:lnTo>
                <a:lnTo>
                  <a:pt x="177" y="190"/>
                </a:lnTo>
                <a:lnTo>
                  <a:pt x="177" y="189"/>
                </a:lnTo>
                <a:lnTo>
                  <a:pt x="177" y="189"/>
                </a:lnTo>
                <a:lnTo>
                  <a:pt x="175" y="184"/>
                </a:lnTo>
                <a:lnTo>
                  <a:pt x="175" y="184"/>
                </a:lnTo>
                <a:close/>
                <a:moveTo>
                  <a:pt x="146" y="72"/>
                </a:moveTo>
                <a:lnTo>
                  <a:pt x="146" y="72"/>
                </a:lnTo>
                <a:lnTo>
                  <a:pt x="139" y="67"/>
                </a:lnTo>
                <a:lnTo>
                  <a:pt x="139" y="67"/>
                </a:lnTo>
                <a:lnTo>
                  <a:pt x="138" y="69"/>
                </a:lnTo>
                <a:lnTo>
                  <a:pt x="138" y="69"/>
                </a:lnTo>
                <a:lnTo>
                  <a:pt x="141" y="71"/>
                </a:lnTo>
                <a:lnTo>
                  <a:pt x="142" y="74"/>
                </a:lnTo>
                <a:lnTo>
                  <a:pt x="142" y="74"/>
                </a:lnTo>
                <a:lnTo>
                  <a:pt x="146" y="72"/>
                </a:lnTo>
                <a:lnTo>
                  <a:pt x="146" y="72"/>
                </a:lnTo>
                <a:close/>
                <a:moveTo>
                  <a:pt x="92" y="129"/>
                </a:moveTo>
                <a:lnTo>
                  <a:pt x="92" y="129"/>
                </a:lnTo>
                <a:lnTo>
                  <a:pt x="93" y="124"/>
                </a:lnTo>
                <a:lnTo>
                  <a:pt x="93" y="124"/>
                </a:lnTo>
                <a:lnTo>
                  <a:pt x="93" y="123"/>
                </a:lnTo>
                <a:lnTo>
                  <a:pt x="93" y="123"/>
                </a:lnTo>
                <a:lnTo>
                  <a:pt x="95" y="121"/>
                </a:lnTo>
                <a:lnTo>
                  <a:pt x="95" y="121"/>
                </a:lnTo>
                <a:lnTo>
                  <a:pt x="93" y="119"/>
                </a:lnTo>
                <a:lnTo>
                  <a:pt x="93" y="119"/>
                </a:lnTo>
                <a:lnTo>
                  <a:pt x="93" y="119"/>
                </a:lnTo>
                <a:lnTo>
                  <a:pt x="93" y="112"/>
                </a:lnTo>
                <a:lnTo>
                  <a:pt x="93" y="112"/>
                </a:lnTo>
                <a:lnTo>
                  <a:pt x="92" y="110"/>
                </a:lnTo>
                <a:lnTo>
                  <a:pt x="92" y="110"/>
                </a:lnTo>
                <a:lnTo>
                  <a:pt x="92" y="129"/>
                </a:lnTo>
                <a:lnTo>
                  <a:pt x="92" y="129"/>
                </a:lnTo>
                <a:close/>
                <a:moveTo>
                  <a:pt x="87" y="176"/>
                </a:moveTo>
                <a:lnTo>
                  <a:pt x="87" y="176"/>
                </a:lnTo>
                <a:lnTo>
                  <a:pt x="87" y="178"/>
                </a:lnTo>
                <a:lnTo>
                  <a:pt x="87" y="178"/>
                </a:lnTo>
                <a:lnTo>
                  <a:pt x="90" y="183"/>
                </a:lnTo>
                <a:lnTo>
                  <a:pt x="90" y="183"/>
                </a:lnTo>
                <a:lnTo>
                  <a:pt x="90" y="184"/>
                </a:lnTo>
                <a:lnTo>
                  <a:pt x="90" y="184"/>
                </a:lnTo>
                <a:lnTo>
                  <a:pt x="92" y="181"/>
                </a:lnTo>
                <a:lnTo>
                  <a:pt x="92" y="181"/>
                </a:lnTo>
                <a:lnTo>
                  <a:pt x="87" y="176"/>
                </a:lnTo>
                <a:lnTo>
                  <a:pt x="87" y="176"/>
                </a:lnTo>
                <a:lnTo>
                  <a:pt x="87" y="176"/>
                </a:lnTo>
                <a:lnTo>
                  <a:pt x="87" y="176"/>
                </a:lnTo>
                <a:close/>
                <a:moveTo>
                  <a:pt x="117" y="197"/>
                </a:moveTo>
                <a:lnTo>
                  <a:pt x="117" y="197"/>
                </a:lnTo>
                <a:lnTo>
                  <a:pt x="117" y="197"/>
                </a:lnTo>
                <a:lnTo>
                  <a:pt x="117" y="197"/>
                </a:lnTo>
                <a:lnTo>
                  <a:pt x="114" y="198"/>
                </a:lnTo>
                <a:lnTo>
                  <a:pt x="114" y="200"/>
                </a:lnTo>
                <a:lnTo>
                  <a:pt x="114" y="200"/>
                </a:lnTo>
                <a:lnTo>
                  <a:pt x="114" y="203"/>
                </a:lnTo>
                <a:lnTo>
                  <a:pt x="114" y="203"/>
                </a:lnTo>
                <a:lnTo>
                  <a:pt x="117" y="203"/>
                </a:lnTo>
                <a:lnTo>
                  <a:pt x="117" y="203"/>
                </a:lnTo>
                <a:lnTo>
                  <a:pt x="117" y="197"/>
                </a:lnTo>
                <a:lnTo>
                  <a:pt x="117" y="197"/>
                </a:lnTo>
                <a:close/>
                <a:moveTo>
                  <a:pt x="90" y="246"/>
                </a:moveTo>
                <a:lnTo>
                  <a:pt x="90" y="246"/>
                </a:lnTo>
                <a:lnTo>
                  <a:pt x="90" y="246"/>
                </a:lnTo>
                <a:lnTo>
                  <a:pt x="90" y="246"/>
                </a:lnTo>
                <a:lnTo>
                  <a:pt x="92" y="233"/>
                </a:lnTo>
                <a:lnTo>
                  <a:pt x="92" y="233"/>
                </a:lnTo>
                <a:lnTo>
                  <a:pt x="90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25"/>
                </a:lnTo>
                <a:lnTo>
                  <a:pt x="90" y="242"/>
                </a:lnTo>
                <a:lnTo>
                  <a:pt x="90" y="242"/>
                </a:lnTo>
                <a:lnTo>
                  <a:pt x="90" y="246"/>
                </a:lnTo>
                <a:lnTo>
                  <a:pt x="90" y="246"/>
                </a:lnTo>
                <a:close/>
                <a:moveTo>
                  <a:pt x="201" y="377"/>
                </a:moveTo>
                <a:lnTo>
                  <a:pt x="201" y="377"/>
                </a:lnTo>
                <a:lnTo>
                  <a:pt x="198" y="378"/>
                </a:lnTo>
                <a:lnTo>
                  <a:pt x="198" y="378"/>
                </a:lnTo>
                <a:lnTo>
                  <a:pt x="198" y="380"/>
                </a:lnTo>
                <a:lnTo>
                  <a:pt x="198" y="380"/>
                </a:lnTo>
                <a:lnTo>
                  <a:pt x="198" y="383"/>
                </a:lnTo>
                <a:lnTo>
                  <a:pt x="198" y="383"/>
                </a:lnTo>
                <a:lnTo>
                  <a:pt x="202" y="380"/>
                </a:lnTo>
                <a:lnTo>
                  <a:pt x="202" y="380"/>
                </a:lnTo>
                <a:lnTo>
                  <a:pt x="201" y="377"/>
                </a:lnTo>
                <a:lnTo>
                  <a:pt x="201" y="377"/>
                </a:lnTo>
                <a:close/>
                <a:moveTo>
                  <a:pt x="48" y="356"/>
                </a:moveTo>
                <a:lnTo>
                  <a:pt x="48" y="356"/>
                </a:lnTo>
                <a:lnTo>
                  <a:pt x="46" y="359"/>
                </a:lnTo>
                <a:lnTo>
                  <a:pt x="46" y="359"/>
                </a:lnTo>
                <a:lnTo>
                  <a:pt x="51" y="364"/>
                </a:lnTo>
                <a:lnTo>
                  <a:pt x="51" y="364"/>
                </a:lnTo>
                <a:lnTo>
                  <a:pt x="52" y="362"/>
                </a:lnTo>
                <a:lnTo>
                  <a:pt x="52" y="362"/>
                </a:lnTo>
                <a:lnTo>
                  <a:pt x="48" y="356"/>
                </a:lnTo>
                <a:lnTo>
                  <a:pt x="48" y="356"/>
                </a:lnTo>
                <a:close/>
                <a:moveTo>
                  <a:pt x="207" y="257"/>
                </a:moveTo>
                <a:lnTo>
                  <a:pt x="207" y="257"/>
                </a:lnTo>
                <a:lnTo>
                  <a:pt x="201" y="263"/>
                </a:lnTo>
                <a:lnTo>
                  <a:pt x="201" y="263"/>
                </a:lnTo>
                <a:lnTo>
                  <a:pt x="207" y="263"/>
                </a:lnTo>
                <a:lnTo>
                  <a:pt x="207" y="263"/>
                </a:lnTo>
                <a:lnTo>
                  <a:pt x="207" y="260"/>
                </a:lnTo>
                <a:lnTo>
                  <a:pt x="207" y="257"/>
                </a:lnTo>
                <a:lnTo>
                  <a:pt x="207" y="257"/>
                </a:lnTo>
                <a:close/>
                <a:moveTo>
                  <a:pt x="90" y="71"/>
                </a:moveTo>
                <a:lnTo>
                  <a:pt x="90" y="71"/>
                </a:lnTo>
                <a:lnTo>
                  <a:pt x="84" y="55"/>
                </a:lnTo>
                <a:lnTo>
                  <a:pt x="84" y="55"/>
                </a:lnTo>
                <a:lnTo>
                  <a:pt x="87" y="63"/>
                </a:lnTo>
                <a:lnTo>
                  <a:pt x="87" y="63"/>
                </a:lnTo>
                <a:lnTo>
                  <a:pt x="89" y="72"/>
                </a:lnTo>
                <a:lnTo>
                  <a:pt x="89" y="72"/>
                </a:lnTo>
                <a:lnTo>
                  <a:pt x="90" y="71"/>
                </a:lnTo>
                <a:lnTo>
                  <a:pt x="90" y="71"/>
                </a:lnTo>
                <a:close/>
                <a:moveTo>
                  <a:pt x="196" y="361"/>
                </a:moveTo>
                <a:lnTo>
                  <a:pt x="196" y="361"/>
                </a:lnTo>
                <a:lnTo>
                  <a:pt x="199" y="358"/>
                </a:lnTo>
                <a:lnTo>
                  <a:pt x="199" y="358"/>
                </a:lnTo>
                <a:lnTo>
                  <a:pt x="199" y="356"/>
                </a:lnTo>
                <a:lnTo>
                  <a:pt x="199" y="356"/>
                </a:lnTo>
                <a:lnTo>
                  <a:pt x="199" y="354"/>
                </a:lnTo>
                <a:lnTo>
                  <a:pt x="199" y="354"/>
                </a:lnTo>
                <a:lnTo>
                  <a:pt x="198" y="354"/>
                </a:lnTo>
                <a:lnTo>
                  <a:pt x="196" y="356"/>
                </a:lnTo>
                <a:lnTo>
                  <a:pt x="196" y="356"/>
                </a:lnTo>
                <a:lnTo>
                  <a:pt x="196" y="356"/>
                </a:lnTo>
                <a:lnTo>
                  <a:pt x="196" y="356"/>
                </a:lnTo>
                <a:lnTo>
                  <a:pt x="196" y="358"/>
                </a:lnTo>
                <a:lnTo>
                  <a:pt x="196" y="358"/>
                </a:lnTo>
                <a:lnTo>
                  <a:pt x="196" y="361"/>
                </a:lnTo>
                <a:lnTo>
                  <a:pt x="196" y="361"/>
                </a:lnTo>
                <a:close/>
                <a:moveTo>
                  <a:pt x="207" y="377"/>
                </a:moveTo>
                <a:lnTo>
                  <a:pt x="207" y="377"/>
                </a:lnTo>
                <a:lnTo>
                  <a:pt x="210" y="375"/>
                </a:lnTo>
                <a:lnTo>
                  <a:pt x="210" y="375"/>
                </a:lnTo>
                <a:lnTo>
                  <a:pt x="212" y="373"/>
                </a:lnTo>
                <a:lnTo>
                  <a:pt x="212" y="373"/>
                </a:lnTo>
                <a:lnTo>
                  <a:pt x="221" y="356"/>
                </a:lnTo>
                <a:lnTo>
                  <a:pt x="221" y="356"/>
                </a:lnTo>
                <a:lnTo>
                  <a:pt x="221" y="356"/>
                </a:lnTo>
                <a:lnTo>
                  <a:pt x="221" y="356"/>
                </a:lnTo>
                <a:lnTo>
                  <a:pt x="221" y="354"/>
                </a:lnTo>
                <a:lnTo>
                  <a:pt x="221" y="354"/>
                </a:lnTo>
                <a:lnTo>
                  <a:pt x="215" y="367"/>
                </a:lnTo>
                <a:lnTo>
                  <a:pt x="207" y="377"/>
                </a:lnTo>
                <a:lnTo>
                  <a:pt x="207" y="377"/>
                </a:lnTo>
                <a:close/>
                <a:moveTo>
                  <a:pt x="158" y="138"/>
                </a:moveTo>
                <a:lnTo>
                  <a:pt x="158" y="138"/>
                </a:lnTo>
                <a:lnTo>
                  <a:pt x="161" y="135"/>
                </a:lnTo>
                <a:lnTo>
                  <a:pt x="161" y="135"/>
                </a:lnTo>
                <a:lnTo>
                  <a:pt x="163" y="134"/>
                </a:lnTo>
                <a:lnTo>
                  <a:pt x="163" y="134"/>
                </a:lnTo>
                <a:lnTo>
                  <a:pt x="161" y="132"/>
                </a:lnTo>
                <a:lnTo>
                  <a:pt x="161" y="132"/>
                </a:lnTo>
                <a:lnTo>
                  <a:pt x="157" y="134"/>
                </a:lnTo>
                <a:lnTo>
                  <a:pt x="157" y="134"/>
                </a:lnTo>
                <a:lnTo>
                  <a:pt x="158" y="138"/>
                </a:lnTo>
                <a:lnTo>
                  <a:pt x="158" y="138"/>
                </a:lnTo>
                <a:close/>
                <a:moveTo>
                  <a:pt x="48" y="241"/>
                </a:moveTo>
                <a:lnTo>
                  <a:pt x="48" y="241"/>
                </a:lnTo>
                <a:lnTo>
                  <a:pt x="51" y="244"/>
                </a:lnTo>
                <a:lnTo>
                  <a:pt x="51" y="244"/>
                </a:lnTo>
                <a:lnTo>
                  <a:pt x="54" y="242"/>
                </a:lnTo>
                <a:lnTo>
                  <a:pt x="54" y="242"/>
                </a:lnTo>
                <a:lnTo>
                  <a:pt x="51" y="238"/>
                </a:lnTo>
                <a:lnTo>
                  <a:pt x="51" y="238"/>
                </a:lnTo>
                <a:lnTo>
                  <a:pt x="48" y="241"/>
                </a:lnTo>
                <a:lnTo>
                  <a:pt x="48" y="241"/>
                </a:lnTo>
                <a:close/>
                <a:moveTo>
                  <a:pt x="212" y="145"/>
                </a:moveTo>
                <a:lnTo>
                  <a:pt x="212" y="145"/>
                </a:lnTo>
                <a:lnTo>
                  <a:pt x="218" y="157"/>
                </a:lnTo>
                <a:lnTo>
                  <a:pt x="218" y="157"/>
                </a:lnTo>
                <a:lnTo>
                  <a:pt x="220" y="157"/>
                </a:lnTo>
                <a:lnTo>
                  <a:pt x="220" y="157"/>
                </a:lnTo>
                <a:lnTo>
                  <a:pt x="212" y="145"/>
                </a:lnTo>
                <a:lnTo>
                  <a:pt x="212" y="145"/>
                </a:lnTo>
                <a:close/>
                <a:moveTo>
                  <a:pt x="122" y="130"/>
                </a:moveTo>
                <a:lnTo>
                  <a:pt x="122" y="130"/>
                </a:lnTo>
                <a:lnTo>
                  <a:pt x="120" y="132"/>
                </a:lnTo>
                <a:lnTo>
                  <a:pt x="120" y="132"/>
                </a:lnTo>
                <a:lnTo>
                  <a:pt x="119" y="134"/>
                </a:lnTo>
                <a:lnTo>
                  <a:pt x="119" y="137"/>
                </a:lnTo>
                <a:lnTo>
                  <a:pt x="119" y="137"/>
                </a:lnTo>
                <a:lnTo>
                  <a:pt x="120" y="137"/>
                </a:lnTo>
                <a:lnTo>
                  <a:pt x="120" y="137"/>
                </a:lnTo>
                <a:lnTo>
                  <a:pt x="123" y="134"/>
                </a:lnTo>
                <a:lnTo>
                  <a:pt x="123" y="134"/>
                </a:lnTo>
                <a:lnTo>
                  <a:pt x="122" y="130"/>
                </a:lnTo>
                <a:lnTo>
                  <a:pt x="122" y="130"/>
                </a:lnTo>
                <a:close/>
                <a:moveTo>
                  <a:pt x="26" y="358"/>
                </a:moveTo>
                <a:lnTo>
                  <a:pt x="26" y="358"/>
                </a:lnTo>
                <a:lnTo>
                  <a:pt x="27" y="354"/>
                </a:lnTo>
                <a:lnTo>
                  <a:pt x="27" y="353"/>
                </a:lnTo>
                <a:lnTo>
                  <a:pt x="27" y="353"/>
                </a:lnTo>
                <a:lnTo>
                  <a:pt x="27" y="347"/>
                </a:lnTo>
                <a:lnTo>
                  <a:pt x="27" y="347"/>
                </a:lnTo>
                <a:lnTo>
                  <a:pt x="27" y="347"/>
                </a:lnTo>
                <a:lnTo>
                  <a:pt x="27" y="347"/>
                </a:lnTo>
                <a:lnTo>
                  <a:pt x="26" y="348"/>
                </a:lnTo>
                <a:lnTo>
                  <a:pt x="26" y="348"/>
                </a:lnTo>
                <a:lnTo>
                  <a:pt x="26" y="350"/>
                </a:lnTo>
                <a:lnTo>
                  <a:pt x="26" y="350"/>
                </a:lnTo>
                <a:lnTo>
                  <a:pt x="26" y="350"/>
                </a:lnTo>
                <a:lnTo>
                  <a:pt x="26" y="351"/>
                </a:lnTo>
                <a:lnTo>
                  <a:pt x="26" y="351"/>
                </a:lnTo>
                <a:lnTo>
                  <a:pt x="26" y="353"/>
                </a:lnTo>
                <a:lnTo>
                  <a:pt x="26" y="353"/>
                </a:lnTo>
                <a:lnTo>
                  <a:pt x="26" y="358"/>
                </a:lnTo>
                <a:lnTo>
                  <a:pt x="26" y="358"/>
                </a:lnTo>
                <a:close/>
                <a:moveTo>
                  <a:pt x="59" y="242"/>
                </a:moveTo>
                <a:lnTo>
                  <a:pt x="59" y="242"/>
                </a:lnTo>
                <a:lnTo>
                  <a:pt x="63" y="247"/>
                </a:lnTo>
                <a:lnTo>
                  <a:pt x="63" y="247"/>
                </a:lnTo>
                <a:lnTo>
                  <a:pt x="65" y="247"/>
                </a:lnTo>
                <a:lnTo>
                  <a:pt x="65" y="247"/>
                </a:lnTo>
                <a:lnTo>
                  <a:pt x="65" y="247"/>
                </a:lnTo>
                <a:lnTo>
                  <a:pt x="65" y="247"/>
                </a:lnTo>
                <a:lnTo>
                  <a:pt x="65" y="246"/>
                </a:lnTo>
                <a:lnTo>
                  <a:pt x="65" y="246"/>
                </a:lnTo>
                <a:lnTo>
                  <a:pt x="65" y="246"/>
                </a:lnTo>
                <a:lnTo>
                  <a:pt x="65" y="246"/>
                </a:lnTo>
                <a:lnTo>
                  <a:pt x="62" y="242"/>
                </a:lnTo>
                <a:lnTo>
                  <a:pt x="62" y="242"/>
                </a:lnTo>
                <a:lnTo>
                  <a:pt x="62" y="241"/>
                </a:lnTo>
                <a:lnTo>
                  <a:pt x="62" y="241"/>
                </a:lnTo>
                <a:lnTo>
                  <a:pt x="59" y="242"/>
                </a:lnTo>
                <a:lnTo>
                  <a:pt x="59" y="242"/>
                </a:lnTo>
                <a:close/>
                <a:moveTo>
                  <a:pt x="82" y="329"/>
                </a:moveTo>
                <a:lnTo>
                  <a:pt x="82" y="329"/>
                </a:lnTo>
                <a:lnTo>
                  <a:pt x="95" y="328"/>
                </a:lnTo>
                <a:lnTo>
                  <a:pt x="95" y="328"/>
                </a:lnTo>
                <a:lnTo>
                  <a:pt x="98" y="328"/>
                </a:lnTo>
                <a:lnTo>
                  <a:pt x="98" y="328"/>
                </a:lnTo>
                <a:lnTo>
                  <a:pt x="100" y="328"/>
                </a:lnTo>
                <a:lnTo>
                  <a:pt x="100" y="328"/>
                </a:lnTo>
                <a:lnTo>
                  <a:pt x="81" y="328"/>
                </a:lnTo>
                <a:lnTo>
                  <a:pt x="81" y="328"/>
                </a:lnTo>
                <a:lnTo>
                  <a:pt x="82" y="329"/>
                </a:lnTo>
                <a:lnTo>
                  <a:pt x="82" y="329"/>
                </a:lnTo>
                <a:close/>
                <a:moveTo>
                  <a:pt x="172" y="350"/>
                </a:moveTo>
                <a:lnTo>
                  <a:pt x="172" y="350"/>
                </a:lnTo>
                <a:lnTo>
                  <a:pt x="172" y="372"/>
                </a:lnTo>
                <a:lnTo>
                  <a:pt x="172" y="372"/>
                </a:lnTo>
                <a:lnTo>
                  <a:pt x="174" y="367"/>
                </a:lnTo>
                <a:lnTo>
                  <a:pt x="174" y="367"/>
                </a:lnTo>
                <a:lnTo>
                  <a:pt x="174" y="365"/>
                </a:lnTo>
                <a:lnTo>
                  <a:pt x="174" y="365"/>
                </a:lnTo>
                <a:lnTo>
                  <a:pt x="174" y="364"/>
                </a:lnTo>
                <a:lnTo>
                  <a:pt x="174" y="364"/>
                </a:lnTo>
                <a:lnTo>
                  <a:pt x="174" y="362"/>
                </a:lnTo>
                <a:lnTo>
                  <a:pt x="174" y="362"/>
                </a:lnTo>
                <a:lnTo>
                  <a:pt x="174" y="356"/>
                </a:lnTo>
                <a:lnTo>
                  <a:pt x="174" y="356"/>
                </a:lnTo>
                <a:lnTo>
                  <a:pt x="172" y="350"/>
                </a:lnTo>
                <a:lnTo>
                  <a:pt x="172" y="350"/>
                </a:lnTo>
                <a:close/>
                <a:moveTo>
                  <a:pt x="223" y="205"/>
                </a:moveTo>
                <a:lnTo>
                  <a:pt x="223" y="205"/>
                </a:lnTo>
                <a:lnTo>
                  <a:pt x="226" y="203"/>
                </a:lnTo>
                <a:lnTo>
                  <a:pt x="226" y="203"/>
                </a:lnTo>
                <a:lnTo>
                  <a:pt x="224" y="201"/>
                </a:lnTo>
                <a:lnTo>
                  <a:pt x="224" y="201"/>
                </a:lnTo>
                <a:lnTo>
                  <a:pt x="221" y="200"/>
                </a:lnTo>
                <a:lnTo>
                  <a:pt x="221" y="200"/>
                </a:lnTo>
                <a:lnTo>
                  <a:pt x="221" y="201"/>
                </a:lnTo>
                <a:lnTo>
                  <a:pt x="221" y="201"/>
                </a:lnTo>
                <a:lnTo>
                  <a:pt x="221" y="203"/>
                </a:lnTo>
                <a:lnTo>
                  <a:pt x="221" y="205"/>
                </a:lnTo>
                <a:lnTo>
                  <a:pt x="221" y="205"/>
                </a:lnTo>
                <a:lnTo>
                  <a:pt x="223" y="205"/>
                </a:lnTo>
                <a:lnTo>
                  <a:pt x="223" y="205"/>
                </a:lnTo>
                <a:close/>
                <a:moveTo>
                  <a:pt x="160" y="124"/>
                </a:moveTo>
                <a:lnTo>
                  <a:pt x="160" y="124"/>
                </a:lnTo>
                <a:lnTo>
                  <a:pt x="158" y="129"/>
                </a:lnTo>
                <a:lnTo>
                  <a:pt x="158" y="129"/>
                </a:lnTo>
                <a:lnTo>
                  <a:pt x="157" y="132"/>
                </a:lnTo>
                <a:lnTo>
                  <a:pt x="157" y="132"/>
                </a:lnTo>
                <a:lnTo>
                  <a:pt x="161" y="129"/>
                </a:lnTo>
                <a:lnTo>
                  <a:pt x="161" y="129"/>
                </a:lnTo>
                <a:lnTo>
                  <a:pt x="160" y="124"/>
                </a:lnTo>
                <a:lnTo>
                  <a:pt x="160" y="124"/>
                </a:lnTo>
                <a:close/>
                <a:moveTo>
                  <a:pt x="100" y="183"/>
                </a:moveTo>
                <a:lnTo>
                  <a:pt x="100" y="183"/>
                </a:lnTo>
                <a:lnTo>
                  <a:pt x="100" y="179"/>
                </a:lnTo>
                <a:lnTo>
                  <a:pt x="100" y="179"/>
                </a:lnTo>
                <a:lnTo>
                  <a:pt x="98" y="176"/>
                </a:lnTo>
                <a:lnTo>
                  <a:pt x="98" y="176"/>
                </a:lnTo>
                <a:lnTo>
                  <a:pt x="95" y="179"/>
                </a:lnTo>
                <a:lnTo>
                  <a:pt x="95" y="179"/>
                </a:lnTo>
                <a:lnTo>
                  <a:pt x="100" y="183"/>
                </a:lnTo>
                <a:lnTo>
                  <a:pt x="100" y="183"/>
                </a:lnTo>
                <a:close/>
                <a:moveTo>
                  <a:pt x="87" y="20"/>
                </a:moveTo>
                <a:lnTo>
                  <a:pt x="87" y="20"/>
                </a:lnTo>
                <a:lnTo>
                  <a:pt x="87" y="20"/>
                </a:lnTo>
                <a:lnTo>
                  <a:pt x="87" y="20"/>
                </a:lnTo>
                <a:lnTo>
                  <a:pt x="87" y="20"/>
                </a:lnTo>
                <a:lnTo>
                  <a:pt x="87" y="20"/>
                </a:lnTo>
                <a:lnTo>
                  <a:pt x="105" y="30"/>
                </a:lnTo>
                <a:lnTo>
                  <a:pt x="105" y="30"/>
                </a:lnTo>
                <a:lnTo>
                  <a:pt x="106" y="30"/>
                </a:lnTo>
                <a:lnTo>
                  <a:pt x="106" y="30"/>
                </a:lnTo>
                <a:lnTo>
                  <a:pt x="87" y="20"/>
                </a:lnTo>
                <a:lnTo>
                  <a:pt x="87" y="20"/>
                </a:lnTo>
                <a:close/>
                <a:moveTo>
                  <a:pt x="112" y="45"/>
                </a:moveTo>
                <a:lnTo>
                  <a:pt x="112" y="45"/>
                </a:lnTo>
                <a:lnTo>
                  <a:pt x="109" y="44"/>
                </a:lnTo>
                <a:lnTo>
                  <a:pt x="109" y="44"/>
                </a:lnTo>
                <a:lnTo>
                  <a:pt x="108" y="42"/>
                </a:lnTo>
                <a:lnTo>
                  <a:pt x="108" y="42"/>
                </a:lnTo>
                <a:lnTo>
                  <a:pt x="108" y="44"/>
                </a:lnTo>
                <a:lnTo>
                  <a:pt x="108" y="45"/>
                </a:lnTo>
                <a:lnTo>
                  <a:pt x="108" y="45"/>
                </a:lnTo>
                <a:lnTo>
                  <a:pt x="109" y="47"/>
                </a:lnTo>
                <a:lnTo>
                  <a:pt x="109" y="47"/>
                </a:lnTo>
                <a:lnTo>
                  <a:pt x="111" y="47"/>
                </a:lnTo>
                <a:lnTo>
                  <a:pt x="112" y="47"/>
                </a:lnTo>
                <a:lnTo>
                  <a:pt x="112" y="47"/>
                </a:lnTo>
                <a:lnTo>
                  <a:pt x="112" y="45"/>
                </a:lnTo>
                <a:lnTo>
                  <a:pt x="112" y="45"/>
                </a:lnTo>
                <a:close/>
                <a:moveTo>
                  <a:pt x="54" y="361"/>
                </a:moveTo>
                <a:lnTo>
                  <a:pt x="54" y="361"/>
                </a:lnTo>
                <a:lnTo>
                  <a:pt x="54" y="359"/>
                </a:lnTo>
                <a:lnTo>
                  <a:pt x="54" y="359"/>
                </a:lnTo>
                <a:lnTo>
                  <a:pt x="54" y="354"/>
                </a:lnTo>
                <a:lnTo>
                  <a:pt x="54" y="354"/>
                </a:lnTo>
                <a:lnTo>
                  <a:pt x="52" y="353"/>
                </a:lnTo>
                <a:lnTo>
                  <a:pt x="51" y="350"/>
                </a:lnTo>
                <a:lnTo>
                  <a:pt x="51" y="350"/>
                </a:lnTo>
                <a:lnTo>
                  <a:pt x="51" y="351"/>
                </a:lnTo>
                <a:lnTo>
                  <a:pt x="51" y="351"/>
                </a:lnTo>
                <a:lnTo>
                  <a:pt x="52" y="359"/>
                </a:lnTo>
                <a:lnTo>
                  <a:pt x="52" y="359"/>
                </a:lnTo>
                <a:lnTo>
                  <a:pt x="54" y="361"/>
                </a:lnTo>
                <a:lnTo>
                  <a:pt x="54" y="361"/>
                </a:lnTo>
                <a:close/>
                <a:moveTo>
                  <a:pt x="133" y="118"/>
                </a:moveTo>
                <a:lnTo>
                  <a:pt x="133" y="118"/>
                </a:lnTo>
                <a:lnTo>
                  <a:pt x="131" y="119"/>
                </a:lnTo>
                <a:lnTo>
                  <a:pt x="131" y="119"/>
                </a:lnTo>
                <a:lnTo>
                  <a:pt x="131" y="121"/>
                </a:lnTo>
                <a:lnTo>
                  <a:pt x="131" y="121"/>
                </a:lnTo>
                <a:lnTo>
                  <a:pt x="130" y="123"/>
                </a:lnTo>
                <a:lnTo>
                  <a:pt x="130" y="123"/>
                </a:lnTo>
                <a:lnTo>
                  <a:pt x="128" y="127"/>
                </a:lnTo>
                <a:lnTo>
                  <a:pt x="128" y="127"/>
                </a:lnTo>
                <a:lnTo>
                  <a:pt x="128" y="129"/>
                </a:lnTo>
                <a:lnTo>
                  <a:pt x="128" y="129"/>
                </a:lnTo>
                <a:lnTo>
                  <a:pt x="131" y="126"/>
                </a:lnTo>
                <a:lnTo>
                  <a:pt x="131" y="126"/>
                </a:lnTo>
                <a:lnTo>
                  <a:pt x="131" y="124"/>
                </a:lnTo>
                <a:lnTo>
                  <a:pt x="131" y="124"/>
                </a:lnTo>
                <a:lnTo>
                  <a:pt x="133" y="119"/>
                </a:lnTo>
                <a:lnTo>
                  <a:pt x="133" y="119"/>
                </a:lnTo>
                <a:lnTo>
                  <a:pt x="133" y="118"/>
                </a:lnTo>
                <a:lnTo>
                  <a:pt x="133" y="118"/>
                </a:lnTo>
                <a:close/>
                <a:moveTo>
                  <a:pt x="150" y="184"/>
                </a:moveTo>
                <a:lnTo>
                  <a:pt x="150" y="184"/>
                </a:lnTo>
                <a:lnTo>
                  <a:pt x="150" y="184"/>
                </a:lnTo>
                <a:lnTo>
                  <a:pt x="150" y="184"/>
                </a:lnTo>
                <a:lnTo>
                  <a:pt x="152" y="181"/>
                </a:lnTo>
                <a:lnTo>
                  <a:pt x="152" y="181"/>
                </a:lnTo>
                <a:lnTo>
                  <a:pt x="152" y="178"/>
                </a:lnTo>
                <a:lnTo>
                  <a:pt x="152" y="178"/>
                </a:lnTo>
                <a:lnTo>
                  <a:pt x="150" y="175"/>
                </a:lnTo>
                <a:lnTo>
                  <a:pt x="150" y="175"/>
                </a:lnTo>
                <a:lnTo>
                  <a:pt x="150" y="175"/>
                </a:lnTo>
                <a:lnTo>
                  <a:pt x="150" y="175"/>
                </a:lnTo>
                <a:lnTo>
                  <a:pt x="149" y="183"/>
                </a:lnTo>
                <a:lnTo>
                  <a:pt x="149" y="183"/>
                </a:lnTo>
                <a:lnTo>
                  <a:pt x="150" y="184"/>
                </a:lnTo>
                <a:lnTo>
                  <a:pt x="150" y="184"/>
                </a:lnTo>
                <a:close/>
                <a:moveTo>
                  <a:pt x="215" y="299"/>
                </a:moveTo>
                <a:lnTo>
                  <a:pt x="215" y="299"/>
                </a:lnTo>
                <a:lnTo>
                  <a:pt x="215" y="299"/>
                </a:lnTo>
                <a:lnTo>
                  <a:pt x="215" y="299"/>
                </a:lnTo>
                <a:lnTo>
                  <a:pt x="215" y="298"/>
                </a:lnTo>
                <a:lnTo>
                  <a:pt x="215" y="298"/>
                </a:lnTo>
                <a:lnTo>
                  <a:pt x="215" y="295"/>
                </a:lnTo>
                <a:lnTo>
                  <a:pt x="215" y="295"/>
                </a:lnTo>
                <a:lnTo>
                  <a:pt x="215" y="293"/>
                </a:lnTo>
                <a:lnTo>
                  <a:pt x="215" y="293"/>
                </a:lnTo>
                <a:lnTo>
                  <a:pt x="213" y="288"/>
                </a:lnTo>
                <a:lnTo>
                  <a:pt x="213" y="288"/>
                </a:lnTo>
                <a:lnTo>
                  <a:pt x="213" y="287"/>
                </a:lnTo>
                <a:lnTo>
                  <a:pt x="213" y="287"/>
                </a:lnTo>
                <a:lnTo>
                  <a:pt x="212" y="283"/>
                </a:lnTo>
                <a:lnTo>
                  <a:pt x="212" y="283"/>
                </a:lnTo>
                <a:lnTo>
                  <a:pt x="215" y="299"/>
                </a:lnTo>
                <a:lnTo>
                  <a:pt x="215" y="299"/>
                </a:lnTo>
                <a:close/>
                <a:moveTo>
                  <a:pt x="93" y="28"/>
                </a:moveTo>
                <a:lnTo>
                  <a:pt x="93" y="28"/>
                </a:lnTo>
                <a:lnTo>
                  <a:pt x="81" y="20"/>
                </a:lnTo>
                <a:lnTo>
                  <a:pt x="81" y="20"/>
                </a:lnTo>
                <a:lnTo>
                  <a:pt x="81" y="22"/>
                </a:lnTo>
                <a:lnTo>
                  <a:pt x="81" y="22"/>
                </a:lnTo>
                <a:lnTo>
                  <a:pt x="92" y="28"/>
                </a:lnTo>
                <a:lnTo>
                  <a:pt x="92" y="28"/>
                </a:lnTo>
                <a:lnTo>
                  <a:pt x="93" y="28"/>
                </a:lnTo>
                <a:lnTo>
                  <a:pt x="93" y="28"/>
                </a:lnTo>
                <a:close/>
                <a:moveTo>
                  <a:pt x="144" y="104"/>
                </a:moveTo>
                <a:lnTo>
                  <a:pt x="144" y="104"/>
                </a:lnTo>
                <a:lnTo>
                  <a:pt x="147" y="108"/>
                </a:lnTo>
                <a:lnTo>
                  <a:pt x="147" y="108"/>
                </a:lnTo>
                <a:lnTo>
                  <a:pt x="149" y="110"/>
                </a:lnTo>
                <a:lnTo>
                  <a:pt x="149" y="110"/>
                </a:lnTo>
                <a:lnTo>
                  <a:pt x="147" y="102"/>
                </a:lnTo>
                <a:lnTo>
                  <a:pt x="147" y="102"/>
                </a:lnTo>
                <a:lnTo>
                  <a:pt x="144" y="104"/>
                </a:lnTo>
                <a:lnTo>
                  <a:pt x="144" y="104"/>
                </a:lnTo>
                <a:close/>
                <a:moveTo>
                  <a:pt x="185" y="175"/>
                </a:moveTo>
                <a:lnTo>
                  <a:pt x="185" y="175"/>
                </a:lnTo>
                <a:lnTo>
                  <a:pt x="185" y="175"/>
                </a:lnTo>
                <a:lnTo>
                  <a:pt x="185" y="175"/>
                </a:lnTo>
                <a:lnTo>
                  <a:pt x="183" y="176"/>
                </a:lnTo>
                <a:lnTo>
                  <a:pt x="183" y="176"/>
                </a:lnTo>
                <a:lnTo>
                  <a:pt x="182" y="181"/>
                </a:lnTo>
                <a:lnTo>
                  <a:pt x="182" y="181"/>
                </a:lnTo>
                <a:lnTo>
                  <a:pt x="182" y="183"/>
                </a:lnTo>
                <a:lnTo>
                  <a:pt x="183" y="184"/>
                </a:lnTo>
                <a:lnTo>
                  <a:pt x="183" y="184"/>
                </a:lnTo>
                <a:lnTo>
                  <a:pt x="185" y="179"/>
                </a:lnTo>
                <a:lnTo>
                  <a:pt x="185" y="179"/>
                </a:lnTo>
                <a:lnTo>
                  <a:pt x="185" y="178"/>
                </a:lnTo>
                <a:lnTo>
                  <a:pt x="185" y="178"/>
                </a:lnTo>
                <a:lnTo>
                  <a:pt x="185" y="175"/>
                </a:lnTo>
                <a:lnTo>
                  <a:pt x="185" y="175"/>
                </a:lnTo>
                <a:close/>
                <a:moveTo>
                  <a:pt x="146" y="113"/>
                </a:moveTo>
                <a:lnTo>
                  <a:pt x="146" y="113"/>
                </a:lnTo>
                <a:lnTo>
                  <a:pt x="146" y="113"/>
                </a:lnTo>
                <a:lnTo>
                  <a:pt x="146" y="113"/>
                </a:lnTo>
                <a:lnTo>
                  <a:pt x="138" y="113"/>
                </a:lnTo>
                <a:lnTo>
                  <a:pt x="138" y="113"/>
                </a:lnTo>
                <a:lnTo>
                  <a:pt x="139" y="115"/>
                </a:lnTo>
                <a:lnTo>
                  <a:pt x="139" y="115"/>
                </a:lnTo>
                <a:lnTo>
                  <a:pt x="139" y="116"/>
                </a:lnTo>
                <a:lnTo>
                  <a:pt x="139" y="116"/>
                </a:lnTo>
                <a:lnTo>
                  <a:pt x="141" y="115"/>
                </a:lnTo>
                <a:lnTo>
                  <a:pt x="141" y="115"/>
                </a:lnTo>
                <a:lnTo>
                  <a:pt x="142" y="113"/>
                </a:lnTo>
                <a:lnTo>
                  <a:pt x="144" y="115"/>
                </a:lnTo>
                <a:lnTo>
                  <a:pt x="144" y="115"/>
                </a:lnTo>
                <a:lnTo>
                  <a:pt x="144" y="115"/>
                </a:lnTo>
                <a:lnTo>
                  <a:pt x="144" y="115"/>
                </a:lnTo>
                <a:lnTo>
                  <a:pt x="146" y="113"/>
                </a:lnTo>
                <a:lnTo>
                  <a:pt x="146" y="113"/>
                </a:lnTo>
                <a:close/>
                <a:moveTo>
                  <a:pt x="215" y="176"/>
                </a:moveTo>
                <a:lnTo>
                  <a:pt x="215" y="176"/>
                </a:lnTo>
                <a:lnTo>
                  <a:pt x="218" y="181"/>
                </a:lnTo>
                <a:lnTo>
                  <a:pt x="218" y="181"/>
                </a:lnTo>
                <a:lnTo>
                  <a:pt x="220" y="179"/>
                </a:lnTo>
                <a:lnTo>
                  <a:pt x="220" y="179"/>
                </a:lnTo>
                <a:lnTo>
                  <a:pt x="217" y="175"/>
                </a:lnTo>
                <a:lnTo>
                  <a:pt x="217" y="175"/>
                </a:lnTo>
                <a:lnTo>
                  <a:pt x="215" y="176"/>
                </a:lnTo>
                <a:lnTo>
                  <a:pt x="215" y="176"/>
                </a:lnTo>
                <a:close/>
                <a:moveTo>
                  <a:pt x="95" y="388"/>
                </a:moveTo>
                <a:lnTo>
                  <a:pt x="95" y="388"/>
                </a:lnTo>
                <a:lnTo>
                  <a:pt x="97" y="384"/>
                </a:lnTo>
                <a:lnTo>
                  <a:pt x="97" y="384"/>
                </a:lnTo>
                <a:lnTo>
                  <a:pt x="98" y="381"/>
                </a:lnTo>
                <a:lnTo>
                  <a:pt x="98" y="381"/>
                </a:lnTo>
                <a:lnTo>
                  <a:pt x="98" y="381"/>
                </a:lnTo>
                <a:lnTo>
                  <a:pt x="98" y="381"/>
                </a:lnTo>
                <a:lnTo>
                  <a:pt x="97" y="381"/>
                </a:lnTo>
                <a:lnTo>
                  <a:pt x="97" y="381"/>
                </a:lnTo>
                <a:lnTo>
                  <a:pt x="95" y="380"/>
                </a:lnTo>
                <a:lnTo>
                  <a:pt x="95" y="380"/>
                </a:lnTo>
                <a:lnTo>
                  <a:pt x="93" y="384"/>
                </a:lnTo>
                <a:lnTo>
                  <a:pt x="95" y="388"/>
                </a:lnTo>
                <a:lnTo>
                  <a:pt x="95" y="388"/>
                </a:lnTo>
                <a:close/>
                <a:moveTo>
                  <a:pt x="90" y="140"/>
                </a:moveTo>
                <a:lnTo>
                  <a:pt x="90" y="140"/>
                </a:lnTo>
                <a:lnTo>
                  <a:pt x="90" y="140"/>
                </a:lnTo>
                <a:lnTo>
                  <a:pt x="90" y="140"/>
                </a:lnTo>
                <a:lnTo>
                  <a:pt x="87" y="154"/>
                </a:lnTo>
                <a:lnTo>
                  <a:pt x="87" y="154"/>
                </a:lnTo>
                <a:lnTo>
                  <a:pt x="89" y="154"/>
                </a:lnTo>
                <a:lnTo>
                  <a:pt x="89" y="154"/>
                </a:lnTo>
                <a:lnTo>
                  <a:pt x="90" y="140"/>
                </a:lnTo>
                <a:lnTo>
                  <a:pt x="90" y="140"/>
                </a:lnTo>
                <a:close/>
                <a:moveTo>
                  <a:pt x="68" y="331"/>
                </a:moveTo>
                <a:lnTo>
                  <a:pt x="68" y="331"/>
                </a:lnTo>
                <a:lnTo>
                  <a:pt x="76" y="329"/>
                </a:lnTo>
                <a:lnTo>
                  <a:pt x="76" y="329"/>
                </a:lnTo>
                <a:lnTo>
                  <a:pt x="78" y="329"/>
                </a:lnTo>
                <a:lnTo>
                  <a:pt x="78" y="329"/>
                </a:lnTo>
                <a:lnTo>
                  <a:pt x="68" y="331"/>
                </a:lnTo>
                <a:lnTo>
                  <a:pt x="68" y="331"/>
                </a:lnTo>
                <a:lnTo>
                  <a:pt x="68" y="331"/>
                </a:lnTo>
                <a:lnTo>
                  <a:pt x="68" y="331"/>
                </a:lnTo>
                <a:close/>
                <a:moveTo>
                  <a:pt x="114" y="145"/>
                </a:moveTo>
                <a:lnTo>
                  <a:pt x="114" y="145"/>
                </a:lnTo>
                <a:lnTo>
                  <a:pt x="112" y="146"/>
                </a:lnTo>
                <a:lnTo>
                  <a:pt x="112" y="146"/>
                </a:lnTo>
                <a:lnTo>
                  <a:pt x="111" y="153"/>
                </a:lnTo>
                <a:lnTo>
                  <a:pt x="111" y="153"/>
                </a:lnTo>
                <a:lnTo>
                  <a:pt x="111" y="154"/>
                </a:lnTo>
                <a:lnTo>
                  <a:pt x="111" y="154"/>
                </a:lnTo>
                <a:lnTo>
                  <a:pt x="114" y="153"/>
                </a:lnTo>
                <a:lnTo>
                  <a:pt x="114" y="153"/>
                </a:lnTo>
                <a:lnTo>
                  <a:pt x="114" y="145"/>
                </a:lnTo>
                <a:lnTo>
                  <a:pt x="114" y="145"/>
                </a:lnTo>
                <a:close/>
                <a:moveTo>
                  <a:pt x="70" y="337"/>
                </a:moveTo>
                <a:lnTo>
                  <a:pt x="70" y="337"/>
                </a:lnTo>
                <a:lnTo>
                  <a:pt x="73" y="336"/>
                </a:lnTo>
                <a:lnTo>
                  <a:pt x="75" y="332"/>
                </a:lnTo>
                <a:lnTo>
                  <a:pt x="75" y="332"/>
                </a:lnTo>
                <a:lnTo>
                  <a:pt x="70" y="334"/>
                </a:lnTo>
                <a:lnTo>
                  <a:pt x="70" y="334"/>
                </a:lnTo>
                <a:lnTo>
                  <a:pt x="70" y="337"/>
                </a:lnTo>
                <a:lnTo>
                  <a:pt x="70" y="337"/>
                </a:lnTo>
                <a:close/>
                <a:moveTo>
                  <a:pt x="93" y="395"/>
                </a:moveTo>
                <a:lnTo>
                  <a:pt x="93" y="395"/>
                </a:lnTo>
                <a:lnTo>
                  <a:pt x="98" y="397"/>
                </a:lnTo>
                <a:lnTo>
                  <a:pt x="98" y="397"/>
                </a:lnTo>
                <a:lnTo>
                  <a:pt x="100" y="394"/>
                </a:lnTo>
                <a:lnTo>
                  <a:pt x="100" y="394"/>
                </a:lnTo>
                <a:lnTo>
                  <a:pt x="97" y="392"/>
                </a:lnTo>
                <a:lnTo>
                  <a:pt x="97" y="392"/>
                </a:lnTo>
                <a:lnTo>
                  <a:pt x="97" y="392"/>
                </a:lnTo>
                <a:lnTo>
                  <a:pt x="95" y="394"/>
                </a:lnTo>
                <a:lnTo>
                  <a:pt x="93" y="395"/>
                </a:lnTo>
                <a:lnTo>
                  <a:pt x="93" y="395"/>
                </a:lnTo>
                <a:close/>
                <a:moveTo>
                  <a:pt x="228" y="222"/>
                </a:moveTo>
                <a:lnTo>
                  <a:pt x="228" y="222"/>
                </a:lnTo>
                <a:lnTo>
                  <a:pt x="224" y="225"/>
                </a:lnTo>
                <a:lnTo>
                  <a:pt x="224" y="225"/>
                </a:lnTo>
                <a:lnTo>
                  <a:pt x="224" y="227"/>
                </a:lnTo>
                <a:lnTo>
                  <a:pt x="224" y="227"/>
                </a:lnTo>
                <a:lnTo>
                  <a:pt x="226" y="228"/>
                </a:lnTo>
                <a:lnTo>
                  <a:pt x="226" y="227"/>
                </a:lnTo>
                <a:lnTo>
                  <a:pt x="226" y="227"/>
                </a:lnTo>
                <a:lnTo>
                  <a:pt x="231" y="224"/>
                </a:lnTo>
                <a:lnTo>
                  <a:pt x="231" y="224"/>
                </a:lnTo>
                <a:lnTo>
                  <a:pt x="228" y="222"/>
                </a:lnTo>
                <a:lnTo>
                  <a:pt x="228" y="222"/>
                </a:lnTo>
                <a:close/>
                <a:moveTo>
                  <a:pt x="174" y="201"/>
                </a:moveTo>
                <a:lnTo>
                  <a:pt x="174" y="201"/>
                </a:lnTo>
                <a:lnTo>
                  <a:pt x="177" y="209"/>
                </a:lnTo>
                <a:lnTo>
                  <a:pt x="177" y="209"/>
                </a:lnTo>
                <a:lnTo>
                  <a:pt x="177" y="206"/>
                </a:lnTo>
                <a:lnTo>
                  <a:pt x="177" y="206"/>
                </a:lnTo>
                <a:lnTo>
                  <a:pt x="177" y="205"/>
                </a:lnTo>
                <a:lnTo>
                  <a:pt x="177" y="205"/>
                </a:lnTo>
                <a:lnTo>
                  <a:pt x="175" y="201"/>
                </a:lnTo>
                <a:lnTo>
                  <a:pt x="175" y="201"/>
                </a:lnTo>
                <a:lnTo>
                  <a:pt x="174" y="201"/>
                </a:lnTo>
                <a:lnTo>
                  <a:pt x="174" y="201"/>
                </a:lnTo>
                <a:close/>
                <a:moveTo>
                  <a:pt x="141" y="216"/>
                </a:moveTo>
                <a:lnTo>
                  <a:pt x="141" y="216"/>
                </a:lnTo>
                <a:lnTo>
                  <a:pt x="131" y="216"/>
                </a:lnTo>
                <a:lnTo>
                  <a:pt x="131" y="216"/>
                </a:lnTo>
                <a:lnTo>
                  <a:pt x="131" y="216"/>
                </a:lnTo>
                <a:lnTo>
                  <a:pt x="131" y="216"/>
                </a:lnTo>
                <a:lnTo>
                  <a:pt x="142" y="216"/>
                </a:lnTo>
                <a:lnTo>
                  <a:pt x="142" y="216"/>
                </a:lnTo>
                <a:lnTo>
                  <a:pt x="141" y="216"/>
                </a:lnTo>
                <a:lnTo>
                  <a:pt x="141" y="216"/>
                </a:lnTo>
                <a:lnTo>
                  <a:pt x="141" y="216"/>
                </a:lnTo>
                <a:lnTo>
                  <a:pt x="141" y="216"/>
                </a:lnTo>
                <a:close/>
                <a:moveTo>
                  <a:pt x="196" y="118"/>
                </a:moveTo>
                <a:lnTo>
                  <a:pt x="196" y="118"/>
                </a:lnTo>
                <a:lnTo>
                  <a:pt x="190" y="107"/>
                </a:lnTo>
                <a:lnTo>
                  <a:pt x="190" y="107"/>
                </a:lnTo>
                <a:lnTo>
                  <a:pt x="188" y="108"/>
                </a:lnTo>
                <a:lnTo>
                  <a:pt x="188" y="108"/>
                </a:lnTo>
                <a:lnTo>
                  <a:pt x="193" y="113"/>
                </a:lnTo>
                <a:lnTo>
                  <a:pt x="193" y="113"/>
                </a:lnTo>
                <a:lnTo>
                  <a:pt x="196" y="118"/>
                </a:lnTo>
                <a:lnTo>
                  <a:pt x="196" y="118"/>
                </a:lnTo>
                <a:close/>
                <a:moveTo>
                  <a:pt x="82" y="334"/>
                </a:moveTo>
                <a:lnTo>
                  <a:pt x="82" y="334"/>
                </a:lnTo>
                <a:lnTo>
                  <a:pt x="95" y="331"/>
                </a:lnTo>
                <a:lnTo>
                  <a:pt x="95" y="331"/>
                </a:lnTo>
                <a:lnTo>
                  <a:pt x="82" y="332"/>
                </a:lnTo>
                <a:lnTo>
                  <a:pt x="82" y="332"/>
                </a:lnTo>
                <a:lnTo>
                  <a:pt x="82" y="334"/>
                </a:lnTo>
                <a:lnTo>
                  <a:pt x="82" y="334"/>
                </a:lnTo>
                <a:close/>
                <a:moveTo>
                  <a:pt x="100" y="61"/>
                </a:moveTo>
                <a:lnTo>
                  <a:pt x="100" y="61"/>
                </a:lnTo>
                <a:lnTo>
                  <a:pt x="101" y="61"/>
                </a:lnTo>
                <a:lnTo>
                  <a:pt x="101" y="61"/>
                </a:lnTo>
                <a:lnTo>
                  <a:pt x="101" y="61"/>
                </a:lnTo>
                <a:lnTo>
                  <a:pt x="103" y="59"/>
                </a:lnTo>
                <a:lnTo>
                  <a:pt x="103" y="59"/>
                </a:lnTo>
                <a:lnTo>
                  <a:pt x="103" y="58"/>
                </a:lnTo>
                <a:lnTo>
                  <a:pt x="103" y="58"/>
                </a:lnTo>
                <a:lnTo>
                  <a:pt x="103" y="56"/>
                </a:lnTo>
                <a:lnTo>
                  <a:pt x="101" y="55"/>
                </a:lnTo>
                <a:lnTo>
                  <a:pt x="101" y="55"/>
                </a:lnTo>
                <a:lnTo>
                  <a:pt x="100" y="58"/>
                </a:lnTo>
                <a:lnTo>
                  <a:pt x="100" y="58"/>
                </a:lnTo>
                <a:lnTo>
                  <a:pt x="100" y="61"/>
                </a:lnTo>
                <a:lnTo>
                  <a:pt x="100" y="61"/>
                </a:lnTo>
                <a:close/>
                <a:moveTo>
                  <a:pt x="221" y="192"/>
                </a:moveTo>
                <a:lnTo>
                  <a:pt x="221" y="192"/>
                </a:lnTo>
                <a:lnTo>
                  <a:pt x="217" y="186"/>
                </a:lnTo>
                <a:lnTo>
                  <a:pt x="217" y="186"/>
                </a:lnTo>
                <a:lnTo>
                  <a:pt x="217" y="187"/>
                </a:lnTo>
                <a:lnTo>
                  <a:pt x="217" y="187"/>
                </a:lnTo>
                <a:lnTo>
                  <a:pt x="217" y="190"/>
                </a:lnTo>
                <a:lnTo>
                  <a:pt x="217" y="190"/>
                </a:lnTo>
                <a:lnTo>
                  <a:pt x="220" y="192"/>
                </a:lnTo>
                <a:lnTo>
                  <a:pt x="220" y="192"/>
                </a:lnTo>
                <a:lnTo>
                  <a:pt x="221" y="192"/>
                </a:lnTo>
                <a:lnTo>
                  <a:pt x="221" y="192"/>
                </a:lnTo>
                <a:close/>
                <a:moveTo>
                  <a:pt x="142" y="78"/>
                </a:moveTo>
                <a:lnTo>
                  <a:pt x="142" y="78"/>
                </a:lnTo>
                <a:lnTo>
                  <a:pt x="142" y="78"/>
                </a:lnTo>
                <a:lnTo>
                  <a:pt x="142" y="78"/>
                </a:lnTo>
                <a:lnTo>
                  <a:pt x="142" y="82"/>
                </a:lnTo>
                <a:lnTo>
                  <a:pt x="142" y="82"/>
                </a:lnTo>
                <a:lnTo>
                  <a:pt x="144" y="86"/>
                </a:lnTo>
                <a:lnTo>
                  <a:pt x="144" y="86"/>
                </a:lnTo>
                <a:lnTo>
                  <a:pt x="147" y="86"/>
                </a:lnTo>
                <a:lnTo>
                  <a:pt x="147" y="86"/>
                </a:lnTo>
                <a:lnTo>
                  <a:pt x="142" y="78"/>
                </a:lnTo>
                <a:lnTo>
                  <a:pt x="142" y="78"/>
                </a:lnTo>
                <a:close/>
                <a:moveTo>
                  <a:pt x="103" y="195"/>
                </a:moveTo>
                <a:lnTo>
                  <a:pt x="103" y="195"/>
                </a:lnTo>
                <a:lnTo>
                  <a:pt x="103" y="197"/>
                </a:lnTo>
                <a:lnTo>
                  <a:pt x="103" y="197"/>
                </a:lnTo>
                <a:lnTo>
                  <a:pt x="101" y="200"/>
                </a:lnTo>
                <a:lnTo>
                  <a:pt x="101" y="200"/>
                </a:lnTo>
                <a:lnTo>
                  <a:pt x="101" y="203"/>
                </a:lnTo>
                <a:lnTo>
                  <a:pt x="101" y="203"/>
                </a:lnTo>
                <a:lnTo>
                  <a:pt x="103" y="203"/>
                </a:lnTo>
                <a:lnTo>
                  <a:pt x="103" y="203"/>
                </a:lnTo>
                <a:lnTo>
                  <a:pt x="105" y="197"/>
                </a:lnTo>
                <a:lnTo>
                  <a:pt x="105" y="197"/>
                </a:lnTo>
                <a:lnTo>
                  <a:pt x="105" y="197"/>
                </a:lnTo>
                <a:lnTo>
                  <a:pt x="105" y="197"/>
                </a:lnTo>
                <a:lnTo>
                  <a:pt x="103" y="195"/>
                </a:lnTo>
                <a:lnTo>
                  <a:pt x="103" y="195"/>
                </a:lnTo>
                <a:close/>
                <a:moveTo>
                  <a:pt x="87" y="347"/>
                </a:moveTo>
                <a:lnTo>
                  <a:pt x="87" y="347"/>
                </a:lnTo>
                <a:lnTo>
                  <a:pt x="92" y="342"/>
                </a:lnTo>
                <a:lnTo>
                  <a:pt x="92" y="342"/>
                </a:lnTo>
                <a:lnTo>
                  <a:pt x="87" y="343"/>
                </a:lnTo>
                <a:lnTo>
                  <a:pt x="87" y="343"/>
                </a:lnTo>
                <a:lnTo>
                  <a:pt x="86" y="343"/>
                </a:lnTo>
                <a:lnTo>
                  <a:pt x="86" y="343"/>
                </a:lnTo>
                <a:lnTo>
                  <a:pt x="87" y="347"/>
                </a:lnTo>
                <a:lnTo>
                  <a:pt x="87" y="347"/>
                </a:lnTo>
                <a:close/>
                <a:moveTo>
                  <a:pt x="52" y="283"/>
                </a:moveTo>
                <a:lnTo>
                  <a:pt x="52" y="283"/>
                </a:lnTo>
                <a:lnTo>
                  <a:pt x="52" y="283"/>
                </a:lnTo>
                <a:lnTo>
                  <a:pt x="52" y="283"/>
                </a:lnTo>
                <a:lnTo>
                  <a:pt x="52" y="283"/>
                </a:lnTo>
                <a:lnTo>
                  <a:pt x="52" y="283"/>
                </a:lnTo>
                <a:lnTo>
                  <a:pt x="51" y="287"/>
                </a:lnTo>
                <a:lnTo>
                  <a:pt x="51" y="290"/>
                </a:lnTo>
                <a:lnTo>
                  <a:pt x="51" y="290"/>
                </a:lnTo>
                <a:lnTo>
                  <a:pt x="51" y="291"/>
                </a:lnTo>
                <a:lnTo>
                  <a:pt x="51" y="291"/>
                </a:lnTo>
                <a:lnTo>
                  <a:pt x="52" y="298"/>
                </a:lnTo>
                <a:lnTo>
                  <a:pt x="52" y="298"/>
                </a:lnTo>
                <a:lnTo>
                  <a:pt x="52" y="295"/>
                </a:lnTo>
                <a:lnTo>
                  <a:pt x="52" y="295"/>
                </a:lnTo>
                <a:lnTo>
                  <a:pt x="52" y="287"/>
                </a:lnTo>
                <a:lnTo>
                  <a:pt x="52" y="287"/>
                </a:lnTo>
                <a:lnTo>
                  <a:pt x="52" y="283"/>
                </a:lnTo>
                <a:lnTo>
                  <a:pt x="52" y="283"/>
                </a:lnTo>
                <a:close/>
                <a:moveTo>
                  <a:pt x="97" y="400"/>
                </a:moveTo>
                <a:lnTo>
                  <a:pt x="97" y="400"/>
                </a:lnTo>
                <a:lnTo>
                  <a:pt x="92" y="400"/>
                </a:lnTo>
                <a:lnTo>
                  <a:pt x="92" y="400"/>
                </a:lnTo>
                <a:lnTo>
                  <a:pt x="92" y="403"/>
                </a:lnTo>
                <a:lnTo>
                  <a:pt x="92" y="403"/>
                </a:lnTo>
                <a:lnTo>
                  <a:pt x="95" y="403"/>
                </a:lnTo>
                <a:lnTo>
                  <a:pt x="95" y="403"/>
                </a:lnTo>
                <a:lnTo>
                  <a:pt x="97" y="400"/>
                </a:lnTo>
                <a:lnTo>
                  <a:pt x="97" y="400"/>
                </a:lnTo>
                <a:close/>
                <a:moveTo>
                  <a:pt x="79" y="345"/>
                </a:moveTo>
                <a:lnTo>
                  <a:pt x="79" y="345"/>
                </a:lnTo>
                <a:lnTo>
                  <a:pt x="78" y="345"/>
                </a:lnTo>
                <a:lnTo>
                  <a:pt x="78" y="345"/>
                </a:lnTo>
                <a:lnTo>
                  <a:pt x="71" y="347"/>
                </a:lnTo>
                <a:lnTo>
                  <a:pt x="71" y="347"/>
                </a:lnTo>
                <a:lnTo>
                  <a:pt x="71" y="347"/>
                </a:lnTo>
                <a:lnTo>
                  <a:pt x="71" y="347"/>
                </a:lnTo>
                <a:lnTo>
                  <a:pt x="70" y="350"/>
                </a:lnTo>
                <a:lnTo>
                  <a:pt x="70" y="350"/>
                </a:lnTo>
                <a:lnTo>
                  <a:pt x="70" y="350"/>
                </a:lnTo>
                <a:lnTo>
                  <a:pt x="70" y="350"/>
                </a:lnTo>
                <a:lnTo>
                  <a:pt x="71" y="350"/>
                </a:lnTo>
                <a:lnTo>
                  <a:pt x="71" y="350"/>
                </a:lnTo>
                <a:lnTo>
                  <a:pt x="71" y="348"/>
                </a:lnTo>
                <a:lnTo>
                  <a:pt x="71" y="348"/>
                </a:lnTo>
                <a:lnTo>
                  <a:pt x="71" y="347"/>
                </a:lnTo>
                <a:lnTo>
                  <a:pt x="71" y="347"/>
                </a:lnTo>
                <a:lnTo>
                  <a:pt x="71" y="347"/>
                </a:lnTo>
                <a:lnTo>
                  <a:pt x="73" y="347"/>
                </a:lnTo>
                <a:lnTo>
                  <a:pt x="73" y="347"/>
                </a:lnTo>
                <a:lnTo>
                  <a:pt x="75" y="348"/>
                </a:lnTo>
                <a:lnTo>
                  <a:pt x="75" y="348"/>
                </a:lnTo>
                <a:lnTo>
                  <a:pt x="75" y="348"/>
                </a:lnTo>
                <a:lnTo>
                  <a:pt x="75" y="348"/>
                </a:lnTo>
                <a:lnTo>
                  <a:pt x="79" y="345"/>
                </a:lnTo>
                <a:lnTo>
                  <a:pt x="79" y="345"/>
                </a:lnTo>
                <a:close/>
                <a:moveTo>
                  <a:pt x="108" y="108"/>
                </a:moveTo>
                <a:lnTo>
                  <a:pt x="108" y="108"/>
                </a:lnTo>
                <a:lnTo>
                  <a:pt x="109" y="107"/>
                </a:lnTo>
                <a:lnTo>
                  <a:pt x="109" y="107"/>
                </a:lnTo>
                <a:lnTo>
                  <a:pt x="112" y="104"/>
                </a:lnTo>
                <a:lnTo>
                  <a:pt x="112" y="104"/>
                </a:lnTo>
                <a:lnTo>
                  <a:pt x="112" y="102"/>
                </a:lnTo>
                <a:lnTo>
                  <a:pt x="111" y="100"/>
                </a:lnTo>
                <a:lnTo>
                  <a:pt x="111" y="100"/>
                </a:lnTo>
                <a:lnTo>
                  <a:pt x="111" y="100"/>
                </a:lnTo>
                <a:lnTo>
                  <a:pt x="111" y="100"/>
                </a:lnTo>
                <a:lnTo>
                  <a:pt x="109" y="102"/>
                </a:lnTo>
                <a:lnTo>
                  <a:pt x="109" y="102"/>
                </a:lnTo>
                <a:lnTo>
                  <a:pt x="109" y="104"/>
                </a:lnTo>
                <a:lnTo>
                  <a:pt x="109" y="104"/>
                </a:lnTo>
                <a:lnTo>
                  <a:pt x="109" y="105"/>
                </a:lnTo>
                <a:lnTo>
                  <a:pt x="109" y="105"/>
                </a:lnTo>
                <a:lnTo>
                  <a:pt x="108" y="108"/>
                </a:lnTo>
                <a:lnTo>
                  <a:pt x="108" y="108"/>
                </a:lnTo>
                <a:close/>
                <a:moveTo>
                  <a:pt x="155" y="168"/>
                </a:moveTo>
                <a:lnTo>
                  <a:pt x="155" y="168"/>
                </a:lnTo>
                <a:lnTo>
                  <a:pt x="157" y="167"/>
                </a:lnTo>
                <a:lnTo>
                  <a:pt x="157" y="167"/>
                </a:lnTo>
                <a:lnTo>
                  <a:pt x="161" y="162"/>
                </a:lnTo>
                <a:lnTo>
                  <a:pt x="161" y="162"/>
                </a:lnTo>
                <a:lnTo>
                  <a:pt x="161" y="160"/>
                </a:lnTo>
                <a:lnTo>
                  <a:pt x="161" y="160"/>
                </a:lnTo>
                <a:lnTo>
                  <a:pt x="161" y="160"/>
                </a:lnTo>
                <a:lnTo>
                  <a:pt x="161" y="160"/>
                </a:lnTo>
                <a:lnTo>
                  <a:pt x="157" y="164"/>
                </a:lnTo>
                <a:lnTo>
                  <a:pt x="157" y="164"/>
                </a:lnTo>
                <a:lnTo>
                  <a:pt x="155" y="165"/>
                </a:lnTo>
                <a:lnTo>
                  <a:pt x="155" y="167"/>
                </a:lnTo>
                <a:lnTo>
                  <a:pt x="155" y="167"/>
                </a:lnTo>
                <a:lnTo>
                  <a:pt x="155" y="168"/>
                </a:lnTo>
                <a:lnTo>
                  <a:pt x="155" y="168"/>
                </a:lnTo>
                <a:close/>
                <a:moveTo>
                  <a:pt x="205" y="342"/>
                </a:moveTo>
                <a:lnTo>
                  <a:pt x="205" y="342"/>
                </a:lnTo>
                <a:lnTo>
                  <a:pt x="207" y="342"/>
                </a:lnTo>
                <a:lnTo>
                  <a:pt x="207" y="342"/>
                </a:lnTo>
                <a:lnTo>
                  <a:pt x="209" y="342"/>
                </a:lnTo>
                <a:lnTo>
                  <a:pt x="209" y="342"/>
                </a:lnTo>
                <a:lnTo>
                  <a:pt x="207" y="336"/>
                </a:lnTo>
                <a:lnTo>
                  <a:pt x="207" y="336"/>
                </a:lnTo>
                <a:lnTo>
                  <a:pt x="205" y="339"/>
                </a:lnTo>
                <a:lnTo>
                  <a:pt x="205" y="342"/>
                </a:lnTo>
                <a:lnTo>
                  <a:pt x="205" y="342"/>
                </a:lnTo>
                <a:close/>
                <a:moveTo>
                  <a:pt x="93" y="334"/>
                </a:moveTo>
                <a:lnTo>
                  <a:pt x="93" y="334"/>
                </a:lnTo>
                <a:lnTo>
                  <a:pt x="82" y="336"/>
                </a:lnTo>
                <a:lnTo>
                  <a:pt x="82" y="336"/>
                </a:lnTo>
                <a:lnTo>
                  <a:pt x="84" y="339"/>
                </a:lnTo>
                <a:lnTo>
                  <a:pt x="84" y="339"/>
                </a:lnTo>
                <a:lnTo>
                  <a:pt x="86" y="339"/>
                </a:lnTo>
                <a:lnTo>
                  <a:pt x="87" y="337"/>
                </a:lnTo>
                <a:lnTo>
                  <a:pt x="87" y="337"/>
                </a:lnTo>
                <a:lnTo>
                  <a:pt x="87" y="336"/>
                </a:lnTo>
                <a:lnTo>
                  <a:pt x="87" y="336"/>
                </a:lnTo>
                <a:lnTo>
                  <a:pt x="90" y="336"/>
                </a:lnTo>
                <a:lnTo>
                  <a:pt x="90" y="336"/>
                </a:lnTo>
                <a:lnTo>
                  <a:pt x="90" y="336"/>
                </a:lnTo>
                <a:lnTo>
                  <a:pt x="90" y="336"/>
                </a:lnTo>
                <a:lnTo>
                  <a:pt x="93" y="334"/>
                </a:lnTo>
                <a:lnTo>
                  <a:pt x="93" y="334"/>
                </a:lnTo>
                <a:lnTo>
                  <a:pt x="93" y="334"/>
                </a:lnTo>
                <a:lnTo>
                  <a:pt x="93" y="334"/>
                </a:lnTo>
                <a:close/>
                <a:moveTo>
                  <a:pt x="97" y="206"/>
                </a:moveTo>
                <a:lnTo>
                  <a:pt x="97" y="206"/>
                </a:lnTo>
                <a:lnTo>
                  <a:pt x="95" y="216"/>
                </a:lnTo>
                <a:lnTo>
                  <a:pt x="95" y="216"/>
                </a:lnTo>
                <a:lnTo>
                  <a:pt x="97" y="214"/>
                </a:lnTo>
                <a:lnTo>
                  <a:pt x="97" y="214"/>
                </a:lnTo>
                <a:lnTo>
                  <a:pt x="97" y="209"/>
                </a:lnTo>
                <a:lnTo>
                  <a:pt x="97" y="206"/>
                </a:lnTo>
                <a:lnTo>
                  <a:pt x="97" y="206"/>
                </a:lnTo>
                <a:close/>
                <a:moveTo>
                  <a:pt x="188" y="324"/>
                </a:moveTo>
                <a:lnTo>
                  <a:pt x="188" y="324"/>
                </a:lnTo>
                <a:lnTo>
                  <a:pt x="188" y="324"/>
                </a:lnTo>
                <a:lnTo>
                  <a:pt x="188" y="324"/>
                </a:lnTo>
                <a:lnTo>
                  <a:pt x="172" y="324"/>
                </a:lnTo>
                <a:lnTo>
                  <a:pt x="172" y="324"/>
                </a:lnTo>
                <a:lnTo>
                  <a:pt x="172" y="324"/>
                </a:lnTo>
                <a:lnTo>
                  <a:pt x="172" y="324"/>
                </a:lnTo>
                <a:lnTo>
                  <a:pt x="174" y="326"/>
                </a:lnTo>
                <a:lnTo>
                  <a:pt x="175" y="326"/>
                </a:lnTo>
                <a:lnTo>
                  <a:pt x="175" y="326"/>
                </a:lnTo>
                <a:lnTo>
                  <a:pt x="183" y="324"/>
                </a:lnTo>
                <a:lnTo>
                  <a:pt x="183" y="324"/>
                </a:lnTo>
                <a:lnTo>
                  <a:pt x="188" y="324"/>
                </a:lnTo>
                <a:lnTo>
                  <a:pt x="188" y="324"/>
                </a:lnTo>
                <a:close/>
                <a:moveTo>
                  <a:pt x="228" y="242"/>
                </a:moveTo>
                <a:lnTo>
                  <a:pt x="228" y="242"/>
                </a:lnTo>
                <a:lnTo>
                  <a:pt x="228" y="242"/>
                </a:lnTo>
                <a:lnTo>
                  <a:pt x="228" y="242"/>
                </a:lnTo>
                <a:lnTo>
                  <a:pt x="231" y="242"/>
                </a:lnTo>
                <a:lnTo>
                  <a:pt x="231" y="242"/>
                </a:lnTo>
                <a:lnTo>
                  <a:pt x="231" y="235"/>
                </a:lnTo>
                <a:lnTo>
                  <a:pt x="231" y="235"/>
                </a:lnTo>
                <a:lnTo>
                  <a:pt x="231" y="235"/>
                </a:lnTo>
                <a:lnTo>
                  <a:pt x="231" y="235"/>
                </a:lnTo>
                <a:lnTo>
                  <a:pt x="228" y="242"/>
                </a:lnTo>
                <a:lnTo>
                  <a:pt x="228" y="242"/>
                </a:lnTo>
                <a:close/>
                <a:moveTo>
                  <a:pt x="84" y="44"/>
                </a:moveTo>
                <a:lnTo>
                  <a:pt x="84" y="44"/>
                </a:lnTo>
                <a:lnTo>
                  <a:pt x="84" y="41"/>
                </a:lnTo>
                <a:lnTo>
                  <a:pt x="84" y="41"/>
                </a:lnTo>
                <a:lnTo>
                  <a:pt x="84" y="37"/>
                </a:lnTo>
                <a:lnTo>
                  <a:pt x="82" y="36"/>
                </a:lnTo>
                <a:lnTo>
                  <a:pt x="82" y="36"/>
                </a:lnTo>
                <a:lnTo>
                  <a:pt x="81" y="41"/>
                </a:lnTo>
                <a:lnTo>
                  <a:pt x="81" y="41"/>
                </a:lnTo>
                <a:lnTo>
                  <a:pt x="82" y="42"/>
                </a:lnTo>
                <a:lnTo>
                  <a:pt x="82" y="42"/>
                </a:lnTo>
                <a:lnTo>
                  <a:pt x="84" y="44"/>
                </a:lnTo>
                <a:lnTo>
                  <a:pt x="84" y="44"/>
                </a:lnTo>
                <a:close/>
                <a:moveTo>
                  <a:pt x="193" y="241"/>
                </a:moveTo>
                <a:lnTo>
                  <a:pt x="193" y="241"/>
                </a:lnTo>
                <a:lnTo>
                  <a:pt x="193" y="236"/>
                </a:lnTo>
                <a:lnTo>
                  <a:pt x="193" y="236"/>
                </a:lnTo>
                <a:lnTo>
                  <a:pt x="193" y="235"/>
                </a:lnTo>
                <a:lnTo>
                  <a:pt x="191" y="233"/>
                </a:lnTo>
                <a:lnTo>
                  <a:pt x="191" y="233"/>
                </a:lnTo>
                <a:lnTo>
                  <a:pt x="191" y="238"/>
                </a:lnTo>
                <a:lnTo>
                  <a:pt x="191" y="238"/>
                </a:lnTo>
                <a:lnTo>
                  <a:pt x="191" y="239"/>
                </a:lnTo>
                <a:lnTo>
                  <a:pt x="191" y="239"/>
                </a:lnTo>
                <a:lnTo>
                  <a:pt x="193" y="241"/>
                </a:lnTo>
                <a:lnTo>
                  <a:pt x="193" y="241"/>
                </a:lnTo>
                <a:close/>
                <a:moveTo>
                  <a:pt x="86" y="353"/>
                </a:moveTo>
                <a:lnTo>
                  <a:pt x="86" y="353"/>
                </a:lnTo>
                <a:lnTo>
                  <a:pt x="86" y="353"/>
                </a:lnTo>
                <a:lnTo>
                  <a:pt x="86" y="353"/>
                </a:lnTo>
                <a:lnTo>
                  <a:pt x="81" y="358"/>
                </a:lnTo>
                <a:lnTo>
                  <a:pt x="81" y="358"/>
                </a:lnTo>
                <a:lnTo>
                  <a:pt x="81" y="358"/>
                </a:lnTo>
                <a:lnTo>
                  <a:pt x="81" y="358"/>
                </a:lnTo>
                <a:lnTo>
                  <a:pt x="81" y="361"/>
                </a:lnTo>
                <a:lnTo>
                  <a:pt x="81" y="361"/>
                </a:lnTo>
                <a:lnTo>
                  <a:pt x="82" y="361"/>
                </a:lnTo>
                <a:lnTo>
                  <a:pt x="82" y="361"/>
                </a:lnTo>
                <a:lnTo>
                  <a:pt x="82" y="361"/>
                </a:lnTo>
                <a:lnTo>
                  <a:pt x="82" y="361"/>
                </a:lnTo>
                <a:lnTo>
                  <a:pt x="86" y="356"/>
                </a:lnTo>
                <a:lnTo>
                  <a:pt x="86" y="356"/>
                </a:lnTo>
                <a:lnTo>
                  <a:pt x="86" y="353"/>
                </a:lnTo>
                <a:lnTo>
                  <a:pt x="86" y="353"/>
                </a:lnTo>
                <a:close/>
                <a:moveTo>
                  <a:pt x="224" y="271"/>
                </a:moveTo>
                <a:lnTo>
                  <a:pt x="224" y="271"/>
                </a:lnTo>
                <a:lnTo>
                  <a:pt x="224" y="271"/>
                </a:lnTo>
                <a:lnTo>
                  <a:pt x="224" y="271"/>
                </a:lnTo>
                <a:lnTo>
                  <a:pt x="223" y="271"/>
                </a:lnTo>
                <a:lnTo>
                  <a:pt x="223" y="271"/>
                </a:lnTo>
                <a:lnTo>
                  <a:pt x="223" y="269"/>
                </a:lnTo>
                <a:lnTo>
                  <a:pt x="223" y="269"/>
                </a:lnTo>
                <a:lnTo>
                  <a:pt x="223" y="268"/>
                </a:lnTo>
                <a:lnTo>
                  <a:pt x="223" y="268"/>
                </a:lnTo>
                <a:lnTo>
                  <a:pt x="224" y="266"/>
                </a:lnTo>
                <a:lnTo>
                  <a:pt x="224" y="266"/>
                </a:lnTo>
                <a:lnTo>
                  <a:pt x="224" y="265"/>
                </a:lnTo>
                <a:lnTo>
                  <a:pt x="224" y="265"/>
                </a:lnTo>
                <a:lnTo>
                  <a:pt x="220" y="268"/>
                </a:lnTo>
                <a:lnTo>
                  <a:pt x="220" y="268"/>
                </a:lnTo>
                <a:lnTo>
                  <a:pt x="220" y="269"/>
                </a:lnTo>
                <a:lnTo>
                  <a:pt x="220" y="269"/>
                </a:lnTo>
                <a:lnTo>
                  <a:pt x="220" y="272"/>
                </a:lnTo>
                <a:lnTo>
                  <a:pt x="220" y="272"/>
                </a:lnTo>
                <a:lnTo>
                  <a:pt x="224" y="271"/>
                </a:lnTo>
                <a:lnTo>
                  <a:pt x="224" y="271"/>
                </a:lnTo>
                <a:close/>
                <a:moveTo>
                  <a:pt x="187" y="137"/>
                </a:moveTo>
                <a:lnTo>
                  <a:pt x="187" y="137"/>
                </a:lnTo>
                <a:lnTo>
                  <a:pt x="183" y="140"/>
                </a:lnTo>
                <a:lnTo>
                  <a:pt x="183" y="140"/>
                </a:lnTo>
                <a:lnTo>
                  <a:pt x="183" y="142"/>
                </a:lnTo>
                <a:lnTo>
                  <a:pt x="185" y="143"/>
                </a:lnTo>
                <a:lnTo>
                  <a:pt x="185" y="143"/>
                </a:lnTo>
                <a:lnTo>
                  <a:pt x="188" y="142"/>
                </a:lnTo>
                <a:lnTo>
                  <a:pt x="188" y="142"/>
                </a:lnTo>
                <a:lnTo>
                  <a:pt x="187" y="137"/>
                </a:lnTo>
                <a:lnTo>
                  <a:pt x="187" y="137"/>
                </a:lnTo>
                <a:close/>
                <a:moveTo>
                  <a:pt x="59" y="370"/>
                </a:moveTo>
                <a:lnTo>
                  <a:pt x="59" y="370"/>
                </a:lnTo>
                <a:lnTo>
                  <a:pt x="62" y="372"/>
                </a:lnTo>
                <a:lnTo>
                  <a:pt x="62" y="372"/>
                </a:lnTo>
                <a:lnTo>
                  <a:pt x="62" y="373"/>
                </a:lnTo>
                <a:lnTo>
                  <a:pt x="62" y="373"/>
                </a:lnTo>
                <a:lnTo>
                  <a:pt x="63" y="372"/>
                </a:lnTo>
                <a:lnTo>
                  <a:pt x="63" y="372"/>
                </a:lnTo>
                <a:lnTo>
                  <a:pt x="62" y="367"/>
                </a:lnTo>
                <a:lnTo>
                  <a:pt x="62" y="367"/>
                </a:lnTo>
                <a:lnTo>
                  <a:pt x="59" y="370"/>
                </a:lnTo>
                <a:lnTo>
                  <a:pt x="59" y="370"/>
                </a:lnTo>
                <a:close/>
                <a:moveTo>
                  <a:pt x="29" y="306"/>
                </a:moveTo>
                <a:lnTo>
                  <a:pt x="29" y="306"/>
                </a:lnTo>
                <a:lnTo>
                  <a:pt x="26" y="306"/>
                </a:lnTo>
                <a:lnTo>
                  <a:pt x="26" y="307"/>
                </a:lnTo>
                <a:lnTo>
                  <a:pt x="26" y="307"/>
                </a:lnTo>
                <a:lnTo>
                  <a:pt x="26" y="309"/>
                </a:lnTo>
                <a:lnTo>
                  <a:pt x="26" y="309"/>
                </a:lnTo>
                <a:lnTo>
                  <a:pt x="26" y="312"/>
                </a:lnTo>
                <a:lnTo>
                  <a:pt x="26" y="312"/>
                </a:lnTo>
                <a:lnTo>
                  <a:pt x="27" y="310"/>
                </a:lnTo>
                <a:lnTo>
                  <a:pt x="27" y="310"/>
                </a:lnTo>
                <a:lnTo>
                  <a:pt x="29" y="309"/>
                </a:lnTo>
                <a:lnTo>
                  <a:pt x="29" y="309"/>
                </a:lnTo>
                <a:lnTo>
                  <a:pt x="29" y="306"/>
                </a:lnTo>
                <a:lnTo>
                  <a:pt x="29" y="306"/>
                </a:lnTo>
                <a:close/>
                <a:moveTo>
                  <a:pt x="103" y="112"/>
                </a:moveTo>
                <a:lnTo>
                  <a:pt x="103" y="112"/>
                </a:lnTo>
                <a:lnTo>
                  <a:pt x="103" y="113"/>
                </a:lnTo>
                <a:lnTo>
                  <a:pt x="103" y="113"/>
                </a:lnTo>
                <a:lnTo>
                  <a:pt x="101" y="115"/>
                </a:lnTo>
                <a:lnTo>
                  <a:pt x="101" y="115"/>
                </a:lnTo>
                <a:lnTo>
                  <a:pt x="101" y="115"/>
                </a:lnTo>
                <a:lnTo>
                  <a:pt x="100" y="119"/>
                </a:lnTo>
                <a:lnTo>
                  <a:pt x="100" y="119"/>
                </a:lnTo>
                <a:lnTo>
                  <a:pt x="101" y="116"/>
                </a:lnTo>
                <a:lnTo>
                  <a:pt x="101" y="116"/>
                </a:lnTo>
                <a:lnTo>
                  <a:pt x="105" y="113"/>
                </a:lnTo>
                <a:lnTo>
                  <a:pt x="105" y="113"/>
                </a:lnTo>
                <a:lnTo>
                  <a:pt x="106" y="112"/>
                </a:lnTo>
                <a:lnTo>
                  <a:pt x="106" y="112"/>
                </a:lnTo>
                <a:lnTo>
                  <a:pt x="103" y="112"/>
                </a:lnTo>
                <a:lnTo>
                  <a:pt x="103" y="112"/>
                </a:lnTo>
                <a:close/>
                <a:moveTo>
                  <a:pt x="194" y="148"/>
                </a:moveTo>
                <a:lnTo>
                  <a:pt x="194" y="148"/>
                </a:lnTo>
                <a:lnTo>
                  <a:pt x="193" y="145"/>
                </a:lnTo>
                <a:lnTo>
                  <a:pt x="193" y="145"/>
                </a:lnTo>
                <a:lnTo>
                  <a:pt x="191" y="146"/>
                </a:lnTo>
                <a:lnTo>
                  <a:pt x="191" y="146"/>
                </a:lnTo>
                <a:lnTo>
                  <a:pt x="191" y="146"/>
                </a:lnTo>
                <a:lnTo>
                  <a:pt x="191" y="146"/>
                </a:lnTo>
                <a:lnTo>
                  <a:pt x="191" y="149"/>
                </a:lnTo>
                <a:lnTo>
                  <a:pt x="191" y="149"/>
                </a:lnTo>
                <a:lnTo>
                  <a:pt x="194" y="148"/>
                </a:lnTo>
                <a:lnTo>
                  <a:pt x="194" y="148"/>
                </a:lnTo>
                <a:close/>
                <a:moveTo>
                  <a:pt x="73" y="192"/>
                </a:moveTo>
                <a:lnTo>
                  <a:pt x="73" y="192"/>
                </a:lnTo>
                <a:lnTo>
                  <a:pt x="78" y="184"/>
                </a:lnTo>
                <a:lnTo>
                  <a:pt x="78" y="184"/>
                </a:lnTo>
                <a:lnTo>
                  <a:pt x="78" y="183"/>
                </a:lnTo>
                <a:lnTo>
                  <a:pt x="78" y="183"/>
                </a:lnTo>
                <a:lnTo>
                  <a:pt x="73" y="192"/>
                </a:lnTo>
                <a:lnTo>
                  <a:pt x="73" y="192"/>
                </a:lnTo>
                <a:lnTo>
                  <a:pt x="73" y="192"/>
                </a:lnTo>
                <a:lnTo>
                  <a:pt x="73" y="192"/>
                </a:lnTo>
                <a:close/>
                <a:moveTo>
                  <a:pt x="190" y="178"/>
                </a:moveTo>
                <a:lnTo>
                  <a:pt x="190" y="178"/>
                </a:lnTo>
                <a:lnTo>
                  <a:pt x="188" y="179"/>
                </a:lnTo>
                <a:lnTo>
                  <a:pt x="188" y="181"/>
                </a:lnTo>
                <a:lnTo>
                  <a:pt x="188" y="181"/>
                </a:lnTo>
                <a:lnTo>
                  <a:pt x="191" y="187"/>
                </a:lnTo>
                <a:lnTo>
                  <a:pt x="191" y="187"/>
                </a:lnTo>
                <a:lnTo>
                  <a:pt x="191" y="187"/>
                </a:lnTo>
                <a:lnTo>
                  <a:pt x="191" y="187"/>
                </a:lnTo>
                <a:lnTo>
                  <a:pt x="191" y="186"/>
                </a:lnTo>
                <a:lnTo>
                  <a:pt x="191" y="186"/>
                </a:lnTo>
                <a:lnTo>
                  <a:pt x="190" y="184"/>
                </a:lnTo>
                <a:lnTo>
                  <a:pt x="191" y="181"/>
                </a:lnTo>
                <a:lnTo>
                  <a:pt x="191" y="181"/>
                </a:lnTo>
                <a:lnTo>
                  <a:pt x="190" y="178"/>
                </a:lnTo>
                <a:lnTo>
                  <a:pt x="190" y="178"/>
                </a:lnTo>
                <a:close/>
                <a:moveTo>
                  <a:pt x="73" y="372"/>
                </a:moveTo>
                <a:lnTo>
                  <a:pt x="73" y="372"/>
                </a:lnTo>
                <a:lnTo>
                  <a:pt x="75" y="372"/>
                </a:lnTo>
                <a:lnTo>
                  <a:pt x="75" y="372"/>
                </a:lnTo>
                <a:lnTo>
                  <a:pt x="76" y="369"/>
                </a:lnTo>
                <a:lnTo>
                  <a:pt x="76" y="369"/>
                </a:lnTo>
                <a:lnTo>
                  <a:pt x="76" y="369"/>
                </a:lnTo>
                <a:lnTo>
                  <a:pt x="76" y="369"/>
                </a:lnTo>
                <a:lnTo>
                  <a:pt x="75" y="364"/>
                </a:lnTo>
                <a:lnTo>
                  <a:pt x="75" y="364"/>
                </a:lnTo>
                <a:lnTo>
                  <a:pt x="73" y="365"/>
                </a:lnTo>
                <a:lnTo>
                  <a:pt x="73" y="367"/>
                </a:lnTo>
                <a:lnTo>
                  <a:pt x="73" y="367"/>
                </a:lnTo>
                <a:lnTo>
                  <a:pt x="73" y="370"/>
                </a:lnTo>
                <a:lnTo>
                  <a:pt x="73" y="370"/>
                </a:lnTo>
                <a:lnTo>
                  <a:pt x="73" y="372"/>
                </a:lnTo>
                <a:lnTo>
                  <a:pt x="73" y="372"/>
                </a:lnTo>
                <a:close/>
                <a:moveTo>
                  <a:pt x="213" y="184"/>
                </a:moveTo>
                <a:lnTo>
                  <a:pt x="213" y="184"/>
                </a:lnTo>
                <a:lnTo>
                  <a:pt x="212" y="179"/>
                </a:lnTo>
                <a:lnTo>
                  <a:pt x="212" y="179"/>
                </a:lnTo>
                <a:lnTo>
                  <a:pt x="209" y="181"/>
                </a:lnTo>
                <a:lnTo>
                  <a:pt x="209" y="181"/>
                </a:lnTo>
                <a:lnTo>
                  <a:pt x="210" y="183"/>
                </a:lnTo>
                <a:lnTo>
                  <a:pt x="212" y="184"/>
                </a:lnTo>
                <a:lnTo>
                  <a:pt x="212" y="184"/>
                </a:lnTo>
                <a:lnTo>
                  <a:pt x="213" y="184"/>
                </a:lnTo>
                <a:lnTo>
                  <a:pt x="213" y="184"/>
                </a:lnTo>
                <a:close/>
                <a:moveTo>
                  <a:pt x="180" y="336"/>
                </a:moveTo>
                <a:lnTo>
                  <a:pt x="180" y="336"/>
                </a:lnTo>
                <a:lnTo>
                  <a:pt x="182" y="340"/>
                </a:lnTo>
                <a:lnTo>
                  <a:pt x="182" y="340"/>
                </a:lnTo>
                <a:lnTo>
                  <a:pt x="183" y="339"/>
                </a:lnTo>
                <a:lnTo>
                  <a:pt x="183" y="339"/>
                </a:lnTo>
                <a:lnTo>
                  <a:pt x="183" y="337"/>
                </a:lnTo>
                <a:lnTo>
                  <a:pt x="183" y="337"/>
                </a:lnTo>
                <a:lnTo>
                  <a:pt x="183" y="334"/>
                </a:lnTo>
                <a:lnTo>
                  <a:pt x="183" y="334"/>
                </a:lnTo>
                <a:lnTo>
                  <a:pt x="180" y="336"/>
                </a:lnTo>
                <a:lnTo>
                  <a:pt x="180" y="336"/>
                </a:lnTo>
                <a:close/>
                <a:moveTo>
                  <a:pt x="59" y="334"/>
                </a:moveTo>
                <a:lnTo>
                  <a:pt x="59" y="334"/>
                </a:lnTo>
                <a:lnTo>
                  <a:pt x="63" y="332"/>
                </a:lnTo>
                <a:lnTo>
                  <a:pt x="63" y="332"/>
                </a:lnTo>
                <a:lnTo>
                  <a:pt x="65" y="332"/>
                </a:lnTo>
                <a:lnTo>
                  <a:pt x="65" y="332"/>
                </a:lnTo>
                <a:lnTo>
                  <a:pt x="65" y="331"/>
                </a:lnTo>
                <a:lnTo>
                  <a:pt x="65" y="331"/>
                </a:lnTo>
                <a:lnTo>
                  <a:pt x="60" y="331"/>
                </a:lnTo>
                <a:lnTo>
                  <a:pt x="60" y="331"/>
                </a:lnTo>
                <a:lnTo>
                  <a:pt x="60" y="331"/>
                </a:lnTo>
                <a:lnTo>
                  <a:pt x="60" y="331"/>
                </a:lnTo>
                <a:lnTo>
                  <a:pt x="57" y="332"/>
                </a:lnTo>
                <a:lnTo>
                  <a:pt x="57" y="332"/>
                </a:lnTo>
                <a:lnTo>
                  <a:pt x="59" y="334"/>
                </a:lnTo>
                <a:lnTo>
                  <a:pt x="59" y="334"/>
                </a:lnTo>
                <a:close/>
                <a:moveTo>
                  <a:pt x="114" y="105"/>
                </a:moveTo>
                <a:lnTo>
                  <a:pt x="114" y="105"/>
                </a:lnTo>
                <a:lnTo>
                  <a:pt x="111" y="110"/>
                </a:lnTo>
                <a:lnTo>
                  <a:pt x="111" y="110"/>
                </a:lnTo>
                <a:lnTo>
                  <a:pt x="116" y="110"/>
                </a:lnTo>
                <a:lnTo>
                  <a:pt x="116" y="110"/>
                </a:lnTo>
                <a:lnTo>
                  <a:pt x="114" y="105"/>
                </a:lnTo>
                <a:lnTo>
                  <a:pt x="114" y="105"/>
                </a:lnTo>
                <a:close/>
                <a:moveTo>
                  <a:pt x="179" y="135"/>
                </a:moveTo>
                <a:lnTo>
                  <a:pt x="179" y="135"/>
                </a:lnTo>
                <a:lnTo>
                  <a:pt x="179" y="137"/>
                </a:lnTo>
                <a:lnTo>
                  <a:pt x="179" y="137"/>
                </a:lnTo>
                <a:lnTo>
                  <a:pt x="177" y="140"/>
                </a:lnTo>
                <a:lnTo>
                  <a:pt x="177" y="140"/>
                </a:lnTo>
                <a:lnTo>
                  <a:pt x="177" y="143"/>
                </a:lnTo>
                <a:lnTo>
                  <a:pt x="177" y="143"/>
                </a:lnTo>
                <a:lnTo>
                  <a:pt x="180" y="140"/>
                </a:lnTo>
                <a:lnTo>
                  <a:pt x="180" y="140"/>
                </a:lnTo>
                <a:lnTo>
                  <a:pt x="179" y="135"/>
                </a:lnTo>
                <a:lnTo>
                  <a:pt x="179" y="135"/>
                </a:lnTo>
                <a:close/>
                <a:moveTo>
                  <a:pt x="190" y="381"/>
                </a:moveTo>
                <a:lnTo>
                  <a:pt x="190" y="381"/>
                </a:lnTo>
                <a:lnTo>
                  <a:pt x="187" y="377"/>
                </a:lnTo>
                <a:lnTo>
                  <a:pt x="187" y="377"/>
                </a:lnTo>
                <a:lnTo>
                  <a:pt x="187" y="378"/>
                </a:lnTo>
                <a:lnTo>
                  <a:pt x="187" y="380"/>
                </a:lnTo>
                <a:lnTo>
                  <a:pt x="187" y="380"/>
                </a:lnTo>
                <a:lnTo>
                  <a:pt x="187" y="383"/>
                </a:lnTo>
                <a:lnTo>
                  <a:pt x="187" y="383"/>
                </a:lnTo>
                <a:lnTo>
                  <a:pt x="187" y="383"/>
                </a:lnTo>
                <a:lnTo>
                  <a:pt x="187" y="383"/>
                </a:lnTo>
                <a:lnTo>
                  <a:pt x="190" y="381"/>
                </a:lnTo>
                <a:lnTo>
                  <a:pt x="190" y="381"/>
                </a:lnTo>
                <a:close/>
                <a:moveTo>
                  <a:pt x="128" y="405"/>
                </a:moveTo>
                <a:lnTo>
                  <a:pt x="128" y="405"/>
                </a:lnTo>
                <a:lnTo>
                  <a:pt x="127" y="405"/>
                </a:lnTo>
                <a:lnTo>
                  <a:pt x="127" y="405"/>
                </a:lnTo>
                <a:lnTo>
                  <a:pt x="123" y="407"/>
                </a:lnTo>
                <a:lnTo>
                  <a:pt x="123" y="407"/>
                </a:lnTo>
                <a:lnTo>
                  <a:pt x="123" y="407"/>
                </a:lnTo>
                <a:lnTo>
                  <a:pt x="123" y="408"/>
                </a:lnTo>
                <a:lnTo>
                  <a:pt x="123" y="408"/>
                </a:lnTo>
                <a:lnTo>
                  <a:pt x="128" y="408"/>
                </a:lnTo>
                <a:lnTo>
                  <a:pt x="128" y="408"/>
                </a:lnTo>
                <a:lnTo>
                  <a:pt x="128" y="405"/>
                </a:lnTo>
                <a:lnTo>
                  <a:pt x="128" y="405"/>
                </a:lnTo>
                <a:close/>
                <a:moveTo>
                  <a:pt x="177" y="405"/>
                </a:moveTo>
                <a:lnTo>
                  <a:pt x="177" y="405"/>
                </a:lnTo>
                <a:lnTo>
                  <a:pt x="185" y="400"/>
                </a:lnTo>
                <a:lnTo>
                  <a:pt x="185" y="400"/>
                </a:lnTo>
                <a:lnTo>
                  <a:pt x="185" y="399"/>
                </a:lnTo>
                <a:lnTo>
                  <a:pt x="185" y="399"/>
                </a:lnTo>
                <a:lnTo>
                  <a:pt x="177" y="403"/>
                </a:lnTo>
                <a:lnTo>
                  <a:pt x="177" y="403"/>
                </a:lnTo>
                <a:lnTo>
                  <a:pt x="177" y="405"/>
                </a:lnTo>
                <a:lnTo>
                  <a:pt x="177" y="405"/>
                </a:lnTo>
                <a:close/>
                <a:moveTo>
                  <a:pt x="163" y="108"/>
                </a:moveTo>
                <a:lnTo>
                  <a:pt x="163" y="108"/>
                </a:lnTo>
                <a:lnTo>
                  <a:pt x="160" y="107"/>
                </a:lnTo>
                <a:lnTo>
                  <a:pt x="160" y="107"/>
                </a:lnTo>
                <a:lnTo>
                  <a:pt x="155" y="108"/>
                </a:lnTo>
                <a:lnTo>
                  <a:pt x="155" y="108"/>
                </a:lnTo>
                <a:lnTo>
                  <a:pt x="153" y="108"/>
                </a:lnTo>
                <a:lnTo>
                  <a:pt x="153" y="108"/>
                </a:lnTo>
                <a:lnTo>
                  <a:pt x="153" y="110"/>
                </a:lnTo>
                <a:lnTo>
                  <a:pt x="153" y="110"/>
                </a:lnTo>
                <a:lnTo>
                  <a:pt x="163" y="108"/>
                </a:lnTo>
                <a:lnTo>
                  <a:pt x="163" y="108"/>
                </a:lnTo>
                <a:close/>
                <a:moveTo>
                  <a:pt x="182" y="138"/>
                </a:moveTo>
                <a:lnTo>
                  <a:pt x="182" y="138"/>
                </a:lnTo>
                <a:lnTo>
                  <a:pt x="185" y="135"/>
                </a:lnTo>
                <a:lnTo>
                  <a:pt x="185" y="135"/>
                </a:lnTo>
                <a:lnTo>
                  <a:pt x="187" y="134"/>
                </a:lnTo>
                <a:lnTo>
                  <a:pt x="187" y="134"/>
                </a:lnTo>
                <a:lnTo>
                  <a:pt x="185" y="132"/>
                </a:lnTo>
                <a:lnTo>
                  <a:pt x="185" y="132"/>
                </a:lnTo>
                <a:lnTo>
                  <a:pt x="182" y="135"/>
                </a:lnTo>
                <a:lnTo>
                  <a:pt x="182" y="135"/>
                </a:lnTo>
                <a:lnTo>
                  <a:pt x="182" y="138"/>
                </a:lnTo>
                <a:lnTo>
                  <a:pt x="182" y="138"/>
                </a:lnTo>
                <a:close/>
                <a:moveTo>
                  <a:pt x="188" y="246"/>
                </a:moveTo>
                <a:lnTo>
                  <a:pt x="188" y="246"/>
                </a:lnTo>
                <a:lnTo>
                  <a:pt x="188" y="249"/>
                </a:lnTo>
                <a:lnTo>
                  <a:pt x="188" y="249"/>
                </a:lnTo>
                <a:lnTo>
                  <a:pt x="191" y="249"/>
                </a:lnTo>
                <a:lnTo>
                  <a:pt x="191" y="249"/>
                </a:lnTo>
                <a:lnTo>
                  <a:pt x="193" y="246"/>
                </a:lnTo>
                <a:lnTo>
                  <a:pt x="193" y="246"/>
                </a:lnTo>
                <a:lnTo>
                  <a:pt x="188" y="246"/>
                </a:lnTo>
                <a:lnTo>
                  <a:pt x="188" y="246"/>
                </a:lnTo>
                <a:close/>
                <a:moveTo>
                  <a:pt x="180" y="112"/>
                </a:moveTo>
                <a:lnTo>
                  <a:pt x="180" y="112"/>
                </a:lnTo>
                <a:lnTo>
                  <a:pt x="180" y="110"/>
                </a:lnTo>
                <a:lnTo>
                  <a:pt x="180" y="110"/>
                </a:lnTo>
                <a:lnTo>
                  <a:pt x="172" y="113"/>
                </a:lnTo>
                <a:lnTo>
                  <a:pt x="172" y="113"/>
                </a:lnTo>
                <a:lnTo>
                  <a:pt x="174" y="116"/>
                </a:lnTo>
                <a:lnTo>
                  <a:pt x="174" y="116"/>
                </a:lnTo>
                <a:lnTo>
                  <a:pt x="180" y="112"/>
                </a:lnTo>
                <a:lnTo>
                  <a:pt x="180" y="112"/>
                </a:lnTo>
                <a:close/>
                <a:moveTo>
                  <a:pt x="70" y="268"/>
                </a:moveTo>
                <a:lnTo>
                  <a:pt x="70" y="268"/>
                </a:lnTo>
                <a:lnTo>
                  <a:pt x="67" y="268"/>
                </a:lnTo>
                <a:lnTo>
                  <a:pt x="67" y="268"/>
                </a:lnTo>
                <a:lnTo>
                  <a:pt x="67" y="271"/>
                </a:lnTo>
                <a:lnTo>
                  <a:pt x="67" y="271"/>
                </a:lnTo>
                <a:lnTo>
                  <a:pt x="71" y="271"/>
                </a:lnTo>
                <a:lnTo>
                  <a:pt x="71" y="271"/>
                </a:lnTo>
                <a:lnTo>
                  <a:pt x="70" y="268"/>
                </a:lnTo>
                <a:lnTo>
                  <a:pt x="70" y="268"/>
                </a:lnTo>
                <a:close/>
                <a:moveTo>
                  <a:pt x="139" y="110"/>
                </a:moveTo>
                <a:lnTo>
                  <a:pt x="139" y="110"/>
                </a:lnTo>
                <a:lnTo>
                  <a:pt x="146" y="110"/>
                </a:lnTo>
                <a:lnTo>
                  <a:pt x="146" y="110"/>
                </a:lnTo>
                <a:lnTo>
                  <a:pt x="142" y="105"/>
                </a:lnTo>
                <a:lnTo>
                  <a:pt x="142" y="105"/>
                </a:lnTo>
                <a:lnTo>
                  <a:pt x="141" y="108"/>
                </a:lnTo>
                <a:lnTo>
                  <a:pt x="139" y="110"/>
                </a:lnTo>
                <a:lnTo>
                  <a:pt x="139" y="110"/>
                </a:lnTo>
                <a:close/>
                <a:moveTo>
                  <a:pt x="40" y="345"/>
                </a:moveTo>
                <a:lnTo>
                  <a:pt x="40" y="345"/>
                </a:lnTo>
                <a:lnTo>
                  <a:pt x="40" y="343"/>
                </a:lnTo>
                <a:lnTo>
                  <a:pt x="40" y="343"/>
                </a:lnTo>
                <a:lnTo>
                  <a:pt x="41" y="342"/>
                </a:lnTo>
                <a:lnTo>
                  <a:pt x="41" y="342"/>
                </a:lnTo>
                <a:lnTo>
                  <a:pt x="38" y="337"/>
                </a:lnTo>
                <a:lnTo>
                  <a:pt x="38" y="337"/>
                </a:lnTo>
                <a:lnTo>
                  <a:pt x="38" y="337"/>
                </a:lnTo>
                <a:lnTo>
                  <a:pt x="38" y="337"/>
                </a:lnTo>
                <a:lnTo>
                  <a:pt x="37" y="337"/>
                </a:lnTo>
                <a:lnTo>
                  <a:pt x="37" y="337"/>
                </a:lnTo>
                <a:lnTo>
                  <a:pt x="38" y="340"/>
                </a:lnTo>
                <a:lnTo>
                  <a:pt x="38" y="340"/>
                </a:lnTo>
                <a:lnTo>
                  <a:pt x="40" y="345"/>
                </a:lnTo>
                <a:lnTo>
                  <a:pt x="40" y="345"/>
                </a:lnTo>
                <a:close/>
                <a:moveTo>
                  <a:pt x="127" y="162"/>
                </a:moveTo>
                <a:lnTo>
                  <a:pt x="127" y="162"/>
                </a:lnTo>
                <a:lnTo>
                  <a:pt x="127" y="160"/>
                </a:lnTo>
                <a:lnTo>
                  <a:pt x="127" y="160"/>
                </a:lnTo>
                <a:lnTo>
                  <a:pt x="128" y="160"/>
                </a:lnTo>
                <a:lnTo>
                  <a:pt x="130" y="160"/>
                </a:lnTo>
                <a:lnTo>
                  <a:pt x="130" y="160"/>
                </a:lnTo>
                <a:lnTo>
                  <a:pt x="131" y="160"/>
                </a:lnTo>
                <a:lnTo>
                  <a:pt x="131" y="160"/>
                </a:lnTo>
                <a:lnTo>
                  <a:pt x="131" y="160"/>
                </a:lnTo>
                <a:lnTo>
                  <a:pt x="131" y="160"/>
                </a:lnTo>
                <a:lnTo>
                  <a:pt x="130" y="157"/>
                </a:lnTo>
                <a:lnTo>
                  <a:pt x="130" y="157"/>
                </a:lnTo>
                <a:lnTo>
                  <a:pt x="130" y="154"/>
                </a:lnTo>
                <a:lnTo>
                  <a:pt x="130" y="154"/>
                </a:lnTo>
                <a:lnTo>
                  <a:pt x="130" y="156"/>
                </a:lnTo>
                <a:lnTo>
                  <a:pt x="130" y="156"/>
                </a:lnTo>
                <a:lnTo>
                  <a:pt x="128" y="159"/>
                </a:lnTo>
                <a:lnTo>
                  <a:pt x="128" y="159"/>
                </a:lnTo>
                <a:lnTo>
                  <a:pt x="128" y="160"/>
                </a:lnTo>
                <a:lnTo>
                  <a:pt x="128" y="160"/>
                </a:lnTo>
                <a:lnTo>
                  <a:pt x="127" y="160"/>
                </a:lnTo>
                <a:lnTo>
                  <a:pt x="127" y="160"/>
                </a:lnTo>
                <a:lnTo>
                  <a:pt x="127" y="162"/>
                </a:lnTo>
                <a:lnTo>
                  <a:pt x="127" y="162"/>
                </a:lnTo>
                <a:close/>
                <a:moveTo>
                  <a:pt x="122" y="162"/>
                </a:moveTo>
                <a:lnTo>
                  <a:pt x="122" y="162"/>
                </a:lnTo>
                <a:lnTo>
                  <a:pt x="123" y="162"/>
                </a:lnTo>
                <a:lnTo>
                  <a:pt x="123" y="162"/>
                </a:lnTo>
                <a:lnTo>
                  <a:pt x="125" y="154"/>
                </a:lnTo>
                <a:lnTo>
                  <a:pt x="125" y="154"/>
                </a:lnTo>
                <a:lnTo>
                  <a:pt x="125" y="154"/>
                </a:lnTo>
                <a:lnTo>
                  <a:pt x="125" y="154"/>
                </a:lnTo>
                <a:lnTo>
                  <a:pt x="123" y="156"/>
                </a:lnTo>
                <a:lnTo>
                  <a:pt x="123" y="156"/>
                </a:lnTo>
                <a:lnTo>
                  <a:pt x="122" y="159"/>
                </a:lnTo>
                <a:lnTo>
                  <a:pt x="122" y="159"/>
                </a:lnTo>
                <a:lnTo>
                  <a:pt x="122" y="162"/>
                </a:lnTo>
                <a:lnTo>
                  <a:pt x="122" y="162"/>
                </a:lnTo>
                <a:close/>
                <a:moveTo>
                  <a:pt x="149" y="140"/>
                </a:moveTo>
                <a:lnTo>
                  <a:pt x="149" y="140"/>
                </a:lnTo>
                <a:lnTo>
                  <a:pt x="147" y="142"/>
                </a:lnTo>
                <a:lnTo>
                  <a:pt x="147" y="142"/>
                </a:lnTo>
                <a:lnTo>
                  <a:pt x="147" y="148"/>
                </a:lnTo>
                <a:lnTo>
                  <a:pt x="147" y="148"/>
                </a:lnTo>
                <a:lnTo>
                  <a:pt x="147" y="148"/>
                </a:lnTo>
                <a:lnTo>
                  <a:pt x="147" y="148"/>
                </a:lnTo>
                <a:lnTo>
                  <a:pt x="150" y="146"/>
                </a:lnTo>
                <a:lnTo>
                  <a:pt x="150" y="146"/>
                </a:lnTo>
                <a:lnTo>
                  <a:pt x="150" y="145"/>
                </a:lnTo>
                <a:lnTo>
                  <a:pt x="150" y="145"/>
                </a:lnTo>
                <a:lnTo>
                  <a:pt x="149" y="140"/>
                </a:lnTo>
                <a:lnTo>
                  <a:pt x="149" y="140"/>
                </a:lnTo>
                <a:close/>
                <a:moveTo>
                  <a:pt x="93" y="353"/>
                </a:moveTo>
                <a:lnTo>
                  <a:pt x="93" y="353"/>
                </a:lnTo>
                <a:lnTo>
                  <a:pt x="92" y="356"/>
                </a:lnTo>
                <a:lnTo>
                  <a:pt x="92" y="356"/>
                </a:lnTo>
                <a:lnTo>
                  <a:pt x="92" y="358"/>
                </a:lnTo>
                <a:lnTo>
                  <a:pt x="92" y="358"/>
                </a:lnTo>
                <a:lnTo>
                  <a:pt x="92" y="358"/>
                </a:lnTo>
                <a:lnTo>
                  <a:pt x="92" y="358"/>
                </a:lnTo>
                <a:lnTo>
                  <a:pt x="95" y="358"/>
                </a:lnTo>
                <a:lnTo>
                  <a:pt x="95" y="358"/>
                </a:lnTo>
                <a:lnTo>
                  <a:pt x="95" y="359"/>
                </a:lnTo>
                <a:lnTo>
                  <a:pt x="95" y="359"/>
                </a:lnTo>
                <a:lnTo>
                  <a:pt x="93" y="361"/>
                </a:lnTo>
                <a:lnTo>
                  <a:pt x="93" y="361"/>
                </a:lnTo>
                <a:lnTo>
                  <a:pt x="93" y="362"/>
                </a:lnTo>
                <a:lnTo>
                  <a:pt x="93" y="362"/>
                </a:lnTo>
                <a:lnTo>
                  <a:pt x="95" y="361"/>
                </a:lnTo>
                <a:lnTo>
                  <a:pt x="95" y="361"/>
                </a:lnTo>
                <a:lnTo>
                  <a:pt x="95" y="359"/>
                </a:lnTo>
                <a:lnTo>
                  <a:pt x="95" y="359"/>
                </a:lnTo>
                <a:lnTo>
                  <a:pt x="93" y="353"/>
                </a:lnTo>
                <a:lnTo>
                  <a:pt x="93" y="353"/>
                </a:lnTo>
                <a:close/>
                <a:moveTo>
                  <a:pt x="157" y="391"/>
                </a:moveTo>
                <a:lnTo>
                  <a:pt x="157" y="391"/>
                </a:lnTo>
                <a:lnTo>
                  <a:pt x="161" y="391"/>
                </a:lnTo>
                <a:lnTo>
                  <a:pt x="161" y="391"/>
                </a:lnTo>
                <a:lnTo>
                  <a:pt x="161" y="388"/>
                </a:lnTo>
                <a:lnTo>
                  <a:pt x="161" y="388"/>
                </a:lnTo>
                <a:lnTo>
                  <a:pt x="157" y="389"/>
                </a:lnTo>
                <a:lnTo>
                  <a:pt x="157" y="389"/>
                </a:lnTo>
                <a:lnTo>
                  <a:pt x="157" y="391"/>
                </a:lnTo>
                <a:lnTo>
                  <a:pt x="157" y="391"/>
                </a:lnTo>
                <a:close/>
                <a:moveTo>
                  <a:pt x="57" y="260"/>
                </a:moveTo>
                <a:lnTo>
                  <a:pt x="57" y="260"/>
                </a:lnTo>
                <a:lnTo>
                  <a:pt x="57" y="257"/>
                </a:lnTo>
                <a:lnTo>
                  <a:pt x="57" y="257"/>
                </a:lnTo>
                <a:lnTo>
                  <a:pt x="54" y="257"/>
                </a:lnTo>
                <a:lnTo>
                  <a:pt x="54" y="257"/>
                </a:lnTo>
                <a:lnTo>
                  <a:pt x="54" y="260"/>
                </a:lnTo>
                <a:lnTo>
                  <a:pt x="54" y="260"/>
                </a:lnTo>
                <a:lnTo>
                  <a:pt x="57" y="260"/>
                </a:lnTo>
                <a:lnTo>
                  <a:pt x="57" y="260"/>
                </a:lnTo>
                <a:close/>
                <a:moveTo>
                  <a:pt x="217" y="348"/>
                </a:moveTo>
                <a:lnTo>
                  <a:pt x="217" y="348"/>
                </a:lnTo>
                <a:lnTo>
                  <a:pt x="215" y="347"/>
                </a:lnTo>
                <a:lnTo>
                  <a:pt x="215" y="347"/>
                </a:lnTo>
                <a:lnTo>
                  <a:pt x="213" y="348"/>
                </a:lnTo>
                <a:lnTo>
                  <a:pt x="213" y="348"/>
                </a:lnTo>
                <a:lnTo>
                  <a:pt x="213" y="353"/>
                </a:lnTo>
                <a:lnTo>
                  <a:pt x="213" y="353"/>
                </a:lnTo>
                <a:lnTo>
                  <a:pt x="215" y="353"/>
                </a:lnTo>
                <a:lnTo>
                  <a:pt x="215" y="353"/>
                </a:lnTo>
                <a:lnTo>
                  <a:pt x="217" y="348"/>
                </a:lnTo>
                <a:lnTo>
                  <a:pt x="217" y="348"/>
                </a:lnTo>
                <a:close/>
                <a:moveTo>
                  <a:pt x="26" y="328"/>
                </a:moveTo>
                <a:lnTo>
                  <a:pt x="26" y="328"/>
                </a:lnTo>
                <a:lnTo>
                  <a:pt x="29" y="326"/>
                </a:lnTo>
                <a:lnTo>
                  <a:pt x="30" y="323"/>
                </a:lnTo>
                <a:lnTo>
                  <a:pt x="30" y="323"/>
                </a:lnTo>
                <a:lnTo>
                  <a:pt x="26" y="324"/>
                </a:lnTo>
                <a:lnTo>
                  <a:pt x="26" y="324"/>
                </a:lnTo>
                <a:lnTo>
                  <a:pt x="26" y="328"/>
                </a:lnTo>
                <a:lnTo>
                  <a:pt x="26" y="328"/>
                </a:lnTo>
                <a:close/>
                <a:moveTo>
                  <a:pt x="169" y="332"/>
                </a:moveTo>
                <a:lnTo>
                  <a:pt x="169" y="332"/>
                </a:lnTo>
                <a:lnTo>
                  <a:pt x="169" y="329"/>
                </a:lnTo>
                <a:lnTo>
                  <a:pt x="169" y="329"/>
                </a:lnTo>
                <a:lnTo>
                  <a:pt x="166" y="331"/>
                </a:lnTo>
                <a:lnTo>
                  <a:pt x="166" y="331"/>
                </a:lnTo>
                <a:lnTo>
                  <a:pt x="168" y="339"/>
                </a:lnTo>
                <a:lnTo>
                  <a:pt x="168" y="339"/>
                </a:lnTo>
                <a:lnTo>
                  <a:pt x="168" y="339"/>
                </a:lnTo>
                <a:lnTo>
                  <a:pt x="168" y="339"/>
                </a:lnTo>
                <a:lnTo>
                  <a:pt x="168" y="336"/>
                </a:lnTo>
                <a:lnTo>
                  <a:pt x="168" y="336"/>
                </a:lnTo>
                <a:lnTo>
                  <a:pt x="168" y="334"/>
                </a:lnTo>
                <a:lnTo>
                  <a:pt x="169" y="332"/>
                </a:lnTo>
                <a:lnTo>
                  <a:pt x="169" y="332"/>
                </a:lnTo>
                <a:close/>
                <a:moveTo>
                  <a:pt x="22" y="309"/>
                </a:moveTo>
                <a:lnTo>
                  <a:pt x="22" y="309"/>
                </a:lnTo>
                <a:lnTo>
                  <a:pt x="21" y="310"/>
                </a:lnTo>
                <a:lnTo>
                  <a:pt x="21" y="310"/>
                </a:lnTo>
                <a:lnTo>
                  <a:pt x="21" y="310"/>
                </a:lnTo>
                <a:lnTo>
                  <a:pt x="21" y="310"/>
                </a:lnTo>
                <a:lnTo>
                  <a:pt x="21" y="313"/>
                </a:lnTo>
                <a:lnTo>
                  <a:pt x="21" y="313"/>
                </a:lnTo>
                <a:lnTo>
                  <a:pt x="22" y="313"/>
                </a:lnTo>
                <a:lnTo>
                  <a:pt x="22" y="313"/>
                </a:lnTo>
                <a:lnTo>
                  <a:pt x="22" y="312"/>
                </a:lnTo>
                <a:lnTo>
                  <a:pt x="22" y="312"/>
                </a:lnTo>
                <a:lnTo>
                  <a:pt x="22" y="309"/>
                </a:lnTo>
                <a:lnTo>
                  <a:pt x="22" y="309"/>
                </a:lnTo>
                <a:close/>
                <a:moveTo>
                  <a:pt x="63" y="386"/>
                </a:moveTo>
                <a:lnTo>
                  <a:pt x="63" y="386"/>
                </a:lnTo>
                <a:lnTo>
                  <a:pt x="65" y="383"/>
                </a:lnTo>
                <a:lnTo>
                  <a:pt x="65" y="383"/>
                </a:lnTo>
                <a:lnTo>
                  <a:pt x="65" y="383"/>
                </a:lnTo>
                <a:lnTo>
                  <a:pt x="65" y="383"/>
                </a:lnTo>
                <a:lnTo>
                  <a:pt x="63" y="381"/>
                </a:lnTo>
                <a:lnTo>
                  <a:pt x="63" y="381"/>
                </a:lnTo>
                <a:lnTo>
                  <a:pt x="63" y="381"/>
                </a:lnTo>
                <a:lnTo>
                  <a:pt x="63" y="381"/>
                </a:lnTo>
                <a:lnTo>
                  <a:pt x="63" y="383"/>
                </a:lnTo>
                <a:lnTo>
                  <a:pt x="62" y="384"/>
                </a:lnTo>
                <a:lnTo>
                  <a:pt x="62" y="384"/>
                </a:lnTo>
                <a:lnTo>
                  <a:pt x="62" y="386"/>
                </a:lnTo>
                <a:lnTo>
                  <a:pt x="63" y="386"/>
                </a:lnTo>
                <a:lnTo>
                  <a:pt x="63" y="386"/>
                </a:lnTo>
                <a:close/>
                <a:moveTo>
                  <a:pt x="111" y="85"/>
                </a:moveTo>
                <a:lnTo>
                  <a:pt x="111" y="85"/>
                </a:lnTo>
                <a:lnTo>
                  <a:pt x="109" y="78"/>
                </a:lnTo>
                <a:lnTo>
                  <a:pt x="109" y="78"/>
                </a:lnTo>
                <a:lnTo>
                  <a:pt x="109" y="78"/>
                </a:lnTo>
                <a:lnTo>
                  <a:pt x="109" y="78"/>
                </a:lnTo>
                <a:lnTo>
                  <a:pt x="108" y="85"/>
                </a:lnTo>
                <a:lnTo>
                  <a:pt x="108" y="85"/>
                </a:lnTo>
                <a:lnTo>
                  <a:pt x="111" y="85"/>
                </a:lnTo>
                <a:lnTo>
                  <a:pt x="111" y="85"/>
                </a:lnTo>
                <a:close/>
                <a:moveTo>
                  <a:pt x="169" y="146"/>
                </a:moveTo>
                <a:lnTo>
                  <a:pt x="169" y="146"/>
                </a:lnTo>
                <a:lnTo>
                  <a:pt x="168" y="142"/>
                </a:lnTo>
                <a:lnTo>
                  <a:pt x="168" y="142"/>
                </a:lnTo>
                <a:lnTo>
                  <a:pt x="168" y="143"/>
                </a:lnTo>
                <a:lnTo>
                  <a:pt x="168" y="143"/>
                </a:lnTo>
                <a:lnTo>
                  <a:pt x="166" y="145"/>
                </a:lnTo>
                <a:lnTo>
                  <a:pt x="166" y="145"/>
                </a:lnTo>
                <a:lnTo>
                  <a:pt x="168" y="148"/>
                </a:lnTo>
                <a:lnTo>
                  <a:pt x="168" y="148"/>
                </a:lnTo>
                <a:lnTo>
                  <a:pt x="169" y="146"/>
                </a:lnTo>
                <a:lnTo>
                  <a:pt x="169" y="146"/>
                </a:lnTo>
                <a:close/>
                <a:moveTo>
                  <a:pt x="215" y="228"/>
                </a:moveTo>
                <a:lnTo>
                  <a:pt x="215" y="228"/>
                </a:lnTo>
                <a:lnTo>
                  <a:pt x="213" y="227"/>
                </a:lnTo>
                <a:lnTo>
                  <a:pt x="213" y="227"/>
                </a:lnTo>
                <a:lnTo>
                  <a:pt x="210" y="230"/>
                </a:lnTo>
                <a:lnTo>
                  <a:pt x="210" y="230"/>
                </a:lnTo>
                <a:lnTo>
                  <a:pt x="212" y="231"/>
                </a:lnTo>
                <a:lnTo>
                  <a:pt x="212" y="231"/>
                </a:lnTo>
                <a:lnTo>
                  <a:pt x="213" y="230"/>
                </a:lnTo>
                <a:lnTo>
                  <a:pt x="215" y="228"/>
                </a:lnTo>
                <a:lnTo>
                  <a:pt x="215" y="228"/>
                </a:lnTo>
                <a:close/>
                <a:moveTo>
                  <a:pt x="134" y="127"/>
                </a:moveTo>
                <a:lnTo>
                  <a:pt x="134" y="127"/>
                </a:lnTo>
                <a:lnTo>
                  <a:pt x="133" y="130"/>
                </a:lnTo>
                <a:lnTo>
                  <a:pt x="131" y="135"/>
                </a:lnTo>
                <a:lnTo>
                  <a:pt x="131" y="135"/>
                </a:lnTo>
                <a:lnTo>
                  <a:pt x="134" y="130"/>
                </a:lnTo>
                <a:lnTo>
                  <a:pt x="134" y="130"/>
                </a:lnTo>
                <a:lnTo>
                  <a:pt x="136" y="130"/>
                </a:lnTo>
                <a:lnTo>
                  <a:pt x="136" y="130"/>
                </a:lnTo>
                <a:lnTo>
                  <a:pt x="134" y="127"/>
                </a:lnTo>
                <a:lnTo>
                  <a:pt x="134" y="127"/>
                </a:lnTo>
                <a:close/>
                <a:moveTo>
                  <a:pt x="114" y="86"/>
                </a:moveTo>
                <a:lnTo>
                  <a:pt x="114" y="86"/>
                </a:lnTo>
                <a:lnTo>
                  <a:pt x="117" y="96"/>
                </a:lnTo>
                <a:lnTo>
                  <a:pt x="117" y="96"/>
                </a:lnTo>
                <a:lnTo>
                  <a:pt x="117" y="96"/>
                </a:lnTo>
                <a:lnTo>
                  <a:pt x="117" y="96"/>
                </a:lnTo>
                <a:lnTo>
                  <a:pt x="117" y="91"/>
                </a:lnTo>
                <a:lnTo>
                  <a:pt x="117" y="91"/>
                </a:lnTo>
                <a:lnTo>
                  <a:pt x="116" y="86"/>
                </a:lnTo>
                <a:lnTo>
                  <a:pt x="116" y="86"/>
                </a:lnTo>
                <a:lnTo>
                  <a:pt x="114" y="86"/>
                </a:lnTo>
                <a:lnTo>
                  <a:pt x="114" y="86"/>
                </a:lnTo>
                <a:close/>
                <a:moveTo>
                  <a:pt x="81" y="175"/>
                </a:moveTo>
                <a:lnTo>
                  <a:pt x="81" y="175"/>
                </a:lnTo>
                <a:lnTo>
                  <a:pt x="78" y="179"/>
                </a:lnTo>
                <a:lnTo>
                  <a:pt x="78" y="179"/>
                </a:lnTo>
                <a:lnTo>
                  <a:pt x="81" y="183"/>
                </a:lnTo>
                <a:lnTo>
                  <a:pt x="81" y="183"/>
                </a:lnTo>
                <a:lnTo>
                  <a:pt x="82" y="179"/>
                </a:lnTo>
                <a:lnTo>
                  <a:pt x="82" y="179"/>
                </a:lnTo>
                <a:lnTo>
                  <a:pt x="81" y="178"/>
                </a:lnTo>
                <a:lnTo>
                  <a:pt x="81" y="175"/>
                </a:lnTo>
                <a:lnTo>
                  <a:pt x="81" y="175"/>
                </a:lnTo>
                <a:close/>
                <a:moveTo>
                  <a:pt x="123" y="198"/>
                </a:moveTo>
                <a:lnTo>
                  <a:pt x="123" y="198"/>
                </a:lnTo>
                <a:lnTo>
                  <a:pt x="123" y="198"/>
                </a:lnTo>
                <a:lnTo>
                  <a:pt x="123" y="198"/>
                </a:lnTo>
                <a:lnTo>
                  <a:pt x="125" y="194"/>
                </a:lnTo>
                <a:lnTo>
                  <a:pt x="125" y="194"/>
                </a:lnTo>
                <a:lnTo>
                  <a:pt x="122" y="195"/>
                </a:lnTo>
                <a:lnTo>
                  <a:pt x="122" y="195"/>
                </a:lnTo>
                <a:lnTo>
                  <a:pt x="123" y="198"/>
                </a:lnTo>
                <a:lnTo>
                  <a:pt x="123" y="198"/>
                </a:lnTo>
                <a:close/>
                <a:moveTo>
                  <a:pt x="65" y="358"/>
                </a:moveTo>
                <a:lnTo>
                  <a:pt x="65" y="358"/>
                </a:lnTo>
                <a:lnTo>
                  <a:pt x="67" y="358"/>
                </a:lnTo>
                <a:lnTo>
                  <a:pt x="67" y="358"/>
                </a:lnTo>
                <a:lnTo>
                  <a:pt x="70" y="354"/>
                </a:lnTo>
                <a:lnTo>
                  <a:pt x="70" y="354"/>
                </a:lnTo>
                <a:lnTo>
                  <a:pt x="70" y="353"/>
                </a:lnTo>
                <a:lnTo>
                  <a:pt x="70" y="353"/>
                </a:lnTo>
                <a:lnTo>
                  <a:pt x="68" y="353"/>
                </a:lnTo>
                <a:lnTo>
                  <a:pt x="68" y="353"/>
                </a:lnTo>
                <a:lnTo>
                  <a:pt x="67" y="353"/>
                </a:lnTo>
                <a:lnTo>
                  <a:pt x="67" y="353"/>
                </a:lnTo>
                <a:lnTo>
                  <a:pt x="65" y="356"/>
                </a:lnTo>
                <a:lnTo>
                  <a:pt x="65" y="356"/>
                </a:lnTo>
                <a:lnTo>
                  <a:pt x="65" y="358"/>
                </a:lnTo>
                <a:lnTo>
                  <a:pt x="65" y="358"/>
                </a:lnTo>
                <a:close/>
                <a:moveTo>
                  <a:pt x="163" y="254"/>
                </a:moveTo>
                <a:lnTo>
                  <a:pt x="163" y="254"/>
                </a:lnTo>
                <a:lnTo>
                  <a:pt x="163" y="254"/>
                </a:lnTo>
                <a:lnTo>
                  <a:pt x="163" y="254"/>
                </a:lnTo>
                <a:lnTo>
                  <a:pt x="166" y="247"/>
                </a:lnTo>
                <a:lnTo>
                  <a:pt x="166" y="247"/>
                </a:lnTo>
                <a:lnTo>
                  <a:pt x="163" y="249"/>
                </a:lnTo>
                <a:lnTo>
                  <a:pt x="163" y="249"/>
                </a:lnTo>
                <a:lnTo>
                  <a:pt x="163" y="249"/>
                </a:lnTo>
                <a:lnTo>
                  <a:pt x="163" y="249"/>
                </a:lnTo>
                <a:lnTo>
                  <a:pt x="163" y="252"/>
                </a:lnTo>
                <a:lnTo>
                  <a:pt x="163" y="252"/>
                </a:lnTo>
                <a:lnTo>
                  <a:pt x="163" y="254"/>
                </a:lnTo>
                <a:lnTo>
                  <a:pt x="163" y="254"/>
                </a:lnTo>
                <a:close/>
                <a:moveTo>
                  <a:pt x="117" y="132"/>
                </a:moveTo>
                <a:lnTo>
                  <a:pt x="117" y="132"/>
                </a:lnTo>
                <a:lnTo>
                  <a:pt x="120" y="127"/>
                </a:lnTo>
                <a:lnTo>
                  <a:pt x="120" y="127"/>
                </a:lnTo>
                <a:lnTo>
                  <a:pt x="119" y="126"/>
                </a:lnTo>
                <a:lnTo>
                  <a:pt x="119" y="126"/>
                </a:lnTo>
                <a:lnTo>
                  <a:pt x="117" y="127"/>
                </a:lnTo>
                <a:lnTo>
                  <a:pt x="117" y="127"/>
                </a:lnTo>
                <a:lnTo>
                  <a:pt x="117" y="129"/>
                </a:lnTo>
                <a:lnTo>
                  <a:pt x="117" y="129"/>
                </a:lnTo>
                <a:lnTo>
                  <a:pt x="117" y="132"/>
                </a:lnTo>
                <a:lnTo>
                  <a:pt x="117" y="132"/>
                </a:lnTo>
                <a:close/>
                <a:moveTo>
                  <a:pt x="57" y="9"/>
                </a:moveTo>
                <a:lnTo>
                  <a:pt x="57" y="9"/>
                </a:lnTo>
                <a:lnTo>
                  <a:pt x="52" y="7"/>
                </a:lnTo>
                <a:lnTo>
                  <a:pt x="52" y="7"/>
                </a:lnTo>
                <a:lnTo>
                  <a:pt x="54" y="9"/>
                </a:lnTo>
                <a:lnTo>
                  <a:pt x="54" y="9"/>
                </a:lnTo>
                <a:lnTo>
                  <a:pt x="56" y="12"/>
                </a:lnTo>
                <a:lnTo>
                  <a:pt x="56" y="12"/>
                </a:lnTo>
                <a:lnTo>
                  <a:pt x="57" y="12"/>
                </a:lnTo>
                <a:lnTo>
                  <a:pt x="57" y="12"/>
                </a:lnTo>
                <a:lnTo>
                  <a:pt x="57" y="11"/>
                </a:lnTo>
                <a:lnTo>
                  <a:pt x="57" y="9"/>
                </a:lnTo>
                <a:lnTo>
                  <a:pt x="57" y="9"/>
                </a:lnTo>
                <a:close/>
                <a:moveTo>
                  <a:pt x="226" y="194"/>
                </a:moveTo>
                <a:lnTo>
                  <a:pt x="226" y="194"/>
                </a:lnTo>
                <a:lnTo>
                  <a:pt x="228" y="198"/>
                </a:lnTo>
                <a:lnTo>
                  <a:pt x="228" y="198"/>
                </a:lnTo>
                <a:lnTo>
                  <a:pt x="228" y="195"/>
                </a:lnTo>
                <a:lnTo>
                  <a:pt x="228" y="195"/>
                </a:lnTo>
                <a:lnTo>
                  <a:pt x="229" y="194"/>
                </a:lnTo>
                <a:lnTo>
                  <a:pt x="229" y="194"/>
                </a:lnTo>
                <a:lnTo>
                  <a:pt x="229" y="192"/>
                </a:lnTo>
                <a:lnTo>
                  <a:pt x="229" y="192"/>
                </a:lnTo>
                <a:lnTo>
                  <a:pt x="229" y="190"/>
                </a:lnTo>
                <a:lnTo>
                  <a:pt x="229" y="190"/>
                </a:lnTo>
                <a:lnTo>
                  <a:pt x="226" y="194"/>
                </a:lnTo>
                <a:lnTo>
                  <a:pt x="226" y="194"/>
                </a:lnTo>
                <a:close/>
                <a:moveTo>
                  <a:pt x="164" y="386"/>
                </a:moveTo>
                <a:lnTo>
                  <a:pt x="164" y="386"/>
                </a:lnTo>
                <a:lnTo>
                  <a:pt x="164" y="389"/>
                </a:lnTo>
                <a:lnTo>
                  <a:pt x="164" y="389"/>
                </a:lnTo>
                <a:lnTo>
                  <a:pt x="164" y="391"/>
                </a:lnTo>
                <a:lnTo>
                  <a:pt x="164" y="391"/>
                </a:lnTo>
                <a:lnTo>
                  <a:pt x="164" y="392"/>
                </a:lnTo>
                <a:lnTo>
                  <a:pt x="164" y="392"/>
                </a:lnTo>
                <a:lnTo>
                  <a:pt x="168" y="392"/>
                </a:lnTo>
                <a:lnTo>
                  <a:pt x="168" y="392"/>
                </a:lnTo>
                <a:lnTo>
                  <a:pt x="164" y="386"/>
                </a:lnTo>
                <a:lnTo>
                  <a:pt x="164" y="386"/>
                </a:lnTo>
                <a:close/>
                <a:moveTo>
                  <a:pt x="191" y="198"/>
                </a:moveTo>
                <a:lnTo>
                  <a:pt x="191" y="198"/>
                </a:lnTo>
                <a:lnTo>
                  <a:pt x="191" y="198"/>
                </a:lnTo>
                <a:lnTo>
                  <a:pt x="191" y="198"/>
                </a:lnTo>
                <a:lnTo>
                  <a:pt x="191" y="201"/>
                </a:lnTo>
                <a:lnTo>
                  <a:pt x="191" y="201"/>
                </a:lnTo>
                <a:lnTo>
                  <a:pt x="194" y="206"/>
                </a:lnTo>
                <a:lnTo>
                  <a:pt x="194" y="206"/>
                </a:lnTo>
                <a:lnTo>
                  <a:pt x="194" y="208"/>
                </a:lnTo>
                <a:lnTo>
                  <a:pt x="194" y="208"/>
                </a:lnTo>
                <a:lnTo>
                  <a:pt x="194" y="208"/>
                </a:lnTo>
                <a:lnTo>
                  <a:pt x="194" y="208"/>
                </a:lnTo>
                <a:lnTo>
                  <a:pt x="191" y="198"/>
                </a:lnTo>
                <a:lnTo>
                  <a:pt x="191" y="198"/>
                </a:lnTo>
                <a:close/>
                <a:moveTo>
                  <a:pt x="223" y="252"/>
                </a:moveTo>
                <a:lnTo>
                  <a:pt x="223" y="252"/>
                </a:lnTo>
                <a:lnTo>
                  <a:pt x="223" y="255"/>
                </a:lnTo>
                <a:lnTo>
                  <a:pt x="223" y="255"/>
                </a:lnTo>
                <a:lnTo>
                  <a:pt x="221" y="257"/>
                </a:lnTo>
                <a:lnTo>
                  <a:pt x="221" y="257"/>
                </a:lnTo>
                <a:lnTo>
                  <a:pt x="221" y="260"/>
                </a:lnTo>
                <a:lnTo>
                  <a:pt x="221" y="260"/>
                </a:lnTo>
                <a:lnTo>
                  <a:pt x="224" y="258"/>
                </a:lnTo>
                <a:lnTo>
                  <a:pt x="224" y="258"/>
                </a:lnTo>
                <a:lnTo>
                  <a:pt x="224" y="252"/>
                </a:lnTo>
                <a:lnTo>
                  <a:pt x="224" y="252"/>
                </a:lnTo>
                <a:lnTo>
                  <a:pt x="223" y="252"/>
                </a:lnTo>
                <a:lnTo>
                  <a:pt x="223" y="252"/>
                </a:lnTo>
                <a:close/>
                <a:moveTo>
                  <a:pt x="92" y="42"/>
                </a:moveTo>
                <a:lnTo>
                  <a:pt x="92" y="42"/>
                </a:lnTo>
                <a:lnTo>
                  <a:pt x="93" y="42"/>
                </a:lnTo>
                <a:lnTo>
                  <a:pt x="93" y="42"/>
                </a:lnTo>
                <a:lnTo>
                  <a:pt x="93" y="39"/>
                </a:lnTo>
                <a:lnTo>
                  <a:pt x="92" y="37"/>
                </a:lnTo>
                <a:lnTo>
                  <a:pt x="92" y="37"/>
                </a:lnTo>
                <a:lnTo>
                  <a:pt x="90" y="39"/>
                </a:lnTo>
                <a:lnTo>
                  <a:pt x="92" y="42"/>
                </a:lnTo>
                <a:lnTo>
                  <a:pt x="92" y="42"/>
                </a:lnTo>
                <a:close/>
                <a:moveTo>
                  <a:pt x="172" y="206"/>
                </a:moveTo>
                <a:lnTo>
                  <a:pt x="172" y="206"/>
                </a:lnTo>
                <a:lnTo>
                  <a:pt x="172" y="206"/>
                </a:lnTo>
                <a:lnTo>
                  <a:pt x="172" y="206"/>
                </a:lnTo>
                <a:lnTo>
                  <a:pt x="172" y="208"/>
                </a:lnTo>
                <a:lnTo>
                  <a:pt x="172" y="208"/>
                </a:lnTo>
                <a:lnTo>
                  <a:pt x="172" y="211"/>
                </a:lnTo>
                <a:lnTo>
                  <a:pt x="174" y="212"/>
                </a:lnTo>
                <a:lnTo>
                  <a:pt x="174" y="212"/>
                </a:lnTo>
                <a:lnTo>
                  <a:pt x="174" y="214"/>
                </a:lnTo>
                <a:lnTo>
                  <a:pt x="174" y="214"/>
                </a:lnTo>
                <a:lnTo>
                  <a:pt x="175" y="212"/>
                </a:lnTo>
                <a:lnTo>
                  <a:pt x="175" y="212"/>
                </a:lnTo>
                <a:lnTo>
                  <a:pt x="174" y="206"/>
                </a:lnTo>
                <a:lnTo>
                  <a:pt x="174" y="206"/>
                </a:lnTo>
                <a:lnTo>
                  <a:pt x="172" y="206"/>
                </a:lnTo>
                <a:lnTo>
                  <a:pt x="172" y="206"/>
                </a:lnTo>
                <a:close/>
                <a:moveTo>
                  <a:pt x="161" y="156"/>
                </a:moveTo>
                <a:lnTo>
                  <a:pt x="161" y="156"/>
                </a:lnTo>
                <a:lnTo>
                  <a:pt x="163" y="156"/>
                </a:lnTo>
                <a:lnTo>
                  <a:pt x="163" y="156"/>
                </a:lnTo>
                <a:lnTo>
                  <a:pt x="164" y="154"/>
                </a:lnTo>
                <a:lnTo>
                  <a:pt x="164" y="154"/>
                </a:lnTo>
                <a:lnTo>
                  <a:pt x="166" y="154"/>
                </a:lnTo>
                <a:lnTo>
                  <a:pt x="166" y="154"/>
                </a:lnTo>
                <a:lnTo>
                  <a:pt x="164" y="151"/>
                </a:lnTo>
                <a:lnTo>
                  <a:pt x="164" y="151"/>
                </a:lnTo>
                <a:lnTo>
                  <a:pt x="163" y="153"/>
                </a:lnTo>
                <a:lnTo>
                  <a:pt x="163" y="153"/>
                </a:lnTo>
                <a:lnTo>
                  <a:pt x="163" y="154"/>
                </a:lnTo>
                <a:lnTo>
                  <a:pt x="163" y="154"/>
                </a:lnTo>
                <a:lnTo>
                  <a:pt x="161" y="156"/>
                </a:lnTo>
                <a:lnTo>
                  <a:pt x="161" y="156"/>
                </a:lnTo>
                <a:close/>
                <a:moveTo>
                  <a:pt x="112" y="386"/>
                </a:moveTo>
                <a:lnTo>
                  <a:pt x="112" y="386"/>
                </a:lnTo>
                <a:lnTo>
                  <a:pt x="114" y="386"/>
                </a:lnTo>
                <a:lnTo>
                  <a:pt x="114" y="386"/>
                </a:lnTo>
                <a:lnTo>
                  <a:pt x="116" y="384"/>
                </a:lnTo>
                <a:lnTo>
                  <a:pt x="117" y="383"/>
                </a:lnTo>
                <a:lnTo>
                  <a:pt x="117" y="383"/>
                </a:lnTo>
                <a:lnTo>
                  <a:pt x="117" y="383"/>
                </a:lnTo>
                <a:lnTo>
                  <a:pt x="117" y="383"/>
                </a:lnTo>
                <a:lnTo>
                  <a:pt x="116" y="383"/>
                </a:lnTo>
                <a:lnTo>
                  <a:pt x="116" y="383"/>
                </a:lnTo>
                <a:lnTo>
                  <a:pt x="112" y="384"/>
                </a:lnTo>
                <a:lnTo>
                  <a:pt x="112" y="384"/>
                </a:lnTo>
                <a:lnTo>
                  <a:pt x="111" y="384"/>
                </a:lnTo>
                <a:lnTo>
                  <a:pt x="111" y="384"/>
                </a:lnTo>
                <a:lnTo>
                  <a:pt x="112" y="386"/>
                </a:lnTo>
                <a:lnTo>
                  <a:pt x="112" y="386"/>
                </a:lnTo>
                <a:close/>
                <a:moveTo>
                  <a:pt x="29" y="377"/>
                </a:moveTo>
                <a:lnTo>
                  <a:pt x="29" y="377"/>
                </a:lnTo>
                <a:lnTo>
                  <a:pt x="32" y="380"/>
                </a:lnTo>
                <a:lnTo>
                  <a:pt x="32" y="380"/>
                </a:lnTo>
                <a:lnTo>
                  <a:pt x="32" y="377"/>
                </a:lnTo>
                <a:lnTo>
                  <a:pt x="32" y="377"/>
                </a:lnTo>
                <a:lnTo>
                  <a:pt x="30" y="375"/>
                </a:lnTo>
                <a:lnTo>
                  <a:pt x="30" y="375"/>
                </a:lnTo>
                <a:lnTo>
                  <a:pt x="29" y="377"/>
                </a:lnTo>
                <a:lnTo>
                  <a:pt x="29" y="377"/>
                </a:lnTo>
                <a:close/>
                <a:moveTo>
                  <a:pt x="105" y="66"/>
                </a:moveTo>
                <a:lnTo>
                  <a:pt x="105" y="66"/>
                </a:lnTo>
                <a:lnTo>
                  <a:pt x="101" y="67"/>
                </a:lnTo>
                <a:lnTo>
                  <a:pt x="101" y="67"/>
                </a:lnTo>
                <a:lnTo>
                  <a:pt x="105" y="74"/>
                </a:lnTo>
                <a:lnTo>
                  <a:pt x="105" y="74"/>
                </a:lnTo>
                <a:lnTo>
                  <a:pt x="105" y="66"/>
                </a:lnTo>
                <a:lnTo>
                  <a:pt x="105" y="66"/>
                </a:lnTo>
                <a:close/>
                <a:moveTo>
                  <a:pt x="111" y="66"/>
                </a:moveTo>
                <a:lnTo>
                  <a:pt x="111" y="66"/>
                </a:lnTo>
                <a:lnTo>
                  <a:pt x="111" y="69"/>
                </a:lnTo>
                <a:lnTo>
                  <a:pt x="111" y="69"/>
                </a:lnTo>
                <a:lnTo>
                  <a:pt x="111" y="72"/>
                </a:lnTo>
                <a:lnTo>
                  <a:pt x="111" y="72"/>
                </a:lnTo>
                <a:lnTo>
                  <a:pt x="111" y="72"/>
                </a:lnTo>
                <a:lnTo>
                  <a:pt x="111" y="72"/>
                </a:lnTo>
                <a:lnTo>
                  <a:pt x="112" y="72"/>
                </a:lnTo>
                <a:lnTo>
                  <a:pt x="112" y="72"/>
                </a:lnTo>
                <a:lnTo>
                  <a:pt x="111" y="66"/>
                </a:lnTo>
                <a:lnTo>
                  <a:pt x="111" y="66"/>
                </a:lnTo>
                <a:close/>
                <a:moveTo>
                  <a:pt x="82" y="367"/>
                </a:moveTo>
                <a:lnTo>
                  <a:pt x="82" y="367"/>
                </a:lnTo>
                <a:lnTo>
                  <a:pt x="84" y="365"/>
                </a:lnTo>
                <a:lnTo>
                  <a:pt x="84" y="365"/>
                </a:lnTo>
                <a:lnTo>
                  <a:pt x="86" y="364"/>
                </a:lnTo>
                <a:lnTo>
                  <a:pt x="86" y="364"/>
                </a:lnTo>
                <a:lnTo>
                  <a:pt x="86" y="361"/>
                </a:lnTo>
                <a:lnTo>
                  <a:pt x="86" y="361"/>
                </a:lnTo>
                <a:lnTo>
                  <a:pt x="82" y="362"/>
                </a:lnTo>
                <a:lnTo>
                  <a:pt x="82" y="362"/>
                </a:lnTo>
                <a:lnTo>
                  <a:pt x="82" y="364"/>
                </a:lnTo>
                <a:lnTo>
                  <a:pt x="82" y="367"/>
                </a:lnTo>
                <a:lnTo>
                  <a:pt x="82" y="367"/>
                </a:lnTo>
                <a:close/>
                <a:moveTo>
                  <a:pt x="21" y="365"/>
                </a:moveTo>
                <a:lnTo>
                  <a:pt x="21" y="365"/>
                </a:lnTo>
                <a:lnTo>
                  <a:pt x="24" y="370"/>
                </a:lnTo>
                <a:lnTo>
                  <a:pt x="24" y="370"/>
                </a:lnTo>
                <a:lnTo>
                  <a:pt x="26" y="369"/>
                </a:lnTo>
                <a:lnTo>
                  <a:pt x="26" y="369"/>
                </a:lnTo>
                <a:lnTo>
                  <a:pt x="24" y="369"/>
                </a:lnTo>
                <a:lnTo>
                  <a:pt x="24" y="369"/>
                </a:lnTo>
                <a:lnTo>
                  <a:pt x="22" y="367"/>
                </a:lnTo>
                <a:lnTo>
                  <a:pt x="22" y="367"/>
                </a:lnTo>
                <a:lnTo>
                  <a:pt x="22" y="364"/>
                </a:lnTo>
                <a:lnTo>
                  <a:pt x="22" y="364"/>
                </a:lnTo>
                <a:lnTo>
                  <a:pt x="21" y="365"/>
                </a:lnTo>
                <a:lnTo>
                  <a:pt x="21" y="365"/>
                </a:lnTo>
                <a:close/>
                <a:moveTo>
                  <a:pt x="204" y="220"/>
                </a:moveTo>
                <a:lnTo>
                  <a:pt x="204" y="220"/>
                </a:lnTo>
                <a:lnTo>
                  <a:pt x="201" y="217"/>
                </a:lnTo>
                <a:lnTo>
                  <a:pt x="201" y="217"/>
                </a:lnTo>
                <a:lnTo>
                  <a:pt x="199" y="217"/>
                </a:lnTo>
                <a:lnTo>
                  <a:pt x="199" y="217"/>
                </a:lnTo>
                <a:lnTo>
                  <a:pt x="199" y="219"/>
                </a:lnTo>
                <a:lnTo>
                  <a:pt x="199" y="219"/>
                </a:lnTo>
                <a:lnTo>
                  <a:pt x="202" y="220"/>
                </a:lnTo>
                <a:lnTo>
                  <a:pt x="204" y="220"/>
                </a:lnTo>
                <a:lnTo>
                  <a:pt x="204" y="220"/>
                </a:lnTo>
                <a:close/>
                <a:moveTo>
                  <a:pt x="101" y="96"/>
                </a:moveTo>
                <a:lnTo>
                  <a:pt x="101" y="96"/>
                </a:lnTo>
                <a:lnTo>
                  <a:pt x="101" y="96"/>
                </a:lnTo>
                <a:lnTo>
                  <a:pt x="101" y="96"/>
                </a:lnTo>
                <a:lnTo>
                  <a:pt x="103" y="94"/>
                </a:lnTo>
                <a:lnTo>
                  <a:pt x="103" y="94"/>
                </a:lnTo>
                <a:lnTo>
                  <a:pt x="103" y="91"/>
                </a:lnTo>
                <a:lnTo>
                  <a:pt x="103" y="91"/>
                </a:lnTo>
                <a:lnTo>
                  <a:pt x="101" y="93"/>
                </a:lnTo>
                <a:lnTo>
                  <a:pt x="101" y="93"/>
                </a:lnTo>
                <a:lnTo>
                  <a:pt x="101" y="96"/>
                </a:lnTo>
                <a:lnTo>
                  <a:pt x="101" y="96"/>
                </a:lnTo>
                <a:close/>
                <a:moveTo>
                  <a:pt x="169" y="260"/>
                </a:moveTo>
                <a:lnTo>
                  <a:pt x="169" y="260"/>
                </a:lnTo>
                <a:lnTo>
                  <a:pt x="171" y="260"/>
                </a:lnTo>
                <a:lnTo>
                  <a:pt x="171" y="260"/>
                </a:lnTo>
                <a:lnTo>
                  <a:pt x="174" y="257"/>
                </a:lnTo>
                <a:lnTo>
                  <a:pt x="174" y="257"/>
                </a:lnTo>
                <a:lnTo>
                  <a:pt x="175" y="255"/>
                </a:lnTo>
                <a:lnTo>
                  <a:pt x="175" y="255"/>
                </a:lnTo>
                <a:lnTo>
                  <a:pt x="175" y="255"/>
                </a:lnTo>
                <a:lnTo>
                  <a:pt x="175" y="255"/>
                </a:lnTo>
                <a:lnTo>
                  <a:pt x="174" y="254"/>
                </a:lnTo>
                <a:lnTo>
                  <a:pt x="174" y="254"/>
                </a:lnTo>
                <a:lnTo>
                  <a:pt x="174" y="255"/>
                </a:lnTo>
                <a:lnTo>
                  <a:pt x="174" y="255"/>
                </a:lnTo>
                <a:lnTo>
                  <a:pt x="172" y="257"/>
                </a:lnTo>
                <a:lnTo>
                  <a:pt x="171" y="257"/>
                </a:lnTo>
                <a:lnTo>
                  <a:pt x="171" y="257"/>
                </a:lnTo>
                <a:lnTo>
                  <a:pt x="171" y="257"/>
                </a:lnTo>
                <a:lnTo>
                  <a:pt x="171" y="257"/>
                </a:lnTo>
                <a:lnTo>
                  <a:pt x="169" y="260"/>
                </a:lnTo>
                <a:lnTo>
                  <a:pt x="169" y="260"/>
                </a:lnTo>
                <a:close/>
                <a:moveTo>
                  <a:pt x="119" y="159"/>
                </a:moveTo>
                <a:lnTo>
                  <a:pt x="119" y="159"/>
                </a:lnTo>
                <a:lnTo>
                  <a:pt x="117" y="160"/>
                </a:lnTo>
                <a:lnTo>
                  <a:pt x="116" y="162"/>
                </a:lnTo>
                <a:lnTo>
                  <a:pt x="116" y="162"/>
                </a:lnTo>
                <a:lnTo>
                  <a:pt x="116" y="164"/>
                </a:lnTo>
                <a:lnTo>
                  <a:pt x="116" y="164"/>
                </a:lnTo>
                <a:lnTo>
                  <a:pt x="117" y="164"/>
                </a:lnTo>
                <a:lnTo>
                  <a:pt x="117" y="164"/>
                </a:lnTo>
                <a:lnTo>
                  <a:pt x="119" y="164"/>
                </a:lnTo>
                <a:lnTo>
                  <a:pt x="119" y="164"/>
                </a:lnTo>
                <a:lnTo>
                  <a:pt x="119" y="159"/>
                </a:lnTo>
                <a:lnTo>
                  <a:pt x="119" y="159"/>
                </a:lnTo>
                <a:close/>
                <a:moveTo>
                  <a:pt x="223" y="307"/>
                </a:moveTo>
                <a:lnTo>
                  <a:pt x="223" y="307"/>
                </a:lnTo>
                <a:lnTo>
                  <a:pt x="226" y="301"/>
                </a:lnTo>
                <a:lnTo>
                  <a:pt x="226" y="301"/>
                </a:lnTo>
                <a:lnTo>
                  <a:pt x="223" y="301"/>
                </a:lnTo>
                <a:lnTo>
                  <a:pt x="223" y="301"/>
                </a:lnTo>
                <a:lnTo>
                  <a:pt x="223" y="302"/>
                </a:lnTo>
                <a:lnTo>
                  <a:pt x="223" y="302"/>
                </a:lnTo>
                <a:lnTo>
                  <a:pt x="223" y="306"/>
                </a:lnTo>
                <a:lnTo>
                  <a:pt x="223" y="306"/>
                </a:lnTo>
                <a:lnTo>
                  <a:pt x="223" y="307"/>
                </a:lnTo>
                <a:lnTo>
                  <a:pt x="223" y="307"/>
                </a:lnTo>
                <a:close/>
                <a:moveTo>
                  <a:pt x="111" y="162"/>
                </a:moveTo>
                <a:lnTo>
                  <a:pt x="111" y="162"/>
                </a:lnTo>
                <a:lnTo>
                  <a:pt x="108" y="164"/>
                </a:lnTo>
                <a:lnTo>
                  <a:pt x="108" y="164"/>
                </a:lnTo>
                <a:lnTo>
                  <a:pt x="108" y="165"/>
                </a:lnTo>
                <a:lnTo>
                  <a:pt x="106" y="165"/>
                </a:lnTo>
                <a:lnTo>
                  <a:pt x="106" y="165"/>
                </a:lnTo>
                <a:lnTo>
                  <a:pt x="111" y="165"/>
                </a:lnTo>
                <a:lnTo>
                  <a:pt x="111" y="165"/>
                </a:lnTo>
                <a:lnTo>
                  <a:pt x="111" y="164"/>
                </a:lnTo>
                <a:lnTo>
                  <a:pt x="111" y="162"/>
                </a:lnTo>
                <a:lnTo>
                  <a:pt x="111" y="162"/>
                </a:lnTo>
                <a:close/>
                <a:moveTo>
                  <a:pt x="171" y="395"/>
                </a:moveTo>
                <a:lnTo>
                  <a:pt x="171" y="395"/>
                </a:lnTo>
                <a:lnTo>
                  <a:pt x="172" y="397"/>
                </a:lnTo>
                <a:lnTo>
                  <a:pt x="174" y="399"/>
                </a:lnTo>
                <a:lnTo>
                  <a:pt x="174" y="399"/>
                </a:lnTo>
                <a:lnTo>
                  <a:pt x="174" y="399"/>
                </a:lnTo>
                <a:lnTo>
                  <a:pt x="174" y="399"/>
                </a:lnTo>
                <a:lnTo>
                  <a:pt x="174" y="399"/>
                </a:lnTo>
                <a:lnTo>
                  <a:pt x="174" y="399"/>
                </a:lnTo>
                <a:lnTo>
                  <a:pt x="174" y="394"/>
                </a:lnTo>
                <a:lnTo>
                  <a:pt x="174" y="394"/>
                </a:lnTo>
                <a:lnTo>
                  <a:pt x="171" y="395"/>
                </a:lnTo>
                <a:lnTo>
                  <a:pt x="171" y="395"/>
                </a:lnTo>
                <a:close/>
                <a:moveTo>
                  <a:pt x="224" y="299"/>
                </a:moveTo>
                <a:lnTo>
                  <a:pt x="224" y="299"/>
                </a:lnTo>
                <a:lnTo>
                  <a:pt x="224" y="299"/>
                </a:lnTo>
                <a:lnTo>
                  <a:pt x="224" y="299"/>
                </a:lnTo>
                <a:lnTo>
                  <a:pt x="228" y="299"/>
                </a:lnTo>
                <a:lnTo>
                  <a:pt x="228" y="299"/>
                </a:lnTo>
                <a:lnTo>
                  <a:pt x="228" y="298"/>
                </a:lnTo>
                <a:lnTo>
                  <a:pt x="228" y="298"/>
                </a:lnTo>
                <a:lnTo>
                  <a:pt x="229" y="296"/>
                </a:lnTo>
                <a:lnTo>
                  <a:pt x="229" y="296"/>
                </a:lnTo>
                <a:lnTo>
                  <a:pt x="224" y="299"/>
                </a:lnTo>
                <a:lnTo>
                  <a:pt x="224" y="299"/>
                </a:lnTo>
                <a:close/>
                <a:moveTo>
                  <a:pt x="204" y="189"/>
                </a:moveTo>
                <a:lnTo>
                  <a:pt x="204" y="189"/>
                </a:lnTo>
                <a:lnTo>
                  <a:pt x="207" y="187"/>
                </a:lnTo>
                <a:lnTo>
                  <a:pt x="207" y="187"/>
                </a:lnTo>
                <a:lnTo>
                  <a:pt x="205" y="184"/>
                </a:lnTo>
                <a:lnTo>
                  <a:pt x="205" y="184"/>
                </a:lnTo>
                <a:lnTo>
                  <a:pt x="204" y="186"/>
                </a:lnTo>
                <a:lnTo>
                  <a:pt x="204" y="189"/>
                </a:lnTo>
                <a:lnTo>
                  <a:pt x="204" y="189"/>
                </a:lnTo>
                <a:close/>
                <a:moveTo>
                  <a:pt x="41" y="293"/>
                </a:moveTo>
                <a:lnTo>
                  <a:pt x="41" y="293"/>
                </a:lnTo>
                <a:lnTo>
                  <a:pt x="43" y="287"/>
                </a:lnTo>
                <a:lnTo>
                  <a:pt x="43" y="287"/>
                </a:lnTo>
                <a:lnTo>
                  <a:pt x="40" y="287"/>
                </a:lnTo>
                <a:lnTo>
                  <a:pt x="40" y="287"/>
                </a:lnTo>
                <a:lnTo>
                  <a:pt x="41" y="293"/>
                </a:lnTo>
                <a:lnTo>
                  <a:pt x="41" y="293"/>
                </a:lnTo>
                <a:close/>
                <a:moveTo>
                  <a:pt x="177" y="170"/>
                </a:moveTo>
                <a:lnTo>
                  <a:pt x="177" y="170"/>
                </a:lnTo>
                <a:lnTo>
                  <a:pt x="183" y="170"/>
                </a:lnTo>
                <a:lnTo>
                  <a:pt x="183" y="170"/>
                </a:lnTo>
                <a:lnTo>
                  <a:pt x="182" y="164"/>
                </a:lnTo>
                <a:lnTo>
                  <a:pt x="182" y="164"/>
                </a:lnTo>
                <a:lnTo>
                  <a:pt x="182" y="165"/>
                </a:lnTo>
                <a:lnTo>
                  <a:pt x="182" y="165"/>
                </a:lnTo>
                <a:lnTo>
                  <a:pt x="182" y="167"/>
                </a:lnTo>
                <a:lnTo>
                  <a:pt x="182" y="167"/>
                </a:lnTo>
                <a:lnTo>
                  <a:pt x="180" y="168"/>
                </a:lnTo>
                <a:lnTo>
                  <a:pt x="179" y="168"/>
                </a:lnTo>
                <a:lnTo>
                  <a:pt x="179" y="168"/>
                </a:lnTo>
                <a:lnTo>
                  <a:pt x="179" y="168"/>
                </a:lnTo>
                <a:lnTo>
                  <a:pt x="179" y="168"/>
                </a:lnTo>
                <a:lnTo>
                  <a:pt x="177" y="170"/>
                </a:lnTo>
                <a:lnTo>
                  <a:pt x="177" y="170"/>
                </a:lnTo>
                <a:close/>
                <a:moveTo>
                  <a:pt x="182" y="244"/>
                </a:moveTo>
                <a:lnTo>
                  <a:pt x="182" y="244"/>
                </a:lnTo>
                <a:lnTo>
                  <a:pt x="180" y="244"/>
                </a:lnTo>
                <a:lnTo>
                  <a:pt x="180" y="244"/>
                </a:lnTo>
                <a:lnTo>
                  <a:pt x="180" y="249"/>
                </a:lnTo>
                <a:lnTo>
                  <a:pt x="180" y="249"/>
                </a:lnTo>
                <a:lnTo>
                  <a:pt x="182" y="249"/>
                </a:lnTo>
                <a:lnTo>
                  <a:pt x="182" y="249"/>
                </a:lnTo>
                <a:lnTo>
                  <a:pt x="182" y="244"/>
                </a:lnTo>
                <a:lnTo>
                  <a:pt x="182" y="244"/>
                </a:lnTo>
                <a:close/>
                <a:moveTo>
                  <a:pt x="212" y="200"/>
                </a:moveTo>
                <a:lnTo>
                  <a:pt x="212" y="200"/>
                </a:lnTo>
                <a:lnTo>
                  <a:pt x="210" y="200"/>
                </a:lnTo>
                <a:lnTo>
                  <a:pt x="207" y="203"/>
                </a:lnTo>
                <a:lnTo>
                  <a:pt x="207" y="203"/>
                </a:lnTo>
                <a:lnTo>
                  <a:pt x="209" y="203"/>
                </a:lnTo>
                <a:lnTo>
                  <a:pt x="209" y="203"/>
                </a:lnTo>
                <a:lnTo>
                  <a:pt x="212" y="201"/>
                </a:lnTo>
                <a:lnTo>
                  <a:pt x="212" y="200"/>
                </a:lnTo>
                <a:lnTo>
                  <a:pt x="212" y="200"/>
                </a:lnTo>
                <a:close/>
                <a:moveTo>
                  <a:pt x="158" y="116"/>
                </a:moveTo>
                <a:lnTo>
                  <a:pt x="158" y="116"/>
                </a:lnTo>
                <a:lnTo>
                  <a:pt x="155" y="118"/>
                </a:lnTo>
                <a:lnTo>
                  <a:pt x="155" y="118"/>
                </a:lnTo>
                <a:lnTo>
                  <a:pt x="157" y="119"/>
                </a:lnTo>
                <a:lnTo>
                  <a:pt x="158" y="119"/>
                </a:lnTo>
                <a:lnTo>
                  <a:pt x="158" y="119"/>
                </a:lnTo>
                <a:lnTo>
                  <a:pt x="160" y="118"/>
                </a:lnTo>
                <a:lnTo>
                  <a:pt x="160" y="118"/>
                </a:lnTo>
                <a:lnTo>
                  <a:pt x="158" y="116"/>
                </a:lnTo>
                <a:lnTo>
                  <a:pt x="158" y="116"/>
                </a:lnTo>
                <a:close/>
                <a:moveTo>
                  <a:pt x="62" y="274"/>
                </a:moveTo>
                <a:lnTo>
                  <a:pt x="62" y="274"/>
                </a:lnTo>
                <a:lnTo>
                  <a:pt x="62" y="272"/>
                </a:lnTo>
                <a:lnTo>
                  <a:pt x="62" y="272"/>
                </a:lnTo>
                <a:lnTo>
                  <a:pt x="62" y="272"/>
                </a:lnTo>
                <a:lnTo>
                  <a:pt x="62" y="272"/>
                </a:lnTo>
                <a:lnTo>
                  <a:pt x="60" y="272"/>
                </a:lnTo>
                <a:lnTo>
                  <a:pt x="60" y="272"/>
                </a:lnTo>
                <a:lnTo>
                  <a:pt x="59" y="272"/>
                </a:lnTo>
                <a:lnTo>
                  <a:pt x="59" y="272"/>
                </a:lnTo>
                <a:lnTo>
                  <a:pt x="57" y="272"/>
                </a:lnTo>
                <a:lnTo>
                  <a:pt x="57" y="272"/>
                </a:lnTo>
                <a:lnTo>
                  <a:pt x="54" y="272"/>
                </a:lnTo>
                <a:lnTo>
                  <a:pt x="54" y="272"/>
                </a:lnTo>
                <a:lnTo>
                  <a:pt x="54" y="274"/>
                </a:lnTo>
                <a:lnTo>
                  <a:pt x="54" y="274"/>
                </a:lnTo>
                <a:lnTo>
                  <a:pt x="62" y="274"/>
                </a:lnTo>
                <a:lnTo>
                  <a:pt x="62" y="274"/>
                </a:lnTo>
                <a:close/>
                <a:moveTo>
                  <a:pt x="49" y="301"/>
                </a:moveTo>
                <a:lnTo>
                  <a:pt x="49" y="301"/>
                </a:lnTo>
                <a:lnTo>
                  <a:pt x="49" y="301"/>
                </a:lnTo>
                <a:lnTo>
                  <a:pt x="49" y="301"/>
                </a:lnTo>
                <a:lnTo>
                  <a:pt x="49" y="307"/>
                </a:lnTo>
                <a:lnTo>
                  <a:pt x="49" y="307"/>
                </a:lnTo>
                <a:lnTo>
                  <a:pt x="49" y="309"/>
                </a:lnTo>
                <a:lnTo>
                  <a:pt x="49" y="309"/>
                </a:lnTo>
                <a:lnTo>
                  <a:pt x="49" y="310"/>
                </a:lnTo>
                <a:lnTo>
                  <a:pt x="49" y="310"/>
                </a:lnTo>
                <a:lnTo>
                  <a:pt x="51" y="313"/>
                </a:lnTo>
                <a:lnTo>
                  <a:pt x="51" y="313"/>
                </a:lnTo>
                <a:lnTo>
                  <a:pt x="51" y="313"/>
                </a:lnTo>
                <a:lnTo>
                  <a:pt x="51" y="313"/>
                </a:lnTo>
                <a:lnTo>
                  <a:pt x="51" y="313"/>
                </a:lnTo>
                <a:lnTo>
                  <a:pt x="51" y="313"/>
                </a:lnTo>
                <a:lnTo>
                  <a:pt x="49" y="301"/>
                </a:lnTo>
                <a:lnTo>
                  <a:pt x="49" y="301"/>
                </a:lnTo>
                <a:close/>
                <a:moveTo>
                  <a:pt x="179" y="372"/>
                </a:moveTo>
                <a:lnTo>
                  <a:pt x="179" y="372"/>
                </a:lnTo>
                <a:lnTo>
                  <a:pt x="180" y="370"/>
                </a:lnTo>
                <a:lnTo>
                  <a:pt x="180" y="370"/>
                </a:lnTo>
                <a:lnTo>
                  <a:pt x="180" y="369"/>
                </a:lnTo>
                <a:lnTo>
                  <a:pt x="180" y="369"/>
                </a:lnTo>
                <a:lnTo>
                  <a:pt x="179" y="369"/>
                </a:lnTo>
                <a:lnTo>
                  <a:pt x="179" y="367"/>
                </a:lnTo>
                <a:lnTo>
                  <a:pt x="179" y="367"/>
                </a:lnTo>
                <a:lnTo>
                  <a:pt x="177" y="365"/>
                </a:lnTo>
                <a:lnTo>
                  <a:pt x="177" y="365"/>
                </a:lnTo>
                <a:lnTo>
                  <a:pt x="179" y="372"/>
                </a:lnTo>
                <a:lnTo>
                  <a:pt x="179" y="372"/>
                </a:lnTo>
                <a:close/>
                <a:moveTo>
                  <a:pt x="41" y="296"/>
                </a:moveTo>
                <a:lnTo>
                  <a:pt x="41" y="296"/>
                </a:lnTo>
                <a:lnTo>
                  <a:pt x="41" y="304"/>
                </a:lnTo>
                <a:lnTo>
                  <a:pt x="41" y="304"/>
                </a:lnTo>
                <a:lnTo>
                  <a:pt x="43" y="304"/>
                </a:lnTo>
                <a:lnTo>
                  <a:pt x="43" y="304"/>
                </a:lnTo>
                <a:lnTo>
                  <a:pt x="43" y="301"/>
                </a:lnTo>
                <a:lnTo>
                  <a:pt x="43" y="301"/>
                </a:lnTo>
                <a:lnTo>
                  <a:pt x="43" y="299"/>
                </a:lnTo>
                <a:lnTo>
                  <a:pt x="43" y="299"/>
                </a:lnTo>
                <a:lnTo>
                  <a:pt x="43" y="296"/>
                </a:lnTo>
                <a:lnTo>
                  <a:pt x="43" y="296"/>
                </a:lnTo>
                <a:lnTo>
                  <a:pt x="41" y="296"/>
                </a:lnTo>
                <a:lnTo>
                  <a:pt x="41" y="296"/>
                </a:lnTo>
                <a:close/>
                <a:moveTo>
                  <a:pt x="93" y="392"/>
                </a:moveTo>
                <a:lnTo>
                  <a:pt x="93" y="392"/>
                </a:lnTo>
                <a:lnTo>
                  <a:pt x="90" y="391"/>
                </a:lnTo>
                <a:lnTo>
                  <a:pt x="90" y="391"/>
                </a:lnTo>
                <a:lnTo>
                  <a:pt x="90" y="389"/>
                </a:lnTo>
                <a:lnTo>
                  <a:pt x="90" y="389"/>
                </a:lnTo>
                <a:lnTo>
                  <a:pt x="90" y="394"/>
                </a:lnTo>
                <a:lnTo>
                  <a:pt x="90" y="394"/>
                </a:lnTo>
                <a:lnTo>
                  <a:pt x="93" y="392"/>
                </a:lnTo>
                <a:lnTo>
                  <a:pt x="93" y="392"/>
                </a:lnTo>
                <a:close/>
                <a:moveTo>
                  <a:pt x="199" y="205"/>
                </a:moveTo>
                <a:lnTo>
                  <a:pt x="199" y="205"/>
                </a:lnTo>
                <a:lnTo>
                  <a:pt x="198" y="208"/>
                </a:lnTo>
                <a:lnTo>
                  <a:pt x="198" y="211"/>
                </a:lnTo>
                <a:lnTo>
                  <a:pt x="198" y="211"/>
                </a:lnTo>
                <a:lnTo>
                  <a:pt x="201" y="208"/>
                </a:lnTo>
                <a:lnTo>
                  <a:pt x="201" y="208"/>
                </a:lnTo>
                <a:lnTo>
                  <a:pt x="199" y="205"/>
                </a:lnTo>
                <a:lnTo>
                  <a:pt x="199" y="205"/>
                </a:lnTo>
                <a:close/>
                <a:moveTo>
                  <a:pt x="163" y="78"/>
                </a:moveTo>
                <a:lnTo>
                  <a:pt x="163" y="78"/>
                </a:lnTo>
                <a:lnTo>
                  <a:pt x="163" y="78"/>
                </a:lnTo>
                <a:lnTo>
                  <a:pt x="163" y="78"/>
                </a:lnTo>
                <a:lnTo>
                  <a:pt x="163" y="80"/>
                </a:lnTo>
                <a:lnTo>
                  <a:pt x="163" y="80"/>
                </a:lnTo>
                <a:lnTo>
                  <a:pt x="171" y="86"/>
                </a:lnTo>
                <a:lnTo>
                  <a:pt x="171" y="86"/>
                </a:lnTo>
                <a:lnTo>
                  <a:pt x="171" y="88"/>
                </a:lnTo>
                <a:lnTo>
                  <a:pt x="171" y="88"/>
                </a:lnTo>
                <a:lnTo>
                  <a:pt x="172" y="88"/>
                </a:lnTo>
                <a:lnTo>
                  <a:pt x="172" y="88"/>
                </a:lnTo>
                <a:lnTo>
                  <a:pt x="168" y="83"/>
                </a:lnTo>
                <a:lnTo>
                  <a:pt x="163" y="78"/>
                </a:lnTo>
                <a:lnTo>
                  <a:pt x="163" y="78"/>
                </a:lnTo>
                <a:close/>
                <a:moveTo>
                  <a:pt x="70" y="370"/>
                </a:moveTo>
                <a:lnTo>
                  <a:pt x="70" y="370"/>
                </a:lnTo>
                <a:lnTo>
                  <a:pt x="68" y="373"/>
                </a:lnTo>
                <a:lnTo>
                  <a:pt x="68" y="373"/>
                </a:lnTo>
                <a:lnTo>
                  <a:pt x="71" y="377"/>
                </a:lnTo>
                <a:lnTo>
                  <a:pt x="71" y="377"/>
                </a:lnTo>
                <a:lnTo>
                  <a:pt x="71" y="375"/>
                </a:lnTo>
                <a:lnTo>
                  <a:pt x="71" y="375"/>
                </a:lnTo>
                <a:lnTo>
                  <a:pt x="71" y="373"/>
                </a:lnTo>
                <a:lnTo>
                  <a:pt x="70" y="370"/>
                </a:lnTo>
                <a:lnTo>
                  <a:pt x="70" y="370"/>
                </a:lnTo>
                <a:close/>
                <a:moveTo>
                  <a:pt x="63" y="258"/>
                </a:moveTo>
                <a:lnTo>
                  <a:pt x="63" y="258"/>
                </a:lnTo>
                <a:lnTo>
                  <a:pt x="62" y="258"/>
                </a:lnTo>
                <a:lnTo>
                  <a:pt x="60" y="257"/>
                </a:lnTo>
                <a:lnTo>
                  <a:pt x="60" y="257"/>
                </a:lnTo>
                <a:lnTo>
                  <a:pt x="60" y="261"/>
                </a:lnTo>
                <a:lnTo>
                  <a:pt x="60" y="261"/>
                </a:lnTo>
                <a:lnTo>
                  <a:pt x="63" y="261"/>
                </a:lnTo>
                <a:lnTo>
                  <a:pt x="63" y="261"/>
                </a:lnTo>
                <a:lnTo>
                  <a:pt x="65" y="260"/>
                </a:lnTo>
                <a:lnTo>
                  <a:pt x="65" y="260"/>
                </a:lnTo>
                <a:lnTo>
                  <a:pt x="63" y="258"/>
                </a:lnTo>
                <a:lnTo>
                  <a:pt x="63" y="258"/>
                </a:lnTo>
                <a:close/>
                <a:moveTo>
                  <a:pt x="112" y="75"/>
                </a:moveTo>
                <a:lnTo>
                  <a:pt x="112" y="75"/>
                </a:lnTo>
                <a:lnTo>
                  <a:pt x="112" y="82"/>
                </a:lnTo>
                <a:lnTo>
                  <a:pt x="112" y="82"/>
                </a:lnTo>
                <a:lnTo>
                  <a:pt x="114" y="80"/>
                </a:lnTo>
                <a:lnTo>
                  <a:pt x="114" y="80"/>
                </a:lnTo>
                <a:lnTo>
                  <a:pt x="114" y="77"/>
                </a:lnTo>
                <a:lnTo>
                  <a:pt x="114" y="77"/>
                </a:lnTo>
                <a:lnTo>
                  <a:pt x="114" y="75"/>
                </a:lnTo>
                <a:lnTo>
                  <a:pt x="114" y="75"/>
                </a:lnTo>
                <a:lnTo>
                  <a:pt x="112" y="75"/>
                </a:lnTo>
                <a:lnTo>
                  <a:pt x="112" y="75"/>
                </a:lnTo>
                <a:close/>
                <a:moveTo>
                  <a:pt x="146" y="99"/>
                </a:moveTo>
                <a:lnTo>
                  <a:pt x="146" y="99"/>
                </a:lnTo>
                <a:lnTo>
                  <a:pt x="141" y="100"/>
                </a:lnTo>
                <a:lnTo>
                  <a:pt x="141" y="100"/>
                </a:lnTo>
                <a:lnTo>
                  <a:pt x="142" y="102"/>
                </a:lnTo>
                <a:lnTo>
                  <a:pt x="142" y="102"/>
                </a:lnTo>
                <a:lnTo>
                  <a:pt x="146" y="100"/>
                </a:lnTo>
                <a:lnTo>
                  <a:pt x="146" y="100"/>
                </a:lnTo>
                <a:lnTo>
                  <a:pt x="146" y="99"/>
                </a:lnTo>
                <a:lnTo>
                  <a:pt x="146" y="99"/>
                </a:lnTo>
                <a:close/>
                <a:moveTo>
                  <a:pt x="210" y="160"/>
                </a:moveTo>
                <a:lnTo>
                  <a:pt x="210" y="160"/>
                </a:lnTo>
                <a:lnTo>
                  <a:pt x="207" y="156"/>
                </a:lnTo>
                <a:lnTo>
                  <a:pt x="207" y="156"/>
                </a:lnTo>
                <a:lnTo>
                  <a:pt x="207" y="156"/>
                </a:lnTo>
                <a:lnTo>
                  <a:pt x="207" y="156"/>
                </a:lnTo>
                <a:lnTo>
                  <a:pt x="209" y="162"/>
                </a:lnTo>
                <a:lnTo>
                  <a:pt x="209" y="162"/>
                </a:lnTo>
                <a:lnTo>
                  <a:pt x="210" y="160"/>
                </a:lnTo>
                <a:lnTo>
                  <a:pt x="210" y="160"/>
                </a:lnTo>
                <a:close/>
                <a:moveTo>
                  <a:pt x="234" y="265"/>
                </a:moveTo>
                <a:lnTo>
                  <a:pt x="234" y="265"/>
                </a:lnTo>
                <a:lnTo>
                  <a:pt x="234" y="265"/>
                </a:lnTo>
                <a:lnTo>
                  <a:pt x="234" y="265"/>
                </a:lnTo>
                <a:lnTo>
                  <a:pt x="239" y="263"/>
                </a:lnTo>
                <a:lnTo>
                  <a:pt x="239" y="263"/>
                </a:lnTo>
                <a:lnTo>
                  <a:pt x="239" y="261"/>
                </a:lnTo>
                <a:lnTo>
                  <a:pt x="239" y="261"/>
                </a:lnTo>
                <a:lnTo>
                  <a:pt x="239" y="261"/>
                </a:lnTo>
                <a:lnTo>
                  <a:pt x="239" y="261"/>
                </a:lnTo>
                <a:lnTo>
                  <a:pt x="234" y="263"/>
                </a:lnTo>
                <a:lnTo>
                  <a:pt x="234" y="263"/>
                </a:lnTo>
                <a:lnTo>
                  <a:pt x="234" y="265"/>
                </a:lnTo>
                <a:lnTo>
                  <a:pt x="234" y="265"/>
                </a:lnTo>
                <a:close/>
                <a:moveTo>
                  <a:pt x="21" y="331"/>
                </a:moveTo>
                <a:lnTo>
                  <a:pt x="21" y="331"/>
                </a:lnTo>
                <a:lnTo>
                  <a:pt x="22" y="329"/>
                </a:lnTo>
                <a:lnTo>
                  <a:pt x="22" y="329"/>
                </a:lnTo>
                <a:lnTo>
                  <a:pt x="22" y="324"/>
                </a:lnTo>
                <a:lnTo>
                  <a:pt x="22" y="324"/>
                </a:lnTo>
                <a:lnTo>
                  <a:pt x="21" y="326"/>
                </a:lnTo>
                <a:lnTo>
                  <a:pt x="21" y="326"/>
                </a:lnTo>
                <a:lnTo>
                  <a:pt x="21" y="331"/>
                </a:lnTo>
                <a:lnTo>
                  <a:pt x="21" y="331"/>
                </a:lnTo>
                <a:close/>
                <a:moveTo>
                  <a:pt x="90" y="83"/>
                </a:moveTo>
                <a:lnTo>
                  <a:pt x="90" y="83"/>
                </a:lnTo>
                <a:lnTo>
                  <a:pt x="92" y="82"/>
                </a:lnTo>
                <a:lnTo>
                  <a:pt x="92" y="82"/>
                </a:lnTo>
                <a:lnTo>
                  <a:pt x="92" y="80"/>
                </a:lnTo>
                <a:lnTo>
                  <a:pt x="92" y="80"/>
                </a:lnTo>
                <a:lnTo>
                  <a:pt x="92" y="75"/>
                </a:lnTo>
                <a:lnTo>
                  <a:pt x="92" y="75"/>
                </a:lnTo>
                <a:lnTo>
                  <a:pt x="90" y="75"/>
                </a:lnTo>
                <a:lnTo>
                  <a:pt x="90" y="75"/>
                </a:lnTo>
                <a:lnTo>
                  <a:pt x="90" y="83"/>
                </a:lnTo>
                <a:lnTo>
                  <a:pt x="90" y="83"/>
                </a:lnTo>
                <a:close/>
                <a:moveTo>
                  <a:pt x="78" y="386"/>
                </a:moveTo>
                <a:lnTo>
                  <a:pt x="78" y="386"/>
                </a:lnTo>
                <a:lnTo>
                  <a:pt x="78" y="386"/>
                </a:lnTo>
                <a:lnTo>
                  <a:pt x="78" y="386"/>
                </a:lnTo>
                <a:lnTo>
                  <a:pt x="75" y="391"/>
                </a:lnTo>
                <a:lnTo>
                  <a:pt x="75" y="391"/>
                </a:lnTo>
                <a:lnTo>
                  <a:pt x="76" y="392"/>
                </a:lnTo>
                <a:lnTo>
                  <a:pt x="76" y="392"/>
                </a:lnTo>
                <a:lnTo>
                  <a:pt x="78" y="389"/>
                </a:lnTo>
                <a:lnTo>
                  <a:pt x="78" y="389"/>
                </a:lnTo>
                <a:lnTo>
                  <a:pt x="78" y="389"/>
                </a:lnTo>
                <a:lnTo>
                  <a:pt x="78" y="389"/>
                </a:lnTo>
                <a:lnTo>
                  <a:pt x="78" y="386"/>
                </a:lnTo>
                <a:lnTo>
                  <a:pt x="78" y="386"/>
                </a:lnTo>
                <a:close/>
                <a:moveTo>
                  <a:pt x="81" y="340"/>
                </a:moveTo>
                <a:lnTo>
                  <a:pt x="81" y="340"/>
                </a:lnTo>
                <a:lnTo>
                  <a:pt x="76" y="340"/>
                </a:lnTo>
                <a:lnTo>
                  <a:pt x="76" y="340"/>
                </a:lnTo>
                <a:lnTo>
                  <a:pt x="75" y="342"/>
                </a:lnTo>
                <a:lnTo>
                  <a:pt x="73" y="343"/>
                </a:lnTo>
                <a:lnTo>
                  <a:pt x="73" y="343"/>
                </a:lnTo>
                <a:lnTo>
                  <a:pt x="81" y="342"/>
                </a:lnTo>
                <a:lnTo>
                  <a:pt x="81" y="342"/>
                </a:lnTo>
                <a:lnTo>
                  <a:pt x="81" y="340"/>
                </a:lnTo>
                <a:lnTo>
                  <a:pt x="81" y="340"/>
                </a:lnTo>
                <a:close/>
                <a:moveTo>
                  <a:pt x="231" y="274"/>
                </a:moveTo>
                <a:lnTo>
                  <a:pt x="231" y="274"/>
                </a:lnTo>
                <a:lnTo>
                  <a:pt x="231" y="277"/>
                </a:lnTo>
                <a:lnTo>
                  <a:pt x="231" y="277"/>
                </a:lnTo>
                <a:lnTo>
                  <a:pt x="232" y="277"/>
                </a:lnTo>
                <a:lnTo>
                  <a:pt x="232" y="277"/>
                </a:lnTo>
                <a:lnTo>
                  <a:pt x="234" y="271"/>
                </a:lnTo>
                <a:lnTo>
                  <a:pt x="234" y="271"/>
                </a:lnTo>
                <a:lnTo>
                  <a:pt x="232" y="272"/>
                </a:lnTo>
                <a:lnTo>
                  <a:pt x="231" y="274"/>
                </a:lnTo>
                <a:lnTo>
                  <a:pt x="231" y="274"/>
                </a:lnTo>
                <a:close/>
                <a:moveTo>
                  <a:pt x="37" y="255"/>
                </a:moveTo>
                <a:lnTo>
                  <a:pt x="37" y="255"/>
                </a:lnTo>
                <a:lnTo>
                  <a:pt x="38" y="258"/>
                </a:lnTo>
                <a:lnTo>
                  <a:pt x="38" y="258"/>
                </a:lnTo>
                <a:lnTo>
                  <a:pt x="41" y="254"/>
                </a:lnTo>
                <a:lnTo>
                  <a:pt x="41" y="254"/>
                </a:lnTo>
                <a:lnTo>
                  <a:pt x="38" y="255"/>
                </a:lnTo>
                <a:lnTo>
                  <a:pt x="38" y="255"/>
                </a:lnTo>
                <a:lnTo>
                  <a:pt x="37" y="254"/>
                </a:lnTo>
                <a:lnTo>
                  <a:pt x="37" y="254"/>
                </a:lnTo>
                <a:lnTo>
                  <a:pt x="37" y="255"/>
                </a:lnTo>
                <a:lnTo>
                  <a:pt x="37" y="255"/>
                </a:lnTo>
                <a:close/>
                <a:moveTo>
                  <a:pt x="187" y="156"/>
                </a:moveTo>
                <a:lnTo>
                  <a:pt x="187" y="156"/>
                </a:lnTo>
                <a:lnTo>
                  <a:pt x="187" y="156"/>
                </a:lnTo>
                <a:lnTo>
                  <a:pt x="187" y="156"/>
                </a:lnTo>
                <a:lnTo>
                  <a:pt x="183" y="160"/>
                </a:lnTo>
                <a:lnTo>
                  <a:pt x="183" y="160"/>
                </a:lnTo>
                <a:lnTo>
                  <a:pt x="183" y="160"/>
                </a:lnTo>
                <a:lnTo>
                  <a:pt x="183" y="160"/>
                </a:lnTo>
                <a:lnTo>
                  <a:pt x="185" y="162"/>
                </a:lnTo>
                <a:lnTo>
                  <a:pt x="185" y="162"/>
                </a:lnTo>
                <a:lnTo>
                  <a:pt x="185" y="160"/>
                </a:lnTo>
                <a:lnTo>
                  <a:pt x="185" y="160"/>
                </a:lnTo>
                <a:lnTo>
                  <a:pt x="187" y="156"/>
                </a:lnTo>
                <a:lnTo>
                  <a:pt x="187" y="156"/>
                </a:lnTo>
                <a:close/>
                <a:moveTo>
                  <a:pt x="172" y="154"/>
                </a:moveTo>
                <a:lnTo>
                  <a:pt x="172" y="154"/>
                </a:lnTo>
                <a:lnTo>
                  <a:pt x="169" y="157"/>
                </a:lnTo>
                <a:lnTo>
                  <a:pt x="169" y="157"/>
                </a:lnTo>
                <a:lnTo>
                  <a:pt x="169" y="157"/>
                </a:lnTo>
                <a:lnTo>
                  <a:pt x="169" y="157"/>
                </a:lnTo>
                <a:lnTo>
                  <a:pt x="169" y="160"/>
                </a:lnTo>
                <a:lnTo>
                  <a:pt x="169" y="160"/>
                </a:lnTo>
                <a:lnTo>
                  <a:pt x="171" y="157"/>
                </a:lnTo>
                <a:lnTo>
                  <a:pt x="172" y="154"/>
                </a:lnTo>
                <a:lnTo>
                  <a:pt x="172" y="154"/>
                </a:lnTo>
                <a:close/>
                <a:moveTo>
                  <a:pt x="155" y="380"/>
                </a:moveTo>
                <a:lnTo>
                  <a:pt x="155" y="380"/>
                </a:lnTo>
                <a:lnTo>
                  <a:pt x="155" y="380"/>
                </a:lnTo>
                <a:lnTo>
                  <a:pt x="155" y="380"/>
                </a:lnTo>
                <a:lnTo>
                  <a:pt x="144" y="381"/>
                </a:lnTo>
                <a:lnTo>
                  <a:pt x="144" y="381"/>
                </a:lnTo>
                <a:lnTo>
                  <a:pt x="146" y="381"/>
                </a:lnTo>
                <a:lnTo>
                  <a:pt x="146" y="381"/>
                </a:lnTo>
                <a:lnTo>
                  <a:pt x="150" y="381"/>
                </a:lnTo>
                <a:lnTo>
                  <a:pt x="150" y="381"/>
                </a:lnTo>
                <a:lnTo>
                  <a:pt x="155" y="380"/>
                </a:lnTo>
                <a:lnTo>
                  <a:pt x="155" y="380"/>
                </a:lnTo>
                <a:close/>
                <a:moveTo>
                  <a:pt x="163" y="241"/>
                </a:moveTo>
                <a:lnTo>
                  <a:pt x="163" y="241"/>
                </a:lnTo>
                <a:lnTo>
                  <a:pt x="164" y="238"/>
                </a:lnTo>
                <a:lnTo>
                  <a:pt x="164" y="238"/>
                </a:lnTo>
                <a:lnTo>
                  <a:pt x="164" y="238"/>
                </a:lnTo>
                <a:lnTo>
                  <a:pt x="164" y="238"/>
                </a:lnTo>
                <a:lnTo>
                  <a:pt x="164" y="235"/>
                </a:lnTo>
                <a:lnTo>
                  <a:pt x="164" y="235"/>
                </a:lnTo>
                <a:lnTo>
                  <a:pt x="163" y="236"/>
                </a:lnTo>
                <a:lnTo>
                  <a:pt x="163" y="241"/>
                </a:lnTo>
                <a:lnTo>
                  <a:pt x="163" y="241"/>
                </a:lnTo>
                <a:close/>
                <a:moveTo>
                  <a:pt x="18" y="365"/>
                </a:moveTo>
                <a:lnTo>
                  <a:pt x="18" y="365"/>
                </a:lnTo>
                <a:lnTo>
                  <a:pt x="18" y="365"/>
                </a:lnTo>
                <a:lnTo>
                  <a:pt x="18" y="365"/>
                </a:lnTo>
                <a:lnTo>
                  <a:pt x="16" y="362"/>
                </a:lnTo>
                <a:lnTo>
                  <a:pt x="16" y="362"/>
                </a:lnTo>
                <a:lnTo>
                  <a:pt x="13" y="361"/>
                </a:lnTo>
                <a:lnTo>
                  <a:pt x="13" y="361"/>
                </a:lnTo>
                <a:lnTo>
                  <a:pt x="16" y="365"/>
                </a:lnTo>
                <a:lnTo>
                  <a:pt x="16" y="365"/>
                </a:lnTo>
                <a:lnTo>
                  <a:pt x="18" y="365"/>
                </a:lnTo>
                <a:lnTo>
                  <a:pt x="18" y="365"/>
                </a:lnTo>
                <a:close/>
                <a:moveTo>
                  <a:pt x="106" y="108"/>
                </a:moveTo>
                <a:lnTo>
                  <a:pt x="106" y="108"/>
                </a:lnTo>
                <a:lnTo>
                  <a:pt x="105" y="104"/>
                </a:lnTo>
                <a:lnTo>
                  <a:pt x="105" y="104"/>
                </a:lnTo>
                <a:lnTo>
                  <a:pt x="103" y="108"/>
                </a:lnTo>
                <a:lnTo>
                  <a:pt x="103" y="108"/>
                </a:lnTo>
                <a:lnTo>
                  <a:pt x="106" y="108"/>
                </a:lnTo>
                <a:lnTo>
                  <a:pt x="106" y="108"/>
                </a:lnTo>
                <a:close/>
                <a:moveTo>
                  <a:pt x="199" y="222"/>
                </a:moveTo>
                <a:lnTo>
                  <a:pt x="199" y="222"/>
                </a:lnTo>
                <a:lnTo>
                  <a:pt x="196" y="219"/>
                </a:lnTo>
                <a:lnTo>
                  <a:pt x="196" y="219"/>
                </a:lnTo>
                <a:lnTo>
                  <a:pt x="194" y="220"/>
                </a:lnTo>
                <a:lnTo>
                  <a:pt x="194" y="220"/>
                </a:lnTo>
                <a:lnTo>
                  <a:pt x="196" y="222"/>
                </a:lnTo>
                <a:lnTo>
                  <a:pt x="196" y="222"/>
                </a:lnTo>
                <a:lnTo>
                  <a:pt x="199" y="222"/>
                </a:lnTo>
                <a:lnTo>
                  <a:pt x="199" y="222"/>
                </a:lnTo>
                <a:close/>
                <a:moveTo>
                  <a:pt x="204" y="378"/>
                </a:moveTo>
                <a:lnTo>
                  <a:pt x="204" y="378"/>
                </a:lnTo>
                <a:lnTo>
                  <a:pt x="204" y="378"/>
                </a:lnTo>
                <a:lnTo>
                  <a:pt x="204" y="378"/>
                </a:lnTo>
                <a:lnTo>
                  <a:pt x="204" y="377"/>
                </a:lnTo>
                <a:lnTo>
                  <a:pt x="204" y="377"/>
                </a:lnTo>
                <a:lnTo>
                  <a:pt x="204" y="372"/>
                </a:lnTo>
                <a:lnTo>
                  <a:pt x="204" y="372"/>
                </a:lnTo>
                <a:lnTo>
                  <a:pt x="202" y="375"/>
                </a:lnTo>
                <a:lnTo>
                  <a:pt x="202" y="375"/>
                </a:lnTo>
                <a:lnTo>
                  <a:pt x="204" y="378"/>
                </a:lnTo>
                <a:lnTo>
                  <a:pt x="204" y="378"/>
                </a:lnTo>
                <a:close/>
                <a:moveTo>
                  <a:pt x="179" y="175"/>
                </a:moveTo>
                <a:lnTo>
                  <a:pt x="179" y="175"/>
                </a:lnTo>
                <a:lnTo>
                  <a:pt x="180" y="179"/>
                </a:lnTo>
                <a:lnTo>
                  <a:pt x="180" y="179"/>
                </a:lnTo>
                <a:lnTo>
                  <a:pt x="180" y="179"/>
                </a:lnTo>
                <a:lnTo>
                  <a:pt x="180" y="179"/>
                </a:lnTo>
                <a:lnTo>
                  <a:pt x="182" y="175"/>
                </a:lnTo>
                <a:lnTo>
                  <a:pt x="182" y="175"/>
                </a:lnTo>
                <a:lnTo>
                  <a:pt x="179" y="175"/>
                </a:lnTo>
                <a:lnTo>
                  <a:pt x="179" y="175"/>
                </a:lnTo>
                <a:close/>
                <a:moveTo>
                  <a:pt x="63" y="389"/>
                </a:moveTo>
                <a:lnTo>
                  <a:pt x="63" y="389"/>
                </a:lnTo>
                <a:lnTo>
                  <a:pt x="60" y="389"/>
                </a:lnTo>
                <a:lnTo>
                  <a:pt x="60" y="389"/>
                </a:lnTo>
                <a:lnTo>
                  <a:pt x="60" y="391"/>
                </a:lnTo>
                <a:lnTo>
                  <a:pt x="60" y="391"/>
                </a:lnTo>
                <a:lnTo>
                  <a:pt x="60" y="392"/>
                </a:lnTo>
                <a:lnTo>
                  <a:pt x="62" y="394"/>
                </a:lnTo>
                <a:lnTo>
                  <a:pt x="62" y="394"/>
                </a:lnTo>
                <a:lnTo>
                  <a:pt x="63" y="389"/>
                </a:lnTo>
                <a:lnTo>
                  <a:pt x="63" y="389"/>
                </a:lnTo>
                <a:close/>
                <a:moveTo>
                  <a:pt x="101" y="127"/>
                </a:moveTo>
                <a:lnTo>
                  <a:pt x="101" y="127"/>
                </a:lnTo>
                <a:lnTo>
                  <a:pt x="103" y="123"/>
                </a:lnTo>
                <a:lnTo>
                  <a:pt x="103" y="123"/>
                </a:lnTo>
                <a:lnTo>
                  <a:pt x="103" y="123"/>
                </a:lnTo>
                <a:lnTo>
                  <a:pt x="103" y="123"/>
                </a:lnTo>
                <a:lnTo>
                  <a:pt x="98" y="124"/>
                </a:lnTo>
                <a:lnTo>
                  <a:pt x="98" y="124"/>
                </a:lnTo>
                <a:lnTo>
                  <a:pt x="101" y="127"/>
                </a:lnTo>
                <a:lnTo>
                  <a:pt x="101" y="127"/>
                </a:lnTo>
                <a:close/>
                <a:moveTo>
                  <a:pt x="215" y="208"/>
                </a:moveTo>
                <a:lnTo>
                  <a:pt x="215" y="208"/>
                </a:lnTo>
                <a:lnTo>
                  <a:pt x="215" y="208"/>
                </a:lnTo>
                <a:lnTo>
                  <a:pt x="215" y="208"/>
                </a:lnTo>
                <a:lnTo>
                  <a:pt x="217" y="203"/>
                </a:lnTo>
                <a:lnTo>
                  <a:pt x="217" y="203"/>
                </a:lnTo>
                <a:lnTo>
                  <a:pt x="217" y="201"/>
                </a:lnTo>
                <a:lnTo>
                  <a:pt x="217" y="201"/>
                </a:lnTo>
                <a:lnTo>
                  <a:pt x="215" y="203"/>
                </a:lnTo>
                <a:lnTo>
                  <a:pt x="215" y="203"/>
                </a:lnTo>
                <a:lnTo>
                  <a:pt x="215" y="208"/>
                </a:lnTo>
                <a:lnTo>
                  <a:pt x="215" y="208"/>
                </a:lnTo>
                <a:lnTo>
                  <a:pt x="215" y="208"/>
                </a:lnTo>
                <a:lnTo>
                  <a:pt x="215" y="208"/>
                </a:lnTo>
                <a:close/>
                <a:moveTo>
                  <a:pt x="191" y="173"/>
                </a:moveTo>
                <a:lnTo>
                  <a:pt x="191" y="173"/>
                </a:lnTo>
                <a:lnTo>
                  <a:pt x="191" y="175"/>
                </a:lnTo>
                <a:lnTo>
                  <a:pt x="191" y="175"/>
                </a:lnTo>
                <a:lnTo>
                  <a:pt x="191" y="175"/>
                </a:lnTo>
                <a:lnTo>
                  <a:pt x="191" y="175"/>
                </a:lnTo>
                <a:lnTo>
                  <a:pt x="193" y="179"/>
                </a:lnTo>
                <a:lnTo>
                  <a:pt x="193" y="179"/>
                </a:lnTo>
                <a:lnTo>
                  <a:pt x="193" y="178"/>
                </a:lnTo>
                <a:lnTo>
                  <a:pt x="193" y="178"/>
                </a:lnTo>
                <a:lnTo>
                  <a:pt x="191" y="173"/>
                </a:lnTo>
                <a:lnTo>
                  <a:pt x="191" y="173"/>
                </a:lnTo>
                <a:close/>
                <a:moveTo>
                  <a:pt x="209" y="175"/>
                </a:moveTo>
                <a:lnTo>
                  <a:pt x="209" y="175"/>
                </a:lnTo>
                <a:lnTo>
                  <a:pt x="207" y="170"/>
                </a:lnTo>
                <a:lnTo>
                  <a:pt x="207" y="170"/>
                </a:lnTo>
                <a:lnTo>
                  <a:pt x="205" y="171"/>
                </a:lnTo>
                <a:lnTo>
                  <a:pt x="205" y="171"/>
                </a:lnTo>
                <a:lnTo>
                  <a:pt x="207" y="176"/>
                </a:lnTo>
                <a:lnTo>
                  <a:pt x="207" y="176"/>
                </a:lnTo>
                <a:lnTo>
                  <a:pt x="209" y="175"/>
                </a:lnTo>
                <a:lnTo>
                  <a:pt x="209" y="175"/>
                </a:lnTo>
                <a:close/>
                <a:moveTo>
                  <a:pt x="68" y="224"/>
                </a:moveTo>
                <a:lnTo>
                  <a:pt x="68" y="224"/>
                </a:lnTo>
                <a:lnTo>
                  <a:pt x="71" y="227"/>
                </a:lnTo>
                <a:lnTo>
                  <a:pt x="71" y="227"/>
                </a:lnTo>
                <a:lnTo>
                  <a:pt x="71" y="224"/>
                </a:lnTo>
                <a:lnTo>
                  <a:pt x="71" y="222"/>
                </a:lnTo>
                <a:lnTo>
                  <a:pt x="71" y="222"/>
                </a:lnTo>
                <a:lnTo>
                  <a:pt x="68" y="224"/>
                </a:lnTo>
                <a:lnTo>
                  <a:pt x="68" y="224"/>
                </a:lnTo>
                <a:close/>
                <a:moveTo>
                  <a:pt x="76" y="239"/>
                </a:moveTo>
                <a:lnTo>
                  <a:pt x="76" y="239"/>
                </a:lnTo>
                <a:lnTo>
                  <a:pt x="75" y="242"/>
                </a:lnTo>
                <a:lnTo>
                  <a:pt x="73" y="247"/>
                </a:lnTo>
                <a:lnTo>
                  <a:pt x="73" y="247"/>
                </a:lnTo>
                <a:lnTo>
                  <a:pt x="75" y="246"/>
                </a:lnTo>
                <a:lnTo>
                  <a:pt x="75" y="246"/>
                </a:lnTo>
                <a:lnTo>
                  <a:pt x="76" y="242"/>
                </a:lnTo>
                <a:lnTo>
                  <a:pt x="76" y="242"/>
                </a:lnTo>
                <a:lnTo>
                  <a:pt x="76" y="239"/>
                </a:lnTo>
                <a:lnTo>
                  <a:pt x="76" y="239"/>
                </a:lnTo>
                <a:close/>
                <a:moveTo>
                  <a:pt x="223" y="285"/>
                </a:moveTo>
                <a:lnTo>
                  <a:pt x="223" y="285"/>
                </a:lnTo>
                <a:lnTo>
                  <a:pt x="223" y="285"/>
                </a:lnTo>
                <a:lnTo>
                  <a:pt x="223" y="285"/>
                </a:lnTo>
                <a:lnTo>
                  <a:pt x="224" y="279"/>
                </a:lnTo>
                <a:lnTo>
                  <a:pt x="224" y="279"/>
                </a:lnTo>
                <a:lnTo>
                  <a:pt x="223" y="279"/>
                </a:lnTo>
                <a:lnTo>
                  <a:pt x="223" y="279"/>
                </a:lnTo>
                <a:lnTo>
                  <a:pt x="221" y="280"/>
                </a:lnTo>
                <a:lnTo>
                  <a:pt x="221" y="280"/>
                </a:lnTo>
                <a:lnTo>
                  <a:pt x="223" y="285"/>
                </a:lnTo>
                <a:lnTo>
                  <a:pt x="223" y="285"/>
                </a:lnTo>
                <a:close/>
                <a:moveTo>
                  <a:pt x="138" y="93"/>
                </a:moveTo>
                <a:lnTo>
                  <a:pt x="138" y="93"/>
                </a:lnTo>
                <a:lnTo>
                  <a:pt x="142" y="89"/>
                </a:lnTo>
                <a:lnTo>
                  <a:pt x="142" y="89"/>
                </a:lnTo>
                <a:lnTo>
                  <a:pt x="142" y="89"/>
                </a:lnTo>
                <a:lnTo>
                  <a:pt x="142" y="89"/>
                </a:lnTo>
                <a:lnTo>
                  <a:pt x="142" y="89"/>
                </a:lnTo>
                <a:lnTo>
                  <a:pt x="142" y="89"/>
                </a:lnTo>
                <a:lnTo>
                  <a:pt x="136" y="91"/>
                </a:lnTo>
                <a:lnTo>
                  <a:pt x="136" y="91"/>
                </a:lnTo>
                <a:lnTo>
                  <a:pt x="138" y="93"/>
                </a:lnTo>
                <a:lnTo>
                  <a:pt x="138" y="93"/>
                </a:lnTo>
                <a:close/>
                <a:moveTo>
                  <a:pt x="207" y="142"/>
                </a:moveTo>
                <a:lnTo>
                  <a:pt x="207" y="142"/>
                </a:lnTo>
                <a:lnTo>
                  <a:pt x="204" y="135"/>
                </a:lnTo>
                <a:lnTo>
                  <a:pt x="204" y="135"/>
                </a:lnTo>
                <a:lnTo>
                  <a:pt x="202" y="137"/>
                </a:lnTo>
                <a:lnTo>
                  <a:pt x="202" y="137"/>
                </a:lnTo>
                <a:lnTo>
                  <a:pt x="207" y="142"/>
                </a:lnTo>
                <a:lnTo>
                  <a:pt x="207" y="142"/>
                </a:lnTo>
                <a:lnTo>
                  <a:pt x="207" y="142"/>
                </a:lnTo>
                <a:lnTo>
                  <a:pt x="207" y="142"/>
                </a:lnTo>
                <a:close/>
                <a:moveTo>
                  <a:pt x="179" y="201"/>
                </a:moveTo>
                <a:lnTo>
                  <a:pt x="179" y="201"/>
                </a:lnTo>
                <a:lnTo>
                  <a:pt x="179" y="201"/>
                </a:lnTo>
                <a:lnTo>
                  <a:pt x="179" y="201"/>
                </a:lnTo>
                <a:lnTo>
                  <a:pt x="180" y="198"/>
                </a:lnTo>
                <a:lnTo>
                  <a:pt x="180" y="198"/>
                </a:lnTo>
                <a:lnTo>
                  <a:pt x="179" y="195"/>
                </a:lnTo>
                <a:lnTo>
                  <a:pt x="179" y="195"/>
                </a:lnTo>
                <a:lnTo>
                  <a:pt x="177" y="198"/>
                </a:lnTo>
                <a:lnTo>
                  <a:pt x="177" y="198"/>
                </a:lnTo>
                <a:lnTo>
                  <a:pt x="177" y="200"/>
                </a:lnTo>
                <a:lnTo>
                  <a:pt x="177" y="200"/>
                </a:lnTo>
                <a:lnTo>
                  <a:pt x="179" y="201"/>
                </a:lnTo>
                <a:lnTo>
                  <a:pt x="179" y="201"/>
                </a:lnTo>
                <a:close/>
                <a:moveTo>
                  <a:pt x="49" y="272"/>
                </a:moveTo>
                <a:lnTo>
                  <a:pt x="49" y="272"/>
                </a:lnTo>
                <a:lnTo>
                  <a:pt x="46" y="272"/>
                </a:lnTo>
                <a:lnTo>
                  <a:pt x="46" y="272"/>
                </a:lnTo>
                <a:lnTo>
                  <a:pt x="45" y="276"/>
                </a:lnTo>
                <a:lnTo>
                  <a:pt x="45" y="276"/>
                </a:lnTo>
                <a:lnTo>
                  <a:pt x="48" y="274"/>
                </a:lnTo>
                <a:lnTo>
                  <a:pt x="48" y="274"/>
                </a:lnTo>
                <a:lnTo>
                  <a:pt x="49" y="272"/>
                </a:lnTo>
                <a:lnTo>
                  <a:pt x="49" y="272"/>
                </a:lnTo>
                <a:close/>
                <a:moveTo>
                  <a:pt x="68" y="231"/>
                </a:moveTo>
                <a:lnTo>
                  <a:pt x="68" y="231"/>
                </a:lnTo>
                <a:lnTo>
                  <a:pt x="70" y="228"/>
                </a:lnTo>
                <a:lnTo>
                  <a:pt x="70" y="228"/>
                </a:lnTo>
                <a:lnTo>
                  <a:pt x="68" y="227"/>
                </a:lnTo>
                <a:lnTo>
                  <a:pt x="68" y="227"/>
                </a:lnTo>
                <a:lnTo>
                  <a:pt x="67" y="228"/>
                </a:lnTo>
                <a:lnTo>
                  <a:pt x="67" y="228"/>
                </a:lnTo>
                <a:lnTo>
                  <a:pt x="68" y="231"/>
                </a:lnTo>
                <a:lnTo>
                  <a:pt x="68" y="231"/>
                </a:lnTo>
                <a:close/>
                <a:moveTo>
                  <a:pt x="54" y="372"/>
                </a:moveTo>
                <a:lnTo>
                  <a:pt x="54" y="372"/>
                </a:lnTo>
                <a:lnTo>
                  <a:pt x="51" y="367"/>
                </a:lnTo>
                <a:lnTo>
                  <a:pt x="51" y="367"/>
                </a:lnTo>
                <a:lnTo>
                  <a:pt x="49" y="369"/>
                </a:lnTo>
                <a:lnTo>
                  <a:pt x="49" y="369"/>
                </a:lnTo>
                <a:lnTo>
                  <a:pt x="52" y="373"/>
                </a:lnTo>
                <a:lnTo>
                  <a:pt x="52" y="373"/>
                </a:lnTo>
                <a:lnTo>
                  <a:pt x="54" y="372"/>
                </a:lnTo>
                <a:lnTo>
                  <a:pt x="54" y="372"/>
                </a:lnTo>
                <a:close/>
                <a:moveTo>
                  <a:pt x="202" y="216"/>
                </a:moveTo>
                <a:lnTo>
                  <a:pt x="202" y="216"/>
                </a:lnTo>
                <a:lnTo>
                  <a:pt x="205" y="219"/>
                </a:lnTo>
                <a:lnTo>
                  <a:pt x="205" y="219"/>
                </a:lnTo>
                <a:lnTo>
                  <a:pt x="207" y="217"/>
                </a:lnTo>
                <a:lnTo>
                  <a:pt x="207" y="217"/>
                </a:lnTo>
                <a:lnTo>
                  <a:pt x="207" y="217"/>
                </a:lnTo>
                <a:lnTo>
                  <a:pt x="207" y="217"/>
                </a:lnTo>
                <a:lnTo>
                  <a:pt x="207" y="216"/>
                </a:lnTo>
                <a:lnTo>
                  <a:pt x="205" y="216"/>
                </a:lnTo>
                <a:lnTo>
                  <a:pt x="205" y="216"/>
                </a:lnTo>
                <a:lnTo>
                  <a:pt x="202" y="216"/>
                </a:lnTo>
                <a:lnTo>
                  <a:pt x="202" y="216"/>
                </a:lnTo>
                <a:close/>
                <a:moveTo>
                  <a:pt x="65" y="235"/>
                </a:moveTo>
                <a:lnTo>
                  <a:pt x="65" y="235"/>
                </a:lnTo>
                <a:lnTo>
                  <a:pt x="65" y="236"/>
                </a:lnTo>
                <a:lnTo>
                  <a:pt x="65" y="236"/>
                </a:lnTo>
                <a:lnTo>
                  <a:pt x="68" y="235"/>
                </a:lnTo>
                <a:lnTo>
                  <a:pt x="68" y="235"/>
                </a:lnTo>
                <a:lnTo>
                  <a:pt x="65" y="231"/>
                </a:lnTo>
                <a:lnTo>
                  <a:pt x="65" y="231"/>
                </a:lnTo>
                <a:lnTo>
                  <a:pt x="65" y="235"/>
                </a:lnTo>
                <a:lnTo>
                  <a:pt x="65" y="235"/>
                </a:lnTo>
                <a:close/>
                <a:moveTo>
                  <a:pt x="205" y="205"/>
                </a:moveTo>
                <a:lnTo>
                  <a:pt x="205" y="205"/>
                </a:lnTo>
                <a:lnTo>
                  <a:pt x="204" y="208"/>
                </a:lnTo>
                <a:lnTo>
                  <a:pt x="204" y="208"/>
                </a:lnTo>
                <a:lnTo>
                  <a:pt x="204" y="208"/>
                </a:lnTo>
                <a:lnTo>
                  <a:pt x="204" y="208"/>
                </a:lnTo>
                <a:lnTo>
                  <a:pt x="207" y="206"/>
                </a:lnTo>
                <a:lnTo>
                  <a:pt x="207" y="206"/>
                </a:lnTo>
                <a:lnTo>
                  <a:pt x="205" y="205"/>
                </a:lnTo>
                <a:lnTo>
                  <a:pt x="205" y="205"/>
                </a:lnTo>
                <a:close/>
                <a:moveTo>
                  <a:pt x="169" y="91"/>
                </a:moveTo>
                <a:lnTo>
                  <a:pt x="169" y="91"/>
                </a:lnTo>
                <a:lnTo>
                  <a:pt x="169" y="89"/>
                </a:lnTo>
                <a:lnTo>
                  <a:pt x="169" y="89"/>
                </a:lnTo>
                <a:lnTo>
                  <a:pt x="166" y="86"/>
                </a:lnTo>
                <a:lnTo>
                  <a:pt x="166" y="86"/>
                </a:lnTo>
                <a:lnTo>
                  <a:pt x="164" y="88"/>
                </a:lnTo>
                <a:lnTo>
                  <a:pt x="164" y="88"/>
                </a:lnTo>
                <a:lnTo>
                  <a:pt x="169" y="91"/>
                </a:lnTo>
                <a:lnTo>
                  <a:pt x="169" y="91"/>
                </a:lnTo>
                <a:close/>
                <a:moveTo>
                  <a:pt x="120" y="216"/>
                </a:moveTo>
                <a:lnTo>
                  <a:pt x="120" y="216"/>
                </a:lnTo>
                <a:lnTo>
                  <a:pt x="128" y="216"/>
                </a:lnTo>
                <a:lnTo>
                  <a:pt x="128" y="216"/>
                </a:lnTo>
                <a:lnTo>
                  <a:pt x="127" y="216"/>
                </a:lnTo>
                <a:lnTo>
                  <a:pt x="127" y="216"/>
                </a:lnTo>
                <a:lnTo>
                  <a:pt x="123" y="216"/>
                </a:lnTo>
                <a:lnTo>
                  <a:pt x="123" y="216"/>
                </a:lnTo>
                <a:lnTo>
                  <a:pt x="120" y="216"/>
                </a:lnTo>
                <a:lnTo>
                  <a:pt x="120" y="216"/>
                </a:lnTo>
                <a:close/>
                <a:moveTo>
                  <a:pt x="171" y="123"/>
                </a:moveTo>
                <a:lnTo>
                  <a:pt x="171" y="123"/>
                </a:lnTo>
                <a:lnTo>
                  <a:pt x="168" y="127"/>
                </a:lnTo>
                <a:lnTo>
                  <a:pt x="168" y="127"/>
                </a:lnTo>
                <a:lnTo>
                  <a:pt x="172" y="124"/>
                </a:lnTo>
                <a:lnTo>
                  <a:pt x="172" y="124"/>
                </a:lnTo>
                <a:lnTo>
                  <a:pt x="171" y="123"/>
                </a:lnTo>
                <a:lnTo>
                  <a:pt x="171" y="123"/>
                </a:lnTo>
                <a:close/>
                <a:moveTo>
                  <a:pt x="160" y="112"/>
                </a:moveTo>
                <a:lnTo>
                  <a:pt x="160" y="112"/>
                </a:lnTo>
                <a:lnTo>
                  <a:pt x="160" y="112"/>
                </a:lnTo>
                <a:lnTo>
                  <a:pt x="160" y="112"/>
                </a:lnTo>
                <a:lnTo>
                  <a:pt x="153" y="112"/>
                </a:lnTo>
                <a:lnTo>
                  <a:pt x="153" y="112"/>
                </a:lnTo>
                <a:lnTo>
                  <a:pt x="152" y="112"/>
                </a:lnTo>
                <a:lnTo>
                  <a:pt x="152" y="112"/>
                </a:lnTo>
                <a:lnTo>
                  <a:pt x="152" y="113"/>
                </a:lnTo>
                <a:lnTo>
                  <a:pt x="152" y="113"/>
                </a:lnTo>
                <a:lnTo>
                  <a:pt x="153" y="113"/>
                </a:lnTo>
                <a:lnTo>
                  <a:pt x="153" y="113"/>
                </a:lnTo>
                <a:lnTo>
                  <a:pt x="160" y="112"/>
                </a:lnTo>
                <a:lnTo>
                  <a:pt x="160" y="112"/>
                </a:lnTo>
                <a:close/>
                <a:moveTo>
                  <a:pt x="56" y="268"/>
                </a:moveTo>
                <a:lnTo>
                  <a:pt x="56" y="268"/>
                </a:lnTo>
                <a:lnTo>
                  <a:pt x="57" y="268"/>
                </a:lnTo>
                <a:lnTo>
                  <a:pt x="57" y="268"/>
                </a:lnTo>
                <a:lnTo>
                  <a:pt x="57" y="263"/>
                </a:lnTo>
                <a:lnTo>
                  <a:pt x="57" y="263"/>
                </a:lnTo>
                <a:lnTo>
                  <a:pt x="54" y="263"/>
                </a:lnTo>
                <a:lnTo>
                  <a:pt x="54" y="263"/>
                </a:lnTo>
                <a:lnTo>
                  <a:pt x="56" y="268"/>
                </a:lnTo>
                <a:lnTo>
                  <a:pt x="56" y="268"/>
                </a:lnTo>
                <a:close/>
                <a:moveTo>
                  <a:pt x="111" y="391"/>
                </a:moveTo>
                <a:lnTo>
                  <a:pt x="111" y="391"/>
                </a:lnTo>
                <a:lnTo>
                  <a:pt x="112" y="391"/>
                </a:lnTo>
                <a:lnTo>
                  <a:pt x="112" y="391"/>
                </a:lnTo>
                <a:lnTo>
                  <a:pt x="114" y="391"/>
                </a:lnTo>
                <a:lnTo>
                  <a:pt x="114" y="391"/>
                </a:lnTo>
                <a:lnTo>
                  <a:pt x="114" y="391"/>
                </a:lnTo>
                <a:lnTo>
                  <a:pt x="116" y="389"/>
                </a:lnTo>
                <a:lnTo>
                  <a:pt x="116" y="389"/>
                </a:lnTo>
                <a:lnTo>
                  <a:pt x="112" y="389"/>
                </a:lnTo>
                <a:lnTo>
                  <a:pt x="112" y="389"/>
                </a:lnTo>
                <a:lnTo>
                  <a:pt x="111" y="391"/>
                </a:lnTo>
                <a:lnTo>
                  <a:pt x="111" y="391"/>
                </a:lnTo>
                <a:lnTo>
                  <a:pt x="111" y="391"/>
                </a:lnTo>
                <a:close/>
                <a:moveTo>
                  <a:pt x="98" y="343"/>
                </a:moveTo>
                <a:lnTo>
                  <a:pt x="98" y="343"/>
                </a:lnTo>
                <a:lnTo>
                  <a:pt x="97" y="345"/>
                </a:lnTo>
                <a:lnTo>
                  <a:pt x="97" y="348"/>
                </a:lnTo>
                <a:lnTo>
                  <a:pt x="97" y="348"/>
                </a:lnTo>
                <a:lnTo>
                  <a:pt x="97" y="347"/>
                </a:lnTo>
                <a:lnTo>
                  <a:pt x="97" y="347"/>
                </a:lnTo>
                <a:lnTo>
                  <a:pt x="98" y="345"/>
                </a:lnTo>
                <a:lnTo>
                  <a:pt x="98" y="343"/>
                </a:lnTo>
                <a:lnTo>
                  <a:pt x="98" y="343"/>
                </a:lnTo>
                <a:close/>
                <a:moveTo>
                  <a:pt x="147" y="391"/>
                </a:moveTo>
                <a:lnTo>
                  <a:pt x="147" y="391"/>
                </a:lnTo>
                <a:lnTo>
                  <a:pt x="152" y="391"/>
                </a:lnTo>
                <a:lnTo>
                  <a:pt x="152" y="391"/>
                </a:lnTo>
                <a:lnTo>
                  <a:pt x="152" y="389"/>
                </a:lnTo>
                <a:lnTo>
                  <a:pt x="152" y="389"/>
                </a:lnTo>
                <a:lnTo>
                  <a:pt x="147" y="389"/>
                </a:lnTo>
                <a:lnTo>
                  <a:pt x="147" y="389"/>
                </a:lnTo>
                <a:lnTo>
                  <a:pt x="147" y="391"/>
                </a:lnTo>
                <a:lnTo>
                  <a:pt x="147" y="391"/>
                </a:lnTo>
                <a:close/>
                <a:moveTo>
                  <a:pt x="187" y="201"/>
                </a:moveTo>
                <a:lnTo>
                  <a:pt x="187" y="201"/>
                </a:lnTo>
                <a:lnTo>
                  <a:pt x="188" y="200"/>
                </a:lnTo>
                <a:lnTo>
                  <a:pt x="187" y="198"/>
                </a:lnTo>
                <a:lnTo>
                  <a:pt x="187" y="198"/>
                </a:lnTo>
                <a:lnTo>
                  <a:pt x="185" y="194"/>
                </a:lnTo>
                <a:lnTo>
                  <a:pt x="185" y="194"/>
                </a:lnTo>
                <a:lnTo>
                  <a:pt x="183" y="192"/>
                </a:lnTo>
                <a:lnTo>
                  <a:pt x="183" y="192"/>
                </a:lnTo>
                <a:lnTo>
                  <a:pt x="183" y="192"/>
                </a:lnTo>
                <a:lnTo>
                  <a:pt x="183" y="192"/>
                </a:lnTo>
                <a:lnTo>
                  <a:pt x="187" y="201"/>
                </a:lnTo>
                <a:lnTo>
                  <a:pt x="187" y="201"/>
                </a:lnTo>
                <a:close/>
                <a:moveTo>
                  <a:pt x="123" y="381"/>
                </a:moveTo>
                <a:lnTo>
                  <a:pt x="123" y="381"/>
                </a:lnTo>
                <a:lnTo>
                  <a:pt x="123" y="381"/>
                </a:lnTo>
                <a:lnTo>
                  <a:pt x="123" y="381"/>
                </a:lnTo>
                <a:lnTo>
                  <a:pt x="125" y="381"/>
                </a:lnTo>
                <a:lnTo>
                  <a:pt x="125" y="381"/>
                </a:lnTo>
                <a:lnTo>
                  <a:pt x="128" y="383"/>
                </a:lnTo>
                <a:lnTo>
                  <a:pt x="128" y="383"/>
                </a:lnTo>
                <a:lnTo>
                  <a:pt x="134" y="381"/>
                </a:lnTo>
                <a:lnTo>
                  <a:pt x="134" y="381"/>
                </a:lnTo>
                <a:lnTo>
                  <a:pt x="134" y="380"/>
                </a:lnTo>
                <a:lnTo>
                  <a:pt x="134" y="380"/>
                </a:lnTo>
                <a:lnTo>
                  <a:pt x="123" y="381"/>
                </a:lnTo>
                <a:lnTo>
                  <a:pt x="123" y="381"/>
                </a:lnTo>
                <a:close/>
                <a:moveTo>
                  <a:pt x="100" y="108"/>
                </a:moveTo>
                <a:lnTo>
                  <a:pt x="100" y="108"/>
                </a:lnTo>
                <a:lnTo>
                  <a:pt x="101" y="105"/>
                </a:lnTo>
                <a:lnTo>
                  <a:pt x="101" y="105"/>
                </a:lnTo>
                <a:lnTo>
                  <a:pt x="101" y="105"/>
                </a:lnTo>
                <a:lnTo>
                  <a:pt x="101" y="105"/>
                </a:lnTo>
                <a:lnTo>
                  <a:pt x="98" y="107"/>
                </a:lnTo>
                <a:lnTo>
                  <a:pt x="98" y="108"/>
                </a:lnTo>
                <a:lnTo>
                  <a:pt x="98" y="108"/>
                </a:lnTo>
                <a:lnTo>
                  <a:pt x="100" y="108"/>
                </a:lnTo>
                <a:lnTo>
                  <a:pt x="100" y="108"/>
                </a:lnTo>
                <a:close/>
                <a:moveTo>
                  <a:pt x="191" y="208"/>
                </a:moveTo>
                <a:lnTo>
                  <a:pt x="191" y="208"/>
                </a:lnTo>
                <a:lnTo>
                  <a:pt x="190" y="203"/>
                </a:lnTo>
                <a:lnTo>
                  <a:pt x="190" y="203"/>
                </a:lnTo>
                <a:lnTo>
                  <a:pt x="188" y="206"/>
                </a:lnTo>
                <a:lnTo>
                  <a:pt x="190" y="208"/>
                </a:lnTo>
                <a:lnTo>
                  <a:pt x="190" y="208"/>
                </a:lnTo>
                <a:lnTo>
                  <a:pt x="191" y="208"/>
                </a:lnTo>
                <a:lnTo>
                  <a:pt x="191" y="208"/>
                </a:lnTo>
                <a:close/>
                <a:moveTo>
                  <a:pt x="202" y="241"/>
                </a:moveTo>
                <a:lnTo>
                  <a:pt x="202" y="241"/>
                </a:lnTo>
                <a:lnTo>
                  <a:pt x="207" y="246"/>
                </a:lnTo>
                <a:lnTo>
                  <a:pt x="207" y="246"/>
                </a:lnTo>
                <a:lnTo>
                  <a:pt x="207" y="244"/>
                </a:lnTo>
                <a:lnTo>
                  <a:pt x="207" y="244"/>
                </a:lnTo>
                <a:lnTo>
                  <a:pt x="202" y="241"/>
                </a:lnTo>
                <a:lnTo>
                  <a:pt x="202" y="241"/>
                </a:lnTo>
                <a:lnTo>
                  <a:pt x="202" y="241"/>
                </a:lnTo>
                <a:lnTo>
                  <a:pt x="202" y="241"/>
                </a:lnTo>
                <a:lnTo>
                  <a:pt x="202" y="241"/>
                </a:lnTo>
                <a:lnTo>
                  <a:pt x="202" y="241"/>
                </a:lnTo>
                <a:close/>
                <a:moveTo>
                  <a:pt x="220" y="170"/>
                </a:moveTo>
                <a:lnTo>
                  <a:pt x="220" y="170"/>
                </a:lnTo>
                <a:lnTo>
                  <a:pt x="215" y="164"/>
                </a:lnTo>
                <a:lnTo>
                  <a:pt x="215" y="164"/>
                </a:lnTo>
                <a:lnTo>
                  <a:pt x="215" y="164"/>
                </a:lnTo>
                <a:lnTo>
                  <a:pt x="215" y="164"/>
                </a:lnTo>
                <a:lnTo>
                  <a:pt x="218" y="170"/>
                </a:lnTo>
                <a:lnTo>
                  <a:pt x="218" y="170"/>
                </a:lnTo>
                <a:lnTo>
                  <a:pt x="220" y="170"/>
                </a:lnTo>
                <a:lnTo>
                  <a:pt x="220" y="170"/>
                </a:lnTo>
                <a:close/>
                <a:moveTo>
                  <a:pt x="92" y="197"/>
                </a:moveTo>
                <a:lnTo>
                  <a:pt x="92" y="197"/>
                </a:lnTo>
                <a:lnTo>
                  <a:pt x="89" y="200"/>
                </a:lnTo>
                <a:lnTo>
                  <a:pt x="89" y="200"/>
                </a:lnTo>
                <a:lnTo>
                  <a:pt x="90" y="203"/>
                </a:lnTo>
                <a:lnTo>
                  <a:pt x="90" y="203"/>
                </a:lnTo>
                <a:lnTo>
                  <a:pt x="92" y="200"/>
                </a:lnTo>
                <a:lnTo>
                  <a:pt x="92" y="197"/>
                </a:lnTo>
                <a:lnTo>
                  <a:pt x="92" y="197"/>
                </a:lnTo>
                <a:close/>
                <a:moveTo>
                  <a:pt x="108" y="410"/>
                </a:moveTo>
                <a:lnTo>
                  <a:pt x="108" y="410"/>
                </a:lnTo>
                <a:lnTo>
                  <a:pt x="103" y="410"/>
                </a:lnTo>
                <a:lnTo>
                  <a:pt x="103" y="410"/>
                </a:lnTo>
                <a:lnTo>
                  <a:pt x="101" y="410"/>
                </a:lnTo>
                <a:lnTo>
                  <a:pt x="101" y="410"/>
                </a:lnTo>
                <a:lnTo>
                  <a:pt x="101" y="410"/>
                </a:lnTo>
                <a:lnTo>
                  <a:pt x="101" y="410"/>
                </a:lnTo>
                <a:lnTo>
                  <a:pt x="108" y="411"/>
                </a:lnTo>
                <a:lnTo>
                  <a:pt x="108" y="411"/>
                </a:lnTo>
                <a:lnTo>
                  <a:pt x="108" y="410"/>
                </a:lnTo>
                <a:lnTo>
                  <a:pt x="108" y="410"/>
                </a:lnTo>
                <a:close/>
                <a:moveTo>
                  <a:pt x="109" y="52"/>
                </a:moveTo>
                <a:lnTo>
                  <a:pt x="109" y="52"/>
                </a:lnTo>
                <a:lnTo>
                  <a:pt x="108" y="52"/>
                </a:lnTo>
                <a:lnTo>
                  <a:pt x="108" y="52"/>
                </a:lnTo>
                <a:lnTo>
                  <a:pt x="106" y="53"/>
                </a:lnTo>
                <a:lnTo>
                  <a:pt x="106" y="55"/>
                </a:lnTo>
                <a:lnTo>
                  <a:pt x="106" y="55"/>
                </a:lnTo>
                <a:lnTo>
                  <a:pt x="106" y="58"/>
                </a:lnTo>
                <a:lnTo>
                  <a:pt x="106" y="58"/>
                </a:lnTo>
                <a:lnTo>
                  <a:pt x="108" y="53"/>
                </a:lnTo>
                <a:lnTo>
                  <a:pt x="108" y="53"/>
                </a:lnTo>
                <a:lnTo>
                  <a:pt x="109" y="52"/>
                </a:lnTo>
                <a:lnTo>
                  <a:pt x="109" y="52"/>
                </a:lnTo>
                <a:close/>
                <a:moveTo>
                  <a:pt x="56" y="342"/>
                </a:moveTo>
                <a:lnTo>
                  <a:pt x="56" y="342"/>
                </a:lnTo>
                <a:lnTo>
                  <a:pt x="57" y="347"/>
                </a:lnTo>
                <a:lnTo>
                  <a:pt x="57" y="347"/>
                </a:lnTo>
                <a:lnTo>
                  <a:pt x="60" y="345"/>
                </a:lnTo>
                <a:lnTo>
                  <a:pt x="60" y="345"/>
                </a:lnTo>
                <a:lnTo>
                  <a:pt x="59" y="345"/>
                </a:lnTo>
                <a:lnTo>
                  <a:pt x="57" y="345"/>
                </a:lnTo>
                <a:lnTo>
                  <a:pt x="57" y="345"/>
                </a:lnTo>
                <a:lnTo>
                  <a:pt x="57" y="343"/>
                </a:lnTo>
                <a:lnTo>
                  <a:pt x="57" y="343"/>
                </a:lnTo>
                <a:lnTo>
                  <a:pt x="57" y="342"/>
                </a:lnTo>
                <a:lnTo>
                  <a:pt x="57" y="342"/>
                </a:lnTo>
                <a:lnTo>
                  <a:pt x="56" y="342"/>
                </a:lnTo>
                <a:lnTo>
                  <a:pt x="56" y="342"/>
                </a:lnTo>
                <a:close/>
                <a:moveTo>
                  <a:pt x="171" y="324"/>
                </a:moveTo>
                <a:lnTo>
                  <a:pt x="171" y="324"/>
                </a:lnTo>
                <a:lnTo>
                  <a:pt x="166" y="324"/>
                </a:lnTo>
                <a:lnTo>
                  <a:pt x="166" y="324"/>
                </a:lnTo>
                <a:lnTo>
                  <a:pt x="166" y="328"/>
                </a:lnTo>
                <a:lnTo>
                  <a:pt x="166" y="328"/>
                </a:lnTo>
                <a:lnTo>
                  <a:pt x="169" y="326"/>
                </a:lnTo>
                <a:lnTo>
                  <a:pt x="169" y="326"/>
                </a:lnTo>
                <a:lnTo>
                  <a:pt x="169" y="326"/>
                </a:lnTo>
                <a:lnTo>
                  <a:pt x="169" y="326"/>
                </a:lnTo>
                <a:lnTo>
                  <a:pt x="171" y="324"/>
                </a:lnTo>
                <a:lnTo>
                  <a:pt x="171" y="324"/>
                </a:lnTo>
                <a:close/>
                <a:moveTo>
                  <a:pt x="116" y="74"/>
                </a:moveTo>
                <a:lnTo>
                  <a:pt x="116" y="74"/>
                </a:lnTo>
                <a:lnTo>
                  <a:pt x="117" y="78"/>
                </a:lnTo>
                <a:lnTo>
                  <a:pt x="117" y="78"/>
                </a:lnTo>
                <a:lnTo>
                  <a:pt x="119" y="77"/>
                </a:lnTo>
                <a:lnTo>
                  <a:pt x="119" y="77"/>
                </a:lnTo>
                <a:lnTo>
                  <a:pt x="119" y="74"/>
                </a:lnTo>
                <a:lnTo>
                  <a:pt x="119" y="74"/>
                </a:lnTo>
                <a:lnTo>
                  <a:pt x="116" y="74"/>
                </a:lnTo>
                <a:lnTo>
                  <a:pt x="116" y="74"/>
                </a:lnTo>
                <a:close/>
                <a:moveTo>
                  <a:pt x="224" y="272"/>
                </a:moveTo>
                <a:lnTo>
                  <a:pt x="224" y="272"/>
                </a:lnTo>
                <a:lnTo>
                  <a:pt x="220" y="274"/>
                </a:lnTo>
                <a:lnTo>
                  <a:pt x="220" y="274"/>
                </a:lnTo>
                <a:lnTo>
                  <a:pt x="221" y="277"/>
                </a:lnTo>
                <a:lnTo>
                  <a:pt x="221" y="277"/>
                </a:lnTo>
                <a:lnTo>
                  <a:pt x="224" y="274"/>
                </a:lnTo>
                <a:lnTo>
                  <a:pt x="224" y="274"/>
                </a:lnTo>
                <a:lnTo>
                  <a:pt x="224" y="272"/>
                </a:lnTo>
                <a:lnTo>
                  <a:pt x="224" y="272"/>
                </a:lnTo>
                <a:close/>
                <a:moveTo>
                  <a:pt x="168" y="200"/>
                </a:moveTo>
                <a:lnTo>
                  <a:pt x="168" y="200"/>
                </a:lnTo>
                <a:lnTo>
                  <a:pt x="168" y="200"/>
                </a:lnTo>
                <a:lnTo>
                  <a:pt x="168" y="200"/>
                </a:lnTo>
                <a:lnTo>
                  <a:pt x="169" y="194"/>
                </a:lnTo>
                <a:lnTo>
                  <a:pt x="169" y="194"/>
                </a:lnTo>
                <a:lnTo>
                  <a:pt x="168" y="192"/>
                </a:lnTo>
                <a:lnTo>
                  <a:pt x="168" y="192"/>
                </a:lnTo>
                <a:lnTo>
                  <a:pt x="168" y="194"/>
                </a:lnTo>
                <a:lnTo>
                  <a:pt x="168" y="194"/>
                </a:lnTo>
                <a:lnTo>
                  <a:pt x="168" y="195"/>
                </a:lnTo>
                <a:lnTo>
                  <a:pt x="166" y="197"/>
                </a:lnTo>
                <a:lnTo>
                  <a:pt x="166" y="197"/>
                </a:lnTo>
                <a:lnTo>
                  <a:pt x="166" y="197"/>
                </a:lnTo>
                <a:lnTo>
                  <a:pt x="166" y="197"/>
                </a:lnTo>
                <a:lnTo>
                  <a:pt x="168" y="200"/>
                </a:lnTo>
                <a:lnTo>
                  <a:pt x="168" y="200"/>
                </a:lnTo>
                <a:close/>
                <a:moveTo>
                  <a:pt x="204" y="266"/>
                </a:moveTo>
                <a:lnTo>
                  <a:pt x="204" y="266"/>
                </a:lnTo>
                <a:lnTo>
                  <a:pt x="199" y="266"/>
                </a:lnTo>
                <a:lnTo>
                  <a:pt x="199" y="266"/>
                </a:lnTo>
                <a:lnTo>
                  <a:pt x="199" y="266"/>
                </a:lnTo>
                <a:lnTo>
                  <a:pt x="199" y="266"/>
                </a:lnTo>
                <a:lnTo>
                  <a:pt x="204" y="268"/>
                </a:lnTo>
                <a:lnTo>
                  <a:pt x="204" y="268"/>
                </a:lnTo>
                <a:lnTo>
                  <a:pt x="204" y="266"/>
                </a:lnTo>
                <a:lnTo>
                  <a:pt x="204" y="266"/>
                </a:lnTo>
                <a:close/>
                <a:moveTo>
                  <a:pt x="32" y="351"/>
                </a:moveTo>
                <a:lnTo>
                  <a:pt x="32" y="351"/>
                </a:lnTo>
                <a:lnTo>
                  <a:pt x="30" y="354"/>
                </a:lnTo>
                <a:lnTo>
                  <a:pt x="30" y="354"/>
                </a:lnTo>
                <a:lnTo>
                  <a:pt x="30" y="356"/>
                </a:lnTo>
                <a:lnTo>
                  <a:pt x="30" y="358"/>
                </a:lnTo>
                <a:lnTo>
                  <a:pt x="30" y="358"/>
                </a:lnTo>
                <a:lnTo>
                  <a:pt x="32" y="356"/>
                </a:lnTo>
                <a:lnTo>
                  <a:pt x="32" y="356"/>
                </a:lnTo>
                <a:lnTo>
                  <a:pt x="32" y="354"/>
                </a:lnTo>
                <a:lnTo>
                  <a:pt x="32" y="354"/>
                </a:lnTo>
                <a:lnTo>
                  <a:pt x="32" y="351"/>
                </a:lnTo>
                <a:lnTo>
                  <a:pt x="32" y="351"/>
                </a:lnTo>
                <a:close/>
                <a:moveTo>
                  <a:pt x="202" y="257"/>
                </a:moveTo>
                <a:lnTo>
                  <a:pt x="202" y="257"/>
                </a:lnTo>
                <a:lnTo>
                  <a:pt x="205" y="254"/>
                </a:lnTo>
                <a:lnTo>
                  <a:pt x="205" y="254"/>
                </a:lnTo>
                <a:lnTo>
                  <a:pt x="204" y="252"/>
                </a:lnTo>
                <a:lnTo>
                  <a:pt x="204" y="252"/>
                </a:lnTo>
                <a:lnTo>
                  <a:pt x="202" y="257"/>
                </a:lnTo>
                <a:lnTo>
                  <a:pt x="202" y="257"/>
                </a:lnTo>
                <a:lnTo>
                  <a:pt x="202" y="257"/>
                </a:lnTo>
                <a:lnTo>
                  <a:pt x="202" y="257"/>
                </a:lnTo>
                <a:close/>
                <a:moveTo>
                  <a:pt x="127" y="58"/>
                </a:moveTo>
                <a:lnTo>
                  <a:pt x="127" y="58"/>
                </a:lnTo>
                <a:lnTo>
                  <a:pt x="127" y="61"/>
                </a:lnTo>
                <a:lnTo>
                  <a:pt x="127" y="61"/>
                </a:lnTo>
                <a:lnTo>
                  <a:pt x="127" y="61"/>
                </a:lnTo>
                <a:lnTo>
                  <a:pt x="127" y="61"/>
                </a:lnTo>
                <a:lnTo>
                  <a:pt x="131" y="64"/>
                </a:lnTo>
                <a:lnTo>
                  <a:pt x="131" y="64"/>
                </a:lnTo>
                <a:lnTo>
                  <a:pt x="131" y="64"/>
                </a:lnTo>
                <a:lnTo>
                  <a:pt x="131" y="64"/>
                </a:lnTo>
                <a:lnTo>
                  <a:pt x="127" y="58"/>
                </a:lnTo>
                <a:lnTo>
                  <a:pt x="127" y="58"/>
                </a:lnTo>
                <a:close/>
                <a:moveTo>
                  <a:pt x="168" y="260"/>
                </a:moveTo>
                <a:lnTo>
                  <a:pt x="168" y="260"/>
                </a:lnTo>
                <a:lnTo>
                  <a:pt x="166" y="258"/>
                </a:lnTo>
                <a:lnTo>
                  <a:pt x="166" y="258"/>
                </a:lnTo>
                <a:lnTo>
                  <a:pt x="163" y="260"/>
                </a:lnTo>
                <a:lnTo>
                  <a:pt x="163" y="260"/>
                </a:lnTo>
                <a:lnTo>
                  <a:pt x="163" y="261"/>
                </a:lnTo>
                <a:lnTo>
                  <a:pt x="163" y="261"/>
                </a:lnTo>
                <a:lnTo>
                  <a:pt x="164" y="261"/>
                </a:lnTo>
                <a:lnTo>
                  <a:pt x="164" y="261"/>
                </a:lnTo>
                <a:lnTo>
                  <a:pt x="168" y="260"/>
                </a:lnTo>
                <a:lnTo>
                  <a:pt x="168" y="260"/>
                </a:lnTo>
                <a:close/>
                <a:moveTo>
                  <a:pt x="202" y="197"/>
                </a:moveTo>
                <a:lnTo>
                  <a:pt x="202" y="197"/>
                </a:lnTo>
                <a:lnTo>
                  <a:pt x="204" y="200"/>
                </a:lnTo>
                <a:lnTo>
                  <a:pt x="205" y="200"/>
                </a:lnTo>
                <a:lnTo>
                  <a:pt x="205" y="200"/>
                </a:lnTo>
                <a:lnTo>
                  <a:pt x="204" y="195"/>
                </a:lnTo>
                <a:lnTo>
                  <a:pt x="204" y="195"/>
                </a:lnTo>
                <a:lnTo>
                  <a:pt x="202" y="197"/>
                </a:lnTo>
                <a:lnTo>
                  <a:pt x="202" y="197"/>
                </a:lnTo>
                <a:close/>
                <a:moveTo>
                  <a:pt x="21" y="317"/>
                </a:moveTo>
                <a:lnTo>
                  <a:pt x="21" y="317"/>
                </a:lnTo>
                <a:lnTo>
                  <a:pt x="21" y="320"/>
                </a:lnTo>
                <a:lnTo>
                  <a:pt x="21" y="320"/>
                </a:lnTo>
                <a:lnTo>
                  <a:pt x="22" y="318"/>
                </a:lnTo>
                <a:lnTo>
                  <a:pt x="22" y="315"/>
                </a:lnTo>
                <a:lnTo>
                  <a:pt x="22" y="315"/>
                </a:lnTo>
                <a:lnTo>
                  <a:pt x="21" y="317"/>
                </a:lnTo>
                <a:lnTo>
                  <a:pt x="21" y="317"/>
                </a:lnTo>
                <a:close/>
                <a:moveTo>
                  <a:pt x="133" y="170"/>
                </a:moveTo>
                <a:lnTo>
                  <a:pt x="133" y="170"/>
                </a:lnTo>
                <a:lnTo>
                  <a:pt x="133" y="165"/>
                </a:lnTo>
                <a:lnTo>
                  <a:pt x="133" y="165"/>
                </a:lnTo>
                <a:lnTo>
                  <a:pt x="131" y="168"/>
                </a:lnTo>
                <a:lnTo>
                  <a:pt x="131" y="170"/>
                </a:lnTo>
                <a:lnTo>
                  <a:pt x="131" y="170"/>
                </a:lnTo>
                <a:lnTo>
                  <a:pt x="133" y="170"/>
                </a:lnTo>
                <a:lnTo>
                  <a:pt x="133" y="170"/>
                </a:lnTo>
                <a:close/>
                <a:moveTo>
                  <a:pt x="199" y="212"/>
                </a:moveTo>
                <a:lnTo>
                  <a:pt x="199" y="212"/>
                </a:lnTo>
                <a:lnTo>
                  <a:pt x="201" y="214"/>
                </a:lnTo>
                <a:lnTo>
                  <a:pt x="201" y="214"/>
                </a:lnTo>
                <a:lnTo>
                  <a:pt x="201" y="212"/>
                </a:lnTo>
                <a:lnTo>
                  <a:pt x="201" y="212"/>
                </a:lnTo>
                <a:lnTo>
                  <a:pt x="202" y="211"/>
                </a:lnTo>
                <a:lnTo>
                  <a:pt x="202" y="211"/>
                </a:lnTo>
                <a:lnTo>
                  <a:pt x="202" y="209"/>
                </a:lnTo>
                <a:lnTo>
                  <a:pt x="202" y="209"/>
                </a:lnTo>
                <a:lnTo>
                  <a:pt x="201" y="211"/>
                </a:lnTo>
                <a:lnTo>
                  <a:pt x="201" y="211"/>
                </a:lnTo>
                <a:lnTo>
                  <a:pt x="199" y="212"/>
                </a:lnTo>
                <a:lnTo>
                  <a:pt x="199" y="212"/>
                </a:lnTo>
                <a:close/>
                <a:moveTo>
                  <a:pt x="193" y="339"/>
                </a:moveTo>
                <a:lnTo>
                  <a:pt x="193" y="339"/>
                </a:lnTo>
                <a:lnTo>
                  <a:pt x="190" y="339"/>
                </a:lnTo>
                <a:lnTo>
                  <a:pt x="190" y="339"/>
                </a:lnTo>
                <a:lnTo>
                  <a:pt x="190" y="342"/>
                </a:lnTo>
                <a:lnTo>
                  <a:pt x="190" y="342"/>
                </a:lnTo>
                <a:lnTo>
                  <a:pt x="191" y="342"/>
                </a:lnTo>
                <a:lnTo>
                  <a:pt x="193" y="340"/>
                </a:lnTo>
                <a:lnTo>
                  <a:pt x="193" y="340"/>
                </a:lnTo>
                <a:lnTo>
                  <a:pt x="193" y="339"/>
                </a:lnTo>
                <a:lnTo>
                  <a:pt x="193" y="339"/>
                </a:lnTo>
                <a:close/>
                <a:moveTo>
                  <a:pt x="16" y="347"/>
                </a:moveTo>
                <a:lnTo>
                  <a:pt x="16" y="347"/>
                </a:lnTo>
                <a:lnTo>
                  <a:pt x="16" y="347"/>
                </a:lnTo>
                <a:lnTo>
                  <a:pt x="16" y="347"/>
                </a:lnTo>
                <a:lnTo>
                  <a:pt x="16" y="350"/>
                </a:lnTo>
                <a:lnTo>
                  <a:pt x="16" y="350"/>
                </a:lnTo>
                <a:lnTo>
                  <a:pt x="18" y="353"/>
                </a:lnTo>
                <a:lnTo>
                  <a:pt x="18" y="353"/>
                </a:lnTo>
                <a:lnTo>
                  <a:pt x="19" y="351"/>
                </a:lnTo>
                <a:lnTo>
                  <a:pt x="19" y="351"/>
                </a:lnTo>
                <a:lnTo>
                  <a:pt x="16" y="347"/>
                </a:lnTo>
                <a:lnTo>
                  <a:pt x="16" y="347"/>
                </a:lnTo>
                <a:close/>
                <a:moveTo>
                  <a:pt x="92" y="53"/>
                </a:moveTo>
                <a:lnTo>
                  <a:pt x="92" y="53"/>
                </a:lnTo>
                <a:lnTo>
                  <a:pt x="92" y="58"/>
                </a:lnTo>
                <a:lnTo>
                  <a:pt x="92" y="58"/>
                </a:lnTo>
                <a:lnTo>
                  <a:pt x="93" y="56"/>
                </a:lnTo>
                <a:lnTo>
                  <a:pt x="93" y="56"/>
                </a:lnTo>
                <a:lnTo>
                  <a:pt x="93" y="53"/>
                </a:lnTo>
                <a:lnTo>
                  <a:pt x="93" y="53"/>
                </a:lnTo>
                <a:lnTo>
                  <a:pt x="92" y="53"/>
                </a:lnTo>
                <a:lnTo>
                  <a:pt x="92" y="53"/>
                </a:lnTo>
                <a:close/>
                <a:moveTo>
                  <a:pt x="122" y="66"/>
                </a:moveTo>
                <a:lnTo>
                  <a:pt x="122" y="66"/>
                </a:lnTo>
                <a:lnTo>
                  <a:pt x="123" y="64"/>
                </a:lnTo>
                <a:lnTo>
                  <a:pt x="122" y="61"/>
                </a:lnTo>
                <a:lnTo>
                  <a:pt x="122" y="61"/>
                </a:lnTo>
                <a:lnTo>
                  <a:pt x="120" y="59"/>
                </a:lnTo>
                <a:lnTo>
                  <a:pt x="120" y="59"/>
                </a:lnTo>
                <a:lnTo>
                  <a:pt x="120" y="63"/>
                </a:lnTo>
                <a:lnTo>
                  <a:pt x="120" y="63"/>
                </a:lnTo>
                <a:lnTo>
                  <a:pt x="122" y="64"/>
                </a:lnTo>
                <a:lnTo>
                  <a:pt x="122" y="66"/>
                </a:lnTo>
                <a:lnTo>
                  <a:pt x="122" y="66"/>
                </a:lnTo>
                <a:close/>
                <a:moveTo>
                  <a:pt x="13" y="331"/>
                </a:moveTo>
                <a:lnTo>
                  <a:pt x="13" y="331"/>
                </a:lnTo>
                <a:lnTo>
                  <a:pt x="11" y="334"/>
                </a:lnTo>
                <a:lnTo>
                  <a:pt x="11" y="334"/>
                </a:lnTo>
                <a:lnTo>
                  <a:pt x="11" y="334"/>
                </a:lnTo>
                <a:lnTo>
                  <a:pt x="11" y="334"/>
                </a:lnTo>
                <a:lnTo>
                  <a:pt x="11" y="337"/>
                </a:lnTo>
                <a:lnTo>
                  <a:pt x="11" y="337"/>
                </a:lnTo>
                <a:lnTo>
                  <a:pt x="13" y="334"/>
                </a:lnTo>
                <a:lnTo>
                  <a:pt x="13" y="334"/>
                </a:lnTo>
                <a:lnTo>
                  <a:pt x="13" y="331"/>
                </a:lnTo>
                <a:lnTo>
                  <a:pt x="13" y="331"/>
                </a:lnTo>
                <a:close/>
                <a:moveTo>
                  <a:pt x="41" y="361"/>
                </a:moveTo>
                <a:lnTo>
                  <a:pt x="41" y="361"/>
                </a:lnTo>
                <a:lnTo>
                  <a:pt x="40" y="362"/>
                </a:lnTo>
                <a:lnTo>
                  <a:pt x="40" y="362"/>
                </a:lnTo>
                <a:lnTo>
                  <a:pt x="41" y="365"/>
                </a:lnTo>
                <a:lnTo>
                  <a:pt x="41" y="365"/>
                </a:lnTo>
                <a:lnTo>
                  <a:pt x="41" y="367"/>
                </a:lnTo>
                <a:lnTo>
                  <a:pt x="41" y="367"/>
                </a:lnTo>
                <a:lnTo>
                  <a:pt x="43" y="364"/>
                </a:lnTo>
                <a:lnTo>
                  <a:pt x="43" y="364"/>
                </a:lnTo>
                <a:lnTo>
                  <a:pt x="43" y="362"/>
                </a:lnTo>
                <a:lnTo>
                  <a:pt x="43" y="362"/>
                </a:lnTo>
                <a:lnTo>
                  <a:pt x="41" y="361"/>
                </a:lnTo>
                <a:lnTo>
                  <a:pt x="41" y="361"/>
                </a:lnTo>
                <a:close/>
                <a:moveTo>
                  <a:pt x="229" y="280"/>
                </a:moveTo>
                <a:lnTo>
                  <a:pt x="229" y="280"/>
                </a:lnTo>
                <a:lnTo>
                  <a:pt x="226" y="280"/>
                </a:lnTo>
                <a:lnTo>
                  <a:pt x="226" y="280"/>
                </a:lnTo>
                <a:lnTo>
                  <a:pt x="226" y="283"/>
                </a:lnTo>
                <a:lnTo>
                  <a:pt x="226" y="283"/>
                </a:lnTo>
                <a:lnTo>
                  <a:pt x="228" y="283"/>
                </a:lnTo>
                <a:lnTo>
                  <a:pt x="228" y="283"/>
                </a:lnTo>
                <a:lnTo>
                  <a:pt x="229" y="282"/>
                </a:lnTo>
                <a:lnTo>
                  <a:pt x="229" y="280"/>
                </a:lnTo>
                <a:lnTo>
                  <a:pt x="229" y="280"/>
                </a:lnTo>
                <a:lnTo>
                  <a:pt x="229" y="280"/>
                </a:lnTo>
                <a:lnTo>
                  <a:pt x="229" y="280"/>
                </a:lnTo>
                <a:close/>
                <a:moveTo>
                  <a:pt x="235" y="324"/>
                </a:moveTo>
                <a:lnTo>
                  <a:pt x="235" y="324"/>
                </a:lnTo>
                <a:lnTo>
                  <a:pt x="234" y="324"/>
                </a:lnTo>
                <a:lnTo>
                  <a:pt x="234" y="324"/>
                </a:lnTo>
                <a:lnTo>
                  <a:pt x="232" y="334"/>
                </a:lnTo>
                <a:lnTo>
                  <a:pt x="232" y="334"/>
                </a:lnTo>
                <a:lnTo>
                  <a:pt x="234" y="329"/>
                </a:lnTo>
                <a:lnTo>
                  <a:pt x="235" y="324"/>
                </a:lnTo>
                <a:lnTo>
                  <a:pt x="235" y="324"/>
                </a:lnTo>
                <a:close/>
                <a:moveTo>
                  <a:pt x="213" y="250"/>
                </a:moveTo>
                <a:lnTo>
                  <a:pt x="213" y="250"/>
                </a:lnTo>
                <a:lnTo>
                  <a:pt x="212" y="252"/>
                </a:lnTo>
                <a:lnTo>
                  <a:pt x="212" y="252"/>
                </a:lnTo>
                <a:lnTo>
                  <a:pt x="212" y="254"/>
                </a:lnTo>
                <a:lnTo>
                  <a:pt x="212" y="254"/>
                </a:lnTo>
                <a:lnTo>
                  <a:pt x="213" y="255"/>
                </a:lnTo>
                <a:lnTo>
                  <a:pt x="213" y="255"/>
                </a:lnTo>
                <a:lnTo>
                  <a:pt x="215" y="255"/>
                </a:lnTo>
                <a:lnTo>
                  <a:pt x="215" y="255"/>
                </a:lnTo>
                <a:lnTo>
                  <a:pt x="213" y="250"/>
                </a:lnTo>
                <a:lnTo>
                  <a:pt x="213" y="250"/>
                </a:lnTo>
                <a:close/>
                <a:moveTo>
                  <a:pt x="210" y="238"/>
                </a:moveTo>
                <a:lnTo>
                  <a:pt x="210" y="238"/>
                </a:lnTo>
                <a:lnTo>
                  <a:pt x="209" y="238"/>
                </a:lnTo>
                <a:lnTo>
                  <a:pt x="209" y="238"/>
                </a:lnTo>
                <a:lnTo>
                  <a:pt x="209" y="236"/>
                </a:lnTo>
                <a:lnTo>
                  <a:pt x="207" y="236"/>
                </a:lnTo>
                <a:lnTo>
                  <a:pt x="207" y="236"/>
                </a:lnTo>
                <a:lnTo>
                  <a:pt x="205" y="236"/>
                </a:lnTo>
                <a:lnTo>
                  <a:pt x="205" y="236"/>
                </a:lnTo>
                <a:lnTo>
                  <a:pt x="209" y="239"/>
                </a:lnTo>
                <a:lnTo>
                  <a:pt x="209" y="239"/>
                </a:lnTo>
                <a:lnTo>
                  <a:pt x="210" y="238"/>
                </a:lnTo>
                <a:lnTo>
                  <a:pt x="210" y="238"/>
                </a:lnTo>
                <a:close/>
                <a:moveTo>
                  <a:pt x="228" y="206"/>
                </a:moveTo>
                <a:lnTo>
                  <a:pt x="228" y="206"/>
                </a:lnTo>
                <a:lnTo>
                  <a:pt x="228" y="206"/>
                </a:lnTo>
                <a:lnTo>
                  <a:pt x="228" y="206"/>
                </a:lnTo>
                <a:lnTo>
                  <a:pt x="223" y="208"/>
                </a:lnTo>
                <a:lnTo>
                  <a:pt x="223" y="208"/>
                </a:lnTo>
                <a:lnTo>
                  <a:pt x="226" y="209"/>
                </a:lnTo>
                <a:lnTo>
                  <a:pt x="226" y="209"/>
                </a:lnTo>
                <a:lnTo>
                  <a:pt x="228" y="206"/>
                </a:lnTo>
                <a:lnTo>
                  <a:pt x="228" y="206"/>
                </a:lnTo>
                <a:close/>
                <a:moveTo>
                  <a:pt x="133" y="48"/>
                </a:moveTo>
                <a:lnTo>
                  <a:pt x="133" y="48"/>
                </a:lnTo>
                <a:lnTo>
                  <a:pt x="133" y="50"/>
                </a:lnTo>
                <a:lnTo>
                  <a:pt x="133" y="50"/>
                </a:lnTo>
                <a:lnTo>
                  <a:pt x="139" y="55"/>
                </a:lnTo>
                <a:lnTo>
                  <a:pt x="139" y="55"/>
                </a:lnTo>
                <a:lnTo>
                  <a:pt x="141" y="55"/>
                </a:lnTo>
                <a:lnTo>
                  <a:pt x="141" y="55"/>
                </a:lnTo>
                <a:lnTo>
                  <a:pt x="133" y="48"/>
                </a:lnTo>
                <a:lnTo>
                  <a:pt x="133" y="48"/>
                </a:lnTo>
                <a:close/>
                <a:moveTo>
                  <a:pt x="24" y="301"/>
                </a:moveTo>
                <a:lnTo>
                  <a:pt x="24" y="301"/>
                </a:lnTo>
                <a:lnTo>
                  <a:pt x="22" y="301"/>
                </a:lnTo>
                <a:lnTo>
                  <a:pt x="21" y="302"/>
                </a:lnTo>
                <a:lnTo>
                  <a:pt x="21" y="302"/>
                </a:lnTo>
                <a:lnTo>
                  <a:pt x="24" y="304"/>
                </a:lnTo>
                <a:lnTo>
                  <a:pt x="24" y="304"/>
                </a:lnTo>
                <a:lnTo>
                  <a:pt x="24" y="301"/>
                </a:lnTo>
                <a:lnTo>
                  <a:pt x="24" y="301"/>
                </a:lnTo>
                <a:close/>
                <a:moveTo>
                  <a:pt x="217" y="194"/>
                </a:moveTo>
                <a:lnTo>
                  <a:pt x="217" y="194"/>
                </a:lnTo>
                <a:lnTo>
                  <a:pt x="215" y="192"/>
                </a:lnTo>
                <a:lnTo>
                  <a:pt x="215" y="192"/>
                </a:lnTo>
                <a:lnTo>
                  <a:pt x="213" y="190"/>
                </a:lnTo>
                <a:lnTo>
                  <a:pt x="213" y="190"/>
                </a:lnTo>
                <a:lnTo>
                  <a:pt x="212" y="189"/>
                </a:lnTo>
                <a:lnTo>
                  <a:pt x="212" y="189"/>
                </a:lnTo>
                <a:lnTo>
                  <a:pt x="215" y="195"/>
                </a:lnTo>
                <a:lnTo>
                  <a:pt x="215" y="195"/>
                </a:lnTo>
                <a:lnTo>
                  <a:pt x="217" y="194"/>
                </a:lnTo>
                <a:lnTo>
                  <a:pt x="217" y="194"/>
                </a:lnTo>
                <a:close/>
                <a:moveTo>
                  <a:pt x="89" y="369"/>
                </a:moveTo>
                <a:lnTo>
                  <a:pt x="89" y="369"/>
                </a:lnTo>
                <a:lnTo>
                  <a:pt x="89" y="378"/>
                </a:lnTo>
                <a:lnTo>
                  <a:pt x="89" y="378"/>
                </a:lnTo>
                <a:lnTo>
                  <a:pt x="90" y="377"/>
                </a:lnTo>
                <a:lnTo>
                  <a:pt x="90" y="377"/>
                </a:lnTo>
                <a:lnTo>
                  <a:pt x="89" y="370"/>
                </a:lnTo>
                <a:lnTo>
                  <a:pt x="89" y="370"/>
                </a:lnTo>
                <a:lnTo>
                  <a:pt x="89" y="369"/>
                </a:lnTo>
                <a:lnTo>
                  <a:pt x="89" y="369"/>
                </a:lnTo>
                <a:close/>
                <a:moveTo>
                  <a:pt x="103" y="34"/>
                </a:moveTo>
                <a:lnTo>
                  <a:pt x="103" y="34"/>
                </a:lnTo>
                <a:lnTo>
                  <a:pt x="103" y="33"/>
                </a:lnTo>
                <a:lnTo>
                  <a:pt x="103" y="33"/>
                </a:lnTo>
                <a:lnTo>
                  <a:pt x="103" y="33"/>
                </a:lnTo>
                <a:lnTo>
                  <a:pt x="97" y="30"/>
                </a:lnTo>
                <a:lnTo>
                  <a:pt x="97" y="30"/>
                </a:lnTo>
                <a:lnTo>
                  <a:pt x="95" y="28"/>
                </a:lnTo>
                <a:lnTo>
                  <a:pt x="95" y="28"/>
                </a:lnTo>
                <a:lnTo>
                  <a:pt x="97" y="30"/>
                </a:lnTo>
                <a:lnTo>
                  <a:pt x="97" y="30"/>
                </a:lnTo>
                <a:lnTo>
                  <a:pt x="100" y="33"/>
                </a:lnTo>
                <a:lnTo>
                  <a:pt x="100" y="33"/>
                </a:lnTo>
                <a:lnTo>
                  <a:pt x="103" y="34"/>
                </a:lnTo>
                <a:lnTo>
                  <a:pt x="103" y="34"/>
                </a:lnTo>
                <a:close/>
                <a:moveTo>
                  <a:pt x="198" y="350"/>
                </a:moveTo>
                <a:lnTo>
                  <a:pt x="198" y="350"/>
                </a:lnTo>
                <a:lnTo>
                  <a:pt x="198" y="350"/>
                </a:lnTo>
                <a:lnTo>
                  <a:pt x="198" y="350"/>
                </a:lnTo>
                <a:lnTo>
                  <a:pt x="198" y="348"/>
                </a:lnTo>
                <a:lnTo>
                  <a:pt x="196" y="348"/>
                </a:lnTo>
                <a:lnTo>
                  <a:pt x="196" y="348"/>
                </a:lnTo>
                <a:lnTo>
                  <a:pt x="194" y="348"/>
                </a:lnTo>
                <a:lnTo>
                  <a:pt x="194" y="348"/>
                </a:lnTo>
                <a:lnTo>
                  <a:pt x="196" y="351"/>
                </a:lnTo>
                <a:lnTo>
                  <a:pt x="196" y="351"/>
                </a:lnTo>
                <a:lnTo>
                  <a:pt x="198" y="350"/>
                </a:lnTo>
                <a:lnTo>
                  <a:pt x="198" y="350"/>
                </a:lnTo>
                <a:close/>
                <a:moveTo>
                  <a:pt x="32" y="336"/>
                </a:moveTo>
                <a:lnTo>
                  <a:pt x="32" y="336"/>
                </a:lnTo>
                <a:lnTo>
                  <a:pt x="29" y="337"/>
                </a:lnTo>
                <a:lnTo>
                  <a:pt x="29" y="337"/>
                </a:lnTo>
                <a:lnTo>
                  <a:pt x="29" y="337"/>
                </a:lnTo>
                <a:lnTo>
                  <a:pt x="29" y="337"/>
                </a:lnTo>
                <a:lnTo>
                  <a:pt x="30" y="339"/>
                </a:lnTo>
                <a:lnTo>
                  <a:pt x="30" y="339"/>
                </a:lnTo>
                <a:lnTo>
                  <a:pt x="32" y="337"/>
                </a:lnTo>
                <a:lnTo>
                  <a:pt x="32" y="337"/>
                </a:lnTo>
                <a:lnTo>
                  <a:pt x="32" y="336"/>
                </a:lnTo>
                <a:lnTo>
                  <a:pt x="32" y="336"/>
                </a:lnTo>
                <a:close/>
                <a:moveTo>
                  <a:pt x="101" y="356"/>
                </a:moveTo>
                <a:lnTo>
                  <a:pt x="101" y="356"/>
                </a:lnTo>
                <a:lnTo>
                  <a:pt x="101" y="356"/>
                </a:lnTo>
                <a:lnTo>
                  <a:pt x="101" y="356"/>
                </a:lnTo>
                <a:lnTo>
                  <a:pt x="101" y="358"/>
                </a:lnTo>
                <a:lnTo>
                  <a:pt x="101" y="358"/>
                </a:lnTo>
                <a:lnTo>
                  <a:pt x="101" y="361"/>
                </a:lnTo>
                <a:lnTo>
                  <a:pt x="101" y="361"/>
                </a:lnTo>
                <a:lnTo>
                  <a:pt x="103" y="361"/>
                </a:lnTo>
                <a:lnTo>
                  <a:pt x="103" y="361"/>
                </a:lnTo>
                <a:lnTo>
                  <a:pt x="101" y="356"/>
                </a:lnTo>
                <a:lnTo>
                  <a:pt x="101" y="356"/>
                </a:lnTo>
                <a:close/>
                <a:moveTo>
                  <a:pt x="177" y="343"/>
                </a:moveTo>
                <a:lnTo>
                  <a:pt x="177" y="343"/>
                </a:lnTo>
                <a:lnTo>
                  <a:pt x="177" y="343"/>
                </a:lnTo>
                <a:lnTo>
                  <a:pt x="177" y="343"/>
                </a:lnTo>
                <a:lnTo>
                  <a:pt x="179" y="343"/>
                </a:lnTo>
                <a:lnTo>
                  <a:pt x="179" y="343"/>
                </a:lnTo>
                <a:lnTo>
                  <a:pt x="179" y="342"/>
                </a:lnTo>
                <a:lnTo>
                  <a:pt x="179" y="342"/>
                </a:lnTo>
                <a:lnTo>
                  <a:pt x="179" y="337"/>
                </a:lnTo>
                <a:lnTo>
                  <a:pt x="179" y="337"/>
                </a:lnTo>
                <a:lnTo>
                  <a:pt x="177" y="337"/>
                </a:lnTo>
                <a:lnTo>
                  <a:pt x="177" y="337"/>
                </a:lnTo>
                <a:lnTo>
                  <a:pt x="177" y="343"/>
                </a:lnTo>
                <a:lnTo>
                  <a:pt x="177" y="343"/>
                </a:lnTo>
                <a:close/>
                <a:moveTo>
                  <a:pt x="199" y="257"/>
                </a:moveTo>
                <a:lnTo>
                  <a:pt x="199" y="257"/>
                </a:lnTo>
                <a:lnTo>
                  <a:pt x="201" y="252"/>
                </a:lnTo>
                <a:lnTo>
                  <a:pt x="201" y="252"/>
                </a:lnTo>
                <a:lnTo>
                  <a:pt x="201" y="250"/>
                </a:lnTo>
                <a:lnTo>
                  <a:pt x="201" y="250"/>
                </a:lnTo>
                <a:lnTo>
                  <a:pt x="198" y="255"/>
                </a:lnTo>
                <a:lnTo>
                  <a:pt x="198" y="255"/>
                </a:lnTo>
                <a:lnTo>
                  <a:pt x="199" y="257"/>
                </a:lnTo>
                <a:lnTo>
                  <a:pt x="199" y="257"/>
                </a:lnTo>
                <a:close/>
                <a:moveTo>
                  <a:pt x="237" y="255"/>
                </a:moveTo>
                <a:lnTo>
                  <a:pt x="237" y="255"/>
                </a:lnTo>
                <a:lnTo>
                  <a:pt x="235" y="257"/>
                </a:lnTo>
                <a:lnTo>
                  <a:pt x="234" y="258"/>
                </a:lnTo>
                <a:lnTo>
                  <a:pt x="234" y="258"/>
                </a:lnTo>
                <a:lnTo>
                  <a:pt x="234" y="260"/>
                </a:lnTo>
                <a:lnTo>
                  <a:pt x="234" y="260"/>
                </a:lnTo>
                <a:lnTo>
                  <a:pt x="237" y="257"/>
                </a:lnTo>
                <a:lnTo>
                  <a:pt x="237" y="257"/>
                </a:lnTo>
                <a:lnTo>
                  <a:pt x="237" y="255"/>
                </a:lnTo>
                <a:lnTo>
                  <a:pt x="237" y="255"/>
                </a:lnTo>
                <a:close/>
                <a:moveTo>
                  <a:pt x="122" y="203"/>
                </a:moveTo>
                <a:lnTo>
                  <a:pt x="122" y="203"/>
                </a:lnTo>
                <a:lnTo>
                  <a:pt x="120" y="197"/>
                </a:lnTo>
                <a:lnTo>
                  <a:pt x="120" y="197"/>
                </a:lnTo>
                <a:lnTo>
                  <a:pt x="120" y="200"/>
                </a:lnTo>
                <a:lnTo>
                  <a:pt x="120" y="200"/>
                </a:lnTo>
                <a:lnTo>
                  <a:pt x="120" y="203"/>
                </a:lnTo>
                <a:lnTo>
                  <a:pt x="120" y="203"/>
                </a:lnTo>
                <a:lnTo>
                  <a:pt x="122" y="203"/>
                </a:lnTo>
                <a:lnTo>
                  <a:pt x="122" y="203"/>
                </a:lnTo>
                <a:close/>
                <a:moveTo>
                  <a:pt x="138" y="173"/>
                </a:moveTo>
                <a:lnTo>
                  <a:pt x="138" y="173"/>
                </a:lnTo>
                <a:lnTo>
                  <a:pt x="138" y="175"/>
                </a:lnTo>
                <a:lnTo>
                  <a:pt x="138" y="178"/>
                </a:lnTo>
                <a:lnTo>
                  <a:pt x="138" y="178"/>
                </a:lnTo>
                <a:lnTo>
                  <a:pt x="139" y="175"/>
                </a:lnTo>
                <a:lnTo>
                  <a:pt x="139" y="171"/>
                </a:lnTo>
                <a:lnTo>
                  <a:pt x="139" y="171"/>
                </a:lnTo>
                <a:lnTo>
                  <a:pt x="138" y="173"/>
                </a:lnTo>
                <a:lnTo>
                  <a:pt x="138" y="173"/>
                </a:lnTo>
                <a:close/>
                <a:moveTo>
                  <a:pt x="81" y="26"/>
                </a:moveTo>
                <a:lnTo>
                  <a:pt x="81" y="26"/>
                </a:lnTo>
                <a:lnTo>
                  <a:pt x="81" y="30"/>
                </a:lnTo>
                <a:lnTo>
                  <a:pt x="81" y="30"/>
                </a:lnTo>
                <a:lnTo>
                  <a:pt x="82" y="31"/>
                </a:lnTo>
                <a:lnTo>
                  <a:pt x="82" y="31"/>
                </a:lnTo>
                <a:lnTo>
                  <a:pt x="84" y="26"/>
                </a:lnTo>
                <a:lnTo>
                  <a:pt x="84" y="26"/>
                </a:lnTo>
                <a:lnTo>
                  <a:pt x="81" y="26"/>
                </a:lnTo>
                <a:lnTo>
                  <a:pt x="81" y="26"/>
                </a:lnTo>
                <a:close/>
                <a:moveTo>
                  <a:pt x="98" y="224"/>
                </a:moveTo>
                <a:lnTo>
                  <a:pt x="98" y="224"/>
                </a:lnTo>
                <a:lnTo>
                  <a:pt x="98" y="239"/>
                </a:lnTo>
                <a:lnTo>
                  <a:pt x="98" y="239"/>
                </a:lnTo>
                <a:lnTo>
                  <a:pt x="98" y="224"/>
                </a:lnTo>
                <a:lnTo>
                  <a:pt x="98" y="224"/>
                </a:lnTo>
                <a:close/>
                <a:moveTo>
                  <a:pt x="136" y="66"/>
                </a:moveTo>
                <a:lnTo>
                  <a:pt x="136" y="66"/>
                </a:lnTo>
                <a:lnTo>
                  <a:pt x="138" y="64"/>
                </a:lnTo>
                <a:lnTo>
                  <a:pt x="138" y="64"/>
                </a:lnTo>
                <a:lnTo>
                  <a:pt x="131" y="59"/>
                </a:lnTo>
                <a:lnTo>
                  <a:pt x="131" y="59"/>
                </a:lnTo>
                <a:lnTo>
                  <a:pt x="131" y="59"/>
                </a:lnTo>
                <a:lnTo>
                  <a:pt x="131" y="59"/>
                </a:lnTo>
                <a:lnTo>
                  <a:pt x="136" y="66"/>
                </a:lnTo>
                <a:lnTo>
                  <a:pt x="136" y="66"/>
                </a:lnTo>
                <a:close/>
                <a:moveTo>
                  <a:pt x="30" y="301"/>
                </a:moveTo>
                <a:lnTo>
                  <a:pt x="30" y="301"/>
                </a:lnTo>
                <a:lnTo>
                  <a:pt x="35" y="298"/>
                </a:lnTo>
                <a:lnTo>
                  <a:pt x="35" y="298"/>
                </a:lnTo>
                <a:lnTo>
                  <a:pt x="35" y="296"/>
                </a:lnTo>
                <a:lnTo>
                  <a:pt x="35" y="296"/>
                </a:lnTo>
                <a:lnTo>
                  <a:pt x="30" y="298"/>
                </a:lnTo>
                <a:lnTo>
                  <a:pt x="30" y="298"/>
                </a:lnTo>
                <a:lnTo>
                  <a:pt x="30" y="301"/>
                </a:lnTo>
                <a:lnTo>
                  <a:pt x="30" y="301"/>
                </a:lnTo>
                <a:close/>
                <a:moveTo>
                  <a:pt x="199" y="170"/>
                </a:moveTo>
                <a:lnTo>
                  <a:pt x="199" y="170"/>
                </a:lnTo>
                <a:lnTo>
                  <a:pt x="199" y="173"/>
                </a:lnTo>
                <a:lnTo>
                  <a:pt x="199" y="173"/>
                </a:lnTo>
                <a:lnTo>
                  <a:pt x="201" y="173"/>
                </a:lnTo>
                <a:lnTo>
                  <a:pt x="201" y="173"/>
                </a:lnTo>
                <a:lnTo>
                  <a:pt x="201" y="168"/>
                </a:lnTo>
                <a:lnTo>
                  <a:pt x="201" y="168"/>
                </a:lnTo>
                <a:lnTo>
                  <a:pt x="199" y="170"/>
                </a:lnTo>
                <a:lnTo>
                  <a:pt x="199" y="170"/>
                </a:lnTo>
                <a:close/>
                <a:moveTo>
                  <a:pt x="40" y="315"/>
                </a:moveTo>
                <a:lnTo>
                  <a:pt x="40" y="315"/>
                </a:lnTo>
                <a:lnTo>
                  <a:pt x="40" y="310"/>
                </a:lnTo>
                <a:lnTo>
                  <a:pt x="40" y="310"/>
                </a:lnTo>
                <a:lnTo>
                  <a:pt x="38" y="310"/>
                </a:lnTo>
                <a:lnTo>
                  <a:pt x="38" y="310"/>
                </a:lnTo>
                <a:lnTo>
                  <a:pt x="40" y="313"/>
                </a:lnTo>
                <a:lnTo>
                  <a:pt x="40" y="313"/>
                </a:lnTo>
                <a:lnTo>
                  <a:pt x="37" y="317"/>
                </a:lnTo>
                <a:lnTo>
                  <a:pt x="37" y="317"/>
                </a:lnTo>
                <a:lnTo>
                  <a:pt x="38" y="317"/>
                </a:lnTo>
                <a:lnTo>
                  <a:pt x="38" y="317"/>
                </a:lnTo>
                <a:lnTo>
                  <a:pt x="38" y="315"/>
                </a:lnTo>
                <a:lnTo>
                  <a:pt x="40" y="315"/>
                </a:lnTo>
                <a:lnTo>
                  <a:pt x="40" y="315"/>
                </a:lnTo>
                <a:close/>
                <a:moveTo>
                  <a:pt x="127" y="189"/>
                </a:moveTo>
                <a:lnTo>
                  <a:pt x="127" y="189"/>
                </a:lnTo>
                <a:lnTo>
                  <a:pt x="123" y="189"/>
                </a:lnTo>
                <a:lnTo>
                  <a:pt x="123" y="189"/>
                </a:lnTo>
                <a:lnTo>
                  <a:pt x="123" y="189"/>
                </a:lnTo>
                <a:lnTo>
                  <a:pt x="123" y="189"/>
                </a:lnTo>
                <a:lnTo>
                  <a:pt x="122" y="192"/>
                </a:lnTo>
                <a:lnTo>
                  <a:pt x="122" y="192"/>
                </a:lnTo>
                <a:lnTo>
                  <a:pt x="125" y="190"/>
                </a:lnTo>
                <a:lnTo>
                  <a:pt x="125" y="190"/>
                </a:lnTo>
                <a:lnTo>
                  <a:pt x="127" y="190"/>
                </a:lnTo>
                <a:lnTo>
                  <a:pt x="127" y="189"/>
                </a:lnTo>
                <a:lnTo>
                  <a:pt x="127" y="189"/>
                </a:lnTo>
                <a:close/>
                <a:moveTo>
                  <a:pt x="196" y="242"/>
                </a:moveTo>
                <a:lnTo>
                  <a:pt x="196" y="242"/>
                </a:lnTo>
                <a:lnTo>
                  <a:pt x="196" y="242"/>
                </a:lnTo>
                <a:lnTo>
                  <a:pt x="196" y="242"/>
                </a:lnTo>
                <a:lnTo>
                  <a:pt x="198" y="239"/>
                </a:lnTo>
                <a:lnTo>
                  <a:pt x="198" y="239"/>
                </a:lnTo>
                <a:lnTo>
                  <a:pt x="198" y="239"/>
                </a:lnTo>
                <a:lnTo>
                  <a:pt x="198" y="239"/>
                </a:lnTo>
                <a:lnTo>
                  <a:pt x="196" y="238"/>
                </a:lnTo>
                <a:lnTo>
                  <a:pt x="196" y="238"/>
                </a:lnTo>
                <a:lnTo>
                  <a:pt x="196" y="242"/>
                </a:lnTo>
                <a:lnTo>
                  <a:pt x="196" y="242"/>
                </a:lnTo>
                <a:lnTo>
                  <a:pt x="196" y="242"/>
                </a:lnTo>
                <a:lnTo>
                  <a:pt x="196" y="242"/>
                </a:lnTo>
                <a:close/>
                <a:moveTo>
                  <a:pt x="190" y="135"/>
                </a:moveTo>
                <a:lnTo>
                  <a:pt x="190" y="135"/>
                </a:lnTo>
                <a:lnTo>
                  <a:pt x="188" y="135"/>
                </a:lnTo>
                <a:lnTo>
                  <a:pt x="188" y="135"/>
                </a:lnTo>
                <a:lnTo>
                  <a:pt x="190" y="140"/>
                </a:lnTo>
                <a:lnTo>
                  <a:pt x="190" y="140"/>
                </a:lnTo>
                <a:lnTo>
                  <a:pt x="191" y="140"/>
                </a:lnTo>
                <a:lnTo>
                  <a:pt x="191" y="140"/>
                </a:lnTo>
                <a:lnTo>
                  <a:pt x="190" y="135"/>
                </a:lnTo>
                <a:lnTo>
                  <a:pt x="190" y="135"/>
                </a:lnTo>
                <a:close/>
                <a:moveTo>
                  <a:pt x="142" y="381"/>
                </a:moveTo>
                <a:lnTo>
                  <a:pt x="142" y="381"/>
                </a:lnTo>
                <a:lnTo>
                  <a:pt x="136" y="383"/>
                </a:lnTo>
                <a:lnTo>
                  <a:pt x="136" y="383"/>
                </a:lnTo>
                <a:lnTo>
                  <a:pt x="141" y="383"/>
                </a:lnTo>
                <a:lnTo>
                  <a:pt x="141" y="383"/>
                </a:lnTo>
                <a:lnTo>
                  <a:pt x="142" y="381"/>
                </a:lnTo>
                <a:lnTo>
                  <a:pt x="142" y="381"/>
                </a:lnTo>
                <a:close/>
                <a:moveTo>
                  <a:pt x="131" y="181"/>
                </a:moveTo>
                <a:lnTo>
                  <a:pt x="131" y="181"/>
                </a:lnTo>
                <a:lnTo>
                  <a:pt x="131" y="181"/>
                </a:lnTo>
                <a:lnTo>
                  <a:pt x="131" y="181"/>
                </a:lnTo>
                <a:lnTo>
                  <a:pt x="133" y="175"/>
                </a:lnTo>
                <a:lnTo>
                  <a:pt x="133" y="175"/>
                </a:lnTo>
                <a:lnTo>
                  <a:pt x="131" y="175"/>
                </a:lnTo>
                <a:lnTo>
                  <a:pt x="131" y="175"/>
                </a:lnTo>
                <a:lnTo>
                  <a:pt x="131" y="181"/>
                </a:lnTo>
                <a:lnTo>
                  <a:pt x="131" y="181"/>
                </a:lnTo>
                <a:close/>
                <a:moveTo>
                  <a:pt x="224" y="295"/>
                </a:moveTo>
                <a:lnTo>
                  <a:pt x="224" y="295"/>
                </a:lnTo>
                <a:lnTo>
                  <a:pt x="224" y="295"/>
                </a:lnTo>
                <a:lnTo>
                  <a:pt x="224" y="295"/>
                </a:lnTo>
                <a:lnTo>
                  <a:pt x="229" y="293"/>
                </a:lnTo>
                <a:lnTo>
                  <a:pt x="229" y="293"/>
                </a:lnTo>
                <a:lnTo>
                  <a:pt x="229" y="291"/>
                </a:lnTo>
                <a:lnTo>
                  <a:pt x="229" y="291"/>
                </a:lnTo>
                <a:lnTo>
                  <a:pt x="228" y="291"/>
                </a:lnTo>
                <a:lnTo>
                  <a:pt x="228" y="291"/>
                </a:lnTo>
                <a:lnTo>
                  <a:pt x="224" y="295"/>
                </a:lnTo>
                <a:lnTo>
                  <a:pt x="224" y="295"/>
                </a:lnTo>
                <a:close/>
                <a:moveTo>
                  <a:pt x="194" y="130"/>
                </a:moveTo>
                <a:lnTo>
                  <a:pt x="194" y="130"/>
                </a:lnTo>
                <a:lnTo>
                  <a:pt x="194" y="130"/>
                </a:lnTo>
                <a:lnTo>
                  <a:pt x="194" y="130"/>
                </a:lnTo>
                <a:lnTo>
                  <a:pt x="198" y="137"/>
                </a:lnTo>
                <a:lnTo>
                  <a:pt x="198" y="137"/>
                </a:lnTo>
                <a:lnTo>
                  <a:pt x="199" y="135"/>
                </a:lnTo>
                <a:lnTo>
                  <a:pt x="199" y="135"/>
                </a:lnTo>
                <a:lnTo>
                  <a:pt x="194" y="130"/>
                </a:lnTo>
                <a:lnTo>
                  <a:pt x="194" y="130"/>
                </a:lnTo>
                <a:close/>
                <a:moveTo>
                  <a:pt x="117" y="113"/>
                </a:moveTo>
                <a:lnTo>
                  <a:pt x="117" y="113"/>
                </a:lnTo>
                <a:lnTo>
                  <a:pt x="117" y="113"/>
                </a:lnTo>
                <a:lnTo>
                  <a:pt x="117" y="113"/>
                </a:lnTo>
                <a:lnTo>
                  <a:pt x="116" y="118"/>
                </a:lnTo>
                <a:lnTo>
                  <a:pt x="116" y="118"/>
                </a:lnTo>
                <a:lnTo>
                  <a:pt x="116" y="119"/>
                </a:lnTo>
                <a:lnTo>
                  <a:pt x="116" y="119"/>
                </a:lnTo>
                <a:lnTo>
                  <a:pt x="117" y="116"/>
                </a:lnTo>
                <a:lnTo>
                  <a:pt x="117" y="116"/>
                </a:lnTo>
                <a:lnTo>
                  <a:pt x="117" y="115"/>
                </a:lnTo>
                <a:lnTo>
                  <a:pt x="117" y="115"/>
                </a:lnTo>
                <a:lnTo>
                  <a:pt x="117" y="113"/>
                </a:lnTo>
                <a:lnTo>
                  <a:pt x="117" y="113"/>
                </a:lnTo>
                <a:close/>
                <a:moveTo>
                  <a:pt x="133" y="407"/>
                </a:moveTo>
                <a:lnTo>
                  <a:pt x="133" y="407"/>
                </a:lnTo>
                <a:lnTo>
                  <a:pt x="138" y="407"/>
                </a:lnTo>
                <a:lnTo>
                  <a:pt x="138" y="407"/>
                </a:lnTo>
                <a:lnTo>
                  <a:pt x="138" y="405"/>
                </a:lnTo>
                <a:lnTo>
                  <a:pt x="138" y="405"/>
                </a:lnTo>
                <a:lnTo>
                  <a:pt x="133" y="405"/>
                </a:lnTo>
                <a:lnTo>
                  <a:pt x="133" y="405"/>
                </a:lnTo>
                <a:lnTo>
                  <a:pt x="133" y="407"/>
                </a:lnTo>
                <a:lnTo>
                  <a:pt x="133" y="407"/>
                </a:lnTo>
                <a:close/>
                <a:moveTo>
                  <a:pt x="100" y="176"/>
                </a:moveTo>
                <a:lnTo>
                  <a:pt x="100" y="176"/>
                </a:lnTo>
                <a:lnTo>
                  <a:pt x="101" y="170"/>
                </a:lnTo>
                <a:lnTo>
                  <a:pt x="101" y="170"/>
                </a:lnTo>
                <a:lnTo>
                  <a:pt x="100" y="173"/>
                </a:lnTo>
                <a:lnTo>
                  <a:pt x="100" y="173"/>
                </a:lnTo>
                <a:lnTo>
                  <a:pt x="100" y="173"/>
                </a:lnTo>
                <a:lnTo>
                  <a:pt x="100" y="173"/>
                </a:lnTo>
                <a:lnTo>
                  <a:pt x="100" y="176"/>
                </a:lnTo>
                <a:lnTo>
                  <a:pt x="100" y="176"/>
                </a:lnTo>
                <a:close/>
                <a:moveTo>
                  <a:pt x="164" y="165"/>
                </a:moveTo>
                <a:lnTo>
                  <a:pt x="164" y="165"/>
                </a:lnTo>
                <a:lnTo>
                  <a:pt x="166" y="164"/>
                </a:lnTo>
                <a:lnTo>
                  <a:pt x="166" y="164"/>
                </a:lnTo>
                <a:lnTo>
                  <a:pt x="166" y="160"/>
                </a:lnTo>
                <a:lnTo>
                  <a:pt x="166" y="160"/>
                </a:lnTo>
                <a:lnTo>
                  <a:pt x="164" y="162"/>
                </a:lnTo>
                <a:lnTo>
                  <a:pt x="164" y="162"/>
                </a:lnTo>
                <a:lnTo>
                  <a:pt x="164" y="165"/>
                </a:lnTo>
                <a:lnTo>
                  <a:pt x="164" y="165"/>
                </a:lnTo>
                <a:close/>
                <a:moveTo>
                  <a:pt x="120" y="56"/>
                </a:moveTo>
                <a:lnTo>
                  <a:pt x="120" y="56"/>
                </a:lnTo>
                <a:lnTo>
                  <a:pt x="117" y="50"/>
                </a:lnTo>
                <a:lnTo>
                  <a:pt x="117" y="50"/>
                </a:lnTo>
                <a:lnTo>
                  <a:pt x="117" y="53"/>
                </a:lnTo>
                <a:lnTo>
                  <a:pt x="117" y="53"/>
                </a:lnTo>
                <a:lnTo>
                  <a:pt x="117" y="55"/>
                </a:lnTo>
                <a:lnTo>
                  <a:pt x="117" y="55"/>
                </a:lnTo>
                <a:lnTo>
                  <a:pt x="120" y="56"/>
                </a:lnTo>
                <a:lnTo>
                  <a:pt x="120" y="56"/>
                </a:lnTo>
                <a:close/>
                <a:moveTo>
                  <a:pt x="49" y="231"/>
                </a:moveTo>
                <a:lnTo>
                  <a:pt x="49" y="231"/>
                </a:lnTo>
                <a:lnTo>
                  <a:pt x="46" y="233"/>
                </a:lnTo>
                <a:lnTo>
                  <a:pt x="45" y="236"/>
                </a:lnTo>
                <a:lnTo>
                  <a:pt x="45" y="236"/>
                </a:lnTo>
                <a:lnTo>
                  <a:pt x="45" y="238"/>
                </a:lnTo>
                <a:lnTo>
                  <a:pt x="45" y="238"/>
                </a:lnTo>
                <a:lnTo>
                  <a:pt x="49" y="231"/>
                </a:lnTo>
                <a:lnTo>
                  <a:pt x="49" y="231"/>
                </a:lnTo>
                <a:close/>
                <a:moveTo>
                  <a:pt x="48" y="260"/>
                </a:moveTo>
                <a:lnTo>
                  <a:pt x="48" y="260"/>
                </a:lnTo>
                <a:lnTo>
                  <a:pt x="51" y="260"/>
                </a:lnTo>
                <a:lnTo>
                  <a:pt x="51" y="260"/>
                </a:lnTo>
                <a:lnTo>
                  <a:pt x="51" y="258"/>
                </a:lnTo>
                <a:lnTo>
                  <a:pt x="51" y="258"/>
                </a:lnTo>
                <a:lnTo>
                  <a:pt x="49" y="258"/>
                </a:lnTo>
                <a:lnTo>
                  <a:pt x="49" y="258"/>
                </a:lnTo>
                <a:lnTo>
                  <a:pt x="48" y="260"/>
                </a:lnTo>
                <a:lnTo>
                  <a:pt x="48" y="260"/>
                </a:lnTo>
                <a:close/>
                <a:moveTo>
                  <a:pt x="81" y="334"/>
                </a:moveTo>
                <a:lnTo>
                  <a:pt x="81" y="334"/>
                </a:lnTo>
                <a:lnTo>
                  <a:pt x="81" y="332"/>
                </a:lnTo>
                <a:lnTo>
                  <a:pt x="81" y="332"/>
                </a:lnTo>
                <a:lnTo>
                  <a:pt x="79" y="332"/>
                </a:lnTo>
                <a:lnTo>
                  <a:pt x="79" y="332"/>
                </a:lnTo>
                <a:lnTo>
                  <a:pt x="78" y="332"/>
                </a:lnTo>
                <a:lnTo>
                  <a:pt x="78" y="336"/>
                </a:lnTo>
                <a:lnTo>
                  <a:pt x="78" y="336"/>
                </a:lnTo>
                <a:lnTo>
                  <a:pt x="81" y="334"/>
                </a:lnTo>
                <a:lnTo>
                  <a:pt x="81" y="334"/>
                </a:lnTo>
                <a:close/>
                <a:moveTo>
                  <a:pt x="93" y="162"/>
                </a:moveTo>
                <a:lnTo>
                  <a:pt x="93" y="162"/>
                </a:lnTo>
                <a:lnTo>
                  <a:pt x="93" y="164"/>
                </a:lnTo>
                <a:lnTo>
                  <a:pt x="93" y="164"/>
                </a:lnTo>
                <a:lnTo>
                  <a:pt x="95" y="167"/>
                </a:lnTo>
                <a:lnTo>
                  <a:pt x="95" y="167"/>
                </a:lnTo>
                <a:lnTo>
                  <a:pt x="97" y="167"/>
                </a:lnTo>
                <a:lnTo>
                  <a:pt x="97" y="167"/>
                </a:lnTo>
                <a:lnTo>
                  <a:pt x="93" y="162"/>
                </a:lnTo>
                <a:lnTo>
                  <a:pt x="93" y="162"/>
                </a:lnTo>
                <a:close/>
                <a:moveTo>
                  <a:pt x="111" y="167"/>
                </a:moveTo>
                <a:lnTo>
                  <a:pt x="111" y="167"/>
                </a:lnTo>
                <a:lnTo>
                  <a:pt x="108" y="168"/>
                </a:lnTo>
                <a:lnTo>
                  <a:pt x="108" y="168"/>
                </a:lnTo>
                <a:lnTo>
                  <a:pt x="109" y="170"/>
                </a:lnTo>
                <a:lnTo>
                  <a:pt x="109" y="170"/>
                </a:lnTo>
                <a:lnTo>
                  <a:pt x="111" y="170"/>
                </a:lnTo>
                <a:lnTo>
                  <a:pt x="111" y="170"/>
                </a:lnTo>
                <a:lnTo>
                  <a:pt x="111" y="170"/>
                </a:lnTo>
                <a:lnTo>
                  <a:pt x="111" y="167"/>
                </a:lnTo>
                <a:lnTo>
                  <a:pt x="111" y="167"/>
                </a:lnTo>
                <a:close/>
                <a:moveTo>
                  <a:pt x="120" y="146"/>
                </a:moveTo>
                <a:lnTo>
                  <a:pt x="120" y="146"/>
                </a:lnTo>
                <a:lnTo>
                  <a:pt x="120" y="146"/>
                </a:lnTo>
                <a:lnTo>
                  <a:pt x="120" y="146"/>
                </a:lnTo>
                <a:lnTo>
                  <a:pt x="119" y="142"/>
                </a:lnTo>
                <a:lnTo>
                  <a:pt x="119" y="142"/>
                </a:lnTo>
                <a:lnTo>
                  <a:pt x="117" y="142"/>
                </a:lnTo>
                <a:lnTo>
                  <a:pt x="117" y="142"/>
                </a:lnTo>
                <a:lnTo>
                  <a:pt x="117" y="143"/>
                </a:lnTo>
                <a:lnTo>
                  <a:pt x="117" y="143"/>
                </a:lnTo>
                <a:lnTo>
                  <a:pt x="120" y="146"/>
                </a:lnTo>
                <a:lnTo>
                  <a:pt x="120" y="146"/>
                </a:lnTo>
                <a:close/>
                <a:moveTo>
                  <a:pt x="34" y="332"/>
                </a:moveTo>
                <a:lnTo>
                  <a:pt x="34" y="332"/>
                </a:lnTo>
                <a:lnTo>
                  <a:pt x="34" y="324"/>
                </a:lnTo>
                <a:lnTo>
                  <a:pt x="34" y="324"/>
                </a:lnTo>
                <a:lnTo>
                  <a:pt x="34" y="326"/>
                </a:lnTo>
                <a:lnTo>
                  <a:pt x="34" y="326"/>
                </a:lnTo>
                <a:lnTo>
                  <a:pt x="34" y="326"/>
                </a:lnTo>
                <a:lnTo>
                  <a:pt x="34" y="331"/>
                </a:lnTo>
                <a:lnTo>
                  <a:pt x="34" y="331"/>
                </a:lnTo>
                <a:lnTo>
                  <a:pt x="34" y="332"/>
                </a:lnTo>
                <a:lnTo>
                  <a:pt x="34" y="332"/>
                </a:lnTo>
                <a:close/>
                <a:moveTo>
                  <a:pt x="82" y="214"/>
                </a:moveTo>
                <a:lnTo>
                  <a:pt x="82" y="214"/>
                </a:lnTo>
                <a:lnTo>
                  <a:pt x="82" y="214"/>
                </a:lnTo>
                <a:lnTo>
                  <a:pt x="82" y="214"/>
                </a:lnTo>
                <a:lnTo>
                  <a:pt x="84" y="208"/>
                </a:lnTo>
                <a:lnTo>
                  <a:pt x="84" y="208"/>
                </a:lnTo>
                <a:lnTo>
                  <a:pt x="84" y="208"/>
                </a:lnTo>
                <a:lnTo>
                  <a:pt x="84" y="208"/>
                </a:lnTo>
                <a:lnTo>
                  <a:pt x="82" y="212"/>
                </a:lnTo>
                <a:lnTo>
                  <a:pt x="82" y="212"/>
                </a:lnTo>
                <a:lnTo>
                  <a:pt x="82" y="212"/>
                </a:lnTo>
                <a:lnTo>
                  <a:pt x="82" y="212"/>
                </a:lnTo>
                <a:lnTo>
                  <a:pt x="82" y="214"/>
                </a:lnTo>
                <a:lnTo>
                  <a:pt x="82" y="214"/>
                </a:lnTo>
                <a:close/>
                <a:moveTo>
                  <a:pt x="171" y="391"/>
                </a:moveTo>
                <a:lnTo>
                  <a:pt x="171" y="391"/>
                </a:lnTo>
                <a:lnTo>
                  <a:pt x="169" y="386"/>
                </a:lnTo>
                <a:lnTo>
                  <a:pt x="169" y="386"/>
                </a:lnTo>
                <a:lnTo>
                  <a:pt x="168" y="386"/>
                </a:lnTo>
                <a:lnTo>
                  <a:pt x="168" y="386"/>
                </a:lnTo>
                <a:lnTo>
                  <a:pt x="169" y="391"/>
                </a:lnTo>
                <a:lnTo>
                  <a:pt x="169" y="391"/>
                </a:lnTo>
                <a:lnTo>
                  <a:pt x="169" y="391"/>
                </a:lnTo>
                <a:lnTo>
                  <a:pt x="169" y="391"/>
                </a:lnTo>
                <a:lnTo>
                  <a:pt x="171" y="391"/>
                </a:lnTo>
                <a:lnTo>
                  <a:pt x="171" y="391"/>
                </a:lnTo>
                <a:close/>
                <a:moveTo>
                  <a:pt x="112" y="407"/>
                </a:moveTo>
                <a:lnTo>
                  <a:pt x="112" y="407"/>
                </a:lnTo>
                <a:lnTo>
                  <a:pt x="119" y="405"/>
                </a:lnTo>
                <a:lnTo>
                  <a:pt x="119" y="405"/>
                </a:lnTo>
                <a:lnTo>
                  <a:pt x="114" y="405"/>
                </a:lnTo>
                <a:lnTo>
                  <a:pt x="114" y="405"/>
                </a:lnTo>
                <a:lnTo>
                  <a:pt x="112" y="407"/>
                </a:lnTo>
                <a:lnTo>
                  <a:pt x="112" y="407"/>
                </a:lnTo>
                <a:close/>
                <a:moveTo>
                  <a:pt x="51" y="334"/>
                </a:moveTo>
                <a:lnTo>
                  <a:pt x="51" y="334"/>
                </a:lnTo>
                <a:lnTo>
                  <a:pt x="51" y="334"/>
                </a:lnTo>
                <a:lnTo>
                  <a:pt x="51" y="334"/>
                </a:lnTo>
                <a:lnTo>
                  <a:pt x="51" y="329"/>
                </a:lnTo>
                <a:lnTo>
                  <a:pt x="51" y="329"/>
                </a:lnTo>
                <a:lnTo>
                  <a:pt x="49" y="328"/>
                </a:lnTo>
                <a:lnTo>
                  <a:pt x="49" y="328"/>
                </a:lnTo>
                <a:lnTo>
                  <a:pt x="51" y="334"/>
                </a:lnTo>
                <a:lnTo>
                  <a:pt x="51" y="334"/>
                </a:lnTo>
                <a:close/>
                <a:moveTo>
                  <a:pt x="191" y="252"/>
                </a:moveTo>
                <a:lnTo>
                  <a:pt x="191" y="252"/>
                </a:lnTo>
                <a:lnTo>
                  <a:pt x="190" y="252"/>
                </a:lnTo>
                <a:lnTo>
                  <a:pt x="190" y="252"/>
                </a:lnTo>
                <a:lnTo>
                  <a:pt x="190" y="255"/>
                </a:lnTo>
                <a:lnTo>
                  <a:pt x="190" y="255"/>
                </a:lnTo>
                <a:lnTo>
                  <a:pt x="191" y="255"/>
                </a:lnTo>
                <a:lnTo>
                  <a:pt x="191" y="255"/>
                </a:lnTo>
                <a:lnTo>
                  <a:pt x="191" y="254"/>
                </a:lnTo>
                <a:lnTo>
                  <a:pt x="191" y="254"/>
                </a:lnTo>
                <a:lnTo>
                  <a:pt x="191" y="252"/>
                </a:lnTo>
                <a:lnTo>
                  <a:pt x="191" y="252"/>
                </a:lnTo>
                <a:close/>
                <a:moveTo>
                  <a:pt x="76" y="261"/>
                </a:moveTo>
                <a:lnTo>
                  <a:pt x="76" y="261"/>
                </a:lnTo>
                <a:lnTo>
                  <a:pt x="76" y="258"/>
                </a:lnTo>
                <a:lnTo>
                  <a:pt x="76" y="258"/>
                </a:lnTo>
                <a:lnTo>
                  <a:pt x="76" y="258"/>
                </a:lnTo>
                <a:lnTo>
                  <a:pt x="76" y="258"/>
                </a:lnTo>
                <a:lnTo>
                  <a:pt x="73" y="261"/>
                </a:lnTo>
                <a:lnTo>
                  <a:pt x="73" y="261"/>
                </a:lnTo>
                <a:lnTo>
                  <a:pt x="73" y="261"/>
                </a:lnTo>
                <a:lnTo>
                  <a:pt x="73" y="261"/>
                </a:lnTo>
                <a:lnTo>
                  <a:pt x="76" y="261"/>
                </a:lnTo>
                <a:lnTo>
                  <a:pt x="76" y="261"/>
                </a:lnTo>
                <a:close/>
                <a:moveTo>
                  <a:pt x="68" y="190"/>
                </a:moveTo>
                <a:lnTo>
                  <a:pt x="68" y="190"/>
                </a:lnTo>
                <a:lnTo>
                  <a:pt x="70" y="189"/>
                </a:lnTo>
                <a:lnTo>
                  <a:pt x="70" y="189"/>
                </a:lnTo>
                <a:lnTo>
                  <a:pt x="75" y="181"/>
                </a:lnTo>
                <a:lnTo>
                  <a:pt x="75" y="181"/>
                </a:lnTo>
                <a:lnTo>
                  <a:pt x="75" y="181"/>
                </a:lnTo>
                <a:lnTo>
                  <a:pt x="75" y="181"/>
                </a:lnTo>
                <a:lnTo>
                  <a:pt x="71" y="186"/>
                </a:lnTo>
                <a:lnTo>
                  <a:pt x="71" y="186"/>
                </a:lnTo>
                <a:lnTo>
                  <a:pt x="68" y="190"/>
                </a:lnTo>
                <a:lnTo>
                  <a:pt x="68" y="190"/>
                </a:lnTo>
                <a:close/>
                <a:moveTo>
                  <a:pt x="116" y="183"/>
                </a:moveTo>
                <a:lnTo>
                  <a:pt x="116" y="183"/>
                </a:lnTo>
                <a:lnTo>
                  <a:pt x="119" y="184"/>
                </a:lnTo>
                <a:lnTo>
                  <a:pt x="119" y="184"/>
                </a:lnTo>
                <a:lnTo>
                  <a:pt x="119" y="181"/>
                </a:lnTo>
                <a:lnTo>
                  <a:pt x="119" y="181"/>
                </a:lnTo>
                <a:lnTo>
                  <a:pt x="117" y="181"/>
                </a:lnTo>
                <a:lnTo>
                  <a:pt x="116" y="183"/>
                </a:lnTo>
                <a:lnTo>
                  <a:pt x="116" y="183"/>
                </a:lnTo>
                <a:close/>
                <a:moveTo>
                  <a:pt x="18" y="317"/>
                </a:moveTo>
                <a:lnTo>
                  <a:pt x="18" y="317"/>
                </a:lnTo>
                <a:lnTo>
                  <a:pt x="16" y="318"/>
                </a:lnTo>
                <a:lnTo>
                  <a:pt x="16" y="318"/>
                </a:lnTo>
                <a:lnTo>
                  <a:pt x="16" y="323"/>
                </a:lnTo>
                <a:lnTo>
                  <a:pt x="16" y="323"/>
                </a:lnTo>
                <a:lnTo>
                  <a:pt x="18" y="321"/>
                </a:lnTo>
                <a:lnTo>
                  <a:pt x="18" y="321"/>
                </a:lnTo>
                <a:lnTo>
                  <a:pt x="18" y="317"/>
                </a:lnTo>
                <a:lnTo>
                  <a:pt x="18" y="317"/>
                </a:lnTo>
                <a:close/>
                <a:moveTo>
                  <a:pt x="76" y="350"/>
                </a:moveTo>
                <a:lnTo>
                  <a:pt x="76" y="350"/>
                </a:lnTo>
                <a:lnTo>
                  <a:pt x="78" y="350"/>
                </a:lnTo>
                <a:lnTo>
                  <a:pt x="79" y="350"/>
                </a:lnTo>
                <a:lnTo>
                  <a:pt x="79" y="350"/>
                </a:lnTo>
                <a:lnTo>
                  <a:pt x="81" y="347"/>
                </a:lnTo>
                <a:lnTo>
                  <a:pt x="81" y="347"/>
                </a:lnTo>
                <a:lnTo>
                  <a:pt x="81" y="345"/>
                </a:lnTo>
                <a:lnTo>
                  <a:pt x="81" y="345"/>
                </a:lnTo>
                <a:lnTo>
                  <a:pt x="76" y="350"/>
                </a:lnTo>
                <a:lnTo>
                  <a:pt x="76" y="350"/>
                </a:lnTo>
                <a:close/>
                <a:moveTo>
                  <a:pt x="45" y="370"/>
                </a:moveTo>
                <a:lnTo>
                  <a:pt x="45" y="370"/>
                </a:lnTo>
                <a:lnTo>
                  <a:pt x="45" y="369"/>
                </a:lnTo>
                <a:lnTo>
                  <a:pt x="45" y="369"/>
                </a:lnTo>
                <a:lnTo>
                  <a:pt x="45" y="365"/>
                </a:lnTo>
                <a:lnTo>
                  <a:pt x="45" y="365"/>
                </a:lnTo>
                <a:lnTo>
                  <a:pt x="45" y="365"/>
                </a:lnTo>
                <a:lnTo>
                  <a:pt x="45" y="365"/>
                </a:lnTo>
                <a:lnTo>
                  <a:pt x="43" y="369"/>
                </a:lnTo>
                <a:lnTo>
                  <a:pt x="43" y="369"/>
                </a:lnTo>
                <a:lnTo>
                  <a:pt x="45" y="370"/>
                </a:lnTo>
                <a:lnTo>
                  <a:pt x="45" y="370"/>
                </a:lnTo>
                <a:close/>
                <a:moveTo>
                  <a:pt x="19" y="348"/>
                </a:moveTo>
                <a:lnTo>
                  <a:pt x="19" y="348"/>
                </a:lnTo>
                <a:lnTo>
                  <a:pt x="21" y="348"/>
                </a:lnTo>
                <a:lnTo>
                  <a:pt x="21" y="348"/>
                </a:lnTo>
                <a:lnTo>
                  <a:pt x="21" y="347"/>
                </a:lnTo>
                <a:lnTo>
                  <a:pt x="21" y="347"/>
                </a:lnTo>
                <a:lnTo>
                  <a:pt x="19" y="342"/>
                </a:lnTo>
                <a:lnTo>
                  <a:pt x="19" y="342"/>
                </a:lnTo>
                <a:lnTo>
                  <a:pt x="19" y="343"/>
                </a:lnTo>
                <a:lnTo>
                  <a:pt x="19" y="343"/>
                </a:lnTo>
                <a:lnTo>
                  <a:pt x="19" y="348"/>
                </a:lnTo>
                <a:lnTo>
                  <a:pt x="19" y="348"/>
                </a:lnTo>
                <a:close/>
                <a:moveTo>
                  <a:pt x="201" y="353"/>
                </a:moveTo>
                <a:lnTo>
                  <a:pt x="201" y="353"/>
                </a:lnTo>
                <a:lnTo>
                  <a:pt x="202" y="347"/>
                </a:lnTo>
                <a:lnTo>
                  <a:pt x="202" y="347"/>
                </a:lnTo>
                <a:lnTo>
                  <a:pt x="201" y="348"/>
                </a:lnTo>
                <a:lnTo>
                  <a:pt x="201" y="348"/>
                </a:lnTo>
                <a:lnTo>
                  <a:pt x="201" y="353"/>
                </a:lnTo>
                <a:lnTo>
                  <a:pt x="201" y="353"/>
                </a:lnTo>
                <a:close/>
                <a:moveTo>
                  <a:pt x="187" y="167"/>
                </a:moveTo>
                <a:lnTo>
                  <a:pt x="187" y="167"/>
                </a:lnTo>
                <a:lnTo>
                  <a:pt x="188" y="168"/>
                </a:lnTo>
                <a:lnTo>
                  <a:pt x="188" y="168"/>
                </a:lnTo>
                <a:lnTo>
                  <a:pt x="190" y="167"/>
                </a:lnTo>
                <a:lnTo>
                  <a:pt x="190" y="167"/>
                </a:lnTo>
                <a:lnTo>
                  <a:pt x="190" y="167"/>
                </a:lnTo>
                <a:lnTo>
                  <a:pt x="190" y="165"/>
                </a:lnTo>
                <a:lnTo>
                  <a:pt x="190" y="165"/>
                </a:lnTo>
                <a:lnTo>
                  <a:pt x="187" y="167"/>
                </a:lnTo>
                <a:lnTo>
                  <a:pt x="187" y="167"/>
                </a:lnTo>
                <a:close/>
                <a:moveTo>
                  <a:pt x="133" y="211"/>
                </a:moveTo>
                <a:lnTo>
                  <a:pt x="133" y="211"/>
                </a:lnTo>
                <a:lnTo>
                  <a:pt x="139" y="211"/>
                </a:lnTo>
                <a:lnTo>
                  <a:pt x="139" y="211"/>
                </a:lnTo>
                <a:lnTo>
                  <a:pt x="138" y="209"/>
                </a:lnTo>
                <a:lnTo>
                  <a:pt x="138" y="209"/>
                </a:lnTo>
                <a:lnTo>
                  <a:pt x="133" y="209"/>
                </a:lnTo>
                <a:lnTo>
                  <a:pt x="133" y="209"/>
                </a:lnTo>
                <a:lnTo>
                  <a:pt x="133" y="211"/>
                </a:lnTo>
                <a:lnTo>
                  <a:pt x="133" y="211"/>
                </a:lnTo>
                <a:close/>
                <a:moveTo>
                  <a:pt x="161" y="198"/>
                </a:moveTo>
                <a:lnTo>
                  <a:pt x="161" y="198"/>
                </a:lnTo>
                <a:lnTo>
                  <a:pt x="161" y="198"/>
                </a:lnTo>
                <a:lnTo>
                  <a:pt x="161" y="198"/>
                </a:lnTo>
                <a:lnTo>
                  <a:pt x="160" y="201"/>
                </a:lnTo>
                <a:lnTo>
                  <a:pt x="160" y="201"/>
                </a:lnTo>
                <a:lnTo>
                  <a:pt x="163" y="201"/>
                </a:lnTo>
                <a:lnTo>
                  <a:pt x="163" y="201"/>
                </a:lnTo>
                <a:lnTo>
                  <a:pt x="161" y="198"/>
                </a:lnTo>
                <a:lnTo>
                  <a:pt x="161" y="198"/>
                </a:lnTo>
                <a:close/>
                <a:moveTo>
                  <a:pt x="65" y="353"/>
                </a:moveTo>
                <a:lnTo>
                  <a:pt x="65" y="353"/>
                </a:lnTo>
                <a:lnTo>
                  <a:pt x="62" y="353"/>
                </a:lnTo>
                <a:lnTo>
                  <a:pt x="62" y="354"/>
                </a:lnTo>
                <a:lnTo>
                  <a:pt x="62" y="354"/>
                </a:lnTo>
                <a:lnTo>
                  <a:pt x="63" y="354"/>
                </a:lnTo>
                <a:lnTo>
                  <a:pt x="63" y="354"/>
                </a:lnTo>
                <a:lnTo>
                  <a:pt x="65" y="353"/>
                </a:lnTo>
                <a:lnTo>
                  <a:pt x="65" y="353"/>
                </a:lnTo>
                <a:close/>
                <a:moveTo>
                  <a:pt x="213" y="159"/>
                </a:moveTo>
                <a:lnTo>
                  <a:pt x="213" y="159"/>
                </a:lnTo>
                <a:lnTo>
                  <a:pt x="210" y="154"/>
                </a:lnTo>
                <a:lnTo>
                  <a:pt x="210" y="154"/>
                </a:lnTo>
                <a:lnTo>
                  <a:pt x="210" y="154"/>
                </a:lnTo>
                <a:lnTo>
                  <a:pt x="210" y="154"/>
                </a:lnTo>
                <a:lnTo>
                  <a:pt x="212" y="160"/>
                </a:lnTo>
                <a:lnTo>
                  <a:pt x="212" y="160"/>
                </a:lnTo>
                <a:lnTo>
                  <a:pt x="213" y="159"/>
                </a:lnTo>
                <a:lnTo>
                  <a:pt x="213" y="159"/>
                </a:lnTo>
                <a:close/>
                <a:moveTo>
                  <a:pt x="199" y="140"/>
                </a:moveTo>
                <a:lnTo>
                  <a:pt x="199" y="140"/>
                </a:lnTo>
                <a:lnTo>
                  <a:pt x="202" y="145"/>
                </a:lnTo>
                <a:lnTo>
                  <a:pt x="202" y="145"/>
                </a:lnTo>
                <a:lnTo>
                  <a:pt x="202" y="145"/>
                </a:lnTo>
                <a:lnTo>
                  <a:pt x="202" y="145"/>
                </a:lnTo>
                <a:lnTo>
                  <a:pt x="201" y="142"/>
                </a:lnTo>
                <a:lnTo>
                  <a:pt x="201" y="142"/>
                </a:lnTo>
                <a:lnTo>
                  <a:pt x="201" y="140"/>
                </a:lnTo>
                <a:lnTo>
                  <a:pt x="201" y="140"/>
                </a:lnTo>
                <a:lnTo>
                  <a:pt x="201" y="138"/>
                </a:lnTo>
                <a:lnTo>
                  <a:pt x="201" y="138"/>
                </a:lnTo>
                <a:lnTo>
                  <a:pt x="199" y="140"/>
                </a:lnTo>
                <a:lnTo>
                  <a:pt x="199" y="140"/>
                </a:lnTo>
                <a:close/>
                <a:moveTo>
                  <a:pt x="193" y="154"/>
                </a:moveTo>
                <a:lnTo>
                  <a:pt x="193" y="154"/>
                </a:lnTo>
                <a:lnTo>
                  <a:pt x="196" y="151"/>
                </a:lnTo>
                <a:lnTo>
                  <a:pt x="196" y="151"/>
                </a:lnTo>
                <a:lnTo>
                  <a:pt x="196" y="151"/>
                </a:lnTo>
                <a:lnTo>
                  <a:pt x="196" y="151"/>
                </a:lnTo>
                <a:lnTo>
                  <a:pt x="191" y="153"/>
                </a:lnTo>
                <a:lnTo>
                  <a:pt x="191" y="153"/>
                </a:lnTo>
                <a:lnTo>
                  <a:pt x="193" y="154"/>
                </a:lnTo>
                <a:lnTo>
                  <a:pt x="193" y="154"/>
                </a:lnTo>
                <a:close/>
                <a:moveTo>
                  <a:pt x="34" y="266"/>
                </a:moveTo>
                <a:lnTo>
                  <a:pt x="34" y="266"/>
                </a:lnTo>
                <a:lnTo>
                  <a:pt x="34" y="266"/>
                </a:lnTo>
                <a:lnTo>
                  <a:pt x="34" y="266"/>
                </a:lnTo>
                <a:lnTo>
                  <a:pt x="35" y="263"/>
                </a:lnTo>
                <a:lnTo>
                  <a:pt x="35" y="263"/>
                </a:lnTo>
                <a:lnTo>
                  <a:pt x="34" y="263"/>
                </a:lnTo>
                <a:lnTo>
                  <a:pt x="34" y="263"/>
                </a:lnTo>
                <a:lnTo>
                  <a:pt x="34" y="266"/>
                </a:lnTo>
                <a:lnTo>
                  <a:pt x="34" y="266"/>
                </a:lnTo>
                <a:close/>
                <a:moveTo>
                  <a:pt x="119" y="58"/>
                </a:moveTo>
                <a:lnTo>
                  <a:pt x="119" y="58"/>
                </a:lnTo>
                <a:lnTo>
                  <a:pt x="117" y="58"/>
                </a:lnTo>
                <a:lnTo>
                  <a:pt x="117" y="58"/>
                </a:lnTo>
                <a:lnTo>
                  <a:pt x="117" y="61"/>
                </a:lnTo>
                <a:lnTo>
                  <a:pt x="117" y="61"/>
                </a:lnTo>
                <a:lnTo>
                  <a:pt x="119" y="61"/>
                </a:lnTo>
                <a:lnTo>
                  <a:pt x="119" y="61"/>
                </a:lnTo>
                <a:lnTo>
                  <a:pt x="119" y="58"/>
                </a:lnTo>
                <a:lnTo>
                  <a:pt x="119" y="58"/>
                </a:lnTo>
                <a:close/>
                <a:moveTo>
                  <a:pt x="171" y="149"/>
                </a:moveTo>
                <a:lnTo>
                  <a:pt x="171" y="149"/>
                </a:lnTo>
                <a:lnTo>
                  <a:pt x="168" y="151"/>
                </a:lnTo>
                <a:lnTo>
                  <a:pt x="168" y="151"/>
                </a:lnTo>
                <a:lnTo>
                  <a:pt x="168" y="153"/>
                </a:lnTo>
                <a:lnTo>
                  <a:pt x="168" y="153"/>
                </a:lnTo>
                <a:lnTo>
                  <a:pt x="171" y="149"/>
                </a:lnTo>
                <a:lnTo>
                  <a:pt x="171" y="149"/>
                </a:lnTo>
                <a:lnTo>
                  <a:pt x="171" y="149"/>
                </a:lnTo>
                <a:lnTo>
                  <a:pt x="171" y="149"/>
                </a:lnTo>
                <a:close/>
                <a:moveTo>
                  <a:pt x="67" y="342"/>
                </a:moveTo>
                <a:lnTo>
                  <a:pt x="67" y="342"/>
                </a:lnTo>
                <a:lnTo>
                  <a:pt x="65" y="342"/>
                </a:lnTo>
                <a:lnTo>
                  <a:pt x="65" y="342"/>
                </a:lnTo>
                <a:lnTo>
                  <a:pt x="65" y="342"/>
                </a:lnTo>
                <a:lnTo>
                  <a:pt x="65" y="342"/>
                </a:lnTo>
                <a:lnTo>
                  <a:pt x="63" y="345"/>
                </a:lnTo>
                <a:lnTo>
                  <a:pt x="63" y="345"/>
                </a:lnTo>
                <a:lnTo>
                  <a:pt x="65" y="345"/>
                </a:lnTo>
                <a:lnTo>
                  <a:pt x="65" y="345"/>
                </a:lnTo>
                <a:lnTo>
                  <a:pt x="67" y="342"/>
                </a:lnTo>
                <a:lnTo>
                  <a:pt x="67" y="342"/>
                </a:lnTo>
                <a:close/>
                <a:moveTo>
                  <a:pt x="101" y="364"/>
                </a:moveTo>
                <a:lnTo>
                  <a:pt x="101" y="364"/>
                </a:lnTo>
                <a:lnTo>
                  <a:pt x="101" y="367"/>
                </a:lnTo>
                <a:lnTo>
                  <a:pt x="101" y="367"/>
                </a:lnTo>
                <a:lnTo>
                  <a:pt x="103" y="365"/>
                </a:lnTo>
                <a:lnTo>
                  <a:pt x="103" y="362"/>
                </a:lnTo>
                <a:lnTo>
                  <a:pt x="103" y="362"/>
                </a:lnTo>
                <a:lnTo>
                  <a:pt x="101" y="364"/>
                </a:lnTo>
                <a:lnTo>
                  <a:pt x="101" y="364"/>
                </a:lnTo>
                <a:close/>
                <a:moveTo>
                  <a:pt x="79" y="222"/>
                </a:moveTo>
                <a:lnTo>
                  <a:pt x="79" y="222"/>
                </a:lnTo>
                <a:lnTo>
                  <a:pt x="78" y="220"/>
                </a:lnTo>
                <a:lnTo>
                  <a:pt x="78" y="220"/>
                </a:lnTo>
                <a:lnTo>
                  <a:pt x="76" y="225"/>
                </a:lnTo>
                <a:lnTo>
                  <a:pt x="76" y="225"/>
                </a:lnTo>
                <a:lnTo>
                  <a:pt x="76" y="227"/>
                </a:lnTo>
                <a:lnTo>
                  <a:pt x="76" y="227"/>
                </a:lnTo>
                <a:lnTo>
                  <a:pt x="79" y="222"/>
                </a:lnTo>
                <a:lnTo>
                  <a:pt x="79" y="222"/>
                </a:lnTo>
                <a:close/>
                <a:moveTo>
                  <a:pt x="68" y="347"/>
                </a:moveTo>
                <a:lnTo>
                  <a:pt x="68" y="347"/>
                </a:lnTo>
                <a:lnTo>
                  <a:pt x="68" y="347"/>
                </a:lnTo>
                <a:lnTo>
                  <a:pt x="68" y="347"/>
                </a:lnTo>
                <a:lnTo>
                  <a:pt x="67" y="347"/>
                </a:lnTo>
                <a:lnTo>
                  <a:pt x="67" y="347"/>
                </a:lnTo>
                <a:lnTo>
                  <a:pt x="63" y="350"/>
                </a:lnTo>
                <a:lnTo>
                  <a:pt x="63" y="350"/>
                </a:lnTo>
                <a:lnTo>
                  <a:pt x="67" y="350"/>
                </a:lnTo>
                <a:lnTo>
                  <a:pt x="67" y="350"/>
                </a:lnTo>
                <a:lnTo>
                  <a:pt x="68" y="347"/>
                </a:lnTo>
                <a:lnTo>
                  <a:pt x="68" y="347"/>
                </a:lnTo>
                <a:close/>
                <a:moveTo>
                  <a:pt x="169" y="399"/>
                </a:moveTo>
                <a:lnTo>
                  <a:pt x="169" y="399"/>
                </a:lnTo>
                <a:lnTo>
                  <a:pt x="169" y="395"/>
                </a:lnTo>
                <a:lnTo>
                  <a:pt x="169" y="395"/>
                </a:lnTo>
                <a:lnTo>
                  <a:pt x="164" y="397"/>
                </a:lnTo>
                <a:lnTo>
                  <a:pt x="164" y="397"/>
                </a:lnTo>
                <a:lnTo>
                  <a:pt x="169" y="399"/>
                </a:lnTo>
                <a:lnTo>
                  <a:pt x="169" y="399"/>
                </a:lnTo>
                <a:close/>
                <a:moveTo>
                  <a:pt x="84" y="347"/>
                </a:moveTo>
                <a:lnTo>
                  <a:pt x="84" y="347"/>
                </a:lnTo>
                <a:lnTo>
                  <a:pt x="82" y="350"/>
                </a:lnTo>
                <a:lnTo>
                  <a:pt x="82" y="350"/>
                </a:lnTo>
                <a:lnTo>
                  <a:pt x="84" y="350"/>
                </a:lnTo>
                <a:lnTo>
                  <a:pt x="84" y="350"/>
                </a:lnTo>
                <a:lnTo>
                  <a:pt x="84" y="347"/>
                </a:lnTo>
                <a:lnTo>
                  <a:pt x="84" y="347"/>
                </a:lnTo>
                <a:close/>
                <a:moveTo>
                  <a:pt x="59" y="339"/>
                </a:moveTo>
                <a:lnTo>
                  <a:pt x="59" y="339"/>
                </a:lnTo>
                <a:lnTo>
                  <a:pt x="60" y="339"/>
                </a:lnTo>
                <a:lnTo>
                  <a:pt x="60" y="339"/>
                </a:lnTo>
                <a:lnTo>
                  <a:pt x="62" y="339"/>
                </a:lnTo>
                <a:lnTo>
                  <a:pt x="62" y="337"/>
                </a:lnTo>
                <a:lnTo>
                  <a:pt x="62" y="337"/>
                </a:lnTo>
                <a:lnTo>
                  <a:pt x="59" y="337"/>
                </a:lnTo>
                <a:lnTo>
                  <a:pt x="59" y="337"/>
                </a:lnTo>
                <a:lnTo>
                  <a:pt x="59" y="339"/>
                </a:lnTo>
                <a:lnTo>
                  <a:pt x="59" y="339"/>
                </a:lnTo>
                <a:close/>
                <a:moveTo>
                  <a:pt x="220" y="227"/>
                </a:moveTo>
                <a:lnTo>
                  <a:pt x="220" y="227"/>
                </a:lnTo>
                <a:lnTo>
                  <a:pt x="220" y="227"/>
                </a:lnTo>
                <a:lnTo>
                  <a:pt x="220" y="227"/>
                </a:lnTo>
                <a:lnTo>
                  <a:pt x="221" y="224"/>
                </a:lnTo>
                <a:lnTo>
                  <a:pt x="221" y="224"/>
                </a:lnTo>
                <a:lnTo>
                  <a:pt x="221" y="224"/>
                </a:lnTo>
                <a:lnTo>
                  <a:pt x="221" y="224"/>
                </a:lnTo>
                <a:lnTo>
                  <a:pt x="221" y="222"/>
                </a:lnTo>
                <a:lnTo>
                  <a:pt x="221" y="222"/>
                </a:lnTo>
                <a:lnTo>
                  <a:pt x="221" y="222"/>
                </a:lnTo>
                <a:lnTo>
                  <a:pt x="221" y="222"/>
                </a:lnTo>
                <a:lnTo>
                  <a:pt x="220" y="227"/>
                </a:lnTo>
                <a:lnTo>
                  <a:pt x="220" y="227"/>
                </a:lnTo>
                <a:close/>
                <a:moveTo>
                  <a:pt x="224" y="261"/>
                </a:moveTo>
                <a:lnTo>
                  <a:pt x="224" y="261"/>
                </a:lnTo>
                <a:lnTo>
                  <a:pt x="223" y="261"/>
                </a:lnTo>
                <a:lnTo>
                  <a:pt x="223" y="261"/>
                </a:lnTo>
                <a:lnTo>
                  <a:pt x="221" y="261"/>
                </a:lnTo>
                <a:lnTo>
                  <a:pt x="221" y="265"/>
                </a:lnTo>
                <a:lnTo>
                  <a:pt x="221" y="265"/>
                </a:lnTo>
                <a:lnTo>
                  <a:pt x="221" y="265"/>
                </a:lnTo>
                <a:lnTo>
                  <a:pt x="221" y="265"/>
                </a:lnTo>
                <a:lnTo>
                  <a:pt x="224" y="261"/>
                </a:lnTo>
                <a:lnTo>
                  <a:pt x="224" y="261"/>
                </a:lnTo>
                <a:lnTo>
                  <a:pt x="224" y="261"/>
                </a:lnTo>
                <a:lnTo>
                  <a:pt x="224" y="261"/>
                </a:lnTo>
                <a:close/>
                <a:moveTo>
                  <a:pt x="134" y="99"/>
                </a:moveTo>
                <a:lnTo>
                  <a:pt x="134" y="99"/>
                </a:lnTo>
                <a:lnTo>
                  <a:pt x="138" y="97"/>
                </a:lnTo>
                <a:lnTo>
                  <a:pt x="138" y="97"/>
                </a:lnTo>
                <a:lnTo>
                  <a:pt x="136" y="96"/>
                </a:lnTo>
                <a:lnTo>
                  <a:pt x="136" y="96"/>
                </a:lnTo>
                <a:lnTo>
                  <a:pt x="134" y="97"/>
                </a:lnTo>
                <a:lnTo>
                  <a:pt x="134" y="97"/>
                </a:lnTo>
                <a:lnTo>
                  <a:pt x="134" y="99"/>
                </a:lnTo>
                <a:lnTo>
                  <a:pt x="134" y="99"/>
                </a:lnTo>
                <a:close/>
                <a:moveTo>
                  <a:pt x="163" y="246"/>
                </a:moveTo>
                <a:lnTo>
                  <a:pt x="163" y="246"/>
                </a:lnTo>
                <a:lnTo>
                  <a:pt x="164" y="246"/>
                </a:lnTo>
                <a:lnTo>
                  <a:pt x="164" y="246"/>
                </a:lnTo>
                <a:lnTo>
                  <a:pt x="166" y="244"/>
                </a:lnTo>
                <a:lnTo>
                  <a:pt x="166" y="244"/>
                </a:lnTo>
                <a:lnTo>
                  <a:pt x="166" y="241"/>
                </a:lnTo>
                <a:lnTo>
                  <a:pt x="166" y="241"/>
                </a:lnTo>
                <a:lnTo>
                  <a:pt x="163" y="246"/>
                </a:lnTo>
                <a:lnTo>
                  <a:pt x="163" y="246"/>
                </a:lnTo>
                <a:close/>
                <a:moveTo>
                  <a:pt x="100" y="156"/>
                </a:moveTo>
                <a:lnTo>
                  <a:pt x="100" y="156"/>
                </a:lnTo>
                <a:lnTo>
                  <a:pt x="101" y="156"/>
                </a:lnTo>
                <a:lnTo>
                  <a:pt x="101" y="156"/>
                </a:lnTo>
                <a:lnTo>
                  <a:pt x="100" y="153"/>
                </a:lnTo>
                <a:lnTo>
                  <a:pt x="100" y="153"/>
                </a:lnTo>
                <a:lnTo>
                  <a:pt x="100" y="151"/>
                </a:lnTo>
                <a:lnTo>
                  <a:pt x="98" y="149"/>
                </a:lnTo>
                <a:lnTo>
                  <a:pt x="98" y="149"/>
                </a:lnTo>
                <a:lnTo>
                  <a:pt x="98" y="153"/>
                </a:lnTo>
                <a:lnTo>
                  <a:pt x="98" y="153"/>
                </a:lnTo>
                <a:lnTo>
                  <a:pt x="100" y="156"/>
                </a:lnTo>
                <a:lnTo>
                  <a:pt x="100" y="156"/>
                </a:lnTo>
                <a:close/>
                <a:moveTo>
                  <a:pt x="187" y="359"/>
                </a:moveTo>
                <a:lnTo>
                  <a:pt x="187" y="359"/>
                </a:lnTo>
                <a:lnTo>
                  <a:pt x="187" y="361"/>
                </a:lnTo>
                <a:lnTo>
                  <a:pt x="187" y="361"/>
                </a:lnTo>
                <a:lnTo>
                  <a:pt x="185" y="362"/>
                </a:lnTo>
                <a:lnTo>
                  <a:pt x="185" y="362"/>
                </a:lnTo>
                <a:lnTo>
                  <a:pt x="185" y="364"/>
                </a:lnTo>
                <a:lnTo>
                  <a:pt x="185" y="364"/>
                </a:lnTo>
                <a:lnTo>
                  <a:pt x="187" y="362"/>
                </a:lnTo>
                <a:lnTo>
                  <a:pt x="187" y="362"/>
                </a:lnTo>
                <a:lnTo>
                  <a:pt x="188" y="361"/>
                </a:lnTo>
                <a:lnTo>
                  <a:pt x="187" y="359"/>
                </a:lnTo>
                <a:lnTo>
                  <a:pt x="187" y="359"/>
                </a:lnTo>
                <a:close/>
                <a:moveTo>
                  <a:pt x="95" y="64"/>
                </a:moveTo>
                <a:lnTo>
                  <a:pt x="95" y="64"/>
                </a:lnTo>
                <a:lnTo>
                  <a:pt x="93" y="64"/>
                </a:lnTo>
                <a:lnTo>
                  <a:pt x="93" y="64"/>
                </a:lnTo>
                <a:lnTo>
                  <a:pt x="93" y="69"/>
                </a:lnTo>
                <a:lnTo>
                  <a:pt x="93" y="69"/>
                </a:lnTo>
                <a:lnTo>
                  <a:pt x="95" y="67"/>
                </a:lnTo>
                <a:lnTo>
                  <a:pt x="95" y="67"/>
                </a:lnTo>
                <a:lnTo>
                  <a:pt x="95" y="64"/>
                </a:lnTo>
                <a:lnTo>
                  <a:pt x="95" y="64"/>
                </a:lnTo>
                <a:close/>
                <a:moveTo>
                  <a:pt x="204" y="329"/>
                </a:moveTo>
                <a:lnTo>
                  <a:pt x="204" y="329"/>
                </a:lnTo>
                <a:lnTo>
                  <a:pt x="201" y="329"/>
                </a:lnTo>
                <a:lnTo>
                  <a:pt x="201" y="329"/>
                </a:lnTo>
                <a:lnTo>
                  <a:pt x="199" y="329"/>
                </a:lnTo>
                <a:lnTo>
                  <a:pt x="199" y="329"/>
                </a:lnTo>
                <a:lnTo>
                  <a:pt x="196" y="329"/>
                </a:lnTo>
                <a:lnTo>
                  <a:pt x="196" y="329"/>
                </a:lnTo>
                <a:lnTo>
                  <a:pt x="204" y="329"/>
                </a:lnTo>
                <a:lnTo>
                  <a:pt x="204" y="329"/>
                </a:lnTo>
                <a:close/>
                <a:moveTo>
                  <a:pt x="235" y="252"/>
                </a:moveTo>
                <a:lnTo>
                  <a:pt x="235" y="252"/>
                </a:lnTo>
                <a:lnTo>
                  <a:pt x="235" y="246"/>
                </a:lnTo>
                <a:lnTo>
                  <a:pt x="235" y="246"/>
                </a:lnTo>
                <a:lnTo>
                  <a:pt x="234" y="246"/>
                </a:lnTo>
                <a:lnTo>
                  <a:pt x="234" y="246"/>
                </a:lnTo>
                <a:lnTo>
                  <a:pt x="235" y="254"/>
                </a:lnTo>
                <a:lnTo>
                  <a:pt x="235" y="254"/>
                </a:lnTo>
                <a:lnTo>
                  <a:pt x="235" y="252"/>
                </a:lnTo>
                <a:lnTo>
                  <a:pt x="235" y="252"/>
                </a:lnTo>
                <a:close/>
                <a:moveTo>
                  <a:pt x="125" y="123"/>
                </a:moveTo>
                <a:lnTo>
                  <a:pt x="125" y="123"/>
                </a:lnTo>
                <a:lnTo>
                  <a:pt x="127" y="119"/>
                </a:lnTo>
                <a:lnTo>
                  <a:pt x="127" y="119"/>
                </a:lnTo>
                <a:lnTo>
                  <a:pt x="127" y="118"/>
                </a:lnTo>
                <a:lnTo>
                  <a:pt x="127" y="118"/>
                </a:lnTo>
                <a:lnTo>
                  <a:pt x="125" y="119"/>
                </a:lnTo>
                <a:lnTo>
                  <a:pt x="125" y="119"/>
                </a:lnTo>
                <a:lnTo>
                  <a:pt x="123" y="121"/>
                </a:lnTo>
                <a:lnTo>
                  <a:pt x="123" y="121"/>
                </a:lnTo>
                <a:lnTo>
                  <a:pt x="125" y="123"/>
                </a:lnTo>
                <a:lnTo>
                  <a:pt x="125" y="123"/>
                </a:lnTo>
                <a:close/>
                <a:moveTo>
                  <a:pt x="185" y="358"/>
                </a:moveTo>
                <a:lnTo>
                  <a:pt x="185" y="358"/>
                </a:lnTo>
                <a:lnTo>
                  <a:pt x="187" y="358"/>
                </a:lnTo>
                <a:lnTo>
                  <a:pt x="187" y="358"/>
                </a:lnTo>
                <a:lnTo>
                  <a:pt x="187" y="354"/>
                </a:lnTo>
                <a:lnTo>
                  <a:pt x="185" y="353"/>
                </a:lnTo>
                <a:lnTo>
                  <a:pt x="185" y="353"/>
                </a:lnTo>
                <a:lnTo>
                  <a:pt x="185" y="358"/>
                </a:lnTo>
                <a:lnTo>
                  <a:pt x="185" y="358"/>
                </a:lnTo>
                <a:close/>
                <a:moveTo>
                  <a:pt x="81" y="337"/>
                </a:moveTo>
                <a:lnTo>
                  <a:pt x="81" y="337"/>
                </a:lnTo>
                <a:lnTo>
                  <a:pt x="76" y="337"/>
                </a:lnTo>
                <a:lnTo>
                  <a:pt x="76" y="337"/>
                </a:lnTo>
                <a:lnTo>
                  <a:pt x="76" y="339"/>
                </a:lnTo>
                <a:lnTo>
                  <a:pt x="76" y="339"/>
                </a:lnTo>
                <a:lnTo>
                  <a:pt x="81" y="339"/>
                </a:lnTo>
                <a:lnTo>
                  <a:pt x="81" y="339"/>
                </a:lnTo>
                <a:lnTo>
                  <a:pt x="81" y="339"/>
                </a:lnTo>
                <a:lnTo>
                  <a:pt x="81" y="339"/>
                </a:lnTo>
                <a:lnTo>
                  <a:pt x="81" y="337"/>
                </a:lnTo>
                <a:lnTo>
                  <a:pt x="81" y="337"/>
                </a:lnTo>
                <a:close/>
                <a:moveTo>
                  <a:pt x="123" y="86"/>
                </a:moveTo>
                <a:lnTo>
                  <a:pt x="123" y="86"/>
                </a:lnTo>
                <a:lnTo>
                  <a:pt x="122" y="85"/>
                </a:lnTo>
                <a:lnTo>
                  <a:pt x="122" y="85"/>
                </a:lnTo>
                <a:lnTo>
                  <a:pt x="122" y="83"/>
                </a:lnTo>
                <a:lnTo>
                  <a:pt x="122" y="83"/>
                </a:lnTo>
                <a:lnTo>
                  <a:pt x="120" y="83"/>
                </a:lnTo>
                <a:lnTo>
                  <a:pt x="120" y="83"/>
                </a:lnTo>
                <a:lnTo>
                  <a:pt x="120" y="86"/>
                </a:lnTo>
                <a:lnTo>
                  <a:pt x="120" y="86"/>
                </a:lnTo>
                <a:lnTo>
                  <a:pt x="122" y="86"/>
                </a:lnTo>
                <a:lnTo>
                  <a:pt x="122" y="86"/>
                </a:lnTo>
                <a:lnTo>
                  <a:pt x="123" y="86"/>
                </a:lnTo>
                <a:lnTo>
                  <a:pt x="123" y="86"/>
                </a:lnTo>
                <a:close/>
                <a:moveTo>
                  <a:pt x="158" y="405"/>
                </a:moveTo>
                <a:lnTo>
                  <a:pt x="158" y="405"/>
                </a:lnTo>
                <a:lnTo>
                  <a:pt x="153" y="407"/>
                </a:lnTo>
                <a:lnTo>
                  <a:pt x="153" y="407"/>
                </a:lnTo>
                <a:lnTo>
                  <a:pt x="153" y="407"/>
                </a:lnTo>
                <a:lnTo>
                  <a:pt x="153" y="407"/>
                </a:lnTo>
                <a:lnTo>
                  <a:pt x="160" y="405"/>
                </a:lnTo>
                <a:lnTo>
                  <a:pt x="160" y="405"/>
                </a:lnTo>
                <a:lnTo>
                  <a:pt x="158" y="405"/>
                </a:lnTo>
                <a:lnTo>
                  <a:pt x="158" y="405"/>
                </a:lnTo>
                <a:close/>
                <a:moveTo>
                  <a:pt x="141" y="154"/>
                </a:moveTo>
                <a:lnTo>
                  <a:pt x="141" y="154"/>
                </a:lnTo>
                <a:lnTo>
                  <a:pt x="142" y="153"/>
                </a:lnTo>
                <a:lnTo>
                  <a:pt x="142" y="153"/>
                </a:lnTo>
                <a:lnTo>
                  <a:pt x="142" y="149"/>
                </a:lnTo>
                <a:lnTo>
                  <a:pt x="142" y="149"/>
                </a:lnTo>
                <a:lnTo>
                  <a:pt x="142" y="149"/>
                </a:lnTo>
                <a:lnTo>
                  <a:pt x="142" y="149"/>
                </a:lnTo>
                <a:lnTo>
                  <a:pt x="141" y="151"/>
                </a:lnTo>
                <a:lnTo>
                  <a:pt x="141" y="151"/>
                </a:lnTo>
                <a:lnTo>
                  <a:pt x="141" y="154"/>
                </a:lnTo>
                <a:lnTo>
                  <a:pt x="141" y="154"/>
                </a:lnTo>
                <a:close/>
                <a:moveTo>
                  <a:pt x="152" y="167"/>
                </a:moveTo>
                <a:lnTo>
                  <a:pt x="152" y="167"/>
                </a:lnTo>
                <a:lnTo>
                  <a:pt x="150" y="168"/>
                </a:lnTo>
                <a:lnTo>
                  <a:pt x="150" y="168"/>
                </a:lnTo>
                <a:lnTo>
                  <a:pt x="152" y="173"/>
                </a:lnTo>
                <a:lnTo>
                  <a:pt x="152" y="173"/>
                </a:lnTo>
                <a:lnTo>
                  <a:pt x="153" y="171"/>
                </a:lnTo>
                <a:lnTo>
                  <a:pt x="153" y="171"/>
                </a:lnTo>
                <a:lnTo>
                  <a:pt x="152" y="167"/>
                </a:lnTo>
                <a:lnTo>
                  <a:pt x="152" y="167"/>
                </a:lnTo>
                <a:close/>
                <a:moveTo>
                  <a:pt x="87" y="31"/>
                </a:moveTo>
                <a:lnTo>
                  <a:pt x="87" y="31"/>
                </a:lnTo>
                <a:lnTo>
                  <a:pt x="89" y="34"/>
                </a:lnTo>
                <a:lnTo>
                  <a:pt x="89" y="34"/>
                </a:lnTo>
                <a:lnTo>
                  <a:pt x="89" y="36"/>
                </a:lnTo>
                <a:lnTo>
                  <a:pt x="89" y="36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lnTo>
                  <a:pt x="90" y="34"/>
                </a:lnTo>
                <a:lnTo>
                  <a:pt x="87" y="31"/>
                </a:lnTo>
                <a:lnTo>
                  <a:pt x="87" y="31"/>
                </a:lnTo>
                <a:close/>
                <a:moveTo>
                  <a:pt x="207" y="209"/>
                </a:moveTo>
                <a:lnTo>
                  <a:pt x="207" y="209"/>
                </a:lnTo>
                <a:lnTo>
                  <a:pt x="209" y="211"/>
                </a:lnTo>
                <a:lnTo>
                  <a:pt x="209" y="211"/>
                </a:lnTo>
                <a:lnTo>
                  <a:pt x="210" y="208"/>
                </a:lnTo>
                <a:lnTo>
                  <a:pt x="210" y="208"/>
                </a:lnTo>
                <a:lnTo>
                  <a:pt x="209" y="208"/>
                </a:lnTo>
                <a:lnTo>
                  <a:pt x="209" y="208"/>
                </a:lnTo>
                <a:lnTo>
                  <a:pt x="207" y="209"/>
                </a:lnTo>
                <a:lnTo>
                  <a:pt x="207" y="209"/>
                </a:lnTo>
                <a:close/>
                <a:moveTo>
                  <a:pt x="182" y="343"/>
                </a:moveTo>
                <a:lnTo>
                  <a:pt x="182" y="343"/>
                </a:lnTo>
                <a:lnTo>
                  <a:pt x="182" y="348"/>
                </a:lnTo>
                <a:lnTo>
                  <a:pt x="182" y="348"/>
                </a:lnTo>
                <a:lnTo>
                  <a:pt x="183" y="347"/>
                </a:lnTo>
                <a:lnTo>
                  <a:pt x="183" y="347"/>
                </a:lnTo>
                <a:lnTo>
                  <a:pt x="183" y="343"/>
                </a:lnTo>
                <a:lnTo>
                  <a:pt x="183" y="343"/>
                </a:lnTo>
                <a:lnTo>
                  <a:pt x="182" y="343"/>
                </a:lnTo>
                <a:lnTo>
                  <a:pt x="182" y="343"/>
                </a:lnTo>
                <a:close/>
                <a:moveTo>
                  <a:pt x="194" y="384"/>
                </a:moveTo>
                <a:lnTo>
                  <a:pt x="194" y="384"/>
                </a:lnTo>
                <a:lnTo>
                  <a:pt x="194" y="381"/>
                </a:lnTo>
                <a:lnTo>
                  <a:pt x="194" y="381"/>
                </a:lnTo>
                <a:lnTo>
                  <a:pt x="193" y="383"/>
                </a:lnTo>
                <a:lnTo>
                  <a:pt x="193" y="383"/>
                </a:lnTo>
                <a:lnTo>
                  <a:pt x="194" y="384"/>
                </a:lnTo>
                <a:lnTo>
                  <a:pt x="194" y="384"/>
                </a:lnTo>
                <a:lnTo>
                  <a:pt x="194" y="384"/>
                </a:lnTo>
                <a:lnTo>
                  <a:pt x="194" y="384"/>
                </a:lnTo>
                <a:close/>
                <a:moveTo>
                  <a:pt x="133" y="94"/>
                </a:moveTo>
                <a:lnTo>
                  <a:pt x="133" y="94"/>
                </a:lnTo>
                <a:lnTo>
                  <a:pt x="134" y="94"/>
                </a:lnTo>
                <a:lnTo>
                  <a:pt x="134" y="94"/>
                </a:lnTo>
                <a:lnTo>
                  <a:pt x="133" y="91"/>
                </a:lnTo>
                <a:lnTo>
                  <a:pt x="133" y="91"/>
                </a:lnTo>
                <a:lnTo>
                  <a:pt x="131" y="91"/>
                </a:lnTo>
                <a:lnTo>
                  <a:pt x="131" y="91"/>
                </a:lnTo>
                <a:lnTo>
                  <a:pt x="133" y="94"/>
                </a:lnTo>
                <a:lnTo>
                  <a:pt x="133" y="94"/>
                </a:lnTo>
                <a:close/>
                <a:moveTo>
                  <a:pt x="183" y="211"/>
                </a:moveTo>
                <a:lnTo>
                  <a:pt x="183" y="211"/>
                </a:lnTo>
                <a:lnTo>
                  <a:pt x="183" y="211"/>
                </a:lnTo>
                <a:lnTo>
                  <a:pt x="183" y="211"/>
                </a:lnTo>
                <a:lnTo>
                  <a:pt x="183" y="211"/>
                </a:lnTo>
                <a:lnTo>
                  <a:pt x="183" y="211"/>
                </a:lnTo>
                <a:lnTo>
                  <a:pt x="182" y="206"/>
                </a:lnTo>
                <a:lnTo>
                  <a:pt x="182" y="206"/>
                </a:lnTo>
                <a:lnTo>
                  <a:pt x="182" y="206"/>
                </a:lnTo>
                <a:lnTo>
                  <a:pt x="182" y="206"/>
                </a:lnTo>
                <a:lnTo>
                  <a:pt x="182" y="208"/>
                </a:lnTo>
                <a:lnTo>
                  <a:pt x="182" y="208"/>
                </a:lnTo>
                <a:lnTo>
                  <a:pt x="183" y="211"/>
                </a:lnTo>
                <a:lnTo>
                  <a:pt x="183" y="211"/>
                </a:lnTo>
                <a:close/>
                <a:moveTo>
                  <a:pt x="193" y="132"/>
                </a:moveTo>
                <a:lnTo>
                  <a:pt x="193" y="132"/>
                </a:lnTo>
                <a:lnTo>
                  <a:pt x="193" y="132"/>
                </a:lnTo>
                <a:lnTo>
                  <a:pt x="193" y="132"/>
                </a:lnTo>
                <a:lnTo>
                  <a:pt x="194" y="138"/>
                </a:lnTo>
                <a:lnTo>
                  <a:pt x="194" y="138"/>
                </a:lnTo>
                <a:lnTo>
                  <a:pt x="196" y="137"/>
                </a:lnTo>
                <a:lnTo>
                  <a:pt x="196" y="137"/>
                </a:lnTo>
                <a:lnTo>
                  <a:pt x="193" y="132"/>
                </a:lnTo>
                <a:lnTo>
                  <a:pt x="193" y="132"/>
                </a:lnTo>
                <a:close/>
                <a:moveTo>
                  <a:pt x="144" y="143"/>
                </a:moveTo>
                <a:lnTo>
                  <a:pt x="144" y="143"/>
                </a:lnTo>
                <a:lnTo>
                  <a:pt x="146" y="142"/>
                </a:lnTo>
                <a:lnTo>
                  <a:pt x="146" y="138"/>
                </a:lnTo>
                <a:lnTo>
                  <a:pt x="146" y="138"/>
                </a:lnTo>
                <a:lnTo>
                  <a:pt x="142" y="140"/>
                </a:lnTo>
                <a:lnTo>
                  <a:pt x="142" y="140"/>
                </a:lnTo>
                <a:lnTo>
                  <a:pt x="144" y="143"/>
                </a:lnTo>
                <a:lnTo>
                  <a:pt x="144" y="143"/>
                </a:lnTo>
                <a:close/>
                <a:moveTo>
                  <a:pt x="76" y="206"/>
                </a:moveTo>
                <a:lnTo>
                  <a:pt x="76" y="206"/>
                </a:lnTo>
                <a:lnTo>
                  <a:pt x="73" y="211"/>
                </a:lnTo>
                <a:lnTo>
                  <a:pt x="73" y="211"/>
                </a:lnTo>
                <a:lnTo>
                  <a:pt x="76" y="208"/>
                </a:lnTo>
                <a:lnTo>
                  <a:pt x="76" y="208"/>
                </a:lnTo>
                <a:lnTo>
                  <a:pt x="76" y="206"/>
                </a:lnTo>
                <a:lnTo>
                  <a:pt x="76" y="206"/>
                </a:lnTo>
                <a:close/>
                <a:moveTo>
                  <a:pt x="166" y="222"/>
                </a:moveTo>
                <a:lnTo>
                  <a:pt x="166" y="222"/>
                </a:lnTo>
                <a:lnTo>
                  <a:pt x="168" y="219"/>
                </a:lnTo>
                <a:lnTo>
                  <a:pt x="168" y="217"/>
                </a:lnTo>
                <a:lnTo>
                  <a:pt x="168" y="217"/>
                </a:lnTo>
                <a:lnTo>
                  <a:pt x="166" y="219"/>
                </a:lnTo>
                <a:lnTo>
                  <a:pt x="166" y="222"/>
                </a:lnTo>
                <a:lnTo>
                  <a:pt x="166" y="222"/>
                </a:lnTo>
                <a:close/>
                <a:moveTo>
                  <a:pt x="21" y="359"/>
                </a:moveTo>
                <a:lnTo>
                  <a:pt x="21" y="359"/>
                </a:lnTo>
                <a:lnTo>
                  <a:pt x="22" y="361"/>
                </a:lnTo>
                <a:lnTo>
                  <a:pt x="22" y="361"/>
                </a:lnTo>
                <a:lnTo>
                  <a:pt x="24" y="361"/>
                </a:lnTo>
                <a:lnTo>
                  <a:pt x="24" y="361"/>
                </a:lnTo>
                <a:lnTo>
                  <a:pt x="22" y="358"/>
                </a:lnTo>
                <a:lnTo>
                  <a:pt x="22" y="358"/>
                </a:lnTo>
                <a:lnTo>
                  <a:pt x="21" y="359"/>
                </a:lnTo>
                <a:lnTo>
                  <a:pt x="21" y="359"/>
                </a:lnTo>
                <a:close/>
                <a:moveTo>
                  <a:pt x="112" y="50"/>
                </a:moveTo>
                <a:lnTo>
                  <a:pt x="112" y="50"/>
                </a:lnTo>
                <a:lnTo>
                  <a:pt x="114" y="52"/>
                </a:lnTo>
                <a:lnTo>
                  <a:pt x="114" y="52"/>
                </a:lnTo>
                <a:lnTo>
                  <a:pt x="116" y="52"/>
                </a:lnTo>
                <a:lnTo>
                  <a:pt x="116" y="52"/>
                </a:lnTo>
                <a:lnTo>
                  <a:pt x="114" y="48"/>
                </a:lnTo>
                <a:lnTo>
                  <a:pt x="114" y="48"/>
                </a:lnTo>
                <a:lnTo>
                  <a:pt x="112" y="50"/>
                </a:lnTo>
                <a:lnTo>
                  <a:pt x="112" y="50"/>
                </a:lnTo>
                <a:close/>
                <a:moveTo>
                  <a:pt x="117" y="178"/>
                </a:moveTo>
                <a:lnTo>
                  <a:pt x="117" y="178"/>
                </a:lnTo>
                <a:lnTo>
                  <a:pt x="119" y="178"/>
                </a:lnTo>
                <a:lnTo>
                  <a:pt x="119" y="178"/>
                </a:lnTo>
                <a:lnTo>
                  <a:pt x="119" y="178"/>
                </a:lnTo>
                <a:lnTo>
                  <a:pt x="119" y="178"/>
                </a:lnTo>
                <a:lnTo>
                  <a:pt x="119" y="175"/>
                </a:lnTo>
                <a:lnTo>
                  <a:pt x="119" y="175"/>
                </a:lnTo>
                <a:lnTo>
                  <a:pt x="119" y="175"/>
                </a:lnTo>
                <a:lnTo>
                  <a:pt x="119" y="175"/>
                </a:lnTo>
                <a:lnTo>
                  <a:pt x="117" y="178"/>
                </a:lnTo>
                <a:lnTo>
                  <a:pt x="117" y="178"/>
                </a:lnTo>
                <a:close/>
                <a:moveTo>
                  <a:pt x="125" y="388"/>
                </a:moveTo>
                <a:lnTo>
                  <a:pt x="125" y="388"/>
                </a:lnTo>
                <a:lnTo>
                  <a:pt x="125" y="388"/>
                </a:lnTo>
                <a:lnTo>
                  <a:pt x="125" y="388"/>
                </a:lnTo>
                <a:lnTo>
                  <a:pt x="120" y="388"/>
                </a:lnTo>
                <a:lnTo>
                  <a:pt x="120" y="388"/>
                </a:lnTo>
                <a:lnTo>
                  <a:pt x="120" y="389"/>
                </a:lnTo>
                <a:lnTo>
                  <a:pt x="120" y="389"/>
                </a:lnTo>
                <a:lnTo>
                  <a:pt x="125" y="388"/>
                </a:lnTo>
                <a:lnTo>
                  <a:pt x="125" y="388"/>
                </a:lnTo>
                <a:close/>
                <a:moveTo>
                  <a:pt x="180" y="348"/>
                </a:moveTo>
                <a:lnTo>
                  <a:pt x="180" y="348"/>
                </a:lnTo>
                <a:lnTo>
                  <a:pt x="180" y="347"/>
                </a:lnTo>
                <a:lnTo>
                  <a:pt x="180" y="347"/>
                </a:lnTo>
                <a:lnTo>
                  <a:pt x="177" y="348"/>
                </a:lnTo>
                <a:lnTo>
                  <a:pt x="179" y="350"/>
                </a:lnTo>
                <a:lnTo>
                  <a:pt x="179" y="350"/>
                </a:lnTo>
                <a:lnTo>
                  <a:pt x="180" y="348"/>
                </a:lnTo>
                <a:lnTo>
                  <a:pt x="180" y="348"/>
                </a:lnTo>
                <a:close/>
                <a:moveTo>
                  <a:pt x="73" y="266"/>
                </a:moveTo>
                <a:lnTo>
                  <a:pt x="73" y="266"/>
                </a:lnTo>
                <a:lnTo>
                  <a:pt x="75" y="269"/>
                </a:lnTo>
                <a:lnTo>
                  <a:pt x="75" y="269"/>
                </a:lnTo>
                <a:lnTo>
                  <a:pt x="76" y="266"/>
                </a:lnTo>
                <a:lnTo>
                  <a:pt x="76" y="266"/>
                </a:lnTo>
                <a:lnTo>
                  <a:pt x="73" y="266"/>
                </a:lnTo>
                <a:lnTo>
                  <a:pt x="73" y="266"/>
                </a:lnTo>
                <a:close/>
                <a:moveTo>
                  <a:pt x="188" y="370"/>
                </a:moveTo>
                <a:lnTo>
                  <a:pt x="188" y="370"/>
                </a:lnTo>
                <a:lnTo>
                  <a:pt x="187" y="369"/>
                </a:lnTo>
                <a:lnTo>
                  <a:pt x="187" y="367"/>
                </a:lnTo>
                <a:lnTo>
                  <a:pt x="187" y="367"/>
                </a:lnTo>
                <a:lnTo>
                  <a:pt x="187" y="367"/>
                </a:lnTo>
                <a:lnTo>
                  <a:pt x="187" y="367"/>
                </a:lnTo>
                <a:lnTo>
                  <a:pt x="185" y="367"/>
                </a:lnTo>
                <a:lnTo>
                  <a:pt x="185" y="367"/>
                </a:lnTo>
                <a:lnTo>
                  <a:pt x="187" y="370"/>
                </a:lnTo>
                <a:lnTo>
                  <a:pt x="187" y="370"/>
                </a:lnTo>
                <a:lnTo>
                  <a:pt x="188" y="370"/>
                </a:lnTo>
                <a:lnTo>
                  <a:pt x="188" y="370"/>
                </a:lnTo>
                <a:close/>
                <a:moveTo>
                  <a:pt x="229" y="277"/>
                </a:moveTo>
                <a:lnTo>
                  <a:pt x="229" y="277"/>
                </a:lnTo>
                <a:lnTo>
                  <a:pt x="229" y="274"/>
                </a:lnTo>
                <a:lnTo>
                  <a:pt x="229" y="274"/>
                </a:lnTo>
                <a:lnTo>
                  <a:pt x="228" y="276"/>
                </a:lnTo>
                <a:lnTo>
                  <a:pt x="226" y="277"/>
                </a:lnTo>
                <a:lnTo>
                  <a:pt x="226" y="277"/>
                </a:lnTo>
                <a:lnTo>
                  <a:pt x="229" y="277"/>
                </a:lnTo>
                <a:lnTo>
                  <a:pt x="229" y="277"/>
                </a:lnTo>
                <a:close/>
                <a:moveTo>
                  <a:pt x="128" y="167"/>
                </a:moveTo>
                <a:lnTo>
                  <a:pt x="128" y="167"/>
                </a:lnTo>
                <a:lnTo>
                  <a:pt x="128" y="167"/>
                </a:lnTo>
                <a:lnTo>
                  <a:pt x="128" y="167"/>
                </a:lnTo>
                <a:lnTo>
                  <a:pt x="127" y="171"/>
                </a:lnTo>
                <a:lnTo>
                  <a:pt x="127" y="171"/>
                </a:lnTo>
                <a:lnTo>
                  <a:pt x="128" y="170"/>
                </a:lnTo>
                <a:lnTo>
                  <a:pt x="128" y="170"/>
                </a:lnTo>
                <a:lnTo>
                  <a:pt x="128" y="167"/>
                </a:lnTo>
                <a:lnTo>
                  <a:pt x="128" y="167"/>
                </a:lnTo>
                <a:lnTo>
                  <a:pt x="128" y="167"/>
                </a:lnTo>
                <a:lnTo>
                  <a:pt x="128" y="167"/>
                </a:lnTo>
                <a:close/>
                <a:moveTo>
                  <a:pt x="221" y="209"/>
                </a:moveTo>
                <a:lnTo>
                  <a:pt x="221" y="209"/>
                </a:lnTo>
                <a:lnTo>
                  <a:pt x="221" y="209"/>
                </a:lnTo>
                <a:lnTo>
                  <a:pt x="221" y="209"/>
                </a:lnTo>
                <a:lnTo>
                  <a:pt x="223" y="212"/>
                </a:lnTo>
                <a:lnTo>
                  <a:pt x="223" y="212"/>
                </a:lnTo>
                <a:lnTo>
                  <a:pt x="223" y="212"/>
                </a:lnTo>
                <a:lnTo>
                  <a:pt x="223" y="212"/>
                </a:lnTo>
                <a:lnTo>
                  <a:pt x="223" y="212"/>
                </a:lnTo>
                <a:lnTo>
                  <a:pt x="223" y="212"/>
                </a:lnTo>
                <a:lnTo>
                  <a:pt x="224" y="212"/>
                </a:lnTo>
                <a:lnTo>
                  <a:pt x="224" y="212"/>
                </a:lnTo>
                <a:lnTo>
                  <a:pt x="221" y="209"/>
                </a:lnTo>
                <a:lnTo>
                  <a:pt x="221" y="209"/>
                </a:lnTo>
                <a:close/>
                <a:moveTo>
                  <a:pt x="231" y="318"/>
                </a:moveTo>
                <a:lnTo>
                  <a:pt x="231" y="318"/>
                </a:lnTo>
                <a:lnTo>
                  <a:pt x="234" y="318"/>
                </a:lnTo>
                <a:lnTo>
                  <a:pt x="234" y="318"/>
                </a:lnTo>
                <a:lnTo>
                  <a:pt x="234" y="317"/>
                </a:lnTo>
                <a:lnTo>
                  <a:pt x="234" y="317"/>
                </a:lnTo>
                <a:lnTo>
                  <a:pt x="231" y="317"/>
                </a:lnTo>
                <a:lnTo>
                  <a:pt x="231" y="317"/>
                </a:lnTo>
                <a:lnTo>
                  <a:pt x="231" y="318"/>
                </a:lnTo>
                <a:lnTo>
                  <a:pt x="231" y="318"/>
                </a:lnTo>
                <a:close/>
                <a:moveTo>
                  <a:pt x="15" y="337"/>
                </a:moveTo>
                <a:lnTo>
                  <a:pt x="15" y="337"/>
                </a:lnTo>
                <a:lnTo>
                  <a:pt x="13" y="337"/>
                </a:lnTo>
                <a:lnTo>
                  <a:pt x="13" y="337"/>
                </a:lnTo>
                <a:lnTo>
                  <a:pt x="13" y="340"/>
                </a:lnTo>
                <a:lnTo>
                  <a:pt x="13" y="340"/>
                </a:lnTo>
                <a:lnTo>
                  <a:pt x="13" y="342"/>
                </a:lnTo>
                <a:lnTo>
                  <a:pt x="13" y="342"/>
                </a:lnTo>
                <a:lnTo>
                  <a:pt x="15" y="340"/>
                </a:lnTo>
                <a:lnTo>
                  <a:pt x="15" y="339"/>
                </a:lnTo>
                <a:lnTo>
                  <a:pt x="15" y="339"/>
                </a:lnTo>
                <a:lnTo>
                  <a:pt x="15" y="337"/>
                </a:lnTo>
                <a:lnTo>
                  <a:pt x="15" y="337"/>
                </a:lnTo>
                <a:close/>
                <a:moveTo>
                  <a:pt x="84" y="257"/>
                </a:moveTo>
                <a:lnTo>
                  <a:pt x="84" y="257"/>
                </a:lnTo>
                <a:lnTo>
                  <a:pt x="84" y="257"/>
                </a:lnTo>
                <a:lnTo>
                  <a:pt x="84" y="257"/>
                </a:lnTo>
                <a:lnTo>
                  <a:pt x="82" y="258"/>
                </a:lnTo>
                <a:lnTo>
                  <a:pt x="82" y="258"/>
                </a:lnTo>
                <a:lnTo>
                  <a:pt x="82" y="261"/>
                </a:lnTo>
                <a:lnTo>
                  <a:pt x="82" y="261"/>
                </a:lnTo>
                <a:lnTo>
                  <a:pt x="84" y="261"/>
                </a:lnTo>
                <a:lnTo>
                  <a:pt x="84" y="261"/>
                </a:lnTo>
                <a:lnTo>
                  <a:pt x="84" y="261"/>
                </a:lnTo>
                <a:lnTo>
                  <a:pt x="84" y="261"/>
                </a:lnTo>
                <a:lnTo>
                  <a:pt x="84" y="257"/>
                </a:lnTo>
                <a:lnTo>
                  <a:pt x="84" y="257"/>
                </a:lnTo>
                <a:lnTo>
                  <a:pt x="84" y="257"/>
                </a:lnTo>
                <a:lnTo>
                  <a:pt x="84" y="257"/>
                </a:lnTo>
                <a:close/>
                <a:moveTo>
                  <a:pt x="183" y="392"/>
                </a:moveTo>
                <a:lnTo>
                  <a:pt x="183" y="392"/>
                </a:lnTo>
                <a:lnTo>
                  <a:pt x="185" y="395"/>
                </a:lnTo>
                <a:lnTo>
                  <a:pt x="185" y="395"/>
                </a:lnTo>
                <a:lnTo>
                  <a:pt x="187" y="394"/>
                </a:lnTo>
                <a:lnTo>
                  <a:pt x="185" y="392"/>
                </a:lnTo>
                <a:lnTo>
                  <a:pt x="185" y="392"/>
                </a:lnTo>
                <a:lnTo>
                  <a:pt x="183" y="392"/>
                </a:lnTo>
                <a:lnTo>
                  <a:pt x="183" y="392"/>
                </a:lnTo>
                <a:close/>
                <a:moveTo>
                  <a:pt x="90" y="407"/>
                </a:moveTo>
                <a:lnTo>
                  <a:pt x="90" y="407"/>
                </a:lnTo>
                <a:lnTo>
                  <a:pt x="90" y="407"/>
                </a:lnTo>
                <a:lnTo>
                  <a:pt x="90" y="407"/>
                </a:lnTo>
                <a:lnTo>
                  <a:pt x="98" y="410"/>
                </a:lnTo>
                <a:lnTo>
                  <a:pt x="98" y="410"/>
                </a:lnTo>
                <a:lnTo>
                  <a:pt x="98" y="408"/>
                </a:lnTo>
                <a:lnTo>
                  <a:pt x="98" y="408"/>
                </a:lnTo>
                <a:lnTo>
                  <a:pt x="95" y="408"/>
                </a:lnTo>
                <a:lnTo>
                  <a:pt x="95" y="408"/>
                </a:lnTo>
                <a:lnTo>
                  <a:pt x="90" y="407"/>
                </a:lnTo>
                <a:lnTo>
                  <a:pt x="90" y="407"/>
                </a:lnTo>
                <a:close/>
                <a:moveTo>
                  <a:pt x="32" y="362"/>
                </a:moveTo>
                <a:lnTo>
                  <a:pt x="32" y="362"/>
                </a:lnTo>
                <a:lnTo>
                  <a:pt x="32" y="362"/>
                </a:lnTo>
                <a:lnTo>
                  <a:pt x="32" y="362"/>
                </a:lnTo>
                <a:lnTo>
                  <a:pt x="30" y="361"/>
                </a:lnTo>
                <a:lnTo>
                  <a:pt x="30" y="361"/>
                </a:lnTo>
                <a:lnTo>
                  <a:pt x="30" y="364"/>
                </a:lnTo>
                <a:lnTo>
                  <a:pt x="32" y="365"/>
                </a:lnTo>
                <a:lnTo>
                  <a:pt x="32" y="365"/>
                </a:lnTo>
                <a:lnTo>
                  <a:pt x="32" y="362"/>
                </a:lnTo>
                <a:lnTo>
                  <a:pt x="32" y="362"/>
                </a:lnTo>
                <a:close/>
                <a:moveTo>
                  <a:pt x="27" y="299"/>
                </a:moveTo>
                <a:lnTo>
                  <a:pt x="27" y="299"/>
                </a:lnTo>
                <a:lnTo>
                  <a:pt x="26" y="302"/>
                </a:lnTo>
                <a:lnTo>
                  <a:pt x="26" y="302"/>
                </a:lnTo>
                <a:lnTo>
                  <a:pt x="27" y="302"/>
                </a:lnTo>
                <a:lnTo>
                  <a:pt x="27" y="302"/>
                </a:lnTo>
                <a:lnTo>
                  <a:pt x="27" y="299"/>
                </a:lnTo>
                <a:lnTo>
                  <a:pt x="27" y="299"/>
                </a:lnTo>
                <a:lnTo>
                  <a:pt x="27" y="299"/>
                </a:lnTo>
                <a:lnTo>
                  <a:pt x="27" y="299"/>
                </a:lnTo>
                <a:lnTo>
                  <a:pt x="27" y="299"/>
                </a:lnTo>
                <a:lnTo>
                  <a:pt x="27" y="299"/>
                </a:lnTo>
                <a:close/>
                <a:moveTo>
                  <a:pt x="226" y="231"/>
                </a:moveTo>
                <a:lnTo>
                  <a:pt x="226" y="231"/>
                </a:lnTo>
                <a:lnTo>
                  <a:pt x="229" y="230"/>
                </a:lnTo>
                <a:lnTo>
                  <a:pt x="231" y="228"/>
                </a:lnTo>
                <a:lnTo>
                  <a:pt x="231" y="228"/>
                </a:lnTo>
                <a:lnTo>
                  <a:pt x="226" y="231"/>
                </a:lnTo>
                <a:lnTo>
                  <a:pt x="226" y="231"/>
                </a:lnTo>
                <a:close/>
                <a:moveTo>
                  <a:pt x="169" y="375"/>
                </a:moveTo>
                <a:lnTo>
                  <a:pt x="169" y="375"/>
                </a:lnTo>
                <a:lnTo>
                  <a:pt x="169" y="370"/>
                </a:lnTo>
                <a:lnTo>
                  <a:pt x="169" y="370"/>
                </a:lnTo>
                <a:lnTo>
                  <a:pt x="168" y="370"/>
                </a:lnTo>
                <a:lnTo>
                  <a:pt x="168" y="370"/>
                </a:lnTo>
                <a:lnTo>
                  <a:pt x="168" y="375"/>
                </a:lnTo>
                <a:lnTo>
                  <a:pt x="168" y="375"/>
                </a:lnTo>
                <a:lnTo>
                  <a:pt x="169" y="375"/>
                </a:lnTo>
                <a:lnTo>
                  <a:pt x="169" y="375"/>
                </a:lnTo>
                <a:close/>
                <a:moveTo>
                  <a:pt x="100" y="41"/>
                </a:moveTo>
                <a:lnTo>
                  <a:pt x="100" y="41"/>
                </a:lnTo>
                <a:lnTo>
                  <a:pt x="100" y="41"/>
                </a:lnTo>
                <a:lnTo>
                  <a:pt x="100" y="41"/>
                </a:lnTo>
                <a:lnTo>
                  <a:pt x="100" y="39"/>
                </a:lnTo>
                <a:lnTo>
                  <a:pt x="100" y="39"/>
                </a:lnTo>
                <a:lnTo>
                  <a:pt x="98" y="37"/>
                </a:lnTo>
                <a:lnTo>
                  <a:pt x="98" y="37"/>
                </a:lnTo>
                <a:lnTo>
                  <a:pt x="98" y="37"/>
                </a:lnTo>
                <a:lnTo>
                  <a:pt x="98" y="37"/>
                </a:lnTo>
                <a:lnTo>
                  <a:pt x="100" y="41"/>
                </a:lnTo>
                <a:lnTo>
                  <a:pt x="100" y="41"/>
                </a:lnTo>
                <a:close/>
                <a:moveTo>
                  <a:pt x="198" y="157"/>
                </a:moveTo>
                <a:lnTo>
                  <a:pt x="198" y="157"/>
                </a:lnTo>
                <a:lnTo>
                  <a:pt x="199" y="157"/>
                </a:lnTo>
                <a:lnTo>
                  <a:pt x="199" y="157"/>
                </a:lnTo>
                <a:lnTo>
                  <a:pt x="198" y="154"/>
                </a:lnTo>
                <a:lnTo>
                  <a:pt x="198" y="154"/>
                </a:lnTo>
                <a:lnTo>
                  <a:pt x="196" y="156"/>
                </a:lnTo>
                <a:lnTo>
                  <a:pt x="196" y="156"/>
                </a:lnTo>
                <a:lnTo>
                  <a:pt x="198" y="157"/>
                </a:lnTo>
                <a:lnTo>
                  <a:pt x="198" y="157"/>
                </a:lnTo>
                <a:close/>
                <a:moveTo>
                  <a:pt x="144" y="179"/>
                </a:moveTo>
                <a:lnTo>
                  <a:pt x="144" y="179"/>
                </a:lnTo>
                <a:lnTo>
                  <a:pt x="144" y="179"/>
                </a:lnTo>
                <a:lnTo>
                  <a:pt x="144" y="179"/>
                </a:lnTo>
                <a:lnTo>
                  <a:pt x="146" y="176"/>
                </a:lnTo>
                <a:lnTo>
                  <a:pt x="146" y="176"/>
                </a:lnTo>
                <a:lnTo>
                  <a:pt x="144" y="175"/>
                </a:lnTo>
                <a:lnTo>
                  <a:pt x="144" y="175"/>
                </a:lnTo>
                <a:lnTo>
                  <a:pt x="144" y="179"/>
                </a:lnTo>
                <a:lnTo>
                  <a:pt x="144" y="179"/>
                </a:lnTo>
                <a:close/>
                <a:moveTo>
                  <a:pt x="106" y="345"/>
                </a:moveTo>
                <a:lnTo>
                  <a:pt x="106" y="345"/>
                </a:lnTo>
                <a:lnTo>
                  <a:pt x="108" y="345"/>
                </a:lnTo>
                <a:lnTo>
                  <a:pt x="108" y="345"/>
                </a:lnTo>
                <a:lnTo>
                  <a:pt x="108" y="340"/>
                </a:lnTo>
                <a:lnTo>
                  <a:pt x="108" y="340"/>
                </a:lnTo>
                <a:lnTo>
                  <a:pt x="108" y="340"/>
                </a:lnTo>
                <a:lnTo>
                  <a:pt x="108" y="340"/>
                </a:lnTo>
                <a:lnTo>
                  <a:pt x="106" y="345"/>
                </a:lnTo>
                <a:lnTo>
                  <a:pt x="106" y="345"/>
                </a:lnTo>
                <a:close/>
                <a:moveTo>
                  <a:pt x="10" y="347"/>
                </a:moveTo>
                <a:lnTo>
                  <a:pt x="10" y="347"/>
                </a:lnTo>
                <a:lnTo>
                  <a:pt x="10" y="347"/>
                </a:lnTo>
                <a:lnTo>
                  <a:pt x="10" y="347"/>
                </a:lnTo>
                <a:lnTo>
                  <a:pt x="11" y="351"/>
                </a:lnTo>
                <a:lnTo>
                  <a:pt x="11" y="351"/>
                </a:lnTo>
                <a:lnTo>
                  <a:pt x="11" y="351"/>
                </a:lnTo>
                <a:lnTo>
                  <a:pt x="11" y="351"/>
                </a:lnTo>
                <a:lnTo>
                  <a:pt x="10" y="347"/>
                </a:lnTo>
                <a:lnTo>
                  <a:pt x="10" y="347"/>
                </a:lnTo>
                <a:lnTo>
                  <a:pt x="10" y="347"/>
                </a:lnTo>
                <a:lnTo>
                  <a:pt x="10" y="347"/>
                </a:lnTo>
                <a:close/>
                <a:moveTo>
                  <a:pt x="30" y="271"/>
                </a:moveTo>
                <a:lnTo>
                  <a:pt x="30" y="271"/>
                </a:lnTo>
                <a:lnTo>
                  <a:pt x="30" y="266"/>
                </a:lnTo>
                <a:lnTo>
                  <a:pt x="30" y="266"/>
                </a:lnTo>
                <a:lnTo>
                  <a:pt x="30" y="266"/>
                </a:lnTo>
                <a:lnTo>
                  <a:pt x="30" y="266"/>
                </a:lnTo>
                <a:lnTo>
                  <a:pt x="29" y="271"/>
                </a:lnTo>
                <a:lnTo>
                  <a:pt x="29" y="271"/>
                </a:lnTo>
                <a:lnTo>
                  <a:pt x="30" y="271"/>
                </a:lnTo>
                <a:lnTo>
                  <a:pt x="30" y="271"/>
                </a:lnTo>
                <a:close/>
                <a:moveTo>
                  <a:pt x="138" y="388"/>
                </a:moveTo>
                <a:lnTo>
                  <a:pt x="138" y="388"/>
                </a:lnTo>
                <a:lnTo>
                  <a:pt x="141" y="388"/>
                </a:lnTo>
                <a:lnTo>
                  <a:pt x="141" y="388"/>
                </a:lnTo>
                <a:lnTo>
                  <a:pt x="141" y="386"/>
                </a:lnTo>
                <a:lnTo>
                  <a:pt x="141" y="386"/>
                </a:lnTo>
                <a:lnTo>
                  <a:pt x="138" y="388"/>
                </a:lnTo>
                <a:lnTo>
                  <a:pt x="138" y="388"/>
                </a:lnTo>
                <a:lnTo>
                  <a:pt x="138" y="388"/>
                </a:lnTo>
                <a:lnTo>
                  <a:pt x="138" y="388"/>
                </a:lnTo>
                <a:close/>
                <a:moveTo>
                  <a:pt x="52" y="378"/>
                </a:moveTo>
                <a:lnTo>
                  <a:pt x="52" y="378"/>
                </a:lnTo>
                <a:lnTo>
                  <a:pt x="51" y="377"/>
                </a:lnTo>
                <a:lnTo>
                  <a:pt x="49" y="373"/>
                </a:lnTo>
                <a:lnTo>
                  <a:pt x="49" y="373"/>
                </a:lnTo>
                <a:lnTo>
                  <a:pt x="51" y="377"/>
                </a:lnTo>
                <a:lnTo>
                  <a:pt x="51" y="377"/>
                </a:lnTo>
                <a:lnTo>
                  <a:pt x="51" y="377"/>
                </a:lnTo>
                <a:lnTo>
                  <a:pt x="51" y="377"/>
                </a:lnTo>
                <a:lnTo>
                  <a:pt x="52" y="378"/>
                </a:lnTo>
                <a:lnTo>
                  <a:pt x="52" y="378"/>
                </a:lnTo>
                <a:close/>
                <a:moveTo>
                  <a:pt x="98" y="102"/>
                </a:moveTo>
                <a:lnTo>
                  <a:pt x="98" y="102"/>
                </a:lnTo>
                <a:lnTo>
                  <a:pt x="98" y="102"/>
                </a:lnTo>
                <a:lnTo>
                  <a:pt x="98" y="102"/>
                </a:lnTo>
                <a:lnTo>
                  <a:pt x="100" y="99"/>
                </a:lnTo>
                <a:lnTo>
                  <a:pt x="100" y="99"/>
                </a:lnTo>
                <a:lnTo>
                  <a:pt x="98" y="99"/>
                </a:lnTo>
                <a:lnTo>
                  <a:pt x="98" y="99"/>
                </a:lnTo>
                <a:lnTo>
                  <a:pt x="98" y="102"/>
                </a:lnTo>
                <a:lnTo>
                  <a:pt x="98" y="102"/>
                </a:lnTo>
                <a:close/>
                <a:moveTo>
                  <a:pt x="169" y="137"/>
                </a:moveTo>
                <a:lnTo>
                  <a:pt x="169" y="137"/>
                </a:lnTo>
                <a:lnTo>
                  <a:pt x="172" y="134"/>
                </a:lnTo>
                <a:lnTo>
                  <a:pt x="172" y="134"/>
                </a:lnTo>
                <a:lnTo>
                  <a:pt x="168" y="135"/>
                </a:lnTo>
                <a:lnTo>
                  <a:pt x="168" y="135"/>
                </a:lnTo>
                <a:lnTo>
                  <a:pt x="169" y="137"/>
                </a:lnTo>
                <a:lnTo>
                  <a:pt x="169" y="137"/>
                </a:lnTo>
                <a:close/>
                <a:moveTo>
                  <a:pt x="190" y="151"/>
                </a:moveTo>
                <a:lnTo>
                  <a:pt x="190" y="151"/>
                </a:lnTo>
                <a:lnTo>
                  <a:pt x="188" y="148"/>
                </a:lnTo>
                <a:lnTo>
                  <a:pt x="188" y="148"/>
                </a:lnTo>
                <a:lnTo>
                  <a:pt x="187" y="149"/>
                </a:lnTo>
                <a:lnTo>
                  <a:pt x="187" y="149"/>
                </a:lnTo>
                <a:lnTo>
                  <a:pt x="188" y="151"/>
                </a:lnTo>
                <a:lnTo>
                  <a:pt x="188" y="151"/>
                </a:lnTo>
                <a:lnTo>
                  <a:pt x="190" y="151"/>
                </a:lnTo>
                <a:lnTo>
                  <a:pt x="190" y="151"/>
                </a:lnTo>
                <a:close/>
                <a:moveTo>
                  <a:pt x="221" y="320"/>
                </a:moveTo>
                <a:lnTo>
                  <a:pt x="221" y="320"/>
                </a:lnTo>
                <a:lnTo>
                  <a:pt x="221" y="320"/>
                </a:lnTo>
                <a:lnTo>
                  <a:pt x="221" y="320"/>
                </a:lnTo>
                <a:lnTo>
                  <a:pt x="220" y="321"/>
                </a:lnTo>
                <a:lnTo>
                  <a:pt x="218" y="324"/>
                </a:lnTo>
                <a:lnTo>
                  <a:pt x="218" y="324"/>
                </a:lnTo>
                <a:lnTo>
                  <a:pt x="220" y="324"/>
                </a:lnTo>
                <a:lnTo>
                  <a:pt x="220" y="324"/>
                </a:lnTo>
                <a:lnTo>
                  <a:pt x="221" y="320"/>
                </a:lnTo>
                <a:lnTo>
                  <a:pt x="221" y="320"/>
                </a:lnTo>
                <a:close/>
                <a:moveTo>
                  <a:pt x="81" y="190"/>
                </a:moveTo>
                <a:lnTo>
                  <a:pt x="81" y="190"/>
                </a:lnTo>
                <a:lnTo>
                  <a:pt x="79" y="195"/>
                </a:lnTo>
                <a:lnTo>
                  <a:pt x="79" y="195"/>
                </a:lnTo>
                <a:lnTo>
                  <a:pt x="79" y="195"/>
                </a:lnTo>
                <a:lnTo>
                  <a:pt x="79" y="195"/>
                </a:lnTo>
                <a:lnTo>
                  <a:pt x="81" y="192"/>
                </a:lnTo>
                <a:lnTo>
                  <a:pt x="81" y="192"/>
                </a:lnTo>
                <a:lnTo>
                  <a:pt x="81" y="190"/>
                </a:lnTo>
                <a:lnTo>
                  <a:pt x="81" y="190"/>
                </a:lnTo>
                <a:close/>
                <a:moveTo>
                  <a:pt x="205" y="364"/>
                </a:moveTo>
                <a:lnTo>
                  <a:pt x="205" y="364"/>
                </a:lnTo>
                <a:lnTo>
                  <a:pt x="207" y="362"/>
                </a:lnTo>
                <a:lnTo>
                  <a:pt x="207" y="361"/>
                </a:lnTo>
                <a:lnTo>
                  <a:pt x="207" y="361"/>
                </a:lnTo>
                <a:lnTo>
                  <a:pt x="205" y="359"/>
                </a:lnTo>
                <a:lnTo>
                  <a:pt x="205" y="359"/>
                </a:lnTo>
                <a:lnTo>
                  <a:pt x="205" y="359"/>
                </a:lnTo>
                <a:lnTo>
                  <a:pt x="205" y="359"/>
                </a:lnTo>
                <a:lnTo>
                  <a:pt x="205" y="364"/>
                </a:lnTo>
                <a:lnTo>
                  <a:pt x="205" y="364"/>
                </a:lnTo>
                <a:close/>
                <a:moveTo>
                  <a:pt x="90" y="190"/>
                </a:moveTo>
                <a:lnTo>
                  <a:pt x="90" y="190"/>
                </a:lnTo>
                <a:lnTo>
                  <a:pt x="90" y="192"/>
                </a:lnTo>
                <a:lnTo>
                  <a:pt x="90" y="192"/>
                </a:lnTo>
                <a:lnTo>
                  <a:pt x="92" y="190"/>
                </a:lnTo>
                <a:lnTo>
                  <a:pt x="92" y="190"/>
                </a:lnTo>
                <a:lnTo>
                  <a:pt x="90" y="189"/>
                </a:lnTo>
                <a:lnTo>
                  <a:pt x="90" y="189"/>
                </a:lnTo>
                <a:lnTo>
                  <a:pt x="90" y="190"/>
                </a:lnTo>
                <a:lnTo>
                  <a:pt x="90" y="190"/>
                </a:lnTo>
                <a:close/>
                <a:moveTo>
                  <a:pt x="95" y="151"/>
                </a:moveTo>
                <a:lnTo>
                  <a:pt x="95" y="151"/>
                </a:lnTo>
                <a:lnTo>
                  <a:pt x="93" y="157"/>
                </a:lnTo>
                <a:lnTo>
                  <a:pt x="93" y="157"/>
                </a:lnTo>
                <a:lnTo>
                  <a:pt x="93" y="157"/>
                </a:lnTo>
                <a:lnTo>
                  <a:pt x="93" y="157"/>
                </a:lnTo>
                <a:lnTo>
                  <a:pt x="95" y="153"/>
                </a:lnTo>
                <a:lnTo>
                  <a:pt x="95" y="153"/>
                </a:lnTo>
                <a:lnTo>
                  <a:pt x="95" y="151"/>
                </a:lnTo>
                <a:lnTo>
                  <a:pt x="95" y="151"/>
                </a:lnTo>
                <a:lnTo>
                  <a:pt x="95" y="151"/>
                </a:lnTo>
                <a:close/>
                <a:moveTo>
                  <a:pt x="100" y="332"/>
                </a:moveTo>
                <a:lnTo>
                  <a:pt x="100" y="332"/>
                </a:lnTo>
                <a:lnTo>
                  <a:pt x="95" y="334"/>
                </a:lnTo>
                <a:lnTo>
                  <a:pt x="95" y="334"/>
                </a:lnTo>
                <a:lnTo>
                  <a:pt x="97" y="334"/>
                </a:lnTo>
                <a:lnTo>
                  <a:pt x="97" y="334"/>
                </a:lnTo>
                <a:lnTo>
                  <a:pt x="100" y="334"/>
                </a:lnTo>
                <a:lnTo>
                  <a:pt x="100" y="334"/>
                </a:lnTo>
                <a:lnTo>
                  <a:pt x="100" y="334"/>
                </a:lnTo>
                <a:lnTo>
                  <a:pt x="100" y="334"/>
                </a:lnTo>
                <a:lnTo>
                  <a:pt x="100" y="332"/>
                </a:lnTo>
                <a:lnTo>
                  <a:pt x="100" y="332"/>
                </a:lnTo>
                <a:close/>
                <a:moveTo>
                  <a:pt x="153" y="116"/>
                </a:moveTo>
                <a:lnTo>
                  <a:pt x="153" y="116"/>
                </a:lnTo>
                <a:lnTo>
                  <a:pt x="147" y="119"/>
                </a:lnTo>
                <a:lnTo>
                  <a:pt x="147" y="119"/>
                </a:lnTo>
                <a:lnTo>
                  <a:pt x="149" y="119"/>
                </a:lnTo>
                <a:lnTo>
                  <a:pt x="149" y="119"/>
                </a:lnTo>
                <a:lnTo>
                  <a:pt x="153" y="116"/>
                </a:lnTo>
                <a:lnTo>
                  <a:pt x="153" y="116"/>
                </a:lnTo>
                <a:close/>
                <a:moveTo>
                  <a:pt x="122" y="126"/>
                </a:moveTo>
                <a:lnTo>
                  <a:pt x="122" y="126"/>
                </a:lnTo>
                <a:lnTo>
                  <a:pt x="122" y="124"/>
                </a:lnTo>
                <a:lnTo>
                  <a:pt x="122" y="123"/>
                </a:lnTo>
                <a:lnTo>
                  <a:pt x="122" y="123"/>
                </a:lnTo>
                <a:lnTo>
                  <a:pt x="120" y="124"/>
                </a:lnTo>
                <a:lnTo>
                  <a:pt x="120" y="124"/>
                </a:lnTo>
                <a:lnTo>
                  <a:pt x="122" y="126"/>
                </a:lnTo>
                <a:lnTo>
                  <a:pt x="122" y="126"/>
                </a:lnTo>
                <a:close/>
                <a:moveTo>
                  <a:pt x="207" y="252"/>
                </a:moveTo>
                <a:lnTo>
                  <a:pt x="207" y="252"/>
                </a:lnTo>
                <a:lnTo>
                  <a:pt x="207" y="252"/>
                </a:lnTo>
                <a:lnTo>
                  <a:pt x="207" y="252"/>
                </a:lnTo>
                <a:lnTo>
                  <a:pt x="205" y="249"/>
                </a:lnTo>
                <a:lnTo>
                  <a:pt x="205" y="249"/>
                </a:lnTo>
                <a:lnTo>
                  <a:pt x="205" y="249"/>
                </a:lnTo>
                <a:lnTo>
                  <a:pt x="205" y="249"/>
                </a:lnTo>
                <a:lnTo>
                  <a:pt x="204" y="250"/>
                </a:lnTo>
                <a:lnTo>
                  <a:pt x="204" y="250"/>
                </a:lnTo>
                <a:lnTo>
                  <a:pt x="207" y="252"/>
                </a:lnTo>
                <a:lnTo>
                  <a:pt x="207" y="252"/>
                </a:lnTo>
                <a:close/>
                <a:moveTo>
                  <a:pt x="10" y="324"/>
                </a:moveTo>
                <a:lnTo>
                  <a:pt x="10" y="324"/>
                </a:lnTo>
                <a:lnTo>
                  <a:pt x="10" y="324"/>
                </a:lnTo>
                <a:lnTo>
                  <a:pt x="10" y="324"/>
                </a:lnTo>
                <a:lnTo>
                  <a:pt x="11" y="321"/>
                </a:lnTo>
                <a:lnTo>
                  <a:pt x="11" y="321"/>
                </a:lnTo>
                <a:lnTo>
                  <a:pt x="11" y="320"/>
                </a:lnTo>
                <a:lnTo>
                  <a:pt x="10" y="320"/>
                </a:lnTo>
                <a:lnTo>
                  <a:pt x="10" y="320"/>
                </a:lnTo>
                <a:lnTo>
                  <a:pt x="10" y="324"/>
                </a:lnTo>
                <a:lnTo>
                  <a:pt x="10" y="324"/>
                </a:lnTo>
                <a:close/>
                <a:moveTo>
                  <a:pt x="237" y="242"/>
                </a:moveTo>
                <a:lnTo>
                  <a:pt x="237" y="242"/>
                </a:lnTo>
                <a:lnTo>
                  <a:pt x="239" y="252"/>
                </a:lnTo>
                <a:lnTo>
                  <a:pt x="239" y="252"/>
                </a:lnTo>
                <a:lnTo>
                  <a:pt x="237" y="242"/>
                </a:lnTo>
                <a:lnTo>
                  <a:pt x="237" y="242"/>
                </a:lnTo>
                <a:close/>
                <a:moveTo>
                  <a:pt x="175" y="269"/>
                </a:moveTo>
                <a:lnTo>
                  <a:pt x="175" y="269"/>
                </a:lnTo>
                <a:lnTo>
                  <a:pt x="175" y="269"/>
                </a:lnTo>
                <a:lnTo>
                  <a:pt x="174" y="269"/>
                </a:lnTo>
                <a:lnTo>
                  <a:pt x="174" y="269"/>
                </a:lnTo>
                <a:lnTo>
                  <a:pt x="171" y="269"/>
                </a:lnTo>
                <a:lnTo>
                  <a:pt x="171" y="269"/>
                </a:lnTo>
                <a:lnTo>
                  <a:pt x="171" y="269"/>
                </a:lnTo>
                <a:lnTo>
                  <a:pt x="171" y="269"/>
                </a:lnTo>
                <a:lnTo>
                  <a:pt x="171" y="269"/>
                </a:lnTo>
                <a:lnTo>
                  <a:pt x="171" y="269"/>
                </a:lnTo>
                <a:lnTo>
                  <a:pt x="175" y="269"/>
                </a:lnTo>
                <a:lnTo>
                  <a:pt x="175" y="269"/>
                </a:lnTo>
                <a:close/>
                <a:moveTo>
                  <a:pt x="82" y="394"/>
                </a:moveTo>
                <a:lnTo>
                  <a:pt x="82" y="394"/>
                </a:lnTo>
                <a:lnTo>
                  <a:pt x="82" y="392"/>
                </a:lnTo>
                <a:lnTo>
                  <a:pt x="82" y="392"/>
                </a:lnTo>
                <a:lnTo>
                  <a:pt x="81" y="391"/>
                </a:lnTo>
                <a:lnTo>
                  <a:pt x="81" y="391"/>
                </a:lnTo>
                <a:lnTo>
                  <a:pt x="81" y="392"/>
                </a:lnTo>
                <a:lnTo>
                  <a:pt x="81" y="392"/>
                </a:lnTo>
                <a:lnTo>
                  <a:pt x="81" y="392"/>
                </a:lnTo>
                <a:lnTo>
                  <a:pt x="82" y="394"/>
                </a:lnTo>
                <a:lnTo>
                  <a:pt x="82" y="394"/>
                </a:lnTo>
                <a:close/>
                <a:moveTo>
                  <a:pt x="37" y="277"/>
                </a:moveTo>
                <a:lnTo>
                  <a:pt x="37" y="277"/>
                </a:lnTo>
                <a:lnTo>
                  <a:pt x="34" y="277"/>
                </a:lnTo>
                <a:lnTo>
                  <a:pt x="34" y="277"/>
                </a:lnTo>
                <a:lnTo>
                  <a:pt x="34" y="279"/>
                </a:lnTo>
                <a:lnTo>
                  <a:pt x="34" y="279"/>
                </a:lnTo>
                <a:lnTo>
                  <a:pt x="35" y="279"/>
                </a:lnTo>
                <a:lnTo>
                  <a:pt x="37" y="277"/>
                </a:lnTo>
                <a:lnTo>
                  <a:pt x="37" y="277"/>
                </a:lnTo>
                <a:close/>
                <a:moveTo>
                  <a:pt x="190" y="337"/>
                </a:moveTo>
                <a:lnTo>
                  <a:pt x="190" y="337"/>
                </a:lnTo>
                <a:lnTo>
                  <a:pt x="190" y="337"/>
                </a:lnTo>
                <a:lnTo>
                  <a:pt x="190" y="337"/>
                </a:lnTo>
                <a:lnTo>
                  <a:pt x="193" y="336"/>
                </a:lnTo>
                <a:lnTo>
                  <a:pt x="193" y="336"/>
                </a:lnTo>
                <a:lnTo>
                  <a:pt x="193" y="336"/>
                </a:lnTo>
                <a:lnTo>
                  <a:pt x="193" y="336"/>
                </a:lnTo>
                <a:lnTo>
                  <a:pt x="190" y="336"/>
                </a:lnTo>
                <a:lnTo>
                  <a:pt x="190" y="336"/>
                </a:lnTo>
                <a:lnTo>
                  <a:pt x="190" y="336"/>
                </a:lnTo>
                <a:lnTo>
                  <a:pt x="190" y="337"/>
                </a:lnTo>
                <a:lnTo>
                  <a:pt x="190" y="337"/>
                </a:lnTo>
                <a:close/>
                <a:moveTo>
                  <a:pt x="84" y="224"/>
                </a:moveTo>
                <a:lnTo>
                  <a:pt x="84" y="224"/>
                </a:lnTo>
                <a:lnTo>
                  <a:pt x="84" y="224"/>
                </a:lnTo>
                <a:lnTo>
                  <a:pt x="84" y="225"/>
                </a:lnTo>
                <a:lnTo>
                  <a:pt x="84" y="225"/>
                </a:lnTo>
                <a:lnTo>
                  <a:pt x="84" y="228"/>
                </a:lnTo>
                <a:lnTo>
                  <a:pt x="84" y="228"/>
                </a:lnTo>
                <a:lnTo>
                  <a:pt x="86" y="227"/>
                </a:lnTo>
                <a:lnTo>
                  <a:pt x="84" y="224"/>
                </a:lnTo>
                <a:lnTo>
                  <a:pt x="84" y="224"/>
                </a:lnTo>
                <a:close/>
                <a:moveTo>
                  <a:pt x="202" y="337"/>
                </a:moveTo>
                <a:lnTo>
                  <a:pt x="202" y="337"/>
                </a:lnTo>
                <a:lnTo>
                  <a:pt x="201" y="342"/>
                </a:lnTo>
                <a:lnTo>
                  <a:pt x="201" y="342"/>
                </a:lnTo>
                <a:lnTo>
                  <a:pt x="202" y="340"/>
                </a:lnTo>
                <a:lnTo>
                  <a:pt x="202" y="337"/>
                </a:lnTo>
                <a:lnTo>
                  <a:pt x="202" y="337"/>
                </a:lnTo>
                <a:close/>
                <a:moveTo>
                  <a:pt x="127" y="64"/>
                </a:moveTo>
                <a:lnTo>
                  <a:pt x="127" y="64"/>
                </a:lnTo>
                <a:lnTo>
                  <a:pt x="127" y="64"/>
                </a:lnTo>
                <a:lnTo>
                  <a:pt x="127" y="64"/>
                </a:lnTo>
                <a:lnTo>
                  <a:pt x="128" y="67"/>
                </a:lnTo>
                <a:lnTo>
                  <a:pt x="128" y="67"/>
                </a:lnTo>
                <a:lnTo>
                  <a:pt x="130" y="67"/>
                </a:lnTo>
                <a:lnTo>
                  <a:pt x="130" y="67"/>
                </a:lnTo>
                <a:lnTo>
                  <a:pt x="127" y="64"/>
                </a:lnTo>
                <a:lnTo>
                  <a:pt x="127" y="64"/>
                </a:lnTo>
                <a:close/>
                <a:moveTo>
                  <a:pt x="84" y="377"/>
                </a:moveTo>
                <a:lnTo>
                  <a:pt x="84" y="377"/>
                </a:lnTo>
                <a:lnTo>
                  <a:pt x="84" y="378"/>
                </a:lnTo>
                <a:lnTo>
                  <a:pt x="84" y="378"/>
                </a:lnTo>
                <a:lnTo>
                  <a:pt x="84" y="381"/>
                </a:lnTo>
                <a:lnTo>
                  <a:pt x="84" y="381"/>
                </a:lnTo>
                <a:lnTo>
                  <a:pt x="84" y="381"/>
                </a:lnTo>
                <a:lnTo>
                  <a:pt x="84" y="381"/>
                </a:lnTo>
                <a:lnTo>
                  <a:pt x="84" y="380"/>
                </a:lnTo>
                <a:lnTo>
                  <a:pt x="84" y="377"/>
                </a:lnTo>
                <a:lnTo>
                  <a:pt x="84" y="377"/>
                </a:lnTo>
                <a:close/>
                <a:moveTo>
                  <a:pt x="201" y="165"/>
                </a:moveTo>
                <a:lnTo>
                  <a:pt x="201" y="165"/>
                </a:lnTo>
                <a:lnTo>
                  <a:pt x="202" y="165"/>
                </a:lnTo>
                <a:lnTo>
                  <a:pt x="202" y="165"/>
                </a:lnTo>
                <a:lnTo>
                  <a:pt x="201" y="160"/>
                </a:lnTo>
                <a:lnTo>
                  <a:pt x="201" y="160"/>
                </a:lnTo>
                <a:lnTo>
                  <a:pt x="199" y="160"/>
                </a:lnTo>
                <a:lnTo>
                  <a:pt x="199" y="160"/>
                </a:lnTo>
                <a:lnTo>
                  <a:pt x="199" y="162"/>
                </a:lnTo>
                <a:lnTo>
                  <a:pt x="199" y="162"/>
                </a:lnTo>
                <a:lnTo>
                  <a:pt x="201" y="165"/>
                </a:lnTo>
                <a:lnTo>
                  <a:pt x="201" y="165"/>
                </a:lnTo>
                <a:close/>
                <a:moveTo>
                  <a:pt x="223" y="230"/>
                </a:moveTo>
                <a:lnTo>
                  <a:pt x="223" y="230"/>
                </a:lnTo>
                <a:lnTo>
                  <a:pt x="223" y="230"/>
                </a:lnTo>
                <a:lnTo>
                  <a:pt x="223" y="230"/>
                </a:lnTo>
                <a:lnTo>
                  <a:pt x="223" y="227"/>
                </a:lnTo>
                <a:lnTo>
                  <a:pt x="223" y="227"/>
                </a:lnTo>
                <a:lnTo>
                  <a:pt x="221" y="228"/>
                </a:lnTo>
                <a:lnTo>
                  <a:pt x="221" y="228"/>
                </a:lnTo>
                <a:lnTo>
                  <a:pt x="223" y="230"/>
                </a:lnTo>
                <a:lnTo>
                  <a:pt x="223" y="230"/>
                </a:lnTo>
                <a:close/>
                <a:moveTo>
                  <a:pt x="210" y="353"/>
                </a:moveTo>
                <a:lnTo>
                  <a:pt x="210" y="353"/>
                </a:lnTo>
                <a:lnTo>
                  <a:pt x="209" y="350"/>
                </a:lnTo>
                <a:lnTo>
                  <a:pt x="209" y="350"/>
                </a:lnTo>
                <a:lnTo>
                  <a:pt x="209" y="350"/>
                </a:lnTo>
                <a:lnTo>
                  <a:pt x="209" y="350"/>
                </a:lnTo>
                <a:lnTo>
                  <a:pt x="207" y="353"/>
                </a:lnTo>
                <a:lnTo>
                  <a:pt x="207" y="353"/>
                </a:lnTo>
                <a:lnTo>
                  <a:pt x="210" y="353"/>
                </a:lnTo>
                <a:lnTo>
                  <a:pt x="210" y="353"/>
                </a:lnTo>
                <a:close/>
                <a:moveTo>
                  <a:pt x="187" y="148"/>
                </a:moveTo>
                <a:lnTo>
                  <a:pt x="187" y="148"/>
                </a:lnTo>
                <a:lnTo>
                  <a:pt x="188" y="146"/>
                </a:lnTo>
                <a:lnTo>
                  <a:pt x="188" y="146"/>
                </a:lnTo>
                <a:lnTo>
                  <a:pt x="188" y="145"/>
                </a:lnTo>
                <a:lnTo>
                  <a:pt x="188" y="145"/>
                </a:lnTo>
                <a:lnTo>
                  <a:pt x="185" y="146"/>
                </a:lnTo>
                <a:lnTo>
                  <a:pt x="185" y="146"/>
                </a:lnTo>
                <a:lnTo>
                  <a:pt x="187" y="148"/>
                </a:lnTo>
                <a:lnTo>
                  <a:pt x="187" y="148"/>
                </a:lnTo>
                <a:close/>
                <a:moveTo>
                  <a:pt x="185" y="151"/>
                </a:moveTo>
                <a:lnTo>
                  <a:pt x="185" y="151"/>
                </a:lnTo>
                <a:lnTo>
                  <a:pt x="182" y="154"/>
                </a:lnTo>
                <a:lnTo>
                  <a:pt x="182" y="154"/>
                </a:lnTo>
                <a:lnTo>
                  <a:pt x="185" y="154"/>
                </a:lnTo>
                <a:lnTo>
                  <a:pt x="185" y="154"/>
                </a:lnTo>
                <a:lnTo>
                  <a:pt x="185" y="153"/>
                </a:lnTo>
                <a:lnTo>
                  <a:pt x="185" y="151"/>
                </a:lnTo>
                <a:lnTo>
                  <a:pt x="185" y="151"/>
                </a:lnTo>
                <a:close/>
                <a:moveTo>
                  <a:pt x="172" y="184"/>
                </a:moveTo>
                <a:lnTo>
                  <a:pt x="172" y="184"/>
                </a:lnTo>
                <a:lnTo>
                  <a:pt x="174" y="179"/>
                </a:lnTo>
                <a:lnTo>
                  <a:pt x="174" y="179"/>
                </a:lnTo>
                <a:lnTo>
                  <a:pt x="174" y="178"/>
                </a:lnTo>
                <a:lnTo>
                  <a:pt x="174" y="178"/>
                </a:lnTo>
                <a:lnTo>
                  <a:pt x="172" y="181"/>
                </a:lnTo>
                <a:lnTo>
                  <a:pt x="172" y="184"/>
                </a:lnTo>
                <a:lnTo>
                  <a:pt x="172" y="184"/>
                </a:lnTo>
                <a:close/>
                <a:moveTo>
                  <a:pt x="123" y="149"/>
                </a:moveTo>
                <a:lnTo>
                  <a:pt x="123" y="149"/>
                </a:lnTo>
                <a:lnTo>
                  <a:pt x="119" y="156"/>
                </a:lnTo>
                <a:lnTo>
                  <a:pt x="119" y="156"/>
                </a:lnTo>
                <a:lnTo>
                  <a:pt x="122" y="154"/>
                </a:lnTo>
                <a:lnTo>
                  <a:pt x="123" y="149"/>
                </a:lnTo>
                <a:lnTo>
                  <a:pt x="123" y="149"/>
                </a:lnTo>
                <a:close/>
                <a:moveTo>
                  <a:pt x="19" y="356"/>
                </a:moveTo>
                <a:lnTo>
                  <a:pt x="19" y="356"/>
                </a:lnTo>
                <a:lnTo>
                  <a:pt x="21" y="354"/>
                </a:lnTo>
                <a:lnTo>
                  <a:pt x="19" y="353"/>
                </a:lnTo>
                <a:lnTo>
                  <a:pt x="19" y="353"/>
                </a:lnTo>
                <a:lnTo>
                  <a:pt x="19" y="354"/>
                </a:lnTo>
                <a:lnTo>
                  <a:pt x="19" y="354"/>
                </a:lnTo>
                <a:lnTo>
                  <a:pt x="19" y="356"/>
                </a:lnTo>
                <a:lnTo>
                  <a:pt x="19" y="356"/>
                </a:lnTo>
                <a:close/>
                <a:moveTo>
                  <a:pt x="198" y="337"/>
                </a:moveTo>
                <a:lnTo>
                  <a:pt x="198" y="337"/>
                </a:lnTo>
                <a:lnTo>
                  <a:pt x="199" y="340"/>
                </a:lnTo>
                <a:lnTo>
                  <a:pt x="199" y="340"/>
                </a:lnTo>
                <a:lnTo>
                  <a:pt x="199" y="340"/>
                </a:lnTo>
                <a:lnTo>
                  <a:pt x="199" y="340"/>
                </a:lnTo>
                <a:lnTo>
                  <a:pt x="201" y="336"/>
                </a:lnTo>
                <a:lnTo>
                  <a:pt x="201" y="336"/>
                </a:lnTo>
                <a:lnTo>
                  <a:pt x="199" y="337"/>
                </a:lnTo>
                <a:lnTo>
                  <a:pt x="199" y="337"/>
                </a:lnTo>
                <a:lnTo>
                  <a:pt x="198" y="337"/>
                </a:lnTo>
                <a:lnTo>
                  <a:pt x="198" y="337"/>
                </a:lnTo>
                <a:close/>
                <a:moveTo>
                  <a:pt x="114" y="168"/>
                </a:moveTo>
                <a:lnTo>
                  <a:pt x="114" y="168"/>
                </a:lnTo>
                <a:lnTo>
                  <a:pt x="116" y="168"/>
                </a:lnTo>
                <a:lnTo>
                  <a:pt x="117" y="167"/>
                </a:lnTo>
                <a:lnTo>
                  <a:pt x="117" y="167"/>
                </a:lnTo>
                <a:lnTo>
                  <a:pt x="114" y="167"/>
                </a:lnTo>
                <a:lnTo>
                  <a:pt x="114" y="167"/>
                </a:lnTo>
                <a:lnTo>
                  <a:pt x="114" y="168"/>
                </a:lnTo>
                <a:lnTo>
                  <a:pt x="114" y="168"/>
                </a:lnTo>
                <a:close/>
                <a:moveTo>
                  <a:pt x="18" y="361"/>
                </a:moveTo>
                <a:lnTo>
                  <a:pt x="18" y="361"/>
                </a:lnTo>
                <a:lnTo>
                  <a:pt x="19" y="359"/>
                </a:lnTo>
                <a:lnTo>
                  <a:pt x="18" y="359"/>
                </a:lnTo>
                <a:lnTo>
                  <a:pt x="18" y="359"/>
                </a:lnTo>
                <a:lnTo>
                  <a:pt x="18" y="358"/>
                </a:lnTo>
                <a:lnTo>
                  <a:pt x="18" y="358"/>
                </a:lnTo>
                <a:lnTo>
                  <a:pt x="16" y="356"/>
                </a:lnTo>
                <a:lnTo>
                  <a:pt x="16" y="356"/>
                </a:lnTo>
                <a:lnTo>
                  <a:pt x="18" y="359"/>
                </a:lnTo>
                <a:lnTo>
                  <a:pt x="18" y="361"/>
                </a:lnTo>
                <a:lnTo>
                  <a:pt x="18" y="361"/>
                </a:lnTo>
                <a:close/>
                <a:moveTo>
                  <a:pt x="103" y="394"/>
                </a:moveTo>
                <a:lnTo>
                  <a:pt x="103" y="394"/>
                </a:lnTo>
                <a:lnTo>
                  <a:pt x="101" y="397"/>
                </a:lnTo>
                <a:lnTo>
                  <a:pt x="101" y="397"/>
                </a:lnTo>
                <a:lnTo>
                  <a:pt x="103" y="395"/>
                </a:lnTo>
                <a:lnTo>
                  <a:pt x="103" y="395"/>
                </a:lnTo>
                <a:lnTo>
                  <a:pt x="103" y="394"/>
                </a:lnTo>
                <a:lnTo>
                  <a:pt x="103" y="394"/>
                </a:lnTo>
                <a:lnTo>
                  <a:pt x="103" y="394"/>
                </a:lnTo>
                <a:lnTo>
                  <a:pt x="103" y="394"/>
                </a:lnTo>
                <a:close/>
                <a:moveTo>
                  <a:pt x="119" y="402"/>
                </a:moveTo>
                <a:lnTo>
                  <a:pt x="119" y="402"/>
                </a:lnTo>
                <a:lnTo>
                  <a:pt x="116" y="400"/>
                </a:lnTo>
                <a:lnTo>
                  <a:pt x="116" y="400"/>
                </a:lnTo>
                <a:lnTo>
                  <a:pt x="114" y="402"/>
                </a:lnTo>
                <a:lnTo>
                  <a:pt x="114" y="402"/>
                </a:lnTo>
                <a:lnTo>
                  <a:pt x="119" y="402"/>
                </a:lnTo>
                <a:lnTo>
                  <a:pt x="119" y="402"/>
                </a:lnTo>
                <a:lnTo>
                  <a:pt x="119" y="402"/>
                </a:lnTo>
                <a:lnTo>
                  <a:pt x="119" y="402"/>
                </a:lnTo>
                <a:lnTo>
                  <a:pt x="119" y="402"/>
                </a:lnTo>
                <a:lnTo>
                  <a:pt x="119" y="402"/>
                </a:lnTo>
                <a:close/>
                <a:moveTo>
                  <a:pt x="231" y="321"/>
                </a:moveTo>
                <a:lnTo>
                  <a:pt x="231" y="321"/>
                </a:lnTo>
                <a:lnTo>
                  <a:pt x="231" y="324"/>
                </a:lnTo>
                <a:lnTo>
                  <a:pt x="231" y="324"/>
                </a:lnTo>
                <a:lnTo>
                  <a:pt x="232" y="321"/>
                </a:lnTo>
                <a:lnTo>
                  <a:pt x="232" y="321"/>
                </a:lnTo>
                <a:lnTo>
                  <a:pt x="231" y="321"/>
                </a:lnTo>
                <a:lnTo>
                  <a:pt x="231" y="321"/>
                </a:lnTo>
                <a:close/>
                <a:moveTo>
                  <a:pt x="166" y="140"/>
                </a:moveTo>
                <a:lnTo>
                  <a:pt x="166" y="140"/>
                </a:lnTo>
                <a:lnTo>
                  <a:pt x="168" y="140"/>
                </a:lnTo>
                <a:lnTo>
                  <a:pt x="166" y="138"/>
                </a:lnTo>
                <a:lnTo>
                  <a:pt x="166" y="138"/>
                </a:lnTo>
                <a:lnTo>
                  <a:pt x="166" y="137"/>
                </a:lnTo>
                <a:lnTo>
                  <a:pt x="166" y="137"/>
                </a:lnTo>
                <a:lnTo>
                  <a:pt x="166" y="138"/>
                </a:lnTo>
                <a:lnTo>
                  <a:pt x="166" y="138"/>
                </a:lnTo>
                <a:lnTo>
                  <a:pt x="166" y="140"/>
                </a:lnTo>
                <a:lnTo>
                  <a:pt x="166" y="140"/>
                </a:lnTo>
                <a:close/>
                <a:moveTo>
                  <a:pt x="93" y="250"/>
                </a:moveTo>
                <a:lnTo>
                  <a:pt x="93" y="250"/>
                </a:lnTo>
                <a:lnTo>
                  <a:pt x="92" y="250"/>
                </a:lnTo>
                <a:lnTo>
                  <a:pt x="92" y="250"/>
                </a:lnTo>
                <a:lnTo>
                  <a:pt x="92" y="255"/>
                </a:lnTo>
                <a:lnTo>
                  <a:pt x="92" y="255"/>
                </a:lnTo>
                <a:lnTo>
                  <a:pt x="93" y="257"/>
                </a:lnTo>
                <a:lnTo>
                  <a:pt x="93" y="257"/>
                </a:lnTo>
                <a:lnTo>
                  <a:pt x="93" y="250"/>
                </a:lnTo>
                <a:lnTo>
                  <a:pt x="93" y="250"/>
                </a:lnTo>
                <a:close/>
                <a:moveTo>
                  <a:pt x="205" y="153"/>
                </a:moveTo>
                <a:lnTo>
                  <a:pt x="205" y="153"/>
                </a:lnTo>
                <a:lnTo>
                  <a:pt x="205" y="153"/>
                </a:lnTo>
                <a:lnTo>
                  <a:pt x="205" y="153"/>
                </a:lnTo>
                <a:lnTo>
                  <a:pt x="205" y="153"/>
                </a:lnTo>
                <a:lnTo>
                  <a:pt x="205" y="153"/>
                </a:lnTo>
                <a:lnTo>
                  <a:pt x="204" y="148"/>
                </a:lnTo>
                <a:lnTo>
                  <a:pt x="204" y="148"/>
                </a:lnTo>
                <a:lnTo>
                  <a:pt x="204" y="149"/>
                </a:lnTo>
                <a:lnTo>
                  <a:pt x="204" y="149"/>
                </a:lnTo>
                <a:lnTo>
                  <a:pt x="205" y="153"/>
                </a:lnTo>
                <a:lnTo>
                  <a:pt x="205" y="153"/>
                </a:lnTo>
                <a:close/>
                <a:moveTo>
                  <a:pt x="81" y="219"/>
                </a:moveTo>
                <a:lnTo>
                  <a:pt x="81" y="219"/>
                </a:lnTo>
                <a:lnTo>
                  <a:pt x="81" y="217"/>
                </a:lnTo>
                <a:lnTo>
                  <a:pt x="81" y="217"/>
                </a:lnTo>
                <a:lnTo>
                  <a:pt x="81" y="216"/>
                </a:lnTo>
                <a:lnTo>
                  <a:pt x="81" y="216"/>
                </a:lnTo>
                <a:lnTo>
                  <a:pt x="79" y="219"/>
                </a:lnTo>
                <a:lnTo>
                  <a:pt x="79" y="219"/>
                </a:lnTo>
                <a:lnTo>
                  <a:pt x="81" y="219"/>
                </a:lnTo>
                <a:lnTo>
                  <a:pt x="81" y="219"/>
                </a:lnTo>
                <a:close/>
                <a:moveTo>
                  <a:pt x="117" y="189"/>
                </a:moveTo>
                <a:lnTo>
                  <a:pt x="117" y="189"/>
                </a:lnTo>
                <a:lnTo>
                  <a:pt x="116" y="189"/>
                </a:lnTo>
                <a:lnTo>
                  <a:pt x="116" y="189"/>
                </a:lnTo>
                <a:lnTo>
                  <a:pt x="116" y="194"/>
                </a:lnTo>
                <a:lnTo>
                  <a:pt x="116" y="194"/>
                </a:lnTo>
                <a:lnTo>
                  <a:pt x="117" y="194"/>
                </a:lnTo>
                <a:lnTo>
                  <a:pt x="117" y="194"/>
                </a:lnTo>
                <a:lnTo>
                  <a:pt x="117" y="189"/>
                </a:lnTo>
                <a:lnTo>
                  <a:pt x="117" y="189"/>
                </a:lnTo>
                <a:close/>
                <a:moveTo>
                  <a:pt x="177" y="156"/>
                </a:moveTo>
                <a:lnTo>
                  <a:pt x="177" y="156"/>
                </a:lnTo>
                <a:lnTo>
                  <a:pt x="177" y="156"/>
                </a:lnTo>
                <a:lnTo>
                  <a:pt x="177" y="156"/>
                </a:lnTo>
                <a:lnTo>
                  <a:pt x="177" y="157"/>
                </a:lnTo>
                <a:lnTo>
                  <a:pt x="177" y="157"/>
                </a:lnTo>
                <a:lnTo>
                  <a:pt x="177" y="160"/>
                </a:lnTo>
                <a:lnTo>
                  <a:pt x="177" y="160"/>
                </a:lnTo>
                <a:lnTo>
                  <a:pt x="177" y="156"/>
                </a:lnTo>
                <a:lnTo>
                  <a:pt x="177" y="156"/>
                </a:lnTo>
                <a:close/>
                <a:moveTo>
                  <a:pt x="89" y="48"/>
                </a:moveTo>
                <a:lnTo>
                  <a:pt x="89" y="48"/>
                </a:lnTo>
                <a:lnTo>
                  <a:pt x="90" y="48"/>
                </a:lnTo>
                <a:lnTo>
                  <a:pt x="90" y="48"/>
                </a:lnTo>
                <a:lnTo>
                  <a:pt x="89" y="45"/>
                </a:lnTo>
                <a:lnTo>
                  <a:pt x="89" y="45"/>
                </a:lnTo>
                <a:lnTo>
                  <a:pt x="87" y="47"/>
                </a:lnTo>
                <a:lnTo>
                  <a:pt x="87" y="47"/>
                </a:lnTo>
                <a:lnTo>
                  <a:pt x="89" y="48"/>
                </a:lnTo>
                <a:lnTo>
                  <a:pt x="89" y="48"/>
                </a:lnTo>
                <a:close/>
                <a:moveTo>
                  <a:pt x="209" y="145"/>
                </a:moveTo>
                <a:lnTo>
                  <a:pt x="209" y="145"/>
                </a:lnTo>
                <a:lnTo>
                  <a:pt x="209" y="145"/>
                </a:lnTo>
                <a:lnTo>
                  <a:pt x="209" y="145"/>
                </a:lnTo>
                <a:lnTo>
                  <a:pt x="210" y="149"/>
                </a:lnTo>
                <a:lnTo>
                  <a:pt x="210" y="149"/>
                </a:lnTo>
                <a:lnTo>
                  <a:pt x="210" y="149"/>
                </a:lnTo>
                <a:lnTo>
                  <a:pt x="210" y="149"/>
                </a:lnTo>
                <a:lnTo>
                  <a:pt x="212" y="149"/>
                </a:lnTo>
                <a:lnTo>
                  <a:pt x="212" y="149"/>
                </a:lnTo>
                <a:lnTo>
                  <a:pt x="209" y="145"/>
                </a:lnTo>
                <a:lnTo>
                  <a:pt x="209" y="145"/>
                </a:lnTo>
                <a:close/>
                <a:moveTo>
                  <a:pt x="202" y="225"/>
                </a:moveTo>
                <a:lnTo>
                  <a:pt x="202" y="225"/>
                </a:lnTo>
                <a:lnTo>
                  <a:pt x="201" y="227"/>
                </a:lnTo>
                <a:lnTo>
                  <a:pt x="201" y="227"/>
                </a:lnTo>
                <a:lnTo>
                  <a:pt x="202" y="228"/>
                </a:lnTo>
                <a:lnTo>
                  <a:pt x="202" y="228"/>
                </a:lnTo>
                <a:lnTo>
                  <a:pt x="202" y="227"/>
                </a:lnTo>
                <a:lnTo>
                  <a:pt x="202" y="227"/>
                </a:lnTo>
                <a:lnTo>
                  <a:pt x="202" y="225"/>
                </a:lnTo>
                <a:lnTo>
                  <a:pt x="202" y="225"/>
                </a:lnTo>
                <a:close/>
                <a:moveTo>
                  <a:pt x="201" y="184"/>
                </a:moveTo>
                <a:lnTo>
                  <a:pt x="201" y="184"/>
                </a:lnTo>
                <a:lnTo>
                  <a:pt x="199" y="183"/>
                </a:lnTo>
                <a:lnTo>
                  <a:pt x="199" y="183"/>
                </a:lnTo>
                <a:lnTo>
                  <a:pt x="199" y="184"/>
                </a:lnTo>
                <a:lnTo>
                  <a:pt x="199" y="186"/>
                </a:lnTo>
                <a:lnTo>
                  <a:pt x="199" y="186"/>
                </a:lnTo>
                <a:lnTo>
                  <a:pt x="201" y="184"/>
                </a:lnTo>
                <a:lnTo>
                  <a:pt x="201" y="184"/>
                </a:lnTo>
                <a:close/>
                <a:moveTo>
                  <a:pt x="177" y="149"/>
                </a:moveTo>
                <a:lnTo>
                  <a:pt x="177" y="149"/>
                </a:lnTo>
                <a:lnTo>
                  <a:pt x="175" y="151"/>
                </a:lnTo>
                <a:lnTo>
                  <a:pt x="175" y="153"/>
                </a:lnTo>
                <a:lnTo>
                  <a:pt x="175" y="153"/>
                </a:lnTo>
                <a:lnTo>
                  <a:pt x="177" y="151"/>
                </a:lnTo>
                <a:lnTo>
                  <a:pt x="177" y="149"/>
                </a:lnTo>
                <a:lnTo>
                  <a:pt x="177" y="149"/>
                </a:lnTo>
                <a:close/>
                <a:moveTo>
                  <a:pt x="220" y="257"/>
                </a:moveTo>
                <a:lnTo>
                  <a:pt x="220" y="257"/>
                </a:lnTo>
                <a:lnTo>
                  <a:pt x="218" y="258"/>
                </a:lnTo>
                <a:lnTo>
                  <a:pt x="218" y="260"/>
                </a:lnTo>
                <a:lnTo>
                  <a:pt x="218" y="260"/>
                </a:lnTo>
                <a:lnTo>
                  <a:pt x="220" y="257"/>
                </a:lnTo>
                <a:lnTo>
                  <a:pt x="220" y="257"/>
                </a:lnTo>
                <a:close/>
                <a:moveTo>
                  <a:pt x="187" y="328"/>
                </a:moveTo>
                <a:lnTo>
                  <a:pt x="187" y="328"/>
                </a:lnTo>
                <a:lnTo>
                  <a:pt x="188" y="328"/>
                </a:lnTo>
                <a:lnTo>
                  <a:pt x="188" y="328"/>
                </a:lnTo>
                <a:lnTo>
                  <a:pt x="194" y="326"/>
                </a:lnTo>
                <a:lnTo>
                  <a:pt x="194" y="326"/>
                </a:lnTo>
                <a:lnTo>
                  <a:pt x="194" y="326"/>
                </a:lnTo>
                <a:lnTo>
                  <a:pt x="194" y="326"/>
                </a:lnTo>
                <a:lnTo>
                  <a:pt x="187" y="328"/>
                </a:lnTo>
                <a:lnTo>
                  <a:pt x="187" y="328"/>
                </a:lnTo>
                <a:close/>
                <a:moveTo>
                  <a:pt x="139" y="100"/>
                </a:moveTo>
                <a:lnTo>
                  <a:pt x="139" y="100"/>
                </a:lnTo>
                <a:lnTo>
                  <a:pt x="138" y="100"/>
                </a:lnTo>
                <a:lnTo>
                  <a:pt x="138" y="100"/>
                </a:lnTo>
                <a:lnTo>
                  <a:pt x="141" y="104"/>
                </a:lnTo>
                <a:lnTo>
                  <a:pt x="141" y="104"/>
                </a:lnTo>
                <a:lnTo>
                  <a:pt x="139" y="100"/>
                </a:lnTo>
                <a:lnTo>
                  <a:pt x="139" y="100"/>
                </a:lnTo>
                <a:close/>
                <a:moveTo>
                  <a:pt x="100" y="203"/>
                </a:moveTo>
                <a:lnTo>
                  <a:pt x="100" y="203"/>
                </a:lnTo>
                <a:lnTo>
                  <a:pt x="98" y="201"/>
                </a:lnTo>
                <a:lnTo>
                  <a:pt x="97" y="201"/>
                </a:lnTo>
                <a:lnTo>
                  <a:pt x="97" y="201"/>
                </a:lnTo>
                <a:lnTo>
                  <a:pt x="97" y="203"/>
                </a:lnTo>
                <a:lnTo>
                  <a:pt x="97" y="203"/>
                </a:lnTo>
                <a:lnTo>
                  <a:pt x="100" y="203"/>
                </a:lnTo>
                <a:lnTo>
                  <a:pt x="100" y="203"/>
                </a:lnTo>
                <a:close/>
                <a:moveTo>
                  <a:pt x="65" y="242"/>
                </a:moveTo>
                <a:lnTo>
                  <a:pt x="65" y="242"/>
                </a:lnTo>
                <a:lnTo>
                  <a:pt x="67" y="241"/>
                </a:lnTo>
                <a:lnTo>
                  <a:pt x="67" y="241"/>
                </a:lnTo>
                <a:lnTo>
                  <a:pt x="67" y="239"/>
                </a:lnTo>
                <a:lnTo>
                  <a:pt x="65" y="239"/>
                </a:lnTo>
                <a:lnTo>
                  <a:pt x="65" y="239"/>
                </a:lnTo>
                <a:lnTo>
                  <a:pt x="63" y="239"/>
                </a:lnTo>
                <a:lnTo>
                  <a:pt x="63" y="239"/>
                </a:lnTo>
                <a:lnTo>
                  <a:pt x="65" y="242"/>
                </a:lnTo>
                <a:lnTo>
                  <a:pt x="65" y="242"/>
                </a:lnTo>
                <a:close/>
                <a:moveTo>
                  <a:pt x="100" y="225"/>
                </a:moveTo>
                <a:lnTo>
                  <a:pt x="100" y="225"/>
                </a:lnTo>
                <a:lnTo>
                  <a:pt x="100" y="231"/>
                </a:lnTo>
                <a:lnTo>
                  <a:pt x="100" y="231"/>
                </a:lnTo>
                <a:lnTo>
                  <a:pt x="101" y="228"/>
                </a:lnTo>
                <a:lnTo>
                  <a:pt x="100" y="225"/>
                </a:lnTo>
                <a:lnTo>
                  <a:pt x="100" y="225"/>
                </a:lnTo>
                <a:close/>
                <a:moveTo>
                  <a:pt x="49" y="391"/>
                </a:moveTo>
                <a:lnTo>
                  <a:pt x="49" y="391"/>
                </a:lnTo>
                <a:lnTo>
                  <a:pt x="49" y="391"/>
                </a:lnTo>
                <a:lnTo>
                  <a:pt x="49" y="391"/>
                </a:lnTo>
                <a:lnTo>
                  <a:pt x="46" y="388"/>
                </a:lnTo>
                <a:lnTo>
                  <a:pt x="46" y="388"/>
                </a:lnTo>
                <a:lnTo>
                  <a:pt x="46" y="388"/>
                </a:lnTo>
                <a:lnTo>
                  <a:pt x="45" y="388"/>
                </a:lnTo>
                <a:lnTo>
                  <a:pt x="45" y="388"/>
                </a:lnTo>
                <a:lnTo>
                  <a:pt x="49" y="391"/>
                </a:lnTo>
                <a:lnTo>
                  <a:pt x="49" y="391"/>
                </a:lnTo>
                <a:lnTo>
                  <a:pt x="49" y="391"/>
                </a:lnTo>
                <a:lnTo>
                  <a:pt x="49" y="391"/>
                </a:lnTo>
                <a:close/>
                <a:moveTo>
                  <a:pt x="217" y="211"/>
                </a:moveTo>
                <a:lnTo>
                  <a:pt x="217" y="211"/>
                </a:lnTo>
                <a:lnTo>
                  <a:pt x="220" y="212"/>
                </a:lnTo>
                <a:lnTo>
                  <a:pt x="220" y="212"/>
                </a:lnTo>
                <a:lnTo>
                  <a:pt x="220" y="212"/>
                </a:lnTo>
                <a:lnTo>
                  <a:pt x="220" y="212"/>
                </a:lnTo>
                <a:lnTo>
                  <a:pt x="220" y="209"/>
                </a:lnTo>
                <a:lnTo>
                  <a:pt x="220" y="209"/>
                </a:lnTo>
                <a:lnTo>
                  <a:pt x="217" y="211"/>
                </a:lnTo>
                <a:lnTo>
                  <a:pt x="217" y="211"/>
                </a:lnTo>
                <a:close/>
                <a:moveTo>
                  <a:pt x="223" y="236"/>
                </a:moveTo>
                <a:lnTo>
                  <a:pt x="223" y="236"/>
                </a:lnTo>
                <a:lnTo>
                  <a:pt x="221" y="236"/>
                </a:lnTo>
                <a:lnTo>
                  <a:pt x="218" y="238"/>
                </a:lnTo>
                <a:lnTo>
                  <a:pt x="218" y="238"/>
                </a:lnTo>
                <a:lnTo>
                  <a:pt x="220" y="239"/>
                </a:lnTo>
                <a:lnTo>
                  <a:pt x="220" y="239"/>
                </a:lnTo>
                <a:lnTo>
                  <a:pt x="223" y="236"/>
                </a:lnTo>
                <a:lnTo>
                  <a:pt x="223" y="236"/>
                </a:lnTo>
                <a:close/>
                <a:moveTo>
                  <a:pt x="207" y="331"/>
                </a:moveTo>
                <a:lnTo>
                  <a:pt x="207" y="331"/>
                </a:lnTo>
                <a:lnTo>
                  <a:pt x="209" y="329"/>
                </a:lnTo>
                <a:lnTo>
                  <a:pt x="209" y="329"/>
                </a:lnTo>
                <a:lnTo>
                  <a:pt x="207" y="329"/>
                </a:lnTo>
                <a:lnTo>
                  <a:pt x="205" y="331"/>
                </a:lnTo>
                <a:lnTo>
                  <a:pt x="205" y="331"/>
                </a:lnTo>
                <a:lnTo>
                  <a:pt x="207" y="331"/>
                </a:lnTo>
                <a:lnTo>
                  <a:pt x="207" y="331"/>
                </a:lnTo>
                <a:close/>
                <a:moveTo>
                  <a:pt x="30" y="296"/>
                </a:moveTo>
                <a:lnTo>
                  <a:pt x="30" y="296"/>
                </a:lnTo>
                <a:lnTo>
                  <a:pt x="30" y="296"/>
                </a:lnTo>
                <a:lnTo>
                  <a:pt x="30" y="296"/>
                </a:lnTo>
                <a:lnTo>
                  <a:pt x="30" y="293"/>
                </a:lnTo>
                <a:lnTo>
                  <a:pt x="29" y="293"/>
                </a:lnTo>
                <a:lnTo>
                  <a:pt x="29" y="293"/>
                </a:lnTo>
                <a:lnTo>
                  <a:pt x="30" y="296"/>
                </a:lnTo>
                <a:lnTo>
                  <a:pt x="30" y="296"/>
                </a:lnTo>
                <a:close/>
                <a:moveTo>
                  <a:pt x="161" y="149"/>
                </a:moveTo>
                <a:lnTo>
                  <a:pt x="161" y="149"/>
                </a:lnTo>
                <a:lnTo>
                  <a:pt x="161" y="149"/>
                </a:lnTo>
                <a:lnTo>
                  <a:pt x="161" y="149"/>
                </a:lnTo>
                <a:lnTo>
                  <a:pt x="164" y="149"/>
                </a:lnTo>
                <a:lnTo>
                  <a:pt x="164" y="149"/>
                </a:lnTo>
                <a:lnTo>
                  <a:pt x="164" y="146"/>
                </a:lnTo>
                <a:lnTo>
                  <a:pt x="164" y="146"/>
                </a:lnTo>
                <a:lnTo>
                  <a:pt x="161" y="149"/>
                </a:lnTo>
                <a:lnTo>
                  <a:pt x="161" y="149"/>
                </a:lnTo>
                <a:close/>
                <a:moveTo>
                  <a:pt x="141" y="392"/>
                </a:moveTo>
                <a:lnTo>
                  <a:pt x="141" y="392"/>
                </a:lnTo>
                <a:lnTo>
                  <a:pt x="141" y="391"/>
                </a:lnTo>
                <a:lnTo>
                  <a:pt x="141" y="391"/>
                </a:lnTo>
                <a:lnTo>
                  <a:pt x="138" y="391"/>
                </a:lnTo>
                <a:lnTo>
                  <a:pt x="138" y="391"/>
                </a:lnTo>
                <a:lnTo>
                  <a:pt x="138" y="392"/>
                </a:lnTo>
                <a:lnTo>
                  <a:pt x="138" y="392"/>
                </a:lnTo>
                <a:lnTo>
                  <a:pt x="141" y="392"/>
                </a:lnTo>
                <a:lnTo>
                  <a:pt x="141" y="392"/>
                </a:lnTo>
                <a:close/>
                <a:moveTo>
                  <a:pt x="194" y="157"/>
                </a:moveTo>
                <a:lnTo>
                  <a:pt x="194" y="157"/>
                </a:lnTo>
                <a:lnTo>
                  <a:pt x="193" y="159"/>
                </a:lnTo>
                <a:lnTo>
                  <a:pt x="193" y="160"/>
                </a:lnTo>
                <a:lnTo>
                  <a:pt x="193" y="160"/>
                </a:lnTo>
                <a:lnTo>
                  <a:pt x="194" y="159"/>
                </a:lnTo>
                <a:lnTo>
                  <a:pt x="194" y="159"/>
                </a:lnTo>
                <a:lnTo>
                  <a:pt x="194" y="157"/>
                </a:lnTo>
                <a:lnTo>
                  <a:pt x="194" y="157"/>
                </a:lnTo>
                <a:close/>
                <a:moveTo>
                  <a:pt x="103" y="160"/>
                </a:moveTo>
                <a:lnTo>
                  <a:pt x="103" y="160"/>
                </a:lnTo>
                <a:lnTo>
                  <a:pt x="103" y="160"/>
                </a:lnTo>
                <a:lnTo>
                  <a:pt x="103" y="160"/>
                </a:lnTo>
                <a:lnTo>
                  <a:pt x="105" y="157"/>
                </a:lnTo>
                <a:lnTo>
                  <a:pt x="105" y="157"/>
                </a:lnTo>
                <a:lnTo>
                  <a:pt x="103" y="156"/>
                </a:lnTo>
                <a:lnTo>
                  <a:pt x="103" y="156"/>
                </a:lnTo>
                <a:lnTo>
                  <a:pt x="103" y="157"/>
                </a:lnTo>
                <a:lnTo>
                  <a:pt x="101" y="157"/>
                </a:lnTo>
                <a:lnTo>
                  <a:pt x="101" y="157"/>
                </a:lnTo>
                <a:lnTo>
                  <a:pt x="103" y="160"/>
                </a:lnTo>
                <a:lnTo>
                  <a:pt x="103" y="160"/>
                </a:lnTo>
                <a:close/>
                <a:moveTo>
                  <a:pt x="71" y="386"/>
                </a:moveTo>
                <a:lnTo>
                  <a:pt x="71" y="386"/>
                </a:lnTo>
                <a:lnTo>
                  <a:pt x="73" y="388"/>
                </a:lnTo>
                <a:lnTo>
                  <a:pt x="73" y="388"/>
                </a:lnTo>
                <a:lnTo>
                  <a:pt x="75" y="386"/>
                </a:lnTo>
                <a:lnTo>
                  <a:pt x="75" y="386"/>
                </a:lnTo>
                <a:lnTo>
                  <a:pt x="75" y="383"/>
                </a:lnTo>
                <a:lnTo>
                  <a:pt x="75" y="383"/>
                </a:lnTo>
                <a:lnTo>
                  <a:pt x="73" y="384"/>
                </a:lnTo>
                <a:lnTo>
                  <a:pt x="73" y="384"/>
                </a:lnTo>
                <a:lnTo>
                  <a:pt x="71" y="386"/>
                </a:lnTo>
                <a:lnTo>
                  <a:pt x="71" y="386"/>
                </a:lnTo>
                <a:close/>
                <a:moveTo>
                  <a:pt x="108" y="156"/>
                </a:moveTo>
                <a:lnTo>
                  <a:pt x="108" y="156"/>
                </a:lnTo>
                <a:lnTo>
                  <a:pt x="108" y="153"/>
                </a:lnTo>
                <a:lnTo>
                  <a:pt x="108" y="151"/>
                </a:lnTo>
                <a:lnTo>
                  <a:pt x="108" y="151"/>
                </a:lnTo>
                <a:lnTo>
                  <a:pt x="106" y="153"/>
                </a:lnTo>
                <a:lnTo>
                  <a:pt x="108" y="156"/>
                </a:lnTo>
                <a:lnTo>
                  <a:pt x="108" y="156"/>
                </a:lnTo>
                <a:close/>
                <a:moveTo>
                  <a:pt x="65" y="252"/>
                </a:moveTo>
                <a:lnTo>
                  <a:pt x="65" y="252"/>
                </a:lnTo>
                <a:lnTo>
                  <a:pt x="63" y="254"/>
                </a:lnTo>
                <a:lnTo>
                  <a:pt x="63" y="254"/>
                </a:lnTo>
                <a:lnTo>
                  <a:pt x="65" y="257"/>
                </a:lnTo>
                <a:lnTo>
                  <a:pt x="65" y="257"/>
                </a:lnTo>
                <a:lnTo>
                  <a:pt x="65" y="252"/>
                </a:lnTo>
                <a:lnTo>
                  <a:pt x="65" y="252"/>
                </a:lnTo>
                <a:close/>
                <a:moveTo>
                  <a:pt x="161" y="170"/>
                </a:moveTo>
                <a:lnTo>
                  <a:pt x="161" y="170"/>
                </a:lnTo>
                <a:lnTo>
                  <a:pt x="160" y="167"/>
                </a:lnTo>
                <a:lnTo>
                  <a:pt x="160" y="167"/>
                </a:lnTo>
                <a:lnTo>
                  <a:pt x="158" y="170"/>
                </a:lnTo>
                <a:lnTo>
                  <a:pt x="158" y="170"/>
                </a:lnTo>
                <a:lnTo>
                  <a:pt x="161" y="170"/>
                </a:lnTo>
                <a:lnTo>
                  <a:pt x="161" y="170"/>
                </a:lnTo>
                <a:close/>
                <a:moveTo>
                  <a:pt x="41" y="242"/>
                </a:moveTo>
                <a:lnTo>
                  <a:pt x="41" y="242"/>
                </a:lnTo>
                <a:lnTo>
                  <a:pt x="38" y="247"/>
                </a:lnTo>
                <a:lnTo>
                  <a:pt x="38" y="247"/>
                </a:lnTo>
                <a:lnTo>
                  <a:pt x="40" y="244"/>
                </a:lnTo>
                <a:lnTo>
                  <a:pt x="40" y="244"/>
                </a:lnTo>
                <a:lnTo>
                  <a:pt x="41" y="242"/>
                </a:lnTo>
                <a:lnTo>
                  <a:pt x="41" y="242"/>
                </a:lnTo>
                <a:close/>
                <a:moveTo>
                  <a:pt x="130" y="108"/>
                </a:moveTo>
                <a:lnTo>
                  <a:pt x="130" y="108"/>
                </a:lnTo>
                <a:lnTo>
                  <a:pt x="130" y="110"/>
                </a:lnTo>
                <a:lnTo>
                  <a:pt x="130" y="110"/>
                </a:lnTo>
                <a:lnTo>
                  <a:pt x="130" y="112"/>
                </a:lnTo>
                <a:lnTo>
                  <a:pt x="130" y="112"/>
                </a:lnTo>
                <a:lnTo>
                  <a:pt x="131" y="112"/>
                </a:lnTo>
                <a:lnTo>
                  <a:pt x="130" y="108"/>
                </a:lnTo>
                <a:lnTo>
                  <a:pt x="130" y="108"/>
                </a:lnTo>
                <a:close/>
                <a:moveTo>
                  <a:pt x="95" y="187"/>
                </a:moveTo>
                <a:lnTo>
                  <a:pt x="95" y="187"/>
                </a:lnTo>
                <a:lnTo>
                  <a:pt x="95" y="187"/>
                </a:lnTo>
                <a:lnTo>
                  <a:pt x="95" y="187"/>
                </a:lnTo>
                <a:lnTo>
                  <a:pt x="98" y="184"/>
                </a:lnTo>
                <a:lnTo>
                  <a:pt x="98" y="184"/>
                </a:lnTo>
                <a:lnTo>
                  <a:pt x="97" y="184"/>
                </a:lnTo>
                <a:lnTo>
                  <a:pt x="97" y="184"/>
                </a:lnTo>
                <a:lnTo>
                  <a:pt x="97" y="184"/>
                </a:lnTo>
                <a:lnTo>
                  <a:pt x="97" y="184"/>
                </a:lnTo>
                <a:lnTo>
                  <a:pt x="95" y="186"/>
                </a:lnTo>
                <a:lnTo>
                  <a:pt x="95" y="186"/>
                </a:lnTo>
                <a:lnTo>
                  <a:pt x="95" y="187"/>
                </a:lnTo>
                <a:lnTo>
                  <a:pt x="95" y="187"/>
                </a:lnTo>
                <a:close/>
                <a:moveTo>
                  <a:pt x="179" y="381"/>
                </a:moveTo>
                <a:lnTo>
                  <a:pt x="179" y="381"/>
                </a:lnTo>
                <a:lnTo>
                  <a:pt x="179" y="383"/>
                </a:lnTo>
                <a:lnTo>
                  <a:pt x="179" y="383"/>
                </a:lnTo>
                <a:lnTo>
                  <a:pt x="180" y="381"/>
                </a:lnTo>
                <a:lnTo>
                  <a:pt x="180" y="380"/>
                </a:lnTo>
                <a:lnTo>
                  <a:pt x="180" y="380"/>
                </a:lnTo>
                <a:lnTo>
                  <a:pt x="179" y="381"/>
                </a:lnTo>
                <a:lnTo>
                  <a:pt x="179" y="381"/>
                </a:lnTo>
                <a:close/>
                <a:moveTo>
                  <a:pt x="199" y="146"/>
                </a:moveTo>
                <a:lnTo>
                  <a:pt x="199" y="146"/>
                </a:lnTo>
                <a:lnTo>
                  <a:pt x="199" y="145"/>
                </a:lnTo>
                <a:lnTo>
                  <a:pt x="199" y="145"/>
                </a:lnTo>
                <a:lnTo>
                  <a:pt x="198" y="142"/>
                </a:lnTo>
                <a:lnTo>
                  <a:pt x="198" y="142"/>
                </a:lnTo>
                <a:lnTo>
                  <a:pt x="198" y="142"/>
                </a:lnTo>
                <a:lnTo>
                  <a:pt x="198" y="142"/>
                </a:lnTo>
                <a:lnTo>
                  <a:pt x="198" y="142"/>
                </a:lnTo>
                <a:lnTo>
                  <a:pt x="198" y="142"/>
                </a:lnTo>
                <a:lnTo>
                  <a:pt x="199" y="146"/>
                </a:lnTo>
                <a:lnTo>
                  <a:pt x="199" y="146"/>
                </a:lnTo>
                <a:close/>
                <a:moveTo>
                  <a:pt x="97" y="112"/>
                </a:moveTo>
                <a:lnTo>
                  <a:pt x="97" y="112"/>
                </a:lnTo>
                <a:lnTo>
                  <a:pt x="95" y="112"/>
                </a:lnTo>
                <a:lnTo>
                  <a:pt x="95" y="112"/>
                </a:lnTo>
                <a:lnTo>
                  <a:pt x="95" y="116"/>
                </a:lnTo>
                <a:lnTo>
                  <a:pt x="95" y="116"/>
                </a:lnTo>
                <a:lnTo>
                  <a:pt x="97" y="115"/>
                </a:lnTo>
                <a:lnTo>
                  <a:pt x="97" y="115"/>
                </a:lnTo>
                <a:lnTo>
                  <a:pt x="97" y="112"/>
                </a:lnTo>
                <a:lnTo>
                  <a:pt x="97" y="112"/>
                </a:lnTo>
                <a:close/>
                <a:moveTo>
                  <a:pt x="202" y="195"/>
                </a:moveTo>
                <a:lnTo>
                  <a:pt x="202" y="195"/>
                </a:lnTo>
                <a:lnTo>
                  <a:pt x="204" y="194"/>
                </a:lnTo>
                <a:lnTo>
                  <a:pt x="204" y="194"/>
                </a:lnTo>
                <a:lnTo>
                  <a:pt x="202" y="192"/>
                </a:lnTo>
                <a:lnTo>
                  <a:pt x="202" y="192"/>
                </a:lnTo>
                <a:lnTo>
                  <a:pt x="202" y="194"/>
                </a:lnTo>
                <a:lnTo>
                  <a:pt x="202" y="195"/>
                </a:lnTo>
                <a:lnTo>
                  <a:pt x="202" y="195"/>
                </a:lnTo>
                <a:close/>
                <a:moveTo>
                  <a:pt x="180" y="255"/>
                </a:moveTo>
                <a:lnTo>
                  <a:pt x="180" y="255"/>
                </a:lnTo>
                <a:lnTo>
                  <a:pt x="179" y="260"/>
                </a:lnTo>
                <a:lnTo>
                  <a:pt x="179" y="260"/>
                </a:lnTo>
                <a:lnTo>
                  <a:pt x="180" y="260"/>
                </a:lnTo>
                <a:lnTo>
                  <a:pt x="180" y="260"/>
                </a:lnTo>
                <a:lnTo>
                  <a:pt x="180" y="258"/>
                </a:lnTo>
                <a:lnTo>
                  <a:pt x="180" y="258"/>
                </a:lnTo>
                <a:lnTo>
                  <a:pt x="180" y="255"/>
                </a:lnTo>
                <a:lnTo>
                  <a:pt x="180" y="255"/>
                </a:lnTo>
                <a:lnTo>
                  <a:pt x="180" y="255"/>
                </a:lnTo>
                <a:lnTo>
                  <a:pt x="180" y="255"/>
                </a:lnTo>
                <a:close/>
                <a:moveTo>
                  <a:pt x="153" y="97"/>
                </a:moveTo>
                <a:lnTo>
                  <a:pt x="153" y="97"/>
                </a:lnTo>
                <a:lnTo>
                  <a:pt x="152" y="97"/>
                </a:lnTo>
                <a:lnTo>
                  <a:pt x="152" y="97"/>
                </a:lnTo>
                <a:lnTo>
                  <a:pt x="149" y="99"/>
                </a:lnTo>
                <a:lnTo>
                  <a:pt x="149" y="99"/>
                </a:lnTo>
                <a:lnTo>
                  <a:pt x="149" y="99"/>
                </a:lnTo>
                <a:lnTo>
                  <a:pt x="149" y="99"/>
                </a:lnTo>
                <a:lnTo>
                  <a:pt x="153" y="97"/>
                </a:lnTo>
                <a:lnTo>
                  <a:pt x="153" y="97"/>
                </a:lnTo>
                <a:close/>
                <a:moveTo>
                  <a:pt x="93" y="61"/>
                </a:moveTo>
                <a:lnTo>
                  <a:pt x="93" y="61"/>
                </a:lnTo>
                <a:lnTo>
                  <a:pt x="95" y="61"/>
                </a:lnTo>
                <a:lnTo>
                  <a:pt x="95" y="61"/>
                </a:lnTo>
                <a:lnTo>
                  <a:pt x="93" y="59"/>
                </a:lnTo>
                <a:lnTo>
                  <a:pt x="93" y="59"/>
                </a:lnTo>
                <a:lnTo>
                  <a:pt x="92" y="61"/>
                </a:lnTo>
                <a:lnTo>
                  <a:pt x="93" y="61"/>
                </a:lnTo>
                <a:lnTo>
                  <a:pt x="93" y="61"/>
                </a:lnTo>
                <a:close/>
                <a:moveTo>
                  <a:pt x="27" y="373"/>
                </a:moveTo>
                <a:lnTo>
                  <a:pt x="27" y="373"/>
                </a:lnTo>
                <a:lnTo>
                  <a:pt x="27" y="373"/>
                </a:lnTo>
                <a:lnTo>
                  <a:pt x="27" y="373"/>
                </a:lnTo>
                <a:lnTo>
                  <a:pt x="27" y="372"/>
                </a:lnTo>
                <a:lnTo>
                  <a:pt x="27" y="372"/>
                </a:lnTo>
                <a:lnTo>
                  <a:pt x="26" y="372"/>
                </a:lnTo>
                <a:lnTo>
                  <a:pt x="27" y="373"/>
                </a:lnTo>
                <a:lnTo>
                  <a:pt x="27" y="373"/>
                </a:lnTo>
                <a:close/>
                <a:moveTo>
                  <a:pt x="123" y="146"/>
                </a:moveTo>
                <a:lnTo>
                  <a:pt x="123" y="146"/>
                </a:lnTo>
                <a:lnTo>
                  <a:pt x="125" y="145"/>
                </a:lnTo>
                <a:lnTo>
                  <a:pt x="123" y="143"/>
                </a:lnTo>
                <a:lnTo>
                  <a:pt x="123" y="143"/>
                </a:lnTo>
                <a:lnTo>
                  <a:pt x="122" y="145"/>
                </a:lnTo>
                <a:lnTo>
                  <a:pt x="122" y="145"/>
                </a:lnTo>
                <a:lnTo>
                  <a:pt x="123" y="146"/>
                </a:lnTo>
                <a:lnTo>
                  <a:pt x="123" y="146"/>
                </a:lnTo>
                <a:close/>
                <a:moveTo>
                  <a:pt x="37" y="383"/>
                </a:moveTo>
                <a:lnTo>
                  <a:pt x="37" y="383"/>
                </a:lnTo>
                <a:lnTo>
                  <a:pt x="38" y="384"/>
                </a:lnTo>
                <a:lnTo>
                  <a:pt x="38" y="384"/>
                </a:lnTo>
                <a:lnTo>
                  <a:pt x="40" y="383"/>
                </a:lnTo>
                <a:lnTo>
                  <a:pt x="40" y="383"/>
                </a:lnTo>
                <a:lnTo>
                  <a:pt x="38" y="381"/>
                </a:lnTo>
                <a:lnTo>
                  <a:pt x="38" y="381"/>
                </a:lnTo>
                <a:lnTo>
                  <a:pt x="37" y="383"/>
                </a:lnTo>
                <a:lnTo>
                  <a:pt x="37" y="383"/>
                </a:lnTo>
                <a:close/>
                <a:moveTo>
                  <a:pt x="60" y="252"/>
                </a:moveTo>
                <a:lnTo>
                  <a:pt x="60" y="252"/>
                </a:lnTo>
                <a:lnTo>
                  <a:pt x="59" y="250"/>
                </a:lnTo>
                <a:lnTo>
                  <a:pt x="59" y="250"/>
                </a:lnTo>
                <a:lnTo>
                  <a:pt x="57" y="250"/>
                </a:lnTo>
                <a:lnTo>
                  <a:pt x="57" y="250"/>
                </a:lnTo>
                <a:lnTo>
                  <a:pt x="57" y="252"/>
                </a:lnTo>
                <a:lnTo>
                  <a:pt x="60" y="252"/>
                </a:lnTo>
                <a:lnTo>
                  <a:pt x="60" y="252"/>
                </a:lnTo>
                <a:close/>
                <a:moveTo>
                  <a:pt x="193" y="227"/>
                </a:moveTo>
                <a:lnTo>
                  <a:pt x="193" y="227"/>
                </a:lnTo>
                <a:lnTo>
                  <a:pt x="191" y="225"/>
                </a:lnTo>
                <a:lnTo>
                  <a:pt x="191" y="225"/>
                </a:lnTo>
                <a:lnTo>
                  <a:pt x="191" y="227"/>
                </a:lnTo>
                <a:lnTo>
                  <a:pt x="191" y="227"/>
                </a:lnTo>
                <a:lnTo>
                  <a:pt x="193" y="228"/>
                </a:lnTo>
                <a:lnTo>
                  <a:pt x="193" y="228"/>
                </a:lnTo>
                <a:lnTo>
                  <a:pt x="193" y="227"/>
                </a:lnTo>
                <a:lnTo>
                  <a:pt x="193" y="227"/>
                </a:lnTo>
                <a:close/>
                <a:moveTo>
                  <a:pt x="221" y="302"/>
                </a:moveTo>
                <a:lnTo>
                  <a:pt x="221" y="302"/>
                </a:lnTo>
                <a:lnTo>
                  <a:pt x="220" y="302"/>
                </a:lnTo>
                <a:lnTo>
                  <a:pt x="220" y="302"/>
                </a:lnTo>
                <a:lnTo>
                  <a:pt x="218" y="307"/>
                </a:lnTo>
                <a:lnTo>
                  <a:pt x="218" y="307"/>
                </a:lnTo>
                <a:lnTo>
                  <a:pt x="220" y="307"/>
                </a:lnTo>
                <a:lnTo>
                  <a:pt x="220" y="307"/>
                </a:lnTo>
                <a:lnTo>
                  <a:pt x="221" y="302"/>
                </a:lnTo>
                <a:lnTo>
                  <a:pt x="221" y="302"/>
                </a:lnTo>
                <a:close/>
                <a:moveTo>
                  <a:pt x="101" y="102"/>
                </a:moveTo>
                <a:lnTo>
                  <a:pt x="101" y="102"/>
                </a:lnTo>
                <a:lnTo>
                  <a:pt x="103" y="100"/>
                </a:lnTo>
                <a:lnTo>
                  <a:pt x="105" y="99"/>
                </a:lnTo>
                <a:lnTo>
                  <a:pt x="105" y="99"/>
                </a:lnTo>
                <a:lnTo>
                  <a:pt x="103" y="99"/>
                </a:lnTo>
                <a:lnTo>
                  <a:pt x="103" y="99"/>
                </a:lnTo>
                <a:lnTo>
                  <a:pt x="101" y="102"/>
                </a:lnTo>
                <a:lnTo>
                  <a:pt x="101" y="102"/>
                </a:lnTo>
                <a:close/>
                <a:moveTo>
                  <a:pt x="43" y="354"/>
                </a:moveTo>
                <a:lnTo>
                  <a:pt x="43" y="354"/>
                </a:lnTo>
                <a:lnTo>
                  <a:pt x="41" y="350"/>
                </a:lnTo>
                <a:lnTo>
                  <a:pt x="41" y="350"/>
                </a:lnTo>
                <a:lnTo>
                  <a:pt x="41" y="351"/>
                </a:lnTo>
                <a:lnTo>
                  <a:pt x="41" y="351"/>
                </a:lnTo>
                <a:lnTo>
                  <a:pt x="43" y="354"/>
                </a:lnTo>
                <a:lnTo>
                  <a:pt x="43" y="354"/>
                </a:lnTo>
                <a:close/>
                <a:moveTo>
                  <a:pt x="191" y="217"/>
                </a:moveTo>
                <a:lnTo>
                  <a:pt x="191" y="217"/>
                </a:lnTo>
                <a:lnTo>
                  <a:pt x="193" y="217"/>
                </a:lnTo>
                <a:lnTo>
                  <a:pt x="193" y="217"/>
                </a:lnTo>
                <a:lnTo>
                  <a:pt x="193" y="214"/>
                </a:lnTo>
                <a:lnTo>
                  <a:pt x="193" y="214"/>
                </a:lnTo>
                <a:lnTo>
                  <a:pt x="191" y="212"/>
                </a:lnTo>
                <a:lnTo>
                  <a:pt x="191" y="212"/>
                </a:lnTo>
                <a:lnTo>
                  <a:pt x="190" y="212"/>
                </a:lnTo>
                <a:lnTo>
                  <a:pt x="190" y="212"/>
                </a:lnTo>
                <a:lnTo>
                  <a:pt x="191" y="217"/>
                </a:lnTo>
                <a:lnTo>
                  <a:pt x="191" y="217"/>
                </a:lnTo>
                <a:close/>
                <a:moveTo>
                  <a:pt x="125" y="113"/>
                </a:moveTo>
                <a:lnTo>
                  <a:pt x="125" y="113"/>
                </a:lnTo>
                <a:lnTo>
                  <a:pt x="127" y="113"/>
                </a:lnTo>
                <a:lnTo>
                  <a:pt x="127" y="113"/>
                </a:lnTo>
                <a:lnTo>
                  <a:pt x="127" y="115"/>
                </a:lnTo>
                <a:lnTo>
                  <a:pt x="127" y="115"/>
                </a:lnTo>
                <a:lnTo>
                  <a:pt x="128" y="113"/>
                </a:lnTo>
                <a:lnTo>
                  <a:pt x="127" y="112"/>
                </a:lnTo>
                <a:lnTo>
                  <a:pt x="127" y="112"/>
                </a:lnTo>
                <a:lnTo>
                  <a:pt x="125" y="113"/>
                </a:lnTo>
                <a:lnTo>
                  <a:pt x="125" y="113"/>
                </a:lnTo>
                <a:close/>
                <a:moveTo>
                  <a:pt x="146" y="211"/>
                </a:moveTo>
                <a:lnTo>
                  <a:pt x="146" y="211"/>
                </a:lnTo>
                <a:lnTo>
                  <a:pt x="149" y="209"/>
                </a:lnTo>
                <a:lnTo>
                  <a:pt x="149" y="209"/>
                </a:lnTo>
                <a:lnTo>
                  <a:pt x="150" y="209"/>
                </a:lnTo>
                <a:lnTo>
                  <a:pt x="150" y="209"/>
                </a:lnTo>
                <a:lnTo>
                  <a:pt x="149" y="209"/>
                </a:lnTo>
                <a:lnTo>
                  <a:pt x="149" y="209"/>
                </a:lnTo>
                <a:lnTo>
                  <a:pt x="146" y="209"/>
                </a:lnTo>
                <a:lnTo>
                  <a:pt x="146" y="209"/>
                </a:lnTo>
                <a:lnTo>
                  <a:pt x="146" y="211"/>
                </a:lnTo>
                <a:lnTo>
                  <a:pt x="146" y="211"/>
                </a:lnTo>
                <a:close/>
                <a:moveTo>
                  <a:pt x="229" y="212"/>
                </a:moveTo>
                <a:lnTo>
                  <a:pt x="229" y="212"/>
                </a:lnTo>
                <a:lnTo>
                  <a:pt x="229" y="212"/>
                </a:lnTo>
                <a:lnTo>
                  <a:pt x="229" y="212"/>
                </a:lnTo>
                <a:lnTo>
                  <a:pt x="229" y="214"/>
                </a:lnTo>
                <a:lnTo>
                  <a:pt x="229" y="214"/>
                </a:lnTo>
                <a:lnTo>
                  <a:pt x="231" y="216"/>
                </a:lnTo>
                <a:lnTo>
                  <a:pt x="231" y="216"/>
                </a:lnTo>
                <a:lnTo>
                  <a:pt x="229" y="212"/>
                </a:lnTo>
                <a:lnTo>
                  <a:pt x="229" y="212"/>
                </a:lnTo>
                <a:close/>
                <a:moveTo>
                  <a:pt x="32" y="332"/>
                </a:moveTo>
                <a:lnTo>
                  <a:pt x="32" y="332"/>
                </a:lnTo>
                <a:lnTo>
                  <a:pt x="30" y="331"/>
                </a:lnTo>
                <a:lnTo>
                  <a:pt x="30" y="331"/>
                </a:lnTo>
                <a:lnTo>
                  <a:pt x="30" y="331"/>
                </a:lnTo>
                <a:lnTo>
                  <a:pt x="30" y="331"/>
                </a:lnTo>
                <a:lnTo>
                  <a:pt x="30" y="334"/>
                </a:lnTo>
                <a:lnTo>
                  <a:pt x="30" y="334"/>
                </a:lnTo>
                <a:lnTo>
                  <a:pt x="32" y="332"/>
                </a:lnTo>
                <a:lnTo>
                  <a:pt x="32" y="332"/>
                </a:lnTo>
                <a:close/>
                <a:moveTo>
                  <a:pt x="133" y="201"/>
                </a:moveTo>
                <a:lnTo>
                  <a:pt x="133" y="201"/>
                </a:lnTo>
                <a:lnTo>
                  <a:pt x="133" y="201"/>
                </a:lnTo>
                <a:lnTo>
                  <a:pt x="133" y="201"/>
                </a:lnTo>
                <a:lnTo>
                  <a:pt x="133" y="198"/>
                </a:lnTo>
                <a:lnTo>
                  <a:pt x="133" y="198"/>
                </a:lnTo>
                <a:lnTo>
                  <a:pt x="133" y="198"/>
                </a:lnTo>
                <a:lnTo>
                  <a:pt x="133" y="198"/>
                </a:lnTo>
                <a:lnTo>
                  <a:pt x="133" y="201"/>
                </a:lnTo>
                <a:lnTo>
                  <a:pt x="133" y="201"/>
                </a:lnTo>
                <a:close/>
                <a:moveTo>
                  <a:pt x="108" y="71"/>
                </a:moveTo>
                <a:lnTo>
                  <a:pt x="108" y="71"/>
                </a:lnTo>
                <a:lnTo>
                  <a:pt x="106" y="69"/>
                </a:lnTo>
                <a:lnTo>
                  <a:pt x="106" y="69"/>
                </a:lnTo>
                <a:lnTo>
                  <a:pt x="106" y="74"/>
                </a:lnTo>
                <a:lnTo>
                  <a:pt x="106" y="74"/>
                </a:lnTo>
                <a:lnTo>
                  <a:pt x="108" y="71"/>
                </a:lnTo>
                <a:lnTo>
                  <a:pt x="108" y="71"/>
                </a:lnTo>
                <a:close/>
                <a:moveTo>
                  <a:pt x="196" y="231"/>
                </a:moveTo>
                <a:lnTo>
                  <a:pt x="196" y="231"/>
                </a:lnTo>
                <a:lnTo>
                  <a:pt x="199" y="235"/>
                </a:lnTo>
                <a:lnTo>
                  <a:pt x="199" y="235"/>
                </a:lnTo>
                <a:lnTo>
                  <a:pt x="199" y="233"/>
                </a:lnTo>
                <a:lnTo>
                  <a:pt x="199" y="233"/>
                </a:lnTo>
                <a:lnTo>
                  <a:pt x="198" y="231"/>
                </a:lnTo>
                <a:lnTo>
                  <a:pt x="198" y="231"/>
                </a:lnTo>
                <a:lnTo>
                  <a:pt x="196" y="231"/>
                </a:lnTo>
                <a:lnTo>
                  <a:pt x="196" y="231"/>
                </a:lnTo>
                <a:close/>
                <a:moveTo>
                  <a:pt x="78" y="377"/>
                </a:moveTo>
                <a:lnTo>
                  <a:pt x="78" y="377"/>
                </a:lnTo>
                <a:lnTo>
                  <a:pt x="78" y="378"/>
                </a:lnTo>
                <a:lnTo>
                  <a:pt x="78" y="380"/>
                </a:lnTo>
                <a:lnTo>
                  <a:pt x="78" y="380"/>
                </a:lnTo>
                <a:lnTo>
                  <a:pt x="79" y="378"/>
                </a:lnTo>
                <a:lnTo>
                  <a:pt x="78" y="377"/>
                </a:lnTo>
                <a:lnTo>
                  <a:pt x="78" y="377"/>
                </a:lnTo>
                <a:close/>
                <a:moveTo>
                  <a:pt x="87" y="183"/>
                </a:moveTo>
                <a:lnTo>
                  <a:pt x="87" y="183"/>
                </a:lnTo>
                <a:lnTo>
                  <a:pt x="87" y="183"/>
                </a:lnTo>
                <a:lnTo>
                  <a:pt x="87" y="183"/>
                </a:lnTo>
                <a:lnTo>
                  <a:pt x="86" y="184"/>
                </a:lnTo>
                <a:lnTo>
                  <a:pt x="86" y="184"/>
                </a:lnTo>
                <a:lnTo>
                  <a:pt x="89" y="184"/>
                </a:lnTo>
                <a:lnTo>
                  <a:pt x="89" y="184"/>
                </a:lnTo>
                <a:lnTo>
                  <a:pt x="87" y="183"/>
                </a:lnTo>
                <a:lnTo>
                  <a:pt x="87" y="183"/>
                </a:lnTo>
                <a:close/>
                <a:moveTo>
                  <a:pt x="34" y="380"/>
                </a:moveTo>
                <a:lnTo>
                  <a:pt x="34" y="380"/>
                </a:lnTo>
                <a:lnTo>
                  <a:pt x="35" y="381"/>
                </a:lnTo>
                <a:lnTo>
                  <a:pt x="37" y="380"/>
                </a:lnTo>
                <a:lnTo>
                  <a:pt x="37" y="380"/>
                </a:lnTo>
                <a:lnTo>
                  <a:pt x="35" y="378"/>
                </a:lnTo>
                <a:lnTo>
                  <a:pt x="35" y="378"/>
                </a:lnTo>
                <a:lnTo>
                  <a:pt x="34" y="380"/>
                </a:lnTo>
                <a:lnTo>
                  <a:pt x="34" y="380"/>
                </a:lnTo>
                <a:close/>
                <a:moveTo>
                  <a:pt x="35" y="257"/>
                </a:moveTo>
                <a:lnTo>
                  <a:pt x="35" y="257"/>
                </a:lnTo>
                <a:lnTo>
                  <a:pt x="34" y="260"/>
                </a:lnTo>
                <a:lnTo>
                  <a:pt x="34" y="260"/>
                </a:lnTo>
                <a:lnTo>
                  <a:pt x="34" y="260"/>
                </a:lnTo>
                <a:lnTo>
                  <a:pt x="34" y="260"/>
                </a:lnTo>
                <a:lnTo>
                  <a:pt x="37" y="258"/>
                </a:lnTo>
                <a:lnTo>
                  <a:pt x="37" y="258"/>
                </a:lnTo>
                <a:lnTo>
                  <a:pt x="35" y="257"/>
                </a:lnTo>
                <a:lnTo>
                  <a:pt x="35" y="257"/>
                </a:lnTo>
                <a:close/>
                <a:moveTo>
                  <a:pt x="194" y="198"/>
                </a:moveTo>
                <a:lnTo>
                  <a:pt x="194" y="198"/>
                </a:lnTo>
                <a:lnTo>
                  <a:pt x="196" y="203"/>
                </a:lnTo>
                <a:lnTo>
                  <a:pt x="196" y="203"/>
                </a:lnTo>
                <a:lnTo>
                  <a:pt x="196" y="200"/>
                </a:lnTo>
                <a:lnTo>
                  <a:pt x="194" y="198"/>
                </a:lnTo>
                <a:lnTo>
                  <a:pt x="194" y="198"/>
                </a:lnTo>
                <a:close/>
                <a:moveTo>
                  <a:pt x="117" y="71"/>
                </a:moveTo>
                <a:lnTo>
                  <a:pt x="117" y="71"/>
                </a:lnTo>
                <a:lnTo>
                  <a:pt x="119" y="71"/>
                </a:lnTo>
                <a:lnTo>
                  <a:pt x="119" y="71"/>
                </a:lnTo>
                <a:lnTo>
                  <a:pt x="117" y="67"/>
                </a:lnTo>
                <a:lnTo>
                  <a:pt x="117" y="67"/>
                </a:lnTo>
                <a:lnTo>
                  <a:pt x="117" y="71"/>
                </a:lnTo>
                <a:lnTo>
                  <a:pt x="117" y="71"/>
                </a:lnTo>
                <a:close/>
                <a:moveTo>
                  <a:pt x="109" y="121"/>
                </a:moveTo>
                <a:lnTo>
                  <a:pt x="109" y="121"/>
                </a:lnTo>
                <a:lnTo>
                  <a:pt x="109" y="121"/>
                </a:lnTo>
                <a:lnTo>
                  <a:pt x="109" y="121"/>
                </a:lnTo>
                <a:lnTo>
                  <a:pt x="109" y="126"/>
                </a:lnTo>
                <a:lnTo>
                  <a:pt x="109" y="126"/>
                </a:lnTo>
                <a:lnTo>
                  <a:pt x="111" y="124"/>
                </a:lnTo>
                <a:lnTo>
                  <a:pt x="111" y="123"/>
                </a:lnTo>
                <a:lnTo>
                  <a:pt x="111" y="123"/>
                </a:lnTo>
                <a:lnTo>
                  <a:pt x="109" y="121"/>
                </a:lnTo>
                <a:lnTo>
                  <a:pt x="109" y="121"/>
                </a:lnTo>
                <a:close/>
                <a:moveTo>
                  <a:pt x="160" y="183"/>
                </a:moveTo>
                <a:lnTo>
                  <a:pt x="160" y="183"/>
                </a:lnTo>
                <a:lnTo>
                  <a:pt x="161" y="183"/>
                </a:lnTo>
                <a:lnTo>
                  <a:pt x="161" y="183"/>
                </a:lnTo>
                <a:lnTo>
                  <a:pt x="161" y="179"/>
                </a:lnTo>
                <a:lnTo>
                  <a:pt x="161" y="179"/>
                </a:lnTo>
                <a:lnTo>
                  <a:pt x="160" y="181"/>
                </a:lnTo>
                <a:lnTo>
                  <a:pt x="160" y="181"/>
                </a:lnTo>
                <a:lnTo>
                  <a:pt x="160" y="183"/>
                </a:lnTo>
                <a:lnTo>
                  <a:pt x="160" y="183"/>
                </a:lnTo>
                <a:close/>
                <a:moveTo>
                  <a:pt x="105" y="124"/>
                </a:moveTo>
                <a:lnTo>
                  <a:pt x="105" y="124"/>
                </a:lnTo>
                <a:lnTo>
                  <a:pt x="105" y="130"/>
                </a:lnTo>
                <a:lnTo>
                  <a:pt x="105" y="130"/>
                </a:lnTo>
                <a:lnTo>
                  <a:pt x="105" y="130"/>
                </a:lnTo>
                <a:lnTo>
                  <a:pt x="105" y="130"/>
                </a:lnTo>
                <a:lnTo>
                  <a:pt x="105" y="124"/>
                </a:lnTo>
                <a:lnTo>
                  <a:pt x="105" y="124"/>
                </a:lnTo>
                <a:close/>
                <a:moveTo>
                  <a:pt x="127" y="205"/>
                </a:moveTo>
                <a:lnTo>
                  <a:pt x="127" y="205"/>
                </a:lnTo>
                <a:lnTo>
                  <a:pt x="127" y="206"/>
                </a:lnTo>
                <a:lnTo>
                  <a:pt x="127" y="206"/>
                </a:lnTo>
                <a:lnTo>
                  <a:pt x="130" y="206"/>
                </a:lnTo>
                <a:lnTo>
                  <a:pt x="130" y="206"/>
                </a:lnTo>
                <a:lnTo>
                  <a:pt x="130" y="205"/>
                </a:lnTo>
                <a:lnTo>
                  <a:pt x="130" y="205"/>
                </a:lnTo>
                <a:lnTo>
                  <a:pt x="127" y="205"/>
                </a:lnTo>
                <a:lnTo>
                  <a:pt x="127" y="205"/>
                </a:lnTo>
                <a:close/>
                <a:moveTo>
                  <a:pt x="177" y="178"/>
                </a:moveTo>
                <a:lnTo>
                  <a:pt x="177" y="178"/>
                </a:lnTo>
                <a:lnTo>
                  <a:pt x="177" y="179"/>
                </a:lnTo>
                <a:lnTo>
                  <a:pt x="179" y="183"/>
                </a:lnTo>
                <a:lnTo>
                  <a:pt x="179" y="183"/>
                </a:lnTo>
                <a:lnTo>
                  <a:pt x="177" y="178"/>
                </a:lnTo>
                <a:lnTo>
                  <a:pt x="177" y="178"/>
                </a:lnTo>
                <a:close/>
                <a:moveTo>
                  <a:pt x="105" y="45"/>
                </a:moveTo>
                <a:lnTo>
                  <a:pt x="105" y="45"/>
                </a:lnTo>
                <a:lnTo>
                  <a:pt x="103" y="42"/>
                </a:lnTo>
                <a:lnTo>
                  <a:pt x="103" y="42"/>
                </a:lnTo>
                <a:lnTo>
                  <a:pt x="101" y="44"/>
                </a:lnTo>
                <a:lnTo>
                  <a:pt x="101" y="44"/>
                </a:lnTo>
                <a:lnTo>
                  <a:pt x="105" y="45"/>
                </a:lnTo>
                <a:lnTo>
                  <a:pt x="105" y="45"/>
                </a:lnTo>
                <a:close/>
                <a:moveTo>
                  <a:pt x="125" y="116"/>
                </a:moveTo>
                <a:lnTo>
                  <a:pt x="125" y="116"/>
                </a:lnTo>
                <a:lnTo>
                  <a:pt x="123" y="115"/>
                </a:lnTo>
                <a:lnTo>
                  <a:pt x="123" y="115"/>
                </a:lnTo>
                <a:lnTo>
                  <a:pt x="123" y="116"/>
                </a:lnTo>
                <a:lnTo>
                  <a:pt x="123" y="118"/>
                </a:lnTo>
                <a:lnTo>
                  <a:pt x="123" y="118"/>
                </a:lnTo>
                <a:lnTo>
                  <a:pt x="125" y="116"/>
                </a:lnTo>
                <a:lnTo>
                  <a:pt x="125" y="116"/>
                </a:lnTo>
                <a:close/>
                <a:moveTo>
                  <a:pt x="138" y="170"/>
                </a:moveTo>
                <a:lnTo>
                  <a:pt x="138" y="170"/>
                </a:lnTo>
                <a:lnTo>
                  <a:pt x="139" y="170"/>
                </a:lnTo>
                <a:lnTo>
                  <a:pt x="139" y="170"/>
                </a:lnTo>
                <a:lnTo>
                  <a:pt x="139" y="165"/>
                </a:lnTo>
                <a:lnTo>
                  <a:pt x="139" y="165"/>
                </a:lnTo>
                <a:lnTo>
                  <a:pt x="138" y="170"/>
                </a:lnTo>
                <a:lnTo>
                  <a:pt x="138" y="170"/>
                </a:lnTo>
                <a:close/>
                <a:moveTo>
                  <a:pt x="68" y="359"/>
                </a:moveTo>
                <a:lnTo>
                  <a:pt x="68" y="359"/>
                </a:lnTo>
                <a:lnTo>
                  <a:pt x="68" y="359"/>
                </a:lnTo>
                <a:lnTo>
                  <a:pt x="68" y="359"/>
                </a:lnTo>
                <a:lnTo>
                  <a:pt x="68" y="361"/>
                </a:lnTo>
                <a:lnTo>
                  <a:pt x="68" y="362"/>
                </a:lnTo>
                <a:lnTo>
                  <a:pt x="68" y="362"/>
                </a:lnTo>
                <a:lnTo>
                  <a:pt x="68" y="359"/>
                </a:lnTo>
                <a:lnTo>
                  <a:pt x="68" y="359"/>
                </a:lnTo>
                <a:close/>
                <a:moveTo>
                  <a:pt x="43" y="249"/>
                </a:moveTo>
                <a:lnTo>
                  <a:pt x="43" y="249"/>
                </a:lnTo>
                <a:lnTo>
                  <a:pt x="45" y="247"/>
                </a:lnTo>
                <a:lnTo>
                  <a:pt x="45" y="247"/>
                </a:lnTo>
                <a:lnTo>
                  <a:pt x="46" y="246"/>
                </a:lnTo>
                <a:lnTo>
                  <a:pt x="46" y="246"/>
                </a:lnTo>
                <a:lnTo>
                  <a:pt x="45" y="247"/>
                </a:lnTo>
                <a:lnTo>
                  <a:pt x="43" y="249"/>
                </a:lnTo>
                <a:lnTo>
                  <a:pt x="43" y="249"/>
                </a:lnTo>
                <a:close/>
                <a:moveTo>
                  <a:pt x="29" y="285"/>
                </a:moveTo>
                <a:lnTo>
                  <a:pt x="29" y="285"/>
                </a:lnTo>
                <a:lnTo>
                  <a:pt x="29" y="287"/>
                </a:lnTo>
                <a:lnTo>
                  <a:pt x="29" y="287"/>
                </a:lnTo>
                <a:lnTo>
                  <a:pt x="29" y="287"/>
                </a:lnTo>
                <a:lnTo>
                  <a:pt x="29" y="287"/>
                </a:lnTo>
                <a:lnTo>
                  <a:pt x="30" y="287"/>
                </a:lnTo>
                <a:lnTo>
                  <a:pt x="30" y="285"/>
                </a:lnTo>
                <a:lnTo>
                  <a:pt x="30" y="285"/>
                </a:lnTo>
                <a:lnTo>
                  <a:pt x="29" y="285"/>
                </a:lnTo>
                <a:lnTo>
                  <a:pt x="29" y="285"/>
                </a:lnTo>
                <a:lnTo>
                  <a:pt x="29" y="285"/>
                </a:lnTo>
                <a:lnTo>
                  <a:pt x="29" y="285"/>
                </a:lnTo>
                <a:close/>
                <a:moveTo>
                  <a:pt x="45" y="269"/>
                </a:moveTo>
                <a:lnTo>
                  <a:pt x="45" y="269"/>
                </a:lnTo>
                <a:lnTo>
                  <a:pt x="46" y="266"/>
                </a:lnTo>
                <a:lnTo>
                  <a:pt x="46" y="266"/>
                </a:lnTo>
                <a:lnTo>
                  <a:pt x="45" y="268"/>
                </a:lnTo>
                <a:lnTo>
                  <a:pt x="45" y="268"/>
                </a:lnTo>
                <a:lnTo>
                  <a:pt x="45" y="269"/>
                </a:lnTo>
                <a:lnTo>
                  <a:pt x="45" y="269"/>
                </a:lnTo>
                <a:close/>
                <a:moveTo>
                  <a:pt x="48" y="269"/>
                </a:moveTo>
                <a:lnTo>
                  <a:pt x="48" y="269"/>
                </a:lnTo>
                <a:lnTo>
                  <a:pt x="49" y="268"/>
                </a:lnTo>
                <a:lnTo>
                  <a:pt x="49" y="268"/>
                </a:lnTo>
                <a:lnTo>
                  <a:pt x="51" y="266"/>
                </a:lnTo>
                <a:lnTo>
                  <a:pt x="51" y="266"/>
                </a:lnTo>
                <a:lnTo>
                  <a:pt x="51" y="266"/>
                </a:lnTo>
                <a:lnTo>
                  <a:pt x="51" y="266"/>
                </a:lnTo>
                <a:lnTo>
                  <a:pt x="48" y="269"/>
                </a:lnTo>
                <a:lnTo>
                  <a:pt x="48" y="269"/>
                </a:lnTo>
                <a:close/>
                <a:moveTo>
                  <a:pt x="172" y="244"/>
                </a:moveTo>
                <a:lnTo>
                  <a:pt x="172" y="244"/>
                </a:lnTo>
                <a:lnTo>
                  <a:pt x="171" y="244"/>
                </a:lnTo>
                <a:lnTo>
                  <a:pt x="171" y="246"/>
                </a:lnTo>
                <a:lnTo>
                  <a:pt x="171" y="246"/>
                </a:lnTo>
                <a:lnTo>
                  <a:pt x="171" y="246"/>
                </a:lnTo>
                <a:lnTo>
                  <a:pt x="171" y="246"/>
                </a:lnTo>
                <a:lnTo>
                  <a:pt x="172" y="244"/>
                </a:lnTo>
                <a:lnTo>
                  <a:pt x="172" y="244"/>
                </a:lnTo>
                <a:close/>
                <a:moveTo>
                  <a:pt x="29" y="282"/>
                </a:moveTo>
                <a:lnTo>
                  <a:pt x="29" y="282"/>
                </a:lnTo>
                <a:lnTo>
                  <a:pt x="27" y="280"/>
                </a:lnTo>
                <a:lnTo>
                  <a:pt x="27" y="280"/>
                </a:lnTo>
                <a:lnTo>
                  <a:pt x="27" y="283"/>
                </a:lnTo>
                <a:lnTo>
                  <a:pt x="27" y="283"/>
                </a:lnTo>
                <a:lnTo>
                  <a:pt x="29" y="282"/>
                </a:lnTo>
                <a:lnTo>
                  <a:pt x="29" y="282"/>
                </a:lnTo>
                <a:close/>
                <a:moveTo>
                  <a:pt x="175" y="337"/>
                </a:moveTo>
                <a:lnTo>
                  <a:pt x="175" y="337"/>
                </a:lnTo>
                <a:lnTo>
                  <a:pt x="174" y="337"/>
                </a:lnTo>
                <a:lnTo>
                  <a:pt x="174" y="337"/>
                </a:lnTo>
                <a:lnTo>
                  <a:pt x="174" y="337"/>
                </a:lnTo>
                <a:lnTo>
                  <a:pt x="174" y="339"/>
                </a:lnTo>
                <a:lnTo>
                  <a:pt x="174" y="339"/>
                </a:lnTo>
                <a:lnTo>
                  <a:pt x="175" y="339"/>
                </a:lnTo>
                <a:lnTo>
                  <a:pt x="175" y="339"/>
                </a:lnTo>
                <a:lnTo>
                  <a:pt x="175" y="337"/>
                </a:lnTo>
                <a:lnTo>
                  <a:pt x="175" y="337"/>
                </a:lnTo>
                <a:close/>
                <a:moveTo>
                  <a:pt x="223" y="176"/>
                </a:moveTo>
                <a:lnTo>
                  <a:pt x="223" y="176"/>
                </a:lnTo>
                <a:lnTo>
                  <a:pt x="223" y="176"/>
                </a:lnTo>
                <a:lnTo>
                  <a:pt x="223" y="176"/>
                </a:lnTo>
                <a:lnTo>
                  <a:pt x="220" y="173"/>
                </a:lnTo>
                <a:lnTo>
                  <a:pt x="220" y="173"/>
                </a:lnTo>
                <a:lnTo>
                  <a:pt x="220" y="173"/>
                </a:lnTo>
                <a:lnTo>
                  <a:pt x="220" y="173"/>
                </a:lnTo>
                <a:lnTo>
                  <a:pt x="223" y="176"/>
                </a:lnTo>
                <a:lnTo>
                  <a:pt x="223" y="176"/>
                </a:lnTo>
                <a:close/>
                <a:moveTo>
                  <a:pt x="210" y="358"/>
                </a:moveTo>
                <a:lnTo>
                  <a:pt x="210" y="358"/>
                </a:lnTo>
                <a:lnTo>
                  <a:pt x="209" y="358"/>
                </a:lnTo>
                <a:lnTo>
                  <a:pt x="209" y="358"/>
                </a:lnTo>
                <a:lnTo>
                  <a:pt x="209" y="359"/>
                </a:lnTo>
                <a:lnTo>
                  <a:pt x="209" y="359"/>
                </a:lnTo>
                <a:lnTo>
                  <a:pt x="210" y="359"/>
                </a:lnTo>
                <a:lnTo>
                  <a:pt x="210" y="358"/>
                </a:lnTo>
                <a:lnTo>
                  <a:pt x="210" y="358"/>
                </a:lnTo>
                <a:close/>
                <a:moveTo>
                  <a:pt x="119" y="41"/>
                </a:moveTo>
                <a:lnTo>
                  <a:pt x="119" y="41"/>
                </a:lnTo>
                <a:lnTo>
                  <a:pt x="123" y="44"/>
                </a:lnTo>
                <a:lnTo>
                  <a:pt x="123" y="44"/>
                </a:lnTo>
                <a:lnTo>
                  <a:pt x="122" y="42"/>
                </a:lnTo>
                <a:lnTo>
                  <a:pt x="119" y="41"/>
                </a:lnTo>
                <a:lnTo>
                  <a:pt x="119" y="41"/>
                </a:lnTo>
                <a:close/>
                <a:moveTo>
                  <a:pt x="87" y="388"/>
                </a:moveTo>
                <a:lnTo>
                  <a:pt x="87" y="388"/>
                </a:lnTo>
                <a:lnTo>
                  <a:pt x="87" y="388"/>
                </a:lnTo>
                <a:lnTo>
                  <a:pt x="87" y="388"/>
                </a:lnTo>
                <a:lnTo>
                  <a:pt x="86" y="392"/>
                </a:lnTo>
                <a:lnTo>
                  <a:pt x="86" y="392"/>
                </a:lnTo>
                <a:lnTo>
                  <a:pt x="86" y="392"/>
                </a:lnTo>
                <a:lnTo>
                  <a:pt x="86" y="392"/>
                </a:lnTo>
                <a:lnTo>
                  <a:pt x="86" y="391"/>
                </a:lnTo>
                <a:lnTo>
                  <a:pt x="87" y="388"/>
                </a:lnTo>
                <a:lnTo>
                  <a:pt x="87" y="388"/>
                </a:lnTo>
                <a:close/>
                <a:moveTo>
                  <a:pt x="172" y="263"/>
                </a:moveTo>
                <a:lnTo>
                  <a:pt x="172" y="263"/>
                </a:lnTo>
                <a:lnTo>
                  <a:pt x="172" y="263"/>
                </a:lnTo>
                <a:lnTo>
                  <a:pt x="172" y="263"/>
                </a:lnTo>
                <a:lnTo>
                  <a:pt x="175" y="263"/>
                </a:lnTo>
                <a:lnTo>
                  <a:pt x="175" y="263"/>
                </a:lnTo>
                <a:lnTo>
                  <a:pt x="177" y="261"/>
                </a:lnTo>
                <a:lnTo>
                  <a:pt x="177" y="261"/>
                </a:lnTo>
                <a:lnTo>
                  <a:pt x="172" y="263"/>
                </a:lnTo>
                <a:lnTo>
                  <a:pt x="172" y="263"/>
                </a:lnTo>
                <a:close/>
                <a:moveTo>
                  <a:pt x="41" y="386"/>
                </a:moveTo>
                <a:lnTo>
                  <a:pt x="41" y="386"/>
                </a:lnTo>
                <a:lnTo>
                  <a:pt x="43" y="386"/>
                </a:lnTo>
                <a:lnTo>
                  <a:pt x="43" y="386"/>
                </a:lnTo>
                <a:lnTo>
                  <a:pt x="43" y="386"/>
                </a:lnTo>
                <a:lnTo>
                  <a:pt x="41" y="384"/>
                </a:lnTo>
                <a:lnTo>
                  <a:pt x="41" y="384"/>
                </a:lnTo>
                <a:lnTo>
                  <a:pt x="41" y="386"/>
                </a:lnTo>
                <a:lnTo>
                  <a:pt x="41" y="386"/>
                </a:lnTo>
                <a:close/>
                <a:moveTo>
                  <a:pt x="134" y="160"/>
                </a:moveTo>
                <a:lnTo>
                  <a:pt x="134" y="160"/>
                </a:lnTo>
                <a:lnTo>
                  <a:pt x="136" y="159"/>
                </a:lnTo>
                <a:lnTo>
                  <a:pt x="136" y="157"/>
                </a:lnTo>
                <a:lnTo>
                  <a:pt x="136" y="157"/>
                </a:lnTo>
                <a:lnTo>
                  <a:pt x="134" y="160"/>
                </a:lnTo>
                <a:lnTo>
                  <a:pt x="134" y="160"/>
                </a:lnTo>
                <a:close/>
                <a:moveTo>
                  <a:pt x="108" y="208"/>
                </a:moveTo>
                <a:lnTo>
                  <a:pt x="108" y="208"/>
                </a:lnTo>
                <a:lnTo>
                  <a:pt x="105" y="208"/>
                </a:lnTo>
                <a:lnTo>
                  <a:pt x="105" y="208"/>
                </a:lnTo>
                <a:lnTo>
                  <a:pt x="106" y="208"/>
                </a:lnTo>
                <a:lnTo>
                  <a:pt x="108" y="208"/>
                </a:lnTo>
                <a:lnTo>
                  <a:pt x="108" y="208"/>
                </a:lnTo>
                <a:lnTo>
                  <a:pt x="108" y="208"/>
                </a:lnTo>
                <a:lnTo>
                  <a:pt x="108" y="208"/>
                </a:lnTo>
                <a:close/>
                <a:moveTo>
                  <a:pt x="60" y="329"/>
                </a:moveTo>
                <a:lnTo>
                  <a:pt x="60" y="329"/>
                </a:lnTo>
                <a:lnTo>
                  <a:pt x="63" y="328"/>
                </a:lnTo>
                <a:lnTo>
                  <a:pt x="63" y="328"/>
                </a:lnTo>
                <a:lnTo>
                  <a:pt x="63" y="328"/>
                </a:lnTo>
                <a:lnTo>
                  <a:pt x="63" y="328"/>
                </a:lnTo>
                <a:lnTo>
                  <a:pt x="60" y="328"/>
                </a:lnTo>
                <a:lnTo>
                  <a:pt x="60" y="328"/>
                </a:lnTo>
                <a:lnTo>
                  <a:pt x="60" y="329"/>
                </a:lnTo>
                <a:lnTo>
                  <a:pt x="60" y="329"/>
                </a:lnTo>
                <a:close/>
                <a:moveTo>
                  <a:pt x="224" y="198"/>
                </a:moveTo>
                <a:lnTo>
                  <a:pt x="224" y="198"/>
                </a:lnTo>
                <a:lnTo>
                  <a:pt x="226" y="198"/>
                </a:lnTo>
                <a:lnTo>
                  <a:pt x="226" y="198"/>
                </a:lnTo>
                <a:lnTo>
                  <a:pt x="223" y="195"/>
                </a:lnTo>
                <a:lnTo>
                  <a:pt x="223" y="195"/>
                </a:lnTo>
                <a:lnTo>
                  <a:pt x="223" y="197"/>
                </a:lnTo>
                <a:lnTo>
                  <a:pt x="223" y="197"/>
                </a:lnTo>
                <a:lnTo>
                  <a:pt x="224" y="198"/>
                </a:lnTo>
                <a:lnTo>
                  <a:pt x="224" y="198"/>
                </a:lnTo>
                <a:close/>
                <a:moveTo>
                  <a:pt x="205" y="167"/>
                </a:moveTo>
                <a:lnTo>
                  <a:pt x="205" y="167"/>
                </a:lnTo>
                <a:lnTo>
                  <a:pt x="205" y="167"/>
                </a:lnTo>
                <a:lnTo>
                  <a:pt x="205" y="167"/>
                </a:lnTo>
                <a:lnTo>
                  <a:pt x="205" y="168"/>
                </a:lnTo>
                <a:lnTo>
                  <a:pt x="205" y="168"/>
                </a:lnTo>
                <a:lnTo>
                  <a:pt x="207" y="168"/>
                </a:lnTo>
                <a:lnTo>
                  <a:pt x="207" y="168"/>
                </a:lnTo>
                <a:lnTo>
                  <a:pt x="205" y="167"/>
                </a:lnTo>
                <a:lnTo>
                  <a:pt x="205" y="167"/>
                </a:lnTo>
                <a:close/>
                <a:moveTo>
                  <a:pt x="120" y="395"/>
                </a:moveTo>
                <a:lnTo>
                  <a:pt x="120" y="395"/>
                </a:lnTo>
                <a:lnTo>
                  <a:pt x="123" y="394"/>
                </a:lnTo>
                <a:lnTo>
                  <a:pt x="123" y="394"/>
                </a:lnTo>
                <a:lnTo>
                  <a:pt x="120" y="394"/>
                </a:lnTo>
                <a:lnTo>
                  <a:pt x="120" y="394"/>
                </a:lnTo>
                <a:lnTo>
                  <a:pt x="120" y="395"/>
                </a:lnTo>
                <a:lnTo>
                  <a:pt x="120" y="395"/>
                </a:lnTo>
                <a:close/>
                <a:moveTo>
                  <a:pt x="49" y="383"/>
                </a:moveTo>
                <a:lnTo>
                  <a:pt x="49" y="383"/>
                </a:lnTo>
                <a:lnTo>
                  <a:pt x="45" y="381"/>
                </a:lnTo>
                <a:lnTo>
                  <a:pt x="45" y="381"/>
                </a:lnTo>
                <a:lnTo>
                  <a:pt x="48" y="383"/>
                </a:lnTo>
                <a:lnTo>
                  <a:pt x="48" y="383"/>
                </a:lnTo>
                <a:lnTo>
                  <a:pt x="49" y="383"/>
                </a:lnTo>
                <a:lnTo>
                  <a:pt x="49" y="383"/>
                </a:lnTo>
                <a:close/>
                <a:moveTo>
                  <a:pt x="108" y="31"/>
                </a:moveTo>
                <a:lnTo>
                  <a:pt x="108" y="31"/>
                </a:lnTo>
                <a:lnTo>
                  <a:pt x="108" y="31"/>
                </a:lnTo>
                <a:lnTo>
                  <a:pt x="109" y="33"/>
                </a:lnTo>
                <a:lnTo>
                  <a:pt x="109" y="33"/>
                </a:lnTo>
                <a:lnTo>
                  <a:pt x="111" y="34"/>
                </a:lnTo>
                <a:lnTo>
                  <a:pt x="111" y="34"/>
                </a:lnTo>
                <a:lnTo>
                  <a:pt x="112" y="33"/>
                </a:lnTo>
                <a:lnTo>
                  <a:pt x="112" y="33"/>
                </a:lnTo>
                <a:lnTo>
                  <a:pt x="108" y="31"/>
                </a:lnTo>
                <a:lnTo>
                  <a:pt x="108" y="31"/>
                </a:lnTo>
                <a:close/>
                <a:moveTo>
                  <a:pt x="120" y="216"/>
                </a:moveTo>
                <a:lnTo>
                  <a:pt x="120" y="216"/>
                </a:lnTo>
                <a:lnTo>
                  <a:pt x="120" y="216"/>
                </a:lnTo>
                <a:lnTo>
                  <a:pt x="120" y="216"/>
                </a:lnTo>
                <a:lnTo>
                  <a:pt x="119" y="216"/>
                </a:lnTo>
                <a:lnTo>
                  <a:pt x="119" y="216"/>
                </a:lnTo>
                <a:lnTo>
                  <a:pt x="114" y="216"/>
                </a:lnTo>
                <a:lnTo>
                  <a:pt x="114" y="216"/>
                </a:lnTo>
                <a:lnTo>
                  <a:pt x="114" y="216"/>
                </a:lnTo>
                <a:lnTo>
                  <a:pt x="114" y="216"/>
                </a:lnTo>
                <a:lnTo>
                  <a:pt x="120" y="216"/>
                </a:lnTo>
                <a:lnTo>
                  <a:pt x="120" y="216"/>
                </a:lnTo>
                <a:close/>
                <a:moveTo>
                  <a:pt x="56" y="386"/>
                </a:moveTo>
                <a:lnTo>
                  <a:pt x="56" y="386"/>
                </a:lnTo>
                <a:lnTo>
                  <a:pt x="57" y="389"/>
                </a:lnTo>
                <a:lnTo>
                  <a:pt x="57" y="389"/>
                </a:lnTo>
                <a:lnTo>
                  <a:pt x="57" y="388"/>
                </a:lnTo>
                <a:lnTo>
                  <a:pt x="57" y="388"/>
                </a:lnTo>
                <a:lnTo>
                  <a:pt x="56" y="386"/>
                </a:lnTo>
                <a:lnTo>
                  <a:pt x="56" y="386"/>
                </a:lnTo>
                <a:close/>
                <a:moveTo>
                  <a:pt x="38" y="293"/>
                </a:moveTo>
                <a:lnTo>
                  <a:pt x="38" y="293"/>
                </a:lnTo>
                <a:lnTo>
                  <a:pt x="38" y="290"/>
                </a:lnTo>
                <a:lnTo>
                  <a:pt x="38" y="290"/>
                </a:lnTo>
                <a:lnTo>
                  <a:pt x="38" y="293"/>
                </a:lnTo>
                <a:lnTo>
                  <a:pt x="38" y="293"/>
                </a:lnTo>
                <a:lnTo>
                  <a:pt x="38" y="293"/>
                </a:lnTo>
                <a:lnTo>
                  <a:pt x="38" y="293"/>
                </a:lnTo>
                <a:lnTo>
                  <a:pt x="38" y="293"/>
                </a:lnTo>
                <a:lnTo>
                  <a:pt x="38" y="293"/>
                </a:lnTo>
                <a:close/>
                <a:moveTo>
                  <a:pt x="100" y="343"/>
                </a:moveTo>
                <a:lnTo>
                  <a:pt x="100" y="343"/>
                </a:lnTo>
                <a:lnTo>
                  <a:pt x="101" y="342"/>
                </a:lnTo>
                <a:lnTo>
                  <a:pt x="100" y="340"/>
                </a:lnTo>
                <a:lnTo>
                  <a:pt x="100" y="340"/>
                </a:lnTo>
                <a:lnTo>
                  <a:pt x="100" y="340"/>
                </a:lnTo>
                <a:lnTo>
                  <a:pt x="100" y="340"/>
                </a:lnTo>
                <a:lnTo>
                  <a:pt x="100" y="343"/>
                </a:lnTo>
                <a:lnTo>
                  <a:pt x="100" y="343"/>
                </a:lnTo>
                <a:close/>
                <a:moveTo>
                  <a:pt x="131" y="89"/>
                </a:moveTo>
                <a:lnTo>
                  <a:pt x="131" y="89"/>
                </a:lnTo>
                <a:lnTo>
                  <a:pt x="130" y="86"/>
                </a:lnTo>
                <a:lnTo>
                  <a:pt x="130" y="86"/>
                </a:lnTo>
                <a:lnTo>
                  <a:pt x="130" y="86"/>
                </a:lnTo>
                <a:lnTo>
                  <a:pt x="130" y="86"/>
                </a:lnTo>
                <a:lnTo>
                  <a:pt x="131" y="89"/>
                </a:lnTo>
                <a:lnTo>
                  <a:pt x="131" y="89"/>
                </a:lnTo>
                <a:lnTo>
                  <a:pt x="131" y="89"/>
                </a:lnTo>
                <a:lnTo>
                  <a:pt x="131" y="89"/>
                </a:lnTo>
                <a:close/>
                <a:moveTo>
                  <a:pt x="100" y="129"/>
                </a:moveTo>
                <a:lnTo>
                  <a:pt x="100" y="129"/>
                </a:lnTo>
                <a:lnTo>
                  <a:pt x="101" y="132"/>
                </a:lnTo>
                <a:lnTo>
                  <a:pt x="101" y="132"/>
                </a:lnTo>
                <a:lnTo>
                  <a:pt x="101" y="130"/>
                </a:lnTo>
                <a:lnTo>
                  <a:pt x="100" y="129"/>
                </a:lnTo>
                <a:lnTo>
                  <a:pt x="100" y="129"/>
                </a:lnTo>
                <a:close/>
                <a:moveTo>
                  <a:pt x="194" y="347"/>
                </a:moveTo>
                <a:lnTo>
                  <a:pt x="194" y="347"/>
                </a:lnTo>
                <a:lnTo>
                  <a:pt x="198" y="345"/>
                </a:lnTo>
                <a:lnTo>
                  <a:pt x="198" y="345"/>
                </a:lnTo>
                <a:lnTo>
                  <a:pt x="198" y="345"/>
                </a:lnTo>
                <a:lnTo>
                  <a:pt x="198" y="345"/>
                </a:lnTo>
                <a:lnTo>
                  <a:pt x="194" y="345"/>
                </a:lnTo>
                <a:lnTo>
                  <a:pt x="194" y="345"/>
                </a:lnTo>
                <a:lnTo>
                  <a:pt x="194" y="347"/>
                </a:lnTo>
                <a:lnTo>
                  <a:pt x="194" y="347"/>
                </a:lnTo>
                <a:close/>
                <a:moveTo>
                  <a:pt x="231" y="260"/>
                </a:moveTo>
                <a:lnTo>
                  <a:pt x="231" y="260"/>
                </a:lnTo>
                <a:lnTo>
                  <a:pt x="231" y="260"/>
                </a:lnTo>
                <a:lnTo>
                  <a:pt x="231" y="261"/>
                </a:lnTo>
                <a:lnTo>
                  <a:pt x="231" y="261"/>
                </a:lnTo>
                <a:lnTo>
                  <a:pt x="231" y="261"/>
                </a:lnTo>
                <a:lnTo>
                  <a:pt x="231" y="260"/>
                </a:lnTo>
                <a:lnTo>
                  <a:pt x="231" y="260"/>
                </a:lnTo>
                <a:close/>
                <a:moveTo>
                  <a:pt x="182" y="149"/>
                </a:moveTo>
                <a:lnTo>
                  <a:pt x="182" y="149"/>
                </a:lnTo>
                <a:lnTo>
                  <a:pt x="180" y="149"/>
                </a:lnTo>
                <a:lnTo>
                  <a:pt x="180" y="149"/>
                </a:lnTo>
                <a:lnTo>
                  <a:pt x="180" y="151"/>
                </a:lnTo>
                <a:lnTo>
                  <a:pt x="180" y="151"/>
                </a:lnTo>
                <a:lnTo>
                  <a:pt x="180" y="153"/>
                </a:lnTo>
                <a:lnTo>
                  <a:pt x="180" y="153"/>
                </a:lnTo>
                <a:lnTo>
                  <a:pt x="182" y="149"/>
                </a:lnTo>
                <a:lnTo>
                  <a:pt x="182" y="149"/>
                </a:lnTo>
                <a:close/>
                <a:moveTo>
                  <a:pt x="105" y="82"/>
                </a:moveTo>
                <a:lnTo>
                  <a:pt x="105" y="82"/>
                </a:lnTo>
                <a:lnTo>
                  <a:pt x="105" y="83"/>
                </a:lnTo>
                <a:lnTo>
                  <a:pt x="105" y="85"/>
                </a:lnTo>
                <a:lnTo>
                  <a:pt x="105" y="85"/>
                </a:lnTo>
                <a:lnTo>
                  <a:pt x="105" y="82"/>
                </a:lnTo>
                <a:lnTo>
                  <a:pt x="105" y="82"/>
                </a:lnTo>
                <a:close/>
                <a:moveTo>
                  <a:pt x="198" y="181"/>
                </a:moveTo>
                <a:lnTo>
                  <a:pt x="198" y="181"/>
                </a:lnTo>
                <a:lnTo>
                  <a:pt x="198" y="179"/>
                </a:lnTo>
                <a:lnTo>
                  <a:pt x="198" y="178"/>
                </a:lnTo>
                <a:lnTo>
                  <a:pt x="198" y="178"/>
                </a:lnTo>
                <a:lnTo>
                  <a:pt x="196" y="179"/>
                </a:lnTo>
                <a:lnTo>
                  <a:pt x="196" y="179"/>
                </a:lnTo>
                <a:lnTo>
                  <a:pt x="198" y="181"/>
                </a:lnTo>
                <a:lnTo>
                  <a:pt x="198" y="181"/>
                </a:lnTo>
                <a:close/>
                <a:moveTo>
                  <a:pt x="32" y="320"/>
                </a:moveTo>
                <a:lnTo>
                  <a:pt x="32" y="320"/>
                </a:lnTo>
                <a:lnTo>
                  <a:pt x="34" y="317"/>
                </a:lnTo>
                <a:lnTo>
                  <a:pt x="34" y="317"/>
                </a:lnTo>
                <a:lnTo>
                  <a:pt x="34" y="317"/>
                </a:lnTo>
                <a:lnTo>
                  <a:pt x="34" y="317"/>
                </a:lnTo>
                <a:lnTo>
                  <a:pt x="32" y="318"/>
                </a:lnTo>
                <a:lnTo>
                  <a:pt x="32" y="320"/>
                </a:lnTo>
                <a:lnTo>
                  <a:pt x="32" y="320"/>
                </a:lnTo>
                <a:close/>
                <a:moveTo>
                  <a:pt x="150" y="200"/>
                </a:moveTo>
                <a:lnTo>
                  <a:pt x="150" y="200"/>
                </a:lnTo>
                <a:lnTo>
                  <a:pt x="150" y="201"/>
                </a:lnTo>
                <a:lnTo>
                  <a:pt x="150" y="201"/>
                </a:lnTo>
                <a:lnTo>
                  <a:pt x="152" y="201"/>
                </a:lnTo>
                <a:lnTo>
                  <a:pt x="152" y="201"/>
                </a:lnTo>
                <a:lnTo>
                  <a:pt x="150" y="200"/>
                </a:lnTo>
                <a:lnTo>
                  <a:pt x="150" y="200"/>
                </a:lnTo>
                <a:close/>
                <a:moveTo>
                  <a:pt x="100" y="348"/>
                </a:moveTo>
                <a:lnTo>
                  <a:pt x="100" y="348"/>
                </a:lnTo>
                <a:lnTo>
                  <a:pt x="101" y="348"/>
                </a:lnTo>
                <a:lnTo>
                  <a:pt x="101" y="348"/>
                </a:lnTo>
                <a:lnTo>
                  <a:pt x="101" y="345"/>
                </a:lnTo>
                <a:lnTo>
                  <a:pt x="101" y="345"/>
                </a:lnTo>
                <a:lnTo>
                  <a:pt x="100" y="347"/>
                </a:lnTo>
                <a:lnTo>
                  <a:pt x="100" y="348"/>
                </a:lnTo>
                <a:lnTo>
                  <a:pt x="100" y="348"/>
                </a:lnTo>
                <a:close/>
                <a:moveTo>
                  <a:pt x="164" y="324"/>
                </a:moveTo>
                <a:lnTo>
                  <a:pt x="164" y="324"/>
                </a:lnTo>
                <a:lnTo>
                  <a:pt x="163" y="326"/>
                </a:lnTo>
                <a:lnTo>
                  <a:pt x="163" y="326"/>
                </a:lnTo>
                <a:lnTo>
                  <a:pt x="163" y="328"/>
                </a:lnTo>
                <a:lnTo>
                  <a:pt x="163" y="328"/>
                </a:lnTo>
                <a:lnTo>
                  <a:pt x="164" y="328"/>
                </a:lnTo>
                <a:lnTo>
                  <a:pt x="164" y="328"/>
                </a:lnTo>
                <a:lnTo>
                  <a:pt x="164" y="324"/>
                </a:lnTo>
                <a:lnTo>
                  <a:pt x="164" y="324"/>
                </a:lnTo>
                <a:close/>
                <a:moveTo>
                  <a:pt x="22" y="321"/>
                </a:moveTo>
                <a:lnTo>
                  <a:pt x="22" y="321"/>
                </a:lnTo>
                <a:lnTo>
                  <a:pt x="21" y="323"/>
                </a:lnTo>
                <a:lnTo>
                  <a:pt x="21" y="323"/>
                </a:lnTo>
                <a:lnTo>
                  <a:pt x="21" y="323"/>
                </a:lnTo>
                <a:lnTo>
                  <a:pt x="22" y="323"/>
                </a:lnTo>
                <a:lnTo>
                  <a:pt x="22" y="323"/>
                </a:lnTo>
                <a:lnTo>
                  <a:pt x="22" y="321"/>
                </a:lnTo>
                <a:lnTo>
                  <a:pt x="22" y="321"/>
                </a:lnTo>
                <a:close/>
                <a:moveTo>
                  <a:pt x="101" y="64"/>
                </a:moveTo>
                <a:lnTo>
                  <a:pt x="101" y="64"/>
                </a:lnTo>
                <a:lnTo>
                  <a:pt x="100" y="64"/>
                </a:lnTo>
                <a:lnTo>
                  <a:pt x="100" y="64"/>
                </a:lnTo>
                <a:lnTo>
                  <a:pt x="101" y="66"/>
                </a:lnTo>
                <a:lnTo>
                  <a:pt x="101" y="66"/>
                </a:lnTo>
                <a:lnTo>
                  <a:pt x="103" y="64"/>
                </a:lnTo>
                <a:lnTo>
                  <a:pt x="103" y="64"/>
                </a:lnTo>
                <a:lnTo>
                  <a:pt x="101" y="64"/>
                </a:lnTo>
                <a:lnTo>
                  <a:pt x="101" y="64"/>
                </a:lnTo>
                <a:close/>
                <a:moveTo>
                  <a:pt x="191" y="242"/>
                </a:moveTo>
                <a:lnTo>
                  <a:pt x="191" y="242"/>
                </a:lnTo>
                <a:lnTo>
                  <a:pt x="191" y="242"/>
                </a:lnTo>
                <a:lnTo>
                  <a:pt x="191" y="242"/>
                </a:lnTo>
                <a:lnTo>
                  <a:pt x="191" y="242"/>
                </a:lnTo>
                <a:lnTo>
                  <a:pt x="191" y="242"/>
                </a:lnTo>
                <a:lnTo>
                  <a:pt x="188" y="242"/>
                </a:lnTo>
                <a:lnTo>
                  <a:pt x="188" y="242"/>
                </a:lnTo>
                <a:lnTo>
                  <a:pt x="188" y="242"/>
                </a:lnTo>
                <a:lnTo>
                  <a:pt x="188" y="242"/>
                </a:lnTo>
                <a:lnTo>
                  <a:pt x="191" y="242"/>
                </a:lnTo>
                <a:lnTo>
                  <a:pt x="191" y="242"/>
                </a:lnTo>
                <a:close/>
                <a:moveTo>
                  <a:pt x="188" y="340"/>
                </a:moveTo>
                <a:lnTo>
                  <a:pt x="188" y="340"/>
                </a:lnTo>
                <a:lnTo>
                  <a:pt x="187" y="340"/>
                </a:lnTo>
                <a:lnTo>
                  <a:pt x="187" y="340"/>
                </a:lnTo>
                <a:lnTo>
                  <a:pt x="187" y="342"/>
                </a:lnTo>
                <a:lnTo>
                  <a:pt x="187" y="342"/>
                </a:lnTo>
                <a:lnTo>
                  <a:pt x="187" y="342"/>
                </a:lnTo>
                <a:lnTo>
                  <a:pt x="187" y="342"/>
                </a:lnTo>
                <a:lnTo>
                  <a:pt x="188" y="342"/>
                </a:lnTo>
                <a:lnTo>
                  <a:pt x="188" y="342"/>
                </a:lnTo>
                <a:lnTo>
                  <a:pt x="188" y="340"/>
                </a:lnTo>
                <a:lnTo>
                  <a:pt x="188" y="340"/>
                </a:lnTo>
                <a:close/>
                <a:moveTo>
                  <a:pt x="116" y="395"/>
                </a:moveTo>
                <a:lnTo>
                  <a:pt x="116" y="395"/>
                </a:lnTo>
                <a:lnTo>
                  <a:pt x="117" y="395"/>
                </a:lnTo>
                <a:lnTo>
                  <a:pt x="117" y="395"/>
                </a:lnTo>
                <a:lnTo>
                  <a:pt x="117" y="394"/>
                </a:lnTo>
                <a:lnTo>
                  <a:pt x="117" y="394"/>
                </a:lnTo>
                <a:lnTo>
                  <a:pt x="116" y="394"/>
                </a:lnTo>
                <a:lnTo>
                  <a:pt x="116" y="394"/>
                </a:lnTo>
                <a:lnTo>
                  <a:pt x="116" y="395"/>
                </a:lnTo>
                <a:lnTo>
                  <a:pt x="116" y="395"/>
                </a:lnTo>
                <a:close/>
                <a:moveTo>
                  <a:pt x="73" y="15"/>
                </a:moveTo>
                <a:lnTo>
                  <a:pt x="73" y="15"/>
                </a:lnTo>
                <a:lnTo>
                  <a:pt x="71" y="15"/>
                </a:lnTo>
                <a:lnTo>
                  <a:pt x="71" y="15"/>
                </a:lnTo>
                <a:lnTo>
                  <a:pt x="68" y="14"/>
                </a:lnTo>
                <a:lnTo>
                  <a:pt x="68" y="14"/>
                </a:lnTo>
                <a:lnTo>
                  <a:pt x="73" y="15"/>
                </a:lnTo>
                <a:lnTo>
                  <a:pt x="73" y="15"/>
                </a:lnTo>
                <a:close/>
                <a:moveTo>
                  <a:pt x="98" y="373"/>
                </a:moveTo>
                <a:lnTo>
                  <a:pt x="98" y="373"/>
                </a:lnTo>
                <a:lnTo>
                  <a:pt x="98" y="370"/>
                </a:lnTo>
                <a:lnTo>
                  <a:pt x="98" y="369"/>
                </a:lnTo>
                <a:lnTo>
                  <a:pt x="98" y="369"/>
                </a:lnTo>
                <a:lnTo>
                  <a:pt x="97" y="370"/>
                </a:lnTo>
                <a:lnTo>
                  <a:pt x="98" y="373"/>
                </a:lnTo>
                <a:lnTo>
                  <a:pt x="98" y="373"/>
                </a:lnTo>
                <a:close/>
                <a:moveTo>
                  <a:pt x="119" y="377"/>
                </a:moveTo>
                <a:lnTo>
                  <a:pt x="119" y="377"/>
                </a:lnTo>
                <a:lnTo>
                  <a:pt x="119" y="377"/>
                </a:lnTo>
                <a:lnTo>
                  <a:pt x="119" y="377"/>
                </a:lnTo>
                <a:lnTo>
                  <a:pt x="114" y="377"/>
                </a:lnTo>
                <a:lnTo>
                  <a:pt x="114" y="377"/>
                </a:lnTo>
                <a:lnTo>
                  <a:pt x="114" y="377"/>
                </a:lnTo>
                <a:lnTo>
                  <a:pt x="114" y="377"/>
                </a:lnTo>
                <a:lnTo>
                  <a:pt x="119" y="377"/>
                </a:lnTo>
                <a:lnTo>
                  <a:pt x="119" y="377"/>
                </a:lnTo>
                <a:close/>
                <a:moveTo>
                  <a:pt x="171" y="179"/>
                </a:moveTo>
                <a:lnTo>
                  <a:pt x="171" y="179"/>
                </a:lnTo>
                <a:lnTo>
                  <a:pt x="169" y="179"/>
                </a:lnTo>
                <a:lnTo>
                  <a:pt x="169" y="179"/>
                </a:lnTo>
                <a:lnTo>
                  <a:pt x="168" y="183"/>
                </a:lnTo>
                <a:lnTo>
                  <a:pt x="168" y="183"/>
                </a:lnTo>
                <a:lnTo>
                  <a:pt x="169" y="183"/>
                </a:lnTo>
                <a:lnTo>
                  <a:pt x="169" y="183"/>
                </a:lnTo>
                <a:lnTo>
                  <a:pt x="171" y="179"/>
                </a:lnTo>
                <a:lnTo>
                  <a:pt x="171" y="179"/>
                </a:lnTo>
                <a:close/>
                <a:moveTo>
                  <a:pt x="51" y="402"/>
                </a:moveTo>
                <a:lnTo>
                  <a:pt x="51" y="402"/>
                </a:lnTo>
                <a:lnTo>
                  <a:pt x="51" y="400"/>
                </a:lnTo>
                <a:lnTo>
                  <a:pt x="51" y="400"/>
                </a:lnTo>
                <a:lnTo>
                  <a:pt x="45" y="397"/>
                </a:lnTo>
                <a:lnTo>
                  <a:pt x="45" y="397"/>
                </a:lnTo>
                <a:lnTo>
                  <a:pt x="45" y="399"/>
                </a:lnTo>
                <a:lnTo>
                  <a:pt x="45" y="399"/>
                </a:lnTo>
                <a:lnTo>
                  <a:pt x="51" y="402"/>
                </a:lnTo>
                <a:lnTo>
                  <a:pt x="51" y="402"/>
                </a:lnTo>
                <a:close/>
                <a:moveTo>
                  <a:pt x="112" y="119"/>
                </a:moveTo>
                <a:lnTo>
                  <a:pt x="112" y="119"/>
                </a:lnTo>
                <a:lnTo>
                  <a:pt x="112" y="119"/>
                </a:lnTo>
                <a:lnTo>
                  <a:pt x="112" y="119"/>
                </a:lnTo>
                <a:lnTo>
                  <a:pt x="112" y="118"/>
                </a:lnTo>
                <a:lnTo>
                  <a:pt x="112" y="118"/>
                </a:lnTo>
                <a:lnTo>
                  <a:pt x="111" y="116"/>
                </a:lnTo>
                <a:lnTo>
                  <a:pt x="111" y="116"/>
                </a:lnTo>
                <a:lnTo>
                  <a:pt x="111" y="116"/>
                </a:lnTo>
                <a:lnTo>
                  <a:pt x="111" y="116"/>
                </a:lnTo>
                <a:lnTo>
                  <a:pt x="112" y="119"/>
                </a:lnTo>
                <a:lnTo>
                  <a:pt x="112" y="119"/>
                </a:lnTo>
                <a:close/>
                <a:moveTo>
                  <a:pt x="79" y="369"/>
                </a:moveTo>
                <a:lnTo>
                  <a:pt x="79" y="369"/>
                </a:lnTo>
                <a:lnTo>
                  <a:pt x="79" y="370"/>
                </a:lnTo>
                <a:lnTo>
                  <a:pt x="79" y="370"/>
                </a:lnTo>
                <a:lnTo>
                  <a:pt x="79" y="370"/>
                </a:lnTo>
                <a:lnTo>
                  <a:pt x="79" y="370"/>
                </a:lnTo>
                <a:lnTo>
                  <a:pt x="79" y="369"/>
                </a:lnTo>
                <a:lnTo>
                  <a:pt x="79" y="369"/>
                </a:lnTo>
                <a:close/>
                <a:moveTo>
                  <a:pt x="152" y="162"/>
                </a:moveTo>
                <a:lnTo>
                  <a:pt x="152" y="162"/>
                </a:lnTo>
                <a:lnTo>
                  <a:pt x="150" y="164"/>
                </a:lnTo>
                <a:lnTo>
                  <a:pt x="150" y="164"/>
                </a:lnTo>
                <a:lnTo>
                  <a:pt x="152" y="164"/>
                </a:lnTo>
                <a:lnTo>
                  <a:pt x="152" y="164"/>
                </a:lnTo>
                <a:lnTo>
                  <a:pt x="152" y="162"/>
                </a:lnTo>
                <a:lnTo>
                  <a:pt x="152" y="162"/>
                </a:lnTo>
                <a:close/>
                <a:moveTo>
                  <a:pt x="220" y="287"/>
                </a:moveTo>
                <a:lnTo>
                  <a:pt x="220" y="287"/>
                </a:lnTo>
                <a:lnTo>
                  <a:pt x="221" y="285"/>
                </a:lnTo>
                <a:lnTo>
                  <a:pt x="221" y="285"/>
                </a:lnTo>
                <a:lnTo>
                  <a:pt x="220" y="283"/>
                </a:lnTo>
                <a:lnTo>
                  <a:pt x="220" y="283"/>
                </a:lnTo>
                <a:lnTo>
                  <a:pt x="220" y="283"/>
                </a:lnTo>
                <a:lnTo>
                  <a:pt x="220" y="283"/>
                </a:lnTo>
                <a:lnTo>
                  <a:pt x="220" y="287"/>
                </a:lnTo>
                <a:lnTo>
                  <a:pt x="220" y="287"/>
                </a:lnTo>
                <a:close/>
                <a:moveTo>
                  <a:pt x="212" y="170"/>
                </a:moveTo>
                <a:lnTo>
                  <a:pt x="212" y="170"/>
                </a:lnTo>
                <a:lnTo>
                  <a:pt x="212" y="170"/>
                </a:lnTo>
                <a:lnTo>
                  <a:pt x="212" y="170"/>
                </a:lnTo>
                <a:lnTo>
                  <a:pt x="213" y="173"/>
                </a:lnTo>
                <a:lnTo>
                  <a:pt x="213" y="173"/>
                </a:lnTo>
                <a:lnTo>
                  <a:pt x="215" y="171"/>
                </a:lnTo>
                <a:lnTo>
                  <a:pt x="215" y="171"/>
                </a:lnTo>
                <a:lnTo>
                  <a:pt x="212" y="170"/>
                </a:lnTo>
                <a:lnTo>
                  <a:pt x="212" y="170"/>
                </a:lnTo>
                <a:close/>
                <a:moveTo>
                  <a:pt x="180" y="359"/>
                </a:moveTo>
                <a:lnTo>
                  <a:pt x="180" y="359"/>
                </a:lnTo>
                <a:lnTo>
                  <a:pt x="180" y="361"/>
                </a:lnTo>
                <a:lnTo>
                  <a:pt x="180" y="362"/>
                </a:lnTo>
                <a:lnTo>
                  <a:pt x="180" y="362"/>
                </a:lnTo>
                <a:lnTo>
                  <a:pt x="180" y="361"/>
                </a:lnTo>
                <a:lnTo>
                  <a:pt x="180" y="359"/>
                </a:lnTo>
                <a:lnTo>
                  <a:pt x="180" y="359"/>
                </a:lnTo>
                <a:close/>
                <a:moveTo>
                  <a:pt x="13" y="326"/>
                </a:moveTo>
                <a:lnTo>
                  <a:pt x="13" y="326"/>
                </a:lnTo>
                <a:lnTo>
                  <a:pt x="11" y="329"/>
                </a:lnTo>
                <a:lnTo>
                  <a:pt x="11" y="329"/>
                </a:lnTo>
                <a:lnTo>
                  <a:pt x="13" y="329"/>
                </a:lnTo>
                <a:lnTo>
                  <a:pt x="13" y="326"/>
                </a:lnTo>
                <a:lnTo>
                  <a:pt x="13" y="326"/>
                </a:lnTo>
                <a:close/>
                <a:moveTo>
                  <a:pt x="205" y="347"/>
                </a:moveTo>
                <a:lnTo>
                  <a:pt x="205" y="347"/>
                </a:lnTo>
                <a:lnTo>
                  <a:pt x="204" y="347"/>
                </a:lnTo>
                <a:lnTo>
                  <a:pt x="204" y="347"/>
                </a:lnTo>
                <a:lnTo>
                  <a:pt x="204" y="348"/>
                </a:lnTo>
                <a:lnTo>
                  <a:pt x="204" y="348"/>
                </a:lnTo>
                <a:lnTo>
                  <a:pt x="204" y="348"/>
                </a:lnTo>
                <a:lnTo>
                  <a:pt x="204" y="348"/>
                </a:lnTo>
                <a:lnTo>
                  <a:pt x="205" y="347"/>
                </a:lnTo>
                <a:lnTo>
                  <a:pt x="205" y="347"/>
                </a:lnTo>
                <a:close/>
                <a:moveTo>
                  <a:pt x="22" y="334"/>
                </a:moveTo>
                <a:lnTo>
                  <a:pt x="22" y="334"/>
                </a:lnTo>
                <a:lnTo>
                  <a:pt x="22" y="334"/>
                </a:lnTo>
                <a:lnTo>
                  <a:pt x="22" y="336"/>
                </a:lnTo>
                <a:lnTo>
                  <a:pt x="22" y="336"/>
                </a:lnTo>
                <a:lnTo>
                  <a:pt x="22" y="334"/>
                </a:lnTo>
                <a:lnTo>
                  <a:pt x="22" y="334"/>
                </a:lnTo>
                <a:lnTo>
                  <a:pt x="22" y="334"/>
                </a:lnTo>
                <a:close/>
                <a:moveTo>
                  <a:pt x="45" y="318"/>
                </a:moveTo>
                <a:lnTo>
                  <a:pt x="45" y="318"/>
                </a:lnTo>
                <a:lnTo>
                  <a:pt x="45" y="320"/>
                </a:lnTo>
                <a:lnTo>
                  <a:pt x="45" y="320"/>
                </a:lnTo>
                <a:lnTo>
                  <a:pt x="45" y="321"/>
                </a:lnTo>
                <a:lnTo>
                  <a:pt x="45" y="321"/>
                </a:lnTo>
                <a:lnTo>
                  <a:pt x="45" y="321"/>
                </a:lnTo>
                <a:lnTo>
                  <a:pt x="45" y="321"/>
                </a:lnTo>
                <a:lnTo>
                  <a:pt x="45" y="318"/>
                </a:lnTo>
                <a:lnTo>
                  <a:pt x="45" y="318"/>
                </a:lnTo>
                <a:close/>
                <a:moveTo>
                  <a:pt x="27" y="321"/>
                </a:moveTo>
                <a:lnTo>
                  <a:pt x="27" y="321"/>
                </a:lnTo>
                <a:lnTo>
                  <a:pt x="27" y="321"/>
                </a:lnTo>
                <a:lnTo>
                  <a:pt x="27" y="321"/>
                </a:lnTo>
                <a:lnTo>
                  <a:pt x="29" y="320"/>
                </a:lnTo>
                <a:lnTo>
                  <a:pt x="29" y="320"/>
                </a:lnTo>
                <a:lnTo>
                  <a:pt x="29" y="320"/>
                </a:lnTo>
                <a:lnTo>
                  <a:pt x="29" y="320"/>
                </a:lnTo>
                <a:lnTo>
                  <a:pt x="27" y="321"/>
                </a:lnTo>
                <a:lnTo>
                  <a:pt x="27" y="321"/>
                </a:lnTo>
                <a:close/>
                <a:moveTo>
                  <a:pt x="142" y="402"/>
                </a:moveTo>
                <a:lnTo>
                  <a:pt x="142" y="402"/>
                </a:lnTo>
                <a:lnTo>
                  <a:pt x="147" y="402"/>
                </a:lnTo>
                <a:lnTo>
                  <a:pt x="147" y="402"/>
                </a:lnTo>
                <a:lnTo>
                  <a:pt x="147" y="402"/>
                </a:lnTo>
                <a:lnTo>
                  <a:pt x="147" y="402"/>
                </a:lnTo>
                <a:lnTo>
                  <a:pt x="142" y="402"/>
                </a:lnTo>
                <a:lnTo>
                  <a:pt x="142" y="402"/>
                </a:lnTo>
                <a:close/>
                <a:moveTo>
                  <a:pt x="169" y="104"/>
                </a:moveTo>
                <a:lnTo>
                  <a:pt x="169" y="104"/>
                </a:lnTo>
                <a:lnTo>
                  <a:pt x="169" y="104"/>
                </a:lnTo>
                <a:lnTo>
                  <a:pt x="169" y="104"/>
                </a:lnTo>
                <a:lnTo>
                  <a:pt x="168" y="104"/>
                </a:lnTo>
                <a:lnTo>
                  <a:pt x="168" y="104"/>
                </a:lnTo>
                <a:lnTo>
                  <a:pt x="168" y="105"/>
                </a:lnTo>
                <a:lnTo>
                  <a:pt x="168" y="105"/>
                </a:lnTo>
                <a:lnTo>
                  <a:pt x="169" y="104"/>
                </a:lnTo>
                <a:lnTo>
                  <a:pt x="169" y="104"/>
                </a:lnTo>
                <a:close/>
                <a:moveTo>
                  <a:pt x="97" y="351"/>
                </a:moveTo>
                <a:lnTo>
                  <a:pt x="97" y="351"/>
                </a:lnTo>
                <a:lnTo>
                  <a:pt x="98" y="353"/>
                </a:lnTo>
                <a:lnTo>
                  <a:pt x="98" y="353"/>
                </a:lnTo>
                <a:lnTo>
                  <a:pt x="98" y="353"/>
                </a:lnTo>
                <a:lnTo>
                  <a:pt x="98" y="353"/>
                </a:lnTo>
                <a:lnTo>
                  <a:pt x="98" y="351"/>
                </a:lnTo>
                <a:lnTo>
                  <a:pt x="98" y="351"/>
                </a:lnTo>
                <a:lnTo>
                  <a:pt x="97" y="351"/>
                </a:lnTo>
                <a:lnTo>
                  <a:pt x="97" y="351"/>
                </a:lnTo>
                <a:close/>
                <a:moveTo>
                  <a:pt x="106" y="143"/>
                </a:moveTo>
                <a:lnTo>
                  <a:pt x="106" y="143"/>
                </a:lnTo>
                <a:lnTo>
                  <a:pt x="106" y="143"/>
                </a:lnTo>
                <a:lnTo>
                  <a:pt x="106" y="143"/>
                </a:lnTo>
                <a:lnTo>
                  <a:pt x="106" y="137"/>
                </a:lnTo>
                <a:lnTo>
                  <a:pt x="106" y="137"/>
                </a:lnTo>
                <a:lnTo>
                  <a:pt x="106" y="137"/>
                </a:lnTo>
                <a:lnTo>
                  <a:pt x="106" y="137"/>
                </a:lnTo>
                <a:lnTo>
                  <a:pt x="106" y="143"/>
                </a:lnTo>
                <a:lnTo>
                  <a:pt x="106" y="143"/>
                </a:lnTo>
                <a:close/>
                <a:moveTo>
                  <a:pt x="112" y="112"/>
                </a:moveTo>
                <a:lnTo>
                  <a:pt x="112" y="112"/>
                </a:lnTo>
                <a:lnTo>
                  <a:pt x="112" y="112"/>
                </a:lnTo>
                <a:lnTo>
                  <a:pt x="112" y="112"/>
                </a:lnTo>
                <a:lnTo>
                  <a:pt x="109" y="112"/>
                </a:lnTo>
                <a:lnTo>
                  <a:pt x="109" y="112"/>
                </a:lnTo>
                <a:lnTo>
                  <a:pt x="111" y="113"/>
                </a:lnTo>
                <a:lnTo>
                  <a:pt x="111" y="113"/>
                </a:lnTo>
                <a:lnTo>
                  <a:pt x="112" y="112"/>
                </a:lnTo>
                <a:lnTo>
                  <a:pt x="112" y="112"/>
                </a:lnTo>
                <a:close/>
                <a:moveTo>
                  <a:pt x="149" y="153"/>
                </a:moveTo>
                <a:lnTo>
                  <a:pt x="149" y="153"/>
                </a:lnTo>
                <a:lnTo>
                  <a:pt x="147" y="154"/>
                </a:lnTo>
                <a:lnTo>
                  <a:pt x="147" y="156"/>
                </a:lnTo>
                <a:lnTo>
                  <a:pt x="147" y="156"/>
                </a:lnTo>
                <a:lnTo>
                  <a:pt x="149" y="153"/>
                </a:lnTo>
                <a:lnTo>
                  <a:pt x="149" y="153"/>
                </a:lnTo>
                <a:close/>
                <a:moveTo>
                  <a:pt x="59" y="246"/>
                </a:moveTo>
                <a:lnTo>
                  <a:pt x="59" y="246"/>
                </a:lnTo>
                <a:lnTo>
                  <a:pt x="59" y="246"/>
                </a:lnTo>
                <a:lnTo>
                  <a:pt x="59" y="246"/>
                </a:lnTo>
                <a:lnTo>
                  <a:pt x="60" y="247"/>
                </a:lnTo>
                <a:lnTo>
                  <a:pt x="60" y="247"/>
                </a:lnTo>
                <a:lnTo>
                  <a:pt x="60" y="247"/>
                </a:lnTo>
                <a:lnTo>
                  <a:pt x="60" y="247"/>
                </a:lnTo>
                <a:lnTo>
                  <a:pt x="59" y="246"/>
                </a:lnTo>
                <a:lnTo>
                  <a:pt x="59" y="246"/>
                </a:lnTo>
                <a:close/>
                <a:moveTo>
                  <a:pt x="106" y="171"/>
                </a:moveTo>
                <a:lnTo>
                  <a:pt x="106" y="171"/>
                </a:lnTo>
                <a:lnTo>
                  <a:pt x="108" y="171"/>
                </a:lnTo>
                <a:lnTo>
                  <a:pt x="108" y="171"/>
                </a:lnTo>
                <a:lnTo>
                  <a:pt x="106" y="170"/>
                </a:lnTo>
                <a:lnTo>
                  <a:pt x="106" y="170"/>
                </a:lnTo>
                <a:lnTo>
                  <a:pt x="105" y="170"/>
                </a:lnTo>
                <a:lnTo>
                  <a:pt x="105" y="170"/>
                </a:lnTo>
                <a:lnTo>
                  <a:pt x="106" y="171"/>
                </a:lnTo>
                <a:lnTo>
                  <a:pt x="106" y="171"/>
                </a:lnTo>
                <a:close/>
                <a:moveTo>
                  <a:pt x="202" y="231"/>
                </a:moveTo>
                <a:lnTo>
                  <a:pt x="202" y="231"/>
                </a:lnTo>
                <a:lnTo>
                  <a:pt x="201" y="230"/>
                </a:lnTo>
                <a:lnTo>
                  <a:pt x="201" y="231"/>
                </a:lnTo>
                <a:lnTo>
                  <a:pt x="201" y="231"/>
                </a:lnTo>
                <a:lnTo>
                  <a:pt x="202" y="231"/>
                </a:lnTo>
                <a:lnTo>
                  <a:pt x="202" y="231"/>
                </a:lnTo>
                <a:lnTo>
                  <a:pt x="202" y="231"/>
                </a:lnTo>
                <a:lnTo>
                  <a:pt x="202" y="231"/>
                </a:lnTo>
                <a:close/>
                <a:moveTo>
                  <a:pt x="198" y="167"/>
                </a:moveTo>
                <a:lnTo>
                  <a:pt x="198" y="167"/>
                </a:lnTo>
                <a:lnTo>
                  <a:pt x="199" y="167"/>
                </a:lnTo>
                <a:lnTo>
                  <a:pt x="199" y="167"/>
                </a:lnTo>
                <a:lnTo>
                  <a:pt x="198" y="164"/>
                </a:lnTo>
                <a:lnTo>
                  <a:pt x="198" y="164"/>
                </a:lnTo>
                <a:lnTo>
                  <a:pt x="198" y="164"/>
                </a:lnTo>
                <a:lnTo>
                  <a:pt x="198" y="164"/>
                </a:lnTo>
                <a:lnTo>
                  <a:pt x="198" y="167"/>
                </a:lnTo>
                <a:lnTo>
                  <a:pt x="198" y="167"/>
                </a:lnTo>
                <a:close/>
                <a:moveTo>
                  <a:pt x="226" y="220"/>
                </a:moveTo>
                <a:lnTo>
                  <a:pt x="226" y="220"/>
                </a:lnTo>
                <a:lnTo>
                  <a:pt x="224" y="220"/>
                </a:lnTo>
                <a:lnTo>
                  <a:pt x="224" y="220"/>
                </a:lnTo>
                <a:lnTo>
                  <a:pt x="224" y="220"/>
                </a:lnTo>
                <a:lnTo>
                  <a:pt x="224" y="222"/>
                </a:lnTo>
                <a:lnTo>
                  <a:pt x="224" y="222"/>
                </a:lnTo>
                <a:lnTo>
                  <a:pt x="226" y="220"/>
                </a:lnTo>
                <a:lnTo>
                  <a:pt x="226" y="220"/>
                </a:lnTo>
                <a:close/>
                <a:moveTo>
                  <a:pt x="95" y="71"/>
                </a:moveTo>
                <a:lnTo>
                  <a:pt x="95" y="71"/>
                </a:lnTo>
                <a:lnTo>
                  <a:pt x="95" y="72"/>
                </a:lnTo>
                <a:lnTo>
                  <a:pt x="95" y="72"/>
                </a:lnTo>
                <a:lnTo>
                  <a:pt x="95" y="74"/>
                </a:lnTo>
                <a:lnTo>
                  <a:pt x="95" y="74"/>
                </a:lnTo>
                <a:lnTo>
                  <a:pt x="95" y="71"/>
                </a:lnTo>
                <a:lnTo>
                  <a:pt x="95" y="71"/>
                </a:lnTo>
                <a:close/>
                <a:moveTo>
                  <a:pt x="177" y="249"/>
                </a:moveTo>
                <a:lnTo>
                  <a:pt x="177" y="249"/>
                </a:lnTo>
                <a:lnTo>
                  <a:pt x="177" y="247"/>
                </a:lnTo>
                <a:lnTo>
                  <a:pt x="177" y="247"/>
                </a:lnTo>
                <a:lnTo>
                  <a:pt x="175" y="247"/>
                </a:lnTo>
                <a:lnTo>
                  <a:pt x="175" y="247"/>
                </a:lnTo>
                <a:lnTo>
                  <a:pt x="177" y="249"/>
                </a:lnTo>
                <a:lnTo>
                  <a:pt x="177" y="249"/>
                </a:lnTo>
                <a:close/>
                <a:moveTo>
                  <a:pt x="146" y="148"/>
                </a:moveTo>
                <a:lnTo>
                  <a:pt x="146" y="148"/>
                </a:lnTo>
                <a:lnTo>
                  <a:pt x="146" y="145"/>
                </a:lnTo>
                <a:lnTo>
                  <a:pt x="146" y="145"/>
                </a:lnTo>
                <a:lnTo>
                  <a:pt x="144" y="146"/>
                </a:lnTo>
                <a:lnTo>
                  <a:pt x="146" y="148"/>
                </a:lnTo>
                <a:lnTo>
                  <a:pt x="146" y="148"/>
                </a:lnTo>
                <a:close/>
                <a:moveTo>
                  <a:pt x="75" y="217"/>
                </a:moveTo>
                <a:lnTo>
                  <a:pt x="75" y="217"/>
                </a:lnTo>
                <a:lnTo>
                  <a:pt x="75" y="217"/>
                </a:lnTo>
                <a:lnTo>
                  <a:pt x="75" y="217"/>
                </a:lnTo>
                <a:lnTo>
                  <a:pt x="73" y="219"/>
                </a:lnTo>
                <a:lnTo>
                  <a:pt x="73" y="219"/>
                </a:lnTo>
                <a:lnTo>
                  <a:pt x="73" y="220"/>
                </a:lnTo>
                <a:lnTo>
                  <a:pt x="73" y="220"/>
                </a:lnTo>
                <a:lnTo>
                  <a:pt x="73" y="220"/>
                </a:lnTo>
                <a:lnTo>
                  <a:pt x="75" y="217"/>
                </a:lnTo>
                <a:lnTo>
                  <a:pt x="75" y="217"/>
                </a:lnTo>
                <a:close/>
                <a:moveTo>
                  <a:pt x="106" y="203"/>
                </a:moveTo>
                <a:lnTo>
                  <a:pt x="106" y="203"/>
                </a:lnTo>
                <a:lnTo>
                  <a:pt x="106" y="203"/>
                </a:lnTo>
                <a:lnTo>
                  <a:pt x="106" y="203"/>
                </a:lnTo>
                <a:lnTo>
                  <a:pt x="108" y="203"/>
                </a:lnTo>
                <a:lnTo>
                  <a:pt x="108" y="203"/>
                </a:lnTo>
                <a:lnTo>
                  <a:pt x="106" y="203"/>
                </a:lnTo>
                <a:lnTo>
                  <a:pt x="106" y="203"/>
                </a:lnTo>
                <a:lnTo>
                  <a:pt x="106" y="201"/>
                </a:lnTo>
                <a:lnTo>
                  <a:pt x="106" y="201"/>
                </a:lnTo>
                <a:lnTo>
                  <a:pt x="106" y="203"/>
                </a:lnTo>
                <a:lnTo>
                  <a:pt x="106" y="203"/>
                </a:lnTo>
                <a:close/>
                <a:moveTo>
                  <a:pt x="228" y="263"/>
                </a:moveTo>
                <a:lnTo>
                  <a:pt x="228" y="263"/>
                </a:lnTo>
                <a:lnTo>
                  <a:pt x="228" y="263"/>
                </a:lnTo>
                <a:lnTo>
                  <a:pt x="228" y="265"/>
                </a:lnTo>
                <a:lnTo>
                  <a:pt x="228" y="265"/>
                </a:lnTo>
                <a:lnTo>
                  <a:pt x="228" y="265"/>
                </a:lnTo>
                <a:lnTo>
                  <a:pt x="228" y="263"/>
                </a:lnTo>
                <a:lnTo>
                  <a:pt x="228" y="263"/>
                </a:lnTo>
                <a:close/>
                <a:moveTo>
                  <a:pt x="79" y="246"/>
                </a:moveTo>
                <a:lnTo>
                  <a:pt x="79" y="246"/>
                </a:lnTo>
                <a:lnTo>
                  <a:pt x="79" y="242"/>
                </a:lnTo>
                <a:lnTo>
                  <a:pt x="79" y="242"/>
                </a:lnTo>
                <a:lnTo>
                  <a:pt x="79" y="246"/>
                </a:lnTo>
                <a:lnTo>
                  <a:pt x="79" y="246"/>
                </a:lnTo>
                <a:close/>
                <a:moveTo>
                  <a:pt x="164" y="173"/>
                </a:moveTo>
                <a:lnTo>
                  <a:pt x="164" y="173"/>
                </a:lnTo>
                <a:lnTo>
                  <a:pt x="164" y="171"/>
                </a:lnTo>
                <a:lnTo>
                  <a:pt x="164" y="170"/>
                </a:lnTo>
                <a:lnTo>
                  <a:pt x="164" y="170"/>
                </a:lnTo>
                <a:lnTo>
                  <a:pt x="164" y="170"/>
                </a:lnTo>
                <a:lnTo>
                  <a:pt x="164" y="170"/>
                </a:lnTo>
                <a:lnTo>
                  <a:pt x="164" y="173"/>
                </a:lnTo>
                <a:lnTo>
                  <a:pt x="164" y="173"/>
                </a:lnTo>
                <a:close/>
                <a:moveTo>
                  <a:pt x="215" y="235"/>
                </a:moveTo>
                <a:lnTo>
                  <a:pt x="215" y="235"/>
                </a:lnTo>
                <a:lnTo>
                  <a:pt x="217" y="231"/>
                </a:lnTo>
                <a:lnTo>
                  <a:pt x="217" y="231"/>
                </a:lnTo>
                <a:lnTo>
                  <a:pt x="215" y="233"/>
                </a:lnTo>
                <a:lnTo>
                  <a:pt x="215" y="235"/>
                </a:lnTo>
                <a:lnTo>
                  <a:pt x="215" y="235"/>
                </a:lnTo>
                <a:close/>
                <a:moveTo>
                  <a:pt x="114" y="206"/>
                </a:moveTo>
                <a:lnTo>
                  <a:pt x="114" y="206"/>
                </a:lnTo>
                <a:lnTo>
                  <a:pt x="116" y="208"/>
                </a:lnTo>
                <a:lnTo>
                  <a:pt x="116" y="208"/>
                </a:lnTo>
                <a:lnTo>
                  <a:pt x="117" y="206"/>
                </a:lnTo>
                <a:lnTo>
                  <a:pt x="117" y="206"/>
                </a:lnTo>
                <a:lnTo>
                  <a:pt x="114" y="206"/>
                </a:lnTo>
                <a:lnTo>
                  <a:pt x="114" y="206"/>
                </a:lnTo>
                <a:close/>
                <a:moveTo>
                  <a:pt x="16" y="336"/>
                </a:moveTo>
                <a:lnTo>
                  <a:pt x="16" y="336"/>
                </a:lnTo>
                <a:lnTo>
                  <a:pt x="18" y="334"/>
                </a:lnTo>
                <a:lnTo>
                  <a:pt x="16" y="332"/>
                </a:lnTo>
                <a:lnTo>
                  <a:pt x="16" y="332"/>
                </a:lnTo>
                <a:lnTo>
                  <a:pt x="16" y="336"/>
                </a:lnTo>
                <a:lnTo>
                  <a:pt x="16" y="336"/>
                </a:lnTo>
                <a:close/>
                <a:moveTo>
                  <a:pt x="87" y="203"/>
                </a:moveTo>
                <a:lnTo>
                  <a:pt x="87" y="203"/>
                </a:lnTo>
                <a:lnTo>
                  <a:pt x="89" y="205"/>
                </a:lnTo>
                <a:lnTo>
                  <a:pt x="89" y="205"/>
                </a:lnTo>
                <a:lnTo>
                  <a:pt x="89" y="205"/>
                </a:lnTo>
                <a:lnTo>
                  <a:pt x="89" y="205"/>
                </a:lnTo>
                <a:lnTo>
                  <a:pt x="87" y="201"/>
                </a:lnTo>
                <a:lnTo>
                  <a:pt x="87" y="201"/>
                </a:lnTo>
                <a:lnTo>
                  <a:pt x="87" y="203"/>
                </a:lnTo>
                <a:lnTo>
                  <a:pt x="87" y="203"/>
                </a:lnTo>
                <a:close/>
                <a:moveTo>
                  <a:pt x="101" y="214"/>
                </a:moveTo>
                <a:lnTo>
                  <a:pt x="101" y="214"/>
                </a:lnTo>
                <a:lnTo>
                  <a:pt x="101" y="214"/>
                </a:lnTo>
                <a:lnTo>
                  <a:pt x="101" y="214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2"/>
                </a:lnTo>
                <a:lnTo>
                  <a:pt x="101" y="214"/>
                </a:lnTo>
                <a:lnTo>
                  <a:pt x="101" y="214"/>
                </a:lnTo>
                <a:close/>
                <a:moveTo>
                  <a:pt x="120" y="110"/>
                </a:moveTo>
                <a:lnTo>
                  <a:pt x="120" y="110"/>
                </a:lnTo>
                <a:lnTo>
                  <a:pt x="120" y="113"/>
                </a:lnTo>
                <a:lnTo>
                  <a:pt x="120" y="113"/>
                </a:lnTo>
                <a:lnTo>
                  <a:pt x="122" y="112"/>
                </a:lnTo>
                <a:lnTo>
                  <a:pt x="122" y="112"/>
                </a:lnTo>
                <a:lnTo>
                  <a:pt x="120" y="110"/>
                </a:lnTo>
                <a:lnTo>
                  <a:pt x="120" y="110"/>
                </a:lnTo>
                <a:close/>
                <a:moveTo>
                  <a:pt x="209" y="189"/>
                </a:moveTo>
                <a:lnTo>
                  <a:pt x="209" y="189"/>
                </a:lnTo>
                <a:lnTo>
                  <a:pt x="207" y="189"/>
                </a:lnTo>
                <a:lnTo>
                  <a:pt x="207" y="189"/>
                </a:lnTo>
                <a:lnTo>
                  <a:pt x="205" y="190"/>
                </a:lnTo>
                <a:lnTo>
                  <a:pt x="205" y="190"/>
                </a:lnTo>
                <a:lnTo>
                  <a:pt x="205" y="192"/>
                </a:lnTo>
                <a:lnTo>
                  <a:pt x="205" y="192"/>
                </a:lnTo>
                <a:lnTo>
                  <a:pt x="209" y="189"/>
                </a:lnTo>
                <a:lnTo>
                  <a:pt x="209" y="189"/>
                </a:lnTo>
                <a:close/>
                <a:moveTo>
                  <a:pt x="86" y="34"/>
                </a:moveTo>
                <a:lnTo>
                  <a:pt x="86" y="34"/>
                </a:lnTo>
                <a:lnTo>
                  <a:pt x="84" y="31"/>
                </a:lnTo>
                <a:lnTo>
                  <a:pt x="84" y="31"/>
                </a:lnTo>
                <a:lnTo>
                  <a:pt x="84" y="33"/>
                </a:lnTo>
                <a:lnTo>
                  <a:pt x="86" y="34"/>
                </a:lnTo>
                <a:lnTo>
                  <a:pt x="86" y="34"/>
                </a:lnTo>
                <a:close/>
                <a:moveTo>
                  <a:pt x="166" y="268"/>
                </a:moveTo>
                <a:lnTo>
                  <a:pt x="166" y="268"/>
                </a:lnTo>
                <a:lnTo>
                  <a:pt x="166" y="268"/>
                </a:lnTo>
                <a:lnTo>
                  <a:pt x="164" y="268"/>
                </a:lnTo>
                <a:lnTo>
                  <a:pt x="164" y="268"/>
                </a:lnTo>
                <a:lnTo>
                  <a:pt x="164" y="268"/>
                </a:lnTo>
                <a:lnTo>
                  <a:pt x="164" y="268"/>
                </a:lnTo>
                <a:lnTo>
                  <a:pt x="166" y="268"/>
                </a:lnTo>
                <a:lnTo>
                  <a:pt x="166" y="268"/>
                </a:lnTo>
                <a:close/>
                <a:moveTo>
                  <a:pt x="198" y="375"/>
                </a:moveTo>
                <a:lnTo>
                  <a:pt x="198" y="375"/>
                </a:lnTo>
                <a:lnTo>
                  <a:pt x="196" y="373"/>
                </a:lnTo>
                <a:lnTo>
                  <a:pt x="196" y="373"/>
                </a:lnTo>
                <a:lnTo>
                  <a:pt x="196" y="375"/>
                </a:lnTo>
                <a:lnTo>
                  <a:pt x="196" y="375"/>
                </a:lnTo>
                <a:lnTo>
                  <a:pt x="196" y="375"/>
                </a:lnTo>
                <a:lnTo>
                  <a:pt x="196" y="375"/>
                </a:lnTo>
                <a:lnTo>
                  <a:pt x="198" y="375"/>
                </a:lnTo>
                <a:lnTo>
                  <a:pt x="198" y="375"/>
                </a:lnTo>
                <a:close/>
                <a:moveTo>
                  <a:pt x="180" y="145"/>
                </a:moveTo>
                <a:lnTo>
                  <a:pt x="180" y="145"/>
                </a:lnTo>
                <a:lnTo>
                  <a:pt x="180" y="145"/>
                </a:lnTo>
                <a:lnTo>
                  <a:pt x="180" y="145"/>
                </a:lnTo>
                <a:lnTo>
                  <a:pt x="180" y="143"/>
                </a:lnTo>
                <a:lnTo>
                  <a:pt x="180" y="143"/>
                </a:lnTo>
                <a:lnTo>
                  <a:pt x="182" y="143"/>
                </a:lnTo>
                <a:lnTo>
                  <a:pt x="182" y="143"/>
                </a:lnTo>
                <a:lnTo>
                  <a:pt x="182" y="143"/>
                </a:lnTo>
                <a:lnTo>
                  <a:pt x="180" y="145"/>
                </a:lnTo>
                <a:lnTo>
                  <a:pt x="180" y="145"/>
                </a:lnTo>
                <a:close/>
                <a:moveTo>
                  <a:pt x="146" y="391"/>
                </a:moveTo>
                <a:lnTo>
                  <a:pt x="146" y="391"/>
                </a:lnTo>
                <a:lnTo>
                  <a:pt x="144" y="391"/>
                </a:lnTo>
                <a:lnTo>
                  <a:pt x="144" y="391"/>
                </a:lnTo>
                <a:lnTo>
                  <a:pt x="144" y="391"/>
                </a:lnTo>
                <a:lnTo>
                  <a:pt x="144" y="391"/>
                </a:lnTo>
                <a:lnTo>
                  <a:pt x="144" y="391"/>
                </a:lnTo>
                <a:lnTo>
                  <a:pt x="144" y="391"/>
                </a:lnTo>
                <a:lnTo>
                  <a:pt x="146" y="391"/>
                </a:lnTo>
                <a:lnTo>
                  <a:pt x="146" y="391"/>
                </a:lnTo>
                <a:close/>
                <a:moveTo>
                  <a:pt x="122" y="138"/>
                </a:moveTo>
                <a:lnTo>
                  <a:pt x="122" y="138"/>
                </a:lnTo>
                <a:lnTo>
                  <a:pt x="120" y="140"/>
                </a:lnTo>
                <a:lnTo>
                  <a:pt x="122" y="140"/>
                </a:lnTo>
                <a:lnTo>
                  <a:pt x="122" y="140"/>
                </a:lnTo>
                <a:lnTo>
                  <a:pt x="122" y="138"/>
                </a:lnTo>
                <a:lnTo>
                  <a:pt x="122" y="138"/>
                </a:lnTo>
                <a:close/>
                <a:moveTo>
                  <a:pt x="152" y="137"/>
                </a:moveTo>
                <a:lnTo>
                  <a:pt x="152" y="137"/>
                </a:lnTo>
                <a:lnTo>
                  <a:pt x="152" y="140"/>
                </a:lnTo>
                <a:lnTo>
                  <a:pt x="152" y="140"/>
                </a:lnTo>
                <a:lnTo>
                  <a:pt x="152" y="138"/>
                </a:lnTo>
                <a:lnTo>
                  <a:pt x="152" y="137"/>
                </a:lnTo>
                <a:lnTo>
                  <a:pt x="152" y="137"/>
                </a:lnTo>
                <a:close/>
                <a:moveTo>
                  <a:pt x="171" y="201"/>
                </a:moveTo>
                <a:lnTo>
                  <a:pt x="171" y="201"/>
                </a:lnTo>
                <a:lnTo>
                  <a:pt x="171" y="198"/>
                </a:lnTo>
                <a:lnTo>
                  <a:pt x="171" y="198"/>
                </a:lnTo>
                <a:lnTo>
                  <a:pt x="169" y="201"/>
                </a:lnTo>
                <a:lnTo>
                  <a:pt x="169" y="201"/>
                </a:lnTo>
                <a:lnTo>
                  <a:pt x="171" y="201"/>
                </a:lnTo>
                <a:lnTo>
                  <a:pt x="171" y="201"/>
                </a:lnTo>
                <a:close/>
                <a:moveTo>
                  <a:pt x="182" y="124"/>
                </a:moveTo>
                <a:lnTo>
                  <a:pt x="182" y="124"/>
                </a:lnTo>
                <a:lnTo>
                  <a:pt x="183" y="123"/>
                </a:lnTo>
                <a:lnTo>
                  <a:pt x="183" y="123"/>
                </a:lnTo>
                <a:lnTo>
                  <a:pt x="182" y="123"/>
                </a:lnTo>
                <a:lnTo>
                  <a:pt x="182" y="124"/>
                </a:lnTo>
                <a:lnTo>
                  <a:pt x="182" y="124"/>
                </a:lnTo>
                <a:close/>
                <a:moveTo>
                  <a:pt x="109" y="64"/>
                </a:moveTo>
                <a:lnTo>
                  <a:pt x="109" y="64"/>
                </a:lnTo>
                <a:lnTo>
                  <a:pt x="108" y="66"/>
                </a:lnTo>
                <a:lnTo>
                  <a:pt x="108" y="66"/>
                </a:lnTo>
                <a:lnTo>
                  <a:pt x="109" y="67"/>
                </a:lnTo>
                <a:lnTo>
                  <a:pt x="109" y="67"/>
                </a:lnTo>
                <a:lnTo>
                  <a:pt x="109" y="64"/>
                </a:lnTo>
                <a:lnTo>
                  <a:pt x="109" y="64"/>
                </a:lnTo>
                <a:close/>
                <a:moveTo>
                  <a:pt x="108" y="389"/>
                </a:moveTo>
                <a:lnTo>
                  <a:pt x="108" y="389"/>
                </a:lnTo>
                <a:lnTo>
                  <a:pt x="108" y="391"/>
                </a:lnTo>
                <a:lnTo>
                  <a:pt x="108" y="391"/>
                </a:lnTo>
                <a:lnTo>
                  <a:pt x="109" y="391"/>
                </a:lnTo>
                <a:lnTo>
                  <a:pt x="109" y="391"/>
                </a:lnTo>
                <a:lnTo>
                  <a:pt x="108" y="389"/>
                </a:lnTo>
                <a:lnTo>
                  <a:pt x="108" y="389"/>
                </a:lnTo>
                <a:close/>
                <a:moveTo>
                  <a:pt x="34" y="290"/>
                </a:moveTo>
                <a:lnTo>
                  <a:pt x="34" y="290"/>
                </a:lnTo>
                <a:lnTo>
                  <a:pt x="35" y="291"/>
                </a:lnTo>
                <a:lnTo>
                  <a:pt x="35" y="291"/>
                </a:lnTo>
                <a:lnTo>
                  <a:pt x="35" y="291"/>
                </a:lnTo>
                <a:lnTo>
                  <a:pt x="35" y="291"/>
                </a:lnTo>
                <a:lnTo>
                  <a:pt x="35" y="290"/>
                </a:lnTo>
                <a:lnTo>
                  <a:pt x="35" y="290"/>
                </a:lnTo>
                <a:lnTo>
                  <a:pt x="35" y="290"/>
                </a:lnTo>
                <a:lnTo>
                  <a:pt x="35" y="290"/>
                </a:lnTo>
                <a:lnTo>
                  <a:pt x="34" y="290"/>
                </a:lnTo>
                <a:lnTo>
                  <a:pt x="34" y="290"/>
                </a:lnTo>
                <a:close/>
                <a:moveTo>
                  <a:pt x="125" y="178"/>
                </a:moveTo>
                <a:lnTo>
                  <a:pt x="125" y="178"/>
                </a:lnTo>
                <a:lnTo>
                  <a:pt x="123" y="181"/>
                </a:lnTo>
                <a:lnTo>
                  <a:pt x="123" y="181"/>
                </a:lnTo>
                <a:lnTo>
                  <a:pt x="125" y="178"/>
                </a:lnTo>
                <a:lnTo>
                  <a:pt x="125" y="178"/>
                </a:lnTo>
                <a:close/>
                <a:moveTo>
                  <a:pt x="62" y="250"/>
                </a:moveTo>
                <a:lnTo>
                  <a:pt x="62" y="250"/>
                </a:lnTo>
                <a:lnTo>
                  <a:pt x="62" y="250"/>
                </a:lnTo>
                <a:lnTo>
                  <a:pt x="62" y="250"/>
                </a:lnTo>
                <a:lnTo>
                  <a:pt x="63" y="250"/>
                </a:lnTo>
                <a:lnTo>
                  <a:pt x="63" y="250"/>
                </a:lnTo>
                <a:lnTo>
                  <a:pt x="62" y="250"/>
                </a:lnTo>
                <a:lnTo>
                  <a:pt x="62" y="250"/>
                </a:lnTo>
                <a:close/>
                <a:moveTo>
                  <a:pt x="60" y="269"/>
                </a:moveTo>
                <a:lnTo>
                  <a:pt x="60" y="269"/>
                </a:lnTo>
                <a:lnTo>
                  <a:pt x="60" y="269"/>
                </a:lnTo>
                <a:lnTo>
                  <a:pt x="60" y="271"/>
                </a:lnTo>
                <a:lnTo>
                  <a:pt x="60" y="271"/>
                </a:lnTo>
                <a:lnTo>
                  <a:pt x="60" y="271"/>
                </a:lnTo>
                <a:lnTo>
                  <a:pt x="60" y="271"/>
                </a:lnTo>
                <a:lnTo>
                  <a:pt x="60" y="269"/>
                </a:lnTo>
                <a:lnTo>
                  <a:pt x="60" y="269"/>
                </a:lnTo>
                <a:close/>
                <a:moveTo>
                  <a:pt x="21" y="306"/>
                </a:moveTo>
                <a:lnTo>
                  <a:pt x="21" y="306"/>
                </a:lnTo>
                <a:lnTo>
                  <a:pt x="21" y="307"/>
                </a:lnTo>
                <a:lnTo>
                  <a:pt x="21" y="307"/>
                </a:lnTo>
                <a:lnTo>
                  <a:pt x="22" y="306"/>
                </a:lnTo>
                <a:lnTo>
                  <a:pt x="22" y="306"/>
                </a:lnTo>
                <a:lnTo>
                  <a:pt x="21" y="306"/>
                </a:lnTo>
                <a:lnTo>
                  <a:pt x="21" y="306"/>
                </a:lnTo>
                <a:close/>
                <a:moveTo>
                  <a:pt x="34" y="307"/>
                </a:moveTo>
                <a:lnTo>
                  <a:pt x="34" y="307"/>
                </a:lnTo>
                <a:lnTo>
                  <a:pt x="32" y="309"/>
                </a:lnTo>
                <a:lnTo>
                  <a:pt x="32" y="309"/>
                </a:lnTo>
                <a:lnTo>
                  <a:pt x="34" y="307"/>
                </a:lnTo>
                <a:lnTo>
                  <a:pt x="34" y="307"/>
                </a:lnTo>
                <a:lnTo>
                  <a:pt x="34" y="307"/>
                </a:lnTo>
                <a:close/>
                <a:moveTo>
                  <a:pt x="97" y="48"/>
                </a:moveTo>
                <a:lnTo>
                  <a:pt x="97" y="48"/>
                </a:lnTo>
                <a:lnTo>
                  <a:pt x="98" y="47"/>
                </a:lnTo>
                <a:lnTo>
                  <a:pt x="98" y="47"/>
                </a:lnTo>
                <a:lnTo>
                  <a:pt x="97" y="47"/>
                </a:lnTo>
                <a:lnTo>
                  <a:pt x="97" y="48"/>
                </a:lnTo>
                <a:lnTo>
                  <a:pt x="97" y="48"/>
                </a:lnTo>
                <a:close/>
                <a:moveTo>
                  <a:pt x="134" y="80"/>
                </a:moveTo>
                <a:lnTo>
                  <a:pt x="134" y="80"/>
                </a:lnTo>
                <a:lnTo>
                  <a:pt x="133" y="80"/>
                </a:lnTo>
                <a:lnTo>
                  <a:pt x="133" y="80"/>
                </a:lnTo>
                <a:lnTo>
                  <a:pt x="131" y="80"/>
                </a:lnTo>
                <a:lnTo>
                  <a:pt x="131" y="80"/>
                </a:lnTo>
                <a:lnTo>
                  <a:pt x="131" y="82"/>
                </a:lnTo>
                <a:lnTo>
                  <a:pt x="131" y="82"/>
                </a:lnTo>
                <a:lnTo>
                  <a:pt x="134" y="80"/>
                </a:lnTo>
                <a:lnTo>
                  <a:pt x="134" y="80"/>
                </a:lnTo>
                <a:close/>
                <a:moveTo>
                  <a:pt x="101" y="48"/>
                </a:moveTo>
                <a:lnTo>
                  <a:pt x="101" y="48"/>
                </a:lnTo>
                <a:lnTo>
                  <a:pt x="103" y="48"/>
                </a:lnTo>
                <a:lnTo>
                  <a:pt x="103" y="48"/>
                </a:lnTo>
                <a:lnTo>
                  <a:pt x="105" y="48"/>
                </a:lnTo>
                <a:lnTo>
                  <a:pt x="105" y="48"/>
                </a:lnTo>
                <a:lnTo>
                  <a:pt x="101" y="48"/>
                </a:lnTo>
                <a:lnTo>
                  <a:pt x="101" y="48"/>
                </a:lnTo>
                <a:close/>
                <a:moveTo>
                  <a:pt x="228" y="287"/>
                </a:moveTo>
                <a:lnTo>
                  <a:pt x="228" y="287"/>
                </a:lnTo>
                <a:lnTo>
                  <a:pt x="226" y="287"/>
                </a:lnTo>
                <a:lnTo>
                  <a:pt x="224" y="288"/>
                </a:lnTo>
                <a:lnTo>
                  <a:pt x="224" y="288"/>
                </a:lnTo>
                <a:lnTo>
                  <a:pt x="228" y="287"/>
                </a:lnTo>
                <a:lnTo>
                  <a:pt x="228" y="287"/>
                </a:lnTo>
                <a:close/>
                <a:moveTo>
                  <a:pt x="212" y="336"/>
                </a:moveTo>
                <a:lnTo>
                  <a:pt x="212" y="336"/>
                </a:lnTo>
                <a:lnTo>
                  <a:pt x="212" y="336"/>
                </a:lnTo>
                <a:lnTo>
                  <a:pt x="212" y="336"/>
                </a:lnTo>
                <a:lnTo>
                  <a:pt x="210" y="336"/>
                </a:lnTo>
                <a:lnTo>
                  <a:pt x="210" y="336"/>
                </a:lnTo>
                <a:lnTo>
                  <a:pt x="210" y="337"/>
                </a:lnTo>
                <a:lnTo>
                  <a:pt x="210" y="337"/>
                </a:lnTo>
                <a:lnTo>
                  <a:pt x="212" y="336"/>
                </a:lnTo>
                <a:lnTo>
                  <a:pt x="212" y="336"/>
                </a:lnTo>
                <a:close/>
                <a:moveTo>
                  <a:pt x="87" y="209"/>
                </a:moveTo>
                <a:lnTo>
                  <a:pt x="87" y="209"/>
                </a:lnTo>
                <a:lnTo>
                  <a:pt x="87" y="209"/>
                </a:lnTo>
                <a:lnTo>
                  <a:pt x="87" y="209"/>
                </a:lnTo>
                <a:lnTo>
                  <a:pt x="89" y="208"/>
                </a:lnTo>
                <a:lnTo>
                  <a:pt x="89" y="208"/>
                </a:lnTo>
                <a:lnTo>
                  <a:pt x="87" y="206"/>
                </a:lnTo>
                <a:lnTo>
                  <a:pt x="87" y="206"/>
                </a:lnTo>
                <a:lnTo>
                  <a:pt x="87" y="209"/>
                </a:lnTo>
                <a:lnTo>
                  <a:pt x="87" y="209"/>
                </a:lnTo>
                <a:close/>
                <a:moveTo>
                  <a:pt x="62" y="17"/>
                </a:moveTo>
                <a:lnTo>
                  <a:pt x="62" y="17"/>
                </a:lnTo>
                <a:lnTo>
                  <a:pt x="63" y="17"/>
                </a:lnTo>
                <a:lnTo>
                  <a:pt x="63" y="17"/>
                </a:lnTo>
                <a:lnTo>
                  <a:pt x="62" y="15"/>
                </a:lnTo>
                <a:lnTo>
                  <a:pt x="62" y="15"/>
                </a:lnTo>
                <a:lnTo>
                  <a:pt x="62" y="17"/>
                </a:lnTo>
                <a:lnTo>
                  <a:pt x="62" y="17"/>
                </a:lnTo>
                <a:close/>
                <a:moveTo>
                  <a:pt x="117" y="99"/>
                </a:moveTo>
                <a:lnTo>
                  <a:pt x="117" y="99"/>
                </a:lnTo>
                <a:lnTo>
                  <a:pt x="117" y="99"/>
                </a:lnTo>
                <a:lnTo>
                  <a:pt x="117" y="99"/>
                </a:lnTo>
                <a:lnTo>
                  <a:pt x="117" y="100"/>
                </a:lnTo>
                <a:lnTo>
                  <a:pt x="117" y="100"/>
                </a:lnTo>
                <a:lnTo>
                  <a:pt x="117" y="102"/>
                </a:lnTo>
                <a:lnTo>
                  <a:pt x="117" y="102"/>
                </a:lnTo>
                <a:lnTo>
                  <a:pt x="117" y="99"/>
                </a:lnTo>
                <a:lnTo>
                  <a:pt x="117" y="99"/>
                </a:lnTo>
                <a:close/>
                <a:moveTo>
                  <a:pt x="152" y="129"/>
                </a:moveTo>
                <a:lnTo>
                  <a:pt x="152" y="129"/>
                </a:lnTo>
                <a:lnTo>
                  <a:pt x="152" y="129"/>
                </a:lnTo>
                <a:lnTo>
                  <a:pt x="152" y="129"/>
                </a:lnTo>
                <a:lnTo>
                  <a:pt x="152" y="130"/>
                </a:lnTo>
                <a:lnTo>
                  <a:pt x="152" y="130"/>
                </a:lnTo>
                <a:lnTo>
                  <a:pt x="152" y="132"/>
                </a:lnTo>
                <a:lnTo>
                  <a:pt x="152" y="132"/>
                </a:lnTo>
                <a:lnTo>
                  <a:pt x="152" y="129"/>
                </a:lnTo>
                <a:lnTo>
                  <a:pt x="152" y="129"/>
                </a:lnTo>
                <a:close/>
                <a:moveTo>
                  <a:pt x="32" y="277"/>
                </a:moveTo>
                <a:lnTo>
                  <a:pt x="32" y="277"/>
                </a:lnTo>
                <a:lnTo>
                  <a:pt x="30" y="279"/>
                </a:lnTo>
                <a:lnTo>
                  <a:pt x="32" y="280"/>
                </a:lnTo>
                <a:lnTo>
                  <a:pt x="32" y="280"/>
                </a:lnTo>
                <a:lnTo>
                  <a:pt x="32" y="277"/>
                </a:lnTo>
                <a:lnTo>
                  <a:pt x="32" y="277"/>
                </a:lnTo>
                <a:close/>
                <a:moveTo>
                  <a:pt x="65" y="378"/>
                </a:moveTo>
                <a:lnTo>
                  <a:pt x="65" y="378"/>
                </a:lnTo>
                <a:lnTo>
                  <a:pt x="67" y="381"/>
                </a:lnTo>
                <a:lnTo>
                  <a:pt x="67" y="381"/>
                </a:lnTo>
                <a:lnTo>
                  <a:pt x="67" y="380"/>
                </a:lnTo>
                <a:lnTo>
                  <a:pt x="65" y="378"/>
                </a:lnTo>
                <a:lnTo>
                  <a:pt x="65" y="378"/>
                </a:lnTo>
                <a:close/>
                <a:moveTo>
                  <a:pt x="46" y="258"/>
                </a:moveTo>
                <a:lnTo>
                  <a:pt x="46" y="258"/>
                </a:lnTo>
                <a:lnTo>
                  <a:pt x="45" y="260"/>
                </a:lnTo>
                <a:lnTo>
                  <a:pt x="45" y="260"/>
                </a:lnTo>
                <a:lnTo>
                  <a:pt x="45" y="260"/>
                </a:lnTo>
                <a:lnTo>
                  <a:pt x="45" y="260"/>
                </a:lnTo>
                <a:lnTo>
                  <a:pt x="45" y="260"/>
                </a:lnTo>
                <a:lnTo>
                  <a:pt x="45" y="260"/>
                </a:lnTo>
                <a:lnTo>
                  <a:pt x="46" y="258"/>
                </a:lnTo>
                <a:lnTo>
                  <a:pt x="46" y="258"/>
                </a:lnTo>
                <a:close/>
                <a:moveTo>
                  <a:pt x="103" y="334"/>
                </a:moveTo>
                <a:lnTo>
                  <a:pt x="103" y="334"/>
                </a:lnTo>
                <a:lnTo>
                  <a:pt x="103" y="331"/>
                </a:lnTo>
                <a:lnTo>
                  <a:pt x="103" y="331"/>
                </a:lnTo>
                <a:lnTo>
                  <a:pt x="103" y="334"/>
                </a:lnTo>
                <a:lnTo>
                  <a:pt x="103" y="334"/>
                </a:lnTo>
                <a:lnTo>
                  <a:pt x="103" y="334"/>
                </a:lnTo>
                <a:lnTo>
                  <a:pt x="103" y="334"/>
                </a:lnTo>
                <a:close/>
                <a:moveTo>
                  <a:pt x="220" y="219"/>
                </a:moveTo>
                <a:lnTo>
                  <a:pt x="220" y="219"/>
                </a:lnTo>
                <a:lnTo>
                  <a:pt x="218" y="220"/>
                </a:lnTo>
                <a:lnTo>
                  <a:pt x="218" y="220"/>
                </a:lnTo>
                <a:lnTo>
                  <a:pt x="220" y="220"/>
                </a:lnTo>
                <a:lnTo>
                  <a:pt x="220" y="219"/>
                </a:lnTo>
                <a:lnTo>
                  <a:pt x="220" y="219"/>
                </a:lnTo>
                <a:close/>
                <a:moveTo>
                  <a:pt x="46" y="254"/>
                </a:moveTo>
                <a:lnTo>
                  <a:pt x="46" y="254"/>
                </a:lnTo>
                <a:lnTo>
                  <a:pt x="45" y="254"/>
                </a:lnTo>
                <a:lnTo>
                  <a:pt x="45" y="254"/>
                </a:lnTo>
                <a:lnTo>
                  <a:pt x="45" y="254"/>
                </a:lnTo>
                <a:lnTo>
                  <a:pt x="45" y="254"/>
                </a:lnTo>
                <a:lnTo>
                  <a:pt x="45" y="255"/>
                </a:lnTo>
                <a:lnTo>
                  <a:pt x="45" y="255"/>
                </a:lnTo>
                <a:lnTo>
                  <a:pt x="46" y="254"/>
                </a:lnTo>
                <a:lnTo>
                  <a:pt x="46" y="254"/>
                </a:lnTo>
                <a:close/>
                <a:moveTo>
                  <a:pt x="212" y="222"/>
                </a:moveTo>
                <a:lnTo>
                  <a:pt x="212" y="222"/>
                </a:lnTo>
                <a:lnTo>
                  <a:pt x="212" y="224"/>
                </a:lnTo>
                <a:lnTo>
                  <a:pt x="213" y="222"/>
                </a:lnTo>
                <a:lnTo>
                  <a:pt x="213" y="222"/>
                </a:lnTo>
                <a:lnTo>
                  <a:pt x="212" y="222"/>
                </a:lnTo>
                <a:lnTo>
                  <a:pt x="212" y="222"/>
                </a:lnTo>
                <a:lnTo>
                  <a:pt x="212" y="222"/>
                </a:lnTo>
                <a:lnTo>
                  <a:pt x="212" y="222"/>
                </a:lnTo>
                <a:close/>
                <a:moveTo>
                  <a:pt x="71" y="263"/>
                </a:moveTo>
                <a:lnTo>
                  <a:pt x="71" y="263"/>
                </a:lnTo>
                <a:lnTo>
                  <a:pt x="71" y="265"/>
                </a:lnTo>
                <a:lnTo>
                  <a:pt x="73" y="265"/>
                </a:lnTo>
                <a:lnTo>
                  <a:pt x="73" y="265"/>
                </a:lnTo>
                <a:lnTo>
                  <a:pt x="75" y="265"/>
                </a:lnTo>
                <a:lnTo>
                  <a:pt x="75" y="265"/>
                </a:lnTo>
                <a:lnTo>
                  <a:pt x="75" y="263"/>
                </a:lnTo>
                <a:lnTo>
                  <a:pt x="75" y="263"/>
                </a:lnTo>
                <a:lnTo>
                  <a:pt x="71" y="263"/>
                </a:lnTo>
                <a:lnTo>
                  <a:pt x="71" y="263"/>
                </a:lnTo>
                <a:close/>
                <a:moveTo>
                  <a:pt x="164" y="265"/>
                </a:moveTo>
                <a:lnTo>
                  <a:pt x="164" y="265"/>
                </a:lnTo>
                <a:lnTo>
                  <a:pt x="166" y="265"/>
                </a:lnTo>
                <a:lnTo>
                  <a:pt x="166" y="265"/>
                </a:lnTo>
                <a:lnTo>
                  <a:pt x="166" y="265"/>
                </a:lnTo>
                <a:lnTo>
                  <a:pt x="166" y="265"/>
                </a:lnTo>
                <a:lnTo>
                  <a:pt x="164" y="263"/>
                </a:lnTo>
                <a:lnTo>
                  <a:pt x="164" y="263"/>
                </a:lnTo>
                <a:lnTo>
                  <a:pt x="164" y="265"/>
                </a:lnTo>
                <a:lnTo>
                  <a:pt x="164" y="265"/>
                </a:lnTo>
                <a:close/>
                <a:moveTo>
                  <a:pt x="182" y="157"/>
                </a:moveTo>
                <a:lnTo>
                  <a:pt x="182" y="157"/>
                </a:lnTo>
                <a:lnTo>
                  <a:pt x="180" y="157"/>
                </a:lnTo>
                <a:lnTo>
                  <a:pt x="180" y="159"/>
                </a:lnTo>
                <a:lnTo>
                  <a:pt x="180" y="159"/>
                </a:lnTo>
                <a:lnTo>
                  <a:pt x="182" y="157"/>
                </a:lnTo>
                <a:lnTo>
                  <a:pt x="182" y="157"/>
                </a:lnTo>
                <a:close/>
                <a:moveTo>
                  <a:pt x="89" y="359"/>
                </a:moveTo>
                <a:lnTo>
                  <a:pt x="89" y="359"/>
                </a:lnTo>
                <a:lnTo>
                  <a:pt x="90" y="359"/>
                </a:lnTo>
                <a:lnTo>
                  <a:pt x="90" y="359"/>
                </a:lnTo>
                <a:lnTo>
                  <a:pt x="89" y="358"/>
                </a:lnTo>
                <a:lnTo>
                  <a:pt x="89" y="358"/>
                </a:lnTo>
                <a:lnTo>
                  <a:pt x="89" y="358"/>
                </a:lnTo>
                <a:lnTo>
                  <a:pt x="89" y="358"/>
                </a:lnTo>
                <a:lnTo>
                  <a:pt x="89" y="359"/>
                </a:lnTo>
                <a:lnTo>
                  <a:pt x="89" y="359"/>
                </a:lnTo>
                <a:close/>
                <a:moveTo>
                  <a:pt x="166" y="113"/>
                </a:moveTo>
                <a:lnTo>
                  <a:pt x="166" y="113"/>
                </a:lnTo>
                <a:lnTo>
                  <a:pt x="168" y="113"/>
                </a:lnTo>
                <a:lnTo>
                  <a:pt x="168" y="113"/>
                </a:lnTo>
                <a:lnTo>
                  <a:pt x="168" y="112"/>
                </a:lnTo>
                <a:lnTo>
                  <a:pt x="168" y="112"/>
                </a:lnTo>
                <a:lnTo>
                  <a:pt x="166" y="113"/>
                </a:lnTo>
                <a:lnTo>
                  <a:pt x="166" y="113"/>
                </a:lnTo>
                <a:close/>
                <a:moveTo>
                  <a:pt x="89" y="187"/>
                </a:moveTo>
                <a:lnTo>
                  <a:pt x="89" y="187"/>
                </a:lnTo>
                <a:lnTo>
                  <a:pt x="89" y="186"/>
                </a:lnTo>
                <a:lnTo>
                  <a:pt x="89" y="186"/>
                </a:lnTo>
                <a:lnTo>
                  <a:pt x="89" y="186"/>
                </a:lnTo>
                <a:lnTo>
                  <a:pt x="89" y="187"/>
                </a:lnTo>
                <a:lnTo>
                  <a:pt x="89" y="187"/>
                </a:lnTo>
                <a:close/>
                <a:moveTo>
                  <a:pt x="234" y="304"/>
                </a:moveTo>
                <a:lnTo>
                  <a:pt x="234" y="304"/>
                </a:lnTo>
                <a:lnTo>
                  <a:pt x="235" y="302"/>
                </a:lnTo>
                <a:lnTo>
                  <a:pt x="235" y="302"/>
                </a:lnTo>
                <a:lnTo>
                  <a:pt x="235" y="302"/>
                </a:lnTo>
                <a:lnTo>
                  <a:pt x="235" y="302"/>
                </a:lnTo>
                <a:lnTo>
                  <a:pt x="234" y="302"/>
                </a:lnTo>
                <a:lnTo>
                  <a:pt x="234" y="302"/>
                </a:lnTo>
                <a:lnTo>
                  <a:pt x="234" y="304"/>
                </a:lnTo>
                <a:lnTo>
                  <a:pt x="234" y="304"/>
                </a:lnTo>
                <a:close/>
                <a:moveTo>
                  <a:pt x="144" y="209"/>
                </a:moveTo>
                <a:lnTo>
                  <a:pt x="144" y="209"/>
                </a:lnTo>
                <a:lnTo>
                  <a:pt x="142" y="209"/>
                </a:lnTo>
                <a:lnTo>
                  <a:pt x="142" y="209"/>
                </a:lnTo>
                <a:lnTo>
                  <a:pt x="142" y="211"/>
                </a:lnTo>
                <a:lnTo>
                  <a:pt x="142" y="211"/>
                </a:lnTo>
                <a:lnTo>
                  <a:pt x="142" y="211"/>
                </a:lnTo>
                <a:lnTo>
                  <a:pt x="144" y="209"/>
                </a:lnTo>
                <a:lnTo>
                  <a:pt x="144" y="209"/>
                </a:lnTo>
                <a:close/>
                <a:moveTo>
                  <a:pt x="87" y="195"/>
                </a:moveTo>
                <a:lnTo>
                  <a:pt x="87" y="195"/>
                </a:lnTo>
                <a:lnTo>
                  <a:pt x="87" y="195"/>
                </a:lnTo>
                <a:lnTo>
                  <a:pt x="87" y="195"/>
                </a:lnTo>
                <a:lnTo>
                  <a:pt x="89" y="194"/>
                </a:lnTo>
                <a:lnTo>
                  <a:pt x="89" y="194"/>
                </a:lnTo>
                <a:lnTo>
                  <a:pt x="89" y="194"/>
                </a:lnTo>
                <a:lnTo>
                  <a:pt x="89" y="194"/>
                </a:lnTo>
                <a:lnTo>
                  <a:pt x="87" y="195"/>
                </a:lnTo>
                <a:lnTo>
                  <a:pt x="87" y="195"/>
                </a:lnTo>
                <a:close/>
                <a:moveTo>
                  <a:pt x="187" y="345"/>
                </a:moveTo>
                <a:lnTo>
                  <a:pt x="187" y="345"/>
                </a:lnTo>
                <a:lnTo>
                  <a:pt x="188" y="343"/>
                </a:lnTo>
                <a:lnTo>
                  <a:pt x="188" y="343"/>
                </a:lnTo>
                <a:lnTo>
                  <a:pt x="187" y="343"/>
                </a:lnTo>
                <a:lnTo>
                  <a:pt x="187" y="343"/>
                </a:lnTo>
                <a:lnTo>
                  <a:pt x="187" y="345"/>
                </a:lnTo>
                <a:lnTo>
                  <a:pt x="187" y="345"/>
                </a:lnTo>
                <a:close/>
                <a:moveTo>
                  <a:pt x="117" y="82"/>
                </a:moveTo>
                <a:lnTo>
                  <a:pt x="117" y="82"/>
                </a:lnTo>
                <a:lnTo>
                  <a:pt x="119" y="82"/>
                </a:lnTo>
                <a:lnTo>
                  <a:pt x="119" y="80"/>
                </a:lnTo>
                <a:lnTo>
                  <a:pt x="119" y="80"/>
                </a:lnTo>
                <a:lnTo>
                  <a:pt x="117" y="82"/>
                </a:lnTo>
                <a:lnTo>
                  <a:pt x="117" y="82"/>
                </a:lnTo>
                <a:close/>
                <a:moveTo>
                  <a:pt x="224" y="347"/>
                </a:moveTo>
                <a:lnTo>
                  <a:pt x="224" y="347"/>
                </a:lnTo>
                <a:lnTo>
                  <a:pt x="224" y="347"/>
                </a:lnTo>
                <a:lnTo>
                  <a:pt x="224" y="347"/>
                </a:lnTo>
                <a:lnTo>
                  <a:pt x="224" y="347"/>
                </a:lnTo>
                <a:lnTo>
                  <a:pt x="224" y="347"/>
                </a:lnTo>
                <a:lnTo>
                  <a:pt x="224" y="348"/>
                </a:lnTo>
                <a:lnTo>
                  <a:pt x="224" y="348"/>
                </a:lnTo>
                <a:lnTo>
                  <a:pt x="223" y="350"/>
                </a:lnTo>
                <a:lnTo>
                  <a:pt x="223" y="350"/>
                </a:lnTo>
                <a:lnTo>
                  <a:pt x="224" y="347"/>
                </a:lnTo>
                <a:lnTo>
                  <a:pt x="224" y="347"/>
                </a:lnTo>
                <a:close/>
                <a:moveTo>
                  <a:pt x="34" y="361"/>
                </a:moveTo>
                <a:lnTo>
                  <a:pt x="34" y="361"/>
                </a:lnTo>
                <a:lnTo>
                  <a:pt x="34" y="358"/>
                </a:lnTo>
                <a:lnTo>
                  <a:pt x="34" y="358"/>
                </a:lnTo>
                <a:lnTo>
                  <a:pt x="34" y="359"/>
                </a:lnTo>
                <a:lnTo>
                  <a:pt x="34" y="359"/>
                </a:lnTo>
                <a:lnTo>
                  <a:pt x="34" y="361"/>
                </a:lnTo>
                <a:lnTo>
                  <a:pt x="34" y="361"/>
                </a:lnTo>
                <a:close/>
                <a:moveTo>
                  <a:pt x="169" y="214"/>
                </a:moveTo>
                <a:lnTo>
                  <a:pt x="169" y="214"/>
                </a:lnTo>
                <a:lnTo>
                  <a:pt x="169" y="211"/>
                </a:lnTo>
                <a:lnTo>
                  <a:pt x="169" y="211"/>
                </a:lnTo>
                <a:lnTo>
                  <a:pt x="169" y="212"/>
                </a:lnTo>
                <a:lnTo>
                  <a:pt x="169" y="214"/>
                </a:lnTo>
                <a:lnTo>
                  <a:pt x="169" y="214"/>
                </a:lnTo>
                <a:close/>
                <a:moveTo>
                  <a:pt x="174" y="247"/>
                </a:moveTo>
                <a:lnTo>
                  <a:pt x="174" y="247"/>
                </a:lnTo>
                <a:lnTo>
                  <a:pt x="172" y="249"/>
                </a:lnTo>
                <a:lnTo>
                  <a:pt x="172" y="249"/>
                </a:lnTo>
                <a:lnTo>
                  <a:pt x="174" y="249"/>
                </a:lnTo>
                <a:lnTo>
                  <a:pt x="174" y="249"/>
                </a:lnTo>
                <a:lnTo>
                  <a:pt x="174" y="247"/>
                </a:lnTo>
                <a:lnTo>
                  <a:pt x="174" y="247"/>
                </a:lnTo>
                <a:close/>
                <a:moveTo>
                  <a:pt x="103" y="380"/>
                </a:moveTo>
                <a:lnTo>
                  <a:pt x="103" y="380"/>
                </a:lnTo>
                <a:lnTo>
                  <a:pt x="103" y="380"/>
                </a:lnTo>
                <a:lnTo>
                  <a:pt x="103" y="380"/>
                </a:lnTo>
                <a:lnTo>
                  <a:pt x="103" y="381"/>
                </a:lnTo>
                <a:lnTo>
                  <a:pt x="103" y="381"/>
                </a:lnTo>
                <a:lnTo>
                  <a:pt x="103" y="381"/>
                </a:lnTo>
                <a:lnTo>
                  <a:pt x="103" y="380"/>
                </a:lnTo>
                <a:lnTo>
                  <a:pt x="103" y="380"/>
                </a:lnTo>
                <a:close/>
                <a:moveTo>
                  <a:pt x="18" y="312"/>
                </a:moveTo>
                <a:lnTo>
                  <a:pt x="18" y="312"/>
                </a:lnTo>
                <a:lnTo>
                  <a:pt x="18" y="313"/>
                </a:lnTo>
                <a:lnTo>
                  <a:pt x="18" y="315"/>
                </a:lnTo>
                <a:lnTo>
                  <a:pt x="18" y="315"/>
                </a:lnTo>
                <a:lnTo>
                  <a:pt x="18" y="313"/>
                </a:lnTo>
                <a:lnTo>
                  <a:pt x="18" y="312"/>
                </a:lnTo>
                <a:lnTo>
                  <a:pt x="18" y="312"/>
                </a:lnTo>
                <a:close/>
                <a:moveTo>
                  <a:pt x="93" y="146"/>
                </a:moveTo>
                <a:lnTo>
                  <a:pt x="93" y="146"/>
                </a:lnTo>
                <a:lnTo>
                  <a:pt x="92" y="146"/>
                </a:lnTo>
                <a:lnTo>
                  <a:pt x="92" y="146"/>
                </a:lnTo>
                <a:lnTo>
                  <a:pt x="92" y="149"/>
                </a:lnTo>
                <a:lnTo>
                  <a:pt x="92" y="149"/>
                </a:lnTo>
                <a:lnTo>
                  <a:pt x="93" y="146"/>
                </a:lnTo>
                <a:lnTo>
                  <a:pt x="93" y="146"/>
                </a:lnTo>
                <a:close/>
                <a:moveTo>
                  <a:pt x="123" y="55"/>
                </a:moveTo>
                <a:lnTo>
                  <a:pt x="123" y="55"/>
                </a:lnTo>
                <a:lnTo>
                  <a:pt x="123" y="56"/>
                </a:lnTo>
                <a:lnTo>
                  <a:pt x="123" y="56"/>
                </a:lnTo>
                <a:lnTo>
                  <a:pt x="123" y="56"/>
                </a:lnTo>
                <a:lnTo>
                  <a:pt x="123" y="55"/>
                </a:lnTo>
                <a:lnTo>
                  <a:pt x="123" y="55"/>
                </a:lnTo>
                <a:close/>
                <a:moveTo>
                  <a:pt x="24" y="342"/>
                </a:moveTo>
                <a:lnTo>
                  <a:pt x="24" y="342"/>
                </a:lnTo>
                <a:lnTo>
                  <a:pt x="26" y="342"/>
                </a:lnTo>
                <a:lnTo>
                  <a:pt x="26" y="342"/>
                </a:lnTo>
                <a:lnTo>
                  <a:pt x="27" y="342"/>
                </a:lnTo>
                <a:lnTo>
                  <a:pt x="27" y="342"/>
                </a:lnTo>
                <a:lnTo>
                  <a:pt x="26" y="342"/>
                </a:lnTo>
                <a:lnTo>
                  <a:pt x="26" y="342"/>
                </a:lnTo>
                <a:lnTo>
                  <a:pt x="24" y="342"/>
                </a:lnTo>
                <a:lnTo>
                  <a:pt x="24" y="342"/>
                </a:lnTo>
                <a:close/>
                <a:moveTo>
                  <a:pt x="76" y="18"/>
                </a:moveTo>
                <a:lnTo>
                  <a:pt x="76" y="18"/>
                </a:lnTo>
                <a:lnTo>
                  <a:pt x="78" y="18"/>
                </a:lnTo>
                <a:lnTo>
                  <a:pt x="79" y="18"/>
                </a:lnTo>
                <a:lnTo>
                  <a:pt x="79" y="18"/>
                </a:lnTo>
                <a:lnTo>
                  <a:pt x="76" y="18"/>
                </a:lnTo>
                <a:lnTo>
                  <a:pt x="76" y="18"/>
                </a:lnTo>
                <a:close/>
                <a:moveTo>
                  <a:pt x="188" y="347"/>
                </a:moveTo>
                <a:lnTo>
                  <a:pt x="188" y="347"/>
                </a:lnTo>
                <a:lnTo>
                  <a:pt x="187" y="348"/>
                </a:lnTo>
                <a:lnTo>
                  <a:pt x="187" y="348"/>
                </a:lnTo>
                <a:lnTo>
                  <a:pt x="187" y="348"/>
                </a:lnTo>
                <a:lnTo>
                  <a:pt x="188" y="347"/>
                </a:lnTo>
                <a:lnTo>
                  <a:pt x="188" y="347"/>
                </a:lnTo>
                <a:close/>
                <a:moveTo>
                  <a:pt x="128" y="138"/>
                </a:moveTo>
                <a:lnTo>
                  <a:pt x="128" y="138"/>
                </a:lnTo>
                <a:lnTo>
                  <a:pt x="130" y="135"/>
                </a:lnTo>
                <a:lnTo>
                  <a:pt x="130" y="135"/>
                </a:lnTo>
                <a:lnTo>
                  <a:pt x="128" y="137"/>
                </a:lnTo>
                <a:lnTo>
                  <a:pt x="128" y="138"/>
                </a:lnTo>
                <a:lnTo>
                  <a:pt x="128" y="138"/>
                </a:lnTo>
                <a:close/>
                <a:moveTo>
                  <a:pt x="49" y="380"/>
                </a:moveTo>
                <a:lnTo>
                  <a:pt x="49" y="380"/>
                </a:lnTo>
                <a:lnTo>
                  <a:pt x="51" y="381"/>
                </a:lnTo>
                <a:lnTo>
                  <a:pt x="52" y="381"/>
                </a:lnTo>
                <a:lnTo>
                  <a:pt x="52" y="381"/>
                </a:lnTo>
                <a:lnTo>
                  <a:pt x="49" y="380"/>
                </a:lnTo>
                <a:lnTo>
                  <a:pt x="49" y="380"/>
                </a:lnTo>
                <a:close/>
                <a:moveTo>
                  <a:pt x="48" y="290"/>
                </a:moveTo>
                <a:lnTo>
                  <a:pt x="48" y="290"/>
                </a:lnTo>
                <a:lnTo>
                  <a:pt x="48" y="285"/>
                </a:lnTo>
                <a:lnTo>
                  <a:pt x="48" y="285"/>
                </a:lnTo>
                <a:lnTo>
                  <a:pt x="48" y="285"/>
                </a:lnTo>
                <a:lnTo>
                  <a:pt x="48" y="285"/>
                </a:lnTo>
                <a:lnTo>
                  <a:pt x="48" y="290"/>
                </a:lnTo>
                <a:lnTo>
                  <a:pt x="48" y="290"/>
                </a:lnTo>
                <a:close/>
                <a:moveTo>
                  <a:pt x="46" y="353"/>
                </a:moveTo>
                <a:lnTo>
                  <a:pt x="46" y="353"/>
                </a:lnTo>
                <a:lnTo>
                  <a:pt x="46" y="354"/>
                </a:lnTo>
                <a:lnTo>
                  <a:pt x="46" y="356"/>
                </a:lnTo>
                <a:lnTo>
                  <a:pt x="46" y="356"/>
                </a:lnTo>
                <a:lnTo>
                  <a:pt x="46" y="353"/>
                </a:lnTo>
                <a:lnTo>
                  <a:pt x="46" y="353"/>
                </a:lnTo>
                <a:close/>
                <a:moveTo>
                  <a:pt x="161" y="214"/>
                </a:moveTo>
                <a:lnTo>
                  <a:pt x="161" y="214"/>
                </a:lnTo>
                <a:lnTo>
                  <a:pt x="161" y="217"/>
                </a:lnTo>
                <a:lnTo>
                  <a:pt x="161" y="217"/>
                </a:lnTo>
                <a:lnTo>
                  <a:pt x="161" y="214"/>
                </a:lnTo>
                <a:lnTo>
                  <a:pt x="161" y="214"/>
                </a:lnTo>
                <a:close/>
                <a:moveTo>
                  <a:pt x="30" y="306"/>
                </a:moveTo>
                <a:lnTo>
                  <a:pt x="30" y="306"/>
                </a:lnTo>
                <a:lnTo>
                  <a:pt x="30" y="306"/>
                </a:lnTo>
                <a:lnTo>
                  <a:pt x="30" y="306"/>
                </a:lnTo>
                <a:lnTo>
                  <a:pt x="32" y="304"/>
                </a:lnTo>
                <a:lnTo>
                  <a:pt x="32" y="304"/>
                </a:lnTo>
                <a:lnTo>
                  <a:pt x="32" y="304"/>
                </a:lnTo>
                <a:lnTo>
                  <a:pt x="32" y="304"/>
                </a:lnTo>
                <a:lnTo>
                  <a:pt x="30" y="306"/>
                </a:lnTo>
                <a:lnTo>
                  <a:pt x="30" y="306"/>
                </a:lnTo>
                <a:lnTo>
                  <a:pt x="30" y="306"/>
                </a:lnTo>
                <a:lnTo>
                  <a:pt x="30" y="306"/>
                </a:lnTo>
                <a:close/>
                <a:moveTo>
                  <a:pt x="106" y="329"/>
                </a:moveTo>
                <a:lnTo>
                  <a:pt x="106" y="329"/>
                </a:lnTo>
                <a:lnTo>
                  <a:pt x="106" y="334"/>
                </a:lnTo>
                <a:lnTo>
                  <a:pt x="106" y="334"/>
                </a:lnTo>
                <a:lnTo>
                  <a:pt x="106" y="329"/>
                </a:lnTo>
                <a:lnTo>
                  <a:pt x="106" y="329"/>
                </a:lnTo>
                <a:close/>
                <a:moveTo>
                  <a:pt x="93" y="33"/>
                </a:moveTo>
                <a:lnTo>
                  <a:pt x="93" y="33"/>
                </a:lnTo>
                <a:lnTo>
                  <a:pt x="93" y="34"/>
                </a:lnTo>
                <a:lnTo>
                  <a:pt x="93" y="34"/>
                </a:lnTo>
                <a:lnTo>
                  <a:pt x="93" y="34"/>
                </a:lnTo>
                <a:lnTo>
                  <a:pt x="93" y="33"/>
                </a:lnTo>
                <a:lnTo>
                  <a:pt x="93" y="33"/>
                </a:lnTo>
                <a:close/>
                <a:moveTo>
                  <a:pt x="122" y="171"/>
                </a:moveTo>
                <a:lnTo>
                  <a:pt x="122" y="171"/>
                </a:lnTo>
                <a:lnTo>
                  <a:pt x="122" y="171"/>
                </a:lnTo>
                <a:lnTo>
                  <a:pt x="122" y="171"/>
                </a:lnTo>
                <a:lnTo>
                  <a:pt x="123" y="168"/>
                </a:lnTo>
                <a:lnTo>
                  <a:pt x="123" y="168"/>
                </a:lnTo>
                <a:lnTo>
                  <a:pt x="122" y="168"/>
                </a:lnTo>
                <a:lnTo>
                  <a:pt x="122" y="168"/>
                </a:lnTo>
                <a:lnTo>
                  <a:pt x="122" y="171"/>
                </a:lnTo>
                <a:lnTo>
                  <a:pt x="122" y="171"/>
                </a:lnTo>
                <a:close/>
                <a:moveTo>
                  <a:pt x="194" y="337"/>
                </a:moveTo>
                <a:lnTo>
                  <a:pt x="194" y="337"/>
                </a:lnTo>
                <a:lnTo>
                  <a:pt x="194" y="339"/>
                </a:lnTo>
                <a:lnTo>
                  <a:pt x="194" y="339"/>
                </a:lnTo>
                <a:lnTo>
                  <a:pt x="196" y="339"/>
                </a:lnTo>
                <a:lnTo>
                  <a:pt x="194" y="337"/>
                </a:lnTo>
                <a:lnTo>
                  <a:pt x="194" y="337"/>
                </a:lnTo>
                <a:close/>
                <a:moveTo>
                  <a:pt x="125" y="85"/>
                </a:moveTo>
                <a:lnTo>
                  <a:pt x="125" y="85"/>
                </a:lnTo>
                <a:lnTo>
                  <a:pt x="125" y="85"/>
                </a:lnTo>
                <a:lnTo>
                  <a:pt x="125" y="85"/>
                </a:lnTo>
                <a:lnTo>
                  <a:pt x="125" y="82"/>
                </a:lnTo>
                <a:lnTo>
                  <a:pt x="125" y="82"/>
                </a:lnTo>
                <a:lnTo>
                  <a:pt x="123" y="83"/>
                </a:lnTo>
                <a:lnTo>
                  <a:pt x="123" y="83"/>
                </a:lnTo>
                <a:lnTo>
                  <a:pt x="125" y="85"/>
                </a:lnTo>
                <a:lnTo>
                  <a:pt x="125" y="85"/>
                </a:lnTo>
                <a:close/>
                <a:moveTo>
                  <a:pt x="43" y="272"/>
                </a:moveTo>
                <a:lnTo>
                  <a:pt x="43" y="272"/>
                </a:lnTo>
                <a:lnTo>
                  <a:pt x="43" y="272"/>
                </a:lnTo>
                <a:lnTo>
                  <a:pt x="41" y="272"/>
                </a:lnTo>
                <a:lnTo>
                  <a:pt x="41" y="272"/>
                </a:lnTo>
                <a:lnTo>
                  <a:pt x="41" y="274"/>
                </a:lnTo>
                <a:lnTo>
                  <a:pt x="41" y="274"/>
                </a:lnTo>
                <a:lnTo>
                  <a:pt x="43" y="272"/>
                </a:lnTo>
                <a:lnTo>
                  <a:pt x="43" y="272"/>
                </a:lnTo>
                <a:close/>
                <a:moveTo>
                  <a:pt x="76" y="359"/>
                </a:moveTo>
                <a:lnTo>
                  <a:pt x="76" y="359"/>
                </a:lnTo>
                <a:lnTo>
                  <a:pt x="76" y="358"/>
                </a:lnTo>
                <a:lnTo>
                  <a:pt x="76" y="358"/>
                </a:lnTo>
                <a:lnTo>
                  <a:pt x="76" y="358"/>
                </a:lnTo>
                <a:lnTo>
                  <a:pt x="76" y="359"/>
                </a:lnTo>
                <a:lnTo>
                  <a:pt x="76" y="359"/>
                </a:lnTo>
                <a:close/>
                <a:moveTo>
                  <a:pt x="114" y="183"/>
                </a:moveTo>
                <a:lnTo>
                  <a:pt x="114" y="183"/>
                </a:lnTo>
                <a:lnTo>
                  <a:pt x="112" y="186"/>
                </a:lnTo>
                <a:lnTo>
                  <a:pt x="112" y="186"/>
                </a:lnTo>
                <a:lnTo>
                  <a:pt x="114" y="183"/>
                </a:lnTo>
                <a:lnTo>
                  <a:pt x="114" y="183"/>
                </a:lnTo>
                <a:close/>
                <a:moveTo>
                  <a:pt x="149" y="126"/>
                </a:moveTo>
                <a:lnTo>
                  <a:pt x="149" y="126"/>
                </a:lnTo>
                <a:lnTo>
                  <a:pt x="150" y="126"/>
                </a:lnTo>
                <a:lnTo>
                  <a:pt x="150" y="126"/>
                </a:lnTo>
                <a:lnTo>
                  <a:pt x="150" y="124"/>
                </a:lnTo>
                <a:lnTo>
                  <a:pt x="150" y="124"/>
                </a:lnTo>
                <a:lnTo>
                  <a:pt x="150" y="124"/>
                </a:lnTo>
                <a:lnTo>
                  <a:pt x="150" y="124"/>
                </a:lnTo>
                <a:lnTo>
                  <a:pt x="150" y="124"/>
                </a:lnTo>
                <a:lnTo>
                  <a:pt x="150" y="124"/>
                </a:lnTo>
                <a:lnTo>
                  <a:pt x="149" y="126"/>
                </a:lnTo>
                <a:lnTo>
                  <a:pt x="149" y="126"/>
                </a:lnTo>
                <a:close/>
                <a:moveTo>
                  <a:pt x="38" y="372"/>
                </a:moveTo>
                <a:lnTo>
                  <a:pt x="38" y="372"/>
                </a:lnTo>
                <a:lnTo>
                  <a:pt x="38" y="372"/>
                </a:lnTo>
                <a:lnTo>
                  <a:pt x="38" y="370"/>
                </a:lnTo>
                <a:lnTo>
                  <a:pt x="38" y="370"/>
                </a:lnTo>
                <a:lnTo>
                  <a:pt x="38" y="372"/>
                </a:lnTo>
                <a:lnTo>
                  <a:pt x="38" y="372"/>
                </a:lnTo>
                <a:lnTo>
                  <a:pt x="38" y="372"/>
                </a:lnTo>
                <a:close/>
                <a:moveTo>
                  <a:pt x="231" y="280"/>
                </a:moveTo>
                <a:lnTo>
                  <a:pt x="231" y="280"/>
                </a:lnTo>
                <a:lnTo>
                  <a:pt x="232" y="280"/>
                </a:lnTo>
                <a:lnTo>
                  <a:pt x="232" y="280"/>
                </a:lnTo>
                <a:lnTo>
                  <a:pt x="232" y="280"/>
                </a:lnTo>
                <a:lnTo>
                  <a:pt x="232" y="280"/>
                </a:lnTo>
                <a:lnTo>
                  <a:pt x="232" y="280"/>
                </a:lnTo>
                <a:lnTo>
                  <a:pt x="231" y="280"/>
                </a:lnTo>
                <a:lnTo>
                  <a:pt x="231" y="280"/>
                </a:lnTo>
                <a:lnTo>
                  <a:pt x="231" y="280"/>
                </a:lnTo>
                <a:lnTo>
                  <a:pt x="231" y="280"/>
                </a:lnTo>
                <a:close/>
                <a:moveTo>
                  <a:pt x="127" y="124"/>
                </a:moveTo>
                <a:lnTo>
                  <a:pt x="127" y="124"/>
                </a:lnTo>
                <a:lnTo>
                  <a:pt x="125" y="124"/>
                </a:lnTo>
                <a:lnTo>
                  <a:pt x="127" y="126"/>
                </a:lnTo>
                <a:lnTo>
                  <a:pt x="127" y="126"/>
                </a:lnTo>
                <a:lnTo>
                  <a:pt x="127" y="124"/>
                </a:lnTo>
                <a:lnTo>
                  <a:pt x="127" y="124"/>
                </a:lnTo>
                <a:close/>
                <a:moveTo>
                  <a:pt x="191" y="269"/>
                </a:moveTo>
                <a:lnTo>
                  <a:pt x="191" y="269"/>
                </a:lnTo>
                <a:lnTo>
                  <a:pt x="194" y="269"/>
                </a:lnTo>
                <a:lnTo>
                  <a:pt x="194" y="269"/>
                </a:lnTo>
                <a:lnTo>
                  <a:pt x="191" y="269"/>
                </a:lnTo>
                <a:lnTo>
                  <a:pt x="191" y="269"/>
                </a:lnTo>
                <a:close/>
                <a:moveTo>
                  <a:pt x="37" y="354"/>
                </a:moveTo>
                <a:lnTo>
                  <a:pt x="37" y="354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37" y="354"/>
                </a:lnTo>
                <a:lnTo>
                  <a:pt x="37" y="354"/>
                </a:lnTo>
                <a:close/>
                <a:moveTo>
                  <a:pt x="136" y="107"/>
                </a:moveTo>
                <a:lnTo>
                  <a:pt x="136" y="107"/>
                </a:lnTo>
                <a:lnTo>
                  <a:pt x="134" y="105"/>
                </a:lnTo>
                <a:lnTo>
                  <a:pt x="134" y="105"/>
                </a:lnTo>
                <a:lnTo>
                  <a:pt x="134" y="107"/>
                </a:lnTo>
                <a:lnTo>
                  <a:pt x="134" y="107"/>
                </a:lnTo>
                <a:lnTo>
                  <a:pt x="136" y="107"/>
                </a:lnTo>
                <a:lnTo>
                  <a:pt x="136" y="107"/>
                </a:lnTo>
                <a:close/>
                <a:moveTo>
                  <a:pt x="168" y="170"/>
                </a:moveTo>
                <a:lnTo>
                  <a:pt x="168" y="170"/>
                </a:lnTo>
                <a:lnTo>
                  <a:pt x="168" y="167"/>
                </a:lnTo>
                <a:lnTo>
                  <a:pt x="168" y="167"/>
                </a:lnTo>
                <a:lnTo>
                  <a:pt x="166" y="168"/>
                </a:lnTo>
                <a:lnTo>
                  <a:pt x="168" y="170"/>
                </a:lnTo>
                <a:lnTo>
                  <a:pt x="168" y="170"/>
                </a:lnTo>
                <a:close/>
                <a:moveTo>
                  <a:pt x="63" y="269"/>
                </a:moveTo>
                <a:lnTo>
                  <a:pt x="63" y="269"/>
                </a:lnTo>
                <a:lnTo>
                  <a:pt x="63" y="271"/>
                </a:lnTo>
                <a:lnTo>
                  <a:pt x="63" y="271"/>
                </a:lnTo>
                <a:lnTo>
                  <a:pt x="63" y="271"/>
                </a:lnTo>
                <a:lnTo>
                  <a:pt x="63" y="271"/>
                </a:lnTo>
                <a:lnTo>
                  <a:pt x="63" y="268"/>
                </a:lnTo>
                <a:lnTo>
                  <a:pt x="63" y="268"/>
                </a:lnTo>
                <a:lnTo>
                  <a:pt x="63" y="269"/>
                </a:lnTo>
                <a:lnTo>
                  <a:pt x="63" y="269"/>
                </a:lnTo>
                <a:close/>
                <a:moveTo>
                  <a:pt x="188" y="162"/>
                </a:moveTo>
                <a:lnTo>
                  <a:pt x="188" y="162"/>
                </a:lnTo>
                <a:lnTo>
                  <a:pt x="188" y="164"/>
                </a:lnTo>
                <a:lnTo>
                  <a:pt x="188" y="164"/>
                </a:lnTo>
                <a:lnTo>
                  <a:pt x="190" y="162"/>
                </a:lnTo>
                <a:lnTo>
                  <a:pt x="188" y="162"/>
                </a:lnTo>
                <a:lnTo>
                  <a:pt x="188" y="162"/>
                </a:lnTo>
                <a:close/>
                <a:moveTo>
                  <a:pt x="153" y="389"/>
                </a:moveTo>
                <a:lnTo>
                  <a:pt x="153" y="389"/>
                </a:lnTo>
                <a:lnTo>
                  <a:pt x="153" y="389"/>
                </a:lnTo>
                <a:lnTo>
                  <a:pt x="153" y="389"/>
                </a:lnTo>
                <a:lnTo>
                  <a:pt x="153" y="391"/>
                </a:lnTo>
                <a:lnTo>
                  <a:pt x="153" y="391"/>
                </a:lnTo>
                <a:lnTo>
                  <a:pt x="155" y="391"/>
                </a:lnTo>
                <a:lnTo>
                  <a:pt x="155" y="391"/>
                </a:lnTo>
                <a:lnTo>
                  <a:pt x="153" y="389"/>
                </a:lnTo>
                <a:lnTo>
                  <a:pt x="153" y="389"/>
                </a:lnTo>
                <a:close/>
                <a:moveTo>
                  <a:pt x="111" y="200"/>
                </a:moveTo>
                <a:lnTo>
                  <a:pt x="111" y="200"/>
                </a:lnTo>
                <a:lnTo>
                  <a:pt x="111" y="200"/>
                </a:lnTo>
                <a:lnTo>
                  <a:pt x="111" y="200"/>
                </a:lnTo>
                <a:lnTo>
                  <a:pt x="111" y="201"/>
                </a:lnTo>
                <a:lnTo>
                  <a:pt x="111" y="201"/>
                </a:lnTo>
                <a:lnTo>
                  <a:pt x="111" y="200"/>
                </a:lnTo>
                <a:lnTo>
                  <a:pt x="111" y="200"/>
                </a:lnTo>
                <a:close/>
                <a:moveTo>
                  <a:pt x="79" y="236"/>
                </a:moveTo>
                <a:lnTo>
                  <a:pt x="79" y="236"/>
                </a:lnTo>
                <a:lnTo>
                  <a:pt x="79" y="238"/>
                </a:lnTo>
                <a:lnTo>
                  <a:pt x="79" y="238"/>
                </a:lnTo>
                <a:lnTo>
                  <a:pt x="79" y="238"/>
                </a:lnTo>
                <a:lnTo>
                  <a:pt x="79" y="236"/>
                </a:lnTo>
                <a:lnTo>
                  <a:pt x="79" y="236"/>
                </a:lnTo>
                <a:close/>
                <a:moveTo>
                  <a:pt x="117" y="399"/>
                </a:moveTo>
                <a:lnTo>
                  <a:pt x="117" y="399"/>
                </a:lnTo>
                <a:lnTo>
                  <a:pt x="116" y="399"/>
                </a:lnTo>
                <a:lnTo>
                  <a:pt x="116" y="399"/>
                </a:lnTo>
                <a:lnTo>
                  <a:pt x="117" y="399"/>
                </a:lnTo>
                <a:lnTo>
                  <a:pt x="117" y="399"/>
                </a:lnTo>
                <a:close/>
                <a:moveTo>
                  <a:pt x="141" y="184"/>
                </a:moveTo>
                <a:lnTo>
                  <a:pt x="141" y="184"/>
                </a:lnTo>
                <a:lnTo>
                  <a:pt x="139" y="181"/>
                </a:lnTo>
                <a:lnTo>
                  <a:pt x="139" y="181"/>
                </a:lnTo>
                <a:lnTo>
                  <a:pt x="139" y="183"/>
                </a:lnTo>
                <a:lnTo>
                  <a:pt x="141" y="184"/>
                </a:lnTo>
                <a:lnTo>
                  <a:pt x="141" y="184"/>
                </a:lnTo>
                <a:close/>
                <a:moveTo>
                  <a:pt x="98" y="384"/>
                </a:moveTo>
                <a:lnTo>
                  <a:pt x="98" y="384"/>
                </a:lnTo>
                <a:lnTo>
                  <a:pt x="98" y="388"/>
                </a:lnTo>
                <a:lnTo>
                  <a:pt x="98" y="388"/>
                </a:lnTo>
                <a:lnTo>
                  <a:pt x="98" y="386"/>
                </a:lnTo>
                <a:lnTo>
                  <a:pt x="98" y="384"/>
                </a:lnTo>
                <a:lnTo>
                  <a:pt x="98" y="384"/>
                </a:lnTo>
                <a:close/>
                <a:moveTo>
                  <a:pt x="149" y="388"/>
                </a:moveTo>
                <a:lnTo>
                  <a:pt x="149" y="388"/>
                </a:lnTo>
                <a:lnTo>
                  <a:pt x="147" y="388"/>
                </a:lnTo>
                <a:lnTo>
                  <a:pt x="147" y="388"/>
                </a:lnTo>
                <a:lnTo>
                  <a:pt x="147" y="388"/>
                </a:lnTo>
                <a:lnTo>
                  <a:pt x="147" y="388"/>
                </a:lnTo>
                <a:lnTo>
                  <a:pt x="149" y="388"/>
                </a:lnTo>
                <a:lnTo>
                  <a:pt x="149" y="388"/>
                </a:lnTo>
                <a:close/>
                <a:moveTo>
                  <a:pt x="123" y="211"/>
                </a:moveTo>
                <a:lnTo>
                  <a:pt x="123" y="211"/>
                </a:lnTo>
                <a:lnTo>
                  <a:pt x="125" y="211"/>
                </a:lnTo>
                <a:lnTo>
                  <a:pt x="125" y="211"/>
                </a:lnTo>
                <a:lnTo>
                  <a:pt x="123" y="211"/>
                </a:lnTo>
                <a:lnTo>
                  <a:pt x="123" y="211"/>
                </a:lnTo>
                <a:close/>
                <a:moveTo>
                  <a:pt x="210" y="260"/>
                </a:moveTo>
                <a:lnTo>
                  <a:pt x="210" y="260"/>
                </a:lnTo>
                <a:lnTo>
                  <a:pt x="210" y="260"/>
                </a:lnTo>
                <a:lnTo>
                  <a:pt x="210" y="260"/>
                </a:lnTo>
                <a:lnTo>
                  <a:pt x="212" y="258"/>
                </a:lnTo>
                <a:lnTo>
                  <a:pt x="212" y="258"/>
                </a:lnTo>
                <a:lnTo>
                  <a:pt x="210" y="258"/>
                </a:lnTo>
                <a:lnTo>
                  <a:pt x="210" y="258"/>
                </a:lnTo>
                <a:lnTo>
                  <a:pt x="210" y="260"/>
                </a:lnTo>
                <a:lnTo>
                  <a:pt x="210" y="260"/>
                </a:lnTo>
                <a:close/>
                <a:moveTo>
                  <a:pt x="93" y="45"/>
                </a:move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lnTo>
                  <a:pt x="93" y="45"/>
                </a:lnTo>
                <a:close/>
                <a:moveTo>
                  <a:pt x="160" y="220"/>
                </a:moveTo>
                <a:lnTo>
                  <a:pt x="160" y="220"/>
                </a:lnTo>
                <a:lnTo>
                  <a:pt x="160" y="220"/>
                </a:lnTo>
                <a:lnTo>
                  <a:pt x="160" y="220"/>
                </a:lnTo>
                <a:lnTo>
                  <a:pt x="160" y="219"/>
                </a:lnTo>
                <a:lnTo>
                  <a:pt x="160" y="219"/>
                </a:lnTo>
                <a:lnTo>
                  <a:pt x="160" y="217"/>
                </a:lnTo>
                <a:lnTo>
                  <a:pt x="160" y="217"/>
                </a:lnTo>
                <a:lnTo>
                  <a:pt x="160" y="220"/>
                </a:lnTo>
                <a:lnTo>
                  <a:pt x="160" y="220"/>
                </a:lnTo>
                <a:close/>
                <a:moveTo>
                  <a:pt x="160" y="263"/>
                </a:moveTo>
                <a:lnTo>
                  <a:pt x="160" y="263"/>
                </a:lnTo>
                <a:lnTo>
                  <a:pt x="160" y="265"/>
                </a:lnTo>
                <a:lnTo>
                  <a:pt x="160" y="265"/>
                </a:lnTo>
                <a:lnTo>
                  <a:pt x="160" y="263"/>
                </a:lnTo>
                <a:lnTo>
                  <a:pt x="160" y="263"/>
                </a:lnTo>
                <a:close/>
                <a:moveTo>
                  <a:pt x="103" y="39"/>
                </a:moveTo>
                <a:lnTo>
                  <a:pt x="103" y="39"/>
                </a:lnTo>
                <a:lnTo>
                  <a:pt x="105" y="41"/>
                </a:lnTo>
                <a:lnTo>
                  <a:pt x="105" y="41"/>
                </a:lnTo>
                <a:lnTo>
                  <a:pt x="105" y="41"/>
                </a:lnTo>
                <a:lnTo>
                  <a:pt x="103" y="39"/>
                </a:lnTo>
                <a:lnTo>
                  <a:pt x="103" y="39"/>
                </a:lnTo>
                <a:close/>
                <a:moveTo>
                  <a:pt x="210" y="324"/>
                </a:moveTo>
                <a:lnTo>
                  <a:pt x="210" y="324"/>
                </a:lnTo>
                <a:lnTo>
                  <a:pt x="210" y="324"/>
                </a:lnTo>
                <a:lnTo>
                  <a:pt x="210" y="324"/>
                </a:lnTo>
                <a:lnTo>
                  <a:pt x="210" y="323"/>
                </a:lnTo>
                <a:lnTo>
                  <a:pt x="210" y="323"/>
                </a:lnTo>
                <a:lnTo>
                  <a:pt x="210" y="323"/>
                </a:lnTo>
                <a:lnTo>
                  <a:pt x="210" y="324"/>
                </a:lnTo>
                <a:lnTo>
                  <a:pt x="210" y="324"/>
                </a:lnTo>
                <a:close/>
                <a:moveTo>
                  <a:pt x="68" y="246"/>
                </a:moveTo>
                <a:lnTo>
                  <a:pt x="68" y="246"/>
                </a:lnTo>
                <a:lnTo>
                  <a:pt x="70" y="244"/>
                </a:lnTo>
                <a:lnTo>
                  <a:pt x="70" y="242"/>
                </a:lnTo>
                <a:lnTo>
                  <a:pt x="70" y="242"/>
                </a:lnTo>
                <a:lnTo>
                  <a:pt x="68" y="246"/>
                </a:lnTo>
                <a:lnTo>
                  <a:pt x="68" y="246"/>
                </a:lnTo>
                <a:close/>
                <a:moveTo>
                  <a:pt x="22" y="296"/>
                </a:moveTo>
                <a:lnTo>
                  <a:pt x="22" y="296"/>
                </a:lnTo>
                <a:lnTo>
                  <a:pt x="19" y="298"/>
                </a:lnTo>
                <a:lnTo>
                  <a:pt x="19" y="298"/>
                </a:lnTo>
                <a:lnTo>
                  <a:pt x="21" y="298"/>
                </a:lnTo>
                <a:lnTo>
                  <a:pt x="22" y="296"/>
                </a:lnTo>
                <a:lnTo>
                  <a:pt x="22" y="296"/>
                </a:lnTo>
                <a:close/>
                <a:moveTo>
                  <a:pt x="114" y="173"/>
                </a:moveTo>
                <a:lnTo>
                  <a:pt x="114" y="173"/>
                </a:lnTo>
                <a:lnTo>
                  <a:pt x="114" y="171"/>
                </a:lnTo>
                <a:lnTo>
                  <a:pt x="114" y="171"/>
                </a:lnTo>
                <a:lnTo>
                  <a:pt x="114" y="173"/>
                </a:lnTo>
                <a:lnTo>
                  <a:pt x="114" y="173"/>
                </a:lnTo>
                <a:close/>
                <a:moveTo>
                  <a:pt x="119" y="170"/>
                </a:moveTo>
                <a:lnTo>
                  <a:pt x="119" y="170"/>
                </a:lnTo>
                <a:lnTo>
                  <a:pt x="119" y="171"/>
                </a:lnTo>
                <a:lnTo>
                  <a:pt x="119" y="171"/>
                </a:lnTo>
                <a:lnTo>
                  <a:pt x="119" y="171"/>
                </a:lnTo>
                <a:lnTo>
                  <a:pt x="119" y="170"/>
                </a:lnTo>
                <a:lnTo>
                  <a:pt x="119" y="170"/>
                </a:lnTo>
                <a:close/>
                <a:moveTo>
                  <a:pt x="125" y="175"/>
                </a:moveTo>
                <a:lnTo>
                  <a:pt x="125" y="175"/>
                </a:lnTo>
                <a:lnTo>
                  <a:pt x="127" y="173"/>
                </a:lnTo>
                <a:lnTo>
                  <a:pt x="127" y="173"/>
                </a:lnTo>
                <a:lnTo>
                  <a:pt x="125" y="175"/>
                </a:lnTo>
                <a:lnTo>
                  <a:pt x="125" y="175"/>
                </a:lnTo>
                <a:close/>
                <a:moveTo>
                  <a:pt x="131" y="389"/>
                </a:moveTo>
                <a:lnTo>
                  <a:pt x="131" y="389"/>
                </a:lnTo>
                <a:lnTo>
                  <a:pt x="133" y="389"/>
                </a:lnTo>
                <a:lnTo>
                  <a:pt x="133" y="388"/>
                </a:lnTo>
                <a:lnTo>
                  <a:pt x="133" y="388"/>
                </a:lnTo>
                <a:lnTo>
                  <a:pt x="131" y="389"/>
                </a:lnTo>
                <a:lnTo>
                  <a:pt x="131" y="389"/>
                </a:lnTo>
                <a:close/>
                <a:moveTo>
                  <a:pt x="198" y="228"/>
                </a:moveTo>
                <a:lnTo>
                  <a:pt x="198" y="228"/>
                </a:lnTo>
                <a:lnTo>
                  <a:pt x="198" y="228"/>
                </a:lnTo>
                <a:lnTo>
                  <a:pt x="199" y="228"/>
                </a:lnTo>
                <a:lnTo>
                  <a:pt x="199" y="228"/>
                </a:lnTo>
                <a:lnTo>
                  <a:pt x="198" y="228"/>
                </a:lnTo>
                <a:lnTo>
                  <a:pt x="198" y="228"/>
                </a:lnTo>
                <a:close/>
                <a:moveTo>
                  <a:pt x="210" y="233"/>
                </a:moveTo>
                <a:lnTo>
                  <a:pt x="210" y="233"/>
                </a:lnTo>
                <a:lnTo>
                  <a:pt x="207" y="231"/>
                </a:lnTo>
                <a:lnTo>
                  <a:pt x="207" y="231"/>
                </a:lnTo>
                <a:lnTo>
                  <a:pt x="209" y="233"/>
                </a:lnTo>
                <a:lnTo>
                  <a:pt x="209" y="233"/>
                </a:lnTo>
                <a:lnTo>
                  <a:pt x="210" y="233"/>
                </a:lnTo>
                <a:lnTo>
                  <a:pt x="210" y="233"/>
                </a:lnTo>
                <a:close/>
                <a:moveTo>
                  <a:pt x="130" y="209"/>
                </a:moveTo>
                <a:lnTo>
                  <a:pt x="130" y="209"/>
                </a:lnTo>
                <a:lnTo>
                  <a:pt x="128" y="211"/>
                </a:lnTo>
                <a:lnTo>
                  <a:pt x="128" y="211"/>
                </a:lnTo>
                <a:lnTo>
                  <a:pt x="128" y="211"/>
                </a:lnTo>
                <a:lnTo>
                  <a:pt x="130" y="211"/>
                </a:lnTo>
                <a:lnTo>
                  <a:pt x="130" y="211"/>
                </a:lnTo>
                <a:lnTo>
                  <a:pt x="130" y="209"/>
                </a:lnTo>
                <a:lnTo>
                  <a:pt x="130" y="209"/>
                </a:lnTo>
                <a:close/>
                <a:moveTo>
                  <a:pt x="190" y="154"/>
                </a:moveTo>
                <a:lnTo>
                  <a:pt x="190" y="154"/>
                </a:lnTo>
                <a:lnTo>
                  <a:pt x="190" y="156"/>
                </a:lnTo>
                <a:lnTo>
                  <a:pt x="190" y="157"/>
                </a:lnTo>
                <a:lnTo>
                  <a:pt x="190" y="157"/>
                </a:lnTo>
                <a:lnTo>
                  <a:pt x="190" y="154"/>
                </a:lnTo>
                <a:lnTo>
                  <a:pt x="190" y="154"/>
                </a:lnTo>
                <a:close/>
                <a:moveTo>
                  <a:pt x="120" y="399"/>
                </a:moveTo>
                <a:lnTo>
                  <a:pt x="120" y="399"/>
                </a:lnTo>
                <a:lnTo>
                  <a:pt x="123" y="399"/>
                </a:lnTo>
                <a:lnTo>
                  <a:pt x="123" y="399"/>
                </a:lnTo>
                <a:lnTo>
                  <a:pt x="120" y="399"/>
                </a:lnTo>
                <a:lnTo>
                  <a:pt x="120" y="399"/>
                </a:lnTo>
                <a:close/>
                <a:moveTo>
                  <a:pt x="29" y="347"/>
                </a:moveTo>
                <a:lnTo>
                  <a:pt x="29" y="347"/>
                </a:lnTo>
                <a:lnTo>
                  <a:pt x="29" y="348"/>
                </a:lnTo>
                <a:lnTo>
                  <a:pt x="29" y="348"/>
                </a:lnTo>
                <a:lnTo>
                  <a:pt x="30" y="348"/>
                </a:lnTo>
                <a:lnTo>
                  <a:pt x="29" y="347"/>
                </a:lnTo>
                <a:lnTo>
                  <a:pt x="29" y="347"/>
                </a:lnTo>
                <a:close/>
                <a:moveTo>
                  <a:pt x="87" y="400"/>
                </a:moveTo>
                <a:lnTo>
                  <a:pt x="87" y="400"/>
                </a:lnTo>
                <a:lnTo>
                  <a:pt x="86" y="402"/>
                </a:lnTo>
                <a:lnTo>
                  <a:pt x="86" y="402"/>
                </a:lnTo>
                <a:lnTo>
                  <a:pt x="87" y="402"/>
                </a:lnTo>
                <a:lnTo>
                  <a:pt x="87" y="402"/>
                </a:lnTo>
                <a:lnTo>
                  <a:pt x="87" y="400"/>
                </a:lnTo>
                <a:lnTo>
                  <a:pt x="87" y="400"/>
                </a:lnTo>
                <a:close/>
                <a:moveTo>
                  <a:pt x="41" y="263"/>
                </a:moveTo>
                <a:lnTo>
                  <a:pt x="41" y="263"/>
                </a:lnTo>
                <a:lnTo>
                  <a:pt x="41" y="263"/>
                </a:lnTo>
                <a:lnTo>
                  <a:pt x="41" y="263"/>
                </a:lnTo>
                <a:lnTo>
                  <a:pt x="43" y="265"/>
                </a:lnTo>
                <a:lnTo>
                  <a:pt x="43" y="265"/>
                </a:lnTo>
                <a:lnTo>
                  <a:pt x="41" y="263"/>
                </a:lnTo>
                <a:lnTo>
                  <a:pt x="41" y="263"/>
                </a:lnTo>
                <a:close/>
                <a:moveTo>
                  <a:pt x="130" y="392"/>
                </a:moveTo>
                <a:lnTo>
                  <a:pt x="130" y="392"/>
                </a:lnTo>
                <a:lnTo>
                  <a:pt x="133" y="391"/>
                </a:lnTo>
                <a:lnTo>
                  <a:pt x="133" y="391"/>
                </a:lnTo>
                <a:lnTo>
                  <a:pt x="130" y="392"/>
                </a:lnTo>
                <a:lnTo>
                  <a:pt x="130" y="392"/>
                </a:lnTo>
                <a:close/>
                <a:moveTo>
                  <a:pt x="187" y="176"/>
                </a:moveTo>
                <a:lnTo>
                  <a:pt x="187" y="176"/>
                </a:lnTo>
                <a:lnTo>
                  <a:pt x="188" y="175"/>
                </a:lnTo>
                <a:lnTo>
                  <a:pt x="188" y="175"/>
                </a:lnTo>
                <a:lnTo>
                  <a:pt x="187" y="175"/>
                </a:lnTo>
                <a:lnTo>
                  <a:pt x="187" y="176"/>
                </a:lnTo>
                <a:lnTo>
                  <a:pt x="187" y="176"/>
                </a:lnTo>
                <a:close/>
                <a:moveTo>
                  <a:pt x="45" y="397"/>
                </a:moveTo>
                <a:lnTo>
                  <a:pt x="45" y="397"/>
                </a:lnTo>
                <a:lnTo>
                  <a:pt x="45" y="397"/>
                </a:lnTo>
                <a:lnTo>
                  <a:pt x="45" y="397"/>
                </a:lnTo>
                <a:lnTo>
                  <a:pt x="41" y="395"/>
                </a:lnTo>
                <a:lnTo>
                  <a:pt x="41" y="395"/>
                </a:lnTo>
                <a:lnTo>
                  <a:pt x="41" y="395"/>
                </a:lnTo>
                <a:lnTo>
                  <a:pt x="41" y="395"/>
                </a:lnTo>
                <a:lnTo>
                  <a:pt x="45" y="397"/>
                </a:lnTo>
                <a:lnTo>
                  <a:pt x="45" y="397"/>
                </a:lnTo>
                <a:close/>
                <a:moveTo>
                  <a:pt x="150" y="402"/>
                </a:move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lnTo>
                  <a:pt x="150" y="402"/>
                </a:lnTo>
                <a:close/>
                <a:moveTo>
                  <a:pt x="150" y="159"/>
                </a:moveTo>
                <a:lnTo>
                  <a:pt x="150" y="159"/>
                </a:lnTo>
                <a:lnTo>
                  <a:pt x="152" y="157"/>
                </a:lnTo>
                <a:lnTo>
                  <a:pt x="152" y="156"/>
                </a:lnTo>
                <a:lnTo>
                  <a:pt x="152" y="156"/>
                </a:lnTo>
                <a:lnTo>
                  <a:pt x="150" y="159"/>
                </a:lnTo>
                <a:lnTo>
                  <a:pt x="150" y="159"/>
                </a:lnTo>
                <a:close/>
                <a:moveTo>
                  <a:pt x="141" y="200"/>
                </a:moveTo>
                <a:lnTo>
                  <a:pt x="141" y="200"/>
                </a:lnTo>
                <a:lnTo>
                  <a:pt x="141" y="201"/>
                </a:lnTo>
                <a:lnTo>
                  <a:pt x="141" y="201"/>
                </a:lnTo>
                <a:lnTo>
                  <a:pt x="141" y="201"/>
                </a:lnTo>
                <a:lnTo>
                  <a:pt x="141" y="201"/>
                </a:lnTo>
                <a:lnTo>
                  <a:pt x="141" y="201"/>
                </a:lnTo>
                <a:lnTo>
                  <a:pt x="141" y="201"/>
                </a:lnTo>
                <a:lnTo>
                  <a:pt x="141" y="200"/>
                </a:lnTo>
                <a:lnTo>
                  <a:pt x="141" y="200"/>
                </a:lnTo>
                <a:close/>
                <a:moveTo>
                  <a:pt x="190" y="124"/>
                </a:moveTo>
                <a:lnTo>
                  <a:pt x="190" y="124"/>
                </a:lnTo>
                <a:lnTo>
                  <a:pt x="191" y="127"/>
                </a:lnTo>
                <a:lnTo>
                  <a:pt x="191" y="127"/>
                </a:lnTo>
                <a:lnTo>
                  <a:pt x="190" y="124"/>
                </a:lnTo>
                <a:lnTo>
                  <a:pt x="190" y="124"/>
                </a:lnTo>
                <a:close/>
                <a:moveTo>
                  <a:pt x="136" y="143"/>
                </a:moveTo>
                <a:lnTo>
                  <a:pt x="136" y="143"/>
                </a:lnTo>
                <a:lnTo>
                  <a:pt x="138" y="142"/>
                </a:lnTo>
                <a:lnTo>
                  <a:pt x="138" y="142"/>
                </a:lnTo>
                <a:lnTo>
                  <a:pt x="136" y="143"/>
                </a:lnTo>
                <a:lnTo>
                  <a:pt x="136" y="143"/>
                </a:lnTo>
                <a:lnTo>
                  <a:pt x="136" y="143"/>
                </a:lnTo>
                <a:close/>
                <a:moveTo>
                  <a:pt x="92" y="350"/>
                </a:moveTo>
                <a:lnTo>
                  <a:pt x="92" y="350"/>
                </a:lnTo>
                <a:lnTo>
                  <a:pt x="93" y="351"/>
                </a:lnTo>
                <a:lnTo>
                  <a:pt x="93" y="351"/>
                </a:lnTo>
                <a:lnTo>
                  <a:pt x="93" y="348"/>
                </a:lnTo>
                <a:lnTo>
                  <a:pt x="93" y="348"/>
                </a:lnTo>
                <a:lnTo>
                  <a:pt x="92" y="350"/>
                </a:lnTo>
                <a:lnTo>
                  <a:pt x="92" y="350"/>
                </a:lnTo>
                <a:close/>
                <a:moveTo>
                  <a:pt x="175" y="258"/>
                </a:moveTo>
                <a:lnTo>
                  <a:pt x="175" y="258"/>
                </a:lnTo>
                <a:lnTo>
                  <a:pt x="175" y="258"/>
                </a:lnTo>
                <a:lnTo>
                  <a:pt x="175" y="258"/>
                </a:lnTo>
                <a:lnTo>
                  <a:pt x="174" y="260"/>
                </a:lnTo>
                <a:lnTo>
                  <a:pt x="174" y="260"/>
                </a:lnTo>
                <a:lnTo>
                  <a:pt x="175" y="260"/>
                </a:lnTo>
                <a:lnTo>
                  <a:pt x="175" y="260"/>
                </a:lnTo>
                <a:lnTo>
                  <a:pt x="175" y="258"/>
                </a:lnTo>
                <a:lnTo>
                  <a:pt x="175" y="258"/>
                </a:lnTo>
                <a:close/>
                <a:moveTo>
                  <a:pt x="190" y="351"/>
                </a:moveTo>
                <a:lnTo>
                  <a:pt x="190" y="351"/>
                </a:lnTo>
                <a:lnTo>
                  <a:pt x="190" y="351"/>
                </a:lnTo>
                <a:lnTo>
                  <a:pt x="190" y="351"/>
                </a:lnTo>
                <a:lnTo>
                  <a:pt x="190" y="351"/>
                </a:lnTo>
                <a:lnTo>
                  <a:pt x="190" y="351"/>
                </a:lnTo>
                <a:lnTo>
                  <a:pt x="190" y="350"/>
                </a:lnTo>
                <a:lnTo>
                  <a:pt x="190" y="350"/>
                </a:lnTo>
                <a:lnTo>
                  <a:pt x="190" y="350"/>
                </a:lnTo>
                <a:lnTo>
                  <a:pt x="190" y="351"/>
                </a:lnTo>
                <a:lnTo>
                  <a:pt x="190" y="351"/>
                </a:lnTo>
                <a:close/>
                <a:moveTo>
                  <a:pt x="210" y="164"/>
                </a:moveTo>
                <a:lnTo>
                  <a:pt x="210" y="164"/>
                </a:lnTo>
                <a:lnTo>
                  <a:pt x="210" y="165"/>
                </a:lnTo>
                <a:lnTo>
                  <a:pt x="212" y="164"/>
                </a:lnTo>
                <a:lnTo>
                  <a:pt x="212" y="164"/>
                </a:lnTo>
                <a:lnTo>
                  <a:pt x="210" y="164"/>
                </a:lnTo>
                <a:lnTo>
                  <a:pt x="210" y="164"/>
                </a:lnTo>
                <a:close/>
                <a:moveTo>
                  <a:pt x="172" y="129"/>
                </a:moveTo>
                <a:lnTo>
                  <a:pt x="172" y="129"/>
                </a:lnTo>
                <a:lnTo>
                  <a:pt x="172" y="129"/>
                </a:lnTo>
                <a:lnTo>
                  <a:pt x="172" y="129"/>
                </a:lnTo>
                <a:lnTo>
                  <a:pt x="171" y="130"/>
                </a:lnTo>
                <a:lnTo>
                  <a:pt x="171" y="130"/>
                </a:lnTo>
                <a:lnTo>
                  <a:pt x="172" y="129"/>
                </a:lnTo>
                <a:lnTo>
                  <a:pt x="172" y="129"/>
                </a:lnTo>
                <a:lnTo>
                  <a:pt x="172" y="129"/>
                </a:lnTo>
                <a:close/>
                <a:moveTo>
                  <a:pt x="90" y="380"/>
                </a:moveTo>
                <a:lnTo>
                  <a:pt x="90" y="380"/>
                </a:lnTo>
                <a:lnTo>
                  <a:pt x="90" y="381"/>
                </a:lnTo>
                <a:lnTo>
                  <a:pt x="90" y="381"/>
                </a:lnTo>
                <a:lnTo>
                  <a:pt x="90" y="380"/>
                </a:lnTo>
                <a:lnTo>
                  <a:pt x="90" y="380"/>
                </a:lnTo>
                <a:close/>
                <a:moveTo>
                  <a:pt x="202" y="246"/>
                </a:moveTo>
                <a:lnTo>
                  <a:pt x="202" y="246"/>
                </a:lnTo>
                <a:lnTo>
                  <a:pt x="204" y="247"/>
                </a:lnTo>
                <a:lnTo>
                  <a:pt x="204" y="247"/>
                </a:lnTo>
                <a:lnTo>
                  <a:pt x="204" y="247"/>
                </a:lnTo>
                <a:lnTo>
                  <a:pt x="204" y="247"/>
                </a:lnTo>
                <a:lnTo>
                  <a:pt x="202" y="246"/>
                </a:lnTo>
                <a:lnTo>
                  <a:pt x="202" y="246"/>
                </a:lnTo>
                <a:lnTo>
                  <a:pt x="202" y="246"/>
                </a:lnTo>
                <a:lnTo>
                  <a:pt x="202" y="246"/>
                </a:lnTo>
                <a:close/>
                <a:moveTo>
                  <a:pt x="49" y="365"/>
                </a:moveTo>
                <a:lnTo>
                  <a:pt x="49" y="365"/>
                </a:lnTo>
                <a:lnTo>
                  <a:pt x="48" y="364"/>
                </a:lnTo>
                <a:lnTo>
                  <a:pt x="48" y="364"/>
                </a:lnTo>
                <a:lnTo>
                  <a:pt x="48" y="365"/>
                </a:lnTo>
                <a:lnTo>
                  <a:pt x="48" y="365"/>
                </a:lnTo>
                <a:lnTo>
                  <a:pt x="48" y="367"/>
                </a:lnTo>
                <a:lnTo>
                  <a:pt x="48" y="367"/>
                </a:lnTo>
                <a:lnTo>
                  <a:pt x="49" y="365"/>
                </a:lnTo>
                <a:lnTo>
                  <a:pt x="49" y="365"/>
                </a:lnTo>
                <a:close/>
                <a:moveTo>
                  <a:pt x="105" y="214"/>
                </a:moveTo>
                <a:lnTo>
                  <a:pt x="105" y="214"/>
                </a:lnTo>
                <a:lnTo>
                  <a:pt x="105" y="214"/>
                </a:lnTo>
                <a:lnTo>
                  <a:pt x="105" y="214"/>
                </a:lnTo>
                <a:lnTo>
                  <a:pt x="108" y="214"/>
                </a:lnTo>
                <a:lnTo>
                  <a:pt x="108" y="214"/>
                </a:lnTo>
                <a:lnTo>
                  <a:pt x="105" y="214"/>
                </a:lnTo>
                <a:lnTo>
                  <a:pt x="105" y="214"/>
                </a:lnTo>
                <a:close/>
                <a:moveTo>
                  <a:pt x="98" y="77"/>
                </a:moveTo>
                <a:lnTo>
                  <a:pt x="98" y="77"/>
                </a:lnTo>
                <a:lnTo>
                  <a:pt x="98" y="78"/>
                </a:lnTo>
                <a:lnTo>
                  <a:pt x="98" y="78"/>
                </a:lnTo>
                <a:lnTo>
                  <a:pt x="98" y="77"/>
                </a:lnTo>
                <a:lnTo>
                  <a:pt x="98" y="77"/>
                </a:lnTo>
                <a:close/>
                <a:moveTo>
                  <a:pt x="183" y="257"/>
                </a:moveTo>
                <a:lnTo>
                  <a:pt x="183" y="257"/>
                </a:lnTo>
                <a:lnTo>
                  <a:pt x="183" y="257"/>
                </a:lnTo>
                <a:lnTo>
                  <a:pt x="183" y="257"/>
                </a:lnTo>
                <a:lnTo>
                  <a:pt x="185" y="257"/>
                </a:lnTo>
                <a:lnTo>
                  <a:pt x="185" y="257"/>
                </a:lnTo>
                <a:lnTo>
                  <a:pt x="185" y="257"/>
                </a:lnTo>
                <a:lnTo>
                  <a:pt x="185" y="257"/>
                </a:lnTo>
                <a:lnTo>
                  <a:pt x="183" y="257"/>
                </a:lnTo>
                <a:lnTo>
                  <a:pt x="183" y="257"/>
                </a:lnTo>
                <a:lnTo>
                  <a:pt x="183" y="257"/>
                </a:lnTo>
                <a:lnTo>
                  <a:pt x="183" y="257"/>
                </a:lnTo>
                <a:close/>
                <a:moveTo>
                  <a:pt x="134" y="165"/>
                </a:moveTo>
                <a:lnTo>
                  <a:pt x="134" y="165"/>
                </a:lnTo>
                <a:lnTo>
                  <a:pt x="136" y="164"/>
                </a:lnTo>
                <a:lnTo>
                  <a:pt x="136" y="164"/>
                </a:lnTo>
                <a:lnTo>
                  <a:pt x="134" y="164"/>
                </a:lnTo>
                <a:lnTo>
                  <a:pt x="134" y="165"/>
                </a:lnTo>
                <a:lnTo>
                  <a:pt x="134" y="165"/>
                </a:lnTo>
                <a:close/>
                <a:moveTo>
                  <a:pt x="155" y="268"/>
                </a:moveTo>
                <a:lnTo>
                  <a:pt x="155" y="268"/>
                </a:lnTo>
                <a:lnTo>
                  <a:pt x="157" y="269"/>
                </a:lnTo>
                <a:lnTo>
                  <a:pt x="157" y="269"/>
                </a:lnTo>
                <a:lnTo>
                  <a:pt x="157" y="269"/>
                </a:lnTo>
                <a:lnTo>
                  <a:pt x="157" y="269"/>
                </a:lnTo>
                <a:lnTo>
                  <a:pt x="155" y="268"/>
                </a:lnTo>
                <a:lnTo>
                  <a:pt x="155" y="268"/>
                </a:lnTo>
                <a:close/>
                <a:moveTo>
                  <a:pt x="161" y="115"/>
                </a:moveTo>
                <a:lnTo>
                  <a:pt x="161" y="115"/>
                </a:lnTo>
                <a:lnTo>
                  <a:pt x="163" y="115"/>
                </a:lnTo>
                <a:lnTo>
                  <a:pt x="163" y="113"/>
                </a:lnTo>
                <a:lnTo>
                  <a:pt x="163" y="113"/>
                </a:lnTo>
                <a:lnTo>
                  <a:pt x="161" y="115"/>
                </a:lnTo>
                <a:lnTo>
                  <a:pt x="161" y="115"/>
                </a:lnTo>
                <a:close/>
                <a:moveTo>
                  <a:pt x="27" y="296"/>
                </a:moveTo>
                <a:lnTo>
                  <a:pt x="27" y="296"/>
                </a:lnTo>
                <a:lnTo>
                  <a:pt x="27" y="296"/>
                </a:lnTo>
                <a:lnTo>
                  <a:pt x="27" y="295"/>
                </a:lnTo>
                <a:lnTo>
                  <a:pt x="27" y="295"/>
                </a:lnTo>
                <a:lnTo>
                  <a:pt x="27" y="296"/>
                </a:lnTo>
                <a:lnTo>
                  <a:pt x="27" y="296"/>
                </a:lnTo>
                <a:close/>
                <a:moveTo>
                  <a:pt x="127" y="148"/>
                </a:moveTo>
                <a:lnTo>
                  <a:pt x="127" y="148"/>
                </a:lnTo>
                <a:lnTo>
                  <a:pt x="127" y="146"/>
                </a:lnTo>
                <a:lnTo>
                  <a:pt x="127" y="146"/>
                </a:lnTo>
                <a:lnTo>
                  <a:pt x="127" y="148"/>
                </a:lnTo>
                <a:lnTo>
                  <a:pt x="127" y="148"/>
                </a:lnTo>
                <a:close/>
                <a:moveTo>
                  <a:pt x="209" y="151"/>
                </a:moveTo>
                <a:lnTo>
                  <a:pt x="209" y="151"/>
                </a:lnTo>
                <a:lnTo>
                  <a:pt x="209" y="151"/>
                </a:lnTo>
                <a:lnTo>
                  <a:pt x="209" y="151"/>
                </a:lnTo>
                <a:lnTo>
                  <a:pt x="207" y="149"/>
                </a:lnTo>
                <a:lnTo>
                  <a:pt x="207" y="149"/>
                </a:lnTo>
                <a:lnTo>
                  <a:pt x="209" y="151"/>
                </a:lnTo>
                <a:lnTo>
                  <a:pt x="209" y="151"/>
                </a:lnTo>
                <a:close/>
                <a:moveTo>
                  <a:pt x="160" y="195"/>
                </a:moveTo>
                <a:lnTo>
                  <a:pt x="160" y="195"/>
                </a:lnTo>
                <a:lnTo>
                  <a:pt x="160" y="195"/>
                </a:lnTo>
                <a:lnTo>
                  <a:pt x="160" y="197"/>
                </a:lnTo>
                <a:lnTo>
                  <a:pt x="160" y="197"/>
                </a:lnTo>
                <a:lnTo>
                  <a:pt x="160" y="197"/>
                </a:lnTo>
                <a:lnTo>
                  <a:pt x="160" y="197"/>
                </a:lnTo>
                <a:lnTo>
                  <a:pt x="160" y="195"/>
                </a:lnTo>
                <a:lnTo>
                  <a:pt x="160" y="195"/>
                </a:lnTo>
                <a:close/>
                <a:moveTo>
                  <a:pt x="114" y="115"/>
                </a:moveTo>
                <a:lnTo>
                  <a:pt x="114" y="115"/>
                </a:lnTo>
                <a:lnTo>
                  <a:pt x="114" y="115"/>
                </a:lnTo>
                <a:lnTo>
                  <a:pt x="114" y="115"/>
                </a:lnTo>
                <a:lnTo>
                  <a:pt x="112" y="115"/>
                </a:lnTo>
                <a:lnTo>
                  <a:pt x="112" y="115"/>
                </a:lnTo>
                <a:lnTo>
                  <a:pt x="114" y="116"/>
                </a:lnTo>
                <a:lnTo>
                  <a:pt x="114" y="116"/>
                </a:lnTo>
                <a:lnTo>
                  <a:pt x="114" y="115"/>
                </a:lnTo>
                <a:lnTo>
                  <a:pt x="114" y="115"/>
                </a:lnTo>
                <a:close/>
                <a:moveTo>
                  <a:pt x="79" y="25"/>
                </a:moveTo>
                <a:lnTo>
                  <a:pt x="79" y="25"/>
                </a:lnTo>
                <a:lnTo>
                  <a:pt x="78" y="26"/>
                </a:lnTo>
                <a:lnTo>
                  <a:pt x="79" y="26"/>
                </a:lnTo>
                <a:lnTo>
                  <a:pt x="79" y="26"/>
                </a:lnTo>
                <a:lnTo>
                  <a:pt x="79" y="25"/>
                </a:lnTo>
                <a:lnTo>
                  <a:pt x="79" y="25"/>
                </a:lnTo>
                <a:close/>
                <a:moveTo>
                  <a:pt x="175" y="388"/>
                </a:moveTo>
                <a:lnTo>
                  <a:pt x="175" y="388"/>
                </a:lnTo>
                <a:lnTo>
                  <a:pt x="175" y="388"/>
                </a:lnTo>
                <a:lnTo>
                  <a:pt x="175" y="388"/>
                </a:lnTo>
                <a:lnTo>
                  <a:pt x="177" y="386"/>
                </a:lnTo>
                <a:lnTo>
                  <a:pt x="177" y="386"/>
                </a:lnTo>
                <a:lnTo>
                  <a:pt x="175" y="386"/>
                </a:lnTo>
                <a:lnTo>
                  <a:pt x="175" y="386"/>
                </a:lnTo>
                <a:lnTo>
                  <a:pt x="175" y="388"/>
                </a:lnTo>
                <a:lnTo>
                  <a:pt x="175" y="388"/>
                </a:lnTo>
                <a:close/>
                <a:moveTo>
                  <a:pt x="95" y="365"/>
                </a:moveTo>
                <a:lnTo>
                  <a:pt x="95" y="365"/>
                </a:lnTo>
                <a:lnTo>
                  <a:pt x="95" y="365"/>
                </a:lnTo>
                <a:lnTo>
                  <a:pt x="95" y="365"/>
                </a:lnTo>
                <a:lnTo>
                  <a:pt x="95" y="365"/>
                </a:lnTo>
                <a:lnTo>
                  <a:pt x="95" y="365"/>
                </a:lnTo>
                <a:lnTo>
                  <a:pt x="95" y="365"/>
                </a:lnTo>
                <a:close/>
                <a:moveTo>
                  <a:pt x="27" y="315"/>
                </a:moveTo>
                <a:lnTo>
                  <a:pt x="27" y="315"/>
                </a:lnTo>
                <a:lnTo>
                  <a:pt x="29" y="313"/>
                </a:lnTo>
                <a:lnTo>
                  <a:pt x="29" y="313"/>
                </a:lnTo>
                <a:lnTo>
                  <a:pt x="29" y="313"/>
                </a:lnTo>
                <a:lnTo>
                  <a:pt x="29" y="313"/>
                </a:lnTo>
                <a:lnTo>
                  <a:pt x="27" y="315"/>
                </a:lnTo>
                <a:lnTo>
                  <a:pt x="27" y="315"/>
                </a:lnTo>
                <a:close/>
                <a:moveTo>
                  <a:pt x="97" y="148"/>
                </a:moveTo>
                <a:lnTo>
                  <a:pt x="97" y="148"/>
                </a:lnTo>
                <a:lnTo>
                  <a:pt x="97" y="148"/>
                </a:lnTo>
                <a:lnTo>
                  <a:pt x="97" y="148"/>
                </a:lnTo>
                <a:lnTo>
                  <a:pt x="97" y="148"/>
                </a:lnTo>
                <a:lnTo>
                  <a:pt x="97" y="148"/>
                </a:lnTo>
                <a:close/>
                <a:moveTo>
                  <a:pt x="168" y="178"/>
                </a:moveTo>
                <a:lnTo>
                  <a:pt x="168" y="178"/>
                </a:lnTo>
                <a:lnTo>
                  <a:pt x="168" y="178"/>
                </a:lnTo>
                <a:lnTo>
                  <a:pt x="166" y="179"/>
                </a:lnTo>
                <a:lnTo>
                  <a:pt x="166" y="179"/>
                </a:lnTo>
                <a:lnTo>
                  <a:pt x="168" y="178"/>
                </a:lnTo>
                <a:lnTo>
                  <a:pt x="168" y="178"/>
                </a:lnTo>
                <a:close/>
                <a:moveTo>
                  <a:pt x="103" y="145"/>
                </a:moveTo>
                <a:lnTo>
                  <a:pt x="103" y="145"/>
                </a:lnTo>
                <a:lnTo>
                  <a:pt x="103" y="143"/>
                </a:lnTo>
                <a:lnTo>
                  <a:pt x="103" y="143"/>
                </a:lnTo>
                <a:lnTo>
                  <a:pt x="103" y="145"/>
                </a:lnTo>
                <a:lnTo>
                  <a:pt x="103" y="145"/>
                </a:lnTo>
                <a:close/>
                <a:moveTo>
                  <a:pt x="34" y="312"/>
                </a:moveTo>
                <a:lnTo>
                  <a:pt x="34" y="312"/>
                </a:lnTo>
                <a:lnTo>
                  <a:pt x="32" y="312"/>
                </a:lnTo>
                <a:lnTo>
                  <a:pt x="32" y="312"/>
                </a:lnTo>
                <a:lnTo>
                  <a:pt x="34" y="312"/>
                </a:lnTo>
                <a:lnTo>
                  <a:pt x="34" y="312"/>
                </a:lnTo>
                <a:close/>
                <a:moveTo>
                  <a:pt x="202" y="153"/>
                </a:moveTo>
                <a:lnTo>
                  <a:pt x="202" y="153"/>
                </a:lnTo>
                <a:lnTo>
                  <a:pt x="201" y="151"/>
                </a:lnTo>
                <a:lnTo>
                  <a:pt x="201" y="151"/>
                </a:lnTo>
                <a:lnTo>
                  <a:pt x="202" y="153"/>
                </a:lnTo>
                <a:lnTo>
                  <a:pt x="202" y="153"/>
                </a:lnTo>
                <a:close/>
                <a:moveTo>
                  <a:pt x="191" y="170"/>
                </a:moveTo>
                <a:lnTo>
                  <a:pt x="191" y="170"/>
                </a:lnTo>
                <a:lnTo>
                  <a:pt x="190" y="170"/>
                </a:lnTo>
                <a:lnTo>
                  <a:pt x="190" y="170"/>
                </a:lnTo>
                <a:lnTo>
                  <a:pt x="191" y="170"/>
                </a:lnTo>
                <a:lnTo>
                  <a:pt x="191" y="170"/>
                </a:lnTo>
                <a:lnTo>
                  <a:pt x="191" y="170"/>
                </a:lnTo>
                <a:close/>
                <a:moveTo>
                  <a:pt x="194" y="171"/>
                </a:moveTo>
                <a:lnTo>
                  <a:pt x="194" y="171"/>
                </a:lnTo>
                <a:lnTo>
                  <a:pt x="194" y="171"/>
                </a:lnTo>
                <a:lnTo>
                  <a:pt x="194" y="173"/>
                </a:lnTo>
                <a:lnTo>
                  <a:pt x="194" y="173"/>
                </a:lnTo>
                <a:lnTo>
                  <a:pt x="194" y="171"/>
                </a:lnTo>
                <a:lnTo>
                  <a:pt x="194" y="171"/>
                </a:lnTo>
                <a:close/>
                <a:moveTo>
                  <a:pt x="123" y="80"/>
                </a:moveTo>
                <a:lnTo>
                  <a:pt x="123" y="80"/>
                </a:lnTo>
                <a:lnTo>
                  <a:pt x="122" y="80"/>
                </a:lnTo>
                <a:lnTo>
                  <a:pt x="122" y="80"/>
                </a:lnTo>
                <a:lnTo>
                  <a:pt x="123" y="80"/>
                </a:lnTo>
                <a:lnTo>
                  <a:pt x="123" y="80"/>
                </a:lnTo>
                <a:lnTo>
                  <a:pt x="123" y="80"/>
                </a:lnTo>
                <a:close/>
                <a:moveTo>
                  <a:pt x="166" y="381"/>
                </a:moveTo>
                <a:lnTo>
                  <a:pt x="166" y="381"/>
                </a:lnTo>
                <a:lnTo>
                  <a:pt x="169" y="381"/>
                </a:lnTo>
                <a:lnTo>
                  <a:pt x="169" y="381"/>
                </a:lnTo>
                <a:lnTo>
                  <a:pt x="166" y="381"/>
                </a:lnTo>
                <a:lnTo>
                  <a:pt x="166" y="381"/>
                </a:lnTo>
                <a:close/>
                <a:moveTo>
                  <a:pt x="100" y="53"/>
                </a:moveTo>
                <a:lnTo>
                  <a:pt x="100" y="53"/>
                </a:lnTo>
                <a:lnTo>
                  <a:pt x="100" y="53"/>
                </a:lnTo>
                <a:lnTo>
                  <a:pt x="100" y="53"/>
                </a:lnTo>
                <a:lnTo>
                  <a:pt x="100" y="52"/>
                </a:lnTo>
                <a:lnTo>
                  <a:pt x="100" y="52"/>
                </a:lnTo>
                <a:lnTo>
                  <a:pt x="100" y="53"/>
                </a:lnTo>
                <a:lnTo>
                  <a:pt x="100" y="53"/>
                </a:lnTo>
                <a:close/>
                <a:moveTo>
                  <a:pt x="161" y="403"/>
                </a:moveTo>
                <a:lnTo>
                  <a:pt x="161" y="403"/>
                </a:lnTo>
                <a:lnTo>
                  <a:pt x="161" y="405"/>
                </a:lnTo>
                <a:lnTo>
                  <a:pt x="161" y="405"/>
                </a:lnTo>
                <a:lnTo>
                  <a:pt x="161" y="403"/>
                </a:lnTo>
                <a:lnTo>
                  <a:pt x="161" y="403"/>
                </a:lnTo>
                <a:lnTo>
                  <a:pt x="161" y="403"/>
                </a:lnTo>
                <a:lnTo>
                  <a:pt x="161" y="403"/>
                </a:lnTo>
                <a:close/>
                <a:moveTo>
                  <a:pt x="68" y="214"/>
                </a:moveTo>
                <a:lnTo>
                  <a:pt x="68" y="214"/>
                </a:lnTo>
                <a:lnTo>
                  <a:pt x="70" y="212"/>
                </a:lnTo>
                <a:lnTo>
                  <a:pt x="68" y="212"/>
                </a:lnTo>
                <a:lnTo>
                  <a:pt x="68" y="212"/>
                </a:lnTo>
                <a:lnTo>
                  <a:pt x="68" y="214"/>
                </a:lnTo>
                <a:lnTo>
                  <a:pt x="68" y="214"/>
                </a:lnTo>
                <a:close/>
                <a:moveTo>
                  <a:pt x="90" y="52"/>
                </a:moveTo>
                <a:lnTo>
                  <a:pt x="90" y="52"/>
                </a:lnTo>
                <a:lnTo>
                  <a:pt x="92" y="52"/>
                </a:lnTo>
                <a:lnTo>
                  <a:pt x="92" y="52"/>
                </a:lnTo>
                <a:lnTo>
                  <a:pt x="92" y="50"/>
                </a:lnTo>
                <a:lnTo>
                  <a:pt x="92" y="50"/>
                </a:lnTo>
                <a:lnTo>
                  <a:pt x="90" y="52"/>
                </a:lnTo>
                <a:lnTo>
                  <a:pt x="90" y="52"/>
                </a:lnTo>
                <a:close/>
                <a:moveTo>
                  <a:pt x="73" y="361"/>
                </a:moveTo>
                <a:lnTo>
                  <a:pt x="73" y="361"/>
                </a:lnTo>
                <a:lnTo>
                  <a:pt x="73" y="362"/>
                </a:lnTo>
                <a:lnTo>
                  <a:pt x="73" y="362"/>
                </a:lnTo>
                <a:lnTo>
                  <a:pt x="73" y="362"/>
                </a:lnTo>
                <a:lnTo>
                  <a:pt x="73" y="361"/>
                </a:lnTo>
                <a:lnTo>
                  <a:pt x="73" y="361"/>
                </a:lnTo>
                <a:close/>
                <a:moveTo>
                  <a:pt x="49" y="249"/>
                </a:moveTo>
                <a:lnTo>
                  <a:pt x="49" y="249"/>
                </a:lnTo>
                <a:lnTo>
                  <a:pt x="48" y="247"/>
                </a:lnTo>
                <a:lnTo>
                  <a:pt x="48" y="249"/>
                </a:lnTo>
                <a:lnTo>
                  <a:pt x="48" y="249"/>
                </a:lnTo>
                <a:lnTo>
                  <a:pt x="49" y="249"/>
                </a:lnTo>
                <a:lnTo>
                  <a:pt x="49" y="249"/>
                </a:lnTo>
                <a:close/>
                <a:moveTo>
                  <a:pt x="52" y="367"/>
                </a:moveTo>
                <a:lnTo>
                  <a:pt x="52" y="367"/>
                </a:lnTo>
                <a:lnTo>
                  <a:pt x="54" y="367"/>
                </a:lnTo>
                <a:lnTo>
                  <a:pt x="54" y="367"/>
                </a:lnTo>
                <a:lnTo>
                  <a:pt x="52" y="365"/>
                </a:lnTo>
                <a:lnTo>
                  <a:pt x="52" y="365"/>
                </a:lnTo>
                <a:lnTo>
                  <a:pt x="52" y="365"/>
                </a:lnTo>
                <a:lnTo>
                  <a:pt x="52" y="367"/>
                </a:lnTo>
                <a:lnTo>
                  <a:pt x="52" y="367"/>
                </a:lnTo>
                <a:close/>
                <a:moveTo>
                  <a:pt x="34" y="353"/>
                </a:moveTo>
                <a:lnTo>
                  <a:pt x="34" y="353"/>
                </a:lnTo>
                <a:lnTo>
                  <a:pt x="35" y="351"/>
                </a:lnTo>
                <a:lnTo>
                  <a:pt x="34" y="351"/>
                </a:lnTo>
                <a:lnTo>
                  <a:pt x="34" y="351"/>
                </a:lnTo>
                <a:lnTo>
                  <a:pt x="34" y="353"/>
                </a:lnTo>
                <a:lnTo>
                  <a:pt x="34" y="353"/>
                </a:lnTo>
                <a:close/>
                <a:moveTo>
                  <a:pt x="116" y="123"/>
                </a:moveTo>
                <a:lnTo>
                  <a:pt x="116" y="123"/>
                </a:lnTo>
                <a:lnTo>
                  <a:pt x="114" y="124"/>
                </a:lnTo>
                <a:lnTo>
                  <a:pt x="114" y="124"/>
                </a:lnTo>
                <a:lnTo>
                  <a:pt x="116" y="123"/>
                </a:lnTo>
                <a:lnTo>
                  <a:pt x="116" y="123"/>
                </a:lnTo>
                <a:close/>
                <a:moveTo>
                  <a:pt x="84" y="369"/>
                </a:moveTo>
                <a:lnTo>
                  <a:pt x="84" y="369"/>
                </a:lnTo>
                <a:lnTo>
                  <a:pt x="84" y="370"/>
                </a:lnTo>
                <a:lnTo>
                  <a:pt x="84" y="370"/>
                </a:lnTo>
                <a:lnTo>
                  <a:pt x="84" y="370"/>
                </a:lnTo>
                <a:lnTo>
                  <a:pt x="84" y="369"/>
                </a:lnTo>
                <a:lnTo>
                  <a:pt x="84" y="369"/>
                </a:lnTo>
                <a:close/>
                <a:moveTo>
                  <a:pt x="146" y="135"/>
                </a:moveTo>
                <a:lnTo>
                  <a:pt x="146" y="135"/>
                </a:lnTo>
                <a:lnTo>
                  <a:pt x="144" y="137"/>
                </a:lnTo>
                <a:lnTo>
                  <a:pt x="144" y="137"/>
                </a:lnTo>
                <a:lnTo>
                  <a:pt x="146" y="137"/>
                </a:lnTo>
                <a:lnTo>
                  <a:pt x="146" y="135"/>
                </a:lnTo>
                <a:lnTo>
                  <a:pt x="146" y="135"/>
                </a:lnTo>
                <a:close/>
                <a:moveTo>
                  <a:pt x="168" y="227"/>
                </a:moveTo>
                <a:lnTo>
                  <a:pt x="168" y="227"/>
                </a:lnTo>
                <a:lnTo>
                  <a:pt x="168" y="225"/>
                </a:lnTo>
                <a:lnTo>
                  <a:pt x="168" y="225"/>
                </a:lnTo>
                <a:lnTo>
                  <a:pt x="168" y="227"/>
                </a:lnTo>
                <a:lnTo>
                  <a:pt x="168" y="227"/>
                </a:lnTo>
                <a:close/>
                <a:moveTo>
                  <a:pt x="86" y="399"/>
                </a:moveTo>
                <a:lnTo>
                  <a:pt x="86" y="399"/>
                </a:lnTo>
                <a:lnTo>
                  <a:pt x="87" y="397"/>
                </a:lnTo>
                <a:lnTo>
                  <a:pt x="87" y="397"/>
                </a:lnTo>
                <a:lnTo>
                  <a:pt x="86" y="397"/>
                </a:lnTo>
                <a:lnTo>
                  <a:pt x="86" y="399"/>
                </a:lnTo>
                <a:lnTo>
                  <a:pt x="86" y="399"/>
                </a:lnTo>
                <a:close/>
                <a:moveTo>
                  <a:pt x="81" y="397"/>
                </a:moveTo>
                <a:lnTo>
                  <a:pt x="81" y="397"/>
                </a:lnTo>
                <a:lnTo>
                  <a:pt x="81" y="395"/>
                </a:lnTo>
                <a:lnTo>
                  <a:pt x="81" y="395"/>
                </a:lnTo>
                <a:lnTo>
                  <a:pt x="81" y="397"/>
                </a:lnTo>
                <a:lnTo>
                  <a:pt x="81" y="397"/>
                </a:lnTo>
                <a:close/>
                <a:moveTo>
                  <a:pt x="161" y="269"/>
                </a:moveTo>
                <a:lnTo>
                  <a:pt x="161" y="269"/>
                </a:lnTo>
                <a:lnTo>
                  <a:pt x="161" y="269"/>
                </a:lnTo>
                <a:lnTo>
                  <a:pt x="161" y="269"/>
                </a:lnTo>
                <a:lnTo>
                  <a:pt x="160" y="269"/>
                </a:lnTo>
                <a:lnTo>
                  <a:pt x="160" y="269"/>
                </a:lnTo>
                <a:lnTo>
                  <a:pt x="161" y="269"/>
                </a:lnTo>
                <a:lnTo>
                  <a:pt x="161" y="269"/>
                </a:lnTo>
                <a:close/>
                <a:moveTo>
                  <a:pt x="70" y="394"/>
                </a:moveTo>
                <a:lnTo>
                  <a:pt x="70" y="394"/>
                </a:lnTo>
                <a:lnTo>
                  <a:pt x="70" y="394"/>
                </a:lnTo>
                <a:lnTo>
                  <a:pt x="70" y="394"/>
                </a:lnTo>
                <a:lnTo>
                  <a:pt x="71" y="392"/>
                </a:lnTo>
                <a:lnTo>
                  <a:pt x="71" y="392"/>
                </a:lnTo>
                <a:lnTo>
                  <a:pt x="70" y="392"/>
                </a:lnTo>
                <a:lnTo>
                  <a:pt x="70" y="392"/>
                </a:lnTo>
                <a:lnTo>
                  <a:pt x="70" y="394"/>
                </a:lnTo>
                <a:lnTo>
                  <a:pt x="70" y="394"/>
                </a:lnTo>
                <a:close/>
                <a:moveTo>
                  <a:pt x="76" y="197"/>
                </a:moveTo>
                <a:lnTo>
                  <a:pt x="76" y="197"/>
                </a:lnTo>
                <a:lnTo>
                  <a:pt x="75" y="200"/>
                </a:lnTo>
                <a:lnTo>
                  <a:pt x="75" y="200"/>
                </a:lnTo>
                <a:lnTo>
                  <a:pt x="76" y="197"/>
                </a:lnTo>
                <a:lnTo>
                  <a:pt x="76" y="197"/>
                </a:lnTo>
                <a:close/>
                <a:moveTo>
                  <a:pt x="221" y="233"/>
                </a:moveTo>
                <a:lnTo>
                  <a:pt x="221" y="233"/>
                </a:lnTo>
                <a:lnTo>
                  <a:pt x="220" y="233"/>
                </a:lnTo>
                <a:lnTo>
                  <a:pt x="220" y="235"/>
                </a:lnTo>
                <a:lnTo>
                  <a:pt x="220" y="235"/>
                </a:lnTo>
                <a:lnTo>
                  <a:pt x="221" y="233"/>
                </a:lnTo>
                <a:lnTo>
                  <a:pt x="221" y="233"/>
                </a:lnTo>
                <a:close/>
                <a:moveTo>
                  <a:pt x="90" y="348"/>
                </a:moveTo>
                <a:lnTo>
                  <a:pt x="90" y="348"/>
                </a:lnTo>
                <a:lnTo>
                  <a:pt x="90" y="348"/>
                </a:lnTo>
                <a:lnTo>
                  <a:pt x="90" y="348"/>
                </a:lnTo>
                <a:lnTo>
                  <a:pt x="89" y="348"/>
                </a:lnTo>
                <a:lnTo>
                  <a:pt x="89" y="350"/>
                </a:lnTo>
                <a:lnTo>
                  <a:pt x="89" y="350"/>
                </a:lnTo>
                <a:lnTo>
                  <a:pt x="90" y="348"/>
                </a:lnTo>
                <a:lnTo>
                  <a:pt x="90" y="348"/>
                </a:lnTo>
                <a:close/>
                <a:moveTo>
                  <a:pt x="223" y="288"/>
                </a:moveTo>
                <a:lnTo>
                  <a:pt x="223" y="288"/>
                </a:lnTo>
                <a:lnTo>
                  <a:pt x="221" y="288"/>
                </a:lnTo>
                <a:lnTo>
                  <a:pt x="221" y="288"/>
                </a:lnTo>
                <a:lnTo>
                  <a:pt x="223" y="288"/>
                </a:lnTo>
                <a:lnTo>
                  <a:pt x="223" y="288"/>
                </a:lnTo>
                <a:close/>
                <a:moveTo>
                  <a:pt x="201" y="187"/>
                </a:moveTo>
                <a:lnTo>
                  <a:pt x="201" y="187"/>
                </a:lnTo>
                <a:lnTo>
                  <a:pt x="201" y="189"/>
                </a:lnTo>
                <a:lnTo>
                  <a:pt x="201" y="189"/>
                </a:lnTo>
                <a:lnTo>
                  <a:pt x="201" y="187"/>
                </a:lnTo>
                <a:lnTo>
                  <a:pt x="201" y="187"/>
                </a:lnTo>
                <a:close/>
                <a:moveTo>
                  <a:pt x="175" y="129"/>
                </a:move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lnTo>
                  <a:pt x="175" y="129"/>
                </a:lnTo>
                <a:close/>
                <a:moveTo>
                  <a:pt x="174" y="400"/>
                </a:moveTo>
                <a:lnTo>
                  <a:pt x="174" y="400"/>
                </a:lnTo>
                <a:lnTo>
                  <a:pt x="174" y="402"/>
                </a:lnTo>
                <a:lnTo>
                  <a:pt x="174" y="402"/>
                </a:lnTo>
                <a:lnTo>
                  <a:pt x="174" y="402"/>
                </a:lnTo>
                <a:lnTo>
                  <a:pt x="174" y="400"/>
                </a:lnTo>
                <a:lnTo>
                  <a:pt x="174" y="400"/>
                </a:lnTo>
                <a:close/>
                <a:moveTo>
                  <a:pt x="224" y="310"/>
                </a:moveTo>
                <a:lnTo>
                  <a:pt x="224" y="310"/>
                </a:lnTo>
                <a:lnTo>
                  <a:pt x="224" y="310"/>
                </a:lnTo>
                <a:lnTo>
                  <a:pt x="224" y="310"/>
                </a:lnTo>
                <a:lnTo>
                  <a:pt x="224" y="310"/>
                </a:lnTo>
                <a:lnTo>
                  <a:pt x="224" y="310"/>
                </a:lnTo>
                <a:close/>
                <a:moveTo>
                  <a:pt x="78" y="362"/>
                </a:moveTo>
                <a:lnTo>
                  <a:pt x="78" y="362"/>
                </a:lnTo>
                <a:lnTo>
                  <a:pt x="78" y="364"/>
                </a:lnTo>
                <a:lnTo>
                  <a:pt x="78" y="364"/>
                </a:lnTo>
                <a:lnTo>
                  <a:pt x="78" y="362"/>
                </a:lnTo>
                <a:lnTo>
                  <a:pt x="78" y="362"/>
                </a:lnTo>
                <a:close/>
                <a:moveTo>
                  <a:pt x="56" y="285"/>
                </a:moveTo>
                <a:lnTo>
                  <a:pt x="56" y="285"/>
                </a:lnTo>
                <a:lnTo>
                  <a:pt x="56" y="287"/>
                </a:lnTo>
                <a:lnTo>
                  <a:pt x="56" y="287"/>
                </a:lnTo>
                <a:lnTo>
                  <a:pt x="56" y="285"/>
                </a:lnTo>
                <a:lnTo>
                  <a:pt x="56" y="285"/>
                </a:lnTo>
                <a:close/>
                <a:moveTo>
                  <a:pt x="180" y="386"/>
                </a:moveTo>
                <a:lnTo>
                  <a:pt x="180" y="386"/>
                </a:lnTo>
                <a:lnTo>
                  <a:pt x="180" y="386"/>
                </a:lnTo>
                <a:lnTo>
                  <a:pt x="180" y="386"/>
                </a:lnTo>
                <a:lnTo>
                  <a:pt x="182" y="388"/>
                </a:lnTo>
                <a:lnTo>
                  <a:pt x="182" y="388"/>
                </a:lnTo>
                <a:lnTo>
                  <a:pt x="182" y="386"/>
                </a:lnTo>
                <a:lnTo>
                  <a:pt x="182" y="386"/>
                </a:lnTo>
                <a:lnTo>
                  <a:pt x="180" y="386"/>
                </a:lnTo>
                <a:lnTo>
                  <a:pt x="180" y="386"/>
                </a:lnTo>
                <a:close/>
                <a:moveTo>
                  <a:pt x="164" y="159"/>
                </a:moveTo>
                <a:lnTo>
                  <a:pt x="164" y="159"/>
                </a:lnTo>
                <a:lnTo>
                  <a:pt x="164" y="157"/>
                </a:lnTo>
                <a:lnTo>
                  <a:pt x="164" y="157"/>
                </a:lnTo>
                <a:lnTo>
                  <a:pt x="163" y="159"/>
                </a:lnTo>
                <a:lnTo>
                  <a:pt x="163" y="159"/>
                </a:lnTo>
                <a:lnTo>
                  <a:pt x="164" y="159"/>
                </a:lnTo>
                <a:lnTo>
                  <a:pt x="164" y="159"/>
                </a:lnTo>
                <a:close/>
                <a:moveTo>
                  <a:pt x="120" y="384"/>
                </a:moveTo>
                <a:lnTo>
                  <a:pt x="120" y="384"/>
                </a:lnTo>
                <a:lnTo>
                  <a:pt x="119" y="383"/>
                </a:lnTo>
                <a:lnTo>
                  <a:pt x="119" y="383"/>
                </a:lnTo>
                <a:lnTo>
                  <a:pt x="120" y="384"/>
                </a:lnTo>
                <a:lnTo>
                  <a:pt x="120" y="384"/>
                </a:lnTo>
                <a:lnTo>
                  <a:pt x="120" y="384"/>
                </a:lnTo>
                <a:close/>
                <a:moveTo>
                  <a:pt x="76" y="375"/>
                </a:moveTo>
                <a:lnTo>
                  <a:pt x="76" y="375"/>
                </a:lnTo>
                <a:lnTo>
                  <a:pt x="76" y="373"/>
                </a:lnTo>
                <a:lnTo>
                  <a:pt x="76" y="373"/>
                </a:lnTo>
                <a:lnTo>
                  <a:pt x="76" y="375"/>
                </a:lnTo>
                <a:lnTo>
                  <a:pt x="76" y="375"/>
                </a:lnTo>
                <a:close/>
                <a:moveTo>
                  <a:pt x="95" y="99"/>
                </a:moveTo>
                <a:lnTo>
                  <a:pt x="95" y="99"/>
                </a:lnTo>
                <a:lnTo>
                  <a:pt x="95" y="97"/>
                </a:lnTo>
                <a:lnTo>
                  <a:pt x="95" y="97"/>
                </a:lnTo>
                <a:lnTo>
                  <a:pt x="95" y="99"/>
                </a:lnTo>
                <a:lnTo>
                  <a:pt x="95" y="99"/>
                </a:lnTo>
                <a:close/>
                <a:moveTo>
                  <a:pt x="117" y="389"/>
                </a:moveTo>
                <a:lnTo>
                  <a:pt x="117" y="389"/>
                </a:lnTo>
                <a:lnTo>
                  <a:pt x="117" y="391"/>
                </a:lnTo>
                <a:lnTo>
                  <a:pt x="117" y="391"/>
                </a:lnTo>
                <a:lnTo>
                  <a:pt x="117" y="391"/>
                </a:lnTo>
                <a:lnTo>
                  <a:pt x="117" y="389"/>
                </a:lnTo>
                <a:lnTo>
                  <a:pt x="117" y="389"/>
                </a:lnTo>
                <a:close/>
                <a:moveTo>
                  <a:pt x="109" y="157"/>
                </a:moveTo>
                <a:lnTo>
                  <a:pt x="109" y="157"/>
                </a:lnTo>
                <a:lnTo>
                  <a:pt x="109" y="157"/>
                </a:lnTo>
                <a:lnTo>
                  <a:pt x="109" y="156"/>
                </a:lnTo>
                <a:lnTo>
                  <a:pt x="109" y="156"/>
                </a:lnTo>
                <a:lnTo>
                  <a:pt x="109" y="157"/>
                </a:lnTo>
                <a:lnTo>
                  <a:pt x="109" y="157"/>
                </a:lnTo>
                <a:close/>
                <a:moveTo>
                  <a:pt x="188" y="392"/>
                </a:moveTo>
                <a:lnTo>
                  <a:pt x="188" y="392"/>
                </a:lnTo>
                <a:lnTo>
                  <a:pt x="188" y="392"/>
                </a:lnTo>
                <a:lnTo>
                  <a:pt x="188" y="392"/>
                </a:lnTo>
                <a:lnTo>
                  <a:pt x="190" y="392"/>
                </a:lnTo>
                <a:lnTo>
                  <a:pt x="190" y="392"/>
                </a:lnTo>
                <a:lnTo>
                  <a:pt x="188" y="392"/>
                </a:lnTo>
                <a:lnTo>
                  <a:pt x="188" y="392"/>
                </a:lnTo>
                <a:close/>
                <a:moveTo>
                  <a:pt x="62" y="263"/>
                </a:moveTo>
                <a:lnTo>
                  <a:pt x="62" y="263"/>
                </a:lnTo>
                <a:lnTo>
                  <a:pt x="62" y="265"/>
                </a:lnTo>
                <a:lnTo>
                  <a:pt x="62" y="265"/>
                </a:lnTo>
                <a:lnTo>
                  <a:pt x="62" y="263"/>
                </a:lnTo>
                <a:lnTo>
                  <a:pt x="62" y="263"/>
                </a:lnTo>
                <a:lnTo>
                  <a:pt x="62" y="263"/>
                </a:lnTo>
                <a:lnTo>
                  <a:pt x="62" y="263"/>
                </a:lnTo>
                <a:close/>
                <a:moveTo>
                  <a:pt x="123" y="165"/>
                </a:moveTo>
                <a:lnTo>
                  <a:pt x="123" y="165"/>
                </a:lnTo>
                <a:lnTo>
                  <a:pt x="122" y="165"/>
                </a:lnTo>
                <a:lnTo>
                  <a:pt x="122" y="165"/>
                </a:lnTo>
                <a:lnTo>
                  <a:pt x="123" y="165"/>
                </a:lnTo>
                <a:lnTo>
                  <a:pt x="123" y="165"/>
                </a:lnTo>
                <a:close/>
                <a:moveTo>
                  <a:pt x="75" y="353"/>
                </a:moveTo>
                <a:lnTo>
                  <a:pt x="75" y="353"/>
                </a:lnTo>
                <a:lnTo>
                  <a:pt x="75" y="354"/>
                </a:lnTo>
                <a:lnTo>
                  <a:pt x="75" y="354"/>
                </a:lnTo>
                <a:lnTo>
                  <a:pt x="75" y="353"/>
                </a:lnTo>
                <a:lnTo>
                  <a:pt x="75" y="353"/>
                </a:lnTo>
                <a:close/>
                <a:moveTo>
                  <a:pt x="141" y="121"/>
                </a:move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lnTo>
                  <a:pt x="141" y="121"/>
                </a:lnTo>
                <a:close/>
                <a:moveTo>
                  <a:pt x="199" y="200"/>
                </a:moveTo>
                <a:lnTo>
                  <a:pt x="199" y="200"/>
                </a:lnTo>
                <a:lnTo>
                  <a:pt x="199" y="201"/>
                </a:lnTo>
                <a:lnTo>
                  <a:pt x="199" y="201"/>
                </a:lnTo>
                <a:lnTo>
                  <a:pt x="201" y="201"/>
                </a:lnTo>
                <a:lnTo>
                  <a:pt x="201" y="201"/>
                </a:lnTo>
                <a:lnTo>
                  <a:pt x="199" y="200"/>
                </a:lnTo>
                <a:lnTo>
                  <a:pt x="199" y="200"/>
                </a:lnTo>
                <a:close/>
                <a:moveTo>
                  <a:pt x="226" y="217"/>
                </a:moveTo>
                <a:lnTo>
                  <a:pt x="226" y="217"/>
                </a:lnTo>
                <a:lnTo>
                  <a:pt x="226" y="217"/>
                </a:lnTo>
                <a:lnTo>
                  <a:pt x="226" y="217"/>
                </a:lnTo>
                <a:lnTo>
                  <a:pt x="228" y="217"/>
                </a:lnTo>
                <a:lnTo>
                  <a:pt x="228" y="217"/>
                </a:lnTo>
                <a:lnTo>
                  <a:pt x="228" y="216"/>
                </a:lnTo>
                <a:lnTo>
                  <a:pt x="228" y="216"/>
                </a:lnTo>
                <a:lnTo>
                  <a:pt x="226" y="217"/>
                </a:lnTo>
                <a:lnTo>
                  <a:pt x="226" y="217"/>
                </a:lnTo>
                <a:close/>
                <a:moveTo>
                  <a:pt x="120" y="402"/>
                </a:moveTo>
                <a:lnTo>
                  <a:pt x="120" y="402"/>
                </a:lnTo>
                <a:lnTo>
                  <a:pt x="122" y="402"/>
                </a:lnTo>
                <a:lnTo>
                  <a:pt x="122" y="402"/>
                </a:lnTo>
                <a:lnTo>
                  <a:pt x="120" y="402"/>
                </a:lnTo>
                <a:lnTo>
                  <a:pt x="120" y="402"/>
                </a:lnTo>
                <a:close/>
                <a:moveTo>
                  <a:pt x="117" y="137"/>
                </a:moveTo>
                <a:lnTo>
                  <a:pt x="117" y="137"/>
                </a:lnTo>
                <a:lnTo>
                  <a:pt x="117" y="138"/>
                </a:lnTo>
                <a:lnTo>
                  <a:pt x="117" y="138"/>
                </a:lnTo>
                <a:lnTo>
                  <a:pt x="117" y="137"/>
                </a:lnTo>
                <a:lnTo>
                  <a:pt x="117" y="137"/>
                </a:lnTo>
                <a:close/>
                <a:moveTo>
                  <a:pt x="175" y="383"/>
                </a:moveTo>
                <a:lnTo>
                  <a:pt x="175" y="383"/>
                </a:lnTo>
                <a:lnTo>
                  <a:pt x="175" y="384"/>
                </a:lnTo>
                <a:lnTo>
                  <a:pt x="175" y="384"/>
                </a:lnTo>
                <a:lnTo>
                  <a:pt x="177" y="383"/>
                </a:lnTo>
                <a:lnTo>
                  <a:pt x="177" y="383"/>
                </a:lnTo>
                <a:lnTo>
                  <a:pt x="175" y="383"/>
                </a:lnTo>
                <a:lnTo>
                  <a:pt x="175" y="383"/>
                </a:lnTo>
                <a:lnTo>
                  <a:pt x="175" y="383"/>
                </a:lnTo>
                <a:close/>
                <a:moveTo>
                  <a:pt x="81" y="353"/>
                </a:moveTo>
                <a:lnTo>
                  <a:pt x="81" y="353"/>
                </a:lnTo>
                <a:lnTo>
                  <a:pt x="81" y="354"/>
                </a:lnTo>
                <a:lnTo>
                  <a:pt x="81" y="354"/>
                </a:lnTo>
                <a:lnTo>
                  <a:pt x="82" y="353"/>
                </a:lnTo>
                <a:lnTo>
                  <a:pt x="82" y="353"/>
                </a:lnTo>
                <a:lnTo>
                  <a:pt x="81" y="353"/>
                </a:lnTo>
                <a:lnTo>
                  <a:pt x="81" y="353"/>
                </a:lnTo>
                <a:lnTo>
                  <a:pt x="81" y="353"/>
                </a:lnTo>
                <a:lnTo>
                  <a:pt x="81" y="353"/>
                </a:lnTo>
                <a:close/>
                <a:moveTo>
                  <a:pt x="109" y="194"/>
                </a:moveTo>
                <a:lnTo>
                  <a:pt x="109" y="194"/>
                </a:lnTo>
                <a:lnTo>
                  <a:pt x="109" y="194"/>
                </a:lnTo>
                <a:lnTo>
                  <a:pt x="109" y="194"/>
                </a:lnTo>
                <a:lnTo>
                  <a:pt x="109" y="195"/>
                </a:lnTo>
                <a:lnTo>
                  <a:pt x="109" y="195"/>
                </a:lnTo>
                <a:lnTo>
                  <a:pt x="109" y="195"/>
                </a:lnTo>
                <a:lnTo>
                  <a:pt x="109" y="195"/>
                </a:lnTo>
                <a:lnTo>
                  <a:pt x="109" y="194"/>
                </a:lnTo>
                <a:lnTo>
                  <a:pt x="109" y="194"/>
                </a:lnTo>
                <a:close/>
                <a:moveTo>
                  <a:pt x="205" y="239"/>
                </a:moveTo>
                <a:lnTo>
                  <a:pt x="205" y="239"/>
                </a:lnTo>
                <a:lnTo>
                  <a:pt x="205" y="239"/>
                </a:lnTo>
                <a:lnTo>
                  <a:pt x="205" y="239"/>
                </a:lnTo>
                <a:lnTo>
                  <a:pt x="204" y="239"/>
                </a:lnTo>
                <a:lnTo>
                  <a:pt x="204" y="239"/>
                </a:lnTo>
                <a:lnTo>
                  <a:pt x="204" y="239"/>
                </a:lnTo>
                <a:lnTo>
                  <a:pt x="204" y="239"/>
                </a:lnTo>
                <a:lnTo>
                  <a:pt x="205" y="239"/>
                </a:lnTo>
                <a:lnTo>
                  <a:pt x="205" y="239"/>
                </a:lnTo>
                <a:close/>
                <a:moveTo>
                  <a:pt x="133" y="205"/>
                </a:move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lnTo>
                  <a:pt x="133" y="205"/>
                </a:lnTo>
                <a:close/>
                <a:moveTo>
                  <a:pt x="166" y="189"/>
                </a:moveTo>
                <a:lnTo>
                  <a:pt x="166" y="189"/>
                </a:lnTo>
                <a:lnTo>
                  <a:pt x="166" y="187"/>
                </a:lnTo>
                <a:lnTo>
                  <a:pt x="166" y="187"/>
                </a:lnTo>
                <a:lnTo>
                  <a:pt x="166" y="189"/>
                </a:lnTo>
                <a:lnTo>
                  <a:pt x="166" y="189"/>
                </a:lnTo>
                <a:close/>
                <a:moveTo>
                  <a:pt x="171" y="112"/>
                </a:moveTo>
                <a:lnTo>
                  <a:pt x="171" y="112"/>
                </a:lnTo>
                <a:lnTo>
                  <a:pt x="172" y="110"/>
                </a:lnTo>
                <a:lnTo>
                  <a:pt x="172" y="110"/>
                </a:lnTo>
                <a:lnTo>
                  <a:pt x="171" y="112"/>
                </a:lnTo>
                <a:lnTo>
                  <a:pt x="171" y="112"/>
                </a:lnTo>
                <a:close/>
                <a:moveTo>
                  <a:pt x="82" y="184"/>
                </a:moveTo>
                <a:lnTo>
                  <a:pt x="82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4" y="184"/>
                </a:lnTo>
                <a:lnTo>
                  <a:pt x="82" y="184"/>
                </a:lnTo>
                <a:lnTo>
                  <a:pt x="82" y="184"/>
                </a:lnTo>
                <a:close/>
                <a:moveTo>
                  <a:pt x="157" y="214"/>
                </a:moveTo>
                <a:lnTo>
                  <a:pt x="157" y="214"/>
                </a:lnTo>
                <a:lnTo>
                  <a:pt x="155" y="214"/>
                </a:lnTo>
                <a:lnTo>
                  <a:pt x="155" y="216"/>
                </a:lnTo>
                <a:lnTo>
                  <a:pt x="155" y="216"/>
                </a:lnTo>
                <a:lnTo>
                  <a:pt x="157" y="214"/>
                </a:lnTo>
                <a:lnTo>
                  <a:pt x="157" y="214"/>
                </a:lnTo>
                <a:close/>
                <a:moveTo>
                  <a:pt x="95" y="195"/>
                </a:move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lnTo>
                  <a:pt x="95" y="195"/>
                </a:lnTo>
                <a:close/>
                <a:moveTo>
                  <a:pt x="213" y="313"/>
                </a:moveTo>
                <a:lnTo>
                  <a:pt x="213" y="313"/>
                </a:lnTo>
                <a:lnTo>
                  <a:pt x="213" y="313"/>
                </a:lnTo>
                <a:lnTo>
                  <a:pt x="213" y="313"/>
                </a:lnTo>
                <a:lnTo>
                  <a:pt x="212" y="315"/>
                </a:lnTo>
                <a:lnTo>
                  <a:pt x="212" y="315"/>
                </a:lnTo>
                <a:lnTo>
                  <a:pt x="212" y="315"/>
                </a:lnTo>
                <a:lnTo>
                  <a:pt x="212" y="315"/>
                </a:lnTo>
                <a:lnTo>
                  <a:pt x="213" y="313"/>
                </a:lnTo>
                <a:lnTo>
                  <a:pt x="213" y="313"/>
                </a:lnTo>
                <a:close/>
                <a:moveTo>
                  <a:pt x="130" y="69"/>
                </a:moveTo>
                <a:lnTo>
                  <a:pt x="130" y="69"/>
                </a:lnTo>
                <a:lnTo>
                  <a:pt x="130" y="69"/>
                </a:lnTo>
                <a:lnTo>
                  <a:pt x="130" y="69"/>
                </a:lnTo>
                <a:lnTo>
                  <a:pt x="128" y="71"/>
                </a:lnTo>
                <a:lnTo>
                  <a:pt x="128" y="71"/>
                </a:lnTo>
                <a:lnTo>
                  <a:pt x="128" y="71"/>
                </a:lnTo>
                <a:lnTo>
                  <a:pt x="128" y="71"/>
                </a:lnTo>
                <a:lnTo>
                  <a:pt x="130" y="69"/>
                </a:lnTo>
                <a:lnTo>
                  <a:pt x="130" y="69"/>
                </a:lnTo>
                <a:close/>
                <a:moveTo>
                  <a:pt x="84" y="195"/>
                </a:moveTo>
                <a:lnTo>
                  <a:pt x="84" y="195"/>
                </a:lnTo>
                <a:lnTo>
                  <a:pt x="82" y="195"/>
                </a:lnTo>
                <a:lnTo>
                  <a:pt x="82" y="195"/>
                </a:lnTo>
                <a:lnTo>
                  <a:pt x="82" y="195"/>
                </a:lnTo>
                <a:lnTo>
                  <a:pt x="82" y="195"/>
                </a:lnTo>
                <a:lnTo>
                  <a:pt x="82" y="195"/>
                </a:lnTo>
                <a:lnTo>
                  <a:pt x="82" y="195"/>
                </a:lnTo>
                <a:lnTo>
                  <a:pt x="84" y="195"/>
                </a:lnTo>
                <a:lnTo>
                  <a:pt x="84" y="195"/>
                </a:lnTo>
                <a:close/>
                <a:moveTo>
                  <a:pt x="141" y="145"/>
                </a:moveTo>
                <a:lnTo>
                  <a:pt x="141" y="145"/>
                </a:lnTo>
                <a:lnTo>
                  <a:pt x="141" y="145"/>
                </a:lnTo>
                <a:lnTo>
                  <a:pt x="141" y="145"/>
                </a:lnTo>
                <a:lnTo>
                  <a:pt x="141" y="146"/>
                </a:lnTo>
                <a:lnTo>
                  <a:pt x="141" y="146"/>
                </a:lnTo>
                <a:lnTo>
                  <a:pt x="141" y="146"/>
                </a:lnTo>
                <a:lnTo>
                  <a:pt x="141" y="146"/>
                </a:lnTo>
                <a:lnTo>
                  <a:pt x="141" y="145"/>
                </a:lnTo>
                <a:lnTo>
                  <a:pt x="141" y="145"/>
                </a:lnTo>
                <a:close/>
                <a:moveTo>
                  <a:pt x="163" y="375"/>
                </a:moveTo>
                <a:lnTo>
                  <a:pt x="163" y="375"/>
                </a:lnTo>
                <a:lnTo>
                  <a:pt x="163" y="375"/>
                </a:lnTo>
                <a:lnTo>
                  <a:pt x="163" y="375"/>
                </a:lnTo>
                <a:lnTo>
                  <a:pt x="163" y="375"/>
                </a:lnTo>
                <a:lnTo>
                  <a:pt x="163" y="375"/>
                </a:lnTo>
                <a:close/>
                <a:moveTo>
                  <a:pt x="81" y="384"/>
                </a:moveTo>
                <a:lnTo>
                  <a:pt x="81" y="384"/>
                </a:lnTo>
                <a:lnTo>
                  <a:pt x="79" y="383"/>
                </a:lnTo>
                <a:lnTo>
                  <a:pt x="79" y="383"/>
                </a:lnTo>
                <a:lnTo>
                  <a:pt x="81" y="384"/>
                </a:lnTo>
                <a:lnTo>
                  <a:pt x="81" y="384"/>
                </a:lnTo>
                <a:close/>
                <a:moveTo>
                  <a:pt x="183" y="247"/>
                </a:moveTo>
                <a:lnTo>
                  <a:pt x="183" y="247"/>
                </a:lnTo>
                <a:lnTo>
                  <a:pt x="183" y="247"/>
                </a:lnTo>
                <a:lnTo>
                  <a:pt x="183" y="247"/>
                </a:lnTo>
                <a:lnTo>
                  <a:pt x="185" y="247"/>
                </a:lnTo>
                <a:lnTo>
                  <a:pt x="185" y="247"/>
                </a:lnTo>
                <a:lnTo>
                  <a:pt x="183" y="246"/>
                </a:lnTo>
                <a:lnTo>
                  <a:pt x="183" y="246"/>
                </a:lnTo>
                <a:lnTo>
                  <a:pt x="183" y="246"/>
                </a:lnTo>
                <a:lnTo>
                  <a:pt x="183" y="246"/>
                </a:lnTo>
                <a:lnTo>
                  <a:pt x="183" y="247"/>
                </a:lnTo>
                <a:lnTo>
                  <a:pt x="183" y="247"/>
                </a:lnTo>
                <a:close/>
                <a:moveTo>
                  <a:pt x="97" y="77"/>
                </a:moveTo>
                <a:lnTo>
                  <a:pt x="97" y="77"/>
                </a:lnTo>
                <a:lnTo>
                  <a:pt x="95" y="77"/>
                </a:lnTo>
                <a:lnTo>
                  <a:pt x="95" y="77"/>
                </a:lnTo>
                <a:lnTo>
                  <a:pt x="97" y="77"/>
                </a:lnTo>
                <a:lnTo>
                  <a:pt x="97" y="77"/>
                </a:lnTo>
                <a:close/>
                <a:moveTo>
                  <a:pt x="193" y="195"/>
                </a:moveTo>
                <a:lnTo>
                  <a:pt x="193" y="195"/>
                </a:lnTo>
                <a:lnTo>
                  <a:pt x="193" y="195"/>
                </a:lnTo>
                <a:lnTo>
                  <a:pt x="193" y="195"/>
                </a:lnTo>
                <a:lnTo>
                  <a:pt x="193" y="194"/>
                </a:lnTo>
                <a:lnTo>
                  <a:pt x="193" y="194"/>
                </a:lnTo>
                <a:lnTo>
                  <a:pt x="193" y="195"/>
                </a:lnTo>
                <a:lnTo>
                  <a:pt x="193" y="195"/>
                </a:lnTo>
                <a:close/>
                <a:moveTo>
                  <a:pt x="149" y="399"/>
                </a:moveTo>
                <a:lnTo>
                  <a:pt x="149" y="399"/>
                </a:lnTo>
                <a:lnTo>
                  <a:pt x="149" y="399"/>
                </a:lnTo>
                <a:lnTo>
                  <a:pt x="149" y="399"/>
                </a:lnTo>
                <a:lnTo>
                  <a:pt x="150" y="399"/>
                </a:lnTo>
                <a:lnTo>
                  <a:pt x="150" y="399"/>
                </a:lnTo>
                <a:lnTo>
                  <a:pt x="150" y="399"/>
                </a:lnTo>
                <a:lnTo>
                  <a:pt x="150" y="399"/>
                </a:lnTo>
                <a:lnTo>
                  <a:pt x="149" y="399"/>
                </a:lnTo>
                <a:lnTo>
                  <a:pt x="149" y="399"/>
                </a:lnTo>
                <a:close/>
                <a:moveTo>
                  <a:pt x="198" y="198"/>
                </a:moveTo>
                <a:lnTo>
                  <a:pt x="198" y="198"/>
                </a:lnTo>
                <a:lnTo>
                  <a:pt x="198" y="197"/>
                </a:lnTo>
                <a:lnTo>
                  <a:pt x="198" y="197"/>
                </a:lnTo>
                <a:lnTo>
                  <a:pt x="198" y="198"/>
                </a:lnTo>
                <a:lnTo>
                  <a:pt x="198" y="198"/>
                </a:lnTo>
                <a:lnTo>
                  <a:pt x="198" y="198"/>
                </a:lnTo>
                <a:lnTo>
                  <a:pt x="198" y="198"/>
                </a:lnTo>
                <a:close/>
                <a:moveTo>
                  <a:pt x="198" y="365"/>
                </a:moveTo>
                <a:lnTo>
                  <a:pt x="198" y="365"/>
                </a:lnTo>
                <a:lnTo>
                  <a:pt x="198" y="365"/>
                </a:lnTo>
                <a:lnTo>
                  <a:pt x="198" y="365"/>
                </a:lnTo>
                <a:lnTo>
                  <a:pt x="198" y="365"/>
                </a:lnTo>
                <a:lnTo>
                  <a:pt x="198" y="365"/>
                </a:lnTo>
                <a:lnTo>
                  <a:pt x="198" y="365"/>
                </a:lnTo>
                <a:close/>
                <a:moveTo>
                  <a:pt x="26" y="332"/>
                </a:moveTo>
                <a:lnTo>
                  <a:pt x="26" y="332"/>
                </a:lnTo>
                <a:lnTo>
                  <a:pt x="26" y="331"/>
                </a:lnTo>
                <a:lnTo>
                  <a:pt x="26" y="331"/>
                </a:lnTo>
                <a:lnTo>
                  <a:pt x="26" y="332"/>
                </a:lnTo>
                <a:lnTo>
                  <a:pt x="26" y="332"/>
                </a:lnTo>
                <a:close/>
                <a:moveTo>
                  <a:pt x="101" y="353"/>
                </a:moveTo>
                <a:lnTo>
                  <a:pt x="101" y="353"/>
                </a:lnTo>
                <a:lnTo>
                  <a:pt x="101" y="353"/>
                </a:lnTo>
                <a:lnTo>
                  <a:pt x="101" y="353"/>
                </a:lnTo>
                <a:lnTo>
                  <a:pt x="101" y="351"/>
                </a:lnTo>
                <a:lnTo>
                  <a:pt x="101" y="351"/>
                </a:lnTo>
                <a:lnTo>
                  <a:pt x="101" y="351"/>
                </a:lnTo>
                <a:lnTo>
                  <a:pt x="101" y="351"/>
                </a:lnTo>
                <a:lnTo>
                  <a:pt x="101" y="353"/>
                </a:lnTo>
                <a:lnTo>
                  <a:pt x="101" y="353"/>
                </a:lnTo>
                <a:close/>
                <a:moveTo>
                  <a:pt x="196" y="176"/>
                </a:moveTo>
                <a:lnTo>
                  <a:pt x="196" y="176"/>
                </a:lnTo>
                <a:lnTo>
                  <a:pt x="196" y="175"/>
                </a:lnTo>
                <a:lnTo>
                  <a:pt x="196" y="175"/>
                </a:lnTo>
                <a:lnTo>
                  <a:pt x="196" y="176"/>
                </a:lnTo>
                <a:lnTo>
                  <a:pt x="196" y="176"/>
                </a:lnTo>
                <a:close/>
                <a:moveTo>
                  <a:pt x="35" y="301"/>
                </a:moveTo>
                <a:lnTo>
                  <a:pt x="35" y="301"/>
                </a:lnTo>
                <a:lnTo>
                  <a:pt x="34" y="301"/>
                </a:lnTo>
                <a:lnTo>
                  <a:pt x="34" y="301"/>
                </a:lnTo>
                <a:lnTo>
                  <a:pt x="34" y="301"/>
                </a:lnTo>
                <a:lnTo>
                  <a:pt x="35" y="301"/>
                </a:lnTo>
                <a:lnTo>
                  <a:pt x="35" y="301"/>
                </a:lnTo>
                <a:close/>
                <a:moveTo>
                  <a:pt x="183" y="351"/>
                </a:moveTo>
                <a:lnTo>
                  <a:pt x="183" y="351"/>
                </a:lnTo>
                <a:lnTo>
                  <a:pt x="183" y="350"/>
                </a:lnTo>
                <a:lnTo>
                  <a:pt x="183" y="350"/>
                </a:lnTo>
                <a:lnTo>
                  <a:pt x="183" y="351"/>
                </a:lnTo>
                <a:lnTo>
                  <a:pt x="183" y="351"/>
                </a:lnTo>
                <a:close/>
                <a:moveTo>
                  <a:pt x="37" y="361"/>
                </a:moveTo>
                <a:lnTo>
                  <a:pt x="37" y="361"/>
                </a:lnTo>
                <a:lnTo>
                  <a:pt x="37" y="361"/>
                </a:lnTo>
                <a:lnTo>
                  <a:pt x="37" y="361"/>
                </a:lnTo>
                <a:lnTo>
                  <a:pt x="37" y="359"/>
                </a:lnTo>
                <a:lnTo>
                  <a:pt x="37" y="359"/>
                </a:lnTo>
                <a:lnTo>
                  <a:pt x="37" y="361"/>
                </a:lnTo>
                <a:lnTo>
                  <a:pt x="37" y="361"/>
                </a:lnTo>
                <a:close/>
                <a:moveTo>
                  <a:pt x="215" y="181"/>
                </a:moveTo>
                <a:lnTo>
                  <a:pt x="215" y="181"/>
                </a:lnTo>
                <a:lnTo>
                  <a:pt x="215" y="183"/>
                </a:lnTo>
                <a:lnTo>
                  <a:pt x="215" y="183"/>
                </a:lnTo>
                <a:lnTo>
                  <a:pt x="215" y="181"/>
                </a:lnTo>
                <a:lnTo>
                  <a:pt x="215" y="181"/>
                </a:lnTo>
                <a:close/>
                <a:moveTo>
                  <a:pt x="232" y="287"/>
                </a:moveTo>
                <a:lnTo>
                  <a:pt x="232" y="287"/>
                </a:lnTo>
                <a:lnTo>
                  <a:pt x="232" y="288"/>
                </a:lnTo>
                <a:lnTo>
                  <a:pt x="232" y="288"/>
                </a:lnTo>
                <a:lnTo>
                  <a:pt x="232" y="287"/>
                </a:lnTo>
                <a:lnTo>
                  <a:pt x="232" y="287"/>
                </a:lnTo>
                <a:close/>
                <a:moveTo>
                  <a:pt x="149" y="187"/>
                </a:moveTo>
                <a:lnTo>
                  <a:pt x="149" y="187"/>
                </a:lnTo>
                <a:lnTo>
                  <a:pt x="149" y="189"/>
                </a:lnTo>
                <a:lnTo>
                  <a:pt x="149" y="189"/>
                </a:lnTo>
                <a:lnTo>
                  <a:pt x="149" y="189"/>
                </a:lnTo>
                <a:lnTo>
                  <a:pt x="149" y="189"/>
                </a:lnTo>
                <a:lnTo>
                  <a:pt x="149" y="187"/>
                </a:lnTo>
                <a:lnTo>
                  <a:pt x="149" y="187"/>
                </a:lnTo>
                <a:close/>
                <a:moveTo>
                  <a:pt x="52" y="266"/>
                </a:moveTo>
                <a:lnTo>
                  <a:pt x="52" y="266"/>
                </a:lnTo>
                <a:lnTo>
                  <a:pt x="52" y="268"/>
                </a:lnTo>
                <a:lnTo>
                  <a:pt x="52" y="268"/>
                </a:lnTo>
                <a:lnTo>
                  <a:pt x="54" y="268"/>
                </a:lnTo>
                <a:lnTo>
                  <a:pt x="52" y="266"/>
                </a:lnTo>
                <a:lnTo>
                  <a:pt x="52" y="266"/>
                </a:lnTo>
                <a:close/>
                <a:moveTo>
                  <a:pt x="11" y="354"/>
                </a:moveTo>
                <a:lnTo>
                  <a:pt x="11" y="354"/>
                </a:lnTo>
                <a:lnTo>
                  <a:pt x="11" y="354"/>
                </a:lnTo>
                <a:lnTo>
                  <a:pt x="11" y="354"/>
                </a:lnTo>
                <a:lnTo>
                  <a:pt x="13" y="356"/>
                </a:lnTo>
                <a:lnTo>
                  <a:pt x="13" y="356"/>
                </a:lnTo>
                <a:lnTo>
                  <a:pt x="11" y="354"/>
                </a:lnTo>
                <a:lnTo>
                  <a:pt x="11" y="354"/>
                </a:lnTo>
                <a:close/>
                <a:moveTo>
                  <a:pt x="59" y="350"/>
                </a:move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lnTo>
                  <a:pt x="59" y="350"/>
                </a:lnTo>
                <a:close/>
                <a:moveTo>
                  <a:pt x="78" y="205"/>
                </a:moveTo>
                <a:lnTo>
                  <a:pt x="78" y="205"/>
                </a:lnTo>
                <a:lnTo>
                  <a:pt x="78" y="205"/>
                </a:lnTo>
                <a:lnTo>
                  <a:pt x="78" y="205"/>
                </a:lnTo>
                <a:lnTo>
                  <a:pt x="78" y="203"/>
                </a:lnTo>
                <a:lnTo>
                  <a:pt x="78" y="203"/>
                </a:lnTo>
                <a:lnTo>
                  <a:pt x="78" y="203"/>
                </a:lnTo>
                <a:lnTo>
                  <a:pt x="78" y="203"/>
                </a:lnTo>
                <a:lnTo>
                  <a:pt x="78" y="205"/>
                </a:lnTo>
                <a:lnTo>
                  <a:pt x="78" y="205"/>
                </a:lnTo>
                <a:close/>
                <a:moveTo>
                  <a:pt x="164" y="107"/>
                </a:moveTo>
                <a:lnTo>
                  <a:pt x="164" y="107"/>
                </a:lnTo>
                <a:lnTo>
                  <a:pt x="164" y="108"/>
                </a:lnTo>
                <a:lnTo>
                  <a:pt x="164" y="108"/>
                </a:lnTo>
                <a:lnTo>
                  <a:pt x="164" y="107"/>
                </a:lnTo>
                <a:lnTo>
                  <a:pt x="164" y="107"/>
                </a:lnTo>
                <a:lnTo>
                  <a:pt x="164" y="107"/>
                </a:lnTo>
                <a:close/>
                <a:moveTo>
                  <a:pt x="179" y="389"/>
                </a:moveTo>
                <a:lnTo>
                  <a:pt x="179" y="389"/>
                </a:lnTo>
                <a:lnTo>
                  <a:pt x="179" y="388"/>
                </a:lnTo>
                <a:lnTo>
                  <a:pt x="179" y="388"/>
                </a:lnTo>
                <a:lnTo>
                  <a:pt x="179" y="389"/>
                </a:lnTo>
                <a:lnTo>
                  <a:pt x="179" y="389"/>
                </a:lnTo>
                <a:close/>
                <a:moveTo>
                  <a:pt x="209" y="254"/>
                </a:move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lnTo>
                  <a:pt x="209" y="254"/>
                </a:lnTo>
                <a:close/>
                <a:moveTo>
                  <a:pt x="103" y="370"/>
                </a:moveTo>
                <a:lnTo>
                  <a:pt x="103" y="370"/>
                </a:lnTo>
                <a:lnTo>
                  <a:pt x="103" y="372"/>
                </a:lnTo>
                <a:lnTo>
                  <a:pt x="103" y="372"/>
                </a:lnTo>
                <a:lnTo>
                  <a:pt x="103" y="370"/>
                </a:lnTo>
                <a:lnTo>
                  <a:pt x="103" y="370"/>
                </a:lnTo>
                <a:lnTo>
                  <a:pt x="103" y="370"/>
                </a:lnTo>
                <a:lnTo>
                  <a:pt x="103" y="370"/>
                </a:lnTo>
                <a:lnTo>
                  <a:pt x="103" y="370"/>
                </a:lnTo>
                <a:lnTo>
                  <a:pt x="103" y="370"/>
                </a:lnTo>
                <a:close/>
                <a:moveTo>
                  <a:pt x="22" y="339"/>
                </a:move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lnTo>
                  <a:pt x="22" y="339"/>
                </a:lnTo>
                <a:close/>
                <a:moveTo>
                  <a:pt x="202" y="175"/>
                </a:move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lnTo>
                  <a:pt x="202" y="175"/>
                </a:lnTo>
                <a:close/>
                <a:moveTo>
                  <a:pt x="75" y="26"/>
                </a:move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close/>
                <a:moveTo>
                  <a:pt x="18" y="309"/>
                </a:move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lnTo>
                  <a:pt x="18" y="309"/>
                </a:lnTo>
                <a:close/>
                <a:moveTo>
                  <a:pt x="122" y="52"/>
                </a:moveTo>
                <a:lnTo>
                  <a:pt x="122" y="52"/>
                </a:lnTo>
                <a:lnTo>
                  <a:pt x="122" y="52"/>
                </a:lnTo>
                <a:lnTo>
                  <a:pt x="122" y="52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3"/>
                </a:lnTo>
                <a:lnTo>
                  <a:pt x="122" y="52"/>
                </a:lnTo>
                <a:lnTo>
                  <a:pt x="122" y="52"/>
                </a:lnTo>
                <a:close/>
                <a:moveTo>
                  <a:pt x="136" y="391"/>
                </a:moveTo>
                <a:lnTo>
                  <a:pt x="136" y="391"/>
                </a:lnTo>
                <a:lnTo>
                  <a:pt x="134" y="391"/>
                </a:lnTo>
                <a:lnTo>
                  <a:pt x="134" y="391"/>
                </a:lnTo>
                <a:lnTo>
                  <a:pt x="134" y="392"/>
                </a:lnTo>
                <a:lnTo>
                  <a:pt x="134" y="392"/>
                </a:lnTo>
                <a:lnTo>
                  <a:pt x="136" y="392"/>
                </a:lnTo>
                <a:lnTo>
                  <a:pt x="136" y="392"/>
                </a:lnTo>
                <a:lnTo>
                  <a:pt x="136" y="391"/>
                </a:lnTo>
                <a:lnTo>
                  <a:pt x="136" y="391"/>
                </a:lnTo>
                <a:close/>
                <a:moveTo>
                  <a:pt x="177" y="238"/>
                </a:moveTo>
                <a:lnTo>
                  <a:pt x="177" y="238"/>
                </a:lnTo>
                <a:lnTo>
                  <a:pt x="177" y="238"/>
                </a:lnTo>
                <a:lnTo>
                  <a:pt x="177" y="238"/>
                </a:lnTo>
                <a:lnTo>
                  <a:pt x="177" y="239"/>
                </a:lnTo>
                <a:lnTo>
                  <a:pt x="177" y="239"/>
                </a:lnTo>
                <a:lnTo>
                  <a:pt x="177" y="239"/>
                </a:lnTo>
                <a:lnTo>
                  <a:pt x="177" y="239"/>
                </a:lnTo>
                <a:lnTo>
                  <a:pt x="177" y="238"/>
                </a:lnTo>
                <a:lnTo>
                  <a:pt x="177" y="238"/>
                </a:lnTo>
                <a:close/>
                <a:moveTo>
                  <a:pt x="160" y="272"/>
                </a:moveTo>
                <a:lnTo>
                  <a:pt x="160" y="272"/>
                </a:lnTo>
                <a:lnTo>
                  <a:pt x="158" y="272"/>
                </a:lnTo>
                <a:lnTo>
                  <a:pt x="158" y="272"/>
                </a:lnTo>
                <a:lnTo>
                  <a:pt x="160" y="272"/>
                </a:lnTo>
                <a:lnTo>
                  <a:pt x="160" y="272"/>
                </a:lnTo>
                <a:close/>
                <a:moveTo>
                  <a:pt x="215" y="323"/>
                </a:move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lnTo>
                  <a:pt x="215" y="323"/>
                </a:lnTo>
                <a:close/>
                <a:moveTo>
                  <a:pt x="130" y="130"/>
                </a:moveTo>
                <a:lnTo>
                  <a:pt x="130" y="130"/>
                </a:lnTo>
                <a:lnTo>
                  <a:pt x="130" y="130"/>
                </a:lnTo>
                <a:lnTo>
                  <a:pt x="130" y="130"/>
                </a:lnTo>
                <a:lnTo>
                  <a:pt x="128" y="130"/>
                </a:lnTo>
                <a:lnTo>
                  <a:pt x="128" y="130"/>
                </a:lnTo>
                <a:lnTo>
                  <a:pt x="128" y="132"/>
                </a:lnTo>
                <a:lnTo>
                  <a:pt x="128" y="132"/>
                </a:lnTo>
                <a:lnTo>
                  <a:pt x="128" y="132"/>
                </a:lnTo>
                <a:lnTo>
                  <a:pt x="128" y="132"/>
                </a:lnTo>
                <a:lnTo>
                  <a:pt x="130" y="130"/>
                </a:lnTo>
                <a:lnTo>
                  <a:pt x="130" y="130"/>
                </a:lnTo>
                <a:close/>
                <a:moveTo>
                  <a:pt x="48" y="263"/>
                </a:moveTo>
                <a:lnTo>
                  <a:pt x="48" y="263"/>
                </a:lnTo>
                <a:lnTo>
                  <a:pt x="48" y="263"/>
                </a:lnTo>
                <a:lnTo>
                  <a:pt x="48" y="263"/>
                </a:lnTo>
                <a:lnTo>
                  <a:pt x="46" y="263"/>
                </a:lnTo>
                <a:lnTo>
                  <a:pt x="46" y="263"/>
                </a:lnTo>
                <a:lnTo>
                  <a:pt x="46" y="263"/>
                </a:lnTo>
                <a:lnTo>
                  <a:pt x="46" y="263"/>
                </a:lnTo>
                <a:lnTo>
                  <a:pt x="48" y="263"/>
                </a:lnTo>
                <a:lnTo>
                  <a:pt x="48" y="263"/>
                </a:lnTo>
                <a:close/>
                <a:moveTo>
                  <a:pt x="128" y="402"/>
                </a:moveTo>
                <a:lnTo>
                  <a:pt x="128" y="402"/>
                </a:lnTo>
                <a:lnTo>
                  <a:pt x="128" y="402"/>
                </a:lnTo>
                <a:lnTo>
                  <a:pt x="128" y="402"/>
                </a:lnTo>
                <a:lnTo>
                  <a:pt x="127" y="402"/>
                </a:lnTo>
                <a:lnTo>
                  <a:pt x="127" y="402"/>
                </a:lnTo>
                <a:lnTo>
                  <a:pt x="128" y="402"/>
                </a:lnTo>
                <a:lnTo>
                  <a:pt x="128" y="402"/>
                </a:lnTo>
                <a:lnTo>
                  <a:pt x="128" y="402"/>
                </a:lnTo>
                <a:lnTo>
                  <a:pt x="128" y="402"/>
                </a:lnTo>
                <a:close/>
                <a:moveTo>
                  <a:pt x="40" y="266"/>
                </a:move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lnTo>
                  <a:pt x="40" y="266"/>
                </a:lnTo>
                <a:close/>
                <a:moveTo>
                  <a:pt x="125" y="399"/>
                </a:moveTo>
                <a:lnTo>
                  <a:pt x="125" y="399"/>
                </a:lnTo>
                <a:lnTo>
                  <a:pt x="127" y="399"/>
                </a:lnTo>
                <a:lnTo>
                  <a:pt x="127" y="399"/>
                </a:lnTo>
                <a:lnTo>
                  <a:pt x="125" y="399"/>
                </a:lnTo>
                <a:lnTo>
                  <a:pt x="125" y="399"/>
                </a:lnTo>
                <a:close/>
                <a:moveTo>
                  <a:pt x="63" y="236"/>
                </a:moveTo>
                <a:lnTo>
                  <a:pt x="63" y="236"/>
                </a:lnTo>
                <a:lnTo>
                  <a:pt x="63" y="236"/>
                </a:lnTo>
                <a:lnTo>
                  <a:pt x="63" y="236"/>
                </a:lnTo>
                <a:lnTo>
                  <a:pt x="62" y="238"/>
                </a:lnTo>
                <a:lnTo>
                  <a:pt x="62" y="238"/>
                </a:lnTo>
                <a:lnTo>
                  <a:pt x="63" y="238"/>
                </a:lnTo>
                <a:lnTo>
                  <a:pt x="63" y="238"/>
                </a:lnTo>
                <a:lnTo>
                  <a:pt x="63" y="236"/>
                </a:lnTo>
                <a:lnTo>
                  <a:pt x="63" y="236"/>
                </a:lnTo>
                <a:close/>
                <a:moveTo>
                  <a:pt x="32" y="342"/>
                </a:moveTo>
                <a:lnTo>
                  <a:pt x="32" y="342"/>
                </a:lnTo>
                <a:lnTo>
                  <a:pt x="32" y="342"/>
                </a:lnTo>
                <a:lnTo>
                  <a:pt x="32" y="342"/>
                </a:lnTo>
                <a:lnTo>
                  <a:pt x="32" y="342"/>
                </a:lnTo>
                <a:lnTo>
                  <a:pt x="32" y="342"/>
                </a:lnTo>
                <a:close/>
                <a:moveTo>
                  <a:pt x="201" y="369"/>
                </a:move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lnTo>
                  <a:pt x="201" y="369"/>
                </a:lnTo>
                <a:close/>
                <a:moveTo>
                  <a:pt x="204" y="164"/>
                </a:move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lnTo>
                  <a:pt x="204" y="164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78" name="组合 277"/>
          <p:cNvGrpSpPr/>
          <p:nvPr/>
        </p:nvGrpSpPr>
        <p:grpSpPr>
          <a:xfrm>
            <a:off x="7477005" y="4236693"/>
            <a:ext cx="682667" cy="747973"/>
            <a:chOff x="852984" y="3373786"/>
            <a:chExt cx="615950" cy="701675"/>
          </a:xfrm>
        </p:grpSpPr>
        <p:sp>
          <p:nvSpPr>
            <p:cNvPr id="279" name="Freeform 59"/>
            <p:cNvSpPr>
              <a:spLocks noEditPoints="1"/>
            </p:cNvSpPr>
            <p:nvPr/>
          </p:nvSpPr>
          <p:spPr bwMode="auto">
            <a:xfrm>
              <a:off x="852984" y="3373786"/>
              <a:ext cx="615950" cy="701675"/>
            </a:xfrm>
            <a:custGeom>
              <a:avLst/>
              <a:gdLst>
                <a:gd name="T0" fmla="*/ 359 w 388"/>
                <a:gd name="T1" fmla="*/ 415 h 442"/>
                <a:gd name="T2" fmla="*/ 195 w 388"/>
                <a:gd name="T3" fmla="*/ 363 h 442"/>
                <a:gd name="T4" fmla="*/ 165 w 388"/>
                <a:gd name="T5" fmla="*/ 396 h 442"/>
                <a:gd name="T6" fmla="*/ 36 w 388"/>
                <a:gd name="T7" fmla="*/ 404 h 442"/>
                <a:gd name="T8" fmla="*/ 17 w 388"/>
                <a:gd name="T9" fmla="*/ 341 h 442"/>
                <a:gd name="T10" fmla="*/ 55 w 388"/>
                <a:gd name="T11" fmla="*/ 172 h 442"/>
                <a:gd name="T12" fmla="*/ 180 w 388"/>
                <a:gd name="T13" fmla="*/ 3 h 442"/>
                <a:gd name="T14" fmla="*/ 363 w 388"/>
                <a:gd name="T15" fmla="*/ 87 h 442"/>
                <a:gd name="T16" fmla="*/ 342 w 388"/>
                <a:gd name="T17" fmla="*/ 249 h 442"/>
                <a:gd name="T18" fmla="*/ 282 w 388"/>
                <a:gd name="T19" fmla="*/ 306 h 442"/>
                <a:gd name="T20" fmla="*/ 293 w 388"/>
                <a:gd name="T21" fmla="*/ 342 h 442"/>
                <a:gd name="T22" fmla="*/ 307 w 388"/>
                <a:gd name="T23" fmla="*/ 387 h 442"/>
                <a:gd name="T24" fmla="*/ 254 w 388"/>
                <a:gd name="T25" fmla="*/ 36 h 442"/>
                <a:gd name="T26" fmla="*/ 101 w 388"/>
                <a:gd name="T27" fmla="*/ 265 h 442"/>
                <a:gd name="T28" fmla="*/ 311 w 388"/>
                <a:gd name="T29" fmla="*/ 167 h 442"/>
                <a:gd name="T30" fmla="*/ 42 w 388"/>
                <a:gd name="T31" fmla="*/ 107 h 442"/>
                <a:gd name="T32" fmla="*/ 317 w 388"/>
                <a:gd name="T33" fmla="*/ 133 h 442"/>
                <a:gd name="T34" fmla="*/ 148 w 388"/>
                <a:gd name="T35" fmla="*/ 27 h 442"/>
                <a:gd name="T36" fmla="*/ 192 w 388"/>
                <a:gd name="T37" fmla="*/ 353 h 442"/>
                <a:gd name="T38" fmla="*/ 83 w 388"/>
                <a:gd name="T39" fmla="*/ 380 h 442"/>
                <a:gd name="T40" fmla="*/ 75 w 388"/>
                <a:gd name="T41" fmla="*/ 188 h 442"/>
                <a:gd name="T42" fmla="*/ 83 w 388"/>
                <a:gd name="T43" fmla="*/ 221 h 442"/>
                <a:gd name="T44" fmla="*/ 79 w 388"/>
                <a:gd name="T45" fmla="*/ 305 h 442"/>
                <a:gd name="T46" fmla="*/ 243 w 388"/>
                <a:gd name="T47" fmla="*/ 387 h 442"/>
                <a:gd name="T48" fmla="*/ 339 w 388"/>
                <a:gd name="T49" fmla="*/ 271 h 442"/>
                <a:gd name="T50" fmla="*/ 314 w 388"/>
                <a:gd name="T51" fmla="*/ 245 h 442"/>
                <a:gd name="T52" fmla="*/ 151 w 388"/>
                <a:gd name="T53" fmla="*/ 131 h 442"/>
                <a:gd name="T54" fmla="*/ 331 w 388"/>
                <a:gd name="T55" fmla="*/ 188 h 442"/>
                <a:gd name="T56" fmla="*/ 300 w 388"/>
                <a:gd name="T57" fmla="*/ 273 h 442"/>
                <a:gd name="T58" fmla="*/ 63 w 388"/>
                <a:gd name="T59" fmla="*/ 293 h 442"/>
                <a:gd name="T60" fmla="*/ 268 w 388"/>
                <a:gd name="T61" fmla="*/ 144 h 442"/>
                <a:gd name="T62" fmla="*/ 225 w 388"/>
                <a:gd name="T63" fmla="*/ 128 h 442"/>
                <a:gd name="T64" fmla="*/ 57 w 388"/>
                <a:gd name="T65" fmla="*/ 276 h 442"/>
                <a:gd name="T66" fmla="*/ 303 w 388"/>
                <a:gd name="T67" fmla="*/ 267 h 442"/>
                <a:gd name="T68" fmla="*/ 83 w 388"/>
                <a:gd name="T69" fmla="*/ 325 h 442"/>
                <a:gd name="T70" fmla="*/ 224 w 388"/>
                <a:gd name="T71" fmla="*/ 334 h 442"/>
                <a:gd name="T72" fmla="*/ 53 w 388"/>
                <a:gd name="T73" fmla="*/ 245 h 442"/>
                <a:gd name="T74" fmla="*/ 352 w 388"/>
                <a:gd name="T75" fmla="*/ 306 h 442"/>
                <a:gd name="T76" fmla="*/ 79 w 388"/>
                <a:gd name="T77" fmla="*/ 339 h 442"/>
                <a:gd name="T78" fmla="*/ 102 w 388"/>
                <a:gd name="T79" fmla="*/ 305 h 442"/>
                <a:gd name="T80" fmla="*/ 318 w 388"/>
                <a:gd name="T81" fmla="*/ 186 h 442"/>
                <a:gd name="T82" fmla="*/ 284 w 388"/>
                <a:gd name="T83" fmla="*/ 152 h 442"/>
                <a:gd name="T84" fmla="*/ 71 w 388"/>
                <a:gd name="T85" fmla="*/ 265 h 442"/>
                <a:gd name="T86" fmla="*/ 197 w 388"/>
                <a:gd name="T87" fmla="*/ 134 h 442"/>
                <a:gd name="T88" fmla="*/ 300 w 388"/>
                <a:gd name="T89" fmla="*/ 131 h 442"/>
                <a:gd name="T90" fmla="*/ 293 w 388"/>
                <a:gd name="T91" fmla="*/ 279 h 442"/>
                <a:gd name="T92" fmla="*/ 341 w 388"/>
                <a:gd name="T93" fmla="*/ 316 h 442"/>
                <a:gd name="T94" fmla="*/ 38 w 388"/>
                <a:gd name="T95" fmla="*/ 303 h 442"/>
                <a:gd name="T96" fmla="*/ 77 w 388"/>
                <a:gd name="T97" fmla="*/ 150 h 442"/>
                <a:gd name="T98" fmla="*/ 307 w 388"/>
                <a:gd name="T99" fmla="*/ 219 h 442"/>
                <a:gd name="T100" fmla="*/ 236 w 388"/>
                <a:gd name="T101" fmla="*/ 137 h 442"/>
                <a:gd name="T102" fmla="*/ 325 w 388"/>
                <a:gd name="T103" fmla="*/ 155 h 442"/>
                <a:gd name="T104" fmla="*/ 311 w 388"/>
                <a:gd name="T105" fmla="*/ 161 h 442"/>
                <a:gd name="T106" fmla="*/ 38 w 388"/>
                <a:gd name="T107" fmla="*/ 334 h 442"/>
                <a:gd name="T108" fmla="*/ 79 w 388"/>
                <a:gd name="T109" fmla="*/ 155 h 442"/>
                <a:gd name="T110" fmla="*/ 71 w 388"/>
                <a:gd name="T111" fmla="*/ 158 h 442"/>
                <a:gd name="T112" fmla="*/ 295 w 388"/>
                <a:gd name="T113" fmla="*/ 264 h 442"/>
                <a:gd name="T114" fmla="*/ 85 w 388"/>
                <a:gd name="T115" fmla="*/ 152 h 442"/>
                <a:gd name="T116" fmla="*/ 99 w 388"/>
                <a:gd name="T117" fmla="*/ 150 h 442"/>
                <a:gd name="T118" fmla="*/ 323 w 388"/>
                <a:gd name="T119" fmla="*/ 139 h 442"/>
                <a:gd name="T120" fmla="*/ 34 w 388"/>
                <a:gd name="T121" fmla="*/ 316 h 442"/>
                <a:gd name="T122" fmla="*/ 331 w 388"/>
                <a:gd name="T123" fmla="*/ 312 h 442"/>
                <a:gd name="T124" fmla="*/ 154 w 388"/>
                <a:gd name="T125" fmla="*/ 399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8" h="442">
                  <a:moveTo>
                    <a:pt x="320" y="379"/>
                  </a:moveTo>
                  <a:lnTo>
                    <a:pt x="320" y="379"/>
                  </a:lnTo>
                  <a:lnTo>
                    <a:pt x="322" y="379"/>
                  </a:lnTo>
                  <a:lnTo>
                    <a:pt x="322" y="380"/>
                  </a:lnTo>
                  <a:lnTo>
                    <a:pt x="322" y="380"/>
                  </a:lnTo>
                  <a:lnTo>
                    <a:pt x="326" y="383"/>
                  </a:lnTo>
                  <a:lnTo>
                    <a:pt x="331" y="385"/>
                  </a:lnTo>
                  <a:lnTo>
                    <a:pt x="331" y="385"/>
                  </a:lnTo>
                  <a:lnTo>
                    <a:pt x="333" y="387"/>
                  </a:lnTo>
                  <a:lnTo>
                    <a:pt x="333" y="387"/>
                  </a:lnTo>
                  <a:lnTo>
                    <a:pt x="345" y="393"/>
                  </a:lnTo>
                  <a:lnTo>
                    <a:pt x="345" y="393"/>
                  </a:lnTo>
                  <a:lnTo>
                    <a:pt x="353" y="396"/>
                  </a:lnTo>
                  <a:lnTo>
                    <a:pt x="353" y="396"/>
                  </a:lnTo>
                  <a:lnTo>
                    <a:pt x="359" y="398"/>
                  </a:lnTo>
                  <a:lnTo>
                    <a:pt x="359" y="398"/>
                  </a:lnTo>
                  <a:lnTo>
                    <a:pt x="361" y="398"/>
                  </a:lnTo>
                  <a:lnTo>
                    <a:pt x="361" y="399"/>
                  </a:lnTo>
                  <a:lnTo>
                    <a:pt x="361" y="399"/>
                  </a:lnTo>
                  <a:lnTo>
                    <a:pt x="361" y="401"/>
                  </a:lnTo>
                  <a:lnTo>
                    <a:pt x="359" y="402"/>
                  </a:lnTo>
                  <a:lnTo>
                    <a:pt x="359" y="402"/>
                  </a:lnTo>
                  <a:lnTo>
                    <a:pt x="358" y="402"/>
                  </a:lnTo>
                  <a:lnTo>
                    <a:pt x="356" y="402"/>
                  </a:lnTo>
                  <a:lnTo>
                    <a:pt x="356" y="402"/>
                  </a:lnTo>
                  <a:lnTo>
                    <a:pt x="348" y="396"/>
                  </a:lnTo>
                  <a:lnTo>
                    <a:pt x="348" y="396"/>
                  </a:lnTo>
                  <a:lnTo>
                    <a:pt x="347" y="396"/>
                  </a:lnTo>
                  <a:lnTo>
                    <a:pt x="347" y="396"/>
                  </a:lnTo>
                  <a:lnTo>
                    <a:pt x="339" y="391"/>
                  </a:lnTo>
                  <a:lnTo>
                    <a:pt x="339" y="391"/>
                  </a:lnTo>
                  <a:lnTo>
                    <a:pt x="337" y="391"/>
                  </a:lnTo>
                  <a:lnTo>
                    <a:pt x="337" y="391"/>
                  </a:lnTo>
                  <a:lnTo>
                    <a:pt x="337" y="391"/>
                  </a:lnTo>
                  <a:lnTo>
                    <a:pt x="337" y="391"/>
                  </a:lnTo>
                  <a:lnTo>
                    <a:pt x="352" y="405"/>
                  </a:lnTo>
                  <a:lnTo>
                    <a:pt x="352" y="405"/>
                  </a:lnTo>
                  <a:lnTo>
                    <a:pt x="364" y="413"/>
                  </a:lnTo>
                  <a:lnTo>
                    <a:pt x="364" y="413"/>
                  </a:lnTo>
                  <a:lnTo>
                    <a:pt x="367" y="417"/>
                  </a:lnTo>
                  <a:lnTo>
                    <a:pt x="367" y="417"/>
                  </a:lnTo>
                  <a:lnTo>
                    <a:pt x="367" y="417"/>
                  </a:lnTo>
                  <a:lnTo>
                    <a:pt x="367" y="417"/>
                  </a:lnTo>
                  <a:lnTo>
                    <a:pt x="369" y="418"/>
                  </a:lnTo>
                  <a:lnTo>
                    <a:pt x="369" y="418"/>
                  </a:lnTo>
                  <a:lnTo>
                    <a:pt x="366" y="418"/>
                  </a:lnTo>
                  <a:lnTo>
                    <a:pt x="366" y="418"/>
                  </a:lnTo>
                  <a:lnTo>
                    <a:pt x="359" y="415"/>
                  </a:lnTo>
                  <a:lnTo>
                    <a:pt x="359" y="415"/>
                  </a:lnTo>
                  <a:lnTo>
                    <a:pt x="344" y="405"/>
                  </a:lnTo>
                  <a:lnTo>
                    <a:pt x="344" y="405"/>
                  </a:lnTo>
                  <a:lnTo>
                    <a:pt x="331" y="396"/>
                  </a:lnTo>
                  <a:lnTo>
                    <a:pt x="331" y="396"/>
                  </a:lnTo>
                  <a:lnTo>
                    <a:pt x="320" y="390"/>
                  </a:lnTo>
                  <a:lnTo>
                    <a:pt x="320" y="390"/>
                  </a:lnTo>
                  <a:lnTo>
                    <a:pt x="318" y="388"/>
                  </a:lnTo>
                  <a:lnTo>
                    <a:pt x="318" y="388"/>
                  </a:lnTo>
                  <a:lnTo>
                    <a:pt x="315" y="388"/>
                  </a:lnTo>
                  <a:lnTo>
                    <a:pt x="315" y="388"/>
                  </a:lnTo>
                  <a:lnTo>
                    <a:pt x="311" y="391"/>
                  </a:lnTo>
                  <a:lnTo>
                    <a:pt x="311" y="391"/>
                  </a:lnTo>
                  <a:lnTo>
                    <a:pt x="303" y="394"/>
                  </a:lnTo>
                  <a:lnTo>
                    <a:pt x="293" y="396"/>
                  </a:lnTo>
                  <a:lnTo>
                    <a:pt x="293" y="396"/>
                  </a:lnTo>
                  <a:lnTo>
                    <a:pt x="285" y="398"/>
                  </a:lnTo>
                  <a:lnTo>
                    <a:pt x="285" y="398"/>
                  </a:lnTo>
                  <a:lnTo>
                    <a:pt x="279" y="398"/>
                  </a:lnTo>
                  <a:lnTo>
                    <a:pt x="273" y="398"/>
                  </a:lnTo>
                  <a:lnTo>
                    <a:pt x="273" y="398"/>
                  </a:lnTo>
                  <a:lnTo>
                    <a:pt x="262" y="396"/>
                  </a:lnTo>
                  <a:lnTo>
                    <a:pt x="262" y="396"/>
                  </a:lnTo>
                  <a:lnTo>
                    <a:pt x="252" y="394"/>
                  </a:lnTo>
                  <a:lnTo>
                    <a:pt x="252" y="394"/>
                  </a:lnTo>
                  <a:lnTo>
                    <a:pt x="246" y="393"/>
                  </a:lnTo>
                  <a:lnTo>
                    <a:pt x="241" y="391"/>
                  </a:lnTo>
                  <a:lnTo>
                    <a:pt x="241" y="391"/>
                  </a:lnTo>
                  <a:lnTo>
                    <a:pt x="235" y="387"/>
                  </a:lnTo>
                  <a:lnTo>
                    <a:pt x="235" y="387"/>
                  </a:lnTo>
                  <a:lnTo>
                    <a:pt x="227" y="380"/>
                  </a:lnTo>
                  <a:lnTo>
                    <a:pt x="227" y="380"/>
                  </a:lnTo>
                  <a:lnTo>
                    <a:pt x="214" y="371"/>
                  </a:lnTo>
                  <a:lnTo>
                    <a:pt x="214" y="371"/>
                  </a:lnTo>
                  <a:lnTo>
                    <a:pt x="210" y="363"/>
                  </a:lnTo>
                  <a:lnTo>
                    <a:pt x="205" y="355"/>
                  </a:lnTo>
                  <a:lnTo>
                    <a:pt x="205" y="355"/>
                  </a:lnTo>
                  <a:lnTo>
                    <a:pt x="203" y="353"/>
                  </a:lnTo>
                  <a:lnTo>
                    <a:pt x="202" y="352"/>
                  </a:lnTo>
                  <a:lnTo>
                    <a:pt x="202" y="352"/>
                  </a:lnTo>
                  <a:lnTo>
                    <a:pt x="200" y="352"/>
                  </a:lnTo>
                  <a:lnTo>
                    <a:pt x="200" y="352"/>
                  </a:lnTo>
                  <a:lnTo>
                    <a:pt x="200" y="352"/>
                  </a:lnTo>
                  <a:lnTo>
                    <a:pt x="200" y="352"/>
                  </a:lnTo>
                  <a:lnTo>
                    <a:pt x="197" y="360"/>
                  </a:lnTo>
                  <a:lnTo>
                    <a:pt x="197" y="360"/>
                  </a:lnTo>
                  <a:lnTo>
                    <a:pt x="195" y="363"/>
                  </a:lnTo>
                  <a:lnTo>
                    <a:pt x="195" y="363"/>
                  </a:lnTo>
                  <a:lnTo>
                    <a:pt x="194" y="366"/>
                  </a:lnTo>
                  <a:lnTo>
                    <a:pt x="194" y="366"/>
                  </a:lnTo>
                  <a:lnTo>
                    <a:pt x="194" y="371"/>
                  </a:lnTo>
                  <a:lnTo>
                    <a:pt x="194" y="371"/>
                  </a:lnTo>
                  <a:lnTo>
                    <a:pt x="195" y="396"/>
                  </a:lnTo>
                  <a:lnTo>
                    <a:pt x="195" y="396"/>
                  </a:lnTo>
                  <a:lnTo>
                    <a:pt x="195" y="428"/>
                  </a:lnTo>
                  <a:lnTo>
                    <a:pt x="195" y="428"/>
                  </a:lnTo>
                  <a:lnTo>
                    <a:pt x="195" y="434"/>
                  </a:lnTo>
                  <a:lnTo>
                    <a:pt x="195" y="434"/>
                  </a:lnTo>
                  <a:lnTo>
                    <a:pt x="195" y="437"/>
                  </a:lnTo>
                  <a:lnTo>
                    <a:pt x="195" y="437"/>
                  </a:lnTo>
                  <a:lnTo>
                    <a:pt x="195" y="439"/>
                  </a:lnTo>
                  <a:lnTo>
                    <a:pt x="195" y="440"/>
                  </a:lnTo>
                  <a:lnTo>
                    <a:pt x="195" y="440"/>
                  </a:lnTo>
                  <a:lnTo>
                    <a:pt x="194" y="440"/>
                  </a:lnTo>
                  <a:lnTo>
                    <a:pt x="194" y="440"/>
                  </a:lnTo>
                  <a:lnTo>
                    <a:pt x="192" y="442"/>
                  </a:lnTo>
                  <a:lnTo>
                    <a:pt x="191" y="440"/>
                  </a:lnTo>
                  <a:lnTo>
                    <a:pt x="191" y="440"/>
                  </a:lnTo>
                  <a:lnTo>
                    <a:pt x="191" y="439"/>
                  </a:lnTo>
                  <a:lnTo>
                    <a:pt x="191" y="439"/>
                  </a:lnTo>
                  <a:lnTo>
                    <a:pt x="191" y="437"/>
                  </a:lnTo>
                  <a:lnTo>
                    <a:pt x="191" y="437"/>
                  </a:lnTo>
                  <a:lnTo>
                    <a:pt x="191" y="434"/>
                  </a:lnTo>
                  <a:lnTo>
                    <a:pt x="191" y="429"/>
                  </a:lnTo>
                  <a:lnTo>
                    <a:pt x="191" y="429"/>
                  </a:lnTo>
                  <a:lnTo>
                    <a:pt x="189" y="420"/>
                  </a:lnTo>
                  <a:lnTo>
                    <a:pt x="189" y="420"/>
                  </a:lnTo>
                  <a:lnTo>
                    <a:pt x="189" y="417"/>
                  </a:lnTo>
                  <a:lnTo>
                    <a:pt x="189" y="417"/>
                  </a:lnTo>
                  <a:lnTo>
                    <a:pt x="189" y="401"/>
                  </a:lnTo>
                  <a:lnTo>
                    <a:pt x="189" y="401"/>
                  </a:lnTo>
                  <a:lnTo>
                    <a:pt x="189" y="398"/>
                  </a:lnTo>
                  <a:lnTo>
                    <a:pt x="189" y="398"/>
                  </a:lnTo>
                  <a:lnTo>
                    <a:pt x="189" y="398"/>
                  </a:lnTo>
                  <a:lnTo>
                    <a:pt x="189" y="398"/>
                  </a:lnTo>
                  <a:lnTo>
                    <a:pt x="189" y="374"/>
                  </a:lnTo>
                  <a:lnTo>
                    <a:pt x="189" y="374"/>
                  </a:lnTo>
                  <a:lnTo>
                    <a:pt x="189" y="372"/>
                  </a:lnTo>
                  <a:lnTo>
                    <a:pt x="189" y="372"/>
                  </a:lnTo>
                  <a:lnTo>
                    <a:pt x="189" y="374"/>
                  </a:lnTo>
                  <a:lnTo>
                    <a:pt x="189" y="374"/>
                  </a:lnTo>
                  <a:lnTo>
                    <a:pt x="180" y="383"/>
                  </a:lnTo>
                  <a:lnTo>
                    <a:pt x="180" y="383"/>
                  </a:lnTo>
                  <a:lnTo>
                    <a:pt x="169" y="394"/>
                  </a:lnTo>
                  <a:lnTo>
                    <a:pt x="169" y="394"/>
                  </a:lnTo>
                  <a:lnTo>
                    <a:pt x="165" y="396"/>
                  </a:lnTo>
                  <a:lnTo>
                    <a:pt x="165" y="396"/>
                  </a:lnTo>
                  <a:lnTo>
                    <a:pt x="158" y="401"/>
                  </a:lnTo>
                  <a:lnTo>
                    <a:pt x="148" y="404"/>
                  </a:lnTo>
                  <a:lnTo>
                    <a:pt x="148" y="404"/>
                  </a:lnTo>
                  <a:lnTo>
                    <a:pt x="142" y="404"/>
                  </a:lnTo>
                  <a:lnTo>
                    <a:pt x="142" y="404"/>
                  </a:lnTo>
                  <a:lnTo>
                    <a:pt x="132" y="404"/>
                  </a:lnTo>
                  <a:lnTo>
                    <a:pt x="132" y="404"/>
                  </a:lnTo>
                  <a:lnTo>
                    <a:pt x="124" y="405"/>
                  </a:lnTo>
                  <a:lnTo>
                    <a:pt x="117" y="404"/>
                  </a:lnTo>
                  <a:lnTo>
                    <a:pt x="117" y="404"/>
                  </a:lnTo>
                  <a:lnTo>
                    <a:pt x="99" y="398"/>
                  </a:lnTo>
                  <a:lnTo>
                    <a:pt x="99" y="398"/>
                  </a:lnTo>
                  <a:lnTo>
                    <a:pt x="87" y="391"/>
                  </a:lnTo>
                  <a:lnTo>
                    <a:pt x="87" y="391"/>
                  </a:lnTo>
                  <a:lnTo>
                    <a:pt x="82" y="388"/>
                  </a:lnTo>
                  <a:lnTo>
                    <a:pt x="82" y="388"/>
                  </a:lnTo>
                  <a:lnTo>
                    <a:pt x="80" y="388"/>
                  </a:lnTo>
                  <a:lnTo>
                    <a:pt x="80" y="388"/>
                  </a:lnTo>
                  <a:lnTo>
                    <a:pt x="79" y="388"/>
                  </a:lnTo>
                  <a:lnTo>
                    <a:pt x="79" y="388"/>
                  </a:lnTo>
                  <a:lnTo>
                    <a:pt x="77" y="388"/>
                  </a:lnTo>
                  <a:lnTo>
                    <a:pt x="77" y="388"/>
                  </a:lnTo>
                  <a:lnTo>
                    <a:pt x="72" y="390"/>
                  </a:lnTo>
                  <a:lnTo>
                    <a:pt x="72" y="390"/>
                  </a:lnTo>
                  <a:lnTo>
                    <a:pt x="74" y="390"/>
                  </a:lnTo>
                  <a:lnTo>
                    <a:pt x="74" y="390"/>
                  </a:lnTo>
                  <a:lnTo>
                    <a:pt x="75" y="393"/>
                  </a:lnTo>
                  <a:lnTo>
                    <a:pt x="75" y="393"/>
                  </a:lnTo>
                  <a:lnTo>
                    <a:pt x="74" y="394"/>
                  </a:lnTo>
                  <a:lnTo>
                    <a:pt x="74" y="394"/>
                  </a:lnTo>
                  <a:lnTo>
                    <a:pt x="72" y="396"/>
                  </a:lnTo>
                  <a:lnTo>
                    <a:pt x="72" y="396"/>
                  </a:lnTo>
                  <a:lnTo>
                    <a:pt x="49" y="404"/>
                  </a:lnTo>
                  <a:lnTo>
                    <a:pt x="49" y="404"/>
                  </a:lnTo>
                  <a:lnTo>
                    <a:pt x="38" y="409"/>
                  </a:lnTo>
                  <a:lnTo>
                    <a:pt x="38" y="409"/>
                  </a:lnTo>
                  <a:lnTo>
                    <a:pt x="34" y="410"/>
                  </a:lnTo>
                  <a:lnTo>
                    <a:pt x="34" y="410"/>
                  </a:lnTo>
                  <a:lnTo>
                    <a:pt x="33" y="412"/>
                  </a:lnTo>
                  <a:lnTo>
                    <a:pt x="30" y="410"/>
                  </a:lnTo>
                  <a:lnTo>
                    <a:pt x="30" y="410"/>
                  </a:lnTo>
                  <a:lnTo>
                    <a:pt x="30" y="410"/>
                  </a:lnTo>
                  <a:lnTo>
                    <a:pt x="30" y="410"/>
                  </a:lnTo>
                  <a:lnTo>
                    <a:pt x="30" y="407"/>
                  </a:lnTo>
                  <a:lnTo>
                    <a:pt x="31" y="405"/>
                  </a:lnTo>
                  <a:lnTo>
                    <a:pt x="31" y="405"/>
                  </a:lnTo>
                  <a:lnTo>
                    <a:pt x="36" y="404"/>
                  </a:lnTo>
                  <a:lnTo>
                    <a:pt x="36" y="404"/>
                  </a:lnTo>
                  <a:lnTo>
                    <a:pt x="63" y="391"/>
                  </a:lnTo>
                  <a:lnTo>
                    <a:pt x="63" y="391"/>
                  </a:lnTo>
                  <a:lnTo>
                    <a:pt x="74" y="385"/>
                  </a:lnTo>
                  <a:lnTo>
                    <a:pt x="74" y="385"/>
                  </a:lnTo>
                  <a:lnTo>
                    <a:pt x="79" y="383"/>
                  </a:lnTo>
                  <a:lnTo>
                    <a:pt x="79" y="383"/>
                  </a:lnTo>
                  <a:lnTo>
                    <a:pt x="79" y="382"/>
                  </a:lnTo>
                  <a:lnTo>
                    <a:pt x="79" y="382"/>
                  </a:lnTo>
                  <a:lnTo>
                    <a:pt x="82" y="382"/>
                  </a:lnTo>
                  <a:lnTo>
                    <a:pt x="82" y="382"/>
                  </a:lnTo>
                  <a:lnTo>
                    <a:pt x="80" y="382"/>
                  </a:lnTo>
                  <a:lnTo>
                    <a:pt x="80" y="382"/>
                  </a:lnTo>
                  <a:lnTo>
                    <a:pt x="80" y="380"/>
                  </a:lnTo>
                  <a:lnTo>
                    <a:pt x="80" y="379"/>
                  </a:lnTo>
                  <a:lnTo>
                    <a:pt x="80" y="379"/>
                  </a:lnTo>
                  <a:lnTo>
                    <a:pt x="82" y="377"/>
                  </a:lnTo>
                  <a:lnTo>
                    <a:pt x="82" y="377"/>
                  </a:lnTo>
                  <a:lnTo>
                    <a:pt x="88" y="368"/>
                  </a:lnTo>
                  <a:lnTo>
                    <a:pt x="88" y="368"/>
                  </a:lnTo>
                  <a:lnTo>
                    <a:pt x="94" y="355"/>
                  </a:lnTo>
                  <a:lnTo>
                    <a:pt x="94" y="355"/>
                  </a:lnTo>
                  <a:lnTo>
                    <a:pt x="98" y="346"/>
                  </a:lnTo>
                  <a:lnTo>
                    <a:pt x="98" y="346"/>
                  </a:lnTo>
                  <a:lnTo>
                    <a:pt x="104" y="331"/>
                  </a:lnTo>
                  <a:lnTo>
                    <a:pt x="104" y="331"/>
                  </a:lnTo>
                  <a:lnTo>
                    <a:pt x="105" y="330"/>
                  </a:lnTo>
                  <a:lnTo>
                    <a:pt x="109" y="330"/>
                  </a:lnTo>
                  <a:lnTo>
                    <a:pt x="109" y="330"/>
                  </a:lnTo>
                  <a:lnTo>
                    <a:pt x="109" y="328"/>
                  </a:lnTo>
                  <a:lnTo>
                    <a:pt x="109" y="328"/>
                  </a:lnTo>
                  <a:lnTo>
                    <a:pt x="109" y="328"/>
                  </a:lnTo>
                  <a:lnTo>
                    <a:pt x="109" y="328"/>
                  </a:lnTo>
                  <a:lnTo>
                    <a:pt x="101" y="331"/>
                  </a:lnTo>
                  <a:lnTo>
                    <a:pt x="101" y="331"/>
                  </a:lnTo>
                  <a:lnTo>
                    <a:pt x="91" y="338"/>
                  </a:lnTo>
                  <a:lnTo>
                    <a:pt x="91" y="338"/>
                  </a:lnTo>
                  <a:lnTo>
                    <a:pt x="80" y="342"/>
                  </a:lnTo>
                  <a:lnTo>
                    <a:pt x="68" y="346"/>
                  </a:lnTo>
                  <a:lnTo>
                    <a:pt x="68" y="346"/>
                  </a:lnTo>
                  <a:lnTo>
                    <a:pt x="61" y="346"/>
                  </a:lnTo>
                  <a:lnTo>
                    <a:pt x="61" y="346"/>
                  </a:lnTo>
                  <a:lnTo>
                    <a:pt x="41" y="346"/>
                  </a:lnTo>
                  <a:lnTo>
                    <a:pt x="41" y="346"/>
                  </a:lnTo>
                  <a:lnTo>
                    <a:pt x="23" y="342"/>
                  </a:lnTo>
                  <a:lnTo>
                    <a:pt x="23" y="342"/>
                  </a:lnTo>
                  <a:lnTo>
                    <a:pt x="17" y="341"/>
                  </a:lnTo>
                  <a:lnTo>
                    <a:pt x="17" y="341"/>
                  </a:lnTo>
                  <a:lnTo>
                    <a:pt x="11" y="338"/>
                  </a:lnTo>
                  <a:lnTo>
                    <a:pt x="11" y="338"/>
                  </a:lnTo>
                  <a:lnTo>
                    <a:pt x="9" y="338"/>
                  </a:lnTo>
                  <a:lnTo>
                    <a:pt x="8" y="339"/>
                  </a:lnTo>
                  <a:lnTo>
                    <a:pt x="8" y="339"/>
                  </a:lnTo>
                  <a:lnTo>
                    <a:pt x="6" y="339"/>
                  </a:lnTo>
                  <a:lnTo>
                    <a:pt x="5" y="338"/>
                  </a:lnTo>
                  <a:lnTo>
                    <a:pt x="5" y="338"/>
                  </a:lnTo>
                  <a:lnTo>
                    <a:pt x="3" y="338"/>
                  </a:lnTo>
                  <a:lnTo>
                    <a:pt x="3" y="338"/>
                  </a:lnTo>
                  <a:lnTo>
                    <a:pt x="1" y="338"/>
                  </a:lnTo>
                  <a:lnTo>
                    <a:pt x="1" y="338"/>
                  </a:lnTo>
                  <a:lnTo>
                    <a:pt x="0" y="336"/>
                  </a:lnTo>
                  <a:lnTo>
                    <a:pt x="0" y="334"/>
                  </a:lnTo>
                  <a:lnTo>
                    <a:pt x="0" y="334"/>
                  </a:lnTo>
                  <a:lnTo>
                    <a:pt x="1" y="331"/>
                  </a:lnTo>
                  <a:lnTo>
                    <a:pt x="1" y="331"/>
                  </a:lnTo>
                  <a:lnTo>
                    <a:pt x="5" y="328"/>
                  </a:lnTo>
                  <a:lnTo>
                    <a:pt x="5" y="328"/>
                  </a:lnTo>
                  <a:lnTo>
                    <a:pt x="5" y="328"/>
                  </a:lnTo>
                  <a:lnTo>
                    <a:pt x="5" y="328"/>
                  </a:lnTo>
                  <a:lnTo>
                    <a:pt x="6" y="325"/>
                  </a:lnTo>
                  <a:lnTo>
                    <a:pt x="6" y="325"/>
                  </a:lnTo>
                  <a:lnTo>
                    <a:pt x="8" y="325"/>
                  </a:lnTo>
                  <a:lnTo>
                    <a:pt x="8" y="325"/>
                  </a:lnTo>
                  <a:lnTo>
                    <a:pt x="9" y="325"/>
                  </a:lnTo>
                  <a:lnTo>
                    <a:pt x="9" y="325"/>
                  </a:lnTo>
                  <a:lnTo>
                    <a:pt x="17" y="319"/>
                  </a:lnTo>
                  <a:lnTo>
                    <a:pt x="17" y="319"/>
                  </a:lnTo>
                  <a:lnTo>
                    <a:pt x="23" y="309"/>
                  </a:lnTo>
                  <a:lnTo>
                    <a:pt x="30" y="301"/>
                  </a:lnTo>
                  <a:lnTo>
                    <a:pt x="30" y="301"/>
                  </a:lnTo>
                  <a:lnTo>
                    <a:pt x="38" y="284"/>
                  </a:lnTo>
                  <a:lnTo>
                    <a:pt x="44" y="268"/>
                  </a:lnTo>
                  <a:lnTo>
                    <a:pt x="44" y="268"/>
                  </a:lnTo>
                  <a:lnTo>
                    <a:pt x="50" y="246"/>
                  </a:lnTo>
                  <a:lnTo>
                    <a:pt x="50" y="246"/>
                  </a:lnTo>
                  <a:lnTo>
                    <a:pt x="53" y="232"/>
                  </a:lnTo>
                  <a:lnTo>
                    <a:pt x="53" y="232"/>
                  </a:lnTo>
                  <a:lnTo>
                    <a:pt x="57" y="218"/>
                  </a:lnTo>
                  <a:lnTo>
                    <a:pt x="57" y="218"/>
                  </a:lnTo>
                  <a:lnTo>
                    <a:pt x="57" y="207"/>
                  </a:lnTo>
                  <a:lnTo>
                    <a:pt x="57" y="207"/>
                  </a:lnTo>
                  <a:lnTo>
                    <a:pt x="57" y="188"/>
                  </a:lnTo>
                  <a:lnTo>
                    <a:pt x="57" y="188"/>
                  </a:lnTo>
                  <a:lnTo>
                    <a:pt x="55" y="180"/>
                  </a:lnTo>
                  <a:lnTo>
                    <a:pt x="55" y="180"/>
                  </a:lnTo>
                  <a:lnTo>
                    <a:pt x="55" y="172"/>
                  </a:lnTo>
                  <a:lnTo>
                    <a:pt x="55" y="172"/>
                  </a:lnTo>
                  <a:lnTo>
                    <a:pt x="53" y="159"/>
                  </a:lnTo>
                  <a:lnTo>
                    <a:pt x="53" y="159"/>
                  </a:lnTo>
                  <a:lnTo>
                    <a:pt x="53" y="147"/>
                  </a:lnTo>
                  <a:lnTo>
                    <a:pt x="53" y="147"/>
                  </a:lnTo>
                  <a:lnTo>
                    <a:pt x="53" y="142"/>
                  </a:lnTo>
                  <a:lnTo>
                    <a:pt x="53" y="142"/>
                  </a:lnTo>
                  <a:lnTo>
                    <a:pt x="52" y="140"/>
                  </a:lnTo>
                  <a:lnTo>
                    <a:pt x="52" y="140"/>
                  </a:lnTo>
                  <a:lnTo>
                    <a:pt x="42" y="128"/>
                  </a:lnTo>
                  <a:lnTo>
                    <a:pt x="42" y="128"/>
                  </a:lnTo>
                  <a:lnTo>
                    <a:pt x="38" y="118"/>
                  </a:lnTo>
                  <a:lnTo>
                    <a:pt x="38" y="118"/>
                  </a:lnTo>
                  <a:lnTo>
                    <a:pt x="36" y="117"/>
                  </a:lnTo>
                  <a:lnTo>
                    <a:pt x="36" y="117"/>
                  </a:lnTo>
                  <a:lnTo>
                    <a:pt x="28" y="104"/>
                  </a:lnTo>
                  <a:lnTo>
                    <a:pt x="28" y="104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8"/>
                  </a:lnTo>
                  <a:lnTo>
                    <a:pt x="27" y="96"/>
                  </a:lnTo>
                  <a:lnTo>
                    <a:pt x="27" y="96"/>
                  </a:lnTo>
                  <a:lnTo>
                    <a:pt x="27" y="95"/>
                  </a:lnTo>
                  <a:lnTo>
                    <a:pt x="28" y="93"/>
                  </a:lnTo>
                  <a:lnTo>
                    <a:pt x="28" y="93"/>
                  </a:lnTo>
                  <a:lnTo>
                    <a:pt x="38" y="87"/>
                  </a:lnTo>
                  <a:lnTo>
                    <a:pt x="38" y="87"/>
                  </a:lnTo>
                  <a:lnTo>
                    <a:pt x="46" y="81"/>
                  </a:lnTo>
                  <a:lnTo>
                    <a:pt x="46" y="81"/>
                  </a:lnTo>
                  <a:lnTo>
                    <a:pt x="74" y="60"/>
                  </a:lnTo>
                  <a:lnTo>
                    <a:pt x="74" y="60"/>
                  </a:lnTo>
                  <a:lnTo>
                    <a:pt x="91" y="47"/>
                  </a:lnTo>
                  <a:lnTo>
                    <a:pt x="110" y="38"/>
                  </a:lnTo>
                  <a:lnTo>
                    <a:pt x="110" y="38"/>
                  </a:lnTo>
                  <a:lnTo>
                    <a:pt x="126" y="28"/>
                  </a:lnTo>
                  <a:lnTo>
                    <a:pt x="126" y="28"/>
                  </a:lnTo>
                  <a:lnTo>
                    <a:pt x="153" y="16"/>
                  </a:lnTo>
                  <a:lnTo>
                    <a:pt x="153" y="16"/>
                  </a:lnTo>
                  <a:lnTo>
                    <a:pt x="167" y="10"/>
                  </a:lnTo>
                  <a:lnTo>
                    <a:pt x="167" y="10"/>
                  </a:lnTo>
                  <a:lnTo>
                    <a:pt x="172" y="8"/>
                  </a:lnTo>
                  <a:lnTo>
                    <a:pt x="172" y="8"/>
                  </a:lnTo>
                  <a:lnTo>
                    <a:pt x="178" y="3"/>
                  </a:lnTo>
                  <a:lnTo>
                    <a:pt x="178" y="3"/>
                  </a:lnTo>
                  <a:lnTo>
                    <a:pt x="180" y="3"/>
                  </a:lnTo>
                  <a:lnTo>
                    <a:pt x="180" y="3"/>
                  </a:lnTo>
                  <a:lnTo>
                    <a:pt x="181" y="2"/>
                  </a:lnTo>
                  <a:lnTo>
                    <a:pt x="181" y="2"/>
                  </a:lnTo>
                  <a:lnTo>
                    <a:pt x="184" y="2"/>
                  </a:lnTo>
                  <a:lnTo>
                    <a:pt x="184" y="2"/>
                  </a:lnTo>
                  <a:lnTo>
                    <a:pt x="188" y="0"/>
                  </a:lnTo>
                  <a:lnTo>
                    <a:pt x="188" y="0"/>
                  </a:lnTo>
                  <a:lnTo>
                    <a:pt x="191" y="0"/>
                  </a:lnTo>
                  <a:lnTo>
                    <a:pt x="192" y="0"/>
                  </a:lnTo>
                  <a:lnTo>
                    <a:pt x="192" y="0"/>
                  </a:lnTo>
                  <a:lnTo>
                    <a:pt x="192" y="2"/>
                  </a:lnTo>
                  <a:lnTo>
                    <a:pt x="192" y="2"/>
                  </a:lnTo>
                  <a:lnTo>
                    <a:pt x="195" y="3"/>
                  </a:lnTo>
                  <a:lnTo>
                    <a:pt x="195" y="3"/>
                  </a:lnTo>
                  <a:lnTo>
                    <a:pt x="203" y="8"/>
                  </a:lnTo>
                  <a:lnTo>
                    <a:pt x="203" y="8"/>
                  </a:lnTo>
                  <a:lnTo>
                    <a:pt x="211" y="14"/>
                  </a:lnTo>
                  <a:lnTo>
                    <a:pt x="211" y="14"/>
                  </a:lnTo>
                  <a:lnTo>
                    <a:pt x="213" y="14"/>
                  </a:lnTo>
                  <a:lnTo>
                    <a:pt x="213" y="14"/>
                  </a:lnTo>
                  <a:lnTo>
                    <a:pt x="233" y="24"/>
                  </a:lnTo>
                  <a:lnTo>
                    <a:pt x="233" y="24"/>
                  </a:lnTo>
                  <a:lnTo>
                    <a:pt x="244" y="28"/>
                  </a:lnTo>
                  <a:lnTo>
                    <a:pt x="244" y="28"/>
                  </a:lnTo>
                  <a:lnTo>
                    <a:pt x="262" y="38"/>
                  </a:lnTo>
                  <a:lnTo>
                    <a:pt x="262" y="38"/>
                  </a:lnTo>
                  <a:lnTo>
                    <a:pt x="281" y="46"/>
                  </a:lnTo>
                  <a:lnTo>
                    <a:pt x="281" y="46"/>
                  </a:lnTo>
                  <a:lnTo>
                    <a:pt x="290" y="51"/>
                  </a:lnTo>
                  <a:lnTo>
                    <a:pt x="290" y="51"/>
                  </a:lnTo>
                  <a:lnTo>
                    <a:pt x="311" y="60"/>
                  </a:lnTo>
                  <a:lnTo>
                    <a:pt x="311" y="60"/>
                  </a:lnTo>
                  <a:lnTo>
                    <a:pt x="322" y="66"/>
                  </a:lnTo>
                  <a:lnTo>
                    <a:pt x="322" y="66"/>
                  </a:lnTo>
                  <a:lnTo>
                    <a:pt x="331" y="71"/>
                  </a:lnTo>
                  <a:lnTo>
                    <a:pt x="331" y="71"/>
                  </a:lnTo>
                  <a:lnTo>
                    <a:pt x="355" y="81"/>
                  </a:lnTo>
                  <a:lnTo>
                    <a:pt x="355" y="81"/>
                  </a:lnTo>
                  <a:lnTo>
                    <a:pt x="358" y="81"/>
                  </a:lnTo>
                  <a:lnTo>
                    <a:pt x="358" y="81"/>
                  </a:lnTo>
                  <a:lnTo>
                    <a:pt x="359" y="81"/>
                  </a:lnTo>
                  <a:lnTo>
                    <a:pt x="359" y="81"/>
                  </a:lnTo>
                  <a:lnTo>
                    <a:pt x="361" y="81"/>
                  </a:lnTo>
                  <a:lnTo>
                    <a:pt x="361" y="81"/>
                  </a:lnTo>
                  <a:lnTo>
                    <a:pt x="363" y="82"/>
                  </a:lnTo>
                  <a:lnTo>
                    <a:pt x="363" y="82"/>
                  </a:lnTo>
                  <a:lnTo>
                    <a:pt x="363" y="84"/>
                  </a:lnTo>
                  <a:lnTo>
                    <a:pt x="363" y="84"/>
                  </a:lnTo>
                  <a:lnTo>
                    <a:pt x="363" y="87"/>
                  </a:lnTo>
                  <a:lnTo>
                    <a:pt x="363" y="87"/>
                  </a:lnTo>
                  <a:lnTo>
                    <a:pt x="361" y="88"/>
                  </a:lnTo>
                  <a:lnTo>
                    <a:pt x="361" y="88"/>
                  </a:lnTo>
                  <a:lnTo>
                    <a:pt x="359" y="92"/>
                  </a:lnTo>
                  <a:lnTo>
                    <a:pt x="359" y="92"/>
                  </a:lnTo>
                  <a:lnTo>
                    <a:pt x="359" y="93"/>
                  </a:lnTo>
                  <a:lnTo>
                    <a:pt x="359" y="93"/>
                  </a:lnTo>
                  <a:lnTo>
                    <a:pt x="355" y="101"/>
                  </a:lnTo>
                  <a:lnTo>
                    <a:pt x="355" y="101"/>
                  </a:lnTo>
                  <a:lnTo>
                    <a:pt x="353" y="104"/>
                  </a:lnTo>
                  <a:lnTo>
                    <a:pt x="353" y="104"/>
                  </a:lnTo>
                  <a:lnTo>
                    <a:pt x="353" y="106"/>
                  </a:lnTo>
                  <a:lnTo>
                    <a:pt x="352" y="107"/>
                  </a:lnTo>
                  <a:lnTo>
                    <a:pt x="352" y="107"/>
                  </a:lnTo>
                  <a:lnTo>
                    <a:pt x="350" y="109"/>
                  </a:lnTo>
                  <a:lnTo>
                    <a:pt x="350" y="109"/>
                  </a:lnTo>
                  <a:lnTo>
                    <a:pt x="347" y="112"/>
                  </a:lnTo>
                  <a:lnTo>
                    <a:pt x="345" y="115"/>
                  </a:lnTo>
                  <a:lnTo>
                    <a:pt x="345" y="115"/>
                  </a:lnTo>
                  <a:lnTo>
                    <a:pt x="339" y="126"/>
                  </a:lnTo>
                  <a:lnTo>
                    <a:pt x="339" y="126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6" y="136"/>
                  </a:lnTo>
                  <a:lnTo>
                    <a:pt x="336" y="136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47"/>
                  </a:lnTo>
                  <a:lnTo>
                    <a:pt x="336" y="147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66"/>
                  </a:lnTo>
                  <a:lnTo>
                    <a:pt x="336" y="166"/>
                  </a:lnTo>
                  <a:lnTo>
                    <a:pt x="336" y="174"/>
                  </a:lnTo>
                  <a:lnTo>
                    <a:pt x="336" y="174"/>
                  </a:lnTo>
                  <a:lnTo>
                    <a:pt x="337" y="183"/>
                  </a:lnTo>
                  <a:lnTo>
                    <a:pt x="337" y="183"/>
                  </a:lnTo>
                  <a:lnTo>
                    <a:pt x="339" y="207"/>
                  </a:lnTo>
                  <a:lnTo>
                    <a:pt x="339" y="207"/>
                  </a:lnTo>
                  <a:lnTo>
                    <a:pt x="339" y="224"/>
                  </a:lnTo>
                  <a:lnTo>
                    <a:pt x="339" y="224"/>
                  </a:lnTo>
                  <a:lnTo>
                    <a:pt x="341" y="238"/>
                  </a:lnTo>
                  <a:lnTo>
                    <a:pt x="341" y="238"/>
                  </a:lnTo>
                  <a:lnTo>
                    <a:pt x="342" y="249"/>
                  </a:lnTo>
                  <a:lnTo>
                    <a:pt x="342" y="249"/>
                  </a:lnTo>
                  <a:lnTo>
                    <a:pt x="344" y="259"/>
                  </a:lnTo>
                  <a:lnTo>
                    <a:pt x="347" y="268"/>
                  </a:lnTo>
                  <a:lnTo>
                    <a:pt x="347" y="268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67" y="311"/>
                  </a:lnTo>
                  <a:lnTo>
                    <a:pt x="367" y="311"/>
                  </a:lnTo>
                  <a:lnTo>
                    <a:pt x="375" y="325"/>
                  </a:lnTo>
                  <a:lnTo>
                    <a:pt x="375" y="325"/>
                  </a:lnTo>
                  <a:lnTo>
                    <a:pt x="383" y="334"/>
                  </a:lnTo>
                  <a:lnTo>
                    <a:pt x="383" y="334"/>
                  </a:lnTo>
                  <a:lnTo>
                    <a:pt x="386" y="336"/>
                  </a:lnTo>
                  <a:lnTo>
                    <a:pt x="386" y="336"/>
                  </a:lnTo>
                  <a:lnTo>
                    <a:pt x="388" y="336"/>
                  </a:lnTo>
                  <a:lnTo>
                    <a:pt x="388" y="339"/>
                  </a:lnTo>
                  <a:lnTo>
                    <a:pt x="388" y="339"/>
                  </a:lnTo>
                  <a:lnTo>
                    <a:pt x="388" y="342"/>
                  </a:lnTo>
                  <a:lnTo>
                    <a:pt x="388" y="342"/>
                  </a:lnTo>
                  <a:lnTo>
                    <a:pt x="386" y="344"/>
                  </a:lnTo>
                  <a:lnTo>
                    <a:pt x="386" y="344"/>
                  </a:lnTo>
                  <a:lnTo>
                    <a:pt x="378" y="346"/>
                  </a:lnTo>
                  <a:lnTo>
                    <a:pt x="378" y="346"/>
                  </a:lnTo>
                  <a:lnTo>
                    <a:pt x="377" y="346"/>
                  </a:lnTo>
                  <a:lnTo>
                    <a:pt x="377" y="344"/>
                  </a:lnTo>
                  <a:lnTo>
                    <a:pt x="377" y="344"/>
                  </a:lnTo>
                  <a:lnTo>
                    <a:pt x="377" y="342"/>
                  </a:lnTo>
                  <a:lnTo>
                    <a:pt x="377" y="342"/>
                  </a:lnTo>
                  <a:lnTo>
                    <a:pt x="375" y="342"/>
                  </a:lnTo>
                  <a:lnTo>
                    <a:pt x="375" y="342"/>
                  </a:lnTo>
                  <a:lnTo>
                    <a:pt x="366" y="342"/>
                  </a:lnTo>
                  <a:lnTo>
                    <a:pt x="366" y="342"/>
                  </a:lnTo>
                  <a:lnTo>
                    <a:pt x="355" y="342"/>
                  </a:lnTo>
                  <a:lnTo>
                    <a:pt x="345" y="339"/>
                  </a:lnTo>
                  <a:lnTo>
                    <a:pt x="345" y="339"/>
                  </a:lnTo>
                  <a:lnTo>
                    <a:pt x="328" y="333"/>
                  </a:lnTo>
                  <a:lnTo>
                    <a:pt x="328" y="333"/>
                  </a:lnTo>
                  <a:lnTo>
                    <a:pt x="318" y="328"/>
                  </a:lnTo>
                  <a:lnTo>
                    <a:pt x="318" y="328"/>
                  </a:lnTo>
                  <a:lnTo>
                    <a:pt x="309" y="325"/>
                  </a:lnTo>
                  <a:lnTo>
                    <a:pt x="309" y="325"/>
                  </a:lnTo>
                  <a:lnTo>
                    <a:pt x="298" y="319"/>
                  </a:lnTo>
                  <a:lnTo>
                    <a:pt x="298" y="319"/>
                  </a:lnTo>
                  <a:lnTo>
                    <a:pt x="293" y="314"/>
                  </a:lnTo>
                  <a:lnTo>
                    <a:pt x="293" y="314"/>
                  </a:lnTo>
                  <a:lnTo>
                    <a:pt x="288" y="311"/>
                  </a:lnTo>
                  <a:lnTo>
                    <a:pt x="288" y="311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82" y="306"/>
                  </a:lnTo>
                  <a:lnTo>
                    <a:pt x="293" y="328"/>
                  </a:lnTo>
                  <a:lnTo>
                    <a:pt x="293" y="328"/>
                  </a:lnTo>
                  <a:lnTo>
                    <a:pt x="307" y="355"/>
                  </a:lnTo>
                  <a:lnTo>
                    <a:pt x="307" y="355"/>
                  </a:lnTo>
                  <a:lnTo>
                    <a:pt x="315" y="366"/>
                  </a:lnTo>
                  <a:lnTo>
                    <a:pt x="315" y="366"/>
                  </a:lnTo>
                  <a:lnTo>
                    <a:pt x="318" y="372"/>
                  </a:lnTo>
                  <a:lnTo>
                    <a:pt x="318" y="372"/>
                  </a:lnTo>
                  <a:lnTo>
                    <a:pt x="318" y="374"/>
                  </a:lnTo>
                  <a:lnTo>
                    <a:pt x="318" y="374"/>
                  </a:lnTo>
                  <a:lnTo>
                    <a:pt x="320" y="377"/>
                  </a:lnTo>
                  <a:lnTo>
                    <a:pt x="320" y="377"/>
                  </a:lnTo>
                  <a:lnTo>
                    <a:pt x="320" y="379"/>
                  </a:lnTo>
                  <a:lnTo>
                    <a:pt x="320" y="379"/>
                  </a:lnTo>
                  <a:lnTo>
                    <a:pt x="320" y="379"/>
                  </a:lnTo>
                  <a:lnTo>
                    <a:pt x="320" y="379"/>
                  </a:lnTo>
                  <a:lnTo>
                    <a:pt x="317" y="379"/>
                  </a:lnTo>
                  <a:lnTo>
                    <a:pt x="317" y="379"/>
                  </a:lnTo>
                  <a:lnTo>
                    <a:pt x="314" y="374"/>
                  </a:lnTo>
                  <a:lnTo>
                    <a:pt x="314" y="374"/>
                  </a:lnTo>
                  <a:lnTo>
                    <a:pt x="309" y="366"/>
                  </a:lnTo>
                  <a:lnTo>
                    <a:pt x="309" y="366"/>
                  </a:lnTo>
                  <a:lnTo>
                    <a:pt x="306" y="360"/>
                  </a:lnTo>
                  <a:lnTo>
                    <a:pt x="306" y="360"/>
                  </a:lnTo>
                  <a:lnTo>
                    <a:pt x="304" y="358"/>
                  </a:lnTo>
                  <a:lnTo>
                    <a:pt x="304" y="358"/>
                  </a:lnTo>
                  <a:lnTo>
                    <a:pt x="304" y="360"/>
                  </a:lnTo>
                  <a:lnTo>
                    <a:pt x="304" y="360"/>
                  </a:lnTo>
                  <a:lnTo>
                    <a:pt x="311" y="372"/>
                  </a:lnTo>
                  <a:lnTo>
                    <a:pt x="311" y="372"/>
                  </a:lnTo>
                  <a:lnTo>
                    <a:pt x="312" y="374"/>
                  </a:lnTo>
                  <a:lnTo>
                    <a:pt x="312" y="374"/>
                  </a:lnTo>
                  <a:lnTo>
                    <a:pt x="312" y="375"/>
                  </a:lnTo>
                  <a:lnTo>
                    <a:pt x="309" y="377"/>
                  </a:lnTo>
                  <a:lnTo>
                    <a:pt x="309" y="377"/>
                  </a:lnTo>
                  <a:lnTo>
                    <a:pt x="307" y="377"/>
                  </a:lnTo>
                  <a:lnTo>
                    <a:pt x="306" y="375"/>
                  </a:lnTo>
                  <a:lnTo>
                    <a:pt x="306" y="375"/>
                  </a:lnTo>
                  <a:lnTo>
                    <a:pt x="306" y="374"/>
                  </a:lnTo>
                  <a:lnTo>
                    <a:pt x="306" y="374"/>
                  </a:lnTo>
                  <a:lnTo>
                    <a:pt x="301" y="360"/>
                  </a:lnTo>
                  <a:lnTo>
                    <a:pt x="301" y="360"/>
                  </a:lnTo>
                  <a:lnTo>
                    <a:pt x="293" y="342"/>
                  </a:lnTo>
                  <a:lnTo>
                    <a:pt x="293" y="342"/>
                  </a:lnTo>
                  <a:lnTo>
                    <a:pt x="292" y="339"/>
                  </a:lnTo>
                  <a:lnTo>
                    <a:pt x="292" y="339"/>
                  </a:lnTo>
                  <a:lnTo>
                    <a:pt x="284" y="330"/>
                  </a:lnTo>
                  <a:lnTo>
                    <a:pt x="284" y="330"/>
                  </a:lnTo>
                  <a:lnTo>
                    <a:pt x="273" y="314"/>
                  </a:lnTo>
                  <a:lnTo>
                    <a:pt x="273" y="314"/>
                  </a:lnTo>
                  <a:lnTo>
                    <a:pt x="271" y="309"/>
                  </a:lnTo>
                  <a:lnTo>
                    <a:pt x="271" y="309"/>
                  </a:lnTo>
                  <a:lnTo>
                    <a:pt x="271" y="308"/>
                  </a:lnTo>
                  <a:lnTo>
                    <a:pt x="271" y="308"/>
                  </a:lnTo>
                  <a:lnTo>
                    <a:pt x="266" y="312"/>
                  </a:lnTo>
                  <a:lnTo>
                    <a:pt x="266" y="312"/>
                  </a:lnTo>
                  <a:lnTo>
                    <a:pt x="255" y="323"/>
                  </a:lnTo>
                  <a:lnTo>
                    <a:pt x="241" y="333"/>
                  </a:lnTo>
                  <a:lnTo>
                    <a:pt x="241" y="333"/>
                  </a:lnTo>
                  <a:lnTo>
                    <a:pt x="233" y="338"/>
                  </a:lnTo>
                  <a:lnTo>
                    <a:pt x="225" y="341"/>
                  </a:lnTo>
                  <a:lnTo>
                    <a:pt x="216" y="342"/>
                  </a:lnTo>
                  <a:lnTo>
                    <a:pt x="208" y="344"/>
                  </a:lnTo>
                  <a:lnTo>
                    <a:pt x="208" y="344"/>
                  </a:lnTo>
                  <a:lnTo>
                    <a:pt x="206" y="344"/>
                  </a:lnTo>
                  <a:lnTo>
                    <a:pt x="206" y="344"/>
                  </a:lnTo>
                  <a:lnTo>
                    <a:pt x="206" y="346"/>
                  </a:lnTo>
                  <a:lnTo>
                    <a:pt x="206" y="346"/>
                  </a:lnTo>
                  <a:lnTo>
                    <a:pt x="211" y="355"/>
                  </a:lnTo>
                  <a:lnTo>
                    <a:pt x="211" y="355"/>
                  </a:lnTo>
                  <a:lnTo>
                    <a:pt x="216" y="360"/>
                  </a:lnTo>
                  <a:lnTo>
                    <a:pt x="216" y="360"/>
                  </a:lnTo>
                  <a:lnTo>
                    <a:pt x="219" y="363"/>
                  </a:lnTo>
                  <a:lnTo>
                    <a:pt x="219" y="363"/>
                  </a:lnTo>
                  <a:lnTo>
                    <a:pt x="224" y="368"/>
                  </a:lnTo>
                  <a:lnTo>
                    <a:pt x="229" y="371"/>
                  </a:lnTo>
                  <a:lnTo>
                    <a:pt x="229" y="371"/>
                  </a:lnTo>
                  <a:lnTo>
                    <a:pt x="235" y="375"/>
                  </a:lnTo>
                  <a:lnTo>
                    <a:pt x="235" y="375"/>
                  </a:lnTo>
                  <a:lnTo>
                    <a:pt x="244" y="380"/>
                  </a:lnTo>
                  <a:lnTo>
                    <a:pt x="244" y="380"/>
                  </a:lnTo>
                  <a:lnTo>
                    <a:pt x="258" y="387"/>
                  </a:lnTo>
                  <a:lnTo>
                    <a:pt x="258" y="387"/>
                  </a:lnTo>
                  <a:lnTo>
                    <a:pt x="268" y="390"/>
                  </a:lnTo>
                  <a:lnTo>
                    <a:pt x="279" y="391"/>
                  </a:lnTo>
                  <a:lnTo>
                    <a:pt x="279" y="391"/>
                  </a:lnTo>
                  <a:lnTo>
                    <a:pt x="287" y="391"/>
                  </a:lnTo>
                  <a:lnTo>
                    <a:pt x="287" y="391"/>
                  </a:lnTo>
                  <a:lnTo>
                    <a:pt x="301" y="388"/>
                  </a:lnTo>
                  <a:lnTo>
                    <a:pt x="301" y="388"/>
                  </a:lnTo>
                  <a:lnTo>
                    <a:pt x="307" y="387"/>
                  </a:lnTo>
                  <a:lnTo>
                    <a:pt x="307" y="387"/>
                  </a:lnTo>
                  <a:lnTo>
                    <a:pt x="311" y="385"/>
                  </a:lnTo>
                  <a:lnTo>
                    <a:pt x="311" y="385"/>
                  </a:lnTo>
                  <a:lnTo>
                    <a:pt x="311" y="383"/>
                  </a:lnTo>
                  <a:lnTo>
                    <a:pt x="311" y="383"/>
                  </a:lnTo>
                  <a:lnTo>
                    <a:pt x="312" y="382"/>
                  </a:lnTo>
                  <a:lnTo>
                    <a:pt x="314" y="380"/>
                  </a:lnTo>
                  <a:lnTo>
                    <a:pt x="314" y="380"/>
                  </a:lnTo>
                  <a:lnTo>
                    <a:pt x="315" y="380"/>
                  </a:lnTo>
                  <a:lnTo>
                    <a:pt x="317" y="382"/>
                  </a:lnTo>
                  <a:lnTo>
                    <a:pt x="317" y="382"/>
                  </a:lnTo>
                  <a:lnTo>
                    <a:pt x="317" y="382"/>
                  </a:lnTo>
                  <a:lnTo>
                    <a:pt x="317" y="382"/>
                  </a:lnTo>
                  <a:lnTo>
                    <a:pt x="318" y="380"/>
                  </a:lnTo>
                  <a:lnTo>
                    <a:pt x="318" y="380"/>
                  </a:lnTo>
                  <a:lnTo>
                    <a:pt x="318" y="380"/>
                  </a:lnTo>
                  <a:lnTo>
                    <a:pt x="320" y="379"/>
                  </a:lnTo>
                  <a:lnTo>
                    <a:pt x="320" y="379"/>
                  </a:lnTo>
                  <a:close/>
                  <a:moveTo>
                    <a:pt x="293" y="309"/>
                  </a:moveTo>
                  <a:lnTo>
                    <a:pt x="293" y="309"/>
                  </a:lnTo>
                  <a:lnTo>
                    <a:pt x="295" y="309"/>
                  </a:lnTo>
                  <a:lnTo>
                    <a:pt x="295" y="309"/>
                  </a:lnTo>
                  <a:lnTo>
                    <a:pt x="295" y="309"/>
                  </a:lnTo>
                  <a:lnTo>
                    <a:pt x="295" y="309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88" y="305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93" y="309"/>
                  </a:lnTo>
                  <a:lnTo>
                    <a:pt x="293" y="309"/>
                  </a:lnTo>
                  <a:close/>
                  <a:moveTo>
                    <a:pt x="254" y="36"/>
                  </a:moveTo>
                  <a:lnTo>
                    <a:pt x="254" y="36"/>
                  </a:lnTo>
                  <a:lnTo>
                    <a:pt x="249" y="35"/>
                  </a:lnTo>
                  <a:lnTo>
                    <a:pt x="249" y="35"/>
                  </a:lnTo>
                  <a:lnTo>
                    <a:pt x="252" y="36"/>
                  </a:lnTo>
                  <a:lnTo>
                    <a:pt x="252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63" y="41"/>
                  </a:lnTo>
                  <a:lnTo>
                    <a:pt x="263" y="41"/>
                  </a:lnTo>
                  <a:lnTo>
                    <a:pt x="263" y="43"/>
                  </a:lnTo>
                  <a:lnTo>
                    <a:pt x="263" y="43"/>
                  </a:lnTo>
                  <a:lnTo>
                    <a:pt x="263" y="41"/>
                  </a:lnTo>
                  <a:lnTo>
                    <a:pt x="263" y="41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4" y="36"/>
                  </a:lnTo>
                  <a:lnTo>
                    <a:pt x="254" y="36"/>
                  </a:lnTo>
                  <a:close/>
                  <a:moveTo>
                    <a:pt x="94" y="333"/>
                  </a:moveTo>
                  <a:lnTo>
                    <a:pt x="94" y="333"/>
                  </a:lnTo>
                  <a:lnTo>
                    <a:pt x="104" y="328"/>
                  </a:lnTo>
                  <a:lnTo>
                    <a:pt x="104" y="328"/>
                  </a:lnTo>
                  <a:lnTo>
                    <a:pt x="107" y="325"/>
                  </a:lnTo>
                  <a:lnTo>
                    <a:pt x="112" y="322"/>
                  </a:lnTo>
                  <a:lnTo>
                    <a:pt x="112" y="322"/>
                  </a:lnTo>
                  <a:lnTo>
                    <a:pt x="112" y="320"/>
                  </a:lnTo>
                  <a:lnTo>
                    <a:pt x="112" y="320"/>
                  </a:lnTo>
                  <a:lnTo>
                    <a:pt x="112" y="320"/>
                  </a:lnTo>
                  <a:lnTo>
                    <a:pt x="112" y="320"/>
                  </a:lnTo>
                  <a:lnTo>
                    <a:pt x="107" y="323"/>
                  </a:lnTo>
                  <a:lnTo>
                    <a:pt x="107" y="323"/>
                  </a:lnTo>
                  <a:lnTo>
                    <a:pt x="94" y="331"/>
                  </a:lnTo>
                  <a:lnTo>
                    <a:pt x="94" y="331"/>
                  </a:lnTo>
                  <a:lnTo>
                    <a:pt x="94" y="333"/>
                  </a:lnTo>
                  <a:lnTo>
                    <a:pt x="94" y="333"/>
                  </a:lnTo>
                  <a:lnTo>
                    <a:pt x="93" y="333"/>
                  </a:lnTo>
                  <a:lnTo>
                    <a:pt x="93" y="333"/>
                  </a:lnTo>
                  <a:lnTo>
                    <a:pt x="94" y="333"/>
                  </a:lnTo>
                  <a:lnTo>
                    <a:pt x="94" y="333"/>
                  </a:lnTo>
                  <a:close/>
                  <a:moveTo>
                    <a:pt x="82" y="170"/>
                  </a:moveTo>
                  <a:lnTo>
                    <a:pt x="82" y="170"/>
                  </a:lnTo>
                  <a:lnTo>
                    <a:pt x="82" y="172"/>
                  </a:lnTo>
                  <a:lnTo>
                    <a:pt x="82" y="172"/>
                  </a:lnTo>
                  <a:lnTo>
                    <a:pt x="82" y="196"/>
                  </a:lnTo>
                  <a:lnTo>
                    <a:pt x="82" y="196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83" y="210"/>
                  </a:lnTo>
                  <a:lnTo>
                    <a:pt x="83" y="210"/>
                  </a:lnTo>
                  <a:lnTo>
                    <a:pt x="87" y="219"/>
                  </a:lnTo>
                  <a:lnTo>
                    <a:pt x="87" y="219"/>
                  </a:lnTo>
                  <a:lnTo>
                    <a:pt x="88" y="230"/>
                  </a:lnTo>
                  <a:lnTo>
                    <a:pt x="88" y="230"/>
                  </a:lnTo>
                  <a:lnTo>
                    <a:pt x="93" y="246"/>
                  </a:lnTo>
                  <a:lnTo>
                    <a:pt x="93" y="246"/>
                  </a:lnTo>
                  <a:lnTo>
                    <a:pt x="101" y="265"/>
                  </a:lnTo>
                  <a:lnTo>
                    <a:pt x="101" y="265"/>
                  </a:lnTo>
                  <a:lnTo>
                    <a:pt x="109" y="279"/>
                  </a:lnTo>
                  <a:lnTo>
                    <a:pt x="109" y="279"/>
                  </a:lnTo>
                  <a:lnTo>
                    <a:pt x="113" y="287"/>
                  </a:lnTo>
                  <a:lnTo>
                    <a:pt x="113" y="287"/>
                  </a:lnTo>
                  <a:lnTo>
                    <a:pt x="117" y="293"/>
                  </a:lnTo>
                  <a:lnTo>
                    <a:pt x="117" y="293"/>
                  </a:lnTo>
                  <a:lnTo>
                    <a:pt x="124" y="303"/>
                  </a:lnTo>
                  <a:lnTo>
                    <a:pt x="124" y="303"/>
                  </a:lnTo>
                  <a:lnTo>
                    <a:pt x="128" y="308"/>
                  </a:lnTo>
                  <a:lnTo>
                    <a:pt x="128" y="308"/>
                  </a:lnTo>
                  <a:lnTo>
                    <a:pt x="135" y="317"/>
                  </a:lnTo>
                  <a:lnTo>
                    <a:pt x="135" y="317"/>
                  </a:lnTo>
                  <a:lnTo>
                    <a:pt x="142" y="320"/>
                  </a:lnTo>
                  <a:lnTo>
                    <a:pt x="146" y="323"/>
                  </a:lnTo>
                  <a:lnTo>
                    <a:pt x="146" y="323"/>
                  </a:lnTo>
                  <a:lnTo>
                    <a:pt x="156" y="328"/>
                  </a:lnTo>
                  <a:lnTo>
                    <a:pt x="156" y="328"/>
                  </a:lnTo>
                  <a:lnTo>
                    <a:pt x="165" y="333"/>
                  </a:lnTo>
                  <a:lnTo>
                    <a:pt x="165" y="333"/>
                  </a:lnTo>
                  <a:lnTo>
                    <a:pt x="172" y="336"/>
                  </a:lnTo>
                  <a:lnTo>
                    <a:pt x="180" y="336"/>
                  </a:lnTo>
                  <a:lnTo>
                    <a:pt x="180" y="336"/>
                  </a:lnTo>
                  <a:lnTo>
                    <a:pt x="192" y="336"/>
                  </a:lnTo>
                  <a:lnTo>
                    <a:pt x="192" y="336"/>
                  </a:lnTo>
                  <a:lnTo>
                    <a:pt x="213" y="333"/>
                  </a:lnTo>
                  <a:lnTo>
                    <a:pt x="213" y="333"/>
                  </a:lnTo>
                  <a:lnTo>
                    <a:pt x="225" y="330"/>
                  </a:lnTo>
                  <a:lnTo>
                    <a:pt x="238" y="323"/>
                  </a:lnTo>
                  <a:lnTo>
                    <a:pt x="238" y="323"/>
                  </a:lnTo>
                  <a:lnTo>
                    <a:pt x="251" y="316"/>
                  </a:lnTo>
                  <a:lnTo>
                    <a:pt x="262" y="305"/>
                  </a:lnTo>
                  <a:lnTo>
                    <a:pt x="262" y="305"/>
                  </a:lnTo>
                  <a:lnTo>
                    <a:pt x="268" y="297"/>
                  </a:lnTo>
                  <a:lnTo>
                    <a:pt x="273" y="287"/>
                  </a:lnTo>
                  <a:lnTo>
                    <a:pt x="273" y="287"/>
                  </a:lnTo>
                  <a:lnTo>
                    <a:pt x="282" y="273"/>
                  </a:lnTo>
                  <a:lnTo>
                    <a:pt x="288" y="257"/>
                  </a:lnTo>
                  <a:lnTo>
                    <a:pt x="288" y="257"/>
                  </a:lnTo>
                  <a:lnTo>
                    <a:pt x="296" y="234"/>
                  </a:lnTo>
                  <a:lnTo>
                    <a:pt x="296" y="234"/>
                  </a:lnTo>
                  <a:lnTo>
                    <a:pt x="303" y="215"/>
                  </a:lnTo>
                  <a:lnTo>
                    <a:pt x="306" y="196"/>
                  </a:lnTo>
                  <a:lnTo>
                    <a:pt x="306" y="196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11" y="167"/>
                  </a:lnTo>
                  <a:lnTo>
                    <a:pt x="311" y="167"/>
                  </a:lnTo>
                  <a:lnTo>
                    <a:pt x="311" y="166"/>
                  </a:lnTo>
                  <a:lnTo>
                    <a:pt x="309" y="163"/>
                  </a:lnTo>
                  <a:lnTo>
                    <a:pt x="309" y="163"/>
                  </a:lnTo>
                  <a:lnTo>
                    <a:pt x="307" y="161"/>
                  </a:lnTo>
                  <a:lnTo>
                    <a:pt x="307" y="161"/>
                  </a:lnTo>
                  <a:lnTo>
                    <a:pt x="307" y="159"/>
                  </a:lnTo>
                  <a:lnTo>
                    <a:pt x="307" y="158"/>
                  </a:lnTo>
                  <a:lnTo>
                    <a:pt x="307" y="158"/>
                  </a:lnTo>
                  <a:lnTo>
                    <a:pt x="309" y="156"/>
                  </a:lnTo>
                  <a:lnTo>
                    <a:pt x="309" y="156"/>
                  </a:lnTo>
                  <a:lnTo>
                    <a:pt x="301" y="155"/>
                  </a:lnTo>
                  <a:lnTo>
                    <a:pt x="301" y="155"/>
                  </a:lnTo>
                  <a:lnTo>
                    <a:pt x="284" y="155"/>
                  </a:lnTo>
                  <a:lnTo>
                    <a:pt x="284" y="155"/>
                  </a:lnTo>
                  <a:lnTo>
                    <a:pt x="270" y="153"/>
                  </a:lnTo>
                  <a:lnTo>
                    <a:pt x="270" y="153"/>
                  </a:lnTo>
                  <a:lnTo>
                    <a:pt x="255" y="152"/>
                  </a:lnTo>
                  <a:lnTo>
                    <a:pt x="255" y="152"/>
                  </a:lnTo>
                  <a:lnTo>
                    <a:pt x="235" y="148"/>
                  </a:lnTo>
                  <a:lnTo>
                    <a:pt x="235" y="148"/>
                  </a:lnTo>
                  <a:lnTo>
                    <a:pt x="217" y="145"/>
                  </a:lnTo>
                  <a:lnTo>
                    <a:pt x="200" y="139"/>
                  </a:lnTo>
                  <a:lnTo>
                    <a:pt x="200" y="139"/>
                  </a:lnTo>
                  <a:lnTo>
                    <a:pt x="194" y="137"/>
                  </a:lnTo>
                  <a:lnTo>
                    <a:pt x="188" y="133"/>
                  </a:lnTo>
                  <a:lnTo>
                    <a:pt x="188" y="133"/>
                  </a:lnTo>
                  <a:lnTo>
                    <a:pt x="184" y="131"/>
                  </a:lnTo>
                  <a:lnTo>
                    <a:pt x="184" y="131"/>
                  </a:lnTo>
                  <a:lnTo>
                    <a:pt x="183" y="133"/>
                  </a:lnTo>
                  <a:lnTo>
                    <a:pt x="183" y="133"/>
                  </a:lnTo>
                  <a:lnTo>
                    <a:pt x="178" y="136"/>
                  </a:lnTo>
                  <a:lnTo>
                    <a:pt x="178" y="136"/>
                  </a:lnTo>
                  <a:lnTo>
                    <a:pt x="167" y="139"/>
                  </a:lnTo>
                  <a:lnTo>
                    <a:pt x="167" y="139"/>
                  </a:lnTo>
                  <a:lnTo>
                    <a:pt x="146" y="148"/>
                  </a:lnTo>
                  <a:lnTo>
                    <a:pt x="146" y="148"/>
                  </a:lnTo>
                  <a:lnTo>
                    <a:pt x="120" y="158"/>
                  </a:lnTo>
                  <a:lnTo>
                    <a:pt x="120" y="158"/>
                  </a:lnTo>
                  <a:lnTo>
                    <a:pt x="101" y="164"/>
                  </a:lnTo>
                  <a:lnTo>
                    <a:pt x="82" y="170"/>
                  </a:lnTo>
                  <a:lnTo>
                    <a:pt x="82" y="170"/>
                  </a:lnTo>
                  <a:close/>
                  <a:moveTo>
                    <a:pt x="31" y="96"/>
                  </a:moveTo>
                  <a:lnTo>
                    <a:pt x="31" y="96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4" y="101"/>
                  </a:lnTo>
                  <a:lnTo>
                    <a:pt x="34" y="101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46" y="110"/>
                  </a:lnTo>
                  <a:lnTo>
                    <a:pt x="46" y="110"/>
                  </a:lnTo>
                  <a:lnTo>
                    <a:pt x="52" y="120"/>
                  </a:lnTo>
                  <a:lnTo>
                    <a:pt x="52" y="120"/>
                  </a:lnTo>
                  <a:lnTo>
                    <a:pt x="58" y="128"/>
                  </a:lnTo>
                  <a:lnTo>
                    <a:pt x="58" y="128"/>
                  </a:lnTo>
                  <a:lnTo>
                    <a:pt x="61" y="133"/>
                  </a:lnTo>
                  <a:lnTo>
                    <a:pt x="68" y="137"/>
                  </a:lnTo>
                  <a:lnTo>
                    <a:pt x="68" y="137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71" y="140"/>
                  </a:lnTo>
                  <a:lnTo>
                    <a:pt x="74" y="140"/>
                  </a:lnTo>
                  <a:lnTo>
                    <a:pt x="74" y="140"/>
                  </a:lnTo>
                  <a:lnTo>
                    <a:pt x="83" y="137"/>
                  </a:lnTo>
                  <a:lnTo>
                    <a:pt x="83" y="137"/>
                  </a:lnTo>
                  <a:lnTo>
                    <a:pt x="109" y="129"/>
                  </a:lnTo>
                  <a:lnTo>
                    <a:pt x="109" y="129"/>
                  </a:lnTo>
                  <a:lnTo>
                    <a:pt x="120" y="126"/>
                  </a:lnTo>
                  <a:lnTo>
                    <a:pt x="120" y="126"/>
                  </a:lnTo>
                  <a:lnTo>
                    <a:pt x="131" y="123"/>
                  </a:lnTo>
                  <a:lnTo>
                    <a:pt x="131" y="123"/>
                  </a:lnTo>
                  <a:lnTo>
                    <a:pt x="146" y="122"/>
                  </a:lnTo>
                  <a:lnTo>
                    <a:pt x="161" y="122"/>
                  </a:lnTo>
                  <a:lnTo>
                    <a:pt x="161" y="122"/>
                  </a:lnTo>
                  <a:lnTo>
                    <a:pt x="191" y="122"/>
                  </a:lnTo>
                  <a:lnTo>
                    <a:pt x="191" y="122"/>
                  </a:lnTo>
                  <a:lnTo>
                    <a:pt x="213" y="122"/>
                  </a:lnTo>
                  <a:lnTo>
                    <a:pt x="213" y="122"/>
                  </a:lnTo>
                  <a:lnTo>
                    <a:pt x="241" y="123"/>
                  </a:lnTo>
                  <a:lnTo>
                    <a:pt x="241" y="123"/>
                  </a:lnTo>
                  <a:lnTo>
                    <a:pt x="273" y="125"/>
                  </a:lnTo>
                  <a:lnTo>
                    <a:pt x="273" y="125"/>
                  </a:lnTo>
                  <a:lnTo>
                    <a:pt x="298" y="128"/>
                  </a:lnTo>
                  <a:lnTo>
                    <a:pt x="298" y="128"/>
                  </a:lnTo>
                  <a:lnTo>
                    <a:pt x="301" y="129"/>
                  </a:lnTo>
                  <a:lnTo>
                    <a:pt x="301" y="129"/>
                  </a:lnTo>
                  <a:lnTo>
                    <a:pt x="303" y="129"/>
                  </a:lnTo>
                  <a:lnTo>
                    <a:pt x="303" y="129"/>
                  </a:lnTo>
                  <a:lnTo>
                    <a:pt x="304" y="129"/>
                  </a:lnTo>
                  <a:lnTo>
                    <a:pt x="304" y="129"/>
                  </a:lnTo>
                  <a:lnTo>
                    <a:pt x="314" y="133"/>
                  </a:lnTo>
                  <a:lnTo>
                    <a:pt x="314" y="133"/>
                  </a:lnTo>
                  <a:lnTo>
                    <a:pt x="315" y="134"/>
                  </a:lnTo>
                  <a:lnTo>
                    <a:pt x="315" y="134"/>
                  </a:lnTo>
                  <a:lnTo>
                    <a:pt x="317" y="134"/>
                  </a:lnTo>
                  <a:lnTo>
                    <a:pt x="317" y="133"/>
                  </a:lnTo>
                  <a:lnTo>
                    <a:pt x="317" y="133"/>
                  </a:lnTo>
                  <a:lnTo>
                    <a:pt x="318" y="133"/>
                  </a:lnTo>
                  <a:lnTo>
                    <a:pt x="318" y="133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45" y="99"/>
                  </a:lnTo>
                  <a:lnTo>
                    <a:pt x="345" y="99"/>
                  </a:lnTo>
                  <a:lnTo>
                    <a:pt x="355" y="90"/>
                  </a:lnTo>
                  <a:lnTo>
                    <a:pt x="355" y="90"/>
                  </a:lnTo>
                  <a:lnTo>
                    <a:pt x="356" y="88"/>
                  </a:lnTo>
                  <a:lnTo>
                    <a:pt x="356" y="88"/>
                  </a:lnTo>
                  <a:lnTo>
                    <a:pt x="355" y="87"/>
                  </a:lnTo>
                  <a:lnTo>
                    <a:pt x="355" y="87"/>
                  </a:lnTo>
                  <a:lnTo>
                    <a:pt x="348" y="84"/>
                  </a:lnTo>
                  <a:lnTo>
                    <a:pt x="348" y="84"/>
                  </a:lnTo>
                  <a:lnTo>
                    <a:pt x="339" y="79"/>
                  </a:lnTo>
                  <a:lnTo>
                    <a:pt x="339" y="79"/>
                  </a:lnTo>
                  <a:lnTo>
                    <a:pt x="312" y="66"/>
                  </a:lnTo>
                  <a:lnTo>
                    <a:pt x="312" y="66"/>
                  </a:lnTo>
                  <a:lnTo>
                    <a:pt x="311" y="65"/>
                  </a:lnTo>
                  <a:lnTo>
                    <a:pt x="311" y="65"/>
                  </a:lnTo>
                  <a:lnTo>
                    <a:pt x="301" y="62"/>
                  </a:lnTo>
                  <a:lnTo>
                    <a:pt x="301" y="62"/>
                  </a:lnTo>
                  <a:lnTo>
                    <a:pt x="277" y="52"/>
                  </a:lnTo>
                  <a:lnTo>
                    <a:pt x="277" y="52"/>
                  </a:lnTo>
                  <a:lnTo>
                    <a:pt x="235" y="32"/>
                  </a:lnTo>
                  <a:lnTo>
                    <a:pt x="235" y="32"/>
                  </a:lnTo>
                  <a:lnTo>
                    <a:pt x="225" y="25"/>
                  </a:lnTo>
                  <a:lnTo>
                    <a:pt x="216" y="19"/>
                  </a:lnTo>
                  <a:lnTo>
                    <a:pt x="216" y="19"/>
                  </a:lnTo>
                  <a:lnTo>
                    <a:pt x="213" y="19"/>
                  </a:lnTo>
                  <a:lnTo>
                    <a:pt x="213" y="19"/>
                  </a:lnTo>
                  <a:lnTo>
                    <a:pt x="202" y="16"/>
                  </a:lnTo>
                  <a:lnTo>
                    <a:pt x="202" y="16"/>
                  </a:lnTo>
                  <a:lnTo>
                    <a:pt x="194" y="14"/>
                  </a:lnTo>
                  <a:lnTo>
                    <a:pt x="186" y="11"/>
                  </a:lnTo>
                  <a:lnTo>
                    <a:pt x="186" y="11"/>
                  </a:lnTo>
                  <a:lnTo>
                    <a:pt x="183" y="10"/>
                  </a:lnTo>
                  <a:lnTo>
                    <a:pt x="183" y="10"/>
                  </a:lnTo>
                  <a:lnTo>
                    <a:pt x="180" y="10"/>
                  </a:lnTo>
                  <a:lnTo>
                    <a:pt x="180" y="10"/>
                  </a:lnTo>
                  <a:lnTo>
                    <a:pt x="173" y="13"/>
                  </a:lnTo>
                  <a:lnTo>
                    <a:pt x="165" y="16"/>
                  </a:lnTo>
                  <a:lnTo>
                    <a:pt x="165" y="16"/>
                  </a:lnTo>
                  <a:lnTo>
                    <a:pt x="154" y="22"/>
                  </a:lnTo>
                  <a:lnTo>
                    <a:pt x="154" y="22"/>
                  </a:lnTo>
                  <a:lnTo>
                    <a:pt x="148" y="27"/>
                  </a:lnTo>
                  <a:lnTo>
                    <a:pt x="148" y="2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07" y="51"/>
                  </a:lnTo>
                  <a:lnTo>
                    <a:pt x="107" y="51"/>
                  </a:lnTo>
                  <a:lnTo>
                    <a:pt x="60" y="81"/>
                  </a:lnTo>
                  <a:lnTo>
                    <a:pt x="60" y="81"/>
                  </a:lnTo>
                  <a:lnTo>
                    <a:pt x="47" y="88"/>
                  </a:lnTo>
                  <a:lnTo>
                    <a:pt x="47" y="88"/>
                  </a:lnTo>
                  <a:lnTo>
                    <a:pt x="38" y="96"/>
                  </a:lnTo>
                  <a:lnTo>
                    <a:pt x="38" y="96"/>
                  </a:lnTo>
                  <a:lnTo>
                    <a:pt x="34" y="98"/>
                  </a:lnTo>
                  <a:lnTo>
                    <a:pt x="34" y="98"/>
                  </a:lnTo>
                  <a:lnTo>
                    <a:pt x="34" y="98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1" y="96"/>
                  </a:lnTo>
                  <a:lnTo>
                    <a:pt x="31" y="96"/>
                  </a:lnTo>
                  <a:close/>
                  <a:moveTo>
                    <a:pt x="87" y="385"/>
                  </a:moveTo>
                  <a:lnTo>
                    <a:pt x="87" y="385"/>
                  </a:lnTo>
                  <a:lnTo>
                    <a:pt x="90" y="388"/>
                  </a:lnTo>
                  <a:lnTo>
                    <a:pt x="90" y="388"/>
                  </a:lnTo>
                  <a:lnTo>
                    <a:pt x="102" y="394"/>
                  </a:lnTo>
                  <a:lnTo>
                    <a:pt x="102" y="394"/>
                  </a:lnTo>
                  <a:lnTo>
                    <a:pt x="104" y="394"/>
                  </a:lnTo>
                  <a:lnTo>
                    <a:pt x="104" y="394"/>
                  </a:lnTo>
                  <a:lnTo>
                    <a:pt x="110" y="394"/>
                  </a:lnTo>
                  <a:lnTo>
                    <a:pt x="110" y="394"/>
                  </a:lnTo>
                  <a:lnTo>
                    <a:pt x="124" y="394"/>
                  </a:lnTo>
                  <a:lnTo>
                    <a:pt x="124" y="394"/>
                  </a:lnTo>
                  <a:lnTo>
                    <a:pt x="140" y="390"/>
                  </a:lnTo>
                  <a:lnTo>
                    <a:pt x="156" y="385"/>
                  </a:lnTo>
                  <a:lnTo>
                    <a:pt x="156" y="385"/>
                  </a:lnTo>
                  <a:lnTo>
                    <a:pt x="173" y="374"/>
                  </a:lnTo>
                  <a:lnTo>
                    <a:pt x="181" y="368"/>
                  </a:lnTo>
                  <a:lnTo>
                    <a:pt x="189" y="360"/>
                  </a:lnTo>
                  <a:lnTo>
                    <a:pt x="189" y="360"/>
                  </a:lnTo>
                  <a:lnTo>
                    <a:pt x="191" y="360"/>
                  </a:lnTo>
                  <a:lnTo>
                    <a:pt x="191" y="358"/>
                  </a:lnTo>
                  <a:lnTo>
                    <a:pt x="191" y="358"/>
                  </a:lnTo>
                  <a:lnTo>
                    <a:pt x="191" y="357"/>
                  </a:lnTo>
                  <a:lnTo>
                    <a:pt x="191" y="357"/>
                  </a:lnTo>
                  <a:lnTo>
                    <a:pt x="189" y="355"/>
                  </a:lnTo>
                  <a:lnTo>
                    <a:pt x="191" y="353"/>
                  </a:lnTo>
                  <a:lnTo>
                    <a:pt x="191" y="353"/>
                  </a:lnTo>
                  <a:lnTo>
                    <a:pt x="192" y="353"/>
                  </a:lnTo>
                  <a:lnTo>
                    <a:pt x="192" y="353"/>
                  </a:lnTo>
                  <a:lnTo>
                    <a:pt x="192" y="350"/>
                  </a:lnTo>
                  <a:lnTo>
                    <a:pt x="192" y="350"/>
                  </a:lnTo>
                  <a:lnTo>
                    <a:pt x="192" y="349"/>
                  </a:lnTo>
                  <a:lnTo>
                    <a:pt x="194" y="347"/>
                  </a:lnTo>
                  <a:lnTo>
                    <a:pt x="194" y="347"/>
                  </a:lnTo>
                  <a:lnTo>
                    <a:pt x="195" y="347"/>
                  </a:lnTo>
                  <a:lnTo>
                    <a:pt x="195" y="347"/>
                  </a:lnTo>
                  <a:lnTo>
                    <a:pt x="194" y="346"/>
                  </a:lnTo>
                  <a:lnTo>
                    <a:pt x="195" y="344"/>
                  </a:lnTo>
                  <a:lnTo>
                    <a:pt x="195" y="344"/>
                  </a:lnTo>
                  <a:lnTo>
                    <a:pt x="192" y="344"/>
                  </a:lnTo>
                  <a:lnTo>
                    <a:pt x="192" y="344"/>
                  </a:lnTo>
                  <a:lnTo>
                    <a:pt x="175" y="342"/>
                  </a:lnTo>
                  <a:lnTo>
                    <a:pt x="158" y="338"/>
                  </a:lnTo>
                  <a:lnTo>
                    <a:pt x="158" y="338"/>
                  </a:lnTo>
                  <a:lnTo>
                    <a:pt x="151" y="334"/>
                  </a:lnTo>
                  <a:lnTo>
                    <a:pt x="146" y="330"/>
                  </a:lnTo>
                  <a:lnTo>
                    <a:pt x="146" y="330"/>
                  </a:lnTo>
                  <a:lnTo>
                    <a:pt x="131" y="319"/>
                  </a:lnTo>
                  <a:lnTo>
                    <a:pt x="131" y="319"/>
                  </a:lnTo>
                  <a:lnTo>
                    <a:pt x="123" y="312"/>
                  </a:lnTo>
                  <a:lnTo>
                    <a:pt x="123" y="312"/>
                  </a:lnTo>
                  <a:lnTo>
                    <a:pt x="121" y="312"/>
                  </a:lnTo>
                  <a:lnTo>
                    <a:pt x="121" y="312"/>
                  </a:lnTo>
                  <a:lnTo>
                    <a:pt x="121" y="314"/>
                  </a:lnTo>
                  <a:lnTo>
                    <a:pt x="121" y="314"/>
                  </a:lnTo>
                  <a:lnTo>
                    <a:pt x="120" y="317"/>
                  </a:lnTo>
                  <a:lnTo>
                    <a:pt x="120" y="317"/>
                  </a:lnTo>
                  <a:lnTo>
                    <a:pt x="117" y="322"/>
                  </a:lnTo>
                  <a:lnTo>
                    <a:pt x="117" y="322"/>
                  </a:lnTo>
                  <a:lnTo>
                    <a:pt x="117" y="323"/>
                  </a:lnTo>
                  <a:lnTo>
                    <a:pt x="117" y="323"/>
                  </a:lnTo>
                  <a:lnTo>
                    <a:pt x="117" y="325"/>
                  </a:lnTo>
                  <a:lnTo>
                    <a:pt x="117" y="325"/>
                  </a:lnTo>
                  <a:lnTo>
                    <a:pt x="105" y="346"/>
                  </a:lnTo>
                  <a:lnTo>
                    <a:pt x="105" y="346"/>
                  </a:lnTo>
                  <a:lnTo>
                    <a:pt x="98" y="361"/>
                  </a:lnTo>
                  <a:lnTo>
                    <a:pt x="90" y="377"/>
                  </a:lnTo>
                  <a:lnTo>
                    <a:pt x="90" y="377"/>
                  </a:lnTo>
                  <a:lnTo>
                    <a:pt x="88" y="379"/>
                  </a:lnTo>
                  <a:lnTo>
                    <a:pt x="88" y="379"/>
                  </a:lnTo>
                  <a:lnTo>
                    <a:pt x="87" y="379"/>
                  </a:lnTo>
                  <a:lnTo>
                    <a:pt x="85" y="379"/>
                  </a:lnTo>
                  <a:lnTo>
                    <a:pt x="85" y="379"/>
                  </a:lnTo>
                  <a:lnTo>
                    <a:pt x="85" y="379"/>
                  </a:lnTo>
                  <a:lnTo>
                    <a:pt x="85" y="379"/>
                  </a:lnTo>
                  <a:lnTo>
                    <a:pt x="83" y="380"/>
                  </a:lnTo>
                  <a:lnTo>
                    <a:pt x="83" y="380"/>
                  </a:lnTo>
                  <a:lnTo>
                    <a:pt x="83" y="380"/>
                  </a:lnTo>
                  <a:lnTo>
                    <a:pt x="83" y="380"/>
                  </a:lnTo>
                  <a:lnTo>
                    <a:pt x="87" y="382"/>
                  </a:lnTo>
                  <a:lnTo>
                    <a:pt x="87" y="385"/>
                  </a:lnTo>
                  <a:lnTo>
                    <a:pt x="87" y="385"/>
                  </a:lnTo>
                  <a:close/>
                  <a:moveTo>
                    <a:pt x="113" y="398"/>
                  </a:moveTo>
                  <a:lnTo>
                    <a:pt x="113" y="398"/>
                  </a:lnTo>
                  <a:lnTo>
                    <a:pt x="113" y="398"/>
                  </a:lnTo>
                  <a:lnTo>
                    <a:pt x="113" y="398"/>
                  </a:lnTo>
                  <a:lnTo>
                    <a:pt x="115" y="398"/>
                  </a:lnTo>
                  <a:lnTo>
                    <a:pt x="115" y="398"/>
                  </a:lnTo>
                  <a:lnTo>
                    <a:pt x="124" y="401"/>
                  </a:lnTo>
                  <a:lnTo>
                    <a:pt x="135" y="401"/>
                  </a:lnTo>
                  <a:lnTo>
                    <a:pt x="135" y="401"/>
                  </a:lnTo>
                  <a:lnTo>
                    <a:pt x="137" y="401"/>
                  </a:lnTo>
                  <a:lnTo>
                    <a:pt x="137" y="401"/>
                  </a:lnTo>
                  <a:lnTo>
                    <a:pt x="146" y="399"/>
                  </a:lnTo>
                  <a:lnTo>
                    <a:pt x="146" y="399"/>
                  </a:lnTo>
                  <a:lnTo>
                    <a:pt x="167" y="390"/>
                  </a:lnTo>
                  <a:lnTo>
                    <a:pt x="167" y="390"/>
                  </a:lnTo>
                  <a:lnTo>
                    <a:pt x="170" y="388"/>
                  </a:lnTo>
                  <a:lnTo>
                    <a:pt x="173" y="387"/>
                  </a:lnTo>
                  <a:lnTo>
                    <a:pt x="173" y="387"/>
                  </a:lnTo>
                  <a:lnTo>
                    <a:pt x="180" y="379"/>
                  </a:lnTo>
                  <a:lnTo>
                    <a:pt x="180" y="379"/>
                  </a:lnTo>
                  <a:lnTo>
                    <a:pt x="186" y="369"/>
                  </a:lnTo>
                  <a:lnTo>
                    <a:pt x="186" y="369"/>
                  </a:lnTo>
                  <a:lnTo>
                    <a:pt x="186" y="368"/>
                  </a:lnTo>
                  <a:lnTo>
                    <a:pt x="186" y="368"/>
                  </a:lnTo>
                  <a:lnTo>
                    <a:pt x="170" y="380"/>
                  </a:lnTo>
                  <a:lnTo>
                    <a:pt x="153" y="390"/>
                  </a:lnTo>
                  <a:lnTo>
                    <a:pt x="153" y="390"/>
                  </a:lnTo>
                  <a:lnTo>
                    <a:pt x="134" y="394"/>
                  </a:lnTo>
                  <a:lnTo>
                    <a:pt x="124" y="396"/>
                  </a:lnTo>
                  <a:lnTo>
                    <a:pt x="113" y="398"/>
                  </a:lnTo>
                  <a:lnTo>
                    <a:pt x="113" y="398"/>
                  </a:lnTo>
                  <a:close/>
                  <a:moveTo>
                    <a:pt x="80" y="170"/>
                  </a:moveTo>
                  <a:lnTo>
                    <a:pt x="80" y="170"/>
                  </a:lnTo>
                  <a:lnTo>
                    <a:pt x="77" y="170"/>
                  </a:lnTo>
                  <a:lnTo>
                    <a:pt x="77" y="174"/>
                  </a:lnTo>
                  <a:lnTo>
                    <a:pt x="77" y="174"/>
                  </a:lnTo>
                  <a:lnTo>
                    <a:pt x="75" y="174"/>
                  </a:lnTo>
                  <a:lnTo>
                    <a:pt x="75" y="174"/>
                  </a:lnTo>
                  <a:lnTo>
                    <a:pt x="75" y="175"/>
                  </a:lnTo>
                  <a:lnTo>
                    <a:pt x="75" y="175"/>
                  </a:lnTo>
                  <a:lnTo>
                    <a:pt x="75" y="181"/>
                  </a:lnTo>
                  <a:lnTo>
                    <a:pt x="75" y="181"/>
                  </a:lnTo>
                  <a:lnTo>
                    <a:pt x="75" y="188"/>
                  </a:lnTo>
                  <a:lnTo>
                    <a:pt x="75" y="188"/>
                  </a:lnTo>
                  <a:lnTo>
                    <a:pt x="77" y="205"/>
                  </a:lnTo>
                  <a:lnTo>
                    <a:pt x="77" y="205"/>
                  </a:lnTo>
                  <a:lnTo>
                    <a:pt x="79" y="207"/>
                  </a:lnTo>
                  <a:lnTo>
                    <a:pt x="79" y="207"/>
                  </a:lnTo>
                  <a:lnTo>
                    <a:pt x="80" y="208"/>
                  </a:lnTo>
                  <a:lnTo>
                    <a:pt x="80" y="208"/>
                  </a:lnTo>
                  <a:lnTo>
                    <a:pt x="80" y="210"/>
                  </a:lnTo>
                  <a:lnTo>
                    <a:pt x="80" y="210"/>
                  </a:lnTo>
                  <a:lnTo>
                    <a:pt x="79" y="210"/>
                  </a:lnTo>
                  <a:lnTo>
                    <a:pt x="79" y="211"/>
                  </a:lnTo>
                  <a:lnTo>
                    <a:pt x="79" y="211"/>
                  </a:lnTo>
                  <a:lnTo>
                    <a:pt x="82" y="219"/>
                  </a:lnTo>
                  <a:lnTo>
                    <a:pt x="82" y="219"/>
                  </a:lnTo>
                  <a:lnTo>
                    <a:pt x="85" y="230"/>
                  </a:lnTo>
                  <a:lnTo>
                    <a:pt x="85" y="230"/>
                  </a:lnTo>
                  <a:lnTo>
                    <a:pt x="87" y="240"/>
                  </a:lnTo>
                  <a:lnTo>
                    <a:pt x="87" y="240"/>
                  </a:lnTo>
                  <a:lnTo>
                    <a:pt x="91" y="252"/>
                  </a:lnTo>
                  <a:lnTo>
                    <a:pt x="91" y="252"/>
                  </a:lnTo>
                  <a:lnTo>
                    <a:pt x="94" y="262"/>
                  </a:lnTo>
                  <a:lnTo>
                    <a:pt x="94" y="262"/>
                  </a:lnTo>
                  <a:lnTo>
                    <a:pt x="96" y="265"/>
                  </a:lnTo>
                  <a:lnTo>
                    <a:pt x="96" y="265"/>
                  </a:lnTo>
                  <a:lnTo>
                    <a:pt x="96" y="265"/>
                  </a:lnTo>
                  <a:lnTo>
                    <a:pt x="96" y="265"/>
                  </a:lnTo>
                  <a:lnTo>
                    <a:pt x="98" y="270"/>
                  </a:lnTo>
                  <a:lnTo>
                    <a:pt x="98" y="270"/>
                  </a:lnTo>
                  <a:lnTo>
                    <a:pt x="102" y="278"/>
                  </a:lnTo>
                  <a:lnTo>
                    <a:pt x="102" y="278"/>
                  </a:lnTo>
                  <a:lnTo>
                    <a:pt x="110" y="290"/>
                  </a:lnTo>
                  <a:lnTo>
                    <a:pt x="110" y="290"/>
                  </a:lnTo>
                  <a:lnTo>
                    <a:pt x="110" y="292"/>
                  </a:lnTo>
                  <a:lnTo>
                    <a:pt x="110" y="292"/>
                  </a:lnTo>
                  <a:lnTo>
                    <a:pt x="112" y="292"/>
                  </a:lnTo>
                  <a:lnTo>
                    <a:pt x="112" y="292"/>
                  </a:lnTo>
                  <a:lnTo>
                    <a:pt x="109" y="286"/>
                  </a:lnTo>
                  <a:lnTo>
                    <a:pt x="109" y="286"/>
                  </a:lnTo>
                  <a:lnTo>
                    <a:pt x="107" y="282"/>
                  </a:lnTo>
                  <a:lnTo>
                    <a:pt x="107" y="282"/>
                  </a:lnTo>
                  <a:lnTo>
                    <a:pt x="101" y="273"/>
                  </a:lnTo>
                  <a:lnTo>
                    <a:pt x="101" y="273"/>
                  </a:lnTo>
                  <a:lnTo>
                    <a:pt x="99" y="267"/>
                  </a:lnTo>
                  <a:lnTo>
                    <a:pt x="99" y="267"/>
                  </a:lnTo>
                  <a:lnTo>
                    <a:pt x="91" y="248"/>
                  </a:lnTo>
                  <a:lnTo>
                    <a:pt x="91" y="248"/>
                  </a:lnTo>
                  <a:lnTo>
                    <a:pt x="87" y="235"/>
                  </a:lnTo>
                  <a:lnTo>
                    <a:pt x="83" y="221"/>
                  </a:lnTo>
                  <a:lnTo>
                    <a:pt x="83" y="221"/>
                  </a:lnTo>
                  <a:lnTo>
                    <a:pt x="80" y="207"/>
                  </a:lnTo>
                  <a:lnTo>
                    <a:pt x="80" y="207"/>
                  </a:lnTo>
                  <a:lnTo>
                    <a:pt x="79" y="196"/>
                  </a:lnTo>
                  <a:lnTo>
                    <a:pt x="79" y="196"/>
                  </a:lnTo>
                  <a:lnTo>
                    <a:pt x="80" y="172"/>
                  </a:lnTo>
                  <a:lnTo>
                    <a:pt x="80" y="172"/>
                  </a:lnTo>
                  <a:lnTo>
                    <a:pt x="80" y="170"/>
                  </a:lnTo>
                  <a:lnTo>
                    <a:pt x="80" y="170"/>
                  </a:lnTo>
                  <a:close/>
                  <a:moveTo>
                    <a:pt x="38" y="90"/>
                  </a:moveTo>
                  <a:lnTo>
                    <a:pt x="38" y="90"/>
                  </a:lnTo>
                  <a:lnTo>
                    <a:pt x="38" y="90"/>
                  </a:lnTo>
                  <a:lnTo>
                    <a:pt x="38" y="90"/>
                  </a:lnTo>
                  <a:lnTo>
                    <a:pt x="39" y="90"/>
                  </a:lnTo>
                  <a:lnTo>
                    <a:pt x="39" y="90"/>
                  </a:lnTo>
                  <a:lnTo>
                    <a:pt x="47" y="85"/>
                  </a:lnTo>
                  <a:lnTo>
                    <a:pt x="47" y="85"/>
                  </a:lnTo>
                  <a:lnTo>
                    <a:pt x="61" y="76"/>
                  </a:lnTo>
                  <a:lnTo>
                    <a:pt x="61" y="76"/>
                  </a:lnTo>
                  <a:lnTo>
                    <a:pt x="93" y="54"/>
                  </a:lnTo>
                  <a:lnTo>
                    <a:pt x="124" y="35"/>
                  </a:lnTo>
                  <a:lnTo>
                    <a:pt x="124" y="35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40" y="25"/>
                  </a:lnTo>
                  <a:lnTo>
                    <a:pt x="140" y="25"/>
                  </a:lnTo>
                  <a:lnTo>
                    <a:pt x="139" y="25"/>
                  </a:lnTo>
                  <a:lnTo>
                    <a:pt x="139" y="25"/>
                  </a:lnTo>
                  <a:lnTo>
                    <a:pt x="128" y="32"/>
                  </a:lnTo>
                  <a:lnTo>
                    <a:pt x="128" y="32"/>
                  </a:lnTo>
                  <a:lnTo>
                    <a:pt x="112" y="40"/>
                  </a:lnTo>
                  <a:lnTo>
                    <a:pt x="112" y="40"/>
                  </a:lnTo>
                  <a:lnTo>
                    <a:pt x="83" y="57"/>
                  </a:lnTo>
                  <a:lnTo>
                    <a:pt x="83" y="57"/>
                  </a:lnTo>
                  <a:lnTo>
                    <a:pt x="64" y="69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39" y="90"/>
                  </a:lnTo>
                  <a:lnTo>
                    <a:pt x="39" y="90"/>
                  </a:lnTo>
                  <a:lnTo>
                    <a:pt x="38" y="90"/>
                  </a:lnTo>
                  <a:lnTo>
                    <a:pt x="38" y="90"/>
                  </a:lnTo>
                  <a:close/>
                  <a:moveTo>
                    <a:pt x="61" y="320"/>
                  </a:moveTo>
                  <a:lnTo>
                    <a:pt x="61" y="320"/>
                  </a:lnTo>
                  <a:lnTo>
                    <a:pt x="63" y="319"/>
                  </a:lnTo>
                  <a:lnTo>
                    <a:pt x="63" y="319"/>
                  </a:lnTo>
                  <a:lnTo>
                    <a:pt x="72" y="311"/>
                  </a:lnTo>
                  <a:lnTo>
                    <a:pt x="72" y="311"/>
                  </a:lnTo>
                  <a:lnTo>
                    <a:pt x="79" y="305"/>
                  </a:lnTo>
                  <a:lnTo>
                    <a:pt x="83" y="298"/>
                  </a:lnTo>
                  <a:lnTo>
                    <a:pt x="83" y="298"/>
                  </a:lnTo>
                  <a:lnTo>
                    <a:pt x="88" y="289"/>
                  </a:lnTo>
                  <a:lnTo>
                    <a:pt x="91" y="278"/>
                  </a:lnTo>
                  <a:lnTo>
                    <a:pt x="91" y="278"/>
                  </a:lnTo>
                  <a:lnTo>
                    <a:pt x="93" y="271"/>
                  </a:lnTo>
                  <a:lnTo>
                    <a:pt x="93" y="271"/>
                  </a:lnTo>
                  <a:lnTo>
                    <a:pt x="93" y="270"/>
                  </a:lnTo>
                  <a:lnTo>
                    <a:pt x="93" y="270"/>
                  </a:lnTo>
                  <a:lnTo>
                    <a:pt x="93" y="271"/>
                  </a:lnTo>
                  <a:lnTo>
                    <a:pt x="93" y="271"/>
                  </a:lnTo>
                  <a:lnTo>
                    <a:pt x="90" y="281"/>
                  </a:lnTo>
                  <a:lnTo>
                    <a:pt x="85" y="287"/>
                  </a:lnTo>
                  <a:lnTo>
                    <a:pt x="85" y="287"/>
                  </a:lnTo>
                  <a:lnTo>
                    <a:pt x="82" y="293"/>
                  </a:lnTo>
                  <a:lnTo>
                    <a:pt x="82" y="293"/>
                  </a:lnTo>
                  <a:lnTo>
                    <a:pt x="75" y="303"/>
                  </a:lnTo>
                  <a:lnTo>
                    <a:pt x="75" y="303"/>
                  </a:lnTo>
                  <a:lnTo>
                    <a:pt x="69" y="309"/>
                  </a:lnTo>
                  <a:lnTo>
                    <a:pt x="69" y="309"/>
                  </a:lnTo>
                  <a:lnTo>
                    <a:pt x="69" y="311"/>
                  </a:lnTo>
                  <a:lnTo>
                    <a:pt x="69" y="311"/>
                  </a:lnTo>
                  <a:lnTo>
                    <a:pt x="61" y="320"/>
                  </a:lnTo>
                  <a:lnTo>
                    <a:pt x="61" y="320"/>
                  </a:lnTo>
                  <a:close/>
                  <a:moveTo>
                    <a:pt x="292" y="393"/>
                  </a:moveTo>
                  <a:lnTo>
                    <a:pt x="292" y="393"/>
                  </a:lnTo>
                  <a:lnTo>
                    <a:pt x="292" y="393"/>
                  </a:lnTo>
                  <a:lnTo>
                    <a:pt x="292" y="393"/>
                  </a:lnTo>
                  <a:lnTo>
                    <a:pt x="290" y="393"/>
                  </a:lnTo>
                  <a:lnTo>
                    <a:pt x="290" y="393"/>
                  </a:lnTo>
                  <a:lnTo>
                    <a:pt x="279" y="393"/>
                  </a:lnTo>
                  <a:lnTo>
                    <a:pt x="279" y="393"/>
                  </a:lnTo>
                  <a:lnTo>
                    <a:pt x="270" y="393"/>
                  </a:lnTo>
                  <a:lnTo>
                    <a:pt x="260" y="390"/>
                  </a:lnTo>
                  <a:lnTo>
                    <a:pt x="260" y="390"/>
                  </a:lnTo>
                  <a:lnTo>
                    <a:pt x="244" y="383"/>
                  </a:lnTo>
                  <a:lnTo>
                    <a:pt x="230" y="375"/>
                  </a:lnTo>
                  <a:lnTo>
                    <a:pt x="230" y="375"/>
                  </a:lnTo>
                  <a:lnTo>
                    <a:pt x="225" y="372"/>
                  </a:lnTo>
                  <a:lnTo>
                    <a:pt x="225" y="372"/>
                  </a:lnTo>
                  <a:lnTo>
                    <a:pt x="224" y="372"/>
                  </a:lnTo>
                  <a:lnTo>
                    <a:pt x="224" y="372"/>
                  </a:lnTo>
                  <a:lnTo>
                    <a:pt x="230" y="379"/>
                  </a:lnTo>
                  <a:lnTo>
                    <a:pt x="230" y="379"/>
                  </a:lnTo>
                  <a:lnTo>
                    <a:pt x="236" y="383"/>
                  </a:lnTo>
                  <a:lnTo>
                    <a:pt x="236" y="383"/>
                  </a:lnTo>
                  <a:lnTo>
                    <a:pt x="243" y="387"/>
                  </a:lnTo>
                  <a:lnTo>
                    <a:pt x="243" y="387"/>
                  </a:lnTo>
                  <a:lnTo>
                    <a:pt x="257" y="391"/>
                  </a:lnTo>
                  <a:lnTo>
                    <a:pt x="257" y="391"/>
                  </a:lnTo>
                  <a:lnTo>
                    <a:pt x="266" y="393"/>
                  </a:lnTo>
                  <a:lnTo>
                    <a:pt x="266" y="393"/>
                  </a:lnTo>
                  <a:lnTo>
                    <a:pt x="287" y="394"/>
                  </a:lnTo>
                  <a:lnTo>
                    <a:pt x="287" y="394"/>
                  </a:lnTo>
                  <a:lnTo>
                    <a:pt x="292" y="393"/>
                  </a:lnTo>
                  <a:lnTo>
                    <a:pt x="292" y="393"/>
                  </a:lnTo>
                  <a:close/>
                  <a:moveTo>
                    <a:pt x="46" y="331"/>
                  </a:moveTo>
                  <a:lnTo>
                    <a:pt x="46" y="331"/>
                  </a:lnTo>
                  <a:lnTo>
                    <a:pt x="46" y="333"/>
                  </a:lnTo>
                  <a:lnTo>
                    <a:pt x="46" y="333"/>
                  </a:lnTo>
                  <a:lnTo>
                    <a:pt x="53" y="331"/>
                  </a:lnTo>
                  <a:lnTo>
                    <a:pt x="53" y="331"/>
                  </a:lnTo>
                  <a:lnTo>
                    <a:pt x="66" y="328"/>
                  </a:lnTo>
                  <a:lnTo>
                    <a:pt x="66" y="328"/>
                  </a:lnTo>
                  <a:lnTo>
                    <a:pt x="71" y="325"/>
                  </a:lnTo>
                  <a:lnTo>
                    <a:pt x="75" y="323"/>
                  </a:lnTo>
                  <a:lnTo>
                    <a:pt x="75" y="323"/>
                  </a:lnTo>
                  <a:lnTo>
                    <a:pt x="87" y="314"/>
                  </a:lnTo>
                  <a:lnTo>
                    <a:pt x="87" y="314"/>
                  </a:lnTo>
                  <a:lnTo>
                    <a:pt x="91" y="309"/>
                  </a:lnTo>
                  <a:lnTo>
                    <a:pt x="91" y="309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91" y="308"/>
                  </a:lnTo>
                  <a:lnTo>
                    <a:pt x="80" y="316"/>
                  </a:lnTo>
                  <a:lnTo>
                    <a:pt x="80" y="316"/>
                  </a:lnTo>
                  <a:lnTo>
                    <a:pt x="74" y="319"/>
                  </a:lnTo>
                  <a:lnTo>
                    <a:pt x="74" y="319"/>
                  </a:lnTo>
                  <a:lnTo>
                    <a:pt x="63" y="325"/>
                  </a:lnTo>
                  <a:lnTo>
                    <a:pt x="63" y="325"/>
                  </a:lnTo>
                  <a:lnTo>
                    <a:pt x="46" y="331"/>
                  </a:lnTo>
                  <a:lnTo>
                    <a:pt x="46" y="331"/>
                  </a:lnTo>
                  <a:lnTo>
                    <a:pt x="46" y="331"/>
                  </a:lnTo>
                  <a:lnTo>
                    <a:pt x="46" y="331"/>
                  </a:lnTo>
                  <a:close/>
                  <a:moveTo>
                    <a:pt x="345" y="290"/>
                  </a:moveTo>
                  <a:lnTo>
                    <a:pt x="345" y="290"/>
                  </a:lnTo>
                  <a:lnTo>
                    <a:pt x="345" y="289"/>
                  </a:lnTo>
                  <a:lnTo>
                    <a:pt x="345" y="289"/>
                  </a:lnTo>
                  <a:lnTo>
                    <a:pt x="345" y="289"/>
                  </a:lnTo>
                  <a:lnTo>
                    <a:pt x="345" y="289"/>
                  </a:lnTo>
                  <a:lnTo>
                    <a:pt x="342" y="279"/>
                  </a:lnTo>
                  <a:lnTo>
                    <a:pt x="342" y="279"/>
                  </a:lnTo>
                  <a:lnTo>
                    <a:pt x="339" y="271"/>
                  </a:lnTo>
                  <a:lnTo>
                    <a:pt x="339" y="271"/>
                  </a:lnTo>
                  <a:lnTo>
                    <a:pt x="336" y="257"/>
                  </a:lnTo>
                  <a:lnTo>
                    <a:pt x="336" y="257"/>
                  </a:lnTo>
                  <a:lnTo>
                    <a:pt x="333" y="238"/>
                  </a:lnTo>
                  <a:lnTo>
                    <a:pt x="333" y="238"/>
                  </a:lnTo>
                  <a:lnTo>
                    <a:pt x="329" y="226"/>
                  </a:lnTo>
                  <a:lnTo>
                    <a:pt x="329" y="226"/>
                  </a:lnTo>
                  <a:lnTo>
                    <a:pt x="328" y="204"/>
                  </a:lnTo>
                  <a:lnTo>
                    <a:pt x="328" y="204"/>
                  </a:lnTo>
                  <a:lnTo>
                    <a:pt x="328" y="191"/>
                  </a:lnTo>
                  <a:lnTo>
                    <a:pt x="328" y="191"/>
                  </a:lnTo>
                  <a:lnTo>
                    <a:pt x="328" y="183"/>
                  </a:lnTo>
                  <a:lnTo>
                    <a:pt x="328" y="183"/>
                  </a:lnTo>
                  <a:lnTo>
                    <a:pt x="328" y="183"/>
                  </a:lnTo>
                  <a:lnTo>
                    <a:pt x="328" y="183"/>
                  </a:lnTo>
                  <a:lnTo>
                    <a:pt x="328" y="185"/>
                  </a:lnTo>
                  <a:lnTo>
                    <a:pt x="328" y="185"/>
                  </a:lnTo>
                  <a:lnTo>
                    <a:pt x="328" y="216"/>
                  </a:lnTo>
                  <a:lnTo>
                    <a:pt x="328" y="216"/>
                  </a:lnTo>
                  <a:lnTo>
                    <a:pt x="328" y="221"/>
                  </a:lnTo>
                  <a:lnTo>
                    <a:pt x="328" y="221"/>
                  </a:lnTo>
                  <a:lnTo>
                    <a:pt x="329" y="237"/>
                  </a:lnTo>
                  <a:lnTo>
                    <a:pt x="333" y="251"/>
                  </a:lnTo>
                  <a:lnTo>
                    <a:pt x="333" y="251"/>
                  </a:lnTo>
                  <a:lnTo>
                    <a:pt x="339" y="275"/>
                  </a:lnTo>
                  <a:lnTo>
                    <a:pt x="339" y="275"/>
                  </a:lnTo>
                  <a:lnTo>
                    <a:pt x="345" y="289"/>
                  </a:lnTo>
                  <a:lnTo>
                    <a:pt x="345" y="289"/>
                  </a:lnTo>
                  <a:lnTo>
                    <a:pt x="345" y="290"/>
                  </a:lnTo>
                  <a:lnTo>
                    <a:pt x="345" y="290"/>
                  </a:lnTo>
                  <a:close/>
                  <a:moveTo>
                    <a:pt x="331" y="292"/>
                  </a:moveTo>
                  <a:lnTo>
                    <a:pt x="331" y="292"/>
                  </a:lnTo>
                  <a:lnTo>
                    <a:pt x="328" y="282"/>
                  </a:lnTo>
                  <a:lnTo>
                    <a:pt x="328" y="282"/>
                  </a:lnTo>
                  <a:lnTo>
                    <a:pt x="325" y="273"/>
                  </a:lnTo>
                  <a:lnTo>
                    <a:pt x="325" y="273"/>
                  </a:lnTo>
                  <a:lnTo>
                    <a:pt x="317" y="254"/>
                  </a:lnTo>
                  <a:lnTo>
                    <a:pt x="317" y="254"/>
                  </a:lnTo>
                  <a:lnTo>
                    <a:pt x="315" y="246"/>
                  </a:lnTo>
                  <a:lnTo>
                    <a:pt x="314" y="240"/>
                  </a:lnTo>
                  <a:lnTo>
                    <a:pt x="314" y="240"/>
                  </a:lnTo>
                  <a:lnTo>
                    <a:pt x="314" y="229"/>
                  </a:lnTo>
                  <a:lnTo>
                    <a:pt x="314" y="229"/>
                  </a:lnTo>
                  <a:lnTo>
                    <a:pt x="314" y="227"/>
                  </a:lnTo>
                  <a:lnTo>
                    <a:pt x="314" y="227"/>
                  </a:lnTo>
                  <a:lnTo>
                    <a:pt x="312" y="229"/>
                  </a:lnTo>
                  <a:lnTo>
                    <a:pt x="312" y="229"/>
                  </a:lnTo>
                  <a:lnTo>
                    <a:pt x="314" y="245"/>
                  </a:lnTo>
                  <a:lnTo>
                    <a:pt x="314" y="245"/>
                  </a:lnTo>
                  <a:lnTo>
                    <a:pt x="317" y="262"/>
                  </a:lnTo>
                  <a:lnTo>
                    <a:pt x="317" y="262"/>
                  </a:lnTo>
                  <a:lnTo>
                    <a:pt x="318" y="270"/>
                  </a:lnTo>
                  <a:lnTo>
                    <a:pt x="323" y="276"/>
                  </a:lnTo>
                  <a:lnTo>
                    <a:pt x="323" y="276"/>
                  </a:lnTo>
                  <a:lnTo>
                    <a:pt x="331" y="290"/>
                  </a:lnTo>
                  <a:lnTo>
                    <a:pt x="331" y="290"/>
                  </a:lnTo>
                  <a:lnTo>
                    <a:pt x="331" y="292"/>
                  </a:lnTo>
                  <a:lnTo>
                    <a:pt x="331" y="292"/>
                  </a:lnTo>
                  <a:close/>
                  <a:moveTo>
                    <a:pt x="33" y="103"/>
                  </a:moveTo>
                  <a:lnTo>
                    <a:pt x="33" y="103"/>
                  </a:lnTo>
                  <a:lnTo>
                    <a:pt x="33" y="103"/>
                  </a:lnTo>
                  <a:lnTo>
                    <a:pt x="33" y="103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50" y="126"/>
                  </a:lnTo>
                  <a:lnTo>
                    <a:pt x="50" y="126"/>
                  </a:lnTo>
                  <a:lnTo>
                    <a:pt x="57" y="136"/>
                  </a:lnTo>
                  <a:lnTo>
                    <a:pt x="57" y="136"/>
                  </a:lnTo>
                  <a:lnTo>
                    <a:pt x="58" y="136"/>
                  </a:lnTo>
                  <a:lnTo>
                    <a:pt x="58" y="136"/>
                  </a:lnTo>
                  <a:lnTo>
                    <a:pt x="63" y="142"/>
                  </a:lnTo>
                  <a:lnTo>
                    <a:pt x="63" y="142"/>
                  </a:lnTo>
                  <a:lnTo>
                    <a:pt x="64" y="142"/>
                  </a:lnTo>
                  <a:lnTo>
                    <a:pt x="64" y="142"/>
                  </a:lnTo>
                  <a:lnTo>
                    <a:pt x="66" y="140"/>
                  </a:lnTo>
                  <a:lnTo>
                    <a:pt x="66" y="140"/>
                  </a:lnTo>
                  <a:lnTo>
                    <a:pt x="63" y="136"/>
                  </a:lnTo>
                  <a:lnTo>
                    <a:pt x="63" y="136"/>
                  </a:lnTo>
                  <a:lnTo>
                    <a:pt x="58" y="133"/>
                  </a:lnTo>
                  <a:lnTo>
                    <a:pt x="58" y="133"/>
                  </a:lnTo>
                  <a:lnTo>
                    <a:pt x="53" y="126"/>
                  </a:lnTo>
                  <a:lnTo>
                    <a:pt x="49" y="120"/>
                  </a:lnTo>
                  <a:lnTo>
                    <a:pt x="49" y="120"/>
                  </a:lnTo>
                  <a:lnTo>
                    <a:pt x="44" y="114"/>
                  </a:lnTo>
                  <a:lnTo>
                    <a:pt x="38" y="107"/>
                  </a:lnTo>
                  <a:lnTo>
                    <a:pt x="38" y="107"/>
                  </a:lnTo>
                  <a:lnTo>
                    <a:pt x="36" y="106"/>
                  </a:lnTo>
                  <a:lnTo>
                    <a:pt x="36" y="106"/>
                  </a:lnTo>
                  <a:lnTo>
                    <a:pt x="33" y="103"/>
                  </a:lnTo>
                  <a:lnTo>
                    <a:pt x="33" y="103"/>
                  </a:lnTo>
                  <a:close/>
                  <a:moveTo>
                    <a:pt x="151" y="131"/>
                  </a:moveTo>
                  <a:lnTo>
                    <a:pt x="151" y="131"/>
                  </a:lnTo>
                  <a:lnTo>
                    <a:pt x="151" y="131"/>
                  </a:lnTo>
                  <a:lnTo>
                    <a:pt x="151" y="131"/>
                  </a:lnTo>
                  <a:lnTo>
                    <a:pt x="150" y="131"/>
                  </a:lnTo>
                  <a:lnTo>
                    <a:pt x="150" y="131"/>
                  </a:lnTo>
                  <a:lnTo>
                    <a:pt x="142" y="131"/>
                  </a:lnTo>
                  <a:lnTo>
                    <a:pt x="142" y="131"/>
                  </a:lnTo>
                  <a:lnTo>
                    <a:pt x="121" y="134"/>
                  </a:lnTo>
                  <a:lnTo>
                    <a:pt x="121" y="134"/>
                  </a:lnTo>
                  <a:lnTo>
                    <a:pt x="99" y="139"/>
                  </a:lnTo>
                  <a:lnTo>
                    <a:pt x="99" y="139"/>
                  </a:lnTo>
                  <a:lnTo>
                    <a:pt x="94" y="140"/>
                  </a:lnTo>
                  <a:lnTo>
                    <a:pt x="88" y="142"/>
                  </a:lnTo>
                  <a:lnTo>
                    <a:pt x="88" y="142"/>
                  </a:lnTo>
                  <a:lnTo>
                    <a:pt x="88" y="142"/>
                  </a:lnTo>
                  <a:lnTo>
                    <a:pt x="88" y="142"/>
                  </a:lnTo>
                  <a:lnTo>
                    <a:pt x="88" y="144"/>
                  </a:lnTo>
                  <a:lnTo>
                    <a:pt x="88" y="144"/>
                  </a:lnTo>
                  <a:lnTo>
                    <a:pt x="90" y="144"/>
                  </a:lnTo>
                  <a:lnTo>
                    <a:pt x="90" y="144"/>
                  </a:lnTo>
                  <a:lnTo>
                    <a:pt x="102" y="140"/>
                  </a:lnTo>
                  <a:lnTo>
                    <a:pt x="102" y="140"/>
                  </a:lnTo>
                  <a:lnTo>
                    <a:pt x="118" y="137"/>
                  </a:lnTo>
                  <a:lnTo>
                    <a:pt x="118" y="137"/>
                  </a:lnTo>
                  <a:lnTo>
                    <a:pt x="129" y="134"/>
                  </a:lnTo>
                  <a:lnTo>
                    <a:pt x="129" y="134"/>
                  </a:lnTo>
                  <a:lnTo>
                    <a:pt x="135" y="133"/>
                  </a:lnTo>
                  <a:lnTo>
                    <a:pt x="135" y="133"/>
                  </a:lnTo>
                  <a:lnTo>
                    <a:pt x="142" y="133"/>
                  </a:lnTo>
                  <a:lnTo>
                    <a:pt x="142" y="133"/>
                  </a:lnTo>
                  <a:lnTo>
                    <a:pt x="146" y="131"/>
                  </a:lnTo>
                  <a:lnTo>
                    <a:pt x="146" y="131"/>
                  </a:lnTo>
                  <a:lnTo>
                    <a:pt x="146" y="131"/>
                  </a:lnTo>
                  <a:lnTo>
                    <a:pt x="146" y="131"/>
                  </a:lnTo>
                  <a:lnTo>
                    <a:pt x="151" y="131"/>
                  </a:lnTo>
                  <a:lnTo>
                    <a:pt x="151" y="131"/>
                  </a:lnTo>
                  <a:close/>
                  <a:moveTo>
                    <a:pt x="337" y="251"/>
                  </a:moveTo>
                  <a:lnTo>
                    <a:pt x="337" y="251"/>
                  </a:lnTo>
                  <a:lnTo>
                    <a:pt x="337" y="251"/>
                  </a:lnTo>
                  <a:lnTo>
                    <a:pt x="337" y="251"/>
                  </a:lnTo>
                  <a:lnTo>
                    <a:pt x="337" y="251"/>
                  </a:lnTo>
                  <a:lnTo>
                    <a:pt x="337" y="251"/>
                  </a:lnTo>
                  <a:lnTo>
                    <a:pt x="336" y="245"/>
                  </a:lnTo>
                  <a:lnTo>
                    <a:pt x="336" y="245"/>
                  </a:lnTo>
                  <a:lnTo>
                    <a:pt x="336" y="226"/>
                  </a:lnTo>
                  <a:lnTo>
                    <a:pt x="336" y="226"/>
                  </a:lnTo>
                  <a:lnTo>
                    <a:pt x="333" y="205"/>
                  </a:lnTo>
                  <a:lnTo>
                    <a:pt x="333" y="205"/>
                  </a:lnTo>
                  <a:lnTo>
                    <a:pt x="331" y="193"/>
                  </a:lnTo>
                  <a:lnTo>
                    <a:pt x="331" y="193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9"/>
                  </a:lnTo>
                  <a:lnTo>
                    <a:pt x="331" y="189"/>
                  </a:lnTo>
                  <a:lnTo>
                    <a:pt x="331" y="216"/>
                  </a:lnTo>
                  <a:lnTo>
                    <a:pt x="331" y="216"/>
                  </a:lnTo>
                  <a:lnTo>
                    <a:pt x="333" y="230"/>
                  </a:lnTo>
                  <a:lnTo>
                    <a:pt x="333" y="230"/>
                  </a:lnTo>
                  <a:lnTo>
                    <a:pt x="336" y="243"/>
                  </a:lnTo>
                  <a:lnTo>
                    <a:pt x="336" y="243"/>
                  </a:lnTo>
                  <a:lnTo>
                    <a:pt x="337" y="251"/>
                  </a:lnTo>
                  <a:lnTo>
                    <a:pt x="337" y="251"/>
                  </a:lnTo>
                  <a:close/>
                  <a:moveTo>
                    <a:pt x="284" y="139"/>
                  </a:moveTo>
                  <a:lnTo>
                    <a:pt x="284" y="139"/>
                  </a:lnTo>
                  <a:lnTo>
                    <a:pt x="224" y="131"/>
                  </a:lnTo>
                  <a:lnTo>
                    <a:pt x="224" y="131"/>
                  </a:lnTo>
                  <a:lnTo>
                    <a:pt x="225" y="131"/>
                  </a:lnTo>
                  <a:lnTo>
                    <a:pt x="225" y="131"/>
                  </a:lnTo>
                  <a:lnTo>
                    <a:pt x="235" y="134"/>
                  </a:lnTo>
                  <a:lnTo>
                    <a:pt x="235" y="134"/>
                  </a:lnTo>
                  <a:lnTo>
                    <a:pt x="244" y="136"/>
                  </a:lnTo>
                  <a:lnTo>
                    <a:pt x="244" y="136"/>
                  </a:lnTo>
                  <a:lnTo>
                    <a:pt x="255" y="137"/>
                  </a:lnTo>
                  <a:lnTo>
                    <a:pt x="255" y="137"/>
                  </a:lnTo>
                  <a:lnTo>
                    <a:pt x="282" y="139"/>
                  </a:lnTo>
                  <a:lnTo>
                    <a:pt x="282" y="139"/>
                  </a:lnTo>
                  <a:lnTo>
                    <a:pt x="284" y="139"/>
                  </a:lnTo>
                  <a:lnTo>
                    <a:pt x="284" y="139"/>
                  </a:lnTo>
                  <a:close/>
                  <a:moveTo>
                    <a:pt x="323" y="311"/>
                  </a:moveTo>
                  <a:lnTo>
                    <a:pt x="323" y="311"/>
                  </a:lnTo>
                  <a:lnTo>
                    <a:pt x="323" y="311"/>
                  </a:lnTo>
                  <a:lnTo>
                    <a:pt x="323" y="311"/>
                  </a:lnTo>
                  <a:lnTo>
                    <a:pt x="323" y="309"/>
                  </a:lnTo>
                  <a:lnTo>
                    <a:pt x="323" y="309"/>
                  </a:lnTo>
                  <a:lnTo>
                    <a:pt x="311" y="293"/>
                  </a:lnTo>
                  <a:lnTo>
                    <a:pt x="311" y="293"/>
                  </a:lnTo>
                  <a:lnTo>
                    <a:pt x="307" y="289"/>
                  </a:lnTo>
                  <a:lnTo>
                    <a:pt x="307" y="289"/>
                  </a:lnTo>
                  <a:lnTo>
                    <a:pt x="301" y="281"/>
                  </a:lnTo>
                  <a:lnTo>
                    <a:pt x="301" y="281"/>
                  </a:lnTo>
                  <a:lnTo>
                    <a:pt x="300" y="278"/>
                  </a:lnTo>
                  <a:lnTo>
                    <a:pt x="300" y="278"/>
                  </a:lnTo>
                  <a:lnTo>
                    <a:pt x="300" y="276"/>
                  </a:lnTo>
                  <a:lnTo>
                    <a:pt x="300" y="276"/>
                  </a:lnTo>
                  <a:lnTo>
                    <a:pt x="300" y="276"/>
                  </a:lnTo>
                  <a:lnTo>
                    <a:pt x="300" y="276"/>
                  </a:lnTo>
                  <a:lnTo>
                    <a:pt x="300" y="273"/>
                  </a:lnTo>
                  <a:lnTo>
                    <a:pt x="300" y="273"/>
                  </a:lnTo>
                  <a:lnTo>
                    <a:pt x="298" y="268"/>
                  </a:lnTo>
                  <a:lnTo>
                    <a:pt x="298" y="268"/>
                  </a:lnTo>
                  <a:lnTo>
                    <a:pt x="298" y="270"/>
                  </a:lnTo>
                  <a:lnTo>
                    <a:pt x="298" y="270"/>
                  </a:lnTo>
                  <a:lnTo>
                    <a:pt x="298" y="271"/>
                  </a:lnTo>
                  <a:lnTo>
                    <a:pt x="298" y="271"/>
                  </a:lnTo>
                  <a:lnTo>
                    <a:pt x="298" y="276"/>
                  </a:lnTo>
                  <a:lnTo>
                    <a:pt x="298" y="276"/>
                  </a:lnTo>
                  <a:lnTo>
                    <a:pt x="300" y="282"/>
                  </a:lnTo>
                  <a:lnTo>
                    <a:pt x="300" y="282"/>
                  </a:lnTo>
                  <a:lnTo>
                    <a:pt x="304" y="290"/>
                  </a:lnTo>
                  <a:lnTo>
                    <a:pt x="304" y="290"/>
                  </a:lnTo>
                  <a:lnTo>
                    <a:pt x="306" y="293"/>
                  </a:lnTo>
                  <a:lnTo>
                    <a:pt x="306" y="293"/>
                  </a:lnTo>
                  <a:lnTo>
                    <a:pt x="306" y="292"/>
                  </a:lnTo>
                  <a:lnTo>
                    <a:pt x="306" y="292"/>
                  </a:lnTo>
                  <a:lnTo>
                    <a:pt x="309" y="293"/>
                  </a:lnTo>
                  <a:lnTo>
                    <a:pt x="309" y="293"/>
                  </a:lnTo>
                  <a:lnTo>
                    <a:pt x="309" y="293"/>
                  </a:lnTo>
                  <a:lnTo>
                    <a:pt x="314" y="303"/>
                  </a:lnTo>
                  <a:lnTo>
                    <a:pt x="320" y="309"/>
                  </a:lnTo>
                  <a:lnTo>
                    <a:pt x="320" y="309"/>
                  </a:lnTo>
                  <a:lnTo>
                    <a:pt x="323" y="311"/>
                  </a:lnTo>
                  <a:lnTo>
                    <a:pt x="323" y="311"/>
                  </a:lnTo>
                  <a:close/>
                  <a:moveTo>
                    <a:pt x="49" y="312"/>
                  </a:moveTo>
                  <a:lnTo>
                    <a:pt x="49" y="312"/>
                  </a:lnTo>
                  <a:lnTo>
                    <a:pt x="49" y="312"/>
                  </a:lnTo>
                  <a:lnTo>
                    <a:pt x="49" y="312"/>
                  </a:lnTo>
                  <a:lnTo>
                    <a:pt x="50" y="312"/>
                  </a:lnTo>
                  <a:lnTo>
                    <a:pt x="50" y="312"/>
                  </a:lnTo>
                  <a:lnTo>
                    <a:pt x="58" y="306"/>
                  </a:lnTo>
                  <a:lnTo>
                    <a:pt x="58" y="306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4" y="297"/>
                  </a:lnTo>
                  <a:lnTo>
                    <a:pt x="64" y="297"/>
                  </a:lnTo>
                  <a:lnTo>
                    <a:pt x="69" y="289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71" y="281"/>
                  </a:lnTo>
                  <a:lnTo>
                    <a:pt x="64" y="290"/>
                  </a:lnTo>
                  <a:lnTo>
                    <a:pt x="64" y="290"/>
                  </a:lnTo>
                  <a:lnTo>
                    <a:pt x="63" y="293"/>
                  </a:lnTo>
                  <a:lnTo>
                    <a:pt x="63" y="293"/>
                  </a:lnTo>
                  <a:lnTo>
                    <a:pt x="57" y="303"/>
                  </a:lnTo>
                  <a:lnTo>
                    <a:pt x="50" y="311"/>
                  </a:lnTo>
                  <a:lnTo>
                    <a:pt x="50" y="311"/>
                  </a:lnTo>
                  <a:lnTo>
                    <a:pt x="49" y="312"/>
                  </a:lnTo>
                  <a:lnTo>
                    <a:pt x="49" y="312"/>
                  </a:lnTo>
                  <a:close/>
                  <a:moveTo>
                    <a:pt x="369" y="323"/>
                  </a:moveTo>
                  <a:lnTo>
                    <a:pt x="369" y="323"/>
                  </a:lnTo>
                  <a:lnTo>
                    <a:pt x="369" y="323"/>
                  </a:lnTo>
                  <a:lnTo>
                    <a:pt x="369" y="323"/>
                  </a:lnTo>
                  <a:lnTo>
                    <a:pt x="369" y="322"/>
                  </a:lnTo>
                  <a:lnTo>
                    <a:pt x="369" y="322"/>
                  </a:lnTo>
                  <a:lnTo>
                    <a:pt x="364" y="316"/>
                  </a:lnTo>
                  <a:lnTo>
                    <a:pt x="364" y="316"/>
                  </a:lnTo>
                  <a:lnTo>
                    <a:pt x="358" y="301"/>
                  </a:lnTo>
                  <a:lnTo>
                    <a:pt x="358" y="301"/>
                  </a:lnTo>
                  <a:lnTo>
                    <a:pt x="350" y="289"/>
                  </a:lnTo>
                  <a:lnTo>
                    <a:pt x="350" y="289"/>
                  </a:lnTo>
                  <a:lnTo>
                    <a:pt x="345" y="276"/>
                  </a:lnTo>
                  <a:lnTo>
                    <a:pt x="345" y="276"/>
                  </a:lnTo>
                  <a:lnTo>
                    <a:pt x="342" y="267"/>
                  </a:lnTo>
                  <a:lnTo>
                    <a:pt x="342" y="267"/>
                  </a:lnTo>
                  <a:lnTo>
                    <a:pt x="342" y="265"/>
                  </a:lnTo>
                  <a:lnTo>
                    <a:pt x="342" y="265"/>
                  </a:lnTo>
                  <a:lnTo>
                    <a:pt x="342" y="270"/>
                  </a:lnTo>
                  <a:lnTo>
                    <a:pt x="342" y="270"/>
                  </a:lnTo>
                  <a:lnTo>
                    <a:pt x="344" y="276"/>
                  </a:lnTo>
                  <a:lnTo>
                    <a:pt x="347" y="282"/>
                  </a:lnTo>
                  <a:lnTo>
                    <a:pt x="347" y="282"/>
                  </a:lnTo>
                  <a:lnTo>
                    <a:pt x="353" y="298"/>
                  </a:lnTo>
                  <a:lnTo>
                    <a:pt x="353" y="298"/>
                  </a:lnTo>
                  <a:lnTo>
                    <a:pt x="356" y="305"/>
                  </a:lnTo>
                  <a:lnTo>
                    <a:pt x="356" y="305"/>
                  </a:lnTo>
                  <a:lnTo>
                    <a:pt x="367" y="322"/>
                  </a:lnTo>
                  <a:lnTo>
                    <a:pt x="367" y="322"/>
                  </a:lnTo>
                  <a:lnTo>
                    <a:pt x="369" y="323"/>
                  </a:lnTo>
                  <a:lnTo>
                    <a:pt x="369" y="323"/>
                  </a:lnTo>
                  <a:close/>
                  <a:moveTo>
                    <a:pt x="251" y="144"/>
                  </a:moveTo>
                  <a:lnTo>
                    <a:pt x="251" y="144"/>
                  </a:lnTo>
                  <a:lnTo>
                    <a:pt x="258" y="145"/>
                  </a:lnTo>
                  <a:lnTo>
                    <a:pt x="273" y="147"/>
                  </a:lnTo>
                  <a:lnTo>
                    <a:pt x="287" y="147"/>
                  </a:lnTo>
                  <a:lnTo>
                    <a:pt x="295" y="145"/>
                  </a:lnTo>
                  <a:lnTo>
                    <a:pt x="295" y="145"/>
                  </a:lnTo>
                  <a:lnTo>
                    <a:pt x="271" y="142"/>
                  </a:lnTo>
                  <a:lnTo>
                    <a:pt x="271" y="142"/>
                  </a:lnTo>
                  <a:lnTo>
                    <a:pt x="270" y="144"/>
                  </a:lnTo>
                  <a:lnTo>
                    <a:pt x="268" y="144"/>
                  </a:lnTo>
                  <a:lnTo>
                    <a:pt x="268" y="144"/>
                  </a:lnTo>
                  <a:lnTo>
                    <a:pt x="262" y="144"/>
                  </a:lnTo>
                  <a:lnTo>
                    <a:pt x="262" y="144"/>
                  </a:lnTo>
                  <a:lnTo>
                    <a:pt x="251" y="144"/>
                  </a:lnTo>
                  <a:lnTo>
                    <a:pt x="251" y="144"/>
                  </a:lnTo>
                  <a:close/>
                  <a:moveTo>
                    <a:pt x="112" y="309"/>
                  </a:moveTo>
                  <a:lnTo>
                    <a:pt x="112" y="309"/>
                  </a:lnTo>
                  <a:lnTo>
                    <a:pt x="112" y="309"/>
                  </a:lnTo>
                  <a:lnTo>
                    <a:pt x="112" y="309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2" y="317"/>
                  </a:lnTo>
                  <a:lnTo>
                    <a:pt x="102" y="317"/>
                  </a:lnTo>
                  <a:lnTo>
                    <a:pt x="93" y="325"/>
                  </a:lnTo>
                  <a:lnTo>
                    <a:pt x="93" y="325"/>
                  </a:lnTo>
                  <a:lnTo>
                    <a:pt x="90" y="327"/>
                  </a:lnTo>
                  <a:lnTo>
                    <a:pt x="90" y="327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72" y="336"/>
                  </a:lnTo>
                  <a:lnTo>
                    <a:pt x="80" y="333"/>
                  </a:lnTo>
                  <a:lnTo>
                    <a:pt x="80" y="333"/>
                  </a:lnTo>
                  <a:lnTo>
                    <a:pt x="90" y="330"/>
                  </a:lnTo>
                  <a:lnTo>
                    <a:pt x="98" y="325"/>
                  </a:lnTo>
                  <a:lnTo>
                    <a:pt x="98" y="325"/>
                  </a:lnTo>
                  <a:lnTo>
                    <a:pt x="107" y="317"/>
                  </a:lnTo>
                  <a:lnTo>
                    <a:pt x="107" y="317"/>
                  </a:lnTo>
                  <a:lnTo>
                    <a:pt x="112" y="311"/>
                  </a:lnTo>
                  <a:lnTo>
                    <a:pt x="112" y="311"/>
                  </a:lnTo>
                  <a:lnTo>
                    <a:pt x="112" y="309"/>
                  </a:lnTo>
                  <a:lnTo>
                    <a:pt x="112" y="309"/>
                  </a:lnTo>
                  <a:close/>
                  <a:moveTo>
                    <a:pt x="284" y="134"/>
                  </a:moveTo>
                  <a:lnTo>
                    <a:pt x="284" y="134"/>
                  </a:lnTo>
                  <a:lnTo>
                    <a:pt x="284" y="134"/>
                  </a:lnTo>
                  <a:lnTo>
                    <a:pt x="284" y="134"/>
                  </a:lnTo>
                  <a:lnTo>
                    <a:pt x="282" y="134"/>
                  </a:lnTo>
                  <a:lnTo>
                    <a:pt x="282" y="134"/>
                  </a:lnTo>
                  <a:lnTo>
                    <a:pt x="274" y="131"/>
                  </a:lnTo>
                  <a:lnTo>
                    <a:pt x="274" y="131"/>
                  </a:lnTo>
                  <a:lnTo>
                    <a:pt x="260" y="129"/>
                  </a:lnTo>
                  <a:lnTo>
                    <a:pt x="247" y="129"/>
                  </a:lnTo>
                  <a:lnTo>
                    <a:pt x="247" y="129"/>
                  </a:lnTo>
                  <a:lnTo>
                    <a:pt x="227" y="128"/>
                  </a:lnTo>
                  <a:lnTo>
                    <a:pt x="227" y="128"/>
                  </a:lnTo>
                  <a:lnTo>
                    <a:pt x="225" y="128"/>
                  </a:lnTo>
                  <a:lnTo>
                    <a:pt x="225" y="128"/>
                  </a:lnTo>
                  <a:lnTo>
                    <a:pt x="225" y="128"/>
                  </a:lnTo>
                  <a:lnTo>
                    <a:pt x="225" y="128"/>
                  </a:lnTo>
                  <a:lnTo>
                    <a:pt x="232" y="129"/>
                  </a:lnTo>
                  <a:lnTo>
                    <a:pt x="232" y="129"/>
                  </a:lnTo>
                  <a:lnTo>
                    <a:pt x="251" y="131"/>
                  </a:lnTo>
                  <a:lnTo>
                    <a:pt x="251" y="131"/>
                  </a:lnTo>
                  <a:lnTo>
                    <a:pt x="277" y="134"/>
                  </a:lnTo>
                  <a:lnTo>
                    <a:pt x="277" y="134"/>
                  </a:lnTo>
                  <a:lnTo>
                    <a:pt x="284" y="134"/>
                  </a:lnTo>
                  <a:lnTo>
                    <a:pt x="284" y="134"/>
                  </a:lnTo>
                  <a:close/>
                  <a:moveTo>
                    <a:pt x="311" y="271"/>
                  </a:moveTo>
                  <a:lnTo>
                    <a:pt x="311" y="271"/>
                  </a:lnTo>
                  <a:lnTo>
                    <a:pt x="312" y="278"/>
                  </a:lnTo>
                  <a:lnTo>
                    <a:pt x="312" y="278"/>
                  </a:lnTo>
                  <a:lnTo>
                    <a:pt x="315" y="284"/>
                  </a:lnTo>
                  <a:lnTo>
                    <a:pt x="318" y="290"/>
                  </a:lnTo>
                  <a:lnTo>
                    <a:pt x="318" y="290"/>
                  </a:lnTo>
                  <a:lnTo>
                    <a:pt x="325" y="300"/>
                  </a:lnTo>
                  <a:lnTo>
                    <a:pt x="325" y="300"/>
                  </a:lnTo>
                  <a:lnTo>
                    <a:pt x="326" y="301"/>
                  </a:lnTo>
                  <a:lnTo>
                    <a:pt x="329" y="303"/>
                  </a:lnTo>
                  <a:lnTo>
                    <a:pt x="329" y="303"/>
                  </a:lnTo>
                  <a:lnTo>
                    <a:pt x="329" y="303"/>
                  </a:lnTo>
                  <a:lnTo>
                    <a:pt x="329" y="303"/>
                  </a:lnTo>
                  <a:lnTo>
                    <a:pt x="326" y="297"/>
                  </a:lnTo>
                  <a:lnTo>
                    <a:pt x="326" y="297"/>
                  </a:lnTo>
                  <a:lnTo>
                    <a:pt x="325" y="293"/>
                  </a:lnTo>
                  <a:lnTo>
                    <a:pt x="325" y="293"/>
                  </a:lnTo>
                  <a:lnTo>
                    <a:pt x="322" y="289"/>
                  </a:lnTo>
                  <a:lnTo>
                    <a:pt x="322" y="289"/>
                  </a:lnTo>
                  <a:lnTo>
                    <a:pt x="312" y="273"/>
                  </a:lnTo>
                  <a:lnTo>
                    <a:pt x="312" y="273"/>
                  </a:lnTo>
                  <a:lnTo>
                    <a:pt x="311" y="271"/>
                  </a:lnTo>
                  <a:lnTo>
                    <a:pt x="311" y="271"/>
                  </a:lnTo>
                  <a:close/>
                  <a:moveTo>
                    <a:pt x="41" y="305"/>
                  </a:moveTo>
                  <a:lnTo>
                    <a:pt x="41" y="305"/>
                  </a:lnTo>
                  <a:lnTo>
                    <a:pt x="42" y="306"/>
                  </a:lnTo>
                  <a:lnTo>
                    <a:pt x="42" y="306"/>
                  </a:lnTo>
                  <a:lnTo>
                    <a:pt x="42" y="305"/>
                  </a:lnTo>
                  <a:lnTo>
                    <a:pt x="42" y="305"/>
                  </a:lnTo>
                  <a:lnTo>
                    <a:pt x="47" y="300"/>
                  </a:lnTo>
                  <a:lnTo>
                    <a:pt x="47" y="300"/>
                  </a:lnTo>
                  <a:lnTo>
                    <a:pt x="53" y="290"/>
                  </a:lnTo>
                  <a:lnTo>
                    <a:pt x="58" y="281"/>
                  </a:lnTo>
                  <a:lnTo>
                    <a:pt x="58" y="281"/>
                  </a:lnTo>
                  <a:lnTo>
                    <a:pt x="60" y="276"/>
                  </a:lnTo>
                  <a:lnTo>
                    <a:pt x="60" y="276"/>
                  </a:lnTo>
                  <a:lnTo>
                    <a:pt x="57" y="276"/>
                  </a:lnTo>
                  <a:lnTo>
                    <a:pt x="57" y="276"/>
                  </a:lnTo>
                  <a:lnTo>
                    <a:pt x="49" y="292"/>
                  </a:lnTo>
                  <a:lnTo>
                    <a:pt x="41" y="305"/>
                  </a:lnTo>
                  <a:lnTo>
                    <a:pt x="41" y="305"/>
                  </a:lnTo>
                  <a:close/>
                  <a:moveTo>
                    <a:pt x="325" y="150"/>
                  </a:moveTo>
                  <a:lnTo>
                    <a:pt x="325" y="150"/>
                  </a:lnTo>
                  <a:lnTo>
                    <a:pt x="323" y="150"/>
                  </a:lnTo>
                  <a:lnTo>
                    <a:pt x="323" y="150"/>
                  </a:lnTo>
                  <a:lnTo>
                    <a:pt x="323" y="155"/>
                  </a:lnTo>
                  <a:lnTo>
                    <a:pt x="323" y="155"/>
                  </a:lnTo>
                  <a:lnTo>
                    <a:pt x="323" y="204"/>
                  </a:lnTo>
                  <a:lnTo>
                    <a:pt x="323" y="204"/>
                  </a:lnTo>
                  <a:lnTo>
                    <a:pt x="325" y="211"/>
                  </a:lnTo>
                  <a:lnTo>
                    <a:pt x="325" y="211"/>
                  </a:lnTo>
                  <a:lnTo>
                    <a:pt x="325" y="210"/>
                  </a:lnTo>
                  <a:lnTo>
                    <a:pt x="325" y="210"/>
                  </a:lnTo>
                  <a:lnTo>
                    <a:pt x="325" y="189"/>
                  </a:lnTo>
                  <a:lnTo>
                    <a:pt x="325" y="189"/>
                  </a:lnTo>
                  <a:lnTo>
                    <a:pt x="325" y="159"/>
                  </a:lnTo>
                  <a:lnTo>
                    <a:pt x="325" y="159"/>
                  </a:lnTo>
                  <a:lnTo>
                    <a:pt x="325" y="158"/>
                  </a:lnTo>
                  <a:lnTo>
                    <a:pt x="325" y="158"/>
                  </a:lnTo>
                  <a:lnTo>
                    <a:pt x="325" y="156"/>
                  </a:lnTo>
                  <a:lnTo>
                    <a:pt x="325" y="156"/>
                  </a:lnTo>
                  <a:lnTo>
                    <a:pt x="325" y="150"/>
                  </a:lnTo>
                  <a:lnTo>
                    <a:pt x="325" y="150"/>
                  </a:lnTo>
                  <a:close/>
                  <a:moveTo>
                    <a:pt x="303" y="267"/>
                  </a:moveTo>
                  <a:lnTo>
                    <a:pt x="303" y="267"/>
                  </a:lnTo>
                  <a:lnTo>
                    <a:pt x="303" y="270"/>
                  </a:lnTo>
                  <a:lnTo>
                    <a:pt x="303" y="270"/>
                  </a:lnTo>
                  <a:lnTo>
                    <a:pt x="312" y="287"/>
                  </a:lnTo>
                  <a:lnTo>
                    <a:pt x="312" y="287"/>
                  </a:lnTo>
                  <a:lnTo>
                    <a:pt x="314" y="289"/>
                  </a:lnTo>
                  <a:lnTo>
                    <a:pt x="314" y="289"/>
                  </a:lnTo>
                  <a:lnTo>
                    <a:pt x="317" y="292"/>
                  </a:lnTo>
                  <a:lnTo>
                    <a:pt x="317" y="292"/>
                  </a:lnTo>
                  <a:lnTo>
                    <a:pt x="317" y="293"/>
                  </a:lnTo>
                  <a:lnTo>
                    <a:pt x="317" y="293"/>
                  </a:lnTo>
                  <a:lnTo>
                    <a:pt x="317" y="292"/>
                  </a:lnTo>
                  <a:lnTo>
                    <a:pt x="317" y="292"/>
                  </a:lnTo>
                  <a:lnTo>
                    <a:pt x="311" y="282"/>
                  </a:lnTo>
                  <a:lnTo>
                    <a:pt x="311" y="282"/>
                  </a:lnTo>
                  <a:lnTo>
                    <a:pt x="307" y="270"/>
                  </a:lnTo>
                  <a:lnTo>
                    <a:pt x="307" y="270"/>
                  </a:lnTo>
                  <a:lnTo>
                    <a:pt x="307" y="270"/>
                  </a:lnTo>
                  <a:lnTo>
                    <a:pt x="307" y="270"/>
                  </a:lnTo>
                  <a:lnTo>
                    <a:pt x="303" y="267"/>
                  </a:lnTo>
                  <a:lnTo>
                    <a:pt x="303" y="267"/>
                  </a:lnTo>
                  <a:close/>
                  <a:moveTo>
                    <a:pt x="274" y="308"/>
                  </a:moveTo>
                  <a:lnTo>
                    <a:pt x="274" y="308"/>
                  </a:lnTo>
                  <a:lnTo>
                    <a:pt x="274" y="309"/>
                  </a:lnTo>
                  <a:lnTo>
                    <a:pt x="274" y="309"/>
                  </a:lnTo>
                  <a:lnTo>
                    <a:pt x="274" y="309"/>
                  </a:lnTo>
                  <a:lnTo>
                    <a:pt x="284" y="325"/>
                  </a:lnTo>
                  <a:lnTo>
                    <a:pt x="284" y="325"/>
                  </a:lnTo>
                  <a:lnTo>
                    <a:pt x="287" y="330"/>
                  </a:lnTo>
                  <a:lnTo>
                    <a:pt x="287" y="330"/>
                  </a:lnTo>
                  <a:lnTo>
                    <a:pt x="287" y="328"/>
                  </a:lnTo>
                  <a:lnTo>
                    <a:pt x="287" y="328"/>
                  </a:lnTo>
                  <a:lnTo>
                    <a:pt x="284" y="320"/>
                  </a:lnTo>
                  <a:lnTo>
                    <a:pt x="284" y="320"/>
                  </a:lnTo>
                  <a:lnTo>
                    <a:pt x="282" y="319"/>
                  </a:lnTo>
                  <a:lnTo>
                    <a:pt x="282" y="319"/>
                  </a:lnTo>
                  <a:lnTo>
                    <a:pt x="279" y="311"/>
                  </a:lnTo>
                  <a:lnTo>
                    <a:pt x="279" y="311"/>
                  </a:lnTo>
                  <a:lnTo>
                    <a:pt x="277" y="309"/>
                  </a:lnTo>
                  <a:lnTo>
                    <a:pt x="274" y="308"/>
                  </a:lnTo>
                  <a:lnTo>
                    <a:pt x="274" y="308"/>
                  </a:lnTo>
                  <a:close/>
                  <a:moveTo>
                    <a:pt x="57" y="252"/>
                  </a:moveTo>
                  <a:lnTo>
                    <a:pt x="57" y="252"/>
                  </a:lnTo>
                  <a:lnTo>
                    <a:pt x="57" y="252"/>
                  </a:lnTo>
                  <a:lnTo>
                    <a:pt x="57" y="252"/>
                  </a:lnTo>
                  <a:lnTo>
                    <a:pt x="55" y="254"/>
                  </a:lnTo>
                  <a:lnTo>
                    <a:pt x="55" y="254"/>
                  </a:lnTo>
                  <a:lnTo>
                    <a:pt x="52" y="265"/>
                  </a:lnTo>
                  <a:lnTo>
                    <a:pt x="52" y="265"/>
                  </a:lnTo>
                  <a:lnTo>
                    <a:pt x="49" y="273"/>
                  </a:lnTo>
                  <a:lnTo>
                    <a:pt x="49" y="273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44" y="289"/>
                  </a:lnTo>
                  <a:lnTo>
                    <a:pt x="50" y="278"/>
                  </a:lnTo>
                  <a:lnTo>
                    <a:pt x="50" y="278"/>
                  </a:lnTo>
                  <a:lnTo>
                    <a:pt x="53" y="267"/>
                  </a:lnTo>
                  <a:lnTo>
                    <a:pt x="57" y="256"/>
                  </a:lnTo>
                  <a:lnTo>
                    <a:pt x="57" y="256"/>
                  </a:lnTo>
                  <a:lnTo>
                    <a:pt x="57" y="252"/>
                  </a:lnTo>
                  <a:lnTo>
                    <a:pt x="57" y="252"/>
                  </a:lnTo>
                  <a:close/>
                  <a:moveTo>
                    <a:pt x="64" y="333"/>
                  </a:moveTo>
                  <a:lnTo>
                    <a:pt x="64" y="333"/>
                  </a:lnTo>
                  <a:lnTo>
                    <a:pt x="71" y="331"/>
                  </a:lnTo>
                  <a:lnTo>
                    <a:pt x="71" y="331"/>
                  </a:lnTo>
                  <a:lnTo>
                    <a:pt x="83" y="325"/>
                  </a:lnTo>
                  <a:lnTo>
                    <a:pt x="83" y="325"/>
                  </a:lnTo>
                  <a:lnTo>
                    <a:pt x="93" y="320"/>
                  </a:lnTo>
                  <a:lnTo>
                    <a:pt x="93" y="320"/>
                  </a:lnTo>
                  <a:lnTo>
                    <a:pt x="96" y="317"/>
                  </a:lnTo>
                  <a:lnTo>
                    <a:pt x="96" y="317"/>
                  </a:lnTo>
                  <a:lnTo>
                    <a:pt x="96" y="317"/>
                  </a:lnTo>
                  <a:lnTo>
                    <a:pt x="96" y="317"/>
                  </a:lnTo>
                  <a:lnTo>
                    <a:pt x="64" y="333"/>
                  </a:lnTo>
                  <a:lnTo>
                    <a:pt x="64" y="333"/>
                  </a:lnTo>
                  <a:close/>
                  <a:moveTo>
                    <a:pt x="98" y="158"/>
                  </a:moveTo>
                  <a:lnTo>
                    <a:pt x="98" y="158"/>
                  </a:lnTo>
                  <a:lnTo>
                    <a:pt x="98" y="158"/>
                  </a:lnTo>
                  <a:lnTo>
                    <a:pt x="98" y="158"/>
                  </a:lnTo>
                  <a:lnTo>
                    <a:pt x="101" y="158"/>
                  </a:lnTo>
                  <a:lnTo>
                    <a:pt x="101" y="158"/>
                  </a:lnTo>
                  <a:lnTo>
                    <a:pt x="110" y="155"/>
                  </a:lnTo>
                  <a:lnTo>
                    <a:pt x="110" y="155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31" y="147"/>
                  </a:lnTo>
                  <a:lnTo>
                    <a:pt x="131" y="147"/>
                  </a:lnTo>
                  <a:lnTo>
                    <a:pt x="131" y="147"/>
                  </a:lnTo>
                  <a:lnTo>
                    <a:pt x="131" y="147"/>
                  </a:lnTo>
                  <a:lnTo>
                    <a:pt x="128" y="147"/>
                  </a:lnTo>
                  <a:lnTo>
                    <a:pt x="128" y="147"/>
                  </a:lnTo>
                  <a:lnTo>
                    <a:pt x="115" y="152"/>
                  </a:lnTo>
                  <a:lnTo>
                    <a:pt x="115" y="152"/>
                  </a:lnTo>
                  <a:lnTo>
                    <a:pt x="98" y="158"/>
                  </a:lnTo>
                  <a:lnTo>
                    <a:pt x="98" y="158"/>
                  </a:lnTo>
                  <a:lnTo>
                    <a:pt x="98" y="158"/>
                  </a:lnTo>
                  <a:lnTo>
                    <a:pt x="98" y="158"/>
                  </a:lnTo>
                  <a:close/>
                  <a:moveTo>
                    <a:pt x="233" y="330"/>
                  </a:moveTo>
                  <a:lnTo>
                    <a:pt x="233" y="330"/>
                  </a:lnTo>
                  <a:lnTo>
                    <a:pt x="233" y="330"/>
                  </a:lnTo>
                  <a:lnTo>
                    <a:pt x="233" y="330"/>
                  </a:lnTo>
                  <a:lnTo>
                    <a:pt x="232" y="330"/>
                  </a:lnTo>
                  <a:lnTo>
                    <a:pt x="232" y="330"/>
                  </a:lnTo>
                  <a:lnTo>
                    <a:pt x="221" y="334"/>
                  </a:lnTo>
                  <a:lnTo>
                    <a:pt x="208" y="336"/>
                  </a:lnTo>
                  <a:lnTo>
                    <a:pt x="208" y="336"/>
                  </a:lnTo>
                  <a:lnTo>
                    <a:pt x="202" y="338"/>
                  </a:lnTo>
                  <a:lnTo>
                    <a:pt x="202" y="338"/>
                  </a:lnTo>
                  <a:lnTo>
                    <a:pt x="214" y="338"/>
                  </a:lnTo>
                  <a:lnTo>
                    <a:pt x="214" y="338"/>
                  </a:lnTo>
                  <a:lnTo>
                    <a:pt x="221" y="336"/>
                  </a:lnTo>
                  <a:lnTo>
                    <a:pt x="221" y="336"/>
                  </a:lnTo>
                  <a:lnTo>
                    <a:pt x="224" y="334"/>
                  </a:lnTo>
                  <a:lnTo>
                    <a:pt x="224" y="334"/>
                  </a:lnTo>
                  <a:lnTo>
                    <a:pt x="232" y="330"/>
                  </a:lnTo>
                  <a:lnTo>
                    <a:pt x="232" y="330"/>
                  </a:lnTo>
                  <a:lnTo>
                    <a:pt x="233" y="330"/>
                  </a:lnTo>
                  <a:lnTo>
                    <a:pt x="233" y="330"/>
                  </a:lnTo>
                  <a:close/>
                  <a:moveTo>
                    <a:pt x="99" y="297"/>
                  </a:moveTo>
                  <a:lnTo>
                    <a:pt x="99" y="297"/>
                  </a:lnTo>
                  <a:lnTo>
                    <a:pt x="101" y="295"/>
                  </a:lnTo>
                  <a:lnTo>
                    <a:pt x="101" y="295"/>
                  </a:lnTo>
                  <a:lnTo>
                    <a:pt x="101" y="293"/>
                  </a:lnTo>
                  <a:lnTo>
                    <a:pt x="101" y="292"/>
                  </a:lnTo>
                  <a:lnTo>
                    <a:pt x="101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2" y="289"/>
                  </a:lnTo>
                  <a:lnTo>
                    <a:pt x="102" y="289"/>
                  </a:lnTo>
                  <a:lnTo>
                    <a:pt x="101" y="287"/>
                  </a:lnTo>
                  <a:lnTo>
                    <a:pt x="101" y="287"/>
                  </a:lnTo>
                  <a:lnTo>
                    <a:pt x="99" y="284"/>
                  </a:lnTo>
                  <a:lnTo>
                    <a:pt x="99" y="284"/>
                  </a:lnTo>
                  <a:lnTo>
                    <a:pt x="98" y="282"/>
                  </a:lnTo>
                  <a:lnTo>
                    <a:pt x="98" y="282"/>
                  </a:lnTo>
                  <a:lnTo>
                    <a:pt x="98" y="284"/>
                  </a:lnTo>
                  <a:lnTo>
                    <a:pt x="98" y="284"/>
                  </a:lnTo>
                  <a:lnTo>
                    <a:pt x="99" y="287"/>
                  </a:lnTo>
                  <a:lnTo>
                    <a:pt x="99" y="287"/>
                  </a:lnTo>
                  <a:lnTo>
                    <a:pt x="98" y="290"/>
                  </a:lnTo>
                  <a:lnTo>
                    <a:pt x="96" y="295"/>
                  </a:lnTo>
                  <a:lnTo>
                    <a:pt x="96" y="295"/>
                  </a:lnTo>
                  <a:lnTo>
                    <a:pt x="96" y="295"/>
                  </a:lnTo>
                  <a:lnTo>
                    <a:pt x="96" y="295"/>
                  </a:lnTo>
                  <a:lnTo>
                    <a:pt x="99" y="297"/>
                  </a:lnTo>
                  <a:lnTo>
                    <a:pt x="99" y="297"/>
                  </a:lnTo>
                  <a:close/>
                  <a:moveTo>
                    <a:pt x="36" y="293"/>
                  </a:moveTo>
                  <a:lnTo>
                    <a:pt x="36" y="293"/>
                  </a:lnTo>
                  <a:lnTo>
                    <a:pt x="36" y="293"/>
                  </a:lnTo>
                  <a:lnTo>
                    <a:pt x="36" y="293"/>
                  </a:lnTo>
                  <a:lnTo>
                    <a:pt x="39" y="287"/>
                  </a:lnTo>
                  <a:lnTo>
                    <a:pt x="39" y="287"/>
                  </a:lnTo>
                  <a:lnTo>
                    <a:pt x="46" y="273"/>
                  </a:lnTo>
                  <a:lnTo>
                    <a:pt x="46" y="273"/>
                  </a:lnTo>
                  <a:lnTo>
                    <a:pt x="47" y="268"/>
                  </a:lnTo>
                  <a:lnTo>
                    <a:pt x="47" y="268"/>
                  </a:lnTo>
                  <a:lnTo>
                    <a:pt x="50" y="259"/>
                  </a:lnTo>
                  <a:lnTo>
                    <a:pt x="50" y="259"/>
                  </a:lnTo>
                  <a:lnTo>
                    <a:pt x="53" y="246"/>
                  </a:lnTo>
                  <a:lnTo>
                    <a:pt x="53" y="246"/>
                  </a:lnTo>
                  <a:lnTo>
                    <a:pt x="53" y="245"/>
                  </a:lnTo>
                  <a:lnTo>
                    <a:pt x="53" y="245"/>
                  </a:lnTo>
                  <a:lnTo>
                    <a:pt x="52" y="248"/>
                  </a:lnTo>
                  <a:lnTo>
                    <a:pt x="52" y="248"/>
                  </a:lnTo>
                  <a:lnTo>
                    <a:pt x="46" y="273"/>
                  </a:lnTo>
                  <a:lnTo>
                    <a:pt x="46" y="273"/>
                  </a:lnTo>
                  <a:lnTo>
                    <a:pt x="39" y="287"/>
                  </a:lnTo>
                  <a:lnTo>
                    <a:pt x="39" y="287"/>
                  </a:lnTo>
                  <a:lnTo>
                    <a:pt x="36" y="293"/>
                  </a:lnTo>
                  <a:lnTo>
                    <a:pt x="36" y="293"/>
                  </a:lnTo>
                  <a:close/>
                  <a:moveTo>
                    <a:pt x="344" y="306"/>
                  </a:moveTo>
                  <a:lnTo>
                    <a:pt x="344" y="306"/>
                  </a:lnTo>
                  <a:lnTo>
                    <a:pt x="344" y="306"/>
                  </a:lnTo>
                  <a:lnTo>
                    <a:pt x="344" y="306"/>
                  </a:lnTo>
                  <a:lnTo>
                    <a:pt x="342" y="300"/>
                  </a:lnTo>
                  <a:lnTo>
                    <a:pt x="342" y="300"/>
                  </a:lnTo>
                  <a:lnTo>
                    <a:pt x="336" y="290"/>
                  </a:lnTo>
                  <a:lnTo>
                    <a:pt x="333" y="279"/>
                  </a:lnTo>
                  <a:lnTo>
                    <a:pt x="333" y="279"/>
                  </a:lnTo>
                  <a:lnTo>
                    <a:pt x="329" y="275"/>
                  </a:lnTo>
                  <a:lnTo>
                    <a:pt x="329" y="275"/>
                  </a:lnTo>
                  <a:lnTo>
                    <a:pt x="329" y="273"/>
                  </a:lnTo>
                  <a:lnTo>
                    <a:pt x="329" y="273"/>
                  </a:lnTo>
                  <a:lnTo>
                    <a:pt x="329" y="275"/>
                  </a:lnTo>
                  <a:lnTo>
                    <a:pt x="329" y="275"/>
                  </a:lnTo>
                  <a:lnTo>
                    <a:pt x="329" y="275"/>
                  </a:lnTo>
                  <a:lnTo>
                    <a:pt x="329" y="275"/>
                  </a:lnTo>
                  <a:lnTo>
                    <a:pt x="333" y="282"/>
                  </a:lnTo>
                  <a:lnTo>
                    <a:pt x="334" y="290"/>
                  </a:lnTo>
                  <a:lnTo>
                    <a:pt x="334" y="290"/>
                  </a:lnTo>
                  <a:lnTo>
                    <a:pt x="341" y="303"/>
                  </a:lnTo>
                  <a:lnTo>
                    <a:pt x="341" y="303"/>
                  </a:lnTo>
                  <a:lnTo>
                    <a:pt x="344" y="306"/>
                  </a:lnTo>
                  <a:lnTo>
                    <a:pt x="344" y="306"/>
                  </a:lnTo>
                  <a:close/>
                  <a:moveTo>
                    <a:pt x="352" y="306"/>
                  </a:moveTo>
                  <a:lnTo>
                    <a:pt x="352" y="306"/>
                  </a:lnTo>
                  <a:lnTo>
                    <a:pt x="352" y="306"/>
                  </a:lnTo>
                  <a:lnTo>
                    <a:pt x="352" y="306"/>
                  </a:lnTo>
                  <a:lnTo>
                    <a:pt x="345" y="297"/>
                  </a:lnTo>
                  <a:lnTo>
                    <a:pt x="345" y="297"/>
                  </a:lnTo>
                  <a:lnTo>
                    <a:pt x="341" y="286"/>
                  </a:lnTo>
                  <a:lnTo>
                    <a:pt x="341" y="286"/>
                  </a:lnTo>
                  <a:lnTo>
                    <a:pt x="337" y="279"/>
                  </a:lnTo>
                  <a:lnTo>
                    <a:pt x="337" y="279"/>
                  </a:lnTo>
                  <a:lnTo>
                    <a:pt x="337" y="279"/>
                  </a:lnTo>
                  <a:lnTo>
                    <a:pt x="337" y="279"/>
                  </a:lnTo>
                  <a:lnTo>
                    <a:pt x="336" y="279"/>
                  </a:lnTo>
                  <a:lnTo>
                    <a:pt x="336" y="279"/>
                  </a:lnTo>
                  <a:lnTo>
                    <a:pt x="344" y="295"/>
                  </a:lnTo>
                  <a:lnTo>
                    <a:pt x="352" y="306"/>
                  </a:lnTo>
                  <a:lnTo>
                    <a:pt x="352" y="306"/>
                  </a:lnTo>
                  <a:close/>
                  <a:moveTo>
                    <a:pt x="326" y="387"/>
                  </a:moveTo>
                  <a:lnTo>
                    <a:pt x="326" y="387"/>
                  </a:lnTo>
                  <a:lnTo>
                    <a:pt x="322" y="385"/>
                  </a:lnTo>
                  <a:lnTo>
                    <a:pt x="322" y="385"/>
                  </a:lnTo>
                  <a:lnTo>
                    <a:pt x="320" y="387"/>
                  </a:lnTo>
                  <a:lnTo>
                    <a:pt x="320" y="387"/>
                  </a:lnTo>
                  <a:lnTo>
                    <a:pt x="322" y="388"/>
                  </a:lnTo>
                  <a:lnTo>
                    <a:pt x="322" y="388"/>
                  </a:lnTo>
                  <a:lnTo>
                    <a:pt x="333" y="394"/>
                  </a:lnTo>
                  <a:lnTo>
                    <a:pt x="333" y="394"/>
                  </a:lnTo>
                  <a:lnTo>
                    <a:pt x="345" y="404"/>
                  </a:lnTo>
                  <a:lnTo>
                    <a:pt x="345" y="404"/>
                  </a:lnTo>
                  <a:lnTo>
                    <a:pt x="347" y="404"/>
                  </a:lnTo>
                  <a:lnTo>
                    <a:pt x="347" y="404"/>
                  </a:lnTo>
                  <a:lnTo>
                    <a:pt x="347" y="404"/>
                  </a:lnTo>
                  <a:lnTo>
                    <a:pt x="347" y="404"/>
                  </a:lnTo>
                  <a:lnTo>
                    <a:pt x="344" y="401"/>
                  </a:lnTo>
                  <a:lnTo>
                    <a:pt x="344" y="401"/>
                  </a:lnTo>
                  <a:lnTo>
                    <a:pt x="328" y="390"/>
                  </a:lnTo>
                  <a:lnTo>
                    <a:pt x="328" y="390"/>
                  </a:lnTo>
                  <a:lnTo>
                    <a:pt x="326" y="390"/>
                  </a:lnTo>
                  <a:lnTo>
                    <a:pt x="326" y="387"/>
                  </a:lnTo>
                  <a:lnTo>
                    <a:pt x="326" y="387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68" y="301"/>
                  </a:lnTo>
                  <a:lnTo>
                    <a:pt x="68" y="301"/>
                  </a:lnTo>
                  <a:lnTo>
                    <a:pt x="68" y="303"/>
                  </a:lnTo>
                  <a:lnTo>
                    <a:pt x="68" y="303"/>
                  </a:lnTo>
                  <a:lnTo>
                    <a:pt x="61" y="312"/>
                  </a:lnTo>
                  <a:lnTo>
                    <a:pt x="61" y="312"/>
                  </a:lnTo>
                  <a:lnTo>
                    <a:pt x="60" y="312"/>
                  </a:lnTo>
                  <a:lnTo>
                    <a:pt x="60" y="312"/>
                  </a:lnTo>
                  <a:lnTo>
                    <a:pt x="61" y="312"/>
                  </a:lnTo>
                  <a:lnTo>
                    <a:pt x="61" y="312"/>
                  </a:lnTo>
                  <a:lnTo>
                    <a:pt x="64" y="309"/>
                  </a:lnTo>
                  <a:lnTo>
                    <a:pt x="64" y="309"/>
                  </a:lnTo>
                  <a:lnTo>
                    <a:pt x="68" y="308"/>
                  </a:lnTo>
                  <a:lnTo>
                    <a:pt x="68" y="308"/>
                  </a:lnTo>
                  <a:lnTo>
                    <a:pt x="71" y="303"/>
                  </a:lnTo>
                  <a:lnTo>
                    <a:pt x="71" y="303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9" y="341"/>
                  </a:moveTo>
                  <a:lnTo>
                    <a:pt x="79" y="341"/>
                  </a:lnTo>
                  <a:lnTo>
                    <a:pt x="79" y="339"/>
                  </a:lnTo>
                  <a:lnTo>
                    <a:pt x="79" y="339"/>
                  </a:lnTo>
                  <a:lnTo>
                    <a:pt x="77" y="341"/>
                  </a:lnTo>
                  <a:lnTo>
                    <a:pt x="77" y="341"/>
                  </a:lnTo>
                  <a:lnTo>
                    <a:pt x="63" y="342"/>
                  </a:lnTo>
                  <a:lnTo>
                    <a:pt x="63" y="342"/>
                  </a:lnTo>
                  <a:lnTo>
                    <a:pt x="49" y="342"/>
                  </a:lnTo>
                  <a:lnTo>
                    <a:pt x="49" y="342"/>
                  </a:lnTo>
                  <a:lnTo>
                    <a:pt x="41" y="342"/>
                  </a:lnTo>
                  <a:lnTo>
                    <a:pt x="41" y="342"/>
                  </a:lnTo>
                  <a:lnTo>
                    <a:pt x="41" y="342"/>
                  </a:lnTo>
                  <a:lnTo>
                    <a:pt x="41" y="342"/>
                  </a:lnTo>
                  <a:lnTo>
                    <a:pt x="42" y="342"/>
                  </a:lnTo>
                  <a:lnTo>
                    <a:pt x="42" y="342"/>
                  </a:lnTo>
                  <a:lnTo>
                    <a:pt x="57" y="344"/>
                  </a:lnTo>
                  <a:lnTo>
                    <a:pt x="57" y="344"/>
                  </a:lnTo>
                  <a:lnTo>
                    <a:pt x="66" y="342"/>
                  </a:lnTo>
                  <a:lnTo>
                    <a:pt x="74" y="341"/>
                  </a:lnTo>
                  <a:lnTo>
                    <a:pt x="74" y="341"/>
                  </a:lnTo>
                  <a:lnTo>
                    <a:pt x="79" y="341"/>
                  </a:lnTo>
                  <a:lnTo>
                    <a:pt x="79" y="341"/>
                  </a:lnTo>
                  <a:close/>
                  <a:moveTo>
                    <a:pt x="58" y="156"/>
                  </a:moveTo>
                  <a:lnTo>
                    <a:pt x="58" y="156"/>
                  </a:lnTo>
                  <a:lnTo>
                    <a:pt x="58" y="156"/>
                  </a:lnTo>
                  <a:lnTo>
                    <a:pt x="58" y="156"/>
                  </a:lnTo>
                  <a:lnTo>
                    <a:pt x="61" y="188"/>
                  </a:lnTo>
                  <a:lnTo>
                    <a:pt x="61" y="188"/>
                  </a:lnTo>
                  <a:lnTo>
                    <a:pt x="61" y="172"/>
                  </a:lnTo>
                  <a:lnTo>
                    <a:pt x="61" y="172"/>
                  </a:lnTo>
                  <a:lnTo>
                    <a:pt x="61" y="170"/>
                  </a:lnTo>
                  <a:lnTo>
                    <a:pt x="61" y="170"/>
                  </a:lnTo>
                  <a:lnTo>
                    <a:pt x="60" y="161"/>
                  </a:lnTo>
                  <a:lnTo>
                    <a:pt x="60" y="161"/>
                  </a:lnTo>
                  <a:lnTo>
                    <a:pt x="58" y="156"/>
                  </a:lnTo>
                  <a:lnTo>
                    <a:pt x="58" y="156"/>
                  </a:lnTo>
                  <a:close/>
                  <a:moveTo>
                    <a:pt x="109" y="298"/>
                  </a:moveTo>
                  <a:lnTo>
                    <a:pt x="109" y="298"/>
                  </a:lnTo>
                  <a:lnTo>
                    <a:pt x="107" y="295"/>
                  </a:lnTo>
                  <a:lnTo>
                    <a:pt x="107" y="295"/>
                  </a:lnTo>
                  <a:lnTo>
                    <a:pt x="102" y="301"/>
                  </a:lnTo>
                  <a:lnTo>
                    <a:pt x="98" y="308"/>
                  </a:lnTo>
                  <a:lnTo>
                    <a:pt x="98" y="308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96" y="309"/>
                  </a:lnTo>
                  <a:lnTo>
                    <a:pt x="102" y="305"/>
                  </a:lnTo>
                  <a:lnTo>
                    <a:pt x="102" y="305"/>
                  </a:lnTo>
                  <a:lnTo>
                    <a:pt x="104" y="303"/>
                  </a:lnTo>
                  <a:lnTo>
                    <a:pt x="104" y="303"/>
                  </a:lnTo>
                  <a:lnTo>
                    <a:pt x="109" y="298"/>
                  </a:lnTo>
                  <a:lnTo>
                    <a:pt x="109" y="298"/>
                  </a:lnTo>
                  <a:close/>
                  <a:moveTo>
                    <a:pt x="331" y="155"/>
                  </a:moveTo>
                  <a:lnTo>
                    <a:pt x="331" y="155"/>
                  </a:lnTo>
                  <a:lnTo>
                    <a:pt x="331" y="155"/>
                  </a:lnTo>
                  <a:lnTo>
                    <a:pt x="331" y="155"/>
                  </a:lnTo>
                  <a:lnTo>
                    <a:pt x="331" y="175"/>
                  </a:lnTo>
                  <a:lnTo>
                    <a:pt x="331" y="175"/>
                  </a:lnTo>
                  <a:lnTo>
                    <a:pt x="333" y="175"/>
                  </a:lnTo>
                  <a:lnTo>
                    <a:pt x="333" y="175"/>
                  </a:lnTo>
                  <a:lnTo>
                    <a:pt x="333" y="166"/>
                  </a:lnTo>
                  <a:lnTo>
                    <a:pt x="333" y="166"/>
                  </a:lnTo>
                  <a:lnTo>
                    <a:pt x="331" y="155"/>
                  </a:lnTo>
                  <a:lnTo>
                    <a:pt x="331" y="155"/>
                  </a:lnTo>
                  <a:lnTo>
                    <a:pt x="331" y="155"/>
                  </a:lnTo>
                  <a:lnTo>
                    <a:pt x="331" y="155"/>
                  </a:lnTo>
                  <a:close/>
                  <a:moveTo>
                    <a:pt x="68" y="267"/>
                  </a:moveTo>
                  <a:lnTo>
                    <a:pt x="68" y="267"/>
                  </a:lnTo>
                  <a:lnTo>
                    <a:pt x="68" y="268"/>
                  </a:lnTo>
                  <a:lnTo>
                    <a:pt x="68" y="268"/>
                  </a:lnTo>
                  <a:lnTo>
                    <a:pt x="63" y="276"/>
                  </a:lnTo>
                  <a:lnTo>
                    <a:pt x="63" y="276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1" y="284"/>
                  </a:lnTo>
                  <a:lnTo>
                    <a:pt x="61" y="284"/>
                  </a:lnTo>
                  <a:lnTo>
                    <a:pt x="60" y="286"/>
                  </a:lnTo>
                  <a:lnTo>
                    <a:pt x="60" y="286"/>
                  </a:lnTo>
                  <a:lnTo>
                    <a:pt x="63" y="282"/>
                  </a:lnTo>
                  <a:lnTo>
                    <a:pt x="66" y="278"/>
                  </a:lnTo>
                  <a:lnTo>
                    <a:pt x="68" y="267"/>
                  </a:lnTo>
                  <a:lnTo>
                    <a:pt x="68" y="267"/>
                  </a:lnTo>
                  <a:close/>
                  <a:moveTo>
                    <a:pt x="320" y="150"/>
                  </a:moveTo>
                  <a:lnTo>
                    <a:pt x="320" y="150"/>
                  </a:lnTo>
                  <a:lnTo>
                    <a:pt x="320" y="150"/>
                  </a:lnTo>
                  <a:lnTo>
                    <a:pt x="320" y="150"/>
                  </a:lnTo>
                  <a:lnTo>
                    <a:pt x="320" y="153"/>
                  </a:lnTo>
                  <a:lnTo>
                    <a:pt x="320" y="153"/>
                  </a:lnTo>
                  <a:lnTo>
                    <a:pt x="318" y="166"/>
                  </a:lnTo>
                  <a:lnTo>
                    <a:pt x="318" y="166"/>
                  </a:lnTo>
                  <a:lnTo>
                    <a:pt x="318" y="169"/>
                  </a:lnTo>
                  <a:lnTo>
                    <a:pt x="318" y="169"/>
                  </a:lnTo>
                  <a:lnTo>
                    <a:pt x="318" y="175"/>
                  </a:lnTo>
                  <a:lnTo>
                    <a:pt x="318" y="175"/>
                  </a:lnTo>
                  <a:lnTo>
                    <a:pt x="318" y="186"/>
                  </a:lnTo>
                  <a:lnTo>
                    <a:pt x="318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5"/>
                  </a:lnTo>
                  <a:lnTo>
                    <a:pt x="320" y="185"/>
                  </a:lnTo>
                  <a:lnTo>
                    <a:pt x="320" y="167"/>
                  </a:lnTo>
                  <a:lnTo>
                    <a:pt x="320" y="167"/>
                  </a:lnTo>
                  <a:lnTo>
                    <a:pt x="320" y="153"/>
                  </a:lnTo>
                  <a:lnTo>
                    <a:pt x="320" y="153"/>
                  </a:lnTo>
                  <a:lnTo>
                    <a:pt x="320" y="150"/>
                  </a:lnTo>
                  <a:lnTo>
                    <a:pt x="320" y="150"/>
                  </a:lnTo>
                  <a:close/>
                  <a:moveTo>
                    <a:pt x="79" y="240"/>
                  </a:moveTo>
                  <a:lnTo>
                    <a:pt x="79" y="240"/>
                  </a:lnTo>
                  <a:lnTo>
                    <a:pt x="79" y="241"/>
                  </a:lnTo>
                  <a:lnTo>
                    <a:pt x="79" y="241"/>
                  </a:lnTo>
                  <a:lnTo>
                    <a:pt x="79" y="249"/>
                  </a:lnTo>
                  <a:lnTo>
                    <a:pt x="79" y="249"/>
                  </a:lnTo>
                  <a:lnTo>
                    <a:pt x="79" y="260"/>
                  </a:lnTo>
                  <a:lnTo>
                    <a:pt x="79" y="260"/>
                  </a:lnTo>
                  <a:lnTo>
                    <a:pt x="80" y="256"/>
                  </a:lnTo>
                  <a:lnTo>
                    <a:pt x="80" y="256"/>
                  </a:lnTo>
                  <a:lnTo>
                    <a:pt x="80" y="251"/>
                  </a:lnTo>
                  <a:lnTo>
                    <a:pt x="80" y="251"/>
                  </a:lnTo>
                  <a:lnTo>
                    <a:pt x="80" y="245"/>
                  </a:lnTo>
                  <a:lnTo>
                    <a:pt x="80" y="245"/>
                  </a:lnTo>
                  <a:lnTo>
                    <a:pt x="80" y="241"/>
                  </a:lnTo>
                  <a:lnTo>
                    <a:pt x="79" y="240"/>
                  </a:lnTo>
                  <a:lnTo>
                    <a:pt x="79" y="240"/>
                  </a:lnTo>
                  <a:close/>
                  <a:moveTo>
                    <a:pt x="306" y="265"/>
                  </a:moveTo>
                  <a:lnTo>
                    <a:pt x="306" y="265"/>
                  </a:lnTo>
                  <a:lnTo>
                    <a:pt x="306" y="265"/>
                  </a:lnTo>
                  <a:lnTo>
                    <a:pt x="306" y="265"/>
                  </a:lnTo>
                  <a:lnTo>
                    <a:pt x="304" y="252"/>
                  </a:lnTo>
                  <a:lnTo>
                    <a:pt x="304" y="252"/>
                  </a:lnTo>
                  <a:lnTo>
                    <a:pt x="303" y="254"/>
                  </a:lnTo>
                  <a:lnTo>
                    <a:pt x="303" y="254"/>
                  </a:lnTo>
                  <a:lnTo>
                    <a:pt x="301" y="259"/>
                  </a:lnTo>
                  <a:lnTo>
                    <a:pt x="301" y="259"/>
                  </a:lnTo>
                  <a:lnTo>
                    <a:pt x="301" y="259"/>
                  </a:lnTo>
                  <a:lnTo>
                    <a:pt x="301" y="259"/>
                  </a:lnTo>
                  <a:lnTo>
                    <a:pt x="301" y="262"/>
                  </a:lnTo>
                  <a:lnTo>
                    <a:pt x="301" y="262"/>
                  </a:lnTo>
                  <a:lnTo>
                    <a:pt x="306" y="265"/>
                  </a:lnTo>
                  <a:lnTo>
                    <a:pt x="306" y="265"/>
                  </a:lnTo>
                  <a:close/>
                  <a:moveTo>
                    <a:pt x="257" y="150"/>
                  </a:moveTo>
                  <a:lnTo>
                    <a:pt x="257" y="150"/>
                  </a:lnTo>
                  <a:lnTo>
                    <a:pt x="270" y="152"/>
                  </a:lnTo>
                  <a:lnTo>
                    <a:pt x="284" y="152"/>
                  </a:lnTo>
                  <a:lnTo>
                    <a:pt x="284" y="152"/>
                  </a:lnTo>
                  <a:lnTo>
                    <a:pt x="284" y="152"/>
                  </a:lnTo>
                  <a:lnTo>
                    <a:pt x="284" y="152"/>
                  </a:lnTo>
                  <a:lnTo>
                    <a:pt x="257" y="150"/>
                  </a:lnTo>
                  <a:lnTo>
                    <a:pt x="257" y="150"/>
                  </a:lnTo>
                  <a:close/>
                  <a:moveTo>
                    <a:pt x="189" y="5"/>
                  </a:moveTo>
                  <a:lnTo>
                    <a:pt x="189" y="5"/>
                  </a:lnTo>
                  <a:lnTo>
                    <a:pt x="192" y="8"/>
                  </a:lnTo>
                  <a:lnTo>
                    <a:pt x="192" y="8"/>
                  </a:lnTo>
                  <a:lnTo>
                    <a:pt x="199" y="11"/>
                  </a:lnTo>
                  <a:lnTo>
                    <a:pt x="199" y="11"/>
                  </a:lnTo>
                  <a:lnTo>
                    <a:pt x="203" y="11"/>
                  </a:lnTo>
                  <a:lnTo>
                    <a:pt x="203" y="11"/>
                  </a:lnTo>
                  <a:lnTo>
                    <a:pt x="203" y="11"/>
                  </a:lnTo>
                  <a:lnTo>
                    <a:pt x="203" y="11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91" y="5"/>
                  </a:lnTo>
                  <a:lnTo>
                    <a:pt x="189" y="5"/>
                  </a:lnTo>
                  <a:lnTo>
                    <a:pt x="189" y="5"/>
                  </a:lnTo>
                  <a:close/>
                  <a:moveTo>
                    <a:pt x="80" y="264"/>
                  </a:moveTo>
                  <a:lnTo>
                    <a:pt x="80" y="264"/>
                  </a:lnTo>
                  <a:lnTo>
                    <a:pt x="80" y="264"/>
                  </a:lnTo>
                  <a:lnTo>
                    <a:pt x="80" y="264"/>
                  </a:lnTo>
                  <a:lnTo>
                    <a:pt x="77" y="268"/>
                  </a:lnTo>
                  <a:lnTo>
                    <a:pt x="75" y="275"/>
                  </a:lnTo>
                  <a:lnTo>
                    <a:pt x="75" y="275"/>
                  </a:lnTo>
                  <a:lnTo>
                    <a:pt x="72" y="289"/>
                  </a:lnTo>
                  <a:lnTo>
                    <a:pt x="72" y="289"/>
                  </a:lnTo>
                  <a:lnTo>
                    <a:pt x="77" y="276"/>
                  </a:lnTo>
                  <a:lnTo>
                    <a:pt x="80" y="264"/>
                  </a:lnTo>
                  <a:lnTo>
                    <a:pt x="80" y="264"/>
                  </a:lnTo>
                  <a:close/>
                  <a:moveTo>
                    <a:pt x="80" y="311"/>
                  </a:moveTo>
                  <a:lnTo>
                    <a:pt x="80" y="311"/>
                  </a:lnTo>
                  <a:lnTo>
                    <a:pt x="80" y="311"/>
                  </a:lnTo>
                  <a:lnTo>
                    <a:pt x="80" y="311"/>
                  </a:lnTo>
                  <a:lnTo>
                    <a:pt x="87" y="305"/>
                  </a:lnTo>
                  <a:lnTo>
                    <a:pt x="87" y="305"/>
                  </a:lnTo>
                  <a:lnTo>
                    <a:pt x="94" y="293"/>
                  </a:lnTo>
                  <a:lnTo>
                    <a:pt x="94" y="293"/>
                  </a:lnTo>
                  <a:lnTo>
                    <a:pt x="96" y="290"/>
                  </a:lnTo>
                  <a:lnTo>
                    <a:pt x="96" y="290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88" y="300"/>
                  </a:lnTo>
                  <a:lnTo>
                    <a:pt x="80" y="311"/>
                  </a:lnTo>
                  <a:lnTo>
                    <a:pt x="80" y="311"/>
                  </a:lnTo>
                  <a:close/>
                  <a:moveTo>
                    <a:pt x="71" y="265"/>
                  </a:moveTo>
                  <a:lnTo>
                    <a:pt x="71" y="265"/>
                  </a:lnTo>
                  <a:lnTo>
                    <a:pt x="72" y="265"/>
                  </a:lnTo>
                  <a:lnTo>
                    <a:pt x="72" y="265"/>
                  </a:lnTo>
                  <a:lnTo>
                    <a:pt x="72" y="264"/>
                  </a:lnTo>
                  <a:lnTo>
                    <a:pt x="72" y="264"/>
                  </a:lnTo>
                  <a:lnTo>
                    <a:pt x="74" y="256"/>
                  </a:lnTo>
                  <a:lnTo>
                    <a:pt x="74" y="256"/>
                  </a:lnTo>
                  <a:lnTo>
                    <a:pt x="75" y="251"/>
                  </a:lnTo>
                  <a:lnTo>
                    <a:pt x="75" y="246"/>
                  </a:lnTo>
                  <a:lnTo>
                    <a:pt x="75" y="246"/>
                  </a:lnTo>
                  <a:lnTo>
                    <a:pt x="75" y="246"/>
                  </a:lnTo>
                  <a:lnTo>
                    <a:pt x="75" y="246"/>
                  </a:lnTo>
                  <a:lnTo>
                    <a:pt x="72" y="252"/>
                  </a:lnTo>
                  <a:lnTo>
                    <a:pt x="72" y="252"/>
                  </a:lnTo>
                  <a:lnTo>
                    <a:pt x="72" y="257"/>
                  </a:lnTo>
                  <a:lnTo>
                    <a:pt x="72" y="257"/>
                  </a:lnTo>
                  <a:lnTo>
                    <a:pt x="72" y="264"/>
                  </a:lnTo>
                  <a:lnTo>
                    <a:pt x="72" y="264"/>
                  </a:lnTo>
                  <a:lnTo>
                    <a:pt x="71" y="265"/>
                  </a:lnTo>
                  <a:lnTo>
                    <a:pt x="71" y="265"/>
                  </a:lnTo>
                  <a:close/>
                  <a:moveTo>
                    <a:pt x="79" y="293"/>
                  </a:move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85" y="282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90" y="271"/>
                  </a:lnTo>
                  <a:lnTo>
                    <a:pt x="85" y="281"/>
                  </a:lnTo>
                  <a:lnTo>
                    <a:pt x="85" y="281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lnTo>
                    <a:pt x="79" y="293"/>
                  </a:lnTo>
                  <a:close/>
                  <a:moveTo>
                    <a:pt x="224" y="142"/>
                  </a:moveTo>
                  <a:lnTo>
                    <a:pt x="224" y="142"/>
                  </a:lnTo>
                  <a:lnTo>
                    <a:pt x="217" y="140"/>
                  </a:lnTo>
                  <a:lnTo>
                    <a:pt x="217" y="140"/>
                  </a:lnTo>
                  <a:lnTo>
                    <a:pt x="214" y="139"/>
                  </a:lnTo>
                  <a:lnTo>
                    <a:pt x="214" y="139"/>
                  </a:lnTo>
                  <a:lnTo>
                    <a:pt x="202" y="136"/>
                  </a:lnTo>
                  <a:lnTo>
                    <a:pt x="202" y="136"/>
                  </a:lnTo>
                  <a:lnTo>
                    <a:pt x="197" y="134"/>
                  </a:lnTo>
                  <a:lnTo>
                    <a:pt x="197" y="134"/>
                  </a:lnTo>
                  <a:lnTo>
                    <a:pt x="210" y="139"/>
                  </a:lnTo>
                  <a:lnTo>
                    <a:pt x="224" y="142"/>
                  </a:lnTo>
                  <a:lnTo>
                    <a:pt x="224" y="142"/>
                  </a:lnTo>
                  <a:close/>
                  <a:moveTo>
                    <a:pt x="83" y="159"/>
                  </a:moveTo>
                  <a:lnTo>
                    <a:pt x="83" y="159"/>
                  </a:lnTo>
                  <a:lnTo>
                    <a:pt x="98" y="155"/>
                  </a:lnTo>
                  <a:lnTo>
                    <a:pt x="98" y="155"/>
                  </a:lnTo>
                  <a:lnTo>
                    <a:pt x="91" y="155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3" y="159"/>
                  </a:lnTo>
                  <a:lnTo>
                    <a:pt x="83" y="159"/>
                  </a:lnTo>
                  <a:close/>
                  <a:moveTo>
                    <a:pt x="309" y="210"/>
                  </a:moveTo>
                  <a:lnTo>
                    <a:pt x="309" y="210"/>
                  </a:lnTo>
                  <a:lnTo>
                    <a:pt x="312" y="193"/>
                  </a:lnTo>
                  <a:lnTo>
                    <a:pt x="312" y="177"/>
                  </a:lnTo>
                  <a:lnTo>
                    <a:pt x="312" y="177"/>
                  </a:lnTo>
                  <a:lnTo>
                    <a:pt x="311" y="193"/>
                  </a:lnTo>
                  <a:lnTo>
                    <a:pt x="311" y="193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9" y="210"/>
                  </a:lnTo>
                  <a:lnTo>
                    <a:pt x="309" y="210"/>
                  </a:lnTo>
                  <a:close/>
                  <a:moveTo>
                    <a:pt x="66" y="197"/>
                  </a:moveTo>
                  <a:lnTo>
                    <a:pt x="66" y="197"/>
                  </a:lnTo>
                  <a:lnTo>
                    <a:pt x="64" y="215"/>
                  </a:lnTo>
                  <a:lnTo>
                    <a:pt x="64" y="215"/>
                  </a:lnTo>
                  <a:lnTo>
                    <a:pt x="64" y="230"/>
                  </a:lnTo>
                  <a:lnTo>
                    <a:pt x="64" y="230"/>
                  </a:lnTo>
                  <a:lnTo>
                    <a:pt x="66" y="226"/>
                  </a:lnTo>
                  <a:lnTo>
                    <a:pt x="66" y="218"/>
                  </a:lnTo>
                  <a:lnTo>
                    <a:pt x="66" y="197"/>
                  </a:lnTo>
                  <a:lnTo>
                    <a:pt x="66" y="197"/>
                  </a:lnTo>
                  <a:close/>
                  <a:moveTo>
                    <a:pt x="282" y="128"/>
                  </a:moveTo>
                  <a:lnTo>
                    <a:pt x="282" y="128"/>
                  </a:lnTo>
                  <a:lnTo>
                    <a:pt x="282" y="129"/>
                  </a:lnTo>
                  <a:lnTo>
                    <a:pt x="282" y="129"/>
                  </a:lnTo>
                  <a:lnTo>
                    <a:pt x="282" y="129"/>
                  </a:lnTo>
                  <a:lnTo>
                    <a:pt x="282" y="129"/>
                  </a:lnTo>
                  <a:lnTo>
                    <a:pt x="293" y="133"/>
                  </a:lnTo>
                  <a:lnTo>
                    <a:pt x="293" y="133"/>
                  </a:lnTo>
                  <a:lnTo>
                    <a:pt x="300" y="134"/>
                  </a:lnTo>
                  <a:lnTo>
                    <a:pt x="300" y="134"/>
                  </a:lnTo>
                  <a:lnTo>
                    <a:pt x="303" y="136"/>
                  </a:lnTo>
                  <a:lnTo>
                    <a:pt x="303" y="136"/>
                  </a:lnTo>
                  <a:lnTo>
                    <a:pt x="301" y="133"/>
                  </a:lnTo>
                  <a:lnTo>
                    <a:pt x="301" y="133"/>
                  </a:lnTo>
                  <a:lnTo>
                    <a:pt x="300" y="131"/>
                  </a:lnTo>
                  <a:lnTo>
                    <a:pt x="300" y="131"/>
                  </a:lnTo>
                  <a:lnTo>
                    <a:pt x="288" y="129"/>
                  </a:lnTo>
                  <a:lnTo>
                    <a:pt x="288" y="129"/>
                  </a:lnTo>
                  <a:lnTo>
                    <a:pt x="282" y="128"/>
                  </a:lnTo>
                  <a:lnTo>
                    <a:pt x="282" y="128"/>
                  </a:lnTo>
                  <a:close/>
                  <a:moveTo>
                    <a:pt x="311" y="262"/>
                  </a:moveTo>
                  <a:lnTo>
                    <a:pt x="311" y="262"/>
                  </a:lnTo>
                  <a:lnTo>
                    <a:pt x="309" y="251"/>
                  </a:lnTo>
                  <a:lnTo>
                    <a:pt x="307" y="240"/>
                  </a:lnTo>
                  <a:lnTo>
                    <a:pt x="307" y="240"/>
                  </a:lnTo>
                  <a:lnTo>
                    <a:pt x="306" y="245"/>
                  </a:lnTo>
                  <a:lnTo>
                    <a:pt x="306" y="248"/>
                  </a:lnTo>
                  <a:lnTo>
                    <a:pt x="306" y="248"/>
                  </a:lnTo>
                  <a:lnTo>
                    <a:pt x="307" y="249"/>
                  </a:lnTo>
                  <a:lnTo>
                    <a:pt x="307" y="249"/>
                  </a:lnTo>
                  <a:lnTo>
                    <a:pt x="307" y="249"/>
                  </a:lnTo>
                  <a:lnTo>
                    <a:pt x="307" y="249"/>
                  </a:lnTo>
                  <a:lnTo>
                    <a:pt x="309" y="252"/>
                  </a:lnTo>
                  <a:lnTo>
                    <a:pt x="309" y="252"/>
                  </a:lnTo>
                  <a:lnTo>
                    <a:pt x="309" y="256"/>
                  </a:lnTo>
                  <a:lnTo>
                    <a:pt x="309" y="256"/>
                  </a:lnTo>
                  <a:lnTo>
                    <a:pt x="311" y="262"/>
                  </a:lnTo>
                  <a:lnTo>
                    <a:pt x="311" y="262"/>
                  </a:lnTo>
                  <a:close/>
                  <a:moveTo>
                    <a:pt x="123" y="142"/>
                  </a:moveTo>
                  <a:lnTo>
                    <a:pt x="123" y="142"/>
                  </a:lnTo>
                  <a:lnTo>
                    <a:pt x="123" y="145"/>
                  </a:lnTo>
                  <a:lnTo>
                    <a:pt x="123" y="145"/>
                  </a:lnTo>
                  <a:lnTo>
                    <a:pt x="139" y="139"/>
                  </a:lnTo>
                  <a:lnTo>
                    <a:pt x="139" y="139"/>
                  </a:lnTo>
                  <a:lnTo>
                    <a:pt x="139" y="139"/>
                  </a:lnTo>
                  <a:lnTo>
                    <a:pt x="139" y="139"/>
                  </a:lnTo>
                  <a:lnTo>
                    <a:pt x="123" y="142"/>
                  </a:lnTo>
                  <a:lnTo>
                    <a:pt x="123" y="142"/>
                  </a:lnTo>
                  <a:close/>
                  <a:moveTo>
                    <a:pt x="292" y="281"/>
                  </a:moveTo>
                  <a:lnTo>
                    <a:pt x="292" y="281"/>
                  </a:lnTo>
                  <a:lnTo>
                    <a:pt x="295" y="284"/>
                  </a:lnTo>
                  <a:lnTo>
                    <a:pt x="295" y="284"/>
                  </a:lnTo>
                  <a:lnTo>
                    <a:pt x="303" y="297"/>
                  </a:lnTo>
                  <a:lnTo>
                    <a:pt x="303" y="297"/>
                  </a:lnTo>
                  <a:lnTo>
                    <a:pt x="306" y="301"/>
                  </a:lnTo>
                  <a:lnTo>
                    <a:pt x="306" y="301"/>
                  </a:lnTo>
                  <a:lnTo>
                    <a:pt x="304" y="298"/>
                  </a:lnTo>
                  <a:lnTo>
                    <a:pt x="304" y="298"/>
                  </a:lnTo>
                  <a:lnTo>
                    <a:pt x="298" y="289"/>
                  </a:lnTo>
                  <a:lnTo>
                    <a:pt x="293" y="279"/>
                  </a:lnTo>
                  <a:lnTo>
                    <a:pt x="293" y="279"/>
                  </a:lnTo>
                  <a:lnTo>
                    <a:pt x="293" y="279"/>
                  </a:lnTo>
                  <a:lnTo>
                    <a:pt x="293" y="279"/>
                  </a:lnTo>
                  <a:lnTo>
                    <a:pt x="292" y="281"/>
                  </a:lnTo>
                  <a:lnTo>
                    <a:pt x="292" y="281"/>
                  </a:lnTo>
                  <a:close/>
                  <a:moveTo>
                    <a:pt x="71" y="164"/>
                  </a:moveTo>
                  <a:lnTo>
                    <a:pt x="71" y="164"/>
                  </a:lnTo>
                  <a:lnTo>
                    <a:pt x="71" y="178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1"/>
                  </a:lnTo>
                  <a:lnTo>
                    <a:pt x="71" y="191"/>
                  </a:lnTo>
                  <a:lnTo>
                    <a:pt x="71" y="174"/>
                  </a:lnTo>
                  <a:lnTo>
                    <a:pt x="71" y="174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67"/>
                  </a:lnTo>
                  <a:lnTo>
                    <a:pt x="71" y="164"/>
                  </a:lnTo>
                  <a:lnTo>
                    <a:pt x="71" y="164"/>
                  </a:lnTo>
                  <a:close/>
                  <a:moveTo>
                    <a:pt x="317" y="243"/>
                  </a:moveTo>
                  <a:lnTo>
                    <a:pt x="317" y="243"/>
                  </a:lnTo>
                  <a:lnTo>
                    <a:pt x="320" y="254"/>
                  </a:lnTo>
                  <a:lnTo>
                    <a:pt x="323" y="264"/>
                  </a:lnTo>
                  <a:lnTo>
                    <a:pt x="323" y="264"/>
                  </a:lnTo>
                  <a:lnTo>
                    <a:pt x="318" y="245"/>
                  </a:lnTo>
                  <a:lnTo>
                    <a:pt x="318" y="245"/>
                  </a:lnTo>
                  <a:lnTo>
                    <a:pt x="317" y="243"/>
                  </a:lnTo>
                  <a:lnTo>
                    <a:pt x="317" y="243"/>
                  </a:lnTo>
                  <a:close/>
                  <a:moveTo>
                    <a:pt x="79" y="281"/>
                  </a:moveTo>
                  <a:lnTo>
                    <a:pt x="79" y="281"/>
                  </a:lnTo>
                  <a:lnTo>
                    <a:pt x="79" y="278"/>
                  </a:lnTo>
                  <a:lnTo>
                    <a:pt x="79" y="278"/>
                  </a:lnTo>
                  <a:lnTo>
                    <a:pt x="82" y="271"/>
                  </a:lnTo>
                  <a:lnTo>
                    <a:pt x="83" y="264"/>
                  </a:lnTo>
                  <a:lnTo>
                    <a:pt x="83" y="264"/>
                  </a:lnTo>
                  <a:lnTo>
                    <a:pt x="83" y="257"/>
                  </a:lnTo>
                  <a:lnTo>
                    <a:pt x="83" y="257"/>
                  </a:lnTo>
                  <a:lnTo>
                    <a:pt x="83" y="256"/>
                  </a:lnTo>
                  <a:lnTo>
                    <a:pt x="83" y="256"/>
                  </a:lnTo>
                  <a:lnTo>
                    <a:pt x="82" y="268"/>
                  </a:lnTo>
                  <a:lnTo>
                    <a:pt x="79" y="281"/>
                  </a:lnTo>
                  <a:lnTo>
                    <a:pt x="79" y="281"/>
                  </a:lnTo>
                  <a:close/>
                  <a:moveTo>
                    <a:pt x="339" y="319"/>
                  </a:moveTo>
                  <a:lnTo>
                    <a:pt x="339" y="319"/>
                  </a:lnTo>
                  <a:lnTo>
                    <a:pt x="345" y="323"/>
                  </a:lnTo>
                  <a:lnTo>
                    <a:pt x="345" y="323"/>
                  </a:lnTo>
                  <a:lnTo>
                    <a:pt x="347" y="323"/>
                  </a:lnTo>
                  <a:lnTo>
                    <a:pt x="347" y="323"/>
                  </a:lnTo>
                  <a:lnTo>
                    <a:pt x="344" y="319"/>
                  </a:lnTo>
                  <a:lnTo>
                    <a:pt x="344" y="319"/>
                  </a:lnTo>
                  <a:lnTo>
                    <a:pt x="341" y="316"/>
                  </a:lnTo>
                  <a:lnTo>
                    <a:pt x="341" y="316"/>
                  </a:lnTo>
                  <a:lnTo>
                    <a:pt x="339" y="319"/>
                  </a:lnTo>
                  <a:lnTo>
                    <a:pt x="339" y="319"/>
                  </a:lnTo>
                  <a:close/>
                  <a:moveTo>
                    <a:pt x="205" y="129"/>
                  </a:moveTo>
                  <a:lnTo>
                    <a:pt x="205" y="129"/>
                  </a:lnTo>
                  <a:lnTo>
                    <a:pt x="205" y="129"/>
                  </a:lnTo>
                  <a:lnTo>
                    <a:pt x="205" y="129"/>
                  </a:lnTo>
                  <a:lnTo>
                    <a:pt x="221" y="133"/>
                  </a:lnTo>
                  <a:lnTo>
                    <a:pt x="221" y="133"/>
                  </a:lnTo>
                  <a:lnTo>
                    <a:pt x="222" y="131"/>
                  </a:lnTo>
                  <a:lnTo>
                    <a:pt x="222" y="131"/>
                  </a:lnTo>
                  <a:lnTo>
                    <a:pt x="216" y="131"/>
                  </a:lnTo>
                  <a:lnTo>
                    <a:pt x="216" y="131"/>
                  </a:lnTo>
                  <a:lnTo>
                    <a:pt x="213" y="131"/>
                  </a:lnTo>
                  <a:lnTo>
                    <a:pt x="213" y="131"/>
                  </a:lnTo>
                  <a:lnTo>
                    <a:pt x="211" y="129"/>
                  </a:lnTo>
                  <a:lnTo>
                    <a:pt x="211" y="129"/>
                  </a:lnTo>
                  <a:lnTo>
                    <a:pt x="210" y="129"/>
                  </a:lnTo>
                  <a:lnTo>
                    <a:pt x="210" y="129"/>
                  </a:lnTo>
                  <a:lnTo>
                    <a:pt x="205" y="129"/>
                  </a:lnTo>
                  <a:lnTo>
                    <a:pt x="205" y="129"/>
                  </a:lnTo>
                  <a:close/>
                  <a:moveTo>
                    <a:pt x="344" y="334"/>
                  </a:moveTo>
                  <a:lnTo>
                    <a:pt x="344" y="334"/>
                  </a:lnTo>
                  <a:lnTo>
                    <a:pt x="342" y="334"/>
                  </a:lnTo>
                  <a:lnTo>
                    <a:pt x="342" y="334"/>
                  </a:lnTo>
                  <a:lnTo>
                    <a:pt x="336" y="331"/>
                  </a:lnTo>
                  <a:lnTo>
                    <a:pt x="336" y="331"/>
                  </a:lnTo>
                  <a:lnTo>
                    <a:pt x="326" y="328"/>
                  </a:lnTo>
                  <a:lnTo>
                    <a:pt x="326" y="328"/>
                  </a:lnTo>
                  <a:lnTo>
                    <a:pt x="325" y="328"/>
                  </a:lnTo>
                  <a:lnTo>
                    <a:pt x="325" y="328"/>
                  </a:lnTo>
                  <a:lnTo>
                    <a:pt x="334" y="333"/>
                  </a:lnTo>
                  <a:lnTo>
                    <a:pt x="344" y="334"/>
                  </a:lnTo>
                  <a:lnTo>
                    <a:pt x="344" y="334"/>
                  </a:lnTo>
                  <a:close/>
                  <a:moveTo>
                    <a:pt x="30" y="314"/>
                  </a:moveTo>
                  <a:lnTo>
                    <a:pt x="30" y="314"/>
                  </a:lnTo>
                  <a:lnTo>
                    <a:pt x="30" y="314"/>
                  </a:lnTo>
                  <a:lnTo>
                    <a:pt x="30" y="314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8" y="306"/>
                  </a:lnTo>
                  <a:lnTo>
                    <a:pt x="38" y="306"/>
                  </a:lnTo>
                  <a:lnTo>
                    <a:pt x="42" y="300"/>
                  </a:lnTo>
                  <a:lnTo>
                    <a:pt x="46" y="292"/>
                  </a:lnTo>
                  <a:lnTo>
                    <a:pt x="46" y="292"/>
                  </a:lnTo>
                  <a:lnTo>
                    <a:pt x="46" y="292"/>
                  </a:lnTo>
                  <a:lnTo>
                    <a:pt x="46" y="292"/>
                  </a:lnTo>
                  <a:lnTo>
                    <a:pt x="38" y="303"/>
                  </a:lnTo>
                  <a:lnTo>
                    <a:pt x="38" y="303"/>
                  </a:lnTo>
                  <a:lnTo>
                    <a:pt x="30" y="314"/>
                  </a:lnTo>
                  <a:lnTo>
                    <a:pt x="30" y="314"/>
                  </a:lnTo>
                  <a:close/>
                  <a:moveTo>
                    <a:pt x="113" y="133"/>
                  </a:moveTo>
                  <a:lnTo>
                    <a:pt x="113" y="133"/>
                  </a:lnTo>
                  <a:lnTo>
                    <a:pt x="129" y="129"/>
                  </a:lnTo>
                  <a:lnTo>
                    <a:pt x="146" y="128"/>
                  </a:lnTo>
                  <a:lnTo>
                    <a:pt x="146" y="128"/>
                  </a:lnTo>
                  <a:lnTo>
                    <a:pt x="129" y="129"/>
                  </a:lnTo>
                  <a:lnTo>
                    <a:pt x="113" y="133"/>
                  </a:lnTo>
                  <a:lnTo>
                    <a:pt x="113" y="133"/>
                  </a:lnTo>
                  <a:close/>
                  <a:moveTo>
                    <a:pt x="328" y="166"/>
                  </a:moveTo>
                  <a:lnTo>
                    <a:pt x="328" y="166"/>
                  </a:lnTo>
                  <a:lnTo>
                    <a:pt x="329" y="139"/>
                  </a:lnTo>
                  <a:lnTo>
                    <a:pt x="329" y="139"/>
                  </a:lnTo>
                  <a:lnTo>
                    <a:pt x="328" y="145"/>
                  </a:lnTo>
                  <a:lnTo>
                    <a:pt x="328" y="145"/>
                  </a:lnTo>
                  <a:lnTo>
                    <a:pt x="328" y="152"/>
                  </a:lnTo>
                  <a:lnTo>
                    <a:pt x="328" y="152"/>
                  </a:lnTo>
                  <a:lnTo>
                    <a:pt x="328" y="166"/>
                  </a:lnTo>
                  <a:lnTo>
                    <a:pt x="328" y="166"/>
                  </a:lnTo>
                  <a:lnTo>
                    <a:pt x="328" y="166"/>
                  </a:lnTo>
                  <a:lnTo>
                    <a:pt x="328" y="166"/>
                  </a:lnTo>
                  <a:close/>
                  <a:moveTo>
                    <a:pt x="318" y="222"/>
                  </a:moveTo>
                  <a:lnTo>
                    <a:pt x="318" y="222"/>
                  </a:lnTo>
                  <a:lnTo>
                    <a:pt x="317" y="207"/>
                  </a:lnTo>
                  <a:lnTo>
                    <a:pt x="317" y="207"/>
                  </a:lnTo>
                  <a:lnTo>
                    <a:pt x="317" y="222"/>
                  </a:lnTo>
                  <a:lnTo>
                    <a:pt x="317" y="222"/>
                  </a:lnTo>
                  <a:lnTo>
                    <a:pt x="318" y="222"/>
                  </a:lnTo>
                  <a:lnTo>
                    <a:pt x="318" y="222"/>
                  </a:lnTo>
                  <a:close/>
                  <a:moveTo>
                    <a:pt x="298" y="252"/>
                  </a:moveTo>
                  <a:lnTo>
                    <a:pt x="298" y="252"/>
                  </a:lnTo>
                  <a:lnTo>
                    <a:pt x="300" y="251"/>
                  </a:lnTo>
                  <a:lnTo>
                    <a:pt x="300" y="251"/>
                  </a:lnTo>
                  <a:lnTo>
                    <a:pt x="301" y="241"/>
                  </a:lnTo>
                  <a:lnTo>
                    <a:pt x="301" y="241"/>
                  </a:lnTo>
                  <a:lnTo>
                    <a:pt x="301" y="238"/>
                  </a:lnTo>
                  <a:lnTo>
                    <a:pt x="301" y="238"/>
                  </a:lnTo>
                  <a:lnTo>
                    <a:pt x="298" y="252"/>
                  </a:lnTo>
                  <a:lnTo>
                    <a:pt x="298" y="252"/>
                  </a:lnTo>
                  <a:close/>
                  <a:moveTo>
                    <a:pt x="79" y="144"/>
                  </a:moveTo>
                  <a:lnTo>
                    <a:pt x="79" y="144"/>
                  </a:lnTo>
                  <a:lnTo>
                    <a:pt x="79" y="145"/>
                  </a:lnTo>
                  <a:lnTo>
                    <a:pt x="79" y="145"/>
                  </a:lnTo>
                  <a:lnTo>
                    <a:pt x="77" y="147"/>
                  </a:lnTo>
                  <a:lnTo>
                    <a:pt x="77" y="147"/>
                  </a:lnTo>
                  <a:lnTo>
                    <a:pt x="77" y="150"/>
                  </a:lnTo>
                  <a:lnTo>
                    <a:pt x="77" y="150"/>
                  </a:lnTo>
                  <a:lnTo>
                    <a:pt x="82" y="148"/>
                  </a:lnTo>
                  <a:lnTo>
                    <a:pt x="82" y="148"/>
                  </a:lnTo>
                  <a:lnTo>
                    <a:pt x="82" y="148"/>
                  </a:lnTo>
                  <a:lnTo>
                    <a:pt x="82" y="148"/>
                  </a:lnTo>
                  <a:lnTo>
                    <a:pt x="82" y="147"/>
                  </a:lnTo>
                  <a:lnTo>
                    <a:pt x="80" y="145"/>
                  </a:lnTo>
                  <a:lnTo>
                    <a:pt x="80" y="145"/>
                  </a:lnTo>
                  <a:lnTo>
                    <a:pt x="79" y="144"/>
                  </a:lnTo>
                  <a:lnTo>
                    <a:pt x="79" y="144"/>
                  </a:lnTo>
                  <a:close/>
                  <a:moveTo>
                    <a:pt x="68" y="188"/>
                  </a:moveTo>
                  <a:lnTo>
                    <a:pt x="68" y="188"/>
                  </a:lnTo>
                  <a:lnTo>
                    <a:pt x="66" y="178"/>
                  </a:lnTo>
                  <a:lnTo>
                    <a:pt x="66" y="170"/>
                  </a:lnTo>
                  <a:lnTo>
                    <a:pt x="66" y="170"/>
                  </a:lnTo>
                  <a:lnTo>
                    <a:pt x="66" y="178"/>
                  </a:lnTo>
                  <a:lnTo>
                    <a:pt x="68" y="188"/>
                  </a:lnTo>
                  <a:lnTo>
                    <a:pt x="68" y="188"/>
                  </a:lnTo>
                  <a:close/>
                  <a:moveTo>
                    <a:pt x="320" y="191"/>
                  </a:moveTo>
                  <a:lnTo>
                    <a:pt x="320" y="191"/>
                  </a:lnTo>
                  <a:lnTo>
                    <a:pt x="318" y="191"/>
                  </a:lnTo>
                  <a:lnTo>
                    <a:pt x="318" y="191"/>
                  </a:lnTo>
                  <a:lnTo>
                    <a:pt x="318" y="191"/>
                  </a:lnTo>
                  <a:lnTo>
                    <a:pt x="318" y="191"/>
                  </a:lnTo>
                  <a:lnTo>
                    <a:pt x="318" y="204"/>
                  </a:lnTo>
                  <a:lnTo>
                    <a:pt x="320" y="215"/>
                  </a:lnTo>
                  <a:lnTo>
                    <a:pt x="320" y="215"/>
                  </a:lnTo>
                  <a:lnTo>
                    <a:pt x="320" y="191"/>
                  </a:lnTo>
                  <a:lnTo>
                    <a:pt x="320" y="191"/>
                  </a:lnTo>
                  <a:close/>
                  <a:moveTo>
                    <a:pt x="284" y="276"/>
                  </a:moveTo>
                  <a:lnTo>
                    <a:pt x="284" y="276"/>
                  </a:lnTo>
                  <a:lnTo>
                    <a:pt x="284" y="276"/>
                  </a:lnTo>
                  <a:lnTo>
                    <a:pt x="284" y="276"/>
                  </a:lnTo>
                  <a:lnTo>
                    <a:pt x="292" y="260"/>
                  </a:lnTo>
                  <a:lnTo>
                    <a:pt x="292" y="260"/>
                  </a:lnTo>
                  <a:lnTo>
                    <a:pt x="292" y="259"/>
                  </a:lnTo>
                  <a:lnTo>
                    <a:pt x="292" y="259"/>
                  </a:lnTo>
                  <a:lnTo>
                    <a:pt x="292" y="259"/>
                  </a:lnTo>
                  <a:lnTo>
                    <a:pt x="292" y="259"/>
                  </a:lnTo>
                  <a:lnTo>
                    <a:pt x="284" y="276"/>
                  </a:lnTo>
                  <a:lnTo>
                    <a:pt x="284" y="276"/>
                  </a:lnTo>
                  <a:close/>
                  <a:moveTo>
                    <a:pt x="306" y="216"/>
                  </a:moveTo>
                  <a:lnTo>
                    <a:pt x="306" y="216"/>
                  </a:lnTo>
                  <a:lnTo>
                    <a:pt x="303" y="229"/>
                  </a:lnTo>
                  <a:lnTo>
                    <a:pt x="303" y="229"/>
                  </a:lnTo>
                  <a:lnTo>
                    <a:pt x="304" y="227"/>
                  </a:lnTo>
                  <a:lnTo>
                    <a:pt x="304" y="227"/>
                  </a:lnTo>
                  <a:lnTo>
                    <a:pt x="307" y="219"/>
                  </a:lnTo>
                  <a:lnTo>
                    <a:pt x="307" y="219"/>
                  </a:lnTo>
                  <a:lnTo>
                    <a:pt x="306" y="216"/>
                  </a:lnTo>
                  <a:lnTo>
                    <a:pt x="306" y="216"/>
                  </a:lnTo>
                  <a:close/>
                  <a:moveTo>
                    <a:pt x="33" y="325"/>
                  </a:moveTo>
                  <a:lnTo>
                    <a:pt x="33" y="325"/>
                  </a:lnTo>
                  <a:lnTo>
                    <a:pt x="39" y="322"/>
                  </a:lnTo>
                  <a:lnTo>
                    <a:pt x="44" y="319"/>
                  </a:lnTo>
                  <a:lnTo>
                    <a:pt x="44" y="319"/>
                  </a:lnTo>
                  <a:lnTo>
                    <a:pt x="42" y="319"/>
                  </a:lnTo>
                  <a:lnTo>
                    <a:pt x="42" y="319"/>
                  </a:lnTo>
                  <a:lnTo>
                    <a:pt x="33" y="323"/>
                  </a:lnTo>
                  <a:lnTo>
                    <a:pt x="33" y="323"/>
                  </a:lnTo>
                  <a:lnTo>
                    <a:pt x="33" y="325"/>
                  </a:lnTo>
                  <a:lnTo>
                    <a:pt x="33" y="325"/>
                  </a:lnTo>
                  <a:close/>
                  <a:moveTo>
                    <a:pt x="113" y="303"/>
                  </a:moveTo>
                  <a:lnTo>
                    <a:pt x="113" y="303"/>
                  </a:lnTo>
                  <a:lnTo>
                    <a:pt x="112" y="301"/>
                  </a:lnTo>
                  <a:lnTo>
                    <a:pt x="112" y="300"/>
                  </a:lnTo>
                  <a:lnTo>
                    <a:pt x="112" y="300"/>
                  </a:lnTo>
                  <a:lnTo>
                    <a:pt x="107" y="303"/>
                  </a:lnTo>
                  <a:lnTo>
                    <a:pt x="107" y="303"/>
                  </a:lnTo>
                  <a:lnTo>
                    <a:pt x="109" y="305"/>
                  </a:lnTo>
                  <a:lnTo>
                    <a:pt x="109" y="305"/>
                  </a:lnTo>
                  <a:lnTo>
                    <a:pt x="110" y="303"/>
                  </a:lnTo>
                  <a:lnTo>
                    <a:pt x="113" y="303"/>
                  </a:lnTo>
                  <a:lnTo>
                    <a:pt x="113" y="303"/>
                  </a:lnTo>
                  <a:close/>
                  <a:moveTo>
                    <a:pt x="74" y="219"/>
                  </a:moveTo>
                  <a:lnTo>
                    <a:pt x="74" y="219"/>
                  </a:lnTo>
                  <a:lnTo>
                    <a:pt x="75" y="218"/>
                  </a:lnTo>
                  <a:lnTo>
                    <a:pt x="75" y="218"/>
                  </a:lnTo>
                  <a:lnTo>
                    <a:pt x="74" y="210"/>
                  </a:lnTo>
                  <a:lnTo>
                    <a:pt x="74" y="210"/>
                  </a:lnTo>
                  <a:lnTo>
                    <a:pt x="74" y="208"/>
                  </a:lnTo>
                  <a:lnTo>
                    <a:pt x="74" y="208"/>
                  </a:lnTo>
                  <a:lnTo>
                    <a:pt x="74" y="208"/>
                  </a:lnTo>
                  <a:lnTo>
                    <a:pt x="74" y="208"/>
                  </a:lnTo>
                  <a:lnTo>
                    <a:pt x="74" y="219"/>
                  </a:lnTo>
                  <a:lnTo>
                    <a:pt x="74" y="219"/>
                  </a:lnTo>
                  <a:close/>
                  <a:moveTo>
                    <a:pt x="236" y="137"/>
                  </a:moveTo>
                  <a:lnTo>
                    <a:pt x="236" y="137"/>
                  </a:lnTo>
                  <a:lnTo>
                    <a:pt x="225" y="137"/>
                  </a:lnTo>
                  <a:lnTo>
                    <a:pt x="225" y="137"/>
                  </a:lnTo>
                  <a:lnTo>
                    <a:pt x="230" y="137"/>
                  </a:lnTo>
                  <a:lnTo>
                    <a:pt x="230" y="137"/>
                  </a:lnTo>
                  <a:lnTo>
                    <a:pt x="232" y="139"/>
                  </a:lnTo>
                  <a:lnTo>
                    <a:pt x="232" y="139"/>
                  </a:lnTo>
                  <a:lnTo>
                    <a:pt x="236" y="137"/>
                  </a:lnTo>
                  <a:lnTo>
                    <a:pt x="236" y="137"/>
                  </a:lnTo>
                  <a:close/>
                  <a:moveTo>
                    <a:pt x="311" y="145"/>
                  </a:moveTo>
                  <a:lnTo>
                    <a:pt x="311" y="145"/>
                  </a:lnTo>
                  <a:lnTo>
                    <a:pt x="307" y="144"/>
                  </a:lnTo>
                  <a:lnTo>
                    <a:pt x="307" y="144"/>
                  </a:lnTo>
                  <a:lnTo>
                    <a:pt x="307" y="145"/>
                  </a:lnTo>
                  <a:lnTo>
                    <a:pt x="307" y="145"/>
                  </a:lnTo>
                  <a:lnTo>
                    <a:pt x="309" y="145"/>
                  </a:lnTo>
                  <a:lnTo>
                    <a:pt x="309" y="145"/>
                  </a:lnTo>
                  <a:lnTo>
                    <a:pt x="311" y="147"/>
                  </a:lnTo>
                  <a:lnTo>
                    <a:pt x="311" y="147"/>
                  </a:lnTo>
                  <a:lnTo>
                    <a:pt x="311" y="145"/>
                  </a:lnTo>
                  <a:lnTo>
                    <a:pt x="311" y="145"/>
                  </a:lnTo>
                  <a:close/>
                  <a:moveTo>
                    <a:pt x="320" y="230"/>
                  </a:moveTo>
                  <a:lnTo>
                    <a:pt x="320" y="230"/>
                  </a:lnTo>
                  <a:lnTo>
                    <a:pt x="320" y="230"/>
                  </a:lnTo>
                  <a:lnTo>
                    <a:pt x="320" y="230"/>
                  </a:lnTo>
                  <a:lnTo>
                    <a:pt x="323" y="248"/>
                  </a:lnTo>
                  <a:lnTo>
                    <a:pt x="323" y="248"/>
                  </a:lnTo>
                  <a:lnTo>
                    <a:pt x="325" y="248"/>
                  </a:lnTo>
                  <a:lnTo>
                    <a:pt x="325" y="248"/>
                  </a:lnTo>
                  <a:lnTo>
                    <a:pt x="320" y="230"/>
                  </a:lnTo>
                  <a:lnTo>
                    <a:pt x="320" y="230"/>
                  </a:lnTo>
                  <a:close/>
                  <a:moveTo>
                    <a:pt x="318" y="237"/>
                  </a:moveTo>
                  <a:lnTo>
                    <a:pt x="318" y="237"/>
                  </a:lnTo>
                  <a:lnTo>
                    <a:pt x="317" y="234"/>
                  </a:lnTo>
                  <a:lnTo>
                    <a:pt x="317" y="234"/>
                  </a:lnTo>
                  <a:lnTo>
                    <a:pt x="315" y="230"/>
                  </a:lnTo>
                  <a:lnTo>
                    <a:pt x="315" y="230"/>
                  </a:lnTo>
                  <a:lnTo>
                    <a:pt x="315" y="234"/>
                  </a:lnTo>
                  <a:lnTo>
                    <a:pt x="315" y="234"/>
                  </a:lnTo>
                  <a:lnTo>
                    <a:pt x="317" y="238"/>
                  </a:lnTo>
                  <a:lnTo>
                    <a:pt x="317" y="238"/>
                  </a:lnTo>
                  <a:lnTo>
                    <a:pt x="318" y="237"/>
                  </a:lnTo>
                  <a:lnTo>
                    <a:pt x="318" y="237"/>
                  </a:lnTo>
                  <a:close/>
                  <a:moveTo>
                    <a:pt x="34" y="328"/>
                  </a:moveTo>
                  <a:lnTo>
                    <a:pt x="34" y="328"/>
                  </a:lnTo>
                  <a:lnTo>
                    <a:pt x="36" y="328"/>
                  </a:lnTo>
                  <a:lnTo>
                    <a:pt x="36" y="328"/>
                  </a:lnTo>
                  <a:lnTo>
                    <a:pt x="42" y="325"/>
                  </a:lnTo>
                  <a:lnTo>
                    <a:pt x="42" y="325"/>
                  </a:lnTo>
                  <a:lnTo>
                    <a:pt x="44" y="325"/>
                  </a:lnTo>
                  <a:lnTo>
                    <a:pt x="44" y="323"/>
                  </a:lnTo>
                  <a:lnTo>
                    <a:pt x="44" y="323"/>
                  </a:lnTo>
                  <a:lnTo>
                    <a:pt x="39" y="325"/>
                  </a:lnTo>
                  <a:lnTo>
                    <a:pt x="34" y="328"/>
                  </a:lnTo>
                  <a:lnTo>
                    <a:pt x="34" y="328"/>
                  </a:lnTo>
                  <a:close/>
                  <a:moveTo>
                    <a:pt x="325" y="155"/>
                  </a:moveTo>
                  <a:lnTo>
                    <a:pt x="325" y="155"/>
                  </a:lnTo>
                  <a:lnTo>
                    <a:pt x="325" y="144"/>
                  </a:lnTo>
                  <a:lnTo>
                    <a:pt x="325" y="144"/>
                  </a:lnTo>
                  <a:lnTo>
                    <a:pt x="325" y="150"/>
                  </a:lnTo>
                  <a:lnTo>
                    <a:pt x="325" y="155"/>
                  </a:lnTo>
                  <a:lnTo>
                    <a:pt x="325" y="155"/>
                  </a:lnTo>
                  <a:close/>
                  <a:moveTo>
                    <a:pt x="74" y="227"/>
                  </a:moveTo>
                  <a:lnTo>
                    <a:pt x="74" y="227"/>
                  </a:lnTo>
                  <a:lnTo>
                    <a:pt x="74" y="227"/>
                  </a:lnTo>
                  <a:lnTo>
                    <a:pt x="74" y="227"/>
                  </a:lnTo>
                  <a:lnTo>
                    <a:pt x="75" y="227"/>
                  </a:lnTo>
                  <a:lnTo>
                    <a:pt x="75" y="227"/>
                  </a:lnTo>
                  <a:lnTo>
                    <a:pt x="75" y="224"/>
                  </a:lnTo>
                  <a:lnTo>
                    <a:pt x="74" y="221"/>
                  </a:lnTo>
                  <a:lnTo>
                    <a:pt x="74" y="221"/>
                  </a:lnTo>
                  <a:lnTo>
                    <a:pt x="74" y="227"/>
                  </a:lnTo>
                  <a:lnTo>
                    <a:pt x="74" y="227"/>
                  </a:lnTo>
                  <a:close/>
                  <a:moveTo>
                    <a:pt x="300" y="300"/>
                  </a:moveTo>
                  <a:lnTo>
                    <a:pt x="300" y="300"/>
                  </a:lnTo>
                  <a:lnTo>
                    <a:pt x="292" y="293"/>
                  </a:lnTo>
                  <a:lnTo>
                    <a:pt x="292" y="293"/>
                  </a:lnTo>
                  <a:lnTo>
                    <a:pt x="293" y="295"/>
                  </a:lnTo>
                  <a:lnTo>
                    <a:pt x="293" y="295"/>
                  </a:lnTo>
                  <a:lnTo>
                    <a:pt x="296" y="298"/>
                  </a:lnTo>
                  <a:lnTo>
                    <a:pt x="296" y="298"/>
                  </a:lnTo>
                  <a:lnTo>
                    <a:pt x="300" y="300"/>
                  </a:lnTo>
                  <a:lnTo>
                    <a:pt x="300" y="300"/>
                  </a:lnTo>
                  <a:close/>
                  <a:moveTo>
                    <a:pt x="113" y="158"/>
                  </a:moveTo>
                  <a:lnTo>
                    <a:pt x="113" y="158"/>
                  </a:lnTo>
                  <a:lnTo>
                    <a:pt x="101" y="161"/>
                  </a:lnTo>
                  <a:lnTo>
                    <a:pt x="101" y="161"/>
                  </a:lnTo>
                  <a:lnTo>
                    <a:pt x="113" y="158"/>
                  </a:lnTo>
                  <a:lnTo>
                    <a:pt x="113" y="158"/>
                  </a:lnTo>
                  <a:close/>
                  <a:moveTo>
                    <a:pt x="288" y="273"/>
                  </a:moveTo>
                  <a:lnTo>
                    <a:pt x="288" y="273"/>
                  </a:lnTo>
                  <a:lnTo>
                    <a:pt x="288" y="273"/>
                  </a:lnTo>
                  <a:lnTo>
                    <a:pt x="288" y="273"/>
                  </a:lnTo>
                  <a:lnTo>
                    <a:pt x="292" y="270"/>
                  </a:lnTo>
                  <a:lnTo>
                    <a:pt x="292" y="270"/>
                  </a:lnTo>
                  <a:lnTo>
                    <a:pt x="292" y="268"/>
                  </a:lnTo>
                  <a:lnTo>
                    <a:pt x="290" y="268"/>
                  </a:lnTo>
                  <a:lnTo>
                    <a:pt x="290" y="268"/>
                  </a:lnTo>
                  <a:lnTo>
                    <a:pt x="288" y="273"/>
                  </a:lnTo>
                  <a:lnTo>
                    <a:pt x="288" y="273"/>
                  </a:lnTo>
                  <a:close/>
                  <a:moveTo>
                    <a:pt x="312" y="156"/>
                  </a:moveTo>
                  <a:lnTo>
                    <a:pt x="312" y="156"/>
                  </a:lnTo>
                  <a:lnTo>
                    <a:pt x="311" y="159"/>
                  </a:lnTo>
                  <a:lnTo>
                    <a:pt x="311" y="159"/>
                  </a:lnTo>
                  <a:lnTo>
                    <a:pt x="311" y="161"/>
                  </a:lnTo>
                  <a:lnTo>
                    <a:pt x="312" y="161"/>
                  </a:lnTo>
                  <a:lnTo>
                    <a:pt x="312" y="161"/>
                  </a:lnTo>
                  <a:lnTo>
                    <a:pt x="312" y="156"/>
                  </a:lnTo>
                  <a:lnTo>
                    <a:pt x="312" y="156"/>
                  </a:lnTo>
                  <a:close/>
                  <a:moveTo>
                    <a:pt x="61" y="246"/>
                  </a:moveTo>
                  <a:lnTo>
                    <a:pt x="61" y="246"/>
                  </a:lnTo>
                  <a:lnTo>
                    <a:pt x="61" y="246"/>
                  </a:lnTo>
                  <a:lnTo>
                    <a:pt x="61" y="246"/>
                  </a:lnTo>
                  <a:lnTo>
                    <a:pt x="63" y="235"/>
                  </a:lnTo>
                  <a:lnTo>
                    <a:pt x="63" y="235"/>
                  </a:lnTo>
                  <a:lnTo>
                    <a:pt x="61" y="246"/>
                  </a:lnTo>
                  <a:lnTo>
                    <a:pt x="61" y="246"/>
                  </a:lnTo>
                  <a:close/>
                  <a:moveTo>
                    <a:pt x="107" y="308"/>
                  </a:moveTo>
                  <a:lnTo>
                    <a:pt x="107" y="308"/>
                  </a:lnTo>
                  <a:lnTo>
                    <a:pt x="104" y="311"/>
                  </a:lnTo>
                  <a:lnTo>
                    <a:pt x="104" y="311"/>
                  </a:lnTo>
                  <a:lnTo>
                    <a:pt x="105" y="312"/>
                  </a:lnTo>
                  <a:lnTo>
                    <a:pt x="105" y="312"/>
                  </a:lnTo>
                  <a:lnTo>
                    <a:pt x="107" y="308"/>
                  </a:lnTo>
                  <a:lnTo>
                    <a:pt x="107" y="308"/>
                  </a:lnTo>
                  <a:close/>
                  <a:moveTo>
                    <a:pt x="353" y="312"/>
                  </a:moveTo>
                  <a:lnTo>
                    <a:pt x="353" y="312"/>
                  </a:lnTo>
                  <a:lnTo>
                    <a:pt x="359" y="322"/>
                  </a:lnTo>
                  <a:lnTo>
                    <a:pt x="359" y="322"/>
                  </a:lnTo>
                  <a:lnTo>
                    <a:pt x="356" y="317"/>
                  </a:lnTo>
                  <a:lnTo>
                    <a:pt x="353" y="312"/>
                  </a:lnTo>
                  <a:lnTo>
                    <a:pt x="353" y="312"/>
                  </a:lnTo>
                  <a:close/>
                  <a:moveTo>
                    <a:pt x="52" y="399"/>
                  </a:moveTo>
                  <a:lnTo>
                    <a:pt x="52" y="399"/>
                  </a:lnTo>
                  <a:lnTo>
                    <a:pt x="52" y="399"/>
                  </a:lnTo>
                  <a:lnTo>
                    <a:pt x="52" y="399"/>
                  </a:lnTo>
                  <a:lnTo>
                    <a:pt x="64" y="393"/>
                  </a:lnTo>
                  <a:lnTo>
                    <a:pt x="64" y="393"/>
                  </a:lnTo>
                  <a:lnTo>
                    <a:pt x="64" y="393"/>
                  </a:lnTo>
                  <a:lnTo>
                    <a:pt x="64" y="393"/>
                  </a:lnTo>
                  <a:lnTo>
                    <a:pt x="52" y="399"/>
                  </a:lnTo>
                  <a:lnTo>
                    <a:pt x="52" y="399"/>
                  </a:lnTo>
                  <a:close/>
                  <a:moveTo>
                    <a:pt x="325" y="305"/>
                  </a:moveTo>
                  <a:lnTo>
                    <a:pt x="325" y="305"/>
                  </a:lnTo>
                  <a:lnTo>
                    <a:pt x="323" y="301"/>
                  </a:lnTo>
                  <a:lnTo>
                    <a:pt x="320" y="300"/>
                  </a:lnTo>
                  <a:lnTo>
                    <a:pt x="320" y="300"/>
                  </a:lnTo>
                  <a:lnTo>
                    <a:pt x="325" y="305"/>
                  </a:lnTo>
                  <a:lnTo>
                    <a:pt x="325" y="305"/>
                  </a:lnTo>
                  <a:close/>
                  <a:moveTo>
                    <a:pt x="38" y="334"/>
                  </a:moveTo>
                  <a:lnTo>
                    <a:pt x="38" y="334"/>
                  </a:lnTo>
                  <a:lnTo>
                    <a:pt x="38" y="334"/>
                  </a:lnTo>
                  <a:lnTo>
                    <a:pt x="38" y="334"/>
                  </a:lnTo>
                  <a:lnTo>
                    <a:pt x="44" y="336"/>
                  </a:lnTo>
                  <a:lnTo>
                    <a:pt x="44" y="336"/>
                  </a:lnTo>
                  <a:lnTo>
                    <a:pt x="46" y="334"/>
                  </a:lnTo>
                  <a:lnTo>
                    <a:pt x="46" y="334"/>
                  </a:lnTo>
                  <a:lnTo>
                    <a:pt x="38" y="334"/>
                  </a:lnTo>
                  <a:lnTo>
                    <a:pt x="38" y="334"/>
                  </a:lnTo>
                  <a:close/>
                  <a:moveTo>
                    <a:pt x="118" y="308"/>
                  </a:moveTo>
                  <a:lnTo>
                    <a:pt x="118" y="308"/>
                  </a:lnTo>
                  <a:lnTo>
                    <a:pt x="115" y="305"/>
                  </a:lnTo>
                  <a:lnTo>
                    <a:pt x="115" y="305"/>
                  </a:lnTo>
                  <a:lnTo>
                    <a:pt x="113" y="308"/>
                  </a:lnTo>
                  <a:lnTo>
                    <a:pt x="113" y="308"/>
                  </a:lnTo>
                  <a:lnTo>
                    <a:pt x="117" y="306"/>
                  </a:lnTo>
                  <a:lnTo>
                    <a:pt x="118" y="308"/>
                  </a:lnTo>
                  <a:lnTo>
                    <a:pt x="118" y="308"/>
                  </a:lnTo>
                  <a:close/>
                  <a:moveTo>
                    <a:pt x="123" y="306"/>
                  </a:moveTo>
                  <a:lnTo>
                    <a:pt x="123" y="306"/>
                  </a:lnTo>
                  <a:lnTo>
                    <a:pt x="123" y="306"/>
                  </a:lnTo>
                  <a:lnTo>
                    <a:pt x="123" y="306"/>
                  </a:lnTo>
                  <a:lnTo>
                    <a:pt x="120" y="300"/>
                  </a:lnTo>
                  <a:lnTo>
                    <a:pt x="120" y="300"/>
                  </a:lnTo>
                  <a:lnTo>
                    <a:pt x="120" y="301"/>
                  </a:lnTo>
                  <a:lnTo>
                    <a:pt x="120" y="301"/>
                  </a:lnTo>
                  <a:lnTo>
                    <a:pt x="123" y="306"/>
                  </a:lnTo>
                  <a:lnTo>
                    <a:pt x="123" y="306"/>
                  </a:lnTo>
                  <a:close/>
                  <a:moveTo>
                    <a:pt x="44" y="328"/>
                  </a:moveTo>
                  <a:lnTo>
                    <a:pt x="44" y="328"/>
                  </a:lnTo>
                  <a:lnTo>
                    <a:pt x="47" y="328"/>
                  </a:lnTo>
                  <a:lnTo>
                    <a:pt x="50" y="325"/>
                  </a:lnTo>
                  <a:lnTo>
                    <a:pt x="50" y="325"/>
                  </a:lnTo>
                  <a:lnTo>
                    <a:pt x="49" y="327"/>
                  </a:lnTo>
                  <a:lnTo>
                    <a:pt x="49" y="327"/>
                  </a:lnTo>
                  <a:lnTo>
                    <a:pt x="46" y="327"/>
                  </a:lnTo>
                  <a:lnTo>
                    <a:pt x="46" y="327"/>
                  </a:lnTo>
                  <a:lnTo>
                    <a:pt x="44" y="328"/>
                  </a:lnTo>
                  <a:lnTo>
                    <a:pt x="44" y="328"/>
                  </a:lnTo>
                  <a:close/>
                  <a:moveTo>
                    <a:pt x="314" y="317"/>
                  </a:moveTo>
                  <a:lnTo>
                    <a:pt x="314" y="317"/>
                  </a:lnTo>
                  <a:lnTo>
                    <a:pt x="311" y="314"/>
                  </a:lnTo>
                  <a:lnTo>
                    <a:pt x="309" y="312"/>
                  </a:lnTo>
                  <a:lnTo>
                    <a:pt x="309" y="312"/>
                  </a:lnTo>
                  <a:lnTo>
                    <a:pt x="314" y="317"/>
                  </a:lnTo>
                  <a:lnTo>
                    <a:pt x="314" y="317"/>
                  </a:lnTo>
                  <a:close/>
                  <a:moveTo>
                    <a:pt x="77" y="155"/>
                  </a:moveTo>
                  <a:lnTo>
                    <a:pt x="77" y="155"/>
                  </a:lnTo>
                  <a:lnTo>
                    <a:pt x="79" y="155"/>
                  </a:lnTo>
                  <a:lnTo>
                    <a:pt x="79" y="155"/>
                  </a:lnTo>
                  <a:lnTo>
                    <a:pt x="79" y="155"/>
                  </a:lnTo>
                  <a:lnTo>
                    <a:pt x="79" y="153"/>
                  </a:lnTo>
                  <a:lnTo>
                    <a:pt x="79" y="153"/>
                  </a:lnTo>
                  <a:lnTo>
                    <a:pt x="77" y="153"/>
                  </a:lnTo>
                  <a:lnTo>
                    <a:pt x="77" y="153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7" y="155"/>
                  </a:lnTo>
                  <a:close/>
                  <a:moveTo>
                    <a:pt x="44" y="308"/>
                  </a:moveTo>
                  <a:lnTo>
                    <a:pt x="44" y="308"/>
                  </a:lnTo>
                  <a:lnTo>
                    <a:pt x="47" y="305"/>
                  </a:lnTo>
                  <a:lnTo>
                    <a:pt x="49" y="301"/>
                  </a:lnTo>
                  <a:lnTo>
                    <a:pt x="49" y="301"/>
                  </a:lnTo>
                  <a:lnTo>
                    <a:pt x="44" y="308"/>
                  </a:lnTo>
                  <a:lnTo>
                    <a:pt x="44" y="308"/>
                  </a:lnTo>
                  <a:close/>
                  <a:moveTo>
                    <a:pt x="169" y="128"/>
                  </a:moveTo>
                  <a:lnTo>
                    <a:pt x="169" y="128"/>
                  </a:lnTo>
                  <a:lnTo>
                    <a:pt x="170" y="131"/>
                  </a:lnTo>
                  <a:lnTo>
                    <a:pt x="170" y="131"/>
                  </a:lnTo>
                  <a:lnTo>
                    <a:pt x="172" y="128"/>
                  </a:lnTo>
                  <a:lnTo>
                    <a:pt x="172" y="128"/>
                  </a:lnTo>
                  <a:lnTo>
                    <a:pt x="169" y="128"/>
                  </a:lnTo>
                  <a:lnTo>
                    <a:pt x="169" y="128"/>
                  </a:lnTo>
                  <a:close/>
                  <a:moveTo>
                    <a:pt x="50" y="319"/>
                  </a:moveTo>
                  <a:lnTo>
                    <a:pt x="50" y="319"/>
                  </a:lnTo>
                  <a:lnTo>
                    <a:pt x="53" y="317"/>
                  </a:lnTo>
                  <a:lnTo>
                    <a:pt x="57" y="314"/>
                  </a:lnTo>
                  <a:lnTo>
                    <a:pt x="57" y="314"/>
                  </a:lnTo>
                  <a:lnTo>
                    <a:pt x="50" y="319"/>
                  </a:lnTo>
                  <a:lnTo>
                    <a:pt x="50" y="319"/>
                  </a:lnTo>
                  <a:close/>
                  <a:moveTo>
                    <a:pt x="118" y="298"/>
                  </a:moveTo>
                  <a:lnTo>
                    <a:pt x="118" y="298"/>
                  </a:lnTo>
                  <a:lnTo>
                    <a:pt x="115" y="295"/>
                  </a:lnTo>
                  <a:lnTo>
                    <a:pt x="115" y="295"/>
                  </a:lnTo>
                  <a:lnTo>
                    <a:pt x="115" y="295"/>
                  </a:lnTo>
                  <a:lnTo>
                    <a:pt x="115" y="295"/>
                  </a:lnTo>
                  <a:lnTo>
                    <a:pt x="117" y="298"/>
                  </a:lnTo>
                  <a:lnTo>
                    <a:pt x="118" y="298"/>
                  </a:lnTo>
                  <a:lnTo>
                    <a:pt x="118" y="298"/>
                  </a:lnTo>
                  <a:close/>
                  <a:moveTo>
                    <a:pt x="71" y="158"/>
                  </a:moveTo>
                  <a:lnTo>
                    <a:pt x="71" y="158"/>
                  </a:lnTo>
                  <a:lnTo>
                    <a:pt x="71" y="158"/>
                  </a:lnTo>
                  <a:lnTo>
                    <a:pt x="71" y="158"/>
                  </a:lnTo>
                  <a:lnTo>
                    <a:pt x="71" y="164"/>
                  </a:lnTo>
                  <a:lnTo>
                    <a:pt x="71" y="164"/>
                  </a:lnTo>
                  <a:lnTo>
                    <a:pt x="71" y="164"/>
                  </a:lnTo>
                  <a:lnTo>
                    <a:pt x="71" y="164"/>
                  </a:lnTo>
                  <a:lnTo>
                    <a:pt x="71" y="158"/>
                  </a:lnTo>
                  <a:lnTo>
                    <a:pt x="71" y="158"/>
                  </a:lnTo>
                  <a:close/>
                  <a:moveTo>
                    <a:pt x="69" y="245"/>
                  </a:moveTo>
                  <a:lnTo>
                    <a:pt x="69" y="245"/>
                  </a:lnTo>
                  <a:lnTo>
                    <a:pt x="68" y="254"/>
                  </a:lnTo>
                  <a:lnTo>
                    <a:pt x="68" y="254"/>
                  </a:lnTo>
                  <a:lnTo>
                    <a:pt x="69" y="245"/>
                  </a:lnTo>
                  <a:lnTo>
                    <a:pt x="69" y="245"/>
                  </a:lnTo>
                  <a:close/>
                  <a:moveTo>
                    <a:pt x="293" y="252"/>
                  </a:moveTo>
                  <a:lnTo>
                    <a:pt x="293" y="252"/>
                  </a:lnTo>
                  <a:lnTo>
                    <a:pt x="293" y="252"/>
                  </a:lnTo>
                  <a:lnTo>
                    <a:pt x="293" y="252"/>
                  </a:lnTo>
                  <a:lnTo>
                    <a:pt x="295" y="252"/>
                  </a:lnTo>
                  <a:lnTo>
                    <a:pt x="295" y="252"/>
                  </a:lnTo>
                  <a:lnTo>
                    <a:pt x="296" y="248"/>
                  </a:lnTo>
                  <a:lnTo>
                    <a:pt x="296" y="248"/>
                  </a:lnTo>
                  <a:lnTo>
                    <a:pt x="296" y="246"/>
                  </a:lnTo>
                  <a:lnTo>
                    <a:pt x="296" y="246"/>
                  </a:lnTo>
                  <a:lnTo>
                    <a:pt x="296" y="246"/>
                  </a:lnTo>
                  <a:lnTo>
                    <a:pt x="296" y="246"/>
                  </a:lnTo>
                  <a:lnTo>
                    <a:pt x="293" y="252"/>
                  </a:lnTo>
                  <a:lnTo>
                    <a:pt x="293" y="252"/>
                  </a:lnTo>
                  <a:close/>
                  <a:moveTo>
                    <a:pt x="285" y="278"/>
                  </a:moveTo>
                  <a:lnTo>
                    <a:pt x="285" y="278"/>
                  </a:lnTo>
                  <a:lnTo>
                    <a:pt x="285" y="278"/>
                  </a:lnTo>
                  <a:lnTo>
                    <a:pt x="285" y="278"/>
                  </a:lnTo>
                  <a:lnTo>
                    <a:pt x="282" y="282"/>
                  </a:lnTo>
                  <a:lnTo>
                    <a:pt x="282" y="282"/>
                  </a:lnTo>
                  <a:lnTo>
                    <a:pt x="284" y="282"/>
                  </a:lnTo>
                  <a:lnTo>
                    <a:pt x="284" y="282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5" y="278"/>
                  </a:lnTo>
                  <a:lnTo>
                    <a:pt x="285" y="278"/>
                  </a:lnTo>
                  <a:close/>
                  <a:moveTo>
                    <a:pt x="184" y="6"/>
                  </a:moveTo>
                  <a:lnTo>
                    <a:pt x="184" y="6"/>
                  </a:lnTo>
                  <a:lnTo>
                    <a:pt x="186" y="8"/>
                  </a:lnTo>
                  <a:lnTo>
                    <a:pt x="188" y="8"/>
                  </a:lnTo>
                  <a:lnTo>
                    <a:pt x="188" y="8"/>
                  </a:lnTo>
                  <a:lnTo>
                    <a:pt x="186" y="5"/>
                  </a:lnTo>
                  <a:lnTo>
                    <a:pt x="186" y="5"/>
                  </a:lnTo>
                  <a:lnTo>
                    <a:pt x="184" y="6"/>
                  </a:lnTo>
                  <a:lnTo>
                    <a:pt x="184" y="6"/>
                  </a:lnTo>
                  <a:close/>
                  <a:moveTo>
                    <a:pt x="293" y="260"/>
                  </a:moveTo>
                  <a:lnTo>
                    <a:pt x="293" y="260"/>
                  </a:lnTo>
                  <a:lnTo>
                    <a:pt x="293" y="264"/>
                  </a:lnTo>
                  <a:lnTo>
                    <a:pt x="293" y="264"/>
                  </a:lnTo>
                  <a:lnTo>
                    <a:pt x="295" y="264"/>
                  </a:lnTo>
                  <a:lnTo>
                    <a:pt x="295" y="264"/>
                  </a:lnTo>
                  <a:lnTo>
                    <a:pt x="295" y="262"/>
                  </a:lnTo>
                  <a:lnTo>
                    <a:pt x="295" y="262"/>
                  </a:lnTo>
                  <a:lnTo>
                    <a:pt x="293" y="260"/>
                  </a:lnTo>
                  <a:lnTo>
                    <a:pt x="293" y="260"/>
                  </a:lnTo>
                  <a:close/>
                  <a:moveTo>
                    <a:pt x="88" y="262"/>
                  </a:moveTo>
                  <a:lnTo>
                    <a:pt x="88" y="262"/>
                  </a:lnTo>
                  <a:lnTo>
                    <a:pt x="88" y="262"/>
                  </a:lnTo>
                  <a:lnTo>
                    <a:pt x="88" y="262"/>
                  </a:lnTo>
                  <a:lnTo>
                    <a:pt x="88" y="264"/>
                  </a:lnTo>
                  <a:lnTo>
                    <a:pt x="88" y="267"/>
                  </a:lnTo>
                  <a:lnTo>
                    <a:pt x="88" y="267"/>
                  </a:lnTo>
                  <a:lnTo>
                    <a:pt x="88" y="262"/>
                  </a:lnTo>
                  <a:lnTo>
                    <a:pt x="88" y="262"/>
                  </a:lnTo>
                  <a:close/>
                  <a:moveTo>
                    <a:pt x="303" y="232"/>
                  </a:moveTo>
                  <a:lnTo>
                    <a:pt x="303" y="232"/>
                  </a:lnTo>
                  <a:lnTo>
                    <a:pt x="303" y="232"/>
                  </a:lnTo>
                  <a:lnTo>
                    <a:pt x="303" y="232"/>
                  </a:lnTo>
                  <a:lnTo>
                    <a:pt x="303" y="234"/>
                  </a:lnTo>
                  <a:lnTo>
                    <a:pt x="303" y="234"/>
                  </a:lnTo>
                  <a:lnTo>
                    <a:pt x="304" y="234"/>
                  </a:lnTo>
                  <a:lnTo>
                    <a:pt x="304" y="234"/>
                  </a:lnTo>
                  <a:lnTo>
                    <a:pt x="304" y="232"/>
                  </a:lnTo>
                  <a:lnTo>
                    <a:pt x="303" y="232"/>
                  </a:lnTo>
                  <a:lnTo>
                    <a:pt x="303" y="232"/>
                  </a:lnTo>
                  <a:close/>
                  <a:moveTo>
                    <a:pt x="336" y="298"/>
                  </a:moveTo>
                  <a:lnTo>
                    <a:pt x="336" y="298"/>
                  </a:lnTo>
                  <a:lnTo>
                    <a:pt x="337" y="301"/>
                  </a:lnTo>
                  <a:lnTo>
                    <a:pt x="339" y="303"/>
                  </a:lnTo>
                  <a:lnTo>
                    <a:pt x="339" y="303"/>
                  </a:lnTo>
                  <a:lnTo>
                    <a:pt x="336" y="298"/>
                  </a:lnTo>
                  <a:lnTo>
                    <a:pt x="336" y="298"/>
                  </a:lnTo>
                  <a:close/>
                  <a:moveTo>
                    <a:pt x="189" y="129"/>
                  </a:moveTo>
                  <a:lnTo>
                    <a:pt x="189" y="129"/>
                  </a:lnTo>
                  <a:lnTo>
                    <a:pt x="191" y="131"/>
                  </a:lnTo>
                  <a:lnTo>
                    <a:pt x="191" y="131"/>
                  </a:lnTo>
                  <a:lnTo>
                    <a:pt x="192" y="128"/>
                  </a:lnTo>
                  <a:lnTo>
                    <a:pt x="192" y="128"/>
                  </a:lnTo>
                  <a:lnTo>
                    <a:pt x="189" y="129"/>
                  </a:lnTo>
                  <a:lnTo>
                    <a:pt x="189" y="129"/>
                  </a:lnTo>
                  <a:close/>
                  <a:moveTo>
                    <a:pt x="284" y="292"/>
                  </a:moveTo>
                  <a:lnTo>
                    <a:pt x="284" y="292"/>
                  </a:lnTo>
                  <a:lnTo>
                    <a:pt x="285" y="292"/>
                  </a:lnTo>
                  <a:lnTo>
                    <a:pt x="285" y="292"/>
                  </a:lnTo>
                  <a:lnTo>
                    <a:pt x="285" y="290"/>
                  </a:lnTo>
                  <a:lnTo>
                    <a:pt x="285" y="290"/>
                  </a:lnTo>
                  <a:lnTo>
                    <a:pt x="284" y="292"/>
                  </a:lnTo>
                  <a:lnTo>
                    <a:pt x="284" y="292"/>
                  </a:lnTo>
                  <a:close/>
                  <a:moveTo>
                    <a:pt x="85" y="152"/>
                  </a:move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7" y="152"/>
                  </a:lnTo>
                  <a:lnTo>
                    <a:pt x="87" y="152"/>
                  </a:lnTo>
                  <a:lnTo>
                    <a:pt x="88" y="152"/>
                  </a:lnTo>
                  <a:lnTo>
                    <a:pt x="88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lnTo>
                    <a:pt x="85" y="152"/>
                  </a:lnTo>
                  <a:close/>
                  <a:moveTo>
                    <a:pt x="355" y="84"/>
                  </a:moveTo>
                  <a:lnTo>
                    <a:pt x="355" y="84"/>
                  </a:lnTo>
                  <a:lnTo>
                    <a:pt x="358" y="87"/>
                  </a:lnTo>
                  <a:lnTo>
                    <a:pt x="358" y="87"/>
                  </a:lnTo>
                  <a:lnTo>
                    <a:pt x="358" y="85"/>
                  </a:lnTo>
                  <a:lnTo>
                    <a:pt x="355" y="84"/>
                  </a:lnTo>
                  <a:lnTo>
                    <a:pt x="355" y="84"/>
                  </a:lnTo>
                  <a:close/>
                  <a:moveTo>
                    <a:pt x="290" y="286"/>
                  </a:moveTo>
                  <a:lnTo>
                    <a:pt x="290" y="286"/>
                  </a:lnTo>
                  <a:lnTo>
                    <a:pt x="290" y="289"/>
                  </a:lnTo>
                  <a:lnTo>
                    <a:pt x="292" y="290"/>
                  </a:lnTo>
                  <a:lnTo>
                    <a:pt x="292" y="290"/>
                  </a:lnTo>
                  <a:lnTo>
                    <a:pt x="290" y="286"/>
                  </a:lnTo>
                  <a:lnTo>
                    <a:pt x="290" y="286"/>
                  </a:lnTo>
                  <a:close/>
                  <a:moveTo>
                    <a:pt x="11" y="330"/>
                  </a:moveTo>
                  <a:lnTo>
                    <a:pt x="11" y="330"/>
                  </a:lnTo>
                  <a:lnTo>
                    <a:pt x="14" y="328"/>
                  </a:lnTo>
                  <a:lnTo>
                    <a:pt x="14" y="327"/>
                  </a:lnTo>
                  <a:lnTo>
                    <a:pt x="14" y="327"/>
                  </a:lnTo>
                  <a:lnTo>
                    <a:pt x="11" y="330"/>
                  </a:lnTo>
                  <a:lnTo>
                    <a:pt x="11" y="330"/>
                  </a:lnTo>
                  <a:close/>
                  <a:moveTo>
                    <a:pt x="277" y="301"/>
                  </a:moveTo>
                  <a:lnTo>
                    <a:pt x="277" y="301"/>
                  </a:lnTo>
                  <a:lnTo>
                    <a:pt x="277" y="303"/>
                  </a:lnTo>
                  <a:lnTo>
                    <a:pt x="277" y="303"/>
                  </a:lnTo>
                  <a:lnTo>
                    <a:pt x="279" y="303"/>
                  </a:lnTo>
                  <a:lnTo>
                    <a:pt x="279" y="303"/>
                  </a:lnTo>
                  <a:lnTo>
                    <a:pt x="277" y="301"/>
                  </a:lnTo>
                  <a:lnTo>
                    <a:pt x="277" y="301"/>
                  </a:lnTo>
                  <a:close/>
                  <a:moveTo>
                    <a:pt x="104" y="148"/>
                  </a:moveTo>
                  <a:lnTo>
                    <a:pt x="104" y="148"/>
                  </a:lnTo>
                  <a:lnTo>
                    <a:pt x="104" y="148"/>
                  </a:lnTo>
                  <a:lnTo>
                    <a:pt x="104" y="148"/>
                  </a:lnTo>
                  <a:lnTo>
                    <a:pt x="99" y="150"/>
                  </a:lnTo>
                  <a:lnTo>
                    <a:pt x="99" y="150"/>
                  </a:lnTo>
                  <a:lnTo>
                    <a:pt x="99" y="150"/>
                  </a:lnTo>
                  <a:lnTo>
                    <a:pt x="99" y="150"/>
                  </a:lnTo>
                  <a:lnTo>
                    <a:pt x="104" y="148"/>
                  </a:lnTo>
                  <a:lnTo>
                    <a:pt x="104" y="148"/>
                  </a:lnTo>
                  <a:close/>
                  <a:moveTo>
                    <a:pt x="79" y="286"/>
                  </a:moveTo>
                  <a:lnTo>
                    <a:pt x="79" y="286"/>
                  </a:lnTo>
                  <a:lnTo>
                    <a:pt x="82" y="281"/>
                  </a:lnTo>
                  <a:lnTo>
                    <a:pt x="82" y="281"/>
                  </a:lnTo>
                  <a:lnTo>
                    <a:pt x="79" y="286"/>
                  </a:lnTo>
                  <a:lnTo>
                    <a:pt x="79" y="286"/>
                  </a:lnTo>
                  <a:close/>
                  <a:moveTo>
                    <a:pt x="328" y="134"/>
                  </a:moveTo>
                  <a:lnTo>
                    <a:pt x="328" y="134"/>
                  </a:lnTo>
                  <a:lnTo>
                    <a:pt x="329" y="134"/>
                  </a:lnTo>
                  <a:lnTo>
                    <a:pt x="329" y="134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8" y="134"/>
                  </a:lnTo>
                  <a:lnTo>
                    <a:pt x="328" y="134"/>
                  </a:lnTo>
                  <a:close/>
                  <a:moveTo>
                    <a:pt x="96" y="278"/>
                  </a:moveTo>
                  <a:lnTo>
                    <a:pt x="96" y="278"/>
                  </a:lnTo>
                  <a:lnTo>
                    <a:pt x="96" y="276"/>
                  </a:lnTo>
                  <a:lnTo>
                    <a:pt x="96" y="276"/>
                  </a:lnTo>
                  <a:lnTo>
                    <a:pt x="96" y="276"/>
                  </a:lnTo>
                  <a:lnTo>
                    <a:pt x="96" y="276"/>
                  </a:lnTo>
                  <a:lnTo>
                    <a:pt x="94" y="278"/>
                  </a:lnTo>
                  <a:lnTo>
                    <a:pt x="94" y="278"/>
                  </a:lnTo>
                  <a:lnTo>
                    <a:pt x="96" y="278"/>
                  </a:lnTo>
                  <a:lnTo>
                    <a:pt x="96" y="278"/>
                  </a:lnTo>
                  <a:close/>
                  <a:moveTo>
                    <a:pt x="301" y="137"/>
                  </a:moveTo>
                  <a:lnTo>
                    <a:pt x="301" y="137"/>
                  </a:lnTo>
                  <a:lnTo>
                    <a:pt x="298" y="137"/>
                  </a:lnTo>
                  <a:lnTo>
                    <a:pt x="298" y="137"/>
                  </a:lnTo>
                  <a:lnTo>
                    <a:pt x="300" y="137"/>
                  </a:lnTo>
                  <a:lnTo>
                    <a:pt x="301" y="137"/>
                  </a:lnTo>
                  <a:lnTo>
                    <a:pt x="301" y="137"/>
                  </a:lnTo>
                  <a:close/>
                  <a:moveTo>
                    <a:pt x="318" y="325"/>
                  </a:moveTo>
                  <a:lnTo>
                    <a:pt x="318" y="325"/>
                  </a:lnTo>
                  <a:lnTo>
                    <a:pt x="318" y="323"/>
                  </a:lnTo>
                  <a:lnTo>
                    <a:pt x="318" y="323"/>
                  </a:lnTo>
                  <a:lnTo>
                    <a:pt x="317" y="323"/>
                  </a:lnTo>
                  <a:lnTo>
                    <a:pt x="317" y="323"/>
                  </a:lnTo>
                  <a:lnTo>
                    <a:pt x="318" y="325"/>
                  </a:lnTo>
                  <a:lnTo>
                    <a:pt x="318" y="325"/>
                  </a:lnTo>
                  <a:close/>
                  <a:moveTo>
                    <a:pt x="322" y="140"/>
                  </a:moveTo>
                  <a:lnTo>
                    <a:pt x="322" y="140"/>
                  </a:lnTo>
                  <a:lnTo>
                    <a:pt x="323" y="140"/>
                  </a:lnTo>
                  <a:lnTo>
                    <a:pt x="323" y="140"/>
                  </a:lnTo>
                  <a:lnTo>
                    <a:pt x="323" y="139"/>
                  </a:lnTo>
                  <a:lnTo>
                    <a:pt x="323" y="139"/>
                  </a:lnTo>
                  <a:lnTo>
                    <a:pt x="322" y="140"/>
                  </a:lnTo>
                  <a:lnTo>
                    <a:pt x="322" y="140"/>
                  </a:lnTo>
                  <a:close/>
                  <a:moveTo>
                    <a:pt x="74" y="207"/>
                  </a:moveTo>
                  <a:lnTo>
                    <a:pt x="74" y="207"/>
                  </a:lnTo>
                  <a:lnTo>
                    <a:pt x="74" y="207"/>
                  </a:lnTo>
                  <a:lnTo>
                    <a:pt x="74" y="205"/>
                  </a:lnTo>
                  <a:lnTo>
                    <a:pt x="74" y="205"/>
                  </a:lnTo>
                  <a:lnTo>
                    <a:pt x="74" y="207"/>
                  </a:lnTo>
                  <a:lnTo>
                    <a:pt x="74" y="207"/>
                  </a:lnTo>
                  <a:close/>
                  <a:moveTo>
                    <a:pt x="375" y="334"/>
                  </a:moveTo>
                  <a:lnTo>
                    <a:pt x="375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7" y="334"/>
                  </a:lnTo>
                  <a:lnTo>
                    <a:pt x="375" y="334"/>
                  </a:lnTo>
                  <a:lnTo>
                    <a:pt x="375" y="334"/>
                  </a:lnTo>
                  <a:lnTo>
                    <a:pt x="375" y="334"/>
                  </a:lnTo>
                  <a:lnTo>
                    <a:pt x="375" y="334"/>
                  </a:lnTo>
                  <a:close/>
                  <a:moveTo>
                    <a:pt x="191" y="366"/>
                  </a:moveTo>
                  <a:lnTo>
                    <a:pt x="191" y="366"/>
                  </a:lnTo>
                  <a:lnTo>
                    <a:pt x="191" y="364"/>
                  </a:lnTo>
                  <a:lnTo>
                    <a:pt x="191" y="364"/>
                  </a:lnTo>
                  <a:lnTo>
                    <a:pt x="191" y="366"/>
                  </a:lnTo>
                  <a:lnTo>
                    <a:pt x="191" y="366"/>
                  </a:lnTo>
                  <a:lnTo>
                    <a:pt x="191" y="366"/>
                  </a:lnTo>
                  <a:lnTo>
                    <a:pt x="191" y="366"/>
                  </a:lnTo>
                  <a:close/>
                  <a:moveTo>
                    <a:pt x="79" y="159"/>
                  </a:moveTo>
                  <a:lnTo>
                    <a:pt x="79" y="159"/>
                  </a:lnTo>
                  <a:lnTo>
                    <a:pt x="80" y="159"/>
                  </a:lnTo>
                  <a:lnTo>
                    <a:pt x="80" y="159"/>
                  </a:lnTo>
                  <a:lnTo>
                    <a:pt x="79" y="159"/>
                  </a:lnTo>
                  <a:lnTo>
                    <a:pt x="79" y="159"/>
                  </a:lnTo>
                  <a:close/>
                  <a:moveTo>
                    <a:pt x="271" y="301"/>
                  </a:moveTo>
                  <a:lnTo>
                    <a:pt x="271" y="301"/>
                  </a:lnTo>
                  <a:lnTo>
                    <a:pt x="273" y="301"/>
                  </a:lnTo>
                  <a:lnTo>
                    <a:pt x="273" y="301"/>
                  </a:lnTo>
                  <a:lnTo>
                    <a:pt x="273" y="301"/>
                  </a:lnTo>
                  <a:lnTo>
                    <a:pt x="271" y="301"/>
                  </a:lnTo>
                  <a:lnTo>
                    <a:pt x="271" y="301"/>
                  </a:lnTo>
                  <a:close/>
                  <a:moveTo>
                    <a:pt x="34" y="316"/>
                  </a:moveTo>
                  <a:lnTo>
                    <a:pt x="34" y="316"/>
                  </a:lnTo>
                  <a:lnTo>
                    <a:pt x="34" y="316"/>
                  </a:lnTo>
                  <a:lnTo>
                    <a:pt x="34" y="316"/>
                  </a:lnTo>
                  <a:lnTo>
                    <a:pt x="33" y="317"/>
                  </a:lnTo>
                  <a:lnTo>
                    <a:pt x="33" y="317"/>
                  </a:lnTo>
                  <a:lnTo>
                    <a:pt x="34" y="316"/>
                  </a:lnTo>
                  <a:lnTo>
                    <a:pt x="34" y="316"/>
                  </a:lnTo>
                  <a:close/>
                  <a:moveTo>
                    <a:pt x="63" y="150"/>
                  </a:move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3" y="150"/>
                  </a:lnTo>
                  <a:close/>
                  <a:moveTo>
                    <a:pt x="318" y="139"/>
                  </a:moveTo>
                  <a:lnTo>
                    <a:pt x="318" y="139"/>
                  </a:lnTo>
                  <a:lnTo>
                    <a:pt x="317" y="139"/>
                  </a:lnTo>
                  <a:lnTo>
                    <a:pt x="317" y="139"/>
                  </a:lnTo>
                  <a:lnTo>
                    <a:pt x="318" y="139"/>
                  </a:lnTo>
                  <a:lnTo>
                    <a:pt x="318" y="139"/>
                  </a:lnTo>
                  <a:close/>
                  <a:moveTo>
                    <a:pt x="74" y="270"/>
                  </a:moveTo>
                  <a:lnTo>
                    <a:pt x="74" y="270"/>
                  </a:lnTo>
                  <a:lnTo>
                    <a:pt x="74" y="270"/>
                  </a:lnTo>
                  <a:lnTo>
                    <a:pt x="74" y="270"/>
                  </a:lnTo>
                  <a:lnTo>
                    <a:pt x="72" y="270"/>
                  </a:lnTo>
                  <a:lnTo>
                    <a:pt x="72" y="270"/>
                  </a:lnTo>
                  <a:lnTo>
                    <a:pt x="72" y="271"/>
                  </a:lnTo>
                  <a:lnTo>
                    <a:pt x="72" y="271"/>
                  </a:lnTo>
                  <a:lnTo>
                    <a:pt x="72" y="271"/>
                  </a:lnTo>
                  <a:lnTo>
                    <a:pt x="72" y="271"/>
                  </a:lnTo>
                  <a:lnTo>
                    <a:pt x="74" y="270"/>
                  </a:lnTo>
                  <a:lnTo>
                    <a:pt x="74" y="270"/>
                  </a:lnTo>
                  <a:close/>
                  <a:moveTo>
                    <a:pt x="79" y="232"/>
                  </a:moveTo>
                  <a:lnTo>
                    <a:pt x="79" y="232"/>
                  </a:lnTo>
                  <a:lnTo>
                    <a:pt x="79" y="232"/>
                  </a:lnTo>
                  <a:lnTo>
                    <a:pt x="79" y="232"/>
                  </a:lnTo>
                  <a:lnTo>
                    <a:pt x="79" y="234"/>
                  </a:lnTo>
                  <a:lnTo>
                    <a:pt x="79" y="234"/>
                  </a:lnTo>
                  <a:lnTo>
                    <a:pt x="79" y="234"/>
                  </a:lnTo>
                  <a:lnTo>
                    <a:pt x="79" y="234"/>
                  </a:lnTo>
                  <a:lnTo>
                    <a:pt x="79" y="232"/>
                  </a:lnTo>
                  <a:lnTo>
                    <a:pt x="79" y="232"/>
                  </a:lnTo>
                  <a:close/>
                  <a:moveTo>
                    <a:pt x="331" y="312"/>
                  </a:moveTo>
                  <a:lnTo>
                    <a:pt x="331" y="312"/>
                  </a:lnTo>
                  <a:lnTo>
                    <a:pt x="331" y="312"/>
                  </a:lnTo>
                  <a:lnTo>
                    <a:pt x="331" y="312"/>
                  </a:lnTo>
                  <a:lnTo>
                    <a:pt x="331" y="314"/>
                  </a:lnTo>
                  <a:lnTo>
                    <a:pt x="331" y="314"/>
                  </a:lnTo>
                  <a:lnTo>
                    <a:pt x="331" y="314"/>
                  </a:lnTo>
                  <a:lnTo>
                    <a:pt x="331" y="314"/>
                  </a:lnTo>
                  <a:lnTo>
                    <a:pt x="331" y="312"/>
                  </a:lnTo>
                  <a:lnTo>
                    <a:pt x="331" y="312"/>
                  </a:lnTo>
                  <a:close/>
                  <a:moveTo>
                    <a:pt x="333" y="314"/>
                  </a:moveTo>
                  <a:lnTo>
                    <a:pt x="333" y="314"/>
                  </a:lnTo>
                  <a:lnTo>
                    <a:pt x="333" y="314"/>
                  </a:lnTo>
                  <a:lnTo>
                    <a:pt x="333" y="314"/>
                  </a:lnTo>
                  <a:lnTo>
                    <a:pt x="333" y="316"/>
                  </a:lnTo>
                  <a:lnTo>
                    <a:pt x="333" y="316"/>
                  </a:lnTo>
                  <a:lnTo>
                    <a:pt x="333" y="316"/>
                  </a:lnTo>
                  <a:lnTo>
                    <a:pt x="333" y="316"/>
                  </a:lnTo>
                  <a:lnTo>
                    <a:pt x="333" y="314"/>
                  </a:lnTo>
                  <a:lnTo>
                    <a:pt x="333" y="314"/>
                  </a:lnTo>
                  <a:close/>
                  <a:moveTo>
                    <a:pt x="334" y="126"/>
                  </a:moveTo>
                  <a:lnTo>
                    <a:pt x="334" y="126"/>
                  </a:lnTo>
                  <a:lnTo>
                    <a:pt x="334" y="126"/>
                  </a:lnTo>
                  <a:lnTo>
                    <a:pt x="334" y="126"/>
                  </a:lnTo>
                  <a:lnTo>
                    <a:pt x="334" y="126"/>
                  </a:lnTo>
                  <a:lnTo>
                    <a:pt x="334" y="126"/>
                  </a:lnTo>
                  <a:close/>
                  <a:moveTo>
                    <a:pt x="47" y="316"/>
                  </a:moveTo>
                  <a:lnTo>
                    <a:pt x="47" y="316"/>
                  </a:lnTo>
                  <a:lnTo>
                    <a:pt x="47" y="316"/>
                  </a:lnTo>
                  <a:lnTo>
                    <a:pt x="47" y="316"/>
                  </a:lnTo>
                  <a:lnTo>
                    <a:pt x="46" y="316"/>
                  </a:lnTo>
                  <a:lnTo>
                    <a:pt x="46" y="316"/>
                  </a:lnTo>
                  <a:lnTo>
                    <a:pt x="47" y="317"/>
                  </a:lnTo>
                  <a:lnTo>
                    <a:pt x="47" y="317"/>
                  </a:lnTo>
                  <a:lnTo>
                    <a:pt x="47" y="316"/>
                  </a:lnTo>
                  <a:lnTo>
                    <a:pt x="47" y="316"/>
                  </a:lnTo>
                  <a:close/>
                  <a:moveTo>
                    <a:pt x="265" y="43"/>
                  </a:moveTo>
                  <a:lnTo>
                    <a:pt x="265" y="43"/>
                  </a:lnTo>
                  <a:lnTo>
                    <a:pt x="265" y="43"/>
                  </a:lnTo>
                  <a:lnTo>
                    <a:pt x="265" y="43"/>
                  </a:lnTo>
                  <a:lnTo>
                    <a:pt x="266" y="43"/>
                  </a:lnTo>
                  <a:lnTo>
                    <a:pt x="266" y="43"/>
                  </a:lnTo>
                  <a:lnTo>
                    <a:pt x="266" y="43"/>
                  </a:lnTo>
                  <a:lnTo>
                    <a:pt x="266" y="43"/>
                  </a:lnTo>
                  <a:lnTo>
                    <a:pt x="265" y="43"/>
                  </a:lnTo>
                  <a:lnTo>
                    <a:pt x="265" y="43"/>
                  </a:lnTo>
                  <a:close/>
                  <a:moveTo>
                    <a:pt x="276" y="289"/>
                  </a:moveTo>
                  <a:lnTo>
                    <a:pt x="276" y="289"/>
                  </a:lnTo>
                  <a:lnTo>
                    <a:pt x="276" y="289"/>
                  </a:lnTo>
                  <a:lnTo>
                    <a:pt x="276" y="289"/>
                  </a:lnTo>
                  <a:lnTo>
                    <a:pt x="276" y="290"/>
                  </a:lnTo>
                  <a:lnTo>
                    <a:pt x="276" y="290"/>
                  </a:lnTo>
                  <a:lnTo>
                    <a:pt x="276" y="290"/>
                  </a:lnTo>
                  <a:lnTo>
                    <a:pt x="276" y="290"/>
                  </a:lnTo>
                  <a:lnTo>
                    <a:pt x="276" y="289"/>
                  </a:lnTo>
                  <a:lnTo>
                    <a:pt x="276" y="289"/>
                  </a:lnTo>
                  <a:close/>
                  <a:moveTo>
                    <a:pt x="154" y="399"/>
                  </a:move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lnTo>
                    <a:pt x="154" y="399"/>
                  </a:lnTo>
                  <a:close/>
                  <a:moveTo>
                    <a:pt x="311" y="152"/>
                  </a:moveTo>
                  <a:lnTo>
                    <a:pt x="311" y="152"/>
                  </a:lnTo>
                  <a:lnTo>
                    <a:pt x="311" y="152"/>
                  </a:lnTo>
                  <a:lnTo>
                    <a:pt x="311" y="152"/>
                  </a:lnTo>
                  <a:lnTo>
                    <a:pt x="311" y="152"/>
                  </a:lnTo>
                  <a:lnTo>
                    <a:pt x="311" y="152"/>
                  </a:lnTo>
                  <a:lnTo>
                    <a:pt x="311" y="150"/>
                  </a:lnTo>
                  <a:lnTo>
                    <a:pt x="311" y="150"/>
                  </a:lnTo>
                  <a:lnTo>
                    <a:pt x="311" y="152"/>
                  </a:lnTo>
                  <a:lnTo>
                    <a:pt x="311" y="152"/>
                  </a:lnTo>
                  <a:close/>
                  <a:moveTo>
                    <a:pt x="322" y="136"/>
                  </a:moveTo>
                  <a:lnTo>
                    <a:pt x="322" y="136"/>
                  </a:lnTo>
                  <a:lnTo>
                    <a:pt x="320" y="136"/>
                  </a:lnTo>
                  <a:lnTo>
                    <a:pt x="320" y="136"/>
                  </a:lnTo>
                  <a:lnTo>
                    <a:pt x="322" y="136"/>
                  </a:lnTo>
                  <a:lnTo>
                    <a:pt x="322" y="13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60"/>
            <p:cNvSpPr>
              <a:spLocks noEditPoints="1"/>
            </p:cNvSpPr>
            <p:nvPr/>
          </p:nvSpPr>
          <p:spPr bwMode="auto">
            <a:xfrm>
              <a:off x="1168897" y="3967511"/>
              <a:ext cx="31750" cy="38100"/>
            </a:xfrm>
            <a:custGeom>
              <a:avLst/>
              <a:gdLst>
                <a:gd name="T0" fmla="*/ 9 w 20"/>
                <a:gd name="T1" fmla="*/ 0 h 24"/>
                <a:gd name="T2" fmla="*/ 14 w 20"/>
                <a:gd name="T3" fmla="*/ 3 h 24"/>
                <a:gd name="T4" fmla="*/ 15 w 20"/>
                <a:gd name="T5" fmla="*/ 3 h 24"/>
                <a:gd name="T6" fmla="*/ 17 w 20"/>
                <a:gd name="T7" fmla="*/ 5 h 24"/>
                <a:gd name="T8" fmla="*/ 18 w 20"/>
                <a:gd name="T9" fmla="*/ 6 h 24"/>
                <a:gd name="T10" fmla="*/ 20 w 20"/>
                <a:gd name="T11" fmla="*/ 8 h 24"/>
                <a:gd name="T12" fmla="*/ 18 w 20"/>
                <a:gd name="T13" fmla="*/ 17 h 24"/>
                <a:gd name="T14" fmla="*/ 15 w 20"/>
                <a:gd name="T15" fmla="*/ 22 h 24"/>
                <a:gd name="T16" fmla="*/ 11 w 20"/>
                <a:gd name="T17" fmla="*/ 24 h 24"/>
                <a:gd name="T18" fmla="*/ 6 w 20"/>
                <a:gd name="T19" fmla="*/ 24 h 24"/>
                <a:gd name="T20" fmla="*/ 3 w 20"/>
                <a:gd name="T21" fmla="*/ 20 h 24"/>
                <a:gd name="T22" fmla="*/ 0 w 20"/>
                <a:gd name="T23" fmla="*/ 16 h 24"/>
                <a:gd name="T24" fmla="*/ 1 w 20"/>
                <a:gd name="T25" fmla="*/ 8 h 24"/>
                <a:gd name="T26" fmla="*/ 6 w 20"/>
                <a:gd name="T27" fmla="*/ 3 h 24"/>
                <a:gd name="T28" fmla="*/ 7 w 20"/>
                <a:gd name="T29" fmla="*/ 1 h 24"/>
                <a:gd name="T30" fmla="*/ 9 w 20"/>
                <a:gd name="T31" fmla="*/ 0 h 24"/>
                <a:gd name="T32" fmla="*/ 3 w 20"/>
                <a:gd name="T33" fmla="*/ 14 h 24"/>
                <a:gd name="T34" fmla="*/ 1 w 20"/>
                <a:gd name="T35" fmla="*/ 16 h 24"/>
                <a:gd name="T36" fmla="*/ 3 w 20"/>
                <a:gd name="T37" fmla="*/ 17 h 24"/>
                <a:gd name="T38" fmla="*/ 4 w 20"/>
                <a:gd name="T39" fmla="*/ 19 h 24"/>
                <a:gd name="T40" fmla="*/ 11 w 20"/>
                <a:gd name="T41" fmla="*/ 20 h 24"/>
                <a:gd name="T42" fmla="*/ 14 w 20"/>
                <a:gd name="T43" fmla="*/ 20 h 24"/>
                <a:gd name="T44" fmla="*/ 15 w 20"/>
                <a:gd name="T45" fmla="*/ 17 h 24"/>
                <a:gd name="T46" fmla="*/ 17 w 20"/>
                <a:gd name="T47" fmla="*/ 8 h 24"/>
                <a:gd name="T48" fmla="*/ 15 w 20"/>
                <a:gd name="T49" fmla="*/ 6 h 24"/>
                <a:gd name="T50" fmla="*/ 11 w 20"/>
                <a:gd name="T51" fmla="*/ 6 h 24"/>
                <a:gd name="T52" fmla="*/ 9 w 20"/>
                <a:gd name="T53" fmla="*/ 6 h 24"/>
                <a:gd name="T54" fmla="*/ 9 w 20"/>
                <a:gd name="T55" fmla="*/ 8 h 24"/>
                <a:gd name="T56" fmla="*/ 7 w 20"/>
                <a:gd name="T57" fmla="*/ 9 h 24"/>
                <a:gd name="T58" fmla="*/ 7 w 20"/>
                <a:gd name="T59" fmla="*/ 13 h 24"/>
                <a:gd name="T60" fmla="*/ 6 w 20"/>
                <a:gd name="T61" fmla="*/ 16 h 24"/>
                <a:gd name="T62" fmla="*/ 4 w 20"/>
                <a:gd name="T63" fmla="*/ 16 h 24"/>
                <a:gd name="T64" fmla="*/ 3 w 20"/>
                <a:gd name="T65" fmla="*/ 16 h 24"/>
                <a:gd name="T66" fmla="*/ 3 w 20"/>
                <a:gd name="T6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" h="24">
                  <a:moveTo>
                    <a:pt x="9" y="0"/>
                  </a:moveTo>
                  <a:lnTo>
                    <a:pt x="9" y="0"/>
                  </a:lnTo>
                  <a:lnTo>
                    <a:pt x="12" y="0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8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13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6" y="24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" y="8"/>
                  </a:lnTo>
                  <a:lnTo>
                    <a:pt x="6" y="3"/>
                  </a:lnTo>
                  <a:lnTo>
                    <a:pt x="6" y="3"/>
                  </a:lnTo>
                  <a:lnTo>
                    <a:pt x="7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9" y="0"/>
                  </a:lnTo>
                  <a:lnTo>
                    <a:pt x="9" y="0"/>
                  </a:lnTo>
                  <a:close/>
                  <a:moveTo>
                    <a:pt x="3" y="14"/>
                  </a:moveTo>
                  <a:lnTo>
                    <a:pt x="3" y="14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3" y="17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7" y="13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8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4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61"/>
            <p:cNvSpPr>
              <a:spLocks noEditPoints="1"/>
            </p:cNvSpPr>
            <p:nvPr/>
          </p:nvSpPr>
          <p:spPr bwMode="auto">
            <a:xfrm>
              <a:off x="1143497" y="3699223"/>
              <a:ext cx="57150" cy="107950"/>
            </a:xfrm>
            <a:custGeom>
              <a:avLst/>
              <a:gdLst>
                <a:gd name="T0" fmla="*/ 1 w 36"/>
                <a:gd name="T1" fmla="*/ 6 h 68"/>
                <a:gd name="T2" fmla="*/ 0 w 36"/>
                <a:gd name="T3" fmla="*/ 3 h 68"/>
                <a:gd name="T4" fmla="*/ 3 w 36"/>
                <a:gd name="T5" fmla="*/ 0 h 68"/>
                <a:gd name="T6" fmla="*/ 5 w 36"/>
                <a:gd name="T7" fmla="*/ 2 h 68"/>
                <a:gd name="T8" fmla="*/ 6 w 36"/>
                <a:gd name="T9" fmla="*/ 2 h 68"/>
                <a:gd name="T10" fmla="*/ 8 w 36"/>
                <a:gd name="T11" fmla="*/ 5 h 68"/>
                <a:gd name="T12" fmla="*/ 8 w 36"/>
                <a:gd name="T13" fmla="*/ 10 h 68"/>
                <a:gd name="T14" fmla="*/ 11 w 36"/>
                <a:gd name="T15" fmla="*/ 22 h 68"/>
                <a:gd name="T16" fmla="*/ 12 w 36"/>
                <a:gd name="T17" fmla="*/ 30 h 68"/>
                <a:gd name="T18" fmla="*/ 11 w 36"/>
                <a:gd name="T19" fmla="*/ 44 h 68"/>
                <a:gd name="T20" fmla="*/ 11 w 36"/>
                <a:gd name="T21" fmla="*/ 51 h 68"/>
                <a:gd name="T22" fmla="*/ 9 w 36"/>
                <a:gd name="T23" fmla="*/ 59 h 68"/>
                <a:gd name="T24" fmla="*/ 11 w 36"/>
                <a:gd name="T25" fmla="*/ 60 h 68"/>
                <a:gd name="T26" fmla="*/ 22 w 36"/>
                <a:gd name="T27" fmla="*/ 60 h 68"/>
                <a:gd name="T28" fmla="*/ 25 w 36"/>
                <a:gd name="T29" fmla="*/ 59 h 68"/>
                <a:gd name="T30" fmla="*/ 27 w 36"/>
                <a:gd name="T31" fmla="*/ 59 h 68"/>
                <a:gd name="T32" fmla="*/ 30 w 36"/>
                <a:gd name="T33" fmla="*/ 51 h 68"/>
                <a:gd name="T34" fmla="*/ 28 w 36"/>
                <a:gd name="T35" fmla="*/ 30 h 68"/>
                <a:gd name="T36" fmla="*/ 28 w 36"/>
                <a:gd name="T37" fmla="*/ 24 h 68"/>
                <a:gd name="T38" fmla="*/ 28 w 36"/>
                <a:gd name="T39" fmla="*/ 13 h 68"/>
                <a:gd name="T40" fmla="*/ 31 w 36"/>
                <a:gd name="T41" fmla="*/ 10 h 68"/>
                <a:gd name="T42" fmla="*/ 31 w 36"/>
                <a:gd name="T43" fmla="*/ 5 h 68"/>
                <a:gd name="T44" fmla="*/ 34 w 36"/>
                <a:gd name="T45" fmla="*/ 2 h 68"/>
                <a:gd name="T46" fmla="*/ 36 w 36"/>
                <a:gd name="T47" fmla="*/ 5 h 68"/>
                <a:gd name="T48" fmla="*/ 34 w 36"/>
                <a:gd name="T49" fmla="*/ 8 h 68"/>
                <a:gd name="T50" fmla="*/ 33 w 36"/>
                <a:gd name="T51" fmla="*/ 22 h 68"/>
                <a:gd name="T52" fmla="*/ 31 w 36"/>
                <a:gd name="T53" fmla="*/ 44 h 68"/>
                <a:gd name="T54" fmla="*/ 33 w 36"/>
                <a:gd name="T55" fmla="*/ 54 h 68"/>
                <a:gd name="T56" fmla="*/ 31 w 36"/>
                <a:gd name="T57" fmla="*/ 59 h 68"/>
                <a:gd name="T58" fmla="*/ 28 w 36"/>
                <a:gd name="T59" fmla="*/ 65 h 68"/>
                <a:gd name="T60" fmla="*/ 14 w 36"/>
                <a:gd name="T61" fmla="*/ 68 h 68"/>
                <a:gd name="T62" fmla="*/ 9 w 36"/>
                <a:gd name="T63" fmla="*/ 66 h 68"/>
                <a:gd name="T64" fmla="*/ 6 w 36"/>
                <a:gd name="T65" fmla="*/ 62 h 68"/>
                <a:gd name="T66" fmla="*/ 8 w 36"/>
                <a:gd name="T67" fmla="*/ 52 h 68"/>
                <a:gd name="T68" fmla="*/ 8 w 36"/>
                <a:gd name="T69" fmla="*/ 24 h 68"/>
                <a:gd name="T70" fmla="*/ 6 w 36"/>
                <a:gd name="T71" fmla="*/ 14 h 68"/>
                <a:gd name="T72" fmla="*/ 3 w 36"/>
                <a:gd name="T73" fmla="*/ 5 h 68"/>
                <a:gd name="T74" fmla="*/ 9 w 36"/>
                <a:gd name="T75" fmla="*/ 62 h 68"/>
                <a:gd name="T76" fmla="*/ 9 w 36"/>
                <a:gd name="T77" fmla="*/ 65 h 68"/>
                <a:gd name="T78" fmla="*/ 22 w 36"/>
                <a:gd name="T79" fmla="*/ 65 h 68"/>
                <a:gd name="T80" fmla="*/ 25 w 36"/>
                <a:gd name="T81" fmla="*/ 65 h 68"/>
                <a:gd name="T82" fmla="*/ 14 w 36"/>
                <a:gd name="T83" fmla="*/ 6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" h="68">
                  <a:moveTo>
                    <a:pt x="3" y="5"/>
                  </a:moveTo>
                  <a:lnTo>
                    <a:pt x="3" y="5"/>
                  </a:lnTo>
                  <a:lnTo>
                    <a:pt x="1" y="6"/>
                  </a:lnTo>
                  <a:lnTo>
                    <a:pt x="1" y="6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3"/>
                  </a:lnTo>
                  <a:lnTo>
                    <a:pt x="8" y="3"/>
                  </a:lnTo>
                  <a:lnTo>
                    <a:pt x="8" y="5"/>
                  </a:lnTo>
                  <a:lnTo>
                    <a:pt x="8" y="5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51"/>
                  </a:lnTo>
                  <a:lnTo>
                    <a:pt x="11" y="51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2" y="60"/>
                  </a:lnTo>
                  <a:lnTo>
                    <a:pt x="12" y="60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3" y="60"/>
                  </a:lnTo>
                  <a:lnTo>
                    <a:pt x="25" y="59"/>
                  </a:lnTo>
                  <a:lnTo>
                    <a:pt x="25" y="59"/>
                  </a:lnTo>
                  <a:lnTo>
                    <a:pt x="27" y="59"/>
                  </a:lnTo>
                  <a:lnTo>
                    <a:pt x="27" y="59"/>
                  </a:lnTo>
                  <a:lnTo>
                    <a:pt x="28" y="55"/>
                  </a:lnTo>
                  <a:lnTo>
                    <a:pt x="30" y="51"/>
                  </a:lnTo>
                  <a:lnTo>
                    <a:pt x="30" y="51"/>
                  </a:lnTo>
                  <a:lnTo>
                    <a:pt x="28" y="41"/>
                  </a:lnTo>
                  <a:lnTo>
                    <a:pt x="28" y="41"/>
                  </a:lnTo>
                  <a:lnTo>
                    <a:pt x="28" y="30"/>
                  </a:lnTo>
                  <a:lnTo>
                    <a:pt x="28" y="30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30" y="11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3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6" y="3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34" y="8"/>
                  </a:lnTo>
                  <a:lnTo>
                    <a:pt x="34" y="13"/>
                  </a:lnTo>
                  <a:lnTo>
                    <a:pt x="34" y="13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31" y="44"/>
                  </a:lnTo>
                  <a:lnTo>
                    <a:pt x="31" y="44"/>
                  </a:lnTo>
                  <a:lnTo>
                    <a:pt x="31" y="49"/>
                  </a:lnTo>
                  <a:lnTo>
                    <a:pt x="31" y="49"/>
                  </a:lnTo>
                  <a:lnTo>
                    <a:pt x="33" y="54"/>
                  </a:lnTo>
                  <a:lnTo>
                    <a:pt x="33" y="54"/>
                  </a:lnTo>
                  <a:lnTo>
                    <a:pt x="31" y="59"/>
                  </a:lnTo>
                  <a:lnTo>
                    <a:pt x="31" y="59"/>
                  </a:lnTo>
                  <a:lnTo>
                    <a:pt x="31" y="62"/>
                  </a:lnTo>
                  <a:lnTo>
                    <a:pt x="31" y="62"/>
                  </a:lnTo>
                  <a:lnTo>
                    <a:pt x="28" y="65"/>
                  </a:lnTo>
                  <a:lnTo>
                    <a:pt x="25" y="68"/>
                  </a:lnTo>
                  <a:lnTo>
                    <a:pt x="25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5"/>
                  </a:lnTo>
                  <a:lnTo>
                    <a:pt x="3" y="5"/>
                  </a:lnTo>
                  <a:close/>
                  <a:moveTo>
                    <a:pt x="9" y="62"/>
                  </a:moveTo>
                  <a:lnTo>
                    <a:pt x="9" y="62"/>
                  </a:lnTo>
                  <a:lnTo>
                    <a:pt x="9" y="63"/>
                  </a:lnTo>
                  <a:lnTo>
                    <a:pt x="9" y="65"/>
                  </a:lnTo>
                  <a:lnTo>
                    <a:pt x="9" y="65"/>
                  </a:lnTo>
                  <a:lnTo>
                    <a:pt x="11" y="65"/>
                  </a:lnTo>
                  <a:lnTo>
                    <a:pt x="11" y="65"/>
                  </a:lnTo>
                  <a:lnTo>
                    <a:pt x="22" y="65"/>
                  </a:lnTo>
                  <a:lnTo>
                    <a:pt x="22" y="65"/>
                  </a:lnTo>
                  <a:lnTo>
                    <a:pt x="25" y="65"/>
                  </a:lnTo>
                  <a:lnTo>
                    <a:pt x="25" y="65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4" y="63"/>
                  </a:lnTo>
                  <a:lnTo>
                    <a:pt x="9" y="62"/>
                  </a:lnTo>
                  <a:lnTo>
                    <a:pt x="9" y="62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62"/>
            <p:cNvSpPr>
              <a:spLocks noEditPoints="1"/>
            </p:cNvSpPr>
            <p:nvPr/>
          </p:nvSpPr>
          <p:spPr bwMode="auto">
            <a:xfrm>
              <a:off x="1213347" y="3632548"/>
              <a:ext cx="115888" cy="34925"/>
            </a:xfrm>
            <a:custGeom>
              <a:avLst/>
              <a:gdLst>
                <a:gd name="T0" fmla="*/ 3 w 73"/>
                <a:gd name="T1" fmla="*/ 12 h 22"/>
                <a:gd name="T2" fmla="*/ 3 w 73"/>
                <a:gd name="T3" fmla="*/ 12 h 22"/>
                <a:gd name="T4" fmla="*/ 0 w 73"/>
                <a:gd name="T5" fmla="*/ 11 h 22"/>
                <a:gd name="T6" fmla="*/ 0 w 73"/>
                <a:gd name="T7" fmla="*/ 9 h 22"/>
                <a:gd name="T8" fmla="*/ 2 w 73"/>
                <a:gd name="T9" fmla="*/ 7 h 22"/>
                <a:gd name="T10" fmla="*/ 8 w 73"/>
                <a:gd name="T11" fmla="*/ 4 h 22"/>
                <a:gd name="T12" fmla="*/ 16 w 73"/>
                <a:gd name="T13" fmla="*/ 1 h 22"/>
                <a:gd name="T14" fmla="*/ 25 w 73"/>
                <a:gd name="T15" fmla="*/ 0 h 22"/>
                <a:gd name="T16" fmla="*/ 38 w 73"/>
                <a:gd name="T17" fmla="*/ 1 h 22"/>
                <a:gd name="T18" fmla="*/ 43 w 73"/>
                <a:gd name="T19" fmla="*/ 1 h 22"/>
                <a:gd name="T20" fmla="*/ 47 w 73"/>
                <a:gd name="T21" fmla="*/ 1 h 22"/>
                <a:gd name="T22" fmla="*/ 55 w 73"/>
                <a:gd name="T23" fmla="*/ 3 h 22"/>
                <a:gd name="T24" fmla="*/ 65 w 73"/>
                <a:gd name="T25" fmla="*/ 9 h 22"/>
                <a:gd name="T26" fmla="*/ 69 w 73"/>
                <a:gd name="T27" fmla="*/ 12 h 22"/>
                <a:gd name="T28" fmla="*/ 73 w 73"/>
                <a:gd name="T29" fmla="*/ 15 h 22"/>
                <a:gd name="T30" fmla="*/ 73 w 73"/>
                <a:gd name="T31" fmla="*/ 17 h 22"/>
                <a:gd name="T32" fmla="*/ 73 w 73"/>
                <a:gd name="T33" fmla="*/ 18 h 22"/>
                <a:gd name="T34" fmla="*/ 73 w 73"/>
                <a:gd name="T35" fmla="*/ 20 h 22"/>
                <a:gd name="T36" fmla="*/ 71 w 73"/>
                <a:gd name="T37" fmla="*/ 22 h 22"/>
                <a:gd name="T38" fmla="*/ 69 w 73"/>
                <a:gd name="T39" fmla="*/ 22 h 22"/>
                <a:gd name="T40" fmla="*/ 68 w 73"/>
                <a:gd name="T41" fmla="*/ 20 h 22"/>
                <a:gd name="T42" fmla="*/ 68 w 73"/>
                <a:gd name="T43" fmla="*/ 18 h 22"/>
                <a:gd name="T44" fmla="*/ 66 w 73"/>
                <a:gd name="T45" fmla="*/ 18 h 22"/>
                <a:gd name="T46" fmla="*/ 49 w 73"/>
                <a:gd name="T47" fmla="*/ 9 h 22"/>
                <a:gd name="T48" fmla="*/ 31 w 73"/>
                <a:gd name="T49" fmla="*/ 4 h 22"/>
                <a:gd name="T50" fmla="*/ 31 w 73"/>
                <a:gd name="T51" fmla="*/ 4 h 22"/>
                <a:gd name="T52" fmla="*/ 27 w 73"/>
                <a:gd name="T53" fmla="*/ 4 h 22"/>
                <a:gd name="T54" fmla="*/ 22 w 73"/>
                <a:gd name="T55" fmla="*/ 6 h 22"/>
                <a:gd name="T56" fmla="*/ 20 w 73"/>
                <a:gd name="T57" fmla="*/ 6 h 22"/>
                <a:gd name="T58" fmla="*/ 11 w 73"/>
                <a:gd name="T59" fmla="*/ 11 h 22"/>
                <a:gd name="T60" fmla="*/ 8 w 73"/>
                <a:gd name="T61" fmla="*/ 14 h 22"/>
                <a:gd name="T62" fmla="*/ 8 w 73"/>
                <a:gd name="T63" fmla="*/ 14 h 22"/>
                <a:gd name="T64" fmla="*/ 5 w 73"/>
                <a:gd name="T65" fmla="*/ 14 h 22"/>
                <a:gd name="T66" fmla="*/ 3 w 73"/>
                <a:gd name="T67" fmla="*/ 12 h 22"/>
                <a:gd name="T68" fmla="*/ 52 w 73"/>
                <a:gd name="T69" fmla="*/ 4 h 22"/>
                <a:gd name="T70" fmla="*/ 52 w 73"/>
                <a:gd name="T71" fmla="*/ 4 h 22"/>
                <a:gd name="T72" fmla="*/ 55 w 73"/>
                <a:gd name="T73" fmla="*/ 6 h 22"/>
                <a:gd name="T74" fmla="*/ 55 w 73"/>
                <a:gd name="T75" fmla="*/ 6 h 22"/>
                <a:gd name="T76" fmla="*/ 52 w 73"/>
                <a:gd name="T77" fmla="*/ 4 h 22"/>
                <a:gd name="T78" fmla="*/ 58 w 73"/>
                <a:gd name="T79" fmla="*/ 7 h 22"/>
                <a:gd name="T80" fmla="*/ 58 w 73"/>
                <a:gd name="T81" fmla="*/ 7 h 22"/>
                <a:gd name="T82" fmla="*/ 61 w 73"/>
                <a:gd name="T83" fmla="*/ 11 h 22"/>
                <a:gd name="T84" fmla="*/ 61 w 73"/>
                <a:gd name="T85" fmla="*/ 9 h 22"/>
                <a:gd name="T86" fmla="*/ 58 w 73"/>
                <a:gd name="T87" fmla="*/ 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3" h="22">
                  <a:moveTo>
                    <a:pt x="3" y="12"/>
                  </a:moveTo>
                  <a:lnTo>
                    <a:pt x="3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38" y="1"/>
                  </a:lnTo>
                  <a:lnTo>
                    <a:pt x="38" y="1"/>
                  </a:lnTo>
                  <a:lnTo>
                    <a:pt x="43" y="1"/>
                  </a:lnTo>
                  <a:lnTo>
                    <a:pt x="43" y="1"/>
                  </a:lnTo>
                  <a:lnTo>
                    <a:pt x="47" y="1"/>
                  </a:lnTo>
                  <a:lnTo>
                    <a:pt x="47" y="1"/>
                  </a:lnTo>
                  <a:lnTo>
                    <a:pt x="52" y="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65" y="9"/>
                  </a:lnTo>
                  <a:lnTo>
                    <a:pt x="65" y="9"/>
                  </a:lnTo>
                  <a:lnTo>
                    <a:pt x="69" y="12"/>
                  </a:lnTo>
                  <a:lnTo>
                    <a:pt x="69" y="12"/>
                  </a:lnTo>
                  <a:lnTo>
                    <a:pt x="73" y="15"/>
                  </a:lnTo>
                  <a:lnTo>
                    <a:pt x="73" y="15"/>
                  </a:lnTo>
                  <a:lnTo>
                    <a:pt x="73" y="17"/>
                  </a:lnTo>
                  <a:lnTo>
                    <a:pt x="73" y="18"/>
                  </a:lnTo>
                  <a:lnTo>
                    <a:pt x="73" y="18"/>
                  </a:lnTo>
                  <a:lnTo>
                    <a:pt x="73" y="20"/>
                  </a:lnTo>
                  <a:lnTo>
                    <a:pt x="73" y="20"/>
                  </a:lnTo>
                  <a:lnTo>
                    <a:pt x="71" y="22"/>
                  </a:lnTo>
                  <a:lnTo>
                    <a:pt x="71" y="22"/>
                  </a:lnTo>
                  <a:lnTo>
                    <a:pt x="69" y="22"/>
                  </a:lnTo>
                  <a:lnTo>
                    <a:pt x="69" y="22"/>
                  </a:lnTo>
                  <a:lnTo>
                    <a:pt x="68" y="20"/>
                  </a:lnTo>
                  <a:lnTo>
                    <a:pt x="68" y="20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6" y="18"/>
                  </a:lnTo>
                  <a:lnTo>
                    <a:pt x="66" y="18"/>
                  </a:lnTo>
                  <a:lnTo>
                    <a:pt x="49" y="9"/>
                  </a:lnTo>
                  <a:lnTo>
                    <a:pt x="49" y="9"/>
                  </a:lnTo>
                  <a:lnTo>
                    <a:pt x="41" y="6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31" y="4"/>
                  </a:lnTo>
                  <a:lnTo>
                    <a:pt x="27" y="4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7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3" y="12"/>
                  </a:lnTo>
                  <a:lnTo>
                    <a:pt x="3" y="12"/>
                  </a:lnTo>
                  <a:close/>
                  <a:moveTo>
                    <a:pt x="52" y="4"/>
                  </a:moveTo>
                  <a:lnTo>
                    <a:pt x="52" y="4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2" y="4"/>
                  </a:lnTo>
                  <a:lnTo>
                    <a:pt x="52" y="4"/>
                  </a:lnTo>
                  <a:close/>
                  <a:moveTo>
                    <a:pt x="58" y="7"/>
                  </a:move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61" y="11"/>
                  </a:lnTo>
                  <a:lnTo>
                    <a:pt x="61" y="11"/>
                  </a:lnTo>
                  <a:lnTo>
                    <a:pt x="61" y="9"/>
                  </a:lnTo>
                  <a:lnTo>
                    <a:pt x="61" y="9"/>
                  </a:lnTo>
                  <a:lnTo>
                    <a:pt x="58" y="7"/>
                  </a:lnTo>
                  <a:lnTo>
                    <a:pt x="58" y="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63"/>
            <p:cNvSpPr>
              <a:spLocks noEditPoints="1"/>
            </p:cNvSpPr>
            <p:nvPr/>
          </p:nvSpPr>
          <p:spPr bwMode="auto">
            <a:xfrm>
              <a:off x="995859" y="3638898"/>
              <a:ext cx="119063" cy="42863"/>
            </a:xfrm>
            <a:custGeom>
              <a:avLst/>
              <a:gdLst>
                <a:gd name="T0" fmla="*/ 58 w 75"/>
                <a:gd name="T1" fmla="*/ 5 h 27"/>
                <a:gd name="T2" fmla="*/ 60 w 75"/>
                <a:gd name="T3" fmla="*/ 5 h 27"/>
                <a:gd name="T4" fmla="*/ 71 w 75"/>
                <a:gd name="T5" fmla="*/ 7 h 27"/>
                <a:gd name="T6" fmla="*/ 74 w 75"/>
                <a:gd name="T7" fmla="*/ 8 h 27"/>
                <a:gd name="T8" fmla="*/ 75 w 75"/>
                <a:gd name="T9" fmla="*/ 10 h 27"/>
                <a:gd name="T10" fmla="*/ 74 w 75"/>
                <a:gd name="T11" fmla="*/ 10 h 27"/>
                <a:gd name="T12" fmla="*/ 72 w 75"/>
                <a:gd name="T13" fmla="*/ 10 h 27"/>
                <a:gd name="T14" fmla="*/ 69 w 75"/>
                <a:gd name="T15" fmla="*/ 13 h 27"/>
                <a:gd name="T16" fmla="*/ 68 w 75"/>
                <a:gd name="T17" fmla="*/ 13 h 27"/>
                <a:gd name="T18" fmla="*/ 66 w 75"/>
                <a:gd name="T19" fmla="*/ 13 h 27"/>
                <a:gd name="T20" fmla="*/ 64 w 75"/>
                <a:gd name="T21" fmla="*/ 10 h 27"/>
                <a:gd name="T22" fmla="*/ 56 w 75"/>
                <a:gd name="T23" fmla="*/ 10 h 27"/>
                <a:gd name="T24" fmla="*/ 53 w 75"/>
                <a:gd name="T25" fmla="*/ 10 h 27"/>
                <a:gd name="T26" fmla="*/ 53 w 75"/>
                <a:gd name="T27" fmla="*/ 10 h 27"/>
                <a:gd name="T28" fmla="*/ 49 w 75"/>
                <a:gd name="T29" fmla="*/ 8 h 27"/>
                <a:gd name="T30" fmla="*/ 42 w 75"/>
                <a:gd name="T31" fmla="*/ 8 h 27"/>
                <a:gd name="T32" fmla="*/ 33 w 75"/>
                <a:gd name="T33" fmla="*/ 10 h 27"/>
                <a:gd name="T34" fmla="*/ 25 w 75"/>
                <a:gd name="T35" fmla="*/ 11 h 27"/>
                <a:gd name="T36" fmla="*/ 20 w 75"/>
                <a:gd name="T37" fmla="*/ 13 h 27"/>
                <a:gd name="T38" fmla="*/ 15 w 75"/>
                <a:gd name="T39" fmla="*/ 16 h 27"/>
                <a:gd name="T40" fmla="*/ 9 w 75"/>
                <a:gd name="T41" fmla="*/ 22 h 27"/>
                <a:gd name="T42" fmla="*/ 8 w 75"/>
                <a:gd name="T43" fmla="*/ 24 h 27"/>
                <a:gd name="T44" fmla="*/ 6 w 75"/>
                <a:gd name="T45" fmla="*/ 24 h 27"/>
                <a:gd name="T46" fmla="*/ 4 w 75"/>
                <a:gd name="T47" fmla="*/ 24 h 27"/>
                <a:gd name="T48" fmla="*/ 3 w 75"/>
                <a:gd name="T49" fmla="*/ 26 h 27"/>
                <a:gd name="T50" fmla="*/ 3 w 75"/>
                <a:gd name="T51" fmla="*/ 27 h 27"/>
                <a:gd name="T52" fmla="*/ 1 w 75"/>
                <a:gd name="T53" fmla="*/ 27 h 27"/>
                <a:gd name="T54" fmla="*/ 0 w 75"/>
                <a:gd name="T55" fmla="*/ 26 h 27"/>
                <a:gd name="T56" fmla="*/ 1 w 75"/>
                <a:gd name="T57" fmla="*/ 24 h 27"/>
                <a:gd name="T58" fmla="*/ 9 w 75"/>
                <a:gd name="T59" fmla="*/ 16 h 27"/>
                <a:gd name="T60" fmla="*/ 11 w 75"/>
                <a:gd name="T61" fmla="*/ 14 h 27"/>
                <a:gd name="T62" fmla="*/ 17 w 75"/>
                <a:gd name="T63" fmla="*/ 10 h 27"/>
                <a:gd name="T64" fmla="*/ 28 w 75"/>
                <a:gd name="T65" fmla="*/ 5 h 27"/>
                <a:gd name="T66" fmla="*/ 39 w 75"/>
                <a:gd name="T67" fmla="*/ 2 h 27"/>
                <a:gd name="T68" fmla="*/ 41 w 75"/>
                <a:gd name="T69" fmla="*/ 2 h 27"/>
                <a:gd name="T70" fmla="*/ 47 w 75"/>
                <a:gd name="T71" fmla="*/ 2 h 27"/>
                <a:gd name="T72" fmla="*/ 55 w 75"/>
                <a:gd name="T73" fmla="*/ 0 h 27"/>
                <a:gd name="T74" fmla="*/ 56 w 75"/>
                <a:gd name="T75" fmla="*/ 2 h 27"/>
                <a:gd name="T76" fmla="*/ 60 w 75"/>
                <a:gd name="T77" fmla="*/ 3 h 27"/>
                <a:gd name="T78" fmla="*/ 58 w 75"/>
                <a:gd name="T79" fmla="*/ 5 h 27"/>
                <a:gd name="T80" fmla="*/ 39 w 75"/>
                <a:gd name="T81" fmla="*/ 5 h 27"/>
                <a:gd name="T82" fmla="*/ 39 w 75"/>
                <a:gd name="T83" fmla="*/ 5 h 27"/>
                <a:gd name="T84" fmla="*/ 38 w 75"/>
                <a:gd name="T85" fmla="*/ 5 h 27"/>
                <a:gd name="T86" fmla="*/ 38 w 75"/>
                <a:gd name="T87" fmla="*/ 5 h 27"/>
                <a:gd name="T88" fmla="*/ 39 w 75"/>
                <a:gd name="T89" fmla="*/ 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5" h="27">
                  <a:moveTo>
                    <a:pt x="58" y="5"/>
                  </a:moveTo>
                  <a:lnTo>
                    <a:pt x="58" y="5"/>
                  </a:lnTo>
                  <a:lnTo>
                    <a:pt x="60" y="5"/>
                  </a:lnTo>
                  <a:lnTo>
                    <a:pt x="60" y="5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5" y="10"/>
                  </a:lnTo>
                  <a:lnTo>
                    <a:pt x="75" y="10"/>
                  </a:lnTo>
                  <a:lnTo>
                    <a:pt x="74" y="10"/>
                  </a:lnTo>
                  <a:lnTo>
                    <a:pt x="74" y="10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1" y="13"/>
                  </a:lnTo>
                  <a:lnTo>
                    <a:pt x="69" y="13"/>
                  </a:lnTo>
                  <a:lnTo>
                    <a:pt x="69" y="13"/>
                  </a:lnTo>
                  <a:lnTo>
                    <a:pt x="68" y="13"/>
                  </a:lnTo>
                  <a:lnTo>
                    <a:pt x="66" y="13"/>
                  </a:lnTo>
                  <a:lnTo>
                    <a:pt x="66" y="13"/>
                  </a:lnTo>
                  <a:lnTo>
                    <a:pt x="66" y="11"/>
                  </a:lnTo>
                  <a:lnTo>
                    <a:pt x="64" y="10"/>
                  </a:lnTo>
                  <a:lnTo>
                    <a:pt x="64" y="10"/>
                  </a:lnTo>
                  <a:lnTo>
                    <a:pt x="56" y="10"/>
                  </a:lnTo>
                  <a:lnTo>
                    <a:pt x="56" y="10"/>
                  </a:lnTo>
                  <a:lnTo>
                    <a:pt x="53" y="10"/>
                  </a:lnTo>
                  <a:lnTo>
                    <a:pt x="53" y="10"/>
                  </a:lnTo>
                  <a:lnTo>
                    <a:pt x="53" y="10"/>
                  </a:lnTo>
                  <a:lnTo>
                    <a:pt x="53" y="10"/>
                  </a:lnTo>
                  <a:lnTo>
                    <a:pt x="49" y="8"/>
                  </a:lnTo>
                  <a:lnTo>
                    <a:pt x="49" y="8"/>
                  </a:lnTo>
                  <a:lnTo>
                    <a:pt x="42" y="8"/>
                  </a:lnTo>
                  <a:lnTo>
                    <a:pt x="42" y="8"/>
                  </a:lnTo>
                  <a:lnTo>
                    <a:pt x="33" y="10"/>
                  </a:lnTo>
                  <a:lnTo>
                    <a:pt x="33" y="10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0" y="13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2" y="19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8" y="24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39" y="2"/>
                  </a:lnTo>
                  <a:lnTo>
                    <a:pt x="39" y="2"/>
                  </a:lnTo>
                  <a:lnTo>
                    <a:pt x="41" y="2"/>
                  </a:lnTo>
                  <a:lnTo>
                    <a:pt x="41" y="2"/>
                  </a:lnTo>
                  <a:lnTo>
                    <a:pt x="47" y="2"/>
                  </a:lnTo>
                  <a:lnTo>
                    <a:pt x="47" y="2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6" y="2"/>
                  </a:lnTo>
                  <a:lnTo>
                    <a:pt x="56" y="2"/>
                  </a:lnTo>
                  <a:lnTo>
                    <a:pt x="58" y="2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8" y="5"/>
                  </a:lnTo>
                  <a:lnTo>
                    <a:pt x="58" y="5"/>
                  </a:lnTo>
                  <a:close/>
                  <a:moveTo>
                    <a:pt x="39" y="5"/>
                  </a:moveTo>
                  <a:lnTo>
                    <a:pt x="39" y="5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9" y="5"/>
                  </a:lnTo>
                  <a:lnTo>
                    <a:pt x="39" y="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64"/>
            <p:cNvSpPr>
              <a:spLocks noEditPoints="1"/>
            </p:cNvSpPr>
            <p:nvPr/>
          </p:nvSpPr>
          <p:spPr bwMode="auto">
            <a:xfrm>
              <a:off x="1027609" y="3673823"/>
              <a:ext cx="69850" cy="30163"/>
            </a:xfrm>
            <a:custGeom>
              <a:avLst/>
              <a:gdLst>
                <a:gd name="T0" fmla="*/ 14 w 44"/>
                <a:gd name="T1" fmla="*/ 7 h 19"/>
                <a:gd name="T2" fmla="*/ 14 w 44"/>
                <a:gd name="T3" fmla="*/ 7 h 19"/>
                <a:gd name="T4" fmla="*/ 7 w 44"/>
                <a:gd name="T5" fmla="*/ 8 h 19"/>
                <a:gd name="T6" fmla="*/ 3 w 44"/>
                <a:gd name="T7" fmla="*/ 11 h 19"/>
                <a:gd name="T8" fmla="*/ 2 w 44"/>
                <a:gd name="T9" fmla="*/ 11 h 19"/>
                <a:gd name="T10" fmla="*/ 0 w 44"/>
                <a:gd name="T11" fmla="*/ 11 h 19"/>
                <a:gd name="T12" fmla="*/ 0 w 44"/>
                <a:gd name="T13" fmla="*/ 10 h 19"/>
                <a:gd name="T14" fmla="*/ 0 w 44"/>
                <a:gd name="T15" fmla="*/ 10 h 19"/>
                <a:gd name="T16" fmla="*/ 18 w 44"/>
                <a:gd name="T17" fmla="*/ 0 h 19"/>
                <a:gd name="T18" fmla="*/ 29 w 44"/>
                <a:gd name="T19" fmla="*/ 0 h 19"/>
                <a:gd name="T20" fmla="*/ 36 w 44"/>
                <a:gd name="T21" fmla="*/ 2 h 19"/>
                <a:gd name="T22" fmla="*/ 36 w 44"/>
                <a:gd name="T23" fmla="*/ 2 h 19"/>
                <a:gd name="T24" fmla="*/ 43 w 44"/>
                <a:gd name="T25" fmla="*/ 4 h 19"/>
                <a:gd name="T26" fmla="*/ 44 w 44"/>
                <a:gd name="T27" fmla="*/ 5 h 19"/>
                <a:gd name="T28" fmla="*/ 43 w 44"/>
                <a:gd name="T29" fmla="*/ 7 h 19"/>
                <a:gd name="T30" fmla="*/ 40 w 44"/>
                <a:gd name="T31" fmla="*/ 8 h 19"/>
                <a:gd name="T32" fmla="*/ 40 w 44"/>
                <a:gd name="T33" fmla="*/ 8 h 19"/>
                <a:gd name="T34" fmla="*/ 40 w 44"/>
                <a:gd name="T35" fmla="*/ 7 h 19"/>
                <a:gd name="T36" fmla="*/ 38 w 44"/>
                <a:gd name="T37" fmla="*/ 5 h 19"/>
                <a:gd name="T38" fmla="*/ 38 w 44"/>
                <a:gd name="T39" fmla="*/ 7 h 19"/>
                <a:gd name="T40" fmla="*/ 35 w 44"/>
                <a:gd name="T41" fmla="*/ 7 h 19"/>
                <a:gd name="T42" fmla="*/ 29 w 44"/>
                <a:gd name="T43" fmla="*/ 5 h 19"/>
                <a:gd name="T44" fmla="*/ 29 w 44"/>
                <a:gd name="T45" fmla="*/ 5 h 19"/>
                <a:gd name="T46" fmla="*/ 29 w 44"/>
                <a:gd name="T47" fmla="*/ 7 h 19"/>
                <a:gd name="T48" fmla="*/ 29 w 44"/>
                <a:gd name="T49" fmla="*/ 7 h 19"/>
                <a:gd name="T50" fmla="*/ 32 w 44"/>
                <a:gd name="T51" fmla="*/ 8 h 19"/>
                <a:gd name="T52" fmla="*/ 32 w 44"/>
                <a:gd name="T53" fmla="*/ 8 h 19"/>
                <a:gd name="T54" fmla="*/ 32 w 44"/>
                <a:gd name="T55" fmla="*/ 11 h 19"/>
                <a:gd name="T56" fmla="*/ 27 w 44"/>
                <a:gd name="T57" fmla="*/ 18 h 19"/>
                <a:gd name="T58" fmla="*/ 24 w 44"/>
                <a:gd name="T59" fmla="*/ 19 h 19"/>
                <a:gd name="T60" fmla="*/ 18 w 44"/>
                <a:gd name="T61" fmla="*/ 19 h 19"/>
                <a:gd name="T62" fmla="*/ 14 w 44"/>
                <a:gd name="T63" fmla="*/ 13 h 19"/>
                <a:gd name="T64" fmla="*/ 14 w 44"/>
                <a:gd name="T65" fmla="*/ 10 h 19"/>
                <a:gd name="T66" fmla="*/ 14 w 44"/>
                <a:gd name="T67" fmla="*/ 7 h 19"/>
                <a:gd name="T68" fmla="*/ 19 w 44"/>
                <a:gd name="T69" fmla="*/ 2 h 19"/>
                <a:gd name="T70" fmla="*/ 18 w 44"/>
                <a:gd name="T71" fmla="*/ 4 h 19"/>
                <a:gd name="T72" fmla="*/ 18 w 44"/>
                <a:gd name="T73" fmla="*/ 4 h 19"/>
                <a:gd name="T74" fmla="*/ 19 w 44"/>
                <a:gd name="T75" fmla="*/ 2 h 19"/>
                <a:gd name="T76" fmla="*/ 21 w 44"/>
                <a:gd name="T77" fmla="*/ 4 h 19"/>
                <a:gd name="T78" fmla="*/ 21 w 44"/>
                <a:gd name="T79" fmla="*/ 2 h 19"/>
                <a:gd name="T80" fmla="*/ 19 w 44"/>
                <a:gd name="T81" fmla="*/ 2 h 19"/>
                <a:gd name="T82" fmla="*/ 18 w 44"/>
                <a:gd name="T83" fmla="*/ 10 h 19"/>
                <a:gd name="T84" fmla="*/ 18 w 44"/>
                <a:gd name="T85" fmla="*/ 13 h 19"/>
                <a:gd name="T86" fmla="*/ 19 w 44"/>
                <a:gd name="T87" fmla="*/ 16 h 19"/>
                <a:gd name="T88" fmla="*/ 21 w 44"/>
                <a:gd name="T89" fmla="*/ 18 h 19"/>
                <a:gd name="T90" fmla="*/ 18 w 44"/>
                <a:gd name="T91" fmla="*/ 10 h 19"/>
                <a:gd name="T92" fmla="*/ 22 w 44"/>
                <a:gd name="T93" fmla="*/ 13 h 19"/>
                <a:gd name="T94" fmla="*/ 22 w 44"/>
                <a:gd name="T95" fmla="*/ 15 h 19"/>
                <a:gd name="T96" fmla="*/ 24 w 44"/>
                <a:gd name="T97" fmla="*/ 16 h 19"/>
                <a:gd name="T98" fmla="*/ 27 w 44"/>
                <a:gd name="T99" fmla="*/ 15 h 19"/>
                <a:gd name="T100" fmla="*/ 25 w 44"/>
                <a:gd name="T101" fmla="*/ 15 h 19"/>
                <a:gd name="T102" fmla="*/ 24 w 44"/>
                <a:gd name="T103" fmla="*/ 15 h 19"/>
                <a:gd name="T104" fmla="*/ 22 w 44"/>
                <a:gd name="T105" fmla="*/ 13 h 19"/>
                <a:gd name="T106" fmla="*/ 22 w 44"/>
                <a:gd name="T107" fmla="*/ 13 h 19"/>
                <a:gd name="T108" fmla="*/ 24 w 44"/>
                <a:gd name="T109" fmla="*/ 5 h 19"/>
                <a:gd name="T110" fmla="*/ 24 w 44"/>
                <a:gd name="T111" fmla="*/ 5 h 19"/>
                <a:gd name="T112" fmla="*/ 22 w 44"/>
                <a:gd name="T113" fmla="*/ 5 h 19"/>
                <a:gd name="T114" fmla="*/ 22 w 44"/>
                <a:gd name="T115" fmla="*/ 7 h 19"/>
                <a:gd name="T116" fmla="*/ 24 w 44"/>
                <a:gd name="T117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4" h="19">
                  <a:moveTo>
                    <a:pt x="14" y="7"/>
                  </a:move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7" y="8"/>
                  </a:lnTo>
                  <a:lnTo>
                    <a:pt x="7" y="8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43" y="4"/>
                  </a:lnTo>
                  <a:lnTo>
                    <a:pt x="43" y="4"/>
                  </a:lnTo>
                  <a:lnTo>
                    <a:pt x="44" y="5"/>
                  </a:lnTo>
                  <a:lnTo>
                    <a:pt x="44" y="5"/>
                  </a:lnTo>
                  <a:lnTo>
                    <a:pt x="43" y="7"/>
                  </a:lnTo>
                  <a:lnTo>
                    <a:pt x="43" y="7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40" y="7"/>
                  </a:lnTo>
                  <a:lnTo>
                    <a:pt x="40" y="7"/>
                  </a:lnTo>
                  <a:lnTo>
                    <a:pt x="38" y="5"/>
                  </a:lnTo>
                  <a:lnTo>
                    <a:pt x="38" y="5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30" y="7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2" y="11"/>
                  </a:lnTo>
                  <a:lnTo>
                    <a:pt x="30" y="15"/>
                  </a:lnTo>
                  <a:lnTo>
                    <a:pt x="27" y="18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1" y="19"/>
                  </a:lnTo>
                  <a:lnTo>
                    <a:pt x="18" y="19"/>
                  </a:lnTo>
                  <a:lnTo>
                    <a:pt x="16" y="16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7"/>
                  </a:lnTo>
                  <a:lnTo>
                    <a:pt x="14" y="7"/>
                  </a:lnTo>
                  <a:close/>
                  <a:moveTo>
                    <a:pt x="19" y="2"/>
                  </a:moveTo>
                  <a:lnTo>
                    <a:pt x="19" y="2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19" y="2"/>
                  </a:lnTo>
                  <a:lnTo>
                    <a:pt x="19" y="2"/>
                  </a:lnTo>
                  <a:close/>
                  <a:moveTo>
                    <a:pt x="18" y="10"/>
                  </a:moveTo>
                  <a:lnTo>
                    <a:pt x="18" y="10"/>
                  </a:lnTo>
                  <a:lnTo>
                    <a:pt x="18" y="13"/>
                  </a:lnTo>
                  <a:lnTo>
                    <a:pt x="18" y="15"/>
                  </a:lnTo>
                  <a:lnTo>
                    <a:pt x="19" y="16"/>
                  </a:lnTo>
                  <a:lnTo>
                    <a:pt x="21" y="18"/>
                  </a:lnTo>
                  <a:lnTo>
                    <a:pt x="21" y="18"/>
                  </a:lnTo>
                  <a:lnTo>
                    <a:pt x="19" y="15"/>
                  </a:lnTo>
                  <a:lnTo>
                    <a:pt x="18" y="10"/>
                  </a:lnTo>
                  <a:lnTo>
                    <a:pt x="18" y="10"/>
                  </a:lnTo>
                  <a:close/>
                  <a:moveTo>
                    <a:pt x="22" y="13"/>
                  </a:moveTo>
                  <a:lnTo>
                    <a:pt x="22" y="13"/>
                  </a:lnTo>
                  <a:lnTo>
                    <a:pt x="22" y="15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5" y="15"/>
                  </a:lnTo>
                  <a:lnTo>
                    <a:pt x="27" y="15"/>
                  </a:lnTo>
                  <a:lnTo>
                    <a:pt x="27" y="15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4" y="15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3"/>
                  </a:lnTo>
                  <a:close/>
                  <a:moveTo>
                    <a:pt x="24" y="5"/>
                  </a:moveTo>
                  <a:lnTo>
                    <a:pt x="24" y="5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4" y="5"/>
                  </a:lnTo>
                  <a:lnTo>
                    <a:pt x="24" y="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65"/>
            <p:cNvSpPr/>
            <p:nvPr/>
          </p:nvSpPr>
          <p:spPr bwMode="auto">
            <a:xfrm>
              <a:off x="1122859" y="3834161"/>
              <a:ext cx="93663" cy="17463"/>
            </a:xfrm>
            <a:custGeom>
              <a:avLst/>
              <a:gdLst>
                <a:gd name="T0" fmla="*/ 57 w 59"/>
                <a:gd name="T1" fmla="*/ 3 h 11"/>
                <a:gd name="T2" fmla="*/ 57 w 59"/>
                <a:gd name="T3" fmla="*/ 3 h 11"/>
                <a:gd name="T4" fmla="*/ 57 w 59"/>
                <a:gd name="T5" fmla="*/ 5 h 11"/>
                <a:gd name="T6" fmla="*/ 57 w 59"/>
                <a:gd name="T7" fmla="*/ 7 h 11"/>
                <a:gd name="T8" fmla="*/ 57 w 59"/>
                <a:gd name="T9" fmla="*/ 7 h 11"/>
                <a:gd name="T10" fmla="*/ 55 w 59"/>
                <a:gd name="T11" fmla="*/ 8 h 11"/>
                <a:gd name="T12" fmla="*/ 55 w 59"/>
                <a:gd name="T13" fmla="*/ 8 h 11"/>
                <a:gd name="T14" fmla="*/ 54 w 59"/>
                <a:gd name="T15" fmla="*/ 10 h 11"/>
                <a:gd name="T16" fmla="*/ 54 w 59"/>
                <a:gd name="T17" fmla="*/ 10 h 11"/>
                <a:gd name="T18" fmla="*/ 49 w 59"/>
                <a:gd name="T19" fmla="*/ 11 h 11"/>
                <a:gd name="T20" fmla="*/ 44 w 59"/>
                <a:gd name="T21" fmla="*/ 11 h 11"/>
                <a:gd name="T22" fmla="*/ 44 w 59"/>
                <a:gd name="T23" fmla="*/ 11 h 11"/>
                <a:gd name="T24" fmla="*/ 22 w 59"/>
                <a:gd name="T25" fmla="*/ 11 h 11"/>
                <a:gd name="T26" fmla="*/ 22 w 59"/>
                <a:gd name="T27" fmla="*/ 11 h 11"/>
                <a:gd name="T28" fmla="*/ 11 w 59"/>
                <a:gd name="T29" fmla="*/ 10 h 11"/>
                <a:gd name="T30" fmla="*/ 11 w 59"/>
                <a:gd name="T31" fmla="*/ 10 h 11"/>
                <a:gd name="T32" fmla="*/ 10 w 59"/>
                <a:gd name="T33" fmla="*/ 8 h 11"/>
                <a:gd name="T34" fmla="*/ 10 w 59"/>
                <a:gd name="T35" fmla="*/ 8 h 11"/>
                <a:gd name="T36" fmla="*/ 6 w 59"/>
                <a:gd name="T37" fmla="*/ 8 h 11"/>
                <a:gd name="T38" fmla="*/ 6 w 59"/>
                <a:gd name="T39" fmla="*/ 8 h 11"/>
                <a:gd name="T40" fmla="*/ 6 w 59"/>
                <a:gd name="T41" fmla="*/ 8 h 11"/>
                <a:gd name="T42" fmla="*/ 6 w 59"/>
                <a:gd name="T43" fmla="*/ 8 h 11"/>
                <a:gd name="T44" fmla="*/ 3 w 59"/>
                <a:gd name="T45" fmla="*/ 10 h 11"/>
                <a:gd name="T46" fmla="*/ 2 w 59"/>
                <a:gd name="T47" fmla="*/ 8 h 11"/>
                <a:gd name="T48" fmla="*/ 2 w 59"/>
                <a:gd name="T49" fmla="*/ 8 h 11"/>
                <a:gd name="T50" fmla="*/ 0 w 59"/>
                <a:gd name="T51" fmla="*/ 7 h 11"/>
                <a:gd name="T52" fmla="*/ 0 w 59"/>
                <a:gd name="T53" fmla="*/ 7 h 11"/>
                <a:gd name="T54" fmla="*/ 0 w 59"/>
                <a:gd name="T55" fmla="*/ 5 h 11"/>
                <a:gd name="T56" fmla="*/ 2 w 59"/>
                <a:gd name="T57" fmla="*/ 2 h 11"/>
                <a:gd name="T58" fmla="*/ 2 w 59"/>
                <a:gd name="T59" fmla="*/ 2 h 11"/>
                <a:gd name="T60" fmla="*/ 3 w 59"/>
                <a:gd name="T61" fmla="*/ 2 h 11"/>
                <a:gd name="T62" fmla="*/ 3 w 59"/>
                <a:gd name="T63" fmla="*/ 2 h 11"/>
                <a:gd name="T64" fmla="*/ 5 w 59"/>
                <a:gd name="T65" fmla="*/ 0 h 11"/>
                <a:gd name="T66" fmla="*/ 5 w 59"/>
                <a:gd name="T67" fmla="*/ 0 h 11"/>
                <a:gd name="T68" fmla="*/ 6 w 59"/>
                <a:gd name="T69" fmla="*/ 2 h 11"/>
                <a:gd name="T70" fmla="*/ 6 w 59"/>
                <a:gd name="T71" fmla="*/ 2 h 11"/>
                <a:gd name="T72" fmla="*/ 8 w 59"/>
                <a:gd name="T73" fmla="*/ 3 h 11"/>
                <a:gd name="T74" fmla="*/ 11 w 59"/>
                <a:gd name="T75" fmla="*/ 5 h 11"/>
                <a:gd name="T76" fmla="*/ 11 w 59"/>
                <a:gd name="T77" fmla="*/ 5 h 11"/>
                <a:gd name="T78" fmla="*/ 24 w 59"/>
                <a:gd name="T79" fmla="*/ 5 h 11"/>
                <a:gd name="T80" fmla="*/ 24 w 59"/>
                <a:gd name="T81" fmla="*/ 5 h 11"/>
                <a:gd name="T82" fmla="*/ 36 w 59"/>
                <a:gd name="T83" fmla="*/ 5 h 11"/>
                <a:gd name="T84" fmla="*/ 36 w 59"/>
                <a:gd name="T85" fmla="*/ 5 h 11"/>
                <a:gd name="T86" fmla="*/ 47 w 59"/>
                <a:gd name="T87" fmla="*/ 3 h 11"/>
                <a:gd name="T88" fmla="*/ 47 w 59"/>
                <a:gd name="T89" fmla="*/ 3 h 11"/>
                <a:gd name="T90" fmla="*/ 47 w 59"/>
                <a:gd name="T91" fmla="*/ 3 h 11"/>
                <a:gd name="T92" fmla="*/ 47 w 59"/>
                <a:gd name="T93" fmla="*/ 3 h 11"/>
                <a:gd name="T94" fmla="*/ 55 w 59"/>
                <a:gd name="T95" fmla="*/ 2 h 11"/>
                <a:gd name="T96" fmla="*/ 55 w 59"/>
                <a:gd name="T97" fmla="*/ 2 h 11"/>
                <a:gd name="T98" fmla="*/ 57 w 59"/>
                <a:gd name="T99" fmla="*/ 0 h 11"/>
                <a:gd name="T100" fmla="*/ 57 w 59"/>
                <a:gd name="T101" fmla="*/ 0 h 11"/>
                <a:gd name="T102" fmla="*/ 59 w 59"/>
                <a:gd name="T103" fmla="*/ 2 h 11"/>
                <a:gd name="T104" fmla="*/ 59 w 59"/>
                <a:gd name="T105" fmla="*/ 2 h 11"/>
                <a:gd name="T106" fmla="*/ 59 w 59"/>
                <a:gd name="T107" fmla="*/ 3 h 11"/>
                <a:gd name="T108" fmla="*/ 59 w 59"/>
                <a:gd name="T109" fmla="*/ 3 h 11"/>
                <a:gd name="T110" fmla="*/ 57 w 59"/>
                <a:gd name="T111" fmla="*/ 3 h 11"/>
                <a:gd name="T112" fmla="*/ 57 w 59"/>
                <a:gd name="T113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9" h="11">
                  <a:moveTo>
                    <a:pt x="57" y="3"/>
                  </a:moveTo>
                  <a:lnTo>
                    <a:pt x="57" y="3"/>
                  </a:lnTo>
                  <a:lnTo>
                    <a:pt x="57" y="5"/>
                  </a:lnTo>
                  <a:lnTo>
                    <a:pt x="57" y="7"/>
                  </a:lnTo>
                  <a:lnTo>
                    <a:pt x="57" y="7"/>
                  </a:lnTo>
                  <a:lnTo>
                    <a:pt x="55" y="8"/>
                  </a:lnTo>
                  <a:lnTo>
                    <a:pt x="55" y="8"/>
                  </a:lnTo>
                  <a:lnTo>
                    <a:pt x="54" y="10"/>
                  </a:lnTo>
                  <a:lnTo>
                    <a:pt x="54" y="10"/>
                  </a:lnTo>
                  <a:lnTo>
                    <a:pt x="49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3" y="1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36" y="5"/>
                  </a:lnTo>
                  <a:lnTo>
                    <a:pt x="36" y="5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47" y="3"/>
                  </a:lnTo>
                  <a:lnTo>
                    <a:pt x="55" y="2"/>
                  </a:lnTo>
                  <a:lnTo>
                    <a:pt x="55" y="2"/>
                  </a:lnTo>
                  <a:lnTo>
                    <a:pt x="57" y="0"/>
                  </a:lnTo>
                  <a:lnTo>
                    <a:pt x="57" y="0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7" y="3"/>
                  </a:lnTo>
                  <a:lnTo>
                    <a:pt x="57" y="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66"/>
            <p:cNvSpPr/>
            <p:nvPr/>
          </p:nvSpPr>
          <p:spPr bwMode="auto">
            <a:xfrm>
              <a:off x="1238747" y="3661123"/>
              <a:ext cx="66675" cy="33338"/>
            </a:xfrm>
            <a:custGeom>
              <a:avLst/>
              <a:gdLst>
                <a:gd name="T0" fmla="*/ 15 w 42"/>
                <a:gd name="T1" fmla="*/ 7 h 21"/>
                <a:gd name="T2" fmla="*/ 19 w 42"/>
                <a:gd name="T3" fmla="*/ 7 h 21"/>
                <a:gd name="T4" fmla="*/ 19 w 42"/>
                <a:gd name="T5" fmla="*/ 8 h 21"/>
                <a:gd name="T6" fmla="*/ 22 w 42"/>
                <a:gd name="T7" fmla="*/ 7 h 21"/>
                <a:gd name="T8" fmla="*/ 23 w 42"/>
                <a:gd name="T9" fmla="*/ 7 h 21"/>
                <a:gd name="T10" fmla="*/ 25 w 42"/>
                <a:gd name="T11" fmla="*/ 7 h 21"/>
                <a:gd name="T12" fmla="*/ 28 w 42"/>
                <a:gd name="T13" fmla="*/ 7 h 21"/>
                <a:gd name="T14" fmla="*/ 28 w 42"/>
                <a:gd name="T15" fmla="*/ 8 h 21"/>
                <a:gd name="T16" fmla="*/ 27 w 42"/>
                <a:gd name="T17" fmla="*/ 16 h 21"/>
                <a:gd name="T18" fmla="*/ 25 w 42"/>
                <a:gd name="T19" fmla="*/ 19 h 21"/>
                <a:gd name="T20" fmla="*/ 23 w 42"/>
                <a:gd name="T21" fmla="*/ 21 h 21"/>
                <a:gd name="T22" fmla="*/ 20 w 42"/>
                <a:gd name="T23" fmla="*/ 21 h 21"/>
                <a:gd name="T24" fmla="*/ 15 w 42"/>
                <a:gd name="T25" fmla="*/ 19 h 21"/>
                <a:gd name="T26" fmla="*/ 11 w 42"/>
                <a:gd name="T27" fmla="*/ 16 h 21"/>
                <a:gd name="T28" fmla="*/ 11 w 42"/>
                <a:gd name="T29" fmla="*/ 10 h 21"/>
                <a:gd name="T30" fmla="*/ 11 w 42"/>
                <a:gd name="T31" fmla="*/ 5 h 21"/>
                <a:gd name="T32" fmla="*/ 9 w 42"/>
                <a:gd name="T33" fmla="*/ 5 h 21"/>
                <a:gd name="T34" fmla="*/ 4 w 42"/>
                <a:gd name="T35" fmla="*/ 8 h 21"/>
                <a:gd name="T36" fmla="*/ 1 w 42"/>
                <a:gd name="T37" fmla="*/ 8 h 21"/>
                <a:gd name="T38" fmla="*/ 0 w 42"/>
                <a:gd name="T39" fmla="*/ 7 h 21"/>
                <a:gd name="T40" fmla="*/ 0 w 42"/>
                <a:gd name="T41" fmla="*/ 5 h 21"/>
                <a:gd name="T42" fmla="*/ 1 w 42"/>
                <a:gd name="T43" fmla="*/ 2 h 21"/>
                <a:gd name="T44" fmla="*/ 3 w 42"/>
                <a:gd name="T45" fmla="*/ 2 h 21"/>
                <a:gd name="T46" fmla="*/ 4 w 42"/>
                <a:gd name="T47" fmla="*/ 2 h 21"/>
                <a:gd name="T48" fmla="*/ 19 w 42"/>
                <a:gd name="T49" fmla="*/ 0 h 21"/>
                <a:gd name="T50" fmla="*/ 28 w 42"/>
                <a:gd name="T51" fmla="*/ 2 h 21"/>
                <a:gd name="T52" fmla="*/ 36 w 42"/>
                <a:gd name="T53" fmla="*/ 5 h 21"/>
                <a:gd name="T54" fmla="*/ 41 w 42"/>
                <a:gd name="T55" fmla="*/ 8 h 21"/>
                <a:gd name="T56" fmla="*/ 42 w 42"/>
                <a:gd name="T57" fmla="*/ 10 h 21"/>
                <a:gd name="T58" fmla="*/ 42 w 42"/>
                <a:gd name="T59" fmla="*/ 12 h 21"/>
                <a:gd name="T60" fmla="*/ 41 w 42"/>
                <a:gd name="T61" fmla="*/ 12 h 21"/>
                <a:gd name="T62" fmla="*/ 39 w 42"/>
                <a:gd name="T63" fmla="*/ 12 h 21"/>
                <a:gd name="T64" fmla="*/ 33 w 42"/>
                <a:gd name="T65" fmla="*/ 7 h 21"/>
                <a:gd name="T66" fmla="*/ 23 w 42"/>
                <a:gd name="T67" fmla="*/ 4 h 21"/>
                <a:gd name="T68" fmla="*/ 17 w 42"/>
                <a:gd name="T69" fmla="*/ 4 h 21"/>
                <a:gd name="T70" fmla="*/ 15 w 42"/>
                <a:gd name="T71" fmla="*/ 4 h 21"/>
                <a:gd name="T72" fmla="*/ 15 w 42"/>
                <a:gd name="T73" fmla="*/ 7 h 21"/>
                <a:gd name="T74" fmla="*/ 14 w 42"/>
                <a:gd name="T75" fmla="*/ 10 h 21"/>
                <a:gd name="T76" fmla="*/ 12 w 42"/>
                <a:gd name="T77" fmla="*/ 10 h 21"/>
                <a:gd name="T78" fmla="*/ 14 w 42"/>
                <a:gd name="T79" fmla="*/ 15 h 21"/>
                <a:gd name="T80" fmla="*/ 17 w 42"/>
                <a:gd name="T81" fmla="*/ 18 h 21"/>
                <a:gd name="T82" fmla="*/ 20 w 42"/>
                <a:gd name="T83" fmla="*/ 18 h 21"/>
                <a:gd name="T84" fmla="*/ 23 w 42"/>
                <a:gd name="T85" fmla="*/ 16 h 21"/>
                <a:gd name="T86" fmla="*/ 22 w 42"/>
                <a:gd name="T87" fmla="*/ 18 h 21"/>
                <a:gd name="T88" fmla="*/ 20 w 42"/>
                <a:gd name="T89" fmla="*/ 18 h 21"/>
                <a:gd name="T90" fmla="*/ 17 w 42"/>
                <a:gd name="T91" fmla="*/ 16 h 21"/>
                <a:gd name="T92" fmla="*/ 17 w 42"/>
                <a:gd name="T93" fmla="*/ 15 h 21"/>
                <a:gd name="T94" fmla="*/ 15 w 42"/>
                <a:gd name="T95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2" h="21">
                  <a:moveTo>
                    <a:pt x="15" y="7"/>
                  </a:moveTo>
                  <a:lnTo>
                    <a:pt x="15" y="7"/>
                  </a:lnTo>
                  <a:lnTo>
                    <a:pt x="17" y="5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8"/>
                  </a:lnTo>
                  <a:lnTo>
                    <a:pt x="19" y="8"/>
                  </a:lnTo>
                  <a:lnTo>
                    <a:pt x="22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5" y="7"/>
                  </a:lnTo>
                  <a:lnTo>
                    <a:pt x="25" y="7"/>
                  </a:lnTo>
                  <a:lnTo>
                    <a:pt x="27" y="5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7" y="16"/>
                  </a:lnTo>
                  <a:lnTo>
                    <a:pt x="27" y="16"/>
                  </a:lnTo>
                  <a:lnTo>
                    <a:pt x="25" y="19"/>
                  </a:lnTo>
                  <a:lnTo>
                    <a:pt x="25" y="19"/>
                  </a:lnTo>
                  <a:lnTo>
                    <a:pt x="23" y="21"/>
                  </a:lnTo>
                  <a:lnTo>
                    <a:pt x="20" y="21"/>
                  </a:lnTo>
                  <a:lnTo>
                    <a:pt x="20" y="21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2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4" y="8"/>
                  </a:lnTo>
                  <a:lnTo>
                    <a:pt x="4" y="8"/>
                  </a:lnTo>
                  <a:lnTo>
                    <a:pt x="1" y="8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36" y="5"/>
                  </a:lnTo>
                  <a:lnTo>
                    <a:pt x="41" y="8"/>
                  </a:lnTo>
                  <a:lnTo>
                    <a:pt x="41" y="8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2" y="12"/>
                  </a:lnTo>
                  <a:lnTo>
                    <a:pt x="42" y="12"/>
                  </a:lnTo>
                  <a:lnTo>
                    <a:pt x="41" y="12"/>
                  </a:lnTo>
                  <a:lnTo>
                    <a:pt x="39" y="12"/>
                  </a:lnTo>
                  <a:lnTo>
                    <a:pt x="39" y="12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23" y="4"/>
                  </a:lnTo>
                  <a:lnTo>
                    <a:pt x="23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0" y="18"/>
                  </a:lnTo>
                  <a:lnTo>
                    <a:pt x="17" y="16"/>
                  </a:lnTo>
                  <a:lnTo>
                    <a:pt x="17" y="16"/>
                  </a:lnTo>
                  <a:lnTo>
                    <a:pt x="17" y="15"/>
                  </a:lnTo>
                  <a:lnTo>
                    <a:pt x="17" y="15"/>
                  </a:lnTo>
                  <a:lnTo>
                    <a:pt x="15" y="7"/>
                  </a:lnTo>
                  <a:lnTo>
                    <a:pt x="15" y="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67"/>
            <p:cNvSpPr>
              <a:spLocks noEditPoints="1"/>
            </p:cNvSpPr>
            <p:nvPr/>
          </p:nvSpPr>
          <p:spPr bwMode="auto">
            <a:xfrm>
              <a:off x="1083172" y="3426173"/>
              <a:ext cx="138113" cy="115888"/>
            </a:xfrm>
            <a:custGeom>
              <a:avLst/>
              <a:gdLst>
                <a:gd name="T0" fmla="*/ 24 w 87"/>
                <a:gd name="T1" fmla="*/ 5 h 73"/>
                <a:gd name="T2" fmla="*/ 36 w 87"/>
                <a:gd name="T3" fmla="*/ 0 h 73"/>
                <a:gd name="T4" fmla="*/ 58 w 87"/>
                <a:gd name="T5" fmla="*/ 0 h 73"/>
                <a:gd name="T6" fmla="*/ 57 w 87"/>
                <a:gd name="T7" fmla="*/ 22 h 73"/>
                <a:gd name="T8" fmla="*/ 82 w 87"/>
                <a:gd name="T9" fmla="*/ 19 h 73"/>
                <a:gd name="T10" fmla="*/ 87 w 87"/>
                <a:gd name="T11" fmla="*/ 27 h 73"/>
                <a:gd name="T12" fmla="*/ 85 w 87"/>
                <a:gd name="T13" fmla="*/ 51 h 73"/>
                <a:gd name="T14" fmla="*/ 58 w 87"/>
                <a:gd name="T15" fmla="*/ 52 h 73"/>
                <a:gd name="T16" fmla="*/ 55 w 87"/>
                <a:gd name="T17" fmla="*/ 71 h 73"/>
                <a:gd name="T18" fmla="*/ 33 w 87"/>
                <a:gd name="T19" fmla="*/ 73 h 73"/>
                <a:gd name="T20" fmla="*/ 24 w 87"/>
                <a:gd name="T21" fmla="*/ 52 h 73"/>
                <a:gd name="T22" fmla="*/ 3 w 87"/>
                <a:gd name="T23" fmla="*/ 51 h 73"/>
                <a:gd name="T24" fmla="*/ 3 w 87"/>
                <a:gd name="T25" fmla="*/ 35 h 73"/>
                <a:gd name="T26" fmla="*/ 8 w 87"/>
                <a:gd name="T27" fmla="*/ 25 h 73"/>
                <a:gd name="T28" fmla="*/ 27 w 87"/>
                <a:gd name="T29" fmla="*/ 24 h 73"/>
                <a:gd name="T30" fmla="*/ 16 w 87"/>
                <a:gd name="T31" fmla="*/ 41 h 73"/>
                <a:gd name="T32" fmla="*/ 36 w 87"/>
                <a:gd name="T33" fmla="*/ 43 h 73"/>
                <a:gd name="T34" fmla="*/ 44 w 87"/>
                <a:gd name="T35" fmla="*/ 65 h 73"/>
                <a:gd name="T36" fmla="*/ 43 w 87"/>
                <a:gd name="T37" fmla="*/ 65 h 73"/>
                <a:gd name="T38" fmla="*/ 58 w 87"/>
                <a:gd name="T39" fmla="*/ 29 h 73"/>
                <a:gd name="T40" fmla="*/ 63 w 87"/>
                <a:gd name="T41" fmla="*/ 30 h 73"/>
                <a:gd name="T42" fmla="*/ 27 w 87"/>
                <a:gd name="T43" fmla="*/ 8 h 73"/>
                <a:gd name="T44" fmla="*/ 28 w 87"/>
                <a:gd name="T45" fmla="*/ 8 h 73"/>
                <a:gd name="T46" fmla="*/ 46 w 87"/>
                <a:gd name="T47" fmla="*/ 25 h 73"/>
                <a:gd name="T48" fmla="*/ 54 w 87"/>
                <a:gd name="T49" fmla="*/ 68 h 73"/>
                <a:gd name="T50" fmla="*/ 54 w 87"/>
                <a:gd name="T51" fmla="*/ 65 h 73"/>
                <a:gd name="T52" fmla="*/ 68 w 87"/>
                <a:gd name="T53" fmla="*/ 48 h 73"/>
                <a:gd name="T54" fmla="*/ 20 w 87"/>
                <a:gd name="T55" fmla="*/ 33 h 73"/>
                <a:gd name="T56" fmla="*/ 39 w 87"/>
                <a:gd name="T57" fmla="*/ 66 h 73"/>
                <a:gd name="T58" fmla="*/ 36 w 87"/>
                <a:gd name="T59" fmla="*/ 66 h 73"/>
                <a:gd name="T60" fmla="*/ 79 w 87"/>
                <a:gd name="T61" fmla="*/ 43 h 73"/>
                <a:gd name="T62" fmla="*/ 65 w 87"/>
                <a:gd name="T63" fmla="*/ 48 h 73"/>
                <a:gd name="T64" fmla="*/ 47 w 87"/>
                <a:gd name="T65" fmla="*/ 8 h 73"/>
                <a:gd name="T66" fmla="*/ 36 w 87"/>
                <a:gd name="T67" fmla="*/ 70 h 73"/>
                <a:gd name="T68" fmla="*/ 24 w 87"/>
                <a:gd name="T69" fmla="*/ 36 h 73"/>
                <a:gd name="T70" fmla="*/ 74 w 87"/>
                <a:gd name="T71" fmla="*/ 32 h 73"/>
                <a:gd name="T72" fmla="*/ 60 w 87"/>
                <a:gd name="T73" fmla="*/ 40 h 73"/>
                <a:gd name="T74" fmla="*/ 60 w 87"/>
                <a:gd name="T75" fmla="*/ 40 h 73"/>
                <a:gd name="T76" fmla="*/ 31 w 87"/>
                <a:gd name="T77" fmla="*/ 8 h 73"/>
                <a:gd name="T78" fmla="*/ 71 w 87"/>
                <a:gd name="T79" fmla="*/ 43 h 73"/>
                <a:gd name="T80" fmla="*/ 11 w 87"/>
                <a:gd name="T81" fmla="*/ 48 h 73"/>
                <a:gd name="T82" fmla="*/ 52 w 87"/>
                <a:gd name="T83" fmla="*/ 41 h 73"/>
                <a:gd name="T84" fmla="*/ 55 w 87"/>
                <a:gd name="T85" fmla="*/ 36 h 73"/>
                <a:gd name="T86" fmla="*/ 36 w 87"/>
                <a:gd name="T87" fmla="*/ 19 h 73"/>
                <a:gd name="T88" fmla="*/ 49 w 87"/>
                <a:gd name="T89" fmla="*/ 63 h 73"/>
                <a:gd name="T90" fmla="*/ 74 w 87"/>
                <a:gd name="T91" fmla="*/ 38 h 73"/>
                <a:gd name="T92" fmla="*/ 52 w 87"/>
                <a:gd name="T93" fmla="*/ 5 h 73"/>
                <a:gd name="T94" fmla="*/ 8 w 87"/>
                <a:gd name="T95" fmla="*/ 33 h 73"/>
                <a:gd name="T96" fmla="*/ 63 w 87"/>
                <a:gd name="T97" fmla="*/ 40 h 73"/>
                <a:gd name="T98" fmla="*/ 69 w 87"/>
                <a:gd name="T99" fmla="*/ 38 h 73"/>
                <a:gd name="T100" fmla="*/ 68 w 87"/>
                <a:gd name="T101" fmla="*/ 35 h 73"/>
                <a:gd name="T102" fmla="*/ 69 w 87"/>
                <a:gd name="T103" fmla="*/ 32 h 73"/>
                <a:gd name="T104" fmla="*/ 43 w 87"/>
                <a:gd name="T105" fmla="*/ 38 h 73"/>
                <a:gd name="T106" fmla="*/ 33 w 87"/>
                <a:gd name="T107" fmla="*/ 44 h 73"/>
                <a:gd name="T108" fmla="*/ 46 w 87"/>
                <a:gd name="T109" fmla="*/ 36 h 73"/>
                <a:gd name="T110" fmla="*/ 82 w 87"/>
                <a:gd name="T111" fmla="*/ 29 h 73"/>
                <a:gd name="T112" fmla="*/ 57 w 87"/>
                <a:gd name="T113" fmla="*/ 44 h 73"/>
                <a:gd name="T114" fmla="*/ 52 w 87"/>
                <a:gd name="T115" fmla="*/ 10 h 73"/>
                <a:gd name="T116" fmla="*/ 43 w 87"/>
                <a:gd name="T117" fmla="*/ 51 h 73"/>
                <a:gd name="T118" fmla="*/ 76 w 87"/>
                <a:gd name="T119" fmla="*/ 48 h 73"/>
                <a:gd name="T120" fmla="*/ 49 w 87"/>
                <a:gd name="T121" fmla="*/ 1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7" h="73">
                  <a:moveTo>
                    <a:pt x="27" y="24"/>
                  </a:moveTo>
                  <a:lnTo>
                    <a:pt x="27" y="24"/>
                  </a:lnTo>
                  <a:lnTo>
                    <a:pt x="27" y="22"/>
                  </a:lnTo>
                  <a:lnTo>
                    <a:pt x="27" y="22"/>
                  </a:lnTo>
                  <a:lnTo>
                    <a:pt x="25" y="10"/>
                  </a:lnTo>
                  <a:lnTo>
                    <a:pt x="25" y="10"/>
                  </a:lnTo>
                  <a:lnTo>
                    <a:pt x="25" y="8"/>
                  </a:lnTo>
                  <a:lnTo>
                    <a:pt x="25" y="8"/>
                  </a:lnTo>
                  <a:lnTo>
                    <a:pt x="24" y="5"/>
                  </a:lnTo>
                  <a:lnTo>
                    <a:pt x="24" y="5"/>
                  </a:lnTo>
                  <a:lnTo>
                    <a:pt x="24" y="3"/>
                  </a:lnTo>
                  <a:lnTo>
                    <a:pt x="25" y="2"/>
                  </a:lnTo>
                  <a:lnTo>
                    <a:pt x="25" y="2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7" y="0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8" y="2"/>
                  </a:lnTo>
                  <a:lnTo>
                    <a:pt x="58" y="5"/>
                  </a:lnTo>
                  <a:lnTo>
                    <a:pt x="58" y="5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57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72" y="21"/>
                  </a:lnTo>
                  <a:lnTo>
                    <a:pt x="72" y="21"/>
                  </a:lnTo>
                  <a:lnTo>
                    <a:pt x="82" y="19"/>
                  </a:lnTo>
                  <a:lnTo>
                    <a:pt x="82" y="19"/>
                  </a:lnTo>
                  <a:lnTo>
                    <a:pt x="84" y="19"/>
                  </a:lnTo>
                  <a:lnTo>
                    <a:pt x="87" y="21"/>
                  </a:lnTo>
                  <a:lnTo>
                    <a:pt x="87" y="21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4"/>
                  </a:lnTo>
                  <a:lnTo>
                    <a:pt x="85" y="24"/>
                  </a:lnTo>
                  <a:lnTo>
                    <a:pt x="87" y="25"/>
                  </a:lnTo>
                  <a:lnTo>
                    <a:pt x="87" y="27"/>
                  </a:lnTo>
                  <a:lnTo>
                    <a:pt x="87" y="27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87" y="48"/>
                  </a:lnTo>
                  <a:lnTo>
                    <a:pt x="87" y="48"/>
                  </a:lnTo>
                  <a:lnTo>
                    <a:pt x="87" y="51"/>
                  </a:lnTo>
                  <a:lnTo>
                    <a:pt x="85" y="51"/>
                  </a:lnTo>
                  <a:lnTo>
                    <a:pt x="85" y="51"/>
                  </a:lnTo>
                  <a:lnTo>
                    <a:pt x="80" y="51"/>
                  </a:lnTo>
                  <a:lnTo>
                    <a:pt x="80" y="51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8" y="63"/>
                  </a:lnTo>
                  <a:lnTo>
                    <a:pt x="58" y="63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7" y="70"/>
                  </a:lnTo>
                  <a:lnTo>
                    <a:pt x="57" y="70"/>
                  </a:lnTo>
                  <a:lnTo>
                    <a:pt x="55" y="70"/>
                  </a:lnTo>
                  <a:lnTo>
                    <a:pt x="55" y="70"/>
                  </a:lnTo>
                  <a:lnTo>
                    <a:pt x="55" y="71"/>
                  </a:lnTo>
                  <a:lnTo>
                    <a:pt x="54" y="71"/>
                  </a:lnTo>
                  <a:lnTo>
                    <a:pt x="54" y="71"/>
                  </a:lnTo>
                  <a:lnTo>
                    <a:pt x="52" y="71"/>
                  </a:lnTo>
                  <a:lnTo>
                    <a:pt x="52" y="71"/>
                  </a:lnTo>
                  <a:lnTo>
                    <a:pt x="44" y="73"/>
                  </a:lnTo>
                  <a:lnTo>
                    <a:pt x="35" y="73"/>
                  </a:lnTo>
                  <a:lnTo>
                    <a:pt x="35" y="73"/>
                  </a:lnTo>
                  <a:lnTo>
                    <a:pt x="33" y="73"/>
                  </a:lnTo>
                  <a:lnTo>
                    <a:pt x="33" y="73"/>
                  </a:lnTo>
                  <a:lnTo>
                    <a:pt x="30" y="71"/>
                  </a:lnTo>
                  <a:lnTo>
                    <a:pt x="30" y="70"/>
                  </a:lnTo>
                  <a:lnTo>
                    <a:pt x="30" y="70"/>
                  </a:lnTo>
                  <a:lnTo>
                    <a:pt x="28" y="6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14" y="54"/>
                  </a:lnTo>
                  <a:lnTo>
                    <a:pt x="14" y="54"/>
                  </a:lnTo>
                  <a:lnTo>
                    <a:pt x="8" y="54"/>
                  </a:lnTo>
                  <a:lnTo>
                    <a:pt x="8" y="54"/>
                  </a:lnTo>
                  <a:lnTo>
                    <a:pt x="5" y="52"/>
                  </a:lnTo>
                  <a:lnTo>
                    <a:pt x="5" y="52"/>
                  </a:lnTo>
                  <a:lnTo>
                    <a:pt x="3" y="52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1" y="38"/>
                  </a:lnTo>
                  <a:lnTo>
                    <a:pt x="1" y="38"/>
                  </a:lnTo>
                  <a:lnTo>
                    <a:pt x="1" y="36"/>
                  </a:lnTo>
                  <a:lnTo>
                    <a:pt x="1" y="36"/>
                  </a:lnTo>
                  <a:lnTo>
                    <a:pt x="1" y="36"/>
                  </a:lnTo>
                  <a:lnTo>
                    <a:pt x="3" y="35"/>
                  </a:lnTo>
                  <a:lnTo>
                    <a:pt x="3" y="35"/>
                  </a:lnTo>
                  <a:lnTo>
                    <a:pt x="1" y="32"/>
                  </a:lnTo>
                  <a:lnTo>
                    <a:pt x="1" y="32"/>
                  </a:lnTo>
                  <a:lnTo>
                    <a:pt x="0" y="29"/>
                  </a:lnTo>
                  <a:lnTo>
                    <a:pt x="3" y="27"/>
                  </a:lnTo>
                  <a:lnTo>
                    <a:pt x="3" y="27"/>
                  </a:lnTo>
                  <a:lnTo>
                    <a:pt x="6" y="27"/>
                  </a:lnTo>
                  <a:lnTo>
                    <a:pt x="6" y="27"/>
                  </a:lnTo>
                  <a:lnTo>
                    <a:pt x="8" y="25"/>
                  </a:lnTo>
                  <a:lnTo>
                    <a:pt x="8" y="25"/>
                  </a:lnTo>
                  <a:lnTo>
                    <a:pt x="8" y="25"/>
                  </a:lnTo>
                  <a:lnTo>
                    <a:pt x="8" y="25"/>
                  </a:lnTo>
                  <a:lnTo>
                    <a:pt x="16" y="25"/>
                  </a:lnTo>
                  <a:lnTo>
                    <a:pt x="16" y="25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7" y="24"/>
                  </a:lnTo>
                  <a:lnTo>
                    <a:pt x="27" y="24"/>
                  </a:lnTo>
                  <a:close/>
                  <a:moveTo>
                    <a:pt x="38" y="48"/>
                  </a:moveTo>
                  <a:lnTo>
                    <a:pt x="38" y="48"/>
                  </a:lnTo>
                  <a:lnTo>
                    <a:pt x="38" y="40"/>
                  </a:lnTo>
                  <a:lnTo>
                    <a:pt x="38" y="40"/>
                  </a:lnTo>
                  <a:lnTo>
                    <a:pt x="25" y="40"/>
                  </a:lnTo>
                  <a:lnTo>
                    <a:pt x="14" y="41"/>
                  </a:lnTo>
                  <a:lnTo>
                    <a:pt x="14" y="41"/>
                  </a:lnTo>
                  <a:lnTo>
                    <a:pt x="16" y="41"/>
                  </a:lnTo>
                  <a:lnTo>
                    <a:pt x="16" y="41"/>
                  </a:lnTo>
                  <a:lnTo>
                    <a:pt x="30" y="41"/>
                  </a:lnTo>
                  <a:lnTo>
                    <a:pt x="30" y="41"/>
                  </a:lnTo>
                  <a:lnTo>
                    <a:pt x="33" y="43"/>
                  </a:lnTo>
                  <a:lnTo>
                    <a:pt x="33" y="43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5" y="41"/>
                  </a:lnTo>
                  <a:lnTo>
                    <a:pt x="35" y="41"/>
                  </a:lnTo>
                  <a:lnTo>
                    <a:pt x="36" y="43"/>
                  </a:lnTo>
                  <a:lnTo>
                    <a:pt x="36" y="43"/>
                  </a:lnTo>
                  <a:lnTo>
                    <a:pt x="36" y="43"/>
                  </a:lnTo>
                  <a:lnTo>
                    <a:pt x="36" y="43"/>
                  </a:lnTo>
                  <a:lnTo>
                    <a:pt x="36" y="46"/>
                  </a:lnTo>
                  <a:lnTo>
                    <a:pt x="36" y="46"/>
                  </a:lnTo>
                  <a:lnTo>
                    <a:pt x="38" y="48"/>
                  </a:lnTo>
                  <a:lnTo>
                    <a:pt x="38" y="48"/>
                  </a:lnTo>
                  <a:close/>
                  <a:moveTo>
                    <a:pt x="44" y="65"/>
                  </a:moveTo>
                  <a:lnTo>
                    <a:pt x="44" y="65"/>
                  </a:lnTo>
                  <a:lnTo>
                    <a:pt x="41" y="55"/>
                  </a:lnTo>
                  <a:lnTo>
                    <a:pt x="41" y="55"/>
                  </a:lnTo>
                  <a:lnTo>
                    <a:pt x="41" y="55"/>
                  </a:lnTo>
                  <a:lnTo>
                    <a:pt x="41" y="55"/>
                  </a:lnTo>
                  <a:lnTo>
                    <a:pt x="41" y="62"/>
                  </a:lnTo>
                  <a:lnTo>
                    <a:pt x="41" y="62"/>
                  </a:lnTo>
                  <a:lnTo>
                    <a:pt x="41" y="63"/>
                  </a:lnTo>
                  <a:lnTo>
                    <a:pt x="43" y="65"/>
                  </a:lnTo>
                  <a:lnTo>
                    <a:pt x="43" y="65"/>
                  </a:lnTo>
                  <a:lnTo>
                    <a:pt x="44" y="65"/>
                  </a:lnTo>
                  <a:lnTo>
                    <a:pt x="44" y="65"/>
                  </a:lnTo>
                  <a:close/>
                  <a:moveTo>
                    <a:pt x="69" y="29"/>
                  </a:moveTo>
                  <a:lnTo>
                    <a:pt x="69" y="29"/>
                  </a:lnTo>
                  <a:lnTo>
                    <a:pt x="69" y="29"/>
                  </a:lnTo>
                  <a:lnTo>
                    <a:pt x="69" y="29"/>
                  </a:lnTo>
                  <a:lnTo>
                    <a:pt x="60" y="27"/>
                  </a:lnTo>
                  <a:lnTo>
                    <a:pt x="60" y="27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7" y="29"/>
                  </a:lnTo>
                  <a:lnTo>
                    <a:pt x="57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60" y="29"/>
                  </a:lnTo>
                  <a:lnTo>
                    <a:pt x="60" y="29"/>
                  </a:lnTo>
                  <a:lnTo>
                    <a:pt x="63" y="30"/>
                  </a:lnTo>
                  <a:lnTo>
                    <a:pt x="63" y="30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66" y="29"/>
                  </a:lnTo>
                  <a:lnTo>
                    <a:pt x="66" y="29"/>
                  </a:lnTo>
                  <a:lnTo>
                    <a:pt x="68" y="29"/>
                  </a:lnTo>
                  <a:lnTo>
                    <a:pt x="68" y="29"/>
                  </a:lnTo>
                  <a:lnTo>
                    <a:pt x="69" y="29"/>
                  </a:lnTo>
                  <a:lnTo>
                    <a:pt x="69" y="29"/>
                  </a:lnTo>
                  <a:close/>
                  <a:moveTo>
                    <a:pt x="27" y="8"/>
                  </a:moveTo>
                  <a:lnTo>
                    <a:pt x="27" y="8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7" y="8"/>
                  </a:lnTo>
                  <a:lnTo>
                    <a:pt x="27" y="8"/>
                  </a:lnTo>
                  <a:close/>
                  <a:moveTo>
                    <a:pt x="47" y="19"/>
                  </a:moveTo>
                  <a:lnTo>
                    <a:pt x="47" y="19"/>
                  </a:lnTo>
                  <a:lnTo>
                    <a:pt x="47" y="19"/>
                  </a:lnTo>
                  <a:lnTo>
                    <a:pt x="47" y="19"/>
                  </a:lnTo>
                  <a:lnTo>
                    <a:pt x="46" y="21"/>
                  </a:lnTo>
                  <a:lnTo>
                    <a:pt x="46" y="21"/>
                  </a:lnTo>
                  <a:lnTo>
                    <a:pt x="46" y="25"/>
                  </a:lnTo>
                  <a:lnTo>
                    <a:pt x="46" y="25"/>
                  </a:lnTo>
                  <a:lnTo>
                    <a:pt x="46" y="27"/>
                  </a:lnTo>
                  <a:lnTo>
                    <a:pt x="47" y="29"/>
                  </a:lnTo>
                  <a:lnTo>
                    <a:pt x="47" y="29"/>
                  </a:lnTo>
                  <a:lnTo>
                    <a:pt x="47" y="19"/>
                  </a:lnTo>
                  <a:lnTo>
                    <a:pt x="47" y="19"/>
                  </a:lnTo>
                  <a:close/>
                  <a:moveTo>
                    <a:pt x="52" y="68"/>
                  </a:moveTo>
                  <a:lnTo>
                    <a:pt x="52" y="68"/>
                  </a:lnTo>
                  <a:lnTo>
                    <a:pt x="54" y="68"/>
                  </a:lnTo>
                  <a:lnTo>
                    <a:pt x="54" y="66"/>
                  </a:lnTo>
                  <a:lnTo>
                    <a:pt x="54" y="66"/>
                  </a:lnTo>
                  <a:lnTo>
                    <a:pt x="54" y="55"/>
                  </a:lnTo>
                  <a:lnTo>
                    <a:pt x="54" y="55"/>
                  </a:lnTo>
                  <a:lnTo>
                    <a:pt x="54" y="54"/>
                  </a:lnTo>
                  <a:lnTo>
                    <a:pt x="54" y="54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54" y="65"/>
                  </a:lnTo>
                  <a:lnTo>
                    <a:pt x="54" y="65"/>
                  </a:lnTo>
                  <a:lnTo>
                    <a:pt x="52" y="68"/>
                  </a:lnTo>
                  <a:lnTo>
                    <a:pt x="52" y="68"/>
                  </a:lnTo>
                  <a:lnTo>
                    <a:pt x="52" y="68"/>
                  </a:lnTo>
                  <a:lnTo>
                    <a:pt x="52" y="68"/>
                  </a:lnTo>
                  <a:close/>
                  <a:moveTo>
                    <a:pt x="68" y="46"/>
                  </a:moveTo>
                  <a:lnTo>
                    <a:pt x="68" y="46"/>
                  </a:lnTo>
                  <a:lnTo>
                    <a:pt x="68" y="48"/>
                  </a:lnTo>
                  <a:lnTo>
                    <a:pt x="68" y="48"/>
                  </a:lnTo>
                  <a:lnTo>
                    <a:pt x="72" y="48"/>
                  </a:lnTo>
                  <a:lnTo>
                    <a:pt x="72" y="48"/>
                  </a:lnTo>
                  <a:lnTo>
                    <a:pt x="71" y="46"/>
                  </a:lnTo>
                  <a:lnTo>
                    <a:pt x="68" y="46"/>
                  </a:lnTo>
                  <a:lnTo>
                    <a:pt x="68" y="46"/>
                  </a:lnTo>
                  <a:close/>
                  <a:moveTo>
                    <a:pt x="19" y="32"/>
                  </a:moveTo>
                  <a:lnTo>
                    <a:pt x="19" y="32"/>
                  </a:lnTo>
                  <a:lnTo>
                    <a:pt x="20" y="33"/>
                  </a:lnTo>
                  <a:lnTo>
                    <a:pt x="20" y="33"/>
                  </a:lnTo>
                  <a:lnTo>
                    <a:pt x="25" y="33"/>
                  </a:lnTo>
                  <a:lnTo>
                    <a:pt x="25" y="33"/>
                  </a:lnTo>
                  <a:lnTo>
                    <a:pt x="27" y="32"/>
                  </a:lnTo>
                  <a:lnTo>
                    <a:pt x="27" y="32"/>
                  </a:lnTo>
                  <a:lnTo>
                    <a:pt x="19" y="32"/>
                  </a:lnTo>
                  <a:lnTo>
                    <a:pt x="19" y="32"/>
                  </a:lnTo>
                  <a:close/>
                  <a:moveTo>
                    <a:pt x="36" y="66"/>
                  </a:moveTo>
                  <a:lnTo>
                    <a:pt x="36" y="66"/>
                  </a:lnTo>
                  <a:lnTo>
                    <a:pt x="39" y="66"/>
                  </a:lnTo>
                  <a:lnTo>
                    <a:pt x="39" y="66"/>
                  </a:lnTo>
                  <a:lnTo>
                    <a:pt x="39" y="66"/>
                  </a:lnTo>
                  <a:lnTo>
                    <a:pt x="39" y="66"/>
                  </a:lnTo>
                  <a:lnTo>
                    <a:pt x="38" y="65"/>
                  </a:lnTo>
                  <a:lnTo>
                    <a:pt x="38" y="65"/>
                  </a:lnTo>
                  <a:lnTo>
                    <a:pt x="36" y="63"/>
                  </a:lnTo>
                  <a:lnTo>
                    <a:pt x="36" y="63"/>
                  </a:lnTo>
                  <a:lnTo>
                    <a:pt x="36" y="66"/>
                  </a:lnTo>
                  <a:lnTo>
                    <a:pt x="36" y="66"/>
                  </a:lnTo>
                  <a:close/>
                  <a:moveTo>
                    <a:pt x="79" y="43"/>
                  </a:moveTo>
                  <a:lnTo>
                    <a:pt x="79" y="43"/>
                  </a:lnTo>
                  <a:lnTo>
                    <a:pt x="79" y="40"/>
                  </a:lnTo>
                  <a:lnTo>
                    <a:pt x="79" y="40"/>
                  </a:lnTo>
                  <a:lnTo>
                    <a:pt x="77" y="40"/>
                  </a:lnTo>
                  <a:lnTo>
                    <a:pt x="77" y="40"/>
                  </a:lnTo>
                  <a:lnTo>
                    <a:pt x="77" y="43"/>
                  </a:lnTo>
                  <a:lnTo>
                    <a:pt x="77" y="43"/>
                  </a:lnTo>
                  <a:lnTo>
                    <a:pt x="79" y="43"/>
                  </a:lnTo>
                  <a:lnTo>
                    <a:pt x="79" y="43"/>
                  </a:lnTo>
                  <a:close/>
                  <a:moveTo>
                    <a:pt x="65" y="46"/>
                  </a:moveTo>
                  <a:lnTo>
                    <a:pt x="65" y="46"/>
                  </a:lnTo>
                  <a:lnTo>
                    <a:pt x="63" y="46"/>
                  </a:lnTo>
                  <a:lnTo>
                    <a:pt x="63" y="46"/>
                  </a:lnTo>
                  <a:lnTo>
                    <a:pt x="61" y="48"/>
                  </a:lnTo>
                  <a:lnTo>
                    <a:pt x="61" y="48"/>
                  </a:lnTo>
                  <a:lnTo>
                    <a:pt x="65" y="48"/>
                  </a:lnTo>
                  <a:lnTo>
                    <a:pt x="65" y="48"/>
                  </a:lnTo>
                  <a:lnTo>
                    <a:pt x="65" y="46"/>
                  </a:lnTo>
                  <a:lnTo>
                    <a:pt x="65" y="46"/>
                  </a:lnTo>
                  <a:close/>
                  <a:moveTo>
                    <a:pt x="43" y="10"/>
                  </a:moveTo>
                  <a:lnTo>
                    <a:pt x="43" y="10"/>
                  </a:lnTo>
                  <a:lnTo>
                    <a:pt x="44" y="10"/>
                  </a:lnTo>
                  <a:lnTo>
                    <a:pt x="44" y="10"/>
                  </a:lnTo>
                  <a:lnTo>
                    <a:pt x="46" y="10"/>
                  </a:lnTo>
                  <a:lnTo>
                    <a:pt x="46" y="10"/>
                  </a:lnTo>
                  <a:lnTo>
                    <a:pt x="47" y="8"/>
                  </a:lnTo>
                  <a:lnTo>
                    <a:pt x="47" y="8"/>
                  </a:lnTo>
                  <a:lnTo>
                    <a:pt x="43" y="10"/>
                  </a:lnTo>
                  <a:lnTo>
                    <a:pt x="43" y="10"/>
                  </a:lnTo>
                  <a:close/>
                  <a:moveTo>
                    <a:pt x="38" y="70"/>
                  </a:moveTo>
                  <a:lnTo>
                    <a:pt x="38" y="70"/>
                  </a:lnTo>
                  <a:lnTo>
                    <a:pt x="38" y="70"/>
                  </a:lnTo>
                  <a:lnTo>
                    <a:pt x="38" y="70"/>
                  </a:lnTo>
                  <a:lnTo>
                    <a:pt x="36" y="70"/>
                  </a:lnTo>
                  <a:lnTo>
                    <a:pt x="36" y="70"/>
                  </a:lnTo>
                  <a:lnTo>
                    <a:pt x="35" y="68"/>
                  </a:lnTo>
                  <a:lnTo>
                    <a:pt x="35" y="68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3" y="70"/>
                  </a:lnTo>
                  <a:lnTo>
                    <a:pt x="33" y="70"/>
                  </a:lnTo>
                  <a:lnTo>
                    <a:pt x="38" y="70"/>
                  </a:lnTo>
                  <a:lnTo>
                    <a:pt x="38" y="70"/>
                  </a:lnTo>
                  <a:close/>
                  <a:moveTo>
                    <a:pt x="24" y="36"/>
                  </a:moveTo>
                  <a:lnTo>
                    <a:pt x="24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13" y="36"/>
                  </a:lnTo>
                  <a:lnTo>
                    <a:pt x="13" y="36"/>
                  </a:lnTo>
                  <a:lnTo>
                    <a:pt x="24" y="36"/>
                  </a:lnTo>
                  <a:lnTo>
                    <a:pt x="24" y="36"/>
                  </a:lnTo>
                  <a:close/>
                  <a:moveTo>
                    <a:pt x="74" y="32"/>
                  </a:moveTo>
                  <a:lnTo>
                    <a:pt x="74" y="32"/>
                  </a:lnTo>
                  <a:lnTo>
                    <a:pt x="74" y="33"/>
                  </a:lnTo>
                  <a:lnTo>
                    <a:pt x="74" y="33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4" y="32"/>
                  </a:lnTo>
                  <a:lnTo>
                    <a:pt x="74" y="32"/>
                  </a:lnTo>
                  <a:close/>
                  <a:moveTo>
                    <a:pt x="60" y="40"/>
                  </a:moveTo>
                  <a:lnTo>
                    <a:pt x="60" y="40"/>
                  </a:lnTo>
                  <a:lnTo>
                    <a:pt x="61" y="40"/>
                  </a:lnTo>
                  <a:lnTo>
                    <a:pt x="61" y="40"/>
                  </a:lnTo>
                  <a:lnTo>
                    <a:pt x="61" y="36"/>
                  </a:lnTo>
                  <a:lnTo>
                    <a:pt x="61" y="36"/>
                  </a:lnTo>
                  <a:lnTo>
                    <a:pt x="58" y="36"/>
                  </a:lnTo>
                  <a:lnTo>
                    <a:pt x="58" y="36"/>
                  </a:lnTo>
                  <a:lnTo>
                    <a:pt x="60" y="40"/>
                  </a:lnTo>
                  <a:lnTo>
                    <a:pt x="60" y="40"/>
                  </a:lnTo>
                  <a:close/>
                  <a:moveTo>
                    <a:pt x="28" y="29"/>
                  </a:moveTo>
                  <a:lnTo>
                    <a:pt x="28" y="29"/>
                  </a:lnTo>
                  <a:lnTo>
                    <a:pt x="24" y="29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28" y="29"/>
                  </a:lnTo>
                  <a:lnTo>
                    <a:pt x="28" y="29"/>
                  </a:lnTo>
                  <a:close/>
                  <a:moveTo>
                    <a:pt x="31" y="8"/>
                  </a:moveTo>
                  <a:lnTo>
                    <a:pt x="31" y="8"/>
                  </a:lnTo>
                  <a:lnTo>
                    <a:pt x="33" y="13"/>
                  </a:lnTo>
                  <a:lnTo>
                    <a:pt x="33" y="13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1" y="8"/>
                  </a:lnTo>
                  <a:lnTo>
                    <a:pt x="31" y="8"/>
                  </a:lnTo>
                  <a:close/>
                  <a:moveTo>
                    <a:pt x="69" y="43"/>
                  </a:moveTo>
                  <a:lnTo>
                    <a:pt x="69" y="43"/>
                  </a:lnTo>
                  <a:lnTo>
                    <a:pt x="71" y="43"/>
                  </a:lnTo>
                  <a:lnTo>
                    <a:pt x="71" y="43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69" y="41"/>
                  </a:lnTo>
                  <a:lnTo>
                    <a:pt x="69" y="41"/>
                  </a:lnTo>
                  <a:lnTo>
                    <a:pt x="69" y="43"/>
                  </a:lnTo>
                  <a:lnTo>
                    <a:pt x="69" y="43"/>
                  </a:lnTo>
                  <a:close/>
                  <a:moveTo>
                    <a:pt x="11" y="48"/>
                  </a:moveTo>
                  <a:lnTo>
                    <a:pt x="11" y="48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1" y="48"/>
                  </a:lnTo>
                  <a:lnTo>
                    <a:pt x="11" y="48"/>
                  </a:lnTo>
                  <a:close/>
                  <a:moveTo>
                    <a:pt x="52" y="36"/>
                  </a:moveTo>
                  <a:lnTo>
                    <a:pt x="52" y="36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52" y="36"/>
                  </a:lnTo>
                  <a:lnTo>
                    <a:pt x="52" y="36"/>
                  </a:lnTo>
                  <a:close/>
                  <a:moveTo>
                    <a:pt x="57" y="36"/>
                  </a:moveTo>
                  <a:lnTo>
                    <a:pt x="57" y="36"/>
                  </a:lnTo>
                  <a:lnTo>
                    <a:pt x="55" y="36"/>
                  </a:lnTo>
                  <a:lnTo>
                    <a:pt x="55" y="36"/>
                  </a:lnTo>
                  <a:lnTo>
                    <a:pt x="55" y="41"/>
                  </a:lnTo>
                  <a:lnTo>
                    <a:pt x="55" y="41"/>
                  </a:lnTo>
                  <a:lnTo>
                    <a:pt x="57" y="40"/>
                  </a:lnTo>
                  <a:lnTo>
                    <a:pt x="57" y="40"/>
                  </a:lnTo>
                  <a:lnTo>
                    <a:pt x="57" y="36"/>
                  </a:lnTo>
                  <a:lnTo>
                    <a:pt x="57" y="36"/>
                  </a:lnTo>
                  <a:close/>
                  <a:moveTo>
                    <a:pt x="35" y="21"/>
                  </a:moveTo>
                  <a:lnTo>
                    <a:pt x="35" y="21"/>
                  </a:lnTo>
                  <a:lnTo>
                    <a:pt x="36" y="19"/>
                  </a:lnTo>
                  <a:lnTo>
                    <a:pt x="35" y="18"/>
                  </a:lnTo>
                  <a:lnTo>
                    <a:pt x="35" y="18"/>
                  </a:lnTo>
                  <a:lnTo>
                    <a:pt x="35" y="21"/>
                  </a:lnTo>
                  <a:lnTo>
                    <a:pt x="35" y="21"/>
                  </a:lnTo>
                  <a:close/>
                  <a:moveTo>
                    <a:pt x="49" y="65"/>
                  </a:moveTo>
                  <a:lnTo>
                    <a:pt x="49" y="65"/>
                  </a:lnTo>
                  <a:lnTo>
                    <a:pt x="50" y="65"/>
                  </a:lnTo>
                  <a:lnTo>
                    <a:pt x="50" y="65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65"/>
                  </a:lnTo>
                  <a:lnTo>
                    <a:pt x="49" y="65"/>
                  </a:lnTo>
                  <a:close/>
                  <a:moveTo>
                    <a:pt x="76" y="36"/>
                  </a:moveTo>
                  <a:lnTo>
                    <a:pt x="76" y="36"/>
                  </a:lnTo>
                  <a:lnTo>
                    <a:pt x="74" y="36"/>
                  </a:lnTo>
                  <a:lnTo>
                    <a:pt x="74" y="36"/>
                  </a:lnTo>
                  <a:lnTo>
                    <a:pt x="74" y="38"/>
                  </a:lnTo>
                  <a:lnTo>
                    <a:pt x="74" y="38"/>
                  </a:lnTo>
                  <a:lnTo>
                    <a:pt x="76" y="38"/>
                  </a:lnTo>
                  <a:lnTo>
                    <a:pt x="76" y="36"/>
                  </a:lnTo>
                  <a:lnTo>
                    <a:pt x="76" y="36"/>
                  </a:lnTo>
                  <a:close/>
                  <a:moveTo>
                    <a:pt x="54" y="5"/>
                  </a:moveTo>
                  <a:lnTo>
                    <a:pt x="54" y="5"/>
                  </a:lnTo>
                  <a:lnTo>
                    <a:pt x="50" y="5"/>
                  </a:lnTo>
                  <a:lnTo>
                    <a:pt x="50" y="5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2" y="5"/>
                  </a:lnTo>
                  <a:lnTo>
                    <a:pt x="54" y="5"/>
                  </a:lnTo>
                  <a:lnTo>
                    <a:pt x="54" y="5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close/>
                  <a:moveTo>
                    <a:pt x="49" y="5"/>
                  </a:moveTo>
                  <a:lnTo>
                    <a:pt x="49" y="5"/>
                  </a:lnTo>
                  <a:lnTo>
                    <a:pt x="44" y="5"/>
                  </a:lnTo>
                  <a:lnTo>
                    <a:pt x="44" y="5"/>
                  </a:lnTo>
                  <a:lnTo>
                    <a:pt x="49" y="5"/>
                  </a:lnTo>
                  <a:lnTo>
                    <a:pt x="49" y="5"/>
                  </a:lnTo>
                  <a:close/>
                  <a:moveTo>
                    <a:pt x="63" y="40"/>
                  </a:moveTo>
                  <a:lnTo>
                    <a:pt x="63" y="40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3" y="40"/>
                  </a:lnTo>
                  <a:lnTo>
                    <a:pt x="63" y="40"/>
                  </a:lnTo>
                  <a:close/>
                  <a:moveTo>
                    <a:pt x="71" y="36"/>
                  </a:moveTo>
                  <a:lnTo>
                    <a:pt x="71" y="36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71" y="38"/>
                  </a:lnTo>
                  <a:lnTo>
                    <a:pt x="71" y="36"/>
                  </a:lnTo>
                  <a:lnTo>
                    <a:pt x="71" y="36"/>
                  </a:lnTo>
                  <a:close/>
                  <a:moveTo>
                    <a:pt x="68" y="36"/>
                  </a:moveTo>
                  <a:lnTo>
                    <a:pt x="68" y="36"/>
                  </a:lnTo>
                  <a:lnTo>
                    <a:pt x="68" y="36"/>
                  </a:lnTo>
                  <a:lnTo>
                    <a:pt x="68" y="35"/>
                  </a:lnTo>
                  <a:lnTo>
                    <a:pt x="68" y="35"/>
                  </a:lnTo>
                  <a:lnTo>
                    <a:pt x="68" y="36"/>
                  </a:lnTo>
                  <a:lnTo>
                    <a:pt x="68" y="36"/>
                  </a:lnTo>
                  <a:close/>
                  <a:moveTo>
                    <a:pt x="66" y="32"/>
                  </a:moveTo>
                  <a:lnTo>
                    <a:pt x="66" y="32"/>
                  </a:lnTo>
                  <a:lnTo>
                    <a:pt x="66" y="32"/>
                  </a:lnTo>
                  <a:lnTo>
                    <a:pt x="66" y="32"/>
                  </a:lnTo>
                  <a:lnTo>
                    <a:pt x="68" y="33"/>
                  </a:lnTo>
                  <a:lnTo>
                    <a:pt x="69" y="32"/>
                  </a:lnTo>
                  <a:lnTo>
                    <a:pt x="69" y="32"/>
                  </a:lnTo>
                  <a:lnTo>
                    <a:pt x="66" y="32"/>
                  </a:lnTo>
                  <a:lnTo>
                    <a:pt x="66" y="32"/>
                  </a:lnTo>
                  <a:close/>
                  <a:moveTo>
                    <a:pt x="43" y="38"/>
                  </a:moveTo>
                  <a:lnTo>
                    <a:pt x="43" y="38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1" y="36"/>
                  </a:lnTo>
                  <a:lnTo>
                    <a:pt x="43" y="38"/>
                  </a:lnTo>
                  <a:lnTo>
                    <a:pt x="43" y="38"/>
                  </a:lnTo>
                  <a:close/>
                  <a:moveTo>
                    <a:pt x="8" y="44"/>
                  </a:moveTo>
                  <a:lnTo>
                    <a:pt x="8" y="44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8" y="43"/>
                  </a:lnTo>
                  <a:lnTo>
                    <a:pt x="8" y="44"/>
                  </a:lnTo>
                  <a:lnTo>
                    <a:pt x="8" y="44"/>
                  </a:lnTo>
                  <a:close/>
                  <a:moveTo>
                    <a:pt x="33" y="44"/>
                  </a:moveTo>
                  <a:lnTo>
                    <a:pt x="33" y="44"/>
                  </a:lnTo>
                  <a:lnTo>
                    <a:pt x="31" y="44"/>
                  </a:lnTo>
                  <a:lnTo>
                    <a:pt x="31" y="44"/>
                  </a:lnTo>
                  <a:lnTo>
                    <a:pt x="33" y="44"/>
                  </a:lnTo>
                  <a:lnTo>
                    <a:pt x="33" y="44"/>
                  </a:lnTo>
                  <a:close/>
                  <a:moveTo>
                    <a:pt x="46" y="38"/>
                  </a:moveTo>
                  <a:lnTo>
                    <a:pt x="46" y="38"/>
                  </a:lnTo>
                  <a:lnTo>
                    <a:pt x="46" y="36"/>
                  </a:lnTo>
                  <a:lnTo>
                    <a:pt x="46" y="36"/>
                  </a:lnTo>
                  <a:lnTo>
                    <a:pt x="46" y="38"/>
                  </a:lnTo>
                  <a:lnTo>
                    <a:pt x="46" y="38"/>
                  </a:lnTo>
                  <a:close/>
                  <a:moveTo>
                    <a:pt x="82" y="27"/>
                  </a:moveTo>
                  <a:lnTo>
                    <a:pt x="82" y="27"/>
                  </a:lnTo>
                  <a:lnTo>
                    <a:pt x="82" y="27"/>
                  </a:lnTo>
                  <a:lnTo>
                    <a:pt x="82" y="27"/>
                  </a:lnTo>
                  <a:lnTo>
                    <a:pt x="80" y="27"/>
                  </a:lnTo>
                  <a:lnTo>
                    <a:pt x="80" y="27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7"/>
                  </a:lnTo>
                  <a:lnTo>
                    <a:pt x="82" y="27"/>
                  </a:lnTo>
                  <a:close/>
                  <a:moveTo>
                    <a:pt x="57" y="44"/>
                  </a:moveTo>
                  <a:lnTo>
                    <a:pt x="57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7" y="44"/>
                  </a:lnTo>
                  <a:lnTo>
                    <a:pt x="57" y="44"/>
                  </a:lnTo>
                  <a:close/>
                  <a:moveTo>
                    <a:pt x="58" y="48"/>
                  </a:move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close/>
                  <a:moveTo>
                    <a:pt x="52" y="10"/>
                  </a:moveTo>
                  <a:lnTo>
                    <a:pt x="52" y="10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10"/>
                  </a:lnTo>
                  <a:lnTo>
                    <a:pt x="52" y="10"/>
                  </a:lnTo>
                  <a:close/>
                  <a:moveTo>
                    <a:pt x="43" y="51"/>
                  </a:move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lnTo>
                    <a:pt x="43" y="51"/>
                  </a:lnTo>
                  <a:close/>
                  <a:moveTo>
                    <a:pt x="74" y="48"/>
                  </a:moveTo>
                  <a:lnTo>
                    <a:pt x="74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6" y="48"/>
                  </a:lnTo>
                  <a:lnTo>
                    <a:pt x="74" y="48"/>
                  </a:lnTo>
                  <a:lnTo>
                    <a:pt x="74" y="48"/>
                  </a:lnTo>
                  <a:close/>
                  <a:moveTo>
                    <a:pt x="49" y="13"/>
                  </a:move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lnTo>
                    <a:pt x="49" y="1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88" name="组合 287"/>
          <p:cNvGrpSpPr/>
          <p:nvPr/>
        </p:nvGrpSpPr>
        <p:grpSpPr>
          <a:xfrm>
            <a:off x="8377294" y="4330586"/>
            <a:ext cx="538392" cy="746281"/>
            <a:chOff x="2553246" y="3370610"/>
            <a:chExt cx="485775" cy="700088"/>
          </a:xfrm>
        </p:grpSpPr>
        <p:sp>
          <p:nvSpPr>
            <p:cNvPr id="289" name="Freeform 273"/>
            <p:cNvSpPr>
              <a:spLocks noEditPoints="1"/>
            </p:cNvSpPr>
            <p:nvPr/>
          </p:nvSpPr>
          <p:spPr bwMode="auto">
            <a:xfrm>
              <a:off x="2553246" y="3370610"/>
              <a:ext cx="485775" cy="700088"/>
            </a:xfrm>
            <a:custGeom>
              <a:avLst/>
              <a:gdLst>
                <a:gd name="T0" fmla="*/ 9 w 306"/>
                <a:gd name="T1" fmla="*/ 247 h 441"/>
                <a:gd name="T2" fmla="*/ 91 w 306"/>
                <a:gd name="T3" fmla="*/ 5 h 441"/>
                <a:gd name="T4" fmla="*/ 252 w 306"/>
                <a:gd name="T5" fmla="*/ 45 h 441"/>
                <a:gd name="T6" fmla="*/ 298 w 306"/>
                <a:gd name="T7" fmla="*/ 359 h 441"/>
                <a:gd name="T8" fmla="*/ 259 w 306"/>
                <a:gd name="T9" fmla="*/ 191 h 441"/>
                <a:gd name="T10" fmla="*/ 284 w 306"/>
                <a:gd name="T11" fmla="*/ 374 h 441"/>
                <a:gd name="T12" fmla="*/ 284 w 306"/>
                <a:gd name="T13" fmla="*/ 240 h 441"/>
                <a:gd name="T14" fmla="*/ 39 w 306"/>
                <a:gd name="T15" fmla="*/ 206 h 441"/>
                <a:gd name="T16" fmla="*/ 120 w 306"/>
                <a:gd name="T17" fmla="*/ 433 h 441"/>
                <a:gd name="T18" fmla="*/ 115 w 306"/>
                <a:gd name="T19" fmla="*/ 133 h 441"/>
                <a:gd name="T20" fmla="*/ 211 w 306"/>
                <a:gd name="T21" fmla="*/ 116 h 441"/>
                <a:gd name="T22" fmla="*/ 241 w 306"/>
                <a:gd name="T23" fmla="*/ 56 h 441"/>
                <a:gd name="T24" fmla="*/ 63 w 306"/>
                <a:gd name="T25" fmla="*/ 95 h 441"/>
                <a:gd name="T26" fmla="*/ 58 w 306"/>
                <a:gd name="T27" fmla="*/ 48 h 441"/>
                <a:gd name="T28" fmla="*/ 203 w 306"/>
                <a:gd name="T29" fmla="*/ 15 h 441"/>
                <a:gd name="T30" fmla="*/ 159 w 306"/>
                <a:gd name="T31" fmla="*/ 198 h 441"/>
                <a:gd name="T32" fmla="*/ 19 w 306"/>
                <a:gd name="T33" fmla="*/ 341 h 441"/>
                <a:gd name="T34" fmla="*/ 162 w 306"/>
                <a:gd name="T35" fmla="*/ 136 h 441"/>
                <a:gd name="T36" fmla="*/ 180 w 306"/>
                <a:gd name="T37" fmla="*/ 169 h 441"/>
                <a:gd name="T38" fmla="*/ 199 w 306"/>
                <a:gd name="T39" fmla="*/ 144 h 441"/>
                <a:gd name="T40" fmla="*/ 225 w 306"/>
                <a:gd name="T41" fmla="*/ 174 h 441"/>
                <a:gd name="T42" fmla="*/ 148 w 306"/>
                <a:gd name="T43" fmla="*/ 141 h 441"/>
                <a:gd name="T44" fmla="*/ 113 w 306"/>
                <a:gd name="T45" fmla="*/ 155 h 441"/>
                <a:gd name="T46" fmla="*/ 208 w 306"/>
                <a:gd name="T47" fmla="*/ 144 h 441"/>
                <a:gd name="T48" fmla="*/ 79 w 306"/>
                <a:gd name="T49" fmla="*/ 210 h 441"/>
                <a:gd name="T50" fmla="*/ 106 w 306"/>
                <a:gd name="T51" fmla="*/ 144 h 441"/>
                <a:gd name="T52" fmla="*/ 57 w 306"/>
                <a:gd name="T53" fmla="*/ 79 h 441"/>
                <a:gd name="T54" fmla="*/ 72 w 306"/>
                <a:gd name="T55" fmla="*/ 220 h 441"/>
                <a:gd name="T56" fmla="*/ 50 w 306"/>
                <a:gd name="T57" fmla="*/ 404 h 441"/>
                <a:gd name="T58" fmla="*/ 295 w 306"/>
                <a:gd name="T59" fmla="*/ 259 h 441"/>
                <a:gd name="T60" fmla="*/ 79 w 306"/>
                <a:gd name="T61" fmla="*/ 152 h 441"/>
                <a:gd name="T62" fmla="*/ 195 w 306"/>
                <a:gd name="T63" fmla="*/ 68 h 441"/>
                <a:gd name="T64" fmla="*/ 60 w 306"/>
                <a:gd name="T65" fmla="*/ 202 h 441"/>
                <a:gd name="T66" fmla="*/ 197 w 306"/>
                <a:gd name="T67" fmla="*/ 187 h 441"/>
                <a:gd name="T68" fmla="*/ 207 w 306"/>
                <a:gd name="T69" fmla="*/ 198 h 441"/>
                <a:gd name="T70" fmla="*/ 194 w 306"/>
                <a:gd name="T71" fmla="*/ 215 h 441"/>
                <a:gd name="T72" fmla="*/ 24 w 306"/>
                <a:gd name="T73" fmla="*/ 224 h 441"/>
                <a:gd name="T74" fmla="*/ 79 w 306"/>
                <a:gd name="T75" fmla="*/ 146 h 441"/>
                <a:gd name="T76" fmla="*/ 213 w 306"/>
                <a:gd name="T77" fmla="*/ 199 h 441"/>
                <a:gd name="T78" fmla="*/ 145 w 306"/>
                <a:gd name="T79" fmla="*/ 4 h 441"/>
                <a:gd name="T80" fmla="*/ 246 w 306"/>
                <a:gd name="T81" fmla="*/ 98 h 441"/>
                <a:gd name="T82" fmla="*/ 232 w 306"/>
                <a:gd name="T83" fmla="*/ 191 h 441"/>
                <a:gd name="T84" fmla="*/ 139 w 306"/>
                <a:gd name="T85" fmla="*/ 73 h 441"/>
                <a:gd name="T86" fmla="*/ 170 w 306"/>
                <a:gd name="T87" fmla="*/ 236 h 441"/>
                <a:gd name="T88" fmla="*/ 221 w 306"/>
                <a:gd name="T89" fmla="*/ 12 h 441"/>
                <a:gd name="T90" fmla="*/ 172 w 306"/>
                <a:gd name="T91" fmla="*/ 228 h 441"/>
                <a:gd name="T92" fmla="*/ 66 w 306"/>
                <a:gd name="T93" fmla="*/ 209 h 441"/>
                <a:gd name="T94" fmla="*/ 259 w 306"/>
                <a:gd name="T95" fmla="*/ 166 h 441"/>
                <a:gd name="T96" fmla="*/ 295 w 306"/>
                <a:gd name="T97" fmla="*/ 327 h 441"/>
                <a:gd name="T98" fmla="*/ 140 w 306"/>
                <a:gd name="T99" fmla="*/ 229 h 441"/>
                <a:gd name="T100" fmla="*/ 104 w 306"/>
                <a:gd name="T101" fmla="*/ 223 h 441"/>
                <a:gd name="T102" fmla="*/ 47 w 306"/>
                <a:gd name="T103" fmla="*/ 176 h 441"/>
                <a:gd name="T104" fmla="*/ 19 w 306"/>
                <a:gd name="T105" fmla="*/ 365 h 441"/>
                <a:gd name="T106" fmla="*/ 55 w 306"/>
                <a:gd name="T107" fmla="*/ 158 h 441"/>
                <a:gd name="T108" fmla="*/ 254 w 306"/>
                <a:gd name="T109" fmla="*/ 180 h 441"/>
                <a:gd name="T110" fmla="*/ 254 w 306"/>
                <a:gd name="T111" fmla="*/ 158 h 441"/>
                <a:gd name="T112" fmla="*/ 246 w 306"/>
                <a:gd name="T113" fmla="*/ 201 h 441"/>
                <a:gd name="T114" fmla="*/ 118 w 306"/>
                <a:gd name="T115" fmla="*/ 231 h 441"/>
                <a:gd name="T116" fmla="*/ 248 w 306"/>
                <a:gd name="T117" fmla="*/ 154 h 441"/>
                <a:gd name="T118" fmla="*/ 134 w 306"/>
                <a:gd name="T119" fmla="*/ 70 h 441"/>
                <a:gd name="T120" fmla="*/ 123 w 306"/>
                <a:gd name="T121" fmla="*/ 231 h 441"/>
                <a:gd name="T122" fmla="*/ 49 w 306"/>
                <a:gd name="T123" fmla="*/ 147 h 441"/>
                <a:gd name="T124" fmla="*/ 252 w 306"/>
                <a:gd name="T125" fmla="*/ 204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6" h="441">
                  <a:moveTo>
                    <a:pt x="91" y="430"/>
                  </a:moveTo>
                  <a:lnTo>
                    <a:pt x="91" y="430"/>
                  </a:lnTo>
                  <a:lnTo>
                    <a:pt x="91" y="431"/>
                  </a:lnTo>
                  <a:lnTo>
                    <a:pt x="91" y="431"/>
                  </a:lnTo>
                  <a:lnTo>
                    <a:pt x="90" y="433"/>
                  </a:lnTo>
                  <a:lnTo>
                    <a:pt x="87" y="433"/>
                  </a:lnTo>
                  <a:lnTo>
                    <a:pt x="87" y="433"/>
                  </a:lnTo>
                  <a:lnTo>
                    <a:pt x="74" y="425"/>
                  </a:lnTo>
                  <a:lnTo>
                    <a:pt x="74" y="425"/>
                  </a:lnTo>
                  <a:lnTo>
                    <a:pt x="66" y="420"/>
                  </a:lnTo>
                  <a:lnTo>
                    <a:pt x="66" y="420"/>
                  </a:lnTo>
                  <a:lnTo>
                    <a:pt x="65" y="419"/>
                  </a:lnTo>
                  <a:lnTo>
                    <a:pt x="65" y="419"/>
                  </a:lnTo>
                  <a:lnTo>
                    <a:pt x="55" y="414"/>
                  </a:lnTo>
                  <a:lnTo>
                    <a:pt x="46" y="407"/>
                  </a:lnTo>
                  <a:lnTo>
                    <a:pt x="46" y="407"/>
                  </a:lnTo>
                  <a:lnTo>
                    <a:pt x="39" y="401"/>
                  </a:lnTo>
                  <a:lnTo>
                    <a:pt x="39" y="401"/>
                  </a:lnTo>
                  <a:lnTo>
                    <a:pt x="31" y="395"/>
                  </a:lnTo>
                  <a:lnTo>
                    <a:pt x="31" y="395"/>
                  </a:lnTo>
                  <a:lnTo>
                    <a:pt x="25" y="389"/>
                  </a:lnTo>
                  <a:lnTo>
                    <a:pt x="25" y="389"/>
                  </a:lnTo>
                  <a:lnTo>
                    <a:pt x="19" y="382"/>
                  </a:lnTo>
                  <a:lnTo>
                    <a:pt x="14" y="374"/>
                  </a:lnTo>
                  <a:lnTo>
                    <a:pt x="14" y="374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5" y="355"/>
                  </a:lnTo>
                  <a:lnTo>
                    <a:pt x="5" y="355"/>
                  </a:lnTo>
                  <a:lnTo>
                    <a:pt x="1" y="343"/>
                  </a:lnTo>
                  <a:lnTo>
                    <a:pt x="1" y="343"/>
                  </a:lnTo>
                  <a:lnTo>
                    <a:pt x="0" y="333"/>
                  </a:lnTo>
                  <a:lnTo>
                    <a:pt x="0" y="333"/>
                  </a:lnTo>
                  <a:lnTo>
                    <a:pt x="0" y="329"/>
                  </a:lnTo>
                  <a:lnTo>
                    <a:pt x="0" y="329"/>
                  </a:lnTo>
                  <a:lnTo>
                    <a:pt x="0" y="307"/>
                  </a:lnTo>
                  <a:lnTo>
                    <a:pt x="0" y="307"/>
                  </a:lnTo>
                  <a:lnTo>
                    <a:pt x="1" y="291"/>
                  </a:lnTo>
                  <a:lnTo>
                    <a:pt x="1" y="291"/>
                  </a:lnTo>
                  <a:lnTo>
                    <a:pt x="6" y="259"/>
                  </a:lnTo>
                  <a:lnTo>
                    <a:pt x="6" y="259"/>
                  </a:lnTo>
                  <a:lnTo>
                    <a:pt x="9" y="247"/>
                  </a:lnTo>
                  <a:lnTo>
                    <a:pt x="9" y="247"/>
                  </a:lnTo>
                  <a:lnTo>
                    <a:pt x="14" y="232"/>
                  </a:lnTo>
                  <a:lnTo>
                    <a:pt x="14" y="232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25" y="206"/>
                  </a:lnTo>
                  <a:lnTo>
                    <a:pt x="25" y="206"/>
                  </a:lnTo>
                  <a:lnTo>
                    <a:pt x="33" y="187"/>
                  </a:lnTo>
                  <a:lnTo>
                    <a:pt x="39" y="166"/>
                  </a:lnTo>
                  <a:lnTo>
                    <a:pt x="39" y="166"/>
                  </a:lnTo>
                  <a:lnTo>
                    <a:pt x="44" y="149"/>
                  </a:lnTo>
                  <a:lnTo>
                    <a:pt x="44" y="149"/>
                  </a:lnTo>
                  <a:lnTo>
                    <a:pt x="47" y="135"/>
                  </a:lnTo>
                  <a:lnTo>
                    <a:pt x="47" y="135"/>
                  </a:lnTo>
                  <a:lnTo>
                    <a:pt x="49" y="122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49" y="83"/>
                  </a:lnTo>
                  <a:lnTo>
                    <a:pt x="49" y="83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64"/>
                  </a:lnTo>
                  <a:lnTo>
                    <a:pt x="47" y="54"/>
                  </a:lnTo>
                  <a:lnTo>
                    <a:pt x="47" y="54"/>
                  </a:lnTo>
                  <a:lnTo>
                    <a:pt x="46" y="49"/>
                  </a:lnTo>
                  <a:lnTo>
                    <a:pt x="46" y="49"/>
                  </a:lnTo>
                  <a:lnTo>
                    <a:pt x="46" y="45"/>
                  </a:lnTo>
                  <a:lnTo>
                    <a:pt x="46" y="45"/>
                  </a:lnTo>
                  <a:lnTo>
                    <a:pt x="46" y="37"/>
                  </a:lnTo>
                  <a:lnTo>
                    <a:pt x="46" y="37"/>
                  </a:lnTo>
                  <a:lnTo>
                    <a:pt x="50" y="27"/>
                  </a:lnTo>
                  <a:lnTo>
                    <a:pt x="50" y="27"/>
                  </a:lnTo>
                  <a:lnTo>
                    <a:pt x="52" y="24"/>
                  </a:lnTo>
                  <a:lnTo>
                    <a:pt x="52" y="24"/>
                  </a:lnTo>
                  <a:lnTo>
                    <a:pt x="58" y="18"/>
                  </a:lnTo>
                  <a:lnTo>
                    <a:pt x="65" y="13"/>
                  </a:lnTo>
                  <a:lnTo>
                    <a:pt x="65" y="13"/>
                  </a:lnTo>
                  <a:lnTo>
                    <a:pt x="76" y="7"/>
                  </a:lnTo>
                  <a:lnTo>
                    <a:pt x="76" y="7"/>
                  </a:lnTo>
                  <a:lnTo>
                    <a:pt x="82" y="5"/>
                  </a:lnTo>
                  <a:lnTo>
                    <a:pt x="82" y="5"/>
                  </a:lnTo>
                  <a:lnTo>
                    <a:pt x="90" y="4"/>
                  </a:lnTo>
                  <a:lnTo>
                    <a:pt x="90" y="4"/>
                  </a:lnTo>
                  <a:lnTo>
                    <a:pt x="91" y="5"/>
                  </a:lnTo>
                  <a:lnTo>
                    <a:pt x="91" y="5"/>
                  </a:lnTo>
                  <a:lnTo>
                    <a:pt x="93" y="7"/>
                  </a:lnTo>
                  <a:lnTo>
                    <a:pt x="93" y="7"/>
                  </a:lnTo>
                  <a:lnTo>
                    <a:pt x="98" y="5"/>
                  </a:lnTo>
                  <a:lnTo>
                    <a:pt x="98" y="5"/>
                  </a:lnTo>
                  <a:lnTo>
                    <a:pt x="110" y="2"/>
                  </a:lnTo>
                  <a:lnTo>
                    <a:pt x="110" y="2"/>
                  </a:lnTo>
                  <a:lnTo>
                    <a:pt x="123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97" y="4"/>
                  </a:lnTo>
                  <a:lnTo>
                    <a:pt x="197" y="4"/>
                  </a:lnTo>
                  <a:lnTo>
                    <a:pt x="214" y="5"/>
                  </a:lnTo>
                  <a:lnTo>
                    <a:pt x="214" y="5"/>
                  </a:lnTo>
                  <a:lnTo>
                    <a:pt x="222" y="8"/>
                  </a:lnTo>
                  <a:lnTo>
                    <a:pt x="222" y="8"/>
                  </a:lnTo>
                  <a:lnTo>
                    <a:pt x="233" y="13"/>
                  </a:lnTo>
                  <a:lnTo>
                    <a:pt x="233" y="13"/>
                  </a:lnTo>
                  <a:lnTo>
                    <a:pt x="235" y="13"/>
                  </a:lnTo>
                  <a:lnTo>
                    <a:pt x="235" y="13"/>
                  </a:lnTo>
                  <a:lnTo>
                    <a:pt x="241" y="16"/>
                  </a:lnTo>
                  <a:lnTo>
                    <a:pt x="249" y="21"/>
                  </a:lnTo>
                  <a:lnTo>
                    <a:pt x="249" y="21"/>
                  </a:lnTo>
                  <a:lnTo>
                    <a:pt x="251" y="23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4" y="27"/>
                  </a:lnTo>
                  <a:lnTo>
                    <a:pt x="254" y="27"/>
                  </a:lnTo>
                  <a:lnTo>
                    <a:pt x="254" y="29"/>
                  </a:lnTo>
                  <a:lnTo>
                    <a:pt x="252" y="30"/>
                  </a:lnTo>
                  <a:lnTo>
                    <a:pt x="252" y="30"/>
                  </a:lnTo>
                  <a:lnTo>
                    <a:pt x="252" y="32"/>
                  </a:lnTo>
                  <a:lnTo>
                    <a:pt x="252" y="32"/>
                  </a:lnTo>
                  <a:lnTo>
                    <a:pt x="254" y="35"/>
                  </a:lnTo>
                  <a:lnTo>
                    <a:pt x="254" y="37"/>
                  </a:lnTo>
                  <a:lnTo>
                    <a:pt x="254" y="37"/>
                  </a:lnTo>
                  <a:lnTo>
                    <a:pt x="255" y="38"/>
                  </a:lnTo>
                  <a:lnTo>
                    <a:pt x="254" y="40"/>
                  </a:lnTo>
                  <a:lnTo>
                    <a:pt x="254" y="40"/>
                  </a:lnTo>
                  <a:lnTo>
                    <a:pt x="252" y="45"/>
                  </a:lnTo>
                  <a:lnTo>
                    <a:pt x="252" y="45"/>
                  </a:lnTo>
                  <a:lnTo>
                    <a:pt x="252" y="56"/>
                  </a:lnTo>
                  <a:lnTo>
                    <a:pt x="252" y="56"/>
                  </a:lnTo>
                  <a:lnTo>
                    <a:pt x="251" y="62"/>
                  </a:lnTo>
                  <a:lnTo>
                    <a:pt x="251" y="62"/>
                  </a:lnTo>
                  <a:lnTo>
                    <a:pt x="251" y="83"/>
                  </a:lnTo>
                  <a:lnTo>
                    <a:pt x="251" y="83"/>
                  </a:lnTo>
                  <a:lnTo>
                    <a:pt x="249" y="86"/>
                  </a:lnTo>
                  <a:lnTo>
                    <a:pt x="249" y="86"/>
                  </a:lnTo>
                  <a:lnTo>
                    <a:pt x="249" y="86"/>
                  </a:lnTo>
                  <a:lnTo>
                    <a:pt x="249" y="86"/>
                  </a:lnTo>
                  <a:lnTo>
                    <a:pt x="249" y="106"/>
                  </a:lnTo>
                  <a:lnTo>
                    <a:pt x="249" y="106"/>
                  </a:lnTo>
                  <a:lnTo>
                    <a:pt x="252" y="119"/>
                  </a:lnTo>
                  <a:lnTo>
                    <a:pt x="252" y="119"/>
                  </a:lnTo>
                  <a:lnTo>
                    <a:pt x="255" y="130"/>
                  </a:lnTo>
                  <a:lnTo>
                    <a:pt x="260" y="141"/>
                  </a:lnTo>
                  <a:lnTo>
                    <a:pt x="260" y="141"/>
                  </a:lnTo>
                  <a:lnTo>
                    <a:pt x="266" y="157"/>
                  </a:lnTo>
                  <a:lnTo>
                    <a:pt x="266" y="157"/>
                  </a:lnTo>
                  <a:lnTo>
                    <a:pt x="279" y="185"/>
                  </a:lnTo>
                  <a:lnTo>
                    <a:pt x="279" y="185"/>
                  </a:lnTo>
                  <a:lnTo>
                    <a:pt x="287" y="204"/>
                  </a:lnTo>
                  <a:lnTo>
                    <a:pt x="287" y="204"/>
                  </a:lnTo>
                  <a:lnTo>
                    <a:pt x="290" y="217"/>
                  </a:lnTo>
                  <a:lnTo>
                    <a:pt x="290" y="217"/>
                  </a:lnTo>
                  <a:lnTo>
                    <a:pt x="296" y="239"/>
                  </a:lnTo>
                  <a:lnTo>
                    <a:pt x="296" y="239"/>
                  </a:lnTo>
                  <a:lnTo>
                    <a:pt x="301" y="253"/>
                  </a:lnTo>
                  <a:lnTo>
                    <a:pt x="301" y="253"/>
                  </a:lnTo>
                  <a:lnTo>
                    <a:pt x="304" y="272"/>
                  </a:lnTo>
                  <a:lnTo>
                    <a:pt x="304" y="272"/>
                  </a:lnTo>
                  <a:lnTo>
                    <a:pt x="304" y="280"/>
                  </a:lnTo>
                  <a:lnTo>
                    <a:pt x="304" y="280"/>
                  </a:lnTo>
                  <a:lnTo>
                    <a:pt x="306" y="303"/>
                  </a:lnTo>
                  <a:lnTo>
                    <a:pt x="306" y="303"/>
                  </a:lnTo>
                  <a:lnTo>
                    <a:pt x="304" y="321"/>
                  </a:lnTo>
                  <a:lnTo>
                    <a:pt x="304" y="321"/>
                  </a:lnTo>
                  <a:lnTo>
                    <a:pt x="303" y="336"/>
                  </a:lnTo>
                  <a:lnTo>
                    <a:pt x="303" y="336"/>
                  </a:lnTo>
                  <a:lnTo>
                    <a:pt x="300" y="344"/>
                  </a:lnTo>
                  <a:lnTo>
                    <a:pt x="300" y="344"/>
                  </a:lnTo>
                  <a:lnTo>
                    <a:pt x="298" y="359"/>
                  </a:lnTo>
                  <a:lnTo>
                    <a:pt x="293" y="370"/>
                  </a:lnTo>
                  <a:lnTo>
                    <a:pt x="293" y="370"/>
                  </a:lnTo>
                  <a:lnTo>
                    <a:pt x="282" y="385"/>
                  </a:lnTo>
                  <a:lnTo>
                    <a:pt x="271" y="398"/>
                  </a:lnTo>
                  <a:lnTo>
                    <a:pt x="271" y="398"/>
                  </a:lnTo>
                  <a:lnTo>
                    <a:pt x="260" y="407"/>
                  </a:lnTo>
                  <a:lnTo>
                    <a:pt x="248" y="415"/>
                  </a:lnTo>
                  <a:lnTo>
                    <a:pt x="248" y="415"/>
                  </a:lnTo>
                  <a:lnTo>
                    <a:pt x="246" y="417"/>
                  </a:lnTo>
                  <a:lnTo>
                    <a:pt x="246" y="417"/>
                  </a:lnTo>
                  <a:lnTo>
                    <a:pt x="227" y="428"/>
                  </a:lnTo>
                  <a:lnTo>
                    <a:pt x="227" y="428"/>
                  </a:lnTo>
                  <a:lnTo>
                    <a:pt x="218" y="431"/>
                  </a:lnTo>
                  <a:lnTo>
                    <a:pt x="208" y="434"/>
                  </a:lnTo>
                  <a:lnTo>
                    <a:pt x="208" y="434"/>
                  </a:lnTo>
                  <a:lnTo>
                    <a:pt x="208" y="434"/>
                  </a:lnTo>
                  <a:lnTo>
                    <a:pt x="208" y="434"/>
                  </a:lnTo>
                  <a:lnTo>
                    <a:pt x="199" y="436"/>
                  </a:lnTo>
                  <a:lnTo>
                    <a:pt x="191" y="437"/>
                  </a:lnTo>
                  <a:lnTo>
                    <a:pt x="191" y="437"/>
                  </a:lnTo>
                  <a:lnTo>
                    <a:pt x="177" y="439"/>
                  </a:lnTo>
                  <a:lnTo>
                    <a:pt x="177" y="439"/>
                  </a:lnTo>
                  <a:lnTo>
                    <a:pt x="169" y="441"/>
                  </a:lnTo>
                  <a:lnTo>
                    <a:pt x="169" y="441"/>
                  </a:lnTo>
                  <a:lnTo>
                    <a:pt x="159" y="441"/>
                  </a:lnTo>
                  <a:lnTo>
                    <a:pt x="159" y="441"/>
                  </a:lnTo>
                  <a:lnTo>
                    <a:pt x="136" y="441"/>
                  </a:lnTo>
                  <a:lnTo>
                    <a:pt x="136" y="441"/>
                  </a:lnTo>
                  <a:lnTo>
                    <a:pt x="118" y="439"/>
                  </a:lnTo>
                  <a:lnTo>
                    <a:pt x="118" y="439"/>
                  </a:lnTo>
                  <a:lnTo>
                    <a:pt x="106" y="436"/>
                  </a:lnTo>
                  <a:lnTo>
                    <a:pt x="95" y="431"/>
                  </a:lnTo>
                  <a:lnTo>
                    <a:pt x="95" y="431"/>
                  </a:lnTo>
                  <a:lnTo>
                    <a:pt x="91" y="430"/>
                  </a:lnTo>
                  <a:lnTo>
                    <a:pt x="91" y="430"/>
                  </a:lnTo>
                  <a:close/>
                  <a:moveTo>
                    <a:pt x="259" y="191"/>
                  </a:moveTo>
                  <a:lnTo>
                    <a:pt x="259" y="191"/>
                  </a:lnTo>
                  <a:lnTo>
                    <a:pt x="257" y="193"/>
                  </a:lnTo>
                  <a:lnTo>
                    <a:pt x="257" y="193"/>
                  </a:lnTo>
                  <a:lnTo>
                    <a:pt x="257" y="193"/>
                  </a:lnTo>
                  <a:lnTo>
                    <a:pt x="257" y="193"/>
                  </a:lnTo>
                  <a:lnTo>
                    <a:pt x="259" y="191"/>
                  </a:lnTo>
                  <a:lnTo>
                    <a:pt x="259" y="191"/>
                  </a:lnTo>
                  <a:lnTo>
                    <a:pt x="259" y="190"/>
                  </a:lnTo>
                  <a:lnTo>
                    <a:pt x="259" y="190"/>
                  </a:lnTo>
                  <a:lnTo>
                    <a:pt x="259" y="191"/>
                  </a:lnTo>
                  <a:lnTo>
                    <a:pt x="259" y="191"/>
                  </a:lnTo>
                  <a:close/>
                  <a:moveTo>
                    <a:pt x="55" y="38"/>
                  </a:moveTo>
                  <a:lnTo>
                    <a:pt x="55" y="38"/>
                  </a:lnTo>
                  <a:lnTo>
                    <a:pt x="55" y="40"/>
                  </a:lnTo>
                  <a:lnTo>
                    <a:pt x="55" y="40"/>
                  </a:lnTo>
                  <a:lnTo>
                    <a:pt x="55" y="48"/>
                  </a:lnTo>
                  <a:lnTo>
                    <a:pt x="55" y="48"/>
                  </a:lnTo>
                  <a:lnTo>
                    <a:pt x="55" y="49"/>
                  </a:lnTo>
                  <a:lnTo>
                    <a:pt x="55" y="49"/>
                  </a:lnTo>
                  <a:lnTo>
                    <a:pt x="55" y="45"/>
                  </a:lnTo>
                  <a:lnTo>
                    <a:pt x="55" y="45"/>
                  </a:lnTo>
                  <a:lnTo>
                    <a:pt x="55" y="38"/>
                  </a:lnTo>
                  <a:lnTo>
                    <a:pt x="55" y="38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7"/>
                  </a:lnTo>
                  <a:lnTo>
                    <a:pt x="55" y="38"/>
                  </a:lnTo>
                  <a:lnTo>
                    <a:pt x="55" y="38"/>
                  </a:lnTo>
                  <a:close/>
                  <a:moveTo>
                    <a:pt x="276" y="390"/>
                  </a:moveTo>
                  <a:lnTo>
                    <a:pt x="276" y="390"/>
                  </a:lnTo>
                  <a:lnTo>
                    <a:pt x="276" y="389"/>
                  </a:lnTo>
                  <a:lnTo>
                    <a:pt x="276" y="389"/>
                  </a:lnTo>
                  <a:lnTo>
                    <a:pt x="285" y="376"/>
                  </a:lnTo>
                  <a:lnTo>
                    <a:pt x="285" y="376"/>
                  </a:lnTo>
                  <a:lnTo>
                    <a:pt x="287" y="373"/>
                  </a:lnTo>
                  <a:lnTo>
                    <a:pt x="287" y="373"/>
                  </a:lnTo>
                  <a:lnTo>
                    <a:pt x="292" y="363"/>
                  </a:lnTo>
                  <a:lnTo>
                    <a:pt x="296" y="354"/>
                  </a:lnTo>
                  <a:lnTo>
                    <a:pt x="296" y="354"/>
                  </a:lnTo>
                  <a:lnTo>
                    <a:pt x="296" y="354"/>
                  </a:lnTo>
                  <a:lnTo>
                    <a:pt x="296" y="354"/>
                  </a:lnTo>
                  <a:lnTo>
                    <a:pt x="295" y="354"/>
                  </a:lnTo>
                  <a:lnTo>
                    <a:pt x="295" y="354"/>
                  </a:lnTo>
                  <a:lnTo>
                    <a:pt x="289" y="365"/>
                  </a:lnTo>
                  <a:lnTo>
                    <a:pt x="289" y="365"/>
                  </a:lnTo>
                  <a:lnTo>
                    <a:pt x="285" y="371"/>
                  </a:lnTo>
                  <a:lnTo>
                    <a:pt x="285" y="371"/>
                  </a:lnTo>
                  <a:lnTo>
                    <a:pt x="284" y="374"/>
                  </a:lnTo>
                  <a:lnTo>
                    <a:pt x="284" y="374"/>
                  </a:lnTo>
                  <a:lnTo>
                    <a:pt x="281" y="382"/>
                  </a:lnTo>
                  <a:lnTo>
                    <a:pt x="276" y="389"/>
                  </a:lnTo>
                  <a:lnTo>
                    <a:pt x="276" y="389"/>
                  </a:lnTo>
                  <a:lnTo>
                    <a:pt x="276" y="390"/>
                  </a:lnTo>
                  <a:lnTo>
                    <a:pt x="276" y="390"/>
                  </a:lnTo>
                  <a:lnTo>
                    <a:pt x="274" y="390"/>
                  </a:lnTo>
                  <a:lnTo>
                    <a:pt x="274" y="390"/>
                  </a:lnTo>
                  <a:lnTo>
                    <a:pt x="274" y="390"/>
                  </a:lnTo>
                  <a:lnTo>
                    <a:pt x="274" y="390"/>
                  </a:lnTo>
                  <a:lnTo>
                    <a:pt x="276" y="390"/>
                  </a:lnTo>
                  <a:lnTo>
                    <a:pt x="276" y="390"/>
                  </a:lnTo>
                  <a:close/>
                  <a:moveTo>
                    <a:pt x="255" y="400"/>
                  </a:moveTo>
                  <a:lnTo>
                    <a:pt x="255" y="400"/>
                  </a:lnTo>
                  <a:lnTo>
                    <a:pt x="257" y="396"/>
                  </a:lnTo>
                  <a:lnTo>
                    <a:pt x="257" y="396"/>
                  </a:lnTo>
                  <a:lnTo>
                    <a:pt x="259" y="395"/>
                  </a:lnTo>
                  <a:lnTo>
                    <a:pt x="259" y="395"/>
                  </a:lnTo>
                  <a:lnTo>
                    <a:pt x="265" y="387"/>
                  </a:lnTo>
                  <a:lnTo>
                    <a:pt x="265" y="387"/>
                  </a:lnTo>
                  <a:lnTo>
                    <a:pt x="268" y="385"/>
                  </a:lnTo>
                  <a:lnTo>
                    <a:pt x="268" y="385"/>
                  </a:lnTo>
                  <a:lnTo>
                    <a:pt x="279" y="370"/>
                  </a:lnTo>
                  <a:lnTo>
                    <a:pt x="279" y="370"/>
                  </a:lnTo>
                  <a:lnTo>
                    <a:pt x="284" y="360"/>
                  </a:lnTo>
                  <a:lnTo>
                    <a:pt x="289" y="351"/>
                  </a:lnTo>
                  <a:lnTo>
                    <a:pt x="289" y="351"/>
                  </a:lnTo>
                  <a:lnTo>
                    <a:pt x="289" y="349"/>
                  </a:lnTo>
                  <a:lnTo>
                    <a:pt x="289" y="349"/>
                  </a:lnTo>
                  <a:lnTo>
                    <a:pt x="290" y="338"/>
                  </a:lnTo>
                  <a:lnTo>
                    <a:pt x="290" y="338"/>
                  </a:lnTo>
                  <a:lnTo>
                    <a:pt x="292" y="325"/>
                  </a:lnTo>
                  <a:lnTo>
                    <a:pt x="292" y="325"/>
                  </a:lnTo>
                  <a:lnTo>
                    <a:pt x="293" y="313"/>
                  </a:lnTo>
                  <a:lnTo>
                    <a:pt x="293" y="313"/>
                  </a:lnTo>
                  <a:lnTo>
                    <a:pt x="295" y="300"/>
                  </a:lnTo>
                  <a:lnTo>
                    <a:pt x="295" y="300"/>
                  </a:lnTo>
                  <a:lnTo>
                    <a:pt x="295" y="278"/>
                  </a:lnTo>
                  <a:lnTo>
                    <a:pt x="295" y="278"/>
                  </a:lnTo>
                  <a:lnTo>
                    <a:pt x="293" y="267"/>
                  </a:lnTo>
                  <a:lnTo>
                    <a:pt x="293" y="267"/>
                  </a:lnTo>
                  <a:lnTo>
                    <a:pt x="289" y="253"/>
                  </a:lnTo>
                  <a:lnTo>
                    <a:pt x="284" y="240"/>
                  </a:lnTo>
                  <a:lnTo>
                    <a:pt x="284" y="240"/>
                  </a:lnTo>
                  <a:lnTo>
                    <a:pt x="281" y="234"/>
                  </a:lnTo>
                  <a:lnTo>
                    <a:pt x="281" y="234"/>
                  </a:lnTo>
                  <a:lnTo>
                    <a:pt x="270" y="212"/>
                  </a:lnTo>
                  <a:lnTo>
                    <a:pt x="270" y="212"/>
                  </a:lnTo>
                  <a:lnTo>
                    <a:pt x="265" y="204"/>
                  </a:lnTo>
                  <a:lnTo>
                    <a:pt x="265" y="204"/>
                  </a:lnTo>
                  <a:lnTo>
                    <a:pt x="262" y="198"/>
                  </a:lnTo>
                  <a:lnTo>
                    <a:pt x="262" y="198"/>
                  </a:lnTo>
                  <a:lnTo>
                    <a:pt x="259" y="201"/>
                  </a:lnTo>
                  <a:lnTo>
                    <a:pt x="259" y="201"/>
                  </a:lnTo>
                  <a:lnTo>
                    <a:pt x="255" y="206"/>
                  </a:lnTo>
                  <a:lnTo>
                    <a:pt x="255" y="206"/>
                  </a:lnTo>
                  <a:lnTo>
                    <a:pt x="249" y="212"/>
                  </a:lnTo>
                  <a:lnTo>
                    <a:pt x="241" y="218"/>
                  </a:lnTo>
                  <a:lnTo>
                    <a:pt x="241" y="218"/>
                  </a:lnTo>
                  <a:lnTo>
                    <a:pt x="229" y="226"/>
                  </a:lnTo>
                  <a:lnTo>
                    <a:pt x="214" y="231"/>
                  </a:lnTo>
                  <a:lnTo>
                    <a:pt x="214" y="231"/>
                  </a:lnTo>
                  <a:lnTo>
                    <a:pt x="199" y="236"/>
                  </a:lnTo>
                  <a:lnTo>
                    <a:pt x="183" y="240"/>
                  </a:lnTo>
                  <a:lnTo>
                    <a:pt x="183" y="240"/>
                  </a:lnTo>
                  <a:lnTo>
                    <a:pt x="169" y="242"/>
                  </a:lnTo>
                  <a:lnTo>
                    <a:pt x="156" y="242"/>
                  </a:lnTo>
                  <a:lnTo>
                    <a:pt x="156" y="242"/>
                  </a:lnTo>
                  <a:lnTo>
                    <a:pt x="140" y="240"/>
                  </a:lnTo>
                  <a:lnTo>
                    <a:pt x="140" y="240"/>
                  </a:lnTo>
                  <a:lnTo>
                    <a:pt x="117" y="239"/>
                  </a:lnTo>
                  <a:lnTo>
                    <a:pt x="117" y="239"/>
                  </a:lnTo>
                  <a:lnTo>
                    <a:pt x="93" y="236"/>
                  </a:lnTo>
                  <a:lnTo>
                    <a:pt x="93" y="236"/>
                  </a:lnTo>
                  <a:lnTo>
                    <a:pt x="83" y="232"/>
                  </a:lnTo>
                  <a:lnTo>
                    <a:pt x="72" y="229"/>
                  </a:lnTo>
                  <a:lnTo>
                    <a:pt x="72" y="229"/>
                  </a:lnTo>
                  <a:lnTo>
                    <a:pt x="60" y="223"/>
                  </a:lnTo>
                  <a:lnTo>
                    <a:pt x="47" y="215"/>
                  </a:lnTo>
                  <a:lnTo>
                    <a:pt x="47" y="215"/>
                  </a:lnTo>
                  <a:lnTo>
                    <a:pt x="46" y="212"/>
                  </a:lnTo>
                  <a:lnTo>
                    <a:pt x="46" y="212"/>
                  </a:lnTo>
                  <a:lnTo>
                    <a:pt x="41" y="204"/>
                  </a:lnTo>
                  <a:lnTo>
                    <a:pt x="41" y="204"/>
                  </a:lnTo>
                  <a:lnTo>
                    <a:pt x="39" y="204"/>
                  </a:lnTo>
                  <a:lnTo>
                    <a:pt x="39" y="204"/>
                  </a:lnTo>
                  <a:lnTo>
                    <a:pt x="39" y="206"/>
                  </a:lnTo>
                  <a:lnTo>
                    <a:pt x="39" y="206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0" y="221"/>
                  </a:lnTo>
                  <a:lnTo>
                    <a:pt x="30" y="221"/>
                  </a:lnTo>
                  <a:lnTo>
                    <a:pt x="28" y="224"/>
                  </a:lnTo>
                  <a:lnTo>
                    <a:pt x="28" y="22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2" y="254"/>
                  </a:lnTo>
                  <a:lnTo>
                    <a:pt x="22" y="254"/>
                  </a:lnTo>
                  <a:lnTo>
                    <a:pt x="20" y="266"/>
                  </a:lnTo>
                  <a:lnTo>
                    <a:pt x="20" y="266"/>
                  </a:lnTo>
                  <a:lnTo>
                    <a:pt x="19" y="278"/>
                  </a:lnTo>
                  <a:lnTo>
                    <a:pt x="19" y="278"/>
                  </a:lnTo>
                  <a:lnTo>
                    <a:pt x="17" y="295"/>
                  </a:lnTo>
                  <a:lnTo>
                    <a:pt x="17" y="295"/>
                  </a:lnTo>
                  <a:lnTo>
                    <a:pt x="17" y="305"/>
                  </a:lnTo>
                  <a:lnTo>
                    <a:pt x="17" y="314"/>
                  </a:lnTo>
                  <a:lnTo>
                    <a:pt x="17" y="314"/>
                  </a:lnTo>
                  <a:lnTo>
                    <a:pt x="20" y="336"/>
                  </a:lnTo>
                  <a:lnTo>
                    <a:pt x="20" y="336"/>
                  </a:lnTo>
                  <a:lnTo>
                    <a:pt x="22" y="346"/>
                  </a:lnTo>
                  <a:lnTo>
                    <a:pt x="25" y="355"/>
                  </a:lnTo>
                  <a:lnTo>
                    <a:pt x="25" y="355"/>
                  </a:lnTo>
                  <a:lnTo>
                    <a:pt x="36" y="377"/>
                  </a:lnTo>
                  <a:lnTo>
                    <a:pt x="36" y="377"/>
                  </a:lnTo>
                  <a:lnTo>
                    <a:pt x="41" y="384"/>
                  </a:lnTo>
                  <a:lnTo>
                    <a:pt x="41" y="384"/>
                  </a:lnTo>
                  <a:lnTo>
                    <a:pt x="42" y="387"/>
                  </a:lnTo>
                  <a:lnTo>
                    <a:pt x="42" y="387"/>
                  </a:lnTo>
                  <a:lnTo>
                    <a:pt x="52" y="398"/>
                  </a:lnTo>
                  <a:lnTo>
                    <a:pt x="61" y="407"/>
                  </a:lnTo>
                  <a:lnTo>
                    <a:pt x="61" y="407"/>
                  </a:lnTo>
                  <a:lnTo>
                    <a:pt x="69" y="414"/>
                  </a:lnTo>
                  <a:lnTo>
                    <a:pt x="69" y="414"/>
                  </a:lnTo>
                  <a:lnTo>
                    <a:pt x="85" y="422"/>
                  </a:lnTo>
                  <a:lnTo>
                    <a:pt x="85" y="422"/>
                  </a:lnTo>
                  <a:lnTo>
                    <a:pt x="93" y="425"/>
                  </a:lnTo>
                  <a:lnTo>
                    <a:pt x="102" y="428"/>
                  </a:lnTo>
                  <a:lnTo>
                    <a:pt x="102" y="428"/>
                  </a:lnTo>
                  <a:lnTo>
                    <a:pt x="120" y="433"/>
                  </a:lnTo>
                  <a:lnTo>
                    <a:pt x="120" y="433"/>
                  </a:lnTo>
                  <a:lnTo>
                    <a:pt x="123" y="433"/>
                  </a:lnTo>
                  <a:lnTo>
                    <a:pt x="123" y="433"/>
                  </a:lnTo>
                  <a:lnTo>
                    <a:pt x="142" y="434"/>
                  </a:lnTo>
                  <a:lnTo>
                    <a:pt x="142" y="434"/>
                  </a:lnTo>
                  <a:lnTo>
                    <a:pt x="170" y="434"/>
                  </a:lnTo>
                  <a:lnTo>
                    <a:pt x="170" y="434"/>
                  </a:lnTo>
                  <a:lnTo>
                    <a:pt x="178" y="434"/>
                  </a:lnTo>
                  <a:lnTo>
                    <a:pt x="184" y="433"/>
                  </a:lnTo>
                  <a:lnTo>
                    <a:pt x="184" y="433"/>
                  </a:lnTo>
                  <a:lnTo>
                    <a:pt x="192" y="431"/>
                  </a:lnTo>
                  <a:lnTo>
                    <a:pt x="199" y="428"/>
                  </a:lnTo>
                  <a:lnTo>
                    <a:pt x="199" y="428"/>
                  </a:lnTo>
                  <a:lnTo>
                    <a:pt x="202" y="426"/>
                  </a:lnTo>
                  <a:lnTo>
                    <a:pt x="203" y="430"/>
                  </a:lnTo>
                  <a:lnTo>
                    <a:pt x="203" y="430"/>
                  </a:lnTo>
                  <a:lnTo>
                    <a:pt x="203" y="430"/>
                  </a:lnTo>
                  <a:lnTo>
                    <a:pt x="203" y="430"/>
                  </a:lnTo>
                  <a:lnTo>
                    <a:pt x="214" y="428"/>
                  </a:lnTo>
                  <a:lnTo>
                    <a:pt x="214" y="428"/>
                  </a:lnTo>
                  <a:lnTo>
                    <a:pt x="214" y="426"/>
                  </a:lnTo>
                  <a:lnTo>
                    <a:pt x="216" y="425"/>
                  </a:lnTo>
                  <a:lnTo>
                    <a:pt x="216" y="425"/>
                  </a:lnTo>
                  <a:lnTo>
                    <a:pt x="235" y="415"/>
                  </a:lnTo>
                  <a:lnTo>
                    <a:pt x="235" y="415"/>
                  </a:lnTo>
                  <a:lnTo>
                    <a:pt x="236" y="414"/>
                  </a:lnTo>
                  <a:lnTo>
                    <a:pt x="236" y="414"/>
                  </a:lnTo>
                  <a:lnTo>
                    <a:pt x="248" y="401"/>
                  </a:lnTo>
                  <a:lnTo>
                    <a:pt x="248" y="401"/>
                  </a:lnTo>
                  <a:lnTo>
                    <a:pt x="251" y="400"/>
                  </a:lnTo>
                  <a:lnTo>
                    <a:pt x="251" y="400"/>
                  </a:lnTo>
                  <a:lnTo>
                    <a:pt x="252" y="398"/>
                  </a:lnTo>
                  <a:lnTo>
                    <a:pt x="254" y="398"/>
                  </a:lnTo>
                  <a:lnTo>
                    <a:pt x="254" y="398"/>
                  </a:lnTo>
                  <a:lnTo>
                    <a:pt x="255" y="400"/>
                  </a:lnTo>
                  <a:lnTo>
                    <a:pt x="255" y="400"/>
                  </a:lnTo>
                  <a:close/>
                  <a:moveTo>
                    <a:pt x="66" y="147"/>
                  </a:moveTo>
                  <a:lnTo>
                    <a:pt x="66" y="147"/>
                  </a:lnTo>
                  <a:lnTo>
                    <a:pt x="66" y="147"/>
                  </a:lnTo>
                  <a:lnTo>
                    <a:pt x="66" y="147"/>
                  </a:lnTo>
                  <a:lnTo>
                    <a:pt x="76" y="142"/>
                  </a:lnTo>
                  <a:lnTo>
                    <a:pt x="76" y="142"/>
                  </a:lnTo>
                  <a:lnTo>
                    <a:pt x="96" y="138"/>
                  </a:lnTo>
                  <a:lnTo>
                    <a:pt x="115" y="133"/>
                  </a:lnTo>
                  <a:lnTo>
                    <a:pt x="115" y="133"/>
                  </a:lnTo>
                  <a:lnTo>
                    <a:pt x="126" y="133"/>
                  </a:lnTo>
                  <a:lnTo>
                    <a:pt x="126" y="133"/>
                  </a:lnTo>
                  <a:lnTo>
                    <a:pt x="137" y="131"/>
                  </a:lnTo>
                  <a:lnTo>
                    <a:pt x="147" y="131"/>
                  </a:lnTo>
                  <a:lnTo>
                    <a:pt x="147" y="131"/>
                  </a:lnTo>
                  <a:lnTo>
                    <a:pt x="161" y="131"/>
                  </a:lnTo>
                  <a:lnTo>
                    <a:pt x="161" y="131"/>
                  </a:lnTo>
                  <a:lnTo>
                    <a:pt x="177" y="131"/>
                  </a:lnTo>
                  <a:lnTo>
                    <a:pt x="177" y="131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9" y="133"/>
                  </a:lnTo>
                  <a:lnTo>
                    <a:pt x="199" y="133"/>
                  </a:lnTo>
                  <a:lnTo>
                    <a:pt x="202" y="133"/>
                  </a:lnTo>
                  <a:lnTo>
                    <a:pt x="202" y="133"/>
                  </a:lnTo>
                  <a:lnTo>
                    <a:pt x="214" y="135"/>
                  </a:lnTo>
                  <a:lnTo>
                    <a:pt x="214" y="135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3" y="138"/>
                  </a:lnTo>
                  <a:lnTo>
                    <a:pt x="233" y="138"/>
                  </a:lnTo>
                  <a:lnTo>
                    <a:pt x="238" y="136"/>
                  </a:lnTo>
                  <a:lnTo>
                    <a:pt x="238" y="136"/>
                  </a:lnTo>
                  <a:lnTo>
                    <a:pt x="240" y="135"/>
                  </a:lnTo>
                  <a:lnTo>
                    <a:pt x="240" y="133"/>
                  </a:lnTo>
                  <a:lnTo>
                    <a:pt x="240" y="133"/>
                  </a:lnTo>
                  <a:lnTo>
                    <a:pt x="240" y="127"/>
                  </a:lnTo>
                  <a:lnTo>
                    <a:pt x="240" y="127"/>
                  </a:lnTo>
                  <a:lnTo>
                    <a:pt x="240" y="114"/>
                  </a:lnTo>
                  <a:lnTo>
                    <a:pt x="240" y="114"/>
                  </a:lnTo>
                  <a:lnTo>
                    <a:pt x="240" y="112"/>
                  </a:lnTo>
                  <a:lnTo>
                    <a:pt x="240" y="112"/>
                  </a:lnTo>
                  <a:lnTo>
                    <a:pt x="238" y="112"/>
                  </a:lnTo>
                  <a:lnTo>
                    <a:pt x="238" y="112"/>
                  </a:lnTo>
                  <a:lnTo>
                    <a:pt x="230" y="116"/>
                  </a:lnTo>
                  <a:lnTo>
                    <a:pt x="230" y="116"/>
                  </a:lnTo>
                  <a:lnTo>
                    <a:pt x="213" y="117"/>
                  </a:lnTo>
                  <a:lnTo>
                    <a:pt x="213" y="117"/>
                  </a:lnTo>
                  <a:lnTo>
                    <a:pt x="211" y="117"/>
                  </a:lnTo>
                  <a:lnTo>
                    <a:pt x="210" y="116"/>
                  </a:lnTo>
                  <a:lnTo>
                    <a:pt x="210" y="116"/>
                  </a:lnTo>
                  <a:lnTo>
                    <a:pt x="211" y="116"/>
                  </a:lnTo>
                  <a:lnTo>
                    <a:pt x="211" y="114"/>
                  </a:lnTo>
                  <a:lnTo>
                    <a:pt x="211" y="114"/>
                  </a:lnTo>
                  <a:lnTo>
                    <a:pt x="213" y="114"/>
                  </a:lnTo>
                  <a:lnTo>
                    <a:pt x="213" y="114"/>
                  </a:lnTo>
                  <a:lnTo>
                    <a:pt x="219" y="114"/>
                  </a:lnTo>
                  <a:lnTo>
                    <a:pt x="219" y="114"/>
                  </a:lnTo>
                  <a:lnTo>
                    <a:pt x="232" y="114"/>
                  </a:lnTo>
                  <a:lnTo>
                    <a:pt x="232" y="114"/>
                  </a:lnTo>
                  <a:lnTo>
                    <a:pt x="238" y="111"/>
                  </a:lnTo>
                  <a:lnTo>
                    <a:pt x="238" y="111"/>
                  </a:lnTo>
                  <a:lnTo>
                    <a:pt x="238" y="111"/>
                  </a:lnTo>
                  <a:lnTo>
                    <a:pt x="240" y="109"/>
                  </a:lnTo>
                  <a:lnTo>
                    <a:pt x="240" y="109"/>
                  </a:lnTo>
                  <a:lnTo>
                    <a:pt x="240" y="90"/>
                  </a:lnTo>
                  <a:lnTo>
                    <a:pt x="240" y="90"/>
                  </a:lnTo>
                  <a:lnTo>
                    <a:pt x="240" y="78"/>
                  </a:lnTo>
                  <a:lnTo>
                    <a:pt x="240" y="78"/>
                  </a:lnTo>
                  <a:lnTo>
                    <a:pt x="240" y="73"/>
                  </a:lnTo>
                  <a:lnTo>
                    <a:pt x="240" y="73"/>
                  </a:lnTo>
                  <a:lnTo>
                    <a:pt x="236" y="73"/>
                  </a:lnTo>
                  <a:lnTo>
                    <a:pt x="236" y="73"/>
                  </a:lnTo>
                  <a:lnTo>
                    <a:pt x="221" y="75"/>
                  </a:lnTo>
                  <a:lnTo>
                    <a:pt x="221" y="75"/>
                  </a:lnTo>
                  <a:lnTo>
                    <a:pt x="216" y="75"/>
                  </a:lnTo>
                  <a:lnTo>
                    <a:pt x="216" y="75"/>
                  </a:lnTo>
                  <a:lnTo>
                    <a:pt x="214" y="75"/>
                  </a:lnTo>
                  <a:lnTo>
                    <a:pt x="213" y="73"/>
                  </a:lnTo>
                  <a:lnTo>
                    <a:pt x="213" y="73"/>
                  </a:lnTo>
                  <a:lnTo>
                    <a:pt x="214" y="71"/>
                  </a:lnTo>
                  <a:lnTo>
                    <a:pt x="214" y="71"/>
                  </a:lnTo>
                  <a:lnTo>
                    <a:pt x="214" y="71"/>
                  </a:lnTo>
                  <a:lnTo>
                    <a:pt x="216" y="71"/>
                  </a:lnTo>
                  <a:lnTo>
                    <a:pt x="216" y="71"/>
                  </a:lnTo>
                  <a:lnTo>
                    <a:pt x="221" y="71"/>
                  </a:lnTo>
                  <a:lnTo>
                    <a:pt x="221" y="71"/>
                  </a:lnTo>
                  <a:lnTo>
                    <a:pt x="229" y="71"/>
                  </a:lnTo>
                  <a:lnTo>
                    <a:pt x="229" y="71"/>
                  </a:lnTo>
                  <a:lnTo>
                    <a:pt x="238" y="71"/>
                  </a:lnTo>
                  <a:lnTo>
                    <a:pt x="238" y="71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41" y="57"/>
                  </a:lnTo>
                  <a:lnTo>
                    <a:pt x="241" y="57"/>
                  </a:lnTo>
                  <a:lnTo>
                    <a:pt x="230" y="62"/>
                  </a:lnTo>
                  <a:lnTo>
                    <a:pt x="230" y="62"/>
                  </a:lnTo>
                  <a:lnTo>
                    <a:pt x="211" y="70"/>
                  </a:lnTo>
                  <a:lnTo>
                    <a:pt x="211" y="70"/>
                  </a:lnTo>
                  <a:lnTo>
                    <a:pt x="202" y="71"/>
                  </a:lnTo>
                  <a:lnTo>
                    <a:pt x="191" y="73"/>
                  </a:lnTo>
                  <a:lnTo>
                    <a:pt x="191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56" y="76"/>
                  </a:lnTo>
                  <a:lnTo>
                    <a:pt x="156" y="76"/>
                  </a:lnTo>
                  <a:lnTo>
                    <a:pt x="154" y="76"/>
                  </a:lnTo>
                  <a:lnTo>
                    <a:pt x="154" y="76"/>
                  </a:lnTo>
                  <a:lnTo>
                    <a:pt x="150" y="75"/>
                  </a:lnTo>
                  <a:lnTo>
                    <a:pt x="150" y="75"/>
                  </a:lnTo>
                  <a:lnTo>
                    <a:pt x="107" y="75"/>
                  </a:lnTo>
                  <a:lnTo>
                    <a:pt x="107" y="75"/>
                  </a:lnTo>
                  <a:lnTo>
                    <a:pt x="88" y="73"/>
                  </a:lnTo>
                  <a:lnTo>
                    <a:pt x="88" y="73"/>
                  </a:lnTo>
                  <a:lnTo>
                    <a:pt x="77" y="71"/>
                  </a:lnTo>
                  <a:lnTo>
                    <a:pt x="77" y="71"/>
                  </a:lnTo>
                  <a:lnTo>
                    <a:pt x="71" y="70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63" y="67"/>
                  </a:lnTo>
                  <a:lnTo>
                    <a:pt x="63" y="67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5" y="62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60" y="79"/>
                  </a:lnTo>
                  <a:lnTo>
                    <a:pt x="60" y="79"/>
                  </a:lnTo>
                  <a:lnTo>
                    <a:pt x="61" y="86"/>
                  </a:lnTo>
                  <a:lnTo>
                    <a:pt x="61" y="86"/>
                  </a:lnTo>
                  <a:lnTo>
                    <a:pt x="61" y="90"/>
                  </a:lnTo>
                  <a:lnTo>
                    <a:pt x="61" y="90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65" y="105"/>
                  </a:lnTo>
                  <a:lnTo>
                    <a:pt x="65" y="105"/>
                  </a:lnTo>
                  <a:lnTo>
                    <a:pt x="66" y="114"/>
                  </a:lnTo>
                  <a:lnTo>
                    <a:pt x="66" y="114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6" y="138"/>
                  </a:lnTo>
                  <a:lnTo>
                    <a:pt x="66" y="138"/>
                  </a:lnTo>
                  <a:lnTo>
                    <a:pt x="66" y="144"/>
                  </a:lnTo>
                  <a:lnTo>
                    <a:pt x="66" y="144"/>
                  </a:lnTo>
                  <a:lnTo>
                    <a:pt x="66" y="147"/>
                  </a:lnTo>
                  <a:lnTo>
                    <a:pt x="66" y="147"/>
                  </a:lnTo>
                  <a:close/>
                  <a:moveTo>
                    <a:pt x="175" y="13"/>
                  </a:moveTo>
                  <a:lnTo>
                    <a:pt x="175" y="13"/>
                  </a:lnTo>
                  <a:lnTo>
                    <a:pt x="173" y="15"/>
                  </a:lnTo>
                  <a:lnTo>
                    <a:pt x="173" y="15"/>
                  </a:lnTo>
                  <a:lnTo>
                    <a:pt x="172" y="16"/>
                  </a:lnTo>
                  <a:lnTo>
                    <a:pt x="170" y="16"/>
                  </a:lnTo>
                  <a:lnTo>
                    <a:pt x="170" y="16"/>
                  </a:lnTo>
                  <a:lnTo>
                    <a:pt x="162" y="15"/>
                  </a:lnTo>
                  <a:lnTo>
                    <a:pt x="162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13" y="16"/>
                  </a:lnTo>
                  <a:lnTo>
                    <a:pt x="113" y="16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95" y="19"/>
                  </a:lnTo>
                  <a:lnTo>
                    <a:pt x="95" y="19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80" y="26"/>
                  </a:lnTo>
                  <a:lnTo>
                    <a:pt x="80" y="26"/>
                  </a:lnTo>
                  <a:lnTo>
                    <a:pt x="71" y="30"/>
                  </a:lnTo>
                  <a:lnTo>
                    <a:pt x="71" y="30"/>
                  </a:lnTo>
                  <a:lnTo>
                    <a:pt x="66" y="35"/>
                  </a:lnTo>
                  <a:lnTo>
                    <a:pt x="61" y="40"/>
                  </a:lnTo>
                  <a:lnTo>
                    <a:pt x="61" y="40"/>
                  </a:lnTo>
                  <a:lnTo>
                    <a:pt x="58" y="45"/>
                  </a:lnTo>
                  <a:lnTo>
                    <a:pt x="58" y="45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60" y="51"/>
                  </a:lnTo>
                  <a:lnTo>
                    <a:pt x="61" y="53"/>
                  </a:lnTo>
                  <a:lnTo>
                    <a:pt x="61" y="53"/>
                  </a:lnTo>
                  <a:lnTo>
                    <a:pt x="68" y="57"/>
                  </a:lnTo>
                  <a:lnTo>
                    <a:pt x="68" y="57"/>
                  </a:lnTo>
                  <a:lnTo>
                    <a:pt x="76" y="60"/>
                  </a:lnTo>
                  <a:lnTo>
                    <a:pt x="76" y="60"/>
                  </a:lnTo>
                  <a:lnTo>
                    <a:pt x="88" y="64"/>
                  </a:lnTo>
                  <a:lnTo>
                    <a:pt x="88" y="64"/>
                  </a:lnTo>
                  <a:lnTo>
                    <a:pt x="91" y="65"/>
                  </a:lnTo>
                  <a:lnTo>
                    <a:pt x="91" y="65"/>
                  </a:lnTo>
                  <a:lnTo>
                    <a:pt x="107" y="65"/>
                  </a:lnTo>
                  <a:lnTo>
                    <a:pt x="107" y="65"/>
                  </a:lnTo>
                  <a:lnTo>
                    <a:pt x="129" y="67"/>
                  </a:lnTo>
                  <a:lnTo>
                    <a:pt x="129" y="67"/>
                  </a:lnTo>
                  <a:lnTo>
                    <a:pt x="143" y="67"/>
                  </a:lnTo>
                  <a:lnTo>
                    <a:pt x="156" y="65"/>
                  </a:lnTo>
                  <a:lnTo>
                    <a:pt x="156" y="65"/>
                  </a:lnTo>
                  <a:lnTo>
                    <a:pt x="180" y="62"/>
                  </a:lnTo>
                  <a:lnTo>
                    <a:pt x="180" y="62"/>
                  </a:lnTo>
                  <a:lnTo>
                    <a:pt x="189" y="62"/>
                  </a:lnTo>
                  <a:lnTo>
                    <a:pt x="189" y="62"/>
                  </a:lnTo>
                  <a:lnTo>
                    <a:pt x="210" y="57"/>
                  </a:lnTo>
                  <a:lnTo>
                    <a:pt x="210" y="57"/>
                  </a:lnTo>
                  <a:lnTo>
                    <a:pt x="218" y="56"/>
                  </a:lnTo>
                  <a:lnTo>
                    <a:pt x="225" y="54"/>
                  </a:lnTo>
                  <a:lnTo>
                    <a:pt x="225" y="54"/>
                  </a:lnTo>
                  <a:lnTo>
                    <a:pt x="233" y="49"/>
                  </a:lnTo>
                  <a:lnTo>
                    <a:pt x="240" y="45"/>
                  </a:lnTo>
                  <a:lnTo>
                    <a:pt x="240" y="45"/>
                  </a:lnTo>
                  <a:lnTo>
                    <a:pt x="243" y="40"/>
                  </a:lnTo>
                  <a:lnTo>
                    <a:pt x="243" y="40"/>
                  </a:lnTo>
                  <a:lnTo>
                    <a:pt x="244" y="34"/>
                  </a:lnTo>
                  <a:lnTo>
                    <a:pt x="244" y="34"/>
                  </a:lnTo>
                  <a:lnTo>
                    <a:pt x="244" y="32"/>
                  </a:lnTo>
                  <a:lnTo>
                    <a:pt x="244" y="32"/>
                  </a:lnTo>
                  <a:lnTo>
                    <a:pt x="240" y="27"/>
                  </a:lnTo>
                  <a:lnTo>
                    <a:pt x="240" y="27"/>
                  </a:lnTo>
                  <a:lnTo>
                    <a:pt x="232" y="24"/>
                  </a:lnTo>
                  <a:lnTo>
                    <a:pt x="232" y="24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203" y="15"/>
                  </a:lnTo>
                  <a:lnTo>
                    <a:pt x="203" y="15"/>
                  </a:lnTo>
                  <a:lnTo>
                    <a:pt x="189" y="13"/>
                  </a:lnTo>
                  <a:lnTo>
                    <a:pt x="175" y="13"/>
                  </a:lnTo>
                  <a:lnTo>
                    <a:pt x="175" y="13"/>
                  </a:lnTo>
                  <a:close/>
                  <a:moveTo>
                    <a:pt x="137" y="220"/>
                  </a:moveTo>
                  <a:lnTo>
                    <a:pt x="137" y="220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50" y="195"/>
                  </a:lnTo>
                  <a:lnTo>
                    <a:pt x="150" y="195"/>
                  </a:lnTo>
                  <a:lnTo>
                    <a:pt x="166" y="166"/>
                  </a:lnTo>
                  <a:lnTo>
                    <a:pt x="166" y="166"/>
                  </a:lnTo>
                  <a:lnTo>
                    <a:pt x="177" y="150"/>
                  </a:lnTo>
                  <a:lnTo>
                    <a:pt x="177" y="150"/>
                  </a:lnTo>
                  <a:lnTo>
                    <a:pt x="183" y="139"/>
                  </a:lnTo>
                  <a:lnTo>
                    <a:pt x="183" y="139"/>
                  </a:lnTo>
                  <a:lnTo>
                    <a:pt x="184" y="138"/>
                  </a:lnTo>
                  <a:lnTo>
                    <a:pt x="184" y="138"/>
                  </a:lnTo>
                  <a:lnTo>
                    <a:pt x="188" y="139"/>
                  </a:lnTo>
                  <a:lnTo>
                    <a:pt x="188" y="142"/>
                  </a:lnTo>
                  <a:lnTo>
                    <a:pt x="188" y="142"/>
                  </a:lnTo>
                  <a:lnTo>
                    <a:pt x="186" y="144"/>
                  </a:lnTo>
                  <a:lnTo>
                    <a:pt x="186" y="144"/>
                  </a:lnTo>
                  <a:lnTo>
                    <a:pt x="184" y="144"/>
                  </a:lnTo>
                  <a:lnTo>
                    <a:pt x="184" y="144"/>
                  </a:lnTo>
                  <a:lnTo>
                    <a:pt x="181" y="147"/>
                  </a:lnTo>
                  <a:lnTo>
                    <a:pt x="181" y="147"/>
                  </a:lnTo>
                  <a:lnTo>
                    <a:pt x="177" y="154"/>
                  </a:lnTo>
                  <a:lnTo>
                    <a:pt x="177" y="154"/>
                  </a:lnTo>
                  <a:lnTo>
                    <a:pt x="159" y="183"/>
                  </a:lnTo>
                  <a:lnTo>
                    <a:pt x="159" y="183"/>
                  </a:lnTo>
                  <a:lnTo>
                    <a:pt x="150" y="201"/>
                  </a:lnTo>
                  <a:lnTo>
                    <a:pt x="140" y="218"/>
                  </a:lnTo>
                  <a:lnTo>
                    <a:pt x="140" y="218"/>
                  </a:lnTo>
                  <a:lnTo>
                    <a:pt x="140" y="220"/>
                  </a:lnTo>
                  <a:lnTo>
                    <a:pt x="140" y="220"/>
                  </a:lnTo>
                  <a:lnTo>
                    <a:pt x="147" y="220"/>
                  </a:lnTo>
                  <a:lnTo>
                    <a:pt x="147" y="220"/>
                  </a:lnTo>
                  <a:lnTo>
                    <a:pt x="148" y="220"/>
                  </a:lnTo>
                  <a:lnTo>
                    <a:pt x="148" y="220"/>
                  </a:lnTo>
                  <a:lnTo>
                    <a:pt x="151" y="215"/>
                  </a:lnTo>
                  <a:lnTo>
                    <a:pt x="151" y="215"/>
                  </a:lnTo>
                  <a:lnTo>
                    <a:pt x="159" y="198"/>
                  </a:lnTo>
                  <a:lnTo>
                    <a:pt x="159" y="198"/>
                  </a:lnTo>
                  <a:lnTo>
                    <a:pt x="178" y="166"/>
                  </a:lnTo>
                  <a:lnTo>
                    <a:pt x="178" y="166"/>
                  </a:lnTo>
                  <a:lnTo>
                    <a:pt x="189" y="146"/>
                  </a:lnTo>
                  <a:lnTo>
                    <a:pt x="189" y="146"/>
                  </a:lnTo>
                  <a:lnTo>
                    <a:pt x="194" y="139"/>
                  </a:lnTo>
                  <a:lnTo>
                    <a:pt x="194" y="139"/>
                  </a:lnTo>
                  <a:lnTo>
                    <a:pt x="194" y="138"/>
                  </a:lnTo>
                  <a:lnTo>
                    <a:pt x="194" y="138"/>
                  </a:lnTo>
                  <a:lnTo>
                    <a:pt x="172" y="136"/>
                  </a:lnTo>
                  <a:lnTo>
                    <a:pt x="172" y="136"/>
                  </a:lnTo>
                  <a:lnTo>
                    <a:pt x="173" y="138"/>
                  </a:lnTo>
                  <a:lnTo>
                    <a:pt x="173" y="138"/>
                  </a:lnTo>
                  <a:lnTo>
                    <a:pt x="173" y="139"/>
                  </a:lnTo>
                  <a:lnTo>
                    <a:pt x="172" y="142"/>
                  </a:lnTo>
                  <a:lnTo>
                    <a:pt x="172" y="142"/>
                  </a:lnTo>
                  <a:lnTo>
                    <a:pt x="169" y="146"/>
                  </a:lnTo>
                  <a:lnTo>
                    <a:pt x="167" y="149"/>
                  </a:lnTo>
                  <a:lnTo>
                    <a:pt x="167" y="149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43" y="190"/>
                  </a:lnTo>
                  <a:lnTo>
                    <a:pt x="143" y="190"/>
                  </a:lnTo>
                  <a:lnTo>
                    <a:pt x="131" y="213"/>
                  </a:lnTo>
                  <a:lnTo>
                    <a:pt x="131" y="213"/>
                  </a:lnTo>
                  <a:lnTo>
                    <a:pt x="128" y="218"/>
                  </a:lnTo>
                  <a:lnTo>
                    <a:pt x="128" y="218"/>
                  </a:lnTo>
                  <a:lnTo>
                    <a:pt x="128" y="220"/>
                  </a:lnTo>
                  <a:lnTo>
                    <a:pt x="128" y="220"/>
                  </a:lnTo>
                  <a:lnTo>
                    <a:pt x="137" y="220"/>
                  </a:lnTo>
                  <a:lnTo>
                    <a:pt x="137" y="220"/>
                  </a:lnTo>
                  <a:close/>
                  <a:moveTo>
                    <a:pt x="38" y="385"/>
                  </a:moveTo>
                  <a:lnTo>
                    <a:pt x="38" y="385"/>
                  </a:lnTo>
                  <a:lnTo>
                    <a:pt x="38" y="385"/>
                  </a:lnTo>
                  <a:lnTo>
                    <a:pt x="38" y="385"/>
                  </a:lnTo>
                  <a:lnTo>
                    <a:pt x="36" y="384"/>
                  </a:lnTo>
                  <a:lnTo>
                    <a:pt x="36" y="384"/>
                  </a:lnTo>
                  <a:lnTo>
                    <a:pt x="31" y="376"/>
                  </a:lnTo>
                  <a:lnTo>
                    <a:pt x="31" y="376"/>
                  </a:lnTo>
                  <a:lnTo>
                    <a:pt x="30" y="371"/>
                  </a:lnTo>
                  <a:lnTo>
                    <a:pt x="30" y="371"/>
                  </a:lnTo>
                  <a:lnTo>
                    <a:pt x="24" y="355"/>
                  </a:lnTo>
                  <a:lnTo>
                    <a:pt x="19" y="341"/>
                  </a:lnTo>
                  <a:lnTo>
                    <a:pt x="19" y="341"/>
                  </a:lnTo>
                  <a:lnTo>
                    <a:pt x="16" y="327"/>
                  </a:lnTo>
                  <a:lnTo>
                    <a:pt x="16" y="327"/>
                  </a:lnTo>
                  <a:lnTo>
                    <a:pt x="14" y="314"/>
                  </a:lnTo>
                  <a:lnTo>
                    <a:pt x="14" y="314"/>
                  </a:lnTo>
                  <a:lnTo>
                    <a:pt x="14" y="295"/>
                  </a:lnTo>
                  <a:lnTo>
                    <a:pt x="14" y="295"/>
                  </a:lnTo>
                  <a:lnTo>
                    <a:pt x="16" y="278"/>
                  </a:lnTo>
                  <a:lnTo>
                    <a:pt x="16" y="278"/>
                  </a:lnTo>
                  <a:lnTo>
                    <a:pt x="17" y="266"/>
                  </a:lnTo>
                  <a:lnTo>
                    <a:pt x="17" y="266"/>
                  </a:lnTo>
                  <a:lnTo>
                    <a:pt x="19" y="250"/>
                  </a:lnTo>
                  <a:lnTo>
                    <a:pt x="19" y="250"/>
                  </a:lnTo>
                  <a:lnTo>
                    <a:pt x="22" y="236"/>
                  </a:lnTo>
                  <a:lnTo>
                    <a:pt x="22" y="236"/>
                  </a:lnTo>
                  <a:lnTo>
                    <a:pt x="22" y="234"/>
                  </a:lnTo>
                  <a:lnTo>
                    <a:pt x="22" y="234"/>
                  </a:lnTo>
                  <a:lnTo>
                    <a:pt x="22" y="236"/>
                  </a:lnTo>
                  <a:lnTo>
                    <a:pt x="22" y="236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2" y="256"/>
                  </a:lnTo>
                  <a:lnTo>
                    <a:pt x="9" y="266"/>
                  </a:lnTo>
                  <a:lnTo>
                    <a:pt x="9" y="266"/>
                  </a:lnTo>
                  <a:lnTo>
                    <a:pt x="6" y="286"/>
                  </a:lnTo>
                  <a:lnTo>
                    <a:pt x="6" y="286"/>
                  </a:lnTo>
                  <a:lnTo>
                    <a:pt x="6" y="302"/>
                  </a:lnTo>
                  <a:lnTo>
                    <a:pt x="6" y="316"/>
                  </a:lnTo>
                  <a:lnTo>
                    <a:pt x="6" y="316"/>
                  </a:lnTo>
                  <a:lnTo>
                    <a:pt x="8" y="325"/>
                  </a:lnTo>
                  <a:lnTo>
                    <a:pt x="9" y="335"/>
                  </a:lnTo>
                  <a:lnTo>
                    <a:pt x="9" y="335"/>
                  </a:lnTo>
                  <a:lnTo>
                    <a:pt x="14" y="346"/>
                  </a:lnTo>
                  <a:lnTo>
                    <a:pt x="19" y="359"/>
                  </a:lnTo>
                  <a:lnTo>
                    <a:pt x="19" y="359"/>
                  </a:lnTo>
                  <a:lnTo>
                    <a:pt x="25" y="368"/>
                  </a:lnTo>
                  <a:lnTo>
                    <a:pt x="25" y="368"/>
                  </a:lnTo>
                  <a:lnTo>
                    <a:pt x="31" y="379"/>
                  </a:lnTo>
                  <a:lnTo>
                    <a:pt x="31" y="379"/>
                  </a:lnTo>
                  <a:lnTo>
                    <a:pt x="38" y="385"/>
                  </a:lnTo>
                  <a:lnTo>
                    <a:pt x="38" y="385"/>
                  </a:lnTo>
                  <a:close/>
                  <a:moveTo>
                    <a:pt x="162" y="136"/>
                  </a:moveTo>
                  <a:lnTo>
                    <a:pt x="162" y="136"/>
                  </a:lnTo>
                  <a:lnTo>
                    <a:pt x="162" y="139"/>
                  </a:lnTo>
                  <a:lnTo>
                    <a:pt x="162" y="139"/>
                  </a:lnTo>
                  <a:lnTo>
                    <a:pt x="161" y="139"/>
                  </a:lnTo>
                  <a:lnTo>
                    <a:pt x="161" y="139"/>
                  </a:lnTo>
                  <a:lnTo>
                    <a:pt x="159" y="141"/>
                  </a:lnTo>
                  <a:lnTo>
                    <a:pt x="159" y="141"/>
                  </a:lnTo>
                  <a:lnTo>
                    <a:pt x="156" y="146"/>
                  </a:lnTo>
                  <a:lnTo>
                    <a:pt x="156" y="146"/>
                  </a:lnTo>
                  <a:lnTo>
                    <a:pt x="148" y="157"/>
                  </a:lnTo>
                  <a:lnTo>
                    <a:pt x="148" y="157"/>
                  </a:lnTo>
                  <a:lnTo>
                    <a:pt x="121" y="204"/>
                  </a:lnTo>
                  <a:lnTo>
                    <a:pt x="121" y="204"/>
                  </a:lnTo>
                  <a:lnTo>
                    <a:pt x="115" y="215"/>
                  </a:lnTo>
                  <a:lnTo>
                    <a:pt x="115" y="215"/>
                  </a:lnTo>
                  <a:lnTo>
                    <a:pt x="113" y="218"/>
                  </a:lnTo>
                  <a:lnTo>
                    <a:pt x="113" y="218"/>
                  </a:lnTo>
                  <a:lnTo>
                    <a:pt x="124" y="220"/>
                  </a:lnTo>
                  <a:lnTo>
                    <a:pt x="124" y="220"/>
                  </a:lnTo>
                  <a:lnTo>
                    <a:pt x="128" y="213"/>
                  </a:lnTo>
                  <a:lnTo>
                    <a:pt x="128" y="213"/>
                  </a:lnTo>
                  <a:lnTo>
                    <a:pt x="134" y="201"/>
                  </a:lnTo>
                  <a:lnTo>
                    <a:pt x="134" y="201"/>
                  </a:lnTo>
                  <a:lnTo>
                    <a:pt x="156" y="163"/>
                  </a:lnTo>
                  <a:lnTo>
                    <a:pt x="156" y="163"/>
                  </a:lnTo>
                  <a:lnTo>
                    <a:pt x="161" y="154"/>
                  </a:lnTo>
                  <a:lnTo>
                    <a:pt x="167" y="142"/>
                  </a:lnTo>
                  <a:lnTo>
                    <a:pt x="167" y="142"/>
                  </a:lnTo>
                  <a:lnTo>
                    <a:pt x="167" y="139"/>
                  </a:lnTo>
                  <a:lnTo>
                    <a:pt x="167" y="139"/>
                  </a:lnTo>
                  <a:lnTo>
                    <a:pt x="169" y="136"/>
                  </a:lnTo>
                  <a:lnTo>
                    <a:pt x="169" y="136"/>
                  </a:lnTo>
                  <a:lnTo>
                    <a:pt x="162" y="136"/>
                  </a:lnTo>
                  <a:lnTo>
                    <a:pt x="162" y="136"/>
                  </a:lnTo>
                  <a:close/>
                  <a:moveTo>
                    <a:pt x="207" y="138"/>
                  </a:moveTo>
                  <a:lnTo>
                    <a:pt x="207" y="138"/>
                  </a:lnTo>
                  <a:lnTo>
                    <a:pt x="202" y="138"/>
                  </a:lnTo>
                  <a:lnTo>
                    <a:pt x="202" y="138"/>
                  </a:lnTo>
                  <a:lnTo>
                    <a:pt x="199" y="138"/>
                  </a:lnTo>
                  <a:lnTo>
                    <a:pt x="197" y="139"/>
                  </a:lnTo>
                  <a:lnTo>
                    <a:pt x="197" y="139"/>
                  </a:lnTo>
                  <a:lnTo>
                    <a:pt x="192" y="147"/>
                  </a:lnTo>
                  <a:lnTo>
                    <a:pt x="192" y="147"/>
                  </a:lnTo>
                  <a:lnTo>
                    <a:pt x="180" y="169"/>
                  </a:lnTo>
                  <a:lnTo>
                    <a:pt x="180" y="169"/>
                  </a:lnTo>
                  <a:lnTo>
                    <a:pt x="166" y="191"/>
                  </a:lnTo>
                  <a:lnTo>
                    <a:pt x="166" y="191"/>
                  </a:lnTo>
                  <a:lnTo>
                    <a:pt x="156" y="210"/>
                  </a:lnTo>
                  <a:lnTo>
                    <a:pt x="156" y="210"/>
                  </a:lnTo>
                  <a:lnTo>
                    <a:pt x="153" y="218"/>
                  </a:lnTo>
                  <a:lnTo>
                    <a:pt x="153" y="218"/>
                  </a:lnTo>
                  <a:lnTo>
                    <a:pt x="151" y="220"/>
                  </a:lnTo>
                  <a:lnTo>
                    <a:pt x="151" y="220"/>
                  </a:lnTo>
                  <a:lnTo>
                    <a:pt x="164" y="220"/>
                  </a:lnTo>
                  <a:lnTo>
                    <a:pt x="164" y="220"/>
                  </a:lnTo>
                  <a:lnTo>
                    <a:pt x="166" y="220"/>
                  </a:lnTo>
                  <a:lnTo>
                    <a:pt x="166" y="220"/>
                  </a:lnTo>
                  <a:lnTo>
                    <a:pt x="170" y="209"/>
                  </a:lnTo>
                  <a:lnTo>
                    <a:pt x="170" y="209"/>
                  </a:lnTo>
                  <a:lnTo>
                    <a:pt x="170" y="207"/>
                  </a:lnTo>
                  <a:lnTo>
                    <a:pt x="170" y="207"/>
                  </a:lnTo>
                  <a:lnTo>
                    <a:pt x="170" y="207"/>
                  </a:lnTo>
                  <a:lnTo>
                    <a:pt x="170" y="207"/>
                  </a:lnTo>
                  <a:lnTo>
                    <a:pt x="164" y="209"/>
                  </a:lnTo>
                  <a:lnTo>
                    <a:pt x="164" y="209"/>
                  </a:lnTo>
                  <a:lnTo>
                    <a:pt x="162" y="207"/>
                  </a:lnTo>
                  <a:lnTo>
                    <a:pt x="161" y="207"/>
                  </a:lnTo>
                  <a:lnTo>
                    <a:pt x="161" y="207"/>
                  </a:lnTo>
                  <a:lnTo>
                    <a:pt x="161" y="204"/>
                  </a:lnTo>
                  <a:lnTo>
                    <a:pt x="164" y="202"/>
                  </a:lnTo>
                  <a:lnTo>
                    <a:pt x="164" y="202"/>
                  </a:lnTo>
                  <a:lnTo>
                    <a:pt x="172" y="202"/>
                  </a:lnTo>
                  <a:lnTo>
                    <a:pt x="172" y="202"/>
                  </a:lnTo>
                  <a:lnTo>
                    <a:pt x="173" y="201"/>
                  </a:lnTo>
                  <a:lnTo>
                    <a:pt x="173" y="201"/>
                  </a:lnTo>
                  <a:lnTo>
                    <a:pt x="178" y="193"/>
                  </a:lnTo>
                  <a:lnTo>
                    <a:pt x="178" y="193"/>
                  </a:lnTo>
                  <a:lnTo>
                    <a:pt x="189" y="171"/>
                  </a:lnTo>
                  <a:lnTo>
                    <a:pt x="200" y="150"/>
                  </a:lnTo>
                  <a:lnTo>
                    <a:pt x="200" y="150"/>
                  </a:lnTo>
                  <a:lnTo>
                    <a:pt x="203" y="146"/>
                  </a:lnTo>
                  <a:lnTo>
                    <a:pt x="203" y="146"/>
                  </a:lnTo>
                  <a:lnTo>
                    <a:pt x="203" y="144"/>
                  </a:lnTo>
                  <a:lnTo>
                    <a:pt x="203" y="144"/>
                  </a:lnTo>
                  <a:lnTo>
                    <a:pt x="200" y="146"/>
                  </a:lnTo>
                  <a:lnTo>
                    <a:pt x="200" y="146"/>
                  </a:lnTo>
                  <a:lnTo>
                    <a:pt x="199" y="144"/>
                  </a:lnTo>
                  <a:lnTo>
                    <a:pt x="199" y="142"/>
                  </a:lnTo>
                  <a:lnTo>
                    <a:pt x="199" y="142"/>
                  </a:lnTo>
                  <a:lnTo>
                    <a:pt x="199" y="141"/>
                  </a:lnTo>
                  <a:lnTo>
                    <a:pt x="200" y="141"/>
                  </a:lnTo>
                  <a:lnTo>
                    <a:pt x="200" y="141"/>
                  </a:lnTo>
                  <a:lnTo>
                    <a:pt x="202" y="141"/>
                  </a:lnTo>
                  <a:lnTo>
                    <a:pt x="202" y="141"/>
                  </a:lnTo>
                  <a:lnTo>
                    <a:pt x="205" y="141"/>
                  </a:lnTo>
                  <a:lnTo>
                    <a:pt x="205" y="141"/>
                  </a:lnTo>
                  <a:lnTo>
                    <a:pt x="207" y="138"/>
                  </a:lnTo>
                  <a:lnTo>
                    <a:pt x="207" y="138"/>
                  </a:lnTo>
                  <a:close/>
                  <a:moveTo>
                    <a:pt x="200" y="182"/>
                  </a:moveTo>
                  <a:lnTo>
                    <a:pt x="200" y="182"/>
                  </a:lnTo>
                  <a:lnTo>
                    <a:pt x="210" y="179"/>
                  </a:lnTo>
                  <a:lnTo>
                    <a:pt x="210" y="179"/>
                  </a:lnTo>
                  <a:lnTo>
                    <a:pt x="213" y="177"/>
                  </a:lnTo>
                  <a:lnTo>
                    <a:pt x="213" y="177"/>
                  </a:lnTo>
                  <a:lnTo>
                    <a:pt x="222" y="157"/>
                  </a:lnTo>
                  <a:lnTo>
                    <a:pt x="222" y="157"/>
                  </a:lnTo>
                  <a:lnTo>
                    <a:pt x="227" y="149"/>
                  </a:lnTo>
                  <a:lnTo>
                    <a:pt x="227" y="149"/>
                  </a:lnTo>
                  <a:lnTo>
                    <a:pt x="227" y="147"/>
                  </a:lnTo>
                  <a:lnTo>
                    <a:pt x="227" y="147"/>
                  </a:lnTo>
                  <a:lnTo>
                    <a:pt x="229" y="146"/>
                  </a:lnTo>
                  <a:lnTo>
                    <a:pt x="229" y="146"/>
                  </a:lnTo>
                  <a:lnTo>
                    <a:pt x="232" y="146"/>
                  </a:lnTo>
                  <a:lnTo>
                    <a:pt x="233" y="149"/>
                  </a:lnTo>
                  <a:lnTo>
                    <a:pt x="233" y="149"/>
                  </a:lnTo>
                  <a:lnTo>
                    <a:pt x="232" y="150"/>
                  </a:lnTo>
                  <a:lnTo>
                    <a:pt x="232" y="150"/>
                  </a:lnTo>
                  <a:lnTo>
                    <a:pt x="232" y="150"/>
                  </a:lnTo>
                  <a:lnTo>
                    <a:pt x="230" y="152"/>
                  </a:lnTo>
                  <a:lnTo>
                    <a:pt x="230" y="152"/>
                  </a:lnTo>
                  <a:lnTo>
                    <a:pt x="227" y="157"/>
                  </a:lnTo>
                  <a:lnTo>
                    <a:pt x="227" y="15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16" y="177"/>
                  </a:lnTo>
                  <a:lnTo>
                    <a:pt x="225" y="174"/>
                  </a:lnTo>
                  <a:lnTo>
                    <a:pt x="225" y="174"/>
                  </a:lnTo>
                  <a:lnTo>
                    <a:pt x="227" y="172"/>
                  </a:lnTo>
                  <a:lnTo>
                    <a:pt x="227" y="172"/>
                  </a:lnTo>
                  <a:lnTo>
                    <a:pt x="232" y="165"/>
                  </a:lnTo>
                  <a:lnTo>
                    <a:pt x="232" y="165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41" y="147"/>
                  </a:lnTo>
                  <a:lnTo>
                    <a:pt x="241" y="147"/>
                  </a:lnTo>
                  <a:lnTo>
                    <a:pt x="240" y="146"/>
                  </a:lnTo>
                  <a:lnTo>
                    <a:pt x="240" y="146"/>
                  </a:lnTo>
                  <a:lnTo>
                    <a:pt x="229" y="142"/>
                  </a:lnTo>
                  <a:lnTo>
                    <a:pt x="229" y="142"/>
                  </a:lnTo>
                  <a:lnTo>
                    <a:pt x="225" y="142"/>
                  </a:lnTo>
                  <a:lnTo>
                    <a:pt x="225" y="142"/>
                  </a:lnTo>
                  <a:lnTo>
                    <a:pt x="221" y="142"/>
                  </a:lnTo>
                  <a:lnTo>
                    <a:pt x="221" y="142"/>
                  </a:lnTo>
                  <a:lnTo>
                    <a:pt x="219" y="147"/>
                  </a:lnTo>
                  <a:lnTo>
                    <a:pt x="219" y="147"/>
                  </a:lnTo>
                  <a:lnTo>
                    <a:pt x="218" y="149"/>
                  </a:lnTo>
                  <a:lnTo>
                    <a:pt x="218" y="149"/>
                  </a:lnTo>
                  <a:lnTo>
                    <a:pt x="216" y="150"/>
                  </a:lnTo>
                  <a:lnTo>
                    <a:pt x="216" y="150"/>
                  </a:lnTo>
                  <a:lnTo>
                    <a:pt x="200" y="180"/>
                  </a:lnTo>
                  <a:lnTo>
                    <a:pt x="200" y="180"/>
                  </a:lnTo>
                  <a:lnTo>
                    <a:pt x="200" y="182"/>
                  </a:lnTo>
                  <a:lnTo>
                    <a:pt x="200" y="182"/>
                  </a:lnTo>
                  <a:close/>
                  <a:moveTo>
                    <a:pt x="110" y="217"/>
                  </a:moveTo>
                  <a:lnTo>
                    <a:pt x="110" y="217"/>
                  </a:lnTo>
                  <a:lnTo>
                    <a:pt x="115" y="207"/>
                  </a:lnTo>
                  <a:lnTo>
                    <a:pt x="115" y="207"/>
                  </a:lnTo>
                  <a:lnTo>
                    <a:pt x="132" y="179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6" y="138"/>
                  </a:lnTo>
                  <a:lnTo>
                    <a:pt x="156" y="138"/>
                  </a:lnTo>
                  <a:lnTo>
                    <a:pt x="158" y="136"/>
                  </a:lnTo>
                  <a:lnTo>
                    <a:pt x="158" y="136"/>
                  </a:lnTo>
                  <a:lnTo>
                    <a:pt x="148" y="136"/>
                  </a:lnTo>
                  <a:lnTo>
                    <a:pt x="148" y="136"/>
                  </a:lnTo>
                  <a:lnTo>
                    <a:pt x="148" y="138"/>
                  </a:lnTo>
                  <a:lnTo>
                    <a:pt x="148" y="138"/>
                  </a:lnTo>
                  <a:lnTo>
                    <a:pt x="148" y="139"/>
                  </a:lnTo>
                  <a:lnTo>
                    <a:pt x="148" y="141"/>
                  </a:lnTo>
                  <a:lnTo>
                    <a:pt x="148" y="141"/>
                  </a:lnTo>
                  <a:lnTo>
                    <a:pt x="145" y="144"/>
                  </a:lnTo>
                  <a:lnTo>
                    <a:pt x="142" y="147"/>
                  </a:lnTo>
                  <a:lnTo>
                    <a:pt x="142" y="147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18" y="187"/>
                  </a:lnTo>
                  <a:lnTo>
                    <a:pt x="118" y="187"/>
                  </a:lnTo>
                  <a:lnTo>
                    <a:pt x="109" y="206"/>
                  </a:lnTo>
                  <a:lnTo>
                    <a:pt x="109" y="206"/>
                  </a:lnTo>
                  <a:lnTo>
                    <a:pt x="104" y="215"/>
                  </a:lnTo>
                  <a:lnTo>
                    <a:pt x="104" y="215"/>
                  </a:lnTo>
                  <a:lnTo>
                    <a:pt x="104" y="217"/>
                  </a:lnTo>
                  <a:lnTo>
                    <a:pt x="104" y="217"/>
                  </a:lnTo>
                  <a:lnTo>
                    <a:pt x="109" y="217"/>
                  </a:lnTo>
                  <a:lnTo>
                    <a:pt x="109" y="217"/>
                  </a:lnTo>
                  <a:lnTo>
                    <a:pt x="110" y="217"/>
                  </a:lnTo>
                  <a:lnTo>
                    <a:pt x="110" y="217"/>
                  </a:lnTo>
                  <a:close/>
                  <a:moveTo>
                    <a:pt x="90" y="213"/>
                  </a:moveTo>
                  <a:lnTo>
                    <a:pt x="90" y="213"/>
                  </a:lnTo>
                  <a:lnTo>
                    <a:pt x="90" y="213"/>
                  </a:lnTo>
                  <a:lnTo>
                    <a:pt x="90" y="213"/>
                  </a:lnTo>
                  <a:lnTo>
                    <a:pt x="91" y="212"/>
                  </a:lnTo>
                  <a:lnTo>
                    <a:pt x="91" y="212"/>
                  </a:lnTo>
                  <a:lnTo>
                    <a:pt x="101" y="191"/>
                  </a:lnTo>
                  <a:lnTo>
                    <a:pt x="112" y="172"/>
                  </a:lnTo>
                  <a:lnTo>
                    <a:pt x="112" y="172"/>
                  </a:lnTo>
                  <a:lnTo>
                    <a:pt x="124" y="152"/>
                  </a:lnTo>
                  <a:lnTo>
                    <a:pt x="124" y="152"/>
                  </a:lnTo>
                  <a:lnTo>
                    <a:pt x="132" y="139"/>
                  </a:lnTo>
                  <a:lnTo>
                    <a:pt x="132" y="139"/>
                  </a:lnTo>
                  <a:lnTo>
                    <a:pt x="134" y="138"/>
                  </a:lnTo>
                  <a:lnTo>
                    <a:pt x="134" y="138"/>
                  </a:lnTo>
                  <a:lnTo>
                    <a:pt x="124" y="139"/>
                  </a:lnTo>
                  <a:lnTo>
                    <a:pt x="124" y="139"/>
                  </a:lnTo>
                  <a:lnTo>
                    <a:pt x="126" y="139"/>
                  </a:lnTo>
                  <a:lnTo>
                    <a:pt x="126" y="139"/>
                  </a:lnTo>
                  <a:lnTo>
                    <a:pt x="124" y="142"/>
                  </a:lnTo>
                  <a:lnTo>
                    <a:pt x="124" y="142"/>
                  </a:lnTo>
                  <a:lnTo>
                    <a:pt x="118" y="149"/>
                  </a:lnTo>
                  <a:lnTo>
                    <a:pt x="118" y="149"/>
                  </a:lnTo>
                  <a:lnTo>
                    <a:pt x="113" y="155"/>
                  </a:lnTo>
                  <a:lnTo>
                    <a:pt x="113" y="155"/>
                  </a:lnTo>
                  <a:lnTo>
                    <a:pt x="96" y="183"/>
                  </a:lnTo>
                  <a:lnTo>
                    <a:pt x="96" y="183"/>
                  </a:lnTo>
                  <a:lnTo>
                    <a:pt x="90" y="196"/>
                  </a:lnTo>
                  <a:lnTo>
                    <a:pt x="83" y="210"/>
                  </a:lnTo>
                  <a:lnTo>
                    <a:pt x="83" y="210"/>
                  </a:lnTo>
                  <a:lnTo>
                    <a:pt x="82" y="212"/>
                  </a:lnTo>
                  <a:lnTo>
                    <a:pt x="82" y="212"/>
                  </a:lnTo>
                  <a:lnTo>
                    <a:pt x="90" y="213"/>
                  </a:lnTo>
                  <a:lnTo>
                    <a:pt x="90" y="213"/>
                  </a:lnTo>
                  <a:close/>
                  <a:moveTo>
                    <a:pt x="140" y="136"/>
                  </a:moveTo>
                  <a:lnTo>
                    <a:pt x="140" y="136"/>
                  </a:lnTo>
                  <a:lnTo>
                    <a:pt x="139" y="138"/>
                  </a:lnTo>
                  <a:lnTo>
                    <a:pt x="139" y="138"/>
                  </a:lnTo>
                  <a:lnTo>
                    <a:pt x="131" y="147"/>
                  </a:lnTo>
                  <a:lnTo>
                    <a:pt x="131" y="147"/>
                  </a:lnTo>
                  <a:lnTo>
                    <a:pt x="128" y="154"/>
                  </a:lnTo>
                  <a:lnTo>
                    <a:pt x="128" y="154"/>
                  </a:lnTo>
                  <a:lnTo>
                    <a:pt x="112" y="177"/>
                  </a:lnTo>
                  <a:lnTo>
                    <a:pt x="112" y="177"/>
                  </a:lnTo>
                  <a:lnTo>
                    <a:pt x="102" y="195"/>
                  </a:lnTo>
                  <a:lnTo>
                    <a:pt x="95" y="213"/>
                  </a:lnTo>
                  <a:lnTo>
                    <a:pt x="95" y="213"/>
                  </a:lnTo>
                  <a:lnTo>
                    <a:pt x="95" y="215"/>
                  </a:lnTo>
                  <a:lnTo>
                    <a:pt x="95" y="215"/>
                  </a:lnTo>
                  <a:lnTo>
                    <a:pt x="98" y="215"/>
                  </a:lnTo>
                  <a:lnTo>
                    <a:pt x="98" y="215"/>
                  </a:lnTo>
                  <a:lnTo>
                    <a:pt x="102" y="209"/>
                  </a:lnTo>
                  <a:lnTo>
                    <a:pt x="102" y="209"/>
                  </a:lnTo>
                  <a:lnTo>
                    <a:pt x="109" y="201"/>
                  </a:lnTo>
                  <a:lnTo>
                    <a:pt x="109" y="201"/>
                  </a:lnTo>
                  <a:lnTo>
                    <a:pt x="113" y="191"/>
                  </a:lnTo>
                  <a:lnTo>
                    <a:pt x="113" y="191"/>
                  </a:lnTo>
                  <a:lnTo>
                    <a:pt x="136" y="154"/>
                  </a:lnTo>
                  <a:lnTo>
                    <a:pt x="136" y="154"/>
                  </a:lnTo>
                  <a:lnTo>
                    <a:pt x="142" y="139"/>
                  </a:lnTo>
                  <a:lnTo>
                    <a:pt x="142" y="139"/>
                  </a:lnTo>
                  <a:lnTo>
                    <a:pt x="143" y="136"/>
                  </a:lnTo>
                  <a:lnTo>
                    <a:pt x="143" y="136"/>
                  </a:lnTo>
                  <a:lnTo>
                    <a:pt x="140" y="136"/>
                  </a:lnTo>
                  <a:lnTo>
                    <a:pt x="140" y="136"/>
                  </a:lnTo>
                  <a:close/>
                  <a:moveTo>
                    <a:pt x="216" y="144"/>
                  </a:moveTo>
                  <a:lnTo>
                    <a:pt x="216" y="144"/>
                  </a:lnTo>
                  <a:lnTo>
                    <a:pt x="208" y="144"/>
                  </a:lnTo>
                  <a:lnTo>
                    <a:pt x="208" y="144"/>
                  </a:lnTo>
                  <a:lnTo>
                    <a:pt x="208" y="146"/>
                  </a:lnTo>
                  <a:lnTo>
                    <a:pt x="208" y="146"/>
                  </a:lnTo>
                  <a:lnTo>
                    <a:pt x="205" y="149"/>
                  </a:lnTo>
                  <a:lnTo>
                    <a:pt x="205" y="149"/>
                  </a:lnTo>
                  <a:lnTo>
                    <a:pt x="194" y="166"/>
                  </a:lnTo>
                  <a:lnTo>
                    <a:pt x="194" y="166"/>
                  </a:lnTo>
                  <a:lnTo>
                    <a:pt x="188" y="179"/>
                  </a:lnTo>
                  <a:lnTo>
                    <a:pt x="188" y="179"/>
                  </a:lnTo>
                  <a:lnTo>
                    <a:pt x="177" y="201"/>
                  </a:lnTo>
                  <a:lnTo>
                    <a:pt x="177" y="201"/>
                  </a:lnTo>
                  <a:lnTo>
                    <a:pt x="177" y="202"/>
                  </a:lnTo>
                  <a:lnTo>
                    <a:pt x="177" y="202"/>
                  </a:lnTo>
                  <a:lnTo>
                    <a:pt x="184" y="202"/>
                  </a:lnTo>
                  <a:lnTo>
                    <a:pt x="184" y="202"/>
                  </a:lnTo>
                  <a:lnTo>
                    <a:pt x="186" y="201"/>
                  </a:lnTo>
                  <a:lnTo>
                    <a:pt x="186" y="201"/>
                  </a:lnTo>
                  <a:lnTo>
                    <a:pt x="194" y="188"/>
                  </a:lnTo>
                  <a:lnTo>
                    <a:pt x="194" y="188"/>
                  </a:lnTo>
                  <a:lnTo>
                    <a:pt x="194" y="187"/>
                  </a:lnTo>
                  <a:lnTo>
                    <a:pt x="194" y="187"/>
                  </a:lnTo>
                  <a:lnTo>
                    <a:pt x="192" y="187"/>
                  </a:lnTo>
                  <a:lnTo>
                    <a:pt x="192" y="187"/>
                  </a:lnTo>
                  <a:lnTo>
                    <a:pt x="189" y="188"/>
                  </a:lnTo>
                  <a:lnTo>
                    <a:pt x="189" y="188"/>
                  </a:lnTo>
                  <a:lnTo>
                    <a:pt x="186" y="188"/>
                  </a:lnTo>
                  <a:lnTo>
                    <a:pt x="186" y="185"/>
                  </a:lnTo>
                  <a:lnTo>
                    <a:pt x="186" y="185"/>
                  </a:lnTo>
                  <a:lnTo>
                    <a:pt x="186" y="183"/>
                  </a:lnTo>
                  <a:lnTo>
                    <a:pt x="188" y="183"/>
                  </a:lnTo>
                  <a:lnTo>
                    <a:pt x="188" y="183"/>
                  </a:lnTo>
                  <a:lnTo>
                    <a:pt x="195" y="182"/>
                  </a:lnTo>
                  <a:lnTo>
                    <a:pt x="195" y="182"/>
                  </a:lnTo>
                  <a:lnTo>
                    <a:pt x="197" y="180"/>
                  </a:lnTo>
                  <a:lnTo>
                    <a:pt x="197" y="180"/>
                  </a:lnTo>
                  <a:lnTo>
                    <a:pt x="211" y="154"/>
                  </a:lnTo>
                  <a:lnTo>
                    <a:pt x="211" y="154"/>
                  </a:lnTo>
                  <a:lnTo>
                    <a:pt x="214" y="147"/>
                  </a:lnTo>
                  <a:lnTo>
                    <a:pt x="214" y="147"/>
                  </a:lnTo>
                  <a:lnTo>
                    <a:pt x="216" y="146"/>
                  </a:lnTo>
                  <a:lnTo>
                    <a:pt x="216" y="144"/>
                  </a:lnTo>
                  <a:lnTo>
                    <a:pt x="216" y="144"/>
                  </a:lnTo>
                  <a:close/>
                  <a:moveTo>
                    <a:pt x="79" y="210"/>
                  </a:moveTo>
                  <a:lnTo>
                    <a:pt x="79" y="210"/>
                  </a:lnTo>
                  <a:lnTo>
                    <a:pt x="83" y="201"/>
                  </a:lnTo>
                  <a:lnTo>
                    <a:pt x="83" y="201"/>
                  </a:lnTo>
                  <a:lnTo>
                    <a:pt x="106" y="165"/>
                  </a:lnTo>
                  <a:lnTo>
                    <a:pt x="106" y="165"/>
                  </a:lnTo>
                  <a:lnTo>
                    <a:pt x="118" y="144"/>
                  </a:lnTo>
                  <a:lnTo>
                    <a:pt x="118" y="144"/>
                  </a:lnTo>
                  <a:lnTo>
                    <a:pt x="120" y="141"/>
                  </a:lnTo>
                  <a:lnTo>
                    <a:pt x="120" y="141"/>
                  </a:lnTo>
                  <a:lnTo>
                    <a:pt x="112" y="142"/>
                  </a:lnTo>
                  <a:lnTo>
                    <a:pt x="112" y="142"/>
                  </a:lnTo>
                  <a:lnTo>
                    <a:pt x="112" y="146"/>
                  </a:lnTo>
                  <a:lnTo>
                    <a:pt x="112" y="146"/>
                  </a:lnTo>
                  <a:lnTo>
                    <a:pt x="110" y="146"/>
                  </a:lnTo>
                  <a:lnTo>
                    <a:pt x="110" y="146"/>
                  </a:lnTo>
                  <a:lnTo>
                    <a:pt x="109" y="147"/>
                  </a:lnTo>
                  <a:lnTo>
                    <a:pt x="109" y="147"/>
                  </a:lnTo>
                  <a:lnTo>
                    <a:pt x="106" y="150"/>
                  </a:lnTo>
                  <a:lnTo>
                    <a:pt x="106" y="150"/>
                  </a:lnTo>
                  <a:lnTo>
                    <a:pt x="95" y="169"/>
                  </a:lnTo>
                  <a:lnTo>
                    <a:pt x="95" y="169"/>
                  </a:lnTo>
                  <a:lnTo>
                    <a:pt x="85" y="185"/>
                  </a:lnTo>
                  <a:lnTo>
                    <a:pt x="85" y="185"/>
                  </a:lnTo>
                  <a:lnTo>
                    <a:pt x="79" y="196"/>
                  </a:lnTo>
                  <a:lnTo>
                    <a:pt x="74" y="207"/>
                  </a:lnTo>
                  <a:lnTo>
                    <a:pt x="74" y="207"/>
                  </a:lnTo>
                  <a:lnTo>
                    <a:pt x="74" y="209"/>
                  </a:lnTo>
                  <a:lnTo>
                    <a:pt x="74" y="209"/>
                  </a:lnTo>
                  <a:lnTo>
                    <a:pt x="79" y="210"/>
                  </a:lnTo>
                  <a:lnTo>
                    <a:pt x="79" y="210"/>
                  </a:lnTo>
                  <a:close/>
                  <a:moveTo>
                    <a:pt x="69" y="207"/>
                  </a:moveTo>
                  <a:lnTo>
                    <a:pt x="69" y="207"/>
                  </a:lnTo>
                  <a:lnTo>
                    <a:pt x="69" y="207"/>
                  </a:lnTo>
                  <a:lnTo>
                    <a:pt x="69" y="207"/>
                  </a:lnTo>
                  <a:lnTo>
                    <a:pt x="77" y="193"/>
                  </a:lnTo>
                  <a:lnTo>
                    <a:pt x="77" y="193"/>
                  </a:lnTo>
                  <a:lnTo>
                    <a:pt x="85" y="179"/>
                  </a:lnTo>
                  <a:lnTo>
                    <a:pt x="93" y="166"/>
                  </a:lnTo>
                  <a:lnTo>
                    <a:pt x="93" y="166"/>
                  </a:lnTo>
                  <a:lnTo>
                    <a:pt x="104" y="149"/>
                  </a:lnTo>
                  <a:lnTo>
                    <a:pt x="104" y="149"/>
                  </a:lnTo>
                  <a:lnTo>
                    <a:pt x="106" y="144"/>
                  </a:lnTo>
                  <a:lnTo>
                    <a:pt x="106" y="144"/>
                  </a:lnTo>
                  <a:lnTo>
                    <a:pt x="99" y="146"/>
                  </a:lnTo>
                  <a:lnTo>
                    <a:pt x="99" y="146"/>
                  </a:lnTo>
                  <a:lnTo>
                    <a:pt x="98" y="147"/>
                  </a:lnTo>
                  <a:lnTo>
                    <a:pt x="98" y="147"/>
                  </a:lnTo>
                  <a:lnTo>
                    <a:pt x="93" y="154"/>
                  </a:lnTo>
                  <a:lnTo>
                    <a:pt x="93" y="154"/>
                  </a:lnTo>
                  <a:lnTo>
                    <a:pt x="82" y="169"/>
                  </a:lnTo>
                  <a:lnTo>
                    <a:pt x="82" y="169"/>
                  </a:lnTo>
                  <a:lnTo>
                    <a:pt x="76" y="183"/>
                  </a:lnTo>
                  <a:lnTo>
                    <a:pt x="76" y="183"/>
                  </a:lnTo>
                  <a:lnTo>
                    <a:pt x="72" y="190"/>
                  </a:lnTo>
                  <a:lnTo>
                    <a:pt x="72" y="190"/>
                  </a:lnTo>
                  <a:lnTo>
                    <a:pt x="68" y="204"/>
                  </a:lnTo>
                  <a:lnTo>
                    <a:pt x="68" y="204"/>
                  </a:lnTo>
                  <a:lnTo>
                    <a:pt x="66" y="206"/>
                  </a:lnTo>
                  <a:lnTo>
                    <a:pt x="66" y="206"/>
                  </a:lnTo>
                  <a:lnTo>
                    <a:pt x="69" y="207"/>
                  </a:lnTo>
                  <a:lnTo>
                    <a:pt x="69" y="207"/>
                  </a:lnTo>
                  <a:close/>
                  <a:moveTo>
                    <a:pt x="54" y="155"/>
                  </a:move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61" y="149"/>
                  </a:lnTo>
                  <a:lnTo>
                    <a:pt x="61" y="149"/>
                  </a:lnTo>
                  <a:lnTo>
                    <a:pt x="63" y="149"/>
                  </a:lnTo>
                  <a:lnTo>
                    <a:pt x="63" y="149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30"/>
                  </a:lnTo>
                  <a:lnTo>
                    <a:pt x="65" y="130"/>
                  </a:lnTo>
                  <a:lnTo>
                    <a:pt x="63" y="120"/>
                  </a:lnTo>
                  <a:lnTo>
                    <a:pt x="63" y="120"/>
                  </a:lnTo>
                  <a:lnTo>
                    <a:pt x="61" y="103"/>
                  </a:lnTo>
                  <a:lnTo>
                    <a:pt x="61" y="103"/>
                  </a:lnTo>
                  <a:lnTo>
                    <a:pt x="60" y="94"/>
                  </a:lnTo>
                  <a:lnTo>
                    <a:pt x="60" y="94"/>
                  </a:lnTo>
                  <a:lnTo>
                    <a:pt x="58" y="87"/>
                  </a:lnTo>
                  <a:lnTo>
                    <a:pt x="58" y="87"/>
                  </a:lnTo>
                  <a:lnTo>
                    <a:pt x="57" y="83"/>
                  </a:lnTo>
                  <a:lnTo>
                    <a:pt x="57" y="83"/>
                  </a:lnTo>
                  <a:lnTo>
                    <a:pt x="57" y="78"/>
                  </a:lnTo>
                  <a:lnTo>
                    <a:pt x="57" y="78"/>
                  </a:lnTo>
                  <a:lnTo>
                    <a:pt x="57" y="79"/>
                  </a:lnTo>
                  <a:lnTo>
                    <a:pt x="57" y="79"/>
                  </a:lnTo>
                  <a:lnTo>
                    <a:pt x="57" y="90"/>
                  </a:lnTo>
                  <a:lnTo>
                    <a:pt x="57" y="90"/>
                  </a:lnTo>
                  <a:lnTo>
                    <a:pt x="57" y="122"/>
                  </a:lnTo>
                  <a:lnTo>
                    <a:pt x="57" y="122"/>
                  </a:lnTo>
                  <a:lnTo>
                    <a:pt x="57" y="135"/>
                  </a:lnTo>
                  <a:lnTo>
                    <a:pt x="54" y="149"/>
                  </a:lnTo>
                  <a:lnTo>
                    <a:pt x="54" y="149"/>
                  </a:lnTo>
                  <a:lnTo>
                    <a:pt x="54" y="155"/>
                  </a:lnTo>
                  <a:lnTo>
                    <a:pt x="54" y="155"/>
                  </a:lnTo>
                  <a:close/>
                  <a:moveTo>
                    <a:pt x="161" y="239"/>
                  </a:moveTo>
                  <a:lnTo>
                    <a:pt x="161" y="239"/>
                  </a:lnTo>
                  <a:lnTo>
                    <a:pt x="150" y="239"/>
                  </a:lnTo>
                  <a:lnTo>
                    <a:pt x="150" y="239"/>
                  </a:lnTo>
                  <a:lnTo>
                    <a:pt x="136" y="237"/>
                  </a:lnTo>
                  <a:lnTo>
                    <a:pt x="136" y="237"/>
                  </a:lnTo>
                  <a:lnTo>
                    <a:pt x="132" y="237"/>
                  </a:lnTo>
                  <a:lnTo>
                    <a:pt x="132" y="237"/>
                  </a:lnTo>
                  <a:lnTo>
                    <a:pt x="129" y="236"/>
                  </a:lnTo>
                  <a:lnTo>
                    <a:pt x="126" y="236"/>
                  </a:lnTo>
                  <a:lnTo>
                    <a:pt x="126" y="236"/>
                  </a:lnTo>
                  <a:lnTo>
                    <a:pt x="124" y="236"/>
                  </a:lnTo>
                  <a:lnTo>
                    <a:pt x="124" y="236"/>
                  </a:lnTo>
                  <a:lnTo>
                    <a:pt x="109" y="232"/>
                  </a:lnTo>
                  <a:lnTo>
                    <a:pt x="109" y="232"/>
                  </a:lnTo>
                  <a:lnTo>
                    <a:pt x="107" y="232"/>
                  </a:lnTo>
                  <a:lnTo>
                    <a:pt x="107" y="232"/>
                  </a:lnTo>
                  <a:lnTo>
                    <a:pt x="106" y="232"/>
                  </a:lnTo>
                  <a:lnTo>
                    <a:pt x="106" y="232"/>
                  </a:lnTo>
                  <a:lnTo>
                    <a:pt x="106" y="232"/>
                  </a:lnTo>
                  <a:lnTo>
                    <a:pt x="102" y="231"/>
                  </a:lnTo>
                  <a:lnTo>
                    <a:pt x="102" y="231"/>
                  </a:lnTo>
                  <a:lnTo>
                    <a:pt x="91" y="228"/>
                  </a:lnTo>
                  <a:lnTo>
                    <a:pt x="80" y="224"/>
                  </a:lnTo>
                  <a:lnTo>
                    <a:pt x="80" y="224"/>
                  </a:lnTo>
                  <a:lnTo>
                    <a:pt x="77" y="223"/>
                  </a:lnTo>
                  <a:lnTo>
                    <a:pt x="77" y="223"/>
                  </a:lnTo>
                  <a:lnTo>
                    <a:pt x="76" y="224"/>
                  </a:lnTo>
                  <a:lnTo>
                    <a:pt x="74" y="224"/>
                  </a:lnTo>
                  <a:lnTo>
                    <a:pt x="74" y="224"/>
                  </a:lnTo>
                  <a:lnTo>
                    <a:pt x="72" y="223"/>
                  </a:lnTo>
                  <a:lnTo>
                    <a:pt x="72" y="220"/>
                  </a:lnTo>
                  <a:lnTo>
                    <a:pt x="72" y="220"/>
                  </a:lnTo>
                  <a:lnTo>
                    <a:pt x="69" y="220"/>
                  </a:lnTo>
                  <a:lnTo>
                    <a:pt x="69" y="220"/>
                  </a:lnTo>
                  <a:lnTo>
                    <a:pt x="68" y="221"/>
                  </a:lnTo>
                  <a:lnTo>
                    <a:pt x="66" y="221"/>
                  </a:lnTo>
                  <a:lnTo>
                    <a:pt x="66" y="221"/>
                  </a:lnTo>
                  <a:lnTo>
                    <a:pt x="65" y="220"/>
                  </a:lnTo>
                  <a:lnTo>
                    <a:pt x="65" y="217"/>
                  </a:lnTo>
                  <a:lnTo>
                    <a:pt x="65" y="217"/>
                  </a:lnTo>
                  <a:lnTo>
                    <a:pt x="58" y="213"/>
                  </a:lnTo>
                  <a:lnTo>
                    <a:pt x="52" y="210"/>
                  </a:lnTo>
                  <a:lnTo>
                    <a:pt x="42" y="199"/>
                  </a:lnTo>
                  <a:lnTo>
                    <a:pt x="42" y="199"/>
                  </a:lnTo>
                  <a:lnTo>
                    <a:pt x="41" y="201"/>
                  </a:lnTo>
                  <a:lnTo>
                    <a:pt x="42" y="202"/>
                  </a:lnTo>
                  <a:lnTo>
                    <a:pt x="42" y="202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9" y="210"/>
                  </a:lnTo>
                  <a:lnTo>
                    <a:pt x="52" y="215"/>
                  </a:lnTo>
                  <a:lnTo>
                    <a:pt x="52" y="215"/>
                  </a:lnTo>
                  <a:lnTo>
                    <a:pt x="55" y="217"/>
                  </a:lnTo>
                  <a:lnTo>
                    <a:pt x="55" y="217"/>
                  </a:lnTo>
                  <a:lnTo>
                    <a:pt x="63" y="221"/>
                  </a:lnTo>
                  <a:lnTo>
                    <a:pt x="71" y="226"/>
                  </a:lnTo>
                  <a:lnTo>
                    <a:pt x="71" y="226"/>
                  </a:lnTo>
                  <a:lnTo>
                    <a:pt x="80" y="229"/>
                  </a:lnTo>
                  <a:lnTo>
                    <a:pt x="91" y="232"/>
                  </a:lnTo>
                  <a:lnTo>
                    <a:pt x="91" y="232"/>
                  </a:lnTo>
                  <a:lnTo>
                    <a:pt x="110" y="236"/>
                  </a:lnTo>
                  <a:lnTo>
                    <a:pt x="110" y="236"/>
                  </a:lnTo>
                  <a:lnTo>
                    <a:pt x="129" y="237"/>
                  </a:lnTo>
                  <a:lnTo>
                    <a:pt x="129" y="237"/>
                  </a:lnTo>
                  <a:lnTo>
                    <a:pt x="150" y="239"/>
                  </a:lnTo>
                  <a:lnTo>
                    <a:pt x="150" y="239"/>
                  </a:lnTo>
                  <a:lnTo>
                    <a:pt x="161" y="239"/>
                  </a:lnTo>
                  <a:lnTo>
                    <a:pt x="161" y="239"/>
                  </a:lnTo>
                  <a:close/>
                  <a:moveTo>
                    <a:pt x="55" y="409"/>
                  </a:moveTo>
                  <a:lnTo>
                    <a:pt x="55" y="409"/>
                  </a:lnTo>
                  <a:lnTo>
                    <a:pt x="55" y="409"/>
                  </a:lnTo>
                  <a:lnTo>
                    <a:pt x="55" y="409"/>
                  </a:lnTo>
                  <a:lnTo>
                    <a:pt x="54" y="409"/>
                  </a:lnTo>
                  <a:lnTo>
                    <a:pt x="54" y="409"/>
                  </a:lnTo>
                  <a:lnTo>
                    <a:pt x="50" y="404"/>
                  </a:lnTo>
                  <a:lnTo>
                    <a:pt x="50" y="404"/>
                  </a:lnTo>
                  <a:lnTo>
                    <a:pt x="31" y="385"/>
                  </a:lnTo>
                  <a:lnTo>
                    <a:pt x="31" y="385"/>
                  </a:lnTo>
                  <a:lnTo>
                    <a:pt x="19" y="370"/>
                  </a:lnTo>
                  <a:lnTo>
                    <a:pt x="19" y="370"/>
                  </a:lnTo>
                  <a:lnTo>
                    <a:pt x="14" y="363"/>
                  </a:lnTo>
                  <a:lnTo>
                    <a:pt x="14" y="363"/>
                  </a:lnTo>
                  <a:lnTo>
                    <a:pt x="9" y="352"/>
                  </a:lnTo>
                  <a:lnTo>
                    <a:pt x="9" y="352"/>
                  </a:lnTo>
                  <a:lnTo>
                    <a:pt x="6" y="343"/>
                  </a:lnTo>
                  <a:lnTo>
                    <a:pt x="3" y="335"/>
                  </a:lnTo>
                  <a:lnTo>
                    <a:pt x="3" y="335"/>
                  </a:lnTo>
                  <a:lnTo>
                    <a:pt x="3" y="333"/>
                  </a:lnTo>
                  <a:lnTo>
                    <a:pt x="3" y="333"/>
                  </a:lnTo>
                  <a:lnTo>
                    <a:pt x="3" y="335"/>
                  </a:lnTo>
                  <a:lnTo>
                    <a:pt x="3" y="335"/>
                  </a:lnTo>
                  <a:lnTo>
                    <a:pt x="5" y="341"/>
                  </a:lnTo>
                  <a:lnTo>
                    <a:pt x="5" y="341"/>
                  </a:lnTo>
                  <a:lnTo>
                    <a:pt x="8" y="355"/>
                  </a:lnTo>
                  <a:lnTo>
                    <a:pt x="8" y="355"/>
                  </a:lnTo>
                  <a:lnTo>
                    <a:pt x="12" y="366"/>
                  </a:lnTo>
                  <a:lnTo>
                    <a:pt x="12" y="366"/>
                  </a:lnTo>
                  <a:lnTo>
                    <a:pt x="17" y="374"/>
                  </a:lnTo>
                  <a:lnTo>
                    <a:pt x="17" y="374"/>
                  </a:lnTo>
                  <a:lnTo>
                    <a:pt x="22" y="381"/>
                  </a:lnTo>
                  <a:lnTo>
                    <a:pt x="27" y="387"/>
                  </a:lnTo>
                  <a:lnTo>
                    <a:pt x="27" y="387"/>
                  </a:lnTo>
                  <a:lnTo>
                    <a:pt x="35" y="393"/>
                  </a:lnTo>
                  <a:lnTo>
                    <a:pt x="35" y="393"/>
                  </a:lnTo>
                  <a:lnTo>
                    <a:pt x="38" y="398"/>
                  </a:lnTo>
                  <a:lnTo>
                    <a:pt x="38" y="398"/>
                  </a:lnTo>
                  <a:lnTo>
                    <a:pt x="50" y="407"/>
                  </a:lnTo>
                  <a:lnTo>
                    <a:pt x="50" y="407"/>
                  </a:lnTo>
                  <a:lnTo>
                    <a:pt x="54" y="409"/>
                  </a:lnTo>
                  <a:lnTo>
                    <a:pt x="54" y="409"/>
                  </a:lnTo>
                  <a:lnTo>
                    <a:pt x="55" y="409"/>
                  </a:lnTo>
                  <a:lnTo>
                    <a:pt x="55" y="409"/>
                  </a:lnTo>
                  <a:close/>
                  <a:moveTo>
                    <a:pt x="295" y="259"/>
                  </a:moveTo>
                  <a:lnTo>
                    <a:pt x="295" y="259"/>
                  </a:lnTo>
                  <a:lnTo>
                    <a:pt x="295" y="259"/>
                  </a:lnTo>
                  <a:lnTo>
                    <a:pt x="295" y="259"/>
                  </a:lnTo>
                  <a:lnTo>
                    <a:pt x="295" y="259"/>
                  </a:lnTo>
                  <a:lnTo>
                    <a:pt x="295" y="259"/>
                  </a:lnTo>
                  <a:lnTo>
                    <a:pt x="293" y="251"/>
                  </a:lnTo>
                  <a:lnTo>
                    <a:pt x="293" y="251"/>
                  </a:lnTo>
                  <a:lnTo>
                    <a:pt x="282" y="224"/>
                  </a:lnTo>
                  <a:lnTo>
                    <a:pt x="282" y="224"/>
                  </a:lnTo>
                  <a:lnTo>
                    <a:pt x="268" y="188"/>
                  </a:lnTo>
                  <a:lnTo>
                    <a:pt x="268" y="188"/>
                  </a:lnTo>
                  <a:lnTo>
                    <a:pt x="268" y="187"/>
                  </a:lnTo>
                  <a:lnTo>
                    <a:pt x="268" y="187"/>
                  </a:lnTo>
                  <a:lnTo>
                    <a:pt x="268" y="188"/>
                  </a:lnTo>
                  <a:lnTo>
                    <a:pt x="268" y="188"/>
                  </a:lnTo>
                  <a:lnTo>
                    <a:pt x="266" y="191"/>
                  </a:lnTo>
                  <a:lnTo>
                    <a:pt x="265" y="195"/>
                  </a:lnTo>
                  <a:lnTo>
                    <a:pt x="265" y="195"/>
                  </a:lnTo>
                  <a:lnTo>
                    <a:pt x="265" y="196"/>
                  </a:lnTo>
                  <a:lnTo>
                    <a:pt x="265" y="196"/>
                  </a:lnTo>
                  <a:lnTo>
                    <a:pt x="268" y="202"/>
                  </a:lnTo>
                  <a:lnTo>
                    <a:pt x="268" y="202"/>
                  </a:lnTo>
                  <a:lnTo>
                    <a:pt x="271" y="212"/>
                  </a:lnTo>
                  <a:lnTo>
                    <a:pt x="271" y="212"/>
                  </a:lnTo>
                  <a:lnTo>
                    <a:pt x="281" y="228"/>
                  </a:lnTo>
                  <a:lnTo>
                    <a:pt x="281" y="228"/>
                  </a:lnTo>
                  <a:lnTo>
                    <a:pt x="285" y="239"/>
                  </a:lnTo>
                  <a:lnTo>
                    <a:pt x="285" y="239"/>
                  </a:lnTo>
                  <a:lnTo>
                    <a:pt x="287" y="242"/>
                  </a:lnTo>
                  <a:lnTo>
                    <a:pt x="287" y="242"/>
                  </a:lnTo>
                  <a:lnTo>
                    <a:pt x="293" y="258"/>
                  </a:lnTo>
                  <a:lnTo>
                    <a:pt x="293" y="258"/>
                  </a:lnTo>
                  <a:lnTo>
                    <a:pt x="295" y="259"/>
                  </a:lnTo>
                  <a:lnTo>
                    <a:pt x="295" y="259"/>
                  </a:lnTo>
                  <a:close/>
                  <a:moveTo>
                    <a:pt x="57" y="199"/>
                  </a:moveTo>
                  <a:lnTo>
                    <a:pt x="57" y="199"/>
                  </a:lnTo>
                  <a:lnTo>
                    <a:pt x="60" y="195"/>
                  </a:lnTo>
                  <a:lnTo>
                    <a:pt x="60" y="195"/>
                  </a:lnTo>
                  <a:lnTo>
                    <a:pt x="63" y="188"/>
                  </a:lnTo>
                  <a:lnTo>
                    <a:pt x="63" y="188"/>
                  </a:lnTo>
                  <a:lnTo>
                    <a:pt x="71" y="172"/>
                  </a:lnTo>
                  <a:lnTo>
                    <a:pt x="71" y="172"/>
                  </a:lnTo>
                  <a:lnTo>
                    <a:pt x="80" y="155"/>
                  </a:lnTo>
                  <a:lnTo>
                    <a:pt x="80" y="155"/>
                  </a:lnTo>
                  <a:lnTo>
                    <a:pt x="82" y="150"/>
                  </a:lnTo>
                  <a:lnTo>
                    <a:pt x="82" y="150"/>
                  </a:lnTo>
                  <a:lnTo>
                    <a:pt x="79" y="152"/>
                  </a:lnTo>
                  <a:lnTo>
                    <a:pt x="79" y="152"/>
                  </a:lnTo>
                  <a:lnTo>
                    <a:pt x="77" y="152"/>
                  </a:lnTo>
                  <a:lnTo>
                    <a:pt x="76" y="155"/>
                  </a:lnTo>
                  <a:lnTo>
                    <a:pt x="76" y="155"/>
                  </a:lnTo>
                  <a:lnTo>
                    <a:pt x="61" y="180"/>
                  </a:lnTo>
                  <a:lnTo>
                    <a:pt x="61" y="180"/>
                  </a:lnTo>
                  <a:lnTo>
                    <a:pt x="58" y="187"/>
                  </a:lnTo>
                  <a:lnTo>
                    <a:pt x="58" y="187"/>
                  </a:lnTo>
                  <a:lnTo>
                    <a:pt x="57" y="191"/>
                  </a:lnTo>
                  <a:lnTo>
                    <a:pt x="57" y="191"/>
                  </a:lnTo>
                  <a:lnTo>
                    <a:pt x="55" y="198"/>
                  </a:lnTo>
                  <a:lnTo>
                    <a:pt x="55" y="198"/>
                  </a:lnTo>
                  <a:lnTo>
                    <a:pt x="57" y="199"/>
                  </a:lnTo>
                  <a:lnTo>
                    <a:pt x="57" y="199"/>
                  </a:lnTo>
                  <a:close/>
                  <a:moveTo>
                    <a:pt x="240" y="51"/>
                  </a:moveTo>
                  <a:lnTo>
                    <a:pt x="240" y="51"/>
                  </a:lnTo>
                  <a:lnTo>
                    <a:pt x="240" y="51"/>
                  </a:lnTo>
                  <a:lnTo>
                    <a:pt x="240" y="51"/>
                  </a:lnTo>
                  <a:lnTo>
                    <a:pt x="238" y="53"/>
                  </a:lnTo>
                  <a:lnTo>
                    <a:pt x="238" y="53"/>
                  </a:lnTo>
                  <a:lnTo>
                    <a:pt x="229" y="56"/>
                  </a:lnTo>
                  <a:lnTo>
                    <a:pt x="229" y="56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194" y="64"/>
                  </a:lnTo>
                  <a:lnTo>
                    <a:pt x="194" y="64"/>
                  </a:lnTo>
                  <a:lnTo>
                    <a:pt x="181" y="65"/>
                  </a:lnTo>
                  <a:lnTo>
                    <a:pt x="181" y="65"/>
                  </a:lnTo>
                  <a:lnTo>
                    <a:pt x="161" y="68"/>
                  </a:lnTo>
                  <a:lnTo>
                    <a:pt x="142" y="70"/>
                  </a:lnTo>
                  <a:lnTo>
                    <a:pt x="142" y="70"/>
                  </a:lnTo>
                  <a:lnTo>
                    <a:pt x="143" y="70"/>
                  </a:lnTo>
                  <a:lnTo>
                    <a:pt x="143" y="70"/>
                  </a:lnTo>
                  <a:lnTo>
                    <a:pt x="169" y="70"/>
                  </a:lnTo>
                  <a:lnTo>
                    <a:pt x="169" y="70"/>
                  </a:lnTo>
                  <a:lnTo>
                    <a:pt x="183" y="68"/>
                  </a:lnTo>
                  <a:lnTo>
                    <a:pt x="183" y="68"/>
                  </a:lnTo>
                  <a:lnTo>
                    <a:pt x="191" y="67"/>
                  </a:lnTo>
                  <a:lnTo>
                    <a:pt x="191" y="67"/>
                  </a:lnTo>
                  <a:lnTo>
                    <a:pt x="192" y="67"/>
                  </a:lnTo>
                  <a:lnTo>
                    <a:pt x="194" y="67"/>
                  </a:lnTo>
                  <a:lnTo>
                    <a:pt x="194" y="67"/>
                  </a:lnTo>
                  <a:lnTo>
                    <a:pt x="195" y="68"/>
                  </a:lnTo>
                  <a:lnTo>
                    <a:pt x="195" y="68"/>
                  </a:lnTo>
                  <a:lnTo>
                    <a:pt x="200" y="67"/>
                  </a:lnTo>
                  <a:lnTo>
                    <a:pt x="200" y="67"/>
                  </a:lnTo>
                  <a:lnTo>
                    <a:pt x="200" y="67"/>
                  </a:lnTo>
                  <a:lnTo>
                    <a:pt x="200" y="67"/>
                  </a:lnTo>
                  <a:lnTo>
                    <a:pt x="202" y="65"/>
                  </a:lnTo>
                  <a:lnTo>
                    <a:pt x="205" y="64"/>
                  </a:lnTo>
                  <a:lnTo>
                    <a:pt x="205" y="64"/>
                  </a:lnTo>
                  <a:lnTo>
                    <a:pt x="222" y="60"/>
                  </a:lnTo>
                  <a:lnTo>
                    <a:pt x="222" y="60"/>
                  </a:lnTo>
                  <a:lnTo>
                    <a:pt x="225" y="59"/>
                  </a:lnTo>
                  <a:lnTo>
                    <a:pt x="225" y="59"/>
                  </a:lnTo>
                  <a:lnTo>
                    <a:pt x="229" y="57"/>
                  </a:lnTo>
                  <a:lnTo>
                    <a:pt x="229" y="57"/>
                  </a:lnTo>
                  <a:lnTo>
                    <a:pt x="235" y="56"/>
                  </a:lnTo>
                  <a:lnTo>
                    <a:pt x="235" y="56"/>
                  </a:lnTo>
                  <a:lnTo>
                    <a:pt x="240" y="51"/>
                  </a:lnTo>
                  <a:lnTo>
                    <a:pt x="240" y="51"/>
                  </a:lnTo>
                  <a:close/>
                  <a:moveTo>
                    <a:pt x="61" y="202"/>
                  </a:moveTo>
                  <a:lnTo>
                    <a:pt x="61" y="202"/>
                  </a:lnTo>
                  <a:lnTo>
                    <a:pt x="63" y="202"/>
                  </a:lnTo>
                  <a:lnTo>
                    <a:pt x="63" y="202"/>
                  </a:lnTo>
                  <a:lnTo>
                    <a:pt x="71" y="188"/>
                  </a:lnTo>
                  <a:lnTo>
                    <a:pt x="71" y="188"/>
                  </a:lnTo>
                  <a:lnTo>
                    <a:pt x="80" y="169"/>
                  </a:lnTo>
                  <a:lnTo>
                    <a:pt x="90" y="152"/>
                  </a:lnTo>
                  <a:lnTo>
                    <a:pt x="90" y="152"/>
                  </a:lnTo>
                  <a:lnTo>
                    <a:pt x="93" y="147"/>
                  </a:lnTo>
                  <a:lnTo>
                    <a:pt x="93" y="147"/>
                  </a:lnTo>
                  <a:lnTo>
                    <a:pt x="88" y="149"/>
                  </a:lnTo>
                  <a:lnTo>
                    <a:pt x="88" y="149"/>
                  </a:lnTo>
                  <a:lnTo>
                    <a:pt x="88" y="150"/>
                  </a:lnTo>
                  <a:lnTo>
                    <a:pt x="88" y="150"/>
                  </a:lnTo>
                  <a:lnTo>
                    <a:pt x="87" y="150"/>
                  </a:lnTo>
                  <a:lnTo>
                    <a:pt x="87" y="150"/>
                  </a:lnTo>
                  <a:lnTo>
                    <a:pt x="85" y="154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72" y="174"/>
                  </a:lnTo>
                  <a:lnTo>
                    <a:pt x="72" y="174"/>
                  </a:lnTo>
                  <a:lnTo>
                    <a:pt x="63" y="198"/>
                  </a:lnTo>
                  <a:lnTo>
                    <a:pt x="63" y="198"/>
                  </a:lnTo>
                  <a:lnTo>
                    <a:pt x="60" y="202"/>
                  </a:lnTo>
                  <a:lnTo>
                    <a:pt x="60" y="202"/>
                  </a:lnTo>
                  <a:lnTo>
                    <a:pt x="61" y="202"/>
                  </a:lnTo>
                  <a:lnTo>
                    <a:pt x="61" y="202"/>
                  </a:lnTo>
                  <a:close/>
                  <a:moveTo>
                    <a:pt x="249" y="166"/>
                  </a:moveTo>
                  <a:lnTo>
                    <a:pt x="249" y="166"/>
                  </a:lnTo>
                  <a:lnTo>
                    <a:pt x="248" y="166"/>
                  </a:lnTo>
                  <a:lnTo>
                    <a:pt x="248" y="166"/>
                  </a:lnTo>
                  <a:lnTo>
                    <a:pt x="243" y="169"/>
                  </a:lnTo>
                  <a:lnTo>
                    <a:pt x="243" y="169"/>
                  </a:lnTo>
                  <a:lnTo>
                    <a:pt x="243" y="169"/>
                  </a:lnTo>
                  <a:lnTo>
                    <a:pt x="243" y="169"/>
                  </a:lnTo>
                  <a:lnTo>
                    <a:pt x="233" y="187"/>
                  </a:lnTo>
                  <a:lnTo>
                    <a:pt x="233" y="187"/>
                  </a:lnTo>
                  <a:lnTo>
                    <a:pt x="233" y="188"/>
                  </a:lnTo>
                  <a:lnTo>
                    <a:pt x="233" y="188"/>
                  </a:lnTo>
                  <a:lnTo>
                    <a:pt x="233" y="188"/>
                  </a:lnTo>
                  <a:lnTo>
                    <a:pt x="233" y="188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51" y="174"/>
                  </a:lnTo>
                  <a:lnTo>
                    <a:pt x="251" y="174"/>
                  </a:lnTo>
                  <a:lnTo>
                    <a:pt x="252" y="172"/>
                  </a:lnTo>
                  <a:lnTo>
                    <a:pt x="252" y="172"/>
                  </a:lnTo>
                  <a:lnTo>
                    <a:pt x="249" y="166"/>
                  </a:lnTo>
                  <a:lnTo>
                    <a:pt x="249" y="166"/>
                  </a:lnTo>
                  <a:close/>
                  <a:moveTo>
                    <a:pt x="189" y="201"/>
                  </a:moveTo>
                  <a:lnTo>
                    <a:pt x="189" y="201"/>
                  </a:lnTo>
                  <a:lnTo>
                    <a:pt x="191" y="201"/>
                  </a:lnTo>
                  <a:lnTo>
                    <a:pt x="191" y="201"/>
                  </a:lnTo>
                  <a:lnTo>
                    <a:pt x="200" y="199"/>
                  </a:lnTo>
                  <a:lnTo>
                    <a:pt x="200" y="199"/>
                  </a:lnTo>
                  <a:lnTo>
                    <a:pt x="202" y="199"/>
                  </a:lnTo>
                  <a:lnTo>
                    <a:pt x="202" y="199"/>
                  </a:lnTo>
                  <a:lnTo>
                    <a:pt x="210" y="183"/>
                  </a:lnTo>
                  <a:lnTo>
                    <a:pt x="210" y="183"/>
                  </a:lnTo>
                  <a:lnTo>
                    <a:pt x="210" y="182"/>
                  </a:lnTo>
                  <a:lnTo>
                    <a:pt x="210" y="182"/>
                  </a:lnTo>
                  <a:lnTo>
                    <a:pt x="208" y="183"/>
                  </a:lnTo>
                  <a:lnTo>
                    <a:pt x="208" y="183"/>
                  </a:lnTo>
                  <a:lnTo>
                    <a:pt x="199" y="185"/>
                  </a:lnTo>
                  <a:lnTo>
                    <a:pt x="199" y="185"/>
                  </a:lnTo>
                  <a:lnTo>
                    <a:pt x="197" y="187"/>
                  </a:lnTo>
                  <a:lnTo>
                    <a:pt x="197" y="187"/>
                  </a:lnTo>
                  <a:lnTo>
                    <a:pt x="191" y="199"/>
                  </a:lnTo>
                  <a:lnTo>
                    <a:pt x="191" y="199"/>
                  </a:lnTo>
                  <a:lnTo>
                    <a:pt x="189" y="201"/>
                  </a:lnTo>
                  <a:lnTo>
                    <a:pt x="189" y="201"/>
                  </a:lnTo>
                  <a:close/>
                  <a:moveTo>
                    <a:pt x="50" y="193"/>
                  </a:moveTo>
                  <a:lnTo>
                    <a:pt x="50" y="193"/>
                  </a:lnTo>
                  <a:lnTo>
                    <a:pt x="50" y="193"/>
                  </a:lnTo>
                  <a:lnTo>
                    <a:pt x="50" y="193"/>
                  </a:lnTo>
                  <a:lnTo>
                    <a:pt x="54" y="188"/>
                  </a:lnTo>
                  <a:lnTo>
                    <a:pt x="54" y="188"/>
                  </a:lnTo>
                  <a:lnTo>
                    <a:pt x="58" y="179"/>
                  </a:lnTo>
                  <a:lnTo>
                    <a:pt x="58" y="179"/>
                  </a:lnTo>
                  <a:lnTo>
                    <a:pt x="71" y="155"/>
                  </a:lnTo>
                  <a:lnTo>
                    <a:pt x="71" y="155"/>
                  </a:lnTo>
                  <a:lnTo>
                    <a:pt x="71" y="155"/>
                  </a:lnTo>
                  <a:lnTo>
                    <a:pt x="71" y="155"/>
                  </a:lnTo>
                  <a:lnTo>
                    <a:pt x="63" y="160"/>
                  </a:lnTo>
                  <a:lnTo>
                    <a:pt x="63" y="160"/>
                  </a:lnTo>
                  <a:lnTo>
                    <a:pt x="63" y="161"/>
                  </a:lnTo>
                  <a:lnTo>
                    <a:pt x="63" y="161"/>
                  </a:lnTo>
                  <a:lnTo>
                    <a:pt x="57" y="172"/>
                  </a:lnTo>
                  <a:lnTo>
                    <a:pt x="57" y="172"/>
                  </a:lnTo>
                  <a:lnTo>
                    <a:pt x="49" y="191"/>
                  </a:lnTo>
                  <a:lnTo>
                    <a:pt x="49" y="191"/>
                  </a:lnTo>
                  <a:lnTo>
                    <a:pt x="49" y="193"/>
                  </a:lnTo>
                  <a:lnTo>
                    <a:pt x="49" y="193"/>
                  </a:lnTo>
                  <a:lnTo>
                    <a:pt x="50" y="193"/>
                  </a:lnTo>
                  <a:lnTo>
                    <a:pt x="50" y="193"/>
                  </a:lnTo>
                  <a:close/>
                  <a:moveTo>
                    <a:pt x="224" y="177"/>
                  </a:moveTo>
                  <a:lnTo>
                    <a:pt x="224" y="177"/>
                  </a:lnTo>
                  <a:lnTo>
                    <a:pt x="224" y="177"/>
                  </a:lnTo>
                  <a:lnTo>
                    <a:pt x="224" y="177"/>
                  </a:lnTo>
                  <a:lnTo>
                    <a:pt x="214" y="180"/>
                  </a:lnTo>
                  <a:lnTo>
                    <a:pt x="214" y="180"/>
                  </a:lnTo>
                  <a:lnTo>
                    <a:pt x="213" y="182"/>
                  </a:lnTo>
                  <a:lnTo>
                    <a:pt x="213" y="182"/>
                  </a:lnTo>
                  <a:lnTo>
                    <a:pt x="205" y="198"/>
                  </a:lnTo>
                  <a:lnTo>
                    <a:pt x="205" y="198"/>
                  </a:lnTo>
                  <a:lnTo>
                    <a:pt x="205" y="199"/>
                  </a:lnTo>
                  <a:lnTo>
                    <a:pt x="205" y="199"/>
                  </a:lnTo>
                  <a:lnTo>
                    <a:pt x="207" y="198"/>
                  </a:lnTo>
                  <a:lnTo>
                    <a:pt x="207" y="198"/>
                  </a:lnTo>
                  <a:lnTo>
                    <a:pt x="214" y="196"/>
                  </a:lnTo>
                  <a:lnTo>
                    <a:pt x="214" y="196"/>
                  </a:lnTo>
                  <a:lnTo>
                    <a:pt x="216" y="195"/>
                  </a:lnTo>
                  <a:lnTo>
                    <a:pt x="216" y="195"/>
                  </a:lnTo>
                  <a:lnTo>
                    <a:pt x="219" y="187"/>
                  </a:lnTo>
                  <a:lnTo>
                    <a:pt x="219" y="187"/>
                  </a:lnTo>
                  <a:lnTo>
                    <a:pt x="224" y="177"/>
                  </a:lnTo>
                  <a:lnTo>
                    <a:pt x="224" y="177"/>
                  </a:lnTo>
                  <a:close/>
                  <a:moveTo>
                    <a:pt x="251" y="146"/>
                  </a:moveTo>
                  <a:lnTo>
                    <a:pt x="251" y="146"/>
                  </a:lnTo>
                  <a:lnTo>
                    <a:pt x="251" y="142"/>
                  </a:lnTo>
                  <a:lnTo>
                    <a:pt x="251" y="142"/>
                  </a:lnTo>
                  <a:lnTo>
                    <a:pt x="246" y="127"/>
                  </a:lnTo>
                  <a:lnTo>
                    <a:pt x="246" y="127"/>
                  </a:lnTo>
                  <a:lnTo>
                    <a:pt x="243" y="112"/>
                  </a:lnTo>
                  <a:lnTo>
                    <a:pt x="243" y="112"/>
                  </a:lnTo>
                  <a:lnTo>
                    <a:pt x="243" y="108"/>
                  </a:lnTo>
                  <a:lnTo>
                    <a:pt x="243" y="108"/>
                  </a:lnTo>
                  <a:lnTo>
                    <a:pt x="243" y="112"/>
                  </a:lnTo>
                  <a:lnTo>
                    <a:pt x="243" y="112"/>
                  </a:lnTo>
                  <a:lnTo>
                    <a:pt x="243" y="128"/>
                  </a:lnTo>
                  <a:lnTo>
                    <a:pt x="243" y="128"/>
                  </a:lnTo>
                  <a:lnTo>
                    <a:pt x="243" y="133"/>
                  </a:lnTo>
                  <a:lnTo>
                    <a:pt x="243" y="133"/>
                  </a:lnTo>
                  <a:lnTo>
                    <a:pt x="243" y="135"/>
                  </a:lnTo>
                  <a:lnTo>
                    <a:pt x="243" y="135"/>
                  </a:lnTo>
                  <a:lnTo>
                    <a:pt x="243" y="136"/>
                  </a:lnTo>
                  <a:lnTo>
                    <a:pt x="243" y="136"/>
                  </a:lnTo>
                  <a:lnTo>
                    <a:pt x="243" y="138"/>
                  </a:lnTo>
                  <a:lnTo>
                    <a:pt x="243" y="138"/>
                  </a:lnTo>
                  <a:lnTo>
                    <a:pt x="244" y="141"/>
                  </a:lnTo>
                  <a:lnTo>
                    <a:pt x="244" y="141"/>
                  </a:lnTo>
                  <a:lnTo>
                    <a:pt x="244" y="142"/>
                  </a:lnTo>
                  <a:lnTo>
                    <a:pt x="244" y="142"/>
                  </a:lnTo>
                  <a:lnTo>
                    <a:pt x="251" y="146"/>
                  </a:lnTo>
                  <a:lnTo>
                    <a:pt x="251" y="146"/>
                  </a:lnTo>
                  <a:close/>
                  <a:moveTo>
                    <a:pt x="181" y="218"/>
                  </a:moveTo>
                  <a:lnTo>
                    <a:pt x="181" y="218"/>
                  </a:lnTo>
                  <a:lnTo>
                    <a:pt x="181" y="218"/>
                  </a:lnTo>
                  <a:lnTo>
                    <a:pt x="181" y="218"/>
                  </a:lnTo>
                  <a:lnTo>
                    <a:pt x="192" y="217"/>
                  </a:lnTo>
                  <a:lnTo>
                    <a:pt x="192" y="217"/>
                  </a:lnTo>
                  <a:lnTo>
                    <a:pt x="194" y="215"/>
                  </a:lnTo>
                  <a:lnTo>
                    <a:pt x="194" y="215"/>
                  </a:lnTo>
                  <a:lnTo>
                    <a:pt x="199" y="204"/>
                  </a:lnTo>
                  <a:lnTo>
                    <a:pt x="199" y="204"/>
                  </a:lnTo>
                  <a:lnTo>
                    <a:pt x="199" y="202"/>
                  </a:lnTo>
                  <a:lnTo>
                    <a:pt x="199" y="202"/>
                  </a:lnTo>
                  <a:lnTo>
                    <a:pt x="188" y="206"/>
                  </a:lnTo>
                  <a:lnTo>
                    <a:pt x="188" y="206"/>
                  </a:lnTo>
                  <a:lnTo>
                    <a:pt x="186" y="206"/>
                  </a:lnTo>
                  <a:lnTo>
                    <a:pt x="186" y="206"/>
                  </a:lnTo>
                  <a:lnTo>
                    <a:pt x="183" y="213"/>
                  </a:lnTo>
                  <a:lnTo>
                    <a:pt x="183" y="213"/>
                  </a:lnTo>
                  <a:lnTo>
                    <a:pt x="181" y="218"/>
                  </a:lnTo>
                  <a:lnTo>
                    <a:pt x="181" y="218"/>
                  </a:lnTo>
                  <a:close/>
                  <a:moveTo>
                    <a:pt x="238" y="172"/>
                  </a:moveTo>
                  <a:lnTo>
                    <a:pt x="238" y="172"/>
                  </a:lnTo>
                  <a:lnTo>
                    <a:pt x="238" y="172"/>
                  </a:lnTo>
                  <a:lnTo>
                    <a:pt x="238" y="172"/>
                  </a:lnTo>
                  <a:lnTo>
                    <a:pt x="229" y="176"/>
                  </a:lnTo>
                  <a:lnTo>
                    <a:pt x="229" y="176"/>
                  </a:lnTo>
                  <a:lnTo>
                    <a:pt x="229" y="177"/>
                  </a:lnTo>
                  <a:lnTo>
                    <a:pt x="229" y="177"/>
                  </a:lnTo>
                  <a:lnTo>
                    <a:pt x="219" y="193"/>
                  </a:lnTo>
                  <a:lnTo>
                    <a:pt x="219" y="193"/>
                  </a:lnTo>
                  <a:lnTo>
                    <a:pt x="219" y="195"/>
                  </a:lnTo>
                  <a:lnTo>
                    <a:pt x="219" y="195"/>
                  </a:lnTo>
                  <a:lnTo>
                    <a:pt x="221" y="193"/>
                  </a:lnTo>
                  <a:lnTo>
                    <a:pt x="221" y="193"/>
                  </a:lnTo>
                  <a:lnTo>
                    <a:pt x="229" y="190"/>
                  </a:lnTo>
                  <a:lnTo>
                    <a:pt x="229" y="190"/>
                  </a:lnTo>
                  <a:lnTo>
                    <a:pt x="230" y="188"/>
                  </a:lnTo>
                  <a:lnTo>
                    <a:pt x="230" y="188"/>
                  </a:lnTo>
                  <a:lnTo>
                    <a:pt x="236" y="176"/>
                  </a:lnTo>
                  <a:lnTo>
                    <a:pt x="236" y="176"/>
                  </a:lnTo>
                  <a:lnTo>
                    <a:pt x="238" y="172"/>
                  </a:lnTo>
                  <a:lnTo>
                    <a:pt x="238" y="172"/>
                  </a:lnTo>
                  <a:close/>
                  <a:moveTo>
                    <a:pt x="14" y="243"/>
                  </a:moveTo>
                  <a:lnTo>
                    <a:pt x="14" y="243"/>
                  </a:lnTo>
                  <a:lnTo>
                    <a:pt x="14" y="243"/>
                  </a:lnTo>
                  <a:lnTo>
                    <a:pt x="14" y="243"/>
                  </a:lnTo>
                  <a:lnTo>
                    <a:pt x="17" y="239"/>
                  </a:lnTo>
                  <a:lnTo>
                    <a:pt x="17" y="239"/>
                  </a:lnTo>
                  <a:lnTo>
                    <a:pt x="24" y="224"/>
                  </a:lnTo>
                  <a:lnTo>
                    <a:pt x="24" y="224"/>
                  </a:lnTo>
                  <a:lnTo>
                    <a:pt x="27" y="221"/>
                  </a:lnTo>
                  <a:lnTo>
                    <a:pt x="27" y="221"/>
                  </a:lnTo>
                  <a:lnTo>
                    <a:pt x="35" y="196"/>
                  </a:lnTo>
                  <a:lnTo>
                    <a:pt x="35" y="196"/>
                  </a:lnTo>
                  <a:lnTo>
                    <a:pt x="36" y="193"/>
                  </a:lnTo>
                  <a:lnTo>
                    <a:pt x="36" y="190"/>
                  </a:lnTo>
                  <a:lnTo>
                    <a:pt x="36" y="190"/>
                  </a:lnTo>
                  <a:lnTo>
                    <a:pt x="35" y="191"/>
                  </a:lnTo>
                  <a:lnTo>
                    <a:pt x="35" y="191"/>
                  </a:lnTo>
                  <a:lnTo>
                    <a:pt x="30" y="199"/>
                  </a:lnTo>
                  <a:lnTo>
                    <a:pt x="30" y="199"/>
                  </a:lnTo>
                  <a:lnTo>
                    <a:pt x="27" y="207"/>
                  </a:lnTo>
                  <a:lnTo>
                    <a:pt x="27" y="207"/>
                  </a:lnTo>
                  <a:lnTo>
                    <a:pt x="24" y="220"/>
                  </a:lnTo>
                  <a:lnTo>
                    <a:pt x="24" y="220"/>
                  </a:lnTo>
                  <a:lnTo>
                    <a:pt x="16" y="240"/>
                  </a:lnTo>
                  <a:lnTo>
                    <a:pt x="16" y="240"/>
                  </a:lnTo>
                  <a:lnTo>
                    <a:pt x="14" y="243"/>
                  </a:lnTo>
                  <a:lnTo>
                    <a:pt x="14" y="243"/>
                  </a:lnTo>
                  <a:close/>
                  <a:moveTo>
                    <a:pt x="230" y="172"/>
                  </a:moveTo>
                  <a:lnTo>
                    <a:pt x="230" y="172"/>
                  </a:lnTo>
                  <a:lnTo>
                    <a:pt x="232" y="172"/>
                  </a:lnTo>
                  <a:lnTo>
                    <a:pt x="232" y="172"/>
                  </a:lnTo>
                  <a:lnTo>
                    <a:pt x="240" y="168"/>
                  </a:lnTo>
                  <a:lnTo>
                    <a:pt x="240" y="168"/>
                  </a:lnTo>
                  <a:lnTo>
                    <a:pt x="241" y="166"/>
                  </a:lnTo>
                  <a:lnTo>
                    <a:pt x="241" y="166"/>
                  </a:lnTo>
                  <a:lnTo>
                    <a:pt x="246" y="158"/>
                  </a:lnTo>
                  <a:lnTo>
                    <a:pt x="246" y="158"/>
                  </a:lnTo>
                  <a:lnTo>
                    <a:pt x="246" y="157"/>
                  </a:lnTo>
                  <a:lnTo>
                    <a:pt x="246" y="157"/>
                  </a:lnTo>
                  <a:lnTo>
                    <a:pt x="244" y="152"/>
                  </a:lnTo>
                  <a:lnTo>
                    <a:pt x="244" y="152"/>
                  </a:lnTo>
                  <a:lnTo>
                    <a:pt x="243" y="150"/>
                  </a:lnTo>
                  <a:lnTo>
                    <a:pt x="243" y="150"/>
                  </a:lnTo>
                  <a:lnTo>
                    <a:pt x="230" y="172"/>
                  </a:lnTo>
                  <a:lnTo>
                    <a:pt x="230" y="172"/>
                  </a:lnTo>
                  <a:close/>
                  <a:moveTo>
                    <a:pt x="120" y="136"/>
                  </a:moveTo>
                  <a:lnTo>
                    <a:pt x="120" y="136"/>
                  </a:lnTo>
                  <a:lnTo>
                    <a:pt x="96" y="139"/>
                  </a:lnTo>
                  <a:lnTo>
                    <a:pt x="85" y="142"/>
                  </a:lnTo>
                  <a:lnTo>
                    <a:pt x="79" y="146"/>
                  </a:lnTo>
                  <a:lnTo>
                    <a:pt x="79" y="146"/>
                  </a:lnTo>
                  <a:lnTo>
                    <a:pt x="80" y="146"/>
                  </a:lnTo>
                  <a:lnTo>
                    <a:pt x="80" y="147"/>
                  </a:lnTo>
                  <a:lnTo>
                    <a:pt x="80" y="147"/>
                  </a:lnTo>
                  <a:lnTo>
                    <a:pt x="83" y="147"/>
                  </a:lnTo>
                  <a:lnTo>
                    <a:pt x="83" y="147"/>
                  </a:lnTo>
                  <a:lnTo>
                    <a:pt x="83" y="146"/>
                  </a:lnTo>
                  <a:lnTo>
                    <a:pt x="83" y="146"/>
                  </a:lnTo>
                  <a:lnTo>
                    <a:pt x="90" y="146"/>
                  </a:lnTo>
                  <a:lnTo>
                    <a:pt x="90" y="146"/>
                  </a:lnTo>
                  <a:lnTo>
                    <a:pt x="95" y="144"/>
                  </a:lnTo>
                  <a:lnTo>
                    <a:pt x="95" y="144"/>
                  </a:lnTo>
                  <a:lnTo>
                    <a:pt x="95" y="144"/>
                  </a:lnTo>
                  <a:lnTo>
                    <a:pt x="95" y="144"/>
                  </a:lnTo>
                  <a:lnTo>
                    <a:pt x="98" y="142"/>
                  </a:lnTo>
                  <a:lnTo>
                    <a:pt x="98" y="142"/>
                  </a:lnTo>
                  <a:lnTo>
                    <a:pt x="115" y="139"/>
                  </a:lnTo>
                  <a:lnTo>
                    <a:pt x="115" y="139"/>
                  </a:lnTo>
                  <a:lnTo>
                    <a:pt x="120" y="138"/>
                  </a:lnTo>
                  <a:lnTo>
                    <a:pt x="120" y="138"/>
                  </a:lnTo>
                  <a:lnTo>
                    <a:pt x="120" y="136"/>
                  </a:lnTo>
                  <a:lnTo>
                    <a:pt x="120" y="136"/>
                  </a:lnTo>
                  <a:close/>
                  <a:moveTo>
                    <a:pt x="213" y="199"/>
                  </a:moveTo>
                  <a:lnTo>
                    <a:pt x="213" y="199"/>
                  </a:lnTo>
                  <a:lnTo>
                    <a:pt x="211" y="199"/>
                  </a:lnTo>
                  <a:lnTo>
                    <a:pt x="211" y="199"/>
                  </a:lnTo>
                  <a:lnTo>
                    <a:pt x="203" y="202"/>
                  </a:lnTo>
                  <a:lnTo>
                    <a:pt x="203" y="202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197" y="213"/>
                  </a:lnTo>
                  <a:lnTo>
                    <a:pt x="197" y="213"/>
                  </a:lnTo>
                  <a:lnTo>
                    <a:pt x="197" y="215"/>
                  </a:lnTo>
                  <a:lnTo>
                    <a:pt x="197" y="215"/>
                  </a:lnTo>
                  <a:lnTo>
                    <a:pt x="197" y="215"/>
                  </a:lnTo>
                  <a:lnTo>
                    <a:pt x="197" y="215"/>
                  </a:lnTo>
                  <a:lnTo>
                    <a:pt x="205" y="212"/>
                  </a:lnTo>
                  <a:lnTo>
                    <a:pt x="205" y="212"/>
                  </a:lnTo>
                  <a:lnTo>
                    <a:pt x="207" y="210"/>
                  </a:lnTo>
                  <a:lnTo>
                    <a:pt x="207" y="210"/>
                  </a:lnTo>
                  <a:lnTo>
                    <a:pt x="213" y="199"/>
                  </a:lnTo>
                  <a:lnTo>
                    <a:pt x="213" y="199"/>
                  </a:lnTo>
                  <a:lnTo>
                    <a:pt x="213" y="199"/>
                  </a:lnTo>
                  <a:lnTo>
                    <a:pt x="213" y="199"/>
                  </a:lnTo>
                  <a:close/>
                  <a:moveTo>
                    <a:pt x="169" y="220"/>
                  </a:moveTo>
                  <a:lnTo>
                    <a:pt x="169" y="220"/>
                  </a:lnTo>
                  <a:lnTo>
                    <a:pt x="177" y="218"/>
                  </a:lnTo>
                  <a:lnTo>
                    <a:pt x="177" y="218"/>
                  </a:lnTo>
                  <a:lnTo>
                    <a:pt x="178" y="218"/>
                  </a:lnTo>
                  <a:lnTo>
                    <a:pt x="178" y="218"/>
                  </a:lnTo>
                  <a:lnTo>
                    <a:pt x="183" y="207"/>
                  </a:lnTo>
                  <a:lnTo>
                    <a:pt x="183" y="207"/>
                  </a:lnTo>
                  <a:lnTo>
                    <a:pt x="183" y="206"/>
                  </a:lnTo>
                  <a:lnTo>
                    <a:pt x="183" y="206"/>
                  </a:lnTo>
                  <a:lnTo>
                    <a:pt x="175" y="207"/>
                  </a:lnTo>
                  <a:lnTo>
                    <a:pt x="175" y="207"/>
                  </a:lnTo>
                  <a:lnTo>
                    <a:pt x="173" y="209"/>
                  </a:lnTo>
                  <a:lnTo>
                    <a:pt x="173" y="209"/>
                  </a:lnTo>
                  <a:lnTo>
                    <a:pt x="170" y="218"/>
                  </a:lnTo>
                  <a:lnTo>
                    <a:pt x="170" y="218"/>
                  </a:lnTo>
                  <a:lnTo>
                    <a:pt x="169" y="220"/>
                  </a:lnTo>
                  <a:lnTo>
                    <a:pt x="169" y="220"/>
                  </a:lnTo>
                  <a:close/>
                  <a:moveTo>
                    <a:pt x="124" y="5"/>
                  </a:moveTo>
                  <a:lnTo>
                    <a:pt x="124" y="5"/>
                  </a:lnTo>
                  <a:lnTo>
                    <a:pt x="129" y="5"/>
                  </a:lnTo>
                  <a:lnTo>
                    <a:pt x="129" y="5"/>
                  </a:lnTo>
                  <a:lnTo>
                    <a:pt x="136" y="5"/>
                  </a:lnTo>
                  <a:lnTo>
                    <a:pt x="136" y="5"/>
                  </a:lnTo>
                  <a:lnTo>
                    <a:pt x="183" y="5"/>
                  </a:lnTo>
                  <a:lnTo>
                    <a:pt x="183" y="5"/>
                  </a:lnTo>
                  <a:lnTo>
                    <a:pt x="194" y="7"/>
                  </a:lnTo>
                  <a:lnTo>
                    <a:pt x="194" y="7"/>
                  </a:lnTo>
                  <a:lnTo>
                    <a:pt x="208" y="8"/>
                  </a:lnTo>
                  <a:lnTo>
                    <a:pt x="208" y="8"/>
                  </a:lnTo>
                  <a:lnTo>
                    <a:pt x="211" y="8"/>
                  </a:lnTo>
                  <a:lnTo>
                    <a:pt x="211" y="8"/>
                  </a:lnTo>
                  <a:lnTo>
                    <a:pt x="211" y="8"/>
                  </a:lnTo>
                  <a:lnTo>
                    <a:pt x="211" y="8"/>
                  </a:lnTo>
                  <a:lnTo>
                    <a:pt x="202" y="7"/>
                  </a:lnTo>
                  <a:lnTo>
                    <a:pt x="202" y="7"/>
                  </a:lnTo>
                  <a:lnTo>
                    <a:pt x="192" y="5"/>
                  </a:lnTo>
                  <a:lnTo>
                    <a:pt x="192" y="5"/>
                  </a:lnTo>
                  <a:lnTo>
                    <a:pt x="180" y="4"/>
                  </a:lnTo>
                  <a:lnTo>
                    <a:pt x="180" y="4"/>
                  </a:lnTo>
                  <a:lnTo>
                    <a:pt x="164" y="4"/>
                  </a:lnTo>
                  <a:lnTo>
                    <a:pt x="164" y="4"/>
                  </a:lnTo>
                  <a:lnTo>
                    <a:pt x="145" y="4"/>
                  </a:lnTo>
                  <a:lnTo>
                    <a:pt x="124" y="5"/>
                  </a:lnTo>
                  <a:lnTo>
                    <a:pt x="124" y="5"/>
                  </a:lnTo>
                  <a:close/>
                  <a:moveTo>
                    <a:pt x="227" y="195"/>
                  </a:moveTo>
                  <a:lnTo>
                    <a:pt x="227" y="195"/>
                  </a:lnTo>
                  <a:lnTo>
                    <a:pt x="227" y="195"/>
                  </a:lnTo>
                  <a:lnTo>
                    <a:pt x="227" y="195"/>
                  </a:lnTo>
                  <a:lnTo>
                    <a:pt x="218" y="198"/>
                  </a:lnTo>
                  <a:lnTo>
                    <a:pt x="218" y="198"/>
                  </a:lnTo>
                  <a:lnTo>
                    <a:pt x="216" y="199"/>
                  </a:lnTo>
                  <a:lnTo>
                    <a:pt x="216" y="19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11" y="209"/>
                  </a:lnTo>
                  <a:lnTo>
                    <a:pt x="222" y="204"/>
                  </a:lnTo>
                  <a:lnTo>
                    <a:pt x="222" y="204"/>
                  </a:lnTo>
                  <a:lnTo>
                    <a:pt x="222" y="204"/>
                  </a:lnTo>
                  <a:lnTo>
                    <a:pt x="222" y="204"/>
                  </a:lnTo>
                  <a:lnTo>
                    <a:pt x="227" y="195"/>
                  </a:lnTo>
                  <a:lnTo>
                    <a:pt x="227" y="195"/>
                  </a:lnTo>
                  <a:lnTo>
                    <a:pt x="227" y="195"/>
                  </a:lnTo>
                  <a:lnTo>
                    <a:pt x="227" y="195"/>
                  </a:lnTo>
                  <a:close/>
                  <a:moveTo>
                    <a:pt x="248" y="51"/>
                  </a:move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3"/>
                  </a:lnTo>
                  <a:lnTo>
                    <a:pt x="248" y="53"/>
                  </a:lnTo>
                  <a:lnTo>
                    <a:pt x="246" y="57"/>
                  </a:lnTo>
                  <a:lnTo>
                    <a:pt x="246" y="57"/>
                  </a:lnTo>
                  <a:lnTo>
                    <a:pt x="244" y="70"/>
                  </a:lnTo>
                  <a:lnTo>
                    <a:pt x="244" y="70"/>
                  </a:lnTo>
                  <a:lnTo>
                    <a:pt x="244" y="90"/>
                  </a:lnTo>
                  <a:lnTo>
                    <a:pt x="244" y="90"/>
                  </a:lnTo>
                  <a:lnTo>
                    <a:pt x="244" y="97"/>
                  </a:lnTo>
                  <a:lnTo>
                    <a:pt x="246" y="103"/>
                  </a:lnTo>
                  <a:lnTo>
                    <a:pt x="246" y="103"/>
                  </a:lnTo>
                  <a:lnTo>
                    <a:pt x="246" y="105"/>
                  </a:lnTo>
                  <a:lnTo>
                    <a:pt x="246" y="105"/>
                  </a:lnTo>
                  <a:lnTo>
                    <a:pt x="246" y="98"/>
                  </a:lnTo>
                  <a:lnTo>
                    <a:pt x="246" y="98"/>
                  </a:lnTo>
                  <a:lnTo>
                    <a:pt x="246" y="86"/>
                  </a:lnTo>
                  <a:lnTo>
                    <a:pt x="246" y="86"/>
                  </a:lnTo>
                  <a:lnTo>
                    <a:pt x="246" y="84"/>
                  </a:lnTo>
                  <a:lnTo>
                    <a:pt x="246" y="84"/>
                  </a:lnTo>
                  <a:lnTo>
                    <a:pt x="246" y="83"/>
                  </a:lnTo>
                  <a:lnTo>
                    <a:pt x="246" y="83"/>
                  </a:lnTo>
                  <a:lnTo>
                    <a:pt x="246" y="78"/>
                  </a:lnTo>
                  <a:lnTo>
                    <a:pt x="246" y="78"/>
                  </a:lnTo>
                  <a:lnTo>
                    <a:pt x="248" y="59"/>
                  </a:lnTo>
                  <a:lnTo>
                    <a:pt x="248" y="59"/>
                  </a:lnTo>
                  <a:lnTo>
                    <a:pt x="248" y="51"/>
                  </a:lnTo>
                  <a:lnTo>
                    <a:pt x="248" y="51"/>
                  </a:lnTo>
                  <a:close/>
                  <a:moveTo>
                    <a:pt x="58" y="38"/>
                  </a:moveTo>
                  <a:lnTo>
                    <a:pt x="58" y="38"/>
                  </a:lnTo>
                  <a:lnTo>
                    <a:pt x="58" y="38"/>
                  </a:lnTo>
                  <a:lnTo>
                    <a:pt x="58" y="38"/>
                  </a:lnTo>
                  <a:lnTo>
                    <a:pt x="60" y="38"/>
                  </a:lnTo>
                  <a:lnTo>
                    <a:pt x="60" y="38"/>
                  </a:lnTo>
                  <a:lnTo>
                    <a:pt x="65" y="32"/>
                  </a:lnTo>
                  <a:lnTo>
                    <a:pt x="65" y="32"/>
                  </a:lnTo>
                  <a:lnTo>
                    <a:pt x="71" y="27"/>
                  </a:lnTo>
                  <a:lnTo>
                    <a:pt x="71" y="27"/>
                  </a:lnTo>
                  <a:lnTo>
                    <a:pt x="79" y="23"/>
                  </a:lnTo>
                  <a:lnTo>
                    <a:pt x="87" y="19"/>
                  </a:lnTo>
                  <a:lnTo>
                    <a:pt x="87" y="19"/>
                  </a:lnTo>
                  <a:lnTo>
                    <a:pt x="91" y="18"/>
                  </a:lnTo>
                  <a:lnTo>
                    <a:pt x="91" y="18"/>
                  </a:lnTo>
                  <a:lnTo>
                    <a:pt x="91" y="18"/>
                  </a:lnTo>
                  <a:lnTo>
                    <a:pt x="91" y="18"/>
                  </a:lnTo>
                  <a:lnTo>
                    <a:pt x="87" y="18"/>
                  </a:lnTo>
                  <a:lnTo>
                    <a:pt x="87" y="18"/>
                  </a:lnTo>
                  <a:lnTo>
                    <a:pt x="74" y="23"/>
                  </a:lnTo>
                  <a:lnTo>
                    <a:pt x="63" y="30"/>
                  </a:lnTo>
                  <a:lnTo>
                    <a:pt x="63" y="30"/>
                  </a:lnTo>
                  <a:lnTo>
                    <a:pt x="61" y="30"/>
                  </a:lnTo>
                  <a:lnTo>
                    <a:pt x="61" y="30"/>
                  </a:lnTo>
                  <a:lnTo>
                    <a:pt x="58" y="38"/>
                  </a:lnTo>
                  <a:lnTo>
                    <a:pt x="58" y="38"/>
                  </a:lnTo>
                  <a:close/>
                  <a:moveTo>
                    <a:pt x="244" y="185"/>
                  </a:moveTo>
                  <a:lnTo>
                    <a:pt x="244" y="185"/>
                  </a:lnTo>
                  <a:lnTo>
                    <a:pt x="244" y="185"/>
                  </a:lnTo>
                  <a:lnTo>
                    <a:pt x="244" y="185"/>
                  </a:lnTo>
                  <a:lnTo>
                    <a:pt x="232" y="191"/>
                  </a:lnTo>
                  <a:lnTo>
                    <a:pt x="232" y="191"/>
                  </a:lnTo>
                  <a:lnTo>
                    <a:pt x="230" y="193"/>
                  </a:lnTo>
                  <a:lnTo>
                    <a:pt x="230" y="193"/>
                  </a:lnTo>
                  <a:lnTo>
                    <a:pt x="227" y="201"/>
                  </a:lnTo>
                  <a:lnTo>
                    <a:pt x="227" y="201"/>
                  </a:lnTo>
                  <a:lnTo>
                    <a:pt x="227" y="202"/>
                  </a:lnTo>
                  <a:lnTo>
                    <a:pt x="227" y="202"/>
                  </a:lnTo>
                  <a:lnTo>
                    <a:pt x="227" y="202"/>
                  </a:lnTo>
                  <a:lnTo>
                    <a:pt x="227" y="202"/>
                  </a:lnTo>
                  <a:lnTo>
                    <a:pt x="233" y="198"/>
                  </a:lnTo>
                  <a:lnTo>
                    <a:pt x="233" y="198"/>
                  </a:lnTo>
                  <a:lnTo>
                    <a:pt x="243" y="190"/>
                  </a:lnTo>
                  <a:lnTo>
                    <a:pt x="243" y="190"/>
                  </a:lnTo>
                  <a:lnTo>
                    <a:pt x="243" y="190"/>
                  </a:lnTo>
                  <a:lnTo>
                    <a:pt x="243" y="190"/>
                  </a:lnTo>
                  <a:lnTo>
                    <a:pt x="244" y="185"/>
                  </a:lnTo>
                  <a:lnTo>
                    <a:pt x="244" y="185"/>
                  </a:lnTo>
                  <a:close/>
                  <a:moveTo>
                    <a:pt x="150" y="73"/>
                  </a:moveTo>
                  <a:lnTo>
                    <a:pt x="150" y="73"/>
                  </a:lnTo>
                  <a:lnTo>
                    <a:pt x="150" y="73"/>
                  </a:lnTo>
                  <a:lnTo>
                    <a:pt x="150" y="73"/>
                  </a:lnTo>
                  <a:lnTo>
                    <a:pt x="148" y="73"/>
                  </a:lnTo>
                  <a:lnTo>
                    <a:pt x="148" y="73"/>
                  </a:lnTo>
                  <a:lnTo>
                    <a:pt x="128" y="73"/>
                  </a:lnTo>
                  <a:lnTo>
                    <a:pt x="128" y="73"/>
                  </a:lnTo>
                  <a:lnTo>
                    <a:pt x="115" y="71"/>
                  </a:lnTo>
                  <a:lnTo>
                    <a:pt x="104" y="70"/>
                  </a:lnTo>
                  <a:lnTo>
                    <a:pt x="104" y="70"/>
                  </a:lnTo>
                  <a:lnTo>
                    <a:pt x="98" y="70"/>
                  </a:lnTo>
                  <a:lnTo>
                    <a:pt x="98" y="70"/>
                  </a:lnTo>
                  <a:lnTo>
                    <a:pt x="88" y="68"/>
                  </a:lnTo>
                  <a:lnTo>
                    <a:pt x="88" y="68"/>
                  </a:lnTo>
                  <a:lnTo>
                    <a:pt x="77" y="68"/>
                  </a:lnTo>
                  <a:lnTo>
                    <a:pt x="77" y="68"/>
                  </a:lnTo>
                  <a:lnTo>
                    <a:pt x="77" y="68"/>
                  </a:lnTo>
                  <a:lnTo>
                    <a:pt x="77" y="68"/>
                  </a:lnTo>
                  <a:lnTo>
                    <a:pt x="77" y="70"/>
                  </a:lnTo>
                  <a:lnTo>
                    <a:pt x="77" y="70"/>
                  </a:lnTo>
                  <a:lnTo>
                    <a:pt x="88" y="71"/>
                  </a:lnTo>
                  <a:lnTo>
                    <a:pt x="88" y="71"/>
                  </a:lnTo>
                  <a:lnTo>
                    <a:pt x="110" y="73"/>
                  </a:lnTo>
                  <a:lnTo>
                    <a:pt x="110" y="73"/>
                  </a:lnTo>
                  <a:lnTo>
                    <a:pt x="139" y="73"/>
                  </a:lnTo>
                  <a:lnTo>
                    <a:pt x="139" y="73"/>
                  </a:lnTo>
                  <a:lnTo>
                    <a:pt x="150" y="73"/>
                  </a:lnTo>
                  <a:lnTo>
                    <a:pt x="150" y="73"/>
                  </a:lnTo>
                  <a:close/>
                  <a:moveTo>
                    <a:pt x="164" y="223"/>
                  </a:moveTo>
                  <a:lnTo>
                    <a:pt x="164" y="223"/>
                  </a:lnTo>
                  <a:lnTo>
                    <a:pt x="150" y="224"/>
                  </a:lnTo>
                  <a:lnTo>
                    <a:pt x="150" y="224"/>
                  </a:lnTo>
                  <a:lnTo>
                    <a:pt x="148" y="229"/>
                  </a:lnTo>
                  <a:lnTo>
                    <a:pt x="148" y="229"/>
                  </a:lnTo>
                  <a:lnTo>
                    <a:pt x="159" y="229"/>
                  </a:lnTo>
                  <a:lnTo>
                    <a:pt x="159" y="229"/>
                  </a:lnTo>
                  <a:lnTo>
                    <a:pt x="164" y="223"/>
                  </a:lnTo>
                  <a:lnTo>
                    <a:pt x="164" y="223"/>
                  </a:lnTo>
                  <a:close/>
                  <a:moveTo>
                    <a:pt x="300" y="275"/>
                  </a:moveTo>
                  <a:lnTo>
                    <a:pt x="300" y="275"/>
                  </a:lnTo>
                  <a:lnTo>
                    <a:pt x="300" y="275"/>
                  </a:lnTo>
                  <a:lnTo>
                    <a:pt x="300" y="275"/>
                  </a:lnTo>
                  <a:lnTo>
                    <a:pt x="300" y="277"/>
                  </a:lnTo>
                  <a:lnTo>
                    <a:pt x="300" y="277"/>
                  </a:lnTo>
                  <a:lnTo>
                    <a:pt x="301" y="300"/>
                  </a:lnTo>
                  <a:lnTo>
                    <a:pt x="301" y="300"/>
                  </a:lnTo>
                  <a:lnTo>
                    <a:pt x="301" y="318"/>
                  </a:lnTo>
                  <a:lnTo>
                    <a:pt x="301" y="318"/>
                  </a:lnTo>
                  <a:lnTo>
                    <a:pt x="301" y="319"/>
                  </a:lnTo>
                  <a:lnTo>
                    <a:pt x="301" y="319"/>
                  </a:lnTo>
                  <a:lnTo>
                    <a:pt x="301" y="319"/>
                  </a:lnTo>
                  <a:lnTo>
                    <a:pt x="301" y="319"/>
                  </a:lnTo>
                  <a:lnTo>
                    <a:pt x="303" y="310"/>
                  </a:lnTo>
                  <a:lnTo>
                    <a:pt x="303" y="310"/>
                  </a:lnTo>
                  <a:lnTo>
                    <a:pt x="303" y="294"/>
                  </a:lnTo>
                  <a:lnTo>
                    <a:pt x="301" y="280"/>
                  </a:lnTo>
                  <a:lnTo>
                    <a:pt x="301" y="280"/>
                  </a:lnTo>
                  <a:lnTo>
                    <a:pt x="300" y="275"/>
                  </a:lnTo>
                  <a:lnTo>
                    <a:pt x="300" y="275"/>
                  </a:lnTo>
                  <a:close/>
                  <a:moveTo>
                    <a:pt x="214" y="226"/>
                  </a:moveTo>
                  <a:lnTo>
                    <a:pt x="214" y="226"/>
                  </a:lnTo>
                  <a:lnTo>
                    <a:pt x="200" y="231"/>
                  </a:lnTo>
                  <a:lnTo>
                    <a:pt x="200" y="231"/>
                  </a:lnTo>
                  <a:lnTo>
                    <a:pt x="184" y="234"/>
                  </a:lnTo>
                  <a:lnTo>
                    <a:pt x="184" y="234"/>
                  </a:lnTo>
                  <a:lnTo>
                    <a:pt x="169" y="236"/>
                  </a:lnTo>
                  <a:lnTo>
                    <a:pt x="169" y="236"/>
                  </a:lnTo>
                  <a:lnTo>
                    <a:pt x="170" y="236"/>
                  </a:lnTo>
                  <a:lnTo>
                    <a:pt x="170" y="236"/>
                  </a:lnTo>
                  <a:lnTo>
                    <a:pt x="181" y="236"/>
                  </a:lnTo>
                  <a:lnTo>
                    <a:pt x="192" y="234"/>
                  </a:lnTo>
                  <a:lnTo>
                    <a:pt x="192" y="234"/>
                  </a:lnTo>
                  <a:lnTo>
                    <a:pt x="200" y="232"/>
                  </a:lnTo>
                  <a:lnTo>
                    <a:pt x="207" y="231"/>
                  </a:lnTo>
                  <a:lnTo>
                    <a:pt x="207" y="231"/>
                  </a:lnTo>
                  <a:lnTo>
                    <a:pt x="214" y="226"/>
                  </a:lnTo>
                  <a:lnTo>
                    <a:pt x="214" y="226"/>
                  </a:lnTo>
                  <a:close/>
                  <a:moveTo>
                    <a:pt x="83" y="8"/>
                  </a:move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83" y="8"/>
                  </a:lnTo>
                  <a:lnTo>
                    <a:pt x="77" y="10"/>
                  </a:lnTo>
                  <a:lnTo>
                    <a:pt x="77" y="10"/>
                  </a:lnTo>
                  <a:lnTo>
                    <a:pt x="66" y="16"/>
                  </a:lnTo>
                  <a:lnTo>
                    <a:pt x="66" y="16"/>
                  </a:lnTo>
                  <a:lnTo>
                    <a:pt x="58" y="21"/>
                  </a:lnTo>
                  <a:lnTo>
                    <a:pt x="58" y="21"/>
                  </a:lnTo>
                  <a:lnTo>
                    <a:pt x="55" y="24"/>
                  </a:lnTo>
                  <a:lnTo>
                    <a:pt x="55" y="24"/>
                  </a:lnTo>
                  <a:lnTo>
                    <a:pt x="57" y="26"/>
                  </a:lnTo>
                  <a:lnTo>
                    <a:pt x="57" y="26"/>
                  </a:lnTo>
                  <a:lnTo>
                    <a:pt x="65" y="21"/>
                  </a:lnTo>
                  <a:lnTo>
                    <a:pt x="65" y="21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74" y="13"/>
                  </a:lnTo>
                  <a:lnTo>
                    <a:pt x="79" y="10"/>
                  </a:lnTo>
                  <a:lnTo>
                    <a:pt x="79" y="10"/>
                  </a:lnTo>
                  <a:lnTo>
                    <a:pt x="83" y="8"/>
                  </a:lnTo>
                  <a:lnTo>
                    <a:pt x="83" y="8"/>
                  </a:lnTo>
                  <a:close/>
                  <a:moveTo>
                    <a:pt x="243" y="23"/>
                  </a:moveTo>
                  <a:lnTo>
                    <a:pt x="243" y="23"/>
                  </a:lnTo>
                  <a:lnTo>
                    <a:pt x="241" y="23"/>
                  </a:lnTo>
                  <a:lnTo>
                    <a:pt x="241" y="23"/>
                  </a:lnTo>
                  <a:lnTo>
                    <a:pt x="233" y="16"/>
                  </a:lnTo>
                  <a:lnTo>
                    <a:pt x="233" y="16"/>
                  </a:lnTo>
                  <a:lnTo>
                    <a:pt x="232" y="15"/>
                  </a:lnTo>
                  <a:lnTo>
                    <a:pt x="232" y="15"/>
                  </a:lnTo>
                  <a:lnTo>
                    <a:pt x="221" y="12"/>
                  </a:lnTo>
                  <a:lnTo>
                    <a:pt x="221" y="12"/>
                  </a:lnTo>
                  <a:lnTo>
                    <a:pt x="221" y="12"/>
                  </a:lnTo>
                  <a:lnTo>
                    <a:pt x="221" y="12"/>
                  </a:lnTo>
                  <a:lnTo>
                    <a:pt x="219" y="13"/>
                  </a:lnTo>
                  <a:lnTo>
                    <a:pt x="219" y="13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43" y="24"/>
                  </a:lnTo>
                  <a:lnTo>
                    <a:pt x="243" y="24"/>
                  </a:lnTo>
                  <a:lnTo>
                    <a:pt x="243" y="23"/>
                  </a:lnTo>
                  <a:lnTo>
                    <a:pt x="243" y="23"/>
                  </a:lnTo>
                  <a:close/>
                  <a:moveTo>
                    <a:pt x="268" y="169"/>
                  </a:moveTo>
                  <a:lnTo>
                    <a:pt x="268" y="169"/>
                  </a:lnTo>
                  <a:lnTo>
                    <a:pt x="268" y="172"/>
                  </a:lnTo>
                  <a:lnTo>
                    <a:pt x="268" y="172"/>
                  </a:lnTo>
                  <a:lnTo>
                    <a:pt x="274" y="185"/>
                  </a:lnTo>
                  <a:lnTo>
                    <a:pt x="274" y="185"/>
                  </a:lnTo>
                  <a:lnTo>
                    <a:pt x="278" y="193"/>
                  </a:lnTo>
                  <a:lnTo>
                    <a:pt x="281" y="201"/>
                  </a:lnTo>
                  <a:lnTo>
                    <a:pt x="281" y="201"/>
                  </a:lnTo>
                  <a:lnTo>
                    <a:pt x="282" y="204"/>
                  </a:lnTo>
                  <a:lnTo>
                    <a:pt x="282" y="204"/>
                  </a:lnTo>
                  <a:lnTo>
                    <a:pt x="287" y="215"/>
                  </a:lnTo>
                  <a:lnTo>
                    <a:pt x="287" y="215"/>
                  </a:lnTo>
                  <a:lnTo>
                    <a:pt x="287" y="217"/>
                  </a:lnTo>
                  <a:lnTo>
                    <a:pt x="287" y="217"/>
                  </a:lnTo>
                  <a:lnTo>
                    <a:pt x="287" y="217"/>
                  </a:lnTo>
                  <a:lnTo>
                    <a:pt x="287" y="217"/>
                  </a:lnTo>
                  <a:lnTo>
                    <a:pt x="281" y="198"/>
                  </a:lnTo>
                  <a:lnTo>
                    <a:pt x="281" y="198"/>
                  </a:lnTo>
                  <a:lnTo>
                    <a:pt x="270" y="171"/>
                  </a:lnTo>
                  <a:lnTo>
                    <a:pt x="270" y="171"/>
                  </a:lnTo>
                  <a:lnTo>
                    <a:pt x="268" y="169"/>
                  </a:lnTo>
                  <a:lnTo>
                    <a:pt x="268" y="169"/>
                  </a:lnTo>
                  <a:close/>
                  <a:moveTo>
                    <a:pt x="167" y="223"/>
                  </a:moveTo>
                  <a:lnTo>
                    <a:pt x="167" y="223"/>
                  </a:lnTo>
                  <a:lnTo>
                    <a:pt x="166" y="229"/>
                  </a:lnTo>
                  <a:lnTo>
                    <a:pt x="166" y="229"/>
                  </a:lnTo>
                  <a:lnTo>
                    <a:pt x="166" y="229"/>
                  </a:lnTo>
                  <a:lnTo>
                    <a:pt x="166" y="229"/>
                  </a:lnTo>
                  <a:lnTo>
                    <a:pt x="173" y="229"/>
                  </a:lnTo>
                  <a:lnTo>
                    <a:pt x="173" y="229"/>
                  </a:lnTo>
                  <a:lnTo>
                    <a:pt x="172" y="228"/>
                  </a:lnTo>
                  <a:lnTo>
                    <a:pt x="173" y="224"/>
                  </a:lnTo>
                  <a:lnTo>
                    <a:pt x="173" y="224"/>
                  </a:lnTo>
                  <a:lnTo>
                    <a:pt x="175" y="223"/>
                  </a:lnTo>
                  <a:lnTo>
                    <a:pt x="175" y="223"/>
                  </a:lnTo>
                  <a:lnTo>
                    <a:pt x="167" y="223"/>
                  </a:lnTo>
                  <a:lnTo>
                    <a:pt x="167" y="223"/>
                  </a:lnTo>
                  <a:close/>
                  <a:moveTo>
                    <a:pt x="76" y="146"/>
                  </a:moveTo>
                  <a:lnTo>
                    <a:pt x="76" y="146"/>
                  </a:lnTo>
                  <a:lnTo>
                    <a:pt x="74" y="146"/>
                  </a:lnTo>
                  <a:lnTo>
                    <a:pt x="74" y="146"/>
                  </a:lnTo>
                  <a:lnTo>
                    <a:pt x="66" y="150"/>
                  </a:lnTo>
                  <a:lnTo>
                    <a:pt x="66" y="150"/>
                  </a:lnTo>
                  <a:lnTo>
                    <a:pt x="65" y="152"/>
                  </a:lnTo>
                  <a:lnTo>
                    <a:pt x="65" y="152"/>
                  </a:lnTo>
                  <a:lnTo>
                    <a:pt x="65" y="154"/>
                  </a:lnTo>
                  <a:lnTo>
                    <a:pt x="65" y="154"/>
                  </a:lnTo>
                  <a:lnTo>
                    <a:pt x="65" y="154"/>
                  </a:lnTo>
                  <a:lnTo>
                    <a:pt x="65" y="154"/>
                  </a:lnTo>
                  <a:lnTo>
                    <a:pt x="66" y="155"/>
                  </a:lnTo>
                  <a:lnTo>
                    <a:pt x="66" y="155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4" y="150"/>
                  </a:lnTo>
                  <a:lnTo>
                    <a:pt x="74" y="150"/>
                  </a:lnTo>
                  <a:lnTo>
                    <a:pt x="76" y="147"/>
                  </a:lnTo>
                  <a:lnTo>
                    <a:pt x="76" y="147"/>
                  </a:lnTo>
                  <a:lnTo>
                    <a:pt x="76" y="146"/>
                  </a:lnTo>
                  <a:lnTo>
                    <a:pt x="76" y="146"/>
                  </a:lnTo>
                  <a:close/>
                  <a:moveTo>
                    <a:pt x="210" y="12"/>
                  </a:moveTo>
                  <a:lnTo>
                    <a:pt x="210" y="12"/>
                  </a:lnTo>
                  <a:lnTo>
                    <a:pt x="202" y="10"/>
                  </a:lnTo>
                  <a:lnTo>
                    <a:pt x="192" y="8"/>
                  </a:lnTo>
                  <a:lnTo>
                    <a:pt x="181" y="8"/>
                  </a:lnTo>
                  <a:lnTo>
                    <a:pt x="175" y="8"/>
                  </a:lnTo>
                  <a:lnTo>
                    <a:pt x="175" y="8"/>
                  </a:lnTo>
                  <a:lnTo>
                    <a:pt x="210" y="12"/>
                  </a:lnTo>
                  <a:lnTo>
                    <a:pt x="210" y="12"/>
                  </a:lnTo>
                  <a:close/>
                  <a:moveTo>
                    <a:pt x="66" y="213"/>
                  </a:moveTo>
                  <a:lnTo>
                    <a:pt x="66" y="213"/>
                  </a:lnTo>
                  <a:lnTo>
                    <a:pt x="68" y="210"/>
                  </a:lnTo>
                  <a:lnTo>
                    <a:pt x="68" y="210"/>
                  </a:lnTo>
                  <a:lnTo>
                    <a:pt x="66" y="209"/>
                  </a:lnTo>
                  <a:lnTo>
                    <a:pt x="66" y="209"/>
                  </a:lnTo>
                  <a:lnTo>
                    <a:pt x="65" y="209"/>
                  </a:lnTo>
                  <a:lnTo>
                    <a:pt x="61" y="209"/>
                  </a:lnTo>
                  <a:lnTo>
                    <a:pt x="61" y="209"/>
                  </a:lnTo>
                  <a:lnTo>
                    <a:pt x="60" y="207"/>
                  </a:lnTo>
                  <a:lnTo>
                    <a:pt x="60" y="206"/>
                  </a:lnTo>
                  <a:lnTo>
                    <a:pt x="60" y="206"/>
                  </a:lnTo>
                  <a:lnTo>
                    <a:pt x="60" y="204"/>
                  </a:lnTo>
                  <a:lnTo>
                    <a:pt x="60" y="204"/>
                  </a:lnTo>
                  <a:lnTo>
                    <a:pt x="58" y="207"/>
                  </a:lnTo>
                  <a:lnTo>
                    <a:pt x="58" y="207"/>
                  </a:lnTo>
                  <a:lnTo>
                    <a:pt x="57" y="209"/>
                  </a:lnTo>
                  <a:lnTo>
                    <a:pt x="57" y="209"/>
                  </a:lnTo>
                  <a:lnTo>
                    <a:pt x="66" y="213"/>
                  </a:lnTo>
                  <a:lnTo>
                    <a:pt x="66" y="213"/>
                  </a:lnTo>
                  <a:close/>
                  <a:moveTo>
                    <a:pt x="178" y="229"/>
                  </a:moveTo>
                  <a:lnTo>
                    <a:pt x="178" y="229"/>
                  </a:lnTo>
                  <a:lnTo>
                    <a:pt x="178" y="229"/>
                  </a:lnTo>
                  <a:lnTo>
                    <a:pt x="178" y="229"/>
                  </a:lnTo>
                  <a:lnTo>
                    <a:pt x="181" y="228"/>
                  </a:lnTo>
                  <a:lnTo>
                    <a:pt x="181" y="228"/>
                  </a:lnTo>
                  <a:lnTo>
                    <a:pt x="181" y="228"/>
                  </a:lnTo>
                  <a:lnTo>
                    <a:pt x="181" y="228"/>
                  </a:lnTo>
                  <a:lnTo>
                    <a:pt x="183" y="224"/>
                  </a:lnTo>
                  <a:lnTo>
                    <a:pt x="184" y="223"/>
                  </a:lnTo>
                  <a:lnTo>
                    <a:pt x="184" y="223"/>
                  </a:lnTo>
                  <a:lnTo>
                    <a:pt x="188" y="223"/>
                  </a:lnTo>
                  <a:lnTo>
                    <a:pt x="188" y="223"/>
                  </a:lnTo>
                  <a:lnTo>
                    <a:pt x="189" y="223"/>
                  </a:lnTo>
                  <a:lnTo>
                    <a:pt x="189" y="223"/>
                  </a:lnTo>
                  <a:lnTo>
                    <a:pt x="191" y="220"/>
                  </a:lnTo>
                  <a:lnTo>
                    <a:pt x="191" y="220"/>
                  </a:lnTo>
                  <a:lnTo>
                    <a:pt x="189" y="220"/>
                  </a:lnTo>
                  <a:lnTo>
                    <a:pt x="189" y="220"/>
                  </a:lnTo>
                  <a:lnTo>
                    <a:pt x="180" y="221"/>
                  </a:lnTo>
                  <a:lnTo>
                    <a:pt x="180" y="221"/>
                  </a:lnTo>
                  <a:lnTo>
                    <a:pt x="180" y="223"/>
                  </a:lnTo>
                  <a:lnTo>
                    <a:pt x="180" y="223"/>
                  </a:lnTo>
                  <a:lnTo>
                    <a:pt x="178" y="226"/>
                  </a:lnTo>
                  <a:lnTo>
                    <a:pt x="178" y="226"/>
                  </a:lnTo>
                  <a:lnTo>
                    <a:pt x="178" y="229"/>
                  </a:lnTo>
                  <a:lnTo>
                    <a:pt x="178" y="229"/>
                  </a:lnTo>
                  <a:close/>
                  <a:moveTo>
                    <a:pt x="259" y="166"/>
                  </a:moveTo>
                  <a:lnTo>
                    <a:pt x="259" y="166"/>
                  </a:lnTo>
                  <a:lnTo>
                    <a:pt x="257" y="171"/>
                  </a:lnTo>
                  <a:lnTo>
                    <a:pt x="257" y="171"/>
                  </a:lnTo>
                  <a:lnTo>
                    <a:pt x="255" y="176"/>
                  </a:lnTo>
                  <a:lnTo>
                    <a:pt x="255" y="176"/>
                  </a:lnTo>
                  <a:lnTo>
                    <a:pt x="255" y="177"/>
                  </a:lnTo>
                  <a:lnTo>
                    <a:pt x="255" y="177"/>
                  </a:lnTo>
                  <a:lnTo>
                    <a:pt x="257" y="180"/>
                  </a:lnTo>
                  <a:lnTo>
                    <a:pt x="257" y="180"/>
                  </a:lnTo>
                  <a:lnTo>
                    <a:pt x="257" y="179"/>
                  </a:lnTo>
                  <a:lnTo>
                    <a:pt x="257" y="179"/>
                  </a:lnTo>
                  <a:lnTo>
                    <a:pt x="260" y="172"/>
                  </a:lnTo>
                  <a:lnTo>
                    <a:pt x="260" y="172"/>
                  </a:lnTo>
                  <a:lnTo>
                    <a:pt x="260" y="169"/>
                  </a:lnTo>
                  <a:lnTo>
                    <a:pt x="259" y="166"/>
                  </a:lnTo>
                  <a:lnTo>
                    <a:pt x="259" y="166"/>
                  </a:lnTo>
                  <a:close/>
                  <a:moveTo>
                    <a:pt x="47" y="196"/>
                  </a:moveTo>
                  <a:lnTo>
                    <a:pt x="47" y="196"/>
                  </a:lnTo>
                  <a:lnTo>
                    <a:pt x="49" y="201"/>
                  </a:lnTo>
                  <a:lnTo>
                    <a:pt x="54" y="206"/>
                  </a:lnTo>
                  <a:lnTo>
                    <a:pt x="54" y="206"/>
                  </a:lnTo>
                  <a:lnTo>
                    <a:pt x="55" y="202"/>
                  </a:lnTo>
                  <a:lnTo>
                    <a:pt x="55" y="202"/>
                  </a:lnTo>
                  <a:lnTo>
                    <a:pt x="50" y="199"/>
                  </a:lnTo>
                  <a:lnTo>
                    <a:pt x="50" y="199"/>
                  </a:lnTo>
                  <a:lnTo>
                    <a:pt x="49" y="198"/>
                  </a:lnTo>
                  <a:lnTo>
                    <a:pt x="49" y="198"/>
                  </a:lnTo>
                  <a:lnTo>
                    <a:pt x="47" y="195"/>
                  </a:lnTo>
                  <a:lnTo>
                    <a:pt x="47" y="195"/>
                  </a:lnTo>
                  <a:lnTo>
                    <a:pt x="47" y="196"/>
                  </a:lnTo>
                  <a:lnTo>
                    <a:pt x="47" y="196"/>
                  </a:lnTo>
                  <a:close/>
                  <a:moveTo>
                    <a:pt x="88" y="217"/>
                  </a:moveTo>
                  <a:lnTo>
                    <a:pt x="88" y="217"/>
                  </a:lnTo>
                  <a:lnTo>
                    <a:pt x="80" y="213"/>
                  </a:lnTo>
                  <a:lnTo>
                    <a:pt x="80" y="213"/>
                  </a:lnTo>
                  <a:lnTo>
                    <a:pt x="80" y="218"/>
                  </a:lnTo>
                  <a:lnTo>
                    <a:pt x="80" y="218"/>
                  </a:lnTo>
                  <a:lnTo>
                    <a:pt x="87" y="221"/>
                  </a:lnTo>
                  <a:lnTo>
                    <a:pt x="87" y="221"/>
                  </a:lnTo>
                  <a:lnTo>
                    <a:pt x="87" y="218"/>
                  </a:lnTo>
                  <a:lnTo>
                    <a:pt x="88" y="217"/>
                  </a:lnTo>
                  <a:lnTo>
                    <a:pt x="88" y="217"/>
                  </a:lnTo>
                  <a:close/>
                  <a:moveTo>
                    <a:pt x="295" y="327"/>
                  </a:moveTo>
                  <a:lnTo>
                    <a:pt x="295" y="327"/>
                  </a:lnTo>
                  <a:lnTo>
                    <a:pt x="298" y="311"/>
                  </a:lnTo>
                  <a:lnTo>
                    <a:pt x="298" y="295"/>
                  </a:lnTo>
                  <a:lnTo>
                    <a:pt x="298" y="295"/>
                  </a:lnTo>
                  <a:lnTo>
                    <a:pt x="295" y="327"/>
                  </a:lnTo>
                  <a:lnTo>
                    <a:pt x="295" y="327"/>
                  </a:lnTo>
                  <a:close/>
                  <a:moveTo>
                    <a:pt x="236" y="419"/>
                  </a:moveTo>
                  <a:lnTo>
                    <a:pt x="236" y="419"/>
                  </a:lnTo>
                  <a:lnTo>
                    <a:pt x="236" y="419"/>
                  </a:lnTo>
                  <a:lnTo>
                    <a:pt x="236" y="419"/>
                  </a:lnTo>
                  <a:lnTo>
                    <a:pt x="238" y="417"/>
                  </a:lnTo>
                  <a:lnTo>
                    <a:pt x="238" y="417"/>
                  </a:lnTo>
                  <a:lnTo>
                    <a:pt x="251" y="407"/>
                  </a:lnTo>
                  <a:lnTo>
                    <a:pt x="251" y="407"/>
                  </a:lnTo>
                  <a:lnTo>
                    <a:pt x="260" y="401"/>
                  </a:lnTo>
                  <a:lnTo>
                    <a:pt x="260" y="401"/>
                  </a:lnTo>
                  <a:lnTo>
                    <a:pt x="260" y="400"/>
                  </a:lnTo>
                  <a:lnTo>
                    <a:pt x="260" y="400"/>
                  </a:lnTo>
                  <a:lnTo>
                    <a:pt x="259" y="400"/>
                  </a:lnTo>
                  <a:lnTo>
                    <a:pt x="259" y="400"/>
                  </a:lnTo>
                  <a:lnTo>
                    <a:pt x="248" y="409"/>
                  </a:lnTo>
                  <a:lnTo>
                    <a:pt x="236" y="419"/>
                  </a:lnTo>
                  <a:lnTo>
                    <a:pt x="236" y="419"/>
                  </a:lnTo>
                  <a:close/>
                  <a:moveTo>
                    <a:pt x="77" y="18"/>
                  </a:moveTo>
                  <a:lnTo>
                    <a:pt x="77" y="18"/>
                  </a:lnTo>
                  <a:lnTo>
                    <a:pt x="77" y="18"/>
                  </a:lnTo>
                  <a:lnTo>
                    <a:pt x="77" y="18"/>
                  </a:lnTo>
                  <a:lnTo>
                    <a:pt x="90" y="15"/>
                  </a:lnTo>
                  <a:lnTo>
                    <a:pt x="90" y="15"/>
                  </a:lnTo>
                  <a:lnTo>
                    <a:pt x="102" y="13"/>
                  </a:lnTo>
                  <a:lnTo>
                    <a:pt x="102" y="13"/>
                  </a:lnTo>
                  <a:lnTo>
                    <a:pt x="115" y="10"/>
                  </a:lnTo>
                  <a:lnTo>
                    <a:pt x="115" y="10"/>
                  </a:lnTo>
                  <a:lnTo>
                    <a:pt x="113" y="10"/>
                  </a:lnTo>
                  <a:lnTo>
                    <a:pt x="113" y="10"/>
                  </a:lnTo>
                  <a:lnTo>
                    <a:pt x="90" y="15"/>
                  </a:lnTo>
                  <a:lnTo>
                    <a:pt x="90" y="15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7" y="18"/>
                  </a:lnTo>
                  <a:lnTo>
                    <a:pt x="77" y="18"/>
                  </a:lnTo>
                  <a:close/>
                  <a:moveTo>
                    <a:pt x="137" y="229"/>
                  </a:moveTo>
                  <a:lnTo>
                    <a:pt x="137" y="229"/>
                  </a:lnTo>
                  <a:lnTo>
                    <a:pt x="140" y="229"/>
                  </a:lnTo>
                  <a:lnTo>
                    <a:pt x="140" y="229"/>
                  </a:lnTo>
                  <a:lnTo>
                    <a:pt x="143" y="228"/>
                  </a:lnTo>
                  <a:lnTo>
                    <a:pt x="143" y="228"/>
                  </a:lnTo>
                  <a:lnTo>
                    <a:pt x="145" y="224"/>
                  </a:lnTo>
                  <a:lnTo>
                    <a:pt x="145" y="224"/>
                  </a:lnTo>
                  <a:lnTo>
                    <a:pt x="140" y="224"/>
                  </a:lnTo>
                  <a:lnTo>
                    <a:pt x="140" y="224"/>
                  </a:lnTo>
                  <a:lnTo>
                    <a:pt x="137" y="226"/>
                  </a:lnTo>
                  <a:lnTo>
                    <a:pt x="137" y="228"/>
                  </a:lnTo>
                  <a:lnTo>
                    <a:pt x="137" y="228"/>
                  </a:lnTo>
                  <a:lnTo>
                    <a:pt x="137" y="229"/>
                  </a:lnTo>
                  <a:lnTo>
                    <a:pt x="137" y="229"/>
                  </a:lnTo>
                  <a:close/>
                  <a:moveTo>
                    <a:pt x="235" y="204"/>
                  </a:moveTo>
                  <a:lnTo>
                    <a:pt x="235" y="204"/>
                  </a:lnTo>
                  <a:lnTo>
                    <a:pt x="233" y="204"/>
                  </a:lnTo>
                  <a:lnTo>
                    <a:pt x="233" y="204"/>
                  </a:lnTo>
                  <a:lnTo>
                    <a:pt x="224" y="209"/>
                  </a:lnTo>
                  <a:lnTo>
                    <a:pt x="224" y="209"/>
                  </a:lnTo>
                  <a:lnTo>
                    <a:pt x="222" y="210"/>
                  </a:lnTo>
                  <a:lnTo>
                    <a:pt x="222" y="212"/>
                  </a:lnTo>
                  <a:lnTo>
                    <a:pt x="222" y="212"/>
                  </a:lnTo>
                  <a:lnTo>
                    <a:pt x="235" y="204"/>
                  </a:lnTo>
                  <a:lnTo>
                    <a:pt x="235" y="204"/>
                  </a:lnTo>
                  <a:lnTo>
                    <a:pt x="235" y="204"/>
                  </a:lnTo>
                  <a:lnTo>
                    <a:pt x="235" y="204"/>
                  </a:lnTo>
                  <a:close/>
                  <a:moveTo>
                    <a:pt x="216" y="217"/>
                  </a:moveTo>
                  <a:lnTo>
                    <a:pt x="216" y="217"/>
                  </a:lnTo>
                  <a:lnTo>
                    <a:pt x="218" y="212"/>
                  </a:lnTo>
                  <a:lnTo>
                    <a:pt x="218" y="212"/>
                  </a:lnTo>
                  <a:lnTo>
                    <a:pt x="216" y="212"/>
                  </a:lnTo>
                  <a:lnTo>
                    <a:pt x="216" y="212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7" y="220"/>
                  </a:lnTo>
                  <a:lnTo>
                    <a:pt x="207" y="220"/>
                  </a:lnTo>
                  <a:lnTo>
                    <a:pt x="216" y="217"/>
                  </a:lnTo>
                  <a:lnTo>
                    <a:pt x="216" y="217"/>
                  </a:lnTo>
                  <a:close/>
                  <a:moveTo>
                    <a:pt x="101" y="223"/>
                  </a:moveTo>
                  <a:lnTo>
                    <a:pt x="101" y="223"/>
                  </a:lnTo>
                  <a:lnTo>
                    <a:pt x="104" y="223"/>
                  </a:lnTo>
                  <a:lnTo>
                    <a:pt x="104" y="223"/>
                  </a:lnTo>
                  <a:lnTo>
                    <a:pt x="107" y="223"/>
                  </a:lnTo>
                  <a:lnTo>
                    <a:pt x="109" y="220"/>
                  </a:lnTo>
                  <a:lnTo>
                    <a:pt x="109" y="220"/>
                  </a:lnTo>
                  <a:lnTo>
                    <a:pt x="109" y="220"/>
                  </a:lnTo>
                  <a:lnTo>
                    <a:pt x="109" y="220"/>
                  </a:lnTo>
                  <a:lnTo>
                    <a:pt x="102" y="218"/>
                  </a:lnTo>
                  <a:lnTo>
                    <a:pt x="102" y="218"/>
                  </a:lnTo>
                  <a:lnTo>
                    <a:pt x="101" y="223"/>
                  </a:lnTo>
                  <a:lnTo>
                    <a:pt x="101" y="223"/>
                  </a:lnTo>
                  <a:close/>
                  <a:moveTo>
                    <a:pt x="202" y="217"/>
                  </a:moveTo>
                  <a:lnTo>
                    <a:pt x="202" y="217"/>
                  </a:lnTo>
                  <a:lnTo>
                    <a:pt x="202" y="217"/>
                  </a:lnTo>
                  <a:lnTo>
                    <a:pt x="202" y="217"/>
                  </a:lnTo>
                  <a:lnTo>
                    <a:pt x="195" y="218"/>
                  </a:lnTo>
                  <a:lnTo>
                    <a:pt x="195" y="218"/>
                  </a:lnTo>
                  <a:lnTo>
                    <a:pt x="194" y="220"/>
                  </a:lnTo>
                  <a:lnTo>
                    <a:pt x="194" y="220"/>
                  </a:lnTo>
                  <a:lnTo>
                    <a:pt x="194" y="221"/>
                  </a:lnTo>
                  <a:lnTo>
                    <a:pt x="194" y="221"/>
                  </a:lnTo>
                  <a:lnTo>
                    <a:pt x="200" y="221"/>
                  </a:lnTo>
                  <a:lnTo>
                    <a:pt x="200" y="221"/>
                  </a:lnTo>
                  <a:lnTo>
                    <a:pt x="200" y="220"/>
                  </a:lnTo>
                  <a:lnTo>
                    <a:pt x="200" y="220"/>
                  </a:lnTo>
                  <a:lnTo>
                    <a:pt x="202" y="217"/>
                  </a:lnTo>
                  <a:lnTo>
                    <a:pt x="202" y="217"/>
                  </a:lnTo>
                  <a:close/>
                  <a:moveTo>
                    <a:pt x="55" y="56"/>
                  </a:moveTo>
                  <a:lnTo>
                    <a:pt x="55" y="56"/>
                  </a:lnTo>
                  <a:lnTo>
                    <a:pt x="63" y="62"/>
                  </a:lnTo>
                  <a:lnTo>
                    <a:pt x="63" y="62"/>
                  </a:lnTo>
                  <a:lnTo>
                    <a:pt x="66" y="64"/>
                  </a:lnTo>
                  <a:lnTo>
                    <a:pt x="69" y="65"/>
                  </a:lnTo>
                  <a:lnTo>
                    <a:pt x="69" y="65"/>
                  </a:lnTo>
                  <a:lnTo>
                    <a:pt x="71" y="65"/>
                  </a:lnTo>
                  <a:lnTo>
                    <a:pt x="71" y="65"/>
                  </a:lnTo>
                  <a:lnTo>
                    <a:pt x="68" y="64"/>
                  </a:lnTo>
                  <a:lnTo>
                    <a:pt x="63" y="60"/>
                  </a:lnTo>
                  <a:lnTo>
                    <a:pt x="63" y="60"/>
                  </a:lnTo>
                  <a:lnTo>
                    <a:pt x="57" y="54"/>
                  </a:lnTo>
                  <a:lnTo>
                    <a:pt x="57" y="54"/>
                  </a:lnTo>
                  <a:lnTo>
                    <a:pt x="55" y="56"/>
                  </a:lnTo>
                  <a:lnTo>
                    <a:pt x="55" y="56"/>
                  </a:lnTo>
                  <a:close/>
                  <a:moveTo>
                    <a:pt x="47" y="176"/>
                  </a:moveTo>
                  <a:lnTo>
                    <a:pt x="47" y="176"/>
                  </a:lnTo>
                  <a:lnTo>
                    <a:pt x="46" y="177"/>
                  </a:lnTo>
                  <a:lnTo>
                    <a:pt x="46" y="177"/>
                  </a:lnTo>
                  <a:lnTo>
                    <a:pt x="46" y="180"/>
                  </a:lnTo>
                  <a:lnTo>
                    <a:pt x="46" y="180"/>
                  </a:lnTo>
                  <a:lnTo>
                    <a:pt x="47" y="185"/>
                  </a:lnTo>
                  <a:lnTo>
                    <a:pt x="47" y="185"/>
                  </a:lnTo>
                  <a:lnTo>
                    <a:pt x="50" y="177"/>
                  </a:lnTo>
                  <a:lnTo>
                    <a:pt x="50" y="177"/>
                  </a:lnTo>
                  <a:lnTo>
                    <a:pt x="49" y="177"/>
                  </a:lnTo>
                  <a:lnTo>
                    <a:pt x="47" y="176"/>
                  </a:lnTo>
                  <a:lnTo>
                    <a:pt x="47" y="176"/>
                  </a:lnTo>
                  <a:close/>
                  <a:moveTo>
                    <a:pt x="298" y="327"/>
                  </a:moveTo>
                  <a:lnTo>
                    <a:pt x="298" y="327"/>
                  </a:lnTo>
                  <a:lnTo>
                    <a:pt x="295" y="338"/>
                  </a:lnTo>
                  <a:lnTo>
                    <a:pt x="295" y="338"/>
                  </a:lnTo>
                  <a:lnTo>
                    <a:pt x="292" y="349"/>
                  </a:lnTo>
                  <a:lnTo>
                    <a:pt x="292" y="349"/>
                  </a:lnTo>
                  <a:lnTo>
                    <a:pt x="293" y="348"/>
                  </a:lnTo>
                  <a:lnTo>
                    <a:pt x="293" y="348"/>
                  </a:lnTo>
                  <a:lnTo>
                    <a:pt x="298" y="335"/>
                  </a:lnTo>
                  <a:lnTo>
                    <a:pt x="298" y="335"/>
                  </a:lnTo>
                  <a:lnTo>
                    <a:pt x="298" y="330"/>
                  </a:lnTo>
                  <a:lnTo>
                    <a:pt x="298" y="327"/>
                  </a:lnTo>
                  <a:lnTo>
                    <a:pt x="298" y="327"/>
                  </a:lnTo>
                  <a:close/>
                  <a:moveTo>
                    <a:pt x="113" y="220"/>
                  </a:moveTo>
                  <a:lnTo>
                    <a:pt x="113" y="220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21" y="223"/>
                  </a:lnTo>
                  <a:lnTo>
                    <a:pt x="121" y="223"/>
                  </a:lnTo>
                  <a:lnTo>
                    <a:pt x="123" y="221"/>
                  </a:lnTo>
                  <a:lnTo>
                    <a:pt x="123" y="221"/>
                  </a:lnTo>
                  <a:lnTo>
                    <a:pt x="113" y="220"/>
                  </a:lnTo>
                  <a:lnTo>
                    <a:pt x="113" y="220"/>
                  </a:lnTo>
                  <a:close/>
                  <a:moveTo>
                    <a:pt x="6" y="335"/>
                  </a:moveTo>
                  <a:lnTo>
                    <a:pt x="6" y="335"/>
                  </a:lnTo>
                  <a:lnTo>
                    <a:pt x="6" y="335"/>
                  </a:lnTo>
                  <a:lnTo>
                    <a:pt x="6" y="335"/>
                  </a:lnTo>
                  <a:lnTo>
                    <a:pt x="11" y="348"/>
                  </a:lnTo>
                  <a:lnTo>
                    <a:pt x="11" y="348"/>
                  </a:lnTo>
                  <a:lnTo>
                    <a:pt x="17" y="362"/>
                  </a:lnTo>
                  <a:lnTo>
                    <a:pt x="17" y="362"/>
                  </a:lnTo>
                  <a:lnTo>
                    <a:pt x="19" y="365"/>
                  </a:lnTo>
                  <a:lnTo>
                    <a:pt x="19" y="365"/>
                  </a:lnTo>
                  <a:lnTo>
                    <a:pt x="12" y="349"/>
                  </a:lnTo>
                  <a:lnTo>
                    <a:pt x="6" y="335"/>
                  </a:lnTo>
                  <a:lnTo>
                    <a:pt x="6" y="335"/>
                  </a:lnTo>
                  <a:close/>
                  <a:moveTo>
                    <a:pt x="254" y="169"/>
                  </a:moveTo>
                  <a:lnTo>
                    <a:pt x="254" y="169"/>
                  </a:lnTo>
                  <a:lnTo>
                    <a:pt x="255" y="166"/>
                  </a:lnTo>
                  <a:lnTo>
                    <a:pt x="254" y="161"/>
                  </a:lnTo>
                  <a:lnTo>
                    <a:pt x="254" y="161"/>
                  </a:lnTo>
                  <a:lnTo>
                    <a:pt x="252" y="163"/>
                  </a:lnTo>
                  <a:lnTo>
                    <a:pt x="251" y="165"/>
                  </a:lnTo>
                  <a:lnTo>
                    <a:pt x="251" y="165"/>
                  </a:lnTo>
                  <a:lnTo>
                    <a:pt x="254" y="169"/>
                  </a:lnTo>
                  <a:lnTo>
                    <a:pt x="254" y="169"/>
                  </a:lnTo>
                  <a:close/>
                  <a:moveTo>
                    <a:pt x="131" y="12"/>
                  </a:moveTo>
                  <a:lnTo>
                    <a:pt x="131" y="12"/>
                  </a:lnTo>
                  <a:lnTo>
                    <a:pt x="159" y="12"/>
                  </a:lnTo>
                  <a:lnTo>
                    <a:pt x="159" y="12"/>
                  </a:lnTo>
                  <a:lnTo>
                    <a:pt x="145" y="10"/>
                  </a:lnTo>
                  <a:lnTo>
                    <a:pt x="131" y="12"/>
                  </a:lnTo>
                  <a:lnTo>
                    <a:pt x="131" y="12"/>
                  </a:lnTo>
                  <a:close/>
                  <a:moveTo>
                    <a:pt x="54" y="26"/>
                  </a:moveTo>
                  <a:lnTo>
                    <a:pt x="54" y="26"/>
                  </a:lnTo>
                  <a:lnTo>
                    <a:pt x="50" y="34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52" y="34"/>
                  </a:lnTo>
                  <a:lnTo>
                    <a:pt x="55" y="27"/>
                  </a:lnTo>
                  <a:lnTo>
                    <a:pt x="55" y="27"/>
                  </a:lnTo>
                  <a:lnTo>
                    <a:pt x="54" y="26"/>
                  </a:lnTo>
                  <a:lnTo>
                    <a:pt x="54" y="26"/>
                  </a:lnTo>
                  <a:close/>
                  <a:moveTo>
                    <a:pt x="126" y="228"/>
                  </a:moveTo>
                  <a:lnTo>
                    <a:pt x="126" y="228"/>
                  </a:lnTo>
                  <a:lnTo>
                    <a:pt x="132" y="228"/>
                  </a:lnTo>
                  <a:lnTo>
                    <a:pt x="132" y="228"/>
                  </a:lnTo>
                  <a:lnTo>
                    <a:pt x="134" y="226"/>
                  </a:lnTo>
                  <a:lnTo>
                    <a:pt x="134" y="226"/>
                  </a:lnTo>
                  <a:lnTo>
                    <a:pt x="124" y="226"/>
                  </a:lnTo>
                  <a:lnTo>
                    <a:pt x="124" y="226"/>
                  </a:lnTo>
                  <a:lnTo>
                    <a:pt x="126" y="228"/>
                  </a:lnTo>
                  <a:lnTo>
                    <a:pt x="126" y="228"/>
                  </a:lnTo>
                  <a:close/>
                  <a:moveTo>
                    <a:pt x="55" y="158"/>
                  </a:moveTo>
                  <a:lnTo>
                    <a:pt x="55" y="158"/>
                  </a:lnTo>
                  <a:lnTo>
                    <a:pt x="55" y="160"/>
                  </a:lnTo>
                  <a:lnTo>
                    <a:pt x="55" y="160"/>
                  </a:lnTo>
                  <a:lnTo>
                    <a:pt x="58" y="158"/>
                  </a:lnTo>
                  <a:lnTo>
                    <a:pt x="60" y="157"/>
                  </a:lnTo>
                  <a:lnTo>
                    <a:pt x="60" y="157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61" y="154"/>
                  </a:lnTo>
                  <a:lnTo>
                    <a:pt x="55" y="158"/>
                  </a:lnTo>
                  <a:lnTo>
                    <a:pt x="55" y="158"/>
                  </a:lnTo>
                  <a:close/>
                  <a:moveTo>
                    <a:pt x="52" y="106"/>
                  </a:moveTo>
                  <a:lnTo>
                    <a:pt x="52" y="106"/>
                  </a:lnTo>
                  <a:lnTo>
                    <a:pt x="52" y="122"/>
                  </a:lnTo>
                  <a:lnTo>
                    <a:pt x="50" y="139"/>
                  </a:lnTo>
                  <a:lnTo>
                    <a:pt x="50" y="139"/>
                  </a:lnTo>
                  <a:lnTo>
                    <a:pt x="52" y="127"/>
                  </a:lnTo>
                  <a:lnTo>
                    <a:pt x="52" y="127"/>
                  </a:lnTo>
                  <a:lnTo>
                    <a:pt x="54" y="116"/>
                  </a:lnTo>
                  <a:lnTo>
                    <a:pt x="52" y="106"/>
                  </a:lnTo>
                  <a:lnTo>
                    <a:pt x="52" y="106"/>
                  </a:lnTo>
                  <a:close/>
                  <a:moveTo>
                    <a:pt x="221" y="141"/>
                  </a:moveTo>
                  <a:lnTo>
                    <a:pt x="221" y="141"/>
                  </a:lnTo>
                  <a:lnTo>
                    <a:pt x="213" y="139"/>
                  </a:lnTo>
                  <a:lnTo>
                    <a:pt x="213" y="139"/>
                  </a:lnTo>
                  <a:lnTo>
                    <a:pt x="211" y="141"/>
                  </a:lnTo>
                  <a:lnTo>
                    <a:pt x="211" y="141"/>
                  </a:lnTo>
                  <a:lnTo>
                    <a:pt x="221" y="141"/>
                  </a:lnTo>
                  <a:lnTo>
                    <a:pt x="221" y="141"/>
                  </a:lnTo>
                  <a:close/>
                  <a:moveTo>
                    <a:pt x="241" y="201"/>
                  </a:moveTo>
                  <a:lnTo>
                    <a:pt x="241" y="201"/>
                  </a:lnTo>
                  <a:lnTo>
                    <a:pt x="249" y="193"/>
                  </a:lnTo>
                  <a:lnTo>
                    <a:pt x="255" y="187"/>
                  </a:lnTo>
                  <a:lnTo>
                    <a:pt x="255" y="187"/>
                  </a:lnTo>
                  <a:lnTo>
                    <a:pt x="255" y="187"/>
                  </a:lnTo>
                  <a:lnTo>
                    <a:pt x="255" y="187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41" y="201"/>
                  </a:lnTo>
                  <a:lnTo>
                    <a:pt x="241" y="201"/>
                  </a:lnTo>
                  <a:close/>
                  <a:moveTo>
                    <a:pt x="254" y="180"/>
                  </a:moveTo>
                  <a:lnTo>
                    <a:pt x="254" y="180"/>
                  </a:lnTo>
                  <a:lnTo>
                    <a:pt x="249" y="188"/>
                  </a:lnTo>
                  <a:lnTo>
                    <a:pt x="249" y="188"/>
                  </a:lnTo>
                  <a:lnTo>
                    <a:pt x="249" y="188"/>
                  </a:lnTo>
                  <a:lnTo>
                    <a:pt x="249" y="188"/>
                  </a:lnTo>
                  <a:lnTo>
                    <a:pt x="254" y="185"/>
                  </a:lnTo>
                  <a:lnTo>
                    <a:pt x="254" y="185"/>
                  </a:lnTo>
                  <a:lnTo>
                    <a:pt x="255" y="182"/>
                  </a:lnTo>
                  <a:lnTo>
                    <a:pt x="254" y="180"/>
                  </a:lnTo>
                  <a:lnTo>
                    <a:pt x="254" y="180"/>
                  </a:lnTo>
                  <a:close/>
                  <a:moveTo>
                    <a:pt x="77" y="213"/>
                  </a:moveTo>
                  <a:lnTo>
                    <a:pt x="77" y="213"/>
                  </a:lnTo>
                  <a:lnTo>
                    <a:pt x="72" y="212"/>
                  </a:lnTo>
                  <a:lnTo>
                    <a:pt x="72" y="212"/>
                  </a:lnTo>
                  <a:lnTo>
                    <a:pt x="71" y="217"/>
                  </a:lnTo>
                  <a:lnTo>
                    <a:pt x="71" y="217"/>
                  </a:lnTo>
                  <a:lnTo>
                    <a:pt x="71" y="217"/>
                  </a:lnTo>
                  <a:lnTo>
                    <a:pt x="71" y="217"/>
                  </a:lnTo>
                  <a:lnTo>
                    <a:pt x="72" y="215"/>
                  </a:lnTo>
                  <a:lnTo>
                    <a:pt x="76" y="215"/>
                  </a:lnTo>
                  <a:lnTo>
                    <a:pt x="76" y="215"/>
                  </a:lnTo>
                  <a:lnTo>
                    <a:pt x="77" y="213"/>
                  </a:lnTo>
                  <a:lnTo>
                    <a:pt x="77" y="213"/>
                  </a:lnTo>
                  <a:close/>
                  <a:moveTo>
                    <a:pt x="95" y="223"/>
                  </a:moveTo>
                  <a:lnTo>
                    <a:pt x="95" y="223"/>
                  </a:lnTo>
                  <a:lnTo>
                    <a:pt x="96" y="218"/>
                  </a:lnTo>
                  <a:lnTo>
                    <a:pt x="96" y="218"/>
                  </a:lnTo>
                  <a:lnTo>
                    <a:pt x="93" y="217"/>
                  </a:lnTo>
                  <a:lnTo>
                    <a:pt x="93" y="217"/>
                  </a:lnTo>
                  <a:lnTo>
                    <a:pt x="91" y="221"/>
                  </a:lnTo>
                  <a:lnTo>
                    <a:pt x="91" y="221"/>
                  </a:lnTo>
                  <a:lnTo>
                    <a:pt x="95" y="223"/>
                  </a:lnTo>
                  <a:lnTo>
                    <a:pt x="95" y="223"/>
                  </a:lnTo>
                  <a:close/>
                  <a:moveTo>
                    <a:pt x="252" y="154"/>
                  </a:moveTo>
                  <a:lnTo>
                    <a:pt x="252" y="154"/>
                  </a:lnTo>
                  <a:lnTo>
                    <a:pt x="249" y="157"/>
                  </a:lnTo>
                  <a:lnTo>
                    <a:pt x="249" y="157"/>
                  </a:lnTo>
                  <a:lnTo>
                    <a:pt x="249" y="158"/>
                  </a:lnTo>
                  <a:lnTo>
                    <a:pt x="249" y="160"/>
                  </a:lnTo>
                  <a:lnTo>
                    <a:pt x="249" y="160"/>
                  </a:lnTo>
                  <a:lnTo>
                    <a:pt x="251" y="158"/>
                  </a:lnTo>
                  <a:lnTo>
                    <a:pt x="254" y="158"/>
                  </a:lnTo>
                  <a:lnTo>
                    <a:pt x="254" y="158"/>
                  </a:lnTo>
                  <a:lnTo>
                    <a:pt x="252" y="154"/>
                  </a:lnTo>
                  <a:lnTo>
                    <a:pt x="252" y="154"/>
                  </a:lnTo>
                  <a:close/>
                  <a:moveTo>
                    <a:pt x="57" y="165"/>
                  </a:moveTo>
                  <a:lnTo>
                    <a:pt x="57" y="165"/>
                  </a:lnTo>
                  <a:lnTo>
                    <a:pt x="57" y="163"/>
                  </a:lnTo>
                  <a:lnTo>
                    <a:pt x="57" y="163"/>
                  </a:lnTo>
                  <a:lnTo>
                    <a:pt x="55" y="166"/>
                  </a:lnTo>
                  <a:lnTo>
                    <a:pt x="54" y="168"/>
                  </a:lnTo>
                  <a:lnTo>
                    <a:pt x="54" y="168"/>
                  </a:lnTo>
                  <a:lnTo>
                    <a:pt x="52" y="172"/>
                  </a:lnTo>
                  <a:lnTo>
                    <a:pt x="52" y="172"/>
                  </a:lnTo>
                  <a:lnTo>
                    <a:pt x="57" y="165"/>
                  </a:lnTo>
                  <a:lnTo>
                    <a:pt x="57" y="165"/>
                  </a:lnTo>
                  <a:close/>
                  <a:moveTo>
                    <a:pt x="300" y="264"/>
                  </a:moveTo>
                  <a:lnTo>
                    <a:pt x="300" y="264"/>
                  </a:lnTo>
                  <a:lnTo>
                    <a:pt x="301" y="264"/>
                  </a:lnTo>
                  <a:lnTo>
                    <a:pt x="301" y="264"/>
                  </a:lnTo>
                  <a:lnTo>
                    <a:pt x="296" y="250"/>
                  </a:lnTo>
                  <a:lnTo>
                    <a:pt x="296" y="250"/>
                  </a:lnTo>
                  <a:lnTo>
                    <a:pt x="298" y="256"/>
                  </a:lnTo>
                  <a:lnTo>
                    <a:pt x="298" y="256"/>
                  </a:lnTo>
                  <a:lnTo>
                    <a:pt x="300" y="264"/>
                  </a:lnTo>
                  <a:lnTo>
                    <a:pt x="300" y="264"/>
                  </a:lnTo>
                  <a:close/>
                  <a:moveTo>
                    <a:pt x="52" y="71"/>
                  </a:moveTo>
                  <a:lnTo>
                    <a:pt x="52" y="7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4" y="86"/>
                  </a:lnTo>
                  <a:lnTo>
                    <a:pt x="54" y="86"/>
                  </a:lnTo>
                  <a:lnTo>
                    <a:pt x="54" y="87"/>
                  </a:lnTo>
                  <a:lnTo>
                    <a:pt x="54" y="87"/>
                  </a:lnTo>
                  <a:lnTo>
                    <a:pt x="52" y="71"/>
                  </a:lnTo>
                  <a:lnTo>
                    <a:pt x="52" y="71"/>
                  </a:lnTo>
                  <a:close/>
                  <a:moveTo>
                    <a:pt x="246" y="201"/>
                  </a:moveTo>
                  <a:lnTo>
                    <a:pt x="246" y="201"/>
                  </a:lnTo>
                  <a:lnTo>
                    <a:pt x="246" y="201"/>
                  </a:lnTo>
                  <a:lnTo>
                    <a:pt x="246" y="201"/>
                  </a:lnTo>
                  <a:lnTo>
                    <a:pt x="232" y="210"/>
                  </a:lnTo>
                  <a:lnTo>
                    <a:pt x="232" y="210"/>
                  </a:lnTo>
                  <a:lnTo>
                    <a:pt x="244" y="201"/>
                  </a:lnTo>
                  <a:lnTo>
                    <a:pt x="244" y="201"/>
                  </a:lnTo>
                  <a:lnTo>
                    <a:pt x="246" y="201"/>
                  </a:lnTo>
                  <a:lnTo>
                    <a:pt x="246" y="201"/>
                  </a:lnTo>
                  <a:close/>
                  <a:moveTo>
                    <a:pt x="265" y="176"/>
                  </a:moveTo>
                  <a:lnTo>
                    <a:pt x="265" y="176"/>
                  </a:lnTo>
                  <a:lnTo>
                    <a:pt x="263" y="179"/>
                  </a:lnTo>
                  <a:lnTo>
                    <a:pt x="263" y="179"/>
                  </a:lnTo>
                  <a:lnTo>
                    <a:pt x="263" y="182"/>
                  </a:lnTo>
                  <a:lnTo>
                    <a:pt x="263" y="182"/>
                  </a:lnTo>
                  <a:lnTo>
                    <a:pt x="262" y="185"/>
                  </a:lnTo>
                  <a:lnTo>
                    <a:pt x="262" y="185"/>
                  </a:lnTo>
                  <a:lnTo>
                    <a:pt x="260" y="188"/>
                  </a:lnTo>
                  <a:lnTo>
                    <a:pt x="260" y="188"/>
                  </a:lnTo>
                  <a:lnTo>
                    <a:pt x="262" y="187"/>
                  </a:lnTo>
                  <a:lnTo>
                    <a:pt x="262" y="187"/>
                  </a:lnTo>
                  <a:lnTo>
                    <a:pt x="263" y="182"/>
                  </a:lnTo>
                  <a:lnTo>
                    <a:pt x="263" y="182"/>
                  </a:lnTo>
                  <a:lnTo>
                    <a:pt x="265" y="180"/>
                  </a:lnTo>
                  <a:lnTo>
                    <a:pt x="265" y="177"/>
                  </a:lnTo>
                  <a:lnTo>
                    <a:pt x="265" y="177"/>
                  </a:lnTo>
                  <a:lnTo>
                    <a:pt x="265" y="176"/>
                  </a:lnTo>
                  <a:lnTo>
                    <a:pt x="265" y="176"/>
                  </a:lnTo>
                  <a:close/>
                  <a:moveTo>
                    <a:pt x="47" y="161"/>
                  </a:moveTo>
                  <a:lnTo>
                    <a:pt x="47" y="161"/>
                  </a:lnTo>
                  <a:lnTo>
                    <a:pt x="49" y="158"/>
                  </a:lnTo>
                  <a:lnTo>
                    <a:pt x="49" y="158"/>
                  </a:lnTo>
                  <a:lnTo>
                    <a:pt x="50" y="152"/>
                  </a:lnTo>
                  <a:lnTo>
                    <a:pt x="50" y="152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47" y="161"/>
                  </a:lnTo>
                  <a:lnTo>
                    <a:pt x="47" y="161"/>
                  </a:lnTo>
                  <a:close/>
                  <a:moveTo>
                    <a:pt x="38" y="199"/>
                  </a:moveTo>
                  <a:lnTo>
                    <a:pt x="38" y="199"/>
                  </a:lnTo>
                  <a:lnTo>
                    <a:pt x="33" y="209"/>
                  </a:lnTo>
                  <a:lnTo>
                    <a:pt x="33" y="209"/>
                  </a:lnTo>
                  <a:lnTo>
                    <a:pt x="33" y="209"/>
                  </a:lnTo>
                  <a:lnTo>
                    <a:pt x="33" y="209"/>
                  </a:lnTo>
                  <a:lnTo>
                    <a:pt x="38" y="201"/>
                  </a:lnTo>
                  <a:lnTo>
                    <a:pt x="38" y="201"/>
                  </a:lnTo>
                  <a:lnTo>
                    <a:pt x="38" y="199"/>
                  </a:lnTo>
                  <a:lnTo>
                    <a:pt x="38" y="199"/>
                  </a:lnTo>
                  <a:close/>
                  <a:moveTo>
                    <a:pt x="118" y="231"/>
                  </a:moveTo>
                  <a:lnTo>
                    <a:pt x="118" y="231"/>
                  </a:lnTo>
                  <a:lnTo>
                    <a:pt x="118" y="229"/>
                  </a:lnTo>
                  <a:lnTo>
                    <a:pt x="118" y="229"/>
                  </a:lnTo>
                  <a:lnTo>
                    <a:pt x="117" y="229"/>
                  </a:lnTo>
                  <a:lnTo>
                    <a:pt x="117" y="229"/>
                  </a:lnTo>
                  <a:lnTo>
                    <a:pt x="110" y="229"/>
                  </a:lnTo>
                  <a:lnTo>
                    <a:pt x="110" y="229"/>
                  </a:lnTo>
                  <a:lnTo>
                    <a:pt x="110" y="229"/>
                  </a:lnTo>
                  <a:lnTo>
                    <a:pt x="110" y="229"/>
                  </a:lnTo>
                  <a:lnTo>
                    <a:pt x="110" y="229"/>
                  </a:lnTo>
                  <a:lnTo>
                    <a:pt x="118" y="231"/>
                  </a:lnTo>
                  <a:lnTo>
                    <a:pt x="118" y="231"/>
                  </a:lnTo>
                  <a:close/>
                  <a:moveTo>
                    <a:pt x="240" y="138"/>
                  </a:moveTo>
                  <a:lnTo>
                    <a:pt x="240" y="138"/>
                  </a:lnTo>
                  <a:lnTo>
                    <a:pt x="236" y="139"/>
                  </a:lnTo>
                  <a:lnTo>
                    <a:pt x="236" y="139"/>
                  </a:lnTo>
                  <a:lnTo>
                    <a:pt x="241" y="141"/>
                  </a:lnTo>
                  <a:lnTo>
                    <a:pt x="241" y="141"/>
                  </a:lnTo>
                  <a:lnTo>
                    <a:pt x="240" y="138"/>
                  </a:lnTo>
                  <a:lnTo>
                    <a:pt x="240" y="138"/>
                  </a:lnTo>
                  <a:close/>
                  <a:moveTo>
                    <a:pt x="101" y="8"/>
                  </a:moveTo>
                  <a:lnTo>
                    <a:pt x="101" y="8"/>
                  </a:lnTo>
                  <a:lnTo>
                    <a:pt x="101" y="8"/>
                  </a:lnTo>
                  <a:lnTo>
                    <a:pt x="101" y="8"/>
                  </a:lnTo>
                  <a:lnTo>
                    <a:pt x="120" y="5"/>
                  </a:lnTo>
                  <a:lnTo>
                    <a:pt x="120" y="5"/>
                  </a:lnTo>
                  <a:lnTo>
                    <a:pt x="110" y="7"/>
                  </a:lnTo>
                  <a:lnTo>
                    <a:pt x="101" y="8"/>
                  </a:lnTo>
                  <a:lnTo>
                    <a:pt x="101" y="8"/>
                  </a:lnTo>
                  <a:close/>
                  <a:moveTo>
                    <a:pt x="229" y="221"/>
                  </a:moveTo>
                  <a:lnTo>
                    <a:pt x="229" y="221"/>
                  </a:lnTo>
                  <a:lnTo>
                    <a:pt x="238" y="217"/>
                  </a:lnTo>
                  <a:lnTo>
                    <a:pt x="238" y="217"/>
                  </a:lnTo>
                  <a:lnTo>
                    <a:pt x="233" y="218"/>
                  </a:lnTo>
                  <a:lnTo>
                    <a:pt x="229" y="221"/>
                  </a:lnTo>
                  <a:lnTo>
                    <a:pt x="229" y="221"/>
                  </a:lnTo>
                  <a:close/>
                  <a:moveTo>
                    <a:pt x="118" y="436"/>
                  </a:moveTo>
                  <a:lnTo>
                    <a:pt x="118" y="436"/>
                  </a:lnTo>
                  <a:lnTo>
                    <a:pt x="128" y="437"/>
                  </a:lnTo>
                  <a:lnTo>
                    <a:pt x="128" y="437"/>
                  </a:lnTo>
                  <a:lnTo>
                    <a:pt x="118" y="436"/>
                  </a:lnTo>
                  <a:lnTo>
                    <a:pt x="118" y="436"/>
                  </a:lnTo>
                  <a:close/>
                  <a:moveTo>
                    <a:pt x="248" y="154"/>
                  </a:moveTo>
                  <a:lnTo>
                    <a:pt x="248" y="154"/>
                  </a:lnTo>
                  <a:lnTo>
                    <a:pt x="248" y="150"/>
                  </a:lnTo>
                  <a:lnTo>
                    <a:pt x="246" y="149"/>
                  </a:lnTo>
                  <a:lnTo>
                    <a:pt x="246" y="149"/>
                  </a:lnTo>
                  <a:lnTo>
                    <a:pt x="248" y="154"/>
                  </a:lnTo>
                  <a:lnTo>
                    <a:pt x="248" y="154"/>
                  </a:lnTo>
                  <a:close/>
                  <a:moveTo>
                    <a:pt x="39" y="193"/>
                  </a:moveTo>
                  <a:lnTo>
                    <a:pt x="39" y="193"/>
                  </a:lnTo>
                  <a:lnTo>
                    <a:pt x="39" y="196"/>
                  </a:lnTo>
                  <a:lnTo>
                    <a:pt x="39" y="198"/>
                  </a:lnTo>
                  <a:lnTo>
                    <a:pt x="39" y="198"/>
                  </a:lnTo>
                  <a:lnTo>
                    <a:pt x="41" y="196"/>
                  </a:lnTo>
                  <a:lnTo>
                    <a:pt x="41" y="196"/>
                  </a:lnTo>
                  <a:lnTo>
                    <a:pt x="39" y="193"/>
                  </a:lnTo>
                  <a:lnTo>
                    <a:pt x="39" y="193"/>
                  </a:lnTo>
                  <a:close/>
                  <a:moveTo>
                    <a:pt x="44" y="172"/>
                  </a:moveTo>
                  <a:lnTo>
                    <a:pt x="44" y="172"/>
                  </a:lnTo>
                  <a:lnTo>
                    <a:pt x="42" y="176"/>
                  </a:lnTo>
                  <a:lnTo>
                    <a:pt x="42" y="176"/>
                  </a:lnTo>
                  <a:lnTo>
                    <a:pt x="44" y="176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4" y="172"/>
                  </a:lnTo>
                  <a:lnTo>
                    <a:pt x="44" y="172"/>
                  </a:lnTo>
                  <a:close/>
                  <a:moveTo>
                    <a:pt x="120" y="226"/>
                  </a:moveTo>
                  <a:lnTo>
                    <a:pt x="120" y="226"/>
                  </a:lnTo>
                  <a:lnTo>
                    <a:pt x="113" y="226"/>
                  </a:lnTo>
                  <a:lnTo>
                    <a:pt x="113" y="226"/>
                  </a:lnTo>
                  <a:lnTo>
                    <a:pt x="118" y="226"/>
                  </a:lnTo>
                  <a:lnTo>
                    <a:pt x="118" y="226"/>
                  </a:lnTo>
                  <a:lnTo>
                    <a:pt x="120" y="226"/>
                  </a:lnTo>
                  <a:lnTo>
                    <a:pt x="120" y="226"/>
                  </a:lnTo>
                  <a:close/>
                  <a:moveTo>
                    <a:pt x="126" y="223"/>
                  </a:moveTo>
                  <a:lnTo>
                    <a:pt x="126" y="223"/>
                  </a:lnTo>
                  <a:lnTo>
                    <a:pt x="132" y="223"/>
                  </a:lnTo>
                  <a:lnTo>
                    <a:pt x="132" y="223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6" y="221"/>
                  </a:lnTo>
                  <a:lnTo>
                    <a:pt x="126" y="223"/>
                  </a:lnTo>
                  <a:lnTo>
                    <a:pt x="126" y="223"/>
                  </a:lnTo>
                  <a:close/>
                  <a:moveTo>
                    <a:pt x="134" y="70"/>
                  </a:moveTo>
                  <a:lnTo>
                    <a:pt x="134" y="70"/>
                  </a:lnTo>
                  <a:lnTo>
                    <a:pt x="134" y="70"/>
                  </a:lnTo>
                  <a:lnTo>
                    <a:pt x="134" y="70"/>
                  </a:lnTo>
                  <a:lnTo>
                    <a:pt x="124" y="70"/>
                  </a:lnTo>
                  <a:lnTo>
                    <a:pt x="124" y="70"/>
                  </a:lnTo>
                  <a:lnTo>
                    <a:pt x="124" y="70"/>
                  </a:lnTo>
                  <a:lnTo>
                    <a:pt x="124" y="70"/>
                  </a:lnTo>
                  <a:lnTo>
                    <a:pt x="134" y="70"/>
                  </a:lnTo>
                  <a:lnTo>
                    <a:pt x="134" y="70"/>
                  </a:lnTo>
                  <a:close/>
                  <a:moveTo>
                    <a:pt x="50" y="165"/>
                  </a:moveTo>
                  <a:lnTo>
                    <a:pt x="50" y="165"/>
                  </a:lnTo>
                  <a:lnTo>
                    <a:pt x="52" y="163"/>
                  </a:lnTo>
                  <a:lnTo>
                    <a:pt x="52" y="161"/>
                  </a:lnTo>
                  <a:lnTo>
                    <a:pt x="52" y="161"/>
                  </a:lnTo>
                  <a:lnTo>
                    <a:pt x="50" y="163"/>
                  </a:lnTo>
                  <a:lnTo>
                    <a:pt x="50" y="165"/>
                  </a:lnTo>
                  <a:lnTo>
                    <a:pt x="50" y="165"/>
                  </a:lnTo>
                  <a:close/>
                  <a:moveTo>
                    <a:pt x="66" y="59"/>
                  </a:moveTo>
                  <a:lnTo>
                    <a:pt x="66" y="59"/>
                  </a:lnTo>
                  <a:lnTo>
                    <a:pt x="72" y="62"/>
                  </a:lnTo>
                  <a:lnTo>
                    <a:pt x="72" y="62"/>
                  </a:lnTo>
                  <a:lnTo>
                    <a:pt x="66" y="59"/>
                  </a:lnTo>
                  <a:lnTo>
                    <a:pt x="66" y="59"/>
                  </a:lnTo>
                  <a:close/>
                  <a:moveTo>
                    <a:pt x="101" y="228"/>
                  </a:moveTo>
                  <a:lnTo>
                    <a:pt x="101" y="228"/>
                  </a:lnTo>
                  <a:lnTo>
                    <a:pt x="101" y="228"/>
                  </a:lnTo>
                  <a:lnTo>
                    <a:pt x="101" y="228"/>
                  </a:lnTo>
                  <a:lnTo>
                    <a:pt x="104" y="228"/>
                  </a:lnTo>
                  <a:lnTo>
                    <a:pt x="104" y="228"/>
                  </a:lnTo>
                  <a:lnTo>
                    <a:pt x="104" y="228"/>
                  </a:lnTo>
                  <a:lnTo>
                    <a:pt x="104" y="228"/>
                  </a:lnTo>
                  <a:lnTo>
                    <a:pt x="101" y="228"/>
                  </a:lnTo>
                  <a:lnTo>
                    <a:pt x="101" y="228"/>
                  </a:lnTo>
                  <a:close/>
                  <a:moveTo>
                    <a:pt x="248" y="161"/>
                  </a:moveTo>
                  <a:lnTo>
                    <a:pt x="248" y="161"/>
                  </a:lnTo>
                  <a:lnTo>
                    <a:pt x="246" y="165"/>
                  </a:lnTo>
                  <a:lnTo>
                    <a:pt x="246" y="165"/>
                  </a:lnTo>
                  <a:lnTo>
                    <a:pt x="248" y="163"/>
                  </a:lnTo>
                  <a:lnTo>
                    <a:pt x="248" y="161"/>
                  </a:lnTo>
                  <a:lnTo>
                    <a:pt x="248" y="161"/>
                  </a:lnTo>
                  <a:close/>
                  <a:moveTo>
                    <a:pt x="126" y="231"/>
                  </a:moveTo>
                  <a:lnTo>
                    <a:pt x="126" y="231"/>
                  </a:lnTo>
                  <a:lnTo>
                    <a:pt x="124" y="231"/>
                  </a:lnTo>
                  <a:lnTo>
                    <a:pt x="123" y="231"/>
                  </a:lnTo>
                  <a:lnTo>
                    <a:pt x="123" y="231"/>
                  </a:lnTo>
                  <a:lnTo>
                    <a:pt x="126" y="231"/>
                  </a:lnTo>
                  <a:lnTo>
                    <a:pt x="126" y="231"/>
                  </a:lnTo>
                  <a:close/>
                  <a:moveTo>
                    <a:pt x="246" y="191"/>
                  </a:moveTo>
                  <a:lnTo>
                    <a:pt x="246" y="191"/>
                  </a:lnTo>
                  <a:lnTo>
                    <a:pt x="246" y="191"/>
                  </a:lnTo>
                  <a:lnTo>
                    <a:pt x="246" y="191"/>
                  </a:lnTo>
                  <a:lnTo>
                    <a:pt x="244" y="193"/>
                  </a:lnTo>
                  <a:lnTo>
                    <a:pt x="244" y="193"/>
                  </a:lnTo>
                  <a:lnTo>
                    <a:pt x="246" y="191"/>
                  </a:lnTo>
                  <a:lnTo>
                    <a:pt x="246" y="191"/>
                  </a:lnTo>
                  <a:close/>
                  <a:moveTo>
                    <a:pt x="203" y="226"/>
                  </a:moveTo>
                  <a:lnTo>
                    <a:pt x="203" y="226"/>
                  </a:lnTo>
                  <a:lnTo>
                    <a:pt x="203" y="226"/>
                  </a:lnTo>
                  <a:lnTo>
                    <a:pt x="203" y="226"/>
                  </a:lnTo>
                  <a:lnTo>
                    <a:pt x="205" y="226"/>
                  </a:lnTo>
                  <a:lnTo>
                    <a:pt x="205" y="226"/>
                  </a:lnTo>
                  <a:lnTo>
                    <a:pt x="205" y="226"/>
                  </a:lnTo>
                  <a:lnTo>
                    <a:pt x="205" y="226"/>
                  </a:lnTo>
                  <a:lnTo>
                    <a:pt x="203" y="226"/>
                  </a:lnTo>
                  <a:lnTo>
                    <a:pt x="203" y="226"/>
                  </a:lnTo>
                  <a:close/>
                  <a:moveTo>
                    <a:pt x="238" y="198"/>
                  </a:moveTo>
                  <a:lnTo>
                    <a:pt x="238" y="198"/>
                  </a:lnTo>
                  <a:lnTo>
                    <a:pt x="238" y="198"/>
                  </a:lnTo>
                  <a:lnTo>
                    <a:pt x="238" y="198"/>
                  </a:lnTo>
                  <a:lnTo>
                    <a:pt x="240" y="196"/>
                  </a:lnTo>
                  <a:lnTo>
                    <a:pt x="240" y="196"/>
                  </a:lnTo>
                  <a:lnTo>
                    <a:pt x="238" y="198"/>
                  </a:lnTo>
                  <a:lnTo>
                    <a:pt x="238" y="198"/>
                  </a:lnTo>
                  <a:close/>
                  <a:moveTo>
                    <a:pt x="121" y="5"/>
                  </a:moveTo>
                  <a:lnTo>
                    <a:pt x="121" y="5"/>
                  </a:lnTo>
                  <a:lnTo>
                    <a:pt x="121" y="5"/>
                  </a:lnTo>
                  <a:lnTo>
                    <a:pt x="121" y="5"/>
                  </a:lnTo>
                  <a:lnTo>
                    <a:pt x="123" y="5"/>
                  </a:lnTo>
                  <a:lnTo>
                    <a:pt x="123" y="5"/>
                  </a:lnTo>
                  <a:lnTo>
                    <a:pt x="123" y="5"/>
                  </a:lnTo>
                  <a:lnTo>
                    <a:pt x="123" y="5"/>
                  </a:lnTo>
                  <a:lnTo>
                    <a:pt x="121" y="5"/>
                  </a:lnTo>
                  <a:lnTo>
                    <a:pt x="121" y="5"/>
                  </a:lnTo>
                  <a:close/>
                  <a:moveTo>
                    <a:pt x="47" y="149"/>
                  </a:moveTo>
                  <a:lnTo>
                    <a:pt x="47" y="149"/>
                  </a:lnTo>
                  <a:lnTo>
                    <a:pt x="47" y="149"/>
                  </a:lnTo>
                  <a:lnTo>
                    <a:pt x="47" y="149"/>
                  </a:lnTo>
                  <a:lnTo>
                    <a:pt x="49" y="147"/>
                  </a:lnTo>
                  <a:lnTo>
                    <a:pt x="49" y="147"/>
                  </a:lnTo>
                  <a:lnTo>
                    <a:pt x="49" y="147"/>
                  </a:lnTo>
                  <a:lnTo>
                    <a:pt x="49" y="147"/>
                  </a:lnTo>
                  <a:lnTo>
                    <a:pt x="47" y="149"/>
                  </a:lnTo>
                  <a:lnTo>
                    <a:pt x="47" y="149"/>
                  </a:lnTo>
                  <a:close/>
                  <a:moveTo>
                    <a:pt x="41" y="191"/>
                  </a:moveTo>
                  <a:lnTo>
                    <a:pt x="41" y="191"/>
                  </a:lnTo>
                  <a:lnTo>
                    <a:pt x="41" y="191"/>
                  </a:lnTo>
                  <a:lnTo>
                    <a:pt x="41" y="191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0"/>
                  </a:lnTo>
                  <a:lnTo>
                    <a:pt x="41" y="191"/>
                  </a:lnTo>
                  <a:lnTo>
                    <a:pt x="41" y="191"/>
                  </a:lnTo>
                  <a:close/>
                  <a:moveTo>
                    <a:pt x="270" y="390"/>
                  </a:moveTo>
                  <a:lnTo>
                    <a:pt x="270" y="390"/>
                  </a:lnTo>
                  <a:lnTo>
                    <a:pt x="270" y="392"/>
                  </a:lnTo>
                  <a:lnTo>
                    <a:pt x="270" y="392"/>
                  </a:lnTo>
                  <a:lnTo>
                    <a:pt x="271" y="390"/>
                  </a:lnTo>
                  <a:lnTo>
                    <a:pt x="271" y="390"/>
                  </a:lnTo>
                  <a:lnTo>
                    <a:pt x="271" y="390"/>
                  </a:lnTo>
                  <a:lnTo>
                    <a:pt x="271" y="390"/>
                  </a:lnTo>
                  <a:lnTo>
                    <a:pt x="270" y="390"/>
                  </a:lnTo>
                  <a:lnTo>
                    <a:pt x="270" y="390"/>
                  </a:lnTo>
                  <a:close/>
                  <a:moveTo>
                    <a:pt x="254" y="202"/>
                  </a:moveTo>
                  <a:lnTo>
                    <a:pt x="254" y="202"/>
                  </a:lnTo>
                  <a:lnTo>
                    <a:pt x="254" y="202"/>
                  </a:lnTo>
                  <a:lnTo>
                    <a:pt x="254" y="202"/>
                  </a:lnTo>
                  <a:lnTo>
                    <a:pt x="252" y="202"/>
                  </a:lnTo>
                  <a:lnTo>
                    <a:pt x="252" y="202"/>
                  </a:lnTo>
                  <a:lnTo>
                    <a:pt x="252" y="202"/>
                  </a:lnTo>
                  <a:lnTo>
                    <a:pt x="252" y="202"/>
                  </a:lnTo>
                  <a:lnTo>
                    <a:pt x="254" y="202"/>
                  </a:lnTo>
                  <a:lnTo>
                    <a:pt x="254" y="202"/>
                  </a:lnTo>
                  <a:close/>
                  <a:moveTo>
                    <a:pt x="251" y="204"/>
                  </a:moveTo>
                  <a:lnTo>
                    <a:pt x="251" y="204"/>
                  </a:lnTo>
                  <a:lnTo>
                    <a:pt x="251" y="204"/>
                  </a:lnTo>
                  <a:lnTo>
                    <a:pt x="251" y="204"/>
                  </a:lnTo>
                  <a:lnTo>
                    <a:pt x="252" y="204"/>
                  </a:lnTo>
                  <a:lnTo>
                    <a:pt x="252" y="204"/>
                  </a:lnTo>
                  <a:lnTo>
                    <a:pt x="252" y="204"/>
                  </a:lnTo>
                  <a:lnTo>
                    <a:pt x="252" y="204"/>
                  </a:lnTo>
                  <a:lnTo>
                    <a:pt x="251" y="204"/>
                  </a:lnTo>
                  <a:lnTo>
                    <a:pt x="251" y="20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274"/>
            <p:cNvSpPr>
              <a:spLocks noEditPoints="1"/>
            </p:cNvSpPr>
            <p:nvPr/>
          </p:nvSpPr>
          <p:spPr bwMode="auto">
            <a:xfrm>
              <a:off x="2788196" y="3707160"/>
              <a:ext cx="220663" cy="334963"/>
            </a:xfrm>
            <a:custGeom>
              <a:avLst/>
              <a:gdLst>
                <a:gd name="T0" fmla="*/ 123 w 139"/>
                <a:gd name="T1" fmla="*/ 22 h 211"/>
                <a:gd name="T2" fmla="*/ 120 w 139"/>
                <a:gd name="T3" fmla="*/ 33 h 211"/>
                <a:gd name="T4" fmla="*/ 100 w 139"/>
                <a:gd name="T5" fmla="*/ 66 h 211"/>
                <a:gd name="T6" fmla="*/ 123 w 139"/>
                <a:gd name="T7" fmla="*/ 49 h 211"/>
                <a:gd name="T8" fmla="*/ 115 w 139"/>
                <a:gd name="T9" fmla="*/ 69 h 211"/>
                <a:gd name="T10" fmla="*/ 133 w 139"/>
                <a:gd name="T11" fmla="*/ 69 h 211"/>
                <a:gd name="T12" fmla="*/ 115 w 139"/>
                <a:gd name="T13" fmla="*/ 153 h 211"/>
                <a:gd name="T14" fmla="*/ 139 w 139"/>
                <a:gd name="T15" fmla="*/ 83 h 211"/>
                <a:gd name="T16" fmla="*/ 106 w 139"/>
                <a:gd name="T17" fmla="*/ 165 h 211"/>
                <a:gd name="T18" fmla="*/ 90 w 139"/>
                <a:gd name="T19" fmla="*/ 177 h 211"/>
                <a:gd name="T20" fmla="*/ 79 w 139"/>
                <a:gd name="T21" fmla="*/ 186 h 211"/>
                <a:gd name="T22" fmla="*/ 60 w 139"/>
                <a:gd name="T23" fmla="*/ 202 h 211"/>
                <a:gd name="T24" fmla="*/ 41 w 139"/>
                <a:gd name="T25" fmla="*/ 203 h 211"/>
                <a:gd name="T26" fmla="*/ 29 w 139"/>
                <a:gd name="T27" fmla="*/ 205 h 211"/>
                <a:gd name="T28" fmla="*/ 30 w 139"/>
                <a:gd name="T29" fmla="*/ 203 h 211"/>
                <a:gd name="T30" fmla="*/ 13 w 139"/>
                <a:gd name="T31" fmla="*/ 194 h 211"/>
                <a:gd name="T32" fmla="*/ 41 w 139"/>
                <a:gd name="T33" fmla="*/ 172 h 211"/>
                <a:gd name="T34" fmla="*/ 41 w 139"/>
                <a:gd name="T35" fmla="*/ 169 h 211"/>
                <a:gd name="T36" fmla="*/ 11 w 139"/>
                <a:gd name="T37" fmla="*/ 154 h 211"/>
                <a:gd name="T38" fmla="*/ 13 w 139"/>
                <a:gd name="T39" fmla="*/ 147 h 211"/>
                <a:gd name="T40" fmla="*/ 47 w 139"/>
                <a:gd name="T41" fmla="*/ 140 h 211"/>
                <a:gd name="T42" fmla="*/ 10 w 139"/>
                <a:gd name="T43" fmla="*/ 124 h 211"/>
                <a:gd name="T44" fmla="*/ 47 w 139"/>
                <a:gd name="T45" fmla="*/ 117 h 211"/>
                <a:gd name="T46" fmla="*/ 14 w 139"/>
                <a:gd name="T47" fmla="*/ 112 h 211"/>
                <a:gd name="T48" fmla="*/ 70 w 139"/>
                <a:gd name="T49" fmla="*/ 93 h 211"/>
                <a:gd name="T50" fmla="*/ 22 w 139"/>
                <a:gd name="T51" fmla="*/ 101 h 211"/>
                <a:gd name="T52" fmla="*/ 2 w 139"/>
                <a:gd name="T53" fmla="*/ 88 h 211"/>
                <a:gd name="T54" fmla="*/ 68 w 139"/>
                <a:gd name="T55" fmla="*/ 77 h 211"/>
                <a:gd name="T56" fmla="*/ 0 w 139"/>
                <a:gd name="T57" fmla="*/ 65 h 211"/>
                <a:gd name="T58" fmla="*/ 65 w 139"/>
                <a:gd name="T59" fmla="*/ 63 h 211"/>
                <a:gd name="T60" fmla="*/ 6 w 139"/>
                <a:gd name="T61" fmla="*/ 58 h 211"/>
                <a:gd name="T62" fmla="*/ 41 w 139"/>
                <a:gd name="T63" fmla="*/ 54 h 211"/>
                <a:gd name="T64" fmla="*/ 11 w 139"/>
                <a:gd name="T65" fmla="*/ 42 h 211"/>
                <a:gd name="T66" fmla="*/ 27 w 139"/>
                <a:gd name="T67" fmla="*/ 39 h 211"/>
                <a:gd name="T68" fmla="*/ 84 w 139"/>
                <a:gd name="T69" fmla="*/ 22 h 211"/>
                <a:gd name="T70" fmla="*/ 111 w 139"/>
                <a:gd name="T71" fmla="*/ 9 h 211"/>
                <a:gd name="T72" fmla="*/ 109 w 139"/>
                <a:gd name="T73" fmla="*/ 107 h 211"/>
                <a:gd name="T74" fmla="*/ 107 w 139"/>
                <a:gd name="T75" fmla="*/ 121 h 211"/>
                <a:gd name="T76" fmla="*/ 101 w 139"/>
                <a:gd name="T77" fmla="*/ 147 h 211"/>
                <a:gd name="T78" fmla="*/ 126 w 139"/>
                <a:gd name="T79" fmla="*/ 69 h 211"/>
                <a:gd name="T80" fmla="*/ 118 w 139"/>
                <a:gd name="T81" fmla="*/ 82 h 211"/>
                <a:gd name="T82" fmla="*/ 96 w 139"/>
                <a:gd name="T83" fmla="*/ 96 h 211"/>
                <a:gd name="T84" fmla="*/ 96 w 139"/>
                <a:gd name="T85" fmla="*/ 154 h 211"/>
                <a:gd name="T86" fmla="*/ 87 w 139"/>
                <a:gd name="T87" fmla="*/ 117 h 211"/>
                <a:gd name="T88" fmla="*/ 87 w 139"/>
                <a:gd name="T89" fmla="*/ 87 h 211"/>
                <a:gd name="T90" fmla="*/ 65 w 139"/>
                <a:gd name="T91" fmla="*/ 137 h 211"/>
                <a:gd name="T92" fmla="*/ 81 w 139"/>
                <a:gd name="T93" fmla="*/ 147 h 211"/>
                <a:gd name="T94" fmla="*/ 87 w 139"/>
                <a:gd name="T95" fmla="*/ 58 h 211"/>
                <a:gd name="T96" fmla="*/ 38 w 139"/>
                <a:gd name="T97" fmla="*/ 186 h 211"/>
                <a:gd name="T98" fmla="*/ 111 w 139"/>
                <a:gd name="T99" fmla="*/ 69 h 211"/>
                <a:gd name="T100" fmla="*/ 62 w 139"/>
                <a:gd name="T101" fmla="*/ 153 h 211"/>
                <a:gd name="T102" fmla="*/ 88 w 139"/>
                <a:gd name="T103" fmla="*/ 104 h 211"/>
                <a:gd name="T104" fmla="*/ 96 w 139"/>
                <a:gd name="T105" fmla="*/ 128 h 211"/>
                <a:gd name="T106" fmla="*/ 84 w 139"/>
                <a:gd name="T107" fmla="*/ 118 h 211"/>
                <a:gd name="T108" fmla="*/ 52 w 139"/>
                <a:gd name="T109" fmla="*/ 118 h 211"/>
                <a:gd name="T110" fmla="*/ 63 w 139"/>
                <a:gd name="T111" fmla="*/ 150 h 211"/>
                <a:gd name="T112" fmla="*/ 62 w 139"/>
                <a:gd name="T113" fmla="*/ 169 h 211"/>
                <a:gd name="T114" fmla="*/ 59 w 139"/>
                <a:gd name="T115" fmla="*/ 194 h 211"/>
                <a:gd name="T116" fmla="*/ 63 w 139"/>
                <a:gd name="T117" fmla="*/ 164 h 211"/>
                <a:gd name="T118" fmla="*/ 71 w 139"/>
                <a:gd name="T119" fmla="*/ 118 h 211"/>
                <a:gd name="T120" fmla="*/ 66 w 139"/>
                <a:gd name="T121" fmla="*/ 148 h 211"/>
                <a:gd name="T122" fmla="*/ 103 w 139"/>
                <a:gd name="T123" fmla="*/ 16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9" h="211">
                  <a:moveTo>
                    <a:pt x="84" y="25"/>
                  </a:moveTo>
                  <a:lnTo>
                    <a:pt x="84" y="25"/>
                  </a:lnTo>
                  <a:lnTo>
                    <a:pt x="88" y="39"/>
                  </a:lnTo>
                  <a:lnTo>
                    <a:pt x="88" y="39"/>
                  </a:lnTo>
                  <a:lnTo>
                    <a:pt x="88" y="38"/>
                  </a:lnTo>
                  <a:lnTo>
                    <a:pt x="88" y="38"/>
                  </a:lnTo>
                  <a:lnTo>
                    <a:pt x="107" y="28"/>
                  </a:lnTo>
                  <a:lnTo>
                    <a:pt x="107" y="28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8" y="19"/>
                  </a:lnTo>
                  <a:lnTo>
                    <a:pt x="118" y="19"/>
                  </a:lnTo>
                  <a:lnTo>
                    <a:pt x="118" y="17"/>
                  </a:lnTo>
                  <a:lnTo>
                    <a:pt x="120" y="17"/>
                  </a:lnTo>
                  <a:lnTo>
                    <a:pt x="120" y="17"/>
                  </a:lnTo>
                  <a:lnTo>
                    <a:pt x="122" y="17"/>
                  </a:lnTo>
                  <a:lnTo>
                    <a:pt x="123" y="19"/>
                  </a:lnTo>
                  <a:lnTo>
                    <a:pt x="123" y="19"/>
                  </a:lnTo>
                  <a:lnTo>
                    <a:pt x="123" y="20"/>
                  </a:lnTo>
                  <a:lnTo>
                    <a:pt x="123" y="22"/>
                  </a:lnTo>
                  <a:lnTo>
                    <a:pt x="123" y="22"/>
                  </a:lnTo>
                  <a:lnTo>
                    <a:pt x="122" y="22"/>
                  </a:lnTo>
                  <a:lnTo>
                    <a:pt x="122" y="22"/>
                  </a:lnTo>
                  <a:lnTo>
                    <a:pt x="117" y="27"/>
                  </a:lnTo>
                  <a:lnTo>
                    <a:pt x="117" y="27"/>
                  </a:lnTo>
                  <a:lnTo>
                    <a:pt x="101" y="35"/>
                  </a:lnTo>
                  <a:lnTo>
                    <a:pt x="101" y="35"/>
                  </a:lnTo>
                  <a:lnTo>
                    <a:pt x="90" y="41"/>
                  </a:lnTo>
                  <a:lnTo>
                    <a:pt x="90" y="41"/>
                  </a:lnTo>
                  <a:lnTo>
                    <a:pt x="88" y="42"/>
                  </a:lnTo>
                  <a:lnTo>
                    <a:pt x="88" y="42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90" y="54"/>
                  </a:lnTo>
                  <a:lnTo>
                    <a:pt x="101" y="47"/>
                  </a:lnTo>
                  <a:lnTo>
                    <a:pt x="111" y="42"/>
                  </a:lnTo>
                  <a:lnTo>
                    <a:pt x="111" y="42"/>
                  </a:lnTo>
                  <a:lnTo>
                    <a:pt x="120" y="33"/>
                  </a:lnTo>
                  <a:lnTo>
                    <a:pt x="120" y="33"/>
                  </a:lnTo>
                  <a:lnTo>
                    <a:pt x="123" y="31"/>
                  </a:lnTo>
                  <a:lnTo>
                    <a:pt x="125" y="33"/>
                  </a:lnTo>
                  <a:lnTo>
                    <a:pt x="125" y="33"/>
                  </a:lnTo>
                  <a:lnTo>
                    <a:pt x="125" y="35"/>
                  </a:lnTo>
                  <a:lnTo>
                    <a:pt x="125" y="38"/>
                  </a:lnTo>
                  <a:lnTo>
                    <a:pt x="125" y="38"/>
                  </a:lnTo>
                  <a:lnTo>
                    <a:pt x="122" y="39"/>
                  </a:lnTo>
                  <a:lnTo>
                    <a:pt x="122" y="39"/>
                  </a:lnTo>
                  <a:lnTo>
                    <a:pt x="111" y="46"/>
                  </a:lnTo>
                  <a:lnTo>
                    <a:pt x="101" y="52"/>
                  </a:lnTo>
                  <a:lnTo>
                    <a:pt x="101" y="52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57"/>
                  </a:lnTo>
                  <a:lnTo>
                    <a:pt x="90" y="71"/>
                  </a:lnTo>
                  <a:lnTo>
                    <a:pt x="90" y="71"/>
                  </a:lnTo>
                  <a:lnTo>
                    <a:pt x="90" y="69"/>
                  </a:lnTo>
                  <a:lnTo>
                    <a:pt x="90" y="69"/>
                  </a:lnTo>
                  <a:lnTo>
                    <a:pt x="100" y="66"/>
                  </a:lnTo>
                  <a:lnTo>
                    <a:pt x="109" y="60"/>
                  </a:lnTo>
                  <a:lnTo>
                    <a:pt x="109" y="60"/>
                  </a:lnTo>
                  <a:lnTo>
                    <a:pt x="109" y="58"/>
                  </a:lnTo>
                  <a:lnTo>
                    <a:pt x="109" y="58"/>
                  </a:lnTo>
                  <a:lnTo>
                    <a:pt x="109" y="54"/>
                  </a:lnTo>
                  <a:lnTo>
                    <a:pt x="109" y="54"/>
                  </a:lnTo>
                  <a:lnTo>
                    <a:pt x="109" y="52"/>
                  </a:lnTo>
                  <a:lnTo>
                    <a:pt x="109" y="52"/>
                  </a:lnTo>
                  <a:lnTo>
                    <a:pt x="109" y="52"/>
                  </a:lnTo>
                  <a:lnTo>
                    <a:pt x="111" y="50"/>
                  </a:lnTo>
                  <a:lnTo>
                    <a:pt x="114" y="50"/>
                  </a:lnTo>
                  <a:lnTo>
                    <a:pt x="114" y="50"/>
                  </a:lnTo>
                  <a:lnTo>
                    <a:pt x="114" y="52"/>
                  </a:lnTo>
                  <a:lnTo>
                    <a:pt x="114" y="54"/>
                  </a:lnTo>
                  <a:lnTo>
                    <a:pt x="114" y="54"/>
                  </a:lnTo>
                  <a:lnTo>
                    <a:pt x="114" y="57"/>
                  </a:lnTo>
                  <a:lnTo>
                    <a:pt x="114" y="57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23" y="49"/>
                  </a:lnTo>
                  <a:lnTo>
                    <a:pt x="123" y="49"/>
                  </a:lnTo>
                  <a:lnTo>
                    <a:pt x="125" y="47"/>
                  </a:lnTo>
                  <a:lnTo>
                    <a:pt x="126" y="47"/>
                  </a:lnTo>
                  <a:lnTo>
                    <a:pt x="126" y="47"/>
                  </a:lnTo>
                  <a:lnTo>
                    <a:pt x="130" y="49"/>
                  </a:lnTo>
                  <a:lnTo>
                    <a:pt x="130" y="49"/>
                  </a:lnTo>
                  <a:lnTo>
                    <a:pt x="128" y="52"/>
                  </a:lnTo>
                  <a:lnTo>
                    <a:pt x="128" y="52"/>
                  </a:lnTo>
                  <a:lnTo>
                    <a:pt x="128" y="52"/>
                  </a:lnTo>
                  <a:lnTo>
                    <a:pt x="120" y="57"/>
                  </a:lnTo>
                  <a:lnTo>
                    <a:pt x="120" y="57"/>
                  </a:lnTo>
                  <a:lnTo>
                    <a:pt x="115" y="61"/>
                  </a:lnTo>
                  <a:lnTo>
                    <a:pt x="115" y="61"/>
                  </a:lnTo>
                  <a:lnTo>
                    <a:pt x="114" y="63"/>
                  </a:lnTo>
                  <a:lnTo>
                    <a:pt x="114" y="63"/>
                  </a:lnTo>
                  <a:lnTo>
                    <a:pt x="114" y="68"/>
                  </a:lnTo>
                  <a:lnTo>
                    <a:pt x="114" y="68"/>
                  </a:lnTo>
                  <a:lnTo>
                    <a:pt x="114" y="69"/>
                  </a:lnTo>
                  <a:lnTo>
                    <a:pt x="114" y="69"/>
                  </a:lnTo>
                  <a:lnTo>
                    <a:pt x="115" y="69"/>
                  </a:lnTo>
                  <a:lnTo>
                    <a:pt x="115" y="69"/>
                  </a:lnTo>
                  <a:lnTo>
                    <a:pt x="122" y="65"/>
                  </a:lnTo>
                  <a:lnTo>
                    <a:pt x="122" y="65"/>
                  </a:lnTo>
                  <a:lnTo>
                    <a:pt x="128" y="60"/>
                  </a:lnTo>
                  <a:lnTo>
                    <a:pt x="128" y="60"/>
                  </a:lnTo>
                  <a:lnTo>
                    <a:pt x="130" y="58"/>
                  </a:lnTo>
                  <a:lnTo>
                    <a:pt x="130" y="58"/>
                  </a:lnTo>
                  <a:lnTo>
                    <a:pt x="131" y="58"/>
                  </a:lnTo>
                  <a:lnTo>
                    <a:pt x="133" y="60"/>
                  </a:lnTo>
                  <a:lnTo>
                    <a:pt x="133" y="60"/>
                  </a:lnTo>
                  <a:lnTo>
                    <a:pt x="133" y="61"/>
                  </a:lnTo>
                  <a:lnTo>
                    <a:pt x="131" y="63"/>
                  </a:lnTo>
                  <a:lnTo>
                    <a:pt x="131" y="63"/>
                  </a:lnTo>
                  <a:lnTo>
                    <a:pt x="128" y="66"/>
                  </a:lnTo>
                  <a:lnTo>
                    <a:pt x="128" y="66"/>
                  </a:lnTo>
                  <a:lnTo>
                    <a:pt x="130" y="66"/>
                  </a:lnTo>
                  <a:lnTo>
                    <a:pt x="130" y="66"/>
                  </a:lnTo>
                  <a:lnTo>
                    <a:pt x="131" y="68"/>
                  </a:lnTo>
                  <a:lnTo>
                    <a:pt x="133" y="69"/>
                  </a:lnTo>
                  <a:lnTo>
                    <a:pt x="133" y="69"/>
                  </a:lnTo>
                  <a:lnTo>
                    <a:pt x="131" y="72"/>
                  </a:lnTo>
                  <a:lnTo>
                    <a:pt x="131" y="72"/>
                  </a:lnTo>
                  <a:lnTo>
                    <a:pt x="131" y="80"/>
                  </a:lnTo>
                  <a:lnTo>
                    <a:pt x="131" y="80"/>
                  </a:lnTo>
                  <a:lnTo>
                    <a:pt x="130" y="95"/>
                  </a:lnTo>
                  <a:lnTo>
                    <a:pt x="128" y="109"/>
                  </a:lnTo>
                  <a:lnTo>
                    <a:pt x="128" y="109"/>
                  </a:lnTo>
                  <a:lnTo>
                    <a:pt x="122" y="126"/>
                  </a:lnTo>
                  <a:lnTo>
                    <a:pt x="115" y="143"/>
                  </a:lnTo>
                  <a:lnTo>
                    <a:pt x="115" y="143"/>
                  </a:lnTo>
                  <a:lnTo>
                    <a:pt x="111" y="153"/>
                  </a:lnTo>
                  <a:lnTo>
                    <a:pt x="111" y="153"/>
                  </a:lnTo>
                  <a:lnTo>
                    <a:pt x="109" y="154"/>
                  </a:lnTo>
                  <a:lnTo>
                    <a:pt x="109" y="154"/>
                  </a:lnTo>
                  <a:lnTo>
                    <a:pt x="112" y="153"/>
                  </a:lnTo>
                  <a:lnTo>
                    <a:pt x="112" y="153"/>
                  </a:lnTo>
                  <a:lnTo>
                    <a:pt x="115" y="154"/>
                  </a:lnTo>
                  <a:lnTo>
                    <a:pt x="115" y="154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25" y="134"/>
                  </a:lnTo>
                  <a:lnTo>
                    <a:pt x="130" y="124"/>
                  </a:lnTo>
                  <a:lnTo>
                    <a:pt x="133" y="115"/>
                  </a:lnTo>
                  <a:lnTo>
                    <a:pt x="133" y="115"/>
                  </a:lnTo>
                  <a:lnTo>
                    <a:pt x="134" y="102"/>
                  </a:lnTo>
                  <a:lnTo>
                    <a:pt x="134" y="91"/>
                  </a:lnTo>
                  <a:lnTo>
                    <a:pt x="134" y="91"/>
                  </a:lnTo>
                  <a:lnTo>
                    <a:pt x="134" y="85"/>
                  </a:lnTo>
                  <a:lnTo>
                    <a:pt x="134" y="85"/>
                  </a:lnTo>
                  <a:lnTo>
                    <a:pt x="134" y="85"/>
                  </a:lnTo>
                  <a:lnTo>
                    <a:pt x="134" y="85"/>
                  </a:lnTo>
                  <a:lnTo>
                    <a:pt x="133" y="83"/>
                  </a:lnTo>
                  <a:lnTo>
                    <a:pt x="134" y="82"/>
                  </a:lnTo>
                  <a:lnTo>
                    <a:pt x="134" y="82"/>
                  </a:lnTo>
                  <a:lnTo>
                    <a:pt x="134" y="80"/>
                  </a:lnTo>
                  <a:lnTo>
                    <a:pt x="136" y="80"/>
                  </a:lnTo>
                  <a:lnTo>
                    <a:pt x="136" y="80"/>
                  </a:lnTo>
                  <a:lnTo>
                    <a:pt x="137" y="82"/>
                  </a:lnTo>
                  <a:lnTo>
                    <a:pt x="139" y="83"/>
                  </a:lnTo>
                  <a:lnTo>
                    <a:pt x="139" y="83"/>
                  </a:lnTo>
                  <a:lnTo>
                    <a:pt x="137" y="95"/>
                  </a:lnTo>
                  <a:lnTo>
                    <a:pt x="137" y="95"/>
                  </a:lnTo>
                  <a:lnTo>
                    <a:pt x="137" y="107"/>
                  </a:lnTo>
                  <a:lnTo>
                    <a:pt x="134" y="120"/>
                  </a:lnTo>
                  <a:lnTo>
                    <a:pt x="134" y="120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25" y="145"/>
                  </a:lnTo>
                  <a:lnTo>
                    <a:pt x="125" y="145"/>
                  </a:lnTo>
                  <a:lnTo>
                    <a:pt x="118" y="158"/>
                  </a:lnTo>
                  <a:lnTo>
                    <a:pt x="118" y="158"/>
                  </a:lnTo>
                  <a:lnTo>
                    <a:pt x="117" y="159"/>
                  </a:lnTo>
                  <a:lnTo>
                    <a:pt x="114" y="159"/>
                  </a:lnTo>
                  <a:lnTo>
                    <a:pt x="114" y="159"/>
                  </a:lnTo>
                  <a:lnTo>
                    <a:pt x="114" y="159"/>
                  </a:lnTo>
                  <a:lnTo>
                    <a:pt x="114" y="159"/>
                  </a:lnTo>
                  <a:lnTo>
                    <a:pt x="106" y="164"/>
                  </a:lnTo>
                  <a:lnTo>
                    <a:pt x="106" y="164"/>
                  </a:lnTo>
                  <a:lnTo>
                    <a:pt x="106" y="165"/>
                  </a:lnTo>
                  <a:lnTo>
                    <a:pt x="106" y="165"/>
                  </a:lnTo>
                  <a:lnTo>
                    <a:pt x="104" y="167"/>
                  </a:lnTo>
                  <a:lnTo>
                    <a:pt x="104" y="167"/>
                  </a:lnTo>
                  <a:lnTo>
                    <a:pt x="103" y="169"/>
                  </a:lnTo>
                  <a:lnTo>
                    <a:pt x="101" y="170"/>
                  </a:lnTo>
                  <a:lnTo>
                    <a:pt x="101" y="170"/>
                  </a:lnTo>
                  <a:lnTo>
                    <a:pt x="100" y="169"/>
                  </a:lnTo>
                  <a:lnTo>
                    <a:pt x="100" y="169"/>
                  </a:lnTo>
                  <a:lnTo>
                    <a:pt x="98" y="169"/>
                  </a:lnTo>
                  <a:lnTo>
                    <a:pt x="98" y="169"/>
                  </a:lnTo>
                  <a:lnTo>
                    <a:pt x="96" y="170"/>
                  </a:lnTo>
                  <a:lnTo>
                    <a:pt x="96" y="170"/>
                  </a:lnTo>
                  <a:lnTo>
                    <a:pt x="95" y="170"/>
                  </a:lnTo>
                  <a:lnTo>
                    <a:pt x="95" y="170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3" y="177"/>
                  </a:lnTo>
                  <a:lnTo>
                    <a:pt x="93" y="177"/>
                  </a:lnTo>
                  <a:lnTo>
                    <a:pt x="92" y="178"/>
                  </a:lnTo>
                  <a:lnTo>
                    <a:pt x="90" y="177"/>
                  </a:lnTo>
                  <a:lnTo>
                    <a:pt x="90" y="177"/>
                  </a:lnTo>
                  <a:lnTo>
                    <a:pt x="88" y="175"/>
                  </a:lnTo>
                  <a:lnTo>
                    <a:pt x="88" y="173"/>
                  </a:lnTo>
                  <a:lnTo>
                    <a:pt x="88" y="173"/>
                  </a:lnTo>
                  <a:lnTo>
                    <a:pt x="90" y="172"/>
                  </a:lnTo>
                  <a:lnTo>
                    <a:pt x="90" y="172"/>
                  </a:lnTo>
                  <a:lnTo>
                    <a:pt x="88" y="172"/>
                  </a:lnTo>
                  <a:lnTo>
                    <a:pt x="88" y="172"/>
                  </a:lnTo>
                  <a:lnTo>
                    <a:pt x="85" y="173"/>
                  </a:lnTo>
                  <a:lnTo>
                    <a:pt x="85" y="173"/>
                  </a:lnTo>
                  <a:lnTo>
                    <a:pt x="71" y="180"/>
                  </a:lnTo>
                  <a:lnTo>
                    <a:pt x="71" y="180"/>
                  </a:lnTo>
                  <a:lnTo>
                    <a:pt x="70" y="181"/>
                  </a:lnTo>
                  <a:lnTo>
                    <a:pt x="70" y="181"/>
                  </a:lnTo>
                  <a:lnTo>
                    <a:pt x="66" y="191"/>
                  </a:lnTo>
                  <a:lnTo>
                    <a:pt x="66" y="191"/>
                  </a:lnTo>
                  <a:lnTo>
                    <a:pt x="66" y="192"/>
                  </a:lnTo>
                  <a:lnTo>
                    <a:pt x="66" y="192"/>
                  </a:lnTo>
                  <a:lnTo>
                    <a:pt x="68" y="192"/>
                  </a:lnTo>
                  <a:lnTo>
                    <a:pt x="68" y="192"/>
                  </a:lnTo>
                  <a:lnTo>
                    <a:pt x="79" y="186"/>
                  </a:lnTo>
                  <a:lnTo>
                    <a:pt x="88" y="180"/>
                  </a:lnTo>
                  <a:lnTo>
                    <a:pt x="88" y="180"/>
                  </a:lnTo>
                  <a:lnTo>
                    <a:pt x="92" y="180"/>
                  </a:lnTo>
                  <a:lnTo>
                    <a:pt x="93" y="181"/>
                  </a:lnTo>
                  <a:lnTo>
                    <a:pt x="93" y="181"/>
                  </a:lnTo>
                  <a:lnTo>
                    <a:pt x="93" y="183"/>
                  </a:lnTo>
                  <a:lnTo>
                    <a:pt x="92" y="184"/>
                  </a:lnTo>
                  <a:lnTo>
                    <a:pt x="92" y="184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66" y="195"/>
                  </a:lnTo>
                  <a:lnTo>
                    <a:pt x="66" y="195"/>
                  </a:lnTo>
                  <a:lnTo>
                    <a:pt x="65" y="197"/>
                  </a:lnTo>
                  <a:lnTo>
                    <a:pt x="65" y="197"/>
                  </a:lnTo>
                  <a:lnTo>
                    <a:pt x="65" y="200"/>
                  </a:lnTo>
                  <a:lnTo>
                    <a:pt x="65" y="200"/>
                  </a:lnTo>
                  <a:lnTo>
                    <a:pt x="63" y="202"/>
                  </a:lnTo>
                  <a:lnTo>
                    <a:pt x="63" y="202"/>
                  </a:lnTo>
                  <a:lnTo>
                    <a:pt x="62" y="203"/>
                  </a:lnTo>
                  <a:lnTo>
                    <a:pt x="60" y="202"/>
                  </a:lnTo>
                  <a:lnTo>
                    <a:pt x="60" y="202"/>
                  </a:lnTo>
                  <a:lnTo>
                    <a:pt x="59" y="200"/>
                  </a:lnTo>
                  <a:lnTo>
                    <a:pt x="59" y="200"/>
                  </a:lnTo>
                  <a:lnTo>
                    <a:pt x="59" y="199"/>
                  </a:lnTo>
                  <a:lnTo>
                    <a:pt x="59" y="199"/>
                  </a:lnTo>
                  <a:lnTo>
                    <a:pt x="51" y="200"/>
                  </a:lnTo>
                  <a:lnTo>
                    <a:pt x="51" y="200"/>
                  </a:lnTo>
                  <a:lnTo>
                    <a:pt x="51" y="202"/>
                  </a:lnTo>
                  <a:lnTo>
                    <a:pt x="51" y="202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47" y="208"/>
                  </a:lnTo>
                  <a:lnTo>
                    <a:pt x="47" y="208"/>
                  </a:lnTo>
                  <a:lnTo>
                    <a:pt x="46" y="210"/>
                  </a:lnTo>
                  <a:lnTo>
                    <a:pt x="43" y="208"/>
                  </a:lnTo>
                  <a:lnTo>
                    <a:pt x="43" y="208"/>
                  </a:lnTo>
                  <a:lnTo>
                    <a:pt x="41" y="205"/>
                  </a:lnTo>
                  <a:lnTo>
                    <a:pt x="41" y="205"/>
                  </a:lnTo>
                  <a:lnTo>
                    <a:pt x="41" y="203"/>
                  </a:lnTo>
                  <a:lnTo>
                    <a:pt x="41" y="203"/>
                  </a:lnTo>
                  <a:lnTo>
                    <a:pt x="41" y="205"/>
                  </a:lnTo>
                  <a:lnTo>
                    <a:pt x="41" y="205"/>
                  </a:lnTo>
                  <a:lnTo>
                    <a:pt x="27" y="208"/>
                  </a:lnTo>
                  <a:lnTo>
                    <a:pt x="27" y="208"/>
                  </a:lnTo>
                  <a:lnTo>
                    <a:pt x="19" y="210"/>
                  </a:lnTo>
                  <a:lnTo>
                    <a:pt x="19" y="210"/>
                  </a:lnTo>
                  <a:lnTo>
                    <a:pt x="16" y="211"/>
                  </a:lnTo>
                  <a:lnTo>
                    <a:pt x="16" y="211"/>
                  </a:lnTo>
                  <a:lnTo>
                    <a:pt x="14" y="211"/>
                  </a:lnTo>
                  <a:lnTo>
                    <a:pt x="14" y="211"/>
                  </a:lnTo>
                  <a:lnTo>
                    <a:pt x="13" y="210"/>
                  </a:lnTo>
                  <a:lnTo>
                    <a:pt x="13" y="208"/>
                  </a:lnTo>
                  <a:lnTo>
                    <a:pt x="13" y="208"/>
                  </a:lnTo>
                  <a:lnTo>
                    <a:pt x="13" y="207"/>
                  </a:lnTo>
                  <a:lnTo>
                    <a:pt x="14" y="205"/>
                  </a:lnTo>
                  <a:lnTo>
                    <a:pt x="14" y="205"/>
                  </a:lnTo>
                  <a:lnTo>
                    <a:pt x="14" y="205"/>
                  </a:lnTo>
                  <a:lnTo>
                    <a:pt x="14" y="205"/>
                  </a:lnTo>
                  <a:lnTo>
                    <a:pt x="22" y="207"/>
                  </a:lnTo>
                  <a:lnTo>
                    <a:pt x="29" y="205"/>
                  </a:lnTo>
                  <a:lnTo>
                    <a:pt x="29" y="205"/>
                  </a:lnTo>
                  <a:lnTo>
                    <a:pt x="43" y="202"/>
                  </a:lnTo>
                  <a:lnTo>
                    <a:pt x="43" y="202"/>
                  </a:lnTo>
                  <a:lnTo>
                    <a:pt x="46" y="200"/>
                  </a:lnTo>
                  <a:lnTo>
                    <a:pt x="46" y="200"/>
                  </a:lnTo>
                  <a:lnTo>
                    <a:pt x="47" y="199"/>
                  </a:lnTo>
                  <a:lnTo>
                    <a:pt x="47" y="199"/>
                  </a:lnTo>
                  <a:lnTo>
                    <a:pt x="51" y="191"/>
                  </a:lnTo>
                  <a:lnTo>
                    <a:pt x="51" y="191"/>
                  </a:lnTo>
                  <a:lnTo>
                    <a:pt x="52" y="186"/>
                  </a:lnTo>
                  <a:lnTo>
                    <a:pt x="52" y="186"/>
                  </a:lnTo>
                  <a:lnTo>
                    <a:pt x="52" y="184"/>
                  </a:lnTo>
                  <a:lnTo>
                    <a:pt x="52" y="184"/>
                  </a:lnTo>
                  <a:lnTo>
                    <a:pt x="52" y="186"/>
                  </a:lnTo>
                  <a:lnTo>
                    <a:pt x="52" y="186"/>
                  </a:lnTo>
                  <a:lnTo>
                    <a:pt x="38" y="189"/>
                  </a:lnTo>
                  <a:lnTo>
                    <a:pt x="38" y="189"/>
                  </a:lnTo>
                  <a:lnTo>
                    <a:pt x="36" y="191"/>
                  </a:lnTo>
                  <a:lnTo>
                    <a:pt x="36" y="191"/>
                  </a:lnTo>
                  <a:lnTo>
                    <a:pt x="30" y="203"/>
                  </a:lnTo>
                  <a:lnTo>
                    <a:pt x="30" y="203"/>
                  </a:lnTo>
                  <a:lnTo>
                    <a:pt x="29" y="205"/>
                  </a:lnTo>
                  <a:lnTo>
                    <a:pt x="29" y="205"/>
                  </a:lnTo>
                  <a:lnTo>
                    <a:pt x="27" y="205"/>
                  </a:lnTo>
                  <a:lnTo>
                    <a:pt x="25" y="203"/>
                  </a:lnTo>
                  <a:lnTo>
                    <a:pt x="25" y="203"/>
                  </a:lnTo>
                  <a:lnTo>
                    <a:pt x="24" y="202"/>
                  </a:lnTo>
                  <a:lnTo>
                    <a:pt x="25" y="200"/>
                  </a:lnTo>
                  <a:lnTo>
                    <a:pt x="25" y="200"/>
                  </a:lnTo>
                  <a:lnTo>
                    <a:pt x="29" y="195"/>
                  </a:lnTo>
                  <a:lnTo>
                    <a:pt x="29" y="195"/>
                  </a:lnTo>
                  <a:lnTo>
                    <a:pt x="32" y="192"/>
                  </a:lnTo>
                  <a:lnTo>
                    <a:pt x="32" y="192"/>
                  </a:lnTo>
                  <a:lnTo>
                    <a:pt x="32" y="191"/>
                  </a:lnTo>
                  <a:lnTo>
                    <a:pt x="32" y="191"/>
                  </a:lnTo>
                  <a:lnTo>
                    <a:pt x="27" y="191"/>
                  </a:lnTo>
                  <a:lnTo>
                    <a:pt x="27" y="191"/>
                  </a:lnTo>
                  <a:lnTo>
                    <a:pt x="14" y="194"/>
                  </a:lnTo>
                  <a:lnTo>
                    <a:pt x="14" y="194"/>
                  </a:lnTo>
                  <a:lnTo>
                    <a:pt x="13" y="194"/>
                  </a:lnTo>
                  <a:lnTo>
                    <a:pt x="13" y="194"/>
                  </a:lnTo>
                  <a:lnTo>
                    <a:pt x="11" y="194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0" y="191"/>
                  </a:lnTo>
                  <a:lnTo>
                    <a:pt x="10" y="191"/>
                  </a:lnTo>
                  <a:lnTo>
                    <a:pt x="10" y="189"/>
                  </a:lnTo>
                  <a:lnTo>
                    <a:pt x="13" y="188"/>
                  </a:lnTo>
                  <a:lnTo>
                    <a:pt x="13" y="188"/>
                  </a:lnTo>
                  <a:lnTo>
                    <a:pt x="19" y="189"/>
                  </a:lnTo>
                  <a:lnTo>
                    <a:pt x="25" y="189"/>
                  </a:lnTo>
                  <a:lnTo>
                    <a:pt x="25" y="189"/>
                  </a:lnTo>
                  <a:lnTo>
                    <a:pt x="33" y="188"/>
                  </a:lnTo>
                  <a:lnTo>
                    <a:pt x="33" y="188"/>
                  </a:lnTo>
                  <a:lnTo>
                    <a:pt x="35" y="186"/>
                  </a:lnTo>
                  <a:lnTo>
                    <a:pt x="35" y="186"/>
                  </a:lnTo>
                  <a:lnTo>
                    <a:pt x="41" y="172"/>
                  </a:lnTo>
                  <a:lnTo>
                    <a:pt x="41" y="172"/>
                  </a:lnTo>
                  <a:lnTo>
                    <a:pt x="41" y="172"/>
                  </a:lnTo>
                  <a:lnTo>
                    <a:pt x="41" y="172"/>
                  </a:lnTo>
                  <a:lnTo>
                    <a:pt x="38" y="172"/>
                  </a:lnTo>
                  <a:lnTo>
                    <a:pt x="38" y="172"/>
                  </a:lnTo>
                  <a:lnTo>
                    <a:pt x="25" y="173"/>
                  </a:lnTo>
                  <a:lnTo>
                    <a:pt x="25" y="173"/>
                  </a:lnTo>
                  <a:lnTo>
                    <a:pt x="18" y="175"/>
                  </a:lnTo>
                  <a:lnTo>
                    <a:pt x="18" y="175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3" y="172"/>
                  </a:lnTo>
                  <a:lnTo>
                    <a:pt x="14" y="170"/>
                  </a:lnTo>
                  <a:lnTo>
                    <a:pt x="14" y="170"/>
                  </a:lnTo>
                  <a:lnTo>
                    <a:pt x="14" y="169"/>
                  </a:lnTo>
                  <a:lnTo>
                    <a:pt x="14" y="169"/>
                  </a:lnTo>
                  <a:lnTo>
                    <a:pt x="18" y="169"/>
                  </a:lnTo>
                  <a:lnTo>
                    <a:pt x="18" y="169"/>
                  </a:lnTo>
                  <a:lnTo>
                    <a:pt x="22" y="170"/>
                  </a:lnTo>
                  <a:lnTo>
                    <a:pt x="29" y="170"/>
                  </a:lnTo>
                  <a:lnTo>
                    <a:pt x="29" y="170"/>
                  </a:lnTo>
                  <a:lnTo>
                    <a:pt x="41" y="169"/>
                  </a:lnTo>
                  <a:lnTo>
                    <a:pt x="41" y="169"/>
                  </a:lnTo>
                  <a:lnTo>
                    <a:pt x="43" y="169"/>
                  </a:lnTo>
                  <a:lnTo>
                    <a:pt x="43" y="169"/>
                  </a:lnTo>
                  <a:lnTo>
                    <a:pt x="46" y="158"/>
                  </a:lnTo>
                  <a:lnTo>
                    <a:pt x="46" y="158"/>
                  </a:lnTo>
                  <a:lnTo>
                    <a:pt x="46" y="156"/>
                  </a:lnTo>
                  <a:lnTo>
                    <a:pt x="46" y="156"/>
                  </a:lnTo>
                  <a:lnTo>
                    <a:pt x="41" y="158"/>
                  </a:lnTo>
                  <a:lnTo>
                    <a:pt x="41" y="158"/>
                  </a:lnTo>
                  <a:lnTo>
                    <a:pt x="30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1" y="161"/>
                  </a:lnTo>
                  <a:lnTo>
                    <a:pt x="11" y="161"/>
                  </a:lnTo>
                  <a:lnTo>
                    <a:pt x="10" y="161"/>
                  </a:lnTo>
                  <a:lnTo>
                    <a:pt x="10" y="161"/>
                  </a:lnTo>
                  <a:lnTo>
                    <a:pt x="8" y="158"/>
                  </a:lnTo>
                  <a:lnTo>
                    <a:pt x="10" y="156"/>
                  </a:lnTo>
                  <a:lnTo>
                    <a:pt x="10" y="156"/>
                  </a:lnTo>
                  <a:lnTo>
                    <a:pt x="11" y="154"/>
                  </a:lnTo>
                  <a:lnTo>
                    <a:pt x="11" y="154"/>
                  </a:lnTo>
                  <a:lnTo>
                    <a:pt x="18" y="156"/>
                  </a:lnTo>
                  <a:lnTo>
                    <a:pt x="18" y="156"/>
                  </a:lnTo>
                  <a:lnTo>
                    <a:pt x="35" y="156"/>
                  </a:lnTo>
                  <a:lnTo>
                    <a:pt x="35" y="156"/>
                  </a:lnTo>
                  <a:lnTo>
                    <a:pt x="46" y="153"/>
                  </a:lnTo>
                  <a:lnTo>
                    <a:pt x="46" y="153"/>
                  </a:lnTo>
                  <a:lnTo>
                    <a:pt x="46" y="153"/>
                  </a:lnTo>
                  <a:lnTo>
                    <a:pt x="46" y="153"/>
                  </a:lnTo>
                  <a:lnTo>
                    <a:pt x="47" y="143"/>
                  </a:lnTo>
                  <a:lnTo>
                    <a:pt x="47" y="143"/>
                  </a:lnTo>
                  <a:lnTo>
                    <a:pt x="47" y="143"/>
                  </a:lnTo>
                  <a:lnTo>
                    <a:pt x="47" y="143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24" y="147"/>
                  </a:lnTo>
                  <a:lnTo>
                    <a:pt x="24" y="147"/>
                  </a:lnTo>
                  <a:lnTo>
                    <a:pt x="16" y="147"/>
                  </a:lnTo>
                  <a:lnTo>
                    <a:pt x="16" y="147"/>
                  </a:lnTo>
                  <a:lnTo>
                    <a:pt x="13" y="147"/>
                  </a:lnTo>
                  <a:lnTo>
                    <a:pt x="13" y="147"/>
                  </a:lnTo>
                  <a:lnTo>
                    <a:pt x="11" y="147"/>
                  </a:lnTo>
                  <a:lnTo>
                    <a:pt x="11" y="147"/>
                  </a:lnTo>
                  <a:lnTo>
                    <a:pt x="11" y="145"/>
                  </a:lnTo>
                  <a:lnTo>
                    <a:pt x="11" y="143"/>
                  </a:lnTo>
                  <a:lnTo>
                    <a:pt x="11" y="143"/>
                  </a:lnTo>
                  <a:lnTo>
                    <a:pt x="11" y="142"/>
                  </a:lnTo>
                  <a:lnTo>
                    <a:pt x="13" y="140"/>
                  </a:lnTo>
                  <a:lnTo>
                    <a:pt x="13" y="140"/>
                  </a:lnTo>
                  <a:lnTo>
                    <a:pt x="14" y="142"/>
                  </a:lnTo>
                  <a:lnTo>
                    <a:pt x="14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24" y="143"/>
                  </a:lnTo>
                  <a:lnTo>
                    <a:pt x="24" y="143"/>
                  </a:lnTo>
                  <a:lnTo>
                    <a:pt x="32" y="143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7" y="140"/>
                  </a:lnTo>
                  <a:lnTo>
                    <a:pt x="47" y="140"/>
                  </a:lnTo>
                  <a:lnTo>
                    <a:pt x="47" y="140"/>
                  </a:lnTo>
                  <a:lnTo>
                    <a:pt x="49" y="139"/>
                  </a:lnTo>
                  <a:lnTo>
                    <a:pt x="49" y="139"/>
                  </a:lnTo>
                  <a:lnTo>
                    <a:pt x="49" y="129"/>
                  </a:lnTo>
                  <a:lnTo>
                    <a:pt x="49" y="129"/>
                  </a:lnTo>
                  <a:lnTo>
                    <a:pt x="49" y="128"/>
                  </a:lnTo>
                  <a:lnTo>
                    <a:pt x="49" y="128"/>
                  </a:lnTo>
                  <a:lnTo>
                    <a:pt x="41" y="128"/>
                  </a:lnTo>
                  <a:lnTo>
                    <a:pt x="41" y="128"/>
                  </a:lnTo>
                  <a:lnTo>
                    <a:pt x="22" y="131"/>
                  </a:lnTo>
                  <a:lnTo>
                    <a:pt x="22" y="131"/>
                  </a:lnTo>
                  <a:lnTo>
                    <a:pt x="13" y="131"/>
                  </a:lnTo>
                  <a:lnTo>
                    <a:pt x="13" y="131"/>
                  </a:lnTo>
                  <a:lnTo>
                    <a:pt x="10" y="131"/>
                  </a:lnTo>
                  <a:lnTo>
                    <a:pt x="10" y="131"/>
                  </a:lnTo>
                  <a:lnTo>
                    <a:pt x="8" y="129"/>
                  </a:lnTo>
                  <a:lnTo>
                    <a:pt x="8" y="129"/>
                  </a:lnTo>
                  <a:lnTo>
                    <a:pt x="8" y="128"/>
                  </a:lnTo>
                  <a:lnTo>
                    <a:pt x="8" y="126"/>
                  </a:lnTo>
                  <a:lnTo>
                    <a:pt x="8" y="126"/>
                  </a:lnTo>
                  <a:lnTo>
                    <a:pt x="10" y="124"/>
                  </a:lnTo>
                  <a:lnTo>
                    <a:pt x="11" y="124"/>
                  </a:lnTo>
                  <a:lnTo>
                    <a:pt x="11" y="124"/>
                  </a:lnTo>
                  <a:lnTo>
                    <a:pt x="13" y="126"/>
                  </a:lnTo>
                  <a:lnTo>
                    <a:pt x="13" y="126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8" y="128"/>
                  </a:lnTo>
                  <a:lnTo>
                    <a:pt x="18" y="128"/>
                  </a:lnTo>
                  <a:lnTo>
                    <a:pt x="29" y="126"/>
                  </a:lnTo>
                  <a:lnTo>
                    <a:pt x="29" y="126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7" y="124"/>
                  </a:lnTo>
                  <a:lnTo>
                    <a:pt x="47" y="124"/>
                  </a:lnTo>
                  <a:lnTo>
                    <a:pt x="47" y="123"/>
                  </a:lnTo>
                  <a:lnTo>
                    <a:pt x="47" y="123"/>
                  </a:lnTo>
                  <a:lnTo>
                    <a:pt x="47" y="118"/>
                  </a:lnTo>
                  <a:lnTo>
                    <a:pt x="47" y="118"/>
                  </a:lnTo>
                  <a:lnTo>
                    <a:pt x="47" y="117"/>
                  </a:lnTo>
                  <a:lnTo>
                    <a:pt x="47" y="117"/>
                  </a:lnTo>
                  <a:lnTo>
                    <a:pt x="47" y="117"/>
                  </a:lnTo>
                  <a:lnTo>
                    <a:pt x="47" y="117"/>
                  </a:lnTo>
                  <a:lnTo>
                    <a:pt x="43" y="117"/>
                  </a:lnTo>
                  <a:lnTo>
                    <a:pt x="43" y="117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27" y="118"/>
                  </a:lnTo>
                  <a:lnTo>
                    <a:pt x="27" y="118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1" y="118"/>
                  </a:lnTo>
                  <a:lnTo>
                    <a:pt x="10" y="117"/>
                  </a:lnTo>
                  <a:lnTo>
                    <a:pt x="10" y="115"/>
                  </a:lnTo>
                  <a:lnTo>
                    <a:pt x="10" y="115"/>
                  </a:lnTo>
                  <a:lnTo>
                    <a:pt x="11" y="113"/>
                  </a:lnTo>
                  <a:lnTo>
                    <a:pt x="14" y="112"/>
                  </a:lnTo>
                  <a:lnTo>
                    <a:pt x="14" y="112"/>
                  </a:lnTo>
                  <a:lnTo>
                    <a:pt x="14" y="113"/>
                  </a:lnTo>
                  <a:lnTo>
                    <a:pt x="14" y="113"/>
                  </a:lnTo>
                  <a:lnTo>
                    <a:pt x="18" y="115"/>
                  </a:lnTo>
                  <a:lnTo>
                    <a:pt x="18" y="115"/>
                  </a:lnTo>
                  <a:lnTo>
                    <a:pt x="24" y="115"/>
                  </a:lnTo>
                  <a:lnTo>
                    <a:pt x="24" y="115"/>
                  </a:lnTo>
                  <a:lnTo>
                    <a:pt x="33" y="115"/>
                  </a:lnTo>
                  <a:lnTo>
                    <a:pt x="43" y="113"/>
                  </a:lnTo>
                  <a:lnTo>
                    <a:pt x="43" y="113"/>
                  </a:lnTo>
                  <a:lnTo>
                    <a:pt x="68" y="109"/>
                  </a:lnTo>
                  <a:lnTo>
                    <a:pt x="68" y="109"/>
                  </a:lnTo>
                  <a:lnTo>
                    <a:pt x="70" y="109"/>
                  </a:lnTo>
                  <a:lnTo>
                    <a:pt x="70" y="109"/>
                  </a:lnTo>
                  <a:lnTo>
                    <a:pt x="70" y="107"/>
                  </a:lnTo>
                  <a:lnTo>
                    <a:pt x="70" y="107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55" y="96"/>
                  </a:lnTo>
                  <a:lnTo>
                    <a:pt x="43" y="99"/>
                  </a:lnTo>
                  <a:lnTo>
                    <a:pt x="43" y="99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1" y="106"/>
                  </a:lnTo>
                  <a:lnTo>
                    <a:pt x="11" y="106"/>
                  </a:lnTo>
                  <a:lnTo>
                    <a:pt x="10" y="106"/>
                  </a:lnTo>
                  <a:lnTo>
                    <a:pt x="10" y="106"/>
                  </a:lnTo>
                  <a:lnTo>
                    <a:pt x="8" y="106"/>
                  </a:lnTo>
                  <a:lnTo>
                    <a:pt x="6" y="106"/>
                  </a:lnTo>
                  <a:lnTo>
                    <a:pt x="6" y="106"/>
                  </a:lnTo>
                  <a:lnTo>
                    <a:pt x="6" y="102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10" y="101"/>
                  </a:lnTo>
                  <a:lnTo>
                    <a:pt x="10" y="101"/>
                  </a:lnTo>
                  <a:lnTo>
                    <a:pt x="16" y="101"/>
                  </a:lnTo>
                  <a:lnTo>
                    <a:pt x="22" y="101"/>
                  </a:lnTo>
                  <a:lnTo>
                    <a:pt x="22" y="101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68" y="90"/>
                  </a:lnTo>
                  <a:lnTo>
                    <a:pt x="68" y="90"/>
                  </a:lnTo>
                  <a:lnTo>
                    <a:pt x="70" y="90"/>
                  </a:lnTo>
                  <a:lnTo>
                    <a:pt x="70" y="90"/>
                  </a:lnTo>
                  <a:lnTo>
                    <a:pt x="70" y="80"/>
                  </a:lnTo>
                  <a:lnTo>
                    <a:pt x="70" y="80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44" y="85"/>
                  </a:lnTo>
                  <a:lnTo>
                    <a:pt x="44" y="85"/>
                  </a:lnTo>
                  <a:lnTo>
                    <a:pt x="22" y="87"/>
                  </a:lnTo>
                  <a:lnTo>
                    <a:pt x="22" y="87"/>
                  </a:lnTo>
                  <a:lnTo>
                    <a:pt x="10" y="88"/>
                  </a:lnTo>
                  <a:lnTo>
                    <a:pt x="10" y="88"/>
                  </a:lnTo>
                  <a:lnTo>
                    <a:pt x="5" y="88"/>
                  </a:lnTo>
                  <a:lnTo>
                    <a:pt x="5" y="88"/>
                  </a:lnTo>
                  <a:lnTo>
                    <a:pt x="2" y="88"/>
                  </a:lnTo>
                  <a:lnTo>
                    <a:pt x="2" y="88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0" y="85"/>
                  </a:lnTo>
                  <a:lnTo>
                    <a:pt x="0" y="83"/>
                  </a:lnTo>
                  <a:lnTo>
                    <a:pt x="0" y="83"/>
                  </a:lnTo>
                  <a:lnTo>
                    <a:pt x="0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3" y="82"/>
                  </a:lnTo>
                  <a:lnTo>
                    <a:pt x="5" y="83"/>
                  </a:lnTo>
                  <a:lnTo>
                    <a:pt x="5" y="83"/>
                  </a:lnTo>
                  <a:lnTo>
                    <a:pt x="11" y="85"/>
                  </a:lnTo>
                  <a:lnTo>
                    <a:pt x="11" y="85"/>
                  </a:lnTo>
                  <a:lnTo>
                    <a:pt x="29" y="83"/>
                  </a:lnTo>
                  <a:lnTo>
                    <a:pt x="29" y="83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68" y="77"/>
                  </a:lnTo>
                  <a:lnTo>
                    <a:pt x="68" y="77"/>
                  </a:lnTo>
                  <a:lnTo>
                    <a:pt x="70" y="77"/>
                  </a:lnTo>
                  <a:lnTo>
                    <a:pt x="70" y="77"/>
                  </a:lnTo>
                  <a:lnTo>
                    <a:pt x="68" y="71"/>
                  </a:lnTo>
                  <a:lnTo>
                    <a:pt x="66" y="66"/>
                  </a:lnTo>
                  <a:lnTo>
                    <a:pt x="66" y="66"/>
                  </a:lnTo>
                  <a:lnTo>
                    <a:pt x="65" y="66"/>
                  </a:lnTo>
                  <a:lnTo>
                    <a:pt x="65" y="66"/>
                  </a:lnTo>
                  <a:lnTo>
                    <a:pt x="54" y="68"/>
                  </a:lnTo>
                  <a:lnTo>
                    <a:pt x="43" y="69"/>
                  </a:lnTo>
                  <a:lnTo>
                    <a:pt x="43" y="69"/>
                  </a:lnTo>
                  <a:lnTo>
                    <a:pt x="16" y="69"/>
                  </a:lnTo>
                  <a:lnTo>
                    <a:pt x="16" y="69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3" y="68"/>
                  </a:lnTo>
                  <a:lnTo>
                    <a:pt x="3" y="6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0" y="63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2" y="61"/>
                  </a:lnTo>
                  <a:lnTo>
                    <a:pt x="3" y="61"/>
                  </a:lnTo>
                  <a:lnTo>
                    <a:pt x="3" y="61"/>
                  </a:lnTo>
                  <a:lnTo>
                    <a:pt x="5" y="63"/>
                  </a:lnTo>
                  <a:lnTo>
                    <a:pt x="5" y="63"/>
                  </a:lnTo>
                  <a:lnTo>
                    <a:pt x="5" y="63"/>
                  </a:lnTo>
                  <a:lnTo>
                    <a:pt x="6" y="65"/>
                  </a:lnTo>
                  <a:lnTo>
                    <a:pt x="10" y="66"/>
                  </a:lnTo>
                  <a:lnTo>
                    <a:pt x="10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44" y="66"/>
                  </a:lnTo>
                  <a:lnTo>
                    <a:pt x="44" y="66"/>
                  </a:lnTo>
                  <a:lnTo>
                    <a:pt x="55" y="66"/>
                  </a:lnTo>
                  <a:lnTo>
                    <a:pt x="65" y="63"/>
                  </a:lnTo>
                  <a:lnTo>
                    <a:pt x="65" y="63"/>
                  </a:lnTo>
                  <a:lnTo>
                    <a:pt x="68" y="60"/>
                  </a:lnTo>
                  <a:lnTo>
                    <a:pt x="71" y="61"/>
                  </a:lnTo>
                  <a:lnTo>
                    <a:pt x="71" y="61"/>
                  </a:lnTo>
                  <a:lnTo>
                    <a:pt x="87" y="55"/>
                  </a:lnTo>
                  <a:lnTo>
                    <a:pt x="87" y="55"/>
                  </a:lnTo>
                  <a:lnTo>
                    <a:pt x="85" y="42"/>
                  </a:lnTo>
                  <a:lnTo>
                    <a:pt x="85" y="42"/>
                  </a:lnTo>
                  <a:lnTo>
                    <a:pt x="84" y="44"/>
                  </a:lnTo>
                  <a:lnTo>
                    <a:pt x="84" y="44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54" y="54"/>
                  </a:lnTo>
                  <a:lnTo>
                    <a:pt x="38" y="58"/>
                  </a:lnTo>
                  <a:lnTo>
                    <a:pt x="38" y="58"/>
                  </a:lnTo>
                  <a:lnTo>
                    <a:pt x="27" y="58"/>
                  </a:lnTo>
                  <a:lnTo>
                    <a:pt x="16" y="58"/>
                  </a:lnTo>
                  <a:lnTo>
                    <a:pt x="16" y="58"/>
                  </a:lnTo>
                  <a:lnTo>
                    <a:pt x="10" y="58"/>
                  </a:lnTo>
                  <a:lnTo>
                    <a:pt x="10" y="58"/>
                  </a:lnTo>
                  <a:lnTo>
                    <a:pt x="6" y="58"/>
                  </a:lnTo>
                  <a:lnTo>
                    <a:pt x="6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3" y="54"/>
                  </a:lnTo>
                  <a:lnTo>
                    <a:pt x="5" y="54"/>
                  </a:lnTo>
                  <a:lnTo>
                    <a:pt x="5" y="54"/>
                  </a:lnTo>
                  <a:lnTo>
                    <a:pt x="5" y="54"/>
                  </a:lnTo>
                  <a:lnTo>
                    <a:pt x="5" y="54"/>
                  </a:lnTo>
                  <a:lnTo>
                    <a:pt x="5" y="54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10" y="55"/>
                  </a:lnTo>
                  <a:lnTo>
                    <a:pt x="10" y="55"/>
                  </a:lnTo>
                  <a:lnTo>
                    <a:pt x="32" y="55"/>
                  </a:lnTo>
                  <a:lnTo>
                    <a:pt x="32" y="55"/>
                  </a:lnTo>
                  <a:lnTo>
                    <a:pt x="41" y="54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65" y="49"/>
                  </a:lnTo>
                  <a:lnTo>
                    <a:pt x="76" y="44"/>
                  </a:lnTo>
                  <a:lnTo>
                    <a:pt x="76" y="44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4" y="33"/>
                  </a:lnTo>
                  <a:lnTo>
                    <a:pt x="81" y="27"/>
                  </a:lnTo>
                  <a:lnTo>
                    <a:pt x="81" y="27"/>
                  </a:lnTo>
                  <a:lnTo>
                    <a:pt x="81" y="28"/>
                  </a:lnTo>
                  <a:lnTo>
                    <a:pt x="81" y="28"/>
                  </a:lnTo>
                  <a:lnTo>
                    <a:pt x="65" y="35"/>
                  </a:lnTo>
                  <a:lnTo>
                    <a:pt x="65" y="35"/>
                  </a:lnTo>
                  <a:lnTo>
                    <a:pt x="52" y="39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24" y="42"/>
                  </a:lnTo>
                  <a:lnTo>
                    <a:pt x="24" y="42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8" y="42"/>
                  </a:lnTo>
                  <a:lnTo>
                    <a:pt x="8" y="42"/>
                  </a:lnTo>
                  <a:lnTo>
                    <a:pt x="6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1"/>
                  </a:lnTo>
                  <a:lnTo>
                    <a:pt x="6" y="39"/>
                  </a:lnTo>
                  <a:lnTo>
                    <a:pt x="6" y="39"/>
                  </a:lnTo>
                  <a:lnTo>
                    <a:pt x="8" y="38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10" y="39"/>
                  </a:lnTo>
                  <a:lnTo>
                    <a:pt x="10" y="39"/>
                  </a:lnTo>
                  <a:lnTo>
                    <a:pt x="10" y="39"/>
                  </a:lnTo>
                  <a:lnTo>
                    <a:pt x="14" y="39"/>
                  </a:lnTo>
                  <a:lnTo>
                    <a:pt x="14" y="39"/>
                  </a:lnTo>
                  <a:lnTo>
                    <a:pt x="27" y="39"/>
                  </a:lnTo>
                  <a:lnTo>
                    <a:pt x="27" y="39"/>
                  </a:lnTo>
                  <a:lnTo>
                    <a:pt x="38" y="39"/>
                  </a:lnTo>
                  <a:lnTo>
                    <a:pt x="51" y="36"/>
                  </a:lnTo>
                  <a:lnTo>
                    <a:pt x="51" y="36"/>
                  </a:lnTo>
                  <a:lnTo>
                    <a:pt x="62" y="33"/>
                  </a:lnTo>
                  <a:lnTo>
                    <a:pt x="73" y="28"/>
                  </a:lnTo>
                  <a:lnTo>
                    <a:pt x="73" y="28"/>
                  </a:lnTo>
                  <a:lnTo>
                    <a:pt x="79" y="25"/>
                  </a:lnTo>
                  <a:lnTo>
                    <a:pt x="79" y="25"/>
                  </a:lnTo>
                  <a:lnTo>
                    <a:pt x="81" y="25"/>
                  </a:lnTo>
                  <a:lnTo>
                    <a:pt x="81" y="25"/>
                  </a:lnTo>
                  <a:lnTo>
                    <a:pt x="79" y="24"/>
                  </a:lnTo>
                  <a:lnTo>
                    <a:pt x="79" y="22"/>
                  </a:lnTo>
                  <a:lnTo>
                    <a:pt x="79" y="22"/>
                  </a:lnTo>
                  <a:lnTo>
                    <a:pt x="81" y="20"/>
                  </a:lnTo>
                  <a:lnTo>
                    <a:pt x="82" y="19"/>
                  </a:lnTo>
                  <a:lnTo>
                    <a:pt x="82" y="19"/>
                  </a:lnTo>
                  <a:lnTo>
                    <a:pt x="84" y="20"/>
                  </a:lnTo>
                  <a:lnTo>
                    <a:pt x="84" y="22"/>
                  </a:lnTo>
                  <a:lnTo>
                    <a:pt x="84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98" y="14"/>
                  </a:lnTo>
                  <a:lnTo>
                    <a:pt x="98" y="14"/>
                  </a:lnTo>
                  <a:lnTo>
                    <a:pt x="104" y="11"/>
                  </a:lnTo>
                  <a:lnTo>
                    <a:pt x="104" y="11"/>
                  </a:lnTo>
                  <a:lnTo>
                    <a:pt x="112" y="3"/>
                  </a:lnTo>
                  <a:lnTo>
                    <a:pt x="112" y="3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0"/>
                  </a:lnTo>
                  <a:lnTo>
                    <a:pt x="117" y="0"/>
                  </a:lnTo>
                  <a:lnTo>
                    <a:pt x="117" y="0"/>
                  </a:lnTo>
                  <a:lnTo>
                    <a:pt x="118" y="1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18" y="5"/>
                  </a:lnTo>
                  <a:lnTo>
                    <a:pt x="118" y="5"/>
                  </a:lnTo>
                  <a:lnTo>
                    <a:pt x="111" y="9"/>
                  </a:lnTo>
                  <a:lnTo>
                    <a:pt x="111" y="9"/>
                  </a:lnTo>
                  <a:lnTo>
                    <a:pt x="101" y="16"/>
                  </a:lnTo>
                  <a:lnTo>
                    <a:pt x="101" y="16"/>
                  </a:lnTo>
                  <a:lnTo>
                    <a:pt x="85" y="25"/>
                  </a:lnTo>
                  <a:lnTo>
                    <a:pt x="85" y="25"/>
                  </a:lnTo>
                  <a:lnTo>
                    <a:pt x="84" y="25"/>
                  </a:lnTo>
                  <a:lnTo>
                    <a:pt x="84" y="25"/>
                  </a:lnTo>
                  <a:close/>
                  <a:moveTo>
                    <a:pt x="111" y="98"/>
                  </a:moveTo>
                  <a:lnTo>
                    <a:pt x="111" y="98"/>
                  </a:lnTo>
                  <a:lnTo>
                    <a:pt x="112" y="98"/>
                  </a:lnTo>
                  <a:lnTo>
                    <a:pt x="112" y="98"/>
                  </a:lnTo>
                  <a:lnTo>
                    <a:pt x="114" y="98"/>
                  </a:lnTo>
                  <a:lnTo>
                    <a:pt x="115" y="99"/>
                  </a:lnTo>
                  <a:lnTo>
                    <a:pt x="115" y="99"/>
                  </a:lnTo>
                  <a:lnTo>
                    <a:pt x="115" y="101"/>
                  </a:lnTo>
                  <a:lnTo>
                    <a:pt x="114" y="104"/>
                  </a:lnTo>
                  <a:lnTo>
                    <a:pt x="114" y="104"/>
                  </a:lnTo>
                  <a:lnTo>
                    <a:pt x="111" y="106"/>
                  </a:lnTo>
                  <a:lnTo>
                    <a:pt x="111" y="106"/>
                  </a:lnTo>
                  <a:lnTo>
                    <a:pt x="109" y="107"/>
                  </a:lnTo>
                  <a:lnTo>
                    <a:pt x="109" y="107"/>
                  </a:lnTo>
                  <a:lnTo>
                    <a:pt x="109" y="113"/>
                  </a:lnTo>
                  <a:lnTo>
                    <a:pt x="109" y="113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3"/>
                  </a:lnTo>
                  <a:lnTo>
                    <a:pt x="109" y="113"/>
                  </a:lnTo>
                  <a:lnTo>
                    <a:pt x="115" y="107"/>
                  </a:lnTo>
                  <a:lnTo>
                    <a:pt x="115" y="107"/>
                  </a:lnTo>
                  <a:lnTo>
                    <a:pt x="117" y="107"/>
                  </a:lnTo>
                  <a:lnTo>
                    <a:pt x="117" y="107"/>
                  </a:lnTo>
                  <a:lnTo>
                    <a:pt x="118" y="106"/>
                  </a:lnTo>
                  <a:lnTo>
                    <a:pt x="122" y="107"/>
                  </a:lnTo>
                  <a:lnTo>
                    <a:pt x="122" y="107"/>
                  </a:lnTo>
                  <a:lnTo>
                    <a:pt x="122" y="109"/>
                  </a:lnTo>
                  <a:lnTo>
                    <a:pt x="122" y="112"/>
                  </a:lnTo>
                  <a:lnTo>
                    <a:pt x="122" y="112"/>
                  </a:lnTo>
                  <a:lnTo>
                    <a:pt x="120" y="112"/>
                  </a:lnTo>
                  <a:lnTo>
                    <a:pt x="120" y="112"/>
                  </a:lnTo>
                  <a:lnTo>
                    <a:pt x="107" y="121"/>
                  </a:lnTo>
                  <a:lnTo>
                    <a:pt x="107" y="121"/>
                  </a:lnTo>
                  <a:lnTo>
                    <a:pt x="107" y="121"/>
                  </a:lnTo>
                  <a:lnTo>
                    <a:pt x="107" y="121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7" y="126"/>
                  </a:lnTo>
                  <a:lnTo>
                    <a:pt x="107" y="126"/>
                  </a:lnTo>
                  <a:lnTo>
                    <a:pt x="109" y="126"/>
                  </a:lnTo>
                  <a:lnTo>
                    <a:pt x="111" y="128"/>
                  </a:lnTo>
                  <a:lnTo>
                    <a:pt x="111" y="128"/>
                  </a:lnTo>
                  <a:lnTo>
                    <a:pt x="111" y="129"/>
                  </a:lnTo>
                  <a:lnTo>
                    <a:pt x="111" y="131"/>
                  </a:lnTo>
                  <a:lnTo>
                    <a:pt x="111" y="131"/>
                  </a:lnTo>
                  <a:lnTo>
                    <a:pt x="104" y="134"/>
                  </a:lnTo>
                  <a:lnTo>
                    <a:pt x="104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1" y="145"/>
                  </a:lnTo>
                  <a:lnTo>
                    <a:pt x="101" y="145"/>
                  </a:lnTo>
                  <a:lnTo>
                    <a:pt x="101" y="147"/>
                  </a:lnTo>
                  <a:lnTo>
                    <a:pt x="101" y="147"/>
                  </a:lnTo>
                  <a:lnTo>
                    <a:pt x="103" y="145"/>
                  </a:lnTo>
                  <a:lnTo>
                    <a:pt x="103" y="145"/>
                  </a:lnTo>
                  <a:lnTo>
                    <a:pt x="109" y="140"/>
                  </a:lnTo>
                  <a:lnTo>
                    <a:pt x="109" y="140"/>
                  </a:lnTo>
                  <a:lnTo>
                    <a:pt x="111" y="140"/>
                  </a:lnTo>
                  <a:lnTo>
                    <a:pt x="112" y="140"/>
                  </a:lnTo>
                  <a:lnTo>
                    <a:pt x="112" y="140"/>
                  </a:lnTo>
                  <a:lnTo>
                    <a:pt x="114" y="140"/>
                  </a:lnTo>
                  <a:lnTo>
                    <a:pt x="114" y="140"/>
                  </a:lnTo>
                  <a:lnTo>
                    <a:pt x="114" y="139"/>
                  </a:lnTo>
                  <a:lnTo>
                    <a:pt x="114" y="139"/>
                  </a:lnTo>
                  <a:lnTo>
                    <a:pt x="118" y="126"/>
                  </a:lnTo>
                  <a:lnTo>
                    <a:pt x="118" y="126"/>
                  </a:lnTo>
                  <a:lnTo>
                    <a:pt x="123" y="115"/>
                  </a:lnTo>
                  <a:lnTo>
                    <a:pt x="125" y="104"/>
                  </a:lnTo>
                  <a:lnTo>
                    <a:pt x="125" y="104"/>
                  </a:lnTo>
                  <a:lnTo>
                    <a:pt x="128" y="90"/>
                  </a:lnTo>
                  <a:lnTo>
                    <a:pt x="128" y="77"/>
                  </a:lnTo>
                  <a:lnTo>
                    <a:pt x="128" y="77"/>
                  </a:lnTo>
                  <a:lnTo>
                    <a:pt x="126" y="69"/>
                  </a:lnTo>
                  <a:lnTo>
                    <a:pt x="126" y="69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26" y="68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4" y="74"/>
                  </a:lnTo>
                  <a:lnTo>
                    <a:pt x="112" y="83"/>
                  </a:lnTo>
                  <a:lnTo>
                    <a:pt x="112" y="83"/>
                  </a:lnTo>
                  <a:lnTo>
                    <a:pt x="112" y="85"/>
                  </a:lnTo>
                  <a:lnTo>
                    <a:pt x="112" y="85"/>
                  </a:lnTo>
                  <a:lnTo>
                    <a:pt x="114" y="85"/>
                  </a:lnTo>
                  <a:lnTo>
                    <a:pt x="114" y="85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20" y="83"/>
                  </a:lnTo>
                  <a:lnTo>
                    <a:pt x="120" y="83"/>
                  </a:lnTo>
                  <a:lnTo>
                    <a:pt x="120" y="85"/>
                  </a:lnTo>
                  <a:lnTo>
                    <a:pt x="120" y="87"/>
                  </a:lnTo>
                  <a:lnTo>
                    <a:pt x="120" y="87"/>
                  </a:lnTo>
                  <a:lnTo>
                    <a:pt x="118" y="88"/>
                  </a:lnTo>
                  <a:lnTo>
                    <a:pt x="118" y="88"/>
                  </a:lnTo>
                  <a:lnTo>
                    <a:pt x="112" y="91"/>
                  </a:lnTo>
                  <a:lnTo>
                    <a:pt x="112" y="91"/>
                  </a:lnTo>
                  <a:lnTo>
                    <a:pt x="112" y="93"/>
                  </a:lnTo>
                  <a:lnTo>
                    <a:pt x="112" y="93"/>
                  </a:lnTo>
                  <a:lnTo>
                    <a:pt x="111" y="98"/>
                  </a:lnTo>
                  <a:lnTo>
                    <a:pt x="111" y="98"/>
                  </a:lnTo>
                  <a:close/>
                  <a:moveTo>
                    <a:pt x="111" y="76"/>
                  </a:moveTo>
                  <a:lnTo>
                    <a:pt x="111" y="76"/>
                  </a:lnTo>
                  <a:lnTo>
                    <a:pt x="90" y="85"/>
                  </a:lnTo>
                  <a:lnTo>
                    <a:pt x="90" y="85"/>
                  </a:lnTo>
                  <a:lnTo>
                    <a:pt x="88" y="101"/>
                  </a:lnTo>
                  <a:lnTo>
                    <a:pt x="88" y="101"/>
                  </a:lnTo>
                  <a:lnTo>
                    <a:pt x="96" y="96"/>
                  </a:lnTo>
                  <a:lnTo>
                    <a:pt x="96" y="96"/>
                  </a:lnTo>
                  <a:lnTo>
                    <a:pt x="109" y="88"/>
                  </a:lnTo>
                  <a:lnTo>
                    <a:pt x="109" y="88"/>
                  </a:lnTo>
                  <a:lnTo>
                    <a:pt x="109" y="87"/>
                  </a:lnTo>
                  <a:lnTo>
                    <a:pt x="109" y="87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11" y="76"/>
                  </a:lnTo>
                  <a:lnTo>
                    <a:pt x="111" y="76"/>
                  </a:lnTo>
                  <a:close/>
                  <a:moveTo>
                    <a:pt x="71" y="177"/>
                  </a:moveTo>
                  <a:lnTo>
                    <a:pt x="71" y="177"/>
                  </a:lnTo>
                  <a:lnTo>
                    <a:pt x="71" y="177"/>
                  </a:lnTo>
                  <a:lnTo>
                    <a:pt x="71" y="177"/>
                  </a:lnTo>
                  <a:lnTo>
                    <a:pt x="92" y="169"/>
                  </a:lnTo>
                  <a:lnTo>
                    <a:pt x="92" y="169"/>
                  </a:lnTo>
                  <a:lnTo>
                    <a:pt x="92" y="167"/>
                  </a:lnTo>
                  <a:lnTo>
                    <a:pt x="92" y="167"/>
                  </a:lnTo>
                  <a:lnTo>
                    <a:pt x="95" y="159"/>
                  </a:lnTo>
                  <a:lnTo>
                    <a:pt x="95" y="159"/>
                  </a:lnTo>
                  <a:lnTo>
                    <a:pt x="96" y="154"/>
                  </a:lnTo>
                  <a:lnTo>
                    <a:pt x="96" y="154"/>
                  </a:lnTo>
                  <a:lnTo>
                    <a:pt x="95" y="154"/>
                  </a:lnTo>
                  <a:lnTo>
                    <a:pt x="95" y="154"/>
                  </a:lnTo>
                  <a:lnTo>
                    <a:pt x="85" y="158"/>
                  </a:lnTo>
                  <a:lnTo>
                    <a:pt x="85" y="158"/>
                  </a:lnTo>
                  <a:lnTo>
                    <a:pt x="76" y="162"/>
                  </a:lnTo>
                  <a:lnTo>
                    <a:pt x="76" y="162"/>
                  </a:lnTo>
                  <a:lnTo>
                    <a:pt x="76" y="162"/>
                  </a:lnTo>
                  <a:lnTo>
                    <a:pt x="76" y="162"/>
                  </a:lnTo>
                  <a:lnTo>
                    <a:pt x="71" y="175"/>
                  </a:lnTo>
                  <a:lnTo>
                    <a:pt x="71" y="175"/>
                  </a:lnTo>
                  <a:lnTo>
                    <a:pt x="71" y="177"/>
                  </a:lnTo>
                  <a:lnTo>
                    <a:pt x="71" y="177"/>
                  </a:lnTo>
                  <a:close/>
                  <a:moveTo>
                    <a:pt x="107" y="109"/>
                  </a:moveTo>
                  <a:lnTo>
                    <a:pt x="107" y="109"/>
                  </a:lnTo>
                  <a:lnTo>
                    <a:pt x="106" y="109"/>
                  </a:lnTo>
                  <a:lnTo>
                    <a:pt x="106" y="109"/>
                  </a:lnTo>
                  <a:lnTo>
                    <a:pt x="96" y="112"/>
                  </a:lnTo>
                  <a:lnTo>
                    <a:pt x="87" y="117"/>
                  </a:lnTo>
                  <a:lnTo>
                    <a:pt x="87" y="117"/>
                  </a:lnTo>
                  <a:lnTo>
                    <a:pt x="85" y="118"/>
                  </a:lnTo>
                  <a:lnTo>
                    <a:pt x="85" y="118"/>
                  </a:lnTo>
                  <a:lnTo>
                    <a:pt x="84" y="129"/>
                  </a:lnTo>
                  <a:lnTo>
                    <a:pt x="84" y="129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5" y="129"/>
                  </a:lnTo>
                  <a:lnTo>
                    <a:pt x="85" y="129"/>
                  </a:lnTo>
                  <a:lnTo>
                    <a:pt x="95" y="124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0"/>
                  </a:lnTo>
                  <a:lnTo>
                    <a:pt x="106" y="110"/>
                  </a:lnTo>
                  <a:lnTo>
                    <a:pt x="107" y="109"/>
                  </a:lnTo>
                  <a:lnTo>
                    <a:pt x="107" y="109"/>
                  </a:lnTo>
                  <a:close/>
                  <a:moveTo>
                    <a:pt x="87" y="87"/>
                  </a:moveTo>
                  <a:lnTo>
                    <a:pt x="87" y="87"/>
                  </a:lnTo>
                  <a:lnTo>
                    <a:pt x="73" y="91"/>
                  </a:lnTo>
                  <a:lnTo>
                    <a:pt x="73" y="91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85" y="102"/>
                  </a:lnTo>
                  <a:lnTo>
                    <a:pt x="85" y="102"/>
                  </a:lnTo>
                  <a:lnTo>
                    <a:pt x="85" y="101"/>
                  </a:lnTo>
                  <a:lnTo>
                    <a:pt x="85" y="101"/>
                  </a:lnTo>
                  <a:lnTo>
                    <a:pt x="87" y="90"/>
                  </a:lnTo>
                  <a:lnTo>
                    <a:pt x="87" y="90"/>
                  </a:lnTo>
                  <a:lnTo>
                    <a:pt x="87" y="87"/>
                  </a:lnTo>
                  <a:lnTo>
                    <a:pt x="87" y="87"/>
                  </a:lnTo>
                  <a:close/>
                  <a:moveTo>
                    <a:pt x="51" y="140"/>
                  </a:moveTo>
                  <a:lnTo>
                    <a:pt x="51" y="140"/>
                  </a:lnTo>
                  <a:lnTo>
                    <a:pt x="52" y="140"/>
                  </a:lnTo>
                  <a:lnTo>
                    <a:pt x="52" y="140"/>
                  </a:lnTo>
                  <a:lnTo>
                    <a:pt x="65" y="137"/>
                  </a:lnTo>
                  <a:lnTo>
                    <a:pt x="65" y="137"/>
                  </a:lnTo>
                  <a:lnTo>
                    <a:pt x="66" y="136"/>
                  </a:lnTo>
                  <a:lnTo>
                    <a:pt x="66" y="136"/>
                  </a:lnTo>
                  <a:lnTo>
                    <a:pt x="68" y="124"/>
                  </a:lnTo>
                  <a:lnTo>
                    <a:pt x="68" y="124"/>
                  </a:lnTo>
                  <a:lnTo>
                    <a:pt x="68" y="123"/>
                  </a:lnTo>
                  <a:lnTo>
                    <a:pt x="68" y="123"/>
                  </a:lnTo>
                  <a:lnTo>
                    <a:pt x="52" y="126"/>
                  </a:lnTo>
                  <a:lnTo>
                    <a:pt x="52" y="126"/>
                  </a:lnTo>
                  <a:lnTo>
                    <a:pt x="51" y="140"/>
                  </a:lnTo>
                  <a:lnTo>
                    <a:pt x="51" y="140"/>
                  </a:lnTo>
                  <a:close/>
                  <a:moveTo>
                    <a:pt x="100" y="139"/>
                  </a:moveTo>
                  <a:lnTo>
                    <a:pt x="100" y="139"/>
                  </a:lnTo>
                  <a:lnTo>
                    <a:pt x="100" y="137"/>
                  </a:lnTo>
                  <a:lnTo>
                    <a:pt x="100" y="137"/>
                  </a:lnTo>
                  <a:lnTo>
                    <a:pt x="100" y="139"/>
                  </a:lnTo>
                  <a:lnTo>
                    <a:pt x="100" y="139"/>
                  </a:lnTo>
                  <a:lnTo>
                    <a:pt x="87" y="143"/>
                  </a:lnTo>
                  <a:lnTo>
                    <a:pt x="87" y="143"/>
                  </a:lnTo>
                  <a:lnTo>
                    <a:pt x="81" y="147"/>
                  </a:lnTo>
                  <a:lnTo>
                    <a:pt x="81" y="147"/>
                  </a:lnTo>
                  <a:lnTo>
                    <a:pt x="79" y="148"/>
                  </a:lnTo>
                  <a:lnTo>
                    <a:pt x="79" y="148"/>
                  </a:lnTo>
                  <a:lnTo>
                    <a:pt x="77" y="158"/>
                  </a:lnTo>
                  <a:lnTo>
                    <a:pt x="77" y="158"/>
                  </a:lnTo>
                  <a:lnTo>
                    <a:pt x="77" y="159"/>
                  </a:lnTo>
                  <a:lnTo>
                    <a:pt x="77" y="159"/>
                  </a:lnTo>
                  <a:lnTo>
                    <a:pt x="77" y="158"/>
                  </a:lnTo>
                  <a:lnTo>
                    <a:pt x="77" y="158"/>
                  </a:lnTo>
                  <a:lnTo>
                    <a:pt x="87" y="154"/>
                  </a:lnTo>
                  <a:lnTo>
                    <a:pt x="95" y="150"/>
                  </a:lnTo>
                  <a:lnTo>
                    <a:pt x="95" y="150"/>
                  </a:lnTo>
                  <a:lnTo>
                    <a:pt x="96" y="148"/>
                  </a:lnTo>
                  <a:lnTo>
                    <a:pt x="98" y="145"/>
                  </a:lnTo>
                  <a:lnTo>
                    <a:pt x="98" y="145"/>
                  </a:lnTo>
                  <a:lnTo>
                    <a:pt x="100" y="139"/>
                  </a:lnTo>
                  <a:lnTo>
                    <a:pt x="100" y="139"/>
                  </a:lnTo>
                  <a:close/>
                  <a:moveTo>
                    <a:pt x="87" y="71"/>
                  </a:moveTo>
                  <a:lnTo>
                    <a:pt x="87" y="71"/>
                  </a:lnTo>
                  <a:lnTo>
                    <a:pt x="87" y="58"/>
                  </a:lnTo>
                  <a:lnTo>
                    <a:pt x="87" y="58"/>
                  </a:lnTo>
                  <a:lnTo>
                    <a:pt x="71" y="65"/>
                  </a:lnTo>
                  <a:lnTo>
                    <a:pt x="71" y="65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73" y="77"/>
                  </a:lnTo>
                  <a:lnTo>
                    <a:pt x="73" y="77"/>
                  </a:lnTo>
                  <a:lnTo>
                    <a:pt x="87" y="71"/>
                  </a:lnTo>
                  <a:lnTo>
                    <a:pt x="87" y="71"/>
                  </a:lnTo>
                  <a:close/>
                  <a:moveTo>
                    <a:pt x="59" y="169"/>
                  </a:moveTo>
                  <a:lnTo>
                    <a:pt x="59" y="169"/>
                  </a:lnTo>
                  <a:lnTo>
                    <a:pt x="59" y="169"/>
                  </a:lnTo>
                  <a:lnTo>
                    <a:pt x="59" y="169"/>
                  </a:lnTo>
                  <a:lnTo>
                    <a:pt x="44" y="172"/>
                  </a:lnTo>
                  <a:lnTo>
                    <a:pt x="44" y="172"/>
                  </a:lnTo>
                  <a:lnTo>
                    <a:pt x="44" y="172"/>
                  </a:lnTo>
                  <a:lnTo>
                    <a:pt x="44" y="172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38" y="186"/>
                  </a:lnTo>
                  <a:lnTo>
                    <a:pt x="38" y="186"/>
                  </a:lnTo>
                  <a:lnTo>
                    <a:pt x="38" y="186"/>
                  </a:lnTo>
                  <a:lnTo>
                    <a:pt x="38" y="186"/>
                  </a:lnTo>
                  <a:lnTo>
                    <a:pt x="54" y="181"/>
                  </a:lnTo>
                  <a:lnTo>
                    <a:pt x="54" y="181"/>
                  </a:lnTo>
                  <a:lnTo>
                    <a:pt x="55" y="181"/>
                  </a:lnTo>
                  <a:lnTo>
                    <a:pt x="55" y="181"/>
                  </a:lnTo>
                  <a:lnTo>
                    <a:pt x="59" y="169"/>
                  </a:lnTo>
                  <a:lnTo>
                    <a:pt x="59" y="169"/>
                  </a:lnTo>
                  <a:lnTo>
                    <a:pt x="59" y="169"/>
                  </a:lnTo>
                  <a:lnTo>
                    <a:pt x="59" y="169"/>
                  </a:lnTo>
                  <a:close/>
                  <a:moveTo>
                    <a:pt x="90" y="82"/>
                  </a:moveTo>
                  <a:lnTo>
                    <a:pt x="90" y="82"/>
                  </a:lnTo>
                  <a:lnTo>
                    <a:pt x="92" y="82"/>
                  </a:lnTo>
                  <a:lnTo>
                    <a:pt x="92" y="82"/>
                  </a:lnTo>
                  <a:lnTo>
                    <a:pt x="109" y="72"/>
                  </a:lnTo>
                  <a:lnTo>
                    <a:pt x="109" y="72"/>
                  </a:lnTo>
                  <a:lnTo>
                    <a:pt x="111" y="71"/>
                  </a:lnTo>
                  <a:lnTo>
                    <a:pt x="111" y="69"/>
                  </a:lnTo>
                  <a:lnTo>
                    <a:pt x="111" y="69"/>
                  </a:lnTo>
                  <a:lnTo>
                    <a:pt x="111" y="63"/>
                  </a:lnTo>
                  <a:lnTo>
                    <a:pt x="111" y="63"/>
                  </a:lnTo>
                  <a:lnTo>
                    <a:pt x="90" y="74"/>
                  </a:lnTo>
                  <a:lnTo>
                    <a:pt x="90" y="74"/>
                  </a:lnTo>
                  <a:lnTo>
                    <a:pt x="90" y="82"/>
                  </a:lnTo>
                  <a:lnTo>
                    <a:pt x="90" y="82"/>
                  </a:lnTo>
                  <a:close/>
                  <a:moveTo>
                    <a:pt x="49" y="156"/>
                  </a:moveTo>
                  <a:lnTo>
                    <a:pt x="49" y="156"/>
                  </a:lnTo>
                  <a:lnTo>
                    <a:pt x="46" y="169"/>
                  </a:lnTo>
                  <a:lnTo>
                    <a:pt x="46" y="169"/>
                  </a:lnTo>
                  <a:lnTo>
                    <a:pt x="46" y="169"/>
                  </a:lnTo>
                  <a:lnTo>
                    <a:pt x="46" y="169"/>
                  </a:lnTo>
                  <a:lnTo>
                    <a:pt x="59" y="165"/>
                  </a:lnTo>
                  <a:lnTo>
                    <a:pt x="59" y="165"/>
                  </a:lnTo>
                  <a:lnTo>
                    <a:pt x="60" y="164"/>
                  </a:lnTo>
                  <a:lnTo>
                    <a:pt x="60" y="164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49" y="156"/>
                  </a:lnTo>
                  <a:lnTo>
                    <a:pt x="49" y="156"/>
                  </a:lnTo>
                  <a:close/>
                  <a:moveTo>
                    <a:pt x="87" y="112"/>
                  </a:moveTo>
                  <a:lnTo>
                    <a:pt x="87" y="112"/>
                  </a:lnTo>
                  <a:lnTo>
                    <a:pt x="88" y="112"/>
                  </a:lnTo>
                  <a:lnTo>
                    <a:pt x="88" y="112"/>
                  </a:lnTo>
                  <a:lnTo>
                    <a:pt x="96" y="107"/>
                  </a:lnTo>
                  <a:lnTo>
                    <a:pt x="106" y="102"/>
                  </a:lnTo>
                  <a:lnTo>
                    <a:pt x="106" y="102"/>
                  </a:lnTo>
                  <a:lnTo>
                    <a:pt x="107" y="101"/>
                  </a:lnTo>
                  <a:lnTo>
                    <a:pt x="109" y="98"/>
                  </a:lnTo>
                  <a:lnTo>
                    <a:pt x="109" y="98"/>
                  </a:lnTo>
                  <a:lnTo>
                    <a:pt x="109" y="95"/>
                  </a:lnTo>
                  <a:lnTo>
                    <a:pt x="109" y="95"/>
                  </a:lnTo>
                  <a:lnTo>
                    <a:pt x="107" y="95"/>
                  </a:lnTo>
                  <a:lnTo>
                    <a:pt x="107" y="95"/>
                  </a:lnTo>
                  <a:lnTo>
                    <a:pt x="98" y="99"/>
                  </a:lnTo>
                  <a:lnTo>
                    <a:pt x="98" y="99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8" y="104"/>
                  </a:lnTo>
                  <a:lnTo>
                    <a:pt x="87" y="112"/>
                  </a:lnTo>
                  <a:lnTo>
                    <a:pt x="87" y="112"/>
                  </a:lnTo>
                  <a:lnTo>
                    <a:pt x="87" y="112"/>
                  </a:lnTo>
                  <a:lnTo>
                    <a:pt x="87" y="112"/>
                  </a:lnTo>
                  <a:close/>
                  <a:moveTo>
                    <a:pt x="81" y="143"/>
                  </a:moveTo>
                  <a:lnTo>
                    <a:pt x="81" y="143"/>
                  </a:lnTo>
                  <a:lnTo>
                    <a:pt x="82" y="143"/>
                  </a:lnTo>
                  <a:lnTo>
                    <a:pt x="82" y="143"/>
                  </a:lnTo>
                  <a:lnTo>
                    <a:pt x="92" y="137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3" y="129"/>
                  </a:lnTo>
                  <a:lnTo>
                    <a:pt x="103" y="129"/>
                  </a:lnTo>
                  <a:lnTo>
                    <a:pt x="104" y="123"/>
                  </a:lnTo>
                  <a:lnTo>
                    <a:pt x="104" y="123"/>
                  </a:lnTo>
                  <a:lnTo>
                    <a:pt x="103" y="124"/>
                  </a:lnTo>
                  <a:lnTo>
                    <a:pt x="103" y="124"/>
                  </a:lnTo>
                  <a:lnTo>
                    <a:pt x="96" y="128"/>
                  </a:lnTo>
                  <a:lnTo>
                    <a:pt x="96" y="128"/>
                  </a:lnTo>
                  <a:lnTo>
                    <a:pt x="84" y="134"/>
                  </a:lnTo>
                  <a:lnTo>
                    <a:pt x="84" y="134"/>
                  </a:lnTo>
                  <a:lnTo>
                    <a:pt x="82" y="136"/>
                  </a:lnTo>
                  <a:lnTo>
                    <a:pt x="82" y="136"/>
                  </a:lnTo>
                  <a:lnTo>
                    <a:pt x="81" y="142"/>
                  </a:lnTo>
                  <a:lnTo>
                    <a:pt x="81" y="142"/>
                  </a:lnTo>
                  <a:lnTo>
                    <a:pt x="81" y="143"/>
                  </a:lnTo>
                  <a:lnTo>
                    <a:pt x="81" y="143"/>
                  </a:lnTo>
                  <a:close/>
                  <a:moveTo>
                    <a:pt x="70" y="136"/>
                  </a:moveTo>
                  <a:lnTo>
                    <a:pt x="70" y="136"/>
                  </a:lnTo>
                  <a:lnTo>
                    <a:pt x="70" y="136"/>
                  </a:lnTo>
                  <a:lnTo>
                    <a:pt x="70" y="136"/>
                  </a:lnTo>
                  <a:lnTo>
                    <a:pt x="79" y="132"/>
                  </a:lnTo>
                  <a:lnTo>
                    <a:pt x="79" y="132"/>
                  </a:lnTo>
                  <a:lnTo>
                    <a:pt x="81" y="131"/>
                  </a:lnTo>
                  <a:lnTo>
                    <a:pt x="81" y="131"/>
                  </a:lnTo>
                  <a:lnTo>
                    <a:pt x="82" y="120"/>
                  </a:lnTo>
                  <a:lnTo>
                    <a:pt x="82" y="120"/>
                  </a:lnTo>
                  <a:lnTo>
                    <a:pt x="84" y="118"/>
                  </a:lnTo>
                  <a:lnTo>
                    <a:pt x="84" y="118"/>
                  </a:lnTo>
                  <a:lnTo>
                    <a:pt x="82" y="118"/>
                  </a:lnTo>
                  <a:lnTo>
                    <a:pt x="82" y="118"/>
                  </a:lnTo>
                  <a:lnTo>
                    <a:pt x="71" y="121"/>
                  </a:lnTo>
                  <a:lnTo>
                    <a:pt x="71" y="121"/>
                  </a:lnTo>
                  <a:lnTo>
                    <a:pt x="71" y="123"/>
                  </a:lnTo>
                  <a:lnTo>
                    <a:pt x="71" y="123"/>
                  </a:lnTo>
                  <a:lnTo>
                    <a:pt x="70" y="134"/>
                  </a:lnTo>
                  <a:lnTo>
                    <a:pt x="70" y="134"/>
                  </a:lnTo>
                  <a:lnTo>
                    <a:pt x="70" y="136"/>
                  </a:lnTo>
                  <a:lnTo>
                    <a:pt x="70" y="136"/>
                  </a:lnTo>
                  <a:close/>
                  <a:moveTo>
                    <a:pt x="70" y="112"/>
                  </a:moveTo>
                  <a:lnTo>
                    <a:pt x="70" y="112"/>
                  </a:lnTo>
                  <a:lnTo>
                    <a:pt x="51" y="115"/>
                  </a:lnTo>
                  <a:lnTo>
                    <a:pt x="51" y="115"/>
                  </a:lnTo>
                  <a:lnTo>
                    <a:pt x="52" y="117"/>
                  </a:lnTo>
                  <a:lnTo>
                    <a:pt x="52" y="117"/>
                  </a:lnTo>
                  <a:lnTo>
                    <a:pt x="52" y="117"/>
                  </a:lnTo>
                  <a:lnTo>
                    <a:pt x="52" y="118"/>
                  </a:lnTo>
                  <a:lnTo>
                    <a:pt x="52" y="118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68" y="120"/>
                  </a:lnTo>
                  <a:lnTo>
                    <a:pt x="68" y="120"/>
                  </a:lnTo>
                  <a:lnTo>
                    <a:pt x="68" y="118"/>
                  </a:lnTo>
                  <a:lnTo>
                    <a:pt x="68" y="118"/>
                  </a:lnTo>
                  <a:lnTo>
                    <a:pt x="70" y="115"/>
                  </a:lnTo>
                  <a:lnTo>
                    <a:pt x="70" y="115"/>
                  </a:lnTo>
                  <a:lnTo>
                    <a:pt x="70" y="112"/>
                  </a:lnTo>
                  <a:lnTo>
                    <a:pt x="70" y="112"/>
                  </a:lnTo>
                  <a:close/>
                  <a:moveTo>
                    <a:pt x="65" y="140"/>
                  </a:moveTo>
                  <a:lnTo>
                    <a:pt x="65" y="140"/>
                  </a:lnTo>
                  <a:lnTo>
                    <a:pt x="51" y="143"/>
                  </a:lnTo>
                  <a:lnTo>
                    <a:pt x="51" y="143"/>
                  </a:lnTo>
                  <a:lnTo>
                    <a:pt x="49" y="153"/>
                  </a:lnTo>
                  <a:lnTo>
                    <a:pt x="49" y="153"/>
                  </a:lnTo>
                  <a:lnTo>
                    <a:pt x="63" y="150"/>
                  </a:lnTo>
                  <a:lnTo>
                    <a:pt x="63" y="150"/>
                  </a:lnTo>
                  <a:lnTo>
                    <a:pt x="65" y="140"/>
                  </a:lnTo>
                  <a:lnTo>
                    <a:pt x="65" y="140"/>
                  </a:lnTo>
                  <a:close/>
                  <a:moveTo>
                    <a:pt x="87" y="74"/>
                  </a:moveTo>
                  <a:lnTo>
                    <a:pt x="87" y="74"/>
                  </a:lnTo>
                  <a:lnTo>
                    <a:pt x="73" y="80"/>
                  </a:lnTo>
                  <a:lnTo>
                    <a:pt x="73" y="80"/>
                  </a:lnTo>
                  <a:lnTo>
                    <a:pt x="73" y="83"/>
                  </a:lnTo>
                  <a:lnTo>
                    <a:pt x="73" y="83"/>
                  </a:lnTo>
                  <a:lnTo>
                    <a:pt x="73" y="88"/>
                  </a:lnTo>
                  <a:lnTo>
                    <a:pt x="73" y="88"/>
                  </a:lnTo>
                  <a:lnTo>
                    <a:pt x="87" y="83"/>
                  </a:lnTo>
                  <a:lnTo>
                    <a:pt x="87" y="83"/>
                  </a:lnTo>
                  <a:lnTo>
                    <a:pt x="87" y="74"/>
                  </a:lnTo>
                  <a:lnTo>
                    <a:pt x="87" y="74"/>
                  </a:lnTo>
                  <a:close/>
                  <a:moveTo>
                    <a:pt x="73" y="164"/>
                  </a:moveTo>
                  <a:lnTo>
                    <a:pt x="73" y="164"/>
                  </a:lnTo>
                  <a:lnTo>
                    <a:pt x="63" y="167"/>
                  </a:lnTo>
                  <a:lnTo>
                    <a:pt x="63" y="167"/>
                  </a:lnTo>
                  <a:lnTo>
                    <a:pt x="62" y="169"/>
                  </a:lnTo>
                  <a:lnTo>
                    <a:pt x="62" y="169"/>
                  </a:lnTo>
                  <a:lnTo>
                    <a:pt x="59" y="180"/>
                  </a:lnTo>
                  <a:lnTo>
                    <a:pt x="59" y="180"/>
                  </a:lnTo>
                  <a:lnTo>
                    <a:pt x="59" y="181"/>
                  </a:lnTo>
                  <a:lnTo>
                    <a:pt x="59" y="181"/>
                  </a:lnTo>
                  <a:lnTo>
                    <a:pt x="66" y="178"/>
                  </a:lnTo>
                  <a:lnTo>
                    <a:pt x="66" y="178"/>
                  </a:lnTo>
                  <a:lnTo>
                    <a:pt x="68" y="177"/>
                  </a:lnTo>
                  <a:lnTo>
                    <a:pt x="68" y="177"/>
                  </a:lnTo>
                  <a:lnTo>
                    <a:pt x="71" y="165"/>
                  </a:lnTo>
                  <a:lnTo>
                    <a:pt x="71" y="165"/>
                  </a:lnTo>
                  <a:lnTo>
                    <a:pt x="73" y="164"/>
                  </a:lnTo>
                  <a:lnTo>
                    <a:pt x="73" y="164"/>
                  </a:lnTo>
                  <a:close/>
                  <a:moveTo>
                    <a:pt x="51" y="197"/>
                  </a:moveTo>
                  <a:lnTo>
                    <a:pt x="51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7" y="195"/>
                  </a:lnTo>
                  <a:lnTo>
                    <a:pt x="57" y="195"/>
                  </a:lnTo>
                  <a:lnTo>
                    <a:pt x="59" y="194"/>
                  </a:lnTo>
                  <a:lnTo>
                    <a:pt x="59" y="194"/>
                  </a:lnTo>
                  <a:lnTo>
                    <a:pt x="60" y="192"/>
                  </a:lnTo>
                  <a:lnTo>
                    <a:pt x="62" y="192"/>
                  </a:lnTo>
                  <a:lnTo>
                    <a:pt x="62" y="192"/>
                  </a:lnTo>
                  <a:lnTo>
                    <a:pt x="63" y="192"/>
                  </a:lnTo>
                  <a:lnTo>
                    <a:pt x="63" y="192"/>
                  </a:lnTo>
                  <a:lnTo>
                    <a:pt x="66" y="181"/>
                  </a:lnTo>
                  <a:lnTo>
                    <a:pt x="66" y="181"/>
                  </a:lnTo>
                  <a:lnTo>
                    <a:pt x="65" y="181"/>
                  </a:lnTo>
                  <a:lnTo>
                    <a:pt x="65" y="181"/>
                  </a:lnTo>
                  <a:lnTo>
                    <a:pt x="57" y="183"/>
                  </a:lnTo>
                  <a:lnTo>
                    <a:pt x="57" y="183"/>
                  </a:lnTo>
                  <a:lnTo>
                    <a:pt x="55" y="184"/>
                  </a:lnTo>
                  <a:lnTo>
                    <a:pt x="55" y="184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1" y="197"/>
                  </a:lnTo>
                  <a:lnTo>
                    <a:pt x="51" y="197"/>
                  </a:lnTo>
                  <a:close/>
                  <a:moveTo>
                    <a:pt x="63" y="164"/>
                  </a:moveTo>
                  <a:lnTo>
                    <a:pt x="63" y="164"/>
                  </a:lnTo>
                  <a:lnTo>
                    <a:pt x="63" y="164"/>
                  </a:lnTo>
                  <a:lnTo>
                    <a:pt x="63" y="164"/>
                  </a:lnTo>
                  <a:lnTo>
                    <a:pt x="73" y="161"/>
                  </a:lnTo>
                  <a:lnTo>
                    <a:pt x="73" y="161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6" y="151"/>
                  </a:lnTo>
                  <a:lnTo>
                    <a:pt x="76" y="151"/>
                  </a:lnTo>
                  <a:lnTo>
                    <a:pt x="76" y="148"/>
                  </a:lnTo>
                  <a:lnTo>
                    <a:pt x="76" y="148"/>
                  </a:lnTo>
                  <a:lnTo>
                    <a:pt x="76" y="148"/>
                  </a:lnTo>
                  <a:lnTo>
                    <a:pt x="76" y="148"/>
                  </a:lnTo>
                  <a:lnTo>
                    <a:pt x="66" y="151"/>
                  </a:lnTo>
                  <a:lnTo>
                    <a:pt x="66" y="151"/>
                  </a:lnTo>
                  <a:lnTo>
                    <a:pt x="65" y="153"/>
                  </a:lnTo>
                  <a:lnTo>
                    <a:pt x="65" y="153"/>
                  </a:lnTo>
                  <a:lnTo>
                    <a:pt x="63" y="161"/>
                  </a:lnTo>
                  <a:lnTo>
                    <a:pt x="63" y="161"/>
                  </a:lnTo>
                  <a:lnTo>
                    <a:pt x="63" y="164"/>
                  </a:lnTo>
                  <a:lnTo>
                    <a:pt x="63" y="164"/>
                  </a:lnTo>
                  <a:close/>
                  <a:moveTo>
                    <a:pt x="71" y="118"/>
                  </a:moveTo>
                  <a:lnTo>
                    <a:pt x="71" y="118"/>
                  </a:lnTo>
                  <a:lnTo>
                    <a:pt x="73" y="118"/>
                  </a:lnTo>
                  <a:lnTo>
                    <a:pt x="73" y="118"/>
                  </a:lnTo>
                  <a:lnTo>
                    <a:pt x="82" y="115"/>
                  </a:lnTo>
                  <a:lnTo>
                    <a:pt x="82" y="115"/>
                  </a:lnTo>
                  <a:lnTo>
                    <a:pt x="84" y="113"/>
                  </a:lnTo>
                  <a:lnTo>
                    <a:pt x="84" y="113"/>
                  </a:lnTo>
                  <a:lnTo>
                    <a:pt x="85" y="109"/>
                  </a:lnTo>
                  <a:lnTo>
                    <a:pt x="85" y="109"/>
                  </a:lnTo>
                  <a:lnTo>
                    <a:pt x="85" y="106"/>
                  </a:lnTo>
                  <a:lnTo>
                    <a:pt x="85" y="106"/>
                  </a:lnTo>
                  <a:lnTo>
                    <a:pt x="85" y="106"/>
                  </a:lnTo>
                  <a:lnTo>
                    <a:pt x="85" y="106"/>
                  </a:lnTo>
                  <a:lnTo>
                    <a:pt x="73" y="110"/>
                  </a:lnTo>
                  <a:lnTo>
                    <a:pt x="73" y="110"/>
                  </a:lnTo>
                  <a:lnTo>
                    <a:pt x="73" y="110"/>
                  </a:lnTo>
                  <a:lnTo>
                    <a:pt x="73" y="110"/>
                  </a:lnTo>
                  <a:lnTo>
                    <a:pt x="71" y="118"/>
                  </a:lnTo>
                  <a:lnTo>
                    <a:pt x="71" y="118"/>
                  </a:lnTo>
                  <a:close/>
                  <a:moveTo>
                    <a:pt x="66" y="148"/>
                  </a:moveTo>
                  <a:lnTo>
                    <a:pt x="66" y="148"/>
                  </a:lnTo>
                  <a:lnTo>
                    <a:pt x="66" y="148"/>
                  </a:lnTo>
                  <a:lnTo>
                    <a:pt x="66" y="148"/>
                  </a:lnTo>
                  <a:lnTo>
                    <a:pt x="76" y="145"/>
                  </a:lnTo>
                  <a:lnTo>
                    <a:pt x="76" y="145"/>
                  </a:lnTo>
                  <a:lnTo>
                    <a:pt x="77" y="143"/>
                  </a:lnTo>
                  <a:lnTo>
                    <a:pt x="77" y="143"/>
                  </a:lnTo>
                  <a:lnTo>
                    <a:pt x="79" y="137"/>
                  </a:lnTo>
                  <a:lnTo>
                    <a:pt x="79" y="137"/>
                  </a:lnTo>
                  <a:lnTo>
                    <a:pt x="79" y="136"/>
                  </a:lnTo>
                  <a:lnTo>
                    <a:pt x="79" y="136"/>
                  </a:lnTo>
                  <a:lnTo>
                    <a:pt x="68" y="139"/>
                  </a:lnTo>
                  <a:lnTo>
                    <a:pt x="68" y="139"/>
                  </a:lnTo>
                  <a:lnTo>
                    <a:pt x="66" y="148"/>
                  </a:lnTo>
                  <a:lnTo>
                    <a:pt x="66" y="148"/>
                  </a:lnTo>
                  <a:close/>
                  <a:moveTo>
                    <a:pt x="96" y="165"/>
                  </a:moveTo>
                  <a:lnTo>
                    <a:pt x="96" y="165"/>
                  </a:lnTo>
                  <a:lnTo>
                    <a:pt x="96" y="164"/>
                  </a:lnTo>
                  <a:lnTo>
                    <a:pt x="96" y="164"/>
                  </a:lnTo>
                  <a:lnTo>
                    <a:pt x="103" y="161"/>
                  </a:lnTo>
                  <a:lnTo>
                    <a:pt x="103" y="161"/>
                  </a:lnTo>
                  <a:lnTo>
                    <a:pt x="103" y="161"/>
                  </a:lnTo>
                  <a:lnTo>
                    <a:pt x="103" y="161"/>
                  </a:lnTo>
                  <a:lnTo>
                    <a:pt x="109" y="148"/>
                  </a:lnTo>
                  <a:lnTo>
                    <a:pt x="109" y="148"/>
                  </a:lnTo>
                  <a:lnTo>
                    <a:pt x="111" y="147"/>
                  </a:lnTo>
                  <a:lnTo>
                    <a:pt x="111" y="147"/>
                  </a:lnTo>
                  <a:lnTo>
                    <a:pt x="109" y="147"/>
                  </a:lnTo>
                  <a:lnTo>
                    <a:pt x="109" y="147"/>
                  </a:lnTo>
                  <a:lnTo>
                    <a:pt x="100" y="151"/>
                  </a:lnTo>
                  <a:lnTo>
                    <a:pt x="100" y="151"/>
                  </a:lnTo>
                  <a:lnTo>
                    <a:pt x="100" y="153"/>
                  </a:lnTo>
                  <a:lnTo>
                    <a:pt x="100" y="153"/>
                  </a:lnTo>
                  <a:lnTo>
                    <a:pt x="98" y="159"/>
                  </a:lnTo>
                  <a:lnTo>
                    <a:pt x="98" y="159"/>
                  </a:lnTo>
                  <a:lnTo>
                    <a:pt x="96" y="165"/>
                  </a:lnTo>
                  <a:lnTo>
                    <a:pt x="96" y="16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275"/>
            <p:cNvSpPr/>
            <p:nvPr/>
          </p:nvSpPr>
          <p:spPr bwMode="auto">
            <a:xfrm>
              <a:off x="2831059" y="4027835"/>
              <a:ext cx="73025" cy="22225"/>
            </a:xfrm>
            <a:custGeom>
              <a:avLst/>
              <a:gdLst>
                <a:gd name="T0" fmla="*/ 46 w 46"/>
                <a:gd name="T1" fmla="*/ 3 h 14"/>
                <a:gd name="T2" fmla="*/ 46 w 46"/>
                <a:gd name="T3" fmla="*/ 3 h 14"/>
                <a:gd name="T4" fmla="*/ 46 w 46"/>
                <a:gd name="T5" fmla="*/ 5 h 14"/>
                <a:gd name="T6" fmla="*/ 44 w 46"/>
                <a:gd name="T7" fmla="*/ 5 h 14"/>
                <a:gd name="T8" fmla="*/ 44 w 46"/>
                <a:gd name="T9" fmla="*/ 5 h 14"/>
                <a:gd name="T10" fmla="*/ 33 w 46"/>
                <a:gd name="T11" fmla="*/ 9 h 14"/>
                <a:gd name="T12" fmla="*/ 33 w 46"/>
                <a:gd name="T13" fmla="*/ 9 h 14"/>
                <a:gd name="T14" fmla="*/ 19 w 46"/>
                <a:gd name="T15" fmla="*/ 12 h 14"/>
                <a:gd name="T16" fmla="*/ 19 w 46"/>
                <a:gd name="T17" fmla="*/ 12 h 14"/>
                <a:gd name="T18" fmla="*/ 8 w 46"/>
                <a:gd name="T19" fmla="*/ 12 h 14"/>
                <a:gd name="T20" fmla="*/ 8 w 46"/>
                <a:gd name="T21" fmla="*/ 12 h 14"/>
                <a:gd name="T22" fmla="*/ 3 w 46"/>
                <a:gd name="T23" fmla="*/ 14 h 14"/>
                <a:gd name="T24" fmla="*/ 3 w 46"/>
                <a:gd name="T25" fmla="*/ 14 h 14"/>
                <a:gd name="T26" fmla="*/ 2 w 46"/>
                <a:gd name="T27" fmla="*/ 14 h 14"/>
                <a:gd name="T28" fmla="*/ 0 w 46"/>
                <a:gd name="T29" fmla="*/ 12 h 14"/>
                <a:gd name="T30" fmla="*/ 0 w 46"/>
                <a:gd name="T31" fmla="*/ 12 h 14"/>
                <a:gd name="T32" fmla="*/ 0 w 46"/>
                <a:gd name="T33" fmla="*/ 11 h 14"/>
                <a:gd name="T34" fmla="*/ 2 w 46"/>
                <a:gd name="T35" fmla="*/ 9 h 14"/>
                <a:gd name="T36" fmla="*/ 2 w 46"/>
                <a:gd name="T37" fmla="*/ 9 h 14"/>
                <a:gd name="T38" fmla="*/ 3 w 46"/>
                <a:gd name="T39" fmla="*/ 9 h 14"/>
                <a:gd name="T40" fmla="*/ 3 w 46"/>
                <a:gd name="T41" fmla="*/ 9 h 14"/>
                <a:gd name="T42" fmla="*/ 8 w 46"/>
                <a:gd name="T43" fmla="*/ 11 h 14"/>
                <a:gd name="T44" fmla="*/ 14 w 46"/>
                <a:gd name="T45" fmla="*/ 11 h 14"/>
                <a:gd name="T46" fmla="*/ 14 w 46"/>
                <a:gd name="T47" fmla="*/ 11 h 14"/>
                <a:gd name="T48" fmla="*/ 28 w 46"/>
                <a:gd name="T49" fmla="*/ 8 h 14"/>
                <a:gd name="T50" fmla="*/ 28 w 46"/>
                <a:gd name="T51" fmla="*/ 8 h 14"/>
                <a:gd name="T52" fmla="*/ 41 w 46"/>
                <a:gd name="T53" fmla="*/ 1 h 14"/>
                <a:gd name="T54" fmla="*/ 41 w 46"/>
                <a:gd name="T55" fmla="*/ 1 h 14"/>
                <a:gd name="T56" fmla="*/ 43 w 46"/>
                <a:gd name="T57" fmla="*/ 0 h 14"/>
                <a:gd name="T58" fmla="*/ 43 w 46"/>
                <a:gd name="T59" fmla="*/ 0 h 14"/>
                <a:gd name="T60" fmla="*/ 46 w 46"/>
                <a:gd name="T61" fmla="*/ 1 h 14"/>
                <a:gd name="T62" fmla="*/ 46 w 46"/>
                <a:gd name="T63" fmla="*/ 3 h 14"/>
                <a:gd name="T64" fmla="*/ 46 w 46"/>
                <a:gd name="T6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" h="14">
                  <a:moveTo>
                    <a:pt x="46" y="3"/>
                  </a:moveTo>
                  <a:lnTo>
                    <a:pt x="46" y="3"/>
                  </a:lnTo>
                  <a:lnTo>
                    <a:pt x="46" y="5"/>
                  </a:lnTo>
                  <a:lnTo>
                    <a:pt x="44" y="5"/>
                  </a:lnTo>
                  <a:lnTo>
                    <a:pt x="44" y="5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2" y="1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8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41" y="1"/>
                  </a:lnTo>
                  <a:lnTo>
                    <a:pt x="41" y="1"/>
                  </a:lnTo>
                  <a:lnTo>
                    <a:pt x="43" y="0"/>
                  </a:lnTo>
                  <a:lnTo>
                    <a:pt x="43" y="0"/>
                  </a:lnTo>
                  <a:lnTo>
                    <a:pt x="46" y="1"/>
                  </a:lnTo>
                  <a:lnTo>
                    <a:pt x="46" y="3"/>
                  </a:lnTo>
                  <a:lnTo>
                    <a:pt x="46" y="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276"/>
            <p:cNvSpPr/>
            <p:nvPr/>
          </p:nvSpPr>
          <p:spPr bwMode="auto">
            <a:xfrm>
              <a:off x="2658021" y="3516660"/>
              <a:ext cx="57150" cy="22225"/>
            </a:xfrm>
            <a:custGeom>
              <a:avLst/>
              <a:gdLst>
                <a:gd name="T0" fmla="*/ 3 w 36"/>
                <a:gd name="T1" fmla="*/ 0 h 14"/>
                <a:gd name="T2" fmla="*/ 3 w 36"/>
                <a:gd name="T3" fmla="*/ 0 h 14"/>
                <a:gd name="T4" fmla="*/ 5 w 36"/>
                <a:gd name="T5" fmla="*/ 0 h 14"/>
                <a:gd name="T6" fmla="*/ 5 w 36"/>
                <a:gd name="T7" fmla="*/ 2 h 14"/>
                <a:gd name="T8" fmla="*/ 5 w 36"/>
                <a:gd name="T9" fmla="*/ 2 h 14"/>
                <a:gd name="T10" fmla="*/ 8 w 36"/>
                <a:gd name="T11" fmla="*/ 5 h 14"/>
                <a:gd name="T12" fmla="*/ 8 w 36"/>
                <a:gd name="T13" fmla="*/ 5 h 14"/>
                <a:gd name="T14" fmla="*/ 11 w 36"/>
                <a:gd name="T15" fmla="*/ 6 h 14"/>
                <a:gd name="T16" fmla="*/ 11 w 36"/>
                <a:gd name="T17" fmla="*/ 6 h 14"/>
                <a:gd name="T18" fmla="*/ 17 w 36"/>
                <a:gd name="T19" fmla="*/ 8 h 14"/>
                <a:gd name="T20" fmla="*/ 25 w 36"/>
                <a:gd name="T21" fmla="*/ 9 h 14"/>
                <a:gd name="T22" fmla="*/ 25 w 36"/>
                <a:gd name="T23" fmla="*/ 9 h 14"/>
                <a:gd name="T24" fmla="*/ 33 w 36"/>
                <a:gd name="T25" fmla="*/ 9 h 14"/>
                <a:gd name="T26" fmla="*/ 33 w 36"/>
                <a:gd name="T27" fmla="*/ 9 h 14"/>
                <a:gd name="T28" fmla="*/ 35 w 36"/>
                <a:gd name="T29" fmla="*/ 9 h 14"/>
                <a:gd name="T30" fmla="*/ 36 w 36"/>
                <a:gd name="T31" fmla="*/ 11 h 14"/>
                <a:gd name="T32" fmla="*/ 36 w 36"/>
                <a:gd name="T33" fmla="*/ 11 h 14"/>
                <a:gd name="T34" fmla="*/ 36 w 36"/>
                <a:gd name="T35" fmla="*/ 14 h 14"/>
                <a:gd name="T36" fmla="*/ 35 w 36"/>
                <a:gd name="T37" fmla="*/ 14 h 14"/>
                <a:gd name="T38" fmla="*/ 35 w 36"/>
                <a:gd name="T39" fmla="*/ 14 h 14"/>
                <a:gd name="T40" fmla="*/ 33 w 36"/>
                <a:gd name="T41" fmla="*/ 14 h 14"/>
                <a:gd name="T42" fmla="*/ 33 w 36"/>
                <a:gd name="T43" fmla="*/ 14 h 14"/>
                <a:gd name="T44" fmla="*/ 21 w 36"/>
                <a:gd name="T45" fmla="*/ 13 h 14"/>
                <a:gd name="T46" fmla="*/ 21 w 36"/>
                <a:gd name="T47" fmla="*/ 13 h 14"/>
                <a:gd name="T48" fmla="*/ 14 w 36"/>
                <a:gd name="T49" fmla="*/ 9 h 14"/>
                <a:gd name="T50" fmla="*/ 6 w 36"/>
                <a:gd name="T51" fmla="*/ 6 h 14"/>
                <a:gd name="T52" fmla="*/ 6 w 36"/>
                <a:gd name="T53" fmla="*/ 6 h 14"/>
                <a:gd name="T54" fmla="*/ 2 w 36"/>
                <a:gd name="T55" fmla="*/ 5 h 14"/>
                <a:gd name="T56" fmla="*/ 2 w 36"/>
                <a:gd name="T57" fmla="*/ 5 h 14"/>
                <a:gd name="T58" fmla="*/ 0 w 36"/>
                <a:gd name="T59" fmla="*/ 3 h 14"/>
                <a:gd name="T60" fmla="*/ 0 w 36"/>
                <a:gd name="T61" fmla="*/ 3 h 14"/>
                <a:gd name="T62" fmla="*/ 0 w 36"/>
                <a:gd name="T63" fmla="*/ 2 h 14"/>
                <a:gd name="T64" fmla="*/ 3 w 36"/>
                <a:gd name="T65" fmla="*/ 0 h 14"/>
                <a:gd name="T66" fmla="*/ 3 w 36"/>
                <a:gd name="T6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6" h="14">
                  <a:moveTo>
                    <a:pt x="3" y="0"/>
                  </a:moveTo>
                  <a:lnTo>
                    <a:pt x="3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8" y="5"/>
                  </a:lnTo>
                  <a:lnTo>
                    <a:pt x="8" y="5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7" y="8"/>
                  </a:lnTo>
                  <a:lnTo>
                    <a:pt x="25" y="9"/>
                  </a:lnTo>
                  <a:lnTo>
                    <a:pt x="25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5" y="9"/>
                  </a:lnTo>
                  <a:lnTo>
                    <a:pt x="36" y="11"/>
                  </a:lnTo>
                  <a:lnTo>
                    <a:pt x="36" y="11"/>
                  </a:lnTo>
                  <a:lnTo>
                    <a:pt x="36" y="14"/>
                  </a:lnTo>
                  <a:lnTo>
                    <a:pt x="35" y="14"/>
                  </a:lnTo>
                  <a:lnTo>
                    <a:pt x="35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14" y="9"/>
                  </a:lnTo>
                  <a:lnTo>
                    <a:pt x="6" y="6"/>
                  </a:lnTo>
                  <a:lnTo>
                    <a:pt x="6" y="6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277"/>
            <p:cNvSpPr/>
            <p:nvPr/>
          </p:nvSpPr>
          <p:spPr bwMode="auto">
            <a:xfrm>
              <a:off x="2658021" y="3496023"/>
              <a:ext cx="55563" cy="20638"/>
            </a:xfrm>
            <a:custGeom>
              <a:avLst/>
              <a:gdLst>
                <a:gd name="T0" fmla="*/ 5 w 35"/>
                <a:gd name="T1" fmla="*/ 2 h 13"/>
                <a:gd name="T2" fmla="*/ 5 w 35"/>
                <a:gd name="T3" fmla="*/ 2 h 13"/>
                <a:gd name="T4" fmla="*/ 6 w 35"/>
                <a:gd name="T5" fmla="*/ 4 h 13"/>
                <a:gd name="T6" fmla="*/ 6 w 35"/>
                <a:gd name="T7" fmla="*/ 4 h 13"/>
                <a:gd name="T8" fmla="*/ 14 w 35"/>
                <a:gd name="T9" fmla="*/ 7 h 13"/>
                <a:gd name="T10" fmla="*/ 22 w 35"/>
                <a:gd name="T11" fmla="*/ 8 h 13"/>
                <a:gd name="T12" fmla="*/ 22 w 35"/>
                <a:gd name="T13" fmla="*/ 8 h 13"/>
                <a:gd name="T14" fmla="*/ 30 w 35"/>
                <a:gd name="T15" fmla="*/ 8 h 13"/>
                <a:gd name="T16" fmla="*/ 30 w 35"/>
                <a:gd name="T17" fmla="*/ 8 h 13"/>
                <a:gd name="T18" fmla="*/ 32 w 35"/>
                <a:gd name="T19" fmla="*/ 7 h 13"/>
                <a:gd name="T20" fmla="*/ 32 w 35"/>
                <a:gd name="T21" fmla="*/ 7 h 13"/>
                <a:gd name="T22" fmla="*/ 35 w 35"/>
                <a:gd name="T23" fmla="*/ 8 h 13"/>
                <a:gd name="T24" fmla="*/ 35 w 35"/>
                <a:gd name="T25" fmla="*/ 8 h 13"/>
                <a:gd name="T26" fmla="*/ 35 w 35"/>
                <a:gd name="T27" fmla="*/ 10 h 13"/>
                <a:gd name="T28" fmla="*/ 35 w 35"/>
                <a:gd name="T29" fmla="*/ 10 h 13"/>
                <a:gd name="T30" fmla="*/ 33 w 35"/>
                <a:gd name="T31" fmla="*/ 13 h 13"/>
                <a:gd name="T32" fmla="*/ 33 w 35"/>
                <a:gd name="T33" fmla="*/ 13 h 13"/>
                <a:gd name="T34" fmla="*/ 30 w 35"/>
                <a:gd name="T35" fmla="*/ 13 h 13"/>
                <a:gd name="T36" fmla="*/ 30 w 35"/>
                <a:gd name="T37" fmla="*/ 13 h 13"/>
                <a:gd name="T38" fmla="*/ 25 w 35"/>
                <a:gd name="T39" fmla="*/ 11 h 13"/>
                <a:gd name="T40" fmla="*/ 25 w 35"/>
                <a:gd name="T41" fmla="*/ 11 h 13"/>
                <a:gd name="T42" fmla="*/ 13 w 35"/>
                <a:gd name="T43" fmla="*/ 8 h 13"/>
                <a:gd name="T44" fmla="*/ 13 w 35"/>
                <a:gd name="T45" fmla="*/ 8 h 13"/>
                <a:gd name="T46" fmla="*/ 5 w 35"/>
                <a:gd name="T47" fmla="*/ 5 h 13"/>
                <a:gd name="T48" fmla="*/ 5 w 35"/>
                <a:gd name="T49" fmla="*/ 5 h 13"/>
                <a:gd name="T50" fmla="*/ 3 w 35"/>
                <a:gd name="T51" fmla="*/ 5 h 13"/>
                <a:gd name="T52" fmla="*/ 3 w 35"/>
                <a:gd name="T53" fmla="*/ 5 h 13"/>
                <a:gd name="T54" fmla="*/ 0 w 35"/>
                <a:gd name="T55" fmla="*/ 5 h 13"/>
                <a:gd name="T56" fmla="*/ 0 w 35"/>
                <a:gd name="T57" fmla="*/ 5 h 13"/>
                <a:gd name="T58" fmla="*/ 0 w 35"/>
                <a:gd name="T59" fmla="*/ 4 h 13"/>
                <a:gd name="T60" fmla="*/ 0 w 35"/>
                <a:gd name="T61" fmla="*/ 4 h 13"/>
                <a:gd name="T62" fmla="*/ 2 w 35"/>
                <a:gd name="T63" fmla="*/ 0 h 13"/>
                <a:gd name="T64" fmla="*/ 3 w 35"/>
                <a:gd name="T65" fmla="*/ 0 h 13"/>
                <a:gd name="T66" fmla="*/ 3 w 35"/>
                <a:gd name="T67" fmla="*/ 0 h 13"/>
                <a:gd name="T68" fmla="*/ 5 w 35"/>
                <a:gd name="T69" fmla="*/ 0 h 13"/>
                <a:gd name="T70" fmla="*/ 5 w 35"/>
                <a:gd name="T71" fmla="*/ 2 h 13"/>
                <a:gd name="T72" fmla="*/ 5 w 35"/>
                <a:gd name="T73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5" h="13">
                  <a:moveTo>
                    <a:pt x="5" y="2"/>
                  </a:moveTo>
                  <a:lnTo>
                    <a:pt x="5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14" y="7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30" y="8"/>
                  </a:lnTo>
                  <a:lnTo>
                    <a:pt x="30" y="8"/>
                  </a:lnTo>
                  <a:lnTo>
                    <a:pt x="32" y="7"/>
                  </a:lnTo>
                  <a:lnTo>
                    <a:pt x="32" y="7"/>
                  </a:lnTo>
                  <a:lnTo>
                    <a:pt x="35" y="8"/>
                  </a:lnTo>
                  <a:lnTo>
                    <a:pt x="35" y="8"/>
                  </a:lnTo>
                  <a:lnTo>
                    <a:pt x="35" y="10"/>
                  </a:lnTo>
                  <a:lnTo>
                    <a:pt x="35" y="10"/>
                  </a:lnTo>
                  <a:lnTo>
                    <a:pt x="33" y="13"/>
                  </a:lnTo>
                  <a:lnTo>
                    <a:pt x="33" y="13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278"/>
            <p:cNvSpPr/>
            <p:nvPr/>
          </p:nvSpPr>
          <p:spPr bwMode="auto">
            <a:xfrm>
              <a:off x="2656434" y="3481735"/>
              <a:ext cx="53975" cy="22225"/>
            </a:xfrm>
            <a:custGeom>
              <a:avLst/>
              <a:gdLst>
                <a:gd name="T0" fmla="*/ 1 w 34"/>
                <a:gd name="T1" fmla="*/ 6 h 14"/>
                <a:gd name="T2" fmla="*/ 1 w 34"/>
                <a:gd name="T3" fmla="*/ 6 h 14"/>
                <a:gd name="T4" fmla="*/ 0 w 34"/>
                <a:gd name="T5" fmla="*/ 5 h 14"/>
                <a:gd name="T6" fmla="*/ 1 w 34"/>
                <a:gd name="T7" fmla="*/ 1 h 14"/>
                <a:gd name="T8" fmla="*/ 1 w 34"/>
                <a:gd name="T9" fmla="*/ 1 h 14"/>
                <a:gd name="T10" fmla="*/ 1 w 34"/>
                <a:gd name="T11" fmla="*/ 0 h 14"/>
                <a:gd name="T12" fmla="*/ 4 w 34"/>
                <a:gd name="T13" fmla="*/ 0 h 14"/>
                <a:gd name="T14" fmla="*/ 4 w 34"/>
                <a:gd name="T15" fmla="*/ 0 h 14"/>
                <a:gd name="T16" fmla="*/ 6 w 34"/>
                <a:gd name="T17" fmla="*/ 3 h 14"/>
                <a:gd name="T18" fmla="*/ 6 w 34"/>
                <a:gd name="T19" fmla="*/ 3 h 14"/>
                <a:gd name="T20" fmla="*/ 6 w 34"/>
                <a:gd name="T21" fmla="*/ 3 h 14"/>
                <a:gd name="T22" fmla="*/ 6 w 34"/>
                <a:gd name="T23" fmla="*/ 3 h 14"/>
                <a:gd name="T24" fmla="*/ 12 w 34"/>
                <a:gd name="T25" fmla="*/ 6 h 14"/>
                <a:gd name="T26" fmla="*/ 20 w 34"/>
                <a:gd name="T27" fmla="*/ 8 h 14"/>
                <a:gd name="T28" fmla="*/ 20 w 34"/>
                <a:gd name="T29" fmla="*/ 8 h 14"/>
                <a:gd name="T30" fmla="*/ 31 w 34"/>
                <a:gd name="T31" fmla="*/ 8 h 14"/>
                <a:gd name="T32" fmla="*/ 31 w 34"/>
                <a:gd name="T33" fmla="*/ 8 h 14"/>
                <a:gd name="T34" fmla="*/ 33 w 34"/>
                <a:gd name="T35" fmla="*/ 8 h 14"/>
                <a:gd name="T36" fmla="*/ 34 w 34"/>
                <a:gd name="T37" fmla="*/ 9 h 14"/>
                <a:gd name="T38" fmla="*/ 34 w 34"/>
                <a:gd name="T39" fmla="*/ 9 h 14"/>
                <a:gd name="T40" fmla="*/ 33 w 34"/>
                <a:gd name="T41" fmla="*/ 13 h 14"/>
                <a:gd name="T42" fmla="*/ 31 w 34"/>
                <a:gd name="T43" fmla="*/ 14 h 14"/>
                <a:gd name="T44" fmla="*/ 31 w 34"/>
                <a:gd name="T45" fmla="*/ 14 h 14"/>
                <a:gd name="T46" fmla="*/ 17 w 34"/>
                <a:gd name="T47" fmla="*/ 11 h 14"/>
                <a:gd name="T48" fmla="*/ 17 w 34"/>
                <a:gd name="T49" fmla="*/ 11 h 14"/>
                <a:gd name="T50" fmla="*/ 9 w 34"/>
                <a:gd name="T51" fmla="*/ 8 h 14"/>
                <a:gd name="T52" fmla="*/ 9 w 34"/>
                <a:gd name="T53" fmla="*/ 8 h 14"/>
                <a:gd name="T54" fmla="*/ 4 w 34"/>
                <a:gd name="T55" fmla="*/ 6 h 14"/>
                <a:gd name="T56" fmla="*/ 4 w 34"/>
                <a:gd name="T57" fmla="*/ 6 h 14"/>
                <a:gd name="T58" fmla="*/ 3 w 34"/>
                <a:gd name="T59" fmla="*/ 5 h 14"/>
                <a:gd name="T60" fmla="*/ 1 w 34"/>
                <a:gd name="T61" fmla="*/ 6 h 14"/>
                <a:gd name="T62" fmla="*/ 1 w 34"/>
                <a:gd name="T63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" h="14">
                  <a:moveTo>
                    <a:pt x="1" y="6"/>
                  </a:moveTo>
                  <a:lnTo>
                    <a:pt x="1" y="6"/>
                  </a:lnTo>
                  <a:lnTo>
                    <a:pt x="0" y="5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12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31" y="8"/>
                  </a:lnTo>
                  <a:lnTo>
                    <a:pt x="31" y="8"/>
                  </a:lnTo>
                  <a:lnTo>
                    <a:pt x="33" y="8"/>
                  </a:lnTo>
                  <a:lnTo>
                    <a:pt x="34" y="9"/>
                  </a:lnTo>
                  <a:lnTo>
                    <a:pt x="34" y="9"/>
                  </a:lnTo>
                  <a:lnTo>
                    <a:pt x="33" y="13"/>
                  </a:lnTo>
                  <a:lnTo>
                    <a:pt x="31" y="14"/>
                  </a:lnTo>
                  <a:lnTo>
                    <a:pt x="31" y="14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9" y="8"/>
                  </a:lnTo>
                  <a:lnTo>
                    <a:pt x="9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3" y="5"/>
                  </a:lnTo>
                  <a:lnTo>
                    <a:pt x="1" y="6"/>
                  </a:lnTo>
                  <a:lnTo>
                    <a:pt x="1" y="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279"/>
            <p:cNvSpPr/>
            <p:nvPr/>
          </p:nvSpPr>
          <p:spPr bwMode="auto">
            <a:xfrm>
              <a:off x="2662784" y="3543648"/>
              <a:ext cx="47625" cy="15875"/>
            </a:xfrm>
            <a:custGeom>
              <a:avLst/>
              <a:gdLst>
                <a:gd name="T0" fmla="*/ 29 w 30"/>
                <a:gd name="T1" fmla="*/ 10 h 10"/>
                <a:gd name="T2" fmla="*/ 29 w 30"/>
                <a:gd name="T3" fmla="*/ 10 h 10"/>
                <a:gd name="T4" fmla="*/ 19 w 30"/>
                <a:gd name="T5" fmla="*/ 8 h 10"/>
                <a:gd name="T6" fmla="*/ 19 w 30"/>
                <a:gd name="T7" fmla="*/ 8 h 10"/>
                <a:gd name="T8" fmla="*/ 8 w 30"/>
                <a:gd name="T9" fmla="*/ 7 h 10"/>
                <a:gd name="T10" fmla="*/ 8 w 30"/>
                <a:gd name="T11" fmla="*/ 7 h 10"/>
                <a:gd name="T12" fmla="*/ 2 w 30"/>
                <a:gd name="T13" fmla="*/ 5 h 10"/>
                <a:gd name="T14" fmla="*/ 2 w 30"/>
                <a:gd name="T15" fmla="*/ 5 h 10"/>
                <a:gd name="T16" fmla="*/ 0 w 30"/>
                <a:gd name="T17" fmla="*/ 3 h 10"/>
                <a:gd name="T18" fmla="*/ 0 w 30"/>
                <a:gd name="T19" fmla="*/ 3 h 10"/>
                <a:gd name="T20" fmla="*/ 2 w 30"/>
                <a:gd name="T21" fmla="*/ 0 h 10"/>
                <a:gd name="T22" fmla="*/ 2 w 30"/>
                <a:gd name="T23" fmla="*/ 0 h 10"/>
                <a:gd name="T24" fmla="*/ 3 w 30"/>
                <a:gd name="T25" fmla="*/ 2 h 10"/>
                <a:gd name="T26" fmla="*/ 3 w 30"/>
                <a:gd name="T27" fmla="*/ 2 h 10"/>
                <a:gd name="T28" fmla="*/ 5 w 30"/>
                <a:gd name="T29" fmla="*/ 3 h 10"/>
                <a:gd name="T30" fmla="*/ 7 w 30"/>
                <a:gd name="T31" fmla="*/ 5 h 10"/>
                <a:gd name="T32" fmla="*/ 7 w 30"/>
                <a:gd name="T33" fmla="*/ 5 h 10"/>
                <a:gd name="T34" fmla="*/ 18 w 30"/>
                <a:gd name="T35" fmla="*/ 7 h 10"/>
                <a:gd name="T36" fmla="*/ 18 w 30"/>
                <a:gd name="T37" fmla="*/ 7 h 10"/>
                <a:gd name="T38" fmla="*/ 22 w 30"/>
                <a:gd name="T39" fmla="*/ 7 h 10"/>
                <a:gd name="T40" fmla="*/ 22 w 30"/>
                <a:gd name="T41" fmla="*/ 7 h 10"/>
                <a:gd name="T42" fmla="*/ 29 w 30"/>
                <a:gd name="T43" fmla="*/ 7 h 10"/>
                <a:gd name="T44" fmla="*/ 29 w 30"/>
                <a:gd name="T45" fmla="*/ 7 h 10"/>
                <a:gd name="T46" fmla="*/ 30 w 30"/>
                <a:gd name="T47" fmla="*/ 7 h 10"/>
                <a:gd name="T48" fmla="*/ 30 w 30"/>
                <a:gd name="T49" fmla="*/ 8 h 10"/>
                <a:gd name="T50" fmla="*/ 30 w 30"/>
                <a:gd name="T51" fmla="*/ 8 h 10"/>
                <a:gd name="T52" fmla="*/ 30 w 30"/>
                <a:gd name="T53" fmla="*/ 10 h 10"/>
                <a:gd name="T54" fmla="*/ 30 w 30"/>
                <a:gd name="T55" fmla="*/ 10 h 10"/>
                <a:gd name="T56" fmla="*/ 29 w 30"/>
                <a:gd name="T57" fmla="*/ 10 h 10"/>
                <a:gd name="T58" fmla="*/ 29 w 30"/>
                <a:gd name="T5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" h="10">
                  <a:moveTo>
                    <a:pt x="29" y="10"/>
                  </a:moveTo>
                  <a:lnTo>
                    <a:pt x="29" y="10"/>
                  </a:lnTo>
                  <a:lnTo>
                    <a:pt x="19" y="8"/>
                  </a:lnTo>
                  <a:lnTo>
                    <a:pt x="19" y="8"/>
                  </a:lnTo>
                  <a:lnTo>
                    <a:pt x="8" y="7"/>
                  </a:lnTo>
                  <a:lnTo>
                    <a:pt x="8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3"/>
                  </a:lnTo>
                  <a:lnTo>
                    <a:pt x="7" y="5"/>
                  </a:lnTo>
                  <a:lnTo>
                    <a:pt x="7" y="5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30" y="7"/>
                  </a:lnTo>
                  <a:lnTo>
                    <a:pt x="30" y="8"/>
                  </a:lnTo>
                  <a:lnTo>
                    <a:pt x="30" y="8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9" y="10"/>
                  </a:lnTo>
                  <a:lnTo>
                    <a:pt x="29" y="1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280"/>
            <p:cNvSpPr/>
            <p:nvPr/>
          </p:nvSpPr>
          <p:spPr bwMode="auto">
            <a:xfrm>
              <a:off x="2896146" y="3508723"/>
              <a:ext cx="34925" cy="11113"/>
            </a:xfrm>
            <a:custGeom>
              <a:avLst/>
              <a:gdLst>
                <a:gd name="T0" fmla="*/ 22 w 22"/>
                <a:gd name="T1" fmla="*/ 2 h 7"/>
                <a:gd name="T2" fmla="*/ 22 w 22"/>
                <a:gd name="T3" fmla="*/ 2 h 7"/>
                <a:gd name="T4" fmla="*/ 22 w 22"/>
                <a:gd name="T5" fmla="*/ 3 h 7"/>
                <a:gd name="T6" fmla="*/ 20 w 22"/>
                <a:gd name="T7" fmla="*/ 3 h 7"/>
                <a:gd name="T8" fmla="*/ 20 w 22"/>
                <a:gd name="T9" fmla="*/ 3 h 7"/>
                <a:gd name="T10" fmla="*/ 17 w 22"/>
                <a:gd name="T11" fmla="*/ 3 h 7"/>
                <a:gd name="T12" fmla="*/ 17 w 22"/>
                <a:gd name="T13" fmla="*/ 3 h 7"/>
                <a:gd name="T14" fmla="*/ 2 w 22"/>
                <a:gd name="T15" fmla="*/ 7 h 7"/>
                <a:gd name="T16" fmla="*/ 2 w 22"/>
                <a:gd name="T17" fmla="*/ 7 h 7"/>
                <a:gd name="T18" fmla="*/ 2 w 22"/>
                <a:gd name="T19" fmla="*/ 7 h 7"/>
                <a:gd name="T20" fmla="*/ 2 w 22"/>
                <a:gd name="T21" fmla="*/ 7 h 7"/>
                <a:gd name="T22" fmla="*/ 0 w 22"/>
                <a:gd name="T23" fmla="*/ 5 h 7"/>
                <a:gd name="T24" fmla="*/ 0 w 22"/>
                <a:gd name="T25" fmla="*/ 5 h 7"/>
                <a:gd name="T26" fmla="*/ 0 w 22"/>
                <a:gd name="T27" fmla="*/ 3 h 7"/>
                <a:gd name="T28" fmla="*/ 0 w 22"/>
                <a:gd name="T29" fmla="*/ 3 h 7"/>
                <a:gd name="T30" fmla="*/ 2 w 22"/>
                <a:gd name="T31" fmla="*/ 3 h 7"/>
                <a:gd name="T32" fmla="*/ 2 w 22"/>
                <a:gd name="T33" fmla="*/ 3 h 7"/>
                <a:gd name="T34" fmla="*/ 5 w 22"/>
                <a:gd name="T35" fmla="*/ 3 h 7"/>
                <a:gd name="T36" fmla="*/ 5 w 22"/>
                <a:gd name="T37" fmla="*/ 3 h 7"/>
                <a:gd name="T38" fmla="*/ 11 w 22"/>
                <a:gd name="T39" fmla="*/ 3 h 7"/>
                <a:gd name="T40" fmla="*/ 19 w 22"/>
                <a:gd name="T41" fmla="*/ 2 h 7"/>
                <a:gd name="T42" fmla="*/ 19 w 22"/>
                <a:gd name="T43" fmla="*/ 2 h 7"/>
                <a:gd name="T44" fmla="*/ 19 w 22"/>
                <a:gd name="T45" fmla="*/ 2 h 7"/>
                <a:gd name="T46" fmla="*/ 19 w 22"/>
                <a:gd name="T47" fmla="*/ 2 h 7"/>
                <a:gd name="T48" fmla="*/ 20 w 22"/>
                <a:gd name="T49" fmla="*/ 0 h 7"/>
                <a:gd name="T50" fmla="*/ 20 w 22"/>
                <a:gd name="T51" fmla="*/ 0 h 7"/>
                <a:gd name="T52" fmla="*/ 22 w 22"/>
                <a:gd name="T53" fmla="*/ 2 h 7"/>
                <a:gd name="T54" fmla="*/ 22 w 22"/>
                <a:gd name="T5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7">
                  <a:moveTo>
                    <a:pt x="22" y="2"/>
                  </a:moveTo>
                  <a:lnTo>
                    <a:pt x="22" y="2"/>
                  </a:lnTo>
                  <a:lnTo>
                    <a:pt x="22" y="3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11" y="3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2" y="2"/>
                  </a:lnTo>
                  <a:lnTo>
                    <a:pt x="22" y="2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281"/>
            <p:cNvSpPr>
              <a:spLocks noEditPoints="1"/>
            </p:cNvSpPr>
            <p:nvPr/>
          </p:nvSpPr>
          <p:spPr bwMode="auto">
            <a:xfrm>
              <a:off x="2667546" y="3400773"/>
              <a:ext cx="250825" cy="60325"/>
            </a:xfrm>
            <a:custGeom>
              <a:avLst/>
              <a:gdLst>
                <a:gd name="T0" fmla="*/ 150 w 158"/>
                <a:gd name="T1" fmla="*/ 7 h 38"/>
                <a:gd name="T2" fmla="*/ 158 w 158"/>
                <a:gd name="T3" fmla="*/ 15 h 38"/>
                <a:gd name="T4" fmla="*/ 152 w 158"/>
                <a:gd name="T5" fmla="*/ 23 h 38"/>
                <a:gd name="T6" fmla="*/ 146 w 158"/>
                <a:gd name="T7" fmla="*/ 30 h 38"/>
                <a:gd name="T8" fmla="*/ 130 w 158"/>
                <a:gd name="T9" fmla="*/ 34 h 38"/>
                <a:gd name="T10" fmla="*/ 101 w 158"/>
                <a:gd name="T11" fmla="*/ 37 h 38"/>
                <a:gd name="T12" fmla="*/ 73 w 158"/>
                <a:gd name="T13" fmla="*/ 38 h 38"/>
                <a:gd name="T14" fmla="*/ 15 w 158"/>
                <a:gd name="T15" fmla="*/ 35 h 38"/>
                <a:gd name="T16" fmla="*/ 2 w 158"/>
                <a:gd name="T17" fmla="*/ 27 h 38"/>
                <a:gd name="T18" fmla="*/ 5 w 158"/>
                <a:gd name="T19" fmla="*/ 15 h 38"/>
                <a:gd name="T20" fmla="*/ 37 w 158"/>
                <a:gd name="T21" fmla="*/ 2 h 38"/>
                <a:gd name="T22" fmla="*/ 95 w 158"/>
                <a:gd name="T23" fmla="*/ 0 h 38"/>
                <a:gd name="T24" fmla="*/ 128 w 158"/>
                <a:gd name="T25" fmla="*/ 2 h 38"/>
                <a:gd name="T26" fmla="*/ 133 w 158"/>
                <a:gd name="T27" fmla="*/ 4 h 38"/>
                <a:gd name="T28" fmla="*/ 29 w 158"/>
                <a:gd name="T29" fmla="*/ 26 h 38"/>
                <a:gd name="T30" fmla="*/ 37 w 158"/>
                <a:gd name="T31" fmla="*/ 27 h 38"/>
                <a:gd name="T32" fmla="*/ 54 w 158"/>
                <a:gd name="T33" fmla="*/ 23 h 38"/>
                <a:gd name="T34" fmla="*/ 57 w 158"/>
                <a:gd name="T35" fmla="*/ 27 h 38"/>
                <a:gd name="T36" fmla="*/ 43 w 158"/>
                <a:gd name="T37" fmla="*/ 29 h 38"/>
                <a:gd name="T38" fmla="*/ 27 w 158"/>
                <a:gd name="T39" fmla="*/ 29 h 38"/>
                <a:gd name="T40" fmla="*/ 49 w 158"/>
                <a:gd name="T41" fmla="*/ 32 h 38"/>
                <a:gd name="T42" fmla="*/ 75 w 158"/>
                <a:gd name="T43" fmla="*/ 32 h 38"/>
                <a:gd name="T44" fmla="*/ 90 w 158"/>
                <a:gd name="T45" fmla="*/ 32 h 38"/>
                <a:gd name="T46" fmla="*/ 119 w 158"/>
                <a:gd name="T47" fmla="*/ 30 h 38"/>
                <a:gd name="T48" fmla="*/ 150 w 158"/>
                <a:gd name="T49" fmla="*/ 21 h 38"/>
                <a:gd name="T50" fmla="*/ 149 w 158"/>
                <a:gd name="T51" fmla="*/ 15 h 38"/>
                <a:gd name="T52" fmla="*/ 109 w 158"/>
                <a:gd name="T53" fmla="*/ 11 h 38"/>
                <a:gd name="T54" fmla="*/ 87 w 158"/>
                <a:gd name="T55" fmla="*/ 10 h 38"/>
                <a:gd name="T56" fmla="*/ 56 w 158"/>
                <a:gd name="T57" fmla="*/ 11 h 38"/>
                <a:gd name="T58" fmla="*/ 19 w 158"/>
                <a:gd name="T59" fmla="*/ 19 h 38"/>
                <a:gd name="T60" fmla="*/ 13 w 158"/>
                <a:gd name="T61" fmla="*/ 23 h 38"/>
                <a:gd name="T62" fmla="*/ 24 w 158"/>
                <a:gd name="T63" fmla="*/ 29 h 38"/>
                <a:gd name="T64" fmla="*/ 26 w 158"/>
                <a:gd name="T65" fmla="*/ 26 h 38"/>
                <a:gd name="T66" fmla="*/ 59 w 158"/>
                <a:gd name="T67" fmla="*/ 8 h 38"/>
                <a:gd name="T68" fmla="*/ 38 w 158"/>
                <a:gd name="T69" fmla="*/ 8 h 38"/>
                <a:gd name="T70" fmla="*/ 18 w 158"/>
                <a:gd name="T71" fmla="*/ 16 h 38"/>
                <a:gd name="T72" fmla="*/ 38 w 158"/>
                <a:gd name="T73" fmla="*/ 10 h 38"/>
                <a:gd name="T74" fmla="*/ 131 w 158"/>
                <a:gd name="T75" fmla="*/ 8 h 38"/>
                <a:gd name="T76" fmla="*/ 150 w 158"/>
                <a:gd name="T77" fmla="*/ 13 h 38"/>
                <a:gd name="T78" fmla="*/ 153 w 158"/>
                <a:gd name="T79" fmla="*/ 18 h 38"/>
                <a:gd name="T80" fmla="*/ 155 w 158"/>
                <a:gd name="T81" fmla="*/ 15 h 38"/>
                <a:gd name="T82" fmla="*/ 133 w 158"/>
                <a:gd name="T83" fmla="*/ 7 h 38"/>
                <a:gd name="T84" fmla="*/ 98 w 158"/>
                <a:gd name="T85" fmla="*/ 7 h 38"/>
                <a:gd name="T86" fmla="*/ 120 w 158"/>
                <a:gd name="T87" fmla="*/ 7 h 38"/>
                <a:gd name="T88" fmla="*/ 98 w 158"/>
                <a:gd name="T89" fmla="*/ 7 h 38"/>
                <a:gd name="T90" fmla="*/ 8 w 158"/>
                <a:gd name="T91" fmla="*/ 21 h 38"/>
                <a:gd name="T92" fmla="*/ 8 w 158"/>
                <a:gd name="T93" fmla="*/ 26 h 38"/>
                <a:gd name="T94" fmla="*/ 13 w 158"/>
                <a:gd name="T95" fmla="*/ 16 h 38"/>
                <a:gd name="T96" fmla="*/ 82 w 158"/>
                <a:gd name="T97" fmla="*/ 5 h 38"/>
                <a:gd name="T98" fmla="*/ 16 w 158"/>
                <a:gd name="T99" fmla="*/ 30 h 38"/>
                <a:gd name="T100" fmla="*/ 16 w 158"/>
                <a:gd name="T101" fmla="*/ 30 h 38"/>
                <a:gd name="T102" fmla="*/ 13 w 158"/>
                <a:gd name="T103" fmla="*/ 2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58" h="38">
                  <a:moveTo>
                    <a:pt x="133" y="5"/>
                  </a:moveTo>
                  <a:lnTo>
                    <a:pt x="133" y="5"/>
                  </a:lnTo>
                  <a:lnTo>
                    <a:pt x="139" y="5"/>
                  </a:lnTo>
                  <a:lnTo>
                    <a:pt x="139" y="5"/>
                  </a:lnTo>
                  <a:lnTo>
                    <a:pt x="150" y="7"/>
                  </a:lnTo>
                  <a:lnTo>
                    <a:pt x="150" y="7"/>
                  </a:lnTo>
                  <a:lnTo>
                    <a:pt x="153" y="10"/>
                  </a:lnTo>
                  <a:lnTo>
                    <a:pt x="157" y="11"/>
                  </a:lnTo>
                  <a:lnTo>
                    <a:pt x="157" y="11"/>
                  </a:lnTo>
                  <a:lnTo>
                    <a:pt x="158" y="15"/>
                  </a:lnTo>
                  <a:lnTo>
                    <a:pt x="158" y="18"/>
                  </a:lnTo>
                  <a:lnTo>
                    <a:pt x="158" y="18"/>
                  </a:lnTo>
                  <a:lnTo>
                    <a:pt x="153" y="23"/>
                  </a:lnTo>
                  <a:lnTo>
                    <a:pt x="153" y="23"/>
                  </a:lnTo>
                  <a:lnTo>
                    <a:pt x="152" y="23"/>
                  </a:lnTo>
                  <a:lnTo>
                    <a:pt x="152" y="23"/>
                  </a:lnTo>
                  <a:lnTo>
                    <a:pt x="150" y="26"/>
                  </a:lnTo>
                  <a:lnTo>
                    <a:pt x="147" y="29"/>
                  </a:lnTo>
                  <a:lnTo>
                    <a:pt x="147" y="29"/>
                  </a:lnTo>
                  <a:lnTo>
                    <a:pt x="146" y="30"/>
                  </a:lnTo>
                  <a:lnTo>
                    <a:pt x="146" y="30"/>
                  </a:lnTo>
                  <a:lnTo>
                    <a:pt x="142" y="32"/>
                  </a:lnTo>
                  <a:lnTo>
                    <a:pt x="142" y="32"/>
                  </a:lnTo>
                  <a:lnTo>
                    <a:pt x="130" y="34"/>
                  </a:lnTo>
                  <a:lnTo>
                    <a:pt x="130" y="34"/>
                  </a:lnTo>
                  <a:lnTo>
                    <a:pt x="127" y="34"/>
                  </a:lnTo>
                  <a:lnTo>
                    <a:pt x="127" y="34"/>
                  </a:lnTo>
                  <a:lnTo>
                    <a:pt x="111" y="37"/>
                  </a:lnTo>
                  <a:lnTo>
                    <a:pt x="111" y="37"/>
                  </a:lnTo>
                  <a:lnTo>
                    <a:pt x="101" y="37"/>
                  </a:lnTo>
                  <a:lnTo>
                    <a:pt x="101" y="37"/>
                  </a:lnTo>
                  <a:lnTo>
                    <a:pt x="81" y="38"/>
                  </a:lnTo>
                  <a:lnTo>
                    <a:pt x="81" y="38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5" y="35"/>
                  </a:lnTo>
                  <a:lnTo>
                    <a:pt x="7" y="32"/>
                  </a:lnTo>
                  <a:lnTo>
                    <a:pt x="7" y="3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27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4" y="18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11" y="11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37" y="2"/>
                  </a:lnTo>
                  <a:lnTo>
                    <a:pt x="37" y="2"/>
                  </a:lnTo>
                  <a:lnTo>
                    <a:pt x="46" y="0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95" y="0"/>
                  </a:lnTo>
                  <a:lnTo>
                    <a:pt x="95" y="0"/>
                  </a:lnTo>
                  <a:lnTo>
                    <a:pt x="114" y="2"/>
                  </a:lnTo>
                  <a:lnTo>
                    <a:pt x="114" y="2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8" y="2"/>
                  </a:lnTo>
                  <a:lnTo>
                    <a:pt x="128" y="2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31" y="2"/>
                  </a:lnTo>
                  <a:lnTo>
                    <a:pt x="133" y="4"/>
                  </a:lnTo>
                  <a:lnTo>
                    <a:pt x="133" y="4"/>
                  </a:lnTo>
                  <a:lnTo>
                    <a:pt x="133" y="5"/>
                  </a:lnTo>
                  <a:lnTo>
                    <a:pt x="133" y="5"/>
                  </a:lnTo>
                  <a:close/>
                  <a:moveTo>
                    <a:pt x="29" y="26"/>
                  </a:moveTo>
                  <a:lnTo>
                    <a:pt x="29" y="26"/>
                  </a:lnTo>
                  <a:lnTo>
                    <a:pt x="29" y="26"/>
                  </a:lnTo>
                  <a:lnTo>
                    <a:pt x="30" y="27"/>
                  </a:lnTo>
                  <a:lnTo>
                    <a:pt x="30" y="27"/>
                  </a:lnTo>
                  <a:lnTo>
                    <a:pt x="37" y="27"/>
                  </a:lnTo>
                  <a:lnTo>
                    <a:pt x="37" y="27"/>
                  </a:lnTo>
                  <a:lnTo>
                    <a:pt x="45" y="26"/>
                  </a:lnTo>
                  <a:lnTo>
                    <a:pt x="52" y="24"/>
                  </a:lnTo>
                  <a:lnTo>
                    <a:pt x="52" y="24"/>
                  </a:lnTo>
                  <a:lnTo>
                    <a:pt x="54" y="23"/>
                  </a:lnTo>
                  <a:lnTo>
                    <a:pt x="54" y="23"/>
                  </a:lnTo>
                  <a:lnTo>
                    <a:pt x="57" y="24"/>
                  </a:lnTo>
                  <a:lnTo>
                    <a:pt x="57" y="24"/>
                  </a:lnTo>
                  <a:lnTo>
                    <a:pt x="59" y="26"/>
                  </a:lnTo>
                  <a:lnTo>
                    <a:pt x="59" y="26"/>
                  </a:lnTo>
                  <a:lnTo>
                    <a:pt x="57" y="27"/>
                  </a:lnTo>
                  <a:lnTo>
                    <a:pt x="56" y="27"/>
                  </a:lnTo>
                  <a:lnTo>
                    <a:pt x="56" y="27"/>
                  </a:lnTo>
                  <a:lnTo>
                    <a:pt x="52" y="27"/>
                  </a:lnTo>
                  <a:lnTo>
                    <a:pt x="52" y="27"/>
                  </a:lnTo>
                  <a:lnTo>
                    <a:pt x="43" y="29"/>
                  </a:lnTo>
                  <a:lnTo>
                    <a:pt x="43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7" y="29"/>
                  </a:lnTo>
                  <a:lnTo>
                    <a:pt x="27" y="29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5" y="30"/>
                  </a:lnTo>
                  <a:lnTo>
                    <a:pt x="35" y="30"/>
                  </a:lnTo>
                  <a:lnTo>
                    <a:pt x="49" y="32"/>
                  </a:lnTo>
                  <a:lnTo>
                    <a:pt x="49" y="32"/>
                  </a:lnTo>
                  <a:lnTo>
                    <a:pt x="60" y="32"/>
                  </a:lnTo>
                  <a:lnTo>
                    <a:pt x="60" y="32"/>
                  </a:lnTo>
                  <a:lnTo>
                    <a:pt x="75" y="32"/>
                  </a:lnTo>
                  <a:lnTo>
                    <a:pt x="75" y="32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9" y="34"/>
                  </a:lnTo>
                  <a:lnTo>
                    <a:pt x="79" y="34"/>
                  </a:lnTo>
                  <a:lnTo>
                    <a:pt x="90" y="32"/>
                  </a:lnTo>
                  <a:lnTo>
                    <a:pt x="90" y="32"/>
                  </a:lnTo>
                  <a:lnTo>
                    <a:pt x="101" y="32"/>
                  </a:lnTo>
                  <a:lnTo>
                    <a:pt x="101" y="32"/>
                  </a:lnTo>
                  <a:lnTo>
                    <a:pt x="119" y="30"/>
                  </a:lnTo>
                  <a:lnTo>
                    <a:pt x="119" y="30"/>
                  </a:lnTo>
                  <a:lnTo>
                    <a:pt x="128" y="29"/>
                  </a:lnTo>
                  <a:lnTo>
                    <a:pt x="138" y="26"/>
                  </a:lnTo>
                  <a:lnTo>
                    <a:pt x="138" y="26"/>
                  </a:lnTo>
                  <a:lnTo>
                    <a:pt x="150" y="21"/>
                  </a:lnTo>
                  <a:lnTo>
                    <a:pt x="150" y="21"/>
                  </a:lnTo>
                  <a:lnTo>
                    <a:pt x="150" y="21"/>
                  </a:lnTo>
                  <a:lnTo>
                    <a:pt x="150" y="21"/>
                  </a:lnTo>
                  <a:lnTo>
                    <a:pt x="150" y="18"/>
                  </a:lnTo>
                  <a:lnTo>
                    <a:pt x="149" y="15"/>
                  </a:lnTo>
                  <a:lnTo>
                    <a:pt x="149" y="15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09" y="11"/>
                  </a:lnTo>
                  <a:lnTo>
                    <a:pt x="109" y="11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87" y="10"/>
                  </a:lnTo>
                  <a:lnTo>
                    <a:pt x="87" y="10"/>
                  </a:lnTo>
                  <a:lnTo>
                    <a:pt x="76" y="10"/>
                  </a:lnTo>
                  <a:lnTo>
                    <a:pt x="76" y="10"/>
                  </a:lnTo>
                  <a:lnTo>
                    <a:pt x="73" y="10"/>
                  </a:lnTo>
                  <a:lnTo>
                    <a:pt x="73" y="10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27" y="16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21"/>
                  </a:lnTo>
                  <a:lnTo>
                    <a:pt x="15" y="21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7"/>
                  </a:lnTo>
                  <a:lnTo>
                    <a:pt x="24" y="29"/>
                  </a:lnTo>
                  <a:lnTo>
                    <a:pt x="24" y="29"/>
                  </a:lnTo>
                  <a:lnTo>
                    <a:pt x="24" y="29"/>
                  </a:lnTo>
                  <a:lnTo>
                    <a:pt x="24" y="29"/>
                  </a:lnTo>
                  <a:lnTo>
                    <a:pt x="24" y="27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7" y="24"/>
                  </a:lnTo>
                  <a:lnTo>
                    <a:pt x="29" y="26"/>
                  </a:lnTo>
                  <a:lnTo>
                    <a:pt x="29" y="26"/>
                  </a:lnTo>
                  <a:close/>
                  <a:moveTo>
                    <a:pt x="59" y="8"/>
                  </a:moveTo>
                  <a:lnTo>
                    <a:pt x="59" y="8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38" y="8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27" y="13"/>
                  </a:lnTo>
                  <a:lnTo>
                    <a:pt x="38" y="10"/>
                  </a:lnTo>
                  <a:lnTo>
                    <a:pt x="59" y="8"/>
                  </a:lnTo>
                  <a:lnTo>
                    <a:pt x="59" y="8"/>
                  </a:lnTo>
                  <a:close/>
                  <a:moveTo>
                    <a:pt x="130" y="8"/>
                  </a:moveTo>
                  <a:lnTo>
                    <a:pt x="130" y="8"/>
                  </a:lnTo>
                  <a:lnTo>
                    <a:pt x="131" y="8"/>
                  </a:lnTo>
                  <a:lnTo>
                    <a:pt x="131" y="8"/>
                  </a:lnTo>
                  <a:lnTo>
                    <a:pt x="142" y="10"/>
                  </a:lnTo>
                  <a:lnTo>
                    <a:pt x="142" y="10"/>
                  </a:lnTo>
                  <a:lnTo>
                    <a:pt x="150" y="13"/>
                  </a:lnTo>
                  <a:lnTo>
                    <a:pt x="150" y="13"/>
                  </a:lnTo>
                  <a:lnTo>
                    <a:pt x="152" y="15"/>
                  </a:lnTo>
                  <a:lnTo>
                    <a:pt x="153" y="16"/>
                  </a:lnTo>
                  <a:lnTo>
                    <a:pt x="153" y="16"/>
                  </a:lnTo>
                  <a:lnTo>
                    <a:pt x="153" y="18"/>
                  </a:lnTo>
                  <a:lnTo>
                    <a:pt x="153" y="18"/>
                  </a:lnTo>
                  <a:lnTo>
                    <a:pt x="155" y="16"/>
                  </a:lnTo>
                  <a:lnTo>
                    <a:pt x="155" y="16"/>
                  </a:lnTo>
                  <a:lnTo>
                    <a:pt x="155" y="15"/>
                  </a:lnTo>
                  <a:lnTo>
                    <a:pt x="155" y="15"/>
                  </a:lnTo>
                  <a:lnTo>
                    <a:pt x="155" y="15"/>
                  </a:lnTo>
                  <a:lnTo>
                    <a:pt x="150" y="11"/>
                  </a:lnTo>
                  <a:lnTo>
                    <a:pt x="150" y="11"/>
                  </a:lnTo>
                  <a:lnTo>
                    <a:pt x="146" y="10"/>
                  </a:lnTo>
                  <a:lnTo>
                    <a:pt x="146" y="10"/>
                  </a:lnTo>
                  <a:lnTo>
                    <a:pt x="133" y="7"/>
                  </a:lnTo>
                  <a:lnTo>
                    <a:pt x="133" y="7"/>
                  </a:lnTo>
                  <a:lnTo>
                    <a:pt x="131" y="8"/>
                  </a:lnTo>
                  <a:lnTo>
                    <a:pt x="130" y="8"/>
                  </a:lnTo>
                  <a:lnTo>
                    <a:pt x="130" y="8"/>
                  </a:lnTo>
                  <a:close/>
                  <a:moveTo>
                    <a:pt x="98" y="7"/>
                  </a:moveTo>
                  <a:lnTo>
                    <a:pt x="98" y="7"/>
                  </a:lnTo>
                  <a:lnTo>
                    <a:pt x="112" y="8"/>
                  </a:lnTo>
                  <a:lnTo>
                    <a:pt x="127" y="8"/>
                  </a:lnTo>
                  <a:lnTo>
                    <a:pt x="127" y="8"/>
                  </a:lnTo>
                  <a:lnTo>
                    <a:pt x="120" y="7"/>
                  </a:lnTo>
                  <a:lnTo>
                    <a:pt x="120" y="7"/>
                  </a:lnTo>
                  <a:lnTo>
                    <a:pt x="103" y="7"/>
                  </a:lnTo>
                  <a:lnTo>
                    <a:pt x="103" y="7"/>
                  </a:lnTo>
                  <a:lnTo>
                    <a:pt x="98" y="7"/>
                  </a:lnTo>
                  <a:lnTo>
                    <a:pt x="98" y="7"/>
                  </a:lnTo>
                  <a:close/>
                  <a:moveTo>
                    <a:pt x="13" y="16"/>
                  </a:moveTo>
                  <a:lnTo>
                    <a:pt x="13" y="16"/>
                  </a:lnTo>
                  <a:lnTo>
                    <a:pt x="10" y="18"/>
                  </a:lnTo>
                  <a:lnTo>
                    <a:pt x="8" y="21"/>
                  </a:lnTo>
                  <a:lnTo>
                    <a:pt x="8" y="21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3" y="16"/>
                  </a:lnTo>
                  <a:lnTo>
                    <a:pt x="13" y="16"/>
                  </a:lnTo>
                  <a:close/>
                  <a:moveTo>
                    <a:pt x="65" y="5"/>
                  </a:moveTo>
                  <a:lnTo>
                    <a:pt x="65" y="5"/>
                  </a:lnTo>
                  <a:lnTo>
                    <a:pt x="75" y="7"/>
                  </a:lnTo>
                  <a:lnTo>
                    <a:pt x="82" y="5"/>
                  </a:lnTo>
                  <a:lnTo>
                    <a:pt x="82" y="5"/>
                  </a:lnTo>
                  <a:lnTo>
                    <a:pt x="65" y="5"/>
                  </a:lnTo>
                  <a:lnTo>
                    <a:pt x="65" y="5"/>
                  </a:lnTo>
                  <a:close/>
                  <a:moveTo>
                    <a:pt x="16" y="30"/>
                  </a:moveTo>
                  <a:lnTo>
                    <a:pt x="16" y="30"/>
                  </a:lnTo>
                  <a:lnTo>
                    <a:pt x="21" y="3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16" y="30"/>
                  </a:lnTo>
                  <a:lnTo>
                    <a:pt x="16" y="30"/>
                  </a:lnTo>
                  <a:close/>
                  <a:moveTo>
                    <a:pt x="13" y="27"/>
                  </a:moveTo>
                  <a:lnTo>
                    <a:pt x="13" y="27"/>
                  </a:lnTo>
                  <a:lnTo>
                    <a:pt x="16" y="29"/>
                  </a:lnTo>
                  <a:lnTo>
                    <a:pt x="16" y="29"/>
                  </a:lnTo>
                  <a:lnTo>
                    <a:pt x="13" y="27"/>
                  </a:lnTo>
                  <a:lnTo>
                    <a:pt x="13" y="2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282"/>
            <p:cNvSpPr/>
            <p:nvPr/>
          </p:nvSpPr>
          <p:spPr bwMode="auto">
            <a:xfrm>
              <a:off x="2692946" y="3421410"/>
              <a:ext cx="57150" cy="20638"/>
            </a:xfrm>
            <a:custGeom>
              <a:avLst/>
              <a:gdLst>
                <a:gd name="T0" fmla="*/ 5 w 36"/>
                <a:gd name="T1" fmla="*/ 13 h 13"/>
                <a:gd name="T2" fmla="*/ 5 w 36"/>
                <a:gd name="T3" fmla="*/ 13 h 13"/>
                <a:gd name="T4" fmla="*/ 3 w 36"/>
                <a:gd name="T5" fmla="*/ 13 h 13"/>
                <a:gd name="T6" fmla="*/ 2 w 36"/>
                <a:gd name="T7" fmla="*/ 11 h 13"/>
                <a:gd name="T8" fmla="*/ 2 w 36"/>
                <a:gd name="T9" fmla="*/ 11 h 13"/>
                <a:gd name="T10" fmla="*/ 0 w 36"/>
                <a:gd name="T11" fmla="*/ 11 h 13"/>
                <a:gd name="T12" fmla="*/ 0 w 36"/>
                <a:gd name="T13" fmla="*/ 11 h 13"/>
                <a:gd name="T14" fmla="*/ 2 w 36"/>
                <a:gd name="T15" fmla="*/ 10 h 13"/>
                <a:gd name="T16" fmla="*/ 2 w 36"/>
                <a:gd name="T17" fmla="*/ 10 h 13"/>
                <a:gd name="T18" fmla="*/ 2 w 36"/>
                <a:gd name="T19" fmla="*/ 8 h 13"/>
                <a:gd name="T20" fmla="*/ 3 w 36"/>
                <a:gd name="T21" fmla="*/ 8 h 13"/>
                <a:gd name="T22" fmla="*/ 3 w 36"/>
                <a:gd name="T23" fmla="*/ 8 h 13"/>
                <a:gd name="T24" fmla="*/ 7 w 36"/>
                <a:gd name="T25" fmla="*/ 8 h 13"/>
                <a:gd name="T26" fmla="*/ 10 w 36"/>
                <a:gd name="T27" fmla="*/ 8 h 13"/>
                <a:gd name="T28" fmla="*/ 10 w 36"/>
                <a:gd name="T29" fmla="*/ 8 h 13"/>
                <a:gd name="T30" fmla="*/ 21 w 36"/>
                <a:gd name="T31" fmla="*/ 5 h 13"/>
                <a:gd name="T32" fmla="*/ 21 w 36"/>
                <a:gd name="T33" fmla="*/ 5 h 13"/>
                <a:gd name="T34" fmla="*/ 25 w 36"/>
                <a:gd name="T35" fmla="*/ 3 h 13"/>
                <a:gd name="T36" fmla="*/ 25 w 36"/>
                <a:gd name="T37" fmla="*/ 3 h 13"/>
                <a:gd name="T38" fmla="*/ 32 w 36"/>
                <a:gd name="T39" fmla="*/ 2 h 13"/>
                <a:gd name="T40" fmla="*/ 32 w 36"/>
                <a:gd name="T41" fmla="*/ 2 h 13"/>
                <a:gd name="T42" fmla="*/ 33 w 36"/>
                <a:gd name="T43" fmla="*/ 0 h 13"/>
                <a:gd name="T44" fmla="*/ 33 w 36"/>
                <a:gd name="T45" fmla="*/ 0 h 13"/>
                <a:gd name="T46" fmla="*/ 36 w 36"/>
                <a:gd name="T47" fmla="*/ 2 h 13"/>
                <a:gd name="T48" fmla="*/ 36 w 36"/>
                <a:gd name="T49" fmla="*/ 3 h 13"/>
                <a:gd name="T50" fmla="*/ 36 w 36"/>
                <a:gd name="T51" fmla="*/ 3 h 13"/>
                <a:gd name="T52" fmla="*/ 36 w 36"/>
                <a:gd name="T53" fmla="*/ 5 h 13"/>
                <a:gd name="T54" fmla="*/ 35 w 36"/>
                <a:gd name="T55" fmla="*/ 6 h 13"/>
                <a:gd name="T56" fmla="*/ 35 w 36"/>
                <a:gd name="T57" fmla="*/ 6 h 13"/>
                <a:gd name="T58" fmla="*/ 25 w 36"/>
                <a:gd name="T59" fmla="*/ 6 h 13"/>
                <a:gd name="T60" fmla="*/ 25 w 36"/>
                <a:gd name="T61" fmla="*/ 6 h 13"/>
                <a:gd name="T62" fmla="*/ 16 w 36"/>
                <a:gd name="T63" fmla="*/ 8 h 13"/>
                <a:gd name="T64" fmla="*/ 16 w 36"/>
                <a:gd name="T65" fmla="*/ 8 h 13"/>
                <a:gd name="T66" fmla="*/ 7 w 36"/>
                <a:gd name="T67" fmla="*/ 11 h 13"/>
                <a:gd name="T68" fmla="*/ 7 w 36"/>
                <a:gd name="T69" fmla="*/ 11 h 13"/>
                <a:gd name="T70" fmla="*/ 7 w 36"/>
                <a:gd name="T71" fmla="*/ 11 h 13"/>
                <a:gd name="T72" fmla="*/ 7 w 36"/>
                <a:gd name="T73" fmla="*/ 11 h 13"/>
                <a:gd name="T74" fmla="*/ 5 w 36"/>
                <a:gd name="T75" fmla="*/ 13 h 13"/>
                <a:gd name="T76" fmla="*/ 5 w 36"/>
                <a:gd name="T7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6" h="13">
                  <a:moveTo>
                    <a:pt x="5" y="13"/>
                  </a:moveTo>
                  <a:lnTo>
                    <a:pt x="5" y="13"/>
                  </a:lnTo>
                  <a:lnTo>
                    <a:pt x="3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7" y="8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6" y="2"/>
                  </a:lnTo>
                  <a:lnTo>
                    <a:pt x="36" y="3"/>
                  </a:lnTo>
                  <a:lnTo>
                    <a:pt x="36" y="3"/>
                  </a:lnTo>
                  <a:lnTo>
                    <a:pt x="36" y="5"/>
                  </a:lnTo>
                  <a:lnTo>
                    <a:pt x="35" y="6"/>
                  </a:lnTo>
                  <a:lnTo>
                    <a:pt x="35" y="6"/>
                  </a:lnTo>
                  <a:lnTo>
                    <a:pt x="25" y="6"/>
                  </a:lnTo>
                  <a:lnTo>
                    <a:pt x="25" y="6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5" y="13"/>
                  </a:lnTo>
                  <a:lnTo>
                    <a:pt x="5" y="1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99" name="Freeform 283"/>
          <p:cNvSpPr>
            <a:spLocks noEditPoints="1"/>
          </p:cNvSpPr>
          <p:nvPr/>
        </p:nvSpPr>
        <p:spPr bwMode="auto">
          <a:xfrm>
            <a:off x="7530339" y="4916237"/>
            <a:ext cx="684427" cy="763203"/>
          </a:xfrm>
          <a:custGeom>
            <a:avLst/>
            <a:gdLst>
              <a:gd name="T0" fmla="*/ 106 w 389"/>
              <a:gd name="T1" fmla="*/ 419 h 451"/>
              <a:gd name="T2" fmla="*/ 29 w 389"/>
              <a:gd name="T3" fmla="*/ 351 h 451"/>
              <a:gd name="T4" fmla="*/ 106 w 389"/>
              <a:gd name="T5" fmla="*/ 244 h 451"/>
              <a:gd name="T6" fmla="*/ 295 w 389"/>
              <a:gd name="T7" fmla="*/ 88 h 451"/>
              <a:gd name="T8" fmla="*/ 314 w 389"/>
              <a:gd name="T9" fmla="*/ 88 h 451"/>
              <a:gd name="T10" fmla="*/ 242 w 389"/>
              <a:gd name="T11" fmla="*/ 257 h 451"/>
              <a:gd name="T12" fmla="*/ 161 w 389"/>
              <a:gd name="T13" fmla="*/ 268 h 451"/>
              <a:gd name="T14" fmla="*/ 187 w 389"/>
              <a:gd name="T15" fmla="*/ 250 h 451"/>
              <a:gd name="T16" fmla="*/ 209 w 389"/>
              <a:gd name="T17" fmla="*/ 249 h 451"/>
              <a:gd name="T18" fmla="*/ 223 w 389"/>
              <a:gd name="T19" fmla="*/ 208 h 451"/>
              <a:gd name="T20" fmla="*/ 198 w 389"/>
              <a:gd name="T21" fmla="*/ 162 h 451"/>
              <a:gd name="T22" fmla="*/ 204 w 389"/>
              <a:gd name="T23" fmla="*/ 213 h 451"/>
              <a:gd name="T24" fmla="*/ 144 w 389"/>
              <a:gd name="T25" fmla="*/ 266 h 451"/>
              <a:gd name="T26" fmla="*/ 103 w 389"/>
              <a:gd name="T27" fmla="*/ 273 h 451"/>
              <a:gd name="T28" fmla="*/ 130 w 389"/>
              <a:gd name="T29" fmla="*/ 295 h 451"/>
              <a:gd name="T30" fmla="*/ 217 w 389"/>
              <a:gd name="T31" fmla="*/ 164 h 451"/>
              <a:gd name="T32" fmla="*/ 231 w 389"/>
              <a:gd name="T33" fmla="*/ 153 h 451"/>
              <a:gd name="T34" fmla="*/ 89 w 389"/>
              <a:gd name="T35" fmla="*/ 271 h 451"/>
              <a:gd name="T36" fmla="*/ 147 w 389"/>
              <a:gd name="T37" fmla="*/ 350 h 451"/>
              <a:gd name="T38" fmla="*/ 95 w 389"/>
              <a:gd name="T39" fmla="*/ 408 h 451"/>
              <a:gd name="T40" fmla="*/ 56 w 389"/>
              <a:gd name="T41" fmla="*/ 380 h 451"/>
              <a:gd name="T42" fmla="*/ 81 w 389"/>
              <a:gd name="T43" fmla="*/ 366 h 451"/>
              <a:gd name="T44" fmla="*/ 97 w 389"/>
              <a:gd name="T45" fmla="*/ 331 h 451"/>
              <a:gd name="T46" fmla="*/ 264 w 389"/>
              <a:gd name="T47" fmla="*/ 127 h 451"/>
              <a:gd name="T48" fmla="*/ 270 w 389"/>
              <a:gd name="T49" fmla="*/ 109 h 451"/>
              <a:gd name="T50" fmla="*/ 46 w 389"/>
              <a:gd name="T51" fmla="*/ 429 h 451"/>
              <a:gd name="T52" fmla="*/ 198 w 389"/>
              <a:gd name="T53" fmla="*/ 284 h 451"/>
              <a:gd name="T54" fmla="*/ 160 w 389"/>
              <a:gd name="T55" fmla="*/ 189 h 451"/>
              <a:gd name="T56" fmla="*/ 161 w 389"/>
              <a:gd name="T57" fmla="*/ 317 h 451"/>
              <a:gd name="T58" fmla="*/ 253 w 389"/>
              <a:gd name="T59" fmla="*/ 167 h 451"/>
              <a:gd name="T60" fmla="*/ 253 w 389"/>
              <a:gd name="T61" fmla="*/ 233 h 451"/>
              <a:gd name="T62" fmla="*/ 52 w 389"/>
              <a:gd name="T63" fmla="*/ 273 h 451"/>
              <a:gd name="T64" fmla="*/ 64 w 389"/>
              <a:gd name="T65" fmla="*/ 440 h 451"/>
              <a:gd name="T66" fmla="*/ 248 w 389"/>
              <a:gd name="T67" fmla="*/ 140 h 451"/>
              <a:gd name="T68" fmla="*/ 272 w 389"/>
              <a:gd name="T69" fmla="*/ 214 h 451"/>
              <a:gd name="T70" fmla="*/ 133 w 389"/>
              <a:gd name="T71" fmla="*/ 217 h 451"/>
              <a:gd name="T72" fmla="*/ 248 w 389"/>
              <a:gd name="T73" fmla="*/ 118 h 451"/>
              <a:gd name="T74" fmla="*/ 155 w 389"/>
              <a:gd name="T75" fmla="*/ 232 h 451"/>
              <a:gd name="T76" fmla="*/ 164 w 389"/>
              <a:gd name="T77" fmla="*/ 378 h 451"/>
              <a:gd name="T78" fmla="*/ 289 w 389"/>
              <a:gd name="T79" fmla="*/ 99 h 451"/>
              <a:gd name="T80" fmla="*/ 270 w 389"/>
              <a:gd name="T81" fmla="*/ 164 h 451"/>
              <a:gd name="T82" fmla="*/ 112 w 389"/>
              <a:gd name="T83" fmla="*/ 340 h 451"/>
              <a:gd name="T84" fmla="*/ 291 w 389"/>
              <a:gd name="T85" fmla="*/ 131 h 451"/>
              <a:gd name="T86" fmla="*/ 60 w 389"/>
              <a:gd name="T87" fmla="*/ 405 h 451"/>
              <a:gd name="T88" fmla="*/ 45 w 389"/>
              <a:gd name="T89" fmla="*/ 392 h 451"/>
              <a:gd name="T90" fmla="*/ 70 w 389"/>
              <a:gd name="T91" fmla="*/ 445 h 451"/>
              <a:gd name="T92" fmla="*/ 130 w 389"/>
              <a:gd name="T93" fmla="*/ 356 h 451"/>
              <a:gd name="T94" fmla="*/ 275 w 389"/>
              <a:gd name="T95" fmla="*/ 209 h 451"/>
              <a:gd name="T96" fmla="*/ 371 w 389"/>
              <a:gd name="T97" fmla="*/ 20 h 451"/>
              <a:gd name="T98" fmla="*/ 98 w 389"/>
              <a:gd name="T99" fmla="*/ 274 h 451"/>
              <a:gd name="T100" fmla="*/ 273 w 389"/>
              <a:gd name="T101" fmla="*/ 150 h 451"/>
              <a:gd name="T102" fmla="*/ 139 w 389"/>
              <a:gd name="T103" fmla="*/ 216 h 451"/>
              <a:gd name="T104" fmla="*/ 71 w 389"/>
              <a:gd name="T105" fmla="*/ 396 h 451"/>
              <a:gd name="T106" fmla="*/ 284 w 389"/>
              <a:gd name="T107" fmla="*/ 143 h 451"/>
              <a:gd name="T108" fmla="*/ 120 w 389"/>
              <a:gd name="T109" fmla="*/ 274 h 451"/>
              <a:gd name="T110" fmla="*/ 70 w 389"/>
              <a:gd name="T111" fmla="*/ 344 h 451"/>
              <a:gd name="T112" fmla="*/ 295 w 389"/>
              <a:gd name="T113" fmla="*/ 105 h 451"/>
              <a:gd name="T114" fmla="*/ 237 w 389"/>
              <a:gd name="T115" fmla="*/ 121 h 451"/>
              <a:gd name="T116" fmla="*/ 179 w 389"/>
              <a:gd name="T117" fmla="*/ 356 h 451"/>
              <a:gd name="T118" fmla="*/ 276 w 389"/>
              <a:gd name="T119" fmla="*/ 145 h 451"/>
              <a:gd name="T120" fmla="*/ 105 w 389"/>
              <a:gd name="T121" fmla="*/ 257 h 451"/>
              <a:gd name="T122" fmla="*/ 41 w 389"/>
              <a:gd name="T123" fmla="*/ 426 h 451"/>
              <a:gd name="T124" fmla="*/ 147 w 389"/>
              <a:gd name="T125" fmla="*/ 359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9" h="451">
                <a:moveTo>
                  <a:pt x="190" y="309"/>
                </a:moveTo>
                <a:lnTo>
                  <a:pt x="190" y="309"/>
                </a:lnTo>
                <a:lnTo>
                  <a:pt x="191" y="312"/>
                </a:lnTo>
                <a:lnTo>
                  <a:pt x="191" y="312"/>
                </a:lnTo>
                <a:lnTo>
                  <a:pt x="193" y="317"/>
                </a:lnTo>
                <a:lnTo>
                  <a:pt x="193" y="317"/>
                </a:lnTo>
                <a:lnTo>
                  <a:pt x="196" y="325"/>
                </a:lnTo>
                <a:lnTo>
                  <a:pt x="198" y="333"/>
                </a:lnTo>
                <a:lnTo>
                  <a:pt x="198" y="333"/>
                </a:lnTo>
                <a:lnTo>
                  <a:pt x="199" y="337"/>
                </a:lnTo>
                <a:lnTo>
                  <a:pt x="199" y="337"/>
                </a:lnTo>
                <a:lnTo>
                  <a:pt x="199" y="339"/>
                </a:lnTo>
                <a:lnTo>
                  <a:pt x="199" y="339"/>
                </a:lnTo>
                <a:lnTo>
                  <a:pt x="199" y="339"/>
                </a:lnTo>
                <a:lnTo>
                  <a:pt x="199" y="339"/>
                </a:lnTo>
                <a:lnTo>
                  <a:pt x="201" y="342"/>
                </a:lnTo>
                <a:lnTo>
                  <a:pt x="199" y="345"/>
                </a:lnTo>
                <a:lnTo>
                  <a:pt x="199" y="345"/>
                </a:lnTo>
                <a:lnTo>
                  <a:pt x="194" y="355"/>
                </a:lnTo>
                <a:lnTo>
                  <a:pt x="194" y="355"/>
                </a:lnTo>
                <a:lnTo>
                  <a:pt x="183" y="370"/>
                </a:lnTo>
                <a:lnTo>
                  <a:pt x="183" y="370"/>
                </a:lnTo>
                <a:lnTo>
                  <a:pt x="177" y="377"/>
                </a:lnTo>
                <a:lnTo>
                  <a:pt x="177" y="377"/>
                </a:lnTo>
                <a:lnTo>
                  <a:pt x="166" y="383"/>
                </a:lnTo>
                <a:lnTo>
                  <a:pt x="166" y="383"/>
                </a:lnTo>
                <a:lnTo>
                  <a:pt x="160" y="386"/>
                </a:lnTo>
                <a:lnTo>
                  <a:pt x="153" y="386"/>
                </a:lnTo>
                <a:lnTo>
                  <a:pt x="153" y="386"/>
                </a:lnTo>
                <a:lnTo>
                  <a:pt x="144" y="386"/>
                </a:lnTo>
                <a:lnTo>
                  <a:pt x="144" y="386"/>
                </a:lnTo>
                <a:lnTo>
                  <a:pt x="138" y="386"/>
                </a:lnTo>
                <a:lnTo>
                  <a:pt x="130" y="385"/>
                </a:lnTo>
                <a:lnTo>
                  <a:pt x="130" y="385"/>
                </a:lnTo>
                <a:lnTo>
                  <a:pt x="119" y="380"/>
                </a:lnTo>
                <a:lnTo>
                  <a:pt x="119" y="380"/>
                </a:lnTo>
                <a:lnTo>
                  <a:pt x="108" y="374"/>
                </a:lnTo>
                <a:lnTo>
                  <a:pt x="108" y="374"/>
                </a:lnTo>
                <a:lnTo>
                  <a:pt x="108" y="374"/>
                </a:lnTo>
                <a:lnTo>
                  <a:pt x="108" y="374"/>
                </a:lnTo>
                <a:lnTo>
                  <a:pt x="101" y="378"/>
                </a:lnTo>
                <a:lnTo>
                  <a:pt x="98" y="385"/>
                </a:lnTo>
                <a:lnTo>
                  <a:pt x="98" y="385"/>
                </a:lnTo>
                <a:lnTo>
                  <a:pt x="98" y="385"/>
                </a:lnTo>
                <a:lnTo>
                  <a:pt x="98" y="385"/>
                </a:lnTo>
                <a:lnTo>
                  <a:pt x="101" y="388"/>
                </a:lnTo>
                <a:lnTo>
                  <a:pt x="101" y="388"/>
                </a:lnTo>
                <a:lnTo>
                  <a:pt x="105" y="394"/>
                </a:lnTo>
                <a:lnTo>
                  <a:pt x="105" y="394"/>
                </a:lnTo>
                <a:lnTo>
                  <a:pt x="106" y="400"/>
                </a:lnTo>
                <a:lnTo>
                  <a:pt x="106" y="400"/>
                </a:lnTo>
                <a:lnTo>
                  <a:pt x="106" y="405"/>
                </a:lnTo>
                <a:lnTo>
                  <a:pt x="106" y="405"/>
                </a:lnTo>
                <a:lnTo>
                  <a:pt x="106" y="413"/>
                </a:lnTo>
                <a:lnTo>
                  <a:pt x="106" y="413"/>
                </a:lnTo>
                <a:lnTo>
                  <a:pt x="105" y="416"/>
                </a:lnTo>
                <a:lnTo>
                  <a:pt x="105" y="416"/>
                </a:lnTo>
                <a:lnTo>
                  <a:pt x="106" y="418"/>
                </a:lnTo>
                <a:lnTo>
                  <a:pt x="106" y="419"/>
                </a:lnTo>
                <a:lnTo>
                  <a:pt x="106" y="419"/>
                </a:lnTo>
                <a:lnTo>
                  <a:pt x="101" y="427"/>
                </a:lnTo>
                <a:lnTo>
                  <a:pt x="101" y="427"/>
                </a:lnTo>
                <a:lnTo>
                  <a:pt x="101" y="429"/>
                </a:lnTo>
                <a:lnTo>
                  <a:pt x="101" y="429"/>
                </a:lnTo>
                <a:lnTo>
                  <a:pt x="101" y="430"/>
                </a:lnTo>
                <a:lnTo>
                  <a:pt x="100" y="432"/>
                </a:lnTo>
                <a:lnTo>
                  <a:pt x="100" y="432"/>
                </a:lnTo>
                <a:lnTo>
                  <a:pt x="98" y="433"/>
                </a:lnTo>
                <a:lnTo>
                  <a:pt x="98" y="433"/>
                </a:lnTo>
                <a:lnTo>
                  <a:pt x="95" y="437"/>
                </a:lnTo>
                <a:lnTo>
                  <a:pt x="92" y="440"/>
                </a:lnTo>
                <a:lnTo>
                  <a:pt x="92" y="440"/>
                </a:lnTo>
                <a:lnTo>
                  <a:pt x="90" y="441"/>
                </a:lnTo>
                <a:lnTo>
                  <a:pt x="90" y="441"/>
                </a:lnTo>
                <a:lnTo>
                  <a:pt x="87" y="446"/>
                </a:lnTo>
                <a:lnTo>
                  <a:pt x="87" y="446"/>
                </a:lnTo>
                <a:lnTo>
                  <a:pt x="82" y="449"/>
                </a:lnTo>
                <a:lnTo>
                  <a:pt x="76" y="451"/>
                </a:lnTo>
                <a:lnTo>
                  <a:pt x="76" y="451"/>
                </a:lnTo>
                <a:lnTo>
                  <a:pt x="67" y="449"/>
                </a:lnTo>
                <a:lnTo>
                  <a:pt x="57" y="449"/>
                </a:lnTo>
                <a:lnTo>
                  <a:pt x="57" y="449"/>
                </a:lnTo>
                <a:lnTo>
                  <a:pt x="45" y="445"/>
                </a:lnTo>
                <a:lnTo>
                  <a:pt x="45" y="445"/>
                </a:lnTo>
                <a:lnTo>
                  <a:pt x="38" y="441"/>
                </a:lnTo>
                <a:lnTo>
                  <a:pt x="32" y="437"/>
                </a:lnTo>
                <a:lnTo>
                  <a:pt x="32" y="437"/>
                </a:lnTo>
                <a:lnTo>
                  <a:pt x="27" y="432"/>
                </a:lnTo>
                <a:lnTo>
                  <a:pt x="27" y="432"/>
                </a:lnTo>
                <a:lnTo>
                  <a:pt x="21" y="427"/>
                </a:lnTo>
                <a:lnTo>
                  <a:pt x="15" y="419"/>
                </a:lnTo>
                <a:lnTo>
                  <a:pt x="15" y="419"/>
                </a:lnTo>
                <a:lnTo>
                  <a:pt x="10" y="411"/>
                </a:lnTo>
                <a:lnTo>
                  <a:pt x="10" y="411"/>
                </a:lnTo>
                <a:lnTo>
                  <a:pt x="5" y="403"/>
                </a:lnTo>
                <a:lnTo>
                  <a:pt x="5" y="403"/>
                </a:lnTo>
                <a:lnTo>
                  <a:pt x="4" y="399"/>
                </a:lnTo>
                <a:lnTo>
                  <a:pt x="4" y="399"/>
                </a:lnTo>
                <a:lnTo>
                  <a:pt x="0" y="391"/>
                </a:lnTo>
                <a:lnTo>
                  <a:pt x="0" y="391"/>
                </a:lnTo>
                <a:lnTo>
                  <a:pt x="0" y="385"/>
                </a:lnTo>
                <a:lnTo>
                  <a:pt x="0" y="385"/>
                </a:lnTo>
                <a:lnTo>
                  <a:pt x="0" y="381"/>
                </a:lnTo>
                <a:lnTo>
                  <a:pt x="0" y="381"/>
                </a:lnTo>
                <a:lnTo>
                  <a:pt x="0" y="377"/>
                </a:lnTo>
                <a:lnTo>
                  <a:pt x="4" y="374"/>
                </a:lnTo>
                <a:lnTo>
                  <a:pt x="4" y="374"/>
                </a:lnTo>
                <a:lnTo>
                  <a:pt x="4" y="372"/>
                </a:lnTo>
                <a:lnTo>
                  <a:pt x="4" y="372"/>
                </a:lnTo>
                <a:lnTo>
                  <a:pt x="10" y="364"/>
                </a:lnTo>
                <a:lnTo>
                  <a:pt x="10" y="364"/>
                </a:lnTo>
                <a:lnTo>
                  <a:pt x="13" y="359"/>
                </a:lnTo>
                <a:lnTo>
                  <a:pt x="18" y="356"/>
                </a:lnTo>
                <a:lnTo>
                  <a:pt x="18" y="356"/>
                </a:lnTo>
                <a:lnTo>
                  <a:pt x="23" y="353"/>
                </a:lnTo>
                <a:lnTo>
                  <a:pt x="23" y="353"/>
                </a:lnTo>
                <a:lnTo>
                  <a:pt x="26" y="351"/>
                </a:lnTo>
                <a:lnTo>
                  <a:pt x="29" y="351"/>
                </a:lnTo>
                <a:lnTo>
                  <a:pt x="29" y="351"/>
                </a:lnTo>
                <a:lnTo>
                  <a:pt x="35" y="350"/>
                </a:lnTo>
                <a:lnTo>
                  <a:pt x="35" y="350"/>
                </a:lnTo>
                <a:lnTo>
                  <a:pt x="48" y="350"/>
                </a:lnTo>
                <a:lnTo>
                  <a:pt x="48" y="350"/>
                </a:lnTo>
                <a:lnTo>
                  <a:pt x="52" y="350"/>
                </a:lnTo>
                <a:lnTo>
                  <a:pt x="52" y="350"/>
                </a:lnTo>
                <a:lnTo>
                  <a:pt x="54" y="350"/>
                </a:lnTo>
                <a:lnTo>
                  <a:pt x="56" y="350"/>
                </a:lnTo>
                <a:lnTo>
                  <a:pt x="56" y="350"/>
                </a:lnTo>
                <a:lnTo>
                  <a:pt x="65" y="339"/>
                </a:lnTo>
                <a:lnTo>
                  <a:pt x="65" y="339"/>
                </a:lnTo>
                <a:lnTo>
                  <a:pt x="65" y="339"/>
                </a:lnTo>
                <a:lnTo>
                  <a:pt x="65" y="339"/>
                </a:lnTo>
                <a:lnTo>
                  <a:pt x="57" y="331"/>
                </a:lnTo>
                <a:lnTo>
                  <a:pt x="57" y="331"/>
                </a:lnTo>
                <a:lnTo>
                  <a:pt x="54" y="326"/>
                </a:lnTo>
                <a:lnTo>
                  <a:pt x="54" y="326"/>
                </a:lnTo>
                <a:lnTo>
                  <a:pt x="46" y="315"/>
                </a:lnTo>
                <a:lnTo>
                  <a:pt x="46" y="315"/>
                </a:lnTo>
                <a:lnTo>
                  <a:pt x="41" y="306"/>
                </a:lnTo>
                <a:lnTo>
                  <a:pt x="41" y="296"/>
                </a:lnTo>
                <a:lnTo>
                  <a:pt x="41" y="296"/>
                </a:lnTo>
                <a:lnTo>
                  <a:pt x="43" y="288"/>
                </a:lnTo>
                <a:lnTo>
                  <a:pt x="45" y="280"/>
                </a:lnTo>
                <a:lnTo>
                  <a:pt x="45" y="280"/>
                </a:lnTo>
                <a:lnTo>
                  <a:pt x="51" y="269"/>
                </a:lnTo>
                <a:lnTo>
                  <a:pt x="51" y="269"/>
                </a:lnTo>
                <a:lnTo>
                  <a:pt x="56" y="263"/>
                </a:lnTo>
                <a:lnTo>
                  <a:pt x="60" y="257"/>
                </a:lnTo>
                <a:lnTo>
                  <a:pt x="60" y="257"/>
                </a:lnTo>
                <a:lnTo>
                  <a:pt x="65" y="252"/>
                </a:lnTo>
                <a:lnTo>
                  <a:pt x="65" y="252"/>
                </a:lnTo>
                <a:lnTo>
                  <a:pt x="67" y="250"/>
                </a:lnTo>
                <a:lnTo>
                  <a:pt x="67" y="250"/>
                </a:lnTo>
                <a:lnTo>
                  <a:pt x="68" y="249"/>
                </a:lnTo>
                <a:lnTo>
                  <a:pt x="68" y="249"/>
                </a:lnTo>
                <a:lnTo>
                  <a:pt x="70" y="247"/>
                </a:lnTo>
                <a:lnTo>
                  <a:pt x="70" y="247"/>
                </a:lnTo>
                <a:lnTo>
                  <a:pt x="73" y="246"/>
                </a:lnTo>
                <a:lnTo>
                  <a:pt x="75" y="244"/>
                </a:lnTo>
                <a:lnTo>
                  <a:pt x="75" y="244"/>
                </a:lnTo>
                <a:lnTo>
                  <a:pt x="81" y="241"/>
                </a:lnTo>
                <a:lnTo>
                  <a:pt x="81" y="241"/>
                </a:lnTo>
                <a:lnTo>
                  <a:pt x="82" y="241"/>
                </a:lnTo>
                <a:lnTo>
                  <a:pt x="84" y="243"/>
                </a:lnTo>
                <a:lnTo>
                  <a:pt x="84" y="243"/>
                </a:lnTo>
                <a:lnTo>
                  <a:pt x="84" y="244"/>
                </a:lnTo>
                <a:lnTo>
                  <a:pt x="84" y="244"/>
                </a:lnTo>
                <a:lnTo>
                  <a:pt x="92" y="244"/>
                </a:lnTo>
                <a:lnTo>
                  <a:pt x="100" y="244"/>
                </a:lnTo>
                <a:lnTo>
                  <a:pt x="100" y="244"/>
                </a:lnTo>
                <a:lnTo>
                  <a:pt x="103" y="244"/>
                </a:lnTo>
                <a:lnTo>
                  <a:pt x="103" y="244"/>
                </a:lnTo>
                <a:lnTo>
                  <a:pt x="105" y="244"/>
                </a:lnTo>
                <a:lnTo>
                  <a:pt x="105" y="244"/>
                </a:lnTo>
                <a:lnTo>
                  <a:pt x="106" y="244"/>
                </a:lnTo>
                <a:lnTo>
                  <a:pt x="106" y="244"/>
                </a:lnTo>
                <a:lnTo>
                  <a:pt x="106" y="244"/>
                </a:lnTo>
                <a:lnTo>
                  <a:pt x="117" y="230"/>
                </a:lnTo>
                <a:lnTo>
                  <a:pt x="117" y="230"/>
                </a:lnTo>
                <a:lnTo>
                  <a:pt x="127" y="216"/>
                </a:lnTo>
                <a:lnTo>
                  <a:pt x="127" y="216"/>
                </a:lnTo>
                <a:lnTo>
                  <a:pt x="141" y="198"/>
                </a:lnTo>
                <a:lnTo>
                  <a:pt x="141" y="198"/>
                </a:lnTo>
                <a:lnTo>
                  <a:pt x="166" y="168"/>
                </a:lnTo>
                <a:lnTo>
                  <a:pt x="166" y="168"/>
                </a:lnTo>
                <a:lnTo>
                  <a:pt x="176" y="157"/>
                </a:lnTo>
                <a:lnTo>
                  <a:pt x="183" y="148"/>
                </a:lnTo>
                <a:lnTo>
                  <a:pt x="183" y="148"/>
                </a:lnTo>
                <a:lnTo>
                  <a:pt x="196" y="135"/>
                </a:lnTo>
                <a:lnTo>
                  <a:pt x="196" y="135"/>
                </a:lnTo>
                <a:lnTo>
                  <a:pt x="202" y="129"/>
                </a:lnTo>
                <a:lnTo>
                  <a:pt x="202" y="129"/>
                </a:lnTo>
                <a:lnTo>
                  <a:pt x="209" y="121"/>
                </a:lnTo>
                <a:lnTo>
                  <a:pt x="209" y="121"/>
                </a:lnTo>
                <a:lnTo>
                  <a:pt x="213" y="118"/>
                </a:lnTo>
                <a:lnTo>
                  <a:pt x="213" y="118"/>
                </a:lnTo>
                <a:lnTo>
                  <a:pt x="213" y="118"/>
                </a:lnTo>
                <a:lnTo>
                  <a:pt x="213" y="118"/>
                </a:lnTo>
                <a:lnTo>
                  <a:pt x="220" y="113"/>
                </a:lnTo>
                <a:lnTo>
                  <a:pt x="224" y="112"/>
                </a:lnTo>
                <a:lnTo>
                  <a:pt x="224" y="112"/>
                </a:lnTo>
                <a:lnTo>
                  <a:pt x="232" y="110"/>
                </a:lnTo>
                <a:lnTo>
                  <a:pt x="240" y="109"/>
                </a:lnTo>
                <a:lnTo>
                  <a:pt x="240" y="109"/>
                </a:lnTo>
                <a:lnTo>
                  <a:pt x="243" y="110"/>
                </a:lnTo>
                <a:lnTo>
                  <a:pt x="247" y="112"/>
                </a:lnTo>
                <a:lnTo>
                  <a:pt x="247" y="112"/>
                </a:lnTo>
                <a:lnTo>
                  <a:pt x="251" y="113"/>
                </a:lnTo>
                <a:lnTo>
                  <a:pt x="254" y="118"/>
                </a:lnTo>
                <a:lnTo>
                  <a:pt x="254" y="118"/>
                </a:lnTo>
                <a:lnTo>
                  <a:pt x="254" y="118"/>
                </a:lnTo>
                <a:lnTo>
                  <a:pt x="254" y="118"/>
                </a:lnTo>
                <a:lnTo>
                  <a:pt x="254" y="118"/>
                </a:lnTo>
                <a:lnTo>
                  <a:pt x="254" y="118"/>
                </a:lnTo>
                <a:lnTo>
                  <a:pt x="256" y="118"/>
                </a:lnTo>
                <a:lnTo>
                  <a:pt x="256" y="118"/>
                </a:lnTo>
                <a:lnTo>
                  <a:pt x="264" y="107"/>
                </a:lnTo>
                <a:lnTo>
                  <a:pt x="264" y="107"/>
                </a:lnTo>
                <a:lnTo>
                  <a:pt x="265" y="104"/>
                </a:lnTo>
                <a:lnTo>
                  <a:pt x="265" y="104"/>
                </a:lnTo>
                <a:lnTo>
                  <a:pt x="267" y="102"/>
                </a:lnTo>
                <a:lnTo>
                  <a:pt x="267" y="102"/>
                </a:lnTo>
                <a:lnTo>
                  <a:pt x="270" y="101"/>
                </a:lnTo>
                <a:lnTo>
                  <a:pt x="270" y="101"/>
                </a:lnTo>
                <a:lnTo>
                  <a:pt x="280" y="91"/>
                </a:lnTo>
                <a:lnTo>
                  <a:pt x="280" y="91"/>
                </a:lnTo>
                <a:lnTo>
                  <a:pt x="283" y="90"/>
                </a:lnTo>
                <a:lnTo>
                  <a:pt x="284" y="91"/>
                </a:lnTo>
                <a:lnTo>
                  <a:pt x="284" y="91"/>
                </a:lnTo>
                <a:lnTo>
                  <a:pt x="284" y="93"/>
                </a:lnTo>
                <a:lnTo>
                  <a:pt x="284" y="93"/>
                </a:lnTo>
                <a:lnTo>
                  <a:pt x="289" y="93"/>
                </a:lnTo>
                <a:lnTo>
                  <a:pt x="292" y="93"/>
                </a:lnTo>
                <a:lnTo>
                  <a:pt x="292" y="93"/>
                </a:lnTo>
                <a:lnTo>
                  <a:pt x="294" y="90"/>
                </a:lnTo>
                <a:lnTo>
                  <a:pt x="295" y="88"/>
                </a:lnTo>
                <a:lnTo>
                  <a:pt x="295" y="88"/>
                </a:lnTo>
                <a:lnTo>
                  <a:pt x="299" y="85"/>
                </a:lnTo>
                <a:lnTo>
                  <a:pt x="299" y="85"/>
                </a:lnTo>
                <a:lnTo>
                  <a:pt x="305" y="80"/>
                </a:lnTo>
                <a:lnTo>
                  <a:pt x="305" y="80"/>
                </a:lnTo>
                <a:lnTo>
                  <a:pt x="310" y="72"/>
                </a:lnTo>
                <a:lnTo>
                  <a:pt x="310" y="72"/>
                </a:lnTo>
                <a:lnTo>
                  <a:pt x="322" y="58"/>
                </a:lnTo>
                <a:lnTo>
                  <a:pt x="322" y="58"/>
                </a:lnTo>
                <a:lnTo>
                  <a:pt x="336" y="44"/>
                </a:lnTo>
                <a:lnTo>
                  <a:pt x="336" y="44"/>
                </a:lnTo>
                <a:lnTo>
                  <a:pt x="341" y="39"/>
                </a:lnTo>
                <a:lnTo>
                  <a:pt x="341" y="39"/>
                </a:lnTo>
                <a:lnTo>
                  <a:pt x="346" y="34"/>
                </a:lnTo>
                <a:lnTo>
                  <a:pt x="346" y="34"/>
                </a:lnTo>
                <a:lnTo>
                  <a:pt x="365" y="15"/>
                </a:lnTo>
                <a:lnTo>
                  <a:pt x="365" y="15"/>
                </a:lnTo>
                <a:lnTo>
                  <a:pt x="376" y="1"/>
                </a:lnTo>
                <a:lnTo>
                  <a:pt x="376" y="1"/>
                </a:lnTo>
                <a:lnTo>
                  <a:pt x="377" y="0"/>
                </a:lnTo>
                <a:lnTo>
                  <a:pt x="377" y="0"/>
                </a:lnTo>
                <a:lnTo>
                  <a:pt x="381" y="0"/>
                </a:lnTo>
                <a:lnTo>
                  <a:pt x="381" y="0"/>
                </a:lnTo>
                <a:lnTo>
                  <a:pt x="381" y="1"/>
                </a:lnTo>
                <a:lnTo>
                  <a:pt x="381" y="1"/>
                </a:lnTo>
                <a:lnTo>
                  <a:pt x="379" y="4"/>
                </a:lnTo>
                <a:lnTo>
                  <a:pt x="379" y="4"/>
                </a:lnTo>
                <a:lnTo>
                  <a:pt x="381" y="3"/>
                </a:lnTo>
                <a:lnTo>
                  <a:pt x="381" y="3"/>
                </a:lnTo>
                <a:lnTo>
                  <a:pt x="382" y="3"/>
                </a:lnTo>
                <a:lnTo>
                  <a:pt x="384" y="1"/>
                </a:lnTo>
                <a:lnTo>
                  <a:pt x="384" y="1"/>
                </a:lnTo>
                <a:lnTo>
                  <a:pt x="385" y="0"/>
                </a:lnTo>
                <a:lnTo>
                  <a:pt x="385" y="0"/>
                </a:lnTo>
                <a:lnTo>
                  <a:pt x="387" y="0"/>
                </a:lnTo>
                <a:lnTo>
                  <a:pt x="389" y="0"/>
                </a:lnTo>
                <a:lnTo>
                  <a:pt x="389" y="0"/>
                </a:lnTo>
                <a:lnTo>
                  <a:pt x="389" y="1"/>
                </a:lnTo>
                <a:lnTo>
                  <a:pt x="389" y="3"/>
                </a:lnTo>
                <a:lnTo>
                  <a:pt x="389" y="3"/>
                </a:lnTo>
                <a:lnTo>
                  <a:pt x="384" y="9"/>
                </a:lnTo>
                <a:lnTo>
                  <a:pt x="384" y="9"/>
                </a:lnTo>
                <a:lnTo>
                  <a:pt x="379" y="15"/>
                </a:lnTo>
                <a:lnTo>
                  <a:pt x="373" y="22"/>
                </a:lnTo>
                <a:lnTo>
                  <a:pt x="373" y="22"/>
                </a:lnTo>
                <a:lnTo>
                  <a:pt x="362" y="33"/>
                </a:lnTo>
                <a:lnTo>
                  <a:pt x="362" y="33"/>
                </a:lnTo>
                <a:lnTo>
                  <a:pt x="359" y="36"/>
                </a:lnTo>
                <a:lnTo>
                  <a:pt x="359" y="36"/>
                </a:lnTo>
                <a:lnTo>
                  <a:pt x="357" y="38"/>
                </a:lnTo>
                <a:lnTo>
                  <a:pt x="357" y="38"/>
                </a:lnTo>
                <a:lnTo>
                  <a:pt x="341" y="56"/>
                </a:lnTo>
                <a:lnTo>
                  <a:pt x="341" y="56"/>
                </a:lnTo>
                <a:lnTo>
                  <a:pt x="336" y="63"/>
                </a:lnTo>
                <a:lnTo>
                  <a:pt x="336" y="63"/>
                </a:lnTo>
                <a:lnTo>
                  <a:pt x="332" y="68"/>
                </a:lnTo>
                <a:lnTo>
                  <a:pt x="332" y="68"/>
                </a:lnTo>
                <a:lnTo>
                  <a:pt x="314" y="88"/>
                </a:lnTo>
                <a:lnTo>
                  <a:pt x="314" y="88"/>
                </a:lnTo>
                <a:lnTo>
                  <a:pt x="306" y="97"/>
                </a:lnTo>
                <a:lnTo>
                  <a:pt x="306" y="97"/>
                </a:lnTo>
                <a:lnTo>
                  <a:pt x="308" y="101"/>
                </a:lnTo>
                <a:lnTo>
                  <a:pt x="308" y="102"/>
                </a:lnTo>
                <a:lnTo>
                  <a:pt x="308" y="102"/>
                </a:lnTo>
                <a:lnTo>
                  <a:pt x="308" y="109"/>
                </a:lnTo>
                <a:lnTo>
                  <a:pt x="306" y="115"/>
                </a:lnTo>
                <a:lnTo>
                  <a:pt x="306" y="115"/>
                </a:lnTo>
                <a:lnTo>
                  <a:pt x="303" y="121"/>
                </a:lnTo>
                <a:lnTo>
                  <a:pt x="300" y="126"/>
                </a:lnTo>
                <a:lnTo>
                  <a:pt x="300" y="126"/>
                </a:lnTo>
                <a:lnTo>
                  <a:pt x="292" y="137"/>
                </a:lnTo>
                <a:lnTo>
                  <a:pt x="292" y="137"/>
                </a:lnTo>
                <a:lnTo>
                  <a:pt x="291" y="140"/>
                </a:lnTo>
                <a:lnTo>
                  <a:pt x="291" y="140"/>
                </a:lnTo>
                <a:lnTo>
                  <a:pt x="291" y="140"/>
                </a:lnTo>
                <a:lnTo>
                  <a:pt x="291" y="140"/>
                </a:lnTo>
                <a:lnTo>
                  <a:pt x="289" y="143"/>
                </a:lnTo>
                <a:lnTo>
                  <a:pt x="289" y="143"/>
                </a:lnTo>
                <a:lnTo>
                  <a:pt x="289" y="143"/>
                </a:lnTo>
                <a:lnTo>
                  <a:pt x="289" y="143"/>
                </a:lnTo>
                <a:lnTo>
                  <a:pt x="292" y="146"/>
                </a:lnTo>
                <a:lnTo>
                  <a:pt x="292" y="146"/>
                </a:lnTo>
                <a:lnTo>
                  <a:pt x="295" y="150"/>
                </a:lnTo>
                <a:lnTo>
                  <a:pt x="299" y="153"/>
                </a:lnTo>
                <a:lnTo>
                  <a:pt x="299" y="153"/>
                </a:lnTo>
                <a:lnTo>
                  <a:pt x="300" y="154"/>
                </a:lnTo>
                <a:lnTo>
                  <a:pt x="300" y="154"/>
                </a:lnTo>
                <a:lnTo>
                  <a:pt x="303" y="159"/>
                </a:lnTo>
                <a:lnTo>
                  <a:pt x="305" y="164"/>
                </a:lnTo>
                <a:lnTo>
                  <a:pt x="305" y="164"/>
                </a:lnTo>
                <a:lnTo>
                  <a:pt x="305" y="167"/>
                </a:lnTo>
                <a:lnTo>
                  <a:pt x="305" y="167"/>
                </a:lnTo>
                <a:lnTo>
                  <a:pt x="305" y="172"/>
                </a:lnTo>
                <a:lnTo>
                  <a:pt x="305" y="176"/>
                </a:lnTo>
                <a:lnTo>
                  <a:pt x="305" y="176"/>
                </a:lnTo>
                <a:lnTo>
                  <a:pt x="303" y="183"/>
                </a:lnTo>
                <a:lnTo>
                  <a:pt x="302" y="189"/>
                </a:lnTo>
                <a:lnTo>
                  <a:pt x="302" y="189"/>
                </a:lnTo>
                <a:lnTo>
                  <a:pt x="302" y="191"/>
                </a:lnTo>
                <a:lnTo>
                  <a:pt x="302" y="191"/>
                </a:lnTo>
                <a:lnTo>
                  <a:pt x="300" y="194"/>
                </a:lnTo>
                <a:lnTo>
                  <a:pt x="300" y="194"/>
                </a:lnTo>
                <a:lnTo>
                  <a:pt x="300" y="195"/>
                </a:lnTo>
                <a:lnTo>
                  <a:pt x="300" y="195"/>
                </a:lnTo>
                <a:lnTo>
                  <a:pt x="297" y="200"/>
                </a:lnTo>
                <a:lnTo>
                  <a:pt x="294" y="205"/>
                </a:lnTo>
                <a:lnTo>
                  <a:pt x="294" y="205"/>
                </a:lnTo>
                <a:lnTo>
                  <a:pt x="283" y="217"/>
                </a:lnTo>
                <a:lnTo>
                  <a:pt x="283" y="217"/>
                </a:lnTo>
                <a:lnTo>
                  <a:pt x="273" y="227"/>
                </a:lnTo>
                <a:lnTo>
                  <a:pt x="273" y="227"/>
                </a:lnTo>
                <a:lnTo>
                  <a:pt x="270" y="228"/>
                </a:lnTo>
                <a:lnTo>
                  <a:pt x="270" y="228"/>
                </a:lnTo>
                <a:lnTo>
                  <a:pt x="256" y="243"/>
                </a:lnTo>
                <a:lnTo>
                  <a:pt x="256" y="243"/>
                </a:lnTo>
                <a:lnTo>
                  <a:pt x="243" y="255"/>
                </a:lnTo>
                <a:lnTo>
                  <a:pt x="243" y="255"/>
                </a:lnTo>
                <a:lnTo>
                  <a:pt x="242" y="257"/>
                </a:lnTo>
                <a:lnTo>
                  <a:pt x="242" y="257"/>
                </a:lnTo>
                <a:lnTo>
                  <a:pt x="226" y="273"/>
                </a:lnTo>
                <a:lnTo>
                  <a:pt x="226" y="273"/>
                </a:lnTo>
                <a:lnTo>
                  <a:pt x="204" y="293"/>
                </a:lnTo>
                <a:lnTo>
                  <a:pt x="204" y="293"/>
                </a:lnTo>
                <a:lnTo>
                  <a:pt x="190" y="309"/>
                </a:lnTo>
                <a:lnTo>
                  <a:pt x="190" y="309"/>
                </a:lnTo>
                <a:lnTo>
                  <a:pt x="190" y="309"/>
                </a:lnTo>
                <a:lnTo>
                  <a:pt x="190" y="309"/>
                </a:lnTo>
                <a:close/>
                <a:moveTo>
                  <a:pt x="144" y="292"/>
                </a:moveTo>
                <a:lnTo>
                  <a:pt x="144" y="292"/>
                </a:lnTo>
                <a:lnTo>
                  <a:pt x="142" y="292"/>
                </a:lnTo>
                <a:lnTo>
                  <a:pt x="141" y="290"/>
                </a:lnTo>
                <a:lnTo>
                  <a:pt x="141" y="290"/>
                </a:lnTo>
                <a:lnTo>
                  <a:pt x="142" y="288"/>
                </a:lnTo>
                <a:lnTo>
                  <a:pt x="146" y="287"/>
                </a:lnTo>
                <a:lnTo>
                  <a:pt x="146" y="287"/>
                </a:lnTo>
                <a:lnTo>
                  <a:pt x="146" y="288"/>
                </a:lnTo>
                <a:lnTo>
                  <a:pt x="146" y="288"/>
                </a:lnTo>
                <a:lnTo>
                  <a:pt x="147" y="290"/>
                </a:lnTo>
                <a:lnTo>
                  <a:pt x="147" y="292"/>
                </a:lnTo>
                <a:lnTo>
                  <a:pt x="147" y="292"/>
                </a:lnTo>
                <a:lnTo>
                  <a:pt x="147" y="292"/>
                </a:lnTo>
                <a:lnTo>
                  <a:pt x="147" y="292"/>
                </a:lnTo>
                <a:lnTo>
                  <a:pt x="150" y="299"/>
                </a:lnTo>
                <a:lnTo>
                  <a:pt x="150" y="299"/>
                </a:lnTo>
                <a:lnTo>
                  <a:pt x="164" y="298"/>
                </a:lnTo>
                <a:lnTo>
                  <a:pt x="164" y="298"/>
                </a:lnTo>
                <a:lnTo>
                  <a:pt x="163" y="296"/>
                </a:lnTo>
                <a:lnTo>
                  <a:pt x="163" y="296"/>
                </a:lnTo>
                <a:lnTo>
                  <a:pt x="155" y="284"/>
                </a:lnTo>
                <a:lnTo>
                  <a:pt x="155" y="284"/>
                </a:lnTo>
                <a:lnTo>
                  <a:pt x="152" y="279"/>
                </a:lnTo>
                <a:lnTo>
                  <a:pt x="152" y="279"/>
                </a:lnTo>
                <a:lnTo>
                  <a:pt x="152" y="277"/>
                </a:lnTo>
                <a:lnTo>
                  <a:pt x="152" y="277"/>
                </a:lnTo>
                <a:lnTo>
                  <a:pt x="152" y="276"/>
                </a:lnTo>
                <a:lnTo>
                  <a:pt x="155" y="274"/>
                </a:lnTo>
                <a:lnTo>
                  <a:pt x="155" y="274"/>
                </a:lnTo>
                <a:lnTo>
                  <a:pt x="157" y="276"/>
                </a:lnTo>
                <a:lnTo>
                  <a:pt x="157" y="276"/>
                </a:lnTo>
                <a:lnTo>
                  <a:pt x="157" y="277"/>
                </a:lnTo>
                <a:lnTo>
                  <a:pt x="157" y="277"/>
                </a:lnTo>
                <a:lnTo>
                  <a:pt x="157" y="277"/>
                </a:lnTo>
                <a:lnTo>
                  <a:pt x="157" y="277"/>
                </a:lnTo>
                <a:lnTo>
                  <a:pt x="160" y="285"/>
                </a:lnTo>
                <a:lnTo>
                  <a:pt x="160" y="285"/>
                </a:lnTo>
                <a:lnTo>
                  <a:pt x="161" y="284"/>
                </a:lnTo>
                <a:lnTo>
                  <a:pt x="163" y="284"/>
                </a:lnTo>
                <a:lnTo>
                  <a:pt x="163" y="284"/>
                </a:lnTo>
                <a:lnTo>
                  <a:pt x="171" y="284"/>
                </a:lnTo>
                <a:lnTo>
                  <a:pt x="171" y="284"/>
                </a:lnTo>
                <a:lnTo>
                  <a:pt x="172" y="284"/>
                </a:lnTo>
                <a:lnTo>
                  <a:pt x="172" y="284"/>
                </a:lnTo>
                <a:lnTo>
                  <a:pt x="171" y="282"/>
                </a:lnTo>
                <a:lnTo>
                  <a:pt x="171" y="282"/>
                </a:lnTo>
                <a:lnTo>
                  <a:pt x="164" y="271"/>
                </a:lnTo>
                <a:lnTo>
                  <a:pt x="164" y="271"/>
                </a:lnTo>
                <a:lnTo>
                  <a:pt x="161" y="268"/>
                </a:lnTo>
                <a:lnTo>
                  <a:pt x="161" y="268"/>
                </a:lnTo>
                <a:lnTo>
                  <a:pt x="160" y="268"/>
                </a:lnTo>
                <a:lnTo>
                  <a:pt x="160" y="268"/>
                </a:lnTo>
                <a:lnTo>
                  <a:pt x="160" y="266"/>
                </a:lnTo>
                <a:lnTo>
                  <a:pt x="160" y="266"/>
                </a:lnTo>
                <a:lnTo>
                  <a:pt x="158" y="265"/>
                </a:lnTo>
                <a:lnTo>
                  <a:pt x="160" y="263"/>
                </a:lnTo>
                <a:lnTo>
                  <a:pt x="160" y="263"/>
                </a:lnTo>
                <a:lnTo>
                  <a:pt x="161" y="262"/>
                </a:lnTo>
                <a:lnTo>
                  <a:pt x="163" y="262"/>
                </a:lnTo>
                <a:lnTo>
                  <a:pt x="163" y="262"/>
                </a:lnTo>
                <a:lnTo>
                  <a:pt x="163" y="263"/>
                </a:lnTo>
                <a:lnTo>
                  <a:pt x="163" y="263"/>
                </a:lnTo>
                <a:lnTo>
                  <a:pt x="164" y="266"/>
                </a:lnTo>
                <a:lnTo>
                  <a:pt x="164" y="266"/>
                </a:lnTo>
                <a:lnTo>
                  <a:pt x="166" y="269"/>
                </a:lnTo>
                <a:lnTo>
                  <a:pt x="166" y="269"/>
                </a:lnTo>
                <a:lnTo>
                  <a:pt x="174" y="282"/>
                </a:lnTo>
                <a:lnTo>
                  <a:pt x="174" y="282"/>
                </a:lnTo>
                <a:lnTo>
                  <a:pt x="176" y="284"/>
                </a:lnTo>
                <a:lnTo>
                  <a:pt x="176" y="284"/>
                </a:lnTo>
                <a:lnTo>
                  <a:pt x="183" y="282"/>
                </a:lnTo>
                <a:lnTo>
                  <a:pt x="183" y="282"/>
                </a:lnTo>
                <a:lnTo>
                  <a:pt x="185" y="282"/>
                </a:lnTo>
                <a:lnTo>
                  <a:pt x="185" y="282"/>
                </a:lnTo>
                <a:lnTo>
                  <a:pt x="182" y="276"/>
                </a:lnTo>
                <a:lnTo>
                  <a:pt x="182" y="276"/>
                </a:lnTo>
                <a:lnTo>
                  <a:pt x="179" y="273"/>
                </a:lnTo>
                <a:lnTo>
                  <a:pt x="179" y="273"/>
                </a:lnTo>
                <a:lnTo>
                  <a:pt x="177" y="271"/>
                </a:lnTo>
                <a:lnTo>
                  <a:pt x="177" y="268"/>
                </a:lnTo>
                <a:lnTo>
                  <a:pt x="177" y="268"/>
                </a:lnTo>
                <a:lnTo>
                  <a:pt x="174" y="260"/>
                </a:lnTo>
                <a:lnTo>
                  <a:pt x="174" y="260"/>
                </a:lnTo>
                <a:lnTo>
                  <a:pt x="172" y="258"/>
                </a:lnTo>
                <a:lnTo>
                  <a:pt x="172" y="258"/>
                </a:lnTo>
                <a:lnTo>
                  <a:pt x="171" y="257"/>
                </a:lnTo>
                <a:lnTo>
                  <a:pt x="171" y="257"/>
                </a:lnTo>
                <a:lnTo>
                  <a:pt x="172" y="255"/>
                </a:lnTo>
                <a:lnTo>
                  <a:pt x="174" y="254"/>
                </a:lnTo>
                <a:lnTo>
                  <a:pt x="174" y="254"/>
                </a:lnTo>
                <a:lnTo>
                  <a:pt x="176" y="254"/>
                </a:lnTo>
                <a:lnTo>
                  <a:pt x="177" y="255"/>
                </a:lnTo>
                <a:lnTo>
                  <a:pt x="177" y="255"/>
                </a:lnTo>
                <a:lnTo>
                  <a:pt x="177" y="257"/>
                </a:lnTo>
                <a:lnTo>
                  <a:pt x="177" y="257"/>
                </a:lnTo>
                <a:lnTo>
                  <a:pt x="177" y="258"/>
                </a:lnTo>
                <a:lnTo>
                  <a:pt x="177" y="262"/>
                </a:lnTo>
                <a:lnTo>
                  <a:pt x="177" y="262"/>
                </a:lnTo>
                <a:lnTo>
                  <a:pt x="180" y="266"/>
                </a:lnTo>
                <a:lnTo>
                  <a:pt x="180" y="266"/>
                </a:lnTo>
                <a:lnTo>
                  <a:pt x="180" y="268"/>
                </a:lnTo>
                <a:lnTo>
                  <a:pt x="180" y="268"/>
                </a:lnTo>
                <a:lnTo>
                  <a:pt x="194" y="265"/>
                </a:lnTo>
                <a:lnTo>
                  <a:pt x="194" y="265"/>
                </a:lnTo>
                <a:lnTo>
                  <a:pt x="194" y="265"/>
                </a:lnTo>
                <a:lnTo>
                  <a:pt x="194" y="265"/>
                </a:lnTo>
                <a:lnTo>
                  <a:pt x="187" y="250"/>
                </a:lnTo>
                <a:lnTo>
                  <a:pt x="187" y="250"/>
                </a:lnTo>
                <a:lnTo>
                  <a:pt x="185" y="249"/>
                </a:lnTo>
                <a:lnTo>
                  <a:pt x="185" y="249"/>
                </a:lnTo>
                <a:lnTo>
                  <a:pt x="183" y="249"/>
                </a:lnTo>
                <a:lnTo>
                  <a:pt x="183" y="249"/>
                </a:lnTo>
                <a:lnTo>
                  <a:pt x="182" y="249"/>
                </a:lnTo>
                <a:lnTo>
                  <a:pt x="182" y="247"/>
                </a:lnTo>
                <a:lnTo>
                  <a:pt x="182" y="247"/>
                </a:lnTo>
                <a:lnTo>
                  <a:pt x="182" y="246"/>
                </a:lnTo>
                <a:lnTo>
                  <a:pt x="182" y="244"/>
                </a:lnTo>
                <a:lnTo>
                  <a:pt x="182" y="244"/>
                </a:lnTo>
                <a:lnTo>
                  <a:pt x="183" y="243"/>
                </a:lnTo>
                <a:lnTo>
                  <a:pt x="185" y="243"/>
                </a:lnTo>
                <a:lnTo>
                  <a:pt x="185" y="243"/>
                </a:lnTo>
                <a:lnTo>
                  <a:pt x="187" y="244"/>
                </a:lnTo>
                <a:lnTo>
                  <a:pt x="187" y="244"/>
                </a:lnTo>
                <a:lnTo>
                  <a:pt x="188" y="247"/>
                </a:lnTo>
                <a:lnTo>
                  <a:pt x="188" y="247"/>
                </a:lnTo>
                <a:lnTo>
                  <a:pt x="188" y="249"/>
                </a:lnTo>
                <a:lnTo>
                  <a:pt x="188" y="249"/>
                </a:lnTo>
                <a:lnTo>
                  <a:pt x="198" y="265"/>
                </a:lnTo>
                <a:lnTo>
                  <a:pt x="198" y="265"/>
                </a:lnTo>
                <a:lnTo>
                  <a:pt x="198" y="265"/>
                </a:lnTo>
                <a:lnTo>
                  <a:pt x="198" y="265"/>
                </a:lnTo>
                <a:lnTo>
                  <a:pt x="206" y="263"/>
                </a:lnTo>
                <a:lnTo>
                  <a:pt x="210" y="262"/>
                </a:lnTo>
                <a:lnTo>
                  <a:pt x="210" y="262"/>
                </a:lnTo>
                <a:lnTo>
                  <a:pt x="209" y="262"/>
                </a:lnTo>
                <a:lnTo>
                  <a:pt x="209" y="262"/>
                </a:lnTo>
                <a:lnTo>
                  <a:pt x="198" y="257"/>
                </a:lnTo>
                <a:lnTo>
                  <a:pt x="198" y="257"/>
                </a:lnTo>
                <a:lnTo>
                  <a:pt x="196" y="255"/>
                </a:lnTo>
                <a:lnTo>
                  <a:pt x="196" y="255"/>
                </a:lnTo>
                <a:lnTo>
                  <a:pt x="194" y="254"/>
                </a:lnTo>
                <a:lnTo>
                  <a:pt x="196" y="252"/>
                </a:lnTo>
                <a:lnTo>
                  <a:pt x="196" y="252"/>
                </a:lnTo>
                <a:lnTo>
                  <a:pt x="198" y="252"/>
                </a:lnTo>
                <a:lnTo>
                  <a:pt x="198" y="252"/>
                </a:lnTo>
                <a:lnTo>
                  <a:pt x="201" y="250"/>
                </a:lnTo>
                <a:lnTo>
                  <a:pt x="201" y="250"/>
                </a:lnTo>
                <a:lnTo>
                  <a:pt x="207" y="250"/>
                </a:lnTo>
                <a:lnTo>
                  <a:pt x="207" y="250"/>
                </a:lnTo>
                <a:lnTo>
                  <a:pt x="207" y="249"/>
                </a:lnTo>
                <a:lnTo>
                  <a:pt x="207" y="249"/>
                </a:lnTo>
                <a:lnTo>
                  <a:pt x="199" y="236"/>
                </a:lnTo>
                <a:lnTo>
                  <a:pt x="199" y="236"/>
                </a:lnTo>
                <a:lnTo>
                  <a:pt x="198" y="235"/>
                </a:lnTo>
                <a:lnTo>
                  <a:pt x="196" y="233"/>
                </a:lnTo>
                <a:lnTo>
                  <a:pt x="196" y="233"/>
                </a:lnTo>
                <a:lnTo>
                  <a:pt x="194" y="232"/>
                </a:lnTo>
                <a:lnTo>
                  <a:pt x="196" y="230"/>
                </a:lnTo>
                <a:lnTo>
                  <a:pt x="196" y="230"/>
                </a:lnTo>
                <a:lnTo>
                  <a:pt x="198" y="228"/>
                </a:lnTo>
                <a:lnTo>
                  <a:pt x="199" y="228"/>
                </a:lnTo>
                <a:lnTo>
                  <a:pt x="199" y="228"/>
                </a:lnTo>
                <a:lnTo>
                  <a:pt x="201" y="230"/>
                </a:lnTo>
                <a:lnTo>
                  <a:pt x="201" y="230"/>
                </a:lnTo>
                <a:lnTo>
                  <a:pt x="202" y="236"/>
                </a:lnTo>
                <a:lnTo>
                  <a:pt x="202" y="236"/>
                </a:lnTo>
                <a:lnTo>
                  <a:pt x="209" y="249"/>
                </a:lnTo>
                <a:lnTo>
                  <a:pt x="209" y="249"/>
                </a:lnTo>
                <a:lnTo>
                  <a:pt x="210" y="249"/>
                </a:lnTo>
                <a:lnTo>
                  <a:pt x="210" y="249"/>
                </a:lnTo>
                <a:lnTo>
                  <a:pt x="220" y="247"/>
                </a:lnTo>
                <a:lnTo>
                  <a:pt x="220" y="247"/>
                </a:lnTo>
                <a:lnTo>
                  <a:pt x="221" y="246"/>
                </a:lnTo>
                <a:lnTo>
                  <a:pt x="221" y="246"/>
                </a:lnTo>
                <a:lnTo>
                  <a:pt x="218" y="241"/>
                </a:lnTo>
                <a:lnTo>
                  <a:pt x="218" y="241"/>
                </a:lnTo>
                <a:lnTo>
                  <a:pt x="217" y="239"/>
                </a:lnTo>
                <a:lnTo>
                  <a:pt x="215" y="238"/>
                </a:lnTo>
                <a:lnTo>
                  <a:pt x="215" y="238"/>
                </a:lnTo>
                <a:lnTo>
                  <a:pt x="212" y="238"/>
                </a:lnTo>
                <a:lnTo>
                  <a:pt x="212" y="238"/>
                </a:lnTo>
                <a:lnTo>
                  <a:pt x="210" y="235"/>
                </a:lnTo>
                <a:lnTo>
                  <a:pt x="210" y="235"/>
                </a:lnTo>
                <a:lnTo>
                  <a:pt x="212" y="233"/>
                </a:lnTo>
                <a:lnTo>
                  <a:pt x="212" y="233"/>
                </a:lnTo>
                <a:lnTo>
                  <a:pt x="213" y="233"/>
                </a:lnTo>
                <a:lnTo>
                  <a:pt x="213" y="233"/>
                </a:lnTo>
                <a:lnTo>
                  <a:pt x="209" y="224"/>
                </a:lnTo>
                <a:lnTo>
                  <a:pt x="209" y="224"/>
                </a:lnTo>
                <a:lnTo>
                  <a:pt x="207" y="221"/>
                </a:lnTo>
                <a:lnTo>
                  <a:pt x="207" y="221"/>
                </a:lnTo>
                <a:lnTo>
                  <a:pt x="207" y="219"/>
                </a:lnTo>
                <a:lnTo>
                  <a:pt x="207" y="219"/>
                </a:lnTo>
                <a:lnTo>
                  <a:pt x="209" y="217"/>
                </a:lnTo>
                <a:lnTo>
                  <a:pt x="212" y="217"/>
                </a:lnTo>
                <a:lnTo>
                  <a:pt x="212" y="217"/>
                </a:lnTo>
                <a:lnTo>
                  <a:pt x="212" y="219"/>
                </a:lnTo>
                <a:lnTo>
                  <a:pt x="212" y="219"/>
                </a:lnTo>
                <a:lnTo>
                  <a:pt x="212" y="224"/>
                </a:lnTo>
                <a:lnTo>
                  <a:pt x="212" y="224"/>
                </a:lnTo>
                <a:lnTo>
                  <a:pt x="215" y="230"/>
                </a:lnTo>
                <a:lnTo>
                  <a:pt x="215" y="230"/>
                </a:lnTo>
                <a:lnTo>
                  <a:pt x="217" y="233"/>
                </a:lnTo>
                <a:lnTo>
                  <a:pt x="217" y="233"/>
                </a:lnTo>
                <a:lnTo>
                  <a:pt x="234" y="230"/>
                </a:lnTo>
                <a:lnTo>
                  <a:pt x="234" y="230"/>
                </a:lnTo>
                <a:lnTo>
                  <a:pt x="234" y="228"/>
                </a:lnTo>
                <a:lnTo>
                  <a:pt x="234" y="228"/>
                </a:lnTo>
                <a:lnTo>
                  <a:pt x="231" y="227"/>
                </a:lnTo>
                <a:lnTo>
                  <a:pt x="231" y="227"/>
                </a:lnTo>
                <a:lnTo>
                  <a:pt x="228" y="225"/>
                </a:lnTo>
                <a:lnTo>
                  <a:pt x="228" y="225"/>
                </a:lnTo>
                <a:lnTo>
                  <a:pt x="224" y="222"/>
                </a:lnTo>
                <a:lnTo>
                  <a:pt x="224" y="222"/>
                </a:lnTo>
                <a:lnTo>
                  <a:pt x="223" y="221"/>
                </a:lnTo>
                <a:lnTo>
                  <a:pt x="224" y="219"/>
                </a:lnTo>
                <a:lnTo>
                  <a:pt x="224" y="219"/>
                </a:lnTo>
                <a:lnTo>
                  <a:pt x="226" y="219"/>
                </a:lnTo>
                <a:lnTo>
                  <a:pt x="226" y="219"/>
                </a:lnTo>
                <a:lnTo>
                  <a:pt x="228" y="219"/>
                </a:lnTo>
                <a:lnTo>
                  <a:pt x="228" y="219"/>
                </a:lnTo>
                <a:lnTo>
                  <a:pt x="221" y="211"/>
                </a:lnTo>
                <a:lnTo>
                  <a:pt x="221" y="211"/>
                </a:lnTo>
                <a:lnTo>
                  <a:pt x="221" y="209"/>
                </a:lnTo>
                <a:lnTo>
                  <a:pt x="221" y="209"/>
                </a:lnTo>
                <a:lnTo>
                  <a:pt x="223" y="208"/>
                </a:lnTo>
                <a:lnTo>
                  <a:pt x="224" y="206"/>
                </a:lnTo>
                <a:lnTo>
                  <a:pt x="224" y="206"/>
                </a:lnTo>
                <a:lnTo>
                  <a:pt x="226" y="206"/>
                </a:lnTo>
                <a:lnTo>
                  <a:pt x="228" y="208"/>
                </a:lnTo>
                <a:lnTo>
                  <a:pt x="228" y="208"/>
                </a:lnTo>
                <a:lnTo>
                  <a:pt x="228" y="209"/>
                </a:lnTo>
                <a:lnTo>
                  <a:pt x="228" y="209"/>
                </a:lnTo>
                <a:lnTo>
                  <a:pt x="228" y="211"/>
                </a:lnTo>
                <a:lnTo>
                  <a:pt x="228" y="214"/>
                </a:lnTo>
                <a:lnTo>
                  <a:pt x="228" y="214"/>
                </a:lnTo>
                <a:lnTo>
                  <a:pt x="231" y="217"/>
                </a:lnTo>
                <a:lnTo>
                  <a:pt x="231" y="217"/>
                </a:lnTo>
                <a:lnTo>
                  <a:pt x="231" y="219"/>
                </a:lnTo>
                <a:lnTo>
                  <a:pt x="231" y="219"/>
                </a:lnTo>
                <a:lnTo>
                  <a:pt x="242" y="217"/>
                </a:lnTo>
                <a:lnTo>
                  <a:pt x="242" y="217"/>
                </a:lnTo>
                <a:lnTo>
                  <a:pt x="243" y="217"/>
                </a:lnTo>
                <a:lnTo>
                  <a:pt x="243" y="217"/>
                </a:lnTo>
                <a:lnTo>
                  <a:pt x="243" y="217"/>
                </a:lnTo>
                <a:lnTo>
                  <a:pt x="243" y="217"/>
                </a:lnTo>
                <a:lnTo>
                  <a:pt x="240" y="206"/>
                </a:lnTo>
                <a:lnTo>
                  <a:pt x="240" y="206"/>
                </a:lnTo>
                <a:lnTo>
                  <a:pt x="237" y="202"/>
                </a:lnTo>
                <a:lnTo>
                  <a:pt x="237" y="202"/>
                </a:lnTo>
                <a:lnTo>
                  <a:pt x="235" y="200"/>
                </a:lnTo>
                <a:lnTo>
                  <a:pt x="235" y="200"/>
                </a:lnTo>
                <a:lnTo>
                  <a:pt x="235" y="198"/>
                </a:lnTo>
                <a:lnTo>
                  <a:pt x="235" y="198"/>
                </a:lnTo>
                <a:lnTo>
                  <a:pt x="235" y="197"/>
                </a:lnTo>
                <a:lnTo>
                  <a:pt x="235" y="197"/>
                </a:lnTo>
                <a:lnTo>
                  <a:pt x="237" y="195"/>
                </a:lnTo>
                <a:lnTo>
                  <a:pt x="237" y="195"/>
                </a:lnTo>
                <a:lnTo>
                  <a:pt x="235" y="195"/>
                </a:lnTo>
                <a:lnTo>
                  <a:pt x="235" y="195"/>
                </a:lnTo>
                <a:lnTo>
                  <a:pt x="223" y="187"/>
                </a:lnTo>
                <a:lnTo>
                  <a:pt x="223" y="187"/>
                </a:lnTo>
                <a:lnTo>
                  <a:pt x="215" y="180"/>
                </a:lnTo>
                <a:lnTo>
                  <a:pt x="210" y="168"/>
                </a:lnTo>
                <a:lnTo>
                  <a:pt x="210" y="168"/>
                </a:lnTo>
                <a:lnTo>
                  <a:pt x="209" y="164"/>
                </a:lnTo>
                <a:lnTo>
                  <a:pt x="207" y="157"/>
                </a:lnTo>
                <a:lnTo>
                  <a:pt x="207" y="157"/>
                </a:lnTo>
                <a:lnTo>
                  <a:pt x="207" y="156"/>
                </a:lnTo>
                <a:lnTo>
                  <a:pt x="207" y="156"/>
                </a:lnTo>
                <a:lnTo>
                  <a:pt x="206" y="148"/>
                </a:lnTo>
                <a:lnTo>
                  <a:pt x="206" y="148"/>
                </a:lnTo>
                <a:lnTo>
                  <a:pt x="204" y="148"/>
                </a:lnTo>
                <a:lnTo>
                  <a:pt x="204" y="148"/>
                </a:lnTo>
                <a:lnTo>
                  <a:pt x="202" y="150"/>
                </a:lnTo>
                <a:lnTo>
                  <a:pt x="202" y="150"/>
                </a:lnTo>
                <a:lnTo>
                  <a:pt x="194" y="159"/>
                </a:lnTo>
                <a:lnTo>
                  <a:pt x="194" y="159"/>
                </a:lnTo>
                <a:lnTo>
                  <a:pt x="193" y="161"/>
                </a:lnTo>
                <a:lnTo>
                  <a:pt x="193" y="161"/>
                </a:lnTo>
                <a:lnTo>
                  <a:pt x="196" y="161"/>
                </a:lnTo>
                <a:lnTo>
                  <a:pt x="198" y="162"/>
                </a:lnTo>
                <a:lnTo>
                  <a:pt x="198" y="162"/>
                </a:lnTo>
                <a:lnTo>
                  <a:pt x="198" y="162"/>
                </a:lnTo>
                <a:lnTo>
                  <a:pt x="198" y="162"/>
                </a:lnTo>
                <a:lnTo>
                  <a:pt x="199" y="161"/>
                </a:lnTo>
                <a:lnTo>
                  <a:pt x="199" y="162"/>
                </a:lnTo>
                <a:lnTo>
                  <a:pt x="199" y="162"/>
                </a:lnTo>
                <a:lnTo>
                  <a:pt x="201" y="162"/>
                </a:lnTo>
                <a:lnTo>
                  <a:pt x="201" y="162"/>
                </a:lnTo>
                <a:lnTo>
                  <a:pt x="202" y="167"/>
                </a:lnTo>
                <a:lnTo>
                  <a:pt x="202" y="167"/>
                </a:lnTo>
                <a:lnTo>
                  <a:pt x="207" y="173"/>
                </a:lnTo>
                <a:lnTo>
                  <a:pt x="207" y="173"/>
                </a:lnTo>
                <a:lnTo>
                  <a:pt x="210" y="176"/>
                </a:lnTo>
                <a:lnTo>
                  <a:pt x="210" y="176"/>
                </a:lnTo>
                <a:lnTo>
                  <a:pt x="210" y="180"/>
                </a:lnTo>
                <a:lnTo>
                  <a:pt x="207" y="181"/>
                </a:lnTo>
                <a:lnTo>
                  <a:pt x="207" y="181"/>
                </a:lnTo>
                <a:lnTo>
                  <a:pt x="207" y="181"/>
                </a:lnTo>
                <a:lnTo>
                  <a:pt x="207" y="181"/>
                </a:lnTo>
                <a:lnTo>
                  <a:pt x="207" y="183"/>
                </a:lnTo>
                <a:lnTo>
                  <a:pt x="207" y="183"/>
                </a:lnTo>
                <a:lnTo>
                  <a:pt x="207" y="184"/>
                </a:lnTo>
                <a:lnTo>
                  <a:pt x="207" y="184"/>
                </a:lnTo>
                <a:lnTo>
                  <a:pt x="207" y="186"/>
                </a:lnTo>
                <a:lnTo>
                  <a:pt x="207" y="186"/>
                </a:lnTo>
                <a:lnTo>
                  <a:pt x="206" y="186"/>
                </a:lnTo>
                <a:lnTo>
                  <a:pt x="206" y="186"/>
                </a:lnTo>
                <a:lnTo>
                  <a:pt x="204" y="184"/>
                </a:lnTo>
                <a:lnTo>
                  <a:pt x="204" y="184"/>
                </a:lnTo>
                <a:lnTo>
                  <a:pt x="198" y="176"/>
                </a:lnTo>
                <a:lnTo>
                  <a:pt x="198" y="176"/>
                </a:lnTo>
                <a:lnTo>
                  <a:pt x="194" y="172"/>
                </a:lnTo>
                <a:lnTo>
                  <a:pt x="193" y="167"/>
                </a:lnTo>
                <a:lnTo>
                  <a:pt x="193" y="167"/>
                </a:lnTo>
                <a:lnTo>
                  <a:pt x="191" y="164"/>
                </a:lnTo>
                <a:lnTo>
                  <a:pt x="191" y="164"/>
                </a:lnTo>
                <a:lnTo>
                  <a:pt x="190" y="164"/>
                </a:lnTo>
                <a:lnTo>
                  <a:pt x="190" y="164"/>
                </a:lnTo>
                <a:lnTo>
                  <a:pt x="177" y="176"/>
                </a:lnTo>
                <a:lnTo>
                  <a:pt x="177" y="176"/>
                </a:lnTo>
                <a:lnTo>
                  <a:pt x="179" y="178"/>
                </a:lnTo>
                <a:lnTo>
                  <a:pt x="179" y="178"/>
                </a:lnTo>
                <a:lnTo>
                  <a:pt x="182" y="181"/>
                </a:lnTo>
                <a:lnTo>
                  <a:pt x="187" y="186"/>
                </a:lnTo>
                <a:lnTo>
                  <a:pt x="187" y="186"/>
                </a:lnTo>
                <a:lnTo>
                  <a:pt x="191" y="192"/>
                </a:lnTo>
                <a:lnTo>
                  <a:pt x="191" y="192"/>
                </a:lnTo>
                <a:lnTo>
                  <a:pt x="204" y="206"/>
                </a:lnTo>
                <a:lnTo>
                  <a:pt x="204" y="206"/>
                </a:lnTo>
                <a:lnTo>
                  <a:pt x="206" y="208"/>
                </a:lnTo>
                <a:lnTo>
                  <a:pt x="206" y="208"/>
                </a:lnTo>
                <a:lnTo>
                  <a:pt x="206" y="209"/>
                </a:lnTo>
                <a:lnTo>
                  <a:pt x="206" y="209"/>
                </a:lnTo>
                <a:lnTo>
                  <a:pt x="204" y="211"/>
                </a:lnTo>
                <a:lnTo>
                  <a:pt x="204" y="211"/>
                </a:lnTo>
                <a:lnTo>
                  <a:pt x="202" y="209"/>
                </a:lnTo>
                <a:lnTo>
                  <a:pt x="202" y="209"/>
                </a:lnTo>
                <a:lnTo>
                  <a:pt x="202" y="209"/>
                </a:lnTo>
                <a:lnTo>
                  <a:pt x="202" y="209"/>
                </a:lnTo>
                <a:lnTo>
                  <a:pt x="202" y="211"/>
                </a:lnTo>
                <a:lnTo>
                  <a:pt x="202" y="211"/>
                </a:lnTo>
                <a:lnTo>
                  <a:pt x="204" y="213"/>
                </a:lnTo>
                <a:lnTo>
                  <a:pt x="204" y="214"/>
                </a:lnTo>
                <a:lnTo>
                  <a:pt x="204" y="214"/>
                </a:lnTo>
                <a:lnTo>
                  <a:pt x="202" y="214"/>
                </a:lnTo>
                <a:lnTo>
                  <a:pt x="201" y="214"/>
                </a:lnTo>
                <a:lnTo>
                  <a:pt x="201" y="214"/>
                </a:lnTo>
                <a:lnTo>
                  <a:pt x="193" y="209"/>
                </a:lnTo>
                <a:lnTo>
                  <a:pt x="193" y="209"/>
                </a:lnTo>
                <a:lnTo>
                  <a:pt x="185" y="203"/>
                </a:lnTo>
                <a:lnTo>
                  <a:pt x="180" y="194"/>
                </a:lnTo>
                <a:lnTo>
                  <a:pt x="180" y="194"/>
                </a:lnTo>
                <a:lnTo>
                  <a:pt x="174" y="183"/>
                </a:lnTo>
                <a:lnTo>
                  <a:pt x="174" y="183"/>
                </a:lnTo>
                <a:lnTo>
                  <a:pt x="172" y="183"/>
                </a:lnTo>
                <a:lnTo>
                  <a:pt x="172" y="183"/>
                </a:lnTo>
                <a:lnTo>
                  <a:pt x="149" y="213"/>
                </a:lnTo>
                <a:lnTo>
                  <a:pt x="149" y="213"/>
                </a:lnTo>
                <a:lnTo>
                  <a:pt x="152" y="216"/>
                </a:lnTo>
                <a:lnTo>
                  <a:pt x="152" y="216"/>
                </a:lnTo>
                <a:lnTo>
                  <a:pt x="163" y="230"/>
                </a:lnTo>
                <a:lnTo>
                  <a:pt x="163" y="230"/>
                </a:lnTo>
                <a:lnTo>
                  <a:pt x="168" y="235"/>
                </a:lnTo>
                <a:lnTo>
                  <a:pt x="172" y="238"/>
                </a:lnTo>
                <a:lnTo>
                  <a:pt x="172" y="238"/>
                </a:lnTo>
                <a:lnTo>
                  <a:pt x="176" y="239"/>
                </a:lnTo>
                <a:lnTo>
                  <a:pt x="176" y="239"/>
                </a:lnTo>
                <a:lnTo>
                  <a:pt x="177" y="241"/>
                </a:lnTo>
                <a:lnTo>
                  <a:pt x="177" y="243"/>
                </a:lnTo>
                <a:lnTo>
                  <a:pt x="177" y="243"/>
                </a:lnTo>
                <a:lnTo>
                  <a:pt x="177" y="244"/>
                </a:lnTo>
                <a:lnTo>
                  <a:pt x="176" y="246"/>
                </a:lnTo>
                <a:lnTo>
                  <a:pt x="176" y="246"/>
                </a:lnTo>
                <a:lnTo>
                  <a:pt x="171" y="246"/>
                </a:lnTo>
                <a:lnTo>
                  <a:pt x="171" y="246"/>
                </a:lnTo>
                <a:lnTo>
                  <a:pt x="166" y="243"/>
                </a:lnTo>
                <a:lnTo>
                  <a:pt x="160" y="239"/>
                </a:lnTo>
                <a:lnTo>
                  <a:pt x="160" y="239"/>
                </a:lnTo>
                <a:lnTo>
                  <a:pt x="157" y="236"/>
                </a:lnTo>
                <a:lnTo>
                  <a:pt x="157" y="236"/>
                </a:lnTo>
                <a:lnTo>
                  <a:pt x="150" y="230"/>
                </a:lnTo>
                <a:lnTo>
                  <a:pt x="150" y="230"/>
                </a:lnTo>
                <a:lnTo>
                  <a:pt x="144" y="221"/>
                </a:lnTo>
                <a:lnTo>
                  <a:pt x="144" y="221"/>
                </a:lnTo>
                <a:lnTo>
                  <a:pt x="142" y="219"/>
                </a:lnTo>
                <a:lnTo>
                  <a:pt x="142" y="219"/>
                </a:lnTo>
                <a:lnTo>
                  <a:pt x="123" y="241"/>
                </a:lnTo>
                <a:lnTo>
                  <a:pt x="123" y="241"/>
                </a:lnTo>
                <a:lnTo>
                  <a:pt x="125" y="243"/>
                </a:lnTo>
                <a:lnTo>
                  <a:pt x="125" y="244"/>
                </a:lnTo>
                <a:lnTo>
                  <a:pt x="125" y="244"/>
                </a:lnTo>
                <a:lnTo>
                  <a:pt x="125" y="246"/>
                </a:lnTo>
                <a:lnTo>
                  <a:pt x="125" y="247"/>
                </a:lnTo>
                <a:lnTo>
                  <a:pt x="125" y="247"/>
                </a:lnTo>
                <a:lnTo>
                  <a:pt x="127" y="249"/>
                </a:lnTo>
                <a:lnTo>
                  <a:pt x="127" y="249"/>
                </a:lnTo>
                <a:lnTo>
                  <a:pt x="135" y="258"/>
                </a:lnTo>
                <a:lnTo>
                  <a:pt x="135" y="258"/>
                </a:lnTo>
                <a:lnTo>
                  <a:pt x="139" y="262"/>
                </a:lnTo>
                <a:lnTo>
                  <a:pt x="139" y="262"/>
                </a:lnTo>
                <a:lnTo>
                  <a:pt x="144" y="266"/>
                </a:lnTo>
                <a:lnTo>
                  <a:pt x="144" y="266"/>
                </a:lnTo>
                <a:lnTo>
                  <a:pt x="147" y="269"/>
                </a:lnTo>
                <a:lnTo>
                  <a:pt x="147" y="269"/>
                </a:lnTo>
                <a:lnTo>
                  <a:pt x="147" y="271"/>
                </a:lnTo>
                <a:lnTo>
                  <a:pt x="147" y="271"/>
                </a:lnTo>
                <a:lnTo>
                  <a:pt x="146" y="273"/>
                </a:lnTo>
                <a:lnTo>
                  <a:pt x="142" y="273"/>
                </a:lnTo>
                <a:lnTo>
                  <a:pt x="142" y="273"/>
                </a:lnTo>
                <a:lnTo>
                  <a:pt x="138" y="271"/>
                </a:lnTo>
                <a:lnTo>
                  <a:pt x="138" y="271"/>
                </a:lnTo>
                <a:lnTo>
                  <a:pt x="135" y="266"/>
                </a:lnTo>
                <a:lnTo>
                  <a:pt x="135" y="266"/>
                </a:lnTo>
                <a:lnTo>
                  <a:pt x="133" y="265"/>
                </a:lnTo>
                <a:lnTo>
                  <a:pt x="133" y="265"/>
                </a:lnTo>
                <a:lnTo>
                  <a:pt x="127" y="258"/>
                </a:lnTo>
                <a:lnTo>
                  <a:pt x="127" y="258"/>
                </a:lnTo>
                <a:lnTo>
                  <a:pt x="122" y="254"/>
                </a:lnTo>
                <a:lnTo>
                  <a:pt x="120" y="249"/>
                </a:lnTo>
                <a:lnTo>
                  <a:pt x="120" y="249"/>
                </a:lnTo>
                <a:lnTo>
                  <a:pt x="119" y="246"/>
                </a:lnTo>
                <a:lnTo>
                  <a:pt x="119" y="246"/>
                </a:lnTo>
                <a:lnTo>
                  <a:pt x="119" y="247"/>
                </a:lnTo>
                <a:lnTo>
                  <a:pt x="119" y="247"/>
                </a:lnTo>
                <a:lnTo>
                  <a:pt x="111" y="257"/>
                </a:lnTo>
                <a:lnTo>
                  <a:pt x="111" y="257"/>
                </a:lnTo>
                <a:lnTo>
                  <a:pt x="111" y="258"/>
                </a:lnTo>
                <a:lnTo>
                  <a:pt x="111" y="260"/>
                </a:lnTo>
                <a:lnTo>
                  <a:pt x="111" y="260"/>
                </a:lnTo>
                <a:lnTo>
                  <a:pt x="111" y="260"/>
                </a:lnTo>
                <a:lnTo>
                  <a:pt x="111" y="260"/>
                </a:lnTo>
                <a:lnTo>
                  <a:pt x="114" y="258"/>
                </a:lnTo>
                <a:lnTo>
                  <a:pt x="116" y="260"/>
                </a:lnTo>
                <a:lnTo>
                  <a:pt x="116" y="260"/>
                </a:lnTo>
                <a:lnTo>
                  <a:pt x="117" y="262"/>
                </a:lnTo>
                <a:lnTo>
                  <a:pt x="117" y="262"/>
                </a:lnTo>
                <a:lnTo>
                  <a:pt x="131" y="282"/>
                </a:lnTo>
                <a:lnTo>
                  <a:pt x="131" y="282"/>
                </a:lnTo>
                <a:lnTo>
                  <a:pt x="133" y="282"/>
                </a:lnTo>
                <a:lnTo>
                  <a:pt x="133" y="282"/>
                </a:lnTo>
                <a:lnTo>
                  <a:pt x="133" y="285"/>
                </a:lnTo>
                <a:lnTo>
                  <a:pt x="133" y="285"/>
                </a:lnTo>
                <a:lnTo>
                  <a:pt x="131" y="285"/>
                </a:lnTo>
                <a:lnTo>
                  <a:pt x="130" y="285"/>
                </a:lnTo>
                <a:lnTo>
                  <a:pt x="130" y="285"/>
                </a:lnTo>
                <a:lnTo>
                  <a:pt x="119" y="279"/>
                </a:lnTo>
                <a:lnTo>
                  <a:pt x="119" y="279"/>
                </a:lnTo>
                <a:lnTo>
                  <a:pt x="114" y="273"/>
                </a:lnTo>
                <a:lnTo>
                  <a:pt x="114" y="273"/>
                </a:lnTo>
                <a:lnTo>
                  <a:pt x="111" y="269"/>
                </a:lnTo>
                <a:lnTo>
                  <a:pt x="108" y="265"/>
                </a:lnTo>
                <a:lnTo>
                  <a:pt x="108" y="265"/>
                </a:lnTo>
                <a:lnTo>
                  <a:pt x="106" y="262"/>
                </a:lnTo>
                <a:lnTo>
                  <a:pt x="106" y="262"/>
                </a:lnTo>
                <a:lnTo>
                  <a:pt x="105" y="265"/>
                </a:lnTo>
                <a:lnTo>
                  <a:pt x="105" y="265"/>
                </a:lnTo>
                <a:lnTo>
                  <a:pt x="103" y="265"/>
                </a:lnTo>
                <a:lnTo>
                  <a:pt x="103" y="265"/>
                </a:lnTo>
                <a:lnTo>
                  <a:pt x="103" y="273"/>
                </a:lnTo>
                <a:lnTo>
                  <a:pt x="103" y="273"/>
                </a:lnTo>
                <a:lnTo>
                  <a:pt x="100" y="287"/>
                </a:lnTo>
                <a:lnTo>
                  <a:pt x="100" y="287"/>
                </a:lnTo>
                <a:lnTo>
                  <a:pt x="101" y="288"/>
                </a:lnTo>
                <a:lnTo>
                  <a:pt x="101" y="288"/>
                </a:lnTo>
                <a:lnTo>
                  <a:pt x="103" y="293"/>
                </a:lnTo>
                <a:lnTo>
                  <a:pt x="103" y="293"/>
                </a:lnTo>
                <a:lnTo>
                  <a:pt x="105" y="299"/>
                </a:lnTo>
                <a:lnTo>
                  <a:pt x="105" y="299"/>
                </a:lnTo>
                <a:lnTo>
                  <a:pt x="106" y="301"/>
                </a:lnTo>
                <a:lnTo>
                  <a:pt x="106" y="301"/>
                </a:lnTo>
                <a:lnTo>
                  <a:pt x="109" y="303"/>
                </a:lnTo>
                <a:lnTo>
                  <a:pt x="109" y="303"/>
                </a:lnTo>
                <a:lnTo>
                  <a:pt x="109" y="304"/>
                </a:lnTo>
                <a:lnTo>
                  <a:pt x="109" y="304"/>
                </a:lnTo>
                <a:lnTo>
                  <a:pt x="111" y="307"/>
                </a:lnTo>
                <a:lnTo>
                  <a:pt x="111" y="307"/>
                </a:lnTo>
                <a:lnTo>
                  <a:pt x="112" y="309"/>
                </a:lnTo>
                <a:lnTo>
                  <a:pt x="114" y="312"/>
                </a:lnTo>
                <a:lnTo>
                  <a:pt x="114" y="312"/>
                </a:lnTo>
                <a:lnTo>
                  <a:pt x="119" y="315"/>
                </a:lnTo>
                <a:lnTo>
                  <a:pt x="123" y="317"/>
                </a:lnTo>
                <a:lnTo>
                  <a:pt x="123" y="317"/>
                </a:lnTo>
                <a:lnTo>
                  <a:pt x="130" y="318"/>
                </a:lnTo>
                <a:lnTo>
                  <a:pt x="130" y="318"/>
                </a:lnTo>
                <a:lnTo>
                  <a:pt x="131" y="320"/>
                </a:lnTo>
                <a:lnTo>
                  <a:pt x="131" y="321"/>
                </a:lnTo>
                <a:lnTo>
                  <a:pt x="131" y="321"/>
                </a:lnTo>
                <a:lnTo>
                  <a:pt x="131" y="321"/>
                </a:lnTo>
                <a:lnTo>
                  <a:pt x="131" y="321"/>
                </a:lnTo>
                <a:lnTo>
                  <a:pt x="144" y="323"/>
                </a:lnTo>
                <a:lnTo>
                  <a:pt x="144" y="323"/>
                </a:lnTo>
                <a:lnTo>
                  <a:pt x="144" y="323"/>
                </a:lnTo>
                <a:lnTo>
                  <a:pt x="144" y="323"/>
                </a:lnTo>
                <a:lnTo>
                  <a:pt x="141" y="317"/>
                </a:lnTo>
                <a:lnTo>
                  <a:pt x="141" y="317"/>
                </a:lnTo>
                <a:lnTo>
                  <a:pt x="139" y="317"/>
                </a:lnTo>
                <a:lnTo>
                  <a:pt x="139" y="317"/>
                </a:lnTo>
                <a:lnTo>
                  <a:pt x="133" y="317"/>
                </a:lnTo>
                <a:lnTo>
                  <a:pt x="133" y="317"/>
                </a:lnTo>
                <a:lnTo>
                  <a:pt x="131" y="317"/>
                </a:lnTo>
                <a:lnTo>
                  <a:pt x="131" y="317"/>
                </a:lnTo>
                <a:lnTo>
                  <a:pt x="131" y="315"/>
                </a:lnTo>
                <a:lnTo>
                  <a:pt x="130" y="314"/>
                </a:lnTo>
                <a:lnTo>
                  <a:pt x="130" y="314"/>
                </a:lnTo>
                <a:lnTo>
                  <a:pt x="131" y="312"/>
                </a:lnTo>
                <a:lnTo>
                  <a:pt x="133" y="312"/>
                </a:lnTo>
                <a:lnTo>
                  <a:pt x="133" y="312"/>
                </a:lnTo>
                <a:lnTo>
                  <a:pt x="135" y="312"/>
                </a:lnTo>
                <a:lnTo>
                  <a:pt x="135" y="312"/>
                </a:lnTo>
                <a:lnTo>
                  <a:pt x="138" y="314"/>
                </a:lnTo>
                <a:lnTo>
                  <a:pt x="138" y="314"/>
                </a:lnTo>
                <a:lnTo>
                  <a:pt x="138" y="312"/>
                </a:lnTo>
                <a:lnTo>
                  <a:pt x="138" y="312"/>
                </a:lnTo>
                <a:lnTo>
                  <a:pt x="133" y="303"/>
                </a:lnTo>
                <a:lnTo>
                  <a:pt x="133" y="303"/>
                </a:lnTo>
                <a:lnTo>
                  <a:pt x="130" y="295"/>
                </a:lnTo>
                <a:lnTo>
                  <a:pt x="130" y="295"/>
                </a:lnTo>
                <a:lnTo>
                  <a:pt x="130" y="295"/>
                </a:lnTo>
                <a:lnTo>
                  <a:pt x="130" y="295"/>
                </a:lnTo>
                <a:lnTo>
                  <a:pt x="130" y="292"/>
                </a:lnTo>
                <a:lnTo>
                  <a:pt x="133" y="292"/>
                </a:lnTo>
                <a:lnTo>
                  <a:pt x="133" y="292"/>
                </a:lnTo>
                <a:lnTo>
                  <a:pt x="135" y="293"/>
                </a:lnTo>
                <a:lnTo>
                  <a:pt x="135" y="295"/>
                </a:lnTo>
                <a:lnTo>
                  <a:pt x="135" y="295"/>
                </a:lnTo>
                <a:lnTo>
                  <a:pt x="135" y="296"/>
                </a:lnTo>
                <a:lnTo>
                  <a:pt x="135" y="298"/>
                </a:lnTo>
                <a:lnTo>
                  <a:pt x="135" y="298"/>
                </a:lnTo>
                <a:lnTo>
                  <a:pt x="136" y="301"/>
                </a:lnTo>
                <a:lnTo>
                  <a:pt x="136" y="301"/>
                </a:lnTo>
                <a:lnTo>
                  <a:pt x="141" y="312"/>
                </a:lnTo>
                <a:lnTo>
                  <a:pt x="141" y="312"/>
                </a:lnTo>
                <a:lnTo>
                  <a:pt x="144" y="314"/>
                </a:lnTo>
                <a:lnTo>
                  <a:pt x="144" y="314"/>
                </a:lnTo>
                <a:lnTo>
                  <a:pt x="153" y="314"/>
                </a:lnTo>
                <a:lnTo>
                  <a:pt x="153" y="314"/>
                </a:lnTo>
                <a:lnTo>
                  <a:pt x="153" y="312"/>
                </a:lnTo>
                <a:lnTo>
                  <a:pt x="153" y="312"/>
                </a:lnTo>
                <a:lnTo>
                  <a:pt x="153" y="312"/>
                </a:lnTo>
                <a:lnTo>
                  <a:pt x="153" y="312"/>
                </a:lnTo>
                <a:lnTo>
                  <a:pt x="150" y="306"/>
                </a:lnTo>
                <a:lnTo>
                  <a:pt x="150" y="306"/>
                </a:lnTo>
                <a:lnTo>
                  <a:pt x="150" y="306"/>
                </a:lnTo>
                <a:lnTo>
                  <a:pt x="150" y="306"/>
                </a:lnTo>
                <a:lnTo>
                  <a:pt x="146" y="304"/>
                </a:lnTo>
                <a:lnTo>
                  <a:pt x="146" y="304"/>
                </a:lnTo>
                <a:lnTo>
                  <a:pt x="144" y="304"/>
                </a:lnTo>
                <a:lnTo>
                  <a:pt x="144" y="304"/>
                </a:lnTo>
                <a:lnTo>
                  <a:pt x="144" y="303"/>
                </a:lnTo>
                <a:lnTo>
                  <a:pt x="144" y="301"/>
                </a:lnTo>
                <a:lnTo>
                  <a:pt x="144" y="301"/>
                </a:lnTo>
                <a:lnTo>
                  <a:pt x="146" y="299"/>
                </a:lnTo>
                <a:lnTo>
                  <a:pt x="146" y="299"/>
                </a:lnTo>
                <a:lnTo>
                  <a:pt x="147" y="299"/>
                </a:lnTo>
                <a:lnTo>
                  <a:pt x="147" y="299"/>
                </a:lnTo>
                <a:lnTo>
                  <a:pt x="144" y="292"/>
                </a:lnTo>
                <a:lnTo>
                  <a:pt x="144" y="292"/>
                </a:lnTo>
                <a:close/>
                <a:moveTo>
                  <a:pt x="248" y="127"/>
                </a:moveTo>
                <a:lnTo>
                  <a:pt x="248" y="127"/>
                </a:lnTo>
                <a:lnTo>
                  <a:pt x="245" y="126"/>
                </a:lnTo>
                <a:lnTo>
                  <a:pt x="245" y="126"/>
                </a:lnTo>
                <a:lnTo>
                  <a:pt x="240" y="124"/>
                </a:lnTo>
                <a:lnTo>
                  <a:pt x="240" y="124"/>
                </a:lnTo>
                <a:lnTo>
                  <a:pt x="232" y="124"/>
                </a:lnTo>
                <a:lnTo>
                  <a:pt x="232" y="124"/>
                </a:lnTo>
                <a:lnTo>
                  <a:pt x="226" y="126"/>
                </a:lnTo>
                <a:lnTo>
                  <a:pt x="226" y="126"/>
                </a:lnTo>
                <a:lnTo>
                  <a:pt x="220" y="131"/>
                </a:lnTo>
                <a:lnTo>
                  <a:pt x="220" y="131"/>
                </a:lnTo>
                <a:lnTo>
                  <a:pt x="215" y="137"/>
                </a:lnTo>
                <a:lnTo>
                  <a:pt x="212" y="143"/>
                </a:lnTo>
                <a:lnTo>
                  <a:pt x="212" y="143"/>
                </a:lnTo>
                <a:lnTo>
                  <a:pt x="212" y="143"/>
                </a:lnTo>
                <a:lnTo>
                  <a:pt x="212" y="143"/>
                </a:lnTo>
                <a:lnTo>
                  <a:pt x="212" y="151"/>
                </a:lnTo>
                <a:lnTo>
                  <a:pt x="213" y="157"/>
                </a:lnTo>
                <a:lnTo>
                  <a:pt x="213" y="157"/>
                </a:lnTo>
                <a:lnTo>
                  <a:pt x="217" y="164"/>
                </a:lnTo>
                <a:lnTo>
                  <a:pt x="221" y="170"/>
                </a:lnTo>
                <a:lnTo>
                  <a:pt x="221" y="170"/>
                </a:lnTo>
                <a:lnTo>
                  <a:pt x="224" y="175"/>
                </a:lnTo>
                <a:lnTo>
                  <a:pt x="231" y="180"/>
                </a:lnTo>
                <a:lnTo>
                  <a:pt x="231" y="180"/>
                </a:lnTo>
                <a:lnTo>
                  <a:pt x="237" y="186"/>
                </a:lnTo>
                <a:lnTo>
                  <a:pt x="237" y="186"/>
                </a:lnTo>
                <a:lnTo>
                  <a:pt x="251" y="192"/>
                </a:lnTo>
                <a:lnTo>
                  <a:pt x="251" y="192"/>
                </a:lnTo>
                <a:lnTo>
                  <a:pt x="253" y="192"/>
                </a:lnTo>
                <a:lnTo>
                  <a:pt x="253" y="192"/>
                </a:lnTo>
                <a:lnTo>
                  <a:pt x="254" y="192"/>
                </a:lnTo>
                <a:lnTo>
                  <a:pt x="256" y="194"/>
                </a:lnTo>
                <a:lnTo>
                  <a:pt x="256" y="194"/>
                </a:lnTo>
                <a:lnTo>
                  <a:pt x="259" y="194"/>
                </a:lnTo>
                <a:lnTo>
                  <a:pt x="259" y="194"/>
                </a:lnTo>
                <a:lnTo>
                  <a:pt x="270" y="194"/>
                </a:lnTo>
                <a:lnTo>
                  <a:pt x="270" y="194"/>
                </a:lnTo>
                <a:lnTo>
                  <a:pt x="278" y="192"/>
                </a:lnTo>
                <a:lnTo>
                  <a:pt x="284" y="191"/>
                </a:lnTo>
                <a:lnTo>
                  <a:pt x="284" y="191"/>
                </a:lnTo>
                <a:lnTo>
                  <a:pt x="286" y="189"/>
                </a:lnTo>
                <a:lnTo>
                  <a:pt x="286" y="189"/>
                </a:lnTo>
                <a:lnTo>
                  <a:pt x="288" y="187"/>
                </a:lnTo>
                <a:lnTo>
                  <a:pt x="291" y="187"/>
                </a:lnTo>
                <a:lnTo>
                  <a:pt x="291" y="187"/>
                </a:lnTo>
                <a:lnTo>
                  <a:pt x="291" y="187"/>
                </a:lnTo>
                <a:lnTo>
                  <a:pt x="291" y="187"/>
                </a:lnTo>
                <a:lnTo>
                  <a:pt x="294" y="184"/>
                </a:lnTo>
                <a:lnTo>
                  <a:pt x="294" y="184"/>
                </a:lnTo>
                <a:lnTo>
                  <a:pt x="295" y="178"/>
                </a:lnTo>
                <a:lnTo>
                  <a:pt x="295" y="170"/>
                </a:lnTo>
                <a:lnTo>
                  <a:pt x="295" y="170"/>
                </a:lnTo>
                <a:lnTo>
                  <a:pt x="294" y="165"/>
                </a:lnTo>
                <a:lnTo>
                  <a:pt x="294" y="165"/>
                </a:lnTo>
                <a:lnTo>
                  <a:pt x="289" y="159"/>
                </a:lnTo>
                <a:lnTo>
                  <a:pt x="284" y="156"/>
                </a:lnTo>
                <a:lnTo>
                  <a:pt x="284" y="156"/>
                </a:lnTo>
                <a:lnTo>
                  <a:pt x="283" y="154"/>
                </a:lnTo>
                <a:lnTo>
                  <a:pt x="281" y="156"/>
                </a:lnTo>
                <a:lnTo>
                  <a:pt x="281" y="156"/>
                </a:lnTo>
                <a:lnTo>
                  <a:pt x="281" y="156"/>
                </a:lnTo>
                <a:lnTo>
                  <a:pt x="281" y="156"/>
                </a:lnTo>
                <a:lnTo>
                  <a:pt x="275" y="165"/>
                </a:lnTo>
                <a:lnTo>
                  <a:pt x="275" y="165"/>
                </a:lnTo>
                <a:lnTo>
                  <a:pt x="270" y="170"/>
                </a:lnTo>
                <a:lnTo>
                  <a:pt x="270" y="170"/>
                </a:lnTo>
                <a:lnTo>
                  <a:pt x="264" y="175"/>
                </a:lnTo>
                <a:lnTo>
                  <a:pt x="261" y="175"/>
                </a:lnTo>
                <a:lnTo>
                  <a:pt x="256" y="175"/>
                </a:lnTo>
                <a:lnTo>
                  <a:pt x="256" y="175"/>
                </a:lnTo>
                <a:lnTo>
                  <a:pt x="250" y="175"/>
                </a:lnTo>
                <a:lnTo>
                  <a:pt x="245" y="173"/>
                </a:lnTo>
                <a:lnTo>
                  <a:pt x="239" y="170"/>
                </a:lnTo>
                <a:lnTo>
                  <a:pt x="235" y="165"/>
                </a:lnTo>
                <a:lnTo>
                  <a:pt x="235" y="165"/>
                </a:lnTo>
                <a:lnTo>
                  <a:pt x="231" y="161"/>
                </a:lnTo>
                <a:lnTo>
                  <a:pt x="231" y="157"/>
                </a:lnTo>
                <a:lnTo>
                  <a:pt x="231" y="153"/>
                </a:lnTo>
                <a:lnTo>
                  <a:pt x="231" y="153"/>
                </a:lnTo>
                <a:lnTo>
                  <a:pt x="232" y="150"/>
                </a:lnTo>
                <a:lnTo>
                  <a:pt x="232" y="150"/>
                </a:lnTo>
                <a:lnTo>
                  <a:pt x="232" y="150"/>
                </a:lnTo>
                <a:lnTo>
                  <a:pt x="232" y="148"/>
                </a:lnTo>
                <a:lnTo>
                  <a:pt x="232" y="148"/>
                </a:lnTo>
                <a:lnTo>
                  <a:pt x="234" y="146"/>
                </a:lnTo>
                <a:lnTo>
                  <a:pt x="234" y="146"/>
                </a:lnTo>
                <a:lnTo>
                  <a:pt x="234" y="143"/>
                </a:lnTo>
                <a:lnTo>
                  <a:pt x="235" y="142"/>
                </a:lnTo>
                <a:lnTo>
                  <a:pt x="235" y="142"/>
                </a:lnTo>
                <a:lnTo>
                  <a:pt x="237" y="143"/>
                </a:lnTo>
                <a:lnTo>
                  <a:pt x="237" y="143"/>
                </a:lnTo>
                <a:lnTo>
                  <a:pt x="248" y="127"/>
                </a:lnTo>
                <a:lnTo>
                  <a:pt x="248" y="127"/>
                </a:lnTo>
                <a:close/>
                <a:moveTo>
                  <a:pt x="182" y="318"/>
                </a:moveTo>
                <a:lnTo>
                  <a:pt x="182" y="318"/>
                </a:lnTo>
                <a:lnTo>
                  <a:pt x="179" y="321"/>
                </a:lnTo>
                <a:lnTo>
                  <a:pt x="179" y="321"/>
                </a:lnTo>
                <a:lnTo>
                  <a:pt x="179" y="323"/>
                </a:lnTo>
                <a:lnTo>
                  <a:pt x="179" y="323"/>
                </a:lnTo>
                <a:lnTo>
                  <a:pt x="179" y="325"/>
                </a:lnTo>
                <a:lnTo>
                  <a:pt x="179" y="325"/>
                </a:lnTo>
                <a:lnTo>
                  <a:pt x="177" y="326"/>
                </a:lnTo>
                <a:lnTo>
                  <a:pt x="177" y="326"/>
                </a:lnTo>
                <a:lnTo>
                  <a:pt x="176" y="328"/>
                </a:lnTo>
                <a:lnTo>
                  <a:pt x="176" y="328"/>
                </a:lnTo>
                <a:lnTo>
                  <a:pt x="171" y="331"/>
                </a:lnTo>
                <a:lnTo>
                  <a:pt x="171" y="331"/>
                </a:lnTo>
                <a:lnTo>
                  <a:pt x="166" y="333"/>
                </a:lnTo>
                <a:lnTo>
                  <a:pt x="166" y="333"/>
                </a:lnTo>
                <a:lnTo>
                  <a:pt x="161" y="336"/>
                </a:lnTo>
                <a:lnTo>
                  <a:pt x="155" y="336"/>
                </a:lnTo>
                <a:lnTo>
                  <a:pt x="155" y="336"/>
                </a:lnTo>
                <a:lnTo>
                  <a:pt x="153" y="337"/>
                </a:lnTo>
                <a:lnTo>
                  <a:pt x="153" y="337"/>
                </a:lnTo>
                <a:lnTo>
                  <a:pt x="152" y="337"/>
                </a:lnTo>
                <a:lnTo>
                  <a:pt x="152" y="337"/>
                </a:lnTo>
                <a:lnTo>
                  <a:pt x="142" y="336"/>
                </a:lnTo>
                <a:lnTo>
                  <a:pt x="142" y="336"/>
                </a:lnTo>
                <a:lnTo>
                  <a:pt x="136" y="334"/>
                </a:lnTo>
                <a:lnTo>
                  <a:pt x="130" y="333"/>
                </a:lnTo>
                <a:lnTo>
                  <a:pt x="130" y="333"/>
                </a:lnTo>
                <a:lnTo>
                  <a:pt x="123" y="329"/>
                </a:lnTo>
                <a:lnTo>
                  <a:pt x="119" y="325"/>
                </a:lnTo>
                <a:lnTo>
                  <a:pt x="119" y="325"/>
                </a:lnTo>
                <a:lnTo>
                  <a:pt x="117" y="323"/>
                </a:lnTo>
                <a:lnTo>
                  <a:pt x="117" y="323"/>
                </a:lnTo>
                <a:lnTo>
                  <a:pt x="109" y="318"/>
                </a:lnTo>
                <a:lnTo>
                  <a:pt x="109" y="318"/>
                </a:lnTo>
                <a:lnTo>
                  <a:pt x="105" y="315"/>
                </a:lnTo>
                <a:lnTo>
                  <a:pt x="100" y="310"/>
                </a:lnTo>
                <a:lnTo>
                  <a:pt x="100" y="310"/>
                </a:lnTo>
                <a:lnTo>
                  <a:pt x="92" y="299"/>
                </a:lnTo>
                <a:lnTo>
                  <a:pt x="92" y="299"/>
                </a:lnTo>
                <a:lnTo>
                  <a:pt x="87" y="290"/>
                </a:lnTo>
                <a:lnTo>
                  <a:pt x="87" y="280"/>
                </a:lnTo>
                <a:lnTo>
                  <a:pt x="87" y="280"/>
                </a:lnTo>
                <a:lnTo>
                  <a:pt x="89" y="271"/>
                </a:lnTo>
                <a:lnTo>
                  <a:pt x="89" y="271"/>
                </a:lnTo>
                <a:lnTo>
                  <a:pt x="92" y="263"/>
                </a:lnTo>
                <a:lnTo>
                  <a:pt x="92" y="263"/>
                </a:lnTo>
                <a:lnTo>
                  <a:pt x="95" y="257"/>
                </a:lnTo>
                <a:lnTo>
                  <a:pt x="95" y="257"/>
                </a:lnTo>
                <a:lnTo>
                  <a:pt x="98" y="254"/>
                </a:lnTo>
                <a:lnTo>
                  <a:pt x="98" y="254"/>
                </a:lnTo>
                <a:lnTo>
                  <a:pt x="100" y="252"/>
                </a:lnTo>
                <a:lnTo>
                  <a:pt x="100" y="252"/>
                </a:lnTo>
                <a:lnTo>
                  <a:pt x="95" y="250"/>
                </a:lnTo>
                <a:lnTo>
                  <a:pt x="95" y="250"/>
                </a:lnTo>
                <a:lnTo>
                  <a:pt x="95" y="250"/>
                </a:lnTo>
                <a:lnTo>
                  <a:pt x="95" y="250"/>
                </a:lnTo>
                <a:lnTo>
                  <a:pt x="92" y="252"/>
                </a:lnTo>
                <a:lnTo>
                  <a:pt x="92" y="252"/>
                </a:lnTo>
                <a:lnTo>
                  <a:pt x="90" y="252"/>
                </a:lnTo>
                <a:lnTo>
                  <a:pt x="90" y="252"/>
                </a:lnTo>
                <a:lnTo>
                  <a:pt x="89" y="252"/>
                </a:lnTo>
                <a:lnTo>
                  <a:pt x="86" y="254"/>
                </a:lnTo>
                <a:lnTo>
                  <a:pt x="86" y="254"/>
                </a:lnTo>
                <a:lnTo>
                  <a:pt x="82" y="258"/>
                </a:lnTo>
                <a:lnTo>
                  <a:pt x="79" y="265"/>
                </a:lnTo>
                <a:lnTo>
                  <a:pt x="79" y="265"/>
                </a:lnTo>
                <a:lnTo>
                  <a:pt x="76" y="271"/>
                </a:lnTo>
                <a:lnTo>
                  <a:pt x="76" y="271"/>
                </a:lnTo>
                <a:lnTo>
                  <a:pt x="75" y="279"/>
                </a:lnTo>
                <a:lnTo>
                  <a:pt x="75" y="279"/>
                </a:lnTo>
                <a:lnTo>
                  <a:pt x="73" y="292"/>
                </a:lnTo>
                <a:lnTo>
                  <a:pt x="73" y="292"/>
                </a:lnTo>
                <a:lnTo>
                  <a:pt x="75" y="293"/>
                </a:lnTo>
                <a:lnTo>
                  <a:pt x="75" y="293"/>
                </a:lnTo>
                <a:lnTo>
                  <a:pt x="78" y="299"/>
                </a:lnTo>
                <a:lnTo>
                  <a:pt x="78" y="299"/>
                </a:lnTo>
                <a:lnTo>
                  <a:pt x="78" y="301"/>
                </a:lnTo>
                <a:lnTo>
                  <a:pt x="78" y="303"/>
                </a:lnTo>
                <a:lnTo>
                  <a:pt x="78" y="303"/>
                </a:lnTo>
                <a:lnTo>
                  <a:pt x="76" y="303"/>
                </a:lnTo>
                <a:lnTo>
                  <a:pt x="76" y="303"/>
                </a:lnTo>
                <a:lnTo>
                  <a:pt x="79" y="309"/>
                </a:lnTo>
                <a:lnTo>
                  <a:pt x="79" y="309"/>
                </a:lnTo>
                <a:lnTo>
                  <a:pt x="86" y="312"/>
                </a:lnTo>
                <a:lnTo>
                  <a:pt x="86" y="312"/>
                </a:lnTo>
                <a:lnTo>
                  <a:pt x="89" y="315"/>
                </a:lnTo>
                <a:lnTo>
                  <a:pt x="89" y="315"/>
                </a:lnTo>
                <a:lnTo>
                  <a:pt x="90" y="317"/>
                </a:lnTo>
                <a:lnTo>
                  <a:pt x="90" y="318"/>
                </a:lnTo>
                <a:lnTo>
                  <a:pt x="90" y="318"/>
                </a:lnTo>
                <a:lnTo>
                  <a:pt x="90" y="318"/>
                </a:lnTo>
                <a:lnTo>
                  <a:pt x="90" y="320"/>
                </a:lnTo>
                <a:lnTo>
                  <a:pt x="90" y="320"/>
                </a:lnTo>
                <a:lnTo>
                  <a:pt x="101" y="329"/>
                </a:lnTo>
                <a:lnTo>
                  <a:pt x="101" y="329"/>
                </a:lnTo>
                <a:lnTo>
                  <a:pt x="108" y="334"/>
                </a:lnTo>
                <a:lnTo>
                  <a:pt x="108" y="334"/>
                </a:lnTo>
                <a:lnTo>
                  <a:pt x="123" y="342"/>
                </a:lnTo>
                <a:lnTo>
                  <a:pt x="123" y="342"/>
                </a:lnTo>
                <a:lnTo>
                  <a:pt x="135" y="347"/>
                </a:lnTo>
                <a:lnTo>
                  <a:pt x="135" y="347"/>
                </a:lnTo>
                <a:lnTo>
                  <a:pt x="147" y="350"/>
                </a:lnTo>
                <a:lnTo>
                  <a:pt x="147" y="350"/>
                </a:lnTo>
                <a:lnTo>
                  <a:pt x="163" y="350"/>
                </a:lnTo>
                <a:lnTo>
                  <a:pt x="163" y="350"/>
                </a:lnTo>
                <a:lnTo>
                  <a:pt x="164" y="350"/>
                </a:lnTo>
                <a:lnTo>
                  <a:pt x="164" y="350"/>
                </a:lnTo>
                <a:lnTo>
                  <a:pt x="166" y="350"/>
                </a:lnTo>
                <a:lnTo>
                  <a:pt x="168" y="348"/>
                </a:lnTo>
                <a:lnTo>
                  <a:pt x="168" y="348"/>
                </a:lnTo>
                <a:lnTo>
                  <a:pt x="176" y="350"/>
                </a:lnTo>
                <a:lnTo>
                  <a:pt x="176" y="350"/>
                </a:lnTo>
                <a:lnTo>
                  <a:pt x="179" y="350"/>
                </a:lnTo>
                <a:lnTo>
                  <a:pt x="179" y="350"/>
                </a:lnTo>
                <a:lnTo>
                  <a:pt x="188" y="339"/>
                </a:lnTo>
                <a:lnTo>
                  <a:pt x="188" y="339"/>
                </a:lnTo>
                <a:lnTo>
                  <a:pt x="188" y="336"/>
                </a:lnTo>
                <a:lnTo>
                  <a:pt x="188" y="336"/>
                </a:lnTo>
                <a:lnTo>
                  <a:pt x="190" y="333"/>
                </a:lnTo>
                <a:lnTo>
                  <a:pt x="190" y="333"/>
                </a:lnTo>
                <a:lnTo>
                  <a:pt x="188" y="326"/>
                </a:lnTo>
                <a:lnTo>
                  <a:pt x="185" y="321"/>
                </a:lnTo>
                <a:lnTo>
                  <a:pt x="185" y="321"/>
                </a:lnTo>
                <a:lnTo>
                  <a:pt x="183" y="320"/>
                </a:lnTo>
                <a:lnTo>
                  <a:pt x="182" y="318"/>
                </a:lnTo>
                <a:lnTo>
                  <a:pt x="182" y="318"/>
                </a:lnTo>
                <a:close/>
                <a:moveTo>
                  <a:pt x="48" y="358"/>
                </a:moveTo>
                <a:lnTo>
                  <a:pt x="48" y="358"/>
                </a:lnTo>
                <a:lnTo>
                  <a:pt x="43" y="359"/>
                </a:lnTo>
                <a:lnTo>
                  <a:pt x="43" y="359"/>
                </a:lnTo>
                <a:lnTo>
                  <a:pt x="35" y="364"/>
                </a:lnTo>
                <a:lnTo>
                  <a:pt x="29" y="369"/>
                </a:lnTo>
                <a:lnTo>
                  <a:pt x="29" y="369"/>
                </a:lnTo>
                <a:lnTo>
                  <a:pt x="27" y="374"/>
                </a:lnTo>
                <a:lnTo>
                  <a:pt x="27" y="374"/>
                </a:lnTo>
                <a:lnTo>
                  <a:pt x="26" y="378"/>
                </a:lnTo>
                <a:lnTo>
                  <a:pt x="26" y="385"/>
                </a:lnTo>
                <a:lnTo>
                  <a:pt x="26" y="385"/>
                </a:lnTo>
                <a:lnTo>
                  <a:pt x="26" y="389"/>
                </a:lnTo>
                <a:lnTo>
                  <a:pt x="27" y="394"/>
                </a:lnTo>
                <a:lnTo>
                  <a:pt x="27" y="394"/>
                </a:lnTo>
                <a:lnTo>
                  <a:pt x="29" y="397"/>
                </a:lnTo>
                <a:lnTo>
                  <a:pt x="29" y="397"/>
                </a:lnTo>
                <a:lnTo>
                  <a:pt x="34" y="405"/>
                </a:lnTo>
                <a:lnTo>
                  <a:pt x="41" y="410"/>
                </a:lnTo>
                <a:lnTo>
                  <a:pt x="41" y="410"/>
                </a:lnTo>
                <a:lnTo>
                  <a:pt x="49" y="416"/>
                </a:lnTo>
                <a:lnTo>
                  <a:pt x="49" y="416"/>
                </a:lnTo>
                <a:lnTo>
                  <a:pt x="56" y="419"/>
                </a:lnTo>
                <a:lnTo>
                  <a:pt x="64" y="421"/>
                </a:lnTo>
                <a:lnTo>
                  <a:pt x="64" y="421"/>
                </a:lnTo>
                <a:lnTo>
                  <a:pt x="71" y="422"/>
                </a:lnTo>
                <a:lnTo>
                  <a:pt x="71" y="422"/>
                </a:lnTo>
                <a:lnTo>
                  <a:pt x="84" y="422"/>
                </a:lnTo>
                <a:lnTo>
                  <a:pt x="84" y="422"/>
                </a:lnTo>
                <a:lnTo>
                  <a:pt x="89" y="421"/>
                </a:lnTo>
                <a:lnTo>
                  <a:pt x="92" y="416"/>
                </a:lnTo>
                <a:lnTo>
                  <a:pt x="92" y="416"/>
                </a:lnTo>
                <a:lnTo>
                  <a:pt x="94" y="413"/>
                </a:lnTo>
                <a:lnTo>
                  <a:pt x="94" y="413"/>
                </a:lnTo>
                <a:lnTo>
                  <a:pt x="95" y="408"/>
                </a:lnTo>
                <a:lnTo>
                  <a:pt x="95" y="408"/>
                </a:lnTo>
                <a:lnTo>
                  <a:pt x="94" y="405"/>
                </a:lnTo>
                <a:lnTo>
                  <a:pt x="94" y="405"/>
                </a:lnTo>
                <a:lnTo>
                  <a:pt x="94" y="402"/>
                </a:lnTo>
                <a:lnTo>
                  <a:pt x="95" y="400"/>
                </a:lnTo>
                <a:lnTo>
                  <a:pt x="95" y="400"/>
                </a:lnTo>
                <a:lnTo>
                  <a:pt x="90" y="394"/>
                </a:lnTo>
                <a:lnTo>
                  <a:pt x="90" y="394"/>
                </a:lnTo>
                <a:lnTo>
                  <a:pt x="90" y="394"/>
                </a:lnTo>
                <a:lnTo>
                  <a:pt x="90" y="394"/>
                </a:lnTo>
                <a:lnTo>
                  <a:pt x="84" y="400"/>
                </a:lnTo>
                <a:lnTo>
                  <a:pt x="79" y="405"/>
                </a:lnTo>
                <a:lnTo>
                  <a:pt x="79" y="405"/>
                </a:lnTo>
                <a:lnTo>
                  <a:pt x="76" y="407"/>
                </a:lnTo>
                <a:lnTo>
                  <a:pt x="76" y="407"/>
                </a:lnTo>
                <a:lnTo>
                  <a:pt x="71" y="410"/>
                </a:lnTo>
                <a:lnTo>
                  <a:pt x="67" y="411"/>
                </a:lnTo>
                <a:lnTo>
                  <a:pt x="67" y="411"/>
                </a:lnTo>
                <a:lnTo>
                  <a:pt x="60" y="410"/>
                </a:lnTo>
                <a:lnTo>
                  <a:pt x="60" y="410"/>
                </a:lnTo>
                <a:lnTo>
                  <a:pt x="56" y="408"/>
                </a:lnTo>
                <a:lnTo>
                  <a:pt x="56" y="408"/>
                </a:lnTo>
                <a:lnTo>
                  <a:pt x="48" y="405"/>
                </a:lnTo>
                <a:lnTo>
                  <a:pt x="40" y="399"/>
                </a:lnTo>
                <a:lnTo>
                  <a:pt x="40" y="399"/>
                </a:lnTo>
                <a:lnTo>
                  <a:pt x="37" y="392"/>
                </a:lnTo>
                <a:lnTo>
                  <a:pt x="34" y="386"/>
                </a:lnTo>
                <a:lnTo>
                  <a:pt x="34" y="386"/>
                </a:lnTo>
                <a:lnTo>
                  <a:pt x="32" y="383"/>
                </a:lnTo>
                <a:lnTo>
                  <a:pt x="32" y="378"/>
                </a:lnTo>
                <a:lnTo>
                  <a:pt x="32" y="378"/>
                </a:lnTo>
                <a:lnTo>
                  <a:pt x="34" y="374"/>
                </a:lnTo>
                <a:lnTo>
                  <a:pt x="34" y="374"/>
                </a:lnTo>
                <a:lnTo>
                  <a:pt x="34" y="372"/>
                </a:lnTo>
                <a:lnTo>
                  <a:pt x="35" y="370"/>
                </a:lnTo>
                <a:lnTo>
                  <a:pt x="35" y="370"/>
                </a:lnTo>
                <a:lnTo>
                  <a:pt x="35" y="370"/>
                </a:lnTo>
                <a:lnTo>
                  <a:pt x="35" y="370"/>
                </a:lnTo>
                <a:lnTo>
                  <a:pt x="35" y="369"/>
                </a:lnTo>
                <a:lnTo>
                  <a:pt x="37" y="369"/>
                </a:lnTo>
                <a:lnTo>
                  <a:pt x="37" y="369"/>
                </a:lnTo>
                <a:lnTo>
                  <a:pt x="38" y="367"/>
                </a:lnTo>
                <a:lnTo>
                  <a:pt x="38" y="367"/>
                </a:lnTo>
                <a:lnTo>
                  <a:pt x="45" y="361"/>
                </a:lnTo>
                <a:lnTo>
                  <a:pt x="45" y="361"/>
                </a:lnTo>
                <a:lnTo>
                  <a:pt x="48" y="358"/>
                </a:lnTo>
                <a:lnTo>
                  <a:pt x="48" y="358"/>
                </a:lnTo>
                <a:close/>
                <a:moveTo>
                  <a:pt x="59" y="389"/>
                </a:moveTo>
                <a:lnTo>
                  <a:pt x="59" y="389"/>
                </a:lnTo>
                <a:lnTo>
                  <a:pt x="59" y="388"/>
                </a:lnTo>
                <a:lnTo>
                  <a:pt x="59" y="388"/>
                </a:lnTo>
                <a:lnTo>
                  <a:pt x="57" y="386"/>
                </a:lnTo>
                <a:lnTo>
                  <a:pt x="57" y="386"/>
                </a:lnTo>
                <a:lnTo>
                  <a:pt x="57" y="385"/>
                </a:lnTo>
                <a:lnTo>
                  <a:pt x="57" y="385"/>
                </a:lnTo>
                <a:lnTo>
                  <a:pt x="56" y="383"/>
                </a:lnTo>
                <a:lnTo>
                  <a:pt x="56" y="381"/>
                </a:lnTo>
                <a:lnTo>
                  <a:pt x="56" y="381"/>
                </a:lnTo>
                <a:lnTo>
                  <a:pt x="56" y="380"/>
                </a:lnTo>
                <a:lnTo>
                  <a:pt x="57" y="380"/>
                </a:lnTo>
                <a:lnTo>
                  <a:pt x="57" y="380"/>
                </a:lnTo>
                <a:lnTo>
                  <a:pt x="59" y="380"/>
                </a:lnTo>
                <a:lnTo>
                  <a:pt x="59" y="380"/>
                </a:lnTo>
                <a:lnTo>
                  <a:pt x="59" y="381"/>
                </a:lnTo>
                <a:lnTo>
                  <a:pt x="59" y="381"/>
                </a:lnTo>
                <a:lnTo>
                  <a:pt x="62" y="389"/>
                </a:lnTo>
                <a:lnTo>
                  <a:pt x="62" y="389"/>
                </a:lnTo>
                <a:lnTo>
                  <a:pt x="62" y="389"/>
                </a:lnTo>
                <a:lnTo>
                  <a:pt x="62" y="389"/>
                </a:lnTo>
                <a:lnTo>
                  <a:pt x="68" y="391"/>
                </a:lnTo>
                <a:lnTo>
                  <a:pt x="68" y="391"/>
                </a:lnTo>
                <a:lnTo>
                  <a:pt x="67" y="389"/>
                </a:lnTo>
                <a:lnTo>
                  <a:pt x="67" y="388"/>
                </a:lnTo>
                <a:lnTo>
                  <a:pt x="67" y="388"/>
                </a:lnTo>
                <a:lnTo>
                  <a:pt x="68" y="388"/>
                </a:lnTo>
                <a:lnTo>
                  <a:pt x="70" y="386"/>
                </a:lnTo>
                <a:lnTo>
                  <a:pt x="70" y="386"/>
                </a:lnTo>
                <a:lnTo>
                  <a:pt x="67" y="377"/>
                </a:lnTo>
                <a:lnTo>
                  <a:pt x="67" y="377"/>
                </a:lnTo>
                <a:lnTo>
                  <a:pt x="65" y="377"/>
                </a:lnTo>
                <a:lnTo>
                  <a:pt x="65" y="377"/>
                </a:lnTo>
                <a:lnTo>
                  <a:pt x="65" y="375"/>
                </a:lnTo>
                <a:lnTo>
                  <a:pt x="65" y="374"/>
                </a:lnTo>
                <a:lnTo>
                  <a:pt x="65" y="374"/>
                </a:lnTo>
                <a:lnTo>
                  <a:pt x="67" y="372"/>
                </a:lnTo>
                <a:lnTo>
                  <a:pt x="68" y="372"/>
                </a:lnTo>
                <a:lnTo>
                  <a:pt x="68" y="372"/>
                </a:lnTo>
                <a:lnTo>
                  <a:pt x="70" y="374"/>
                </a:lnTo>
                <a:lnTo>
                  <a:pt x="70" y="374"/>
                </a:lnTo>
                <a:lnTo>
                  <a:pt x="70" y="377"/>
                </a:lnTo>
                <a:lnTo>
                  <a:pt x="70" y="377"/>
                </a:lnTo>
                <a:lnTo>
                  <a:pt x="70" y="378"/>
                </a:lnTo>
                <a:lnTo>
                  <a:pt x="70" y="378"/>
                </a:lnTo>
                <a:lnTo>
                  <a:pt x="71" y="386"/>
                </a:lnTo>
                <a:lnTo>
                  <a:pt x="71" y="386"/>
                </a:lnTo>
                <a:lnTo>
                  <a:pt x="73" y="386"/>
                </a:lnTo>
                <a:lnTo>
                  <a:pt x="73" y="386"/>
                </a:lnTo>
                <a:lnTo>
                  <a:pt x="81" y="386"/>
                </a:lnTo>
                <a:lnTo>
                  <a:pt x="81" y="386"/>
                </a:lnTo>
                <a:lnTo>
                  <a:pt x="79" y="381"/>
                </a:lnTo>
                <a:lnTo>
                  <a:pt x="79" y="381"/>
                </a:lnTo>
                <a:lnTo>
                  <a:pt x="78" y="380"/>
                </a:lnTo>
                <a:lnTo>
                  <a:pt x="78" y="380"/>
                </a:lnTo>
                <a:lnTo>
                  <a:pt x="76" y="378"/>
                </a:lnTo>
                <a:lnTo>
                  <a:pt x="76" y="378"/>
                </a:lnTo>
                <a:lnTo>
                  <a:pt x="75" y="377"/>
                </a:lnTo>
                <a:lnTo>
                  <a:pt x="75" y="377"/>
                </a:lnTo>
                <a:lnTo>
                  <a:pt x="76" y="375"/>
                </a:lnTo>
                <a:lnTo>
                  <a:pt x="76" y="375"/>
                </a:lnTo>
                <a:lnTo>
                  <a:pt x="78" y="375"/>
                </a:lnTo>
                <a:lnTo>
                  <a:pt x="78" y="375"/>
                </a:lnTo>
                <a:lnTo>
                  <a:pt x="75" y="367"/>
                </a:lnTo>
                <a:lnTo>
                  <a:pt x="75" y="367"/>
                </a:lnTo>
                <a:lnTo>
                  <a:pt x="76" y="366"/>
                </a:lnTo>
                <a:lnTo>
                  <a:pt x="76" y="366"/>
                </a:lnTo>
                <a:lnTo>
                  <a:pt x="79" y="364"/>
                </a:lnTo>
                <a:lnTo>
                  <a:pt x="81" y="366"/>
                </a:lnTo>
                <a:lnTo>
                  <a:pt x="81" y="366"/>
                </a:lnTo>
                <a:lnTo>
                  <a:pt x="81" y="367"/>
                </a:lnTo>
                <a:lnTo>
                  <a:pt x="79" y="369"/>
                </a:lnTo>
                <a:lnTo>
                  <a:pt x="79" y="369"/>
                </a:lnTo>
                <a:lnTo>
                  <a:pt x="79" y="370"/>
                </a:lnTo>
                <a:lnTo>
                  <a:pt x="79" y="370"/>
                </a:lnTo>
                <a:lnTo>
                  <a:pt x="81" y="375"/>
                </a:lnTo>
                <a:lnTo>
                  <a:pt x="81" y="375"/>
                </a:lnTo>
                <a:lnTo>
                  <a:pt x="87" y="374"/>
                </a:lnTo>
                <a:lnTo>
                  <a:pt x="87" y="374"/>
                </a:lnTo>
                <a:lnTo>
                  <a:pt x="84" y="364"/>
                </a:lnTo>
                <a:lnTo>
                  <a:pt x="84" y="364"/>
                </a:lnTo>
                <a:lnTo>
                  <a:pt x="81" y="362"/>
                </a:lnTo>
                <a:lnTo>
                  <a:pt x="81" y="362"/>
                </a:lnTo>
                <a:lnTo>
                  <a:pt x="81" y="361"/>
                </a:lnTo>
                <a:lnTo>
                  <a:pt x="81" y="361"/>
                </a:lnTo>
                <a:lnTo>
                  <a:pt x="81" y="359"/>
                </a:lnTo>
                <a:lnTo>
                  <a:pt x="82" y="358"/>
                </a:lnTo>
                <a:lnTo>
                  <a:pt x="82" y="358"/>
                </a:lnTo>
                <a:lnTo>
                  <a:pt x="84" y="358"/>
                </a:lnTo>
                <a:lnTo>
                  <a:pt x="86" y="358"/>
                </a:lnTo>
                <a:lnTo>
                  <a:pt x="86" y="358"/>
                </a:lnTo>
                <a:lnTo>
                  <a:pt x="87" y="359"/>
                </a:lnTo>
                <a:lnTo>
                  <a:pt x="87" y="359"/>
                </a:lnTo>
                <a:lnTo>
                  <a:pt x="87" y="366"/>
                </a:lnTo>
                <a:lnTo>
                  <a:pt x="87" y="366"/>
                </a:lnTo>
                <a:lnTo>
                  <a:pt x="89" y="370"/>
                </a:lnTo>
                <a:lnTo>
                  <a:pt x="89" y="370"/>
                </a:lnTo>
                <a:lnTo>
                  <a:pt x="89" y="370"/>
                </a:lnTo>
                <a:lnTo>
                  <a:pt x="89" y="370"/>
                </a:lnTo>
                <a:lnTo>
                  <a:pt x="90" y="359"/>
                </a:lnTo>
                <a:lnTo>
                  <a:pt x="90" y="359"/>
                </a:lnTo>
                <a:lnTo>
                  <a:pt x="86" y="355"/>
                </a:lnTo>
                <a:lnTo>
                  <a:pt x="86" y="355"/>
                </a:lnTo>
                <a:lnTo>
                  <a:pt x="78" y="350"/>
                </a:lnTo>
                <a:lnTo>
                  <a:pt x="78" y="350"/>
                </a:lnTo>
                <a:lnTo>
                  <a:pt x="73" y="345"/>
                </a:lnTo>
                <a:lnTo>
                  <a:pt x="73" y="345"/>
                </a:lnTo>
                <a:lnTo>
                  <a:pt x="71" y="347"/>
                </a:lnTo>
                <a:lnTo>
                  <a:pt x="71" y="347"/>
                </a:lnTo>
                <a:lnTo>
                  <a:pt x="60" y="364"/>
                </a:lnTo>
                <a:lnTo>
                  <a:pt x="60" y="364"/>
                </a:lnTo>
                <a:lnTo>
                  <a:pt x="48" y="386"/>
                </a:lnTo>
                <a:lnTo>
                  <a:pt x="48" y="386"/>
                </a:lnTo>
                <a:lnTo>
                  <a:pt x="46" y="388"/>
                </a:lnTo>
                <a:lnTo>
                  <a:pt x="46" y="388"/>
                </a:lnTo>
                <a:lnTo>
                  <a:pt x="57" y="392"/>
                </a:lnTo>
                <a:lnTo>
                  <a:pt x="57" y="392"/>
                </a:lnTo>
                <a:lnTo>
                  <a:pt x="57" y="391"/>
                </a:lnTo>
                <a:lnTo>
                  <a:pt x="59" y="389"/>
                </a:lnTo>
                <a:lnTo>
                  <a:pt x="59" y="389"/>
                </a:lnTo>
                <a:close/>
                <a:moveTo>
                  <a:pt x="90" y="347"/>
                </a:moveTo>
                <a:lnTo>
                  <a:pt x="90" y="347"/>
                </a:lnTo>
                <a:lnTo>
                  <a:pt x="90" y="345"/>
                </a:lnTo>
                <a:lnTo>
                  <a:pt x="90" y="345"/>
                </a:lnTo>
                <a:lnTo>
                  <a:pt x="95" y="336"/>
                </a:lnTo>
                <a:lnTo>
                  <a:pt x="95" y="336"/>
                </a:lnTo>
                <a:lnTo>
                  <a:pt x="97" y="334"/>
                </a:lnTo>
                <a:lnTo>
                  <a:pt x="97" y="334"/>
                </a:lnTo>
                <a:lnTo>
                  <a:pt x="97" y="331"/>
                </a:lnTo>
                <a:lnTo>
                  <a:pt x="97" y="331"/>
                </a:lnTo>
                <a:lnTo>
                  <a:pt x="89" y="325"/>
                </a:lnTo>
                <a:lnTo>
                  <a:pt x="89" y="325"/>
                </a:lnTo>
                <a:lnTo>
                  <a:pt x="89" y="326"/>
                </a:lnTo>
                <a:lnTo>
                  <a:pt x="89" y="326"/>
                </a:lnTo>
                <a:lnTo>
                  <a:pt x="86" y="326"/>
                </a:lnTo>
                <a:lnTo>
                  <a:pt x="84" y="326"/>
                </a:lnTo>
                <a:lnTo>
                  <a:pt x="84" y="326"/>
                </a:lnTo>
                <a:lnTo>
                  <a:pt x="78" y="320"/>
                </a:lnTo>
                <a:lnTo>
                  <a:pt x="73" y="314"/>
                </a:lnTo>
                <a:lnTo>
                  <a:pt x="73" y="314"/>
                </a:lnTo>
                <a:lnTo>
                  <a:pt x="67" y="303"/>
                </a:lnTo>
                <a:lnTo>
                  <a:pt x="67" y="303"/>
                </a:lnTo>
                <a:lnTo>
                  <a:pt x="65" y="298"/>
                </a:lnTo>
                <a:lnTo>
                  <a:pt x="65" y="298"/>
                </a:lnTo>
                <a:lnTo>
                  <a:pt x="64" y="295"/>
                </a:lnTo>
                <a:lnTo>
                  <a:pt x="62" y="290"/>
                </a:lnTo>
                <a:lnTo>
                  <a:pt x="62" y="290"/>
                </a:lnTo>
                <a:lnTo>
                  <a:pt x="62" y="284"/>
                </a:lnTo>
                <a:lnTo>
                  <a:pt x="62" y="284"/>
                </a:lnTo>
                <a:lnTo>
                  <a:pt x="62" y="271"/>
                </a:lnTo>
                <a:lnTo>
                  <a:pt x="62" y="271"/>
                </a:lnTo>
                <a:lnTo>
                  <a:pt x="64" y="262"/>
                </a:lnTo>
                <a:lnTo>
                  <a:pt x="64" y="262"/>
                </a:lnTo>
                <a:lnTo>
                  <a:pt x="62" y="265"/>
                </a:lnTo>
                <a:lnTo>
                  <a:pt x="62" y="265"/>
                </a:lnTo>
                <a:lnTo>
                  <a:pt x="57" y="274"/>
                </a:lnTo>
                <a:lnTo>
                  <a:pt x="57" y="274"/>
                </a:lnTo>
                <a:lnTo>
                  <a:pt x="56" y="282"/>
                </a:lnTo>
                <a:lnTo>
                  <a:pt x="56" y="288"/>
                </a:lnTo>
                <a:lnTo>
                  <a:pt x="56" y="288"/>
                </a:lnTo>
                <a:lnTo>
                  <a:pt x="56" y="295"/>
                </a:lnTo>
                <a:lnTo>
                  <a:pt x="57" y="301"/>
                </a:lnTo>
                <a:lnTo>
                  <a:pt x="57" y="301"/>
                </a:lnTo>
                <a:lnTo>
                  <a:pt x="60" y="307"/>
                </a:lnTo>
                <a:lnTo>
                  <a:pt x="60" y="307"/>
                </a:lnTo>
                <a:lnTo>
                  <a:pt x="60" y="310"/>
                </a:lnTo>
                <a:lnTo>
                  <a:pt x="60" y="310"/>
                </a:lnTo>
                <a:lnTo>
                  <a:pt x="65" y="317"/>
                </a:lnTo>
                <a:lnTo>
                  <a:pt x="65" y="317"/>
                </a:lnTo>
                <a:lnTo>
                  <a:pt x="70" y="323"/>
                </a:lnTo>
                <a:lnTo>
                  <a:pt x="70" y="323"/>
                </a:lnTo>
                <a:lnTo>
                  <a:pt x="76" y="333"/>
                </a:lnTo>
                <a:lnTo>
                  <a:pt x="76" y="333"/>
                </a:lnTo>
                <a:lnTo>
                  <a:pt x="79" y="336"/>
                </a:lnTo>
                <a:lnTo>
                  <a:pt x="79" y="336"/>
                </a:lnTo>
                <a:lnTo>
                  <a:pt x="84" y="340"/>
                </a:lnTo>
                <a:lnTo>
                  <a:pt x="84" y="340"/>
                </a:lnTo>
                <a:lnTo>
                  <a:pt x="89" y="345"/>
                </a:lnTo>
                <a:lnTo>
                  <a:pt x="89" y="345"/>
                </a:lnTo>
                <a:lnTo>
                  <a:pt x="90" y="347"/>
                </a:lnTo>
                <a:lnTo>
                  <a:pt x="90" y="347"/>
                </a:lnTo>
                <a:close/>
                <a:moveTo>
                  <a:pt x="273" y="142"/>
                </a:moveTo>
                <a:lnTo>
                  <a:pt x="273" y="142"/>
                </a:lnTo>
                <a:lnTo>
                  <a:pt x="270" y="138"/>
                </a:lnTo>
                <a:lnTo>
                  <a:pt x="270" y="138"/>
                </a:lnTo>
                <a:lnTo>
                  <a:pt x="265" y="129"/>
                </a:lnTo>
                <a:lnTo>
                  <a:pt x="265" y="129"/>
                </a:lnTo>
                <a:lnTo>
                  <a:pt x="264" y="127"/>
                </a:lnTo>
                <a:lnTo>
                  <a:pt x="264" y="126"/>
                </a:lnTo>
                <a:lnTo>
                  <a:pt x="264" y="126"/>
                </a:lnTo>
                <a:lnTo>
                  <a:pt x="265" y="126"/>
                </a:lnTo>
                <a:lnTo>
                  <a:pt x="267" y="126"/>
                </a:lnTo>
                <a:lnTo>
                  <a:pt x="267" y="126"/>
                </a:lnTo>
                <a:lnTo>
                  <a:pt x="273" y="129"/>
                </a:lnTo>
                <a:lnTo>
                  <a:pt x="280" y="131"/>
                </a:lnTo>
                <a:lnTo>
                  <a:pt x="280" y="131"/>
                </a:lnTo>
                <a:lnTo>
                  <a:pt x="280" y="131"/>
                </a:lnTo>
                <a:lnTo>
                  <a:pt x="280" y="131"/>
                </a:lnTo>
                <a:lnTo>
                  <a:pt x="284" y="129"/>
                </a:lnTo>
                <a:lnTo>
                  <a:pt x="284" y="129"/>
                </a:lnTo>
                <a:lnTo>
                  <a:pt x="283" y="127"/>
                </a:lnTo>
                <a:lnTo>
                  <a:pt x="283" y="127"/>
                </a:lnTo>
                <a:lnTo>
                  <a:pt x="278" y="127"/>
                </a:lnTo>
                <a:lnTo>
                  <a:pt x="278" y="127"/>
                </a:lnTo>
                <a:lnTo>
                  <a:pt x="276" y="127"/>
                </a:lnTo>
                <a:lnTo>
                  <a:pt x="276" y="127"/>
                </a:lnTo>
                <a:lnTo>
                  <a:pt x="275" y="126"/>
                </a:lnTo>
                <a:lnTo>
                  <a:pt x="275" y="124"/>
                </a:lnTo>
                <a:lnTo>
                  <a:pt x="275" y="124"/>
                </a:lnTo>
                <a:lnTo>
                  <a:pt x="278" y="123"/>
                </a:lnTo>
                <a:lnTo>
                  <a:pt x="278" y="123"/>
                </a:lnTo>
                <a:lnTo>
                  <a:pt x="283" y="120"/>
                </a:lnTo>
                <a:lnTo>
                  <a:pt x="283" y="120"/>
                </a:lnTo>
                <a:lnTo>
                  <a:pt x="284" y="120"/>
                </a:lnTo>
                <a:lnTo>
                  <a:pt x="284" y="120"/>
                </a:lnTo>
                <a:lnTo>
                  <a:pt x="280" y="118"/>
                </a:lnTo>
                <a:lnTo>
                  <a:pt x="280" y="118"/>
                </a:lnTo>
                <a:lnTo>
                  <a:pt x="276" y="116"/>
                </a:lnTo>
                <a:lnTo>
                  <a:pt x="275" y="116"/>
                </a:lnTo>
                <a:lnTo>
                  <a:pt x="275" y="116"/>
                </a:lnTo>
                <a:lnTo>
                  <a:pt x="273" y="116"/>
                </a:lnTo>
                <a:lnTo>
                  <a:pt x="273" y="116"/>
                </a:lnTo>
                <a:lnTo>
                  <a:pt x="272" y="115"/>
                </a:lnTo>
                <a:lnTo>
                  <a:pt x="272" y="113"/>
                </a:lnTo>
                <a:lnTo>
                  <a:pt x="272" y="113"/>
                </a:lnTo>
                <a:lnTo>
                  <a:pt x="273" y="112"/>
                </a:lnTo>
                <a:lnTo>
                  <a:pt x="276" y="112"/>
                </a:lnTo>
                <a:lnTo>
                  <a:pt x="276" y="112"/>
                </a:lnTo>
                <a:lnTo>
                  <a:pt x="278" y="113"/>
                </a:lnTo>
                <a:lnTo>
                  <a:pt x="278" y="113"/>
                </a:lnTo>
                <a:lnTo>
                  <a:pt x="281" y="115"/>
                </a:lnTo>
                <a:lnTo>
                  <a:pt x="281" y="115"/>
                </a:lnTo>
                <a:lnTo>
                  <a:pt x="289" y="110"/>
                </a:lnTo>
                <a:lnTo>
                  <a:pt x="289" y="110"/>
                </a:lnTo>
                <a:lnTo>
                  <a:pt x="286" y="110"/>
                </a:lnTo>
                <a:lnTo>
                  <a:pt x="284" y="109"/>
                </a:lnTo>
                <a:lnTo>
                  <a:pt x="284" y="107"/>
                </a:lnTo>
                <a:lnTo>
                  <a:pt x="284" y="107"/>
                </a:lnTo>
                <a:lnTo>
                  <a:pt x="280" y="107"/>
                </a:lnTo>
                <a:lnTo>
                  <a:pt x="276" y="107"/>
                </a:lnTo>
                <a:lnTo>
                  <a:pt x="276" y="107"/>
                </a:lnTo>
                <a:lnTo>
                  <a:pt x="273" y="107"/>
                </a:lnTo>
                <a:lnTo>
                  <a:pt x="272" y="107"/>
                </a:lnTo>
                <a:lnTo>
                  <a:pt x="272" y="107"/>
                </a:lnTo>
                <a:lnTo>
                  <a:pt x="270" y="109"/>
                </a:lnTo>
                <a:lnTo>
                  <a:pt x="270" y="109"/>
                </a:lnTo>
                <a:lnTo>
                  <a:pt x="270" y="109"/>
                </a:lnTo>
                <a:lnTo>
                  <a:pt x="269" y="109"/>
                </a:lnTo>
                <a:lnTo>
                  <a:pt x="269" y="109"/>
                </a:lnTo>
                <a:lnTo>
                  <a:pt x="265" y="113"/>
                </a:lnTo>
                <a:lnTo>
                  <a:pt x="265" y="113"/>
                </a:lnTo>
                <a:lnTo>
                  <a:pt x="261" y="120"/>
                </a:lnTo>
                <a:lnTo>
                  <a:pt x="261" y="120"/>
                </a:lnTo>
                <a:lnTo>
                  <a:pt x="256" y="126"/>
                </a:lnTo>
                <a:lnTo>
                  <a:pt x="251" y="132"/>
                </a:lnTo>
                <a:lnTo>
                  <a:pt x="251" y="132"/>
                </a:lnTo>
                <a:lnTo>
                  <a:pt x="250" y="135"/>
                </a:lnTo>
                <a:lnTo>
                  <a:pt x="250" y="135"/>
                </a:lnTo>
                <a:lnTo>
                  <a:pt x="251" y="135"/>
                </a:lnTo>
                <a:lnTo>
                  <a:pt x="253" y="137"/>
                </a:lnTo>
                <a:lnTo>
                  <a:pt x="253" y="137"/>
                </a:lnTo>
                <a:lnTo>
                  <a:pt x="254" y="137"/>
                </a:lnTo>
                <a:lnTo>
                  <a:pt x="256" y="138"/>
                </a:lnTo>
                <a:lnTo>
                  <a:pt x="256" y="138"/>
                </a:lnTo>
                <a:lnTo>
                  <a:pt x="259" y="142"/>
                </a:lnTo>
                <a:lnTo>
                  <a:pt x="259" y="142"/>
                </a:lnTo>
                <a:lnTo>
                  <a:pt x="259" y="143"/>
                </a:lnTo>
                <a:lnTo>
                  <a:pt x="259" y="143"/>
                </a:lnTo>
                <a:lnTo>
                  <a:pt x="264" y="146"/>
                </a:lnTo>
                <a:lnTo>
                  <a:pt x="264" y="146"/>
                </a:lnTo>
                <a:lnTo>
                  <a:pt x="265" y="145"/>
                </a:lnTo>
                <a:lnTo>
                  <a:pt x="267" y="143"/>
                </a:lnTo>
                <a:lnTo>
                  <a:pt x="267" y="143"/>
                </a:lnTo>
                <a:lnTo>
                  <a:pt x="273" y="142"/>
                </a:lnTo>
                <a:lnTo>
                  <a:pt x="273" y="142"/>
                </a:lnTo>
                <a:close/>
                <a:moveTo>
                  <a:pt x="13" y="375"/>
                </a:moveTo>
                <a:lnTo>
                  <a:pt x="13" y="375"/>
                </a:lnTo>
                <a:lnTo>
                  <a:pt x="10" y="380"/>
                </a:lnTo>
                <a:lnTo>
                  <a:pt x="10" y="380"/>
                </a:lnTo>
                <a:lnTo>
                  <a:pt x="8" y="383"/>
                </a:lnTo>
                <a:lnTo>
                  <a:pt x="7" y="388"/>
                </a:lnTo>
                <a:lnTo>
                  <a:pt x="7" y="388"/>
                </a:lnTo>
                <a:lnTo>
                  <a:pt x="7" y="389"/>
                </a:lnTo>
                <a:lnTo>
                  <a:pt x="7" y="389"/>
                </a:lnTo>
                <a:lnTo>
                  <a:pt x="7" y="392"/>
                </a:lnTo>
                <a:lnTo>
                  <a:pt x="7" y="392"/>
                </a:lnTo>
                <a:lnTo>
                  <a:pt x="10" y="399"/>
                </a:lnTo>
                <a:lnTo>
                  <a:pt x="10" y="399"/>
                </a:lnTo>
                <a:lnTo>
                  <a:pt x="13" y="407"/>
                </a:lnTo>
                <a:lnTo>
                  <a:pt x="13" y="407"/>
                </a:lnTo>
                <a:lnTo>
                  <a:pt x="18" y="413"/>
                </a:lnTo>
                <a:lnTo>
                  <a:pt x="18" y="413"/>
                </a:lnTo>
                <a:lnTo>
                  <a:pt x="18" y="415"/>
                </a:lnTo>
                <a:lnTo>
                  <a:pt x="18" y="415"/>
                </a:lnTo>
                <a:lnTo>
                  <a:pt x="23" y="419"/>
                </a:lnTo>
                <a:lnTo>
                  <a:pt x="23" y="419"/>
                </a:lnTo>
                <a:lnTo>
                  <a:pt x="34" y="427"/>
                </a:lnTo>
                <a:lnTo>
                  <a:pt x="34" y="427"/>
                </a:lnTo>
                <a:lnTo>
                  <a:pt x="41" y="433"/>
                </a:lnTo>
                <a:lnTo>
                  <a:pt x="41" y="433"/>
                </a:lnTo>
                <a:lnTo>
                  <a:pt x="45" y="435"/>
                </a:lnTo>
                <a:lnTo>
                  <a:pt x="45" y="435"/>
                </a:lnTo>
                <a:lnTo>
                  <a:pt x="45" y="435"/>
                </a:lnTo>
                <a:lnTo>
                  <a:pt x="45" y="435"/>
                </a:lnTo>
                <a:lnTo>
                  <a:pt x="46" y="429"/>
                </a:lnTo>
                <a:lnTo>
                  <a:pt x="46" y="429"/>
                </a:lnTo>
                <a:lnTo>
                  <a:pt x="45" y="427"/>
                </a:lnTo>
                <a:lnTo>
                  <a:pt x="45" y="427"/>
                </a:lnTo>
                <a:lnTo>
                  <a:pt x="43" y="429"/>
                </a:lnTo>
                <a:lnTo>
                  <a:pt x="43" y="429"/>
                </a:lnTo>
                <a:lnTo>
                  <a:pt x="40" y="430"/>
                </a:lnTo>
                <a:lnTo>
                  <a:pt x="40" y="430"/>
                </a:lnTo>
                <a:lnTo>
                  <a:pt x="38" y="430"/>
                </a:lnTo>
                <a:lnTo>
                  <a:pt x="38" y="429"/>
                </a:lnTo>
                <a:lnTo>
                  <a:pt x="38" y="429"/>
                </a:lnTo>
                <a:lnTo>
                  <a:pt x="38" y="427"/>
                </a:lnTo>
                <a:lnTo>
                  <a:pt x="38" y="427"/>
                </a:lnTo>
                <a:lnTo>
                  <a:pt x="40" y="422"/>
                </a:lnTo>
                <a:lnTo>
                  <a:pt x="40" y="422"/>
                </a:lnTo>
                <a:lnTo>
                  <a:pt x="38" y="421"/>
                </a:lnTo>
                <a:lnTo>
                  <a:pt x="38" y="421"/>
                </a:lnTo>
                <a:lnTo>
                  <a:pt x="24" y="410"/>
                </a:lnTo>
                <a:lnTo>
                  <a:pt x="24" y="410"/>
                </a:lnTo>
                <a:lnTo>
                  <a:pt x="19" y="403"/>
                </a:lnTo>
                <a:lnTo>
                  <a:pt x="19" y="403"/>
                </a:lnTo>
                <a:lnTo>
                  <a:pt x="15" y="397"/>
                </a:lnTo>
                <a:lnTo>
                  <a:pt x="15" y="397"/>
                </a:lnTo>
                <a:lnTo>
                  <a:pt x="13" y="391"/>
                </a:lnTo>
                <a:lnTo>
                  <a:pt x="13" y="385"/>
                </a:lnTo>
                <a:lnTo>
                  <a:pt x="13" y="385"/>
                </a:lnTo>
                <a:lnTo>
                  <a:pt x="13" y="375"/>
                </a:lnTo>
                <a:lnTo>
                  <a:pt x="13" y="375"/>
                </a:lnTo>
                <a:close/>
                <a:moveTo>
                  <a:pt x="179" y="312"/>
                </a:moveTo>
                <a:lnTo>
                  <a:pt x="179" y="312"/>
                </a:lnTo>
                <a:lnTo>
                  <a:pt x="183" y="307"/>
                </a:lnTo>
                <a:lnTo>
                  <a:pt x="183" y="307"/>
                </a:lnTo>
                <a:lnTo>
                  <a:pt x="190" y="301"/>
                </a:lnTo>
                <a:lnTo>
                  <a:pt x="190" y="301"/>
                </a:lnTo>
                <a:lnTo>
                  <a:pt x="198" y="293"/>
                </a:lnTo>
                <a:lnTo>
                  <a:pt x="198" y="293"/>
                </a:lnTo>
                <a:lnTo>
                  <a:pt x="206" y="284"/>
                </a:lnTo>
                <a:lnTo>
                  <a:pt x="206" y="284"/>
                </a:lnTo>
                <a:lnTo>
                  <a:pt x="206" y="284"/>
                </a:lnTo>
                <a:lnTo>
                  <a:pt x="206" y="284"/>
                </a:lnTo>
                <a:lnTo>
                  <a:pt x="204" y="284"/>
                </a:lnTo>
                <a:lnTo>
                  <a:pt x="204" y="284"/>
                </a:lnTo>
                <a:lnTo>
                  <a:pt x="202" y="284"/>
                </a:lnTo>
                <a:lnTo>
                  <a:pt x="201" y="282"/>
                </a:lnTo>
                <a:lnTo>
                  <a:pt x="201" y="282"/>
                </a:lnTo>
                <a:lnTo>
                  <a:pt x="199" y="274"/>
                </a:lnTo>
                <a:lnTo>
                  <a:pt x="199" y="274"/>
                </a:lnTo>
                <a:lnTo>
                  <a:pt x="196" y="268"/>
                </a:lnTo>
                <a:lnTo>
                  <a:pt x="196" y="268"/>
                </a:lnTo>
                <a:lnTo>
                  <a:pt x="182" y="269"/>
                </a:lnTo>
                <a:lnTo>
                  <a:pt x="182" y="269"/>
                </a:lnTo>
                <a:lnTo>
                  <a:pt x="182" y="271"/>
                </a:lnTo>
                <a:lnTo>
                  <a:pt x="183" y="273"/>
                </a:lnTo>
                <a:lnTo>
                  <a:pt x="183" y="273"/>
                </a:lnTo>
                <a:lnTo>
                  <a:pt x="194" y="277"/>
                </a:lnTo>
                <a:lnTo>
                  <a:pt x="194" y="277"/>
                </a:lnTo>
                <a:lnTo>
                  <a:pt x="198" y="279"/>
                </a:lnTo>
                <a:lnTo>
                  <a:pt x="198" y="279"/>
                </a:lnTo>
                <a:lnTo>
                  <a:pt x="199" y="282"/>
                </a:lnTo>
                <a:lnTo>
                  <a:pt x="198" y="284"/>
                </a:lnTo>
                <a:lnTo>
                  <a:pt x="198" y="284"/>
                </a:lnTo>
                <a:lnTo>
                  <a:pt x="193" y="284"/>
                </a:lnTo>
                <a:lnTo>
                  <a:pt x="193" y="284"/>
                </a:lnTo>
                <a:lnTo>
                  <a:pt x="190" y="285"/>
                </a:lnTo>
                <a:lnTo>
                  <a:pt x="190" y="285"/>
                </a:lnTo>
                <a:lnTo>
                  <a:pt x="194" y="292"/>
                </a:lnTo>
                <a:lnTo>
                  <a:pt x="194" y="292"/>
                </a:lnTo>
                <a:lnTo>
                  <a:pt x="194" y="293"/>
                </a:lnTo>
                <a:lnTo>
                  <a:pt x="194" y="295"/>
                </a:lnTo>
                <a:lnTo>
                  <a:pt x="194" y="295"/>
                </a:lnTo>
                <a:lnTo>
                  <a:pt x="194" y="296"/>
                </a:lnTo>
                <a:lnTo>
                  <a:pt x="193" y="296"/>
                </a:lnTo>
                <a:lnTo>
                  <a:pt x="193" y="296"/>
                </a:lnTo>
                <a:lnTo>
                  <a:pt x="191" y="296"/>
                </a:lnTo>
                <a:lnTo>
                  <a:pt x="190" y="295"/>
                </a:lnTo>
                <a:lnTo>
                  <a:pt x="190" y="295"/>
                </a:lnTo>
                <a:lnTo>
                  <a:pt x="188" y="293"/>
                </a:lnTo>
                <a:lnTo>
                  <a:pt x="188" y="293"/>
                </a:lnTo>
                <a:lnTo>
                  <a:pt x="187" y="285"/>
                </a:lnTo>
                <a:lnTo>
                  <a:pt x="187" y="285"/>
                </a:lnTo>
                <a:lnTo>
                  <a:pt x="177" y="287"/>
                </a:lnTo>
                <a:lnTo>
                  <a:pt x="177" y="287"/>
                </a:lnTo>
                <a:lnTo>
                  <a:pt x="183" y="296"/>
                </a:lnTo>
                <a:lnTo>
                  <a:pt x="183" y="296"/>
                </a:lnTo>
                <a:lnTo>
                  <a:pt x="187" y="301"/>
                </a:lnTo>
                <a:lnTo>
                  <a:pt x="187" y="301"/>
                </a:lnTo>
                <a:lnTo>
                  <a:pt x="187" y="303"/>
                </a:lnTo>
                <a:lnTo>
                  <a:pt x="185" y="304"/>
                </a:lnTo>
                <a:lnTo>
                  <a:pt x="185" y="304"/>
                </a:lnTo>
                <a:lnTo>
                  <a:pt x="183" y="306"/>
                </a:lnTo>
                <a:lnTo>
                  <a:pt x="182" y="306"/>
                </a:lnTo>
                <a:lnTo>
                  <a:pt x="182" y="306"/>
                </a:lnTo>
                <a:lnTo>
                  <a:pt x="180" y="304"/>
                </a:lnTo>
                <a:lnTo>
                  <a:pt x="180" y="303"/>
                </a:lnTo>
                <a:lnTo>
                  <a:pt x="180" y="303"/>
                </a:lnTo>
                <a:lnTo>
                  <a:pt x="180" y="299"/>
                </a:lnTo>
                <a:lnTo>
                  <a:pt x="180" y="299"/>
                </a:lnTo>
                <a:lnTo>
                  <a:pt x="169" y="301"/>
                </a:lnTo>
                <a:lnTo>
                  <a:pt x="169" y="301"/>
                </a:lnTo>
                <a:lnTo>
                  <a:pt x="171" y="303"/>
                </a:lnTo>
                <a:lnTo>
                  <a:pt x="171" y="303"/>
                </a:lnTo>
                <a:lnTo>
                  <a:pt x="174" y="307"/>
                </a:lnTo>
                <a:lnTo>
                  <a:pt x="174" y="307"/>
                </a:lnTo>
                <a:lnTo>
                  <a:pt x="176" y="309"/>
                </a:lnTo>
                <a:lnTo>
                  <a:pt x="176" y="309"/>
                </a:lnTo>
                <a:lnTo>
                  <a:pt x="179" y="310"/>
                </a:lnTo>
                <a:lnTo>
                  <a:pt x="179" y="310"/>
                </a:lnTo>
                <a:lnTo>
                  <a:pt x="179" y="312"/>
                </a:lnTo>
                <a:lnTo>
                  <a:pt x="179" y="312"/>
                </a:lnTo>
                <a:close/>
                <a:moveTo>
                  <a:pt x="204" y="138"/>
                </a:moveTo>
                <a:lnTo>
                  <a:pt x="204" y="138"/>
                </a:lnTo>
                <a:lnTo>
                  <a:pt x="204" y="138"/>
                </a:lnTo>
                <a:lnTo>
                  <a:pt x="204" y="138"/>
                </a:lnTo>
                <a:lnTo>
                  <a:pt x="198" y="145"/>
                </a:lnTo>
                <a:lnTo>
                  <a:pt x="198" y="145"/>
                </a:lnTo>
                <a:lnTo>
                  <a:pt x="179" y="165"/>
                </a:lnTo>
                <a:lnTo>
                  <a:pt x="179" y="165"/>
                </a:lnTo>
                <a:lnTo>
                  <a:pt x="169" y="176"/>
                </a:lnTo>
                <a:lnTo>
                  <a:pt x="160" y="189"/>
                </a:lnTo>
                <a:lnTo>
                  <a:pt x="160" y="189"/>
                </a:lnTo>
                <a:lnTo>
                  <a:pt x="141" y="213"/>
                </a:lnTo>
                <a:lnTo>
                  <a:pt x="141" y="213"/>
                </a:lnTo>
                <a:lnTo>
                  <a:pt x="141" y="214"/>
                </a:lnTo>
                <a:lnTo>
                  <a:pt x="141" y="214"/>
                </a:lnTo>
                <a:lnTo>
                  <a:pt x="142" y="213"/>
                </a:lnTo>
                <a:lnTo>
                  <a:pt x="142" y="213"/>
                </a:lnTo>
                <a:lnTo>
                  <a:pt x="144" y="213"/>
                </a:lnTo>
                <a:lnTo>
                  <a:pt x="144" y="213"/>
                </a:lnTo>
                <a:lnTo>
                  <a:pt x="146" y="209"/>
                </a:lnTo>
                <a:lnTo>
                  <a:pt x="146" y="209"/>
                </a:lnTo>
                <a:lnTo>
                  <a:pt x="150" y="206"/>
                </a:lnTo>
                <a:lnTo>
                  <a:pt x="150" y="206"/>
                </a:lnTo>
                <a:lnTo>
                  <a:pt x="168" y="186"/>
                </a:lnTo>
                <a:lnTo>
                  <a:pt x="168" y="186"/>
                </a:lnTo>
                <a:lnTo>
                  <a:pt x="172" y="178"/>
                </a:lnTo>
                <a:lnTo>
                  <a:pt x="172" y="178"/>
                </a:lnTo>
                <a:lnTo>
                  <a:pt x="172" y="176"/>
                </a:lnTo>
                <a:lnTo>
                  <a:pt x="172" y="176"/>
                </a:lnTo>
                <a:lnTo>
                  <a:pt x="176" y="175"/>
                </a:lnTo>
                <a:lnTo>
                  <a:pt x="176" y="175"/>
                </a:lnTo>
                <a:lnTo>
                  <a:pt x="196" y="154"/>
                </a:lnTo>
                <a:lnTo>
                  <a:pt x="196" y="154"/>
                </a:lnTo>
                <a:lnTo>
                  <a:pt x="199" y="148"/>
                </a:lnTo>
                <a:lnTo>
                  <a:pt x="204" y="143"/>
                </a:lnTo>
                <a:lnTo>
                  <a:pt x="204" y="143"/>
                </a:lnTo>
                <a:lnTo>
                  <a:pt x="204" y="138"/>
                </a:lnTo>
                <a:lnTo>
                  <a:pt x="204" y="138"/>
                </a:lnTo>
                <a:close/>
                <a:moveTo>
                  <a:pt x="177" y="315"/>
                </a:moveTo>
                <a:lnTo>
                  <a:pt x="177" y="315"/>
                </a:lnTo>
                <a:lnTo>
                  <a:pt x="174" y="314"/>
                </a:lnTo>
                <a:lnTo>
                  <a:pt x="172" y="312"/>
                </a:lnTo>
                <a:lnTo>
                  <a:pt x="172" y="312"/>
                </a:lnTo>
                <a:lnTo>
                  <a:pt x="172" y="310"/>
                </a:lnTo>
                <a:lnTo>
                  <a:pt x="172" y="310"/>
                </a:lnTo>
                <a:lnTo>
                  <a:pt x="168" y="303"/>
                </a:lnTo>
                <a:lnTo>
                  <a:pt x="168" y="303"/>
                </a:lnTo>
                <a:lnTo>
                  <a:pt x="164" y="301"/>
                </a:lnTo>
                <a:lnTo>
                  <a:pt x="164" y="301"/>
                </a:lnTo>
                <a:lnTo>
                  <a:pt x="153" y="303"/>
                </a:lnTo>
                <a:lnTo>
                  <a:pt x="153" y="303"/>
                </a:lnTo>
                <a:lnTo>
                  <a:pt x="152" y="303"/>
                </a:lnTo>
                <a:lnTo>
                  <a:pt x="152" y="303"/>
                </a:lnTo>
                <a:lnTo>
                  <a:pt x="153" y="304"/>
                </a:lnTo>
                <a:lnTo>
                  <a:pt x="153" y="304"/>
                </a:lnTo>
                <a:lnTo>
                  <a:pt x="161" y="307"/>
                </a:lnTo>
                <a:lnTo>
                  <a:pt x="161" y="307"/>
                </a:lnTo>
                <a:lnTo>
                  <a:pt x="164" y="310"/>
                </a:lnTo>
                <a:lnTo>
                  <a:pt x="164" y="310"/>
                </a:lnTo>
                <a:lnTo>
                  <a:pt x="166" y="312"/>
                </a:lnTo>
                <a:lnTo>
                  <a:pt x="166" y="312"/>
                </a:lnTo>
                <a:lnTo>
                  <a:pt x="166" y="314"/>
                </a:lnTo>
                <a:lnTo>
                  <a:pt x="164" y="315"/>
                </a:lnTo>
                <a:lnTo>
                  <a:pt x="164" y="315"/>
                </a:lnTo>
                <a:lnTo>
                  <a:pt x="163" y="315"/>
                </a:lnTo>
                <a:lnTo>
                  <a:pt x="163" y="315"/>
                </a:lnTo>
                <a:lnTo>
                  <a:pt x="161" y="315"/>
                </a:lnTo>
                <a:lnTo>
                  <a:pt x="161" y="315"/>
                </a:lnTo>
                <a:lnTo>
                  <a:pt x="161" y="317"/>
                </a:lnTo>
                <a:lnTo>
                  <a:pt x="161" y="317"/>
                </a:lnTo>
                <a:lnTo>
                  <a:pt x="161" y="318"/>
                </a:lnTo>
                <a:lnTo>
                  <a:pt x="160" y="320"/>
                </a:lnTo>
                <a:lnTo>
                  <a:pt x="160" y="320"/>
                </a:lnTo>
                <a:lnTo>
                  <a:pt x="158" y="320"/>
                </a:lnTo>
                <a:lnTo>
                  <a:pt x="157" y="318"/>
                </a:lnTo>
                <a:lnTo>
                  <a:pt x="157" y="318"/>
                </a:lnTo>
                <a:lnTo>
                  <a:pt x="155" y="317"/>
                </a:lnTo>
                <a:lnTo>
                  <a:pt x="155" y="317"/>
                </a:lnTo>
                <a:lnTo>
                  <a:pt x="144" y="317"/>
                </a:lnTo>
                <a:lnTo>
                  <a:pt x="144" y="317"/>
                </a:lnTo>
                <a:lnTo>
                  <a:pt x="150" y="323"/>
                </a:lnTo>
                <a:lnTo>
                  <a:pt x="150" y="323"/>
                </a:lnTo>
                <a:lnTo>
                  <a:pt x="161" y="323"/>
                </a:lnTo>
                <a:lnTo>
                  <a:pt x="161" y="323"/>
                </a:lnTo>
                <a:lnTo>
                  <a:pt x="163" y="323"/>
                </a:lnTo>
                <a:lnTo>
                  <a:pt x="163" y="323"/>
                </a:lnTo>
                <a:lnTo>
                  <a:pt x="166" y="321"/>
                </a:lnTo>
                <a:lnTo>
                  <a:pt x="166" y="321"/>
                </a:lnTo>
                <a:lnTo>
                  <a:pt x="171" y="318"/>
                </a:lnTo>
                <a:lnTo>
                  <a:pt x="171" y="318"/>
                </a:lnTo>
                <a:lnTo>
                  <a:pt x="174" y="317"/>
                </a:lnTo>
                <a:lnTo>
                  <a:pt x="177" y="315"/>
                </a:lnTo>
                <a:lnTo>
                  <a:pt x="177" y="315"/>
                </a:lnTo>
                <a:close/>
                <a:moveTo>
                  <a:pt x="258" y="157"/>
                </a:moveTo>
                <a:lnTo>
                  <a:pt x="258" y="157"/>
                </a:lnTo>
                <a:lnTo>
                  <a:pt x="256" y="157"/>
                </a:lnTo>
                <a:lnTo>
                  <a:pt x="256" y="157"/>
                </a:lnTo>
                <a:lnTo>
                  <a:pt x="248" y="153"/>
                </a:lnTo>
                <a:lnTo>
                  <a:pt x="248" y="153"/>
                </a:lnTo>
                <a:lnTo>
                  <a:pt x="245" y="146"/>
                </a:lnTo>
                <a:lnTo>
                  <a:pt x="245" y="146"/>
                </a:lnTo>
                <a:lnTo>
                  <a:pt x="243" y="145"/>
                </a:lnTo>
                <a:lnTo>
                  <a:pt x="243" y="142"/>
                </a:lnTo>
                <a:lnTo>
                  <a:pt x="243" y="142"/>
                </a:lnTo>
                <a:lnTo>
                  <a:pt x="245" y="140"/>
                </a:lnTo>
                <a:lnTo>
                  <a:pt x="245" y="140"/>
                </a:lnTo>
                <a:lnTo>
                  <a:pt x="243" y="140"/>
                </a:lnTo>
                <a:lnTo>
                  <a:pt x="243" y="140"/>
                </a:lnTo>
                <a:lnTo>
                  <a:pt x="243" y="142"/>
                </a:lnTo>
                <a:lnTo>
                  <a:pt x="243" y="142"/>
                </a:lnTo>
                <a:lnTo>
                  <a:pt x="240" y="145"/>
                </a:lnTo>
                <a:lnTo>
                  <a:pt x="240" y="145"/>
                </a:lnTo>
                <a:lnTo>
                  <a:pt x="239" y="146"/>
                </a:lnTo>
                <a:lnTo>
                  <a:pt x="239" y="150"/>
                </a:lnTo>
                <a:lnTo>
                  <a:pt x="239" y="150"/>
                </a:lnTo>
                <a:lnTo>
                  <a:pt x="237" y="150"/>
                </a:lnTo>
                <a:lnTo>
                  <a:pt x="237" y="150"/>
                </a:lnTo>
                <a:lnTo>
                  <a:pt x="237" y="151"/>
                </a:lnTo>
                <a:lnTo>
                  <a:pt x="237" y="151"/>
                </a:lnTo>
                <a:lnTo>
                  <a:pt x="237" y="156"/>
                </a:lnTo>
                <a:lnTo>
                  <a:pt x="239" y="159"/>
                </a:lnTo>
                <a:lnTo>
                  <a:pt x="239" y="159"/>
                </a:lnTo>
                <a:lnTo>
                  <a:pt x="239" y="159"/>
                </a:lnTo>
                <a:lnTo>
                  <a:pt x="239" y="159"/>
                </a:lnTo>
                <a:lnTo>
                  <a:pt x="245" y="165"/>
                </a:lnTo>
                <a:lnTo>
                  <a:pt x="245" y="165"/>
                </a:lnTo>
                <a:lnTo>
                  <a:pt x="248" y="167"/>
                </a:lnTo>
                <a:lnTo>
                  <a:pt x="253" y="167"/>
                </a:lnTo>
                <a:lnTo>
                  <a:pt x="253" y="167"/>
                </a:lnTo>
                <a:lnTo>
                  <a:pt x="256" y="165"/>
                </a:lnTo>
                <a:lnTo>
                  <a:pt x="256" y="165"/>
                </a:lnTo>
                <a:lnTo>
                  <a:pt x="254" y="164"/>
                </a:lnTo>
                <a:lnTo>
                  <a:pt x="254" y="164"/>
                </a:lnTo>
                <a:lnTo>
                  <a:pt x="253" y="162"/>
                </a:lnTo>
                <a:lnTo>
                  <a:pt x="254" y="161"/>
                </a:lnTo>
                <a:lnTo>
                  <a:pt x="254" y="161"/>
                </a:lnTo>
                <a:lnTo>
                  <a:pt x="254" y="159"/>
                </a:lnTo>
                <a:lnTo>
                  <a:pt x="254" y="159"/>
                </a:lnTo>
                <a:lnTo>
                  <a:pt x="258" y="157"/>
                </a:lnTo>
                <a:lnTo>
                  <a:pt x="258" y="157"/>
                </a:lnTo>
                <a:close/>
                <a:moveTo>
                  <a:pt x="231" y="255"/>
                </a:moveTo>
                <a:lnTo>
                  <a:pt x="231" y="255"/>
                </a:lnTo>
                <a:lnTo>
                  <a:pt x="240" y="244"/>
                </a:lnTo>
                <a:lnTo>
                  <a:pt x="240" y="244"/>
                </a:lnTo>
                <a:lnTo>
                  <a:pt x="239" y="243"/>
                </a:lnTo>
                <a:lnTo>
                  <a:pt x="239" y="243"/>
                </a:lnTo>
                <a:lnTo>
                  <a:pt x="239" y="239"/>
                </a:lnTo>
                <a:lnTo>
                  <a:pt x="239" y="239"/>
                </a:lnTo>
                <a:lnTo>
                  <a:pt x="237" y="236"/>
                </a:lnTo>
                <a:lnTo>
                  <a:pt x="237" y="236"/>
                </a:lnTo>
                <a:lnTo>
                  <a:pt x="235" y="233"/>
                </a:lnTo>
                <a:lnTo>
                  <a:pt x="235" y="233"/>
                </a:lnTo>
                <a:lnTo>
                  <a:pt x="218" y="236"/>
                </a:lnTo>
                <a:lnTo>
                  <a:pt x="218" y="236"/>
                </a:lnTo>
                <a:lnTo>
                  <a:pt x="220" y="238"/>
                </a:lnTo>
                <a:lnTo>
                  <a:pt x="220" y="238"/>
                </a:lnTo>
                <a:lnTo>
                  <a:pt x="224" y="239"/>
                </a:lnTo>
                <a:lnTo>
                  <a:pt x="224" y="239"/>
                </a:lnTo>
                <a:lnTo>
                  <a:pt x="226" y="241"/>
                </a:lnTo>
                <a:lnTo>
                  <a:pt x="226" y="241"/>
                </a:lnTo>
                <a:lnTo>
                  <a:pt x="228" y="244"/>
                </a:lnTo>
                <a:lnTo>
                  <a:pt x="228" y="246"/>
                </a:lnTo>
                <a:lnTo>
                  <a:pt x="228" y="246"/>
                </a:lnTo>
                <a:lnTo>
                  <a:pt x="226" y="247"/>
                </a:lnTo>
                <a:lnTo>
                  <a:pt x="226" y="247"/>
                </a:lnTo>
                <a:lnTo>
                  <a:pt x="231" y="255"/>
                </a:lnTo>
                <a:lnTo>
                  <a:pt x="231" y="255"/>
                </a:lnTo>
                <a:close/>
                <a:moveTo>
                  <a:pt x="232" y="222"/>
                </a:moveTo>
                <a:lnTo>
                  <a:pt x="232" y="222"/>
                </a:lnTo>
                <a:lnTo>
                  <a:pt x="234" y="224"/>
                </a:lnTo>
                <a:lnTo>
                  <a:pt x="234" y="224"/>
                </a:lnTo>
                <a:lnTo>
                  <a:pt x="235" y="225"/>
                </a:lnTo>
                <a:lnTo>
                  <a:pt x="235" y="225"/>
                </a:lnTo>
                <a:lnTo>
                  <a:pt x="239" y="227"/>
                </a:lnTo>
                <a:lnTo>
                  <a:pt x="239" y="227"/>
                </a:lnTo>
                <a:lnTo>
                  <a:pt x="240" y="228"/>
                </a:lnTo>
                <a:lnTo>
                  <a:pt x="240" y="228"/>
                </a:lnTo>
                <a:lnTo>
                  <a:pt x="242" y="230"/>
                </a:lnTo>
                <a:lnTo>
                  <a:pt x="240" y="232"/>
                </a:lnTo>
                <a:lnTo>
                  <a:pt x="240" y="232"/>
                </a:lnTo>
                <a:lnTo>
                  <a:pt x="239" y="233"/>
                </a:lnTo>
                <a:lnTo>
                  <a:pt x="239" y="233"/>
                </a:lnTo>
                <a:lnTo>
                  <a:pt x="242" y="238"/>
                </a:lnTo>
                <a:lnTo>
                  <a:pt x="242" y="238"/>
                </a:lnTo>
                <a:lnTo>
                  <a:pt x="245" y="239"/>
                </a:lnTo>
                <a:lnTo>
                  <a:pt x="245" y="239"/>
                </a:lnTo>
                <a:lnTo>
                  <a:pt x="253" y="233"/>
                </a:lnTo>
                <a:lnTo>
                  <a:pt x="253" y="233"/>
                </a:lnTo>
                <a:lnTo>
                  <a:pt x="253" y="233"/>
                </a:lnTo>
                <a:lnTo>
                  <a:pt x="253" y="233"/>
                </a:lnTo>
                <a:lnTo>
                  <a:pt x="245" y="221"/>
                </a:lnTo>
                <a:lnTo>
                  <a:pt x="245" y="221"/>
                </a:lnTo>
                <a:lnTo>
                  <a:pt x="243" y="221"/>
                </a:lnTo>
                <a:lnTo>
                  <a:pt x="243" y="221"/>
                </a:lnTo>
                <a:lnTo>
                  <a:pt x="235" y="221"/>
                </a:lnTo>
                <a:lnTo>
                  <a:pt x="235" y="221"/>
                </a:lnTo>
                <a:lnTo>
                  <a:pt x="232" y="222"/>
                </a:lnTo>
                <a:lnTo>
                  <a:pt x="232" y="222"/>
                </a:lnTo>
                <a:close/>
                <a:moveTo>
                  <a:pt x="247" y="206"/>
                </a:moveTo>
                <a:lnTo>
                  <a:pt x="247" y="206"/>
                </a:lnTo>
                <a:lnTo>
                  <a:pt x="248" y="208"/>
                </a:lnTo>
                <a:lnTo>
                  <a:pt x="248" y="208"/>
                </a:lnTo>
                <a:lnTo>
                  <a:pt x="253" y="211"/>
                </a:lnTo>
                <a:lnTo>
                  <a:pt x="253" y="211"/>
                </a:lnTo>
                <a:lnTo>
                  <a:pt x="256" y="213"/>
                </a:lnTo>
                <a:lnTo>
                  <a:pt x="256" y="213"/>
                </a:lnTo>
                <a:lnTo>
                  <a:pt x="256" y="216"/>
                </a:lnTo>
                <a:lnTo>
                  <a:pt x="254" y="217"/>
                </a:lnTo>
                <a:lnTo>
                  <a:pt x="254" y="217"/>
                </a:lnTo>
                <a:lnTo>
                  <a:pt x="251" y="219"/>
                </a:lnTo>
                <a:lnTo>
                  <a:pt x="251" y="219"/>
                </a:lnTo>
                <a:lnTo>
                  <a:pt x="248" y="221"/>
                </a:lnTo>
                <a:lnTo>
                  <a:pt x="248" y="221"/>
                </a:lnTo>
                <a:lnTo>
                  <a:pt x="254" y="230"/>
                </a:lnTo>
                <a:lnTo>
                  <a:pt x="254" y="230"/>
                </a:lnTo>
                <a:lnTo>
                  <a:pt x="264" y="222"/>
                </a:lnTo>
                <a:lnTo>
                  <a:pt x="264" y="222"/>
                </a:lnTo>
                <a:lnTo>
                  <a:pt x="264" y="221"/>
                </a:lnTo>
                <a:lnTo>
                  <a:pt x="262" y="219"/>
                </a:lnTo>
                <a:lnTo>
                  <a:pt x="262" y="219"/>
                </a:lnTo>
                <a:lnTo>
                  <a:pt x="262" y="217"/>
                </a:lnTo>
                <a:lnTo>
                  <a:pt x="262" y="217"/>
                </a:lnTo>
                <a:lnTo>
                  <a:pt x="258" y="206"/>
                </a:lnTo>
                <a:lnTo>
                  <a:pt x="258" y="206"/>
                </a:lnTo>
                <a:lnTo>
                  <a:pt x="256" y="206"/>
                </a:lnTo>
                <a:lnTo>
                  <a:pt x="256" y="206"/>
                </a:lnTo>
                <a:lnTo>
                  <a:pt x="247" y="206"/>
                </a:lnTo>
                <a:lnTo>
                  <a:pt x="247" y="206"/>
                </a:lnTo>
                <a:close/>
                <a:moveTo>
                  <a:pt x="62" y="333"/>
                </a:moveTo>
                <a:lnTo>
                  <a:pt x="62" y="333"/>
                </a:lnTo>
                <a:lnTo>
                  <a:pt x="62" y="333"/>
                </a:lnTo>
                <a:lnTo>
                  <a:pt x="62" y="333"/>
                </a:lnTo>
                <a:lnTo>
                  <a:pt x="62" y="331"/>
                </a:lnTo>
                <a:lnTo>
                  <a:pt x="62" y="331"/>
                </a:lnTo>
                <a:lnTo>
                  <a:pt x="57" y="325"/>
                </a:lnTo>
                <a:lnTo>
                  <a:pt x="57" y="325"/>
                </a:lnTo>
                <a:lnTo>
                  <a:pt x="54" y="318"/>
                </a:lnTo>
                <a:lnTo>
                  <a:pt x="54" y="318"/>
                </a:lnTo>
                <a:lnTo>
                  <a:pt x="51" y="310"/>
                </a:lnTo>
                <a:lnTo>
                  <a:pt x="49" y="303"/>
                </a:lnTo>
                <a:lnTo>
                  <a:pt x="49" y="303"/>
                </a:lnTo>
                <a:lnTo>
                  <a:pt x="49" y="284"/>
                </a:lnTo>
                <a:lnTo>
                  <a:pt x="49" y="284"/>
                </a:lnTo>
                <a:lnTo>
                  <a:pt x="49" y="280"/>
                </a:lnTo>
                <a:lnTo>
                  <a:pt x="49" y="280"/>
                </a:lnTo>
                <a:lnTo>
                  <a:pt x="52" y="273"/>
                </a:lnTo>
                <a:lnTo>
                  <a:pt x="52" y="273"/>
                </a:lnTo>
                <a:lnTo>
                  <a:pt x="52" y="273"/>
                </a:lnTo>
                <a:lnTo>
                  <a:pt x="52" y="273"/>
                </a:lnTo>
                <a:lnTo>
                  <a:pt x="48" y="282"/>
                </a:lnTo>
                <a:lnTo>
                  <a:pt x="48" y="282"/>
                </a:lnTo>
                <a:lnTo>
                  <a:pt x="46" y="290"/>
                </a:lnTo>
                <a:lnTo>
                  <a:pt x="45" y="299"/>
                </a:lnTo>
                <a:lnTo>
                  <a:pt x="45" y="299"/>
                </a:lnTo>
                <a:lnTo>
                  <a:pt x="45" y="306"/>
                </a:lnTo>
                <a:lnTo>
                  <a:pt x="48" y="314"/>
                </a:lnTo>
                <a:lnTo>
                  <a:pt x="48" y="314"/>
                </a:lnTo>
                <a:lnTo>
                  <a:pt x="56" y="326"/>
                </a:lnTo>
                <a:lnTo>
                  <a:pt x="56" y="326"/>
                </a:lnTo>
                <a:lnTo>
                  <a:pt x="62" y="333"/>
                </a:lnTo>
                <a:lnTo>
                  <a:pt x="62" y="333"/>
                </a:lnTo>
                <a:close/>
                <a:moveTo>
                  <a:pt x="199" y="268"/>
                </a:moveTo>
                <a:lnTo>
                  <a:pt x="199" y="268"/>
                </a:lnTo>
                <a:lnTo>
                  <a:pt x="202" y="273"/>
                </a:lnTo>
                <a:lnTo>
                  <a:pt x="206" y="279"/>
                </a:lnTo>
                <a:lnTo>
                  <a:pt x="206" y="279"/>
                </a:lnTo>
                <a:lnTo>
                  <a:pt x="207" y="282"/>
                </a:lnTo>
                <a:lnTo>
                  <a:pt x="207" y="282"/>
                </a:lnTo>
                <a:lnTo>
                  <a:pt x="207" y="280"/>
                </a:lnTo>
                <a:lnTo>
                  <a:pt x="207" y="280"/>
                </a:lnTo>
                <a:lnTo>
                  <a:pt x="215" y="273"/>
                </a:lnTo>
                <a:lnTo>
                  <a:pt x="215" y="273"/>
                </a:lnTo>
                <a:lnTo>
                  <a:pt x="217" y="269"/>
                </a:lnTo>
                <a:lnTo>
                  <a:pt x="217" y="269"/>
                </a:lnTo>
                <a:lnTo>
                  <a:pt x="217" y="269"/>
                </a:lnTo>
                <a:lnTo>
                  <a:pt x="217" y="269"/>
                </a:lnTo>
                <a:lnTo>
                  <a:pt x="215" y="263"/>
                </a:lnTo>
                <a:lnTo>
                  <a:pt x="215" y="263"/>
                </a:lnTo>
                <a:lnTo>
                  <a:pt x="213" y="265"/>
                </a:lnTo>
                <a:lnTo>
                  <a:pt x="212" y="265"/>
                </a:lnTo>
                <a:lnTo>
                  <a:pt x="212" y="265"/>
                </a:lnTo>
                <a:lnTo>
                  <a:pt x="210" y="266"/>
                </a:lnTo>
                <a:lnTo>
                  <a:pt x="210" y="266"/>
                </a:lnTo>
                <a:lnTo>
                  <a:pt x="204" y="266"/>
                </a:lnTo>
                <a:lnTo>
                  <a:pt x="204" y="266"/>
                </a:lnTo>
                <a:lnTo>
                  <a:pt x="199" y="268"/>
                </a:lnTo>
                <a:lnTo>
                  <a:pt x="199" y="268"/>
                </a:lnTo>
                <a:close/>
                <a:moveTo>
                  <a:pt x="84" y="433"/>
                </a:moveTo>
                <a:lnTo>
                  <a:pt x="84" y="433"/>
                </a:lnTo>
                <a:lnTo>
                  <a:pt x="79" y="437"/>
                </a:lnTo>
                <a:lnTo>
                  <a:pt x="79" y="437"/>
                </a:lnTo>
                <a:lnTo>
                  <a:pt x="78" y="438"/>
                </a:lnTo>
                <a:lnTo>
                  <a:pt x="78" y="438"/>
                </a:lnTo>
                <a:lnTo>
                  <a:pt x="73" y="441"/>
                </a:lnTo>
                <a:lnTo>
                  <a:pt x="73" y="441"/>
                </a:lnTo>
                <a:lnTo>
                  <a:pt x="71" y="441"/>
                </a:lnTo>
                <a:lnTo>
                  <a:pt x="70" y="438"/>
                </a:lnTo>
                <a:lnTo>
                  <a:pt x="70" y="438"/>
                </a:lnTo>
                <a:lnTo>
                  <a:pt x="70" y="437"/>
                </a:lnTo>
                <a:lnTo>
                  <a:pt x="70" y="437"/>
                </a:lnTo>
                <a:lnTo>
                  <a:pt x="70" y="437"/>
                </a:lnTo>
                <a:lnTo>
                  <a:pt x="70" y="437"/>
                </a:lnTo>
                <a:lnTo>
                  <a:pt x="68" y="437"/>
                </a:lnTo>
                <a:lnTo>
                  <a:pt x="67" y="437"/>
                </a:lnTo>
                <a:lnTo>
                  <a:pt x="67" y="437"/>
                </a:lnTo>
                <a:lnTo>
                  <a:pt x="64" y="440"/>
                </a:lnTo>
                <a:lnTo>
                  <a:pt x="64" y="440"/>
                </a:lnTo>
                <a:lnTo>
                  <a:pt x="60" y="440"/>
                </a:lnTo>
                <a:lnTo>
                  <a:pt x="60" y="437"/>
                </a:lnTo>
                <a:lnTo>
                  <a:pt x="60" y="437"/>
                </a:lnTo>
                <a:lnTo>
                  <a:pt x="60" y="435"/>
                </a:lnTo>
                <a:lnTo>
                  <a:pt x="60" y="435"/>
                </a:lnTo>
                <a:lnTo>
                  <a:pt x="56" y="433"/>
                </a:lnTo>
                <a:lnTo>
                  <a:pt x="56" y="433"/>
                </a:lnTo>
                <a:lnTo>
                  <a:pt x="52" y="435"/>
                </a:lnTo>
                <a:lnTo>
                  <a:pt x="52" y="435"/>
                </a:lnTo>
                <a:lnTo>
                  <a:pt x="49" y="438"/>
                </a:lnTo>
                <a:lnTo>
                  <a:pt x="49" y="438"/>
                </a:lnTo>
                <a:lnTo>
                  <a:pt x="51" y="438"/>
                </a:lnTo>
                <a:lnTo>
                  <a:pt x="51" y="438"/>
                </a:lnTo>
                <a:lnTo>
                  <a:pt x="60" y="441"/>
                </a:lnTo>
                <a:lnTo>
                  <a:pt x="60" y="441"/>
                </a:lnTo>
                <a:lnTo>
                  <a:pt x="75" y="441"/>
                </a:lnTo>
                <a:lnTo>
                  <a:pt x="75" y="441"/>
                </a:lnTo>
                <a:lnTo>
                  <a:pt x="81" y="441"/>
                </a:lnTo>
                <a:lnTo>
                  <a:pt x="87" y="440"/>
                </a:lnTo>
                <a:lnTo>
                  <a:pt x="87" y="440"/>
                </a:lnTo>
                <a:lnTo>
                  <a:pt x="89" y="438"/>
                </a:lnTo>
                <a:lnTo>
                  <a:pt x="89" y="438"/>
                </a:lnTo>
                <a:lnTo>
                  <a:pt x="90" y="437"/>
                </a:lnTo>
                <a:lnTo>
                  <a:pt x="90" y="437"/>
                </a:lnTo>
                <a:lnTo>
                  <a:pt x="86" y="437"/>
                </a:lnTo>
                <a:lnTo>
                  <a:pt x="84" y="437"/>
                </a:lnTo>
                <a:lnTo>
                  <a:pt x="84" y="433"/>
                </a:lnTo>
                <a:lnTo>
                  <a:pt x="84" y="433"/>
                </a:lnTo>
                <a:close/>
                <a:moveTo>
                  <a:pt x="221" y="265"/>
                </a:moveTo>
                <a:lnTo>
                  <a:pt x="221" y="265"/>
                </a:lnTo>
                <a:lnTo>
                  <a:pt x="226" y="258"/>
                </a:lnTo>
                <a:lnTo>
                  <a:pt x="226" y="258"/>
                </a:lnTo>
                <a:lnTo>
                  <a:pt x="226" y="257"/>
                </a:lnTo>
                <a:lnTo>
                  <a:pt x="226" y="257"/>
                </a:lnTo>
                <a:lnTo>
                  <a:pt x="224" y="250"/>
                </a:lnTo>
                <a:lnTo>
                  <a:pt x="224" y="250"/>
                </a:lnTo>
                <a:lnTo>
                  <a:pt x="223" y="249"/>
                </a:lnTo>
                <a:lnTo>
                  <a:pt x="223" y="249"/>
                </a:lnTo>
                <a:lnTo>
                  <a:pt x="212" y="252"/>
                </a:lnTo>
                <a:lnTo>
                  <a:pt x="212" y="252"/>
                </a:lnTo>
                <a:lnTo>
                  <a:pt x="221" y="265"/>
                </a:lnTo>
                <a:lnTo>
                  <a:pt x="221" y="265"/>
                </a:lnTo>
                <a:close/>
                <a:moveTo>
                  <a:pt x="262" y="154"/>
                </a:moveTo>
                <a:lnTo>
                  <a:pt x="262" y="154"/>
                </a:lnTo>
                <a:lnTo>
                  <a:pt x="259" y="148"/>
                </a:lnTo>
                <a:lnTo>
                  <a:pt x="259" y="148"/>
                </a:lnTo>
                <a:lnTo>
                  <a:pt x="258" y="145"/>
                </a:lnTo>
                <a:lnTo>
                  <a:pt x="258" y="145"/>
                </a:lnTo>
                <a:lnTo>
                  <a:pt x="256" y="145"/>
                </a:lnTo>
                <a:lnTo>
                  <a:pt x="256" y="145"/>
                </a:lnTo>
                <a:lnTo>
                  <a:pt x="254" y="142"/>
                </a:lnTo>
                <a:lnTo>
                  <a:pt x="253" y="138"/>
                </a:lnTo>
                <a:lnTo>
                  <a:pt x="253" y="138"/>
                </a:lnTo>
                <a:lnTo>
                  <a:pt x="251" y="140"/>
                </a:lnTo>
                <a:lnTo>
                  <a:pt x="250" y="140"/>
                </a:lnTo>
                <a:lnTo>
                  <a:pt x="250" y="140"/>
                </a:lnTo>
                <a:lnTo>
                  <a:pt x="248" y="140"/>
                </a:lnTo>
                <a:lnTo>
                  <a:pt x="248" y="140"/>
                </a:lnTo>
                <a:lnTo>
                  <a:pt x="247" y="143"/>
                </a:lnTo>
                <a:lnTo>
                  <a:pt x="247" y="145"/>
                </a:lnTo>
                <a:lnTo>
                  <a:pt x="247" y="145"/>
                </a:lnTo>
                <a:lnTo>
                  <a:pt x="250" y="150"/>
                </a:lnTo>
                <a:lnTo>
                  <a:pt x="250" y="150"/>
                </a:lnTo>
                <a:lnTo>
                  <a:pt x="254" y="153"/>
                </a:lnTo>
                <a:lnTo>
                  <a:pt x="259" y="154"/>
                </a:lnTo>
                <a:lnTo>
                  <a:pt x="259" y="154"/>
                </a:lnTo>
                <a:lnTo>
                  <a:pt x="261" y="156"/>
                </a:lnTo>
                <a:lnTo>
                  <a:pt x="262" y="154"/>
                </a:lnTo>
                <a:lnTo>
                  <a:pt x="262" y="154"/>
                </a:lnTo>
                <a:close/>
                <a:moveTo>
                  <a:pt x="100" y="351"/>
                </a:moveTo>
                <a:lnTo>
                  <a:pt x="100" y="351"/>
                </a:lnTo>
                <a:lnTo>
                  <a:pt x="101" y="351"/>
                </a:lnTo>
                <a:lnTo>
                  <a:pt x="101" y="351"/>
                </a:lnTo>
                <a:lnTo>
                  <a:pt x="108" y="345"/>
                </a:lnTo>
                <a:lnTo>
                  <a:pt x="108" y="345"/>
                </a:lnTo>
                <a:lnTo>
                  <a:pt x="109" y="344"/>
                </a:lnTo>
                <a:lnTo>
                  <a:pt x="111" y="344"/>
                </a:lnTo>
                <a:lnTo>
                  <a:pt x="111" y="344"/>
                </a:lnTo>
                <a:lnTo>
                  <a:pt x="112" y="345"/>
                </a:lnTo>
                <a:lnTo>
                  <a:pt x="112" y="347"/>
                </a:lnTo>
                <a:lnTo>
                  <a:pt x="112" y="347"/>
                </a:lnTo>
                <a:lnTo>
                  <a:pt x="112" y="348"/>
                </a:lnTo>
                <a:lnTo>
                  <a:pt x="112" y="348"/>
                </a:lnTo>
                <a:lnTo>
                  <a:pt x="111" y="350"/>
                </a:lnTo>
                <a:lnTo>
                  <a:pt x="111" y="350"/>
                </a:lnTo>
                <a:lnTo>
                  <a:pt x="109" y="356"/>
                </a:lnTo>
                <a:lnTo>
                  <a:pt x="109" y="356"/>
                </a:lnTo>
                <a:lnTo>
                  <a:pt x="117" y="348"/>
                </a:lnTo>
                <a:lnTo>
                  <a:pt x="117" y="348"/>
                </a:lnTo>
                <a:lnTo>
                  <a:pt x="101" y="336"/>
                </a:lnTo>
                <a:lnTo>
                  <a:pt x="101" y="336"/>
                </a:lnTo>
                <a:lnTo>
                  <a:pt x="100" y="336"/>
                </a:lnTo>
                <a:lnTo>
                  <a:pt x="100" y="336"/>
                </a:lnTo>
                <a:lnTo>
                  <a:pt x="98" y="337"/>
                </a:lnTo>
                <a:lnTo>
                  <a:pt x="98" y="337"/>
                </a:lnTo>
                <a:lnTo>
                  <a:pt x="95" y="342"/>
                </a:lnTo>
                <a:lnTo>
                  <a:pt x="95" y="342"/>
                </a:lnTo>
                <a:lnTo>
                  <a:pt x="95" y="344"/>
                </a:lnTo>
                <a:lnTo>
                  <a:pt x="95" y="344"/>
                </a:lnTo>
                <a:lnTo>
                  <a:pt x="95" y="344"/>
                </a:lnTo>
                <a:lnTo>
                  <a:pt x="95" y="344"/>
                </a:lnTo>
                <a:lnTo>
                  <a:pt x="98" y="340"/>
                </a:lnTo>
                <a:lnTo>
                  <a:pt x="98" y="340"/>
                </a:lnTo>
                <a:lnTo>
                  <a:pt x="101" y="340"/>
                </a:lnTo>
                <a:lnTo>
                  <a:pt x="101" y="342"/>
                </a:lnTo>
                <a:lnTo>
                  <a:pt x="101" y="342"/>
                </a:lnTo>
                <a:lnTo>
                  <a:pt x="101" y="345"/>
                </a:lnTo>
                <a:lnTo>
                  <a:pt x="101" y="345"/>
                </a:lnTo>
                <a:lnTo>
                  <a:pt x="101" y="350"/>
                </a:lnTo>
                <a:lnTo>
                  <a:pt x="101" y="350"/>
                </a:lnTo>
                <a:lnTo>
                  <a:pt x="100" y="351"/>
                </a:lnTo>
                <a:lnTo>
                  <a:pt x="100" y="351"/>
                </a:lnTo>
                <a:close/>
                <a:moveTo>
                  <a:pt x="269" y="217"/>
                </a:moveTo>
                <a:lnTo>
                  <a:pt x="269" y="217"/>
                </a:lnTo>
                <a:lnTo>
                  <a:pt x="269" y="217"/>
                </a:lnTo>
                <a:lnTo>
                  <a:pt x="269" y="217"/>
                </a:lnTo>
                <a:lnTo>
                  <a:pt x="272" y="214"/>
                </a:lnTo>
                <a:lnTo>
                  <a:pt x="272" y="214"/>
                </a:lnTo>
                <a:lnTo>
                  <a:pt x="273" y="211"/>
                </a:lnTo>
                <a:lnTo>
                  <a:pt x="272" y="209"/>
                </a:lnTo>
                <a:lnTo>
                  <a:pt x="272" y="209"/>
                </a:lnTo>
                <a:lnTo>
                  <a:pt x="270" y="205"/>
                </a:lnTo>
                <a:lnTo>
                  <a:pt x="270" y="205"/>
                </a:lnTo>
                <a:lnTo>
                  <a:pt x="269" y="205"/>
                </a:lnTo>
                <a:lnTo>
                  <a:pt x="269" y="205"/>
                </a:lnTo>
                <a:lnTo>
                  <a:pt x="267" y="205"/>
                </a:lnTo>
                <a:lnTo>
                  <a:pt x="267" y="205"/>
                </a:lnTo>
                <a:lnTo>
                  <a:pt x="265" y="205"/>
                </a:lnTo>
                <a:lnTo>
                  <a:pt x="264" y="206"/>
                </a:lnTo>
                <a:lnTo>
                  <a:pt x="264" y="206"/>
                </a:lnTo>
                <a:lnTo>
                  <a:pt x="262" y="206"/>
                </a:lnTo>
                <a:lnTo>
                  <a:pt x="262" y="206"/>
                </a:lnTo>
                <a:lnTo>
                  <a:pt x="259" y="206"/>
                </a:lnTo>
                <a:lnTo>
                  <a:pt x="259" y="206"/>
                </a:lnTo>
                <a:lnTo>
                  <a:pt x="265" y="217"/>
                </a:lnTo>
                <a:lnTo>
                  <a:pt x="265" y="217"/>
                </a:lnTo>
                <a:lnTo>
                  <a:pt x="267" y="216"/>
                </a:lnTo>
                <a:lnTo>
                  <a:pt x="269" y="217"/>
                </a:lnTo>
                <a:lnTo>
                  <a:pt x="269" y="217"/>
                </a:lnTo>
                <a:close/>
                <a:moveTo>
                  <a:pt x="79" y="427"/>
                </a:moveTo>
                <a:lnTo>
                  <a:pt x="79" y="427"/>
                </a:lnTo>
                <a:lnTo>
                  <a:pt x="87" y="427"/>
                </a:lnTo>
                <a:lnTo>
                  <a:pt x="87" y="427"/>
                </a:lnTo>
                <a:lnTo>
                  <a:pt x="90" y="427"/>
                </a:lnTo>
                <a:lnTo>
                  <a:pt x="94" y="426"/>
                </a:lnTo>
                <a:lnTo>
                  <a:pt x="94" y="426"/>
                </a:lnTo>
                <a:lnTo>
                  <a:pt x="98" y="421"/>
                </a:lnTo>
                <a:lnTo>
                  <a:pt x="100" y="415"/>
                </a:lnTo>
                <a:lnTo>
                  <a:pt x="100" y="415"/>
                </a:lnTo>
                <a:lnTo>
                  <a:pt x="100" y="408"/>
                </a:lnTo>
                <a:lnTo>
                  <a:pt x="100" y="408"/>
                </a:lnTo>
                <a:lnTo>
                  <a:pt x="98" y="405"/>
                </a:lnTo>
                <a:lnTo>
                  <a:pt x="98" y="405"/>
                </a:lnTo>
                <a:lnTo>
                  <a:pt x="98" y="405"/>
                </a:lnTo>
                <a:lnTo>
                  <a:pt x="98" y="405"/>
                </a:lnTo>
                <a:lnTo>
                  <a:pt x="98" y="408"/>
                </a:lnTo>
                <a:lnTo>
                  <a:pt x="98" y="408"/>
                </a:lnTo>
                <a:lnTo>
                  <a:pt x="97" y="413"/>
                </a:lnTo>
                <a:lnTo>
                  <a:pt x="97" y="413"/>
                </a:lnTo>
                <a:lnTo>
                  <a:pt x="95" y="418"/>
                </a:lnTo>
                <a:lnTo>
                  <a:pt x="92" y="422"/>
                </a:lnTo>
                <a:lnTo>
                  <a:pt x="92" y="422"/>
                </a:lnTo>
                <a:lnTo>
                  <a:pt x="90" y="424"/>
                </a:lnTo>
                <a:lnTo>
                  <a:pt x="86" y="426"/>
                </a:lnTo>
                <a:lnTo>
                  <a:pt x="86" y="426"/>
                </a:lnTo>
                <a:lnTo>
                  <a:pt x="81" y="426"/>
                </a:lnTo>
                <a:lnTo>
                  <a:pt x="81" y="426"/>
                </a:lnTo>
                <a:lnTo>
                  <a:pt x="79" y="426"/>
                </a:lnTo>
                <a:lnTo>
                  <a:pt x="79" y="426"/>
                </a:lnTo>
                <a:lnTo>
                  <a:pt x="79" y="427"/>
                </a:lnTo>
                <a:lnTo>
                  <a:pt x="79" y="427"/>
                </a:lnTo>
                <a:close/>
                <a:moveTo>
                  <a:pt x="144" y="203"/>
                </a:moveTo>
                <a:lnTo>
                  <a:pt x="144" y="203"/>
                </a:lnTo>
                <a:lnTo>
                  <a:pt x="141" y="206"/>
                </a:lnTo>
                <a:lnTo>
                  <a:pt x="141" y="206"/>
                </a:lnTo>
                <a:lnTo>
                  <a:pt x="133" y="217"/>
                </a:lnTo>
                <a:lnTo>
                  <a:pt x="133" y="217"/>
                </a:lnTo>
                <a:lnTo>
                  <a:pt x="120" y="232"/>
                </a:lnTo>
                <a:lnTo>
                  <a:pt x="109" y="247"/>
                </a:lnTo>
                <a:lnTo>
                  <a:pt x="109" y="247"/>
                </a:lnTo>
                <a:lnTo>
                  <a:pt x="108" y="250"/>
                </a:lnTo>
                <a:lnTo>
                  <a:pt x="108" y="250"/>
                </a:lnTo>
                <a:lnTo>
                  <a:pt x="108" y="252"/>
                </a:lnTo>
                <a:lnTo>
                  <a:pt x="108" y="252"/>
                </a:lnTo>
                <a:lnTo>
                  <a:pt x="125" y="228"/>
                </a:lnTo>
                <a:lnTo>
                  <a:pt x="144" y="203"/>
                </a:lnTo>
                <a:lnTo>
                  <a:pt x="144" y="203"/>
                </a:lnTo>
                <a:close/>
                <a:moveTo>
                  <a:pt x="23" y="381"/>
                </a:moveTo>
                <a:lnTo>
                  <a:pt x="23" y="381"/>
                </a:lnTo>
                <a:lnTo>
                  <a:pt x="23" y="381"/>
                </a:lnTo>
                <a:lnTo>
                  <a:pt x="23" y="381"/>
                </a:lnTo>
                <a:lnTo>
                  <a:pt x="23" y="380"/>
                </a:lnTo>
                <a:lnTo>
                  <a:pt x="23" y="380"/>
                </a:lnTo>
                <a:lnTo>
                  <a:pt x="24" y="372"/>
                </a:lnTo>
                <a:lnTo>
                  <a:pt x="29" y="366"/>
                </a:lnTo>
                <a:lnTo>
                  <a:pt x="29" y="366"/>
                </a:lnTo>
                <a:lnTo>
                  <a:pt x="35" y="361"/>
                </a:lnTo>
                <a:lnTo>
                  <a:pt x="35" y="361"/>
                </a:lnTo>
                <a:lnTo>
                  <a:pt x="38" y="358"/>
                </a:lnTo>
                <a:lnTo>
                  <a:pt x="38" y="358"/>
                </a:lnTo>
                <a:lnTo>
                  <a:pt x="37" y="356"/>
                </a:lnTo>
                <a:lnTo>
                  <a:pt x="37" y="356"/>
                </a:lnTo>
                <a:lnTo>
                  <a:pt x="37" y="356"/>
                </a:lnTo>
                <a:lnTo>
                  <a:pt x="37" y="356"/>
                </a:lnTo>
                <a:lnTo>
                  <a:pt x="30" y="358"/>
                </a:lnTo>
                <a:lnTo>
                  <a:pt x="30" y="358"/>
                </a:lnTo>
                <a:lnTo>
                  <a:pt x="29" y="358"/>
                </a:lnTo>
                <a:lnTo>
                  <a:pt x="29" y="358"/>
                </a:lnTo>
                <a:lnTo>
                  <a:pt x="29" y="359"/>
                </a:lnTo>
                <a:lnTo>
                  <a:pt x="29" y="359"/>
                </a:lnTo>
                <a:lnTo>
                  <a:pt x="29" y="361"/>
                </a:lnTo>
                <a:lnTo>
                  <a:pt x="27" y="362"/>
                </a:lnTo>
                <a:lnTo>
                  <a:pt x="27" y="362"/>
                </a:lnTo>
                <a:lnTo>
                  <a:pt x="26" y="364"/>
                </a:lnTo>
                <a:lnTo>
                  <a:pt x="24" y="367"/>
                </a:lnTo>
                <a:lnTo>
                  <a:pt x="24" y="367"/>
                </a:lnTo>
                <a:lnTo>
                  <a:pt x="21" y="375"/>
                </a:lnTo>
                <a:lnTo>
                  <a:pt x="21" y="375"/>
                </a:lnTo>
                <a:lnTo>
                  <a:pt x="21" y="381"/>
                </a:lnTo>
                <a:lnTo>
                  <a:pt x="21" y="381"/>
                </a:lnTo>
                <a:lnTo>
                  <a:pt x="23" y="381"/>
                </a:lnTo>
                <a:lnTo>
                  <a:pt x="23" y="381"/>
                </a:lnTo>
                <a:close/>
                <a:moveTo>
                  <a:pt x="223" y="118"/>
                </a:moveTo>
                <a:lnTo>
                  <a:pt x="223" y="118"/>
                </a:lnTo>
                <a:lnTo>
                  <a:pt x="224" y="118"/>
                </a:lnTo>
                <a:lnTo>
                  <a:pt x="224" y="118"/>
                </a:lnTo>
                <a:lnTo>
                  <a:pt x="228" y="116"/>
                </a:lnTo>
                <a:lnTo>
                  <a:pt x="231" y="116"/>
                </a:lnTo>
                <a:lnTo>
                  <a:pt x="231" y="116"/>
                </a:lnTo>
                <a:lnTo>
                  <a:pt x="242" y="116"/>
                </a:lnTo>
                <a:lnTo>
                  <a:pt x="242" y="116"/>
                </a:lnTo>
                <a:lnTo>
                  <a:pt x="247" y="118"/>
                </a:lnTo>
                <a:lnTo>
                  <a:pt x="247" y="118"/>
                </a:lnTo>
                <a:lnTo>
                  <a:pt x="248" y="118"/>
                </a:lnTo>
                <a:lnTo>
                  <a:pt x="248" y="118"/>
                </a:lnTo>
                <a:lnTo>
                  <a:pt x="251" y="118"/>
                </a:lnTo>
                <a:lnTo>
                  <a:pt x="251" y="118"/>
                </a:lnTo>
                <a:lnTo>
                  <a:pt x="251" y="118"/>
                </a:lnTo>
                <a:lnTo>
                  <a:pt x="251" y="118"/>
                </a:lnTo>
                <a:lnTo>
                  <a:pt x="245" y="113"/>
                </a:lnTo>
                <a:lnTo>
                  <a:pt x="245" y="113"/>
                </a:lnTo>
                <a:lnTo>
                  <a:pt x="240" y="112"/>
                </a:lnTo>
                <a:lnTo>
                  <a:pt x="240" y="112"/>
                </a:lnTo>
                <a:lnTo>
                  <a:pt x="232" y="113"/>
                </a:lnTo>
                <a:lnTo>
                  <a:pt x="224" y="115"/>
                </a:lnTo>
                <a:lnTo>
                  <a:pt x="224" y="115"/>
                </a:lnTo>
                <a:lnTo>
                  <a:pt x="223" y="115"/>
                </a:lnTo>
                <a:lnTo>
                  <a:pt x="223" y="115"/>
                </a:lnTo>
                <a:lnTo>
                  <a:pt x="223" y="118"/>
                </a:lnTo>
                <a:lnTo>
                  <a:pt x="223" y="118"/>
                </a:lnTo>
                <a:close/>
                <a:moveTo>
                  <a:pt x="84" y="250"/>
                </a:moveTo>
                <a:lnTo>
                  <a:pt x="84" y="250"/>
                </a:lnTo>
                <a:lnTo>
                  <a:pt x="84" y="250"/>
                </a:lnTo>
                <a:lnTo>
                  <a:pt x="82" y="250"/>
                </a:lnTo>
                <a:lnTo>
                  <a:pt x="82" y="250"/>
                </a:lnTo>
                <a:lnTo>
                  <a:pt x="81" y="252"/>
                </a:lnTo>
                <a:lnTo>
                  <a:pt x="78" y="255"/>
                </a:lnTo>
                <a:lnTo>
                  <a:pt x="78" y="255"/>
                </a:lnTo>
                <a:lnTo>
                  <a:pt x="71" y="265"/>
                </a:lnTo>
                <a:lnTo>
                  <a:pt x="71" y="265"/>
                </a:lnTo>
                <a:lnTo>
                  <a:pt x="71" y="268"/>
                </a:lnTo>
                <a:lnTo>
                  <a:pt x="71" y="268"/>
                </a:lnTo>
                <a:lnTo>
                  <a:pt x="70" y="274"/>
                </a:lnTo>
                <a:lnTo>
                  <a:pt x="70" y="274"/>
                </a:lnTo>
                <a:lnTo>
                  <a:pt x="71" y="282"/>
                </a:lnTo>
                <a:lnTo>
                  <a:pt x="71" y="282"/>
                </a:lnTo>
                <a:lnTo>
                  <a:pt x="71" y="282"/>
                </a:lnTo>
                <a:lnTo>
                  <a:pt x="71" y="282"/>
                </a:lnTo>
                <a:lnTo>
                  <a:pt x="73" y="273"/>
                </a:lnTo>
                <a:lnTo>
                  <a:pt x="73" y="273"/>
                </a:lnTo>
                <a:lnTo>
                  <a:pt x="75" y="266"/>
                </a:lnTo>
                <a:lnTo>
                  <a:pt x="75" y="266"/>
                </a:lnTo>
                <a:lnTo>
                  <a:pt x="78" y="262"/>
                </a:lnTo>
                <a:lnTo>
                  <a:pt x="78" y="262"/>
                </a:lnTo>
                <a:lnTo>
                  <a:pt x="81" y="255"/>
                </a:lnTo>
                <a:lnTo>
                  <a:pt x="84" y="250"/>
                </a:lnTo>
                <a:lnTo>
                  <a:pt x="84" y="250"/>
                </a:lnTo>
                <a:close/>
                <a:moveTo>
                  <a:pt x="168" y="241"/>
                </a:moveTo>
                <a:lnTo>
                  <a:pt x="168" y="241"/>
                </a:lnTo>
                <a:lnTo>
                  <a:pt x="168" y="241"/>
                </a:lnTo>
                <a:lnTo>
                  <a:pt x="168" y="241"/>
                </a:lnTo>
                <a:lnTo>
                  <a:pt x="161" y="233"/>
                </a:lnTo>
                <a:lnTo>
                  <a:pt x="161" y="233"/>
                </a:lnTo>
                <a:lnTo>
                  <a:pt x="155" y="227"/>
                </a:lnTo>
                <a:lnTo>
                  <a:pt x="150" y="221"/>
                </a:lnTo>
                <a:lnTo>
                  <a:pt x="150" y="221"/>
                </a:lnTo>
                <a:lnTo>
                  <a:pt x="147" y="214"/>
                </a:lnTo>
                <a:lnTo>
                  <a:pt x="147" y="214"/>
                </a:lnTo>
                <a:lnTo>
                  <a:pt x="146" y="216"/>
                </a:lnTo>
                <a:lnTo>
                  <a:pt x="146" y="219"/>
                </a:lnTo>
                <a:lnTo>
                  <a:pt x="146" y="219"/>
                </a:lnTo>
                <a:lnTo>
                  <a:pt x="149" y="222"/>
                </a:lnTo>
                <a:lnTo>
                  <a:pt x="149" y="222"/>
                </a:lnTo>
                <a:lnTo>
                  <a:pt x="155" y="232"/>
                </a:lnTo>
                <a:lnTo>
                  <a:pt x="163" y="238"/>
                </a:lnTo>
                <a:lnTo>
                  <a:pt x="163" y="238"/>
                </a:lnTo>
                <a:lnTo>
                  <a:pt x="168" y="241"/>
                </a:lnTo>
                <a:lnTo>
                  <a:pt x="168" y="241"/>
                </a:lnTo>
                <a:close/>
                <a:moveTo>
                  <a:pt x="76" y="342"/>
                </a:moveTo>
                <a:lnTo>
                  <a:pt x="76" y="342"/>
                </a:lnTo>
                <a:lnTo>
                  <a:pt x="82" y="348"/>
                </a:lnTo>
                <a:lnTo>
                  <a:pt x="82" y="348"/>
                </a:lnTo>
                <a:lnTo>
                  <a:pt x="97" y="359"/>
                </a:lnTo>
                <a:lnTo>
                  <a:pt x="97" y="359"/>
                </a:lnTo>
                <a:lnTo>
                  <a:pt x="100" y="361"/>
                </a:lnTo>
                <a:lnTo>
                  <a:pt x="100" y="361"/>
                </a:lnTo>
                <a:lnTo>
                  <a:pt x="101" y="361"/>
                </a:lnTo>
                <a:lnTo>
                  <a:pt x="101" y="361"/>
                </a:lnTo>
                <a:lnTo>
                  <a:pt x="103" y="362"/>
                </a:lnTo>
                <a:lnTo>
                  <a:pt x="103" y="362"/>
                </a:lnTo>
                <a:lnTo>
                  <a:pt x="103" y="362"/>
                </a:lnTo>
                <a:lnTo>
                  <a:pt x="103" y="362"/>
                </a:lnTo>
                <a:lnTo>
                  <a:pt x="100" y="359"/>
                </a:lnTo>
                <a:lnTo>
                  <a:pt x="100" y="359"/>
                </a:lnTo>
                <a:lnTo>
                  <a:pt x="95" y="356"/>
                </a:lnTo>
                <a:lnTo>
                  <a:pt x="95" y="356"/>
                </a:lnTo>
                <a:lnTo>
                  <a:pt x="95" y="355"/>
                </a:lnTo>
                <a:lnTo>
                  <a:pt x="95" y="355"/>
                </a:lnTo>
                <a:lnTo>
                  <a:pt x="92" y="355"/>
                </a:lnTo>
                <a:lnTo>
                  <a:pt x="92" y="355"/>
                </a:lnTo>
                <a:lnTo>
                  <a:pt x="90" y="351"/>
                </a:lnTo>
                <a:lnTo>
                  <a:pt x="90" y="351"/>
                </a:lnTo>
                <a:lnTo>
                  <a:pt x="86" y="348"/>
                </a:lnTo>
                <a:lnTo>
                  <a:pt x="86" y="348"/>
                </a:lnTo>
                <a:lnTo>
                  <a:pt x="81" y="344"/>
                </a:lnTo>
                <a:lnTo>
                  <a:pt x="81" y="344"/>
                </a:lnTo>
                <a:lnTo>
                  <a:pt x="78" y="340"/>
                </a:lnTo>
                <a:lnTo>
                  <a:pt x="78" y="340"/>
                </a:lnTo>
                <a:lnTo>
                  <a:pt x="76" y="342"/>
                </a:lnTo>
                <a:lnTo>
                  <a:pt x="76" y="342"/>
                </a:lnTo>
                <a:close/>
                <a:moveTo>
                  <a:pt x="142" y="383"/>
                </a:moveTo>
                <a:lnTo>
                  <a:pt x="142" y="383"/>
                </a:lnTo>
                <a:lnTo>
                  <a:pt x="144" y="383"/>
                </a:lnTo>
                <a:lnTo>
                  <a:pt x="144" y="383"/>
                </a:lnTo>
                <a:lnTo>
                  <a:pt x="155" y="383"/>
                </a:lnTo>
                <a:lnTo>
                  <a:pt x="155" y="383"/>
                </a:lnTo>
                <a:lnTo>
                  <a:pt x="158" y="383"/>
                </a:lnTo>
                <a:lnTo>
                  <a:pt x="158" y="383"/>
                </a:lnTo>
                <a:lnTo>
                  <a:pt x="163" y="381"/>
                </a:lnTo>
                <a:lnTo>
                  <a:pt x="166" y="380"/>
                </a:lnTo>
                <a:lnTo>
                  <a:pt x="166" y="380"/>
                </a:lnTo>
                <a:lnTo>
                  <a:pt x="168" y="380"/>
                </a:lnTo>
                <a:lnTo>
                  <a:pt x="168" y="380"/>
                </a:lnTo>
                <a:lnTo>
                  <a:pt x="177" y="374"/>
                </a:lnTo>
                <a:lnTo>
                  <a:pt x="177" y="374"/>
                </a:lnTo>
                <a:lnTo>
                  <a:pt x="177" y="372"/>
                </a:lnTo>
                <a:lnTo>
                  <a:pt x="177" y="372"/>
                </a:lnTo>
                <a:lnTo>
                  <a:pt x="176" y="374"/>
                </a:lnTo>
                <a:lnTo>
                  <a:pt x="176" y="374"/>
                </a:lnTo>
                <a:lnTo>
                  <a:pt x="168" y="377"/>
                </a:lnTo>
                <a:lnTo>
                  <a:pt x="168" y="377"/>
                </a:lnTo>
                <a:lnTo>
                  <a:pt x="164" y="378"/>
                </a:lnTo>
                <a:lnTo>
                  <a:pt x="164" y="378"/>
                </a:lnTo>
                <a:lnTo>
                  <a:pt x="161" y="381"/>
                </a:lnTo>
                <a:lnTo>
                  <a:pt x="161" y="381"/>
                </a:lnTo>
                <a:lnTo>
                  <a:pt x="160" y="381"/>
                </a:lnTo>
                <a:lnTo>
                  <a:pt x="158" y="380"/>
                </a:lnTo>
                <a:lnTo>
                  <a:pt x="158" y="380"/>
                </a:lnTo>
                <a:lnTo>
                  <a:pt x="158" y="378"/>
                </a:lnTo>
                <a:lnTo>
                  <a:pt x="158" y="378"/>
                </a:lnTo>
                <a:lnTo>
                  <a:pt x="153" y="378"/>
                </a:lnTo>
                <a:lnTo>
                  <a:pt x="153" y="378"/>
                </a:lnTo>
                <a:lnTo>
                  <a:pt x="153" y="381"/>
                </a:lnTo>
                <a:lnTo>
                  <a:pt x="153" y="381"/>
                </a:lnTo>
                <a:lnTo>
                  <a:pt x="150" y="381"/>
                </a:lnTo>
                <a:lnTo>
                  <a:pt x="149" y="381"/>
                </a:lnTo>
                <a:lnTo>
                  <a:pt x="149" y="381"/>
                </a:lnTo>
                <a:lnTo>
                  <a:pt x="147" y="380"/>
                </a:lnTo>
                <a:lnTo>
                  <a:pt x="147" y="380"/>
                </a:lnTo>
                <a:lnTo>
                  <a:pt x="146" y="381"/>
                </a:lnTo>
                <a:lnTo>
                  <a:pt x="146" y="381"/>
                </a:lnTo>
                <a:lnTo>
                  <a:pt x="144" y="381"/>
                </a:lnTo>
                <a:lnTo>
                  <a:pt x="144" y="381"/>
                </a:lnTo>
                <a:lnTo>
                  <a:pt x="142" y="383"/>
                </a:lnTo>
                <a:lnTo>
                  <a:pt x="142" y="383"/>
                </a:lnTo>
                <a:close/>
                <a:moveTo>
                  <a:pt x="70" y="333"/>
                </a:moveTo>
                <a:lnTo>
                  <a:pt x="70" y="333"/>
                </a:lnTo>
                <a:lnTo>
                  <a:pt x="60" y="318"/>
                </a:lnTo>
                <a:lnTo>
                  <a:pt x="52" y="304"/>
                </a:lnTo>
                <a:lnTo>
                  <a:pt x="52" y="304"/>
                </a:lnTo>
                <a:lnTo>
                  <a:pt x="54" y="309"/>
                </a:lnTo>
                <a:lnTo>
                  <a:pt x="56" y="314"/>
                </a:lnTo>
                <a:lnTo>
                  <a:pt x="56" y="314"/>
                </a:lnTo>
                <a:lnTo>
                  <a:pt x="62" y="326"/>
                </a:lnTo>
                <a:lnTo>
                  <a:pt x="62" y="326"/>
                </a:lnTo>
                <a:lnTo>
                  <a:pt x="65" y="329"/>
                </a:lnTo>
                <a:lnTo>
                  <a:pt x="68" y="334"/>
                </a:lnTo>
                <a:lnTo>
                  <a:pt x="68" y="334"/>
                </a:lnTo>
                <a:lnTo>
                  <a:pt x="70" y="334"/>
                </a:lnTo>
                <a:lnTo>
                  <a:pt x="70" y="334"/>
                </a:lnTo>
                <a:lnTo>
                  <a:pt x="70" y="333"/>
                </a:lnTo>
                <a:lnTo>
                  <a:pt x="70" y="333"/>
                </a:lnTo>
                <a:close/>
                <a:moveTo>
                  <a:pt x="289" y="97"/>
                </a:moveTo>
                <a:lnTo>
                  <a:pt x="289" y="97"/>
                </a:lnTo>
                <a:lnTo>
                  <a:pt x="289" y="97"/>
                </a:lnTo>
                <a:lnTo>
                  <a:pt x="289" y="97"/>
                </a:lnTo>
                <a:lnTo>
                  <a:pt x="286" y="99"/>
                </a:lnTo>
                <a:lnTo>
                  <a:pt x="284" y="97"/>
                </a:lnTo>
                <a:lnTo>
                  <a:pt x="284" y="97"/>
                </a:lnTo>
                <a:lnTo>
                  <a:pt x="284" y="97"/>
                </a:lnTo>
                <a:lnTo>
                  <a:pt x="284" y="97"/>
                </a:lnTo>
                <a:lnTo>
                  <a:pt x="281" y="99"/>
                </a:lnTo>
                <a:lnTo>
                  <a:pt x="278" y="101"/>
                </a:lnTo>
                <a:lnTo>
                  <a:pt x="278" y="101"/>
                </a:lnTo>
                <a:lnTo>
                  <a:pt x="276" y="104"/>
                </a:lnTo>
                <a:lnTo>
                  <a:pt x="276" y="104"/>
                </a:lnTo>
                <a:lnTo>
                  <a:pt x="275" y="104"/>
                </a:lnTo>
                <a:lnTo>
                  <a:pt x="275" y="104"/>
                </a:lnTo>
                <a:lnTo>
                  <a:pt x="281" y="104"/>
                </a:lnTo>
                <a:lnTo>
                  <a:pt x="286" y="104"/>
                </a:lnTo>
                <a:lnTo>
                  <a:pt x="286" y="104"/>
                </a:lnTo>
                <a:lnTo>
                  <a:pt x="289" y="99"/>
                </a:lnTo>
                <a:lnTo>
                  <a:pt x="289" y="99"/>
                </a:lnTo>
                <a:lnTo>
                  <a:pt x="289" y="97"/>
                </a:lnTo>
                <a:lnTo>
                  <a:pt x="289" y="97"/>
                </a:lnTo>
                <a:close/>
                <a:moveTo>
                  <a:pt x="278" y="219"/>
                </a:moveTo>
                <a:lnTo>
                  <a:pt x="278" y="219"/>
                </a:lnTo>
                <a:lnTo>
                  <a:pt x="275" y="217"/>
                </a:lnTo>
                <a:lnTo>
                  <a:pt x="275" y="217"/>
                </a:lnTo>
                <a:lnTo>
                  <a:pt x="275" y="217"/>
                </a:lnTo>
                <a:lnTo>
                  <a:pt x="275" y="217"/>
                </a:lnTo>
                <a:lnTo>
                  <a:pt x="270" y="222"/>
                </a:lnTo>
                <a:lnTo>
                  <a:pt x="265" y="227"/>
                </a:lnTo>
                <a:lnTo>
                  <a:pt x="265" y="227"/>
                </a:lnTo>
                <a:lnTo>
                  <a:pt x="261" y="232"/>
                </a:lnTo>
                <a:lnTo>
                  <a:pt x="261" y="232"/>
                </a:lnTo>
                <a:lnTo>
                  <a:pt x="259" y="235"/>
                </a:lnTo>
                <a:lnTo>
                  <a:pt x="259" y="235"/>
                </a:lnTo>
                <a:lnTo>
                  <a:pt x="261" y="235"/>
                </a:lnTo>
                <a:lnTo>
                  <a:pt x="261" y="235"/>
                </a:lnTo>
                <a:lnTo>
                  <a:pt x="265" y="230"/>
                </a:lnTo>
                <a:lnTo>
                  <a:pt x="265" y="230"/>
                </a:lnTo>
                <a:lnTo>
                  <a:pt x="272" y="224"/>
                </a:lnTo>
                <a:lnTo>
                  <a:pt x="272" y="224"/>
                </a:lnTo>
                <a:lnTo>
                  <a:pt x="278" y="219"/>
                </a:lnTo>
                <a:lnTo>
                  <a:pt x="278" y="219"/>
                </a:lnTo>
                <a:close/>
                <a:moveTo>
                  <a:pt x="163" y="288"/>
                </a:moveTo>
                <a:lnTo>
                  <a:pt x="163" y="288"/>
                </a:lnTo>
                <a:lnTo>
                  <a:pt x="163" y="288"/>
                </a:lnTo>
                <a:lnTo>
                  <a:pt x="163" y="288"/>
                </a:lnTo>
                <a:lnTo>
                  <a:pt x="168" y="298"/>
                </a:lnTo>
                <a:lnTo>
                  <a:pt x="168" y="298"/>
                </a:lnTo>
                <a:lnTo>
                  <a:pt x="169" y="298"/>
                </a:lnTo>
                <a:lnTo>
                  <a:pt x="169" y="298"/>
                </a:lnTo>
                <a:lnTo>
                  <a:pt x="177" y="298"/>
                </a:lnTo>
                <a:lnTo>
                  <a:pt x="177" y="298"/>
                </a:lnTo>
                <a:lnTo>
                  <a:pt x="179" y="296"/>
                </a:lnTo>
                <a:lnTo>
                  <a:pt x="179" y="296"/>
                </a:lnTo>
                <a:lnTo>
                  <a:pt x="163" y="288"/>
                </a:lnTo>
                <a:lnTo>
                  <a:pt x="163" y="288"/>
                </a:lnTo>
                <a:close/>
                <a:moveTo>
                  <a:pt x="267" y="168"/>
                </a:moveTo>
                <a:lnTo>
                  <a:pt x="267" y="168"/>
                </a:lnTo>
                <a:lnTo>
                  <a:pt x="270" y="165"/>
                </a:lnTo>
                <a:lnTo>
                  <a:pt x="270" y="165"/>
                </a:lnTo>
                <a:lnTo>
                  <a:pt x="278" y="154"/>
                </a:lnTo>
                <a:lnTo>
                  <a:pt x="278" y="154"/>
                </a:lnTo>
                <a:lnTo>
                  <a:pt x="278" y="154"/>
                </a:lnTo>
                <a:lnTo>
                  <a:pt x="278" y="154"/>
                </a:lnTo>
                <a:lnTo>
                  <a:pt x="278" y="154"/>
                </a:lnTo>
                <a:lnTo>
                  <a:pt x="278" y="154"/>
                </a:lnTo>
                <a:lnTo>
                  <a:pt x="276" y="151"/>
                </a:lnTo>
                <a:lnTo>
                  <a:pt x="276" y="151"/>
                </a:lnTo>
                <a:lnTo>
                  <a:pt x="275" y="153"/>
                </a:lnTo>
                <a:lnTo>
                  <a:pt x="275" y="153"/>
                </a:lnTo>
                <a:lnTo>
                  <a:pt x="272" y="157"/>
                </a:lnTo>
                <a:lnTo>
                  <a:pt x="272" y="157"/>
                </a:lnTo>
                <a:lnTo>
                  <a:pt x="270" y="161"/>
                </a:lnTo>
                <a:lnTo>
                  <a:pt x="270" y="162"/>
                </a:lnTo>
                <a:lnTo>
                  <a:pt x="270" y="162"/>
                </a:lnTo>
                <a:lnTo>
                  <a:pt x="270" y="164"/>
                </a:lnTo>
                <a:lnTo>
                  <a:pt x="270" y="164"/>
                </a:lnTo>
                <a:lnTo>
                  <a:pt x="267" y="167"/>
                </a:lnTo>
                <a:lnTo>
                  <a:pt x="267" y="167"/>
                </a:lnTo>
                <a:lnTo>
                  <a:pt x="267" y="167"/>
                </a:lnTo>
                <a:lnTo>
                  <a:pt x="267" y="167"/>
                </a:lnTo>
                <a:lnTo>
                  <a:pt x="267" y="168"/>
                </a:lnTo>
                <a:lnTo>
                  <a:pt x="267" y="168"/>
                </a:lnTo>
                <a:close/>
                <a:moveTo>
                  <a:pt x="164" y="359"/>
                </a:moveTo>
                <a:lnTo>
                  <a:pt x="164" y="359"/>
                </a:lnTo>
                <a:lnTo>
                  <a:pt x="163" y="359"/>
                </a:lnTo>
                <a:lnTo>
                  <a:pt x="163" y="359"/>
                </a:lnTo>
                <a:lnTo>
                  <a:pt x="157" y="366"/>
                </a:lnTo>
                <a:lnTo>
                  <a:pt x="157" y="366"/>
                </a:lnTo>
                <a:lnTo>
                  <a:pt x="158" y="367"/>
                </a:lnTo>
                <a:lnTo>
                  <a:pt x="160" y="370"/>
                </a:lnTo>
                <a:lnTo>
                  <a:pt x="160" y="370"/>
                </a:lnTo>
                <a:lnTo>
                  <a:pt x="164" y="369"/>
                </a:lnTo>
                <a:lnTo>
                  <a:pt x="164" y="369"/>
                </a:lnTo>
                <a:lnTo>
                  <a:pt x="166" y="367"/>
                </a:lnTo>
                <a:lnTo>
                  <a:pt x="166" y="367"/>
                </a:lnTo>
                <a:lnTo>
                  <a:pt x="166" y="367"/>
                </a:lnTo>
                <a:lnTo>
                  <a:pt x="166" y="367"/>
                </a:lnTo>
                <a:lnTo>
                  <a:pt x="164" y="367"/>
                </a:lnTo>
                <a:lnTo>
                  <a:pt x="163" y="366"/>
                </a:lnTo>
                <a:lnTo>
                  <a:pt x="163" y="366"/>
                </a:lnTo>
                <a:lnTo>
                  <a:pt x="164" y="364"/>
                </a:lnTo>
                <a:lnTo>
                  <a:pt x="164" y="364"/>
                </a:lnTo>
                <a:lnTo>
                  <a:pt x="164" y="359"/>
                </a:lnTo>
                <a:lnTo>
                  <a:pt x="164" y="359"/>
                </a:lnTo>
                <a:close/>
                <a:moveTo>
                  <a:pt x="136" y="328"/>
                </a:moveTo>
                <a:lnTo>
                  <a:pt x="136" y="328"/>
                </a:lnTo>
                <a:lnTo>
                  <a:pt x="138" y="329"/>
                </a:lnTo>
                <a:lnTo>
                  <a:pt x="138" y="329"/>
                </a:lnTo>
                <a:lnTo>
                  <a:pt x="146" y="331"/>
                </a:lnTo>
                <a:lnTo>
                  <a:pt x="146" y="331"/>
                </a:lnTo>
                <a:lnTo>
                  <a:pt x="150" y="331"/>
                </a:lnTo>
                <a:lnTo>
                  <a:pt x="150" y="331"/>
                </a:lnTo>
                <a:lnTo>
                  <a:pt x="153" y="331"/>
                </a:lnTo>
                <a:lnTo>
                  <a:pt x="153" y="331"/>
                </a:lnTo>
                <a:lnTo>
                  <a:pt x="155" y="331"/>
                </a:lnTo>
                <a:lnTo>
                  <a:pt x="155" y="331"/>
                </a:lnTo>
                <a:lnTo>
                  <a:pt x="166" y="329"/>
                </a:lnTo>
                <a:lnTo>
                  <a:pt x="166" y="329"/>
                </a:lnTo>
                <a:lnTo>
                  <a:pt x="169" y="326"/>
                </a:lnTo>
                <a:lnTo>
                  <a:pt x="169" y="326"/>
                </a:lnTo>
                <a:lnTo>
                  <a:pt x="152" y="329"/>
                </a:lnTo>
                <a:lnTo>
                  <a:pt x="152" y="329"/>
                </a:lnTo>
                <a:lnTo>
                  <a:pt x="136" y="328"/>
                </a:lnTo>
                <a:lnTo>
                  <a:pt x="136" y="328"/>
                </a:lnTo>
                <a:close/>
                <a:moveTo>
                  <a:pt x="146" y="353"/>
                </a:moveTo>
                <a:lnTo>
                  <a:pt x="146" y="353"/>
                </a:lnTo>
                <a:lnTo>
                  <a:pt x="146" y="353"/>
                </a:lnTo>
                <a:lnTo>
                  <a:pt x="146" y="353"/>
                </a:lnTo>
                <a:lnTo>
                  <a:pt x="146" y="353"/>
                </a:lnTo>
                <a:lnTo>
                  <a:pt x="146" y="353"/>
                </a:lnTo>
                <a:lnTo>
                  <a:pt x="133" y="350"/>
                </a:lnTo>
                <a:lnTo>
                  <a:pt x="133" y="350"/>
                </a:lnTo>
                <a:lnTo>
                  <a:pt x="120" y="344"/>
                </a:lnTo>
                <a:lnTo>
                  <a:pt x="120" y="344"/>
                </a:lnTo>
                <a:lnTo>
                  <a:pt x="112" y="340"/>
                </a:lnTo>
                <a:lnTo>
                  <a:pt x="112" y="340"/>
                </a:lnTo>
                <a:lnTo>
                  <a:pt x="114" y="342"/>
                </a:lnTo>
                <a:lnTo>
                  <a:pt x="114" y="342"/>
                </a:lnTo>
                <a:lnTo>
                  <a:pt x="127" y="350"/>
                </a:lnTo>
                <a:lnTo>
                  <a:pt x="127" y="350"/>
                </a:lnTo>
                <a:lnTo>
                  <a:pt x="131" y="350"/>
                </a:lnTo>
                <a:lnTo>
                  <a:pt x="131" y="350"/>
                </a:lnTo>
                <a:lnTo>
                  <a:pt x="131" y="351"/>
                </a:lnTo>
                <a:lnTo>
                  <a:pt x="131" y="351"/>
                </a:lnTo>
                <a:lnTo>
                  <a:pt x="135" y="351"/>
                </a:lnTo>
                <a:lnTo>
                  <a:pt x="135" y="351"/>
                </a:lnTo>
                <a:lnTo>
                  <a:pt x="138" y="351"/>
                </a:lnTo>
                <a:lnTo>
                  <a:pt x="138" y="351"/>
                </a:lnTo>
                <a:lnTo>
                  <a:pt x="146" y="353"/>
                </a:lnTo>
                <a:lnTo>
                  <a:pt x="146" y="353"/>
                </a:lnTo>
                <a:close/>
                <a:moveTo>
                  <a:pt x="234" y="159"/>
                </a:moveTo>
                <a:lnTo>
                  <a:pt x="234" y="159"/>
                </a:lnTo>
                <a:lnTo>
                  <a:pt x="237" y="164"/>
                </a:lnTo>
                <a:lnTo>
                  <a:pt x="237" y="164"/>
                </a:lnTo>
                <a:lnTo>
                  <a:pt x="242" y="168"/>
                </a:lnTo>
                <a:lnTo>
                  <a:pt x="248" y="170"/>
                </a:lnTo>
                <a:lnTo>
                  <a:pt x="248" y="170"/>
                </a:lnTo>
                <a:lnTo>
                  <a:pt x="253" y="172"/>
                </a:lnTo>
                <a:lnTo>
                  <a:pt x="259" y="173"/>
                </a:lnTo>
                <a:lnTo>
                  <a:pt x="259" y="173"/>
                </a:lnTo>
                <a:lnTo>
                  <a:pt x="262" y="172"/>
                </a:lnTo>
                <a:lnTo>
                  <a:pt x="265" y="170"/>
                </a:lnTo>
                <a:lnTo>
                  <a:pt x="265" y="170"/>
                </a:lnTo>
                <a:lnTo>
                  <a:pt x="262" y="170"/>
                </a:lnTo>
                <a:lnTo>
                  <a:pt x="262" y="170"/>
                </a:lnTo>
                <a:lnTo>
                  <a:pt x="261" y="170"/>
                </a:lnTo>
                <a:lnTo>
                  <a:pt x="261" y="170"/>
                </a:lnTo>
                <a:lnTo>
                  <a:pt x="259" y="172"/>
                </a:lnTo>
                <a:lnTo>
                  <a:pt x="259" y="172"/>
                </a:lnTo>
                <a:lnTo>
                  <a:pt x="258" y="172"/>
                </a:lnTo>
                <a:lnTo>
                  <a:pt x="254" y="170"/>
                </a:lnTo>
                <a:lnTo>
                  <a:pt x="254" y="170"/>
                </a:lnTo>
                <a:lnTo>
                  <a:pt x="253" y="170"/>
                </a:lnTo>
                <a:lnTo>
                  <a:pt x="253" y="170"/>
                </a:lnTo>
                <a:lnTo>
                  <a:pt x="251" y="170"/>
                </a:lnTo>
                <a:lnTo>
                  <a:pt x="251" y="170"/>
                </a:lnTo>
                <a:lnTo>
                  <a:pt x="243" y="168"/>
                </a:lnTo>
                <a:lnTo>
                  <a:pt x="237" y="162"/>
                </a:lnTo>
                <a:lnTo>
                  <a:pt x="237" y="162"/>
                </a:lnTo>
                <a:lnTo>
                  <a:pt x="234" y="159"/>
                </a:lnTo>
                <a:lnTo>
                  <a:pt x="234" y="159"/>
                </a:lnTo>
                <a:close/>
                <a:moveTo>
                  <a:pt x="302" y="120"/>
                </a:moveTo>
                <a:lnTo>
                  <a:pt x="302" y="120"/>
                </a:lnTo>
                <a:lnTo>
                  <a:pt x="302" y="118"/>
                </a:lnTo>
                <a:lnTo>
                  <a:pt x="302" y="118"/>
                </a:lnTo>
                <a:lnTo>
                  <a:pt x="299" y="121"/>
                </a:lnTo>
                <a:lnTo>
                  <a:pt x="299" y="121"/>
                </a:lnTo>
                <a:lnTo>
                  <a:pt x="295" y="126"/>
                </a:lnTo>
                <a:lnTo>
                  <a:pt x="295" y="126"/>
                </a:lnTo>
                <a:lnTo>
                  <a:pt x="294" y="127"/>
                </a:lnTo>
                <a:lnTo>
                  <a:pt x="294" y="127"/>
                </a:lnTo>
                <a:lnTo>
                  <a:pt x="292" y="129"/>
                </a:lnTo>
                <a:lnTo>
                  <a:pt x="292" y="129"/>
                </a:lnTo>
                <a:lnTo>
                  <a:pt x="291" y="131"/>
                </a:lnTo>
                <a:lnTo>
                  <a:pt x="291" y="131"/>
                </a:lnTo>
                <a:lnTo>
                  <a:pt x="286" y="137"/>
                </a:lnTo>
                <a:lnTo>
                  <a:pt x="286" y="137"/>
                </a:lnTo>
                <a:lnTo>
                  <a:pt x="286" y="138"/>
                </a:lnTo>
                <a:lnTo>
                  <a:pt x="286" y="138"/>
                </a:lnTo>
                <a:lnTo>
                  <a:pt x="288" y="138"/>
                </a:lnTo>
                <a:lnTo>
                  <a:pt x="288" y="138"/>
                </a:lnTo>
                <a:lnTo>
                  <a:pt x="291" y="135"/>
                </a:lnTo>
                <a:lnTo>
                  <a:pt x="291" y="135"/>
                </a:lnTo>
                <a:lnTo>
                  <a:pt x="299" y="124"/>
                </a:lnTo>
                <a:lnTo>
                  <a:pt x="299" y="124"/>
                </a:lnTo>
                <a:lnTo>
                  <a:pt x="302" y="120"/>
                </a:lnTo>
                <a:lnTo>
                  <a:pt x="302" y="120"/>
                </a:lnTo>
                <a:close/>
                <a:moveTo>
                  <a:pt x="253" y="216"/>
                </a:moveTo>
                <a:lnTo>
                  <a:pt x="253" y="216"/>
                </a:lnTo>
                <a:lnTo>
                  <a:pt x="248" y="211"/>
                </a:lnTo>
                <a:lnTo>
                  <a:pt x="243" y="208"/>
                </a:lnTo>
                <a:lnTo>
                  <a:pt x="243" y="208"/>
                </a:lnTo>
                <a:lnTo>
                  <a:pt x="247" y="217"/>
                </a:lnTo>
                <a:lnTo>
                  <a:pt x="247" y="217"/>
                </a:lnTo>
                <a:lnTo>
                  <a:pt x="253" y="216"/>
                </a:lnTo>
                <a:lnTo>
                  <a:pt x="253" y="216"/>
                </a:lnTo>
                <a:close/>
                <a:moveTo>
                  <a:pt x="213" y="260"/>
                </a:moveTo>
                <a:lnTo>
                  <a:pt x="213" y="260"/>
                </a:lnTo>
                <a:lnTo>
                  <a:pt x="213" y="260"/>
                </a:lnTo>
                <a:lnTo>
                  <a:pt x="213" y="260"/>
                </a:lnTo>
                <a:lnTo>
                  <a:pt x="209" y="254"/>
                </a:lnTo>
                <a:lnTo>
                  <a:pt x="209" y="254"/>
                </a:lnTo>
                <a:lnTo>
                  <a:pt x="207" y="252"/>
                </a:lnTo>
                <a:lnTo>
                  <a:pt x="207" y="252"/>
                </a:lnTo>
                <a:lnTo>
                  <a:pt x="202" y="254"/>
                </a:lnTo>
                <a:lnTo>
                  <a:pt x="202" y="254"/>
                </a:lnTo>
                <a:lnTo>
                  <a:pt x="201" y="254"/>
                </a:lnTo>
                <a:lnTo>
                  <a:pt x="201" y="254"/>
                </a:lnTo>
                <a:lnTo>
                  <a:pt x="201" y="254"/>
                </a:lnTo>
                <a:lnTo>
                  <a:pt x="201" y="254"/>
                </a:lnTo>
                <a:lnTo>
                  <a:pt x="213" y="260"/>
                </a:lnTo>
                <a:lnTo>
                  <a:pt x="213" y="260"/>
                </a:lnTo>
                <a:close/>
                <a:moveTo>
                  <a:pt x="120" y="350"/>
                </a:moveTo>
                <a:lnTo>
                  <a:pt x="120" y="350"/>
                </a:lnTo>
                <a:lnTo>
                  <a:pt x="122" y="353"/>
                </a:lnTo>
                <a:lnTo>
                  <a:pt x="122" y="353"/>
                </a:lnTo>
                <a:lnTo>
                  <a:pt x="122" y="356"/>
                </a:lnTo>
                <a:lnTo>
                  <a:pt x="122" y="356"/>
                </a:lnTo>
                <a:lnTo>
                  <a:pt x="122" y="358"/>
                </a:lnTo>
                <a:lnTo>
                  <a:pt x="122" y="358"/>
                </a:lnTo>
                <a:lnTo>
                  <a:pt x="120" y="362"/>
                </a:lnTo>
                <a:lnTo>
                  <a:pt x="120" y="362"/>
                </a:lnTo>
                <a:lnTo>
                  <a:pt x="127" y="353"/>
                </a:lnTo>
                <a:lnTo>
                  <a:pt x="127" y="353"/>
                </a:lnTo>
                <a:lnTo>
                  <a:pt x="120" y="350"/>
                </a:lnTo>
                <a:lnTo>
                  <a:pt x="120" y="350"/>
                </a:lnTo>
                <a:close/>
                <a:moveTo>
                  <a:pt x="68" y="407"/>
                </a:moveTo>
                <a:lnTo>
                  <a:pt x="68" y="407"/>
                </a:lnTo>
                <a:lnTo>
                  <a:pt x="68" y="407"/>
                </a:lnTo>
                <a:lnTo>
                  <a:pt x="68" y="407"/>
                </a:lnTo>
                <a:lnTo>
                  <a:pt x="65" y="407"/>
                </a:lnTo>
                <a:lnTo>
                  <a:pt x="65" y="407"/>
                </a:lnTo>
                <a:lnTo>
                  <a:pt x="60" y="405"/>
                </a:lnTo>
                <a:lnTo>
                  <a:pt x="56" y="403"/>
                </a:lnTo>
                <a:lnTo>
                  <a:pt x="56" y="403"/>
                </a:lnTo>
                <a:lnTo>
                  <a:pt x="45" y="399"/>
                </a:lnTo>
                <a:lnTo>
                  <a:pt x="45" y="399"/>
                </a:lnTo>
                <a:lnTo>
                  <a:pt x="43" y="397"/>
                </a:lnTo>
                <a:lnTo>
                  <a:pt x="43" y="397"/>
                </a:lnTo>
                <a:lnTo>
                  <a:pt x="43" y="397"/>
                </a:lnTo>
                <a:lnTo>
                  <a:pt x="43" y="397"/>
                </a:lnTo>
                <a:lnTo>
                  <a:pt x="46" y="400"/>
                </a:lnTo>
                <a:lnTo>
                  <a:pt x="46" y="400"/>
                </a:lnTo>
                <a:lnTo>
                  <a:pt x="51" y="403"/>
                </a:lnTo>
                <a:lnTo>
                  <a:pt x="51" y="403"/>
                </a:lnTo>
                <a:lnTo>
                  <a:pt x="59" y="407"/>
                </a:lnTo>
                <a:lnTo>
                  <a:pt x="67" y="408"/>
                </a:lnTo>
                <a:lnTo>
                  <a:pt x="67" y="408"/>
                </a:lnTo>
                <a:lnTo>
                  <a:pt x="68" y="408"/>
                </a:lnTo>
                <a:lnTo>
                  <a:pt x="68" y="408"/>
                </a:lnTo>
                <a:lnTo>
                  <a:pt x="68" y="407"/>
                </a:lnTo>
                <a:lnTo>
                  <a:pt x="68" y="407"/>
                </a:lnTo>
                <a:close/>
                <a:moveTo>
                  <a:pt x="254" y="203"/>
                </a:moveTo>
                <a:lnTo>
                  <a:pt x="254" y="203"/>
                </a:lnTo>
                <a:lnTo>
                  <a:pt x="248" y="202"/>
                </a:lnTo>
                <a:lnTo>
                  <a:pt x="240" y="198"/>
                </a:lnTo>
                <a:lnTo>
                  <a:pt x="240" y="198"/>
                </a:lnTo>
                <a:lnTo>
                  <a:pt x="240" y="202"/>
                </a:lnTo>
                <a:lnTo>
                  <a:pt x="242" y="205"/>
                </a:lnTo>
                <a:lnTo>
                  <a:pt x="242" y="205"/>
                </a:lnTo>
                <a:lnTo>
                  <a:pt x="248" y="203"/>
                </a:lnTo>
                <a:lnTo>
                  <a:pt x="254" y="203"/>
                </a:lnTo>
                <a:lnTo>
                  <a:pt x="254" y="203"/>
                </a:lnTo>
                <a:close/>
                <a:moveTo>
                  <a:pt x="133" y="378"/>
                </a:moveTo>
                <a:lnTo>
                  <a:pt x="133" y="378"/>
                </a:lnTo>
                <a:lnTo>
                  <a:pt x="130" y="380"/>
                </a:lnTo>
                <a:lnTo>
                  <a:pt x="130" y="380"/>
                </a:lnTo>
                <a:lnTo>
                  <a:pt x="135" y="383"/>
                </a:lnTo>
                <a:lnTo>
                  <a:pt x="141" y="383"/>
                </a:lnTo>
                <a:lnTo>
                  <a:pt x="141" y="383"/>
                </a:lnTo>
                <a:lnTo>
                  <a:pt x="139" y="381"/>
                </a:lnTo>
                <a:lnTo>
                  <a:pt x="139" y="381"/>
                </a:lnTo>
                <a:lnTo>
                  <a:pt x="138" y="378"/>
                </a:lnTo>
                <a:lnTo>
                  <a:pt x="138" y="378"/>
                </a:lnTo>
                <a:lnTo>
                  <a:pt x="136" y="378"/>
                </a:lnTo>
                <a:lnTo>
                  <a:pt x="136" y="378"/>
                </a:lnTo>
                <a:lnTo>
                  <a:pt x="133" y="378"/>
                </a:lnTo>
                <a:lnTo>
                  <a:pt x="133" y="378"/>
                </a:lnTo>
                <a:close/>
                <a:moveTo>
                  <a:pt x="40" y="386"/>
                </a:moveTo>
                <a:lnTo>
                  <a:pt x="40" y="386"/>
                </a:lnTo>
                <a:lnTo>
                  <a:pt x="40" y="391"/>
                </a:lnTo>
                <a:lnTo>
                  <a:pt x="43" y="392"/>
                </a:lnTo>
                <a:lnTo>
                  <a:pt x="43" y="392"/>
                </a:lnTo>
                <a:lnTo>
                  <a:pt x="46" y="396"/>
                </a:lnTo>
                <a:lnTo>
                  <a:pt x="46" y="396"/>
                </a:lnTo>
                <a:lnTo>
                  <a:pt x="57" y="402"/>
                </a:lnTo>
                <a:lnTo>
                  <a:pt x="57" y="402"/>
                </a:lnTo>
                <a:lnTo>
                  <a:pt x="64" y="403"/>
                </a:lnTo>
                <a:lnTo>
                  <a:pt x="64" y="403"/>
                </a:lnTo>
                <a:lnTo>
                  <a:pt x="56" y="400"/>
                </a:lnTo>
                <a:lnTo>
                  <a:pt x="51" y="397"/>
                </a:lnTo>
                <a:lnTo>
                  <a:pt x="45" y="392"/>
                </a:lnTo>
                <a:lnTo>
                  <a:pt x="40" y="386"/>
                </a:lnTo>
                <a:lnTo>
                  <a:pt x="40" y="386"/>
                </a:lnTo>
                <a:close/>
                <a:moveTo>
                  <a:pt x="157" y="184"/>
                </a:moveTo>
                <a:lnTo>
                  <a:pt x="157" y="184"/>
                </a:lnTo>
                <a:lnTo>
                  <a:pt x="171" y="168"/>
                </a:lnTo>
                <a:lnTo>
                  <a:pt x="183" y="153"/>
                </a:lnTo>
                <a:lnTo>
                  <a:pt x="183" y="153"/>
                </a:lnTo>
                <a:lnTo>
                  <a:pt x="157" y="184"/>
                </a:lnTo>
                <a:lnTo>
                  <a:pt x="157" y="184"/>
                </a:lnTo>
                <a:close/>
                <a:moveTo>
                  <a:pt x="125" y="378"/>
                </a:moveTo>
                <a:lnTo>
                  <a:pt x="125" y="378"/>
                </a:lnTo>
                <a:lnTo>
                  <a:pt x="123" y="375"/>
                </a:lnTo>
                <a:lnTo>
                  <a:pt x="123" y="375"/>
                </a:lnTo>
                <a:lnTo>
                  <a:pt x="123" y="375"/>
                </a:lnTo>
                <a:lnTo>
                  <a:pt x="123" y="375"/>
                </a:lnTo>
                <a:lnTo>
                  <a:pt x="119" y="374"/>
                </a:lnTo>
                <a:lnTo>
                  <a:pt x="119" y="374"/>
                </a:lnTo>
                <a:lnTo>
                  <a:pt x="117" y="374"/>
                </a:lnTo>
                <a:lnTo>
                  <a:pt x="117" y="374"/>
                </a:lnTo>
                <a:lnTo>
                  <a:pt x="116" y="372"/>
                </a:lnTo>
                <a:lnTo>
                  <a:pt x="116" y="372"/>
                </a:lnTo>
                <a:lnTo>
                  <a:pt x="111" y="370"/>
                </a:lnTo>
                <a:lnTo>
                  <a:pt x="111" y="370"/>
                </a:lnTo>
                <a:lnTo>
                  <a:pt x="109" y="370"/>
                </a:lnTo>
                <a:lnTo>
                  <a:pt x="109" y="370"/>
                </a:lnTo>
                <a:lnTo>
                  <a:pt x="117" y="375"/>
                </a:lnTo>
                <a:lnTo>
                  <a:pt x="125" y="378"/>
                </a:lnTo>
                <a:lnTo>
                  <a:pt x="125" y="378"/>
                </a:lnTo>
                <a:close/>
                <a:moveTo>
                  <a:pt x="294" y="123"/>
                </a:moveTo>
                <a:lnTo>
                  <a:pt x="294" y="123"/>
                </a:lnTo>
                <a:lnTo>
                  <a:pt x="289" y="121"/>
                </a:lnTo>
                <a:lnTo>
                  <a:pt x="289" y="121"/>
                </a:lnTo>
                <a:lnTo>
                  <a:pt x="288" y="121"/>
                </a:lnTo>
                <a:lnTo>
                  <a:pt x="288" y="121"/>
                </a:lnTo>
                <a:lnTo>
                  <a:pt x="281" y="124"/>
                </a:lnTo>
                <a:lnTo>
                  <a:pt x="281" y="124"/>
                </a:lnTo>
                <a:lnTo>
                  <a:pt x="280" y="124"/>
                </a:lnTo>
                <a:lnTo>
                  <a:pt x="280" y="124"/>
                </a:lnTo>
                <a:lnTo>
                  <a:pt x="281" y="124"/>
                </a:lnTo>
                <a:lnTo>
                  <a:pt x="281" y="124"/>
                </a:lnTo>
                <a:lnTo>
                  <a:pt x="291" y="126"/>
                </a:lnTo>
                <a:lnTo>
                  <a:pt x="291" y="126"/>
                </a:lnTo>
                <a:lnTo>
                  <a:pt x="292" y="124"/>
                </a:lnTo>
                <a:lnTo>
                  <a:pt x="292" y="124"/>
                </a:lnTo>
                <a:lnTo>
                  <a:pt x="294" y="123"/>
                </a:lnTo>
                <a:lnTo>
                  <a:pt x="294" y="123"/>
                </a:lnTo>
                <a:close/>
                <a:moveTo>
                  <a:pt x="68" y="448"/>
                </a:moveTo>
                <a:lnTo>
                  <a:pt x="68" y="448"/>
                </a:lnTo>
                <a:lnTo>
                  <a:pt x="70" y="448"/>
                </a:lnTo>
                <a:lnTo>
                  <a:pt x="70" y="448"/>
                </a:lnTo>
                <a:lnTo>
                  <a:pt x="76" y="448"/>
                </a:lnTo>
                <a:lnTo>
                  <a:pt x="76" y="448"/>
                </a:lnTo>
                <a:lnTo>
                  <a:pt x="81" y="446"/>
                </a:lnTo>
                <a:lnTo>
                  <a:pt x="81" y="446"/>
                </a:lnTo>
                <a:lnTo>
                  <a:pt x="84" y="443"/>
                </a:lnTo>
                <a:lnTo>
                  <a:pt x="84" y="443"/>
                </a:lnTo>
                <a:lnTo>
                  <a:pt x="78" y="445"/>
                </a:lnTo>
                <a:lnTo>
                  <a:pt x="70" y="445"/>
                </a:lnTo>
                <a:lnTo>
                  <a:pt x="70" y="445"/>
                </a:lnTo>
                <a:lnTo>
                  <a:pt x="68" y="448"/>
                </a:lnTo>
                <a:lnTo>
                  <a:pt x="68" y="448"/>
                </a:lnTo>
                <a:close/>
                <a:moveTo>
                  <a:pt x="119" y="353"/>
                </a:moveTo>
                <a:lnTo>
                  <a:pt x="119" y="353"/>
                </a:lnTo>
                <a:lnTo>
                  <a:pt x="117" y="353"/>
                </a:lnTo>
                <a:lnTo>
                  <a:pt x="117" y="353"/>
                </a:lnTo>
                <a:lnTo>
                  <a:pt x="111" y="359"/>
                </a:lnTo>
                <a:lnTo>
                  <a:pt x="111" y="359"/>
                </a:lnTo>
                <a:lnTo>
                  <a:pt x="112" y="361"/>
                </a:lnTo>
                <a:lnTo>
                  <a:pt x="116" y="364"/>
                </a:lnTo>
                <a:lnTo>
                  <a:pt x="116" y="364"/>
                </a:lnTo>
                <a:lnTo>
                  <a:pt x="117" y="361"/>
                </a:lnTo>
                <a:lnTo>
                  <a:pt x="117" y="361"/>
                </a:lnTo>
                <a:lnTo>
                  <a:pt x="116" y="356"/>
                </a:lnTo>
                <a:lnTo>
                  <a:pt x="116" y="356"/>
                </a:lnTo>
                <a:lnTo>
                  <a:pt x="116" y="355"/>
                </a:lnTo>
                <a:lnTo>
                  <a:pt x="116" y="355"/>
                </a:lnTo>
                <a:lnTo>
                  <a:pt x="117" y="355"/>
                </a:lnTo>
                <a:lnTo>
                  <a:pt x="117" y="355"/>
                </a:lnTo>
                <a:lnTo>
                  <a:pt x="119" y="353"/>
                </a:lnTo>
                <a:lnTo>
                  <a:pt x="119" y="353"/>
                </a:lnTo>
                <a:lnTo>
                  <a:pt x="119" y="353"/>
                </a:lnTo>
                <a:lnTo>
                  <a:pt x="119" y="353"/>
                </a:lnTo>
                <a:close/>
                <a:moveTo>
                  <a:pt x="177" y="293"/>
                </a:moveTo>
                <a:lnTo>
                  <a:pt x="177" y="293"/>
                </a:lnTo>
                <a:lnTo>
                  <a:pt x="177" y="292"/>
                </a:lnTo>
                <a:lnTo>
                  <a:pt x="177" y="292"/>
                </a:lnTo>
                <a:lnTo>
                  <a:pt x="174" y="287"/>
                </a:lnTo>
                <a:lnTo>
                  <a:pt x="174" y="287"/>
                </a:lnTo>
                <a:lnTo>
                  <a:pt x="172" y="287"/>
                </a:lnTo>
                <a:lnTo>
                  <a:pt x="172" y="287"/>
                </a:lnTo>
                <a:lnTo>
                  <a:pt x="166" y="287"/>
                </a:lnTo>
                <a:lnTo>
                  <a:pt x="166" y="287"/>
                </a:lnTo>
                <a:lnTo>
                  <a:pt x="166" y="287"/>
                </a:lnTo>
                <a:lnTo>
                  <a:pt x="166" y="287"/>
                </a:lnTo>
                <a:lnTo>
                  <a:pt x="166" y="287"/>
                </a:lnTo>
                <a:lnTo>
                  <a:pt x="166" y="287"/>
                </a:lnTo>
                <a:lnTo>
                  <a:pt x="177" y="293"/>
                </a:lnTo>
                <a:lnTo>
                  <a:pt x="177" y="293"/>
                </a:lnTo>
                <a:close/>
                <a:moveTo>
                  <a:pt x="286" y="205"/>
                </a:moveTo>
                <a:lnTo>
                  <a:pt x="286" y="205"/>
                </a:lnTo>
                <a:lnTo>
                  <a:pt x="281" y="209"/>
                </a:lnTo>
                <a:lnTo>
                  <a:pt x="281" y="209"/>
                </a:lnTo>
                <a:lnTo>
                  <a:pt x="281" y="211"/>
                </a:lnTo>
                <a:lnTo>
                  <a:pt x="281" y="211"/>
                </a:lnTo>
                <a:lnTo>
                  <a:pt x="280" y="216"/>
                </a:lnTo>
                <a:lnTo>
                  <a:pt x="280" y="216"/>
                </a:lnTo>
                <a:lnTo>
                  <a:pt x="280" y="216"/>
                </a:lnTo>
                <a:lnTo>
                  <a:pt x="280" y="216"/>
                </a:lnTo>
                <a:lnTo>
                  <a:pt x="288" y="206"/>
                </a:lnTo>
                <a:lnTo>
                  <a:pt x="288" y="206"/>
                </a:lnTo>
                <a:lnTo>
                  <a:pt x="286" y="205"/>
                </a:lnTo>
                <a:lnTo>
                  <a:pt x="286" y="205"/>
                </a:lnTo>
                <a:close/>
                <a:moveTo>
                  <a:pt x="127" y="367"/>
                </a:moveTo>
                <a:lnTo>
                  <a:pt x="127" y="367"/>
                </a:lnTo>
                <a:lnTo>
                  <a:pt x="130" y="355"/>
                </a:lnTo>
                <a:lnTo>
                  <a:pt x="130" y="355"/>
                </a:lnTo>
                <a:lnTo>
                  <a:pt x="130" y="356"/>
                </a:lnTo>
                <a:lnTo>
                  <a:pt x="130" y="356"/>
                </a:lnTo>
                <a:lnTo>
                  <a:pt x="127" y="359"/>
                </a:lnTo>
                <a:lnTo>
                  <a:pt x="127" y="359"/>
                </a:lnTo>
                <a:lnTo>
                  <a:pt x="125" y="362"/>
                </a:lnTo>
                <a:lnTo>
                  <a:pt x="125" y="366"/>
                </a:lnTo>
                <a:lnTo>
                  <a:pt x="125" y="366"/>
                </a:lnTo>
                <a:lnTo>
                  <a:pt x="125" y="366"/>
                </a:lnTo>
                <a:lnTo>
                  <a:pt x="125" y="366"/>
                </a:lnTo>
                <a:lnTo>
                  <a:pt x="125" y="366"/>
                </a:lnTo>
                <a:lnTo>
                  <a:pt x="125" y="366"/>
                </a:lnTo>
                <a:lnTo>
                  <a:pt x="127" y="367"/>
                </a:lnTo>
                <a:lnTo>
                  <a:pt x="127" y="367"/>
                </a:lnTo>
                <a:close/>
                <a:moveTo>
                  <a:pt x="264" y="162"/>
                </a:moveTo>
                <a:lnTo>
                  <a:pt x="264" y="162"/>
                </a:lnTo>
                <a:lnTo>
                  <a:pt x="264" y="161"/>
                </a:lnTo>
                <a:lnTo>
                  <a:pt x="265" y="161"/>
                </a:lnTo>
                <a:lnTo>
                  <a:pt x="265" y="161"/>
                </a:lnTo>
                <a:lnTo>
                  <a:pt x="265" y="159"/>
                </a:lnTo>
                <a:lnTo>
                  <a:pt x="265" y="159"/>
                </a:lnTo>
                <a:lnTo>
                  <a:pt x="262" y="159"/>
                </a:lnTo>
                <a:lnTo>
                  <a:pt x="262" y="159"/>
                </a:lnTo>
                <a:lnTo>
                  <a:pt x="261" y="159"/>
                </a:lnTo>
                <a:lnTo>
                  <a:pt x="261" y="159"/>
                </a:lnTo>
                <a:lnTo>
                  <a:pt x="256" y="162"/>
                </a:lnTo>
                <a:lnTo>
                  <a:pt x="256" y="162"/>
                </a:lnTo>
                <a:lnTo>
                  <a:pt x="261" y="164"/>
                </a:lnTo>
                <a:lnTo>
                  <a:pt x="264" y="162"/>
                </a:lnTo>
                <a:lnTo>
                  <a:pt x="264" y="162"/>
                </a:lnTo>
                <a:close/>
                <a:moveTo>
                  <a:pt x="37" y="388"/>
                </a:moveTo>
                <a:lnTo>
                  <a:pt x="37" y="388"/>
                </a:lnTo>
                <a:lnTo>
                  <a:pt x="37" y="386"/>
                </a:lnTo>
                <a:lnTo>
                  <a:pt x="37" y="386"/>
                </a:lnTo>
                <a:lnTo>
                  <a:pt x="38" y="378"/>
                </a:lnTo>
                <a:lnTo>
                  <a:pt x="38" y="378"/>
                </a:lnTo>
                <a:lnTo>
                  <a:pt x="38" y="378"/>
                </a:lnTo>
                <a:lnTo>
                  <a:pt x="38" y="378"/>
                </a:lnTo>
                <a:lnTo>
                  <a:pt x="38" y="377"/>
                </a:lnTo>
                <a:lnTo>
                  <a:pt x="38" y="377"/>
                </a:lnTo>
                <a:lnTo>
                  <a:pt x="38" y="375"/>
                </a:lnTo>
                <a:lnTo>
                  <a:pt x="38" y="375"/>
                </a:lnTo>
                <a:lnTo>
                  <a:pt x="35" y="377"/>
                </a:lnTo>
                <a:lnTo>
                  <a:pt x="35" y="377"/>
                </a:lnTo>
                <a:lnTo>
                  <a:pt x="35" y="380"/>
                </a:lnTo>
                <a:lnTo>
                  <a:pt x="35" y="380"/>
                </a:lnTo>
                <a:lnTo>
                  <a:pt x="35" y="383"/>
                </a:lnTo>
                <a:lnTo>
                  <a:pt x="37" y="388"/>
                </a:lnTo>
                <a:lnTo>
                  <a:pt x="37" y="388"/>
                </a:lnTo>
                <a:close/>
                <a:moveTo>
                  <a:pt x="275" y="209"/>
                </a:moveTo>
                <a:lnTo>
                  <a:pt x="275" y="209"/>
                </a:lnTo>
                <a:lnTo>
                  <a:pt x="276" y="208"/>
                </a:lnTo>
                <a:lnTo>
                  <a:pt x="276" y="208"/>
                </a:lnTo>
                <a:lnTo>
                  <a:pt x="278" y="206"/>
                </a:lnTo>
                <a:lnTo>
                  <a:pt x="278" y="206"/>
                </a:lnTo>
                <a:lnTo>
                  <a:pt x="280" y="205"/>
                </a:lnTo>
                <a:lnTo>
                  <a:pt x="280" y="203"/>
                </a:lnTo>
                <a:lnTo>
                  <a:pt x="280" y="203"/>
                </a:lnTo>
                <a:lnTo>
                  <a:pt x="273" y="203"/>
                </a:lnTo>
                <a:lnTo>
                  <a:pt x="273" y="203"/>
                </a:lnTo>
                <a:lnTo>
                  <a:pt x="275" y="206"/>
                </a:lnTo>
                <a:lnTo>
                  <a:pt x="275" y="209"/>
                </a:lnTo>
                <a:lnTo>
                  <a:pt x="275" y="209"/>
                </a:lnTo>
                <a:close/>
                <a:moveTo>
                  <a:pt x="185" y="276"/>
                </a:moveTo>
                <a:lnTo>
                  <a:pt x="185" y="276"/>
                </a:lnTo>
                <a:lnTo>
                  <a:pt x="188" y="282"/>
                </a:lnTo>
                <a:lnTo>
                  <a:pt x="188" y="282"/>
                </a:lnTo>
                <a:lnTo>
                  <a:pt x="194" y="280"/>
                </a:lnTo>
                <a:lnTo>
                  <a:pt x="194" y="280"/>
                </a:lnTo>
                <a:lnTo>
                  <a:pt x="185" y="276"/>
                </a:lnTo>
                <a:lnTo>
                  <a:pt x="185" y="276"/>
                </a:lnTo>
                <a:close/>
                <a:moveTo>
                  <a:pt x="276" y="137"/>
                </a:moveTo>
                <a:lnTo>
                  <a:pt x="276" y="137"/>
                </a:lnTo>
                <a:lnTo>
                  <a:pt x="281" y="137"/>
                </a:lnTo>
                <a:lnTo>
                  <a:pt x="281" y="137"/>
                </a:lnTo>
                <a:lnTo>
                  <a:pt x="283" y="137"/>
                </a:lnTo>
                <a:lnTo>
                  <a:pt x="283" y="137"/>
                </a:lnTo>
                <a:lnTo>
                  <a:pt x="286" y="132"/>
                </a:lnTo>
                <a:lnTo>
                  <a:pt x="286" y="132"/>
                </a:lnTo>
                <a:lnTo>
                  <a:pt x="286" y="132"/>
                </a:lnTo>
                <a:lnTo>
                  <a:pt x="286" y="132"/>
                </a:lnTo>
                <a:lnTo>
                  <a:pt x="286" y="131"/>
                </a:lnTo>
                <a:lnTo>
                  <a:pt x="286" y="131"/>
                </a:lnTo>
                <a:lnTo>
                  <a:pt x="281" y="134"/>
                </a:lnTo>
                <a:lnTo>
                  <a:pt x="281" y="134"/>
                </a:lnTo>
                <a:lnTo>
                  <a:pt x="280" y="134"/>
                </a:lnTo>
                <a:lnTo>
                  <a:pt x="280" y="134"/>
                </a:lnTo>
                <a:lnTo>
                  <a:pt x="280" y="135"/>
                </a:lnTo>
                <a:lnTo>
                  <a:pt x="276" y="137"/>
                </a:lnTo>
                <a:lnTo>
                  <a:pt x="276" y="137"/>
                </a:lnTo>
                <a:close/>
                <a:moveTo>
                  <a:pt x="109" y="348"/>
                </a:moveTo>
                <a:lnTo>
                  <a:pt x="109" y="348"/>
                </a:lnTo>
                <a:lnTo>
                  <a:pt x="101" y="355"/>
                </a:lnTo>
                <a:lnTo>
                  <a:pt x="101" y="355"/>
                </a:lnTo>
                <a:lnTo>
                  <a:pt x="106" y="358"/>
                </a:lnTo>
                <a:lnTo>
                  <a:pt x="106" y="358"/>
                </a:lnTo>
                <a:lnTo>
                  <a:pt x="109" y="348"/>
                </a:lnTo>
                <a:lnTo>
                  <a:pt x="109" y="348"/>
                </a:lnTo>
                <a:close/>
                <a:moveTo>
                  <a:pt x="75" y="391"/>
                </a:moveTo>
                <a:lnTo>
                  <a:pt x="75" y="391"/>
                </a:lnTo>
                <a:lnTo>
                  <a:pt x="79" y="392"/>
                </a:lnTo>
                <a:lnTo>
                  <a:pt x="79" y="392"/>
                </a:lnTo>
                <a:lnTo>
                  <a:pt x="82" y="389"/>
                </a:lnTo>
                <a:lnTo>
                  <a:pt x="82" y="389"/>
                </a:lnTo>
                <a:lnTo>
                  <a:pt x="81" y="389"/>
                </a:lnTo>
                <a:lnTo>
                  <a:pt x="81" y="389"/>
                </a:lnTo>
                <a:lnTo>
                  <a:pt x="73" y="389"/>
                </a:lnTo>
                <a:lnTo>
                  <a:pt x="73" y="389"/>
                </a:lnTo>
                <a:lnTo>
                  <a:pt x="75" y="391"/>
                </a:lnTo>
                <a:lnTo>
                  <a:pt x="75" y="391"/>
                </a:lnTo>
                <a:close/>
                <a:moveTo>
                  <a:pt x="43" y="385"/>
                </a:moveTo>
                <a:lnTo>
                  <a:pt x="43" y="385"/>
                </a:lnTo>
                <a:lnTo>
                  <a:pt x="48" y="375"/>
                </a:lnTo>
                <a:lnTo>
                  <a:pt x="48" y="375"/>
                </a:lnTo>
                <a:lnTo>
                  <a:pt x="45" y="375"/>
                </a:lnTo>
                <a:lnTo>
                  <a:pt x="45" y="375"/>
                </a:lnTo>
                <a:lnTo>
                  <a:pt x="43" y="380"/>
                </a:lnTo>
                <a:lnTo>
                  <a:pt x="43" y="385"/>
                </a:lnTo>
                <a:lnTo>
                  <a:pt x="43" y="385"/>
                </a:lnTo>
                <a:close/>
                <a:moveTo>
                  <a:pt x="371" y="20"/>
                </a:moveTo>
                <a:lnTo>
                  <a:pt x="371" y="20"/>
                </a:lnTo>
                <a:lnTo>
                  <a:pt x="376" y="15"/>
                </a:lnTo>
                <a:lnTo>
                  <a:pt x="381" y="9"/>
                </a:lnTo>
                <a:lnTo>
                  <a:pt x="381" y="9"/>
                </a:lnTo>
                <a:lnTo>
                  <a:pt x="377" y="11"/>
                </a:lnTo>
                <a:lnTo>
                  <a:pt x="377" y="11"/>
                </a:lnTo>
                <a:lnTo>
                  <a:pt x="376" y="12"/>
                </a:lnTo>
                <a:lnTo>
                  <a:pt x="376" y="12"/>
                </a:lnTo>
                <a:lnTo>
                  <a:pt x="371" y="19"/>
                </a:lnTo>
                <a:lnTo>
                  <a:pt x="371" y="19"/>
                </a:lnTo>
                <a:lnTo>
                  <a:pt x="370" y="19"/>
                </a:lnTo>
                <a:lnTo>
                  <a:pt x="371" y="20"/>
                </a:lnTo>
                <a:lnTo>
                  <a:pt x="371" y="20"/>
                </a:lnTo>
                <a:close/>
                <a:moveTo>
                  <a:pt x="198" y="209"/>
                </a:moveTo>
                <a:lnTo>
                  <a:pt x="198" y="209"/>
                </a:lnTo>
                <a:lnTo>
                  <a:pt x="190" y="200"/>
                </a:lnTo>
                <a:lnTo>
                  <a:pt x="190" y="200"/>
                </a:lnTo>
                <a:lnTo>
                  <a:pt x="188" y="200"/>
                </a:lnTo>
                <a:lnTo>
                  <a:pt x="188" y="200"/>
                </a:lnTo>
                <a:lnTo>
                  <a:pt x="191" y="205"/>
                </a:lnTo>
                <a:lnTo>
                  <a:pt x="198" y="209"/>
                </a:lnTo>
                <a:lnTo>
                  <a:pt x="198" y="209"/>
                </a:lnTo>
                <a:close/>
                <a:moveTo>
                  <a:pt x="71" y="427"/>
                </a:moveTo>
                <a:lnTo>
                  <a:pt x="71" y="427"/>
                </a:lnTo>
                <a:lnTo>
                  <a:pt x="64" y="424"/>
                </a:lnTo>
                <a:lnTo>
                  <a:pt x="56" y="424"/>
                </a:lnTo>
                <a:lnTo>
                  <a:pt x="56" y="424"/>
                </a:lnTo>
                <a:lnTo>
                  <a:pt x="64" y="426"/>
                </a:lnTo>
                <a:lnTo>
                  <a:pt x="71" y="427"/>
                </a:lnTo>
                <a:lnTo>
                  <a:pt x="71" y="427"/>
                </a:lnTo>
                <a:close/>
                <a:moveTo>
                  <a:pt x="87" y="377"/>
                </a:moveTo>
                <a:lnTo>
                  <a:pt x="87" y="377"/>
                </a:lnTo>
                <a:lnTo>
                  <a:pt x="81" y="378"/>
                </a:lnTo>
                <a:lnTo>
                  <a:pt x="81" y="378"/>
                </a:lnTo>
                <a:lnTo>
                  <a:pt x="81" y="378"/>
                </a:lnTo>
                <a:lnTo>
                  <a:pt x="81" y="378"/>
                </a:lnTo>
                <a:lnTo>
                  <a:pt x="89" y="381"/>
                </a:lnTo>
                <a:lnTo>
                  <a:pt x="89" y="381"/>
                </a:lnTo>
                <a:lnTo>
                  <a:pt x="90" y="380"/>
                </a:lnTo>
                <a:lnTo>
                  <a:pt x="90" y="380"/>
                </a:lnTo>
                <a:lnTo>
                  <a:pt x="89" y="378"/>
                </a:lnTo>
                <a:lnTo>
                  <a:pt x="87" y="377"/>
                </a:lnTo>
                <a:lnTo>
                  <a:pt x="87" y="377"/>
                </a:lnTo>
                <a:close/>
                <a:moveTo>
                  <a:pt x="101" y="405"/>
                </a:moveTo>
                <a:lnTo>
                  <a:pt x="101" y="405"/>
                </a:lnTo>
                <a:lnTo>
                  <a:pt x="98" y="397"/>
                </a:lnTo>
                <a:lnTo>
                  <a:pt x="95" y="391"/>
                </a:lnTo>
                <a:lnTo>
                  <a:pt x="95" y="391"/>
                </a:lnTo>
                <a:lnTo>
                  <a:pt x="94" y="392"/>
                </a:lnTo>
                <a:lnTo>
                  <a:pt x="95" y="394"/>
                </a:lnTo>
                <a:lnTo>
                  <a:pt x="95" y="394"/>
                </a:lnTo>
                <a:lnTo>
                  <a:pt x="98" y="399"/>
                </a:lnTo>
                <a:lnTo>
                  <a:pt x="101" y="403"/>
                </a:lnTo>
                <a:lnTo>
                  <a:pt x="101" y="403"/>
                </a:lnTo>
                <a:lnTo>
                  <a:pt x="101" y="405"/>
                </a:lnTo>
                <a:lnTo>
                  <a:pt x="101" y="405"/>
                </a:lnTo>
                <a:close/>
                <a:moveTo>
                  <a:pt x="100" y="271"/>
                </a:moveTo>
                <a:lnTo>
                  <a:pt x="100" y="271"/>
                </a:lnTo>
                <a:lnTo>
                  <a:pt x="98" y="274"/>
                </a:lnTo>
                <a:lnTo>
                  <a:pt x="98" y="274"/>
                </a:lnTo>
                <a:lnTo>
                  <a:pt x="97" y="276"/>
                </a:lnTo>
                <a:lnTo>
                  <a:pt x="97" y="276"/>
                </a:lnTo>
                <a:lnTo>
                  <a:pt x="97" y="282"/>
                </a:lnTo>
                <a:lnTo>
                  <a:pt x="97" y="282"/>
                </a:lnTo>
                <a:lnTo>
                  <a:pt x="97" y="285"/>
                </a:lnTo>
                <a:lnTo>
                  <a:pt x="97" y="285"/>
                </a:lnTo>
                <a:lnTo>
                  <a:pt x="97" y="285"/>
                </a:lnTo>
                <a:lnTo>
                  <a:pt x="97" y="285"/>
                </a:lnTo>
                <a:lnTo>
                  <a:pt x="98" y="280"/>
                </a:lnTo>
                <a:lnTo>
                  <a:pt x="98" y="280"/>
                </a:lnTo>
                <a:lnTo>
                  <a:pt x="98" y="274"/>
                </a:lnTo>
                <a:lnTo>
                  <a:pt x="98" y="274"/>
                </a:lnTo>
                <a:lnTo>
                  <a:pt x="100" y="268"/>
                </a:lnTo>
                <a:lnTo>
                  <a:pt x="100" y="268"/>
                </a:lnTo>
                <a:lnTo>
                  <a:pt x="100" y="268"/>
                </a:lnTo>
                <a:lnTo>
                  <a:pt x="100" y="268"/>
                </a:lnTo>
                <a:lnTo>
                  <a:pt x="98" y="269"/>
                </a:lnTo>
                <a:lnTo>
                  <a:pt x="98" y="269"/>
                </a:lnTo>
                <a:lnTo>
                  <a:pt x="98" y="271"/>
                </a:lnTo>
                <a:lnTo>
                  <a:pt x="100" y="271"/>
                </a:lnTo>
                <a:lnTo>
                  <a:pt x="100" y="271"/>
                </a:lnTo>
                <a:close/>
                <a:moveTo>
                  <a:pt x="305" y="104"/>
                </a:moveTo>
                <a:lnTo>
                  <a:pt x="305" y="104"/>
                </a:lnTo>
                <a:lnTo>
                  <a:pt x="303" y="104"/>
                </a:lnTo>
                <a:lnTo>
                  <a:pt x="303" y="104"/>
                </a:lnTo>
                <a:lnTo>
                  <a:pt x="303" y="105"/>
                </a:lnTo>
                <a:lnTo>
                  <a:pt x="303" y="105"/>
                </a:lnTo>
                <a:lnTo>
                  <a:pt x="302" y="112"/>
                </a:lnTo>
                <a:lnTo>
                  <a:pt x="302" y="112"/>
                </a:lnTo>
                <a:lnTo>
                  <a:pt x="302" y="116"/>
                </a:lnTo>
                <a:lnTo>
                  <a:pt x="302" y="116"/>
                </a:lnTo>
                <a:lnTo>
                  <a:pt x="302" y="118"/>
                </a:lnTo>
                <a:lnTo>
                  <a:pt x="302" y="118"/>
                </a:lnTo>
                <a:lnTo>
                  <a:pt x="303" y="112"/>
                </a:lnTo>
                <a:lnTo>
                  <a:pt x="305" y="104"/>
                </a:lnTo>
                <a:lnTo>
                  <a:pt x="305" y="104"/>
                </a:lnTo>
                <a:close/>
                <a:moveTo>
                  <a:pt x="18" y="359"/>
                </a:moveTo>
                <a:lnTo>
                  <a:pt x="18" y="359"/>
                </a:lnTo>
                <a:lnTo>
                  <a:pt x="18" y="359"/>
                </a:lnTo>
                <a:lnTo>
                  <a:pt x="18" y="359"/>
                </a:lnTo>
                <a:lnTo>
                  <a:pt x="13" y="364"/>
                </a:lnTo>
                <a:lnTo>
                  <a:pt x="13" y="364"/>
                </a:lnTo>
                <a:lnTo>
                  <a:pt x="8" y="372"/>
                </a:lnTo>
                <a:lnTo>
                  <a:pt x="8" y="372"/>
                </a:lnTo>
                <a:lnTo>
                  <a:pt x="13" y="366"/>
                </a:lnTo>
                <a:lnTo>
                  <a:pt x="18" y="359"/>
                </a:lnTo>
                <a:lnTo>
                  <a:pt x="18" y="359"/>
                </a:lnTo>
                <a:close/>
                <a:moveTo>
                  <a:pt x="163" y="314"/>
                </a:moveTo>
                <a:lnTo>
                  <a:pt x="163" y="314"/>
                </a:lnTo>
                <a:lnTo>
                  <a:pt x="160" y="310"/>
                </a:lnTo>
                <a:lnTo>
                  <a:pt x="155" y="307"/>
                </a:lnTo>
                <a:lnTo>
                  <a:pt x="155" y="307"/>
                </a:lnTo>
                <a:lnTo>
                  <a:pt x="158" y="312"/>
                </a:lnTo>
                <a:lnTo>
                  <a:pt x="158" y="312"/>
                </a:lnTo>
                <a:lnTo>
                  <a:pt x="158" y="314"/>
                </a:lnTo>
                <a:lnTo>
                  <a:pt x="158" y="314"/>
                </a:lnTo>
                <a:lnTo>
                  <a:pt x="163" y="314"/>
                </a:lnTo>
                <a:lnTo>
                  <a:pt x="163" y="314"/>
                </a:lnTo>
                <a:close/>
                <a:moveTo>
                  <a:pt x="273" y="150"/>
                </a:moveTo>
                <a:lnTo>
                  <a:pt x="273" y="150"/>
                </a:lnTo>
                <a:lnTo>
                  <a:pt x="273" y="150"/>
                </a:lnTo>
                <a:lnTo>
                  <a:pt x="273" y="150"/>
                </a:lnTo>
                <a:lnTo>
                  <a:pt x="270" y="150"/>
                </a:lnTo>
                <a:lnTo>
                  <a:pt x="269" y="150"/>
                </a:lnTo>
                <a:lnTo>
                  <a:pt x="262" y="148"/>
                </a:lnTo>
                <a:lnTo>
                  <a:pt x="262" y="148"/>
                </a:lnTo>
                <a:lnTo>
                  <a:pt x="265" y="153"/>
                </a:lnTo>
                <a:lnTo>
                  <a:pt x="265" y="153"/>
                </a:lnTo>
                <a:lnTo>
                  <a:pt x="273" y="150"/>
                </a:lnTo>
                <a:lnTo>
                  <a:pt x="273" y="150"/>
                </a:lnTo>
                <a:close/>
                <a:moveTo>
                  <a:pt x="48" y="418"/>
                </a:moveTo>
                <a:lnTo>
                  <a:pt x="48" y="418"/>
                </a:lnTo>
                <a:lnTo>
                  <a:pt x="45" y="416"/>
                </a:lnTo>
                <a:lnTo>
                  <a:pt x="45" y="416"/>
                </a:lnTo>
                <a:lnTo>
                  <a:pt x="38" y="411"/>
                </a:lnTo>
                <a:lnTo>
                  <a:pt x="32" y="407"/>
                </a:lnTo>
                <a:lnTo>
                  <a:pt x="32" y="407"/>
                </a:lnTo>
                <a:lnTo>
                  <a:pt x="30" y="405"/>
                </a:lnTo>
                <a:lnTo>
                  <a:pt x="30" y="405"/>
                </a:lnTo>
                <a:lnTo>
                  <a:pt x="38" y="413"/>
                </a:lnTo>
                <a:lnTo>
                  <a:pt x="48" y="419"/>
                </a:lnTo>
                <a:lnTo>
                  <a:pt x="48" y="419"/>
                </a:lnTo>
                <a:lnTo>
                  <a:pt x="48" y="418"/>
                </a:lnTo>
                <a:lnTo>
                  <a:pt x="48" y="418"/>
                </a:lnTo>
                <a:close/>
                <a:moveTo>
                  <a:pt x="98" y="344"/>
                </a:moveTo>
                <a:lnTo>
                  <a:pt x="98" y="344"/>
                </a:lnTo>
                <a:lnTo>
                  <a:pt x="94" y="350"/>
                </a:lnTo>
                <a:lnTo>
                  <a:pt x="94" y="350"/>
                </a:lnTo>
                <a:lnTo>
                  <a:pt x="97" y="351"/>
                </a:lnTo>
                <a:lnTo>
                  <a:pt x="97" y="351"/>
                </a:lnTo>
                <a:lnTo>
                  <a:pt x="98" y="344"/>
                </a:lnTo>
                <a:lnTo>
                  <a:pt x="98" y="344"/>
                </a:lnTo>
                <a:close/>
                <a:moveTo>
                  <a:pt x="297" y="113"/>
                </a:moveTo>
                <a:lnTo>
                  <a:pt x="297" y="113"/>
                </a:lnTo>
                <a:lnTo>
                  <a:pt x="300" y="113"/>
                </a:lnTo>
                <a:lnTo>
                  <a:pt x="300" y="113"/>
                </a:lnTo>
                <a:lnTo>
                  <a:pt x="300" y="109"/>
                </a:lnTo>
                <a:lnTo>
                  <a:pt x="300" y="109"/>
                </a:lnTo>
                <a:lnTo>
                  <a:pt x="295" y="110"/>
                </a:lnTo>
                <a:lnTo>
                  <a:pt x="295" y="110"/>
                </a:lnTo>
                <a:lnTo>
                  <a:pt x="297" y="113"/>
                </a:lnTo>
                <a:lnTo>
                  <a:pt x="297" y="113"/>
                </a:lnTo>
                <a:close/>
                <a:moveTo>
                  <a:pt x="106" y="312"/>
                </a:moveTo>
                <a:lnTo>
                  <a:pt x="106" y="312"/>
                </a:lnTo>
                <a:lnTo>
                  <a:pt x="106" y="312"/>
                </a:lnTo>
                <a:lnTo>
                  <a:pt x="106" y="312"/>
                </a:lnTo>
                <a:lnTo>
                  <a:pt x="101" y="307"/>
                </a:lnTo>
                <a:lnTo>
                  <a:pt x="101" y="307"/>
                </a:lnTo>
                <a:lnTo>
                  <a:pt x="97" y="301"/>
                </a:lnTo>
                <a:lnTo>
                  <a:pt x="94" y="295"/>
                </a:lnTo>
                <a:lnTo>
                  <a:pt x="94" y="295"/>
                </a:lnTo>
                <a:lnTo>
                  <a:pt x="92" y="293"/>
                </a:lnTo>
                <a:lnTo>
                  <a:pt x="92" y="293"/>
                </a:lnTo>
                <a:lnTo>
                  <a:pt x="98" y="304"/>
                </a:lnTo>
                <a:lnTo>
                  <a:pt x="106" y="312"/>
                </a:lnTo>
                <a:lnTo>
                  <a:pt x="106" y="312"/>
                </a:lnTo>
                <a:close/>
                <a:moveTo>
                  <a:pt x="139" y="216"/>
                </a:moveTo>
                <a:lnTo>
                  <a:pt x="139" y="216"/>
                </a:lnTo>
                <a:lnTo>
                  <a:pt x="131" y="227"/>
                </a:lnTo>
                <a:lnTo>
                  <a:pt x="131" y="227"/>
                </a:lnTo>
                <a:lnTo>
                  <a:pt x="138" y="221"/>
                </a:lnTo>
                <a:lnTo>
                  <a:pt x="138" y="221"/>
                </a:lnTo>
                <a:lnTo>
                  <a:pt x="139" y="217"/>
                </a:lnTo>
                <a:lnTo>
                  <a:pt x="139" y="216"/>
                </a:lnTo>
                <a:lnTo>
                  <a:pt x="139" y="216"/>
                </a:lnTo>
                <a:close/>
                <a:moveTo>
                  <a:pt x="297" y="195"/>
                </a:moveTo>
                <a:lnTo>
                  <a:pt x="297" y="195"/>
                </a:lnTo>
                <a:lnTo>
                  <a:pt x="292" y="197"/>
                </a:lnTo>
                <a:lnTo>
                  <a:pt x="292" y="197"/>
                </a:lnTo>
                <a:lnTo>
                  <a:pt x="292" y="198"/>
                </a:lnTo>
                <a:lnTo>
                  <a:pt x="292" y="198"/>
                </a:lnTo>
                <a:lnTo>
                  <a:pt x="292" y="203"/>
                </a:lnTo>
                <a:lnTo>
                  <a:pt x="292" y="203"/>
                </a:lnTo>
                <a:lnTo>
                  <a:pt x="294" y="198"/>
                </a:lnTo>
                <a:lnTo>
                  <a:pt x="297" y="195"/>
                </a:lnTo>
                <a:lnTo>
                  <a:pt x="297" y="195"/>
                </a:lnTo>
                <a:close/>
                <a:moveTo>
                  <a:pt x="232" y="257"/>
                </a:moveTo>
                <a:lnTo>
                  <a:pt x="232" y="257"/>
                </a:lnTo>
                <a:lnTo>
                  <a:pt x="245" y="244"/>
                </a:lnTo>
                <a:lnTo>
                  <a:pt x="245" y="244"/>
                </a:lnTo>
                <a:lnTo>
                  <a:pt x="232" y="257"/>
                </a:lnTo>
                <a:lnTo>
                  <a:pt x="232" y="257"/>
                </a:lnTo>
                <a:close/>
                <a:moveTo>
                  <a:pt x="300" y="183"/>
                </a:moveTo>
                <a:lnTo>
                  <a:pt x="300" y="183"/>
                </a:lnTo>
                <a:lnTo>
                  <a:pt x="302" y="173"/>
                </a:lnTo>
                <a:lnTo>
                  <a:pt x="302" y="168"/>
                </a:lnTo>
                <a:lnTo>
                  <a:pt x="302" y="165"/>
                </a:lnTo>
                <a:lnTo>
                  <a:pt x="302" y="165"/>
                </a:lnTo>
                <a:lnTo>
                  <a:pt x="302" y="167"/>
                </a:lnTo>
                <a:lnTo>
                  <a:pt x="302" y="167"/>
                </a:lnTo>
                <a:lnTo>
                  <a:pt x="302" y="175"/>
                </a:lnTo>
                <a:lnTo>
                  <a:pt x="302" y="175"/>
                </a:lnTo>
                <a:lnTo>
                  <a:pt x="300" y="180"/>
                </a:lnTo>
                <a:lnTo>
                  <a:pt x="300" y="180"/>
                </a:lnTo>
                <a:lnTo>
                  <a:pt x="300" y="183"/>
                </a:lnTo>
                <a:lnTo>
                  <a:pt x="300" y="183"/>
                </a:lnTo>
                <a:close/>
                <a:moveTo>
                  <a:pt x="155" y="359"/>
                </a:moveTo>
                <a:lnTo>
                  <a:pt x="155" y="359"/>
                </a:lnTo>
                <a:lnTo>
                  <a:pt x="153" y="361"/>
                </a:lnTo>
                <a:lnTo>
                  <a:pt x="153" y="361"/>
                </a:lnTo>
                <a:lnTo>
                  <a:pt x="153" y="362"/>
                </a:lnTo>
                <a:lnTo>
                  <a:pt x="155" y="362"/>
                </a:lnTo>
                <a:lnTo>
                  <a:pt x="155" y="362"/>
                </a:lnTo>
                <a:lnTo>
                  <a:pt x="158" y="359"/>
                </a:lnTo>
                <a:lnTo>
                  <a:pt x="158" y="359"/>
                </a:lnTo>
                <a:lnTo>
                  <a:pt x="158" y="359"/>
                </a:lnTo>
                <a:lnTo>
                  <a:pt x="158" y="359"/>
                </a:lnTo>
                <a:lnTo>
                  <a:pt x="155" y="359"/>
                </a:lnTo>
                <a:lnTo>
                  <a:pt x="155" y="359"/>
                </a:lnTo>
                <a:close/>
                <a:moveTo>
                  <a:pt x="65" y="397"/>
                </a:moveTo>
                <a:lnTo>
                  <a:pt x="65" y="397"/>
                </a:lnTo>
                <a:lnTo>
                  <a:pt x="71" y="397"/>
                </a:lnTo>
                <a:lnTo>
                  <a:pt x="71" y="397"/>
                </a:lnTo>
                <a:lnTo>
                  <a:pt x="71" y="396"/>
                </a:lnTo>
                <a:lnTo>
                  <a:pt x="71" y="396"/>
                </a:lnTo>
                <a:lnTo>
                  <a:pt x="71" y="396"/>
                </a:lnTo>
                <a:lnTo>
                  <a:pt x="71" y="396"/>
                </a:lnTo>
                <a:lnTo>
                  <a:pt x="65" y="396"/>
                </a:lnTo>
                <a:lnTo>
                  <a:pt x="65" y="396"/>
                </a:lnTo>
                <a:lnTo>
                  <a:pt x="65" y="397"/>
                </a:lnTo>
                <a:lnTo>
                  <a:pt x="65" y="397"/>
                </a:lnTo>
                <a:close/>
                <a:moveTo>
                  <a:pt x="220" y="121"/>
                </a:moveTo>
                <a:lnTo>
                  <a:pt x="220" y="121"/>
                </a:lnTo>
                <a:lnTo>
                  <a:pt x="217" y="120"/>
                </a:lnTo>
                <a:lnTo>
                  <a:pt x="217" y="120"/>
                </a:lnTo>
                <a:lnTo>
                  <a:pt x="215" y="120"/>
                </a:lnTo>
                <a:lnTo>
                  <a:pt x="215" y="120"/>
                </a:lnTo>
                <a:lnTo>
                  <a:pt x="213" y="124"/>
                </a:lnTo>
                <a:lnTo>
                  <a:pt x="213" y="124"/>
                </a:lnTo>
                <a:lnTo>
                  <a:pt x="220" y="121"/>
                </a:lnTo>
                <a:lnTo>
                  <a:pt x="220" y="121"/>
                </a:lnTo>
                <a:close/>
                <a:moveTo>
                  <a:pt x="281" y="195"/>
                </a:moveTo>
                <a:lnTo>
                  <a:pt x="281" y="195"/>
                </a:lnTo>
                <a:lnTo>
                  <a:pt x="270" y="197"/>
                </a:lnTo>
                <a:lnTo>
                  <a:pt x="270" y="197"/>
                </a:lnTo>
                <a:lnTo>
                  <a:pt x="272" y="197"/>
                </a:lnTo>
                <a:lnTo>
                  <a:pt x="272" y="197"/>
                </a:lnTo>
                <a:lnTo>
                  <a:pt x="278" y="197"/>
                </a:lnTo>
                <a:lnTo>
                  <a:pt x="278" y="197"/>
                </a:lnTo>
                <a:lnTo>
                  <a:pt x="280" y="197"/>
                </a:lnTo>
                <a:lnTo>
                  <a:pt x="280" y="197"/>
                </a:lnTo>
                <a:lnTo>
                  <a:pt x="281" y="195"/>
                </a:lnTo>
                <a:lnTo>
                  <a:pt x="281" y="195"/>
                </a:lnTo>
                <a:close/>
                <a:moveTo>
                  <a:pt x="49" y="430"/>
                </a:moveTo>
                <a:lnTo>
                  <a:pt x="49" y="430"/>
                </a:lnTo>
                <a:lnTo>
                  <a:pt x="48" y="435"/>
                </a:lnTo>
                <a:lnTo>
                  <a:pt x="48" y="435"/>
                </a:lnTo>
                <a:lnTo>
                  <a:pt x="52" y="432"/>
                </a:lnTo>
                <a:lnTo>
                  <a:pt x="52" y="432"/>
                </a:lnTo>
                <a:lnTo>
                  <a:pt x="49" y="430"/>
                </a:lnTo>
                <a:lnTo>
                  <a:pt x="49" y="430"/>
                </a:lnTo>
                <a:close/>
                <a:moveTo>
                  <a:pt x="49" y="361"/>
                </a:moveTo>
                <a:lnTo>
                  <a:pt x="49" y="361"/>
                </a:lnTo>
                <a:lnTo>
                  <a:pt x="48" y="361"/>
                </a:lnTo>
                <a:lnTo>
                  <a:pt x="48" y="361"/>
                </a:lnTo>
                <a:lnTo>
                  <a:pt x="41" y="370"/>
                </a:lnTo>
                <a:lnTo>
                  <a:pt x="41" y="370"/>
                </a:lnTo>
                <a:lnTo>
                  <a:pt x="41" y="369"/>
                </a:lnTo>
                <a:lnTo>
                  <a:pt x="41" y="369"/>
                </a:lnTo>
                <a:lnTo>
                  <a:pt x="45" y="367"/>
                </a:lnTo>
                <a:lnTo>
                  <a:pt x="45" y="367"/>
                </a:lnTo>
                <a:lnTo>
                  <a:pt x="45" y="366"/>
                </a:lnTo>
                <a:lnTo>
                  <a:pt x="45" y="366"/>
                </a:lnTo>
                <a:lnTo>
                  <a:pt x="49" y="361"/>
                </a:lnTo>
                <a:lnTo>
                  <a:pt x="49" y="361"/>
                </a:lnTo>
                <a:close/>
                <a:moveTo>
                  <a:pt x="280" y="146"/>
                </a:moveTo>
                <a:lnTo>
                  <a:pt x="280" y="146"/>
                </a:lnTo>
                <a:lnTo>
                  <a:pt x="281" y="146"/>
                </a:lnTo>
                <a:lnTo>
                  <a:pt x="281" y="146"/>
                </a:lnTo>
                <a:lnTo>
                  <a:pt x="281" y="146"/>
                </a:lnTo>
                <a:lnTo>
                  <a:pt x="283" y="146"/>
                </a:lnTo>
                <a:lnTo>
                  <a:pt x="283" y="146"/>
                </a:lnTo>
                <a:lnTo>
                  <a:pt x="283" y="148"/>
                </a:lnTo>
                <a:lnTo>
                  <a:pt x="283" y="148"/>
                </a:lnTo>
                <a:lnTo>
                  <a:pt x="284" y="143"/>
                </a:lnTo>
                <a:lnTo>
                  <a:pt x="284" y="143"/>
                </a:lnTo>
                <a:lnTo>
                  <a:pt x="283" y="143"/>
                </a:lnTo>
                <a:lnTo>
                  <a:pt x="281" y="145"/>
                </a:lnTo>
                <a:lnTo>
                  <a:pt x="281" y="145"/>
                </a:lnTo>
                <a:lnTo>
                  <a:pt x="280" y="146"/>
                </a:lnTo>
                <a:lnTo>
                  <a:pt x="280" y="146"/>
                </a:lnTo>
                <a:close/>
                <a:moveTo>
                  <a:pt x="198" y="164"/>
                </a:moveTo>
                <a:lnTo>
                  <a:pt x="198" y="164"/>
                </a:lnTo>
                <a:lnTo>
                  <a:pt x="196" y="164"/>
                </a:lnTo>
                <a:lnTo>
                  <a:pt x="196" y="164"/>
                </a:lnTo>
                <a:lnTo>
                  <a:pt x="196" y="165"/>
                </a:lnTo>
                <a:lnTo>
                  <a:pt x="196" y="165"/>
                </a:lnTo>
                <a:lnTo>
                  <a:pt x="196" y="167"/>
                </a:lnTo>
                <a:lnTo>
                  <a:pt x="196" y="167"/>
                </a:lnTo>
                <a:lnTo>
                  <a:pt x="199" y="173"/>
                </a:lnTo>
                <a:lnTo>
                  <a:pt x="199" y="173"/>
                </a:lnTo>
                <a:lnTo>
                  <a:pt x="198" y="168"/>
                </a:lnTo>
                <a:lnTo>
                  <a:pt x="198" y="164"/>
                </a:lnTo>
                <a:lnTo>
                  <a:pt x="198" y="164"/>
                </a:lnTo>
                <a:close/>
                <a:moveTo>
                  <a:pt x="258" y="238"/>
                </a:moveTo>
                <a:lnTo>
                  <a:pt x="258" y="238"/>
                </a:lnTo>
                <a:lnTo>
                  <a:pt x="256" y="238"/>
                </a:lnTo>
                <a:lnTo>
                  <a:pt x="254" y="238"/>
                </a:lnTo>
                <a:lnTo>
                  <a:pt x="254" y="238"/>
                </a:lnTo>
                <a:lnTo>
                  <a:pt x="245" y="249"/>
                </a:lnTo>
                <a:lnTo>
                  <a:pt x="245" y="249"/>
                </a:lnTo>
                <a:lnTo>
                  <a:pt x="245" y="249"/>
                </a:lnTo>
                <a:lnTo>
                  <a:pt x="245" y="249"/>
                </a:lnTo>
                <a:lnTo>
                  <a:pt x="245" y="250"/>
                </a:lnTo>
                <a:lnTo>
                  <a:pt x="245" y="250"/>
                </a:lnTo>
                <a:lnTo>
                  <a:pt x="258" y="238"/>
                </a:lnTo>
                <a:lnTo>
                  <a:pt x="258" y="238"/>
                </a:lnTo>
                <a:close/>
                <a:moveTo>
                  <a:pt x="294" y="115"/>
                </a:moveTo>
                <a:lnTo>
                  <a:pt x="294" y="115"/>
                </a:lnTo>
                <a:lnTo>
                  <a:pt x="292" y="112"/>
                </a:lnTo>
                <a:lnTo>
                  <a:pt x="292" y="112"/>
                </a:lnTo>
                <a:lnTo>
                  <a:pt x="288" y="115"/>
                </a:lnTo>
                <a:lnTo>
                  <a:pt x="288" y="115"/>
                </a:lnTo>
                <a:lnTo>
                  <a:pt x="288" y="115"/>
                </a:lnTo>
                <a:lnTo>
                  <a:pt x="288" y="115"/>
                </a:lnTo>
                <a:lnTo>
                  <a:pt x="294" y="115"/>
                </a:lnTo>
                <a:lnTo>
                  <a:pt x="294" y="115"/>
                </a:lnTo>
                <a:close/>
                <a:moveTo>
                  <a:pt x="23" y="392"/>
                </a:moveTo>
                <a:lnTo>
                  <a:pt x="23" y="392"/>
                </a:lnTo>
                <a:lnTo>
                  <a:pt x="23" y="392"/>
                </a:lnTo>
                <a:lnTo>
                  <a:pt x="23" y="392"/>
                </a:lnTo>
                <a:lnTo>
                  <a:pt x="23" y="394"/>
                </a:lnTo>
                <a:lnTo>
                  <a:pt x="23" y="394"/>
                </a:lnTo>
                <a:lnTo>
                  <a:pt x="23" y="394"/>
                </a:lnTo>
                <a:lnTo>
                  <a:pt x="26" y="399"/>
                </a:lnTo>
                <a:lnTo>
                  <a:pt x="29" y="403"/>
                </a:lnTo>
                <a:lnTo>
                  <a:pt x="29" y="403"/>
                </a:lnTo>
                <a:lnTo>
                  <a:pt x="29" y="403"/>
                </a:lnTo>
                <a:lnTo>
                  <a:pt x="29" y="403"/>
                </a:lnTo>
                <a:lnTo>
                  <a:pt x="23" y="392"/>
                </a:lnTo>
                <a:lnTo>
                  <a:pt x="23" y="392"/>
                </a:lnTo>
                <a:close/>
                <a:moveTo>
                  <a:pt x="112" y="265"/>
                </a:moveTo>
                <a:lnTo>
                  <a:pt x="112" y="265"/>
                </a:lnTo>
                <a:lnTo>
                  <a:pt x="116" y="271"/>
                </a:lnTo>
                <a:lnTo>
                  <a:pt x="120" y="274"/>
                </a:lnTo>
                <a:lnTo>
                  <a:pt x="120" y="274"/>
                </a:lnTo>
                <a:lnTo>
                  <a:pt x="112" y="265"/>
                </a:lnTo>
                <a:lnTo>
                  <a:pt x="112" y="265"/>
                </a:lnTo>
                <a:close/>
                <a:moveTo>
                  <a:pt x="291" y="156"/>
                </a:moveTo>
                <a:lnTo>
                  <a:pt x="291" y="156"/>
                </a:lnTo>
                <a:lnTo>
                  <a:pt x="288" y="151"/>
                </a:lnTo>
                <a:lnTo>
                  <a:pt x="288" y="151"/>
                </a:lnTo>
                <a:lnTo>
                  <a:pt x="284" y="151"/>
                </a:lnTo>
                <a:lnTo>
                  <a:pt x="284" y="151"/>
                </a:lnTo>
                <a:lnTo>
                  <a:pt x="284" y="151"/>
                </a:lnTo>
                <a:lnTo>
                  <a:pt x="284" y="151"/>
                </a:lnTo>
                <a:lnTo>
                  <a:pt x="291" y="156"/>
                </a:lnTo>
                <a:lnTo>
                  <a:pt x="291" y="156"/>
                </a:lnTo>
                <a:close/>
                <a:moveTo>
                  <a:pt x="280" y="140"/>
                </a:moveTo>
                <a:lnTo>
                  <a:pt x="280" y="140"/>
                </a:lnTo>
                <a:lnTo>
                  <a:pt x="280" y="140"/>
                </a:lnTo>
                <a:lnTo>
                  <a:pt x="280" y="140"/>
                </a:lnTo>
                <a:lnTo>
                  <a:pt x="275" y="138"/>
                </a:lnTo>
                <a:lnTo>
                  <a:pt x="275" y="138"/>
                </a:lnTo>
                <a:lnTo>
                  <a:pt x="276" y="142"/>
                </a:lnTo>
                <a:lnTo>
                  <a:pt x="276" y="142"/>
                </a:lnTo>
                <a:lnTo>
                  <a:pt x="280" y="140"/>
                </a:lnTo>
                <a:lnTo>
                  <a:pt x="280" y="140"/>
                </a:lnTo>
                <a:close/>
                <a:moveTo>
                  <a:pt x="141" y="362"/>
                </a:moveTo>
                <a:lnTo>
                  <a:pt x="141" y="362"/>
                </a:lnTo>
                <a:lnTo>
                  <a:pt x="142" y="362"/>
                </a:lnTo>
                <a:lnTo>
                  <a:pt x="144" y="361"/>
                </a:lnTo>
                <a:lnTo>
                  <a:pt x="144" y="361"/>
                </a:lnTo>
                <a:lnTo>
                  <a:pt x="141" y="359"/>
                </a:lnTo>
                <a:lnTo>
                  <a:pt x="141" y="359"/>
                </a:lnTo>
                <a:lnTo>
                  <a:pt x="141" y="362"/>
                </a:lnTo>
                <a:lnTo>
                  <a:pt x="141" y="362"/>
                </a:lnTo>
                <a:close/>
                <a:moveTo>
                  <a:pt x="68" y="432"/>
                </a:moveTo>
                <a:lnTo>
                  <a:pt x="68" y="432"/>
                </a:lnTo>
                <a:lnTo>
                  <a:pt x="64" y="430"/>
                </a:lnTo>
                <a:lnTo>
                  <a:pt x="64" y="430"/>
                </a:lnTo>
                <a:lnTo>
                  <a:pt x="64" y="432"/>
                </a:lnTo>
                <a:lnTo>
                  <a:pt x="64" y="432"/>
                </a:lnTo>
                <a:lnTo>
                  <a:pt x="67" y="433"/>
                </a:lnTo>
                <a:lnTo>
                  <a:pt x="68" y="432"/>
                </a:lnTo>
                <a:lnTo>
                  <a:pt x="68" y="432"/>
                </a:lnTo>
                <a:close/>
                <a:moveTo>
                  <a:pt x="224" y="123"/>
                </a:moveTo>
                <a:lnTo>
                  <a:pt x="224" y="123"/>
                </a:lnTo>
                <a:lnTo>
                  <a:pt x="220" y="124"/>
                </a:lnTo>
                <a:lnTo>
                  <a:pt x="217" y="127"/>
                </a:lnTo>
                <a:lnTo>
                  <a:pt x="217" y="127"/>
                </a:lnTo>
                <a:lnTo>
                  <a:pt x="217" y="127"/>
                </a:lnTo>
                <a:lnTo>
                  <a:pt x="217" y="127"/>
                </a:lnTo>
                <a:lnTo>
                  <a:pt x="224" y="123"/>
                </a:lnTo>
                <a:lnTo>
                  <a:pt x="224" y="123"/>
                </a:lnTo>
                <a:close/>
                <a:moveTo>
                  <a:pt x="70" y="344"/>
                </a:moveTo>
                <a:lnTo>
                  <a:pt x="70" y="344"/>
                </a:lnTo>
                <a:lnTo>
                  <a:pt x="67" y="347"/>
                </a:lnTo>
                <a:lnTo>
                  <a:pt x="65" y="350"/>
                </a:lnTo>
                <a:lnTo>
                  <a:pt x="65" y="350"/>
                </a:lnTo>
                <a:lnTo>
                  <a:pt x="70" y="345"/>
                </a:lnTo>
                <a:lnTo>
                  <a:pt x="70" y="345"/>
                </a:lnTo>
                <a:lnTo>
                  <a:pt x="70" y="344"/>
                </a:lnTo>
                <a:lnTo>
                  <a:pt x="70" y="344"/>
                </a:lnTo>
                <a:lnTo>
                  <a:pt x="70" y="344"/>
                </a:lnTo>
                <a:lnTo>
                  <a:pt x="70" y="344"/>
                </a:lnTo>
                <a:close/>
                <a:moveTo>
                  <a:pt x="153" y="369"/>
                </a:moveTo>
                <a:lnTo>
                  <a:pt x="153" y="369"/>
                </a:lnTo>
                <a:lnTo>
                  <a:pt x="153" y="369"/>
                </a:lnTo>
                <a:lnTo>
                  <a:pt x="153" y="369"/>
                </a:lnTo>
                <a:lnTo>
                  <a:pt x="152" y="369"/>
                </a:lnTo>
                <a:lnTo>
                  <a:pt x="149" y="370"/>
                </a:lnTo>
                <a:lnTo>
                  <a:pt x="149" y="370"/>
                </a:lnTo>
                <a:lnTo>
                  <a:pt x="149" y="370"/>
                </a:lnTo>
                <a:lnTo>
                  <a:pt x="149" y="370"/>
                </a:lnTo>
                <a:lnTo>
                  <a:pt x="153" y="370"/>
                </a:lnTo>
                <a:lnTo>
                  <a:pt x="153" y="370"/>
                </a:lnTo>
                <a:lnTo>
                  <a:pt x="153" y="369"/>
                </a:lnTo>
                <a:lnTo>
                  <a:pt x="153" y="369"/>
                </a:lnTo>
                <a:close/>
                <a:moveTo>
                  <a:pt x="138" y="359"/>
                </a:moveTo>
                <a:lnTo>
                  <a:pt x="138" y="359"/>
                </a:lnTo>
                <a:lnTo>
                  <a:pt x="138" y="359"/>
                </a:lnTo>
                <a:lnTo>
                  <a:pt x="138" y="359"/>
                </a:lnTo>
                <a:lnTo>
                  <a:pt x="135" y="362"/>
                </a:lnTo>
                <a:lnTo>
                  <a:pt x="135" y="362"/>
                </a:lnTo>
                <a:lnTo>
                  <a:pt x="138" y="362"/>
                </a:lnTo>
                <a:lnTo>
                  <a:pt x="138" y="362"/>
                </a:lnTo>
                <a:lnTo>
                  <a:pt x="138" y="359"/>
                </a:lnTo>
                <a:lnTo>
                  <a:pt x="138" y="359"/>
                </a:lnTo>
                <a:close/>
                <a:moveTo>
                  <a:pt x="164" y="374"/>
                </a:moveTo>
                <a:lnTo>
                  <a:pt x="164" y="374"/>
                </a:lnTo>
                <a:lnTo>
                  <a:pt x="160" y="374"/>
                </a:lnTo>
                <a:lnTo>
                  <a:pt x="160" y="374"/>
                </a:lnTo>
                <a:lnTo>
                  <a:pt x="160" y="375"/>
                </a:lnTo>
                <a:lnTo>
                  <a:pt x="160" y="375"/>
                </a:lnTo>
                <a:lnTo>
                  <a:pt x="163" y="375"/>
                </a:lnTo>
                <a:lnTo>
                  <a:pt x="164" y="374"/>
                </a:lnTo>
                <a:lnTo>
                  <a:pt x="164" y="374"/>
                </a:lnTo>
                <a:close/>
                <a:moveTo>
                  <a:pt x="297" y="161"/>
                </a:moveTo>
                <a:lnTo>
                  <a:pt x="297" y="161"/>
                </a:lnTo>
                <a:lnTo>
                  <a:pt x="297" y="157"/>
                </a:lnTo>
                <a:lnTo>
                  <a:pt x="295" y="156"/>
                </a:lnTo>
                <a:lnTo>
                  <a:pt x="295" y="156"/>
                </a:lnTo>
                <a:lnTo>
                  <a:pt x="295" y="159"/>
                </a:lnTo>
                <a:lnTo>
                  <a:pt x="297" y="161"/>
                </a:lnTo>
                <a:lnTo>
                  <a:pt x="297" y="161"/>
                </a:lnTo>
                <a:close/>
                <a:moveTo>
                  <a:pt x="86" y="385"/>
                </a:moveTo>
                <a:lnTo>
                  <a:pt x="86" y="385"/>
                </a:lnTo>
                <a:lnTo>
                  <a:pt x="86" y="383"/>
                </a:lnTo>
                <a:lnTo>
                  <a:pt x="86" y="383"/>
                </a:lnTo>
                <a:lnTo>
                  <a:pt x="82" y="381"/>
                </a:lnTo>
                <a:lnTo>
                  <a:pt x="82" y="381"/>
                </a:lnTo>
                <a:lnTo>
                  <a:pt x="82" y="383"/>
                </a:lnTo>
                <a:lnTo>
                  <a:pt x="82" y="383"/>
                </a:lnTo>
                <a:lnTo>
                  <a:pt x="84" y="385"/>
                </a:lnTo>
                <a:lnTo>
                  <a:pt x="84" y="385"/>
                </a:lnTo>
                <a:lnTo>
                  <a:pt x="86" y="385"/>
                </a:lnTo>
                <a:lnTo>
                  <a:pt x="86" y="385"/>
                </a:lnTo>
                <a:close/>
                <a:moveTo>
                  <a:pt x="291" y="107"/>
                </a:moveTo>
                <a:lnTo>
                  <a:pt x="291" y="107"/>
                </a:lnTo>
                <a:lnTo>
                  <a:pt x="291" y="107"/>
                </a:lnTo>
                <a:lnTo>
                  <a:pt x="291" y="107"/>
                </a:lnTo>
                <a:lnTo>
                  <a:pt x="295" y="105"/>
                </a:lnTo>
                <a:lnTo>
                  <a:pt x="295" y="105"/>
                </a:lnTo>
                <a:lnTo>
                  <a:pt x="295" y="105"/>
                </a:lnTo>
                <a:lnTo>
                  <a:pt x="295" y="105"/>
                </a:lnTo>
                <a:lnTo>
                  <a:pt x="294" y="104"/>
                </a:lnTo>
                <a:lnTo>
                  <a:pt x="294" y="104"/>
                </a:lnTo>
                <a:lnTo>
                  <a:pt x="291" y="107"/>
                </a:lnTo>
                <a:lnTo>
                  <a:pt x="291" y="107"/>
                </a:lnTo>
                <a:close/>
                <a:moveTo>
                  <a:pt x="224" y="246"/>
                </a:moveTo>
                <a:lnTo>
                  <a:pt x="224" y="246"/>
                </a:lnTo>
                <a:lnTo>
                  <a:pt x="224" y="244"/>
                </a:lnTo>
                <a:lnTo>
                  <a:pt x="224" y="244"/>
                </a:lnTo>
                <a:lnTo>
                  <a:pt x="221" y="241"/>
                </a:lnTo>
                <a:lnTo>
                  <a:pt x="221" y="241"/>
                </a:lnTo>
                <a:lnTo>
                  <a:pt x="224" y="246"/>
                </a:lnTo>
                <a:lnTo>
                  <a:pt x="224" y="246"/>
                </a:lnTo>
                <a:close/>
                <a:moveTo>
                  <a:pt x="250" y="124"/>
                </a:moveTo>
                <a:lnTo>
                  <a:pt x="250" y="124"/>
                </a:lnTo>
                <a:lnTo>
                  <a:pt x="248" y="123"/>
                </a:lnTo>
                <a:lnTo>
                  <a:pt x="247" y="124"/>
                </a:lnTo>
                <a:lnTo>
                  <a:pt x="247" y="124"/>
                </a:lnTo>
                <a:lnTo>
                  <a:pt x="250" y="126"/>
                </a:lnTo>
                <a:lnTo>
                  <a:pt x="250" y="126"/>
                </a:lnTo>
                <a:lnTo>
                  <a:pt x="250" y="124"/>
                </a:lnTo>
                <a:lnTo>
                  <a:pt x="250" y="124"/>
                </a:lnTo>
                <a:close/>
                <a:moveTo>
                  <a:pt x="95" y="380"/>
                </a:moveTo>
                <a:lnTo>
                  <a:pt x="95" y="380"/>
                </a:lnTo>
                <a:lnTo>
                  <a:pt x="95" y="381"/>
                </a:lnTo>
                <a:lnTo>
                  <a:pt x="95" y="381"/>
                </a:lnTo>
                <a:lnTo>
                  <a:pt x="97" y="378"/>
                </a:lnTo>
                <a:lnTo>
                  <a:pt x="98" y="375"/>
                </a:lnTo>
                <a:lnTo>
                  <a:pt x="98" y="375"/>
                </a:lnTo>
                <a:lnTo>
                  <a:pt x="95" y="380"/>
                </a:lnTo>
                <a:lnTo>
                  <a:pt x="95" y="380"/>
                </a:lnTo>
                <a:close/>
                <a:moveTo>
                  <a:pt x="131" y="370"/>
                </a:moveTo>
                <a:lnTo>
                  <a:pt x="131" y="370"/>
                </a:lnTo>
                <a:lnTo>
                  <a:pt x="125" y="370"/>
                </a:lnTo>
                <a:lnTo>
                  <a:pt x="125" y="370"/>
                </a:lnTo>
                <a:lnTo>
                  <a:pt x="125" y="370"/>
                </a:lnTo>
                <a:lnTo>
                  <a:pt x="125" y="370"/>
                </a:lnTo>
                <a:lnTo>
                  <a:pt x="131" y="372"/>
                </a:lnTo>
                <a:lnTo>
                  <a:pt x="131" y="372"/>
                </a:lnTo>
                <a:lnTo>
                  <a:pt x="131" y="370"/>
                </a:lnTo>
                <a:lnTo>
                  <a:pt x="131" y="370"/>
                </a:lnTo>
                <a:close/>
                <a:moveTo>
                  <a:pt x="73" y="432"/>
                </a:moveTo>
                <a:lnTo>
                  <a:pt x="73" y="432"/>
                </a:lnTo>
                <a:lnTo>
                  <a:pt x="73" y="433"/>
                </a:lnTo>
                <a:lnTo>
                  <a:pt x="73" y="433"/>
                </a:lnTo>
                <a:lnTo>
                  <a:pt x="78" y="432"/>
                </a:lnTo>
                <a:lnTo>
                  <a:pt x="78" y="432"/>
                </a:lnTo>
                <a:lnTo>
                  <a:pt x="78" y="432"/>
                </a:lnTo>
                <a:lnTo>
                  <a:pt x="78" y="432"/>
                </a:lnTo>
                <a:lnTo>
                  <a:pt x="73" y="432"/>
                </a:lnTo>
                <a:lnTo>
                  <a:pt x="73" y="432"/>
                </a:lnTo>
                <a:close/>
                <a:moveTo>
                  <a:pt x="237" y="121"/>
                </a:moveTo>
                <a:lnTo>
                  <a:pt x="237" y="121"/>
                </a:lnTo>
                <a:lnTo>
                  <a:pt x="243" y="123"/>
                </a:lnTo>
                <a:lnTo>
                  <a:pt x="243" y="123"/>
                </a:lnTo>
                <a:lnTo>
                  <a:pt x="240" y="121"/>
                </a:lnTo>
                <a:lnTo>
                  <a:pt x="237" y="121"/>
                </a:lnTo>
                <a:lnTo>
                  <a:pt x="237" y="121"/>
                </a:lnTo>
                <a:close/>
                <a:moveTo>
                  <a:pt x="270" y="154"/>
                </a:moveTo>
                <a:lnTo>
                  <a:pt x="270" y="154"/>
                </a:lnTo>
                <a:lnTo>
                  <a:pt x="270" y="154"/>
                </a:lnTo>
                <a:lnTo>
                  <a:pt x="270" y="154"/>
                </a:lnTo>
                <a:lnTo>
                  <a:pt x="267" y="156"/>
                </a:lnTo>
                <a:lnTo>
                  <a:pt x="267" y="156"/>
                </a:lnTo>
                <a:lnTo>
                  <a:pt x="269" y="156"/>
                </a:lnTo>
                <a:lnTo>
                  <a:pt x="269" y="156"/>
                </a:lnTo>
                <a:lnTo>
                  <a:pt x="270" y="154"/>
                </a:lnTo>
                <a:lnTo>
                  <a:pt x="270" y="154"/>
                </a:lnTo>
                <a:close/>
                <a:moveTo>
                  <a:pt x="194" y="329"/>
                </a:moveTo>
                <a:lnTo>
                  <a:pt x="194" y="329"/>
                </a:lnTo>
                <a:lnTo>
                  <a:pt x="193" y="325"/>
                </a:lnTo>
                <a:lnTo>
                  <a:pt x="193" y="325"/>
                </a:lnTo>
                <a:lnTo>
                  <a:pt x="194" y="329"/>
                </a:lnTo>
                <a:lnTo>
                  <a:pt x="194" y="329"/>
                </a:lnTo>
                <a:close/>
                <a:moveTo>
                  <a:pt x="92" y="372"/>
                </a:moveTo>
                <a:lnTo>
                  <a:pt x="92" y="372"/>
                </a:lnTo>
                <a:lnTo>
                  <a:pt x="94" y="370"/>
                </a:lnTo>
                <a:lnTo>
                  <a:pt x="94" y="370"/>
                </a:lnTo>
                <a:lnTo>
                  <a:pt x="94" y="370"/>
                </a:lnTo>
                <a:lnTo>
                  <a:pt x="92" y="369"/>
                </a:lnTo>
                <a:lnTo>
                  <a:pt x="92" y="369"/>
                </a:lnTo>
                <a:lnTo>
                  <a:pt x="92" y="372"/>
                </a:lnTo>
                <a:lnTo>
                  <a:pt x="92" y="372"/>
                </a:lnTo>
                <a:close/>
                <a:moveTo>
                  <a:pt x="295" y="118"/>
                </a:moveTo>
                <a:lnTo>
                  <a:pt x="295" y="118"/>
                </a:lnTo>
                <a:lnTo>
                  <a:pt x="292" y="120"/>
                </a:lnTo>
                <a:lnTo>
                  <a:pt x="292" y="120"/>
                </a:lnTo>
                <a:lnTo>
                  <a:pt x="292" y="120"/>
                </a:lnTo>
                <a:lnTo>
                  <a:pt x="292" y="120"/>
                </a:lnTo>
                <a:lnTo>
                  <a:pt x="295" y="121"/>
                </a:lnTo>
                <a:lnTo>
                  <a:pt x="295" y="121"/>
                </a:lnTo>
                <a:lnTo>
                  <a:pt x="295" y="118"/>
                </a:lnTo>
                <a:lnTo>
                  <a:pt x="295" y="118"/>
                </a:lnTo>
                <a:close/>
                <a:moveTo>
                  <a:pt x="177" y="367"/>
                </a:moveTo>
                <a:lnTo>
                  <a:pt x="177" y="367"/>
                </a:lnTo>
                <a:lnTo>
                  <a:pt x="177" y="366"/>
                </a:lnTo>
                <a:lnTo>
                  <a:pt x="177" y="366"/>
                </a:lnTo>
                <a:lnTo>
                  <a:pt x="174" y="369"/>
                </a:lnTo>
                <a:lnTo>
                  <a:pt x="174" y="369"/>
                </a:lnTo>
                <a:lnTo>
                  <a:pt x="176" y="369"/>
                </a:lnTo>
                <a:lnTo>
                  <a:pt x="176" y="369"/>
                </a:lnTo>
                <a:lnTo>
                  <a:pt x="177" y="367"/>
                </a:lnTo>
                <a:lnTo>
                  <a:pt x="177" y="367"/>
                </a:lnTo>
                <a:close/>
                <a:moveTo>
                  <a:pt x="60" y="432"/>
                </a:moveTo>
                <a:lnTo>
                  <a:pt x="60" y="432"/>
                </a:lnTo>
                <a:lnTo>
                  <a:pt x="60" y="430"/>
                </a:lnTo>
                <a:lnTo>
                  <a:pt x="60" y="430"/>
                </a:lnTo>
                <a:lnTo>
                  <a:pt x="59" y="430"/>
                </a:lnTo>
                <a:lnTo>
                  <a:pt x="59" y="432"/>
                </a:lnTo>
                <a:lnTo>
                  <a:pt x="59" y="432"/>
                </a:lnTo>
                <a:lnTo>
                  <a:pt x="60" y="432"/>
                </a:lnTo>
                <a:lnTo>
                  <a:pt x="60" y="432"/>
                </a:lnTo>
                <a:close/>
                <a:moveTo>
                  <a:pt x="179" y="355"/>
                </a:moveTo>
                <a:lnTo>
                  <a:pt x="179" y="355"/>
                </a:lnTo>
                <a:lnTo>
                  <a:pt x="179" y="356"/>
                </a:lnTo>
                <a:lnTo>
                  <a:pt x="179" y="356"/>
                </a:lnTo>
                <a:lnTo>
                  <a:pt x="183" y="353"/>
                </a:lnTo>
                <a:lnTo>
                  <a:pt x="183" y="353"/>
                </a:lnTo>
                <a:lnTo>
                  <a:pt x="183" y="353"/>
                </a:lnTo>
                <a:lnTo>
                  <a:pt x="183" y="353"/>
                </a:lnTo>
                <a:lnTo>
                  <a:pt x="179" y="355"/>
                </a:lnTo>
                <a:lnTo>
                  <a:pt x="179" y="355"/>
                </a:lnTo>
                <a:close/>
                <a:moveTo>
                  <a:pt x="176" y="362"/>
                </a:moveTo>
                <a:lnTo>
                  <a:pt x="176" y="362"/>
                </a:lnTo>
                <a:lnTo>
                  <a:pt x="176" y="362"/>
                </a:lnTo>
                <a:lnTo>
                  <a:pt x="176" y="362"/>
                </a:lnTo>
                <a:lnTo>
                  <a:pt x="174" y="364"/>
                </a:lnTo>
                <a:lnTo>
                  <a:pt x="174" y="364"/>
                </a:lnTo>
                <a:lnTo>
                  <a:pt x="174" y="366"/>
                </a:lnTo>
                <a:lnTo>
                  <a:pt x="174" y="366"/>
                </a:lnTo>
                <a:lnTo>
                  <a:pt x="176" y="362"/>
                </a:lnTo>
                <a:lnTo>
                  <a:pt x="176" y="362"/>
                </a:lnTo>
                <a:close/>
                <a:moveTo>
                  <a:pt x="302" y="94"/>
                </a:moveTo>
                <a:lnTo>
                  <a:pt x="302" y="94"/>
                </a:lnTo>
                <a:lnTo>
                  <a:pt x="300" y="93"/>
                </a:lnTo>
                <a:lnTo>
                  <a:pt x="300" y="93"/>
                </a:lnTo>
                <a:lnTo>
                  <a:pt x="300" y="94"/>
                </a:lnTo>
                <a:lnTo>
                  <a:pt x="300" y="94"/>
                </a:lnTo>
                <a:lnTo>
                  <a:pt x="302" y="94"/>
                </a:lnTo>
                <a:lnTo>
                  <a:pt x="302" y="94"/>
                </a:lnTo>
                <a:close/>
                <a:moveTo>
                  <a:pt x="149" y="374"/>
                </a:moveTo>
                <a:lnTo>
                  <a:pt x="149" y="374"/>
                </a:lnTo>
                <a:lnTo>
                  <a:pt x="150" y="375"/>
                </a:lnTo>
                <a:lnTo>
                  <a:pt x="152" y="375"/>
                </a:lnTo>
                <a:lnTo>
                  <a:pt x="152" y="375"/>
                </a:lnTo>
                <a:lnTo>
                  <a:pt x="152" y="374"/>
                </a:lnTo>
                <a:lnTo>
                  <a:pt x="152" y="374"/>
                </a:lnTo>
                <a:lnTo>
                  <a:pt x="149" y="374"/>
                </a:lnTo>
                <a:lnTo>
                  <a:pt x="149" y="374"/>
                </a:lnTo>
                <a:close/>
                <a:moveTo>
                  <a:pt x="168" y="374"/>
                </a:moveTo>
                <a:lnTo>
                  <a:pt x="168" y="374"/>
                </a:lnTo>
                <a:lnTo>
                  <a:pt x="169" y="372"/>
                </a:lnTo>
                <a:lnTo>
                  <a:pt x="169" y="372"/>
                </a:lnTo>
                <a:lnTo>
                  <a:pt x="169" y="372"/>
                </a:lnTo>
                <a:lnTo>
                  <a:pt x="169" y="372"/>
                </a:lnTo>
                <a:lnTo>
                  <a:pt x="168" y="372"/>
                </a:lnTo>
                <a:lnTo>
                  <a:pt x="168" y="374"/>
                </a:lnTo>
                <a:lnTo>
                  <a:pt x="168" y="374"/>
                </a:lnTo>
                <a:close/>
                <a:moveTo>
                  <a:pt x="202" y="135"/>
                </a:moveTo>
                <a:lnTo>
                  <a:pt x="202" y="135"/>
                </a:lnTo>
                <a:lnTo>
                  <a:pt x="202" y="135"/>
                </a:lnTo>
                <a:lnTo>
                  <a:pt x="202" y="135"/>
                </a:lnTo>
                <a:lnTo>
                  <a:pt x="204" y="134"/>
                </a:lnTo>
                <a:lnTo>
                  <a:pt x="204" y="134"/>
                </a:lnTo>
                <a:lnTo>
                  <a:pt x="204" y="134"/>
                </a:lnTo>
                <a:lnTo>
                  <a:pt x="204" y="134"/>
                </a:lnTo>
                <a:lnTo>
                  <a:pt x="202" y="135"/>
                </a:lnTo>
                <a:lnTo>
                  <a:pt x="202" y="135"/>
                </a:lnTo>
                <a:close/>
                <a:moveTo>
                  <a:pt x="275" y="146"/>
                </a:moveTo>
                <a:lnTo>
                  <a:pt x="275" y="146"/>
                </a:lnTo>
                <a:lnTo>
                  <a:pt x="276" y="146"/>
                </a:lnTo>
                <a:lnTo>
                  <a:pt x="276" y="146"/>
                </a:lnTo>
                <a:lnTo>
                  <a:pt x="278" y="145"/>
                </a:lnTo>
                <a:lnTo>
                  <a:pt x="278" y="145"/>
                </a:lnTo>
                <a:lnTo>
                  <a:pt x="276" y="145"/>
                </a:lnTo>
                <a:lnTo>
                  <a:pt x="276" y="145"/>
                </a:lnTo>
                <a:lnTo>
                  <a:pt x="275" y="146"/>
                </a:lnTo>
                <a:lnTo>
                  <a:pt x="275" y="146"/>
                </a:lnTo>
                <a:close/>
                <a:moveTo>
                  <a:pt x="73" y="435"/>
                </a:moveTo>
                <a:lnTo>
                  <a:pt x="73" y="435"/>
                </a:lnTo>
                <a:lnTo>
                  <a:pt x="73" y="438"/>
                </a:lnTo>
                <a:lnTo>
                  <a:pt x="73" y="438"/>
                </a:lnTo>
                <a:lnTo>
                  <a:pt x="76" y="435"/>
                </a:lnTo>
                <a:lnTo>
                  <a:pt x="76" y="435"/>
                </a:lnTo>
                <a:lnTo>
                  <a:pt x="73" y="435"/>
                </a:lnTo>
                <a:lnTo>
                  <a:pt x="73" y="435"/>
                </a:lnTo>
                <a:close/>
                <a:moveTo>
                  <a:pt x="131" y="359"/>
                </a:moveTo>
                <a:lnTo>
                  <a:pt x="131" y="359"/>
                </a:lnTo>
                <a:lnTo>
                  <a:pt x="131" y="361"/>
                </a:lnTo>
                <a:lnTo>
                  <a:pt x="131" y="361"/>
                </a:lnTo>
                <a:lnTo>
                  <a:pt x="131" y="361"/>
                </a:lnTo>
                <a:lnTo>
                  <a:pt x="131" y="361"/>
                </a:lnTo>
                <a:lnTo>
                  <a:pt x="133" y="359"/>
                </a:lnTo>
                <a:lnTo>
                  <a:pt x="133" y="359"/>
                </a:lnTo>
                <a:lnTo>
                  <a:pt x="131" y="359"/>
                </a:lnTo>
                <a:lnTo>
                  <a:pt x="131" y="359"/>
                </a:lnTo>
                <a:close/>
                <a:moveTo>
                  <a:pt x="144" y="374"/>
                </a:moveTo>
                <a:lnTo>
                  <a:pt x="144" y="374"/>
                </a:lnTo>
                <a:lnTo>
                  <a:pt x="144" y="374"/>
                </a:lnTo>
                <a:lnTo>
                  <a:pt x="144" y="374"/>
                </a:lnTo>
                <a:lnTo>
                  <a:pt x="141" y="374"/>
                </a:lnTo>
                <a:lnTo>
                  <a:pt x="141" y="374"/>
                </a:lnTo>
                <a:lnTo>
                  <a:pt x="144" y="374"/>
                </a:lnTo>
                <a:lnTo>
                  <a:pt x="144" y="374"/>
                </a:lnTo>
                <a:close/>
                <a:moveTo>
                  <a:pt x="155" y="375"/>
                </a:moveTo>
                <a:lnTo>
                  <a:pt x="155" y="375"/>
                </a:lnTo>
                <a:lnTo>
                  <a:pt x="157" y="375"/>
                </a:lnTo>
                <a:lnTo>
                  <a:pt x="157" y="375"/>
                </a:lnTo>
                <a:lnTo>
                  <a:pt x="157" y="374"/>
                </a:lnTo>
                <a:lnTo>
                  <a:pt x="157" y="374"/>
                </a:lnTo>
                <a:lnTo>
                  <a:pt x="155" y="375"/>
                </a:lnTo>
                <a:lnTo>
                  <a:pt x="155" y="375"/>
                </a:lnTo>
                <a:close/>
                <a:moveTo>
                  <a:pt x="142" y="370"/>
                </a:moveTo>
                <a:lnTo>
                  <a:pt x="142" y="370"/>
                </a:lnTo>
                <a:lnTo>
                  <a:pt x="144" y="370"/>
                </a:lnTo>
                <a:lnTo>
                  <a:pt x="144" y="370"/>
                </a:lnTo>
                <a:lnTo>
                  <a:pt x="144" y="370"/>
                </a:lnTo>
                <a:lnTo>
                  <a:pt x="142" y="370"/>
                </a:lnTo>
                <a:lnTo>
                  <a:pt x="142" y="370"/>
                </a:lnTo>
                <a:close/>
                <a:moveTo>
                  <a:pt x="295" y="191"/>
                </a:moveTo>
                <a:lnTo>
                  <a:pt x="295" y="191"/>
                </a:lnTo>
                <a:lnTo>
                  <a:pt x="294" y="192"/>
                </a:lnTo>
                <a:lnTo>
                  <a:pt x="294" y="192"/>
                </a:lnTo>
                <a:lnTo>
                  <a:pt x="295" y="192"/>
                </a:lnTo>
                <a:lnTo>
                  <a:pt x="295" y="191"/>
                </a:lnTo>
                <a:lnTo>
                  <a:pt x="295" y="191"/>
                </a:lnTo>
                <a:close/>
                <a:moveTo>
                  <a:pt x="168" y="359"/>
                </a:moveTo>
                <a:lnTo>
                  <a:pt x="168" y="359"/>
                </a:lnTo>
                <a:lnTo>
                  <a:pt x="171" y="359"/>
                </a:lnTo>
                <a:lnTo>
                  <a:pt x="171" y="359"/>
                </a:lnTo>
                <a:lnTo>
                  <a:pt x="169" y="359"/>
                </a:lnTo>
                <a:lnTo>
                  <a:pt x="168" y="359"/>
                </a:lnTo>
                <a:lnTo>
                  <a:pt x="168" y="359"/>
                </a:lnTo>
                <a:close/>
                <a:moveTo>
                  <a:pt x="105" y="257"/>
                </a:moveTo>
                <a:lnTo>
                  <a:pt x="105" y="257"/>
                </a:lnTo>
                <a:lnTo>
                  <a:pt x="103" y="257"/>
                </a:lnTo>
                <a:lnTo>
                  <a:pt x="103" y="257"/>
                </a:lnTo>
                <a:lnTo>
                  <a:pt x="103" y="257"/>
                </a:lnTo>
                <a:lnTo>
                  <a:pt x="103" y="257"/>
                </a:lnTo>
                <a:lnTo>
                  <a:pt x="105" y="257"/>
                </a:lnTo>
                <a:lnTo>
                  <a:pt x="105" y="257"/>
                </a:lnTo>
                <a:close/>
                <a:moveTo>
                  <a:pt x="142" y="380"/>
                </a:moveTo>
                <a:lnTo>
                  <a:pt x="142" y="380"/>
                </a:lnTo>
                <a:lnTo>
                  <a:pt x="142" y="378"/>
                </a:lnTo>
                <a:lnTo>
                  <a:pt x="141" y="378"/>
                </a:lnTo>
                <a:lnTo>
                  <a:pt x="141" y="378"/>
                </a:lnTo>
                <a:lnTo>
                  <a:pt x="142" y="380"/>
                </a:lnTo>
                <a:lnTo>
                  <a:pt x="142" y="380"/>
                </a:lnTo>
                <a:close/>
                <a:moveTo>
                  <a:pt x="131" y="369"/>
                </a:moveTo>
                <a:lnTo>
                  <a:pt x="131" y="369"/>
                </a:lnTo>
                <a:lnTo>
                  <a:pt x="131" y="367"/>
                </a:lnTo>
                <a:lnTo>
                  <a:pt x="131" y="367"/>
                </a:lnTo>
                <a:lnTo>
                  <a:pt x="131" y="367"/>
                </a:lnTo>
                <a:lnTo>
                  <a:pt x="131" y="367"/>
                </a:lnTo>
                <a:lnTo>
                  <a:pt x="131" y="367"/>
                </a:lnTo>
                <a:lnTo>
                  <a:pt x="131" y="369"/>
                </a:lnTo>
                <a:lnTo>
                  <a:pt x="131" y="369"/>
                </a:lnTo>
                <a:close/>
                <a:moveTo>
                  <a:pt x="56" y="429"/>
                </a:moveTo>
                <a:lnTo>
                  <a:pt x="56" y="429"/>
                </a:lnTo>
                <a:lnTo>
                  <a:pt x="54" y="429"/>
                </a:lnTo>
                <a:lnTo>
                  <a:pt x="54" y="429"/>
                </a:lnTo>
                <a:lnTo>
                  <a:pt x="54" y="429"/>
                </a:lnTo>
                <a:lnTo>
                  <a:pt x="56" y="429"/>
                </a:lnTo>
                <a:lnTo>
                  <a:pt x="56" y="429"/>
                </a:lnTo>
                <a:close/>
                <a:moveTo>
                  <a:pt x="30" y="410"/>
                </a:moveTo>
                <a:lnTo>
                  <a:pt x="30" y="410"/>
                </a:lnTo>
                <a:lnTo>
                  <a:pt x="30" y="410"/>
                </a:lnTo>
                <a:lnTo>
                  <a:pt x="30" y="410"/>
                </a:lnTo>
                <a:lnTo>
                  <a:pt x="29" y="408"/>
                </a:lnTo>
                <a:lnTo>
                  <a:pt x="29" y="408"/>
                </a:lnTo>
                <a:lnTo>
                  <a:pt x="29" y="408"/>
                </a:lnTo>
                <a:lnTo>
                  <a:pt x="29" y="408"/>
                </a:lnTo>
                <a:lnTo>
                  <a:pt x="30" y="410"/>
                </a:lnTo>
                <a:lnTo>
                  <a:pt x="30" y="410"/>
                </a:lnTo>
                <a:close/>
                <a:moveTo>
                  <a:pt x="94" y="375"/>
                </a:moveTo>
                <a:lnTo>
                  <a:pt x="94" y="375"/>
                </a:lnTo>
                <a:lnTo>
                  <a:pt x="92" y="375"/>
                </a:lnTo>
                <a:lnTo>
                  <a:pt x="92" y="377"/>
                </a:lnTo>
                <a:lnTo>
                  <a:pt x="92" y="377"/>
                </a:lnTo>
                <a:lnTo>
                  <a:pt x="94" y="375"/>
                </a:lnTo>
                <a:lnTo>
                  <a:pt x="94" y="375"/>
                </a:lnTo>
                <a:close/>
                <a:moveTo>
                  <a:pt x="149" y="353"/>
                </a:move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lnTo>
                  <a:pt x="149" y="353"/>
                </a:lnTo>
                <a:close/>
                <a:moveTo>
                  <a:pt x="41" y="426"/>
                </a:moveTo>
                <a:lnTo>
                  <a:pt x="41" y="426"/>
                </a:lnTo>
                <a:lnTo>
                  <a:pt x="41" y="426"/>
                </a:lnTo>
                <a:lnTo>
                  <a:pt x="41" y="426"/>
                </a:lnTo>
                <a:lnTo>
                  <a:pt x="43" y="426"/>
                </a:lnTo>
                <a:lnTo>
                  <a:pt x="43" y="426"/>
                </a:lnTo>
                <a:lnTo>
                  <a:pt x="43" y="426"/>
                </a:lnTo>
                <a:lnTo>
                  <a:pt x="43" y="426"/>
                </a:lnTo>
                <a:lnTo>
                  <a:pt x="41" y="426"/>
                </a:lnTo>
                <a:lnTo>
                  <a:pt x="41" y="426"/>
                </a:lnTo>
                <a:close/>
                <a:moveTo>
                  <a:pt x="275" y="135"/>
                </a:moveTo>
                <a:lnTo>
                  <a:pt x="275" y="135"/>
                </a:lnTo>
                <a:lnTo>
                  <a:pt x="275" y="135"/>
                </a:lnTo>
                <a:lnTo>
                  <a:pt x="275" y="135"/>
                </a:lnTo>
                <a:lnTo>
                  <a:pt x="276" y="137"/>
                </a:lnTo>
                <a:lnTo>
                  <a:pt x="276" y="137"/>
                </a:lnTo>
                <a:lnTo>
                  <a:pt x="276" y="135"/>
                </a:lnTo>
                <a:lnTo>
                  <a:pt x="276" y="135"/>
                </a:lnTo>
                <a:lnTo>
                  <a:pt x="275" y="135"/>
                </a:lnTo>
                <a:lnTo>
                  <a:pt x="275" y="135"/>
                </a:lnTo>
                <a:close/>
                <a:moveTo>
                  <a:pt x="272" y="145"/>
                </a:moveTo>
                <a:lnTo>
                  <a:pt x="272" y="145"/>
                </a:lnTo>
                <a:lnTo>
                  <a:pt x="272" y="146"/>
                </a:lnTo>
                <a:lnTo>
                  <a:pt x="272" y="146"/>
                </a:lnTo>
                <a:lnTo>
                  <a:pt x="272" y="146"/>
                </a:lnTo>
                <a:lnTo>
                  <a:pt x="273" y="145"/>
                </a:lnTo>
                <a:lnTo>
                  <a:pt x="273" y="145"/>
                </a:lnTo>
                <a:lnTo>
                  <a:pt x="272" y="145"/>
                </a:lnTo>
                <a:lnTo>
                  <a:pt x="272" y="145"/>
                </a:lnTo>
                <a:close/>
                <a:moveTo>
                  <a:pt x="297" y="187"/>
                </a:moveTo>
                <a:lnTo>
                  <a:pt x="297" y="187"/>
                </a:lnTo>
                <a:lnTo>
                  <a:pt x="297" y="186"/>
                </a:lnTo>
                <a:lnTo>
                  <a:pt x="297" y="186"/>
                </a:lnTo>
                <a:lnTo>
                  <a:pt x="297" y="187"/>
                </a:lnTo>
                <a:lnTo>
                  <a:pt x="297" y="187"/>
                </a:lnTo>
                <a:lnTo>
                  <a:pt x="297" y="187"/>
                </a:lnTo>
                <a:close/>
                <a:moveTo>
                  <a:pt x="59" y="396"/>
                </a:moveTo>
                <a:lnTo>
                  <a:pt x="59" y="396"/>
                </a:lnTo>
                <a:lnTo>
                  <a:pt x="59" y="394"/>
                </a:lnTo>
                <a:lnTo>
                  <a:pt x="59" y="394"/>
                </a:lnTo>
                <a:lnTo>
                  <a:pt x="57" y="394"/>
                </a:lnTo>
                <a:lnTo>
                  <a:pt x="57" y="394"/>
                </a:lnTo>
                <a:lnTo>
                  <a:pt x="59" y="396"/>
                </a:lnTo>
                <a:lnTo>
                  <a:pt x="59" y="396"/>
                </a:lnTo>
                <a:lnTo>
                  <a:pt x="59" y="396"/>
                </a:lnTo>
                <a:lnTo>
                  <a:pt x="59" y="396"/>
                </a:lnTo>
                <a:close/>
                <a:moveTo>
                  <a:pt x="210" y="132"/>
                </a:moveTo>
                <a:lnTo>
                  <a:pt x="210" y="132"/>
                </a:lnTo>
                <a:lnTo>
                  <a:pt x="210" y="132"/>
                </a:lnTo>
                <a:lnTo>
                  <a:pt x="210" y="132"/>
                </a:lnTo>
                <a:lnTo>
                  <a:pt x="210" y="132"/>
                </a:lnTo>
                <a:lnTo>
                  <a:pt x="210" y="132"/>
                </a:lnTo>
                <a:lnTo>
                  <a:pt x="210" y="132"/>
                </a:lnTo>
                <a:close/>
                <a:moveTo>
                  <a:pt x="147" y="359"/>
                </a:move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lnTo>
                  <a:pt x="147" y="359"/>
                </a:lnTo>
                <a:close/>
                <a:moveTo>
                  <a:pt x="51" y="443"/>
                </a:moveTo>
                <a:lnTo>
                  <a:pt x="51" y="443"/>
                </a:lnTo>
                <a:lnTo>
                  <a:pt x="51" y="443"/>
                </a:lnTo>
                <a:lnTo>
                  <a:pt x="51" y="443"/>
                </a:lnTo>
                <a:lnTo>
                  <a:pt x="52" y="445"/>
                </a:lnTo>
                <a:lnTo>
                  <a:pt x="52" y="445"/>
                </a:lnTo>
                <a:lnTo>
                  <a:pt x="52" y="445"/>
                </a:lnTo>
                <a:lnTo>
                  <a:pt x="52" y="445"/>
                </a:lnTo>
                <a:lnTo>
                  <a:pt x="51" y="443"/>
                </a:lnTo>
                <a:lnTo>
                  <a:pt x="51" y="443"/>
                </a:lnTo>
                <a:close/>
                <a:moveTo>
                  <a:pt x="97" y="266"/>
                </a:move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lnTo>
                  <a:pt x="97" y="266"/>
                </a:lnTo>
                <a:close/>
                <a:moveTo>
                  <a:pt x="229" y="222"/>
                </a:move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lnTo>
                  <a:pt x="229" y="222"/>
                </a:lnTo>
                <a:close/>
                <a:moveTo>
                  <a:pt x="149" y="366"/>
                </a:move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lnTo>
                  <a:pt x="149" y="36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0" name="Freeform 284"/>
          <p:cNvSpPr/>
          <p:nvPr/>
        </p:nvSpPr>
        <p:spPr bwMode="auto">
          <a:xfrm>
            <a:off x="9572566" y="5478312"/>
            <a:ext cx="28151" cy="25384"/>
          </a:xfrm>
          <a:custGeom>
            <a:avLst/>
            <a:gdLst>
              <a:gd name="T0" fmla="*/ 14 w 16"/>
              <a:gd name="T1" fmla="*/ 9 h 15"/>
              <a:gd name="T2" fmla="*/ 14 w 16"/>
              <a:gd name="T3" fmla="*/ 9 h 15"/>
              <a:gd name="T4" fmla="*/ 16 w 16"/>
              <a:gd name="T5" fmla="*/ 12 h 15"/>
              <a:gd name="T6" fmla="*/ 16 w 16"/>
              <a:gd name="T7" fmla="*/ 12 h 15"/>
              <a:gd name="T8" fmla="*/ 16 w 16"/>
              <a:gd name="T9" fmla="*/ 14 h 15"/>
              <a:gd name="T10" fmla="*/ 14 w 16"/>
              <a:gd name="T11" fmla="*/ 14 h 15"/>
              <a:gd name="T12" fmla="*/ 14 w 16"/>
              <a:gd name="T13" fmla="*/ 14 h 15"/>
              <a:gd name="T14" fmla="*/ 14 w 16"/>
              <a:gd name="T15" fmla="*/ 15 h 15"/>
              <a:gd name="T16" fmla="*/ 12 w 16"/>
              <a:gd name="T17" fmla="*/ 15 h 15"/>
              <a:gd name="T18" fmla="*/ 12 w 16"/>
              <a:gd name="T19" fmla="*/ 15 h 15"/>
              <a:gd name="T20" fmla="*/ 4 w 16"/>
              <a:gd name="T21" fmla="*/ 9 h 15"/>
              <a:gd name="T22" fmla="*/ 4 w 16"/>
              <a:gd name="T23" fmla="*/ 9 h 15"/>
              <a:gd name="T24" fmla="*/ 0 w 16"/>
              <a:gd name="T25" fmla="*/ 6 h 15"/>
              <a:gd name="T26" fmla="*/ 0 w 16"/>
              <a:gd name="T27" fmla="*/ 6 h 15"/>
              <a:gd name="T28" fmla="*/ 0 w 16"/>
              <a:gd name="T29" fmla="*/ 4 h 15"/>
              <a:gd name="T30" fmla="*/ 0 w 16"/>
              <a:gd name="T31" fmla="*/ 4 h 15"/>
              <a:gd name="T32" fmla="*/ 0 w 16"/>
              <a:gd name="T33" fmla="*/ 1 h 15"/>
              <a:gd name="T34" fmla="*/ 3 w 16"/>
              <a:gd name="T35" fmla="*/ 0 h 15"/>
              <a:gd name="T36" fmla="*/ 3 w 16"/>
              <a:gd name="T37" fmla="*/ 0 h 15"/>
              <a:gd name="T38" fmla="*/ 4 w 16"/>
              <a:gd name="T39" fmla="*/ 0 h 15"/>
              <a:gd name="T40" fmla="*/ 4 w 16"/>
              <a:gd name="T41" fmla="*/ 0 h 15"/>
              <a:gd name="T42" fmla="*/ 9 w 16"/>
              <a:gd name="T43" fmla="*/ 3 h 15"/>
              <a:gd name="T44" fmla="*/ 12 w 16"/>
              <a:gd name="T45" fmla="*/ 6 h 15"/>
              <a:gd name="T46" fmla="*/ 12 w 16"/>
              <a:gd name="T47" fmla="*/ 6 h 15"/>
              <a:gd name="T48" fmla="*/ 14 w 16"/>
              <a:gd name="T49" fmla="*/ 7 h 15"/>
              <a:gd name="T50" fmla="*/ 14 w 16"/>
              <a:gd name="T51" fmla="*/ 7 h 15"/>
              <a:gd name="T52" fmla="*/ 14 w 16"/>
              <a:gd name="T53" fmla="*/ 9 h 15"/>
              <a:gd name="T54" fmla="*/ 14 w 16"/>
              <a:gd name="T55" fmla="*/ 9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6" h="15">
                <a:moveTo>
                  <a:pt x="14" y="9"/>
                </a:moveTo>
                <a:lnTo>
                  <a:pt x="14" y="9"/>
                </a:lnTo>
                <a:lnTo>
                  <a:pt x="16" y="12"/>
                </a:lnTo>
                <a:lnTo>
                  <a:pt x="16" y="12"/>
                </a:lnTo>
                <a:lnTo>
                  <a:pt x="16" y="14"/>
                </a:lnTo>
                <a:lnTo>
                  <a:pt x="14" y="14"/>
                </a:lnTo>
                <a:lnTo>
                  <a:pt x="14" y="14"/>
                </a:lnTo>
                <a:lnTo>
                  <a:pt x="14" y="15"/>
                </a:lnTo>
                <a:lnTo>
                  <a:pt x="12" y="15"/>
                </a:lnTo>
                <a:lnTo>
                  <a:pt x="12" y="15"/>
                </a:lnTo>
                <a:lnTo>
                  <a:pt x="4" y="9"/>
                </a:lnTo>
                <a:lnTo>
                  <a:pt x="4" y="9"/>
                </a:lnTo>
                <a:lnTo>
                  <a:pt x="0" y="6"/>
                </a:lnTo>
                <a:lnTo>
                  <a:pt x="0" y="6"/>
                </a:lnTo>
                <a:lnTo>
                  <a:pt x="0" y="4"/>
                </a:lnTo>
                <a:lnTo>
                  <a:pt x="0" y="4"/>
                </a:lnTo>
                <a:lnTo>
                  <a:pt x="0" y="1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4" y="0"/>
                </a:lnTo>
                <a:lnTo>
                  <a:pt x="9" y="3"/>
                </a:lnTo>
                <a:lnTo>
                  <a:pt x="12" y="6"/>
                </a:lnTo>
                <a:lnTo>
                  <a:pt x="12" y="6"/>
                </a:lnTo>
                <a:lnTo>
                  <a:pt x="14" y="7"/>
                </a:lnTo>
                <a:lnTo>
                  <a:pt x="14" y="7"/>
                </a:lnTo>
                <a:lnTo>
                  <a:pt x="14" y="9"/>
                </a:lnTo>
                <a:lnTo>
                  <a:pt x="14" y="9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1" name="Freeform 285"/>
          <p:cNvSpPr/>
          <p:nvPr/>
        </p:nvSpPr>
        <p:spPr bwMode="auto">
          <a:xfrm>
            <a:off x="9528580" y="5529079"/>
            <a:ext cx="21113" cy="28769"/>
          </a:xfrm>
          <a:custGeom>
            <a:avLst/>
            <a:gdLst>
              <a:gd name="T0" fmla="*/ 3 w 12"/>
              <a:gd name="T1" fmla="*/ 6 h 17"/>
              <a:gd name="T2" fmla="*/ 3 w 12"/>
              <a:gd name="T3" fmla="*/ 6 h 17"/>
              <a:gd name="T4" fmla="*/ 4 w 12"/>
              <a:gd name="T5" fmla="*/ 6 h 17"/>
              <a:gd name="T6" fmla="*/ 4 w 12"/>
              <a:gd name="T7" fmla="*/ 6 h 17"/>
              <a:gd name="T8" fmla="*/ 9 w 12"/>
              <a:gd name="T9" fmla="*/ 11 h 17"/>
              <a:gd name="T10" fmla="*/ 9 w 12"/>
              <a:gd name="T11" fmla="*/ 11 h 17"/>
              <a:gd name="T12" fmla="*/ 11 w 12"/>
              <a:gd name="T13" fmla="*/ 11 h 17"/>
              <a:gd name="T14" fmla="*/ 11 w 12"/>
              <a:gd name="T15" fmla="*/ 11 h 17"/>
              <a:gd name="T16" fmla="*/ 12 w 12"/>
              <a:gd name="T17" fmla="*/ 12 h 17"/>
              <a:gd name="T18" fmla="*/ 12 w 12"/>
              <a:gd name="T19" fmla="*/ 15 h 17"/>
              <a:gd name="T20" fmla="*/ 12 w 12"/>
              <a:gd name="T21" fmla="*/ 15 h 17"/>
              <a:gd name="T22" fmla="*/ 11 w 12"/>
              <a:gd name="T23" fmla="*/ 17 h 17"/>
              <a:gd name="T24" fmla="*/ 7 w 12"/>
              <a:gd name="T25" fmla="*/ 17 h 17"/>
              <a:gd name="T26" fmla="*/ 7 w 12"/>
              <a:gd name="T27" fmla="*/ 17 h 17"/>
              <a:gd name="T28" fmla="*/ 6 w 12"/>
              <a:gd name="T29" fmla="*/ 15 h 17"/>
              <a:gd name="T30" fmla="*/ 6 w 12"/>
              <a:gd name="T31" fmla="*/ 15 h 17"/>
              <a:gd name="T32" fmla="*/ 4 w 12"/>
              <a:gd name="T33" fmla="*/ 12 h 17"/>
              <a:gd name="T34" fmla="*/ 3 w 12"/>
              <a:gd name="T35" fmla="*/ 11 h 17"/>
              <a:gd name="T36" fmla="*/ 3 w 12"/>
              <a:gd name="T37" fmla="*/ 11 h 17"/>
              <a:gd name="T38" fmla="*/ 3 w 12"/>
              <a:gd name="T39" fmla="*/ 9 h 17"/>
              <a:gd name="T40" fmla="*/ 3 w 12"/>
              <a:gd name="T41" fmla="*/ 9 h 17"/>
              <a:gd name="T42" fmla="*/ 0 w 12"/>
              <a:gd name="T43" fmla="*/ 6 h 17"/>
              <a:gd name="T44" fmla="*/ 0 w 12"/>
              <a:gd name="T45" fmla="*/ 1 h 17"/>
              <a:gd name="T46" fmla="*/ 0 w 12"/>
              <a:gd name="T47" fmla="*/ 1 h 17"/>
              <a:gd name="T48" fmla="*/ 0 w 12"/>
              <a:gd name="T49" fmla="*/ 0 h 17"/>
              <a:gd name="T50" fmla="*/ 0 w 12"/>
              <a:gd name="T51" fmla="*/ 0 h 17"/>
              <a:gd name="T52" fmla="*/ 3 w 12"/>
              <a:gd name="T53" fmla="*/ 0 h 17"/>
              <a:gd name="T54" fmla="*/ 3 w 12"/>
              <a:gd name="T55" fmla="*/ 0 h 17"/>
              <a:gd name="T56" fmla="*/ 4 w 12"/>
              <a:gd name="T57" fmla="*/ 0 h 17"/>
              <a:gd name="T58" fmla="*/ 6 w 12"/>
              <a:gd name="T59" fmla="*/ 1 h 17"/>
              <a:gd name="T60" fmla="*/ 6 w 12"/>
              <a:gd name="T61" fmla="*/ 1 h 17"/>
              <a:gd name="T62" fmla="*/ 6 w 12"/>
              <a:gd name="T63" fmla="*/ 3 h 17"/>
              <a:gd name="T64" fmla="*/ 4 w 12"/>
              <a:gd name="T65" fmla="*/ 4 h 17"/>
              <a:gd name="T66" fmla="*/ 4 w 12"/>
              <a:gd name="T67" fmla="*/ 4 h 17"/>
              <a:gd name="T68" fmla="*/ 3 w 12"/>
              <a:gd name="T69" fmla="*/ 6 h 17"/>
              <a:gd name="T70" fmla="*/ 3 w 12"/>
              <a:gd name="T71" fmla="*/ 6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" h="17">
                <a:moveTo>
                  <a:pt x="3" y="6"/>
                </a:moveTo>
                <a:lnTo>
                  <a:pt x="3" y="6"/>
                </a:lnTo>
                <a:lnTo>
                  <a:pt x="4" y="6"/>
                </a:lnTo>
                <a:lnTo>
                  <a:pt x="4" y="6"/>
                </a:lnTo>
                <a:lnTo>
                  <a:pt x="9" y="11"/>
                </a:lnTo>
                <a:lnTo>
                  <a:pt x="9" y="11"/>
                </a:lnTo>
                <a:lnTo>
                  <a:pt x="11" y="11"/>
                </a:lnTo>
                <a:lnTo>
                  <a:pt x="11" y="11"/>
                </a:lnTo>
                <a:lnTo>
                  <a:pt x="12" y="12"/>
                </a:lnTo>
                <a:lnTo>
                  <a:pt x="12" y="15"/>
                </a:lnTo>
                <a:lnTo>
                  <a:pt x="12" y="15"/>
                </a:lnTo>
                <a:lnTo>
                  <a:pt x="11" y="17"/>
                </a:lnTo>
                <a:lnTo>
                  <a:pt x="7" y="17"/>
                </a:lnTo>
                <a:lnTo>
                  <a:pt x="7" y="17"/>
                </a:lnTo>
                <a:lnTo>
                  <a:pt x="6" y="15"/>
                </a:lnTo>
                <a:lnTo>
                  <a:pt x="6" y="15"/>
                </a:lnTo>
                <a:lnTo>
                  <a:pt x="4" y="12"/>
                </a:lnTo>
                <a:lnTo>
                  <a:pt x="3" y="11"/>
                </a:lnTo>
                <a:lnTo>
                  <a:pt x="3" y="11"/>
                </a:lnTo>
                <a:lnTo>
                  <a:pt x="3" y="9"/>
                </a:lnTo>
                <a:lnTo>
                  <a:pt x="3" y="9"/>
                </a:lnTo>
                <a:lnTo>
                  <a:pt x="0" y="6"/>
                </a:lnTo>
                <a:lnTo>
                  <a:pt x="0" y="1"/>
                </a:lnTo>
                <a:lnTo>
                  <a:pt x="0" y="1"/>
                </a:lnTo>
                <a:lnTo>
                  <a:pt x="0" y="0"/>
                </a:lnTo>
                <a:lnTo>
                  <a:pt x="0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6" y="1"/>
                </a:lnTo>
                <a:lnTo>
                  <a:pt x="6" y="1"/>
                </a:lnTo>
                <a:lnTo>
                  <a:pt x="6" y="3"/>
                </a:lnTo>
                <a:lnTo>
                  <a:pt x="4" y="4"/>
                </a:lnTo>
                <a:lnTo>
                  <a:pt x="4" y="4"/>
                </a:lnTo>
                <a:lnTo>
                  <a:pt x="3" y="6"/>
                </a:lnTo>
                <a:lnTo>
                  <a:pt x="3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2" name="Freeform 111"/>
          <p:cNvSpPr>
            <a:spLocks noEditPoints="1"/>
          </p:cNvSpPr>
          <p:nvPr/>
        </p:nvSpPr>
        <p:spPr bwMode="auto">
          <a:xfrm>
            <a:off x="8952645" y="2943136"/>
            <a:ext cx="687388" cy="523875"/>
          </a:xfrm>
          <a:custGeom>
            <a:avLst/>
            <a:gdLst>
              <a:gd name="T0" fmla="*/ 250 w 433"/>
              <a:gd name="T1" fmla="*/ 2 h 330"/>
              <a:gd name="T2" fmla="*/ 157 w 433"/>
              <a:gd name="T3" fmla="*/ 287 h 330"/>
              <a:gd name="T4" fmla="*/ 200 w 433"/>
              <a:gd name="T5" fmla="*/ 128 h 330"/>
              <a:gd name="T6" fmla="*/ 45 w 433"/>
              <a:gd name="T7" fmla="*/ 115 h 330"/>
              <a:gd name="T8" fmla="*/ 132 w 433"/>
              <a:gd name="T9" fmla="*/ 119 h 330"/>
              <a:gd name="T10" fmla="*/ 314 w 433"/>
              <a:gd name="T11" fmla="*/ 238 h 330"/>
              <a:gd name="T12" fmla="*/ 145 w 433"/>
              <a:gd name="T13" fmla="*/ 297 h 330"/>
              <a:gd name="T14" fmla="*/ 189 w 433"/>
              <a:gd name="T15" fmla="*/ 169 h 330"/>
              <a:gd name="T16" fmla="*/ 364 w 433"/>
              <a:gd name="T17" fmla="*/ 205 h 330"/>
              <a:gd name="T18" fmla="*/ 56 w 433"/>
              <a:gd name="T19" fmla="*/ 223 h 330"/>
              <a:gd name="T20" fmla="*/ 274 w 433"/>
              <a:gd name="T21" fmla="*/ 256 h 330"/>
              <a:gd name="T22" fmla="*/ 93 w 433"/>
              <a:gd name="T23" fmla="*/ 199 h 330"/>
              <a:gd name="T24" fmla="*/ 268 w 433"/>
              <a:gd name="T25" fmla="*/ 215 h 330"/>
              <a:gd name="T26" fmla="*/ 153 w 433"/>
              <a:gd name="T27" fmla="*/ 240 h 330"/>
              <a:gd name="T28" fmla="*/ 78 w 433"/>
              <a:gd name="T29" fmla="*/ 175 h 330"/>
              <a:gd name="T30" fmla="*/ 72 w 433"/>
              <a:gd name="T31" fmla="*/ 169 h 330"/>
              <a:gd name="T32" fmla="*/ 49 w 433"/>
              <a:gd name="T33" fmla="*/ 109 h 330"/>
              <a:gd name="T34" fmla="*/ 149 w 433"/>
              <a:gd name="T35" fmla="*/ 215 h 330"/>
              <a:gd name="T36" fmla="*/ 28 w 433"/>
              <a:gd name="T37" fmla="*/ 142 h 330"/>
              <a:gd name="T38" fmla="*/ 222 w 433"/>
              <a:gd name="T39" fmla="*/ 227 h 330"/>
              <a:gd name="T40" fmla="*/ 189 w 433"/>
              <a:gd name="T41" fmla="*/ 133 h 330"/>
              <a:gd name="T42" fmla="*/ 183 w 433"/>
              <a:gd name="T43" fmla="*/ 218 h 330"/>
              <a:gd name="T44" fmla="*/ 399 w 433"/>
              <a:gd name="T45" fmla="*/ 248 h 330"/>
              <a:gd name="T46" fmla="*/ 353 w 433"/>
              <a:gd name="T47" fmla="*/ 197 h 330"/>
              <a:gd name="T48" fmla="*/ 198 w 433"/>
              <a:gd name="T49" fmla="*/ 65 h 330"/>
              <a:gd name="T50" fmla="*/ 157 w 433"/>
              <a:gd name="T51" fmla="*/ 246 h 330"/>
              <a:gd name="T52" fmla="*/ 385 w 433"/>
              <a:gd name="T53" fmla="*/ 220 h 330"/>
              <a:gd name="T54" fmla="*/ 399 w 433"/>
              <a:gd name="T55" fmla="*/ 167 h 330"/>
              <a:gd name="T56" fmla="*/ 304 w 433"/>
              <a:gd name="T57" fmla="*/ 63 h 330"/>
              <a:gd name="T58" fmla="*/ 370 w 433"/>
              <a:gd name="T59" fmla="*/ 204 h 330"/>
              <a:gd name="T60" fmla="*/ 224 w 433"/>
              <a:gd name="T61" fmla="*/ 248 h 330"/>
              <a:gd name="T62" fmla="*/ 206 w 433"/>
              <a:gd name="T63" fmla="*/ 100 h 330"/>
              <a:gd name="T64" fmla="*/ 389 w 433"/>
              <a:gd name="T65" fmla="*/ 167 h 330"/>
              <a:gd name="T66" fmla="*/ 220 w 433"/>
              <a:gd name="T67" fmla="*/ 73 h 330"/>
              <a:gd name="T68" fmla="*/ 60 w 433"/>
              <a:gd name="T69" fmla="*/ 201 h 330"/>
              <a:gd name="T70" fmla="*/ 175 w 433"/>
              <a:gd name="T71" fmla="*/ 87 h 330"/>
              <a:gd name="T72" fmla="*/ 228 w 433"/>
              <a:gd name="T73" fmla="*/ 199 h 330"/>
              <a:gd name="T74" fmla="*/ 53 w 433"/>
              <a:gd name="T75" fmla="*/ 175 h 330"/>
              <a:gd name="T76" fmla="*/ 358 w 433"/>
              <a:gd name="T77" fmla="*/ 112 h 330"/>
              <a:gd name="T78" fmla="*/ 179 w 433"/>
              <a:gd name="T79" fmla="*/ 93 h 330"/>
              <a:gd name="T80" fmla="*/ 110 w 433"/>
              <a:gd name="T81" fmla="*/ 60 h 330"/>
              <a:gd name="T82" fmla="*/ 198 w 433"/>
              <a:gd name="T83" fmla="*/ 70 h 330"/>
              <a:gd name="T84" fmla="*/ 23 w 433"/>
              <a:gd name="T85" fmla="*/ 128 h 330"/>
              <a:gd name="T86" fmla="*/ 75 w 433"/>
              <a:gd name="T87" fmla="*/ 196 h 330"/>
              <a:gd name="T88" fmla="*/ 250 w 433"/>
              <a:gd name="T89" fmla="*/ 57 h 330"/>
              <a:gd name="T90" fmla="*/ 416 w 433"/>
              <a:gd name="T91" fmla="*/ 254 h 330"/>
              <a:gd name="T92" fmla="*/ 220 w 433"/>
              <a:gd name="T93" fmla="*/ 90 h 330"/>
              <a:gd name="T94" fmla="*/ 222 w 433"/>
              <a:gd name="T95" fmla="*/ 166 h 330"/>
              <a:gd name="T96" fmla="*/ 85 w 433"/>
              <a:gd name="T97" fmla="*/ 117 h 330"/>
              <a:gd name="T98" fmla="*/ 156 w 433"/>
              <a:gd name="T99" fmla="*/ 71 h 330"/>
              <a:gd name="T100" fmla="*/ 142 w 433"/>
              <a:gd name="T101" fmla="*/ 180 h 330"/>
              <a:gd name="T102" fmla="*/ 39 w 433"/>
              <a:gd name="T103" fmla="*/ 84 h 330"/>
              <a:gd name="T104" fmla="*/ 22 w 433"/>
              <a:gd name="T105" fmla="*/ 95 h 330"/>
              <a:gd name="T106" fmla="*/ 224 w 433"/>
              <a:gd name="T107" fmla="*/ 232 h 330"/>
              <a:gd name="T108" fmla="*/ 378 w 433"/>
              <a:gd name="T109" fmla="*/ 196 h 330"/>
              <a:gd name="T110" fmla="*/ 369 w 433"/>
              <a:gd name="T111" fmla="*/ 242 h 330"/>
              <a:gd name="T112" fmla="*/ 55 w 433"/>
              <a:gd name="T113" fmla="*/ 90 h 330"/>
              <a:gd name="T114" fmla="*/ 151 w 433"/>
              <a:gd name="T115" fmla="*/ 109 h 330"/>
              <a:gd name="T116" fmla="*/ 202 w 433"/>
              <a:gd name="T117" fmla="*/ 226 h 330"/>
              <a:gd name="T118" fmla="*/ 22 w 433"/>
              <a:gd name="T119" fmla="*/ 108 h 330"/>
              <a:gd name="T120" fmla="*/ 304 w 433"/>
              <a:gd name="T121" fmla="*/ 81 h 330"/>
              <a:gd name="T122" fmla="*/ 28 w 433"/>
              <a:gd name="T123" fmla="*/ 73 h 330"/>
              <a:gd name="T124" fmla="*/ 268 w 433"/>
              <a:gd name="T125" fmla="*/ 65 h 3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33" h="330">
                <a:moveTo>
                  <a:pt x="157" y="287"/>
                </a:moveTo>
                <a:lnTo>
                  <a:pt x="157" y="287"/>
                </a:lnTo>
                <a:lnTo>
                  <a:pt x="157" y="294"/>
                </a:lnTo>
                <a:lnTo>
                  <a:pt x="157" y="294"/>
                </a:lnTo>
                <a:lnTo>
                  <a:pt x="154" y="300"/>
                </a:lnTo>
                <a:lnTo>
                  <a:pt x="153" y="306"/>
                </a:lnTo>
                <a:lnTo>
                  <a:pt x="153" y="306"/>
                </a:lnTo>
                <a:lnTo>
                  <a:pt x="148" y="314"/>
                </a:lnTo>
                <a:lnTo>
                  <a:pt x="142" y="320"/>
                </a:lnTo>
                <a:lnTo>
                  <a:pt x="142" y="320"/>
                </a:lnTo>
                <a:lnTo>
                  <a:pt x="137" y="324"/>
                </a:lnTo>
                <a:lnTo>
                  <a:pt x="132" y="327"/>
                </a:lnTo>
                <a:lnTo>
                  <a:pt x="126" y="328"/>
                </a:lnTo>
                <a:lnTo>
                  <a:pt x="120" y="330"/>
                </a:lnTo>
                <a:lnTo>
                  <a:pt x="120" y="330"/>
                </a:lnTo>
                <a:lnTo>
                  <a:pt x="96" y="328"/>
                </a:lnTo>
                <a:lnTo>
                  <a:pt x="96" y="328"/>
                </a:lnTo>
                <a:lnTo>
                  <a:pt x="90" y="327"/>
                </a:lnTo>
                <a:lnTo>
                  <a:pt x="83" y="324"/>
                </a:lnTo>
                <a:lnTo>
                  <a:pt x="83" y="324"/>
                </a:lnTo>
                <a:lnTo>
                  <a:pt x="72" y="317"/>
                </a:lnTo>
                <a:lnTo>
                  <a:pt x="72" y="317"/>
                </a:lnTo>
                <a:lnTo>
                  <a:pt x="64" y="311"/>
                </a:lnTo>
                <a:lnTo>
                  <a:pt x="60" y="302"/>
                </a:lnTo>
                <a:lnTo>
                  <a:pt x="60" y="302"/>
                </a:lnTo>
                <a:lnTo>
                  <a:pt x="56" y="294"/>
                </a:lnTo>
                <a:lnTo>
                  <a:pt x="56" y="294"/>
                </a:lnTo>
                <a:lnTo>
                  <a:pt x="56" y="287"/>
                </a:lnTo>
                <a:lnTo>
                  <a:pt x="56" y="287"/>
                </a:lnTo>
                <a:lnTo>
                  <a:pt x="55" y="287"/>
                </a:lnTo>
                <a:lnTo>
                  <a:pt x="55" y="287"/>
                </a:lnTo>
                <a:lnTo>
                  <a:pt x="42" y="287"/>
                </a:lnTo>
                <a:lnTo>
                  <a:pt x="42" y="287"/>
                </a:lnTo>
                <a:lnTo>
                  <a:pt x="26" y="286"/>
                </a:lnTo>
                <a:lnTo>
                  <a:pt x="26" y="286"/>
                </a:lnTo>
                <a:lnTo>
                  <a:pt x="20" y="286"/>
                </a:lnTo>
                <a:lnTo>
                  <a:pt x="20" y="286"/>
                </a:lnTo>
                <a:lnTo>
                  <a:pt x="17" y="284"/>
                </a:lnTo>
                <a:lnTo>
                  <a:pt x="15" y="281"/>
                </a:lnTo>
                <a:lnTo>
                  <a:pt x="15" y="281"/>
                </a:lnTo>
                <a:lnTo>
                  <a:pt x="14" y="281"/>
                </a:lnTo>
                <a:lnTo>
                  <a:pt x="14" y="281"/>
                </a:lnTo>
                <a:lnTo>
                  <a:pt x="11" y="276"/>
                </a:lnTo>
                <a:lnTo>
                  <a:pt x="7" y="270"/>
                </a:lnTo>
                <a:lnTo>
                  <a:pt x="7" y="270"/>
                </a:lnTo>
                <a:lnTo>
                  <a:pt x="6" y="265"/>
                </a:lnTo>
                <a:lnTo>
                  <a:pt x="6" y="265"/>
                </a:lnTo>
                <a:lnTo>
                  <a:pt x="3" y="254"/>
                </a:lnTo>
                <a:lnTo>
                  <a:pt x="0" y="245"/>
                </a:lnTo>
                <a:lnTo>
                  <a:pt x="0" y="245"/>
                </a:lnTo>
                <a:lnTo>
                  <a:pt x="0" y="232"/>
                </a:lnTo>
                <a:lnTo>
                  <a:pt x="0" y="232"/>
                </a:lnTo>
                <a:lnTo>
                  <a:pt x="0" y="193"/>
                </a:lnTo>
                <a:lnTo>
                  <a:pt x="0" y="193"/>
                </a:lnTo>
                <a:lnTo>
                  <a:pt x="0" y="186"/>
                </a:lnTo>
                <a:lnTo>
                  <a:pt x="0" y="186"/>
                </a:lnTo>
                <a:lnTo>
                  <a:pt x="0" y="175"/>
                </a:lnTo>
                <a:lnTo>
                  <a:pt x="0" y="175"/>
                </a:lnTo>
                <a:lnTo>
                  <a:pt x="1" y="156"/>
                </a:lnTo>
                <a:lnTo>
                  <a:pt x="1" y="156"/>
                </a:lnTo>
                <a:lnTo>
                  <a:pt x="3" y="139"/>
                </a:lnTo>
                <a:lnTo>
                  <a:pt x="3" y="139"/>
                </a:lnTo>
                <a:lnTo>
                  <a:pt x="4" y="106"/>
                </a:lnTo>
                <a:lnTo>
                  <a:pt x="4" y="106"/>
                </a:lnTo>
                <a:lnTo>
                  <a:pt x="4" y="90"/>
                </a:lnTo>
                <a:lnTo>
                  <a:pt x="7" y="76"/>
                </a:lnTo>
                <a:lnTo>
                  <a:pt x="7" y="76"/>
                </a:lnTo>
                <a:lnTo>
                  <a:pt x="9" y="68"/>
                </a:lnTo>
                <a:lnTo>
                  <a:pt x="9" y="68"/>
                </a:lnTo>
                <a:lnTo>
                  <a:pt x="14" y="62"/>
                </a:lnTo>
                <a:lnTo>
                  <a:pt x="20" y="57"/>
                </a:lnTo>
                <a:lnTo>
                  <a:pt x="20" y="57"/>
                </a:lnTo>
                <a:lnTo>
                  <a:pt x="30" y="54"/>
                </a:lnTo>
                <a:lnTo>
                  <a:pt x="39" y="52"/>
                </a:lnTo>
                <a:lnTo>
                  <a:pt x="39" y="52"/>
                </a:lnTo>
                <a:lnTo>
                  <a:pt x="58" y="49"/>
                </a:lnTo>
                <a:lnTo>
                  <a:pt x="58" y="49"/>
                </a:lnTo>
                <a:lnTo>
                  <a:pt x="86" y="49"/>
                </a:lnTo>
                <a:lnTo>
                  <a:pt x="116" y="49"/>
                </a:lnTo>
                <a:lnTo>
                  <a:pt x="116" y="49"/>
                </a:lnTo>
                <a:lnTo>
                  <a:pt x="116" y="49"/>
                </a:lnTo>
                <a:lnTo>
                  <a:pt x="116" y="49"/>
                </a:lnTo>
                <a:lnTo>
                  <a:pt x="164" y="48"/>
                </a:lnTo>
                <a:lnTo>
                  <a:pt x="164" y="48"/>
                </a:lnTo>
                <a:lnTo>
                  <a:pt x="205" y="46"/>
                </a:lnTo>
                <a:lnTo>
                  <a:pt x="205" y="46"/>
                </a:lnTo>
                <a:lnTo>
                  <a:pt x="216" y="46"/>
                </a:lnTo>
                <a:lnTo>
                  <a:pt x="216" y="46"/>
                </a:lnTo>
                <a:lnTo>
                  <a:pt x="219" y="46"/>
                </a:lnTo>
                <a:lnTo>
                  <a:pt x="219" y="46"/>
                </a:lnTo>
                <a:lnTo>
                  <a:pt x="219" y="46"/>
                </a:lnTo>
                <a:lnTo>
                  <a:pt x="219" y="46"/>
                </a:lnTo>
                <a:lnTo>
                  <a:pt x="217" y="33"/>
                </a:lnTo>
                <a:lnTo>
                  <a:pt x="217" y="21"/>
                </a:lnTo>
                <a:lnTo>
                  <a:pt x="217" y="21"/>
                </a:lnTo>
                <a:lnTo>
                  <a:pt x="219" y="14"/>
                </a:lnTo>
                <a:lnTo>
                  <a:pt x="222" y="8"/>
                </a:lnTo>
                <a:lnTo>
                  <a:pt x="222" y="8"/>
                </a:lnTo>
                <a:lnTo>
                  <a:pt x="225" y="5"/>
                </a:lnTo>
                <a:lnTo>
                  <a:pt x="225" y="5"/>
                </a:lnTo>
                <a:lnTo>
                  <a:pt x="232" y="2"/>
                </a:lnTo>
                <a:lnTo>
                  <a:pt x="238" y="0"/>
                </a:lnTo>
                <a:lnTo>
                  <a:pt x="238" y="0"/>
                </a:lnTo>
                <a:lnTo>
                  <a:pt x="241" y="0"/>
                </a:lnTo>
                <a:lnTo>
                  <a:pt x="241" y="0"/>
                </a:lnTo>
                <a:lnTo>
                  <a:pt x="246" y="0"/>
                </a:lnTo>
                <a:lnTo>
                  <a:pt x="250" y="2"/>
                </a:lnTo>
                <a:lnTo>
                  <a:pt x="250" y="2"/>
                </a:lnTo>
                <a:lnTo>
                  <a:pt x="254" y="3"/>
                </a:lnTo>
                <a:lnTo>
                  <a:pt x="254" y="3"/>
                </a:lnTo>
                <a:lnTo>
                  <a:pt x="257" y="7"/>
                </a:lnTo>
                <a:lnTo>
                  <a:pt x="260" y="10"/>
                </a:lnTo>
                <a:lnTo>
                  <a:pt x="260" y="10"/>
                </a:lnTo>
                <a:lnTo>
                  <a:pt x="260" y="11"/>
                </a:lnTo>
                <a:lnTo>
                  <a:pt x="260" y="11"/>
                </a:lnTo>
                <a:lnTo>
                  <a:pt x="265" y="19"/>
                </a:lnTo>
                <a:lnTo>
                  <a:pt x="266" y="29"/>
                </a:lnTo>
                <a:lnTo>
                  <a:pt x="266" y="29"/>
                </a:lnTo>
                <a:lnTo>
                  <a:pt x="268" y="33"/>
                </a:lnTo>
                <a:lnTo>
                  <a:pt x="268" y="33"/>
                </a:lnTo>
                <a:lnTo>
                  <a:pt x="269" y="41"/>
                </a:lnTo>
                <a:lnTo>
                  <a:pt x="269" y="41"/>
                </a:lnTo>
                <a:lnTo>
                  <a:pt x="269" y="43"/>
                </a:lnTo>
                <a:lnTo>
                  <a:pt x="269" y="43"/>
                </a:lnTo>
                <a:lnTo>
                  <a:pt x="279" y="41"/>
                </a:lnTo>
                <a:lnTo>
                  <a:pt x="279" y="41"/>
                </a:lnTo>
                <a:lnTo>
                  <a:pt x="301" y="38"/>
                </a:lnTo>
                <a:lnTo>
                  <a:pt x="301" y="38"/>
                </a:lnTo>
                <a:lnTo>
                  <a:pt x="307" y="40"/>
                </a:lnTo>
                <a:lnTo>
                  <a:pt x="310" y="43"/>
                </a:lnTo>
                <a:lnTo>
                  <a:pt x="310" y="43"/>
                </a:lnTo>
                <a:lnTo>
                  <a:pt x="317" y="49"/>
                </a:lnTo>
                <a:lnTo>
                  <a:pt x="317" y="49"/>
                </a:lnTo>
                <a:lnTo>
                  <a:pt x="329" y="62"/>
                </a:lnTo>
                <a:lnTo>
                  <a:pt x="329" y="62"/>
                </a:lnTo>
                <a:lnTo>
                  <a:pt x="334" y="67"/>
                </a:lnTo>
                <a:lnTo>
                  <a:pt x="334" y="67"/>
                </a:lnTo>
                <a:lnTo>
                  <a:pt x="348" y="85"/>
                </a:lnTo>
                <a:lnTo>
                  <a:pt x="348" y="85"/>
                </a:lnTo>
                <a:lnTo>
                  <a:pt x="351" y="89"/>
                </a:lnTo>
                <a:lnTo>
                  <a:pt x="351" y="89"/>
                </a:lnTo>
                <a:lnTo>
                  <a:pt x="358" y="93"/>
                </a:lnTo>
                <a:lnTo>
                  <a:pt x="358" y="93"/>
                </a:lnTo>
                <a:lnTo>
                  <a:pt x="383" y="115"/>
                </a:lnTo>
                <a:lnTo>
                  <a:pt x="383" y="115"/>
                </a:lnTo>
                <a:lnTo>
                  <a:pt x="391" y="126"/>
                </a:lnTo>
                <a:lnTo>
                  <a:pt x="391" y="126"/>
                </a:lnTo>
                <a:lnTo>
                  <a:pt x="399" y="136"/>
                </a:lnTo>
                <a:lnTo>
                  <a:pt x="399" y="136"/>
                </a:lnTo>
                <a:lnTo>
                  <a:pt x="405" y="142"/>
                </a:lnTo>
                <a:lnTo>
                  <a:pt x="405" y="142"/>
                </a:lnTo>
                <a:lnTo>
                  <a:pt x="411" y="147"/>
                </a:lnTo>
                <a:lnTo>
                  <a:pt x="415" y="153"/>
                </a:lnTo>
                <a:lnTo>
                  <a:pt x="415" y="153"/>
                </a:lnTo>
                <a:lnTo>
                  <a:pt x="418" y="155"/>
                </a:lnTo>
                <a:lnTo>
                  <a:pt x="418" y="155"/>
                </a:lnTo>
                <a:lnTo>
                  <a:pt x="419" y="156"/>
                </a:lnTo>
                <a:lnTo>
                  <a:pt x="419" y="156"/>
                </a:lnTo>
                <a:lnTo>
                  <a:pt x="424" y="161"/>
                </a:lnTo>
                <a:lnTo>
                  <a:pt x="426" y="166"/>
                </a:lnTo>
                <a:lnTo>
                  <a:pt x="426" y="166"/>
                </a:lnTo>
                <a:lnTo>
                  <a:pt x="427" y="174"/>
                </a:lnTo>
                <a:lnTo>
                  <a:pt x="429" y="182"/>
                </a:lnTo>
                <a:lnTo>
                  <a:pt x="429" y="182"/>
                </a:lnTo>
                <a:lnTo>
                  <a:pt x="429" y="201"/>
                </a:lnTo>
                <a:lnTo>
                  <a:pt x="429" y="201"/>
                </a:lnTo>
                <a:lnTo>
                  <a:pt x="430" y="218"/>
                </a:lnTo>
                <a:lnTo>
                  <a:pt x="430" y="218"/>
                </a:lnTo>
                <a:lnTo>
                  <a:pt x="432" y="240"/>
                </a:lnTo>
                <a:lnTo>
                  <a:pt x="432" y="240"/>
                </a:lnTo>
                <a:lnTo>
                  <a:pt x="433" y="254"/>
                </a:lnTo>
                <a:lnTo>
                  <a:pt x="433" y="268"/>
                </a:lnTo>
                <a:lnTo>
                  <a:pt x="433" y="268"/>
                </a:lnTo>
                <a:lnTo>
                  <a:pt x="432" y="273"/>
                </a:lnTo>
                <a:lnTo>
                  <a:pt x="429" y="275"/>
                </a:lnTo>
                <a:lnTo>
                  <a:pt x="429" y="275"/>
                </a:lnTo>
                <a:lnTo>
                  <a:pt x="419" y="278"/>
                </a:lnTo>
                <a:lnTo>
                  <a:pt x="419" y="278"/>
                </a:lnTo>
                <a:lnTo>
                  <a:pt x="399" y="281"/>
                </a:lnTo>
                <a:lnTo>
                  <a:pt x="399" y="281"/>
                </a:lnTo>
                <a:lnTo>
                  <a:pt x="381" y="283"/>
                </a:lnTo>
                <a:lnTo>
                  <a:pt x="381" y="283"/>
                </a:lnTo>
                <a:lnTo>
                  <a:pt x="380" y="283"/>
                </a:lnTo>
                <a:lnTo>
                  <a:pt x="380" y="283"/>
                </a:lnTo>
                <a:lnTo>
                  <a:pt x="378" y="287"/>
                </a:lnTo>
                <a:lnTo>
                  <a:pt x="378" y="287"/>
                </a:lnTo>
                <a:lnTo>
                  <a:pt x="373" y="300"/>
                </a:lnTo>
                <a:lnTo>
                  <a:pt x="373" y="300"/>
                </a:lnTo>
                <a:lnTo>
                  <a:pt x="370" y="306"/>
                </a:lnTo>
                <a:lnTo>
                  <a:pt x="364" y="313"/>
                </a:lnTo>
                <a:lnTo>
                  <a:pt x="364" y="313"/>
                </a:lnTo>
                <a:lnTo>
                  <a:pt x="356" y="317"/>
                </a:lnTo>
                <a:lnTo>
                  <a:pt x="347" y="319"/>
                </a:lnTo>
                <a:lnTo>
                  <a:pt x="347" y="319"/>
                </a:lnTo>
                <a:lnTo>
                  <a:pt x="336" y="319"/>
                </a:lnTo>
                <a:lnTo>
                  <a:pt x="336" y="319"/>
                </a:lnTo>
                <a:lnTo>
                  <a:pt x="317" y="316"/>
                </a:lnTo>
                <a:lnTo>
                  <a:pt x="317" y="316"/>
                </a:lnTo>
                <a:lnTo>
                  <a:pt x="310" y="314"/>
                </a:lnTo>
                <a:lnTo>
                  <a:pt x="306" y="311"/>
                </a:lnTo>
                <a:lnTo>
                  <a:pt x="306" y="311"/>
                </a:lnTo>
                <a:lnTo>
                  <a:pt x="298" y="303"/>
                </a:lnTo>
                <a:lnTo>
                  <a:pt x="298" y="303"/>
                </a:lnTo>
                <a:lnTo>
                  <a:pt x="293" y="298"/>
                </a:lnTo>
                <a:lnTo>
                  <a:pt x="293" y="298"/>
                </a:lnTo>
                <a:lnTo>
                  <a:pt x="290" y="292"/>
                </a:lnTo>
                <a:lnTo>
                  <a:pt x="290" y="292"/>
                </a:lnTo>
                <a:lnTo>
                  <a:pt x="284" y="283"/>
                </a:lnTo>
                <a:lnTo>
                  <a:pt x="284" y="283"/>
                </a:lnTo>
                <a:lnTo>
                  <a:pt x="284" y="283"/>
                </a:lnTo>
                <a:lnTo>
                  <a:pt x="284" y="283"/>
                </a:lnTo>
                <a:lnTo>
                  <a:pt x="252" y="283"/>
                </a:lnTo>
                <a:lnTo>
                  <a:pt x="220" y="283"/>
                </a:lnTo>
                <a:lnTo>
                  <a:pt x="189" y="284"/>
                </a:lnTo>
                <a:lnTo>
                  <a:pt x="157" y="287"/>
                </a:lnTo>
                <a:lnTo>
                  <a:pt x="157" y="287"/>
                </a:lnTo>
                <a:close/>
                <a:moveTo>
                  <a:pt x="135" y="70"/>
                </a:moveTo>
                <a:lnTo>
                  <a:pt x="135" y="70"/>
                </a:lnTo>
                <a:lnTo>
                  <a:pt x="134" y="70"/>
                </a:lnTo>
                <a:lnTo>
                  <a:pt x="134" y="70"/>
                </a:lnTo>
                <a:lnTo>
                  <a:pt x="131" y="70"/>
                </a:lnTo>
                <a:lnTo>
                  <a:pt x="131" y="70"/>
                </a:lnTo>
                <a:lnTo>
                  <a:pt x="135" y="70"/>
                </a:lnTo>
                <a:lnTo>
                  <a:pt x="135" y="70"/>
                </a:lnTo>
                <a:lnTo>
                  <a:pt x="137" y="70"/>
                </a:lnTo>
                <a:lnTo>
                  <a:pt x="137" y="70"/>
                </a:lnTo>
                <a:lnTo>
                  <a:pt x="142" y="70"/>
                </a:lnTo>
                <a:lnTo>
                  <a:pt x="142" y="70"/>
                </a:lnTo>
                <a:lnTo>
                  <a:pt x="142" y="70"/>
                </a:lnTo>
                <a:lnTo>
                  <a:pt x="142" y="70"/>
                </a:lnTo>
                <a:lnTo>
                  <a:pt x="135" y="70"/>
                </a:lnTo>
                <a:lnTo>
                  <a:pt x="135" y="70"/>
                </a:lnTo>
                <a:close/>
                <a:moveTo>
                  <a:pt x="410" y="188"/>
                </a:moveTo>
                <a:lnTo>
                  <a:pt x="410" y="188"/>
                </a:lnTo>
                <a:lnTo>
                  <a:pt x="410" y="186"/>
                </a:lnTo>
                <a:lnTo>
                  <a:pt x="410" y="186"/>
                </a:lnTo>
                <a:lnTo>
                  <a:pt x="410" y="186"/>
                </a:lnTo>
                <a:lnTo>
                  <a:pt x="410" y="186"/>
                </a:lnTo>
                <a:lnTo>
                  <a:pt x="410" y="188"/>
                </a:lnTo>
                <a:lnTo>
                  <a:pt x="410" y="188"/>
                </a:lnTo>
                <a:lnTo>
                  <a:pt x="411" y="193"/>
                </a:lnTo>
                <a:lnTo>
                  <a:pt x="411" y="193"/>
                </a:lnTo>
                <a:lnTo>
                  <a:pt x="411" y="199"/>
                </a:lnTo>
                <a:lnTo>
                  <a:pt x="411" y="199"/>
                </a:lnTo>
                <a:lnTo>
                  <a:pt x="411" y="201"/>
                </a:lnTo>
                <a:lnTo>
                  <a:pt x="410" y="202"/>
                </a:lnTo>
                <a:lnTo>
                  <a:pt x="410" y="202"/>
                </a:lnTo>
                <a:lnTo>
                  <a:pt x="407" y="204"/>
                </a:lnTo>
                <a:lnTo>
                  <a:pt x="405" y="202"/>
                </a:lnTo>
                <a:lnTo>
                  <a:pt x="405" y="202"/>
                </a:lnTo>
                <a:lnTo>
                  <a:pt x="403" y="202"/>
                </a:lnTo>
                <a:lnTo>
                  <a:pt x="403" y="202"/>
                </a:lnTo>
                <a:lnTo>
                  <a:pt x="405" y="205"/>
                </a:lnTo>
                <a:lnTo>
                  <a:pt x="405" y="205"/>
                </a:lnTo>
                <a:lnTo>
                  <a:pt x="408" y="205"/>
                </a:lnTo>
                <a:lnTo>
                  <a:pt x="408" y="205"/>
                </a:lnTo>
                <a:lnTo>
                  <a:pt x="411" y="205"/>
                </a:lnTo>
                <a:lnTo>
                  <a:pt x="413" y="207"/>
                </a:lnTo>
                <a:lnTo>
                  <a:pt x="413" y="207"/>
                </a:lnTo>
                <a:lnTo>
                  <a:pt x="415" y="204"/>
                </a:lnTo>
                <a:lnTo>
                  <a:pt x="415" y="204"/>
                </a:lnTo>
                <a:lnTo>
                  <a:pt x="415" y="193"/>
                </a:lnTo>
                <a:lnTo>
                  <a:pt x="415" y="193"/>
                </a:lnTo>
                <a:lnTo>
                  <a:pt x="413" y="191"/>
                </a:lnTo>
                <a:lnTo>
                  <a:pt x="413" y="191"/>
                </a:lnTo>
                <a:lnTo>
                  <a:pt x="411" y="191"/>
                </a:lnTo>
                <a:lnTo>
                  <a:pt x="410" y="190"/>
                </a:lnTo>
                <a:lnTo>
                  <a:pt x="410" y="190"/>
                </a:lnTo>
                <a:lnTo>
                  <a:pt x="410" y="188"/>
                </a:lnTo>
                <a:lnTo>
                  <a:pt x="410" y="188"/>
                </a:lnTo>
                <a:close/>
                <a:moveTo>
                  <a:pt x="206" y="123"/>
                </a:moveTo>
                <a:lnTo>
                  <a:pt x="206" y="123"/>
                </a:lnTo>
                <a:lnTo>
                  <a:pt x="209" y="125"/>
                </a:lnTo>
                <a:lnTo>
                  <a:pt x="209" y="125"/>
                </a:lnTo>
                <a:lnTo>
                  <a:pt x="211" y="126"/>
                </a:lnTo>
                <a:lnTo>
                  <a:pt x="211" y="126"/>
                </a:lnTo>
                <a:lnTo>
                  <a:pt x="213" y="126"/>
                </a:lnTo>
                <a:lnTo>
                  <a:pt x="213" y="126"/>
                </a:lnTo>
                <a:lnTo>
                  <a:pt x="209" y="125"/>
                </a:lnTo>
                <a:lnTo>
                  <a:pt x="209" y="125"/>
                </a:lnTo>
                <a:lnTo>
                  <a:pt x="209" y="122"/>
                </a:lnTo>
                <a:lnTo>
                  <a:pt x="211" y="120"/>
                </a:lnTo>
                <a:lnTo>
                  <a:pt x="211" y="120"/>
                </a:lnTo>
                <a:lnTo>
                  <a:pt x="214" y="115"/>
                </a:lnTo>
                <a:lnTo>
                  <a:pt x="214" y="115"/>
                </a:lnTo>
                <a:lnTo>
                  <a:pt x="213" y="114"/>
                </a:lnTo>
                <a:lnTo>
                  <a:pt x="213" y="114"/>
                </a:lnTo>
                <a:lnTo>
                  <a:pt x="208" y="115"/>
                </a:lnTo>
                <a:lnTo>
                  <a:pt x="208" y="115"/>
                </a:lnTo>
                <a:lnTo>
                  <a:pt x="205" y="117"/>
                </a:lnTo>
                <a:lnTo>
                  <a:pt x="205" y="117"/>
                </a:lnTo>
                <a:lnTo>
                  <a:pt x="203" y="115"/>
                </a:lnTo>
                <a:lnTo>
                  <a:pt x="203" y="115"/>
                </a:lnTo>
                <a:lnTo>
                  <a:pt x="203" y="115"/>
                </a:lnTo>
                <a:lnTo>
                  <a:pt x="202" y="114"/>
                </a:lnTo>
                <a:lnTo>
                  <a:pt x="202" y="114"/>
                </a:lnTo>
                <a:lnTo>
                  <a:pt x="202" y="115"/>
                </a:lnTo>
                <a:lnTo>
                  <a:pt x="202" y="115"/>
                </a:lnTo>
                <a:lnTo>
                  <a:pt x="200" y="119"/>
                </a:lnTo>
                <a:lnTo>
                  <a:pt x="200" y="119"/>
                </a:lnTo>
                <a:lnTo>
                  <a:pt x="198" y="120"/>
                </a:lnTo>
                <a:lnTo>
                  <a:pt x="197" y="119"/>
                </a:lnTo>
                <a:lnTo>
                  <a:pt x="197" y="119"/>
                </a:lnTo>
                <a:lnTo>
                  <a:pt x="195" y="119"/>
                </a:lnTo>
                <a:lnTo>
                  <a:pt x="195" y="119"/>
                </a:lnTo>
                <a:lnTo>
                  <a:pt x="192" y="120"/>
                </a:lnTo>
                <a:lnTo>
                  <a:pt x="192" y="120"/>
                </a:lnTo>
                <a:lnTo>
                  <a:pt x="192" y="123"/>
                </a:lnTo>
                <a:lnTo>
                  <a:pt x="192" y="123"/>
                </a:lnTo>
                <a:lnTo>
                  <a:pt x="194" y="123"/>
                </a:lnTo>
                <a:lnTo>
                  <a:pt x="194" y="123"/>
                </a:lnTo>
                <a:lnTo>
                  <a:pt x="203" y="120"/>
                </a:lnTo>
                <a:lnTo>
                  <a:pt x="203" y="120"/>
                </a:lnTo>
                <a:lnTo>
                  <a:pt x="206" y="120"/>
                </a:lnTo>
                <a:lnTo>
                  <a:pt x="206" y="120"/>
                </a:lnTo>
                <a:lnTo>
                  <a:pt x="208" y="122"/>
                </a:lnTo>
                <a:lnTo>
                  <a:pt x="208" y="123"/>
                </a:lnTo>
                <a:lnTo>
                  <a:pt x="208" y="123"/>
                </a:lnTo>
                <a:lnTo>
                  <a:pt x="206" y="125"/>
                </a:lnTo>
                <a:lnTo>
                  <a:pt x="206" y="125"/>
                </a:lnTo>
                <a:lnTo>
                  <a:pt x="206" y="125"/>
                </a:lnTo>
                <a:lnTo>
                  <a:pt x="206" y="125"/>
                </a:lnTo>
                <a:lnTo>
                  <a:pt x="200" y="128"/>
                </a:lnTo>
                <a:lnTo>
                  <a:pt x="200" y="128"/>
                </a:lnTo>
                <a:lnTo>
                  <a:pt x="198" y="130"/>
                </a:lnTo>
                <a:lnTo>
                  <a:pt x="200" y="130"/>
                </a:lnTo>
                <a:lnTo>
                  <a:pt x="200" y="130"/>
                </a:lnTo>
                <a:lnTo>
                  <a:pt x="206" y="128"/>
                </a:lnTo>
                <a:lnTo>
                  <a:pt x="206" y="128"/>
                </a:lnTo>
                <a:lnTo>
                  <a:pt x="206" y="123"/>
                </a:lnTo>
                <a:lnTo>
                  <a:pt x="206" y="123"/>
                </a:lnTo>
                <a:close/>
                <a:moveTo>
                  <a:pt x="334" y="205"/>
                </a:moveTo>
                <a:lnTo>
                  <a:pt x="334" y="205"/>
                </a:lnTo>
                <a:lnTo>
                  <a:pt x="334" y="205"/>
                </a:lnTo>
                <a:lnTo>
                  <a:pt x="334" y="205"/>
                </a:lnTo>
                <a:lnTo>
                  <a:pt x="337" y="218"/>
                </a:lnTo>
                <a:lnTo>
                  <a:pt x="337" y="218"/>
                </a:lnTo>
                <a:lnTo>
                  <a:pt x="337" y="220"/>
                </a:lnTo>
                <a:lnTo>
                  <a:pt x="337" y="220"/>
                </a:lnTo>
                <a:lnTo>
                  <a:pt x="337" y="218"/>
                </a:lnTo>
                <a:lnTo>
                  <a:pt x="337" y="218"/>
                </a:lnTo>
                <a:lnTo>
                  <a:pt x="339" y="208"/>
                </a:lnTo>
                <a:lnTo>
                  <a:pt x="339" y="208"/>
                </a:lnTo>
                <a:lnTo>
                  <a:pt x="337" y="205"/>
                </a:lnTo>
                <a:lnTo>
                  <a:pt x="337" y="205"/>
                </a:lnTo>
                <a:lnTo>
                  <a:pt x="336" y="205"/>
                </a:lnTo>
                <a:lnTo>
                  <a:pt x="334" y="205"/>
                </a:lnTo>
                <a:lnTo>
                  <a:pt x="334" y="205"/>
                </a:lnTo>
                <a:lnTo>
                  <a:pt x="332" y="204"/>
                </a:lnTo>
                <a:lnTo>
                  <a:pt x="332" y="204"/>
                </a:lnTo>
                <a:lnTo>
                  <a:pt x="328" y="204"/>
                </a:lnTo>
                <a:lnTo>
                  <a:pt x="328" y="204"/>
                </a:lnTo>
                <a:lnTo>
                  <a:pt x="323" y="204"/>
                </a:lnTo>
                <a:lnTo>
                  <a:pt x="323" y="204"/>
                </a:lnTo>
                <a:lnTo>
                  <a:pt x="321" y="207"/>
                </a:lnTo>
                <a:lnTo>
                  <a:pt x="323" y="210"/>
                </a:lnTo>
                <a:lnTo>
                  <a:pt x="323" y="210"/>
                </a:lnTo>
                <a:lnTo>
                  <a:pt x="323" y="216"/>
                </a:lnTo>
                <a:lnTo>
                  <a:pt x="323" y="216"/>
                </a:lnTo>
                <a:lnTo>
                  <a:pt x="325" y="221"/>
                </a:lnTo>
                <a:lnTo>
                  <a:pt x="325" y="221"/>
                </a:lnTo>
                <a:lnTo>
                  <a:pt x="326" y="221"/>
                </a:lnTo>
                <a:lnTo>
                  <a:pt x="326" y="221"/>
                </a:lnTo>
                <a:lnTo>
                  <a:pt x="328" y="220"/>
                </a:lnTo>
                <a:lnTo>
                  <a:pt x="328" y="220"/>
                </a:lnTo>
                <a:lnTo>
                  <a:pt x="329" y="208"/>
                </a:lnTo>
                <a:lnTo>
                  <a:pt x="329" y="208"/>
                </a:lnTo>
                <a:lnTo>
                  <a:pt x="329" y="205"/>
                </a:lnTo>
                <a:lnTo>
                  <a:pt x="329" y="205"/>
                </a:lnTo>
                <a:lnTo>
                  <a:pt x="331" y="204"/>
                </a:lnTo>
                <a:lnTo>
                  <a:pt x="332" y="204"/>
                </a:lnTo>
                <a:lnTo>
                  <a:pt x="332" y="204"/>
                </a:lnTo>
                <a:lnTo>
                  <a:pt x="334" y="205"/>
                </a:lnTo>
                <a:lnTo>
                  <a:pt x="334" y="205"/>
                </a:lnTo>
                <a:close/>
                <a:moveTo>
                  <a:pt x="77" y="103"/>
                </a:moveTo>
                <a:lnTo>
                  <a:pt x="77" y="103"/>
                </a:lnTo>
                <a:lnTo>
                  <a:pt x="77" y="100"/>
                </a:lnTo>
                <a:lnTo>
                  <a:pt x="77" y="100"/>
                </a:lnTo>
                <a:lnTo>
                  <a:pt x="74" y="90"/>
                </a:lnTo>
                <a:lnTo>
                  <a:pt x="74" y="90"/>
                </a:lnTo>
                <a:lnTo>
                  <a:pt x="74" y="82"/>
                </a:lnTo>
                <a:lnTo>
                  <a:pt x="74" y="82"/>
                </a:lnTo>
                <a:lnTo>
                  <a:pt x="72" y="82"/>
                </a:lnTo>
                <a:lnTo>
                  <a:pt x="72" y="82"/>
                </a:lnTo>
                <a:lnTo>
                  <a:pt x="72" y="90"/>
                </a:lnTo>
                <a:lnTo>
                  <a:pt x="72" y="90"/>
                </a:lnTo>
                <a:lnTo>
                  <a:pt x="74" y="92"/>
                </a:lnTo>
                <a:lnTo>
                  <a:pt x="74" y="92"/>
                </a:lnTo>
                <a:lnTo>
                  <a:pt x="74" y="93"/>
                </a:lnTo>
                <a:lnTo>
                  <a:pt x="74" y="95"/>
                </a:lnTo>
                <a:lnTo>
                  <a:pt x="74" y="95"/>
                </a:lnTo>
                <a:lnTo>
                  <a:pt x="72" y="95"/>
                </a:lnTo>
                <a:lnTo>
                  <a:pt x="72" y="95"/>
                </a:lnTo>
                <a:lnTo>
                  <a:pt x="72" y="101"/>
                </a:lnTo>
                <a:lnTo>
                  <a:pt x="72" y="101"/>
                </a:lnTo>
                <a:lnTo>
                  <a:pt x="74" y="101"/>
                </a:lnTo>
                <a:lnTo>
                  <a:pt x="74" y="101"/>
                </a:lnTo>
                <a:lnTo>
                  <a:pt x="75" y="101"/>
                </a:lnTo>
                <a:lnTo>
                  <a:pt x="77" y="103"/>
                </a:lnTo>
                <a:lnTo>
                  <a:pt x="77" y="103"/>
                </a:lnTo>
                <a:lnTo>
                  <a:pt x="77" y="103"/>
                </a:lnTo>
                <a:lnTo>
                  <a:pt x="75" y="104"/>
                </a:lnTo>
                <a:lnTo>
                  <a:pt x="75" y="104"/>
                </a:lnTo>
                <a:lnTo>
                  <a:pt x="74" y="104"/>
                </a:lnTo>
                <a:lnTo>
                  <a:pt x="74" y="104"/>
                </a:lnTo>
                <a:lnTo>
                  <a:pt x="72" y="106"/>
                </a:lnTo>
                <a:lnTo>
                  <a:pt x="72" y="108"/>
                </a:lnTo>
                <a:lnTo>
                  <a:pt x="72" y="108"/>
                </a:lnTo>
                <a:lnTo>
                  <a:pt x="72" y="114"/>
                </a:lnTo>
                <a:lnTo>
                  <a:pt x="72" y="114"/>
                </a:lnTo>
                <a:lnTo>
                  <a:pt x="72" y="115"/>
                </a:lnTo>
                <a:lnTo>
                  <a:pt x="71" y="115"/>
                </a:lnTo>
                <a:lnTo>
                  <a:pt x="71" y="115"/>
                </a:lnTo>
                <a:lnTo>
                  <a:pt x="67" y="117"/>
                </a:lnTo>
                <a:lnTo>
                  <a:pt x="67" y="117"/>
                </a:lnTo>
                <a:lnTo>
                  <a:pt x="66" y="117"/>
                </a:lnTo>
                <a:lnTo>
                  <a:pt x="66" y="117"/>
                </a:lnTo>
                <a:lnTo>
                  <a:pt x="63" y="117"/>
                </a:lnTo>
                <a:lnTo>
                  <a:pt x="63" y="117"/>
                </a:lnTo>
                <a:lnTo>
                  <a:pt x="60" y="115"/>
                </a:lnTo>
                <a:lnTo>
                  <a:pt x="58" y="112"/>
                </a:lnTo>
                <a:lnTo>
                  <a:pt x="58" y="112"/>
                </a:lnTo>
                <a:lnTo>
                  <a:pt x="58" y="112"/>
                </a:lnTo>
                <a:lnTo>
                  <a:pt x="58" y="112"/>
                </a:lnTo>
                <a:lnTo>
                  <a:pt x="50" y="115"/>
                </a:lnTo>
                <a:lnTo>
                  <a:pt x="50" y="115"/>
                </a:lnTo>
                <a:lnTo>
                  <a:pt x="49" y="115"/>
                </a:lnTo>
                <a:lnTo>
                  <a:pt x="47" y="115"/>
                </a:lnTo>
                <a:lnTo>
                  <a:pt x="47" y="115"/>
                </a:lnTo>
                <a:lnTo>
                  <a:pt x="45" y="115"/>
                </a:lnTo>
                <a:lnTo>
                  <a:pt x="45" y="115"/>
                </a:lnTo>
                <a:lnTo>
                  <a:pt x="45" y="115"/>
                </a:lnTo>
                <a:lnTo>
                  <a:pt x="45" y="117"/>
                </a:lnTo>
                <a:lnTo>
                  <a:pt x="45" y="117"/>
                </a:lnTo>
                <a:lnTo>
                  <a:pt x="56" y="119"/>
                </a:lnTo>
                <a:lnTo>
                  <a:pt x="56" y="119"/>
                </a:lnTo>
                <a:lnTo>
                  <a:pt x="64" y="119"/>
                </a:lnTo>
                <a:lnTo>
                  <a:pt x="64" y="119"/>
                </a:lnTo>
                <a:lnTo>
                  <a:pt x="66" y="119"/>
                </a:lnTo>
                <a:lnTo>
                  <a:pt x="66" y="119"/>
                </a:lnTo>
                <a:lnTo>
                  <a:pt x="67" y="117"/>
                </a:lnTo>
                <a:lnTo>
                  <a:pt x="69" y="117"/>
                </a:lnTo>
                <a:lnTo>
                  <a:pt x="69" y="117"/>
                </a:lnTo>
                <a:lnTo>
                  <a:pt x="77" y="117"/>
                </a:lnTo>
                <a:lnTo>
                  <a:pt x="77" y="117"/>
                </a:lnTo>
                <a:lnTo>
                  <a:pt x="80" y="117"/>
                </a:lnTo>
                <a:lnTo>
                  <a:pt x="80" y="117"/>
                </a:lnTo>
                <a:lnTo>
                  <a:pt x="78" y="112"/>
                </a:lnTo>
                <a:lnTo>
                  <a:pt x="78" y="112"/>
                </a:lnTo>
                <a:lnTo>
                  <a:pt x="77" y="103"/>
                </a:lnTo>
                <a:lnTo>
                  <a:pt x="77" y="103"/>
                </a:lnTo>
                <a:lnTo>
                  <a:pt x="77" y="103"/>
                </a:lnTo>
                <a:lnTo>
                  <a:pt x="77" y="103"/>
                </a:lnTo>
                <a:close/>
                <a:moveTo>
                  <a:pt x="247" y="76"/>
                </a:moveTo>
                <a:lnTo>
                  <a:pt x="247" y="76"/>
                </a:lnTo>
                <a:lnTo>
                  <a:pt x="247" y="76"/>
                </a:lnTo>
                <a:lnTo>
                  <a:pt x="247" y="76"/>
                </a:lnTo>
                <a:lnTo>
                  <a:pt x="247" y="78"/>
                </a:lnTo>
                <a:lnTo>
                  <a:pt x="246" y="79"/>
                </a:lnTo>
                <a:lnTo>
                  <a:pt x="246" y="79"/>
                </a:lnTo>
                <a:lnTo>
                  <a:pt x="246" y="81"/>
                </a:lnTo>
                <a:lnTo>
                  <a:pt x="246" y="81"/>
                </a:lnTo>
                <a:lnTo>
                  <a:pt x="244" y="85"/>
                </a:lnTo>
                <a:lnTo>
                  <a:pt x="244" y="85"/>
                </a:lnTo>
                <a:lnTo>
                  <a:pt x="246" y="103"/>
                </a:lnTo>
                <a:lnTo>
                  <a:pt x="246" y="103"/>
                </a:lnTo>
                <a:lnTo>
                  <a:pt x="247" y="117"/>
                </a:lnTo>
                <a:lnTo>
                  <a:pt x="247" y="117"/>
                </a:lnTo>
                <a:lnTo>
                  <a:pt x="249" y="134"/>
                </a:lnTo>
                <a:lnTo>
                  <a:pt x="249" y="134"/>
                </a:lnTo>
                <a:lnTo>
                  <a:pt x="250" y="150"/>
                </a:lnTo>
                <a:lnTo>
                  <a:pt x="250" y="150"/>
                </a:lnTo>
                <a:lnTo>
                  <a:pt x="250" y="156"/>
                </a:lnTo>
                <a:lnTo>
                  <a:pt x="255" y="163"/>
                </a:lnTo>
                <a:lnTo>
                  <a:pt x="255" y="163"/>
                </a:lnTo>
                <a:lnTo>
                  <a:pt x="261" y="167"/>
                </a:lnTo>
                <a:lnTo>
                  <a:pt x="269" y="169"/>
                </a:lnTo>
                <a:lnTo>
                  <a:pt x="269" y="169"/>
                </a:lnTo>
                <a:lnTo>
                  <a:pt x="290" y="171"/>
                </a:lnTo>
                <a:lnTo>
                  <a:pt x="290" y="171"/>
                </a:lnTo>
                <a:lnTo>
                  <a:pt x="318" y="172"/>
                </a:lnTo>
                <a:lnTo>
                  <a:pt x="318" y="172"/>
                </a:lnTo>
                <a:lnTo>
                  <a:pt x="362" y="172"/>
                </a:lnTo>
                <a:lnTo>
                  <a:pt x="362" y="172"/>
                </a:lnTo>
                <a:lnTo>
                  <a:pt x="367" y="172"/>
                </a:lnTo>
                <a:lnTo>
                  <a:pt x="367" y="172"/>
                </a:lnTo>
                <a:lnTo>
                  <a:pt x="369" y="171"/>
                </a:lnTo>
                <a:lnTo>
                  <a:pt x="370" y="169"/>
                </a:lnTo>
                <a:lnTo>
                  <a:pt x="370" y="169"/>
                </a:lnTo>
                <a:lnTo>
                  <a:pt x="370" y="164"/>
                </a:lnTo>
                <a:lnTo>
                  <a:pt x="370" y="164"/>
                </a:lnTo>
                <a:lnTo>
                  <a:pt x="370" y="160"/>
                </a:lnTo>
                <a:lnTo>
                  <a:pt x="370" y="156"/>
                </a:lnTo>
                <a:lnTo>
                  <a:pt x="370" y="156"/>
                </a:lnTo>
                <a:lnTo>
                  <a:pt x="362" y="147"/>
                </a:lnTo>
                <a:lnTo>
                  <a:pt x="362" y="147"/>
                </a:lnTo>
                <a:lnTo>
                  <a:pt x="358" y="142"/>
                </a:lnTo>
                <a:lnTo>
                  <a:pt x="358" y="142"/>
                </a:lnTo>
                <a:lnTo>
                  <a:pt x="350" y="134"/>
                </a:lnTo>
                <a:lnTo>
                  <a:pt x="342" y="126"/>
                </a:lnTo>
                <a:lnTo>
                  <a:pt x="342" y="126"/>
                </a:lnTo>
                <a:lnTo>
                  <a:pt x="339" y="125"/>
                </a:lnTo>
                <a:lnTo>
                  <a:pt x="339" y="125"/>
                </a:lnTo>
                <a:lnTo>
                  <a:pt x="328" y="114"/>
                </a:lnTo>
                <a:lnTo>
                  <a:pt x="328" y="114"/>
                </a:lnTo>
                <a:lnTo>
                  <a:pt x="323" y="109"/>
                </a:lnTo>
                <a:lnTo>
                  <a:pt x="323" y="109"/>
                </a:lnTo>
                <a:lnTo>
                  <a:pt x="309" y="96"/>
                </a:lnTo>
                <a:lnTo>
                  <a:pt x="309" y="96"/>
                </a:lnTo>
                <a:lnTo>
                  <a:pt x="301" y="89"/>
                </a:lnTo>
                <a:lnTo>
                  <a:pt x="301" y="89"/>
                </a:lnTo>
                <a:lnTo>
                  <a:pt x="293" y="79"/>
                </a:lnTo>
                <a:lnTo>
                  <a:pt x="293" y="79"/>
                </a:lnTo>
                <a:lnTo>
                  <a:pt x="282" y="70"/>
                </a:lnTo>
                <a:lnTo>
                  <a:pt x="282" y="70"/>
                </a:lnTo>
                <a:lnTo>
                  <a:pt x="277" y="68"/>
                </a:lnTo>
                <a:lnTo>
                  <a:pt x="277" y="68"/>
                </a:lnTo>
                <a:lnTo>
                  <a:pt x="266" y="68"/>
                </a:lnTo>
                <a:lnTo>
                  <a:pt x="266" y="68"/>
                </a:lnTo>
                <a:lnTo>
                  <a:pt x="258" y="70"/>
                </a:lnTo>
                <a:lnTo>
                  <a:pt x="250" y="73"/>
                </a:lnTo>
                <a:lnTo>
                  <a:pt x="250" y="73"/>
                </a:lnTo>
                <a:lnTo>
                  <a:pt x="247" y="76"/>
                </a:lnTo>
                <a:lnTo>
                  <a:pt x="247" y="76"/>
                </a:lnTo>
                <a:close/>
                <a:moveTo>
                  <a:pt x="173" y="125"/>
                </a:moveTo>
                <a:lnTo>
                  <a:pt x="173" y="125"/>
                </a:lnTo>
                <a:lnTo>
                  <a:pt x="173" y="125"/>
                </a:lnTo>
                <a:lnTo>
                  <a:pt x="173" y="125"/>
                </a:lnTo>
                <a:lnTo>
                  <a:pt x="138" y="125"/>
                </a:lnTo>
                <a:lnTo>
                  <a:pt x="138" y="125"/>
                </a:lnTo>
                <a:lnTo>
                  <a:pt x="135" y="126"/>
                </a:lnTo>
                <a:lnTo>
                  <a:pt x="135" y="126"/>
                </a:lnTo>
                <a:lnTo>
                  <a:pt x="132" y="126"/>
                </a:lnTo>
                <a:lnTo>
                  <a:pt x="132" y="126"/>
                </a:lnTo>
                <a:lnTo>
                  <a:pt x="131" y="125"/>
                </a:lnTo>
                <a:lnTo>
                  <a:pt x="131" y="125"/>
                </a:lnTo>
                <a:lnTo>
                  <a:pt x="131" y="122"/>
                </a:lnTo>
                <a:lnTo>
                  <a:pt x="131" y="122"/>
                </a:lnTo>
                <a:lnTo>
                  <a:pt x="131" y="120"/>
                </a:lnTo>
                <a:lnTo>
                  <a:pt x="132" y="119"/>
                </a:lnTo>
                <a:lnTo>
                  <a:pt x="132" y="119"/>
                </a:lnTo>
                <a:lnTo>
                  <a:pt x="134" y="117"/>
                </a:lnTo>
                <a:lnTo>
                  <a:pt x="134" y="115"/>
                </a:lnTo>
                <a:lnTo>
                  <a:pt x="134" y="115"/>
                </a:lnTo>
                <a:lnTo>
                  <a:pt x="134" y="106"/>
                </a:lnTo>
                <a:lnTo>
                  <a:pt x="134" y="106"/>
                </a:lnTo>
                <a:lnTo>
                  <a:pt x="134" y="101"/>
                </a:lnTo>
                <a:lnTo>
                  <a:pt x="134" y="101"/>
                </a:lnTo>
                <a:lnTo>
                  <a:pt x="134" y="81"/>
                </a:lnTo>
                <a:lnTo>
                  <a:pt x="134" y="81"/>
                </a:lnTo>
                <a:lnTo>
                  <a:pt x="132" y="79"/>
                </a:lnTo>
                <a:lnTo>
                  <a:pt x="132" y="79"/>
                </a:lnTo>
                <a:lnTo>
                  <a:pt x="127" y="81"/>
                </a:lnTo>
                <a:lnTo>
                  <a:pt x="127" y="81"/>
                </a:lnTo>
                <a:lnTo>
                  <a:pt x="93" y="79"/>
                </a:lnTo>
                <a:lnTo>
                  <a:pt x="93" y="79"/>
                </a:lnTo>
                <a:lnTo>
                  <a:pt x="88" y="81"/>
                </a:lnTo>
                <a:lnTo>
                  <a:pt x="88" y="81"/>
                </a:lnTo>
                <a:lnTo>
                  <a:pt x="88" y="84"/>
                </a:lnTo>
                <a:lnTo>
                  <a:pt x="88" y="84"/>
                </a:lnTo>
                <a:lnTo>
                  <a:pt x="90" y="96"/>
                </a:lnTo>
                <a:lnTo>
                  <a:pt x="90" y="96"/>
                </a:lnTo>
                <a:lnTo>
                  <a:pt x="91" y="111"/>
                </a:lnTo>
                <a:lnTo>
                  <a:pt x="91" y="111"/>
                </a:lnTo>
                <a:lnTo>
                  <a:pt x="91" y="114"/>
                </a:lnTo>
                <a:lnTo>
                  <a:pt x="90" y="119"/>
                </a:lnTo>
                <a:lnTo>
                  <a:pt x="90" y="119"/>
                </a:lnTo>
                <a:lnTo>
                  <a:pt x="91" y="122"/>
                </a:lnTo>
                <a:lnTo>
                  <a:pt x="91" y="122"/>
                </a:lnTo>
                <a:lnTo>
                  <a:pt x="91" y="123"/>
                </a:lnTo>
                <a:lnTo>
                  <a:pt x="91" y="125"/>
                </a:lnTo>
                <a:lnTo>
                  <a:pt x="91" y="125"/>
                </a:lnTo>
                <a:lnTo>
                  <a:pt x="91" y="125"/>
                </a:lnTo>
                <a:lnTo>
                  <a:pt x="91" y="125"/>
                </a:lnTo>
                <a:lnTo>
                  <a:pt x="77" y="125"/>
                </a:lnTo>
                <a:lnTo>
                  <a:pt x="77" y="125"/>
                </a:lnTo>
                <a:lnTo>
                  <a:pt x="49" y="125"/>
                </a:lnTo>
                <a:lnTo>
                  <a:pt x="49" y="125"/>
                </a:lnTo>
                <a:lnTo>
                  <a:pt x="49" y="125"/>
                </a:lnTo>
                <a:lnTo>
                  <a:pt x="49" y="125"/>
                </a:lnTo>
                <a:lnTo>
                  <a:pt x="49" y="126"/>
                </a:lnTo>
                <a:lnTo>
                  <a:pt x="49" y="126"/>
                </a:lnTo>
                <a:lnTo>
                  <a:pt x="50" y="139"/>
                </a:lnTo>
                <a:lnTo>
                  <a:pt x="50" y="139"/>
                </a:lnTo>
                <a:lnTo>
                  <a:pt x="50" y="155"/>
                </a:lnTo>
                <a:lnTo>
                  <a:pt x="50" y="155"/>
                </a:lnTo>
                <a:lnTo>
                  <a:pt x="52" y="160"/>
                </a:lnTo>
                <a:lnTo>
                  <a:pt x="52" y="160"/>
                </a:lnTo>
                <a:lnTo>
                  <a:pt x="53" y="161"/>
                </a:lnTo>
                <a:lnTo>
                  <a:pt x="55" y="161"/>
                </a:lnTo>
                <a:lnTo>
                  <a:pt x="55" y="161"/>
                </a:lnTo>
                <a:lnTo>
                  <a:pt x="90" y="161"/>
                </a:lnTo>
                <a:lnTo>
                  <a:pt x="90" y="161"/>
                </a:lnTo>
                <a:lnTo>
                  <a:pt x="93" y="161"/>
                </a:lnTo>
                <a:lnTo>
                  <a:pt x="93" y="163"/>
                </a:lnTo>
                <a:lnTo>
                  <a:pt x="93" y="163"/>
                </a:lnTo>
                <a:lnTo>
                  <a:pt x="93" y="164"/>
                </a:lnTo>
                <a:lnTo>
                  <a:pt x="93" y="164"/>
                </a:lnTo>
                <a:lnTo>
                  <a:pt x="96" y="164"/>
                </a:lnTo>
                <a:lnTo>
                  <a:pt x="96" y="167"/>
                </a:lnTo>
                <a:lnTo>
                  <a:pt x="96" y="167"/>
                </a:lnTo>
                <a:lnTo>
                  <a:pt x="96" y="172"/>
                </a:lnTo>
                <a:lnTo>
                  <a:pt x="96" y="172"/>
                </a:lnTo>
                <a:lnTo>
                  <a:pt x="96" y="180"/>
                </a:lnTo>
                <a:lnTo>
                  <a:pt x="96" y="190"/>
                </a:lnTo>
                <a:lnTo>
                  <a:pt x="96" y="190"/>
                </a:lnTo>
                <a:lnTo>
                  <a:pt x="97" y="193"/>
                </a:lnTo>
                <a:lnTo>
                  <a:pt x="99" y="194"/>
                </a:lnTo>
                <a:lnTo>
                  <a:pt x="99" y="194"/>
                </a:lnTo>
                <a:lnTo>
                  <a:pt x="101" y="194"/>
                </a:lnTo>
                <a:lnTo>
                  <a:pt x="101" y="194"/>
                </a:lnTo>
                <a:lnTo>
                  <a:pt x="112" y="197"/>
                </a:lnTo>
                <a:lnTo>
                  <a:pt x="112" y="197"/>
                </a:lnTo>
                <a:lnTo>
                  <a:pt x="137" y="197"/>
                </a:lnTo>
                <a:lnTo>
                  <a:pt x="137" y="197"/>
                </a:lnTo>
                <a:lnTo>
                  <a:pt x="138" y="196"/>
                </a:lnTo>
                <a:lnTo>
                  <a:pt x="138" y="196"/>
                </a:lnTo>
                <a:lnTo>
                  <a:pt x="138" y="186"/>
                </a:lnTo>
                <a:lnTo>
                  <a:pt x="138" y="186"/>
                </a:lnTo>
                <a:lnTo>
                  <a:pt x="137" y="174"/>
                </a:lnTo>
                <a:lnTo>
                  <a:pt x="137" y="174"/>
                </a:lnTo>
                <a:lnTo>
                  <a:pt x="137" y="171"/>
                </a:lnTo>
                <a:lnTo>
                  <a:pt x="137" y="171"/>
                </a:lnTo>
                <a:lnTo>
                  <a:pt x="135" y="167"/>
                </a:lnTo>
                <a:lnTo>
                  <a:pt x="135" y="167"/>
                </a:lnTo>
                <a:lnTo>
                  <a:pt x="134" y="164"/>
                </a:lnTo>
                <a:lnTo>
                  <a:pt x="134" y="164"/>
                </a:lnTo>
                <a:lnTo>
                  <a:pt x="137" y="161"/>
                </a:lnTo>
                <a:lnTo>
                  <a:pt x="140" y="161"/>
                </a:lnTo>
                <a:lnTo>
                  <a:pt x="140" y="161"/>
                </a:lnTo>
                <a:lnTo>
                  <a:pt x="140" y="163"/>
                </a:lnTo>
                <a:lnTo>
                  <a:pt x="140" y="163"/>
                </a:lnTo>
                <a:lnTo>
                  <a:pt x="148" y="163"/>
                </a:lnTo>
                <a:lnTo>
                  <a:pt x="148" y="163"/>
                </a:lnTo>
                <a:lnTo>
                  <a:pt x="173" y="161"/>
                </a:lnTo>
                <a:lnTo>
                  <a:pt x="173" y="161"/>
                </a:lnTo>
                <a:lnTo>
                  <a:pt x="176" y="161"/>
                </a:lnTo>
                <a:lnTo>
                  <a:pt x="176" y="161"/>
                </a:lnTo>
                <a:lnTo>
                  <a:pt x="176" y="142"/>
                </a:lnTo>
                <a:lnTo>
                  <a:pt x="173" y="125"/>
                </a:lnTo>
                <a:lnTo>
                  <a:pt x="173" y="125"/>
                </a:lnTo>
                <a:close/>
                <a:moveTo>
                  <a:pt x="329" y="235"/>
                </a:moveTo>
                <a:lnTo>
                  <a:pt x="329" y="235"/>
                </a:lnTo>
                <a:lnTo>
                  <a:pt x="326" y="235"/>
                </a:lnTo>
                <a:lnTo>
                  <a:pt x="326" y="235"/>
                </a:lnTo>
                <a:lnTo>
                  <a:pt x="320" y="237"/>
                </a:lnTo>
                <a:lnTo>
                  <a:pt x="314" y="238"/>
                </a:lnTo>
                <a:lnTo>
                  <a:pt x="314" y="238"/>
                </a:lnTo>
                <a:lnTo>
                  <a:pt x="306" y="245"/>
                </a:lnTo>
                <a:lnTo>
                  <a:pt x="306" y="245"/>
                </a:lnTo>
                <a:lnTo>
                  <a:pt x="299" y="249"/>
                </a:lnTo>
                <a:lnTo>
                  <a:pt x="296" y="256"/>
                </a:lnTo>
                <a:lnTo>
                  <a:pt x="296" y="256"/>
                </a:lnTo>
                <a:lnTo>
                  <a:pt x="295" y="264"/>
                </a:lnTo>
                <a:lnTo>
                  <a:pt x="295" y="264"/>
                </a:lnTo>
                <a:lnTo>
                  <a:pt x="295" y="267"/>
                </a:lnTo>
                <a:lnTo>
                  <a:pt x="295" y="267"/>
                </a:lnTo>
                <a:lnTo>
                  <a:pt x="293" y="270"/>
                </a:lnTo>
                <a:lnTo>
                  <a:pt x="293" y="270"/>
                </a:lnTo>
                <a:lnTo>
                  <a:pt x="293" y="272"/>
                </a:lnTo>
                <a:lnTo>
                  <a:pt x="293" y="272"/>
                </a:lnTo>
                <a:lnTo>
                  <a:pt x="293" y="275"/>
                </a:lnTo>
                <a:lnTo>
                  <a:pt x="293" y="275"/>
                </a:lnTo>
                <a:lnTo>
                  <a:pt x="296" y="284"/>
                </a:lnTo>
                <a:lnTo>
                  <a:pt x="296" y="284"/>
                </a:lnTo>
                <a:lnTo>
                  <a:pt x="298" y="289"/>
                </a:lnTo>
                <a:lnTo>
                  <a:pt x="302" y="294"/>
                </a:lnTo>
                <a:lnTo>
                  <a:pt x="302" y="294"/>
                </a:lnTo>
                <a:lnTo>
                  <a:pt x="309" y="298"/>
                </a:lnTo>
                <a:lnTo>
                  <a:pt x="317" y="305"/>
                </a:lnTo>
                <a:lnTo>
                  <a:pt x="317" y="305"/>
                </a:lnTo>
                <a:lnTo>
                  <a:pt x="320" y="306"/>
                </a:lnTo>
                <a:lnTo>
                  <a:pt x="320" y="306"/>
                </a:lnTo>
                <a:lnTo>
                  <a:pt x="328" y="308"/>
                </a:lnTo>
                <a:lnTo>
                  <a:pt x="337" y="309"/>
                </a:lnTo>
                <a:lnTo>
                  <a:pt x="337" y="309"/>
                </a:lnTo>
                <a:lnTo>
                  <a:pt x="345" y="308"/>
                </a:lnTo>
                <a:lnTo>
                  <a:pt x="353" y="305"/>
                </a:lnTo>
                <a:lnTo>
                  <a:pt x="353" y="305"/>
                </a:lnTo>
                <a:lnTo>
                  <a:pt x="359" y="300"/>
                </a:lnTo>
                <a:lnTo>
                  <a:pt x="359" y="300"/>
                </a:lnTo>
                <a:lnTo>
                  <a:pt x="369" y="292"/>
                </a:lnTo>
                <a:lnTo>
                  <a:pt x="369" y="292"/>
                </a:lnTo>
                <a:lnTo>
                  <a:pt x="369" y="292"/>
                </a:lnTo>
                <a:lnTo>
                  <a:pt x="369" y="292"/>
                </a:lnTo>
                <a:lnTo>
                  <a:pt x="372" y="286"/>
                </a:lnTo>
                <a:lnTo>
                  <a:pt x="373" y="279"/>
                </a:lnTo>
                <a:lnTo>
                  <a:pt x="373" y="279"/>
                </a:lnTo>
                <a:lnTo>
                  <a:pt x="373" y="272"/>
                </a:lnTo>
                <a:lnTo>
                  <a:pt x="373" y="272"/>
                </a:lnTo>
                <a:lnTo>
                  <a:pt x="375" y="265"/>
                </a:lnTo>
                <a:lnTo>
                  <a:pt x="373" y="259"/>
                </a:lnTo>
                <a:lnTo>
                  <a:pt x="373" y="259"/>
                </a:lnTo>
                <a:lnTo>
                  <a:pt x="370" y="254"/>
                </a:lnTo>
                <a:lnTo>
                  <a:pt x="370" y="254"/>
                </a:lnTo>
                <a:lnTo>
                  <a:pt x="359" y="243"/>
                </a:lnTo>
                <a:lnTo>
                  <a:pt x="359" y="243"/>
                </a:lnTo>
                <a:lnTo>
                  <a:pt x="358" y="243"/>
                </a:lnTo>
                <a:lnTo>
                  <a:pt x="358" y="243"/>
                </a:lnTo>
                <a:lnTo>
                  <a:pt x="347" y="240"/>
                </a:lnTo>
                <a:lnTo>
                  <a:pt x="347" y="240"/>
                </a:lnTo>
                <a:lnTo>
                  <a:pt x="334" y="240"/>
                </a:lnTo>
                <a:lnTo>
                  <a:pt x="334" y="240"/>
                </a:lnTo>
                <a:lnTo>
                  <a:pt x="331" y="238"/>
                </a:lnTo>
                <a:lnTo>
                  <a:pt x="331" y="235"/>
                </a:lnTo>
                <a:lnTo>
                  <a:pt x="331" y="235"/>
                </a:lnTo>
                <a:lnTo>
                  <a:pt x="329" y="235"/>
                </a:lnTo>
                <a:lnTo>
                  <a:pt x="329" y="235"/>
                </a:lnTo>
                <a:close/>
                <a:moveTo>
                  <a:pt x="107" y="249"/>
                </a:moveTo>
                <a:lnTo>
                  <a:pt x="107" y="249"/>
                </a:lnTo>
                <a:lnTo>
                  <a:pt x="107" y="251"/>
                </a:lnTo>
                <a:lnTo>
                  <a:pt x="107" y="251"/>
                </a:lnTo>
                <a:lnTo>
                  <a:pt x="105" y="253"/>
                </a:lnTo>
                <a:lnTo>
                  <a:pt x="102" y="253"/>
                </a:lnTo>
                <a:lnTo>
                  <a:pt x="102" y="253"/>
                </a:lnTo>
                <a:lnTo>
                  <a:pt x="96" y="253"/>
                </a:lnTo>
                <a:lnTo>
                  <a:pt x="91" y="253"/>
                </a:lnTo>
                <a:lnTo>
                  <a:pt x="91" y="253"/>
                </a:lnTo>
                <a:lnTo>
                  <a:pt x="88" y="256"/>
                </a:lnTo>
                <a:lnTo>
                  <a:pt x="88" y="256"/>
                </a:lnTo>
                <a:lnTo>
                  <a:pt x="85" y="259"/>
                </a:lnTo>
                <a:lnTo>
                  <a:pt x="85" y="259"/>
                </a:lnTo>
                <a:lnTo>
                  <a:pt x="83" y="259"/>
                </a:lnTo>
                <a:lnTo>
                  <a:pt x="83" y="259"/>
                </a:lnTo>
                <a:lnTo>
                  <a:pt x="77" y="264"/>
                </a:lnTo>
                <a:lnTo>
                  <a:pt x="72" y="268"/>
                </a:lnTo>
                <a:lnTo>
                  <a:pt x="72" y="268"/>
                </a:lnTo>
                <a:lnTo>
                  <a:pt x="72" y="270"/>
                </a:lnTo>
                <a:lnTo>
                  <a:pt x="72" y="270"/>
                </a:lnTo>
                <a:lnTo>
                  <a:pt x="69" y="276"/>
                </a:lnTo>
                <a:lnTo>
                  <a:pt x="69" y="276"/>
                </a:lnTo>
                <a:lnTo>
                  <a:pt x="67" y="283"/>
                </a:lnTo>
                <a:lnTo>
                  <a:pt x="67" y="283"/>
                </a:lnTo>
                <a:lnTo>
                  <a:pt x="67" y="289"/>
                </a:lnTo>
                <a:lnTo>
                  <a:pt x="67" y="289"/>
                </a:lnTo>
                <a:lnTo>
                  <a:pt x="67" y="291"/>
                </a:lnTo>
                <a:lnTo>
                  <a:pt x="69" y="294"/>
                </a:lnTo>
                <a:lnTo>
                  <a:pt x="69" y="294"/>
                </a:lnTo>
                <a:lnTo>
                  <a:pt x="69" y="294"/>
                </a:lnTo>
                <a:lnTo>
                  <a:pt x="69" y="294"/>
                </a:lnTo>
                <a:lnTo>
                  <a:pt x="74" y="303"/>
                </a:lnTo>
                <a:lnTo>
                  <a:pt x="74" y="303"/>
                </a:lnTo>
                <a:lnTo>
                  <a:pt x="77" y="308"/>
                </a:lnTo>
                <a:lnTo>
                  <a:pt x="83" y="313"/>
                </a:lnTo>
                <a:lnTo>
                  <a:pt x="83" y="313"/>
                </a:lnTo>
                <a:lnTo>
                  <a:pt x="94" y="317"/>
                </a:lnTo>
                <a:lnTo>
                  <a:pt x="107" y="320"/>
                </a:lnTo>
                <a:lnTo>
                  <a:pt x="107" y="320"/>
                </a:lnTo>
                <a:lnTo>
                  <a:pt x="115" y="320"/>
                </a:lnTo>
                <a:lnTo>
                  <a:pt x="115" y="320"/>
                </a:lnTo>
                <a:lnTo>
                  <a:pt x="124" y="319"/>
                </a:lnTo>
                <a:lnTo>
                  <a:pt x="132" y="314"/>
                </a:lnTo>
                <a:lnTo>
                  <a:pt x="132" y="314"/>
                </a:lnTo>
                <a:lnTo>
                  <a:pt x="140" y="306"/>
                </a:lnTo>
                <a:lnTo>
                  <a:pt x="143" y="302"/>
                </a:lnTo>
                <a:lnTo>
                  <a:pt x="145" y="297"/>
                </a:lnTo>
                <a:lnTo>
                  <a:pt x="145" y="297"/>
                </a:lnTo>
                <a:lnTo>
                  <a:pt x="145" y="295"/>
                </a:lnTo>
                <a:lnTo>
                  <a:pt x="145" y="295"/>
                </a:lnTo>
                <a:lnTo>
                  <a:pt x="146" y="291"/>
                </a:lnTo>
                <a:lnTo>
                  <a:pt x="148" y="287"/>
                </a:lnTo>
                <a:lnTo>
                  <a:pt x="148" y="287"/>
                </a:lnTo>
                <a:lnTo>
                  <a:pt x="146" y="276"/>
                </a:lnTo>
                <a:lnTo>
                  <a:pt x="146" y="276"/>
                </a:lnTo>
                <a:lnTo>
                  <a:pt x="146" y="270"/>
                </a:lnTo>
                <a:lnTo>
                  <a:pt x="146" y="270"/>
                </a:lnTo>
                <a:lnTo>
                  <a:pt x="145" y="267"/>
                </a:lnTo>
                <a:lnTo>
                  <a:pt x="145" y="267"/>
                </a:lnTo>
                <a:lnTo>
                  <a:pt x="143" y="264"/>
                </a:lnTo>
                <a:lnTo>
                  <a:pt x="143" y="264"/>
                </a:lnTo>
                <a:lnTo>
                  <a:pt x="137" y="256"/>
                </a:lnTo>
                <a:lnTo>
                  <a:pt x="132" y="254"/>
                </a:lnTo>
                <a:lnTo>
                  <a:pt x="127" y="251"/>
                </a:lnTo>
                <a:lnTo>
                  <a:pt x="127" y="251"/>
                </a:lnTo>
                <a:lnTo>
                  <a:pt x="116" y="249"/>
                </a:lnTo>
                <a:lnTo>
                  <a:pt x="116" y="249"/>
                </a:lnTo>
                <a:lnTo>
                  <a:pt x="107" y="249"/>
                </a:lnTo>
                <a:lnTo>
                  <a:pt x="107" y="249"/>
                </a:lnTo>
                <a:close/>
                <a:moveTo>
                  <a:pt x="257" y="44"/>
                </a:moveTo>
                <a:lnTo>
                  <a:pt x="257" y="44"/>
                </a:lnTo>
                <a:lnTo>
                  <a:pt x="257" y="43"/>
                </a:lnTo>
                <a:lnTo>
                  <a:pt x="257" y="41"/>
                </a:lnTo>
                <a:lnTo>
                  <a:pt x="257" y="41"/>
                </a:lnTo>
                <a:lnTo>
                  <a:pt x="257" y="37"/>
                </a:lnTo>
                <a:lnTo>
                  <a:pt x="257" y="37"/>
                </a:lnTo>
                <a:lnTo>
                  <a:pt x="257" y="30"/>
                </a:lnTo>
                <a:lnTo>
                  <a:pt x="257" y="30"/>
                </a:lnTo>
                <a:lnTo>
                  <a:pt x="255" y="22"/>
                </a:lnTo>
                <a:lnTo>
                  <a:pt x="255" y="22"/>
                </a:lnTo>
                <a:lnTo>
                  <a:pt x="254" y="14"/>
                </a:lnTo>
                <a:lnTo>
                  <a:pt x="254" y="14"/>
                </a:lnTo>
                <a:lnTo>
                  <a:pt x="252" y="13"/>
                </a:lnTo>
                <a:lnTo>
                  <a:pt x="252" y="13"/>
                </a:lnTo>
                <a:lnTo>
                  <a:pt x="249" y="11"/>
                </a:lnTo>
                <a:lnTo>
                  <a:pt x="249" y="11"/>
                </a:lnTo>
                <a:lnTo>
                  <a:pt x="244" y="8"/>
                </a:lnTo>
                <a:lnTo>
                  <a:pt x="244" y="8"/>
                </a:lnTo>
                <a:lnTo>
                  <a:pt x="235" y="8"/>
                </a:lnTo>
                <a:lnTo>
                  <a:pt x="235" y="8"/>
                </a:lnTo>
                <a:lnTo>
                  <a:pt x="233" y="8"/>
                </a:lnTo>
                <a:lnTo>
                  <a:pt x="233" y="8"/>
                </a:lnTo>
                <a:lnTo>
                  <a:pt x="230" y="11"/>
                </a:lnTo>
                <a:lnTo>
                  <a:pt x="228" y="14"/>
                </a:lnTo>
                <a:lnTo>
                  <a:pt x="228" y="14"/>
                </a:lnTo>
                <a:lnTo>
                  <a:pt x="227" y="19"/>
                </a:lnTo>
                <a:lnTo>
                  <a:pt x="228" y="24"/>
                </a:lnTo>
                <a:lnTo>
                  <a:pt x="228" y="24"/>
                </a:lnTo>
                <a:lnTo>
                  <a:pt x="230" y="40"/>
                </a:lnTo>
                <a:lnTo>
                  <a:pt x="230" y="40"/>
                </a:lnTo>
                <a:lnTo>
                  <a:pt x="230" y="41"/>
                </a:lnTo>
                <a:lnTo>
                  <a:pt x="232" y="41"/>
                </a:lnTo>
                <a:lnTo>
                  <a:pt x="232" y="41"/>
                </a:lnTo>
                <a:lnTo>
                  <a:pt x="233" y="43"/>
                </a:lnTo>
                <a:lnTo>
                  <a:pt x="233" y="43"/>
                </a:lnTo>
                <a:lnTo>
                  <a:pt x="233" y="44"/>
                </a:lnTo>
                <a:lnTo>
                  <a:pt x="233" y="44"/>
                </a:lnTo>
                <a:lnTo>
                  <a:pt x="232" y="46"/>
                </a:lnTo>
                <a:lnTo>
                  <a:pt x="232" y="46"/>
                </a:lnTo>
                <a:lnTo>
                  <a:pt x="257" y="44"/>
                </a:lnTo>
                <a:lnTo>
                  <a:pt x="257" y="44"/>
                </a:lnTo>
                <a:close/>
                <a:moveTo>
                  <a:pt x="118" y="226"/>
                </a:moveTo>
                <a:lnTo>
                  <a:pt x="118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10" y="226"/>
                </a:lnTo>
                <a:lnTo>
                  <a:pt x="107" y="227"/>
                </a:lnTo>
                <a:lnTo>
                  <a:pt x="107" y="227"/>
                </a:lnTo>
                <a:lnTo>
                  <a:pt x="99" y="227"/>
                </a:lnTo>
                <a:lnTo>
                  <a:pt x="99" y="227"/>
                </a:lnTo>
                <a:lnTo>
                  <a:pt x="80" y="231"/>
                </a:lnTo>
                <a:lnTo>
                  <a:pt x="64" y="237"/>
                </a:lnTo>
                <a:lnTo>
                  <a:pt x="64" y="237"/>
                </a:lnTo>
                <a:lnTo>
                  <a:pt x="63" y="237"/>
                </a:lnTo>
                <a:lnTo>
                  <a:pt x="63" y="237"/>
                </a:lnTo>
                <a:lnTo>
                  <a:pt x="64" y="238"/>
                </a:lnTo>
                <a:lnTo>
                  <a:pt x="64" y="240"/>
                </a:lnTo>
                <a:lnTo>
                  <a:pt x="64" y="240"/>
                </a:lnTo>
                <a:lnTo>
                  <a:pt x="74" y="240"/>
                </a:lnTo>
                <a:lnTo>
                  <a:pt x="74" y="240"/>
                </a:lnTo>
                <a:lnTo>
                  <a:pt x="83" y="237"/>
                </a:lnTo>
                <a:lnTo>
                  <a:pt x="83" y="237"/>
                </a:lnTo>
                <a:lnTo>
                  <a:pt x="93" y="234"/>
                </a:lnTo>
                <a:lnTo>
                  <a:pt x="104" y="232"/>
                </a:lnTo>
                <a:lnTo>
                  <a:pt x="104" y="232"/>
                </a:lnTo>
                <a:lnTo>
                  <a:pt x="108" y="232"/>
                </a:lnTo>
                <a:lnTo>
                  <a:pt x="108" y="232"/>
                </a:lnTo>
                <a:lnTo>
                  <a:pt x="108" y="229"/>
                </a:lnTo>
                <a:lnTo>
                  <a:pt x="112" y="229"/>
                </a:lnTo>
                <a:lnTo>
                  <a:pt x="112" y="229"/>
                </a:lnTo>
                <a:lnTo>
                  <a:pt x="115" y="229"/>
                </a:lnTo>
                <a:lnTo>
                  <a:pt x="115" y="229"/>
                </a:lnTo>
                <a:lnTo>
                  <a:pt x="116" y="229"/>
                </a:lnTo>
                <a:lnTo>
                  <a:pt x="116" y="229"/>
                </a:lnTo>
                <a:lnTo>
                  <a:pt x="118" y="226"/>
                </a:lnTo>
                <a:lnTo>
                  <a:pt x="118" y="226"/>
                </a:lnTo>
                <a:lnTo>
                  <a:pt x="118" y="226"/>
                </a:lnTo>
                <a:lnTo>
                  <a:pt x="118" y="226"/>
                </a:lnTo>
                <a:close/>
                <a:moveTo>
                  <a:pt x="187" y="145"/>
                </a:moveTo>
                <a:lnTo>
                  <a:pt x="187" y="145"/>
                </a:lnTo>
                <a:lnTo>
                  <a:pt x="187" y="147"/>
                </a:lnTo>
                <a:lnTo>
                  <a:pt x="187" y="147"/>
                </a:lnTo>
                <a:lnTo>
                  <a:pt x="189" y="158"/>
                </a:lnTo>
                <a:lnTo>
                  <a:pt x="189" y="169"/>
                </a:lnTo>
                <a:lnTo>
                  <a:pt x="189" y="169"/>
                </a:lnTo>
                <a:lnTo>
                  <a:pt x="189" y="171"/>
                </a:lnTo>
                <a:lnTo>
                  <a:pt x="189" y="171"/>
                </a:lnTo>
                <a:lnTo>
                  <a:pt x="187" y="172"/>
                </a:lnTo>
                <a:lnTo>
                  <a:pt x="187" y="172"/>
                </a:lnTo>
                <a:lnTo>
                  <a:pt x="186" y="171"/>
                </a:lnTo>
                <a:lnTo>
                  <a:pt x="186" y="171"/>
                </a:lnTo>
                <a:lnTo>
                  <a:pt x="184" y="169"/>
                </a:lnTo>
                <a:lnTo>
                  <a:pt x="184" y="169"/>
                </a:lnTo>
                <a:lnTo>
                  <a:pt x="184" y="167"/>
                </a:lnTo>
                <a:lnTo>
                  <a:pt x="184" y="167"/>
                </a:lnTo>
                <a:lnTo>
                  <a:pt x="183" y="169"/>
                </a:lnTo>
                <a:lnTo>
                  <a:pt x="181" y="171"/>
                </a:lnTo>
                <a:lnTo>
                  <a:pt x="181" y="171"/>
                </a:lnTo>
                <a:lnTo>
                  <a:pt x="179" y="172"/>
                </a:lnTo>
                <a:lnTo>
                  <a:pt x="179" y="172"/>
                </a:lnTo>
                <a:lnTo>
                  <a:pt x="175" y="172"/>
                </a:lnTo>
                <a:lnTo>
                  <a:pt x="175" y="172"/>
                </a:lnTo>
                <a:lnTo>
                  <a:pt x="161" y="174"/>
                </a:lnTo>
                <a:lnTo>
                  <a:pt x="161" y="174"/>
                </a:lnTo>
                <a:lnTo>
                  <a:pt x="157" y="174"/>
                </a:lnTo>
                <a:lnTo>
                  <a:pt x="157" y="174"/>
                </a:lnTo>
                <a:lnTo>
                  <a:pt x="157" y="175"/>
                </a:lnTo>
                <a:lnTo>
                  <a:pt x="157" y="175"/>
                </a:lnTo>
                <a:lnTo>
                  <a:pt x="159" y="175"/>
                </a:lnTo>
                <a:lnTo>
                  <a:pt x="159" y="175"/>
                </a:lnTo>
                <a:lnTo>
                  <a:pt x="161" y="177"/>
                </a:lnTo>
                <a:lnTo>
                  <a:pt x="161" y="177"/>
                </a:lnTo>
                <a:lnTo>
                  <a:pt x="168" y="177"/>
                </a:lnTo>
                <a:lnTo>
                  <a:pt x="168" y="177"/>
                </a:lnTo>
                <a:lnTo>
                  <a:pt x="176" y="177"/>
                </a:lnTo>
                <a:lnTo>
                  <a:pt x="176" y="177"/>
                </a:lnTo>
                <a:lnTo>
                  <a:pt x="184" y="175"/>
                </a:lnTo>
                <a:lnTo>
                  <a:pt x="184" y="175"/>
                </a:lnTo>
                <a:lnTo>
                  <a:pt x="190" y="175"/>
                </a:lnTo>
                <a:lnTo>
                  <a:pt x="190" y="175"/>
                </a:lnTo>
                <a:lnTo>
                  <a:pt x="190" y="172"/>
                </a:lnTo>
                <a:lnTo>
                  <a:pt x="194" y="171"/>
                </a:lnTo>
                <a:lnTo>
                  <a:pt x="194" y="171"/>
                </a:lnTo>
                <a:lnTo>
                  <a:pt x="195" y="169"/>
                </a:lnTo>
                <a:lnTo>
                  <a:pt x="195" y="169"/>
                </a:lnTo>
                <a:lnTo>
                  <a:pt x="195" y="167"/>
                </a:lnTo>
                <a:lnTo>
                  <a:pt x="195" y="167"/>
                </a:lnTo>
                <a:lnTo>
                  <a:pt x="195" y="163"/>
                </a:lnTo>
                <a:lnTo>
                  <a:pt x="195" y="163"/>
                </a:lnTo>
                <a:lnTo>
                  <a:pt x="194" y="160"/>
                </a:lnTo>
                <a:lnTo>
                  <a:pt x="194" y="160"/>
                </a:lnTo>
                <a:lnTo>
                  <a:pt x="192" y="158"/>
                </a:lnTo>
                <a:lnTo>
                  <a:pt x="194" y="156"/>
                </a:lnTo>
                <a:lnTo>
                  <a:pt x="194" y="156"/>
                </a:lnTo>
                <a:lnTo>
                  <a:pt x="194" y="155"/>
                </a:lnTo>
                <a:lnTo>
                  <a:pt x="194" y="153"/>
                </a:lnTo>
                <a:lnTo>
                  <a:pt x="194" y="153"/>
                </a:lnTo>
                <a:lnTo>
                  <a:pt x="194" y="149"/>
                </a:lnTo>
                <a:lnTo>
                  <a:pt x="194" y="149"/>
                </a:lnTo>
                <a:lnTo>
                  <a:pt x="194" y="147"/>
                </a:lnTo>
                <a:lnTo>
                  <a:pt x="194" y="147"/>
                </a:lnTo>
                <a:lnTo>
                  <a:pt x="189" y="147"/>
                </a:lnTo>
                <a:lnTo>
                  <a:pt x="187" y="145"/>
                </a:lnTo>
                <a:lnTo>
                  <a:pt x="187" y="145"/>
                </a:lnTo>
                <a:close/>
                <a:moveTo>
                  <a:pt x="11" y="261"/>
                </a:moveTo>
                <a:lnTo>
                  <a:pt x="11" y="261"/>
                </a:lnTo>
                <a:lnTo>
                  <a:pt x="11" y="251"/>
                </a:lnTo>
                <a:lnTo>
                  <a:pt x="11" y="251"/>
                </a:lnTo>
                <a:lnTo>
                  <a:pt x="7" y="232"/>
                </a:lnTo>
                <a:lnTo>
                  <a:pt x="7" y="232"/>
                </a:lnTo>
                <a:lnTo>
                  <a:pt x="6" y="207"/>
                </a:lnTo>
                <a:lnTo>
                  <a:pt x="6" y="207"/>
                </a:lnTo>
                <a:lnTo>
                  <a:pt x="6" y="158"/>
                </a:lnTo>
                <a:lnTo>
                  <a:pt x="6" y="158"/>
                </a:lnTo>
                <a:lnTo>
                  <a:pt x="6" y="155"/>
                </a:lnTo>
                <a:lnTo>
                  <a:pt x="6" y="155"/>
                </a:lnTo>
                <a:lnTo>
                  <a:pt x="6" y="158"/>
                </a:lnTo>
                <a:lnTo>
                  <a:pt x="6" y="158"/>
                </a:lnTo>
                <a:lnTo>
                  <a:pt x="4" y="175"/>
                </a:lnTo>
                <a:lnTo>
                  <a:pt x="4" y="175"/>
                </a:lnTo>
                <a:lnTo>
                  <a:pt x="3" y="185"/>
                </a:lnTo>
                <a:lnTo>
                  <a:pt x="3" y="185"/>
                </a:lnTo>
                <a:lnTo>
                  <a:pt x="4" y="220"/>
                </a:lnTo>
                <a:lnTo>
                  <a:pt x="4" y="220"/>
                </a:lnTo>
                <a:lnTo>
                  <a:pt x="4" y="232"/>
                </a:lnTo>
                <a:lnTo>
                  <a:pt x="6" y="245"/>
                </a:lnTo>
                <a:lnTo>
                  <a:pt x="6" y="245"/>
                </a:lnTo>
                <a:lnTo>
                  <a:pt x="7" y="253"/>
                </a:lnTo>
                <a:lnTo>
                  <a:pt x="11" y="261"/>
                </a:lnTo>
                <a:lnTo>
                  <a:pt x="11" y="261"/>
                </a:lnTo>
                <a:close/>
                <a:moveTo>
                  <a:pt x="378" y="218"/>
                </a:moveTo>
                <a:lnTo>
                  <a:pt x="378" y="218"/>
                </a:lnTo>
                <a:lnTo>
                  <a:pt x="378" y="218"/>
                </a:lnTo>
                <a:lnTo>
                  <a:pt x="378" y="218"/>
                </a:lnTo>
                <a:lnTo>
                  <a:pt x="377" y="218"/>
                </a:lnTo>
                <a:lnTo>
                  <a:pt x="377" y="218"/>
                </a:lnTo>
                <a:lnTo>
                  <a:pt x="372" y="220"/>
                </a:lnTo>
                <a:lnTo>
                  <a:pt x="372" y="220"/>
                </a:lnTo>
                <a:lnTo>
                  <a:pt x="358" y="224"/>
                </a:lnTo>
                <a:lnTo>
                  <a:pt x="358" y="224"/>
                </a:lnTo>
                <a:lnTo>
                  <a:pt x="355" y="224"/>
                </a:lnTo>
                <a:lnTo>
                  <a:pt x="355" y="224"/>
                </a:lnTo>
                <a:lnTo>
                  <a:pt x="353" y="223"/>
                </a:lnTo>
                <a:lnTo>
                  <a:pt x="353" y="220"/>
                </a:lnTo>
                <a:lnTo>
                  <a:pt x="353" y="220"/>
                </a:lnTo>
                <a:lnTo>
                  <a:pt x="355" y="218"/>
                </a:lnTo>
                <a:lnTo>
                  <a:pt x="355" y="218"/>
                </a:lnTo>
                <a:lnTo>
                  <a:pt x="359" y="216"/>
                </a:lnTo>
                <a:lnTo>
                  <a:pt x="359" y="216"/>
                </a:lnTo>
                <a:lnTo>
                  <a:pt x="364" y="213"/>
                </a:lnTo>
                <a:lnTo>
                  <a:pt x="364" y="213"/>
                </a:lnTo>
                <a:lnTo>
                  <a:pt x="364" y="205"/>
                </a:lnTo>
                <a:lnTo>
                  <a:pt x="364" y="205"/>
                </a:lnTo>
                <a:lnTo>
                  <a:pt x="359" y="205"/>
                </a:lnTo>
                <a:lnTo>
                  <a:pt x="359" y="204"/>
                </a:lnTo>
                <a:lnTo>
                  <a:pt x="359" y="204"/>
                </a:lnTo>
                <a:lnTo>
                  <a:pt x="358" y="204"/>
                </a:lnTo>
                <a:lnTo>
                  <a:pt x="356" y="207"/>
                </a:lnTo>
                <a:lnTo>
                  <a:pt x="356" y="207"/>
                </a:lnTo>
                <a:lnTo>
                  <a:pt x="356" y="208"/>
                </a:lnTo>
                <a:lnTo>
                  <a:pt x="356" y="208"/>
                </a:lnTo>
                <a:lnTo>
                  <a:pt x="355" y="212"/>
                </a:lnTo>
                <a:lnTo>
                  <a:pt x="355" y="212"/>
                </a:lnTo>
                <a:lnTo>
                  <a:pt x="353" y="213"/>
                </a:lnTo>
                <a:lnTo>
                  <a:pt x="351" y="212"/>
                </a:lnTo>
                <a:lnTo>
                  <a:pt x="351" y="212"/>
                </a:lnTo>
                <a:lnTo>
                  <a:pt x="350" y="210"/>
                </a:lnTo>
                <a:lnTo>
                  <a:pt x="350" y="210"/>
                </a:lnTo>
                <a:lnTo>
                  <a:pt x="345" y="212"/>
                </a:lnTo>
                <a:lnTo>
                  <a:pt x="345" y="212"/>
                </a:lnTo>
                <a:lnTo>
                  <a:pt x="347" y="213"/>
                </a:lnTo>
                <a:lnTo>
                  <a:pt x="347" y="213"/>
                </a:lnTo>
                <a:lnTo>
                  <a:pt x="353" y="227"/>
                </a:lnTo>
                <a:lnTo>
                  <a:pt x="353" y="227"/>
                </a:lnTo>
                <a:lnTo>
                  <a:pt x="355" y="227"/>
                </a:lnTo>
                <a:lnTo>
                  <a:pt x="355" y="227"/>
                </a:lnTo>
                <a:lnTo>
                  <a:pt x="367" y="234"/>
                </a:lnTo>
                <a:lnTo>
                  <a:pt x="367" y="234"/>
                </a:lnTo>
                <a:lnTo>
                  <a:pt x="369" y="234"/>
                </a:lnTo>
                <a:lnTo>
                  <a:pt x="369" y="234"/>
                </a:lnTo>
                <a:lnTo>
                  <a:pt x="377" y="229"/>
                </a:lnTo>
                <a:lnTo>
                  <a:pt x="377" y="229"/>
                </a:lnTo>
                <a:lnTo>
                  <a:pt x="377" y="229"/>
                </a:lnTo>
                <a:lnTo>
                  <a:pt x="377" y="229"/>
                </a:lnTo>
                <a:lnTo>
                  <a:pt x="369" y="231"/>
                </a:lnTo>
                <a:lnTo>
                  <a:pt x="369" y="231"/>
                </a:lnTo>
                <a:lnTo>
                  <a:pt x="364" y="231"/>
                </a:lnTo>
                <a:lnTo>
                  <a:pt x="364" y="231"/>
                </a:lnTo>
                <a:lnTo>
                  <a:pt x="362" y="231"/>
                </a:lnTo>
                <a:lnTo>
                  <a:pt x="362" y="229"/>
                </a:lnTo>
                <a:lnTo>
                  <a:pt x="362" y="229"/>
                </a:lnTo>
                <a:lnTo>
                  <a:pt x="362" y="227"/>
                </a:lnTo>
                <a:lnTo>
                  <a:pt x="362" y="226"/>
                </a:lnTo>
                <a:lnTo>
                  <a:pt x="362" y="226"/>
                </a:lnTo>
                <a:lnTo>
                  <a:pt x="366" y="224"/>
                </a:lnTo>
                <a:lnTo>
                  <a:pt x="366" y="224"/>
                </a:lnTo>
                <a:lnTo>
                  <a:pt x="377" y="218"/>
                </a:lnTo>
                <a:lnTo>
                  <a:pt x="377" y="218"/>
                </a:lnTo>
                <a:lnTo>
                  <a:pt x="378" y="218"/>
                </a:lnTo>
                <a:lnTo>
                  <a:pt x="378" y="218"/>
                </a:lnTo>
                <a:close/>
                <a:moveTo>
                  <a:pt x="41" y="210"/>
                </a:moveTo>
                <a:lnTo>
                  <a:pt x="41" y="210"/>
                </a:lnTo>
                <a:lnTo>
                  <a:pt x="41" y="210"/>
                </a:lnTo>
                <a:lnTo>
                  <a:pt x="41" y="210"/>
                </a:lnTo>
                <a:lnTo>
                  <a:pt x="41" y="208"/>
                </a:lnTo>
                <a:lnTo>
                  <a:pt x="41" y="208"/>
                </a:lnTo>
                <a:lnTo>
                  <a:pt x="41" y="196"/>
                </a:lnTo>
                <a:lnTo>
                  <a:pt x="41" y="196"/>
                </a:lnTo>
                <a:lnTo>
                  <a:pt x="41" y="186"/>
                </a:lnTo>
                <a:lnTo>
                  <a:pt x="41" y="186"/>
                </a:lnTo>
                <a:lnTo>
                  <a:pt x="42" y="183"/>
                </a:lnTo>
                <a:lnTo>
                  <a:pt x="42" y="183"/>
                </a:lnTo>
                <a:lnTo>
                  <a:pt x="44" y="182"/>
                </a:lnTo>
                <a:lnTo>
                  <a:pt x="45" y="182"/>
                </a:lnTo>
                <a:lnTo>
                  <a:pt x="45" y="182"/>
                </a:lnTo>
                <a:lnTo>
                  <a:pt x="47" y="183"/>
                </a:lnTo>
                <a:lnTo>
                  <a:pt x="47" y="183"/>
                </a:lnTo>
                <a:lnTo>
                  <a:pt x="49" y="188"/>
                </a:lnTo>
                <a:lnTo>
                  <a:pt x="49" y="188"/>
                </a:lnTo>
                <a:lnTo>
                  <a:pt x="52" y="205"/>
                </a:lnTo>
                <a:lnTo>
                  <a:pt x="52" y="205"/>
                </a:lnTo>
                <a:lnTo>
                  <a:pt x="52" y="205"/>
                </a:lnTo>
                <a:lnTo>
                  <a:pt x="52" y="205"/>
                </a:lnTo>
                <a:lnTo>
                  <a:pt x="53" y="205"/>
                </a:lnTo>
                <a:lnTo>
                  <a:pt x="53" y="205"/>
                </a:lnTo>
                <a:lnTo>
                  <a:pt x="55" y="202"/>
                </a:lnTo>
                <a:lnTo>
                  <a:pt x="55" y="202"/>
                </a:lnTo>
                <a:lnTo>
                  <a:pt x="55" y="196"/>
                </a:lnTo>
                <a:lnTo>
                  <a:pt x="55" y="196"/>
                </a:lnTo>
                <a:lnTo>
                  <a:pt x="55" y="188"/>
                </a:lnTo>
                <a:lnTo>
                  <a:pt x="56" y="180"/>
                </a:lnTo>
                <a:lnTo>
                  <a:pt x="56" y="180"/>
                </a:lnTo>
                <a:lnTo>
                  <a:pt x="56" y="179"/>
                </a:lnTo>
                <a:lnTo>
                  <a:pt x="56" y="179"/>
                </a:lnTo>
                <a:lnTo>
                  <a:pt x="56" y="180"/>
                </a:lnTo>
                <a:lnTo>
                  <a:pt x="56" y="180"/>
                </a:lnTo>
                <a:lnTo>
                  <a:pt x="44" y="180"/>
                </a:lnTo>
                <a:lnTo>
                  <a:pt x="44" y="180"/>
                </a:lnTo>
                <a:lnTo>
                  <a:pt x="37" y="182"/>
                </a:lnTo>
                <a:lnTo>
                  <a:pt x="37" y="182"/>
                </a:lnTo>
                <a:lnTo>
                  <a:pt x="36" y="183"/>
                </a:lnTo>
                <a:lnTo>
                  <a:pt x="36" y="183"/>
                </a:lnTo>
                <a:lnTo>
                  <a:pt x="36" y="185"/>
                </a:lnTo>
                <a:lnTo>
                  <a:pt x="36" y="185"/>
                </a:lnTo>
                <a:lnTo>
                  <a:pt x="41" y="210"/>
                </a:lnTo>
                <a:lnTo>
                  <a:pt x="41" y="210"/>
                </a:lnTo>
                <a:close/>
                <a:moveTo>
                  <a:pt x="58" y="204"/>
                </a:moveTo>
                <a:lnTo>
                  <a:pt x="58" y="204"/>
                </a:lnTo>
                <a:lnTo>
                  <a:pt x="58" y="204"/>
                </a:lnTo>
                <a:lnTo>
                  <a:pt x="58" y="204"/>
                </a:lnTo>
                <a:lnTo>
                  <a:pt x="60" y="205"/>
                </a:lnTo>
                <a:lnTo>
                  <a:pt x="60" y="205"/>
                </a:lnTo>
                <a:lnTo>
                  <a:pt x="60" y="208"/>
                </a:lnTo>
                <a:lnTo>
                  <a:pt x="58" y="210"/>
                </a:lnTo>
                <a:lnTo>
                  <a:pt x="58" y="210"/>
                </a:lnTo>
                <a:lnTo>
                  <a:pt x="58" y="212"/>
                </a:lnTo>
                <a:lnTo>
                  <a:pt x="58" y="212"/>
                </a:lnTo>
                <a:lnTo>
                  <a:pt x="58" y="220"/>
                </a:lnTo>
                <a:lnTo>
                  <a:pt x="58" y="220"/>
                </a:lnTo>
                <a:lnTo>
                  <a:pt x="56" y="223"/>
                </a:lnTo>
                <a:lnTo>
                  <a:pt x="56" y="223"/>
                </a:lnTo>
                <a:lnTo>
                  <a:pt x="55" y="226"/>
                </a:lnTo>
                <a:lnTo>
                  <a:pt x="55" y="226"/>
                </a:lnTo>
                <a:lnTo>
                  <a:pt x="53" y="227"/>
                </a:lnTo>
                <a:lnTo>
                  <a:pt x="53" y="227"/>
                </a:lnTo>
                <a:lnTo>
                  <a:pt x="47" y="232"/>
                </a:lnTo>
                <a:lnTo>
                  <a:pt x="47" y="232"/>
                </a:lnTo>
                <a:lnTo>
                  <a:pt x="36" y="242"/>
                </a:lnTo>
                <a:lnTo>
                  <a:pt x="36" y="242"/>
                </a:lnTo>
                <a:lnTo>
                  <a:pt x="36" y="243"/>
                </a:lnTo>
                <a:lnTo>
                  <a:pt x="36" y="243"/>
                </a:lnTo>
                <a:lnTo>
                  <a:pt x="36" y="243"/>
                </a:lnTo>
                <a:lnTo>
                  <a:pt x="36" y="243"/>
                </a:lnTo>
                <a:lnTo>
                  <a:pt x="56" y="231"/>
                </a:lnTo>
                <a:lnTo>
                  <a:pt x="56" y="231"/>
                </a:lnTo>
                <a:lnTo>
                  <a:pt x="56" y="229"/>
                </a:lnTo>
                <a:lnTo>
                  <a:pt x="56" y="229"/>
                </a:lnTo>
                <a:lnTo>
                  <a:pt x="58" y="227"/>
                </a:lnTo>
                <a:lnTo>
                  <a:pt x="60" y="226"/>
                </a:lnTo>
                <a:lnTo>
                  <a:pt x="60" y="226"/>
                </a:lnTo>
                <a:lnTo>
                  <a:pt x="67" y="226"/>
                </a:lnTo>
                <a:lnTo>
                  <a:pt x="67" y="226"/>
                </a:lnTo>
                <a:lnTo>
                  <a:pt x="78" y="224"/>
                </a:lnTo>
                <a:lnTo>
                  <a:pt x="78" y="224"/>
                </a:lnTo>
                <a:lnTo>
                  <a:pt x="80" y="224"/>
                </a:lnTo>
                <a:lnTo>
                  <a:pt x="80" y="224"/>
                </a:lnTo>
                <a:lnTo>
                  <a:pt x="78" y="224"/>
                </a:lnTo>
                <a:lnTo>
                  <a:pt x="78" y="224"/>
                </a:lnTo>
                <a:lnTo>
                  <a:pt x="69" y="223"/>
                </a:lnTo>
                <a:lnTo>
                  <a:pt x="69" y="223"/>
                </a:lnTo>
                <a:lnTo>
                  <a:pt x="64" y="221"/>
                </a:lnTo>
                <a:lnTo>
                  <a:pt x="64" y="221"/>
                </a:lnTo>
                <a:lnTo>
                  <a:pt x="63" y="220"/>
                </a:lnTo>
                <a:lnTo>
                  <a:pt x="63" y="218"/>
                </a:lnTo>
                <a:lnTo>
                  <a:pt x="63" y="216"/>
                </a:lnTo>
                <a:lnTo>
                  <a:pt x="64" y="215"/>
                </a:lnTo>
                <a:lnTo>
                  <a:pt x="64" y="215"/>
                </a:lnTo>
                <a:lnTo>
                  <a:pt x="66" y="213"/>
                </a:lnTo>
                <a:lnTo>
                  <a:pt x="66" y="213"/>
                </a:lnTo>
                <a:lnTo>
                  <a:pt x="66" y="207"/>
                </a:lnTo>
                <a:lnTo>
                  <a:pt x="66" y="207"/>
                </a:lnTo>
                <a:lnTo>
                  <a:pt x="64" y="207"/>
                </a:lnTo>
                <a:lnTo>
                  <a:pt x="64" y="207"/>
                </a:lnTo>
                <a:lnTo>
                  <a:pt x="58" y="204"/>
                </a:lnTo>
                <a:lnTo>
                  <a:pt x="58" y="204"/>
                </a:lnTo>
                <a:lnTo>
                  <a:pt x="58" y="204"/>
                </a:lnTo>
                <a:lnTo>
                  <a:pt x="58" y="204"/>
                </a:lnTo>
                <a:close/>
                <a:moveTo>
                  <a:pt x="179" y="261"/>
                </a:moveTo>
                <a:lnTo>
                  <a:pt x="179" y="261"/>
                </a:lnTo>
                <a:lnTo>
                  <a:pt x="186" y="262"/>
                </a:lnTo>
                <a:lnTo>
                  <a:pt x="186" y="262"/>
                </a:lnTo>
                <a:lnTo>
                  <a:pt x="192" y="262"/>
                </a:lnTo>
                <a:lnTo>
                  <a:pt x="192" y="262"/>
                </a:lnTo>
                <a:lnTo>
                  <a:pt x="197" y="261"/>
                </a:lnTo>
                <a:lnTo>
                  <a:pt x="203" y="261"/>
                </a:lnTo>
                <a:lnTo>
                  <a:pt x="203" y="261"/>
                </a:lnTo>
                <a:lnTo>
                  <a:pt x="233" y="251"/>
                </a:lnTo>
                <a:lnTo>
                  <a:pt x="233" y="251"/>
                </a:lnTo>
                <a:lnTo>
                  <a:pt x="235" y="251"/>
                </a:lnTo>
                <a:lnTo>
                  <a:pt x="235" y="251"/>
                </a:lnTo>
                <a:lnTo>
                  <a:pt x="227" y="253"/>
                </a:lnTo>
                <a:lnTo>
                  <a:pt x="227" y="253"/>
                </a:lnTo>
                <a:lnTo>
                  <a:pt x="203" y="256"/>
                </a:lnTo>
                <a:lnTo>
                  <a:pt x="203" y="256"/>
                </a:lnTo>
                <a:lnTo>
                  <a:pt x="202" y="256"/>
                </a:lnTo>
                <a:lnTo>
                  <a:pt x="202" y="256"/>
                </a:lnTo>
                <a:lnTo>
                  <a:pt x="198" y="257"/>
                </a:lnTo>
                <a:lnTo>
                  <a:pt x="198" y="257"/>
                </a:lnTo>
                <a:lnTo>
                  <a:pt x="190" y="257"/>
                </a:lnTo>
                <a:lnTo>
                  <a:pt x="190" y="257"/>
                </a:lnTo>
                <a:lnTo>
                  <a:pt x="187" y="257"/>
                </a:lnTo>
                <a:lnTo>
                  <a:pt x="187" y="257"/>
                </a:lnTo>
                <a:lnTo>
                  <a:pt x="186" y="257"/>
                </a:lnTo>
                <a:lnTo>
                  <a:pt x="184" y="257"/>
                </a:lnTo>
                <a:lnTo>
                  <a:pt x="184" y="257"/>
                </a:lnTo>
                <a:lnTo>
                  <a:pt x="183" y="256"/>
                </a:lnTo>
                <a:lnTo>
                  <a:pt x="183" y="256"/>
                </a:lnTo>
                <a:lnTo>
                  <a:pt x="181" y="253"/>
                </a:lnTo>
                <a:lnTo>
                  <a:pt x="183" y="251"/>
                </a:lnTo>
                <a:lnTo>
                  <a:pt x="183" y="251"/>
                </a:lnTo>
                <a:lnTo>
                  <a:pt x="183" y="249"/>
                </a:lnTo>
                <a:lnTo>
                  <a:pt x="183" y="249"/>
                </a:lnTo>
                <a:lnTo>
                  <a:pt x="183" y="243"/>
                </a:lnTo>
                <a:lnTo>
                  <a:pt x="183" y="243"/>
                </a:lnTo>
                <a:lnTo>
                  <a:pt x="181" y="243"/>
                </a:lnTo>
                <a:lnTo>
                  <a:pt x="181" y="243"/>
                </a:lnTo>
                <a:lnTo>
                  <a:pt x="181" y="245"/>
                </a:lnTo>
                <a:lnTo>
                  <a:pt x="179" y="245"/>
                </a:lnTo>
                <a:lnTo>
                  <a:pt x="176" y="245"/>
                </a:lnTo>
                <a:lnTo>
                  <a:pt x="176" y="245"/>
                </a:lnTo>
                <a:lnTo>
                  <a:pt x="175" y="251"/>
                </a:lnTo>
                <a:lnTo>
                  <a:pt x="175" y="251"/>
                </a:lnTo>
                <a:lnTo>
                  <a:pt x="176" y="253"/>
                </a:lnTo>
                <a:lnTo>
                  <a:pt x="176" y="253"/>
                </a:lnTo>
                <a:lnTo>
                  <a:pt x="183" y="256"/>
                </a:lnTo>
                <a:lnTo>
                  <a:pt x="183" y="256"/>
                </a:lnTo>
                <a:lnTo>
                  <a:pt x="183" y="257"/>
                </a:lnTo>
                <a:lnTo>
                  <a:pt x="181" y="261"/>
                </a:lnTo>
                <a:lnTo>
                  <a:pt x="181" y="261"/>
                </a:lnTo>
                <a:lnTo>
                  <a:pt x="179" y="261"/>
                </a:lnTo>
                <a:lnTo>
                  <a:pt x="179" y="261"/>
                </a:lnTo>
                <a:close/>
                <a:moveTo>
                  <a:pt x="276" y="262"/>
                </a:moveTo>
                <a:lnTo>
                  <a:pt x="276" y="262"/>
                </a:lnTo>
                <a:lnTo>
                  <a:pt x="274" y="261"/>
                </a:lnTo>
                <a:lnTo>
                  <a:pt x="274" y="257"/>
                </a:lnTo>
                <a:lnTo>
                  <a:pt x="274" y="257"/>
                </a:lnTo>
                <a:lnTo>
                  <a:pt x="274" y="256"/>
                </a:lnTo>
                <a:lnTo>
                  <a:pt x="274" y="256"/>
                </a:lnTo>
                <a:lnTo>
                  <a:pt x="279" y="251"/>
                </a:lnTo>
                <a:lnTo>
                  <a:pt x="279" y="251"/>
                </a:lnTo>
                <a:lnTo>
                  <a:pt x="279" y="249"/>
                </a:lnTo>
                <a:lnTo>
                  <a:pt x="279" y="249"/>
                </a:lnTo>
                <a:lnTo>
                  <a:pt x="277" y="243"/>
                </a:lnTo>
                <a:lnTo>
                  <a:pt x="277" y="243"/>
                </a:lnTo>
                <a:lnTo>
                  <a:pt x="266" y="251"/>
                </a:lnTo>
                <a:lnTo>
                  <a:pt x="258" y="261"/>
                </a:lnTo>
                <a:lnTo>
                  <a:pt x="258" y="261"/>
                </a:lnTo>
                <a:lnTo>
                  <a:pt x="265" y="259"/>
                </a:lnTo>
                <a:lnTo>
                  <a:pt x="265" y="259"/>
                </a:lnTo>
                <a:lnTo>
                  <a:pt x="268" y="259"/>
                </a:lnTo>
                <a:lnTo>
                  <a:pt x="268" y="259"/>
                </a:lnTo>
                <a:lnTo>
                  <a:pt x="269" y="259"/>
                </a:lnTo>
                <a:lnTo>
                  <a:pt x="269" y="261"/>
                </a:lnTo>
                <a:lnTo>
                  <a:pt x="269" y="261"/>
                </a:lnTo>
                <a:lnTo>
                  <a:pt x="269" y="262"/>
                </a:lnTo>
                <a:lnTo>
                  <a:pt x="268" y="262"/>
                </a:lnTo>
                <a:lnTo>
                  <a:pt x="268" y="262"/>
                </a:lnTo>
                <a:lnTo>
                  <a:pt x="266" y="264"/>
                </a:lnTo>
                <a:lnTo>
                  <a:pt x="266" y="264"/>
                </a:lnTo>
                <a:lnTo>
                  <a:pt x="265" y="264"/>
                </a:lnTo>
                <a:lnTo>
                  <a:pt x="265" y="264"/>
                </a:lnTo>
                <a:lnTo>
                  <a:pt x="265" y="265"/>
                </a:lnTo>
                <a:lnTo>
                  <a:pt x="265" y="265"/>
                </a:lnTo>
                <a:lnTo>
                  <a:pt x="274" y="264"/>
                </a:lnTo>
                <a:lnTo>
                  <a:pt x="274" y="264"/>
                </a:lnTo>
                <a:lnTo>
                  <a:pt x="276" y="264"/>
                </a:lnTo>
                <a:lnTo>
                  <a:pt x="276" y="262"/>
                </a:lnTo>
                <a:lnTo>
                  <a:pt x="276" y="262"/>
                </a:lnTo>
                <a:close/>
                <a:moveTo>
                  <a:pt x="33" y="257"/>
                </a:moveTo>
                <a:lnTo>
                  <a:pt x="33" y="257"/>
                </a:lnTo>
                <a:lnTo>
                  <a:pt x="26" y="254"/>
                </a:lnTo>
                <a:lnTo>
                  <a:pt x="23" y="251"/>
                </a:lnTo>
                <a:lnTo>
                  <a:pt x="23" y="251"/>
                </a:lnTo>
                <a:lnTo>
                  <a:pt x="23" y="254"/>
                </a:lnTo>
                <a:lnTo>
                  <a:pt x="23" y="254"/>
                </a:lnTo>
                <a:lnTo>
                  <a:pt x="22" y="256"/>
                </a:lnTo>
                <a:lnTo>
                  <a:pt x="20" y="257"/>
                </a:lnTo>
                <a:lnTo>
                  <a:pt x="20" y="257"/>
                </a:lnTo>
                <a:lnTo>
                  <a:pt x="22" y="264"/>
                </a:lnTo>
                <a:lnTo>
                  <a:pt x="22" y="264"/>
                </a:lnTo>
                <a:lnTo>
                  <a:pt x="26" y="270"/>
                </a:lnTo>
                <a:lnTo>
                  <a:pt x="26" y="270"/>
                </a:lnTo>
                <a:lnTo>
                  <a:pt x="28" y="272"/>
                </a:lnTo>
                <a:lnTo>
                  <a:pt x="31" y="272"/>
                </a:lnTo>
                <a:lnTo>
                  <a:pt x="31" y="272"/>
                </a:lnTo>
                <a:lnTo>
                  <a:pt x="42" y="272"/>
                </a:lnTo>
                <a:lnTo>
                  <a:pt x="42" y="272"/>
                </a:lnTo>
                <a:lnTo>
                  <a:pt x="44" y="272"/>
                </a:lnTo>
                <a:lnTo>
                  <a:pt x="44" y="270"/>
                </a:lnTo>
                <a:lnTo>
                  <a:pt x="44" y="270"/>
                </a:lnTo>
                <a:lnTo>
                  <a:pt x="42" y="270"/>
                </a:lnTo>
                <a:lnTo>
                  <a:pt x="42" y="270"/>
                </a:lnTo>
                <a:lnTo>
                  <a:pt x="36" y="268"/>
                </a:lnTo>
                <a:lnTo>
                  <a:pt x="36" y="268"/>
                </a:lnTo>
                <a:lnTo>
                  <a:pt x="28" y="265"/>
                </a:lnTo>
                <a:lnTo>
                  <a:pt x="28" y="265"/>
                </a:lnTo>
                <a:lnTo>
                  <a:pt x="28" y="264"/>
                </a:lnTo>
                <a:lnTo>
                  <a:pt x="26" y="264"/>
                </a:lnTo>
                <a:lnTo>
                  <a:pt x="26" y="264"/>
                </a:lnTo>
                <a:lnTo>
                  <a:pt x="28" y="262"/>
                </a:lnTo>
                <a:lnTo>
                  <a:pt x="30" y="261"/>
                </a:lnTo>
                <a:lnTo>
                  <a:pt x="30" y="261"/>
                </a:lnTo>
                <a:lnTo>
                  <a:pt x="31" y="261"/>
                </a:lnTo>
                <a:lnTo>
                  <a:pt x="31" y="261"/>
                </a:lnTo>
                <a:lnTo>
                  <a:pt x="33" y="261"/>
                </a:lnTo>
                <a:lnTo>
                  <a:pt x="33" y="261"/>
                </a:lnTo>
                <a:lnTo>
                  <a:pt x="31" y="259"/>
                </a:lnTo>
                <a:lnTo>
                  <a:pt x="33" y="257"/>
                </a:lnTo>
                <a:lnTo>
                  <a:pt x="33" y="257"/>
                </a:lnTo>
                <a:close/>
                <a:moveTo>
                  <a:pt x="91" y="174"/>
                </a:moveTo>
                <a:lnTo>
                  <a:pt x="91" y="174"/>
                </a:lnTo>
                <a:lnTo>
                  <a:pt x="90" y="175"/>
                </a:lnTo>
                <a:lnTo>
                  <a:pt x="90" y="175"/>
                </a:lnTo>
                <a:lnTo>
                  <a:pt x="90" y="180"/>
                </a:lnTo>
                <a:lnTo>
                  <a:pt x="90" y="180"/>
                </a:lnTo>
                <a:lnTo>
                  <a:pt x="91" y="194"/>
                </a:lnTo>
                <a:lnTo>
                  <a:pt x="91" y="207"/>
                </a:lnTo>
                <a:lnTo>
                  <a:pt x="91" y="207"/>
                </a:lnTo>
                <a:lnTo>
                  <a:pt x="91" y="208"/>
                </a:lnTo>
                <a:lnTo>
                  <a:pt x="91" y="208"/>
                </a:lnTo>
                <a:lnTo>
                  <a:pt x="99" y="208"/>
                </a:lnTo>
                <a:lnTo>
                  <a:pt x="99" y="208"/>
                </a:lnTo>
                <a:lnTo>
                  <a:pt x="99" y="205"/>
                </a:lnTo>
                <a:lnTo>
                  <a:pt x="102" y="204"/>
                </a:lnTo>
                <a:lnTo>
                  <a:pt x="102" y="204"/>
                </a:lnTo>
                <a:lnTo>
                  <a:pt x="104" y="205"/>
                </a:lnTo>
                <a:lnTo>
                  <a:pt x="104" y="205"/>
                </a:lnTo>
                <a:lnTo>
                  <a:pt x="129" y="208"/>
                </a:lnTo>
                <a:lnTo>
                  <a:pt x="129" y="208"/>
                </a:lnTo>
                <a:lnTo>
                  <a:pt x="137" y="208"/>
                </a:lnTo>
                <a:lnTo>
                  <a:pt x="137" y="208"/>
                </a:lnTo>
                <a:lnTo>
                  <a:pt x="137" y="207"/>
                </a:lnTo>
                <a:lnTo>
                  <a:pt x="137" y="207"/>
                </a:lnTo>
                <a:lnTo>
                  <a:pt x="132" y="207"/>
                </a:lnTo>
                <a:lnTo>
                  <a:pt x="129" y="207"/>
                </a:lnTo>
                <a:lnTo>
                  <a:pt x="129" y="207"/>
                </a:lnTo>
                <a:lnTo>
                  <a:pt x="116" y="204"/>
                </a:lnTo>
                <a:lnTo>
                  <a:pt x="116" y="204"/>
                </a:lnTo>
                <a:lnTo>
                  <a:pt x="102" y="204"/>
                </a:lnTo>
                <a:lnTo>
                  <a:pt x="102" y="204"/>
                </a:lnTo>
                <a:lnTo>
                  <a:pt x="94" y="202"/>
                </a:lnTo>
                <a:lnTo>
                  <a:pt x="94" y="202"/>
                </a:lnTo>
                <a:lnTo>
                  <a:pt x="93" y="202"/>
                </a:lnTo>
                <a:lnTo>
                  <a:pt x="93" y="201"/>
                </a:lnTo>
                <a:lnTo>
                  <a:pt x="93" y="201"/>
                </a:lnTo>
                <a:lnTo>
                  <a:pt x="93" y="199"/>
                </a:lnTo>
                <a:lnTo>
                  <a:pt x="94" y="199"/>
                </a:lnTo>
                <a:lnTo>
                  <a:pt x="94" y="199"/>
                </a:lnTo>
                <a:lnTo>
                  <a:pt x="96" y="199"/>
                </a:lnTo>
                <a:lnTo>
                  <a:pt x="96" y="199"/>
                </a:lnTo>
                <a:lnTo>
                  <a:pt x="94" y="199"/>
                </a:lnTo>
                <a:lnTo>
                  <a:pt x="94" y="199"/>
                </a:lnTo>
                <a:lnTo>
                  <a:pt x="93" y="197"/>
                </a:lnTo>
                <a:lnTo>
                  <a:pt x="93" y="194"/>
                </a:lnTo>
                <a:lnTo>
                  <a:pt x="93" y="194"/>
                </a:lnTo>
                <a:lnTo>
                  <a:pt x="93" y="190"/>
                </a:lnTo>
                <a:lnTo>
                  <a:pt x="93" y="190"/>
                </a:lnTo>
                <a:lnTo>
                  <a:pt x="91" y="175"/>
                </a:lnTo>
                <a:lnTo>
                  <a:pt x="91" y="175"/>
                </a:lnTo>
                <a:lnTo>
                  <a:pt x="91" y="174"/>
                </a:lnTo>
                <a:lnTo>
                  <a:pt x="91" y="174"/>
                </a:lnTo>
                <a:close/>
                <a:moveTo>
                  <a:pt x="30" y="223"/>
                </a:moveTo>
                <a:lnTo>
                  <a:pt x="30" y="223"/>
                </a:lnTo>
                <a:lnTo>
                  <a:pt x="31" y="223"/>
                </a:lnTo>
                <a:lnTo>
                  <a:pt x="31" y="223"/>
                </a:lnTo>
                <a:lnTo>
                  <a:pt x="30" y="204"/>
                </a:lnTo>
                <a:lnTo>
                  <a:pt x="30" y="186"/>
                </a:lnTo>
                <a:lnTo>
                  <a:pt x="30" y="186"/>
                </a:lnTo>
                <a:lnTo>
                  <a:pt x="26" y="188"/>
                </a:lnTo>
                <a:lnTo>
                  <a:pt x="26" y="188"/>
                </a:lnTo>
                <a:lnTo>
                  <a:pt x="26" y="191"/>
                </a:lnTo>
                <a:lnTo>
                  <a:pt x="26" y="191"/>
                </a:lnTo>
                <a:lnTo>
                  <a:pt x="26" y="193"/>
                </a:lnTo>
                <a:lnTo>
                  <a:pt x="25" y="194"/>
                </a:lnTo>
                <a:lnTo>
                  <a:pt x="25" y="194"/>
                </a:lnTo>
                <a:lnTo>
                  <a:pt x="23" y="193"/>
                </a:lnTo>
                <a:lnTo>
                  <a:pt x="22" y="193"/>
                </a:lnTo>
                <a:lnTo>
                  <a:pt x="22" y="193"/>
                </a:lnTo>
                <a:lnTo>
                  <a:pt x="22" y="191"/>
                </a:lnTo>
                <a:lnTo>
                  <a:pt x="22" y="191"/>
                </a:lnTo>
                <a:lnTo>
                  <a:pt x="19" y="191"/>
                </a:lnTo>
                <a:lnTo>
                  <a:pt x="19" y="191"/>
                </a:lnTo>
                <a:lnTo>
                  <a:pt x="19" y="193"/>
                </a:lnTo>
                <a:lnTo>
                  <a:pt x="19" y="193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20" y="196"/>
                </a:lnTo>
                <a:lnTo>
                  <a:pt x="22" y="197"/>
                </a:lnTo>
                <a:lnTo>
                  <a:pt x="22" y="197"/>
                </a:lnTo>
                <a:lnTo>
                  <a:pt x="23" y="199"/>
                </a:lnTo>
                <a:lnTo>
                  <a:pt x="23" y="199"/>
                </a:lnTo>
                <a:lnTo>
                  <a:pt x="28" y="218"/>
                </a:lnTo>
                <a:lnTo>
                  <a:pt x="28" y="218"/>
                </a:lnTo>
                <a:lnTo>
                  <a:pt x="30" y="223"/>
                </a:lnTo>
                <a:lnTo>
                  <a:pt x="30" y="223"/>
                </a:lnTo>
                <a:close/>
                <a:moveTo>
                  <a:pt x="345" y="177"/>
                </a:moveTo>
                <a:lnTo>
                  <a:pt x="345" y="177"/>
                </a:lnTo>
                <a:lnTo>
                  <a:pt x="345" y="175"/>
                </a:lnTo>
                <a:lnTo>
                  <a:pt x="345" y="175"/>
                </a:lnTo>
                <a:lnTo>
                  <a:pt x="325" y="175"/>
                </a:lnTo>
                <a:lnTo>
                  <a:pt x="325" y="175"/>
                </a:lnTo>
                <a:lnTo>
                  <a:pt x="291" y="174"/>
                </a:lnTo>
                <a:lnTo>
                  <a:pt x="291" y="174"/>
                </a:lnTo>
                <a:lnTo>
                  <a:pt x="276" y="174"/>
                </a:lnTo>
                <a:lnTo>
                  <a:pt x="276" y="174"/>
                </a:lnTo>
                <a:lnTo>
                  <a:pt x="263" y="171"/>
                </a:lnTo>
                <a:lnTo>
                  <a:pt x="263" y="171"/>
                </a:lnTo>
                <a:lnTo>
                  <a:pt x="261" y="171"/>
                </a:lnTo>
                <a:lnTo>
                  <a:pt x="261" y="171"/>
                </a:lnTo>
                <a:lnTo>
                  <a:pt x="263" y="172"/>
                </a:lnTo>
                <a:lnTo>
                  <a:pt x="263" y="172"/>
                </a:lnTo>
                <a:lnTo>
                  <a:pt x="284" y="175"/>
                </a:lnTo>
                <a:lnTo>
                  <a:pt x="284" y="175"/>
                </a:lnTo>
                <a:lnTo>
                  <a:pt x="312" y="179"/>
                </a:lnTo>
                <a:lnTo>
                  <a:pt x="312" y="179"/>
                </a:lnTo>
                <a:lnTo>
                  <a:pt x="325" y="179"/>
                </a:lnTo>
                <a:lnTo>
                  <a:pt x="325" y="179"/>
                </a:lnTo>
                <a:lnTo>
                  <a:pt x="329" y="179"/>
                </a:lnTo>
                <a:lnTo>
                  <a:pt x="329" y="179"/>
                </a:lnTo>
                <a:lnTo>
                  <a:pt x="345" y="177"/>
                </a:lnTo>
                <a:lnTo>
                  <a:pt x="345" y="177"/>
                </a:lnTo>
                <a:close/>
                <a:moveTo>
                  <a:pt x="257" y="221"/>
                </a:moveTo>
                <a:lnTo>
                  <a:pt x="257" y="221"/>
                </a:lnTo>
                <a:lnTo>
                  <a:pt x="258" y="221"/>
                </a:lnTo>
                <a:lnTo>
                  <a:pt x="258" y="221"/>
                </a:lnTo>
                <a:lnTo>
                  <a:pt x="265" y="220"/>
                </a:lnTo>
                <a:lnTo>
                  <a:pt x="265" y="220"/>
                </a:lnTo>
                <a:lnTo>
                  <a:pt x="274" y="216"/>
                </a:lnTo>
                <a:lnTo>
                  <a:pt x="274" y="216"/>
                </a:lnTo>
                <a:lnTo>
                  <a:pt x="277" y="216"/>
                </a:lnTo>
                <a:lnTo>
                  <a:pt x="279" y="218"/>
                </a:lnTo>
                <a:lnTo>
                  <a:pt x="279" y="218"/>
                </a:lnTo>
                <a:lnTo>
                  <a:pt x="279" y="218"/>
                </a:lnTo>
                <a:lnTo>
                  <a:pt x="279" y="218"/>
                </a:lnTo>
                <a:lnTo>
                  <a:pt x="280" y="220"/>
                </a:lnTo>
                <a:lnTo>
                  <a:pt x="282" y="218"/>
                </a:lnTo>
                <a:lnTo>
                  <a:pt x="282" y="218"/>
                </a:lnTo>
                <a:lnTo>
                  <a:pt x="285" y="216"/>
                </a:lnTo>
                <a:lnTo>
                  <a:pt x="287" y="213"/>
                </a:lnTo>
                <a:lnTo>
                  <a:pt x="287" y="213"/>
                </a:lnTo>
                <a:lnTo>
                  <a:pt x="285" y="212"/>
                </a:lnTo>
                <a:lnTo>
                  <a:pt x="284" y="208"/>
                </a:lnTo>
                <a:lnTo>
                  <a:pt x="284" y="208"/>
                </a:lnTo>
                <a:lnTo>
                  <a:pt x="274" y="212"/>
                </a:lnTo>
                <a:lnTo>
                  <a:pt x="274" y="212"/>
                </a:lnTo>
                <a:lnTo>
                  <a:pt x="273" y="212"/>
                </a:lnTo>
                <a:lnTo>
                  <a:pt x="273" y="212"/>
                </a:lnTo>
                <a:lnTo>
                  <a:pt x="273" y="215"/>
                </a:lnTo>
                <a:lnTo>
                  <a:pt x="273" y="215"/>
                </a:lnTo>
                <a:lnTo>
                  <a:pt x="271" y="216"/>
                </a:lnTo>
                <a:lnTo>
                  <a:pt x="268" y="215"/>
                </a:lnTo>
                <a:lnTo>
                  <a:pt x="268" y="215"/>
                </a:lnTo>
                <a:lnTo>
                  <a:pt x="268" y="213"/>
                </a:lnTo>
                <a:lnTo>
                  <a:pt x="268" y="213"/>
                </a:lnTo>
                <a:lnTo>
                  <a:pt x="261" y="216"/>
                </a:lnTo>
                <a:lnTo>
                  <a:pt x="257" y="221"/>
                </a:lnTo>
                <a:lnTo>
                  <a:pt x="257" y="221"/>
                </a:lnTo>
                <a:close/>
                <a:moveTo>
                  <a:pt x="20" y="281"/>
                </a:moveTo>
                <a:lnTo>
                  <a:pt x="20" y="281"/>
                </a:lnTo>
                <a:lnTo>
                  <a:pt x="23" y="283"/>
                </a:lnTo>
                <a:lnTo>
                  <a:pt x="23" y="283"/>
                </a:lnTo>
                <a:lnTo>
                  <a:pt x="33" y="284"/>
                </a:lnTo>
                <a:lnTo>
                  <a:pt x="33" y="284"/>
                </a:lnTo>
                <a:lnTo>
                  <a:pt x="55" y="284"/>
                </a:lnTo>
                <a:lnTo>
                  <a:pt x="55" y="284"/>
                </a:lnTo>
                <a:lnTo>
                  <a:pt x="56" y="284"/>
                </a:lnTo>
                <a:lnTo>
                  <a:pt x="56" y="284"/>
                </a:lnTo>
                <a:lnTo>
                  <a:pt x="58" y="279"/>
                </a:lnTo>
                <a:lnTo>
                  <a:pt x="58" y="279"/>
                </a:lnTo>
                <a:lnTo>
                  <a:pt x="39" y="279"/>
                </a:lnTo>
                <a:lnTo>
                  <a:pt x="20" y="281"/>
                </a:lnTo>
                <a:lnTo>
                  <a:pt x="20" y="281"/>
                </a:lnTo>
                <a:close/>
                <a:moveTo>
                  <a:pt x="396" y="204"/>
                </a:moveTo>
                <a:lnTo>
                  <a:pt x="396" y="204"/>
                </a:lnTo>
                <a:lnTo>
                  <a:pt x="396" y="204"/>
                </a:lnTo>
                <a:lnTo>
                  <a:pt x="396" y="204"/>
                </a:lnTo>
                <a:lnTo>
                  <a:pt x="394" y="204"/>
                </a:lnTo>
                <a:lnTo>
                  <a:pt x="394" y="204"/>
                </a:lnTo>
                <a:lnTo>
                  <a:pt x="394" y="205"/>
                </a:lnTo>
                <a:lnTo>
                  <a:pt x="394" y="205"/>
                </a:lnTo>
                <a:lnTo>
                  <a:pt x="392" y="207"/>
                </a:lnTo>
                <a:lnTo>
                  <a:pt x="391" y="205"/>
                </a:lnTo>
                <a:lnTo>
                  <a:pt x="391" y="205"/>
                </a:lnTo>
                <a:lnTo>
                  <a:pt x="389" y="204"/>
                </a:lnTo>
                <a:lnTo>
                  <a:pt x="389" y="204"/>
                </a:lnTo>
                <a:lnTo>
                  <a:pt x="383" y="207"/>
                </a:lnTo>
                <a:lnTo>
                  <a:pt x="383" y="207"/>
                </a:lnTo>
                <a:lnTo>
                  <a:pt x="381" y="208"/>
                </a:lnTo>
                <a:lnTo>
                  <a:pt x="381" y="208"/>
                </a:lnTo>
                <a:lnTo>
                  <a:pt x="380" y="210"/>
                </a:lnTo>
                <a:lnTo>
                  <a:pt x="380" y="210"/>
                </a:lnTo>
                <a:lnTo>
                  <a:pt x="380" y="210"/>
                </a:lnTo>
                <a:lnTo>
                  <a:pt x="378" y="210"/>
                </a:lnTo>
                <a:lnTo>
                  <a:pt x="378" y="210"/>
                </a:lnTo>
                <a:lnTo>
                  <a:pt x="361" y="220"/>
                </a:lnTo>
                <a:lnTo>
                  <a:pt x="361" y="220"/>
                </a:lnTo>
                <a:lnTo>
                  <a:pt x="359" y="220"/>
                </a:lnTo>
                <a:lnTo>
                  <a:pt x="359" y="220"/>
                </a:lnTo>
                <a:lnTo>
                  <a:pt x="362" y="220"/>
                </a:lnTo>
                <a:lnTo>
                  <a:pt x="362" y="220"/>
                </a:lnTo>
                <a:lnTo>
                  <a:pt x="383" y="212"/>
                </a:lnTo>
                <a:lnTo>
                  <a:pt x="383" y="212"/>
                </a:lnTo>
                <a:lnTo>
                  <a:pt x="386" y="210"/>
                </a:lnTo>
                <a:lnTo>
                  <a:pt x="386" y="210"/>
                </a:lnTo>
                <a:lnTo>
                  <a:pt x="388" y="210"/>
                </a:lnTo>
                <a:lnTo>
                  <a:pt x="388" y="210"/>
                </a:lnTo>
                <a:lnTo>
                  <a:pt x="392" y="210"/>
                </a:lnTo>
                <a:lnTo>
                  <a:pt x="396" y="208"/>
                </a:lnTo>
                <a:lnTo>
                  <a:pt x="396" y="208"/>
                </a:lnTo>
                <a:lnTo>
                  <a:pt x="396" y="204"/>
                </a:lnTo>
                <a:lnTo>
                  <a:pt x="396" y="204"/>
                </a:lnTo>
                <a:close/>
                <a:moveTo>
                  <a:pt x="151" y="207"/>
                </a:moveTo>
                <a:lnTo>
                  <a:pt x="151" y="207"/>
                </a:lnTo>
                <a:lnTo>
                  <a:pt x="153" y="215"/>
                </a:lnTo>
                <a:lnTo>
                  <a:pt x="153" y="215"/>
                </a:lnTo>
                <a:lnTo>
                  <a:pt x="156" y="234"/>
                </a:lnTo>
                <a:lnTo>
                  <a:pt x="156" y="234"/>
                </a:lnTo>
                <a:lnTo>
                  <a:pt x="156" y="235"/>
                </a:lnTo>
                <a:lnTo>
                  <a:pt x="157" y="235"/>
                </a:lnTo>
                <a:lnTo>
                  <a:pt x="157" y="235"/>
                </a:lnTo>
                <a:lnTo>
                  <a:pt x="159" y="226"/>
                </a:lnTo>
                <a:lnTo>
                  <a:pt x="159" y="216"/>
                </a:lnTo>
                <a:lnTo>
                  <a:pt x="159" y="216"/>
                </a:lnTo>
                <a:lnTo>
                  <a:pt x="157" y="215"/>
                </a:lnTo>
                <a:lnTo>
                  <a:pt x="157" y="215"/>
                </a:lnTo>
                <a:lnTo>
                  <a:pt x="154" y="213"/>
                </a:lnTo>
                <a:lnTo>
                  <a:pt x="154" y="210"/>
                </a:lnTo>
                <a:lnTo>
                  <a:pt x="154" y="210"/>
                </a:lnTo>
                <a:lnTo>
                  <a:pt x="154" y="207"/>
                </a:lnTo>
                <a:lnTo>
                  <a:pt x="154" y="207"/>
                </a:lnTo>
                <a:lnTo>
                  <a:pt x="153" y="205"/>
                </a:lnTo>
                <a:lnTo>
                  <a:pt x="153" y="205"/>
                </a:lnTo>
                <a:lnTo>
                  <a:pt x="153" y="199"/>
                </a:lnTo>
                <a:lnTo>
                  <a:pt x="153" y="199"/>
                </a:lnTo>
                <a:lnTo>
                  <a:pt x="153" y="204"/>
                </a:lnTo>
                <a:lnTo>
                  <a:pt x="153" y="204"/>
                </a:lnTo>
                <a:lnTo>
                  <a:pt x="151" y="207"/>
                </a:lnTo>
                <a:lnTo>
                  <a:pt x="151" y="207"/>
                </a:lnTo>
                <a:close/>
                <a:moveTo>
                  <a:pt x="86" y="215"/>
                </a:moveTo>
                <a:lnTo>
                  <a:pt x="86" y="215"/>
                </a:lnTo>
                <a:lnTo>
                  <a:pt x="86" y="215"/>
                </a:lnTo>
                <a:lnTo>
                  <a:pt x="86" y="215"/>
                </a:lnTo>
                <a:lnTo>
                  <a:pt x="86" y="221"/>
                </a:lnTo>
                <a:lnTo>
                  <a:pt x="86" y="221"/>
                </a:lnTo>
                <a:lnTo>
                  <a:pt x="101" y="223"/>
                </a:lnTo>
                <a:lnTo>
                  <a:pt x="115" y="221"/>
                </a:lnTo>
                <a:lnTo>
                  <a:pt x="115" y="221"/>
                </a:lnTo>
                <a:lnTo>
                  <a:pt x="113" y="221"/>
                </a:lnTo>
                <a:lnTo>
                  <a:pt x="113" y="221"/>
                </a:lnTo>
                <a:lnTo>
                  <a:pt x="91" y="216"/>
                </a:lnTo>
                <a:lnTo>
                  <a:pt x="91" y="216"/>
                </a:lnTo>
                <a:lnTo>
                  <a:pt x="90" y="216"/>
                </a:lnTo>
                <a:lnTo>
                  <a:pt x="90" y="216"/>
                </a:lnTo>
                <a:lnTo>
                  <a:pt x="88" y="216"/>
                </a:lnTo>
                <a:lnTo>
                  <a:pt x="88" y="216"/>
                </a:lnTo>
                <a:lnTo>
                  <a:pt x="88" y="216"/>
                </a:lnTo>
                <a:lnTo>
                  <a:pt x="86" y="215"/>
                </a:lnTo>
                <a:lnTo>
                  <a:pt x="86" y="215"/>
                </a:lnTo>
                <a:close/>
                <a:moveTo>
                  <a:pt x="153" y="240"/>
                </a:moveTo>
                <a:lnTo>
                  <a:pt x="153" y="240"/>
                </a:lnTo>
                <a:lnTo>
                  <a:pt x="153" y="238"/>
                </a:lnTo>
                <a:lnTo>
                  <a:pt x="151" y="238"/>
                </a:lnTo>
                <a:lnTo>
                  <a:pt x="151" y="238"/>
                </a:lnTo>
                <a:lnTo>
                  <a:pt x="145" y="237"/>
                </a:lnTo>
                <a:lnTo>
                  <a:pt x="145" y="237"/>
                </a:lnTo>
                <a:lnTo>
                  <a:pt x="143" y="237"/>
                </a:lnTo>
                <a:lnTo>
                  <a:pt x="143" y="237"/>
                </a:lnTo>
                <a:lnTo>
                  <a:pt x="140" y="238"/>
                </a:lnTo>
                <a:lnTo>
                  <a:pt x="138" y="237"/>
                </a:lnTo>
                <a:lnTo>
                  <a:pt x="138" y="237"/>
                </a:lnTo>
                <a:lnTo>
                  <a:pt x="137" y="235"/>
                </a:lnTo>
                <a:lnTo>
                  <a:pt x="137" y="235"/>
                </a:lnTo>
                <a:lnTo>
                  <a:pt x="131" y="235"/>
                </a:lnTo>
                <a:lnTo>
                  <a:pt x="131" y="235"/>
                </a:lnTo>
                <a:lnTo>
                  <a:pt x="127" y="234"/>
                </a:lnTo>
                <a:lnTo>
                  <a:pt x="127" y="234"/>
                </a:lnTo>
                <a:lnTo>
                  <a:pt x="127" y="231"/>
                </a:lnTo>
                <a:lnTo>
                  <a:pt x="127" y="229"/>
                </a:lnTo>
                <a:lnTo>
                  <a:pt x="127" y="229"/>
                </a:lnTo>
                <a:lnTo>
                  <a:pt x="129" y="227"/>
                </a:lnTo>
                <a:lnTo>
                  <a:pt x="129" y="227"/>
                </a:lnTo>
                <a:lnTo>
                  <a:pt x="127" y="218"/>
                </a:lnTo>
                <a:lnTo>
                  <a:pt x="127" y="218"/>
                </a:lnTo>
                <a:lnTo>
                  <a:pt x="127" y="218"/>
                </a:lnTo>
                <a:lnTo>
                  <a:pt x="127" y="218"/>
                </a:lnTo>
                <a:lnTo>
                  <a:pt x="124" y="224"/>
                </a:lnTo>
                <a:lnTo>
                  <a:pt x="124" y="224"/>
                </a:lnTo>
                <a:lnTo>
                  <a:pt x="121" y="229"/>
                </a:lnTo>
                <a:lnTo>
                  <a:pt x="121" y="229"/>
                </a:lnTo>
                <a:lnTo>
                  <a:pt x="121" y="231"/>
                </a:lnTo>
                <a:lnTo>
                  <a:pt x="121" y="231"/>
                </a:lnTo>
                <a:lnTo>
                  <a:pt x="121" y="232"/>
                </a:lnTo>
                <a:lnTo>
                  <a:pt x="121" y="232"/>
                </a:lnTo>
                <a:lnTo>
                  <a:pt x="131" y="237"/>
                </a:lnTo>
                <a:lnTo>
                  <a:pt x="131" y="237"/>
                </a:lnTo>
                <a:lnTo>
                  <a:pt x="142" y="240"/>
                </a:lnTo>
                <a:lnTo>
                  <a:pt x="142" y="240"/>
                </a:lnTo>
                <a:lnTo>
                  <a:pt x="143" y="238"/>
                </a:lnTo>
                <a:lnTo>
                  <a:pt x="145" y="238"/>
                </a:lnTo>
                <a:lnTo>
                  <a:pt x="145" y="238"/>
                </a:lnTo>
                <a:lnTo>
                  <a:pt x="153" y="240"/>
                </a:lnTo>
                <a:lnTo>
                  <a:pt x="153" y="240"/>
                </a:lnTo>
                <a:close/>
                <a:moveTo>
                  <a:pt x="388" y="264"/>
                </a:moveTo>
                <a:lnTo>
                  <a:pt x="388" y="264"/>
                </a:lnTo>
                <a:lnTo>
                  <a:pt x="388" y="264"/>
                </a:lnTo>
                <a:lnTo>
                  <a:pt x="388" y="264"/>
                </a:lnTo>
                <a:lnTo>
                  <a:pt x="392" y="264"/>
                </a:lnTo>
                <a:lnTo>
                  <a:pt x="392" y="264"/>
                </a:lnTo>
                <a:lnTo>
                  <a:pt x="410" y="261"/>
                </a:lnTo>
                <a:lnTo>
                  <a:pt x="410" y="261"/>
                </a:lnTo>
                <a:lnTo>
                  <a:pt x="411" y="261"/>
                </a:lnTo>
                <a:lnTo>
                  <a:pt x="411" y="261"/>
                </a:lnTo>
                <a:lnTo>
                  <a:pt x="413" y="254"/>
                </a:lnTo>
                <a:lnTo>
                  <a:pt x="413" y="254"/>
                </a:lnTo>
                <a:lnTo>
                  <a:pt x="407" y="256"/>
                </a:lnTo>
                <a:lnTo>
                  <a:pt x="407" y="256"/>
                </a:lnTo>
                <a:lnTo>
                  <a:pt x="389" y="262"/>
                </a:lnTo>
                <a:lnTo>
                  <a:pt x="389" y="262"/>
                </a:lnTo>
                <a:lnTo>
                  <a:pt x="388" y="264"/>
                </a:lnTo>
                <a:lnTo>
                  <a:pt x="388" y="264"/>
                </a:lnTo>
                <a:close/>
                <a:moveTo>
                  <a:pt x="255" y="237"/>
                </a:moveTo>
                <a:lnTo>
                  <a:pt x="255" y="237"/>
                </a:lnTo>
                <a:lnTo>
                  <a:pt x="254" y="237"/>
                </a:lnTo>
                <a:lnTo>
                  <a:pt x="254" y="237"/>
                </a:lnTo>
                <a:lnTo>
                  <a:pt x="246" y="240"/>
                </a:lnTo>
                <a:lnTo>
                  <a:pt x="246" y="240"/>
                </a:lnTo>
                <a:lnTo>
                  <a:pt x="239" y="242"/>
                </a:lnTo>
                <a:lnTo>
                  <a:pt x="235" y="245"/>
                </a:lnTo>
                <a:lnTo>
                  <a:pt x="235" y="245"/>
                </a:lnTo>
                <a:lnTo>
                  <a:pt x="232" y="246"/>
                </a:lnTo>
                <a:lnTo>
                  <a:pt x="232" y="246"/>
                </a:lnTo>
                <a:lnTo>
                  <a:pt x="230" y="248"/>
                </a:lnTo>
                <a:lnTo>
                  <a:pt x="230" y="248"/>
                </a:lnTo>
                <a:lnTo>
                  <a:pt x="232" y="248"/>
                </a:lnTo>
                <a:lnTo>
                  <a:pt x="232" y="248"/>
                </a:lnTo>
                <a:lnTo>
                  <a:pt x="250" y="245"/>
                </a:lnTo>
                <a:lnTo>
                  <a:pt x="250" y="245"/>
                </a:lnTo>
                <a:lnTo>
                  <a:pt x="252" y="243"/>
                </a:lnTo>
                <a:lnTo>
                  <a:pt x="252" y="243"/>
                </a:lnTo>
                <a:lnTo>
                  <a:pt x="255" y="240"/>
                </a:lnTo>
                <a:lnTo>
                  <a:pt x="255" y="240"/>
                </a:lnTo>
                <a:lnTo>
                  <a:pt x="257" y="238"/>
                </a:lnTo>
                <a:lnTo>
                  <a:pt x="255" y="237"/>
                </a:lnTo>
                <a:lnTo>
                  <a:pt x="255" y="237"/>
                </a:lnTo>
                <a:close/>
                <a:moveTo>
                  <a:pt x="157" y="183"/>
                </a:moveTo>
                <a:lnTo>
                  <a:pt x="157" y="183"/>
                </a:lnTo>
                <a:lnTo>
                  <a:pt x="157" y="183"/>
                </a:lnTo>
                <a:lnTo>
                  <a:pt x="157" y="183"/>
                </a:lnTo>
                <a:lnTo>
                  <a:pt x="159" y="183"/>
                </a:lnTo>
                <a:lnTo>
                  <a:pt x="159" y="183"/>
                </a:lnTo>
                <a:lnTo>
                  <a:pt x="195" y="183"/>
                </a:lnTo>
                <a:lnTo>
                  <a:pt x="195" y="183"/>
                </a:lnTo>
                <a:lnTo>
                  <a:pt x="198" y="182"/>
                </a:lnTo>
                <a:lnTo>
                  <a:pt x="198" y="182"/>
                </a:lnTo>
                <a:lnTo>
                  <a:pt x="197" y="179"/>
                </a:lnTo>
                <a:lnTo>
                  <a:pt x="197" y="179"/>
                </a:lnTo>
                <a:lnTo>
                  <a:pt x="195" y="179"/>
                </a:lnTo>
                <a:lnTo>
                  <a:pt x="195" y="179"/>
                </a:lnTo>
                <a:lnTo>
                  <a:pt x="179" y="180"/>
                </a:lnTo>
                <a:lnTo>
                  <a:pt x="179" y="180"/>
                </a:lnTo>
                <a:lnTo>
                  <a:pt x="170" y="182"/>
                </a:lnTo>
                <a:lnTo>
                  <a:pt x="170" y="182"/>
                </a:lnTo>
                <a:lnTo>
                  <a:pt x="157" y="183"/>
                </a:lnTo>
                <a:lnTo>
                  <a:pt x="157" y="183"/>
                </a:lnTo>
                <a:close/>
                <a:moveTo>
                  <a:pt x="83" y="175"/>
                </a:moveTo>
                <a:lnTo>
                  <a:pt x="83" y="175"/>
                </a:lnTo>
                <a:lnTo>
                  <a:pt x="78" y="175"/>
                </a:lnTo>
                <a:lnTo>
                  <a:pt x="78" y="175"/>
                </a:lnTo>
                <a:lnTo>
                  <a:pt x="67" y="179"/>
                </a:lnTo>
                <a:lnTo>
                  <a:pt x="67" y="179"/>
                </a:lnTo>
                <a:lnTo>
                  <a:pt x="63" y="180"/>
                </a:lnTo>
                <a:lnTo>
                  <a:pt x="63" y="180"/>
                </a:lnTo>
                <a:lnTo>
                  <a:pt x="64" y="182"/>
                </a:lnTo>
                <a:lnTo>
                  <a:pt x="64" y="182"/>
                </a:lnTo>
                <a:lnTo>
                  <a:pt x="72" y="183"/>
                </a:lnTo>
                <a:lnTo>
                  <a:pt x="72" y="183"/>
                </a:lnTo>
                <a:lnTo>
                  <a:pt x="72" y="183"/>
                </a:lnTo>
                <a:lnTo>
                  <a:pt x="72" y="183"/>
                </a:lnTo>
                <a:lnTo>
                  <a:pt x="72" y="179"/>
                </a:lnTo>
                <a:lnTo>
                  <a:pt x="72" y="179"/>
                </a:lnTo>
                <a:lnTo>
                  <a:pt x="74" y="179"/>
                </a:lnTo>
                <a:lnTo>
                  <a:pt x="75" y="177"/>
                </a:lnTo>
                <a:lnTo>
                  <a:pt x="75" y="177"/>
                </a:lnTo>
                <a:lnTo>
                  <a:pt x="77" y="179"/>
                </a:lnTo>
                <a:lnTo>
                  <a:pt x="77" y="179"/>
                </a:lnTo>
                <a:lnTo>
                  <a:pt x="77" y="182"/>
                </a:lnTo>
                <a:lnTo>
                  <a:pt x="77" y="182"/>
                </a:lnTo>
                <a:lnTo>
                  <a:pt x="78" y="183"/>
                </a:lnTo>
                <a:lnTo>
                  <a:pt x="78" y="183"/>
                </a:lnTo>
                <a:lnTo>
                  <a:pt x="83" y="183"/>
                </a:lnTo>
                <a:lnTo>
                  <a:pt x="83" y="183"/>
                </a:lnTo>
                <a:lnTo>
                  <a:pt x="83" y="175"/>
                </a:lnTo>
                <a:lnTo>
                  <a:pt x="83" y="175"/>
                </a:lnTo>
                <a:close/>
                <a:moveTo>
                  <a:pt x="22" y="207"/>
                </a:moveTo>
                <a:lnTo>
                  <a:pt x="22" y="207"/>
                </a:lnTo>
                <a:lnTo>
                  <a:pt x="22" y="237"/>
                </a:lnTo>
                <a:lnTo>
                  <a:pt x="22" y="237"/>
                </a:lnTo>
                <a:lnTo>
                  <a:pt x="30" y="229"/>
                </a:lnTo>
                <a:lnTo>
                  <a:pt x="30" y="229"/>
                </a:lnTo>
                <a:lnTo>
                  <a:pt x="25" y="218"/>
                </a:lnTo>
                <a:lnTo>
                  <a:pt x="22" y="207"/>
                </a:lnTo>
                <a:lnTo>
                  <a:pt x="22" y="207"/>
                </a:lnTo>
                <a:close/>
                <a:moveTo>
                  <a:pt x="225" y="117"/>
                </a:moveTo>
                <a:lnTo>
                  <a:pt x="225" y="117"/>
                </a:lnTo>
                <a:lnTo>
                  <a:pt x="232" y="115"/>
                </a:lnTo>
                <a:lnTo>
                  <a:pt x="232" y="115"/>
                </a:lnTo>
                <a:lnTo>
                  <a:pt x="232" y="114"/>
                </a:lnTo>
                <a:lnTo>
                  <a:pt x="232" y="114"/>
                </a:lnTo>
                <a:lnTo>
                  <a:pt x="232" y="109"/>
                </a:lnTo>
                <a:lnTo>
                  <a:pt x="232" y="109"/>
                </a:lnTo>
                <a:lnTo>
                  <a:pt x="230" y="111"/>
                </a:lnTo>
                <a:lnTo>
                  <a:pt x="228" y="108"/>
                </a:lnTo>
                <a:lnTo>
                  <a:pt x="228" y="108"/>
                </a:lnTo>
                <a:lnTo>
                  <a:pt x="219" y="115"/>
                </a:lnTo>
                <a:lnTo>
                  <a:pt x="214" y="122"/>
                </a:lnTo>
                <a:lnTo>
                  <a:pt x="214" y="122"/>
                </a:lnTo>
                <a:lnTo>
                  <a:pt x="220" y="120"/>
                </a:lnTo>
                <a:lnTo>
                  <a:pt x="220" y="120"/>
                </a:lnTo>
                <a:lnTo>
                  <a:pt x="222" y="119"/>
                </a:lnTo>
                <a:lnTo>
                  <a:pt x="222" y="119"/>
                </a:lnTo>
                <a:lnTo>
                  <a:pt x="224" y="117"/>
                </a:lnTo>
                <a:lnTo>
                  <a:pt x="225" y="117"/>
                </a:lnTo>
                <a:lnTo>
                  <a:pt x="225" y="117"/>
                </a:lnTo>
                <a:lnTo>
                  <a:pt x="225" y="117"/>
                </a:lnTo>
                <a:lnTo>
                  <a:pt x="225" y="117"/>
                </a:lnTo>
                <a:close/>
                <a:moveTo>
                  <a:pt x="67" y="243"/>
                </a:moveTo>
                <a:lnTo>
                  <a:pt x="67" y="243"/>
                </a:lnTo>
                <a:lnTo>
                  <a:pt x="61" y="243"/>
                </a:lnTo>
                <a:lnTo>
                  <a:pt x="61" y="243"/>
                </a:lnTo>
                <a:lnTo>
                  <a:pt x="60" y="243"/>
                </a:lnTo>
                <a:lnTo>
                  <a:pt x="60" y="243"/>
                </a:lnTo>
                <a:lnTo>
                  <a:pt x="56" y="246"/>
                </a:lnTo>
                <a:lnTo>
                  <a:pt x="56" y="246"/>
                </a:lnTo>
                <a:lnTo>
                  <a:pt x="42" y="261"/>
                </a:lnTo>
                <a:lnTo>
                  <a:pt x="42" y="261"/>
                </a:lnTo>
                <a:lnTo>
                  <a:pt x="42" y="261"/>
                </a:lnTo>
                <a:lnTo>
                  <a:pt x="42" y="261"/>
                </a:lnTo>
                <a:lnTo>
                  <a:pt x="44" y="261"/>
                </a:lnTo>
                <a:lnTo>
                  <a:pt x="44" y="261"/>
                </a:lnTo>
                <a:lnTo>
                  <a:pt x="56" y="251"/>
                </a:lnTo>
                <a:lnTo>
                  <a:pt x="56" y="251"/>
                </a:lnTo>
                <a:lnTo>
                  <a:pt x="60" y="249"/>
                </a:lnTo>
                <a:lnTo>
                  <a:pt x="60" y="249"/>
                </a:lnTo>
                <a:lnTo>
                  <a:pt x="61" y="249"/>
                </a:lnTo>
                <a:lnTo>
                  <a:pt x="63" y="249"/>
                </a:lnTo>
                <a:lnTo>
                  <a:pt x="63" y="249"/>
                </a:lnTo>
                <a:lnTo>
                  <a:pt x="63" y="251"/>
                </a:lnTo>
                <a:lnTo>
                  <a:pt x="63" y="253"/>
                </a:lnTo>
                <a:lnTo>
                  <a:pt x="63" y="253"/>
                </a:lnTo>
                <a:lnTo>
                  <a:pt x="61" y="254"/>
                </a:lnTo>
                <a:lnTo>
                  <a:pt x="61" y="254"/>
                </a:lnTo>
                <a:lnTo>
                  <a:pt x="61" y="254"/>
                </a:lnTo>
                <a:lnTo>
                  <a:pt x="61" y="254"/>
                </a:lnTo>
                <a:lnTo>
                  <a:pt x="67" y="249"/>
                </a:lnTo>
                <a:lnTo>
                  <a:pt x="67" y="249"/>
                </a:lnTo>
                <a:lnTo>
                  <a:pt x="66" y="249"/>
                </a:lnTo>
                <a:lnTo>
                  <a:pt x="66" y="249"/>
                </a:lnTo>
                <a:lnTo>
                  <a:pt x="63" y="248"/>
                </a:lnTo>
                <a:lnTo>
                  <a:pt x="63" y="248"/>
                </a:lnTo>
                <a:lnTo>
                  <a:pt x="63" y="246"/>
                </a:lnTo>
                <a:lnTo>
                  <a:pt x="63" y="246"/>
                </a:lnTo>
                <a:lnTo>
                  <a:pt x="66" y="245"/>
                </a:lnTo>
                <a:lnTo>
                  <a:pt x="66" y="245"/>
                </a:lnTo>
                <a:lnTo>
                  <a:pt x="67" y="243"/>
                </a:lnTo>
                <a:lnTo>
                  <a:pt x="67" y="243"/>
                </a:lnTo>
                <a:close/>
                <a:moveTo>
                  <a:pt x="47" y="172"/>
                </a:moveTo>
                <a:lnTo>
                  <a:pt x="47" y="172"/>
                </a:lnTo>
                <a:lnTo>
                  <a:pt x="49" y="172"/>
                </a:lnTo>
                <a:lnTo>
                  <a:pt x="50" y="171"/>
                </a:lnTo>
                <a:lnTo>
                  <a:pt x="50" y="171"/>
                </a:lnTo>
                <a:lnTo>
                  <a:pt x="52" y="171"/>
                </a:lnTo>
                <a:lnTo>
                  <a:pt x="52" y="171"/>
                </a:lnTo>
                <a:lnTo>
                  <a:pt x="55" y="169"/>
                </a:lnTo>
                <a:lnTo>
                  <a:pt x="55" y="169"/>
                </a:lnTo>
                <a:lnTo>
                  <a:pt x="72" y="169"/>
                </a:lnTo>
                <a:lnTo>
                  <a:pt x="72" y="169"/>
                </a:lnTo>
                <a:lnTo>
                  <a:pt x="82" y="169"/>
                </a:lnTo>
                <a:lnTo>
                  <a:pt x="82" y="169"/>
                </a:lnTo>
                <a:lnTo>
                  <a:pt x="85" y="169"/>
                </a:lnTo>
                <a:lnTo>
                  <a:pt x="85" y="169"/>
                </a:lnTo>
                <a:lnTo>
                  <a:pt x="86" y="169"/>
                </a:lnTo>
                <a:lnTo>
                  <a:pt x="90" y="171"/>
                </a:lnTo>
                <a:lnTo>
                  <a:pt x="90" y="171"/>
                </a:lnTo>
                <a:lnTo>
                  <a:pt x="91" y="172"/>
                </a:lnTo>
                <a:lnTo>
                  <a:pt x="91" y="172"/>
                </a:lnTo>
                <a:lnTo>
                  <a:pt x="91" y="167"/>
                </a:lnTo>
                <a:lnTo>
                  <a:pt x="91" y="167"/>
                </a:lnTo>
                <a:lnTo>
                  <a:pt x="45" y="167"/>
                </a:lnTo>
                <a:lnTo>
                  <a:pt x="45" y="167"/>
                </a:lnTo>
                <a:lnTo>
                  <a:pt x="45" y="169"/>
                </a:lnTo>
                <a:lnTo>
                  <a:pt x="45" y="169"/>
                </a:lnTo>
                <a:lnTo>
                  <a:pt x="47" y="172"/>
                </a:lnTo>
                <a:lnTo>
                  <a:pt x="47" y="172"/>
                </a:lnTo>
                <a:close/>
                <a:moveTo>
                  <a:pt x="265" y="248"/>
                </a:moveTo>
                <a:lnTo>
                  <a:pt x="265" y="248"/>
                </a:lnTo>
                <a:lnTo>
                  <a:pt x="260" y="248"/>
                </a:lnTo>
                <a:lnTo>
                  <a:pt x="260" y="248"/>
                </a:lnTo>
                <a:lnTo>
                  <a:pt x="258" y="249"/>
                </a:lnTo>
                <a:lnTo>
                  <a:pt x="258" y="249"/>
                </a:lnTo>
                <a:lnTo>
                  <a:pt x="246" y="257"/>
                </a:lnTo>
                <a:lnTo>
                  <a:pt x="246" y="257"/>
                </a:lnTo>
                <a:lnTo>
                  <a:pt x="246" y="259"/>
                </a:lnTo>
                <a:lnTo>
                  <a:pt x="246" y="259"/>
                </a:lnTo>
                <a:lnTo>
                  <a:pt x="247" y="262"/>
                </a:lnTo>
                <a:lnTo>
                  <a:pt x="247" y="262"/>
                </a:lnTo>
                <a:lnTo>
                  <a:pt x="254" y="261"/>
                </a:lnTo>
                <a:lnTo>
                  <a:pt x="254" y="261"/>
                </a:lnTo>
                <a:lnTo>
                  <a:pt x="254" y="259"/>
                </a:lnTo>
                <a:lnTo>
                  <a:pt x="255" y="256"/>
                </a:lnTo>
                <a:lnTo>
                  <a:pt x="255" y="256"/>
                </a:lnTo>
                <a:lnTo>
                  <a:pt x="263" y="248"/>
                </a:lnTo>
                <a:lnTo>
                  <a:pt x="263" y="248"/>
                </a:lnTo>
                <a:lnTo>
                  <a:pt x="265" y="248"/>
                </a:lnTo>
                <a:lnTo>
                  <a:pt x="265" y="248"/>
                </a:lnTo>
                <a:close/>
                <a:moveTo>
                  <a:pt x="410" y="232"/>
                </a:moveTo>
                <a:lnTo>
                  <a:pt x="410" y="232"/>
                </a:lnTo>
                <a:lnTo>
                  <a:pt x="410" y="238"/>
                </a:lnTo>
                <a:lnTo>
                  <a:pt x="410" y="238"/>
                </a:lnTo>
                <a:lnTo>
                  <a:pt x="416" y="237"/>
                </a:lnTo>
                <a:lnTo>
                  <a:pt x="416" y="237"/>
                </a:lnTo>
                <a:lnTo>
                  <a:pt x="416" y="224"/>
                </a:lnTo>
                <a:lnTo>
                  <a:pt x="416" y="224"/>
                </a:lnTo>
                <a:lnTo>
                  <a:pt x="415" y="224"/>
                </a:lnTo>
                <a:lnTo>
                  <a:pt x="415" y="224"/>
                </a:lnTo>
                <a:lnTo>
                  <a:pt x="411" y="223"/>
                </a:lnTo>
                <a:lnTo>
                  <a:pt x="411" y="220"/>
                </a:lnTo>
                <a:lnTo>
                  <a:pt x="411" y="220"/>
                </a:lnTo>
                <a:lnTo>
                  <a:pt x="411" y="218"/>
                </a:lnTo>
                <a:lnTo>
                  <a:pt x="411" y="218"/>
                </a:lnTo>
                <a:lnTo>
                  <a:pt x="410" y="218"/>
                </a:lnTo>
                <a:lnTo>
                  <a:pt x="410" y="220"/>
                </a:lnTo>
                <a:lnTo>
                  <a:pt x="410" y="220"/>
                </a:lnTo>
                <a:lnTo>
                  <a:pt x="410" y="227"/>
                </a:lnTo>
                <a:lnTo>
                  <a:pt x="410" y="227"/>
                </a:lnTo>
                <a:lnTo>
                  <a:pt x="411" y="231"/>
                </a:lnTo>
                <a:lnTo>
                  <a:pt x="410" y="232"/>
                </a:lnTo>
                <a:lnTo>
                  <a:pt x="410" y="232"/>
                </a:lnTo>
                <a:close/>
                <a:moveTo>
                  <a:pt x="49" y="109"/>
                </a:moveTo>
                <a:lnTo>
                  <a:pt x="49" y="109"/>
                </a:lnTo>
                <a:lnTo>
                  <a:pt x="55" y="106"/>
                </a:lnTo>
                <a:lnTo>
                  <a:pt x="55" y="106"/>
                </a:lnTo>
                <a:lnTo>
                  <a:pt x="61" y="101"/>
                </a:lnTo>
                <a:lnTo>
                  <a:pt x="61" y="101"/>
                </a:lnTo>
                <a:lnTo>
                  <a:pt x="61" y="100"/>
                </a:lnTo>
                <a:lnTo>
                  <a:pt x="61" y="98"/>
                </a:lnTo>
                <a:lnTo>
                  <a:pt x="61" y="98"/>
                </a:lnTo>
                <a:lnTo>
                  <a:pt x="52" y="103"/>
                </a:lnTo>
                <a:lnTo>
                  <a:pt x="52" y="103"/>
                </a:lnTo>
                <a:lnTo>
                  <a:pt x="52" y="104"/>
                </a:lnTo>
                <a:lnTo>
                  <a:pt x="52" y="104"/>
                </a:lnTo>
                <a:lnTo>
                  <a:pt x="50" y="106"/>
                </a:lnTo>
                <a:lnTo>
                  <a:pt x="50" y="106"/>
                </a:lnTo>
                <a:lnTo>
                  <a:pt x="49" y="108"/>
                </a:lnTo>
                <a:lnTo>
                  <a:pt x="47" y="108"/>
                </a:lnTo>
                <a:lnTo>
                  <a:pt x="47" y="108"/>
                </a:lnTo>
                <a:lnTo>
                  <a:pt x="47" y="106"/>
                </a:lnTo>
                <a:lnTo>
                  <a:pt x="47" y="106"/>
                </a:lnTo>
                <a:lnTo>
                  <a:pt x="45" y="106"/>
                </a:lnTo>
                <a:lnTo>
                  <a:pt x="45" y="106"/>
                </a:lnTo>
                <a:lnTo>
                  <a:pt x="42" y="108"/>
                </a:lnTo>
                <a:lnTo>
                  <a:pt x="42" y="108"/>
                </a:lnTo>
                <a:lnTo>
                  <a:pt x="39" y="106"/>
                </a:lnTo>
                <a:lnTo>
                  <a:pt x="39" y="104"/>
                </a:lnTo>
                <a:lnTo>
                  <a:pt x="39" y="104"/>
                </a:lnTo>
                <a:lnTo>
                  <a:pt x="39" y="103"/>
                </a:lnTo>
                <a:lnTo>
                  <a:pt x="39" y="103"/>
                </a:lnTo>
                <a:lnTo>
                  <a:pt x="39" y="104"/>
                </a:lnTo>
                <a:lnTo>
                  <a:pt x="39" y="104"/>
                </a:lnTo>
                <a:lnTo>
                  <a:pt x="37" y="104"/>
                </a:lnTo>
                <a:lnTo>
                  <a:pt x="36" y="106"/>
                </a:lnTo>
                <a:lnTo>
                  <a:pt x="36" y="106"/>
                </a:lnTo>
                <a:lnTo>
                  <a:pt x="36" y="109"/>
                </a:lnTo>
                <a:lnTo>
                  <a:pt x="36" y="109"/>
                </a:lnTo>
                <a:lnTo>
                  <a:pt x="36" y="112"/>
                </a:lnTo>
                <a:lnTo>
                  <a:pt x="36" y="112"/>
                </a:lnTo>
                <a:lnTo>
                  <a:pt x="37" y="112"/>
                </a:lnTo>
                <a:lnTo>
                  <a:pt x="41" y="111"/>
                </a:lnTo>
                <a:lnTo>
                  <a:pt x="41" y="111"/>
                </a:lnTo>
                <a:lnTo>
                  <a:pt x="42" y="109"/>
                </a:lnTo>
                <a:lnTo>
                  <a:pt x="44" y="109"/>
                </a:lnTo>
                <a:lnTo>
                  <a:pt x="44" y="109"/>
                </a:lnTo>
                <a:lnTo>
                  <a:pt x="45" y="109"/>
                </a:lnTo>
                <a:lnTo>
                  <a:pt x="45" y="109"/>
                </a:lnTo>
                <a:lnTo>
                  <a:pt x="49" y="109"/>
                </a:lnTo>
                <a:lnTo>
                  <a:pt x="49" y="109"/>
                </a:lnTo>
                <a:close/>
                <a:moveTo>
                  <a:pt x="246" y="253"/>
                </a:moveTo>
                <a:lnTo>
                  <a:pt x="246" y="253"/>
                </a:lnTo>
                <a:lnTo>
                  <a:pt x="216" y="261"/>
                </a:lnTo>
                <a:lnTo>
                  <a:pt x="216" y="261"/>
                </a:lnTo>
                <a:lnTo>
                  <a:pt x="239" y="259"/>
                </a:lnTo>
                <a:lnTo>
                  <a:pt x="239" y="259"/>
                </a:lnTo>
                <a:lnTo>
                  <a:pt x="246" y="253"/>
                </a:lnTo>
                <a:lnTo>
                  <a:pt x="246" y="253"/>
                </a:lnTo>
                <a:close/>
                <a:moveTo>
                  <a:pt x="241" y="147"/>
                </a:moveTo>
                <a:lnTo>
                  <a:pt x="241" y="147"/>
                </a:lnTo>
                <a:lnTo>
                  <a:pt x="235" y="152"/>
                </a:lnTo>
                <a:lnTo>
                  <a:pt x="235" y="152"/>
                </a:lnTo>
                <a:lnTo>
                  <a:pt x="235" y="153"/>
                </a:lnTo>
                <a:lnTo>
                  <a:pt x="235" y="153"/>
                </a:lnTo>
                <a:lnTo>
                  <a:pt x="235" y="160"/>
                </a:lnTo>
                <a:lnTo>
                  <a:pt x="235" y="160"/>
                </a:lnTo>
                <a:lnTo>
                  <a:pt x="235" y="160"/>
                </a:lnTo>
                <a:lnTo>
                  <a:pt x="235" y="160"/>
                </a:lnTo>
                <a:lnTo>
                  <a:pt x="243" y="158"/>
                </a:lnTo>
                <a:lnTo>
                  <a:pt x="243" y="158"/>
                </a:lnTo>
                <a:lnTo>
                  <a:pt x="241" y="147"/>
                </a:lnTo>
                <a:lnTo>
                  <a:pt x="241" y="147"/>
                </a:lnTo>
                <a:close/>
                <a:moveTo>
                  <a:pt x="44" y="215"/>
                </a:moveTo>
                <a:lnTo>
                  <a:pt x="44" y="215"/>
                </a:lnTo>
                <a:lnTo>
                  <a:pt x="44" y="215"/>
                </a:lnTo>
                <a:lnTo>
                  <a:pt x="44" y="215"/>
                </a:lnTo>
                <a:lnTo>
                  <a:pt x="49" y="210"/>
                </a:lnTo>
                <a:lnTo>
                  <a:pt x="49" y="210"/>
                </a:lnTo>
                <a:lnTo>
                  <a:pt x="49" y="208"/>
                </a:lnTo>
                <a:lnTo>
                  <a:pt x="49" y="208"/>
                </a:lnTo>
                <a:lnTo>
                  <a:pt x="45" y="191"/>
                </a:lnTo>
                <a:lnTo>
                  <a:pt x="45" y="191"/>
                </a:lnTo>
                <a:lnTo>
                  <a:pt x="44" y="190"/>
                </a:lnTo>
                <a:lnTo>
                  <a:pt x="44" y="190"/>
                </a:lnTo>
                <a:lnTo>
                  <a:pt x="44" y="190"/>
                </a:lnTo>
                <a:lnTo>
                  <a:pt x="44" y="190"/>
                </a:lnTo>
                <a:lnTo>
                  <a:pt x="44" y="215"/>
                </a:lnTo>
                <a:lnTo>
                  <a:pt x="44" y="215"/>
                </a:lnTo>
                <a:close/>
                <a:moveTo>
                  <a:pt x="50" y="216"/>
                </a:moveTo>
                <a:lnTo>
                  <a:pt x="50" y="216"/>
                </a:lnTo>
                <a:lnTo>
                  <a:pt x="45" y="220"/>
                </a:lnTo>
                <a:lnTo>
                  <a:pt x="45" y="220"/>
                </a:lnTo>
                <a:lnTo>
                  <a:pt x="44" y="221"/>
                </a:lnTo>
                <a:lnTo>
                  <a:pt x="44" y="223"/>
                </a:lnTo>
                <a:lnTo>
                  <a:pt x="44" y="223"/>
                </a:lnTo>
                <a:lnTo>
                  <a:pt x="44" y="224"/>
                </a:lnTo>
                <a:lnTo>
                  <a:pt x="44" y="224"/>
                </a:lnTo>
                <a:lnTo>
                  <a:pt x="42" y="226"/>
                </a:lnTo>
                <a:lnTo>
                  <a:pt x="41" y="226"/>
                </a:lnTo>
                <a:lnTo>
                  <a:pt x="41" y="226"/>
                </a:lnTo>
                <a:lnTo>
                  <a:pt x="39" y="224"/>
                </a:lnTo>
                <a:lnTo>
                  <a:pt x="39" y="224"/>
                </a:lnTo>
                <a:lnTo>
                  <a:pt x="36" y="227"/>
                </a:lnTo>
                <a:lnTo>
                  <a:pt x="36" y="227"/>
                </a:lnTo>
                <a:lnTo>
                  <a:pt x="34" y="231"/>
                </a:lnTo>
                <a:lnTo>
                  <a:pt x="34" y="231"/>
                </a:lnTo>
                <a:lnTo>
                  <a:pt x="33" y="232"/>
                </a:lnTo>
                <a:lnTo>
                  <a:pt x="33" y="232"/>
                </a:lnTo>
                <a:lnTo>
                  <a:pt x="31" y="232"/>
                </a:lnTo>
                <a:lnTo>
                  <a:pt x="31" y="232"/>
                </a:lnTo>
                <a:lnTo>
                  <a:pt x="30" y="234"/>
                </a:lnTo>
                <a:lnTo>
                  <a:pt x="30" y="234"/>
                </a:lnTo>
                <a:lnTo>
                  <a:pt x="28" y="235"/>
                </a:lnTo>
                <a:lnTo>
                  <a:pt x="28" y="235"/>
                </a:lnTo>
                <a:lnTo>
                  <a:pt x="28" y="235"/>
                </a:lnTo>
                <a:lnTo>
                  <a:pt x="28" y="235"/>
                </a:lnTo>
                <a:lnTo>
                  <a:pt x="52" y="221"/>
                </a:lnTo>
                <a:lnTo>
                  <a:pt x="52" y="221"/>
                </a:lnTo>
                <a:lnTo>
                  <a:pt x="50" y="216"/>
                </a:lnTo>
                <a:lnTo>
                  <a:pt x="50" y="216"/>
                </a:lnTo>
                <a:close/>
                <a:moveTo>
                  <a:pt x="232" y="270"/>
                </a:moveTo>
                <a:lnTo>
                  <a:pt x="232" y="270"/>
                </a:lnTo>
                <a:lnTo>
                  <a:pt x="232" y="270"/>
                </a:lnTo>
                <a:lnTo>
                  <a:pt x="232" y="270"/>
                </a:lnTo>
                <a:lnTo>
                  <a:pt x="268" y="272"/>
                </a:lnTo>
                <a:lnTo>
                  <a:pt x="268" y="272"/>
                </a:lnTo>
                <a:lnTo>
                  <a:pt x="273" y="272"/>
                </a:lnTo>
                <a:lnTo>
                  <a:pt x="273" y="272"/>
                </a:lnTo>
                <a:lnTo>
                  <a:pt x="271" y="268"/>
                </a:lnTo>
                <a:lnTo>
                  <a:pt x="271" y="268"/>
                </a:lnTo>
                <a:lnTo>
                  <a:pt x="250" y="268"/>
                </a:lnTo>
                <a:lnTo>
                  <a:pt x="250" y="268"/>
                </a:lnTo>
                <a:lnTo>
                  <a:pt x="232" y="270"/>
                </a:lnTo>
                <a:lnTo>
                  <a:pt x="232" y="270"/>
                </a:lnTo>
                <a:close/>
                <a:moveTo>
                  <a:pt x="33" y="194"/>
                </a:moveTo>
                <a:lnTo>
                  <a:pt x="33" y="194"/>
                </a:lnTo>
                <a:lnTo>
                  <a:pt x="33" y="194"/>
                </a:lnTo>
                <a:lnTo>
                  <a:pt x="33" y="194"/>
                </a:lnTo>
                <a:lnTo>
                  <a:pt x="34" y="224"/>
                </a:lnTo>
                <a:lnTo>
                  <a:pt x="34" y="224"/>
                </a:lnTo>
                <a:lnTo>
                  <a:pt x="37" y="221"/>
                </a:lnTo>
                <a:lnTo>
                  <a:pt x="37" y="221"/>
                </a:lnTo>
                <a:lnTo>
                  <a:pt x="37" y="220"/>
                </a:lnTo>
                <a:lnTo>
                  <a:pt x="37" y="220"/>
                </a:lnTo>
                <a:lnTo>
                  <a:pt x="36" y="207"/>
                </a:lnTo>
                <a:lnTo>
                  <a:pt x="36" y="207"/>
                </a:lnTo>
                <a:lnTo>
                  <a:pt x="33" y="194"/>
                </a:lnTo>
                <a:lnTo>
                  <a:pt x="33" y="194"/>
                </a:lnTo>
                <a:close/>
                <a:moveTo>
                  <a:pt x="149" y="215"/>
                </a:moveTo>
                <a:lnTo>
                  <a:pt x="149" y="215"/>
                </a:lnTo>
                <a:lnTo>
                  <a:pt x="148" y="215"/>
                </a:lnTo>
                <a:lnTo>
                  <a:pt x="148" y="215"/>
                </a:lnTo>
                <a:lnTo>
                  <a:pt x="145" y="232"/>
                </a:lnTo>
                <a:lnTo>
                  <a:pt x="145" y="232"/>
                </a:lnTo>
                <a:lnTo>
                  <a:pt x="151" y="234"/>
                </a:lnTo>
                <a:lnTo>
                  <a:pt x="151" y="234"/>
                </a:lnTo>
                <a:lnTo>
                  <a:pt x="149" y="215"/>
                </a:lnTo>
                <a:lnTo>
                  <a:pt x="149" y="215"/>
                </a:lnTo>
                <a:close/>
                <a:moveTo>
                  <a:pt x="52" y="238"/>
                </a:moveTo>
                <a:lnTo>
                  <a:pt x="52" y="238"/>
                </a:lnTo>
                <a:lnTo>
                  <a:pt x="52" y="237"/>
                </a:lnTo>
                <a:lnTo>
                  <a:pt x="52" y="237"/>
                </a:lnTo>
                <a:lnTo>
                  <a:pt x="50" y="238"/>
                </a:lnTo>
                <a:lnTo>
                  <a:pt x="50" y="238"/>
                </a:lnTo>
                <a:lnTo>
                  <a:pt x="36" y="246"/>
                </a:lnTo>
                <a:lnTo>
                  <a:pt x="36" y="246"/>
                </a:lnTo>
                <a:lnTo>
                  <a:pt x="31" y="249"/>
                </a:lnTo>
                <a:lnTo>
                  <a:pt x="31" y="249"/>
                </a:lnTo>
                <a:lnTo>
                  <a:pt x="30" y="251"/>
                </a:lnTo>
                <a:lnTo>
                  <a:pt x="30" y="251"/>
                </a:lnTo>
                <a:lnTo>
                  <a:pt x="34" y="254"/>
                </a:lnTo>
                <a:lnTo>
                  <a:pt x="34" y="254"/>
                </a:lnTo>
                <a:lnTo>
                  <a:pt x="52" y="238"/>
                </a:lnTo>
                <a:lnTo>
                  <a:pt x="52" y="238"/>
                </a:lnTo>
                <a:close/>
                <a:moveTo>
                  <a:pt x="426" y="272"/>
                </a:moveTo>
                <a:lnTo>
                  <a:pt x="426" y="272"/>
                </a:lnTo>
                <a:lnTo>
                  <a:pt x="427" y="272"/>
                </a:lnTo>
                <a:lnTo>
                  <a:pt x="427" y="272"/>
                </a:lnTo>
                <a:lnTo>
                  <a:pt x="429" y="270"/>
                </a:lnTo>
                <a:lnTo>
                  <a:pt x="430" y="268"/>
                </a:lnTo>
                <a:lnTo>
                  <a:pt x="430" y="268"/>
                </a:lnTo>
                <a:lnTo>
                  <a:pt x="430" y="267"/>
                </a:lnTo>
                <a:lnTo>
                  <a:pt x="430" y="267"/>
                </a:lnTo>
                <a:lnTo>
                  <a:pt x="429" y="245"/>
                </a:lnTo>
                <a:lnTo>
                  <a:pt x="429" y="245"/>
                </a:lnTo>
                <a:lnTo>
                  <a:pt x="427" y="227"/>
                </a:lnTo>
                <a:lnTo>
                  <a:pt x="427" y="227"/>
                </a:lnTo>
                <a:lnTo>
                  <a:pt x="426" y="231"/>
                </a:lnTo>
                <a:lnTo>
                  <a:pt x="426" y="231"/>
                </a:lnTo>
                <a:lnTo>
                  <a:pt x="426" y="237"/>
                </a:lnTo>
                <a:lnTo>
                  <a:pt x="426" y="237"/>
                </a:lnTo>
                <a:lnTo>
                  <a:pt x="427" y="245"/>
                </a:lnTo>
                <a:lnTo>
                  <a:pt x="427" y="245"/>
                </a:lnTo>
                <a:lnTo>
                  <a:pt x="427" y="249"/>
                </a:lnTo>
                <a:lnTo>
                  <a:pt x="427" y="249"/>
                </a:lnTo>
                <a:lnTo>
                  <a:pt x="429" y="262"/>
                </a:lnTo>
                <a:lnTo>
                  <a:pt x="429" y="262"/>
                </a:lnTo>
                <a:lnTo>
                  <a:pt x="429" y="265"/>
                </a:lnTo>
                <a:lnTo>
                  <a:pt x="427" y="270"/>
                </a:lnTo>
                <a:lnTo>
                  <a:pt x="427" y="270"/>
                </a:lnTo>
                <a:lnTo>
                  <a:pt x="426" y="272"/>
                </a:lnTo>
                <a:lnTo>
                  <a:pt x="426" y="272"/>
                </a:lnTo>
                <a:close/>
                <a:moveTo>
                  <a:pt x="83" y="208"/>
                </a:moveTo>
                <a:lnTo>
                  <a:pt x="83" y="208"/>
                </a:lnTo>
                <a:lnTo>
                  <a:pt x="83" y="188"/>
                </a:lnTo>
                <a:lnTo>
                  <a:pt x="83" y="188"/>
                </a:lnTo>
                <a:lnTo>
                  <a:pt x="78" y="188"/>
                </a:lnTo>
                <a:lnTo>
                  <a:pt x="78" y="188"/>
                </a:lnTo>
                <a:lnTo>
                  <a:pt x="78" y="190"/>
                </a:lnTo>
                <a:lnTo>
                  <a:pt x="78" y="190"/>
                </a:lnTo>
                <a:lnTo>
                  <a:pt x="80" y="205"/>
                </a:lnTo>
                <a:lnTo>
                  <a:pt x="80" y="205"/>
                </a:lnTo>
                <a:lnTo>
                  <a:pt x="82" y="207"/>
                </a:lnTo>
                <a:lnTo>
                  <a:pt x="83" y="208"/>
                </a:lnTo>
                <a:lnTo>
                  <a:pt x="83" y="208"/>
                </a:lnTo>
                <a:close/>
                <a:moveTo>
                  <a:pt x="366" y="194"/>
                </a:moveTo>
                <a:lnTo>
                  <a:pt x="366" y="194"/>
                </a:lnTo>
                <a:lnTo>
                  <a:pt x="367" y="193"/>
                </a:lnTo>
                <a:lnTo>
                  <a:pt x="369" y="190"/>
                </a:lnTo>
                <a:lnTo>
                  <a:pt x="369" y="190"/>
                </a:lnTo>
                <a:lnTo>
                  <a:pt x="370" y="185"/>
                </a:lnTo>
                <a:lnTo>
                  <a:pt x="370" y="185"/>
                </a:lnTo>
                <a:lnTo>
                  <a:pt x="370" y="183"/>
                </a:lnTo>
                <a:lnTo>
                  <a:pt x="370" y="183"/>
                </a:lnTo>
                <a:lnTo>
                  <a:pt x="372" y="182"/>
                </a:lnTo>
                <a:lnTo>
                  <a:pt x="375" y="182"/>
                </a:lnTo>
                <a:lnTo>
                  <a:pt x="375" y="182"/>
                </a:lnTo>
                <a:lnTo>
                  <a:pt x="375" y="183"/>
                </a:lnTo>
                <a:lnTo>
                  <a:pt x="375" y="183"/>
                </a:lnTo>
                <a:lnTo>
                  <a:pt x="377" y="179"/>
                </a:lnTo>
                <a:lnTo>
                  <a:pt x="377" y="179"/>
                </a:lnTo>
                <a:lnTo>
                  <a:pt x="370" y="182"/>
                </a:lnTo>
                <a:lnTo>
                  <a:pt x="364" y="183"/>
                </a:lnTo>
                <a:lnTo>
                  <a:pt x="364" y="183"/>
                </a:lnTo>
                <a:lnTo>
                  <a:pt x="366" y="194"/>
                </a:lnTo>
                <a:lnTo>
                  <a:pt x="366" y="194"/>
                </a:lnTo>
                <a:close/>
                <a:moveTo>
                  <a:pt x="247" y="265"/>
                </a:moveTo>
                <a:lnTo>
                  <a:pt x="247" y="265"/>
                </a:lnTo>
                <a:lnTo>
                  <a:pt x="225" y="267"/>
                </a:lnTo>
                <a:lnTo>
                  <a:pt x="202" y="265"/>
                </a:lnTo>
                <a:lnTo>
                  <a:pt x="202" y="265"/>
                </a:lnTo>
                <a:lnTo>
                  <a:pt x="200" y="268"/>
                </a:lnTo>
                <a:lnTo>
                  <a:pt x="200" y="268"/>
                </a:lnTo>
                <a:lnTo>
                  <a:pt x="220" y="268"/>
                </a:lnTo>
                <a:lnTo>
                  <a:pt x="220" y="268"/>
                </a:lnTo>
                <a:lnTo>
                  <a:pt x="236" y="267"/>
                </a:lnTo>
                <a:lnTo>
                  <a:pt x="236" y="267"/>
                </a:lnTo>
                <a:lnTo>
                  <a:pt x="246" y="265"/>
                </a:lnTo>
                <a:lnTo>
                  <a:pt x="246" y="265"/>
                </a:lnTo>
                <a:lnTo>
                  <a:pt x="247" y="265"/>
                </a:lnTo>
                <a:lnTo>
                  <a:pt x="247" y="265"/>
                </a:lnTo>
                <a:lnTo>
                  <a:pt x="247" y="265"/>
                </a:lnTo>
                <a:close/>
                <a:moveTo>
                  <a:pt x="28" y="142"/>
                </a:moveTo>
                <a:lnTo>
                  <a:pt x="28" y="142"/>
                </a:lnTo>
                <a:lnTo>
                  <a:pt x="28" y="134"/>
                </a:lnTo>
                <a:lnTo>
                  <a:pt x="28" y="134"/>
                </a:lnTo>
                <a:lnTo>
                  <a:pt x="22" y="139"/>
                </a:lnTo>
                <a:lnTo>
                  <a:pt x="15" y="144"/>
                </a:lnTo>
                <a:lnTo>
                  <a:pt x="15" y="144"/>
                </a:lnTo>
                <a:lnTo>
                  <a:pt x="20" y="144"/>
                </a:lnTo>
                <a:lnTo>
                  <a:pt x="23" y="144"/>
                </a:lnTo>
                <a:lnTo>
                  <a:pt x="23" y="144"/>
                </a:lnTo>
                <a:lnTo>
                  <a:pt x="25" y="142"/>
                </a:lnTo>
                <a:lnTo>
                  <a:pt x="28" y="142"/>
                </a:lnTo>
                <a:lnTo>
                  <a:pt x="28" y="142"/>
                </a:lnTo>
                <a:close/>
                <a:moveTo>
                  <a:pt x="140" y="210"/>
                </a:moveTo>
                <a:lnTo>
                  <a:pt x="140" y="210"/>
                </a:lnTo>
                <a:lnTo>
                  <a:pt x="138" y="221"/>
                </a:lnTo>
                <a:lnTo>
                  <a:pt x="138" y="221"/>
                </a:lnTo>
                <a:lnTo>
                  <a:pt x="138" y="223"/>
                </a:lnTo>
                <a:lnTo>
                  <a:pt x="138" y="223"/>
                </a:lnTo>
                <a:lnTo>
                  <a:pt x="140" y="231"/>
                </a:lnTo>
                <a:lnTo>
                  <a:pt x="140" y="231"/>
                </a:lnTo>
                <a:lnTo>
                  <a:pt x="142" y="232"/>
                </a:lnTo>
                <a:lnTo>
                  <a:pt x="142" y="232"/>
                </a:lnTo>
                <a:lnTo>
                  <a:pt x="142" y="226"/>
                </a:lnTo>
                <a:lnTo>
                  <a:pt x="142" y="226"/>
                </a:lnTo>
                <a:lnTo>
                  <a:pt x="143" y="223"/>
                </a:lnTo>
                <a:lnTo>
                  <a:pt x="142" y="221"/>
                </a:lnTo>
                <a:lnTo>
                  <a:pt x="142" y="221"/>
                </a:lnTo>
                <a:lnTo>
                  <a:pt x="142" y="220"/>
                </a:lnTo>
                <a:lnTo>
                  <a:pt x="142" y="220"/>
                </a:lnTo>
                <a:lnTo>
                  <a:pt x="140" y="212"/>
                </a:lnTo>
                <a:lnTo>
                  <a:pt x="140" y="212"/>
                </a:lnTo>
                <a:lnTo>
                  <a:pt x="140" y="210"/>
                </a:lnTo>
                <a:lnTo>
                  <a:pt x="140" y="210"/>
                </a:lnTo>
                <a:close/>
                <a:moveTo>
                  <a:pt x="197" y="93"/>
                </a:moveTo>
                <a:lnTo>
                  <a:pt x="197" y="93"/>
                </a:lnTo>
                <a:lnTo>
                  <a:pt x="197" y="106"/>
                </a:lnTo>
                <a:lnTo>
                  <a:pt x="197" y="106"/>
                </a:lnTo>
                <a:lnTo>
                  <a:pt x="200" y="106"/>
                </a:lnTo>
                <a:lnTo>
                  <a:pt x="200" y="106"/>
                </a:lnTo>
                <a:lnTo>
                  <a:pt x="203" y="92"/>
                </a:lnTo>
                <a:lnTo>
                  <a:pt x="203" y="92"/>
                </a:lnTo>
                <a:lnTo>
                  <a:pt x="200" y="93"/>
                </a:lnTo>
                <a:lnTo>
                  <a:pt x="197" y="93"/>
                </a:lnTo>
                <a:lnTo>
                  <a:pt x="197" y="93"/>
                </a:lnTo>
                <a:close/>
                <a:moveTo>
                  <a:pt x="19" y="149"/>
                </a:moveTo>
                <a:lnTo>
                  <a:pt x="19" y="149"/>
                </a:lnTo>
                <a:lnTo>
                  <a:pt x="23" y="179"/>
                </a:lnTo>
                <a:lnTo>
                  <a:pt x="23" y="179"/>
                </a:lnTo>
                <a:lnTo>
                  <a:pt x="23" y="160"/>
                </a:lnTo>
                <a:lnTo>
                  <a:pt x="23" y="160"/>
                </a:lnTo>
                <a:lnTo>
                  <a:pt x="23" y="160"/>
                </a:lnTo>
                <a:lnTo>
                  <a:pt x="23" y="160"/>
                </a:lnTo>
                <a:lnTo>
                  <a:pt x="22" y="156"/>
                </a:lnTo>
                <a:lnTo>
                  <a:pt x="22" y="155"/>
                </a:lnTo>
                <a:lnTo>
                  <a:pt x="22" y="155"/>
                </a:lnTo>
                <a:lnTo>
                  <a:pt x="23" y="149"/>
                </a:lnTo>
                <a:lnTo>
                  <a:pt x="23" y="149"/>
                </a:lnTo>
                <a:lnTo>
                  <a:pt x="19" y="149"/>
                </a:lnTo>
                <a:lnTo>
                  <a:pt x="19" y="149"/>
                </a:lnTo>
                <a:close/>
                <a:moveTo>
                  <a:pt x="310" y="212"/>
                </a:moveTo>
                <a:lnTo>
                  <a:pt x="310" y="212"/>
                </a:lnTo>
                <a:lnTo>
                  <a:pt x="314" y="224"/>
                </a:lnTo>
                <a:lnTo>
                  <a:pt x="314" y="224"/>
                </a:lnTo>
                <a:lnTo>
                  <a:pt x="315" y="223"/>
                </a:lnTo>
                <a:lnTo>
                  <a:pt x="317" y="223"/>
                </a:lnTo>
                <a:lnTo>
                  <a:pt x="317" y="223"/>
                </a:lnTo>
                <a:lnTo>
                  <a:pt x="317" y="213"/>
                </a:lnTo>
                <a:lnTo>
                  <a:pt x="317" y="213"/>
                </a:lnTo>
                <a:lnTo>
                  <a:pt x="317" y="212"/>
                </a:lnTo>
                <a:lnTo>
                  <a:pt x="317" y="210"/>
                </a:lnTo>
                <a:lnTo>
                  <a:pt x="317" y="210"/>
                </a:lnTo>
                <a:lnTo>
                  <a:pt x="310" y="212"/>
                </a:lnTo>
                <a:lnTo>
                  <a:pt x="310" y="212"/>
                </a:lnTo>
                <a:close/>
                <a:moveTo>
                  <a:pt x="28" y="160"/>
                </a:moveTo>
                <a:lnTo>
                  <a:pt x="28" y="160"/>
                </a:lnTo>
                <a:lnTo>
                  <a:pt x="26" y="164"/>
                </a:lnTo>
                <a:lnTo>
                  <a:pt x="26" y="164"/>
                </a:lnTo>
                <a:lnTo>
                  <a:pt x="26" y="169"/>
                </a:lnTo>
                <a:lnTo>
                  <a:pt x="26" y="169"/>
                </a:lnTo>
                <a:lnTo>
                  <a:pt x="26" y="174"/>
                </a:lnTo>
                <a:lnTo>
                  <a:pt x="26" y="174"/>
                </a:lnTo>
                <a:lnTo>
                  <a:pt x="26" y="179"/>
                </a:lnTo>
                <a:lnTo>
                  <a:pt x="26" y="179"/>
                </a:lnTo>
                <a:lnTo>
                  <a:pt x="26" y="182"/>
                </a:lnTo>
                <a:lnTo>
                  <a:pt x="26" y="182"/>
                </a:lnTo>
                <a:lnTo>
                  <a:pt x="31" y="180"/>
                </a:lnTo>
                <a:lnTo>
                  <a:pt x="31" y="180"/>
                </a:lnTo>
                <a:lnTo>
                  <a:pt x="28" y="160"/>
                </a:lnTo>
                <a:lnTo>
                  <a:pt x="28" y="160"/>
                </a:lnTo>
                <a:lnTo>
                  <a:pt x="28" y="160"/>
                </a:lnTo>
                <a:lnTo>
                  <a:pt x="28" y="160"/>
                </a:lnTo>
                <a:close/>
                <a:moveTo>
                  <a:pt x="224" y="238"/>
                </a:moveTo>
                <a:lnTo>
                  <a:pt x="224" y="238"/>
                </a:lnTo>
                <a:lnTo>
                  <a:pt x="232" y="237"/>
                </a:lnTo>
                <a:lnTo>
                  <a:pt x="232" y="237"/>
                </a:lnTo>
                <a:lnTo>
                  <a:pt x="236" y="235"/>
                </a:lnTo>
                <a:lnTo>
                  <a:pt x="239" y="232"/>
                </a:lnTo>
                <a:lnTo>
                  <a:pt x="239" y="232"/>
                </a:lnTo>
                <a:lnTo>
                  <a:pt x="243" y="231"/>
                </a:lnTo>
                <a:lnTo>
                  <a:pt x="243" y="231"/>
                </a:lnTo>
                <a:lnTo>
                  <a:pt x="243" y="229"/>
                </a:lnTo>
                <a:lnTo>
                  <a:pt x="243" y="229"/>
                </a:lnTo>
                <a:lnTo>
                  <a:pt x="224" y="235"/>
                </a:lnTo>
                <a:lnTo>
                  <a:pt x="224" y="235"/>
                </a:lnTo>
                <a:lnTo>
                  <a:pt x="224" y="238"/>
                </a:lnTo>
                <a:lnTo>
                  <a:pt x="224" y="238"/>
                </a:lnTo>
                <a:close/>
                <a:moveTo>
                  <a:pt x="252" y="215"/>
                </a:moveTo>
                <a:lnTo>
                  <a:pt x="252" y="215"/>
                </a:lnTo>
                <a:lnTo>
                  <a:pt x="250" y="213"/>
                </a:lnTo>
                <a:lnTo>
                  <a:pt x="250" y="215"/>
                </a:lnTo>
                <a:lnTo>
                  <a:pt x="250" y="215"/>
                </a:lnTo>
                <a:lnTo>
                  <a:pt x="238" y="218"/>
                </a:lnTo>
                <a:lnTo>
                  <a:pt x="238" y="218"/>
                </a:lnTo>
                <a:lnTo>
                  <a:pt x="233" y="220"/>
                </a:lnTo>
                <a:lnTo>
                  <a:pt x="233" y="220"/>
                </a:lnTo>
                <a:lnTo>
                  <a:pt x="227" y="223"/>
                </a:lnTo>
                <a:lnTo>
                  <a:pt x="227" y="223"/>
                </a:lnTo>
                <a:lnTo>
                  <a:pt x="222" y="224"/>
                </a:lnTo>
                <a:lnTo>
                  <a:pt x="222" y="224"/>
                </a:lnTo>
                <a:lnTo>
                  <a:pt x="222" y="227"/>
                </a:lnTo>
                <a:lnTo>
                  <a:pt x="222" y="227"/>
                </a:lnTo>
                <a:lnTo>
                  <a:pt x="228" y="227"/>
                </a:lnTo>
                <a:lnTo>
                  <a:pt x="228" y="227"/>
                </a:lnTo>
                <a:lnTo>
                  <a:pt x="228" y="226"/>
                </a:lnTo>
                <a:lnTo>
                  <a:pt x="228" y="226"/>
                </a:lnTo>
                <a:lnTo>
                  <a:pt x="228" y="223"/>
                </a:lnTo>
                <a:lnTo>
                  <a:pt x="230" y="223"/>
                </a:lnTo>
                <a:lnTo>
                  <a:pt x="230" y="223"/>
                </a:lnTo>
                <a:lnTo>
                  <a:pt x="232" y="221"/>
                </a:lnTo>
                <a:lnTo>
                  <a:pt x="232" y="221"/>
                </a:lnTo>
                <a:lnTo>
                  <a:pt x="250" y="215"/>
                </a:lnTo>
                <a:lnTo>
                  <a:pt x="250" y="215"/>
                </a:lnTo>
                <a:lnTo>
                  <a:pt x="252" y="215"/>
                </a:lnTo>
                <a:lnTo>
                  <a:pt x="252" y="215"/>
                </a:lnTo>
                <a:close/>
                <a:moveTo>
                  <a:pt x="209" y="197"/>
                </a:moveTo>
                <a:lnTo>
                  <a:pt x="209" y="197"/>
                </a:lnTo>
                <a:lnTo>
                  <a:pt x="211" y="208"/>
                </a:lnTo>
                <a:lnTo>
                  <a:pt x="211" y="208"/>
                </a:lnTo>
                <a:lnTo>
                  <a:pt x="217" y="208"/>
                </a:lnTo>
                <a:lnTo>
                  <a:pt x="217" y="208"/>
                </a:lnTo>
                <a:lnTo>
                  <a:pt x="217" y="207"/>
                </a:lnTo>
                <a:lnTo>
                  <a:pt x="217" y="205"/>
                </a:lnTo>
                <a:lnTo>
                  <a:pt x="217" y="205"/>
                </a:lnTo>
                <a:lnTo>
                  <a:pt x="214" y="202"/>
                </a:lnTo>
                <a:lnTo>
                  <a:pt x="213" y="199"/>
                </a:lnTo>
                <a:lnTo>
                  <a:pt x="213" y="199"/>
                </a:lnTo>
                <a:lnTo>
                  <a:pt x="213" y="197"/>
                </a:lnTo>
                <a:lnTo>
                  <a:pt x="213" y="197"/>
                </a:lnTo>
                <a:lnTo>
                  <a:pt x="209" y="197"/>
                </a:lnTo>
                <a:lnTo>
                  <a:pt x="209" y="197"/>
                </a:lnTo>
                <a:close/>
                <a:moveTo>
                  <a:pt x="321" y="62"/>
                </a:moveTo>
                <a:lnTo>
                  <a:pt x="321" y="62"/>
                </a:lnTo>
                <a:lnTo>
                  <a:pt x="321" y="62"/>
                </a:lnTo>
                <a:lnTo>
                  <a:pt x="321" y="62"/>
                </a:lnTo>
                <a:lnTo>
                  <a:pt x="320" y="62"/>
                </a:lnTo>
                <a:lnTo>
                  <a:pt x="320" y="62"/>
                </a:lnTo>
                <a:lnTo>
                  <a:pt x="317" y="55"/>
                </a:lnTo>
                <a:lnTo>
                  <a:pt x="317" y="55"/>
                </a:lnTo>
                <a:lnTo>
                  <a:pt x="312" y="51"/>
                </a:lnTo>
                <a:lnTo>
                  <a:pt x="309" y="46"/>
                </a:lnTo>
                <a:lnTo>
                  <a:pt x="309" y="46"/>
                </a:lnTo>
                <a:lnTo>
                  <a:pt x="304" y="44"/>
                </a:lnTo>
                <a:lnTo>
                  <a:pt x="304" y="44"/>
                </a:lnTo>
                <a:lnTo>
                  <a:pt x="304" y="44"/>
                </a:lnTo>
                <a:lnTo>
                  <a:pt x="304" y="44"/>
                </a:lnTo>
                <a:lnTo>
                  <a:pt x="304" y="48"/>
                </a:lnTo>
                <a:lnTo>
                  <a:pt x="304" y="48"/>
                </a:lnTo>
                <a:lnTo>
                  <a:pt x="306" y="49"/>
                </a:lnTo>
                <a:lnTo>
                  <a:pt x="307" y="51"/>
                </a:lnTo>
                <a:lnTo>
                  <a:pt x="307" y="51"/>
                </a:lnTo>
                <a:lnTo>
                  <a:pt x="312" y="55"/>
                </a:lnTo>
                <a:lnTo>
                  <a:pt x="312" y="55"/>
                </a:lnTo>
                <a:lnTo>
                  <a:pt x="315" y="55"/>
                </a:lnTo>
                <a:lnTo>
                  <a:pt x="317" y="57"/>
                </a:lnTo>
                <a:lnTo>
                  <a:pt x="317" y="57"/>
                </a:lnTo>
                <a:lnTo>
                  <a:pt x="317" y="59"/>
                </a:lnTo>
                <a:lnTo>
                  <a:pt x="317" y="59"/>
                </a:lnTo>
                <a:lnTo>
                  <a:pt x="317" y="60"/>
                </a:lnTo>
                <a:lnTo>
                  <a:pt x="317" y="60"/>
                </a:lnTo>
                <a:lnTo>
                  <a:pt x="321" y="62"/>
                </a:lnTo>
                <a:lnTo>
                  <a:pt x="321" y="62"/>
                </a:lnTo>
                <a:close/>
                <a:moveTo>
                  <a:pt x="44" y="231"/>
                </a:moveTo>
                <a:lnTo>
                  <a:pt x="44" y="231"/>
                </a:lnTo>
                <a:lnTo>
                  <a:pt x="44" y="231"/>
                </a:lnTo>
                <a:lnTo>
                  <a:pt x="44" y="231"/>
                </a:lnTo>
                <a:lnTo>
                  <a:pt x="42" y="231"/>
                </a:lnTo>
                <a:lnTo>
                  <a:pt x="42" y="231"/>
                </a:lnTo>
                <a:lnTo>
                  <a:pt x="30" y="238"/>
                </a:lnTo>
                <a:lnTo>
                  <a:pt x="30" y="238"/>
                </a:lnTo>
                <a:lnTo>
                  <a:pt x="26" y="242"/>
                </a:lnTo>
                <a:lnTo>
                  <a:pt x="22" y="242"/>
                </a:lnTo>
                <a:lnTo>
                  <a:pt x="22" y="242"/>
                </a:lnTo>
                <a:lnTo>
                  <a:pt x="23" y="243"/>
                </a:lnTo>
                <a:lnTo>
                  <a:pt x="23" y="243"/>
                </a:lnTo>
                <a:lnTo>
                  <a:pt x="23" y="243"/>
                </a:lnTo>
                <a:lnTo>
                  <a:pt x="25" y="243"/>
                </a:lnTo>
                <a:lnTo>
                  <a:pt x="28" y="245"/>
                </a:lnTo>
                <a:lnTo>
                  <a:pt x="28" y="245"/>
                </a:lnTo>
                <a:lnTo>
                  <a:pt x="44" y="231"/>
                </a:lnTo>
                <a:lnTo>
                  <a:pt x="44" y="231"/>
                </a:lnTo>
                <a:close/>
                <a:moveTo>
                  <a:pt x="288" y="182"/>
                </a:moveTo>
                <a:lnTo>
                  <a:pt x="288" y="182"/>
                </a:lnTo>
                <a:lnTo>
                  <a:pt x="280" y="180"/>
                </a:lnTo>
                <a:lnTo>
                  <a:pt x="280" y="180"/>
                </a:lnTo>
                <a:lnTo>
                  <a:pt x="282" y="183"/>
                </a:lnTo>
                <a:lnTo>
                  <a:pt x="282" y="183"/>
                </a:lnTo>
                <a:lnTo>
                  <a:pt x="284" y="186"/>
                </a:lnTo>
                <a:lnTo>
                  <a:pt x="287" y="186"/>
                </a:lnTo>
                <a:lnTo>
                  <a:pt x="287" y="186"/>
                </a:lnTo>
                <a:lnTo>
                  <a:pt x="291" y="188"/>
                </a:lnTo>
                <a:lnTo>
                  <a:pt x="291" y="188"/>
                </a:lnTo>
                <a:lnTo>
                  <a:pt x="293" y="183"/>
                </a:lnTo>
                <a:lnTo>
                  <a:pt x="293" y="183"/>
                </a:lnTo>
                <a:lnTo>
                  <a:pt x="290" y="183"/>
                </a:lnTo>
                <a:lnTo>
                  <a:pt x="290" y="183"/>
                </a:lnTo>
                <a:lnTo>
                  <a:pt x="288" y="182"/>
                </a:lnTo>
                <a:lnTo>
                  <a:pt x="288" y="182"/>
                </a:lnTo>
                <a:close/>
                <a:moveTo>
                  <a:pt x="187" y="128"/>
                </a:moveTo>
                <a:lnTo>
                  <a:pt x="187" y="128"/>
                </a:lnTo>
                <a:lnTo>
                  <a:pt x="184" y="130"/>
                </a:lnTo>
                <a:lnTo>
                  <a:pt x="184" y="130"/>
                </a:lnTo>
                <a:lnTo>
                  <a:pt x="186" y="144"/>
                </a:lnTo>
                <a:lnTo>
                  <a:pt x="186" y="144"/>
                </a:lnTo>
                <a:lnTo>
                  <a:pt x="190" y="139"/>
                </a:lnTo>
                <a:lnTo>
                  <a:pt x="190" y="139"/>
                </a:lnTo>
                <a:lnTo>
                  <a:pt x="189" y="134"/>
                </a:lnTo>
                <a:lnTo>
                  <a:pt x="189" y="134"/>
                </a:lnTo>
                <a:lnTo>
                  <a:pt x="189" y="133"/>
                </a:lnTo>
                <a:lnTo>
                  <a:pt x="189" y="133"/>
                </a:lnTo>
                <a:lnTo>
                  <a:pt x="189" y="131"/>
                </a:lnTo>
                <a:lnTo>
                  <a:pt x="187" y="128"/>
                </a:lnTo>
                <a:lnTo>
                  <a:pt x="187" y="128"/>
                </a:lnTo>
                <a:close/>
                <a:moveTo>
                  <a:pt x="214" y="183"/>
                </a:moveTo>
                <a:lnTo>
                  <a:pt x="214" y="183"/>
                </a:lnTo>
                <a:lnTo>
                  <a:pt x="214" y="183"/>
                </a:lnTo>
                <a:lnTo>
                  <a:pt x="214" y="183"/>
                </a:lnTo>
                <a:lnTo>
                  <a:pt x="209" y="183"/>
                </a:lnTo>
                <a:lnTo>
                  <a:pt x="209" y="183"/>
                </a:lnTo>
                <a:lnTo>
                  <a:pt x="208" y="183"/>
                </a:lnTo>
                <a:lnTo>
                  <a:pt x="208" y="185"/>
                </a:lnTo>
                <a:lnTo>
                  <a:pt x="208" y="185"/>
                </a:lnTo>
                <a:lnTo>
                  <a:pt x="208" y="194"/>
                </a:lnTo>
                <a:lnTo>
                  <a:pt x="208" y="194"/>
                </a:lnTo>
                <a:lnTo>
                  <a:pt x="209" y="194"/>
                </a:lnTo>
                <a:lnTo>
                  <a:pt x="209" y="194"/>
                </a:lnTo>
                <a:lnTo>
                  <a:pt x="211" y="193"/>
                </a:lnTo>
                <a:lnTo>
                  <a:pt x="211" y="193"/>
                </a:lnTo>
                <a:lnTo>
                  <a:pt x="213" y="193"/>
                </a:lnTo>
                <a:lnTo>
                  <a:pt x="213" y="193"/>
                </a:lnTo>
                <a:lnTo>
                  <a:pt x="213" y="190"/>
                </a:lnTo>
                <a:lnTo>
                  <a:pt x="214" y="188"/>
                </a:lnTo>
                <a:lnTo>
                  <a:pt x="214" y="188"/>
                </a:lnTo>
                <a:lnTo>
                  <a:pt x="214" y="186"/>
                </a:lnTo>
                <a:lnTo>
                  <a:pt x="214" y="186"/>
                </a:lnTo>
                <a:lnTo>
                  <a:pt x="214" y="183"/>
                </a:lnTo>
                <a:lnTo>
                  <a:pt x="214" y="183"/>
                </a:lnTo>
                <a:close/>
                <a:moveTo>
                  <a:pt x="149" y="251"/>
                </a:moveTo>
                <a:lnTo>
                  <a:pt x="149" y="251"/>
                </a:lnTo>
                <a:lnTo>
                  <a:pt x="143" y="245"/>
                </a:lnTo>
                <a:lnTo>
                  <a:pt x="143" y="245"/>
                </a:lnTo>
                <a:lnTo>
                  <a:pt x="135" y="242"/>
                </a:lnTo>
                <a:lnTo>
                  <a:pt x="135" y="242"/>
                </a:lnTo>
                <a:lnTo>
                  <a:pt x="132" y="242"/>
                </a:lnTo>
                <a:lnTo>
                  <a:pt x="132" y="242"/>
                </a:lnTo>
                <a:lnTo>
                  <a:pt x="132" y="243"/>
                </a:lnTo>
                <a:lnTo>
                  <a:pt x="134" y="245"/>
                </a:lnTo>
                <a:lnTo>
                  <a:pt x="134" y="245"/>
                </a:lnTo>
                <a:lnTo>
                  <a:pt x="138" y="246"/>
                </a:lnTo>
                <a:lnTo>
                  <a:pt x="138" y="246"/>
                </a:lnTo>
                <a:lnTo>
                  <a:pt x="145" y="251"/>
                </a:lnTo>
                <a:lnTo>
                  <a:pt x="149" y="257"/>
                </a:lnTo>
                <a:lnTo>
                  <a:pt x="149" y="257"/>
                </a:lnTo>
                <a:lnTo>
                  <a:pt x="151" y="259"/>
                </a:lnTo>
                <a:lnTo>
                  <a:pt x="151" y="259"/>
                </a:lnTo>
                <a:lnTo>
                  <a:pt x="149" y="256"/>
                </a:lnTo>
                <a:lnTo>
                  <a:pt x="149" y="256"/>
                </a:lnTo>
                <a:lnTo>
                  <a:pt x="149" y="251"/>
                </a:lnTo>
                <a:lnTo>
                  <a:pt x="149" y="251"/>
                </a:lnTo>
                <a:close/>
                <a:moveTo>
                  <a:pt x="211" y="81"/>
                </a:moveTo>
                <a:lnTo>
                  <a:pt x="211" y="81"/>
                </a:lnTo>
                <a:lnTo>
                  <a:pt x="213" y="81"/>
                </a:lnTo>
                <a:lnTo>
                  <a:pt x="213" y="81"/>
                </a:lnTo>
                <a:lnTo>
                  <a:pt x="213" y="82"/>
                </a:lnTo>
                <a:lnTo>
                  <a:pt x="213" y="84"/>
                </a:lnTo>
                <a:lnTo>
                  <a:pt x="213" y="84"/>
                </a:lnTo>
                <a:lnTo>
                  <a:pt x="213" y="85"/>
                </a:lnTo>
                <a:lnTo>
                  <a:pt x="213" y="85"/>
                </a:lnTo>
                <a:lnTo>
                  <a:pt x="220" y="85"/>
                </a:lnTo>
                <a:lnTo>
                  <a:pt x="220" y="85"/>
                </a:lnTo>
                <a:lnTo>
                  <a:pt x="222" y="79"/>
                </a:lnTo>
                <a:lnTo>
                  <a:pt x="222" y="79"/>
                </a:lnTo>
                <a:lnTo>
                  <a:pt x="219" y="81"/>
                </a:lnTo>
                <a:lnTo>
                  <a:pt x="217" y="79"/>
                </a:lnTo>
                <a:lnTo>
                  <a:pt x="217" y="79"/>
                </a:lnTo>
                <a:lnTo>
                  <a:pt x="211" y="81"/>
                </a:lnTo>
                <a:lnTo>
                  <a:pt x="211" y="81"/>
                </a:lnTo>
                <a:close/>
                <a:moveTo>
                  <a:pt x="162" y="199"/>
                </a:moveTo>
                <a:lnTo>
                  <a:pt x="162" y="199"/>
                </a:lnTo>
                <a:lnTo>
                  <a:pt x="161" y="197"/>
                </a:lnTo>
                <a:lnTo>
                  <a:pt x="161" y="194"/>
                </a:lnTo>
                <a:lnTo>
                  <a:pt x="161" y="194"/>
                </a:lnTo>
                <a:lnTo>
                  <a:pt x="156" y="194"/>
                </a:lnTo>
                <a:lnTo>
                  <a:pt x="156" y="194"/>
                </a:lnTo>
                <a:lnTo>
                  <a:pt x="157" y="208"/>
                </a:lnTo>
                <a:lnTo>
                  <a:pt x="157" y="208"/>
                </a:lnTo>
                <a:lnTo>
                  <a:pt x="159" y="207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61" y="205"/>
                </a:lnTo>
                <a:lnTo>
                  <a:pt x="161" y="202"/>
                </a:lnTo>
                <a:lnTo>
                  <a:pt x="162" y="199"/>
                </a:lnTo>
                <a:lnTo>
                  <a:pt x="162" y="199"/>
                </a:lnTo>
                <a:close/>
                <a:moveTo>
                  <a:pt x="170" y="207"/>
                </a:moveTo>
                <a:lnTo>
                  <a:pt x="170" y="207"/>
                </a:lnTo>
                <a:lnTo>
                  <a:pt x="173" y="213"/>
                </a:lnTo>
                <a:lnTo>
                  <a:pt x="173" y="213"/>
                </a:lnTo>
                <a:lnTo>
                  <a:pt x="178" y="213"/>
                </a:lnTo>
                <a:lnTo>
                  <a:pt x="178" y="213"/>
                </a:lnTo>
                <a:lnTo>
                  <a:pt x="178" y="205"/>
                </a:lnTo>
                <a:lnTo>
                  <a:pt x="178" y="205"/>
                </a:lnTo>
                <a:lnTo>
                  <a:pt x="170" y="207"/>
                </a:lnTo>
                <a:lnTo>
                  <a:pt x="170" y="207"/>
                </a:lnTo>
                <a:close/>
                <a:moveTo>
                  <a:pt x="183" y="213"/>
                </a:moveTo>
                <a:lnTo>
                  <a:pt x="183" y="213"/>
                </a:lnTo>
                <a:lnTo>
                  <a:pt x="189" y="212"/>
                </a:lnTo>
                <a:lnTo>
                  <a:pt x="189" y="212"/>
                </a:lnTo>
                <a:lnTo>
                  <a:pt x="186" y="204"/>
                </a:lnTo>
                <a:lnTo>
                  <a:pt x="186" y="204"/>
                </a:lnTo>
                <a:lnTo>
                  <a:pt x="183" y="204"/>
                </a:lnTo>
                <a:lnTo>
                  <a:pt x="183" y="204"/>
                </a:lnTo>
                <a:lnTo>
                  <a:pt x="183" y="213"/>
                </a:lnTo>
                <a:lnTo>
                  <a:pt x="183" y="213"/>
                </a:lnTo>
                <a:close/>
                <a:moveTo>
                  <a:pt x="192" y="216"/>
                </a:moveTo>
                <a:lnTo>
                  <a:pt x="192" y="216"/>
                </a:lnTo>
                <a:lnTo>
                  <a:pt x="183" y="218"/>
                </a:lnTo>
                <a:lnTo>
                  <a:pt x="183" y="218"/>
                </a:lnTo>
                <a:lnTo>
                  <a:pt x="184" y="223"/>
                </a:lnTo>
                <a:lnTo>
                  <a:pt x="184" y="223"/>
                </a:lnTo>
                <a:lnTo>
                  <a:pt x="194" y="223"/>
                </a:lnTo>
                <a:lnTo>
                  <a:pt x="194" y="223"/>
                </a:lnTo>
                <a:lnTo>
                  <a:pt x="192" y="220"/>
                </a:lnTo>
                <a:lnTo>
                  <a:pt x="192" y="216"/>
                </a:lnTo>
                <a:lnTo>
                  <a:pt x="192" y="216"/>
                </a:lnTo>
                <a:close/>
                <a:moveTo>
                  <a:pt x="179" y="55"/>
                </a:moveTo>
                <a:lnTo>
                  <a:pt x="179" y="55"/>
                </a:lnTo>
                <a:lnTo>
                  <a:pt x="181" y="57"/>
                </a:lnTo>
                <a:lnTo>
                  <a:pt x="183" y="57"/>
                </a:lnTo>
                <a:lnTo>
                  <a:pt x="183" y="57"/>
                </a:lnTo>
                <a:lnTo>
                  <a:pt x="184" y="57"/>
                </a:lnTo>
                <a:lnTo>
                  <a:pt x="184" y="57"/>
                </a:lnTo>
                <a:lnTo>
                  <a:pt x="214" y="55"/>
                </a:lnTo>
                <a:lnTo>
                  <a:pt x="214" y="55"/>
                </a:lnTo>
                <a:lnTo>
                  <a:pt x="222" y="54"/>
                </a:lnTo>
                <a:lnTo>
                  <a:pt x="222" y="54"/>
                </a:lnTo>
                <a:lnTo>
                  <a:pt x="224" y="54"/>
                </a:lnTo>
                <a:lnTo>
                  <a:pt x="224" y="54"/>
                </a:lnTo>
                <a:lnTo>
                  <a:pt x="224" y="54"/>
                </a:lnTo>
                <a:lnTo>
                  <a:pt x="224" y="54"/>
                </a:lnTo>
                <a:lnTo>
                  <a:pt x="179" y="55"/>
                </a:lnTo>
                <a:lnTo>
                  <a:pt x="179" y="55"/>
                </a:lnTo>
                <a:close/>
                <a:moveTo>
                  <a:pt x="71" y="204"/>
                </a:moveTo>
                <a:lnTo>
                  <a:pt x="71" y="204"/>
                </a:lnTo>
                <a:lnTo>
                  <a:pt x="72" y="190"/>
                </a:lnTo>
                <a:lnTo>
                  <a:pt x="72" y="190"/>
                </a:lnTo>
                <a:lnTo>
                  <a:pt x="66" y="193"/>
                </a:lnTo>
                <a:lnTo>
                  <a:pt x="66" y="193"/>
                </a:lnTo>
                <a:lnTo>
                  <a:pt x="67" y="202"/>
                </a:lnTo>
                <a:lnTo>
                  <a:pt x="67" y="202"/>
                </a:lnTo>
                <a:lnTo>
                  <a:pt x="71" y="204"/>
                </a:lnTo>
                <a:lnTo>
                  <a:pt x="71" y="204"/>
                </a:lnTo>
                <a:close/>
                <a:moveTo>
                  <a:pt x="252" y="234"/>
                </a:moveTo>
                <a:lnTo>
                  <a:pt x="252" y="234"/>
                </a:lnTo>
                <a:lnTo>
                  <a:pt x="252" y="234"/>
                </a:lnTo>
                <a:lnTo>
                  <a:pt x="252" y="234"/>
                </a:lnTo>
                <a:lnTo>
                  <a:pt x="260" y="232"/>
                </a:lnTo>
                <a:lnTo>
                  <a:pt x="260" y="232"/>
                </a:lnTo>
                <a:lnTo>
                  <a:pt x="261" y="232"/>
                </a:lnTo>
                <a:lnTo>
                  <a:pt x="263" y="231"/>
                </a:lnTo>
                <a:lnTo>
                  <a:pt x="263" y="231"/>
                </a:lnTo>
                <a:lnTo>
                  <a:pt x="266" y="226"/>
                </a:lnTo>
                <a:lnTo>
                  <a:pt x="266" y="226"/>
                </a:lnTo>
                <a:lnTo>
                  <a:pt x="268" y="224"/>
                </a:lnTo>
                <a:lnTo>
                  <a:pt x="268" y="224"/>
                </a:lnTo>
                <a:lnTo>
                  <a:pt x="265" y="226"/>
                </a:lnTo>
                <a:lnTo>
                  <a:pt x="261" y="227"/>
                </a:lnTo>
                <a:lnTo>
                  <a:pt x="261" y="227"/>
                </a:lnTo>
                <a:lnTo>
                  <a:pt x="255" y="231"/>
                </a:lnTo>
                <a:lnTo>
                  <a:pt x="255" y="231"/>
                </a:lnTo>
                <a:lnTo>
                  <a:pt x="252" y="234"/>
                </a:lnTo>
                <a:lnTo>
                  <a:pt x="252" y="234"/>
                </a:lnTo>
                <a:close/>
                <a:moveTo>
                  <a:pt x="175" y="227"/>
                </a:moveTo>
                <a:lnTo>
                  <a:pt x="175" y="227"/>
                </a:lnTo>
                <a:lnTo>
                  <a:pt x="168" y="226"/>
                </a:lnTo>
                <a:lnTo>
                  <a:pt x="168" y="226"/>
                </a:lnTo>
                <a:lnTo>
                  <a:pt x="170" y="237"/>
                </a:lnTo>
                <a:lnTo>
                  <a:pt x="170" y="237"/>
                </a:lnTo>
                <a:lnTo>
                  <a:pt x="173" y="235"/>
                </a:lnTo>
                <a:lnTo>
                  <a:pt x="173" y="235"/>
                </a:lnTo>
                <a:lnTo>
                  <a:pt x="175" y="234"/>
                </a:lnTo>
                <a:lnTo>
                  <a:pt x="175" y="234"/>
                </a:lnTo>
                <a:lnTo>
                  <a:pt x="175" y="227"/>
                </a:lnTo>
                <a:lnTo>
                  <a:pt x="175" y="227"/>
                </a:lnTo>
                <a:close/>
                <a:moveTo>
                  <a:pt x="288" y="59"/>
                </a:moveTo>
                <a:lnTo>
                  <a:pt x="288" y="59"/>
                </a:lnTo>
                <a:lnTo>
                  <a:pt x="284" y="57"/>
                </a:lnTo>
                <a:lnTo>
                  <a:pt x="284" y="57"/>
                </a:lnTo>
                <a:lnTo>
                  <a:pt x="284" y="57"/>
                </a:lnTo>
                <a:lnTo>
                  <a:pt x="284" y="57"/>
                </a:lnTo>
                <a:lnTo>
                  <a:pt x="279" y="60"/>
                </a:lnTo>
                <a:lnTo>
                  <a:pt x="279" y="60"/>
                </a:lnTo>
                <a:lnTo>
                  <a:pt x="282" y="63"/>
                </a:lnTo>
                <a:lnTo>
                  <a:pt x="287" y="65"/>
                </a:lnTo>
                <a:lnTo>
                  <a:pt x="287" y="65"/>
                </a:lnTo>
                <a:lnTo>
                  <a:pt x="288" y="62"/>
                </a:lnTo>
                <a:lnTo>
                  <a:pt x="288" y="62"/>
                </a:lnTo>
                <a:lnTo>
                  <a:pt x="288" y="60"/>
                </a:lnTo>
                <a:lnTo>
                  <a:pt x="288" y="59"/>
                </a:lnTo>
                <a:lnTo>
                  <a:pt x="288" y="59"/>
                </a:lnTo>
                <a:close/>
                <a:moveTo>
                  <a:pt x="273" y="186"/>
                </a:moveTo>
                <a:lnTo>
                  <a:pt x="273" y="186"/>
                </a:lnTo>
                <a:lnTo>
                  <a:pt x="269" y="185"/>
                </a:lnTo>
                <a:lnTo>
                  <a:pt x="269" y="185"/>
                </a:lnTo>
                <a:lnTo>
                  <a:pt x="266" y="185"/>
                </a:lnTo>
                <a:lnTo>
                  <a:pt x="265" y="186"/>
                </a:lnTo>
                <a:lnTo>
                  <a:pt x="265" y="186"/>
                </a:lnTo>
                <a:lnTo>
                  <a:pt x="266" y="186"/>
                </a:lnTo>
                <a:lnTo>
                  <a:pt x="266" y="186"/>
                </a:lnTo>
                <a:lnTo>
                  <a:pt x="268" y="186"/>
                </a:lnTo>
                <a:lnTo>
                  <a:pt x="268" y="188"/>
                </a:lnTo>
                <a:lnTo>
                  <a:pt x="268" y="188"/>
                </a:lnTo>
                <a:lnTo>
                  <a:pt x="266" y="190"/>
                </a:lnTo>
                <a:lnTo>
                  <a:pt x="266" y="190"/>
                </a:lnTo>
                <a:lnTo>
                  <a:pt x="265" y="190"/>
                </a:lnTo>
                <a:lnTo>
                  <a:pt x="265" y="190"/>
                </a:lnTo>
                <a:lnTo>
                  <a:pt x="266" y="194"/>
                </a:lnTo>
                <a:lnTo>
                  <a:pt x="266" y="194"/>
                </a:lnTo>
                <a:lnTo>
                  <a:pt x="273" y="193"/>
                </a:lnTo>
                <a:lnTo>
                  <a:pt x="273" y="193"/>
                </a:lnTo>
                <a:lnTo>
                  <a:pt x="273" y="186"/>
                </a:lnTo>
                <a:lnTo>
                  <a:pt x="273" y="186"/>
                </a:lnTo>
                <a:close/>
                <a:moveTo>
                  <a:pt x="405" y="245"/>
                </a:moveTo>
                <a:lnTo>
                  <a:pt x="405" y="245"/>
                </a:lnTo>
                <a:lnTo>
                  <a:pt x="399" y="248"/>
                </a:lnTo>
                <a:lnTo>
                  <a:pt x="399" y="248"/>
                </a:lnTo>
                <a:lnTo>
                  <a:pt x="399" y="249"/>
                </a:lnTo>
                <a:lnTo>
                  <a:pt x="399" y="249"/>
                </a:lnTo>
                <a:lnTo>
                  <a:pt x="397" y="251"/>
                </a:lnTo>
                <a:lnTo>
                  <a:pt x="394" y="251"/>
                </a:lnTo>
                <a:lnTo>
                  <a:pt x="394" y="251"/>
                </a:lnTo>
                <a:lnTo>
                  <a:pt x="394" y="249"/>
                </a:lnTo>
                <a:lnTo>
                  <a:pt x="394" y="249"/>
                </a:lnTo>
                <a:lnTo>
                  <a:pt x="391" y="251"/>
                </a:lnTo>
                <a:lnTo>
                  <a:pt x="391" y="251"/>
                </a:lnTo>
                <a:lnTo>
                  <a:pt x="388" y="253"/>
                </a:lnTo>
                <a:lnTo>
                  <a:pt x="388" y="253"/>
                </a:lnTo>
                <a:lnTo>
                  <a:pt x="397" y="253"/>
                </a:lnTo>
                <a:lnTo>
                  <a:pt x="407" y="249"/>
                </a:lnTo>
                <a:lnTo>
                  <a:pt x="407" y="249"/>
                </a:lnTo>
                <a:lnTo>
                  <a:pt x="405" y="245"/>
                </a:lnTo>
                <a:lnTo>
                  <a:pt x="405" y="245"/>
                </a:lnTo>
                <a:close/>
                <a:moveTo>
                  <a:pt x="91" y="76"/>
                </a:moveTo>
                <a:lnTo>
                  <a:pt x="91" y="76"/>
                </a:lnTo>
                <a:lnTo>
                  <a:pt x="91" y="76"/>
                </a:lnTo>
                <a:lnTo>
                  <a:pt x="91" y="76"/>
                </a:lnTo>
                <a:lnTo>
                  <a:pt x="93" y="76"/>
                </a:lnTo>
                <a:lnTo>
                  <a:pt x="93" y="76"/>
                </a:lnTo>
                <a:lnTo>
                  <a:pt x="96" y="76"/>
                </a:lnTo>
                <a:lnTo>
                  <a:pt x="96" y="76"/>
                </a:lnTo>
                <a:lnTo>
                  <a:pt x="127" y="76"/>
                </a:lnTo>
                <a:lnTo>
                  <a:pt x="127" y="76"/>
                </a:lnTo>
                <a:lnTo>
                  <a:pt x="132" y="76"/>
                </a:lnTo>
                <a:lnTo>
                  <a:pt x="132" y="76"/>
                </a:lnTo>
                <a:lnTo>
                  <a:pt x="135" y="76"/>
                </a:lnTo>
                <a:lnTo>
                  <a:pt x="135" y="76"/>
                </a:lnTo>
                <a:lnTo>
                  <a:pt x="135" y="74"/>
                </a:lnTo>
                <a:lnTo>
                  <a:pt x="135" y="74"/>
                </a:lnTo>
                <a:lnTo>
                  <a:pt x="91" y="76"/>
                </a:lnTo>
                <a:lnTo>
                  <a:pt x="91" y="76"/>
                </a:lnTo>
                <a:close/>
                <a:moveTo>
                  <a:pt x="372" y="235"/>
                </a:moveTo>
                <a:lnTo>
                  <a:pt x="372" y="235"/>
                </a:lnTo>
                <a:lnTo>
                  <a:pt x="373" y="237"/>
                </a:lnTo>
                <a:lnTo>
                  <a:pt x="375" y="237"/>
                </a:lnTo>
                <a:lnTo>
                  <a:pt x="375" y="237"/>
                </a:lnTo>
                <a:lnTo>
                  <a:pt x="383" y="235"/>
                </a:lnTo>
                <a:lnTo>
                  <a:pt x="383" y="235"/>
                </a:lnTo>
                <a:lnTo>
                  <a:pt x="385" y="235"/>
                </a:lnTo>
                <a:lnTo>
                  <a:pt x="385" y="235"/>
                </a:lnTo>
                <a:lnTo>
                  <a:pt x="383" y="231"/>
                </a:lnTo>
                <a:lnTo>
                  <a:pt x="383" y="231"/>
                </a:lnTo>
                <a:lnTo>
                  <a:pt x="372" y="235"/>
                </a:lnTo>
                <a:lnTo>
                  <a:pt x="372" y="235"/>
                </a:lnTo>
                <a:close/>
                <a:moveTo>
                  <a:pt x="367" y="114"/>
                </a:moveTo>
                <a:lnTo>
                  <a:pt x="367" y="114"/>
                </a:lnTo>
                <a:lnTo>
                  <a:pt x="359" y="117"/>
                </a:lnTo>
                <a:lnTo>
                  <a:pt x="359" y="117"/>
                </a:lnTo>
                <a:lnTo>
                  <a:pt x="361" y="122"/>
                </a:lnTo>
                <a:lnTo>
                  <a:pt x="361" y="122"/>
                </a:lnTo>
                <a:lnTo>
                  <a:pt x="367" y="122"/>
                </a:lnTo>
                <a:lnTo>
                  <a:pt x="367" y="122"/>
                </a:lnTo>
                <a:lnTo>
                  <a:pt x="367" y="120"/>
                </a:lnTo>
                <a:lnTo>
                  <a:pt x="367" y="120"/>
                </a:lnTo>
                <a:lnTo>
                  <a:pt x="370" y="117"/>
                </a:lnTo>
                <a:lnTo>
                  <a:pt x="370" y="117"/>
                </a:lnTo>
                <a:lnTo>
                  <a:pt x="367" y="114"/>
                </a:lnTo>
                <a:lnTo>
                  <a:pt x="367" y="114"/>
                </a:lnTo>
                <a:close/>
                <a:moveTo>
                  <a:pt x="194" y="276"/>
                </a:moveTo>
                <a:lnTo>
                  <a:pt x="194" y="276"/>
                </a:lnTo>
                <a:lnTo>
                  <a:pt x="194" y="276"/>
                </a:lnTo>
                <a:lnTo>
                  <a:pt x="194" y="276"/>
                </a:lnTo>
                <a:lnTo>
                  <a:pt x="165" y="276"/>
                </a:lnTo>
                <a:lnTo>
                  <a:pt x="165" y="276"/>
                </a:lnTo>
                <a:lnTo>
                  <a:pt x="161" y="276"/>
                </a:lnTo>
                <a:lnTo>
                  <a:pt x="161" y="276"/>
                </a:lnTo>
                <a:lnTo>
                  <a:pt x="157" y="278"/>
                </a:lnTo>
                <a:lnTo>
                  <a:pt x="157" y="278"/>
                </a:lnTo>
                <a:lnTo>
                  <a:pt x="165" y="278"/>
                </a:lnTo>
                <a:lnTo>
                  <a:pt x="165" y="278"/>
                </a:lnTo>
                <a:lnTo>
                  <a:pt x="186" y="278"/>
                </a:lnTo>
                <a:lnTo>
                  <a:pt x="186" y="278"/>
                </a:lnTo>
                <a:lnTo>
                  <a:pt x="194" y="276"/>
                </a:lnTo>
                <a:lnTo>
                  <a:pt x="194" y="276"/>
                </a:lnTo>
                <a:close/>
                <a:moveTo>
                  <a:pt x="12" y="150"/>
                </a:moveTo>
                <a:lnTo>
                  <a:pt x="12" y="150"/>
                </a:lnTo>
                <a:lnTo>
                  <a:pt x="12" y="161"/>
                </a:lnTo>
                <a:lnTo>
                  <a:pt x="12" y="161"/>
                </a:lnTo>
                <a:lnTo>
                  <a:pt x="14" y="163"/>
                </a:lnTo>
                <a:lnTo>
                  <a:pt x="14" y="164"/>
                </a:lnTo>
                <a:lnTo>
                  <a:pt x="14" y="164"/>
                </a:lnTo>
                <a:lnTo>
                  <a:pt x="14" y="167"/>
                </a:lnTo>
                <a:lnTo>
                  <a:pt x="14" y="167"/>
                </a:lnTo>
                <a:lnTo>
                  <a:pt x="14" y="167"/>
                </a:lnTo>
                <a:lnTo>
                  <a:pt x="14" y="167"/>
                </a:lnTo>
                <a:lnTo>
                  <a:pt x="15" y="147"/>
                </a:lnTo>
                <a:lnTo>
                  <a:pt x="15" y="147"/>
                </a:lnTo>
                <a:lnTo>
                  <a:pt x="15" y="147"/>
                </a:lnTo>
                <a:lnTo>
                  <a:pt x="15" y="147"/>
                </a:lnTo>
                <a:lnTo>
                  <a:pt x="14" y="147"/>
                </a:lnTo>
                <a:lnTo>
                  <a:pt x="14" y="147"/>
                </a:lnTo>
                <a:lnTo>
                  <a:pt x="14" y="149"/>
                </a:lnTo>
                <a:lnTo>
                  <a:pt x="12" y="150"/>
                </a:lnTo>
                <a:lnTo>
                  <a:pt x="12" y="150"/>
                </a:lnTo>
                <a:close/>
                <a:moveTo>
                  <a:pt x="351" y="188"/>
                </a:moveTo>
                <a:lnTo>
                  <a:pt x="351" y="188"/>
                </a:lnTo>
                <a:lnTo>
                  <a:pt x="351" y="188"/>
                </a:lnTo>
                <a:lnTo>
                  <a:pt x="351" y="188"/>
                </a:lnTo>
                <a:lnTo>
                  <a:pt x="353" y="190"/>
                </a:lnTo>
                <a:lnTo>
                  <a:pt x="351" y="191"/>
                </a:lnTo>
                <a:lnTo>
                  <a:pt x="351" y="191"/>
                </a:lnTo>
                <a:lnTo>
                  <a:pt x="351" y="191"/>
                </a:lnTo>
                <a:lnTo>
                  <a:pt x="351" y="191"/>
                </a:lnTo>
                <a:lnTo>
                  <a:pt x="353" y="197"/>
                </a:lnTo>
                <a:lnTo>
                  <a:pt x="353" y="197"/>
                </a:lnTo>
                <a:lnTo>
                  <a:pt x="355" y="197"/>
                </a:lnTo>
                <a:lnTo>
                  <a:pt x="355" y="197"/>
                </a:lnTo>
                <a:lnTo>
                  <a:pt x="356" y="185"/>
                </a:lnTo>
                <a:lnTo>
                  <a:pt x="356" y="185"/>
                </a:lnTo>
                <a:lnTo>
                  <a:pt x="350" y="185"/>
                </a:lnTo>
                <a:lnTo>
                  <a:pt x="350" y="185"/>
                </a:lnTo>
                <a:lnTo>
                  <a:pt x="351" y="188"/>
                </a:lnTo>
                <a:lnTo>
                  <a:pt x="351" y="188"/>
                </a:lnTo>
                <a:close/>
                <a:moveTo>
                  <a:pt x="82" y="52"/>
                </a:moveTo>
                <a:lnTo>
                  <a:pt x="82" y="52"/>
                </a:lnTo>
                <a:lnTo>
                  <a:pt x="82" y="52"/>
                </a:lnTo>
                <a:lnTo>
                  <a:pt x="82" y="52"/>
                </a:lnTo>
                <a:lnTo>
                  <a:pt x="78" y="52"/>
                </a:lnTo>
                <a:lnTo>
                  <a:pt x="78" y="52"/>
                </a:lnTo>
                <a:lnTo>
                  <a:pt x="60" y="54"/>
                </a:lnTo>
                <a:lnTo>
                  <a:pt x="41" y="55"/>
                </a:lnTo>
                <a:lnTo>
                  <a:pt x="41" y="55"/>
                </a:lnTo>
                <a:lnTo>
                  <a:pt x="36" y="55"/>
                </a:lnTo>
                <a:lnTo>
                  <a:pt x="36" y="55"/>
                </a:lnTo>
                <a:lnTo>
                  <a:pt x="37" y="57"/>
                </a:lnTo>
                <a:lnTo>
                  <a:pt x="39" y="57"/>
                </a:lnTo>
                <a:lnTo>
                  <a:pt x="39" y="57"/>
                </a:lnTo>
                <a:lnTo>
                  <a:pt x="47" y="55"/>
                </a:lnTo>
                <a:lnTo>
                  <a:pt x="47" y="55"/>
                </a:lnTo>
                <a:lnTo>
                  <a:pt x="69" y="54"/>
                </a:lnTo>
                <a:lnTo>
                  <a:pt x="69" y="54"/>
                </a:lnTo>
                <a:lnTo>
                  <a:pt x="82" y="52"/>
                </a:lnTo>
                <a:lnTo>
                  <a:pt x="82" y="52"/>
                </a:lnTo>
                <a:close/>
                <a:moveTo>
                  <a:pt x="164" y="270"/>
                </a:moveTo>
                <a:lnTo>
                  <a:pt x="164" y="270"/>
                </a:lnTo>
                <a:lnTo>
                  <a:pt x="190" y="270"/>
                </a:lnTo>
                <a:lnTo>
                  <a:pt x="190" y="270"/>
                </a:lnTo>
                <a:lnTo>
                  <a:pt x="187" y="268"/>
                </a:lnTo>
                <a:lnTo>
                  <a:pt x="183" y="268"/>
                </a:lnTo>
                <a:lnTo>
                  <a:pt x="183" y="268"/>
                </a:lnTo>
                <a:lnTo>
                  <a:pt x="173" y="268"/>
                </a:lnTo>
                <a:lnTo>
                  <a:pt x="165" y="268"/>
                </a:lnTo>
                <a:lnTo>
                  <a:pt x="165" y="268"/>
                </a:lnTo>
                <a:lnTo>
                  <a:pt x="164" y="268"/>
                </a:lnTo>
                <a:lnTo>
                  <a:pt x="164" y="268"/>
                </a:lnTo>
                <a:lnTo>
                  <a:pt x="164" y="270"/>
                </a:lnTo>
                <a:lnTo>
                  <a:pt x="164" y="270"/>
                </a:lnTo>
                <a:close/>
                <a:moveTo>
                  <a:pt x="206" y="237"/>
                </a:moveTo>
                <a:lnTo>
                  <a:pt x="206" y="237"/>
                </a:lnTo>
                <a:lnTo>
                  <a:pt x="209" y="227"/>
                </a:lnTo>
                <a:lnTo>
                  <a:pt x="209" y="227"/>
                </a:lnTo>
                <a:lnTo>
                  <a:pt x="202" y="229"/>
                </a:lnTo>
                <a:lnTo>
                  <a:pt x="202" y="229"/>
                </a:lnTo>
                <a:lnTo>
                  <a:pt x="203" y="237"/>
                </a:lnTo>
                <a:lnTo>
                  <a:pt x="203" y="237"/>
                </a:lnTo>
                <a:lnTo>
                  <a:pt x="206" y="237"/>
                </a:lnTo>
                <a:lnTo>
                  <a:pt x="206" y="237"/>
                </a:lnTo>
                <a:close/>
                <a:moveTo>
                  <a:pt x="28" y="276"/>
                </a:moveTo>
                <a:lnTo>
                  <a:pt x="28" y="276"/>
                </a:lnTo>
                <a:lnTo>
                  <a:pt x="28" y="276"/>
                </a:lnTo>
                <a:lnTo>
                  <a:pt x="28" y="276"/>
                </a:lnTo>
                <a:lnTo>
                  <a:pt x="23" y="276"/>
                </a:lnTo>
                <a:lnTo>
                  <a:pt x="19" y="273"/>
                </a:lnTo>
                <a:lnTo>
                  <a:pt x="15" y="272"/>
                </a:lnTo>
                <a:lnTo>
                  <a:pt x="12" y="267"/>
                </a:lnTo>
                <a:lnTo>
                  <a:pt x="12" y="267"/>
                </a:lnTo>
                <a:lnTo>
                  <a:pt x="17" y="276"/>
                </a:lnTo>
                <a:lnTo>
                  <a:pt x="17" y="276"/>
                </a:lnTo>
                <a:lnTo>
                  <a:pt x="19" y="278"/>
                </a:lnTo>
                <a:lnTo>
                  <a:pt x="19" y="278"/>
                </a:lnTo>
                <a:lnTo>
                  <a:pt x="28" y="276"/>
                </a:lnTo>
                <a:lnTo>
                  <a:pt x="28" y="276"/>
                </a:lnTo>
                <a:close/>
                <a:moveTo>
                  <a:pt x="219" y="155"/>
                </a:moveTo>
                <a:lnTo>
                  <a:pt x="219" y="155"/>
                </a:lnTo>
                <a:lnTo>
                  <a:pt x="219" y="152"/>
                </a:lnTo>
                <a:lnTo>
                  <a:pt x="219" y="152"/>
                </a:lnTo>
                <a:lnTo>
                  <a:pt x="219" y="150"/>
                </a:lnTo>
                <a:lnTo>
                  <a:pt x="219" y="150"/>
                </a:lnTo>
                <a:lnTo>
                  <a:pt x="219" y="150"/>
                </a:lnTo>
                <a:lnTo>
                  <a:pt x="219" y="150"/>
                </a:lnTo>
                <a:lnTo>
                  <a:pt x="217" y="149"/>
                </a:lnTo>
                <a:lnTo>
                  <a:pt x="217" y="145"/>
                </a:lnTo>
                <a:lnTo>
                  <a:pt x="217" y="145"/>
                </a:lnTo>
                <a:lnTo>
                  <a:pt x="219" y="144"/>
                </a:lnTo>
                <a:lnTo>
                  <a:pt x="219" y="144"/>
                </a:lnTo>
                <a:lnTo>
                  <a:pt x="219" y="144"/>
                </a:lnTo>
                <a:lnTo>
                  <a:pt x="219" y="144"/>
                </a:lnTo>
                <a:lnTo>
                  <a:pt x="214" y="147"/>
                </a:lnTo>
                <a:lnTo>
                  <a:pt x="214" y="147"/>
                </a:lnTo>
                <a:lnTo>
                  <a:pt x="214" y="156"/>
                </a:lnTo>
                <a:lnTo>
                  <a:pt x="214" y="156"/>
                </a:lnTo>
                <a:lnTo>
                  <a:pt x="219" y="155"/>
                </a:lnTo>
                <a:lnTo>
                  <a:pt x="219" y="155"/>
                </a:lnTo>
                <a:close/>
                <a:moveTo>
                  <a:pt x="12" y="100"/>
                </a:moveTo>
                <a:lnTo>
                  <a:pt x="12" y="100"/>
                </a:lnTo>
                <a:lnTo>
                  <a:pt x="15" y="98"/>
                </a:lnTo>
                <a:lnTo>
                  <a:pt x="15" y="98"/>
                </a:lnTo>
                <a:lnTo>
                  <a:pt x="17" y="96"/>
                </a:lnTo>
                <a:lnTo>
                  <a:pt x="17" y="96"/>
                </a:lnTo>
                <a:lnTo>
                  <a:pt x="17" y="90"/>
                </a:lnTo>
                <a:lnTo>
                  <a:pt x="17" y="90"/>
                </a:lnTo>
                <a:lnTo>
                  <a:pt x="15" y="89"/>
                </a:lnTo>
                <a:lnTo>
                  <a:pt x="14" y="85"/>
                </a:lnTo>
                <a:lnTo>
                  <a:pt x="14" y="85"/>
                </a:lnTo>
                <a:lnTo>
                  <a:pt x="14" y="85"/>
                </a:lnTo>
                <a:lnTo>
                  <a:pt x="14" y="85"/>
                </a:lnTo>
                <a:lnTo>
                  <a:pt x="14" y="85"/>
                </a:lnTo>
                <a:lnTo>
                  <a:pt x="12" y="92"/>
                </a:lnTo>
                <a:lnTo>
                  <a:pt x="12" y="100"/>
                </a:lnTo>
                <a:lnTo>
                  <a:pt x="12" y="100"/>
                </a:lnTo>
                <a:close/>
                <a:moveTo>
                  <a:pt x="198" y="65"/>
                </a:moveTo>
                <a:lnTo>
                  <a:pt x="198" y="65"/>
                </a:lnTo>
                <a:lnTo>
                  <a:pt x="198" y="65"/>
                </a:lnTo>
                <a:lnTo>
                  <a:pt x="198" y="65"/>
                </a:lnTo>
                <a:lnTo>
                  <a:pt x="197" y="63"/>
                </a:lnTo>
                <a:lnTo>
                  <a:pt x="197" y="62"/>
                </a:lnTo>
                <a:lnTo>
                  <a:pt x="197" y="62"/>
                </a:lnTo>
                <a:lnTo>
                  <a:pt x="197" y="60"/>
                </a:lnTo>
                <a:lnTo>
                  <a:pt x="198" y="59"/>
                </a:lnTo>
                <a:lnTo>
                  <a:pt x="198" y="59"/>
                </a:lnTo>
                <a:lnTo>
                  <a:pt x="189" y="60"/>
                </a:lnTo>
                <a:lnTo>
                  <a:pt x="189" y="60"/>
                </a:lnTo>
                <a:lnTo>
                  <a:pt x="190" y="65"/>
                </a:lnTo>
                <a:lnTo>
                  <a:pt x="190" y="65"/>
                </a:lnTo>
                <a:lnTo>
                  <a:pt x="198" y="65"/>
                </a:lnTo>
                <a:lnTo>
                  <a:pt x="198" y="65"/>
                </a:lnTo>
                <a:close/>
                <a:moveTo>
                  <a:pt x="15" y="130"/>
                </a:moveTo>
                <a:lnTo>
                  <a:pt x="15" y="130"/>
                </a:lnTo>
                <a:lnTo>
                  <a:pt x="15" y="139"/>
                </a:lnTo>
                <a:lnTo>
                  <a:pt x="15" y="139"/>
                </a:lnTo>
                <a:lnTo>
                  <a:pt x="26" y="131"/>
                </a:lnTo>
                <a:lnTo>
                  <a:pt x="26" y="131"/>
                </a:lnTo>
                <a:lnTo>
                  <a:pt x="22" y="131"/>
                </a:lnTo>
                <a:lnTo>
                  <a:pt x="15" y="130"/>
                </a:lnTo>
                <a:lnTo>
                  <a:pt x="15" y="130"/>
                </a:lnTo>
                <a:close/>
                <a:moveTo>
                  <a:pt x="190" y="93"/>
                </a:moveTo>
                <a:lnTo>
                  <a:pt x="190" y="93"/>
                </a:lnTo>
                <a:lnTo>
                  <a:pt x="187" y="103"/>
                </a:lnTo>
                <a:lnTo>
                  <a:pt x="187" y="103"/>
                </a:lnTo>
                <a:lnTo>
                  <a:pt x="194" y="104"/>
                </a:lnTo>
                <a:lnTo>
                  <a:pt x="194" y="104"/>
                </a:lnTo>
                <a:lnTo>
                  <a:pt x="192" y="93"/>
                </a:lnTo>
                <a:lnTo>
                  <a:pt x="192" y="93"/>
                </a:lnTo>
                <a:lnTo>
                  <a:pt x="190" y="93"/>
                </a:lnTo>
                <a:lnTo>
                  <a:pt x="190" y="93"/>
                </a:lnTo>
                <a:close/>
                <a:moveTo>
                  <a:pt x="391" y="152"/>
                </a:moveTo>
                <a:lnTo>
                  <a:pt x="391" y="152"/>
                </a:lnTo>
                <a:lnTo>
                  <a:pt x="396" y="145"/>
                </a:lnTo>
                <a:lnTo>
                  <a:pt x="396" y="145"/>
                </a:lnTo>
                <a:lnTo>
                  <a:pt x="396" y="144"/>
                </a:lnTo>
                <a:lnTo>
                  <a:pt x="396" y="144"/>
                </a:lnTo>
                <a:lnTo>
                  <a:pt x="388" y="147"/>
                </a:lnTo>
                <a:lnTo>
                  <a:pt x="388" y="147"/>
                </a:lnTo>
                <a:lnTo>
                  <a:pt x="388" y="153"/>
                </a:lnTo>
                <a:lnTo>
                  <a:pt x="388" y="153"/>
                </a:lnTo>
                <a:lnTo>
                  <a:pt x="391" y="152"/>
                </a:lnTo>
                <a:lnTo>
                  <a:pt x="391" y="152"/>
                </a:lnTo>
                <a:close/>
                <a:moveTo>
                  <a:pt x="165" y="196"/>
                </a:moveTo>
                <a:lnTo>
                  <a:pt x="165" y="196"/>
                </a:lnTo>
                <a:lnTo>
                  <a:pt x="172" y="197"/>
                </a:lnTo>
                <a:lnTo>
                  <a:pt x="178" y="199"/>
                </a:lnTo>
                <a:lnTo>
                  <a:pt x="178" y="199"/>
                </a:lnTo>
                <a:lnTo>
                  <a:pt x="179" y="194"/>
                </a:lnTo>
                <a:lnTo>
                  <a:pt x="179" y="194"/>
                </a:lnTo>
                <a:lnTo>
                  <a:pt x="178" y="194"/>
                </a:lnTo>
                <a:lnTo>
                  <a:pt x="178" y="194"/>
                </a:lnTo>
                <a:lnTo>
                  <a:pt x="170" y="194"/>
                </a:lnTo>
                <a:lnTo>
                  <a:pt x="170" y="194"/>
                </a:lnTo>
                <a:lnTo>
                  <a:pt x="165" y="196"/>
                </a:lnTo>
                <a:lnTo>
                  <a:pt x="165" y="196"/>
                </a:lnTo>
                <a:close/>
                <a:moveTo>
                  <a:pt x="198" y="197"/>
                </a:moveTo>
                <a:lnTo>
                  <a:pt x="198" y="197"/>
                </a:lnTo>
                <a:lnTo>
                  <a:pt x="203" y="197"/>
                </a:lnTo>
                <a:lnTo>
                  <a:pt x="203" y="197"/>
                </a:lnTo>
                <a:lnTo>
                  <a:pt x="205" y="196"/>
                </a:lnTo>
                <a:lnTo>
                  <a:pt x="205" y="196"/>
                </a:lnTo>
                <a:lnTo>
                  <a:pt x="205" y="191"/>
                </a:lnTo>
                <a:lnTo>
                  <a:pt x="205" y="191"/>
                </a:lnTo>
                <a:lnTo>
                  <a:pt x="197" y="193"/>
                </a:lnTo>
                <a:lnTo>
                  <a:pt x="197" y="193"/>
                </a:lnTo>
                <a:lnTo>
                  <a:pt x="198" y="197"/>
                </a:lnTo>
                <a:lnTo>
                  <a:pt x="198" y="197"/>
                </a:lnTo>
                <a:close/>
                <a:moveTo>
                  <a:pt x="238" y="207"/>
                </a:moveTo>
                <a:lnTo>
                  <a:pt x="238" y="207"/>
                </a:lnTo>
                <a:lnTo>
                  <a:pt x="247" y="205"/>
                </a:lnTo>
                <a:lnTo>
                  <a:pt x="247" y="205"/>
                </a:lnTo>
                <a:lnTo>
                  <a:pt x="247" y="201"/>
                </a:lnTo>
                <a:lnTo>
                  <a:pt x="247" y="201"/>
                </a:lnTo>
                <a:lnTo>
                  <a:pt x="239" y="202"/>
                </a:lnTo>
                <a:lnTo>
                  <a:pt x="239" y="202"/>
                </a:lnTo>
                <a:lnTo>
                  <a:pt x="238" y="207"/>
                </a:lnTo>
                <a:lnTo>
                  <a:pt x="238" y="207"/>
                </a:lnTo>
                <a:close/>
                <a:moveTo>
                  <a:pt x="123" y="70"/>
                </a:moveTo>
                <a:lnTo>
                  <a:pt x="123" y="70"/>
                </a:lnTo>
                <a:lnTo>
                  <a:pt x="120" y="65"/>
                </a:lnTo>
                <a:lnTo>
                  <a:pt x="120" y="65"/>
                </a:lnTo>
                <a:lnTo>
                  <a:pt x="118" y="65"/>
                </a:lnTo>
                <a:lnTo>
                  <a:pt x="118" y="65"/>
                </a:lnTo>
                <a:lnTo>
                  <a:pt x="115" y="63"/>
                </a:lnTo>
                <a:lnTo>
                  <a:pt x="115" y="63"/>
                </a:lnTo>
                <a:lnTo>
                  <a:pt x="113" y="70"/>
                </a:lnTo>
                <a:lnTo>
                  <a:pt x="113" y="70"/>
                </a:lnTo>
                <a:lnTo>
                  <a:pt x="123" y="70"/>
                </a:lnTo>
                <a:lnTo>
                  <a:pt x="123" y="70"/>
                </a:lnTo>
                <a:close/>
                <a:moveTo>
                  <a:pt x="159" y="251"/>
                </a:moveTo>
                <a:lnTo>
                  <a:pt x="159" y="251"/>
                </a:lnTo>
                <a:lnTo>
                  <a:pt x="161" y="251"/>
                </a:lnTo>
                <a:lnTo>
                  <a:pt x="162" y="251"/>
                </a:lnTo>
                <a:lnTo>
                  <a:pt x="162" y="251"/>
                </a:lnTo>
                <a:lnTo>
                  <a:pt x="168" y="254"/>
                </a:lnTo>
                <a:lnTo>
                  <a:pt x="168" y="254"/>
                </a:lnTo>
                <a:lnTo>
                  <a:pt x="168" y="253"/>
                </a:lnTo>
                <a:lnTo>
                  <a:pt x="168" y="253"/>
                </a:lnTo>
                <a:lnTo>
                  <a:pt x="168" y="251"/>
                </a:lnTo>
                <a:lnTo>
                  <a:pt x="167" y="249"/>
                </a:lnTo>
                <a:lnTo>
                  <a:pt x="167" y="249"/>
                </a:lnTo>
                <a:lnTo>
                  <a:pt x="159" y="246"/>
                </a:lnTo>
                <a:lnTo>
                  <a:pt x="159" y="246"/>
                </a:lnTo>
                <a:lnTo>
                  <a:pt x="157" y="246"/>
                </a:lnTo>
                <a:lnTo>
                  <a:pt x="157" y="246"/>
                </a:lnTo>
                <a:lnTo>
                  <a:pt x="157" y="249"/>
                </a:lnTo>
                <a:lnTo>
                  <a:pt x="157" y="249"/>
                </a:lnTo>
                <a:lnTo>
                  <a:pt x="159" y="251"/>
                </a:lnTo>
                <a:lnTo>
                  <a:pt x="159" y="251"/>
                </a:lnTo>
                <a:close/>
                <a:moveTo>
                  <a:pt x="197" y="212"/>
                </a:moveTo>
                <a:lnTo>
                  <a:pt x="197" y="212"/>
                </a:lnTo>
                <a:lnTo>
                  <a:pt x="194" y="202"/>
                </a:lnTo>
                <a:lnTo>
                  <a:pt x="194" y="202"/>
                </a:lnTo>
                <a:lnTo>
                  <a:pt x="189" y="202"/>
                </a:lnTo>
                <a:lnTo>
                  <a:pt x="189" y="202"/>
                </a:lnTo>
                <a:lnTo>
                  <a:pt x="194" y="212"/>
                </a:lnTo>
                <a:lnTo>
                  <a:pt x="194" y="212"/>
                </a:lnTo>
                <a:lnTo>
                  <a:pt x="197" y="212"/>
                </a:lnTo>
                <a:lnTo>
                  <a:pt x="197" y="212"/>
                </a:lnTo>
                <a:close/>
                <a:moveTo>
                  <a:pt x="399" y="231"/>
                </a:moveTo>
                <a:lnTo>
                  <a:pt x="399" y="231"/>
                </a:lnTo>
                <a:lnTo>
                  <a:pt x="403" y="231"/>
                </a:lnTo>
                <a:lnTo>
                  <a:pt x="403" y="231"/>
                </a:lnTo>
                <a:lnTo>
                  <a:pt x="403" y="221"/>
                </a:lnTo>
                <a:lnTo>
                  <a:pt x="403" y="221"/>
                </a:lnTo>
                <a:lnTo>
                  <a:pt x="400" y="223"/>
                </a:lnTo>
                <a:lnTo>
                  <a:pt x="400" y="223"/>
                </a:lnTo>
                <a:lnTo>
                  <a:pt x="399" y="224"/>
                </a:lnTo>
                <a:lnTo>
                  <a:pt x="399" y="224"/>
                </a:lnTo>
                <a:lnTo>
                  <a:pt x="399" y="231"/>
                </a:lnTo>
                <a:lnTo>
                  <a:pt x="399" y="231"/>
                </a:lnTo>
                <a:close/>
                <a:moveTo>
                  <a:pt x="342" y="213"/>
                </a:moveTo>
                <a:lnTo>
                  <a:pt x="342" y="213"/>
                </a:lnTo>
                <a:lnTo>
                  <a:pt x="342" y="213"/>
                </a:lnTo>
                <a:lnTo>
                  <a:pt x="342" y="213"/>
                </a:lnTo>
                <a:lnTo>
                  <a:pt x="342" y="224"/>
                </a:lnTo>
                <a:lnTo>
                  <a:pt x="342" y="224"/>
                </a:lnTo>
                <a:lnTo>
                  <a:pt x="348" y="226"/>
                </a:lnTo>
                <a:lnTo>
                  <a:pt x="348" y="226"/>
                </a:lnTo>
                <a:lnTo>
                  <a:pt x="342" y="213"/>
                </a:lnTo>
                <a:lnTo>
                  <a:pt x="342" y="213"/>
                </a:lnTo>
                <a:close/>
                <a:moveTo>
                  <a:pt x="105" y="237"/>
                </a:moveTo>
                <a:lnTo>
                  <a:pt x="105" y="237"/>
                </a:lnTo>
                <a:lnTo>
                  <a:pt x="115" y="238"/>
                </a:lnTo>
                <a:lnTo>
                  <a:pt x="123" y="237"/>
                </a:lnTo>
                <a:lnTo>
                  <a:pt x="123" y="237"/>
                </a:lnTo>
                <a:lnTo>
                  <a:pt x="123" y="237"/>
                </a:lnTo>
                <a:lnTo>
                  <a:pt x="123" y="237"/>
                </a:lnTo>
                <a:lnTo>
                  <a:pt x="116" y="235"/>
                </a:lnTo>
                <a:lnTo>
                  <a:pt x="116" y="235"/>
                </a:lnTo>
                <a:lnTo>
                  <a:pt x="115" y="235"/>
                </a:lnTo>
                <a:lnTo>
                  <a:pt x="115" y="235"/>
                </a:lnTo>
                <a:lnTo>
                  <a:pt x="105" y="237"/>
                </a:lnTo>
                <a:lnTo>
                  <a:pt x="105" y="237"/>
                </a:lnTo>
                <a:close/>
                <a:moveTo>
                  <a:pt x="205" y="62"/>
                </a:moveTo>
                <a:lnTo>
                  <a:pt x="205" y="62"/>
                </a:lnTo>
                <a:lnTo>
                  <a:pt x="206" y="62"/>
                </a:lnTo>
                <a:lnTo>
                  <a:pt x="208" y="62"/>
                </a:lnTo>
                <a:lnTo>
                  <a:pt x="208" y="62"/>
                </a:lnTo>
                <a:lnTo>
                  <a:pt x="209" y="60"/>
                </a:lnTo>
                <a:lnTo>
                  <a:pt x="213" y="62"/>
                </a:lnTo>
                <a:lnTo>
                  <a:pt x="213" y="62"/>
                </a:lnTo>
                <a:lnTo>
                  <a:pt x="214" y="62"/>
                </a:lnTo>
                <a:lnTo>
                  <a:pt x="214" y="62"/>
                </a:lnTo>
                <a:lnTo>
                  <a:pt x="219" y="63"/>
                </a:lnTo>
                <a:lnTo>
                  <a:pt x="219" y="63"/>
                </a:lnTo>
                <a:lnTo>
                  <a:pt x="222" y="62"/>
                </a:lnTo>
                <a:lnTo>
                  <a:pt x="222" y="62"/>
                </a:lnTo>
                <a:lnTo>
                  <a:pt x="222" y="59"/>
                </a:lnTo>
                <a:lnTo>
                  <a:pt x="222" y="59"/>
                </a:lnTo>
                <a:lnTo>
                  <a:pt x="205" y="62"/>
                </a:lnTo>
                <a:lnTo>
                  <a:pt x="205" y="62"/>
                </a:lnTo>
                <a:close/>
                <a:moveTo>
                  <a:pt x="41" y="174"/>
                </a:moveTo>
                <a:lnTo>
                  <a:pt x="41" y="174"/>
                </a:lnTo>
                <a:lnTo>
                  <a:pt x="36" y="158"/>
                </a:lnTo>
                <a:lnTo>
                  <a:pt x="36" y="158"/>
                </a:lnTo>
                <a:lnTo>
                  <a:pt x="36" y="158"/>
                </a:lnTo>
                <a:lnTo>
                  <a:pt x="36" y="158"/>
                </a:lnTo>
                <a:lnTo>
                  <a:pt x="36" y="175"/>
                </a:lnTo>
                <a:lnTo>
                  <a:pt x="36" y="175"/>
                </a:lnTo>
                <a:lnTo>
                  <a:pt x="41" y="174"/>
                </a:lnTo>
                <a:lnTo>
                  <a:pt x="41" y="174"/>
                </a:lnTo>
                <a:close/>
                <a:moveTo>
                  <a:pt x="287" y="221"/>
                </a:moveTo>
                <a:lnTo>
                  <a:pt x="287" y="221"/>
                </a:lnTo>
                <a:lnTo>
                  <a:pt x="284" y="223"/>
                </a:lnTo>
                <a:lnTo>
                  <a:pt x="284" y="223"/>
                </a:lnTo>
                <a:lnTo>
                  <a:pt x="282" y="224"/>
                </a:lnTo>
                <a:lnTo>
                  <a:pt x="282" y="224"/>
                </a:lnTo>
                <a:lnTo>
                  <a:pt x="282" y="234"/>
                </a:lnTo>
                <a:lnTo>
                  <a:pt x="282" y="234"/>
                </a:lnTo>
                <a:lnTo>
                  <a:pt x="282" y="234"/>
                </a:lnTo>
                <a:lnTo>
                  <a:pt x="282" y="234"/>
                </a:lnTo>
                <a:lnTo>
                  <a:pt x="285" y="234"/>
                </a:lnTo>
                <a:lnTo>
                  <a:pt x="285" y="231"/>
                </a:lnTo>
                <a:lnTo>
                  <a:pt x="285" y="231"/>
                </a:lnTo>
                <a:lnTo>
                  <a:pt x="285" y="226"/>
                </a:lnTo>
                <a:lnTo>
                  <a:pt x="285" y="226"/>
                </a:lnTo>
                <a:lnTo>
                  <a:pt x="287" y="221"/>
                </a:lnTo>
                <a:lnTo>
                  <a:pt x="287" y="221"/>
                </a:lnTo>
                <a:close/>
                <a:moveTo>
                  <a:pt x="45" y="268"/>
                </a:moveTo>
                <a:lnTo>
                  <a:pt x="45" y="268"/>
                </a:lnTo>
                <a:lnTo>
                  <a:pt x="55" y="257"/>
                </a:lnTo>
                <a:lnTo>
                  <a:pt x="55" y="257"/>
                </a:lnTo>
                <a:lnTo>
                  <a:pt x="55" y="257"/>
                </a:lnTo>
                <a:lnTo>
                  <a:pt x="55" y="257"/>
                </a:lnTo>
                <a:lnTo>
                  <a:pt x="42" y="265"/>
                </a:lnTo>
                <a:lnTo>
                  <a:pt x="42" y="265"/>
                </a:lnTo>
                <a:lnTo>
                  <a:pt x="45" y="268"/>
                </a:lnTo>
                <a:lnTo>
                  <a:pt x="45" y="268"/>
                </a:lnTo>
                <a:close/>
                <a:moveTo>
                  <a:pt x="385" y="220"/>
                </a:moveTo>
                <a:lnTo>
                  <a:pt x="385" y="220"/>
                </a:lnTo>
                <a:lnTo>
                  <a:pt x="385" y="220"/>
                </a:lnTo>
                <a:lnTo>
                  <a:pt x="385" y="220"/>
                </a:lnTo>
                <a:lnTo>
                  <a:pt x="385" y="218"/>
                </a:lnTo>
                <a:lnTo>
                  <a:pt x="385" y="218"/>
                </a:lnTo>
                <a:lnTo>
                  <a:pt x="369" y="227"/>
                </a:lnTo>
                <a:lnTo>
                  <a:pt x="369" y="227"/>
                </a:lnTo>
                <a:lnTo>
                  <a:pt x="370" y="227"/>
                </a:lnTo>
                <a:lnTo>
                  <a:pt x="370" y="227"/>
                </a:lnTo>
                <a:lnTo>
                  <a:pt x="381" y="224"/>
                </a:lnTo>
                <a:lnTo>
                  <a:pt x="381" y="224"/>
                </a:lnTo>
                <a:lnTo>
                  <a:pt x="383" y="223"/>
                </a:lnTo>
                <a:lnTo>
                  <a:pt x="383" y="223"/>
                </a:lnTo>
                <a:lnTo>
                  <a:pt x="385" y="220"/>
                </a:lnTo>
                <a:lnTo>
                  <a:pt x="385" y="220"/>
                </a:lnTo>
                <a:close/>
                <a:moveTo>
                  <a:pt x="377" y="125"/>
                </a:moveTo>
                <a:lnTo>
                  <a:pt x="377" y="125"/>
                </a:lnTo>
                <a:lnTo>
                  <a:pt x="373" y="125"/>
                </a:lnTo>
                <a:lnTo>
                  <a:pt x="373" y="125"/>
                </a:lnTo>
                <a:lnTo>
                  <a:pt x="375" y="131"/>
                </a:lnTo>
                <a:lnTo>
                  <a:pt x="375" y="131"/>
                </a:lnTo>
                <a:lnTo>
                  <a:pt x="377" y="131"/>
                </a:lnTo>
                <a:lnTo>
                  <a:pt x="377" y="131"/>
                </a:lnTo>
                <a:lnTo>
                  <a:pt x="380" y="131"/>
                </a:lnTo>
                <a:lnTo>
                  <a:pt x="381" y="130"/>
                </a:lnTo>
                <a:lnTo>
                  <a:pt x="381" y="130"/>
                </a:lnTo>
                <a:lnTo>
                  <a:pt x="377" y="125"/>
                </a:lnTo>
                <a:lnTo>
                  <a:pt x="377" y="125"/>
                </a:lnTo>
                <a:close/>
                <a:moveTo>
                  <a:pt x="415" y="248"/>
                </a:moveTo>
                <a:lnTo>
                  <a:pt x="415" y="248"/>
                </a:lnTo>
                <a:lnTo>
                  <a:pt x="416" y="240"/>
                </a:lnTo>
                <a:lnTo>
                  <a:pt x="416" y="240"/>
                </a:lnTo>
                <a:lnTo>
                  <a:pt x="410" y="243"/>
                </a:lnTo>
                <a:lnTo>
                  <a:pt x="410" y="243"/>
                </a:lnTo>
                <a:lnTo>
                  <a:pt x="410" y="249"/>
                </a:lnTo>
                <a:lnTo>
                  <a:pt x="410" y="249"/>
                </a:lnTo>
                <a:lnTo>
                  <a:pt x="415" y="248"/>
                </a:lnTo>
                <a:lnTo>
                  <a:pt x="415" y="248"/>
                </a:lnTo>
                <a:close/>
                <a:moveTo>
                  <a:pt x="220" y="106"/>
                </a:moveTo>
                <a:lnTo>
                  <a:pt x="220" y="106"/>
                </a:lnTo>
                <a:lnTo>
                  <a:pt x="227" y="101"/>
                </a:lnTo>
                <a:lnTo>
                  <a:pt x="227" y="101"/>
                </a:lnTo>
                <a:lnTo>
                  <a:pt x="227" y="96"/>
                </a:lnTo>
                <a:lnTo>
                  <a:pt x="227" y="96"/>
                </a:lnTo>
                <a:lnTo>
                  <a:pt x="225" y="96"/>
                </a:lnTo>
                <a:lnTo>
                  <a:pt x="225" y="96"/>
                </a:lnTo>
                <a:lnTo>
                  <a:pt x="222" y="98"/>
                </a:lnTo>
                <a:lnTo>
                  <a:pt x="222" y="101"/>
                </a:lnTo>
                <a:lnTo>
                  <a:pt x="222" y="101"/>
                </a:lnTo>
                <a:lnTo>
                  <a:pt x="220" y="106"/>
                </a:lnTo>
                <a:lnTo>
                  <a:pt x="220" y="106"/>
                </a:lnTo>
                <a:close/>
                <a:moveTo>
                  <a:pt x="206" y="134"/>
                </a:moveTo>
                <a:lnTo>
                  <a:pt x="206" y="134"/>
                </a:lnTo>
                <a:lnTo>
                  <a:pt x="200" y="138"/>
                </a:lnTo>
                <a:lnTo>
                  <a:pt x="200" y="138"/>
                </a:lnTo>
                <a:lnTo>
                  <a:pt x="200" y="139"/>
                </a:lnTo>
                <a:lnTo>
                  <a:pt x="200" y="139"/>
                </a:lnTo>
                <a:lnTo>
                  <a:pt x="200" y="142"/>
                </a:lnTo>
                <a:lnTo>
                  <a:pt x="200" y="142"/>
                </a:lnTo>
                <a:lnTo>
                  <a:pt x="206" y="142"/>
                </a:lnTo>
                <a:lnTo>
                  <a:pt x="206" y="142"/>
                </a:lnTo>
                <a:lnTo>
                  <a:pt x="206" y="134"/>
                </a:lnTo>
                <a:lnTo>
                  <a:pt x="206" y="134"/>
                </a:lnTo>
                <a:close/>
                <a:moveTo>
                  <a:pt x="190" y="281"/>
                </a:moveTo>
                <a:lnTo>
                  <a:pt x="190" y="281"/>
                </a:lnTo>
                <a:lnTo>
                  <a:pt x="190" y="281"/>
                </a:lnTo>
                <a:lnTo>
                  <a:pt x="190" y="281"/>
                </a:lnTo>
                <a:lnTo>
                  <a:pt x="189" y="281"/>
                </a:lnTo>
                <a:lnTo>
                  <a:pt x="189" y="281"/>
                </a:lnTo>
                <a:lnTo>
                  <a:pt x="178" y="281"/>
                </a:lnTo>
                <a:lnTo>
                  <a:pt x="178" y="281"/>
                </a:lnTo>
                <a:lnTo>
                  <a:pt x="159" y="281"/>
                </a:lnTo>
                <a:lnTo>
                  <a:pt x="159" y="281"/>
                </a:lnTo>
                <a:lnTo>
                  <a:pt x="157" y="283"/>
                </a:lnTo>
                <a:lnTo>
                  <a:pt x="157" y="283"/>
                </a:lnTo>
                <a:lnTo>
                  <a:pt x="157" y="284"/>
                </a:lnTo>
                <a:lnTo>
                  <a:pt x="157" y="284"/>
                </a:lnTo>
                <a:lnTo>
                  <a:pt x="190" y="281"/>
                </a:lnTo>
                <a:lnTo>
                  <a:pt x="190" y="281"/>
                </a:lnTo>
                <a:close/>
                <a:moveTo>
                  <a:pt x="47" y="73"/>
                </a:moveTo>
                <a:lnTo>
                  <a:pt x="47" y="73"/>
                </a:lnTo>
                <a:lnTo>
                  <a:pt x="52" y="71"/>
                </a:lnTo>
                <a:lnTo>
                  <a:pt x="52" y="71"/>
                </a:lnTo>
                <a:lnTo>
                  <a:pt x="56" y="68"/>
                </a:lnTo>
                <a:lnTo>
                  <a:pt x="56" y="68"/>
                </a:lnTo>
                <a:lnTo>
                  <a:pt x="47" y="68"/>
                </a:lnTo>
                <a:lnTo>
                  <a:pt x="47" y="68"/>
                </a:lnTo>
                <a:lnTo>
                  <a:pt x="45" y="68"/>
                </a:lnTo>
                <a:lnTo>
                  <a:pt x="45" y="68"/>
                </a:lnTo>
                <a:lnTo>
                  <a:pt x="45" y="70"/>
                </a:lnTo>
                <a:lnTo>
                  <a:pt x="45" y="70"/>
                </a:lnTo>
                <a:lnTo>
                  <a:pt x="47" y="73"/>
                </a:lnTo>
                <a:lnTo>
                  <a:pt x="47" y="73"/>
                </a:lnTo>
                <a:close/>
                <a:moveTo>
                  <a:pt x="348" y="193"/>
                </a:moveTo>
                <a:lnTo>
                  <a:pt x="348" y="193"/>
                </a:lnTo>
                <a:lnTo>
                  <a:pt x="347" y="193"/>
                </a:lnTo>
                <a:lnTo>
                  <a:pt x="347" y="193"/>
                </a:lnTo>
                <a:lnTo>
                  <a:pt x="344" y="194"/>
                </a:lnTo>
                <a:lnTo>
                  <a:pt x="344" y="194"/>
                </a:lnTo>
                <a:lnTo>
                  <a:pt x="342" y="196"/>
                </a:lnTo>
                <a:lnTo>
                  <a:pt x="342" y="196"/>
                </a:lnTo>
                <a:lnTo>
                  <a:pt x="340" y="197"/>
                </a:lnTo>
                <a:lnTo>
                  <a:pt x="340" y="197"/>
                </a:lnTo>
                <a:lnTo>
                  <a:pt x="345" y="199"/>
                </a:lnTo>
                <a:lnTo>
                  <a:pt x="348" y="199"/>
                </a:lnTo>
                <a:lnTo>
                  <a:pt x="348" y="199"/>
                </a:lnTo>
                <a:lnTo>
                  <a:pt x="348" y="193"/>
                </a:lnTo>
                <a:lnTo>
                  <a:pt x="348" y="193"/>
                </a:lnTo>
                <a:close/>
                <a:moveTo>
                  <a:pt x="399" y="175"/>
                </a:moveTo>
                <a:lnTo>
                  <a:pt x="399" y="175"/>
                </a:lnTo>
                <a:lnTo>
                  <a:pt x="399" y="167"/>
                </a:lnTo>
                <a:lnTo>
                  <a:pt x="399" y="167"/>
                </a:lnTo>
                <a:lnTo>
                  <a:pt x="391" y="171"/>
                </a:lnTo>
                <a:lnTo>
                  <a:pt x="391" y="171"/>
                </a:lnTo>
                <a:lnTo>
                  <a:pt x="391" y="172"/>
                </a:lnTo>
                <a:lnTo>
                  <a:pt x="391" y="174"/>
                </a:lnTo>
                <a:lnTo>
                  <a:pt x="391" y="174"/>
                </a:lnTo>
                <a:lnTo>
                  <a:pt x="399" y="175"/>
                </a:lnTo>
                <a:lnTo>
                  <a:pt x="399" y="175"/>
                </a:lnTo>
                <a:close/>
                <a:moveTo>
                  <a:pt x="148" y="182"/>
                </a:moveTo>
                <a:lnTo>
                  <a:pt x="148" y="182"/>
                </a:lnTo>
                <a:lnTo>
                  <a:pt x="148" y="179"/>
                </a:lnTo>
                <a:lnTo>
                  <a:pt x="148" y="179"/>
                </a:lnTo>
                <a:lnTo>
                  <a:pt x="149" y="177"/>
                </a:lnTo>
                <a:lnTo>
                  <a:pt x="149" y="177"/>
                </a:lnTo>
                <a:lnTo>
                  <a:pt x="149" y="175"/>
                </a:lnTo>
                <a:lnTo>
                  <a:pt x="149" y="172"/>
                </a:lnTo>
                <a:lnTo>
                  <a:pt x="149" y="172"/>
                </a:lnTo>
                <a:lnTo>
                  <a:pt x="145" y="172"/>
                </a:lnTo>
                <a:lnTo>
                  <a:pt x="145" y="172"/>
                </a:lnTo>
                <a:lnTo>
                  <a:pt x="146" y="182"/>
                </a:lnTo>
                <a:lnTo>
                  <a:pt x="146" y="182"/>
                </a:lnTo>
                <a:lnTo>
                  <a:pt x="148" y="182"/>
                </a:lnTo>
                <a:lnTo>
                  <a:pt x="148" y="182"/>
                </a:lnTo>
                <a:close/>
                <a:moveTo>
                  <a:pt x="187" y="199"/>
                </a:moveTo>
                <a:lnTo>
                  <a:pt x="187" y="199"/>
                </a:lnTo>
                <a:lnTo>
                  <a:pt x="194" y="197"/>
                </a:lnTo>
                <a:lnTo>
                  <a:pt x="194" y="197"/>
                </a:lnTo>
                <a:lnTo>
                  <a:pt x="192" y="193"/>
                </a:lnTo>
                <a:lnTo>
                  <a:pt x="192" y="193"/>
                </a:lnTo>
                <a:lnTo>
                  <a:pt x="186" y="194"/>
                </a:lnTo>
                <a:lnTo>
                  <a:pt x="186" y="194"/>
                </a:lnTo>
                <a:lnTo>
                  <a:pt x="187" y="199"/>
                </a:lnTo>
                <a:lnTo>
                  <a:pt x="187" y="199"/>
                </a:lnTo>
                <a:close/>
                <a:moveTo>
                  <a:pt x="280" y="276"/>
                </a:moveTo>
                <a:lnTo>
                  <a:pt x="280" y="276"/>
                </a:lnTo>
                <a:lnTo>
                  <a:pt x="258" y="278"/>
                </a:lnTo>
                <a:lnTo>
                  <a:pt x="258" y="278"/>
                </a:lnTo>
                <a:lnTo>
                  <a:pt x="280" y="278"/>
                </a:lnTo>
                <a:lnTo>
                  <a:pt x="280" y="278"/>
                </a:lnTo>
                <a:lnTo>
                  <a:pt x="280" y="276"/>
                </a:lnTo>
                <a:lnTo>
                  <a:pt x="280" y="276"/>
                </a:lnTo>
                <a:close/>
                <a:moveTo>
                  <a:pt x="74" y="220"/>
                </a:moveTo>
                <a:lnTo>
                  <a:pt x="74" y="220"/>
                </a:lnTo>
                <a:lnTo>
                  <a:pt x="80" y="221"/>
                </a:lnTo>
                <a:lnTo>
                  <a:pt x="80" y="221"/>
                </a:lnTo>
                <a:lnTo>
                  <a:pt x="78" y="215"/>
                </a:lnTo>
                <a:lnTo>
                  <a:pt x="78" y="215"/>
                </a:lnTo>
                <a:lnTo>
                  <a:pt x="74" y="215"/>
                </a:lnTo>
                <a:lnTo>
                  <a:pt x="74" y="215"/>
                </a:lnTo>
                <a:lnTo>
                  <a:pt x="74" y="220"/>
                </a:lnTo>
                <a:lnTo>
                  <a:pt x="74" y="220"/>
                </a:lnTo>
                <a:close/>
                <a:moveTo>
                  <a:pt x="293" y="243"/>
                </a:moveTo>
                <a:lnTo>
                  <a:pt x="293" y="243"/>
                </a:lnTo>
                <a:lnTo>
                  <a:pt x="293" y="243"/>
                </a:lnTo>
                <a:lnTo>
                  <a:pt x="293" y="243"/>
                </a:lnTo>
                <a:lnTo>
                  <a:pt x="288" y="251"/>
                </a:lnTo>
                <a:lnTo>
                  <a:pt x="285" y="259"/>
                </a:lnTo>
                <a:lnTo>
                  <a:pt x="285" y="259"/>
                </a:lnTo>
                <a:lnTo>
                  <a:pt x="288" y="254"/>
                </a:lnTo>
                <a:lnTo>
                  <a:pt x="291" y="249"/>
                </a:lnTo>
                <a:lnTo>
                  <a:pt x="291" y="249"/>
                </a:lnTo>
                <a:lnTo>
                  <a:pt x="293" y="243"/>
                </a:lnTo>
                <a:lnTo>
                  <a:pt x="293" y="243"/>
                </a:lnTo>
                <a:close/>
                <a:moveTo>
                  <a:pt x="157" y="92"/>
                </a:moveTo>
                <a:lnTo>
                  <a:pt x="157" y="92"/>
                </a:lnTo>
                <a:lnTo>
                  <a:pt x="157" y="104"/>
                </a:lnTo>
                <a:lnTo>
                  <a:pt x="157" y="104"/>
                </a:lnTo>
                <a:lnTo>
                  <a:pt x="157" y="103"/>
                </a:lnTo>
                <a:lnTo>
                  <a:pt x="159" y="103"/>
                </a:lnTo>
                <a:lnTo>
                  <a:pt x="159" y="103"/>
                </a:lnTo>
                <a:lnTo>
                  <a:pt x="161" y="95"/>
                </a:lnTo>
                <a:lnTo>
                  <a:pt x="161" y="95"/>
                </a:lnTo>
                <a:lnTo>
                  <a:pt x="161" y="95"/>
                </a:lnTo>
                <a:lnTo>
                  <a:pt x="161" y="95"/>
                </a:lnTo>
                <a:lnTo>
                  <a:pt x="157" y="92"/>
                </a:lnTo>
                <a:lnTo>
                  <a:pt x="157" y="92"/>
                </a:lnTo>
                <a:close/>
                <a:moveTo>
                  <a:pt x="206" y="248"/>
                </a:moveTo>
                <a:lnTo>
                  <a:pt x="206" y="248"/>
                </a:lnTo>
                <a:lnTo>
                  <a:pt x="219" y="243"/>
                </a:lnTo>
                <a:lnTo>
                  <a:pt x="219" y="243"/>
                </a:lnTo>
                <a:lnTo>
                  <a:pt x="217" y="242"/>
                </a:lnTo>
                <a:lnTo>
                  <a:pt x="217" y="242"/>
                </a:lnTo>
                <a:lnTo>
                  <a:pt x="208" y="243"/>
                </a:lnTo>
                <a:lnTo>
                  <a:pt x="208" y="243"/>
                </a:lnTo>
                <a:lnTo>
                  <a:pt x="206" y="248"/>
                </a:lnTo>
                <a:lnTo>
                  <a:pt x="206" y="248"/>
                </a:lnTo>
                <a:close/>
                <a:moveTo>
                  <a:pt x="257" y="243"/>
                </a:moveTo>
                <a:lnTo>
                  <a:pt x="257" y="243"/>
                </a:lnTo>
                <a:lnTo>
                  <a:pt x="260" y="243"/>
                </a:lnTo>
                <a:lnTo>
                  <a:pt x="260" y="243"/>
                </a:lnTo>
                <a:lnTo>
                  <a:pt x="269" y="235"/>
                </a:lnTo>
                <a:lnTo>
                  <a:pt x="269" y="235"/>
                </a:lnTo>
                <a:lnTo>
                  <a:pt x="271" y="235"/>
                </a:lnTo>
                <a:lnTo>
                  <a:pt x="271" y="235"/>
                </a:lnTo>
                <a:lnTo>
                  <a:pt x="265" y="235"/>
                </a:lnTo>
                <a:lnTo>
                  <a:pt x="265" y="235"/>
                </a:lnTo>
                <a:lnTo>
                  <a:pt x="265" y="235"/>
                </a:lnTo>
                <a:lnTo>
                  <a:pt x="265" y="235"/>
                </a:lnTo>
                <a:lnTo>
                  <a:pt x="257" y="243"/>
                </a:lnTo>
                <a:lnTo>
                  <a:pt x="257" y="243"/>
                </a:lnTo>
                <a:close/>
                <a:moveTo>
                  <a:pt x="306" y="55"/>
                </a:moveTo>
                <a:lnTo>
                  <a:pt x="306" y="55"/>
                </a:lnTo>
                <a:lnTo>
                  <a:pt x="304" y="57"/>
                </a:lnTo>
                <a:lnTo>
                  <a:pt x="304" y="57"/>
                </a:lnTo>
                <a:lnTo>
                  <a:pt x="304" y="57"/>
                </a:lnTo>
                <a:lnTo>
                  <a:pt x="304" y="57"/>
                </a:lnTo>
                <a:lnTo>
                  <a:pt x="304" y="63"/>
                </a:lnTo>
                <a:lnTo>
                  <a:pt x="304" y="63"/>
                </a:lnTo>
                <a:lnTo>
                  <a:pt x="309" y="62"/>
                </a:lnTo>
                <a:lnTo>
                  <a:pt x="310" y="59"/>
                </a:lnTo>
                <a:lnTo>
                  <a:pt x="310" y="59"/>
                </a:lnTo>
                <a:lnTo>
                  <a:pt x="306" y="55"/>
                </a:lnTo>
                <a:lnTo>
                  <a:pt x="306" y="55"/>
                </a:lnTo>
                <a:close/>
                <a:moveTo>
                  <a:pt x="344" y="106"/>
                </a:moveTo>
                <a:lnTo>
                  <a:pt x="344" y="106"/>
                </a:lnTo>
                <a:lnTo>
                  <a:pt x="350" y="104"/>
                </a:lnTo>
                <a:lnTo>
                  <a:pt x="350" y="104"/>
                </a:lnTo>
                <a:lnTo>
                  <a:pt x="351" y="103"/>
                </a:lnTo>
                <a:lnTo>
                  <a:pt x="353" y="101"/>
                </a:lnTo>
                <a:lnTo>
                  <a:pt x="353" y="101"/>
                </a:lnTo>
                <a:lnTo>
                  <a:pt x="351" y="100"/>
                </a:lnTo>
                <a:lnTo>
                  <a:pt x="351" y="100"/>
                </a:lnTo>
                <a:lnTo>
                  <a:pt x="344" y="103"/>
                </a:lnTo>
                <a:lnTo>
                  <a:pt x="344" y="103"/>
                </a:lnTo>
                <a:lnTo>
                  <a:pt x="342" y="104"/>
                </a:lnTo>
                <a:lnTo>
                  <a:pt x="344" y="106"/>
                </a:lnTo>
                <a:lnTo>
                  <a:pt x="344" y="106"/>
                </a:lnTo>
                <a:close/>
                <a:moveTo>
                  <a:pt x="91" y="68"/>
                </a:moveTo>
                <a:lnTo>
                  <a:pt x="91" y="68"/>
                </a:lnTo>
                <a:lnTo>
                  <a:pt x="102" y="67"/>
                </a:lnTo>
                <a:lnTo>
                  <a:pt x="102" y="67"/>
                </a:lnTo>
                <a:lnTo>
                  <a:pt x="102" y="65"/>
                </a:lnTo>
                <a:lnTo>
                  <a:pt x="102" y="65"/>
                </a:lnTo>
                <a:lnTo>
                  <a:pt x="101" y="65"/>
                </a:lnTo>
                <a:lnTo>
                  <a:pt x="101" y="65"/>
                </a:lnTo>
                <a:lnTo>
                  <a:pt x="93" y="65"/>
                </a:lnTo>
                <a:lnTo>
                  <a:pt x="93" y="65"/>
                </a:lnTo>
                <a:lnTo>
                  <a:pt x="91" y="68"/>
                </a:lnTo>
                <a:lnTo>
                  <a:pt x="91" y="68"/>
                </a:lnTo>
                <a:close/>
                <a:moveTo>
                  <a:pt x="15" y="261"/>
                </a:moveTo>
                <a:lnTo>
                  <a:pt x="15" y="261"/>
                </a:lnTo>
                <a:lnTo>
                  <a:pt x="15" y="264"/>
                </a:lnTo>
                <a:lnTo>
                  <a:pt x="17" y="267"/>
                </a:lnTo>
                <a:lnTo>
                  <a:pt x="20" y="270"/>
                </a:lnTo>
                <a:lnTo>
                  <a:pt x="23" y="272"/>
                </a:lnTo>
                <a:lnTo>
                  <a:pt x="23" y="272"/>
                </a:lnTo>
                <a:lnTo>
                  <a:pt x="20" y="267"/>
                </a:lnTo>
                <a:lnTo>
                  <a:pt x="17" y="261"/>
                </a:lnTo>
                <a:lnTo>
                  <a:pt x="17" y="261"/>
                </a:lnTo>
                <a:lnTo>
                  <a:pt x="15" y="261"/>
                </a:lnTo>
                <a:lnTo>
                  <a:pt x="15" y="261"/>
                </a:lnTo>
                <a:close/>
                <a:moveTo>
                  <a:pt x="192" y="226"/>
                </a:moveTo>
                <a:lnTo>
                  <a:pt x="192" y="226"/>
                </a:lnTo>
                <a:lnTo>
                  <a:pt x="184" y="226"/>
                </a:lnTo>
                <a:lnTo>
                  <a:pt x="184" y="226"/>
                </a:lnTo>
                <a:lnTo>
                  <a:pt x="184" y="231"/>
                </a:lnTo>
                <a:lnTo>
                  <a:pt x="184" y="231"/>
                </a:lnTo>
                <a:lnTo>
                  <a:pt x="192" y="229"/>
                </a:lnTo>
                <a:lnTo>
                  <a:pt x="192" y="229"/>
                </a:lnTo>
                <a:lnTo>
                  <a:pt x="192" y="226"/>
                </a:lnTo>
                <a:lnTo>
                  <a:pt x="192" y="226"/>
                </a:lnTo>
                <a:close/>
                <a:moveTo>
                  <a:pt x="165" y="60"/>
                </a:moveTo>
                <a:lnTo>
                  <a:pt x="165" y="60"/>
                </a:lnTo>
                <a:lnTo>
                  <a:pt x="167" y="62"/>
                </a:lnTo>
                <a:lnTo>
                  <a:pt x="168" y="62"/>
                </a:lnTo>
                <a:lnTo>
                  <a:pt x="168" y="62"/>
                </a:lnTo>
                <a:lnTo>
                  <a:pt x="178" y="63"/>
                </a:lnTo>
                <a:lnTo>
                  <a:pt x="178" y="63"/>
                </a:lnTo>
                <a:lnTo>
                  <a:pt x="181" y="63"/>
                </a:lnTo>
                <a:lnTo>
                  <a:pt x="181" y="63"/>
                </a:lnTo>
                <a:lnTo>
                  <a:pt x="181" y="60"/>
                </a:lnTo>
                <a:lnTo>
                  <a:pt x="181" y="60"/>
                </a:lnTo>
                <a:lnTo>
                  <a:pt x="181" y="60"/>
                </a:lnTo>
                <a:lnTo>
                  <a:pt x="179" y="60"/>
                </a:lnTo>
                <a:lnTo>
                  <a:pt x="179" y="60"/>
                </a:lnTo>
                <a:lnTo>
                  <a:pt x="178" y="62"/>
                </a:lnTo>
                <a:lnTo>
                  <a:pt x="175" y="62"/>
                </a:lnTo>
                <a:lnTo>
                  <a:pt x="175" y="62"/>
                </a:lnTo>
                <a:lnTo>
                  <a:pt x="173" y="60"/>
                </a:lnTo>
                <a:lnTo>
                  <a:pt x="173" y="59"/>
                </a:lnTo>
                <a:lnTo>
                  <a:pt x="173" y="59"/>
                </a:lnTo>
                <a:lnTo>
                  <a:pt x="173" y="59"/>
                </a:lnTo>
                <a:lnTo>
                  <a:pt x="173" y="59"/>
                </a:lnTo>
                <a:lnTo>
                  <a:pt x="165" y="60"/>
                </a:lnTo>
                <a:lnTo>
                  <a:pt x="165" y="60"/>
                </a:lnTo>
                <a:close/>
                <a:moveTo>
                  <a:pt x="190" y="238"/>
                </a:moveTo>
                <a:lnTo>
                  <a:pt x="190" y="238"/>
                </a:lnTo>
                <a:lnTo>
                  <a:pt x="192" y="232"/>
                </a:lnTo>
                <a:lnTo>
                  <a:pt x="192" y="232"/>
                </a:lnTo>
                <a:lnTo>
                  <a:pt x="184" y="234"/>
                </a:lnTo>
                <a:lnTo>
                  <a:pt x="184" y="234"/>
                </a:lnTo>
                <a:lnTo>
                  <a:pt x="186" y="238"/>
                </a:lnTo>
                <a:lnTo>
                  <a:pt x="186" y="238"/>
                </a:lnTo>
                <a:lnTo>
                  <a:pt x="190" y="238"/>
                </a:lnTo>
                <a:lnTo>
                  <a:pt x="190" y="238"/>
                </a:lnTo>
                <a:close/>
                <a:moveTo>
                  <a:pt x="246" y="183"/>
                </a:moveTo>
                <a:lnTo>
                  <a:pt x="246" y="183"/>
                </a:lnTo>
                <a:lnTo>
                  <a:pt x="254" y="182"/>
                </a:lnTo>
                <a:lnTo>
                  <a:pt x="254" y="182"/>
                </a:lnTo>
                <a:lnTo>
                  <a:pt x="250" y="180"/>
                </a:lnTo>
                <a:lnTo>
                  <a:pt x="250" y="180"/>
                </a:lnTo>
                <a:lnTo>
                  <a:pt x="247" y="179"/>
                </a:lnTo>
                <a:lnTo>
                  <a:pt x="244" y="179"/>
                </a:lnTo>
                <a:lnTo>
                  <a:pt x="244" y="179"/>
                </a:lnTo>
                <a:lnTo>
                  <a:pt x="244" y="179"/>
                </a:lnTo>
                <a:lnTo>
                  <a:pt x="244" y="179"/>
                </a:lnTo>
                <a:lnTo>
                  <a:pt x="246" y="183"/>
                </a:lnTo>
                <a:lnTo>
                  <a:pt x="246" y="183"/>
                </a:lnTo>
                <a:close/>
                <a:moveTo>
                  <a:pt x="369" y="210"/>
                </a:moveTo>
                <a:lnTo>
                  <a:pt x="369" y="210"/>
                </a:lnTo>
                <a:lnTo>
                  <a:pt x="377" y="205"/>
                </a:lnTo>
                <a:lnTo>
                  <a:pt x="377" y="205"/>
                </a:lnTo>
                <a:lnTo>
                  <a:pt x="377" y="204"/>
                </a:lnTo>
                <a:lnTo>
                  <a:pt x="377" y="204"/>
                </a:lnTo>
                <a:lnTo>
                  <a:pt x="370" y="204"/>
                </a:lnTo>
                <a:lnTo>
                  <a:pt x="370" y="204"/>
                </a:lnTo>
                <a:lnTo>
                  <a:pt x="369" y="210"/>
                </a:lnTo>
                <a:lnTo>
                  <a:pt x="369" y="210"/>
                </a:lnTo>
                <a:close/>
                <a:moveTo>
                  <a:pt x="64" y="78"/>
                </a:moveTo>
                <a:lnTo>
                  <a:pt x="64" y="78"/>
                </a:lnTo>
                <a:lnTo>
                  <a:pt x="64" y="71"/>
                </a:lnTo>
                <a:lnTo>
                  <a:pt x="64" y="71"/>
                </a:lnTo>
                <a:lnTo>
                  <a:pt x="63" y="71"/>
                </a:lnTo>
                <a:lnTo>
                  <a:pt x="63" y="71"/>
                </a:lnTo>
                <a:lnTo>
                  <a:pt x="63" y="71"/>
                </a:lnTo>
                <a:lnTo>
                  <a:pt x="61" y="73"/>
                </a:lnTo>
                <a:lnTo>
                  <a:pt x="60" y="74"/>
                </a:lnTo>
                <a:lnTo>
                  <a:pt x="60" y="74"/>
                </a:lnTo>
                <a:lnTo>
                  <a:pt x="61" y="78"/>
                </a:lnTo>
                <a:lnTo>
                  <a:pt x="61" y="78"/>
                </a:lnTo>
                <a:lnTo>
                  <a:pt x="61" y="81"/>
                </a:lnTo>
                <a:lnTo>
                  <a:pt x="61" y="81"/>
                </a:lnTo>
                <a:lnTo>
                  <a:pt x="64" y="78"/>
                </a:lnTo>
                <a:lnTo>
                  <a:pt x="64" y="78"/>
                </a:lnTo>
                <a:close/>
                <a:moveTo>
                  <a:pt x="225" y="67"/>
                </a:moveTo>
                <a:lnTo>
                  <a:pt x="225" y="67"/>
                </a:lnTo>
                <a:lnTo>
                  <a:pt x="224" y="73"/>
                </a:lnTo>
                <a:lnTo>
                  <a:pt x="224" y="73"/>
                </a:lnTo>
                <a:lnTo>
                  <a:pt x="228" y="73"/>
                </a:lnTo>
                <a:lnTo>
                  <a:pt x="228" y="73"/>
                </a:lnTo>
                <a:lnTo>
                  <a:pt x="230" y="70"/>
                </a:lnTo>
                <a:lnTo>
                  <a:pt x="230" y="70"/>
                </a:lnTo>
                <a:lnTo>
                  <a:pt x="228" y="67"/>
                </a:lnTo>
                <a:lnTo>
                  <a:pt x="228" y="67"/>
                </a:lnTo>
                <a:lnTo>
                  <a:pt x="225" y="67"/>
                </a:lnTo>
                <a:lnTo>
                  <a:pt x="225" y="67"/>
                </a:lnTo>
                <a:close/>
                <a:moveTo>
                  <a:pt x="291" y="218"/>
                </a:moveTo>
                <a:lnTo>
                  <a:pt x="291" y="218"/>
                </a:lnTo>
                <a:lnTo>
                  <a:pt x="293" y="227"/>
                </a:lnTo>
                <a:lnTo>
                  <a:pt x="293" y="227"/>
                </a:lnTo>
                <a:lnTo>
                  <a:pt x="295" y="227"/>
                </a:lnTo>
                <a:lnTo>
                  <a:pt x="295" y="226"/>
                </a:lnTo>
                <a:lnTo>
                  <a:pt x="295" y="226"/>
                </a:lnTo>
                <a:lnTo>
                  <a:pt x="295" y="218"/>
                </a:lnTo>
                <a:lnTo>
                  <a:pt x="295" y="218"/>
                </a:lnTo>
                <a:lnTo>
                  <a:pt x="295" y="216"/>
                </a:lnTo>
                <a:lnTo>
                  <a:pt x="295" y="216"/>
                </a:lnTo>
                <a:lnTo>
                  <a:pt x="291" y="218"/>
                </a:lnTo>
                <a:lnTo>
                  <a:pt x="291" y="218"/>
                </a:lnTo>
                <a:close/>
                <a:moveTo>
                  <a:pt x="403" y="234"/>
                </a:moveTo>
                <a:lnTo>
                  <a:pt x="403" y="234"/>
                </a:lnTo>
                <a:lnTo>
                  <a:pt x="399" y="237"/>
                </a:lnTo>
                <a:lnTo>
                  <a:pt x="399" y="237"/>
                </a:lnTo>
                <a:lnTo>
                  <a:pt x="399" y="238"/>
                </a:lnTo>
                <a:lnTo>
                  <a:pt x="399" y="238"/>
                </a:lnTo>
                <a:lnTo>
                  <a:pt x="399" y="242"/>
                </a:lnTo>
                <a:lnTo>
                  <a:pt x="399" y="242"/>
                </a:lnTo>
                <a:lnTo>
                  <a:pt x="405" y="240"/>
                </a:lnTo>
                <a:lnTo>
                  <a:pt x="405" y="240"/>
                </a:lnTo>
                <a:lnTo>
                  <a:pt x="403" y="234"/>
                </a:lnTo>
                <a:lnTo>
                  <a:pt x="403" y="234"/>
                </a:lnTo>
                <a:close/>
                <a:moveTo>
                  <a:pt x="402" y="155"/>
                </a:moveTo>
                <a:lnTo>
                  <a:pt x="402" y="155"/>
                </a:lnTo>
                <a:lnTo>
                  <a:pt x="402" y="161"/>
                </a:lnTo>
                <a:lnTo>
                  <a:pt x="402" y="161"/>
                </a:lnTo>
                <a:lnTo>
                  <a:pt x="407" y="160"/>
                </a:lnTo>
                <a:lnTo>
                  <a:pt x="407" y="160"/>
                </a:lnTo>
                <a:lnTo>
                  <a:pt x="405" y="155"/>
                </a:lnTo>
                <a:lnTo>
                  <a:pt x="405" y="155"/>
                </a:lnTo>
                <a:lnTo>
                  <a:pt x="403" y="153"/>
                </a:lnTo>
                <a:lnTo>
                  <a:pt x="403" y="153"/>
                </a:lnTo>
                <a:lnTo>
                  <a:pt x="402" y="155"/>
                </a:lnTo>
                <a:lnTo>
                  <a:pt x="402" y="155"/>
                </a:lnTo>
                <a:close/>
                <a:moveTo>
                  <a:pt x="213" y="163"/>
                </a:moveTo>
                <a:lnTo>
                  <a:pt x="213" y="163"/>
                </a:lnTo>
                <a:lnTo>
                  <a:pt x="209" y="166"/>
                </a:lnTo>
                <a:lnTo>
                  <a:pt x="209" y="166"/>
                </a:lnTo>
                <a:lnTo>
                  <a:pt x="208" y="166"/>
                </a:lnTo>
                <a:lnTo>
                  <a:pt x="208" y="166"/>
                </a:lnTo>
                <a:lnTo>
                  <a:pt x="208" y="171"/>
                </a:lnTo>
                <a:lnTo>
                  <a:pt x="208" y="171"/>
                </a:lnTo>
                <a:lnTo>
                  <a:pt x="213" y="169"/>
                </a:lnTo>
                <a:lnTo>
                  <a:pt x="213" y="169"/>
                </a:lnTo>
                <a:lnTo>
                  <a:pt x="213" y="163"/>
                </a:lnTo>
                <a:lnTo>
                  <a:pt x="213" y="163"/>
                </a:lnTo>
                <a:close/>
                <a:moveTo>
                  <a:pt x="129" y="201"/>
                </a:moveTo>
                <a:lnTo>
                  <a:pt x="129" y="201"/>
                </a:lnTo>
                <a:lnTo>
                  <a:pt x="127" y="202"/>
                </a:lnTo>
                <a:lnTo>
                  <a:pt x="127" y="202"/>
                </a:lnTo>
                <a:lnTo>
                  <a:pt x="134" y="204"/>
                </a:lnTo>
                <a:lnTo>
                  <a:pt x="134" y="204"/>
                </a:lnTo>
                <a:lnTo>
                  <a:pt x="135" y="204"/>
                </a:lnTo>
                <a:lnTo>
                  <a:pt x="135" y="204"/>
                </a:lnTo>
                <a:lnTo>
                  <a:pt x="137" y="202"/>
                </a:lnTo>
                <a:lnTo>
                  <a:pt x="137" y="201"/>
                </a:lnTo>
                <a:lnTo>
                  <a:pt x="137" y="201"/>
                </a:lnTo>
                <a:lnTo>
                  <a:pt x="129" y="201"/>
                </a:lnTo>
                <a:lnTo>
                  <a:pt x="129" y="201"/>
                </a:lnTo>
                <a:close/>
                <a:moveTo>
                  <a:pt x="75" y="65"/>
                </a:moveTo>
                <a:lnTo>
                  <a:pt x="75" y="65"/>
                </a:lnTo>
                <a:lnTo>
                  <a:pt x="75" y="68"/>
                </a:lnTo>
                <a:lnTo>
                  <a:pt x="75" y="68"/>
                </a:lnTo>
                <a:lnTo>
                  <a:pt x="85" y="68"/>
                </a:lnTo>
                <a:lnTo>
                  <a:pt x="85" y="68"/>
                </a:lnTo>
                <a:lnTo>
                  <a:pt x="82" y="65"/>
                </a:lnTo>
                <a:lnTo>
                  <a:pt x="82" y="65"/>
                </a:lnTo>
                <a:lnTo>
                  <a:pt x="82" y="65"/>
                </a:lnTo>
                <a:lnTo>
                  <a:pt x="82" y="65"/>
                </a:lnTo>
                <a:lnTo>
                  <a:pt x="75" y="65"/>
                </a:lnTo>
                <a:lnTo>
                  <a:pt x="75" y="65"/>
                </a:lnTo>
                <a:close/>
                <a:moveTo>
                  <a:pt x="208" y="251"/>
                </a:moveTo>
                <a:lnTo>
                  <a:pt x="208" y="251"/>
                </a:lnTo>
                <a:lnTo>
                  <a:pt x="224" y="248"/>
                </a:lnTo>
                <a:lnTo>
                  <a:pt x="224" y="248"/>
                </a:lnTo>
                <a:lnTo>
                  <a:pt x="225" y="245"/>
                </a:lnTo>
                <a:lnTo>
                  <a:pt x="225" y="245"/>
                </a:lnTo>
                <a:lnTo>
                  <a:pt x="208" y="251"/>
                </a:lnTo>
                <a:lnTo>
                  <a:pt x="208" y="251"/>
                </a:lnTo>
                <a:close/>
                <a:moveTo>
                  <a:pt x="194" y="238"/>
                </a:moveTo>
                <a:lnTo>
                  <a:pt x="194" y="238"/>
                </a:lnTo>
                <a:lnTo>
                  <a:pt x="198" y="237"/>
                </a:lnTo>
                <a:lnTo>
                  <a:pt x="198" y="237"/>
                </a:lnTo>
                <a:lnTo>
                  <a:pt x="198" y="231"/>
                </a:lnTo>
                <a:lnTo>
                  <a:pt x="198" y="231"/>
                </a:lnTo>
                <a:lnTo>
                  <a:pt x="197" y="231"/>
                </a:lnTo>
                <a:lnTo>
                  <a:pt x="197" y="231"/>
                </a:lnTo>
                <a:lnTo>
                  <a:pt x="195" y="232"/>
                </a:lnTo>
                <a:lnTo>
                  <a:pt x="195" y="232"/>
                </a:lnTo>
                <a:lnTo>
                  <a:pt x="194" y="238"/>
                </a:lnTo>
                <a:lnTo>
                  <a:pt x="194" y="238"/>
                </a:lnTo>
                <a:close/>
                <a:moveTo>
                  <a:pt x="291" y="65"/>
                </a:moveTo>
                <a:lnTo>
                  <a:pt x="291" y="65"/>
                </a:lnTo>
                <a:lnTo>
                  <a:pt x="291" y="65"/>
                </a:lnTo>
                <a:lnTo>
                  <a:pt x="291" y="65"/>
                </a:lnTo>
                <a:lnTo>
                  <a:pt x="296" y="65"/>
                </a:lnTo>
                <a:lnTo>
                  <a:pt x="301" y="63"/>
                </a:lnTo>
                <a:lnTo>
                  <a:pt x="301" y="63"/>
                </a:lnTo>
                <a:lnTo>
                  <a:pt x="301" y="59"/>
                </a:lnTo>
                <a:lnTo>
                  <a:pt x="301" y="59"/>
                </a:lnTo>
                <a:lnTo>
                  <a:pt x="291" y="65"/>
                </a:lnTo>
                <a:lnTo>
                  <a:pt x="291" y="65"/>
                </a:lnTo>
                <a:close/>
                <a:moveTo>
                  <a:pt x="301" y="199"/>
                </a:moveTo>
                <a:lnTo>
                  <a:pt x="301" y="199"/>
                </a:lnTo>
                <a:lnTo>
                  <a:pt x="302" y="199"/>
                </a:lnTo>
                <a:lnTo>
                  <a:pt x="302" y="199"/>
                </a:lnTo>
                <a:lnTo>
                  <a:pt x="304" y="197"/>
                </a:lnTo>
                <a:lnTo>
                  <a:pt x="304" y="197"/>
                </a:lnTo>
                <a:lnTo>
                  <a:pt x="304" y="194"/>
                </a:lnTo>
                <a:lnTo>
                  <a:pt x="304" y="194"/>
                </a:lnTo>
                <a:lnTo>
                  <a:pt x="299" y="193"/>
                </a:lnTo>
                <a:lnTo>
                  <a:pt x="299" y="193"/>
                </a:lnTo>
                <a:lnTo>
                  <a:pt x="301" y="199"/>
                </a:lnTo>
                <a:lnTo>
                  <a:pt x="301" y="199"/>
                </a:lnTo>
                <a:close/>
                <a:moveTo>
                  <a:pt x="213" y="231"/>
                </a:moveTo>
                <a:lnTo>
                  <a:pt x="213" y="231"/>
                </a:lnTo>
                <a:lnTo>
                  <a:pt x="211" y="235"/>
                </a:lnTo>
                <a:lnTo>
                  <a:pt x="211" y="235"/>
                </a:lnTo>
                <a:lnTo>
                  <a:pt x="217" y="234"/>
                </a:lnTo>
                <a:lnTo>
                  <a:pt x="217" y="234"/>
                </a:lnTo>
                <a:lnTo>
                  <a:pt x="216" y="231"/>
                </a:lnTo>
                <a:lnTo>
                  <a:pt x="216" y="231"/>
                </a:lnTo>
                <a:lnTo>
                  <a:pt x="213" y="231"/>
                </a:lnTo>
                <a:lnTo>
                  <a:pt x="213" y="231"/>
                </a:lnTo>
                <a:close/>
                <a:moveTo>
                  <a:pt x="64" y="59"/>
                </a:moveTo>
                <a:lnTo>
                  <a:pt x="64" y="59"/>
                </a:lnTo>
                <a:lnTo>
                  <a:pt x="60" y="59"/>
                </a:lnTo>
                <a:lnTo>
                  <a:pt x="60" y="59"/>
                </a:lnTo>
                <a:lnTo>
                  <a:pt x="58" y="59"/>
                </a:lnTo>
                <a:lnTo>
                  <a:pt x="58" y="59"/>
                </a:lnTo>
                <a:lnTo>
                  <a:pt x="56" y="59"/>
                </a:lnTo>
                <a:lnTo>
                  <a:pt x="56" y="59"/>
                </a:lnTo>
                <a:lnTo>
                  <a:pt x="49" y="59"/>
                </a:lnTo>
                <a:lnTo>
                  <a:pt x="49" y="59"/>
                </a:lnTo>
                <a:lnTo>
                  <a:pt x="47" y="59"/>
                </a:lnTo>
                <a:lnTo>
                  <a:pt x="47" y="59"/>
                </a:lnTo>
                <a:lnTo>
                  <a:pt x="47" y="60"/>
                </a:lnTo>
                <a:lnTo>
                  <a:pt x="47" y="60"/>
                </a:lnTo>
                <a:lnTo>
                  <a:pt x="63" y="60"/>
                </a:lnTo>
                <a:lnTo>
                  <a:pt x="63" y="60"/>
                </a:lnTo>
                <a:lnTo>
                  <a:pt x="64" y="59"/>
                </a:lnTo>
                <a:lnTo>
                  <a:pt x="64" y="59"/>
                </a:lnTo>
                <a:close/>
                <a:moveTo>
                  <a:pt x="228" y="59"/>
                </a:moveTo>
                <a:lnTo>
                  <a:pt x="228" y="59"/>
                </a:lnTo>
                <a:lnTo>
                  <a:pt x="230" y="62"/>
                </a:lnTo>
                <a:lnTo>
                  <a:pt x="230" y="62"/>
                </a:lnTo>
                <a:lnTo>
                  <a:pt x="232" y="62"/>
                </a:lnTo>
                <a:lnTo>
                  <a:pt x="232" y="62"/>
                </a:lnTo>
                <a:lnTo>
                  <a:pt x="235" y="62"/>
                </a:lnTo>
                <a:lnTo>
                  <a:pt x="235" y="62"/>
                </a:lnTo>
                <a:lnTo>
                  <a:pt x="236" y="57"/>
                </a:lnTo>
                <a:lnTo>
                  <a:pt x="236" y="57"/>
                </a:lnTo>
                <a:lnTo>
                  <a:pt x="228" y="59"/>
                </a:lnTo>
                <a:lnTo>
                  <a:pt x="228" y="59"/>
                </a:lnTo>
                <a:close/>
                <a:moveTo>
                  <a:pt x="181" y="117"/>
                </a:moveTo>
                <a:lnTo>
                  <a:pt x="181" y="117"/>
                </a:lnTo>
                <a:lnTo>
                  <a:pt x="173" y="117"/>
                </a:lnTo>
                <a:lnTo>
                  <a:pt x="173" y="117"/>
                </a:lnTo>
                <a:lnTo>
                  <a:pt x="176" y="119"/>
                </a:lnTo>
                <a:lnTo>
                  <a:pt x="175" y="122"/>
                </a:lnTo>
                <a:lnTo>
                  <a:pt x="175" y="122"/>
                </a:lnTo>
                <a:lnTo>
                  <a:pt x="176" y="122"/>
                </a:lnTo>
                <a:lnTo>
                  <a:pt x="178" y="122"/>
                </a:lnTo>
                <a:lnTo>
                  <a:pt x="178" y="122"/>
                </a:lnTo>
                <a:lnTo>
                  <a:pt x="179" y="122"/>
                </a:lnTo>
                <a:lnTo>
                  <a:pt x="179" y="122"/>
                </a:lnTo>
                <a:lnTo>
                  <a:pt x="181" y="123"/>
                </a:lnTo>
                <a:lnTo>
                  <a:pt x="181" y="123"/>
                </a:lnTo>
                <a:lnTo>
                  <a:pt x="181" y="123"/>
                </a:lnTo>
                <a:lnTo>
                  <a:pt x="181" y="123"/>
                </a:lnTo>
                <a:lnTo>
                  <a:pt x="181" y="117"/>
                </a:lnTo>
                <a:lnTo>
                  <a:pt x="181" y="117"/>
                </a:lnTo>
                <a:close/>
                <a:moveTo>
                  <a:pt x="206" y="100"/>
                </a:moveTo>
                <a:lnTo>
                  <a:pt x="206" y="100"/>
                </a:lnTo>
                <a:lnTo>
                  <a:pt x="211" y="96"/>
                </a:lnTo>
                <a:lnTo>
                  <a:pt x="211" y="96"/>
                </a:lnTo>
                <a:lnTo>
                  <a:pt x="209" y="90"/>
                </a:lnTo>
                <a:lnTo>
                  <a:pt x="209" y="90"/>
                </a:lnTo>
                <a:lnTo>
                  <a:pt x="209" y="89"/>
                </a:lnTo>
                <a:lnTo>
                  <a:pt x="209" y="89"/>
                </a:lnTo>
                <a:lnTo>
                  <a:pt x="208" y="90"/>
                </a:lnTo>
                <a:lnTo>
                  <a:pt x="208" y="90"/>
                </a:lnTo>
                <a:lnTo>
                  <a:pt x="206" y="100"/>
                </a:lnTo>
                <a:lnTo>
                  <a:pt x="206" y="100"/>
                </a:lnTo>
                <a:close/>
                <a:moveTo>
                  <a:pt x="396" y="220"/>
                </a:moveTo>
                <a:lnTo>
                  <a:pt x="396" y="220"/>
                </a:lnTo>
                <a:lnTo>
                  <a:pt x="396" y="213"/>
                </a:lnTo>
                <a:lnTo>
                  <a:pt x="396" y="213"/>
                </a:lnTo>
                <a:lnTo>
                  <a:pt x="391" y="216"/>
                </a:lnTo>
                <a:lnTo>
                  <a:pt x="391" y="216"/>
                </a:lnTo>
                <a:lnTo>
                  <a:pt x="391" y="221"/>
                </a:lnTo>
                <a:lnTo>
                  <a:pt x="391" y="221"/>
                </a:lnTo>
                <a:lnTo>
                  <a:pt x="396" y="220"/>
                </a:lnTo>
                <a:lnTo>
                  <a:pt x="396" y="220"/>
                </a:lnTo>
                <a:close/>
                <a:moveTo>
                  <a:pt x="321" y="100"/>
                </a:moveTo>
                <a:lnTo>
                  <a:pt x="321" y="100"/>
                </a:lnTo>
                <a:lnTo>
                  <a:pt x="329" y="108"/>
                </a:lnTo>
                <a:lnTo>
                  <a:pt x="337" y="115"/>
                </a:lnTo>
                <a:lnTo>
                  <a:pt x="337" y="115"/>
                </a:lnTo>
                <a:lnTo>
                  <a:pt x="331" y="108"/>
                </a:lnTo>
                <a:lnTo>
                  <a:pt x="321" y="100"/>
                </a:lnTo>
                <a:lnTo>
                  <a:pt x="321" y="100"/>
                </a:lnTo>
                <a:close/>
                <a:moveTo>
                  <a:pt x="246" y="68"/>
                </a:moveTo>
                <a:lnTo>
                  <a:pt x="246" y="68"/>
                </a:lnTo>
                <a:lnTo>
                  <a:pt x="252" y="68"/>
                </a:lnTo>
                <a:lnTo>
                  <a:pt x="258" y="65"/>
                </a:lnTo>
                <a:lnTo>
                  <a:pt x="258" y="65"/>
                </a:lnTo>
                <a:lnTo>
                  <a:pt x="258" y="65"/>
                </a:lnTo>
                <a:lnTo>
                  <a:pt x="257" y="63"/>
                </a:lnTo>
                <a:lnTo>
                  <a:pt x="257" y="63"/>
                </a:lnTo>
                <a:lnTo>
                  <a:pt x="247" y="67"/>
                </a:lnTo>
                <a:lnTo>
                  <a:pt x="247" y="67"/>
                </a:lnTo>
                <a:lnTo>
                  <a:pt x="246" y="68"/>
                </a:lnTo>
                <a:lnTo>
                  <a:pt x="246" y="68"/>
                </a:lnTo>
                <a:close/>
                <a:moveTo>
                  <a:pt x="282" y="197"/>
                </a:moveTo>
                <a:lnTo>
                  <a:pt x="282" y="197"/>
                </a:lnTo>
                <a:lnTo>
                  <a:pt x="276" y="201"/>
                </a:lnTo>
                <a:lnTo>
                  <a:pt x="276" y="201"/>
                </a:lnTo>
                <a:lnTo>
                  <a:pt x="274" y="202"/>
                </a:lnTo>
                <a:lnTo>
                  <a:pt x="274" y="202"/>
                </a:lnTo>
                <a:lnTo>
                  <a:pt x="274" y="204"/>
                </a:lnTo>
                <a:lnTo>
                  <a:pt x="274" y="204"/>
                </a:lnTo>
                <a:lnTo>
                  <a:pt x="284" y="202"/>
                </a:lnTo>
                <a:lnTo>
                  <a:pt x="284" y="202"/>
                </a:lnTo>
                <a:lnTo>
                  <a:pt x="282" y="197"/>
                </a:lnTo>
                <a:lnTo>
                  <a:pt x="282" y="197"/>
                </a:lnTo>
                <a:close/>
                <a:moveTo>
                  <a:pt x="362" y="197"/>
                </a:moveTo>
                <a:lnTo>
                  <a:pt x="362" y="197"/>
                </a:lnTo>
                <a:lnTo>
                  <a:pt x="359" y="186"/>
                </a:lnTo>
                <a:lnTo>
                  <a:pt x="359" y="186"/>
                </a:lnTo>
                <a:lnTo>
                  <a:pt x="358" y="197"/>
                </a:lnTo>
                <a:lnTo>
                  <a:pt x="358" y="197"/>
                </a:lnTo>
                <a:lnTo>
                  <a:pt x="362" y="197"/>
                </a:lnTo>
                <a:lnTo>
                  <a:pt x="362" y="197"/>
                </a:lnTo>
                <a:close/>
                <a:moveTo>
                  <a:pt x="12" y="106"/>
                </a:moveTo>
                <a:lnTo>
                  <a:pt x="12" y="106"/>
                </a:lnTo>
                <a:lnTo>
                  <a:pt x="12" y="123"/>
                </a:lnTo>
                <a:lnTo>
                  <a:pt x="12" y="123"/>
                </a:lnTo>
                <a:lnTo>
                  <a:pt x="15" y="106"/>
                </a:lnTo>
                <a:lnTo>
                  <a:pt x="15" y="106"/>
                </a:lnTo>
                <a:lnTo>
                  <a:pt x="12" y="106"/>
                </a:lnTo>
                <a:lnTo>
                  <a:pt x="12" y="106"/>
                </a:lnTo>
                <a:close/>
                <a:moveTo>
                  <a:pt x="228" y="130"/>
                </a:moveTo>
                <a:lnTo>
                  <a:pt x="228" y="130"/>
                </a:lnTo>
                <a:lnTo>
                  <a:pt x="232" y="128"/>
                </a:lnTo>
                <a:lnTo>
                  <a:pt x="232" y="128"/>
                </a:lnTo>
                <a:lnTo>
                  <a:pt x="232" y="123"/>
                </a:lnTo>
                <a:lnTo>
                  <a:pt x="232" y="123"/>
                </a:lnTo>
                <a:lnTo>
                  <a:pt x="232" y="120"/>
                </a:lnTo>
                <a:lnTo>
                  <a:pt x="232" y="120"/>
                </a:lnTo>
                <a:lnTo>
                  <a:pt x="228" y="123"/>
                </a:lnTo>
                <a:lnTo>
                  <a:pt x="228" y="123"/>
                </a:lnTo>
                <a:lnTo>
                  <a:pt x="227" y="125"/>
                </a:lnTo>
                <a:lnTo>
                  <a:pt x="227" y="125"/>
                </a:lnTo>
                <a:lnTo>
                  <a:pt x="228" y="130"/>
                </a:lnTo>
                <a:lnTo>
                  <a:pt x="228" y="130"/>
                </a:lnTo>
                <a:close/>
                <a:moveTo>
                  <a:pt x="348" y="96"/>
                </a:moveTo>
                <a:lnTo>
                  <a:pt x="348" y="96"/>
                </a:lnTo>
                <a:lnTo>
                  <a:pt x="344" y="92"/>
                </a:lnTo>
                <a:lnTo>
                  <a:pt x="344" y="92"/>
                </a:lnTo>
                <a:lnTo>
                  <a:pt x="342" y="92"/>
                </a:lnTo>
                <a:lnTo>
                  <a:pt x="340" y="92"/>
                </a:lnTo>
                <a:lnTo>
                  <a:pt x="340" y="92"/>
                </a:lnTo>
                <a:lnTo>
                  <a:pt x="342" y="98"/>
                </a:lnTo>
                <a:lnTo>
                  <a:pt x="342" y="98"/>
                </a:lnTo>
                <a:lnTo>
                  <a:pt x="348" y="96"/>
                </a:lnTo>
                <a:lnTo>
                  <a:pt x="348" y="96"/>
                </a:lnTo>
                <a:close/>
                <a:moveTo>
                  <a:pt x="246" y="186"/>
                </a:moveTo>
                <a:lnTo>
                  <a:pt x="246" y="186"/>
                </a:lnTo>
                <a:lnTo>
                  <a:pt x="247" y="191"/>
                </a:lnTo>
                <a:lnTo>
                  <a:pt x="247" y="191"/>
                </a:lnTo>
                <a:lnTo>
                  <a:pt x="255" y="186"/>
                </a:lnTo>
                <a:lnTo>
                  <a:pt x="255" y="186"/>
                </a:lnTo>
                <a:lnTo>
                  <a:pt x="257" y="186"/>
                </a:lnTo>
                <a:lnTo>
                  <a:pt x="255" y="185"/>
                </a:lnTo>
                <a:lnTo>
                  <a:pt x="255" y="185"/>
                </a:lnTo>
                <a:lnTo>
                  <a:pt x="246" y="186"/>
                </a:lnTo>
                <a:lnTo>
                  <a:pt x="246" y="186"/>
                </a:lnTo>
                <a:close/>
                <a:moveTo>
                  <a:pt x="381" y="180"/>
                </a:moveTo>
                <a:lnTo>
                  <a:pt x="381" y="180"/>
                </a:lnTo>
                <a:lnTo>
                  <a:pt x="383" y="179"/>
                </a:lnTo>
                <a:lnTo>
                  <a:pt x="385" y="175"/>
                </a:lnTo>
                <a:lnTo>
                  <a:pt x="385" y="175"/>
                </a:lnTo>
                <a:lnTo>
                  <a:pt x="385" y="172"/>
                </a:lnTo>
                <a:lnTo>
                  <a:pt x="385" y="171"/>
                </a:lnTo>
                <a:lnTo>
                  <a:pt x="385" y="171"/>
                </a:lnTo>
                <a:lnTo>
                  <a:pt x="386" y="169"/>
                </a:lnTo>
                <a:lnTo>
                  <a:pt x="388" y="169"/>
                </a:lnTo>
                <a:lnTo>
                  <a:pt x="388" y="169"/>
                </a:lnTo>
                <a:lnTo>
                  <a:pt x="389" y="167"/>
                </a:lnTo>
                <a:lnTo>
                  <a:pt x="389" y="167"/>
                </a:lnTo>
                <a:lnTo>
                  <a:pt x="392" y="166"/>
                </a:lnTo>
                <a:lnTo>
                  <a:pt x="392" y="166"/>
                </a:lnTo>
                <a:lnTo>
                  <a:pt x="394" y="166"/>
                </a:lnTo>
                <a:lnTo>
                  <a:pt x="394" y="166"/>
                </a:lnTo>
                <a:lnTo>
                  <a:pt x="386" y="167"/>
                </a:lnTo>
                <a:lnTo>
                  <a:pt x="386" y="167"/>
                </a:lnTo>
                <a:lnTo>
                  <a:pt x="381" y="180"/>
                </a:lnTo>
                <a:lnTo>
                  <a:pt x="381" y="180"/>
                </a:lnTo>
                <a:close/>
                <a:moveTo>
                  <a:pt x="375" y="160"/>
                </a:moveTo>
                <a:lnTo>
                  <a:pt x="375" y="160"/>
                </a:lnTo>
                <a:lnTo>
                  <a:pt x="375" y="161"/>
                </a:lnTo>
                <a:lnTo>
                  <a:pt x="375" y="161"/>
                </a:lnTo>
                <a:lnTo>
                  <a:pt x="373" y="169"/>
                </a:lnTo>
                <a:lnTo>
                  <a:pt x="373" y="169"/>
                </a:lnTo>
                <a:lnTo>
                  <a:pt x="373" y="172"/>
                </a:lnTo>
                <a:lnTo>
                  <a:pt x="372" y="174"/>
                </a:lnTo>
                <a:lnTo>
                  <a:pt x="372" y="174"/>
                </a:lnTo>
                <a:lnTo>
                  <a:pt x="370" y="175"/>
                </a:lnTo>
                <a:lnTo>
                  <a:pt x="370" y="175"/>
                </a:lnTo>
                <a:lnTo>
                  <a:pt x="373" y="174"/>
                </a:lnTo>
                <a:lnTo>
                  <a:pt x="373" y="174"/>
                </a:lnTo>
                <a:lnTo>
                  <a:pt x="375" y="174"/>
                </a:lnTo>
                <a:lnTo>
                  <a:pt x="375" y="171"/>
                </a:lnTo>
                <a:lnTo>
                  <a:pt x="375" y="171"/>
                </a:lnTo>
                <a:lnTo>
                  <a:pt x="377" y="164"/>
                </a:lnTo>
                <a:lnTo>
                  <a:pt x="377" y="164"/>
                </a:lnTo>
                <a:lnTo>
                  <a:pt x="375" y="160"/>
                </a:lnTo>
                <a:lnTo>
                  <a:pt x="375" y="160"/>
                </a:lnTo>
                <a:close/>
                <a:moveTo>
                  <a:pt x="63" y="93"/>
                </a:moveTo>
                <a:lnTo>
                  <a:pt x="63" y="93"/>
                </a:lnTo>
                <a:lnTo>
                  <a:pt x="67" y="92"/>
                </a:lnTo>
                <a:lnTo>
                  <a:pt x="67" y="92"/>
                </a:lnTo>
                <a:lnTo>
                  <a:pt x="66" y="85"/>
                </a:lnTo>
                <a:lnTo>
                  <a:pt x="66" y="85"/>
                </a:lnTo>
                <a:lnTo>
                  <a:pt x="61" y="90"/>
                </a:lnTo>
                <a:lnTo>
                  <a:pt x="61" y="90"/>
                </a:lnTo>
                <a:lnTo>
                  <a:pt x="63" y="93"/>
                </a:lnTo>
                <a:lnTo>
                  <a:pt x="63" y="93"/>
                </a:lnTo>
                <a:close/>
                <a:moveTo>
                  <a:pt x="364" y="136"/>
                </a:moveTo>
                <a:lnTo>
                  <a:pt x="364" y="136"/>
                </a:lnTo>
                <a:lnTo>
                  <a:pt x="369" y="141"/>
                </a:lnTo>
                <a:lnTo>
                  <a:pt x="369" y="141"/>
                </a:lnTo>
                <a:lnTo>
                  <a:pt x="372" y="139"/>
                </a:lnTo>
                <a:lnTo>
                  <a:pt x="372" y="136"/>
                </a:lnTo>
                <a:lnTo>
                  <a:pt x="372" y="136"/>
                </a:lnTo>
                <a:lnTo>
                  <a:pt x="364" y="136"/>
                </a:lnTo>
                <a:lnTo>
                  <a:pt x="364" y="136"/>
                </a:lnTo>
                <a:close/>
                <a:moveTo>
                  <a:pt x="165" y="232"/>
                </a:moveTo>
                <a:lnTo>
                  <a:pt x="165" y="232"/>
                </a:lnTo>
                <a:lnTo>
                  <a:pt x="162" y="232"/>
                </a:lnTo>
                <a:lnTo>
                  <a:pt x="162" y="232"/>
                </a:lnTo>
                <a:lnTo>
                  <a:pt x="162" y="237"/>
                </a:lnTo>
                <a:lnTo>
                  <a:pt x="162" y="237"/>
                </a:lnTo>
                <a:lnTo>
                  <a:pt x="167" y="238"/>
                </a:lnTo>
                <a:lnTo>
                  <a:pt x="167" y="238"/>
                </a:lnTo>
                <a:lnTo>
                  <a:pt x="165" y="232"/>
                </a:lnTo>
                <a:lnTo>
                  <a:pt x="165" y="232"/>
                </a:lnTo>
                <a:close/>
                <a:moveTo>
                  <a:pt x="325" y="201"/>
                </a:moveTo>
                <a:lnTo>
                  <a:pt x="325" y="201"/>
                </a:lnTo>
                <a:lnTo>
                  <a:pt x="332" y="201"/>
                </a:lnTo>
                <a:lnTo>
                  <a:pt x="332" y="201"/>
                </a:lnTo>
                <a:lnTo>
                  <a:pt x="331" y="196"/>
                </a:lnTo>
                <a:lnTo>
                  <a:pt x="331" y="196"/>
                </a:lnTo>
                <a:lnTo>
                  <a:pt x="325" y="197"/>
                </a:lnTo>
                <a:lnTo>
                  <a:pt x="325" y="197"/>
                </a:lnTo>
                <a:lnTo>
                  <a:pt x="325" y="199"/>
                </a:lnTo>
                <a:lnTo>
                  <a:pt x="325" y="199"/>
                </a:lnTo>
                <a:lnTo>
                  <a:pt x="325" y="201"/>
                </a:lnTo>
                <a:lnTo>
                  <a:pt x="325" y="201"/>
                </a:lnTo>
                <a:close/>
                <a:moveTo>
                  <a:pt x="228" y="87"/>
                </a:moveTo>
                <a:lnTo>
                  <a:pt x="228" y="87"/>
                </a:lnTo>
                <a:lnTo>
                  <a:pt x="232" y="85"/>
                </a:lnTo>
                <a:lnTo>
                  <a:pt x="232" y="84"/>
                </a:lnTo>
                <a:lnTo>
                  <a:pt x="232" y="84"/>
                </a:lnTo>
                <a:lnTo>
                  <a:pt x="230" y="78"/>
                </a:lnTo>
                <a:lnTo>
                  <a:pt x="230" y="78"/>
                </a:lnTo>
                <a:lnTo>
                  <a:pt x="228" y="76"/>
                </a:lnTo>
                <a:lnTo>
                  <a:pt x="228" y="76"/>
                </a:lnTo>
                <a:lnTo>
                  <a:pt x="227" y="78"/>
                </a:lnTo>
                <a:lnTo>
                  <a:pt x="227" y="78"/>
                </a:lnTo>
                <a:lnTo>
                  <a:pt x="228" y="82"/>
                </a:lnTo>
                <a:lnTo>
                  <a:pt x="228" y="87"/>
                </a:lnTo>
                <a:lnTo>
                  <a:pt x="228" y="87"/>
                </a:lnTo>
                <a:close/>
                <a:moveTo>
                  <a:pt x="232" y="212"/>
                </a:moveTo>
                <a:lnTo>
                  <a:pt x="232" y="212"/>
                </a:lnTo>
                <a:lnTo>
                  <a:pt x="230" y="212"/>
                </a:lnTo>
                <a:lnTo>
                  <a:pt x="230" y="212"/>
                </a:lnTo>
                <a:lnTo>
                  <a:pt x="225" y="212"/>
                </a:lnTo>
                <a:lnTo>
                  <a:pt x="225" y="212"/>
                </a:lnTo>
                <a:lnTo>
                  <a:pt x="225" y="220"/>
                </a:lnTo>
                <a:lnTo>
                  <a:pt x="225" y="220"/>
                </a:lnTo>
                <a:lnTo>
                  <a:pt x="230" y="218"/>
                </a:lnTo>
                <a:lnTo>
                  <a:pt x="230" y="218"/>
                </a:lnTo>
                <a:lnTo>
                  <a:pt x="228" y="215"/>
                </a:lnTo>
                <a:lnTo>
                  <a:pt x="232" y="212"/>
                </a:lnTo>
                <a:lnTo>
                  <a:pt x="232" y="212"/>
                </a:lnTo>
                <a:close/>
                <a:moveTo>
                  <a:pt x="138" y="74"/>
                </a:moveTo>
                <a:lnTo>
                  <a:pt x="138" y="74"/>
                </a:lnTo>
                <a:lnTo>
                  <a:pt x="143" y="84"/>
                </a:lnTo>
                <a:lnTo>
                  <a:pt x="143" y="84"/>
                </a:lnTo>
                <a:lnTo>
                  <a:pt x="143" y="84"/>
                </a:lnTo>
                <a:lnTo>
                  <a:pt x="143" y="84"/>
                </a:lnTo>
                <a:lnTo>
                  <a:pt x="143" y="74"/>
                </a:lnTo>
                <a:lnTo>
                  <a:pt x="143" y="74"/>
                </a:lnTo>
                <a:lnTo>
                  <a:pt x="138" y="74"/>
                </a:lnTo>
                <a:lnTo>
                  <a:pt x="138" y="74"/>
                </a:lnTo>
                <a:close/>
                <a:moveTo>
                  <a:pt x="220" y="73"/>
                </a:moveTo>
                <a:lnTo>
                  <a:pt x="220" y="73"/>
                </a:lnTo>
                <a:lnTo>
                  <a:pt x="220" y="67"/>
                </a:lnTo>
                <a:lnTo>
                  <a:pt x="220" y="67"/>
                </a:lnTo>
                <a:lnTo>
                  <a:pt x="216" y="67"/>
                </a:lnTo>
                <a:lnTo>
                  <a:pt x="216" y="67"/>
                </a:lnTo>
                <a:lnTo>
                  <a:pt x="217" y="71"/>
                </a:lnTo>
                <a:lnTo>
                  <a:pt x="217" y="71"/>
                </a:lnTo>
                <a:lnTo>
                  <a:pt x="219" y="73"/>
                </a:lnTo>
                <a:lnTo>
                  <a:pt x="220" y="73"/>
                </a:lnTo>
                <a:lnTo>
                  <a:pt x="220" y="73"/>
                </a:lnTo>
                <a:close/>
                <a:moveTo>
                  <a:pt x="386" y="267"/>
                </a:moveTo>
                <a:lnTo>
                  <a:pt x="386" y="267"/>
                </a:lnTo>
                <a:lnTo>
                  <a:pt x="388" y="272"/>
                </a:lnTo>
                <a:lnTo>
                  <a:pt x="388" y="272"/>
                </a:lnTo>
                <a:lnTo>
                  <a:pt x="388" y="272"/>
                </a:lnTo>
                <a:lnTo>
                  <a:pt x="388" y="272"/>
                </a:lnTo>
                <a:lnTo>
                  <a:pt x="388" y="272"/>
                </a:lnTo>
                <a:lnTo>
                  <a:pt x="388" y="272"/>
                </a:lnTo>
                <a:lnTo>
                  <a:pt x="389" y="270"/>
                </a:lnTo>
                <a:lnTo>
                  <a:pt x="392" y="268"/>
                </a:lnTo>
                <a:lnTo>
                  <a:pt x="392" y="268"/>
                </a:lnTo>
                <a:lnTo>
                  <a:pt x="396" y="267"/>
                </a:lnTo>
                <a:lnTo>
                  <a:pt x="396" y="267"/>
                </a:lnTo>
                <a:lnTo>
                  <a:pt x="396" y="267"/>
                </a:lnTo>
                <a:lnTo>
                  <a:pt x="396" y="267"/>
                </a:lnTo>
                <a:lnTo>
                  <a:pt x="386" y="267"/>
                </a:lnTo>
                <a:lnTo>
                  <a:pt x="386" y="267"/>
                </a:lnTo>
                <a:close/>
                <a:moveTo>
                  <a:pt x="120" y="216"/>
                </a:moveTo>
                <a:lnTo>
                  <a:pt x="120" y="216"/>
                </a:lnTo>
                <a:lnTo>
                  <a:pt x="104" y="215"/>
                </a:lnTo>
                <a:lnTo>
                  <a:pt x="104" y="215"/>
                </a:lnTo>
                <a:lnTo>
                  <a:pt x="104" y="215"/>
                </a:lnTo>
                <a:lnTo>
                  <a:pt x="104" y="215"/>
                </a:lnTo>
                <a:lnTo>
                  <a:pt x="118" y="218"/>
                </a:lnTo>
                <a:lnTo>
                  <a:pt x="118" y="218"/>
                </a:lnTo>
                <a:lnTo>
                  <a:pt x="120" y="216"/>
                </a:lnTo>
                <a:lnTo>
                  <a:pt x="120" y="216"/>
                </a:lnTo>
                <a:close/>
                <a:moveTo>
                  <a:pt x="296" y="207"/>
                </a:moveTo>
                <a:lnTo>
                  <a:pt x="296" y="207"/>
                </a:lnTo>
                <a:lnTo>
                  <a:pt x="291" y="207"/>
                </a:lnTo>
                <a:lnTo>
                  <a:pt x="291" y="207"/>
                </a:lnTo>
                <a:lnTo>
                  <a:pt x="291" y="210"/>
                </a:lnTo>
                <a:lnTo>
                  <a:pt x="290" y="215"/>
                </a:lnTo>
                <a:lnTo>
                  <a:pt x="290" y="215"/>
                </a:lnTo>
                <a:lnTo>
                  <a:pt x="295" y="212"/>
                </a:lnTo>
                <a:lnTo>
                  <a:pt x="295" y="212"/>
                </a:lnTo>
                <a:lnTo>
                  <a:pt x="295" y="210"/>
                </a:lnTo>
                <a:lnTo>
                  <a:pt x="295" y="210"/>
                </a:lnTo>
                <a:lnTo>
                  <a:pt x="296" y="207"/>
                </a:lnTo>
                <a:lnTo>
                  <a:pt x="296" y="207"/>
                </a:lnTo>
                <a:close/>
                <a:moveTo>
                  <a:pt x="235" y="169"/>
                </a:moveTo>
                <a:lnTo>
                  <a:pt x="235" y="169"/>
                </a:lnTo>
                <a:lnTo>
                  <a:pt x="243" y="163"/>
                </a:lnTo>
                <a:lnTo>
                  <a:pt x="243" y="163"/>
                </a:lnTo>
                <a:lnTo>
                  <a:pt x="235" y="164"/>
                </a:lnTo>
                <a:lnTo>
                  <a:pt x="235" y="164"/>
                </a:lnTo>
                <a:lnTo>
                  <a:pt x="235" y="169"/>
                </a:lnTo>
                <a:lnTo>
                  <a:pt x="235" y="169"/>
                </a:lnTo>
                <a:close/>
                <a:moveTo>
                  <a:pt x="370" y="126"/>
                </a:moveTo>
                <a:lnTo>
                  <a:pt x="370" y="126"/>
                </a:lnTo>
                <a:lnTo>
                  <a:pt x="362" y="131"/>
                </a:lnTo>
                <a:lnTo>
                  <a:pt x="362" y="131"/>
                </a:lnTo>
                <a:lnTo>
                  <a:pt x="370" y="131"/>
                </a:lnTo>
                <a:lnTo>
                  <a:pt x="370" y="131"/>
                </a:lnTo>
                <a:lnTo>
                  <a:pt x="370" y="130"/>
                </a:lnTo>
                <a:lnTo>
                  <a:pt x="370" y="130"/>
                </a:lnTo>
                <a:lnTo>
                  <a:pt x="370" y="126"/>
                </a:lnTo>
                <a:lnTo>
                  <a:pt x="370" y="126"/>
                </a:lnTo>
                <a:close/>
                <a:moveTo>
                  <a:pt x="340" y="190"/>
                </a:moveTo>
                <a:lnTo>
                  <a:pt x="340" y="190"/>
                </a:lnTo>
                <a:lnTo>
                  <a:pt x="340" y="186"/>
                </a:lnTo>
                <a:lnTo>
                  <a:pt x="340" y="186"/>
                </a:lnTo>
                <a:lnTo>
                  <a:pt x="332" y="186"/>
                </a:lnTo>
                <a:lnTo>
                  <a:pt x="332" y="186"/>
                </a:lnTo>
                <a:lnTo>
                  <a:pt x="332" y="186"/>
                </a:lnTo>
                <a:lnTo>
                  <a:pt x="334" y="188"/>
                </a:lnTo>
                <a:lnTo>
                  <a:pt x="334" y="188"/>
                </a:lnTo>
                <a:lnTo>
                  <a:pt x="340" y="190"/>
                </a:lnTo>
                <a:lnTo>
                  <a:pt x="340" y="190"/>
                </a:lnTo>
                <a:close/>
                <a:moveTo>
                  <a:pt x="164" y="265"/>
                </a:moveTo>
                <a:lnTo>
                  <a:pt x="164" y="265"/>
                </a:lnTo>
                <a:lnTo>
                  <a:pt x="173" y="265"/>
                </a:lnTo>
                <a:lnTo>
                  <a:pt x="173" y="265"/>
                </a:lnTo>
                <a:lnTo>
                  <a:pt x="173" y="262"/>
                </a:lnTo>
                <a:lnTo>
                  <a:pt x="173" y="262"/>
                </a:lnTo>
                <a:lnTo>
                  <a:pt x="170" y="261"/>
                </a:lnTo>
                <a:lnTo>
                  <a:pt x="170" y="261"/>
                </a:lnTo>
                <a:lnTo>
                  <a:pt x="170" y="261"/>
                </a:lnTo>
                <a:lnTo>
                  <a:pt x="170" y="261"/>
                </a:lnTo>
                <a:lnTo>
                  <a:pt x="170" y="262"/>
                </a:lnTo>
                <a:lnTo>
                  <a:pt x="170" y="264"/>
                </a:lnTo>
                <a:lnTo>
                  <a:pt x="170" y="264"/>
                </a:lnTo>
                <a:lnTo>
                  <a:pt x="168" y="264"/>
                </a:lnTo>
                <a:lnTo>
                  <a:pt x="167" y="264"/>
                </a:lnTo>
                <a:lnTo>
                  <a:pt x="167" y="264"/>
                </a:lnTo>
                <a:lnTo>
                  <a:pt x="164" y="262"/>
                </a:lnTo>
                <a:lnTo>
                  <a:pt x="164" y="262"/>
                </a:lnTo>
                <a:lnTo>
                  <a:pt x="164" y="262"/>
                </a:lnTo>
                <a:lnTo>
                  <a:pt x="164" y="262"/>
                </a:lnTo>
                <a:lnTo>
                  <a:pt x="164" y="265"/>
                </a:lnTo>
                <a:lnTo>
                  <a:pt x="164" y="265"/>
                </a:lnTo>
                <a:close/>
                <a:moveTo>
                  <a:pt x="64" y="202"/>
                </a:moveTo>
                <a:lnTo>
                  <a:pt x="64" y="202"/>
                </a:lnTo>
                <a:lnTo>
                  <a:pt x="63" y="194"/>
                </a:lnTo>
                <a:lnTo>
                  <a:pt x="63" y="194"/>
                </a:lnTo>
                <a:lnTo>
                  <a:pt x="60" y="199"/>
                </a:lnTo>
                <a:lnTo>
                  <a:pt x="60" y="199"/>
                </a:lnTo>
                <a:lnTo>
                  <a:pt x="60" y="201"/>
                </a:lnTo>
                <a:lnTo>
                  <a:pt x="60" y="201"/>
                </a:lnTo>
                <a:lnTo>
                  <a:pt x="64" y="202"/>
                </a:lnTo>
                <a:lnTo>
                  <a:pt x="64" y="202"/>
                </a:lnTo>
                <a:close/>
                <a:moveTo>
                  <a:pt x="392" y="141"/>
                </a:moveTo>
                <a:lnTo>
                  <a:pt x="392" y="141"/>
                </a:lnTo>
                <a:lnTo>
                  <a:pt x="386" y="136"/>
                </a:lnTo>
                <a:lnTo>
                  <a:pt x="386" y="136"/>
                </a:lnTo>
                <a:lnTo>
                  <a:pt x="388" y="142"/>
                </a:lnTo>
                <a:lnTo>
                  <a:pt x="388" y="142"/>
                </a:lnTo>
                <a:lnTo>
                  <a:pt x="392" y="141"/>
                </a:lnTo>
                <a:lnTo>
                  <a:pt x="392" y="141"/>
                </a:lnTo>
                <a:close/>
                <a:moveTo>
                  <a:pt x="206" y="207"/>
                </a:moveTo>
                <a:lnTo>
                  <a:pt x="206" y="207"/>
                </a:lnTo>
                <a:lnTo>
                  <a:pt x="206" y="201"/>
                </a:lnTo>
                <a:lnTo>
                  <a:pt x="206" y="201"/>
                </a:lnTo>
                <a:lnTo>
                  <a:pt x="203" y="202"/>
                </a:lnTo>
                <a:lnTo>
                  <a:pt x="202" y="204"/>
                </a:lnTo>
                <a:lnTo>
                  <a:pt x="202" y="204"/>
                </a:lnTo>
                <a:lnTo>
                  <a:pt x="203" y="207"/>
                </a:lnTo>
                <a:lnTo>
                  <a:pt x="205" y="207"/>
                </a:lnTo>
                <a:lnTo>
                  <a:pt x="206" y="207"/>
                </a:lnTo>
                <a:lnTo>
                  <a:pt x="206" y="207"/>
                </a:lnTo>
                <a:close/>
                <a:moveTo>
                  <a:pt x="394" y="156"/>
                </a:moveTo>
                <a:lnTo>
                  <a:pt x="394" y="156"/>
                </a:lnTo>
                <a:lnTo>
                  <a:pt x="392" y="160"/>
                </a:lnTo>
                <a:lnTo>
                  <a:pt x="391" y="163"/>
                </a:lnTo>
                <a:lnTo>
                  <a:pt x="391" y="163"/>
                </a:lnTo>
                <a:lnTo>
                  <a:pt x="397" y="161"/>
                </a:lnTo>
                <a:lnTo>
                  <a:pt x="397" y="161"/>
                </a:lnTo>
                <a:lnTo>
                  <a:pt x="394" y="156"/>
                </a:lnTo>
                <a:lnTo>
                  <a:pt x="394" y="156"/>
                </a:lnTo>
                <a:close/>
                <a:moveTo>
                  <a:pt x="227" y="54"/>
                </a:moveTo>
                <a:lnTo>
                  <a:pt x="227" y="54"/>
                </a:lnTo>
                <a:lnTo>
                  <a:pt x="228" y="54"/>
                </a:lnTo>
                <a:lnTo>
                  <a:pt x="228" y="54"/>
                </a:lnTo>
                <a:lnTo>
                  <a:pt x="228" y="54"/>
                </a:lnTo>
                <a:lnTo>
                  <a:pt x="236" y="54"/>
                </a:lnTo>
                <a:lnTo>
                  <a:pt x="236" y="54"/>
                </a:lnTo>
                <a:lnTo>
                  <a:pt x="239" y="54"/>
                </a:lnTo>
                <a:lnTo>
                  <a:pt x="239" y="54"/>
                </a:lnTo>
                <a:lnTo>
                  <a:pt x="243" y="52"/>
                </a:lnTo>
                <a:lnTo>
                  <a:pt x="243" y="52"/>
                </a:lnTo>
                <a:lnTo>
                  <a:pt x="244" y="54"/>
                </a:lnTo>
                <a:lnTo>
                  <a:pt x="244" y="54"/>
                </a:lnTo>
                <a:lnTo>
                  <a:pt x="246" y="52"/>
                </a:lnTo>
                <a:lnTo>
                  <a:pt x="246" y="52"/>
                </a:lnTo>
                <a:lnTo>
                  <a:pt x="246" y="52"/>
                </a:lnTo>
                <a:lnTo>
                  <a:pt x="227" y="54"/>
                </a:lnTo>
                <a:lnTo>
                  <a:pt x="227" y="54"/>
                </a:lnTo>
                <a:close/>
                <a:moveTo>
                  <a:pt x="302" y="224"/>
                </a:moveTo>
                <a:lnTo>
                  <a:pt x="302" y="224"/>
                </a:lnTo>
                <a:lnTo>
                  <a:pt x="302" y="224"/>
                </a:lnTo>
                <a:lnTo>
                  <a:pt x="302" y="224"/>
                </a:lnTo>
                <a:lnTo>
                  <a:pt x="304" y="213"/>
                </a:lnTo>
                <a:lnTo>
                  <a:pt x="304" y="213"/>
                </a:lnTo>
                <a:lnTo>
                  <a:pt x="301" y="215"/>
                </a:lnTo>
                <a:lnTo>
                  <a:pt x="301" y="215"/>
                </a:lnTo>
                <a:lnTo>
                  <a:pt x="302" y="224"/>
                </a:lnTo>
                <a:lnTo>
                  <a:pt x="302" y="224"/>
                </a:lnTo>
                <a:close/>
                <a:moveTo>
                  <a:pt x="389" y="196"/>
                </a:moveTo>
                <a:lnTo>
                  <a:pt x="389" y="196"/>
                </a:lnTo>
                <a:lnTo>
                  <a:pt x="389" y="194"/>
                </a:lnTo>
                <a:lnTo>
                  <a:pt x="388" y="191"/>
                </a:lnTo>
                <a:lnTo>
                  <a:pt x="388" y="191"/>
                </a:lnTo>
                <a:lnTo>
                  <a:pt x="385" y="193"/>
                </a:lnTo>
                <a:lnTo>
                  <a:pt x="385" y="193"/>
                </a:lnTo>
                <a:lnTo>
                  <a:pt x="385" y="193"/>
                </a:lnTo>
                <a:lnTo>
                  <a:pt x="385" y="193"/>
                </a:lnTo>
                <a:lnTo>
                  <a:pt x="385" y="197"/>
                </a:lnTo>
                <a:lnTo>
                  <a:pt x="385" y="197"/>
                </a:lnTo>
                <a:lnTo>
                  <a:pt x="389" y="196"/>
                </a:lnTo>
                <a:lnTo>
                  <a:pt x="389" y="196"/>
                </a:lnTo>
                <a:close/>
                <a:moveTo>
                  <a:pt x="61" y="261"/>
                </a:moveTo>
                <a:lnTo>
                  <a:pt x="61" y="261"/>
                </a:lnTo>
                <a:lnTo>
                  <a:pt x="61" y="261"/>
                </a:lnTo>
                <a:lnTo>
                  <a:pt x="61" y="261"/>
                </a:lnTo>
                <a:lnTo>
                  <a:pt x="63" y="261"/>
                </a:lnTo>
                <a:lnTo>
                  <a:pt x="63" y="261"/>
                </a:lnTo>
                <a:lnTo>
                  <a:pt x="67" y="254"/>
                </a:lnTo>
                <a:lnTo>
                  <a:pt x="75" y="249"/>
                </a:lnTo>
                <a:lnTo>
                  <a:pt x="75" y="249"/>
                </a:lnTo>
                <a:lnTo>
                  <a:pt x="77" y="248"/>
                </a:lnTo>
                <a:lnTo>
                  <a:pt x="77" y="248"/>
                </a:lnTo>
                <a:lnTo>
                  <a:pt x="77" y="248"/>
                </a:lnTo>
                <a:lnTo>
                  <a:pt x="77" y="248"/>
                </a:lnTo>
                <a:lnTo>
                  <a:pt x="67" y="253"/>
                </a:lnTo>
                <a:lnTo>
                  <a:pt x="61" y="261"/>
                </a:lnTo>
                <a:lnTo>
                  <a:pt x="61" y="261"/>
                </a:lnTo>
                <a:close/>
                <a:moveTo>
                  <a:pt x="392" y="226"/>
                </a:moveTo>
                <a:lnTo>
                  <a:pt x="392" y="226"/>
                </a:lnTo>
                <a:lnTo>
                  <a:pt x="394" y="232"/>
                </a:lnTo>
                <a:lnTo>
                  <a:pt x="394" y="232"/>
                </a:lnTo>
                <a:lnTo>
                  <a:pt x="396" y="232"/>
                </a:lnTo>
                <a:lnTo>
                  <a:pt x="396" y="232"/>
                </a:lnTo>
                <a:lnTo>
                  <a:pt x="396" y="224"/>
                </a:lnTo>
                <a:lnTo>
                  <a:pt x="396" y="224"/>
                </a:lnTo>
                <a:lnTo>
                  <a:pt x="392" y="226"/>
                </a:lnTo>
                <a:lnTo>
                  <a:pt x="392" y="226"/>
                </a:lnTo>
                <a:close/>
                <a:moveTo>
                  <a:pt x="175" y="87"/>
                </a:moveTo>
                <a:lnTo>
                  <a:pt x="175" y="87"/>
                </a:lnTo>
                <a:lnTo>
                  <a:pt x="176" y="84"/>
                </a:lnTo>
                <a:lnTo>
                  <a:pt x="176" y="84"/>
                </a:lnTo>
                <a:lnTo>
                  <a:pt x="172" y="84"/>
                </a:lnTo>
                <a:lnTo>
                  <a:pt x="170" y="82"/>
                </a:lnTo>
                <a:lnTo>
                  <a:pt x="170" y="82"/>
                </a:lnTo>
                <a:lnTo>
                  <a:pt x="170" y="84"/>
                </a:lnTo>
                <a:lnTo>
                  <a:pt x="168" y="85"/>
                </a:lnTo>
                <a:lnTo>
                  <a:pt x="168" y="85"/>
                </a:lnTo>
                <a:lnTo>
                  <a:pt x="175" y="87"/>
                </a:lnTo>
                <a:lnTo>
                  <a:pt x="175" y="87"/>
                </a:lnTo>
                <a:close/>
                <a:moveTo>
                  <a:pt x="329" y="89"/>
                </a:moveTo>
                <a:lnTo>
                  <a:pt x="329" y="89"/>
                </a:lnTo>
                <a:lnTo>
                  <a:pt x="332" y="89"/>
                </a:lnTo>
                <a:lnTo>
                  <a:pt x="332" y="89"/>
                </a:lnTo>
                <a:lnTo>
                  <a:pt x="334" y="89"/>
                </a:lnTo>
                <a:lnTo>
                  <a:pt x="334" y="89"/>
                </a:lnTo>
                <a:lnTo>
                  <a:pt x="336" y="84"/>
                </a:lnTo>
                <a:lnTo>
                  <a:pt x="336" y="84"/>
                </a:lnTo>
                <a:lnTo>
                  <a:pt x="334" y="84"/>
                </a:lnTo>
                <a:lnTo>
                  <a:pt x="334" y="84"/>
                </a:lnTo>
                <a:lnTo>
                  <a:pt x="331" y="85"/>
                </a:lnTo>
                <a:lnTo>
                  <a:pt x="331" y="85"/>
                </a:lnTo>
                <a:lnTo>
                  <a:pt x="329" y="85"/>
                </a:lnTo>
                <a:lnTo>
                  <a:pt x="329" y="89"/>
                </a:lnTo>
                <a:lnTo>
                  <a:pt x="329" y="89"/>
                </a:lnTo>
                <a:lnTo>
                  <a:pt x="329" y="89"/>
                </a:lnTo>
                <a:lnTo>
                  <a:pt x="329" y="89"/>
                </a:lnTo>
                <a:close/>
                <a:moveTo>
                  <a:pt x="399" y="218"/>
                </a:moveTo>
                <a:lnTo>
                  <a:pt x="399" y="218"/>
                </a:lnTo>
                <a:lnTo>
                  <a:pt x="403" y="218"/>
                </a:lnTo>
                <a:lnTo>
                  <a:pt x="403" y="218"/>
                </a:lnTo>
                <a:lnTo>
                  <a:pt x="402" y="210"/>
                </a:lnTo>
                <a:lnTo>
                  <a:pt x="402" y="210"/>
                </a:lnTo>
                <a:lnTo>
                  <a:pt x="400" y="212"/>
                </a:lnTo>
                <a:lnTo>
                  <a:pt x="400" y="212"/>
                </a:lnTo>
                <a:lnTo>
                  <a:pt x="400" y="212"/>
                </a:lnTo>
                <a:lnTo>
                  <a:pt x="400" y="212"/>
                </a:lnTo>
                <a:lnTo>
                  <a:pt x="399" y="218"/>
                </a:lnTo>
                <a:lnTo>
                  <a:pt x="399" y="218"/>
                </a:lnTo>
                <a:close/>
                <a:moveTo>
                  <a:pt x="61" y="270"/>
                </a:moveTo>
                <a:lnTo>
                  <a:pt x="61" y="270"/>
                </a:lnTo>
                <a:lnTo>
                  <a:pt x="63" y="267"/>
                </a:lnTo>
                <a:lnTo>
                  <a:pt x="63" y="267"/>
                </a:lnTo>
                <a:lnTo>
                  <a:pt x="64" y="264"/>
                </a:lnTo>
                <a:lnTo>
                  <a:pt x="66" y="262"/>
                </a:lnTo>
                <a:lnTo>
                  <a:pt x="66" y="262"/>
                </a:lnTo>
                <a:lnTo>
                  <a:pt x="56" y="272"/>
                </a:lnTo>
                <a:lnTo>
                  <a:pt x="56" y="272"/>
                </a:lnTo>
                <a:lnTo>
                  <a:pt x="61" y="270"/>
                </a:lnTo>
                <a:lnTo>
                  <a:pt x="61" y="270"/>
                </a:lnTo>
                <a:close/>
                <a:moveTo>
                  <a:pt x="244" y="123"/>
                </a:moveTo>
                <a:lnTo>
                  <a:pt x="244" y="123"/>
                </a:lnTo>
                <a:lnTo>
                  <a:pt x="244" y="134"/>
                </a:lnTo>
                <a:lnTo>
                  <a:pt x="246" y="147"/>
                </a:lnTo>
                <a:lnTo>
                  <a:pt x="246" y="147"/>
                </a:lnTo>
                <a:lnTo>
                  <a:pt x="246" y="134"/>
                </a:lnTo>
                <a:lnTo>
                  <a:pt x="244" y="123"/>
                </a:lnTo>
                <a:lnTo>
                  <a:pt x="244" y="123"/>
                </a:lnTo>
                <a:close/>
                <a:moveTo>
                  <a:pt x="203" y="76"/>
                </a:moveTo>
                <a:lnTo>
                  <a:pt x="203" y="76"/>
                </a:lnTo>
                <a:lnTo>
                  <a:pt x="208" y="78"/>
                </a:lnTo>
                <a:lnTo>
                  <a:pt x="208" y="78"/>
                </a:lnTo>
                <a:lnTo>
                  <a:pt x="208" y="78"/>
                </a:lnTo>
                <a:lnTo>
                  <a:pt x="208" y="78"/>
                </a:lnTo>
                <a:lnTo>
                  <a:pt x="213" y="76"/>
                </a:lnTo>
                <a:lnTo>
                  <a:pt x="213" y="76"/>
                </a:lnTo>
                <a:lnTo>
                  <a:pt x="214" y="76"/>
                </a:lnTo>
                <a:lnTo>
                  <a:pt x="214" y="76"/>
                </a:lnTo>
                <a:lnTo>
                  <a:pt x="205" y="76"/>
                </a:lnTo>
                <a:lnTo>
                  <a:pt x="205" y="76"/>
                </a:lnTo>
                <a:lnTo>
                  <a:pt x="203" y="76"/>
                </a:lnTo>
                <a:lnTo>
                  <a:pt x="203" y="76"/>
                </a:lnTo>
                <a:lnTo>
                  <a:pt x="203" y="76"/>
                </a:lnTo>
                <a:close/>
                <a:moveTo>
                  <a:pt x="194" y="242"/>
                </a:moveTo>
                <a:lnTo>
                  <a:pt x="194" y="242"/>
                </a:lnTo>
                <a:lnTo>
                  <a:pt x="192" y="246"/>
                </a:lnTo>
                <a:lnTo>
                  <a:pt x="192" y="246"/>
                </a:lnTo>
                <a:lnTo>
                  <a:pt x="200" y="243"/>
                </a:lnTo>
                <a:lnTo>
                  <a:pt x="200" y="243"/>
                </a:lnTo>
                <a:lnTo>
                  <a:pt x="200" y="242"/>
                </a:lnTo>
                <a:lnTo>
                  <a:pt x="200" y="242"/>
                </a:lnTo>
                <a:lnTo>
                  <a:pt x="194" y="242"/>
                </a:lnTo>
                <a:lnTo>
                  <a:pt x="194" y="242"/>
                </a:lnTo>
                <a:close/>
                <a:moveTo>
                  <a:pt x="224" y="153"/>
                </a:moveTo>
                <a:lnTo>
                  <a:pt x="224" y="153"/>
                </a:lnTo>
                <a:lnTo>
                  <a:pt x="225" y="155"/>
                </a:lnTo>
                <a:lnTo>
                  <a:pt x="225" y="155"/>
                </a:lnTo>
                <a:lnTo>
                  <a:pt x="227" y="153"/>
                </a:lnTo>
                <a:lnTo>
                  <a:pt x="227" y="153"/>
                </a:lnTo>
                <a:lnTo>
                  <a:pt x="227" y="152"/>
                </a:lnTo>
                <a:lnTo>
                  <a:pt x="227" y="152"/>
                </a:lnTo>
                <a:lnTo>
                  <a:pt x="227" y="149"/>
                </a:lnTo>
                <a:lnTo>
                  <a:pt x="227" y="149"/>
                </a:lnTo>
                <a:lnTo>
                  <a:pt x="224" y="150"/>
                </a:lnTo>
                <a:lnTo>
                  <a:pt x="224" y="150"/>
                </a:lnTo>
                <a:lnTo>
                  <a:pt x="224" y="153"/>
                </a:lnTo>
                <a:lnTo>
                  <a:pt x="224" y="153"/>
                </a:lnTo>
                <a:close/>
                <a:moveTo>
                  <a:pt x="378" y="193"/>
                </a:moveTo>
                <a:lnTo>
                  <a:pt x="378" y="193"/>
                </a:lnTo>
                <a:lnTo>
                  <a:pt x="380" y="191"/>
                </a:lnTo>
                <a:lnTo>
                  <a:pt x="380" y="191"/>
                </a:lnTo>
                <a:lnTo>
                  <a:pt x="381" y="190"/>
                </a:lnTo>
                <a:lnTo>
                  <a:pt x="381" y="190"/>
                </a:lnTo>
                <a:lnTo>
                  <a:pt x="381" y="185"/>
                </a:lnTo>
                <a:lnTo>
                  <a:pt x="381" y="185"/>
                </a:lnTo>
                <a:lnTo>
                  <a:pt x="380" y="186"/>
                </a:lnTo>
                <a:lnTo>
                  <a:pt x="380" y="186"/>
                </a:lnTo>
                <a:lnTo>
                  <a:pt x="378" y="190"/>
                </a:lnTo>
                <a:lnTo>
                  <a:pt x="378" y="193"/>
                </a:lnTo>
                <a:lnTo>
                  <a:pt x="378" y="193"/>
                </a:lnTo>
                <a:close/>
                <a:moveTo>
                  <a:pt x="227" y="207"/>
                </a:moveTo>
                <a:lnTo>
                  <a:pt x="227" y="207"/>
                </a:lnTo>
                <a:lnTo>
                  <a:pt x="228" y="205"/>
                </a:lnTo>
                <a:lnTo>
                  <a:pt x="228" y="204"/>
                </a:lnTo>
                <a:lnTo>
                  <a:pt x="228" y="204"/>
                </a:lnTo>
                <a:lnTo>
                  <a:pt x="228" y="199"/>
                </a:lnTo>
                <a:lnTo>
                  <a:pt x="228" y="199"/>
                </a:lnTo>
                <a:lnTo>
                  <a:pt x="227" y="197"/>
                </a:lnTo>
                <a:lnTo>
                  <a:pt x="227" y="197"/>
                </a:lnTo>
                <a:lnTo>
                  <a:pt x="227" y="197"/>
                </a:lnTo>
                <a:lnTo>
                  <a:pt x="227" y="207"/>
                </a:lnTo>
                <a:lnTo>
                  <a:pt x="227" y="207"/>
                </a:lnTo>
                <a:close/>
                <a:moveTo>
                  <a:pt x="285" y="196"/>
                </a:moveTo>
                <a:lnTo>
                  <a:pt x="285" y="196"/>
                </a:lnTo>
                <a:lnTo>
                  <a:pt x="287" y="201"/>
                </a:lnTo>
                <a:lnTo>
                  <a:pt x="287" y="201"/>
                </a:lnTo>
                <a:lnTo>
                  <a:pt x="290" y="201"/>
                </a:lnTo>
                <a:lnTo>
                  <a:pt x="290" y="201"/>
                </a:lnTo>
                <a:lnTo>
                  <a:pt x="290" y="194"/>
                </a:lnTo>
                <a:lnTo>
                  <a:pt x="290" y="194"/>
                </a:lnTo>
                <a:lnTo>
                  <a:pt x="285" y="196"/>
                </a:lnTo>
                <a:lnTo>
                  <a:pt x="285" y="196"/>
                </a:lnTo>
                <a:close/>
                <a:moveTo>
                  <a:pt x="53" y="98"/>
                </a:moveTo>
                <a:lnTo>
                  <a:pt x="53" y="98"/>
                </a:lnTo>
                <a:lnTo>
                  <a:pt x="60" y="95"/>
                </a:lnTo>
                <a:lnTo>
                  <a:pt x="60" y="95"/>
                </a:lnTo>
                <a:lnTo>
                  <a:pt x="58" y="92"/>
                </a:lnTo>
                <a:lnTo>
                  <a:pt x="58" y="92"/>
                </a:lnTo>
                <a:lnTo>
                  <a:pt x="53" y="96"/>
                </a:lnTo>
                <a:lnTo>
                  <a:pt x="53" y="96"/>
                </a:lnTo>
                <a:lnTo>
                  <a:pt x="53" y="98"/>
                </a:lnTo>
                <a:lnTo>
                  <a:pt x="53" y="98"/>
                </a:lnTo>
                <a:close/>
                <a:moveTo>
                  <a:pt x="394" y="177"/>
                </a:moveTo>
                <a:lnTo>
                  <a:pt x="394" y="177"/>
                </a:lnTo>
                <a:lnTo>
                  <a:pt x="392" y="185"/>
                </a:lnTo>
                <a:lnTo>
                  <a:pt x="392" y="185"/>
                </a:lnTo>
                <a:lnTo>
                  <a:pt x="396" y="182"/>
                </a:lnTo>
                <a:lnTo>
                  <a:pt x="397" y="179"/>
                </a:lnTo>
                <a:lnTo>
                  <a:pt x="397" y="179"/>
                </a:lnTo>
                <a:lnTo>
                  <a:pt x="394" y="177"/>
                </a:lnTo>
                <a:lnTo>
                  <a:pt x="394" y="177"/>
                </a:lnTo>
                <a:close/>
                <a:moveTo>
                  <a:pt x="408" y="172"/>
                </a:moveTo>
                <a:lnTo>
                  <a:pt x="408" y="172"/>
                </a:lnTo>
                <a:lnTo>
                  <a:pt x="408" y="172"/>
                </a:lnTo>
                <a:lnTo>
                  <a:pt x="408" y="172"/>
                </a:lnTo>
                <a:lnTo>
                  <a:pt x="408" y="164"/>
                </a:lnTo>
                <a:lnTo>
                  <a:pt x="408" y="164"/>
                </a:lnTo>
                <a:lnTo>
                  <a:pt x="405" y="166"/>
                </a:lnTo>
                <a:lnTo>
                  <a:pt x="405" y="166"/>
                </a:lnTo>
                <a:lnTo>
                  <a:pt x="408" y="172"/>
                </a:lnTo>
                <a:lnTo>
                  <a:pt x="408" y="172"/>
                </a:lnTo>
                <a:close/>
                <a:moveTo>
                  <a:pt x="214" y="73"/>
                </a:moveTo>
                <a:lnTo>
                  <a:pt x="214" y="73"/>
                </a:lnTo>
                <a:lnTo>
                  <a:pt x="213" y="70"/>
                </a:lnTo>
                <a:lnTo>
                  <a:pt x="213" y="70"/>
                </a:lnTo>
                <a:lnTo>
                  <a:pt x="209" y="70"/>
                </a:lnTo>
                <a:lnTo>
                  <a:pt x="209" y="70"/>
                </a:lnTo>
                <a:lnTo>
                  <a:pt x="206" y="70"/>
                </a:lnTo>
                <a:lnTo>
                  <a:pt x="206" y="70"/>
                </a:lnTo>
                <a:lnTo>
                  <a:pt x="205" y="71"/>
                </a:lnTo>
                <a:lnTo>
                  <a:pt x="205" y="71"/>
                </a:lnTo>
                <a:lnTo>
                  <a:pt x="214" y="73"/>
                </a:lnTo>
                <a:lnTo>
                  <a:pt x="214" y="73"/>
                </a:lnTo>
                <a:close/>
                <a:moveTo>
                  <a:pt x="189" y="84"/>
                </a:moveTo>
                <a:lnTo>
                  <a:pt x="189" y="84"/>
                </a:lnTo>
                <a:lnTo>
                  <a:pt x="183" y="84"/>
                </a:lnTo>
                <a:lnTo>
                  <a:pt x="183" y="84"/>
                </a:lnTo>
                <a:lnTo>
                  <a:pt x="183" y="87"/>
                </a:lnTo>
                <a:lnTo>
                  <a:pt x="183" y="87"/>
                </a:lnTo>
                <a:lnTo>
                  <a:pt x="187" y="87"/>
                </a:lnTo>
                <a:lnTo>
                  <a:pt x="187" y="87"/>
                </a:lnTo>
                <a:lnTo>
                  <a:pt x="189" y="84"/>
                </a:lnTo>
                <a:lnTo>
                  <a:pt x="189" y="84"/>
                </a:lnTo>
                <a:close/>
                <a:moveTo>
                  <a:pt x="306" y="186"/>
                </a:moveTo>
                <a:lnTo>
                  <a:pt x="306" y="186"/>
                </a:lnTo>
                <a:lnTo>
                  <a:pt x="306" y="186"/>
                </a:lnTo>
                <a:lnTo>
                  <a:pt x="306" y="186"/>
                </a:lnTo>
                <a:lnTo>
                  <a:pt x="296" y="185"/>
                </a:lnTo>
                <a:lnTo>
                  <a:pt x="296" y="185"/>
                </a:lnTo>
                <a:lnTo>
                  <a:pt x="298" y="188"/>
                </a:lnTo>
                <a:lnTo>
                  <a:pt x="298" y="188"/>
                </a:lnTo>
                <a:lnTo>
                  <a:pt x="306" y="186"/>
                </a:lnTo>
                <a:lnTo>
                  <a:pt x="306" y="186"/>
                </a:lnTo>
                <a:close/>
                <a:moveTo>
                  <a:pt x="55" y="240"/>
                </a:moveTo>
                <a:lnTo>
                  <a:pt x="55" y="240"/>
                </a:lnTo>
                <a:lnTo>
                  <a:pt x="44" y="249"/>
                </a:lnTo>
                <a:lnTo>
                  <a:pt x="44" y="249"/>
                </a:lnTo>
                <a:lnTo>
                  <a:pt x="56" y="242"/>
                </a:lnTo>
                <a:lnTo>
                  <a:pt x="56" y="242"/>
                </a:lnTo>
                <a:lnTo>
                  <a:pt x="55" y="240"/>
                </a:lnTo>
                <a:lnTo>
                  <a:pt x="55" y="240"/>
                </a:lnTo>
                <a:close/>
                <a:moveTo>
                  <a:pt x="186" y="242"/>
                </a:moveTo>
                <a:lnTo>
                  <a:pt x="186" y="242"/>
                </a:lnTo>
                <a:lnTo>
                  <a:pt x="186" y="248"/>
                </a:lnTo>
                <a:lnTo>
                  <a:pt x="186" y="248"/>
                </a:lnTo>
                <a:lnTo>
                  <a:pt x="187" y="248"/>
                </a:lnTo>
                <a:lnTo>
                  <a:pt x="189" y="246"/>
                </a:lnTo>
                <a:lnTo>
                  <a:pt x="189" y="246"/>
                </a:lnTo>
                <a:lnTo>
                  <a:pt x="189" y="243"/>
                </a:lnTo>
                <a:lnTo>
                  <a:pt x="189" y="243"/>
                </a:lnTo>
                <a:lnTo>
                  <a:pt x="189" y="242"/>
                </a:lnTo>
                <a:lnTo>
                  <a:pt x="189" y="242"/>
                </a:lnTo>
                <a:lnTo>
                  <a:pt x="186" y="242"/>
                </a:lnTo>
                <a:lnTo>
                  <a:pt x="186" y="242"/>
                </a:lnTo>
                <a:close/>
                <a:moveTo>
                  <a:pt x="53" y="175"/>
                </a:moveTo>
                <a:lnTo>
                  <a:pt x="53" y="175"/>
                </a:lnTo>
                <a:lnTo>
                  <a:pt x="69" y="174"/>
                </a:lnTo>
                <a:lnTo>
                  <a:pt x="69" y="174"/>
                </a:lnTo>
                <a:lnTo>
                  <a:pt x="66" y="174"/>
                </a:lnTo>
                <a:lnTo>
                  <a:pt x="66" y="174"/>
                </a:lnTo>
                <a:lnTo>
                  <a:pt x="61" y="174"/>
                </a:lnTo>
                <a:lnTo>
                  <a:pt x="56" y="175"/>
                </a:lnTo>
                <a:lnTo>
                  <a:pt x="56" y="175"/>
                </a:lnTo>
                <a:lnTo>
                  <a:pt x="53" y="175"/>
                </a:lnTo>
                <a:lnTo>
                  <a:pt x="53" y="175"/>
                </a:lnTo>
                <a:close/>
                <a:moveTo>
                  <a:pt x="206" y="221"/>
                </a:moveTo>
                <a:lnTo>
                  <a:pt x="206" y="221"/>
                </a:lnTo>
                <a:lnTo>
                  <a:pt x="203" y="215"/>
                </a:lnTo>
                <a:lnTo>
                  <a:pt x="203" y="215"/>
                </a:lnTo>
                <a:lnTo>
                  <a:pt x="202" y="215"/>
                </a:lnTo>
                <a:lnTo>
                  <a:pt x="202" y="215"/>
                </a:lnTo>
                <a:lnTo>
                  <a:pt x="202" y="221"/>
                </a:lnTo>
                <a:lnTo>
                  <a:pt x="202" y="221"/>
                </a:lnTo>
                <a:lnTo>
                  <a:pt x="206" y="221"/>
                </a:lnTo>
                <a:lnTo>
                  <a:pt x="206" y="221"/>
                </a:lnTo>
                <a:close/>
                <a:moveTo>
                  <a:pt x="255" y="199"/>
                </a:moveTo>
                <a:lnTo>
                  <a:pt x="255" y="199"/>
                </a:lnTo>
                <a:lnTo>
                  <a:pt x="250" y="201"/>
                </a:lnTo>
                <a:lnTo>
                  <a:pt x="250" y="201"/>
                </a:lnTo>
                <a:lnTo>
                  <a:pt x="252" y="204"/>
                </a:lnTo>
                <a:lnTo>
                  <a:pt x="252" y="204"/>
                </a:lnTo>
                <a:lnTo>
                  <a:pt x="255" y="205"/>
                </a:lnTo>
                <a:lnTo>
                  <a:pt x="255" y="205"/>
                </a:lnTo>
                <a:lnTo>
                  <a:pt x="255" y="199"/>
                </a:lnTo>
                <a:lnTo>
                  <a:pt x="255" y="199"/>
                </a:lnTo>
                <a:close/>
                <a:moveTo>
                  <a:pt x="44" y="95"/>
                </a:moveTo>
                <a:lnTo>
                  <a:pt x="44" y="95"/>
                </a:lnTo>
                <a:lnTo>
                  <a:pt x="39" y="98"/>
                </a:lnTo>
                <a:lnTo>
                  <a:pt x="39" y="98"/>
                </a:lnTo>
                <a:lnTo>
                  <a:pt x="37" y="100"/>
                </a:lnTo>
                <a:lnTo>
                  <a:pt x="37" y="100"/>
                </a:lnTo>
                <a:lnTo>
                  <a:pt x="37" y="100"/>
                </a:lnTo>
                <a:lnTo>
                  <a:pt x="44" y="98"/>
                </a:lnTo>
                <a:lnTo>
                  <a:pt x="44" y="98"/>
                </a:lnTo>
                <a:lnTo>
                  <a:pt x="44" y="95"/>
                </a:lnTo>
                <a:lnTo>
                  <a:pt x="44" y="95"/>
                </a:lnTo>
                <a:close/>
                <a:moveTo>
                  <a:pt x="323" y="190"/>
                </a:moveTo>
                <a:lnTo>
                  <a:pt x="323" y="190"/>
                </a:lnTo>
                <a:lnTo>
                  <a:pt x="317" y="188"/>
                </a:lnTo>
                <a:lnTo>
                  <a:pt x="317" y="188"/>
                </a:lnTo>
                <a:lnTo>
                  <a:pt x="317" y="191"/>
                </a:lnTo>
                <a:lnTo>
                  <a:pt x="317" y="191"/>
                </a:lnTo>
                <a:lnTo>
                  <a:pt x="321" y="191"/>
                </a:lnTo>
                <a:lnTo>
                  <a:pt x="321" y="191"/>
                </a:lnTo>
                <a:lnTo>
                  <a:pt x="323" y="190"/>
                </a:lnTo>
                <a:lnTo>
                  <a:pt x="323" y="190"/>
                </a:lnTo>
                <a:close/>
                <a:moveTo>
                  <a:pt x="296" y="48"/>
                </a:moveTo>
                <a:lnTo>
                  <a:pt x="296" y="48"/>
                </a:lnTo>
                <a:lnTo>
                  <a:pt x="293" y="46"/>
                </a:lnTo>
                <a:lnTo>
                  <a:pt x="293" y="46"/>
                </a:lnTo>
                <a:lnTo>
                  <a:pt x="287" y="46"/>
                </a:lnTo>
                <a:lnTo>
                  <a:pt x="287" y="46"/>
                </a:lnTo>
                <a:lnTo>
                  <a:pt x="288" y="48"/>
                </a:lnTo>
                <a:lnTo>
                  <a:pt x="288" y="48"/>
                </a:lnTo>
                <a:lnTo>
                  <a:pt x="291" y="48"/>
                </a:lnTo>
                <a:lnTo>
                  <a:pt x="291" y="48"/>
                </a:lnTo>
                <a:lnTo>
                  <a:pt x="296" y="48"/>
                </a:lnTo>
                <a:lnTo>
                  <a:pt x="296" y="48"/>
                </a:lnTo>
                <a:close/>
                <a:moveTo>
                  <a:pt x="208" y="104"/>
                </a:moveTo>
                <a:lnTo>
                  <a:pt x="208" y="104"/>
                </a:lnTo>
                <a:lnTo>
                  <a:pt x="205" y="101"/>
                </a:lnTo>
                <a:lnTo>
                  <a:pt x="205" y="101"/>
                </a:lnTo>
                <a:lnTo>
                  <a:pt x="203" y="109"/>
                </a:lnTo>
                <a:lnTo>
                  <a:pt x="203" y="109"/>
                </a:lnTo>
                <a:lnTo>
                  <a:pt x="205" y="111"/>
                </a:lnTo>
                <a:lnTo>
                  <a:pt x="205" y="111"/>
                </a:lnTo>
                <a:lnTo>
                  <a:pt x="208" y="104"/>
                </a:lnTo>
                <a:lnTo>
                  <a:pt x="208" y="104"/>
                </a:lnTo>
                <a:close/>
                <a:moveTo>
                  <a:pt x="295" y="193"/>
                </a:moveTo>
                <a:lnTo>
                  <a:pt x="295" y="193"/>
                </a:lnTo>
                <a:lnTo>
                  <a:pt x="295" y="194"/>
                </a:lnTo>
                <a:lnTo>
                  <a:pt x="295" y="194"/>
                </a:lnTo>
                <a:lnTo>
                  <a:pt x="293" y="201"/>
                </a:lnTo>
                <a:lnTo>
                  <a:pt x="293" y="201"/>
                </a:lnTo>
                <a:lnTo>
                  <a:pt x="296" y="201"/>
                </a:lnTo>
                <a:lnTo>
                  <a:pt x="296" y="201"/>
                </a:lnTo>
                <a:lnTo>
                  <a:pt x="295" y="193"/>
                </a:lnTo>
                <a:lnTo>
                  <a:pt x="295" y="193"/>
                </a:lnTo>
                <a:close/>
                <a:moveTo>
                  <a:pt x="45" y="89"/>
                </a:moveTo>
                <a:lnTo>
                  <a:pt x="45" y="89"/>
                </a:lnTo>
                <a:lnTo>
                  <a:pt x="50" y="87"/>
                </a:lnTo>
                <a:lnTo>
                  <a:pt x="50" y="87"/>
                </a:lnTo>
                <a:lnTo>
                  <a:pt x="50" y="85"/>
                </a:lnTo>
                <a:lnTo>
                  <a:pt x="50" y="85"/>
                </a:lnTo>
                <a:lnTo>
                  <a:pt x="50" y="84"/>
                </a:lnTo>
                <a:lnTo>
                  <a:pt x="49" y="82"/>
                </a:lnTo>
                <a:lnTo>
                  <a:pt x="49" y="82"/>
                </a:lnTo>
                <a:lnTo>
                  <a:pt x="47" y="85"/>
                </a:lnTo>
                <a:lnTo>
                  <a:pt x="47" y="85"/>
                </a:lnTo>
                <a:lnTo>
                  <a:pt x="45" y="87"/>
                </a:lnTo>
                <a:lnTo>
                  <a:pt x="45" y="89"/>
                </a:lnTo>
                <a:lnTo>
                  <a:pt x="45" y="89"/>
                </a:lnTo>
                <a:close/>
                <a:moveTo>
                  <a:pt x="230" y="190"/>
                </a:moveTo>
                <a:lnTo>
                  <a:pt x="230" y="190"/>
                </a:lnTo>
                <a:lnTo>
                  <a:pt x="230" y="193"/>
                </a:lnTo>
                <a:lnTo>
                  <a:pt x="230" y="193"/>
                </a:lnTo>
                <a:lnTo>
                  <a:pt x="232" y="194"/>
                </a:lnTo>
                <a:lnTo>
                  <a:pt x="232" y="194"/>
                </a:lnTo>
                <a:lnTo>
                  <a:pt x="236" y="194"/>
                </a:lnTo>
                <a:lnTo>
                  <a:pt x="236" y="194"/>
                </a:lnTo>
                <a:lnTo>
                  <a:pt x="236" y="191"/>
                </a:lnTo>
                <a:lnTo>
                  <a:pt x="236" y="191"/>
                </a:lnTo>
                <a:lnTo>
                  <a:pt x="230" y="190"/>
                </a:lnTo>
                <a:lnTo>
                  <a:pt x="230" y="190"/>
                </a:lnTo>
                <a:close/>
                <a:moveTo>
                  <a:pt x="364" y="111"/>
                </a:moveTo>
                <a:lnTo>
                  <a:pt x="364" y="111"/>
                </a:lnTo>
                <a:lnTo>
                  <a:pt x="361" y="108"/>
                </a:lnTo>
                <a:lnTo>
                  <a:pt x="361" y="108"/>
                </a:lnTo>
                <a:lnTo>
                  <a:pt x="359" y="108"/>
                </a:lnTo>
                <a:lnTo>
                  <a:pt x="358" y="108"/>
                </a:lnTo>
                <a:lnTo>
                  <a:pt x="358" y="108"/>
                </a:lnTo>
                <a:lnTo>
                  <a:pt x="358" y="112"/>
                </a:lnTo>
                <a:lnTo>
                  <a:pt x="358" y="112"/>
                </a:lnTo>
                <a:lnTo>
                  <a:pt x="364" y="111"/>
                </a:lnTo>
                <a:lnTo>
                  <a:pt x="364" y="111"/>
                </a:lnTo>
                <a:close/>
                <a:moveTo>
                  <a:pt x="219" y="160"/>
                </a:moveTo>
                <a:lnTo>
                  <a:pt x="219" y="160"/>
                </a:lnTo>
                <a:lnTo>
                  <a:pt x="216" y="161"/>
                </a:lnTo>
                <a:lnTo>
                  <a:pt x="216" y="161"/>
                </a:lnTo>
                <a:lnTo>
                  <a:pt x="217" y="167"/>
                </a:lnTo>
                <a:lnTo>
                  <a:pt x="217" y="167"/>
                </a:lnTo>
                <a:lnTo>
                  <a:pt x="217" y="169"/>
                </a:lnTo>
                <a:lnTo>
                  <a:pt x="217" y="169"/>
                </a:lnTo>
                <a:lnTo>
                  <a:pt x="219" y="167"/>
                </a:lnTo>
                <a:lnTo>
                  <a:pt x="219" y="167"/>
                </a:lnTo>
                <a:lnTo>
                  <a:pt x="219" y="160"/>
                </a:lnTo>
                <a:lnTo>
                  <a:pt x="219" y="160"/>
                </a:lnTo>
                <a:close/>
                <a:moveTo>
                  <a:pt x="197" y="89"/>
                </a:moveTo>
                <a:lnTo>
                  <a:pt x="197" y="89"/>
                </a:lnTo>
                <a:lnTo>
                  <a:pt x="198" y="89"/>
                </a:lnTo>
                <a:lnTo>
                  <a:pt x="198" y="89"/>
                </a:lnTo>
                <a:lnTo>
                  <a:pt x="202" y="89"/>
                </a:lnTo>
                <a:lnTo>
                  <a:pt x="203" y="90"/>
                </a:lnTo>
                <a:lnTo>
                  <a:pt x="203" y="90"/>
                </a:lnTo>
                <a:lnTo>
                  <a:pt x="205" y="89"/>
                </a:lnTo>
                <a:lnTo>
                  <a:pt x="205" y="89"/>
                </a:lnTo>
                <a:lnTo>
                  <a:pt x="202" y="87"/>
                </a:lnTo>
                <a:lnTo>
                  <a:pt x="200" y="87"/>
                </a:lnTo>
                <a:lnTo>
                  <a:pt x="198" y="85"/>
                </a:lnTo>
                <a:lnTo>
                  <a:pt x="198" y="85"/>
                </a:lnTo>
                <a:lnTo>
                  <a:pt x="197" y="85"/>
                </a:lnTo>
                <a:lnTo>
                  <a:pt x="197" y="85"/>
                </a:lnTo>
                <a:lnTo>
                  <a:pt x="197" y="89"/>
                </a:lnTo>
                <a:lnTo>
                  <a:pt x="197" y="89"/>
                </a:lnTo>
                <a:close/>
                <a:moveTo>
                  <a:pt x="63" y="191"/>
                </a:moveTo>
                <a:lnTo>
                  <a:pt x="63" y="191"/>
                </a:lnTo>
                <a:lnTo>
                  <a:pt x="61" y="188"/>
                </a:lnTo>
                <a:lnTo>
                  <a:pt x="60" y="185"/>
                </a:lnTo>
                <a:lnTo>
                  <a:pt x="60" y="185"/>
                </a:lnTo>
                <a:lnTo>
                  <a:pt x="58" y="193"/>
                </a:lnTo>
                <a:lnTo>
                  <a:pt x="58" y="193"/>
                </a:lnTo>
                <a:lnTo>
                  <a:pt x="63" y="191"/>
                </a:lnTo>
                <a:lnTo>
                  <a:pt x="63" y="191"/>
                </a:lnTo>
                <a:close/>
                <a:moveTo>
                  <a:pt x="258" y="199"/>
                </a:moveTo>
                <a:lnTo>
                  <a:pt x="258" y="199"/>
                </a:lnTo>
                <a:lnTo>
                  <a:pt x="258" y="204"/>
                </a:lnTo>
                <a:lnTo>
                  <a:pt x="258" y="204"/>
                </a:lnTo>
                <a:lnTo>
                  <a:pt x="265" y="201"/>
                </a:lnTo>
                <a:lnTo>
                  <a:pt x="265" y="201"/>
                </a:lnTo>
                <a:lnTo>
                  <a:pt x="263" y="199"/>
                </a:lnTo>
                <a:lnTo>
                  <a:pt x="263" y="199"/>
                </a:lnTo>
                <a:lnTo>
                  <a:pt x="258" y="199"/>
                </a:lnTo>
                <a:lnTo>
                  <a:pt x="258" y="199"/>
                </a:lnTo>
                <a:close/>
                <a:moveTo>
                  <a:pt x="183" y="76"/>
                </a:moveTo>
                <a:lnTo>
                  <a:pt x="183" y="76"/>
                </a:lnTo>
                <a:lnTo>
                  <a:pt x="187" y="78"/>
                </a:lnTo>
                <a:lnTo>
                  <a:pt x="187" y="78"/>
                </a:lnTo>
                <a:lnTo>
                  <a:pt x="192" y="78"/>
                </a:lnTo>
                <a:lnTo>
                  <a:pt x="192" y="78"/>
                </a:lnTo>
                <a:lnTo>
                  <a:pt x="190" y="76"/>
                </a:lnTo>
                <a:lnTo>
                  <a:pt x="189" y="76"/>
                </a:lnTo>
                <a:lnTo>
                  <a:pt x="189" y="76"/>
                </a:lnTo>
                <a:lnTo>
                  <a:pt x="186" y="74"/>
                </a:lnTo>
                <a:lnTo>
                  <a:pt x="186" y="74"/>
                </a:lnTo>
                <a:lnTo>
                  <a:pt x="181" y="74"/>
                </a:lnTo>
                <a:lnTo>
                  <a:pt x="181" y="74"/>
                </a:lnTo>
                <a:lnTo>
                  <a:pt x="183" y="76"/>
                </a:lnTo>
                <a:lnTo>
                  <a:pt x="183" y="76"/>
                </a:lnTo>
                <a:close/>
                <a:moveTo>
                  <a:pt x="419" y="264"/>
                </a:moveTo>
                <a:lnTo>
                  <a:pt x="419" y="264"/>
                </a:lnTo>
                <a:lnTo>
                  <a:pt x="410" y="272"/>
                </a:lnTo>
                <a:lnTo>
                  <a:pt x="410" y="272"/>
                </a:lnTo>
                <a:lnTo>
                  <a:pt x="413" y="270"/>
                </a:lnTo>
                <a:lnTo>
                  <a:pt x="416" y="268"/>
                </a:lnTo>
                <a:lnTo>
                  <a:pt x="418" y="267"/>
                </a:lnTo>
                <a:lnTo>
                  <a:pt x="419" y="264"/>
                </a:lnTo>
                <a:lnTo>
                  <a:pt x="419" y="264"/>
                </a:lnTo>
                <a:close/>
                <a:moveTo>
                  <a:pt x="309" y="68"/>
                </a:moveTo>
                <a:lnTo>
                  <a:pt x="309" y="68"/>
                </a:lnTo>
                <a:lnTo>
                  <a:pt x="309" y="70"/>
                </a:lnTo>
                <a:lnTo>
                  <a:pt x="309" y="70"/>
                </a:lnTo>
                <a:lnTo>
                  <a:pt x="314" y="68"/>
                </a:lnTo>
                <a:lnTo>
                  <a:pt x="314" y="68"/>
                </a:lnTo>
                <a:lnTo>
                  <a:pt x="314" y="63"/>
                </a:lnTo>
                <a:lnTo>
                  <a:pt x="314" y="63"/>
                </a:lnTo>
                <a:lnTo>
                  <a:pt x="310" y="65"/>
                </a:lnTo>
                <a:lnTo>
                  <a:pt x="310" y="65"/>
                </a:lnTo>
                <a:lnTo>
                  <a:pt x="309" y="68"/>
                </a:lnTo>
                <a:lnTo>
                  <a:pt x="309" y="68"/>
                </a:lnTo>
                <a:close/>
                <a:moveTo>
                  <a:pt x="307" y="197"/>
                </a:moveTo>
                <a:lnTo>
                  <a:pt x="307" y="197"/>
                </a:lnTo>
                <a:lnTo>
                  <a:pt x="314" y="196"/>
                </a:lnTo>
                <a:lnTo>
                  <a:pt x="314" y="196"/>
                </a:lnTo>
                <a:lnTo>
                  <a:pt x="314" y="194"/>
                </a:lnTo>
                <a:lnTo>
                  <a:pt x="314" y="194"/>
                </a:lnTo>
                <a:lnTo>
                  <a:pt x="309" y="194"/>
                </a:lnTo>
                <a:lnTo>
                  <a:pt x="309" y="194"/>
                </a:lnTo>
                <a:lnTo>
                  <a:pt x="307" y="197"/>
                </a:lnTo>
                <a:lnTo>
                  <a:pt x="307" y="197"/>
                </a:lnTo>
                <a:close/>
                <a:moveTo>
                  <a:pt x="63" y="103"/>
                </a:moveTo>
                <a:lnTo>
                  <a:pt x="63" y="103"/>
                </a:lnTo>
                <a:lnTo>
                  <a:pt x="55" y="109"/>
                </a:lnTo>
                <a:lnTo>
                  <a:pt x="55" y="109"/>
                </a:lnTo>
                <a:lnTo>
                  <a:pt x="55" y="111"/>
                </a:lnTo>
                <a:lnTo>
                  <a:pt x="55" y="111"/>
                </a:lnTo>
                <a:lnTo>
                  <a:pt x="64" y="106"/>
                </a:lnTo>
                <a:lnTo>
                  <a:pt x="64" y="106"/>
                </a:lnTo>
                <a:lnTo>
                  <a:pt x="63" y="103"/>
                </a:lnTo>
                <a:lnTo>
                  <a:pt x="63" y="103"/>
                </a:lnTo>
                <a:close/>
                <a:moveTo>
                  <a:pt x="179" y="93"/>
                </a:moveTo>
                <a:lnTo>
                  <a:pt x="179" y="93"/>
                </a:lnTo>
                <a:lnTo>
                  <a:pt x="178" y="93"/>
                </a:lnTo>
                <a:lnTo>
                  <a:pt x="178" y="93"/>
                </a:lnTo>
                <a:lnTo>
                  <a:pt x="176" y="98"/>
                </a:lnTo>
                <a:lnTo>
                  <a:pt x="176" y="98"/>
                </a:lnTo>
                <a:lnTo>
                  <a:pt x="179" y="100"/>
                </a:lnTo>
                <a:lnTo>
                  <a:pt x="179" y="100"/>
                </a:lnTo>
                <a:lnTo>
                  <a:pt x="179" y="93"/>
                </a:lnTo>
                <a:lnTo>
                  <a:pt x="179" y="93"/>
                </a:lnTo>
                <a:close/>
                <a:moveTo>
                  <a:pt x="258" y="169"/>
                </a:moveTo>
                <a:lnTo>
                  <a:pt x="258" y="169"/>
                </a:lnTo>
                <a:lnTo>
                  <a:pt x="258" y="169"/>
                </a:lnTo>
                <a:lnTo>
                  <a:pt x="258" y="169"/>
                </a:lnTo>
                <a:lnTo>
                  <a:pt x="254" y="166"/>
                </a:lnTo>
                <a:lnTo>
                  <a:pt x="249" y="163"/>
                </a:lnTo>
                <a:lnTo>
                  <a:pt x="249" y="163"/>
                </a:lnTo>
                <a:lnTo>
                  <a:pt x="250" y="166"/>
                </a:lnTo>
                <a:lnTo>
                  <a:pt x="254" y="169"/>
                </a:lnTo>
                <a:lnTo>
                  <a:pt x="254" y="169"/>
                </a:lnTo>
                <a:lnTo>
                  <a:pt x="255" y="169"/>
                </a:lnTo>
                <a:lnTo>
                  <a:pt x="255" y="169"/>
                </a:lnTo>
                <a:lnTo>
                  <a:pt x="258" y="169"/>
                </a:lnTo>
                <a:lnTo>
                  <a:pt x="258" y="169"/>
                </a:lnTo>
                <a:close/>
                <a:moveTo>
                  <a:pt x="233" y="76"/>
                </a:moveTo>
                <a:lnTo>
                  <a:pt x="233" y="76"/>
                </a:lnTo>
                <a:lnTo>
                  <a:pt x="233" y="81"/>
                </a:lnTo>
                <a:lnTo>
                  <a:pt x="235" y="84"/>
                </a:lnTo>
                <a:lnTo>
                  <a:pt x="235" y="84"/>
                </a:lnTo>
                <a:lnTo>
                  <a:pt x="236" y="76"/>
                </a:lnTo>
                <a:lnTo>
                  <a:pt x="236" y="76"/>
                </a:lnTo>
                <a:lnTo>
                  <a:pt x="233" y="76"/>
                </a:lnTo>
                <a:lnTo>
                  <a:pt x="233" y="76"/>
                </a:lnTo>
                <a:close/>
                <a:moveTo>
                  <a:pt x="243" y="169"/>
                </a:moveTo>
                <a:lnTo>
                  <a:pt x="243" y="169"/>
                </a:lnTo>
                <a:lnTo>
                  <a:pt x="239" y="172"/>
                </a:lnTo>
                <a:lnTo>
                  <a:pt x="239" y="172"/>
                </a:lnTo>
                <a:lnTo>
                  <a:pt x="241" y="172"/>
                </a:lnTo>
                <a:lnTo>
                  <a:pt x="243" y="174"/>
                </a:lnTo>
                <a:lnTo>
                  <a:pt x="243" y="174"/>
                </a:lnTo>
                <a:lnTo>
                  <a:pt x="247" y="174"/>
                </a:lnTo>
                <a:lnTo>
                  <a:pt x="247" y="174"/>
                </a:lnTo>
                <a:lnTo>
                  <a:pt x="244" y="172"/>
                </a:lnTo>
                <a:lnTo>
                  <a:pt x="243" y="169"/>
                </a:lnTo>
                <a:lnTo>
                  <a:pt x="243" y="169"/>
                </a:lnTo>
                <a:close/>
                <a:moveTo>
                  <a:pt x="336" y="229"/>
                </a:moveTo>
                <a:lnTo>
                  <a:pt x="336" y="229"/>
                </a:lnTo>
                <a:lnTo>
                  <a:pt x="336" y="226"/>
                </a:lnTo>
                <a:lnTo>
                  <a:pt x="336" y="226"/>
                </a:lnTo>
                <a:lnTo>
                  <a:pt x="334" y="226"/>
                </a:lnTo>
                <a:lnTo>
                  <a:pt x="334" y="226"/>
                </a:lnTo>
                <a:lnTo>
                  <a:pt x="329" y="226"/>
                </a:lnTo>
                <a:lnTo>
                  <a:pt x="329" y="226"/>
                </a:lnTo>
                <a:lnTo>
                  <a:pt x="329" y="227"/>
                </a:lnTo>
                <a:lnTo>
                  <a:pt x="329" y="227"/>
                </a:lnTo>
                <a:lnTo>
                  <a:pt x="329" y="227"/>
                </a:lnTo>
                <a:lnTo>
                  <a:pt x="329" y="227"/>
                </a:lnTo>
                <a:lnTo>
                  <a:pt x="332" y="227"/>
                </a:lnTo>
                <a:lnTo>
                  <a:pt x="336" y="229"/>
                </a:lnTo>
                <a:lnTo>
                  <a:pt x="336" y="229"/>
                </a:lnTo>
                <a:lnTo>
                  <a:pt x="336" y="229"/>
                </a:lnTo>
                <a:lnTo>
                  <a:pt x="336" y="229"/>
                </a:lnTo>
                <a:close/>
                <a:moveTo>
                  <a:pt x="332" y="213"/>
                </a:moveTo>
                <a:lnTo>
                  <a:pt x="332" y="213"/>
                </a:lnTo>
                <a:lnTo>
                  <a:pt x="332" y="215"/>
                </a:lnTo>
                <a:lnTo>
                  <a:pt x="332" y="215"/>
                </a:lnTo>
                <a:lnTo>
                  <a:pt x="331" y="221"/>
                </a:lnTo>
                <a:lnTo>
                  <a:pt x="331" y="221"/>
                </a:lnTo>
                <a:lnTo>
                  <a:pt x="334" y="223"/>
                </a:lnTo>
                <a:lnTo>
                  <a:pt x="334" y="223"/>
                </a:lnTo>
                <a:lnTo>
                  <a:pt x="332" y="213"/>
                </a:lnTo>
                <a:lnTo>
                  <a:pt x="332" y="213"/>
                </a:lnTo>
                <a:close/>
                <a:moveTo>
                  <a:pt x="200" y="147"/>
                </a:moveTo>
                <a:lnTo>
                  <a:pt x="200" y="147"/>
                </a:lnTo>
                <a:lnTo>
                  <a:pt x="202" y="150"/>
                </a:lnTo>
                <a:lnTo>
                  <a:pt x="202" y="150"/>
                </a:lnTo>
                <a:lnTo>
                  <a:pt x="205" y="149"/>
                </a:lnTo>
                <a:lnTo>
                  <a:pt x="205" y="149"/>
                </a:lnTo>
                <a:lnTo>
                  <a:pt x="205" y="147"/>
                </a:lnTo>
                <a:lnTo>
                  <a:pt x="205" y="145"/>
                </a:lnTo>
                <a:lnTo>
                  <a:pt x="205" y="145"/>
                </a:lnTo>
                <a:lnTo>
                  <a:pt x="200" y="147"/>
                </a:lnTo>
                <a:lnTo>
                  <a:pt x="200" y="147"/>
                </a:lnTo>
                <a:close/>
                <a:moveTo>
                  <a:pt x="165" y="103"/>
                </a:moveTo>
                <a:lnTo>
                  <a:pt x="165" y="103"/>
                </a:lnTo>
                <a:lnTo>
                  <a:pt x="165" y="98"/>
                </a:lnTo>
                <a:lnTo>
                  <a:pt x="165" y="98"/>
                </a:lnTo>
                <a:lnTo>
                  <a:pt x="165" y="96"/>
                </a:lnTo>
                <a:lnTo>
                  <a:pt x="164" y="96"/>
                </a:lnTo>
                <a:lnTo>
                  <a:pt x="164" y="96"/>
                </a:lnTo>
                <a:lnTo>
                  <a:pt x="162" y="103"/>
                </a:lnTo>
                <a:lnTo>
                  <a:pt x="162" y="103"/>
                </a:lnTo>
                <a:lnTo>
                  <a:pt x="165" y="103"/>
                </a:lnTo>
                <a:lnTo>
                  <a:pt x="165" y="103"/>
                </a:lnTo>
                <a:close/>
                <a:moveTo>
                  <a:pt x="184" y="101"/>
                </a:moveTo>
                <a:lnTo>
                  <a:pt x="184" y="101"/>
                </a:lnTo>
                <a:lnTo>
                  <a:pt x="184" y="101"/>
                </a:lnTo>
                <a:lnTo>
                  <a:pt x="184" y="101"/>
                </a:lnTo>
                <a:lnTo>
                  <a:pt x="186" y="93"/>
                </a:lnTo>
                <a:lnTo>
                  <a:pt x="186" y="93"/>
                </a:lnTo>
                <a:lnTo>
                  <a:pt x="184" y="93"/>
                </a:lnTo>
                <a:lnTo>
                  <a:pt x="184" y="93"/>
                </a:lnTo>
                <a:lnTo>
                  <a:pt x="184" y="100"/>
                </a:lnTo>
                <a:lnTo>
                  <a:pt x="184" y="100"/>
                </a:lnTo>
                <a:lnTo>
                  <a:pt x="184" y="101"/>
                </a:lnTo>
                <a:lnTo>
                  <a:pt x="184" y="101"/>
                </a:lnTo>
                <a:close/>
                <a:moveTo>
                  <a:pt x="104" y="62"/>
                </a:moveTo>
                <a:lnTo>
                  <a:pt x="104" y="62"/>
                </a:lnTo>
                <a:lnTo>
                  <a:pt x="110" y="60"/>
                </a:lnTo>
                <a:lnTo>
                  <a:pt x="110" y="60"/>
                </a:lnTo>
                <a:lnTo>
                  <a:pt x="112" y="60"/>
                </a:lnTo>
                <a:lnTo>
                  <a:pt x="112" y="59"/>
                </a:lnTo>
                <a:lnTo>
                  <a:pt x="112" y="59"/>
                </a:lnTo>
                <a:lnTo>
                  <a:pt x="102" y="59"/>
                </a:lnTo>
                <a:lnTo>
                  <a:pt x="102" y="59"/>
                </a:lnTo>
                <a:lnTo>
                  <a:pt x="104" y="62"/>
                </a:lnTo>
                <a:lnTo>
                  <a:pt x="104" y="62"/>
                </a:lnTo>
                <a:close/>
                <a:moveTo>
                  <a:pt x="244" y="234"/>
                </a:moveTo>
                <a:lnTo>
                  <a:pt x="244" y="234"/>
                </a:lnTo>
                <a:lnTo>
                  <a:pt x="244" y="234"/>
                </a:lnTo>
                <a:lnTo>
                  <a:pt x="244" y="234"/>
                </a:lnTo>
                <a:lnTo>
                  <a:pt x="255" y="227"/>
                </a:lnTo>
                <a:lnTo>
                  <a:pt x="255" y="227"/>
                </a:lnTo>
                <a:lnTo>
                  <a:pt x="254" y="227"/>
                </a:lnTo>
                <a:lnTo>
                  <a:pt x="254" y="227"/>
                </a:lnTo>
                <a:lnTo>
                  <a:pt x="252" y="227"/>
                </a:lnTo>
                <a:lnTo>
                  <a:pt x="250" y="227"/>
                </a:lnTo>
                <a:lnTo>
                  <a:pt x="250" y="227"/>
                </a:lnTo>
                <a:lnTo>
                  <a:pt x="244" y="234"/>
                </a:lnTo>
                <a:lnTo>
                  <a:pt x="244" y="234"/>
                </a:lnTo>
                <a:close/>
                <a:moveTo>
                  <a:pt x="205" y="152"/>
                </a:moveTo>
                <a:lnTo>
                  <a:pt x="205" y="152"/>
                </a:lnTo>
                <a:lnTo>
                  <a:pt x="202" y="153"/>
                </a:lnTo>
                <a:lnTo>
                  <a:pt x="202" y="153"/>
                </a:lnTo>
                <a:lnTo>
                  <a:pt x="202" y="155"/>
                </a:lnTo>
                <a:lnTo>
                  <a:pt x="202" y="155"/>
                </a:lnTo>
                <a:lnTo>
                  <a:pt x="202" y="158"/>
                </a:lnTo>
                <a:lnTo>
                  <a:pt x="202" y="158"/>
                </a:lnTo>
                <a:lnTo>
                  <a:pt x="205" y="158"/>
                </a:lnTo>
                <a:lnTo>
                  <a:pt x="205" y="158"/>
                </a:lnTo>
                <a:lnTo>
                  <a:pt x="205" y="152"/>
                </a:lnTo>
                <a:lnTo>
                  <a:pt x="205" y="152"/>
                </a:lnTo>
                <a:close/>
                <a:moveTo>
                  <a:pt x="230" y="171"/>
                </a:moveTo>
                <a:lnTo>
                  <a:pt x="230" y="171"/>
                </a:lnTo>
                <a:lnTo>
                  <a:pt x="230" y="169"/>
                </a:lnTo>
                <a:lnTo>
                  <a:pt x="230" y="169"/>
                </a:lnTo>
                <a:lnTo>
                  <a:pt x="222" y="174"/>
                </a:lnTo>
                <a:lnTo>
                  <a:pt x="222" y="174"/>
                </a:lnTo>
                <a:lnTo>
                  <a:pt x="220" y="179"/>
                </a:lnTo>
                <a:lnTo>
                  <a:pt x="220" y="179"/>
                </a:lnTo>
                <a:lnTo>
                  <a:pt x="220" y="179"/>
                </a:lnTo>
                <a:lnTo>
                  <a:pt x="220" y="179"/>
                </a:lnTo>
                <a:lnTo>
                  <a:pt x="222" y="179"/>
                </a:lnTo>
                <a:lnTo>
                  <a:pt x="222" y="179"/>
                </a:lnTo>
                <a:lnTo>
                  <a:pt x="222" y="179"/>
                </a:lnTo>
                <a:lnTo>
                  <a:pt x="222" y="179"/>
                </a:lnTo>
                <a:lnTo>
                  <a:pt x="224" y="175"/>
                </a:lnTo>
                <a:lnTo>
                  <a:pt x="227" y="174"/>
                </a:lnTo>
                <a:lnTo>
                  <a:pt x="227" y="174"/>
                </a:lnTo>
                <a:lnTo>
                  <a:pt x="230" y="171"/>
                </a:lnTo>
                <a:lnTo>
                  <a:pt x="230" y="171"/>
                </a:lnTo>
                <a:close/>
                <a:moveTo>
                  <a:pt x="55" y="264"/>
                </a:moveTo>
                <a:lnTo>
                  <a:pt x="55" y="264"/>
                </a:lnTo>
                <a:lnTo>
                  <a:pt x="55" y="264"/>
                </a:lnTo>
                <a:lnTo>
                  <a:pt x="55" y="264"/>
                </a:lnTo>
                <a:lnTo>
                  <a:pt x="49" y="270"/>
                </a:lnTo>
                <a:lnTo>
                  <a:pt x="49" y="270"/>
                </a:lnTo>
                <a:lnTo>
                  <a:pt x="50" y="272"/>
                </a:lnTo>
                <a:lnTo>
                  <a:pt x="50" y="272"/>
                </a:lnTo>
                <a:lnTo>
                  <a:pt x="53" y="272"/>
                </a:lnTo>
                <a:lnTo>
                  <a:pt x="53" y="272"/>
                </a:lnTo>
                <a:lnTo>
                  <a:pt x="52" y="270"/>
                </a:lnTo>
                <a:lnTo>
                  <a:pt x="53" y="267"/>
                </a:lnTo>
                <a:lnTo>
                  <a:pt x="53" y="267"/>
                </a:lnTo>
                <a:lnTo>
                  <a:pt x="55" y="264"/>
                </a:lnTo>
                <a:lnTo>
                  <a:pt x="55" y="264"/>
                </a:lnTo>
                <a:close/>
                <a:moveTo>
                  <a:pt x="318" y="70"/>
                </a:moveTo>
                <a:lnTo>
                  <a:pt x="318" y="70"/>
                </a:lnTo>
                <a:lnTo>
                  <a:pt x="318" y="74"/>
                </a:lnTo>
                <a:lnTo>
                  <a:pt x="318" y="74"/>
                </a:lnTo>
                <a:lnTo>
                  <a:pt x="320" y="74"/>
                </a:lnTo>
                <a:lnTo>
                  <a:pt x="321" y="73"/>
                </a:lnTo>
                <a:lnTo>
                  <a:pt x="321" y="73"/>
                </a:lnTo>
                <a:lnTo>
                  <a:pt x="321" y="71"/>
                </a:lnTo>
                <a:lnTo>
                  <a:pt x="321" y="71"/>
                </a:lnTo>
                <a:lnTo>
                  <a:pt x="321" y="70"/>
                </a:lnTo>
                <a:lnTo>
                  <a:pt x="320" y="70"/>
                </a:lnTo>
                <a:lnTo>
                  <a:pt x="318" y="70"/>
                </a:lnTo>
                <a:lnTo>
                  <a:pt x="318" y="70"/>
                </a:lnTo>
                <a:close/>
                <a:moveTo>
                  <a:pt x="170" y="215"/>
                </a:moveTo>
                <a:lnTo>
                  <a:pt x="170" y="215"/>
                </a:lnTo>
                <a:lnTo>
                  <a:pt x="167" y="208"/>
                </a:lnTo>
                <a:lnTo>
                  <a:pt x="167" y="208"/>
                </a:lnTo>
                <a:lnTo>
                  <a:pt x="165" y="208"/>
                </a:lnTo>
                <a:lnTo>
                  <a:pt x="165" y="208"/>
                </a:lnTo>
                <a:lnTo>
                  <a:pt x="165" y="213"/>
                </a:lnTo>
                <a:lnTo>
                  <a:pt x="165" y="213"/>
                </a:lnTo>
                <a:lnTo>
                  <a:pt x="170" y="215"/>
                </a:lnTo>
                <a:lnTo>
                  <a:pt x="170" y="215"/>
                </a:lnTo>
                <a:close/>
                <a:moveTo>
                  <a:pt x="337" y="93"/>
                </a:moveTo>
                <a:lnTo>
                  <a:pt x="337" y="93"/>
                </a:lnTo>
                <a:lnTo>
                  <a:pt x="336" y="95"/>
                </a:lnTo>
                <a:lnTo>
                  <a:pt x="336" y="95"/>
                </a:lnTo>
                <a:lnTo>
                  <a:pt x="334" y="98"/>
                </a:lnTo>
                <a:lnTo>
                  <a:pt x="334" y="98"/>
                </a:lnTo>
                <a:lnTo>
                  <a:pt x="339" y="98"/>
                </a:lnTo>
                <a:lnTo>
                  <a:pt x="339" y="98"/>
                </a:lnTo>
                <a:lnTo>
                  <a:pt x="337" y="93"/>
                </a:lnTo>
                <a:lnTo>
                  <a:pt x="337" y="93"/>
                </a:lnTo>
                <a:close/>
                <a:moveTo>
                  <a:pt x="194" y="70"/>
                </a:moveTo>
                <a:lnTo>
                  <a:pt x="194" y="70"/>
                </a:lnTo>
                <a:lnTo>
                  <a:pt x="194" y="71"/>
                </a:lnTo>
                <a:lnTo>
                  <a:pt x="194" y="71"/>
                </a:lnTo>
                <a:lnTo>
                  <a:pt x="202" y="71"/>
                </a:lnTo>
                <a:lnTo>
                  <a:pt x="202" y="71"/>
                </a:lnTo>
                <a:lnTo>
                  <a:pt x="202" y="70"/>
                </a:lnTo>
                <a:lnTo>
                  <a:pt x="202" y="70"/>
                </a:lnTo>
                <a:lnTo>
                  <a:pt x="198" y="70"/>
                </a:lnTo>
                <a:lnTo>
                  <a:pt x="194" y="70"/>
                </a:lnTo>
                <a:lnTo>
                  <a:pt x="194" y="70"/>
                </a:lnTo>
                <a:close/>
                <a:moveTo>
                  <a:pt x="239" y="60"/>
                </a:moveTo>
                <a:lnTo>
                  <a:pt x="239" y="60"/>
                </a:lnTo>
                <a:lnTo>
                  <a:pt x="247" y="59"/>
                </a:lnTo>
                <a:lnTo>
                  <a:pt x="247" y="59"/>
                </a:lnTo>
                <a:lnTo>
                  <a:pt x="246" y="57"/>
                </a:lnTo>
                <a:lnTo>
                  <a:pt x="246" y="57"/>
                </a:lnTo>
                <a:lnTo>
                  <a:pt x="241" y="57"/>
                </a:lnTo>
                <a:lnTo>
                  <a:pt x="241" y="57"/>
                </a:lnTo>
                <a:lnTo>
                  <a:pt x="241" y="59"/>
                </a:lnTo>
                <a:lnTo>
                  <a:pt x="241" y="59"/>
                </a:lnTo>
                <a:lnTo>
                  <a:pt x="239" y="60"/>
                </a:lnTo>
                <a:lnTo>
                  <a:pt x="239" y="60"/>
                </a:lnTo>
                <a:close/>
                <a:moveTo>
                  <a:pt x="165" y="188"/>
                </a:moveTo>
                <a:lnTo>
                  <a:pt x="165" y="188"/>
                </a:lnTo>
                <a:lnTo>
                  <a:pt x="154" y="188"/>
                </a:lnTo>
                <a:lnTo>
                  <a:pt x="154" y="188"/>
                </a:lnTo>
                <a:lnTo>
                  <a:pt x="154" y="190"/>
                </a:lnTo>
                <a:lnTo>
                  <a:pt x="154" y="190"/>
                </a:lnTo>
                <a:lnTo>
                  <a:pt x="165" y="188"/>
                </a:lnTo>
                <a:lnTo>
                  <a:pt x="165" y="188"/>
                </a:lnTo>
                <a:close/>
                <a:moveTo>
                  <a:pt x="383" y="138"/>
                </a:moveTo>
                <a:lnTo>
                  <a:pt x="383" y="138"/>
                </a:lnTo>
                <a:lnTo>
                  <a:pt x="381" y="139"/>
                </a:lnTo>
                <a:lnTo>
                  <a:pt x="381" y="139"/>
                </a:lnTo>
                <a:lnTo>
                  <a:pt x="378" y="142"/>
                </a:lnTo>
                <a:lnTo>
                  <a:pt x="378" y="142"/>
                </a:lnTo>
                <a:lnTo>
                  <a:pt x="383" y="142"/>
                </a:lnTo>
                <a:lnTo>
                  <a:pt x="383" y="142"/>
                </a:lnTo>
                <a:lnTo>
                  <a:pt x="383" y="138"/>
                </a:lnTo>
                <a:lnTo>
                  <a:pt x="383" y="138"/>
                </a:lnTo>
                <a:close/>
                <a:moveTo>
                  <a:pt x="17" y="213"/>
                </a:moveTo>
                <a:lnTo>
                  <a:pt x="17" y="213"/>
                </a:lnTo>
                <a:lnTo>
                  <a:pt x="17" y="207"/>
                </a:lnTo>
                <a:lnTo>
                  <a:pt x="17" y="207"/>
                </a:lnTo>
                <a:lnTo>
                  <a:pt x="15" y="207"/>
                </a:lnTo>
                <a:lnTo>
                  <a:pt x="15" y="207"/>
                </a:lnTo>
                <a:lnTo>
                  <a:pt x="15" y="210"/>
                </a:lnTo>
                <a:lnTo>
                  <a:pt x="15" y="210"/>
                </a:lnTo>
                <a:lnTo>
                  <a:pt x="17" y="212"/>
                </a:lnTo>
                <a:lnTo>
                  <a:pt x="17" y="213"/>
                </a:lnTo>
                <a:lnTo>
                  <a:pt x="17" y="213"/>
                </a:lnTo>
                <a:close/>
                <a:moveTo>
                  <a:pt x="131" y="322"/>
                </a:moveTo>
                <a:lnTo>
                  <a:pt x="131" y="322"/>
                </a:lnTo>
                <a:lnTo>
                  <a:pt x="138" y="317"/>
                </a:lnTo>
                <a:lnTo>
                  <a:pt x="143" y="314"/>
                </a:lnTo>
                <a:lnTo>
                  <a:pt x="145" y="311"/>
                </a:lnTo>
                <a:lnTo>
                  <a:pt x="145" y="311"/>
                </a:lnTo>
                <a:lnTo>
                  <a:pt x="138" y="317"/>
                </a:lnTo>
                <a:lnTo>
                  <a:pt x="138" y="317"/>
                </a:lnTo>
                <a:lnTo>
                  <a:pt x="131" y="322"/>
                </a:lnTo>
                <a:lnTo>
                  <a:pt x="131" y="322"/>
                </a:lnTo>
                <a:close/>
                <a:moveTo>
                  <a:pt x="19" y="186"/>
                </a:moveTo>
                <a:lnTo>
                  <a:pt x="19" y="186"/>
                </a:lnTo>
                <a:lnTo>
                  <a:pt x="20" y="185"/>
                </a:lnTo>
                <a:lnTo>
                  <a:pt x="20" y="185"/>
                </a:lnTo>
                <a:lnTo>
                  <a:pt x="19" y="174"/>
                </a:lnTo>
                <a:lnTo>
                  <a:pt x="19" y="174"/>
                </a:lnTo>
                <a:lnTo>
                  <a:pt x="19" y="174"/>
                </a:lnTo>
                <a:lnTo>
                  <a:pt x="19" y="174"/>
                </a:lnTo>
                <a:lnTo>
                  <a:pt x="19" y="186"/>
                </a:lnTo>
                <a:lnTo>
                  <a:pt x="19" y="186"/>
                </a:lnTo>
                <a:close/>
                <a:moveTo>
                  <a:pt x="331" y="103"/>
                </a:moveTo>
                <a:lnTo>
                  <a:pt x="331" y="103"/>
                </a:lnTo>
                <a:lnTo>
                  <a:pt x="334" y="106"/>
                </a:lnTo>
                <a:lnTo>
                  <a:pt x="334" y="106"/>
                </a:lnTo>
                <a:lnTo>
                  <a:pt x="337" y="104"/>
                </a:lnTo>
                <a:lnTo>
                  <a:pt x="337" y="104"/>
                </a:lnTo>
                <a:lnTo>
                  <a:pt x="337" y="103"/>
                </a:lnTo>
                <a:lnTo>
                  <a:pt x="339" y="101"/>
                </a:lnTo>
                <a:lnTo>
                  <a:pt x="339" y="101"/>
                </a:lnTo>
                <a:lnTo>
                  <a:pt x="331" y="103"/>
                </a:lnTo>
                <a:lnTo>
                  <a:pt x="331" y="103"/>
                </a:lnTo>
                <a:close/>
                <a:moveTo>
                  <a:pt x="325" y="84"/>
                </a:moveTo>
                <a:lnTo>
                  <a:pt x="325" y="84"/>
                </a:lnTo>
                <a:lnTo>
                  <a:pt x="320" y="85"/>
                </a:lnTo>
                <a:lnTo>
                  <a:pt x="320" y="85"/>
                </a:lnTo>
                <a:lnTo>
                  <a:pt x="318" y="85"/>
                </a:lnTo>
                <a:lnTo>
                  <a:pt x="317" y="87"/>
                </a:lnTo>
                <a:lnTo>
                  <a:pt x="317" y="87"/>
                </a:lnTo>
                <a:lnTo>
                  <a:pt x="320" y="89"/>
                </a:lnTo>
                <a:lnTo>
                  <a:pt x="320" y="89"/>
                </a:lnTo>
                <a:lnTo>
                  <a:pt x="321" y="87"/>
                </a:lnTo>
                <a:lnTo>
                  <a:pt x="325" y="84"/>
                </a:lnTo>
                <a:lnTo>
                  <a:pt x="325" y="84"/>
                </a:lnTo>
                <a:close/>
                <a:moveTo>
                  <a:pt x="250" y="177"/>
                </a:moveTo>
                <a:lnTo>
                  <a:pt x="250" y="177"/>
                </a:lnTo>
                <a:lnTo>
                  <a:pt x="255" y="182"/>
                </a:lnTo>
                <a:lnTo>
                  <a:pt x="255" y="182"/>
                </a:lnTo>
                <a:lnTo>
                  <a:pt x="255" y="182"/>
                </a:lnTo>
                <a:lnTo>
                  <a:pt x="255" y="182"/>
                </a:lnTo>
                <a:lnTo>
                  <a:pt x="257" y="180"/>
                </a:lnTo>
                <a:lnTo>
                  <a:pt x="255" y="179"/>
                </a:lnTo>
                <a:lnTo>
                  <a:pt x="255" y="179"/>
                </a:lnTo>
                <a:lnTo>
                  <a:pt x="252" y="177"/>
                </a:lnTo>
                <a:lnTo>
                  <a:pt x="252" y="177"/>
                </a:lnTo>
                <a:lnTo>
                  <a:pt x="250" y="177"/>
                </a:lnTo>
                <a:lnTo>
                  <a:pt x="250" y="177"/>
                </a:lnTo>
                <a:close/>
                <a:moveTo>
                  <a:pt x="23" y="128"/>
                </a:moveTo>
                <a:lnTo>
                  <a:pt x="23" y="128"/>
                </a:lnTo>
                <a:lnTo>
                  <a:pt x="26" y="126"/>
                </a:lnTo>
                <a:lnTo>
                  <a:pt x="26" y="126"/>
                </a:lnTo>
                <a:lnTo>
                  <a:pt x="26" y="122"/>
                </a:lnTo>
                <a:lnTo>
                  <a:pt x="26" y="122"/>
                </a:lnTo>
                <a:lnTo>
                  <a:pt x="25" y="123"/>
                </a:lnTo>
                <a:lnTo>
                  <a:pt x="23" y="128"/>
                </a:lnTo>
                <a:lnTo>
                  <a:pt x="23" y="128"/>
                </a:lnTo>
                <a:close/>
                <a:moveTo>
                  <a:pt x="132" y="226"/>
                </a:moveTo>
                <a:lnTo>
                  <a:pt x="132" y="226"/>
                </a:lnTo>
                <a:lnTo>
                  <a:pt x="134" y="223"/>
                </a:lnTo>
                <a:lnTo>
                  <a:pt x="134" y="220"/>
                </a:lnTo>
                <a:lnTo>
                  <a:pt x="134" y="220"/>
                </a:lnTo>
                <a:lnTo>
                  <a:pt x="131" y="215"/>
                </a:lnTo>
                <a:lnTo>
                  <a:pt x="131" y="215"/>
                </a:lnTo>
                <a:lnTo>
                  <a:pt x="132" y="226"/>
                </a:lnTo>
                <a:lnTo>
                  <a:pt x="132" y="226"/>
                </a:lnTo>
                <a:close/>
                <a:moveTo>
                  <a:pt x="200" y="246"/>
                </a:moveTo>
                <a:lnTo>
                  <a:pt x="200" y="246"/>
                </a:lnTo>
                <a:lnTo>
                  <a:pt x="192" y="249"/>
                </a:lnTo>
                <a:lnTo>
                  <a:pt x="192" y="249"/>
                </a:lnTo>
                <a:lnTo>
                  <a:pt x="192" y="251"/>
                </a:lnTo>
                <a:lnTo>
                  <a:pt x="192" y="251"/>
                </a:lnTo>
                <a:lnTo>
                  <a:pt x="200" y="249"/>
                </a:lnTo>
                <a:lnTo>
                  <a:pt x="200" y="249"/>
                </a:lnTo>
                <a:lnTo>
                  <a:pt x="200" y="246"/>
                </a:lnTo>
                <a:lnTo>
                  <a:pt x="200" y="246"/>
                </a:lnTo>
                <a:close/>
                <a:moveTo>
                  <a:pt x="168" y="204"/>
                </a:moveTo>
                <a:lnTo>
                  <a:pt x="168" y="204"/>
                </a:lnTo>
                <a:lnTo>
                  <a:pt x="175" y="202"/>
                </a:lnTo>
                <a:lnTo>
                  <a:pt x="175" y="202"/>
                </a:lnTo>
                <a:lnTo>
                  <a:pt x="167" y="201"/>
                </a:lnTo>
                <a:lnTo>
                  <a:pt x="167" y="201"/>
                </a:lnTo>
                <a:lnTo>
                  <a:pt x="168" y="204"/>
                </a:lnTo>
                <a:lnTo>
                  <a:pt x="168" y="204"/>
                </a:lnTo>
                <a:close/>
                <a:moveTo>
                  <a:pt x="222" y="185"/>
                </a:moveTo>
                <a:lnTo>
                  <a:pt x="222" y="185"/>
                </a:lnTo>
                <a:lnTo>
                  <a:pt x="222" y="182"/>
                </a:lnTo>
                <a:lnTo>
                  <a:pt x="222" y="182"/>
                </a:lnTo>
                <a:lnTo>
                  <a:pt x="219" y="182"/>
                </a:lnTo>
                <a:lnTo>
                  <a:pt x="219" y="182"/>
                </a:lnTo>
                <a:lnTo>
                  <a:pt x="219" y="185"/>
                </a:lnTo>
                <a:lnTo>
                  <a:pt x="219" y="185"/>
                </a:lnTo>
                <a:lnTo>
                  <a:pt x="222" y="185"/>
                </a:lnTo>
                <a:lnTo>
                  <a:pt x="222" y="185"/>
                </a:lnTo>
                <a:lnTo>
                  <a:pt x="222" y="185"/>
                </a:lnTo>
                <a:lnTo>
                  <a:pt x="222" y="185"/>
                </a:lnTo>
                <a:close/>
                <a:moveTo>
                  <a:pt x="378" y="152"/>
                </a:moveTo>
                <a:lnTo>
                  <a:pt x="378" y="152"/>
                </a:lnTo>
                <a:lnTo>
                  <a:pt x="381" y="153"/>
                </a:lnTo>
                <a:lnTo>
                  <a:pt x="383" y="152"/>
                </a:lnTo>
                <a:lnTo>
                  <a:pt x="383" y="152"/>
                </a:lnTo>
                <a:lnTo>
                  <a:pt x="383" y="149"/>
                </a:lnTo>
                <a:lnTo>
                  <a:pt x="383" y="149"/>
                </a:lnTo>
                <a:lnTo>
                  <a:pt x="378" y="152"/>
                </a:lnTo>
                <a:lnTo>
                  <a:pt x="378" y="152"/>
                </a:lnTo>
                <a:close/>
                <a:moveTo>
                  <a:pt x="263" y="194"/>
                </a:moveTo>
                <a:lnTo>
                  <a:pt x="263" y="194"/>
                </a:lnTo>
                <a:lnTo>
                  <a:pt x="261" y="188"/>
                </a:lnTo>
                <a:lnTo>
                  <a:pt x="261" y="188"/>
                </a:lnTo>
                <a:lnTo>
                  <a:pt x="260" y="188"/>
                </a:lnTo>
                <a:lnTo>
                  <a:pt x="260" y="188"/>
                </a:lnTo>
                <a:lnTo>
                  <a:pt x="260" y="193"/>
                </a:lnTo>
                <a:lnTo>
                  <a:pt x="260" y="193"/>
                </a:lnTo>
                <a:lnTo>
                  <a:pt x="263" y="194"/>
                </a:lnTo>
                <a:lnTo>
                  <a:pt x="263" y="194"/>
                </a:lnTo>
                <a:close/>
                <a:moveTo>
                  <a:pt x="280" y="191"/>
                </a:moveTo>
                <a:lnTo>
                  <a:pt x="280" y="191"/>
                </a:lnTo>
                <a:lnTo>
                  <a:pt x="279" y="190"/>
                </a:lnTo>
                <a:lnTo>
                  <a:pt x="277" y="188"/>
                </a:lnTo>
                <a:lnTo>
                  <a:pt x="277" y="188"/>
                </a:lnTo>
                <a:lnTo>
                  <a:pt x="276" y="193"/>
                </a:lnTo>
                <a:lnTo>
                  <a:pt x="276" y="193"/>
                </a:lnTo>
                <a:lnTo>
                  <a:pt x="280" y="191"/>
                </a:lnTo>
                <a:lnTo>
                  <a:pt x="280" y="191"/>
                </a:lnTo>
                <a:close/>
                <a:moveTo>
                  <a:pt x="211" y="156"/>
                </a:moveTo>
                <a:lnTo>
                  <a:pt x="211" y="156"/>
                </a:lnTo>
                <a:lnTo>
                  <a:pt x="209" y="149"/>
                </a:lnTo>
                <a:lnTo>
                  <a:pt x="209" y="149"/>
                </a:lnTo>
                <a:lnTo>
                  <a:pt x="209" y="150"/>
                </a:lnTo>
                <a:lnTo>
                  <a:pt x="209" y="150"/>
                </a:lnTo>
                <a:lnTo>
                  <a:pt x="209" y="150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09" y="156"/>
                </a:lnTo>
                <a:lnTo>
                  <a:pt x="211" y="156"/>
                </a:lnTo>
                <a:lnTo>
                  <a:pt x="211" y="156"/>
                </a:lnTo>
                <a:close/>
                <a:moveTo>
                  <a:pt x="257" y="213"/>
                </a:moveTo>
                <a:lnTo>
                  <a:pt x="257" y="213"/>
                </a:lnTo>
                <a:lnTo>
                  <a:pt x="260" y="213"/>
                </a:lnTo>
                <a:lnTo>
                  <a:pt x="263" y="212"/>
                </a:lnTo>
                <a:lnTo>
                  <a:pt x="263" y="212"/>
                </a:lnTo>
                <a:lnTo>
                  <a:pt x="266" y="212"/>
                </a:lnTo>
                <a:lnTo>
                  <a:pt x="266" y="212"/>
                </a:lnTo>
                <a:lnTo>
                  <a:pt x="266" y="210"/>
                </a:lnTo>
                <a:lnTo>
                  <a:pt x="266" y="210"/>
                </a:lnTo>
                <a:lnTo>
                  <a:pt x="258" y="212"/>
                </a:lnTo>
                <a:lnTo>
                  <a:pt x="258" y="212"/>
                </a:lnTo>
                <a:lnTo>
                  <a:pt x="257" y="213"/>
                </a:lnTo>
                <a:lnTo>
                  <a:pt x="257" y="213"/>
                </a:lnTo>
                <a:close/>
                <a:moveTo>
                  <a:pt x="307" y="202"/>
                </a:moveTo>
                <a:lnTo>
                  <a:pt x="307" y="202"/>
                </a:lnTo>
                <a:lnTo>
                  <a:pt x="307" y="202"/>
                </a:lnTo>
                <a:lnTo>
                  <a:pt x="307" y="202"/>
                </a:lnTo>
                <a:lnTo>
                  <a:pt x="312" y="202"/>
                </a:lnTo>
                <a:lnTo>
                  <a:pt x="315" y="204"/>
                </a:lnTo>
                <a:lnTo>
                  <a:pt x="315" y="204"/>
                </a:lnTo>
                <a:lnTo>
                  <a:pt x="314" y="201"/>
                </a:lnTo>
                <a:lnTo>
                  <a:pt x="314" y="201"/>
                </a:lnTo>
                <a:lnTo>
                  <a:pt x="307" y="202"/>
                </a:lnTo>
                <a:lnTo>
                  <a:pt x="307" y="202"/>
                </a:lnTo>
                <a:close/>
                <a:moveTo>
                  <a:pt x="75" y="196"/>
                </a:moveTo>
                <a:lnTo>
                  <a:pt x="75" y="196"/>
                </a:lnTo>
                <a:lnTo>
                  <a:pt x="75" y="196"/>
                </a:lnTo>
                <a:lnTo>
                  <a:pt x="75" y="196"/>
                </a:lnTo>
                <a:lnTo>
                  <a:pt x="74" y="204"/>
                </a:lnTo>
                <a:lnTo>
                  <a:pt x="74" y="204"/>
                </a:lnTo>
                <a:lnTo>
                  <a:pt x="77" y="205"/>
                </a:lnTo>
                <a:lnTo>
                  <a:pt x="77" y="205"/>
                </a:lnTo>
                <a:lnTo>
                  <a:pt x="75" y="196"/>
                </a:lnTo>
                <a:lnTo>
                  <a:pt x="75" y="196"/>
                </a:lnTo>
                <a:close/>
                <a:moveTo>
                  <a:pt x="127" y="70"/>
                </a:moveTo>
                <a:lnTo>
                  <a:pt x="127" y="70"/>
                </a:lnTo>
                <a:lnTo>
                  <a:pt x="129" y="65"/>
                </a:lnTo>
                <a:lnTo>
                  <a:pt x="129" y="65"/>
                </a:lnTo>
                <a:lnTo>
                  <a:pt x="124" y="65"/>
                </a:lnTo>
                <a:lnTo>
                  <a:pt x="124" y="65"/>
                </a:lnTo>
                <a:lnTo>
                  <a:pt x="127" y="70"/>
                </a:lnTo>
                <a:lnTo>
                  <a:pt x="127" y="70"/>
                </a:lnTo>
                <a:close/>
                <a:moveTo>
                  <a:pt x="415" y="163"/>
                </a:moveTo>
                <a:lnTo>
                  <a:pt x="415" y="163"/>
                </a:lnTo>
                <a:lnTo>
                  <a:pt x="416" y="172"/>
                </a:lnTo>
                <a:lnTo>
                  <a:pt x="416" y="172"/>
                </a:lnTo>
                <a:lnTo>
                  <a:pt x="416" y="166"/>
                </a:lnTo>
                <a:lnTo>
                  <a:pt x="416" y="166"/>
                </a:lnTo>
                <a:lnTo>
                  <a:pt x="416" y="164"/>
                </a:lnTo>
                <a:lnTo>
                  <a:pt x="415" y="163"/>
                </a:lnTo>
                <a:lnTo>
                  <a:pt x="415" y="163"/>
                </a:lnTo>
                <a:close/>
                <a:moveTo>
                  <a:pt x="385" y="188"/>
                </a:moveTo>
                <a:lnTo>
                  <a:pt x="385" y="188"/>
                </a:lnTo>
                <a:lnTo>
                  <a:pt x="386" y="188"/>
                </a:lnTo>
                <a:lnTo>
                  <a:pt x="388" y="186"/>
                </a:lnTo>
                <a:lnTo>
                  <a:pt x="388" y="186"/>
                </a:lnTo>
                <a:lnTo>
                  <a:pt x="388" y="180"/>
                </a:lnTo>
                <a:lnTo>
                  <a:pt x="388" y="180"/>
                </a:lnTo>
                <a:lnTo>
                  <a:pt x="385" y="188"/>
                </a:lnTo>
                <a:lnTo>
                  <a:pt x="385" y="188"/>
                </a:lnTo>
                <a:close/>
                <a:moveTo>
                  <a:pt x="227" y="183"/>
                </a:moveTo>
                <a:lnTo>
                  <a:pt x="227" y="183"/>
                </a:lnTo>
                <a:lnTo>
                  <a:pt x="233" y="180"/>
                </a:lnTo>
                <a:lnTo>
                  <a:pt x="233" y="180"/>
                </a:lnTo>
                <a:lnTo>
                  <a:pt x="233" y="180"/>
                </a:lnTo>
                <a:lnTo>
                  <a:pt x="233" y="180"/>
                </a:lnTo>
                <a:lnTo>
                  <a:pt x="227" y="182"/>
                </a:lnTo>
                <a:lnTo>
                  <a:pt x="227" y="182"/>
                </a:lnTo>
                <a:lnTo>
                  <a:pt x="227" y="183"/>
                </a:lnTo>
                <a:lnTo>
                  <a:pt x="227" y="183"/>
                </a:lnTo>
                <a:close/>
                <a:moveTo>
                  <a:pt x="310" y="186"/>
                </a:moveTo>
                <a:lnTo>
                  <a:pt x="310" y="186"/>
                </a:lnTo>
                <a:lnTo>
                  <a:pt x="309" y="191"/>
                </a:lnTo>
                <a:lnTo>
                  <a:pt x="309" y="191"/>
                </a:lnTo>
                <a:lnTo>
                  <a:pt x="310" y="191"/>
                </a:lnTo>
                <a:lnTo>
                  <a:pt x="310" y="191"/>
                </a:lnTo>
                <a:lnTo>
                  <a:pt x="314" y="191"/>
                </a:lnTo>
                <a:lnTo>
                  <a:pt x="314" y="191"/>
                </a:lnTo>
                <a:lnTo>
                  <a:pt x="312" y="188"/>
                </a:lnTo>
                <a:lnTo>
                  <a:pt x="312" y="188"/>
                </a:lnTo>
                <a:lnTo>
                  <a:pt x="312" y="186"/>
                </a:lnTo>
                <a:lnTo>
                  <a:pt x="310" y="186"/>
                </a:lnTo>
                <a:lnTo>
                  <a:pt x="310" y="186"/>
                </a:lnTo>
                <a:close/>
                <a:moveTo>
                  <a:pt x="146" y="115"/>
                </a:moveTo>
                <a:lnTo>
                  <a:pt x="146" y="115"/>
                </a:lnTo>
                <a:lnTo>
                  <a:pt x="159" y="114"/>
                </a:lnTo>
                <a:lnTo>
                  <a:pt x="159" y="114"/>
                </a:lnTo>
                <a:lnTo>
                  <a:pt x="151" y="114"/>
                </a:lnTo>
                <a:lnTo>
                  <a:pt x="151" y="114"/>
                </a:lnTo>
                <a:lnTo>
                  <a:pt x="148" y="114"/>
                </a:lnTo>
                <a:lnTo>
                  <a:pt x="148" y="114"/>
                </a:lnTo>
                <a:lnTo>
                  <a:pt x="146" y="114"/>
                </a:lnTo>
                <a:lnTo>
                  <a:pt x="146" y="115"/>
                </a:lnTo>
                <a:lnTo>
                  <a:pt x="146" y="115"/>
                </a:lnTo>
                <a:close/>
                <a:moveTo>
                  <a:pt x="208" y="112"/>
                </a:moveTo>
                <a:lnTo>
                  <a:pt x="208" y="112"/>
                </a:lnTo>
                <a:lnTo>
                  <a:pt x="213" y="111"/>
                </a:lnTo>
                <a:lnTo>
                  <a:pt x="213" y="111"/>
                </a:lnTo>
                <a:lnTo>
                  <a:pt x="213" y="106"/>
                </a:lnTo>
                <a:lnTo>
                  <a:pt x="213" y="106"/>
                </a:lnTo>
                <a:lnTo>
                  <a:pt x="208" y="112"/>
                </a:lnTo>
                <a:lnTo>
                  <a:pt x="208" y="112"/>
                </a:lnTo>
                <a:close/>
                <a:moveTo>
                  <a:pt x="400" y="278"/>
                </a:moveTo>
                <a:lnTo>
                  <a:pt x="400" y="278"/>
                </a:lnTo>
                <a:lnTo>
                  <a:pt x="397" y="278"/>
                </a:lnTo>
                <a:lnTo>
                  <a:pt x="397" y="278"/>
                </a:lnTo>
                <a:lnTo>
                  <a:pt x="389" y="278"/>
                </a:lnTo>
                <a:lnTo>
                  <a:pt x="389" y="278"/>
                </a:lnTo>
                <a:lnTo>
                  <a:pt x="385" y="278"/>
                </a:lnTo>
                <a:lnTo>
                  <a:pt x="385" y="278"/>
                </a:lnTo>
                <a:lnTo>
                  <a:pt x="385" y="278"/>
                </a:lnTo>
                <a:lnTo>
                  <a:pt x="385" y="278"/>
                </a:lnTo>
                <a:lnTo>
                  <a:pt x="400" y="278"/>
                </a:lnTo>
                <a:lnTo>
                  <a:pt x="400" y="278"/>
                </a:lnTo>
                <a:close/>
                <a:moveTo>
                  <a:pt x="175" y="223"/>
                </a:moveTo>
                <a:lnTo>
                  <a:pt x="175" y="223"/>
                </a:lnTo>
                <a:lnTo>
                  <a:pt x="173" y="221"/>
                </a:lnTo>
                <a:lnTo>
                  <a:pt x="173" y="221"/>
                </a:lnTo>
                <a:lnTo>
                  <a:pt x="168" y="223"/>
                </a:lnTo>
                <a:lnTo>
                  <a:pt x="168" y="223"/>
                </a:lnTo>
                <a:lnTo>
                  <a:pt x="172" y="223"/>
                </a:lnTo>
                <a:lnTo>
                  <a:pt x="175" y="223"/>
                </a:lnTo>
                <a:lnTo>
                  <a:pt x="175" y="223"/>
                </a:lnTo>
                <a:close/>
                <a:moveTo>
                  <a:pt x="356" y="125"/>
                </a:moveTo>
                <a:lnTo>
                  <a:pt x="356" y="125"/>
                </a:lnTo>
                <a:lnTo>
                  <a:pt x="359" y="130"/>
                </a:lnTo>
                <a:lnTo>
                  <a:pt x="359" y="130"/>
                </a:lnTo>
                <a:lnTo>
                  <a:pt x="362" y="128"/>
                </a:lnTo>
                <a:lnTo>
                  <a:pt x="362" y="128"/>
                </a:lnTo>
                <a:lnTo>
                  <a:pt x="359" y="126"/>
                </a:lnTo>
                <a:lnTo>
                  <a:pt x="356" y="125"/>
                </a:lnTo>
                <a:lnTo>
                  <a:pt x="356" y="125"/>
                </a:lnTo>
                <a:close/>
                <a:moveTo>
                  <a:pt x="250" y="57"/>
                </a:moveTo>
                <a:lnTo>
                  <a:pt x="250" y="57"/>
                </a:lnTo>
                <a:lnTo>
                  <a:pt x="250" y="57"/>
                </a:lnTo>
                <a:lnTo>
                  <a:pt x="250" y="57"/>
                </a:lnTo>
                <a:lnTo>
                  <a:pt x="252" y="57"/>
                </a:lnTo>
                <a:lnTo>
                  <a:pt x="252" y="57"/>
                </a:lnTo>
                <a:lnTo>
                  <a:pt x="263" y="57"/>
                </a:lnTo>
                <a:lnTo>
                  <a:pt x="263" y="57"/>
                </a:lnTo>
                <a:lnTo>
                  <a:pt x="263" y="57"/>
                </a:lnTo>
                <a:lnTo>
                  <a:pt x="265" y="55"/>
                </a:lnTo>
                <a:lnTo>
                  <a:pt x="265" y="55"/>
                </a:lnTo>
                <a:lnTo>
                  <a:pt x="260" y="55"/>
                </a:lnTo>
                <a:lnTo>
                  <a:pt x="260" y="55"/>
                </a:lnTo>
                <a:lnTo>
                  <a:pt x="255" y="57"/>
                </a:lnTo>
                <a:lnTo>
                  <a:pt x="255" y="57"/>
                </a:lnTo>
                <a:lnTo>
                  <a:pt x="252" y="57"/>
                </a:lnTo>
                <a:lnTo>
                  <a:pt x="252" y="57"/>
                </a:lnTo>
                <a:lnTo>
                  <a:pt x="250" y="57"/>
                </a:lnTo>
                <a:lnTo>
                  <a:pt x="250" y="57"/>
                </a:lnTo>
                <a:close/>
                <a:moveTo>
                  <a:pt x="181" y="232"/>
                </a:moveTo>
                <a:lnTo>
                  <a:pt x="181" y="232"/>
                </a:lnTo>
                <a:lnTo>
                  <a:pt x="179" y="227"/>
                </a:lnTo>
                <a:lnTo>
                  <a:pt x="179" y="227"/>
                </a:lnTo>
                <a:lnTo>
                  <a:pt x="179" y="227"/>
                </a:lnTo>
                <a:lnTo>
                  <a:pt x="179" y="229"/>
                </a:lnTo>
                <a:lnTo>
                  <a:pt x="179" y="229"/>
                </a:lnTo>
                <a:lnTo>
                  <a:pt x="178" y="231"/>
                </a:lnTo>
                <a:lnTo>
                  <a:pt x="178" y="231"/>
                </a:lnTo>
                <a:lnTo>
                  <a:pt x="178" y="234"/>
                </a:lnTo>
                <a:lnTo>
                  <a:pt x="178" y="234"/>
                </a:lnTo>
                <a:lnTo>
                  <a:pt x="181" y="232"/>
                </a:lnTo>
                <a:lnTo>
                  <a:pt x="181" y="232"/>
                </a:lnTo>
                <a:close/>
                <a:moveTo>
                  <a:pt x="170" y="76"/>
                </a:moveTo>
                <a:lnTo>
                  <a:pt x="170" y="76"/>
                </a:lnTo>
                <a:lnTo>
                  <a:pt x="168" y="74"/>
                </a:lnTo>
                <a:lnTo>
                  <a:pt x="167" y="74"/>
                </a:lnTo>
                <a:lnTo>
                  <a:pt x="167" y="74"/>
                </a:lnTo>
                <a:lnTo>
                  <a:pt x="162" y="76"/>
                </a:lnTo>
                <a:lnTo>
                  <a:pt x="162" y="76"/>
                </a:ln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lnTo>
                  <a:pt x="159" y="76"/>
                </a:lnTo>
                <a:lnTo>
                  <a:pt x="170" y="76"/>
                </a:lnTo>
                <a:lnTo>
                  <a:pt x="170" y="76"/>
                </a:lnTo>
                <a:close/>
                <a:moveTo>
                  <a:pt x="222" y="205"/>
                </a:moveTo>
                <a:lnTo>
                  <a:pt x="222" y="205"/>
                </a:lnTo>
                <a:lnTo>
                  <a:pt x="222" y="197"/>
                </a:lnTo>
                <a:lnTo>
                  <a:pt x="222" y="197"/>
                </a:lnTo>
                <a:lnTo>
                  <a:pt x="220" y="197"/>
                </a:lnTo>
                <a:lnTo>
                  <a:pt x="220" y="197"/>
                </a:lnTo>
                <a:lnTo>
                  <a:pt x="220" y="197"/>
                </a:lnTo>
                <a:lnTo>
                  <a:pt x="220" y="197"/>
                </a:lnTo>
                <a:lnTo>
                  <a:pt x="220" y="202"/>
                </a:lnTo>
                <a:lnTo>
                  <a:pt x="222" y="205"/>
                </a:lnTo>
                <a:lnTo>
                  <a:pt x="222" y="205"/>
                </a:lnTo>
                <a:close/>
                <a:moveTo>
                  <a:pt x="314" y="82"/>
                </a:moveTo>
                <a:lnTo>
                  <a:pt x="314" y="82"/>
                </a:lnTo>
                <a:lnTo>
                  <a:pt x="314" y="81"/>
                </a:lnTo>
                <a:lnTo>
                  <a:pt x="314" y="79"/>
                </a:lnTo>
                <a:lnTo>
                  <a:pt x="314" y="79"/>
                </a:lnTo>
                <a:lnTo>
                  <a:pt x="309" y="78"/>
                </a:lnTo>
                <a:lnTo>
                  <a:pt x="309" y="78"/>
                </a:lnTo>
                <a:lnTo>
                  <a:pt x="314" y="82"/>
                </a:lnTo>
                <a:lnTo>
                  <a:pt x="314" y="82"/>
                </a:lnTo>
                <a:close/>
                <a:moveTo>
                  <a:pt x="47" y="96"/>
                </a:moveTo>
                <a:lnTo>
                  <a:pt x="47" y="96"/>
                </a:lnTo>
                <a:lnTo>
                  <a:pt x="49" y="95"/>
                </a:lnTo>
                <a:lnTo>
                  <a:pt x="50" y="92"/>
                </a:lnTo>
                <a:lnTo>
                  <a:pt x="50" y="92"/>
                </a:lnTo>
                <a:lnTo>
                  <a:pt x="47" y="93"/>
                </a:lnTo>
                <a:lnTo>
                  <a:pt x="47" y="93"/>
                </a:lnTo>
                <a:lnTo>
                  <a:pt x="47" y="96"/>
                </a:lnTo>
                <a:lnTo>
                  <a:pt x="47" y="96"/>
                </a:lnTo>
                <a:close/>
                <a:moveTo>
                  <a:pt x="309" y="221"/>
                </a:moveTo>
                <a:lnTo>
                  <a:pt x="309" y="221"/>
                </a:lnTo>
                <a:lnTo>
                  <a:pt x="307" y="215"/>
                </a:lnTo>
                <a:lnTo>
                  <a:pt x="307" y="215"/>
                </a:lnTo>
                <a:lnTo>
                  <a:pt x="307" y="223"/>
                </a:lnTo>
                <a:lnTo>
                  <a:pt x="307" y="223"/>
                </a:lnTo>
                <a:lnTo>
                  <a:pt x="309" y="221"/>
                </a:lnTo>
                <a:lnTo>
                  <a:pt x="309" y="221"/>
                </a:lnTo>
                <a:close/>
                <a:moveTo>
                  <a:pt x="220" y="130"/>
                </a:moveTo>
                <a:lnTo>
                  <a:pt x="220" y="130"/>
                </a:lnTo>
                <a:lnTo>
                  <a:pt x="216" y="134"/>
                </a:lnTo>
                <a:lnTo>
                  <a:pt x="216" y="134"/>
                </a:lnTo>
                <a:lnTo>
                  <a:pt x="220" y="133"/>
                </a:lnTo>
                <a:lnTo>
                  <a:pt x="220" y="133"/>
                </a:lnTo>
                <a:lnTo>
                  <a:pt x="220" y="130"/>
                </a:lnTo>
                <a:lnTo>
                  <a:pt x="220" y="130"/>
                </a:lnTo>
                <a:close/>
                <a:moveTo>
                  <a:pt x="217" y="101"/>
                </a:moveTo>
                <a:lnTo>
                  <a:pt x="217" y="101"/>
                </a:lnTo>
                <a:lnTo>
                  <a:pt x="216" y="101"/>
                </a:lnTo>
                <a:lnTo>
                  <a:pt x="216" y="103"/>
                </a:lnTo>
                <a:lnTo>
                  <a:pt x="216" y="103"/>
                </a:lnTo>
                <a:lnTo>
                  <a:pt x="216" y="108"/>
                </a:lnTo>
                <a:lnTo>
                  <a:pt x="216" y="108"/>
                </a:lnTo>
                <a:lnTo>
                  <a:pt x="217" y="101"/>
                </a:lnTo>
                <a:lnTo>
                  <a:pt x="217" y="101"/>
                </a:lnTo>
                <a:close/>
                <a:moveTo>
                  <a:pt x="148" y="205"/>
                </a:moveTo>
                <a:lnTo>
                  <a:pt x="148" y="205"/>
                </a:lnTo>
                <a:lnTo>
                  <a:pt x="146" y="197"/>
                </a:lnTo>
                <a:lnTo>
                  <a:pt x="146" y="197"/>
                </a:lnTo>
                <a:lnTo>
                  <a:pt x="146" y="207"/>
                </a:lnTo>
                <a:lnTo>
                  <a:pt x="146" y="207"/>
                </a:lnTo>
                <a:lnTo>
                  <a:pt x="148" y="205"/>
                </a:lnTo>
                <a:lnTo>
                  <a:pt x="148" y="205"/>
                </a:lnTo>
                <a:close/>
                <a:moveTo>
                  <a:pt x="416" y="261"/>
                </a:moveTo>
                <a:lnTo>
                  <a:pt x="416" y="261"/>
                </a:lnTo>
                <a:lnTo>
                  <a:pt x="419" y="256"/>
                </a:lnTo>
                <a:lnTo>
                  <a:pt x="419" y="256"/>
                </a:lnTo>
                <a:lnTo>
                  <a:pt x="416" y="254"/>
                </a:lnTo>
                <a:lnTo>
                  <a:pt x="416" y="254"/>
                </a:lnTo>
                <a:lnTo>
                  <a:pt x="416" y="259"/>
                </a:lnTo>
                <a:lnTo>
                  <a:pt x="416" y="261"/>
                </a:lnTo>
                <a:lnTo>
                  <a:pt x="416" y="261"/>
                </a:lnTo>
                <a:close/>
                <a:moveTo>
                  <a:pt x="11" y="224"/>
                </a:moveTo>
                <a:lnTo>
                  <a:pt x="11" y="224"/>
                </a:lnTo>
                <a:lnTo>
                  <a:pt x="12" y="242"/>
                </a:lnTo>
                <a:lnTo>
                  <a:pt x="12" y="242"/>
                </a:lnTo>
                <a:lnTo>
                  <a:pt x="12" y="232"/>
                </a:lnTo>
                <a:lnTo>
                  <a:pt x="11" y="224"/>
                </a:lnTo>
                <a:lnTo>
                  <a:pt x="11" y="224"/>
                </a:lnTo>
                <a:close/>
                <a:moveTo>
                  <a:pt x="31" y="120"/>
                </a:moveTo>
                <a:lnTo>
                  <a:pt x="31" y="120"/>
                </a:lnTo>
                <a:lnTo>
                  <a:pt x="31" y="126"/>
                </a:lnTo>
                <a:lnTo>
                  <a:pt x="31" y="126"/>
                </a:lnTo>
                <a:lnTo>
                  <a:pt x="31" y="126"/>
                </a:lnTo>
                <a:lnTo>
                  <a:pt x="31" y="126"/>
                </a:lnTo>
                <a:lnTo>
                  <a:pt x="33" y="119"/>
                </a:lnTo>
                <a:lnTo>
                  <a:pt x="33" y="119"/>
                </a:lnTo>
                <a:lnTo>
                  <a:pt x="31" y="120"/>
                </a:lnTo>
                <a:lnTo>
                  <a:pt x="31" y="120"/>
                </a:lnTo>
                <a:close/>
                <a:moveTo>
                  <a:pt x="83" y="73"/>
                </a:moveTo>
                <a:lnTo>
                  <a:pt x="83" y="73"/>
                </a:lnTo>
                <a:lnTo>
                  <a:pt x="83" y="73"/>
                </a:lnTo>
                <a:lnTo>
                  <a:pt x="83" y="73"/>
                </a:lnTo>
                <a:lnTo>
                  <a:pt x="75" y="73"/>
                </a:lnTo>
                <a:lnTo>
                  <a:pt x="75" y="73"/>
                </a:lnTo>
                <a:lnTo>
                  <a:pt x="74" y="74"/>
                </a:lnTo>
                <a:lnTo>
                  <a:pt x="74" y="74"/>
                </a:lnTo>
                <a:lnTo>
                  <a:pt x="83" y="73"/>
                </a:lnTo>
                <a:lnTo>
                  <a:pt x="83" y="73"/>
                </a:lnTo>
                <a:close/>
                <a:moveTo>
                  <a:pt x="173" y="93"/>
                </a:moveTo>
                <a:lnTo>
                  <a:pt x="173" y="93"/>
                </a:lnTo>
                <a:lnTo>
                  <a:pt x="168" y="93"/>
                </a:lnTo>
                <a:lnTo>
                  <a:pt x="168" y="93"/>
                </a:lnTo>
                <a:lnTo>
                  <a:pt x="170" y="95"/>
                </a:lnTo>
                <a:lnTo>
                  <a:pt x="170" y="95"/>
                </a:lnTo>
                <a:lnTo>
                  <a:pt x="173" y="96"/>
                </a:lnTo>
                <a:lnTo>
                  <a:pt x="173" y="96"/>
                </a:lnTo>
                <a:lnTo>
                  <a:pt x="173" y="93"/>
                </a:lnTo>
                <a:lnTo>
                  <a:pt x="173" y="93"/>
                </a:lnTo>
                <a:close/>
                <a:moveTo>
                  <a:pt x="228" y="158"/>
                </a:moveTo>
                <a:lnTo>
                  <a:pt x="228" y="158"/>
                </a:lnTo>
                <a:lnTo>
                  <a:pt x="224" y="161"/>
                </a:lnTo>
                <a:lnTo>
                  <a:pt x="224" y="161"/>
                </a:lnTo>
                <a:lnTo>
                  <a:pt x="228" y="161"/>
                </a:lnTo>
                <a:lnTo>
                  <a:pt x="228" y="161"/>
                </a:lnTo>
                <a:lnTo>
                  <a:pt x="228" y="158"/>
                </a:lnTo>
                <a:lnTo>
                  <a:pt x="228" y="158"/>
                </a:lnTo>
                <a:close/>
                <a:moveTo>
                  <a:pt x="362" y="240"/>
                </a:moveTo>
                <a:lnTo>
                  <a:pt x="362" y="240"/>
                </a:lnTo>
                <a:lnTo>
                  <a:pt x="362" y="238"/>
                </a:lnTo>
                <a:lnTo>
                  <a:pt x="361" y="237"/>
                </a:lnTo>
                <a:lnTo>
                  <a:pt x="361" y="237"/>
                </a:lnTo>
                <a:lnTo>
                  <a:pt x="358" y="235"/>
                </a:lnTo>
                <a:lnTo>
                  <a:pt x="358" y="235"/>
                </a:lnTo>
                <a:lnTo>
                  <a:pt x="353" y="234"/>
                </a:lnTo>
                <a:lnTo>
                  <a:pt x="353" y="234"/>
                </a:lnTo>
                <a:lnTo>
                  <a:pt x="353" y="235"/>
                </a:lnTo>
                <a:lnTo>
                  <a:pt x="353" y="235"/>
                </a:lnTo>
                <a:lnTo>
                  <a:pt x="362" y="240"/>
                </a:lnTo>
                <a:lnTo>
                  <a:pt x="362" y="240"/>
                </a:lnTo>
                <a:close/>
                <a:moveTo>
                  <a:pt x="350" y="202"/>
                </a:moveTo>
                <a:lnTo>
                  <a:pt x="350" y="202"/>
                </a:lnTo>
                <a:lnTo>
                  <a:pt x="350" y="202"/>
                </a:lnTo>
                <a:lnTo>
                  <a:pt x="350" y="202"/>
                </a:lnTo>
                <a:lnTo>
                  <a:pt x="345" y="202"/>
                </a:lnTo>
                <a:lnTo>
                  <a:pt x="345" y="202"/>
                </a:lnTo>
                <a:lnTo>
                  <a:pt x="342" y="205"/>
                </a:lnTo>
                <a:lnTo>
                  <a:pt x="342" y="205"/>
                </a:lnTo>
                <a:lnTo>
                  <a:pt x="344" y="205"/>
                </a:lnTo>
                <a:lnTo>
                  <a:pt x="344" y="205"/>
                </a:lnTo>
                <a:lnTo>
                  <a:pt x="347" y="204"/>
                </a:lnTo>
                <a:lnTo>
                  <a:pt x="350" y="202"/>
                </a:lnTo>
                <a:lnTo>
                  <a:pt x="350" y="202"/>
                </a:lnTo>
                <a:close/>
                <a:moveTo>
                  <a:pt x="107" y="243"/>
                </a:moveTo>
                <a:lnTo>
                  <a:pt x="107" y="243"/>
                </a:lnTo>
                <a:lnTo>
                  <a:pt x="101" y="243"/>
                </a:lnTo>
                <a:lnTo>
                  <a:pt x="94" y="245"/>
                </a:lnTo>
                <a:lnTo>
                  <a:pt x="94" y="245"/>
                </a:lnTo>
                <a:lnTo>
                  <a:pt x="101" y="245"/>
                </a:lnTo>
                <a:lnTo>
                  <a:pt x="107" y="243"/>
                </a:lnTo>
                <a:lnTo>
                  <a:pt x="107" y="243"/>
                </a:lnTo>
                <a:close/>
                <a:moveTo>
                  <a:pt x="183" y="70"/>
                </a:moveTo>
                <a:lnTo>
                  <a:pt x="183" y="70"/>
                </a:lnTo>
                <a:lnTo>
                  <a:pt x="186" y="70"/>
                </a:lnTo>
                <a:lnTo>
                  <a:pt x="186" y="70"/>
                </a:lnTo>
                <a:lnTo>
                  <a:pt x="187" y="71"/>
                </a:lnTo>
                <a:lnTo>
                  <a:pt x="187" y="71"/>
                </a:lnTo>
                <a:lnTo>
                  <a:pt x="187" y="71"/>
                </a:lnTo>
                <a:lnTo>
                  <a:pt x="189" y="73"/>
                </a:lnTo>
                <a:lnTo>
                  <a:pt x="189" y="73"/>
                </a:lnTo>
                <a:lnTo>
                  <a:pt x="189" y="68"/>
                </a:lnTo>
                <a:lnTo>
                  <a:pt x="189" y="68"/>
                </a:lnTo>
                <a:lnTo>
                  <a:pt x="184" y="68"/>
                </a:lnTo>
                <a:lnTo>
                  <a:pt x="183" y="70"/>
                </a:lnTo>
                <a:lnTo>
                  <a:pt x="183" y="70"/>
                </a:lnTo>
                <a:close/>
                <a:moveTo>
                  <a:pt x="213" y="89"/>
                </a:moveTo>
                <a:lnTo>
                  <a:pt x="213" y="89"/>
                </a:lnTo>
                <a:lnTo>
                  <a:pt x="213" y="90"/>
                </a:lnTo>
                <a:lnTo>
                  <a:pt x="213" y="90"/>
                </a:lnTo>
                <a:lnTo>
                  <a:pt x="214" y="93"/>
                </a:lnTo>
                <a:lnTo>
                  <a:pt x="214" y="93"/>
                </a:lnTo>
                <a:lnTo>
                  <a:pt x="214" y="92"/>
                </a:lnTo>
                <a:lnTo>
                  <a:pt x="216" y="90"/>
                </a:lnTo>
                <a:lnTo>
                  <a:pt x="216" y="90"/>
                </a:lnTo>
                <a:lnTo>
                  <a:pt x="220" y="90"/>
                </a:lnTo>
                <a:lnTo>
                  <a:pt x="220" y="90"/>
                </a:lnTo>
                <a:lnTo>
                  <a:pt x="219" y="90"/>
                </a:lnTo>
                <a:lnTo>
                  <a:pt x="219" y="90"/>
                </a:lnTo>
                <a:lnTo>
                  <a:pt x="213" y="89"/>
                </a:lnTo>
                <a:lnTo>
                  <a:pt x="213" y="89"/>
                </a:lnTo>
                <a:close/>
                <a:moveTo>
                  <a:pt x="348" y="229"/>
                </a:moveTo>
                <a:lnTo>
                  <a:pt x="348" y="229"/>
                </a:lnTo>
                <a:lnTo>
                  <a:pt x="348" y="229"/>
                </a:lnTo>
                <a:lnTo>
                  <a:pt x="348" y="229"/>
                </a:lnTo>
                <a:lnTo>
                  <a:pt x="342" y="227"/>
                </a:lnTo>
                <a:lnTo>
                  <a:pt x="342" y="227"/>
                </a:lnTo>
                <a:lnTo>
                  <a:pt x="340" y="229"/>
                </a:lnTo>
                <a:lnTo>
                  <a:pt x="340" y="229"/>
                </a:lnTo>
                <a:lnTo>
                  <a:pt x="348" y="229"/>
                </a:lnTo>
                <a:lnTo>
                  <a:pt x="348" y="229"/>
                </a:lnTo>
                <a:close/>
                <a:moveTo>
                  <a:pt x="235" y="201"/>
                </a:moveTo>
                <a:lnTo>
                  <a:pt x="235" y="201"/>
                </a:lnTo>
                <a:lnTo>
                  <a:pt x="233" y="205"/>
                </a:lnTo>
                <a:lnTo>
                  <a:pt x="233" y="205"/>
                </a:lnTo>
                <a:lnTo>
                  <a:pt x="233" y="207"/>
                </a:lnTo>
                <a:lnTo>
                  <a:pt x="233" y="207"/>
                </a:lnTo>
                <a:lnTo>
                  <a:pt x="235" y="207"/>
                </a:lnTo>
                <a:lnTo>
                  <a:pt x="235" y="207"/>
                </a:lnTo>
                <a:lnTo>
                  <a:pt x="235" y="207"/>
                </a:lnTo>
                <a:lnTo>
                  <a:pt x="235" y="207"/>
                </a:lnTo>
                <a:lnTo>
                  <a:pt x="235" y="202"/>
                </a:lnTo>
                <a:lnTo>
                  <a:pt x="235" y="202"/>
                </a:lnTo>
                <a:lnTo>
                  <a:pt x="235" y="201"/>
                </a:lnTo>
                <a:lnTo>
                  <a:pt x="235" y="201"/>
                </a:lnTo>
                <a:close/>
                <a:moveTo>
                  <a:pt x="156" y="62"/>
                </a:moveTo>
                <a:lnTo>
                  <a:pt x="156" y="62"/>
                </a:lnTo>
                <a:lnTo>
                  <a:pt x="156" y="60"/>
                </a:lnTo>
                <a:lnTo>
                  <a:pt x="156" y="60"/>
                </a:lnTo>
                <a:lnTo>
                  <a:pt x="142" y="62"/>
                </a:lnTo>
                <a:lnTo>
                  <a:pt x="142" y="62"/>
                </a:lnTo>
                <a:lnTo>
                  <a:pt x="142" y="62"/>
                </a:lnTo>
                <a:lnTo>
                  <a:pt x="142" y="62"/>
                </a:lnTo>
                <a:lnTo>
                  <a:pt x="154" y="62"/>
                </a:lnTo>
                <a:lnTo>
                  <a:pt x="154" y="62"/>
                </a:lnTo>
                <a:lnTo>
                  <a:pt x="156" y="62"/>
                </a:lnTo>
                <a:lnTo>
                  <a:pt x="156" y="62"/>
                </a:lnTo>
                <a:close/>
                <a:moveTo>
                  <a:pt x="355" y="109"/>
                </a:moveTo>
                <a:lnTo>
                  <a:pt x="355" y="109"/>
                </a:lnTo>
                <a:lnTo>
                  <a:pt x="351" y="111"/>
                </a:lnTo>
                <a:lnTo>
                  <a:pt x="351" y="112"/>
                </a:lnTo>
                <a:lnTo>
                  <a:pt x="351" y="112"/>
                </a:lnTo>
                <a:lnTo>
                  <a:pt x="355" y="112"/>
                </a:lnTo>
                <a:lnTo>
                  <a:pt x="355" y="112"/>
                </a:lnTo>
                <a:lnTo>
                  <a:pt x="355" y="109"/>
                </a:lnTo>
                <a:lnTo>
                  <a:pt x="355" y="109"/>
                </a:lnTo>
                <a:close/>
                <a:moveTo>
                  <a:pt x="347" y="188"/>
                </a:moveTo>
                <a:lnTo>
                  <a:pt x="347" y="188"/>
                </a:lnTo>
                <a:lnTo>
                  <a:pt x="347" y="185"/>
                </a:lnTo>
                <a:lnTo>
                  <a:pt x="347" y="185"/>
                </a:lnTo>
                <a:lnTo>
                  <a:pt x="345" y="186"/>
                </a:lnTo>
                <a:lnTo>
                  <a:pt x="345" y="186"/>
                </a:lnTo>
                <a:lnTo>
                  <a:pt x="344" y="190"/>
                </a:lnTo>
                <a:lnTo>
                  <a:pt x="344" y="190"/>
                </a:lnTo>
                <a:lnTo>
                  <a:pt x="347" y="188"/>
                </a:lnTo>
                <a:lnTo>
                  <a:pt x="347" y="188"/>
                </a:lnTo>
                <a:close/>
                <a:moveTo>
                  <a:pt x="28" y="101"/>
                </a:moveTo>
                <a:lnTo>
                  <a:pt x="28" y="101"/>
                </a:lnTo>
                <a:lnTo>
                  <a:pt x="30" y="101"/>
                </a:lnTo>
                <a:lnTo>
                  <a:pt x="30" y="101"/>
                </a:lnTo>
                <a:lnTo>
                  <a:pt x="30" y="95"/>
                </a:lnTo>
                <a:lnTo>
                  <a:pt x="30" y="95"/>
                </a:lnTo>
                <a:lnTo>
                  <a:pt x="28" y="95"/>
                </a:lnTo>
                <a:lnTo>
                  <a:pt x="28" y="95"/>
                </a:lnTo>
                <a:lnTo>
                  <a:pt x="28" y="101"/>
                </a:lnTo>
                <a:lnTo>
                  <a:pt x="28" y="101"/>
                </a:lnTo>
                <a:close/>
                <a:moveTo>
                  <a:pt x="178" y="238"/>
                </a:moveTo>
                <a:lnTo>
                  <a:pt x="178" y="238"/>
                </a:lnTo>
                <a:lnTo>
                  <a:pt x="181" y="238"/>
                </a:lnTo>
                <a:lnTo>
                  <a:pt x="181" y="238"/>
                </a:lnTo>
                <a:lnTo>
                  <a:pt x="181" y="235"/>
                </a:lnTo>
                <a:lnTo>
                  <a:pt x="181" y="235"/>
                </a:lnTo>
                <a:lnTo>
                  <a:pt x="178" y="237"/>
                </a:lnTo>
                <a:lnTo>
                  <a:pt x="178" y="238"/>
                </a:lnTo>
                <a:lnTo>
                  <a:pt x="178" y="238"/>
                </a:lnTo>
                <a:close/>
                <a:moveTo>
                  <a:pt x="385" y="238"/>
                </a:moveTo>
                <a:lnTo>
                  <a:pt x="385" y="238"/>
                </a:lnTo>
                <a:lnTo>
                  <a:pt x="385" y="238"/>
                </a:lnTo>
                <a:lnTo>
                  <a:pt x="385" y="238"/>
                </a:lnTo>
                <a:lnTo>
                  <a:pt x="377" y="240"/>
                </a:lnTo>
                <a:lnTo>
                  <a:pt x="377" y="240"/>
                </a:lnTo>
                <a:lnTo>
                  <a:pt x="378" y="242"/>
                </a:lnTo>
                <a:lnTo>
                  <a:pt x="378" y="242"/>
                </a:lnTo>
                <a:lnTo>
                  <a:pt x="385" y="238"/>
                </a:lnTo>
                <a:lnTo>
                  <a:pt x="385" y="238"/>
                </a:lnTo>
                <a:close/>
                <a:moveTo>
                  <a:pt x="325" y="78"/>
                </a:moveTo>
                <a:lnTo>
                  <a:pt x="325" y="78"/>
                </a:lnTo>
                <a:lnTo>
                  <a:pt x="323" y="79"/>
                </a:lnTo>
                <a:lnTo>
                  <a:pt x="321" y="81"/>
                </a:lnTo>
                <a:lnTo>
                  <a:pt x="321" y="81"/>
                </a:lnTo>
                <a:lnTo>
                  <a:pt x="325" y="81"/>
                </a:lnTo>
                <a:lnTo>
                  <a:pt x="325" y="81"/>
                </a:lnTo>
                <a:lnTo>
                  <a:pt x="325" y="78"/>
                </a:lnTo>
                <a:lnTo>
                  <a:pt x="325" y="78"/>
                </a:lnTo>
                <a:close/>
                <a:moveTo>
                  <a:pt x="260" y="49"/>
                </a:moveTo>
                <a:lnTo>
                  <a:pt x="260" y="49"/>
                </a:lnTo>
                <a:lnTo>
                  <a:pt x="252" y="51"/>
                </a:lnTo>
                <a:lnTo>
                  <a:pt x="252" y="51"/>
                </a:lnTo>
                <a:lnTo>
                  <a:pt x="260" y="51"/>
                </a:lnTo>
                <a:lnTo>
                  <a:pt x="260" y="51"/>
                </a:lnTo>
                <a:lnTo>
                  <a:pt x="260" y="51"/>
                </a:lnTo>
                <a:lnTo>
                  <a:pt x="260" y="51"/>
                </a:lnTo>
                <a:lnTo>
                  <a:pt x="260" y="49"/>
                </a:lnTo>
                <a:lnTo>
                  <a:pt x="260" y="49"/>
                </a:lnTo>
                <a:close/>
                <a:moveTo>
                  <a:pt x="222" y="166"/>
                </a:moveTo>
                <a:lnTo>
                  <a:pt x="222" y="166"/>
                </a:lnTo>
                <a:lnTo>
                  <a:pt x="222" y="167"/>
                </a:lnTo>
                <a:lnTo>
                  <a:pt x="222" y="167"/>
                </a:lnTo>
                <a:lnTo>
                  <a:pt x="225" y="166"/>
                </a:lnTo>
                <a:lnTo>
                  <a:pt x="225" y="166"/>
                </a:lnTo>
                <a:lnTo>
                  <a:pt x="228" y="166"/>
                </a:lnTo>
                <a:lnTo>
                  <a:pt x="228" y="166"/>
                </a:lnTo>
                <a:lnTo>
                  <a:pt x="228" y="164"/>
                </a:lnTo>
                <a:lnTo>
                  <a:pt x="228" y="164"/>
                </a:lnTo>
                <a:lnTo>
                  <a:pt x="222" y="166"/>
                </a:lnTo>
                <a:lnTo>
                  <a:pt x="222" y="166"/>
                </a:lnTo>
                <a:close/>
                <a:moveTo>
                  <a:pt x="402" y="169"/>
                </a:moveTo>
                <a:lnTo>
                  <a:pt x="402" y="169"/>
                </a:lnTo>
                <a:lnTo>
                  <a:pt x="402" y="169"/>
                </a:lnTo>
                <a:lnTo>
                  <a:pt x="402" y="169"/>
                </a:lnTo>
                <a:lnTo>
                  <a:pt x="402" y="174"/>
                </a:lnTo>
                <a:lnTo>
                  <a:pt x="402" y="174"/>
                </a:lnTo>
                <a:lnTo>
                  <a:pt x="405" y="174"/>
                </a:lnTo>
                <a:lnTo>
                  <a:pt x="405" y="174"/>
                </a:lnTo>
                <a:lnTo>
                  <a:pt x="402" y="169"/>
                </a:lnTo>
                <a:lnTo>
                  <a:pt x="402" y="169"/>
                </a:lnTo>
                <a:close/>
                <a:moveTo>
                  <a:pt x="355" y="117"/>
                </a:moveTo>
                <a:lnTo>
                  <a:pt x="355" y="117"/>
                </a:lnTo>
                <a:lnTo>
                  <a:pt x="355" y="115"/>
                </a:lnTo>
                <a:lnTo>
                  <a:pt x="355" y="115"/>
                </a:lnTo>
                <a:lnTo>
                  <a:pt x="351" y="117"/>
                </a:lnTo>
                <a:lnTo>
                  <a:pt x="348" y="117"/>
                </a:lnTo>
                <a:lnTo>
                  <a:pt x="348" y="117"/>
                </a:lnTo>
                <a:lnTo>
                  <a:pt x="350" y="119"/>
                </a:lnTo>
                <a:lnTo>
                  <a:pt x="350" y="119"/>
                </a:lnTo>
                <a:lnTo>
                  <a:pt x="355" y="117"/>
                </a:lnTo>
                <a:lnTo>
                  <a:pt x="355" y="117"/>
                </a:lnTo>
                <a:close/>
                <a:moveTo>
                  <a:pt x="386" y="261"/>
                </a:moveTo>
                <a:lnTo>
                  <a:pt x="386" y="261"/>
                </a:lnTo>
                <a:lnTo>
                  <a:pt x="392" y="257"/>
                </a:lnTo>
                <a:lnTo>
                  <a:pt x="392" y="257"/>
                </a:lnTo>
                <a:lnTo>
                  <a:pt x="392" y="257"/>
                </a:lnTo>
                <a:lnTo>
                  <a:pt x="392" y="257"/>
                </a:lnTo>
                <a:lnTo>
                  <a:pt x="386" y="257"/>
                </a:lnTo>
                <a:lnTo>
                  <a:pt x="386" y="257"/>
                </a:lnTo>
                <a:lnTo>
                  <a:pt x="386" y="261"/>
                </a:lnTo>
                <a:lnTo>
                  <a:pt x="386" y="261"/>
                </a:lnTo>
                <a:close/>
                <a:moveTo>
                  <a:pt x="288" y="238"/>
                </a:moveTo>
                <a:lnTo>
                  <a:pt x="288" y="238"/>
                </a:lnTo>
                <a:lnTo>
                  <a:pt x="290" y="237"/>
                </a:lnTo>
                <a:lnTo>
                  <a:pt x="290" y="237"/>
                </a:lnTo>
                <a:lnTo>
                  <a:pt x="291" y="235"/>
                </a:lnTo>
                <a:lnTo>
                  <a:pt x="291" y="234"/>
                </a:lnTo>
                <a:lnTo>
                  <a:pt x="291" y="234"/>
                </a:lnTo>
                <a:lnTo>
                  <a:pt x="288" y="235"/>
                </a:lnTo>
                <a:lnTo>
                  <a:pt x="288" y="238"/>
                </a:lnTo>
                <a:lnTo>
                  <a:pt x="288" y="238"/>
                </a:lnTo>
                <a:close/>
                <a:moveTo>
                  <a:pt x="269" y="49"/>
                </a:moveTo>
                <a:lnTo>
                  <a:pt x="269" y="49"/>
                </a:lnTo>
                <a:lnTo>
                  <a:pt x="269" y="49"/>
                </a:lnTo>
                <a:lnTo>
                  <a:pt x="269" y="49"/>
                </a:lnTo>
                <a:lnTo>
                  <a:pt x="274" y="49"/>
                </a:lnTo>
                <a:lnTo>
                  <a:pt x="279" y="48"/>
                </a:lnTo>
                <a:lnTo>
                  <a:pt x="279" y="48"/>
                </a:lnTo>
                <a:lnTo>
                  <a:pt x="271" y="48"/>
                </a:lnTo>
                <a:lnTo>
                  <a:pt x="271" y="48"/>
                </a:lnTo>
                <a:lnTo>
                  <a:pt x="269" y="49"/>
                </a:lnTo>
                <a:lnTo>
                  <a:pt x="269" y="49"/>
                </a:lnTo>
                <a:close/>
                <a:moveTo>
                  <a:pt x="31" y="114"/>
                </a:moveTo>
                <a:lnTo>
                  <a:pt x="31" y="114"/>
                </a:lnTo>
                <a:lnTo>
                  <a:pt x="31" y="111"/>
                </a:lnTo>
                <a:lnTo>
                  <a:pt x="31" y="111"/>
                </a:lnTo>
                <a:lnTo>
                  <a:pt x="30" y="108"/>
                </a:lnTo>
                <a:lnTo>
                  <a:pt x="30" y="108"/>
                </a:lnTo>
                <a:lnTo>
                  <a:pt x="30" y="108"/>
                </a:lnTo>
                <a:lnTo>
                  <a:pt x="30" y="109"/>
                </a:lnTo>
                <a:lnTo>
                  <a:pt x="30" y="109"/>
                </a:lnTo>
                <a:lnTo>
                  <a:pt x="30" y="114"/>
                </a:lnTo>
                <a:lnTo>
                  <a:pt x="30" y="114"/>
                </a:lnTo>
                <a:lnTo>
                  <a:pt x="31" y="114"/>
                </a:lnTo>
                <a:lnTo>
                  <a:pt x="31" y="114"/>
                </a:lnTo>
                <a:close/>
                <a:moveTo>
                  <a:pt x="336" y="199"/>
                </a:moveTo>
                <a:lnTo>
                  <a:pt x="336" y="199"/>
                </a:lnTo>
                <a:lnTo>
                  <a:pt x="336" y="199"/>
                </a:lnTo>
                <a:lnTo>
                  <a:pt x="336" y="199"/>
                </a:lnTo>
                <a:lnTo>
                  <a:pt x="337" y="196"/>
                </a:lnTo>
                <a:lnTo>
                  <a:pt x="337" y="196"/>
                </a:lnTo>
                <a:lnTo>
                  <a:pt x="336" y="196"/>
                </a:lnTo>
                <a:lnTo>
                  <a:pt x="336" y="196"/>
                </a:lnTo>
                <a:lnTo>
                  <a:pt x="336" y="199"/>
                </a:lnTo>
                <a:lnTo>
                  <a:pt x="336" y="199"/>
                </a:lnTo>
                <a:close/>
                <a:moveTo>
                  <a:pt x="380" y="147"/>
                </a:moveTo>
                <a:lnTo>
                  <a:pt x="380" y="147"/>
                </a:lnTo>
                <a:lnTo>
                  <a:pt x="373" y="147"/>
                </a:lnTo>
                <a:lnTo>
                  <a:pt x="373" y="147"/>
                </a:lnTo>
                <a:lnTo>
                  <a:pt x="377" y="149"/>
                </a:lnTo>
                <a:lnTo>
                  <a:pt x="377" y="149"/>
                </a:lnTo>
                <a:lnTo>
                  <a:pt x="380" y="147"/>
                </a:lnTo>
                <a:lnTo>
                  <a:pt x="380" y="147"/>
                </a:lnTo>
                <a:close/>
                <a:moveTo>
                  <a:pt x="71" y="62"/>
                </a:moveTo>
                <a:lnTo>
                  <a:pt x="71" y="62"/>
                </a:lnTo>
                <a:lnTo>
                  <a:pt x="72" y="62"/>
                </a:lnTo>
                <a:lnTo>
                  <a:pt x="72" y="59"/>
                </a:lnTo>
                <a:lnTo>
                  <a:pt x="72" y="59"/>
                </a:lnTo>
                <a:lnTo>
                  <a:pt x="69" y="59"/>
                </a:lnTo>
                <a:lnTo>
                  <a:pt x="69" y="59"/>
                </a:lnTo>
                <a:lnTo>
                  <a:pt x="71" y="62"/>
                </a:lnTo>
                <a:lnTo>
                  <a:pt x="71" y="62"/>
                </a:lnTo>
                <a:close/>
                <a:moveTo>
                  <a:pt x="85" y="111"/>
                </a:moveTo>
                <a:lnTo>
                  <a:pt x="85" y="111"/>
                </a:lnTo>
                <a:lnTo>
                  <a:pt x="85" y="111"/>
                </a:lnTo>
                <a:lnTo>
                  <a:pt x="85" y="111"/>
                </a:lnTo>
                <a:lnTo>
                  <a:pt x="85" y="117"/>
                </a:lnTo>
                <a:lnTo>
                  <a:pt x="85" y="117"/>
                </a:lnTo>
                <a:lnTo>
                  <a:pt x="86" y="117"/>
                </a:lnTo>
                <a:lnTo>
                  <a:pt x="86" y="117"/>
                </a:lnTo>
                <a:lnTo>
                  <a:pt x="85" y="111"/>
                </a:lnTo>
                <a:lnTo>
                  <a:pt x="85" y="111"/>
                </a:lnTo>
                <a:close/>
                <a:moveTo>
                  <a:pt x="47" y="79"/>
                </a:moveTo>
                <a:lnTo>
                  <a:pt x="47" y="79"/>
                </a:lnTo>
                <a:lnTo>
                  <a:pt x="44" y="81"/>
                </a:lnTo>
                <a:lnTo>
                  <a:pt x="44" y="82"/>
                </a:lnTo>
                <a:lnTo>
                  <a:pt x="44" y="82"/>
                </a:lnTo>
                <a:lnTo>
                  <a:pt x="47" y="79"/>
                </a:lnTo>
                <a:lnTo>
                  <a:pt x="47" y="79"/>
                </a:lnTo>
                <a:lnTo>
                  <a:pt x="47" y="79"/>
                </a:lnTo>
                <a:lnTo>
                  <a:pt x="47" y="79"/>
                </a:lnTo>
                <a:close/>
                <a:moveTo>
                  <a:pt x="227" y="145"/>
                </a:moveTo>
                <a:lnTo>
                  <a:pt x="227" y="145"/>
                </a:lnTo>
                <a:lnTo>
                  <a:pt x="227" y="142"/>
                </a:lnTo>
                <a:lnTo>
                  <a:pt x="227" y="142"/>
                </a:lnTo>
                <a:lnTo>
                  <a:pt x="224" y="144"/>
                </a:lnTo>
                <a:lnTo>
                  <a:pt x="224" y="147"/>
                </a:lnTo>
                <a:lnTo>
                  <a:pt x="224" y="147"/>
                </a:lnTo>
                <a:lnTo>
                  <a:pt x="227" y="145"/>
                </a:lnTo>
                <a:lnTo>
                  <a:pt x="227" y="145"/>
                </a:lnTo>
                <a:close/>
                <a:moveTo>
                  <a:pt x="252" y="62"/>
                </a:moveTo>
                <a:lnTo>
                  <a:pt x="252" y="62"/>
                </a:lnTo>
                <a:lnTo>
                  <a:pt x="252" y="60"/>
                </a:lnTo>
                <a:lnTo>
                  <a:pt x="252" y="60"/>
                </a:lnTo>
                <a:lnTo>
                  <a:pt x="244" y="63"/>
                </a:lnTo>
                <a:lnTo>
                  <a:pt x="244" y="63"/>
                </a:lnTo>
                <a:lnTo>
                  <a:pt x="244" y="63"/>
                </a:lnTo>
                <a:lnTo>
                  <a:pt x="244" y="63"/>
                </a:lnTo>
                <a:lnTo>
                  <a:pt x="252" y="62"/>
                </a:lnTo>
                <a:lnTo>
                  <a:pt x="252" y="62"/>
                </a:lnTo>
                <a:close/>
                <a:moveTo>
                  <a:pt x="41" y="74"/>
                </a:moveTo>
                <a:lnTo>
                  <a:pt x="41" y="74"/>
                </a:lnTo>
                <a:lnTo>
                  <a:pt x="42" y="78"/>
                </a:lnTo>
                <a:lnTo>
                  <a:pt x="42" y="78"/>
                </a:lnTo>
                <a:lnTo>
                  <a:pt x="44" y="76"/>
                </a:lnTo>
                <a:lnTo>
                  <a:pt x="44" y="76"/>
                </a:lnTo>
                <a:lnTo>
                  <a:pt x="42" y="73"/>
                </a:lnTo>
                <a:lnTo>
                  <a:pt x="42" y="73"/>
                </a:lnTo>
                <a:lnTo>
                  <a:pt x="41" y="74"/>
                </a:lnTo>
                <a:lnTo>
                  <a:pt x="41" y="74"/>
                </a:lnTo>
                <a:close/>
                <a:moveTo>
                  <a:pt x="236" y="182"/>
                </a:moveTo>
                <a:lnTo>
                  <a:pt x="236" y="182"/>
                </a:lnTo>
                <a:lnTo>
                  <a:pt x="232" y="185"/>
                </a:lnTo>
                <a:lnTo>
                  <a:pt x="232" y="185"/>
                </a:lnTo>
                <a:lnTo>
                  <a:pt x="236" y="185"/>
                </a:lnTo>
                <a:lnTo>
                  <a:pt x="236" y="185"/>
                </a:lnTo>
                <a:lnTo>
                  <a:pt x="236" y="182"/>
                </a:lnTo>
                <a:lnTo>
                  <a:pt x="236" y="182"/>
                </a:lnTo>
                <a:close/>
                <a:moveTo>
                  <a:pt x="314" y="71"/>
                </a:moveTo>
                <a:lnTo>
                  <a:pt x="314" y="71"/>
                </a:lnTo>
                <a:lnTo>
                  <a:pt x="310" y="74"/>
                </a:lnTo>
                <a:lnTo>
                  <a:pt x="310" y="74"/>
                </a:lnTo>
                <a:lnTo>
                  <a:pt x="314" y="74"/>
                </a:lnTo>
                <a:lnTo>
                  <a:pt x="314" y="74"/>
                </a:lnTo>
                <a:lnTo>
                  <a:pt x="314" y="71"/>
                </a:lnTo>
                <a:lnTo>
                  <a:pt x="314" y="71"/>
                </a:lnTo>
                <a:close/>
                <a:moveTo>
                  <a:pt x="69" y="231"/>
                </a:moveTo>
                <a:lnTo>
                  <a:pt x="69" y="231"/>
                </a:lnTo>
                <a:lnTo>
                  <a:pt x="69" y="231"/>
                </a:lnTo>
                <a:lnTo>
                  <a:pt x="69" y="231"/>
                </a:lnTo>
                <a:lnTo>
                  <a:pt x="66" y="231"/>
                </a:lnTo>
                <a:lnTo>
                  <a:pt x="66" y="231"/>
                </a:lnTo>
                <a:lnTo>
                  <a:pt x="63" y="232"/>
                </a:lnTo>
                <a:lnTo>
                  <a:pt x="63" y="234"/>
                </a:lnTo>
                <a:lnTo>
                  <a:pt x="63" y="234"/>
                </a:lnTo>
                <a:lnTo>
                  <a:pt x="69" y="231"/>
                </a:lnTo>
                <a:lnTo>
                  <a:pt x="69" y="231"/>
                </a:lnTo>
                <a:close/>
                <a:moveTo>
                  <a:pt x="350" y="125"/>
                </a:moveTo>
                <a:lnTo>
                  <a:pt x="350" y="125"/>
                </a:lnTo>
                <a:lnTo>
                  <a:pt x="350" y="125"/>
                </a:lnTo>
                <a:lnTo>
                  <a:pt x="350" y="125"/>
                </a:lnTo>
                <a:lnTo>
                  <a:pt x="353" y="128"/>
                </a:lnTo>
                <a:lnTo>
                  <a:pt x="356" y="131"/>
                </a:lnTo>
                <a:lnTo>
                  <a:pt x="356" y="131"/>
                </a:lnTo>
                <a:lnTo>
                  <a:pt x="350" y="125"/>
                </a:lnTo>
                <a:lnTo>
                  <a:pt x="350" y="125"/>
                </a:lnTo>
                <a:close/>
                <a:moveTo>
                  <a:pt x="99" y="62"/>
                </a:moveTo>
                <a:lnTo>
                  <a:pt x="99" y="62"/>
                </a:lnTo>
                <a:lnTo>
                  <a:pt x="97" y="60"/>
                </a:lnTo>
                <a:lnTo>
                  <a:pt x="94" y="60"/>
                </a:lnTo>
                <a:lnTo>
                  <a:pt x="94" y="60"/>
                </a:lnTo>
                <a:lnTo>
                  <a:pt x="94" y="60"/>
                </a:lnTo>
                <a:lnTo>
                  <a:pt x="94" y="62"/>
                </a:lnTo>
                <a:lnTo>
                  <a:pt x="94" y="62"/>
                </a:lnTo>
                <a:lnTo>
                  <a:pt x="99" y="62"/>
                </a:lnTo>
                <a:lnTo>
                  <a:pt x="99" y="62"/>
                </a:lnTo>
                <a:close/>
                <a:moveTo>
                  <a:pt x="173" y="166"/>
                </a:moveTo>
                <a:lnTo>
                  <a:pt x="173" y="166"/>
                </a:lnTo>
                <a:lnTo>
                  <a:pt x="173" y="167"/>
                </a:lnTo>
                <a:lnTo>
                  <a:pt x="173" y="167"/>
                </a:lnTo>
                <a:lnTo>
                  <a:pt x="178" y="167"/>
                </a:lnTo>
                <a:lnTo>
                  <a:pt x="178" y="167"/>
                </a:lnTo>
                <a:lnTo>
                  <a:pt x="179" y="167"/>
                </a:lnTo>
                <a:lnTo>
                  <a:pt x="179" y="166"/>
                </a:lnTo>
                <a:lnTo>
                  <a:pt x="179" y="166"/>
                </a:lnTo>
                <a:lnTo>
                  <a:pt x="173" y="166"/>
                </a:lnTo>
                <a:lnTo>
                  <a:pt x="173" y="166"/>
                </a:lnTo>
                <a:close/>
                <a:moveTo>
                  <a:pt x="154" y="73"/>
                </a:moveTo>
                <a:lnTo>
                  <a:pt x="154" y="73"/>
                </a:lnTo>
                <a:lnTo>
                  <a:pt x="162" y="71"/>
                </a:lnTo>
                <a:lnTo>
                  <a:pt x="162" y="71"/>
                </a:lnTo>
                <a:lnTo>
                  <a:pt x="162" y="71"/>
                </a:lnTo>
                <a:lnTo>
                  <a:pt x="162" y="71"/>
                </a:lnTo>
                <a:lnTo>
                  <a:pt x="156" y="71"/>
                </a:lnTo>
                <a:lnTo>
                  <a:pt x="156" y="71"/>
                </a:lnTo>
                <a:lnTo>
                  <a:pt x="154" y="73"/>
                </a:lnTo>
                <a:lnTo>
                  <a:pt x="154" y="73"/>
                </a:lnTo>
                <a:close/>
                <a:moveTo>
                  <a:pt x="331" y="193"/>
                </a:moveTo>
                <a:lnTo>
                  <a:pt x="331" y="193"/>
                </a:lnTo>
                <a:lnTo>
                  <a:pt x="329" y="191"/>
                </a:lnTo>
                <a:lnTo>
                  <a:pt x="326" y="190"/>
                </a:lnTo>
                <a:lnTo>
                  <a:pt x="326" y="190"/>
                </a:lnTo>
                <a:lnTo>
                  <a:pt x="326" y="193"/>
                </a:lnTo>
                <a:lnTo>
                  <a:pt x="326" y="193"/>
                </a:lnTo>
                <a:lnTo>
                  <a:pt x="331" y="193"/>
                </a:lnTo>
                <a:lnTo>
                  <a:pt x="331" y="193"/>
                </a:lnTo>
                <a:close/>
                <a:moveTo>
                  <a:pt x="321" y="229"/>
                </a:moveTo>
                <a:lnTo>
                  <a:pt x="321" y="229"/>
                </a:lnTo>
                <a:lnTo>
                  <a:pt x="321" y="226"/>
                </a:lnTo>
                <a:lnTo>
                  <a:pt x="321" y="226"/>
                </a:lnTo>
                <a:lnTo>
                  <a:pt x="318" y="226"/>
                </a:lnTo>
                <a:lnTo>
                  <a:pt x="318" y="229"/>
                </a:lnTo>
                <a:lnTo>
                  <a:pt x="318" y="229"/>
                </a:lnTo>
                <a:lnTo>
                  <a:pt x="321" y="229"/>
                </a:lnTo>
                <a:lnTo>
                  <a:pt x="321" y="229"/>
                </a:lnTo>
                <a:close/>
                <a:moveTo>
                  <a:pt x="375" y="197"/>
                </a:moveTo>
                <a:lnTo>
                  <a:pt x="375" y="197"/>
                </a:lnTo>
                <a:lnTo>
                  <a:pt x="370" y="201"/>
                </a:lnTo>
                <a:lnTo>
                  <a:pt x="370" y="201"/>
                </a:lnTo>
                <a:lnTo>
                  <a:pt x="370" y="201"/>
                </a:lnTo>
                <a:lnTo>
                  <a:pt x="370" y="201"/>
                </a:lnTo>
                <a:lnTo>
                  <a:pt x="375" y="199"/>
                </a:lnTo>
                <a:lnTo>
                  <a:pt x="375" y="199"/>
                </a:lnTo>
                <a:lnTo>
                  <a:pt x="375" y="197"/>
                </a:lnTo>
                <a:lnTo>
                  <a:pt x="375" y="197"/>
                </a:lnTo>
                <a:close/>
                <a:moveTo>
                  <a:pt x="195" y="114"/>
                </a:moveTo>
                <a:lnTo>
                  <a:pt x="195" y="114"/>
                </a:lnTo>
                <a:lnTo>
                  <a:pt x="190" y="115"/>
                </a:lnTo>
                <a:lnTo>
                  <a:pt x="190" y="115"/>
                </a:lnTo>
                <a:lnTo>
                  <a:pt x="190" y="117"/>
                </a:lnTo>
                <a:lnTo>
                  <a:pt x="190" y="117"/>
                </a:lnTo>
                <a:lnTo>
                  <a:pt x="195" y="114"/>
                </a:lnTo>
                <a:lnTo>
                  <a:pt x="195" y="114"/>
                </a:lnTo>
                <a:close/>
                <a:moveTo>
                  <a:pt x="142" y="115"/>
                </a:moveTo>
                <a:lnTo>
                  <a:pt x="142" y="115"/>
                </a:lnTo>
                <a:lnTo>
                  <a:pt x="142" y="114"/>
                </a:lnTo>
                <a:lnTo>
                  <a:pt x="142" y="114"/>
                </a:lnTo>
                <a:lnTo>
                  <a:pt x="137" y="115"/>
                </a:lnTo>
                <a:lnTo>
                  <a:pt x="137" y="115"/>
                </a:lnTo>
                <a:lnTo>
                  <a:pt x="137" y="117"/>
                </a:lnTo>
                <a:lnTo>
                  <a:pt x="137" y="117"/>
                </a:lnTo>
                <a:lnTo>
                  <a:pt x="142" y="115"/>
                </a:lnTo>
                <a:lnTo>
                  <a:pt x="142" y="115"/>
                </a:lnTo>
                <a:close/>
                <a:moveTo>
                  <a:pt x="230" y="144"/>
                </a:moveTo>
                <a:lnTo>
                  <a:pt x="230" y="144"/>
                </a:lnTo>
                <a:lnTo>
                  <a:pt x="232" y="139"/>
                </a:lnTo>
                <a:lnTo>
                  <a:pt x="232" y="139"/>
                </a:lnTo>
                <a:lnTo>
                  <a:pt x="230" y="141"/>
                </a:lnTo>
                <a:lnTo>
                  <a:pt x="230" y="141"/>
                </a:lnTo>
                <a:lnTo>
                  <a:pt x="230" y="142"/>
                </a:lnTo>
                <a:lnTo>
                  <a:pt x="230" y="142"/>
                </a:lnTo>
                <a:lnTo>
                  <a:pt x="230" y="144"/>
                </a:lnTo>
                <a:lnTo>
                  <a:pt x="230" y="144"/>
                </a:lnTo>
                <a:close/>
                <a:moveTo>
                  <a:pt x="19" y="117"/>
                </a:moveTo>
                <a:lnTo>
                  <a:pt x="19" y="117"/>
                </a:lnTo>
                <a:lnTo>
                  <a:pt x="19" y="117"/>
                </a:lnTo>
                <a:lnTo>
                  <a:pt x="19" y="117"/>
                </a:lnTo>
                <a:lnTo>
                  <a:pt x="17" y="125"/>
                </a:lnTo>
                <a:lnTo>
                  <a:pt x="17" y="125"/>
                </a:lnTo>
                <a:lnTo>
                  <a:pt x="19" y="123"/>
                </a:lnTo>
                <a:lnTo>
                  <a:pt x="19" y="123"/>
                </a:lnTo>
                <a:lnTo>
                  <a:pt x="19" y="123"/>
                </a:lnTo>
                <a:lnTo>
                  <a:pt x="19" y="117"/>
                </a:lnTo>
                <a:lnTo>
                  <a:pt x="19" y="117"/>
                </a:lnTo>
                <a:close/>
                <a:moveTo>
                  <a:pt x="211" y="133"/>
                </a:moveTo>
                <a:lnTo>
                  <a:pt x="211" y="133"/>
                </a:lnTo>
                <a:lnTo>
                  <a:pt x="216" y="130"/>
                </a:lnTo>
                <a:lnTo>
                  <a:pt x="216" y="130"/>
                </a:lnTo>
                <a:lnTo>
                  <a:pt x="216" y="128"/>
                </a:lnTo>
                <a:lnTo>
                  <a:pt x="216" y="128"/>
                </a:lnTo>
                <a:lnTo>
                  <a:pt x="211" y="131"/>
                </a:lnTo>
                <a:lnTo>
                  <a:pt x="211" y="131"/>
                </a:lnTo>
                <a:lnTo>
                  <a:pt x="211" y="133"/>
                </a:lnTo>
                <a:lnTo>
                  <a:pt x="211" y="133"/>
                </a:lnTo>
                <a:close/>
                <a:moveTo>
                  <a:pt x="170" y="98"/>
                </a:moveTo>
                <a:lnTo>
                  <a:pt x="170" y="98"/>
                </a:lnTo>
                <a:lnTo>
                  <a:pt x="170" y="101"/>
                </a:lnTo>
                <a:lnTo>
                  <a:pt x="170" y="101"/>
                </a:lnTo>
                <a:lnTo>
                  <a:pt x="172" y="101"/>
                </a:lnTo>
                <a:lnTo>
                  <a:pt x="172" y="100"/>
                </a:lnTo>
                <a:lnTo>
                  <a:pt x="172" y="100"/>
                </a:lnTo>
                <a:lnTo>
                  <a:pt x="170" y="98"/>
                </a:lnTo>
                <a:lnTo>
                  <a:pt x="170" y="98"/>
                </a:lnTo>
                <a:close/>
                <a:moveTo>
                  <a:pt x="326" y="92"/>
                </a:moveTo>
                <a:lnTo>
                  <a:pt x="326" y="92"/>
                </a:lnTo>
                <a:lnTo>
                  <a:pt x="323" y="92"/>
                </a:lnTo>
                <a:lnTo>
                  <a:pt x="323" y="92"/>
                </a:lnTo>
                <a:lnTo>
                  <a:pt x="323" y="92"/>
                </a:lnTo>
                <a:lnTo>
                  <a:pt x="323" y="92"/>
                </a:lnTo>
                <a:lnTo>
                  <a:pt x="326" y="95"/>
                </a:lnTo>
                <a:lnTo>
                  <a:pt x="326" y="95"/>
                </a:lnTo>
                <a:lnTo>
                  <a:pt x="326" y="95"/>
                </a:lnTo>
                <a:lnTo>
                  <a:pt x="326" y="95"/>
                </a:lnTo>
                <a:lnTo>
                  <a:pt x="326" y="92"/>
                </a:lnTo>
                <a:lnTo>
                  <a:pt x="326" y="92"/>
                </a:lnTo>
                <a:close/>
                <a:moveTo>
                  <a:pt x="142" y="180"/>
                </a:moveTo>
                <a:lnTo>
                  <a:pt x="142" y="180"/>
                </a:lnTo>
                <a:lnTo>
                  <a:pt x="142" y="177"/>
                </a:lnTo>
                <a:lnTo>
                  <a:pt x="142" y="177"/>
                </a:lnTo>
                <a:lnTo>
                  <a:pt x="142" y="171"/>
                </a:lnTo>
                <a:lnTo>
                  <a:pt x="142" y="171"/>
                </a:lnTo>
                <a:lnTo>
                  <a:pt x="142" y="175"/>
                </a:lnTo>
                <a:lnTo>
                  <a:pt x="142" y="180"/>
                </a:lnTo>
                <a:lnTo>
                  <a:pt x="142" y="180"/>
                </a:lnTo>
                <a:close/>
                <a:moveTo>
                  <a:pt x="426" y="213"/>
                </a:moveTo>
                <a:lnTo>
                  <a:pt x="426" y="213"/>
                </a:lnTo>
                <a:lnTo>
                  <a:pt x="426" y="213"/>
                </a:lnTo>
                <a:lnTo>
                  <a:pt x="426" y="213"/>
                </a:lnTo>
                <a:lnTo>
                  <a:pt x="426" y="199"/>
                </a:lnTo>
                <a:lnTo>
                  <a:pt x="426" y="199"/>
                </a:lnTo>
                <a:lnTo>
                  <a:pt x="426" y="199"/>
                </a:lnTo>
                <a:lnTo>
                  <a:pt x="426" y="199"/>
                </a:lnTo>
                <a:lnTo>
                  <a:pt x="426" y="213"/>
                </a:lnTo>
                <a:lnTo>
                  <a:pt x="426" y="213"/>
                </a:lnTo>
                <a:close/>
                <a:moveTo>
                  <a:pt x="142" y="197"/>
                </a:moveTo>
                <a:lnTo>
                  <a:pt x="142" y="197"/>
                </a:lnTo>
                <a:lnTo>
                  <a:pt x="142" y="201"/>
                </a:lnTo>
                <a:lnTo>
                  <a:pt x="143" y="204"/>
                </a:lnTo>
                <a:lnTo>
                  <a:pt x="143" y="204"/>
                </a:lnTo>
                <a:lnTo>
                  <a:pt x="143" y="201"/>
                </a:lnTo>
                <a:lnTo>
                  <a:pt x="142" y="197"/>
                </a:lnTo>
                <a:lnTo>
                  <a:pt x="142" y="197"/>
                </a:lnTo>
                <a:close/>
                <a:moveTo>
                  <a:pt x="132" y="248"/>
                </a:moveTo>
                <a:lnTo>
                  <a:pt x="132" y="248"/>
                </a:lnTo>
                <a:lnTo>
                  <a:pt x="132" y="248"/>
                </a:lnTo>
                <a:lnTo>
                  <a:pt x="132" y="248"/>
                </a:lnTo>
                <a:lnTo>
                  <a:pt x="123" y="246"/>
                </a:lnTo>
                <a:lnTo>
                  <a:pt x="123" y="246"/>
                </a:lnTo>
                <a:lnTo>
                  <a:pt x="123" y="246"/>
                </a:lnTo>
                <a:lnTo>
                  <a:pt x="123" y="246"/>
                </a:lnTo>
                <a:lnTo>
                  <a:pt x="132" y="248"/>
                </a:lnTo>
                <a:lnTo>
                  <a:pt x="132" y="248"/>
                </a:lnTo>
                <a:close/>
                <a:moveTo>
                  <a:pt x="138" y="65"/>
                </a:moveTo>
                <a:lnTo>
                  <a:pt x="138" y="65"/>
                </a:lnTo>
                <a:lnTo>
                  <a:pt x="138" y="65"/>
                </a:lnTo>
                <a:lnTo>
                  <a:pt x="138" y="65"/>
                </a:lnTo>
                <a:lnTo>
                  <a:pt x="134" y="65"/>
                </a:lnTo>
                <a:lnTo>
                  <a:pt x="134" y="65"/>
                </a:lnTo>
                <a:lnTo>
                  <a:pt x="132" y="67"/>
                </a:lnTo>
                <a:lnTo>
                  <a:pt x="132" y="67"/>
                </a:lnTo>
                <a:lnTo>
                  <a:pt x="138" y="65"/>
                </a:lnTo>
                <a:lnTo>
                  <a:pt x="138" y="65"/>
                </a:lnTo>
                <a:close/>
                <a:moveTo>
                  <a:pt x="250" y="221"/>
                </a:moveTo>
                <a:lnTo>
                  <a:pt x="250" y="221"/>
                </a:lnTo>
                <a:lnTo>
                  <a:pt x="247" y="223"/>
                </a:lnTo>
                <a:lnTo>
                  <a:pt x="247" y="223"/>
                </a:lnTo>
                <a:lnTo>
                  <a:pt x="246" y="223"/>
                </a:lnTo>
                <a:lnTo>
                  <a:pt x="246" y="223"/>
                </a:lnTo>
                <a:lnTo>
                  <a:pt x="244" y="224"/>
                </a:lnTo>
                <a:lnTo>
                  <a:pt x="244" y="224"/>
                </a:lnTo>
                <a:lnTo>
                  <a:pt x="244" y="224"/>
                </a:lnTo>
                <a:lnTo>
                  <a:pt x="244" y="224"/>
                </a:lnTo>
                <a:lnTo>
                  <a:pt x="249" y="223"/>
                </a:lnTo>
                <a:lnTo>
                  <a:pt x="249" y="223"/>
                </a:lnTo>
                <a:lnTo>
                  <a:pt x="250" y="221"/>
                </a:lnTo>
                <a:lnTo>
                  <a:pt x="250" y="221"/>
                </a:lnTo>
                <a:close/>
                <a:moveTo>
                  <a:pt x="33" y="156"/>
                </a:moveTo>
                <a:lnTo>
                  <a:pt x="33" y="156"/>
                </a:lnTo>
                <a:lnTo>
                  <a:pt x="31" y="156"/>
                </a:lnTo>
                <a:lnTo>
                  <a:pt x="31" y="156"/>
                </a:ln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lnTo>
                  <a:pt x="33" y="164"/>
                </a:lnTo>
                <a:lnTo>
                  <a:pt x="33" y="156"/>
                </a:lnTo>
                <a:lnTo>
                  <a:pt x="33" y="156"/>
                </a:lnTo>
                <a:close/>
                <a:moveTo>
                  <a:pt x="220" y="138"/>
                </a:moveTo>
                <a:lnTo>
                  <a:pt x="220" y="138"/>
                </a:lnTo>
                <a:lnTo>
                  <a:pt x="216" y="138"/>
                </a:lnTo>
                <a:lnTo>
                  <a:pt x="213" y="139"/>
                </a:lnTo>
                <a:lnTo>
                  <a:pt x="213" y="139"/>
                </a:lnTo>
                <a:lnTo>
                  <a:pt x="213" y="139"/>
                </a:lnTo>
                <a:lnTo>
                  <a:pt x="213" y="139"/>
                </a:lnTo>
                <a:lnTo>
                  <a:pt x="220" y="138"/>
                </a:lnTo>
                <a:lnTo>
                  <a:pt x="220" y="138"/>
                </a:lnTo>
                <a:lnTo>
                  <a:pt x="220" y="138"/>
                </a:lnTo>
                <a:lnTo>
                  <a:pt x="220" y="138"/>
                </a:lnTo>
                <a:close/>
                <a:moveTo>
                  <a:pt x="268" y="179"/>
                </a:moveTo>
                <a:lnTo>
                  <a:pt x="268" y="179"/>
                </a:lnTo>
                <a:lnTo>
                  <a:pt x="261" y="177"/>
                </a:lnTo>
                <a:lnTo>
                  <a:pt x="261" y="177"/>
                </a:lnTo>
                <a:lnTo>
                  <a:pt x="263" y="179"/>
                </a:lnTo>
                <a:lnTo>
                  <a:pt x="268" y="179"/>
                </a:lnTo>
                <a:lnTo>
                  <a:pt x="268" y="179"/>
                </a:lnTo>
                <a:close/>
                <a:moveTo>
                  <a:pt x="67" y="104"/>
                </a:moveTo>
                <a:lnTo>
                  <a:pt x="67" y="104"/>
                </a:lnTo>
                <a:lnTo>
                  <a:pt x="67" y="104"/>
                </a:lnTo>
                <a:lnTo>
                  <a:pt x="67" y="104"/>
                </a:lnTo>
                <a:lnTo>
                  <a:pt x="67" y="101"/>
                </a:lnTo>
                <a:lnTo>
                  <a:pt x="67" y="100"/>
                </a:lnTo>
                <a:lnTo>
                  <a:pt x="67" y="100"/>
                </a:lnTo>
                <a:lnTo>
                  <a:pt x="66" y="101"/>
                </a:lnTo>
                <a:lnTo>
                  <a:pt x="66" y="101"/>
                </a:lnTo>
                <a:lnTo>
                  <a:pt x="67" y="104"/>
                </a:lnTo>
                <a:lnTo>
                  <a:pt x="67" y="104"/>
                </a:lnTo>
                <a:close/>
                <a:moveTo>
                  <a:pt x="353" y="122"/>
                </a:moveTo>
                <a:lnTo>
                  <a:pt x="353" y="122"/>
                </a:lnTo>
                <a:lnTo>
                  <a:pt x="353" y="122"/>
                </a:lnTo>
                <a:lnTo>
                  <a:pt x="353" y="122"/>
                </a:lnTo>
                <a:lnTo>
                  <a:pt x="358" y="122"/>
                </a:lnTo>
                <a:lnTo>
                  <a:pt x="358" y="122"/>
                </a:lnTo>
                <a:lnTo>
                  <a:pt x="356" y="119"/>
                </a:lnTo>
                <a:lnTo>
                  <a:pt x="356" y="119"/>
                </a:lnTo>
                <a:lnTo>
                  <a:pt x="353" y="122"/>
                </a:lnTo>
                <a:lnTo>
                  <a:pt x="353" y="122"/>
                </a:lnTo>
                <a:close/>
                <a:moveTo>
                  <a:pt x="39" y="87"/>
                </a:moveTo>
                <a:lnTo>
                  <a:pt x="39" y="87"/>
                </a:lnTo>
                <a:lnTo>
                  <a:pt x="41" y="85"/>
                </a:lnTo>
                <a:lnTo>
                  <a:pt x="41" y="82"/>
                </a:lnTo>
                <a:lnTo>
                  <a:pt x="41" y="82"/>
                </a:lnTo>
                <a:lnTo>
                  <a:pt x="39" y="84"/>
                </a:lnTo>
                <a:lnTo>
                  <a:pt x="39" y="87"/>
                </a:lnTo>
                <a:lnTo>
                  <a:pt x="39" y="87"/>
                </a:lnTo>
                <a:close/>
                <a:moveTo>
                  <a:pt x="383" y="202"/>
                </a:moveTo>
                <a:lnTo>
                  <a:pt x="383" y="202"/>
                </a:lnTo>
                <a:lnTo>
                  <a:pt x="389" y="201"/>
                </a:lnTo>
                <a:lnTo>
                  <a:pt x="389" y="201"/>
                </a:lnTo>
                <a:lnTo>
                  <a:pt x="389" y="201"/>
                </a:lnTo>
                <a:lnTo>
                  <a:pt x="389" y="201"/>
                </a:lnTo>
                <a:lnTo>
                  <a:pt x="385" y="201"/>
                </a:lnTo>
                <a:lnTo>
                  <a:pt x="385" y="201"/>
                </a:lnTo>
                <a:lnTo>
                  <a:pt x="383" y="202"/>
                </a:lnTo>
                <a:lnTo>
                  <a:pt x="383" y="202"/>
                </a:lnTo>
                <a:lnTo>
                  <a:pt x="383" y="202"/>
                </a:lnTo>
                <a:close/>
                <a:moveTo>
                  <a:pt x="276" y="227"/>
                </a:moveTo>
                <a:lnTo>
                  <a:pt x="276" y="227"/>
                </a:lnTo>
                <a:lnTo>
                  <a:pt x="271" y="231"/>
                </a:lnTo>
                <a:lnTo>
                  <a:pt x="271" y="231"/>
                </a:lnTo>
                <a:lnTo>
                  <a:pt x="276" y="231"/>
                </a:lnTo>
                <a:lnTo>
                  <a:pt x="276" y="231"/>
                </a:lnTo>
                <a:lnTo>
                  <a:pt x="276" y="227"/>
                </a:lnTo>
                <a:lnTo>
                  <a:pt x="276" y="227"/>
                </a:lnTo>
                <a:close/>
                <a:moveTo>
                  <a:pt x="225" y="134"/>
                </a:moveTo>
                <a:lnTo>
                  <a:pt x="225" y="134"/>
                </a:lnTo>
                <a:lnTo>
                  <a:pt x="224" y="138"/>
                </a:lnTo>
                <a:lnTo>
                  <a:pt x="224" y="139"/>
                </a:lnTo>
                <a:lnTo>
                  <a:pt x="224" y="139"/>
                </a:lnTo>
                <a:lnTo>
                  <a:pt x="225" y="138"/>
                </a:lnTo>
                <a:lnTo>
                  <a:pt x="225" y="134"/>
                </a:lnTo>
                <a:lnTo>
                  <a:pt x="225" y="134"/>
                </a:lnTo>
                <a:close/>
                <a:moveTo>
                  <a:pt x="284" y="243"/>
                </a:moveTo>
                <a:lnTo>
                  <a:pt x="284" y="243"/>
                </a:lnTo>
                <a:lnTo>
                  <a:pt x="284" y="243"/>
                </a:lnTo>
                <a:lnTo>
                  <a:pt x="284" y="243"/>
                </a:lnTo>
                <a:lnTo>
                  <a:pt x="284" y="238"/>
                </a:lnTo>
                <a:lnTo>
                  <a:pt x="284" y="238"/>
                </a:lnTo>
                <a:lnTo>
                  <a:pt x="282" y="240"/>
                </a:lnTo>
                <a:lnTo>
                  <a:pt x="282" y="240"/>
                </a:lnTo>
                <a:lnTo>
                  <a:pt x="284" y="243"/>
                </a:lnTo>
                <a:lnTo>
                  <a:pt x="284" y="243"/>
                </a:lnTo>
                <a:close/>
                <a:moveTo>
                  <a:pt x="161" y="82"/>
                </a:moveTo>
                <a:lnTo>
                  <a:pt x="161" y="82"/>
                </a:lnTo>
                <a:lnTo>
                  <a:pt x="162" y="81"/>
                </a:lnTo>
                <a:lnTo>
                  <a:pt x="162" y="81"/>
                </a:lnTo>
                <a:lnTo>
                  <a:pt x="157" y="81"/>
                </a:lnTo>
                <a:lnTo>
                  <a:pt x="157" y="81"/>
                </a:lnTo>
                <a:lnTo>
                  <a:pt x="161" y="82"/>
                </a:lnTo>
                <a:lnTo>
                  <a:pt x="161" y="82"/>
                </a:lnTo>
                <a:close/>
                <a:moveTo>
                  <a:pt x="64" y="291"/>
                </a:moveTo>
                <a:lnTo>
                  <a:pt x="64" y="291"/>
                </a:lnTo>
                <a:lnTo>
                  <a:pt x="64" y="294"/>
                </a:lnTo>
                <a:lnTo>
                  <a:pt x="66" y="298"/>
                </a:lnTo>
                <a:lnTo>
                  <a:pt x="66" y="298"/>
                </a:lnTo>
                <a:lnTo>
                  <a:pt x="64" y="291"/>
                </a:lnTo>
                <a:lnTo>
                  <a:pt x="64" y="291"/>
                </a:lnTo>
                <a:close/>
                <a:moveTo>
                  <a:pt x="402" y="205"/>
                </a:moveTo>
                <a:lnTo>
                  <a:pt x="402" y="205"/>
                </a:lnTo>
                <a:lnTo>
                  <a:pt x="400" y="202"/>
                </a:lnTo>
                <a:lnTo>
                  <a:pt x="400" y="202"/>
                </a:lnTo>
                <a:lnTo>
                  <a:pt x="400" y="202"/>
                </a:lnTo>
                <a:lnTo>
                  <a:pt x="400" y="202"/>
                </a:lnTo>
                <a:lnTo>
                  <a:pt x="400" y="207"/>
                </a:lnTo>
                <a:lnTo>
                  <a:pt x="400" y="207"/>
                </a:lnTo>
                <a:lnTo>
                  <a:pt x="402" y="205"/>
                </a:lnTo>
                <a:lnTo>
                  <a:pt x="402" y="205"/>
                </a:lnTo>
                <a:close/>
                <a:moveTo>
                  <a:pt x="372" y="196"/>
                </a:moveTo>
                <a:lnTo>
                  <a:pt x="372" y="196"/>
                </a:lnTo>
                <a:lnTo>
                  <a:pt x="375" y="194"/>
                </a:lnTo>
                <a:lnTo>
                  <a:pt x="375" y="194"/>
                </a:lnTo>
                <a:lnTo>
                  <a:pt x="373" y="193"/>
                </a:lnTo>
                <a:lnTo>
                  <a:pt x="373" y="193"/>
                </a:lnTo>
                <a:lnTo>
                  <a:pt x="372" y="193"/>
                </a:lnTo>
                <a:lnTo>
                  <a:pt x="372" y="196"/>
                </a:lnTo>
                <a:lnTo>
                  <a:pt x="372" y="196"/>
                </a:lnTo>
                <a:close/>
                <a:moveTo>
                  <a:pt x="71" y="68"/>
                </a:moveTo>
                <a:lnTo>
                  <a:pt x="71" y="68"/>
                </a:lnTo>
                <a:lnTo>
                  <a:pt x="71" y="67"/>
                </a:lnTo>
                <a:lnTo>
                  <a:pt x="71" y="67"/>
                </a:lnTo>
                <a:lnTo>
                  <a:pt x="69" y="67"/>
                </a:lnTo>
                <a:lnTo>
                  <a:pt x="69" y="67"/>
                </a:lnTo>
                <a:lnTo>
                  <a:pt x="69" y="68"/>
                </a:lnTo>
                <a:lnTo>
                  <a:pt x="69" y="68"/>
                </a:lnTo>
                <a:lnTo>
                  <a:pt x="71" y="68"/>
                </a:lnTo>
                <a:lnTo>
                  <a:pt x="71" y="68"/>
                </a:lnTo>
                <a:close/>
                <a:moveTo>
                  <a:pt x="239" y="67"/>
                </a:moveTo>
                <a:lnTo>
                  <a:pt x="239" y="67"/>
                </a:lnTo>
                <a:lnTo>
                  <a:pt x="239" y="67"/>
                </a:lnTo>
                <a:lnTo>
                  <a:pt x="239" y="67"/>
                </a:lnTo>
                <a:lnTo>
                  <a:pt x="238" y="67"/>
                </a:lnTo>
                <a:lnTo>
                  <a:pt x="238" y="67"/>
                </a:lnTo>
                <a:lnTo>
                  <a:pt x="238" y="71"/>
                </a:lnTo>
                <a:lnTo>
                  <a:pt x="238" y="71"/>
                </a:lnTo>
                <a:lnTo>
                  <a:pt x="238" y="71"/>
                </a:lnTo>
                <a:lnTo>
                  <a:pt x="238" y="71"/>
                </a:lnTo>
                <a:lnTo>
                  <a:pt x="239" y="67"/>
                </a:lnTo>
                <a:lnTo>
                  <a:pt x="239" y="67"/>
                </a:lnTo>
                <a:close/>
                <a:moveTo>
                  <a:pt x="219" y="215"/>
                </a:moveTo>
                <a:lnTo>
                  <a:pt x="219" y="215"/>
                </a:lnTo>
                <a:lnTo>
                  <a:pt x="219" y="215"/>
                </a:lnTo>
                <a:lnTo>
                  <a:pt x="219" y="215"/>
                </a:lnTo>
                <a:lnTo>
                  <a:pt x="219" y="212"/>
                </a:lnTo>
                <a:lnTo>
                  <a:pt x="219" y="212"/>
                </a:lnTo>
                <a:lnTo>
                  <a:pt x="216" y="213"/>
                </a:lnTo>
                <a:lnTo>
                  <a:pt x="216" y="213"/>
                </a:lnTo>
                <a:lnTo>
                  <a:pt x="217" y="213"/>
                </a:lnTo>
                <a:lnTo>
                  <a:pt x="219" y="215"/>
                </a:lnTo>
                <a:lnTo>
                  <a:pt x="219" y="215"/>
                </a:lnTo>
                <a:close/>
                <a:moveTo>
                  <a:pt x="22" y="95"/>
                </a:moveTo>
                <a:lnTo>
                  <a:pt x="22" y="95"/>
                </a:lnTo>
                <a:lnTo>
                  <a:pt x="25" y="93"/>
                </a:lnTo>
                <a:lnTo>
                  <a:pt x="25" y="93"/>
                </a:lnTo>
                <a:lnTo>
                  <a:pt x="25" y="92"/>
                </a:lnTo>
                <a:lnTo>
                  <a:pt x="25" y="92"/>
                </a:lnTo>
                <a:lnTo>
                  <a:pt x="23" y="92"/>
                </a:lnTo>
                <a:lnTo>
                  <a:pt x="23" y="92"/>
                </a:lnTo>
                <a:lnTo>
                  <a:pt x="22" y="93"/>
                </a:lnTo>
                <a:lnTo>
                  <a:pt x="22" y="93"/>
                </a:lnTo>
                <a:lnTo>
                  <a:pt x="22" y="95"/>
                </a:lnTo>
                <a:lnTo>
                  <a:pt x="22" y="95"/>
                </a:lnTo>
                <a:close/>
                <a:moveTo>
                  <a:pt x="222" y="190"/>
                </a:moveTo>
                <a:lnTo>
                  <a:pt x="222" y="190"/>
                </a:lnTo>
                <a:lnTo>
                  <a:pt x="219" y="190"/>
                </a:lnTo>
                <a:lnTo>
                  <a:pt x="219" y="190"/>
                </a:lnTo>
                <a:lnTo>
                  <a:pt x="219" y="190"/>
                </a:lnTo>
                <a:lnTo>
                  <a:pt x="219" y="190"/>
                </a:lnTo>
                <a:lnTo>
                  <a:pt x="222" y="191"/>
                </a:lnTo>
                <a:lnTo>
                  <a:pt x="222" y="191"/>
                </a:lnTo>
                <a:lnTo>
                  <a:pt x="222" y="190"/>
                </a:lnTo>
                <a:lnTo>
                  <a:pt x="222" y="190"/>
                </a:lnTo>
                <a:close/>
                <a:moveTo>
                  <a:pt x="244" y="190"/>
                </a:moveTo>
                <a:lnTo>
                  <a:pt x="244" y="190"/>
                </a:lnTo>
                <a:lnTo>
                  <a:pt x="243" y="188"/>
                </a:lnTo>
                <a:lnTo>
                  <a:pt x="243" y="188"/>
                </a:lnTo>
                <a:lnTo>
                  <a:pt x="241" y="188"/>
                </a:lnTo>
                <a:lnTo>
                  <a:pt x="241" y="188"/>
                </a:lnTo>
                <a:lnTo>
                  <a:pt x="239" y="188"/>
                </a:lnTo>
                <a:lnTo>
                  <a:pt x="239" y="188"/>
                </a:lnTo>
                <a:lnTo>
                  <a:pt x="241" y="190"/>
                </a:lnTo>
                <a:lnTo>
                  <a:pt x="241" y="190"/>
                </a:lnTo>
                <a:lnTo>
                  <a:pt x="244" y="190"/>
                </a:lnTo>
                <a:lnTo>
                  <a:pt x="244" y="190"/>
                </a:lnTo>
                <a:close/>
                <a:moveTo>
                  <a:pt x="37" y="93"/>
                </a:moveTo>
                <a:lnTo>
                  <a:pt x="37" y="93"/>
                </a:lnTo>
                <a:lnTo>
                  <a:pt x="39" y="93"/>
                </a:lnTo>
                <a:lnTo>
                  <a:pt x="39" y="93"/>
                </a:lnTo>
                <a:lnTo>
                  <a:pt x="41" y="92"/>
                </a:lnTo>
                <a:lnTo>
                  <a:pt x="41" y="92"/>
                </a:lnTo>
                <a:lnTo>
                  <a:pt x="42" y="90"/>
                </a:lnTo>
                <a:lnTo>
                  <a:pt x="42" y="90"/>
                </a:lnTo>
                <a:lnTo>
                  <a:pt x="42" y="90"/>
                </a:lnTo>
                <a:lnTo>
                  <a:pt x="37" y="93"/>
                </a:lnTo>
                <a:lnTo>
                  <a:pt x="37" y="93"/>
                </a:lnTo>
                <a:close/>
                <a:moveTo>
                  <a:pt x="151" y="81"/>
                </a:moveTo>
                <a:lnTo>
                  <a:pt x="151" y="81"/>
                </a:lnTo>
                <a:lnTo>
                  <a:pt x="151" y="82"/>
                </a:lnTo>
                <a:lnTo>
                  <a:pt x="151" y="84"/>
                </a:lnTo>
                <a:lnTo>
                  <a:pt x="151" y="84"/>
                </a:lnTo>
                <a:lnTo>
                  <a:pt x="153" y="82"/>
                </a:lnTo>
                <a:lnTo>
                  <a:pt x="153" y="82"/>
                </a:lnTo>
                <a:lnTo>
                  <a:pt x="153" y="81"/>
                </a:lnTo>
                <a:lnTo>
                  <a:pt x="151" y="81"/>
                </a:lnTo>
                <a:lnTo>
                  <a:pt x="151" y="81"/>
                </a:lnTo>
                <a:close/>
                <a:moveTo>
                  <a:pt x="66" y="190"/>
                </a:moveTo>
                <a:lnTo>
                  <a:pt x="66" y="190"/>
                </a:lnTo>
                <a:lnTo>
                  <a:pt x="69" y="186"/>
                </a:lnTo>
                <a:lnTo>
                  <a:pt x="69" y="186"/>
                </a:lnTo>
                <a:lnTo>
                  <a:pt x="64" y="186"/>
                </a:lnTo>
                <a:lnTo>
                  <a:pt x="64" y="186"/>
                </a:lnTo>
                <a:lnTo>
                  <a:pt x="66" y="190"/>
                </a:lnTo>
                <a:lnTo>
                  <a:pt x="66" y="190"/>
                </a:lnTo>
                <a:close/>
                <a:moveTo>
                  <a:pt x="203" y="161"/>
                </a:moveTo>
                <a:lnTo>
                  <a:pt x="203" y="161"/>
                </a:lnTo>
                <a:lnTo>
                  <a:pt x="203" y="164"/>
                </a:lnTo>
                <a:lnTo>
                  <a:pt x="203" y="164"/>
                </a:lnTo>
                <a:lnTo>
                  <a:pt x="205" y="163"/>
                </a:lnTo>
                <a:lnTo>
                  <a:pt x="205" y="161"/>
                </a:lnTo>
                <a:lnTo>
                  <a:pt x="205" y="161"/>
                </a:lnTo>
                <a:lnTo>
                  <a:pt x="203" y="161"/>
                </a:lnTo>
                <a:lnTo>
                  <a:pt x="203" y="161"/>
                </a:lnTo>
                <a:close/>
                <a:moveTo>
                  <a:pt x="22" y="63"/>
                </a:moveTo>
                <a:lnTo>
                  <a:pt x="22" y="63"/>
                </a:lnTo>
                <a:lnTo>
                  <a:pt x="23" y="63"/>
                </a:lnTo>
                <a:lnTo>
                  <a:pt x="23" y="63"/>
                </a:lnTo>
                <a:lnTo>
                  <a:pt x="22" y="60"/>
                </a:lnTo>
                <a:lnTo>
                  <a:pt x="22" y="60"/>
                </a:lnTo>
                <a:lnTo>
                  <a:pt x="22" y="60"/>
                </a:lnTo>
                <a:lnTo>
                  <a:pt x="22" y="60"/>
                </a:lnTo>
                <a:lnTo>
                  <a:pt x="22" y="63"/>
                </a:lnTo>
                <a:lnTo>
                  <a:pt x="22" y="63"/>
                </a:lnTo>
                <a:close/>
                <a:moveTo>
                  <a:pt x="378" y="134"/>
                </a:moveTo>
                <a:lnTo>
                  <a:pt x="378" y="134"/>
                </a:lnTo>
                <a:lnTo>
                  <a:pt x="375" y="136"/>
                </a:lnTo>
                <a:lnTo>
                  <a:pt x="375" y="136"/>
                </a:lnTo>
                <a:lnTo>
                  <a:pt x="375" y="138"/>
                </a:lnTo>
                <a:lnTo>
                  <a:pt x="375" y="138"/>
                </a:lnTo>
                <a:lnTo>
                  <a:pt x="377" y="136"/>
                </a:lnTo>
                <a:lnTo>
                  <a:pt x="378" y="134"/>
                </a:lnTo>
                <a:lnTo>
                  <a:pt x="378" y="134"/>
                </a:lnTo>
                <a:close/>
                <a:moveTo>
                  <a:pt x="173" y="74"/>
                </a:moveTo>
                <a:lnTo>
                  <a:pt x="173" y="74"/>
                </a:lnTo>
                <a:lnTo>
                  <a:pt x="173" y="74"/>
                </a:lnTo>
                <a:lnTo>
                  <a:pt x="173" y="74"/>
                </a:lnTo>
                <a:lnTo>
                  <a:pt x="175" y="76"/>
                </a:lnTo>
                <a:lnTo>
                  <a:pt x="175" y="76"/>
                </a:lnTo>
                <a:lnTo>
                  <a:pt x="176" y="74"/>
                </a:lnTo>
                <a:lnTo>
                  <a:pt x="176" y="74"/>
                </a:lnTo>
                <a:lnTo>
                  <a:pt x="173" y="74"/>
                </a:lnTo>
                <a:lnTo>
                  <a:pt x="173" y="74"/>
                </a:lnTo>
                <a:close/>
                <a:moveTo>
                  <a:pt x="224" y="232"/>
                </a:moveTo>
                <a:lnTo>
                  <a:pt x="224" y="232"/>
                </a:lnTo>
                <a:lnTo>
                  <a:pt x="227" y="231"/>
                </a:lnTo>
                <a:lnTo>
                  <a:pt x="227" y="231"/>
                </a:lnTo>
                <a:lnTo>
                  <a:pt x="227" y="231"/>
                </a:lnTo>
                <a:lnTo>
                  <a:pt x="227" y="231"/>
                </a:lnTo>
                <a:lnTo>
                  <a:pt x="222" y="231"/>
                </a:lnTo>
                <a:lnTo>
                  <a:pt x="222" y="231"/>
                </a:lnTo>
                <a:lnTo>
                  <a:pt x="224" y="232"/>
                </a:lnTo>
                <a:lnTo>
                  <a:pt x="224" y="232"/>
                </a:lnTo>
                <a:close/>
                <a:moveTo>
                  <a:pt x="50" y="78"/>
                </a:moveTo>
                <a:lnTo>
                  <a:pt x="50" y="78"/>
                </a:lnTo>
                <a:lnTo>
                  <a:pt x="53" y="73"/>
                </a:lnTo>
                <a:lnTo>
                  <a:pt x="53" y="73"/>
                </a:lnTo>
                <a:lnTo>
                  <a:pt x="49" y="76"/>
                </a:lnTo>
                <a:lnTo>
                  <a:pt x="49" y="76"/>
                </a:lnTo>
                <a:lnTo>
                  <a:pt x="50" y="78"/>
                </a:lnTo>
                <a:lnTo>
                  <a:pt x="50" y="78"/>
                </a:lnTo>
                <a:close/>
                <a:moveTo>
                  <a:pt x="178" y="257"/>
                </a:moveTo>
                <a:lnTo>
                  <a:pt x="178" y="257"/>
                </a:lnTo>
                <a:lnTo>
                  <a:pt x="178" y="257"/>
                </a:lnTo>
                <a:lnTo>
                  <a:pt x="178" y="257"/>
                </a:lnTo>
                <a:lnTo>
                  <a:pt x="175" y="254"/>
                </a:lnTo>
                <a:lnTo>
                  <a:pt x="175" y="254"/>
                </a:lnTo>
                <a:lnTo>
                  <a:pt x="175" y="256"/>
                </a:lnTo>
                <a:lnTo>
                  <a:pt x="175" y="256"/>
                </a:lnTo>
                <a:lnTo>
                  <a:pt x="178" y="257"/>
                </a:lnTo>
                <a:lnTo>
                  <a:pt x="178" y="257"/>
                </a:lnTo>
                <a:close/>
                <a:moveTo>
                  <a:pt x="23" y="100"/>
                </a:moveTo>
                <a:lnTo>
                  <a:pt x="23" y="100"/>
                </a:lnTo>
                <a:lnTo>
                  <a:pt x="22" y="101"/>
                </a:lnTo>
                <a:lnTo>
                  <a:pt x="22" y="103"/>
                </a:lnTo>
                <a:lnTo>
                  <a:pt x="22" y="103"/>
                </a:lnTo>
                <a:lnTo>
                  <a:pt x="23" y="103"/>
                </a:lnTo>
                <a:lnTo>
                  <a:pt x="23" y="103"/>
                </a:lnTo>
                <a:lnTo>
                  <a:pt x="23" y="100"/>
                </a:lnTo>
                <a:lnTo>
                  <a:pt x="23" y="100"/>
                </a:lnTo>
                <a:close/>
                <a:moveTo>
                  <a:pt x="217" y="126"/>
                </a:moveTo>
                <a:lnTo>
                  <a:pt x="217" y="126"/>
                </a:lnTo>
                <a:lnTo>
                  <a:pt x="220" y="125"/>
                </a:lnTo>
                <a:lnTo>
                  <a:pt x="220" y="125"/>
                </a:lnTo>
                <a:lnTo>
                  <a:pt x="220" y="123"/>
                </a:lnTo>
                <a:lnTo>
                  <a:pt x="220" y="123"/>
                </a:lnTo>
                <a:lnTo>
                  <a:pt x="217" y="125"/>
                </a:lnTo>
                <a:lnTo>
                  <a:pt x="217" y="125"/>
                </a:lnTo>
                <a:lnTo>
                  <a:pt x="217" y="126"/>
                </a:lnTo>
                <a:lnTo>
                  <a:pt x="217" y="126"/>
                </a:lnTo>
                <a:close/>
                <a:moveTo>
                  <a:pt x="161" y="272"/>
                </a:moveTo>
                <a:lnTo>
                  <a:pt x="161" y="272"/>
                </a:lnTo>
                <a:lnTo>
                  <a:pt x="161" y="268"/>
                </a:lnTo>
                <a:lnTo>
                  <a:pt x="159" y="267"/>
                </a:lnTo>
                <a:lnTo>
                  <a:pt x="159" y="267"/>
                </a:lnTo>
                <a:lnTo>
                  <a:pt x="159" y="272"/>
                </a:lnTo>
                <a:lnTo>
                  <a:pt x="159" y="272"/>
                </a:lnTo>
                <a:lnTo>
                  <a:pt x="161" y="272"/>
                </a:lnTo>
                <a:lnTo>
                  <a:pt x="161" y="272"/>
                </a:lnTo>
                <a:close/>
                <a:moveTo>
                  <a:pt x="124" y="216"/>
                </a:moveTo>
                <a:lnTo>
                  <a:pt x="124" y="216"/>
                </a:lnTo>
                <a:lnTo>
                  <a:pt x="123" y="216"/>
                </a:lnTo>
                <a:lnTo>
                  <a:pt x="123" y="216"/>
                </a:lnTo>
                <a:lnTo>
                  <a:pt x="123" y="220"/>
                </a:lnTo>
                <a:lnTo>
                  <a:pt x="123" y="220"/>
                </a:lnTo>
                <a:lnTo>
                  <a:pt x="123" y="220"/>
                </a:lnTo>
                <a:lnTo>
                  <a:pt x="123" y="220"/>
                </a:lnTo>
                <a:lnTo>
                  <a:pt x="124" y="216"/>
                </a:lnTo>
                <a:lnTo>
                  <a:pt x="124" y="216"/>
                </a:lnTo>
                <a:close/>
                <a:moveTo>
                  <a:pt x="165" y="242"/>
                </a:moveTo>
                <a:lnTo>
                  <a:pt x="165" y="242"/>
                </a:lnTo>
                <a:lnTo>
                  <a:pt x="165" y="242"/>
                </a:lnTo>
                <a:lnTo>
                  <a:pt x="165" y="242"/>
                </a:lnTo>
                <a:lnTo>
                  <a:pt x="162" y="240"/>
                </a:lnTo>
                <a:lnTo>
                  <a:pt x="162" y="240"/>
                </a:lnTo>
                <a:lnTo>
                  <a:pt x="161" y="240"/>
                </a:lnTo>
                <a:lnTo>
                  <a:pt x="161" y="242"/>
                </a:lnTo>
                <a:lnTo>
                  <a:pt x="161" y="242"/>
                </a:lnTo>
                <a:lnTo>
                  <a:pt x="165" y="242"/>
                </a:lnTo>
                <a:lnTo>
                  <a:pt x="165" y="242"/>
                </a:lnTo>
                <a:close/>
                <a:moveTo>
                  <a:pt x="269" y="205"/>
                </a:moveTo>
                <a:lnTo>
                  <a:pt x="269" y="205"/>
                </a:lnTo>
                <a:lnTo>
                  <a:pt x="271" y="204"/>
                </a:lnTo>
                <a:lnTo>
                  <a:pt x="271" y="202"/>
                </a:lnTo>
                <a:lnTo>
                  <a:pt x="271" y="202"/>
                </a:lnTo>
                <a:lnTo>
                  <a:pt x="269" y="204"/>
                </a:lnTo>
                <a:lnTo>
                  <a:pt x="269" y="204"/>
                </a:lnTo>
                <a:lnTo>
                  <a:pt x="269" y="205"/>
                </a:lnTo>
                <a:lnTo>
                  <a:pt x="269" y="205"/>
                </a:lnTo>
                <a:close/>
                <a:moveTo>
                  <a:pt x="312" y="229"/>
                </a:moveTo>
                <a:lnTo>
                  <a:pt x="312" y="229"/>
                </a:lnTo>
                <a:lnTo>
                  <a:pt x="309" y="231"/>
                </a:lnTo>
                <a:lnTo>
                  <a:pt x="309" y="231"/>
                </a:lnTo>
                <a:lnTo>
                  <a:pt x="309" y="231"/>
                </a:lnTo>
                <a:lnTo>
                  <a:pt x="309" y="231"/>
                </a:lnTo>
                <a:lnTo>
                  <a:pt x="314" y="231"/>
                </a:lnTo>
                <a:lnTo>
                  <a:pt x="314" y="231"/>
                </a:lnTo>
                <a:lnTo>
                  <a:pt x="312" y="229"/>
                </a:lnTo>
                <a:lnTo>
                  <a:pt x="312" y="229"/>
                </a:lnTo>
                <a:close/>
                <a:moveTo>
                  <a:pt x="411" y="215"/>
                </a:moveTo>
                <a:lnTo>
                  <a:pt x="411" y="215"/>
                </a:lnTo>
                <a:lnTo>
                  <a:pt x="413" y="213"/>
                </a:lnTo>
                <a:lnTo>
                  <a:pt x="413" y="213"/>
                </a:lnTo>
                <a:lnTo>
                  <a:pt x="413" y="212"/>
                </a:lnTo>
                <a:lnTo>
                  <a:pt x="413" y="212"/>
                </a:lnTo>
                <a:lnTo>
                  <a:pt x="411" y="212"/>
                </a:lnTo>
                <a:lnTo>
                  <a:pt x="411" y="215"/>
                </a:lnTo>
                <a:lnTo>
                  <a:pt x="411" y="215"/>
                </a:lnTo>
                <a:close/>
                <a:moveTo>
                  <a:pt x="228" y="133"/>
                </a:moveTo>
                <a:lnTo>
                  <a:pt x="228" y="133"/>
                </a:lnTo>
                <a:lnTo>
                  <a:pt x="230" y="134"/>
                </a:lnTo>
                <a:lnTo>
                  <a:pt x="230" y="134"/>
                </a:lnTo>
                <a:lnTo>
                  <a:pt x="230" y="134"/>
                </a:lnTo>
                <a:lnTo>
                  <a:pt x="232" y="131"/>
                </a:lnTo>
                <a:lnTo>
                  <a:pt x="232" y="131"/>
                </a:lnTo>
                <a:lnTo>
                  <a:pt x="228" y="133"/>
                </a:lnTo>
                <a:lnTo>
                  <a:pt x="228" y="133"/>
                </a:lnTo>
                <a:close/>
                <a:moveTo>
                  <a:pt x="380" y="196"/>
                </a:moveTo>
                <a:lnTo>
                  <a:pt x="380" y="196"/>
                </a:lnTo>
                <a:lnTo>
                  <a:pt x="378" y="196"/>
                </a:lnTo>
                <a:lnTo>
                  <a:pt x="378" y="196"/>
                </a:lnTo>
                <a:lnTo>
                  <a:pt x="378" y="197"/>
                </a:lnTo>
                <a:lnTo>
                  <a:pt x="380" y="199"/>
                </a:lnTo>
                <a:lnTo>
                  <a:pt x="380" y="199"/>
                </a:lnTo>
                <a:lnTo>
                  <a:pt x="380" y="196"/>
                </a:lnTo>
                <a:lnTo>
                  <a:pt x="380" y="196"/>
                </a:lnTo>
                <a:close/>
                <a:moveTo>
                  <a:pt x="134" y="212"/>
                </a:moveTo>
                <a:lnTo>
                  <a:pt x="134" y="212"/>
                </a:lnTo>
                <a:lnTo>
                  <a:pt x="135" y="215"/>
                </a:lnTo>
                <a:lnTo>
                  <a:pt x="135" y="215"/>
                </a:lnTo>
                <a:lnTo>
                  <a:pt x="135" y="215"/>
                </a:lnTo>
                <a:lnTo>
                  <a:pt x="135" y="215"/>
                </a:lnTo>
                <a:lnTo>
                  <a:pt x="135" y="212"/>
                </a:lnTo>
                <a:lnTo>
                  <a:pt x="135" y="212"/>
                </a:lnTo>
                <a:lnTo>
                  <a:pt x="134" y="212"/>
                </a:lnTo>
                <a:lnTo>
                  <a:pt x="134" y="212"/>
                </a:lnTo>
                <a:close/>
                <a:moveTo>
                  <a:pt x="274" y="180"/>
                </a:moveTo>
                <a:lnTo>
                  <a:pt x="274" y="180"/>
                </a:lnTo>
                <a:lnTo>
                  <a:pt x="271" y="182"/>
                </a:lnTo>
                <a:lnTo>
                  <a:pt x="271" y="182"/>
                </a:lnTo>
                <a:lnTo>
                  <a:pt x="274" y="183"/>
                </a:lnTo>
                <a:lnTo>
                  <a:pt x="274" y="183"/>
                </a:lnTo>
                <a:lnTo>
                  <a:pt x="274" y="180"/>
                </a:lnTo>
                <a:lnTo>
                  <a:pt x="274" y="180"/>
                </a:lnTo>
                <a:close/>
                <a:moveTo>
                  <a:pt x="271" y="240"/>
                </a:moveTo>
                <a:lnTo>
                  <a:pt x="271" y="240"/>
                </a:lnTo>
                <a:lnTo>
                  <a:pt x="271" y="238"/>
                </a:lnTo>
                <a:lnTo>
                  <a:pt x="271" y="238"/>
                </a:lnTo>
                <a:lnTo>
                  <a:pt x="266" y="242"/>
                </a:lnTo>
                <a:lnTo>
                  <a:pt x="266" y="242"/>
                </a:lnTo>
                <a:lnTo>
                  <a:pt x="269" y="242"/>
                </a:lnTo>
                <a:lnTo>
                  <a:pt x="271" y="240"/>
                </a:lnTo>
                <a:lnTo>
                  <a:pt x="271" y="240"/>
                </a:lnTo>
                <a:close/>
                <a:moveTo>
                  <a:pt x="190" y="108"/>
                </a:moveTo>
                <a:lnTo>
                  <a:pt x="190" y="108"/>
                </a:lnTo>
                <a:lnTo>
                  <a:pt x="190" y="108"/>
                </a:lnTo>
                <a:lnTo>
                  <a:pt x="190" y="108"/>
                </a:lnTo>
                <a:lnTo>
                  <a:pt x="187" y="106"/>
                </a:lnTo>
                <a:lnTo>
                  <a:pt x="187" y="106"/>
                </a:lnTo>
                <a:lnTo>
                  <a:pt x="187" y="108"/>
                </a:lnTo>
                <a:lnTo>
                  <a:pt x="187" y="108"/>
                </a:lnTo>
                <a:lnTo>
                  <a:pt x="190" y="108"/>
                </a:lnTo>
                <a:lnTo>
                  <a:pt x="190" y="108"/>
                </a:lnTo>
                <a:close/>
                <a:moveTo>
                  <a:pt x="36" y="130"/>
                </a:moveTo>
                <a:lnTo>
                  <a:pt x="36" y="130"/>
                </a:lnTo>
                <a:lnTo>
                  <a:pt x="34" y="130"/>
                </a:lnTo>
                <a:lnTo>
                  <a:pt x="34" y="131"/>
                </a:lnTo>
                <a:lnTo>
                  <a:pt x="34" y="131"/>
                </a:lnTo>
                <a:lnTo>
                  <a:pt x="34" y="131"/>
                </a:lnTo>
                <a:lnTo>
                  <a:pt x="36" y="133"/>
                </a:lnTo>
                <a:lnTo>
                  <a:pt x="36" y="133"/>
                </a:lnTo>
                <a:lnTo>
                  <a:pt x="36" y="130"/>
                </a:lnTo>
                <a:lnTo>
                  <a:pt x="36" y="130"/>
                </a:lnTo>
                <a:close/>
                <a:moveTo>
                  <a:pt x="276" y="57"/>
                </a:moveTo>
                <a:lnTo>
                  <a:pt x="276" y="57"/>
                </a:lnTo>
                <a:lnTo>
                  <a:pt x="274" y="57"/>
                </a:lnTo>
                <a:lnTo>
                  <a:pt x="274" y="57"/>
                </a:lnTo>
                <a:lnTo>
                  <a:pt x="276" y="59"/>
                </a:lnTo>
                <a:lnTo>
                  <a:pt x="276" y="59"/>
                </a:lnTo>
                <a:lnTo>
                  <a:pt x="276" y="57"/>
                </a:lnTo>
                <a:lnTo>
                  <a:pt x="276" y="57"/>
                </a:lnTo>
                <a:close/>
                <a:moveTo>
                  <a:pt x="34" y="73"/>
                </a:moveTo>
                <a:lnTo>
                  <a:pt x="34" y="73"/>
                </a:lnTo>
                <a:lnTo>
                  <a:pt x="36" y="71"/>
                </a:lnTo>
                <a:lnTo>
                  <a:pt x="37" y="68"/>
                </a:lnTo>
                <a:lnTo>
                  <a:pt x="37" y="68"/>
                </a:lnTo>
                <a:lnTo>
                  <a:pt x="34" y="73"/>
                </a:lnTo>
                <a:lnTo>
                  <a:pt x="34" y="73"/>
                </a:lnTo>
                <a:close/>
                <a:moveTo>
                  <a:pt x="172" y="245"/>
                </a:moveTo>
                <a:lnTo>
                  <a:pt x="172" y="245"/>
                </a:lnTo>
                <a:lnTo>
                  <a:pt x="172" y="249"/>
                </a:lnTo>
                <a:lnTo>
                  <a:pt x="172" y="249"/>
                </a:lnTo>
                <a:lnTo>
                  <a:pt x="172" y="249"/>
                </a:lnTo>
                <a:lnTo>
                  <a:pt x="172" y="249"/>
                </a:lnTo>
                <a:lnTo>
                  <a:pt x="173" y="245"/>
                </a:lnTo>
                <a:lnTo>
                  <a:pt x="173" y="245"/>
                </a:lnTo>
                <a:lnTo>
                  <a:pt x="172" y="245"/>
                </a:lnTo>
                <a:lnTo>
                  <a:pt x="172" y="245"/>
                </a:lnTo>
                <a:close/>
                <a:moveTo>
                  <a:pt x="211" y="213"/>
                </a:moveTo>
                <a:lnTo>
                  <a:pt x="211" y="213"/>
                </a:ln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lnTo>
                  <a:pt x="213" y="216"/>
                </a:lnTo>
                <a:lnTo>
                  <a:pt x="214" y="213"/>
                </a:lnTo>
                <a:lnTo>
                  <a:pt x="214" y="213"/>
                </a:lnTo>
                <a:lnTo>
                  <a:pt x="211" y="213"/>
                </a:lnTo>
                <a:lnTo>
                  <a:pt x="211" y="213"/>
                </a:lnTo>
                <a:close/>
                <a:moveTo>
                  <a:pt x="254" y="191"/>
                </a:moveTo>
                <a:lnTo>
                  <a:pt x="254" y="191"/>
                </a:lnTo>
                <a:lnTo>
                  <a:pt x="254" y="191"/>
                </a:lnTo>
                <a:lnTo>
                  <a:pt x="254" y="191"/>
                </a:lnTo>
                <a:lnTo>
                  <a:pt x="255" y="193"/>
                </a:lnTo>
                <a:lnTo>
                  <a:pt x="255" y="193"/>
                </a:lnTo>
                <a:lnTo>
                  <a:pt x="255" y="190"/>
                </a:lnTo>
                <a:lnTo>
                  <a:pt x="255" y="190"/>
                </a:lnTo>
                <a:lnTo>
                  <a:pt x="254" y="191"/>
                </a:lnTo>
                <a:lnTo>
                  <a:pt x="254" y="191"/>
                </a:lnTo>
                <a:close/>
                <a:moveTo>
                  <a:pt x="164" y="245"/>
                </a:moveTo>
                <a:lnTo>
                  <a:pt x="164" y="245"/>
                </a:lnTo>
                <a:lnTo>
                  <a:pt x="167" y="246"/>
                </a:lnTo>
                <a:lnTo>
                  <a:pt x="167" y="246"/>
                </a:lnTo>
                <a:lnTo>
                  <a:pt x="167" y="245"/>
                </a:lnTo>
                <a:lnTo>
                  <a:pt x="164" y="245"/>
                </a:lnTo>
                <a:lnTo>
                  <a:pt x="164" y="245"/>
                </a:lnTo>
                <a:close/>
                <a:moveTo>
                  <a:pt x="370" y="245"/>
                </a:moveTo>
                <a:lnTo>
                  <a:pt x="370" y="245"/>
                </a:lnTo>
                <a:lnTo>
                  <a:pt x="369" y="242"/>
                </a:lnTo>
                <a:lnTo>
                  <a:pt x="366" y="242"/>
                </a:lnTo>
                <a:lnTo>
                  <a:pt x="366" y="242"/>
                </a:lnTo>
                <a:lnTo>
                  <a:pt x="370" y="245"/>
                </a:lnTo>
                <a:lnTo>
                  <a:pt x="370" y="245"/>
                </a:lnTo>
                <a:close/>
                <a:moveTo>
                  <a:pt x="71" y="212"/>
                </a:moveTo>
                <a:lnTo>
                  <a:pt x="71" y="212"/>
                </a:lnTo>
                <a:lnTo>
                  <a:pt x="71" y="210"/>
                </a:lnTo>
                <a:lnTo>
                  <a:pt x="69" y="208"/>
                </a:lnTo>
                <a:lnTo>
                  <a:pt x="69" y="208"/>
                </a:lnTo>
                <a:lnTo>
                  <a:pt x="71" y="212"/>
                </a:lnTo>
                <a:lnTo>
                  <a:pt x="71" y="212"/>
                </a:lnTo>
                <a:close/>
                <a:moveTo>
                  <a:pt x="149" y="284"/>
                </a:moveTo>
                <a:lnTo>
                  <a:pt x="149" y="284"/>
                </a:lnTo>
                <a:lnTo>
                  <a:pt x="149" y="281"/>
                </a:lnTo>
                <a:lnTo>
                  <a:pt x="149" y="279"/>
                </a:lnTo>
                <a:lnTo>
                  <a:pt x="149" y="279"/>
                </a:lnTo>
                <a:lnTo>
                  <a:pt x="149" y="284"/>
                </a:lnTo>
                <a:lnTo>
                  <a:pt x="149" y="284"/>
                </a:lnTo>
                <a:close/>
                <a:moveTo>
                  <a:pt x="285" y="278"/>
                </a:moveTo>
                <a:lnTo>
                  <a:pt x="285" y="278"/>
                </a:lnTo>
                <a:lnTo>
                  <a:pt x="285" y="273"/>
                </a:lnTo>
                <a:lnTo>
                  <a:pt x="285" y="273"/>
                </a:lnTo>
                <a:lnTo>
                  <a:pt x="285" y="275"/>
                </a:lnTo>
                <a:lnTo>
                  <a:pt x="285" y="278"/>
                </a:lnTo>
                <a:lnTo>
                  <a:pt x="285" y="278"/>
                </a:lnTo>
                <a:close/>
                <a:moveTo>
                  <a:pt x="162" y="62"/>
                </a:moveTo>
                <a:lnTo>
                  <a:pt x="162" y="62"/>
                </a:lnTo>
                <a:lnTo>
                  <a:pt x="162" y="60"/>
                </a:lnTo>
                <a:lnTo>
                  <a:pt x="161" y="60"/>
                </a:lnTo>
                <a:lnTo>
                  <a:pt x="161" y="60"/>
                </a:lnTo>
                <a:lnTo>
                  <a:pt x="159" y="62"/>
                </a:lnTo>
                <a:lnTo>
                  <a:pt x="159" y="62"/>
                </a:lnTo>
                <a:lnTo>
                  <a:pt x="162" y="62"/>
                </a:lnTo>
                <a:lnTo>
                  <a:pt x="162" y="62"/>
                </a:lnTo>
                <a:close/>
                <a:moveTo>
                  <a:pt x="167" y="191"/>
                </a:moveTo>
                <a:lnTo>
                  <a:pt x="167" y="191"/>
                </a:lnTo>
                <a:lnTo>
                  <a:pt x="168" y="191"/>
                </a:lnTo>
                <a:lnTo>
                  <a:pt x="172" y="190"/>
                </a:lnTo>
                <a:lnTo>
                  <a:pt x="172" y="190"/>
                </a:lnTo>
                <a:lnTo>
                  <a:pt x="167" y="191"/>
                </a:lnTo>
                <a:lnTo>
                  <a:pt x="167" y="191"/>
                </a:lnTo>
                <a:close/>
                <a:moveTo>
                  <a:pt x="82" y="76"/>
                </a:moveTo>
                <a:lnTo>
                  <a:pt x="82" y="76"/>
                </a:lnTo>
                <a:lnTo>
                  <a:pt x="80" y="76"/>
                </a:lnTo>
                <a:lnTo>
                  <a:pt x="80" y="76"/>
                </a:lnTo>
                <a:lnTo>
                  <a:pt x="82" y="79"/>
                </a:lnTo>
                <a:lnTo>
                  <a:pt x="82" y="79"/>
                </a:lnTo>
                <a:lnTo>
                  <a:pt x="82" y="79"/>
                </a:lnTo>
                <a:lnTo>
                  <a:pt x="82" y="79"/>
                </a:lnTo>
                <a:lnTo>
                  <a:pt x="82" y="76"/>
                </a:lnTo>
                <a:lnTo>
                  <a:pt x="82" y="76"/>
                </a:lnTo>
                <a:close/>
                <a:moveTo>
                  <a:pt x="56" y="76"/>
                </a:moveTo>
                <a:lnTo>
                  <a:pt x="56" y="76"/>
                </a:lnTo>
                <a:lnTo>
                  <a:pt x="56" y="76"/>
                </a:lnTo>
                <a:lnTo>
                  <a:pt x="56" y="76"/>
                </a:lnTo>
                <a:lnTo>
                  <a:pt x="55" y="78"/>
                </a:lnTo>
                <a:lnTo>
                  <a:pt x="55" y="78"/>
                </a:lnTo>
                <a:lnTo>
                  <a:pt x="56" y="79"/>
                </a:lnTo>
                <a:lnTo>
                  <a:pt x="56" y="79"/>
                </a:lnTo>
                <a:lnTo>
                  <a:pt x="56" y="76"/>
                </a:lnTo>
                <a:lnTo>
                  <a:pt x="56" y="76"/>
                </a:lnTo>
                <a:close/>
                <a:moveTo>
                  <a:pt x="202" y="79"/>
                </a:moveTo>
                <a:lnTo>
                  <a:pt x="202" y="79"/>
                </a:lnTo>
                <a:lnTo>
                  <a:pt x="200" y="81"/>
                </a:lnTo>
                <a:lnTo>
                  <a:pt x="200" y="81"/>
                </a:lnTo>
                <a:lnTo>
                  <a:pt x="203" y="81"/>
                </a:lnTo>
                <a:lnTo>
                  <a:pt x="203" y="81"/>
                </a:lnTo>
                <a:lnTo>
                  <a:pt x="202" y="79"/>
                </a:lnTo>
                <a:lnTo>
                  <a:pt x="202" y="79"/>
                </a:lnTo>
                <a:lnTo>
                  <a:pt x="202" y="79"/>
                </a:lnTo>
                <a:lnTo>
                  <a:pt x="202" y="79"/>
                </a:lnTo>
                <a:close/>
                <a:moveTo>
                  <a:pt x="296" y="52"/>
                </a:moveTo>
                <a:lnTo>
                  <a:pt x="296" y="52"/>
                </a:lnTo>
                <a:lnTo>
                  <a:pt x="295" y="52"/>
                </a:lnTo>
                <a:lnTo>
                  <a:pt x="295" y="54"/>
                </a:lnTo>
                <a:lnTo>
                  <a:pt x="295" y="54"/>
                </a:lnTo>
                <a:lnTo>
                  <a:pt x="295" y="54"/>
                </a:lnTo>
                <a:lnTo>
                  <a:pt x="296" y="52"/>
                </a:lnTo>
                <a:lnTo>
                  <a:pt x="296" y="52"/>
                </a:lnTo>
                <a:close/>
                <a:moveTo>
                  <a:pt x="126" y="55"/>
                </a:moveTo>
                <a:lnTo>
                  <a:pt x="126" y="55"/>
                </a:lnTo>
                <a:lnTo>
                  <a:pt x="118" y="55"/>
                </a:lnTo>
                <a:lnTo>
                  <a:pt x="118" y="55"/>
                </a:lnTo>
                <a:lnTo>
                  <a:pt x="121" y="55"/>
                </a:lnTo>
                <a:lnTo>
                  <a:pt x="126" y="55"/>
                </a:lnTo>
                <a:lnTo>
                  <a:pt x="126" y="55"/>
                </a:lnTo>
                <a:close/>
                <a:moveTo>
                  <a:pt x="153" y="106"/>
                </a:moveTo>
                <a:lnTo>
                  <a:pt x="153" y="106"/>
                </a:lnTo>
                <a:lnTo>
                  <a:pt x="153" y="104"/>
                </a:lnTo>
                <a:lnTo>
                  <a:pt x="153" y="104"/>
                </a:lnTo>
                <a:lnTo>
                  <a:pt x="153" y="101"/>
                </a:lnTo>
                <a:lnTo>
                  <a:pt x="153" y="101"/>
                </a:lnTo>
                <a:lnTo>
                  <a:pt x="153" y="104"/>
                </a:lnTo>
                <a:lnTo>
                  <a:pt x="153" y="104"/>
                </a:lnTo>
                <a:lnTo>
                  <a:pt x="153" y="106"/>
                </a:lnTo>
                <a:lnTo>
                  <a:pt x="153" y="106"/>
                </a:lnTo>
                <a:close/>
                <a:moveTo>
                  <a:pt x="49" y="122"/>
                </a:moveTo>
                <a:lnTo>
                  <a:pt x="49" y="122"/>
                </a:lnTo>
                <a:lnTo>
                  <a:pt x="47" y="122"/>
                </a:lnTo>
                <a:lnTo>
                  <a:pt x="44" y="122"/>
                </a:lnTo>
                <a:lnTo>
                  <a:pt x="44" y="122"/>
                </a:lnTo>
                <a:lnTo>
                  <a:pt x="49" y="122"/>
                </a:lnTo>
                <a:lnTo>
                  <a:pt x="49" y="122"/>
                </a:lnTo>
                <a:close/>
                <a:moveTo>
                  <a:pt x="53" y="89"/>
                </a:moveTo>
                <a:lnTo>
                  <a:pt x="53" y="89"/>
                </a:lnTo>
                <a:lnTo>
                  <a:pt x="53" y="92"/>
                </a:lnTo>
                <a:lnTo>
                  <a:pt x="53" y="92"/>
                </a:lnTo>
                <a:lnTo>
                  <a:pt x="55" y="90"/>
                </a:lnTo>
                <a:lnTo>
                  <a:pt x="55" y="90"/>
                </a:lnTo>
                <a:lnTo>
                  <a:pt x="53" y="89"/>
                </a:lnTo>
                <a:lnTo>
                  <a:pt x="53" y="89"/>
                </a:lnTo>
                <a:close/>
                <a:moveTo>
                  <a:pt x="23" y="85"/>
                </a:moveTo>
                <a:lnTo>
                  <a:pt x="23" y="85"/>
                </a:lnTo>
                <a:lnTo>
                  <a:pt x="22" y="85"/>
                </a:lnTo>
                <a:lnTo>
                  <a:pt x="22" y="85"/>
                </a:lnTo>
                <a:lnTo>
                  <a:pt x="22" y="87"/>
                </a:lnTo>
                <a:lnTo>
                  <a:pt x="22" y="87"/>
                </a:lnTo>
                <a:lnTo>
                  <a:pt x="23" y="85"/>
                </a:lnTo>
                <a:lnTo>
                  <a:pt x="23" y="85"/>
                </a:lnTo>
                <a:lnTo>
                  <a:pt x="23" y="85"/>
                </a:lnTo>
                <a:close/>
                <a:moveTo>
                  <a:pt x="156" y="84"/>
                </a:moveTo>
                <a:lnTo>
                  <a:pt x="156" y="84"/>
                </a:lnTo>
                <a:lnTo>
                  <a:pt x="156" y="87"/>
                </a:lnTo>
                <a:lnTo>
                  <a:pt x="156" y="87"/>
                </a:lnTo>
                <a:lnTo>
                  <a:pt x="157" y="85"/>
                </a:lnTo>
                <a:lnTo>
                  <a:pt x="157" y="85"/>
                </a:lnTo>
                <a:lnTo>
                  <a:pt x="156" y="84"/>
                </a:lnTo>
                <a:lnTo>
                  <a:pt x="156" y="84"/>
                </a:lnTo>
                <a:close/>
                <a:moveTo>
                  <a:pt x="19" y="79"/>
                </a:moveTo>
                <a:lnTo>
                  <a:pt x="19" y="79"/>
                </a:lnTo>
                <a:lnTo>
                  <a:pt x="19" y="81"/>
                </a:lnTo>
                <a:lnTo>
                  <a:pt x="19" y="81"/>
                </a:lnTo>
                <a:lnTo>
                  <a:pt x="22" y="76"/>
                </a:lnTo>
                <a:lnTo>
                  <a:pt x="22" y="76"/>
                </a:lnTo>
                <a:lnTo>
                  <a:pt x="19" y="79"/>
                </a:lnTo>
                <a:lnTo>
                  <a:pt x="19" y="79"/>
                </a:lnTo>
                <a:close/>
                <a:moveTo>
                  <a:pt x="187" y="65"/>
                </a:moveTo>
                <a:lnTo>
                  <a:pt x="187" y="65"/>
                </a:lnTo>
                <a:lnTo>
                  <a:pt x="187" y="65"/>
                </a:lnTo>
                <a:lnTo>
                  <a:pt x="187" y="65"/>
                </a:lnTo>
                <a:lnTo>
                  <a:pt x="186" y="62"/>
                </a:lnTo>
                <a:lnTo>
                  <a:pt x="186" y="62"/>
                </a:lnTo>
                <a:lnTo>
                  <a:pt x="184" y="63"/>
                </a:lnTo>
                <a:lnTo>
                  <a:pt x="184" y="63"/>
                </a:lnTo>
                <a:lnTo>
                  <a:pt x="187" y="65"/>
                </a:lnTo>
                <a:lnTo>
                  <a:pt x="187" y="65"/>
                </a:lnTo>
                <a:close/>
                <a:moveTo>
                  <a:pt x="388" y="248"/>
                </a:moveTo>
                <a:lnTo>
                  <a:pt x="388" y="248"/>
                </a:lnTo>
                <a:lnTo>
                  <a:pt x="385" y="249"/>
                </a:lnTo>
                <a:lnTo>
                  <a:pt x="385" y="249"/>
                </a:lnTo>
                <a:lnTo>
                  <a:pt x="385" y="249"/>
                </a:lnTo>
                <a:lnTo>
                  <a:pt x="388" y="248"/>
                </a:lnTo>
                <a:lnTo>
                  <a:pt x="388" y="248"/>
                </a:lnTo>
                <a:close/>
                <a:moveTo>
                  <a:pt x="329" y="81"/>
                </a:moveTo>
                <a:lnTo>
                  <a:pt x="329" y="81"/>
                </a:lnTo>
                <a:lnTo>
                  <a:pt x="331" y="79"/>
                </a:lnTo>
                <a:lnTo>
                  <a:pt x="331" y="79"/>
                </a:lnTo>
                <a:lnTo>
                  <a:pt x="329" y="78"/>
                </a:lnTo>
                <a:lnTo>
                  <a:pt x="329" y="78"/>
                </a:lnTo>
                <a:lnTo>
                  <a:pt x="329" y="78"/>
                </a:lnTo>
                <a:lnTo>
                  <a:pt x="329" y="78"/>
                </a:lnTo>
                <a:lnTo>
                  <a:pt x="329" y="81"/>
                </a:lnTo>
                <a:lnTo>
                  <a:pt x="329" y="81"/>
                </a:lnTo>
                <a:close/>
                <a:moveTo>
                  <a:pt x="186" y="123"/>
                </a:moveTo>
                <a:lnTo>
                  <a:pt x="186" y="123"/>
                </a:lnTo>
                <a:lnTo>
                  <a:pt x="186" y="125"/>
                </a:lnTo>
                <a:lnTo>
                  <a:pt x="184" y="126"/>
                </a:lnTo>
                <a:lnTo>
                  <a:pt x="184" y="126"/>
                </a:lnTo>
                <a:lnTo>
                  <a:pt x="187" y="125"/>
                </a:lnTo>
                <a:lnTo>
                  <a:pt x="187" y="125"/>
                </a:lnTo>
                <a:lnTo>
                  <a:pt x="186" y="123"/>
                </a:lnTo>
                <a:lnTo>
                  <a:pt x="186" y="123"/>
                </a:lnTo>
                <a:close/>
                <a:moveTo>
                  <a:pt x="149" y="89"/>
                </a:moveTo>
                <a:lnTo>
                  <a:pt x="149" y="89"/>
                </a:lnTo>
                <a:lnTo>
                  <a:pt x="149" y="92"/>
                </a:lnTo>
                <a:lnTo>
                  <a:pt x="149" y="92"/>
                </a:lnTo>
                <a:lnTo>
                  <a:pt x="151" y="89"/>
                </a:lnTo>
                <a:lnTo>
                  <a:pt x="149" y="89"/>
                </a:lnTo>
                <a:lnTo>
                  <a:pt x="149" y="89"/>
                </a:lnTo>
                <a:close/>
                <a:moveTo>
                  <a:pt x="252" y="196"/>
                </a:moveTo>
                <a:lnTo>
                  <a:pt x="252" y="196"/>
                </a:lnTo>
                <a:lnTo>
                  <a:pt x="249" y="194"/>
                </a:lnTo>
                <a:lnTo>
                  <a:pt x="249" y="194"/>
                </a:lnTo>
                <a:lnTo>
                  <a:pt x="250" y="196"/>
                </a:lnTo>
                <a:lnTo>
                  <a:pt x="252" y="196"/>
                </a:lnTo>
                <a:lnTo>
                  <a:pt x="252" y="196"/>
                </a:lnTo>
                <a:close/>
                <a:moveTo>
                  <a:pt x="241" y="185"/>
                </a:moveTo>
                <a:lnTo>
                  <a:pt x="241" y="185"/>
                </a:lnTo>
                <a:lnTo>
                  <a:pt x="241" y="182"/>
                </a:lnTo>
                <a:lnTo>
                  <a:pt x="241" y="182"/>
                </a:lnTo>
                <a:lnTo>
                  <a:pt x="241" y="185"/>
                </a:lnTo>
                <a:lnTo>
                  <a:pt x="241" y="185"/>
                </a:lnTo>
                <a:lnTo>
                  <a:pt x="241" y="185"/>
                </a:lnTo>
                <a:lnTo>
                  <a:pt x="241" y="185"/>
                </a:lnTo>
                <a:close/>
                <a:moveTo>
                  <a:pt x="391" y="240"/>
                </a:moveTo>
                <a:lnTo>
                  <a:pt x="391" y="240"/>
                </a:lnTo>
                <a:lnTo>
                  <a:pt x="391" y="240"/>
                </a:lnTo>
                <a:lnTo>
                  <a:pt x="391" y="240"/>
                </a:lnTo>
                <a:lnTo>
                  <a:pt x="391" y="243"/>
                </a:lnTo>
                <a:lnTo>
                  <a:pt x="391" y="243"/>
                </a:lnTo>
                <a:lnTo>
                  <a:pt x="391" y="243"/>
                </a:lnTo>
                <a:lnTo>
                  <a:pt x="392" y="243"/>
                </a:lnTo>
                <a:lnTo>
                  <a:pt x="392" y="243"/>
                </a:lnTo>
                <a:lnTo>
                  <a:pt x="391" y="240"/>
                </a:lnTo>
                <a:lnTo>
                  <a:pt x="391" y="240"/>
                </a:lnTo>
                <a:close/>
                <a:moveTo>
                  <a:pt x="304" y="74"/>
                </a:moveTo>
                <a:lnTo>
                  <a:pt x="304" y="74"/>
                </a:lnTo>
                <a:lnTo>
                  <a:pt x="306" y="73"/>
                </a:lnTo>
                <a:lnTo>
                  <a:pt x="306" y="73"/>
                </a:lnTo>
                <a:lnTo>
                  <a:pt x="302" y="73"/>
                </a:lnTo>
                <a:lnTo>
                  <a:pt x="302" y="73"/>
                </a:lnTo>
                <a:lnTo>
                  <a:pt x="304" y="74"/>
                </a:lnTo>
                <a:lnTo>
                  <a:pt x="304" y="74"/>
                </a:lnTo>
                <a:lnTo>
                  <a:pt x="304" y="74"/>
                </a:lnTo>
                <a:lnTo>
                  <a:pt x="304" y="74"/>
                </a:lnTo>
                <a:close/>
                <a:moveTo>
                  <a:pt x="151" y="109"/>
                </a:moveTo>
                <a:lnTo>
                  <a:pt x="151" y="109"/>
                </a:lnTo>
                <a:lnTo>
                  <a:pt x="153" y="111"/>
                </a:lnTo>
                <a:lnTo>
                  <a:pt x="154" y="111"/>
                </a:lnTo>
                <a:lnTo>
                  <a:pt x="154" y="111"/>
                </a:lnTo>
                <a:lnTo>
                  <a:pt x="151" y="109"/>
                </a:lnTo>
                <a:lnTo>
                  <a:pt x="151" y="109"/>
                </a:lnTo>
                <a:close/>
                <a:moveTo>
                  <a:pt x="236" y="175"/>
                </a:moveTo>
                <a:lnTo>
                  <a:pt x="236" y="175"/>
                </a:lnTo>
                <a:lnTo>
                  <a:pt x="236" y="175"/>
                </a:lnTo>
                <a:lnTo>
                  <a:pt x="236" y="175"/>
                </a:lnTo>
                <a:lnTo>
                  <a:pt x="238" y="175"/>
                </a:lnTo>
                <a:lnTo>
                  <a:pt x="238" y="175"/>
                </a:lnTo>
                <a:lnTo>
                  <a:pt x="238" y="174"/>
                </a:lnTo>
                <a:lnTo>
                  <a:pt x="238" y="174"/>
                </a:lnTo>
                <a:lnTo>
                  <a:pt x="238" y="174"/>
                </a:lnTo>
                <a:lnTo>
                  <a:pt x="238" y="174"/>
                </a:lnTo>
                <a:lnTo>
                  <a:pt x="236" y="175"/>
                </a:lnTo>
                <a:lnTo>
                  <a:pt x="236" y="175"/>
                </a:lnTo>
                <a:close/>
                <a:moveTo>
                  <a:pt x="268" y="55"/>
                </a:moveTo>
                <a:lnTo>
                  <a:pt x="268" y="55"/>
                </a:lnTo>
                <a:lnTo>
                  <a:pt x="268" y="55"/>
                </a:lnTo>
                <a:lnTo>
                  <a:pt x="268" y="55"/>
                </a:lnTo>
                <a:lnTo>
                  <a:pt x="271" y="57"/>
                </a:lnTo>
                <a:lnTo>
                  <a:pt x="271" y="57"/>
                </a:lnTo>
                <a:lnTo>
                  <a:pt x="271" y="55"/>
                </a:lnTo>
                <a:lnTo>
                  <a:pt x="271" y="55"/>
                </a:lnTo>
                <a:lnTo>
                  <a:pt x="268" y="55"/>
                </a:lnTo>
                <a:lnTo>
                  <a:pt x="268" y="55"/>
                </a:lnTo>
                <a:close/>
                <a:moveTo>
                  <a:pt x="325" y="227"/>
                </a:moveTo>
                <a:lnTo>
                  <a:pt x="325" y="227"/>
                </a:lnTo>
                <a:lnTo>
                  <a:pt x="325" y="227"/>
                </a:lnTo>
                <a:lnTo>
                  <a:pt x="325" y="227"/>
                </a:lnTo>
                <a:lnTo>
                  <a:pt x="326" y="226"/>
                </a:lnTo>
                <a:lnTo>
                  <a:pt x="326" y="226"/>
                </a:lnTo>
                <a:lnTo>
                  <a:pt x="325" y="226"/>
                </a:lnTo>
                <a:lnTo>
                  <a:pt x="325" y="226"/>
                </a:lnTo>
                <a:lnTo>
                  <a:pt x="325" y="227"/>
                </a:lnTo>
                <a:lnTo>
                  <a:pt x="325" y="227"/>
                </a:lnTo>
                <a:close/>
                <a:moveTo>
                  <a:pt x="86" y="62"/>
                </a:moveTo>
                <a:lnTo>
                  <a:pt x="86" y="62"/>
                </a:lnTo>
                <a:lnTo>
                  <a:pt x="86" y="62"/>
                </a:lnTo>
                <a:lnTo>
                  <a:pt x="86" y="62"/>
                </a:lnTo>
                <a:lnTo>
                  <a:pt x="88" y="62"/>
                </a:lnTo>
                <a:lnTo>
                  <a:pt x="90" y="60"/>
                </a:lnTo>
                <a:lnTo>
                  <a:pt x="90" y="60"/>
                </a:lnTo>
                <a:lnTo>
                  <a:pt x="86" y="62"/>
                </a:lnTo>
                <a:lnTo>
                  <a:pt x="86" y="62"/>
                </a:lnTo>
                <a:close/>
                <a:moveTo>
                  <a:pt x="279" y="268"/>
                </a:moveTo>
                <a:lnTo>
                  <a:pt x="279" y="268"/>
                </a:lnTo>
                <a:lnTo>
                  <a:pt x="279" y="268"/>
                </a:lnTo>
                <a:lnTo>
                  <a:pt x="279" y="268"/>
                </a:lnTo>
                <a:lnTo>
                  <a:pt x="279" y="270"/>
                </a:lnTo>
                <a:lnTo>
                  <a:pt x="279" y="270"/>
                </a:lnTo>
                <a:lnTo>
                  <a:pt x="280" y="270"/>
                </a:lnTo>
                <a:lnTo>
                  <a:pt x="280" y="270"/>
                </a:lnTo>
                <a:lnTo>
                  <a:pt x="279" y="268"/>
                </a:lnTo>
                <a:lnTo>
                  <a:pt x="279" y="268"/>
                </a:lnTo>
                <a:close/>
                <a:moveTo>
                  <a:pt x="28" y="67"/>
                </a:moveTo>
                <a:lnTo>
                  <a:pt x="28" y="67"/>
                </a:lnTo>
                <a:lnTo>
                  <a:pt x="26" y="68"/>
                </a:lnTo>
                <a:lnTo>
                  <a:pt x="26" y="68"/>
                </a:lnTo>
                <a:lnTo>
                  <a:pt x="25" y="70"/>
                </a:lnTo>
                <a:lnTo>
                  <a:pt x="25" y="70"/>
                </a:lnTo>
                <a:lnTo>
                  <a:pt x="28" y="68"/>
                </a:lnTo>
                <a:lnTo>
                  <a:pt x="28" y="67"/>
                </a:lnTo>
                <a:lnTo>
                  <a:pt x="28" y="67"/>
                </a:lnTo>
                <a:close/>
                <a:moveTo>
                  <a:pt x="197" y="224"/>
                </a:moveTo>
                <a:lnTo>
                  <a:pt x="197" y="224"/>
                </a:lnTo>
                <a:lnTo>
                  <a:pt x="197" y="227"/>
                </a:lnTo>
                <a:lnTo>
                  <a:pt x="197" y="227"/>
                </a:lnTo>
                <a:lnTo>
                  <a:pt x="198" y="226"/>
                </a:lnTo>
                <a:lnTo>
                  <a:pt x="198" y="226"/>
                </a:lnTo>
                <a:lnTo>
                  <a:pt x="197" y="224"/>
                </a:lnTo>
                <a:lnTo>
                  <a:pt x="197" y="224"/>
                </a:lnTo>
                <a:close/>
                <a:moveTo>
                  <a:pt x="239" y="194"/>
                </a:moveTo>
                <a:lnTo>
                  <a:pt x="239" y="194"/>
                </a:lnTo>
                <a:lnTo>
                  <a:pt x="241" y="193"/>
                </a:lnTo>
                <a:lnTo>
                  <a:pt x="241" y="193"/>
                </a:lnTo>
                <a:lnTo>
                  <a:pt x="239" y="193"/>
                </a:lnTo>
                <a:lnTo>
                  <a:pt x="239" y="193"/>
                </a:lnTo>
                <a:lnTo>
                  <a:pt x="239" y="194"/>
                </a:lnTo>
                <a:lnTo>
                  <a:pt x="239" y="194"/>
                </a:lnTo>
                <a:close/>
                <a:moveTo>
                  <a:pt x="265" y="205"/>
                </a:moveTo>
                <a:lnTo>
                  <a:pt x="265" y="205"/>
                </a:lnTo>
                <a:lnTo>
                  <a:pt x="265" y="205"/>
                </a:lnTo>
                <a:lnTo>
                  <a:pt x="265" y="205"/>
                </a:lnTo>
                <a:lnTo>
                  <a:pt x="263" y="205"/>
                </a:lnTo>
                <a:lnTo>
                  <a:pt x="263" y="205"/>
                </a:lnTo>
                <a:lnTo>
                  <a:pt x="263" y="205"/>
                </a:lnTo>
                <a:lnTo>
                  <a:pt x="263" y="205"/>
                </a:lnTo>
                <a:lnTo>
                  <a:pt x="265" y="205"/>
                </a:lnTo>
                <a:lnTo>
                  <a:pt x="265" y="205"/>
                </a:lnTo>
                <a:close/>
                <a:moveTo>
                  <a:pt x="329" y="93"/>
                </a:moveTo>
                <a:lnTo>
                  <a:pt x="329" y="93"/>
                </a:lnTo>
                <a:lnTo>
                  <a:pt x="331" y="92"/>
                </a:lnTo>
                <a:lnTo>
                  <a:pt x="331" y="92"/>
                </a:lnTo>
                <a:lnTo>
                  <a:pt x="329" y="92"/>
                </a:lnTo>
                <a:lnTo>
                  <a:pt x="329" y="93"/>
                </a:lnTo>
                <a:lnTo>
                  <a:pt x="329" y="93"/>
                </a:lnTo>
                <a:close/>
                <a:moveTo>
                  <a:pt x="392" y="191"/>
                </a:moveTo>
                <a:lnTo>
                  <a:pt x="392" y="191"/>
                </a:lnTo>
                <a:lnTo>
                  <a:pt x="392" y="191"/>
                </a:lnTo>
                <a:lnTo>
                  <a:pt x="392" y="193"/>
                </a:lnTo>
                <a:lnTo>
                  <a:pt x="392" y="193"/>
                </a:lnTo>
                <a:lnTo>
                  <a:pt x="392" y="191"/>
                </a:lnTo>
                <a:lnTo>
                  <a:pt x="392" y="191"/>
                </a:lnTo>
                <a:close/>
                <a:moveTo>
                  <a:pt x="202" y="226"/>
                </a:moveTo>
                <a:lnTo>
                  <a:pt x="202" y="226"/>
                </a:lnTo>
                <a:lnTo>
                  <a:pt x="205" y="224"/>
                </a:lnTo>
                <a:lnTo>
                  <a:pt x="205" y="224"/>
                </a:lnTo>
                <a:lnTo>
                  <a:pt x="203" y="224"/>
                </a:lnTo>
                <a:lnTo>
                  <a:pt x="202" y="226"/>
                </a:lnTo>
                <a:lnTo>
                  <a:pt x="202" y="226"/>
                </a:lnTo>
                <a:close/>
                <a:moveTo>
                  <a:pt x="34" y="82"/>
                </a:moveTo>
                <a:lnTo>
                  <a:pt x="34" y="82"/>
                </a:lnTo>
                <a:lnTo>
                  <a:pt x="36" y="82"/>
                </a:lnTo>
                <a:lnTo>
                  <a:pt x="36" y="81"/>
                </a:lnTo>
                <a:lnTo>
                  <a:pt x="36" y="81"/>
                </a:lnTo>
                <a:lnTo>
                  <a:pt x="34" y="82"/>
                </a:lnTo>
                <a:lnTo>
                  <a:pt x="34" y="82"/>
                </a:lnTo>
                <a:close/>
                <a:moveTo>
                  <a:pt x="287" y="267"/>
                </a:moveTo>
                <a:lnTo>
                  <a:pt x="287" y="267"/>
                </a:lnTo>
                <a:lnTo>
                  <a:pt x="287" y="267"/>
                </a:lnTo>
                <a:lnTo>
                  <a:pt x="287" y="267"/>
                </a:lnTo>
                <a:lnTo>
                  <a:pt x="287" y="268"/>
                </a:lnTo>
                <a:lnTo>
                  <a:pt x="287" y="268"/>
                </a:lnTo>
                <a:lnTo>
                  <a:pt x="287" y="270"/>
                </a:lnTo>
                <a:lnTo>
                  <a:pt x="287" y="270"/>
                </a:lnTo>
                <a:lnTo>
                  <a:pt x="287" y="267"/>
                </a:lnTo>
                <a:lnTo>
                  <a:pt x="287" y="267"/>
                </a:lnTo>
                <a:close/>
                <a:moveTo>
                  <a:pt x="71" y="71"/>
                </a:moveTo>
                <a:lnTo>
                  <a:pt x="71" y="71"/>
                </a:lnTo>
                <a:lnTo>
                  <a:pt x="69" y="71"/>
                </a:lnTo>
                <a:lnTo>
                  <a:pt x="69" y="71"/>
                </a:lnTo>
                <a:lnTo>
                  <a:pt x="71" y="73"/>
                </a:lnTo>
                <a:lnTo>
                  <a:pt x="71" y="73"/>
                </a:lnTo>
                <a:lnTo>
                  <a:pt x="71" y="71"/>
                </a:lnTo>
                <a:lnTo>
                  <a:pt x="71" y="71"/>
                </a:lnTo>
                <a:close/>
                <a:moveTo>
                  <a:pt x="175" y="55"/>
                </a:moveTo>
                <a:lnTo>
                  <a:pt x="175" y="55"/>
                </a:lnTo>
                <a:lnTo>
                  <a:pt x="173" y="55"/>
                </a:lnTo>
                <a:lnTo>
                  <a:pt x="173" y="55"/>
                </a:lnTo>
                <a:lnTo>
                  <a:pt x="175" y="55"/>
                </a:lnTo>
                <a:lnTo>
                  <a:pt x="175" y="55"/>
                </a:lnTo>
                <a:lnTo>
                  <a:pt x="175" y="55"/>
                </a:lnTo>
                <a:close/>
                <a:moveTo>
                  <a:pt x="170" y="218"/>
                </a:moveTo>
                <a:lnTo>
                  <a:pt x="170" y="218"/>
                </a:lnTo>
                <a:lnTo>
                  <a:pt x="167" y="218"/>
                </a:lnTo>
                <a:lnTo>
                  <a:pt x="167" y="218"/>
                </a:lnTo>
                <a:lnTo>
                  <a:pt x="167" y="218"/>
                </a:lnTo>
                <a:lnTo>
                  <a:pt x="170" y="218"/>
                </a:lnTo>
                <a:lnTo>
                  <a:pt x="170" y="218"/>
                </a:lnTo>
                <a:close/>
                <a:moveTo>
                  <a:pt x="288" y="231"/>
                </a:moveTo>
                <a:lnTo>
                  <a:pt x="288" y="231"/>
                </a:lnTo>
                <a:lnTo>
                  <a:pt x="290" y="229"/>
                </a:lnTo>
                <a:lnTo>
                  <a:pt x="290" y="227"/>
                </a:lnTo>
                <a:lnTo>
                  <a:pt x="290" y="227"/>
                </a:lnTo>
                <a:lnTo>
                  <a:pt x="288" y="231"/>
                </a:lnTo>
                <a:lnTo>
                  <a:pt x="288" y="231"/>
                </a:lnTo>
                <a:close/>
                <a:moveTo>
                  <a:pt x="254" y="208"/>
                </a:moveTo>
                <a:lnTo>
                  <a:pt x="254" y="208"/>
                </a:lnTo>
                <a:lnTo>
                  <a:pt x="254" y="208"/>
                </a:lnTo>
                <a:lnTo>
                  <a:pt x="254" y="208"/>
                </a:lnTo>
                <a:lnTo>
                  <a:pt x="255" y="208"/>
                </a:lnTo>
                <a:lnTo>
                  <a:pt x="255" y="208"/>
                </a:lnTo>
                <a:lnTo>
                  <a:pt x="254" y="208"/>
                </a:lnTo>
                <a:lnTo>
                  <a:pt x="254" y="208"/>
                </a:lnTo>
                <a:lnTo>
                  <a:pt x="254" y="208"/>
                </a:lnTo>
                <a:lnTo>
                  <a:pt x="254" y="208"/>
                </a:lnTo>
                <a:close/>
                <a:moveTo>
                  <a:pt x="200" y="208"/>
                </a:moveTo>
                <a:lnTo>
                  <a:pt x="200" y="208"/>
                </a:lnTo>
                <a:lnTo>
                  <a:pt x="200" y="210"/>
                </a:lnTo>
                <a:lnTo>
                  <a:pt x="202" y="210"/>
                </a:lnTo>
                <a:lnTo>
                  <a:pt x="202" y="210"/>
                </a:lnTo>
                <a:lnTo>
                  <a:pt x="200" y="208"/>
                </a:lnTo>
                <a:lnTo>
                  <a:pt x="200" y="208"/>
                </a:lnTo>
                <a:close/>
                <a:moveTo>
                  <a:pt x="161" y="111"/>
                </a:moveTo>
                <a:lnTo>
                  <a:pt x="161" y="111"/>
                </a:lnTo>
                <a:lnTo>
                  <a:pt x="161" y="111"/>
                </a:lnTo>
                <a:lnTo>
                  <a:pt x="159" y="111"/>
                </a:lnTo>
                <a:lnTo>
                  <a:pt x="159" y="111"/>
                </a:lnTo>
                <a:lnTo>
                  <a:pt x="161" y="111"/>
                </a:lnTo>
                <a:lnTo>
                  <a:pt x="161" y="111"/>
                </a:lnTo>
                <a:close/>
                <a:moveTo>
                  <a:pt x="47" y="160"/>
                </a:moveTo>
                <a:lnTo>
                  <a:pt x="47" y="160"/>
                </a:lnTo>
                <a:lnTo>
                  <a:pt x="47" y="161"/>
                </a:lnTo>
                <a:lnTo>
                  <a:pt x="49" y="161"/>
                </a:lnTo>
                <a:lnTo>
                  <a:pt x="49" y="161"/>
                </a:lnTo>
                <a:lnTo>
                  <a:pt x="47" y="160"/>
                </a:lnTo>
                <a:lnTo>
                  <a:pt x="47" y="160"/>
                </a:lnTo>
                <a:close/>
                <a:moveTo>
                  <a:pt x="25" y="119"/>
                </a:moveTo>
                <a:lnTo>
                  <a:pt x="25" y="119"/>
                </a:lnTo>
                <a:lnTo>
                  <a:pt x="26" y="119"/>
                </a:lnTo>
                <a:lnTo>
                  <a:pt x="26" y="119"/>
                </a:lnTo>
                <a:lnTo>
                  <a:pt x="26" y="119"/>
                </a:lnTo>
                <a:lnTo>
                  <a:pt x="26" y="117"/>
                </a:lnTo>
                <a:lnTo>
                  <a:pt x="26" y="117"/>
                </a:lnTo>
                <a:lnTo>
                  <a:pt x="25" y="119"/>
                </a:lnTo>
                <a:lnTo>
                  <a:pt x="25" y="119"/>
                </a:lnTo>
                <a:lnTo>
                  <a:pt x="25" y="119"/>
                </a:lnTo>
                <a:close/>
                <a:moveTo>
                  <a:pt x="329" y="186"/>
                </a:moveTo>
                <a:lnTo>
                  <a:pt x="329" y="186"/>
                </a:lnTo>
                <a:lnTo>
                  <a:pt x="329" y="186"/>
                </a:lnTo>
                <a:lnTo>
                  <a:pt x="329" y="186"/>
                </a:lnTo>
                <a:lnTo>
                  <a:pt x="328" y="186"/>
                </a:lnTo>
                <a:lnTo>
                  <a:pt x="328" y="186"/>
                </a:lnTo>
                <a:lnTo>
                  <a:pt x="328" y="186"/>
                </a:lnTo>
                <a:lnTo>
                  <a:pt x="328" y="186"/>
                </a:lnTo>
                <a:lnTo>
                  <a:pt x="329" y="186"/>
                </a:lnTo>
                <a:lnTo>
                  <a:pt x="329" y="186"/>
                </a:lnTo>
                <a:close/>
                <a:moveTo>
                  <a:pt x="23" y="106"/>
                </a:moveTo>
                <a:lnTo>
                  <a:pt x="23" y="106"/>
                </a:lnTo>
                <a:lnTo>
                  <a:pt x="22" y="106"/>
                </a:lnTo>
                <a:lnTo>
                  <a:pt x="22" y="106"/>
                </a:lnTo>
                <a:lnTo>
                  <a:pt x="22" y="108"/>
                </a:lnTo>
                <a:lnTo>
                  <a:pt x="22" y="108"/>
                </a:lnTo>
                <a:lnTo>
                  <a:pt x="23" y="106"/>
                </a:lnTo>
                <a:lnTo>
                  <a:pt x="23" y="106"/>
                </a:lnTo>
                <a:close/>
                <a:moveTo>
                  <a:pt x="213" y="174"/>
                </a:moveTo>
                <a:lnTo>
                  <a:pt x="213" y="174"/>
                </a:lnTo>
                <a:lnTo>
                  <a:pt x="213" y="174"/>
                </a:lnTo>
                <a:lnTo>
                  <a:pt x="213" y="174"/>
                </a:lnTo>
                <a:lnTo>
                  <a:pt x="211" y="174"/>
                </a:lnTo>
                <a:lnTo>
                  <a:pt x="211" y="175"/>
                </a:lnTo>
                <a:lnTo>
                  <a:pt x="211" y="175"/>
                </a:lnTo>
                <a:lnTo>
                  <a:pt x="213" y="174"/>
                </a:lnTo>
                <a:lnTo>
                  <a:pt x="213" y="174"/>
                </a:lnTo>
                <a:close/>
                <a:moveTo>
                  <a:pt x="309" y="84"/>
                </a:moveTo>
                <a:lnTo>
                  <a:pt x="309" y="84"/>
                </a:lnTo>
                <a:lnTo>
                  <a:pt x="309" y="84"/>
                </a:lnTo>
                <a:lnTo>
                  <a:pt x="309" y="84"/>
                </a:lnTo>
                <a:lnTo>
                  <a:pt x="307" y="82"/>
                </a:lnTo>
                <a:lnTo>
                  <a:pt x="307" y="82"/>
                </a:lnTo>
                <a:lnTo>
                  <a:pt x="307" y="82"/>
                </a:lnTo>
                <a:lnTo>
                  <a:pt x="307" y="82"/>
                </a:lnTo>
                <a:lnTo>
                  <a:pt x="309" y="84"/>
                </a:lnTo>
                <a:lnTo>
                  <a:pt x="309" y="84"/>
                </a:lnTo>
                <a:close/>
                <a:moveTo>
                  <a:pt x="63" y="84"/>
                </a:moveTo>
                <a:lnTo>
                  <a:pt x="63" y="84"/>
                </a:lnTo>
                <a:lnTo>
                  <a:pt x="61" y="84"/>
                </a:lnTo>
                <a:lnTo>
                  <a:pt x="61" y="85"/>
                </a:lnTo>
                <a:lnTo>
                  <a:pt x="61" y="85"/>
                </a:lnTo>
                <a:lnTo>
                  <a:pt x="63" y="84"/>
                </a:lnTo>
                <a:lnTo>
                  <a:pt x="63" y="84"/>
                </a:lnTo>
                <a:close/>
                <a:moveTo>
                  <a:pt x="277" y="183"/>
                </a:moveTo>
                <a:lnTo>
                  <a:pt x="277" y="183"/>
                </a:lnTo>
                <a:lnTo>
                  <a:pt x="277" y="185"/>
                </a:lnTo>
                <a:lnTo>
                  <a:pt x="279" y="185"/>
                </a:lnTo>
                <a:lnTo>
                  <a:pt x="279" y="185"/>
                </a:lnTo>
                <a:lnTo>
                  <a:pt x="277" y="183"/>
                </a:lnTo>
                <a:lnTo>
                  <a:pt x="277" y="183"/>
                </a:lnTo>
                <a:close/>
                <a:moveTo>
                  <a:pt x="227" y="242"/>
                </a:moveTo>
                <a:lnTo>
                  <a:pt x="227" y="242"/>
                </a:lnTo>
                <a:lnTo>
                  <a:pt x="227" y="242"/>
                </a:lnTo>
                <a:lnTo>
                  <a:pt x="227" y="242"/>
                </a:lnTo>
                <a:lnTo>
                  <a:pt x="228" y="240"/>
                </a:lnTo>
                <a:lnTo>
                  <a:pt x="228" y="240"/>
                </a:lnTo>
                <a:lnTo>
                  <a:pt x="227" y="242"/>
                </a:lnTo>
                <a:lnTo>
                  <a:pt x="227" y="242"/>
                </a:lnTo>
                <a:close/>
                <a:moveTo>
                  <a:pt x="195" y="126"/>
                </a:moveTo>
                <a:lnTo>
                  <a:pt x="195" y="126"/>
                </a:lnTo>
                <a:lnTo>
                  <a:pt x="194" y="128"/>
                </a:lnTo>
                <a:lnTo>
                  <a:pt x="194" y="128"/>
                </a:lnTo>
                <a:lnTo>
                  <a:pt x="194" y="128"/>
                </a:lnTo>
                <a:lnTo>
                  <a:pt x="195" y="126"/>
                </a:lnTo>
                <a:lnTo>
                  <a:pt x="195" y="126"/>
                </a:lnTo>
                <a:close/>
                <a:moveTo>
                  <a:pt x="154" y="254"/>
                </a:moveTo>
                <a:lnTo>
                  <a:pt x="154" y="254"/>
                </a:lnTo>
                <a:lnTo>
                  <a:pt x="154" y="257"/>
                </a:lnTo>
                <a:lnTo>
                  <a:pt x="154" y="257"/>
                </a:lnTo>
                <a:lnTo>
                  <a:pt x="154" y="256"/>
                </a:lnTo>
                <a:lnTo>
                  <a:pt x="154" y="254"/>
                </a:lnTo>
                <a:lnTo>
                  <a:pt x="154" y="254"/>
                </a:lnTo>
                <a:close/>
                <a:moveTo>
                  <a:pt x="383" y="265"/>
                </a:moveTo>
                <a:lnTo>
                  <a:pt x="383" y="265"/>
                </a:lnTo>
                <a:lnTo>
                  <a:pt x="383" y="265"/>
                </a:lnTo>
                <a:lnTo>
                  <a:pt x="383" y="265"/>
                </a:lnTo>
                <a:lnTo>
                  <a:pt x="383" y="264"/>
                </a:lnTo>
                <a:lnTo>
                  <a:pt x="383" y="264"/>
                </a:lnTo>
                <a:lnTo>
                  <a:pt x="383" y="264"/>
                </a:lnTo>
                <a:lnTo>
                  <a:pt x="383" y="264"/>
                </a:lnTo>
                <a:lnTo>
                  <a:pt x="383" y="265"/>
                </a:lnTo>
                <a:lnTo>
                  <a:pt x="383" y="265"/>
                </a:lnTo>
                <a:close/>
                <a:moveTo>
                  <a:pt x="37" y="261"/>
                </a:moveTo>
                <a:lnTo>
                  <a:pt x="37" y="261"/>
                </a:lnTo>
                <a:lnTo>
                  <a:pt x="36" y="261"/>
                </a:lnTo>
                <a:lnTo>
                  <a:pt x="34" y="261"/>
                </a:lnTo>
                <a:lnTo>
                  <a:pt x="34" y="261"/>
                </a:lnTo>
                <a:lnTo>
                  <a:pt x="37" y="261"/>
                </a:lnTo>
                <a:lnTo>
                  <a:pt x="37" y="261"/>
                </a:lnTo>
                <a:close/>
                <a:moveTo>
                  <a:pt x="195" y="134"/>
                </a:moveTo>
                <a:lnTo>
                  <a:pt x="195" y="134"/>
                </a:lnTo>
                <a:lnTo>
                  <a:pt x="195" y="136"/>
                </a:lnTo>
                <a:lnTo>
                  <a:pt x="195" y="136"/>
                </a:lnTo>
                <a:lnTo>
                  <a:pt x="195" y="136"/>
                </a:lnTo>
                <a:lnTo>
                  <a:pt x="195" y="136"/>
                </a:lnTo>
                <a:lnTo>
                  <a:pt x="195" y="136"/>
                </a:lnTo>
                <a:lnTo>
                  <a:pt x="195" y="134"/>
                </a:lnTo>
                <a:lnTo>
                  <a:pt x="195" y="134"/>
                </a:lnTo>
                <a:close/>
                <a:moveTo>
                  <a:pt x="195" y="142"/>
                </a:moveTo>
                <a:lnTo>
                  <a:pt x="195" y="142"/>
                </a:lnTo>
                <a:lnTo>
                  <a:pt x="197" y="142"/>
                </a:lnTo>
                <a:lnTo>
                  <a:pt x="195" y="141"/>
                </a:lnTo>
                <a:lnTo>
                  <a:pt x="195" y="141"/>
                </a:lnTo>
                <a:lnTo>
                  <a:pt x="195" y="142"/>
                </a:lnTo>
                <a:lnTo>
                  <a:pt x="195" y="142"/>
                </a:lnTo>
                <a:close/>
                <a:moveTo>
                  <a:pt x="142" y="109"/>
                </a:moveTo>
                <a:lnTo>
                  <a:pt x="142" y="109"/>
                </a:lnTo>
                <a:lnTo>
                  <a:pt x="142" y="109"/>
                </a:lnTo>
                <a:lnTo>
                  <a:pt x="142" y="109"/>
                </a:lnTo>
                <a:lnTo>
                  <a:pt x="138" y="109"/>
                </a:lnTo>
                <a:lnTo>
                  <a:pt x="138" y="109"/>
                </a:lnTo>
                <a:lnTo>
                  <a:pt x="142" y="109"/>
                </a:lnTo>
                <a:lnTo>
                  <a:pt x="142" y="109"/>
                </a:lnTo>
                <a:close/>
                <a:moveTo>
                  <a:pt x="407" y="208"/>
                </a:moveTo>
                <a:lnTo>
                  <a:pt x="407" y="208"/>
                </a:lnTo>
                <a:lnTo>
                  <a:pt x="407" y="210"/>
                </a:lnTo>
                <a:lnTo>
                  <a:pt x="407" y="210"/>
                </a:lnTo>
                <a:lnTo>
                  <a:pt x="407" y="208"/>
                </a:lnTo>
                <a:lnTo>
                  <a:pt x="407" y="208"/>
                </a:lnTo>
                <a:close/>
                <a:moveTo>
                  <a:pt x="306" y="79"/>
                </a:moveTo>
                <a:lnTo>
                  <a:pt x="306" y="79"/>
                </a:lnTo>
                <a:lnTo>
                  <a:pt x="304" y="81"/>
                </a:lnTo>
                <a:lnTo>
                  <a:pt x="304" y="81"/>
                </a:lnTo>
                <a:lnTo>
                  <a:pt x="307" y="81"/>
                </a:lnTo>
                <a:lnTo>
                  <a:pt x="307" y="81"/>
                </a:lnTo>
                <a:lnTo>
                  <a:pt x="306" y="79"/>
                </a:lnTo>
                <a:lnTo>
                  <a:pt x="306" y="79"/>
                </a:lnTo>
                <a:close/>
                <a:moveTo>
                  <a:pt x="15" y="78"/>
                </a:moveTo>
                <a:lnTo>
                  <a:pt x="15" y="78"/>
                </a:lnTo>
                <a:lnTo>
                  <a:pt x="15" y="78"/>
                </a:lnTo>
                <a:lnTo>
                  <a:pt x="15" y="78"/>
                </a:lnTo>
                <a:lnTo>
                  <a:pt x="17" y="76"/>
                </a:lnTo>
                <a:lnTo>
                  <a:pt x="17" y="76"/>
                </a:lnTo>
                <a:lnTo>
                  <a:pt x="17" y="76"/>
                </a:lnTo>
                <a:lnTo>
                  <a:pt x="17" y="76"/>
                </a:lnTo>
                <a:lnTo>
                  <a:pt x="15" y="78"/>
                </a:lnTo>
                <a:lnTo>
                  <a:pt x="15" y="78"/>
                </a:lnTo>
                <a:close/>
                <a:moveTo>
                  <a:pt x="34" y="92"/>
                </a:moveTo>
                <a:lnTo>
                  <a:pt x="34" y="92"/>
                </a:lnTo>
                <a:lnTo>
                  <a:pt x="34" y="92"/>
                </a:lnTo>
                <a:lnTo>
                  <a:pt x="34" y="92"/>
                </a:lnTo>
                <a:lnTo>
                  <a:pt x="33" y="92"/>
                </a:lnTo>
                <a:lnTo>
                  <a:pt x="33" y="93"/>
                </a:lnTo>
                <a:lnTo>
                  <a:pt x="33" y="93"/>
                </a:lnTo>
                <a:lnTo>
                  <a:pt x="34" y="92"/>
                </a:lnTo>
                <a:lnTo>
                  <a:pt x="34" y="92"/>
                </a:lnTo>
                <a:close/>
                <a:moveTo>
                  <a:pt x="175" y="101"/>
                </a:moveTo>
                <a:lnTo>
                  <a:pt x="175" y="101"/>
                </a:lnTo>
                <a:lnTo>
                  <a:pt x="175" y="101"/>
                </a:lnTo>
                <a:lnTo>
                  <a:pt x="175" y="101"/>
                </a:lnTo>
                <a:lnTo>
                  <a:pt x="176" y="103"/>
                </a:lnTo>
                <a:lnTo>
                  <a:pt x="176" y="103"/>
                </a:lnTo>
                <a:lnTo>
                  <a:pt x="176" y="101"/>
                </a:lnTo>
                <a:lnTo>
                  <a:pt x="176" y="101"/>
                </a:lnTo>
                <a:lnTo>
                  <a:pt x="176" y="101"/>
                </a:lnTo>
                <a:lnTo>
                  <a:pt x="176" y="101"/>
                </a:lnTo>
                <a:lnTo>
                  <a:pt x="175" y="101"/>
                </a:lnTo>
                <a:lnTo>
                  <a:pt x="175" y="101"/>
                </a:lnTo>
                <a:close/>
                <a:moveTo>
                  <a:pt x="134" y="62"/>
                </a:moveTo>
                <a:lnTo>
                  <a:pt x="134" y="62"/>
                </a:lnTo>
                <a:lnTo>
                  <a:pt x="134" y="62"/>
                </a:lnTo>
                <a:lnTo>
                  <a:pt x="134" y="62"/>
                </a:lnTo>
                <a:lnTo>
                  <a:pt x="137" y="62"/>
                </a:lnTo>
                <a:lnTo>
                  <a:pt x="137" y="62"/>
                </a:lnTo>
                <a:lnTo>
                  <a:pt x="137" y="62"/>
                </a:lnTo>
                <a:lnTo>
                  <a:pt x="137" y="62"/>
                </a:lnTo>
                <a:lnTo>
                  <a:pt x="134" y="62"/>
                </a:lnTo>
                <a:lnTo>
                  <a:pt x="134" y="62"/>
                </a:lnTo>
                <a:close/>
                <a:moveTo>
                  <a:pt x="345" y="112"/>
                </a:moveTo>
                <a:lnTo>
                  <a:pt x="345" y="112"/>
                </a:lnTo>
                <a:lnTo>
                  <a:pt x="347" y="112"/>
                </a:lnTo>
                <a:lnTo>
                  <a:pt x="347" y="112"/>
                </a:lnTo>
                <a:lnTo>
                  <a:pt x="347" y="112"/>
                </a:lnTo>
                <a:lnTo>
                  <a:pt x="345" y="112"/>
                </a:lnTo>
                <a:lnTo>
                  <a:pt x="345" y="112"/>
                </a:lnTo>
                <a:close/>
                <a:moveTo>
                  <a:pt x="345" y="109"/>
                </a:moveTo>
                <a:lnTo>
                  <a:pt x="345" y="109"/>
                </a:lnTo>
                <a:lnTo>
                  <a:pt x="344" y="109"/>
                </a:lnTo>
                <a:lnTo>
                  <a:pt x="344" y="111"/>
                </a:lnTo>
                <a:lnTo>
                  <a:pt x="344" y="111"/>
                </a:lnTo>
                <a:lnTo>
                  <a:pt x="345" y="109"/>
                </a:lnTo>
                <a:lnTo>
                  <a:pt x="345" y="109"/>
                </a:lnTo>
                <a:close/>
                <a:moveTo>
                  <a:pt x="209" y="161"/>
                </a:moveTo>
                <a:lnTo>
                  <a:pt x="209" y="161"/>
                </a:lnTo>
                <a:lnTo>
                  <a:pt x="209" y="161"/>
                </a:lnTo>
                <a:lnTo>
                  <a:pt x="209" y="161"/>
                </a:lnTo>
                <a:lnTo>
                  <a:pt x="209" y="161"/>
                </a:lnTo>
                <a:lnTo>
                  <a:pt x="209" y="161"/>
                </a:lnTo>
                <a:lnTo>
                  <a:pt x="209" y="161"/>
                </a:lnTo>
                <a:close/>
                <a:moveTo>
                  <a:pt x="149" y="289"/>
                </a:moveTo>
                <a:lnTo>
                  <a:pt x="149" y="289"/>
                </a:lnTo>
                <a:lnTo>
                  <a:pt x="149" y="289"/>
                </a:lnTo>
                <a:lnTo>
                  <a:pt x="149" y="289"/>
                </a:lnTo>
                <a:lnTo>
                  <a:pt x="149" y="291"/>
                </a:lnTo>
                <a:lnTo>
                  <a:pt x="149" y="291"/>
                </a:lnTo>
                <a:lnTo>
                  <a:pt x="149" y="291"/>
                </a:lnTo>
                <a:lnTo>
                  <a:pt x="149" y="291"/>
                </a:lnTo>
                <a:lnTo>
                  <a:pt x="149" y="289"/>
                </a:lnTo>
                <a:lnTo>
                  <a:pt x="149" y="289"/>
                </a:lnTo>
                <a:close/>
                <a:moveTo>
                  <a:pt x="380" y="160"/>
                </a:moveTo>
                <a:lnTo>
                  <a:pt x="380" y="160"/>
                </a:lnTo>
                <a:lnTo>
                  <a:pt x="378" y="160"/>
                </a:lnTo>
                <a:lnTo>
                  <a:pt x="378" y="160"/>
                </a:lnTo>
                <a:lnTo>
                  <a:pt x="380" y="160"/>
                </a:lnTo>
                <a:lnTo>
                  <a:pt x="380" y="160"/>
                </a:lnTo>
                <a:lnTo>
                  <a:pt x="380" y="160"/>
                </a:lnTo>
                <a:close/>
                <a:moveTo>
                  <a:pt x="80" y="59"/>
                </a:moveTo>
                <a:lnTo>
                  <a:pt x="80" y="59"/>
                </a:lnTo>
                <a:lnTo>
                  <a:pt x="80" y="59"/>
                </a:lnTo>
                <a:lnTo>
                  <a:pt x="80" y="59"/>
                </a:lnTo>
                <a:lnTo>
                  <a:pt x="82" y="59"/>
                </a:lnTo>
                <a:lnTo>
                  <a:pt x="82" y="59"/>
                </a:lnTo>
                <a:lnTo>
                  <a:pt x="82" y="59"/>
                </a:lnTo>
                <a:lnTo>
                  <a:pt x="82" y="59"/>
                </a:lnTo>
                <a:lnTo>
                  <a:pt x="80" y="59"/>
                </a:lnTo>
                <a:lnTo>
                  <a:pt x="80" y="59"/>
                </a:lnTo>
                <a:close/>
                <a:moveTo>
                  <a:pt x="216" y="196"/>
                </a:moveTo>
                <a:lnTo>
                  <a:pt x="216" y="196"/>
                </a:lnTo>
                <a:lnTo>
                  <a:pt x="216" y="196"/>
                </a:lnTo>
                <a:lnTo>
                  <a:pt x="216" y="196"/>
                </a:lnTo>
                <a:lnTo>
                  <a:pt x="216" y="197"/>
                </a:lnTo>
                <a:lnTo>
                  <a:pt x="216" y="197"/>
                </a:lnTo>
                <a:lnTo>
                  <a:pt x="216" y="197"/>
                </a:lnTo>
                <a:lnTo>
                  <a:pt x="216" y="197"/>
                </a:lnTo>
                <a:lnTo>
                  <a:pt x="216" y="196"/>
                </a:lnTo>
                <a:lnTo>
                  <a:pt x="216" y="196"/>
                </a:lnTo>
                <a:close/>
                <a:moveTo>
                  <a:pt x="28" y="73"/>
                </a:move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close/>
                <a:moveTo>
                  <a:pt x="208" y="215"/>
                </a:moveTo>
                <a:lnTo>
                  <a:pt x="208" y="215"/>
                </a:lnTo>
                <a:lnTo>
                  <a:pt x="208" y="215"/>
                </a:lnTo>
                <a:lnTo>
                  <a:pt x="208" y="215"/>
                </a:lnTo>
                <a:lnTo>
                  <a:pt x="208" y="216"/>
                </a:lnTo>
                <a:lnTo>
                  <a:pt x="208" y="216"/>
                </a:lnTo>
                <a:lnTo>
                  <a:pt x="208" y="216"/>
                </a:lnTo>
                <a:lnTo>
                  <a:pt x="208" y="216"/>
                </a:lnTo>
                <a:lnTo>
                  <a:pt x="208" y="215"/>
                </a:lnTo>
                <a:lnTo>
                  <a:pt x="208" y="215"/>
                </a:lnTo>
                <a:close/>
                <a:moveTo>
                  <a:pt x="22" y="114"/>
                </a:moveTo>
                <a:lnTo>
                  <a:pt x="22" y="114"/>
                </a:lnTo>
                <a:lnTo>
                  <a:pt x="22" y="114"/>
                </a:lnTo>
                <a:lnTo>
                  <a:pt x="22" y="114"/>
                </a:lnTo>
                <a:lnTo>
                  <a:pt x="23" y="112"/>
                </a:lnTo>
                <a:lnTo>
                  <a:pt x="23" y="112"/>
                </a:lnTo>
                <a:lnTo>
                  <a:pt x="22" y="112"/>
                </a:lnTo>
                <a:lnTo>
                  <a:pt x="22" y="112"/>
                </a:lnTo>
                <a:lnTo>
                  <a:pt x="22" y="114"/>
                </a:lnTo>
                <a:lnTo>
                  <a:pt x="22" y="114"/>
                </a:lnTo>
                <a:close/>
                <a:moveTo>
                  <a:pt x="83" y="213"/>
                </a:moveTo>
                <a:lnTo>
                  <a:pt x="83" y="213"/>
                </a:lnTo>
                <a:lnTo>
                  <a:pt x="82" y="213"/>
                </a:lnTo>
                <a:lnTo>
                  <a:pt x="82" y="213"/>
                </a:lnTo>
                <a:lnTo>
                  <a:pt x="82" y="215"/>
                </a:lnTo>
                <a:lnTo>
                  <a:pt x="82" y="215"/>
                </a:lnTo>
                <a:lnTo>
                  <a:pt x="83" y="215"/>
                </a:lnTo>
                <a:lnTo>
                  <a:pt x="83" y="215"/>
                </a:lnTo>
                <a:lnTo>
                  <a:pt x="83" y="213"/>
                </a:lnTo>
                <a:lnTo>
                  <a:pt x="83" y="213"/>
                </a:lnTo>
                <a:close/>
                <a:moveTo>
                  <a:pt x="192" y="87"/>
                </a:move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lnTo>
                  <a:pt x="192" y="87"/>
                </a:lnTo>
                <a:close/>
                <a:moveTo>
                  <a:pt x="295" y="232"/>
                </a:moveTo>
                <a:lnTo>
                  <a:pt x="295" y="232"/>
                </a:lnTo>
                <a:lnTo>
                  <a:pt x="295" y="232"/>
                </a:lnTo>
                <a:lnTo>
                  <a:pt x="295" y="232"/>
                </a:lnTo>
                <a:lnTo>
                  <a:pt x="295" y="231"/>
                </a:lnTo>
                <a:lnTo>
                  <a:pt x="295" y="231"/>
                </a:lnTo>
                <a:lnTo>
                  <a:pt x="295" y="231"/>
                </a:lnTo>
                <a:lnTo>
                  <a:pt x="295" y="231"/>
                </a:lnTo>
                <a:lnTo>
                  <a:pt x="295" y="232"/>
                </a:lnTo>
                <a:lnTo>
                  <a:pt x="295" y="232"/>
                </a:lnTo>
                <a:close/>
                <a:moveTo>
                  <a:pt x="113" y="212"/>
                </a:moveTo>
                <a:lnTo>
                  <a:pt x="113" y="212"/>
                </a:lnTo>
                <a:lnTo>
                  <a:pt x="113" y="212"/>
                </a:lnTo>
                <a:lnTo>
                  <a:pt x="113" y="212"/>
                </a:lnTo>
                <a:lnTo>
                  <a:pt x="115" y="212"/>
                </a:lnTo>
                <a:lnTo>
                  <a:pt x="115" y="212"/>
                </a:lnTo>
                <a:lnTo>
                  <a:pt x="115" y="212"/>
                </a:lnTo>
                <a:lnTo>
                  <a:pt x="115" y="212"/>
                </a:lnTo>
                <a:lnTo>
                  <a:pt x="113" y="212"/>
                </a:lnTo>
                <a:lnTo>
                  <a:pt x="113" y="212"/>
                </a:lnTo>
                <a:close/>
                <a:moveTo>
                  <a:pt x="318" y="196"/>
                </a:move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lnTo>
                  <a:pt x="318" y="196"/>
                </a:lnTo>
                <a:close/>
                <a:moveTo>
                  <a:pt x="359" y="180"/>
                </a:moveTo>
                <a:lnTo>
                  <a:pt x="359" y="180"/>
                </a:lnTo>
                <a:lnTo>
                  <a:pt x="359" y="180"/>
                </a:lnTo>
                <a:lnTo>
                  <a:pt x="359" y="180"/>
                </a:lnTo>
                <a:lnTo>
                  <a:pt x="361" y="180"/>
                </a:lnTo>
                <a:lnTo>
                  <a:pt x="361" y="180"/>
                </a:lnTo>
                <a:lnTo>
                  <a:pt x="361" y="180"/>
                </a:lnTo>
                <a:lnTo>
                  <a:pt x="361" y="180"/>
                </a:lnTo>
                <a:lnTo>
                  <a:pt x="359" y="180"/>
                </a:lnTo>
                <a:lnTo>
                  <a:pt x="359" y="180"/>
                </a:lnTo>
                <a:close/>
                <a:moveTo>
                  <a:pt x="367" y="197"/>
                </a:moveTo>
                <a:lnTo>
                  <a:pt x="367" y="197"/>
                </a:lnTo>
                <a:lnTo>
                  <a:pt x="366" y="197"/>
                </a:lnTo>
                <a:lnTo>
                  <a:pt x="366" y="197"/>
                </a:lnTo>
                <a:lnTo>
                  <a:pt x="366" y="197"/>
                </a:lnTo>
                <a:lnTo>
                  <a:pt x="366" y="197"/>
                </a:lnTo>
                <a:lnTo>
                  <a:pt x="367" y="197"/>
                </a:lnTo>
                <a:lnTo>
                  <a:pt x="367" y="197"/>
                </a:lnTo>
                <a:lnTo>
                  <a:pt x="367" y="197"/>
                </a:lnTo>
                <a:lnTo>
                  <a:pt x="367" y="197"/>
                </a:lnTo>
                <a:close/>
                <a:moveTo>
                  <a:pt x="302" y="79"/>
                </a:moveTo>
                <a:lnTo>
                  <a:pt x="302" y="79"/>
                </a:lnTo>
                <a:lnTo>
                  <a:pt x="304" y="79"/>
                </a:lnTo>
                <a:lnTo>
                  <a:pt x="304" y="79"/>
                </a:lnTo>
                <a:lnTo>
                  <a:pt x="302" y="78"/>
                </a:lnTo>
                <a:lnTo>
                  <a:pt x="302" y="78"/>
                </a:lnTo>
                <a:lnTo>
                  <a:pt x="302" y="78"/>
                </a:lnTo>
                <a:lnTo>
                  <a:pt x="302" y="78"/>
                </a:lnTo>
                <a:lnTo>
                  <a:pt x="302" y="79"/>
                </a:lnTo>
                <a:lnTo>
                  <a:pt x="302" y="79"/>
                </a:lnTo>
                <a:close/>
                <a:moveTo>
                  <a:pt x="268" y="65"/>
                </a:move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lnTo>
                  <a:pt x="268" y="65"/>
                </a:lnTo>
                <a:close/>
                <a:moveTo>
                  <a:pt x="380" y="251"/>
                </a:move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lnTo>
                  <a:pt x="380" y="251"/>
                </a:lnTo>
                <a:close/>
                <a:moveTo>
                  <a:pt x="190" y="144"/>
                </a:moveTo>
                <a:lnTo>
                  <a:pt x="190" y="144"/>
                </a:lnTo>
                <a:lnTo>
                  <a:pt x="192" y="144"/>
                </a:lnTo>
                <a:lnTo>
                  <a:pt x="192" y="144"/>
                </a:lnTo>
                <a:lnTo>
                  <a:pt x="192" y="144"/>
                </a:lnTo>
                <a:lnTo>
                  <a:pt x="190" y="144"/>
                </a:lnTo>
                <a:lnTo>
                  <a:pt x="190" y="144"/>
                </a:lnTo>
                <a:close/>
                <a:moveTo>
                  <a:pt x="203" y="242"/>
                </a:moveTo>
                <a:lnTo>
                  <a:pt x="203" y="242"/>
                </a:lnTo>
                <a:lnTo>
                  <a:pt x="203" y="240"/>
                </a:lnTo>
                <a:lnTo>
                  <a:pt x="203" y="240"/>
                </a:lnTo>
                <a:lnTo>
                  <a:pt x="203" y="240"/>
                </a:lnTo>
                <a:lnTo>
                  <a:pt x="203" y="240"/>
                </a:lnTo>
                <a:lnTo>
                  <a:pt x="203" y="240"/>
                </a:lnTo>
                <a:lnTo>
                  <a:pt x="203" y="240"/>
                </a:lnTo>
                <a:lnTo>
                  <a:pt x="203" y="242"/>
                </a:lnTo>
                <a:lnTo>
                  <a:pt x="203" y="242"/>
                </a:lnTo>
                <a:close/>
                <a:moveTo>
                  <a:pt x="85" y="73"/>
                </a:move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lnTo>
                  <a:pt x="85" y="73"/>
                </a:lnTo>
                <a:close/>
                <a:moveTo>
                  <a:pt x="176" y="70"/>
                </a:moveTo>
                <a:lnTo>
                  <a:pt x="176" y="70"/>
                </a:lnTo>
                <a:lnTo>
                  <a:pt x="176" y="70"/>
                </a:lnTo>
                <a:lnTo>
                  <a:pt x="176" y="70"/>
                </a:lnTo>
                <a:lnTo>
                  <a:pt x="178" y="70"/>
                </a:lnTo>
                <a:lnTo>
                  <a:pt x="178" y="70"/>
                </a:lnTo>
                <a:lnTo>
                  <a:pt x="178" y="70"/>
                </a:lnTo>
                <a:lnTo>
                  <a:pt x="178" y="70"/>
                </a:lnTo>
                <a:lnTo>
                  <a:pt x="176" y="70"/>
                </a:lnTo>
                <a:lnTo>
                  <a:pt x="176" y="70"/>
                </a:lnTo>
                <a:close/>
                <a:moveTo>
                  <a:pt x="183" y="199"/>
                </a:moveTo>
                <a:lnTo>
                  <a:pt x="183" y="199"/>
                </a:lnTo>
                <a:lnTo>
                  <a:pt x="183" y="197"/>
                </a:lnTo>
                <a:lnTo>
                  <a:pt x="183" y="197"/>
                </a:lnTo>
                <a:lnTo>
                  <a:pt x="183" y="199"/>
                </a:lnTo>
                <a:lnTo>
                  <a:pt x="183" y="199"/>
                </a:lnTo>
                <a:lnTo>
                  <a:pt x="183" y="199"/>
                </a:lnTo>
                <a:close/>
                <a:moveTo>
                  <a:pt x="225" y="87"/>
                </a:moveTo>
                <a:lnTo>
                  <a:pt x="225" y="87"/>
                </a:lnTo>
                <a:lnTo>
                  <a:pt x="225" y="85"/>
                </a:lnTo>
                <a:lnTo>
                  <a:pt x="225" y="85"/>
                </a:lnTo>
                <a:lnTo>
                  <a:pt x="225" y="85"/>
                </a:lnTo>
                <a:lnTo>
                  <a:pt x="225" y="85"/>
                </a:lnTo>
                <a:lnTo>
                  <a:pt x="224" y="85"/>
                </a:lnTo>
                <a:lnTo>
                  <a:pt x="224" y="85"/>
                </a:lnTo>
                <a:lnTo>
                  <a:pt x="225" y="87"/>
                </a:lnTo>
                <a:lnTo>
                  <a:pt x="225" y="87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03" name="组合 302"/>
          <p:cNvGrpSpPr/>
          <p:nvPr/>
        </p:nvGrpSpPr>
        <p:grpSpPr>
          <a:xfrm>
            <a:off x="8952645" y="2244635"/>
            <a:ext cx="585788" cy="698501"/>
            <a:chOff x="7742804" y="1225849"/>
            <a:chExt cx="585788" cy="698501"/>
          </a:xfrm>
        </p:grpSpPr>
        <p:sp>
          <p:nvSpPr>
            <p:cNvPr id="304" name="Freeform 115"/>
            <p:cNvSpPr>
              <a:spLocks noEditPoints="1"/>
            </p:cNvSpPr>
            <p:nvPr/>
          </p:nvSpPr>
          <p:spPr bwMode="auto">
            <a:xfrm>
              <a:off x="8038079" y="1225849"/>
              <a:ext cx="290513" cy="312738"/>
            </a:xfrm>
            <a:custGeom>
              <a:avLst/>
              <a:gdLst>
                <a:gd name="T0" fmla="*/ 105 w 183"/>
                <a:gd name="T1" fmla="*/ 0 h 197"/>
                <a:gd name="T2" fmla="*/ 116 w 183"/>
                <a:gd name="T3" fmla="*/ 183 h 197"/>
                <a:gd name="T4" fmla="*/ 28 w 183"/>
                <a:gd name="T5" fmla="*/ 183 h 197"/>
                <a:gd name="T6" fmla="*/ 14 w 183"/>
                <a:gd name="T7" fmla="*/ 145 h 197"/>
                <a:gd name="T8" fmla="*/ 109 w 183"/>
                <a:gd name="T9" fmla="*/ 180 h 197"/>
                <a:gd name="T10" fmla="*/ 75 w 183"/>
                <a:gd name="T11" fmla="*/ 145 h 197"/>
                <a:gd name="T12" fmla="*/ 140 w 183"/>
                <a:gd name="T13" fmla="*/ 19 h 197"/>
                <a:gd name="T14" fmla="*/ 90 w 183"/>
                <a:gd name="T15" fmla="*/ 104 h 197"/>
                <a:gd name="T16" fmla="*/ 47 w 183"/>
                <a:gd name="T17" fmla="*/ 52 h 197"/>
                <a:gd name="T18" fmla="*/ 157 w 183"/>
                <a:gd name="T19" fmla="*/ 85 h 197"/>
                <a:gd name="T20" fmla="*/ 97 w 183"/>
                <a:gd name="T21" fmla="*/ 55 h 197"/>
                <a:gd name="T22" fmla="*/ 90 w 183"/>
                <a:gd name="T23" fmla="*/ 36 h 197"/>
                <a:gd name="T24" fmla="*/ 53 w 183"/>
                <a:gd name="T25" fmla="*/ 58 h 197"/>
                <a:gd name="T26" fmla="*/ 77 w 183"/>
                <a:gd name="T27" fmla="*/ 82 h 197"/>
                <a:gd name="T28" fmla="*/ 150 w 183"/>
                <a:gd name="T29" fmla="*/ 34 h 197"/>
                <a:gd name="T30" fmla="*/ 131 w 183"/>
                <a:gd name="T31" fmla="*/ 77 h 197"/>
                <a:gd name="T32" fmla="*/ 66 w 183"/>
                <a:gd name="T33" fmla="*/ 45 h 197"/>
                <a:gd name="T34" fmla="*/ 109 w 183"/>
                <a:gd name="T35" fmla="*/ 80 h 197"/>
                <a:gd name="T36" fmla="*/ 17 w 183"/>
                <a:gd name="T37" fmla="*/ 102 h 197"/>
                <a:gd name="T38" fmla="*/ 86 w 183"/>
                <a:gd name="T39" fmla="*/ 66 h 197"/>
                <a:gd name="T40" fmla="*/ 121 w 183"/>
                <a:gd name="T41" fmla="*/ 126 h 197"/>
                <a:gd name="T42" fmla="*/ 154 w 183"/>
                <a:gd name="T43" fmla="*/ 72 h 197"/>
                <a:gd name="T44" fmla="*/ 86 w 183"/>
                <a:gd name="T45" fmla="*/ 22 h 197"/>
                <a:gd name="T46" fmla="*/ 107 w 183"/>
                <a:gd name="T47" fmla="*/ 88 h 197"/>
                <a:gd name="T48" fmla="*/ 109 w 183"/>
                <a:gd name="T49" fmla="*/ 112 h 197"/>
                <a:gd name="T50" fmla="*/ 109 w 183"/>
                <a:gd name="T51" fmla="*/ 31 h 197"/>
                <a:gd name="T52" fmla="*/ 6 w 183"/>
                <a:gd name="T53" fmla="*/ 126 h 197"/>
                <a:gd name="T54" fmla="*/ 132 w 183"/>
                <a:gd name="T55" fmla="*/ 58 h 197"/>
                <a:gd name="T56" fmla="*/ 58 w 183"/>
                <a:gd name="T57" fmla="*/ 58 h 197"/>
                <a:gd name="T58" fmla="*/ 165 w 183"/>
                <a:gd name="T59" fmla="*/ 87 h 197"/>
                <a:gd name="T60" fmla="*/ 74 w 183"/>
                <a:gd name="T61" fmla="*/ 94 h 197"/>
                <a:gd name="T62" fmla="*/ 77 w 183"/>
                <a:gd name="T63" fmla="*/ 154 h 197"/>
                <a:gd name="T64" fmla="*/ 116 w 183"/>
                <a:gd name="T65" fmla="*/ 20 h 197"/>
                <a:gd name="T66" fmla="*/ 80 w 183"/>
                <a:gd name="T67" fmla="*/ 153 h 197"/>
                <a:gd name="T68" fmla="*/ 60 w 183"/>
                <a:gd name="T69" fmla="*/ 88 h 197"/>
                <a:gd name="T70" fmla="*/ 104 w 183"/>
                <a:gd name="T71" fmla="*/ 34 h 197"/>
                <a:gd name="T72" fmla="*/ 102 w 183"/>
                <a:gd name="T73" fmla="*/ 47 h 197"/>
                <a:gd name="T74" fmla="*/ 80 w 183"/>
                <a:gd name="T75" fmla="*/ 27 h 197"/>
                <a:gd name="T76" fmla="*/ 44 w 183"/>
                <a:gd name="T77" fmla="*/ 115 h 197"/>
                <a:gd name="T78" fmla="*/ 64 w 183"/>
                <a:gd name="T79" fmla="*/ 115 h 197"/>
                <a:gd name="T80" fmla="*/ 145 w 183"/>
                <a:gd name="T81" fmla="*/ 88 h 197"/>
                <a:gd name="T82" fmla="*/ 135 w 183"/>
                <a:gd name="T83" fmla="*/ 34 h 197"/>
                <a:gd name="T84" fmla="*/ 180 w 183"/>
                <a:gd name="T85" fmla="*/ 49 h 197"/>
                <a:gd name="T86" fmla="*/ 77 w 183"/>
                <a:gd name="T87" fmla="*/ 124 h 197"/>
                <a:gd name="T88" fmla="*/ 112 w 183"/>
                <a:gd name="T89" fmla="*/ 87 h 197"/>
                <a:gd name="T90" fmla="*/ 31 w 183"/>
                <a:gd name="T91" fmla="*/ 123 h 197"/>
                <a:gd name="T92" fmla="*/ 74 w 183"/>
                <a:gd name="T93" fmla="*/ 101 h 197"/>
                <a:gd name="T94" fmla="*/ 134 w 183"/>
                <a:gd name="T95" fmla="*/ 113 h 197"/>
                <a:gd name="T96" fmla="*/ 82 w 183"/>
                <a:gd name="T97" fmla="*/ 134 h 197"/>
                <a:gd name="T98" fmla="*/ 97 w 183"/>
                <a:gd name="T99" fmla="*/ 33 h 197"/>
                <a:gd name="T100" fmla="*/ 167 w 183"/>
                <a:gd name="T101" fmla="*/ 94 h 197"/>
                <a:gd name="T102" fmla="*/ 116 w 183"/>
                <a:gd name="T103" fmla="*/ 162 h 197"/>
                <a:gd name="T104" fmla="*/ 104 w 183"/>
                <a:gd name="T105" fmla="*/ 124 h 197"/>
                <a:gd name="T106" fmla="*/ 140 w 183"/>
                <a:gd name="T107" fmla="*/ 80 h 197"/>
                <a:gd name="T108" fmla="*/ 99 w 183"/>
                <a:gd name="T109" fmla="*/ 115 h 197"/>
                <a:gd name="T110" fmla="*/ 150 w 183"/>
                <a:gd name="T111" fmla="*/ 61 h 197"/>
                <a:gd name="T112" fmla="*/ 113 w 183"/>
                <a:gd name="T113" fmla="*/ 22 h 197"/>
                <a:gd name="T114" fmla="*/ 83 w 183"/>
                <a:gd name="T115" fmla="*/ 33 h 197"/>
                <a:gd name="T116" fmla="*/ 90 w 183"/>
                <a:gd name="T117" fmla="*/ 25 h 197"/>
                <a:gd name="T118" fmla="*/ 34 w 183"/>
                <a:gd name="T119" fmla="*/ 93 h 197"/>
                <a:gd name="T120" fmla="*/ 104 w 183"/>
                <a:gd name="T121" fmla="*/ 94 h 197"/>
                <a:gd name="T122" fmla="*/ 153 w 183"/>
                <a:gd name="T123" fmla="*/ 82 h 197"/>
                <a:gd name="T124" fmla="*/ 60 w 183"/>
                <a:gd name="T125" fmla="*/ 116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3" h="197">
                  <a:moveTo>
                    <a:pt x="25" y="172"/>
                  </a:moveTo>
                  <a:lnTo>
                    <a:pt x="25" y="172"/>
                  </a:lnTo>
                  <a:lnTo>
                    <a:pt x="25" y="170"/>
                  </a:lnTo>
                  <a:lnTo>
                    <a:pt x="25" y="170"/>
                  </a:lnTo>
                  <a:lnTo>
                    <a:pt x="15" y="162"/>
                  </a:lnTo>
                  <a:lnTo>
                    <a:pt x="8" y="154"/>
                  </a:lnTo>
                  <a:lnTo>
                    <a:pt x="8" y="154"/>
                  </a:lnTo>
                  <a:lnTo>
                    <a:pt x="4" y="150"/>
                  </a:lnTo>
                  <a:lnTo>
                    <a:pt x="3" y="145"/>
                  </a:lnTo>
                  <a:lnTo>
                    <a:pt x="3" y="145"/>
                  </a:lnTo>
                  <a:lnTo>
                    <a:pt x="1" y="135"/>
                  </a:lnTo>
                  <a:lnTo>
                    <a:pt x="0" y="128"/>
                  </a:lnTo>
                  <a:lnTo>
                    <a:pt x="0" y="128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3" y="116"/>
                  </a:lnTo>
                  <a:lnTo>
                    <a:pt x="3" y="116"/>
                  </a:lnTo>
                  <a:lnTo>
                    <a:pt x="3" y="113"/>
                  </a:lnTo>
                  <a:lnTo>
                    <a:pt x="3" y="113"/>
                  </a:lnTo>
                  <a:lnTo>
                    <a:pt x="6" y="105"/>
                  </a:lnTo>
                  <a:lnTo>
                    <a:pt x="6" y="105"/>
                  </a:lnTo>
                  <a:lnTo>
                    <a:pt x="11" y="96"/>
                  </a:lnTo>
                  <a:lnTo>
                    <a:pt x="11" y="96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30" y="66"/>
                  </a:lnTo>
                  <a:lnTo>
                    <a:pt x="41" y="50"/>
                  </a:lnTo>
                  <a:lnTo>
                    <a:pt x="41" y="50"/>
                  </a:lnTo>
                  <a:lnTo>
                    <a:pt x="45" y="44"/>
                  </a:lnTo>
                  <a:lnTo>
                    <a:pt x="45" y="44"/>
                  </a:lnTo>
                  <a:lnTo>
                    <a:pt x="53" y="34"/>
                  </a:lnTo>
                  <a:lnTo>
                    <a:pt x="61" y="27"/>
                  </a:lnTo>
                  <a:lnTo>
                    <a:pt x="61" y="27"/>
                  </a:lnTo>
                  <a:lnTo>
                    <a:pt x="72" y="17"/>
                  </a:lnTo>
                  <a:lnTo>
                    <a:pt x="72" y="17"/>
                  </a:lnTo>
                  <a:lnTo>
                    <a:pt x="83" y="9"/>
                  </a:lnTo>
                  <a:lnTo>
                    <a:pt x="83" y="9"/>
                  </a:lnTo>
                  <a:lnTo>
                    <a:pt x="97" y="1"/>
                  </a:lnTo>
                  <a:lnTo>
                    <a:pt x="97" y="1"/>
                  </a:lnTo>
                  <a:lnTo>
                    <a:pt x="105" y="0"/>
                  </a:lnTo>
                  <a:lnTo>
                    <a:pt x="115" y="0"/>
                  </a:lnTo>
                  <a:lnTo>
                    <a:pt x="115" y="0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43" y="3"/>
                  </a:lnTo>
                  <a:lnTo>
                    <a:pt x="156" y="8"/>
                  </a:lnTo>
                  <a:lnTo>
                    <a:pt x="156" y="8"/>
                  </a:lnTo>
                  <a:lnTo>
                    <a:pt x="162" y="12"/>
                  </a:lnTo>
                  <a:lnTo>
                    <a:pt x="170" y="17"/>
                  </a:lnTo>
                  <a:lnTo>
                    <a:pt x="170" y="17"/>
                  </a:lnTo>
                  <a:lnTo>
                    <a:pt x="173" y="20"/>
                  </a:lnTo>
                  <a:lnTo>
                    <a:pt x="176" y="25"/>
                  </a:lnTo>
                  <a:lnTo>
                    <a:pt x="178" y="30"/>
                  </a:lnTo>
                  <a:lnTo>
                    <a:pt x="180" y="36"/>
                  </a:lnTo>
                  <a:lnTo>
                    <a:pt x="180" y="36"/>
                  </a:lnTo>
                  <a:lnTo>
                    <a:pt x="181" y="41"/>
                  </a:lnTo>
                  <a:lnTo>
                    <a:pt x="181" y="41"/>
                  </a:lnTo>
                  <a:lnTo>
                    <a:pt x="183" y="5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78" y="77"/>
                  </a:lnTo>
                  <a:lnTo>
                    <a:pt x="172" y="93"/>
                  </a:lnTo>
                  <a:lnTo>
                    <a:pt x="172" y="93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59" y="116"/>
                  </a:lnTo>
                  <a:lnTo>
                    <a:pt x="159" y="116"/>
                  </a:lnTo>
                  <a:lnTo>
                    <a:pt x="157" y="120"/>
                  </a:lnTo>
                  <a:lnTo>
                    <a:pt x="157" y="120"/>
                  </a:lnTo>
                  <a:lnTo>
                    <a:pt x="153" y="131"/>
                  </a:lnTo>
                  <a:lnTo>
                    <a:pt x="146" y="143"/>
                  </a:lnTo>
                  <a:lnTo>
                    <a:pt x="146" y="143"/>
                  </a:lnTo>
                  <a:lnTo>
                    <a:pt x="145" y="143"/>
                  </a:lnTo>
                  <a:lnTo>
                    <a:pt x="145" y="143"/>
                  </a:lnTo>
                  <a:lnTo>
                    <a:pt x="137" y="157"/>
                  </a:lnTo>
                  <a:lnTo>
                    <a:pt x="127" y="170"/>
                  </a:lnTo>
                  <a:lnTo>
                    <a:pt x="127" y="170"/>
                  </a:lnTo>
                  <a:lnTo>
                    <a:pt x="121" y="178"/>
                  </a:lnTo>
                  <a:lnTo>
                    <a:pt x="121" y="178"/>
                  </a:lnTo>
                  <a:lnTo>
                    <a:pt x="116" y="183"/>
                  </a:lnTo>
                  <a:lnTo>
                    <a:pt x="116" y="183"/>
                  </a:lnTo>
                  <a:lnTo>
                    <a:pt x="116" y="184"/>
                  </a:lnTo>
                  <a:lnTo>
                    <a:pt x="116" y="184"/>
                  </a:lnTo>
                  <a:lnTo>
                    <a:pt x="115" y="186"/>
                  </a:lnTo>
                  <a:lnTo>
                    <a:pt x="115" y="186"/>
                  </a:lnTo>
                  <a:lnTo>
                    <a:pt x="113" y="186"/>
                  </a:lnTo>
                  <a:lnTo>
                    <a:pt x="113" y="187"/>
                  </a:lnTo>
                  <a:lnTo>
                    <a:pt x="113" y="187"/>
                  </a:lnTo>
                  <a:lnTo>
                    <a:pt x="112" y="189"/>
                  </a:lnTo>
                  <a:lnTo>
                    <a:pt x="110" y="189"/>
                  </a:lnTo>
                  <a:lnTo>
                    <a:pt x="110" y="189"/>
                  </a:lnTo>
                  <a:lnTo>
                    <a:pt x="110" y="189"/>
                  </a:lnTo>
                  <a:lnTo>
                    <a:pt x="110" y="189"/>
                  </a:lnTo>
                  <a:lnTo>
                    <a:pt x="104" y="192"/>
                  </a:lnTo>
                  <a:lnTo>
                    <a:pt x="104" y="192"/>
                  </a:lnTo>
                  <a:lnTo>
                    <a:pt x="102" y="194"/>
                  </a:lnTo>
                  <a:lnTo>
                    <a:pt x="102" y="194"/>
                  </a:lnTo>
                  <a:lnTo>
                    <a:pt x="97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85" y="197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66" y="194"/>
                  </a:lnTo>
                  <a:lnTo>
                    <a:pt x="55" y="189"/>
                  </a:lnTo>
                  <a:lnTo>
                    <a:pt x="55" y="189"/>
                  </a:lnTo>
                  <a:lnTo>
                    <a:pt x="49" y="184"/>
                  </a:lnTo>
                  <a:lnTo>
                    <a:pt x="49" y="184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4" y="183"/>
                  </a:lnTo>
                  <a:lnTo>
                    <a:pt x="44" y="183"/>
                  </a:lnTo>
                  <a:lnTo>
                    <a:pt x="41" y="184"/>
                  </a:lnTo>
                  <a:lnTo>
                    <a:pt x="41" y="184"/>
                  </a:lnTo>
                  <a:lnTo>
                    <a:pt x="39" y="184"/>
                  </a:lnTo>
                  <a:lnTo>
                    <a:pt x="39" y="184"/>
                  </a:lnTo>
                  <a:lnTo>
                    <a:pt x="36" y="186"/>
                  </a:lnTo>
                  <a:lnTo>
                    <a:pt x="33" y="186"/>
                  </a:lnTo>
                  <a:lnTo>
                    <a:pt x="33" y="186"/>
                  </a:lnTo>
                  <a:lnTo>
                    <a:pt x="28" y="183"/>
                  </a:lnTo>
                  <a:lnTo>
                    <a:pt x="27" y="180"/>
                  </a:lnTo>
                  <a:lnTo>
                    <a:pt x="25" y="176"/>
                  </a:lnTo>
                  <a:lnTo>
                    <a:pt x="25" y="176"/>
                  </a:lnTo>
                  <a:lnTo>
                    <a:pt x="25" y="173"/>
                  </a:lnTo>
                  <a:lnTo>
                    <a:pt x="25" y="173"/>
                  </a:lnTo>
                  <a:lnTo>
                    <a:pt x="25" y="172"/>
                  </a:lnTo>
                  <a:lnTo>
                    <a:pt x="25" y="172"/>
                  </a:lnTo>
                  <a:close/>
                  <a:moveTo>
                    <a:pt x="41" y="118"/>
                  </a:moveTo>
                  <a:lnTo>
                    <a:pt x="41" y="118"/>
                  </a:lnTo>
                  <a:lnTo>
                    <a:pt x="41" y="120"/>
                  </a:lnTo>
                  <a:lnTo>
                    <a:pt x="41" y="120"/>
                  </a:lnTo>
                  <a:lnTo>
                    <a:pt x="39" y="124"/>
                  </a:lnTo>
                  <a:lnTo>
                    <a:pt x="39" y="124"/>
                  </a:lnTo>
                  <a:lnTo>
                    <a:pt x="38" y="129"/>
                  </a:lnTo>
                  <a:lnTo>
                    <a:pt x="33" y="129"/>
                  </a:lnTo>
                  <a:lnTo>
                    <a:pt x="33" y="129"/>
                  </a:lnTo>
                  <a:lnTo>
                    <a:pt x="30" y="129"/>
                  </a:lnTo>
                  <a:lnTo>
                    <a:pt x="27" y="128"/>
                  </a:lnTo>
                  <a:lnTo>
                    <a:pt x="27" y="128"/>
                  </a:lnTo>
                  <a:lnTo>
                    <a:pt x="25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23" y="118"/>
                  </a:lnTo>
                  <a:lnTo>
                    <a:pt x="23" y="118"/>
                  </a:lnTo>
                  <a:lnTo>
                    <a:pt x="23" y="113"/>
                  </a:lnTo>
                  <a:lnTo>
                    <a:pt x="23" y="113"/>
                  </a:lnTo>
                  <a:lnTo>
                    <a:pt x="17" y="113"/>
                  </a:lnTo>
                  <a:lnTo>
                    <a:pt x="17" y="113"/>
                  </a:lnTo>
                  <a:lnTo>
                    <a:pt x="12" y="115"/>
                  </a:lnTo>
                  <a:lnTo>
                    <a:pt x="12" y="115"/>
                  </a:lnTo>
                  <a:lnTo>
                    <a:pt x="11" y="116"/>
                  </a:lnTo>
                  <a:lnTo>
                    <a:pt x="11" y="116"/>
                  </a:lnTo>
                  <a:lnTo>
                    <a:pt x="11" y="120"/>
                  </a:lnTo>
                  <a:lnTo>
                    <a:pt x="11" y="120"/>
                  </a:lnTo>
                  <a:lnTo>
                    <a:pt x="9" y="129"/>
                  </a:lnTo>
                  <a:lnTo>
                    <a:pt x="9" y="129"/>
                  </a:lnTo>
                  <a:lnTo>
                    <a:pt x="9" y="139"/>
                  </a:lnTo>
                  <a:lnTo>
                    <a:pt x="9" y="139"/>
                  </a:lnTo>
                  <a:lnTo>
                    <a:pt x="11" y="142"/>
                  </a:lnTo>
                  <a:lnTo>
                    <a:pt x="14" y="145"/>
                  </a:lnTo>
                  <a:lnTo>
                    <a:pt x="14" y="145"/>
                  </a:lnTo>
                  <a:lnTo>
                    <a:pt x="20" y="156"/>
                  </a:lnTo>
                  <a:lnTo>
                    <a:pt x="20" y="156"/>
                  </a:lnTo>
                  <a:lnTo>
                    <a:pt x="25" y="161"/>
                  </a:lnTo>
                  <a:lnTo>
                    <a:pt x="31" y="164"/>
                  </a:lnTo>
                  <a:lnTo>
                    <a:pt x="31" y="164"/>
                  </a:lnTo>
                  <a:lnTo>
                    <a:pt x="33" y="162"/>
                  </a:lnTo>
                  <a:lnTo>
                    <a:pt x="33" y="162"/>
                  </a:lnTo>
                  <a:lnTo>
                    <a:pt x="36" y="161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42" y="161"/>
                  </a:lnTo>
                  <a:lnTo>
                    <a:pt x="45" y="162"/>
                  </a:lnTo>
                  <a:lnTo>
                    <a:pt x="45" y="162"/>
                  </a:lnTo>
                  <a:lnTo>
                    <a:pt x="49" y="165"/>
                  </a:lnTo>
                  <a:lnTo>
                    <a:pt x="49" y="170"/>
                  </a:lnTo>
                  <a:lnTo>
                    <a:pt x="49" y="170"/>
                  </a:lnTo>
                  <a:lnTo>
                    <a:pt x="49" y="170"/>
                  </a:lnTo>
                  <a:lnTo>
                    <a:pt x="49" y="170"/>
                  </a:lnTo>
                  <a:lnTo>
                    <a:pt x="49" y="172"/>
                  </a:lnTo>
                  <a:lnTo>
                    <a:pt x="50" y="173"/>
                  </a:lnTo>
                  <a:lnTo>
                    <a:pt x="50" y="173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75" y="184"/>
                  </a:lnTo>
                  <a:lnTo>
                    <a:pt x="75" y="184"/>
                  </a:lnTo>
                  <a:lnTo>
                    <a:pt x="85" y="187"/>
                  </a:lnTo>
                  <a:lnTo>
                    <a:pt x="94" y="189"/>
                  </a:lnTo>
                  <a:lnTo>
                    <a:pt x="94" y="189"/>
                  </a:lnTo>
                  <a:lnTo>
                    <a:pt x="99" y="187"/>
                  </a:lnTo>
                  <a:lnTo>
                    <a:pt x="99" y="187"/>
                  </a:lnTo>
                  <a:lnTo>
                    <a:pt x="102" y="187"/>
                  </a:lnTo>
                  <a:lnTo>
                    <a:pt x="102" y="187"/>
                  </a:lnTo>
                  <a:lnTo>
                    <a:pt x="105" y="184"/>
                  </a:lnTo>
                  <a:lnTo>
                    <a:pt x="105" y="184"/>
                  </a:lnTo>
                  <a:lnTo>
                    <a:pt x="105" y="184"/>
                  </a:lnTo>
                  <a:lnTo>
                    <a:pt x="105" y="184"/>
                  </a:lnTo>
                  <a:lnTo>
                    <a:pt x="109" y="183"/>
                  </a:lnTo>
                  <a:lnTo>
                    <a:pt x="109" y="180"/>
                  </a:lnTo>
                  <a:lnTo>
                    <a:pt x="109" y="180"/>
                  </a:lnTo>
                  <a:lnTo>
                    <a:pt x="110" y="172"/>
                  </a:lnTo>
                  <a:lnTo>
                    <a:pt x="107" y="165"/>
                  </a:lnTo>
                  <a:lnTo>
                    <a:pt x="107" y="165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1" y="154"/>
                  </a:lnTo>
                  <a:lnTo>
                    <a:pt x="97" y="153"/>
                  </a:lnTo>
                  <a:lnTo>
                    <a:pt x="97" y="153"/>
                  </a:lnTo>
                  <a:lnTo>
                    <a:pt x="96" y="150"/>
                  </a:lnTo>
                  <a:lnTo>
                    <a:pt x="96" y="150"/>
                  </a:lnTo>
                  <a:lnTo>
                    <a:pt x="88" y="145"/>
                  </a:lnTo>
                  <a:lnTo>
                    <a:pt x="88" y="145"/>
                  </a:lnTo>
                  <a:lnTo>
                    <a:pt x="86" y="143"/>
                  </a:lnTo>
                  <a:lnTo>
                    <a:pt x="86" y="143"/>
                  </a:lnTo>
                  <a:lnTo>
                    <a:pt x="86" y="146"/>
                  </a:lnTo>
                  <a:lnTo>
                    <a:pt x="86" y="146"/>
                  </a:lnTo>
                  <a:lnTo>
                    <a:pt x="88" y="146"/>
                  </a:lnTo>
                  <a:lnTo>
                    <a:pt x="88" y="146"/>
                  </a:lnTo>
                  <a:lnTo>
                    <a:pt x="88" y="150"/>
                  </a:lnTo>
                  <a:lnTo>
                    <a:pt x="88" y="153"/>
                  </a:lnTo>
                  <a:lnTo>
                    <a:pt x="88" y="153"/>
                  </a:lnTo>
                  <a:lnTo>
                    <a:pt x="88" y="154"/>
                  </a:lnTo>
                  <a:lnTo>
                    <a:pt x="88" y="154"/>
                  </a:lnTo>
                  <a:lnTo>
                    <a:pt x="86" y="159"/>
                  </a:lnTo>
                  <a:lnTo>
                    <a:pt x="83" y="162"/>
                  </a:lnTo>
                  <a:lnTo>
                    <a:pt x="83" y="162"/>
                  </a:lnTo>
                  <a:lnTo>
                    <a:pt x="82" y="164"/>
                  </a:lnTo>
                  <a:lnTo>
                    <a:pt x="82" y="164"/>
                  </a:lnTo>
                  <a:lnTo>
                    <a:pt x="77" y="164"/>
                  </a:lnTo>
                  <a:lnTo>
                    <a:pt x="71" y="161"/>
                  </a:lnTo>
                  <a:lnTo>
                    <a:pt x="71" y="161"/>
                  </a:lnTo>
                  <a:lnTo>
                    <a:pt x="69" y="157"/>
                  </a:lnTo>
                  <a:lnTo>
                    <a:pt x="69" y="154"/>
                  </a:lnTo>
                  <a:lnTo>
                    <a:pt x="69" y="154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72" y="146"/>
                  </a:lnTo>
                  <a:lnTo>
                    <a:pt x="75" y="145"/>
                  </a:lnTo>
                  <a:lnTo>
                    <a:pt x="75" y="145"/>
                  </a:lnTo>
                  <a:lnTo>
                    <a:pt x="75" y="145"/>
                  </a:lnTo>
                  <a:lnTo>
                    <a:pt x="75" y="145"/>
                  </a:lnTo>
                  <a:lnTo>
                    <a:pt x="79" y="143"/>
                  </a:lnTo>
                  <a:lnTo>
                    <a:pt x="79" y="143"/>
                  </a:lnTo>
                  <a:lnTo>
                    <a:pt x="85" y="143"/>
                  </a:lnTo>
                  <a:lnTo>
                    <a:pt x="85" y="143"/>
                  </a:lnTo>
                  <a:lnTo>
                    <a:pt x="85" y="143"/>
                  </a:lnTo>
                  <a:lnTo>
                    <a:pt x="85" y="143"/>
                  </a:lnTo>
                  <a:lnTo>
                    <a:pt x="77" y="137"/>
                  </a:lnTo>
                  <a:lnTo>
                    <a:pt x="77" y="137"/>
                  </a:lnTo>
                  <a:lnTo>
                    <a:pt x="64" y="131"/>
                  </a:lnTo>
                  <a:lnTo>
                    <a:pt x="64" y="131"/>
                  </a:lnTo>
                  <a:lnTo>
                    <a:pt x="55" y="128"/>
                  </a:lnTo>
                  <a:lnTo>
                    <a:pt x="55" y="128"/>
                  </a:lnTo>
                  <a:lnTo>
                    <a:pt x="52" y="126"/>
                  </a:lnTo>
                  <a:lnTo>
                    <a:pt x="52" y="126"/>
                  </a:lnTo>
                  <a:lnTo>
                    <a:pt x="44" y="120"/>
                  </a:lnTo>
                  <a:lnTo>
                    <a:pt x="44" y="120"/>
                  </a:lnTo>
                  <a:lnTo>
                    <a:pt x="41" y="118"/>
                  </a:lnTo>
                  <a:lnTo>
                    <a:pt x="41" y="118"/>
                  </a:lnTo>
                  <a:close/>
                  <a:moveTo>
                    <a:pt x="131" y="19"/>
                  </a:moveTo>
                  <a:lnTo>
                    <a:pt x="131" y="19"/>
                  </a:lnTo>
                  <a:lnTo>
                    <a:pt x="134" y="30"/>
                  </a:lnTo>
                  <a:lnTo>
                    <a:pt x="134" y="30"/>
                  </a:lnTo>
                  <a:lnTo>
                    <a:pt x="135" y="28"/>
                  </a:lnTo>
                  <a:lnTo>
                    <a:pt x="135" y="28"/>
                  </a:lnTo>
                  <a:lnTo>
                    <a:pt x="135" y="27"/>
                  </a:lnTo>
                  <a:lnTo>
                    <a:pt x="135" y="27"/>
                  </a:lnTo>
                  <a:lnTo>
                    <a:pt x="134" y="23"/>
                  </a:lnTo>
                  <a:lnTo>
                    <a:pt x="134" y="23"/>
                  </a:lnTo>
                  <a:lnTo>
                    <a:pt x="135" y="22"/>
                  </a:lnTo>
                  <a:lnTo>
                    <a:pt x="135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9" y="23"/>
                  </a:lnTo>
                  <a:lnTo>
                    <a:pt x="139" y="23"/>
                  </a:lnTo>
                  <a:lnTo>
                    <a:pt x="140" y="27"/>
                  </a:lnTo>
                  <a:lnTo>
                    <a:pt x="140" y="27"/>
                  </a:lnTo>
                  <a:lnTo>
                    <a:pt x="143" y="25"/>
                  </a:lnTo>
                  <a:lnTo>
                    <a:pt x="143" y="25"/>
                  </a:lnTo>
                  <a:lnTo>
                    <a:pt x="140" y="19"/>
                  </a:lnTo>
                  <a:lnTo>
                    <a:pt x="140" y="19"/>
                  </a:lnTo>
                  <a:lnTo>
                    <a:pt x="139" y="19"/>
                  </a:lnTo>
                  <a:lnTo>
                    <a:pt x="139" y="19"/>
                  </a:lnTo>
                  <a:lnTo>
                    <a:pt x="134" y="17"/>
                  </a:lnTo>
                  <a:lnTo>
                    <a:pt x="134" y="17"/>
                  </a:lnTo>
                  <a:lnTo>
                    <a:pt x="132" y="17"/>
                  </a:lnTo>
                  <a:lnTo>
                    <a:pt x="132" y="17"/>
                  </a:lnTo>
                  <a:lnTo>
                    <a:pt x="131" y="19"/>
                  </a:lnTo>
                  <a:lnTo>
                    <a:pt x="131" y="19"/>
                  </a:lnTo>
                  <a:close/>
                  <a:moveTo>
                    <a:pt x="56" y="44"/>
                  </a:moveTo>
                  <a:lnTo>
                    <a:pt x="56" y="44"/>
                  </a:lnTo>
                  <a:lnTo>
                    <a:pt x="58" y="41"/>
                  </a:lnTo>
                  <a:lnTo>
                    <a:pt x="58" y="41"/>
                  </a:lnTo>
                  <a:lnTo>
                    <a:pt x="63" y="38"/>
                  </a:lnTo>
                  <a:lnTo>
                    <a:pt x="63" y="38"/>
                  </a:lnTo>
                  <a:lnTo>
                    <a:pt x="63" y="36"/>
                  </a:lnTo>
                  <a:lnTo>
                    <a:pt x="63" y="36"/>
                  </a:lnTo>
                  <a:lnTo>
                    <a:pt x="66" y="34"/>
                  </a:lnTo>
                  <a:lnTo>
                    <a:pt x="66" y="34"/>
                  </a:lnTo>
                  <a:lnTo>
                    <a:pt x="72" y="30"/>
                  </a:lnTo>
                  <a:lnTo>
                    <a:pt x="72" y="30"/>
                  </a:lnTo>
                  <a:lnTo>
                    <a:pt x="80" y="23"/>
                  </a:lnTo>
                  <a:lnTo>
                    <a:pt x="80" y="23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2" y="19"/>
                  </a:lnTo>
                  <a:lnTo>
                    <a:pt x="74" y="23"/>
                  </a:lnTo>
                  <a:lnTo>
                    <a:pt x="68" y="30"/>
                  </a:lnTo>
                  <a:lnTo>
                    <a:pt x="61" y="38"/>
                  </a:lnTo>
                  <a:lnTo>
                    <a:pt x="56" y="44"/>
                  </a:lnTo>
                  <a:lnTo>
                    <a:pt x="56" y="44"/>
                  </a:lnTo>
                  <a:close/>
                  <a:moveTo>
                    <a:pt x="94" y="107"/>
                  </a:moveTo>
                  <a:lnTo>
                    <a:pt x="94" y="107"/>
                  </a:lnTo>
                  <a:lnTo>
                    <a:pt x="96" y="104"/>
                  </a:lnTo>
                  <a:lnTo>
                    <a:pt x="96" y="104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90" y="104"/>
                  </a:lnTo>
                  <a:lnTo>
                    <a:pt x="90" y="104"/>
                  </a:lnTo>
                  <a:lnTo>
                    <a:pt x="94" y="107"/>
                  </a:lnTo>
                  <a:lnTo>
                    <a:pt x="94" y="107"/>
                  </a:lnTo>
                  <a:close/>
                  <a:moveTo>
                    <a:pt x="85" y="19"/>
                  </a:moveTo>
                  <a:lnTo>
                    <a:pt x="85" y="19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97" y="12"/>
                  </a:lnTo>
                  <a:lnTo>
                    <a:pt x="110" y="9"/>
                  </a:lnTo>
                  <a:lnTo>
                    <a:pt x="110" y="9"/>
                  </a:lnTo>
                  <a:lnTo>
                    <a:pt x="113" y="9"/>
                  </a:lnTo>
                  <a:lnTo>
                    <a:pt x="113" y="9"/>
                  </a:lnTo>
                  <a:lnTo>
                    <a:pt x="113" y="8"/>
                  </a:lnTo>
                  <a:lnTo>
                    <a:pt x="113" y="8"/>
                  </a:lnTo>
                  <a:lnTo>
                    <a:pt x="107" y="8"/>
                  </a:lnTo>
                  <a:lnTo>
                    <a:pt x="99" y="11"/>
                  </a:lnTo>
                  <a:lnTo>
                    <a:pt x="90" y="14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85" y="19"/>
                  </a:lnTo>
                  <a:lnTo>
                    <a:pt x="85" y="19"/>
                  </a:lnTo>
                  <a:close/>
                  <a:moveTo>
                    <a:pt x="82" y="66"/>
                  </a:moveTo>
                  <a:lnTo>
                    <a:pt x="82" y="66"/>
                  </a:lnTo>
                  <a:lnTo>
                    <a:pt x="86" y="63"/>
                  </a:lnTo>
                  <a:lnTo>
                    <a:pt x="86" y="63"/>
                  </a:lnTo>
                  <a:lnTo>
                    <a:pt x="85" y="53"/>
                  </a:lnTo>
                  <a:lnTo>
                    <a:pt x="85" y="53"/>
                  </a:lnTo>
                  <a:lnTo>
                    <a:pt x="80" y="57"/>
                  </a:lnTo>
                  <a:lnTo>
                    <a:pt x="80" y="57"/>
                  </a:lnTo>
                  <a:lnTo>
                    <a:pt x="80" y="58"/>
                  </a:lnTo>
                  <a:lnTo>
                    <a:pt x="80" y="58"/>
                  </a:lnTo>
                  <a:lnTo>
                    <a:pt x="80" y="61"/>
                  </a:lnTo>
                  <a:lnTo>
                    <a:pt x="82" y="66"/>
                  </a:lnTo>
                  <a:lnTo>
                    <a:pt x="82" y="66"/>
                  </a:lnTo>
                  <a:close/>
                  <a:moveTo>
                    <a:pt x="47" y="52"/>
                  </a:move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7" y="52"/>
                  </a:lnTo>
                  <a:lnTo>
                    <a:pt x="41" y="60"/>
                  </a:lnTo>
                  <a:lnTo>
                    <a:pt x="41" y="60"/>
                  </a:lnTo>
                  <a:lnTo>
                    <a:pt x="36" y="66"/>
                  </a:lnTo>
                  <a:lnTo>
                    <a:pt x="36" y="66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30" y="79"/>
                  </a:lnTo>
                  <a:lnTo>
                    <a:pt x="30" y="79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34" y="72"/>
                  </a:lnTo>
                  <a:lnTo>
                    <a:pt x="34" y="72"/>
                  </a:lnTo>
                  <a:lnTo>
                    <a:pt x="41" y="60"/>
                  </a:lnTo>
                  <a:lnTo>
                    <a:pt x="41" y="60"/>
                  </a:lnTo>
                  <a:lnTo>
                    <a:pt x="42" y="58"/>
                  </a:lnTo>
                  <a:lnTo>
                    <a:pt x="42" y="58"/>
                  </a:lnTo>
                  <a:lnTo>
                    <a:pt x="42" y="57"/>
                  </a:lnTo>
                  <a:lnTo>
                    <a:pt x="44" y="57"/>
                  </a:lnTo>
                  <a:lnTo>
                    <a:pt x="44" y="57"/>
                  </a:lnTo>
                  <a:lnTo>
                    <a:pt x="44" y="57"/>
                  </a:lnTo>
                  <a:lnTo>
                    <a:pt x="44" y="57"/>
                  </a:lnTo>
                  <a:lnTo>
                    <a:pt x="47" y="52"/>
                  </a:lnTo>
                  <a:lnTo>
                    <a:pt x="47" y="52"/>
                  </a:lnTo>
                  <a:close/>
                  <a:moveTo>
                    <a:pt x="110" y="50"/>
                  </a:moveTo>
                  <a:lnTo>
                    <a:pt x="110" y="50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07" y="60"/>
                  </a:lnTo>
                  <a:lnTo>
                    <a:pt x="107" y="60"/>
                  </a:lnTo>
                  <a:lnTo>
                    <a:pt x="112" y="58"/>
                  </a:lnTo>
                  <a:lnTo>
                    <a:pt x="112" y="58"/>
                  </a:lnTo>
                  <a:lnTo>
                    <a:pt x="110" y="50"/>
                  </a:lnTo>
                  <a:lnTo>
                    <a:pt x="110" y="50"/>
                  </a:lnTo>
                  <a:close/>
                  <a:moveTo>
                    <a:pt x="150" y="94"/>
                  </a:moveTo>
                  <a:lnTo>
                    <a:pt x="150" y="94"/>
                  </a:lnTo>
                  <a:lnTo>
                    <a:pt x="151" y="94"/>
                  </a:lnTo>
                  <a:lnTo>
                    <a:pt x="151" y="94"/>
                  </a:lnTo>
                  <a:lnTo>
                    <a:pt x="157" y="85"/>
                  </a:lnTo>
                  <a:lnTo>
                    <a:pt x="157" y="85"/>
                  </a:lnTo>
                  <a:lnTo>
                    <a:pt x="157" y="85"/>
                  </a:lnTo>
                  <a:lnTo>
                    <a:pt x="157" y="85"/>
                  </a:lnTo>
                  <a:lnTo>
                    <a:pt x="148" y="87"/>
                  </a:lnTo>
                  <a:lnTo>
                    <a:pt x="148" y="87"/>
                  </a:lnTo>
                  <a:lnTo>
                    <a:pt x="150" y="94"/>
                  </a:lnTo>
                  <a:lnTo>
                    <a:pt x="150" y="94"/>
                  </a:lnTo>
                  <a:close/>
                  <a:moveTo>
                    <a:pt x="126" y="22"/>
                  </a:moveTo>
                  <a:lnTo>
                    <a:pt x="126" y="22"/>
                  </a:lnTo>
                  <a:lnTo>
                    <a:pt x="121" y="27"/>
                  </a:lnTo>
                  <a:lnTo>
                    <a:pt x="121" y="27"/>
                  </a:lnTo>
                  <a:lnTo>
                    <a:pt x="123" y="30"/>
                  </a:lnTo>
                  <a:lnTo>
                    <a:pt x="123" y="30"/>
                  </a:lnTo>
                  <a:lnTo>
                    <a:pt x="126" y="30"/>
                  </a:lnTo>
                  <a:lnTo>
                    <a:pt x="126" y="30"/>
                  </a:lnTo>
                  <a:lnTo>
                    <a:pt x="127" y="30"/>
                  </a:lnTo>
                  <a:lnTo>
                    <a:pt x="127" y="30"/>
                  </a:lnTo>
                  <a:lnTo>
                    <a:pt x="127" y="28"/>
                  </a:lnTo>
                  <a:lnTo>
                    <a:pt x="127" y="28"/>
                  </a:lnTo>
                  <a:lnTo>
                    <a:pt x="126" y="22"/>
                  </a:lnTo>
                  <a:lnTo>
                    <a:pt x="126" y="22"/>
                  </a:lnTo>
                  <a:close/>
                  <a:moveTo>
                    <a:pt x="94" y="53"/>
                  </a:moveTo>
                  <a:lnTo>
                    <a:pt x="94" y="53"/>
                  </a:lnTo>
                  <a:lnTo>
                    <a:pt x="94" y="55"/>
                  </a:lnTo>
                  <a:lnTo>
                    <a:pt x="94" y="55"/>
                  </a:lnTo>
                  <a:lnTo>
                    <a:pt x="91" y="55"/>
                  </a:lnTo>
                  <a:lnTo>
                    <a:pt x="90" y="55"/>
                  </a:lnTo>
                  <a:lnTo>
                    <a:pt x="90" y="55"/>
                  </a:lnTo>
                  <a:lnTo>
                    <a:pt x="90" y="53"/>
                  </a:lnTo>
                  <a:lnTo>
                    <a:pt x="90" y="53"/>
                  </a:lnTo>
                  <a:lnTo>
                    <a:pt x="90" y="50"/>
                  </a:lnTo>
                  <a:lnTo>
                    <a:pt x="90" y="50"/>
                  </a:lnTo>
                  <a:lnTo>
                    <a:pt x="88" y="52"/>
                  </a:lnTo>
                  <a:lnTo>
                    <a:pt x="88" y="52"/>
                  </a:lnTo>
                  <a:lnTo>
                    <a:pt x="91" y="60"/>
                  </a:lnTo>
                  <a:lnTo>
                    <a:pt x="91" y="60"/>
                  </a:lnTo>
                  <a:lnTo>
                    <a:pt x="97" y="57"/>
                  </a:lnTo>
                  <a:lnTo>
                    <a:pt x="97" y="57"/>
                  </a:lnTo>
                  <a:lnTo>
                    <a:pt x="97" y="55"/>
                  </a:lnTo>
                  <a:lnTo>
                    <a:pt x="97" y="55"/>
                  </a:lnTo>
                  <a:lnTo>
                    <a:pt x="96" y="55"/>
                  </a:lnTo>
                  <a:lnTo>
                    <a:pt x="94" y="53"/>
                  </a:lnTo>
                  <a:lnTo>
                    <a:pt x="94" y="53"/>
                  </a:lnTo>
                  <a:close/>
                  <a:moveTo>
                    <a:pt x="113" y="139"/>
                  </a:moveTo>
                  <a:lnTo>
                    <a:pt x="113" y="139"/>
                  </a:lnTo>
                  <a:lnTo>
                    <a:pt x="115" y="135"/>
                  </a:lnTo>
                  <a:lnTo>
                    <a:pt x="115" y="135"/>
                  </a:lnTo>
                  <a:lnTo>
                    <a:pt x="116" y="134"/>
                  </a:lnTo>
                  <a:lnTo>
                    <a:pt x="116" y="134"/>
                  </a:lnTo>
                  <a:lnTo>
                    <a:pt x="113" y="134"/>
                  </a:lnTo>
                  <a:lnTo>
                    <a:pt x="113" y="134"/>
                  </a:lnTo>
                  <a:lnTo>
                    <a:pt x="105" y="137"/>
                  </a:lnTo>
                  <a:lnTo>
                    <a:pt x="105" y="137"/>
                  </a:lnTo>
                  <a:lnTo>
                    <a:pt x="105" y="139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2"/>
                  </a:lnTo>
                  <a:lnTo>
                    <a:pt x="105" y="142"/>
                  </a:lnTo>
                  <a:lnTo>
                    <a:pt x="109" y="139"/>
                  </a:lnTo>
                  <a:lnTo>
                    <a:pt x="109" y="139"/>
                  </a:lnTo>
                  <a:lnTo>
                    <a:pt x="110" y="139"/>
                  </a:lnTo>
                  <a:lnTo>
                    <a:pt x="113" y="139"/>
                  </a:lnTo>
                  <a:lnTo>
                    <a:pt x="113" y="139"/>
                  </a:lnTo>
                  <a:close/>
                  <a:moveTo>
                    <a:pt x="90" y="39"/>
                  </a:moveTo>
                  <a:lnTo>
                    <a:pt x="90" y="39"/>
                  </a:lnTo>
                  <a:lnTo>
                    <a:pt x="94" y="36"/>
                  </a:lnTo>
                  <a:lnTo>
                    <a:pt x="94" y="36"/>
                  </a:lnTo>
                  <a:lnTo>
                    <a:pt x="94" y="34"/>
                  </a:lnTo>
                  <a:lnTo>
                    <a:pt x="94" y="34"/>
                  </a:lnTo>
                  <a:lnTo>
                    <a:pt x="96" y="28"/>
                  </a:lnTo>
                  <a:lnTo>
                    <a:pt x="96" y="28"/>
                  </a:lnTo>
                  <a:lnTo>
                    <a:pt x="96" y="27"/>
                  </a:lnTo>
                  <a:lnTo>
                    <a:pt x="96" y="27"/>
                  </a:lnTo>
                  <a:lnTo>
                    <a:pt x="96" y="27"/>
                  </a:lnTo>
                  <a:lnTo>
                    <a:pt x="96" y="27"/>
                  </a:lnTo>
                  <a:lnTo>
                    <a:pt x="94" y="28"/>
                  </a:lnTo>
                  <a:lnTo>
                    <a:pt x="94" y="28"/>
                  </a:lnTo>
                  <a:lnTo>
                    <a:pt x="90" y="34"/>
                  </a:lnTo>
                  <a:lnTo>
                    <a:pt x="90" y="34"/>
                  </a:lnTo>
                  <a:lnTo>
                    <a:pt x="90" y="36"/>
                  </a:lnTo>
                  <a:lnTo>
                    <a:pt x="90" y="36"/>
                  </a:lnTo>
                  <a:lnTo>
                    <a:pt x="90" y="39"/>
                  </a:lnTo>
                  <a:lnTo>
                    <a:pt x="90" y="39"/>
                  </a:lnTo>
                  <a:close/>
                  <a:moveTo>
                    <a:pt x="148" y="41"/>
                  </a:moveTo>
                  <a:lnTo>
                    <a:pt x="148" y="41"/>
                  </a:lnTo>
                  <a:lnTo>
                    <a:pt x="146" y="41"/>
                  </a:lnTo>
                  <a:lnTo>
                    <a:pt x="146" y="4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0" y="31"/>
                  </a:lnTo>
                  <a:lnTo>
                    <a:pt x="142" y="38"/>
                  </a:lnTo>
                  <a:lnTo>
                    <a:pt x="142" y="38"/>
                  </a:lnTo>
                  <a:lnTo>
                    <a:pt x="142" y="41"/>
                  </a:lnTo>
                  <a:lnTo>
                    <a:pt x="143" y="41"/>
                  </a:lnTo>
                  <a:lnTo>
                    <a:pt x="143" y="41"/>
                  </a:lnTo>
                  <a:lnTo>
                    <a:pt x="145" y="42"/>
                  </a:lnTo>
                  <a:lnTo>
                    <a:pt x="145" y="42"/>
                  </a:lnTo>
                  <a:lnTo>
                    <a:pt x="146" y="42"/>
                  </a:lnTo>
                  <a:lnTo>
                    <a:pt x="148" y="41"/>
                  </a:lnTo>
                  <a:lnTo>
                    <a:pt x="148" y="41"/>
                  </a:lnTo>
                  <a:close/>
                  <a:moveTo>
                    <a:pt x="96" y="6"/>
                  </a:moveTo>
                  <a:lnTo>
                    <a:pt x="96" y="6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20" y="3"/>
                  </a:lnTo>
                  <a:lnTo>
                    <a:pt x="120" y="3"/>
                  </a:lnTo>
                  <a:lnTo>
                    <a:pt x="113" y="3"/>
                  </a:lnTo>
                  <a:lnTo>
                    <a:pt x="107" y="3"/>
                  </a:lnTo>
                  <a:lnTo>
                    <a:pt x="101" y="4"/>
                  </a:lnTo>
                  <a:lnTo>
                    <a:pt x="96" y="6"/>
                  </a:lnTo>
                  <a:lnTo>
                    <a:pt x="96" y="6"/>
                  </a:lnTo>
                  <a:close/>
                  <a:moveTo>
                    <a:pt x="55" y="58"/>
                  </a:moveTo>
                  <a:lnTo>
                    <a:pt x="55" y="58"/>
                  </a:lnTo>
                  <a:lnTo>
                    <a:pt x="53" y="58"/>
                  </a:lnTo>
                  <a:lnTo>
                    <a:pt x="53" y="58"/>
                  </a:lnTo>
                  <a:lnTo>
                    <a:pt x="47" y="68"/>
                  </a:lnTo>
                  <a:lnTo>
                    <a:pt x="47" y="68"/>
                  </a:lnTo>
                  <a:lnTo>
                    <a:pt x="47" y="69"/>
                  </a:lnTo>
                  <a:lnTo>
                    <a:pt x="47" y="69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47" y="71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55" y="58"/>
                  </a:lnTo>
                  <a:lnTo>
                    <a:pt x="55" y="58"/>
                  </a:lnTo>
                  <a:close/>
                  <a:moveTo>
                    <a:pt x="83" y="38"/>
                  </a:moveTo>
                  <a:lnTo>
                    <a:pt x="83" y="38"/>
                  </a:lnTo>
                  <a:lnTo>
                    <a:pt x="83" y="39"/>
                  </a:lnTo>
                  <a:lnTo>
                    <a:pt x="83" y="39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80" y="47"/>
                  </a:lnTo>
                  <a:lnTo>
                    <a:pt x="80" y="47"/>
                  </a:lnTo>
                  <a:lnTo>
                    <a:pt x="83" y="47"/>
                  </a:lnTo>
                  <a:lnTo>
                    <a:pt x="83" y="47"/>
                  </a:lnTo>
                  <a:lnTo>
                    <a:pt x="82" y="44"/>
                  </a:lnTo>
                  <a:lnTo>
                    <a:pt x="83" y="44"/>
                  </a:lnTo>
                  <a:lnTo>
                    <a:pt x="83" y="44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8" y="41"/>
                  </a:lnTo>
                  <a:lnTo>
                    <a:pt x="86" y="39"/>
                  </a:lnTo>
                  <a:lnTo>
                    <a:pt x="86" y="39"/>
                  </a:lnTo>
                  <a:lnTo>
                    <a:pt x="86" y="39"/>
                  </a:lnTo>
                  <a:lnTo>
                    <a:pt x="86" y="39"/>
                  </a:lnTo>
                  <a:lnTo>
                    <a:pt x="83" y="38"/>
                  </a:lnTo>
                  <a:lnTo>
                    <a:pt x="83" y="38"/>
                  </a:lnTo>
                  <a:close/>
                  <a:moveTo>
                    <a:pt x="77" y="82"/>
                  </a:moveTo>
                  <a:lnTo>
                    <a:pt x="77" y="82"/>
                  </a:lnTo>
                  <a:lnTo>
                    <a:pt x="77" y="80"/>
                  </a:lnTo>
                  <a:lnTo>
                    <a:pt x="77" y="80"/>
                  </a:lnTo>
                  <a:lnTo>
                    <a:pt x="77" y="79"/>
                  </a:lnTo>
                  <a:lnTo>
                    <a:pt x="77" y="79"/>
                  </a:lnTo>
                  <a:lnTo>
                    <a:pt x="77" y="77"/>
                  </a:lnTo>
                  <a:lnTo>
                    <a:pt x="75" y="75"/>
                  </a:lnTo>
                  <a:lnTo>
                    <a:pt x="75" y="75"/>
                  </a:lnTo>
                  <a:lnTo>
                    <a:pt x="72" y="74"/>
                  </a:lnTo>
                  <a:lnTo>
                    <a:pt x="72" y="74"/>
                  </a:lnTo>
                  <a:lnTo>
                    <a:pt x="71" y="74"/>
                  </a:lnTo>
                  <a:lnTo>
                    <a:pt x="69" y="74"/>
                  </a:lnTo>
                  <a:lnTo>
                    <a:pt x="69" y="74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77" y="82"/>
                  </a:lnTo>
                  <a:lnTo>
                    <a:pt x="77" y="82"/>
                  </a:lnTo>
                  <a:close/>
                  <a:moveTo>
                    <a:pt x="143" y="16"/>
                  </a:moveTo>
                  <a:lnTo>
                    <a:pt x="143" y="16"/>
                  </a:lnTo>
                  <a:lnTo>
                    <a:pt x="145" y="17"/>
                  </a:lnTo>
                  <a:lnTo>
                    <a:pt x="145" y="17"/>
                  </a:lnTo>
                  <a:lnTo>
                    <a:pt x="154" y="22"/>
                  </a:lnTo>
                  <a:lnTo>
                    <a:pt x="154" y="22"/>
                  </a:lnTo>
                  <a:lnTo>
                    <a:pt x="156" y="22"/>
                  </a:lnTo>
                  <a:lnTo>
                    <a:pt x="156" y="22"/>
                  </a:lnTo>
                  <a:lnTo>
                    <a:pt x="156" y="20"/>
                  </a:lnTo>
                  <a:lnTo>
                    <a:pt x="156" y="20"/>
                  </a:lnTo>
                  <a:lnTo>
                    <a:pt x="154" y="19"/>
                  </a:lnTo>
                  <a:lnTo>
                    <a:pt x="154" y="19"/>
                  </a:lnTo>
                  <a:lnTo>
                    <a:pt x="154" y="17"/>
                  </a:lnTo>
                  <a:lnTo>
                    <a:pt x="153" y="17"/>
                  </a:lnTo>
                  <a:lnTo>
                    <a:pt x="153" y="17"/>
                  </a:lnTo>
                  <a:lnTo>
                    <a:pt x="145" y="16"/>
                  </a:lnTo>
                  <a:lnTo>
                    <a:pt x="145" y="16"/>
                  </a:lnTo>
                  <a:lnTo>
                    <a:pt x="143" y="16"/>
                  </a:lnTo>
                  <a:lnTo>
                    <a:pt x="143" y="16"/>
                  </a:lnTo>
                  <a:close/>
                  <a:moveTo>
                    <a:pt x="150" y="41"/>
                  </a:moveTo>
                  <a:lnTo>
                    <a:pt x="150" y="41"/>
                  </a:lnTo>
                  <a:lnTo>
                    <a:pt x="151" y="41"/>
                  </a:lnTo>
                  <a:lnTo>
                    <a:pt x="151" y="41"/>
                  </a:lnTo>
                  <a:lnTo>
                    <a:pt x="150" y="34"/>
                  </a:lnTo>
                  <a:lnTo>
                    <a:pt x="150" y="34"/>
                  </a:lnTo>
                  <a:lnTo>
                    <a:pt x="150" y="34"/>
                  </a:lnTo>
                  <a:lnTo>
                    <a:pt x="150" y="34"/>
                  </a:lnTo>
                  <a:lnTo>
                    <a:pt x="146" y="33"/>
                  </a:lnTo>
                  <a:lnTo>
                    <a:pt x="146" y="31"/>
                  </a:lnTo>
                  <a:lnTo>
                    <a:pt x="146" y="31"/>
                  </a:lnTo>
                  <a:lnTo>
                    <a:pt x="145" y="28"/>
                  </a:lnTo>
                  <a:lnTo>
                    <a:pt x="145" y="28"/>
                  </a:lnTo>
                  <a:lnTo>
                    <a:pt x="142" y="28"/>
                  </a:lnTo>
                  <a:lnTo>
                    <a:pt x="142" y="28"/>
                  </a:lnTo>
                  <a:lnTo>
                    <a:pt x="150" y="41"/>
                  </a:lnTo>
                  <a:lnTo>
                    <a:pt x="150" y="41"/>
                  </a:lnTo>
                  <a:close/>
                  <a:moveTo>
                    <a:pt x="113" y="66"/>
                  </a:moveTo>
                  <a:lnTo>
                    <a:pt x="113" y="66"/>
                  </a:lnTo>
                  <a:lnTo>
                    <a:pt x="110" y="68"/>
                  </a:lnTo>
                  <a:lnTo>
                    <a:pt x="110" y="68"/>
                  </a:lnTo>
                  <a:lnTo>
                    <a:pt x="113" y="75"/>
                  </a:lnTo>
                  <a:lnTo>
                    <a:pt x="113" y="75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3" y="66"/>
                  </a:lnTo>
                  <a:lnTo>
                    <a:pt x="113" y="66"/>
                  </a:lnTo>
                  <a:close/>
                  <a:moveTo>
                    <a:pt x="71" y="82"/>
                  </a:moveTo>
                  <a:lnTo>
                    <a:pt x="71" y="82"/>
                  </a:lnTo>
                  <a:lnTo>
                    <a:pt x="64" y="79"/>
                  </a:lnTo>
                  <a:lnTo>
                    <a:pt x="64" y="79"/>
                  </a:lnTo>
                  <a:lnTo>
                    <a:pt x="64" y="83"/>
                  </a:lnTo>
                  <a:lnTo>
                    <a:pt x="64" y="83"/>
                  </a:lnTo>
                  <a:lnTo>
                    <a:pt x="66" y="83"/>
                  </a:lnTo>
                  <a:lnTo>
                    <a:pt x="66" y="83"/>
                  </a:lnTo>
                  <a:lnTo>
                    <a:pt x="69" y="87"/>
                  </a:lnTo>
                  <a:lnTo>
                    <a:pt x="69" y="87"/>
                  </a:lnTo>
                  <a:lnTo>
                    <a:pt x="71" y="82"/>
                  </a:lnTo>
                  <a:lnTo>
                    <a:pt x="71" y="82"/>
                  </a:lnTo>
                  <a:close/>
                  <a:moveTo>
                    <a:pt x="124" y="80"/>
                  </a:moveTo>
                  <a:lnTo>
                    <a:pt x="124" y="80"/>
                  </a:lnTo>
                  <a:lnTo>
                    <a:pt x="131" y="77"/>
                  </a:lnTo>
                  <a:lnTo>
                    <a:pt x="131" y="77"/>
                  </a:lnTo>
                  <a:lnTo>
                    <a:pt x="131" y="74"/>
                  </a:lnTo>
                  <a:lnTo>
                    <a:pt x="131" y="74"/>
                  </a:lnTo>
                  <a:lnTo>
                    <a:pt x="123" y="77"/>
                  </a:lnTo>
                  <a:lnTo>
                    <a:pt x="123" y="77"/>
                  </a:lnTo>
                  <a:lnTo>
                    <a:pt x="124" y="80"/>
                  </a:lnTo>
                  <a:lnTo>
                    <a:pt x="124" y="80"/>
                  </a:lnTo>
                  <a:close/>
                  <a:moveTo>
                    <a:pt x="110" y="17"/>
                  </a:moveTo>
                  <a:lnTo>
                    <a:pt x="110" y="17"/>
                  </a:lnTo>
                  <a:lnTo>
                    <a:pt x="105" y="19"/>
                  </a:lnTo>
                  <a:lnTo>
                    <a:pt x="102" y="20"/>
                  </a:lnTo>
                  <a:lnTo>
                    <a:pt x="102" y="20"/>
                  </a:lnTo>
                  <a:lnTo>
                    <a:pt x="102" y="23"/>
                  </a:lnTo>
                  <a:lnTo>
                    <a:pt x="102" y="23"/>
                  </a:lnTo>
                  <a:lnTo>
                    <a:pt x="105" y="23"/>
                  </a:lnTo>
                  <a:lnTo>
                    <a:pt x="105" y="23"/>
                  </a:lnTo>
                  <a:lnTo>
                    <a:pt x="109" y="22"/>
                  </a:lnTo>
                  <a:lnTo>
                    <a:pt x="109" y="22"/>
                  </a:lnTo>
                  <a:lnTo>
                    <a:pt x="109" y="20"/>
                  </a:lnTo>
                  <a:lnTo>
                    <a:pt x="109" y="20"/>
                  </a:lnTo>
                  <a:lnTo>
                    <a:pt x="110" y="17"/>
                  </a:lnTo>
                  <a:lnTo>
                    <a:pt x="110" y="17"/>
                  </a:lnTo>
                  <a:close/>
                  <a:moveTo>
                    <a:pt x="75" y="63"/>
                  </a:moveTo>
                  <a:lnTo>
                    <a:pt x="75" y="63"/>
                  </a:lnTo>
                  <a:lnTo>
                    <a:pt x="69" y="69"/>
                  </a:lnTo>
                  <a:lnTo>
                    <a:pt x="69" y="69"/>
                  </a:lnTo>
                  <a:lnTo>
                    <a:pt x="71" y="69"/>
                  </a:lnTo>
                  <a:lnTo>
                    <a:pt x="72" y="69"/>
                  </a:lnTo>
                  <a:lnTo>
                    <a:pt x="72" y="69"/>
                  </a:lnTo>
                  <a:lnTo>
                    <a:pt x="75" y="68"/>
                  </a:lnTo>
                  <a:lnTo>
                    <a:pt x="75" y="68"/>
                  </a:lnTo>
                  <a:lnTo>
                    <a:pt x="75" y="63"/>
                  </a:lnTo>
                  <a:lnTo>
                    <a:pt x="75" y="63"/>
                  </a:lnTo>
                  <a:close/>
                  <a:moveTo>
                    <a:pt x="63" y="53"/>
                  </a:moveTo>
                  <a:lnTo>
                    <a:pt x="63" y="53"/>
                  </a:lnTo>
                  <a:lnTo>
                    <a:pt x="66" y="50"/>
                  </a:lnTo>
                  <a:lnTo>
                    <a:pt x="66" y="50"/>
                  </a:lnTo>
                  <a:lnTo>
                    <a:pt x="66" y="49"/>
                  </a:lnTo>
                  <a:lnTo>
                    <a:pt x="66" y="49"/>
                  </a:lnTo>
                  <a:lnTo>
                    <a:pt x="66" y="45"/>
                  </a:lnTo>
                  <a:lnTo>
                    <a:pt x="66" y="45"/>
                  </a:lnTo>
                  <a:lnTo>
                    <a:pt x="61" y="50"/>
                  </a:lnTo>
                  <a:lnTo>
                    <a:pt x="61" y="50"/>
                  </a:lnTo>
                  <a:lnTo>
                    <a:pt x="63" y="53"/>
                  </a:lnTo>
                  <a:lnTo>
                    <a:pt x="63" y="53"/>
                  </a:lnTo>
                  <a:close/>
                  <a:moveTo>
                    <a:pt x="97" y="82"/>
                  </a:moveTo>
                  <a:lnTo>
                    <a:pt x="97" y="82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101" y="87"/>
                  </a:lnTo>
                  <a:lnTo>
                    <a:pt x="101" y="87"/>
                  </a:lnTo>
                  <a:lnTo>
                    <a:pt x="102" y="87"/>
                  </a:lnTo>
                  <a:lnTo>
                    <a:pt x="102" y="85"/>
                  </a:lnTo>
                  <a:lnTo>
                    <a:pt x="102" y="85"/>
                  </a:lnTo>
                  <a:lnTo>
                    <a:pt x="102" y="80"/>
                  </a:lnTo>
                  <a:lnTo>
                    <a:pt x="102" y="80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97" y="82"/>
                  </a:lnTo>
                  <a:lnTo>
                    <a:pt x="97" y="82"/>
                  </a:lnTo>
                  <a:close/>
                  <a:moveTo>
                    <a:pt x="49" y="85"/>
                  </a:moveTo>
                  <a:lnTo>
                    <a:pt x="49" y="85"/>
                  </a:lnTo>
                  <a:lnTo>
                    <a:pt x="49" y="85"/>
                  </a:lnTo>
                  <a:lnTo>
                    <a:pt x="49" y="85"/>
                  </a:lnTo>
                  <a:lnTo>
                    <a:pt x="44" y="91"/>
                  </a:lnTo>
                  <a:lnTo>
                    <a:pt x="44" y="91"/>
                  </a:lnTo>
                  <a:lnTo>
                    <a:pt x="44" y="94"/>
                  </a:lnTo>
                  <a:lnTo>
                    <a:pt x="44" y="94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50" y="88"/>
                  </a:lnTo>
                  <a:lnTo>
                    <a:pt x="50" y="88"/>
                  </a:lnTo>
                  <a:lnTo>
                    <a:pt x="49" y="85"/>
                  </a:lnTo>
                  <a:lnTo>
                    <a:pt x="49" y="85"/>
                  </a:lnTo>
                  <a:close/>
                  <a:moveTo>
                    <a:pt x="110" y="79"/>
                  </a:moveTo>
                  <a:lnTo>
                    <a:pt x="110" y="79"/>
                  </a:lnTo>
                  <a:lnTo>
                    <a:pt x="109" y="72"/>
                  </a:lnTo>
                  <a:lnTo>
                    <a:pt x="109" y="72"/>
                  </a:lnTo>
                  <a:lnTo>
                    <a:pt x="105" y="75"/>
                  </a:lnTo>
                  <a:lnTo>
                    <a:pt x="105" y="75"/>
                  </a:lnTo>
                  <a:lnTo>
                    <a:pt x="109" y="80"/>
                  </a:lnTo>
                  <a:lnTo>
                    <a:pt x="109" y="80"/>
                  </a:lnTo>
                  <a:lnTo>
                    <a:pt x="110" y="79"/>
                  </a:lnTo>
                  <a:lnTo>
                    <a:pt x="110" y="79"/>
                  </a:lnTo>
                  <a:close/>
                  <a:moveTo>
                    <a:pt x="52" y="87"/>
                  </a:moveTo>
                  <a:lnTo>
                    <a:pt x="52" y="87"/>
                  </a:lnTo>
                  <a:lnTo>
                    <a:pt x="53" y="85"/>
                  </a:lnTo>
                  <a:lnTo>
                    <a:pt x="53" y="83"/>
                  </a:lnTo>
                  <a:lnTo>
                    <a:pt x="53" y="83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0" y="80"/>
                  </a:lnTo>
                  <a:lnTo>
                    <a:pt x="50" y="80"/>
                  </a:lnTo>
                  <a:lnTo>
                    <a:pt x="50" y="80"/>
                  </a:lnTo>
                  <a:lnTo>
                    <a:pt x="50" y="80"/>
                  </a:lnTo>
                  <a:lnTo>
                    <a:pt x="52" y="87"/>
                  </a:lnTo>
                  <a:lnTo>
                    <a:pt x="52" y="87"/>
                  </a:lnTo>
                  <a:close/>
                  <a:moveTo>
                    <a:pt x="156" y="36"/>
                  </a:moveTo>
                  <a:lnTo>
                    <a:pt x="156" y="36"/>
                  </a:lnTo>
                  <a:lnTo>
                    <a:pt x="156" y="34"/>
                  </a:lnTo>
                  <a:lnTo>
                    <a:pt x="156" y="34"/>
                  </a:lnTo>
                  <a:lnTo>
                    <a:pt x="156" y="33"/>
                  </a:lnTo>
                  <a:lnTo>
                    <a:pt x="156" y="31"/>
                  </a:lnTo>
                  <a:lnTo>
                    <a:pt x="156" y="31"/>
                  </a:lnTo>
                  <a:lnTo>
                    <a:pt x="157" y="31"/>
                  </a:lnTo>
                  <a:lnTo>
                    <a:pt x="157" y="31"/>
                  </a:lnTo>
                  <a:lnTo>
                    <a:pt x="156" y="27"/>
                  </a:lnTo>
                  <a:lnTo>
                    <a:pt x="156" y="27"/>
                  </a:lnTo>
                  <a:lnTo>
                    <a:pt x="154" y="27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1" y="25"/>
                  </a:lnTo>
                  <a:lnTo>
                    <a:pt x="151" y="25"/>
                  </a:lnTo>
                  <a:lnTo>
                    <a:pt x="154" y="30"/>
                  </a:lnTo>
                  <a:lnTo>
                    <a:pt x="156" y="36"/>
                  </a:lnTo>
                  <a:lnTo>
                    <a:pt x="156" y="36"/>
                  </a:lnTo>
                  <a:close/>
                  <a:moveTo>
                    <a:pt x="15" y="105"/>
                  </a:moveTo>
                  <a:lnTo>
                    <a:pt x="15" y="105"/>
                  </a:lnTo>
                  <a:lnTo>
                    <a:pt x="17" y="102"/>
                  </a:lnTo>
                  <a:lnTo>
                    <a:pt x="17" y="102"/>
                  </a:lnTo>
                  <a:lnTo>
                    <a:pt x="20" y="94"/>
                  </a:lnTo>
                  <a:lnTo>
                    <a:pt x="20" y="94"/>
                  </a:lnTo>
                  <a:lnTo>
                    <a:pt x="20" y="93"/>
                  </a:lnTo>
                  <a:lnTo>
                    <a:pt x="20" y="93"/>
                  </a:lnTo>
                  <a:lnTo>
                    <a:pt x="20" y="93"/>
                  </a:lnTo>
                  <a:lnTo>
                    <a:pt x="20" y="93"/>
                  </a:lnTo>
                  <a:lnTo>
                    <a:pt x="14" y="104"/>
                  </a:lnTo>
                  <a:lnTo>
                    <a:pt x="14" y="104"/>
                  </a:lnTo>
                  <a:lnTo>
                    <a:pt x="15" y="105"/>
                  </a:lnTo>
                  <a:lnTo>
                    <a:pt x="15" y="105"/>
                  </a:lnTo>
                  <a:close/>
                  <a:moveTo>
                    <a:pt x="74" y="52"/>
                  </a:moveTo>
                  <a:lnTo>
                    <a:pt x="74" y="52"/>
                  </a:lnTo>
                  <a:lnTo>
                    <a:pt x="72" y="47"/>
                  </a:lnTo>
                  <a:lnTo>
                    <a:pt x="72" y="47"/>
                  </a:lnTo>
                  <a:lnTo>
                    <a:pt x="71" y="50"/>
                  </a:lnTo>
                  <a:lnTo>
                    <a:pt x="71" y="50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9" y="55"/>
                  </a:lnTo>
                  <a:lnTo>
                    <a:pt x="69" y="55"/>
                  </a:lnTo>
                  <a:lnTo>
                    <a:pt x="74" y="52"/>
                  </a:lnTo>
                  <a:lnTo>
                    <a:pt x="74" y="52"/>
                  </a:lnTo>
                  <a:close/>
                  <a:moveTo>
                    <a:pt x="28" y="99"/>
                  </a:moveTo>
                  <a:lnTo>
                    <a:pt x="28" y="99"/>
                  </a:lnTo>
                  <a:lnTo>
                    <a:pt x="31" y="99"/>
                  </a:lnTo>
                  <a:lnTo>
                    <a:pt x="31" y="99"/>
                  </a:lnTo>
                  <a:lnTo>
                    <a:pt x="31" y="91"/>
                  </a:lnTo>
                  <a:lnTo>
                    <a:pt x="31" y="91"/>
                  </a:lnTo>
                  <a:lnTo>
                    <a:pt x="30" y="93"/>
                  </a:lnTo>
                  <a:lnTo>
                    <a:pt x="30" y="94"/>
                  </a:lnTo>
                  <a:lnTo>
                    <a:pt x="30" y="94"/>
                  </a:lnTo>
                  <a:lnTo>
                    <a:pt x="30" y="94"/>
                  </a:lnTo>
                  <a:lnTo>
                    <a:pt x="28" y="96"/>
                  </a:lnTo>
                  <a:lnTo>
                    <a:pt x="28" y="96"/>
                  </a:lnTo>
                  <a:lnTo>
                    <a:pt x="28" y="96"/>
                  </a:lnTo>
                  <a:lnTo>
                    <a:pt x="28" y="96"/>
                  </a:lnTo>
                  <a:lnTo>
                    <a:pt x="28" y="99"/>
                  </a:lnTo>
                  <a:lnTo>
                    <a:pt x="28" y="99"/>
                  </a:lnTo>
                  <a:close/>
                  <a:moveTo>
                    <a:pt x="86" y="66"/>
                  </a:moveTo>
                  <a:lnTo>
                    <a:pt x="86" y="66"/>
                  </a:lnTo>
                  <a:lnTo>
                    <a:pt x="82" y="69"/>
                  </a:lnTo>
                  <a:lnTo>
                    <a:pt x="82" y="69"/>
                  </a:lnTo>
                  <a:lnTo>
                    <a:pt x="83" y="74"/>
                  </a:lnTo>
                  <a:lnTo>
                    <a:pt x="83" y="74"/>
                  </a:lnTo>
                  <a:lnTo>
                    <a:pt x="86" y="69"/>
                  </a:lnTo>
                  <a:lnTo>
                    <a:pt x="86" y="69"/>
                  </a:lnTo>
                  <a:lnTo>
                    <a:pt x="86" y="69"/>
                  </a:lnTo>
                  <a:lnTo>
                    <a:pt x="86" y="69"/>
                  </a:lnTo>
                  <a:lnTo>
                    <a:pt x="86" y="66"/>
                  </a:lnTo>
                  <a:lnTo>
                    <a:pt x="86" y="66"/>
                  </a:lnTo>
                  <a:close/>
                  <a:moveTo>
                    <a:pt x="77" y="93"/>
                  </a:moveTo>
                  <a:lnTo>
                    <a:pt x="77" y="93"/>
                  </a:lnTo>
                  <a:lnTo>
                    <a:pt x="77" y="88"/>
                  </a:lnTo>
                  <a:lnTo>
                    <a:pt x="77" y="88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74" y="87"/>
                  </a:lnTo>
                  <a:lnTo>
                    <a:pt x="74" y="87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4" y="83"/>
                  </a:lnTo>
                  <a:lnTo>
                    <a:pt x="72" y="90"/>
                  </a:lnTo>
                  <a:lnTo>
                    <a:pt x="72" y="90"/>
                  </a:lnTo>
                  <a:lnTo>
                    <a:pt x="74" y="90"/>
                  </a:lnTo>
                  <a:lnTo>
                    <a:pt x="74" y="90"/>
                  </a:lnTo>
                  <a:lnTo>
                    <a:pt x="77" y="93"/>
                  </a:lnTo>
                  <a:lnTo>
                    <a:pt x="77" y="93"/>
                  </a:lnTo>
                  <a:close/>
                  <a:moveTo>
                    <a:pt x="120" y="64"/>
                  </a:moveTo>
                  <a:lnTo>
                    <a:pt x="120" y="64"/>
                  </a:lnTo>
                  <a:lnTo>
                    <a:pt x="116" y="64"/>
                  </a:lnTo>
                  <a:lnTo>
                    <a:pt x="116" y="64"/>
                  </a:lnTo>
                  <a:lnTo>
                    <a:pt x="118" y="71"/>
                  </a:lnTo>
                  <a:lnTo>
                    <a:pt x="118" y="71"/>
                  </a:lnTo>
                  <a:lnTo>
                    <a:pt x="121" y="68"/>
                  </a:lnTo>
                  <a:lnTo>
                    <a:pt x="121" y="68"/>
                  </a:lnTo>
                  <a:lnTo>
                    <a:pt x="120" y="64"/>
                  </a:lnTo>
                  <a:lnTo>
                    <a:pt x="120" y="64"/>
                  </a:lnTo>
                  <a:close/>
                  <a:moveTo>
                    <a:pt x="121" y="126"/>
                  </a:moveTo>
                  <a:lnTo>
                    <a:pt x="121" y="126"/>
                  </a:lnTo>
                  <a:lnTo>
                    <a:pt x="124" y="124"/>
                  </a:lnTo>
                  <a:lnTo>
                    <a:pt x="126" y="121"/>
                  </a:lnTo>
                  <a:lnTo>
                    <a:pt x="126" y="121"/>
                  </a:lnTo>
                  <a:lnTo>
                    <a:pt x="124" y="120"/>
                  </a:lnTo>
                  <a:lnTo>
                    <a:pt x="124" y="120"/>
                  </a:lnTo>
                  <a:lnTo>
                    <a:pt x="123" y="121"/>
                  </a:lnTo>
                  <a:lnTo>
                    <a:pt x="123" y="121"/>
                  </a:lnTo>
                  <a:lnTo>
                    <a:pt x="121" y="123"/>
                  </a:lnTo>
                  <a:lnTo>
                    <a:pt x="121" y="126"/>
                  </a:lnTo>
                  <a:lnTo>
                    <a:pt x="121" y="126"/>
                  </a:lnTo>
                  <a:close/>
                  <a:moveTo>
                    <a:pt x="38" y="83"/>
                  </a:moveTo>
                  <a:lnTo>
                    <a:pt x="38" y="83"/>
                  </a:lnTo>
                  <a:lnTo>
                    <a:pt x="41" y="85"/>
                  </a:lnTo>
                  <a:lnTo>
                    <a:pt x="41" y="85"/>
                  </a:lnTo>
                  <a:lnTo>
                    <a:pt x="41" y="83"/>
                  </a:lnTo>
                  <a:lnTo>
                    <a:pt x="41" y="83"/>
                  </a:lnTo>
                  <a:lnTo>
                    <a:pt x="41" y="77"/>
                  </a:lnTo>
                  <a:lnTo>
                    <a:pt x="41" y="77"/>
                  </a:lnTo>
                  <a:lnTo>
                    <a:pt x="39" y="77"/>
                  </a:lnTo>
                  <a:lnTo>
                    <a:pt x="39" y="77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38" y="82"/>
                  </a:lnTo>
                  <a:lnTo>
                    <a:pt x="38" y="83"/>
                  </a:lnTo>
                  <a:lnTo>
                    <a:pt x="38" y="83"/>
                  </a:lnTo>
                  <a:close/>
                  <a:moveTo>
                    <a:pt x="113" y="107"/>
                  </a:moveTo>
                  <a:lnTo>
                    <a:pt x="113" y="107"/>
                  </a:lnTo>
                  <a:lnTo>
                    <a:pt x="118" y="105"/>
                  </a:lnTo>
                  <a:lnTo>
                    <a:pt x="118" y="105"/>
                  </a:lnTo>
                  <a:lnTo>
                    <a:pt x="120" y="105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18" y="101"/>
                  </a:lnTo>
                  <a:lnTo>
                    <a:pt x="118" y="101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3" y="107"/>
                  </a:lnTo>
                  <a:lnTo>
                    <a:pt x="113" y="107"/>
                  </a:lnTo>
                  <a:close/>
                  <a:moveTo>
                    <a:pt x="154" y="72"/>
                  </a:moveTo>
                  <a:lnTo>
                    <a:pt x="154" y="72"/>
                  </a:lnTo>
                  <a:lnTo>
                    <a:pt x="153" y="72"/>
                  </a:lnTo>
                  <a:lnTo>
                    <a:pt x="153" y="72"/>
                  </a:lnTo>
                  <a:lnTo>
                    <a:pt x="151" y="74"/>
                  </a:lnTo>
                  <a:lnTo>
                    <a:pt x="151" y="74"/>
                  </a:lnTo>
                  <a:lnTo>
                    <a:pt x="156" y="79"/>
                  </a:lnTo>
                  <a:lnTo>
                    <a:pt x="156" y="79"/>
                  </a:lnTo>
                  <a:lnTo>
                    <a:pt x="154" y="72"/>
                  </a:lnTo>
                  <a:lnTo>
                    <a:pt x="154" y="72"/>
                  </a:lnTo>
                  <a:close/>
                  <a:moveTo>
                    <a:pt x="137" y="105"/>
                  </a:moveTo>
                  <a:lnTo>
                    <a:pt x="137" y="105"/>
                  </a:lnTo>
                  <a:lnTo>
                    <a:pt x="137" y="105"/>
                  </a:lnTo>
                  <a:lnTo>
                    <a:pt x="137" y="105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40" y="99"/>
                  </a:lnTo>
                  <a:lnTo>
                    <a:pt x="137" y="101"/>
                  </a:lnTo>
                  <a:lnTo>
                    <a:pt x="137" y="101"/>
                  </a:lnTo>
                  <a:lnTo>
                    <a:pt x="137" y="105"/>
                  </a:lnTo>
                  <a:lnTo>
                    <a:pt x="137" y="105"/>
                  </a:lnTo>
                  <a:close/>
                  <a:moveTo>
                    <a:pt x="96" y="121"/>
                  </a:moveTo>
                  <a:lnTo>
                    <a:pt x="96" y="121"/>
                  </a:lnTo>
                  <a:lnTo>
                    <a:pt x="97" y="124"/>
                  </a:lnTo>
                  <a:lnTo>
                    <a:pt x="97" y="124"/>
                  </a:lnTo>
                  <a:lnTo>
                    <a:pt x="99" y="123"/>
                  </a:lnTo>
                  <a:lnTo>
                    <a:pt x="99" y="123"/>
                  </a:lnTo>
                  <a:lnTo>
                    <a:pt x="101" y="123"/>
                  </a:lnTo>
                  <a:lnTo>
                    <a:pt x="101" y="123"/>
                  </a:lnTo>
                  <a:lnTo>
                    <a:pt x="101" y="118"/>
                  </a:lnTo>
                  <a:lnTo>
                    <a:pt x="101" y="118"/>
                  </a:lnTo>
                  <a:lnTo>
                    <a:pt x="96" y="121"/>
                  </a:lnTo>
                  <a:lnTo>
                    <a:pt x="96" y="121"/>
                  </a:lnTo>
                  <a:close/>
                  <a:moveTo>
                    <a:pt x="97" y="16"/>
                  </a:moveTo>
                  <a:lnTo>
                    <a:pt x="97" y="16"/>
                  </a:lnTo>
                  <a:lnTo>
                    <a:pt x="91" y="19"/>
                  </a:lnTo>
                  <a:lnTo>
                    <a:pt x="91" y="19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88" y="22"/>
                  </a:lnTo>
                  <a:lnTo>
                    <a:pt x="88" y="22"/>
                  </a:lnTo>
                  <a:lnTo>
                    <a:pt x="96" y="19"/>
                  </a:lnTo>
                  <a:lnTo>
                    <a:pt x="96" y="19"/>
                  </a:lnTo>
                  <a:lnTo>
                    <a:pt x="97" y="17"/>
                  </a:lnTo>
                  <a:lnTo>
                    <a:pt x="97" y="16"/>
                  </a:lnTo>
                  <a:lnTo>
                    <a:pt x="97" y="16"/>
                  </a:lnTo>
                  <a:close/>
                  <a:moveTo>
                    <a:pt x="56" y="74"/>
                  </a:moveTo>
                  <a:lnTo>
                    <a:pt x="56" y="74"/>
                  </a:lnTo>
                  <a:lnTo>
                    <a:pt x="60" y="74"/>
                  </a:lnTo>
                  <a:lnTo>
                    <a:pt x="60" y="74"/>
                  </a:lnTo>
                  <a:lnTo>
                    <a:pt x="63" y="75"/>
                  </a:lnTo>
                  <a:lnTo>
                    <a:pt x="63" y="75"/>
                  </a:lnTo>
                  <a:lnTo>
                    <a:pt x="64" y="75"/>
                  </a:lnTo>
                  <a:lnTo>
                    <a:pt x="64" y="75"/>
                  </a:lnTo>
                  <a:lnTo>
                    <a:pt x="60" y="71"/>
                  </a:lnTo>
                  <a:lnTo>
                    <a:pt x="60" y="71"/>
                  </a:lnTo>
                  <a:lnTo>
                    <a:pt x="56" y="74"/>
                  </a:lnTo>
                  <a:lnTo>
                    <a:pt x="56" y="74"/>
                  </a:lnTo>
                  <a:close/>
                  <a:moveTo>
                    <a:pt x="63" y="102"/>
                  </a:moveTo>
                  <a:lnTo>
                    <a:pt x="63" y="102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8" y="101"/>
                  </a:lnTo>
                  <a:lnTo>
                    <a:pt x="68" y="101"/>
                  </a:lnTo>
                  <a:lnTo>
                    <a:pt x="68" y="101"/>
                  </a:lnTo>
                  <a:lnTo>
                    <a:pt x="68" y="101"/>
                  </a:lnTo>
                  <a:lnTo>
                    <a:pt x="66" y="98"/>
                  </a:lnTo>
                  <a:lnTo>
                    <a:pt x="66" y="98"/>
                  </a:lnTo>
                  <a:lnTo>
                    <a:pt x="63" y="102"/>
                  </a:lnTo>
                  <a:lnTo>
                    <a:pt x="63" y="102"/>
                  </a:lnTo>
                  <a:close/>
                  <a:moveTo>
                    <a:pt x="107" y="87"/>
                  </a:moveTo>
                  <a:lnTo>
                    <a:pt x="107" y="87"/>
                  </a:lnTo>
                  <a:lnTo>
                    <a:pt x="107" y="88"/>
                  </a:lnTo>
                  <a:lnTo>
                    <a:pt x="107" y="88"/>
                  </a:lnTo>
                  <a:lnTo>
                    <a:pt x="107" y="93"/>
                  </a:lnTo>
                  <a:lnTo>
                    <a:pt x="107" y="93"/>
                  </a:lnTo>
                  <a:lnTo>
                    <a:pt x="110" y="91"/>
                  </a:lnTo>
                  <a:lnTo>
                    <a:pt x="110" y="91"/>
                  </a:lnTo>
                  <a:lnTo>
                    <a:pt x="107" y="87"/>
                  </a:lnTo>
                  <a:lnTo>
                    <a:pt x="107" y="87"/>
                  </a:lnTo>
                  <a:close/>
                  <a:moveTo>
                    <a:pt x="129" y="121"/>
                  </a:moveTo>
                  <a:lnTo>
                    <a:pt x="129" y="121"/>
                  </a:lnTo>
                  <a:lnTo>
                    <a:pt x="131" y="121"/>
                  </a:lnTo>
                  <a:lnTo>
                    <a:pt x="132" y="118"/>
                  </a:lnTo>
                  <a:lnTo>
                    <a:pt x="132" y="118"/>
                  </a:lnTo>
                  <a:lnTo>
                    <a:pt x="129" y="115"/>
                  </a:lnTo>
                  <a:lnTo>
                    <a:pt x="129" y="115"/>
                  </a:lnTo>
                  <a:lnTo>
                    <a:pt x="127" y="116"/>
                  </a:lnTo>
                  <a:lnTo>
                    <a:pt x="127" y="116"/>
                  </a:lnTo>
                  <a:lnTo>
                    <a:pt x="127" y="118"/>
                  </a:lnTo>
                  <a:lnTo>
                    <a:pt x="127" y="118"/>
                  </a:lnTo>
                  <a:lnTo>
                    <a:pt x="129" y="121"/>
                  </a:lnTo>
                  <a:lnTo>
                    <a:pt x="129" y="121"/>
                  </a:lnTo>
                  <a:close/>
                  <a:moveTo>
                    <a:pt x="109" y="112"/>
                  </a:moveTo>
                  <a:lnTo>
                    <a:pt x="109" y="112"/>
                  </a:lnTo>
                  <a:lnTo>
                    <a:pt x="109" y="112"/>
                  </a:lnTo>
                  <a:lnTo>
                    <a:pt x="109" y="112"/>
                  </a:lnTo>
                  <a:lnTo>
                    <a:pt x="109" y="110"/>
                  </a:lnTo>
                  <a:lnTo>
                    <a:pt x="109" y="110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09" y="107"/>
                  </a:lnTo>
                  <a:lnTo>
                    <a:pt x="110" y="105"/>
                  </a:lnTo>
                  <a:lnTo>
                    <a:pt x="110" y="105"/>
                  </a:lnTo>
                  <a:lnTo>
                    <a:pt x="112" y="104"/>
                  </a:lnTo>
                  <a:lnTo>
                    <a:pt x="112" y="104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09" y="105"/>
                  </a:lnTo>
                  <a:lnTo>
                    <a:pt x="109" y="105"/>
                  </a:lnTo>
                  <a:lnTo>
                    <a:pt x="109" y="105"/>
                  </a:lnTo>
                  <a:lnTo>
                    <a:pt x="109" y="105"/>
                  </a:lnTo>
                  <a:lnTo>
                    <a:pt x="109" y="112"/>
                  </a:lnTo>
                  <a:lnTo>
                    <a:pt x="109" y="112"/>
                  </a:lnTo>
                  <a:close/>
                  <a:moveTo>
                    <a:pt x="137" y="80"/>
                  </a:moveTo>
                  <a:lnTo>
                    <a:pt x="137" y="80"/>
                  </a:lnTo>
                  <a:lnTo>
                    <a:pt x="134" y="82"/>
                  </a:lnTo>
                  <a:lnTo>
                    <a:pt x="134" y="82"/>
                  </a:lnTo>
                  <a:lnTo>
                    <a:pt x="135" y="87"/>
                  </a:lnTo>
                  <a:lnTo>
                    <a:pt x="135" y="87"/>
                  </a:lnTo>
                  <a:lnTo>
                    <a:pt x="137" y="85"/>
                  </a:lnTo>
                  <a:lnTo>
                    <a:pt x="137" y="83"/>
                  </a:lnTo>
                  <a:lnTo>
                    <a:pt x="137" y="83"/>
                  </a:lnTo>
                  <a:lnTo>
                    <a:pt x="137" y="82"/>
                  </a:lnTo>
                  <a:lnTo>
                    <a:pt x="137" y="80"/>
                  </a:lnTo>
                  <a:lnTo>
                    <a:pt x="137" y="80"/>
                  </a:lnTo>
                  <a:close/>
                  <a:moveTo>
                    <a:pt x="110" y="36"/>
                  </a:moveTo>
                  <a:lnTo>
                    <a:pt x="110" y="36"/>
                  </a:lnTo>
                  <a:lnTo>
                    <a:pt x="112" y="39"/>
                  </a:lnTo>
                  <a:lnTo>
                    <a:pt x="112" y="39"/>
                  </a:lnTo>
                  <a:lnTo>
                    <a:pt x="115" y="38"/>
                  </a:lnTo>
                  <a:lnTo>
                    <a:pt x="115" y="38"/>
                  </a:lnTo>
                  <a:lnTo>
                    <a:pt x="115" y="34"/>
                  </a:lnTo>
                  <a:lnTo>
                    <a:pt x="115" y="34"/>
                  </a:lnTo>
                  <a:lnTo>
                    <a:pt x="110" y="36"/>
                  </a:lnTo>
                  <a:lnTo>
                    <a:pt x="110" y="36"/>
                  </a:lnTo>
                  <a:close/>
                  <a:moveTo>
                    <a:pt x="101" y="53"/>
                  </a:moveTo>
                  <a:lnTo>
                    <a:pt x="101" y="53"/>
                  </a:lnTo>
                  <a:lnTo>
                    <a:pt x="101" y="53"/>
                  </a:lnTo>
                  <a:lnTo>
                    <a:pt x="101" y="53"/>
                  </a:lnTo>
                  <a:lnTo>
                    <a:pt x="102" y="63"/>
                  </a:lnTo>
                  <a:lnTo>
                    <a:pt x="102" y="63"/>
                  </a:lnTo>
                  <a:lnTo>
                    <a:pt x="104" y="61"/>
                  </a:lnTo>
                  <a:lnTo>
                    <a:pt x="104" y="61"/>
                  </a:lnTo>
                  <a:lnTo>
                    <a:pt x="101" y="53"/>
                  </a:lnTo>
                  <a:lnTo>
                    <a:pt x="101" y="53"/>
                  </a:lnTo>
                  <a:close/>
                  <a:moveTo>
                    <a:pt x="113" y="25"/>
                  </a:moveTo>
                  <a:lnTo>
                    <a:pt x="113" y="25"/>
                  </a:lnTo>
                  <a:lnTo>
                    <a:pt x="110" y="27"/>
                  </a:lnTo>
                  <a:lnTo>
                    <a:pt x="110" y="27"/>
                  </a:lnTo>
                  <a:lnTo>
                    <a:pt x="110" y="27"/>
                  </a:lnTo>
                  <a:lnTo>
                    <a:pt x="110" y="27"/>
                  </a:lnTo>
                  <a:lnTo>
                    <a:pt x="109" y="31"/>
                  </a:lnTo>
                  <a:lnTo>
                    <a:pt x="109" y="31"/>
                  </a:lnTo>
                  <a:lnTo>
                    <a:pt x="113" y="28"/>
                  </a:lnTo>
                  <a:lnTo>
                    <a:pt x="113" y="28"/>
                  </a:lnTo>
                  <a:lnTo>
                    <a:pt x="113" y="27"/>
                  </a:lnTo>
                  <a:lnTo>
                    <a:pt x="113" y="25"/>
                  </a:lnTo>
                  <a:lnTo>
                    <a:pt x="113" y="25"/>
                  </a:lnTo>
                  <a:close/>
                  <a:moveTo>
                    <a:pt x="175" y="28"/>
                  </a:moveTo>
                  <a:lnTo>
                    <a:pt x="175" y="28"/>
                  </a:lnTo>
                  <a:lnTo>
                    <a:pt x="172" y="23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70" y="23"/>
                  </a:lnTo>
                  <a:lnTo>
                    <a:pt x="175" y="28"/>
                  </a:lnTo>
                  <a:lnTo>
                    <a:pt x="175" y="28"/>
                  </a:lnTo>
                  <a:close/>
                  <a:moveTo>
                    <a:pt x="135" y="91"/>
                  </a:moveTo>
                  <a:lnTo>
                    <a:pt x="135" y="91"/>
                  </a:lnTo>
                  <a:lnTo>
                    <a:pt x="139" y="93"/>
                  </a:lnTo>
                  <a:lnTo>
                    <a:pt x="139" y="93"/>
                  </a:lnTo>
                  <a:lnTo>
                    <a:pt x="142" y="93"/>
                  </a:lnTo>
                  <a:lnTo>
                    <a:pt x="142" y="93"/>
                  </a:lnTo>
                  <a:lnTo>
                    <a:pt x="140" y="90"/>
                  </a:lnTo>
                  <a:lnTo>
                    <a:pt x="140" y="90"/>
                  </a:lnTo>
                  <a:lnTo>
                    <a:pt x="135" y="91"/>
                  </a:lnTo>
                  <a:lnTo>
                    <a:pt x="135" y="91"/>
                  </a:lnTo>
                  <a:close/>
                  <a:moveTo>
                    <a:pt x="33" y="120"/>
                  </a:moveTo>
                  <a:lnTo>
                    <a:pt x="33" y="120"/>
                  </a:lnTo>
                  <a:lnTo>
                    <a:pt x="36" y="120"/>
                  </a:lnTo>
                  <a:lnTo>
                    <a:pt x="36" y="120"/>
                  </a:lnTo>
                  <a:lnTo>
                    <a:pt x="36" y="118"/>
                  </a:lnTo>
                  <a:lnTo>
                    <a:pt x="36" y="116"/>
                  </a:lnTo>
                  <a:lnTo>
                    <a:pt x="36" y="116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3" y="118"/>
                  </a:lnTo>
                  <a:lnTo>
                    <a:pt x="33" y="120"/>
                  </a:lnTo>
                  <a:lnTo>
                    <a:pt x="33" y="120"/>
                  </a:lnTo>
                  <a:close/>
                  <a:moveTo>
                    <a:pt x="8" y="140"/>
                  </a:moveTo>
                  <a:lnTo>
                    <a:pt x="8" y="140"/>
                  </a:lnTo>
                  <a:lnTo>
                    <a:pt x="6" y="132"/>
                  </a:lnTo>
                  <a:lnTo>
                    <a:pt x="6" y="126"/>
                  </a:lnTo>
                  <a:lnTo>
                    <a:pt x="6" y="126"/>
                  </a:lnTo>
                  <a:lnTo>
                    <a:pt x="6" y="132"/>
                  </a:lnTo>
                  <a:lnTo>
                    <a:pt x="6" y="137"/>
                  </a:lnTo>
                  <a:lnTo>
                    <a:pt x="6" y="137"/>
                  </a:lnTo>
                  <a:lnTo>
                    <a:pt x="8" y="140"/>
                  </a:lnTo>
                  <a:lnTo>
                    <a:pt x="8" y="140"/>
                  </a:lnTo>
                  <a:close/>
                  <a:moveTo>
                    <a:pt x="77" y="50"/>
                  </a:moveTo>
                  <a:lnTo>
                    <a:pt x="77" y="50"/>
                  </a:lnTo>
                  <a:lnTo>
                    <a:pt x="77" y="49"/>
                  </a:lnTo>
                  <a:lnTo>
                    <a:pt x="77" y="49"/>
                  </a:lnTo>
                  <a:lnTo>
                    <a:pt x="79" y="45"/>
                  </a:lnTo>
                  <a:lnTo>
                    <a:pt x="79" y="45"/>
                  </a:lnTo>
                  <a:lnTo>
                    <a:pt x="79" y="44"/>
                  </a:lnTo>
                  <a:lnTo>
                    <a:pt x="79" y="44"/>
                  </a:lnTo>
                  <a:lnTo>
                    <a:pt x="79" y="42"/>
                  </a:lnTo>
                  <a:lnTo>
                    <a:pt x="79" y="42"/>
                  </a:lnTo>
                  <a:lnTo>
                    <a:pt x="75" y="45"/>
                  </a:lnTo>
                  <a:lnTo>
                    <a:pt x="75" y="45"/>
                  </a:lnTo>
                  <a:lnTo>
                    <a:pt x="75" y="45"/>
                  </a:lnTo>
                  <a:lnTo>
                    <a:pt x="75" y="45"/>
                  </a:lnTo>
                  <a:lnTo>
                    <a:pt x="77" y="50"/>
                  </a:lnTo>
                  <a:lnTo>
                    <a:pt x="77" y="50"/>
                  </a:lnTo>
                  <a:close/>
                  <a:moveTo>
                    <a:pt x="99" y="61"/>
                  </a:moveTo>
                  <a:lnTo>
                    <a:pt x="99" y="61"/>
                  </a:lnTo>
                  <a:lnTo>
                    <a:pt x="93" y="68"/>
                  </a:lnTo>
                  <a:lnTo>
                    <a:pt x="93" y="68"/>
                  </a:lnTo>
                  <a:lnTo>
                    <a:pt x="94" y="68"/>
                  </a:lnTo>
                  <a:lnTo>
                    <a:pt x="94" y="68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9" y="61"/>
                  </a:lnTo>
                  <a:lnTo>
                    <a:pt x="99" y="61"/>
                  </a:lnTo>
                  <a:close/>
                  <a:moveTo>
                    <a:pt x="132" y="58"/>
                  </a:moveTo>
                  <a:lnTo>
                    <a:pt x="132" y="58"/>
                  </a:lnTo>
                  <a:lnTo>
                    <a:pt x="127" y="60"/>
                  </a:lnTo>
                  <a:lnTo>
                    <a:pt x="127" y="60"/>
                  </a:lnTo>
                  <a:lnTo>
                    <a:pt x="127" y="63"/>
                  </a:lnTo>
                  <a:lnTo>
                    <a:pt x="127" y="63"/>
                  </a:lnTo>
                  <a:lnTo>
                    <a:pt x="132" y="58"/>
                  </a:lnTo>
                  <a:lnTo>
                    <a:pt x="132" y="58"/>
                  </a:lnTo>
                  <a:lnTo>
                    <a:pt x="132" y="58"/>
                  </a:lnTo>
                  <a:lnTo>
                    <a:pt x="132" y="58"/>
                  </a:lnTo>
                  <a:close/>
                  <a:moveTo>
                    <a:pt x="150" y="55"/>
                  </a:moveTo>
                  <a:lnTo>
                    <a:pt x="150" y="55"/>
                  </a:lnTo>
                  <a:lnTo>
                    <a:pt x="150" y="55"/>
                  </a:lnTo>
                  <a:lnTo>
                    <a:pt x="150" y="55"/>
                  </a:lnTo>
                  <a:lnTo>
                    <a:pt x="150" y="49"/>
                  </a:lnTo>
                  <a:lnTo>
                    <a:pt x="150" y="49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8" y="53"/>
                  </a:lnTo>
                  <a:lnTo>
                    <a:pt x="150" y="55"/>
                  </a:lnTo>
                  <a:lnTo>
                    <a:pt x="150" y="55"/>
                  </a:lnTo>
                  <a:close/>
                  <a:moveTo>
                    <a:pt x="75" y="42"/>
                  </a:moveTo>
                  <a:lnTo>
                    <a:pt x="75" y="42"/>
                  </a:lnTo>
                  <a:lnTo>
                    <a:pt x="79" y="39"/>
                  </a:lnTo>
                  <a:lnTo>
                    <a:pt x="79" y="39"/>
                  </a:lnTo>
                  <a:lnTo>
                    <a:pt x="79" y="36"/>
                  </a:lnTo>
                  <a:lnTo>
                    <a:pt x="79" y="36"/>
                  </a:lnTo>
                  <a:lnTo>
                    <a:pt x="74" y="39"/>
                  </a:lnTo>
                  <a:lnTo>
                    <a:pt x="74" y="39"/>
                  </a:lnTo>
                  <a:lnTo>
                    <a:pt x="75" y="42"/>
                  </a:lnTo>
                  <a:lnTo>
                    <a:pt x="75" y="42"/>
                  </a:lnTo>
                  <a:close/>
                  <a:moveTo>
                    <a:pt x="142" y="60"/>
                  </a:moveTo>
                  <a:lnTo>
                    <a:pt x="142" y="60"/>
                  </a:lnTo>
                  <a:lnTo>
                    <a:pt x="140" y="57"/>
                  </a:lnTo>
                  <a:lnTo>
                    <a:pt x="140" y="57"/>
                  </a:lnTo>
                  <a:lnTo>
                    <a:pt x="139" y="58"/>
                  </a:lnTo>
                  <a:lnTo>
                    <a:pt x="139" y="58"/>
                  </a:lnTo>
                  <a:lnTo>
                    <a:pt x="139" y="60"/>
                  </a:lnTo>
                  <a:lnTo>
                    <a:pt x="139" y="61"/>
                  </a:lnTo>
                  <a:lnTo>
                    <a:pt x="139" y="61"/>
                  </a:lnTo>
                  <a:lnTo>
                    <a:pt x="142" y="60"/>
                  </a:lnTo>
                  <a:lnTo>
                    <a:pt x="142" y="60"/>
                  </a:lnTo>
                  <a:close/>
                  <a:moveTo>
                    <a:pt x="60" y="57"/>
                  </a:moveTo>
                  <a:lnTo>
                    <a:pt x="60" y="57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8" y="53"/>
                  </a:lnTo>
                  <a:lnTo>
                    <a:pt x="58" y="53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60" y="57"/>
                  </a:lnTo>
                  <a:lnTo>
                    <a:pt x="60" y="57"/>
                  </a:lnTo>
                  <a:close/>
                  <a:moveTo>
                    <a:pt x="131" y="82"/>
                  </a:moveTo>
                  <a:lnTo>
                    <a:pt x="131" y="82"/>
                  </a:lnTo>
                  <a:lnTo>
                    <a:pt x="126" y="87"/>
                  </a:lnTo>
                  <a:lnTo>
                    <a:pt x="126" y="87"/>
                  </a:lnTo>
                  <a:lnTo>
                    <a:pt x="129" y="85"/>
                  </a:lnTo>
                  <a:lnTo>
                    <a:pt x="129" y="85"/>
                  </a:lnTo>
                  <a:lnTo>
                    <a:pt x="132" y="88"/>
                  </a:lnTo>
                  <a:lnTo>
                    <a:pt x="132" y="88"/>
                  </a:lnTo>
                  <a:lnTo>
                    <a:pt x="131" y="82"/>
                  </a:lnTo>
                  <a:lnTo>
                    <a:pt x="131" y="82"/>
                  </a:lnTo>
                  <a:close/>
                  <a:moveTo>
                    <a:pt x="109" y="153"/>
                  </a:moveTo>
                  <a:lnTo>
                    <a:pt x="109" y="153"/>
                  </a:lnTo>
                  <a:lnTo>
                    <a:pt x="109" y="153"/>
                  </a:lnTo>
                  <a:lnTo>
                    <a:pt x="109" y="153"/>
                  </a:lnTo>
                  <a:lnTo>
                    <a:pt x="110" y="146"/>
                  </a:lnTo>
                  <a:lnTo>
                    <a:pt x="110" y="146"/>
                  </a:lnTo>
                  <a:lnTo>
                    <a:pt x="107" y="146"/>
                  </a:lnTo>
                  <a:lnTo>
                    <a:pt x="107" y="146"/>
                  </a:lnTo>
                  <a:lnTo>
                    <a:pt x="109" y="153"/>
                  </a:lnTo>
                  <a:lnTo>
                    <a:pt x="109" y="153"/>
                  </a:lnTo>
                  <a:close/>
                  <a:moveTo>
                    <a:pt x="176" y="44"/>
                  </a:moveTo>
                  <a:lnTo>
                    <a:pt x="176" y="44"/>
                  </a:lnTo>
                  <a:lnTo>
                    <a:pt x="176" y="39"/>
                  </a:lnTo>
                  <a:lnTo>
                    <a:pt x="175" y="34"/>
                  </a:lnTo>
                  <a:lnTo>
                    <a:pt x="175" y="34"/>
                  </a:lnTo>
                  <a:lnTo>
                    <a:pt x="176" y="39"/>
                  </a:lnTo>
                  <a:lnTo>
                    <a:pt x="176" y="44"/>
                  </a:lnTo>
                  <a:lnTo>
                    <a:pt x="176" y="44"/>
                  </a:lnTo>
                  <a:close/>
                  <a:moveTo>
                    <a:pt x="170" y="75"/>
                  </a:moveTo>
                  <a:lnTo>
                    <a:pt x="170" y="75"/>
                  </a:lnTo>
                  <a:lnTo>
                    <a:pt x="168" y="75"/>
                  </a:lnTo>
                  <a:lnTo>
                    <a:pt x="168" y="75"/>
                  </a:lnTo>
                  <a:lnTo>
                    <a:pt x="167" y="79"/>
                  </a:lnTo>
                  <a:lnTo>
                    <a:pt x="167" y="79"/>
                  </a:lnTo>
                  <a:lnTo>
                    <a:pt x="165" y="87"/>
                  </a:lnTo>
                  <a:lnTo>
                    <a:pt x="165" y="87"/>
                  </a:lnTo>
                  <a:lnTo>
                    <a:pt x="165" y="87"/>
                  </a:lnTo>
                  <a:lnTo>
                    <a:pt x="165" y="87"/>
                  </a:lnTo>
                  <a:lnTo>
                    <a:pt x="170" y="75"/>
                  </a:lnTo>
                  <a:lnTo>
                    <a:pt x="170" y="75"/>
                  </a:lnTo>
                  <a:close/>
                  <a:moveTo>
                    <a:pt x="124" y="74"/>
                  </a:moveTo>
                  <a:lnTo>
                    <a:pt x="124" y="74"/>
                  </a:lnTo>
                  <a:lnTo>
                    <a:pt x="123" y="72"/>
                  </a:lnTo>
                  <a:lnTo>
                    <a:pt x="123" y="72"/>
                  </a:lnTo>
                  <a:lnTo>
                    <a:pt x="120" y="74"/>
                  </a:lnTo>
                  <a:lnTo>
                    <a:pt x="120" y="74"/>
                  </a:lnTo>
                  <a:lnTo>
                    <a:pt x="118" y="74"/>
                  </a:lnTo>
                  <a:lnTo>
                    <a:pt x="118" y="77"/>
                  </a:lnTo>
                  <a:lnTo>
                    <a:pt x="118" y="77"/>
                  </a:lnTo>
                  <a:lnTo>
                    <a:pt x="124" y="74"/>
                  </a:lnTo>
                  <a:lnTo>
                    <a:pt x="124" y="74"/>
                  </a:lnTo>
                  <a:close/>
                  <a:moveTo>
                    <a:pt x="146" y="131"/>
                  </a:moveTo>
                  <a:lnTo>
                    <a:pt x="146" y="131"/>
                  </a:lnTo>
                  <a:lnTo>
                    <a:pt x="142" y="135"/>
                  </a:lnTo>
                  <a:lnTo>
                    <a:pt x="140" y="142"/>
                  </a:lnTo>
                  <a:lnTo>
                    <a:pt x="140" y="142"/>
                  </a:lnTo>
                  <a:lnTo>
                    <a:pt x="143" y="135"/>
                  </a:lnTo>
                  <a:lnTo>
                    <a:pt x="146" y="131"/>
                  </a:lnTo>
                  <a:lnTo>
                    <a:pt x="146" y="131"/>
                  </a:lnTo>
                  <a:close/>
                  <a:moveTo>
                    <a:pt x="77" y="105"/>
                  </a:moveTo>
                  <a:lnTo>
                    <a:pt x="77" y="105"/>
                  </a:lnTo>
                  <a:lnTo>
                    <a:pt x="80" y="109"/>
                  </a:lnTo>
                  <a:lnTo>
                    <a:pt x="80" y="109"/>
                  </a:lnTo>
                  <a:lnTo>
                    <a:pt x="80" y="105"/>
                  </a:lnTo>
                  <a:lnTo>
                    <a:pt x="80" y="105"/>
                  </a:lnTo>
                  <a:lnTo>
                    <a:pt x="80" y="104"/>
                  </a:lnTo>
                  <a:lnTo>
                    <a:pt x="80" y="104"/>
                  </a:lnTo>
                  <a:lnTo>
                    <a:pt x="79" y="104"/>
                  </a:lnTo>
                  <a:lnTo>
                    <a:pt x="79" y="104"/>
                  </a:lnTo>
                  <a:lnTo>
                    <a:pt x="77" y="105"/>
                  </a:lnTo>
                  <a:lnTo>
                    <a:pt x="77" y="105"/>
                  </a:lnTo>
                  <a:close/>
                  <a:moveTo>
                    <a:pt x="77" y="99"/>
                  </a:moveTo>
                  <a:lnTo>
                    <a:pt x="77" y="99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4" y="94"/>
                  </a:lnTo>
                  <a:lnTo>
                    <a:pt x="74" y="94"/>
                  </a:lnTo>
                  <a:lnTo>
                    <a:pt x="72" y="93"/>
                  </a:lnTo>
                  <a:lnTo>
                    <a:pt x="72" y="93"/>
                  </a:lnTo>
                  <a:lnTo>
                    <a:pt x="72" y="94"/>
                  </a:lnTo>
                  <a:lnTo>
                    <a:pt x="72" y="94"/>
                  </a:lnTo>
                  <a:lnTo>
                    <a:pt x="77" y="99"/>
                  </a:lnTo>
                  <a:lnTo>
                    <a:pt x="77" y="99"/>
                  </a:lnTo>
                  <a:close/>
                  <a:moveTo>
                    <a:pt x="96" y="90"/>
                  </a:moveTo>
                  <a:lnTo>
                    <a:pt x="96" y="90"/>
                  </a:lnTo>
                  <a:lnTo>
                    <a:pt x="93" y="88"/>
                  </a:lnTo>
                  <a:lnTo>
                    <a:pt x="93" y="88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6" y="90"/>
                  </a:lnTo>
                  <a:lnTo>
                    <a:pt x="96" y="90"/>
                  </a:lnTo>
                  <a:close/>
                  <a:moveTo>
                    <a:pt x="88" y="96"/>
                  </a:moveTo>
                  <a:lnTo>
                    <a:pt x="88" y="96"/>
                  </a:lnTo>
                  <a:lnTo>
                    <a:pt x="86" y="93"/>
                  </a:lnTo>
                  <a:lnTo>
                    <a:pt x="86" y="93"/>
                  </a:lnTo>
                  <a:lnTo>
                    <a:pt x="85" y="94"/>
                  </a:lnTo>
                  <a:lnTo>
                    <a:pt x="85" y="98"/>
                  </a:lnTo>
                  <a:lnTo>
                    <a:pt x="85" y="98"/>
                  </a:lnTo>
                  <a:lnTo>
                    <a:pt x="88" y="96"/>
                  </a:lnTo>
                  <a:lnTo>
                    <a:pt x="88" y="96"/>
                  </a:lnTo>
                  <a:close/>
                  <a:moveTo>
                    <a:pt x="104" y="148"/>
                  </a:moveTo>
                  <a:lnTo>
                    <a:pt x="104" y="148"/>
                  </a:lnTo>
                  <a:lnTo>
                    <a:pt x="104" y="148"/>
                  </a:lnTo>
                  <a:lnTo>
                    <a:pt x="104" y="148"/>
                  </a:lnTo>
                  <a:lnTo>
                    <a:pt x="104" y="151"/>
                  </a:lnTo>
                  <a:lnTo>
                    <a:pt x="104" y="151"/>
                  </a:lnTo>
                  <a:lnTo>
                    <a:pt x="105" y="153"/>
                  </a:lnTo>
                  <a:lnTo>
                    <a:pt x="105" y="153"/>
                  </a:lnTo>
                  <a:lnTo>
                    <a:pt x="105" y="153"/>
                  </a:lnTo>
                  <a:lnTo>
                    <a:pt x="105" y="153"/>
                  </a:lnTo>
                  <a:lnTo>
                    <a:pt x="104" y="148"/>
                  </a:lnTo>
                  <a:lnTo>
                    <a:pt x="104" y="148"/>
                  </a:lnTo>
                  <a:close/>
                  <a:moveTo>
                    <a:pt x="77" y="157"/>
                  </a:moveTo>
                  <a:lnTo>
                    <a:pt x="77" y="157"/>
                  </a:lnTo>
                  <a:lnTo>
                    <a:pt x="77" y="154"/>
                  </a:lnTo>
                  <a:lnTo>
                    <a:pt x="77" y="154"/>
                  </a:lnTo>
                  <a:lnTo>
                    <a:pt x="77" y="153"/>
                  </a:lnTo>
                  <a:lnTo>
                    <a:pt x="77" y="151"/>
                  </a:lnTo>
                  <a:lnTo>
                    <a:pt x="77" y="151"/>
                  </a:lnTo>
                  <a:lnTo>
                    <a:pt x="75" y="154"/>
                  </a:lnTo>
                  <a:lnTo>
                    <a:pt x="77" y="157"/>
                  </a:lnTo>
                  <a:lnTo>
                    <a:pt x="77" y="157"/>
                  </a:lnTo>
                  <a:close/>
                  <a:moveTo>
                    <a:pt x="165" y="93"/>
                  </a:moveTo>
                  <a:lnTo>
                    <a:pt x="165" y="93"/>
                  </a:lnTo>
                  <a:lnTo>
                    <a:pt x="162" y="98"/>
                  </a:lnTo>
                  <a:lnTo>
                    <a:pt x="161" y="102"/>
                  </a:lnTo>
                  <a:lnTo>
                    <a:pt x="161" y="102"/>
                  </a:lnTo>
                  <a:lnTo>
                    <a:pt x="162" y="98"/>
                  </a:lnTo>
                  <a:lnTo>
                    <a:pt x="165" y="93"/>
                  </a:lnTo>
                  <a:lnTo>
                    <a:pt x="165" y="93"/>
                  </a:lnTo>
                  <a:close/>
                  <a:moveTo>
                    <a:pt x="123" y="66"/>
                  </a:moveTo>
                  <a:lnTo>
                    <a:pt x="123" y="66"/>
                  </a:lnTo>
                  <a:lnTo>
                    <a:pt x="124" y="64"/>
                  </a:lnTo>
                  <a:lnTo>
                    <a:pt x="124" y="64"/>
                  </a:lnTo>
                  <a:lnTo>
                    <a:pt x="124" y="61"/>
                  </a:lnTo>
                  <a:lnTo>
                    <a:pt x="124" y="61"/>
                  </a:lnTo>
                  <a:lnTo>
                    <a:pt x="121" y="63"/>
                  </a:lnTo>
                  <a:lnTo>
                    <a:pt x="121" y="63"/>
                  </a:lnTo>
                  <a:lnTo>
                    <a:pt x="123" y="66"/>
                  </a:lnTo>
                  <a:lnTo>
                    <a:pt x="123" y="66"/>
                  </a:lnTo>
                  <a:close/>
                  <a:moveTo>
                    <a:pt x="99" y="109"/>
                  </a:moveTo>
                  <a:lnTo>
                    <a:pt x="99" y="109"/>
                  </a:lnTo>
                  <a:lnTo>
                    <a:pt x="102" y="104"/>
                  </a:lnTo>
                  <a:lnTo>
                    <a:pt x="102" y="104"/>
                  </a:lnTo>
                  <a:lnTo>
                    <a:pt x="102" y="104"/>
                  </a:lnTo>
                  <a:lnTo>
                    <a:pt x="102" y="104"/>
                  </a:lnTo>
                  <a:lnTo>
                    <a:pt x="97" y="109"/>
                  </a:lnTo>
                  <a:lnTo>
                    <a:pt x="97" y="109"/>
                  </a:lnTo>
                  <a:lnTo>
                    <a:pt x="99" y="109"/>
                  </a:lnTo>
                  <a:lnTo>
                    <a:pt x="99" y="109"/>
                  </a:lnTo>
                  <a:close/>
                  <a:moveTo>
                    <a:pt x="116" y="20"/>
                  </a:moveTo>
                  <a:lnTo>
                    <a:pt x="116" y="20"/>
                  </a:lnTo>
                  <a:lnTo>
                    <a:pt x="124" y="17"/>
                  </a:lnTo>
                  <a:lnTo>
                    <a:pt x="124" y="17"/>
                  </a:lnTo>
                  <a:lnTo>
                    <a:pt x="121" y="19"/>
                  </a:lnTo>
                  <a:lnTo>
                    <a:pt x="116" y="20"/>
                  </a:lnTo>
                  <a:lnTo>
                    <a:pt x="116" y="20"/>
                  </a:lnTo>
                  <a:close/>
                  <a:moveTo>
                    <a:pt x="77" y="194"/>
                  </a:moveTo>
                  <a:lnTo>
                    <a:pt x="77" y="194"/>
                  </a:lnTo>
                  <a:lnTo>
                    <a:pt x="71" y="191"/>
                  </a:lnTo>
                  <a:lnTo>
                    <a:pt x="64" y="191"/>
                  </a:lnTo>
                  <a:lnTo>
                    <a:pt x="64" y="191"/>
                  </a:lnTo>
                  <a:lnTo>
                    <a:pt x="77" y="194"/>
                  </a:lnTo>
                  <a:lnTo>
                    <a:pt x="77" y="194"/>
                  </a:lnTo>
                  <a:close/>
                  <a:moveTo>
                    <a:pt x="74" y="128"/>
                  </a:moveTo>
                  <a:lnTo>
                    <a:pt x="74" y="128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69" y="128"/>
                  </a:lnTo>
                  <a:lnTo>
                    <a:pt x="69" y="128"/>
                  </a:lnTo>
                  <a:lnTo>
                    <a:pt x="71" y="128"/>
                  </a:lnTo>
                  <a:lnTo>
                    <a:pt x="71" y="128"/>
                  </a:lnTo>
                  <a:lnTo>
                    <a:pt x="71" y="128"/>
                  </a:lnTo>
                  <a:lnTo>
                    <a:pt x="71" y="128"/>
                  </a:lnTo>
                  <a:lnTo>
                    <a:pt x="74" y="128"/>
                  </a:lnTo>
                  <a:lnTo>
                    <a:pt x="74" y="128"/>
                  </a:lnTo>
                  <a:close/>
                  <a:moveTo>
                    <a:pt x="127" y="47"/>
                  </a:moveTo>
                  <a:lnTo>
                    <a:pt x="127" y="47"/>
                  </a:lnTo>
                  <a:lnTo>
                    <a:pt x="124" y="47"/>
                  </a:lnTo>
                  <a:lnTo>
                    <a:pt x="124" y="50"/>
                  </a:lnTo>
                  <a:lnTo>
                    <a:pt x="124" y="50"/>
                  </a:lnTo>
                  <a:lnTo>
                    <a:pt x="127" y="49"/>
                  </a:lnTo>
                  <a:lnTo>
                    <a:pt x="127" y="49"/>
                  </a:lnTo>
                  <a:lnTo>
                    <a:pt x="127" y="47"/>
                  </a:lnTo>
                  <a:lnTo>
                    <a:pt x="127" y="47"/>
                  </a:lnTo>
                  <a:close/>
                  <a:moveTo>
                    <a:pt x="88" y="77"/>
                  </a:moveTo>
                  <a:lnTo>
                    <a:pt x="88" y="77"/>
                  </a:lnTo>
                  <a:lnTo>
                    <a:pt x="85" y="79"/>
                  </a:lnTo>
                  <a:lnTo>
                    <a:pt x="85" y="79"/>
                  </a:lnTo>
                  <a:lnTo>
                    <a:pt x="88" y="80"/>
                  </a:lnTo>
                  <a:lnTo>
                    <a:pt x="88" y="80"/>
                  </a:lnTo>
                  <a:lnTo>
                    <a:pt x="88" y="77"/>
                  </a:lnTo>
                  <a:lnTo>
                    <a:pt x="88" y="77"/>
                  </a:lnTo>
                  <a:close/>
                  <a:moveTo>
                    <a:pt x="79" y="150"/>
                  </a:moveTo>
                  <a:lnTo>
                    <a:pt x="79" y="150"/>
                  </a:lnTo>
                  <a:lnTo>
                    <a:pt x="80" y="153"/>
                  </a:lnTo>
                  <a:lnTo>
                    <a:pt x="83" y="154"/>
                  </a:lnTo>
                  <a:lnTo>
                    <a:pt x="83" y="154"/>
                  </a:lnTo>
                  <a:lnTo>
                    <a:pt x="83" y="153"/>
                  </a:lnTo>
                  <a:lnTo>
                    <a:pt x="83" y="153"/>
                  </a:lnTo>
                  <a:lnTo>
                    <a:pt x="83" y="151"/>
                  </a:lnTo>
                  <a:lnTo>
                    <a:pt x="82" y="151"/>
                  </a:lnTo>
                  <a:lnTo>
                    <a:pt x="82" y="151"/>
                  </a:lnTo>
                  <a:lnTo>
                    <a:pt x="79" y="150"/>
                  </a:lnTo>
                  <a:lnTo>
                    <a:pt x="79" y="150"/>
                  </a:lnTo>
                  <a:close/>
                  <a:moveTo>
                    <a:pt x="99" y="72"/>
                  </a:moveTo>
                  <a:lnTo>
                    <a:pt x="99" y="72"/>
                  </a:lnTo>
                  <a:lnTo>
                    <a:pt x="96" y="74"/>
                  </a:lnTo>
                  <a:lnTo>
                    <a:pt x="96" y="74"/>
                  </a:lnTo>
                  <a:lnTo>
                    <a:pt x="96" y="75"/>
                  </a:lnTo>
                  <a:lnTo>
                    <a:pt x="96" y="75"/>
                  </a:lnTo>
                  <a:lnTo>
                    <a:pt x="99" y="75"/>
                  </a:lnTo>
                  <a:lnTo>
                    <a:pt x="99" y="72"/>
                  </a:lnTo>
                  <a:lnTo>
                    <a:pt x="99" y="72"/>
                  </a:lnTo>
                  <a:close/>
                  <a:moveTo>
                    <a:pt x="91" y="75"/>
                  </a:moveTo>
                  <a:lnTo>
                    <a:pt x="91" y="75"/>
                  </a:lnTo>
                  <a:lnTo>
                    <a:pt x="91" y="79"/>
                  </a:lnTo>
                  <a:lnTo>
                    <a:pt x="91" y="79"/>
                  </a:lnTo>
                  <a:lnTo>
                    <a:pt x="93" y="77"/>
                  </a:lnTo>
                  <a:lnTo>
                    <a:pt x="93" y="77"/>
                  </a:lnTo>
                  <a:lnTo>
                    <a:pt x="93" y="75"/>
                  </a:lnTo>
                  <a:lnTo>
                    <a:pt x="93" y="75"/>
                  </a:lnTo>
                  <a:lnTo>
                    <a:pt x="93" y="75"/>
                  </a:lnTo>
                  <a:lnTo>
                    <a:pt x="93" y="75"/>
                  </a:lnTo>
                  <a:lnTo>
                    <a:pt x="91" y="75"/>
                  </a:lnTo>
                  <a:lnTo>
                    <a:pt x="91" y="75"/>
                  </a:lnTo>
                  <a:close/>
                  <a:moveTo>
                    <a:pt x="71" y="42"/>
                  </a:moveTo>
                  <a:lnTo>
                    <a:pt x="71" y="42"/>
                  </a:lnTo>
                  <a:lnTo>
                    <a:pt x="69" y="44"/>
                  </a:lnTo>
                  <a:lnTo>
                    <a:pt x="71" y="45"/>
                  </a:lnTo>
                  <a:lnTo>
                    <a:pt x="71" y="45"/>
                  </a:lnTo>
                  <a:lnTo>
                    <a:pt x="72" y="44"/>
                  </a:lnTo>
                  <a:lnTo>
                    <a:pt x="71" y="42"/>
                  </a:lnTo>
                  <a:lnTo>
                    <a:pt x="71" y="42"/>
                  </a:lnTo>
                  <a:close/>
                  <a:moveTo>
                    <a:pt x="60" y="88"/>
                  </a:moveTo>
                  <a:lnTo>
                    <a:pt x="60" y="88"/>
                  </a:lnTo>
                  <a:lnTo>
                    <a:pt x="61" y="88"/>
                  </a:lnTo>
                  <a:lnTo>
                    <a:pt x="61" y="88"/>
                  </a:lnTo>
                  <a:lnTo>
                    <a:pt x="61" y="85"/>
                  </a:lnTo>
                  <a:lnTo>
                    <a:pt x="61" y="85"/>
                  </a:lnTo>
                  <a:lnTo>
                    <a:pt x="61" y="83"/>
                  </a:lnTo>
                  <a:lnTo>
                    <a:pt x="60" y="83"/>
                  </a:lnTo>
                  <a:lnTo>
                    <a:pt x="60" y="83"/>
                  </a:lnTo>
                  <a:lnTo>
                    <a:pt x="58" y="85"/>
                  </a:lnTo>
                  <a:lnTo>
                    <a:pt x="58" y="85"/>
                  </a:lnTo>
                  <a:lnTo>
                    <a:pt x="60" y="87"/>
                  </a:lnTo>
                  <a:lnTo>
                    <a:pt x="60" y="88"/>
                  </a:lnTo>
                  <a:lnTo>
                    <a:pt x="60" y="88"/>
                  </a:lnTo>
                  <a:close/>
                  <a:moveTo>
                    <a:pt x="75" y="110"/>
                  </a:moveTo>
                  <a:lnTo>
                    <a:pt x="75" y="110"/>
                  </a:lnTo>
                  <a:lnTo>
                    <a:pt x="77" y="112"/>
                  </a:lnTo>
                  <a:lnTo>
                    <a:pt x="77" y="112"/>
                  </a:lnTo>
                  <a:lnTo>
                    <a:pt x="79" y="110"/>
                  </a:lnTo>
                  <a:lnTo>
                    <a:pt x="79" y="110"/>
                  </a:lnTo>
                  <a:lnTo>
                    <a:pt x="77" y="110"/>
                  </a:lnTo>
                  <a:lnTo>
                    <a:pt x="77" y="110"/>
                  </a:lnTo>
                  <a:lnTo>
                    <a:pt x="75" y="109"/>
                  </a:lnTo>
                  <a:lnTo>
                    <a:pt x="75" y="109"/>
                  </a:lnTo>
                  <a:lnTo>
                    <a:pt x="75" y="110"/>
                  </a:lnTo>
                  <a:lnTo>
                    <a:pt x="75" y="110"/>
                  </a:lnTo>
                  <a:close/>
                  <a:moveTo>
                    <a:pt x="25" y="109"/>
                  </a:moveTo>
                  <a:lnTo>
                    <a:pt x="25" y="109"/>
                  </a:lnTo>
                  <a:lnTo>
                    <a:pt x="25" y="109"/>
                  </a:lnTo>
                  <a:lnTo>
                    <a:pt x="25" y="109"/>
                  </a:lnTo>
                  <a:lnTo>
                    <a:pt x="22" y="109"/>
                  </a:lnTo>
                  <a:lnTo>
                    <a:pt x="22" y="109"/>
                  </a:lnTo>
                  <a:lnTo>
                    <a:pt x="20" y="109"/>
                  </a:lnTo>
                  <a:lnTo>
                    <a:pt x="20" y="110"/>
                  </a:lnTo>
                  <a:lnTo>
                    <a:pt x="20" y="110"/>
                  </a:lnTo>
                  <a:lnTo>
                    <a:pt x="25" y="110"/>
                  </a:lnTo>
                  <a:lnTo>
                    <a:pt x="25" y="110"/>
                  </a:lnTo>
                  <a:lnTo>
                    <a:pt x="23" y="110"/>
                  </a:lnTo>
                  <a:lnTo>
                    <a:pt x="23" y="110"/>
                  </a:lnTo>
                  <a:lnTo>
                    <a:pt x="25" y="109"/>
                  </a:lnTo>
                  <a:lnTo>
                    <a:pt x="25" y="109"/>
                  </a:lnTo>
                  <a:close/>
                  <a:moveTo>
                    <a:pt x="104" y="34"/>
                  </a:moveTo>
                  <a:lnTo>
                    <a:pt x="104" y="34"/>
                  </a:lnTo>
                  <a:lnTo>
                    <a:pt x="105" y="33"/>
                  </a:lnTo>
                  <a:lnTo>
                    <a:pt x="105" y="30"/>
                  </a:lnTo>
                  <a:lnTo>
                    <a:pt x="105" y="30"/>
                  </a:lnTo>
                  <a:lnTo>
                    <a:pt x="104" y="31"/>
                  </a:lnTo>
                  <a:lnTo>
                    <a:pt x="104" y="34"/>
                  </a:lnTo>
                  <a:lnTo>
                    <a:pt x="104" y="34"/>
                  </a:lnTo>
                  <a:close/>
                  <a:moveTo>
                    <a:pt x="9" y="113"/>
                  </a:moveTo>
                  <a:lnTo>
                    <a:pt x="9" y="113"/>
                  </a:lnTo>
                  <a:lnTo>
                    <a:pt x="6" y="116"/>
                  </a:lnTo>
                  <a:lnTo>
                    <a:pt x="4" y="123"/>
                  </a:lnTo>
                  <a:lnTo>
                    <a:pt x="4" y="123"/>
                  </a:lnTo>
                  <a:lnTo>
                    <a:pt x="6" y="118"/>
                  </a:lnTo>
                  <a:lnTo>
                    <a:pt x="9" y="113"/>
                  </a:lnTo>
                  <a:lnTo>
                    <a:pt x="9" y="113"/>
                  </a:lnTo>
                  <a:close/>
                  <a:moveTo>
                    <a:pt x="148" y="75"/>
                  </a:moveTo>
                  <a:lnTo>
                    <a:pt x="148" y="75"/>
                  </a:lnTo>
                  <a:lnTo>
                    <a:pt x="148" y="79"/>
                  </a:lnTo>
                  <a:lnTo>
                    <a:pt x="148" y="80"/>
                  </a:lnTo>
                  <a:lnTo>
                    <a:pt x="148" y="80"/>
                  </a:lnTo>
                  <a:lnTo>
                    <a:pt x="151" y="79"/>
                  </a:lnTo>
                  <a:lnTo>
                    <a:pt x="151" y="79"/>
                  </a:lnTo>
                  <a:lnTo>
                    <a:pt x="148" y="75"/>
                  </a:lnTo>
                  <a:lnTo>
                    <a:pt x="148" y="75"/>
                  </a:lnTo>
                  <a:close/>
                  <a:moveTo>
                    <a:pt x="96" y="49"/>
                  </a:moveTo>
                  <a:lnTo>
                    <a:pt x="96" y="49"/>
                  </a:lnTo>
                  <a:lnTo>
                    <a:pt x="94" y="52"/>
                  </a:lnTo>
                  <a:lnTo>
                    <a:pt x="94" y="52"/>
                  </a:lnTo>
                  <a:lnTo>
                    <a:pt x="97" y="50"/>
                  </a:lnTo>
                  <a:lnTo>
                    <a:pt x="97" y="50"/>
                  </a:lnTo>
                  <a:lnTo>
                    <a:pt x="97" y="49"/>
                  </a:lnTo>
                  <a:lnTo>
                    <a:pt x="97" y="49"/>
                  </a:lnTo>
                  <a:lnTo>
                    <a:pt x="96" y="49"/>
                  </a:lnTo>
                  <a:lnTo>
                    <a:pt x="96" y="49"/>
                  </a:lnTo>
                  <a:close/>
                  <a:moveTo>
                    <a:pt x="102" y="49"/>
                  </a:moveTo>
                  <a:lnTo>
                    <a:pt x="102" y="49"/>
                  </a:lnTo>
                  <a:lnTo>
                    <a:pt x="109" y="44"/>
                  </a:lnTo>
                  <a:lnTo>
                    <a:pt x="109" y="44"/>
                  </a:lnTo>
                  <a:lnTo>
                    <a:pt x="102" y="47"/>
                  </a:lnTo>
                  <a:lnTo>
                    <a:pt x="102" y="47"/>
                  </a:lnTo>
                  <a:lnTo>
                    <a:pt x="102" y="49"/>
                  </a:lnTo>
                  <a:lnTo>
                    <a:pt x="102" y="49"/>
                  </a:lnTo>
                  <a:close/>
                  <a:moveTo>
                    <a:pt x="25" y="102"/>
                  </a:moveTo>
                  <a:lnTo>
                    <a:pt x="25" y="102"/>
                  </a:lnTo>
                  <a:lnTo>
                    <a:pt x="25" y="102"/>
                  </a:lnTo>
                  <a:lnTo>
                    <a:pt x="25" y="102"/>
                  </a:lnTo>
                  <a:lnTo>
                    <a:pt x="23" y="105"/>
                  </a:lnTo>
                  <a:lnTo>
                    <a:pt x="23" y="105"/>
                  </a:lnTo>
                  <a:lnTo>
                    <a:pt x="27" y="105"/>
                  </a:lnTo>
                  <a:lnTo>
                    <a:pt x="27" y="105"/>
                  </a:lnTo>
                  <a:lnTo>
                    <a:pt x="27" y="105"/>
                  </a:lnTo>
                  <a:lnTo>
                    <a:pt x="27" y="105"/>
                  </a:lnTo>
                  <a:lnTo>
                    <a:pt x="25" y="102"/>
                  </a:lnTo>
                  <a:lnTo>
                    <a:pt x="25" y="102"/>
                  </a:lnTo>
                  <a:close/>
                  <a:moveTo>
                    <a:pt x="44" y="77"/>
                  </a:moveTo>
                  <a:lnTo>
                    <a:pt x="44" y="77"/>
                  </a:lnTo>
                  <a:lnTo>
                    <a:pt x="45" y="74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44" y="77"/>
                  </a:lnTo>
                  <a:lnTo>
                    <a:pt x="44" y="77"/>
                  </a:lnTo>
                  <a:close/>
                  <a:moveTo>
                    <a:pt x="68" y="184"/>
                  </a:moveTo>
                  <a:lnTo>
                    <a:pt x="68" y="184"/>
                  </a:lnTo>
                  <a:lnTo>
                    <a:pt x="58" y="180"/>
                  </a:lnTo>
                  <a:lnTo>
                    <a:pt x="58" y="180"/>
                  </a:lnTo>
                  <a:lnTo>
                    <a:pt x="58" y="181"/>
                  </a:lnTo>
                  <a:lnTo>
                    <a:pt x="58" y="181"/>
                  </a:lnTo>
                  <a:lnTo>
                    <a:pt x="63" y="183"/>
                  </a:lnTo>
                  <a:lnTo>
                    <a:pt x="68" y="184"/>
                  </a:lnTo>
                  <a:lnTo>
                    <a:pt x="68" y="184"/>
                  </a:lnTo>
                  <a:close/>
                  <a:moveTo>
                    <a:pt x="80" y="27"/>
                  </a:moveTo>
                  <a:lnTo>
                    <a:pt x="80" y="27"/>
                  </a:lnTo>
                  <a:lnTo>
                    <a:pt x="80" y="27"/>
                  </a:lnTo>
                  <a:lnTo>
                    <a:pt x="80" y="27"/>
                  </a:lnTo>
                  <a:lnTo>
                    <a:pt x="72" y="31"/>
                  </a:lnTo>
                  <a:lnTo>
                    <a:pt x="72" y="31"/>
                  </a:lnTo>
                  <a:lnTo>
                    <a:pt x="80" y="27"/>
                  </a:lnTo>
                  <a:lnTo>
                    <a:pt x="80" y="27"/>
                  </a:lnTo>
                  <a:lnTo>
                    <a:pt x="80" y="27"/>
                  </a:lnTo>
                  <a:lnTo>
                    <a:pt x="80" y="27"/>
                  </a:lnTo>
                  <a:close/>
                  <a:moveTo>
                    <a:pt x="91" y="124"/>
                  </a:moveTo>
                  <a:lnTo>
                    <a:pt x="91" y="124"/>
                  </a:lnTo>
                  <a:lnTo>
                    <a:pt x="90" y="126"/>
                  </a:lnTo>
                  <a:lnTo>
                    <a:pt x="90" y="128"/>
                  </a:lnTo>
                  <a:lnTo>
                    <a:pt x="90" y="128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1" y="124"/>
                  </a:lnTo>
                  <a:lnTo>
                    <a:pt x="91" y="124"/>
                  </a:lnTo>
                  <a:close/>
                  <a:moveTo>
                    <a:pt x="124" y="88"/>
                  </a:moveTo>
                  <a:lnTo>
                    <a:pt x="124" y="88"/>
                  </a:lnTo>
                  <a:lnTo>
                    <a:pt x="123" y="90"/>
                  </a:lnTo>
                  <a:lnTo>
                    <a:pt x="123" y="90"/>
                  </a:lnTo>
                  <a:lnTo>
                    <a:pt x="123" y="91"/>
                  </a:lnTo>
                  <a:lnTo>
                    <a:pt x="123" y="91"/>
                  </a:lnTo>
                  <a:lnTo>
                    <a:pt x="123" y="93"/>
                  </a:lnTo>
                  <a:lnTo>
                    <a:pt x="123" y="93"/>
                  </a:lnTo>
                  <a:lnTo>
                    <a:pt x="124" y="91"/>
                  </a:lnTo>
                  <a:lnTo>
                    <a:pt x="124" y="88"/>
                  </a:lnTo>
                  <a:lnTo>
                    <a:pt x="124" y="88"/>
                  </a:lnTo>
                  <a:close/>
                  <a:moveTo>
                    <a:pt x="86" y="115"/>
                  </a:moveTo>
                  <a:lnTo>
                    <a:pt x="86" y="115"/>
                  </a:lnTo>
                  <a:lnTo>
                    <a:pt x="90" y="116"/>
                  </a:lnTo>
                  <a:lnTo>
                    <a:pt x="90" y="116"/>
                  </a:lnTo>
                  <a:lnTo>
                    <a:pt x="91" y="112"/>
                  </a:lnTo>
                  <a:lnTo>
                    <a:pt x="91" y="112"/>
                  </a:lnTo>
                  <a:lnTo>
                    <a:pt x="86" y="115"/>
                  </a:lnTo>
                  <a:lnTo>
                    <a:pt x="86" y="115"/>
                  </a:lnTo>
                  <a:close/>
                  <a:moveTo>
                    <a:pt x="162" y="31"/>
                  </a:moveTo>
                  <a:lnTo>
                    <a:pt x="162" y="31"/>
                  </a:lnTo>
                  <a:lnTo>
                    <a:pt x="162" y="36"/>
                  </a:lnTo>
                  <a:lnTo>
                    <a:pt x="162" y="36"/>
                  </a:lnTo>
                  <a:lnTo>
                    <a:pt x="164" y="34"/>
                  </a:lnTo>
                  <a:lnTo>
                    <a:pt x="164" y="34"/>
                  </a:lnTo>
                  <a:lnTo>
                    <a:pt x="162" y="31"/>
                  </a:lnTo>
                  <a:lnTo>
                    <a:pt x="162" y="31"/>
                  </a:lnTo>
                  <a:close/>
                  <a:moveTo>
                    <a:pt x="42" y="116"/>
                  </a:moveTo>
                  <a:lnTo>
                    <a:pt x="42" y="116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4" y="113"/>
                  </a:lnTo>
                  <a:lnTo>
                    <a:pt x="42" y="113"/>
                  </a:lnTo>
                  <a:lnTo>
                    <a:pt x="42" y="113"/>
                  </a:lnTo>
                  <a:lnTo>
                    <a:pt x="42" y="116"/>
                  </a:lnTo>
                  <a:lnTo>
                    <a:pt x="42" y="116"/>
                  </a:lnTo>
                  <a:close/>
                  <a:moveTo>
                    <a:pt x="45" y="167"/>
                  </a:moveTo>
                  <a:lnTo>
                    <a:pt x="45" y="167"/>
                  </a:lnTo>
                  <a:lnTo>
                    <a:pt x="41" y="164"/>
                  </a:lnTo>
                  <a:lnTo>
                    <a:pt x="39" y="164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41" y="164"/>
                  </a:lnTo>
                  <a:lnTo>
                    <a:pt x="45" y="167"/>
                  </a:lnTo>
                  <a:lnTo>
                    <a:pt x="45" y="167"/>
                  </a:lnTo>
                  <a:close/>
                  <a:moveTo>
                    <a:pt x="110" y="12"/>
                  </a:moveTo>
                  <a:lnTo>
                    <a:pt x="110" y="12"/>
                  </a:lnTo>
                  <a:lnTo>
                    <a:pt x="101" y="16"/>
                  </a:lnTo>
                  <a:lnTo>
                    <a:pt x="101" y="16"/>
                  </a:lnTo>
                  <a:lnTo>
                    <a:pt x="102" y="16"/>
                  </a:lnTo>
                  <a:lnTo>
                    <a:pt x="102" y="16"/>
                  </a:lnTo>
                  <a:lnTo>
                    <a:pt x="110" y="12"/>
                  </a:lnTo>
                  <a:lnTo>
                    <a:pt x="110" y="12"/>
                  </a:lnTo>
                  <a:close/>
                  <a:moveTo>
                    <a:pt x="64" y="87"/>
                  </a:moveTo>
                  <a:lnTo>
                    <a:pt x="64" y="87"/>
                  </a:lnTo>
                  <a:lnTo>
                    <a:pt x="64" y="90"/>
                  </a:lnTo>
                  <a:lnTo>
                    <a:pt x="64" y="90"/>
                  </a:lnTo>
                  <a:lnTo>
                    <a:pt x="66" y="91"/>
                  </a:lnTo>
                  <a:lnTo>
                    <a:pt x="66" y="91"/>
                  </a:lnTo>
                  <a:lnTo>
                    <a:pt x="68" y="90"/>
                  </a:lnTo>
                  <a:lnTo>
                    <a:pt x="68" y="90"/>
                  </a:lnTo>
                  <a:lnTo>
                    <a:pt x="64" y="87"/>
                  </a:lnTo>
                  <a:lnTo>
                    <a:pt x="64" y="87"/>
                  </a:lnTo>
                  <a:close/>
                  <a:moveTo>
                    <a:pt x="162" y="49"/>
                  </a:moveTo>
                  <a:lnTo>
                    <a:pt x="162" y="49"/>
                  </a:lnTo>
                  <a:lnTo>
                    <a:pt x="164" y="55"/>
                  </a:lnTo>
                  <a:lnTo>
                    <a:pt x="164" y="55"/>
                  </a:lnTo>
                  <a:lnTo>
                    <a:pt x="164" y="52"/>
                  </a:lnTo>
                  <a:lnTo>
                    <a:pt x="162" y="49"/>
                  </a:lnTo>
                  <a:lnTo>
                    <a:pt x="162" y="49"/>
                  </a:lnTo>
                  <a:close/>
                  <a:moveTo>
                    <a:pt x="64" y="115"/>
                  </a:moveTo>
                  <a:lnTo>
                    <a:pt x="64" y="115"/>
                  </a:lnTo>
                  <a:lnTo>
                    <a:pt x="64" y="115"/>
                  </a:lnTo>
                  <a:lnTo>
                    <a:pt x="64" y="115"/>
                  </a:lnTo>
                  <a:lnTo>
                    <a:pt x="61" y="118"/>
                  </a:lnTo>
                  <a:lnTo>
                    <a:pt x="61" y="118"/>
                  </a:lnTo>
                  <a:lnTo>
                    <a:pt x="63" y="118"/>
                  </a:lnTo>
                  <a:lnTo>
                    <a:pt x="63" y="118"/>
                  </a:lnTo>
                  <a:lnTo>
                    <a:pt x="64" y="115"/>
                  </a:lnTo>
                  <a:lnTo>
                    <a:pt x="64" y="115"/>
                  </a:lnTo>
                  <a:close/>
                  <a:moveTo>
                    <a:pt x="47" y="96"/>
                  </a:moveTo>
                  <a:lnTo>
                    <a:pt x="47" y="96"/>
                  </a:lnTo>
                  <a:lnTo>
                    <a:pt x="45" y="99"/>
                  </a:lnTo>
                  <a:lnTo>
                    <a:pt x="45" y="99"/>
                  </a:lnTo>
                  <a:lnTo>
                    <a:pt x="45" y="99"/>
                  </a:lnTo>
                  <a:lnTo>
                    <a:pt x="45" y="99"/>
                  </a:lnTo>
                  <a:lnTo>
                    <a:pt x="47" y="98"/>
                  </a:lnTo>
                  <a:lnTo>
                    <a:pt x="47" y="98"/>
                  </a:lnTo>
                  <a:lnTo>
                    <a:pt x="49" y="98"/>
                  </a:lnTo>
                  <a:lnTo>
                    <a:pt x="49" y="98"/>
                  </a:lnTo>
                  <a:lnTo>
                    <a:pt x="47" y="96"/>
                  </a:lnTo>
                  <a:lnTo>
                    <a:pt x="47" y="96"/>
                  </a:lnTo>
                  <a:close/>
                  <a:moveTo>
                    <a:pt x="116" y="120"/>
                  </a:moveTo>
                  <a:lnTo>
                    <a:pt x="116" y="120"/>
                  </a:lnTo>
                  <a:lnTo>
                    <a:pt x="113" y="121"/>
                  </a:lnTo>
                  <a:lnTo>
                    <a:pt x="113" y="123"/>
                  </a:lnTo>
                  <a:lnTo>
                    <a:pt x="113" y="123"/>
                  </a:lnTo>
                  <a:lnTo>
                    <a:pt x="115" y="123"/>
                  </a:lnTo>
                  <a:lnTo>
                    <a:pt x="115" y="123"/>
                  </a:lnTo>
                  <a:lnTo>
                    <a:pt x="115" y="121"/>
                  </a:lnTo>
                  <a:lnTo>
                    <a:pt x="116" y="120"/>
                  </a:lnTo>
                  <a:lnTo>
                    <a:pt x="116" y="120"/>
                  </a:lnTo>
                  <a:close/>
                  <a:moveTo>
                    <a:pt x="83" y="120"/>
                  </a:moveTo>
                  <a:lnTo>
                    <a:pt x="83" y="120"/>
                  </a:lnTo>
                  <a:lnTo>
                    <a:pt x="82" y="118"/>
                  </a:lnTo>
                  <a:lnTo>
                    <a:pt x="82" y="118"/>
                  </a:lnTo>
                  <a:lnTo>
                    <a:pt x="80" y="123"/>
                  </a:lnTo>
                  <a:lnTo>
                    <a:pt x="80" y="123"/>
                  </a:lnTo>
                  <a:lnTo>
                    <a:pt x="83" y="120"/>
                  </a:lnTo>
                  <a:lnTo>
                    <a:pt x="83" y="120"/>
                  </a:lnTo>
                  <a:close/>
                  <a:moveTo>
                    <a:pt x="145" y="88"/>
                  </a:moveTo>
                  <a:lnTo>
                    <a:pt x="145" y="88"/>
                  </a:lnTo>
                  <a:lnTo>
                    <a:pt x="143" y="88"/>
                  </a:lnTo>
                  <a:lnTo>
                    <a:pt x="143" y="88"/>
                  </a:lnTo>
                  <a:lnTo>
                    <a:pt x="143" y="91"/>
                  </a:lnTo>
                  <a:lnTo>
                    <a:pt x="143" y="91"/>
                  </a:lnTo>
                  <a:lnTo>
                    <a:pt x="145" y="91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88"/>
                  </a:lnTo>
                  <a:lnTo>
                    <a:pt x="145" y="88"/>
                  </a:lnTo>
                  <a:close/>
                  <a:moveTo>
                    <a:pt x="139" y="69"/>
                  </a:moveTo>
                  <a:lnTo>
                    <a:pt x="139" y="69"/>
                  </a:lnTo>
                  <a:lnTo>
                    <a:pt x="139" y="69"/>
                  </a:lnTo>
                  <a:lnTo>
                    <a:pt x="139" y="69"/>
                  </a:lnTo>
                  <a:lnTo>
                    <a:pt x="143" y="68"/>
                  </a:lnTo>
                  <a:lnTo>
                    <a:pt x="143" y="68"/>
                  </a:lnTo>
                  <a:lnTo>
                    <a:pt x="143" y="66"/>
                  </a:lnTo>
                  <a:lnTo>
                    <a:pt x="143" y="66"/>
                  </a:lnTo>
                  <a:lnTo>
                    <a:pt x="139" y="69"/>
                  </a:lnTo>
                  <a:lnTo>
                    <a:pt x="139" y="69"/>
                  </a:lnTo>
                  <a:close/>
                  <a:moveTo>
                    <a:pt x="56" y="120"/>
                  </a:moveTo>
                  <a:lnTo>
                    <a:pt x="56" y="120"/>
                  </a:lnTo>
                  <a:lnTo>
                    <a:pt x="56" y="120"/>
                  </a:lnTo>
                  <a:lnTo>
                    <a:pt x="56" y="120"/>
                  </a:lnTo>
                  <a:lnTo>
                    <a:pt x="55" y="118"/>
                  </a:lnTo>
                  <a:lnTo>
                    <a:pt x="55" y="118"/>
                  </a:lnTo>
                  <a:lnTo>
                    <a:pt x="53" y="120"/>
                  </a:lnTo>
                  <a:lnTo>
                    <a:pt x="53" y="120"/>
                  </a:lnTo>
                  <a:lnTo>
                    <a:pt x="56" y="120"/>
                  </a:lnTo>
                  <a:lnTo>
                    <a:pt x="56" y="120"/>
                  </a:lnTo>
                  <a:close/>
                  <a:moveTo>
                    <a:pt x="123" y="156"/>
                  </a:moveTo>
                  <a:lnTo>
                    <a:pt x="123" y="156"/>
                  </a:lnTo>
                  <a:lnTo>
                    <a:pt x="127" y="150"/>
                  </a:lnTo>
                  <a:lnTo>
                    <a:pt x="127" y="150"/>
                  </a:lnTo>
                  <a:lnTo>
                    <a:pt x="124" y="153"/>
                  </a:lnTo>
                  <a:lnTo>
                    <a:pt x="123" y="156"/>
                  </a:lnTo>
                  <a:lnTo>
                    <a:pt x="123" y="156"/>
                  </a:lnTo>
                  <a:close/>
                  <a:moveTo>
                    <a:pt x="137" y="33"/>
                  </a:moveTo>
                  <a:lnTo>
                    <a:pt x="137" y="33"/>
                  </a:lnTo>
                  <a:lnTo>
                    <a:pt x="135" y="34"/>
                  </a:lnTo>
                  <a:lnTo>
                    <a:pt x="135" y="34"/>
                  </a:lnTo>
                  <a:lnTo>
                    <a:pt x="137" y="38"/>
                  </a:lnTo>
                  <a:lnTo>
                    <a:pt x="137" y="38"/>
                  </a:lnTo>
                  <a:lnTo>
                    <a:pt x="139" y="39"/>
                  </a:lnTo>
                  <a:lnTo>
                    <a:pt x="139" y="39"/>
                  </a:lnTo>
                  <a:lnTo>
                    <a:pt x="139" y="39"/>
                  </a:lnTo>
                  <a:lnTo>
                    <a:pt x="139" y="39"/>
                  </a:lnTo>
                  <a:lnTo>
                    <a:pt x="137" y="33"/>
                  </a:lnTo>
                  <a:lnTo>
                    <a:pt x="137" y="33"/>
                  </a:lnTo>
                  <a:close/>
                  <a:moveTo>
                    <a:pt x="91" y="131"/>
                  </a:moveTo>
                  <a:lnTo>
                    <a:pt x="91" y="131"/>
                  </a:lnTo>
                  <a:lnTo>
                    <a:pt x="88" y="131"/>
                  </a:lnTo>
                  <a:lnTo>
                    <a:pt x="86" y="129"/>
                  </a:lnTo>
                  <a:lnTo>
                    <a:pt x="86" y="129"/>
                  </a:lnTo>
                  <a:lnTo>
                    <a:pt x="85" y="131"/>
                  </a:lnTo>
                  <a:lnTo>
                    <a:pt x="85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8" y="132"/>
                  </a:lnTo>
                  <a:lnTo>
                    <a:pt x="88" y="132"/>
                  </a:lnTo>
                  <a:lnTo>
                    <a:pt x="90" y="132"/>
                  </a:lnTo>
                  <a:lnTo>
                    <a:pt x="90" y="132"/>
                  </a:lnTo>
                  <a:lnTo>
                    <a:pt x="91" y="131"/>
                  </a:lnTo>
                  <a:lnTo>
                    <a:pt x="91" y="131"/>
                  </a:lnTo>
                  <a:close/>
                  <a:moveTo>
                    <a:pt x="91" y="137"/>
                  </a:moveTo>
                  <a:lnTo>
                    <a:pt x="91" y="137"/>
                  </a:lnTo>
                  <a:lnTo>
                    <a:pt x="93" y="139"/>
                  </a:lnTo>
                  <a:lnTo>
                    <a:pt x="94" y="140"/>
                  </a:lnTo>
                  <a:lnTo>
                    <a:pt x="94" y="140"/>
                  </a:lnTo>
                  <a:lnTo>
                    <a:pt x="93" y="137"/>
                  </a:lnTo>
                  <a:lnTo>
                    <a:pt x="93" y="137"/>
                  </a:lnTo>
                  <a:lnTo>
                    <a:pt x="91" y="137"/>
                  </a:lnTo>
                  <a:lnTo>
                    <a:pt x="91" y="137"/>
                  </a:lnTo>
                  <a:close/>
                  <a:moveTo>
                    <a:pt x="180" y="49"/>
                  </a:moveTo>
                  <a:lnTo>
                    <a:pt x="180" y="49"/>
                  </a:lnTo>
                  <a:lnTo>
                    <a:pt x="180" y="60"/>
                  </a:lnTo>
                  <a:lnTo>
                    <a:pt x="180" y="60"/>
                  </a:lnTo>
                  <a:lnTo>
                    <a:pt x="180" y="53"/>
                  </a:lnTo>
                  <a:lnTo>
                    <a:pt x="180" y="49"/>
                  </a:lnTo>
                  <a:lnTo>
                    <a:pt x="180" y="49"/>
                  </a:lnTo>
                  <a:close/>
                  <a:moveTo>
                    <a:pt x="56" y="107"/>
                  </a:moveTo>
                  <a:lnTo>
                    <a:pt x="56" y="107"/>
                  </a:lnTo>
                  <a:lnTo>
                    <a:pt x="53" y="110"/>
                  </a:lnTo>
                  <a:lnTo>
                    <a:pt x="53" y="110"/>
                  </a:lnTo>
                  <a:lnTo>
                    <a:pt x="56" y="109"/>
                  </a:lnTo>
                  <a:lnTo>
                    <a:pt x="56" y="107"/>
                  </a:lnTo>
                  <a:lnTo>
                    <a:pt x="56" y="107"/>
                  </a:lnTo>
                  <a:close/>
                  <a:moveTo>
                    <a:pt x="72" y="105"/>
                  </a:moveTo>
                  <a:lnTo>
                    <a:pt x="72" y="105"/>
                  </a:lnTo>
                  <a:lnTo>
                    <a:pt x="71" y="107"/>
                  </a:lnTo>
                  <a:lnTo>
                    <a:pt x="71" y="107"/>
                  </a:lnTo>
                  <a:lnTo>
                    <a:pt x="72" y="109"/>
                  </a:lnTo>
                  <a:lnTo>
                    <a:pt x="72" y="109"/>
                  </a:lnTo>
                  <a:lnTo>
                    <a:pt x="74" y="105"/>
                  </a:lnTo>
                  <a:lnTo>
                    <a:pt x="74" y="105"/>
                  </a:lnTo>
                  <a:lnTo>
                    <a:pt x="72" y="105"/>
                  </a:lnTo>
                  <a:lnTo>
                    <a:pt x="72" y="105"/>
                  </a:lnTo>
                  <a:close/>
                  <a:moveTo>
                    <a:pt x="131" y="55"/>
                  </a:moveTo>
                  <a:lnTo>
                    <a:pt x="131" y="55"/>
                  </a:lnTo>
                  <a:lnTo>
                    <a:pt x="127" y="55"/>
                  </a:lnTo>
                  <a:lnTo>
                    <a:pt x="126" y="57"/>
                  </a:lnTo>
                  <a:lnTo>
                    <a:pt x="126" y="57"/>
                  </a:lnTo>
                  <a:lnTo>
                    <a:pt x="126" y="57"/>
                  </a:lnTo>
                  <a:lnTo>
                    <a:pt x="126" y="57"/>
                  </a:lnTo>
                  <a:lnTo>
                    <a:pt x="131" y="55"/>
                  </a:lnTo>
                  <a:lnTo>
                    <a:pt x="131" y="55"/>
                  </a:lnTo>
                  <a:close/>
                  <a:moveTo>
                    <a:pt x="69" y="110"/>
                  </a:moveTo>
                  <a:lnTo>
                    <a:pt x="69" y="110"/>
                  </a:lnTo>
                  <a:lnTo>
                    <a:pt x="69" y="112"/>
                  </a:lnTo>
                  <a:lnTo>
                    <a:pt x="71" y="113"/>
                  </a:lnTo>
                  <a:lnTo>
                    <a:pt x="71" y="113"/>
                  </a:lnTo>
                  <a:lnTo>
                    <a:pt x="71" y="112"/>
                  </a:lnTo>
                  <a:lnTo>
                    <a:pt x="71" y="112"/>
                  </a:lnTo>
                  <a:lnTo>
                    <a:pt x="69" y="110"/>
                  </a:lnTo>
                  <a:lnTo>
                    <a:pt x="69" y="110"/>
                  </a:lnTo>
                  <a:close/>
                  <a:moveTo>
                    <a:pt x="72" y="123"/>
                  </a:moveTo>
                  <a:lnTo>
                    <a:pt x="72" y="123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4" y="121"/>
                  </a:lnTo>
                  <a:lnTo>
                    <a:pt x="74" y="121"/>
                  </a:lnTo>
                  <a:lnTo>
                    <a:pt x="72" y="123"/>
                  </a:lnTo>
                  <a:lnTo>
                    <a:pt x="72" y="123"/>
                  </a:lnTo>
                  <a:close/>
                  <a:moveTo>
                    <a:pt x="123" y="145"/>
                  </a:moveTo>
                  <a:lnTo>
                    <a:pt x="123" y="145"/>
                  </a:lnTo>
                  <a:lnTo>
                    <a:pt x="124" y="145"/>
                  </a:lnTo>
                  <a:lnTo>
                    <a:pt x="123" y="143"/>
                  </a:lnTo>
                  <a:lnTo>
                    <a:pt x="123" y="143"/>
                  </a:lnTo>
                  <a:lnTo>
                    <a:pt x="121" y="143"/>
                  </a:lnTo>
                  <a:lnTo>
                    <a:pt x="121" y="145"/>
                  </a:lnTo>
                  <a:lnTo>
                    <a:pt x="121" y="145"/>
                  </a:lnTo>
                  <a:lnTo>
                    <a:pt x="123" y="145"/>
                  </a:lnTo>
                  <a:lnTo>
                    <a:pt x="123" y="145"/>
                  </a:lnTo>
                  <a:close/>
                  <a:moveTo>
                    <a:pt x="88" y="88"/>
                  </a:moveTo>
                  <a:lnTo>
                    <a:pt x="88" y="88"/>
                  </a:lnTo>
                  <a:lnTo>
                    <a:pt x="90" y="87"/>
                  </a:lnTo>
                  <a:lnTo>
                    <a:pt x="88" y="85"/>
                  </a:lnTo>
                  <a:lnTo>
                    <a:pt x="88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8" y="88"/>
                  </a:lnTo>
                  <a:lnTo>
                    <a:pt x="88" y="88"/>
                  </a:lnTo>
                  <a:close/>
                  <a:moveTo>
                    <a:pt x="64" y="55"/>
                  </a:moveTo>
                  <a:lnTo>
                    <a:pt x="64" y="55"/>
                  </a:lnTo>
                  <a:lnTo>
                    <a:pt x="66" y="58"/>
                  </a:lnTo>
                  <a:lnTo>
                    <a:pt x="66" y="58"/>
                  </a:lnTo>
                  <a:lnTo>
                    <a:pt x="66" y="57"/>
                  </a:lnTo>
                  <a:lnTo>
                    <a:pt x="66" y="55"/>
                  </a:lnTo>
                  <a:lnTo>
                    <a:pt x="66" y="55"/>
                  </a:lnTo>
                  <a:lnTo>
                    <a:pt x="64" y="55"/>
                  </a:lnTo>
                  <a:lnTo>
                    <a:pt x="64" y="55"/>
                  </a:lnTo>
                  <a:close/>
                  <a:moveTo>
                    <a:pt x="113" y="88"/>
                  </a:moveTo>
                  <a:lnTo>
                    <a:pt x="113" y="88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2" y="87"/>
                  </a:lnTo>
                  <a:lnTo>
                    <a:pt x="112" y="87"/>
                  </a:lnTo>
                  <a:lnTo>
                    <a:pt x="113" y="88"/>
                  </a:lnTo>
                  <a:lnTo>
                    <a:pt x="113" y="88"/>
                  </a:lnTo>
                  <a:close/>
                  <a:moveTo>
                    <a:pt x="94" y="112"/>
                  </a:moveTo>
                  <a:lnTo>
                    <a:pt x="94" y="112"/>
                  </a:lnTo>
                  <a:lnTo>
                    <a:pt x="93" y="116"/>
                  </a:lnTo>
                  <a:lnTo>
                    <a:pt x="93" y="116"/>
                  </a:lnTo>
                  <a:lnTo>
                    <a:pt x="96" y="113"/>
                  </a:lnTo>
                  <a:lnTo>
                    <a:pt x="96" y="113"/>
                  </a:lnTo>
                  <a:lnTo>
                    <a:pt x="94" y="112"/>
                  </a:lnTo>
                  <a:lnTo>
                    <a:pt x="94" y="112"/>
                  </a:lnTo>
                  <a:close/>
                  <a:moveTo>
                    <a:pt x="112" y="162"/>
                  </a:moveTo>
                  <a:lnTo>
                    <a:pt x="112" y="162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2" y="157"/>
                  </a:lnTo>
                  <a:lnTo>
                    <a:pt x="110" y="161"/>
                  </a:lnTo>
                  <a:lnTo>
                    <a:pt x="112" y="162"/>
                  </a:lnTo>
                  <a:lnTo>
                    <a:pt x="112" y="162"/>
                  </a:lnTo>
                  <a:close/>
                  <a:moveTo>
                    <a:pt x="91" y="98"/>
                  </a:moveTo>
                  <a:lnTo>
                    <a:pt x="91" y="98"/>
                  </a:lnTo>
                  <a:lnTo>
                    <a:pt x="86" y="101"/>
                  </a:lnTo>
                  <a:lnTo>
                    <a:pt x="86" y="101"/>
                  </a:lnTo>
                  <a:lnTo>
                    <a:pt x="88" y="101"/>
                  </a:lnTo>
                  <a:lnTo>
                    <a:pt x="88" y="101"/>
                  </a:lnTo>
                  <a:lnTo>
                    <a:pt x="91" y="98"/>
                  </a:lnTo>
                  <a:lnTo>
                    <a:pt x="91" y="98"/>
                  </a:lnTo>
                  <a:close/>
                  <a:moveTo>
                    <a:pt x="109" y="98"/>
                  </a:moveTo>
                  <a:lnTo>
                    <a:pt x="109" y="98"/>
                  </a:lnTo>
                  <a:lnTo>
                    <a:pt x="110" y="96"/>
                  </a:lnTo>
                  <a:lnTo>
                    <a:pt x="110" y="96"/>
                  </a:lnTo>
                  <a:lnTo>
                    <a:pt x="112" y="94"/>
                  </a:lnTo>
                  <a:lnTo>
                    <a:pt x="113" y="93"/>
                  </a:lnTo>
                  <a:lnTo>
                    <a:pt x="113" y="93"/>
                  </a:lnTo>
                  <a:lnTo>
                    <a:pt x="109" y="98"/>
                  </a:lnTo>
                  <a:lnTo>
                    <a:pt x="109" y="98"/>
                  </a:lnTo>
                  <a:close/>
                  <a:moveTo>
                    <a:pt x="34" y="123"/>
                  </a:moveTo>
                  <a:lnTo>
                    <a:pt x="34" y="123"/>
                  </a:lnTo>
                  <a:lnTo>
                    <a:pt x="31" y="123"/>
                  </a:lnTo>
                  <a:lnTo>
                    <a:pt x="31" y="124"/>
                  </a:lnTo>
                  <a:lnTo>
                    <a:pt x="31" y="124"/>
                  </a:lnTo>
                  <a:lnTo>
                    <a:pt x="33" y="124"/>
                  </a:lnTo>
                  <a:lnTo>
                    <a:pt x="34" y="123"/>
                  </a:lnTo>
                  <a:lnTo>
                    <a:pt x="34" y="123"/>
                  </a:lnTo>
                  <a:close/>
                  <a:moveTo>
                    <a:pt x="116" y="57"/>
                  </a:moveTo>
                  <a:lnTo>
                    <a:pt x="116" y="57"/>
                  </a:lnTo>
                  <a:lnTo>
                    <a:pt x="115" y="55"/>
                  </a:lnTo>
                  <a:lnTo>
                    <a:pt x="113" y="53"/>
                  </a:lnTo>
                  <a:lnTo>
                    <a:pt x="113" y="53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16" y="57"/>
                  </a:lnTo>
                  <a:lnTo>
                    <a:pt x="116" y="57"/>
                  </a:lnTo>
                  <a:close/>
                  <a:moveTo>
                    <a:pt x="121" y="115"/>
                  </a:moveTo>
                  <a:lnTo>
                    <a:pt x="121" y="115"/>
                  </a:lnTo>
                  <a:lnTo>
                    <a:pt x="123" y="113"/>
                  </a:lnTo>
                  <a:lnTo>
                    <a:pt x="123" y="113"/>
                  </a:lnTo>
                  <a:lnTo>
                    <a:pt x="123" y="112"/>
                  </a:lnTo>
                  <a:lnTo>
                    <a:pt x="123" y="112"/>
                  </a:lnTo>
                  <a:lnTo>
                    <a:pt x="121" y="113"/>
                  </a:lnTo>
                  <a:lnTo>
                    <a:pt x="121" y="115"/>
                  </a:lnTo>
                  <a:lnTo>
                    <a:pt x="121" y="115"/>
                  </a:lnTo>
                  <a:close/>
                  <a:moveTo>
                    <a:pt x="66" y="118"/>
                  </a:moveTo>
                  <a:lnTo>
                    <a:pt x="66" y="118"/>
                  </a:lnTo>
                  <a:lnTo>
                    <a:pt x="68" y="116"/>
                  </a:lnTo>
                  <a:lnTo>
                    <a:pt x="69" y="115"/>
                  </a:lnTo>
                  <a:lnTo>
                    <a:pt x="69" y="115"/>
                  </a:lnTo>
                  <a:lnTo>
                    <a:pt x="68" y="115"/>
                  </a:lnTo>
                  <a:lnTo>
                    <a:pt x="68" y="115"/>
                  </a:lnTo>
                  <a:lnTo>
                    <a:pt x="66" y="118"/>
                  </a:lnTo>
                  <a:lnTo>
                    <a:pt x="66" y="118"/>
                  </a:lnTo>
                  <a:close/>
                  <a:moveTo>
                    <a:pt x="74" y="101"/>
                  </a:moveTo>
                  <a:lnTo>
                    <a:pt x="74" y="101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72" y="101"/>
                  </a:lnTo>
                  <a:lnTo>
                    <a:pt x="72" y="101"/>
                  </a:lnTo>
                  <a:lnTo>
                    <a:pt x="74" y="101"/>
                  </a:lnTo>
                  <a:lnTo>
                    <a:pt x="74" y="101"/>
                  </a:lnTo>
                  <a:close/>
                  <a:moveTo>
                    <a:pt x="168" y="27"/>
                  </a:moveTo>
                  <a:lnTo>
                    <a:pt x="168" y="27"/>
                  </a:lnTo>
                  <a:lnTo>
                    <a:pt x="168" y="30"/>
                  </a:lnTo>
                  <a:lnTo>
                    <a:pt x="172" y="31"/>
                  </a:lnTo>
                  <a:lnTo>
                    <a:pt x="172" y="31"/>
                  </a:lnTo>
                  <a:lnTo>
                    <a:pt x="168" y="27"/>
                  </a:lnTo>
                  <a:lnTo>
                    <a:pt x="168" y="27"/>
                  </a:lnTo>
                  <a:close/>
                  <a:moveTo>
                    <a:pt x="107" y="69"/>
                  </a:moveTo>
                  <a:lnTo>
                    <a:pt x="107" y="69"/>
                  </a:lnTo>
                  <a:lnTo>
                    <a:pt x="104" y="71"/>
                  </a:lnTo>
                  <a:lnTo>
                    <a:pt x="104" y="71"/>
                  </a:lnTo>
                  <a:lnTo>
                    <a:pt x="104" y="72"/>
                  </a:lnTo>
                  <a:lnTo>
                    <a:pt x="104" y="72"/>
                  </a:lnTo>
                  <a:lnTo>
                    <a:pt x="107" y="69"/>
                  </a:lnTo>
                  <a:lnTo>
                    <a:pt x="107" y="69"/>
                  </a:lnTo>
                  <a:close/>
                  <a:moveTo>
                    <a:pt x="47" y="109"/>
                  </a:moveTo>
                  <a:lnTo>
                    <a:pt x="47" y="109"/>
                  </a:lnTo>
                  <a:lnTo>
                    <a:pt x="47" y="109"/>
                  </a:lnTo>
                  <a:lnTo>
                    <a:pt x="47" y="107"/>
                  </a:lnTo>
                  <a:lnTo>
                    <a:pt x="47" y="107"/>
                  </a:lnTo>
                  <a:lnTo>
                    <a:pt x="45" y="107"/>
                  </a:lnTo>
                  <a:lnTo>
                    <a:pt x="45" y="107"/>
                  </a:lnTo>
                  <a:lnTo>
                    <a:pt x="47" y="109"/>
                  </a:lnTo>
                  <a:lnTo>
                    <a:pt x="47" y="109"/>
                  </a:lnTo>
                  <a:close/>
                  <a:moveTo>
                    <a:pt x="148" y="66"/>
                  </a:moveTo>
                  <a:lnTo>
                    <a:pt x="148" y="66"/>
                  </a:lnTo>
                  <a:lnTo>
                    <a:pt x="151" y="64"/>
                  </a:lnTo>
                  <a:lnTo>
                    <a:pt x="151" y="64"/>
                  </a:lnTo>
                  <a:lnTo>
                    <a:pt x="151" y="64"/>
                  </a:lnTo>
                  <a:lnTo>
                    <a:pt x="151" y="64"/>
                  </a:lnTo>
                  <a:lnTo>
                    <a:pt x="148" y="66"/>
                  </a:lnTo>
                  <a:lnTo>
                    <a:pt x="148" y="66"/>
                  </a:lnTo>
                  <a:close/>
                  <a:moveTo>
                    <a:pt x="132" y="113"/>
                  </a:moveTo>
                  <a:lnTo>
                    <a:pt x="132" y="113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3"/>
                  </a:lnTo>
                  <a:lnTo>
                    <a:pt x="134" y="113"/>
                  </a:lnTo>
                  <a:lnTo>
                    <a:pt x="134" y="113"/>
                  </a:lnTo>
                  <a:lnTo>
                    <a:pt x="134" y="113"/>
                  </a:lnTo>
                  <a:lnTo>
                    <a:pt x="132" y="113"/>
                  </a:lnTo>
                  <a:lnTo>
                    <a:pt x="132" y="113"/>
                  </a:lnTo>
                  <a:close/>
                  <a:moveTo>
                    <a:pt x="90" y="110"/>
                  </a:moveTo>
                  <a:lnTo>
                    <a:pt x="90" y="110"/>
                  </a:lnTo>
                  <a:lnTo>
                    <a:pt x="90" y="109"/>
                  </a:lnTo>
                  <a:lnTo>
                    <a:pt x="90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85" y="112"/>
                  </a:lnTo>
                  <a:lnTo>
                    <a:pt x="90" y="110"/>
                  </a:lnTo>
                  <a:lnTo>
                    <a:pt x="90" y="110"/>
                  </a:lnTo>
                  <a:close/>
                  <a:moveTo>
                    <a:pt x="107" y="41"/>
                  </a:moveTo>
                  <a:lnTo>
                    <a:pt x="107" y="41"/>
                  </a:lnTo>
                  <a:lnTo>
                    <a:pt x="107" y="38"/>
                  </a:lnTo>
                  <a:lnTo>
                    <a:pt x="107" y="38"/>
                  </a:lnTo>
                  <a:lnTo>
                    <a:pt x="107" y="38"/>
                  </a:lnTo>
                  <a:lnTo>
                    <a:pt x="107" y="38"/>
                  </a:lnTo>
                  <a:lnTo>
                    <a:pt x="105" y="41"/>
                  </a:lnTo>
                  <a:lnTo>
                    <a:pt x="105" y="41"/>
                  </a:lnTo>
                  <a:lnTo>
                    <a:pt x="107" y="41"/>
                  </a:lnTo>
                  <a:lnTo>
                    <a:pt x="107" y="41"/>
                  </a:lnTo>
                  <a:close/>
                  <a:moveTo>
                    <a:pt x="9" y="112"/>
                  </a:moveTo>
                  <a:lnTo>
                    <a:pt x="9" y="112"/>
                  </a:lnTo>
                  <a:lnTo>
                    <a:pt x="11" y="110"/>
                  </a:lnTo>
                  <a:lnTo>
                    <a:pt x="12" y="109"/>
                  </a:lnTo>
                  <a:lnTo>
                    <a:pt x="12" y="109"/>
                  </a:lnTo>
                  <a:lnTo>
                    <a:pt x="11" y="110"/>
                  </a:lnTo>
                  <a:lnTo>
                    <a:pt x="9" y="112"/>
                  </a:lnTo>
                  <a:lnTo>
                    <a:pt x="9" y="112"/>
                  </a:lnTo>
                  <a:close/>
                  <a:moveTo>
                    <a:pt x="85" y="135"/>
                  </a:moveTo>
                  <a:lnTo>
                    <a:pt x="85" y="135"/>
                  </a:lnTo>
                  <a:lnTo>
                    <a:pt x="85" y="135"/>
                  </a:lnTo>
                  <a:lnTo>
                    <a:pt x="85" y="135"/>
                  </a:lnTo>
                  <a:lnTo>
                    <a:pt x="83" y="132"/>
                  </a:lnTo>
                  <a:lnTo>
                    <a:pt x="83" y="132"/>
                  </a:lnTo>
                  <a:lnTo>
                    <a:pt x="82" y="134"/>
                  </a:lnTo>
                  <a:lnTo>
                    <a:pt x="82" y="134"/>
                  </a:lnTo>
                  <a:lnTo>
                    <a:pt x="85" y="135"/>
                  </a:lnTo>
                  <a:lnTo>
                    <a:pt x="85" y="135"/>
                  </a:lnTo>
                  <a:close/>
                  <a:moveTo>
                    <a:pt x="112" y="129"/>
                  </a:moveTo>
                  <a:lnTo>
                    <a:pt x="112" y="129"/>
                  </a:lnTo>
                  <a:lnTo>
                    <a:pt x="109" y="132"/>
                  </a:lnTo>
                  <a:lnTo>
                    <a:pt x="109" y="132"/>
                  </a:lnTo>
                  <a:lnTo>
                    <a:pt x="112" y="131"/>
                  </a:lnTo>
                  <a:lnTo>
                    <a:pt x="112" y="129"/>
                  </a:lnTo>
                  <a:lnTo>
                    <a:pt x="112" y="129"/>
                  </a:lnTo>
                  <a:close/>
                  <a:moveTo>
                    <a:pt x="38" y="112"/>
                  </a:moveTo>
                  <a:lnTo>
                    <a:pt x="38" y="112"/>
                  </a:lnTo>
                  <a:lnTo>
                    <a:pt x="39" y="113"/>
                  </a:lnTo>
                  <a:lnTo>
                    <a:pt x="39" y="113"/>
                  </a:lnTo>
                  <a:lnTo>
                    <a:pt x="39" y="112"/>
                  </a:lnTo>
                  <a:lnTo>
                    <a:pt x="39" y="112"/>
                  </a:lnTo>
                  <a:lnTo>
                    <a:pt x="38" y="112"/>
                  </a:lnTo>
                  <a:lnTo>
                    <a:pt x="38" y="112"/>
                  </a:lnTo>
                  <a:close/>
                  <a:moveTo>
                    <a:pt x="120" y="82"/>
                  </a:moveTo>
                  <a:lnTo>
                    <a:pt x="120" y="82"/>
                  </a:lnTo>
                  <a:lnTo>
                    <a:pt x="121" y="80"/>
                  </a:lnTo>
                  <a:lnTo>
                    <a:pt x="121" y="80"/>
                  </a:lnTo>
                  <a:lnTo>
                    <a:pt x="120" y="79"/>
                  </a:lnTo>
                  <a:lnTo>
                    <a:pt x="120" y="79"/>
                  </a:lnTo>
                  <a:lnTo>
                    <a:pt x="120" y="80"/>
                  </a:lnTo>
                  <a:lnTo>
                    <a:pt x="120" y="82"/>
                  </a:lnTo>
                  <a:lnTo>
                    <a:pt x="120" y="82"/>
                  </a:lnTo>
                  <a:close/>
                  <a:moveTo>
                    <a:pt x="74" y="113"/>
                  </a:moveTo>
                  <a:lnTo>
                    <a:pt x="74" y="113"/>
                  </a:lnTo>
                  <a:lnTo>
                    <a:pt x="72" y="115"/>
                  </a:lnTo>
                  <a:lnTo>
                    <a:pt x="72" y="115"/>
                  </a:lnTo>
                  <a:lnTo>
                    <a:pt x="72" y="115"/>
                  </a:lnTo>
                  <a:lnTo>
                    <a:pt x="72" y="115"/>
                  </a:lnTo>
                  <a:lnTo>
                    <a:pt x="75" y="113"/>
                  </a:lnTo>
                  <a:lnTo>
                    <a:pt x="75" y="113"/>
                  </a:lnTo>
                  <a:lnTo>
                    <a:pt x="74" y="113"/>
                  </a:lnTo>
                  <a:lnTo>
                    <a:pt x="74" y="113"/>
                  </a:lnTo>
                  <a:close/>
                  <a:moveTo>
                    <a:pt x="99" y="30"/>
                  </a:moveTo>
                  <a:lnTo>
                    <a:pt x="99" y="30"/>
                  </a:lnTo>
                  <a:lnTo>
                    <a:pt x="97" y="33"/>
                  </a:lnTo>
                  <a:lnTo>
                    <a:pt x="97" y="33"/>
                  </a:lnTo>
                  <a:lnTo>
                    <a:pt x="101" y="30"/>
                  </a:lnTo>
                  <a:lnTo>
                    <a:pt x="101" y="30"/>
                  </a:lnTo>
                  <a:lnTo>
                    <a:pt x="99" y="30"/>
                  </a:lnTo>
                  <a:lnTo>
                    <a:pt x="99" y="30"/>
                  </a:lnTo>
                  <a:close/>
                  <a:moveTo>
                    <a:pt x="143" y="63"/>
                  </a:moveTo>
                  <a:lnTo>
                    <a:pt x="143" y="63"/>
                  </a:lnTo>
                  <a:lnTo>
                    <a:pt x="139" y="64"/>
                  </a:lnTo>
                  <a:lnTo>
                    <a:pt x="139" y="64"/>
                  </a:lnTo>
                  <a:lnTo>
                    <a:pt x="143" y="63"/>
                  </a:lnTo>
                  <a:lnTo>
                    <a:pt x="143" y="63"/>
                  </a:lnTo>
                  <a:close/>
                  <a:moveTo>
                    <a:pt x="118" y="38"/>
                  </a:moveTo>
                  <a:lnTo>
                    <a:pt x="118" y="38"/>
                  </a:lnTo>
                  <a:lnTo>
                    <a:pt x="118" y="36"/>
                  </a:lnTo>
                  <a:lnTo>
                    <a:pt x="118" y="36"/>
                  </a:lnTo>
                  <a:lnTo>
                    <a:pt x="118" y="33"/>
                  </a:lnTo>
                  <a:lnTo>
                    <a:pt x="118" y="33"/>
                  </a:lnTo>
                  <a:lnTo>
                    <a:pt x="118" y="38"/>
                  </a:lnTo>
                  <a:lnTo>
                    <a:pt x="118" y="38"/>
                  </a:lnTo>
                  <a:close/>
                  <a:moveTo>
                    <a:pt x="112" y="112"/>
                  </a:moveTo>
                  <a:lnTo>
                    <a:pt x="112" y="112"/>
                  </a:lnTo>
                  <a:lnTo>
                    <a:pt x="115" y="110"/>
                  </a:lnTo>
                  <a:lnTo>
                    <a:pt x="115" y="110"/>
                  </a:lnTo>
                  <a:lnTo>
                    <a:pt x="112" y="110"/>
                  </a:lnTo>
                  <a:lnTo>
                    <a:pt x="112" y="112"/>
                  </a:lnTo>
                  <a:lnTo>
                    <a:pt x="112" y="112"/>
                  </a:lnTo>
                  <a:close/>
                  <a:moveTo>
                    <a:pt x="97" y="131"/>
                  </a:moveTo>
                  <a:lnTo>
                    <a:pt x="97" y="131"/>
                  </a:lnTo>
                  <a:lnTo>
                    <a:pt x="97" y="129"/>
                  </a:lnTo>
                  <a:lnTo>
                    <a:pt x="97" y="129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4" y="132"/>
                  </a:lnTo>
                  <a:lnTo>
                    <a:pt x="96" y="132"/>
                  </a:lnTo>
                  <a:lnTo>
                    <a:pt x="97" y="131"/>
                  </a:lnTo>
                  <a:lnTo>
                    <a:pt x="97" y="131"/>
                  </a:lnTo>
                  <a:close/>
                  <a:moveTo>
                    <a:pt x="168" y="96"/>
                  </a:moveTo>
                  <a:lnTo>
                    <a:pt x="168" y="96"/>
                  </a:lnTo>
                  <a:lnTo>
                    <a:pt x="167" y="94"/>
                  </a:lnTo>
                  <a:lnTo>
                    <a:pt x="167" y="94"/>
                  </a:lnTo>
                  <a:lnTo>
                    <a:pt x="165" y="99"/>
                  </a:lnTo>
                  <a:lnTo>
                    <a:pt x="165" y="99"/>
                  </a:lnTo>
                  <a:lnTo>
                    <a:pt x="165" y="99"/>
                  </a:lnTo>
                  <a:lnTo>
                    <a:pt x="165" y="99"/>
                  </a:lnTo>
                  <a:lnTo>
                    <a:pt x="168" y="96"/>
                  </a:lnTo>
                  <a:lnTo>
                    <a:pt x="168" y="96"/>
                  </a:lnTo>
                  <a:close/>
                  <a:moveTo>
                    <a:pt x="72" y="61"/>
                  </a:moveTo>
                  <a:lnTo>
                    <a:pt x="72" y="61"/>
                  </a:lnTo>
                  <a:lnTo>
                    <a:pt x="69" y="63"/>
                  </a:lnTo>
                  <a:lnTo>
                    <a:pt x="69" y="64"/>
                  </a:lnTo>
                  <a:lnTo>
                    <a:pt x="69" y="64"/>
                  </a:lnTo>
                  <a:lnTo>
                    <a:pt x="72" y="61"/>
                  </a:lnTo>
                  <a:lnTo>
                    <a:pt x="72" y="61"/>
                  </a:lnTo>
                  <a:close/>
                  <a:moveTo>
                    <a:pt x="165" y="45"/>
                  </a:moveTo>
                  <a:lnTo>
                    <a:pt x="165" y="45"/>
                  </a:lnTo>
                  <a:lnTo>
                    <a:pt x="164" y="41"/>
                  </a:lnTo>
                  <a:lnTo>
                    <a:pt x="164" y="41"/>
                  </a:lnTo>
                  <a:lnTo>
                    <a:pt x="164" y="44"/>
                  </a:lnTo>
                  <a:lnTo>
                    <a:pt x="165" y="45"/>
                  </a:lnTo>
                  <a:lnTo>
                    <a:pt x="165" y="45"/>
                  </a:lnTo>
                  <a:close/>
                  <a:moveTo>
                    <a:pt x="120" y="23"/>
                  </a:moveTo>
                  <a:lnTo>
                    <a:pt x="120" y="23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18" y="23"/>
                  </a:lnTo>
                  <a:lnTo>
                    <a:pt x="118" y="23"/>
                  </a:lnTo>
                  <a:lnTo>
                    <a:pt x="116" y="25"/>
                  </a:lnTo>
                  <a:lnTo>
                    <a:pt x="116" y="25"/>
                  </a:lnTo>
                  <a:lnTo>
                    <a:pt x="120" y="23"/>
                  </a:lnTo>
                  <a:lnTo>
                    <a:pt x="120" y="23"/>
                  </a:lnTo>
                  <a:close/>
                  <a:moveTo>
                    <a:pt x="116" y="162"/>
                  </a:moveTo>
                  <a:lnTo>
                    <a:pt x="116" y="162"/>
                  </a:lnTo>
                  <a:lnTo>
                    <a:pt x="115" y="162"/>
                  </a:lnTo>
                  <a:lnTo>
                    <a:pt x="115" y="162"/>
                  </a:lnTo>
                  <a:lnTo>
                    <a:pt x="115" y="164"/>
                  </a:lnTo>
                  <a:lnTo>
                    <a:pt x="115" y="164"/>
                  </a:lnTo>
                  <a:lnTo>
                    <a:pt x="115" y="164"/>
                  </a:lnTo>
                  <a:lnTo>
                    <a:pt x="115" y="164"/>
                  </a:lnTo>
                  <a:lnTo>
                    <a:pt x="116" y="162"/>
                  </a:lnTo>
                  <a:lnTo>
                    <a:pt x="116" y="162"/>
                  </a:lnTo>
                  <a:close/>
                  <a:moveTo>
                    <a:pt x="112" y="142"/>
                  </a:moveTo>
                  <a:lnTo>
                    <a:pt x="112" y="142"/>
                  </a:lnTo>
                  <a:lnTo>
                    <a:pt x="109" y="143"/>
                  </a:lnTo>
                  <a:lnTo>
                    <a:pt x="109" y="143"/>
                  </a:lnTo>
                  <a:lnTo>
                    <a:pt x="110" y="142"/>
                  </a:lnTo>
                  <a:lnTo>
                    <a:pt x="110" y="142"/>
                  </a:lnTo>
                  <a:lnTo>
                    <a:pt x="112" y="142"/>
                  </a:lnTo>
                  <a:lnTo>
                    <a:pt x="112" y="142"/>
                  </a:lnTo>
                  <a:close/>
                  <a:moveTo>
                    <a:pt x="143" y="80"/>
                  </a:moveTo>
                  <a:lnTo>
                    <a:pt x="143" y="80"/>
                  </a:lnTo>
                  <a:lnTo>
                    <a:pt x="142" y="83"/>
                  </a:lnTo>
                  <a:lnTo>
                    <a:pt x="142" y="83"/>
                  </a:lnTo>
                  <a:lnTo>
                    <a:pt x="143" y="82"/>
                  </a:lnTo>
                  <a:lnTo>
                    <a:pt x="143" y="80"/>
                  </a:lnTo>
                  <a:lnTo>
                    <a:pt x="143" y="80"/>
                  </a:lnTo>
                  <a:close/>
                  <a:moveTo>
                    <a:pt x="131" y="45"/>
                  </a:moveTo>
                  <a:lnTo>
                    <a:pt x="131" y="45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32" y="47"/>
                  </a:lnTo>
                  <a:lnTo>
                    <a:pt x="132" y="47"/>
                  </a:lnTo>
                  <a:lnTo>
                    <a:pt x="131" y="45"/>
                  </a:lnTo>
                  <a:lnTo>
                    <a:pt x="131" y="45"/>
                  </a:lnTo>
                  <a:lnTo>
                    <a:pt x="131" y="45"/>
                  </a:lnTo>
                  <a:close/>
                  <a:moveTo>
                    <a:pt x="60" y="121"/>
                  </a:moveTo>
                  <a:lnTo>
                    <a:pt x="60" y="121"/>
                  </a:lnTo>
                  <a:lnTo>
                    <a:pt x="60" y="121"/>
                  </a:lnTo>
                  <a:lnTo>
                    <a:pt x="60" y="121"/>
                  </a:lnTo>
                  <a:lnTo>
                    <a:pt x="60" y="123"/>
                  </a:lnTo>
                  <a:lnTo>
                    <a:pt x="60" y="123"/>
                  </a:lnTo>
                  <a:lnTo>
                    <a:pt x="61" y="121"/>
                  </a:lnTo>
                  <a:lnTo>
                    <a:pt x="61" y="121"/>
                  </a:lnTo>
                  <a:lnTo>
                    <a:pt x="60" y="121"/>
                  </a:lnTo>
                  <a:lnTo>
                    <a:pt x="60" y="121"/>
                  </a:lnTo>
                  <a:close/>
                  <a:moveTo>
                    <a:pt x="102" y="128"/>
                  </a:moveTo>
                  <a:lnTo>
                    <a:pt x="102" y="128"/>
                  </a:lnTo>
                  <a:lnTo>
                    <a:pt x="104" y="124"/>
                  </a:lnTo>
                  <a:lnTo>
                    <a:pt x="104" y="124"/>
                  </a:lnTo>
                  <a:lnTo>
                    <a:pt x="102" y="128"/>
                  </a:lnTo>
                  <a:lnTo>
                    <a:pt x="102" y="128"/>
                  </a:lnTo>
                  <a:close/>
                  <a:moveTo>
                    <a:pt x="167" y="63"/>
                  </a:moveTo>
                  <a:lnTo>
                    <a:pt x="167" y="63"/>
                  </a:lnTo>
                  <a:lnTo>
                    <a:pt x="167" y="64"/>
                  </a:lnTo>
                  <a:lnTo>
                    <a:pt x="167" y="66"/>
                  </a:lnTo>
                  <a:lnTo>
                    <a:pt x="167" y="66"/>
                  </a:lnTo>
                  <a:lnTo>
                    <a:pt x="167" y="63"/>
                  </a:lnTo>
                  <a:lnTo>
                    <a:pt x="167" y="63"/>
                  </a:lnTo>
                  <a:close/>
                  <a:moveTo>
                    <a:pt x="120" y="42"/>
                  </a:moveTo>
                  <a:lnTo>
                    <a:pt x="120" y="42"/>
                  </a:lnTo>
                  <a:lnTo>
                    <a:pt x="120" y="42"/>
                  </a:lnTo>
                  <a:lnTo>
                    <a:pt x="120" y="42"/>
                  </a:lnTo>
                  <a:lnTo>
                    <a:pt x="118" y="42"/>
                  </a:lnTo>
                  <a:lnTo>
                    <a:pt x="118" y="42"/>
                  </a:lnTo>
                  <a:lnTo>
                    <a:pt x="118" y="44"/>
                  </a:lnTo>
                  <a:lnTo>
                    <a:pt x="118" y="44"/>
                  </a:lnTo>
                  <a:lnTo>
                    <a:pt x="120" y="42"/>
                  </a:lnTo>
                  <a:lnTo>
                    <a:pt x="120" y="42"/>
                  </a:lnTo>
                  <a:close/>
                  <a:moveTo>
                    <a:pt x="44" y="64"/>
                  </a:moveTo>
                  <a:lnTo>
                    <a:pt x="44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7" y="63"/>
                  </a:lnTo>
                  <a:lnTo>
                    <a:pt x="47" y="63"/>
                  </a:lnTo>
                  <a:lnTo>
                    <a:pt x="47" y="63"/>
                  </a:lnTo>
                  <a:lnTo>
                    <a:pt x="47" y="63"/>
                  </a:lnTo>
                  <a:lnTo>
                    <a:pt x="44" y="64"/>
                  </a:lnTo>
                  <a:lnTo>
                    <a:pt x="44" y="64"/>
                  </a:lnTo>
                  <a:close/>
                  <a:moveTo>
                    <a:pt x="120" y="93"/>
                  </a:moveTo>
                  <a:lnTo>
                    <a:pt x="120" y="93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18" y="94"/>
                  </a:lnTo>
                  <a:lnTo>
                    <a:pt x="118" y="94"/>
                  </a:lnTo>
                  <a:lnTo>
                    <a:pt x="120" y="94"/>
                  </a:lnTo>
                  <a:lnTo>
                    <a:pt x="120" y="94"/>
                  </a:lnTo>
                  <a:lnTo>
                    <a:pt x="120" y="93"/>
                  </a:lnTo>
                  <a:lnTo>
                    <a:pt x="120" y="93"/>
                  </a:lnTo>
                  <a:close/>
                  <a:moveTo>
                    <a:pt x="140" y="80"/>
                  </a:moveTo>
                  <a:lnTo>
                    <a:pt x="140" y="80"/>
                  </a:lnTo>
                  <a:lnTo>
                    <a:pt x="140" y="80"/>
                  </a:lnTo>
                  <a:lnTo>
                    <a:pt x="140" y="80"/>
                  </a:lnTo>
                  <a:lnTo>
                    <a:pt x="140" y="79"/>
                  </a:lnTo>
                  <a:lnTo>
                    <a:pt x="140" y="79"/>
                  </a:lnTo>
                  <a:lnTo>
                    <a:pt x="142" y="79"/>
                  </a:lnTo>
                  <a:lnTo>
                    <a:pt x="142" y="79"/>
                  </a:lnTo>
                  <a:lnTo>
                    <a:pt x="142" y="79"/>
                  </a:lnTo>
                  <a:lnTo>
                    <a:pt x="142" y="79"/>
                  </a:lnTo>
                  <a:lnTo>
                    <a:pt x="139" y="79"/>
                  </a:lnTo>
                  <a:lnTo>
                    <a:pt x="139" y="79"/>
                  </a:lnTo>
                  <a:lnTo>
                    <a:pt x="140" y="80"/>
                  </a:lnTo>
                  <a:lnTo>
                    <a:pt x="140" y="80"/>
                  </a:lnTo>
                  <a:close/>
                  <a:moveTo>
                    <a:pt x="116" y="11"/>
                  </a:moveTo>
                  <a:lnTo>
                    <a:pt x="116" y="11"/>
                  </a:lnTo>
                  <a:lnTo>
                    <a:pt x="116" y="11"/>
                  </a:lnTo>
                  <a:lnTo>
                    <a:pt x="116" y="11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16" y="11"/>
                  </a:lnTo>
                  <a:lnTo>
                    <a:pt x="116" y="11"/>
                  </a:lnTo>
                  <a:close/>
                  <a:moveTo>
                    <a:pt x="77" y="74"/>
                  </a:moveTo>
                  <a:lnTo>
                    <a:pt x="77" y="74"/>
                  </a:lnTo>
                  <a:lnTo>
                    <a:pt x="75" y="71"/>
                  </a:lnTo>
                  <a:lnTo>
                    <a:pt x="75" y="71"/>
                  </a:lnTo>
                  <a:lnTo>
                    <a:pt x="74" y="72"/>
                  </a:lnTo>
                  <a:lnTo>
                    <a:pt x="74" y="72"/>
                  </a:lnTo>
                  <a:lnTo>
                    <a:pt x="77" y="74"/>
                  </a:lnTo>
                  <a:lnTo>
                    <a:pt x="77" y="74"/>
                  </a:lnTo>
                  <a:close/>
                  <a:moveTo>
                    <a:pt x="172" y="39"/>
                  </a:moveTo>
                  <a:lnTo>
                    <a:pt x="172" y="39"/>
                  </a:lnTo>
                  <a:lnTo>
                    <a:pt x="172" y="41"/>
                  </a:lnTo>
                  <a:lnTo>
                    <a:pt x="173" y="41"/>
                  </a:lnTo>
                  <a:lnTo>
                    <a:pt x="173" y="41"/>
                  </a:lnTo>
                  <a:lnTo>
                    <a:pt x="172" y="39"/>
                  </a:lnTo>
                  <a:lnTo>
                    <a:pt x="172" y="39"/>
                  </a:lnTo>
                  <a:close/>
                  <a:moveTo>
                    <a:pt x="99" y="115"/>
                  </a:moveTo>
                  <a:lnTo>
                    <a:pt x="99" y="115"/>
                  </a:lnTo>
                  <a:lnTo>
                    <a:pt x="99" y="115"/>
                  </a:lnTo>
                  <a:lnTo>
                    <a:pt x="97" y="116"/>
                  </a:lnTo>
                  <a:lnTo>
                    <a:pt x="97" y="116"/>
                  </a:lnTo>
                  <a:lnTo>
                    <a:pt x="99" y="115"/>
                  </a:lnTo>
                  <a:lnTo>
                    <a:pt x="99" y="115"/>
                  </a:lnTo>
                  <a:close/>
                  <a:moveTo>
                    <a:pt x="61" y="77"/>
                  </a:moveTo>
                  <a:lnTo>
                    <a:pt x="61" y="77"/>
                  </a:lnTo>
                  <a:lnTo>
                    <a:pt x="58" y="77"/>
                  </a:lnTo>
                  <a:lnTo>
                    <a:pt x="58" y="77"/>
                  </a:lnTo>
                  <a:lnTo>
                    <a:pt x="60" y="79"/>
                  </a:lnTo>
                  <a:lnTo>
                    <a:pt x="61" y="77"/>
                  </a:lnTo>
                  <a:lnTo>
                    <a:pt x="61" y="77"/>
                  </a:lnTo>
                  <a:close/>
                  <a:moveTo>
                    <a:pt x="94" y="80"/>
                  </a:moveTo>
                  <a:lnTo>
                    <a:pt x="94" y="80"/>
                  </a:lnTo>
                  <a:lnTo>
                    <a:pt x="91" y="82"/>
                  </a:lnTo>
                  <a:lnTo>
                    <a:pt x="91" y="82"/>
                  </a:lnTo>
                  <a:lnTo>
                    <a:pt x="93" y="82"/>
                  </a:lnTo>
                  <a:lnTo>
                    <a:pt x="94" y="80"/>
                  </a:lnTo>
                  <a:lnTo>
                    <a:pt x="94" y="80"/>
                  </a:lnTo>
                  <a:close/>
                  <a:moveTo>
                    <a:pt x="134" y="74"/>
                  </a:moveTo>
                  <a:lnTo>
                    <a:pt x="134" y="74"/>
                  </a:lnTo>
                  <a:lnTo>
                    <a:pt x="134" y="74"/>
                  </a:lnTo>
                  <a:lnTo>
                    <a:pt x="134" y="74"/>
                  </a:lnTo>
                  <a:lnTo>
                    <a:pt x="134" y="75"/>
                  </a:lnTo>
                  <a:lnTo>
                    <a:pt x="134" y="75"/>
                  </a:lnTo>
                  <a:lnTo>
                    <a:pt x="134" y="75"/>
                  </a:lnTo>
                  <a:lnTo>
                    <a:pt x="134" y="75"/>
                  </a:lnTo>
                  <a:lnTo>
                    <a:pt x="134" y="74"/>
                  </a:lnTo>
                  <a:lnTo>
                    <a:pt x="134" y="74"/>
                  </a:lnTo>
                  <a:close/>
                  <a:moveTo>
                    <a:pt x="123" y="58"/>
                  </a:moveTo>
                  <a:lnTo>
                    <a:pt x="123" y="58"/>
                  </a:lnTo>
                  <a:lnTo>
                    <a:pt x="123" y="58"/>
                  </a:lnTo>
                  <a:lnTo>
                    <a:pt x="123" y="58"/>
                  </a:lnTo>
                  <a:lnTo>
                    <a:pt x="121" y="60"/>
                  </a:lnTo>
                  <a:lnTo>
                    <a:pt x="121" y="60"/>
                  </a:lnTo>
                  <a:lnTo>
                    <a:pt x="121" y="60"/>
                  </a:lnTo>
                  <a:lnTo>
                    <a:pt x="121" y="60"/>
                  </a:lnTo>
                  <a:lnTo>
                    <a:pt x="123" y="58"/>
                  </a:lnTo>
                  <a:lnTo>
                    <a:pt x="123" y="58"/>
                  </a:lnTo>
                  <a:close/>
                  <a:moveTo>
                    <a:pt x="150" y="61"/>
                  </a:moveTo>
                  <a:lnTo>
                    <a:pt x="150" y="61"/>
                  </a:lnTo>
                  <a:lnTo>
                    <a:pt x="150" y="61"/>
                  </a:lnTo>
                  <a:lnTo>
                    <a:pt x="150" y="61"/>
                  </a:lnTo>
                  <a:lnTo>
                    <a:pt x="146" y="61"/>
                  </a:lnTo>
                  <a:lnTo>
                    <a:pt x="146" y="61"/>
                  </a:lnTo>
                  <a:lnTo>
                    <a:pt x="150" y="61"/>
                  </a:lnTo>
                  <a:lnTo>
                    <a:pt x="150" y="61"/>
                  </a:lnTo>
                  <a:close/>
                  <a:moveTo>
                    <a:pt x="131" y="98"/>
                  </a:moveTo>
                  <a:lnTo>
                    <a:pt x="131" y="98"/>
                  </a:lnTo>
                  <a:lnTo>
                    <a:pt x="132" y="96"/>
                  </a:lnTo>
                  <a:lnTo>
                    <a:pt x="132" y="96"/>
                  </a:lnTo>
                  <a:lnTo>
                    <a:pt x="132" y="96"/>
                  </a:lnTo>
                  <a:lnTo>
                    <a:pt x="131" y="98"/>
                  </a:lnTo>
                  <a:lnTo>
                    <a:pt x="131" y="98"/>
                  </a:lnTo>
                  <a:close/>
                  <a:moveTo>
                    <a:pt x="115" y="77"/>
                  </a:moveTo>
                  <a:lnTo>
                    <a:pt x="115" y="77"/>
                  </a:lnTo>
                  <a:lnTo>
                    <a:pt x="115" y="79"/>
                  </a:lnTo>
                  <a:lnTo>
                    <a:pt x="115" y="79"/>
                  </a:lnTo>
                  <a:lnTo>
                    <a:pt x="115" y="79"/>
                  </a:lnTo>
                  <a:lnTo>
                    <a:pt x="115" y="79"/>
                  </a:lnTo>
                  <a:lnTo>
                    <a:pt x="115" y="77"/>
                  </a:lnTo>
                  <a:lnTo>
                    <a:pt x="115" y="77"/>
                  </a:lnTo>
                  <a:close/>
                  <a:moveTo>
                    <a:pt x="94" y="63"/>
                  </a:moveTo>
                  <a:lnTo>
                    <a:pt x="94" y="63"/>
                  </a:lnTo>
                  <a:lnTo>
                    <a:pt x="93" y="63"/>
                  </a:lnTo>
                  <a:lnTo>
                    <a:pt x="93" y="64"/>
                  </a:lnTo>
                  <a:lnTo>
                    <a:pt x="93" y="64"/>
                  </a:lnTo>
                  <a:lnTo>
                    <a:pt x="94" y="63"/>
                  </a:lnTo>
                  <a:lnTo>
                    <a:pt x="94" y="63"/>
                  </a:lnTo>
                  <a:close/>
                  <a:moveTo>
                    <a:pt x="69" y="91"/>
                  </a:moveTo>
                  <a:lnTo>
                    <a:pt x="69" y="91"/>
                  </a:lnTo>
                  <a:lnTo>
                    <a:pt x="69" y="93"/>
                  </a:lnTo>
                  <a:lnTo>
                    <a:pt x="69" y="93"/>
                  </a:lnTo>
                  <a:lnTo>
                    <a:pt x="69" y="93"/>
                  </a:lnTo>
                  <a:lnTo>
                    <a:pt x="69" y="93"/>
                  </a:lnTo>
                  <a:lnTo>
                    <a:pt x="69" y="93"/>
                  </a:lnTo>
                  <a:lnTo>
                    <a:pt x="69" y="91"/>
                  </a:lnTo>
                  <a:lnTo>
                    <a:pt x="69" y="91"/>
                  </a:lnTo>
                  <a:close/>
                  <a:moveTo>
                    <a:pt x="113" y="22"/>
                  </a:moveTo>
                  <a:lnTo>
                    <a:pt x="113" y="22"/>
                  </a:lnTo>
                  <a:lnTo>
                    <a:pt x="113" y="22"/>
                  </a:lnTo>
                  <a:lnTo>
                    <a:pt x="113" y="22"/>
                  </a:lnTo>
                  <a:lnTo>
                    <a:pt x="112" y="23"/>
                  </a:lnTo>
                  <a:lnTo>
                    <a:pt x="112" y="23"/>
                  </a:lnTo>
                  <a:lnTo>
                    <a:pt x="113" y="22"/>
                  </a:lnTo>
                  <a:lnTo>
                    <a:pt x="113" y="22"/>
                  </a:lnTo>
                  <a:close/>
                  <a:moveTo>
                    <a:pt x="94" y="194"/>
                  </a:moveTo>
                  <a:lnTo>
                    <a:pt x="94" y="194"/>
                  </a:lnTo>
                  <a:lnTo>
                    <a:pt x="93" y="194"/>
                  </a:lnTo>
                  <a:lnTo>
                    <a:pt x="91" y="195"/>
                  </a:lnTo>
                  <a:lnTo>
                    <a:pt x="91" y="195"/>
                  </a:lnTo>
                  <a:lnTo>
                    <a:pt x="94" y="194"/>
                  </a:lnTo>
                  <a:lnTo>
                    <a:pt x="94" y="194"/>
                  </a:lnTo>
                  <a:close/>
                  <a:moveTo>
                    <a:pt x="61" y="44"/>
                  </a:moveTo>
                  <a:lnTo>
                    <a:pt x="61" y="44"/>
                  </a:lnTo>
                  <a:lnTo>
                    <a:pt x="61" y="44"/>
                  </a:lnTo>
                  <a:lnTo>
                    <a:pt x="61" y="44"/>
                  </a:lnTo>
                  <a:lnTo>
                    <a:pt x="60" y="45"/>
                  </a:lnTo>
                  <a:lnTo>
                    <a:pt x="60" y="45"/>
                  </a:lnTo>
                  <a:lnTo>
                    <a:pt x="60" y="45"/>
                  </a:lnTo>
                  <a:lnTo>
                    <a:pt x="60" y="45"/>
                  </a:lnTo>
                  <a:lnTo>
                    <a:pt x="61" y="44"/>
                  </a:lnTo>
                  <a:lnTo>
                    <a:pt x="61" y="44"/>
                  </a:lnTo>
                  <a:close/>
                  <a:moveTo>
                    <a:pt x="168" y="52"/>
                  </a:moveTo>
                  <a:lnTo>
                    <a:pt x="168" y="52"/>
                  </a:lnTo>
                  <a:lnTo>
                    <a:pt x="168" y="52"/>
                  </a:lnTo>
                  <a:lnTo>
                    <a:pt x="168" y="52"/>
                  </a:lnTo>
                  <a:lnTo>
                    <a:pt x="168" y="49"/>
                  </a:lnTo>
                  <a:lnTo>
                    <a:pt x="168" y="49"/>
                  </a:lnTo>
                  <a:lnTo>
                    <a:pt x="168" y="49"/>
                  </a:lnTo>
                  <a:lnTo>
                    <a:pt x="168" y="49"/>
                  </a:lnTo>
                  <a:lnTo>
                    <a:pt x="168" y="52"/>
                  </a:lnTo>
                  <a:lnTo>
                    <a:pt x="168" y="52"/>
                  </a:lnTo>
                  <a:close/>
                  <a:moveTo>
                    <a:pt x="83" y="33"/>
                  </a:moveTo>
                  <a:lnTo>
                    <a:pt x="83" y="33"/>
                  </a:lnTo>
                  <a:lnTo>
                    <a:pt x="82" y="34"/>
                  </a:lnTo>
                  <a:lnTo>
                    <a:pt x="82" y="34"/>
                  </a:lnTo>
                  <a:lnTo>
                    <a:pt x="82" y="34"/>
                  </a:lnTo>
                  <a:lnTo>
                    <a:pt x="83" y="33"/>
                  </a:lnTo>
                  <a:lnTo>
                    <a:pt x="83" y="33"/>
                  </a:lnTo>
                  <a:close/>
                  <a:moveTo>
                    <a:pt x="139" y="72"/>
                  </a:moveTo>
                  <a:lnTo>
                    <a:pt x="139" y="72"/>
                  </a:lnTo>
                  <a:lnTo>
                    <a:pt x="139" y="72"/>
                  </a:lnTo>
                  <a:lnTo>
                    <a:pt x="139" y="72"/>
                  </a:lnTo>
                  <a:lnTo>
                    <a:pt x="137" y="72"/>
                  </a:lnTo>
                  <a:lnTo>
                    <a:pt x="137" y="72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9" y="72"/>
                  </a:lnTo>
                  <a:lnTo>
                    <a:pt x="139" y="72"/>
                  </a:lnTo>
                  <a:close/>
                  <a:moveTo>
                    <a:pt x="63" y="68"/>
                  </a:moveTo>
                  <a:lnTo>
                    <a:pt x="63" y="68"/>
                  </a:lnTo>
                  <a:lnTo>
                    <a:pt x="63" y="69"/>
                  </a:lnTo>
                  <a:lnTo>
                    <a:pt x="63" y="69"/>
                  </a:lnTo>
                  <a:lnTo>
                    <a:pt x="63" y="69"/>
                  </a:lnTo>
                  <a:lnTo>
                    <a:pt x="63" y="68"/>
                  </a:lnTo>
                  <a:lnTo>
                    <a:pt x="63" y="68"/>
                  </a:lnTo>
                  <a:close/>
                  <a:moveTo>
                    <a:pt x="101" y="135"/>
                  </a:moveTo>
                  <a:lnTo>
                    <a:pt x="101" y="135"/>
                  </a:lnTo>
                  <a:lnTo>
                    <a:pt x="101" y="135"/>
                  </a:lnTo>
                  <a:lnTo>
                    <a:pt x="101" y="135"/>
                  </a:lnTo>
                  <a:lnTo>
                    <a:pt x="102" y="134"/>
                  </a:lnTo>
                  <a:lnTo>
                    <a:pt x="102" y="134"/>
                  </a:lnTo>
                  <a:lnTo>
                    <a:pt x="102" y="134"/>
                  </a:lnTo>
                  <a:lnTo>
                    <a:pt x="101" y="135"/>
                  </a:lnTo>
                  <a:lnTo>
                    <a:pt x="101" y="135"/>
                  </a:lnTo>
                  <a:close/>
                  <a:moveTo>
                    <a:pt x="127" y="112"/>
                  </a:moveTo>
                  <a:lnTo>
                    <a:pt x="127" y="112"/>
                  </a:lnTo>
                  <a:lnTo>
                    <a:pt x="126" y="112"/>
                  </a:lnTo>
                  <a:lnTo>
                    <a:pt x="126" y="112"/>
                  </a:lnTo>
                  <a:lnTo>
                    <a:pt x="126" y="112"/>
                  </a:lnTo>
                  <a:lnTo>
                    <a:pt x="127" y="112"/>
                  </a:lnTo>
                  <a:lnTo>
                    <a:pt x="127" y="112"/>
                  </a:lnTo>
                  <a:close/>
                  <a:moveTo>
                    <a:pt x="134" y="104"/>
                  </a:moveTo>
                  <a:lnTo>
                    <a:pt x="134" y="104"/>
                  </a:lnTo>
                  <a:lnTo>
                    <a:pt x="132" y="102"/>
                  </a:lnTo>
                  <a:lnTo>
                    <a:pt x="132" y="102"/>
                  </a:lnTo>
                  <a:lnTo>
                    <a:pt x="134" y="104"/>
                  </a:lnTo>
                  <a:lnTo>
                    <a:pt x="134" y="104"/>
                  </a:lnTo>
                  <a:close/>
                  <a:moveTo>
                    <a:pt x="90" y="25"/>
                  </a:moveTo>
                  <a:lnTo>
                    <a:pt x="90" y="25"/>
                  </a:lnTo>
                  <a:lnTo>
                    <a:pt x="90" y="25"/>
                  </a:lnTo>
                  <a:lnTo>
                    <a:pt x="90" y="25"/>
                  </a:lnTo>
                  <a:lnTo>
                    <a:pt x="88" y="25"/>
                  </a:lnTo>
                  <a:lnTo>
                    <a:pt x="88" y="27"/>
                  </a:lnTo>
                  <a:lnTo>
                    <a:pt x="88" y="27"/>
                  </a:lnTo>
                  <a:lnTo>
                    <a:pt x="90" y="25"/>
                  </a:lnTo>
                  <a:lnTo>
                    <a:pt x="90" y="25"/>
                  </a:lnTo>
                  <a:close/>
                  <a:moveTo>
                    <a:pt x="118" y="55"/>
                  </a:moveTo>
                  <a:lnTo>
                    <a:pt x="118" y="55"/>
                  </a:lnTo>
                  <a:lnTo>
                    <a:pt x="120" y="55"/>
                  </a:lnTo>
                  <a:lnTo>
                    <a:pt x="120" y="55"/>
                  </a:lnTo>
                  <a:lnTo>
                    <a:pt x="118" y="55"/>
                  </a:lnTo>
                  <a:lnTo>
                    <a:pt x="118" y="55"/>
                  </a:lnTo>
                  <a:close/>
                  <a:moveTo>
                    <a:pt x="120" y="50"/>
                  </a:moveTo>
                  <a:lnTo>
                    <a:pt x="120" y="50"/>
                  </a:lnTo>
                  <a:lnTo>
                    <a:pt x="121" y="50"/>
                  </a:lnTo>
                  <a:lnTo>
                    <a:pt x="121" y="50"/>
                  </a:lnTo>
                  <a:lnTo>
                    <a:pt x="121" y="50"/>
                  </a:lnTo>
                  <a:lnTo>
                    <a:pt x="120" y="50"/>
                  </a:lnTo>
                  <a:lnTo>
                    <a:pt x="120" y="50"/>
                  </a:lnTo>
                  <a:close/>
                  <a:moveTo>
                    <a:pt x="99" y="42"/>
                  </a:moveTo>
                  <a:lnTo>
                    <a:pt x="99" y="42"/>
                  </a:lnTo>
                  <a:lnTo>
                    <a:pt x="101" y="42"/>
                  </a:lnTo>
                  <a:lnTo>
                    <a:pt x="101" y="42"/>
                  </a:lnTo>
                  <a:lnTo>
                    <a:pt x="101" y="42"/>
                  </a:lnTo>
                  <a:lnTo>
                    <a:pt x="99" y="42"/>
                  </a:lnTo>
                  <a:lnTo>
                    <a:pt x="99" y="42"/>
                  </a:lnTo>
                  <a:close/>
                  <a:moveTo>
                    <a:pt x="150" y="45"/>
                  </a:moveTo>
                  <a:lnTo>
                    <a:pt x="150" y="45"/>
                  </a:lnTo>
                  <a:lnTo>
                    <a:pt x="150" y="45"/>
                  </a:lnTo>
                  <a:lnTo>
                    <a:pt x="150" y="45"/>
                  </a:lnTo>
                  <a:lnTo>
                    <a:pt x="150" y="44"/>
                  </a:lnTo>
                  <a:lnTo>
                    <a:pt x="150" y="44"/>
                  </a:lnTo>
                  <a:lnTo>
                    <a:pt x="148" y="44"/>
                  </a:lnTo>
                  <a:lnTo>
                    <a:pt x="148" y="44"/>
                  </a:lnTo>
                  <a:lnTo>
                    <a:pt x="150" y="45"/>
                  </a:lnTo>
                  <a:lnTo>
                    <a:pt x="150" y="45"/>
                  </a:lnTo>
                  <a:close/>
                  <a:moveTo>
                    <a:pt x="34" y="93"/>
                  </a:moveTo>
                  <a:lnTo>
                    <a:pt x="34" y="93"/>
                  </a:lnTo>
                  <a:lnTo>
                    <a:pt x="34" y="94"/>
                  </a:lnTo>
                  <a:lnTo>
                    <a:pt x="34" y="94"/>
                  </a:lnTo>
                  <a:lnTo>
                    <a:pt x="34" y="93"/>
                  </a:lnTo>
                  <a:lnTo>
                    <a:pt x="34" y="93"/>
                  </a:lnTo>
                  <a:close/>
                  <a:moveTo>
                    <a:pt x="82" y="159"/>
                  </a:moveTo>
                  <a:lnTo>
                    <a:pt x="82" y="159"/>
                  </a:lnTo>
                  <a:lnTo>
                    <a:pt x="82" y="159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82" y="159"/>
                  </a:lnTo>
                  <a:lnTo>
                    <a:pt x="82" y="159"/>
                  </a:lnTo>
                  <a:close/>
                  <a:moveTo>
                    <a:pt x="129" y="110"/>
                  </a:moveTo>
                  <a:lnTo>
                    <a:pt x="129" y="110"/>
                  </a:lnTo>
                  <a:lnTo>
                    <a:pt x="129" y="109"/>
                  </a:lnTo>
                  <a:lnTo>
                    <a:pt x="129" y="109"/>
                  </a:lnTo>
                  <a:lnTo>
                    <a:pt x="129" y="109"/>
                  </a:lnTo>
                  <a:lnTo>
                    <a:pt x="129" y="110"/>
                  </a:lnTo>
                  <a:lnTo>
                    <a:pt x="129" y="110"/>
                  </a:lnTo>
                  <a:close/>
                  <a:moveTo>
                    <a:pt x="82" y="50"/>
                  </a:moveTo>
                  <a:lnTo>
                    <a:pt x="82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3" y="50"/>
                  </a:lnTo>
                  <a:lnTo>
                    <a:pt x="83" y="49"/>
                  </a:lnTo>
                  <a:lnTo>
                    <a:pt x="83" y="49"/>
                  </a:lnTo>
                  <a:lnTo>
                    <a:pt x="82" y="50"/>
                  </a:lnTo>
                  <a:lnTo>
                    <a:pt x="82" y="50"/>
                  </a:lnTo>
                  <a:close/>
                  <a:moveTo>
                    <a:pt x="139" y="53"/>
                  </a:moveTo>
                  <a:lnTo>
                    <a:pt x="139" y="53"/>
                  </a:lnTo>
                  <a:lnTo>
                    <a:pt x="139" y="52"/>
                  </a:lnTo>
                  <a:lnTo>
                    <a:pt x="139" y="52"/>
                  </a:lnTo>
                  <a:lnTo>
                    <a:pt x="139" y="53"/>
                  </a:lnTo>
                  <a:lnTo>
                    <a:pt x="139" y="53"/>
                  </a:lnTo>
                  <a:close/>
                  <a:moveTo>
                    <a:pt x="104" y="96"/>
                  </a:moveTo>
                  <a:lnTo>
                    <a:pt x="104" y="96"/>
                  </a:lnTo>
                  <a:lnTo>
                    <a:pt x="104" y="96"/>
                  </a:lnTo>
                  <a:lnTo>
                    <a:pt x="104" y="96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6"/>
                  </a:lnTo>
                  <a:lnTo>
                    <a:pt x="104" y="96"/>
                  </a:lnTo>
                  <a:close/>
                  <a:moveTo>
                    <a:pt x="115" y="31"/>
                  </a:moveTo>
                  <a:lnTo>
                    <a:pt x="115" y="31"/>
                  </a:lnTo>
                  <a:lnTo>
                    <a:pt x="115" y="31"/>
                  </a:lnTo>
                  <a:lnTo>
                    <a:pt x="115" y="31"/>
                  </a:lnTo>
                  <a:lnTo>
                    <a:pt x="113" y="31"/>
                  </a:lnTo>
                  <a:lnTo>
                    <a:pt x="113" y="31"/>
                  </a:lnTo>
                  <a:lnTo>
                    <a:pt x="113" y="31"/>
                  </a:lnTo>
                  <a:lnTo>
                    <a:pt x="113" y="31"/>
                  </a:lnTo>
                  <a:lnTo>
                    <a:pt x="115" y="31"/>
                  </a:lnTo>
                  <a:lnTo>
                    <a:pt x="115" y="31"/>
                  </a:lnTo>
                  <a:close/>
                  <a:moveTo>
                    <a:pt x="145" y="45"/>
                  </a:moveTo>
                  <a:lnTo>
                    <a:pt x="145" y="45"/>
                  </a:lnTo>
                  <a:lnTo>
                    <a:pt x="145" y="45"/>
                  </a:lnTo>
                  <a:lnTo>
                    <a:pt x="145" y="45"/>
                  </a:lnTo>
                  <a:lnTo>
                    <a:pt x="143" y="45"/>
                  </a:lnTo>
                  <a:lnTo>
                    <a:pt x="143" y="45"/>
                  </a:lnTo>
                  <a:lnTo>
                    <a:pt x="143" y="47"/>
                  </a:lnTo>
                  <a:lnTo>
                    <a:pt x="143" y="47"/>
                  </a:lnTo>
                  <a:lnTo>
                    <a:pt x="145" y="45"/>
                  </a:lnTo>
                  <a:lnTo>
                    <a:pt x="145" y="45"/>
                  </a:lnTo>
                  <a:close/>
                  <a:moveTo>
                    <a:pt x="101" y="140"/>
                  </a:moveTo>
                  <a:lnTo>
                    <a:pt x="101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101" y="140"/>
                  </a:lnTo>
                  <a:lnTo>
                    <a:pt x="101" y="140"/>
                  </a:lnTo>
                  <a:close/>
                  <a:moveTo>
                    <a:pt x="153" y="82"/>
                  </a:moveTo>
                  <a:lnTo>
                    <a:pt x="153" y="82"/>
                  </a:lnTo>
                  <a:lnTo>
                    <a:pt x="154" y="82"/>
                  </a:lnTo>
                  <a:lnTo>
                    <a:pt x="154" y="82"/>
                  </a:lnTo>
                  <a:lnTo>
                    <a:pt x="154" y="82"/>
                  </a:lnTo>
                  <a:lnTo>
                    <a:pt x="153" y="82"/>
                  </a:lnTo>
                  <a:lnTo>
                    <a:pt x="153" y="82"/>
                  </a:lnTo>
                  <a:close/>
                  <a:moveTo>
                    <a:pt x="85" y="102"/>
                  </a:moveTo>
                  <a:lnTo>
                    <a:pt x="85" y="102"/>
                  </a:lnTo>
                  <a:lnTo>
                    <a:pt x="85" y="102"/>
                  </a:lnTo>
                  <a:lnTo>
                    <a:pt x="85" y="102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5" y="102"/>
                  </a:lnTo>
                  <a:lnTo>
                    <a:pt x="85" y="102"/>
                  </a:lnTo>
                  <a:close/>
                  <a:moveTo>
                    <a:pt x="39" y="181"/>
                  </a:moveTo>
                  <a:lnTo>
                    <a:pt x="39" y="181"/>
                  </a:lnTo>
                  <a:lnTo>
                    <a:pt x="39" y="181"/>
                  </a:lnTo>
                  <a:lnTo>
                    <a:pt x="39" y="181"/>
                  </a:lnTo>
                  <a:lnTo>
                    <a:pt x="39" y="180"/>
                  </a:lnTo>
                  <a:lnTo>
                    <a:pt x="39" y="180"/>
                  </a:lnTo>
                  <a:lnTo>
                    <a:pt x="39" y="180"/>
                  </a:lnTo>
                  <a:lnTo>
                    <a:pt x="39" y="180"/>
                  </a:lnTo>
                  <a:lnTo>
                    <a:pt x="39" y="181"/>
                  </a:lnTo>
                  <a:lnTo>
                    <a:pt x="39" y="181"/>
                  </a:lnTo>
                  <a:close/>
                  <a:moveTo>
                    <a:pt x="56" y="80"/>
                  </a:moveTo>
                  <a:lnTo>
                    <a:pt x="56" y="80"/>
                  </a:lnTo>
                  <a:lnTo>
                    <a:pt x="56" y="82"/>
                  </a:lnTo>
                  <a:lnTo>
                    <a:pt x="56" y="82"/>
                  </a:lnTo>
                  <a:lnTo>
                    <a:pt x="58" y="80"/>
                  </a:lnTo>
                  <a:lnTo>
                    <a:pt x="56" y="80"/>
                  </a:lnTo>
                  <a:lnTo>
                    <a:pt x="56" y="80"/>
                  </a:lnTo>
                  <a:close/>
                  <a:moveTo>
                    <a:pt x="66" y="66"/>
                  </a:moveTo>
                  <a:lnTo>
                    <a:pt x="66" y="66"/>
                  </a:lnTo>
                  <a:lnTo>
                    <a:pt x="66" y="66"/>
                  </a:lnTo>
                  <a:lnTo>
                    <a:pt x="66" y="66"/>
                  </a:lnTo>
                  <a:lnTo>
                    <a:pt x="66" y="66"/>
                  </a:lnTo>
                  <a:lnTo>
                    <a:pt x="66" y="66"/>
                  </a:lnTo>
                  <a:close/>
                  <a:moveTo>
                    <a:pt x="60" y="116"/>
                  </a:moveTo>
                  <a:lnTo>
                    <a:pt x="60" y="116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58" y="116"/>
                  </a:lnTo>
                  <a:lnTo>
                    <a:pt x="60" y="116"/>
                  </a:lnTo>
                  <a:lnTo>
                    <a:pt x="60" y="116"/>
                  </a:lnTo>
                  <a:close/>
                  <a:moveTo>
                    <a:pt x="64" y="41"/>
                  </a:moveTo>
                  <a:lnTo>
                    <a:pt x="64" y="41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2"/>
                  </a:lnTo>
                  <a:lnTo>
                    <a:pt x="63" y="42"/>
                  </a:lnTo>
                  <a:lnTo>
                    <a:pt x="63" y="42"/>
                  </a:lnTo>
                  <a:lnTo>
                    <a:pt x="63" y="42"/>
                  </a:lnTo>
                  <a:lnTo>
                    <a:pt x="64" y="41"/>
                  </a:lnTo>
                  <a:lnTo>
                    <a:pt x="64" y="41"/>
                  </a:lnTo>
                  <a:close/>
                  <a:moveTo>
                    <a:pt x="56" y="68"/>
                  </a:moveTo>
                  <a:lnTo>
                    <a:pt x="56" y="68"/>
                  </a:lnTo>
                  <a:lnTo>
                    <a:pt x="56" y="69"/>
                  </a:lnTo>
                  <a:lnTo>
                    <a:pt x="56" y="69"/>
                  </a:lnTo>
                  <a:lnTo>
                    <a:pt x="58" y="69"/>
                  </a:lnTo>
                  <a:lnTo>
                    <a:pt x="56" y="68"/>
                  </a:lnTo>
                  <a:lnTo>
                    <a:pt x="56" y="68"/>
                  </a:lnTo>
                  <a:close/>
                  <a:moveTo>
                    <a:pt x="115" y="17"/>
                  </a:moveTo>
                  <a:lnTo>
                    <a:pt x="115" y="17"/>
                  </a:lnTo>
                  <a:lnTo>
                    <a:pt x="115" y="17"/>
                  </a:lnTo>
                  <a:lnTo>
                    <a:pt x="115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6" y="17"/>
                  </a:lnTo>
                  <a:lnTo>
                    <a:pt x="115" y="17"/>
                  </a:lnTo>
                  <a:lnTo>
                    <a:pt x="115" y="1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116"/>
            <p:cNvSpPr>
              <a:spLocks noEditPoints="1"/>
            </p:cNvSpPr>
            <p:nvPr/>
          </p:nvSpPr>
          <p:spPr bwMode="auto">
            <a:xfrm>
              <a:off x="7742804" y="1275062"/>
              <a:ext cx="252413" cy="258763"/>
            </a:xfrm>
            <a:custGeom>
              <a:avLst/>
              <a:gdLst>
                <a:gd name="T0" fmla="*/ 151 w 159"/>
                <a:gd name="T1" fmla="*/ 81 h 163"/>
                <a:gd name="T2" fmla="*/ 83 w 159"/>
                <a:gd name="T3" fmla="*/ 163 h 163"/>
                <a:gd name="T4" fmla="*/ 4 w 159"/>
                <a:gd name="T5" fmla="*/ 27 h 163"/>
                <a:gd name="T6" fmla="*/ 3 w 159"/>
                <a:gd name="T7" fmla="*/ 54 h 163"/>
                <a:gd name="T8" fmla="*/ 102 w 159"/>
                <a:gd name="T9" fmla="*/ 108 h 163"/>
                <a:gd name="T10" fmla="*/ 112 w 159"/>
                <a:gd name="T11" fmla="*/ 144 h 163"/>
                <a:gd name="T12" fmla="*/ 134 w 159"/>
                <a:gd name="T13" fmla="*/ 90 h 163"/>
                <a:gd name="T14" fmla="*/ 28 w 159"/>
                <a:gd name="T15" fmla="*/ 35 h 163"/>
                <a:gd name="T16" fmla="*/ 42 w 159"/>
                <a:gd name="T17" fmla="*/ 41 h 163"/>
                <a:gd name="T18" fmla="*/ 66 w 159"/>
                <a:gd name="T19" fmla="*/ 79 h 163"/>
                <a:gd name="T20" fmla="*/ 48 w 159"/>
                <a:gd name="T21" fmla="*/ 74 h 163"/>
                <a:gd name="T22" fmla="*/ 91 w 159"/>
                <a:gd name="T23" fmla="*/ 49 h 163"/>
                <a:gd name="T24" fmla="*/ 85 w 159"/>
                <a:gd name="T25" fmla="*/ 92 h 163"/>
                <a:gd name="T26" fmla="*/ 94 w 159"/>
                <a:gd name="T27" fmla="*/ 79 h 163"/>
                <a:gd name="T28" fmla="*/ 36 w 159"/>
                <a:gd name="T29" fmla="*/ 46 h 163"/>
                <a:gd name="T30" fmla="*/ 26 w 159"/>
                <a:gd name="T31" fmla="*/ 13 h 163"/>
                <a:gd name="T32" fmla="*/ 23 w 159"/>
                <a:gd name="T33" fmla="*/ 76 h 163"/>
                <a:gd name="T34" fmla="*/ 39 w 159"/>
                <a:gd name="T35" fmla="*/ 33 h 163"/>
                <a:gd name="T36" fmla="*/ 105 w 159"/>
                <a:gd name="T37" fmla="*/ 46 h 163"/>
                <a:gd name="T38" fmla="*/ 52 w 159"/>
                <a:gd name="T39" fmla="*/ 38 h 163"/>
                <a:gd name="T40" fmla="*/ 45 w 159"/>
                <a:gd name="T41" fmla="*/ 33 h 163"/>
                <a:gd name="T42" fmla="*/ 34 w 159"/>
                <a:gd name="T43" fmla="*/ 84 h 163"/>
                <a:gd name="T44" fmla="*/ 14 w 159"/>
                <a:gd name="T45" fmla="*/ 60 h 163"/>
                <a:gd name="T46" fmla="*/ 48 w 159"/>
                <a:gd name="T47" fmla="*/ 7 h 163"/>
                <a:gd name="T48" fmla="*/ 77 w 159"/>
                <a:gd name="T49" fmla="*/ 123 h 163"/>
                <a:gd name="T50" fmla="*/ 61 w 159"/>
                <a:gd name="T51" fmla="*/ 103 h 163"/>
                <a:gd name="T52" fmla="*/ 34 w 159"/>
                <a:gd name="T53" fmla="*/ 71 h 163"/>
                <a:gd name="T54" fmla="*/ 82 w 159"/>
                <a:gd name="T55" fmla="*/ 41 h 163"/>
                <a:gd name="T56" fmla="*/ 63 w 159"/>
                <a:gd name="T57" fmla="*/ 123 h 163"/>
                <a:gd name="T58" fmla="*/ 48 w 159"/>
                <a:gd name="T59" fmla="*/ 63 h 163"/>
                <a:gd name="T60" fmla="*/ 101 w 159"/>
                <a:gd name="T61" fmla="*/ 65 h 163"/>
                <a:gd name="T62" fmla="*/ 53 w 159"/>
                <a:gd name="T63" fmla="*/ 100 h 163"/>
                <a:gd name="T64" fmla="*/ 15 w 159"/>
                <a:gd name="T65" fmla="*/ 73 h 163"/>
                <a:gd name="T66" fmla="*/ 42 w 159"/>
                <a:gd name="T67" fmla="*/ 114 h 163"/>
                <a:gd name="T68" fmla="*/ 89 w 159"/>
                <a:gd name="T69" fmla="*/ 38 h 163"/>
                <a:gd name="T70" fmla="*/ 42 w 159"/>
                <a:gd name="T71" fmla="*/ 74 h 163"/>
                <a:gd name="T72" fmla="*/ 83 w 159"/>
                <a:gd name="T73" fmla="*/ 112 h 163"/>
                <a:gd name="T74" fmla="*/ 56 w 159"/>
                <a:gd name="T75" fmla="*/ 90 h 163"/>
                <a:gd name="T76" fmla="*/ 88 w 159"/>
                <a:gd name="T77" fmla="*/ 48 h 163"/>
                <a:gd name="T78" fmla="*/ 31 w 159"/>
                <a:gd name="T79" fmla="*/ 22 h 163"/>
                <a:gd name="T80" fmla="*/ 104 w 159"/>
                <a:gd name="T81" fmla="*/ 78 h 163"/>
                <a:gd name="T82" fmla="*/ 31 w 159"/>
                <a:gd name="T83" fmla="*/ 95 h 163"/>
                <a:gd name="T84" fmla="*/ 77 w 159"/>
                <a:gd name="T85" fmla="*/ 33 h 163"/>
                <a:gd name="T86" fmla="*/ 59 w 159"/>
                <a:gd name="T87" fmla="*/ 81 h 163"/>
                <a:gd name="T88" fmla="*/ 107 w 159"/>
                <a:gd name="T89" fmla="*/ 79 h 163"/>
                <a:gd name="T90" fmla="*/ 124 w 159"/>
                <a:gd name="T91" fmla="*/ 98 h 163"/>
                <a:gd name="T92" fmla="*/ 44 w 159"/>
                <a:gd name="T93" fmla="*/ 56 h 163"/>
                <a:gd name="T94" fmla="*/ 58 w 159"/>
                <a:gd name="T95" fmla="*/ 24 h 163"/>
                <a:gd name="T96" fmla="*/ 18 w 159"/>
                <a:gd name="T97" fmla="*/ 35 h 163"/>
                <a:gd name="T98" fmla="*/ 12 w 159"/>
                <a:gd name="T99" fmla="*/ 43 h 163"/>
                <a:gd name="T100" fmla="*/ 78 w 159"/>
                <a:gd name="T101" fmla="*/ 98 h 163"/>
                <a:gd name="T102" fmla="*/ 53 w 159"/>
                <a:gd name="T103" fmla="*/ 33 h 163"/>
                <a:gd name="T104" fmla="*/ 58 w 159"/>
                <a:gd name="T105" fmla="*/ 52 h 163"/>
                <a:gd name="T106" fmla="*/ 45 w 159"/>
                <a:gd name="T107" fmla="*/ 24 h 163"/>
                <a:gd name="T108" fmla="*/ 6 w 159"/>
                <a:gd name="T109" fmla="*/ 68 h 163"/>
                <a:gd name="T110" fmla="*/ 74 w 159"/>
                <a:gd name="T111" fmla="*/ 125 h 163"/>
                <a:gd name="T112" fmla="*/ 83 w 159"/>
                <a:gd name="T113" fmla="*/ 62 h 163"/>
                <a:gd name="T114" fmla="*/ 105 w 159"/>
                <a:gd name="T115" fmla="*/ 60 h 163"/>
                <a:gd name="T116" fmla="*/ 91 w 159"/>
                <a:gd name="T117" fmla="*/ 22 h 163"/>
                <a:gd name="T118" fmla="*/ 53 w 159"/>
                <a:gd name="T119" fmla="*/ 19 h 163"/>
                <a:gd name="T120" fmla="*/ 88 w 159"/>
                <a:gd name="T121" fmla="*/ 63 h 163"/>
                <a:gd name="T122" fmla="*/ 66 w 159"/>
                <a:gd name="T123" fmla="*/ 114 h 163"/>
                <a:gd name="T124" fmla="*/ 83 w 159"/>
                <a:gd name="T125" fmla="*/ 8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59" h="163">
                  <a:moveTo>
                    <a:pt x="55" y="0"/>
                  </a:moveTo>
                  <a:lnTo>
                    <a:pt x="55" y="0"/>
                  </a:lnTo>
                  <a:lnTo>
                    <a:pt x="63" y="2"/>
                  </a:lnTo>
                  <a:lnTo>
                    <a:pt x="63" y="2"/>
                  </a:lnTo>
                  <a:lnTo>
                    <a:pt x="67" y="3"/>
                  </a:lnTo>
                  <a:lnTo>
                    <a:pt x="72" y="5"/>
                  </a:lnTo>
                  <a:lnTo>
                    <a:pt x="72" y="5"/>
                  </a:lnTo>
                  <a:lnTo>
                    <a:pt x="83" y="11"/>
                  </a:lnTo>
                  <a:lnTo>
                    <a:pt x="94" y="18"/>
                  </a:lnTo>
                  <a:lnTo>
                    <a:pt x="94" y="18"/>
                  </a:lnTo>
                  <a:lnTo>
                    <a:pt x="101" y="24"/>
                  </a:lnTo>
                  <a:lnTo>
                    <a:pt x="101" y="24"/>
                  </a:lnTo>
                  <a:lnTo>
                    <a:pt x="112" y="35"/>
                  </a:lnTo>
                  <a:lnTo>
                    <a:pt x="112" y="35"/>
                  </a:lnTo>
                  <a:lnTo>
                    <a:pt x="118" y="41"/>
                  </a:lnTo>
                  <a:lnTo>
                    <a:pt x="118" y="41"/>
                  </a:lnTo>
                  <a:lnTo>
                    <a:pt x="132" y="60"/>
                  </a:lnTo>
                  <a:lnTo>
                    <a:pt x="132" y="60"/>
                  </a:lnTo>
                  <a:lnTo>
                    <a:pt x="135" y="63"/>
                  </a:lnTo>
                  <a:lnTo>
                    <a:pt x="135" y="63"/>
                  </a:lnTo>
                  <a:lnTo>
                    <a:pt x="140" y="70"/>
                  </a:lnTo>
                  <a:lnTo>
                    <a:pt x="140" y="70"/>
                  </a:lnTo>
                  <a:lnTo>
                    <a:pt x="148" y="79"/>
                  </a:lnTo>
                  <a:lnTo>
                    <a:pt x="148" y="79"/>
                  </a:lnTo>
                  <a:lnTo>
                    <a:pt x="149" y="81"/>
                  </a:lnTo>
                  <a:lnTo>
                    <a:pt x="151" y="81"/>
                  </a:lnTo>
                  <a:lnTo>
                    <a:pt x="151" y="81"/>
                  </a:lnTo>
                  <a:lnTo>
                    <a:pt x="153" y="81"/>
                  </a:lnTo>
                  <a:lnTo>
                    <a:pt x="154" y="82"/>
                  </a:lnTo>
                  <a:lnTo>
                    <a:pt x="154" y="82"/>
                  </a:lnTo>
                  <a:lnTo>
                    <a:pt x="156" y="84"/>
                  </a:lnTo>
                  <a:lnTo>
                    <a:pt x="156" y="84"/>
                  </a:lnTo>
                  <a:lnTo>
                    <a:pt x="157" y="85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7" y="98"/>
                  </a:lnTo>
                  <a:lnTo>
                    <a:pt x="153" y="104"/>
                  </a:lnTo>
                  <a:lnTo>
                    <a:pt x="153" y="104"/>
                  </a:lnTo>
                  <a:lnTo>
                    <a:pt x="151" y="109"/>
                  </a:lnTo>
                  <a:lnTo>
                    <a:pt x="151" y="109"/>
                  </a:lnTo>
                  <a:lnTo>
                    <a:pt x="145" y="119"/>
                  </a:lnTo>
                  <a:lnTo>
                    <a:pt x="145" y="119"/>
                  </a:lnTo>
                  <a:lnTo>
                    <a:pt x="138" y="130"/>
                  </a:lnTo>
                  <a:lnTo>
                    <a:pt x="129" y="138"/>
                  </a:lnTo>
                  <a:lnTo>
                    <a:pt x="129" y="138"/>
                  </a:lnTo>
                  <a:lnTo>
                    <a:pt x="123" y="144"/>
                  </a:lnTo>
                  <a:lnTo>
                    <a:pt x="123" y="144"/>
                  </a:lnTo>
                  <a:lnTo>
                    <a:pt x="110" y="153"/>
                  </a:lnTo>
                  <a:lnTo>
                    <a:pt x="110" y="153"/>
                  </a:lnTo>
                  <a:lnTo>
                    <a:pt x="101" y="160"/>
                  </a:lnTo>
                  <a:lnTo>
                    <a:pt x="101" y="160"/>
                  </a:lnTo>
                  <a:lnTo>
                    <a:pt x="93" y="163"/>
                  </a:lnTo>
                  <a:lnTo>
                    <a:pt x="83" y="163"/>
                  </a:lnTo>
                  <a:lnTo>
                    <a:pt x="83" y="163"/>
                  </a:lnTo>
                  <a:lnTo>
                    <a:pt x="80" y="161"/>
                  </a:lnTo>
                  <a:lnTo>
                    <a:pt x="77" y="160"/>
                  </a:lnTo>
                  <a:lnTo>
                    <a:pt x="74" y="155"/>
                  </a:lnTo>
                  <a:lnTo>
                    <a:pt x="74" y="155"/>
                  </a:lnTo>
                  <a:lnTo>
                    <a:pt x="72" y="152"/>
                  </a:lnTo>
                  <a:lnTo>
                    <a:pt x="72" y="152"/>
                  </a:lnTo>
                  <a:lnTo>
                    <a:pt x="63" y="144"/>
                  </a:lnTo>
                  <a:lnTo>
                    <a:pt x="63" y="144"/>
                  </a:lnTo>
                  <a:lnTo>
                    <a:pt x="58" y="139"/>
                  </a:lnTo>
                  <a:lnTo>
                    <a:pt x="58" y="139"/>
                  </a:lnTo>
                  <a:lnTo>
                    <a:pt x="48" y="133"/>
                  </a:lnTo>
                  <a:lnTo>
                    <a:pt x="39" y="125"/>
                  </a:lnTo>
                  <a:lnTo>
                    <a:pt x="39" y="125"/>
                  </a:lnTo>
                  <a:lnTo>
                    <a:pt x="30" y="115"/>
                  </a:lnTo>
                  <a:lnTo>
                    <a:pt x="30" y="115"/>
                  </a:lnTo>
                  <a:lnTo>
                    <a:pt x="20" y="103"/>
                  </a:lnTo>
                  <a:lnTo>
                    <a:pt x="12" y="89"/>
                  </a:lnTo>
                  <a:lnTo>
                    <a:pt x="12" y="89"/>
                  </a:lnTo>
                  <a:lnTo>
                    <a:pt x="7" y="81"/>
                  </a:lnTo>
                  <a:lnTo>
                    <a:pt x="4" y="71"/>
                  </a:lnTo>
                  <a:lnTo>
                    <a:pt x="4" y="71"/>
                  </a:lnTo>
                  <a:lnTo>
                    <a:pt x="1" y="59"/>
                  </a:lnTo>
                  <a:lnTo>
                    <a:pt x="1" y="59"/>
                  </a:lnTo>
                  <a:lnTo>
                    <a:pt x="0" y="46"/>
                  </a:lnTo>
                  <a:lnTo>
                    <a:pt x="1" y="33"/>
                  </a:lnTo>
                  <a:lnTo>
                    <a:pt x="1" y="33"/>
                  </a:lnTo>
                  <a:lnTo>
                    <a:pt x="4" y="27"/>
                  </a:lnTo>
                  <a:lnTo>
                    <a:pt x="9" y="21"/>
                  </a:lnTo>
                  <a:lnTo>
                    <a:pt x="14" y="16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41" y="3"/>
                  </a:lnTo>
                  <a:lnTo>
                    <a:pt x="50" y="2"/>
                  </a:lnTo>
                  <a:lnTo>
                    <a:pt x="50" y="2"/>
                  </a:lnTo>
                  <a:lnTo>
                    <a:pt x="55" y="2"/>
                  </a:lnTo>
                  <a:lnTo>
                    <a:pt x="55" y="2"/>
                  </a:lnTo>
                  <a:lnTo>
                    <a:pt x="55" y="0"/>
                  </a:lnTo>
                  <a:lnTo>
                    <a:pt x="55" y="0"/>
                  </a:lnTo>
                  <a:close/>
                  <a:moveTo>
                    <a:pt x="3" y="56"/>
                  </a:move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46"/>
                  </a:lnTo>
                  <a:lnTo>
                    <a:pt x="3" y="46"/>
                  </a:lnTo>
                  <a:lnTo>
                    <a:pt x="3" y="51"/>
                  </a:lnTo>
                  <a:lnTo>
                    <a:pt x="3" y="54"/>
                  </a:lnTo>
                  <a:lnTo>
                    <a:pt x="3" y="54"/>
                  </a:lnTo>
                  <a:lnTo>
                    <a:pt x="3" y="56"/>
                  </a:lnTo>
                  <a:lnTo>
                    <a:pt x="3" y="56"/>
                  </a:lnTo>
                  <a:close/>
                  <a:moveTo>
                    <a:pt x="134" y="90"/>
                  </a:moveTo>
                  <a:lnTo>
                    <a:pt x="134" y="90"/>
                  </a:lnTo>
                  <a:lnTo>
                    <a:pt x="134" y="93"/>
                  </a:lnTo>
                  <a:lnTo>
                    <a:pt x="132" y="95"/>
                  </a:lnTo>
                  <a:lnTo>
                    <a:pt x="132" y="95"/>
                  </a:lnTo>
                  <a:lnTo>
                    <a:pt x="132" y="100"/>
                  </a:lnTo>
                  <a:lnTo>
                    <a:pt x="132" y="100"/>
                  </a:lnTo>
                  <a:lnTo>
                    <a:pt x="130" y="108"/>
                  </a:lnTo>
                  <a:lnTo>
                    <a:pt x="130" y="108"/>
                  </a:lnTo>
                  <a:lnTo>
                    <a:pt x="127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1" y="108"/>
                  </a:lnTo>
                  <a:lnTo>
                    <a:pt x="121" y="108"/>
                  </a:lnTo>
                  <a:lnTo>
                    <a:pt x="118" y="106"/>
                  </a:lnTo>
                  <a:lnTo>
                    <a:pt x="118" y="106"/>
                  </a:lnTo>
                  <a:lnTo>
                    <a:pt x="115" y="104"/>
                  </a:lnTo>
                  <a:lnTo>
                    <a:pt x="112" y="101"/>
                  </a:lnTo>
                  <a:lnTo>
                    <a:pt x="112" y="101"/>
                  </a:lnTo>
                  <a:lnTo>
                    <a:pt x="112" y="100"/>
                  </a:lnTo>
                  <a:lnTo>
                    <a:pt x="112" y="100"/>
                  </a:lnTo>
                  <a:lnTo>
                    <a:pt x="110" y="101"/>
                  </a:lnTo>
                  <a:lnTo>
                    <a:pt x="110" y="101"/>
                  </a:lnTo>
                  <a:lnTo>
                    <a:pt x="102" y="108"/>
                  </a:lnTo>
                  <a:lnTo>
                    <a:pt x="94" y="114"/>
                  </a:lnTo>
                  <a:lnTo>
                    <a:pt x="94" y="114"/>
                  </a:lnTo>
                  <a:lnTo>
                    <a:pt x="88" y="122"/>
                  </a:lnTo>
                  <a:lnTo>
                    <a:pt x="85" y="130"/>
                  </a:lnTo>
                  <a:lnTo>
                    <a:pt x="85" y="130"/>
                  </a:lnTo>
                  <a:lnTo>
                    <a:pt x="83" y="133"/>
                  </a:lnTo>
                  <a:lnTo>
                    <a:pt x="83" y="133"/>
                  </a:lnTo>
                  <a:lnTo>
                    <a:pt x="83" y="136"/>
                  </a:lnTo>
                  <a:lnTo>
                    <a:pt x="83" y="141"/>
                  </a:lnTo>
                  <a:lnTo>
                    <a:pt x="83" y="141"/>
                  </a:lnTo>
                  <a:lnTo>
                    <a:pt x="83" y="141"/>
                  </a:lnTo>
                  <a:lnTo>
                    <a:pt x="83" y="141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3" y="142"/>
                  </a:lnTo>
                  <a:lnTo>
                    <a:pt x="88" y="147"/>
                  </a:lnTo>
                  <a:lnTo>
                    <a:pt x="88" y="147"/>
                  </a:lnTo>
                  <a:lnTo>
                    <a:pt x="89" y="149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89" y="150"/>
                  </a:lnTo>
                  <a:lnTo>
                    <a:pt x="96" y="152"/>
                  </a:lnTo>
                  <a:lnTo>
                    <a:pt x="96" y="152"/>
                  </a:lnTo>
                  <a:lnTo>
                    <a:pt x="102" y="149"/>
                  </a:lnTo>
                  <a:lnTo>
                    <a:pt x="102" y="149"/>
                  </a:lnTo>
                  <a:lnTo>
                    <a:pt x="112" y="144"/>
                  </a:lnTo>
                  <a:lnTo>
                    <a:pt x="112" y="144"/>
                  </a:lnTo>
                  <a:lnTo>
                    <a:pt x="126" y="133"/>
                  </a:lnTo>
                  <a:lnTo>
                    <a:pt x="126" y="133"/>
                  </a:lnTo>
                  <a:lnTo>
                    <a:pt x="132" y="128"/>
                  </a:lnTo>
                  <a:lnTo>
                    <a:pt x="137" y="122"/>
                  </a:lnTo>
                  <a:lnTo>
                    <a:pt x="137" y="122"/>
                  </a:lnTo>
                  <a:lnTo>
                    <a:pt x="138" y="120"/>
                  </a:lnTo>
                  <a:lnTo>
                    <a:pt x="138" y="120"/>
                  </a:lnTo>
                  <a:lnTo>
                    <a:pt x="142" y="115"/>
                  </a:lnTo>
                  <a:lnTo>
                    <a:pt x="142" y="115"/>
                  </a:lnTo>
                  <a:lnTo>
                    <a:pt x="146" y="109"/>
                  </a:lnTo>
                  <a:lnTo>
                    <a:pt x="146" y="109"/>
                  </a:lnTo>
                  <a:lnTo>
                    <a:pt x="148" y="106"/>
                  </a:lnTo>
                  <a:lnTo>
                    <a:pt x="149" y="101"/>
                  </a:lnTo>
                  <a:lnTo>
                    <a:pt x="149" y="101"/>
                  </a:lnTo>
                  <a:lnTo>
                    <a:pt x="149" y="98"/>
                  </a:lnTo>
                  <a:lnTo>
                    <a:pt x="149" y="98"/>
                  </a:lnTo>
                  <a:lnTo>
                    <a:pt x="151" y="97"/>
                  </a:lnTo>
                  <a:lnTo>
                    <a:pt x="151" y="97"/>
                  </a:lnTo>
                  <a:lnTo>
                    <a:pt x="151" y="93"/>
                  </a:lnTo>
                  <a:lnTo>
                    <a:pt x="149" y="92"/>
                  </a:lnTo>
                  <a:lnTo>
                    <a:pt x="149" y="92"/>
                  </a:lnTo>
                  <a:lnTo>
                    <a:pt x="146" y="90"/>
                  </a:lnTo>
                  <a:lnTo>
                    <a:pt x="146" y="90"/>
                  </a:lnTo>
                  <a:lnTo>
                    <a:pt x="138" y="90"/>
                  </a:lnTo>
                  <a:lnTo>
                    <a:pt x="138" y="90"/>
                  </a:lnTo>
                  <a:lnTo>
                    <a:pt x="134" y="90"/>
                  </a:lnTo>
                  <a:lnTo>
                    <a:pt x="134" y="90"/>
                  </a:lnTo>
                  <a:close/>
                  <a:moveTo>
                    <a:pt x="89" y="156"/>
                  </a:moveTo>
                  <a:lnTo>
                    <a:pt x="89" y="156"/>
                  </a:lnTo>
                  <a:lnTo>
                    <a:pt x="89" y="156"/>
                  </a:lnTo>
                  <a:lnTo>
                    <a:pt x="89" y="156"/>
                  </a:lnTo>
                  <a:lnTo>
                    <a:pt x="88" y="160"/>
                  </a:lnTo>
                  <a:lnTo>
                    <a:pt x="85" y="160"/>
                  </a:lnTo>
                  <a:lnTo>
                    <a:pt x="85" y="160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0" y="158"/>
                  </a:lnTo>
                  <a:lnTo>
                    <a:pt x="80" y="158"/>
                  </a:lnTo>
                  <a:lnTo>
                    <a:pt x="83" y="160"/>
                  </a:lnTo>
                  <a:lnTo>
                    <a:pt x="83" y="160"/>
                  </a:lnTo>
                  <a:lnTo>
                    <a:pt x="89" y="161"/>
                  </a:lnTo>
                  <a:lnTo>
                    <a:pt x="96" y="158"/>
                  </a:lnTo>
                  <a:lnTo>
                    <a:pt x="96" y="158"/>
                  </a:lnTo>
                  <a:lnTo>
                    <a:pt x="107" y="152"/>
                  </a:lnTo>
                  <a:lnTo>
                    <a:pt x="107" y="152"/>
                  </a:lnTo>
                  <a:lnTo>
                    <a:pt x="110" y="150"/>
                  </a:lnTo>
                  <a:lnTo>
                    <a:pt x="110" y="150"/>
                  </a:lnTo>
                  <a:lnTo>
                    <a:pt x="101" y="153"/>
                  </a:lnTo>
                  <a:lnTo>
                    <a:pt x="89" y="156"/>
                  </a:lnTo>
                  <a:lnTo>
                    <a:pt x="89" y="156"/>
                  </a:lnTo>
                  <a:close/>
                  <a:moveTo>
                    <a:pt x="28" y="35"/>
                  </a:moveTo>
                  <a:lnTo>
                    <a:pt x="28" y="3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54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0" y="59"/>
                  </a:lnTo>
                  <a:lnTo>
                    <a:pt x="20" y="59"/>
                  </a:lnTo>
                  <a:lnTo>
                    <a:pt x="20" y="59"/>
                  </a:lnTo>
                  <a:lnTo>
                    <a:pt x="23" y="51"/>
                  </a:lnTo>
                  <a:lnTo>
                    <a:pt x="23" y="51"/>
                  </a:lnTo>
                  <a:lnTo>
                    <a:pt x="25" y="46"/>
                  </a:lnTo>
                  <a:lnTo>
                    <a:pt x="28" y="41"/>
                  </a:lnTo>
                  <a:lnTo>
                    <a:pt x="28" y="41"/>
                  </a:lnTo>
                  <a:lnTo>
                    <a:pt x="28" y="38"/>
                  </a:lnTo>
                  <a:lnTo>
                    <a:pt x="28" y="35"/>
                  </a:lnTo>
                  <a:lnTo>
                    <a:pt x="28" y="35"/>
                  </a:lnTo>
                  <a:close/>
                  <a:moveTo>
                    <a:pt x="42" y="41"/>
                  </a:moveTo>
                  <a:lnTo>
                    <a:pt x="42" y="41"/>
                  </a:lnTo>
                  <a:lnTo>
                    <a:pt x="41" y="43"/>
                  </a:lnTo>
                  <a:lnTo>
                    <a:pt x="39" y="44"/>
                  </a:lnTo>
                  <a:lnTo>
                    <a:pt x="39" y="44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5"/>
                  </a:lnTo>
                  <a:lnTo>
                    <a:pt x="33" y="65"/>
                  </a:lnTo>
                  <a:lnTo>
                    <a:pt x="34" y="63"/>
                  </a:lnTo>
                  <a:lnTo>
                    <a:pt x="34" y="63"/>
                  </a:lnTo>
                  <a:lnTo>
                    <a:pt x="37" y="56"/>
                  </a:lnTo>
                  <a:lnTo>
                    <a:pt x="37" y="56"/>
                  </a:lnTo>
                  <a:lnTo>
                    <a:pt x="41" y="52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2" y="41"/>
                  </a:lnTo>
                  <a:lnTo>
                    <a:pt x="42" y="41"/>
                  </a:lnTo>
                  <a:close/>
                  <a:moveTo>
                    <a:pt x="59" y="93"/>
                  </a:moveTo>
                  <a:lnTo>
                    <a:pt x="59" y="93"/>
                  </a:lnTo>
                  <a:lnTo>
                    <a:pt x="64" y="90"/>
                  </a:lnTo>
                  <a:lnTo>
                    <a:pt x="64" y="90"/>
                  </a:lnTo>
                  <a:lnTo>
                    <a:pt x="66" y="89"/>
                  </a:lnTo>
                  <a:lnTo>
                    <a:pt x="66" y="8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6" y="79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59" y="85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9" y="93"/>
                  </a:lnTo>
                  <a:lnTo>
                    <a:pt x="59" y="93"/>
                  </a:lnTo>
                  <a:close/>
                  <a:moveTo>
                    <a:pt x="48" y="79"/>
                  </a:moveTo>
                  <a:lnTo>
                    <a:pt x="48" y="79"/>
                  </a:lnTo>
                  <a:lnTo>
                    <a:pt x="53" y="76"/>
                  </a:lnTo>
                  <a:lnTo>
                    <a:pt x="53" y="76"/>
                  </a:lnTo>
                  <a:lnTo>
                    <a:pt x="55" y="76"/>
                  </a:lnTo>
                  <a:lnTo>
                    <a:pt x="55" y="76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5" y="73"/>
                  </a:lnTo>
                  <a:lnTo>
                    <a:pt x="55" y="73"/>
                  </a:lnTo>
                  <a:lnTo>
                    <a:pt x="53" y="71"/>
                  </a:lnTo>
                  <a:lnTo>
                    <a:pt x="53" y="70"/>
                  </a:lnTo>
                  <a:lnTo>
                    <a:pt x="53" y="70"/>
                  </a:lnTo>
                  <a:lnTo>
                    <a:pt x="53" y="68"/>
                  </a:lnTo>
                  <a:lnTo>
                    <a:pt x="53" y="68"/>
                  </a:lnTo>
                  <a:lnTo>
                    <a:pt x="53" y="68"/>
                  </a:lnTo>
                  <a:lnTo>
                    <a:pt x="53" y="68"/>
                  </a:lnTo>
                  <a:lnTo>
                    <a:pt x="48" y="73"/>
                  </a:lnTo>
                  <a:lnTo>
                    <a:pt x="48" y="73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48" y="79"/>
                  </a:lnTo>
                  <a:lnTo>
                    <a:pt x="48" y="79"/>
                  </a:lnTo>
                  <a:close/>
                  <a:moveTo>
                    <a:pt x="104" y="40"/>
                  </a:moveTo>
                  <a:lnTo>
                    <a:pt x="104" y="40"/>
                  </a:lnTo>
                  <a:lnTo>
                    <a:pt x="104" y="40"/>
                  </a:lnTo>
                  <a:lnTo>
                    <a:pt x="104" y="40"/>
                  </a:lnTo>
                  <a:lnTo>
                    <a:pt x="104" y="40"/>
                  </a:lnTo>
                  <a:lnTo>
                    <a:pt x="104" y="40"/>
                  </a:lnTo>
                  <a:lnTo>
                    <a:pt x="113" y="51"/>
                  </a:lnTo>
                  <a:lnTo>
                    <a:pt x="113" y="51"/>
                  </a:lnTo>
                  <a:lnTo>
                    <a:pt x="124" y="62"/>
                  </a:lnTo>
                  <a:lnTo>
                    <a:pt x="124" y="62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1" y="57"/>
                  </a:lnTo>
                  <a:lnTo>
                    <a:pt x="121" y="57"/>
                  </a:lnTo>
                  <a:lnTo>
                    <a:pt x="121" y="56"/>
                  </a:lnTo>
                  <a:lnTo>
                    <a:pt x="121" y="56"/>
                  </a:lnTo>
                  <a:lnTo>
                    <a:pt x="108" y="43"/>
                  </a:lnTo>
                  <a:lnTo>
                    <a:pt x="108" y="43"/>
                  </a:lnTo>
                  <a:lnTo>
                    <a:pt x="104" y="40"/>
                  </a:lnTo>
                  <a:lnTo>
                    <a:pt x="104" y="40"/>
                  </a:lnTo>
                  <a:close/>
                  <a:moveTo>
                    <a:pt x="91" y="49"/>
                  </a:moveTo>
                  <a:lnTo>
                    <a:pt x="91" y="49"/>
                  </a:lnTo>
                  <a:lnTo>
                    <a:pt x="89" y="54"/>
                  </a:lnTo>
                  <a:lnTo>
                    <a:pt x="89" y="54"/>
                  </a:lnTo>
                  <a:lnTo>
                    <a:pt x="89" y="57"/>
                  </a:lnTo>
                  <a:lnTo>
                    <a:pt x="91" y="59"/>
                  </a:lnTo>
                  <a:lnTo>
                    <a:pt x="91" y="59"/>
                  </a:lnTo>
                  <a:lnTo>
                    <a:pt x="94" y="62"/>
                  </a:lnTo>
                  <a:lnTo>
                    <a:pt x="94" y="62"/>
                  </a:lnTo>
                  <a:lnTo>
                    <a:pt x="94" y="54"/>
                  </a:lnTo>
                  <a:lnTo>
                    <a:pt x="94" y="54"/>
                  </a:lnTo>
                  <a:lnTo>
                    <a:pt x="94" y="51"/>
                  </a:lnTo>
                  <a:lnTo>
                    <a:pt x="91" y="49"/>
                  </a:lnTo>
                  <a:lnTo>
                    <a:pt x="91" y="49"/>
                  </a:lnTo>
                  <a:lnTo>
                    <a:pt x="91" y="49"/>
                  </a:lnTo>
                  <a:lnTo>
                    <a:pt x="91" y="49"/>
                  </a:lnTo>
                  <a:close/>
                  <a:moveTo>
                    <a:pt x="83" y="98"/>
                  </a:moveTo>
                  <a:lnTo>
                    <a:pt x="83" y="98"/>
                  </a:lnTo>
                  <a:lnTo>
                    <a:pt x="86" y="97"/>
                  </a:lnTo>
                  <a:lnTo>
                    <a:pt x="86" y="97"/>
                  </a:lnTo>
                  <a:lnTo>
                    <a:pt x="88" y="95"/>
                  </a:lnTo>
                  <a:lnTo>
                    <a:pt x="88" y="95"/>
                  </a:lnTo>
                  <a:lnTo>
                    <a:pt x="93" y="87"/>
                  </a:lnTo>
                  <a:lnTo>
                    <a:pt x="93" y="87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85" y="90"/>
                  </a:lnTo>
                  <a:lnTo>
                    <a:pt x="85" y="90"/>
                  </a:lnTo>
                  <a:lnTo>
                    <a:pt x="85" y="92"/>
                  </a:lnTo>
                  <a:lnTo>
                    <a:pt x="85" y="92"/>
                  </a:lnTo>
                  <a:lnTo>
                    <a:pt x="83" y="98"/>
                  </a:lnTo>
                  <a:lnTo>
                    <a:pt x="83" y="98"/>
                  </a:lnTo>
                  <a:close/>
                  <a:moveTo>
                    <a:pt x="59" y="68"/>
                  </a:moveTo>
                  <a:lnTo>
                    <a:pt x="59" y="68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6" y="51"/>
                  </a:lnTo>
                  <a:lnTo>
                    <a:pt x="66" y="51"/>
                  </a:lnTo>
                  <a:lnTo>
                    <a:pt x="66" y="48"/>
                  </a:lnTo>
                  <a:lnTo>
                    <a:pt x="66" y="48"/>
                  </a:lnTo>
                  <a:lnTo>
                    <a:pt x="64" y="51"/>
                  </a:lnTo>
                  <a:lnTo>
                    <a:pt x="64" y="51"/>
                  </a:lnTo>
                  <a:lnTo>
                    <a:pt x="61" y="62"/>
                  </a:lnTo>
                  <a:lnTo>
                    <a:pt x="61" y="62"/>
                  </a:lnTo>
                  <a:lnTo>
                    <a:pt x="59" y="68"/>
                  </a:lnTo>
                  <a:lnTo>
                    <a:pt x="59" y="68"/>
                  </a:lnTo>
                  <a:close/>
                  <a:moveTo>
                    <a:pt x="91" y="65"/>
                  </a:moveTo>
                  <a:lnTo>
                    <a:pt x="91" y="65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73"/>
                  </a:lnTo>
                  <a:lnTo>
                    <a:pt x="89" y="73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9"/>
                  </a:lnTo>
                  <a:lnTo>
                    <a:pt x="94" y="76"/>
                  </a:lnTo>
                  <a:lnTo>
                    <a:pt x="94" y="76"/>
                  </a:lnTo>
                  <a:lnTo>
                    <a:pt x="94" y="70"/>
                  </a:lnTo>
                  <a:lnTo>
                    <a:pt x="94" y="70"/>
                  </a:lnTo>
                  <a:lnTo>
                    <a:pt x="94" y="67"/>
                  </a:lnTo>
                  <a:lnTo>
                    <a:pt x="91" y="65"/>
                  </a:lnTo>
                  <a:lnTo>
                    <a:pt x="91" y="65"/>
                  </a:lnTo>
                  <a:lnTo>
                    <a:pt x="91" y="65"/>
                  </a:lnTo>
                  <a:lnTo>
                    <a:pt x="91" y="65"/>
                  </a:lnTo>
                  <a:close/>
                  <a:moveTo>
                    <a:pt x="6" y="56"/>
                  </a:moveTo>
                  <a:lnTo>
                    <a:pt x="6" y="56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4"/>
                  </a:lnTo>
                  <a:lnTo>
                    <a:pt x="7" y="54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6" y="38"/>
                  </a:lnTo>
                  <a:lnTo>
                    <a:pt x="6" y="38"/>
                  </a:lnTo>
                  <a:lnTo>
                    <a:pt x="6" y="48"/>
                  </a:lnTo>
                  <a:lnTo>
                    <a:pt x="6" y="56"/>
                  </a:lnTo>
                  <a:lnTo>
                    <a:pt x="6" y="56"/>
                  </a:lnTo>
                  <a:close/>
                  <a:moveTo>
                    <a:pt x="36" y="46"/>
                  </a:moveTo>
                  <a:lnTo>
                    <a:pt x="36" y="46"/>
                  </a:lnTo>
                  <a:lnTo>
                    <a:pt x="34" y="46"/>
                  </a:lnTo>
                  <a:lnTo>
                    <a:pt x="34" y="46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1" y="49"/>
                  </a:lnTo>
                  <a:lnTo>
                    <a:pt x="31" y="51"/>
                  </a:lnTo>
                  <a:lnTo>
                    <a:pt x="31" y="51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36" y="46"/>
                  </a:lnTo>
                  <a:lnTo>
                    <a:pt x="36" y="46"/>
                  </a:lnTo>
                  <a:close/>
                  <a:moveTo>
                    <a:pt x="7" y="33"/>
                  </a:move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11" y="30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20" y="18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2" y="16"/>
                  </a:lnTo>
                  <a:lnTo>
                    <a:pt x="15" y="21"/>
                  </a:lnTo>
                  <a:lnTo>
                    <a:pt x="11" y="27"/>
                  </a:lnTo>
                  <a:lnTo>
                    <a:pt x="7" y="33"/>
                  </a:lnTo>
                  <a:lnTo>
                    <a:pt x="7" y="33"/>
                  </a:lnTo>
                  <a:close/>
                  <a:moveTo>
                    <a:pt x="25" y="76"/>
                  </a:moveTo>
                  <a:lnTo>
                    <a:pt x="25" y="76"/>
                  </a:lnTo>
                  <a:lnTo>
                    <a:pt x="25" y="74"/>
                  </a:lnTo>
                  <a:lnTo>
                    <a:pt x="25" y="74"/>
                  </a:lnTo>
                  <a:lnTo>
                    <a:pt x="25" y="62"/>
                  </a:lnTo>
                  <a:lnTo>
                    <a:pt x="25" y="62"/>
                  </a:lnTo>
                  <a:lnTo>
                    <a:pt x="25" y="57"/>
                  </a:lnTo>
                  <a:lnTo>
                    <a:pt x="26" y="54"/>
                  </a:lnTo>
                  <a:lnTo>
                    <a:pt x="26" y="54"/>
                  </a:lnTo>
                  <a:lnTo>
                    <a:pt x="26" y="52"/>
                  </a:lnTo>
                  <a:lnTo>
                    <a:pt x="26" y="52"/>
                  </a:lnTo>
                  <a:lnTo>
                    <a:pt x="25" y="54"/>
                  </a:lnTo>
                  <a:lnTo>
                    <a:pt x="25" y="54"/>
                  </a:lnTo>
                  <a:lnTo>
                    <a:pt x="23" y="62"/>
                  </a:lnTo>
                  <a:lnTo>
                    <a:pt x="23" y="68"/>
                  </a:lnTo>
                  <a:lnTo>
                    <a:pt x="23" y="68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25" y="76"/>
                  </a:lnTo>
                  <a:lnTo>
                    <a:pt x="25" y="76"/>
                  </a:lnTo>
                  <a:close/>
                  <a:moveTo>
                    <a:pt x="52" y="92"/>
                  </a:moveTo>
                  <a:lnTo>
                    <a:pt x="52" y="92"/>
                  </a:lnTo>
                  <a:lnTo>
                    <a:pt x="52" y="90"/>
                  </a:lnTo>
                  <a:lnTo>
                    <a:pt x="52" y="90"/>
                  </a:lnTo>
                  <a:lnTo>
                    <a:pt x="53" y="84"/>
                  </a:lnTo>
                  <a:lnTo>
                    <a:pt x="53" y="84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48" y="82"/>
                  </a:lnTo>
                  <a:lnTo>
                    <a:pt x="48" y="82"/>
                  </a:lnTo>
                  <a:lnTo>
                    <a:pt x="48" y="87"/>
                  </a:lnTo>
                  <a:lnTo>
                    <a:pt x="48" y="87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52" y="92"/>
                  </a:lnTo>
                  <a:lnTo>
                    <a:pt x="52" y="92"/>
                  </a:lnTo>
                  <a:close/>
                  <a:moveTo>
                    <a:pt x="31" y="44"/>
                  </a:moveTo>
                  <a:lnTo>
                    <a:pt x="31" y="44"/>
                  </a:lnTo>
                  <a:lnTo>
                    <a:pt x="34" y="41"/>
                  </a:lnTo>
                  <a:lnTo>
                    <a:pt x="34" y="41"/>
                  </a:lnTo>
                  <a:lnTo>
                    <a:pt x="37" y="38"/>
                  </a:lnTo>
                  <a:lnTo>
                    <a:pt x="37" y="38"/>
                  </a:lnTo>
                  <a:lnTo>
                    <a:pt x="39" y="33"/>
                  </a:lnTo>
                  <a:lnTo>
                    <a:pt x="39" y="33"/>
                  </a:lnTo>
                  <a:lnTo>
                    <a:pt x="39" y="32"/>
                  </a:lnTo>
                  <a:lnTo>
                    <a:pt x="39" y="32"/>
                  </a:lnTo>
                  <a:lnTo>
                    <a:pt x="36" y="35"/>
                  </a:lnTo>
                  <a:lnTo>
                    <a:pt x="36" y="35"/>
                  </a:lnTo>
                  <a:lnTo>
                    <a:pt x="31" y="43"/>
                  </a:lnTo>
                  <a:lnTo>
                    <a:pt x="31" y="43"/>
                  </a:lnTo>
                  <a:lnTo>
                    <a:pt x="31" y="44"/>
                  </a:lnTo>
                  <a:lnTo>
                    <a:pt x="31" y="44"/>
                  </a:lnTo>
                  <a:close/>
                  <a:moveTo>
                    <a:pt x="108" y="63"/>
                  </a:moveTo>
                  <a:lnTo>
                    <a:pt x="108" y="63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12" y="73"/>
                  </a:lnTo>
                  <a:lnTo>
                    <a:pt x="112" y="73"/>
                  </a:lnTo>
                  <a:lnTo>
                    <a:pt x="113" y="65"/>
                  </a:lnTo>
                  <a:lnTo>
                    <a:pt x="113" y="65"/>
                  </a:lnTo>
                  <a:lnTo>
                    <a:pt x="113" y="63"/>
                  </a:lnTo>
                  <a:lnTo>
                    <a:pt x="113" y="63"/>
                  </a:lnTo>
                  <a:lnTo>
                    <a:pt x="110" y="65"/>
                  </a:lnTo>
                  <a:lnTo>
                    <a:pt x="108" y="63"/>
                  </a:lnTo>
                  <a:lnTo>
                    <a:pt x="108" y="63"/>
                  </a:lnTo>
                  <a:close/>
                  <a:moveTo>
                    <a:pt x="112" y="54"/>
                  </a:moveTo>
                  <a:lnTo>
                    <a:pt x="112" y="54"/>
                  </a:lnTo>
                  <a:lnTo>
                    <a:pt x="105" y="46"/>
                  </a:lnTo>
                  <a:lnTo>
                    <a:pt x="105" y="46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04" y="54"/>
                  </a:lnTo>
                  <a:lnTo>
                    <a:pt x="104" y="54"/>
                  </a:lnTo>
                  <a:lnTo>
                    <a:pt x="104" y="52"/>
                  </a:lnTo>
                  <a:lnTo>
                    <a:pt x="104" y="52"/>
                  </a:lnTo>
                  <a:lnTo>
                    <a:pt x="107" y="52"/>
                  </a:lnTo>
                  <a:lnTo>
                    <a:pt x="107" y="54"/>
                  </a:lnTo>
                  <a:lnTo>
                    <a:pt x="107" y="54"/>
                  </a:lnTo>
                  <a:lnTo>
                    <a:pt x="108" y="56"/>
                  </a:lnTo>
                  <a:lnTo>
                    <a:pt x="108" y="56"/>
                  </a:lnTo>
                  <a:lnTo>
                    <a:pt x="110" y="54"/>
                  </a:lnTo>
                  <a:lnTo>
                    <a:pt x="110" y="54"/>
                  </a:lnTo>
                  <a:lnTo>
                    <a:pt x="112" y="54"/>
                  </a:lnTo>
                  <a:lnTo>
                    <a:pt x="112" y="54"/>
                  </a:lnTo>
                  <a:close/>
                  <a:moveTo>
                    <a:pt x="63" y="44"/>
                  </a:moveTo>
                  <a:lnTo>
                    <a:pt x="63" y="44"/>
                  </a:lnTo>
                  <a:lnTo>
                    <a:pt x="63" y="44"/>
                  </a:lnTo>
                  <a:lnTo>
                    <a:pt x="63" y="44"/>
                  </a:lnTo>
                  <a:lnTo>
                    <a:pt x="67" y="30"/>
                  </a:lnTo>
                  <a:lnTo>
                    <a:pt x="67" y="30"/>
                  </a:lnTo>
                  <a:lnTo>
                    <a:pt x="63" y="30"/>
                  </a:lnTo>
                  <a:lnTo>
                    <a:pt x="63" y="30"/>
                  </a:lnTo>
                  <a:lnTo>
                    <a:pt x="63" y="44"/>
                  </a:lnTo>
                  <a:lnTo>
                    <a:pt x="63" y="44"/>
                  </a:lnTo>
                  <a:close/>
                  <a:moveTo>
                    <a:pt x="52" y="38"/>
                  </a:moveTo>
                  <a:lnTo>
                    <a:pt x="52" y="38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5" y="40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7" y="44"/>
                  </a:lnTo>
                  <a:lnTo>
                    <a:pt x="48" y="44"/>
                  </a:lnTo>
                  <a:lnTo>
                    <a:pt x="48" y="44"/>
                  </a:lnTo>
                  <a:lnTo>
                    <a:pt x="52" y="38"/>
                  </a:lnTo>
                  <a:lnTo>
                    <a:pt x="52" y="38"/>
                  </a:lnTo>
                  <a:close/>
                  <a:moveTo>
                    <a:pt x="41" y="18"/>
                  </a:moveTo>
                  <a:lnTo>
                    <a:pt x="41" y="18"/>
                  </a:lnTo>
                  <a:lnTo>
                    <a:pt x="50" y="16"/>
                  </a:lnTo>
                  <a:lnTo>
                    <a:pt x="58" y="16"/>
                  </a:lnTo>
                  <a:lnTo>
                    <a:pt x="58" y="16"/>
                  </a:lnTo>
                  <a:lnTo>
                    <a:pt x="55" y="14"/>
                  </a:lnTo>
                  <a:lnTo>
                    <a:pt x="55" y="14"/>
                  </a:lnTo>
                  <a:lnTo>
                    <a:pt x="52" y="13"/>
                  </a:lnTo>
                  <a:lnTo>
                    <a:pt x="52" y="13"/>
                  </a:lnTo>
                  <a:lnTo>
                    <a:pt x="47" y="14"/>
                  </a:lnTo>
                  <a:lnTo>
                    <a:pt x="47" y="14"/>
                  </a:lnTo>
                  <a:lnTo>
                    <a:pt x="42" y="16"/>
                  </a:lnTo>
                  <a:lnTo>
                    <a:pt x="42" y="16"/>
                  </a:lnTo>
                  <a:lnTo>
                    <a:pt x="41" y="18"/>
                  </a:lnTo>
                  <a:lnTo>
                    <a:pt x="41" y="18"/>
                  </a:lnTo>
                  <a:close/>
                  <a:moveTo>
                    <a:pt x="45" y="33"/>
                  </a:moveTo>
                  <a:lnTo>
                    <a:pt x="45" y="33"/>
                  </a:lnTo>
                  <a:lnTo>
                    <a:pt x="47" y="33"/>
                  </a:lnTo>
                  <a:lnTo>
                    <a:pt x="47" y="33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7"/>
                  </a:lnTo>
                  <a:lnTo>
                    <a:pt x="56" y="27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0" y="30"/>
                  </a:lnTo>
                  <a:lnTo>
                    <a:pt x="50" y="30"/>
                  </a:lnTo>
                  <a:lnTo>
                    <a:pt x="50" y="29"/>
                  </a:lnTo>
                  <a:lnTo>
                    <a:pt x="48" y="27"/>
                  </a:lnTo>
                  <a:lnTo>
                    <a:pt x="48" y="27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50" y="26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5" y="33"/>
                  </a:lnTo>
                  <a:lnTo>
                    <a:pt x="45" y="33"/>
                  </a:lnTo>
                  <a:close/>
                  <a:moveTo>
                    <a:pt x="31" y="85"/>
                  </a:moveTo>
                  <a:lnTo>
                    <a:pt x="31" y="85"/>
                  </a:lnTo>
                  <a:lnTo>
                    <a:pt x="34" y="84"/>
                  </a:lnTo>
                  <a:lnTo>
                    <a:pt x="34" y="84"/>
                  </a:lnTo>
                  <a:lnTo>
                    <a:pt x="30" y="73"/>
                  </a:lnTo>
                  <a:lnTo>
                    <a:pt x="30" y="73"/>
                  </a:lnTo>
                  <a:lnTo>
                    <a:pt x="30" y="74"/>
                  </a:lnTo>
                  <a:lnTo>
                    <a:pt x="30" y="74"/>
                  </a:lnTo>
                  <a:lnTo>
                    <a:pt x="30" y="76"/>
                  </a:lnTo>
                  <a:lnTo>
                    <a:pt x="30" y="76"/>
                  </a:lnTo>
                  <a:lnTo>
                    <a:pt x="31" y="85"/>
                  </a:lnTo>
                  <a:lnTo>
                    <a:pt x="31" y="85"/>
                  </a:lnTo>
                  <a:close/>
                  <a:moveTo>
                    <a:pt x="119" y="79"/>
                  </a:moveTo>
                  <a:lnTo>
                    <a:pt x="119" y="79"/>
                  </a:lnTo>
                  <a:lnTo>
                    <a:pt x="118" y="81"/>
                  </a:lnTo>
                  <a:lnTo>
                    <a:pt x="118" y="81"/>
                  </a:lnTo>
                  <a:lnTo>
                    <a:pt x="116" y="81"/>
                  </a:lnTo>
                  <a:lnTo>
                    <a:pt x="116" y="81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6" y="87"/>
                  </a:lnTo>
                  <a:lnTo>
                    <a:pt x="118" y="87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21" y="82"/>
                  </a:lnTo>
                  <a:lnTo>
                    <a:pt x="121" y="82"/>
                  </a:lnTo>
                  <a:lnTo>
                    <a:pt x="119" y="79"/>
                  </a:lnTo>
                  <a:lnTo>
                    <a:pt x="119" y="79"/>
                  </a:lnTo>
                  <a:close/>
                  <a:moveTo>
                    <a:pt x="14" y="60"/>
                  </a:moveTo>
                  <a:lnTo>
                    <a:pt x="14" y="60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7" y="48"/>
                  </a:lnTo>
                  <a:lnTo>
                    <a:pt x="17" y="46"/>
                  </a:lnTo>
                  <a:lnTo>
                    <a:pt x="17" y="46"/>
                  </a:lnTo>
                  <a:lnTo>
                    <a:pt x="15" y="46"/>
                  </a:lnTo>
                  <a:lnTo>
                    <a:pt x="15" y="46"/>
                  </a:lnTo>
                  <a:lnTo>
                    <a:pt x="14" y="49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0"/>
                  </a:lnTo>
                  <a:lnTo>
                    <a:pt x="14" y="60"/>
                  </a:lnTo>
                  <a:close/>
                  <a:moveTo>
                    <a:pt x="66" y="10"/>
                  </a:moveTo>
                  <a:lnTo>
                    <a:pt x="66" y="10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6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4" y="8"/>
                  </a:lnTo>
                  <a:lnTo>
                    <a:pt x="44" y="8"/>
                  </a:lnTo>
                  <a:lnTo>
                    <a:pt x="44" y="8"/>
                  </a:lnTo>
                  <a:lnTo>
                    <a:pt x="44" y="8"/>
                  </a:lnTo>
                  <a:lnTo>
                    <a:pt x="66" y="10"/>
                  </a:lnTo>
                  <a:lnTo>
                    <a:pt x="66" y="10"/>
                  </a:lnTo>
                  <a:close/>
                  <a:moveTo>
                    <a:pt x="64" y="133"/>
                  </a:moveTo>
                  <a:lnTo>
                    <a:pt x="64" y="133"/>
                  </a:lnTo>
                  <a:lnTo>
                    <a:pt x="72" y="139"/>
                  </a:lnTo>
                  <a:lnTo>
                    <a:pt x="72" y="139"/>
                  </a:lnTo>
                  <a:lnTo>
                    <a:pt x="72" y="134"/>
                  </a:lnTo>
                  <a:lnTo>
                    <a:pt x="72" y="134"/>
                  </a:lnTo>
                  <a:lnTo>
                    <a:pt x="71" y="131"/>
                  </a:lnTo>
                  <a:lnTo>
                    <a:pt x="71" y="131"/>
                  </a:lnTo>
                  <a:lnTo>
                    <a:pt x="64" y="133"/>
                  </a:lnTo>
                  <a:lnTo>
                    <a:pt x="64" y="133"/>
                  </a:lnTo>
                  <a:close/>
                  <a:moveTo>
                    <a:pt x="77" y="108"/>
                  </a:moveTo>
                  <a:lnTo>
                    <a:pt x="77" y="108"/>
                  </a:lnTo>
                  <a:lnTo>
                    <a:pt x="75" y="108"/>
                  </a:lnTo>
                  <a:lnTo>
                    <a:pt x="75" y="108"/>
                  </a:lnTo>
                  <a:lnTo>
                    <a:pt x="74" y="119"/>
                  </a:lnTo>
                  <a:lnTo>
                    <a:pt x="74" y="119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7" y="123"/>
                  </a:lnTo>
                  <a:lnTo>
                    <a:pt x="77" y="123"/>
                  </a:lnTo>
                  <a:lnTo>
                    <a:pt x="78" y="122"/>
                  </a:lnTo>
                  <a:lnTo>
                    <a:pt x="78" y="119"/>
                  </a:lnTo>
                  <a:lnTo>
                    <a:pt x="78" y="119"/>
                  </a:lnTo>
                  <a:lnTo>
                    <a:pt x="78" y="119"/>
                  </a:lnTo>
                  <a:lnTo>
                    <a:pt x="78" y="119"/>
                  </a:lnTo>
                  <a:lnTo>
                    <a:pt x="75" y="117"/>
                  </a:lnTo>
                  <a:lnTo>
                    <a:pt x="75" y="114"/>
                  </a:lnTo>
                  <a:lnTo>
                    <a:pt x="75" y="114"/>
                  </a:lnTo>
                  <a:lnTo>
                    <a:pt x="77" y="111"/>
                  </a:lnTo>
                  <a:lnTo>
                    <a:pt x="77" y="111"/>
                  </a:lnTo>
                  <a:lnTo>
                    <a:pt x="77" y="111"/>
                  </a:lnTo>
                  <a:lnTo>
                    <a:pt x="77" y="111"/>
                  </a:lnTo>
                  <a:lnTo>
                    <a:pt x="77" y="108"/>
                  </a:lnTo>
                  <a:lnTo>
                    <a:pt x="77" y="108"/>
                  </a:lnTo>
                  <a:close/>
                  <a:moveTo>
                    <a:pt x="61" y="103"/>
                  </a:moveTo>
                  <a:lnTo>
                    <a:pt x="61" y="103"/>
                  </a:lnTo>
                  <a:lnTo>
                    <a:pt x="61" y="103"/>
                  </a:lnTo>
                  <a:lnTo>
                    <a:pt x="61" y="103"/>
                  </a:lnTo>
                  <a:lnTo>
                    <a:pt x="63" y="100"/>
                  </a:lnTo>
                  <a:lnTo>
                    <a:pt x="63" y="100"/>
                  </a:lnTo>
                  <a:lnTo>
                    <a:pt x="64" y="97"/>
                  </a:lnTo>
                  <a:lnTo>
                    <a:pt x="64" y="93"/>
                  </a:lnTo>
                  <a:lnTo>
                    <a:pt x="64" y="93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61" y="103"/>
                  </a:lnTo>
                  <a:lnTo>
                    <a:pt x="61" y="103"/>
                  </a:lnTo>
                  <a:close/>
                  <a:moveTo>
                    <a:pt x="75" y="44"/>
                  </a:moveTo>
                  <a:lnTo>
                    <a:pt x="75" y="44"/>
                  </a:lnTo>
                  <a:lnTo>
                    <a:pt x="78" y="37"/>
                  </a:lnTo>
                  <a:lnTo>
                    <a:pt x="78" y="37"/>
                  </a:lnTo>
                  <a:lnTo>
                    <a:pt x="77" y="37"/>
                  </a:lnTo>
                  <a:lnTo>
                    <a:pt x="77" y="37"/>
                  </a:lnTo>
                  <a:lnTo>
                    <a:pt x="72" y="40"/>
                  </a:lnTo>
                  <a:lnTo>
                    <a:pt x="72" y="40"/>
                  </a:lnTo>
                  <a:lnTo>
                    <a:pt x="72" y="40"/>
                  </a:lnTo>
                  <a:lnTo>
                    <a:pt x="72" y="41"/>
                  </a:lnTo>
                  <a:lnTo>
                    <a:pt x="72" y="41"/>
                  </a:lnTo>
                  <a:lnTo>
                    <a:pt x="75" y="44"/>
                  </a:lnTo>
                  <a:lnTo>
                    <a:pt x="75" y="44"/>
                  </a:lnTo>
                  <a:close/>
                  <a:moveTo>
                    <a:pt x="36" y="73"/>
                  </a:moveTo>
                  <a:lnTo>
                    <a:pt x="36" y="73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9" y="71"/>
                  </a:lnTo>
                  <a:lnTo>
                    <a:pt x="39" y="71"/>
                  </a:lnTo>
                  <a:lnTo>
                    <a:pt x="39" y="67"/>
                  </a:lnTo>
                  <a:lnTo>
                    <a:pt x="39" y="67"/>
                  </a:lnTo>
                  <a:lnTo>
                    <a:pt x="37" y="67"/>
                  </a:lnTo>
                  <a:lnTo>
                    <a:pt x="36" y="65"/>
                  </a:lnTo>
                  <a:lnTo>
                    <a:pt x="36" y="65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1"/>
                  </a:lnTo>
                  <a:lnTo>
                    <a:pt x="36" y="73"/>
                  </a:lnTo>
                  <a:lnTo>
                    <a:pt x="36" y="73"/>
                  </a:lnTo>
                  <a:close/>
                  <a:moveTo>
                    <a:pt x="97" y="43"/>
                  </a:moveTo>
                  <a:lnTo>
                    <a:pt x="97" y="43"/>
                  </a:lnTo>
                  <a:lnTo>
                    <a:pt x="97" y="46"/>
                  </a:lnTo>
                  <a:lnTo>
                    <a:pt x="97" y="46"/>
                  </a:lnTo>
                  <a:lnTo>
                    <a:pt x="97" y="46"/>
                  </a:lnTo>
                  <a:lnTo>
                    <a:pt x="97" y="46"/>
                  </a:lnTo>
                  <a:lnTo>
                    <a:pt x="101" y="49"/>
                  </a:lnTo>
                  <a:lnTo>
                    <a:pt x="101" y="49"/>
                  </a:lnTo>
                  <a:lnTo>
                    <a:pt x="102" y="44"/>
                  </a:lnTo>
                  <a:lnTo>
                    <a:pt x="102" y="44"/>
                  </a:lnTo>
                  <a:lnTo>
                    <a:pt x="101" y="43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97" y="43"/>
                  </a:lnTo>
                  <a:close/>
                  <a:moveTo>
                    <a:pt x="82" y="38"/>
                  </a:moveTo>
                  <a:lnTo>
                    <a:pt x="82" y="38"/>
                  </a:lnTo>
                  <a:lnTo>
                    <a:pt x="78" y="46"/>
                  </a:lnTo>
                  <a:lnTo>
                    <a:pt x="78" y="46"/>
                  </a:lnTo>
                  <a:lnTo>
                    <a:pt x="82" y="51"/>
                  </a:lnTo>
                  <a:lnTo>
                    <a:pt x="82" y="51"/>
                  </a:lnTo>
                  <a:lnTo>
                    <a:pt x="82" y="48"/>
                  </a:lnTo>
                  <a:lnTo>
                    <a:pt x="80" y="44"/>
                  </a:lnTo>
                  <a:lnTo>
                    <a:pt x="80" y="44"/>
                  </a:lnTo>
                  <a:lnTo>
                    <a:pt x="80" y="43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2" y="40"/>
                  </a:lnTo>
                  <a:lnTo>
                    <a:pt x="82" y="38"/>
                  </a:lnTo>
                  <a:lnTo>
                    <a:pt x="82" y="38"/>
                  </a:lnTo>
                  <a:close/>
                  <a:moveTo>
                    <a:pt x="36" y="30"/>
                  </a:moveTo>
                  <a:lnTo>
                    <a:pt x="36" y="30"/>
                  </a:lnTo>
                  <a:lnTo>
                    <a:pt x="41" y="27"/>
                  </a:lnTo>
                  <a:lnTo>
                    <a:pt x="41" y="27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6" y="30"/>
                  </a:lnTo>
                  <a:lnTo>
                    <a:pt x="36" y="30"/>
                  </a:lnTo>
                  <a:close/>
                  <a:moveTo>
                    <a:pt x="61" y="130"/>
                  </a:moveTo>
                  <a:lnTo>
                    <a:pt x="61" y="130"/>
                  </a:lnTo>
                  <a:lnTo>
                    <a:pt x="63" y="126"/>
                  </a:lnTo>
                  <a:lnTo>
                    <a:pt x="63" y="126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2"/>
                  </a:lnTo>
                  <a:lnTo>
                    <a:pt x="63" y="122"/>
                  </a:lnTo>
                  <a:lnTo>
                    <a:pt x="63" y="123"/>
                  </a:lnTo>
                  <a:lnTo>
                    <a:pt x="61" y="125"/>
                  </a:lnTo>
                  <a:lnTo>
                    <a:pt x="61" y="125"/>
                  </a:lnTo>
                  <a:lnTo>
                    <a:pt x="59" y="123"/>
                  </a:lnTo>
                  <a:lnTo>
                    <a:pt x="58" y="122"/>
                  </a:lnTo>
                  <a:lnTo>
                    <a:pt x="58" y="122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61" y="130"/>
                  </a:lnTo>
                  <a:lnTo>
                    <a:pt x="61" y="130"/>
                  </a:lnTo>
                  <a:close/>
                  <a:moveTo>
                    <a:pt x="33" y="103"/>
                  </a:moveTo>
                  <a:lnTo>
                    <a:pt x="33" y="103"/>
                  </a:lnTo>
                  <a:lnTo>
                    <a:pt x="37" y="108"/>
                  </a:lnTo>
                  <a:lnTo>
                    <a:pt x="37" y="108"/>
                  </a:lnTo>
                  <a:lnTo>
                    <a:pt x="39" y="104"/>
                  </a:lnTo>
                  <a:lnTo>
                    <a:pt x="39" y="104"/>
                  </a:lnTo>
                  <a:lnTo>
                    <a:pt x="36" y="101"/>
                  </a:lnTo>
                  <a:lnTo>
                    <a:pt x="36" y="101"/>
                  </a:lnTo>
                  <a:lnTo>
                    <a:pt x="33" y="103"/>
                  </a:lnTo>
                  <a:lnTo>
                    <a:pt x="33" y="103"/>
                  </a:lnTo>
                  <a:close/>
                  <a:moveTo>
                    <a:pt x="55" y="56"/>
                  </a:moveTo>
                  <a:lnTo>
                    <a:pt x="55" y="56"/>
                  </a:lnTo>
                  <a:lnTo>
                    <a:pt x="53" y="56"/>
                  </a:lnTo>
                  <a:lnTo>
                    <a:pt x="53" y="56"/>
                  </a:lnTo>
                  <a:lnTo>
                    <a:pt x="52" y="57"/>
                  </a:lnTo>
                  <a:lnTo>
                    <a:pt x="50" y="60"/>
                  </a:lnTo>
                  <a:lnTo>
                    <a:pt x="50" y="60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5" y="56"/>
                  </a:lnTo>
                  <a:lnTo>
                    <a:pt x="55" y="56"/>
                  </a:lnTo>
                  <a:close/>
                  <a:moveTo>
                    <a:pt x="14" y="79"/>
                  </a:moveTo>
                  <a:lnTo>
                    <a:pt x="14" y="79"/>
                  </a:lnTo>
                  <a:lnTo>
                    <a:pt x="17" y="89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18" y="87"/>
                  </a:lnTo>
                  <a:lnTo>
                    <a:pt x="14" y="79"/>
                  </a:lnTo>
                  <a:lnTo>
                    <a:pt x="14" y="79"/>
                  </a:lnTo>
                  <a:close/>
                  <a:moveTo>
                    <a:pt x="97" y="56"/>
                  </a:moveTo>
                  <a:lnTo>
                    <a:pt x="97" y="56"/>
                  </a:lnTo>
                  <a:lnTo>
                    <a:pt x="97" y="56"/>
                  </a:lnTo>
                  <a:lnTo>
                    <a:pt x="97" y="56"/>
                  </a:lnTo>
                  <a:lnTo>
                    <a:pt x="97" y="60"/>
                  </a:lnTo>
                  <a:lnTo>
                    <a:pt x="97" y="60"/>
                  </a:lnTo>
                  <a:lnTo>
                    <a:pt x="97" y="63"/>
                  </a:lnTo>
                  <a:lnTo>
                    <a:pt x="97" y="63"/>
                  </a:lnTo>
                  <a:lnTo>
                    <a:pt x="97" y="63"/>
                  </a:lnTo>
                  <a:lnTo>
                    <a:pt x="97" y="63"/>
                  </a:lnTo>
                  <a:lnTo>
                    <a:pt x="101" y="65"/>
                  </a:lnTo>
                  <a:lnTo>
                    <a:pt x="101" y="65"/>
                  </a:lnTo>
                  <a:lnTo>
                    <a:pt x="101" y="63"/>
                  </a:lnTo>
                  <a:lnTo>
                    <a:pt x="101" y="63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101" y="62"/>
                  </a:lnTo>
                  <a:lnTo>
                    <a:pt x="99" y="60"/>
                  </a:lnTo>
                  <a:lnTo>
                    <a:pt x="99" y="59"/>
                  </a:lnTo>
                  <a:lnTo>
                    <a:pt x="99" y="59"/>
                  </a:lnTo>
                  <a:lnTo>
                    <a:pt x="97" y="57"/>
                  </a:lnTo>
                  <a:lnTo>
                    <a:pt x="97" y="56"/>
                  </a:lnTo>
                  <a:lnTo>
                    <a:pt x="97" y="56"/>
                  </a:lnTo>
                  <a:close/>
                  <a:moveTo>
                    <a:pt x="55" y="106"/>
                  </a:moveTo>
                  <a:lnTo>
                    <a:pt x="55" y="106"/>
                  </a:lnTo>
                  <a:lnTo>
                    <a:pt x="55" y="106"/>
                  </a:lnTo>
                  <a:lnTo>
                    <a:pt x="55" y="106"/>
                  </a:lnTo>
                  <a:lnTo>
                    <a:pt x="56" y="106"/>
                  </a:lnTo>
                  <a:lnTo>
                    <a:pt x="56" y="108"/>
                  </a:lnTo>
                  <a:lnTo>
                    <a:pt x="56" y="108"/>
                  </a:lnTo>
                  <a:lnTo>
                    <a:pt x="56" y="109"/>
                  </a:lnTo>
                  <a:lnTo>
                    <a:pt x="58" y="109"/>
                  </a:lnTo>
                  <a:lnTo>
                    <a:pt x="58" y="109"/>
                  </a:lnTo>
                  <a:lnTo>
                    <a:pt x="58" y="104"/>
                  </a:lnTo>
                  <a:lnTo>
                    <a:pt x="58" y="104"/>
                  </a:lnTo>
                  <a:lnTo>
                    <a:pt x="56" y="104"/>
                  </a:lnTo>
                  <a:lnTo>
                    <a:pt x="56" y="104"/>
                  </a:lnTo>
                  <a:lnTo>
                    <a:pt x="53" y="100"/>
                  </a:lnTo>
                  <a:lnTo>
                    <a:pt x="53" y="100"/>
                  </a:lnTo>
                  <a:lnTo>
                    <a:pt x="53" y="100"/>
                  </a:lnTo>
                  <a:lnTo>
                    <a:pt x="53" y="100"/>
                  </a:lnTo>
                  <a:lnTo>
                    <a:pt x="53" y="101"/>
                  </a:lnTo>
                  <a:lnTo>
                    <a:pt x="53" y="101"/>
                  </a:lnTo>
                  <a:lnTo>
                    <a:pt x="55" y="106"/>
                  </a:lnTo>
                  <a:lnTo>
                    <a:pt x="55" y="106"/>
                  </a:lnTo>
                  <a:close/>
                  <a:moveTo>
                    <a:pt x="72" y="85"/>
                  </a:moveTo>
                  <a:lnTo>
                    <a:pt x="72" y="85"/>
                  </a:lnTo>
                  <a:lnTo>
                    <a:pt x="75" y="82"/>
                  </a:lnTo>
                  <a:lnTo>
                    <a:pt x="75" y="82"/>
                  </a:lnTo>
                  <a:lnTo>
                    <a:pt x="72" y="74"/>
                  </a:lnTo>
                  <a:lnTo>
                    <a:pt x="72" y="74"/>
                  </a:lnTo>
                  <a:lnTo>
                    <a:pt x="72" y="85"/>
                  </a:lnTo>
                  <a:lnTo>
                    <a:pt x="72" y="85"/>
                  </a:lnTo>
                  <a:close/>
                  <a:moveTo>
                    <a:pt x="91" y="82"/>
                  </a:moveTo>
                  <a:lnTo>
                    <a:pt x="91" y="82"/>
                  </a:lnTo>
                  <a:lnTo>
                    <a:pt x="88" y="78"/>
                  </a:lnTo>
                  <a:lnTo>
                    <a:pt x="88" y="78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86" y="85"/>
                  </a:lnTo>
                  <a:lnTo>
                    <a:pt x="91" y="82"/>
                  </a:lnTo>
                  <a:lnTo>
                    <a:pt x="91" y="82"/>
                  </a:lnTo>
                  <a:close/>
                  <a:moveTo>
                    <a:pt x="12" y="65"/>
                  </a:moveTo>
                  <a:lnTo>
                    <a:pt x="12" y="65"/>
                  </a:lnTo>
                  <a:lnTo>
                    <a:pt x="15" y="73"/>
                  </a:lnTo>
                  <a:lnTo>
                    <a:pt x="15" y="73"/>
                  </a:lnTo>
                  <a:lnTo>
                    <a:pt x="15" y="71"/>
                  </a:lnTo>
                  <a:lnTo>
                    <a:pt x="15" y="68"/>
                  </a:lnTo>
                  <a:lnTo>
                    <a:pt x="15" y="68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2" y="65"/>
                  </a:lnTo>
                  <a:lnTo>
                    <a:pt x="12" y="65"/>
                  </a:lnTo>
                  <a:close/>
                  <a:moveTo>
                    <a:pt x="91" y="97"/>
                  </a:moveTo>
                  <a:lnTo>
                    <a:pt x="91" y="97"/>
                  </a:lnTo>
                  <a:lnTo>
                    <a:pt x="91" y="97"/>
                  </a:lnTo>
                  <a:lnTo>
                    <a:pt x="91" y="97"/>
                  </a:lnTo>
                  <a:lnTo>
                    <a:pt x="93" y="95"/>
                  </a:lnTo>
                  <a:lnTo>
                    <a:pt x="93" y="95"/>
                  </a:lnTo>
                  <a:lnTo>
                    <a:pt x="96" y="90"/>
                  </a:lnTo>
                  <a:lnTo>
                    <a:pt x="97" y="85"/>
                  </a:lnTo>
                  <a:lnTo>
                    <a:pt x="97" y="85"/>
                  </a:lnTo>
                  <a:lnTo>
                    <a:pt x="97" y="82"/>
                  </a:lnTo>
                  <a:lnTo>
                    <a:pt x="97" y="82"/>
                  </a:lnTo>
                  <a:lnTo>
                    <a:pt x="97" y="82"/>
                  </a:lnTo>
                  <a:lnTo>
                    <a:pt x="97" y="82"/>
                  </a:lnTo>
                  <a:lnTo>
                    <a:pt x="91" y="97"/>
                  </a:lnTo>
                  <a:lnTo>
                    <a:pt x="91" y="97"/>
                  </a:lnTo>
                  <a:close/>
                  <a:moveTo>
                    <a:pt x="42" y="114"/>
                  </a:moveTo>
                  <a:lnTo>
                    <a:pt x="42" y="114"/>
                  </a:lnTo>
                  <a:lnTo>
                    <a:pt x="48" y="120"/>
                  </a:lnTo>
                  <a:lnTo>
                    <a:pt x="48" y="120"/>
                  </a:lnTo>
                  <a:lnTo>
                    <a:pt x="48" y="119"/>
                  </a:lnTo>
                  <a:lnTo>
                    <a:pt x="48" y="119"/>
                  </a:lnTo>
                  <a:lnTo>
                    <a:pt x="45" y="114"/>
                  </a:lnTo>
                  <a:lnTo>
                    <a:pt x="45" y="114"/>
                  </a:lnTo>
                  <a:lnTo>
                    <a:pt x="42" y="114"/>
                  </a:lnTo>
                  <a:lnTo>
                    <a:pt x="42" y="114"/>
                  </a:lnTo>
                  <a:close/>
                  <a:moveTo>
                    <a:pt x="52" y="54"/>
                  </a:moveTo>
                  <a:lnTo>
                    <a:pt x="52" y="54"/>
                  </a:lnTo>
                  <a:lnTo>
                    <a:pt x="52" y="54"/>
                  </a:lnTo>
                  <a:lnTo>
                    <a:pt x="52" y="54"/>
                  </a:lnTo>
                  <a:lnTo>
                    <a:pt x="53" y="52"/>
                  </a:lnTo>
                  <a:lnTo>
                    <a:pt x="53" y="52"/>
                  </a:lnTo>
                  <a:lnTo>
                    <a:pt x="55" y="51"/>
                  </a:lnTo>
                  <a:lnTo>
                    <a:pt x="55" y="51"/>
                  </a:lnTo>
                  <a:lnTo>
                    <a:pt x="55" y="46"/>
                  </a:lnTo>
                  <a:lnTo>
                    <a:pt x="55" y="46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3" y="49"/>
                  </a:lnTo>
                  <a:lnTo>
                    <a:pt x="52" y="54"/>
                  </a:lnTo>
                  <a:lnTo>
                    <a:pt x="52" y="54"/>
                  </a:lnTo>
                  <a:close/>
                  <a:moveTo>
                    <a:pt x="85" y="33"/>
                  </a:moveTo>
                  <a:lnTo>
                    <a:pt x="85" y="33"/>
                  </a:lnTo>
                  <a:lnTo>
                    <a:pt x="89" y="38"/>
                  </a:lnTo>
                  <a:lnTo>
                    <a:pt x="89" y="38"/>
                  </a:lnTo>
                  <a:lnTo>
                    <a:pt x="91" y="33"/>
                  </a:lnTo>
                  <a:lnTo>
                    <a:pt x="91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85" y="33"/>
                  </a:lnTo>
                  <a:lnTo>
                    <a:pt x="85" y="33"/>
                  </a:lnTo>
                  <a:close/>
                  <a:moveTo>
                    <a:pt x="75" y="56"/>
                  </a:moveTo>
                  <a:lnTo>
                    <a:pt x="75" y="56"/>
                  </a:lnTo>
                  <a:lnTo>
                    <a:pt x="74" y="62"/>
                  </a:lnTo>
                  <a:lnTo>
                    <a:pt x="74" y="62"/>
                  </a:lnTo>
                  <a:lnTo>
                    <a:pt x="77" y="62"/>
                  </a:lnTo>
                  <a:lnTo>
                    <a:pt x="77" y="62"/>
                  </a:lnTo>
                  <a:lnTo>
                    <a:pt x="77" y="60"/>
                  </a:lnTo>
                  <a:lnTo>
                    <a:pt x="77" y="60"/>
                  </a:lnTo>
                  <a:lnTo>
                    <a:pt x="77" y="60"/>
                  </a:lnTo>
                  <a:lnTo>
                    <a:pt x="77" y="60"/>
                  </a:lnTo>
                  <a:lnTo>
                    <a:pt x="75" y="56"/>
                  </a:lnTo>
                  <a:lnTo>
                    <a:pt x="75" y="56"/>
                  </a:lnTo>
                  <a:close/>
                  <a:moveTo>
                    <a:pt x="41" y="78"/>
                  </a:moveTo>
                  <a:lnTo>
                    <a:pt x="41" y="78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44" y="71"/>
                  </a:lnTo>
                  <a:lnTo>
                    <a:pt x="44" y="71"/>
                  </a:lnTo>
                  <a:lnTo>
                    <a:pt x="42" y="73"/>
                  </a:lnTo>
                  <a:lnTo>
                    <a:pt x="42" y="73"/>
                  </a:lnTo>
                  <a:lnTo>
                    <a:pt x="42" y="74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39" y="74"/>
                  </a:lnTo>
                  <a:lnTo>
                    <a:pt x="37" y="76"/>
                  </a:lnTo>
                  <a:lnTo>
                    <a:pt x="37" y="76"/>
                  </a:lnTo>
                  <a:lnTo>
                    <a:pt x="37" y="76"/>
                  </a:lnTo>
                  <a:lnTo>
                    <a:pt x="37" y="76"/>
                  </a:lnTo>
                  <a:lnTo>
                    <a:pt x="39" y="76"/>
                  </a:lnTo>
                  <a:lnTo>
                    <a:pt x="41" y="78"/>
                  </a:lnTo>
                  <a:lnTo>
                    <a:pt x="41" y="78"/>
                  </a:lnTo>
                  <a:close/>
                  <a:moveTo>
                    <a:pt x="48" y="109"/>
                  </a:moveTo>
                  <a:lnTo>
                    <a:pt x="48" y="109"/>
                  </a:lnTo>
                  <a:lnTo>
                    <a:pt x="44" y="101"/>
                  </a:lnTo>
                  <a:lnTo>
                    <a:pt x="44" y="101"/>
                  </a:lnTo>
                  <a:lnTo>
                    <a:pt x="42" y="104"/>
                  </a:lnTo>
                  <a:lnTo>
                    <a:pt x="42" y="104"/>
                  </a:lnTo>
                  <a:lnTo>
                    <a:pt x="47" y="109"/>
                  </a:lnTo>
                  <a:lnTo>
                    <a:pt x="47" y="109"/>
                  </a:lnTo>
                  <a:lnTo>
                    <a:pt x="48" y="109"/>
                  </a:lnTo>
                  <a:lnTo>
                    <a:pt x="48" y="109"/>
                  </a:lnTo>
                  <a:close/>
                  <a:moveTo>
                    <a:pt x="82" y="115"/>
                  </a:moveTo>
                  <a:lnTo>
                    <a:pt x="82" y="115"/>
                  </a:lnTo>
                  <a:lnTo>
                    <a:pt x="85" y="112"/>
                  </a:lnTo>
                  <a:lnTo>
                    <a:pt x="88" y="108"/>
                  </a:lnTo>
                  <a:lnTo>
                    <a:pt x="88" y="108"/>
                  </a:lnTo>
                  <a:lnTo>
                    <a:pt x="83" y="112"/>
                  </a:lnTo>
                  <a:lnTo>
                    <a:pt x="83" y="112"/>
                  </a:lnTo>
                  <a:lnTo>
                    <a:pt x="82" y="114"/>
                  </a:lnTo>
                  <a:lnTo>
                    <a:pt x="82" y="115"/>
                  </a:lnTo>
                  <a:lnTo>
                    <a:pt x="82" y="115"/>
                  </a:lnTo>
                  <a:close/>
                  <a:moveTo>
                    <a:pt x="74" y="24"/>
                  </a:moveTo>
                  <a:lnTo>
                    <a:pt x="74" y="24"/>
                  </a:lnTo>
                  <a:lnTo>
                    <a:pt x="67" y="21"/>
                  </a:lnTo>
                  <a:lnTo>
                    <a:pt x="61" y="22"/>
                  </a:lnTo>
                  <a:lnTo>
                    <a:pt x="61" y="22"/>
                  </a:lnTo>
                  <a:lnTo>
                    <a:pt x="66" y="22"/>
                  </a:lnTo>
                  <a:lnTo>
                    <a:pt x="66" y="22"/>
                  </a:lnTo>
                  <a:lnTo>
                    <a:pt x="69" y="22"/>
                  </a:lnTo>
                  <a:lnTo>
                    <a:pt x="72" y="24"/>
                  </a:lnTo>
                  <a:lnTo>
                    <a:pt x="72" y="24"/>
                  </a:lnTo>
                  <a:lnTo>
                    <a:pt x="74" y="24"/>
                  </a:lnTo>
                  <a:lnTo>
                    <a:pt x="74" y="24"/>
                  </a:lnTo>
                  <a:close/>
                  <a:moveTo>
                    <a:pt x="127" y="78"/>
                  </a:moveTo>
                  <a:lnTo>
                    <a:pt x="127" y="78"/>
                  </a:lnTo>
                  <a:lnTo>
                    <a:pt x="129" y="79"/>
                  </a:lnTo>
                  <a:lnTo>
                    <a:pt x="129" y="79"/>
                  </a:lnTo>
                  <a:lnTo>
                    <a:pt x="130" y="82"/>
                  </a:lnTo>
                  <a:lnTo>
                    <a:pt x="130" y="82"/>
                  </a:lnTo>
                  <a:lnTo>
                    <a:pt x="132" y="81"/>
                  </a:lnTo>
                  <a:lnTo>
                    <a:pt x="132" y="81"/>
                  </a:lnTo>
                  <a:lnTo>
                    <a:pt x="130" y="79"/>
                  </a:lnTo>
                  <a:lnTo>
                    <a:pt x="127" y="78"/>
                  </a:lnTo>
                  <a:lnTo>
                    <a:pt x="127" y="78"/>
                  </a:lnTo>
                  <a:close/>
                  <a:moveTo>
                    <a:pt x="56" y="90"/>
                  </a:moveTo>
                  <a:lnTo>
                    <a:pt x="56" y="90"/>
                  </a:lnTo>
                  <a:lnTo>
                    <a:pt x="55" y="93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0"/>
                  </a:lnTo>
                  <a:lnTo>
                    <a:pt x="56" y="90"/>
                  </a:lnTo>
                  <a:close/>
                  <a:moveTo>
                    <a:pt x="112" y="90"/>
                  </a:moveTo>
                  <a:lnTo>
                    <a:pt x="112" y="90"/>
                  </a:lnTo>
                  <a:lnTo>
                    <a:pt x="113" y="89"/>
                  </a:lnTo>
                  <a:lnTo>
                    <a:pt x="113" y="89"/>
                  </a:lnTo>
                  <a:lnTo>
                    <a:pt x="113" y="84"/>
                  </a:lnTo>
                  <a:lnTo>
                    <a:pt x="113" y="84"/>
                  </a:lnTo>
                  <a:lnTo>
                    <a:pt x="113" y="82"/>
                  </a:lnTo>
                  <a:lnTo>
                    <a:pt x="113" y="82"/>
                  </a:lnTo>
                  <a:lnTo>
                    <a:pt x="113" y="82"/>
                  </a:lnTo>
                  <a:lnTo>
                    <a:pt x="113" y="82"/>
                  </a:lnTo>
                  <a:lnTo>
                    <a:pt x="112" y="85"/>
                  </a:lnTo>
                  <a:lnTo>
                    <a:pt x="112" y="87"/>
                  </a:lnTo>
                  <a:lnTo>
                    <a:pt x="112" y="87"/>
                  </a:lnTo>
                  <a:lnTo>
                    <a:pt x="112" y="90"/>
                  </a:lnTo>
                  <a:lnTo>
                    <a:pt x="112" y="90"/>
                  </a:lnTo>
                  <a:close/>
                  <a:moveTo>
                    <a:pt x="88" y="51"/>
                  </a:moveTo>
                  <a:lnTo>
                    <a:pt x="88" y="51"/>
                  </a:lnTo>
                  <a:lnTo>
                    <a:pt x="88" y="48"/>
                  </a:lnTo>
                  <a:lnTo>
                    <a:pt x="88" y="48"/>
                  </a:lnTo>
                  <a:lnTo>
                    <a:pt x="86" y="46"/>
                  </a:lnTo>
                  <a:lnTo>
                    <a:pt x="86" y="46"/>
                  </a:lnTo>
                  <a:lnTo>
                    <a:pt x="85" y="46"/>
                  </a:lnTo>
                  <a:lnTo>
                    <a:pt x="85" y="46"/>
                  </a:lnTo>
                  <a:lnTo>
                    <a:pt x="86" y="48"/>
                  </a:lnTo>
                  <a:lnTo>
                    <a:pt x="88" y="51"/>
                  </a:lnTo>
                  <a:lnTo>
                    <a:pt x="88" y="51"/>
                  </a:lnTo>
                  <a:close/>
                  <a:moveTo>
                    <a:pt x="66" y="125"/>
                  </a:moveTo>
                  <a:lnTo>
                    <a:pt x="66" y="125"/>
                  </a:lnTo>
                  <a:lnTo>
                    <a:pt x="64" y="130"/>
                  </a:lnTo>
                  <a:lnTo>
                    <a:pt x="64" y="130"/>
                  </a:lnTo>
                  <a:lnTo>
                    <a:pt x="67" y="130"/>
                  </a:lnTo>
                  <a:lnTo>
                    <a:pt x="69" y="128"/>
                  </a:lnTo>
                  <a:lnTo>
                    <a:pt x="69" y="128"/>
                  </a:lnTo>
                  <a:lnTo>
                    <a:pt x="66" y="125"/>
                  </a:lnTo>
                  <a:lnTo>
                    <a:pt x="66" y="125"/>
                  </a:lnTo>
                  <a:close/>
                  <a:moveTo>
                    <a:pt x="104" y="84"/>
                  </a:moveTo>
                  <a:lnTo>
                    <a:pt x="104" y="84"/>
                  </a:lnTo>
                  <a:lnTo>
                    <a:pt x="99" y="92"/>
                  </a:lnTo>
                  <a:lnTo>
                    <a:pt x="99" y="92"/>
                  </a:lnTo>
                  <a:lnTo>
                    <a:pt x="102" y="89"/>
                  </a:lnTo>
                  <a:lnTo>
                    <a:pt x="102" y="89"/>
                  </a:lnTo>
                  <a:lnTo>
                    <a:pt x="104" y="87"/>
                  </a:lnTo>
                  <a:lnTo>
                    <a:pt x="104" y="84"/>
                  </a:lnTo>
                  <a:lnTo>
                    <a:pt x="104" y="84"/>
                  </a:lnTo>
                  <a:close/>
                  <a:moveTo>
                    <a:pt x="31" y="22"/>
                  </a:moveTo>
                  <a:lnTo>
                    <a:pt x="31" y="22"/>
                  </a:lnTo>
                  <a:lnTo>
                    <a:pt x="34" y="19"/>
                  </a:lnTo>
                  <a:lnTo>
                    <a:pt x="34" y="19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3" y="19"/>
                  </a:lnTo>
                  <a:lnTo>
                    <a:pt x="31" y="22"/>
                  </a:lnTo>
                  <a:lnTo>
                    <a:pt x="31" y="22"/>
                  </a:lnTo>
                  <a:close/>
                  <a:moveTo>
                    <a:pt x="26" y="16"/>
                  </a:moveTo>
                  <a:lnTo>
                    <a:pt x="26" y="16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5" y="19"/>
                  </a:lnTo>
                  <a:lnTo>
                    <a:pt x="26" y="16"/>
                  </a:lnTo>
                  <a:lnTo>
                    <a:pt x="26" y="16"/>
                  </a:lnTo>
                  <a:close/>
                  <a:moveTo>
                    <a:pt x="36" y="117"/>
                  </a:moveTo>
                  <a:lnTo>
                    <a:pt x="36" y="117"/>
                  </a:lnTo>
                  <a:lnTo>
                    <a:pt x="41" y="123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5"/>
                  </a:lnTo>
                  <a:lnTo>
                    <a:pt x="45" y="125"/>
                  </a:lnTo>
                  <a:lnTo>
                    <a:pt x="36" y="117"/>
                  </a:lnTo>
                  <a:lnTo>
                    <a:pt x="36" y="117"/>
                  </a:lnTo>
                  <a:close/>
                  <a:moveTo>
                    <a:pt x="104" y="78"/>
                  </a:moveTo>
                  <a:lnTo>
                    <a:pt x="104" y="78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101" y="82"/>
                  </a:lnTo>
                  <a:lnTo>
                    <a:pt x="101" y="82"/>
                  </a:lnTo>
                  <a:lnTo>
                    <a:pt x="101" y="84"/>
                  </a:lnTo>
                  <a:lnTo>
                    <a:pt x="101" y="84"/>
                  </a:lnTo>
                  <a:lnTo>
                    <a:pt x="104" y="78"/>
                  </a:lnTo>
                  <a:lnTo>
                    <a:pt x="104" y="78"/>
                  </a:lnTo>
                  <a:close/>
                  <a:moveTo>
                    <a:pt x="42" y="108"/>
                  </a:moveTo>
                  <a:lnTo>
                    <a:pt x="42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41" y="112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2" y="108"/>
                  </a:lnTo>
                  <a:lnTo>
                    <a:pt x="42" y="108"/>
                  </a:lnTo>
                  <a:close/>
                  <a:moveTo>
                    <a:pt x="28" y="90"/>
                  </a:moveTo>
                  <a:lnTo>
                    <a:pt x="28" y="90"/>
                  </a:lnTo>
                  <a:lnTo>
                    <a:pt x="30" y="97"/>
                  </a:lnTo>
                  <a:lnTo>
                    <a:pt x="30" y="97"/>
                  </a:lnTo>
                  <a:lnTo>
                    <a:pt x="31" y="95"/>
                  </a:lnTo>
                  <a:lnTo>
                    <a:pt x="31" y="95"/>
                  </a:lnTo>
                  <a:lnTo>
                    <a:pt x="28" y="90"/>
                  </a:lnTo>
                  <a:lnTo>
                    <a:pt x="28" y="90"/>
                  </a:lnTo>
                  <a:close/>
                  <a:moveTo>
                    <a:pt x="123" y="70"/>
                  </a:moveTo>
                  <a:lnTo>
                    <a:pt x="123" y="70"/>
                  </a:lnTo>
                  <a:lnTo>
                    <a:pt x="124" y="73"/>
                  </a:lnTo>
                  <a:lnTo>
                    <a:pt x="127" y="74"/>
                  </a:lnTo>
                  <a:lnTo>
                    <a:pt x="127" y="74"/>
                  </a:lnTo>
                  <a:lnTo>
                    <a:pt x="124" y="71"/>
                  </a:lnTo>
                  <a:lnTo>
                    <a:pt x="123" y="70"/>
                  </a:lnTo>
                  <a:lnTo>
                    <a:pt x="123" y="70"/>
                  </a:lnTo>
                  <a:close/>
                  <a:moveTo>
                    <a:pt x="64" y="14"/>
                  </a:moveTo>
                  <a:lnTo>
                    <a:pt x="64" y="14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64" y="14"/>
                  </a:lnTo>
                  <a:lnTo>
                    <a:pt x="64" y="14"/>
                  </a:lnTo>
                  <a:close/>
                  <a:moveTo>
                    <a:pt x="75" y="33"/>
                  </a:moveTo>
                  <a:lnTo>
                    <a:pt x="75" y="33"/>
                  </a:lnTo>
                  <a:lnTo>
                    <a:pt x="72" y="35"/>
                  </a:lnTo>
                  <a:lnTo>
                    <a:pt x="72" y="37"/>
                  </a:lnTo>
                  <a:lnTo>
                    <a:pt x="72" y="37"/>
                  </a:lnTo>
                  <a:lnTo>
                    <a:pt x="75" y="35"/>
                  </a:lnTo>
                  <a:lnTo>
                    <a:pt x="75" y="35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75" y="33"/>
                  </a:lnTo>
                  <a:lnTo>
                    <a:pt x="75" y="33"/>
                  </a:lnTo>
                  <a:close/>
                  <a:moveTo>
                    <a:pt x="137" y="81"/>
                  </a:moveTo>
                  <a:lnTo>
                    <a:pt x="137" y="81"/>
                  </a:lnTo>
                  <a:lnTo>
                    <a:pt x="132" y="74"/>
                  </a:lnTo>
                  <a:lnTo>
                    <a:pt x="132" y="74"/>
                  </a:lnTo>
                  <a:lnTo>
                    <a:pt x="130" y="76"/>
                  </a:lnTo>
                  <a:lnTo>
                    <a:pt x="130" y="76"/>
                  </a:lnTo>
                  <a:lnTo>
                    <a:pt x="134" y="78"/>
                  </a:lnTo>
                  <a:lnTo>
                    <a:pt x="135" y="81"/>
                  </a:lnTo>
                  <a:lnTo>
                    <a:pt x="135" y="81"/>
                  </a:lnTo>
                  <a:lnTo>
                    <a:pt x="137" y="81"/>
                  </a:lnTo>
                  <a:lnTo>
                    <a:pt x="137" y="81"/>
                  </a:lnTo>
                  <a:close/>
                  <a:moveTo>
                    <a:pt x="18" y="32"/>
                  </a:moveTo>
                  <a:lnTo>
                    <a:pt x="18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2" y="29"/>
                  </a:lnTo>
                  <a:lnTo>
                    <a:pt x="22" y="29"/>
                  </a:lnTo>
                  <a:lnTo>
                    <a:pt x="18" y="32"/>
                  </a:lnTo>
                  <a:lnTo>
                    <a:pt x="18" y="32"/>
                  </a:lnTo>
                  <a:close/>
                  <a:moveTo>
                    <a:pt x="59" y="81"/>
                  </a:moveTo>
                  <a:lnTo>
                    <a:pt x="59" y="81"/>
                  </a:lnTo>
                  <a:lnTo>
                    <a:pt x="64" y="76"/>
                  </a:lnTo>
                  <a:lnTo>
                    <a:pt x="64" y="76"/>
                  </a:lnTo>
                  <a:lnTo>
                    <a:pt x="61" y="79"/>
                  </a:lnTo>
                  <a:lnTo>
                    <a:pt x="61" y="79"/>
                  </a:lnTo>
                  <a:lnTo>
                    <a:pt x="59" y="79"/>
                  </a:lnTo>
                  <a:lnTo>
                    <a:pt x="59" y="81"/>
                  </a:lnTo>
                  <a:lnTo>
                    <a:pt x="59" y="81"/>
                  </a:lnTo>
                  <a:close/>
                  <a:moveTo>
                    <a:pt x="14" y="33"/>
                  </a:move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15" y="30"/>
                  </a:lnTo>
                  <a:lnTo>
                    <a:pt x="14" y="33"/>
                  </a:lnTo>
                  <a:lnTo>
                    <a:pt x="14" y="33"/>
                  </a:lnTo>
                  <a:close/>
                  <a:moveTo>
                    <a:pt x="107" y="79"/>
                  </a:moveTo>
                  <a:lnTo>
                    <a:pt x="107" y="79"/>
                  </a:lnTo>
                  <a:lnTo>
                    <a:pt x="107" y="84"/>
                  </a:lnTo>
                  <a:lnTo>
                    <a:pt x="107" y="84"/>
                  </a:lnTo>
                  <a:lnTo>
                    <a:pt x="108" y="81"/>
                  </a:lnTo>
                  <a:lnTo>
                    <a:pt x="110" y="79"/>
                  </a:lnTo>
                  <a:lnTo>
                    <a:pt x="110" y="79"/>
                  </a:lnTo>
                  <a:lnTo>
                    <a:pt x="107" y="79"/>
                  </a:lnTo>
                  <a:lnTo>
                    <a:pt x="107" y="79"/>
                  </a:lnTo>
                  <a:close/>
                  <a:moveTo>
                    <a:pt x="77" y="16"/>
                  </a:moveTo>
                  <a:lnTo>
                    <a:pt x="77" y="16"/>
                  </a:lnTo>
                  <a:lnTo>
                    <a:pt x="77" y="16"/>
                  </a:lnTo>
                  <a:lnTo>
                    <a:pt x="77" y="16"/>
                  </a:lnTo>
                  <a:lnTo>
                    <a:pt x="83" y="21"/>
                  </a:lnTo>
                  <a:lnTo>
                    <a:pt x="83" y="21"/>
                  </a:lnTo>
                  <a:lnTo>
                    <a:pt x="85" y="21"/>
                  </a:lnTo>
                  <a:lnTo>
                    <a:pt x="85" y="21"/>
                  </a:lnTo>
                  <a:lnTo>
                    <a:pt x="85" y="21"/>
                  </a:lnTo>
                  <a:lnTo>
                    <a:pt x="85" y="21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77" y="16"/>
                  </a:lnTo>
                  <a:lnTo>
                    <a:pt x="77" y="16"/>
                  </a:lnTo>
                  <a:close/>
                  <a:moveTo>
                    <a:pt x="69" y="112"/>
                  </a:moveTo>
                  <a:lnTo>
                    <a:pt x="69" y="112"/>
                  </a:lnTo>
                  <a:lnTo>
                    <a:pt x="69" y="109"/>
                  </a:lnTo>
                  <a:lnTo>
                    <a:pt x="69" y="109"/>
                  </a:lnTo>
                  <a:lnTo>
                    <a:pt x="66" y="109"/>
                  </a:lnTo>
                  <a:lnTo>
                    <a:pt x="66" y="109"/>
                  </a:lnTo>
                  <a:lnTo>
                    <a:pt x="69" y="112"/>
                  </a:lnTo>
                  <a:lnTo>
                    <a:pt x="69" y="112"/>
                  </a:lnTo>
                  <a:close/>
                  <a:moveTo>
                    <a:pt x="121" y="101"/>
                  </a:moveTo>
                  <a:lnTo>
                    <a:pt x="121" y="101"/>
                  </a:lnTo>
                  <a:lnTo>
                    <a:pt x="123" y="101"/>
                  </a:lnTo>
                  <a:lnTo>
                    <a:pt x="124" y="98"/>
                  </a:lnTo>
                  <a:lnTo>
                    <a:pt x="124" y="98"/>
                  </a:lnTo>
                  <a:lnTo>
                    <a:pt x="123" y="100"/>
                  </a:lnTo>
                  <a:lnTo>
                    <a:pt x="123" y="100"/>
                  </a:lnTo>
                  <a:lnTo>
                    <a:pt x="121" y="100"/>
                  </a:lnTo>
                  <a:lnTo>
                    <a:pt x="121" y="100"/>
                  </a:lnTo>
                  <a:lnTo>
                    <a:pt x="121" y="101"/>
                  </a:lnTo>
                  <a:lnTo>
                    <a:pt x="121" y="101"/>
                  </a:lnTo>
                  <a:close/>
                  <a:moveTo>
                    <a:pt x="72" y="104"/>
                  </a:moveTo>
                  <a:lnTo>
                    <a:pt x="72" y="104"/>
                  </a:lnTo>
                  <a:lnTo>
                    <a:pt x="74" y="103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2" y="101"/>
                  </a:lnTo>
                  <a:lnTo>
                    <a:pt x="72" y="104"/>
                  </a:lnTo>
                  <a:lnTo>
                    <a:pt x="72" y="104"/>
                  </a:lnTo>
                  <a:close/>
                  <a:moveTo>
                    <a:pt x="36" y="93"/>
                  </a:moveTo>
                  <a:lnTo>
                    <a:pt x="36" y="93"/>
                  </a:lnTo>
                  <a:lnTo>
                    <a:pt x="36" y="93"/>
                  </a:lnTo>
                  <a:lnTo>
                    <a:pt x="36" y="93"/>
                  </a:lnTo>
                  <a:lnTo>
                    <a:pt x="39" y="97"/>
                  </a:lnTo>
                  <a:lnTo>
                    <a:pt x="39" y="97"/>
                  </a:lnTo>
                  <a:lnTo>
                    <a:pt x="41" y="97"/>
                  </a:lnTo>
                  <a:lnTo>
                    <a:pt x="41" y="97"/>
                  </a:lnTo>
                  <a:lnTo>
                    <a:pt x="36" y="93"/>
                  </a:lnTo>
                  <a:lnTo>
                    <a:pt x="36" y="93"/>
                  </a:lnTo>
                  <a:close/>
                  <a:moveTo>
                    <a:pt x="44" y="56"/>
                  </a:moveTo>
                  <a:lnTo>
                    <a:pt x="44" y="56"/>
                  </a:lnTo>
                  <a:lnTo>
                    <a:pt x="44" y="54"/>
                  </a:lnTo>
                  <a:lnTo>
                    <a:pt x="45" y="51"/>
                  </a:lnTo>
                  <a:lnTo>
                    <a:pt x="45" y="51"/>
                  </a:lnTo>
                  <a:lnTo>
                    <a:pt x="44" y="52"/>
                  </a:lnTo>
                  <a:lnTo>
                    <a:pt x="44" y="56"/>
                  </a:lnTo>
                  <a:lnTo>
                    <a:pt x="44" y="56"/>
                  </a:lnTo>
                  <a:close/>
                  <a:moveTo>
                    <a:pt x="55" y="120"/>
                  </a:moveTo>
                  <a:lnTo>
                    <a:pt x="55" y="120"/>
                  </a:lnTo>
                  <a:lnTo>
                    <a:pt x="56" y="120"/>
                  </a:lnTo>
                  <a:lnTo>
                    <a:pt x="56" y="120"/>
                  </a:lnTo>
                  <a:lnTo>
                    <a:pt x="53" y="117"/>
                  </a:lnTo>
                  <a:lnTo>
                    <a:pt x="53" y="117"/>
                  </a:lnTo>
                  <a:lnTo>
                    <a:pt x="55" y="120"/>
                  </a:lnTo>
                  <a:lnTo>
                    <a:pt x="55" y="120"/>
                  </a:lnTo>
                  <a:close/>
                  <a:moveTo>
                    <a:pt x="66" y="106"/>
                  </a:moveTo>
                  <a:lnTo>
                    <a:pt x="66" y="106"/>
                  </a:lnTo>
                  <a:lnTo>
                    <a:pt x="67" y="106"/>
                  </a:lnTo>
                  <a:lnTo>
                    <a:pt x="67" y="106"/>
                  </a:lnTo>
                  <a:lnTo>
                    <a:pt x="69" y="104"/>
                  </a:lnTo>
                  <a:lnTo>
                    <a:pt x="69" y="104"/>
                  </a:lnTo>
                  <a:lnTo>
                    <a:pt x="69" y="104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6"/>
                  </a:lnTo>
                  <a:lnTo>
                    <a:pt x="66" y="106"/>
                  </a:lnTo>
                  <a:close/>
                  <a:moveTo>
                    <a:pt x="58" y="24"/>
                  </a:moveTo>
                  <a:lnTo>
                    <a:pt x="58" y="24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55" y="24"/>
                  </a:lnTo>
                  <a:lnTo>
                    <a:pt x="55" y="24"/>
                  </a:lnTo>
                  <a:lnTo>
                    <a:pt x="53" y="26"/>
                  </a:lnTo>
                  <a:lnTo>
                    <a:pt x="53" y="26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8" y="24"/>
                  </a:lnTo>
                  <a:lnTo>
                    <a:pt x="58" y="24"/>
                  </a:lnTo>
                  <a:close/>
                  <a:moveTo>
                    <a:pt x="58" y="49"/>
                  </a:moveTo>
                  <a:lnTo>
                    <a:pt x="58" y="49"/>
                  </a:lnTo>
                  <a:lnTo>
                    <a:pt x="58" y="46"/>
                  </a:lnTo>
                  <a:lnTo>
                    <a:pt x="58" y="41"/>
                  </a:lnTo>
                  <a:lnTo>
                    <a:pt x="58" y="41"/>
                  </a:lnTo>
                  <a:lnTo>
                    <a:pt x="58" y="49"/>
                  </a:lnTo>
                  <a:lnTo>
                    <a:pt x="58" y="49"/>
                  </a:lnTo>
                  <a:close/>
                  <a:moveTo>
                    <a:pt x="85" y="101"/>
                  </a:moveTo>
                  <a:lnTo>
                    <a:pt x="85" y="101"/>
                  </a:lnTo>
                  <a:lnTo>
                    <a:pt x="82" y="101"/>
                  </a:lnTo>
                  <a:lnTo>
                    <a:pt x="82" y="104"/>
                  </a:lnTo>
                  <a:lnTo>
                    <a:pt x="82" y="104"/>
                  </a:lnTo>
                  <a:lnTo>
                    <a:pt x="85" y="101"/>
                  </a:lnTo>
                  <a:lnTo>
                    <a:pt x="85" y="101"/>
                  </a:lnTo>
                  <a:close/>
                  <a:moveTo>
                    <a:pt x="18" y="37"/>
                  </a:moveTo>
                  <a:lnTo>
                    <a:pt x="18" y="37"/>
                  </a:lnTo>
                  <a:lnTo>
                    <a:pt x="18" y="35"/>
                  </a:lnTo>
                  <a:lnTo>
                    <a:pt x="18" y="35"/>
                  </a:lnTo>
                  <a:lnTo>
                    <a:pt x="17" y="37"/>
                  </a:lnTo>
                  <a:lnTo>
                    <a:pt x="17" y="37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8" y="37"/>
                  </a:lnTo>
                  <a:lnTo>
                    <a:pt x="18" y="37"/>
                  </a:lnTo>
                  <a:close/>
                  <a:moveTo>
                    <a:pt x="72" y="112"/>
                  </a:moveTo>
                  <a:lnTo>
                    <a:pt x="72" y="112"/>
                  </a:lnTo>
                  <a:lnTo>
                    <a:pt x="74" y="108"/>
                  </a:lnTo>
                  <a:lnTo>
                    <a:pt x="74" y="108"/>
                  </a:lnTo>
                  <a:lnTo>
                    <a:pt x="72" y="108"/>
                  </a:lnTo>
                  <a:lnTo>
                    <a:pt x="72" y="108"/>
                  </a:lnTo>
                  <a:lnTo>
                    <a:pt x="72" y="112"/>
                  </a:lnTo>
                  <a:lnTo>
                    <a:pt x="72" y="112"/>
                  </a:lnTo>
                  <a:close/>
                  <a:moveTo>
                    <a:pt x="97" y="70"/>
                  </a:moveTo>
                  <a:lnTo>
                    <a:pt x="97" y="70"/>
                  </a:lnTo>
                  <a:lnTo>
                    <a:pt x="97" y="73"/>
                  </a:lnTo>
                  <a:lnTo>
                    <a:pt x="97" y="73"/>
                  </a:lnTo>
                  <a:lnTo>
                    <a:pt x="97" y="71"/>
                  </a:lnTo>
                  <a:lnTo>
                    <a:pt x="97" y="71"/>
                  </a:lnTo>
                  <a:lnTo>
                    <a:pt x="97" y="70"/>
                  </a:lnTo>
                  <a:lnTo>
                    <a:pt x="97" y="70"/>
                  </a:lnTo>
                  <a:close/>
                  <a:moveTo>
                    <a:pt x="14" y="38"/>
                  </a:moveTo>
                  <a:lnTo>
                    <a:pt x="14" y="38"/>
                  </a:lnTo>
                  <a:lnTo>
                    <a:pt x="12" y="40"/>
                  </a:lnTo>
                  <a:lnTo>
                    <a:pt x="12" y="43"/>
                  </a:lnTo>
                  <a:lnTo>
                    <a:pt x="12" y="43"/>
                  </a:lnTo>
                  <a:lnTo>
                    <a:pt x="14" y="38"/>
                  </a:lnTo>
                  <a:lnTo>
                    <a:pt x="14" y="38"/>
                  </a:lnTo>
                  <a:close/>
                  <a:moveTo>
                    <a:pt x="33" y="97"/>
                  </a:moveTo>
                  <a:lnTo>
                    <a:pt x="33" y="97"/>
                  </a:lnTo>
                  <a:lnTo>
                    <a:pt x="31" y="100"/>
                  </a:lnTo>
                  <a:lnTo>
                    <a:pt x="31" y="100"/>
                  </a:lnTo>
                  <a:lnTo>
                    <a:pt x="34" y="98"/>
                  </a:lnTo>
                  <a:lnTo>
                    <a:pt x="34" y="98"/>
                  </a:lnTo>
                  <a:lnTo>
                    <a:pt x="33" y="97"/>
                  </a:lnTo>
                  <a:lnTo>
                    <a:pt x="33" y="97"/>
                  </a:lnTo>
                  <a:close/>
                  <a:moveTo>
                    <a:pt x="78" y="56"/>
                  </a:moveTo>
                  <a:lnTo>
                    <a:pt x="78" y="56"/>
                  </a:lnTo>
                  <a:lnTo>
                    <a:pt x="80" y="59"/>
                  </a:lnTo>
                  <a:lnTo>
                    <a:pt x="80" y="59"/>
                  </a:lnTo>
                  <a:lnTo>
                    <a:pt x="80" y="57"/>
                  </a:lnTo>
                  <a:lnTo>
                    <a:pt x="78" y="56"/>
                  </a:lnTo>
                  <a:lnTo>
                    <a:pt x="78" y="56"/>
                  </a:lnTo>
                  <a:close/>
                  <a:moveTo>
                    <a:pt x="78" y="98"/>
                  </a:moveTo>
                  <a:lnTo>
                    <a:pt x="78" y="98"/>
                  </a:lnTo>
                  <a:lnTo>
                    <a:pt x="78" y="98"/>
                  </a:lnTo>
                  <a:lnTo>
                    <a:pt x="78" y="98"/>
                  </a:lnTo>
                  <a:lnTo>
                    <a:pt x="77" y="101"/>
                  </a:lnTo>
                  <a:lnTo>
                    <a:pt x="77" y="101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8"/>
                  </a:lnTo>
                  <a:lnTo>
                    <a:pt x="78" y="98"/>
                  </a:lnTo>
                  <a:close/>
                  <a:moveTo>
                    <a:pt x="63" y="111"/>
                  </a:moveTo>
                  <a:lnTo>
                    <a:pt x="63" y="111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09"/>
                  </a:lnTo>
                  <a:lnTo>
                    <a:pt x="61" y="111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63" y="111"/>
                  </a:lnTo>
                  <a:lnTo>
                    <a:pt x="63" y="111"/>
                  </a:lnTo>
                  <a:close/>
                  <a:moveTo>
                    <a:pt x="45" y="79"/>
                  </a:moveTo>
                  <a:lnTo>
                    <a:pt x="45" y="79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81"/>
                  </a:lnTo>
                  <a:lnTo>
                    <a:pt x="44" y="81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5" y="79"/>
                  </a:lnTo>
                  <a:lnTo>
                    <a:pt x="45" y="79"/>
                  </a:lnTo>
                  <a:close/>
                  <a:moveTo>
                    <a:pt x="50" y="35"/>
                  </a:moveTo>
                  <a:lnTo>
                    <a:pt x="50" y="35"/>
                  </a:lnTo>
                  <a:lnTo>
                    <a:pt x="50" y="35"/>
                  </a:lnTo>
                  <a:lnTo>
                    <a:pt x="50" y="35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0" y="35"/>
                  </a:lnTo>
                  <a:lnTo>
                    <a:pt x="50" y="35"/>
                  </a:lnTo>
                  <a:close/>
                  <a:moveTo>
                    <a:pt x="20" y="81"/>
                  </a:moveTo>
                  <a:lnTo>
                    <a:pt x="20" y="81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0" y="81"/>
                  </a:lnTo>
                  <a:lnTo>
                    <a:pt x="20" y="81"/>
                  </a:lnTo>
                  <a:close/>
                  <a:moveTo>
                    <a:pt x="42" y="100"/>
                  </a:moveTo>
                  <a:lnTo>
                    <a:pt x="42" y="100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1" y="101"/>
                  </a:lnTo>
                  <a:lnTo>
                    <a:pt x="41" y="101"/>
                  </a:lnTo>
                  <a:lnTo>
                    <a:pt x="42" y="100"/>
                  </a:lnTo>
                  <a:lnTo>
                    <a:pt x="42" y="100"/>
                  </a:lnTo>
                  <a:close/>
                  <a:moveTo>
                    <a:pt x="56" y="57"/>
                  </a:moveTo>
                  <a:lnTo>
                    <a:pt x="56" y="57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6" y="56"/>
                  </a:lnTo>
                  <a:lnTo>
                    <a:pt x="56" y="57"/>
                  </a:lnTo>
                  <a:lnTo>
                    <a:pt x="56" y="57"/>
                  </a:lnTo>
                  <a:close/>
                  <a:moveTo>
                    <a:pt x="56" y="85"/>
                  </a:moveTo>
                  <a:lnTo>
                    <a:pt x="56" y="85"/>
                  </a:lnTo>
                  <a:lnTo>
                    <a:pt x="56" y="84"/>
                  </a:lnTo>
                  <a:lnTo>
                    <a:pt x="56" y="82"/>
                  </a:lnTo>
                  <a:lnTo>
                    <a:pt x="56" y="82"/>
                  </a:lnTo>
                  <a:lnTo>
                    <a:pt x="56" y="85"/>
                  </a:lnTo>
                  <a:lnTo>
                    <a:pt x="56" y="85"/>
                  </a:lnTo>
                  <a:close/>
                  <a:moveTo>
                    <a:pt x="85" y="52"/>
                  </a:moveTo>
                  <a:lnTo>
                    <a:pt x="85" y="52"/>
                  </a:lnTo>
                  <a:lnTo>
                    <a:pt x="85" y="54"/>
                  </a:lnTo>
                  <a:lnTo>
                    <a:pt x="86" y="56"/>
                  </a:lnTo>
                  <a:lnTo>
                    <a:pt x="86" y="56"/>
                  </a:lnTo>
                  <a:lnTo>
                    <a:pt x="85" y="52"/>
                  </a:lnTo>
                  <a:lnTo>
                    <a:pt x="85" y="52"/>
                  </a:lnTo>
                  <a:close/>
                  <a:moveTo>
                    <a:pt x="33" y="33"/>
                  </a:moveTo>
                  <a:lnTo>
                    <a:pt x="33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3" y="33"/>
                  </a:lnTo>
                  <a:lnTo>
                    <a:pt x="33" y="33"/>
                  </a:lnTo>
                  <a:close/>
                  <a:moveTo>
                    <a:pt x="44" y="22"/>
                  </a:moveTo>
                  <a:lnTo>
                    <a:pt x="44" y="22"/>
                  </a:lnTo>
                  <a:lnTo>
                    <a:pt x="45" y="24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5" y="22"/>
                  </a:lnTo>
                  <a:lnTo>
                    <a:pt x="44" y="22"/>
                  </a:lnTo>
                  <a:lnTo>
                    <a:pt x="44" y="22"/>
                  </a:lnTo>
                  <a:close/>
                  <a:moveTo>
                    <a:pt x="67" y="120"/>
                  </a:moveTo>
                  <a:lnTo>
                    <a:pt x="67" y="120"/>
                  </a:lnTo>
                  <a:lnTo>
                    <a:pt x="67" y="122"/>
                  </a:lnTo>
                  <a:lnTo>
                    <a:pt x="69" y="122"/>
                  </a:lnTo>
                  <a:lnTo>
                    <a:pt x="69" y="122"/>
                  </a:lnTo>
                  <a:lnTo>
                    <a:pt x="67" y="120"/>
                  </a:lnTo>
                  <a:lnTo>
                    <a:pt x="67" y="120"/>
                  </a:lnTo>
                  <a:close/>
                  <a:moveTo>
                    <a:pt x="83" y="14"/>
                  </a:moveTo>
                  <a:lnTo>
                    <a:pt x="83" y="14"/>
                  </a:lnTo>
                  <a:lnTo>
                    <a:pt x="83" y="14"/>
                  </a:lnTo>
                  <a:lnTo>
                    <a:pt x="83" y="14"/>
                  </a:lnTo>
                  <a:lnTo>
                    <a:pt x="86" y="16"/>
                  </a:lnTo>
                  <a:lnTo>
                    <a:pt x="86" y="16"/>
                  </a:lnTo>
                  <a:lnTo>
                    <a:pt x="83" y="14"/>
                  </a:lnTo>
                  <a:lnTo>
                    <a:pt x="83" y="14"/>
                  </a:lnTo>
                  <a:close/>
                  <a:moveTo>
                    <a:pt x="7" y="71"/>
                  </a:move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7" y="71"/>
                  </a:lnTo>
                  <a:lnTo>
                    <a:pt x="7" y="71"/>
                  </a:lnTo>
                  <a:close/>
                  <a:moveTo>
                    <a:pt x="37" y="62"/>
                  </a:moveTo>
                  <a:lnTo>
                    <a:pt x="37" y="62"/>
                  </a:lnTo>
                  <a:lnTo>
                    <a:pt x="39" y="62"/>
                  </a:lnTo>
                  <a:lnTo>
                    <a:pt x="39" y="60"/>
                  </a:lnTo>
                  <a:lnTo>
                    <a:pt x="39" y="60"/>
                  </a:lnTo>
                  <a:lnTo>
                    <a:pt x="37" y="62"/>
                  </a:lnTo>
                  <a:lnTo>
                    <a:pt x="37" y="62"/>
                  </a:lnTo>
                  <a:close/>
                  <a:moveTo>
                    <a:pt x="37" y="11"/>
                  </a:moveTo>
                  <a:lnTo>
                    <a:pt x="37" y="11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39" y="11"/>
                  </a:lnTo>
                  <a:lnTo>
                    <a:pt x="37" y="11"/>
                  </a:lnTo>
                  <a:lnTo>
                    <a:pt x="37" y="11"/>
                  </a:lnTo>
                  <a:close/>
                  <a:moveTo>
                    <a:pt x="74" y="125"/>
                  </a:moveTo>
                  <a:lnTo>
                    <a:pt x="74" y="125"/>
                  </a:lnTo>
                  <a:lnTo>
                    <a:pt x="74" y="126"/>
                  </a:lnTo>
                  <a:lnTo>
                    <a:pt x="74" y="126"/>
                  </a:lnTo>
                  <a:lnTo>
                    <a:pt x="75" y="125"/>
                  </a:lnTo>
                  <a:lnTo>
                    <a:pt x="75" y="125"/>
                  </a:lnTo>
                  <a:lnTo>
                    <a:pt x="74" y="125"/>
                  </a:lnTo>
                  <a:lnTo>
                    <a:pt x="74" y="125"/>
                  </a:lnTo>
                  <a:close/>
                  <a:moveTo>
                    <a:pt x="86" y="43"/>
                  </a:moveTo>
                  <a:lnTo>
                    <a:pt x="86" y="43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6" y="43"/>
                  </a:lnTo>
                  <a:lnTo>
                    <a:pt x="86" y="43"/>
                  </a:lnTo>
                  <a:close/>
                  <a:moveTo>
                    <a:pt x="97" y="38"/>
                  </a:moveTo>
                  <a:lnTo>
                    <a:pt x="97" y="38"/>
                  </a:lnTo>
                  <a:lnTo>
                    <a:pt x="97" y="38"/>
                  </a:lnTo>
                  <a:lnTo>
                    <a:pt x="97" y="38"/>
                  </a:lnTo>
                  <a:lnTo>
                    <a:pt x="97" y="40"/>
                  </a:lnTo>
                  <a:lnTo>
                    <a:pt x="97" y="40"/>
                  </a:lnTo>
                  <a:lnTo>
                    <a:pt x="99" y="40"/>
                  </a:lnTo>
                  <a:lnTo>
                    <a:pt x="99" y="40"/>
                  </a:lnTo>
                  <a:lnTo>
                    <a:pt x="97" y="38"/>
                  </a:lnTo>
                  <a:lnTo>
                    <a:pt x="97" y="38"/>
                  </a:lnTo>
                  <a:close/>
                  <a:moveTo>
                    <a:pt x="119" y="97"/>
                  </a:moveTo>
                  <a:lnTo>
                    <a:pt x="119" y="97"/>
                  </a:lnTo>
                  <a:lnTo>
                    <a:pt x="118" y="97"/>
                  </a:lnTo>
                  <a:lnTo>
                    <a:pt x="118" y="97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7"/>
                  </a:lnTo>
                  <a:close/>
                  <a:moveTo>
                    <a:pt x="83" y="62"/>
                  </a:moveTo>
                  <a:lnTo>
                    <a:pt x="83" y="62"/>
                  </a:lnTo>
                  <a:lnTo>
                    <a:pt x="83" y="62"/>
                  </a:lnTo>
                  <a:lnTo>
                    <a:pt x="83" y="62"/>
                  </a:lnTo>
                  <a:lnTo>
                    <a:pt x="85" y="60"/>
                  </a:lnTo>
                  <a:lnTo>
                    <a:pt x="83" y="59"/>
                  </a:lnTo>
                  <a:lnTo>
                    <a:pt x="83" y="59"/>
                  </a:lnTo>
                  <a:lnTo>
                    <a:pt x="83" y="62"/>
                  </a:lnTo>
                  <a:lnTo>
                    <a:pt x="83" y="62"/>
                  </a:lnTo>
                  <a:close/>
                  <a:moveTo>
                    <a:pt x="53" y="125"/>
                  </a:moveTo>
                  <a:lnTo>
                    <a:pt x="53" y="125"/>
                  </a:lnTo>
                  <a:lnTo>
                    <a:pt x="55" y="126"/>
                  </a:lnTo>
                  <a:lnTo>
                    <a:pt x="55" y="126"/>
                  </a:lnTo>
                  <a:lnTo>
                    <a:pt x="53" y="125"/>
                  </a:lnTo>
                  <a:lnTo>
                    <a:pt x="53" y="125"/>
                  </a:lnTo>
                  <a:close/>
                  <a:moveTo>
                    <a:pt x="145" y="87"/>
                  </a:moveTo>
                  <a:lnTo>
                    <a:pt x="145" y="87"/>
                  </a:lnTo>
                  <a:lnTo>
                    <a:pt x="143" y="87"/>
                  </a:lnTo>
                  <a:lnTo>
                    <a:pt x="143" y="89"/>
                  </a:lnTo>
                  <a:lnTo>
                    <a:pt x="143" y="89"/>
                  </a:lnTo>
                  <a:lnTo>
                    <a:pt x="145" y="87"/>
                  </a:lnTo>
                  <a:lnTo>
                    <a:pt x="145" y="87"/>
                  </a:lnTo>
                  <a:close/>
                  <a:moveTo>
                    <a:pt x="105" y="60"/>
                  </a:moveTo>
                  <a:lnTo>
                    <a:pt x="105" y="60"/>
                  </a:lnTo>
                  <a:lnTo>
                    <a:pt x="105" y="62"/>
                  </a:lnTo>
                  <a:lnTo>
                    <a:pt x="105" y="62"/>
                  </a:lnTo>
                  <a:lnTo>
                    <a:pt x="105" y="62"/>
                  </a:lnTo>
                  <a:lnTo>
                    <a:pt x="105" y="60"/>
                  </a:lnTo>
                  <a:lnTo>
                    <a:pt x="105" y="60"/>
                  </a:lnTo>
                  <a:close/>
                  <a:moveTo>
                    <a:pt x="50" y="111"/>
                  </a:moveTo>
                  <a:lnTo>
                    <a:pt x="50" y="111"/>
                  </a:lnTo>
                  <a:lnTo>
                    <a:pt x="52" y="112"/>
                  </a:lnTo>
                  <a:lnTo>
                    <a:pt x="52" y="112"/>
                  </a:lnTo>
                  <a:lnTo>
                    <a:pt x="52" y="112"/>
                  </a:lnTo>
                  <a:lnTo>
                    <a:pt x="52" y="112"/>
                  </a:lnTo>
                  <a:lnTo>
                    <a:pt x="52" y="111"/>
                  </a:lnTo>
                  <a:lnTo>
                    <a:pt x="50" y="111"/>
                  </a:lnTo>
                  <a:lnTo>
                    <a:pt x="50" y="111"/>
                  </a:lnTo>
                  <a:close/>
                  <a:moveTo>
                    <a:pt x="67" y="43"/>
                  </a:moveTo>
                  <a:lnTo>
                    <a:pt x="67" y="43"/>
                  </a:lnTo>
                  <a:lnTo>
                    <a:pt x="66" y="43"/>
                  </a:lnTo>
                  <a:lnTo>
                    <a:pt x="66" y="43"/>
                  </a:lnTo>
                  <a:lnTo>
                    <a:pt x="66" y="44"/>
                  </a:lnTo>
                  <a:lnTo>
                    <a:pt x="66" y="44"/>
                  </a:lnTo>
                  <a:lnTo>
                    <a:pt x="66" y="44"/>
                  </a:lnTo>
                  <a:lnTo>
                    <a:pt x="67" y="43"/>
                  </a:lnTo>
                  <a:lnTo>
                    <a:pt x="67" y="43"/>
                  </a:lnTo>
                  <a:close/>
                  <a:moveTo>
                    <a:pt x="20" y="78"/>
                  </a:moveTo>
                  <a:lnTo>
                    <a:pt x="20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20" y="78"/>
                  </a:lnTo>
                  <a:lnTo>
                    <a:pt x="20" y="78"/>
                  </a:lnTo>
                  <a:close/>
                  <a:moveTo>
                    <a:pt x="91" y="22"/>
                  </a:moveTo>
                  <a:lnTo>
                    <a:pt x="91" y="22"/>
                  </a:lnTo>
                  <a:lnTo>
                    <a:pt x="89" y="22"/>
                  </a:lnTo>
                  <a:lnTo>
                    <a:pt x="89" y="22"/>
                  </a:lnTo>
                  <a:lnTo>
                    <a:pt x="89" y="22"/>
                  </a:lnTo>
                  <a:lnTo>
                    <a:pt x="89" y="22"/>
                  </a:lnTo>
                  <a:lnTo>
                    <a:pt x="91" y="22"/>
                  </a:lnTo>
                  <a:lnTo>
                    <a:pt x="91" y="22"/>
                  </a:lnTo>
                  <a:close/>
                  <a:moveTo>
                    <a:pt x="69" y="74"/>
                  </a:moveTo>
                  <a:lnTo>
                    <a:pt x="69" y="74"/>
                  </a:lnTo>
                  <a:lnTo>
                    <a:pt x="69" y="76"/>
                  </a:lnTo>
                  <a:lnTo>
                    <a:pt x="69" y="76"/>
                  </a:lnTo>
                  <a:lnTo>
                    <a:pt x="69" y="74"/>
                  </a:lnTo>
                  <a:lnTo>
                    <a:pt x="69" y="74"/>
                  </a:lnTo>
                  <a:close/>
                  <a:moveTo>
                    <a:pt x="82" y="24"/>
                  </a:moveTo>
                  <a:lnTo>
                    <a:pt x="82" y="24"/>
                  </a:lnTo>
                  <a:lnTo>
                    <a:pt x="82" y="24"/>
                  </a:lnTo>
                  <a:lnTo>
                    <a:pt x="82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3" y="24"/>
                  </a:lnTo>
                  <a:lnTo>
                    <a:pt x="82" y="24"/>
                  </a:lnTo>
                  <a:lnTo>
                    <a:pt x="82" y="24"/>
                  </a:lnTo>
                  <a:close/>
                  <a:moveTo>
                    <a:pt x="53" y="19"/>
                  </a:moveTo>
                  <a:lnTo>
                    <a:pt x="53" y="19"/>
                  </a:lnTo>
                  <a:lnTo>
                    <a:pt x="53" y="19"/>
                  </a:lnTo>
                  <a:lnTo>
                    <a:pt x="53" y="19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3" y="19"/>
                  </a:lnTo>
                  <a:lnTo>
                    <a:pt x="53" y="19"/>
                  </a:lnTo>
                  <a:close/>
                  <a:moveTo>
                    <a:pt x="72" y="48"/>
                  </a:moveTo>
                  <a:lnTo>
                    <a:pt x="72" y="48"/>
                  </a:lnTo>
                  <a:lnTo>
                    <a:pt x="71" y="48"/>
                  </a:lnTo>
                  <a:lnTo>
                    <a:pt x="71" y="48"/>
                  </a:lnTo>
                  <a:lnTo>
                    <a:pt x="71" y="48"/>
                  </a:lnTo>
                  <a:lnTo>
                    <a:pt x="71" y="48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2" y="48"/>
                  </a:lnTo>
                  <a:lnTo>
                    <a:pt x="72" y="48"/>
                  </a:lnTo>
                  <a:close/>
                  <a:moveTo>
                    <a:pt x="42" y="35"/>
                  </a:moveTo>
                  <a:lnTo>
                    <a:pt x="42" y="35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2" y="33"/>
                  </a:lnTo>
                  <a:lnTo>
                    <a:pt x="42" y="33"/>
                  </a:lnTo>
                  <a:lnTo>
                    <a:pt x="42" y="33"/>
                  </a:lnTo>
                  <a:lnTo>
                    <a:pt x="42" y="33"/>
                  </a:lnTo>
                  <a:lnTo>
                    <a:pt x="42" y="35"/>
                  </a:lnTo>
                  <a:lnTo>
                    <a:pt x="42" y="35"/>
                  </a:lnTo>
                  <a:close/>
                  <a:moveTo>
                    <a:pt x="88" y="63"/>
                  </a:moveTo>
                  <a:lnTo>
                    <a:pt x="88" y="63"/>
                  </a:lnTo>
                  <a:lnTo>
                    <a:pt x="88" y="63"/>
                  </a:lnTo>
                  <a:lnTo>
                    <a:pt x="88" y="63"/>
                  </a:lnTo>
                  <a:lnTo>
                    <a:pt x="88" y="63"/>
                  </a:lnTo>
                  <a:lnTo>
                    <a:pt x="88" y="63"/>
                  </a:lnTo>
                  <a:lnTo>
                    <a:pt x="88" y="63"/>
                  </a:lnTo>
                  <a:close/>
                  <a:moveTo>
                    <a:pt x="154" y="87"/>
                  </a:moveTo>
                  <a:lnTo>
                    <a:pt x="154" y="87"/>
                  </a:lnTo>
                  <a:lnTo>
                    <a:pt x="154" y="87"/>
                  </a:lnTo>
                  <a:lnTo>
                    <a:pt x="154" y="87"/>
                  </a:lnTo>
                  <a:lnTo>
                    <a:pt x="154" y="87"/>
                  </a:lnTo>
                  <a:lnTo>
                    <a:pt x="154" y="87"/>
                  </a:lnTo>
                  <a:lnTo>
                    <a:pt x="156" y="87"/>
                  </a:lnTo>
                  <a:lnTo>
                    <a:pt x="156" y="87"/>
                  </a:lnTo>
                  <a:lnTo>
                    <a:pt x="154" y="87"/>
                  </a:lnTo>
                  <a:lnTo>
                    <a:pt x="154" y="87"/>
                  </a:lnTo>
                  <a:close/>
                  <a:moveTo>
                    <a:pt x="26" y="81"/>
                  </a:move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81"/>
                  </a:lnTo>
                  <a:close/>
                  <a:moveTo>
                    <a:pt x="66" y="114"/>
                  </a:moveTo>
                  <a:lnTo>
                    <a:pt x="66" y="114"/>
                  </a:lnTo>
                  <a:lnTo>
                    <a:pt x="66" y="114"/>
                  </a:lnTo>
                  <a:lnTo>
                    <a:pt x="66" y="114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4" y="114"/>
                  </a:lnTo>
                  <a:lnTo>
                    <a:pt x="66" y="114"/>
                  </a:lnTo>
                  <a:lnTo>
                    <a:pt x="66" y="114"/>
                  </a:lnTo>
                  <a:close/>
                  <a:moveTo>
                    <a:pt x="104" y="67"/>
                  </a:moveTo>
                  <a:lnTo>
                    <a:pt x="104" y="67"/>
                  </a:lnTo>
                  <a:lnTo>
                    <a:pt x="102" y="67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7"/>
                  </a:lnTo>
                  <a:lnTo>
                    <a:pt x="104" y="67"/>
                  </a:lnTo>
                  <a:close/>
                  <a:moveTo>
                    <a:pt x="56" y="98"/>
                  </a:moveTo>
                  <a:lnTo>
                    <a:pt x="56" y="98"/>
                  </a:lnTo>
                  <a:lnTo>
                    <a:pt x="56" y="98"/>
                  </a:lnTo>
                  <a:lnTo>
                    <a:pt x="56" y="98"/>
                  </a:lnTo>
                  <a:lnTo>
                    <a:pt x="56" y="98"/>
                  </a:lnTo>
                  <a:lnTo>
                    <a:pt x="56" y="98"/>
                  </a:lnTo>
                  <a:close/>
                  <a:moveTo>
                    <a:pt x="83" y="85"/>
                  </a:moveTo>
                  <a:lnTo>
                    <a:pt x="83" y="85"/>
                  </a:lnTo>
                  <a:lnTo>
                    <a:pt x="83" y="85"/>
                  </a:lnTo>
                  <a:lnTo>
                    <a:pt x="83" y="85"/>
                  </a:lnTo>
                  <a:lnTo>
                    <a:pt x="83" y="84"/>
                  </a:lnTo>
                  <a:lnTo>
                    <a:pt x="83" y="84"/>
                  </a:lnTo>
                  <a:lnTo>
                    <a:pt x="83" y="84"/>
                  </a:lnTo>
                  <a:lnTo>
                    <a:pt x="83" y="84"/>
                  </a:lnTo>
                  <a:lnTo>
                    <a:pt x="83" y="85"/>
                  </a:lnTo>
                  <a:lnTo>
                    <a:pt x="83" y="8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117"/>
            <p:cNvSpPr>
              <a:spLocks noEditPoints="1"/>
            </p:cNvSpPr>
            <p:nvPr/>
          </p:nvSpPr>
          <p:spPr bwMode="auto">
            <a:xfrm>
              <a:off x="7960291" y="1473499"/>
              <a:ext cx="36513" cy="38100"/>
            </a:xfrm>
            <a:custGeom>
              <a:avLst/>
              <a:gdLst>
                <a:gd name="T0" fmla="*/ 14 w 23"/>
                <a:gd name="T1" fmla="*/ 1 h 24"/>
                <a:gd name="T2" fmla="*/ 14 w 23"/>
                <a:gd name="T3" fmla="*/ 1 h 24"/>
                <a:gd name="T4" fmla="*/ 17 w 23"/>
                <a:gd name="T5" fmla="*/ 1 h 24"/>
                <a:gd name="T6" fmla="*/ 20 w 23"/>
                <a:gd name="T7" fmla="*/ 3 h 24"/>
                <a:gd name="T8" fmla="*/ 20 w 23"/>
                <a:gd name="T9" fmla="*/ 3 h 24"/>
                <a:gd name="T10" fmla="*/ 23 w 23"/>
                <a:gd name="T11" fmla="*/ 6 h 24"/>
                <a:gd name="T12" fmla="*/ 23 w 23"/>
                <a:gd name="T13" fmla="*/ 9 h 24"/>
                <a:gd name="T14" fmla="*/ 23 w 23"/>
                <a:gd name="T15" fmla="*/ 9 h 24"/>
                <a:gd name="T16" fmla="*/ 22 w 23"/>
                <a:gd name="T17" fmla="*/ 16 h 24"/>
                <a:gd name="T18" fmla="*/ 19 w 23"/>
                <a:gd name="T19" fmla="*/ 20 h 24"/>
                <a:gd name="T20" fmla="*/ 19 w 23"/>
                <a:gd name="T21" fmla="*/ 20 h 24"/>
                <a:gd name="T22" fmla="*/ 16 w 23"/>
                <a:gd name="T23" fmla="*/ 24 h 24"/>
                <a:gd name="T24" fmla="*/ 11 w 23"/>
                <a:gd name="T25" fmla="*/ 24 h 24"/>
                <a:gd name="T26" fmla="*/ 11 w 23"/>
                <a:gd name="T27" fmla="*/ 24 h 24"/>
                <a:gd name="T28" fmla="*/ 8 w 23"/>
                <a:gd name="T29" fmla="*/ 22 h 24"/>
                <a:gd name="T30" fmla="*/ 5 w 23"/>
                <a:gd name="T31" fmla="*/ 20 h 24"/>
                <a:gd name="T32" fmla="*/ 1 w 23"/>
                <a:gd name="T33" fmla="*/ 17 h 24"/>
                <a:gd name="T34" fmla="*/ 0 w 23"/>
                <a:gd name="T35" fmla="*/ 14 h 24"/>
                <a:gd name="T36" fmla="*/ 0 w 23"/>
                <a:gd name="T37" fmla="*/ 14 h 24"/>
                <a:gd name="T38" fmla="*/ 0 w 23"/>
                <a:gd name="T39" fmla="*/ 11 h 24"/>
                <a:gd name="T40" fmla="*/ 0 w 23"/>
                <a:gd name="T41" fmla="*/ 8 h 24"/>
                <a:gd name="T42" fmla="*/ 1 w 23"/>
                <a:gd name="T43" fmla="*/ 5 h 24"/>
                <a:gd name="T44" fmla="*/ 5 w 23"/>
                <a:gd name="T45" fmla="*/ 1 h 24"/>
                <a:gd name="T46" fmla="*/ 5 w 23"/>
                <a:gd name="T47" fmla="*/ 1 h 24"/>
                <a:gd name="T48" fmla="*/ 11 w 23"/>
                <a:gd name="T49" fmla="*/ 0 h 24"/>
                <a:gd name="T50" fmla="*/ 11 w 23"/>
                <a:gd name="T51" fmla="*/ 0 h 24"/>
                <a:gd name="T52" fmla="*/ 12 w 23"/>
                <a:gd name="T53" fmla="*/ 0 h 24"/>
                <a:gd name="T54" fmla="*/ 12 w 23"/>
                <a:gd name="T55" fmla="*/ 0 h 24"/>
                <a:gd name="T56" fmla="*/ 14 w 23"/>
                <a:gd name="T57" fmla="*/ 1 h 24"/>
                <a:gd name="T58" fmla="*/ 14 w 23"/>
                <a:gd name="T59" fmla="*/ 1 h 24"/>
                <a:gd name="T60" fmla="*/ 5 w 23"/>
                <a:gd name="T61" fmla="*/ 14 h 24"/>
                <a:gd name="T62" fmla="*/ 5 w 23"/>
                <a:gd name="T63" fmla="*/ 14 h 24"/>
                <a:gd name="T64" fmla="*/ 6 w 23"/>
                <a:gd name="T65" fmla="*/ 9 h 24"/>
                <a:gd name="T66" fmla="*/ 8 w 23"/>
                <a:gd name="T67" fmla="*/ 6 h 24"/>
                <a:gd name="T68" fmla="*/ 8 w 23"/>
                <a:gd name="T69" fmla="*/ 6 h 24"/>
                <a:gd name="T70" fmla="*/ 5 w 23"/>
                <a:gd name="T71" fmla="*/ 9 h 24"/>
                <a:gd name="T72" fmla="*/ 5 w 23"/>
                <a:gd name="T73" fmla="*/ 13 h 24"/>
                <a:gd name="T74" fmla="*/ 5 w 23"/>
                <a:gd name="T75" fmla="*/ 14 h 24"/>
                <a:gd name="T76" fmla="*/ 5 w 23"/>
                <a:gd name="T77" fmla="*/ 14 h 24"/>
                <a:gd name="T78" fmla="*/ 11 w 23"/>
                <a:gd name="T79" fmla="*/ 13 h 24"/>
                <a:gd name="T80" fmla="*/ 11 w 23"/>
                <a:gd name="T81" fmla="*/ 13 h 24"/>
                <a:gd name="T82" fmla="*/ 14 w 23"/>
                <a:gd name="T83" fmla="*/ 11 h 24"/>
                <a:gd name="T84" fmla="*/ 14 w 23"/>
                <a:gd name="T85" fmla="*/ 11 h 24"/>
                <a:gd name="T86" fmla="*/ 14 w 23"/>
                <a:gd name="T87" fmla="*/ 9 h 24"/>
                <a:gd name="T88" fmla="*/ 14 w 23"/>
                <a:gd name="T89" fmla="*/ 9 h 24"/>
                <a:gd name="T90" fmla="*/ 12 w 23"/>
                <a:gd name="T91" fmla="*/ 8 h 24"/>
                <a:gd name="T92" fmla="*/ 12 w 23"/>
                <a:gd name="T93" fmla="*/ 8 h 24"/>
                <a:gd name="T94" fmla="*/ 11 w 23"/>
                <a:gd name="T95" fmla="*/ 9 h 24"/>
                <a:gd name="T96" fmla="*/ 11 w 23"/>
                <a:gd name="T97" fmla="*/ 13 h 24"/>
                <a:gd name="T98" fmla="*/ 11 w 23"/>
                <a:gd name="T99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" h="24">
                  <a:moveTo>
                    <a:pt x="14" y="1"/>
                  </a:moveTo>
                  <a:lnTo>
                    <a:pt x="14" y="1"/>
                  </a:lnTo>
                  <a:lnTo>
                    <a:pt x="17" y="1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3" y="6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2" y="16"/>
                  </a:lnTo>
                  <a:lnTo>
                    <a:pt x="19" y="20"/>
                  </a:lnTo>
                  <a:lnTo>
                    <a:pt x="19" y="20"/>
                  </a:lnTo>
                  <a:lnTo>
                    <a:pt x="16" y="24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8" y="22"/>
                  </a:lnTo>
                  <a:lnTo>
                    <a:pt x="5" y="20"/>
                  </a:lnTo>
                  <a:lnTo>
                    <a:pt x="1" y="17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8"/>
                  </a:lnTo>
                  <a:lnTo>
                    <a:pt x="1" y="5"/>
                  </a:lnTo>
                  <a:lnTo>
                    <a:pt x="5" y="1"/>
                  </a:lnTo>
                  <a:lnTo>
                    <a:pt x="5" y="1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1"/>
                  </a:lnTo>
                  <a:lnTo>
                    <a:pt x="14" y="1"/>
                  </a:lnTo>
                  <a:close/>
                  <a:moveTo>
                    <a:pt x="5" y="14"/>
                  </a:moveTo>
                  <a:lnTo>
                    <a:pt x="5" y="14"/>
                  </a:lnTo>
                  <a:lnTo>
                    <a:pt x="6" y="9"/>
                  </a:lnTo>
                  <a:lnTo>
                    <a:pt x="8" y="6"/>
                  </a:lnTo>
                  <a:lnTo>
                    <a:pt x="8" y="6"/>
                  </a:lnTo>
                  <a:lnTo>
                    <a:pt x="5" y="9"/>
                  </a:lnTo>
                  <a:lnTo>
                    <a:pt x="5" y="13"/>
                  </a:lnTo>
                  <a:lnTo>
                    <a:pt x="5" y="14"/>
                  </a:lnTo>
                  <a:lnTo>
                    <a:pt x="5" y="14"/>
                  </a:lnTo>
                  <a:close/>
                  <a:moveTo>
                    <a:pt x="11" y="13"/>
                  </a:moveTo>
                  <a:lnTo>
                    <a:pt x="11" y="13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1" y="9"/>
                  </a:lnTo>
                  <a:lnTo>
                    <a:pt x="11" y="13"/>
                  </a:lnTo>
                  <a:lnTo>
                    <a:pt x="11" y="1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118"/>
            <p:cNvSpPr>
              <a:spLocks noEditPoints="1"/>
            </p:cNvSpPr>
            <p:nvPr/>
          </p:nvSpPr>
          <p:spPr bwMode="auto">
            <a:xfrm>
              <a:off x="7999979" y="1891012"/>
              <a:ext cx="39688" cy="33338"/>
            </a:xfrm>
            <a:custGeom>
              <a:avLst/>
              <a:gdLst>
                <a:gd name="T0" fmla="*/ 14 w 25"/>
                <a:gd name="T1" fmla="*/ 21 h 21"/>
                <a:gd name="T2" fmla="*/ 14 w 25"/>
                <a:gd name="T3" fmla="*/ 21 h 21"/>
                <a:gd name="T4" fmla="*/ 9 w 25"/>
                <a:gd name="T5" fmla="*/ 19 h 21"/>
                <a:gd name="T6" fmla="*/ 5 w 25"/>
                <a:gd name="T7" fmla="*/ 16 h 21"/>
                <a:gd name="T8" fmla="*/ 5 w 25"/>
                <a:gd name="T9" fmla="*/ 16 h 21"/>
                <a:gd name="T10" fmla="*/ 2 w 25"/>
                <a:gd name="T11" fmla="*/ 13 h 21"/>
                <a:gd name="T12" fmla="*/ 2 w 25"/>
                <a:gd name="T13" fmla="*/ 13 h 21"/>
                <a:gd name="T14" fmla="*/ 0 w 25"/>
                <a:gd name="T15" fmla="*/ 10 h 21"/>
                <a:gd name="T16" fmla="*/ 2 w 25"/>
                <a:gd name="T17" fmla="*/ 5 h 21"/>
                <a:gd name="T18" fmla="*/ 2 w 25"/>
                <a:gd name="T19" fmla="*/ 5 h 21"/>
                <a:gd name="T20" fmla="*/ 5 w 25"/>
                <a:gd name="T21" fmla="*/ 3 h 21"/>
                <a:gd name="T22" fmla="*/ 5 w 25"/>
                <a:gd name="T23" fmla="*/ 3 h 21"/>
                <a:gd name="T24" fmla="*/ 6 w 25"/>
                <a:gd name="T25" fmla="*/ 2 h 21"/>
                <a:gd name="T26" fmla="*/ 6 w 25"/>
                <a:gd name="T27" fmla="*/ 2 h 21"/>
                <a:gd name="T28" fmla="*/ 8 w 25"/>
                <a:gd name="T29" fmla="*/ 0 h 21"/>
                <a:gd name="T30" fmla="*/ 13 w 25"/>
                <a:gd name="T31" fmla="*/ 0 h 21"/>
                <a:gd name="T32" fmla="*/ 13 w 25"/>
                <a:gd name="T33" fmla="*/ 0 h 21"/>
                <a:gd name="T34" fmla="*/ 14 w 25"/>
                <a:gd name="T35" fmla="*/ 0 h 21"/>
                <a:gd name="T36" fmla="*/ 14 w 25"/>
                <a:gd name="T37" fmla="*/ 0 h 21"/>
                <a:gd name="T38" fmla="*/ 16 w 25"/>
                <a:gd name="T39" fmla="*/ 0 h 21"/>
                <a:gd name="T40" fmla="*/ 19 w 25"/>
                <a:gd name="T41" fmla="*/ 2 h 21"/>
                <a:gd name="T42" fmla="*/ 19 w 25"/>
                <a:gd name="T43" fmla="*/ 2 h 21"/>
                <a:gd name="T44" fmla="*/ 22 w 25"/>
                <a:gd name="T45" fmla="*/ 5 h 21"/>
                <a:gd name="T46" fmla="*/ 22 w 25"/>
                <a:gd name="T47" fmla="*/ 5 h 21"/>
                <a:gd name="T48" fmla="*/ 25 w 25"/>
                <a:gd name="T49" fmla="*/ 8 h 21"/>
                <a:gd name="T50" fmla="*/ 25 w 25"/>
                <a:gd name="T51" fmla="*/ 11 h 21"/>
                <a:gd name="T52" fmla="*/ 25 w 25"/>
                <a:gd name="T53" fmla="*/ 11 h 21"/>
                <a:gd name="T54" fmla="*/ 24 w 25"/>
                <a:gd name="T55" fmla="*/ 16 h 21"/>
                <a:gd name="T56" fmla="*/ 22 w 25"/>
                <a:gd name="T57" fmla="*/ 18 h 21"/>
                <a:gd name="T58" fmla="*/ 19 w 25"/>
                <a:gd name="T59" fmla="*/ 19 h 21"/>
                <a:gd name="T60" fmla="*/ 14 w 25"/>
                <a:gd name="T61" fmla="*/ 21 h 21"/>
                <a:gd name="T62" fmla="*/ 14 w 25"/>
                <a:gd name="T63" fmla="*/ 21 h 21"/>
                <a:gd name="T64" fmla="*/ 13 w 25"/>
                <a:gd name="T65" fmla="*/ 15 h 21"/>
                <a:gd name="T66" fmla="*/ 13 w 25"/>
                <a:gd name="T67" fmla="*/ 15 h 21"/>
                <a:gd name="T68" fmla="*/ 13 w 25"/>
                <a:gd name="T69" fmla="*/ 11 h 21"/>
                <a:gd name="T70" fmla="*/ 13 w 25"/>
                <a:gd name="T71" fmla="*/ 10 h 21"/>
                <a:gd name="T72" fmla="*/ 13 w 25"/>
                <a:gd name="T73" fmla="*/ 10 h 21"/>
                <a:gd name="T74" fmla="*/ 11 w 25"/>
                <a:gd name="T75" fmla="*/ 8 h 21"/>
                <a:gd name="T76" fmla="*/ 11 w 25"/>
                <a:gd name="T77" fmla="*/ 8 h 21"/>
                <a:gd name="T78" fmla="*/ 11 w 25"/>
                <a:gd name="T79" fmla="*/ 11 h 21"/>
                <a:gd name="T80" fmla="*/ 13 w 25"/>
                <a:gd name="T81" fmla="*/ 15 h 21"/>
                <a:gd name="T82" fmla="*/ 13 w 25"/>
                <a:gd name="T83" fmla="*/ 15 h 21"/>
                <a:gd name="T84" fmla="*/ 17 w 25"/>
                <a:gd name="T85" fmla="*/ 8 h 21"/>
                <a:gd name="T86" fmla="*/ 17 w 25"/>
                <a:gd name="T87" fmla="*/ 8 h 21"/>
                <a:gd name="T88" fmla="*/ 17 w 25"/>
                <a:gd name="T89" fmla="*/ 8 h 21"/>
                <a:gd name="T90" fmla="*/ 17 w 25"/>
                <a:gd name="T91" fmla="*/ 8 h 21"/>
                <a:gd name="T92" fmla="*/ 16 w 25"/>
                <a:gd name="T93" fmla="*/ 10 h 21"/>
                <a:gd name="T94" fmla="*/ 16 w 25"/>
                <a:gd name="T95" fmla="*/ 10 h 21"/>
                <a:gd name="T96" fmla="*/ 17 w 25"/>
                <a:gd name="T97" fmla="*/ 10 h 21"/>
                <a:gd name="T98" fmla="*/ 17 w 25"/>
                <a:gd name="T99" fmla="*/ 10 h 21"/>
                <a:gd name="T100" fmla="*/ 17 w 25"/>
                <a:gd name="T101" fmla="*/ 8 h 21"/>
                <a:gd name="T102" fmla="*/ 17 w 25"/>
                <a:gd name="T103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" h="21">
                  <a:moveTo>
                    <a:pt x="14" y="21"/>
                  </a:moveTo>
                  <a:lnTo>
                    <a:pt x="14" y="21"/>
                  </a:lnTo>
                  <a:lnTo>
                    <a:pt x="9" y="1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10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6" y="0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2" y="5"/>
                  </a:lnTo>
                  <a:lnTo>
                    <a:pt x="22" y="5"/>
                  </a:lnTo>
                  <a:lnTo>
                    <a:pt x="25" y="8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4" y="16"/>
                  </a:lnTo>
                  <a:lnTo>
                    <a:pt x="22" y="18"/>
                  </a:lnTo>
                  <a:lnTo>
                    <a:pt x="19" y="19"/>
                  </a:lnTo>
                  <a:lnTo>
                    <a:pt x="14" y="21"/>
                  </a:lnTo>
                  <a:lnTo>
                    <a:pt x="14" y="21"/>
                  </a:lnTo>
                  <a:close/>
                  <a:moveTo>
                    <a:pt x="13" y="15"/>
                  </a:moveTo>
                  <a:lnTo>
                    <a:pt x="13" y="15"/>
                  </a:lnTo>
                  <a:lnTo>
                    <a:pt x="13" y="11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13" y="15"/>
                  </a:lnTo>
                  <a:lnTo>
                    <a:pt x="13" y="15"/>
                  </a:lnTo>
                  <a:close/>
                  <a:moveTo>
                    <a:pt x="17" y="8"/>
                  </a:moveTo>
                  <a:lnTo>
                    <a:pt x="17" y="8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8"/>
                  </a:lnTo>
                  <a:lnTo>
                    <a:pt x="17" y="8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119"/>
            <p:cNvSpPr>
              <a:spLocks noEditPoints="1"/>
            </p:cNvSpPr>
            <p:nvPr/>
          </p:nvSpPr>
          <p:spPr bwMode="auto">
            <a:xfrm>
              <a:off x="8052366" y="1881487"/>
              <a:ext cx="38100" cy="33338"/>
            </a:xfrm>
            <a:custGeom>
              <a:avLst/>
              <a:gdLst>
                <a:gd name="T0" fmla="*/ 16 w 24"/>
                <a:gd name="T1" fmla="*/ 17 h 21"/>
                <a:gd name="T2" fmla="*/ 16 w 24"/>
                <a:gd name="T3" fmla="*/ 19 h 21"/>
                <a:gd name="T4" fmla="*/ 11 w 24"/>
                <a:gd name="T5" fmla="*/ 21 h 21"/>
                <a:gd name="T6" fmla="*/ 11 w 24"/>
                <a:gd name="T7" fmla="*/ 21 h 21"/>
                <a:gd name="T8" fmla="*/ 6 w 24"/>
                <a:gd name="T9" fmla="*/ 21 h 21"/>
                <a:gd name="T10" fmla="*/ 0 w 24"/>
                <a:gd name="T11" fmla="*/ 13 h 21"/>
                <a:gd name="T12" fmla="*/ 0 w 24"/>
                <a:gd name="T13" fmla="*/ 8 h 21"/>
                <a:gd name="T14" fmla="*/ 3 w 24"/>
                <a:gd name="T15" fmla="*/ 3 h 21"/>
                <a:gd name="T16" fmla="*/ 6 w 24"/>
                <a:gd name="T17" fmla="*/ 2 h 21"/>
                <a:gd name="T18" fmla="*/ 8 w 24"/>
                <a:gd name="T19" fmla="*/ 0 h 21"/>
                <a:gd name="T20" fmla="*/ 16 w 24"/>
                <a:gd name="T21" fmla="*/ 2 h 21"/>
                <a:gd name="T22" fmla="*/ 18 w 24"/>
                <a:gd name="T23" fmla="*/ 2 h 21"/>
                <a:gd name="T24" fmla="*/ 19 w 24"/>
                <a:gd name="T25" fmla="*/ 2 h 21"/>
                <a:gd name="T26" fmla="*/ 21 w 24"/>
                <a:gd name="T27" fmla="*/ 5 h 21"/>
                <a:gd name="T28" fmla="*/ 22 w 24"/>
                <a:gd name="T29" fmla="*/ 6 h 21"/>
                <a:gd name="T30" fmla="*/ 24 w 24"/>
                <a:gd name="T31" fmla="*/ 14 h 21"/>
                <a:gd name="T32" fmla="*/ 21 w 24"/>
                <a:gd name="T33" fmla="*/ 16 h 21"/>
                <a:gd name="T34" fmla="*/ 18 w 24"/>
                <a:gd name="T35" fmla="*/ 17 h 21"/>
                <a:gd name="T36" fmla="*/ 16 w 24"/>
                <a:gd name="T37" fmla="*/ 17 h 21"/>
                <a:gd name="T38" fmla="*/ 19 w 24"/>
                <a:gd name="T39" fmla="*/ 8 h 21"/>
                <a:gd name="T40" fmla="*/ 18 w 24"/>
                <a:gd name="T41" fmla="*/ 14 h 21"/>
                <a:gd name="T42" fmla="*/ 21 w 24"/>
                <a:gd name="T43" fmla="*/ 11 h 21"/>
                <a:gd name="T44" fmla="*/ 21 w 24"/>
                <a:gd name="T45" fmla="*/ 9 h 21"/>
                <a:gd name="T46" fmla="*/ 19 w 24"/>
                <a:gd name="T47" fmla="*/ 8 h 21"/>
                <a:gd name="T48" fmla="*/ 10 w 24"/>
                <a:gd name="T49" fmla="*/ 16 h 21"/>
                <a:gd name="T50" fmla="*/ 10 w 24"/>
                <a:gd name="T51" fmla="*/ 6 h 21"/>
                <a:gd name="T52" fmla="*/ 8 w 24"/>
                <a:gd name="T53" fmla="*/ 6 h 21"/>
                <a:gd name="T54" fmla="*/ 8 w 24"/>
                <a:gd name="T55" fmla="*/ 14 h 21"/>
                <a:gd name="T56" fmla="*/ 10 w 24"/>
                <a:gd name="T57" fmla="*/ 16 h 21"/>
                <a:gd name="T58" fmla="*/ 14 w 24"/>
                <a:gd name="T59" fmla="*/ 11 h 21"/>
                <a:gd name="T60" fmla="*/ 14 w 24"/>
                <a:gd name="T61" fmla="*/ 8 h 21"/>
                <a:gd name="T62" fmla="*/ 13 w 24"/>
                <a:gd name="T63" fmla="*/ 11 h 21"/>
                <a:gd name="T64" fmla="*/ 14 w 24"/>
                <a:gd name="T6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" h="21">
                  <a:moveTo>
                    <a:pt x="16" y="17"/>
                  </a:moveTo>
                  <a:lnTo>
                    <a:pt x="16" y="17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4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6" y="21"/>
                  </a:lnTo>
                  <a:lnTo>
                    <a:pt x="2" y="17"/>
                  </a:lnTo>
                  <a:lnTo>
                    <a:pt x="0" y="13"/>
                  </a:lnTo>
                  <a:lnTo>
                    <a:pt x="0" y="8"/>
                  </a:lnTo>
                  <a:lnTo>
                    <a:pt x="0" y="8"/>
                  </a:lnTo>
                  <a:lnTo>
                    <a:pt x="3" y="3"/>
                  </a:lnTo>
                  <a:lnTo>
                    <a:pt x="3" y="3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9" y="2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9"/>
                  </a:lnTo>
                  <a:lnTo>
                    <a:pt x="24" y="14"/>
                  </a:lnTo>
                  <a:lnTo>
                    <a:pt x="24" y="14"/>
                  </a:lnTo>
                  <a:lnTo>
                    <a:pt x="21" y="16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6" y="17"/>
                  </a:lnTo>
                  <a:lnTo>
                    <a:pt x="16" y="17"/>
                  </a:lnTo>
                  <a:close/>
                  <a:moveTo>
                    <a:pt x="19" y="8"/>
                  </a:moveTo>
                  <a:lnTo>
                    <a:pt x="19" y="8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1" y="14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9"/>
                  </a:lnTo>
                  <a:lnTo>
                    <a:pt x="19" y="8"/>
                  </a:lnTo>
                  <a:lnTo>
                    <a:pt x="19" y="8"/>
                  </a:lnTo>
                  <a:close/>
                  <a:moveTo>
                    <a:pt x="10" y="16"/>
                  </a:moveTo>
                  <a:lnTo>
                    <a:pt x="10" y="1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9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16"/>
                  </a:lnTo>
                  <a:lnTo>
                    <a:pt x="10" y="16"/>
                  </a:lnTo>
                  <a:close/>
                  <a:moveTo>
                    <a:pt x="14" y="11"/>
                  </a:moveTo>
                  <a:lnTo>
                    <a:pt x="14" y="11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4" y="11"/>
                  </a:lnTo>
                  <a:lnTo>
                    <a:pt x="14" y="11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120"/>
            <p:cNvSpPr>
              <a:spLocks noEditPoints="1"/>
            </p:cNvSpPr>
            <p:nvPr/>
          </p:nvSpPr>
          <p:spPr bwMode="auto">
            <a:xfrm>
              <a:off x="7944416" y="1881487"/>
              <a:ext cx="38100" cy="38100"/>
            </a:xfrm>
            <a:custGeom>
              <a:avLst/>
              <a:gdLst>
                <a:gd name="T0" fmla="*/ 15 w 24"/>
                <a:gd name="T1" fmla="*/ 0 h 24"/>
                <a:gd name="T2" fmla="*/ 19 w 24"/>
                <a:gd name="T3" fmla="*/ 2 h 24"/>
                <a:gd name="T4" fmla="*/ 24 w 24"/>
                <a:gd name="T5" fmla="*/ 9 h 24"/>
                <a:gd name="T6" fmla="*/ 24 w 24"/>
                <a:gd name="T7" fmla="*/ 14 h 24"/>
                <a:gd name="T8" fmla="*/ 21 w 24"/>
                <a:gd name="T9" fmla="*/ 17 h 24"/>
                <a:gd name="T10" fmla="*/ 19 w 24"/>
                <a:gd name="T11" fmla="*/ 21 h 24"/>
                <a:gd name="T12" fmla="*/ 10 w 24"/>
                <a:gd name="T13" fmla="*/ 24 h 24"/>
                <a:gd name="T14" fmla="*/ 5 w 24"/>
                <a:gd name="T15" fmla="*/ 22 h 24"/>
                <a:gd name="T16" fmla="*/ 2 w 24"/>
                <a:gd name="T17" fmla="*/ 19 h 24"/>
                <a:gd name="T18" fmla="*/ 0 w 24"/>
                <a:gd name="T19" fmla="*/ 16 h 24"/>
                <a:gd name="T20" fmla="*/ 7 w 24"/>
                <a:gd name="T21" fmla="*/ 3 h 24"/>
                <a:gd name="T22" fmla="*/ 10 w 24"/>
                <a:gd name="T23" fmla="*/ 2 h 24"/>
                <a:gd name="T24" fmla="*/ 15 w 24"/>
                <a:gd name="T25" fmla="*/ 0 h 24"/>
                <a:gd name="T26" fmla="*/ 16 w 24"/>
                <a:gd name="T27" fmla="*/ 19 h 24"/>
                <a:gd name="T28" fmla="*/ 16 w 24"/>
                <a:gd name="T29" fmla="*/ 19 h 24"/>
                <a:gd name="T30" fmla="*/ 10 w 24"/>
                <a:gd name="T31" fmla="*/ 17 h 24"/>
                <a:gd name="T32" fmla="*/ 5 w 24"/>
                <a:gd name="T33" fmla="*/ 11 h 24"/>
                <a:gd name="T34" fmla="*/ 7 w 24"/>
                <a:gd name="T35" fmla="*/ 9 h 24"/>
                <a:gd name="T36" fmla="*/ 7 w 24"/>
                <a:gd name="T37" fmla="*/ 8 h 24"/>
                <a:gd name="T38" fmla="*/ 3 w 24"/>
                <a:gd name="T39" fmla="*/ 16 h 24"/>
                <a:gd name="T40" fmla="*/ 7 w 24"/>
                <a:gd name="T41" fmla="*/ 19 h 24"/>
                <a:gd name="T42" fmla="*/ 11 w 24"/>
                <a:gd name="T43" fmla="*/ 22 h 24"/>
                <a:gd name="T44" fmla="*/ 15 w 24"/>
                <a:gd name="T45" fmla="*/ 21 h 24"/>
                <a:gd name="T46" fmla="*/ 16 w 24"/>
                <a:gd name="T47" fmla="*/ 19 h 24"/>
                <a:gd name="T48" fmla="*/ 11 w 24"/>
                <a:gd name="T49" fmla="*/ 11 h 24"/>
                <a:gd name="T50" fmla="*/ 15 w 24"/>
                <a:gd name="T51" fmla="*/ 8 h 24"/>
                <a:gd name="T52" fmla="*/ 18 w 24"/>
                <a:gd name="T53" fmla="*/ 6 h 24"/>
                <a:gd name="T54" fmla="*/ 15 w 24"/>
                <a:gd name="T55" fmla="*/ 6 h 24"/>
                <a:gd name="T56" fmla="*/ 13 w 24"/>
                <a:gd name="T57" fmla="*/ 8 h 24"/>
                <a:gd name="T58" fmla="*/ 11 w 24"/>
                <a:gd name="T59" fmla="*/ 11 h 24"/>
                <a:gd name="T60" fmla="*/ 18 w 24"/>
                <a:gd name="T61" fmla="*/ 11 h 24"/>
                <a:gd name="T62" fmla="*/ 16 w 24"/>
                <a:gd name="T63" fmla="*/ 14 h 24"/>
                <a:gd name="T64" fmla="*/ 18 w 24"/>
                <a:gd name="T65" fmla="*/ 13 h 24"/>
                <a:gd name="T66" fmla="*/ 18 w 24"/>
                <a:gd name="T67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" h="24">
                  <a:moveTo>
                    <a:pt x="15" y="0"/>
                  </a:moveTo>
                  <a:lnTo>
                    <a:pt x="15" y="0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2" y="5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14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19" y="21"/>
                  </a:lnTo>
                  <a:lnTo>
                    <a:pt x="19" y="21"/>
                  </a:lnTo>
                  <a:lnTo>
                    <a:pt x="16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2" y="1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9"/>
                  </a:lnTo>
                  <a:lnTo>
                    <a:pt x="7" y="3"/>
                  </a:lnTo>
                  <a:lnTo>
                    <a:pt x="7" y="3"/>
                  </a:lnTo>
                  <a:lnTo>
                    <a:pt x="10" y="2"/>
                  </a:lnTo>
                  <a:lnTo>
                    <a:pt x="15" y="0"/>
                  </a:lnTo>
                  <a:lnTo>
                    <a:pt x="15" y="0"/>
                  </a:lnTo>
                  <a:close/>
                  <a:moveTo>
                    <a:pt x="16" y="19"/>
                  </a:moveTo>
                  <a:lnTo>
                    <a:pt x="16" y="19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7" y="14"/>
                  </a:lnTo>
                  <a:lnTo>
                    <a:pt x="5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8"/>
                  </a:lnTo>
                  <a:lnTo>
                    <a:pt x="7" y="8"/>
                  </a:lnTo>
                  <a:lnTo>
                    <a:pt x="3" y="13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1"/>
                  </a:lnTo>
                  <a:lnTo>
                    <a:pt x="16" y="19"/>
                  </a:lnTo>
                  <a:lnTo>
                    <a:pt x="16" y="19"/>
                  </a:lnTo>
                  <a:close/>
                  <a:moveTo>
                    <a:pt x="11" y="11"/>
                  </a:moveTo>
                  <a:lnTo>
                    <a:pt x="11" y="11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3" y="8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18" y="11"/>
                  </a:moveTo>
                  <a:lnTo>
                    <a:pt x="18" y="11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9" y="13"/>
                  </a:lnTo>
                  <a:lnTo>
                    <a:pt x="18" y="11"/>
                  </a:lnTo>
                  <a:lnTo>
                    <a:pt x="18" y="11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121"/>
            <p:cNvSpPr>
              <a:spLocks noEditPoints="1"/>
            </p:cNvSpPr>
            <p:nvPr/>
          </p:nvSpPr>
          <p:spPr bwMode="auto">
            <a:xfrm>
              <a:off x="8044429" y="1813224"/>
              <a:ext cx="36513" cy="38100"/>
            </a:xfrm>
            <a:custGeom>
              <a:avLst/>
              <a:gdLst>
                <a:gd name="T0" fmla="*/ 11 w 23"/>
                <a:gd name="T1" fmla="*/ 0 h 24"/>
                <a:gd name="T2" fmla="*/ 18 w 23"/>
                <a:gd name="T3" fmla="*/ 4 h 24"/>
                <a:gd name="T4" fmla="*/ 21 w 23"/>
                <a:gd name="T5" fmla="*/ 7 h 24"/>
                <a:gd name="T6" fmla="*/ 23 w 23"/>
                <a:gd name="T7" fmla="*/ 13 h 24"/>
                <a:gd name="T8" fmla="*/ 21 w 23"/>
                <a:gd name="T9" fmla="*/ 19 h 24"/>
                <a:gd name="T10" fmla="*/ 19 w 23"/>
                <a:gd name="T11" fmla="*/ 23 h 24"/>
                <a:gd name="T12" fmla="*/ 10 w 23"/>
                <a:gd name="T13" fmla="*/ 24 h 24"/>
                <a:gd name="T14" fmla="*/ 8 w 23"/>
                <a:gd name="T15" fmla="*/ 24 h 24"/>
                <a:gd name="T16" fmla="*/ 4 w 23"/>
                <a:gd name="T17" fmla="*/ 21 h 24"/>
                <a:gd name="T18" fmla="*/ 0 w 23"/>
                <a:gd name="T19" fmla="*/ 15 h 24"/>
                <a:gd name="T20" fmla="*/ 0 w 23"/>
                <a:gd name="T21" fmla="*/ 11 h 24"/>
                <a:gd name="T22" fmla="*/ 4 w 23"/>
                <a:gd name="T23" fmla="*/ 5 h 24"/>
                <a:gd name="T24" fmla="*/ 11 w 23"/>
                <a:gd name="T25" fmla="*/ 0 h 24"/>
                <a:gd name="T26" fmla="*/ 7 w 23"/>
                <a:gd name="T27" fmla="*/ 16 h 24"/>
                <a:gd name="T28" fmla="*/ 7 w 23"/>
                <a:gd name="T29" fmla="*/ 16 h 24"/>
                <a:gd name="T30" fmla="*/ 8 w 23"/>
                <a:gd name="T31" fmla="*/ 11 h 24"/>
                <a:gd name="T32" fmla="*/ 11 w 23"/>
                <a:gd name="T33" fmla="*/ 7 h 24"/>
                <a:gd name="T34" fmla="*/ 11 w 23"/>
                <a:gd name="T35" fmla="*/ 7 h 24"/>
                <a:gd name="T36" fmla="*/ 15 w 23"/>
                <a:gd name="T37" fmla="*/ 10 h 24"/>
                <a:gd name="T38" fmla="*/ 15 w 23"/>
                <a:gd name="T39" fmla="*/ 11 h 24"/>
                <a:gd name="T40" fmla="*/ 16 w 23"/>
                <a:gd name="T41" fmla="*/ 13 h 24"/>
                <a:gd name="T42" fmla="*/ 16 w 23"/>
                <a:gd name="T43" fmla="*/ 16 h 24"/>
                <a:gd name="T44" fmla="*/ 18 w 23"/>
                <a:gd name="T45" fmla="*/ 15 h 24"/>
                <a:gd name="T46" fmla="*/ 19 w 23"/>
                <a:gd name="T47" fmla="*/ 10 h 24"/>
                <a:gd name="T48" fmla="*/ 18 w 23"/>
                <a:gd name="T49" fmla="*/ 8 h 24"/>
                <a:gd name="T50" fmla="*/ 15 w 23"/>
                <a:gd name="T51" fmla="*/ 7 h 24"/>
                <a:gd name="T52" fmla="*/ 11 w 23"/>
                <a:gd name="T53" fmla="*/ 5 h 24"/>
                <a:gd name="T54" fmla="*/ 8 w 23"/>
                <a:gd name="T55" fmla="*/ 7 h 24"/>
                <a:gd name="T56" fmla="*/ 5 w 23"/>
                <a:gd name="T57" fmla="*/ 13 h 24"/>
                <a:gd name="T58" fmla="*/ 5 w 23"/>
                <a:gd name="T59" fmla="*/ 15 h 24"/>
                <a:gd name="T60" fmla="*/ 7 w 23"/>
                <a:gd name="T61" fmla="*/ 16 h 24"/>
                <a:gd name="T62" fmla="*/ 15 w 23"/>
                <a:gd name="T63" fmla="*/ 21 h 24"/>
                <a:gd name="T64" fmla="*/ 10 w 23"/>
                <a:gd name="T65" fmla="*/ 21 h 24"/>
                <a:gd name="T66" fmla="*/ 15 w 23"/>
                <a:gd name="T6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3" h="24">
                  <a:moveTo>
                    <a:pt x="11" y="0"/>
                  </a:moveTo>
                  <a:lnTo>
                    <a:pt x="11" y="0"/>
                  </a:lnTo>
                  <a:lnTo>
                    <a:pt x="15" y="2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19" y="23"/>
                  </a:lnTo>
                  <a:lnTo>
                    <a:pt x="16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4" y="21"/>
                  </a:lnTo>
                  <a:lnTo>
                    <a:pt x="2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5"/>
                  </a:lnTo>
                  <a:lnTo>
                    <a:pt x="4" y="5"/>
                  </a:lnTo>
                  <a:lnTo>
                    <a:pt x="7" y="2"/>
                  </a:lnTo>
                  <a:lnTo>
                    <a:pt x="11" y="0"/>
                  </a:lnTo>
                  <a:lnTo>
                    <a:pt x="11" y="0"/>
                  </a:lnTo>
                  <a:close/>
                  <a:moveTo>
                    <a:pt x="7" y="16"/>
                  </a:move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8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8"/>
                  </a:lnTo>
                  <a:lnTo>
                    <a:pt x="15" y="10"/>
                  </a:lnTo>
                  <a:lnTo>
                    <a:pt x="15" y="10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6" y="13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9" y="10"/>
                  </a:lnTo>
                  <a:lnTo>
                    <a:pt x="19" y="10"/>
                  </a:lnTo>
                  <a:lnTo>
                    <a:pt x="19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5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8" y="7"/>
                  </a:lnTo>
                  <a:lnTo>
                    <a:pt x="8" y="7"/>
                  </a:lnTo>
                  <a:lnTo>
                    <a:pt x="7" y="10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5"/>
                  </a:lnTo>
                  <a:lnTo>
                    <a:pt x="7" y="16"/>
                  </a:lnTo>
                  <a:lnTo>
                    <a:pt x="7" y="16"/>
                  </a:lnTo>
                  <a:close/>
                  <a:moveTo>
                    <a:pt x="15" y="21"/>
                  </a:moveTo>
                  <a:lnTo>
                    <a:pt x="15" y="21"/>
                  </a:lnTo>
                  <a:lnTo>
                    <a:pt x="10" y="21"/>
                  </a:lnTo>
                  <a:lnTo>
                    <a:pt x="10" y="21"/>
                  </a:lnTo>
                  <a:lnTo>
                    <a:pt x="15" y="21"/>
                  </a:lnTo>
                  <a:lnTo>
                    <a:pt x="15" y="21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122"/>
            <p:cNvSpPr>
              <a:spLocks noEditPoints="1"/>
            </p:cNvSpPr>
            <p:nvPr/>
          </p:nvSpPr>
          <p:spPr bwMode="auto">
            <a:xfrm>
              <a:off x="7974579" y="1833862"/>
              <a:ext cx="33338" cy="33338"/>
            </a:xfrm>
            <a:custGeom>
              <a:avLst/>
              <a:gdLst>
                <a:gd name="T0" fmla="*/ 21 w 21"/>
                <a:gd name="T1" fmla="*/ 10 h 21"/>
                <a:gd name="T2" fmla="*/ 21 w 21"/>
                <a:gd name="T3" fmla="*/ 10 h 21"/>
                <a:gd name="T4" fmla="*/ 19 w 21"/>
                <a:gd name="T5" fmla="*/ 16 h 21"/>
                <a:gd name="T6" fmla="*/ 19 w 21"/>
                <a:gd name="T7" fmla="*/ 16 h 21"/>
                <a:gd name="T8" fmla="*/ 16 w 21"/>
                <a:gd name="T9" fmla="*/ 19 h 21"/>
                <a:gd name="T10" fmla="*/ 14 w 21"/>
                <a:gd name="T11" fmla="*/ 21 h 21"/>
                <a:gd name="T12" fmla="*/ 11 w 21"/>
                <a:gd name="T13" fmla="*/ 21 h 21"/>
                <a:gd name="T14" fmla="*/ 7 w 21"/>
                <a:gd name="T15" fmla="*/ 21 h 21"/>
                <a:gd name="T16" fmla="*/ 7 w 21"/>
                <a:gd name="T17" fmla="*/ 21 h 21"/>
                <a:gd name="T18" fmla="*/ 3 w 21"/>
                <a:gd name="T19" fmla="*/ 19 h 21"/>
                <a:gd name="T20" fmla="*/ 3 w 21"/>
                <a:gd name="T21" fmla="*/ 19 h 21"/>
                <a:gd name="T22" fmla="*/ 2 w 21"/>
                <a:gd name="T23" fmla="*/ 14 h 21"/>
                <a:gd name="T24" fmla="*/ 0 w 21"/>
                <a:gd name="T25" fmla="*/ 11 h 21"/>
                <a:gd name="T26" fmla="*/ 0 w 21"/>
                <a:gd name="T27" fmla="*/ 11 h 21"/>
                <a:gd name="T28" fmla="*/ 2 w 21"/>
                <a:gd name="T29" fmla="*/ 5 h 21"/>
                <a:gd name="T30" fmla="*/ 2 w 21"/>
                <a:gd name="T31" fmla="*/ 5 h 21"/>
                <a:gd name="T32" fmla="*/ 5 w 21"/>
                <a:gd name="T33" fmla="*/ 2 h 21"/>
                <a:gd name="T34" fmla="*/ 10 w 21"/>
                <a:gd name="T35" fmla="*/ 0 h 21"/>
                <a:gd name="T36" fmla="*/ 14 w 21"/>
                <a:gd name="T37" fmla="*/ 0 h 21"/>
                <a:gd name="T38" fmla="*/ 18 w 21"/>
                <a:gd name="T39" fmla="*/ 3 h 21"/>
                <a:gd name="T40" fmla="*/ 18 w 21"/>
                <a:gd name="T41" fmla="*/ 3 h 21"/>
                <a:gd name="T42" fmla="*/ 19 w 21"/>
                <a:gd name="T43" fmla="*/ 5 h 21"/>
                <a:gd name="T44" fmla="*/ 21 w 21"/>
                <a:gd name="T45" fmla="*/ 8 h 21"/>
                <a:gd name="T46" fmla="*/ 21 w 21"/>
                <a:gd name="T47" fmla="*/ 8 h 21"/>
                <a:gd name="T48" fmla="*/ 21 w 21"/>
                <a:gd name="T49" fmla="*/ 10 h 21"/>
                <a:gd name="T50" fmla="*/ 21 w 21"/>
                <a:gd name="T51" fmla="*/ 10 h 21"/>
                <a:gd name="T52" fmla="*/ 7 w 21"/>
                <a:gd name="T53" fmla="*/ 11 h 21"/>
                <a:gd name="T54" fmla="*/ 7 w 21"/>
                <a:gd name="T55" fmla="*/ 11 h 21"/>
                <a:gd name="T56" fmla="*/ 7 w 21"/>
                <a:gd name="T57" fmla="*/ 13 h 21"/>
                <a:gd name="T58" fmla="*/ 7 w 21"/>
                <a:gd name="T59" fmla="*/ 14 h 21"/>
                <a:gd name="T60" fmla="*/ 7 w 21"/>
                <a:gd name="T61" fmla="*/ 14 h 21"/>
                <a:gd name="T62" fmla="*/ 7 w 21"/>
                <a:gd name="T63" fmla="*/ 16 h 21"/>
                <a:gd name="T64" fmla="*/ 7 w 21"/>
                <a:gd name="T65" fmla="*/ 16 h 21"/>
                <a:gd name="T66" fmla="*/ 10 w 21"/>
                <a:gd name="T67" fmla="*/ 16 h 21"/>
                <a:gd name="T68" fmla="*/ 10 w 21"/>
                <a:gd name="T69" fmla="*/ 16 h 21"/>
                <a:gd name="T70" fmla="*/ 8 w 21"/>
                <a:gd name="T71" fmla="*/ 13 h 21"/>
                <a:gd name="T72" fmla="*/ 7 w 21"/>
                <a:gd name="T73" fmla="*/ 11 h 21"/>
                <a:gd name="T74" fmla="*/ 7 w 21"/>
                <a:gd name="T75" fmla="*/ 11 h 21"/>
                <a:gd name="T76" fmla="*/ 7 w 21"/>
                <a:gd name="T77" fmla="*/ 8 h 21"/>
                <a:gd name="T78" fmla="*/ 7 w 21"/>
                <a:gd name="T79" fmla="*/ 8 h 21"/>
                <a:gd name="T80" fmla="*/ 8 w 21"/>
                <a:gd name="T81" fmla="*/ 8 h 21"/>
                <a:gd name="T82" fmla="*/ 10 w 21"/>
                <a:gd name="T83" fmla="*/ 6 h 21"/>
                <a:gd name="T84" fmla="*/ 10 w 21"/>
                <a:gd name="T85" fmla="*/ 6 h 21"/>
                <a:gd name="T86" fmla="*/ 8 w 21"/>
                <a:gd name="T87" fmla="*/ 6 h 21"/>
                <a:gd name="T88" fmla="*/ 7 w 21"/>
                <a:gd name="T89" fmla="*/ 8 h 21"/>
                <a:gd name="T90" fmla="*/ 7 w 21"/>
                <a:gd name="T91" fmla="*/ 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" h="21">
                  <a:moveTo>
                    <a:pt x="21" y="10"/>
                  </a:moveTo>
                  <a:lnTo>
                    <a:pt x="21" y="10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16" y="19"/>
                  </a:lnTo>
                  <a:lnTo>
                    <a:pt x="14" y="21"/>
                  </a:lnTo>
                  <a:lnTo>
                    <a:pt x="11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2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5"/>
                  </a:lnTo>
                  <a:lnTo>
                    <a:pt x="2" y="5"/>
                  </a:lnTo>
                  <a:lnTo>
                    <a:pt x="5" y="2"/>
                  </a:lnTo>
                  <a:lnTo>
                    <a:pt x="10" y="0"/>
                  </a:lnTo>
                  <a:lnTo>
                    <a:pt x="14" y="0"/>
                  </a:lnTo>
                  <a:lnTo>
                    <a:pt x="18" y="3"/>
                  </a:lnTo>
                  <a:lnTo>
                    <a:pt x="18" y="3"/>
                  </a:lnTo>
                  <a:lnTo>
                    <a:pt x="19" y="5"/>
                  </a:lnTo>
                  <a:lnTo>
                    <a:pt x="21" y="8"/>
                  </a:lnTo>
                  <a:lnTo>
                    <a:pt x="21" y="8"/>
                  </a:lnTo>
                  <a:lnTo>
                    <a:pt x="21" y="10"/>
                  </a:lnTo>
                  <a:lnTo>
                    <a:pt x="21" y="10"/>
                  </a:lnTo>
                  <a:close/>
                  <a:moveTo>
                    <a:pt x="7" y="11"/>
                  </a:moveTo>
                  <a:lnTo>
                    <a:pt x="7" y="11"/>
                  </a:lnTo>
                  <a:lnTo>
                    <a:pt x="7" y="13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8" y="13"/>
                  </a:lnTo>
                  <a:lnTo>
                    <a:pt x="7" y="11"/>
                  </a:lnTo>
                  <a:lnTo>
                    <a:pt x="7" y="11"/>
                  </a:lnTo>
                  <a:close/>
                  <a:moveTo>
                    <a:pt x="7" y="8"/>
                  </a:moveTo>
                  <a:lnTo>
                    <a:pt x="7" y="8"/>
                  </a:lnTo>
                  <a:lnTo>
                    <a:pt x="8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8" y="6"/>
                  </a:lnTo>
                  <a:lnTo>
                    <a:pt x="7" y="8"/>
                  </a:lnTo>
                  <a:lnTo>
                    <a:pt x="7" y="8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123"/>
            <p:cNvSpPr/>
            <p:nvPr/>
          </p:nvSpPr>
          <p:spPr bwMode="auto">
            <a:xfrm>
              <a:off x="8025379" y="1478262"/>
              <a:ext cx="31750" cy="30163"/>
            </a:xfrm>
            <a:custGeom>
              <a:avLst/>
              <a:gdLst>
                <a:gd name="T0" fmla="*/ 20 w 20"/>
                <a:gd name="T1" fmla="*/ 10 h 19"/>
                <a:gd name="T2" fmla="*/ 20 w 20"/>
                <a:gd name="T3" fmla="*/ 10 h 19"/>
                <a:gd name="T4" fmla="*/ 19 w 20"/>
                <a:gd name="T5" fmla="*/ 16 h 19"/>
                <a:gd name="T6" fmla="*/ 19 w 20"/>
                <a:gd name="T7" fmla="*/ 16 h 19"/>
                <a:gd name="T8" fmla="*/ 16 w 20"/>
                <a:gd name="T9" fmla="*/ 19 h 19"/>
                <a:gd name="T10" fmla="*/ 11 w 20"/>
                <a:gd name="T11" fmla="*/ 19 h 19"/>
                <a:gd name="T12" fmla="*/ 11 w 20"/>
                <a:gd name="T13" fmla="*/ 19 h 19"/>
                <a:gd name="T14" fmla="*/ 6 w 20"/>
                <a:gd name="T15" fmla="*/ 19 h 19"/>
                <a:gd name="T16" fmla="*/ 6 w 20"/>
                <a:gd name="T17" fmla="*/ 19 h 19"/>
                <a:gd name="T18" fmla="*/ 3 w 20"/>
                <a:gd name="T19" fmla="*/ 17 h 19"/>
                <a:gd name="T20" fmla="*/ 3 w 20"/>
                <a:gd name="T21" fmla="*/ 17 h 19"/>
                <a:gd name="T22" fmla="*/ 0 w 20"/>
                <a:gd name="T23" fmla="*/ 14 h 19"/>
                <a:gd name="T24" fmla="*/ 0 w 20"/>
                <a:gd name="T25" fmla="*/ 13 h 19"/>
                <a:gd name="T26" fmla="*/ 0 w 20"/>
                <a:gd name="T27" fmla="*/ 13 h 19"/>
                <a:gd name="T28" fmla="*/ 0 w 20"/>
                <a:gd name="T29" fmla="*/ 10 h 19"/>
                <a:gd name="T30" fmla="*/ 0 w 20"/>
                <a:gd name="T31" fmla="*/ 10 h 19"/>
                <a:gd name="T32" fmla="*/ 3 w 20"/>
                <a:gd name="T33" fmla="*/ 3 h 19"/>
                <a:gd name="T34" fmla="*/ 3 w 20"/>
                <a:gd name="T35" fmla="*/ 3 h 19"/>
                <a:gd name="T36" fmla="*/ 3 w 20"/>
                <a:gd name="T37" fmla="*/ 3 h 19"/>
                <a:gd name="T38" fmla="*/ 3 w 20"/>
                <a:gd name="T39" fmla="*/ 3 h 19"/>
                <a:gd name="T40" fmla="*/ 9 w 20"/>
                <a:gd name="T41" fmla="*/ 0 h 19"/>
                <a:gd name="T42" fmla="*/ 14 w 20"/>
                <a:gd name="T43" fmla="*/ 0 h 19"/>
                <a:gd name="T44" fmla="*/ 14 w 20"/>
                <a:gd name="T45" fmla="*/ 0 h 19"/>
                <a:gd name="T46" fmla="*/ 17 w 20"/>
                <a:gd name="T47" fmla="*/ 2 h 19"/>
                <a:gd name="T48" fmla="*/ 19 w 20"/>
                <a:gd name="T49" fmla="*/ 3 h 19"/>
                <a:gd name="T50" fmla="*/ 19 w 20"/>
                <a:gd name="T51" fmla="*/ 3 h 19"/>
                <a:gd name="T52" fmla="*/ 19 w 20"/>
                <a:gd name="T53" fmla="*/ 6 h 19"/>
                <a:gd name="T54" fmla="*/ 19 w 20"/>
                <a:gd name="T55" fmla="*/ 6 h 19"/>
                <a:gd name="T56" fmla="*/ 20 w 20"/>
                <a:gd name="T57" fmla="*/ 10 h 19"/>
                <a:gd name="T58" fmla="*/ 20 w 20"/>
                <a:gd name="T5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0" h="19">
                  <a:moveTo>
                    <a:pt x="20" y="10"/>
                  </a:moveTo>
                  <a:lnTo>
                    <a:pt x="20" y="10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16" y="19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9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7" y="2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20" y="10"/>
                  </a:lnTo>
                  <a:lnTo>
                    <a:pt x="20" y="1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Freeform 124"/>
            <p:cNvSpPr>
              <a:spLocks noEditPoints="1"/>
            </p:cNvSpPr>
            <p:nvPr/>
          </p:nvSpPr>
          <p:spPr bwMode="auto">
            <a:xfrm>
              <a:off x="8020616" y="1541762"/>
              <a:ext cx="30163" cy="31750"/>
            </a:xfrm>
            <a:custGeom>
              <a:avLst/>
              <a:gdLst>
                <a:gd name="T0" fmla="*/ 19 w 19"/>
                <a:gd name="T1" fmla="*/ 7 h 20"/>
                <a:gd name="T2" fmla="*/ 19 w 19"/>
                <a:gd name="T3" fmla="*/ 7 h 20"/>
                <a:gd name="T4" fmla="*/ 17 w 19"/>
                <a:gd name="T5" fmla="*/ 12 h 20"/>
                <a:gd name="T6" fmla="*/ 15 w 19"/>
                <a:gd name="T7" fmla="*/ 15 h 20"/>
                <a:gd name="T8" fmla="*/ 15 w 19"/>
                <a:gd name="T9" fmla="*/ 15 h 20"/>
                <a:gd name="T10" fmla="*/ 12 w 19"/>
                <a:gd name="T11" fmla="*/ 18 h 20"/>
                <a:gd name="T12" fmla="*/ 12 w 19"/>
                <a:gd name="T13" fmla="*/ 18 h 20"/>
                <a:gd name="T14" fmla="*/ 11 w 19"/>
                <a:gd name="T15" fmla="*/ 20 h 20"/>
                <a:gd name="T16" fmla="*/ 8 w 19"/>
                <a:gd name="T17" fmla="*/ 20 h 20"/>
                <a:gd name="T18" fmla="*/ 8 w 19"/>
                <a:gd name="T19" fmla="*/ 20 h 20"/>
                <a:gd name="T20" fmla="*/ 4 w 19"/>
                <a:gd name="T21" fmla="*/ 18 h 20"/>
                <a:gd name="T22" fmla="*/ 1 w 19"/>
                <a:gd name="T23" fmla="*/ 15 h 20"/>
                <a:gd name="T24" fmla="*/ 0 w 19"/>
                <a:gd name="T25" fmla="*/ 12 h 20"/>
                <a:gd name="T26" fmla="*/ 0 w 19"/>
                <a:gd name="T27" fmla="*/ 9 h 20"/>
                <a:gd name="T28" fmla="*/ 0 w 19"/>
                <a:gd name="T29" fmla="*/ 9 h 20"/>
                <a:gd name="T30" fmla="*/ 1 w 19"/>
                <a:gd name="T31" fmla="*/ 4 h 20"/>
                <a:gd name="T32" fmla="*/ 4 w 19"/>
                <a:gd name="T33" fmla="*/ 1 h 20"/>
                <a:gd name="T34" fmla="*/ 4 w 19"/>
                <a:gd name="T35" fmla="*/ 1 h 20"/>
                <a:gd name="T36" fmla="*/ 6 w 19"/>
                <a:gd name="T37" fmla="*/ 0 h 20"/>
                <a:gd name="T38" fmla="*/ 11 w 19"/>
                <a:gd name="T39" fmla="*/ 0 h 20"/>
                <a:gd name="T40" fmla="*/ 11 w 19"/>
                <a:gd name="T41" fmla="*/ 0 h 20"/>
                <a:gd name="T42" fmla="*/ 14 w 19"/>
                <a:gd name="T43" fmla="*/ 1 h 20"/>
                <a:gd name="T44" fmla="*/ 14 w 19"/>
                <a:gd name="T45" fmla="*/ 1 h 20"/>
                <a:gd name="T46" fmla="*/ 17 w 19"/>
                <a:gd name="T47" fmla="*/ 3 h 20"/>
                <a:gd name="T48" fmla="*/ 19 w 19"/>
                <a:gd name="T49" fmla="*/ 7 h 20"/>
                <a:gd name="T50" fmla="*/ 19 w 19"/>
                <a:gd name="T51" fmla="*/ 7 h 20"/>
                <a:gd name="T52" fmla="*/ 4 w 19"/>
                <a:gd name="T53" fmla="*/ 11 h 20"/>
                <a:gd name="T54" fmla="*/ 4 w 19"/>
                <a:gd name="T55" fmla="*/ 11 h 20"/>
                <a:gd name="T56" fmla="*/ 4 w 19"/>
                <a:gd name="T57" fmla="*/ 7 h 20"/>
                <a:gd name="T58" fmla="*/ 4 w 19"/>
                <a:gd name="T59" fmla="*/ 7 h 20"/>
                <a:gd name="T60" fmla="*/ 4 w 19"/>
                <a:gd name="T61" fmla="*/ 7 h 20"/>
                <a:gd name="T62" fmla="*/ 4 w 19"/>
                <a:gd name="T63" fmla="*/ 7 h 20"/>
                <a:gd name="T64" fmla="*/ 4 w 19"/>
                <a:gd name="T65" fmla="*/ 11 h 20"/>
                <a:gd name="T66" fmla="*/ 4 w 19"/>
                <a:gd name="T67" fmla="*/ 11 h 20"/>
                <a:gd name="T68" fmla="*/ 12 w 19"/>
                <a:gd name="T69" fmla="*/ 4 h 20"/>
                <a:gd name="T70" fmla="*/ 12 w 19"/>
                <a:gd name="T71" fmla="*/ 4 h 20"/>
                <a:gd name="T72" fmla="*/ 11 w 19"/>
                <a:gd name="T73" fmla="*/ 4 h 20"/>
                <a:gd name="T74" fmla="*/ 9 w 19"/>
                <a:gd name="T75" fmla="*/ 4 h 20"/>
                <a:gd name="T76" fmla="*/ 9 w 19"/>
                <a:gd name="T77" fmla="*/ 4 h 20"/>
                <a:gd name="T78" fmla="*/ 12 w 19"/>
                <a:gd name="T79" fmla="*/ 4 h 20"/>
                <a:gd name="T80" fmla="*/ 12 w 19"/>
                <a:gd name="T81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" h="20">
                  <a:moveTo>
                    <a:pt x="19" y="7"/>
                  </a:moveTo>
                  <a:lnTo>
                    <a:pt x="19" y="7"/>
                  </a:lnTo>
                  <a:lnTo>
                    <a:pt x="17" y="12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1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4" y="18"/>
                  </a:lnTo>
                  <a:lnTo>
                    <a:pt x="1" y="15"/>
                  </a:lnTo>
                  <a:lnTo>
                    <a:pt x="0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1" y="4"/>
                  </a:lnTo>
                  <a:lnTo>
                    <a:pt x="4" y="1"/>
                  </a:lnTo>
                  <a:lnTo>
                    <a:pt x="4" y="1"/>
                  </a:lnTo>
                  <a:lnTo>
                    <a:pt x="6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7" y="3"/>
                  </a:lnTo>
                  <a:lnTo>
                    <a:pt x="19" y="7"/>
                  </a:lnTo>
                  <a:lnTo>
                    <a:pt x="19" y="7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12" y="4"/>
                  </a:lnTo>
                  <a:lnTo>
                    <a:pt x="12" y="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125"/>
            <p:cNvSpPr>
              <a:spLocks noEditPoints="1"/>
            </p:cNvSpPr>
            <p:nvPr/>
          </p:nvSpPr>
          <p:spPr bwMode="auto">
            <a:xfrm>
              <a:off x="8099991" y="1873549"/>
              <a:ext cx="30163" cy="34925"/>
            </a:xfrm>
            <a:custGeom>
              <a:avLst/>
              <a:gdLst>
                <a:gd name="T0" fmla="*/ 14 w 19"/>
                <a:gd name="T1" fmla="*/ 5 h 22"/>
                <a:gd name="T2" fmla="*/ 14 w 19"/>
                <a:gd name="T3" fmla="*/ 5 h 22"/>
                <a:gd name="T4" fmla="*/ 16 w 19"/>
                <a:gd name="T5" fmla="*/ 7 h 22"/>
                <a:gd name="T6" fmla="*/ 16 w 19"/>
                <a:gd name="T7" fmla="*/ 10 h 22"/>
                <a:gd name="T8" fmla="*/ 19 w 19"/>
                <a:gd name="T9" fmla="*/ 13 h 22"/>
                <a:gd name="T10" fmla="*/ 16 w 19"/>
                <a:gd name="T11" fmla="*/ 19 h 22"/>
                <a:gd name="T12" fmla="*/ 14 w 19"/>
                <a:gd name="T13" fmla="*/ 21 h 22"/>
                <a:gd name="T14" fmla="*/ 11 w 19"/>
                <a:gd name="T15" fmla="*/ 22 h 22"/>
                <a:gd name="T16" fmla="*/ 10 w 19"/>
                <a:gd name="T17" fmla="*/ 22 h 22"/>
                <a:gd name="T18" fmla="*/ 5 w 19"/>
                <a:gd name="T19" fmla="*/ 22 h 22"/>
                <a:gd name="T20" fmla="*/ 0 w 19"/>
                <a:gd name="T21" fmla="*/ 18 h 22"/>
                <a:gd name="T22" fmla="*/ 0 w 19"/>
                <a:gd name="T23" fmla="*/ 13 h 22"/>
                <a:gd name="T24" fmla="*/ 3 w 19"/>
                <a:gd name="T25" fmla="*/ 5 h 22"/>
                <a:gd name="T26" fmla="*/ 5 w 19"/>
                <a:gd name="T27" fmla="*/ 3 h 22"/>
                <a:gd name="T28" fmla="*/ 11 w 19"/>
                <a:gd name="T29" fmla="*/ 0 h 22"/>
                <a:gd name="T30" fmla="*/ 13 w 19"/>
                <a:gd name="T31" fmla="*/ 0 h 22"/>
                <a:gd name="T32" fmla="*/ 14 w 19"/>
                <a:gd name="T33" fmla="*/ 2 h 22"/>
                <a:gd name="T34" fmla="*/ 14 w 19"/>
                <a:gd name="T35" fmla="*/ 5 h 22"/>
                <a:gd name="T36" fmla="*/ 11 w 19"/>
                <a:gd name="T37" fmla="*/ 18 h 22"/>
                <a:gd name="T38" fmla="*/ 13 w 19"/>
                <a:gd name="T39" fmla="*/ 16 h 22"/>
                <a:gd name="T40" fmla="*/ 13 w 19"/>
                <a:gd name="T41" fmla="*/ 11 h 22"/>
                <a:gd name="T42" fmla="*/ 8 w 19"/>
                <a:gd name="T43" fmla="*/ 11 h 22"/>
                <a:gd name="T44" fmla="*/ 6 w 19"/>
                <a:gd name="T45" fmla="*/ 13 h 22"/>
                <a:gd name="T46" fmla="*/ 11 w 19"/>
                <a:gd name="T47" fmla="*/ 13 h 22"/>
                <a:gd name="T48" fmla="*/ 11 w 19"/>
                <a:gd name="T49" fmla="*/ 14 h 22"/>
                <a:gd name="T50" fmla="*/ 11 w 19"/>
                <a:gd name="T51" fmla="*/ 18 h 22"/>
                <a:gd name="T52" fmla="*/ 6 w 19"/>
                <a:gd name="T53" fmla="*/ 8 h 22"/>
                <a:gd name="T54" fmla="*/ 11 w 19"/>
                <a:gd name="T55" fmla="*/ 8 h 22"/>
                <a:gd name="T56" fmla="*/ 8 w 19"/>
                <a:gd name="T57" fmla="*/ 7 h 22"/>
                <a:gd name="T58" fmla="*/ 6 w 19"/>
                <a:gd name="T59" fmla="*/ 8 h 22"/>
                <a:gd name="T60" fmla="*/ 3 w 19"/>
                <a:gd name="T61" fmla="*/ 14 h 22"/>
                <a:gd name="T62" fmla="*/ 3 w 19"/>
                <a:gd name="T63" fmla="*/ 18 h 22"/>
                <a:gd name="T64" fmla="*/ 5 w 19"/>
                <a:gd name="T65" fmla="*/ 18 h 22"/>
                <a:gd name="T66" fmla="*/ 3 w 19"/>
                <a:gd name="T67" fmla="*/ 1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9" h="22">
                  <a:moveTo>
                    <a:pt x="14" y="5"/>
                  </a:moveTo>
                  <a:lnTo>
                    <a:pt x="14" y="5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9" y="16"/>
                  </a:lnTo>
                  <a:lnTo>
                    <a:pt x="16" y="19"/>
                  </a:lnTo>
                  <a:lnTo>
                    <a:pt x="16" y="19"/>
                  </a:lnTo>
                  <a:lnTo>
                    <a:pt x="14" y="21"/>
                  </a:lnTo>
                  <a:lnTo>
                    <a:pt x="14" y="21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5" y="22"/>
                  </a:lnTo>
                  <a:lnTo>
                    <a:pt x="2" y="21"/>
                  </a:lnTo>
                  <a:lnTo>
                    <a:pt x="0" y="18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2" y="8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4" y="2"/>
                  </a:lnTo>
                  <a:lnTo>
                    <a:pt x="14" y="5"/>
                  </a:lnTo>
                  <a:lnTo>
                    <a:pt x="14" y="5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3" y="16"/>
                  </a:lnTo>
                  <a:lnTo>
                    <a:pt x="13" y="16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10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4"/>
                  </a:lnTo>
                  <a:lnTo>
                    <a:pt x="11" y="18"/>
                  </a:lnTo>
                  <a:lnTo>
                    <a:pt x="11" y="18"/>
                  </a:lnTo>
                  <a:close/>
                  <a:moveTo>
                    <a:pt x="6" y="8"/>
                  </a:moveTo>
                  <a:lnTo>
                    <a:pt x="6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8" y="7"/>
                  </a:lnTo>
                  <a:lnTo>
                    <a:pt x="8" y="7"/>
                  </a:lnTo>
                  <a:lnTo>
                    <a:pt x="6" y="8"/>
                  </a:lnTo>
                  <a:lnTo>
                    <a:pt x="6" y="8"/>
                  </a:lnTo>
                  <a:close/>
                  <a:moveTo>
                    <a:pt x="3" y="14"/>
                  </a:moveTo>
                  <a:lnTo>
                    <a:pt x="3" y="14"/>
                  </a:lnTo>
                  <a:lnTo>
                    <a:pt x="3" y="16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3" y="14"/>
                  </a:lnTo>
                  <a:lnTo>
                    <a:pt x="3" y="1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126"/>
            <p:cNvSpPr>
              <a:spLocks noEditPoints="1"/>
            </p:cNvSpPr>
            <p:nvPr/>
          </p:nvSpPr>
          <p:spPr bwMode="auto">
            <a:xfrm>
              <a:off x="7942829" y="1538587"/>
              <a:ext cx="31750" cy="30163"/>
            </a:xfrm>
            <a:custGeom>
              <a:avLst/>
              <a:gdLst>
                <a:gd name="T0" fmla="*/ 11 w 20"/>
                <a:gd name="T1" fmla="*/ 19 h 19"/>
                <a:gd name="T2" fmla="*/ 11 w 20"/>
                <a:gd name="T3" fmla="*/ 19 h 19"/>
                <a:gd name="T4" fmla="*/ 3 w 20"/>
                <a:gd name="T5" fmla="*/ 17 h 19"/>
                <a:gd name="T6" fmla="*/ 3 w 20"/>
                <a:gd name="T7" fmla="*/ 17 h 19"/>
                <a:gd name="T8" fmla="*/ 1 w 20"/>
                <a:gd name="T9" fmla="*/ 14 h 19"/>
                <a:gd name="T10" fmla="*/ 1 w 20"/>
                <a:gd name="T11" fmla="*/ 14 h 19"/>
                <a:gd name="T12" fmla="*/ 0 w 20"/>
                <a:gd name="T13" fmla="*/ 13 h 19"/>
                <a:gd name="T14" fmla="*/ 0 w 20"/>
                <a:gd name="T15" fmla="*/ 11 h 19"/>
                <a:gd name="T16" fmla="*/ 0 w 20"/>
                <a:gd name="T17" fmla="*/ 11 h 19"/>
                <a:gd name="T18" fmla="*/ 1 w 20"/>
                <a:gd name="T19" fmla="*/ 6 h 19"/>
                <a:gd name="T20" fmla="*/ 4 w 20"/>
                <a:gd name="T21" fmla="*/ 2 h 19"/>
                <a:gd name="T22" fmla="*/ 4 w 20"/>
                <a:gd name="T23" fmla="*/ 2 h 19"/>
                <a:gd name="T24" fmla="*/ 8 w 20"/>
                <a:gd name="T25" fmla="*/ 2 h 19"/>
                <a:gd name="T26" fmla="*/ 8 w 20"/>
                <a:gd name="T27" fmla="*/ 2 h 19"/>
                <a:gd name="T28" fmla="*/ 12 w 20"/>
                <a:gd name="T29" fmla="*/ 0 h 19"/>
                <a:gd name="T30" fmla="*/ 17 w 20"/>
                <a:gd name="T31" fmla="*/ 2 h 19"/>
                <a:gd name="T32" fmla="*/ 17 w 20"/>
                <a:gd name="T33" fmla="*/ 2 h 19"/>
                <a:gd name="T34" fmla="*/ 19 w 20"/>
                <a:gd name="T35" fmla="*/ 5 h 19"/>
                <a:gd name="T36" fmla="*/ 20 w 20"/>
                <a:gd name="T37" fmla="*/ 9 h 19"/>
                <a:gd name="T38" fmla="*/ 20 w 20"/>
                <a:gd name="T39" fmla="*/ 9 h 19"/>
                <a:gd name="T40" fmla="*/ 19 w 20"/>
                <a:gd name="T41" fmla="*/ 13 h 19"/>
                <a:gd name="T42" fmla="*/ 19 w 20"/>
                <a:gd name="T43" fmla="*/ 13 h 19"/>
                <a:gd name="T44" fmla="*/ 16 w 20"/>
                <a:gd name="T45" fmla="*/ 17 h 19"/>
                <a:gd name="T46" fmla="*/ 11 w 20"/>
                <a:gd name="T47" fmla="*/ 19 h 19"/>
                <a:gd name="T48" fmla="*/ 11 w 20"/>
                <a:gd name="T49" fmla="*/ 19 h 19"/>
                <a:gd name="T50" fmla="*/ 16 w 20"/>
                <a:gd name="T51" fmla="*/ 5 h 19"/>
                <a:gd name="T52" fmla="*/ 16 w 20"/>
                <a:gd name="T53" fmla="*/ 5 h 19"/>
                <a:gd name="T54" fmla="*/ 17 w 20"/>
                <a:gd name="T55" fmla="*/ 9 h 19"/>
                <a:gd name="T56" fmla="*/ 17 w 20"/>
                <a:gd name="T57" fmla="*/ 9 h 19"/>
                <a:gd name="T58" fmla="*/ 17 w 20"/>
                <a:gd name="T59" fmla="*/ 6 h 19"/>
                <a:gd name="T60" fmla="*/ 16 w 20"/>
                <a:gd name="T61" fmla="*/ 5 h 19"/>
                <a:gd name="T62" fmla="*/ 16 w 20"/>
                <a:gd name="T63" fmla="*/ 5 h 19"/>
                <a:gd name="T64" fmla="*/ 3 w 20"/>
                <a:gd name="T65" fmla="*/ 9 h 19"/>
                <a:gd name="T66" fmla="*/ 3 w 20"/>
                <a:gd name="T67" fmla="*/ 9 h 19"/>
                <a:gd name="T68" fmla="*/ 3 w 20"/>
                <a:gd name="T69" fmla="*/ 13 h 19"/>
                <a:gd name="T70" fmla="*/ 4 w 20"/>
                <a:gd name="T71" fmla="*/ 13 h 19"/>
                <a:gd name="T72" fmla="*/ 4 w 20"/>
                <a:gd name="T73" fmla="*/ 13 h 19"/>
                <a:gd name="T74" fmla="*/ 3 w 20"/>
                <a:gd name="T75" fmla="*/ 9 h 19"/>
                <a:gd name="T76" fmla="*/ 3 w 20"/>
                <a:gd name="T77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0" h="19">
                  <a:moveTo>
                    <a:pt x="11" y="19"/>
                  </a:moveTo>
                  <a:lnTo>
                    <a:pt x="11" y="19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1" y="6"/>
                  </a:lnTo>
                  <a:lnTo>
                    <a:pt x="4" y="2"/>
                  </a:lnTo>
                  <a:lnTo>
                    <a:pt x="4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12" y="0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9" y="5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6" y="17"/>
                  </a:lnTo>
                  <a:lnTo>
                    <a:pt x="11" y="19"/>
                  </a:lnTo>
                  <a:lnTo>
                    <a:pt x="11" y="19"/>
                  </a:lnTo>
                  <a:close/>
                  <a:moveTo>
                    <a:pt x="16" y="5"/>
                  </a:moveTo>
                  <a:lnTo>
                    <a:pt x="16" y="5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7" y="6"/>
                  </a:lnTo>
                  <a:lnTo>
                    <a:pt x="16" y="5"/>
                  </a:lnTo>
                  <a:lnTo>
                    <a:pt x="16" y="5"/>
                  </a:lnTo>
                  <a:close/>
                  <a:moveTo>
                    <a:pt x="3" y="9"/>
                  </a:moveTo>
                  <a:lnTo>
                    <a:pt x="3" y="9"/>
                  </a:lnTo>
                  <a:lnTo>
                    <a:pt x="3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3" y="9"/>
                  </a:lnTo>
                  <a:lnTo>
                    <a:pt x="3" y="9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127"/>
            <p:cNvSpPr>
              <a:spLocks noEditPoints="1"/>
            </p:cNvSpPr>
            <p:nvPr/>
          </p:nvSpPr>
          <p:spPr bwMode="auto">
            <a:xfrm>
              <a:off x="8014266" y="1838624"/>
              <a:ext cx="28575" cy="33338"/>
            </a:xfrm>
            <a:custGeom>
              <a:avLst/>
              <a:gdLst>
                <a:gd name="T0" fmla="*/ 0 w 18"/>
                <a:gd name="T1" fmla="*/ 13 h 21"/>
                <a:gd name="T2" fmla="*/ 0 w 18"/>
                <a:gd name="T3" fmla="*/ 13 h 21"/>
                <a:gd name="T4" fmla="*/ 2 w 18"/>
                <a:gd name="T5" fmla="*/ 8 h 21"/>
                <a:gd name="T6" fmla="*/ 5 w 18"/>
                <a:gd name="T7" fmla="*/ 3 h 21"/>
                <a:gd name="T8" fmla="*/ 5 w 18"/>
                <a:gd name="T9" fmla="*/ 3 h 21"/>
                <a:gd name="T10" fmla="*/ 8 w 18"/>
                <a:gd name="T11" fmla="*/ 0 h 21"/>
                <a:gd name="T12" fmla="*/ 13 w 18"/>
                <a:gd name="T13" fmla="*/ 2 h 21"/>
                <a:gd name="T14" fmla="*/ 13 w 18"/>
                <a:gd name="T15" fmla="*/ 2 h 21"/>
                <a:gd name="T16" fmla="*/ 16 w 18"/>
                <a:gd name="T17" fmla="*/ 5 h 21"/>
                <a:gd name="T18" fmla="*/ 18 w 18"/>
                <a:gd name="T19" fmla="*/ 11 h 21"/>
                <a:gd name="T20" fmla="*/ 18 w 18"/>
                <a:gd name="T21" fmla="*/ 11 h 21"/>
                <a:gd name="T22" fmla="*/ 18 w 18"/>
                <a:gd name="T23" fmla="*/ 14 h 21"/>
                <a:gd name="T24" fmla="*/ 16 w 18"/>
                <a:gd name="T25" fmla="*/ 18 h 21"/>
                <a:gd name="T26" fmla="*/ 16 w 18"/>
                <a:gd name="T27" fmla="*/ 18 h 21"/>
                <a:gd name="T28" fmla="*/ 15 w 18"/>
                <a:gd name="T29" fmla="*/ 21 h 21"/>
                <a:gd name="T30" fmla="*/ 12 w 18"/>
                <a:gd name="T31" fmla="*/ 21 h 21"/>
                <a:gd name="T32" fmla="*/ 12 w 18"/>
                <a:gd name="T33" fmla="*/ 21 h 21"/>
                <a:gd name="T34" fmla="*/ 10 w 18"/>
                <a:gd name="T35" fmla="*/ 21 h 21"/>
                <a:gd name="T36" fmla="*/ 10 w 18"/>
                <a:gd name="T37" fmla="*/ 21 h 21"/>
                <a:gd name="T38" fmla="*/ 5 w 18"/>
                <a:gd name="T39" fmla="*/ 21 h 21"/>
                <a:gd name="T40" fmla="*/ 2 w 18"/>
                <a:gd name="T41" fmla="*/ 18 h 21"/>
                <a:gd name="T42" fmla="*/ 2 w 18"/>
                <a:gd name="T43" fmla="*/ 18 h 21"/>
                <a:gd name="T44" fmla="*/ 0 w 18"/>
                <a:gd name="T45" fmla="*/ 13 h 21"/>
                <a:gd name="T46" fmla="*/ 0 w 18"/>
                <a:gd name="T47" fmla="*/ 13 h 21"/>
                <a:gd name="T48" fmla="*/ 10 w 18"/>
                <a:gd name="T49" fmla="*/ 18 h 21"/>
                <a:gd name="T50" fmla="*/ 10 w 18"/>
                <a:gd name="T51" fmla="*/ 18 h 21"/>
                <a:gd name="T52" fmla="*/ 10 w 18"/>
                <a:gd name="T53" fmla="*/ 18 h 21"/>
                <a:gd name="T54" fmla="*/ 10 w 18"/>
                <a:gd name="T55" fmla="*/ 18 h 21"/>
                <a:gd name="T56" fmla="*/ 7 w 18"/>
                <a:gd name="T57" fmla="*/ 16 h 21"/>
                <a:gd name="T58" fmla="*/ 7 w 18"/>
                <a:gd name="T59" fmla="*/ 14 h 21"/>
                <a:gd name="T60" fmla="*/ 7 w 18"/>
                <a:gd name="T61" fmla="*/ 14 h 21"/>
                <a:gd name="T62" fmla="*/ 5 w 18"/>
                <a:gd name="T63" fmla="*/ 13 h 21"/>
                <a:gd name="T64" fmla="*/ 5 w 18"/>
                <a:gd name="T65" fmla="*/ 13 h 21"/>
                <a:gd name="T66" fmla="*/ 5 w 18"/>
                <a:gd name="T67" fmla="*/ 16 h 21"/>
                <a:gd name="T68" fmla="*/ 7 w 18"/>
                <a:gd name="T69" fmla="*/ 18 h 21"/>
                <a:gd name="T70" fmla="*/ 7 w 18"/>
                <a:gd name="T71" fmla="*/ 18 h 21"/>
                <a:gd name="T72" fmla="*/ 8 w 18"/>
                <a:gd name="T73" fmla="*/ 18 h 21"/>
                <a:gd name="T74" fmla="*/ 10 w 18"/>
                <a:gd name="T75" fmla="*/ 18 h 21"/>
                <a:gd name="T76" fmla="*/ 10 w 18"/>
                <a:gd name="T77" fmla="*/ 18 h 21"/>
                <a:gd name="T78" fmla="*/ 13 w 18"/>
                <a:gd name="T79" fmla="*/ 7 h 21"/>
                <a:gd name="T80" fmla="*/ 13 w 18"/>
                <a:gd name="T81" fmla="*/ 7 h 21"/>
                <a:gd name="T82" fmla="*/ 13 w 18"/>
                <a:gd name="T83" fmla="*/ 7 h 21"/>
                <a:gd name="T84" fmla="*/ 13 w 18"/>
                <a:gd name="T85" fmla="*/ 7 h 21"/>
                <a:gd name="T86" fmla="*/ 10 w 18"/>
                <a:gd name="T87" fmla="*/ 5 h 21"/>
                <a:gd name="T88" fmla="*/ 10 w 18"/>
                <a:gd name="T89" fmla="*/ 5 h 21"/>
                <a:gd name="T90" fmla="*/ 12 w 18"/>
                <a:gd name="T91" fmla="*/ 7 h 21"/>
                <a:gd name="T92" fmla="*/ 12 w 18"/>
                <a:gd name="T93" fmla="*/ 7 h 21"/>
                <a:gd name="T94" fmla="*/ 13 w 18"/>
                <a:gd name="T95" fmla="*/ 7 h 21"/>
                <a:gd name="T96" fmla="*/ 13 w 18"/>
                <a:gd name="T97" fmla="*/ 7 h 21"/>
                <a:gd name="T98" fmla="*/ 7 w 18"/>
                <a:gd name="T99" fmla="*/ 7 h 21"/>
                <a:gd name="T100" fmla="*/ 7 w 18"/>
                <a:gd name="T101" fmla="*/ 7 h 21"/>
                <a:gd name="T102" fmla="*/ 7 w 18"/>
                <a:gd name="T103" fmla="*/ 8 h 21"/>
                <a:gd name="T104" fmla="*/ 7 w 18"/>
                <a:gd name="T105" fmla="*/ 8 h 21"/>
                <a:gd name="T106" fmla="*/ 8 w 18"/>
                <a:gd name="T107" fmla="*/ 7 h 21"/>
                <a:gd name="T108" fmla="*/ 8 w 18"/>
                <a:gd name="T109" fmla="*/ 7 h 21"/>
                <a:gd name="T110" fmla="*/ 7 w 18"/>
                <a:gd name="T111" fmla="*/ 7 h 21"/>
                <a:gd name="T112" fmla="*/ 7 w 18"/>
                <a:gd name="T11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" h="21">
                  <a:moveTo>
                    <a:pt x="0" y="13"/>
                  </a:moveTo>
                  <a:lnTo>
                    <a:pt x="0" y="13"/>
                  </a:lnTo>
                  <a:lnTo>
                    <a:pt x="2" y="8"/>
                  </a:lnTo>
                  <a:lnTo>
                    <a:pt x="5" y="3"/>
                  </a:lnTo>
                  <a:lnTo>
                    <a:pt x="5" y="3"/>
                  </a:lnTo>
                  <a:lnTo>
                    <a:pt x="8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6" y="5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5" y="21"/>
                  </a:lnTo>
                  <a:lnTo>
                    <a:pt x="12" y="21"/>
                  </a:lnTo>
                  <a:lnTo>
                    <a:pt x="12" y="21"/>
                  </a:lnTo>
                  <a:lnTo>
                    <a:pt x="10" y="21"/>
                  </a:lnTo>
                  <a:lnTo>
                    <a:pt x="10" y="21"/>
                  </a:lnTo>
                  <a:lnTo>
                    <a:pt x="5" y="21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13"/>
                  </a:lnTo>
                  <a:lnTo>
                    <a:pt x="0" y="13"/>
                  </a:lnTo>
                  <a:close/>
                  <a:moveTo>
                    <a:pt x="10" y="18"/>
                  </a:moveTo>
                  <a:lnTo>
                    <a:pt x="10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7" y="16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6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close/>
                  <a:moveTo>
                    <a:pt x="13" y="7"/>
                  </a:move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0" y="5"/>
                  </a:lnTo>
                  <a:lnTo>
                    <a:pt x="10" y="5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3" y="7"/>
                  </a:lnTo>
                  <a:lnTo>
                    <a:pt x="13" y="7"/>
                  </a:lnTo>
                  <a:close/>
                  <a:moveTo>
                    <a:pt x="7" y="7"/>
                  </a:moveTo>
                  <a:lnTo>
                    <a:pt x="7" y="7"/>
                  </a:lnTo>
                  <a:lnTo>
                    <a:pt x="7" y="8"/>
                  </a:lnTo>
                  <a:lnTo>
                    <a:pt x="7" y="8"/>
                  </a:lnTo>
                  <a:lnTo>
                    <a:pt x="8" y="7"/>
                  </a:lnTo>
                  <a:lnTo>
                    <a:pt x="8" y="7"/>
                  </a:lnTo>
                  <a:lnTo>
                    <a:pt x="7" y="7"/>
                  </a:lnTo>
                  <a:lnTo>
                    <a:pt x="7" y="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128"/>
            <p:cNvSpPr>
              <a:spLocks noEditPoints="1"/>
            </p:cNvSpPr>
            <p:nvPr/>
          </p:nvSpPr>
          <p:spPr bwMode="auto">
            <a:xfrm>
              <a:off x="7992041" y="1789412"/>
              <a:ext cx="30163" cy="34925"/>
            </a:xfrm>
            <a:custGeom>
              <a:avLst/>
              <a:gdLst>
                <a:gd name="T0" fmla="*/ 7 w 19"/>
                <a:gd name="T1" fmla="*/ 22 h 22"/>
                <a:gd name="T2" fmla="*/ 3 w 19"/>
                <a:gd name="T3" fmla="*/ 22 h 22"/>
                <a:gd name="T4" fmla="*/ 0 w 19"/>
                <a:gd name="T5" fmla="*/ 15 h 22"/>
                <a:gd name="T6" fmla="*/ 2 w 19"/>
                <a:gd name="T7" fmla="*/ 12 h 22"/>
                <a:gd name="T8" fmla="*/ 2 w 19"/>
                <a:gd name="T9" fmla="*/ 11 h 22"/>
                <a:gd name="T10" fmla="*/ 3 w 19"/>
                <a:gd name="T11" fmla="*/ 6 h 22"/>
                <a:gd name="T12" fmla="*/ 7 w 19"/>
                <a:gd name="T13" fmla="*/ 3 h 22"/>
                <a:gd name="T14" fmla="*/ 10 w 19"/>
                <a:gd name="T15" fmla="*/ 1 h 22"/>
                <a:gd name="T16" fmla="*/ 13 w 19"/>
                <a:gd name="T17" fmla="*/ 0 h 22"/>
                <a:gd name="T18" fmla="*/ 14 w 19"/>
                <a:gd name="T19" fmla="*/ 0 h 22"/>
                <a:gd name="T20" fmla="*/ 19 w 19"/>
                <a:gd name="T21" fmla="*/ 1 h 22"/>
                <a:gd name="T22" fmla="*/ 19 w 19"/>
                <a:gd name="T23" fmla="*/ 6 h 22"/>
                <a:gd name="T24" fmla="*/ 19 w 19"/>
                <a:gd name="T25" fmla="*/ 9 h 22"/>
                <a:gd name="T26" fmla="*/ 16 w 19"/>
                <a:gd name="T27" fmla="*/ 15 h 22"/>
                <a:gd name="T28" fmla="*/ 13 w 19"/>
                <a:gd name="T29" fmla="*/ 20 h 22"/>
                <a:gd name="T30" fmla="*/ 7 w 19"/>
                <a:gd name="T31" fmla="*/ 22 h 22"/>
                <a:gd name="T32" fmla="*/ 5 w 19"/>
                <a:gd name="T33" fmla="*/ 15 h 22"/>
                <a:gd name="T34" fmla="*/ 3 w 19"/>
                <a:gd name="T35" fmla="*/ 19 h 22"/>
                <a:gd name="T36" fmla="*/ 7 w 19"/>
                <a:gd name="T37" fmla="*/ 19 h 22"/>
                <a:gd name="T38" fmla="*/ 7 w 19"/>
                <a:gd name="T39" fmla="*/ 19 h 22"/>
                <a:gd name="T40" fmla="*/ 11 w 19"/>
                <a:gd name="T41" fmla="*/ 17 h 22"/>
                <a:gd name="T42" fmla="*/ 10 w 19"/>
                <a:gd name="T43" fmla="*/ 17 h 22"/>
                <a:gd name="T44" fmla="*/ 7 w 19"/>
                <a:gd name="T45" fmla="*/ 15 h 22"/>
                <a:gd name="T46" fmla="*/ 7 w 19"/>
                <a:gd name="T47" fmla="*/ 15 h 22"/>
                <a:gd name="T48" fmla="*/ 5 w 19"/>
                <a:gd name="T49" fmla="*/ 15 h 22"/>
                <a:gd name="T50" fmla="*/ 11 w 19"/>
                <a:gd name="T51" fmla="*/ 8 h 22"/>
                <a:gd name="T52" fmla="*/ 11 w 19"/>
                <a:gd name="T53" fmla="*/ 11 h 22"/>
                <a:gd name="T54" fmla="*/ 11 w 19"/>
                <a:gd name="T55" fmla="*/ 12 h 22"/>
                <a:gd name="T56" fmla="*/ 14 w 19"/>
                <a:gd name="T57" fmla="*/ 11 h 22"/>
                <a:gd name="T58" fmla="*/ 13 w 19"/>
                <a:gd name="T59" fmla="*/ 9 h 22"/>
                <a:gd name="T60" fmla="*/ 11 w 19"/>
                <a:gd name="T61" fmla="*/ 8 h 22"/>
                <a:gd name="T62" fmla="*/ 16 w 19"/>
                <a:gd name="T63" fmla="*/ 6 h 22"/>
                <a:gd name="T64" fmla="*/ 14 w 19"/>
                <a:gd name="T65" fmla="*/ 3 h 22"/>
                <a:gd name="T66" fmla="*/ 13 w 19"/>
                <a:gd name="T67" fmla="*/ 4 h 22"/>
                <a:gd name="T68" fmla="*/ 16 w 19"/>
                <a:gd name="T69" fmla="*/ 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" h="22">
                  <a:moveTo>
                    <a:pt x="7" y="22"/>
                  </a:moveTo>
                  <a:lnTo>
                    <a:pt x="7" y="22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2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3" y="6"/>
                  </a:lnTo>
                  <a:lnTo>
                    <a:pt x="7" y="3"/>
                  </a:lnTo>
                  <a:lnTo>
                    <a:pt x="7" y="3"/>
                  </a:lnTo>
                  <a:lnTo>
                    <a:pt x="10" y="1"/>
                  </a:lnTo>
                  <a:lnTo>
                    <a:pt x="10" y="1"/>
                  </a:lnTo>
                  <a:lnTo>
                    <a:pt x="11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9" y="1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0" y="22"/>
                  </a:lnTo>
                  <a:lnTo>
                    <a:pt x="7" y="22"/>
                  </a:lnTo>
                  <a:lnTo>
                    <a:pt x="7" y="22"/>
                  </a:lnTo>
                  <a:close/>
                  <a:moveTo>
                    <a:pt x="5" y="15"/>
                  </a:moveTo>
                  <a:lnTo>
                    <a:pt x="5" y="15"/>
                  </a:lnTo>
                  <a:lnTo>
                    <a:pt x="3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10" y="19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close/>
                  <a:moveTo>
                    <a:pt x="11" y="8"/>
                  </a:moveTo>
                  <a:lnTo>
                    <a:pt x="11" y="8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3" y="9"/>
                  </a:lnTo>
                  <a:lnTo>
                    <a:pt x="11" y="8"/>
                  </a:lnTo>
                  <a:lnTo>
                    <a:pt x="11" y="8"/>
                  </a:lnTo>
                  <a:close/>
                  <a:moveTo>
                    <a:pt x="16" y="6"/>
                  </a:moveTo>
                  <a:lnTo>
                    <a:pt x="16" y="6"/>
                  </a:lnTo>
                  <a:lnTo>
                    <a:pt x="16" y="4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6" y="6"/>
                  </a:lnTo>
                  <a:lnTo>
                    <a:pt x="16" y="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129"/>
            <p:cNvSpPr>
              <a:spLocks noEditPoints="1"/>
            </p:cNvSpPr>
            <p:nvPr/>
          </p:nvSpPr>
          <p:spPr bwMode="auto">
            <a:xfrm>
              <a:off x="8042841" y="1587799"/>
              <a:ext cx="26988" cy="33338"/>
            </a:xfrm>
            <a:custGeom>
              <a:avLst/>
              <a:gdLst>
                <a:gd name="T0" fmla="*/ 17 w 17"/>
                <a:gd name="T1" fmla="*/ 10 h 21"/>
                <a:gd name="T2" fmla="*/ 17 w 17"/>
                <a:gd name="T3" fmla="*/ 10 h 21"/>
                <a:gd name="T4" fmla="*/ 17 w 17"/>
                <a:gd name="T5" fmla="*/ 16 h 21"/>
                <a:gd name="T6" fmla="*/ 17 w 17"/>
                <a:gd name="T7" fmla="*/ 16 h 21"/>
                <a:gd name="T8" fmla="*/ 14 w 17"/>
                <a:gd name="T9" fmla="*/ 19 h 21"/>
                <a:gd name="T10" fmla="*/ 9 w 17"/>
                <a:gd name="T11" fmla="*/ 21 h 21"/>
                <a:gd name="T12" fmla="*/ 9 w 17"/>
                <a:gd name="T13" fmla="*/ 21 h 21"/>
                <a:gd name="T14" fmla="*/ 3 w 17"/>
                <a:gd name="T15" fmla="*/ 19 h 21"/>
                <a:gd name="T16" fmla="*/ 3 w 17"/>
                <a:gd name="T17" fmla="*/ 19 h 21"/>
                <a:gd name="T18" fmla="*/ 1 w 17"/>
                <a:gd name="T19" fmla="*/ 16 h 21"/>
                <a:gd name="T20" fmla="*/ 0 w 17"/>
                <a:gd name="T21" fmla="*/ 13 h 21"/>
                <a:gd name="T22" fmla="*/ 0 w 17"/>
                <a:gd name="T23" fmla="*/ 13 h 21"/>
                <a:gd name="T24" fmla="*/ 1 w 17"/>
                <a:gd name="T25" fmla="*/ 7 h 21"/>
                <a:gd name="T26" fmla="*/ 1 w 17"/>
                <a:gd name="T27" fmla="*/ 7 h 21"/>
                <a:gd name="T28" fmla="*/ 3 w 17"/>
                <a:gd name="T29" fmla="*/ 4 h 21"/>
                <a:gd name="T30" fmla="*/ 6 w 17"/>
                <a:gd name="T31" fmla="*/ 2 h 21"/>
                <a:gd name="T32" fmla="*/ 6 w 17"/>
                <a:gd name="T33" fmla="*/ 2 h 21"/>
                <a:gd name="T34" fmla="*/ 8 w 17"/>
                <a:gd name="T35" fmla="*/ 0 h 21"/>
                <a:gd name="T36" fmla="*/ 8 w 17"/>
                <a:gd name="T37" fmla="*/ 0 h 21"/>
                <a:gd name="T38" fmla="*/ 9 w 17"/>
                <a:gd name="T39" fmla="*/ 0 h 21"/>
                <a:gd name="T40" fmla="*/ 12 w 17"/>
                <a:gd name="T41" fmla="*/ 0 h 21"/>
                <a:gd name="T42" fmla="*/ 12 w 17"/>
                <a:gd name="T43" fmla="*/ 0 h 21"/>
                <a:gd name="T44" fmla="*/ 14 w 17"/>
                <a:gd name="T45" fmla="*/ 2 h 21"/>
                <a:gd name="T46" fmla="*/ 17 w 17"/>
                <a:gd name="T47" fmla="*/ 5 h 21"/>
                <a:gd name="T48" fmla="*/ 17 w 17"/>
                <a:gd name="T49" fmla="*/ 10 h 21"/>
                <a:gd name="T50" fmla="*/ 17 w 17"/>
                <a:gd name="T51" fmla="*/ 10 h 21"/>
                <a:gd name="T52" fmla="*/ 11 w 17"/>
                <a:gd name="T53" fmla="*/ 8 h 21"/>
                <a:gd name="T54" fmla="*/ 11 w 17"/>
                <a:gd name="T55" fmla="*/ 8 h 21"/>
                <a:gd name="T56" fmla="*/ 11 w 17"/>
                <a:gd name="T57" fmla="*/ 8 h 21"/>
                <a:gd name="T58" fmla="*/ 11 w 17"/>
                <a:gd name="T59" fmla="*/ 8 h 21"/>
                <a:gd name="T60" fmla="*/ 14 w 17"/>
                <a:gd name="T61" fmla="*/ 7 h 21"/>
                <a:gd name="T62" fmla="*/ 14 w 17"/>
                <a:gd name="T63" fmla="*/ 7 h 21"/>
                <a:gd name="T64" fmla="*/ 14 w 17"/>
                <a:gd name="T65" fmla="*/ 5 h 21"/>
                <a:gd name="T66" fmla="*/ 14 w 17"/>
                <a:gd name="T67" fmla="*/ 5 h 21"/>
                <a:gd name="T68" fmla="*/ 12 w 17"/>
                <a:gd name="T69" fmla="*/ 5 h 21"/>
                <a:gd name="T70" fmla="*/ 12 w 17"/>
                <a:gd name="T71" fmla="*/ 5 h 21"/>
                <a:gd name="T72" fmla="*/ 12 w 17"/>
                <a:gd name="T73" fmla="*/ 5 h 21"/>
                <a:gd name="T74" fmla="*/ 11 w 17"/>
                <a:gd name="T75" fmla="*/ 8 h 21"/>
                <a:gd name="T76" fmla="*/ 11 w 17"/>
                <a:gd name="T77" fmla="*/ 8 h 21"/>
                <a:gd name="T78" fmla="*/ 5 w 17"/>
                <a:gd name="T79" fmla="*/ 12 h 21"/>
                <a:gd name="T80" fmla="*/ 5 w 17"/>
                <a:gd name="T81" fmla="*/ 12 h 21"/>
                <a:gd name="T82" fmla="*/ 3 w 17"/>
                <a:gd name="T83" fmla="*/ 15 h 21"/>
                <a:gd name="T84" fmla="*/ 6 w 17"/>
                <a:gd name="T85" fmla="*/ 16 h 21"/>
                <a:gd name="T86" fmla="*/ 6 w 17"/>
                <a:gd name="T87" fmla="*/ 16 h 21"/>
                <a:gd name="T88" fmla="*/ 5 w 17"/>
                <a:gd name="T89" fmla="*/ 12 h 21"/>
                <a:gd name="T90" fmla="*/ 5 w 17"/>
                <a:gd name="T91" fmla="*/ 12 h 21"/>
                <a:gd name="T92" fmla="*/ 6 w 17"/>
                <a:gd name="T93" fmla="*/ 10 h 21"/>
                <a:gd name="T94" fmla="*/ 6 w 17"/>
                <a:gd name="T95" fmla="*/ 10 h 21"/>
                <a:gd name="T96" fmla="*/ 8 w 17"/>
                <a:gd name="T97" fmla="*/ 7 h 21"/>
                <a:gd name="T98" fmla="*/ 8 w 17"/>
                <a:gd name="T99" fmla="*/ 7 h 21"/>
                <a:gd name="T100" fmla="*/ 8 w 17"/>
                <a:gd name="T101" fmla="*/ 7 h 21"/>
                <a:gd name="T102" fmla="*/ 8 w 17"/>
                <a:gd name="T103" fmla="*/ 7 h 21"/>
                <a:gd name="T104" fmla="*/ 6 w 17"/>
                <a:gd name="T105" fmla="*/ 8 h 21"/>
                <a:gd name="T106" fmla="*/ 6 w 17"/>
                <a:gd name="T107" fmla="*/ 10 h 21"/>
                <a:gd name="T108" fmla="*/ 6 w 17"/>
                <a:gd name="T109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7" h="21">
                  <a:moveTo>
                    <a:pt x="17" y="10"/>
                  </a:moveTo>
                  <a:lnTo>
                    <a:pt x="17" y="10"/>
                  </a:lnTo>
                  <a:lnTo>
                    <a:pt x="17" y="16"/>
                  </a:lnTo>
                  <a:lnTo>
                    <a:pt x="17" y="16"/>
                  </a:lnTo>
                  <a:lnTo>
                    <a:pt x="14" y="19"/>
                  </a:lnTo>
                  <a:lnTo>
                    <a:pt x="9" y="21"/>
                  </a:lnTo>
                  <a:lnTo>
                    <a:pt x="9" y="21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1" y="16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7"/>
                  </a:lnTo>
                  <a:lnTo>
                    <a:pt x="1" y="7"/>
                  </a:lnTo>
                  <a:lnTo>
                    <a:pt x="3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2"/>
                  </a:lnTo>
                  <a:lnTo>
                    <a:pt x="17" y="5"/>
                  </a:lnTo>
                  <a:lnTo>
                    <a:pt x="17" y="10"/>
                  </a:lnTo>
                  <a:lnTo>
                    <a:pt x="17" y="10"/>
                  </a:lnTo>
                  <a:close/>
                  <a:moveTo>
                    <a:pt x="11" y="8"/>
                  </a:move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1" y="8"/>
                  </a:lnTo>
                  <a:lnTo>
                    <a:pt x="11" y="8"/>
                  </a:lnTo>
                  <a:close/>
                  <a:moveTo>
                    <a:pt x="5" y="12"/>
                  </a:moveTo>
                  <a:lnTo>
                    <a:pt x="5" y="12"/>
                  </a:lnTo>
                  <a:lnTo>
                    <a:pt x="3" y="15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5" y="12"/>
                  </a:lnTo>
                  <a:lnTo>
                    <a:pt x="5" y="12"/>
                  </a:lnTo>
                  <a:close/>
                  <a:moveTo>
                    <a:pt x="6" y="10"/>
                  </a:moveTo>
                  <a:lnTo>
                    <a:pt x="6" y="10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6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130"/>
            <p:cNvSpPr>
              <a:spLocks noEditPoints="1"/>
            </p:cNvSpPr>
            <p:nvPr/>
          </p:nvSpPr>
          <p:spPr bwMode="auto">
            <a:xfrm>
              <a:off x="8030141" y="1663999"/>
              <a:ext cx="26988" cy="31750"/>
            </a:xfrm>
            <a:custGeom>
              <a:avLst/>
              <a:gdLst>
                <a:gd name="T0" fmla="*/ 11 w 17"/>
                <a:gd name="T1" fmla="*/ 0 h 20"/>
                <a:gd name="T2" fmla="*/ 11 w 17"/>
                <a:gd name="T3" fmla="*/ 0 h 20"/>
                <a:gd name="T4" fmla="*/ 13 w 17"/>
                <a:gd name="T5" fmla="*/ 0 h 20"/>
                <a:gd name="T6" fmla="*/ 16 w 17"/>
                <a:gd name="T7" fmla="*/ 1 h 20"/>
                <a:gd name="T8" fmla="*/ 16 w 17"/>
                <a:gd name="T9" fmla="*/ 1 h 20"/>
                <a:gd name="T10" fmla="*/ 16 w 17"/>
                <a:gd name="T11" fmla="*/ 1 h 20"/>
                <a:gd name="T12" fmla="*/ 16 w 17"/>
                <a:gd name="T13" fmla="*/ 1 h 20"/>
                <a:gd name="T14" fmla="*/ 17 w 17"/>
                <a:gd name="T15" fmla="*/ 1 h 20"/>
                <a:gd name="T16" fmla="*/ 17 w 17"/>
                <a:gd name="T17" fmla="*/ 1 h 20"/>
                <a:gd name="T18" fmla="*/ 17 w 17"/>
                <a:gd name="T19" fmla="*/ 5 h 20"/>
                <a:gd name="T20" fmla="*/ 17 w 17"/>
                <a:gd name="T21" fmla="*/ 5 h 20"/>
                <a:gd name="T22" fmla="*/ 17 w 17"/>
                <a:gd name="T23" fmla="*/ 5 h 20"/>
                <a:gd name="T24" fmla="*/ 17 w 17"/>
                <a:gd name="T25" fmla="*/ 5 h 20"/>
                <a:gd name="T26" fmla="*/ 17 w 17"/>
                <a:gd name="T27" fmla="*/ 6 h 20"/>
                <a:gd name="T28" fmla="*/ 17 w 17"/>
                <a:gd name="T29" fmla="*/ 6 h 20"/>
                <a:gd name="T30" fmla="*/ 17 w 17"/>
                <a:gd name="T31" fmla="*/ 9 h 20"/>
                <a:gd name="T32" fmla="*/ 16 w 17"/>
                <a:gd name="T33" fmla="*/ 12 h 20"/>
                <a:gd name="T34" fmla="*/ 16 w 17"/>
                <a:gd name="T35" fmla="*/ 12 h 20"/>
                <a:gd name="T36" fmla="*/ 16 w 17"/>
                <a:gd name="T37" fmla="*/ 14 h 20"/>
                <a:gd name="T38" fmla="*/ 16 w 17"/>
                <a:gd name="T39" fmla="*/ 14 h 20"/>
                <a:gd name="T40" fmla="*/ 13 w 17"/>
                <a:gd name="T41" fmla="*/ 16 h 20"/>
                <a:gd name="T42" fmla="*/ 13 w 17"/>
                <a:gd name="T43" fmla="*/ 16 h 20"/>
                <a:gd name="T44" fmla="*/ 11 w 17"/>
                <a:gd name="T45" fmla="*/ 19 h 20"/>
                <a:gd name="T46" fmla="*/ 11 w 17"/>
                <a:gd name="T47" fmla="*/ 19 h 20"/>
                <a:gd name="T48" fmla="*/ 8 w 17"/>
                <a:gd name="T49" fmla="*/ 20 h 20"/>
                <a:gd name="T50" fmla="*/ 6 w 17"/>
                <a:gd name="T51" fmla="*/ 19 h 20"/>
                <a:gd name="T52" fmla="*/ 6 w 17"/>
                <a:gd name="T53" fmla="*/ 19 h 20"/>
                <a:gd name="T54" fmla="*/ 2 w 17"/>
                <a:gd name="T55" fmla="*/ 16 h 20"/>
                <a:gd name="T56" fmla="*/ 2 w 17"/>
                <a:gd name="T57" fmla="*/ 16 h 20"/>
                <a:gd name="T58" fmla="*/ 2 w 17"/>
                <a:gd name="T59" fmla="*/ 12 h 20"/>
                <a:gd name="T60" fmla="*/ 2 w 17"/>
                <a:gd name="T61" fmla="*/ 12 h 20"/>
                <a:gd name="T62" fmla="*/ 0 w 17"/>
                <a:gd name="T63" fmla="*/ 9 h 20"/>
                <a:gd name="T64" fmla="*/ 0 w 17"/>
                <a:gd name="T65" fmla="*/ 9 h 20"/>
                <a:gd name="T66" fmla="*/ 3 w 17"/>
                <a:gd name="T67" fmla="*/ 5 h 20"/>
                <a:gd name="T68" fmla="*/ 6 w 17"/>
                <a:gd name="T69" fmla="*/ 1 h 20"/>
                <a:gd name="T70" fmla="*/ 6 w 17"/>
                <a:gd name="T71" fmla="*/ 1 h 20"/>
                <a:gd name="T72" fmla="*/ 11 w 17"/>
                <a:gd name="T73" fmla="*/ 0 h 20"/>
                <a:gd name="T74" fmla="*/ 11 w 17"/>
                <a:gd name="T75" fmla="*/ 0 h 20"/>
                <a:gd name="T76" fmla="*/ 8 w 17"/>
                <a:gd name="T77" fmla="*/ 3 h 20"/>
                <a:gd name="T78" fmla="*/ 8 w 17"/>
                <a:gd name="T79" fmla="*/ 3 h 20"/>
                <a:gd name="T80" fmla="*/ 13 w 17"/>
                <a:gd name="T81" fmla="*/ 5 h 20"/>
                <a:gd name="T82" fmla="*/ 13 w 17"/>
                <a:gd name="T83" fmla="*/ 5 h 20"/>
                <a:gd name="T84" fmla="*/ 11 w 17"/>
                <a:gd name="T85" fmla="*/ 3 h 20"/>
                <a:gd name="T86" fmla="*/ 8 w 17"/>
                <a:gd name="T87" fmla="*/ 3 h 20"/>
                <a:gd name="T88" fmla="*/ 8 w 17"/>
                <a:gd name="T89" fmla="*/ 3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7" h="20">
                  <a:moveTo>
                    <a:pt x="11" y="0"/>
                  </a:moveTo>
                  <a:lnTo>
                    <a:pt x="11" y="0"/>
                  </a:lnTo>
                  <a:lnTo>
                    <a:pt x="13" y="0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9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13" y="16"/>
                  </a:lnTo>
                  <a:lnTo>
                    <a:pt x="13" y="16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8" y="20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3" y="5"/>
                  </a:lnTo>
                  <a:lnTo>
                    <a:pt x="6" y="1"/>
                  </a:lnTo>
                  <a:lnTo>
                    <a:pt x="6" y="1"/>
                  </a:lnTo>
                  <a:lnTo>
                    <a:pt x="11" y="0"/>
                  </a:lnTo>
                  <a:lnTo>
                    <a:pt x="11" y="0"/>
                  </a:lnTo>
                  <a:close/>
                  <a:moveTo>
                    <a:pt x="8" y="3"/>
                  </a:moveTo>
                  <a:lnTo>
                    <a:pt x="8" y="3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1" y="3"/>
                  </a:lnTo>
                  <a:lnTo>
                    <a:pt x="8" y="3"/>
                  </a:lnTo>
                  <a:lnTo>
                    <a:pt x="8" y="3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131"/>
            <p:cNvSpPr>
              <a:spLocks noEditPoints="1"/>
            </p:cNvSpPr>
            <p:nvPr/>
          </p:nvSpPr>
          <p:spPr bwMode="auto">
            <a:xfrm>
              <a:off x="8026966" y="1721149"/>
              <a:ext cx="25400" cy="33338"/>
            </a:xfrm>
            <a:custGeom>
              <a:avLst/>
              <a:gdLst>
                <a:gd name="T0" fmla="*/ 16 w 16"/>
                <a:gd name="T1" fmla="*/ 10 h 21"/>
                <a:gd name="T2" fmla="*/ 16 w 16"/>
                <a:gd name="T3" fmla="*/ 10 h 21"/>
                <a:gd name="T4" fmla="*/ 13 w 16"/>
                <a:gd name="T5" fmla="*/ 17 h 21"/>
                <a:gd name="T6" fmla="*/ 13 w 16"/>
                <a:gd name="T7" fmla="*/ 17 h 21"/>
                <a:gd name="T8" fmla="*/ 10 w 16"/>
                <a:gd name="T9" fmla="*/ 21 h 21"/>
                <a:gd name="T10" fmla="*/ 5 w 16"/>
                <a:gd name="T11" fmla="*/ 19 h 21"/>
                <a:gd name="T12" fmla="*/ 5 w 16"/>
                <a:gd name="T13" fmla="*/ 19 h 21"/>
                <a:gd name="T14" fmla="*/ 4 w 16"/>
                <a:gd name="T15" fmla="*/ 17 h 21"/>
                <a:gd name="T16" fmla="*/ 0 w 16"/>
                <a:gd name="T17" fmla="*/ 14 h 21"/>
                <a:gd name="T18" fmla="*/ 0 w 16"/>
                <a:gd name="T19" fmla="*/ 11 h 21"/>
                <a:gd name="T20" fmla="*/ 0 w 16"/>
                <a:gd name="T21" fmla="*/ 8 h 21"/>
                <a:gd name="T22" fmla="*/ 0 w 16"/>
                <a:gd name="T23" fmla="*/ 8 h 21"/>
                <a:gd name="T24" fmla="*/ 2 w 16"/>
                <a:gd name="T25" fmla="*/ 6 h 21"/>
                <a:gd name="T26" fmla="*/ 2 w 16"/>
                <a:gd name="T27" fmla="*/ 6 h 21"/>
                <a:gd name="T28" fmla="*/ 4 w 16"/>
                <a:gd name="T29" fmla="*/ 3 h 21"/>
                <a:gd name="T30" fmla="*/ 4 w 16"/>
                <a:gd name="T31" fmla="*/ 3 h 21"/>
                <a:gd name="T32" fmla="*/ 7 w 16"/>
                <a:gd name="T33" fmla="*/ 0 h 21"/>
                <a:gd name="T34" fmla="*/ 10 w 16"/>
                <a:gd name="T35" fmla="*/ 2 h 21"/>
                <a:gd name="T36" fmla="*/ 10 w 16"/>
                <a:gd name="T37" fmla="*/ 2 h 21"/>
                <a:gd name="T38" fmla="*/ 15 w 16"/>
                <a:gd name="T39" fmla="*/ 5 h 21"/>
                <a:gd name="T40" fmla="*/ 16 w 16"/>
                <a:gd name="T41" fmla="*/ 10 h 21"/>
                <a:gd name="T42" fmla="*/ 16 w 16"/>
                <a:gd name="T43" fmla="*/ 10 h 21"/>
                <a:gd name="T44" fmla="*/ 7 w 16"/>
                <a:gd name="T45" fmla="*/ 16 h 21"/>
                <a:gd name="T46" fmla="*/ 7 w 16"/>
                <a:gd name="T47" fmla="*/ 16 h 21"/>
                <a:gd name="T48" fmla="*/ 10 w 16"/>
                <a:gd name="T49" fmla="*/ 17 h 21"/>
                <a:gd name="T50" fmla="*/ 10 w 16"/>
                <a:gd name="T51" fmla="*/ 16 h 21"/>
                <a:gd name="T52" fmla="*/ 10 w 16"/>
                <a:gd name="T53" fmla="*/ 16 h 21"/>
                <a:gd name="T54" fmla="*/ 11 w 16"/>
                <a:gd name="T55" fmla="*/ 13 h 21"/>
                <a:gd name="T56" fmla="*/ 11 w 16"/>
                <a:gd name="T57" fmla="*/ 13 h 21"/>
                <a:gd name="T58" fmla="*/ 10 w 16"/>
                <a:gd name="T59" fmla="*/ 14 h 21"/>
                <a:gd name="T60" fmla="*/ 7 w 16"/>
                <a:gd name="T61" fmla="*/ 16 h 21"/>
                <a:gd name="T62" fmla="*/ 7 w 16"/>
                <a:gd name="T63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" h="21">
                  <a:moveTo>
                    <a:pt x="16" y="10"/>
                  </a:moveTo>
                  <a:lnTo>
                    <a:pt x="16" y="10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0" y="21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4" y="17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3"/>
                  </a:lnTo>
                  <a:lnTo>
                    <a:pt x="4" y="3"/>
                  </a:lnTo>
                  <a:lnTo>
                    <a:pt x="7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5" y="5"/>
                  </a:lnTo>
                  <a:lnTo>
                    <a:pt x="16" y="10"/>
                  </a:lnTo>
                  <a:lnTo>
                    <a:pt x="16" y="10"/>
                  </a:lnTo>
                  <a:close/>
                  <a:moveTo>
                    <a:pt x="7" y="16"/>
                  </a:moveTo>
                  <a:lnTo>
                    <a:pt x="7" y="16"/>
                  </a:lnTo>
                  <a:lnTo>
                    <a:pt x="10" y="17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0" y="14"/>
                  </a:lnTo>
                  <a:lnTo>
                    <a:pt x="7" y="16"/>
                  </a:lnTo>
                  <a:lnTo>
                    <a:pt x="7" y="16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132"/>
            <p:cNvSpPr>
              <a:spLocks noEditPoints="1"/>
            </p:cNvSpPr>
            <p:nvPr/>
          </p:nvSpPr>
          <p:spPr bwMode="auto">
            <a:xfrm>
              <a:off x="8090466" y="1837037"/>
              <a:ext cx="19050" cy="31750"/>
            </a:xfrm>
            <a:custGeom>
              <a:avLst/>
              <a:gdLst>
                <a:gd name="T0" fmla="*/ 11 w 12"/>
                <a:gd name="T1" fmla="*/ 4 h 20"/>
                <a:gd name="T2" fmla="*/ 11 w 12"/>
                <a:gd name="T3" fmla="*/ 4 h 20"/>
                <a:gd name="T4" fmla="*/ 11 w 12"/>
                <a:gd name="T5" fmla="*/ 6 h 20"/>
                <a:gd name="T6" fmla="*/ 11 w 12"/>
                <a:gd name="T7" fmla="*/ 6 h 20"/>
                <a:gd name="T8" fmla="*/ 12 w 12"/>
                <a:gd name="T9" fmla="*/ 9 h 20"/>
                <a:gd name="T10" fmla="*/ 12 w 12"/>
                <a:gd name="T11" fmla="*/ 11 h 20"/>
                <a:gd name="T12" fmla="*/ 12 w 12"/>
                <a:gd name="T13" fmla="*/ 11 h 20"/>
                <a:gd name="T14" fmla="*/ 11 w 12"/>
                <a:gd name="T15" fmla="*/ 17 h 20"/>
                <a:gd name="T16" fmla="*/ 11 w 12"/>
                <a:gd name="T17" fmla="*/ 17 h 20"/>
                <a:gd name="T18" fmla="*/ 9 w 12"/>
                <a:gd name="T19" fmla="*/ 20 h 20"/>
                <a:gd name="T20" fmla="*/ 6 w 12"/>
                <a:gd name="T21" fmla="*/ 20 h 20"/>
                <a:gd name="T22" fmla="*/ 6 w 12"/>
                <a:gd name="T23" fmla="*/ 20 h 20"/>
                <a:gd name="T24" fmla="*/ 3 w 12"/>
                <a:gd name="T25" fmla="*/ 20 h 20"/>
                <a:gd name="T26" fmla="*/ 1 w 12"/>
                <a:gd name="T27" fmla="*/ 17 h 20"/>
                <a:gd name="T28" fmla="*/ 1 w 12"/>
                <a:gd name="T29" fmla="*/ 17 h 20"/>
                <a:gd name="T30" fmla="*/ 0 w 12"/>
                <a:gd name="T31" fmla="*/ 15 h 20"/>
                <a:gd name="T32" fmla="*/ 0 w 12"/>
                <a:gd name="T33" fmla="*/ 12 h 20"/>
                <a:gd name="T34" fmla="*/ 0 w 12"/>
                <a:gd name="T35" fmla="*/ 12 h 20"/>
                <a:gd name="T36" fmla="*/ 0 w 12"/>
                <a:gd name="T37" fmla="*/ 9 h 20"/>
                <a:gd name="T38" fmla="*/ 0 w 12"/>
                <a:gd name="T39" fmla="*/ 9 h 20"/>
                <a:gd name="T40" fmla="*/ 1 w 12"/>
                <a:gd name="T41" fmla="*/ 4 h 20"/>
                <a:gd name="T42" fmla="*/ 5 w 12"/>
                <a:gd name="T43" fmla="*/ 1 h 20"/>
                <a:gd name="T44" fmla="*/ 5 w 12"/>
                <a:gd name="T45" fmla="*/ 1 h 20"/>
                <a:gd name="T46" fmla="*/ 8 w 12"/>
                <a:gd name="T47" fmla="*/ 0 h 20"/>
                <a:gd name="T48" fmla="*/ 8 w 12"/>
                <a:gd name="T49" fmla="*/ 0 h 20"/>
                <a:gd name="T50" fmla="*/ 9 w 12"/>
                <a:gd name="T51" fmla="*/ 0 h 20"/>
                <a:gd name="T52" fmla="*/ 9 w 12"/>
                <a:gd name="T53" fmla="*/ 0 h 20"/>
                <a:gd name="T54" fmla="*/ 11 w 12"/>
                <a:gd name="T55" fmla="*/ 0 h 20"/>
                <a:gd name="T56" fmla="*/ 11 w 12"/>
                <a:gd name="T57" fmla="*/ 0 h 20"/>
                <a:gd name="T58" fmla="*/ 11 w 12"/>
                <a:gd name="T59" fmla="*/ 0 h 20"/>
                <a:gd name="T60" fmla="*/ 11 w 12"/>
                <a:gd name="T61" fmla="*/ 4 h 20"/>
                <a:gd name="T62" fmla="*/ 11 w 12"/>
                <a:gd name="T63" fmla="*/ 4 h 20"/>
                <a:gd name="T64" fmla="*/ 11 w 12"/>
                <a:gd name="T65" fmla="*/ 4 h 20"/>
                <a:gd name="T66" fmla="*/ 11 w 12"/>
                <a:gd name="T67" fmla="*/ 4 h 20"/>
                <a:gd name="T68" fmla="*/ 6 w 12"/>
                <a:gd name="T69" fmla="*/ 14 h 20"/>
                <a:gd name="T70" fmla="*/ 6 w 12"/>
                <a:gd name="T71" fmla="*/ 14 h 20"/>
                <a:gd name="T72" fmla="*/ 8 w 12"/>
                <a:gd name="T73" fmla="*/ 14 h 20"/>
                <a:gd name="T74" fmla="*/ 9 w 12"/>
                <a:gd name="T75" fmla="*/ 12 h 20"/>
                <a:gd name="T76" fmla="*/ 9 w 12"/>
                <a:gd name="T77" fmla="*/ 12 h 20"/>
                <a:gd name="T78" fmla="*/ 8 w 12"/>
                <a:gd name="T79" fmla="*/ 11 h 20"/>
                <a:gd name="T80" fmla="*/ 6 w 12"/>
                <a:gd name="T81" fmla="*/ 9 h 20"/>
                <a:gd name="T82" fmla="*/ 6 w 12"/>
                <a:gd name="T83" fmla="*/ 9 h 20"/>
                <a:gd name="T84" fmla="*/ 6 w 12"/>
                <a:gd name="T85" fmla="*/ 11 h 20"/>
                <a:gd name="T86" fmla="*/ 6 w 12"/>
                <a:gd name="T87" fmla="*/ 11 h 20"/>
                <a:gd name="T88" fmla="*/ 6 w 12"/>
                <a:gd name="T89" fmla="*/ 12 h 20"/>
                <a:gd name="T90" fmla="*/ 6 w 12"/>
                <a:gd name="T91" fmla="*/ 14 h 20"/>
                <a:gd name="T92" fmla="*/ 6 w 12"/>
                <a:gd name="T93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" h="20">
                  <a:moveTo>
                    <a:pt x="11" y="4"/>
                  </a:moveTo>
                  <a:lnTo>
                    <a:pt x="11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2" y="9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9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3" y="20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0" y="15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9"/>
                  </a:lnTo>
                  <a:lnTo>
                    <a:pt x="0" y="9"/>
                  </a:lnTo>
                  <a:lnTo>
                    <a:pt x="1" y="4"/>
                  </a:lnTo>
                  <a:lnTo>
                    <a:pt x="5" y="1"/>
                  </a:lnTo>
                  <a:lnTo>
                    <a:pt x="5" y="1"/>
                  </a:lnTo>
                  <a:lnTo>
                    <a:pt x="8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close/>
                  <a:moveTo>
                    <a:pt x="6" y="14"/>
                  </a:moveTo>
                  <a:lnTo>
                    <a:pt x="6" y="14"/>
                  </a:lnTo>
                  <a:lnTo>
                    <a:pt x="8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8" y="11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2"/>
                  </a:lnTo>
                  <a:lnTo>
                    <a:pt x="6" y="14"/>
                  </a:lnTo>
                  <a:lnTo>
                    <a:pt x="6" y="14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133"/>
            <p:cNvSpPr/>
            <p:nvPr/>
          </p:nvSpPr>
          <p:spPr bwMode="auto">
            <a:xfrm>
              <a:off x="8003154" y="1621137"/>
              <a:ext cx="22225" cy="26988"/>
            </a:xfrm>
            <a:custGeom>
              <a:avLst/>
              <a:gdLst>
                <a:gd name="T0" fmla="*/ 7 w 14"/>
                <a:gd name="T1" fmla="*/ 17 h 17"/>
                <a:gd name="T2" fmla="*/ 7 w 14"/>
                <a:gd name="T3" fmla="*/ 17 h 17"/>
                <a:gd name="T4" fmla="*/ 4 w 14"/>
                <a:gd name="T5" fmla="*/ 17 h 17"/>
                <a:gd name="T6" fmla="*/ 3 w 14"/>
                <a:gd name="T7" fmla="*/ 16 h 17"/>
                <a:gd name="T8" fmla="*/ 3 w 14"/>
                <a:gd name="T9" fmla="*/ 16 h 17"/>
                <a:gd name="T10" fmla="*/ 1 w 14"/>
                <a:gd name="T11" fmla="*/ 14 h 17"/>
                <a:gd name="T12" fmla="*/ 0 w 14"/>
                <a:gd name="T13" fmla="*/ 11 h 17"/>
                <a:gd name="T14" fmla="*/ 0 w 14"/>
                <a:gd name="T15" fmla="*/ 11 h 17"/>
                <a:gd name="T16" fmla="*/ 0 w 14"/>
                <a:gd name="T17" fmla="*/ 11 h 17"/>
                <a:gd name="T18" fmla="*/ 0 w 14"/>
                <a:gd name="T19" fmla="*/ 11 h 17"/>
                <a:gd name="T20" fmla="*/ 0 w 14"/>
                <a:gd name="T21" fmla="*/ 8 h 17"/>
                <a:gd name="T22" fmla="*/ 1 w 14"/>
                <a:gd name="T23" fmla="*/ 5 h 17"/>
                <a:gd name="T24" fmla="*/ 1 w 14"/>
                <a:gd name="T25" fmla="*/ 5 h 17"/>
                <a:gd name="T26" fmla="*/ 3 w 14"/>
                <a:gd name="T27" fmla="*/ 3 h 17"/>
                <a:gd name="T28" fmla="*/ 3 w 14"/>
                <a:gd name="T29" fmla="*/ 3 h 17"/>
                <a:gd name="T30" fmla="*/ 4 w 14"/>
                <a:gd name="T31" fmla="*/ 2 h 17"/>
                <a:gd name="T32" fmla="*/ 7 w 14"/>
                <a:gd name="T33" fmla="*/ 0 h 17"/>
                <a:gd name="T34" fmla="*/ 7 w 14"/>
                <a:gd name="T35" fmla="*/ 0 h 17"/>
                <a:gd name="T36" fmla="*/ 9 w 14"/>
                <a:gd name="T37" fmla="*/ 2 h 17"/>
                <a:gd name="T38" fmla="*/ 9 w 14"/>
                <a:gd name="T39" fmla="*/ 2 h 17"/>
                <a:gd name="T40" fmla="*/ 12 w 14"/>
                <a:gd name="T41" fmla="*/ 2 h 17"/>
                <a:gd name="T42" fmla="*/ 12 w 14"/>
                <a:gd name="T43" fmla="*/ 2 h 17"/>
                <a:gd name="T44" fmla="*/ 14 w 14"/>
                <a:gd name="T45" fmla="*/ 3 h 17"/>
                <a:gd name="T46" fmla="*/ 14 w 14"/>
                <a:gd name="T47" fmla="*/ 5 h 17"/>
                <a:gd name="T48" fmla="*/ 14 w 14"/>
                <a:gd name="T49" fmla="*/ 5 h 17"/>
                <a:gd name="T50" fmla="*/ 14 w 14"/>
                <a:gd name="T51" fmla="*/ 8 h 17"/>
                <a:gd name="T52" fmla="*/ 14 w 14"/>
                <a:gd name="T53" fmla="*/ 8 h 17"/>
                <a:gd name="T54" fmla="*/ 14 w 14"/>
                <a:gd name="T55" fmla="*/ 11 h 17"/>
                <a:gd name="T56" fmla="*/ 14 w 14"/>
                <a:gd name="T57" fmla="*/ 11 h 17"/>
                <a:gd name="T58" fmla="*/ 12 w 14"/>
                <a:gd name="T59" fmla="*/ 16 h 17"/>
                <a:gd name="T60" fmla="*/ 12 w 14"/>
                <a:gd name="T61" fmla="*/ 16 h 17"/>
                <a:gd name="T62" fmla="*/ 11 w 14"/>
                <a:gd name="T63" fmla="*/ 17 h 17"/>
                <a:gd name="T64" fmla="*/ 7 w 14"/>
                <a:gd name="T65" fmla="*/ 17 h 17"/>
                <a:gd name="T66" fmla="*/ 7 w 14"/>
                <a:gd name="T67" fmla="*/ 17 h 17"/>
                <a:gd name="T68" fmla="*/ 7 w 14"/>
                <a:gd name="T69" fmla="*/ 17 h 17"/>
                <a:gd name="T70" fmla="*/ 7 w 14"/>
                <a:gd name="T7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4" h="17">
                  <a:moveTo>
                    <a:pt x="7" y="17"/>
                  </a:moveTo>
                  <a:lnTo>
                    <a:pt x="7" y="17"/>
                  </a:lnTo>
                  <a:lnTo>
                    <a:pt x="4" y="17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1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1" y="5"/>
                  </a:lnTo>
                  <a:lnTo>
                    <a:pt x="1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4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2"/>
                  </a:lnTo>
                  <a:lnTo>
                    <a:pt x="9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3"/>
                  </a:lnTo>
                  <a:lnTo>
                    <a:pt x="14" y="5"/>
                  </a:lnTo>
                  <a:lnTo>
                    <a:pt x="14" y="5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1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134"/>
            <p:cNvSpPr>
              <a:spLocks noEditPoints="1"/>
            </p:cNvSpPr>
            <p:nvPr/>
          </p:nvSpPr>
          <p:spPr bwMode="auto">
            <a:xfrm>
              <a:off x="8033316" y="1776712"/>
              <a:ext cx="22225" cy="25400"/>
            </a:xfrm>
            <a:custGeom>
              <a:avLst/>
              <a:gdLst>
                <a:gd name="T0" fmla="*/ 14 w 14"/>
                <a:gd name="T1" fmla="*/ 8 h 16"/>
                <a:gd name="T2" fmla="*/ 14 w 14"/>
                <a:gd name="T3" fmla="*/ 8 h 16"/>
                <a:gd name="T4" fmla="*/ 12 w 14"/>
                <a:gd name="T5" fmla="*/ 12 h 16"/>
                <a:gd name="T6" fmla="*/ 12 w 14"/>
                <a:gd name="T7" fmla="*/ 12 h 16"/>
                <a:gd name="T8" fmla="*/ 9 w 14"/>
                <a:gd name="T9" fmla="*/ 16 h 16"/>
                <a:gd name="T10" fmla="*/ 9 w 14"/>
                <a:gd name="T11" fmla="*/ 16 h 16"/>
                <a:gd name="T12" fmla="*/ 9 w 14"/>
                <a:gd name="T13" fmla="*/ 16 h 16"/>
                <a:gd name="T14" fmla="*/ 9 w 14"/>
                <a:gd name="T15" fmla="*/ 16 h 16"/>
                <a:gd name="T16" fmla="*/ 6 w 14"/>
                <a:gd name="T17" fmla="*/ 16 h 16"/>
                <a:gd name="T18" fmla="*/ 6 w 14"/>
                <a:gd name="T19" fmla="*/ 16 h 16"/>
                <a:gd name="T20" fmla="*/ 1 w 14"/>
                <a:gd name="T21" fmla="*/ 14 h 16"/>
                <a:gd name="T22" fmla="*/ 0 w 14"/>
                <a:gd name="T23" fmla="*/ 9 h 16"/>
                <a:gd name="T24" fmla="*/ 0 w 14"/>
                <a:gd name="T25" fmla="*/ 9 h 16"/>
                <a:gd name="T26" fmla="*/ 0 w 14"/>
                <a:gd name="T27" fmla="*/ 5 h 16"/>
                <a:gd name="T28" fmla="*/ 1 w 14"/>
                <a:gd name="T29" fmla="*/ 1 h 16"/>
                <a:gd name="T30" fmla="*/ 1 w 14"/>
                <a:gd name="T31" fmla="*/ 1 h 16"/>
                <a:gd name="T32" fmla="*/ 4 w 14"/>
                <a:gd name="T33" fmla="*/ 0 h 16"/>
                <a:gd name="T34" fmla="*/ 6 w 14"/>
                <a:gd name="T35" fmla="*/ 0 h 16"/>
                <a:gd name="T36" fmla="*/ 6 w 14"/>
                <a:gd name="T37" fmla="*/ 0 h 16"/>
                <a:gd name="T38" fmla="*/ 9 w 14"/>
                <a:gd name="T39" fmla="*/ 0 h 16"/>
                <a:gd name="T40" fmla="*/ 9 w 14"/>
                <a:gd name="T41" fmla="*/ 0 h 16"/>
                <a:gd name="T42" fmla="*/ 12 w 14"/>
                <a:gd name="T43" fmla="*/ 3 h 16"/>
                <a:gd name="T44" fmla="*/ 14 w 14"/>
                <a:gd name="T45" fmla="*/ 8 h 16"/>
                <a:gd name="T46" fmla="*/ 14 w 14"/>
                <a:gd name="T47" fmla="*/ 8 h 16"/>
                <a:gd name="T48" fmla="*/ 3 w 14"/>
                <a:gd name="T49" fmla="*/ 8 h 16"/>
                <a:gd name="T50" fmla="*/ 3 w 14"/>
                <a:gd name="T51" fmla="*/ 8 h 16"/>
                <a:gd name="T52" fmla="*/ 3 w 14"/>
                <a:gd name="T53" fmla="*/ 6 h 16"/>
                <a:gd name="T54" fmla="*/ 3 w 14"/>
                <a:gd name="T55" fmla="*/ 6 h 16"/>
                <a:gd name="T56" fmla="*/ 4 w 14"/>
                <a:gd name="T57" fmla="*/ 3 h 16"/>
                <a:gd name="T58" fmla="*/ 4 w 14"/>
                <a:gd name="T59" fmla="*/ 3 h 16"/>
                <a:gd name="T60" fmla="*/ 3 w 14"/>
                <a:gd name="T61" fmla="*/ 5 h 16"/>
                <a:gd name="T62" fmla="*/ 3 w 14"/>
                <a:gd name="T63" fmla="*/ 8 h 16"/>
                <a:gd name="T64" fmla="*/ 3 w 14"/>
                <a:gd name="T6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" h="16">
                  <a:moveTo>
                    <a:pt x="14" y="8"/>
                  </a:moveTo>
                  <a:lnTo>
                    <a:pt x="14" y="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" y="14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5"/>
                  </a:lnTo>
                  <a:lnTo>
                    <a:pt x="1" y="1"/>
                  </a:lnTo>
                  <a:lnTo>
                    <a:pt x="1" y="1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2" y="3"/>
                  </a:lnTo>
                  <a:lnTo>
                    <a:pt x="14" y="8"/>
                  </a:lnTo>
                  <a:lnTo>
                    <a:pt x="14" y="8"/>
                  </a:lnTo>
                  <a:close/>
                  <a:moveTo>
                    <a:pt x="3" y="8"/>
                  </a:moveTo>
                  <a:lnTo>
                    <a:pt x="3" y="8"/>
                  </a:lnTo>
                  <a:lnTo>
                    <a:pt x="3" y="6"/>
                  </a:lnTo>
                  <a:lnTo>
                    <a:pt x="3" y="6"/>
                  </a:lnTo>
                  <a:lnTo>
                    <a:pt x="4" y="3"/>
                  </a:lnTo>
                  <a:lnTo>
                    <a:pt x="4" y="3"/>
                  </a:lnTo>
                  <a:lnTo>
                    <a:pt x="3" y="5"/>
                  </a:lnTo>
                  <a:lnTo>
                    <a:pt x="3" y="8"/>
                  </a:lnTo>
                  <a:lnTo>
                    <a:pt x="3" y="8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135"/>
            <p:cNvSpPr/>
            <p:nvPr/>
          </p:nvSpPr>
          <p:spPr bwMode="auto">
            <a:xfrm>
              <a:off x="8065066" y="1778299"/>
              <a:ext cx="20638" cy="28575"/>
            </a:xfrm>
            <a:custGeom>
              <a:avLst/>
              <a:gdLst>
                <a:gd name="T0" fmla="*/ 13 w 13"/>
                <a:gd name="T1" fmla="*/ 8 h 18"/>
                <a:gd name="T2" fmla="*/ 13 w 13"/>
                <a:gd name="T3" fmla="*/ 8 h 18"/>
                <a:gd name="T4" fmla="*/ 11 w 13"/>
                <a:gd name="T5" fmla="*/ 13 h 18"/>
                <a:gd name="T6" fmla="*/ 11 w 13"/>
                <a:gd name="T7" fmla="*/ 13 h 18"/>
                <a:gd name="T8" fmla="*/ 10 w 13"/>
                <a:gd name="T9" fmla="*/ 16 h 18"/>
                <a:gd name="T10" fmla="*/ 10 w 13"/>
                <a:gd name="T11" fmla="*/ 16 h 18"/>
                <a:gd name="T12" fmla="*/ 6 w 13"/>
                <a:gd name="T13" fmla="*/ 18 h 18"/>
                <a:gd name="T14" fmla="*/ 3 w 13"/>
                <a:gd name="T15" fmla="*/ 16 h 18"/>
                <a:gd name="T16" fmla="*/ 3 w 13"/>
                <a:gd name="T17" fmla="*/ 16 h 18"/>
                <a:gd name="T18" fmla="*/ 2 w 13"/>
                <a:gd name="T19" fmla="*/ 15 h 18"/>
                <a:gd name="T20" fmla="*/ 0 w 13"/>
                <a:gd name="T21" fmla="*/ 11 h 18"/>
                <a:gd name="T22" fmla="*/ 0 w 13"/>
                <a:gd name="T23" fmla="*/ 11 h 18"/>
                <a:gd name="T24" fmla="*/ 0 w 13"/>
                <a:gd name="T25" fmla="*/ 10 h 18"/>
                <a:gd name="T26" fmla="*/ 0 w 13"/>
                <a:gd name="T27" fmla="*/ 10 h 18"/>
                <a:gd name="T28" fmla="*/ 0 w 13"/>
                <a:gd name="T29" fmla="*/ 7 h 18"/>
                <a:gd name="T30" fmla="*/ 0 w 13"/>
                <a:gd name="T31" fmla="*/ 7 h 18"/>
                <a:gd name="T32" fmla="*/ 2 w 13"/>
                <a:gd name="T33" fmla="*/ 5 h 18"/>
                <a:gd name="T34" fmla="*/ 2 w 13"/>
                <a:gd name="T35" fmla="*/ 5 h 18"/>
                <a:gd name="T36" fmla="*/ 2 w 13"/>
                <a:gd name="T37" fmla="*/ 4 h 18"/>
                <a:gd name="T38" fmla="*/ 2 w 13"/>
                <a:gd name="T39" fmla="*/ 4 h 18"/>
                <a:gd name="T40" fmla="*/ 3 w 13"/>
                <a:gd name="T41" fmla="*/ 0 h 18"/>
                <a:gd name="T42" fmla="*/ 6 w 13"/>
                <a:gd name="T43" fmla="*/ 0 h 18"/>
                <a:gd name="T44" fmla="*/ 6 w 13"/>
                <a:gd name="T45" fmla="*/ 0 h 18"/>
                <a:gd name="T46" fmla="*/ 13 w 13"/>
                <a:gd name="T47" fmla="*/ 4 h 18"/>
                <a:gd name="T48" fmla="*/ 13 w 13"/>
                <a:gd name="T49" fmla="*/ 4 h 18"/>
                <a:gd name="T50" fmla="*/ 13 w 13"/>
                <a:gd name="T51" fmla="*/ 5 h 18"/>
                <a:gd name="T52" fmla="*/ 13 w 13"/>
                <a:gd name="T53" fmla="*/ 8 h 18"/>
                <a:gd name="T54" fmla="*/ 13 w 13"/>
                <a:gd name="T55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" h="18">
                  <a:moveTo>
                    <a:pt x="13" y="8"/>
                  </a:moveTo>
                  <a:lnTo>
                    <a:pt x="13" y="8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6" y="18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2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4"/>
                  </a:lnTo>
                  <a:lnTo>
                    <a:pt x="2" y="4"/>
                  </a:lnTo>
                  <a:lnTo>
                    <a:pt x="3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5"/>
                  </a:lnTo>
                  <a:lnTo>
                    <a:pt x="13" y="8"/>
                  </a:lnTo>
                  <a:lnTo>
                    <a:pt x="13" y="8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136"/>
            <p:cNvSpPr>
              <a:spLocks noEditPoints="1"/>
            </p:cNvSpPr>
            <p:nvPr/>
          </p:nvSpPr>
          <p:spPr bwMode="auto">
            <a:xfrm>
              <a:off x="8069829" y="1535412"/>
              <a:ext cx="20638" cy="23813"/>
            </a:xfrm>
            <a:custGeom>
              <a:avLst/>
              <a:gdLst>
                <a:gd name="T0" fmla="*/ 13 w 13"/>
                <a:gd name="T1" fmla="*/ 8 h 15"/>
                <a:gd name="T2" fmla="*/ 13 w 13"/>
                <a:gd name="T3" fmla="*/ 8 h 15"/>
                <a:gd name="T4" fmla="*/ 11 w 13"/>
                <a:gd name="T5" fmla="*/ 13 h 15"/>
                <a:gd name="T6" fmla="*/ 11 w 13"/>
                <a:gd name="T7" fmla="*/ 13 h 15"/>
                <a:gd name="T8" fmla="*/ 10 w 13"/>
                <a:gd name="T9" fmla="*/ 15 h 15"/>
                <a:gd name="T10" fmla="*/ 7 w 13"/>
                <a:gd name="T11" fmla="*/ 15 h 15"/>
                <a:gd name="T12" fmla="*/ 7 w 13"/>
                <a:gd name="T13" fmla="*/ 15 h 15"/>
                <a:gd name="T14" fmla="*/ 5 w 13"/>
                <a:gd name="T15" fmla="*/ 15 h 15"/>
                <a:gd name="T16" fmla="*/ 5 w 13"/>
                <a:gd name="T17" fmla="*/ 15 h 15"/>
                <a:gd name="T18" fmla="*/ 2 w 13"/>
                <a:gd name="T19" fmla="*/ 15 h 15"/>
                <a:gd name="T20" fmla="*/ 0 w 13"/>
                <a:gd name="T21" fmla="*/ 11 h 15"/>
                <a:gd name="T22" fmla="*/ 0 w 13"/>
                <a:gd name="T23" fmla="*/ 11 h 15"/>
                <a:gd name="T24" fmla="*/ 0 w 13"/>
                <a:gd name="T25" fmla="*/ 10 h 15"/>
                <a:gd name="T26" fmla="*/ 0 w 13"/>
                <a:gd name="T27" fmla="*/ 10 h 15"/>
                <a:gd name="T28" fmla="*/ 0 w 13"/>
                <a:gd name="T29" fmla="*/ 7 h 15"/>
                <a:gd name="T30" fmla="*/ 0 w 13"/>
                <a:gd name="T31" fmla="*/ 5 h 15"/>
                <a:gd name="T32" fmla="*/ 0 w 13"/>
                <a:gd name="T33" fmla="*/ 5 h 15"/>
                <a:gd name="T34" fmla="*/ 2 w 13"/>
                <a:gd name="T35" fmla="*/ 2 h 15"/>
                <a:gd name="T36" fmla="*/ 2 w 13"/>
                <a:gd name="T37" fmla="*/ 2 h 15"/>
                <a:gd name="T38" fmla="*/ 3 w 13"/>
                <a:gd name="T39" fmla="*/ 0 h 15"/>
                <a:gd name="T40" fmla="*/ 5 w 13"/>
                <a:gd name="T41" fmla="*/ 0 h 15"/>
                <a:gd name="T42" fmla="*/ 5 w 13"/>
                <a:gd name="T43" fmla="*/ 0 h 15"/>
                <a:gd name="T44" fmla="*/ 11 w 13"/>
                <a:gd name="T45" fmla="*/ 4 h 15"/>
                <a:gd name="T46" fmla="*/ 11 w 13"/>
                <a:gd name="T47" fmla="*/ 4 h 15"/>
                <a:gd name="T48" fmla="*/ 13 w 13"/>
                <a:gd name="T49" fmla="*/ 5 h 15"/>
                <a:gd name="T50" fmla="*/ 13 w 13"/>
                <a:gd name="T51" fmla="*/ 8 h 15"/>
                <a:gd name="T52" fmla="*/ 13 w 13"/>
                <a:gd name="T53" fmla="*/ 8 h 15"/>
                <a:gd name="T54" fmla="*/ 8 w 13"/>
                <a:gd name="T55" fmla="*/ 11 h 15"/>
                <a:gd name="T56" fmla="*/ 8 w 13"/>
                <a:gd name="T57" fmla="*/ 11 h 15"/>
                <a:gd name="T58" fmla="*/ 10 w 13"/>
                <a:gd name="T59" fmla="*/ 10 h 15"/>
                <a:gd name="T60" fmla="*/ 10 w 13"/>
                <a:gd name="T61" fmla="*/ 7 h 15"/>
                <a:gd name="T62" fmla="*/ 10 w 13"/>
                <a:gd name="T63" fmla="*/ 7 h 15"/>
                <a:gd name="T64" fmla="*/ 8 w 13"/>
                <a:gd name="T65" fmla="*/ 8 h 15"/>
                <a:gd name="T66" fmla="*/ 8 w 13"/>
                <a:gd name="T67" fmla="*/ 8 h 15"/>
                <a:gd name="T68" fmla="*/ 8 w 13"/>
                <a:gd name="T69" fmla="*/ 11 h 15"/>
                <a:gd name="T70" fmla="*/ 8 w 13"/>
                <a:gd name="T71" fmla="*/ 1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" h="15">
                  <a:moveTo>
                    <a:pt x="13" y="8"/>
                  </a:moveTo>
                  <a:lnTo>
                    <a:pt x="13" y="8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0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2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5"/>
                  </a:lnTo>
                  <a:lnTo>
                    <a:pt x="13" y="8"/>
                  </a:lnTo>
                  <a:lnTo>
                    <a:pt x="13" y="8"/>
                  </a:lnTo>
                  <a:close/>
                  <a:moveTo>
                    <a:pt x="8" y="11"/>
                  </a:moveTo>
                  <a:lnTo>
                    <a:pt x="8" y="11"/>
                  </a:lnTo>
                  <a:lnTo>
                    <a:pt x="10" y="10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11"/>
                  </a:lnTo>
                  <a:lnTo>
                    <a:pt x="8" y="11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137"/>
            <p:cNvSpPr>
              <a:spLocks noEditPoints="1"/>
            </p:cNvSpPr>
            <p:nvPr/>
          </p:nvSpPr>
          <p:spPr bwMode="auto">
            <a:xfrm>
              <a:off x="8099991" y="1440162"/>
              <a:ext cx="33338" cy="33338"/>
            </a:xfrm>
            <a:custGeom>
              <a:avLst/>
              <a:gdLst>
                <a:gd name="T0" fmla="*/ 11 w 21"/>
                <a:gd name="T1" fmla="*/ 0 h 21"/>
                <a:gd name="T2" fmla="*/ 11 w 21"/>
                <a:gd name="T3" fmla="*/ 0 h 21"/>
                <a:gd name="T4" fmla="*/ 13 w 21"/>
                <a:gd name="T5" fmla="*/ 0 h 21"/>
                <a:gd name="T6" fmla="*/ 13 w 21"/>
                <a:gd name="T7" fmla="*/ 0 h 21"/>
                <a:gd name="T8" fmla="*/ 16 w 21"/>
                <a:gd name="T9" fmla="*/ 0 h 21"/>
                <a:gd name="T10" fmla="*/ 17 w 21"/>
                <a:gd name="T11" fmla="*/ 2 h 21"/>
                <a:gd name="T12" fmla="*/ 17 w 21"/>
                <a:gd name="T13" fmla="*/ 2 h 21"/>
                <a:gd name="T14" fmla="*/ 21 w 21"/>
                <a:gd name="T15" fmla="*/ 7 h 21"/>
                <a:gd name="T16" fmla="*/ 21 w 21"/>
                <a:gd name="T17" fmla="*/ 7 h 21"/>
                <a:gd name="T18" fmla="*/ 21 w 21"/>
                <a:gd name="T19" fmla="*/ 10 h 21"/>
                <a:gd name="T20" fmla="*/ 21 w 21"/>
                <a:gd name="T21" fmla="*/ 10 h 21"/>
                <a:gd name="T22" fmla="*/ 21 w 21"/>
                <a:gd name="T23" fmla="*/ 13 h 21"/>
                <a:gd name="T24" fmla="*/ 17 w 21"/>
                <a:gd name="T25" fmla="*/ 16 h 21"/>
                <a:gd name="T26" fmla="*/ 16 w 21"/>
                <a:gd name="T27" fmla="*/ 19 h 21"/>
                <a:gd name="T28" fmla="*/ 11 w 21"/>
                <a:gd name="T29" fmla="*/ 21 h 21"/>
                <a:gd name="T30" fmla="*/ 11 w 21"/>
                <a:gd name="T31" fmla="*/ 21 h 21"/>
                <a:gd name="T32" fmla="*/ 5 w 21"/>
                <a:gd name="T33" fmla="*/ 19 h 21"/>
                <a:gd name="T34" fmla="*/ 2 w 21"/>
                <a:gd name="T35" fmla="*/ 15 h 21"/>
                <a:gd name="T36" fmla="*/ 2 w 21"/>
                <a:gd name="T37" fmla="*/ 15 h 21"/>
                <a:gd name="T38" fmla="*/ 0 w 21"/>
                <a:gd name="T39" fmla="*/ 10 h 21"/>
                <a:gd name="T40" fmla="*/ 0 w 21"/>
                <a:gd name="T41" fmla="*/ 10 h 21"/>
                <a:gd name="T42" fmla="*/ 2 w 21"/>
                <a:gd name="T43" fmla="*/ 7 h 21"/>
                <a:gd name="T44" fmla="*/ 3 w 21"/>
                <a:gd name="T45" fmla="*/ 4 h 21"/>
                <a:gd name="T46" fmla="*/ 3 w 21"/>
                <a:gd name="T47" fmla="*/ 4 h 21"/>
                <a:gd name="T48" fmla="*/ 5 w 21"/>
                <a:gd name="T49" fmla="*/ 2 h 21"/>
                <a:gd name="T50" fmla="*/ 5 w 21"/>
                <a:gd name="T51" fmla="*/ 2 h 21"/>
                <a:gd name="T52" fmla="*/ 8 w 21"/>
                <a:gd name="T53" fmla="*/ 0 h 21"/>
                <a:gd name="T54" fmla="*/ 11 w 21"/>
                <a:gd name="T55" fmla="*/ 0 h 21"/>
                <a:gd name="T56" fmla="*/ 11 w 21"/>
                <a:gd name="T57" fmla="*/ 0 h 21"/>
                <a:gd name="T58" fmla="*/ 5 w 21"/>
                <a:gd name="T59" fmla="*/ 15 h 21"/>
                <a:gd name="T60" fmla="*/ 5 w 21"/>
                <a:gd name="T61" fmla="*/ 15 h 21"/>
                <a:gd name="T62" fmla="*/ 3 w 21"/>
                <a:gd name="T63" fmla="*/ 13 h 21"/>
                <a:gd name="T64" fmla="*/ 3 w 21"/>
                <a:gd name="T65" fmla="*/ 11 h 21"/>
                <a:gd name="T66" fmla="*/ 3 w 21"/>
                <a:gd name="T67" fmla="*/ 11 h 21"/>
                <a:gd name="T68" fmla="*/ 3 w 21"/>
                <a:gd name="T69" fmla="*/ 13 h 21"/>
                <a:gd name="T70" fmla="*/ 5 w 21"/>
                <a:gd name="T71" fmla="*/ 15 h 21"/>
                <a:gd name="T72" fmla="*/ 5 w 21"/>
                <a:gd name="T73" fmla="*/ 15 h 21"/>
                <a:gd name="T74" fmla="*/ 13 w 21"/>
                <a:gd name="T75" fmla="*/ 10 h 21"/>
                <a:gd name="T76" fmla="*/ 13 w 21"/>
                <a:gd name="T77" fmla="*/ 10 h 21"/>
                <a:gd name="T78" fmla="*/ 11 w 21"/>
                <a:gd name="T79" fmla="*/ 10 h 21"/>
                <a:gd name="T80" fmla="*/ 11 w 21"/>
                <a:gd name="T81" fmla="*/ 10 h 21"/>
                <a:gd name="T82" fmla="*/ 13 w 21"/>
                <a:gd name="T83" fmla="*/ 11 h 21"/>
                <a:gd name="T84" fmla="*/ 13 w 21"/>
                <a:gd name="T85" fmla="*/ 11 h 21"/>
                <a:gd name="T86" fmla="*/ 13 w 21"/>
                <a:gd name="T87" fmla="*/ 10 h 21"/>
                <a:gd name="T88" fmla="*/ 13 w 21"/>
                <a:gd name="T89" fmla="*/ 10 h 21"/>
                <a:gd name="T90" fmla="*/ 10 w 21"/>
                <a:gd name="T91" fmla="*/ 15 h 21"/>
                <a:gd name="T92" fmla="*/ 10 w 21"/>
                <a:gd name="T93" fmla="*/ 15 h 21"/>
                <a:gd name="T94" fmla="*/ 10 w 21"/>
                <a:gd name="T95" fmla="*/ 13 h 21"/>
                <a:gd name="T96" fmla="*/ 10 w 21"/>
                <a:gd name="T97" fmla="*/ 13 h 21"/>
                <a:gd name="T98" fmla="*/ 10 w 21"/>
                <a:gd name="T99" fmla="*/ 13 h 21"/>
                <a:gd name="T100" fmla="*/ 10 w 21"/>
                <a:gd name="T101" fmla="*/ 13 h 21"/>
                <a:gd name="T102" fmla="*/ 10 w 21"/>
                <a:gd name="T103" fmla="*/ 13 h 21"/>
                <a:gd name="T104" fmla="*/ 10 w 21"/>
                <a:gd name="T105" fmla="*/ 13 h 21"/>
                <a:gd name="T106" fmla="*/ 10 w 21"/>
                <a:gd name="T107" fmla="*/ 15 h 21"/>
                <a:gd name="T108" fmla="*/ 10 w 21"/>
                <a:gd name="T10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1" h="21">
                  <a:moveTo>
                    <a:pt x="11" y="0"/>
                  </a:moveTo>
                  <a:lnTo>
                    <a:pt x="11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6" y="0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21" y="13"/>
                  </a:lnTo>
                  <a:lnTo>
                    <a:pt x="17" y="16"/>
                  </a:lnTo>
                  <a:lnTo>
                    <a:pt x="16" y="19"/>
                  </a:lnTo>
                  <a:lnTo>
                    <a:pt x="11" y="21"/>
                  </a:lnTo>
                  <a:lnTo>
                    <a:pt x="11" y="21"/>
                  </a:lnTo>
                  <a:lnTo>
                    <a:pt x="5" y="19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7"/>
                  </a:lnTo>
                  <a:lnTo>
                    <a:pt x="3" y="4"/>
                  </a:lnTo>
                  <a:lnTo>
                    <a:pt x="3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close/>
                  <a:moveTo>
                    <a:pt x="5" y="15"/>
                  </a:moveTo>
                  <a:lnTo>
                    <a:pt x="5" y="15"/>
                  </a:lnTo>
                  <a:lnTo>
                    <a:pt x="3" y="13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3"/>
                  </a:lnTo>
                  <a:lnTo>
                    <a:pt x="5" y="15"/>
                  </a:lnTo>
                  <a:lnTo>
                    <a:pt x="5" y="15"/>
                  </a:lnTo>
                  <a:close/>
                  <a:moveTo>
                    <a:pt x="13" y="10"/>
                  </a:moveTo>
                  <a:lnTo>
                    <a:pt x="13" y="10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0"/>
                  </a:lnTo>
                  <a:lnTo>
                    <a:pt x="13" y="10"/>
                  </a:lnTo>
                  <a:close/>
                  <a:moveTo>
                    <a:pt x="10" y="15"/>
                  </a:moveTo>
                  <a:lnTo>
                    <a:pt x="10" y="15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3"/>
                  </a:lnTo>
                  <a:lnTo>
                    <a:pt x="10" y="15"/>
                  </a:lnTo>
                  <a:lnTo>
                    <a:pt x="10" y="15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138"/>
            <p:cNvSpPr>
              <a:spLocks noEditPoints="1"/>
            </p:cNvSpPr>
            <p:nvPr/>
          </p:nvSpPr>
          <p:spPr bwMode="auto">
            <a:xfrm>
              <a:off x="7895204" y="1468737"/>
              <a:ext cx="26988" cy="31750"/>
            </a:xfrm>
            <a:custGeom>
              <a:avLst/>
              <a:gdLst>
                <a:gd name="T0" fmla="*/ 0 w 17"/>
                <a:gd name="T1" fmla="*/ 9 h 20"/>
                <a:gd name="T2" fmla="*/ 0 w 17"/>
                <a:gd name="T3" fmla="*/ 9 h 20"/>
                <a:gd name="T4" fmla="*/ 0 w 17"/>
                <a:gd name="T5" fmla="*/ 8 h 20"/>
                <a:gd name="T6" fmla="*/ 1 w 17"/>
                <a:gd name="T7" fmla="*/ 4 h 20"/>
                <a:gd name="T8" fmla="*/ 1 w 17"/>
                <a:gd name="T9" fmla="*/ 4 h 20"/>
                <a:gd name="T10" fmla="*/ 5 w 17"/>
                <a:gd name="T11" fmla="*/ 1 h 20"/>
                <a:gd name="T12" fmla="*/ 5 w 17"/>
                <a:gd name="T13" fmla="*/ 1 h 20"/>
                <a:gd name="T14" fmla="*/ 8 w 17"/>
                <a:gd name="T15" fmla="*/ 0 h 20"/>
                <a:gd name="T16" fmla="*/ 9 w 17"/>
                <a:gd name="T17" fmla="*/ 0 h 20"/>
                <a:gd name="T18" fmla="*/ 9 w 17"/>
                <a:gd name="T19" fmla="*/ 0 h 20"/>
                <a:gd name="T20" fmla="*/ 11 w 17"/>
                <a:gd name="T21" fmla="*/ 0 h 20"/>
                <a:gd name="T22" fmla="*/ 11 w 17"/>
                <a:gd name="T23" fmla="*/ 0 h 20"/>
                <a:gd name="T24" fmla="*/ 16 w 17"/>
                <a:gd name="T25" fmla="*/ 1 h 20"/>
                <a:gd name="T26" fmla="*/ 17 w 17"/>
                <a:gd name="T27" fmla="*/ 6 h 20"/>
                <a:gd name="T28" fmla="*/ 17 w 17"/>
                <a:gd name="T29" fmla="*/ 6 h 20"/>
                <a:gd name="T30" fmla="*/ 17 w 17"/>
                <a:gd name="T31" fmla="*/ 9 h 20"/>
                <a:gd name="T32" fmla="*/ 17 w 17"/>
                <a:gd name="T33" fmla="*/ 9 h 20"/>
                <a:gd name="T34" fmla="*/ 16 w 17"/>
                <a:gd name="T35" fmla="*/ 14 h 20"/>
                <a:gd name="T36" fmla="*/ 16 w 17"/>
                <a:gd name="T37" fmla="*/ 14 h 20"/>
                <a:gd name="T38" fmla="*/ 14 w 17"/>
                <a:gd name="T39" fmla="*/ 16 h 20"/>
                <a:gd name="T40" fmla="*/ 14 w 17"/>
                <a:gd name="T41" fmla="*/ 16 h 20"/>
                <a:gd name="T42" fmla="*/ 11 w 17"/>
                <a:gd name="T43" fmla="*/ 19 h 20"/>
                <a:gd name="T44" fmla="*/ 11 w 17"/>
                <a:gd name="T45" fmla="*/ 19 h 20"/>
                <a:gd name="T46" fmla="*/ 8 w 17"/>
                <a:gd name="T47" fmla="*/ 20 h 20"/>
                <a:gd name="T48" fmla="*/ 6 w 17"/>
                <a:gd name="T49" fmla="*/ 19 h 20"/>
                <a:gd name="T50" fmla="*/ 6 w 17"/>
                <a:gd name="T51" fmla="*/ 19 h 20"/>
                <a:gd name="T52" fmla="*/ 3 w 17"/>
                <a:gd name="T53" fmla="*/ 16 h 20"/>
                <a:gd name="T54" fmla="*/ 3 w 17"/>
                <a:gd name="T55" fmla="*/ 16 h 20"/>
                <a:gd name="T56" fmla="*/ 1 w 17"/>
                <a:gd name="T57" fmla="*/ 16 h 20"/>
                <a:gd name="T58" fmla="*/ 1 w 17"/>
                <a:gd name="T59" fmla="*/ 16 h 20"/>
                <a:gd name="T60" fmla="*/ 0 w 17"/>
                <a:gd name="T61" fmla="*/ 14 h 20"/>
                <a:gd name="T62" fmla="*/ 0 w 17"/>
                <a:gd name="T63" fmla="*/ 11 h 20"/>
                <a:gd name="T64" fmla="*/ 0 w 17"/>
                <a:gd name="T65" fmla="*/ 11 h 20"/>
                <a:gd name="T66" fmla="*/ 0 w 17"/>
                <a:gd name="T67" fmla="*/ 9 h 20"/>
                <a:gd name="T68" fmla="*/ 0 w 17"/>
                <a:gd name="T69" fmla="*/ 9 h 20"/>
                <a:gd name="T70" fmla="*/ 8 w 17"/>
                <a:gd name="T71" fmla="*/ 17 h 20"/>
                <a:gd name="T72" fmla="*/ 8 w 17"/>
                <a:gd name="T73" fmla="*/ 17 h 20"/>
                <a:gd name="T74" fmla="*/ 9 w 17"/>
                <a:gd name="T75" fmla="*/ 17 h 20"/>
                <a:gd name="T76" fmla="*/ 9 w 17"/>
                <a:gd name="T77" fmla="*/ 17 h 20"/>
                <a:gd name="T78" fmla="*/ 8 w 17"/>
                <a:gd name="T79" fmla="*/ 17 h 20"/>
                <a:gd name="T80" fmla="*/ 8 w 17"/>
                <a:gd name="T81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7" h="20">
                  <a:moveTo>
                    <a:pt x="0" y="9"/>
                  </a:moveTo>
                  <a:lnTo>
                    <a:pt x="0" y="9"/>
                  </a:lnTo>
                  <a:lnTo>
                    <a:pt x="0" y="8"/>
                  </a:lnTo>
                  <a:lnTo>
                    <a:pt x="1" y="4"/>
                  </a:lnTo>
                  <a:lnTo>
                    <a:pt x="1" y="4"/>
                  </a:lnTo>
                  <a:lnTo>
                    <a:pt x="5" y="1"/>
                  </a:lnTo>
                  <a:lnTo>
                    <a:pt x="5" y="1"/>
                  </a:lnTo>
                  <a:lnTo>
                    <a:pt x="8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6" y="1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8" y="20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1" y="16"/>
                  </a:lnTo>
                  <a:lnTo>
                    <a:pt x="1" y="16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close/>
                  <a:moveTo>
                    <a:pt x="8" y="17"/>
                  </a:moveTo>
                  <a:lnTo>
                    <a:pt x="8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8" y="17"/>
                  </a:lnTo>
                  <a:lnTo>
                    <a:pt x="8" y="17"/>
                  </a:lnTo>
                  <a:close/>
                </a:path>
              </a:pathLst>
            </a:custGeom>
            <a:solidFill>
              <a:srgbClr val="CBCB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28" name="Freeform 144"/>
          <p:cNvSpPr>
            <a:spLocks noEditPoints="1"/>
          </p:cNvSpPr>
          <p:nvPr/>
        </p:nvSpPr>
        <p:spPr bwMode="auto">
          <a:xfrm>
            <a:off x="8968370" y="1544122"/>
            <a:ext cx="580937" cy="606926"/>
          </a:xfrm>
          <a:custGeom>
            <a:avLst/>
            <a:gdLst>
              <a:gd name="T0" fmla="*/ 10 w 407"/>
              <a:gd name="T1" fmla="*/ 149 h 430"/>
              <a:gd name="T2" fmla="*/ 360 w 407"/>
              <a:gd name="T3" fmla="*/ 295 h 430"/>
              <a:gd name="T4" fmla="*/ 191 w 407"/>
              <a:gd name="T5" fmla="*/ 26 h 430"/>
              <a:gd name="T6" fmla="*/ 100 w 407"/>
              <a:gd name="T7" fmla="*/ 372 h 430"/>
              <a:gd name="T8" fmla="*/ 188 w 407"/>
              <a:gd name="T9" fmla="*/ 385 h 430"/>
              <a:gd name="T10" fmla="*/ 313 w 407"/>
              <a:gd name="T11" fmla="*/ 167 h 430"/>
              <a:gd name="T12" fmla="*/ 273 w 407"/>
              <a:gd name="T13" fmla="*/ 175 h 430"/>
              <a:gd name="T14" fmla="*/ 335 w 407"/>
              <a:gd name="T15" fmla="*/ 195 h 430"/>
              <a:gd name="T16" fmla="*/ 223 w 407"/>
              <a:gd name="T17" fmla="*/ 143 h 430"/>
              <a:gd name="T18" fmla="*/ 145 w 407"/>
              <a:gd name="T19" fmla="*/ 165 h 430"/>
              <a:gd name="T20" fmla="*/ 49 w 407"/>
              <a:gd name="T21" fmla="*/ 233 h 430"/>
              <a:gd name="T22" fmla="*/ 41 w 407"/>
              <a:gd name="T23" fmla="*/ 159 h 430"/>
              <a:gd name="T24" fmla="*/ 51 w 407"/>
              <a:gd name="T25" fmla="*/ 126 h 430"/>
              <a:gd name="T26" fmla="*/ 178 w 407"/>
              <a:gd name="T27" fmla="*/ 115 h 430"/>
              <a:gd name="T28" fmla="*/ 286 w 407"/>
              <a:gd name="T29" fmla="*/ 373 h 430"/>
              <a:gd name="T30" fmla="*/ 114 w 407"/>
              <a:gd name="T31" fmla="*/ 208 h 430"/>
              <a:gd name="T32" fmla="*/ 153 w 407"/>
              <a:gd name="T33" fmla="*/ 419 h 430"/>
              <a:gd name="T34" fmla="*/ 363 w 407"/>
              <a:gd name="T35" fmla="*/ 206 h 430"/>
              <a:gd name="T36" fmla="*/ 112 w 407"/>
              <a:gd name="T37" fmla="*/ 179 h 430"/>
              <a:gd name="T38" fmla="*/ 325 w 407"/>
              <a:gd name="T39" fmla="*/ 302 h 430"/>
              <a:gd name="T40" fmla="*/ 365 w 407"/>
              <a:gd name="T41" fmla="*/ 249 h 430"/>
              <a:gd name="T42" fmla="*/ 226 w 407"/>
              <a:gd name="T43" fmla="*/ 342 h 430"/>
              <a:gd name="T44" fmla="*/ 149 w 407"/>
              <a:gd name="T45" fmla="*/ 146 h 430"/>
              <a:gd name="T46" fmla="*/ 70 w 407"/>
              <a:gd name="T47" fmla="*/ 124 h 430"/>
              <a:gd name="T48" fmla="*/ 393 w 407"/>
              <a:gd name="T49" fmla="*/ 225 h 430"/>
              <a:gd name="T50" fmla="*/ 357 w 407"/>
              <a:gd name="T51" fmla="*/ 186 h 430"/>
              <a:gd name="T52" fmla="*/ 215 w 407"/>
              <a:gd name="T53" fmla="*/ 116 h 430"/>
              <a:gd name="T54" fmla="*/ 391 w 407"/>
              <a:gd name="T55" fmla="*/ 265 h 430"/>
              <a:gd name="T56" fmla="*/ 343 w 407"/>
              <a:gd name="T57" fmla="*/ 236 h 430"/>
              <a:gd name="T58" fmla="*/ 144 w 407"/>
              <a:gd name="T59" fmla="*/ 102 h 430"/>
              <a:gd name="T60" fmla="*/ 388 w 407"/>
              <a:gd name="T61" fmla="*/ 134 h 430"/>
              <a:gd name="T62" fmla="*/ 395 w 407"/>
              <a:gd name="T63" fmla="*/ 378 h 430"/>
              <a:gd name="T64" fmla="*/ 19 w 407"/>
              <a:gd name="T65" fmla="*/ 269 h 430"/>
              <a:gd name="T66" fmla="*/ 265 w 407"/>
              <a:gd name="T67" fmla="*/ 131 h 430"/>
              <a:gd name="T68" fmla="*/ 374 w 407"/>
              <a:gd name="T69" fmla="*/ 348 h 430"/>
              <a:gd name="T70" fmla="*/ 264 w 407"/>
              <a:gd name="T71" fmla="*/ 394 h 430"/>
              <a:gd name="T72" fmla="*/ 41 w 407"/>
              <a:gd name="T73" fmla="*/ 183 h 430"/>
              <a:gd name="T74" fmla="*/ 284 w 407"/>
              <a:gd name="T75" fmla="*/ 239 h 430"/>
              <a:gd name="T76" fmla="*/ 33 w 407"/>
              <a:gd name="T77" fmla="*/ 168 h 430"/>
              <a:gd name="T78" fmla="*/ 243 w 407"/>
              <a:gd name="T79" fmla="*/ 15 h 430"/>
              <a:gd name="T80" fmla="*/ 327 w 407"/>
              <a:gd name="T81" fmla="*/ 145 h 430"/>
              <a:gd name="T82" fmla="*/ 89 w 407"/>
              <a:gd name="T83" fmla="*/ 232 h 430"/>
              <a:gd name="T84" fmla="*/ 224 w 407"/>
              <a:gd name="T85" fmla="*/ 309 h 430"/>
              <a:gd name="T86" fmla="*/ 227 w 407"/>
              <a:gd name="T87" fmla="*/ 99 h 430"/>
              <a:gd name="T88" fmla="*/ 147 w 407"/>
              <a:gd name="T89" fmla="*/ 153 h 430"/>
              <a:gd name="T90" fmla="*/ 267 w 407"/>
              <a:gd name="T91" fmla="*/ 261 h 430"/>
              <a:gd name="T92" fmla="*/ 29 w 407"/>
              <a:gd name="T93" fmla="*/ 195 h 430"/>
              <a:gd name="T94" fmla="*/ 76 w 407"/>
              <a:gd name="T95" fmla="*/ 293 h 430"/>
              <a:gd name="T96" fmla="*/ 254 w 407"/>
              <a:gd name="T97" fmla="*/ 148 h 430"/>
              <a:gd name="T98" fmla="*/ 253 w 407"/>
              <a:gd name="T99" fmla="*/ 77 h 430"/>
              <a:gd name="T100" fmla="*/ 22 w 407"/>
              <a:gd name="T101" fmla="*/ 361 h 430"/>
              <a:gd name="T102" fmla="*/ 112 w 407"/>
              <a:gd name="T103" fmla="*/ 159 h 430"/>
              <a:gd name="T104" fmla="*/ 297 w 407"/>
              <a:gd name="T105" fmla="*/ 279 h 430"/>
              <a:gd name="T106" fmla="*/ 305 w 407"/>
              <a:gd name="T107" fmla="*/ 232 h 430"/>
              <a:gd name="T108" fmla="*/ 212 w 407"/>
              <a:gd name="T109" fmla="*/ 246 h 430"/>
              <a:gd name="T110" fmla="*/ 385 w 407"/>
              <a:gd name="T111" fmla="*/ 359 h 430"/>
              <a:gd name="T112" fmla="*/ 275 w 407"/>
              <a:gd name="T113" fmla="*/ 254 h 430"/>
              <a:gd name="T114" fmla="*/ 395 w 407"/>
              <a:gd name="T115" fmla="*/ 396 h 430"/>
              <a:gd name="T116" fmla="*/ 188 w 407"/>
              <a:gd name="T117" fmla="*/ 284 h 430"/>
              <a:gd name="T118" fmla="*/ 354 w 407"/>
              <a:gd name="T119" fmla="*/ 138 h 430"/>
              <a:gd name="T120" fmla="*/ 276 w 407"/>
              <a:gd name="T121" fmla="*/ 238 h 430"/>
              <a:gd name="T122" fmla="*/ 366 w 407"/>
              <a:gd name="T123" fmla="*/ 86 h 430"/>
              <a:gd name="T124" fmla="*/ 78 w 407"/>
              <a:gd name="T125" fmla="*/ 402 h 4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7" h="430">
                <a:moveTo>
                  <a:pt x="60" y="37"/>
                </a:moveTo>
                <a:lnTo>
                  <a:pt x="60" y="37"/>
                </a:lnTo>
                <a:lnTo>
                  <a:pt x="59" y="37"/>
                </a:lnTo>
                <a:lnTo>
                  <a:pt x="59" y="37"/>
                </a:lnTo>
                <a:lnTo>
                  <a:pt x="57" y="36"/>
                </a:lnTo>
                <a:lnTo>
                  <a:pt x="55" y="34"/>
                </a:lnTo>
                <a:lnTo>
                  <a:pt x="55" y="34"/>
                </a:lnTo>
                <a:lnTo>
                  <a:pt x="57" y="30"/>
                </a:lnTo>
                <a:lnTo>
                  <a:pt x="57" y="23"/>
                </a:lnTo>
                <a:lnTo>
                  <a:pt x="57" y="23"/>
                </a:lnTo>
                <a:lnTo>
                  <a:pt x="62" y="19"/>
                </a:lnTo>
                <a:lnTo>
                  <a:pt x="62" y="19"/>
                </a:lnTo>
                <a:lnTo>
                  <a:pt x="71" y="12"/>
                </a:lnTo>
                <a:lnTo>
                  <a:pt x="71" y="12"/>
                </a:lnTo>
                <a:lnTo>
                  <a:pt x="74" y="9"/>
                </a:lnTo>
                <a:lnTo>
                  <a:pt x="78" y="9"/>
                </a:lnTo>
                <a:lnTo>
                  <a:pt x="78" y="9"/>
                </a:lnTo>
                <a:lnTo>
                  <a:pt x="82" y="9"/>
                </a:lnTo>
                <a:lnTo>
                  <a:pt x="82" y="9"/>
                </a:lnTo>
                <a:lnTo>
                  <a:pt x="87" y="9"/>
                </a:lnTo>
                <a:lnTo>
                  <a:pt x="87" y="9"/>
                </a:lnTo>
                <a:lnTo>
                  <a:pt x="106" y="8"/>
                </a:lnTo>
                <a:lnTo>
                  <a:pt x="106" y="8"/>
                </a:lnTo>
                <a:lnTo>
                  <a:pt x="114" y="8"/>
                </a:lnTo>
                <a:lnTo>
                  <a:pt x="114" y="8"/>
                </a:lnTo>
                <a:lnTo>
                  <a:pt x="166" y="8"/>
                </a:lnTo>
                <a:lnTo>
                  <a:pt x="166" y="8"/>
                </a:lnTo>
                <a:lnTo>
                  <a:pt x="196" y="6"/>
                </a:lnTo>
                <a:lnTo>
                  <a:pt x="196" y="6"/>
                </a:lnTo>
                <a:lnTo>
                  <a:pt x="231" y="4"/>
                </a:lnTo>
                <a:lnTo>
                  <a:pt x="231" y="4"/>
                </a:lnTo>
                <a:lnTo>
                  <a:pt x="272" y="1"/>
                </a:lnTo>
                <a:lnTo>
                  <a:pt x="272" y="1"/>
                </a:lnTo>
                <a:lnTo>
                  <a:pt x="283" y="1"/>
                </a:lnTo>
                <a:lnTo>
                  <a:pt x="283" y="1"/>
                </a:lnTo>
                <a:lnTo>
                  <a:pt x="311" y="0"/>
                </a:lnTo>
                <a:lnTo>
                  <a:pt x="311" y="0"/>
                </a:lnTo>
                <a:lnTo>
                  <a:pt x="333" y="0"/>
                </a:lnTo>
                <a:lnTo>
                  <a:pt x="333" y="0"/>
                </a:lnTo>
                <a:lnTo>
                  <a:pt x="333" y="0"/>
                </a:lnTo>
                <a:lnTo>
                  <a:pt x="333" y="0"/>
                </a:lnTo>
                <a:lnTo>
                  <a:pt x="336" y="1"/>
                </a:lnTo>
                <a:lnTo>
                  <a:pt x="339" y="3"/>
                </a:lnTo>
                <a:lnTo>
                  <a:pt x="341" y="6"/>
                </a:lnTo>
                <a:lnTo>
                  <a:pt x="343" y="9"/>
                </a:lnTo>
                <a:lnTo>
                  <a:pt x="343" y="9"/>
                </a:lnTo>
                <a:lnTo>
                  <a:pt x="344" y="15"/>
                </a:lnTo>
                <a:lnTo>
                  <a:pt x="344" y="15"/>
                </a:lnTo>
                <a:lnTo>
                  <a:pt x="347" y="23"/>
                </a:lnTo>
                <a:lnTo>
                  <a:pt x="349" y="33"/>
                </a:lnTo>
                <a:lnTo>
                  <a:pt x="349" y="33"/>
                </a:lnTo>
                <a:lnTo>
                  <a:pt x="350" y="61"/>
                </a:lnTo>
                <a:lnTo>
                  <a:pt x="350" y="61"/>
                </a:lnTo>
                <a:lnTo>
                  <a:pt x="350" y="64"/>
                </a:lnTo>
                <a:lnTo>
                  <a:pt x="350" y="64"/>
                </a:lnTo>
                <a:lnTo>
                  <a:pt x="352" y="72"/>
                </a:lnTo>
                <a:lnTo>
                  <a:pt x="352" y="72"/>
                </a:lnTo>
                <a:lnTo>
                  <a:pt x="358" y="74"/>
                </a:lnTo>
                <a:lnTo>
                  <a:pt x="358" y="74"/>
                </a:lnTo>
                <a:lnTo>
                  <a:pt x="366" y="75"/>
                </a:lnTo>
                <a:lnTo>
                  <a:pt x="366" y="75"/>
                </a:lnTo>
                <a:lnTo>
                  <a:pt x="376" y="75"/>
                </a:lnTo>
                <a:lnTo>
                  <a:pt x="376" y="75"/>
                </a:lnTo>
                <a:lnTo>
                  <a:pt x="393" y="80"/>
                </a:lnTo>
                <a:lnTo>
                  <a:pt x="393" y="80"/>
                </a:lnTo>
                <a:lnTo>
                  <a:pt x="398" y="80"/>
                </a:lnTo>
                <a:lnTo>
                  <a:pt x="398" y="80"/>
                </a:lnTo>
                <a:lnTo>
                  <a:pt x="401" y="83"/>
                </a:lnTo>
                <a:lnTo>
                  <a:pt x="402" y="85"/>
                </a:lnTo>
                <a:lnTo>
                  <a:pt x="402" y="85"/>
                </a:lnTo>
                <a:lnTo>
                  <a:pt x="402" y="96"/>
                </a:lnTo>
                <a:lnTo>
                  <a:pt x="402" y="96"/>
                </a:lnTo>
                <a:lnTo>
                  <a:pt x="402" y="124"/>
                </a:lnTo>
                <a:lnTo>
                  <a:pt x="402" y="124"/>
                </a:lnTo>
                <a:lnTo>
                  <a:pt x="402" y="137"/>
                </a:lnTo>
                <a:lnTo>
                  <a:pt x="402" y="137"/>
                </a:lnTo>
                <a:lnTo>
                  <a:pt x="404" y="137"/>
                </a:lnTo>
                <a:lnTo>
                  <a:pt x="404" y="137"/>
                </a:lnTo>
                <a:lnTo>
                  <a:pt x="406" y="140"/>
                </a:lnTo>
                <a:lnTo>
                  <a:pt x="404" y="142"/>
                </a:lnTo>
                <a:lnTo>
                  <a:pt x="404" y="142"/>
                </a:lnTo>
                <a:lnTo>
                  <a:pt x="402" y="143"/>
                </a:lnTo>
                <a:lnTo>
                  <a:pt x="402" y="145"/>
                </a:lnTo>
                <a:lnTo>
                  <a:pt x="402" y="145"/>
                </a:lnTo>
                <a:lnTo>
                  <a:pt x="404" y="168"/>
                </a:lnTo>
                <a:lnTo>
                  <a:pt x="404" y="168"/>
                </a:lnTo>
                <a:lnTo>
                  <a:pt x="406" y="187"/>
                </a:lnTo>
                <a:lnTo>
                  <a:pt x="406" y="187"/>
                </a:lnTo>
                <a:lnTo>
                  <a:pt x="406" y="209"/>
                </a:lnTo>
                <a:lnTo>
                  <a:pt x="406" y="209"/>
                </a:lnTo>
                <a:lnTo>
                  <a:pt x="407" y="235"/>
                </a:lnTo>
                <a:lnTo>
                  <a:pt x="407" y="235"/>
                </a:lnTo>
                <a:lnTo>
                  <a:pt x="407" y="274"/>
                </a:lnTo>
                <a:lnTo>
                  <a:pt x="407" y="274"/>
                </a:lnTo>
                <a:lnTo>
                  <a:pt x="406" y="291"/>
                </a:lnTo>
                <a:lnTo>
                  <a:pt x="406" y="291"/>
                </a:lnTo>
                <a:lnTo>
                  <a:pt x="406" y="312"/>
                </a:lnTo>
                <a:lnTo>
                  <a:pt x="406" y="312"/>
                </a:lnTo>
                <a:lnTo>
                  <a:pt x="404" y="331"/>
                </a:lnTo>
                <a:lnTo>
                  <a:pt x="404" y="331"/>
                </a:lnTo>
                <a:lnTo>
                  <a:pt x="404" y="337"/>
                </a:lnTo>
                <a:lnTo>
                  <a:pt x="404" y="337"/>
                </a:lnTo>
                <a:lnTo>
                  <a:pt x="404" y="383"/>
                </a:lnTo>
                <a:lnTo>
                  <a:pt x="404" y="383"/>
                </a:lnTo>
                <a:lnTo>
                  <a:pt x="404" y="389"/>
                </a:lnTo>
                <a:lnTo>
                  <a:pt x="404" y="389"/>
                </a:lnTo>
                <a:lnTo>
                  <a:pt x="401" y="396"/>
                </a:lnTo>
                <a:lnTo>
                  <a:pt x="401" y="396"/>
                </a:lnTo>
                <a:lnTo>
                  <a:pt x="398" y="405"/>
                </a:lnTo>
                <a:lnTo>
                  <a:pt x="398" y="405"/>
                </a:lnTo>
                <a:lnTo>
                  <a:pt x="393" y="411"/>
                </a:lnTo>
                <a:lnTo>
                  <a:pt x="387" y="416"/>
                </a:lnTo>
                <a:lnTo>
                  <a:pt x="387" y="416"/>
                </a:lnTo>
                <a:lnTo>
                  <a:pt x="373" y="421"/>
                </a:lnTo>
                <a:lnTo>
                  <a:pt x="357" y="424"/>
                </a:lnTo>
                <a:lnTo>
                  <a:pt x="357" y="424"/>
                </a:lnTo>
                <a:lnTo>
                  <a:pt x="343" y="427"/>
                </a:lnTo>
                <a:lnTo>
                  <a:pt x="343" y="427"/>
                </a:lnTo>
                <a:lnTo>
                  <a:pt x="325" y="429"/>
                </a:lnTo>
                <a:lnTo>
                  <a:pt x="325" y="429"/>
                </a:lnTo>
                <a:lnTo>
                  <a:pt x="308" y="430"/>
                </a:lnTo>
                <a:lnTo>
                  <a:pt x="292" y="430"/>
                </a:lnTo>
                <a:lnTo>
                  <a:pt x="292" y="430"/>
                </a:lnTo>
                <a:lnTo>
                  <a:pt x="256" y="429"/>
                </a:lnTo>
                <a:lnTo>
                  <a:pt x="256" y="429"/>
                </a:lnTo>
                <a:lnTo>
                  <a:pt x="229" y="429"/>
                </a:lnTo>
                <a:lnTo>
                  <a:pt x="229" y="429"/>
                </a:lnTo>
                <a:lnTo>
                  <a:pt x="213" y="427"/>
                </a:lnTo>
                <a:lnTo>
                  <a:pt x="213" y="427"/>
                </a:lnTo>
                <a:lnTo>
                  <a:pt x="191" y="427"/>
                </a:lnTo>
                <a:lnTo>
                  <a:pt x="191" y="427"/>
                </a:lnTo>
                <a:lnTo>
                  <a:pt x="167" y="427"/>
                </a:lnTo>
                <a:lnTo>
                  <a:pt x="167" y="427"/>
                </a:lnTo>
                <a:lnTo>
                  <a:pt x="149" y="426"/>
                </a:lnTo>
                <a:lnTo>
                  <a:pt x="149" y="426"/>
                </a:lnTo>
                <a:lnTo>
                  <a:pt x="133" y="424"/>
                </a:lnTo>
                <a:lnTo>
                  <a:pt x="133" y="424"/>
                </a:lnTo>
                <a:lnTo>
                  <a:pt x="96" y="422"/>
                </a:lnTo>
                <a:lnTo>
                  <a:pt x="96" y="422"/>
                </a:lnTo>
                <a:lnTo>
                  <a:pt x="63" y="421"/>
                </a:lnTo>
                <a:lnTo>
                  <a:pt x="63" y="421"/>
                </a:lnTo>
                <a:lnTo>
                  <a:pt x="52" y="421"/>
                </a:lnTo>
                <a:lnTo>
                  <a:pt x="52" y="421"/>
                </a:lnTo>
                <a:lnTo>
                  <a:pt x="40" y="419"/>
                </a:lnTo>
                <a:lnTo>
                  <a:pt x="29" y="414"/>
                </a:lnTo>
                <a:lnTo>
                  <a:pt x="29" y="414"/>
                </a:lnTo>
                <a:lnTo>
                  <a:pt x="22" y="411"/>
                </a:lnTo>
                <a:lnTo>
                  <a:pt x="18" y="407"/>
                </a:lnTo>
                <a:lnTo>
                  <a:pt x="13" y="402"/>
                </a:lnTo>
                <a:lnTo>
                  <a:pt x="8" y="396"/>
                </a:lnTo>
                <a:lnTo>
                  <a:pt x="8" y="396"/>
                </a:lnTo>
                <a:lnTo>
                  <a:pt x="5" y="386"/>
                </a:lnTo>
                <a:lnTo>
                  <a:pt x="2" y="377"/>
                </a:lnTo>
                <a:lnTo>
                  <a:pt x="2" y="377"/>
                </a:lnTo>
                <a:lnTo>
                  <a:pt x="0" y="364"/>
                </a:lnTo>
                <a:lnTo>
                  <a:pt x="0" y="364"/>
                </a:lnTo>
                <a:lnTo>
                  <a:pt x="0" y="348"/>
                </a:lnTo>
                <a:lnTo>
                  <a:pt x="0" y="348"/>
                </a:lnTo>
                <a:lnTo>
                  <a:pt x="2" y="340"/>
                </a:lnTo>
                <a:lnTo>
                  <a:pt x="2" y="340"/>
                </a:lnTo>
                <a:lnTo>
                  <a:pt x="3" y="312"/>
                </a:lnTo>
                <a:lnTo>
                  <a:pt x="3" y="312"/>
                </a:lnTo>
                <a:lnTo>
                  <a:pt x="5" y="290"/>
                </a:lnTo>
                <a:lnTo>
                  <a:pt x="5" y="290"/>
                </a:lnTo>
                <a:lnTo>
                  <a:pt x="7" y="258"/>
                </a:lnTo>
                <a:lnTo>
                  <a:pt x="7" y="225"/>
                </a:lnTo>
                <a:lnTo>
                  <a:pt x="7" y="225"/>
                </a:lnTo>
                <a:lnTo>
                  <a:pt x="8" y="184"/>
                </a:lnTo>
                <a:lnTo>
                  <a:pt x="8" y="184"/>
                </a:lnTo>
                <a:lnTo>
                  <a:pt x="10" y="153"/>
                </a:lnTo>
                <a:lnTo>
                  <a:pt x="10" y="153"/>
                </a:lnTo>
                <a:lnTo>
                  <a:pt x="10" y="149"/>
                </a:lnTo>
                <a:lnTo>
                  <a:pt x="10" y="149"/>
                </a:lnTo>
                <a:lnTo>
                  <a:pt x="10" y="148"/>
                </a:lnTo>
                <a:lnTo>
                  <a:pt x="10" y="148"/>
                </a:lnTo>
                <a:lnTo>
                  <a:pt x="10" y="127"/>
                </a:lnTo>
                <a:lnTo>
                  <a:pt x="10" y="107"/>
                </a:lnTo>
                <a:lnTo>
                  <a:pt x="10" y="107"/>
                </a:lnTo>
                <a:lnTo>
                  <a:pt x="11" y="93"/>
                </a:lnTo>
                <a:lnTo>
                  <a:pt x="11" y="93"/>
                </a:lnTo>
                <a:lnTo>
                  <a:pt x="13" y="86"/>
                </a:lnTo>
                <a:lnTo>
                  <a:pt x="13" y="86"/>
                </a:lnTo>
                <a:lnTo>
                  <a:pt x="14" y="85"/>
                </a:lnTo>
                <a:lnTo>
                  <a:pt x="18" y="83"/>
                </a:lnTo>
                <a:lnTo>
                  <a:pt x="18" y="83"/>
                </a:lnTo>
                <a:lnTo>
                  <a:pt x="25" y="82"/>
                </a:lnTo>
                <a:lnTo>
                  <a:pt x="35" y="82"/>
                </a:lnTo>
                <a:lnTo>
                  <a:pt x="35" y="82"/>
                </a:lnTo>
                <a:lnTo>
                  <a:pt x="49" y="85"/>
                </a:lnTo>
                <a:lnTo>
                  <a:pt x="49" y="85"/>
                </a:lnTo>
                <a:lnTo>
                  <a:pt x="54" y="85"/>
                </a:lnTo>
                <a:lnTo>
                  <a:pt x="59" y="85"/>
                </a:lnTo>
                <a:lnTo>
                  <a:pt x="59" y="85"/>
                </a:lnTo>
                <a:lnTo>
                  <a:pt x="60" y="83"/>
                </a:lnTo>
                <a:lnTo>
                  <a:pt x="60" y="82"/>
                </a:lnTo>
                <a:lnTo>
                  <a:pt x="60" y="82"/>
                </a:lnTo>
                <a:lnTo>
                  <a:pt x="60" y="79"/>
                </a:lnTo>
                <a:lnTo>
                  <a:pt x="60" y="79"/>
                </a:lnTo>
                <a:lnTo>
                  <a:pt x="60" y="75"/>
                </a:lnTo>
                <a:lnTo>
                  <a:pt x="60" y="75"/>
                </a:lnTo>
                <a:lnTo>
                  <a:pt x="60" y="67"/>
                </a:lnTo>
                <a:lnTo>
                  <a:pt x="60" y="67"/>
                </a:lnTo>
                <a:lnTo>
                  <a:pt x="60" y="41"/>
                </a:lnTo>
                <a:lnTo>
                  <a:pt x="60" y="41"/>
                </a:lnTo>
                <a:lnTo>
                  <a:pt x="60" y="37"/>
                </a:lnTo>
                <a:lnTo>
                  <a:pt x="60" y="37"/>
                </a:lnTo>
                <a:close/>
                <a:moveTo>
                  <a:pt x="155" y="123"/>
                </a:moveTo>
                <a:lnTo>
                  <a:pt x="155" y="123"/>
                </a:lnTo>
                <a:lnTo>
                  <a:pt x="158" y="123"/>
                </a:lnTo>
                <a:lnTo>
                  <a:pt x="158" y="123"/>
                </a:lnTo>
                <a:lnTo>
                  <a:pt x="161" y="121"/>
                </a:lnTo>
                <a:lnTo>
                  <a:pt x="161" y="121"/>
                </a:lnTo>
                <a:lnTo>
                  <a:pt x="160" y="113"/>
                </a:lnTo>
                <a:lnTo>
                  <a:pt x="160" y="113"/>
                </a:lnTo>
                <a:lnTo>
                  <a:pt x="158" y="113"/>
                </a:lnTo>
                <a:lnTo>
                  <a:pt x="158" y="113"/>
                </a:lnTo>
                <a:lnTo>
                  <a:pt x="158" y="120"/>
                </a:lnTo>
                <a:lnTo>
                  <a:pt x="158" y="120"/>
                </a:lnTo>
                <a:lnTo>
                  <a:pt x="156" y="121"/>
                </a:lnTo>
                <a:lnTo>
                  <a:pt x="155" y="123"/>
                </a:lnTo>
                <a:lnTo>
                  <a:pt x="155" y="123"/>
                </a:lnTo>
                <a:lnTo>
                  <a:pt x="153" y="123"/>
                </a:lnTo>
                <a:lnTo>
                  <a:pt x="153" y="123"/>
                </a:lnTo>
                <a:lnTo>
                  <a:pt x="153" y="123"/>
                </a:lnTo>
                <a:lnTo>
                  <a:pt x="153" y="123"/>
                </a:lnTo>
                <a:lnTo>
                  <a:pt x="153" y="121"/>
                </a:lnTo>
                <a:lnTo>
                  <a:pt x="153" y="120"/>
                </a:lnTo>
                <a:lnTo>
                  <a:pt x="153" y="120"/>
                </a:lnTo>
                <a:lnTo>
                  <a:pt x="155" y="115"/>
                </a:lnTo>
                <a:lnTo>
                  <a:pt x="155" y="115"/>
                </a:lnTo>
                <a:lnTo>
                  <a:pt x="156" y="112"/>
                </a:lnTo>
                <a:lnTo>
                  <a:pt x="156" y="112"/>
                </a:lnTo>
                <a:lnTo>
                  <a:pt x="153" y="112"/>
                </a:lnTo>
                <a:lnTo>
                  <a:pt x="152" y="110"/>
                </a:lnTo>
                <a:lnTo>
                  <a:pt x="152" y="110"/>
                </a:lnTo>
                <a:lnTo>
                  <a:pt x="150" y="110"/>
                </a:lnTo>
                <a:lnTo>
                  <a:pt x="150" y="110"/>
                </a:lnTo>
                <a:lnTo>
                  <a:pt x="150" y="123"/>
                </a:lnTo>
                <a:lnTo>
                  <a:pt x="150" y="123"/>
                </a:lnTo>
                <a:lnTo>
                  <a:pt x="155" y="123"/>
                </a:lnTo>
                <a:lnTo>
                  <a:pt x="155" y="123"/>
                </a:lnTo>
                <a:close/>
                <a:moveTo>
                  <a:pt x="368" y="110"/>
                </a:moveTo>
                <a:lnTo>
                  <a:pt x="368" y="110"/>
                </a:lnTo>
                <a:lnTo>
                  <a:pt x="368" y="108"/>
                </a:lnTo>
                <a:lnTo>
                  <a:pt x="368" y="105"/>
                </a:lnTo>
                <a:lnTo>
                  <a:pt x="368" y="105"/>
                </a:lnTo>
                <a:lnTo>
                  <a:pt x="369" y="102"/>
                </a:lnTo>
                <a:lnTo>
                  <a:pt x="369" y="102"/>
                </a:lnTo>
                <a:lnTo>
                  <a:pt x="371" y="96"/>
                </a:lnTo>
                <a:lnTo>
                  <a:pt x="371" y="96"/>
                </a:lnTo>
                <a:lnTo>
                  <a:pt x="368" y="96"/>
                </a:lnTo>
                <a:lnTo>
                  <a:pt x="366" y="96"/>
                </a:lnTo>
                <a:lnTo>
                  <a:pt x="366" y="96"/>
                </a:lnTo>
                <a:lnTo>
                  <a:pt x="366" y="94"/>
                </a:lnTo>
                <a:lnTo>
                  <a:pt x="366" y="94"/>
                </a:lnTo>
                <a:lnTo>
                  <a:pt x="365" y="93"/>
                </a:lnTo>
                <a:lnTo>
                  <a:pt x="363" y="93"/>
                </a:lnTo>
                <a:lnTo>
                  <a:pt x="363" y="93"/>
                </a:lnTo>
                <a:lnTo>
                  <a:pt x="361" y="96"/>
                </a:lnTo>
                <a:lnTo>
                  <a:pt x="361" y="96"/>
                </a:lnTo>
                <a:lnTo>
                  <a:pt x="361" y="97"/>
                </a:lnTo>
                <a:lnTo>
                  <a:pt x="361" y="97"/>
                </a:lnTo>
                <a:lnTo>
                  <a:pt x="361" y="99"/>
                </a:lnTo>
                <a:lnTo>
                  <a:pt x="361" y="101"/>
                </a:lnTo>
                <a:lnTo>
                  <a:pt x="361" y="101"/>
                </a:lnTo>
                <a:lnTo>
                  <a:pt x="361" y="102"/>
                </a:lnTo>
                <a:lnTo>
                  <a:pt x="361" y="102"/>
                </a:lnTo>
                <a:lnTo>
                  <a:pt x="363" y="102"/>
                </a:lnTo>
                <a:lnTo>
                  <a:pt x="363" y="102"/>
                </a:lnTo>
                <a:lnTo>
                  <a:pt x="365" y="104"/>
                </a:lnTo>
                <a:lnTo>
                  <a:pt x="365" y="104"/>
                </a:lnTo>
                <a:lnTo>
                  <a:pt x="365" y="104"/>
                </a:lnTo>
                <a:lnTo>
                  <a:pt x="365" y="105"/>
                </a:lnTo>
                <a:lnTo>
                  <a:pt x="365" y="105"/>
                </a:lnTo>
                <a:lnTo>
                  <a:pt x="368" y="110"/>
                </a:lnTo>
                <a:lnTo>
                  <a:pt x="368" y="110"/>
                </a:lnTo>
                <a:lnTo>
                  <a:pt x="374" y="116"/>
                </a:lnTo>
                <a:lnTo>
                  <a:pt x="374" y="116"/>
                </a:lnTo>
                <a:lnTo>
                  <a:pt x="374" y="116"/>
                </a:lnTo>
                <a:lnTo>
                  <a:pt x="374" y="116"/>
                </a:lnTo>
                <a:lnTo>
                  <a:pt x="379" y="107"/>
                </a:lnTo>
                <a:lnTo>
                  <a:pt x="380" y="97"/>
                </a:lnTo>
                <a:lnTo>
                  <a:pt x="380" y="97"/>
                </a:lnTo>
                <a:lnTo>
                  <a:pt x="380" y="96"/>
                </a:lnTo>
                <a:lnTo>
                  <a:pt x="380" y="96"/>
                </a:lnTo>
                <a:lnTo>
                  <a:pt x="377" y="96"/>
                </a:lnTo>
                <a:lnTo>
                  <a:pt x="377" y="96"/>
                </a:lnTo>
                <a:lnTo>
                  <a:pt x="374" y="101"/>
                </a:lnTo>
                <a:lnTo>
                  <a:pt x="374" y="101"/>
                </a:lnTo>
                <a:lnTo>
                  <a:pt x="373" y="104"/>
                </a:lnTo>
                <a:lnTo>
                  <a:pt x="373" y="108"/>
                </a:lnTo>
                <a:lnTo>
                  <a:pt x="373" y="108"/>
                </a:lnTo>
                <a:lnTo>
                  <a:pt x="371" y="110"/>
                </a:lnTo>
                <a:lnTo>
                  <a:pt x="368" y="110"/>
                </a:lnTo>
                <a:lnTo>
                  <a:pt x="368" y="110"/>
                </a:lnTo>
                <a:close/>
                <a:moveTo>
                  <a:pt x="66" y="247"/>
                </a:moveTo>
                <a:lnTo>
                  <a:pt x="66" y="247"/>
                </a:lnTo>
                <a:lnTo>
                  <a:pt x="66" y="249"/>
                </a:lnTo>
                <a:lnTo>
                  <a:pt x="66" y="249"/>
                </a:lnTo>
                <a:lnTo>
                  <a:pt x="73" y="263"/>
                </a:lnTo>
                <a:lnTo>
                  <a:pt x="73" y="263"/>
                </a:lnTo>
                <a:lnTo>
                  <a:pt x="73" y="263"/>
                </a:lnTo>
                <a:lnTo>
                  <a:pt x="73" y="263"/>
                </a:lnTo>
                <a:lnTo>
                  <a:pt x="73" y="249"/>
                </a:lnTo>
                <a:lnTo>
                  <a:pt x="73" y="249"/>
                </a:lnTo>
                <a:lnTo>
                  <a:pt x="70" y="250"/>
                </a:lnTo>
                <a:lnTo>
                  <a:pt x="66" y="247"/>
                </a:lnTo>
                <a:lnTo>
                  <a:pt x="66" y="247"/>
                </a:lnTo>
                <a:lnTo>
                  <a:pt x="66" y="246"/>
                </a:lnTo>
                <a:lnTo>
                  <a:pt x="66" y="243"/>
                </a:lnTo>
                <a:lnTo>
                  <a:pt x="66" y="243"/>
                </a:lnTo>
                <a:lnTo>
                  <a:pt x="70" y="239"/>
                </a:lnTo>
                <a:lnTo>
                  <a:pt x="70" y="239"/>
                </a:lnTo>
                <a:lnTo>
                  <a:pt x="71" y="236"/>
                </a:lnTo>
                <a:lnTo>
                  <a:pt x="73" y="233"/>
                </a:lnTo>
                <a:lnTo>
                  <a:pt x="73" y="233"/>
                </a:lnTo>
                <a:lnTo>
                  <a:pt x="73" y="227"/>
                </a:lnTo>
                <a:lnTo>
                  <a:pt x="73" y="227"/>
                </a:lnTo>
                <a:lnTo>
                  <a:pt x="73" y="222"/>
                </a:lnTo>
                <a:lnTo>
                  <a:pt x="73" y="222"/>
                </a:lnTo>
                <a:lnTo>
                  <a:pt x="70" y="224"/>
                </a:lnTo>
                <a:lnTo>
                  <a:pt x="68" y="224"/>
                </a:lnTo>
                <a:lnTo>
                  <a:pt x="68" y="224"/>
                </a:lnTo>
                <a:lnTo>
                  <a:pt x="65" y="232"/>
                </a:lnTo>
                <a:lnTo>
                  <a:pt x="65" y="232"/>
                </a:lnTo>
                <a:lnTo>
                  <a:pt x="63" y="239"/>
                </a:lnTo>
                <a:lnTo>
                  <a:pt x="65" y="246"/>
                </a:lnTo>
                <a:lnTo>
                  <a:pt x="65" y="246"/>
                </a:lnTo>
                <a:lnTo>
                  <a:pt x="65" y="247"/>
                </a:lnTo>
                <a:lnTo>
                  <a:pt x="65" y="247"/>
                </a:lnTo>
                <a:lnTo>
                  <a:pt x="66" y="247"/>
                </a:lnTo>
                <a:lnTo>
                  <a:pt x="66" y="247"/>
                </a:lnTo>
                <a:close/>
                <a:moveTo>
                  <a:pt x="363" y="287"/>
                </a:moveTo>
                <a:lnTo>
                  <a:pt x="363" y="287"/>
                </a:lnTo>
                <a:lnTo>
                  <a:pt x="361" y="285"/>
                </a:lnTo>
                <a:lnTo>
                  <a:pt x="361" y="285"/>
                </a:lnTo>
                <a:lnTo>
                  <a:pt x="363" y="287"/>
                </a:lnTo>
                <a:lnTo>
                  <a:pt x="363" y="287"/>
                </a:lnTo>
                <a:lnTo>
                  <a:pt x="363" y="288"/>
                </a:lnTo>
                <a:lnTo>
                  <a:pt x="363" y="288"/>
                </a:lnTo>
                <a:lnTo>
                  <a:pt x="361" y="290"/>
                </a:lnTo>
                <a:lnTo>
                  <a:pt x="360" y="293"/>
                </a:lnTo>
                <a:lnTo>
                  <a:pt x="360" y="293"/>
                </a:lnTo>
                <a:lnTo>
                  <a:pt x="360" y="295"/>
                </a:lnTo>
                <a:lnTo>
                  <a:pt x="358" y="295"/>
                </a:lnTo>
                <a:lnTo>
                  <a:pt x="358" y="295"/>
                </a:lnTo>
                <a:lnTo>
                  <a:pt x="357" y="295"/>
                </a:lnTo>
                <a:lnTo>
                  <a:pt x="355" y="296"/>
                </a:lnTo>
                <a:lnTo>
                  <a:pt x="355" y="296"/>
                </a:lnTo>
                <a:lnTo>
                  <a:pt x="352" y="299"/>
                </a:lnTo>
                <a:lnTo>
                  <a:pt x="352" y="299"/>
                </a:lnTo>
                <a:lnTo>
                  <a:pt x="352" y="301"/>
                </a:lnTo>
                <a:lnTo>
                  <a:pt x="352" y="301"/>
                </a:lnTo>
                <a:lnTo>
                  <a:pt x="363" y="312"/>
                </a:lnTo>
                <a:lnTo>
                  <a:pt x="363" y="312"/>
                </a:lnTo>
                <a:lnTo>
                  <a:pt x="363" y="312"/>
                </a:lnTo>
                <a:lnTo>
                  <a:pt x="363" y="312"/>
                </a:lnTo>
                <a:lnTo>
                  <a:pt x="366" y="306"/>
                </a:lnTo>
                <a:lnTo>
                  <a:pt x="366" y="306"/>
                </a:lnTo>
                <a:lnTo>
                  <a:pt x="368" y="304"/>
                </a:lnTo>
                <a:lnTo>
                  <a:pt x="368" y="304"/>
                </a:lnTo>
                <a:lnTo>
                  <a:pt x="369" y="306"/>
                </a:lnTo>
                <a:lnTo>
                  <a:pt x="369" y="306"/>
                </a:lnTo>
                <a:lnTo>
                  <a:pt x="369" y="307"/>
                </a:lnTo>
                <a:lnTo>
                  <a:pt x="368" y="307"/>
                </a:lnTo>
                <a:lnTo>
                  <a:pt x="368" y="307"/>
                </a:lnTo>
                <a:lnTo>
                  <a:pt x="366" y="310"/>
                </a:lnTo>
                <a:lnTo>
                  <a:pt x="365" y="314"/>
                </a:lnTo>
                <a:lnTo>
                  <a:pt x="365" y="314"/>
                </a:lnTo>
                <a:lnTo>
                  <a:pt x="365" y="315"/>
                </a:lnTo>
                <a:lnTo>
                  <a:pt x="365" y="315"/>
                </a:lnTo>
                <a:lnTo>
                  <a:pt x="365" y="315"/>
                </a:lnTo>
                <a:lnTo>
                  <a:pt x="365" y="315"/>
                </a:lnTo>
                <a:lnTo>
                  <a:pt x="374" y="304"/>
                </a:lnTo>
                <a:lnTo>
                  <a:pt x="374" y="304"/>
                </a:lnTo>
                <a:lnTo>
                  <a:pt x="371" y="296"/>
                </a:lnTo>
                <a:lnTo>
                  <a:pt x="366" y="290"/>
                </a:lnTo>
                <a:lnTo>
                  <a:pt x="366" y="290"/>
                </a:lnTo>
                <a:lnTo>
                  <a:pt x="365" y="296"/>
                </a:lnTo>
                <a:lnTo>
                  <a:pt x="365" y="296"/>
                </a:lnTo>
                <a:lnTo>
                  <a:pt x="363" y="301"/>
                </a:lnTo>
                <a:lnTo>
                  <a:pt x="363" y="301"/>
                </a:lnTo>
                <a:lnTo>
                  <a:pt x="361" y="302"/>
                </a:lnTo>
                <a:lnTo>
                  <a:pt x="358" y="302"/>
                </a:lnTo>
                <a:lnTo>
                  <a:pt x="358" y="302"/>
                </a:lnTo>
                <a:lnTo>
                  <a:pt x="358" y="301"/>
                </a:lnTo>
                <a:lnTo>
                  <a:pt x="358" y="299"/>
                </a:lnTo>
                <a:lnTo>
                  <a:pt x="358" y="299"/>
                </a:lnTo>
                <a:lnTo>
                  <a:pt x="361" y="293"/>
                </a:lnTo>
                <a:lnTo>
                  <a:pt x="365" y="288"/>
                </a:lnTo>
                <a:lnTo>
                  <a:pt x="365" y="288"/>
                </a:lnTo>
                <a:lnTo>
                  <a:pt x="365" y="287"/>
                </a:lnTo>
                <a:lnTo>
                  <a:pt x="363" y="287"/>
                </a:lnTo>
                <a:lnTo>
                  <a:pt x="363" y="287"/>
                </a:lnTo>
                <a:close/>
                <a:moveTo>
                  <a:pt x="131" y="143"/>
                </a:moveTo>
                <a:lnTo>
                  <a:pt x="131" y="143"/>
                </a:lnTo>
                <a:lnTo>
                  <a:pt x="131" y="142"/>
                </a:lnTo>
                <a:lnTo>
                  <a:pt x="131" y="142"/>
                </a:lnTo>
                <a:lnTo>
                  <a:pt x="131" y="131"/>
                </a:lnTo>
                <a:lnTo>
                  <a:pt x="131" y="131"/>
                </a:lnTo>
                <a:lnTo>
                  <a:pt x="133" y="115"/>
                </a:lnTo>
                <a:lnTo>
                  <a:pt x="133" y="115"/>
                </a:lnTo>
                <a:lnTo>
                  <a:pt x="134" y="105"/>
                </a:lnTo>
                <a:lnTo>
                  <a:pt x="134" y="105"/>
                </a:lnTo>
                <a:lnTo>
                  <a:pt x="134" y="104"/>
                </a:lnTo>
                <a:lnTo>
                  <a:pt x="134" y="104"/>
                </a:lnTo>
                <a:lnTo>
                  <a:pt x="134" y="97"/>
                </a:lnTo>
                <a:lnTo>
                  <a:pt x="136" y="93"/>
                </a:lnTo>
                <a:lnTo>
                  <a:pt x="136" y="93"/>
                </a:lnTo>
                <a:lnTo>
                  <a:pt x="136" y="83"/>
                </a:lnTo>
                <a:lnTo>
                  <a:pt x="136" y="83"/>
                </a:lnTo>
                <a:lnTo>
                  <a:pt x="136" y="83"/>
                </a:lnTo>
                <a:lnTo>
                  <a:pt x="136" y="83"/>
                </a:lnTo>
                <a:lnTo>
                  <a:pt x="136" y="80"/>
                </a:lnTo>
                <a:lnTo>
                  <a:pt x="137" y="80"/>
                </a:lnTo>
                <a:lnTo>
                  <a:pt x="137" y="80"/>
                </a:lnTo>
                <a:lnTo>
                  <a:pt x="141" y="79"/>
                </a:lnTo>
                <a:lnTo>
                  <a:pt x="141" y="79"/>
                </a:lnTo>
                <a:lnTo>
                  <a:pt x="145" y="77"/>
                </a:lnTo>
                <a:lnTo>
                  <a:pt x="145" y="77"/>
                </a:lnTo>
                <a:lnTo>
                  <a:pt x="149" y="77"/>
                </a:lnTo>
                <a:lnTo>
                  <a:pt x="152" y="75"/>
                </a:lnTo>
                <a:lnTo>
                  <a:pt x="152" y="75"/>
                </a:lnTo>
                <a:lnTo>
                  <a:pt x="153" y="74"/>
                </a:lnTo>
                <a:lnTo>
                  <a:pt x="153" y="74"/>
                </a:lnTo>
                <a:lnTo>
                  <a:pt x="158" y="72"/>
                </a:lnTo>
                <a:lnTo>
                  <a:pt x="163" y="71"/>
                </a:lnTo>
                <a:lnTo>
                  <a:pt x="163" y="71"/>
                </a:lnTo>
                <a:lnTo>
                  <a:pt x="177" y="72"/>
                </a:lnTo>
                <a:lnTo>
                  <a:pt x="177" y="72"/>
                </a:lnTo>
                <a:lnTo>
                  <a:pt x="199" y="74"/>
                </a:lnTo>
                <a:lnTo>
                  <a:pt x="199" y="74"/>
                </a:lnTo>
                <a:lnTo>
                  <a:pt x="215" y="75"/>
                </a:lnTo>
                <a:lnTo>
                  <a:pt x="215" y="75"/>
                </a:lnTo>
                <a:lnTo>
                  <a:pt x="218" y="75"/>
                </a:lnTo>
                <a:lnTo>
                  <a:pt x="218" y="75"/>
                </a:lnTo>
                <a:lnTo>
                  <a:pt x="232" y="74"/>
                </a:lnTo>
                <a:lnTo>
                  <a:pt x="232" y="74"/>
                </a:lnTo>
                <a:lnTo>
                  <a:pt x="245" y="74"/>
                </a:lnTo>
                <a:lnTo>
                  <a:pt x="245" y="74"/>
                </a:lnTo>
                <a:lnTo>
                  <a:pt x="256" y="72"/>
                </a:lnTo>
                <a:lnTo>
                  <a:pt x="256" y="72"/>
                </a:lnTo>
                <a:lnTo>
                  <a:pt x="264" y="72"/>
                </a:lnTo>
                <a:lnTo>
                  <a:pt x="264" y="72"/>
                </a:lnTo>
                <a:lnTo>
                  <a:pt x="265" y="74"/>
                </a:lnTo>
                <a:lnTo>
                  <a:pt x="267" y="74"/>
                </a:lnTo>
                <a:lnTo>
                  <a:pt x="267" y="74"/>
                </a:lnTo>
                <a:lnTo>
                  <a:pt x="268" y="77"/>
                </a:lnTo>
                <a:lnTo>
                  <a:pt x="268" y="77"/>
                </a:lnTo>
                <a:lnTo>
                  <a:pt x="270" y="82"/>
                </a:lnTo>
                <a:lnTo>
                  <a:pt x="270" y="82"/>
                </a:lnTo>
                <a:lnTo>
                  <a:pt x="272" y="91"/>
                </a:lnTo>
                <a:lnTo>
                  <a:pt x="273" y="101"/>
                </a:lnTo>
                <a:lnTo>
                  <a:pt x="273" y="101"/>
                </a:lnTo>
                <a:lnTo>
                  <a:pt x="273" y="113"/>
                </a:lnTo>
                <a:lnTo>
                  <a:pt x="276" y="126"/>
                </a:lnTo>
                <a:lnTo>
                  <a:pt x="276" y="126"/>
                </a:lnTo>
                <a:lnTo>
                  <a:pt x="278" y="138"/>
                </a:lnTo>
                <a:lnTo>
                  <a:pt x="278" y="138"/>
                </a:lnTo>
                <a:lnTo>
                  <a:pt x="278" y="140"/>
                </a:lnTo>
                <a:lnTo>
                  <a:pt x="281" y="142"/>
                </a:lnTo>
                <a:lnTo>
                  <a:pt x="281" y="142"/>
                </a:lnTo>
                <a:lnTo>
                  <a:pt x="289" y="140"/>
                </a:lnTo>
                <a:lnTo>
                  <a:pt x="289" y="140"/>
                </a:lnTo>
                <a:lnTo>
                  <a:pt x="302" y="140"/>
                </a:lnTo>
                <a:lnTo>
                  <a:pt x="302" y="140"/>
                </a:lnTo>
                <a:lnTo>
                  <a:pt x="320" y="138"/>
                </a:lnTo>
                <a:lnTo>
                  <a:pt x="320" y="138"/>
                </a:lnTo>
                <a:lnTo>
                  <a:pt x="325" y="137"/>
                </a:lnTo>
                <a:lnTo>
                  <a:pt x="330" y="135"/>
                </a:lnTo>
                <a:lnTo>
                  <a:pt x="330" y="135"/>
                </a:lnTo>
                <a:lnTo>
                  <a:pt x="332" y="134"/>
                </a:lnTo>
                <a:lnTo>
                  <a:pt x="332" y="132"/>
                </a:lnTo>
                <a:lnTo>
                  <a:pt x="332" y="132"/>
                </a:lnTo>
                <a:lnTo>
                  <a:pt x="332" y="120"/>
                </a:lnTo>
                <a:lnTo>
                  <a:pt x="332" y="120"/>
                </a:lnTo>
                <a:lnTo>
                  <a:pt x="330" y="113"/>
                </a:lnTo>
                <a:lnTo>
                  <a:pt x="330" y="113"/>
                </a:lnTo>
                <a:lnTo>
                  <a:pt x="328" y="107"/>
                </a:lnTo>
                <a:lnTo>
                  <a:pt x="328" y="107"/>
                </a:lnTo>
                <a:lnTo>
                  <a:pt x="328" y="97"/>
                </a:lnTo>
                <a:lnTo>
                  <a:pt x="328" y="86"/>
                </a:lnTo>
                <a:lnTo>
                  <a:pt x="328" y="86"/>
                </a:lnTo>
                <a:lnTo>
                  <a:pt x="328" y="85"/>
                </a:lnTo>
                <a:lnTo>
                  <a:pt x="328" y="85"/>
                </a:lnTo>
                <a:lnTo>
                  <a:pt x="327" y="83"/>
                </a:lnTo>
                <a:lnTo>
                  <a:pt x="327" y="82"/>
                </a:lnTo>
                <a:lnTo>
                  <a:pt x="327" y="82"/>
                </a:lnTo>
                <a:lnTo>
                  <a:pt x="328" y="79"/>
                </a:lnTo>
                <a:lnTo>
                  <a:pt x="328" y="79"/>
                </a:lnTo>
                <a:lnTo>
                  <a:pt x="325" y="69"/>
                </a:lnTo>
                <a:lnTo>
                  <a:pt x="325" y="69"/>
                </a:lnTo>
                <a:lnTo>
                  <a:pt x="325" y="66"/>
                </a:lnTo>
                <a:lnTo>
                  <a:pt x="325" y="66"/>
                </a:lnTo>
                <a:lnTo>
                  <a:pt x="322" y="53"/>
                </a:lnTo>
                <a:lnTo>
                  <a:pt x="322" y="53"/>
                </a:lnTo>
                <a:lnTo>
                  <a:pt x="320" y="39"/>
                </a:lnTo>
                <a:lnTo>
                  <a:pt x="320" y="39"/>
                </a:lnTo>
                <a:lnTo>
                  <a:pt x="316" y="33"/>
                </a:lnTo>
                <a:lnTo>
                  <a:pt x="309" y="26"/>
                </a:lnTo>
                <a:lnTo>
                  <a:pt x="309" y="26"/>
                </a:lnTo>
                <a:lnTo>
                  <a:pt x="308" y="25"/>
                </a:lnTo>
                <a:lnTo>
                  <a:pt x="308" y="25"/>
                </a:lnTo>
                <a:lnTo>
                  <a:pt x="302" y="22"/>
                </a:lnTo>
                <a:lnTo>
                  <a:pt x="295" y="20"/>
                </a:lnTo>
                <a:lnTo>
                  <a:pt x="295" y="20"/>
                </a:lnTo>
                <a:lnTo>
                  <a:pt x="294" y="20"/>
                </a:lnTo>
                <a:lnTo>
                  <a:pt x="294" y="20"/>
                </a:lnTo>
                <a:lnTo>
                  <a:pt x="270" y="22"/>
                </a:lnTo>
                <a:lnTo>
                  <a:pt x="270" y="22"/>
                </a:lnTo>
                <a:lnTo>
                  <a:pt x="237" y="23"/>
                </a:lnTo>
                <a:lnTo>
                  <a:pt x="237" y="23"/>
                </a:lnTo>
                <a:lnTo>
                  <a:pt x="223" y="23"/>
                </a:lnTo>
                <a:lnTo>
                  <a:pt x="223" y="23"/>
                </a:lnTo>
                <a:lnTo>
                  <a:pt x="191" y="26"/>
                </a:lnTo>
                <a:lnTo>
                  <a:pt x="191" y="26"/>
                </a:lnTo>
                <a:lnTo>
                  <a:pt x="167" y="28"/>
                </a:lnTo>
                <a:lnTo>
                  <a:pt x="167" y="28"/>
                </a:lnTo>
                <a:lnTo>
                  <a:pt x="128" y="30"/>
                </a:lnTo>
                <a:lnTo>
                  <a:pt x="128" y="30"/>
                </a:lnTo>
                <a:lnTo>
                  <a:pt x="104" y="31"/>
                </a:lnTo>
                <a:lnTo>
                  <a:pt x="104" y="31"/>
                </a:lnTo>
                <a:lnTo>
                  <a:pt x="93" y="31"/>
                </a:lnTo>
                <a:lnTo>
                  <a:pt x="93" y="31"/>
                </a:lnTo>
                <a:lnTo>
                  <a:pt x="84" y="34"/>
                </a:lnTo>
                <a:lnTo>
                  <a:pt x="84" y="34"/>
                </a:lnTo>
                <a:lnTo>
                  <a:pt x="81" y="36"/>
                </a:lnTo>
                <a:lnTo>
                  <a:pt x="78" y="39"/>
                </a:lnTo>
                <a:lnTo>
                  <a:pt x="78" y="39"/>
                </a:lnTo>
                <a:lnTo>
                  <a:pt x="76" y="45"/>
                </a:lnTo>
                <a:lnTo>
                  <a:pt x="76" y="53"/>
                </a:lnTo>
                <a:lnTo>
                  <a:pt x="76" y="53"/>
                </a:lnTo>
                <a:lnTo>
                  <a:pt x="76" y="74"/>
                </a:lnTo>
                <a:lnTo>
                  <a:pt x="76" y="74"/>
                </a:lnTo>
                <a:lnTo>
                  <a:pt x="76" y="79"/>
                </a:lnTo>
                <a:lnTo>
                  <a:pt x="76" y="79"/>
                </a:lnTo>
                <a:lnTo>
                  <a:pt x="76" y="80"/>
                </a:lnTo>
                <a:lnTo>
                  <a:pt x="78" y="82"/>
                </a:lnTo>
                <a:lnTo>
                  <a:pt x="78" y="82"/>
                </a:lnTo>
                <a:lnTo>
                  <a:pt x="79" y="83"/>
                </a:lnTo>
                <a:lnTo>
                  <a:pt x="79" y="83"/>
                </a:lnTo>
                <a:lnTo>
                  <a:pt x="79" y="85"/>
                </a:lnTo>
                <a:lnTo>
                  <a:pt x="79" y="85"/>
                </a:lnTo>
                <a:lnTo>
                  <a:pt x="79" y="86"/>
                </a:lnTo>
                <a:lnTo>
                  <a:pt x="79" y="88"/>
                </a:lnTo>
                <a:lnTo>
                  <a:pt x="79" y="88"/>
                </a:lnTo>
                <a:lnTo>
                  <a:pt x="82" y="90"/>
                </a:lnTo>
                <a:lnTo>
                  <a:pt x="82" y="93"/>
                </a:lnTo>
                <a:lnTo>
                  <a:pt x="82" y="93"/>
                </a:lnTo>
                <a:lnTo>
                  <a:pt x="84" y="102"/>
                </a:lnTo>
                <a:lnTo>
                  <a:pt x="84" y="110"/>
                </a:lnTo>
                <a:lnTo>
                  <a:pt x="84" y="110"/>
                </a:lnTo>
                <a:lnTo>
                  <a:pt x="84" y="124"/>
                </a:lnTo>
                <a:lnTo>
                  <a:pt x="84" y="124"/>
                </a:lnTo>
                <a:lnTo>
                  <a:pt x="82" y="142"/>
                </a:lnTo>
                <a:lnTo>
                  <a:pt x="82" y="142"/>
                </a:lnTo>
                <a:lnTo>
                  <a:pt x="82" y="145"/>
                </a:lnTo>
                <a:lnTo>
                  <a:pt x="82" y="145"/>
                </a:lnTo>
                <a:lnTo>
                  <a:pt x="84" y="145"/>
                </a:lnTo>
                <a:lnTo>
                  <a:pt x="84" y="145"/>
                </a:lnTo>
                <a:lnTo>
                  <a:pt x="84" y="145"/>
                </a:lnTo>
                <a:lnTo>
                  <a:pt x="92" y="146"/>
                </a:lnTo>
                <a:lnTo>
                  <a:pt x="92" y="146"/>
                </a:lnTo>
                <a:lnTo>
                  <a:pt x="93" y="146"/>
                </a:lnTo>
                <a:lnTo>
                  <a:pt x="93" y="146"/>
                </a:lnTo>
                <a:lnTo>
                  <a:pt x="109" y="145"/>
                </a:lnTo>
                <a:lnTo>
                  <a:pt x="109" y="145"/>
                </a:lnTo>
                <a:lnTo>
                  <a:pt x="120" y="143"/>
                </a:lnTo>
                <a:lnTo>
                  <a:pt x="130" y="143"/>
                </a:lnTo>
                <a:lnTo>
                  <a:pt x="130" y="143"/>
                </a:lnTo>
                <a:lnTo>
                  <a:pt x="131" y="143"/>
                </a:lnTo>
                <a:lnTo>
                  <a:pt x="131" y="143"/>
                </a:lnTo>
                <a:close/>
                <a:moveTo>
                  <a:pt x="98" y="230"/>
                </a:moveTo>
                <a:lnTo>
                  <a:pt x="98" y="230"/>
                </a:lnTo>
                <a:lnTo>
                  <a:pt x="98" y="230"/>
                </a:lnTo>
                <a:lnTo>
                  <a:pt x="98" y="230"/>
                </a:lnTo>
                <a:lnTo>
                  <a:pt x="101" y="228"/>
                </a:lnTo>
                <a:lnTo>
                  <a:pt x="103" y="230"/>
                </a:lnTo>
                <a:lnTo>
                  <a:pt x="103" y="230"/>
                </a:lnTo>
                <a:lnTo>
                  <a:pt x="103" y="232"/>
                </a:lnTo>
                <a:lnTo>
                  <a:pt x="103" y="233"/>
                </a:lnTo>
                <a:lnTo>
                  <a:pt x="103" y="233"/>
                </a:lnTo>
                <a:lnTo>
                  <a:pt x="98" y="239"/>
                </a:lnTo>
                <a:lnTo>
                  <a:pt x="98" y="239"/>
                </a:lnTo>
                <a:lnTo>
                  <a:pt x="96" y="243"/>
                </a:lnTo>
                <a:lnTo>
                  <a:pt x="96" y="243"/>
                </a:lnTo>
                <a:lnTo>
                  <a:pt x="96" y="246"/>
                </a:lnTo>
                <a:lnTo>
                  <a:pt x="96" y="246"/>
                </a:lnTo>
                <a:lnTo>
                  <a:pt x="109" y="268"/>
                </a:lnTo>
                <a:lnTo>
                  <a:pt x="109" y="268"/>
                </a:lnTo>
                <a:lnTo>
                  <a:pt x="111" y="269"/>
                </a:lnTo>
                <a:lnTo>
                  <a:pt x="111" y="269"/>
                </a:lnTo>
                <a:lnTo>
                  <a:pt x="111" y="271"/>
                </a:lnTo>
                <a:lnTo>
                  <a:pt x="109" y="273"/>
                </a:lnTo>
                <a:lnTo>
                  <a:pt x="109" y="273"/>
                </a:lnTo>
                <a:lnTo>
                  <a:pt x="107" y="273"/>
                </a:lnTo>
                <a:lnTo>
                  <a:pt x="106" y="273"/>
                </a:lnTo>
                <a:lnTo>
                  <a:pt x="106" y="273"/>
                </a:lnTo>
                <a:lnTo>
                  <a:pt x="106" y="269"/>
                </a:lnTo>
                <a:lnTo>
                  <a:pt x="106" y="269"/>
                </a:lnTo>
                <a:lnTo>
                  <a:pt x="101" y="260"/>
                </a:lnTo>
                <a:lnTo>
                  <a:pt x="101" y="260"/>
                </a:lnTo>
                <a:lnTo>
                  <a:pt x="95" y="246"/>
                </a:lnTo>
                <a:lnTo>
                  <a:pt x="95" y="246"/>
                </a:lnTo>
                <a:lnTo>
                  <a:pt x="93" y="244"/>
                </a:lnTo>
                <a:lnTo>
                  <a:pt x="93" y="244"/>
                </a:lnTo>
                <a:lnTo>
                  <a:pt x="93" y="246"/>
                </a:lnTo>
                <a:lnTo>
                  <a:pt x="93" y="246"/>
                </a:lnTo>
                <a:lnTo>
                  <a:pt x="84" y="258"/>
                </a:lnTo>
                <a:lnTo>
                  <a:pt x="84" y="258"/>
                </a:lnTo>
                <a:lnTo>
                  <a:pt x="84" y="258"/>
                </a:lnTo>
                <a:lnTo>
                  <a:pt x="84" y="258"/>
                </a:lnTo>
                <a:lnTo>
                  <a:pt x="89" y="268"/>
                </a:lnTo>
                <a:lnTo>
                  <a:pt x="89" y="268"/>
                </a:lnTo>
                <a:lnTo>
                  <a:pt x="92" y="268"/>
                </a:lnTo>
                <a:lnTo>
                  <a:pt x="92" y="268"/>
                </a:lnTo>
                <a:lnTo>
                  <a:pt x="95" y="266"/>
                </a:lnTo>
                <a:lnTo>
                  <a:pt x="95" y="266"/>
                </a:lnTo>
                <a:lnTo>
                  <a:pt x="96" y="268"/>
                </a:lnTo>
                <a:lnTo>
                  <a:pt x="98" y="269"/>
                </a:lnTo>
                <a:lnTo>
                  <a:pt x="98" y="269"/>
                </a:lnTo>
                <a:lnTo>
                  <a:pt x="96" y="271"/>
                </a:lnTo>
                <a:lnTo>
                  <a:pt x="96" y="271"/>
                </a:lnTo>
                <a:lnTo>
                  <a:pt x="95" y="277"/>
                </a:lnTo>
                <a:lnTo>
                  <a:pt x="95" y="277"/>
                </a:lnTo>
                <a:lnTo>
                  <a:pt x="95" y="279"/>
                </a:lnTo>
                <a:lnTo>
                  <a:pt x="95" y="279"/>
                </a:lnTo>
                <a:lnTo>
                  <a:pt x="98" y="287"/>
                </a:lnTo>
                <a:lnTo>
                  <a:pt x="98" y="287"/>
                </a:lnTo>
                <a:lnTo>
                  <a:pt x="106" y="299"/>
                </a:lnTo>
                <a:lnTo>
                  <a:pt x="106" y="299"/>
                </a:lnTo>
                <a:lnTo>
                  <a:pt x="107" y="302"/>
                </a:lnTo>
                <a:lnTo>
                  <a:pt x="107" y="302"/>
                </a:lnTo>
                <a:lnTo>
                  <a:pt x="109" y="304"/>
                </a:lnTo>
                <a:lnTo>
                  <a:pt x="107" y="306"/>
                </a:lnTo>
                <a:lnTo>
                  <a:pt x="107" y="306"/>
                </a:lnTo>
                <a:lnTo>
                  <a:pt x="107" y="307"/>
                </a:lnTo>
                <a:lnTo>
                  <a:pt x="104" y="307"/>
                </a:lnTo>
                <a:lnTo>
                  <a:pt x="104" y="307"/>
                </a:lnTo>
                <a:lnTo>
                  <a:pt x="103" y="307"/>
                </a:lnTo>
                <a:lnTo>
                  <a:pt x="101" y="306"/>
                </a:lnTo>
                <a:lnTo>
                  <a:pt x="101" y="306"/>
                </a:lnTo>
                <a:lnTo>
                  <a:pt x="101" y="302"/>
                </a:lnTo>
                <a:lnTo>
                  <a:pt x="101" y="302"/>
                </a:lnTo>
                <a:lnTo>
                  <a:pt x="98" y="291"/>
                </a:lnTo>
                <a:lnTo>
                  <a:pt x="93" y="282"/>
                </a:lnTo>
                <a:lnTo>
                  <a:pt x="93" y="282"/>
                </a:lnTo>
                <a:lnTo>
                  <a:pt x="92" y="282"/>
                </a:lnTo>
                <a:lnTo>
                  <a:pt x="92" y="282"/>
                </a:lnTo>
                <a:lnTo>
                  <a:pt x="85" y="291"/>
                </a:lnTo>
                <a:lnTo>
                  <a:pt x="85" y="291"/>
                </a:lnTo>
                <a:lnTo>
                  <a:pt x="85" y="293"/>
                </a:lnTo>
                <a:lnTo>
                  <a:pt x="85" y="293"/>
                </a:lnTo>
                <a:lnTo>
                  <a:pt x="95" y="307"/>
                </a:lnTo>
                <a:lnTo>
                  <a:pt x="95" y="307"/>
                </a:lnTo>
                <a:lnTo>
                  <a:pt x="95" y="310"/>
                </a:lnTo>
                <a:lnTo>
                  <a:pt x="95" y="312"/>
                </a:lnTo>
                <a:lnTo>
                  <a:pt x="95" y="312"/>
                </a:lnTo>
                <a:lnTo>
                  <a:pt x="93" y="314"/>
                </a:lnTo>
                <a:lnTo>
                  <a:pt x="92" y="314"/>
                </a:lnTo>
                <a:lnTo>
                  <a:pt x="92" y="314"/>
                </a:lnTo>
                <a:lnTo>
                  <a:pt x="89" y="312"/>
                </a:lnTo>
                <a:lnTo>
                  <a:pt x="89" y="310"/>
                </a:lnTo>
                <a:lnTo>
                  <a:pt x="89" y="310"/>
                </a:lnTo>
                <a:lnTo>
                  <a:pt x="84" y="298"/>
                </a:lnTo>
                <a:lnTo>
                  <a:pt x="84" y="298"/>
                </a:lnTo>
                <a:lnTo>
                  <a:pt x="84" y="296"/>
                </a:lnTo>
                <a:lnTo>
                  <a:pt x="84" y="296"/>
                </a:lnTo>
                <a:lnTo>
                  <a:pt x="79" y="304"/>
                </a:lnTo>
                <a:lnTo>
                  <a:pt x="79" y="304"/>
                </a:lnTo>
                <a:lnTo>
                  <a:pt x="79" y="307"/>
                </a:lnTo>
                <a:lnTo>
                  <a:pt x="78" y="309"/>
                </a:lnTo>
                <a:lnTo>
                  <a:pt x="78" y="309"/>
                </a:lnTo>
                <a:lnTo>
                  <a:pt x="76" y="325"/>
                </a:lnTo>
                <a:lnTo>
                  <a:pt x="76" y="325"/>
                </a:lnTo>
                <a:lnTo>
                  <a:pt x="76" y="325"/>
                </a:lnTo>
                <a:lnTo>
                  <a:pt x="76" y="325"/>
                </a:lnTo>
                <a:lnTo>
                  <a:pt x="79" y="326"/>
                </a:lnTo>
                <a:lnTo>
                  <a:pt x="79" y="328"/>
                </a:lnTo>
                <a:lnTo>
                  <a:pt x="79" y="328"/>
                </a:lnTo>
                <a:lnTo>
                  <a:pt x="79" y="331"/>
                </a:lnTo>
                <a:lnTo>
                  <a:pt x="79" y="331"/>
                </a:lnTo>
                <a:lnTo>
                  <a:pt x="81" y="336"/>
                </a:lnTo>
                <a:lnTo>
                  <a:pt x="81" y="336"/>
                </a:lnTo>
                <a:lnTo>
                  <a:pt x="93" y="361"/>
                </a:lnTo>
                <a:lnTo>
                  <a:pt x="93" y="361"/>
                </a:lnTo>
                <a:lnTo>
                  <a:pt x="100" y="372"/>
                </a:lnTo>
                <a:lnTo>
                  <a:pt x="100" y="372"/>
                </a:lnTo>
                <a:lnTo>
                  <a:pt x="100" y="373"/>
                </a:lnTo>
                <a:lnTo>
                  <a:pt x="100" y="377"/>
                </a:lnTo>
                <a:lnTo>
                  <a:pt x="100" y="377"/>
                </a:lnTo>
                <a:lnTo>
                  <a:pt x="101" y="377"/>
                </a:lnTo>
                <a:lnTo>
                  <a:pt x="101" y="377"/>
                </a:lnTo>
                <a:lnTo>
                  <a:pt x="101" y="378"/>
                </a:lnTo>
                <a:lnTo>
                  <a:pt x="101" y="380"/>
                </a:lnTo>
                <a:lnTo>
                  <a:pt x="101" y="380"/>
                </a:lnTo>
                <a:lnTo>
                  <a:pt x="100" y="383"/>
                </a:lnTo>
                <a:lnTo>
                  <a:pt x="100" y="383"/>
                </a:lnTo>
                <a:lnTo>
                  <a:pt x="101" y="385"/>
                </a:lnTo>
                <a:lnTo>
                  <a:pt x="103" y="386"/>
                </a:lnTo>
                <a:lnTo>
                  <a:pt x="103" y="386"/>
                </a:lnTo>
                <a:lnTo>
                  <a:pt x="103" y="388"/>
                </a:lnTo>
                <a:lnTo>
                  <a:pt x="103" y="388"/>
                </a:lnTo>
                <a:lnTo>
                  <a:pt x="104" y="391"/>
                </a:lnTo>
                <a:lnTo>
                  <a:pt x="107" y="394"/>
                </a:lnTo>
                <a:lnTo>
                  <a:pt x="107" y="394"/>
                </a:lnTo>
                <a:lnTo>
                  <a:pt x="111" y="389"/>
                </a:lnTo>
                <a:lnTo>
                  <a:pt x="111" y="389"/>
                </a:lnTo>
                <a:lnTo>
                  <a:pt x="112" y="383"/>
                </a:lnTo>
                <a:lnTo>
                  <a:pt x="112" y="383"/>
                </a:lnTo>
                <a:lnTo>
                  <a:pt x="114" y="381"/>
                </a:lnTo>
                <a:lnTo>
                  <a:pt x="114" y="381"/>
                </a:lnTo>
                <a:lnTo>
                  <a:pt x="115" y="381"/>
                </a:lnTo>
                <a:lnTo>
                  <a:pt x="115" y="381"/>
                </a:lnTo>
                <a:lnTo>
                  <a:pt x="111" y="373"/>
                </a:lnTo>
                <a:lnTo>
                  <a:pt x="111" y="373"/>
                </a:lnTo>
                <a:lnTo>
                  <a:pt x="106" y="361"/>
                </a:lnTo>
                <a:lnTo>
                  <a:pt x="98" y="348"/>
                </a:lnTo>
                <a:lnTo>
                  <a:pt x="98" y="348"/>
                </a:lnTo>
                <a:lnTo>
                  <a:pt x="89" y="334"/>
                </a:lnTo>
                <a:lnTo>
                  <a:pt x="89" y="334"/>
                </a:lnTo>
                <a:lnTo>
                  <a:pt x="85" y="328"/>
                </a:lnTo>
                <a:lnTo>
                  <a:pt x="85" y="328"/>
                </a:lnTo>
                <a:lnTo>
                  <a:pt x="84" y="325"/>
                </a:lnTo>
                <a:lnTo>
                  <a:pt x="81" y="321"/>
                </a:lnTo>
                <a:lnTo>
                  <a:pt x="81" y="321"/>
                </a:lnTo>
                <a:lnTo>
                  <a:pt x="81" y="321"/>
                </a:lnTo>
                <a:lnTo>
                  <a:pt x="81" y="321"/>
                </a:lnTo>
                <a:lnTo>
                  <a:pt x="81" y="320"/>
                </a:lnTo>
                <a:lnTo>
                  <a:pt x="81" y="318"/>
                </a:lnTo>
                <a:lnTo>
                  <a:pt x="81" y="318"/>
                </a:lnTo>
                <a:lnTo>
                  <a:pt x="84" y="317"/>
                </a:lnTo>
                <a:lnTo>
                  <a:pt x="85" y="317"/>
                </a:lnTo>
                <a:lnTo>
                  <a:pt x="85" y="317"/>
                </a:lnTo>
                <a:lnTo>
                  <a:pt x="87" y="317"/>
                </a:lnTo>
                <a:lnTo>
                  <a:pt x="87" y="318"/>
                </a:lnTo>
                <a:lnTo>
                  <a:pt x="87" y="318"/>
                </a:lnTo>
                <a:lnTo>
                  <a:pt x="89" y="325"/>
                </a:lnTo>
                <a:lnTo>
                  <a:pt x="89" y="325"/>
                </a:lnTo>
                <a:lnTo>
                  <a:pt x="92" y="331"/>
                </a:lnTo>
                <a:lnTo>
                  <a:pt x="92" y="331"/>
                </a:lnTo>
                <a:lnTo>
                  <a:pt x="96" y="339"/>
                </a:lnTo>
                <a:lnTo>
                  <a:pt x="96" y="339"/>
                </a:lnTo>
                <a:lnTo>
                  <a:pt x="96" y="336"/>
                </a:lnTo>
                <a:lnTo>
                  <a:pt x="96" y="336"/>
                </a:lnTo>
                <a:lnTo>
                  <a:pt x="96" y="334"/>
                </a:lnTo>
                <a:lnTo>
                  <a:pt x="96" y="334"/>
                </a:lnTo>
                <a:lnTo>
                  <a:pt x="98" y="334"/>
                </a:lnTo>
                <a:lnTo>
                  <a:pt x="98" y="334"/>
                </a:lnTo>
                <a:lnTo>
                  <a:pt x="98" y="334"/>
                </a:lnTo>
                <a:lnTo>
                  <a:pt x="98" y="334"/>
                </a:lnTo>
                <a:lnTo>
                  <a:pt x="98" y="340"/>
                </a:lnTo>
                <a:lnTo>
                  <a:pt x="101" y="345"/>
                </a:lnTo>
                <a:lnTo>
                  <a:pt x="101" y="345"/>
                </a:lnTo>
                <a:lnTo>
                  <a:pt x="107" y="359"/>
                </a:lnTo>
                <a:lnTo>
                  <a:pt x="107" y="359"/>
                </a:lnTo>
                <a:lnTo>
                  <a:pt x="120" y="385"/>
                </a:lnTo>
                <a:lnTo>
                  <a:pt x="120" y="385"/>
                </a:lnTo>
                <a:lnTo>
                  <a:pt x="125" y="392"/>
                </a:lnTo>
                <a:lnTo>
                  <a:pt x="125" y="392"/>
                </a:lnTo>
                <a:lnTo>
                  <a:pt x="125" y="394"/>
                </a:lnTo>
                <a:lnTo>
                  <a:pt x="125" y="394"/>
                </a:lnTo>
                <a:lnTo>
                  <a:pt x="126" y="391"/>
                </a:lnTo>
                <a:lnTo>
                  <a:pt x="126" y="388"/>
                </a:lnTo>
                <a:lnTo>
                  <a:pt x="126" y="388"/>
                </a:lnTo>
                <a:lnTo>
                  <a:pt x="128" y="386"/>
                </a:lnTo>
                <a:lnTo>
                  <a:pt x="128" y="386"/>
                </a:lnTo>
                <a:lnTo>
                  <a:pt x="131" y="388"/>
                </a:lnTo>
                <a:lnTo>
                  <a:pt x="131" y="388"/>
                </a:lnTo>
                <a:lnTo>
                  <a:pt x="131" y="389"/>
                </a:lnTo>
                <a:lnTo>
                  <a:pt x="131" y="389"/>
                </a:lnTo>
                <a:lnTo>
                  <a:pt x="126" y="394"/>
                </a:lnTo>
                <a:lnTo>
                  <a:pt x="126" y="394"/>
                </a:lnTo>
                <a:lnTo>
                  <a:pt x="126" y="396"/>
                </a:lnTo>
                <a:lnTo>
                  <a:pt x="126" y="396"/>
                </a:lnTo>
                <a:lnTo>
                  <a:pt x="141" y="397"/>
                </a:lnTo>
                <a:lnTo>
                  <a:pt x="141" y="397"/>
                </a:lnTo>
                <a:lnTo>
                  <a:pt x="144" y="392"/>
                </a:lnTo>
                <a:lnTo>
                  <a:pt x="144" y="389"/>
                </a:lnTo>
                <a:lnTo>
                  <a:pt x="144" y="389"/>
                </a:lnTo>
                <a:lnTo>
                  <a:pt x="145" y="386"/>
                </a:lnTo>
                <a:lnTo>
                  <a:pt x="147" y="385"/>
                </a:lnTo>
                <a:lnTo>
                  <a:pt x="147" y="385"/>
                </a:lnTo>
                <a:lnTo>
                  <a:pt x="149" y="385"/>
                </a:lnTo>
                <a:lnTo>
                  <a:pt x="149" y="385"/>
                </a:lnTo>
                <a:lnTo>
                  <a:pt x="141" y="370"/>
                </a:lnTo>
                <a:lnTo>
                  <a:pt x="141" y="370"/>
                </a:lnTo>
                <a:lnTo>
                  <a:pt x="137" y="364"/>
                </a:lnTo>
                <a:lnTo>
                  <a:pt x="137" y="364"/>
                </a:lnTo>
                <a:lnTo>
                  <a:pt x="137" y="362"/>
                </a:lnTo>
                <a:lnTo>
                  <a:pt x="137" y="362"/>
                </a:lnTo>
                <a:lnTo>
                  <a:pt x="139" y="361"/>
                </a:lnTo>
                <a:lnTo>
                  <a:pt x="141" y="361"/>
                </a:lnTo>
                <a:lnTo>
                  <a:pt x="141" y="361"/>
                </a:lnTo>
                <a:lnTo>
                  <a:pt x="142" y="361"/>
                </a:lnTo>
                <a:lnTo>
                  <a:pt x="144" y="361"/>
                </a:lnTo>
                <a:lnTo>
                  <a:pt x="144" y="361"/>
                </a:lnTo>
                <a:lnTo>
                  <a:pt x="144" y="362"/>
                </a:lnTo>
                <a:lnTo>
                  <a:pt x="144" y="362"/>
                </a:lnTo>
                <a:lnTo>
                  <a:pt x="144" y="369"/>
                </a:lnTo>
                <a:lnTo>
                  <a:pt x="145" y="373"/>
                </a:lnTo>
                <a:lnTo>
                  <a:pt x="145" y="373"/>
                </a:lnTo>
                <a:lnTo>
                  <a:pt x="152" y="385"/>
                </a:lnTo>
                <a:lnTo>
                  <a:pt x="156" y="396"/>
                </a:lnTo>
                <a:lnTo>
                  <a:pt x="156" y="396"/>
                </a:lnTo>
                <a:lnTo>
                  <a:pt x="160" y="397"/>
                </a:lnTo>
                <a:lnTo>
                  <a:pt x="160" y="397"/>
                </a:lnTo>
                <a:lnTo>
                  <a:pt x="161" y="399"/>
                </a:lnTo>
                <a:lnTo>
                  <a:pt x="161" y="399"/>
                </a:lnTo>
                <a:lnTo>
                  <a:pt x="172" y="400"/>
                </a:lnTo>
                <a:lnTo>
                  <a:pt x="172" y="400"/>
                </a:lnTo>
                <a:lnTo>
                  <a:pt x="174" y="400"/>
                </a:lnTo>
                <a:lnTo>
                  <a:pt x="174" y="400"/>
                </a:lnTo>
                <a:lnTo>
                  <a:pt x="174" y="400"/>
                </a:lnTo>
                <a:lnTo>
                  <a:pt x="174" y="400"/>
                </a:lnTo>
                <a:lnTo>
                  <a:pt x="172" y="391"/>
                </a:lnTo>
                <a:lnTo>
                  <a:pt x="172" y="391"/>
                </a:lnTo>
                <a:lnTo>
                  <a:pt x="171" y="388"/>
                </a:lnTo>
                <a:lnTo>
                  <a:pt x="171" y="388"/>
                </a:lnTo>
                <a:lnTo>
                  <a:pt x="171" y="386"/>
                </a:lnTo>
                <a:lnTo>
                  <a:pt x="171" y="386"/>
                </a:lnTo>
                <a:lnTo>
                  <a:pt x="172" y="385"/>
                </a:lnTo>
                <a:lnTo>
                  <a:pt x="174" y="386"/>
                </a:lnTo>
                <a:lnTo>
                  <a:pt x="174" y="386"/>
                </a:lnTo>
                <a:lnTo>
                  <a:pt x="175" y="386"/>
                </a:lnTo>
                <a:lnTo>
                  <a:pt x="175" y="388"/>
                </a:lnTo>
                <a:lnTo>
                  <a:pt x="175" y="388"/>
                </a:lnTo>
                <a:lnTo>
                  <a:pt x="174" y="392"/>
                </a:lnTo>
                <a:lnTo>
                  <a:pt x="174" y="392"/>
                </a:lnTo>
                <a:lnTo>
                  <a:pt x="175" y="399"/>
                </a:lnTo>
                <a:lnTo>
                  <a:pt x="175" y="399"/>
                </a:lnTo>
                <a:lnTo>
                  <a:pt x="177" y="400"/>
                </a:lnTo>
                <a:lnTo>
                  <a:pt x="178" y="402"/>
                </a:lnTo>
                <a:lnTo>
                  <a:pt x="178" y="402"/>
                </a:lnTo>
                <a:lnTo>
                  <a:pt x="180" y="397"/>
                </a:lnTo>
                <a:lnTo>
                  <a:pt x="180" y="394"/>
                </a:lnTo>
                <a:lnTo>
                  <a:pt x="180" y="394"/>
                </a:lnTo>
                <a:lnTo>
                  <a:pt x="180" y="392"/>
                </a:lnTo>
                <a:lnTo>
                  <a:pt x="180" y="392"/>
                </a:lnTo>
                <a:lnTo>
                  <a:pt x="182" y="392"/>
                </a:lnTo>
                <a:lnTo>
                  <a:pt x="182" y="392"/>
                </a:lnTo>
                <a:lnTo>
                  <a:pt x="182" y="394"/>
                </a:lnTo>
                <a:lnTo>
                  <a:pt x="182" y="394"/>
                </a:lnTo>
                <a:lnTo>
                  <a:pt x="182" y="397"/>
                </a:lnTo>
                <a:lnTo>
                  <a:pt x="180" y="402"/>
                </a:lnTo>
                <a:lnTo>
                  <a:pt x="180" y="402"/>
                </a:lnTo>
                <a:lnTo>
                  <a:pt x="193" y="403"/>
                </a:lnTo>
                <a:lnTo>
                  <a:pt x="193" y="403"/>
                </a:lnTo>
                <a:lnTo>
                  <a:pt x="193" y="402"/>
                </a:lnTo>
                <a:lnTo>
                  <a:pt x="193" y="402"/>
                </a:lnTo>
                <a:lnTo>
                  <a:pt x="190" y="396"/>
                </a:lnTo>
                <a:lnTo>
                  <a:pt x="188" y="389"/>
                </a:lnTo>
                <a:lnTo>
                  <a:pt x="188" y="389"/>
                </a:lnTo>
                <a:lnTo>
                  <a:pt x="186" y="388"/>
                </a:lnTo>
                <a:lnTo>
                  <a:pt x="186" y="388"/>
                </a:lnTo>
                <a:lnTo>
                  <a:pt x="186" y="386"/>
                </a:lnTo>
                <a:lnTo>
                  <a:pt x="186" y="385"/>
                </a:lnTo>
                <a:lnTo>
                  <a:pt x="186" y="385"/>
                </a:lnTo>
                <a:lnTo>
                  <a:pt x="188" y="385"/>
                </a:lnTo>
                <a:lnTo>
                  <a:pt x="188" y="385"/>
                </a:lnTo>
                <a:lnTo>
                  <a:pt x="188" y="383"/>
                </a:lnTo>
                <a:lnTo>
                  <a:pt x="188" y="383"/>
                </a:lnTo>
                <a:lnTo>
                  <a:pt x="183" y="373"/>
                </a:lnTo>
                <a:lnTo>
                  <a:pt x="183" y="373"/>
                </a:lnTo>
                <a:lnTo>
                  <a:pt x="180" y="369"/>
                </a:lnTo>
                <a:lnTo>
                  <a:pt x="180" y="369"/>
                </a:lnTo>
                <a:lnTo>
                  <a:pt x="178" y="366"/>
                </a:lnTo>
                <a:lnTo>
                  <a:pt x="178" y="366"/>
                </a:lnTo>
                <a:lnTo>
                  <a:pt x="182" y="364"/>
                </a:lnTo>
                <a:lnTo>
                  <a:pt x="185" y="364"/>
                </a:lnTo>
                <a:lnTo>
                  <a:pt x="185" y="364"/>
                </a:lnTo>
                <a:lnTo>
                  <a:pt x="185" y="366"/>
                </a:lnTo>
                <a:lnTo>
                  <a:pt x="185" y="367"/>
                </a:lnTo>
                <a:lnTo>
                  <a:pt x="185" y="367"/>
                </a:lnTo>
                <a:lnTo>
                  <a:pt x="185" y="370"/>
                </a:lnTo>
                <a:lnTo>
                  <a:pt x="186" y="373"/>
                </a:lnTo>
                <a:lnTo>
                  <a:pt x="186" y="373"/>
                </a:lnTo>
                <a:lnTo>
                  <a:pt x="190" y="378"/>
                </a:lnTo>
                <a:lnTo>
                  <a:pt x="190" y="378"/>
                </a:lnTo>
                <a:lnTo>
                  <a:pt x="201" y="397"/>
                </a:lnTo>
                <a:lnTo>
                  <a:pt x="201" y="397"/>
                </a:lnTo>
                <a:lnTo>
                  <a:pt x="202" y="397"/>
                </a:lnTo>
                <a:lnTo>
                  <a:pt x="202" y="397"/>
                </a:lnTo>
                <a:lnTo>
                  <a:pt x="202" y="396"/>
                </a:lnTo>
                <a:lnTo>
                  <a:pt x="202" y="396"/>
                </a:lnTo>
                <a:lnTo>
                  <a:pt x="202" y="394"/>
                </a:lnTo>
                <a:lnTo>
                  <a:pt x="202" y="394"/>
                </a:lnTo>
                <a:lnTo>
                  <a:pt x="202" y="394"/>
                </a:lnTo>
                <a:lnTo>
                  <a:pt x="205" y="396"/>
                </a:lnTo>
                <a:lnTo>
                  <a:pt x="205" y="396"/>
                </a:lnTo>
                <a:lnTo>
                  <a:pt x="204" y="397"/>
                </a:lnTo>
                <a:lnTo>
                  <a:pt x="204" y="397"/>
                </a:lnTo>
                <a:lnTo>
                  <a:pt x="204" y="399"/>
                </a:lnTo>
                <a:lnTo>
                  <a:pt x="204" y="399"/>
                </a:lnTo>
                <a:lnTo>
                  <a:pt x="205" y="403"/>
                </a:lnTo>
                <a:lnTo>
                  <a:pt x="205" y="403"/>
                </a:lnTo>
                <a:lnTo>
                  <a:pt x="215" y="403"/>
                </a:lnTo>
                <a:lnTo>
                  <a:pt x="215" y="403"/>
                </a:lnTo>
                <a:lnTo>
                  <a:pt x="219" y="394"/>
                </a:lnTo>
                <a:lnTo>
                  <a:pt x="219" y="394"/>
                </a:lnTo>
                <a:lnTo>
                  <a:pt x="219" y="394"/>
                </a:lnTo>
                <a:lnTo>
                  <a:pt x="219" y="394"/>
                </a:lnTo>
                <a:lnTo>
                  <a:pt x="204" y="367"/>
                </a:lnTo>
                <a:lnTo>
                  <a:pt x="204" y="367"/>
                </a:lnTo>
                <a:lnTo>
                  <a:pt x="202" y="366"/>
                </a:lnTo>
                <a:lnTo>
                  <a:pt x="202" y="366"/>
                </a:lnTo>
                <a:lnTo>
                  <a:pt x="196" y="366"/>
                </a:lnTo>
                <a:lnTo>
                  <a:pt x="190" y="364"/>
                </a:lnTo>
                <a:lnTo>
                  <a:pt x="190" y="364"/>
                </a:lnTo>
                <a:lnTo>
                  <a:pt x="190" y="364"/>
                </a:lnTo>
                <a:lnTo>
                  <a:pt x="190" y="364"/>
                </a:lnTo>
                <a:lnTo>
                  <a:pt x="186" y="362"/>
                </a:lnTo>
                <a:lnTo>
                  <a:pt x="185" y="359"/>
                </a:lnTo>
                <a:lnTo>
                  <a:pt x="185" y="359"/>
                </a:lnTo>
                <a:lnTo>
                  <a:pt x="183" y="350"/>
                </a:lnTo>
                <a:lnTo>
                  <a:pt x="183" y="350"/>
                </a:lnTo>
                <a:lnTo>
                  <a:pt x="182" y="328"/>
                </a:lnTo>
                <a:lnTo>
                  <a:pt x="182" y="328"/>
                </a:lnTo>
                <a:lnTo>
                  <a:pt x="178" y="310"/>
                </a:lnTo>
                <a:lnTo>
                  <a:pt x="178" y="310"/>
                </a:lnTo>
                <a:lnTo>
                  <a:pt x="178" y="309"/>
                </a:lnTo>
                <a:lnTo>
                  <a:pt x="178" y="309"/>
                </a:lnTo>
                <a:lnTo>
                  <a:pt x="172" y="309"/>
                </a:lnTo>
                <a:lnTo>
                  <a:pt x="172" y="309"/>
                </a:lnTo>
                <a:lnTo>
                  <a:pt x="155" y="310"/>
                </a:lnTo>
                <a:lnTo>
                  <a:pt x="155" y="310"/>
                </a:lnTo>
                <a:lnTo>
                  <a:pt x="126" y="310"/>
                </a:lnTo>
                <a:lnTo>
                  <a:pt x="126" y="310"/>
                </a:lnTo>
                <a:lnTo>
                  <a:pt x="125" y="310"/>
                </a:lnTo>
                <a:lnTo>
                  <a:pt x="125" y="310"/>
                </a:lnTo>
                <a:lnTo>
                  <a:pt x="122" y="309"/>
                </a:lnTo>
                <a:lnTo>
                  <a:pt x="120" y="306"/>
                </a:lnTo>
                <a:lnTo>
                  <a:pt x="120" y="306"/>
                </a:lnTo>
                <a:lnTo>
                  <a:pt x="120" y="301"/>
                </a:lnTo>
                <a:lnTo>
                  <a:pt x="120" y="301"/>
                </a:lnTo>
                <a:lnTo>
                  <a:pt x="120" y="301"/>
                </a:lnTo>
                <a:lnTo>
                  <a:pt x="120" y="301"/>
                </a:lnTo>
                <a:lnTo>
                  <a:pt x="119" y="301"/>
                </a:lnTo>
                <a:lnTo>
                  <a:pt x="119" y="301"/>
                </a:lnTo>
                <a:lnTo>
                  <a:pt x="117" y="302"/>
                </a:lnTo>
                <a:lnTo>
                  <a:pt x="117" y="302"/>
                </a:lnTo>
                <a:lnTo>
                  <a:pt x="117" y="306"/>
                </a:lnTo>
                <a:lnTo>
                  <a:pt x="117" y="306"/>
                </a:lnTo>
                <a:lnTo>
                  <a:pt x="115" y="307"/>
                </a:lnTo>
                <a:lnTo>
                  <a:pt x="115" y="307"/>
                </a:lnTo>
                <a:lnTo>
                  <a:pt x="115" y="307"/>
                </a:lnTo>
                <a:lnTo>
                  <a:pt x="114" y="307"/>
                </a:lnTo>
                <a:lnTo>
                  <a:pt x="112" y="306"/>
                </a:lnTo>
                <a:lnTo>
                  <a:pt x="112" y="306"/>
                </a:lnTo>
                <a:lnTo>
                  <a:pt x="112" y="302"/>
                </a:lnTo>
                <a:lnTo>
                  <a:pt x="112" y="302"/>
                </a:lnTo>
                <a:lnTo>
                  <a:pt x="112" y="268"/>
                </a:lnTo>
                <a:lnTo>
                  <a:pt x="112" y="268"/>
                </a:lnTo>
                <a:lnTo>
                  <a:pt x="114" y="249"/>
                </a:lnTo>
                <a:lnTo>
                  <a:pt x="114" y="249"/>
                </a:lnTo>
                <a:lnTo>
                  <a:pt x="114" y="243"/>
                </a:lnTo>
                <a:lnTo>
                  <a:pt x="114" y="243"/>
                </a:lnTo>
                <a:lnTo>
                  <a:pt x="112" y="239"/>
                </a:lnTo>
                <a:lnTo>
                  <a:pt x="112" y="239"/>
                </a:lnTo>
                <a:lnTo>
                  <a:pt x="114" y="238"/>
                </a:lnTo>
                <a:lnTo>
                  <a:pt x="114" y="238"/>
                </a:lnTo>
                <a:lnTo>
                  <a:pt x="114" y="238"/>
                </a:lnTo>
                <a:lnTo>
                  <a:pt x="115" y="238"/>
                </a:lnTo>
                <a:lnTo>
                  <a:pt x="115" y="238"/>
                </a:lnTo>
                <a:lnTo>
                  <a:pt x="119" y="235"/>
                </a:lnTo>
                <a:lnTo>
                  <a:pt x="119" y="235"/>
                </a:lnTo>
                <a:lnTo>
                  <a:pt x="119" y="233"/>
                </a:lnTo>
                <a:lnTo>
                  <a:pt x="119" y="233"/>
                </a:lnTo>
                <a:lnTo>
                  <a:pt x="114" y="227"/>
                </a:lnTo>
                <a:lnTo>
                  <a:pt x="109" y="222"/>
                </a:lnTo>
                <a:lnTo>
                  <a:pt x="109" y="222"/>
                </a:lnTo>
                <a:lnTo>
                  <a:pt x="109" y="222"/>
                </a:lnTo>
                <a:lnTo>
                  <a:pt x="107" y="220"/>
                </a:lnTo>
                <a:lnTo>
                  <a:pt x="107" y="220"/>
                </a:lnTo>
                <a:lnTo>
                  <a:pt x="107" y="220"/>
                </a:lnTo>
                <a:lnTo>
                  <a:pt x="107" y="220"/>
                </a:lnTo>
                <a:lnTo>
                  <a:pt x="106" y="217"/>
                </a:lnTo>
                <a:lnTo>
                  <a:pt x="107" y="216"/>
                </a:lnTo>
                <a:lnTo>
                  <a:pt x="107" y="216"/>
                </a:lnTo>
                <a:lnTo>
                  <a:pt x="109" y="214"/>
                </a:lnTo>
                <a:lnTo>
                  <a:pt x="109" y="214"/>
                </a:lnTo>
                <a:lnTo>
                  <a:pt x="112" y="206"/>
                </a:lnTo>
                <a:lnTo>
                  <a:pt x="112" y="206"/>
                </a:lnTo>
                <a:lnTo>
                  <a:pt x="112" y="205"/>
                </a:lnTo>
                <a:lnTo>
                  <a:pt x="112" y="205"/>
                </a:lnTo>
                <a:lnTo>
                  <a:pt x="106" y="194"/>
                </a:lnTo>
                <a:lnTo>
                  <a:pt x="106" y="194"/>
                </a:lnTo>
                <a:lnTo>
                  <a:pt x="103" y="192"/>
                </a:lnTo>
                <a:lnTo>
                  <a:pt x="103" y="192"/>
                </a:lnTo>
                <a:lnTo>
                  <a:pt x="101" y="198"/>
                </a:lnTo>
                <a:lnTo>
                  <a:pt x="101" y="198"/>
                </a:lnTo>
                <a:lnTo>
                  <a:pt x="103" y="197"/>
                </a:lnTo>
                <a:lnTo>
                  <a:pt x="103" y="197"/>
                </a:lnTo>
                <a:lnTo>
                  <a:pt x="104" y="197"/>
                </a:lnTo>
                <a:lnTo>
                  <a:pt x="106" y="198"/>
                </a:lnTo>
                <a:lnTo>
                  <a:pt x="106" y="198"/>
                </a:lnTo>
                <a:lnTo>
                  <a:pt x="106" y="202"/>
                </a:lnTo>
                <a:lnTo>
                  <a:pt x="106" y="202"/>
                </a:lnTo>
                <a:lnTo>
                  <a:pt x="104" y="203"/>
                </a:lnTo>
                <a:lnTo>
                  <a:pt x="104" y="203"/>
                </a:lnTo>
                <a:lnTo>
                  <a:pt x="100" y="208"/>
                </a:lnTo>
                <a:lnTo>
                  <a:pt x="100" y="208"/>
                </a:lnTo>
                <a:lnTo>
                  <a:pt x="98" y="211"/>
                </a:lnTo>
                <a:lnTo>
                  <a:pt x="98" y="211"/>
                </a:lnTo>
                <a:lnTo>
                  <a:pt x="103" y="217"/>
                </a:lnTo>
                <a:lnTo>
                  <a:pt x="109" y="222"/>
                </a:lnTo>
                <a:lnTo>
                  <a:pt x="109" y="222"/>
                </a:lnTo>
                <a:lnTo>
                  <a:pt x="111" y="225"/>
                </a:lnTo>
                <a:lnTo>
                  <a:pt x="109" y="227"/>
                </a:lnTo>
                <a:lnTo>
                  <a:pt x="109" y="227"/>
                </a:lnTo>
                <a:lnTo>
                  <a:pt x="107" y="227"/>
                </a:lnTo>
                <a:lnTo>
                  <a:pt x="106" y="227"/>
                </a:lnTo>
                <a:lnTo>
                  <a:pt x="106" y="227"/>
                </a:lnTo>
                <a:lnTo>
                  <a:pt x="104" y="225"/>
                </a:lnTo>
                <a:lnTo>
                  <a:pt x="104" y="225"/>
                </a:lnTo>
                <a:lnTo>
                  <a:pt x="101" y="219"/>
                </a:lnTo>
                <a:lnTo>
                  <a:pt x="101" y="219"/>
                </a:lnTo>
                <a:lnTo>
                  <a:pt x="96" y="213"/>
                </a:lnTo>
                <a:lnTo>
                  <a:pt x="96" y="213"/>
                </a:lnTo>
                <a:lnTo>
                  <a:pt x="89" y="222"/>
                </a:lnTo>
                <a:lnTo>
                  <a:pt x="89" y="222"/>
                </a:lnTo>
                <a:lnTo>
                  <a:pt x="95" y="228"/>
                </a:lnTo>
                <a:lnTo>
                  <a:pt x="95" y="228"/>
                </a:lnTo>
                <a:lnTo>
                  <a:pt x="98" y="230"/>
                </a:lnTo>
                <a:lnTo>
                  <a:pt x="98" y="230"/>
                </a:lnTo>
                <a:close/>
                <a:moveTo>
                  <a:pt x="317" y="162"/>
                </a:moveTo>
                <a:lnTo>
                  <a:pt x="317" y="162"/>
                </a:lnTo>
                <a:lnTo>
                  <a:pt x="316" y="162"/>
                </a:lnTo>
                <a:lnTo>
                  <a:pt x="314" y="162"/>
                </a:lnTo>
                <a:lnTo>
                  <a:pt x="314" y="162"/>
                </a:lnTo>
                <a:lnTo>
                  <a:pt x="313" y="167"/>
                </a:lnTo>
                <a:lnTo>
                  <a:pt x="313" y="167"/>
                </a:lnTo>
                <a:lnTo>
                  <a:pt x="302" y="184"/>
                </a:lnTo>
                <a:lnTo>
                  <a:pt x="302" y="184"/>
                </a:lnTo>
                <a:lnTo>
                  <a:pt x="295" y="195"/>
                </a:lnTo>
                <a:lnTo>
                  <a:pt x="295" y="195"/>
                </a:lnTo>
                <a:lnTo>
                  <a:pt x="295" y="197"/>
                </a:lnTo>
                <a:lnTo>
                  <a:pt x="294" y="198"/>
                </a:lnTo>
                <a:lnTo>
                  <a:pt x="294" y="198"/>
                </a:lnTo>
                <a:lnTo>
                  <a:pt x="294" y="200"/>
                </a:lnTo>
                <a:lnTo>
                  <a:pt x="294" y="200"/>
                </a:lnTo>
                <a:lnTo>
                  <a:pt x="292" y="213"/>
                </a:lnTo>
                <a:lnTo>
                  <a:pt x="292" y="213"/>
                </a:lnTo>
                <a:lnTo>
                  <a:pt x="292" y="216"/>
                </a:lnTo>
                <a:lnTo>
                  <a:pt x="292" y="216"/>
                </a:lnTo>
                <a:lnTo>
                  <a:pt x="290" y="216"/>
                </a:lnTo>
                <a:lnTo>
                  <a:pt x="290" y="216"/>
                </a:lnTo>
                <a:lnTo>
                  <a:pt x="289" y="214"/>
                </a:lnTo>
                <a:lnTo>
                  <a:pt x="289" y="214"/>
                </a:lnTo>
                <a:lnTo>
                  <a:pt x="289" y="213"/>
                </a:lnTo>
                <a:lnTo>
                  <a:pt x="289" y="213"/>
                </a:lnTo>
                <a:lnTo>
                  <a:pt x="292" y="200"/>
                </a:lnTo>
                <a:lnTo>
                  <a:pt x="292" y="200"/>
                </a:lnTo>
                <a:lnTo>
                  <a:pt x="290" y="198"/>
                </a:lnTo>
                <a:lnTo>
                  <a:pt x="290" y="198"/>
                </a:lnTo>
                <a:lnTo>
                  <a:pt x="290" y="197"/>
                </a:lnTo>
                <a:lnTo>
                  <a:pt x="292" y="195"/>
                </a:lnTo>
                <a:lnTo>
                  <a:pt x="292" y="195"/>
                </a:lnTo>
                <a:lnTo>
                  <a:pt x="292" y="191"/>
                </a:lnTo>
                <a:lnTo>
                  <a:pt x="292" y="191"/>
                </a:lnTo>
                <a:lnTo>
                  <a:pt x="295" y="181"/>
                </a:lnTo>
                <a:lnTo>
                  <a:pt x="295" y="181"/>
                </a:lnTo>
                <a:lnTo>
                  <a:pt x="297" y="181"/>
                </a:lnTo>
                <a:lnTo>
                  <a:pt x="297" y="181"/>
                </a:lnTo>
                <a:lnTo>
                  <a:pt x="298" y="183"/>
                </a:lnTo>
                <a:lnTo>
                  <a:pt x="298" y="183"/>
                </a:lnTo>
                <a:lnTo>
                  <a:pt x="298" y="183"/>
                </a:lnTo>
                <a:lnTo>
                  <a:pt x="297" y="184"/>
                </a:lnTo>
                <a:lnTo>
                  <a:pt x="297" y="184"/>
                </a:lnTo>
                <a:lnTo>
                  <a:pt x="295" y="184"/>
                </a:lnTo>
                <a:lnTo>
                  <a:pt x="295" y="184"/>
                </a:lnTo>
                <a:lnTo>
                  <a:pt x="295" y="189"/>
                </a:lnTo>
                <a:lnTo>
                  <a:pt x="295" y="189"/>
                </a:lnTo>
                <a:lnTo>
                  <a:pt x="295" y="189"/>
                </a:lnTo>
                <a:lnTo>
                  <a:pt x="295" y="189"/>
                </a:lnTo>
                <a:lnTo>
                  <a:pt x="309" y="167"/>
                </a:lnTo>
                <a:lnTo>
                  <a:pt x="309" y="167"/>
                </a:lnTo>
                <a:lnTo>
                  <a:pt x="308" y="165"/>
                </a:lnTo>
                <a:lnTo>
                  <a:pt x="308" y="164"/>
                </a:lnTo>
                <a:lnTo>
                  <a:pt x="308" y="164"/>
                </a:lnTo>
                <a:lnTo>
                  <a:pt x="309" y="161"/>
                </a:lnTo>
                <a:lnTo>
                  <a:pt x="309" y="161"/>
                </a:lnTo>
                <a:lnTo>
                  <a:pt x="311" y="159"/>
                </a:lnTo>
                <a:lnTo>
                  <a:pt x="311" y="159"/>
                </a:lnTo>
                <a:lnTo>
                  <a:pt x="306" y="159"/>
                </a:lnTo>
                <a:lnTo>
                  <a:pt x="306" y="159"/>
                </a:lnTo>
                <a:lnTo>
                  <a:pt x="303" y="165"/>
                </a:lnTo>
                <a:lnTo>
                  <a:pt x="302" y="173"/>
                </a:lnTo>
                <a:lnTo>
                  <a:pt x="302" y="173"/>
                </a:lnTo>
                <a:lnTo>
                  <a:pt x="302" y="175"/>
                </a:lnTo>
                <a:lnTo>
                  <a:pt x="302" y="175"/>
                </a:lnTo>
                <a:lnTo>
                  <a:pt x="300" y="176"/>
                </a:lnTo>
                <a:lnTo>
                  <a:pt x="298" y="176"/>
                </a:lnTo>
                <a:lnTo>
                  <a:pt x="298" y="176"/>
                </a:lnTo>
                <a:lnTo>
                  <a:pt x="298" y="175"/>
                </a:lnTo>
                <a:lnTo>
                  <a:pt x="297" y="173"/>
                </a:lnTo>
                <a:lnTo>
                  <a:pt x="297" y="173"/>
                </a:lnTo>
                <a:lnTo>
                  <a:pt x="298" y="173"/>
                </a:lnTo>
                <a:lnTo>
                  <a:pt x="298" y="173"/>
                </a:lnTo>
                <a:lnTo>
                  <a:pt x="302" y="167"/>
                </a:lnTo>
                <a:lnTo>
                  <a:pt x="302" y="167"/>
                </a:lnTo>
                <a:lnTo>
                  <a:pt x="305" y="159"/>
                </a:lnTo>
                <a:lnTo>
                  <a:pt x="305" y="159"/>
                </a:lnTo>
                <a:lnTo>
                  <a:pt x="303" y="159"/>
                </a:lnTo>
                <a:lnTo>
                  <a:pt x="302" y="159"/>
                </a:lnTo>
                <a:lnTo>
                  <a:pt x="302" y="159"/>
                </a:lnTo>
                <a:lnTo>
                  <a:pt x="300" y="162"/>
                </a:lnTo>
                <a:lnTo>
                  <a:pt x="300" y="162"/>
                </a:lnTo>
                <a:lnTo>
                  <a:pt x="298" y="168"/>
                </a:lnTo>
                <a:lnTo>
                  <a:pt x="298" y="168"/>
                </a:lnTo>
                <a:lnTo>
                  <a:pt x="297" y="170"/>
                </a:lnTo>
                <a:lnTo>
                  <a:pt x="295" y="170"/>
                </a:lnTo>
                <a:lnTo>
                  <a:pt x="295" y="170"/>
                </a:lnTo>
                <a:lnTo>
                  <a:pt x="294" y="172"/>
                </a:lnTo>
                <a:lnTo>
                  <a:pt x="294" y="172"/>
                </a:lnTo>
                <a:lnTo>
                  <a:pt x="290" y="178"/>
                </a:lnTo>
                <a:lnTo>
                  <a:pt x="289" y="184"/>
                </a:lnTo>
                <a:lnTo>
                  <a:pt x="289" y="184"/>
                </a:lnTo>
                <a:lnTo>
                  <a:pt x="287" y="189"/>
                </a:lnTo>
                <a:lnTo>
                  <a:pt x="287" y="189"/>
                </a:lnTo>
                <a:lnTo>
                  <a:pt x="286" y="191"/>
                </a:lnTo>
                <a:lnTo>
                  <a:pt x="284" y="191"/>
                </a:lnTo>
                <a:lnTo>
                  <a:pt x="284" y="191"/>
                </a:lnTo>
                <a:lnTo>
                  <a:pt x="283" y="189"/>
                </a:lnTo>
                <a:lnTo>
                  <a:pt x="284" y="187"/>
                </a:lnTo>
                <a:lnTo>
                  <a:pt x="284" y="187"/>
                </a:lnTo>
                <a:lnTo>
                  <a:pt x="292" y="172"/>
                </a:lnTo>
                <a:lnTo>
                  <a:pt x="292" y="172"/>
                </a:lnTo>
                <a:lnTo>
                  <a:pt x="292" y="172"/>
                </a:lnTo>
                <a:lnTo>
                  <a:pt x="292" y="172"/>
                </a:lnTo>
                <a:lnTo>
                  <a:pt x="289" y="172"/>
                </a:lnTo>
                <a:lnTo>
                  <a:pt x="287" y="175"/>
                </a:lnTo>
                <a:lnTo>
                  <a:pt x="287" y="175"/>
                </a:lnTo>
                <a:lnTo>
                  <a:pt x="286" y="176"/>
                </a:lnTo>
                <a:lnTo>
                  <a:pt x="286" y="176"/>
                </a:lnTo>
                <a:lnTo>
                  <a:pt x="284" y="178"/>
                </a:lnTo>
                <a:lnTo>
                  <a:pt x="284" y="178"/>
                </a:lnTo>
                <a:lnTo>
                  <a:pt x="279" y="184"/>
                </a:lnTo>
                <a:lnTo>
                  <a:pt x="279" y="184"/>
                </a:lnTo>
                <a:lnTo>
                  <a:pt x="278" y="186"/>
                </a:lnTo>
                <a:lnTo>
                  <a:pt x="278" y="186"/>
                </a:lnTo>
                <a:lnTo>
                  <a:pt x="273" y="205"/>
                </a:lnTo>
                <a:lnTo>
                  <a:pt x="273" y="205"/>
                </a:lnTo>
                <a:lnTo>
                  <a:pt x="273" y="217"/>
                </a:lnTo>
                <a:lnTo>
                  <a:pt x="273" y="217"/>
                </a:lnTo>
                <a:lnTo>
                  <a:pt x="273" y="217"/>
                </a:lnTo>
                <a:lnTo>
                  <a:pt x="273" y="217"/>
                </a:lnTo>
                <a:lnTo>
                  <a:pt x="272" y="219"/>
                </a:lnTo>
                <a:lnTo>
                  <a:pt x="272" y="219"/>
                </a:lnTo>
                <a:lnTo>
                  <a:pt x="272" y="219"/>
                </a:lnTo>
                <a:lnTo>
                  <a:pt x="270" y="217"/>
                </a:lnTo>
                <a:lnTo>
                  <a:pt x="270" y="217"/>
                </a:lnTo>
                <a:lnTo>
                  <a:pt x="270" y="216"/>
                </a:lnTo>
                <a:lnTo>
                  <a:pt x="270" y="216"/>
                </a:lnTo>
                <a:lnTo>
                  <a:pt x="275" y="195"/>
                </a:lnTo>
                <a:lnTo>
                  <a:pt x="275" y="195"/>
                </a:lnTo>
                <a:lnTo>
                  <a:pt x="275" y="189"/>
                </a:lnTo>
                <a:lnTo>
                  <a:pt x="275" y="189"/>
                </a:lnTo>
                <a:lnTo>
                  <a:pt x="275" y="189"/>
                </a:lnTo>
                <a:lnTo>
                  <a:pt x="275" y="189"/>
                </a:lnTo>
                <a:lnTo>
                  <a:pt x="270" y="198"/>
                </a:lnTo>
                <a:lnTo>
                  <a:pt x="270" y="198"/>
                </a:lnTo>
                <a:lnTo>
                  <a:pt x="270" y="200"/>
                </a:lnTo>
                <a:lnTo>
                  <a:pt x="270" y="200"/>
                </a:lnTo>
                <a:lnTo>
                  <a:pt x="268" y="202"/>
                </a:lnTo>
                <a:lnTo>
                  <a:pt x="267" y="202"/>
                </a:lnTo>
                <a:lnTo>
                  <a:pt x="267" y="202"/>
                </a:lnTo>
                <a:lnTo>
                  <a:pt x="265" y="200"/>
                </a:lnTo>
                <a:lnTo>
                  <a:pt x="265" y="198"/>
                </a:lnTo>
                <a:lnTo>
                  <a:pt x="265" y="198"/>
                </a:lnTo>
                <a:lnTo>
                  <a:pt x="265" y="198"/>
                </a:lnTo>
                <a:lnTo>
                  <a:pt x="265" y="198"/>
                </a:lnTo>
                <a:lnTo>
                  <a:pt x="275" y="184"/>
                </a:lnTo>
                <a:lnTo>
                  <a:pt x="275" y="184"/>
                </a:lnTo>
                <a:lnTo>
                  <a:pt x="276" y="181"/>
                </a:lnTo>
                <a:lnTo>
                  <a:pt x="278" y="178"/>
                </a:lnTo>
                <a:lnTo>
                  <a:pt x="278" y="178"/>
                </a:lnTo>
                <a:lnTo>
                  <a:pt x="278" y="178"/>
                </a:lnTo>
                <a:lnTo>
                  <a:pt x="279" y="176"/>
                </a:lnTo>
                <a:lnTo>
                  <a:pt x="279" y="176"/>
                </a:lnTo>
                <a:lnTo>
                  <a:pt x="281" y="178"/>
                </a:lnTo>
                <a:lnTo>
                  <a:pt x="281" y="178"/>
                </a:lnTo>
                <a:lnTo>
                  <a:pt x="286" y="170"/>
                </a:lnTo>
                <a:lnTo>
                  <a:pt x="286" y="170"/>
                </a:lnTo>
                <a:lnTo>
                  <a:pt x="284" y="170"/>
                </a:lnTo>
                <a:lnTo>
                  <a:pt x="284" y="170"/>
                </a:lnTo>
                <a:lnTo>
                  <a:pt x="283" y="168"/>
                </a:lnTo>
                <a:lnTo>
                  <a:pt x="284" y="167"/>
                </a:lnTo>
                <a:lnTo>
                  <a:pt x="284" y="167"/>
                </a:lnTo>
                <a:lnTo>
                  <a:pt x="286" y="162"/>
                </a:lnTo>
                <a:lnTo>
                  <a:pt x="286" y="162"/>
                </a:lnTo>
                <a:lnTo>
                  <a:pt x="278" y="164"/>
                </a:lnTo>
                <a:lnTo>
                  <a:pt x="278" y="164"/>
                </a:lnTo>
                <a:lnTo>
                  <a:pt x="278" y="164"/>
                </a:lnTo>
                <a:lnTo>
                  <a:pt x="278" y="164"/>
                </a:lnTo>
                <a:lnTo>
                  <a:pt x="275" y="168"/>
                </a:lnTo>
                <a:lnTo>
                  <a:pt x="275" y="168"/>
                </a:lnTo>
                <a:lnTo>
                  <a:pt x="276" y="170"/>
                </a:lnTo>
                <a:lnTo>
                  <a:pt x="276" y="170"/>
                </a:lnTo>
                <a:lnTo>
                  <a:pt x="278" y="172"/>
                </a:lnTo>
                <a:lnTo>
                  <a:pt x="276" y="173"/>
                </a:lnTo>
                <a:lnTo>
                  <a:pt x="276" y="173"/>
                </a:lnTo>
                <a:lnTo>
                  <a:pt x="276" y="175"/>
                </a:lnTo>
                <a:lnTo>
                  <a:pt x="273" y="175"/>
                </a:lnTo>
                <a:lnTo>
                  <a:pt x="273" y="175"/>
                </a:lnTo>
                <a:lnTo>
                  <a:pt x="273" y="173"/>
                </a:lnTo>
                <a:lnTo>
                  <a:pt x="273" y="173"/>
                </a:lnTo>
                <a:lnTo>
                  <a:pt x="272" y="176"/>
                </a:lnTo>
                <a:lnTo>
                  <a:pt x="272" y="176"/>
                </a:lnTo>
                <a:lnTo>
                  <a:pt x="270" y="178"/>
                </a:lnTo>
                <a:lnTo>
                  <a:pt x="270" y="178"/>
                </a:lnTo>
                <a:lnTo>
                  <a:pt x="268" y="178"/>
                </a:lnTo>
                <a:lnTo>
                  <a:pt x="268" y="178"/>
                </a:lnTo>
                <a:lnTo>
                  <a:pt x="268" y="175"/>
                </a:lnTo>
                <a:lnTo>
                  <a:pt x="268" y="175"/>
                </a:lnTo>
                <a:lnTo>
                  <a:pt x="270" y="173"/>
                </a:lnTo>
                <a:lnTo>
                  <a:pt x="270" y="173"/>
                </a:lnTo>
                <a:lnTo>
                  <a:pt x="268" y="170"/>
                </a:lnTo>
                <a:lnTo>
                  <a:pt x="270" y="167"/>
                </a:lnTo>
                <a:lnTo>
                  <a:pt x="270" y="167"/>
                </a:lnTo>
                <a:lnTo>
                  <a:pt x="267" y="162"/>
                </a:lnTo>
                <a:lnTo>
                  <a:pt x="267" y="162"/>
                </a:lnTo>
                <a:lnTo>
                  <a:pt x="264" y="172"/>
                </a:lnTo>
                <a:lnTo>
                  <a:pt x="264" y="172"/>
                </a:lnTo>
                <a:lnTo>
                  <a:pt x="262" y="172"/>
                </a:lnTo>
                <a:lnTo>
                  <a:pt x="264" y="173"/>
                </a:lnTo>
                <a:lnTo>
                  <a:pt x="264" y="173"/>
                </a:lnTo>
                <a:lnTo>
                  <a:pt x="262" y="175"/>
                </a:lnTo>
                <a:lnTo>
                  <a:pt x="262" y="175"/>
                </a:lnTo>
                <a:lnTo>
                  <a:pt x="262" y="176"/>
                </a:lnTo>
                <a:lnTo>
                  <a:pt x="262" y="176"/>
                </a:lnTo>
                <a:lnTo>
                  <a:pt x="259" y="186"/>
                </a:lnTo>
                <a:lnTo>
                  <a:pt x="259" y="186"/>
                </a:lnTo>
                <a:lnTo>
                  <a:pt x="257" y="198"/>
                </a:lnTo>
                <a:lnTo>
                  <a:pt x="256" y="211"/>
                </a:lnTo>
                <a:lnTo>
                  <a:pt x="256" y="211"/>
                </a:lnTo>
                <a:lnTo>
                  <a:pt x="256" y="216"/>
                </a:lnTo>
                <a:lnTo>
                  <a:pt x="256" y="216"/>
                </a:lnTo>
                <a:lnTo>
                  <a:pt x="256" y="217"/>
                </a:lnTo>
                <a:lnTo>
                  <a:pt x="256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17"/>
                </a:lnTo>
                <a:lnTo>
                  <a:pt x="253" y="220"/>
                </a:lnTo>
                <a:lnTo>
                  <a:pt x="253" y="220"/>
                </a:lnTo>
                <a:lnTo>
                  <a:pt x="253" y="224"/>
                </a:lnTo>
                <a:lnTo>
                  <a:pt x="257" y="225"/>
                </a:lnTo>
                <a:lnTo>
                  <a:pt x="257" y="225"/>
                </a:lnTo>
                <a:lnTo>
                  <a:pt x="272" y="227"/>
                </a:lnTo>
                <a:lnTo>
                  <a:pt x="272" y="227"/>
                </a:lnTo>
                <a:lnTo>
                  <a:pt x="284" y="227"/>
                </a:lnTo>
                <a:lnTo>
                  <a:pt x="284" y="227"/>
                </a:lnTo>
                <a:lnTo>
                  <a:pt x="306" y="225"/>
                </a:lnTo>
                <a:lnTo>
                  <a:pt x="306" y="225"/>
                </a:lnTo>
                <a:lnTo>
                  <a:pt x="308" y="225"/>
                </a:lnTo>
                <a:lnTo>
                  <a:pt x="308" y="225"/>
                </a:lnTo>
                <a:lnTo>
                  <a:pt x="311" y="227"/>
                </a:lnTo>
                <a:lnTo>
                  <a:pt x="313" y="228"/>
                </a:lnTo>
                <a:lnTo>
                  <a:pt x="313" y="228"/>
                </a:lnTo>
                <a:lnTo>
                  <a:pt x="313" y="232"/>
                </a:lnTo>
                <a:lnTo>
                  <a:pt x="313" y="232"/>
                </a:lnTo>
                <a:lnTo>
                  <a:pt x="316" y="233"/>
                </a:lnTo>
                <a:lnTo>
                  <a:pt x="316" y="233"/>
                </a:lnTo>
                <a:lnTo>
                  <a:pt x="317" y="233"/>
                </a:lnTo>
                <a:lnTo>
                  <a:pt x="319" y="236"/>
                </a:lnTo>
                <a:lnTo>
                  <a:pt x="319" y="236"/>
                </a:lnTo>
                <a:lnTo>
                  <a:pt x="319" y="241"/>
                </a:lnTo>
                <a:lnTo>
                  <a:pt x="319" y="241"/>
                </a:lnTo>
                <a:lnTo>
                  <a:pt x="319" y="254"/>
                </a:lnTo>
                <a:lnTo>
                  <a:pt x="320" y="268"/>
                </a:lnTo>
                <a:lnTo>
                  <a:pt x="320" y="268"/>
                </a:lnTo>
                <a:lnTo>
                  <a:pt x="322" y="277"/>
                </a:lnTo>
                <a:lnTo>
                  <a:pt x="324" y="287"/>
                </a:lnTo>
                <a:lnTo>
                  <a:pt x="324" y="287"/>
                </a:lnTo>
                <a:lnTo>
                  <a:pt x="324" y="290"/>
                </a:lnTo>
                <a:lnTo>
                  <a:pt x="324" y="290"/>
                </a:lnTo>
                <a:lnTo>
                  <a:pt x="322" y="293"/>
                </a:lnTo>
                <a:lnTo>
                  <a:pt x="322" y="293"/>
                </a:lnTo>
                <a:lnTo>
                  <a:pt x="327" y="288"/>
                </a:lnTo>
                <a:lnTo>
                  <a:pt x="327" y="288"/>
                </a:lnTo>
                <a:lnTo>
                  <a:pt x="330" y="284"/>
                </a:lnTo>
                <a:lnTo>
                  <a:pt x="330" y="284"/>
                </a:lnTo>
                <a:lnTo>
                  <a:pt x="328" y="282"/>
                </a:lnTo>
                <a:lnTo>
                  <a:pt x="328" y="282"/>
                </a:lnTo>
                <a:lnTo>
                  <a:pt x="327" y="279"/>
                </a:lnTo>
                <a:lnTo>
                  <a:pt x="327" y="279"/>
                </a:lnTo>
                <a:lnTo>
                  <a:pt x="328" y="277"/>
                </a:lnTo>
                <a:lnTo>
                  <a:pt x="330" y="276"/>
                </a:lnTo>
                <a:lnTo>
                  <a:pt x="332" y="276"/>
                </a:lnTo>
                <a:lnTo>
                  <a:pt x="333" y="277"/>
                </a:lnTo>
                <a:lnTo>
                  <a:pt x="333" y="277"/>
                </a:lnTo>
                <a:lnTo>
                  <a:pt x="335" y="277"/>
                </a:lnTo>
                <a:lnTo>
                  <a:pt x="335" y="277"/>
                </a:lnTo>
                <a:lnTo>
                  <a:pt x="338" y="276"/>
                </a:lnTo>
                <a:lnTo>
                  <a:pt x="338" y="276"/>
                </a:lnTo>
                <a:lnTo>
                  <a:pt x="338" y="273"/>
                </a:lnTo>
                <a:lnTo>
                  <a:pt x="338" y="271"/>
                </a:lnTo>
                <a:lnTo>
                  <a:pt x="338" y="271"/>
                </a:lnTo>
                <a:lnTo>
                  <a:pt x="339" y="271"/>
                </a:lnTo>
                <a:lnTo>
                  <a:pt x="339" y="268"/>
                </a:lnTo>
                <a:lnTo>
                  <a:pt x="339" y="268"/>
                </a:lnTo>
                <a:lnTo>
                  <a:pt x="339" y="252"/>
                </a:lnTo>
                <a:lnTo>
                  <a:pt x="339" y="252"/>
                </a:lnTo>
                <a:lnTo>
                  <a:pt x="339" y="249"/>
                </a:lnTo>
                <a:lnTo>
                  <a:pt x="336" y="247"/>
                </a:lnTo>
                <a:lnTo>
                  <a:pt x="336" y="247"/>
                </a:lnTo>
                <a:lnTo>
                  <a:pt x="335" y="247"/>
                </a:lnTo>
                <a:lnTo>
                  <a:pt x="333" y="244"/>
                </a:lnTo>
                <a:lnTo>
                  <a:pt x="333" y="244"/>
                </a:lnTo>
                <a:lnTo>
                  <a:pt x="333" y="244"/>
                </a:lnTo>
                <a:lnTo>
                  <a:pt x="333" y="244"/>
                </a:lnTo>
                <a:lnTo>
                  <a:pt x="327" y="238"/>
                </a:lnTo>
                <a:lnTo>
                  <a:pt x="327" y="238"/>
                </a:lnTo>
                <a:lnTo>
                  <a:pt x="327" y="236"/>
                </a:lnTo>
                <a:lnTo>
                  <a:pt x="327" y="233"/>
                </a:lnTo>
                <a:lnTo>
                  <a:pt x="327" y="233"/>
                </a:lnTo>
                <a:lnTo>
                  <a:pt x="328" y="232"/>
                </a:lnTo>
                <a:lnTo>
                  <a:pt x="332" y="232"/>
                </a:lnTo>
                <a:lnTo>
                  <a:pt x="332" y="232"/>
                </a:lnTo>
                <a:lnTo>
                  <a:pt x="333" y="233"/>
                </a:lnTo>
                <a:lnTo>
                  <a:pt x="333" y="235"/>
                </a:lnTo>
                <a:lnTo>
                  <a:pt x="333" y="235"/>
                </a:lnTo>
                <a:lnTo>
                  <a:pt x="335" y="239"/>
                </a:lnTo>
                <a:lnTo>
                  <a:pt x="335" y="239"/>
                </a:lnTo>
                <a:lnTo>
                  <a:pt x="338" y="235"/>
                </a:lnTo>
                <a:lnTo>
                  <a:pt x="338" y="235"/>
                </a:lnTo>
                <a:lnTo>
                  <a:pt x="338" y="235"/>
                </a:lnTo>
                <a:lnTo>
                  <a:pt x="338" y="235"/>
                </a:lnTo>
                <a:lnTo>
                  <a:pt x="338" y="227"/>
                </a:lnTo>
                <a:lnTo>
                  <a:pt x="338" y="227"/>
                </a:lnTo>
                <a:lnTo>
                  <a:pt x="336" y="227"/>
                </a:lnTo>
                <a:lnTo>
                  <a:pt x="336" y="227"/>
                </a:lnTo>
                <a:lnTo>
                  <a:pt x="332" y="228"/>
                </a:lnTo>
                <a:lnTo>
                  <a:pt x="332" y="228"/>
                </a:lnTo>
                <a:lnTo>
                  <a:pt x="330" y="228"/>
                </a:lnTo>
                <a:lnTo>
                  <a:pt x="328" y="227"/>
                </a:lnTo>
                <a:lnTo>
                  <a:pt x="328" y="227"/>
                </a:lnTo>
                <a:lnTo>
                  <a:pt x="328" y="225"/>
                </a:lnTo>
                <a:lnTo>
                  <a:pt x="330" y="224"/>
                </a:lnTo>
                <a:lnTo>
                  <a:pt x="330" y="224"/>
                </a:lnTo>
                <a:lnTo>
                  <a:pt x="332" y="222"/>
                </a:lnTo>
                <a:lnTo>
                  <a:pt x="332" y="222"/>
                </a:lnTo>
                <a:lnTo>
                  <a:pt x="336" y="216"/>
                </a:lnTo>
                <a:lnTo>
                  <a:pt x="336" y="216"/>
                </a:lnTo>
                <a:lnTo>
                  <a:pt x="335" y="214"/>
                </a:lnTo>
                <a:lnTo>
                  <a:pt x="335" y="214"/>
                </a:lnTo>
                <a:lnTo>
                  <a:pt x="336" y="213"/>
                </a:lnTo>
                <a:lnTo>
                  <a:pt x="336" y="213"/>
                </a:lnTo>
                <a:lnTo>
                  <a:pt x="333" y="213"/>
                </a:lnTo>
                <a:lnTo>
                  <a:pt x="333" y="213"/>
                </a:lnTo>
                <a:lnTo>
                  <a:pt x="330" y="213"/>
                </a:lnTo>
                <a:lnTo>
                  <a:pt x="330" y="213"/>
                </a:lnTo>
                <a:lnTo>
                  <a:pt x="327" y="211"/>
                </a:lnTo>
                <a:lnTo>
                  <a:pt x="327" y="208"/>
                </a:lnTo>
                <a:lnTo>
                  <a:pt x="327" y="208"/>
                </a:lnTo>
                <a:lnTo>
                  <a:pt x="328" y="205"/>
                </a:lnTo>
                <a:lnTo>
                  <a:pt x="328" y="205"/>
                </a:lnTo>
                <a:lnTo>
                  <a:pt x="332" y="202"/>
                </a:lnTo>
                <a:lnTo>
                  <a:pt x="332" y="202"/>
                </a:lnTo>
                <a:lnTo>
                  <a:pt x="330" y="198"/>
                </a:lnTo>
                <a:lnTo>
                  <a:pt x="327" y="194"/>
                </a:lnTo>
                <a:lnTo>
                  <a:pt x="327" y="194"/>
                </a:lnTo>
                <a:lnTo>
                  <a:pt x="327" y="192"/>
                </a:lnTo>
                <a:lnTo>
                  <a:pt x="327" y="192"/>
                </a:lnTo>
                <a:lnTo>
                  <a:pt x="328" y="191"/>
                </a:lnTo>
                <a:lnTo>
                  <a:pt x="332" y="191"/>
                </a:lnTo>
                <a:lnTo>
                  <a:pt x="332" y="191"/>
                </a:lnTo>
                <a:lnTo>
                  <a:pt x="333" y="191"/>
                </a:lnTo>
                <a:lnTo>
                  <a:pt x="335" y="192"/>
                </a:lnTo>
                <a:lnTo>
                  <a:pt x="335" y="192"/>
                </a:lnTo>
                <a:lnTo>
                  <a:pt x="335" y="194"/>
                </a:lnTo>
                <a:lnTo>
                  <a:pt x="335" y="194"/>
                </a:lnTo>
                <a:lnTo>
                  <a:pt x="335" y="195"/>
                </a:lnTo>
                <a:lnTo>
                  <a:pt x="335" y="197"/>
                </a:lnTo>
                <a:lnTo>
                  <a:pt x="335" y="197"/>
                </a:lnTo>
                <a:lnTo>
                  <a:pt x="339" y="192"/>
                </a:lnTo>
                <a:lnTo>
                  <a:pt x="339" y="192"/>
                </a:lnTo>
                <a:lnTo>
                  <a:pt x="341" y="191"/>
                </a:lnTo>
                <a:lnTo>
                  <a:pt x="341" y="191"/>
                </a:lnTo>
                <a:lnTo>
                  <a:pt x="341" y="184"/>
                </a:lnTo>
                <a:lnTo>
                  <a:pt x="343" y="176"/>
                </a:lnTo>
                <a:lnTo>
                  <a:pt x="343" y="176"/>
                </a:lnTo>
                <a:lnTo>
                  <a:pt x="343" y="175"/>
                </a:lnTo>
                <a:lnTo>
                  <a:pt x="343" y="175"/>
                </a:lnTo>
                <a:lnTo>
                  <a:pt x="346" y="176"/>
                </a:lnTo>
                <a:lnTo>
                  <a:pt x="346" y="176"/>
                </a:lnTo>
                <a:lnTo>
                  <a:pt x="346" y="178"/>
                </a:lnTo>
                <a:lnTo>
                  <a:pt x="344" y="178"/>
                </a:lnTo>
                <a:lnTo>
                  <a:pt x="344" y="178"/>
                </a:lnTo>
                <a:lnTo>
                  <a:pt x="344" y="179"/>
                </a:lnTo>
                <a:lnTo>
                  <a:pt x="344" y="179"/>
                </a:lnTo>
                <a:lnTo>
                  <a:pt x="343" y="186"/>
                </a:lnTo>
                <a:lnTo>
                  <a:pt x="343" y="186"/>
                </a:lnTo>
                <a:lnTo>
                  <a:pt x="343" y="191"/>
                </a:lnTo>
                <a:lnTo>
                  <a:pt x="343" y="191"/>
                </a:lnTo>
                <a:lnTo>
                  <a:pt x="349" y="184"/>
                </a:lnTo>
                <a:lnTo>
                  <a:pt x="355" y="179"/>
                </a:lnTo>
                <a:lnTo>
                  <a:pt x="355" y="179"/>
                </a:lnTo>
                <a:lnTo>
                  <a:pt x="347" y="172"/>
                </a:lnTo>
                <a:lnTo>
                  <a:pt x="339" y="167"/>
                </a:lnTo>
                <a:lnTo>
                  <a:pt x="339" y="167"/>
                </a:lnTo>
                <a:lnTo>
                  <a:pt x="338" y="170"/>
                </a:lnTo>
                <a:lnTo>
                  <a:pt x="338" y="170"/>
                </a:lnTo>
                <a:lnTo>
                  <a:pt x="336" y="173"/>
                </a:lnTo>
                <a:lnTo>
                  <a:pt x="336" y="173"/>
                </a:lnTo>
                <a:lnTo>
                  <a:pt x="330" y="183"/>
                </a:lnTo>
                <a:lnTo>
                  <a:pt x="327" y="194"/>
                </a:lnTo>
                <a:lnTo>
                  <a:pt x="327" y="194"/>
                </a:lnTo>
                <a:lnTo>
                  <a:pt x="325" y="195"/>
                </a:lnTo>
                <a:lnTo>
                  <a:pt x="325" y="195"/>
                </a:lnTo>
                <a:lnTo>
                  <a:pt x="325" y="197"/>
                </a:lnTo>
                <a:lnTo>
                  <a:pt x="325" y="197"/>
                </a:lnTo>
                <a:lnTo>
                  <a:pt x="324" y="211"/>
                </a:lnTo>
                <a:lnTo>
                  <a:pt x="324" y="211"/>
                </a:lnTo>
                <a:lnTo>
                  <a:pt x="324" y="213"/>
                </a:lnTo>
                <a:lnTo>
                  <a:pt x="324" y="213"/>
                </a:lnTo>
                <a:lnTo>
                  <a:pt x="322" y="214"/>
                </a:lnTo>
                <a:lnTo>
                  <a:pt x="322" y="214"/>
                </a:lnTo>
                <a:lnTo>
                  <a:pt x="320" y="213"/>
                </a:lnTo>
                <a:lnTo>
                  <a:pt x="320" y="213"/>
                </a:lnTo>
                <a:lnTo>
                  <a:pt x="322" y="211"/>
                </a:lnTo>
                <a:lnTo>
                  <a:pt x="322" y="211"/>
                </a:lnTo>
                <a:lnTo>
                  <a:pt x="324" y="197"/>
                </a:lnTo>
                <a:lnTo>
                  <a:pt x="324" y="197"/>
                </a:lnTo>
                <a:lnTo>
                  <a:pt x="324" y="195"/>
                </a:lnTo>
                <a:lnTo>
                  <a:pt x="324" y="195"/>
                </a:lnTo>
                <a:lnTo>
                  <a:pt x="322" y="194"/>
                </a:lnTo>
                <a:lnTo>
                  <a:pt x="324" y="192"/>
                </a:lnTo>
                <a:lnTo>
                  <a:pt x="324" y="192"/>
                </a:lnTo>
                <a:lnTo>
                  <a:pt x="324" y="189"/>
                </a:lnTo>
                <a:lnTo>
                  <a:pt x="324" y="189"/>
                </a:lnTo>
                <a:lnTo>
                  <a:pt x="325" y="178"/>
                </a:lnTo>
                <a:lnTo>
                  <a:pt x="325" y="178"/>
                </a:lnTo>
                <a:lnTo>
                  <a:pt x="325" y="176"/>
                </a:lnTo>
                <a:lnTo>
                  <a:pt x="327" y="176"/>
                </a:lnTo>
                <a:lnTo>
                  <a:pt x="327" y="176"/>
                </a:lnTo>
                <a:lnTo>
                  <a:pt x="328" y="176"/>
                </a:lnTo>
                <a:lnTo>
                  <a:pt x="328" y="176"/>
                </a:lnTo>
                <a:lnTo>
                  <a:pt x="327" y="179"/>
                </a:lnTo>
                <a:lnTo>
                  <a:pt x="327" y="179"/>
                </a:lnTo>
                <a:lnTo>
                  <a:pt x="327" y="181"/>
                </a:lnTo>
                <a:lnTo>
                  <a:pt x="327" y="181"/>
                </a:lnTo>
                <a:lnTo>
                  <a:pt x="325" y="187"/>
                </a:lnTo>
                <a:lnTo>
                  <a:pt x="325" y="187"/>
                </a:lnTo>
                <a:lnTo>
                  <a:pt x="327" y="184"/>
                </a:lnTo>
                <a:lnTo>
                  <a:pt x="327" y="184"/>
                </a:lnTo>
                <a:lnTo>
                  <a:pt x="335" y="172"/>
                </a:lnTo>
                <a:lnTo>
                  <a:pt x="335" y="172"/>
                </a:lnTo>
                <a:lnTo>
                  <a:pt x="336" y="168"/>
                </a:lnTo>
                <a:lnTo>
                  <a:pt x="336" y="168"/>
                </a:lnTo>
                <a:lnTo>
                  <a:pt x="336" y="165"/>
                </a:lnTo>
                <a:lnTo>
                  <a:pt x="336" y="165"/>
                </a:lnTo>
                <a:lnTo>
                  <a:pt x="336" y="167"/>
                </a:lnTo>
                <a:lnTo>
                  <a:pt x="336" y="167"/>
                </a:lnTo>
                <a:lnTo>
                  <a:pt x="335" y="168"/>
                </a:lnTo>
                <a:lnTo>
                  <a:pt x="335" y="168"/>
                </a:lnTo>
                <a:lnTo>
                  <a:pt x="333" y="168"/>
                </a:lnTo>
                <a:lnTo>
                  <a:pt x="333" y="168"/>
                </a:lnTo>
                <a:lnTo>
                  <a:pt x="333" y="167"/>
                </a:lnTo>
                <a:lnTo>
                  <a:pt x="333" y="167"/>
                </a:lnTo>
                <a:lnTo>
                  <a:pt x="333" y="167"/>
                </a:lnTo>
                <a:lnTo>
                  <a:pt x="333" y="167"/>
                </a:lnTo>
                <a:lnTo>
                  <a:pt x="335" y="164"/>
                </a:lnTo>
                <a:lnTo>
                  <a:pt x="335" y="164"/>
                </a:lnTo>
                <a:lnTo>
                  <a:pt x="333" y="162"/>
                </a:lnTo>
                <a:lnTo>
                  <a:pt x="335" y="161"/>
                </a:lnTo>
                <a:lnTo>
                  <a:pt x="335" y="161"/>
                </a:lnTo>
                <a:lnTo>
                  <a:pt x="336" y="157"/>
                </a:lnTo>
                <a:lnTo>
                  <a:pt x="336" y="157"/>
                </a:lnTo>
                <a:lnTo>
                  <a:pt x="332" y="157"/>
                </a:lnTo>
                <a:lnTo>
                  <a:pt x="332" y="157"/>
                </a:lnTo>
                <a:lnTo>
                  <a:pt x="327" y="157"/>
                </a:lnTo>
                <a:lnTo>
                  <a:pt x="327" y="157"/>
                </a:lnTo>
                <a:lnTo>
                  <a:pt x="327" y="161"/>
                </a:lnTo>
                <a:lnTo>
                  <a:pt x="327" y="161"/>
                </a:lnTo>
                <a:lnTo>
                  <a:pt x="327" y="164"/>
                </a:lnTo>
                <a:lnTo>
                  <a:pt x="327" y="164"/>
                </a:lnTo>
                <a:lnTo>
                  <a:pt x="325" y="165"/>
                </a:lnTo>
                <a:lnTo>
                  <a:pt x="324" y="165"/>
                </a:lnTo>
                <a:lnTo>
                  <a:pt x="324" y="165"/>
                </a:lnTo>
                <a:lnTo>
                  <a:pt x="322" y="164"/>
                </a:lnTo>
                <a:lnTo>
                  <a:pt x="322" y="164"/>
                </a:lnTo>
                <a:lnTo>
                  <a:pt x="322" y="162"/>
                </a:lnTo>
                <a:lnTo>
                  <a:pt x="322" y="162"/>
                </a:lnTo>
                <a:lnTo>
                  <a:pt x="324" y="157"/>
                </a:lnTo>
                <a:lnTo>
                  <a:pt x="324" y="157"/>
                </a:lnTo>
                <a:lnTo>
                  <a:pt x="320" y="157"/>
                </a:lnTo>
                <a:lnTo>
                  <a:pt x="320" y="157"/>
                </a:lnTo>
                <a:lnTo>
                  <a:pt x="319" y="159"/>
                </a:lnTo>
                <a:lnTo>
                  <a:pt x="319" y="159"/>
                </a:lnTo>
                <a:lnTo>
                  <a:pt x="317" y="168"/>
                </a:lnTo>
                <a:lnTo>
                  <a:pt x="317" y="168"/>
                </a:lnTo>
                <a:lnTo>
                  <a:pt x="316" y="170"/>
                </a:lnTo>
                <a:lnTo>
                  <a:pt x="316" y="170"/>
                </a:lnTo>
                <a:lnTo>
                  <a:pt x="314" y="172"/>
                </a:lnTo>
                <a:lnTo>
                  <a:pt x="314" y="172"/>
                </a:lnTo>
                <a:lnTo>
                  <a:pt x="314" y="168"/>
                </a:lnTo>
                <a:lnTo>
                  <a:pt x="314" y="168"/>
                </a:lnTo>
                <a:lnTo>
                  <a:pt x="314" y="167"/>
                </a:lnTo>
                <a:lnTo>
                  <a:pt x="314" y="167"/>
                </a:lnTo>
                <a:lnTo>
                  <a:pt x="317" y="162"/>
                </a:lnTo>
                <a:lnTo>
                  <a:pt x="317" y="162"/>
                </a:lnTo>
                <a:close/>
                <a:moveTo>
                  <a:pt x="248" y="162"/>
                </a:moveTo>
                <a:lnTo>
                  <a:pt x="248" y="162"/>
                </a:lnTo>
                <a:lnTo>
                  <a:pt x="248" y="162"/>
                </a:lnTo>
                <a:lnTo>
                  <a:pt x="248" y="162"/>
                </a:lnTo>
                <a:lnTo>
                  <a:pt x="251" y="165"/>
                </a:lnTo>
                <a:lnTo>
                  <a:pt x="251" y="165"/>
                </a:lnTo>
                <a:lnTo>
                  <a:pt x="253" y="167"/>
                </a:lnTo>
                <a:lnTo>
                  <a:pt x="251" y="170"/>
                </a:lnTo>
                <a:lnTo>
                  <a:pt x="251" y="170"/>
                </a:lnTo>
                <a:lnTo>
                  <a:pt x="249" y="170"/>
                </a:lnTo>
                <a:lnTo>
                  <a:pt x="246" y="168"/>
                </a:lnTo>
                <a:lnTo>
                  <a:pt x="246" y="168"/>
                </a:lnTo>
                <a:lnTo>
                  <a:pt x="245" y="167"/>
                </a:lnTo>
                <a:lnTo>
                  <a:pt x="245" y="167"/>
                </a:lnTo>
                <a:lnTo>
                  <a:pt x="243" y="164"/>
                </a:lnTo>
                <a:lnTo>
                  <a:pt x="243" y="164"/>
                </a:lnTo>
                <a:lnTo>
                  <a:pt x="238" y="156"/>
                </a:lnTo>
                <a:lnTo>
                  <a:pt x="238" y="156"/>
                </a:lnTo>
                <a:lnTo>
                  <a:pt x="235" y="156"/>
                </a:lnTo>
                <a:lnTo>
                  <a:pt x="235" y="156"/>
                </a:lnTo>
                <a:lnTo>
                  <a:pt x="234" y="154"/>
                </a:lnTo>
                <a:lnTo>
                  <a:pt x="234" y="154"/>
                </a:lnTo>
                <a:lnTo>
                  <a:pt x="234" y="154"/>
                </a:lnTo>
                <a:lnTo>
                  <a:pt x="234" y="154"/>
                </a:lnTo>
                <a:lnTo>
                  <a:pt x="232" y="154"/>
                </a:lnTo>
                <a:lnTo>
                  <a:pt x="232" y="154"/>
                </a:lnTo>
                <a:lnTo>
                  <a:pt x="232" y="153"/>
                </a:lnTo>
                <a:lnTo>
                  <a:pt x="232" y="153"/>
                </a:lnTo>
                <a:lnTo>
                  <a:pt x="232" y="151"/>
                </a:lnTo>
                <a:lnTo>
                  <a:pt x="232" y="151"/>
                </a:lnTo>
                <a:lnTo>
                  <a:pt x="232" y="149"/>
                </a:lnTo>
                <a:lnTo>
                  <a:pt x="232" y="148"/>
                </a:lnTo>
                <a:lnTo>
                  <a:pt x="232" y="148"/>
                </a:lnTo>
                <a:lnTo>
                  <a:pt x="223" y="137"/>
                </a:lnTo>
                <a:lnTo>
                  <a:pt x="223" y="137"/>
                </a:lnTo>
                <a:lnTo>
                  <a:pt x="223" y="135"/>
                </a:lnTo>
                <a:lnTo>
                  <a:pt x="223" y="135"/>
                </a:lnTo>
                <a:lnTo>
                  <a:pt x="221" y="137"/>
                </a:lnTo>
                <a:lnTo>
                  <a:pt x="223" y="140"/>
                </a:lnTo>
                <a:lnTo>
                  <a:pt x="223" y="140"/>
                </a:lnTo>
                <a:lnTo>
                  <a:pt x="223" y="142"/>
                </a:lnTo>
                <a:lnTo>
                  <a:pt x="223" y="142"/>
                </a:lnTo>
                <a:lnTo>
                  <a:pt x="223" y="143"/>
                </a:lnTo>
                <a:lnTo>
                  <a:pt x="223" y="143"/>
                </a:lnTo>
                <a:lnTo>
                  <a:pt x="221" y="145"/>
                </a:lnTo>
                <a:lnTo>
                  <a:pt x="221" y="145"/>
                </a:lnTo>
                <a:lnTo>
                  <a:pt x="219" y="143"/>
                </a:lnTo>
                <a:lnTo>
                  <a:pt x="219" y="143"/>
                </a:lnTo>
                <a:lnTo>
                  <a:pt x="219" y="145"/>
                </a:lnTo>
                <a:lnTo>
                  <a:pt x="219" y="145"/>
                </a:lnTo>
                <a:lnTo>
                  <a:pt x="218" y="156"/>
                </a:lnTo>
                <a:lnTo>
                  <a:pt x="218" y="156"/>
                </a:lnTo>
                <a:lnTo>
                  <a:pt x="218" y="157"/>
                </a:lnTo>
                <a:lnTo>
                  <a:pt x="215" y="159"/>
                </a:lnTo>
                <a:lnTo>
                  <a:pt x="215" y="159"/>
                </a:lnTo>
                <a:lnTo>
                  <a:pt x="215" y="157"/>
                </a:lnTo>
                <a:lnTo>
                  <a:pt x="213" y="156"/>
                </a:lnTo>
                <a:lnTo>
                  <a:pt x="213" y="156"/>
                </a:lnTo>
                <a:lnTo>
                  <a:pt x="215" y="153"/>
                </a:lnTo>
                <a:lnTo>
                  <a:pt x="215" y="153"/>
                </a:lnTo>
                <a:lnTo>
                  <a:pt x="218" y="142"/>
                </a:lnTo>
                <a:lnTo>
                  <a:pt x="218" y="142"/>
                </a:lnTo>
                <a:lnTo>
                  <a:pt x="218" y="140"/>
                </a:lnTo>
                <a:lnTo>
                  <a:pt x="218" y="140"/>
                </a:lnTo>
                <a:lnTo>
                  <a:pt x="216" y="134"/>
                </a:lnTo>
                <a:lnTo>
                  <a:pt x="216" y="134"/>
                </a:lnTo>
                <a:lnTo>
                  <a:pt x="213" y="132"/>
                </a:lnTo>
                <a:lnTo>
                  <a:pt x="212" y="131"/>
                </a:lnTo>
                <a:lnTo>
                  <a:pt x="212" y="131"/>
                </a:lnTo>
                <a:lnTo>
                  <a:pt x="210" y="132"/>
                </a:lnTo>
                <a:lnTo>
                  <a:pt x="210" y="132"/>
                </a:lnTo>
                <a:lnTo>
                  <a:pt x="208" y="142"/>
                </a:lnTo>
                <a:lnTo>
                  <a:pt x="208" y="142"/>
                </a:lnTo>
                <a:lnTo>
                  <a:pt x="207" y="145"/>
                </a:lnTo>
                <a:lnTo>
                  <a:pt x="207" y="145"/>
                </a:lnTo>
                <a:lnTo>
                  <a:pt x="207" y="151"/>
                </a:lnTo>
                <a:lnTo>
                  <a:pt x="207" y="151"/>
                </a:lnTo>
                <a:lnTo>
                  <a:pt x="207" y="154"/>
                </a:lnTo>
                <a:lnTo>
                  <a:pt x="207" y="156"/>
                </a:lnTo>
                <a:lnTo>
                  <a:pt x="207" y="156"/>
                </a:lnTo>
                <a:lnTo>
                  <a:pt x="215" y="164"/>
                </a:lnTo>
                <a:lnTo>
                  <a:pt x="215" y="164"/>
                </a:lnTo>
                <a:lnTo>
                  <a:pt x="219" y="170"/>
                </a:lnTo>
                <a:lnTo>
                  <a:pt x="219" y="170"/>
                </a:lnTo>
                <a:lnTo>
                  <a:pt x="221" y="173"/>
                </a:lnTo>
                <a:lnTo>
                  <a:pt x="218" y="175"/>
                </a:lnTo>
                <a:lnTo>
                  <a:pt x="218" y="175"/>
                </a:lnTo>
                <a:lnTo>
                  <a:pt x="216" y="175"/>
                </a:lnTo>
                <a:lnTo>
                  <a:pt x="215" y="172"/>
                </a:lnTo>
                <a:lnTo>
                  <a:pt x="215" y="172"/>
                </a:lnTo>
                <a:lnTo>
                  <a:pt x="210" y="164"/>
                </a:lnTo>
                <a:lnTo>
                  <a:pt x="210" y="164"/>
                </a:lnTo>
                <a:lnTo>
                  <a:pt x="205" y="157"/>
                </a:lnTo>
                <a:lnTo>
                  <a:pt x="205" y="157"/>
                </a:lnTo>
                <a:lnTo>
                  <a:pt x="201" y="151"/>
                </a:lnTo>
                <a:lnTo>
                  <a:pt x="201" y="151"/>
                </a:lnTo>
                <a:lnTo>
                  <a:pt x="194" y="145"/>
                </a:lnTo>
                <a:lnTo>
                  <a:pt x="194" y="145"/>
                </a:lnTo>
                <a:lnTo>
                  <a:pt x="194" y="143"/>
                </a:lnTo>
                <a:lnTo>
                  <a:pt x="194" y="143"/>
                </a:lnTo>
                <a:lnTo>
                  <a:pt x="193" y="148"/>
                </a:lnTo>
                <a:lnTo>
                  <a:pt x="193" y="148"/>
                </a:lnTo>
                <a:lnTo>
                  <a:pt x="190" y="156"/>
                </a:lnTo>
                <a:lnTo>
                  <a:pt x="190" y="156"/>
                </a:lnTo>
                <a:lnTo>
                  <a:pt x="190" y="157"/>
                </a:lnTo>
                <a:lnTo>
                  <a:pt x="188" y="157"/>
                </a:lnTo>
                <a:lnTo>
                  <a:pt x="188" y="157"/>
                </a:lnTo>
                <a:lnTo>
                  <a:pt x="186" y="157"/>
                </a:lnTo>
                <a:lnTo>
                  <a:pt x="186" y="157"/>
                </a:lnTo>
                <a:lnTo>
                  <a:pt x="186" y="164"/>
                </a:lnTo>
                <a:lnTo>
                  <a:pt x="186" y="164"/>
                </a:lnTo>
                <a:lnTo>
                  <a:pt x="186" y="164"/>
                </a:lnTo>
                <a:lnTo>
                  <a:pt x="186" y="164"/>
                </a:lnTo>
                <a:lnTo>
                  <a:pt x="193" y="168"/>
                </a:lnTo>
                <a:lnTo>
                  <a:pt x="193" y="168"/>
                </a:lnTo>
                <a:lnTo>
                  <a:pt x="194" y="172"/>
                </a:lnTo>
                <a:lnTo>
                  <a:pt x="194" y="172"/>
                </a:lnTo>
                <a:lnTo>
                  <a:pt x="193" y="173"/>
                </a:lnTo>
                <a:lnTo>
                  <a:pt x="193" y="173"/>
                </a:lnTo>
                <a:lnTo>
                  <a:pt x="191" y="173"/>
                </a:lnTo>
                <a:lnTo>
                  <a:pt x="190" y="173"/>
                </a:lnTo>
                <a:lnTo>
                  <a:pt x="190" y="173"/>
                </a:lnTo>
                <a:lnTo>
                  <a:pt x="188" y="172"/>
                </a:lnTo>
                <a:lnTo>
                  <a:pt x="188" y="172"/>
                </a:lnTo>
                <a:lnTo>
                  <a:pt x="186" y="167"/>
                </a:lnTo>
                <a:lnTo>
                  <a:pt x="186" y="167"/>
                </a:lnTo>
                <a:lnTo>
                  <a:pt x="185" y="167"/>
                </a:lnTo>
                <a:lnTo>
                  <a:pt x="185" y="165"/>
                </a:lnTo>
                <a:lnTo>
                  <a:pt x="185" y="165"/>
                </a:lnTo>
                <a:lnTo>
                  <a:pt x="183" y="164"/>
                </a:lnTo>
                <a:lnTo>
                  <a:pt x="183" y="164"/>
                </a:lnTo>
                <a:lnTo>
                  <a:pt x="180" y="159"/>
                </a:lnTo>
                <a:lnTo>
                  <a:pt x="180" y="159"/>
                </a:lnTo>
                <a:lnTo>
                  <a:pt x="175" y="153"/>
                </a:lnTo>
                <a:lnTo>
                  <a:pt x="169" y="145"/>
                </a:lnTo>
                <a:lnTo>
                  <a:pt x="169" y="145"/>
                </a:lnTo>
                <a:lnTo>
                  <a:pt x="167" y="143"/>
                </a:lnTo>
                <a:lnTo>
                  <a:pt x="164" y="142"/>
                </a:lnTo>
                <a:lnTo>
                  <a:pt x="164" y="142"/>
                </a:lnTo>
                <a:lnTo>
                  <a:pt x="161" y="146"/>
                </a:lnTo>
                <a:lnTo>
                  <a:pt x="160" y="151"/>
                </a:lnTo>
                <a:lnTo>
                  <a:pt x="160" y="151"/>
                </a:lnTo>
                <a:lnTo>
                  <a:pt x="161" y="153"/>
                </a:lnTo>
                <a:lnTo>
                  <a:pt x="161" y="153"/>
                </a:lnTo>
                <a:lnTo>
                  <a:pt x="163" y="154"/>
                </a:lnTo>
                <a:lnTo>
                  <a:pt x="161" y="156"/>
                </a:lnTo>
                <a:lnTo>
                  <a:pt x="161" y="156"/>
                </a:lnTo>
                <a:lnTo>
                  <a:pt x="158" y="157"/>
                </a:lnTo>
                <a:lnTo>
                  <a:pt x="158" y="157"/>
                </a:lnTo>
                <a:lnTo>
                  <a:pt x="158" y="164"/>
                </a:lnTo>
                <a:lnTo>
                  <a:pt x="158" y="164"/>
                </a:lnTo>
                <a:lnTo>
                  <a:pt x="156" y="170"/>
                </a:lnTo>
                <a:lnTo>
                  <a:pt x="155" y="176"/>
                </a:lnTo>
                <a:lnTo>
                  <a:pt x="155" y="176"/>
                </a:lnTo>
                <a:lnTo>
                  <a:pt x="155" y="179"/>
                </a:lnTo>
                <a:lnTo>
                  <a:pt x="156" y="181"/>
                </a:lnTo>
                <a:lnTo>
                  <a:pt x="156" y="181"/>
                </a:lnTo>
                <a:lnTo>
                  <a:pt x="158" y="183"/>
                </a:lnTo>
                <a:lnTo>
                  <a:pt x="156" y="184"/>
                </a:lnTo>
                <a:lnTo>
                  <a:pt x="156" y="184"/>
                </a:lnTo>
                <a:lnTo>
                  <a:pt x="155" y="186"/>
                </a:lnTo>
                <a:lnTo>
                  <a:pt x="155" y="186"/>
                </a:lnTo>
                <a:lnTo>
                  <a:pt x="153" y="200"/>
                </a:lnTo>
                <a:lnTo>
                  <a:pt x="153" y="200"/>
                </a:lnTo>
                <a:lnTo>
                  <a:pt x="155" y="203"/>
                </a:lnTo>
                <a:lnTo>
                  <a:pt x="155" y="203"/>
                </a:lnTo>
                <a:lnTo>
                  <a:pt x="158" y="206"/>
                </a:lnTo>
                <a:lnTo>
                  <a:pt x="158" y="206"/>
                </a:lnTo>
                <a:lnTo>
                  <a:pt x="160" y="208"/>
                </a:lnTo>
                <a:lnTo>
                  <a:pt x="160" y="208"/>
                </a:lnTo>
                <a:lnTo>
                  <a:pt x="160" y="208"/>
                </a:lnTo>
                <a:lnTo>
                  <a:pt x="158" y="209"/>
                </a:lnTo>
                <a:lnTo>
                  <a:pt x="156" y="208"/>
                </a:lnTo>
                <a:lnTo>
                  <a:pt x="156" y="208"/>
                </a:lnTo>
                <a:lnTo>
                  <a:pt x="156" y="208"/>
                </a:lnTo>
                <a:lnTo>
                  <a:pt x="156" y="208"/>
                </a:lnTo>
                <a:lnTo>
                  <a:pt x="155" y="205"/>
                </a:lnTo>
                <a:lnTo>
                  <a:pt x="155" y="205"/>
                </a:lnTo>
                <a:lnTo>
                  <a:pt x="153" y="206"/>
                </a:lnTo>
                <a:lnTo>
                  <a:pt x="153" y="206"/>
                </a:lnTo>
                <a:lnTo>
                  <a:pt x="153" y="208"/>
                </a:lnTo>
                <a:lnTo>
                  <a:pt x="153" y="208"/>
                </a:lnTo>
                <a:lnTo>
                  <a:pt x="150" y="208"/>
                </a:lnTo>
                <a:lnTo>
                  <a:pt x="150" y="208"/>
                </a:lnTo>
                <a:lnTo>
                  <a:pt x="150" y="206"/>
                </a:lnTo>
                <a:lnTo>
                  <a:pt x="150" y="206"/>
                </a:lnTo>
                <a:lnTo>
                  <a:pt x="152" y="202"/>
                </a:lnTo>
                <a:lnTo>
                  <a:pt x="152" y="202"/>
                </a:lnTo>
                <a:lnTo>
                  <a:pt x="150" y="198"/>
                </a:lnTo>
                <a:lnTo>
                  <a:pt x="150" y="198"/>
                </a:lnTo>
                <a:lnTo>
                  <a:pt x="149" y="194"/>
                </a:lnTo>
                <a:lnTo>
                  <a:pt x="149" y="194"/>
                </a:lnTo>
                <a:lnTo>
                  <a:pt x="149" y="191"/>
                </a:lnTo>
                <a:lnTo>
                  <a:pt x="149" y="191"/>
                </a:lnTo>
                <a:lnTo>
                  <a:pt x="149" y="189"/>
                </a:lnTo>
                <a:lnTo>
                  <a:pt x="149" y="189"/>
                </a:lnTo>
                <a:lnTo>
                  <a:pt x="150" y="187"/>
                </a:lnTo>
                <a:lnTo>
                  <a:pt x="150" y="187"/>
                </a:lnTo>
                <a:lnTo>
                  <a:pt x="150" y="189"/>
                </a:lnTo>
                <a:lnTo>
                  <a:pt x="150" y="189"/>
                </a:lnTo>
                <a:lnTo>
                  <a:pt x="150" y="191"/>
                </a:lnTo>
                <a:lnTo>
                  <a:pt x="150" y="191"/>
                </a:lnTo>
                <a:lnTo>
                  <a:pt x="150" y="194"/>
                </a:lnTo>
                <a:lnTo>
                  <a:pt x="152" y="197"/>
                </a:lnTo>
                <a:lnTo>
                  <a:pt x="152" y="197"/>
                </a:lnTo>
                <a:lnTo>
                  <a:pt x="153" y="183"/>
                </a:lnTo>
                <a:lnTo>
                  <a:pt x="153" y="183"/>
                </a:lnTo>
                <a:lnTo>
                  <a:pt x="152" y="181"/>
                </a:lnTo>
                <a:lnTo>
                  <a:pt x="152" y="178"/>
                </a:lnTo>
                <a:lnTo>
                  <a:pt x="152" y="178"/>
                </a:lnTo>
                <a:lnTo>
                  <a:pt x="152" y="176"/>
                </a:lnTo>
                <a:lnTo>
                  <a:pt x="152" y="176"/>
                </a:lnTo>
                <a:lnTo>
                  <a:pt x="155" y="168"/>
                </a:lnTo>
                <a:lnTo>
                  <a:pt x="155" y="168"/>
                </a:lnTo>
                <a:lnTo>
                  <a:pt x="145" y="165"/>
                </a:lnTo>
                <a:lnTo>
                  <a:pt x="145" y="165"/>
                </a:lnTo>
                <a:lnTo>
                  <a:pt x="145" y="167"/>
                </a:lnTo>
                <a:lnTo>
                  <a:pt x="145" y="167"/>
                </a:lnTo>
                <a:lnTo>
                  <a:pt x="144" y="173"/>
                </a:lnTo>
                <a:lnTo>
                  <a:pt x="144" y="178"/>
                </a:lnTo>
                <a:lnTo>
                  <a:pt x="144" y="178"/>
                </a:lnTo>
                <a:lnTo>
                  <a:pt x="144" y="181"/>
                </a:lnTo>
                <a:lnTo>
                  <a:pt x="142" y="183"/>
                </a:lnTo>
                <a:lnTo>
                  <a:pt x="142" y="183"/>
                </a:lnTo>
                <a:lnTo>
                  <a:pt x="141" y="186"/>
                </a:lnTo>
                <a:lnTo>
                  <a:pt x="141" y="186"/>
                </a:lnTo>
                <a:lnTo>
                  <a:pt x="139" y="192"/>
                </a:lnTo>
                <a:lnTo>
                  <a:pt x="139" y="192"/>
                </a:lnTo>
                <a:lnTo>
                  <a:pt x="136" y="205"/>
                </a:lnTo>
                <a:lnTo>
                  <a:pt x="136" y="205"/>
                </a:lnTo>
                <a:lnTo>
                  <a:pt x="136" y="208"/>
                </a:lnTo>
                <a:lnTo>
                  <a:pt x="137" y="209"/>
                </a:lnTo>
                <a:lnTo>
                  <a:pt x="137" y="209"/>
                </a:lnTo>
                <a:lnTo>
                  <a:pt x="137" y="209"/>
                </a:lnTo>
                <a:lnTo>
                  <a:pt x="137" y="209"/>
                </a:lnTo>
                <a:lnTo>
                  <a:pt x="137" y="209"/>
                </a:lnTo>
                <a:lnTo>
                  <a:pt x="137" y="209"/>
                </a:lnTo>
                <a:lnTo>
                  <a:pt x="141" y="209"/>
                </a:lnTo>
                <a:lnTo>
                  <a:pt x="141" y="211"/>
                </a:lnTo>
                <a:lnTo>
                  <a:pt x="141" y="211"/>
                </a:lnTo>
                <a:lnTo>
                  <a:pt x="142" y="213"/>
                </a:lnTo>
                <a:lnTo>
                  <a:pt x="142" y="213"/>
                </a:lnTo>
                <a:lnTo>
                  <a:pt x="144" y="214"/>
                </a:lnTo>
                <a:lnTo>
                  <a:pt x="144" y="216"/>
                </a:lnTo>
                <a:lnTo>
                  <a:pt x="144" y="216"/>
                </a:lnTo>
                <a:lnTo>
                  <a:pt x="144" y="217"/>
                </a:lnTo>
                <a:lnTo>
                  <a:pt x="144" y="217"/>
                </a:lnTo>
                <a:lnTo>
                  <a:pt x="150" y="233"/>
                </a:lnTo>
                <a:lnTo>
                  <a:pt x="150" y="233"/>
                </a:lnTo>
                <a:lnTo>
                  <a:pt x="150" y="235"/>
                </a:lnTo>
                <a:lnTo>
                  <a:pt x="150" y="235"/>
                </a:lnTo>
                <a:lnTo>
                  <a:pt x="152" y="235"/>
                </a:lnTo>
                <a:lnTo>
                  <a:pt x="152" y="235"/>
                </a:lnTo>
                <a:lnTo>
                  <a:pt x="169" y="235"/>
                </a:lnTo>
                <a:lnTo>
                  <a:pt x="169" y="235"/>
                </a:lnTo>
                <a:lnTo>
                  <a:pt x="172" y="233"/>
                </a:lnTo>
                <a:lnTo>
                  <a:pt x="172" y="233"/>
                </a:lnTo>
                <a:lnTo>
                  <a:pt x="172" y="232"/>
                </a:lnTo>
                <a:lnTo>
                  <a:pt x="172" y="232"/>
                </a:lnTo>
                <a:lnTo>
                  <a:pt x="171" y="213"/>
                </a:lnTo>
                <a:lnTo>
                  <a:pt x="171" y="213"/>
                </a:lnTo>
                <a:lnTo>
                  <a:pt x="169" y="194"/>
                </a:lnTo>
                <a:lnTo>
                  <a:pt x="169" y="194"/>
                </a:lnTo>
                <a:lnTo>
                  <a:pt x="169" y="187"/>
                </a:lnTo>
                <a:lnTo>
                  <a:pt x="169" y="183"/>
                </a:lnTo>
                <a:lnTo>
                  <a:pt x="169" y="183"/>
                </a:lnTo>
                <a:lnTo>
                  <a:pt x="171" y="179"/>
                </a:lnTo>
                <a:lnTo>
                  <a:pt x="174" y="179"/>
                </a:lnTo>
                <a:lnTo>
                  <a:pt x="174" y="179"/>
                </a:lnTo>
                <a:lnTo>
                  <a:pt x="178" y="179"/>
                </a:lnTo>
                <a:lnTo>
                  <a:pt x="178" y="179"/>
                </a:lnTo>
                <a:lnTo>
                  <a:pt x="201" y="179"/>
                </a:lnTo>
                <a:lnTo>
                  <a:pt x="223" y="178"/>
                </a:lnTo>
                <a:lnTo>
                  <a:pt x="223" y="178"/>
                </a:lnTo>
                <a:lnTo>
                  <a:pt x="231" y="176"/>
                </a:lnTo>
                <a:lnTo>
                  <a:pt x="238" y="176"/>
                </a:lnTo>
                <a:lnTo>
                  <a:pt x="238" y="176"/>
                </a:lnTo>
                <a:lnTo>
                  <a:pt x="243" y="176"/>
                </a:lnTo>
                <a:lnTo>
                  <a:pt x="243" y="176"/>
                </a:lnTo>
                <a:lnTo>
                  <a:pt x="246" y="178"/>
                </a:lnTo>
                <a:lnTo>
                  <a:pt x="246" y="179"/>
                </a:lnTo>
                <a:lnTo>
                  <a:pt x="246" y="179"/>
                </a:lnTo>
                <a:lnTo>
                  <a:pt x="248" y="183"/>
                </a:lnTo>
                <a:lnTo>
                  <a:pt x="248" y="183"/>
                </a:lnTo>
                <a:lnTo>
                  <a:pt x="249" y="189"/>
                </a:lnTo>
                <a:lnTo>
                  <a:pt x="249" y="189"/>
                </a:lnTo>
                <a:lnTo>
                  <a:pt x="249" y="192"/>
                </a:lnTo>
                <a:lnTo>
                  <a:pt x="249" y="192"/>
                </a:lnTo>
                <a:lnTo>
                  <a:pt x="251" y="203"/>
                </a:lnTo>
                <a:lnTo>
                  <a:pt x="253" y="216"/>
                </a:lnTo>
                <a:lnTo>
                  <a:pt x="253" y="216"/>
                </a:lnTo>
                <a:lnTo>
                  <a:pt x="259" y="178"/>
                </a:lnTo>
                <a:lnTo>
                  <a:pt x="259" y="178"/>
                </a:lnTo>
                <a:lnTo>
                  <a:pt x="259" y="178"/>
                </a:lnTo>
                <a:lnTo>
                  <a:pt x="259" y="178"/>
                </a:lnTo>
                <a:lnTo>
                  <a:pt x="257" y="176"/>
                </a:lnTo>
                <a:lnTo>
                  <a:pt x="257" y="175"/>
                </a:lnTo>
                <a:lnTo>
                  <a:pt x="257" y="175"/>
                </a:lnTo>
                <a:lnTo>
                  <a:pt x="259" y="173"/>
                </a:lnTo>
                <a:lnTo>
                  <a:pt x="259" y="173"/>
                </a:lnTo>
                <a:lnTo>
                  <a:pt x="262" y="168"/>
                </a:lnTo>
                <a:lnTo>
                  <a:pt x="265" y="162"/>
                </a:lnTo>
                <a:lnTo>
                  <a:pt x="265" y="162"/>
                </a:lnTo>
                <a:lnTo>
                  <a:pt x="265" y="161"/>
                </a:lnTo>
                <a:lnTo>
                  <a:pt x="265" y="161"/>
                </a:lnTo>
                <a:lnTo>
                  <a:pt x="264" y="156"/>
                </a:lnTo>
                <a:lnTo>
                  <a:pt x="264" y="156"/>
                </a:lnTo>
                <a:lnTo>
                  <a:pt x="259" y="164"/>
                </a:lnTo>
                <a:lnTo>
                  <a:pt x="259" y="164"/>
                </a:lnTo>
                <a:lnTo>
                  <a:pt x="256" y="167"/>
                </a:lnTo>
                <a:lnTo>
                  <a:pt x="256" y="167"/>
                </a:lnTo>
                <a:lnTo>
                  <a:pt x="256" y="168"/>
                </a:lnTo>
                <a:lnTo>
                  <a:pt x="254" y="168"/>
                </a:lnTo>
                <a:lnTo>
                  <a:pt x="254" y="168"/>
                </a:lnTo>
                <a:lnTo>
                  <a:pt x="253" y="167"/>
                </a:lnTo>
                <a:lnTo>
                  <a:pt x="254" y="165"/>
                </a:lnTo>
                <a:lnTo>
                  <a:pt x="254" y="165"/>
                </a:lnTo>
                <a:lnTo>
                  <a:pt x="257" y="162"/>
                </a:lnTo>
                <a:lnTo>
                  <a:pt x="257" y="162"/>
                </a:lnTo>
                <a:lnTo>
                  <a:pt x="262" y="154"/>
                </a:lnTo>
                <a:lnTo>
                  <a:pt x="262" y="154"/>
                </a:lnTo>
                <a:lnTo>
                  <a:pt x="257" y="146"/>
                </a:lnTo>
                <a:lnTo>
                  <a:pt x="257" y="146"/>
                </a:lnTo>
                <a:lnTo>
                  <a:pt x="248" y="162"/>
                </a:lnTo>
                <a:lnTo>
                  <a:pt x="248" y="162"/>
                </a:lnTo>
                <a:close/>
                <a:moveTo>
                  <a:pt x="71" y="361"/>
                </a:moveTo>
                <a:lnTo>
                  <a:pt x="71" y="361"/>
                </a:lnTo>
                <a:lnTo>
                  <a:pt x="71" y="345"/>
                </a:lnTo>
                <a:lnTo>
                  <a:pt x="71" y="345"/>
                </a:lnTo>
                <a:lnTo>
                  <a:pt x="73" y="321"/>
                </a:lnTo>
                <a:lnTo>
                  <a:pt x="73" y="321"/>
                </a:lnTo>
                <a:lnTo>
                  <a:pt x="73" y="309"/>
                </a:lnTo>
                <a:lnTo>
                  <a:pt x="73" y="309"/>
                </a:lnTo>
                <a:lnTo>
                  <a:pt x="73" y="307"/>
                </a:lnTo>
                <a:lnTo>
                  <a:pt x="73" y="307"/>
                </a:lnTo>
                <a:lnTo>
                  <a:pt x="71" y="306"/>
                </a:lnTo>
                <a:lnTo>
                  <a:pt x="73" y="302"/>
                </a:lnTo>
                <a:lnTo>
                  <a:pt x="73" y="302"/>
                </a:lnTo>
                <a:lnTo>
                  <a:pt x="73" y="299"/>
                </a:lnTo>
                <a:lnTo>
                  <a:pt x="73" y="299"/>
                </a:lnTo>
                <a:lnTo>
                  <a:pt x="73" y="280"/>
                </a:lnTo>
                <a:lnTo>
                  <a:pt x="73" y="280"/>
                </a:lnTo>
                <a:lnTo>
                  <a:pt x="73" y="279"/>
                </a:lnTo>
                <a:lnTo>
                  <a:pt x="73" y="279"/>
                </a:lnTo>
                <a:lnTo>
                  <a:pt x="71" y="279"/>
                </a:lnTo>
                <a:lnTo>
                  <a:pt x="71" y="279"/>
                </a:lnTo>
                <a:lnTo>
                  <a:pt x="70" y="279"/>
                </a:lnTo>
                <a:lnTo>
                  <a:pt x="68" y="277"/>
                </a:lnTo>
                <a:lnTo>
                  <a:pt x="68" y="276"/>
                </a:lnTo>
                <a:lnTo>
                  <a:pt x="68" y="273"/>
                </a:lnTo>
                <a:lnTo>
                  <a:pt x="68" y="273"/>
                </a:lnTo>
                <a:lnTo>
                  <a:pt x="70" y="269"/>
                </a:lnTo>
                <a:lnTo>
                  <a:pt x="70" y="269"/>
                </a:lnTo>
                <a:lnTo>
                  <a:pt x="71" y="268"/>
                </a:lnTo>
                <a:lnTo>
                  <a:pt x="71" y="268"/>
                </a:lnTo>
                <a:lnTo>
                  <a:pt x="62" y="249"/>
                </a:lnTo>
                <a:lnTo>
                  <a:pt x="62" y="249"/>
                </a:lnTo>
                <a:lnTo>
                  <a:pt x="57" y="241"/>
                </a:lnTo>
                <a:lnTo>
                  <a:pt x="57" y="241"/>
                </a:lnTo>
                <a:lnTo>
                  <a:pt x="55" y="239"/>
                </a:lnTo>
                <a:lnTo>
                  <a:pt x="55" y="239"/>
                </a:lnTo>
                <a:lnTo>
                  <a:pt x="57" y="238"/>
                </a:lnTo>
                <a:lnTo>
                  <a:pt x="59" y="236"/>
                </a:lnTo>
                <a:lnTo>
                  <a:pt x="59" y="236"/>
                </a:lnTo>
                <a:lnTo>
                  <a:pt x="62" y="236"/>
                </a:lnTo>
                <a:lnTo>
                  <a:pt x="62" y="236"/>
                </a:lnTo>
                <a:lnTo>
                  <a:pt x="66" y="224"/>
                </a:lnTo>
                <a:lnTo>
                  <a:pt x="66" y="224"/>
                </a:lnTo>
                <a:lnTo>
                  <a:pt x="66" y="222"/>
                </a:lnTo>
                <a:lnTo>
                  <a:pt x="65" y="220"/>
                </a:lnTo>
                <a:lnTo>
                  <a:pt x="65" y="220"/>
                </a:lnTo>
                <a:lnTo>
                  <a:pt x="65" y="219"/>
                </a:lnTo>
                <a:lnTo>
                  <a:pt x="65" y="219"/>
                </a:lnTo>
                <a:lnTo>
                  <a:pt x="63" y="216"/>
                </a:lnTo>
                <a:lnTo>
                  <a:pt x="60" y="213"/>
                </a:lnTo>
                <a:lnTo>
                  <a:pt x="60" y="213"/>
                </a:lnTo>
                <a:lnTo>
                  <a:pt x="60" y="214"/>
                </a:lnTo>
                <a:lnTo>
                  <a:pt x="60" y="214"/>
                </a:lnTo>
                <a:lnTo>
                  <a:pt x="54" y="233"/>
                </a:lnTo>
                <a:lnTo>
                  <a:pt x="54" y="233"/>
                </a:lnTo>
                <a:lnTo>
                  <a:pt x="52" y="235"/>
                </a:lnTo>
                <a:lnTo>
                  <a:pt x="52" y="235"/>
                </a:lnTo>
                <a:lnTo>
                  <a:pt x="52" y="236"/>
                </a:lnTo>
                <a:lnTo>
                  <a:pt x="51" y="236"/>
                </a:lnTo>
                <a:lnTo>
                  <a:pt x="51" y="236"/>
                </a:lnTo>
                <a:lnTo>
                  <a:pt x="49" y="235"/>
                </a:lnTo>
                <a:lnTo>
                  <a:pt x="49" y="233"/>
                </a:lnTo>
                <a:lnTo>
                  <a:pt x="49" y="233"/>
                </a:lnTo>
                <a:lnTo>
                  <a:pt x="51" y="232"/>
                </a:lnTo>
                <a:lnTo>
                  <a:pt x="51" y="232"/>
                </a:lnTo>
                <a:lnTo>
                  <a:pt x="48" y="233"/>
                </a:lnTo>
                <a:lnTo>
                  <a:pt x="48" y="233"/>
                </a:lnTo>
                <a:lnTo>
                  <a:pt x="40" y="246"/>
                </a:lnTo>
                <a:lnTo>
                  <a:pt x="40" y="246"/>
                </a:lnTo>
                <a:lnTo>
                  <a:pt x="40" y="247"/>
                </a:lnTo>
                <a:lnTo>
                  <a:pt x="40" y="247"/>
                </a:lnTo>
                <a:lnTo>
                  <a:pt x="43" y="257"/>
                </a:lnTo>
                <a:lnTo>
                  <a:pt x="43" y="257"/>
                </a:lnTo>
                <a:lnTo>
                  <a:pt x="43" y="257"/>
                </a:lnTo>
                <a:lnTo>
                  <a:pt x="43" y="257"/>
                </a:lnTo>
                <a:lnTo>
                  <a:pt x="48" y="250"/>
                </a:lnTo>
                <a:lnTo>
                  <a:pt x="48" y="250"/>
                </a:lnTo>
                <a:lnTo>
                  <a:pt x="48" y="249"/>
                </a:lnTo>
                <a:lnTo>
                  <a:pt x="48" y="249"/>
                </a:lnTo>
                <a:lnTo>
                  <a:pt x="48" y="247"/>
                </a:lnTo>
                <a:lnTo>
                  <a:pt x="48" y="247"/>
                </a:lnTo>
                <a:lnTo>
                  <a:pt x="51" y="247"/>
                </a:lnTo>
                <a:lnTo>
                  <a:pt x="52" y="249"/>
                </a:lnTo>
                <a:lnTo>
                  <a:pt x="52" y="249"/>
                </a:lnTo>
                <a:lnTo>
                  <a:pt x="52" y="250"/>
                </a:lnTo>
                <a:lnTo>
                  <a:pt x="52" y="250"/>
                </a:lnTo>
                <a:lnTo>
                  <a:pt x="49" y="254"/>
                </a:lnTo>
                <a:lnTo>
                  <a:pt x="49" y="254"/>
                </a:lnTo>
                <a:lnTo>
                  <a:pt x="44" y="260"/>
                </a:lnTo>
                <a:lnTo>
                  <a:pt x="44" y="260"/>
                </a:lnTo>
                <a:lnTo>
                  <a:pt x="48" y="268"/>
                </a:lnTo>
                <a:lnTo>
                  <a:pt x="48" y="268"/>
                </a:lnTo>
                <a:lnTo>
                  <a:pt x="48" y="268"/>
                </a:lnTo>
                <a:lnTo>
                  <a:pt x="48" y="268"/>
                </a:lnTo>
                <a:lnTo>
                  <a:pt x="51" y="263"/>
                </a:lnTo>
                <a:lnTo>
                  <a:pt x="51" y="263"/>
                </a:lnTo>
                <a:lnTo>
                  <a:pt x="52" y="261"/>
                </a:lnTo>
                <a:lnTo>
                  <a:pt x="52" y="261"/>
                </a:lnTo>
                <a:lnTo>
                  <a:pt x="54" y="261"/>
                </a:lnTo>
                <a:lnTo>
                  <a:pt x="54" y="261"/>
                </a:lnTo>
                <a:lnTo>
                  <a:pt x="55" y="265"/>
                </a:lnTo>
                <a:lnTo>
                  <a:pt x="54" y="266"/>
                </a:lnTo>
                <a:lnTo>
                  <a:pt x="54" y="266"/>
                </a:lnTo>
                <a:lnTo>
                  <a:pt x="49" y="269"/>
                </a:lnTo>
                <a:lnTo>
                  <a:pt x="49" y="269"/>
                </a:lnTo>
                <a:lnTo>
                  <a:pt x="49" y="271"/>
                </a:lnTo>
                <a:lnTo>
                  <a:pt x="49" y="271"/>
                </a:lnTo>
                <a:lnTo>
                  <a:pt x="54" y="280"/>
                </a:lnTo>
                <a:lnTo>
                  <a:pt x="54" y="280"/>
                </a:lnTo>
                <a:lnTo>
                  <a:pt x="55" y="279"/>
                </a:lnTo>
                <a:lnTo>
                  <a:pt x="55" y="279"/>
                </a:lnTo>
                <a:lnTo>
                  <a:pt x="57" y="279"/>
                </a:lnTo>
                <a:lnTo>
                  <a:pt x="59" y="280"/>
                </a:lnTo>
                <a:lnTo>
                  <a:pt x="59" y="280"/>
                </a:lnTo>
                <a:lnTo>
                  <a:pt x="59" y="282"/>
                </a:lnTo>
                <a:lnTo>
                  <a:pt x="59" y="284"/>
                </a:lnTo>
                <a:lnTo>
                  <a:pt x="59" y="284"/>
                </a:lnTo>
                <a:lnTo>
                  <a:pt x="57" y="285"/>
                </a:lnTo>
                <a:lnTo>
                  <a:pt x="57" y="285"/>
                </a:lnTo>
                <a:lnTo>
                  <a:pt x="59" y="288"/>
                </a:lnTo>
                <a:lnTo>
                  <a:pt x="57" y="291"/>
                </a:lnTo>
                <a:lnTo>
                  <a:pt x="57" y="291"/>
                </a:lnTo>
                <a:lnTo>
                  <a:pt x="54" y="291"/>
                </a:lnTo>
                <a:lnTo>
                  <a:pt x="52" y="291"/>
                </a:lnTo>
                <a:lnTo>
                  <a:pt x="52" y="291"/>
                </a:lnTo>
                <a:lnTo>
                  <a:pt x="51" y="293"/>
                </a:lnTo>
                <a:lnTo>
                  <a:pt x="51" y="293"/>
                </a:lnTo>
                <a:lnTo>
                  <a:pt x="51" y="295"/>
                </a:lnTo>
                <a:lnTo>
                  <a:pt x="51" y="295"/>
                </a:lnTo>
                <a:lnTo>
                  <a:pt x="52" y="301"/>
                </a:lnTo>
                <a:lnTo>
                  <a:pt x="57" y="309"/>
                </a:lnTo>
                <a:lnTo>
                  <a:pt x="57" y="309"/>
                </a:lnTo>
                <a:lnTo>
                  <a:pt x="60" y="315"/>
                </a:lnTo>
                <a:lnTo>
                  <a:pt x="60" y="315"/>
                </a:lnTo>
                <a:lnTo>
                  <a:pt x="62" y="318"/>
                </a:lnTo>
                <a:lnTo>
                  <a:pt x="62" y="318"/>
                </a:lnTo>
                <a:lnTo>
                  <a:pt x="62" y="320"/>
                </a:lnTo>
                <a:lnTo>
                  <a:pt x="60" y="323"/>
                </a:lnTo>
                <a:lnTo>
                  <a:pt x="60" y="323"/>
                </a:lnTo>
                <a:lnTo>
                  <a:pt x="57" y="325"/>
                </a:lnTo>
                <a:lnTo>
                  <a:pt x="57" y="325"/>
                </a:lnTo>
                <a:lnTo>
                  <a:pt x="54" y="328"/>
                </a:lnTo>
                <a:lnTo>
                  <a:pt x="51" y="332"/>
                </a:lnTo>
                <a:lnTo>
                  <a:pt x="51" y="332"/>
                </a:lnTo>
                <a:lnTo>
                  <a:pt x="51" y="334"/>
                </a:lnTo>
                <a:lnTo>
                  <a:pt x="51" y="334"/>
                </a:lnTo>
                <a:lnTo>
                  <a:pt x="55" y="347"/>
                </a:lnTo>
                <a:lnTo>
                  <a:pt x="55" y="347"/>
                </a:lnTo>
                <a:lnTo>
                  <a:pt x="57" y="348"/>
                </a:lnTo>
                <a:lnTo>
                  <a:pt x="57" y="348"/>
                </a:lnTo>
                <a:lnTo>
                  <a:pt x="59" y="347"/>
                </a:lnTo>
                <a:lnTo>
                  <a:pt x="59" y="347"/>
                </a:lnTo>
                <a:lnTo>
                  <a:pt x="60" y="347"/>
                </a:lnTo>
                <a:lnTo>
                  <a:pt x="62" y="350"/>
                </a:lnTo>
                <a:lnTo>
                  <a:pt x="62" y="350"/>
                </a:lnTo>
                <a:lnTo>
                  <a:pt x="62" y="351"/>
                </a:lnTo>
                <a:lnTo>
                  <a:pt x="60" y="353"/>
                </a:lnTo>
                <a:lnTo>
                  <a:pt x="60" y="353"/>
                </a:lnTo>
                <a:lnTo>
                  <a:pt x="60" y="353"/>
                </a:lnTo>
                <a:lnTo>
                  <a:pt x="60" y="353"/>
                </a:lnTo>
                <a:lnTo>
                  <a:pt x="60" y="353"/>
                </a:lnTo>
                <a:lnTo>
                  <a:pt x="60" y="353"/>
                </a:lnTo>
                <a:lnTo>
                  <a:pt x="62" y="356"/>
                </a:lnTo>
                <a:lnTo>
                  <a:pt x="62" y="356"/>
                </a:lnTo>
                <a:lnTo>
                  <a:pt x="62" y="359"/>
                </a:lnTo>
                <a:lnTo>
                  <a:pt x="59" y="362"/>
                </a:lnTo>
                <a:lnTo>
                  <a:pt x="59" y="362"/>
                </a:lnTo>
                <a:lnTo>
                  <a:pt x="57" y="362"/>
                </a:lnTo>
                <a:lnTo>
                  <a:pt x="57" y="362"/>
                </a:lnTo>
                <a:lnTo>
                  <a:pt x="62" y="372"/>
                </a:lnTo>
                <a:lnTo>
                  <a:pt x="62" y="372"/>
                </a:lnTo>
                <a:lnTo>
                  <a:pt x="65" y="367"/>
                </a:lnTo>
                <a:lnTo>
                  <a:pt x="66" y="362"/>
                </a:lnTo>
                <a:lnTo>
                  <a:pt x="66" y="362"/>
                </a:lnTo>
                <a:lnTo>
                  <a:pt x="66" y="359"/>
                </a:lnTo>
                <a:lnTo>
                  <a:pt x="66" y="359"/>
                </a:lnTo>
                <a:lnTo>
                  <a:pt x="62" y="347"/>
                </a:lnTo>
                <a:lnTo>
                  <a:pt x="62" y="347"/>
                </a:lnTo>
                <a:lnTo>
                  <a:pt x="60" y="344"/>
                </a:lnTo>
                <a:lnTo>
                  <a:pt x="60" y="344"/>
                </a:lnTo>
                <a:lnTo>
                  <a:pt x="60" y="342"/>
                </a:lnTo>
                <a:lnTo>
                  <a:pt x="60" y="340"/>
                </a:lnTo>
                <a:lnTo>
                  <a:pt x="60" y="340"/>
                </a:lnTo>
                <a:lnTo>
                  <a:pt x="63" y="340"/>
                </a:lnTo>
                <a:lnTo>
                  <a:pt x="63" y="340"/>
                </a:lnTo>
                <a:lnTo>
                  <a:pt x="65" y="342"/>
                </a:lnTo>
                <a:lnTo>
                  <a:pt x="65" y="342"/>
                </a:lnTo>
                <a:lnTo>
                  <a:pt x="65" y="345"/>
                </a:lnTo>
                <a:lnTo>
                  <a:pt x="65" y="345"/>
                </a:lnTo>
                <a:lnTo>
                  <a:pt x="70" y="359"/>
                </a:lnTo>
                <a:lnTo>
                  <a:pt x="70" y="359"/>
                </a:lnTo>
                <a:lnTo>
                  <a:pt x="71" y="361"/>
                </a:lnTo>
                <a:lnTo>
                  <a:pt x="71" y="361"/>
                </a:lnTo>
                <a:close/>
                <a:moveTo>
                  <a:pt x="27" y="156"/>
                </a:moveTo>
                <a:lnTo>
                  <a:pt x="27" y="156"/>
                </a:lnTo>
                <a:lnTo>
                  <a:pt x="27" y="156"/>
                </a:lnTo>
                <a:lnTo>
                  <a:pt x="27" y="156"/>
                </a:lnTo>
                <a:lnTo>
                  <a:pt x="29" y="154"/>
                </a:lnTo>
                <a:lnTo>
                  <a:pt x="29" y="154"/>
                </a:lnTo>
                <a:lnTo>
                  <a:pt x="35" y="151"/>
                </a:lnTo>
                <a:lnTo>
                  <a:pt x="35" y="151"/>
                </a:lnTo>
                <a:lnTo>
                  <a:pt x="36" y="149"/>
                </a:lnTo>
                <a:lnTo>
                  <a:pt x="38" y="151"/>
                </a:lnTo>
                <a:lnTo>
                  <a:pt x="38" y="151"/>
                </a:lnTo>
                <a:lnTo>
                  <a:pt x="38" y="153"/>
                </a:lnTo>
                <a:lnTo>
                  <a:pt x="38" y="154"/>
                </a:lnTo>
                <a:lnTo>
                  <a:pt x="38" y="154"/>
                </a:lnTo>
                <a:lnTo>
                  <a:pt x="36" y="157"/>
                </a:lnTo>
                <a:lnTo>
                  <a:pt x="36" y="157"/>
                </a:lnTo>
                <a:lnTo>
                  <a:pt x="36" y="159"/>
                </a:lnTo>
                <a:lnTo>
                  <a:pt x="36" y="161"/>
                </a:lnTo>
                <a:lnTo>
                  <a:pt x="36" y="161"/>
                </a:lnTo>
                <a:lnTo>
                  <a:pt x="36" y="162"/>
                </a:lnTo>
                <a:lnTo>
                  <a:pt x="35" y="162"/>
                </a:lnTo>
                <a:lnTo>
                  <a:pt x="35" y="162"/>
                </a:lnTo>
                <a:lnTo>
                  <a:pt x="35" y="165"/>
                </a:lnTo>
                <a:lnTo>
                  <a:pt x="35" y="165"/>
                </a:lnTo>
                <a:lnTo>
                  <a:pt x="36" y="164"/>
                </a:lnTo>
                <a:lnTo>
                  <a:pt x="36" y="164"/>
                </a:lnTo>
                <a:lnTo>
                  <a:pt x="40" y="157"/>
                </a:lnTo>
                <a:lnTo>
                  <a:pt x="40" y="157"/>
                </a:lnTo>
                <a:lnTo>
                  <a:pt x="41" y="154"/>
                </a:lnTo>
                <a:lnTo>
                  <a:pt x="41" y="154"/>
                </a:lnTo>
                <a:lnTo>
                  <a:pt x="43" y="153"/>
                </a:lnTo>
                <a:lnTo>
                  <a:pt x="43" y="153"/>
                </a:lnTo>
                <a:lnTo>
                  <a:pt x="43" y="153"/>
                </a:lnTo>
                <a:lnTo>
                  <a:pt x="44" y="153"/>
                </a:lnTo>
                <a:lnTo>
                  <a:pt x="46" y="154"/>
                </a:lnTo>
                <a:lnTo>
                  <a:pt x="46" y="154"/>
                </a:lnTo>
                <a:lnTo>
                  <a:pt x="46" y="154"/>
                </a:lnTo>
                <a:lnTo>
                  <a:pt x="44" y="156"/>
                </a:lnTo>
                <a:lnTo>
                  <a:pt x="44" y="156"/>
                </a:lnTo>
                <a:lnTo>
                  <a:pt x="41" y="159"/>
                </a:lnTo>
                <a:lnTo>
                  <a:pt x="41" y="159"/>
                </a:lnTo>
                <a:lnTo>
                  <a:pt x="36" y="167"/>
                </a:lnTo>
                <a:lnTo>
                  <a:pt x="36" y="167"/>
                </a:lnTo>
                <a:lnTo>
                  <a:pt x="36" y="168"/>
                </a:lnTo>
                <a:lnTo>
                  <a:pt x="36" y="168"/>
                </a:lnTo>
                <a:lnTo>
                  <a:pt x="40" y="175"/>
                </a:lnTo>
                <a:lnTo>
                  <a:pt x="40" y="175"/>
                </a:lnTo>
                <a:lnTo>
                  <a:pt x="41" y="176"/>
                </a:lnTo>
                <a:lnTo>
                  <a:pt x="41" y="176"/>
                </a:lnTo>
                <a:lnTo>
                  <a:pt x="44" y="172"/>
                </a:lnTo>
                <a:lnTo>
                  <a:pt x="44" y="172"/>
                </a:lnTo>
                <a:lnTo>
                  <a:pt x="44" y="172"/>
                </a:lnTo>
                <a:lnTo>
                  <a:pt x="46" y="172"/>
                </a:lnTo>
                <a:lnTo>
                  <a:pt x="46" y="172"/>
                </a:lnTo>
                <a:lnTo>
                  <a:pt x="48" y="173"/>
                </a:lnTo>
                <a:lnTo>
                  <a:pt x="48" y="173"/>
                </a:lnTo>
                <a:lnTo>
                  <a:pt x="48" y="175"/>
                </a:lnTo>
                <a:lnTo>
                  <a:pt x="48" y="175"/>
                </a:lnTo>
                <a:lnTo>
                  <a:pt x="48" y="175"/>
                </a:lnTo>
                <a:lnTo>
                  <a:pt x="44" y="176"/>
                </a:lnTo>
                <a:lnTo>
                  <a:pt x="44" y="176"/>
                </a:lnTo>
                <a:lnTo>
                  <a:pt x="46" y="178"/>
                </a:lnTo>
                <a:lnTo>
                  <a:pt x="46" y="179"/>
                </a:lnTo>
                <a:lnTo>
                  <a:pt x="46" y="179"/>
                </a:lnTo>
                <a:lnTo>
                  <a:pt x="44" y="183"/>
                </a:lnTo>
                <a:lnTo>
                  <a:pt x="44" y="183"/>
                </a:lnTo>
                <a:lnTo>
                  <a:pt x="48" y="187"/>
                </a:lnTo>
                <a:lnTo>
                  <a:pt x="48" y="187"/>
                </a:lnTo>
                <a:lnTo>
                  <a:pt x="49" y="184"/>
                </a:lnTo>
                <a:lnTo>
                  <a:pt x="49" y="184"/>
                </a:lnTo>
                <a:lnTo>
                  <a:pt x="49" y="184"/>
                </a:lnTo>
                <a:lnTo>
                  <a:pt x="51" y="184"/>
                </a:lnTo>
                <a:lnTo>
                  <a:pt x="51" y="184"/>
                </a:lnTo>
                <a:lnTo>
                  <a:pt x="52" y="184"/>
                </a:lnTo>
                <a:lnTo>
                  <a:pt x="54" y="186"/>
                </a:lnTo>
                <a:lnTo>
                  <a:pt x="54" y="186"/>
                </a:lnTo>
                <a:lnTo>
                  <a:pt x="54" y="187"/>
                </a:lnTo>
                <a:lnTo>
                  <a:pt x="52" y="187"/>
                </a:lnTo>
                <a:lnTo>
                  <a:pt x="52" y="187"/>
                </a:lnTo>
                <a:lnTo>
                  <a:pt x="49" y="191"/>
                </a:lnTo>
                <a:lnTo>
                  <a:pt x="49" y="191"/>
                </a:lnTo>
                <a:lnTo>
                  <a:pt x="62" y="206"/>
                </a:lnTo>
                <a:lnTo>
                  <a:pt x="62" y="206"/>
                </a:lnTo>
                <a:lnTo>
                  <a:pt x="62" y="205"/>
                </a:lnTo>
                <a:lnTo>
                  <a:pt x="62" y="205"/>
                </a:lnTo>
                <a:lnTo>
                  <a:pt x="66" y="195"/>
                </a:lnTo>
                <a:lnTo>
                  <a:pt x="66" y="195"/>
                </a:lnTo>
                <a:lnTo>
                  <a:pt x="68" y="194"/>
                </a:lnTo>
                <a:lnTo>
                  <a:pt x="68" y="194"/>
                </a:lnTo>
                <a:lnTo>
                  <a:pt x="70" y="195"/>
                </a:lnTo>
                <a:lnTo>
                  <a:pt x="70" y="195"/>
                </a:lnTo>
                <a:lnTo>
                  <a:pt x="70" y="197"/>
                </a:lnTo>
                <a:lnTo>
                  <a:pt x="70" y="197"/>
                </a:lnTo>
                <a:lnTo>
                  <a:pt x="66" y="200"/>
                </a:lnTo>
                <a:lnTo>
                  <a:pt x="65" y="203"/>
                </a:lnTo>
                <a:lnTo>
                  <a:pt x="62" y="209"/>
                </a:lnTo>
                <a:lnTo>
                  <a:pt x="62" y="209"/>
                </a:lnTo>
                <a:lnTo>
                  <a:pt x="66" y="214"/>
                </a:lnTo>
                <a:lnTo>
                  <a:pt x="66" y="214"/>
                </a:lnTo>
                <a:lnTo>
                  <a:pt x="68" y="211"/>
                </a:lnTo>
                <a:lnTo>
                  <a:pt x="68" y="211"/>
                </a:lnTo>
                <a:lnTo>
                  <a:pt x="65" y="206"/>
                </a:lnTo>
                <a:lnTo>
                  <a:pt x="65" y="206"/>
                </a:lnTo>
                <a:lnTo>
                  <a:pt x="65" y="205"/>
                </a:lnTo>
                <a:lnTo>
                  <a:pt x="65" y="205"/>
                </a:lnTo>
                <a:lnTo>
                  <a:pt x="66" y="203"/>
                </a:lnTo>
                <a:lnTo>
                  <a:pt x="68" y="203"/>
                </a:lnTo>
                <a:lnTo>
                  <a:pt x="68" y="203"/>
                </a:lnTo>
                <a:lnTo>
                  <a:pt x="70" y="205"/>
                </a:lnTo>
                <a:lnTo>
                  <a:pt x="70" y="206"/>
                </a:lnTo>
                <a:lnTo>
                  <a:pt x="70" y="206"/>
                </a:lnTo>
                <a:lnTo>
                  <a:pt x="70" y="209"/>
                </a:lnTo>
                <a:lnTo>
                  <a:pt x="70" y="209"/>
                </a:lnTo>
                <a:lnTo>
                  <a:pt x="78" y="198"/>
                </a:lnTo>
                <a:lnTo>
                  <a:pt x="78" y="198"/>
                </a:lnTo>
                <a:lnTo>
                  <a:pt x="76" y="197"/>
                </a:lnTo>
                <a:lnTo>
                  <a:pt x="74" y="195"/>
                </a:lnTo>
                <a:lnTo>
                  <a:pt x="74" y="195"/>
                </a:lnTo>
                <a:lnTo>
                  <a:pt x="73" y="194"/>
                </a:lnTo>
                <a:lnTo>
                  <a:pt x="73" y="194"/>
                </a:lnTo>
                <a:lnTo>
                  <a:pt x="71" y="194"/>
                </a:lnTo>
                <a:lnTo>
                  <a:pt x="71" y="192"/>
                </a:lnTo>
                <a:lnTo>
                  <a:pt x="71" y="192"/>
                </a:lnTo>
                <a:lnTo>
                  <a:pt x="71" y="189"/>
                </a:lnTo>
                <a:lnTo>
                  <a:pt x="70" y="187"/>
                </a:lnTo>
                <a:lnTo>
                  <a:pt x="70" y="187"/>
                </a:lnTo>
                <a:lnTo>
                  <a:pt x="60" y="173"/>
                </a:lnTo>
                <a:lnTo>
                  <a:pt x="60" y="173"/>
                </a:lnTo>
                <a:lnTo>
                  <a:pt x="44" y="151"/>
                </a:lnTo>
                <a:lnTo>
                  <a:pt x="44" y="151"/>
                </a:lnTo>
                <a:lnTo>
                  <a:pt x="43" y="148"/>
                </a:lnTo>
                <a:lnTo>
                  <a:pt x="43" y="148"/>
                </a:lnTo>
                <a:lnTo>
                  <a:pt x="43" y="146"/>
                </a:lnTo>
                <a:lnTo>
                  <a:pt x="43" y="146"/>
                </a:lnTo>
                <a:lnTo>
                  <a:pt x="44" y="145"/>
                </a:lnTo>
                <a:lnTo>
                  <a:pt x="48" y="145"/>
                </a:lnTo>
                <a:lnTo>
                  <a:pt x="48" y="145"/>
                </a:lnTo>
                <a:lnTo>
                  <a:pt x="49" y="146"/>
                </a:lnTo>
                <a:lnTo>
                  <a:pt x="49" y="148"/>
                </a:lnTo>
                <a:lnTo>
                  <a:pt x="49" y="148"/>
                </a:lnTo>
                <a:lnTo>
                  <a:pt x="49" y="151"/>
                </a:lnTo>
                <a:lnTo>
                  <a:pt x="49" y="151"/>
                </a:lnTo>
                <a:lnTo>
                  <a:pt x="51" y="156"/>
                </a:lnTo>
                <a:lnTo>
                  <a:pt x="51" y="156"/>
                </a:lnTo>
                <a:lnTo>
                  <a:pt x="62" y="172"/>
                </a:lnTo>
                <a:lnTo>
                  <a:pt x="62" y="172"/>
                </a:lnTo>
                <a:lnTo>
                  <a:pt x="63" y="172"/>
                </a:lnTo>
                <a:lnTo>
                  <a:pt x="63" y="172"/>
                </a:lnTo>
                <a:lnTo>
                  <a:pt x="66" y="165"/>
                </a:lnTo>
                <a:lnTo>
                  <a:pt x="70" y="159"/>
                </a:lnTo>
                <a:lnTo>
                  <a:pt x="70" y="159"/>
                </a:lnTo>
                <a:lnTo>
                  <a:pt x="70" y="156"/>
                </a:lnTo>
                <a:lnTo>
                  <a:pt x="70" y="156"/>
                </a:lnTo>
                <a:lnTo>
                  <a:pt x="65" y="149"/>
                </a:lnTo>
                <a:lnTo>
                  <a:pt x="65" y="149"/>
                </a:lnTo>
                <a:lnTo>
                  <a:pt x="63" y="149"/>
                </a:lnTo>
                <a:lnTo>
                  <a:pt x="63" y="149"/>
                </a:lnTo>
                <a:lnTo>
                  <a:pt x="62" y="153"/>
                </a:lnTo>
                <a:lnTo>
                  <a:pt x="62" y="153"/>
                </a:lnTo>
                <a:lnTo>
                  <a:pt x="60" y="159"/>
                </a:lnTo>
                <a:lnTo>
                  <a:pt x="60" y="159"/>
                </a:lnTo>
                <a:lnTo>
                  <a:pt x="60" y="161"/>
                </a:lnTo>
                <a:lnTo>
                  <a:pt x="59" y="161"/>
                </a:lnTo>
                <a:lnTo>
                  <a:pt x="59" y="161"/>
                </a:lnTo>
                <a:lnTo>
                  <a:pt x="57" y="161"/>
                </a:lnTo>
                <a:lnTo>
                  <a:pt x="55" y="159"/>
                </a:lnTo>
                <a:lnTo>
                  <a:pt x="55" y="159"/>
                </a:lnTo>
                <a:lnTo>
                  <a:pt x="57" y="157"/>
                </a:lnTo>
                <a:lnTo>
                  <a:pt x="57" y="157"/>
                </a:lnTo>
                <a:lnTo>
                  <a:pt x="60" y="151"/>
                </a:lnTo>
                <a:lnTo>
                  <a:pt x="60" y="151"/>
                </a:lnTo>
                <a:lnTo>
                  <a:pt x="62" y="146"/>
                </a:lnTo>
                <a:lnTo>
                  <a:pt x="62" y="146"/>
                </a:lnTo>
                <a:lnTo>
                  <a:pt x="59" y="146"/>
                </a:lnTo>
                <a:lnTo>
                  <a:pt x="59" y="146"/>
                </a:lnTo>
                <a:lnTo>
                  <a:pt x="57" y="145"/>
                </a:lnTo>
                <a:lnTo>
                  <a:pt x="55" y="145"/>
                </a:lnTo>
                <a:lnTo>
                  <a:pt x="55" y="145"/>
                </a:lnTo>
                <a:lnTo>
                  <a:pt x="55" y="148"/>
                </a:lnTo>
                <a:lnTo>
                  <a:pt x="55" y="148"/>
                </a:lnTo>
                <a:lnTo>
                  <a:pt x="54" y="149"/>
                </a:lnTo>
                <a:lnTo>
                  <a:pt x="52" y="151"/>
                </a:lnTo>
                <a:lnTo>
                  <a:pt x="52" y="151"/>
                </a:lnTo>
                <a:lnTo>
                  <a:pt x="51" y="149"/>
                </a:lnTo>
                <a:lnTo>
                  <a:pt x="51" y="148"/>
                </a:lnTo>
                <a:lnTo>
                  <a:pt x="51" y="148"/>
                </a:lnTo>
                <a:lnTo>
                  <a:pt x="51" y="146"/>
                </a:lnTo>
                <a:lnTo>
                  <a:pt x="51" y="146"/>
                </a:lnTo>
                <a:lnTo>
                  <a:pt x="57" y="132"/>
                </a:lnTo>
                <a:lnTo>
                  <a:pt x="57" y="132"/>
                </a:lnTo>
                <a:lnTo>
                  <a:pt x="57" y="131"/>
                </a:lnTo>
                <a:lnTo>
                  <a:pt x="57" y="131"/>
                </a:lnTo>
                <a:lnTo>
                  <a:pt x="54" y="129"/>
                </a:lnTo>
                <a:lnTo>
                  <a:pt x="54" y="129"/>
                </a:lnTo>
                <a:lnTo>
                  <a:pt x="51" y="137"/>
                </a:lnTo>
                <a:lnTo>
                  <a:pt x="51" y="137"/>
                </a:lnTo>
                <a:lnTo>
                  <a:pt x="51" y="138"/>
                </a:lnTo>
                <a:lnTo>
                  <a:pt x="48" y="138"/>
                </a:lnTo>
                <a:lnTo>
                  <a:pt x="48" y="138"/>
                </a:lnTo>
                <a:lnTo>
                  <a:pt x="46" y="137"/>
                </a:lnTo>
                <a:lnTo>
                  <a:pt x="48" y="135"/>
                </a:lnTo>
                <a:lnTo>
                  <a:pt x="48" y="135"/>
                </a:lnTo>
                <a:lnTo>
                  <a:pt x="49" y="131"/>
                </a:lnTo>
                <a:lnTo>
                  <a:pt x="49" y="131"/>
                </a:lnTo>
                <a:lnTo>
                  <a:pt x="49" y="127"/>
                </a:lnTo>
                <a:lnTo>
                  <a:pt x="48" y="126"/>
                </a:lnTo>
                <a:lnTo>
                  <a:pt x="48" y="126"/>
                </a:lnTo>
                <a:lnTo>
                  <a:pt x="48" y="124"/>
                </a:lnTo>
                <a:lnTo>
                  <a:pt x="49" y="124"/>
                </a:lnTo>
                <a:lnTo>
                  <a:pt x="49" y="124"/>
                </a:lnTo>
                <a:lnTo>
                  <a:pt x="51" y="124"/>
                </a:lnTo>
                <a:lnTo>
                  <a:pt x="51" y="124"/>
                </a:lnTo>
                <a:lnTo>
                  <a:pt x="51" y="126"/>
                </a:lnTo>
                <a:lnTo>
                  <a:pt x="51" y="126"/>
                </a:lnTo>
                <a:lnTo>
                  <a:pt x="52" y="124"/>
                </a:lnTo>
                <a:lnTo>
                  <a:pt x="52" y="124"/>
                </a:lnTo>
                <a:lnTo>
                  <a:pt x="52" y="121"/>
                </a:lnTo>
                <a:lnTo>
                  <a:pt x="52" y="120"/>
                </a:lnTo>
                <a:lnTo>
                  <a:pt x="52" y="120"/>
                </a:lnTo>
                <a:lnTo>
                  <a:pt x="52" y="116"/>
                </a:lnTo>
                <a:lnTo>
                  <a:pt x="52" y="116"/>
                </a:lnTo>
                <a:lnTo>
                  <a:pt x="51" y="112"/>
                </a:lnTo>
                <a:lnTo>
                  <a:pt x="51" y="112"/>
                </a:lnTo>
                <a:lnTo>
                  <a:pt x="51" y="112"/>
                </a:lnTo>
                <a:lnTo>
                  <a:pt x="49" y="112"/>
                </a:lnTo>
                <a:lnTo>
                  <a:pt x="49" y="112"/>
                </a:lnTo>
                <a:lnTo>
                  <a:pt x="49" y="112"/>
                </a:lnTo>
                <a:lnTo>
                  <a:pt x="49" y="112"/>
                </a:lnTo>
                <a:lnTo>
                  <a:pt x="46" y="123"/>
                </a:lnTo>
                <a:lnTo>
                  <a:pt x="46" y="123"/>
                </a:lnTo>
                <a:lnTo>
                  <a:pt x="46" y="131"/>
                </a:lnTo>
                <a:lnTo>
                  <a:pt x="46" y="131"/>
                </a:lnTo>
                <a:lnTo>
                  <a:pt x="44" y="132"/>
                </a:lnTo>
                <a:lnTo>
                  <a:pt x="44" y="134"/>
                </a:lnTo>
                <a:lnTo>
                  <a:pt x="44" y="134"/>
                </a:lnTo>
                <a:lnTo>
                  <a:pt x="43" y="134"/>
                </a:lnTo>
                <a:lnTo>
                  <a:pt x="43" y="134"/>
                </a:lnTo>
                <a:lnTo>
                  <a:pt x="43" y="135"/>
                </a:lnTo>
                <a:lnTo>
                  <a:pt x="41" y="135"/>
                </a:lnTo>
                <a:lnTo>
                  <a:pt x="41" y="135"/>
                </a:lnTo>
                <a:lnTo>
                  <a:pt x="35" y="137"/>
                </a:lnTo>
                <a:lnTo>
                  <a:pt x="35" y="137"/>
                </a:lnTo>
                <a:lnTo>
                  <a:pt x="33" y="137"/>
                </a:lnTo>
                <a:lnTo>
                  <a:pt x="33" y="137"/>
                </a:lnTo>
                <a:lnTo>
                  <a:pt x="30" y="142"/>
                </a:lnTo>
                <a:lnTo>
                  <a:pt x="30" y="142"/>
                </a:lnTo>
                <a:lnTo>
                  <a:pt x="30" y="143"/>
                </a:lnTo>
                <a:lnTo>
                  <a:pt x="29" y="145"/>
                </a:lnTo>
                <a:lnTo>
                  <a:pt x="29" y="145"/>
                </a:lnTo>
                <a:lnTo>
                  <a:pt x="32" y="145"/>
                </a:lnTo>
                <a:lnTo>
                  <a:pt x="32" y="145"/>
                </a:lnTo>
                <a:lnTo>
                  <a:pt x="36" y="142"/>
                </a:lnTo>
                <a:lnTo>
                  <a:pt x="36" y="142"/>
                </a:lnTo>
                <a:lnTo>
                  <a:pt x="38" y="142"/>
                </a:lnTo>
                <a:lnTo>
                  <a:pt x="38" y="142"/>
                </a:lnTo>
                <a:lnTo>
                  <a:pt x="40" y="145"/>
                </a:lnTo>
                <a:lnTo>
                  <a:pt x="40" y="145"/>
                </a:lnTo>
                <a:lnTo>
                  <a:pt x="38" y="146"/>
                </a:lnTo>
                <a:lnTo>
                  <a:pt x="38" y="146"/>
                </a:lnTo>
                <a:lnTo>
                  <a:pt x="35" y="146"/>
                </a:lnTo>
                <a:lnTo>
                  <a:pt x="35" y="146"/>
                </a:lnTo>
                <a:lnTo>
                  <a:pt x="29" y="146"/>
                </a:lnTo>
                <a:lnTo>
                  <a:pt x="29" y="146"/>
                </a:lnTo>
                <a:lnTo>
                  <a:pt x="27" y="156"/>
                </a:lnTo>
                <a:lnTo>
                  <a:pt x="27" y="156"/>
                </a:lnTo>
                <a:close/>
                <a:moveTo>
                  <a:pt x="335" y="321"/>
                </a:moveTo>
                <a:lnTo>
                  <a:pt x="335" y="321"/>
                </a:lnTo>
                <a:lnTo>
                  <a:pt x="333" y="323"/>
                </a:lnTo>
                <a:lnTo>
                  <a:pt x="333" y="323"/>
                </a:lnTo>
                <a:lnTo>
                  <a:pt x="330" y="328"/>
                </a:lnTo>
                <a:lnTo>
                  <a:pt x="330" y="328"/>
                </a:lnTo>
                <a:lnTo>
                  <a:pt x="328" y="328"/>
                </a:lnTo>
                <a:lnTo>
                  <a:pt x="327" y="328"/>
                </a:lnTo>
                <a:lnTo>
                  <a:pt x="327" y="328"/>
                </a:lnTo>
                <a:lnTo>
                  <a:pt x="325" y="326"/>
                </a:lnTo>
                <a:lnTo>
                  <a:pt x="327" y="325"/>
                </a:lnTo>
                <a:lnTo>
                  <a:pt x="327" y="325"/>
                </a:lnTo>
                <a:lnTo>
                  <a:pt x="330" y="321"/>
                </a:lnTo>
                <a:lnTo>
                  <a:pt x="330" y="321"/>
                </a:lnTo>
                <a:lnTo>
                  <a:pt x="332" y="318"/>
                </a:lnTo>
                <a:lnTo>
                  <a:pt x="332" y="318"/>
                </a:lnTo>
                <a:lnTo>
                  <a:pt x="319" y="302"/>
                </a:lnTo>
                <a:lnTo>
                  <a:pt x="319" y="302"/>
                </a:lnTo>
                <a:lnTo>
                  <a:pt x="317" y="304"/>
                </a:lnTo>
                <a:lnTo>
                  <a:pt x="317" y="304"/>
                </a:lnTo>
                <a:lnTo>
                  <a:pt x="316" y="309"/>
                </a:lnTo>
                <a:lnTo>
                  <a:pt x="316" y="309"/>
                </a:lnTo>
                <a:lnTo>
                  <a:pt x="314" y="310"/>
                </a:lnTo>
                <a:lnTo>
                  <a:pt x="313" y="310"/>
                </a:lnTo>
                <a:lnTo>
                  <a:pt x="313" y="310"/>
                </a:lnTo>
                <a:lnTo>
                  <a:pt x="313" y="309"/>
                </a:lnTo>
                <a:lnTo>
                  <a:pt x="313" y="307"/>
                </a:lnTo>
                <a:lnTo>
                  <a:pt x="313" y="307"/>
                </a:lnTo>
                <a:lnTo>
                  <a:pt x="314" y="306"/>
                </a:lnTo>
                <a:lnTo>
                  <a:pt x="314" y="306"/>
                </a:lnTo>
                <a:lnTo>
                  <a:pt x="313" y="302"/>
                </a:lnTo>
                <a:lnTo>
                  <a:pt x="313" y="302"/>
                </a:lnTo>
                <a:lnTo>
                  <a:pt x="308" y="304"/>
                </a:lnTo>
                <a:lnTo>
                  <a:pt x="308" y="304"/>
                </a:lnTo>
                <a:lnTo>
                  <a:pt x="297" y="306"/>
                </a:lnTo>
                <a:lnTo>
                  <a:pt x="297" y="306"/>
                </a:lnTo>
                <a:lnTo>
                  <a:pt x="295" y="306"/>
                </a:lnTo>
                <a:lnTo>
                  <a:pt x="295" y="306"/>
                </a:lnTo>
                <a:lnTo>
                  <a:pt x="297" y="309"/>
                </a:lnTo>
                <a:lnTo>
                  <a:pt x="297" y="309"/>
                </a:lnTo>
                <a:lnTo>
                  <a:pt x="303" y="318"/>
                </a:lnTo>
                <a:lnTo>
                  <a:pt x="303" y="318"/>
                </a:lnTo>
                <a:lnTo>
                  <a:pt x="317" y="337"/>
                </a:lnTo>
                <a:lnTo>
                  <a:pt x="317" y="337"/>
                </a:lnTo>
                <a:lnTo>
                  <a:pt x="317" y="339"/>
                </a:lnTo>
                <a:lnTo>
                  <a:pt x="317" y="339"/>
                </a:lnTo>
                <a:lnTo>
                  <a:pt x="317" y="334"/>
                </a:lnTo>
                <a:lnTo>
                  <a:pt x="317" y="334"/>
                </a:lnTo>
                <a:lnTo>
                  <a:pt x="320" y="328"/>
                </a:lnTo>
                <a:lnTo>
                  <a:pt x="320" y="328"/>
                </a:lnTo>
                <a:lnTo>
                  <a:pt x="320" y="326"/>
                </a:lnTo>
                <a:lnTo>
                  <a:pt x="320" y="326"/>
                </a:lnTo>
                <a:lnTo>
                  <a:pt x="324" y="328"/>
                </a:lnTo>
                <a:lnTo>
                  <a:pt x="324" y="328"/>
                </a:lnTo>
                <a:lnTo>
                  <a:pt x="325" y="328"/>
                </a:lnTo>
                <a:lnTo>
                  <a:pt x="325" y="329"/>
                </a:lnTo>
                <a:lnTo>
                  <a:pt x="325" y="329"/>
                </a:lnTo>
                <a:lnTo>
                  <a:pt x="324" y="331"/>
                </a:lnTo>
                <a:lnTo>
                  <a:pt x="324" y="331"/>
                </a:lnTo>
                <a:lnTo>
                  <a:pt x="322" y="332"/>
                </a:lnTo>
                <a:lnTo>
                  <a:pt x="320" y="336"/>
                </a:lnTo>
                <a:lnTo>
                  <a:pt x="320" y="336"/>
                </a:lnTo>
                <a:lnTo>
                  <a:pt x="320" y="340"/>
                </a:lnTo>
                <a:lnTo>
                  <a:pt x="320" y="340"/>
                </a:lnTo>
                <a:lnTo>
                  <a:pt x="320" y="344"/>
                </a:lnTo>
                <a:lnTo>
                  <a:pt x="320" y="344"/>
                </a:lnTo>
                <a:lnTo>
                  <a:pt x="327" y="353"/>
                </a:lnTo>
                <a:lnTo>
                  <a:pt x="327" y="353"/>
                </a:lnTo>
                <a:lnTo>
                  <a:pt x="328" y="355"/>
                </a:lnTo>
                <a:lnTo>
                  <a:pt x="328" y="355"/>
                </a:lnTo>
                <a:lnTo>
                  <a:pt x="328" y="339"/>
                </a:lnTo>
                <a:lnTo>
                  <a:pt x="328" y="339"/>
                </a:lnTo>
                <a:lnTo>
                  <a:pt x="328" y="332"/>
                </a:lnTo>
                <a:lnTo>
                  <a:pt x="328" y="332"/>
                </a:lnTo>
                <a:lnTo>
                  <a:pt x="328" y="331"/>
                </a:lnTo>
                <a:lnTo>
                  <a:pt x="328" y="331"/>
                </a:lnTo>
                <a:lnTo>
                  <a:pt x="330" y="329"/>
                </a:lnTo>
                <a:lnTo>
                  <a:pt x="332" y="329"/>
                </a:lnTo>
                <a:lnTo>
                  <a:pt x="332" y="329"/>
                </a:lnTo>
                <a:lnTo>
                  <a:pt x="333" y="331"/>
                </a:lnTo>
                <a:lnTo>
                  <a:pt x="333" y="332"/>
                </a:lnTo>
                <a:lnTo>
                  <a:pt x="333" y="332"/>
                </a:lnTo>
                <a:lnTo>
                  <a:pt x="332" y="336"/>
                </a:lnTo>
                <a:lnTo>
                  <a:pt x="332" y="336"/>
                </a:lnTo>
                <a:lnTo>
                  <a:pt x="330" y="356"/>
                </a:lnTo>
                <a:lnTo>
                  <a:pt x="330" y="356"/>
                </a:lnTo>
                <a:lnTo>
                  <a:pt x="332" y="359"/>
                </a:lnTo>
                <a:lnTo>
                  <a:pt x="332" y="359"/>
                </a:lnTo>
                <a:lnTo>
                  <a:pt x="339" y="372"/>
                </a:lnTo>
                <a:lnTo>
                  <a:pt x="339" y="372"/>
                </a:lnTo>
                <a:lnTo>
                  <a:pt x="339" y="372"/>
                </a:lnTo>
                <a:lnTo>
                  <a:pt x="339" y="372"/>
                </a:lnTo>
                <a:lnTo>
                  <a:pt x="339" y="370"/>
                </a:lnTo>
                <a:lnTo>
                  <a:pt x="339" y="370"/>
                </a:lnTo>
                <a:lnTo>
                  <a:pt x="339" y="347"/>
                </a:lnTo>
                <a:lnTo>
                  <a:pt x="339" y="347"/>
                </a:lnTo>
                <a:lnTo>
                  <a:pt x="338" y="328"/>
                </a:lnTo>
                <a:lnTo>
                  <a:pt x="338" y="328"/>
                </a:lnTo>
                <a:lnTo>
                  <a:pt x="338" y="326"/>
                </a:lnTo>
                <a:lnTo>
                  <a:pt x="338" y="326"/>
                </a:lnTo>
                <a:lnTo>
                  <a:pt x="335" y="321"/>
                </a:lnTo>
                <a:lnTo>
                  <a:pt x="335" y="321"/>
                </a:lnTo>
                <a:close/>
                <a:moveTo>
                  <a:pt x="193" y="138"/>
                </a:moveTo>
                <a:lnTo>
                  <a:pt x="193" y="138"/>
                </a:lnTo>
                <a:lnTo>
                  <a:pt x="194" y="137"/>
                </a:lnTo>
                <a:lnTo>
                  <a:pt x="194" y="137"/>
                </a:lnTo>
                <a:lnTo>
                  <a:pt x="196" y="131"/>
                </a:lnTo>
                <a:lnTo>
                  <a:pt x="196" y="131"/>
                </a:lnTo>
                <a:lnTo>
                  <a:pt x="196" y="129"/>
                </a:lnTo>
                <a:lnTo>
                  <a:pt x="196" y="129"/>
                </a:lnTo>
                <a:lnTo>
                  <a:pt x="191" y="123"/>
                </a:lnTo>
                <a:lnTo>
                  <a:pt x="191" y="123"/>
                </a:lnTo>
                <a:lnTo>
                  <a:pt x="180" y="112"/>
                </a:lnTo>
                <a:lnTo>
                  <a:pt x="180" y="112"/>
                </a:lnTo>
                <a:lnTo>
                  <a:pt x="178" y="112"/>
                </a:lnTo>
                <a:lnTo>
                  <a:pt x="178" y="112"/>
                </a:lnTo>
                <a:lnTo>
                  <a:pt x="178" y="113"/>
                </a:lnTo>
                <a:lnTo>
                  <a:pt x="178" y="113"/>
                </a:lnTo>
                <a:lnTo>
                  <a:pt x="178" y="115"/>
                </a:lnTo>
                <a:lnTo>
                  <a:pt x="178" y="115"/>
                </a:lnTo>
                <a:lnTo>
                  <a:pt x="180" y="126"/>
                </a:lnTo>
                <a:lnTo>
                  <a:pt x="183" y="135"/>
                </a:lnTo>
                <a:lnTo>
                  <a:pt x="183" y="135"/>
                </a:lnTo>
                <a:lnTo>
                  <a:pt x="185" y="142"/>
                </a:lnTo>
                <a:lnTo>
                  <a:pt x="185" y="142"/>
                </a:lnTo>
                <a:lnTo>
                  <a:pt x="185" y="143"/>
                </a:lnTo>
                <a:lnTo>
                  <a:pt x="183" y="145"/>
                </a:lnTo>
                <a:lnTo>
                  <a:pt x="183" y="145"/>
                </a:lnTo>
                <a:lnTo>
                  <a:pt x="182" y="145"/>
                </a:lnTo>
                <a:lnTo>
                  <a:pt x="182" y="143"/>
                </a:lnTo>
                <a:lnTo>
                  <a:pt x="182" y="143"/>
                </a:lnTo>
                <a:lnTo>
                  <a:pt x="182" y="140"/>
                </a:lnTo>
                <a:lnTo>
                  <a:pt x="182" y="140"/>
                </a:lnTo>
                <a:lnTo>
                  <a:pt x="178" y="127"/>
                </a:lnTo>
                <a:lnTo>
                  <a:pt x="178" y="127"/>
                </a:lnTo>
                <a:lnTo>
                  <a:pt x="177" y="120"/>
                </a:lnTo>
                <a:lnTo>
                  <a:pt x="177" y="110"/>
                </a:lnTo>
                <a:lnTo>
                  <a:pt x="177" y="110"/>
                </a:lnTo>
                <a:lnTo>
                  <a:pt x="177" y="108"/>
                </a:lnTo>
                <a:lnTo>
                  <a:pt x="177" y="108"/>
                </a:lnTo>
                <a:lnTo>
                  <a:pt x="174" y="107"/>
                </a:lnTo>
                <a:lnTo>
                  <a:pt x="174" y="107"/>
                </a:lnTo>
                <a:lnTo>
                  <a:pt x="174" y="107"/>
                </a:lnTo>
                <a:lnTo>
                  <a:pt x="174" y="107"/>
                </a:lnTo>
                <a:lnTo>
                  <a:pt x="171" y="118"/>
                </a:lnTo>
                <a:lnTo>
                  <a:pt x="171" y="118"/>
                </a:lnTo>
                <a:lnTo>
                  <a:pt x="169" y="120"/>
                </a:lnTo>
                <a:lnTo>
                  <a:pt x="169" y="120"/>
                </a:lnTo>
                <a:lnTo>
                  <a:pt x="167" y="121"/>
                </a:lnTo>
                <a:lnTo>
                  <a:pt x="167" y="121"/>
                </a:lnTo>
                <a:lnTo>
                  <a:pt x="166" y="121"/>
                </a:lnTo>
                <a:lnTo>
                  <a:pt x="166" y="121"/>
                </a:lnTo>
                <a:lnTo>
                  <a:pt x="166" y="118"/>
                </a:lnTo>
                <a:lnTo>
                  <a:pt x="166" y="118"/>
                </a:lnTo>
                <a:lnTo>
                  <a:pt x="169" y="110"/>
                </a:lnTo>
                <a:lnTo>
                  <a:pt x="169" y="110"/>
                </a:lnTo>
                <a:lnTo>
                  <a:pt x="172" y="105"/>
                </a:lnTo>
                <a:lnTo>
                  <a:pt x="172" y="105"/>
                </a:lnTo>
                <a:lnTo>
                  <a:pt x="171" y="104"/>
                </a:lnTo>
                <a:lnTo>
                  <a:pt x="169" y="104"/>
                </a:lnTo>
                <a:lnTo>
                  <a:pt x="169" y="104"/>
                </a:lnTo>
                <a:lnTo>
                  <a:pt x="167" y="104"/>
                </a:lnTo>
                <a:lnTo>
                  <a:pt x="167" y="104"/>
                </a:lnTo>
                <a:lnTo>
                  <a:pt x="167" y="101"/>
                </a:lnTo>
                <a:lnTo>
                  <a:pt x="167" y="101"/>
                </a:lnTo>
                <a:lnTo>
                  <a:pt x="169" y="99"/>
                </a:lnTo>
                <a:lnTo>
                  <a:pt x="169" y="99"/>
                </a:lnTo>
                <a:lnTo>
                  <a:pt x="171" y="99"/>
                </a:lnTo>
                <a:lnTo>
                  <a:pt x="171" y="99"/>
                </a:lnTo>
                <a:lnTo>
                  <a:pt x="174" y="102"/>
                </a:lnTo>
                <a:lnTo>
                  <a:pt x="174" y="102"/>
                </a:lnTo>
                <a:lnTo>
                  <a:pt x="171" y="91"/>
                </a:lnTo>
                <a:lnTo>
                  <a:pt x="171" y="91"/>
                </a:lnTo>
                <a:lnTo>
                  <a:pt x="169" y="90"/>
                </a:lnTo>
                <a:lnTo>
                  <a:pt x="169" y="90"/>
                </a:lnTo>
                <a:lnTo>
                  <a:pt x="167" y="91"/>
                </a:lnTo>
                <a:lnTo>
                  <a:pt x="167" y="91"/>
                </a:lnTo>
                <a:lnTo>
                  <a:pt x="166" y="96"/>
                </a:lnTo>
                <a:lnTo>
                  <a:pt x="164" y="99"/>
                </a:lnTo>
                <a:lnTo>
                  <a:pt x="164" y="99"/>
                </a:lnTo>
                <a:lnTo>
                  <a:pt x="164" y="101"/>
                </a:lnTo>
                <a:lnTo>
                  <a:pt x="164" y="101"/>
                </a:lnTo>
                <a:lnTo>
                  <a:pt x="161" y="107"/>
                </a:lnTo>
                <a:lnTo>
                  <a:pt x="161" y="107"/>
                </a:lnTo>
                <a:lnTo>
                  <a:pt x="163" y="108"/>
                </a:lnTo>
                <a:lnTo>
                  <a:pt x="163" y="110"/>
                </a:lnTo>
                <a:lnTo>
                  <a:pt x="163" y="110"/>
                </a:lnTo>
                <a:lnTo>
                  <a:pt x="164" y="112"/>
                </a:lnTo>
                <a:lnTo>
                  <a:pt x="161" y="113"/>
                </a:lnTo>
                <a:lnTo>
                  <a:pt x="161" y="113"/>
                </a:lnTo>
                <a:lnTo>
                  <a:pt x="164" y="127"/>
                </a:lnTo>
                <a:lnTo>
                  <a:pt x="167" y="140"/>
                </a:lnTo>
                <a:lnTo>
                  <a:pt x="167" y="140"/>
                </a:lnTo>
                <a:lnTo>
                  <a:pt x="171" y="140"/>
                </a:lnTo>
                <a:lnTo>
                  <a:pt x="172" y="142"/>
                </a:lnTo>
                <a:lnTo>
                  <a:pt x="172" y="142"/>
                </a:lnTo>
                <a:lnTo>
                  <a:pt x="174" y="148"/>
                </a:lnTo>
                <a:lnTo>
                  <a:pt x="174" y="148"/>
                </a:lnTo>
                <a:lnTo>
                  <a:pt x="185" y="161"/>
                </a:lnTo>
                <a:lnTo>
                  <a:pt x="185" y="161"/>
                </a:lnTo>
                <a:lnTo>
                  <a:pt x="185" y="162"/>
                </a:lnTo>
                <a:lnTo>
                  <a:pt x="185" y="162"/>
                </a:lnTo>
                <a:lnTo>
                  <a:pt x="186" y="156"/>
                </a:lnTo>
                <a:lnTo>
                  <a:pt x="186" y="156"/>
                </a:lnTo>
                <a:lnTo>
                  <a:pt x="186" y="154"/>
                </a:lnTo>
                <a:lnTo>
                  <a:pt x="186" y="154"/>
                </a:lnTo>
                <a:lnTo>
                  <a:pt x="186" y="151"/>
                </a:lnTo>
                <a:lnTo>
                  <a:pt x="186" y="151"/>
                </a:lnTo>
                <a:lnTo>
                  <a:pt x="186" y="149"/>
                </a:lnTo>
                <a:lnTo>
                  <a:pt x="186" y="149"/>
                </a:lnTo>
                <a:lnTo>
                  <a:pt x="186" y="149"/>
                </a:lnTo>
                <a:lnTo>
                  <a:pt x="188" y="149"/>
                </a:lnTo>
                <a:lnTo>
                  <a:pt x="188" y="149"/>
                </a:lnTo>
                <a:lnTo>
                  <a:pt x="191" y="145"/>
                </a:lnTo>
                <a:lnTo>
                  <a:pt x="191" y="145"/>
                </a:lnTo>
                <a:lnTo>
                  <a:pt x="191" y="142"/>
                </a:lnTo>
                <a:lnTo>
                  <a:pt x="190" y="138"/>
                </a:lnTo>
                <a:lnTo>
                  <a:pt x="190" y="138"/>
                </a:lnTo>
                <a:lnTo>
                  <a:pt x="186" y="134"/>
                </a:lnTo>
                <a:lnTo>
                  <a:pt x="183" y="127"/>
                </a:lnTo>
                <a:lnTo>
                  <a:pt x="183" y="127"/>
                </a:lnTo>
                <a:lnTo>
                  <a:pt x="180" y="123"/>
                </a:lnTo>
                <a:lnTo>
                  <a:pt x="180" y="123"/>
                </a:lnTo>
                <a:lnTo>
                  <a:pt x="182" y="121"/>
                </a:lnTo>
                <a:lnTo>
                  <a:pt x="182" y="121"/>
                </a:lnTo>
                <a:lnTo>
                  <a:pt x="183" y="120"/>
                </a:lnTo>
                <a:lnTo>
                  <a:pt x="185" y="120"/>
                </a:lnTo>
                <a:lnTo>
                  <a:pt x="185" y="120"/>
                </a:lnTo>
                <a:lnTo>
                  <a:pt x="186" y="121"/>
                </a:lnTo>
                <a:lnTo>
                  <a:pt x="186" y="123"/>
                </a:lnTo>
                <a:lnTo>
                  <a:pt x="186" y="123"/>
                </a:lnTo>
                <a:lnTo>
                  <a:pt x="186" y="126"/>
                </a:lnTo>
                <a:lnTo>
                  <a:pt x="186" y="127"/>
                </a:lnTo>
                <a:lnTo>
                  <a:pt x="186" y="127"/>
                </a:lnTo>
                <a:lnTo>
                  <a:pt x="193" y="138"/>
                </a:lnTo>
                <a:lnTo>
                  <a:pt x="193" y="138"/>
                </a:lnTo>
                <a:close/>
                <a:moveTo>
                  <a:pt x="314" y="372"/>
                </a:moveTo>
                <a:lnTo>
                  <a:pt x="314" y="372"/>
                </a:lnTo>
                <a:lnTo>
                  <a:pt x="314" y="372"/>
                </a:lnTo>
                <a:lnTo>
                  <a:pt x="314" y="372"/>
                </a:lnTo>
                <a:lnTo>
                  <a:pt x="316" y="372"/>
                </a:lnTo>
                <a:lnTo>
                  <a:pt x="316" y="372"/>
                </a:lnTo>
                <a:lnTo>
                  <a:pt x="317" y="345"/>
                </a:lnTo>
                <a:lnTo>
                  <a:pt x="317" y="345"/>
                </a:lnTo>
                <a:lnTo>
                  <a:pt x="316" y="344"/>
                </a:lnTo>
                <a:lnTo>
                  <a:pt x="316" y="344"/>
                </a:lnTo>
                <a:lnTo>
                  <a:pt x="306" y="329"/>
                </a:lnTo>
                <a:lnTo>
                  <a:pt x="295" y="317"/>
                </a:lnTo>
                <a:lnTo>
                  <a:pt x="295" y="317"/>
                </a:lnTo>
                <a:lnTo>
                  <a:pt x="289" y="309"/>
                </a:lnTo>
                <a:lnTo>
                  <a:pt x="289" y="309"/>
                </a:lnTo>
                <a:lnTo>
                  <a:pt x="286" y="307"/>
                </a:lnTo>
                <a:lnTo>
                  <a:pt x="286" y="307"/>
                </a:lnTo>
                <a:lnTo>
                  <a:pt x="265" y="307"/>
                </a:lnTo>
                <a:lnTo>
                  <a:pt x="265" y="307"/>
                </a:lnTo>
                <a:lnTo>
                  <a:pt x="265" y="309"/>
                </a:lnTo>
                <a:lnTo>
                  <a:pt x="265" y="309"/>
                </a:lnTo>
                <a:lnTo>
                  <a:pt x="267" y="309"/>
                </a:lnTo>
                <a:lnTo>
                  <a:pt x="267" y="309"/>
                </a:lnTo>
                <a:lnTo>
                  <a:pt x="273" y="314"/>
                </a:lnTo>
                <a:lnTo>
                  <a:pt x="273" y="314"/>
                </a:lnTo>
                <a:lnTo>
                  <a:pt x="281" y="321"/>
                </a:lnTo>
                <a:lnTo>
                  <a:pt x="287" y="329"/>
                </a:lnTo>
                <a:lnTo>
                  <a:pt x="287" y="329"/>
                </a:lnTo>
                <a:lnTo>
                  <a:pt x="302" y="348"/>
                </a:lnTo>
                <a:lnTo>
                  <a:pt x="302" y="348"/>
                </a:lnTo>
                <a:lnTo>
                  <a:pt x="303" y="351"/>
                </a:lnTo>
                <a:lnTo>
                  <a:pt x="303" y="351"/>
                </a:lnTo>
                <a:lnTo>
                  <a:pt x="303" y="350"/>
                </a:lnTo>
                <a:lnTo>
                  <a:pt x="303" y="350"/>
                </a:lnTo>
                <a:lnTo>
                  <a:pt x="303" y="342"/>
                </a:lnTo>
                <a:lnTo>
                  <a:pt x="303" y="342"/>
                </a:lnTo>
                <a:lnTo>
                  <a:pt x="302" y="337"/>
                </a:lnTo>
                <a:lnTo>
                  <a:pt x="302" y="337"/>
                </a:lnTo>
                <a:lnTo>
                  <a:pt x="302" y="336"/>
                </a:lnTo>
                <a:lnTo>
                  <a:pt x="302" y="336"/>
                </a:lnTo>
                <a:lnTo>
                  <a:pt x="305" y="336"/>
                </a:lnTo>
                <a:lnTo>
                  <a:pt x="306" y="336"/>
                </a:lnTo>
                <a:lnTo>
                  <a:pt x="306" y="336"/>
                </a:lnTo>
                <a:lnTo>
                  <a:pt x="306" y="337"/>
                </a:lnTo>
                <a:lnTo>
                  <a:pt x="306" y="337"/>
                </a:lnTo>
                <a:lnTo>
                  <a:pt x="305" y="342"/>
                </a:lnTo>
                <a:lnTo>
                  <a:pt x="305" y="342"/>
                </a:lnTo>
                <a:lnTo>
                  <a:pt x="305" y="355"/>
                </a:lnTo>
                <a:lnTo>
                  <a:pt x="305" y="355"/>
                </a:lnTo>
                <a:lnTo>
                  <a:pt x="306" y="356"/>
                </a:lnTo>
                <a:lnTo>
                  <a:pt x="306" y="356"/>
                </a:lnTo>
                <a:lnTo>
                  <a:pt x="314" y="370"/>
                </a:lnTo>
                <a:lnTo>
                  <a:pt x="314" y="370"/>
                </a:lnTo>
                <a:lnTo>
                  <a:pt x="314" y="372"/>
                </a:lnTo>
                <a:lnTo>
                  <a:pt x="314" y="372"/>
                </a:lnTo>
                <a:close/>
                <a:moveTo>
                  <a:pt x="286" y="373"/>
                </a:moveTo>
                <a:lnTo>
                  <a:pt x="286" y="373"/>
                </a:lnTo>
                <a:lnTo>
                  <a:pt x="286" y="373"/>
                </a:lnTo>
                <a:lnTo>
                  <a:pt x="286" y="373"/>
                </a:lnTo>
                <a:lnTo>
                  <a:pt x="286" y="373"/>
                </a:lnTo>
                <a:lnTo>
                  <a:pt x="286" y="373"/>
                </a:lnTo>
                <a:lnTo>
                  <a:pt x="287" y="358"/>
                </a:lnTo>
                <a:lnTo>
                  <a:pt x="287" y="358"/>
                </a:lnTo>
                <a:lnTo>
                  <a:pt x="289" y="342"/>
                </a:lnTo>
                <a:lnTo>
                  <a:pt x="289" y="342"/>
                </a:lnTo>
                <a:lnTo>
                  <a:pt x="290" y="340"/>
                </a:lnTo>
                <a:lnTo>
                  <a:pt x="290" y="340"/>
                </a:lnTo>
                <a:lnTo>
                  <a:pt x="286" y="332"/>
                </a:lnTo>
                <a:lnTo>
                  <a:pt x="286" y="332"/>
                </a:lnTo>
                <a:lnTo>
                  <a:pt x="275" y="320"/>
                </a:lnTo>
                <a:lnTo>
                  <a:pt x="275" y="320"/>
                </a:lnTo>
                <a:lnTo>
                  <a:pt x="268" y="315"/>
                </a:lnTo>
                <a:lnTo>
                  <a:pt x="268" y="315"/>
                </a:lnTo>
                <a:lnTo>
                  <a:pt x="264" y="315"/>
                </a:lnTo>
                <a:lnTo>
                  <a:pt x="264" y="315"/>
                </a:lnTo>
                <a:lnTo>
                  <a:pt x="262" y="315"/>
                </a:lnTo>
                <a:lnTo>
                  <a:pt x="262" y="315"/>
                </a:lnTo>
                <a:lnTo>
                  <a:pt x="261" y="312"/>
                </a:lnTo>
                <a:lnTo>
                  <a:pt x="261" y="309"/>
                </a:lnTo>
                <a:lnTo>
                  <a:pt x="261" y="309"/>
                </a:lnTo>
                <a:lnTo>
                  <a:pt x="262" y="309"/>
                </a:lnTo>
                <a:lnTo>
                  <a:pt x="262" y="309"/>
                </a:lnTo>
                <a:lnTo>
                  <a:pt x="256" y="309"/>
                </a:lnTo>
                <a:lnTo>
                  <a:pt x="256" y="309"/>
                </a:lnTo>
                <a:lnTo>
                  <a:pt x="257" y="320"/>
                </a:lnTo>
                <a:lnTo>
                  <a:pt x="257" y="320"/>
                </a:lnTo>
                <a:lnTo>
                  <a:pt x="259" y="320"/>
                </a:lnTo>
                <a:lnTo>
                  <a:pt x="259" y="320"/>
                </a:lnTo>
                <a:lnTo>
                  <a:pt x="261" y="321"/>
                </a:lnTo>
                <a:lnTo>
                  <a:pt x="261" y="321"/>
                </a:lnTo>
                <a:lnTo>
                  <a:pt x="262" y="329"/>
                </a:lnTo>
                <a:lnTo>
                  <a:pt x="265" y="336"/>
                </a:lnTo>
                <a:lnTo>
                  <a:pt x="265" y="336"/>
                </a:lnTo>
                <a:lnTo>
                  <a:pt x="276" y="356"/>
                </a:lnTo>
                <a:lnTo>
                  <a:pt x="276" y="356"/>
                </a:lnTo>
                <a:lnTo>
                  <a:pt x="276" y="358"/>
                </a:lnTo>
                <a:lnTo>
                  <a:pt x="276" y="358"/>
                </a:lnTo>
                <a:lnTo>
                  <a:pt x="276" y="355"/>
                </a:lnTo>
                <a:lnTo>
                  <a:pt x="276" y="353"/>
                </a:lnTo>
                <a:lnTo>
                  <a:pt x="276" y="353"/>
                </a:lnTo>
                <a:lnTo>
                  <a:pt x="275" y="351"/>
                </a:lnTo>
                <a:lnTo>
                  <a:pt x="275" y="351"/>
                </a:lnTo>
                <a:lnTo>
                  <a:pt x="278" y="350"/>
                </a:lnTo>
                <a:lnTo>
                  <a:pt x="278" y="350"/>
                </a:lnTo>
                <a:lnTo>
                  <a:pt x="279" y="351"/>
                </a:lnTo>
                <a:lnTo>
                  <a:pt x="279" y="351"/>
                </a:lnTo>
                <a:lnTo>
                  <a:pt x="279" y="351"/>
                </a:lnTo>
                <a:lnTo>
                  <a:pt x="279" y="359"/>
                </a:lnTo>
                <a:lnTo>
                  <a:pt x="279" y="359"/>
                </a:lnTo>
                <a:lnTo>
                  <a:pt x="279" y="362"/>
                </a:lnTo>
                <a:lnTo>
                  <a:pt x="281" y="366"/>
                </a:lnTo>
                <a:lnTo>
                  <a:pt x="281" y="366"/>
                </a:lnTo>
                <a:lnTo>
                  <a:pt x="286" y="373"/>
                </a:lnTo>
                <a:lnTo>
                  <a:pt x="286" y="373"/>
                </a:lnTo>
                <a:close/>
                <a:moveTo>
                  <a:pt x="270" y="397"/>
                </a:moveTo>
                <a:lnTo>
                  <a:pt x="270" y="397"/>
                </a:lnTo>
                <a:lnTo>
                  <a:pt x="273" y="394"/>
                </a:lnTo>
                <a:lnTo>
                  <a:pt x="273" y="394"/>
                </a:lnTo>
                <a:lnTo>
                  <a:pt x="275" y="388"/>
                </a:lnTo>
                <a:lnTo>
                  <a:pt x="275" y="388"/>
                </a:lnTo>
                <a:lnTo>
                  <a:pt x="276" y="386"/>
                </a:lnTo>
                <a:lnTo>
                  <a:pt x="276" y="386"/>
                </a:lnTo>
                <a:lnTo>
                  <a:pt x="276" y="386"/>
                </a:lnTo>
                <a:lnTo>
                  <a:pt x="276" y="385"/>
                </a:lnTo>
                <a:lnTo>
                  <a:pt x="276" y="385"/>
                </a:lnTo>
                <a:lnTo>
                  <a:pt x="278" y="369"/>
                </a:lnTo>
                <a:lnTo>
                  <a:pt x="278" y="369"/>
                </a:lnTo>
                <a:lnTo>
                  <a:pt x="276" y="366"/>
                </a:lnTo>
                <a:lnTo>
                  <a:pt x="276" y="366"/>
                </a:lnTo>
                <a:lnTo>
                  <a:pt x="259" y="334"/>
                </a:lnTo>
                <a:lnTo>
                  <a:pt x="259" y="334"/>
                </a:lnTo>
                <a:lnTo>
                  <a:pt x="257" y="331"/>
                </a:lnTo>
                <a:lnTo>
                  <a:pt x="257" y="331"/>
                </a:lnTo>
                <a:lnTo>
                  <a:pt x="257" y="331"/>
                </a:lnTo>
                <a:lnTo>
                  <a:pt x="257" y="331"/>
                </a:lnTo>
                <a:lnTo>
                  <a:pt x="257" y="344"/>
                </a:lnTo>
                <a:lnTo>
                  <a:pt x="257" y="344"/>
                </a:lnTo>
                <a:lnTo>
                  <a:pt x="257" y="358"/>
                </a:lnTo>
                <a:lnTo>
                  <a:pt x="257" y="358"/>
                </a:lnTo>
                <a:lnTo>
                  <a:pt x="257" y="361"/>
                </a:lnTo>
                <a:lnTo>
                  <a:pt x="254" y="361"/>
                </a:lnTo>
                <a:lnTo>
                  <a:pt x="254" y="361"/>
                </a:lnTo>
                <a:lnTo>
                  <a:pt x="253" y="361"/>
                </a:lnTo>
                <a:lnTo>
                  <a:pt x="253" y="361"/>
                </a:lnTo>
                <a:lnTo>
                  <a:pt x="253" y="366"/>
                </a:lnTo>
                <a:lnTo>
                  <a:pt x="253" y="369"/>
                </a:lnTo>
                <a:lnTo>
                  <a:pt x="253" y="369"/>
                </a:lnTo>
                <a:lnTo>
                  <a:pt x="262" y="383"/>
                </a:lnTo>
                <a:lnTo>
                  <a:pt x="262" y="383"/>
                </a:lnTo>
                <a:lnTo>
                  <a:pt x="262" y="383"/>
                </a:lnTo>
                <a:lnTo>
                  <a:pt x="262" y="383"/>
                </a:lnTo>
                <a:lnTo>
                  <a:pt x="262" y="383"/>
                </a:lnTo>
                <a:lnTo>
                  <a:pt x="262" y="383"/>
                </a:lnTo>
                <a:lnTo>
                  <a:pt x="262" y="381"/>
                </a:lnTo>
                <a:lnTo>
                  <a:pt x="262" y="381"/>
                </a:lnTo>
                <a:lnTo>
                  <a:pt x="264" y="366"/>
                </a:lnTo>
                <a:lnTo>
                  <a:pt x="264" y="366"/>
                </a:lnTo>
                <a:lnTo>
                  <a:pt x="264" y="356"/>
                </a:lnTo>
                <a:lnTo>
                  <a:pt x="264" y="356"/>
                </a:lnTo>
                <a:lnTo>
                  <a:pt x="265" y="355"/>
                </a:lnTo>
                <a:lnTo>
                  <a:pt x="265" y="355"/>
                </a:lnTo>
                <a:lnTo>
                  <a:pt x="267" y="356"/>
                </a:lnTo>
                <a:lnTo>
                  <a:pt x="267" y="356"/>
                </a:lnTo>
                <a:lnTo>
                  <a:pt x="267" y="358"/>
                </a:lnTo>
                <a:lnTo>
                  <a:pt x="267" y="358"/>
                </a:lnTo>
                <a:lnTo>
                  <a:pt x="265" y="361"/>
                </a:lnTo>
                <a:lnTo>
                  <a:pt x="265" y="361"/>
                </a:lnTo>
                <a:lnTo>
                  <a:pt x="264" y="375"/>
                </a:lnTo>
                <a:lnTo>
                  <a:pt x="264" y="375"/>
                </a:lnTo>
                <a:lnTo>
                  <a:pt x="264" y="381"/>
                </a:lnTo>
                <a:lnTo>
                  <a:pt x="264" y="381"/>
                </a:lnTo>
                <a:lnTo>
                  <a:pt x="265" y="383"/>
                </a:lnTo>
                <a:lnTo>
                  <a:pt x="267" y="385"/>
                </a:lnTo>
                <a:lnTo>
                  <a:pt x="267" y="385"/>
                </a:lnTo>
                <a:lnTo>
                  <a:pt x="265" y="386"/>
                </a:lnTo>
                <a:lnTo>
                  <a:pt x="264" y="388"/>
                </a:lnTo>
                <a:lnTo>
                  <a:pt x="264" y="388"/>
                </a:lnTo>
                <a:lnTo>
                  <a:pt x="267" y="392"/>
                </a:lnTo>
                <a:lnTo>
                  <a:pt x="270" y="397"/>
                </a:lnTo>
                <a:lnTo>
                  <a:pt x="270" y="397"/>
                </a:lnTo>
                <a:close/>
                <a:moveTo>
                  <a:pt x="136" y="211"/>
                </a:moveTo>
                <a:lnTo>
                  <a:pt x="136" y="211"/>
                </a:lnTo>
                <a:lnTo>
                  <a:pt x="134" y="213"/>
                </a:lnTo>
                <a:lnTo>
                  <a:pt x="134" y="213"/>
                </a:lnTo>
                <a:lnTo>
                  <a:pt x="134" y="214"/>
                </a:lnTo>
                <a:lnTo>
                  <a:pt x="133" y="214"/>
                </a:lnTo>
                <a:lnTo>
                  <a:pt x="133" y="214"/>
                </a:lnTo>
                <a:lnTo>
                  <a:pt x="131" y="214"/>
                </a:lnTo>
                <a:lnTo>
                  <a:pt x="131" y="211"/>
                </a:lnTo>
                <a:lnTo>
                  <a:pt x="131" y="211"/>
                </a:lnTo>
                <a:lnTo>
                  <a:pt x="131" y="208"/>
                </a:lnTo>
                <a:lnTo>
                  <a:pt x="131" y="208"/>
                </a:lnTo>
                <a:lnTo>
                  <a:pt x="131" y="206"/>
                </a:lnTo>
                <a:lnTo>
                  <a:pt x="131" y="206"/>
                </a:lnTo>
                <a:lnTo>
                  <a:pt x="128" y="200"/>
                </a:lnTo>
                <a:lnTo>
                  <a:pt x="125" y="194"/>
                </a:lnTo>
                <a:lnTo>
                  <a:pt x="125" y="194"/>
                </a:lnTo>
                <a:lnTo>
                  <a:pt x="123" y="192"/>
                </a:lnTo>
                <a:lnTo>
                  <a:pt x="123" y="192"/>
                </a:lnTo>
                <a:lnTo>
                  <a:pt x="123" y="191"/>
                </a:lnTo>
                <a:lnTo>
                  <a:pt x="123" y="191"/>
                </a:lnTo>
                <a:lnTo>
                  <a:pt x="122" y="189"/>
                </a:lnTo>
                <a:lnTo>
                  <a:pt x="122" y="189"/>
                </a:lnTo>
                <a:lnTo>
                  <a:pt x="122" y="187"/>
                </a:lnTo>
                <a:lnTo>
                  <a:pt x="122" y="187"/>
                </a:lnTo>
                <a:lnTo>
                  <a:pt x="122" y="187"/>
                </a:lnTo>
                <a:lnTo>
                  <a:pt x="120" y="189"/>
                </a:lnTo>
                <a:lnTo>
                  <a:pt x="120" y="189"/>
                </a:lnTo>
                <a:lnTo>
                  <a:pt x="114" y="205"/>
                </a:lnTo>
                <a:lnTo>
                  <a:pt x="114" y="205"/>
                </a:lnTo>
                <a:lnTo>
                  <a:pt x="115" y="206"/>
                </a:lnTo>
                <a:lnTo>
                  <a:pt x="115" y="206"/>
                </a:lnTo>
                <a:lnTo>
                  <a:pt x="119" y="211"/>
                </a:lnTo>
                <a:lnTo>
                  <a:pt x="125" y="216"/>
                </a:lnTo>
                <a:lnTo>
                  <a:pt x="125" y="216"/>
                </a:lnTo>
                <a:lnTo>
                  <a:pt x="125" y="217"/>
                </a:lnTo>
                <a:lnTo>
                  <a:pt x="125" y="217"/>
                </a:lnTo>
                <a:lnTo>
                  <a:pt x="125" y="219"/>
                </a:lnTo>
                <a:lnTo>
                  <a:pt x="125" y="219"/>
                </a:lnTo>
                <a:lnTo>
                  <a:pt x="125" y="219"/>
                </a:lnTo>
                <a:lnTo>
                  <a:pt x="123" y="220"/>
                </a:lnTo>
                <a:lnTo>
                  <a:pt x="122" y="220"/>
                </a:lnTo>
                <a:lnTo>
                  <a:pt x="122" y="220"/>
                </a:lnTo>
                <a:lnTo>
                  <a:pt x="120" y="219"/>
                </a:lnTo>
                <a:lnTo>
                  <a:pt x="120" y="219"/>
                </a:lnTo>
                <a:lnTo>
                  <a:pt x="117" y="213"/>
                </a:lnTo>
                <a:lnTo>
                  <a:pt x="117" y="213"/>
                </a:lnTo>
                <a:lnTo>
                  <a:pt x="114" y="208"/>
                </a:lnTo>
                <a:lnTo>
                  <a:pt x="114" y="208"/>
                </a:lnTo>
                <a:lnTo>
                  <a:pt x="112" y="214"/>
                </a:lnTo>
                <a:lnTo>
                  <a:pt x="112" y="214"/>
                </a:lnTo>
                <a:lnTo>
                  <a:pt x="114" y="216"/>
                </a:lnTo>
                <a:lnTo>
                  <a:pt x="114" y="216"/>
                </a:lnTo>
                <a:lnTo>
                  <a:pt x="117" y="224"/>
                </a:lnTo>
                <a:lnTo>
                  <a:pt x="117" y="224"/>
                </a:lnTo>
                <a:lnTo>
                  <a:pt x="122" y="233"/>
                </a:lnTo>
                <a:lnTo>
                  <a:pt x="122" y="233"/>
                </a:lnTo>
                <a:lnTo>
                  <a:pt x="123" y="235"/>
                </a:lnTo>
                <a:lnTo>
                  <a:pt x="125" y="235"/>
                </a:lnTo>
                <a:lnTo>
                  <a:pt x="125" y="235"/>
                </a:lnTo>
                <a:lnTo>
                  <a:pt x="125" y="232"/>
                </a:lnTo>
                <a:lnTo>
                  <a:pt x="125" y="232"/>
                </a:lnTo>
                <a:lnTo>
                  <a:pt x="123" y="224"/>
                </a:lnTo>
                <a:lnTo>
                  <a:pt x="123" y="224"/>
                </a:lnTo>
                <a:lnTo>
                  <a:pt x="123" y="222"/>
                </a:lnTo>
                <a:lnTo>
                  <a:pt x="125" y="220"/>
                </a:lnTo>
                <a:lnTo>
                  <a:pt x="125" y="220"/>
                </a:lnTo>
                <a:lnTo>
                  <a:pt x="126" y="220"/>
                </a:lnTo>
                <a:lnTo>
                  <a:pt x="128" y="222"/>
                </a:lnTo>
                <a:lnTo>
                  <a:pt x="128" y="222"/>
                </a:lnTo>
                <a:lnTo>
                  <a:pt x="130" y="225"/>
                </a:lnTo>
                <a:lnTo>
                  <a:pt x="130" y="225"/>
                </a:lnTo>
                <a:lnTo>
                  <a:pt x="134" y="235"/>
                </a:lnTo>
                <a:lnTo>
                  <a:pt x="134" y="235"/>
                </a:lnTo>
                <a:lnTo>
                  <a:pt x="149" y="235"/>
                </a:lnTo>
                <a:lnTo>
                  <a:pt x="149" y="235"/>
                </a:lnTo>
                <a:lnTo>
                  <a:pt x="149" y="233"/>
                </a:lnTo>
                <a:lnTo>
                  <a:pt x="149" y="233"/>
                </a:lnTo>
                <a:lnTo>
                  <a:pt x="142" y="217"/>
                </a:lnTo>
                <a:lnTo>
                  <a:pt x="142" y="217"/>
                </a:lnTo>
                <a:lnTo>
                  <a:pt x="141" y="217"/>
                </a:lnTo>
                <a:lnTo>
                  <a:pt x="141" y="217"/>
                </a:lnTo>
                <a:lnTo>
                  <a:pt x="139" y="216"/>
                </a:lnTo>
                <a:lnTo>
                  <a:pt x="137" y="214"/>
                </a:lnTo>
                <a:lnTo>
                  <a:pt x="137" y="214"/>
                </a:lnTo>
                <a:lnTo>
                  <a:pt x="136" y="211"/>
                </a:lnTo>
                <a:lnTo>
                  <a:pt x="136" y="211"/>
                </a:lnTo>
                <a:close/>
                <a:moveTo>
                  <a:pt x="295" y="391"/>
                </a:moveTo>
                <a:lnTo>
                  <a:pt x="295" y="391"/>
                </a:lnTo>
                <a:lnTo>
                  <a:pt x="302" y="399"/>
                </a:lnTo>
                <a:lnTo>
                  <a:pt x="302" y="399"/>
                </a:lnTo>
                <a:lnTo>
                  <a:pt x="303" y="399"/>
                </a:lnTo>
                <a:lnTo>
                  <a:pt x="305" y="399"/>
                </a:lnTo>
                <a:lnTo>
                  <a:pt x="305" y="399"/>
                </a:lnTo>
                <a:lnTo>
                  <a:pt x="311" y="389"/>
                </a:lnTo>
                <a:lnTo>
                  <a:pt x="311" y="389"/>
                </a:lnTo>
                <a:lnTo>
                  <a:pt x="313" y="386"/>
                </a:lnTo>
                <a:lnTo>
                  <a:pt x="313" y="386"/>
                </a:lnTo>
                <a:lnTo>
                  <a:pt x="313" y="385"/>
                </a:lnTo>
                <a:lnTo>
                  <a:pt x="313" y="385"/>
                </a:lnTo>
                <a:lnTo>
                  <a:pt x="314" y="381"/>
                </a:lnTo>
                <a:lnTo>
                  <a:pt x="313" y="380"/>
                </a:lnTo>
                <a:lnTo>
                  <a:pt x="313" y="380"/>
                </a:lnTo>
                <a:lnTo>
                  <a:pt x="306" y="364"/>
                </a:lnTo>
                <a:lnTo>
                  <a:pt x="306" y="364"/>
                </a:lnTo>
                <a:lnTo>
                  <a:pt x="305" y="364"/>
                </a:lnTo>
                <a:lnTo>
                  <a:pt x="305" y="364"/>
                </a:lnTo>
                <a:lnTo>
                  <a:pt x="305" y="364"/>
                </a:lnTo>
                <a:lnTo>
                  <a:pt x="305" y="364"/>
                </a:lnTo>
                <a:lnTo>
                  <a:pt x="305" y="385"/>
                </a:lnTo>
                <a:lnTo>
                  <a:pt x="305" y="385"/>
                </a:lnTo>
                <a:lnTo>
                  <a:pt x="305" y="391"/>
                </a:lnTo>
                <a:lnTo>
                  <a:pt x="305" y="391"/>
                </a:lnTo>
                <a:lnTo>
                  <a:pt x="305" y="394"/>
                </a:lnTo>
                <a:lnTo>
                  <a:pt x="305" y="394"/>
                </a:lnTo>
                <a:lnTo>
                  <a:pt x="303" y="396"/>
                </a:lnTo>
                <a:lnTo>
                  <a:pt x="302" y="396"/>
                </a:lnTo>
                <a:lnTo>
                  <a:pt x="302" y="396"/>
                </a:lnTo>
                <a:lnTo>
                  <a:pt x="300" y="394"/>
                </a:lnTo>
                <a:lnTo>
                  <a:pt x="300" y="392"/>
                </a:lnTo>
                <a:lnTo>
                  <a:pt x="300" y="392"/>
                </a:lnTo>
                <a:lnTo>
                  <a:pt x="302" y="388"/>
                </a:lnTo>
                <a:lnTo>
                  <a:pt x="302" y="388"/>
                </a:lnTo>
                <a:lnTo>
                  <a:pt x="303" y="378"/>
                </a:lnTo>
                <a:lnTo>
                  <a:pt x="303" y="378"/>
                </a:lnTo>
                <a:lnTo>
                  <a:pt x="303" y="359"/>
                </a:lnTo>
                <a:lnTo>
                  <a:pt x="303" y="359"/>
                </a:lnTo>
                <a:lnTo>
                  <a:pt x="302" y="358"/>
                </a:lnTo>
                <a:lnTo>
                  <a:pt x="302" y="358"/>
                </a:lnTo>
                <a:lnTo>
                  <a:pt x="294" y="345"/>
                </a:lnTo>
                <a:lnTo>
                  <a:pt x="294" y="345"/>
                </a:lnTo>
                <a:lnTo>
                  <a:pt x="294" y="344"/>
                </a:lnTo>
                <a:lnTo>
                  <a:pt x="294" y="344"/>
                </a:lnTo>
                <a:lnTo>
                  <a:pt x="290" y="347"/>
                </a:lnTo>
                <a:lnTo>
                  <a:pt x="290" y="347"/>
                </a:lnTo>
                <a:lnTo>
                  <a:pt x="290" y="351"/>
                </a:lnTo>
                <a:lnTo>
                  <a:pt x="290" y="351"/>
                </a:lnTo>
                <a:lnTo>
                  <a:pt x="289" y="372"/>
                </a:lnTo>
                <a:lnTo>
                  <a:pt x="289" y="372"/>
                </a:lnTo>
                <a:lnTo>
                  <a:pt x="289" y="378"/>
                </a:lnTo>
                <a:lnTo>
                  <a:pt x="289" y="378"/>
                </a:lnTo>
                <a:lnTo>
                  <a:pt x="290" y="385"/>
                </a:lnTo>
                <a:lnTo>
                  <a:pt x="290" y="385"/>
                </a:lnTo>
                <a:lnTo>
                  <a:pt x="294" y="388"/>
                </a:lnTo>
                <a:lnTo>
                  <a:pt x="294" y="388"/>
                </a:lnTo>
                <a:lnTo>
                  <a:pt x="295" y="386"/>
                </a:lnTo>
                <a:lnTo>
                  <a:pt x="297" y="388"/>
                </a:lnTo>
                <a:lnTo>
                  <a:pt x="297" y="388"/>
                </a:lnTo>
                <a:lnTo>
                  <a:pt x="297" y="389"/>
                </a:lnTo>
                <a:lnTo>
                  <a:pt x="295" y="391"/>
                </a:lnTo>
                <a:lnTo>
                  <a:pt x="295" y="391"/>
                </a:lnTo>
                <a:close/>
                <a:moveTo>
                  <a:pt x="128" y="419"/>
                </a:moveTo>
                <a:lnTo>
                  <a:pt x="128" y="419"/>
                </a:lnTo>
                <a:lnTo>
                  <a:pt x="128" y="421"/>
                </a:lnTo>
                <a:lnTo>
                  <a:pt x="128" y="421"/>
                </a:lnTo>
                <a:lnTo>
                  <a:pt x="134" y="421"/>
                </a:lnTo>
                <a:lnTo>
                  <a:pt x="134" y="421"/>
                </a:lnTo>
                <a:lnTo>
                  <a:pt x="150" y="422"/>
                </a:lnTo>
                <a:lnTo>
                  <a:pt x="150" y="422"/>
                </a:lnTo>
                <a:lnTo>
                  <a:pt x="171" y="422"/>
                </a:lnTo>
                <a:lnTo>
                  <a:pt x="171" y="422"/>
                </a:lnTo>
                <a:lnTo>
                  <a:pt x="204" y="424"/>
                </a:lnTo>
                <a:lnTo>
                  <a:pt x="204" y="424"/>
                </a:lnTo>
                <a:lnTo>
                  <a:pt x="212" y="424"/>
                </a:lnTo>
                <a:lnTo>
                  <a:pt x="212" y="424"/>
                </a:lnTo>
                <a:lnTo>
                  <a:pt x="229" y="424"/>
                </a:lnTo>
                <a:lnTo>
                  <a:pt x="229" y="424"/>
                </a:lnTo>
                <a:lnTo>
                  <a:pt x="268" y="426"/>
                </a:lnTo>
                <a:lnTo>
                  <a:pt x="268" y="426"/>
                </a:lnTo>
                <a:lnTo>
                  <a:pt x="295" y="426"/>
                </a:lnTo>
                <a:lnTo>
                  <a:pt x="320" y="426"/>
                </a:lnTo>
                <a:lnTo>
                  <a:pt x="320" y="426"/>
                </a:lnTo>
                <a:lnTo>
                  <a:pt x="341" y="424"/>
                </a:lnTo>
                <a:lnTo>
                  <a:pt x="341" y="424"/>
                </a:lnTo>
                <a:lnTo>
                  <a:pt x="357" y="421"/>
                </a:lnTo>
                <a:lnTo>
                  <a:pt x="357" y="421"/>
                </a:lnTo>
                <a:lnTo>
                  <a:pt x="371" y="418"/>
                </a:lnTo>
                <a:lnTo>
                  <a:pt x="371" y="418"/>
                </a:lnTo>
                <a:lnTo>
                  <a:pt x="379" y="414"/>
                </a:lnTo>
                <a:lnTo>
                  <a:pt x="385" y="411"/>
                </a:lnTo>
                <a:lnTo>
                  <a:pt x="385" y="411"/>
                </a:lnTo>
                <a:lnTo>
                  <a:pt x="391" y="408"/>
                </a:lnTo>
                <a:lnTo>
                  <a:pt x="391" y="408"/>
                </a:lnTo>
                <a:lnTo>
                  <a:pt x="395" y="405"/>
                </a:lnTo>
                <a:lnTo>
                  <a:pt x="396" y="400"/>
                </a:lnTo>
                <a:lnTo>
                  <a:pt x="396" y="400"/>
                </a:lnTo>
                <a:lnTo>
                  <a:pt x="388" y="403"/>
                </a:lnTo>
                <a:lnTo>
                  <a:pt x="388" y="403"/>
                </a:lnTo>
                <a:lnTo>
                  <a:pt x="388" y="403"/>
                </a:lnTo>
                <a:lnTo>
                  <a:pt x="388" y="403"/>
                </a:lnTo>
                <a:lnTo>
                  <a:pt x="380" y="410"/>
                </a:lnTo>
                <a:lnTo>
                  <a:pt x="371" y="413"/>
                </a:lnTo>
                <a:lnTo>
                  <a:pt x="371" y="413"/>
                </a:lnTo>
                <a:lnTo>
                  <a:pt x="358" y="414"/>
                </a:lnTo>
                <a:lnTo>
                  <a:pt x="358" y="414"/>
                </a:lnTo>
                <a:lnTo>
                  <a:pt x="354" y="416"/>
                </a:lnTo>
                <a:lnTo>
                  <a:pt x="354" y="416"/>
                </a:lnTo>
                <a:lnTo>
                  <a:pt x="347" y="419"/>
                </a:lnTo>
                <a:lnTo>
                  <a:pt x="347" y="419"/>
                </a:lnTo>
                <a:lnTo>
                  <a:pt x="330" y="422"/>
                </a:lnTo>
                <a:lnTo>
                  <a:pt x="313" y="424"/>
                </a:lnTo>
                <a:lnTo>
                  <a:pt x="313" y="424"/>
                </a:lnTo>
                <a:lnTo>
                  <a:pt x="279" y="426"/>
                </a:lnTo>
                <a:lnTo>
                  <a:pt x="279" y="426"/>
                </a:lnTo>
                <a:lnTo>
                  <a:pt x="268" y="426"/>
                </a:lnTo>
                <a:lnTo>
                  <a:pt x="268" y="426"/>
                </a:lnTo>
                <a:lnTo>
                  <a:pt x="248" y="424"/>
                </a:lnTo>
                <a:lnTo>
                  <a:pt x="248" y="424"/>
                </a:lnTo>
                <a:lnTo>
                  <a:pt x="223" y="422"/>
                </a:lnTo>
                <a:lnTo>
                  <a:pt x="223" y="422"/>
                </a:lnTo>
                <a:lnTo>
                  <a:pt x="221" y="422"/>
                </a:lnTo>
                <a:lnTo>
                  <a:pt x="219" y="421"/>
                </a:lnTo>
                <a:lnTo>
                  <a:pt x="219" y="421"/>
                </a:lnTo>
                <a:lnTo>
                  <a:pt x="218" y="419"/>
                </a:lnTo>
                <a:lnTo>
                  <a:pt x="218" y="419"/>
                </a:lnTo>
                <a:lnTo>
                  <a:pt x="218" y="419"/>
                </a:lnTo>
                <a:lnTo>
                  <a:pt x="218" y="419"/>
                </a:lnTo>
                <a:lnTo>
                  <a:pt x="186" y="419"/>
                </a:lnTo>
                <a:lnTo>
                  <a:pt x="186" y="419"/>
                </a:lnTo>
                <a:lnTo>
                  <a:pt x="153" y="419"/>
                </a:lnTo>
                <a:lnTo>
                  <a:pt x="153" y="419"/>
                </a:lnTo>
                <a:lnTo>
                  <a:pt x="133" y="419"/>
                </a:lnTo>
                <a:lnTo>
                  <a:pt x="133" y="419"/>
                </a:lnTo>
                <a:lnTo>
                  <a:pt x="128" y="419"/>
                </a:lnTo>
                <a:lnTo>
                  <a:pt x="128" y="419"/>
                </a:lnTo>
                <a:close/>
                <a:moveTo>
                  <a:pt x="358" y="159"/>
                </a:moveTo>
                <a:lnTo>
                  <a:pt x="358" y="159"/>
                </a:lnTo>
                <a:lnTo>
                  <a:pt x="357" y="157"/>
                </a:lnTo>
                <a:lnTo>
                  <a:pt x="358" y="156"/>
                </a:lnTo>
                <a:lnTo>
                  <a:pt x="358" y="156"/>
                </a:lnTo>
                <a:lnTo>
                  <a:pt x="361" y="151"/>
                </a:lnTo>
                <a:lnTo>
                  <a:pt x="361" y="151"/>
                </a:lnTo>
                <a:lnTo>
                  <a:pt x="361" y="149"/>
                </a:lnTo>
                <a:lnTo>
                  <a:pt x="361" y="149"/>
                </a:lnTo>
                <a:lnTo>
                  <a:pt x="361" y="149"/>
                </a:lnTo>
                <a:lnTo>
                  <a:pt x="361" y="149"/>
                </a:lnTo>
                <a:lnTo>
                  <a:pt x="360" y="151"/>
                </a:lnTo>
                <a:lnTo>
                  <a:pt x="357" y="149"/>
                </a:lnTo>
                <a:lnTo>
                  <a:pt x="357" y="149"/>
                </a:lnTo>
                <a:lnTo>
                  <a:pt x="357" y="148"/>
                </a:lnTo>
                <a:lnTo>
                  <a:pt x="358" y="146"/>
                </a:lnTo>
                <a:lnTo>
                  <a:pt x="358" y="146"/>
                </a:lnTo>
                <a:lnTo>
                  <a:pt x="358" y="145"/>
                </a:lnTo>
                <a:lnTo>
                  <a:pt x="358" y="145"/>
                </a:lnTo>
                <a:lnTo>
                  <a:pt x="357" y="143"/>
                </a:lnTo>
                <a:lnTo>
                  <a:pt x="357" y="143"/>
                </a:lnTo>
                <a:lnTo>
                  <a:pt x="355" y="146"/>
                </a:lnTo>
                <a:lnTo>
                  <a:pt x="355" y="146"/>
                </a:lnTo>
                <a:lnTo>
                  <a:pt x="354" y="146"/>
                </a:lnTo>
                <a:lnTo>
                  <a:pt x="352" y="146"/>
                </a:lnTo>
                <a:lnTo>
                  <a:pt x="352" y="146"/>
                </a:lnTo>
                <a:lnTo>
                  <a:pt x="352" y="154"/>
                </a:lnTo>
                <a:lnTo>
                  <a:pt x="352" y="154"/>
                </a:lnTo>
                <a:lnTo>
                  <a:pt x="350" y="156"/>
                </a:lnTo>
                <a:lnTo>
                  <a:pt x="349" y="156"/>
                </a:lnTo>
                <a:lnTo>
                  <a:pt x="349" y="156"/>
                </a:lnTo>
                <a:lnTo>
                  <a:pt x="347" y="156"/>
                </a:lnTo>
                <a:lnTo>
                  <a:pt x="347" y="154"/>
                </a:lnTo>
                <a:lnTo>
                  <a:pt x="347" y="154"/>
                </a:lnTo>
                <a:lnTo>
                  <a:pt x="349" y="151"/>
                </a:lnTo>
                <a:lnTo>
                  <a:pt x="349" y="151"/>
                </a:lnTo>
                <a:lnTo>
                  <a:pt x="350" y="138"/>
                </a:lnTo>
                <a:lnTo>
                  <a:pt x="350" y="138"/>
                </a:lnTo>
                <a:lnTo>
                  <a:pt x="350" y="137"/>
                </a:lnTo>
                <a:lnTo>
                  <a:pt x="349" y="135"/>
                </a:lnTo>
                <a:lnTo>
                  <a:pt x="349" y="135"/>
                </a:lnTo>
                <a:lnTo>
                  <a:pt x="349" y="135"/>
                </a:lnTo>
                <a:lnTo>
                  <a:pt x="349" y="135"/>
                </a:lnTo>
                <a:lnTo>
                  <a:pt x="347" y="137"/>
                </a:lnTo>
                <a:lnTo>
                  <a:pt x="346" y="138"/>
                </a:lnTo>
                <a:lnTo>
                  <a:pt x="346" y="138"/>
                </a:lnTo>
                <a:lnTo>
                  <a:pt x="346" y="142"/>
                </a:lnTo>
                <a:lnTo>
                  <a:pt x="346" y="142"/>
                </a:lnTo>
                <a:lnTo>
                  <a:pt x="341" y="157"/>
                </a:lnTo>
                <a:lnTo>
                  <a:pt x="341" y="157"/>
                </a:lnTo>
                <a:lnTo>
                  <a:pt x="341" y="161"/>
                </a:lnTo>
                <a:lnTo>
                  <a:pt x="343" y="162"/>
                </a:lnTo>
                <a:lnTo>
                  <a:pt x="343" y="162"/>
                </a:lnTo>
                <a:lnTo>
                  <a:pt x="349" y="168"/>
                </a:lnTo>
                <a:lnTo>
                  <a:pt x="349" y="168"/>
                </a:lnTo>
                <a:lnTo>
                  <a:pt x="355" y="175"/>
                </a:lnTo>
                <a:lnTo>
                  <a:pt x="355" y="175"/>
                </a:lnTo>
                <a:lnTo>
                  <a:pt x="357" y="175"/>
                </a:lnTo>
                <a:lnTo>
                  <a:pt x="357" y="175"/>
                </a:lnTo>
                <a:lnTo>
                  <a:pt x="357" y="172"/>
                </a:lnTo>
                <a:lnTo>
                  <a:pt x="357" y="172"/>
                </a:lnTo>
                <a:lnTo>
                  <a:pt x="358" y="170"/>
                </a:lnTo>
                <a:lnTo>
                  <a:pt x="358" y="170"/>
                </a:lnTo>
                <a:lnTo>
                  <a:pt x="358" y="170"/>
                </a:lnTo>
                <a:lnTo>
                  <a:pt x="361" y="170"/>
                </a:lnTo>
                <a:lnTo>
                  <a:pt x="361" y="170"/>
                </a:lnTo>
                <a:lnTo>
                  <a:pt x="361" y="172"/>
                </a:lnTo>
                <a:lnTo>
                  <a:pt x="360" y="173"/>
                </a:lnTo>
                <a:lnTo>
                  <a:pt x="360" y="173"/>
                </a:lnTo>
                <a:lnTo>
                  <a:pt x="360" y="175"/>
                </a:lnTo>
                <a:lnTo>
                  <a:pt x="360" y="176"/>
                </a:lnTo>
                <a:lnTo>
                  <a:pt x="360" y="176"/>
                </a:lnTo>
                <a:lnTo>
                  <a:pt x="360" y="178"/>
                </a:lnTo>
                <a:lnTo>
                  <a:pt x="361" y="179"/>
                </a:lnTo>
                <a:lnTo>
                  <a:pt x="361" y="179"/>
                </a:lnTo>
                <a:lnTo>
                  <a:pt x="363" y="179"/>
                </a:lnTo>
                <a:lnTo>
                  <a:pt x="363" y="181"/>
                </a:lnTo>
                <a:lnTo>
                  <a:pt x="363" y="181"/>
                </a:lnTo>
                <a:lnTo>
                  <a:pt x="365" y="184"/>
                </a:lnTo>
                <a:lnTo>
                  <a:pt x="368" y="187"/>
                </a:lnTo>
                <a:lnTo>
                  <a:pt x="368" y="187"/>
                </a:lnTo>
                <a:lnTo>
                  <a:pt x="369" y="183"/>
                </a:lnTo>
                <a:lnTo>
                  <a:pt x="369" y="183"/>
                </a:lnTo>
                <a:lnTo>
                  <a:pt x="369" y="183"/>
                </a:lnTo>
                <a:lnTo>
                  <a:pt x="369" y="183"/>
                </a:lnTo>
                <a:lnTo>
                  <a:pt x="368" y="179"/>
                </a:lnTo>
                <a:lnTo>
                  <a:pt x="368" y="178"/>
                </a:lnTo>
                <a:lnTo>
                  <a:pt x="368" y="178"/>
                </a:lnTo>
                <a:lnTo>
                  <a:pt x="374" y="172"/>
                </a:lnTo>
                <a:lnTo>
                  <a:pt x="374" y="172"/>
                </a:lnTo>
                <a:lnTo>
                  <a:pt x="376" y="168"/>
                </a:lnTo>
                <a:lnTo>
                  <a:pt x="376" y="168"/>
                </a:lnTo>
                <a:lnTo>
                  <a:pt x="374" y="167"/>
                </a:lnTo>
                <a:lnTo>
                  <a:pt x="374" y="167"/>
                </a:lnTo>
                <a:lnTo>
                  <a:pt x="374" y="164"/>
                </a:lnTo>
                <a:lnTo>
                  <a:pt x="374" y="164"/>
                </a:lnTo>
                <a:lnTo>
                  <a:pt x="373" y="162"/>
                </a:lnTo>
                <a:lnTo>
                  <a:pt x="373" y="162"/>
                </a:lnTo>
                <a:lnTo>
                  <a:pt x="371" y="162"/>
                </a:lnTo>
                <a:lnTo>
                  <a:pt x="371" y="162"/>
                </a:lnTo>
                <a:lnTo>
                  <a:pt x="369" y="164"/>
                </a:lnTo>
                <a:lnTo>
                  <a:pt x="368" y="164"/>
                </a:lnTo>
                <a:lnTo>
                  <a:pt x="368" y="164"/>
                </a:lnTo>
                <a:lnTo>
                  <a:pt x="368" y="162"/>
                </a:lnTo>
                <a:lnTo>
                  <a:pt x="368" y="159"/>
                </a:lnTo>
                <a:lnTo>
                  <a:pt x="368" y="159"/>
                </a:lnTo>
                <a:lnTo>
                  <a:pt x="369" y="157"/>
                </a:lnTo>
                <a:lnTo>
                  <a:pt x="369" y="157"/>
                </a:lnTo>
                <a:lnTo>
                  <a:pt x="368" y="156"/>
                </a:lnTo>
                <a:lnTo>
                  <a:pt x="368" y="156"/>
                </a:lnTo>
                <a:lnTo>
                  <a:pt x="366" y="154"/>
                </a:lnTo>
                <a:lnTo>
                  <a:pt x="366" y="154"/>
                </a:lnTo>
                <a:lnTo>
                  <a:pt x="365" y="154"/>
                </a:lnTo>
                <a:lnTo>
                  <a:pt x="365" y="154"/>
                </a:lnTo>
                <a:lnTo>
                  <a:pt x="365" y="159"/>
                </a:lnTo>
                <a:lnTo>
                  <a:pt x="365" y="159"/>
                </a:lnTo>
                <a:lnTo>
                  <a:pt x="363" y="161"/>
                </a:lnTo>
                <a:lnTo>
                  <a:pt x="361" y="162"/>
                </a:lnTo>
                <a:lnTo>
                  <a:pt x="361" y="162"/>
                </a:lnTo>
                <a:lnTo>
                  <a:pt x="360" y="162"/>
                </a:lnTo>
                <a:lnTo>
                  <a:pt x="358" y="161"/>
                </a:lnTo>
                <a:lnTo>
                  <a:pt x="358" y="161"/>
                </a:lnTo>
                <a:lnTo>
                  <a:pt x="358" y="159"/>
                </a:lnTo>
                <a:lnTo>
                  <a:pt x="358" y="159"/>
                </a:lnTo>
                <a:close/>
                <a:moveTo>
                  <a:pt x="261" y="386"/>
                </a:moveTo>
                <a:lnTo>
                  <a:pt x="261" y="386"/>
                </a:lnTo>
                <a:lnTo>
                  <a:pt x="253" y="375"/>
                </a:lnTo>
                <a:lnTo>
                  <a:pt x="253" y="375"/>
                </a:lnTo>
                <a:lnTo>
                  <a:pt x="246" y="362"/>
                </a:lnTo>
                <a:lnTo>
                  <a:pt x="246" y="362"/>
                </a:lnTo>
                <a:lnTo>
                  <a:pt x="226" y="364"/>
                </a:lnTo>
                <a:lnTo>
                  <a:pt x="226" y="364"/>
                </a:lnTo>
                <a:lnTo>
                  <a:pt x="240" y="389"/>
                </a:lnTo>
                <a:lnTo>
                  <a:pt x="240" y="389"/>
                </a:lnTo>
                <a:lnTo>
                  <a:pt x="243" y="385"/>
                </a:lnTo>
                <a:lnTo>
                  <a:pt x="243" y="385"/>
                </a:lnTo>
                <a:lnTo>
                  <a:pt x="245" y="381"/>
                </a:lnTo>
                <a:lnTo>
                  <a:pt x="245" y="381"/>
                </a:lnTo>
                <a:lnTo>
                  <a:pt x="245" y="380"/>
                </a:lnTo>
                <a:lnTo>
                  <a:pt x="246" y="380"/>
                </a:lnTo>
                <a:lnTo>
                  <a:pt x="246" y="380"/>
                </a:lnTo>
                <a:lnTo>
                  <a:pt x="248" y="380"/>
                </a:lnTo>
                <a:lnTo>
                  <a:pt x="248" y="381"/>
                </a:lnTo>
                <a:lnTo>
                  <a:pt x="248" y="381"/>
                </a:lnTo>
                <a:lnTo>
                  <a:pt x="249" y="383"/>
                </a:lnTo>
                <a:lnTo>
                  <a:pt x="248" y="383"/>
                </a:lnTo>
                <a:lnTo>
                  <a:pt x="248" y="383"/>
                </a:lnTo>
                <a:lnTo>
                  <a:pt x="242" y="391"/>
                </a:lnTo>
                <a:lnTo>
                  <a:pt x="242" y="391"/>
                </a:lnTo>
                <a:lnTo>
                  <a:pt x="248" y="400"/>
                </a:lnTo>
                <a:lnTo>
                  <a:pt x="248" y="400"/>
                </a:lnTo>
                <a:lnTo>
                  <a:pt x="249" y="400"/>
                </a:lnTo>
                <a:lnTo>
                  <a:pt x="249" y="400"/>
                </a:lnTo>
                <a:lnTo>
                  <a:pt x="249" y="400"/>
                </a:lnTo>
                <a:lnTo>
                  <a:pt x="251" y="399"/>
                </a:lnTo>
                <a:lnTo>
                  <a:pt x="251" y="399"/>
                </a:lnTo>
                <a:lnTo>
                  <a:pt x="257" y="389"/>
                </a:lnTo>
                <a:lnTo>
                  <a:pt x="257" y="389"/>
                </a:lnTo>
                <a:lnTo>
                  <a:pt x="261" y="386"/>
                </a:lnTo>
                <a:lnTo>
                  <a:pt x="261" y="386"/>
                </a:lnTo>
                <a:close/>
                <a:moveTo>
                  <a:pt x="354" y="216"/>
                </a:moveTo>
                <a:lnTo>
                  <a:pt x="354" y="216"/>
                </a:lnTo>
                <a:lnTo>
                  <a:pt x="358" y="214"/>
                </a:lnTo>
                <a:lnTo>
                  <a:pt x="358" y="214"/>
                </a:lnTo>
                <a:lnTo>
                  <a:pt x="360" y="213"/>
                </a:lnTo>
                <a:lnTo>
                  <a:pt x="360" y="213"/>
                </a:lnTo>
                <a:lnTo>
                  <a:pt x="363" y="206"/>
                </a:lnTo>
                <a:lnTo>
                  <a:pt x="363" y="206"/>
                </a:lnTo>
                <a:lnTo>
                  <a:pt x="365" y="206"/>
                </a:lnTo>
                <a:lnTo>
                  <a:pt x="366" y="206"/>
                </a:lnTo>
                <a:lnTo>
                  <a:pt x="366" y="206"/>
                </a:lnTo>
                <a:lnTo>
                  <a:pt x="368" y="206"/>
                </a:lnTo>
                <a:lnTo>
                  <a:pt x="368" y="208"/>
                </a:lnTo>
                <a:lnTo>
                  <a:pt x="368" y="208"/>
                </a:lnTo>
                <a:lnTo>
                  <a:pt x="368" y="209"/>
                </a:lnTo>
                <a:lnTo>
                  <a:pt x="366" y="211"/>
                </a:lnTo>
                <a:lnTo>
                  <a:pt x="366" y="211"/>
                </a:lnTo>
                <a:lnTo>
                  <a:pt x="365" y="213"/>
                </a:lnTo>
                <a:lnTo>
                  <a:pt x="365" y="213"/>
                </a:lnTo>
                <a:lnTo>
                  <a:pt x="365" y="214"/>
                </a:lnTo>
                <a:lnTo>
                  <a:pt x="363" y="216"/>
                </a:lnTo>
                <a:lnTo>
                  <a:pt x="363" y="216"/>
                </a:lnTo>
                <a:lnTo>
                  <a:pt x="361" y="217"/>
                </a:lnTo>
                <a:lnTo>
                  <a:pt x="361" y="217"/>
                </a:lnTo>
                <a:lnTo>
                  <a:pt x="360" y="219"/>
                </a:lnTo>
                <a:lnTo>
                  <a:pt x="360" y="219"/>
                </a:lnTo>
                <a:lnTo>
                  <a:pt x="357" y="227"/>
                </a:lnTo>
                <a:lnTo>
                  <a:pt x="357" y="227"/>
                </a:lnTo>
                <a:lnTo>
                  <a:pt x="358" y="228"/>
                </a:lnTo>
                <a:lnTo>
                  <a:pt x="358" y="228"/>
                </a:lnTo>
                <a:lnTo>
                  <a:pt x="366" y="239"/>
                </a:lnTo>
                <a:lnTo>
                  <a:pt x="366" y="239"/>
                </a:lnTo>
                <a:lnTo>
                  <a:pt x="366" y="241"/>
                </a:lnTo>
                <a:lnTo>
                  <a:pt x="366" y="241"/>
                </a:lnTo>
                <a:lnTo>
                  <a:pt x="368" y="235"/>
                </a:lnTo>
                <a:lnTo>
                  <a:pt x="368" y="235"/>
                </a:lnTo>
                <a:lnTo>
                  <a:pt x="368" y="230"/>
                </a:lnTo>
                <a:lnTo>
                  <a:pt x="368" y="225"/>
                </a:lnTo>
                <a:lnTo>
                  <a:pt x="368" y="225"/>
                </a:lnTo>
                <a:lnTo>
                  <a:pt x="368" y="224"/>
                </a:lnTo>
                <a:lnTo>
                  <a:pt x="368" y="224"/>
                </a:lnTo>
                <a:lnTo>
                  <a:pt x="369" y="224"/>
                </a:lnTo>
                <a:lnTo>
                  <a:pt x="369" y="224"/>
                </a:lnTo>
                <a:lnTo>
                  <a:pt x="369" y="220"/>
                </a:lnTo>
                <a:lnTo>
                  <a:pt x="369" y="220"/>
                </a:lnTo>
                <a:lnTo>
                  <a:pt x="369" y="217"/>
                </a:lnTo>
                <a:lnTo>
                  <a:pt x="369" y="217"/>
                </a:lnTo>
                <a:lnTo>
                  <a:pt x="369" y="216"/>
                </a:lnTo>
                <a:lnTo>
                  <a:pt x="371" y="214"/>
                </a:lnTo>
                <a:lnTo>
                  <a:pt x="371" y="214"/>
                </a:lnTo>
                <a:lnTo>
                  <a:pt x="371" y="211"/>
                </a:lnTo>
                <a:lnTo>
                  <a:pt x="371" y="211"/>
                </a:lnTo>
                <a:lnTo>
                  <a:pt x="373" y="205"/>
                </a:lnTo>
                <a:lnTo>
                  <a:pt x="373" y="205"/>
                </a:lnTo>
                <a:lnTo>
                  <a:pt x="373" y="202"/>
                </a:lnTo>
                <a:lnTo>
                  <a:pt x="371" y="200"/>
                </a:lnTo>
                <a:lnTo>
                  <a:pt x="371" y="200"/>
                </a:lnTo>
                <a:lnTo>
                  <a:pt x="371" y="198"/>
                </a:lnTo>
                <a:lnTo>
                  <a:pt x="371" y="198"/>
                </a:lnTo>
                <a:lnTo>
                  <a:pt x="368" y="192"/>
                </a:lnTo>
                <a:lnTo>
                  <a:pt x="368" y="192"/>
                </a:lnTo>
                <a:lnTo>
                  <a:pt x="366" y="194"/>
                </a:lnTo>
                <a:lnTo>
                  <a:pt x="366" y="194"/>
                </a:lnTo>
                <a:lnTo>
                  <a:pt x="366" y="194"/>
                </a:lnTo>
                <a:lnTo>
                  <a:pt x="365" y="194"/>
                </a:lnTo>
                <a:lnTo>
                  <a:pt x="365" y="194"/>
                </a:lnTo>
                <a:lnTo>
                  <a:pt x="365" y="192"/>
                </a:lnTo>
                <a:lnTo>
                  <a:pt x="365" y="192"/>
                </a:lnTo>
                <a:lnTo>
                  <a:pt x="365" y="191"/>
                </a:lnTo>
                <a:lnTo>
                  <a:pt x="365" y="191"/>
                </a:lnTo>
                <a:lnTo>
                  <a:pt x="363" y="187"/>
                </a:lnTo>
                <a:lnTo>
                  <a:pt x="363" y="187"/>
                </a:lnTo>
                <a:lnTo>
                  <a:pt x="358" y="187"/>
                </a:lnTo>
                <a:lnTo>
                  <a:pt x="358" y="187"/>
                </a:lnTo>
                <a:lnTo>
                  <a:pt x="358" y="187"/>
                </a:lnTo>
                <a:lnTo>
                  <a:pt x="358" y="187"/>
                </a:lnTo>
                <a:lnTo>
                  <a:pt x="355" y="200"/>
                </a:lnTo>
                <a:lnTo>
                  <a:pt x="355" y="200"/>
                </a:lnTo>
                <a:lnTo>
                  <a:pt x="355" y="202"/>
                </a:lnTo>
                <a:lnTo>
                  <a:pt x="355" y="202"/>
                </a:lnTo>
                <a:lnTo>
                  <a:pt x="355" y="203"/>
                </a:lnTo>
                <a:lnTo>
                  <a:pt x="355" y="203"/>
                </a:lnTo>
                <a:lnTo>
                  <a:pt x="355" y="206"/>
                </a:lnTo>
                <a:lnTo>
                  <a:pt x="355" y="206"/>
                </a:lnTo>
                <a:lnTo>
                  <a:pt x="354" y="208"/>
                </a:lnTo>
                <a:lnTo>
                  <a:pt x="354" y="208"/>
                </a:lnTo>
                <a:lnTo>
                  <a:pt x="354" y="216"/>
                </a:lnTo>
                <a:lnTo>
                  <a:pt x="354" y="216"/>
                </a:lnTo>
                <a:close/>
                <a:moveTo>
                  <a:pt x="231" y="402"/>
                </a:moveTo>
                <a:lnTo>
                  <a:pt x="231" y="402"/>
                </a:lnTo>
                <a:lnTo>
                  <a:pt x="238" y="392"/>
                </a:lnTo>
                <a:lnTo>
                  <a:pt x="238" y="392"/>
                </a:lnTo>
                <a:lnTo>
                  <a:pt x="224" y="369"/>
                </a:lnTo>
                <a:lnTo>
                  <a:pt x="224" y="369"/>
                </a:lnTo>
                <a:lnTo>
                  <a:pt x="223" y="366"/>
                </a:lnTo>
                <a:lnTo>
                  <a:pt x="223" y="366"/>
                </a:lnTo>
                <a:lnTo>
                  <a:pt x="221" y="366"/>
                </a:lnTo>
                <a:lnTo>
                  <a:pt x="221" y="366"/>
                </a:lnTo>
                <a:lnTo>
                  <a:pt x="208" y="366"/>
                </a:lnTo>
                <a:lnTo>
                  <a:pt x="208" y="366"/>
                </a:lnTo>
                <a:lnTo>
                  <a:pt x="207" y="366"/>
                </a:lnTo>
                <a:lnTo>
                  <a:pt x="207" y="366"/>
                </a:lnTo>
                <a:lnTo>
                  <a:pt x="223" y="391"/>
                </a:lnTo>
                <a:lnTo>
                  <a:pt x="223" y="391"/>
                </a:lnTo>
                <a:lnTo>
                  <a:pt x="223" y="389"/>
                </a:lnTo>
                <a:lnTo>
                  <a:pt x="223" y="389"/>
                </a:lnTo>
                <a:lnTo>
                  <a:pt x="224" y="388"/>
                </a:lnTo>
                <a:lnTo>
                  <a:pt x="224" y="385"/>
                </a:lnTo>
                <a:lnTo>
                  <a:pt x="224" y="385"/>
                </a:lnTo>
                <a:lnTo>
                  <a:pt x="224" y="381"/>
                </a:lnTo>
                <a:lnTo>
                  <a:pt x="226" y="381"/>
                </a:lnTo>
                <a:lnTo>
                  <a:pt x="226" y="381"/>
                </a:lnTo>
                <a:lnTo>
                  <a:pt x="227" y="381"/>
                </a:lnTo>
                <a:lnTo>
                  <a:pt x="229" y="383"/>
                </a:lnTo>
                <a:lnTo>
                  <a:pt x="229" y="383"/>
                </a:lnTo>
                <a:lnTo>
                  <a:pt x="229" y="385"/>
                </a:lnTo>
                <a:lnTo>
                  <a:pt x="229" y="385"/>
                </a:lnTo>
                <a:lnTo>
                  <a:pt x="226" y="391"/>
                </a:lnTo>
                <a:lnTo>
                  <a:pt x="226" y="391"/>
                </a:lnTo>
                <a:lnTo>
                  <a:pt x="224" y="394"/>
                </a:lnTo>
                <a:lnTo>
                  <a:pt x="226" y="396"/>
                </a:lnTo>
                <a:lnTo>
                  <a:pt x="226" y="396"/>
                </a:lnTo>
                <a:lnTo>
                  <a:pt x="231" y="402"/>
                </a:lnTo>
                <a:lnTo>
                  <a:pt x="231" y="402"/>
                </a:lnTo>
                <a:close/>
                <a:moveTo>
                  <a:pt x="332" y="389"/>
                </a:moveTo>
                <a:lnTo>
                  <a:pt x="332" y="389"/>
                </a:lnTo>
                <a:lnTo>
                  <a:pt x="330" y="389"/>
                </a:lnTo>
                <a:lnTo>
                  <a:pt x="330" y="389"/>
                </a:lnTo>
                <a:lnTo>
                  <a:pt x="330" y="389"/>
                </a:lnTo>
                <a:lnTo>
                  <a:pt x="330" y="389"/>
                </a:lnTo>
                <a:lnTo>
                  <a:pt x="327" y="389"/>
                </a:lnTo>
                <a:lnTo>
                  <a:pt x="325" y="388"/>
                </a:lnTo>
                <a:lnTo>
                  <a:pt x="325" y="388"/>
                </a:lnTo>
                <a:lnTo>
                  <a:pt x="325" y="385"/>
                </a:lnTo>
                <a:lnTo>
                  <a:pt x="325" y="385"/>
                </a:lnTo>
                <a:lnTo>
                  <a:pt x="327" y="380"/>
                </a:lnTo>
                <a:lnTo>
                  <a:pt x="327" y="380"/>
                </a:lnTo>
                <a:lnTo>
                  <a:pt x="328" y="362"/>
                </a:lnTo>
                <a:lnTo>
                  <a:pt x="328" y="362"/>
                </a:lnTo>
                <a:lnTo>
                  <a:pt x="327" y="359"/>
                </a:lnTo>
                <a:lnTo>
                  <a:pt x="327" y="359"/>
                </a:lnTo>
                <a:lnTo>
                  <a:pt x="320" y="350"/>
                </a:lnTo>
                <a:lnTo>
                  <a:pt x="320" y="350"/>
                </a:lnTo>
                <a:lnTo>
                  <a:pt x="319" y="348"/>
                </a:lnTo>
                <a:lnTo>
                  <a:pt x="319" y="348"/>
                </a:lnTo>
                <a:lnTo>
                  <a:pt x="319" y="350"/>
                </a:lnTo>
                <a:lnTo>
                  <a:pt x="319" y="350"/>
                </a:lnTo>
                <a:lnTo>
                  <a:pt x="317" y="375"/>
                </a:lnTo>
                <a:lnTo>
                  <a:pt x="317" y="375"/>
                </a:lnTo>
                <a:lnTo>
                  <a:pt x="317" y="377"/>
                </a:lnTo>
                <a:lnTo>
                  <a:pt x="317" y="377"/>
                </a:lnTo>
                <a:lnTo>
                  <a:pt x="324" y="388"/>
                </a:lnTo>
                <a:lnTo>
                  <a:pt x="324" y="388"/>
                </a:lnTo>
                <a:lnTo>
                  <a:pt x="325" y="389"/>
                </a:lnTo>
                <a:lnTo>
                  <a:pt x="325" y="392"/>
                </a:lnTo>
                <a:lnTo>
                  <a:pt x="325" y="392"/>
                </a:lnTo>
                <a:lnTo>
                  <a:pt x="324" y="394"/>
                </a:lnTo>
                <a:lnTo>
                  <a:pt x="320" y="394"/>
                </a:lnTo>
                <a:lnTo>
                  <a:pt x="320" y="394"/>
                </a:lnTo>
                <a:lnTo>
                  <a:pt x="319" y="392"/>
                </a:lnTo>
                <a:lnTo>
                  <a:pt x="317" y="391"/>
                </a:lnTo>
                <a:lnTo>
                  <a:pt x="317" y="391"/>
                </a:lnTo>
                <a:lnTo>
                  <a:pt x="317" y="389"/>
                </a:lnTo>
                <a:lnTo>
                  <a:pt x="317" y="389"/>
                </a:lnTo>
                <a:lnTo>
                  <a:pt x="313" y="391"/>
                </a:lnTo>
                <a:lnTo>
                  <a:pt x="313" y="391"/>
                </a:lnTo>
                <a:lnTo>
                  <a:pt x="308" y="399"/>
                </a:lnTo>
                <a:lnTo>
                  <a:pt x="308" y="399"/>
                </a:lnTo>
                <a:lnTo>
                  <a:pt x="308" y="399"/>
                </a:lnTo>
                <a:lnTo>
                  <a:pt x="308" y="399"/>
                </a:lnTo>
                <a:lnTo>
                  <a:pt x="324" y="397"/>
                </a:lnTo>
                <a:lnTo>
                  <a:pt x="324" y="397"/>
                </a:lnTo>
                <a:lnTo>
                  <a:pt x="325" y="397"/>
                </a:lnTo>
                <a:lnTo>
                  <a:pt x="325" y="397"/>
                </a:lnTo>
                <a:lnTo>
                  <a:pt x="332" y="389"/>
                </a:lnTo>
                <a:lnTo>
                  <a:pt x="332" y="389"/>
                </a:lnTo>
                <a:close/>
                <a:moveTo>
                  <a:pt x="114" y="173"/>
                </a:moveTo>
                <a:lnTo>
                  <a:pt x="114" y="173"/>
                </a:lnTo>
                <a:lnTo>
                  <a:pt x="112" y="179"/>
                </a:lnTo>
                <a:lnTo>
                  <a:pt x="112" y="187"/>
                </a:lnTo>
                <a:lnTo>
                  <a:pt x="112" y="187"/>
                </a:lnTo>
                <a:lnTo>
                  <a:pt x="112" y="189"/>
                </a:lnTo>
                <a:lnTo>
                  <a:pt x="111" y="191"/>
                </a:lnTo>
                <a:lnTo>
                  <a:pt x="111" y="191"/>
                </a:lnTo>
                <a:lnTo>
                  <a:pt x="107" y="191"/>
                </a:lnTo>
                <a:lnTo>
                  <a:pt x="107" y="191"/>
                </a:lnTo>
                <a:lnTo>
                  <a:pt x="107" y="189"/>
                </a:lnTo>
                <a:lnTo>
                  <a:pt x="107" y="187"/>
                </a:lnTo>
                <a:lnTo>
                  <a:pt x="107" y="187"/>
                </a:lnTo>
                <a:lnTo>
                  <a:pt x="109" y="183"/>
                </a:lnTo>
                <a:lnTo>
                  <a:pt x="109" y="183"/>
                </a:lnTo>
                <a:lnTo>
                  <a:pt x="109" y="181"/>
                </a:lnTo>
                <a:lnTo>
                  <a:pt x="109" y="181"/>
                </a:lnTo>
                <a:lnTo>
                  <a:pt x="106" y="184"/>
                </a:lnTo>
                <a:lnTo>
                  <a:pt x="104" y="189"/>
                </a:lnTo>
                <a:lnTo>
                  <a:pt x="104" y="189"/>
                </a:lnTo>
                <a:lnTo>
                  <a:pt x="106" y="189"/>
                </a:lnTo>
                <a:lnTo>
                  <a:pt x="107" y="191"/>
                </a:lnTo>
                <a:lnTo>
                  <a:pt x="107" y="191"/>
                </a:lnTo>
                <a:lnTo>
                  <a:pt x="107" y="192"/>
                </a:lnTo>
                <a:lnTo>
                  <a:pt x="107" y="194"/>
                </a:lnTo>
                <a:lnTo>
                  <a:pt x="107" y="194"/>
                </a:lnTo>
                <a:lnTo>
                  <a:pt x="112" y="202"/>
                </a:lnTo>
                <a:lnTo>
                  <a:pt x="112" y="202"/>
                </a:lnTo>
                <a:lnTo>
                  <a:pt x="112" y="203"/>
                </a:lnTo>
                <a:lnTo>
                  <a:pt x="112" y="203"/>
                </a:lnTo>
                <a:lnTo>
                  <a:pt x="114" y="203"/>
                </a:lnTo>
                <a:lnTo>
                  <a:pt x="114" y="203"/>
                </a:lnTo>
                <a:lnTo>
                  <a:pt x="120" y="183"/>
                </a:lnTo>
                <a:lnTo>
                  <a:pt x="120" y="183"/>
                </a:lnTo>
                <a:lnTo>
                  <a:pt x="122" y="181"/>
                </a:lnTo>
                <a:lnTo>
                  <a:pt x="123" y="181"/>
                </a:lnTo>
                <a:lnTo>
                  <a:pt x="123" y="181"/>
                </a:lnTo>
                <a:lnTo>
                  <a:pt x="123" y="183"/>
                </a:lnTo>
                <a:lnTo>
                  <a:pt x="125" y="183"/>
                </a:lnTo>
                <a:lnTo>
                  <a:pt x="125" y="183"/>
                </a:lnTo>
                <a:lnTo>
                  <a:pt x="123" y="184"/>
                </a:lnTo>
                <a:lnTo>
                  <a:pt x="123" y="184"/>
                </a:lnTo>
                <a:lnTo>
                  <a:pt x="125" y="186"/>
                </a:lnTo>
                <a:lnTo>
                  <a:pt x="125" y="186"/>
                </a:lnTo>
                <a:lnTo>
                  <a:pt x="130" y="168"/>
                </a:lnTo>
                <a:lnTo>
                  <a:pt x="130" y="168"/>
                </a:lnTo>
                <a:lnTo>
                  <a:pt x="120" y="164"/>
                </a:lnTo>
                <a:lnTo>
                  <a:pt x="120" y="164"/>
                </a:lnTo>
                <a:lnTo>
                  <a:pt x="117" y="162"/>
                </a:lnTo>
                <a:lnTo>
                  <a:pt x="117" y="162"/>
                </a:lnTo>
                <a:lnTo>
                  <a:pt x="115" y="170"/>
                </a:lnTo>
                <a:lnTo>
                  <a:pt x="115" y="170"/>
                </a:lnTo>
                <a:lnTo>
                  <a:pt x="117" y="172"/>
                </a:lnTo>
                <a:lnTo>
                  <a:pt x="117" y="172"/>
                </a:lnTo>
                <a:lnTo>
                  <a:pt x="122" y="173"/>
                </a:lnTo>
                <a:lnTo>
                  <a:pt x="122" y="173"/>
                </a:lnTo>
                <a:lnTo>
                  <a:pt x="123" y="175"/>
                </a:lnTo>
                <a:lnTo>
                  <a:pt x="123" y="175"/>
                </a:lnTo>
                <a:lnTo>
                  <a:pt x="122" y="176"/>
                </a:lnTo>
                <a:lnTo>
                  <a:pt x="122" y="176"/>
                </a:lnTo>
                <a:lnTo>
                  <a:pt x="120" y="176"/>
                </a:lnTo>
                <a:lnTo>
                  <a:pt x="119" y="176"/>
                </a:lnTo>
                <a:lnTo>
                  <a:pt x="119" y="176"/>
                </a:lnTo>
                <a:lnTo>
                  <a:pt x="119" y="175"/>
                </a:lnTo>
                <a:lnTo>
                  <a:pt x="119" y="175"/>
                </a:lnTo>
                <a:lnTo>
                  <a:pt x="114" y="173"/>
                </a:lnTo>
                <a:lnTo>
                  <a:pt x="114" y="173"/>
                </a:lnTo>
                <a:close/>
                <a:moveTo>
                  <a:pt x="354" y="370"/>
                </a:moveTo>
                <a:lnTo>
                  <a:pt x="354" y="370"/>
                </a:lnTo>
                <a:lnTo>
                  <a:pt x="354" y="370"/>
                </a:lnTo>
                <a:lnTo>
                  <a:pt x="354" y="370"/>
                </a:lnTo>
                <a:lnTo>
                  <a:pt x="354" y="355"/>
                </a:lnTo>
                <a:lnTo>
                  <a:pt x="354" y="355"/>
                </a:lnTo>
                <a:lnTo>
                  <a:pt x="354" y="353"/>
                </a:lnTo>
                <a:lnTo>
                  <a:pt x="354" y="353"/>
                </a:lnTo>
                <a:lnTo>
                  <a:pt x="354" y="350"/>
                </a:lnTo>
                <a:lnTo>
                  <a:pt x="354" y="350"/>
                </a:lnTo>
                <a:lnTo>
                  <a:pt x="354" y="348"/>
                </a:lnTo>
                <a:lnTo>
                  <a:pt x="354" y="348"/>
                </a:lnTo>
                <a:lnTo>
                  <a:pt x="347" y="340"/>
                </a:lnTo>
                <a:lnTo>
                  <a:pt x="347" y="340"/>
                </a:lnTo>
                <a:lnTo>
                  <a:pt x="346" y="342"/>
                </a:lnTo>
                <a:lnTo>
                  <a:pt x="344" y="340"/>
                </a:lnTo>
                <a:lnTo>
                  <a:pt x="344" y="340"/>
                </a:lnTo>
                <a:lnTo>
                  <a:pt x="344" y="342"/>
                </a:lnTo>
                <a:lnTo>
                  <a:pt x="344" y="342"/>
                </a:lnTo>
                <a:lnTo>
                  <a:pt x="344" y="372"/>
                </a:lnTo>
                <a:lnTo>
                  <a:pt x="344" y="372"/>
                </a:lnTo>
                <a:lnTo>
                  <a:pt x="344" y="375"/>
                </a:lnTo>
                <a:lnTo>
                  <a:pt x="344" y="375"/>
                </a:lnTo>
                <a:lnTo>
                  <a:pt x="344" y="378"/>
                </a:lnTo>
                <a:lnTo>
                  <a:pt x="344" y="378"/>
                </a:lnTo>
                <a:lnTo>
                  <a:pt x="346" y="381"/>
                </a:lnTo>
                <a:lnTo>
                  <a:pt x="346" y="381"/>
                </a:lnTo>
                <a:lnTo>
                  <a:pt x="347" y="386"/>
                </a:lnTo>
                <a:lnTo>
                  <a:pt x="347" y="386"/>
                </a:lnTo>
                <a:lnTo>
                  <a:pt x="350" y="381"/>
                </a:lnTo>
                <a:lnTo>
                  <a:pt x="350" y="378"/>
                </a:lnTo>
                <a:lnTo>
                  <a:pt x="350" y="378"/>
                </a:lnTo>
                <a:lnTo>
                  <a:pt x="350" y="377"/>
                </a:lnTo>
                <a:lnTo>
                  <a:pt x="350" y="377"/>
                </a:lnTo>
                <a:lnTo>
                  <a:pt x="350" y="375"/>
                </a:lnTo>
                <a:lnTo>
                  <a:pt x="350" y="375"/>
                </a:lnTo>
                <a:lnTo>
                  <a:pt x="350" y="372"/>
                </a:lnTo>
                <a:lnTo>
                  <a:pt x="352" y="372"/>
                </a:lnTo>
                <a:lnTo>
                  <a:pt x="352" y="372"/>
                </a:lnTo>
                <a:lnTo>
                  <a:pt x="354" y="370"/>
                </a:lnTo>
                <a:lnTo>
                  <a:pt x="354" y="370"/>
                </a:lnTo>
                <a:close/>
                <a:moveTo>
                  <a:pt x="96" y="377"/>
                </a:moveTo>
                <a:lnTo>
                  <a:pt x="96" y="377"/>
                </a:lnTo>
                <a:lnTo>
                  <a:pt x="96" y="377"/>
                </a:lnTo>
                <a:lnTo>
                  <a:pt x="96" y="377"/>
                </a:lnTo>
                <a:lnTo>
                  <a:pt x="95" y="373"/>
                </a:lnTo>
                <a:lnTo>
                  <a:pt x="95" y="373"/>
                </a:lnTo>
                <a:lnTo>
                  <a:pt x="90" y="361"/>
                </a:lnTo>
                <a:lnTo>
                  <a:pt x="90" y="361"/>
                </a:lnTo>
                <a:lnTo>
                  <a:pt x="78" y="334"/>
                </a:lnTo>
                <a:lnTo>
                  <a:pt x="78" y="334"/>
                </a:lnTo>
                <a:lnTo>
                  <a:pt x="76" y="331"/>
                </a:lnTo>
                <a:lnTo>
                  <a:pt x="76" y="331"/>
                </a:lnTo>
                <a:lnTo>
                  <a:pt x="76" y="332"/>
                </a:lnTo>
                <a:lnTo>
                  <a:pt x="76" y="332"/>
                </a:lnTo>
                <a:lnTo>
                  <a:pt x="74" y="369"/>
                </a:lnTo>
                <a:lnTo>
                  <a:pt x="74" y="369"/>
                </a:lnTo>
                <a:lnTo>
                  <a:pt x="76" y="373"/>
                </a:lnTo>
                <a:lnTo>
                  <a:pt x="79" y="377"/>
                </a:lnTo>
                <a:lnTo>
                  <a:pt x="79" y="377"/>
                </a:lnTo>
                <a:lnTo>
                  <a:pt x="81" y="372"/>
                </a:lnTo>
                <a:lnTo>
                  <a:pt x="82" y="367"/>
                </a:lnTo>
                <a:lnTo>
                  <a:pt x="82" y="367"/>
                </a:lnTo>
                <a:lnTo>
                  <a:pt x="82" y="366"/>
                </a:lnTo>
                <a:lnTo>
                  <a:pt x="82" y="362"/>
                </a:lnTo>
                <a:lnTo>
                  <a:pt x="82" y="362"/>
                </a:lnTo>
                <a:lnTo>
                  <a:pt x="79" y="359"/>
                </a:lnTo>
                <a:lnTo>
                  <a:pt x="79" y="359"/>
                </a:lnTo>
                <a:lnTo>
                  <a:pt x="79" y="358"/>
                </a:lnTo>
                <a:lnTo>
                  <a:pt x="79" y="358"/>
                </a:lnTo>
                <a:lnTo>
                  <a:pt x="81" y="356"/>
                </a:lnTo>
                <a:lnTo>
                  <a:pt x="84" y="355"/>
                </a:lnTo>
                <a:lnTo>
                  <a:pt x="84" y="355"/>
                </a:lnTo>
                <a:lnTo>
                  <a:pt x="85" y="356"/>
                </a:lnTo>
                <a:lnTo>
                  <a:pt x="85" y="359"/>
                </a:lnTo>
                <a:lnTo>
                  <a:pt x="85" y="359"/>
                </a:lnTo>
                <a:lnTo>
                  <a:pt x="87" y="362"/>
                </a:lnTo>
                <a:lnTo>
                  <a:pt x="87" y="362"/>
                </a:lnTo>
                <a:lnTo>
                  <a:pt x="90" y="369"/>
                </a:lnTo>
                <a:lnTo>
                  <a:pt x="90" y="369"/>
                </a:lnTo>
                <a:lnTo>
                  <a:pt x="96" y="378"/>
                </a:lnTo>
                <a:lnTo>
                  <a:pt x="96" y="378"/>
                </a:lnTo>
                <a:lnTo>
                  <a:pt x="96" y="378"/>
                </a:lnTo>
                <a:lnTo>
                  <a:pt x="96" y="378"/>
                </a:lnTo>
                <a:lnTo>
                  <a:pt x="96" y="377"/>
                </a:lnTo>
                <a:lnTo>
                  <a:pt x="96" y="377"/>
                </a:lnTo>
                <a:close/>
                <a:moveTo>
                  <a:pt x="335" y="317"/>
                </a:moveTo>
                <a:lnTo>
                  <a:pt x="335" y="317"/>
                </a:lnTo>
                <a:lnTo>
                  <a:pt x="339" y="312"/>
                </a:lnTo>
                <a:lnTo>
                  <a:pt x="339" y="312"/>
                </a:lnTo>
                <a:lnTo>
                  <a:pt x="338" y="309"/>
                </a:lnTo>
                <a:lnTo>
                  <a:pt x="339" y="306"/>
                </a:lnTo>
                <a:lnTo>
                  <a:pt x="339" y="306"/>
                </a:lnTo>
                <a:lnTo>
                  <a:pt x="339" y="302"/>
                </a:lnTo>
                <a:lnTo>
                  <a:pt x="339" y="302"/>
                </a:lnTo>
                <a:lnTo>
                  <a:pt x="339" y="296"/>
                </a:lnTo>
                <a:lnTo>
                  <a:pt x="339" y="296"/>
                </a:lnTo>
                <a:lnTo>
                  <a:pt x="339" y="295"/>
                </a:lnTo>
                <a:lnTo>
                  <a:pt x="339" y="295"/>
                </a:lnTo>
                <a:lnTo>
                  <a:pt x="332" y="285"/>
                </a:lnTo>
                <a:lnTo>
                  <a:pt x="332" y="285"/>
                </a:lnTo>
                <a:lnTo>
                  <a:pt x="330" y="285"/>
                </a:lnTo>
                <a:lnTo>
                  <a:pt x="330" y="285"/>
                </a:lnTo>
                <a:lnTo>
                  <a:pt x="324" y="295"/>
                </a:lnTo>
                <a:lnTo>
                  <a:pt x="324" y="295"/>
                </a:lnTo>
                <a:lnTo>
                  <a:pt x="324" y="296"/>
                </a:lnTo>
                <a:lnTo>
                  <a:pt x="324" y="296"/>
                </a:lnTo>
                <a:lnTo>
                  <a:pt x="325" y="302"/>
                </a:lnTo>
                <a:lnTo>
                  <a:pt x="325" y="302"/>
                </a:lnTo>
                <a:lnTo>
                  <a:pt x="330" y="309"/>
                </a:lnTo>
                <a:lnTo>
                  <a:pt x="335" y="317"/>
                </a:lnTo>
                <a:lnTo>
                  <a:pt x="335" y="317"/>
                </a:lnTo>
                <a:close/>
                <a:moveTo>
                  <a:pt x="238" y="151"/>
                </a:moveTo>
                <a:lnTo>
                  <a:pt x="238" y="151"/>
                </a:lnTo>
                <a:lnTo>
                  <a:pt x="251" y="135"/>
                </a:lnTo>
                <a:lnTo>
                  <a:pt x="251" y="135"/>
                </a:lnTo>
                <a:lnTo>
                  <a:pt x="249" y="134"/>
                </a:lnTo>
                <a:lnTo>
                  <a:pt x="249" y="134"/>
                </a:lnTo>
                <a:lnTo>
                  <a:pt x="249" y="132"/>
                </a:lnTo>
                <a:lnTo>
                  <a:pt x="249" y="132"/>
                </a:lnTo>
                <a:lnTo>
                  <a:pt x="249" y="131"/>
                </a:lnTo>
                <a:lnTo>
                  <a:pt x="251" y="131"/>
                </a:lnTo>
                <a:lnTo>
                  <a:pt x="251" y="131"/>
                </a:lnTo>
                <a:lnTo>
                  <a:pt x="253" y="131"/>
                </a:lnTo>
                <a:lnTo>
                  <a:pt x="254" y="132"/>
                </a:lnTo>
                <a:lnTo>
                  <a:pt x="254" y="132"/>
                </a:lnTo>
                <a:lnTo>
                  <a:pt x="254" y="132"/>
                </a:lnTo>
                <a:lnTo>
                  <a:pt x="254" y="132"/>
                </a:lnTo>
                <a:lnTo>
                  <a:pt x="256" y="124"/>
                </a:lnTo>
                <a:lnTo>
                  <a:pt x="256" y="124"/>
                </a:lnTo>
                <a:lnTo>
                  <a:pt x="256" y="123"/>
                </a:lnTo>
                <a:lnTo>
                  <a:pt x="256" y="121"/>
                </a:lnTo>
                <a:lnTo>
                  <a:pt x="256" y="121"/>
                </a:lnTo>
                <a:lnTo>
                  <a:pt x="256" y="120"/>
                </a:lnTo>
                <a:lnTo>
                  <a:pt x="256" y="120"/>
                </a:lnTo>
                <a:lnTo>
                  <a:pt x="254" y="127"/>
                </a:lnTo>
                <a:lnTo>
                  <a:pt x="254" y="127"/>
                </a:lnTo>
                <a:lnTo>
                  <a:pt x="253" y="129"/>
                </a:lnTo>
                <a:lnTo>
                  <a:pt x="253" y="129"/>
                </a:lnTo>
                <a:lnTo>
                  <a:pt x="251" y="129"/>
                </a:lnTo>
                <a:lnTo>
                  <a:pt x="249" y="129"/>
                </a:lnTo>
                <a:lnTo>
                  <a:pt x="249" y="129"/>
                </a:lnTo>
                <a:lnTo>
                  <a:pt x="249" y="127"/>
                </a:lnTo>
                <a:lnTo>
                  <a:pt x="249" y="126"/>
                </a:lnTo>
                <a:lnTo>
                  <a:pt x="249" y="126"/>
                </a:lnTo>
                <a:lnTo>
                  <a:pt x="251" y="124"/>
                </a:lnTo>
                <a:lnTo>
                  <a:pt x="251" y="124"/>
                </a:lnTo>
                <a:lnTo>
                  <a:pt x="254" y="118"/>
                </a:lnTo>
                <a:lnTo>
                  <a:pt x="254" y="118"/>
                </a:lnTo>
                <a:lnTo>
                  <a:pt x="248" y="108"/>
                </a:lnTo>
                <a:lnTo>
                  <a:pt x="248" y="108"/>
                </a:lnTo>
                <a:lnTo>
                  <a:pt x="246" y="113"/>
                </a:lnTo>
                <a:lnTo>
                  <a:pt x="245" y="118"/>
                </a:lnTo>
                <a:lnTo>
                  <a:pt x="245" y="118"/>
                </a:lnTo>
                <a:lnTo>
                  <a:pt x="246" y="121"/>
                </a:lnTo>
                <a:lnTo>
                  <a:pt x="246" y="121"/>
                </a:lnTo>
                <a:lnTo>
                  <a:pt x="246" y="123"/>
                </a:lnTo>
                <a:lnTo>
                  <a:pt x="245" y="123"/>
                </a:lnTo>
                <a:lnTo>
                  <a:pt x="245" y="123"/>
                </a:lnTo>
                <a:lnTo>
                  <a:pt x="246" y="124"/>
                </a:lnTo>
                <a:lnTo>
                  <a:pt x="246" y="124"/>
                </a:lnTo>
                <a:lnTo>
                  <a:pt x="248" y="124"/>
                </a:lnTo>
                <a:lnTo>
                  <a:pt x="248" y="124"/>
                </a:lnTo>
                <a:lnTo>
                  <a:pt x="248" y="126"/>
                </a:lnTo>
                <a:lnTo>
                  <a:pt x="248" y="127"/>
                </a:lnTo>
                <a:lnTo>
                  <a:pt x="248" y="127"/>
                </a:lnTo>
                <a:lnTo>
                  <a:pt x="246" y="129"/>
                </a:lnTo>
                <a:lnTo>
                  <a:pt x="245" y="127"/>
                </a:lnTo>
                <a:lnTo>
                  <a:pt x="245" y="127"/>
                </a:lnTo>
                <a:lnTo>
                  <a:pt x="243" y="126"/>
                </a:lnTo>
                <a:lnTo>
                  <a:pt x="243" y="126"/>
                </a:lnTo>
                <a:lnTo>
                  <a:pt x="243" y="126"/>
                </a:lnTo>
                <a:lnTo>
                  <a:pt x="243" y="126"/>
                </a:lnTo>
                <a:lnTo>
                  <a:pt x="242" y="127"/>
                </a:lnTo>
                <a:lnTo>
                  <a:pt x="242" y="127"/>
                </a:lnTo>
                <a:lnTo>
                  <a:pt x="238" y="135"/>
                </a:lnTo>
                <a:lnTo>
                  <a:pt x="237" y="143"/>
                </a:lnTo>
                <a:lnTo>
                  <a:pt x="237" y="143"/>
                </a:lnTo>
                <a:lnTo>
                  <a:pt x="235" y="148"/>
                </a:lnTo>
                <a:lnTo>
                  <a:pt x="235" y="148"/>
                </a:lnTo>
                <a:lnTo>
                  <a:pt x="235" y="148"/>
                </a:lnTo>
                <a:lnTo>
                  <a:pt x="235" y="148"/>
                </a:lnTo>
                <a:lnTo>
                  <a:pt x="238" y="151"/>
                </a:lnTo>
                <a:lnTo>
                  <a:pt x="238" y="151"/>
                </a:lnTo>
                <a:close/>
                <a:moveTo>
                  <a:pt x="82" y="165"/>
                </a:moveTo>
                <a:lnTo>
                  <a:pt x="82" y="165"/>
                </a:lnTo>
                <a:lnTo>
                  <a:pt x="82" y="165"/>
                </a:lnTo>
                <a:lnTo>
                  <a:pt x="82" y="165"/>
                </a:lnTo>
                <a:lnTo>
                  <a:pt x="82" y="167"/>
                </a:lnTo>
                <a:lnTo>
                  <a:pt x="82" y="167"/>
                </a:lnTo>
                <a:lnTo>
                  <a:pt x="82" y="168"/>
                </a:lnTo>
                <a:lnTo>
                  <a:pt x="82" y="170"/>
                </a:lnTo>
                <a:lnTo>
                  <a:pt x="82" y="170"/>
                </a:lnTo>
                <a:lnTo>
                  <a:pt x="81" y="172"/>
                </a:lnTo>
                <a:lnTo>
                  <a:pt x="81" y="172"/>
                </a:lnTo>
                <a:lnTo>
                  <a:pt x="79" y="181"/>
                </a:lnTo>
                <a:lnTo>
                  <a:pt x="79" y="181"/>
                </a:lnTo>
                <a:lnTo>
                  <a:pt x="78" y="183"/>
                </a:lnTo>
                <a:lnTo>
                  <a:pt x="78" y="183"/>
                </a:lnTo>
                <a:lnTo>
                  <a:pt x="76" y="184"/>
                </a:lnTo>
                <a:lnTo>
                  <a:pt x="76" y="184"/>
                </a:lnTo>
                <a:lnTo>
                  <a:pt x="76" y="187"/>
                </a:lnTo>
                <a:lnTo>
                  <a:pt x="76" y="187"/>
                </a:lnTo>
                <a:lnTo>
                  <a:pt x="76" y="189"/>
                </a:lnTo>
                <a:lnTo>
                  <a:pt x="76" y="189"/>
                </a:lnTo>
                <a:lnTo>
                  <a:pt x="78" y="191"/>
                </a:lnTo>
                <a:lnTo>
                  <a:pt x="78" y="191"/>
                </a:lnTo>
                <a:lnTo>
                  <a:pt x="79" y="192"/>
                </a:lnTo>
                <a:lnTo>
                  <a:pt x="79" y="192"/>
                </a:lnTo>
                <a:lnTo>
                  <a:pt x="82" y="195"/>
                </a:lnTo>
                <a:lnTo>
                  <a:pt x="82" y="195"/>
                </a:lnTo>
                <a:lnTo>
                  <a:pt x="84" y="191"/>
                </a:lnTo>
                <a:lnTo>
                  <a:pt x="84" y="191"/>
                </a:lnTo>
                <a:lnTo>
                  <a:pt x="85" y="189"/>
                </a:lnTo>
                <a:lnTo>
                  <a:pt x="84" y="186"/>
                </a:lnTo>
                <a:lnTo>
                  <a:pt x="84" y="186"/>
                </a:lnTo>
                <a:lnTo>
                  <a:pt x="85" y="184"/>
                </a:lnTo>
                <a:lnTo>
                  <a:pt x="85" y="184"/>
                </a:lnTo>
                <a:lnTo>
                  <a:pt x="87" y="184"/>
                </a:lnTo>
                <a:lnTo>
                  <a:pt x="87" y="184"/>
                </a:lnTo>
                <a:lnTo>
                  <a:pt x="87" y="186"/>
                </a:lnTo>
                <a:lnTo>
                  <a:pt x="87" y="186"/>
                </a:lnTo>
                <a:lnTo>
                  <a:pt x="87" y="187"/>
                </a:lnTo>
                <a:lnTo>
                  <a:pt x="87" y="189"/>
                </a:lnTo>
                <a:lnTo>
                  <a:pt x="87" y="189"/>
                </a:lnTo>
                <a:lnTo>
                  <a:pt x="87" y="187"/>
                </a:lnTo>
                <a:lnTo>
                  <a:pt x="87" y="187"/>
                </a:lnTo>
                <a:lnTo>
                  <a:pt x="89" y="186"/>
                </a:lnTo>
                <a:lnTo>
                  <a:pt x="89" y="186"/>
                </a:lnTo>
                <a:lnTo>
                  <a:pt x="90" y="184"/>
                </a:lnTo>
                <a:lnTo>
                  <a:pt x="90" y="184"/>
                </a:lnTo>
                <a:lnTo>
                  <a:pt x="93" y="173"/>
                </a:lnTo>
                <a:lnTo>
                  <a:pt x="93" y="173"/>
                </a:lnTo>
                <a:lnTo>
                  <a:pt x="95" y="172"/>
                </a:lnTo>
                <a:lnTo>
                  <a:pt x="95" y="172"/>
                </a:lnTo>
                <a:lnTo>
                  <a:pt x="84" y="165"/>
                </a:lnTo>
                <a:lnTo>
                  <a:pt x="84" y="165"/>
                </a:lnTo>
                <a:lnTo>
                  <a:pt x="82" y="165"/>
                </a:lnTo>
                <a:lnTo>
                  <a:pt x="82" y="165"/>
                </a:lnTo>
                <a:close/>
                <a:moveTo>
                  <a:pt x="95" y="28"/>
                </a:moveTo>
                <a:lnTo>
                  <a:pt x="95" y="28"/>
                </a:lnTo>
                <a:lnTo>
                  <a:pt x="96" y="28"/>
                </a:lnTo>
                <a:lnTo>
                  <a:pt x="96" y="28"/>
                </a:lnTo>
                <a:lnTo>
                  <a:pt x="111" y="28"/>
                </a:lnTo>
                <a:lnTo>
                  <a:pt x="111" y="28"/>
                </a:lnTo>
                <a:lnTo>
                  <a:pt x="120" y="26"/>
                </a:lnTo>
                <a:lnTo>
                  <a:pt x="120" y="26"/>
                </a:lnTo>
                <a:lnTo>
                  <a:pt x="142" y="25"/>
                </a:lnTo>
                <a:lnTo>
                  <a:pt x="142" y="25"/>
                </a:lnTo>
                <a:lnTo>
                  <a:pt x="183" y="23"/>
                </a:lnTo>
                <a:lnTo>
                  <a:pt x="183" y="23"/>
                </a:lnTo>
                <a:lnTo>
                  <a:pt x="201" y="22"/>
                </a:lnTo>
                <a:lnTo>
                  <a:pt x="201" y="22"/>
                </a:lnTo>
                <a:lnTo>
                  <a:pt x="219" y="20"/>
                </a:lnTo>
                <a:lnTo>
                  <a:pt x="219" y="20"/>
                </a:lnTo>
                <a:lnTo>
                  <a:pt x="240" y="19"/>
                </a:lnTo>
                <a:lnTo>
                  <a:pt x="240" y="19"/>
                </a:lnTo>
                <a:lnTo>
                  <a:pt x="215" y="19"/>
                </a:lnTo>
                <a:lnTo>
                  <a:pt x="215" y="19"/>
                </a:lnTo>
                <a:lnTo>
                  <a:pt x="212" y="19"/>
                </a:lnTo>
                <a:lnTo>
                  <a:pt x="212" y="19"/>
                </a:lnTo>
                <a:lnTo>
                  <a:pt x="199" y="20"/>
                </a:lnTo>
                <a:lnTo>
                  <a:pt x="199" y="20"/>
                </a:lnTo>
                <a:lnTo>
                  <a:pt x="182" y="20"/>
                </a:lnTo>
                <a:lnTo>
                  <a:pt x="182" y="20"/>
                </a:lnTo>
                <a:lnTo>
                  <a:pt x="145" y="23"/>
                </a:lnTo>
                <a:lnTo>
                  <a:pt x="145" y="23"/>
                </a:lnTo>
                <a:lnTo>
                  <a:pt x="103" y="26"/>
                </a:lnTo>
                <a:lnTo>
                  <a:pt x="103" y="26"/>
                </a:lnTo>
                <a:lnTo>
                  <a:pt x="95" y="28"/>
                </a:lnTo>
                <a:lnTo>
                  <a:pt x="95" y="28"/>
                </a:lnTo>
                <a:close/>
                <a:moveTo>
                  <a:pt x="349" y="257"/>
                </a:moveTo>
                <a:lnTo>
                  <a:pt x="349" y="257"/>
                </a:lnTo>
                <a:lnTo>
                  <a:pt x="357" y="268"/>
                </a:lnTo>
                <a:lnTo>
                  <a:pt x="357" y="268"/>
                </a:lnTo>
                <a:lnTo>
                  <a:pt x="357" y="266"/>
                </a:lnTo>
                <a:lnTo>
                  <a:pt x="357" y="266"/>
                </a:lnTo>
                <a:lnTo>
                  <a:pt x="361" y="258"/>
                </a:lnTo>
                <a:lnTo>
                  <a:pt x="365" y="249"/>
                </a:lnTo>
                <a:lnTo>
                  <a:pt x="365" y="249"/>
                </a:lnTo>
                <a:lnTo>
                  <a:pt x="365" y="246"/>
                </a:lnTo>
                <a:lnTo>
                  <a:pt x="365" y="246"/>
                </a:lnTo>
                <a:lnTo>
                  <a:pt x="365" y="244"/>
                </a:lnTo>
                <a:lnTo>
                  <a:pt x="365" y="244"/>
                </a:lnTo>
                <a:lnTo>
                  <a:pt x="355" y="232"/>
                </a:lnTo>
                <a:lnTo>
                  <a:pt x="355" y="232"/>
                </a:lnTo>
                <a:lnTo>
                  <a:pt x="352" y="243"/>
                </a:lnTo>
                <a:lnTo>
                  <a:pt x="352" y="243"/>
                </a:lnTo>
                <a:lnTo>
                  <a:pt x="354" y="243"/>
                </a:lnTo>
                <a:lnTo>
                  <a:pt x="354" y="243"/>
                </a:lnTo>
                <a:lnTo>
                  <a:pt x="355" y="244"/>
                </a:lnTo>
                <a:lnTo>
                  <a:pt x="357" y="246"/>
                </a:lnTo>
                <a:lnTo>
                  <a:pt x="357" y="246"/>
                </a:lnTo>
                <a:lnTo>
                  <a:pt x="355" y="247"/>
                </a:lnTo>
                <a:lnTo>
                  <a:pt x="355" y="247"/>
                </a:lnTo>
                <a:lnTo>
                  <a:pt x="352" y="254"/>
                </a:lnTo>
                <a:lnTo>
                  <a:pt x="352" y="254"/>
                </a:lnTo>
                <a:lnTo>
                  <a:pt x="349" y="257"/>
                </a:lnTo>
                <a:lnTo>
                  <a:pt x="349" y="257"/>
                </a:lnTo>
                <a:close/>
                <a:moveTo>
                  <a:pt x="126" y="192"/>
                </a:moveTo>
                <a:lnTo>
                  <a:pt x="126" y="192"/>
                </a:lnTo>
                <a:lnTo>
                  <a:pt x="130" y="198"/>
                </a:lnTo>
                <a:lnTo>
                  <a:pt x="133" y="205"/>
                </a:lnTo>
                <a:lnTo>
                  <a:pt x="133" y="205"/>
                </a:lnTo>
                <a:lnTo>
                  <a:pt x="134" y="203"/>
                </a:lnTo>
                <a:lnTo>
                  <a:pt x="134" y="203"/>
                </a:lnTo>
                <a:lnTo>
                  <a:pt x="136" y="197"/>
                </a:lnTo>
                <a:lnTo>
                  <a:pt x="136" y="197"/>
                </a:lnTo>
                <a:lnTo>
                  <a:pt x="139" y="181"/>
                </a:lnTo>
                <a:lnTo>
                  <a:pt x="139" y="181"/>
                </a:lnTo>
                <a:lnTo>
                  <a:pt x="141" y="178"/>
                </a:lnTo>
                <a:lnTo>
                  <a:pt x="141" y="178"/>
                </a:lnTo>
                <a:lnTo>
                  <a:pt x="141" y="175"/>
                </a:lnTo>
                <a:lnTo>
                  <a:pt x="141" y="175"/>
                </a:lnTo>
                <a:lnTo>
                  <a:pt x="136" y="172"/>
                </a:lnTo>
                <a:lnTo>
                  <a:pt x="131" y="170"/>
                </a:lnTo>
                <a:lnTo>
                  <a:pt x="131" y="170"/>
                </a:lnTo>
                <a:lnTo>
                  <a:pt x="131" y="172"/>
                </a:lnTo>
                <a:lnTo>
                  <a:pt x="131" y="172"/>
                </a:lnTo>
                <a:lnTo>
                  <a:pt x="128" y="181"/>
                </a:lnTo>
                <a:lnTo>
                  <a:pt x="128" y="181"/>
                </a:lnTo>
                <a:lnTo>
                  <a:pt x="128" y="189"/>
                </a:lnTo>
                <a:lnTo>
                  <a:pt x="128" y="189"/>
                </a:lnTo>
                <a:lnTo>
                  <a:pt x="126" y="192"/>
                </a:lnTo>
                <a:lnTo>
                  <a:pt x="126" y="192"/>
                </a:lnTo>
                <a:close/>
                <a:moveTo>
                  <a:pt x="234" y="145"/>
                </a:moveTo>
                <a:lnTo>
                  <a:pt x="234" y="145"/>
                </a:lnTo>
                <a:lnTo>
                  <a:pt x="237" y="134"/>
                </a:lnTo>
                <a:lnTo>
                  <a:pt x="242" y="124"/>
                </a:lnTo>
                <a:lnTo>
                  <a:pt x="242" y="124"/>
                </a:lnTo>
                <a:lnTo>
                  <a:pt x="234" y="115"/>
                </a:lnTo>
                <a:lnTo>
                  <a:pt x="234" y="115"/>
                </a:lnTo>
                <a:lnTo>
                  <a:pt x="234" y="116"/>
                </a:lnTo>
                <a:lnTo>
                  <a:pt x="234" y="116"/>
                </a:lnTo>
                <a:lnTo>
                  <a:pt x="234" y="118"/>
                </a:lnTo>
                <a:lnTo>
                  <a:pt x="234" y="118"/>
                </a:lnTo>
                <a:lnTo>
                  <a:pt x="232" y="120"/>
                </a:lnTo>
                <a:lnTo>
                  <a:pt x="231" y="121"/>
                </a:lnTo>
                <a:lnTo>
                  <a:pt x="231" y="121"/>
                </a:lnTo>
                <a:lnTo>
                  <a:pt x="229" y="120"/>
                </a:lnTo>
                <a:lnTo>
                  <a:pt x="229" y="120"/>
                </a:lnTo>
                <a:lnTo>
                  <a:pt x="234" y="124"/>
                </a:lnTo>
                <a:lnTo>
                  <a:pt x="234" y="124"/>
                </a:lnTo>
                <a:lnTo>
                  <a:pt x="235" y="126"/>
                </a:lnTo>
                <a:lnTo>
                  <a:pt x="235" y="126"/>
                </a:lnTo>
                <a:lnTo>
                  <a:pt x="235" y="126"/>
                </a:lnTo>
                <a:lnTo>
                  <a:pt x="234" y="129"/>
                </a:lnTo>
                <a:lnTo>
                  <a:pt x="234" y="129"/>
                </a:lnTo>
                <a:lnTo>
                  <a:pt x="232" y="127"/>
                </a:lnTo>
                <a:lnTo>
                  <a:pt x="231" y="127"/>
                </a:lnTo>
                <a:lnTo>
                  <a:pt x="231" y="127"/>
                </a:lnTo>
                <a:lnTo>
                  <a:pt x="227" y="123"/>
                </a:lnTo>
                <a:lnTo>
                  <a:pt x="227" y="123"/>
                </a:lnTo>
                <a:lnTo>
                  <a:pt x="226" y="121"/>
                </a:lnTo>
                <a:lnTo>
                  <a:pt x="226" y="121"/>
                </a:lnTo>
                <a:lnTo>
                  <a:pt x="226" y="121"/>
                </a:lnTo>
                <a:lnTo>
                  <a:pt x="226" y="121"/>
                </a:lnTo>
                <a:lnTo>
                  <a:pt x="223" y="131"/>
                </a:lnTo>
                <a:lnTo>
                  <a:pt x="223" y="131"/>
                </a:lnTo>
                <a:lnTo>
                  <a:pt x="224" y="132"/>
                </a:lnTo>
                <a:lnTo>
                  <a:pt x="224" y="132"/>
                </a:lnTo>
                <a:lnTo>
                  <a:pt x="229" y="138"/>
                </a:lnTo>
                <a:lnTo>
                  <a:pt x="229" y="138"/>
                </a:lnTo>
                <a:lnTo>
                  <a:pt x="234" y="145"/>
                </a:lnTo>
                <a:lnTo>
                  <a:pt x="234" y="145"/>
                </a:lnTo>
                <a:close/>
                <a:moveTo>
                  <a:pt x="358" y="312"/>
                </a:moveTo>
                <a:lnTo>
                  <a:pt x="358" y="312"/>
                </a:lnTo>
                <a:lnTo>
                  <a:pt x="349" y="304"/>
                </a:lnTo>
                <a:lnTo>
                  <a:pt x="349" y="304"/>
                </a:lnTo>
                <a:lnTo>
                  <a:pt x="347" y="306"/>
                </a:lnTo>
                <a:lnTo>
                  <a:pt x="347" y="307"/>
                </a:lnTo>
                <a:lnTo>
                  <a:pt x="347" y="307"/>
                </a:lnTo>
                <a:lnTo>
                  <a:pt x="346" y="310"/>
                </a:lnTo>
                <a:lnTo>
                  <a:pt x="344" y="312"/>
                </a:lnTo>
                <a:lnTo>
                  <a:pt x="344" y="312"/>
                </a:lnTo>
                <a:lnTo>
                  <a:pt x="344" y="328"/>
                </a:lnTo>
                <a:lnTo>
                  <a:pt x="344" y="328"/>
                </a:lnTo>
                <a:lnTo>
                  <a:pt x="344" y="328"/>
                </a:lnTo>
                <a:lnTo>
                  <a:pt x="344" y="328"/>
                </a:lnTo>
                <a:lnTo>
                  <a:pt x="349" y="334"/>
                </a:lnTo>
                <a:lnTo>
                  <a:pt x="349" y="334"/>
                </a:lnTo>
                <a:lnTo>
                  <a:pt x="354" y="326"/>
                </a:lnTo>
                <a:lnTo>
                  <a:pt x="354" y="326"/>
                </a:lnTo>
                <a:lnTo>
                  <a:pt x="355" y="323"/>
                </a:lnTo>
                <a:lnTo>
                  <a:pt x="355" y="323"/>
                </a:lnTo>
                <a:lnTo>
                  <a:pt x="355" y="315"/>
                </a:lnTo>
                <a:lnTo>
                  <a:pt x="355" y="315"/>
                </a:lnTo>
                <a:lnTo>
                  <a:pt x="355" y="314"/>
                </a:lnTo>
                <a:lnTo>
                  <a:pt x="358" y="312"/>
                </a:lnTo>
                <a:lnTo>
                  <a:pt x="358" y="312"/>
                </a:lnTo>
                <a:close/>
                <a:moveTo>
                  <a:pt x="112" y="172"/>
                </a:moveTo>
                <a:lnTo>
                  <a:pt x="112" y="172"/>
                </a:lnTo>
                <a:lnTo>
                  <a:pt x="112" y="170"/>
                </a:lnTo>
                <a:lnTo>
                  <a:pt x="112" y="170"/>
                </a:lnTo>
                <a:lnTo>
                  <a:pt x="104" y="165"/>
                </a:lnTo>
                <a:lnTo>
                  <a:pt x="104" y="165"/>
                </a:lnTo>
                <a:lnTo>
                  <a:pt x="100" y="164"/>
                </a:lnTo>
                <a:lnTo>
                  <a:pt x="100" y="164"/>
                </a:lnTo>
                <a:lnTo>
                  <a:pt x="100" y="165"/>
                </a:lnTo>
                <a:lnTo>
                  <a:pt x="100" y="165"/>
                </a:lnTo>
                <a:lnTo>
                  <a:pt x="98" y="172"/>
                </a:lnTo>
                <a:lnTo>
                  <a:pt x="98" y="172"/>
                </a:lnTo>
                <a:lnTo>
                  <a:pt x="100" y="172"/>
                </a:lnTo>
                <a:lnTo>
                  <a:pt x="100" y="172"/>
                </a:lnTo>
                <a:lnTo>
                  <a:pt x="104" y="175"/>
                </a:lnTo>
                <a:lnTo>
                  <a:pt x="104" y="175"/>
                </a:lnTo>
                <a:lnTo>
                  <a:pt x="106" y="176"/>
                </a:lnTo>
                <a:lnTo>
                  <a:pt x="106" y="178"/>
                </a:lnTo>
                <a:lnTo>
                  <a:pt x="106" y="178"/>
                </a:lnTo>
                <a:lnTo>
                  <a:pt x="106" y="178"/>
                </a:lnTo>
                <a:lnTo>
                  <a:pt x="104" y="179"/>
                </a:lnTo>
                <a:lnTo>
                  <a:pt x="104" y="179"/>
                </a:lnTo>
                <a:lnTo>
                  <a:pt x="104" y="179"/>
                </a:lnTo>
                <a:lnTo>
                  <a:pt x="104" y="179"/>
                </a:lnTo>
                <a:lnTo>
                  <a:pt x="103" y="183"/>
                </a:lnTo>
                <a:lnTo>
                  <a:pt x="101" y="184"/>
                </a:lnTo>
                <a:lnTo>
                  <a:pt x="101" y="184"/>
                </a:lnTo>
                <a:lnTo>
                  <a:pt x="100" y="184"/>
                </a:lnTo>
                <a:lnTo>
                  <a:pt x="100" y="184"/>
                </a:lnTo>
                <a:lnTo>
                  <a:pt x="96" y="187"/>
                </a:lnTo>
                <a:lnTo>
                  <a:pt x="92" y="191"/>
                </a:lnTo>
                <a:lnTo>
                  <a:pt x="92" y="191"/>
                </a:lnTo>
                <a:lnTo>
                  <a:pt x="93" y="192"/>
                </a:lnTo>
                <a:lnTo>
                  <a:pt x="93" y="192"/>
                </a:lnTo>
                <a:lnTo>
                  <a:pt x="93" y="194"/>
                </a:lnTo>
                <a:lnTo>
                  <a:pt x="92" y="195"/>
                </a:lnTo>
                <a:lnTo>
                  <a:pt x="92" y="195"/>
                </a:lnTo>
                <a:lnTo>
                  <a:pt x="92" y="197"/>
                </a:lnTo>
                <a:lnTo>
                  <a:pt x="92" y="197"/>
                </a:lnTo>
                <a:lnTo>
                  <a:pt x="93" y="202"/>
                </a:lnTo>
                <a:lnTo>
                  <a:pt x="93" y="202"/>
                </a:lnTo>
                <a:lnTo>
                  <a:pt x="96" y="200"/>
                </a:lnTo>
                <a:lnTo>
                  <a:pt x="96" y="200"/>
                </a:lnTo>
                <a:lnTo>
                  <a:pt x="98" y="198"/>
                </a:lnTo>
                <a:lnTo>
                  <a:pt x="98" y="198"/>
                </a:lnTo>
                <a:lnTo>
                  <a:pt x="104" y="184"/>
                </a:lnTo>
                <a:lnTo>
                  <a:pt x="104" y="184"/>
                </a:lnTo>
                <a:lnTo>
                  <a:pt x="107" y="178"/>
                </a:lnTo>
                <a:lnTo>
                  <a:pt x="107" y="178"/>
                </a:lnTo>
                <a:lnTo>
                  <a:pt x="109" y="176"/>
                </a:lnTo>
                <a:lnTo>
                  <a:pt x="109" y="176"/>
                </a:lnTo>
                <a:lnTo>
                  <a:pt x="111" y="176"/>
                </a:lnTo>
                <a:lnTo>
                  <a:pt x="111" y="176"/>
                </a:lnTo>
                <a:lnTo>
                  <a:pt x="112" y="172"/>
                </a:lnTo>
                <a:lnTo>
                  <a:pt x="112" y="172"/>
                </a:lnTo>
                <a:close/>
                <a:moveTo>
                  <a:pt x="204" y="337"/>
                </a:moveTo>
                <a:lnTo>
                  <a:pt x="204" y="337"/>
                </a:lnTo>
                <a:lnTo>
                  <a:pt x="205" y="339"/>
                </a:lnTo>
                <a:lnTo>
                  <a:pt x="205" y="339"/>
                </a:lnTo>
                <a:lnTo>
                  <a:pt x="215" y="340"/>
                </a:lnTo>
                <a:lnTo>
                  <a:pt x="226" y="342"/>
                </a:lnTo>
                <a:lnTo>
                  <a:pt x="226" y="342"/>
                </a:lnTo>
                <a:lnTo>
                  <a:pt x="226" y="342"/>
                </a:lnTo>
                <a:lnTo>
                  <a:pt x="226" y="342"/>
                </a:lnTo>
                <a:lnTo>
                  <a:pt x="234" y="339"/>
                </a:lnTo>
                <a:lnTo>
                  <a:pt x="234" y="339"/>
                </a:lnTo>
                <a:lnTo>
                  <a:pt x="234" y="336"/>
                </a:lnTo>
                <a:lnTo>
                  <a:pt x="234" y="336"/>
                </a:lnTo>
                <a:lnTo>
                  <a:pt x="234" y="332"/>
                </a:lnTo>
                <a:lnTo>
                  <a:pt x="231" y="331"/>
                </a:lnTo>
                <a:lnTo>
                  <a:pt x="231" y="331"/>
                </a:lnTo>
                <a:lnTo>
                  <a:pt x="229" y="331"/>
                </a:lnTo>
                <a:lnTo>
                  <a:pt x="229" y="331"/>
                </a:lnTo>
                <a:lnTo>
                  <a:pt x="227" y="331"/>
                </a:lnTo>
                <a:lnTo>
                  <a:pt x="226" y="332"/>
                </a:lnTo>
                <a:lnTo>
                  <a:pt x="226" y="332"/>
                </a:lnTo>
                <a:lnTo>
                  <a:pt x="226" y="334"/>
                </a:lnTo>
                <a:lnTo>
                  <a:pt x="226" y="334"/>
                </a:lnTo>
                <a:lnTo>
                  <a:pt x="224" y="334"/>
                </a:lnTo>
                <a:lnTo>
                  <a:pt x="221" y="334"/>
                </a:lnTo>
                <a:lnTo>
                  <a:pt x="221" y="334"/>
                </a:lnTo>
                <a:lnTo>
                  <a:pt x="221" y="332"/>
                </a:lnTo>
                <a:lnTo>
                  <a:pt x="221" y="332"/>
                </a:lnTo>
                <a:lnTo>
                  <a:pt x="219" y="331"/>
                </a:lnTo>
                <a:lnTo>
                  <a:pt x="218" y="331"/>
                </a:lnTo>
                <a:lnTo>
                  <a:pt x="218" y="331"/>
                </a:lnTo>
                <a:lnTo>
                  <a:pt x="213" y="332"/>
                </a:lnTo>
                <a:lnTo>
                  <a:pt x="213" y="332"/>
                </a:lnTo>
                <a:lnTo>
                  <a:pt x="212" y="334"/>
                </a:lnTo>
                <a:lnTo>
                  <a:pt x="210" y="336"/>
                </a:lnTo>
                <a:lnTo>
                  <a:pt x="210" y="336"/>
                </a:lnTo>
                <a:lnTo>
                  <a:pt x="208" y="337"/>
                </a:lnTo>
                <a:lnTo>
                  <a:pt x="205" y="337"/>
                </a:lnTo>
                <a:lnTo>
                  <a:pt x="205" y="337"/>
                </a:lnTo>
                <a:lnTo>
                  <a:pt x="204" y="337"/>
                </a:lnTo>
                <a:lnTo>
                  <a:pt x="204" y="337"/>
                </a:lnTo>
                <a:lnTo>
                  <a:pt x="204" y="337"/>
                </a:lnTo>
                <a:close/>
                <a:moveTo>
                  <a:pt x="36" y="312"/>
                </a:moveTo>
                <a:lnTo>
                  <a:pt x="36" y="312"/>
                </a:lnTo>
                <a:lnTo>
                  <a:pt x="36" y="314"/>
                </a:lnTo>
                <a:lnTo>
                  <a:pt x="36" y="314"/>
                </a:lnTo>
                <a:lnTo>
                  <a:pt x="27" y="328"/>
                </a:lnTo>
                <a:lnTo>
                  <a:pt x="27" y="328"/>
                </a:lnTo>
                <a:lnTo>
                  <a:pt x="25" y="331"/>
                </a:lnTo>
                <a:lnTo>
                  <a:pt x="25" y="331"/>
                </a:lnTo>
                <a:lnTo>
                  <a:pt x="29" y="337"/>
                </a:lnTo>
                <a:lnTo>
                  <a:pt x="29" y="337"/>
                </a:lnTo>
                <a:lnTo>
                  <a:pt x="30" y="340"/>
                </a:lnTo>
                <a:lnTo>
                  <a:pt x="30" y="340"/>
                </a:lnTo>
                <a:lnTo>
                  <a:pt x="41" y="325"/>
                </a:lnTo>
                <a:lnTo>
                  <a:pt x="41" y="325"/>
                </a:lnTo>
                <a:lnTo>
                  <a:pt x="41" y="323"/>
                </a:lnTo>
                <a:lnTo>
                  <a:pt x="41" y="323"/>
                </a:lnTo>
                <a:lnTo>
                  <a:pt x="38" y="317"/>
                </a:lnTo>
                <a:lnTo>
                  <a:pt x="38" y="317"/>
                </a:lnTo>
                <a:lnTo>
                  <a:pt x="36" y="312"/>
                </a:lnTo>
                <a:lnTo>
                  <a:pt x="36" y="312"/>
                </a:lnTo>
                <a:close/>
                <a:moveTo>
                  <a:pt x="57" y="206"/>
                </a:moveTo>
                <a:lnTo>
                  <a:pt x="57" y="206"/>
                </a:lnTo>
                <a:lnTo>
                  <a:pt x="54" y="206"/>
                </a:lnTo>
                <a:lnTo>
                  <a:pt x="54" y="206"/>
                </a:lnTo>
                <a:lnTo>
                  <a:pt x="51" y="211"/>
                </a:lnTo>
                <a:lnTo>
                  <a:pt x="51" y="211"/>
                </a:lnTo>
                <a:lnTo>
                  <a:pt x="41" y="224"/>
                </a:lnTo>
                <a:lnTo>
                  <a:pt x="41" y="224"/>
                </a:lnTo>
                <a:lnTo>
                  <a:pt x="41" y="224"/>
                </a:lnTo>
                <a:lnTo>
                  <a:pt x="41" y="224"/>
                </a:lnTo>
                <a:lnTo>
                  <a:pt x="43" y="225"/>
                </a:lnTo>
                <a:lnTo>
                  <a:pt x="43" y="228"/>
                </a:lnTo>
                <a:lnTo>
                  <a:pt x="43" y="228"/>
                </a:lnTo>
                <a:lnTo>
                  <a:pt x="44" y="227"/>
                </a:lnTo>
                <a:lnTo>
                  <a:pt x="44" y="227"/>
                </a:lnTo>
                <a:lnTo>
                  <a:pt x="48" y="225"/>
                </a:lnTo>
                <a:lnTo>
                  <a:pt x="48" y="225"/>
                </a:lnTo>
                <a:lnTo>
                  <a:pt x="51" y="225"/>
                </a:lnTo>
                <a:lnTo>
                  <a:pt x="52" y="227"/>
                </a:lnTo>
                <a:lnTo>
                  <a:pt x="52" y="227"/>
                </a:lnTo>
                <a:lnTo>
                  <a:pt x="54" y="227"/>
                </a:lnTo>
                <a:lnTo>
                  <a:pt x="54" y="227"/>
                </a:lnTo>
                <a:lnTo>
                  <a:pt x="54" y="225"/>
                </a:lnTo>
                <a:lnTo>
                  <a:pt x="54" y="225"/>
                </a:lnTo>
                <a:lnTo>
                  <a:pt x="59" y="211"/>
                </a:lnTo>
                <a:lnTo>
                  <a:pt x="59" y="211"/>
                </a:lnTo>
                <a:lnTo>
                  <a:pt x="59" y="209"/>
                </a:lnTo>
                <a:lnTo>
                  <a:pt x="59" y="209"/>
                </a:lnTo>
                <a:lnTo>
                  <a:pt x="57" y="206"/>
                </a:lnTo>
                <a:lnTo>
                  <a:pt x="57" y="206"/>
                </a:lnTo>
                <a:close/>
                <a:moveTo>
                  <a:pt x="202" y="149"/>
                </a:moveTo>
                <a:lnTo>
                  <a:pt x="202" y="149"/>
                </a:lnTo>
                <a:lnTo>
                  <a:pt x="204" y="148"/>
                </a:lnTo>
                <a:lnTo>
                  <a:pt x="204" y="148"/>
                </a:lnTo>
                <a:lnTo>
                  <a:pt x="208" y="129"/>
                </a:lnTo>
                <a:lnTo>
                  <a:pt x="208" y="129"/>
                </a:lnTo>
                <a:lnTo>
                  <a:pt x="208" y="127"/>
                </a:lnTo>
                <a:lnTo>
                  <a:pt x="208" y="127"/>
                </a:lnTo>
                <a:lnTo>
                  <a:pt x="204" y="121"/>
                </a:lnTo>
                <a:lnTo>
                  <a:pt x="204" y="121"/>
                </a:lnTo>
                <a:lnTo>
                  <a:pt x="202" y="120"/>
                </a:lnTo>
                <a:lnTo>
                  <a:pt x="202" y="120"/>
                </a:lnTo>
                <a:lnTo>
                  <a:pt x="199" y="127"/>
                </a:lnTo>
                <a:lnTo>
                  <a:pt x="199" y="127"/>
                </a:lnTo>
                <a:lnTo>
                  <a:pt x="202" y="131"/>
                </a:lnTo>
                <a:lnTo>
                  <a:pt x="202" y="131"/>
                </a:lnTo>
                <a:lnTo>
                  <a:pt x="204" y="132"/>
                </a:lnTo>
                <a:lnTo>
                  <a:pt x="202" y="134"/>
                </a:lnTo>
                <a:lnTo>
                  <a:pt x="202" y="134"/>
                </a:lnTo>
                <a:lnTo>
                  <a:pt x="201" y="134"/>
                </a:lnTo>
                <a:lnTo>
                  <a:pt x="199" y="134"/>
                </a:lnTo>
                <a:lnTo>
                  <a:pt x="199" y="134"/>
                </a:lnTo>
                <a:lnTo>
                  <a:pt x="197" y="132"/>
                </a:lnTo>
                <a:lnTo>
                  <a:pt x="197" y="132"/>
                </a:lnTo>
                <a:lnTo>
                  <a:pt x="196" y="140"/>
                </a:lnTo>
                <a:lnTo>
                  <a:pt x="196" y="140"/>
                </a:lnTo>
                <a:lnTo>
                  <a:pt x="196" y="140"/>
                </a:lnTo>
                <a:lnTo>
                  <a:pt x="196" y="140"/>
                </a:lnTo>
                <a:lnTo>
                  <a:pt x="202" y="149"/>
                </a:lnTo>
                <a:lnTo>
                  <a:pt x="202" y="149"/>
                </a:lnTo>
                <a:close/>
                <a:moveTo>
                  <a:pt x="87" y="396"/>
                </a:moveTo>
                <a:lnTo>
                  <a:pt x="87" y="396"/>
                </a:lnTo>
                <a:lnTo>
                  <a:pt x="96" y="383"/>
                </a:lnTo>
                <a:lnTo>
                  <a:pt x="96" y="383"/>
                </a:lnTo>
                <a:lnTo>
                  <a:pt x="87" y="370"/>
                </a:lnTo>
                <a:lnTo>
                  <a:pt x="87" y="370"/>
                </a:lnTo>
                <a:lnTo>
                  <a:pt x="81" y="380"/>
                </a:lnTo>
                <a:lnTo>
                  <a:pt x="81" y="380"/>
                </a:lnTo>
                <a:lnTo>
                  <a:pt x="84" y="385"/>
                </a:lnTo>
                <a:lnTo>
                  <a:pt x="84" y="385"/>
                </a:lnTo>
                <a:lnTo>
                  <a:pt x="85" y="386"/>
                </a:lnTo>
                <a:lnTo>
                  <a:pt x="84" y="388"/>
                </a:lnTo>
                <a:lnTo>
                  <a:pt x="84" y="388"/>
                </a:lnTo>
                <a:lnTo>
                  <a:pt x="82" y="388"/>
                </a:lnTo>
                <a:lnTo>
                  <a:pt x="82" y="388"/>
                </a:lnTo>
                <a:lnTo>
                  <a:pt x="87" y="396"/>
                </a:lnTo>
                <a:lnTo>
                  <a:pt x="87" y="396"/>
                </a:lnTo>
                <a:close/>
                <a:moveTo>
                  <a:pt x="46" y="339"/>
                </a:moveTo>
                <a:lnTo>
                  <a:pt x="46" y="339"/>
                </a:lnTo>
                <a:lnTo>
                  <a:pt x="46" y="339"/>
                </a:lnTo>
                <a:lnTo>
                  <a:pt x="46" y="339"/>
                </a:lnTo>
                <a:lnTo>
                  <a:pt x="38" y="351"/>
                </a:lnTo>
                <a:lnTo>
                  <a:pt x="38" y="351"/>
                </a:lnTo>
                <a:lnTo>
                  <a:pt x="38" y="353"/>
                </a:lnTo>
                <a:lnTo>
                  <a:pt x="38" y="353"/>
                </a:lnTo>
                <a:lnTo>
                  <a:pt x="44" y="364"/>
                </a:lnTo>
                <a:lnTo>
                  <a:pt x="44" y="364"/>
                </a:lnTo>
                <a:lnTo>
                  <a:pt x="46" y="366"/>
                </a:lnTo>
                <a:lnTo>
                  <a:pt x="46" y="366"/>
                </a:lnTo>
                <a:lnTo>
                  <a:pt x="51" y="358"/>
                </a:lnTo>
                <a:lnTo>
                  <a:pt x="51" y="358"/>
                </a:lnTo>
                <a:lnTo>
                  <a:pt x="52" y="356"/>
                </a:lnTo>
                <a:lnTo>
                  <a:pt x="51" y="355"/>
                </a:lnTo>
                <a:lnTo>
                  <a:pt x="51" y="355"/>
                </a:lnTo>
                <a:lnTo>
                  <a:pt x="48" y="345"/>
                </a:lnTo>
                <a:lnTo>
                  <a:pt x="48" y="345"/>
                </a:lnTo>
                <a:lnTo>
                  <a:pt x="48" y="342"/>
                </a:lnTo>
                <a:lnTo>
                  <a:pt x="48" y="342"/>
                </a:lnTo>
                <a:lnTo>
                  <a:pt x="46" y="340"/>
                </a:lnTo>
                <a:lnTo>
                  <a:pt x="46" y="339"/>
                </a:lnTo>
                <a:lnTo>
                  <a:pt x="46" y="339"/>
                </a:lnTo>
                <a:close/>
                <a:moveTo>
                  <a:pt x="152" y="138"/>
                </a:moveTo>
                <a:lnTo>
                  <a:pt x="152" y="138"/>
                </a:lnTo>
                <a:lnTo>
                  <a:pt x="153" y="143"/>
                </a:lnTo>
                <a:lnTo>
                  <a:pt x="153" y="143"/>
                </a:lnTo>
                <a:lnTo>
                  <a:pt x="153" y="145"/>
                </a:lnTo>
                <a:lnTo>
                  <a:pt x="153" y="146"/>
                </a:lnTo>
                <a:lnTo>
                  <a:pt x="153" y="146"/>
                </a:lnTo>
                <a:lnTo>
                  <a:pt x="152" y="146"/>
                </a:lnTo>
                <a:lnTo>
                  <a:pt x="150" y="145"/>
                </a:lnTo>
                <a:lnTo>
                  <a:pt x="150" y="145"/>
                </a:lnTo>
                <a:lnTo>
                  <a:pt x="149" y="143"/>
                </a:lnTo>
                <a:lnTo>
                  <a:pt x="149" y="143"/>
                </a:lnTo>
                <a:lnTo>
                  <a:pt x="149" y="145"/>
                </a:lnTo>
                <a:lnTo>
                  <a:pt x="149" y="145"/>
                </a:lnTo>
                <a:lnTo>
                  <a:pt x="149" y="146"/>
                </a:lnTo>
                <a:lnTo>
                  <a:pt x="149" y="146"/>
                </a:lnTo>
                <a:lnTo>
                  <a:pt x="150" y="149"/>
                </a:lnTo>
                <a:lnTo>
                  <a:pt x="150" y="151"/>
                </a:lnTo>
                <a:lnTo>
                  <a:pt x="150" y="151"/>
                </a:lnTo>
                <a:lnTo>
                  <a:pt x="158" y="154"/>
                </a:lnTo>
                <a:lnTo>
                  <a:pt x="158" y="154"/>
                </a:lnTo>
                <a:lnTo>
                  <a:pt x="158" y="151"/>
                </a:lnTo>
                <a:lnTo>
                  <a:pt x="158" y="151"/>
                </a:lnTo>
                <a:lnTo>
                  <a:pt x="161" y="140"/>
                </a:lnTo>
                <a:lnTo>
                  <a:pt x="161" y="140"/>
                </a:lnTo>
                <a:lnTo>
                  <a:pt x="163" y="138"/>
                </a:lnTo>
                <a:lnTo>
                  <a:pt x="163" y="138"/>
                </a:lnTo>
                <a:lnTo>
                  <a:pt x="164" y="138"/>
                </a:lnTo>
                <a:lnTo>
                  <a:pt x="164" y="138"/>
                </a:lnTo>
                <a:lnTo>
                  <a:pt x="163" y="134"/>
                </a:lnTo>
                <a:lnTo>
                  <a:pt x="163" y="134"/>
                </a:lnTo>
                <a:lnTo>
                  <a:pt x="150" y="129"/>
                </a:lnTo>
                <a:lnTo>
                  <a:pt x="150" y="129"/>
                </a:lnTo>
                <a:lnTo>
                  <a:pt x="152" y="135"/>
                </a:lnTo>
                <a:lnTo>
                  <a:pt x="152" y="135"/>
                </a:lnTo>
                <a:lnTo>
                  <a:pt x="153" y="135"/>
                </a:lnTo>
                <a:lnTo>
                  <a:pt x="153" y="135"/>
                </a:lnTo>
                <a:lnTo>
                  <a:pt x="155" y="135"/>
                </a:lnTo>
                <a:lnTo>
                  <a:pt x="155" y="135"/>
                </a:lnTo>
                <a:lnTo>
                  <a:pt x="158" y="137"/>
                </a:lnTo>
                <a:lnTo>
                  <a:pt x="158" y="137"/>
                </a:lnTo>
                <a:lnTo>
                  <a:pt x="156" y="138"/>
                </a:lnTo>
                <a:lnTo>
                  <a:pt x="156" y="138"/>
                </a:lnTo>
                <a:lnTo>
                  <a:pt x="155" y="140"/>
                </a:lnTo>
                <a:lnTo>
                  <a:pt x="155" y="140"/>
                </a:lnTo>
                <a:lnTo>
                  <a:pt x="152" y="138"/>
                </a:lnTo>
                <a:lnTo>
                  <a:pt x="152" y="138"/>
                </a:lnTo>
                <a:close/>
                <a:moveTo>
                  <a:pt x="279" y="372"/>
                </a:move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lnTo>
                  <a:pt x="279" y="372"/>
                </a:lnTo>
                <a:lnTo>
                  <a:pt x="279" y="386"/>
                </a:lnTo>
                <a:lnTo>
                  <a:pt x="279" y="386"/>
                </a:lnTo>
                <a:lnTo>
                  <a:pt x="279" y="388"/>
                </a:lnTo>
                <a:lnTo>
                  <a:pt x="279" y="388"/>
                </a:lnTo>
                <a:lnTo>
                  <a:pt x="279" y="389"/>
                </a:lnTo>
                <a:lnTo>
                  <a:pt x="279" y="389"/>
                </a:lnTo>
                <a:lnTo>
                  <a:pt x="278" y="392"/>
                </a:lnTo>
                <a:lnTo>
                  <a:pt x="278" y="392"/>
                </a:lnTo>
                <a:lnTo>
                  <a:pt x="278" y="397"/>
                </a:lnTo>
                <a:lnTo>
                  <a:pt x="278" y="397"/>
                </a:lnTo>
                <a:lnTo>
                  <a:pt x="276" y="399"/>
                </a:lnTo>
                <a:lnTo>
                  <a:pt x="276" y="399"/>
                </a:lnTo>
                <a:lnTo>
                  <a:pt x="275" y="399"/>
                </a:lnTo>
                <a:lnTo>
                  <a:pt x="273" y="397"/>
                </a:lnTo>
                <a:lnTo>
                  <a:pt x="273" y="397"/>
                </a:lnTo>
                <a:lnTo>
                  <a:pt x="273" y="397"/>
                </a:lnTo>
                <a:lnTo>
                  <a:pt x="273" y="397"/>
                </a:lnTo>
                <a:lnTo>
                  <a:pt x="272" y="399"/>
                </a:lnTo>
                <a:lnTo>
                  <a:pt x="272" y="399"/>
                </a:lnTo>
                <a:lnTo>
                  <a:pt x="273" y="400"/>
                </a:lnTo>
                <a:lnTo>
                  <a:pt x="273" y="400"/>
                </a:lnTo>
                <a:lnTo>
                  <a:pt x="286" y="400"/>
                </a:lnTo>
                <a:lnTo>
                  <a:pt x="286" y="400"/>
                </a:lnTo>
                <a:lnTo>
                  <a:pt x="287" y="399"/>
                </a:lnTo>
                <a:lnTo>
                  <a:pt x="287" y="399"/>
                </a:lnTo>
                <a:lnTo>
                  <a:pt x="290" y="394"/>
                </a:lnTo>
                <a:lnTo>
                  <a:pt x="290" y="394"/>
                </a:lnTo>
                <a:lnTo>
                  <a:pt x="290" y="392"/>
                </a:lnTo>
                <a:lnTo>
                  <a:pt x="290" y="392"/>
                </a:lnTo>
                <a:lnTo>
                  <a:pt x="289" y="388"/>
                </a:lnTo>
                <a:lnTo>
                  <a:pt x="289" y="388"/>
                </a:lnTo>
                <a:lnTo>
                  <a:pt x="287" y="386"/>
                </a:lnTo>
                <a:lnTo>
                  <a:pt x="287" y="386"/>
                </a:lnTo>
                <a:lnTo>
                  <a:pt x="287" y="391"/>
                </a:lnTo>
                <a:lnTo>
                  <a:pt x="287" y="391"/>
                </a:lnTo>
                <a:lnTo>
                  <a:pt x="287" y="394"/>
                </a:lnTo>
                <a:lnTo>
                  <a:pt x="287" y="394"/>
                </a:lnTo>
                <a:lnTo>
                  <a:pt x="286" y="396"/>
                </a:lnTo>
                <a:lnTo>
                  <a:pt x="286" y="396"/>
                </a:lnTo>
                <a:lnTo>
                  <a:pt x="283" y="396"/>
                </a:lnTo>
                <a:lnTo>
                  <a:pt x="283" y="396"/>
                </a:lnTo>
                <a:lnTo>
                  <a:pt x="283" y="396"/>
                </a:lnTo>
                <a:lnTo>
                  <a:pt x="281" y="394"/>
                </a:lnTo>
                <a:lnTo>
                  <a:pt x="283" y="392"/>
                </a:lnTo>
                <a:lnTo>
                  <a:pt x="283" y="392"/>
                </a:lnTo>
                <a:lnTo>
                  <a:pt x="284" y="389"/>
                </a:lnTo>
                <a:lnTo>
                  <a:pt x="284" y="389"/>
                </a:lnTo>
                <a:lnTo>
                  <a:pt x="286" y="386"/>
                </a:lnTo>
                <a:lnTo>
                  <a:pt x="286" y="386"/>
                </a:lnTo>
                <a:lnTo>
                  <a:pt x="286" y="383"/>
                </a:lnTo>
                <a:lnTo>
                  <a:pt x="284" y="378"/>
                </a:lnTo>
                <a:lnTo>
                  <a:pt x="284" y="378"/>
                </a:lnTo>
                <a:lnTo>
                  <a:pt x="279" y="372"/>
                </a:lnTo>
                <a:lnTo>
                  <a:pt x="279" y="372"/>
                </a:lnTo>
                <a:close/>
                <a:moveTo>
                  <a:pt x="33" y="381"/>
                </a:moveTo>
                <a:lnTo>
                  <a:pt x="33" y="381"/>
                </a:lnTo>
                <a:lnTo>
                  <a:pt x="35" y="380"/>
                </a:lnTo>
                <a:lnTo>
                  <a:pt x="35" y="380"/>
                </a:lnTo>
                <a:lnTo>
                  <a:pt x="41" y="372"/>
                </a:lnTo>
                <a:lnTo>
                  <a:pt x="41" y="372"/>
                </a:lnTo>
                <a:lnTo>
                  <a:pt x="41" y="370"/>
                </a:lnTo>
                <a:lnTo>
                  <a:pt x="41" y="369"/>
                </a:lnTo>
                <a:lnTo>
                  <a:pt x="41" y="369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35" y="356"/>
                </a:lnTo>
                <a:lnTo>
                  <a:pt x="27" y="367"/>
                </a:lnTo>
                <a:lnTo>
                  <a:pt x="27" y="367"/>
                </a:lnTo>
                <a:lnTo>
                  <a:pt x="27" y="369"/>
                </a:lnTo>
                <a:lnTo>
                  <a:pt x="27" y="369"/>
                </a:lnTo>
                <a:lnTo>
                  <a:pt x="30" y="375"/>
                </a:lnTo>
                <a:lnTo>
                  <a:pt x="30" y="375"/>
                </a:lnTo>
                <a:lnTo>
                  <a:pt x="33" y="381"/>
                </a:lnTo>
                <a:lnTo>
                  <a:pt x="33" y="381"/>
                </a:lnTo>
                <a:close/>
                <a:moveTo>
                  <a:pt x="363" y="108"/>
                </a:moveTo>
                <a:lnTo>
                  <a:pt x="363" y="108"/>
                </a:lnTo>
                <a:lnTo>
                  <a:pt x="355" y="121"/>
                </a:lnTo>
                <a:lnTo>
                  <a:pt x="355" y="121"/>
                </a:lnTo>
                <a:lnTo>
                  <a:pt x="355" y="124"/>
                </a:lnTo>
                <a:lnTo>
                  <a:pt x="355" y="124"/>
                </a:lnTo>
                <a:lnTo>
                  <a:pt x="354" y="129"/>
                </a:lnTo>
                <a:lnTo>
                  <a:pt x="354" y="129"/>
                </a:lnTo>
                <a:lnTo>
                  <a:pt x="355" y="132"/>
                </a:lnTo>
                <a:lnTo>
                  <a:pt x="357" y="137"/>
                </a:lnTo>
                <a:lnTo>
                  <a:pt x="357" y="137"/>
                </a:lnTo>
                <a:lnTo>
                  <a:pt x="368" y="115"/>
                </a:lnTo>
                <a:lnTo>
                  <a:pt x="368" y="115"/>
                </a:lnTo>
                <a:lnTo>
                  <a:pt x="363" y="108"/>
                </a:lnTo>
                <a:lnTo>
                  <a:pt x="363" y="108"/>
                </a:lnTo>
                <a:close/>
                <a:moveTo>
                  <a:pt x="70" y="112"/>
                </a:moveTo>
                <a:lnTo>
                  <a:pt x="70" y="112"/>
                </a:lnTo>
                <a:lnTo>
                  <a:pt x="70" y="113"/>
                </a:lnTo>
                <a:lnTo>
                  <a:pt x="70" y="113"/>
                </a:lnTo>
                <a:lnTo>
                  <a:pt x="62" y="129"/>
                </a:lnTo>
                <a:lnTo>
                  <a:pt x="62" y="129"/>
                </a:lnTo>
                <a:lnTo>
                  <a:pt x="62" y="129"/>
                </a:lnTo>
                <a:lnTo>
                  <a:pt x="62" y="129"/>
                </a:lnTo>
                <a:lnTo>
                  <a:pt x="63" y="129"/>
                </a:lnTo>
                <a:lnTo>
                  <a:pt x="65" y="129"/>
                </a:lnTo>
                <a:lnTo>
                  <a:pt x="65" y="129"/>
                </a:lnTo>
                <a:lnTo>
                  <a:pt x="63" y="131"/>
                </a:lnTo>
                <a:lnTo>
                  <a:pt x="63" y="131"/>
                </a:lnTo>
                <a:lnTo>
                  <a:pt x="63" y="132"/>
                </a:lnTo>
                <a:lnTo>
                  <a:pt x="62" y="132"/>
                </a:lnTo>
                <a:lnTo>
                  <a:pt x="62" y="132"/>
                </a:lnTo>
                <a:lnTo>
                  <a:pt x="60" y="131"/>
                </a:lnTo>
                <a:lnTo>
                  <a:pt x="60" y="131"/>
                </a:lnTo>
                <a:lnTo>
                  <a:pt x="57" y="137"/>
                </a:lnTo>
                <a:lnTo>
                  <a:pt x="57" y="142"/>
                </a:lnTo>
                <a:lnTo>
                  <a:pt x="57" y="142"/>
                </a:lnTo>
                <a:lnTo>
                  <a:pt x="57" y="143"/>
                </a:lnTo>
                <a:lnTo>
                  <a:pt x="57" y="143"/>
                </a:lnTo>
                <a:lnTo>
                  <a:pt x="62" y="146"/>
                </a:lnTo>
                <a:lnTo>
                  <a:pt x="62" y="146"/>
                </a:lnTo>
                <a:lnTo>
                  <a:pt x="63" y="143"/>
                </a:lnTo>
                <a:lnTo>
                  <a:pt x="62" y="142"/>
                </a:lnTo>
                <a:lnTo>
                  <a:pt x="62" y="142"/>
                </a:lnTo>
                <a:lnTo>
                  <a:pt x="60" y="140"/>
                </a:lnTo>
                <a:lnTo>
                  <a:pt x="60" y="140"/>
                </a:lnTo>
                <a:lnTo>
                  <a:pt x="60" y="138"/>
                </a:lnTo>
                <a:lnTo>
                  <a:pt x="60" y="137"/>
                </a:lnTo>
                <a:lnTo>
                  <a:pt x="60" y="137"/>
                </a:lnTo>
                <a:lnTo>
                  <a:pt x="62" y="137"/>
                </a:lnTo>
                <a:lnTo>
                  <a:pt x="65" y="137"/>
                </a:lnTo>
                <a:lnTo>
                  <a:pt x="65" y="137"/>
                </a:lnTo>
                <a:lnTo>
                  <a:pt x="65" y="137"/>
                </a:lnTo>
                <a:lnTo>
                  <a:pt x="65" y="137"/>
                </a:lnTo>
                <a:lnTo>
                  <a:pt x="66" y="135"/>
                </a:lnTo>
                <a:lnTo>
                  <a:pt x="66" y="135"/>
                </a:lnTo>
                <a:lnTo>
                  <a:pt x="70" y="127"/>
                </a:lnTo>
                <a:lnTo>
                  <a:pt x="70" y="127"/>
                </a:lnTo>
                <a:lnTo>
                  <a:pt x="70" y="124"/>
                </a:lnTo>
                <a:lnTo>
                  <a:pt x="70" y="124"/>
                </a:lnTo>
                <a:lnTo>
                  <a:pt x="70" y="113"/>
                </a:lnTo>
                <a:lnTo>
                  <a:pt x="70" y="113"/>
                </a:lnTo>
                <a:lnTo>
                  <a:pt x="70" y="112"/>
                </a:lnTo>
                <a:lnTo>
                  <a:pt x="70" y="112"/>
                </a:lnTo>
                <a:close/>
                <a:moveTo>
                  <a:pt x="393" y="306"/>
                </a:moveTo>
                <a:lnTo>
                  <a:pt x="393" y="306"/>
                </a:lnTo>
                <a:lnTo>
                  <a:pt x="393" y="306"/>
                </a:lnTo>
                <a:lnTo>
                  <a:pt x="393" y="306"/>
                </a:lnTo>
                <a:lnTo>
                  <a:pt x="393" y="307"/>
                </a:lnTo>
                <a:lnTo>
                  <a:pt x="393" y="307"/>
                </a:lnTo>
                <a:lnTo>
                  <a:pt x="384" y="318"/>
                </a:lnTo>
                <a:lnTo>
                  <a:pt x="384" y="318"/>
                </a:lnTo>
                <a:lnTo>
                  <a:pt x="382" y="323"/>
                </a:lnTo>
                <a:lnTo>
                  <a:pt x="380" y="326"/>
                </a:lnTo>
                <a:lnTo>
                  <a:pt x="380" y="326"/>
                </a:lnTo>
                <a:lnTo>
                  <a:pt x="380" y="331"/>
                </a:lnTo>
                <a:lnTo>
                  <a:pt x="380" y="331"/>
                </a:lnTo>
                <a:lnTo>
                  <a:pt x="382" y="332"/>
                </a:lnTo>
                <a:lnTo>
                  <a:pt x="382" y="334"/>
                </a:lnTo>
                <a:lnTo>
                  <a:pt x="382" y="334"/>
                </a:lnTo>
                <a:lnTo>
                  <a:pt x="382" y="336"/>
                </a:lnTo>
                <a:lnTo>
                  <a:pt x="382" y="336"/>
                </a:lnTo>
                <a:lnTo>
                  <a:pt x="382" y="336"/>
                </a:lnTo>
                <a:lnTo>
                  <a:pt x="391" y="326"/>
                </a:lnTo>
                <a:lnTo>
                  <a:pt x="391" y="326"/>
                </a:lnTo>
                <a:lnTo>
                  <a:pt x="391" y="325"/>
                </a:lnTo>
                <a:lnTo>
                  <a:pt x="391" y="325"/>
                </a:lnTo>
                <a:lnTo>
                  <a:pt x="391" y="318"/>
                </a:lnTo>
                <a:lnTo>
                  <a:pt x="391" y="318"/>
                </a:lnTo>
                <a:lnTo>
                  <a:pt x="391" y="315"/>
                </a:lnTo>
                <a:lnTo>
                  <a:pt x="391" y="315"/>
                </a:lnTo>
                <a:lnTo>
                  <a:pt x="393" y="314"/>
                </a:lnTo>
                <a:lnTo>
                  <a:pt x="393" y="314"/>
                </a:lnTo>
                <a:lnTo>
                  <a:pt x="393" y="306"/>
                </a:lnTo>
                <a:lnTo>
                  <a:pt x="393" y="306"/>
                </a:lnTo>
                <a:close/>
                <a:moveTo>
                  <a:pt x="66" y="396"/>
                </a:moveTo>
                <a:lnTo>
                  <a:pt x="66" y="396"/>
                </a:lnTo>
                <a:lnTo>
                  <a:pt x="68" y="394"/>
                </a:lnTo>
                <a:lnTo>
                  <a:pt x="68" y="394"/>
                </a:lnTo>
                <a:lnTo>
                  <a:pt x="68" y="392"/>
                </a:lnTo>
                <a:lnTo>
                  <a:pt x="68" y="392"/>
                </a:lnTo>
                <a:lnTo>
                  <a:pt x="63" y="385"/>
                </a:lnTo>
                <a:lnTo>
                  <a:pt x="63" y="385"/>
                </a:lnTo>
                <a:lnTo>
                  <a:pt x="63" y="383"/>
                </a:lnTo>
                <a:lnTo>
                  <a:pt x="63" y="381"/>
                </a:lnTo>
                <a:lnTo>
                  <a:pt x="63" y="381"/>
                </a:lnTo>
                <a:lnTo>
                  <a:pt x="63" y="380"/>
                </a:lnTo>
                <a:lnTo>
                  <a:pt x="63" y="380"/>
                </a:lnTo>
                <a:lnTo>
                  <a:pt x="62" y="377"/>
                </a:lnTo>
                <a:lnTo>
                  <a:pt x="62" y="377"/>
                </a:lnTo>
                <a:lnTo>
                  <a:pt x="54" y="386"/>
                </a:lnTo>
                <a:lnTo>
                  <a:pt x="54" y="386"/>
                </a:lnTo>
                <a:lnTo>
                  <a:pt x="57" y="391"/>
                </a:lnTo>
                <a:lnTo>
                  <a:pt x="57" y="391"/>
                </a:lnTo>
                <a:lnTo>
                  <a:pt x="59" y="392"/>
                </a:lnTo>
                <a:lnTo>
                  <a:pt x="57" y="394"/>
                </a:lnTo>
                <a:lnTo>
                  <a:pt x="57" y="394"/>
                </a:lnTo>
                <a:lnTo>
                  <a:pt x="55" y="394"/>
                </a:lnTo>
                <a:lnTo>
                  <a:pt x="54" y="394"/>
                </a:lnTo>
                <a:lnTo>
                  <a:pt x="54" y="394"/>
                </a:lnTo>
                <a:lnTo>
                  <a:pt x="54" y="392"/>
                </a:lnTo>
                <a:lnTo>
                  <a:pt x="54" y="392"/>
                </a:lnTo>
                <a:lnTo>
                  <a:pt x="52" y="389"/>
                </a:lnTo>
                <a:lnTo>
                  <a:pt x="52" y="389"/>
                </a:lnTo>
                <a:lnTo>
                  <a:pt x="49" y="392"/>
                </a:lnTo>
                <a:lnTo>
                  <a:pt x="49" y="392"/>
                </a:lnTo>
                <a:lnTo>
                  <a:pt x="49" y="394"/>
                </a:lnTo>
                <a:lnTo>
                  <a:pt x="51" y="396"/>
                </a:lnTo>
                <a:lnTo>
                  <a:pt x="51" y="396"/>
                </a:lnTo>
                <a:lnTo>
                  <a:pt x="54" y="396"/>
                </a:lnTo>
                <a:lnTo>
                  <a:pt x="54" y="396"/>
                </a:lnTo>
                <a:lnTo>
                  <a:pt x="66" y="396"/>
                </a:lnTo>
                <a:lnTo>
                  <a:pt x="66" y="396"/>
                </a:lnTo>
                <a:close/>
                <a:moveTo>
                  <a:pt x="256" y="419"/>
                </a:moveTo>
                <a:lnTo>
                  <a:pt x="256" y="419"/>
                </a:lnTo>
                <a:lnTo>
                  <a:pt x="262" y="421"/>
                </a:lnTo>
                <a:lnTo>
                  <a:pt x="262" y="421"/>
                </a:lnTo>
                <a:lnTo>
                  <a:pt x="275" y="421"/>
                </a:lnTo>
                <a:lnTo>
                  <a:pt x="286" y="422"/>
                </a:lnTo>
                <a:lnTo>
                  <a:pt x="286" y="422"/>
                </a:lnTo>
                <a:lnTo>
                  <a:pt x="305" y="421"/>
                </a:lnTo>
                <a:lnTo>
                  <a:pt x="305" y="421"/>
                </a:lnTo>
                <a:lnTo>
                  <a:pt x="319" y="421"/>
                </a:lnTo>
                <a:lnTo>
                  <a:pt x="335" y="418"/>
                </a:lnTo>
                <a:lnTo>
                  <a:pt x="335" y="418"/>
                </a:lnTo>
                <a:lnTo>
                  <a:pt x="338" y="418"/>
                </a:lnTo>
                <a:lnTo>
                  <a:pt x="338" y="418"/>
                </a:lnTo>
                <a:lnTo>
                  <a:pt x="297" y="419"/>
                </a:lnTo>
                <a:lnTo>
                  <a:pt x="256" y="419"/>
                </a:lnTo>
                <a:lnTo>
                  <a:pt x="256" y="419"/>
                </a:lnTo>
                <a:close/>
                <a:moveTo>
                  <a:pt x="257" y="118"/>
                </a:moveTo>
                <a:lnTo>
                  <a:pt x="257" y="118"/>
                </a:lnTo>
                <a:lnTo>
                  <a:pt x="261" y="121"/>
                </a:lnTo>
                <a:lnTo>
                  <a:pt x="261" y="121"/>
                </a:lnTo>
                <a:lnTo>
                  <a:pt x="261" y="123"/>
                </a:lnTo>
                <a:lnTo>
                  <a:pt x="261" y="123"/>
                </a:lnTo>
                <a:lnTo>
                  <a:pt x="261" y="123"/>
                </a:lnTo>
                <a:lnTo>
                  <a:pt x="261" y="124"/>
                </a:lnTo>
                <a:lnTo>
                  <a:pt x="259" y="124"/>
                </a:lnTo>
                <a:lnTo>
                  <a:pt x="259" y="124"/>
                </a:lnTo>
                <a:lnTo>
                  <a:pt x="259" y="124"/>
                </a:lnTo>
                <a:lnTo>
                  <a:pt x="259" y="124"/>
                </a:lnTo>
                <a:lnTo>
                  <a:pt x="257" y="127"/>
                </a:lnTo>
                <a:lnTo>
                  <a:pt x="257" y="129"/>
                </a:lnTo>
                <a:lnTo>
                  <a:pt x="257" y="129"/>
                </a:lnTo>
                <a:lnTo>
                  <a:pt x="257" y="131"/>
                </a:lnTo>
                <a:lnTo>
                  <a:pt x="257" y="131"/>
                </a:lnTo>
                <a:lnTo>
                  <a:pt x="259" y="132"/>
                </a:lnTo>
                <a:lnTo>
                  <a:pt x="257" y="134"/>
                </a:lnTo>
                <a:lnTo>
                  <a:pt x="257" y="134"/>
                </a:lnTo>
                <a:lnTo>
                  <a:pt x="256" y="134"/>
                </a:lnTo>
                <a:lnTo>
                  <a:pt x="256" y="134"/>
                </a:lnTo>
                <a:lnTo>
                  <a:pt x="256" y="138"/>
                </a:lnTo>
                <a:lnTo>
                  <a:pt x="256" y="138"/>
                </a:lnTo>
                <a:lnTo>
                  <a:pt x="257" y="142"/>
                </a:lnTo>
                <a:lnTo>
                  <a:pt x="257" y="142"/>
                </a:lnTo>
                <a:lnTo>
                  <a:pt x="257" y="140"/>
                </a:lnTo>
                <a:lnTo>
                  <a:pt x="257" y="140"/>
                </a:lnTo>
                <a:lnTo>
                  <a:pt x="262" y="132"/>
                </a:lnTo>
                <a:lnTo>
                  <a:pt x="265" y="123"/>
                </a:lnTo>
                <a:lnTo>
                  <a:pt x="265" y="123"/>
                </a:lnTo>
                <a:lnTo>
                  <a:pt x="265" y="120"/>
                </a:lnTo>
                <a:lnTo>
                  <a:pt x="264" y="115"/>
                </a:lnTo>
                <a:lnTo>
                  <a:pt x="264" y="115"/>
                </a:lnTo>
                <a:lnTo>
                  <a:pt x="265" y="113"/>
                </a:lnTo>
                <a:lnTo>
                  <a:pt x="265" y="113"/>
                </a:lnTo>
                <a:lnTo>
                  <a:pt x="265" y="113"/>
                </a:lnTo>
                <a:lnTo>
                  <a:pt x="265" y="113"/>
                </a:lnTo>
                <a:lnTo>
                  <a:pt x="264" y="105"/>
                </a:lnTo>
                <a:lnTo>
                  <a:pt x="264" y="105"/>
                </a:lnTo>
                <a:lnTo>
                  <a:pt x="261" y="110"/>
                </a:lnTo>
                <a:lnTo>
                  <a:pt x="257" y="118"/>
                </a:lnTo>
                <a:lnTo>
                  <a:pt x="257" y="118"/>
                </a:lnTo>
                <a:close/>
                <a:moveTo>
                  <a:pt x="38" y="306"/>
                </a:moveTo>
                <a:lnTo>
                  <a:pt x="38" y="306"/>
                </a:lnTo>
                <a:lnTo>
                  <a:pt x="46" y="295"/>
                </a:lnTo>
                <a:lnTo>
                  <a:pt x="46" y="295"/>
                </a:lnTo>
                <a:lnTo>
                  <a:pt x="40" y="282"/>
                </a:lnTo>
                <a:lnTo>
                  <a:pt x="40" y="282"/>
                </a:lnTo>
                <a:lnTo>
                  <a:pt x="32" y="293"/>
                </a:lnTo>
                <a:lnTo>
                  <a:pt x="32" y="293"/>
                </a:lnTo>
                <a:lnTo>
                  <a:pt x="38" y="306"/>
                </a:lnTo>
                <a:lnTo>
                  <a:pt x="38" y="306"/>
                </a:lnTo>
                <a:close/>
                <a:moveTo>
                  <a:pt x="390" y="230"/>
                </a:moveTo>
                <a:lnTo>
                  <a:pt x="390" y="230"/>
                </a:lnTo>
                <a:lnTo>
                  <a:pt x="385" y="235"/>
                </a:lnTo>
                <a:lnTo>
                  <a:pt x="385" y="235"/>
                </a:lnTo>
                <a:lnTo>
                  <a:pt x="384" y="238"/>
                </a:lnTo>
                <a:lnTo>
                  <a:pt x="384" y="238"/>
                </a:lnTo>
                <a:lnTo>
                  <a:pt x="384" y="252"/>
                </a:lnTo>
                <a:lnTo>
                  <a:pt x="384" y="252"/>
                </a:lnTo>
                <a:lnTo>
                  <a:pt x="384" y="254"/>
                </a:lnTo>
                <a:lnTo>
                  <a:pt x="384" y="254"/>
                </a:lnTo>
                <a:lnTo>
                  <a:pt x="387" y="250"/>
                </a:lnTo>
                <a:lnTo>
                  <a:pt x="387" y="250"/>
                </a:lnTo>
                <a:lnTo>
                  <a:pt x="390" y="246"/>
                </a:lnTo>
                <a:lnTo>
                  <a:pt x="390" y="246"/>
                </a:lnTo>
                <a:lnTo>
                  <a:pt x="390" y="243"/>
                </a:lnTo>
                <a:lnTo>
                  <a:pt x="390" y="243"/>
                </a:lnTo>
                <a:lnTo>
                  <a:pt x="391" y="241"/>
                </a:lnTo>
                <a:lnTo>
                  <a:pt x="393" y="241"/>
                </a:lnTo>
                <a:lnTo>
                  <a:pt x="393" y="241"/>
                </a:lnTo>
                <a:lnTo>
                  <a:pt x="395" y="241"/>
                </a:lnTo>
                <a:lnTo>
                  <a:pt x="395" y="241"/>
                </a:lnTo>
                <a:lnTo>
                  <a:pt x="395" y="238"/>
                </a:lnTo>
                <a:lnTo>
                  <a:pt x="395" y="238"/>
                </a:lnTo>
                <a:lnTo>
                  <a:pt x="395" y="225"/>
                </a:lnTo>
                <a:lnTo>
                  <a:pt x="395" y="225"/>
                </a:lnTo>
                <a:lnTo>
                  <a:pt x="395" y="224"/>
                </a:lnTo>
                <a:lnTo>
                  <a:pt x="395" y="224"/>
                </a:lnTo>
                <a:lnTo>
                  <a:pt x="393" y="225"/>
                </a:lnTo>
                <a:lnTo>
                  <a:pt x="393" y="225"/>
                </a:lnTo>
                <a:lnTo>
                  <a:pt x="393" y="230"/>
                </a:lnTo>
                <a:lnTo>
                  <a:pt x="393" y="230"/>
                </a:lnTo>
                <a:lnTo>
                  <a:pt x="393" y="232"/>
                </a:lnTo>
                <a:lnTo>
                  <a:pt x="390" y="232"/>
                </a:lnTo>
                <a:lnTo>
                  <a:pt x="390" y="232"/>
                </a:lnTo>
                <a:lnTo>
                  <a:pt x="390" y="230"/>
                </a:lnTo>
                <a:lnTo>
                  <a:pt x="390" y="230"/>
                </a:lnTo>
                <a:close/>
                <a:moveTo>
                  <a:pt x="358" y="403"/>
                </a:moveTo>
                <a:lnTo>
                  <a:pt x="358" y="403"/>
                </a:lnTo>
                <a:lnTo>
                  <a:pt x="361" y="402"/>
                </a:lnTo>
                <a:lnTo>
                  <a:pt x="365" y="400"/>
                </a:lnTo>
                <a:lnTo>
                  <a:pt x="365" y="400"/>
                </a:lnTo>
                <a:lnTo>
                  <a:pt x="368" y="397"/>
                </a:lnTo>
                <a:lnTo>
                  <a:pt x="368" y="397"/>
                </a:lnTo>
                <a:lnTo>
                  <a:pt x="371" y="394"/>
                </a:lnTo>
                <a:lnTo>
                  <a:pt x="371" y="394"/>
                </a:lnTo>
                <a:lnTo>
                  <a:pt x="376" y="388"/>
                </a:lnTo>
                <a:lnTo>
                  <a:pt x="376" y="388"/>
                </a:lnTo>
                <a:lnTo>
                  <a:pt x="377" y="388"/>
                </a:lnTo>
                <a:lnTo>
                  <a:pt x="377" y="388"/>
                </a:lnTo>
                <a:lnTo>
                  <a:pt x="373" y="380"/>
                </a:lnTo>
                <a:lnTo>
                  <a:pt x="373" y="380"/>
                </a:lnTo>
                <a:lnTo>
                  <a:pt x="368" y="386"/>
                </a:lnTo>
                <a:lnTo>
                  <a:pt x="361" y="391"/>
                </a:lnTo>
                <a:lnTo>
                  <a:pt x="361" y="391"/>
                </a:lnTo>
                <a:lnTo>
                  <a:pt x="361" y="397"/>
                </a:lnTo>
                <a:lnTo>
                  <a:pt x="358" y="403"/>
                </a:lnTo>
                <a:lnTo>
                  <a:pt x="358" y="403"/>
                </a:lnTo>
                <a:close/>
                <a:moveTo>
                  <a:pt x="373" y="195"/>
                </a:moveTo>
                <a:lnTo>
                  <a:pt x="373" y="195"/>
                </a:lnTo>
                <a:lnTo>
                  <a:pt x="374" y="194"/>
                </a:lnTo>
                <a:lnTo>
                  <a:pt x="374" y="192"/>
                </a:lnTo>
                <a:lnTo>
                  <a:pt x="374" y="192"/>
                </a:lnTo>
                <a:lnTo>
                  <a:pt x="379" y="178"/>
                </a:lnTo>
                <a:lnTo>
                  <a:pt x="379" y="178"/>
                </a:lnTo>
                <a:lnTo>
                  <a:pt x="380" y="176"/>
                </a:lnTo>
                <a:lnTo>
                  <a:pt x="380" y="176"/>
                </a:lnTo>
                <a:lnTo>
                  <a:pt x="382" y="178"/>
                </a:lnTo>
                <a:lnTo>
                  <a:pt x="382" y="178"/>
                </a:lnTo>
                <a:lnTo>
                  <a:pt x="382" y="178"/>
                </a:lnTo>
                <a:lnTo>
                  <a:pt x="382" y="179"/>
                </a:lnTo>
                <a:lnTo>
                  <a:pt x="382" y="179"/>
                </a:lnTo>
                <a:lnTo>
                  <a:pt x="379" y="183"/>
                </a:lnTo>
                <a:lnTo>
                  <a:pt x="379" y="183"/>
                </a:lnTo>
                <a:lnTo>
                  <a:pt x="377" y="189"/>
                </a:lnTo>
                <a:lnTo>
                  <a:pt x="377" y="189"/>
                </a:lnTo>
                <a:lnTo>
                  <a:pt x="377" y="191"/>
                </a:lnTo>
                <a:lnTo>
                  <a:pt x="377" y="191"/>
                </a:lnTo>
                <a:lnTo>
                  <a:pt x="382" y="184"/>
                </a:lnTo>
                <a:lnTo>
                  <a:pt x="382" y="184"/>
                </a:lnTo>
                <a:lnTo>
                  <a:pt x="382" y="184"/>
                </a:lnTo>
                <a:lnTo>
                  <a:pt x="382" y="184"/>
                </a:lnTo>
                <a:lnTo>
                  <a:pt x="382" y="176"/>
                </a:lnTo>
                <a:lnTo>
                  <a:pt x="382" y="176"/>
                </a:lnTo>
                <a:lnTo>
                  <a:pt x="382" y="175"/>
                </a:lnTo>
                <a:lnTo>
                  <a:pt x="382" y="175"/>
                </a:lnTo>
                <a:lnTo>
                  <a:pt x="379" y="170"/>
                </a:lnTo>
                <a:lnTo>
                  <a:pt x="379" y="170"/>
                </a:lnTo>
                <a:lnTo>
                  <a:pt x="379" y="170"/>
                </a:lnTo>
                <a:lnTo>
                  <a:pt x="379" y="170"/>
                </a:lnTo>
                <a:lnTo>
                  <a:pt x="373" y="178"/>
                </a:lnTo>
                <a:lnTo>
                  <a:pt x="369" y="187"/>
                </a:lnTo>
                <a:lnTo>
                  <a:pt x="369" y="187"/>
                </a:lnTo>
                <a:lnTo>
                  <a:pt x="369" y="189"/>
                </a:lnTo>
                <a:lnTo>
                  <a:pt x="369" y="189"/>
                </a:lnTo>
                <a:lnTo>
                  <a:pt x="373" y="195"/>
                </a:lnTo>
                <a:lnTo>
                  <a:pt x="373" y="195"/>
                </a:lnTo>
                <a:close/>
                <a:moveTo>
                  <a:pt x="355" y="97"/>
                </a:moveTo>
                <a:lnTo>
                  <a:pt x="355" y="97"/>
                </a:lnTo>
                <a:lnTo>
                  <a:pt x="354" y="101"/>
                </a:lnTo>
                <a:lnTo>
                  <a:pt x="354" y="101"/>
                </a:lnTo>
                <a:lnTo>
                  <a:pt x="352" y="104"/>
                </a:lnTo>
                <a:lnTo>
                  <a:pt x="350" y="107"/>
                </a:lnTo>
                <a:lnTo>
                  <a:pt x="350" y="107"/>
                </a:lnTo>
                <a:lnTo>
                  <a:pt x="349" y="108"/>
                </a:lnTo>
                <a:lnTo>
                  <a:pt x="349" y="108"/>
                </a:lnTo>
                <a:lnTo>
                  <a:pt x="347" y="110"/>
                </a:lnTo>
                <a:lnTo>
                  <a:pt x="347" y="110"/>
                </a:lnTo>
                <a:lnTo>
                  <a:pt x="346" y="118"/>
                </a:lnTo>
                <a:lnTo>
                  <a:pt x="346" y="118"/>
                </a:lnTo>
                <a:lnTo>
                  <a:pt x="344" y="120"/>
                </a:lnTo>
                <a:lnTo>
                  <a:pt x="344" y="120"/>
                </a:lnTo>
                <a:lnTo>
                  <a:pt x="344" y="132"/>
                </a:lnTo>
                <a:lnTo>
                  <a:pt x="344" y="132"/>
                </a:lnTo>
                <a:lnTo>
                  <a:pt x="344" y="134"/>
                </a:lnTo>
                <a:lnTo>
                  <a:pt x="344" y="134"/>
                </a:lnTo>
                <a:lnTo>
                  <a:pt x="347" y="131"/>
                </a:lnTo>
                <a:lnTo>
                  <a:pt x="347" y="131"/>
                </a:lnTo>
                <a:lnTo>
                  <a:pt x="352" y="120"/>
                </a:lnTo>
                <a:lnTo>
                  <a:pt x="352" y="120"/>
                </a:lnTo>
                <a:lnTo>
                  <a:pt x="352" y="116"/>
                </a:lnTo>
                <a:lnTo>
                  <a:pt x="352" y="115"/>
                </a:lnTo>
                <a:lnTo>
                  <a:pt x="352" y="115"/>
                </a:lnTo>
                <a:lnTo>
                  <a:pt x="350" y="113"/>
                </a:lnTo>
                <a:lnTo>
                  <a:pt x="352" y="112"/>
                </a:lnTo>
                <a:lnTo>
                  <a:pt x="352" y="112"/>
                </a:lnTo>
                <a:lnTo>
                  <a:pt x="354" y="110"/>
                </a:lnTo>
                <a:lnTo>
                  <a:pt x="354" y="110"/>
                </a:lnTo>
                <a:lnTo>
                  <a:pt x="357" y="104"/>
                </a:lnTo>
                <a:lnTo>
                  <a:pt x="357" y="104"/>
                </a:lnTo>
                <a:lnTo>
                  <a:pt x="357" y="102"/>
                </a:lnTo>
                <a:lnTo>
                  <a:pt x="357" y="101"/>
                </a:lnTo>
                <a:lnTo>
                  <a:pt x="357" y="101"/>
                </a:lnTo>
                <a:lnTo>
                  <a:pt x="355" y="99"/>
                </a:lnTo>
                <a:lnTo>
                  <a:pt x="355" y="99"/>
                </a:lnTo>
                <a:lnTo>
                  <a:pt x="355" y="97"/>
                </a:lnTo>
                <a:lnTo>
                  <a:pt x="355" y="97"/>
                </a:lnTo>
                <a:lnTo>
                  <a:pt x="355" y="97"/>
                </a:lnTo>
                <a:close/>
                <a:moveTo>
                  <a:pt x="60" y="373"/>
                </a:moveTo>
                <a:lnTo>
                  <a:pt x="60" y="373"/>
                </a:lnTo>
                <a:lnTo>
                  <a:pt x="54" y="359"/>
                </a:lnTo>
                <a:lnTo>
                  <a:pt x="54" y="359"/>
                </a:lnTo>
                <a:lnTo>
                  <a:pt x="48" y="367"/>
                </a:lnTo>
                <a:lnTo>
                  <a:pt x="48" y="367"/>
                </a:lnTo>
                <a:lnTo>
                  <a:pt x="48" y="370"/>
                </a:lnTo>
                <a:lnTo>
                  <a:pt x="48" y="370"/>
                </a:lnTo>
                <a:lnTo>
                  <a:pt x="51" y="377"/>
                </a:lnTo>
                <a:lnTo>
                  <a:pt x="51" y="377"/>
                </a:lnTo>
                <a:lnTo>
                  <a:pt x="51" y="378"/>
                </a:lnTo>
                <a:lnTo>
                  <a:pt x="51" y="380"/>
                </a:lnTo>
                <a:lnTo>
                  <a:pt x="51" y="380"/>
                </a:lnTo>
                <a:lnTo>
                  <a:pt x="49" y="380"/>
                </a:lnTo>
                <a:lnTo>
                  <a:pt x="49" y="380"/>
                </a:lnTo>
                <a:lnTo>
                  <a:pt x="52" y="385"/>
                </a:lnTo>
                <a:lnTo>
                  <a:pt x="52" y="385"/>
                </a:lnTo>
                <a:lnTo>
                  <a:pt x="60" y="373"/>
                </a:lnTo>
                <a:lnTo>
                  <a:pt x="60" y="373"/>
                </a:lnTo>
                <a:close/>
                <a:moveTo>
                  <a:pt x="185" y="113"/>
                </a:moveTo>
                <a:lnTo>
                  <a:pt x="185" y="113"/>
                </a:lnTo>
                <a:lnTo>
                  <a:pt x="186" y="113"/>
                </a:lnTo>
                <a:lnTo>
                  <a:pt x="186" y="113"/>
                </a:lnTo>
                <a:lnTo>
                  <a:pt x="190" y="105"/>
                </a:lnTo>
                <a:lnTo>
                  <a:pt x="193" y="97"/>
                </a:lnTo>
                <a:lnTo>
                  <a:pt x="193" y="97"/>
                </a:lnTo>
                <a:lnTo>
                  <a:pt x="193" y="96"/>
                </a:lnTo>
                <a:lnTo>
                  <a:pt x="193" y="96"/>
                </a:lnTo>
                <a:lnTo>
                  <a:pt x="191" y="90"/>
                </a:lnTo>
                <a:lnTo>
                  <a:pt x="191" y="90"/>
                </a:lnTo>
                <a:lnTo>
                  <a:pt x="186" y="90"/>
                </a:lnTo>
                <a:lnTo>
                  <a:pt x="186" y="90"/>
                </a:lnTo>
                <a:lnTo>
                  <a:pt x="182" y="108"/>
                </a:lnTo>
                <a:lnTo>
                  <a:pt x="182" y="108"/>
                </a:lnTo>
                <a:lnTo>
                  <a:pt x="185" y="113"/>
                </a:lnTo>
                <a:lnTo>
                  <a:pt x="185" y="113"/>
                </a:lnTo>
                <a:close/>
                <a:moveTo>
                  <a:pt x="358" y="344"/>
                </a:moveTo>
                <a:lnTo>
                  <a:pt x="358" y="344"/>
                </a:lnTo>
                <a:lnTo>
                  <a:pt x="363" y="337"/>
                </a:lnTo>
                <a:lnTo>
                  <a:pt x="363" y="337"/>
                </a:lnTo>
                <a:lnTo>
                  <a:pt x="365" y="336"/>
                </a:lnTo>
                <a:lnTo>
                  <a:pt x="365" y="336"/>
                </a:lnTo>
                <a:lnTo>
                  <a:pt x="365" y="334"/>
                </a:lnTo>
                <a:lnTo>
                  <a:pt x="365" y="334"/>
                </a:lnTo>
                <a:lnTo>
                  <a:pt x="365" y="328"/>
                </a:lnTo>
                <a:lnTo>
                  <a:pt x="365" y="323"/>
                </a:lnTo>
                <a:lnTo>
                  <a:pt x="365" y="323"/>
                </a:lnTo>
                <a:lnTo>
                  <a:pt x="365" y="320"/>
                </a:lnTo>
                <a:lnTo>
                  <a:pt x="365" y="320"/>
                </a:lnTo>
                <a:lnTo>
                  <a:pt x="361" y="317"/>
                </a:lnTo>
                <a:lnTo>
                  <a:pt x="361" y="317"/>
                </a:lnTo>
                <a:lnTo>
                  <a:pt x="358" y="323"/>
                </a:lnTo>
                <a:lnTo>
                  <a:pt x="358" y="323"/>
                </a:lnTo>
                <a:lnTo>
                  <a:pt x="357" y="328"/>
                </a:lnTo>
                <a:lnTo>
                  <a:pt x="357" y="328"/>
                </a:lnTo>
                <a:lnTo>
                  <a:pt x="357" y="339"/>
                </a:lnTo>
                <a:lnTo>
                  <a:pt x="357" y="339"/>
                </a:lnTo>
                <a:lnTo>
                  <a:pt x="357" y="342"/>
                </a:lnTo>
                <a:lnTo>
                  <a:pt x="357" y="342"/>
                </a:lnTo>
                <a:lnTo>
                  <a:pt x="358" y="342"/>
                </a:lnTo>
                <a:lnTo>
                  <a:pt x="358" y="344"/>
                </a:lnTo>
                <a:lnTo>
                  <a:pt x="358" y="344"/>
                </a:lnTo>
                <a:close/>
                <a:moveTo>
                  <a:pt x="357" y="186"/>
                </a:moveTo>
                <a:lnTo>
                  <a:pt x="357" y="186"/>
                </a:lnTo>
                <a:lnTo>
                  <a:pt x="354" y="187"/>
                </a:lnTo>
                <a:lnTo>
                  <a:pt x="354" y="187"/>
                </a:lnTo>
                <a:lnTo>
                  <a:pt x="343" y="195"/>
                </a:lnTo>
                <a:lnTo>
                  <a:pt x="343" y="195"/>
                </a:lnTo>
                <a:lnTo>
                  <a:pt x="341" y="198"/>
                </a:lnTo>
                <a:lnTo>
                  <a:pt x="341" y="202"/>
                </a:lnTo>
                <a:lnTo>
                  <a:pt x="341" y="202"/>
                </a:lnTo>
                <a:lnTo>
                  <a:pt x="343" y="203"/>
                </a:lnTo>
                <a:lnTo>
                  <a:pt x="343" y="203"/>
                </a:lnTo>
                <a:lnTo>
                  <a:pt x="344" y="205"/>
                </a:lnTo>
                <a:lnTo>
                  <a:pt x="344" y="205"/>
                </a:lnTo>
                <a:lnTo>
                  <a:pt x="352" y="200"/>
                </a:lnTo>
                <a:lnTo>
                  <a:pt x="352" y="200"/>
                </a:lnTo>
                <a:lnTo>
                  <a:pt x="354" y="198"/>
                </a:lnTo>
                <a:lnTo>
                  <a:pt x="354" y="198"/>
                </a:lnTo>
                <a:lnTo>
                  <a:pt x="355" y="192"/>
                </a:lnTo>
                <a:lnTo>
                  <a:pt x="355" y="192"/>
                </a:lnTo>
                <a:lnTo>
                  <a:pt x="357" y="186"/>
                </a:lnTo>
                <a:lnTo>
                  <a:pt x="357" y="186"/>
                </a:lnTo>
                <a:close/>
                <a:moveTo>
                  <a:pt x="44" y="320"/>
                </a:moveTo>
                <a:lnTo>
                  <a:pt x="44" y="320"/>
                </a:lnTo>
                <a:lnTo>
                  <a:pt x="44" y="320"/>
                </a:lnTo>
                <a:lnTo>
                  <a:pt x="44" y="320"/>
                </a:lnTo>
                <a:lnTo>
                  <a:pt x="51" y="312"/>
                </a:lnTo>
                <a:lnTo>
                  <a:pt x="51" y="312"/>
                </a:lnTo>
                <a:lnTo>
                  <a:pt x="52" y="309"/>
                </a:lnTo>
                <a:lnTo>
                  <a:pt x="51" y="307"/>
                </a:lnTo>
                <a:lnTo>
                  <a:pt x="51" y="307"/>
                </a:lnTo>
                <a:lnTo>
                  <a:pt x="51" y="306"/>
                </a:lnTo>
                <a:lnTo>
                  <a:pt x="51" y="306"/>
                </a:lnTo>
                <a:lnTo>
                  <a:pt x="48" y="298"/>
                </a:lnTo>
                <a:lnTo>
                  <a:pt x="48" y="298"/>
                </a:lnTo>
                <a:lnTo>
                  <a:pt x="48" y="298"/>
                </a:lnTo>
                <a:lnTo>
                  <a:pt x="48" y="298"/>
                </a:lnTo>
                <a:lnTo>
                  <a:pt x="40" y="309"/>
                </a:lnTo>
                <a:lnTo>
                  <a:pt x="40" y="309"/>
                </a:lnTo>
                <a:lnTo>
                  <a:pt x="40" y="309"/>
                </a:lnTo>
                <a:lnTo>
                  <a:pt x="40" y="309"/>
                </a:lnTo>
                <a:lnTo>
                  <a:pt x="44" y="320"/>
                </a:lnTo>
                <a:lnTo>
                  <a:pt x="44" y="320"/>
                </a:lnTo>
                <a:close/>
                <a:moveTo>
                  <a:pt x="302" y="411"/>
                </a:moveTo>
                <a:lnTo>
                  <a:pt x="302" y="411"/>
                </a:lnTo>
                <a:lnTo>
                  <a:pt x="316" y="411"/>
                </a:lnTo>
                <a:lnTo>
                  <a:pt x="316" y="411"/>
                </a:lnTo>
                <a:lnTo>
                  <a:pt x="319" y="407"/>
                </a:lnTo>
                <a:lnTo>
                  <a:pt x="322" y="402"/>
                </a:lnTo>
                <a:lnTo>
                  <a:pt x="322" y="402"/>
                </a:lnTo>
                <a:lnTo>
                  <a:pt x="322" y="402"/>
                </a:lnTo>
                <a:lnTo>
                  <a:pt x="322" y="402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2" y="408"/>
                </a:lnTo>
                <a:lnTo>
                  <a:pt x="302" y="408"/>
                </a:lnTo>
                <a:lnTo>
                  <a:pt x="300" y="410"/>
                </a:lnTo>
                <a:lnTo>
                  <a:pt x="302" y="411"/>
                </a:lnTo>
                <a:lnTo>
                  <a:pt x="302" y="411"/>
                </a:lnTo>
                <a:close/>
                <a:moveTo>
                  <a:pt x="371" y="291"/>
                </a:moveTo>
                <a:lnTo>
                  <a:pt x="371" y="291"/>
                </a:lnTo>
                <a:lnTo>
                  <a:pt x="373" y="288"/>
                </a:lnTo>
                <a:lnTo>
                  <a:pt x="373" y="288"/>
                </a:lnTo>
                <a:lnTo>
                  <a:pt x="379" y="276"/>
                </a:lnTo>
                <a:lnTo>
                  <a:pt x="379" y="276"/>
                </a:lnTo>
                <a:lnTo>
                  <a:pt x="379" y="269"/>
                </a:lnTo>
                <a:lnTo>
                  <a:pt x="377" y="265"/>
                </a:lnTo>
                <a:lnTo>
                  <a:pt x="377" y="265"/>
                </a:lnTo>
                <a:lnTo>
                  <a:pt x="373" y="271"/>
                </a:lnTo>
                <a:lnTo>
                  <a:pt x="373" y="271"/>
                </a:lnTo>
                <a:lnTo>
                  <a:pt x="371" y="274"/>
                </a:lnTo>
                <a:lnTo>
                  <a:pt x="371" y="274"/>
                </a:lnTo>
                <a:lnTo>
                  <a:pt x="368" y="285"/>
                </a:lnTo>
                <a:lnTo>
                  <a:pt x="368" y="285"/>
                </a:lnTo>
                <a:lnTo>
                  <a:pt x="368" y="287"/>
                </a:lnTo>
                <a:lnTo>
                  <a:pt x="368" y="287"/>
                </a:lnTo>
                <a:lnTo>
                  <a:pt x="371" y="291"/>
                </a:lnTo>
                <a:lnTo>
                  <a:pt x="371" y="291"/>
                </a:lnTo>
                <a:close/>
                <a:moveTo>
                  <a:pt x="376" y="149"/>
                </a:moveTo>
                <a:lnTo>
                  <a:pt x="376" y="149"/>
                </a:lnTo>
                <a:lnTo>
                  <a:pt x="376" y="149"/>
                </a:lnTo>
                <a:lnTo>
                  <a:pt x="376" y="148"/>
                </a:lnTo>
                <a:lnTo>
                  <a:pt x="376" y="148"/>
                </a:lnTo>
                <a:lnTo>
                  <a:pt x="379" y="138"/>
                </a:lnTo>
                <a:lnTo>
                  <a:pt x="379" y="138"/>
                </a:lnTo>
                <a:lnTo>
                  <a:pt x="382" y="131"/>
                </a:lnTo>
                <a:lnTo>
                  <a:pt x="382" y="131"/>
                </a:lnTo>
                <a:lnTo>
                  <a:pt x="377" y="127"/>
                </a:lnTo>
                <a:lnTo>
                  <a:pt x="377" y="127"/>
                </a:lnTo>
                <a:lnTo>
                  <a:pt x="376" y="129"/>
                </a:lnTo>
                <a:lnTo>
                  <a:pt x="376" y="129"/>
                </a:lnTo>
                <a:lnTo>
                  <a:pt x="377" y="131"/>
                </a:lnTo>
                <a:lnTo>
                  <a:pt x="376" y="134"/>
                </a:lnTo>
                <a:lnTo>
                  <a:pt x="376" y="134"/>
                </a:lnTo>
                <a:lnTo>
                  <a:pt x="374" y="135"/>
                </a:lnTo>
                <a:lnTo>
                  <a:pt x="374" y="135"/>
                </a:lnTo>
                <a:lnTo>
                  <a:pt x="368" y="149"/>
                </a:lnTo>
                <a:lnTo>
                  <a:pt x="368" y="149"/>
                </a:lnTo>
                <a:lnTo>
                  <a:pt x="368" y="149"/>
                </a:lnTo>
                <a:lnTo>
                  <a:pt x="368" y="149"/>
                </a:lnTo>
                <a:lnTo>
                  <a:pt x="371" y="156"/>
                </a:lnTo>
                <a:lnTo>
                  <a:pt x="371" y="156"/>
                </a:lnTo>
                <a:lnTo>
                  <a:pt x="374" y="153"/>
                </a:lnTo>
                <a:lnTo>
                  <a:pt x="374" y="153"/>
                </a:lnTo>
                <a:lnTo>
                  <a:pt x="376" y="149"/>
                </a:lnTo>
                <a:lnTo>
                  <a:pt x="376" y="149"/>
                </a:lnTo>
                <a:close/>
                <a:moveTo>
                  <a:pt x="207" y="90"/>
                </a:moveTo>
                <a:lnTo>
                  <a:pt x="207" y="90"/>
                </a:lnTo>
                <a:lnTo>
                  <a:pt x="204" y="94"/>
                </a:lnTo>
                <a:lnTo>
                  <a:pt x="204" y="94"/>
                </a:lnTo>
                <a:lnTo>
                  <a:pt x="201" y="101"/>
                </a:lnTo>
                <a:lnTo>
                  <a:pt x="201" y="101"/>
                </a:lnTo>
                <a:lnTo>
                  <a:pt x="197" y="102"/>
                </a:lnTo>
                <a:lnTo>
                  <a:pt x="197" y="102"/>
                </a:lnTo>
                <a:lnTo>
                  <a:pt x="196" y="104"/>
                </a:lnTo>
                <a:lnTo>
                  <a:pt x="196" y="107"/>
                </a:lnTo>
                <a:lnTo>
                  <a:pt x="196" y="107"/>
                </a:lnTo>
                <a:lnTo>
                  <a:pt x="202" y="115"/>
                </a:lnTo>
                <a:lnTo>
                  <a:pt x="202" y="115"/>
                </a:lnTo>
                <a:lnTo>
                  <a:pt x="202" y="115"/>
                </a:lnTo>
                <a:lnTo>
                  <a:pt x="202" y="115"/>
                </a:lnTo>
                <a:lnTo>
                  <a:pt x="202" y="115"/>
                </a:lnTo>
                <a:lnTo>
                  <a:pt x="202" y="113"/>
                </a:lnTo>
                <a:lnTo>
                  <a:pt x="202" y="113"/>
                </a:lnTo>
                <a:lnTo>
                  <a:pt x="201" y="112"/>
                </a:lnTo>
                <a:lnTo>
                  <a:pt x="202" y="110"/>
                </a:lnTo>
                <a:lnTo>
                  <a:pt x="202" y="110"/>
                </a:lnTo>
                <a:lnTo>
                  <a:pt x="204" y="108"/>
                </a:lnTo>
                <a:lnTo>
                  <a:pt x="204" y="108"/>
                </a:lnTo>
                <a:lnTo>
                  <a:pt x="208" y="102"/>
                </a:lnTo>
                <a:lnTo>
                  <a:pt x="208" y="102"/>
                </a:lnTo>
                <a:lnTo>
                  <a:pt x="208" y="99"/>
                </a:lnTo>
                <a:lnTo>
                  <a:pt x="208" y="99"/>
                </a:lnTo>
                <a:lnTo>
                  <a:pt x="208" y="97"/>
                </a:lnTo>
                <a:lnTo>
                  <a:pt x="210" y="97"/>
                </a:lnTo>
                <a:lnTo>
                  <a:pt x="210" y="97"/>
                </a:lnTo>
                <a:lnTo>
                  <a:pt x="212" y="96"/>
                </a:lnTo>
                <a:lnTo>
                  <a:pt x="212" y="94"/>
                </a:lnTo>
                <a:lnTo>
                  <a:pt x="212" y="94"/>
                </a:lnTo>
                <a:lnTo>
                  <a:pt x="208" y="93"/>
                </a:lnTo>
                <a:lnTo>
                  <a:pt x="207" y="90"/>
                </a:lnTo>
                <a:lnTo>
                  <a:pt x="207" y="90"/>
                </a:lnTo>
                <a:close/>
                <a:moveTo>
                  <a:pt x="221" y="129"/>
                </a:moveTo>
                <a:lnTo>
                  <a:pt x="221" y="129"/>
                </a:lnTo>
                <a:lnTo>
                  <a:pt x="224" y="120"/>
                </a:lnTo>
                <a:lnTo>
                  <a:pt x="224" y="120"/>
                </a:lnTo>
                <a:lnTo>
                  <a:pt x="224" y="118"/>
                </a:lnTo>
                <a:lnTo>
                  <a:pt x="224" y="118"/>
                </a:lnTo>
                <a:lnTo>
                  <a:pt x="221" y="115"/>
                </a:lnTo>
                <a:lnTo>
                  <a:pt x="221" y="115"/>
                </a:lnTo>
                <a:lnTo>
                  <a:pt x="218" y="115"/>
                </a:lnTo>
                <a:lnTo>
                  <a:pt x="216" y="113"/>
                </a:lnTo>
                <a:lnTo>
                  <a:pt x="218" y="110"/>
                </a:lnTo>
                <a:lnTo>
                  <a:pt x="218" y="110"/>
                </a:lnTo>
                <a:lnTo>
                  <a:pt x="210" y="102"/>
                </a:lnTo>
                <a:lnTo>
                  <a:pt x="210" y="102"/>
                </a:lnTo>
                <a:lnTo>
                  <a:pt x="208" y="107"/>
                </a:lnTo>
                <a:lnTo>
                  <a:pt x="208" y="107"/>
                </a:lnTo>
                <a:lnTo>
                  <a:pt x="207" y="108"/>
                </a:lnTo>
                <a:lnTo>
                  <a:pt x="208" y="110"/>
                </a:lnTo>
                <a:lnTo>
                  <a:pt x="208" y="110"/>
                </a:lnTo>
                <a:lnTo>
                  <a:pt x="208" y="112"/>
                </a:lnTo>
                <a:lnTo>
                  <a:pt x="208" y="112"/>
                </a:lnTo>
                <a:lnTo>
                  <a:pt x="212" y="112"/>
                </a:lnTo>
                <a:lnTo>
                  <a:pt x="213" y="112"/>
                </a:lnTo>
                <a:lnTo>
                  <a:pt x="213" y="112"/>
                </a:lnTo>
                <a:lnTo>
                  <a:pt x="215" y="113"/>
                </a:lnTo>
                <a:lnTo>
                  <a:pt x="215" y="113"/>
                </a:lnTo>
                <a:lnTo>
                  <a:pt x="216" y="115"/>
                </a:lnTo>
                <a:lnTo>
                  <a:pt x="216" y="116"/>
                </a:lnTo>
                <a:lnTo>
                  <a:pt x="216" y="116"/>
                </a:lnTo>
                <a:lnTo>
                  <a:pt x="215" y="116"/>
                </a:lnTo>
                <a:lnTo>
                  <a:pt x="215" y="118"/>
                </a:lnTo>
                <a:lnTo>
                  <a:pt x="215" y="118"/>
                </a:lnTo>
                <a:lnTo>
                  <a:pt x="218" y="124"/>
                </a:lnTo>
                <a:lnTo>
                  <a:pt x="221" y="129"/>
                </a:lnTo>
                <a:lnTo>
                  <a:pt x="221" y="129"/>
                </a:lnTo>
                <a:close/>
                <a:moveTo>
                  <a:pt x="76" y="165"/>
                </a:moveTo>
                <a:lnTo>
                  <a:pt x="76" y="165"/>
                </a:lnTo>
                <a:lnTo>
                  <a:pt x="74" y="164"/>
                </a:lnTo>
                <a:lnTo>
                  <a:pt x="73" y="164"/>
                </a:lnTo>
                <a:lnTo>
                  <a:pt x="73" y="164"/>
                </a:lnTo>
                <a:lnTo>
                  <a:pt x="71" y="164"/>
                </a:lnTo>
                <a:lnTo>
                  <a:pt x="71" y="164"/>
                </a:lnTo>
                <a:lnTo>
                  <a:pt x="70" y="164"/>
                </a:lnTo>
                <a:lnTo>
                  <a:pt x="70" y="164"/>
                </a:lnTo>
                <a:lnTo>
                  <a:pt x="66" y="176"/>
                </a:lnTo>
                <a:lnTo>
                  <a:pt x="66" y="176"/>
                </a:lnTo>
                <a:lnTo>
                  <a:pt x="66" y="178"/>
                </a:lnTo>
                <a:lnTo>
                  <a:pt x="66" y="178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6" y="172"/>
                </a:lnTo>
                <a:lnTo>
                  <a:pt x="76" y="172"/>
                </a:lnTo>
                <a:lnTo>
                  <a:pt x="76" y="170"/>
                </a:lnTo>
                <a:lnTo>
                  <a:pt x="73" y="168"/>
                </a:lnTo>
                <a:lnTo>
                  <a:pt x="73" y="168"/>
                </a:lnTo>
                <a:lnTo>
                  <a:pt x="76" y="165"/>
                </a:lnTo>
                <a:lnTo>
                  <a:pt x="76" y="165"/>
                </a:lnTo>
                <a:close/>
                <a:moveTo>
                  <a:pt x="46" y="197"/>
                </a:moveTo>
                <a:lnTo>
                  <a:pt x="46" y="197"/>
                </a:lnTo>
                <a:lnTo>
                  <a:pt x="48" y="198"/>
                </a:lnTo>
                <a:lnTo>
                  <a:pt x="48" y="200"/>
                </a:lnTo>
                <a:lnTo>
                  <a:pt x="48" y="200"/>
                </a:lnTo>
                <a:lnTo>
                  <a:pt x="48" y="202"/>
                </a:lnTo>
                <a:lnTo>
                  <a:pt x="48" y="202"/>
                </a:lnTo>
                <a:lnTo>
                  <a:pt x="38" y="217"/>
                </a:lnTo>
                <a:lnTo>
                  <a:pt x="38" y="217"/>
                </a:lnTo>
                <a:lnTo>
                  <a:pt x="36" y="219"/>
                </a:lnTo>
                <a:lnTo>
                  <a:pt x="36" y="219"/>
                </a:lnTo>
                <a:lnTo>
                  <a:pt x="40" y="222"/>
                </a:lnTo>
                <a:lnTo>
                  <a:pt x="40" y="222"/>
                </a:lnTo>
                <a:lnTo>
                  <a:pt x="40" y="220"/>
                </a:lnTo>
                <a:lnTo>
                  <a:pt x="40" y="220"/>
                </a:lnTo>
                <a:lnTo>
                  <a:pt x="48" y="209"/>
                </a:lnTo>
                <a:lnTo>
                  <a:pt x="48" y="209"/>
                </a:lnTo>
                <a:lnTo>
                  <a:pt x="52" y="203"/>
                </a:lnTo>
                <a:lnTo>
                  <a:pt x="52" y="203"/>
                </a:lnTo>
                <a:lnTo>
                  <a:pt x="54" y="202"/>
                </a:lnTo>
                <a:lnTo>
                  <a:pt x="54" y="202"/>
                </a:lnTo>
                <a:lnTo>
                  <a:pt x="48" y="192"/>
                </a:lnTo>
                <a:lnTo>
                  <a:pt x="48" y="192"/>
                </a:lnTo>
                <a:lnTo>
                  <a:pt x="48" y="192"/>
                </a:lnTo>
                <a:lnTo>
                  <a:pt x="48" y="192"/>
                </a:lnTo>
                <a:lnTo>
                  <a:pt x="48" y="194"/>
                </a:lnTo>
                <a:lnTo>
                  <a:pt x="48" y="194"/>
                </a:lnTo>
                <a:lnTo>
                  <a:pt x="46" y="197"/>
                </a:lnTo>
                <a:lnTo>
                  <a:pt x="46" y="197"/>
                </a:lnTo>
                <a:close/>
                <a:moveTo>
                  <a:pt x="243" y="93"/>
                </a:moveTo>
                <a:lnTo>
                  <a:pt x="243" y="93"/>
                </a:lnTo>
                <a:lnTo>
                  <a:pt x="242" y="94"/>
                </a:lnTo>
                <a:lnTo>
                  <a:pt x="242" y="94"/>
                </a:lnTo>
                <a:lnTo>
                  <a:pt x="235" y="107"/>
                </a:lnTo>
                <a:lnTo>
                  <a:pt x="235" y="107"/>
                </a:lnTo>
                <a:lnTo>
                  <a:pt x="235" y="110"/>
                </a:lnTo>
                <a:lnTo>
                  <a:pt x="237" y="113"/>
                </a:lnTo>
                <a:lnTo>
                  <a:pt x="237" y="113"/>
                </a:lnTo>
                <a:lnTo>
                  <a:pt x="240" y="118"/>
                </a:lnTo>
                <a:lnTo>
                  <a:pt x="240" y="118"/>
                </a:lnTo>
                <a:lnTo>
                  <a:pt x="245" y="108"/>
                </a:lnTo>
                <a:lnTo>
                  <a:pt x="245" y="108"/>
                </a:lnTo>
                <a:lnTo>
                  <a:pt x="245" y="107"/>
                </a:lnTo>
                <a:lnTo>
                  <a:pt x="245" y="107"/>
                </a:lnTo>
                <a:lnTo>
                  <a:pt x="245" y="105"/>
                </a:lnTo>
                <a:lnTo>
                  <a:pt x="245" y="102"/>
                </a:lnTo>
                <a:lnTo>
                  <a:pt x="245" y="102"/>
                </a:lnTo>
                <a:lnTo>
                  <a:pt x="243" y="97"/>
                </a:lnTo>
                <a:lnTo>
                  <a:pt x="243" y="97"/>
                </a:lnTo>
                <a:lnTo>
                  <a:pt x="243" y="96"/>
                </a:lnTo>
                <a:lnTo>
                  <a:pt x="243" y="96"/>
                </a:lnTo>
                <a:lnTo>
                  <a:pt x="243" y="94"/>
                </a:lnTo>
                <a:lnTo>
                  <a:pt x="243" y="93"/>
                </a:lnTo>
                <a:lnTo>
                  <a:pt x="243" y="93"/>
                </a:lnTo>
                <a:close/>
                <a:moveTo>
                  <a:pt x="193" y="104"/>
                </a:moveTo>
                <a:lnTo>
                  <a:pt x="193" y="104"/>
                </a:lnTo>
                <a:lnTo>
                  <a:pt x="191" y="108"/>
                </a:lnTo>
                <a:lnTo>
                  <a:pt x="191" y="113"/>
                </a:lnTo>
                <a:lnTo>
                  <a:pt x="191" y="113"/>
                </a:lnTo>
                <a:lnTo>
                  <a:pt x="190" y="115"/>
                </a:lnTo>
                <a:lnTo>
                  <a:pt x="190" y="116"/>
                </a:lnTo>
                <a:lnTo>
                  <a:pt x="190" y="116"/>
                </a:lnTo>
                <a:lnTo>
                  <a:pt x="197" y="126"/>
                </a:lnTo>
                <a:lnTo>
                  <a:pt x="197" y="126"/>
                </a:lnTo>
                <a:lnTo>
                  <a:pt x="201" y="120"/>
                </a:lnTo>
                <a:lnTo>
                  <a:pt x="201" y="120"/>
                </a:lnTo>
                <a:lnTo>
                  <a:pt x="201" y="118"/>
                </a:lnTo>
                <a:lnTo>
                  <a:pt x="201" y="116"/>
                </a:lnTo>
                <a:lnTo>
                  <a:pt x="201" y="116"/>
                </a:lnTo>
                <a:lnTo>
                  <a:pt x="196" y="110"/>
                </a:lnTo>
                <a:lnTo>
                  <a:pt x="193" y="105"/>
                </a:lnTo>
                <a:lnTo>
                  <a:pt x="193" y="105"/>
                </a:lnTo>
                <a:lnTo>
                  <a:pt x="193" y="104"/>
                </a:lnTo>
                <a:lnTo>
                  <a:pt x="193" y="104"/>
                </a:lnTo>
                <a:close/>
                <a:moveTo>
                  <a:pt x="254" y="115"/>
                </a:moveTo>
                <a:lnTo>
                  <a:pt x="254" y="115"/>
                </a:lnTo>
                <a:lnTo>
                  <a:pt x="261" y="105"/>
                </a:lnTo>
                <a:lnTo>
                  <a:pt x="261" y="105"/>
                </a:lnTo>
                <a:lnTo>
                  <a:pt x="261" y="104"/>
                </a:lnTo>
                <a:lnTo>
                  <a:pt x="261" y="104"/>
                </a:lnTo>
                <a:lnTo>
                  <a:pt x="261" y="97"/>
                </a:lnTo>
                <a:lnTo>
                  <a:pt x="261" y="97"/>
                </a:lnTo>
                <a:lnTo>
                  <a:pt x="259" y="94"/>
                </a:lnTo>
                <a:lnTo>
                  <a:pt x="259" y="94"/>
                </a:lnTo>
                <a:lnTo>
                  <a:pt x="259" y="93"/>
                </a:lnTo>
                <a:lnTo>
                  <a:pt x="257" y="93"/>
                </a:lnTo>
                <a:lnTo>
                  <a:pt x="257" y="93"/>
                </a:lnTo>
                <a:lnTo>
                  <a:pt x="256" y="93"/>
                </a:lnTo>
                <a:lnTo>
                  <a:pt x="256" y="94"/>
                </a:lnTo>
                <a:lnTo>
                  <a:pt x="256" y="94"/>
                </a:lnTo>
                <a:lnTo>
                  <a:pt x="254" y="96"/>
                </a:lnTo>
                <a:lnTo>
                  <a:pt x="254" y="96"/>
                </a:lnTo>
                <a:lnTo>
                  <a:pt x="254" y="99"/>
                </a:lnTo>
                <a:lnTo>
                  <a:pt x="254" y="99"/>
                </a:lnTo>
                <a:lnTo>
                  <a:pt x="256" y="104"/>
                </a:lnTo>
                <a:lnTo>
                  <a:pt x="256" y="104"/>
                </a:lnTo>
                <a:lnTo>
                  <a:pt x="256" y="107"/>
                </a:lnTo>
                <a:lnTo>
                  <a:pt x="256" y="107"/>
                </a:lnTo>
                <a:lnTo>
                  <a:pt x="254" y="107"/>
                </a:lnTo>
                <a:lnTo>
                  <a:pt x="254" y="107"/>
                </a:lnTo>
                <a:lnTo>
                  <a:pt x="253" y="105"/>
                </a:lnTo>
                <a:lnTo>
                  <a:pt x="253" y="105"/>
                </a:lnTo>
                <a:lnTo>
                  <a:pt x="253" y="104"/>
                </a:lnTo>
                <a:lnTo>
                  <a:pt x="253" y="104"/>
                </a:lnTo>
                <a:lnTo>
                  <a:pt x="251" y="101"/>
                </a:lnTo>
                <a:lnTo>
                  <a:pt x="251" y="101"/>
                </a:lnTo>
                <a:lnTo>
                  <a:pt x="251" y="101"/>
                </a:lnTo>
                <a:lnTo>
                  <a:pt x="251" y="101"/>
                </a:lnTo>
                <a:lnTo>
                  <a:pt x="249" y="105"/>
                </a:lnTo>
                <a:lnTo>
                  <a:pt x="249" y="105"/>
                </a:lnTo>
                <a:lnTo>
                  <a:pt x="249" y="107"/>
                </a:lnTo>
                <a:lnTo>
                  <a:pt x="249" y="107"/>
                </a:lnTo>
                <a:lnTo>
                  <a:pt x="253" y="112"/>
                </a:lnTo>
                <a:lnTo>
                  <a:pt x="253" y="112"/>
                </a:lnTo>
                <a:lnTo>
                  <a:pt x="254" y="115"/>
                </a:lnTo>
                <a:lnTo>
                  <a:pt x="254" y="115"/>
                </a:lnTo>
                <a:close/>
                <a:moveTo>
                  <a:pt x="395" y="244"/>
                </a:moveTo>
                <a:lnTo>
                  <a:pt x="395" y="244"/>
                </a:lnTo>
                <a:lnTo>
                  <a:pt x="391" y="246"/>
                </a:lnTo>
                <a:lnTo>
                  <a:pt x="390" y="249"/>
                </a:lnTo>
                <a:lnTo>
                  <a:pt x="390" y="249"/>
                </a:lnTo>
                <a:lnTo>
                  <a:pt x="390" y="252"/>
                </a:lnTo>
                <a:lnTo>
                  <a:pt x="390" y="252"/>
                </a:lnTo>
                <a:lnTo>
                  <a:pt x="385" y="263"/>
                </a:lnTo>
                <a:lnTo>
                  <a:pt x="385" y="263"/>
                </a:lnTo>
                <a:lnTo>
                  <a:pt x="385" y="266"/>
                </a:lnTo>
                <a:lnTo>
                  <a:pt x="387" y="268"/>
                </a:lnTo>
                <a:lnTo>
                  <a:pt x="387" y="268"/>
                </a:lnTo>
                <a:lnTo>
                  <a:pt x="387" y="271"/>
                </a:lnTo>
                <a:lnTo>
                  <a:pt x="385" y="273"/>
                </a:lnTo>
                <a:lnTo>
                  <a:pt x="385" y="273"/>
                </a:lnTo>
                <a:lnTo>
                  <a:pt x="384" y="273"/>
                </a:lnTo>
                <a:lnTo>
                  <a:pt x="384" y="273"/>
                </a:lnTo>
                <a:lnTo>
                  <a:pt x="384" y="276"/>
                </a:lnTo>
                <a:lnTo>
                  <a:pt x="384" y="276"/>
                </a:lnTo>
                <a:lnTo>
                  <a:pt x="384" y="276"/>
                </a:lnTo>
                <a:lnTo>
                  <a:pt x="384" y="276"/>
                </a:lnTo>
                <a:lnTo>
                  <a:pt x="391" y="265"/>
                </a:lnTo>
                <a:lnTo>
                  <a:pt x="391" y="265"/>
                </a:lnTo>
                <a:lnTo>
                  <a:pt x="391" y="265"/>
                </a:lnTo>
                <a:lnTo>
                  <a:pt x="391" y="265"/>
                </a:lnTo>
                <a:lnTo>
                  <a:pt x="393" y="258"/>
                </a:lnTo>
                <a:lnTo>
                  <a:pt x="393" y="252"/>
                </a:lnTo>
                <a:lnTo>
                  <a:pt x="393" y="252"/>
                </a:lnTo>
                <a:lnTo>
                  <a:pt x="393" y="250"/>
                </a:lnTo>
                <a:lnTo>
                  <a:pt x="395" y="249"/>
                </a:lnTo>
                <a:lnTo>
                  <a:pt x="395" y="249"/>
                </a:lnTo>
                <a:lnTo>
                  <a:pt x="395" y="249"/>
                </a:lnTo>
                <a:lnTo>
                  <a:pt x="395" y="249"/>
                </a:lnTo>
                <a:lnTo>
                  <a:pt x="395" y="244"/>
                </a:lnTo>
                <a:lnTo>
                  <a:pt x="395" y="244"/>
                </a:lnTo>
                <a:close/>
                <a:moveTo>
                  <a:pt x="253" y="138"/>
                </a:moveTo>
                <a:lnTo>
                  <a:pt x="253" y="138"/>
                </a:lnTo>
                <a:lnTo>
                  <a:pt x="245" y="145"/>
                </a:lnTo>
                <a:lnTo>
                  <a:pt x="240" y="153"/>
                </a:lnTo>
                <a:lnTo>
                  <a:pt x="240" y="153"/>
                </a:lnTo>
                <a:lnTo>
                  <a:pt x="246" y="161"/>
                </a:lnTo>
                <a:lnTo>
                  <a:pt x="246" y="161"/>
                </a:lnTo>
                <a:lnTo>
                  <a:pt x="248" y="157"/>
                </a:lnTo>
                <a:lnTo>
                  <a:pt x="248" y="157"/>
                </a:lnTo>
                <a:lnTo>
                  <a:pt x="246" y="156"/>
                </a:lnTo>
                <a:lnTo>
                  <a:pt x="248" y="154"/>
                </a:lnTo>
                <a:lnTo>
                  <a:pt x="248" y="154"/>
                </a:lnTo>
                <a:lnTo>
                  <a:pt x="248" y="153"/>
                </a:lnTo>
                <a:lnTo>
                  <a:pt x="248" y="153"/>
                </a:lnTo>
                <a:lnTo>
                  <a:pt x="253" y="140"/>
                </a:lnTo>
                <a:lnTo>
                  <a:pt x="253" y="140"/>
                </a:lnTo>
                <a:lnTo>
                  <a:pt x="253" y="138"/>
                </a:lnTo>
                <a:lnTo>
                  <a:pt x="253" y="138"/>
                </a:lnTo>
                <a:lnTo>
                  <a:pt x="253" y="138"/>
                </a:lnTo>
                <a:close/>
                <a:moveTo>
                  <a:pt x="332" y="77"/>
                </a:moveTo>
                <a:lnTo>
                  <a:pt x="332" y="77"/>
                </a:lnTo>
                <a:lnTo>
                  <a:pt x="332" y="74"/>
                </a:lnTo>
                <a:lnTo>
                  <a:pt x="332" y="74"/>
                </a:lnTo>
                <a:lnTo>
                  <a:pt x="330" y="61"/>
                </a:lnTo>
                <a:lnTo>
                  <a:pt x="330" y="61"/>
                </a:lnTo>
                <a:lnTo>
                  <a:pt x="327" y="41"/>
                </a:lnTo>
                <a:lnTo>
                  <a:pt x="327" y="41"/>
                </a:lnTo>
                <a:lnTo>
                  <a:pt x="325" y="37"/>
                </a:lnTo>
                <a:lnTo>
                  <a:pt x="325" y="37"/>
                </a:lnTo>
                <a:lnTo>
                  <a:pt x="322" y="30"/>
                </a:lnTo>
                <a:lnTo>
                  <a:pt x="322" y="30"/>
                </a:lnTo>
                <a:lnTo>
                  <a:pt x="320" y="28"/>
                </a:lnTo>
                <a:lnTo>
                  <a:pt x="320" y="28"/>
                </a:lnTo>
                <a:lnTo>
                  <a:pt x="316" y="23"/>
                </a:lnTo>
                <a:lnTo>
                  <a:pt x="316" y="23"/>
                </a:lnTo>
                <a:lnTo>
                  <a:pt x="311" y="22"/>
                </a:lnTo>
                <a:lnTo>
                  <a:pt x="311" y="22"/>
                </a:lnTo>
                <a:lnTo>
                  <a:pt x="313" y="23"/>
                </a:lnTo>
                <a:lnTo>
                  <a:pt x="313" y="23"/>
                </a:lnTo>
                <a:lnTo>
                  <a:pt x="319" y="30"/>
                </a:lnTo>
                <a:lnTo>
                  <a:pt x="324" y="39"/>
                </a:lnTo>
                <a:lnTo>
                  <a:pt x="324" y="39"/>
                </a:lnTo>
                <a:lnTo>
                  <a:pt x="325" y="49"/>
                </a:lnTo>
                <a:lnTo>
                  <a:pt x="327" y="58"/>
                </a:lnTo>
                <a:lnTo>
                  <a:pt x="327" y="58"/>
                </a:lnTo>
                <a:lnTo>
                  <a:pt x="330" y="69"/>
                </a:lnTo>
                <a:lnTo>
                  <a:pt x="330" y="69"/>
                </a:lnTo>
                <a:lnTo>
                  <a:pt x="330" y="75"/>
                </a:lnTo>
                <a:lnTo>
                  <a:pt x="330" y="75"/>
                </a:lnTo>
                <a:lnTo>
                  <a:pt x="332" y="77"/>
                </a:lnTo>
                <a:lnTo>
                  <a:pt x="332" y="77"/>
                </a:lnTo>
                <a:close/>
                <a:moveTo>
                  <a:pt x="11" y="287"/>
                </a:moveTo>
                <a:lnTo>
                  <a:pt x="11" y="287"/>
                </a:lnTo>
                <a:lnTo>
                  <a:pt x="11" y="287"/>
                </a:lnTo>
                <a:lnTo>
                  <a:pt x="11" y="287"/>
                </a:lnTo>
                <a:lnTo>
                  <a:pt x="11" y="279"/>
                </a:lnTo>
                <a:lnTo>
                  <a:pt x="11" y="279"/>
                </a:lnTo>
                <a:lnTo>
                  <a:pt x="13" y="261"/>
                </a:lnTo>
                <a:lnTo>
                  <a:pt x="13" y="261"/>
                </a:lnTo>
                <a:lnTo>
                  <a:pt x="13" y="243"/>
                </a:lnTo>
                <a:lnTo>
                  <a:pt x="13" y="243"/>
                </a:lnTo>
                <a:lnTo>
                  <a:pt x="14" y="228"/>
                </a:lnTo>
                <a:lnTo>
                  <a:pt x="14" y="214"/>
                </a:lnTo>
                <a:lnTo>
                  <a:pt x="14" y="214"/>
                </a:lnTo>
                <a:lnTo>
                  <a:pt x="14" y="195"/>
                </a:lnTo>
                <a:lnTo>
                  <a:pt x="14" y="195"/>
                </a:lnTo>
                <a:lnTo>
                  <a:pt x="14" y="164"/>
                </a:lnTo>
                <a:lnTo>
                  <a:pt x="14" y="164"/>
                </a:lnTo>
                <a:lnTo>
                  <a:pt x="14" y="162"/>
                </a:lnTo>
                <a:lnTo>
                  <a:pt x="14" y="162"/>
                </a:lnTo>
                <a:lnTo>
                  <a:pt x="14" y="162"/>
                </a:lnTo>
                <a:lnTo>
                  <a:pt x="14" y="162"/>
                </a:lnTo>
                <a:lnTo>
                  <a:pt x="14" y="165"/>
                </a:lnTo>
                <a:lnTo>
                  <a:pt x="14" y="165"/>
                </a:lnTo>
                <a:lnTo>
                  <a:pt x="14" y="197"/>
                </a:lnTo>
                <a:lnTo>
                  <a:pt x="14" y="197"/>
                </a:lnTo>
                <a:lnTo>
                  <a:pt x="13" y="213"/>
                </a:lnTo>
                <a:lnTo>
                  <a:pt x="13" y="213"/>
                </a:lnTo>
                <a:lnTo>
                  <a:pt x="11" y="236"/>
                </a:lnTo>
                <a:lnTo>
                  <a:pt x="11" y="236"/>
                </a:lnTo>
                <a:lnTo>
                  <a:pt x="11" y="284"/>
                </a:lnTo>
                <a:lnTo>
                  <a:pt x="11" y="284"/>
                </a:lnTo>
                <a:lnTo>
                  <a:pt x="11" y="287"/>
                </a:lnTo>
                <a:lnTo>
                  <a:pt x="11" y="287"/>
                </a:lnTo>
                <a:close/>
                <a:moveTo>
                  <a:pt x="382" y="317"/>
                </a:moveTo>
                <a:lnTo>
                  <a:pt x="382" y="317"/>
                </a:lnTo>
                <a:lnTo>
                  <a:pt x="382" y="317"/>
                </a:lnTo>
                <a:lnTo>
                  <a:pt x="382" y="317"/>
                </a:lnTo>
                <a:lnTo>
                  <a:pt x="384" y="315"/>
                </a:lnTo>
                <a:lnTo>
                  <a:pt x="384" y="315"/>
                </a:lnTo>
                <a:lnTo>
                  <a:pt x="393" y="302"/>
                </a:lnTo>
                <a:lnTo>
                  <a:pt x="393" y="302"/>
                </a:lnTo>
                <a:lnTo>
                  <a:pt x="393" y="299"/>
                </a:lnTo>
                <a:lnTo>
                  <a:pt x="395" y="296"/>
                </a:lnTo>
                <a:lnTo>
                  <a:pt x="395" y="296"/>
                </a:lnTo>
                <a:lnTo>
                  <a:pt x="395" y="291"/>
                </a:lnTo>
                <a:lnTo>
                  <a:pt x="395" y="291"/>
                </a:lnTo>
                <a:lnTo>
                  <a:pt x="391" y="291"/>
                </a:lnTo>
                <a:lnTo>
                  <a:pt x="390" y="290"/>
                </a:lnTo>
                <a:lnTo>
                  <a:pt x="390" y="290"/>
                </a:lnTo>
                <a:lnTo>
                  <a:pt x="388" y="291"/>
                </a:lnTo>
                <a:lnTo>
                  <a:pt x="388" y="293"/>
                </a:lnTo>
                <a:lnTo>
                  <a:pt x="388" y="293"/>
                </a:lnTo>
                <a:lnTo>
                  <a:pt x="387" y="302"/>
                </a:lnTo>
                <a:lnTo>
                  <a:pt x="387" y="302"/>
                </a:lnTo>
                <a:lnTo>
                  <a:pt x="385" y="306"/>
                </a:lnTo>
                <a:lnTo>
                  <a:pt x="384" y="307"/>
                </a:lnTo>
                <a:lnTo>
                  <a:pt x="384" y="307"/>
                </a:lnTo>
                <a:lnTo>
                  <a:pt x="385" y="309"/>
                </a:lnTo>
                <a:lnTo>
                  <a:pt x="385" y="310"/>
                </a:lnTo>
                <a:lnTo>
                  <a:pt x="384" y="312"/>
                </a:lnTo>
                <a:lnTo>
                  <a:pt x="382" y="314"/>
                </a:lnTo>
                <a:lnTo>
                  <a:pt x="382" y="314"/>
                </a:lnTo>
                <a:lnTo>
                  <a:pt x="382" y="317"/>
                </a:lnTo>
                <a:lnTo>
                  <a:pt x="382" y="317"/>
                </a:lnTo>
                <a:close/>
                <a:moveTo>
                  <a:pt x="35" y="348"/>
                </a:moveTo>
                <a:lnTo>
                  <a:pt x="35" y="348"/>
                </a:lnTo>
                <a:lnTo>
                  <a:pt x="36" y="348"/>
                </a:lnTo>
                <a:lnTo>
                  <a:pt x="36" y="348"/>
                </a:lnTo>
                <a:lnTo>
                  <a:pt x="46" y="334"/>
                </a:lnTo>
                <a:lnTo>
                  <a:pt x="46" y="334"/>
                </a:lnTo>
                <a:lnTo>
                  <a:pt x="46" y="332"/>
                </a:lnTo>
                <a:lnTo>
                  <a:pt x="46" y="332"/>
                </a:lnTo>
                <a:lnTo>
                  <a:pt x="43" y="328"/>
                </a:lnTo>
                <a:lnTo>
                  <a:pt x="43" y="328"/>
                </a:lnTo>
                <a:lnTo>
                  <a:pt x="32" y="342"/>
                </a:lnTo>
                <a:lnTo>
                  <a:pt x="32" y="342"/>
                </a:lnTo>
                <a:lnTo>
                  <a:pt x="35" y="348"/>
                </a:lnTo>
                <a:lnTo>
                  <a:pt x="35" y="348"/>
                </a:lnTo>
                <a:close/>
                <a:moveTo>
                  <a:pt x="388" y="176"/>
                </a:moveTo>
                <a:lnTo>
                  <a:pt x="388" y="176"/>
                </a:lnTo>
                <a:lnTo>
                  <a:pt x="390" y="172"/>
                </a:lnTo>
                <a:lnTo>
                  <a:pt x="390" y="172"/>
                </a:lnTo>
                <a:lnTo>
                  <a:pt x="391" y="170"/>
                </a:lnTo>
                <a:lnTo>
                  <a:pt x="391" y="170"/>
                </a:lnTo>
                <a:lnTo>
                  <a:pt x="393" y="168"/>
                </a:lnTo>
                <a:lnTo>
                  <a:pt x="393" y="165"/>
                </a:lnTo>
                <a:lnTo>
                  <a:pt x="393" y="165"/>
                </a:lnTo>
                <a:lnTo>
                  <a:pt x="395" y="164"/>
                </a:lnTo>
                <a:lnTo>
                  <a:pt x="395" y="164"/>
                </a:lnTo>
                <a:lnTo>
                  <a:pt x="395" y="162"/>
                </a:lnTo>
                <a:lnTo>
                  <a:pt x="395" y="162"/>
                </a:lnTo>
                <a:lnTo>
                  <a:pt x="395" y="153"/>
                </a:lnTo>
                <a:lnTo>
                  <a:pt x="395" y="153"/>
                </a:lnTo>
                <a:lnTo>
                  <a:pt x="395" y="153"/>
                </a:lnTo>
                <a:lnTo>
                  <a:pt x="395" y="153"/>
                </a:lnTo>
                <a:lnTo>
                  <a:pt x="393" y="153"/>
                </a:lnTo>
                <a:lnTo>
                  <a:pt x="393" y="153"/>
                </a:lnTo>
                <a:lnTo>
                  <a:pt x="388" y="159"/>
                </a:lnTo>
                <a:lnTo>
                  <a:pt x="388" y="159"/>
                </a:lnTo>
                <a:lnTo>
                  <a:pt x="387" y="162"/>
                </a:lnTo>
                <a:lnTo>
                  <a:pt x="387" y="162"/>
                </a:lnTo>
                <a:lnTo>
                  <a:pt x="387" y="172"/>
                </a:lnTo>
                <a:lnTo>
                  <a:pt x="387" y="172"/>
                </a:lnTo>
                <a:lnTo>
                  <a:pt x="387" y="173"/>
                </a:lnTo>
                <a:lnTo>
                  <a:pt x="388" y="176"/>
                </a:lnTo>
                <a:lnTo>
                  <a:pt x="388" y="176"/>
                </a:lnTo>
                <a:close/>
                <a:moveTo>
                  <a:pt x="352" y="227"/>
                </a:moveTo>
                <a:lnTo>
                  <a:pt x="352" y="227"/>
                </a:lnTo>
                <a:lnTo>
                  <a:pt x="344" y="235"/>
                </a:lnTo>
                <a:lnTo>
                  <a:pt x="344" y="235"/>
                </a:lnTo>
                <a:lnTo>
                  <a:pt x="343" y="236"/>
                </a:lnTo>
                <a:lnTo>
                  <a:pt x="343" y="238"/>
                </a:lnTo>
                <a:lnTo>
                  <a:pt x="343" y="238"/>
                </a:lnTo>
                <a:lnTo>
                  <a:pt x="343" y="243"/>
                </a:lnTo>
                <a:lnTo>
                  <a:pt x="343" y="243"/>
                </a:lnTo>
                <a:lnTo>
                  <a:pt x="343" y="244"/>
                </a:lnTo>
                <a:lnTo>
                  <a:pt x="343" y="244"/>
                </a:lnTo>
                <a:lnTo>
                  <a:pt x="349" y="243"/>
                </a:lnTo>
                <a:lnTo>
                  <a:pt x="349" y="243"/>
                </a:lnTo>
                <a:lnTo>
                  <a:pt x="349" y="243"/>
                </a:lnTo>
                <a:lnTo>
                  <a:pt x="349" y="243"/>
                </a:lnTo>
                <a:lnTo>
                  <a:pt x="354" y="230"/>
                </a:lnTo>
                <a:lnTo>
                  <a:pt x="354" y="230"/>
                </a:lnTo>
                <a:lnTo>
                  <a:pt x="354" y="228"/>
                </a:lnTo>
                <a:lnTo>
                  <a:pt x="354" y="228"/>
                </a:lnTo>
                <a:lnTo>
                  <a:pt x="352" y="227"/>
                </a:lnTo>
                <a:lnTo>
                  <a:pt x="352" y="227"/>
                </a:lnTo>
                <a:close/>
                <a:moveTo>
                  <a:pt x="358" y="383"/>
                </a:moveTo>
                <a:lnTo>
                  <a:pt x="358" y="383"/>
                </a:lnTo>
                <a:lnTo>
                  <a:pt x="365" y="377"/>
                </a:lnTo>
                <a:lnTo>
                  <a:pt x="365" y="377"/>
                </a:lnTo>
                <a:lnTo>
                  <a:pt x="366" y="373"/>
                </a:lnTo>
                <a:lnTo>
                  <a:pt x="368" y="372"/>
                </a:lnTo>
                <a:lnTo>
                  <a:pt x="368" y="372"/>
                </a:lnTo>
                <a:lnTo>
                  <a:pt x="366" y="369"/>
                </a:lnTo>
                <a:lnTo>
                  <a:pt x="366" y="369"/>
                </a:lnTo>
                <a:lnTo>
                  <a:pt x="363" y="362"/>
                </a:lnTo>
                <a:lnTo>
                  <a:pt x="363" y="362"/>
                </a:lnTo>
                <a:lnTo>
                  <a:pt x="361" y="367"/>
                </a:lnTo>
                <a:lnTo>
                  <a:pt x="361" y="367"/>
                </a:lnTo>
                <a:lnTo>
                  <a:pt x="360" y="369"/>
                </a:lnTo>
                <a:lnTo>
                  <a:pt x="358" y="369"/>
                </a:lnTo>
                <a:lnTo>
                  <a:pt x="358" y="369"/>
                </a:lnTo>
                <a:lnTo>
                  <a:pt x="357" y="369"/>
                </a:lnTo>
                <a:lnTo>
                  <a:pt x="357" y="369"/>
                </a:lnTo>
                <a:lnTo>
                  <a:pt x="357" y="372"/>
                </a:lnTo>
                <a:lnTo>
                  <a:pt x="358" y="373"/>
                </a:lnTo>
                <a:lnTo>
                  <a:pt x="358" y="373"/>
                </a:lnTo>
                <a:lnTo>
                  <a:pt x="358" y="377"/>
                </a:lnTo>
                <a:lnTo>
                  <a:pt x="358" y="377"/>
                </a:lnTo>
                <a:lnTo>
                  <a:pt x="358" y="378"/>
                </a:lnTo>
                <a:lnTo>
                  <a:pt x="358" y="378"/>
                </a:lnTo>
                <a:lnTo>
                  <a:pt x="358" y="383"/>
                </a:lnTo>
                <a:lnTo>
                  <a:pt x="358" y="383"/>
                </a:lnTo>
                <a:close/>
                <a:moveTo>
                  <a:pt x="35" y="385"/>
                </a:moveTo>
                <a:lnTo>
                  <a:pt x="35" y="385"/>
                </a:lnTo>
                <a:lnTo>
                  <a:pt x="36" y="388"/>
                </a:lnTo>
                <a:lnTo>
                  <a:pt x="40" y="391"/>
                </a:lnTo>
                <a:lnTo>
                  <a:pt x="46" y="394"/>
                </a:lnTo>
                <a:lnTo>
                  <a:pt x="46" y="394"/>
                </a:lnTo>
                <a:lnTo>
                  <a:pt x="46" y="392"/>
                </a:lnTo>
                <a:lnTo>
                  <a:pt x="46" y="392"/>
                </a:lnTo>
                <a:lnTo>
                  <a:pt x="46" y="392"/>
                </a:lnTo>
                <a:lnTo>
                  <a:pt x="43" y="380"/>
                </a:lnTo>
                <a:lnTo>
                  <a:pt x="43" y="380"/>
                </a:lnTo>
                <a:lnTo>
                  <a:pt x="44" y="378"/>
                </a:lnTo>
                <a:lnTo>
                  <a:pt x="44" y="378"/>
                </a:lnTo>
                <a:lnTo>
                  <a:pt x="44" y="377"/>
                </a:lnTo>
                <a:lnTo>
                  <a:pt x="44" y="377"/>
                </a:lnTo>
                <a:lnTo>
                  <a:pt x="43" y="373"/>
                </a:lnTo>
                <a:lnTo>
                  <a:pt x="43" y="373"/>
                </a:lnTo>
                <a:lnTo>
                  <a:pt x="35" y="385"/>
                </a:lnTo>
                <a:lnTo>
                  <a:pt x="35" y="385"/>
                </a:lnTo>
                <a:close/>
                <a:moveTo>
                  <a:pt x="332" y="388"/>
                </a:moveTo>
                <a:lnTo>
                  <a:pt x="332" y="388"/>
                </a:lnTo>
                <a:lnTo>
                  <a:pt x="336" y="380"/>
                </a:lnTo>
                <a:lnTo>
                  <a:pt x="336" y="380"/>
                </a:lnTo>
                <a:lnTo>
                  <a:pt x="338" y="378"/>
                </a:lnTo>
                <a:lnTo>
                  <a:pt x="336" y="377"/>
                </a:lnTo>
                <a:lnTo>
                  <a:pt x="336" y="377"/>
                </a:lnTo>
                <a:lnTo>
                  <a:pt x="330" y="366"/>
                </a:lnTo>
                <a:lnTo>
                  <a:pt x="330" y="366"/>
                </a:lnTo>
                <a:lnTo>
                  <a:pt x="330" y="366"/>
                </a:lnTo>
                <a:lnTo>
                  <a:pt x="330" y="366"/>
                </a:lnTo>
                <a:lnTo>
                  <a:pt x="330" y="377"/>
                </a:lnTo>
                <a:lnTo>
                  <a:pt x="330" y="377"/>
                </a:lnTo>
                <a:lnTo>
                  <a:pt x="330" y="383"/>
                </a:lnTo>
                <a:lnTo>
                  <a:pt x="330" y="383"/>
                </a:lnTo>
                <a:lnTo>
                  <a:pt x="330" y="385"/>
                </a:lnTo>
                <a:lnTo>
                  <a:pt x="330" y="385"/>
                </a:lnTo>
                <a:lnTo>
                  <a:pt x="332" y="386"/>
                </a:lnTo>
                <a:lnTo>
                  <a:pt x="332" y="388"/>
                </a:lnTo>
                <a:lnTo>
                  <a:pt x="332" y="388"/>
                </a:lnTo>
                <a:close/>
                <a:moveTo>
                  <a:pt x="368" y="351"/>
                </a:moveTo>
                <a:lnTo>
                  <a:pt x="368" y="351"/>
                </a:lnTo>
                <a:lnTo>
                  <a:pt x="369" y="351"/>
                </a:lnTo>
                <a:lnTo>
                  <a:pt x="369" y="351"/>
                </a:lnTo>
                <a:lnTo>
                  <a:pt x="374" y="345"/>
                </a:lnTo>
                <a:lnTo>
                  <a:pt x="374" y="345"/>
                </a:lnTo>
                <a:lnTo>
                  <a:pt x="376" y="340"/>
                </a:lnTo>
                <a:lnTo>
                  <a:pt x="377" y="336"/>
                </a:lnTo>
                <a:lnTo>
                  <a:pt x="377" y="336"/>
                </a:lnTo>
                <a:lnTo>
                  <a:pt x="376" y="336"/>
                </a:lnTo>
                <a:lnTo>
                  <a:pt x="376" y="336"/>
                </a:lnTo>
                <a:lnTo>
                  <a:pt x="374" y="331"/>
                </a:lnTo>
                <a:lnTo>
                  <a:pt x="374" y="331"/>
                </a:lnTo>
                <a:lnTo>
                  <a:pt x="371" y="334"/>
                </a:lnTo>
                <a:lnTo>
                  <a:pt x="369" y="339"/>
                </a:lnTo>
                <a:lnTo>
                  <a:pt x="369" y="339"/>
                </a:lnTo>
                <a:lnTo>
                  <a:pt x="368" y="340"/>
                </a:lnTo>
                <a:lnTo>
                  <a:pt x="368" y="340"/>
                </a:lnTo>
                <a:lnTo>
                  <a:pt x="368" y="340"/>
                </a:lnTo>
                <a:lnTo>
                  <a:pt x="368" y="342"/>
                </a:lnTo>
                <a:lnTo>
                  <a:pt x="368" y="342"/>
                </a:lnTo>
                <a:lnTo>
                  <a:pt x="368" y="348"/>
                </a:lnTo>
                <a:lnTo>
                  <a:pt x="368" y="348"/>
                </a:lnTo>
                <a:lnTo>
                  <a:pt x="368" y="351"/>
                </a:lnTo>
                <a:lnTo>
                  <a:pt x="368" y="351"/>
                </a:lnTo>
                <a:close/>
                <a:moveTo>
                  <a:pt x="298" y="407"/>
                </a:moveTo>
                <a:lnTo>
                  <a:pt x="298" y="407"/>
                </a:lnTo>
                <a:lnTo>
                  <a:pt x="295" y="403"/>
                </a:lnTo>
                <a:lnTo>
                  <a:pt x="295" y="403"/>
                </a:lnTo>
                <a:lnTo>
                  <a:pt x="289" y="403"/>
                </a:lnTo>
                <a:lnTo>
                  <a:pt x="289" y="403"/>
                </a:lnTo>
                <a:lnTo>
                  <a:pt x="287" y="405"/>
                </a:lnTo>
                <a:lnTo>
                  <a:pt x="287" y="405"/>
                </a:lnTo>
                <a:lnTo>
                  <a:pt x="283" y="411"/>
                </a:lnTo>
                <a:lnTo>
                  <a:pt x="283" y="411"/>
                </a:lnTo>
                <a:lnTo>
                  <a:pt x="283" y="411"/>
                </a:lnTo>
                <a:lnTo>
                  <a:pt x="283" y="411"/>
                </a:lnTo>
                <a:lnTo>
                  <a:pt x="294" y="411"/>
                </a:lnTo>
                <a:lnTo>
                  <a:pt x="294" y="411"/>
                </a:lnTo>
                <a:lnTo>
                  <a:pt x="295" y="411"/>
                </a:lnTo>
                <a:lnTo>
                  <a:pt x="295" y="411"/>
                </a:lnTo>
                <a:lnTo>
                  <a:pt x="297" y="410"/>
                </a:lnTo>
                <a:lnTo>
                  <a:pt x="297" y="410"/>
                </a:lnTo>
                <a:lnTo>
                  <a:pt x="298" y="407"/>
                </a:lnTo>
                <a:lnTo>
                  <a:pt x="298" y="407"/>
                </a:lnTo>
                <a:close/>
                <a:moveTo>
                  <a:pt x="369" y="241"/>
                </a:moveTo>
                <a:lnTo>
                  <a:pt x="369" y="241"/>
                </a:lnTo>
                <a:lnTo>
                  <a:pt x="371" y="239"/>
                </a:lnTo>
                <a:lnTo>
                  <a:pt x="371" y="239"/>
                </a:lnTo>
                <a:lnTo>
                  <a:pt x="373" y="239"/>
                </a:lnTo>
                <a:lnTo>
                  <a:pt x="374" y="239"/>
                </a:lnTo>
                <a:lnTo>
                  <a:pt x="374" y="239"/>
                </a:lnTo>
                <a:lnTo>
                  <a:pt x="374" y="239"/>
                </a:lnTo>
                <a:lnTo>
                  <a:pt x="374" y="241"/>
                </a:lnTo>
                <a:lnTo>
                  <a:pt x="374" y="241"/>
                </a:lnTo>
                <a:lnTo>
                  <a:pt x="374" y="246"/>
                </a:lnTo>
                <a:lnTo>
                  <a:pt x="374" y="246"/>
                </a:lnTo>
                <a:lnTo>
                  <a:pt x="379" y="239"/>
                </a:lnTo>
                <a:lnTo>
                  <a:pt x="379" y="239"/>
                </a:lnTo>
                <a:lnTo>
                  <a:pt x="379" y="239"/>
                </a:lnTo>
                <a:lnTo>
                  <a:pt x="379" y="239"/>
                </a:lnTo>
                <a:lnTo>
                  <a:pt x="379" y="238"/>
                </a:lnTo>
                <a:lnTo>
                  <a:pt x="380" y="236"/>
                </a:lnTo>
                <a:lnTo>
                  <a:pt x="380" y="236"/>
                </a:lnTo>
                <a:lnTo>
                  <a:pt x="380" y="236"/>
                </a:lnTo>
                <a:lnTo>
                  <a:pt x="380" y="236"/>
                </a:lnTo>
                <a:lnTo>
                  <a:pt x="380" y="230"/>
                </a:lnTo>
                <a:lnTo>
                  <a:pt x="380" y="230"/>
                </a:lnTo>
                <a:lnTo>
                  <a:pt x="379" y="228"/>
                </a:lnTo>
                <a:lnTo>
                  <a:pt x="379" y="228"/>
                </a:lnTo>
                <a:lnTo>
                  <a:pt x="377" y="227"/>
                </a:lnTo>
                <a:lnTo>
                  <a:pt x="377" y="227"/>
                </a:lnTo>
                <a:lnTo>
                  <a:pt x="374" y="232"/>
                </a:lnTo>
                <a:lnTo>
                  <a:pt x="374" y="232"/>
                </a:lnTo>
                <a:lnTo>
                  <a:pt x="373" y="233"/>
                </a:lnTo>
                <a:lnTo>
                  <a:pt x="371" y="233"/>
                </a:lnTo>
                <a:lnTo>
                  <a:pt x="371" y="233"/>
                </a:lnTo>
                <a:lnTo>
                  <a:pt x="369" y="243"/>
                </a:lnTo>
                <a:lnTo>
                  <a:pt x="369" y="243"/>
                </a:lnTo>
                <a:lnTo>
                  <a:pt x="369" y="244"/>
                </a:lnTo>
                <a:lnTo>
                  <a:pt x="371" y="246"/>
                </a:lnTo>
                <a:lnTo>
                  <a:pt x="371" y="246"/>
                </a:lnTo>
                <a:lnTo>
                  <a:pt x="371" y="244"/>
                </a:lnTo>
                <a:lnTo>
                  <a:pt x="369" y="241"/>
                </a:lnTo>
                <a:lnTo>
                  <a:pt x="369" y="241"/>
                </a:lnTo>
                <a:close/>
                <a:moveTo>
                  <a:pt x="144" y="104"/>
                </a:moveTo>
                <a:lnTo>
                  <a:pt x="144" y="104"/>
                </a:lnTo>
                <a:lnTo>
                  <a:pt x="144" y="104"/>
                </a:lnTo>
                <a:lnTo>
                  <a:pt x="144" y="104"/>
                </a:lnTo>
                <a:lnTo>
                  <a:pt x="144" y="102"/>
                </a:lnTo>
                <a:lnTo>
                  <a:pt x="144" y="101"/>
                </a:lnTo>
                <a:lnTo>
                  <a:pt x="144" y="101"/>
                </a:lnTo>
                <a:lnTo>
                  <a:pt x="144" y="97"/>
                </a:lnTo>
                <a:lnTo>
                  <a:pt x="144" y="97"/>
                </a:lnTo>
                <a:lnTo>
                  <a:pt x="144" y="93"/>
                </a:lnTo>
                <a:lnTo>
                  <a:pt x="145" y="90"/>
                </a:lnTo>
                <a:lnTo>
                  <a:pt x="145" y="90"/>
                </a:lnTo>
                <a:lnTo>
                  <a:pt x="145" y="88"/>
                </a:lnTo>
                <a:lnTo>
                  <a:pt x="145" y="88"/>
                </a:lnTo>
                <a:lnTo>
                  <a:pt x="144" y="90"/>
                </a:lnTo>
                <a:lnTo>
                  <a:pt x="144" y="90"/>
                </a:lnTo>
                <a:lnTo>
                  <a:pt x="141" y="99"/>
                </a:lnTo>
                <a:lnTo>
                  <a:pt x="141" y="99"/>
                </a:lnTo>
                <a:lnTo>
                  <a:pt x="139" y="101"/>
                </a:lnTo>
                <a:lnTo>
                  <a:pt x="139" y="101"/>
                </a:lnTo>
                <a:lnTo>
                  <a:pt x="139" y="108"/>
                </a:lnTo>
                <a:lnTo>
                  <a:pt x="139" y="108"/>
                </a:lnTo>
                <a:lnTo>
                  <a:pt x="141" y="110"/>
                </a:lnTo>
                <a:lnTo>
                  <a:pt x="141" y="110"/>
                </a:lnTo>
                <a:lnTo>
                  <a:pt x="144" y="120"/>
                </a:lnTo>
                <a:lnTo>
                  <a:pt x="144" y="120"/>
                </a:lnTo>
                <a:lnTo>
                  <a:pt x="144" y="121"/>
                </a:lnTo>
                <a:lnTo>
                  <a:pt x="145" y="121"/>
                </a:lnTo>
                <a:lnTo>
                  <a:pt x="145" y="121"/>
                </a:lnTo>
                <a:lnTo>
                  <a:pt x="145" y="113"/>
                </a:lnTo>
                <a:lnTo>
                  <a:pt x="145" y="113"/>
                </a:lnTo>
                <a:lnTo>
                  <a:pt x="145" y="112"/>
                </a:lnTo>
                <a:lnTo>
                  <a:pt x="145" y="112"/>
                </a:lnTo>
                <a:lnTo>
                  <a:pt x="145" y="108"/>
                </a:lnTo>
                <a:lnTo>
                  <a:pt x="144" y="104"/>
                </a:lnTo>
                <a:lnTo>
                  <a:pt x="144" y="104"/>
                </a:lnTo>
                <a:close/>
                <a:moveTo>
                  <a:pt x="219" y="108"/>
                </a:moveTo>
                <a:lnTo>
                  <a:pt x="219" y="108"/>
                </a:lnTo>
                <a:lnTo>
                  <a:pt x="223" y="99"/>
                </a:lnTo>
                <a:lnTo>
                  <a:pt x="223" y="99"/>
                </a:lnTo>
                <a:lnTo>
                  <a:pt x="223" y="99"/>
                </a:lnTo>
                <a:lnTo>
                  <a:pt x="223" y="99"/>
                </a:lnTo>
                <a:lnTo>
                  <a:pt x="219" y="94"/>
                </a:lnTo>
                <a:lnTo>
                  <a:pt x="218" y="90"/>
                </a:lnTo>
                <a:lnTo>
                  <a:pt x="218" y="90"/>
                </a:lnTo>
                <a:lnTo>
                  <a:pt x="213" y="97"/>
                </a:lnTo>
                <a:lnTo>
                  <a:pt x="213" y="97"/>
                </a:lnTo>
                <a:lnTo>
                  <a:pt x="213" y="99"/>
                </a:lnTo>
                <a:lnTo>
                  <a:pt x="213" y="102"/>
                </a:lnTo>
                <a:lnTo>
                  <a:pt x="213" y="102"/>
                </a:lnTo>
                <a:lnTo>
                  <a:pt x="219" y="108"/>
                </a:lnTo>
                <a:lnTo>
                  <a:pt x="219" y="108"/>
                </a:lnTo>
                <a:close/>
                <a:moveTo>
                  <a:pt x="338" y="400"/>
                </a:moveTo>
                <a:lnTo>
                  <a:pt x="338" y="400"/>
                </a:lnTo>
                <a:lnTo>
                  <a:pt x="336" y="400"/>
                </a:lnTo>
                <a:lnTo>
                  <a:pt x="336" y="400"/>
                </a:lnTo>
                <a:lnTo>
                  <a:pt x="328" y="400"/>
                </a:lnTo>
                <a:lnTo>
                  <a:pt x="328" y="400"/>
                </a:lnTo>
                <a:lnTo>
                  <a:pt x="325" y="402"/>
                </a:lnTo>
                <a:lnTo>
                  <a:pt x="324" y="403"/>
                </a:lnTo>
                <a:lnTo>
                  <a:pt x="324" y="403"/>
                </a:lnTo>
                <a:lnTo>
                  <a:pt x="324" y="403"/>
                </a:lnTo>
                <a:lnTo>
                  <a:pt x="324" y="403"/>
                </a:lnTo>
                <a:lnTo>
                  <a:pt x="324" y="407"/>
                </a:lnTo>
                <a:lnTo>
                  <a:pt x="322" y="410"/>
                </a:lnTo>
                <a:lnTo>
                  <a:pt x="322" y="410"/>
                </a:lnTo>
                <a:lnTo>
                  <a:pt x="322" y="411"/>
                </a:lnTo>
                <a:lnTo>
                  <a:pt x="322" y="411"/>
                </a:lnTo>
                <a:lnTo>
                  <a:pt x="338" y="408"/>
                </a:lnTo>
                <a:lnTo>
                  <a:pt x="338" y="408"/>
                </a:lnTo>
                <a:lnTo>
                  <a:pt x="338" y="407"/>
                </a:lnTo>
                <a:lnTo>
                  <a:pt x="338" y="407"/>
                </a:lnTo>
                <a:lnTo>
                  <a:pt x="336" y="408"/>
                </a:lnTo>
                <a:lnTo>
                  <a:pt x="336" y="408"/>
                </a:lnTo>
                <a:lnTo>
                  <a:pt x="335" y="408"/>
                </a:lnTo>
                <a:lnTo>
                  <a:pt x="335" y="408"/>
                </a:lnTo>
                <a:lnTo>
                  <a:pt x="335" y="408"/>
                </a:lnTo>
                <a:lnTo>
                  <a:pt x="333" y="407"/>
                </a:lnTo>
                <a:lnTo>
                  <a:pt x="335" y="405"/>
                </a:lnTo>
                <a:lnTo>
                  <a:pt x="335" y="405"/>
                </a:lnTo>
                <a:lnTo>
                  <a:pt x="335" y="403"/>
                </a:lnTo>
                <a:lnTo>
                  <a:pt x="335" y="403"/>
                </a:lnTo>
                <a:lnTo>
                  <a:pt x="338" y="400"/>
                </a:lnTo>
                <a:lnTo>
                  <a:pt x="338" y="400"/>
                </a:lnTo>
                <a:close/>
                <a:moveTo>
                  <a:pt x="18" y="334"/>
                </a:moveTo>
                <a:lnTo>
                  <a:pt x="18" y="334"/>
                </a:lnTo>
                <a:lnTo>
                  <a:pt x="19" y="334"/>
                </a:lnTo>
                <a:lnTo>
                  <a:pt x="19" y="334"/>
                </a:lnTo>
                <a:lnTo>
                  <a:pt x="21" y="331"/>
                </a:lnTo>
                <a:lnTo>
                  <a:pt x="21" y="331"/>
                </a:lnTo>
                <a:lnTo>
                  <a:pt x="21" y="329"/>
                </a:lnTo>
                <a:lnTo>
                  <a:pt x="21" y="329"/>
                </a:lnTo>
                <a:lnTo>
                  <a:pt x="21" y="328"/>
                </a:lnTo>
                <a:lnTo>
                  <a:pt x="22" y="326"/>
                </a:lnTo>
                <a:lnTo>
                  <a:pt x="22" y="326"/>
                </a:lnTo>
                <a:lnTo>
                  <a:pt x="24" y="326"/>
                </a:lnTo>
                <a:lnTo>
                  <a:pt x="24" y="326"/>
                </a:lnTo>
                <a:lnTo>
                  <a:pt x="27" y="321"/>
                </a:lnTo>
                <a:lnTo>
                  <a:pt x="27" y="321"/>
                </a:lnTo>
                <a:lnTo>
                  <a:pt x="27" y="321"/>
                </a:lnTo>
                <a:lnTo>
                  <a:pt x="27" y="321"/>
                </a:lnTo>
                <a:lnTo>
                  <a:pt x="24" y="320"/>
                </a:lnTo>
                <a:lnTo>
                  <a:pt x="24" y="317"/>
                </a:lnTo>
                <a:lnTo>
                  <a:pt x="24" y="317"/>
                </a:lnTo>
                <a:lnTo>
                  <a:pt x="25" y="312"/>
                </a:lnTo>
                <a:lnTo>
                  <a:pt x="25" y="312"/>
                </a:lnTo>
                <a:lnTo>
                  <a:pt x="25" y="307"/>
                </a:lnTo>
                <a:lnTo>
                  <a:pt x="25" y="307"/>
                </a:lnTo>
                <a:lnTo>
                  <a:pt x="24" y="307"/>
                </a:lnTo>
                <a:lnTo>
                  <a:pt x="22" y="309"/>
                </a:lnTo>
                <a:lnTo>
                  <a:pt x="22" y="309"/>
                </a:lnTo>
                <a:lnTo>
                  <a:pt x="21" y="315"/>
                </a:lnTo>
                <a:lnTo>
                  <a:pt x="21" y="315"/>
                </a:lnTo>
                <a:lnTo>
                  <a:pt x="21" y="317"/>
                </a:lnTo>
                <a:lnTo>
                  <a:pt x="21" y="317"/>
                </a:lnTo>
                <a:lnTo>
                  <a:pt x="21" y="318"/>
                </a:lnTo>
                <a:lnTo>
                  <a:pt x="19" y="320"/>
                </a:lnTo>
                <a:lnTo>
                  <a:pt x="19" y="320"/>
                </a:lnTo>
                <a:lnTo>
                  <a:pt x="18" y="320"/>
                </a:lnTo>
                <a:lnTo>
                  <a:pt x="18" y="320"/>
                </a:lnTo>
                <a:lnTo>
                  <a:pt x="18" y="334"/>
                </a:lnTo>
                <a:lnTo>
                  <a:pt x="18" y="334"/>
                </a:lnTo>
                <a:close/>
                <a:moveTo>
                  <a:pt x="21" y="214"/>
                </a:moveTo>
                <a:lnTo>
                  <a:pt x="21" y="214"/>
                </a:lnTo>
                <a:lnTo>
                  <a:pt x="19" y="230"/>
                </a:lnTo>
                <a:lnTo>
                  <a:pt x="19" y="230"/>
                </a:lnTo>
                <a:lnTo>
                  <a:pt x="19" y="232"/>
                </a:lnTo>
                <a:lnTo>
                  <a:pt x="19" y="232"/>
                </a:lnTo>
                <a:lnTo>
                  <a:pt x="19" y="232"/>
                </a:lnTo>
                <a:lnTo>
                  <a:pt x="19" y="232"/>
                </a:lnTo>
                <a:lnTo>
                  <a:pt x="21" y="232"/>
                </a:lnTo>
                <a:lnTo>
                  <a:pt x="21" y="232"/>
                </a:lnTo>
                <a:lnTo>
                  <a:pt x="30" y="214"/>
                </a:lnTo>
                <a:lnTo>
                  <a:pt x="30" y="214"/>
                </a:lnTo>
                <a:lnTo>
                  <a:pt x="30" y="214"/>
                </a:lnTo>
                <a:lnTo>
                  <a:pt x="30" y="214"/>
                </a:lnTo>
                <a:lnTo>
                  <a:pt x="29" y="209"/>
                </a:lnTo>
                <a:lnTo>
                  <a:pt x="29" y="209"/>
                </a:lnTo>
                <a:lnTo>
                  <a:pt x="27" y="211"/>
                </a:lnTo>
                <a:lnTo>
                  <a:pt x="27" y="211"/>
                </a:lnTo>
                <a:lnTo>
                  <a:pt x="25" y="211"/>
                </a:lnTo>
                <a:lnTo>
                  <a:pt x="25" y="211"/>
                </a:lnTo>
                <a:lnTo>
                  <a:pt x="24" y="214"/>
                </a:lnTo>
                <a:lnTo>
                  <a:pt x="24" y="214"/>
                </a:lnTo>
                <a:lnTo>
                  <a:pt x="24" y="216"/>
                </a:lnTo>
                <a:lnTo>
                  <a:pt x="21" y="216"/>
                </a:lnTo>
                <a:lnTo>
                  <a:pt x="21" y="216"/>
                </a:lnTo>
                <a:lnTo>
                  <a:pt x="21" y="214"/>
                </a:lnTo>
                <a:lnTo>
                  <a:pt x="21" y="214"/>
                </a:lnTo>
                <a:close/>
                <a:moveTo>
                  <a:pt x="235" y="227"/>
                </a:moveTo>
                <a:lnTo>
                  <a:pt x="235" y="227"/>
                </a:lnTo>
                <a:lnTo>
                  <a:pt x="237" y="227"/>
                </a:lnTo>
                <a:lnTo>
                  <a:pt x="237" y="227"/>
                </a:lnTo>
                <a:lnTo>
                  <a:pt x="237" y="224"/>
                </a:lnTo>
                <a:lnTo>
                  <a:pt x="237" y="224"/>
                </a:lnTo>
                <a:lnTo>
                  <a:pt x="237" y="205"/>
                </a:lnTo>
                <a:lnTo>
                  <a:pt x="237" y="205"/>
                </a:lnTo>
                <a:lnTo>
                  <a:pt x="237" y="198"/>
                </a:lnTo>
                <a:lnTo>
                  <a:pt x="235" y="191"/>
                </a:lnTo>
                <a:lnTo>
                  <a:pt x="235" y="191"/>
                </a:lnTo>
                <a:lnTo>
                  <a:pt x="235" y="189"/>
                </a:lnTo>
                <a:lnTo>
                  <a:pt x="235" y="189"/>
                </a:lnTo>
                <a:lnTo>
                  <a:pt x="231" y="189"/>
                </a:lnTo>
                <a:lnTo>
                  <a:pt x="231" y="189"/>
                </a:lnTo>
                <a:lnTo>
                  <a:pt x="232" y="198"/>
                </a:lnTo>
                <a:lnTo>
                  <a:pt x="232" y="198"/>
                </a:lnTo>
                <a:lnTo>
                  <a:pt x="234" y="203"/>
                </a:lnTo>
                <a:lnTo>
                  <a:pt x="234" y="208"/>
                </a:lnTo>
                <a:lnTo>
                  <a:pt x="234" y="208"/>
                </a:lnTo>
                <a:lnTo>
                  <a:pt x="235" y="208"/>
                </a:lnTo>
                <a:lnTo>
                  <a:pt x="235" y="208"/>
                </a:lnTo>
                <a:lnTo>
                  <a:pt x="235" y="213"/>
                </a:lnTo>
                <a:lnTo>
                  <a:pt x="235" y="213"/>
                </a:lnTo>
                <a:lnTo>
                  <a:pt x="235" y="227"/>
                </a:lnTo>
                <a:lnTo>
                  <a:pt x="235" y="227"/>
                </a:lnTo>
                <a:close/>
                <a:moveTo>
                  <a:pt x="388" y="134"/>
                </a:moveTo>
                <a:lnTo>
                  <a:pt x="388" y="134"/>
                </a:lnTo>
                <a:lnTo>
                  <a:pt x="391" y="121"/>
                </a:lnTo>
                <a:lnTo>
                  <a:pt x="391" y="121"/>
                </a:lnTo>
                <a:lnTo>
                  <a:pt x="391" y="116"/>
                </a:lnTo>
                <a:lnTo>
                  <a:pt x="391" y="116"/>
                </a:lnTo>
                <a:lnTo>
                  <a:pt x="391" y="104"/>
                </a:lnTo>
                <a:lnTo>
                  <a:pt x="391" y="104"/>
                </a:lnTo>
                <a:lnTo>
                  <a:pt x="391" y="102"/>
                </a:lnTo>
                <a:lnTo>
                  <a:pt x="391" y="102"/>
                </a:lnTo>
                <a:lnTo>
                  <a:pt x="390" y="104"/>
                </a:lnTo>
                <a:lnTo>
                  <a:pt x="390" y="105"/>
                </a:lnTo>
                <a:lnTo>
                  <a:pt x="390" y="105"/>
                </a:lnTo>
                <a:lnTo>
                  <a:pt x="388" y="107"/>
                </a:lnTo>
                <a:lnTo>
                  <a:pt x="388" y="107"/>
                </a:lnTo>
                <a:lnTo>
                  <a:pt x="388" y="110"/>
                </a:lnTo>
                <a:lnTo>
                  <a:pt x="388" y="112"/>
                </a:lnTo>
                <a:lnTo>
                  <a:pt x="388" y="112"/>
                </a:lnTo>
                <a:lnTo>
                  <a:pt x="388" y="112"/>
                </a:lnTo>
                <a:lnTo>
                  <a:pt x="388" y="112"/>
                </a:lnTo>
                <a:lnTo>
                  <a:pt x="390" y="113"/>
                </a:lnTo>
                <a:lnTo>
                  <a:pt x="390" y="115"/>
                </a:lnTo>
                <a:lnTo>
                  <a:pt x="390" y="115"/>
                </a:lnTo>
                <a:lnTo>
                  <a:pt x="390" y="116"/>
                </a:lnTo>
                <a:lnTo>
                  <a:pt x="388" y="116"/>
                </a:lnTo>
                <a:lnTo>
                  <a:pt x="388" y="116"/>
                </a:lnTo>
                <a:lnTo>
                  <a:pt x="387" y="118"/>
                </a:lnTo>
                <a:lnTo>
                  <a:pt x="387" y="118"/>
                </a:lnTo>
                <a:lnTo>
                  <a:pt x="387" y="118"/>
                </a:lnTo>
                <a:lnTo>
                  <a:pt x="387" y="121"/>
                </a:lnTo>
                <a:lnTo>
                  <a:pt x="387" y="121"/>
                </a:lnTo>
                <a:lnTo>
                  <a:pt x="387" y="123"/>
                </a:lnTo>
                <a:lnTo>
                  <a:pt x="387" y="123"/>
                </a:lnTo>
                <a:lnTo>
                  <a:pt x="387" y="131"/>
                </a:lnTo>
                <a:lnTo>
                  <a:pt x="387" y="131"/>
                </a:lnTo>
                <a:lnTo>
                  <a:pt x="387" y="132"/>
                </a:lnTo>
                <a:lnTo>
                  <a:pt x="388" y="134"/>
                </a:lnTo>
                <a:lnTo>
                  <a:pt x="388" y="134"/>
                </a:lnTo>
                <a:close/>
                <a:moveTo>
                  <a:pt x="22" y="332"/>
                </a:moveTo>
                <a:lnTo>
                  <a:pt x="22" y="332"/>
                </a:lnTo>
                <a:lnTo>
                  <a:pt x="19" y="340"/>
                </a:lnTo>
                <a:lnTo>
                  <a:pt x="19" y="340"/>
                </a:lnTo>
                <a:lnTo>
                  <a:pt x="19" y="345"/>
                </a:lnTo>
                <a:lnTo>
                  <a:pt x="19" y="348"/>
                </a:lnTo>
                <a:lnTo>
                  <a:pt x="19" y="348"/>
                </a:lnTo>
                <a:lnTo>
                  <a:pt x="22" y="348"/>
                </a:lnTo>
                <a:lnTo>
                  <a:pt x="24" y="350"/>
                </a:lnTo>
                <a:lnTo>
                  <a:pt x="24" y="350"/>
                </a:lnTo>
                <a:lnTo>
                  <a:pt x="29" y="342"/>
                </a:lnTo>
                <a:lnTo>
                  <a:pt x="29" y="342"/>
                </a:lnTo>
                <a:lnTo>
                  <a:pt x="22" y="332"/>
                </a:lnTo>
                <a:lnTo>
                  <a:pt x="22" y="332"/>
                </a:lnTo>
                <a:close/>
                <a:moveTo>
                  <a:pt x="294" y="154"/>
                </a:moveTo>
                <a:lnTo>
                  <a:pt x="294" y="154"/>
                </a:lnTo>
                <a:lnTo>
                  <a:pt x="294" y="154"/>
                </a:lnTo>
                <a:lnTo>
                  <a:pt x="294" y="154"/>
                </a:lnTo>
                <a:lnTo>
                  <a:pt x="300" y="154"/>
                </a:lnTo>
                <a:lnTo>
                  <a:pt x="300" y="154"/>
                </a:lnTo>
                <a:lnTo>
                  <a:pt x="303" y="153"/>
                </a:lnTo>
                <a:lnTo>
                  <a:pt x="303" y="149"/>
                </a:lnTo>
                <a:lnTo>
                  <a:pt x="303" y="149"/>
                </a:lnTo>
                <a:lnTo>
                  <a:pt x="303" y="149"/>
                </a:lnTo>
                <a:lnTo>
                  <a:pt x="303" y="149"/>
                </a:lnTo>
                <a:lnTo>
                  <a:pt x="305" y="149"/>
                </a:lnTo>
                <a:lnTo>
                  <a:pt x="306" y="149"/>
                </a:lnTo>
                <a:lnTo>
                  <a:pt x="306" y="149"/>
                </a:lnTo>
                <a:lnTo>
                  <a:pt x="309" y="153"/>
                </a:lnTo>
                <a:lnTo>
                  <a:pt x="309" y="153"/>
                </a:lnTo>
                <a:lnTo>
                  <a:pt x="313" y="151"/>
                </a:lnTo>
                <a:lnTo>
                  <a:pt x="313" y="151"/>
                </a:lnTo>
                <a:lnTo>
                  <a:pt x="314" y="149"/>
                </a:lnTo>
                <a:lnTo>
                  <a:pt x="313" y="148"/>
                </a:lnTo>
                <a:lnTo>
                  <a:pt x="313" y="148"/>
                </a:lnTo>
                <a:lnTo>
                  <a:pt x="313" y="146"/>
                </a:lnTo>
                <a:lnTo>
                  <a:pt x="313" y="146"/>
                </a:lnTo>
                <a:lnTo>
                  <a:pt x="305" y="146"/>
                </a:lnTo>
                <a:lnTo>
                  <a:pt x="297" y="148"/>
                </a:lnTo>
                <a:lnTo>
                  <a:pt x="297" y="148"/>
                </a:lnTo>
                <a:lnTo>
                  <a:pt x="297" y="148"/>
                </a:lnTo>
                <a:lnTo>
                  <a:pt x="297" y="148"/>
                </a:lnTo>
                <a:lnTo>
                  <a:pt x="294" y="154"/>
                </a:lnTo>
                <a:lnTo>
                  <a:pt x="294" y="154"/>
                </a:lnTo>
                <a:close/>
                <a:moveTo>
                  <a:pt x="29" y="194"/>
                </a:moveTo>
                <a:lnTo>
                  <a:pt x="29" y="194"/>
                </a:lnTo>
                <a:lnTo>
                  <a:pt x="30" y="192"/>
                </a:lnTo>
                <a:lnTo>
                  <a:pt x="30" y="191"/>
                </a:lnTo>
                <a:lnTo>
                  <a:pt x="30" y="191"/>
                </a:lnTo>
                <a:lnTo>
                  <a:pt x="29" y="187"/>
                </a:lnTo>
                <a:lnTo>
                  <a:pt x="29" y="187"/>
                </a:lnTo>
                <a:lnTo>
                  <a:pt x="29" y="187"/>
                </a:lnTo>
                <a:lnTo>
                  <a:pt x="29" y="187"/>
                </a:lnTo>
                <a:lnTo>
                  <a:pt x="30" y="187"/>
                </a:lnTo>
                <a:lnTo>
                  <a:pt x="30" y="187"/>
                </a:lnTo>
                <a:lnTo>
                  <a:pt x="30" y="189"/>
                </a:lnTo>
                <a:lnTo>
                  <a:pt x="30" y="191"/>
                </a:lnTo>
                <a:lnTo>
                  <a:pt x="30" y="191"/>
                </a:lnTo>
                <a:lnTo>
                  <a:pt x="35" y="186"/>
                </a:lnTo>
                <a:lnTo>
                  <a:pt x="38" y="179"/>
                </a:lnTo>
                <a:lnTo>
                  <a:pt x="38" y="179"/>
                </a:lnTo>
                <a:lnTo>
                  <a:pt x="36" y="179"/>
                </a:lnTo>
                <a:lnTo>
                  <a:pt x="36" y="179"/>
                </a:lnTo>
                <a:lnTo>
                  <a:pt x="27" y="183"/>
                </a:lnTo>
                <a:lnTo>
                  <a:pt x="27" y="183"/>
                </a:lnTo>
                <a:lnTo>
                  <a:pt x="27" y="183"/>
                </a:lnTo>
                <a:lnTo>
                  <a:pt x="27" y="183"/>
                </a:lnTo>
                <a:lnTo>
                  <a:pt x="24" y="192"/>
                </a:lnTo>
                <a:lnTo>
                  <a:pt x="24" y="192"/>
                </a:lnTo>
                <a:lnTo>
                  <a:pt x="29" y="194"/>
                </a:lnTo>
                <a:lnTo>
                  <a:pt x="29" y="194"/>
                </a:lnTo>
                <a:close/>
                <a:moveTo>
                  <a:pt x="76" y="260"/>
                </a:moveTo>
                <a:lnTo>
                  <a:pt x="76" y="260"/>
                </a:lnTo>
                <a:lnTo>
                  <a:pt x="78" y="260"/>
                </a:lnTo>
                <a:lnTo>
                  <a:pt x="78" y="260"/>
                </a:lnTo>
                <a:lnTo>
                  <a:pt x="79" y="258"/>
                </a:lnTo>
                <a:lnTo>
                  <a:pt x="79" y="258"/>
                </a:lnTo>
                <a:lnTo>
                  <a:pt x="79" y="257"/>
                </a:lnTo>
                <a:lnTo>
                  <a:pt x="79" y="257"/>
                </a:lnTo>
                <a:lnTo>
                  <a:pt x="78" y="252"/>
                </a:lnTo>
                <a:lnTo>
                  <a:pt x="78" y="252"/>
                </a:lnTo>
                <a:lnTo>
                  <a:pt x="78" y="250"/>
                </a:lnTo>
                <a:lnTo>
                  <a:pt x="78" y="250"/>
                </a:lnTo>
                <a:lnTo>
                  <a:pt x="81" y="249"/>
                </a:lnTo>
                <a:lnTo>
                  <a:pt x="82" y="249"/>
                </a:lnTo>
                <a:lnTo>
                  <a:pt x="82" y="249"/>
                </a:lnTo>
                <a:lnTo>
                  <a:pt x="84" y="250"/>
                </a:lnTo>
                <a:lnTo>
                  <a:pt x="84" y="250"/>
                </a:lnTo>
                <a:lnTo>
                  <a:pt x="96" y="236"/>
                </a:lnTo>
                <a:lnTo>
                  <a:pt x="96" y="236"/>
                </a:lnTo>
                <a:lnTo>
                  <a:pt x="96" y="235"/>
                </a:lnTo>
                <a:lnTo>
                  <a:pt x="96" y="235"/>
                </a:lnTo>
                <a:lnTo>
                  <a:pt x="76" y="247"/>
                </a:lnTo>
                <a:lnTo>
                  <a:pt x="76" y="247"/>
                </a:lnTo>
                <a:lnTo>
                  <a:pt x="76" y="260"/>
                </a:lnTo>
                <a:lnTo>
                  <a:pt x="76" y="260"/>
                </a:lnTo>
                <a:close/>
                <a:moveTo>
                  <a:pt x="235" y="104"/>
                </a:moveTo>
                <a:lnTo>
                  <a:pt x="235" y="104"/>
                </a:lnTo>
                <a:lnTo>
                  <a:pt x="237" y="97"/>
                </a:lnTo>
                <a:lnTo>
                  <a:pt x="237" y="97"/>
                </a:lnTo>
                <a:lnTo>
                  <a:pt x="242" y="90"/>
                </a:lnTo>
                <a:lnTo>
                  <a:pt x="242" y="90"/>
                </a:lnTo>
                <a:lnTo>
                  <a:pt x="242" y="88"/>
                </a:lnTo>
                <a:lnTo>
                  <a:pt x="242" y="88"/>
                </a:lnTo>
                <a:lnTo>
                  <a:pt x="231" y="88"/>
                </a:lnTo>
                <a:lnTo>
                  <a:pt x="231" y="88"/>
                </a:lnTo>
                <a:lnTo>
                  <a:pt x="232" y="96"/>
                </a:lnTo>
                <a:lnTo>
                  <a:pt x="235" y="104"/>
                </a:lnTo>
                <a:lnTo>
                  <a:pt x="235" y="104"/>
                </a:lnTo>
                <a:close/>
                <a:moveTo>
                  <a:pt x="25" y="364"/>
                </a:moveTo>
                <a:lnTo>
                  <a:pt x="25" y="364"/>
                </a:lnTo>
                <a:lnTo>
                  <a:pt x="32" y="355"/>
                </a:lnTo>
                <a:lnTo>
                  <a:pt x="32" y="355"/>
                </a:lnTo>
                <a:lnTo>
                  <a:pt x="33" y="353"/>
                </a:lnTo>
                <a:lnTo>
                  <a:pt x="32" y="351"/>
                </a:lnTo>
                <a:lnTo>
                  <a:pt x="32" y="351"/>
                </a:lnTo>
                <a:lnTo>
                  <a:pt x="32" y="350"/>
                </a:lnTo>
                <a:lnTo>
                  <a:pt x="32" y="350"/>
                </a:lnTo>
                <a:lnTo>
                  <a:pt x="33" y="348"/>
                </a:lnTo>
                <a:lnTo>
                  <a:pt x="33" y="348"/>
                </a:lnTo>
                <a:lnTo>
                  <a:pt x="30" y="345"/>
                </a:lnTo>
                <a:lnTo>
                  <a:pt x="30" y="345"/>
                </a:lnTo>
                <a:lnTo>
                  <a:pt x="22" y="356"/>
                </a:lnTo>
                <a:lnTo>
                  <a:pt x="22" y="356"/>
                </a:lnTo>
                <a:lnTo>
                  <a:pt x="22" y="358"/>
                </a:lnTo>
                <a:lnTo>
                  <a:pt x="22" y="358"/>
                </a:lnTo>
                <a:lnTo>
                  <a:pt x="25" y="364"/>
                </a:lnTo>
                <a:lnTo>
                  <a:pt x="25" y="364"/>
                </a:lnTo>
                <a:close/>
                <a:moveTo>
                  <a:pt x="401" y="370"/>
                </a:moveTo>
                <a:lnTo>
                  <a:pt x="401" y="370"/>
                </a:lnTo>
                <a:lnTo>
                  <a:pt x="398" y="370"/>
                </a:lnTo>
                <a:lnTo>
                  <a:pt x="396" y="373"/>
                </a:lnTo>
                <a:lnTo>
                  <a:pt x="396" y="373"/>
                </a:lnTo>
                <a:lnTo>
                  <a:pt x="396" y="375"/>
                </a:lnTo>
                <a:lnTo>
                  <a:pt x="396" y="375"/>
                </a:lnTo>
                <a:lnTo>
                  <a:pt x="395" y="378"/>
                </a:lnTo>
                <a:lnTo>
                  <a:pt x="395" y="378"/>
                </a:lnTo>
                <a:lnTo>
                  <a:pt x="393" y="383"/>
                </a:lnTo>
                <a:lnTo>
                  <a:pt x="393" y="383"/>
                </a:lnTo>
                <a:lnTo>
                  <a:pt x="388" y="392"/>
                </a:lnTo>
                <a:lnTo>
                  <a:pt x="382" y="400"/>
                </a:lnTo>
                <a:lnTo>
                  <a:pt x="382" y="400"/>
                </a:lnTo>
                <a:lnTo>
                  <a:pt x="380" y="400"/>
                </a:lnTo>
                <a:lnTo>
                  <a:pt x="380" y="400"/>
                </a:lnTo>
                <a:lnTo>
                  <a:pt x="382" y="400"/>
                </a:lnTo>
                <a:lnTo>
                  <a:pt x="382" y="400"/>
                </a:lnTo>
                <a:lnTo>
                  <a:pt x="384" y="400"/>
                </a:lnTo>
                <a:lnTo>
                  <a:pt x="384" y="400"/>
                </a:lnTo>
                <a:lnTo>
                  <a:pt x="395" y="386"/>
                </a:lnTo>
                <a:lnTo>
                  <a:pt x="395" y="386"/>
                </a:lnTo>
                <a:lnTo>
                  <a:pt x="396" y="383"/>
                </a:lnTo>
                <a:lnTo>
                  <a:pt x="396" y="383"/>
                </a:lnTo>
                <a:lnTo>
                  <a:pt x="396" y="383"/>
                </a:lnTo>
                <a:lnTo>
                  <a:pt x="396" y="381"/>
                </a:lnTo>
                <a:lnTo>
                  <a:pt x="396" y="381"/>
                </a:lnTo>
                <a:lnTo>
                  <a:pt x="398" y="381"/>
                </a:lnTo>
                <a:lnTo>
                  <a:pt x="398" y="381"/>
                </a:lnTo>
                <a:lnTo>
                  <a:pt x="401" y="370"/>
                </a:lnTo>
                <a:lnTo>
                  <a:pt x="401" y="370"/>
                </a:lnTo>
                <a:close/>
                <a:moveTo>
                  <a:pt x="339" y="381"/>
                </a:moveTo>
                <a:lnTo>
                  <a:pt x="339" y="381"/>
                </a:lnTo>
                <a:lnTo>
                  <a:pt x="339" y="381"/>
                </a:lnTo>
                <a:lnTo>
                  <a:pt x="339" y="381"/>
                </a:lnTo>
                <a:lnTo>
                  <a:pt x="328" y="397"/>
                </a:lnTo>
                <a:lnTo>
                  <a:pt x="328" y="397"/>
                </a:lnTo>
                <a:lnTo>
                  <a:pt x="339" y="396"/>
                </a:lnTo>
                <a:lnTo>
                  <a:pt x="339" y="396"/>
                </a:lnTo>
                <a:lnTo>
                  <a:pt x="339" y="394"/>
                </a:lnTo>
                <a:lnTo>
                  <a:pt x="339" y="394"/>
                </a:lnTo>
                <a:lnTo>
                  <a:pt x="339" y="383"/>
                </a:lnTo>
                <a:lnTo>
                  <a:pt x="339" y="383"/>
                </a:lnTo>
                <a:lnTo>
                  <a:pt x="339" y="381"/>
                </a:lnTo>
                <a:lnTo>
                  <a:pt x="339" y="381"/>
                </a:lnTo>
                <a:close/>
                <a:moveTo>
                  <a:pt x="365" y="257"/>
                </a:moveTo>
                <a:lnTo>
                  <a:pt x="365" y="257"/>
                </a:lnTo>
                <a:lnTo>
                  <a:pt x="358" y="271"/>
                </a:lnTo>
                <a:lnTo>
                  <a:pt x="358" y="271"/>
                </a:lnTo>
                <a:lnTo>
                  <a:pt x="358" y="271"/>
                </a:lnTo>
                <a:lnTo>
                  <a:pt x="358" y="271"/>
                </a:lnTo>
                <a:lnTo>
                  <a:pt x="361" y="277"/>
                </a:lnTo>
                <a:lnTo>
                  <a:pt x="361" y="277"/>
                </a:lnTo>
                <a:lnTo>
                  <a:pt x="368" y="258"/>
                </a:lnTo>
                <a:lnTo>
                  <a:pt x="368" y="258"/>
                </a:lnTo>
                <a:lnTo>
                  <a:pt x="366" y="258"/>
                </a:lnTo>
                <a:lnTo>
                  <a:pt x="365" y="257"/>
                </a:lnTo>
                <a:lnTo>
                  <a:pt x="365" y="257"/>
                </a:lnTo>
                <a:close/>
                <a:moveTo>
                  <a:pt x="70" y="366"/>
                </a:moveTo>
                <a:lnTo>
                  <a:pt x="70" y="366"/>
                </a:lnTo>
                <a:lnTo>
                  <a:pt x="63" y="373"/>
                </a:lnTo>
                <a:lnTo>
                  <a:pt x="63" y="373"/>
                </a:lnTo>
                <a:lnTo>
                  <a:pt x="63" y="375"/>
                </a:lnTo>
                <a:lnTo>
                  <a:pt x="63" y="375"/>
                </a:lnTo>
                <a:lnTo>
                  <a:pt x="65" y="378"/>
                </a:lnTo>
                <a:lnTo>
                  <a:pt x="65" y="378"/>
                </a:lnTo>
                <a:lnTo>
                  <a:pt x="66" y="378"/>
                </a:lnTo>
                <a:lnTo>
                  <a:pt x="66" y="378"/>
                </a:lnTo>
                <a:lnTo>
                  <a:pt x="70" y="380"/>
                </a:lnTo>
                <a:lnTo>
                  <a:pt x="70" y="383"/>
                </a:lnTo>
                <a:lnTo>
                  <a:pt x="70" y="383"/>
                </a:lnTo>
                <a:lnTo>
                  <a:pt x="71" y="385"/>
                </a:lnTo>
                <a:lnTo>
                  <a:pt x="71" y="385"/>
                </a:lnTo>
                <a:lnTo>
                  <a:pt x="71" y="388"/>
                </a:lnTo>
                <a:lnTo>
                  <a:pt x="71" y="388"/>
                </a:lnTo>
                <a:lnTo>
                  <a:pt x="71" y="386"/>
                </a:lnTo>
                <a:lnTo>
                  <a:pt x="71" y="386"/>
                </a:lnTo>
                <a:lnTo>
                  <a:pt x="71" y="370"/>
                </a:lnTo>
                <a:lnTo>
                  <a:pt x="71" y="370"/>
                </a:lnTo>
                <a:lnTo>
                  <a:pt x="70" y="366"/>
                </a:lnTo>
                <a:lnTo>
                  <a:pt x="70" y="366"/>
                </a:lnTo>
                <a:close/>
                <a:moveTo>
                  <a:pt x="344" y="291"/>
                </a:moveTo>
                <a:lnTo>
                  <a:pt x="344" y="291"/>
                </a:lnTo>
                <a:lnTo>
                  <a:pt x="352" y="277"/>
                </a:lnTo>
                <a:lnTo>
                  <a:pt x="352" y="277"/>
                </a:lnTo>
                <a:lnTo>
                  <a:pt x="352" y="274"/>
                </a:lnTo>
                <a:lnTo>
                  <a:pt x="352" y="274"/>
                </a:lnTo>
                <a:lnTo>
                  <a:pt x="344" y="273"/>
                </a:lnTo>
                <a:lnTo>
                  <a:pt x="344" y="273"/>
                </a:lnTo>
                <a:lnTo>
                  <a:pt x="344" y="291"/>
                </a:lnTo>
                <a:lnTo>
                  <a:pt x="344" y="291"/>
                </a:lnTo>
                <a:close/>
                <a:moveTo>
                  <a:pt x="178" y="407"/>
                </a:moveTo>
                <a:lnTo>
                  <a:pt x="178" y="407"/>
                </a:lnTo>
                <a:lnTo>
                  <a:pt x="182" y="411"/>
                </a:lnTo>
                <a:lnTo>
                  <a:pt x="182" y="411"/>
                </a:lnTo>
                <a:lnTo>
                  <a:pt x="182" y="411"/>
                </a:lnTo>
                <a:lnTo>
                  <a:pt x="183" y="413"/>
                </a:lnTo>
                <a:lnTo>
                  <a:pt x="183" y="413"/>
                </a:lnTo>
                <a:lnTo>
                  <a:pt x="185" y="413"/>
                </a:lnTo>
                <a:lnTo>
                  <a:pt x="185" y="413"/>
                </a:lnTo>
                <a:lnTo>
                  <a:pt x="186" y="413"/>
                </a:lnTo>
                <a:lnTo>
                  <a:pt x="188" y="413"/>
                </a:lnTo>
                <a:lnTo>
                  <a:pt x="188" y="413"/>
                </a:lnTo>
                <a:lnTo>
                  <a:pt x="191" y="413"/>
                </a:lnTo>
                <a:lnTo>
                  <a:pt x="191" y="413"/>
                </a:lnTo>
                <a:lnTo>
                  <a:pt x="194" y="413"/>
                </a:lnTo>
                <a:lnTo>
                  <a:pt x="196" y="410"/>
                </a:lnTo>
                <a:lnTo>
                  <a:pt x="196" y="410"/>
                </a:lnTo>
                <a:lnTo>
                  <a:pt x="196" y="410"/>
                </a:lnTo>
                <a:lnTo>
                  <a:pt x="196" y="410"/>
                </a:lnTo>
                <a:lnTo>
                  <a:pt x="196" y="408"/>
                </a:lnTo>
                <a:lnTo>
                  <a:pt x="194" y="408"/>
                </a:lnTo>
                <a:lnTo>
                  <a:pt x="194" y="408"/>
                </a:lnTo>
                <a:lnTo>
                  <a:pt x="183" y="407"/>
                </a:lnTo>
                <a:lnTo>
                  <a:pt x="183" y="407"/>
                </a:lnTo>
                <a:lnTo>
                  <a:pt x="178" y="407"/>
                </a:lnTo>
                <a:lnTo>
                  <a:pt x="178" y="407"/>
                </a:lnTo>
                <a:close/>
                <a:moveTo>
                  <a:pt x="120" y="414"/>
                </a:moveTo>
                <a:lnTo>
                  <a:pt x="120" y="414"/>
                </a:lnTo>
                <a:lnTo>
                  <a:pt x="131" y="414"/>
                </a:lnTo>
                <a:lnTo>
                  <a:pt x="131" y="414"/>
                </a:lnTo>
                <a:lnTo>
                  <a:pt x="133" y="413"/>
                </a:lnTo>
                <a:lnTo>
                  <a:pt x="133" y="413"/>
                </a:lnTo>
                <a:lnTo>
                  <a:pt x="133" y="413"/>
                </a:lnTo>
                <a:lnTo>
                  <a:pt x="133" y="411"/>
                </a:lnTo>
                <a:lnTo>
                  <a:pt x="133" y="411"/>
                </a:lnTo>
                <a:lnTo>
                  <a:pt x="131" y="408"/>
                </a:lnTo>
                <a:lnTo>
                  <a:pt x="131" y="408"/>
                </a:lnTo>
                <a:lnTo>
                  <a:pt x="130" y="408"/>
                </a:lnTo>
                <a:lnTo>
                  <a:pt x="130" y="408"/>
                </a:lnTo>
                <a:lnTo>
                  <a:pt x="119" y="408"/>
                </a:lnTo>
                <a:lnTo>
                  <a:pt x="119" y="408"/>
                </a:lnTo>
                <a:lnTo>
                  <a:pt x="117" y="408"/>
                </a:lnTo>
                <a:lnTo>
                  <a:pt x="117" y="408"/>
                </a:lnTo>
                <a:lnTo>
                  <a:pt x="120" y="411"/>
                </a:lnTo>
                <a:lnTo>
                  <a:pt x="120" y="411"/>
                </a:lnTo>
                <a:lnTo>
                  <a:pt x="120" y="411"/>
                </a:lnTo>
                <a:lnTo>
                  <a:pt x="120" y="413"/>
                </a:lnTo>
                <a:lnTo>
                  <a:pt x="120" y="413"/>
                </a:lnTo>
                <a:lnTo>
                  <a:pt x="120" y="414"/>
                </a:lnTo>
                <a:lnTo>
                  <a:pt x="120" y="414"/>
                </a:lnTo>
                <a:close/>
                <a:moveTo>
                  <a:pt x="361" y="143"/>
                </a:moveTo>
                <a:lnTo>
                  <a:pt x="361" y="143"/>
                </a:lnTo>
                <a:lnTo>
                  <a:pt x="365" y="138"/>
                </a:lnTo>
                <a:lnTo>
                  <a:pt x="365" y="138"/>
                </a:lnTo>
                <a:lnTo>
                  <a:pt x="366" y="135"/>
                </a:lnTo>
                <a:lnTo>
                  <a:pt x="366" y="135"/>
                </a:lnTo>
                <a:lnTo>
                  <a:pt x="368" y="123"/>
                </a:lnTo>
                <a:lnTo>
                  <a:pt x="368" y="123"/>
                </a:lnTo>
                <a:lnTo>
                  <a:pt x="368" y="123"/>
                </a:lnTo>
                <a:lnTo>
                  <a:pt x="368" y="123"/>
                </a:lnTo>
                <a:lnTo>
                  <a:pt x="358" y="137"/>
                </a:lnTo>
                <a:lnTo>
                  <a:pt x="358" y="137"/>
                </a:lnTo>
                <a:lnTo>
                  <a:pt x="358" y="138"/>
                </a:lnTo>
                <a:lnTo>
                  <a:pt x="358" y="138"/>
                </a:lnTo>
                <a:lnTo>
                  <a:pt x="358" y="138"/>
                </a:lnTo>
                <a:lnTo>
                  <a:pt x="358" y="138"/>
                </a:lnTo>
                <a:lnTo>
                  <a:pt x="361" y="143"/>
                </a:lnTo>
                <a:lnTo>
                  <a:pt x="361" y="143"/>
                </a:lnTo>
                <a:close/>
                <a:moveTo>
                  <a:pt x="27" y="255"/>
                </a:moveTo>
                <a:lnTo>
                  <a:pt x="27" y="255"/>
                </a:lnTo>
                <a:lnTo>
                  <a:pt x="24" y="249"/>
                </a:lnTo>
                <a:lnTo>
                  <a:pt x="24" y="249"/>
                </a:lnTo>
                <a:lnTo>
                  <a:pt x="24" y="252"/>
                </a:lnTo>
                <a:lnTo>
                  <a:pt x="24" y="252"/>
                </a:lnTo>
                <a:lnTo>
                  <a:pt x="22" y="254"/>
                </a:lnTo>
                <a:lnTo>
                  <a:pt x="21" y="255"/>
                </a:lnTo>
                <a:lnTo>
                  <a:pt x="21" y="255"/>
                </a:lnTo>
                <a:lnTo>
                  <a:pt x="19" y="254"/>
                </a:lnTo>
                <a:lnTo>
                  <a:pt x="19" y="254"/>
                </a:lnTo>
                <a:lnTo>
                  <a:pt x="19" y="257"/>
                </a:lnTo>
                <a:lnTo>
                  <a:pt x="19" y="257"/>
                </a:lnTo>
                <a:lnTo>
                  <a:pt x="18" y="273"/>
                </a:lnTo>
                <a:lnTo>
                  <a:pt x="18" y="273"/>
                </a:lnTo>
                <a:lnTo>
                  <a:pt x="19" y="273"/>
                </a:lnTo>
                <a:lnTo>
                  <a:pt x="19" y="273"/>
                </a:lnTo>
                <a:lnTo>
                  <a:pt x="19" y="273"/>
                </a:lnTo>
                <a:lnTo>
                  <a:pt x="19" y="273"/>
                </a:lnTo>
                <a:lnTo>
                  <a:pt x="19" y="269"/>
                </a:lnTo>
                <a:lnTo>
                  <a:pt x="19" y="269"/>
                </a:lnTo>
                <a:lnTo>
                  <a:pt x="21" y="266"/>
                </a:lnTo>
                <a:lnTo>
                  <a:pt x="21" y="266"/>
                </a:lnTo>
                <a:lnTo>
                  <a:pt x="24" y="261"/>
                </a:lnTo>
                <a:lnTo>
                  <a:pt x="24" y="261"/>
                </a:lnTo>
                <a:lnTo>
                  <a:pt x="27" y="255"/>
                </a:lnTo>
                <a:lnTo>
                  <a:pt x="27" y="255"/>
                </a:lnTo>
                <a:close/>
                <a:moveTo>
                  <a:pt x="190" y="386"/>
                </a:moveTo>
                <a:lnTo>
                  <a:pt x="190" y="386"/>
                </a:lnTo>
                <a:lnTo>
                  <a:pt x="190" y="386"/>
                </a:lnTo>
                <a:lnTo>
                  <a:pt x="190" y="386"/>
                </a:lnTo>
                <a:lnTo>
                  <a:pt x="191" y="394"/>
                </a:lnTo>
                <a:lnTo>
                  <a:pt x="194" y="402"/>
                </a:lnTo>
                <a:lnTo>
                  <a:pt x="194" y="402"/>
                </a:lnTo>
                <a:lnTo>
                  <a:pt x="196" y="403"/>
                </a:lnTo>
                <a:lnTo>
                  <a:pt x="196" y="403"/>
                </a:lnTo>
                <a:lnTo>
                  <a:pt x="199" y="403"/>
                </a:lnTo>
                <a:lnTo>
                  <a:pt x="199" y="403"/>
                </a:lnTo>
                <a:lnTo>
                  <a:pt x="201" y="402"/>
                </a:lnTo>
                <a:lnTo>
                  <a:pt x="199" y="399"/>
                </a:lnTo>
                <a:lnTo>
                  <a:pt x="199" y="399"/>
                </a:lnTo>
                <a:lnTo>
                  <a:pt x="190" y="386"/>
                </a:lnTo>
                <a:lnTo>
                  <a:pt x="190" y="386"/>
                </a:lnTo>
                <a:lnTo>
                  <a:pt x="190" y="386"/>
                </a:lnTo>
                <a:lnTo>
                  <a:pt x="190" y="386"/>
                </a:lnTo>
                <a:close/>
                <a:moveTo>
                  <a:pt x="380" y="381"/>
                </a:moveTo>
                <a:lnTo>
                  <a:pt x="380" y="381"/>
                </a:lnTo>
                <a:lnTo>
                  <a:pt x="382" y="377"/>
                </a:lnTo>
                <a:lnTo>
                  <a:pt x="382" y="373"/>
                </a:lnTo>
                <a:lnTo>
                  <a:pt x="382" y="373"/>
                </a:lnTo>
                <a:lnTo>
                  <a:pt x="382" y="366"/>
                </a:lnTo>
                <a:lnTo>
                  <a:pt x="382" y="366"/>
                </a:lnTo>
                <a:lnTo>
                  <a:pt x="382" y="362"/>
                </a:lnTo>
                <a:lnTo>
                  <a:pt x="382" y="362"/>
                </a:lnTo>
                <a:lnTo>
                  <a:pt x="377" y="367"/>
                </a:lnTo>
                <a:lnTo>
                  <a:pt x="376" y="369"/>
                </a:lnTo>
                <a:lnTo>
                  <a:pt x="376" y="372"/>
                </a:lnTo>
                <a:lnTo>
                  <a:pt x="376" y="372"/>
                </a:lnTo>
                <a:lnTo>
                  <a:pt x="376" y="372"/>
                </a:lnTo>
                <a:lnTo>
                  <a:pt x="376" y="372"/>
                </a:lnTo>
                <a:lnTo>
                  <a:pt x="376" y="373"/>
                </a:lnTo>
                <a:lnTo>
                  <a:pt x="376" y="373"/>
                </a:lnTo>
                <a:lnTo>
                  <a:pt x="380" y="381"/>
                </a:lnTo>
                <a:lnTo>
                  <a:pt x="380" y="381"/>
                </a:lnTo>
                <a:close/>
                <a:moveTo>
                  <a:pt x="229" y="115"/>
                </a:moveTo>
                <a:lnTo>
                  <a:pt x="229" y="115"/>
                </a:lnTo>
                <a:lnTo>
                  <a:pt x="231" y="112"/>
                </a:lnTo>
                <a:lnTo>
                  <a:pt x="231" y="112"/>
                </a:lnTo>
                <a:lnTo>
                  <a:pt x="231" y="108"/>
                </a:lnTo>
                <a:lnTo>
                  <a:pt x="231" y="108"/>
                </a:lnTo>
                <a:lnTo>
                  <a:pt x="229" y="105"/>
                </a:lnTo>
                <a:lnTo>
                  <a:pt x="229" y="105"/>
                </a:lnTo>
                <a:lnTo>
                  <a:pt x="227" y="104"/>
                </a:lnTo>
                <a:lnTo>
                  <a:pt x="224" y="102"/>
                </a:lnTo>
                <a:lnTo>
                  <a:pt x="224" y="102"/>
                </a:lnTo>
                <a:lnTo>
                  <a:pt x="223" y="107"/>
                </a:lnTo>
                <a:lnTo>
                  <a:pt x="221" y="112"/>
                </a:lnTo>
                <a:lnTo>
                  <a:pt x="221" y="112"/>
                </a:lnTo>
                <a:lnTo>
                  <a:pt x="223" y="113"/>
                </a:lnTo>
                <a:lnTo>
                  <a:pt x="223" y="113"/>
                </a:lnTo>
                <a:lnTo>
                  <a:pt x="224" y="116"/>
                </a:lnTo>
                <a:lnTo>
                  <a:pt x="224" y="116"/>
                </a:lnTo>
                <a:lnTo>
                  <a:pt x="227" y="113"/>
                </a:lnTo>
                <a:lnTo>
                  <a:pt x="229" y="115"/>
                </a:lnTo>
                <a:lnTo>
                  <a:pt x="229" y="115"/>
                </a:lnTo>
                <a:close/>
                <a:moveTo>
                  <a:pt x="390" y="143"/>
                </a:moveTo>
                <a:lnTo>
                  <a:pt x="390" y="143"/>
                </a:lnTo>
                <a:lnTo>
                  <a:pt x="390" y="148"/>
                </a:lnTo>
                <a:lnTo>
                  <a:pt x="390" y="148"/>
                </a:lnTo>
                <a:lnTo>
                  <a:pt x="390" y="151"/>
                </a:lnTo>
                <a:lnTo>
                  <a:pt x="390" y="151"/>
                </a:lnTo>
                <a:lnTo>
                  <a:pt x="388" y="153"/>
                </a:lnTo>
                <a:lnTo>
                  <a:pt x="388" y="153"/>
                </a:lnTo>
                <a:lnTo>
                  <a:pt x="388" y="151"/>
                </a:lnTo>
                <a:lnTo>
                  <a:pt x="388" y="151"/>
                </a:lnTo>
                <a:lnTo>
                  <a:pt x="388" y="148"/>
                </a:lnTo>
                <a:lnTo>
                  <a:pt x="388" y="148"/>
                </a:lnTo>
                <a:lnTo>
                  <a:pt x="388" y="145"/>
                </a:lnTo>
                <a:lnTo>
                  <a:pt x="388" y="145"/>
                </a:lnTo>
                <a:lnTo>
                  <a:pt x="387" y="146"/>
                </a:lnTo>
                <a:lnTo>
                  <a:pt x="387" y="148"/>
                </a:lnTo>
                <a:lnTo>
                  <a:pt x="387" y="148"/>
                </a:lnTo>
                <a:lnTo>
                  <a:pt x="387" y="156"/>
                </a:lnTo>
                <a:lnTo>
                  <a:pt x="387" y="156"/>
                </a:lnTo>
                <a:lnTo>
                  <a:pt x="387" y="157"/>
                </a:lnTo>
                <a:lnTo>
                  <a:pt x="387" y="157"/>
                </a:lnTo>
                <a:lnTo>
                  <a:pt x="395" y="149"/>
                </a:lnTo>
                <a:lnTo>
                  <a:pt x="395" y="149"/>
                </a:lnTo>
                <a:lnTo>
                  <a:pt x="395" y="148"/>
                </a:lnTo>
                <a:lnTo>
                  <a:pt x="395" y="148"/>
                </a:lnTo>
                <a:lnTo>
                  <a:pt x="395" y="132"/>
                </a:lnTo>
                <a:lnTo>
                  <a:pt x="395" y="132"/>
                </a:lnTo>
                <a:lnTo>
                  <a:pt x="393" y="132"/>
                </a:lnTo>
                <a:lnTo>
                  <a:pt x="393" y="132"/>
                </a:lnTo>
                <a:lnTo>
                  <a:pt x="391" y="135"/>
                </a:lnTo>
                <a:lnTo>
                  <a:pt x="391" y="135"/>
                </a:lnTo>
                <a:lnTo>
                  <a:pt x="391" y="135"/>
                </a:lnTo>
                <a:lnTo>
                  <a:pt x="391" y="137"/>
                </a:lnTo>
                <a:lnTo>
                  <a:pt x="391" y="137"/>
                </a:lnTo>
                <a:lnTo>
                  <a:pt x="393" y="138"/>
                </a:lnTo>
                <a:lnTo>
                  <a:pt x="393" y="138"/>
                </a:lnTo>
                <a:lnTo>
                  <a:pt x="393" y="140"/>
                </a:lnTo>
                <a:lnTo>
                  <a:pt x="391" y="142"/>
                </a:lnTo>
                <a:lnTo>
                  <a:pt x="391" y="142"/>
                </a:lnTo>
                <a:lnTo>
                  <a:pt x="390" y="143"/>
                </a:lnTo>
                <a:lnTo>
                  <a:pt x="390" y="143"/>
                </a:lnTo>
                <a:close/>
                <a:moveTo>
                  <a:pt x="350" y="299"/>
                </a:moveTo>
                <a:lnTo>
                  <a:pt x="350" y="299"/>
                </a:lnTo>
                <a:lnTo>
                  <a:pt x="355" y="293"/>
                </a:lnTo>
                <a:lnTo>
                  <a:pt x="355" y="293"/>
                </a:lnTo>
                <a:lnTo>
                  <a:pt x="355" y="293"/>
                </a:lnTo>
                <a:lnTo>
                  <a:pt x="355" y="293"/>
                </a:lnTo>
                <a:lnTo>
                  <a:pt x="358" y="284"/>
                </a:lnTo>
                <a:lnTo>
                  <a:pt x="358" y="284"/>
                </a:lnTo>
                <a:lnTo>
                  <a:pt x="360" y="280"/>
                </a:lnTo>
                <a:lnTo>
                  <a:pt x="358" y="279"/>
                </a:lnTo>
                <a:lnTo>
                  <a:pt x="358" y="279"/>
                </a:lnTo>
                <a:lnTo>
                  <a:pt x="358" y="277"/>
                </a:lnTo>
                <a:lnTo>
                  <a:pt x="358" y="277"/>
                </a:lnTo>
                <a:lnTo>
                  <a:pt x="357" y="279"/>
                </a:lnTo>
                <a:lnTo>
                  <a:pt x="357" y="279"/>
                </a:lnTo>
                <a:lnTo>
                  <a:pt x="352" y="290"/>
                </a:lnTo>
                <a:lnTo>
                  <a:pt x="352" y="290"/>
                </a:lnTo>
                <a:lnTo>
                  <a:pt x="349" y="298"/>
                </a:lnTo>
                <a:lnTo>
                  <a:pt x="349" y="298"/>
                </a:lnTo>
                <a:lnTo>
                  <a:pt x="349" y="298"/>
                </a:lnTo>
                <a:lnTo>
                  <a:pt x="350" y="299"/>
                </a:lnTo>
                <a:lnTo>
                  <a:pt x="350" y="299"/>
                </a:lnTo>
                <a:close/>
                <a:moveTo>
                  <a:pt x="368" y="318"/>
                </a:moveTo>
                <a:lnTo>
                  <a:pt x="368" y="318"/>
                </a:lnTo>
                <a:lnTo>
                  <a:pt x="371" y="323"/>
                </a:lnTo>
                <a:lnTo>
                  <a:pt x="371" y="323"/>
                </a:lnTo>
                <a:lnTo>
                  <a:pt x="374" y="318"/>
                </a:lnTo>
                <a:lnTo>
                  <a:pt x="374" y="318"/>
                </a:lnTo>
                <a:lnTo>
                  <a:pt x="373" y="315"/>
                </a:lnTo>
                <a:lnTo>
                  <a:pt x="373" y="315"/>
                </a:lnTo>
                <a:lnTo>
                  <a:pt x="373" y="315"/>
                </a:lnTo>
                <a:lnTo>
                  <a:pt x="374" y="314"/>
                </a:lnTo>
                <a:lnTo>
                  <a:pt x="374" y="314"/>
                </a:lnTo>
                <a:lnTo>
                  <a:pt x="376" y="314"/>
                </a:lnTo>
                <a:lnTo>
                  <a:pt x="376" y="314"/>
                </a:lnTo>
                <a:lnTo>
                  <a:pt x="377" y="314"/>
                </a:lnTo>
                <a:lnTo>
                  <a:pt x="377" y="315"/>
                </a:lnTo>
                <a:lnTo>
                  <a:pt x="377" y="315"/>
                </a:lnTo>
                <a:lnTo>
                  <a:pt x="376" y="317"/>
                </a:lnTo>
                <a:lnTo>
                  <a:pt x="376" y="317"/>
                </a:lnTo>
                <a:lnTo>
                  <a:pt x="373" y="325"/>
                </a:lnTo>
                <a:lnTo>
                  <a:pt x="373" y="325"/>
                </a:lnTo>
                <a:lnTo>
                  <a:pt x="374" y="326"/>
                </a:lnTo>
                <a:lnTo>
                  <a:pt x="374" y="326"/>
                </a:lnTo>
                <a:lnTo>
                  <a:pt x="377" y="323"/>
                </a:lnTo>
                <a:lnTo>
                  <a:pt x="377" y="323"/>
                </a:lnTo>
                <a:lnTo>
                  <a:pt x="377" y="321"/>
                </a:lnTo>
                <a:lnTo>
                  <a:pt x="377" y="321"/>
                </a:lnTo>
                <a:lnTo>
                  <a:pt x="377" y="314"/>
                </a:lnTo>
                <a:lnTo>
                  <a:pt x="377" y="314"/>
                </a:lnTo>
                <a:lnTo>
                  <a:pt x="377" y="309"/>
                </a:lnTo>
                <a:lnTo>
                  <a:pt x="376" y="306"/>
                </a:lnTo>
                <a:lnTo>
                  <a:pt x="376" y="306"/>
                </a:lnTo>
                <a:lnTo>
                  <a:pt x="373" y="310"/>
                </a:lnTo>
                <a:lnTo>
                  <a:pt x="371" y="315"/>
                </a:lnTo>
                <a:lnTo>
                  <a:pt x="371" y="315"/>
                </a:lnTo>
                <a:lnTo>
                  <a:pt x="369" y="317"/>
                </a:lnTo>
                <a:lnTo>
                  <a:pt x="368" y="318"/>
                </a:lnTo>
                <a:lnTo>
                  <a:pt x="368" y="318"/>
                </a:lnTo>
                <a:close/>
                <a:moveTo>
                  <a:pt x="264" y="153"/>
                </a:moveTo>
                <a:lnTo>
                  <a:pt x="264" y="153"/>
                </a:lnTo>
                <a:lnTo>
                  <a:pt x="267" y="149"/>
                </a:lnTo>
                <a:lnTo>
                  <a:pt x="267" y="145"/>
                </a:lnTo>
                <a:lnTo>
                  <a:pt x="267" y="145"/>
                </a:lnTo>
                <a:lnTo>
                  <a:pt x="267" y="140"/>
                </a:lnTo>
                <a:lnTo>
                  <a:pt x="267" y="140"/>
                </a:lnTo>
                <a:lnTo>
                  <a:pt x="265" y="131"/>
                </a:lnTo>
                <a:lnTo>
                  <a:pt x="265" y="131"/>
                </a:lnTo>
                <a:lnTo>
                  <a:pt x="264" y="137"/>
                </a:lnTo>
                <a:lnTo>
                  <a:pt x="264" y="137"/>
                </a:lnTo>
                <a:lnTo>
                  <a:pt x="262" y="142"/>
                </a:lnTo>
                <a:lnTo>
                  <a:pt x="262" y="142"/>
                </a:lnTo>
                <a:lnTo>
                  <a:pt x="261" y="143"/>
                </a:lnTo>
                <a:lnTo>
                  <a:pt x="261" y="143"/>
                </a:lnTo>
                <a:lnTo>
                  <a:pt x="259" y="145"/>
                </a:lnTo>
                <a:lnTo>
                  <a:pt x="259" y="145"/>
                </a:lnTo>
                <a:lnTo>
                  <a:pt x="264" y="153"/>
                </a:lnTo>
                <a:lnTo>
                  <a:pt x="264" y="153"/>
                </a:lnTo>
                <a:close/>
                <a:moveTo>
                  <a:pt x="352" y="93"/>
                </a:moveTo>
                <a:lnTo>
                  <a:pt x="352" y="93"/>
                </a:lnTo>
                <a:lnTo>
                  <a:pt x="350" y="91"/>
                </a:lnTo>
                <a:lnTo>
                  <a:pt x="350" y="91"/>
                </a:lnTo>
                <a:lnTo>
                  <a:pt x="347" y="91"/>
                </a:lnTo>
                <a:lnTo>
                  <a:pt x="347" y="91"/>
                </a:lnTo>
                <a:lnTo>
                  <a:pt x="346" y="91"/>
                </a:lnTo>
                <a:lnTo>
                  <a:pt x="346" y="93"/>
                </a:lnTo>
                <a:lnTo>
                  <a:pt x="346" y="93"/>
                </a:lnTo>
                <a:lnTo>
                  <a:pt x="344" y="96"/>
                </a:lnTo>
                <a:lnTo>
                  <a:pt x="344" y="96"/>
                </a:lnTo>
                <a:lnTo>
                  <a:pt x="344" y="104"/>
                </a:lnTo>
                <a:lnTo>
                  <a:pt x="344" y="104"/>
                </a:lnTo>
                <a:lnTo>
                  <a:pt x="344" y="112"/>
                </a:lnTo>
                <a:lnTo>
                  <a:pt x="344" y="112"/>
                </a:lnTo>
                <a:lnTo>
                  <a:pt x="347" y="108"/>
                </a:lnTo>
                <a:lnTo>
                  <a:pt x="347" y="108"/>
                </a:lnTo>
                <a:lnTo>
                  <a:pt x="349" y="102"/>
                </a:lnTo>
                <a:lnTo>
                  <a:pt x="349" y="102"/>
                </a:lnTo>
                <a:lnTo>
                  <a:pt x="350" y="99"/>
                </a:lnTo>
                <a:lnTo>
                  <a:pt x="350" y="99"/>
                </a:lnTo>
                <a:lnTo>
                  <a:pt x="349" y="97"/>
                </a:lnTo>
                <a:lnTo>
                  <a:pt x="349" y="96"/>
                </a:lnTo>
                <a:lnTo>
                  <a:pt x="349" y="96"/>
                </a:lnTo>
                <a:lnTo>
                  <a:pt x="352" y="93"/>
                </a:lnTo>
                <a:lnTo>
                  <a:pt x="352" y="93"/>
                </a:lnTo>
                <a:close/>
                <a:moveTo>
                  <a:pt x="390" y="192"/>
                </a:moveTo>
                <a:lnTo>
                  <a:pt x="390" y="192"/>
                </a:lnTo>
                <a:lnTo>
                  <a:pt x="387" y="198"/>
                </a:lnTo>
                <a:lnTo>
                  <a:pt x="387" y="198"/>
                </a:lnTo>
                <a:lnTo>
                  <a:pt x="385" y="200"/>
                </a:lnTo>
                <a:lnTo>
                  <a:pt x="385" y="200"/>
                </a:lnTo>
                <a:lnTo>
                  <a:pt x="385" y="211"/>
                </a:lnTo>
                <a:lnTo>
                  <a:pt x="385" y="211"/>
                </a:lnTo>
                <a:lnTo>
                  <a:pt x="385" y="213"/>
                </a:lnTo>
                <a:lnTo>
                  <a:pt x="385" y="213"/>
                </a:lnTo>
                <a:lnTo>
                  <a:pt x="387" y="213"/>
                </a:lnTo>
                <a:lnTo>
                  <a:pt x="387" y="213"/>
                </a:lnTo>
                <a:lnTo>
                  <a:pt x="390" y="208"/>
                </a:lnTo>
                <a:lnTo>
                  <a:pt x="390" y="208"/>
                </a:lnTo>
                <a:lnTo>
                  <a:pt x="390" y="205"/>
                </a:lnTo>
                <a:lnTo>
                  <a:pt x="390" y="205"/>
                </a:lnTo>
                <a:lnTo>
                  <a:pt x="390" y="194"/>
                </a:lnTo>
                <a:lnTo>
                  <a:pt x="390" y="194"/>
                </a:lnTo>
                <a:lnTo>
                  <a:pt x="390" y="192"/>
                </a:lnTo>
                <a:lnTo>
                  <a:pt x="390" y="192"/>
                </a:lnTo>
                <a:close/>
                <a:moveTo>
                  <a:pt x="371" y="255"/>
                </a:moveTo>
                <a:lnTo>
                  <a:pt x="371" y="255"/>
                </a:lnTo>
                <a:lnTo>
                  <a:pt x="371" y="257"/>
                </a:lnTo>
                <a:lnTo>
                  <a:pt x="371" y="257"/>
                </a:lnTo>
                <a:lnTo>
                  <a:pt x="368" y="268"/>
                </a:lnTo>
                <a:lnTo>
                  <a:pt x="368" y="268"/>
                </a:lnTo>
                <a:lnTo>
                  <a:pt x="365" y="277"/>
                </a:lnTo>
                <a:lnTo>
                  <a:pt x="365" y="277"/>
                </a:lnTo>
                <a:lnTo>
                  <a:pt x="363" y="280"/>
                </a:lnTo>
                <a:lnTo>
                  <a:pt x="363" y="280"/>
                </a:lnTo>
                <a:lnTo>
                  <a:pt x="366" y="284"/>
                </a:lnTo>
                <a:lnTo>
                  <a:pt x="366" y="284"/>
                </a:lnTo>
                <a:lnTo>
                  <a:pt x="369" y="274"/>
                </a:lnTo>
                <a:lnTo>
                  <a:pt x="369" y="274"/>
                </a:lnTo>
                <a:lnTo>
                  <a:pt x="368" y="273"/>
                </a:lnTo>
                <a:lnTo>
                  <a:pt x="368" y="273"/>
                </a:lnTo>
                <a:lnTo>
                  <a:pt x="368" y="271"/>
                </a:lnTo>
                <a:lnTo>
                  <a:pt x="369" y="271"/>
                </a:lnTo>
                <a:lnTo>
                  <a:pt x="369" y="271"/>
                </a:lnTo>
                <a:lnTo>
                  <a:pt x="371" y="268"/>
                </a:lnTo>
                <a:lnTo>
                  <a:pt x="371" y="266"/>
                </a:lnTo>
                <a:lnTo>
                  <a:pt x="371" y="266"/>
                </a:lnTo>
                <a:lnTo>
                  <a:pt x="373" y="260"/>
                </a:lnTo>
                <a:lnTo>
                  <a:pt x="373" y="260"/>
                </a:lnTo>
                <a:lnTo>
                  <a:pt x="373" y="257"/>
                </a:lnTo>
                <a:lnTo>
                  <a:pt x="371" y="255"/>
                </a:lnTo>
                <a:lnTo>
                  <a:pt x="371" y="255"/>
                </a:lnTo>
                <a:close/>
                <a:moveTo>
                  <a:pt x="265" y="403"/>
                </a:moveTo>
                <a:lnTo>
                  <a:pt x="265" y="403"/>
                </a:lnTo>
                <a:lnTo>
                  <a:pt x="251" y="405"/>
                </a:lnTo>
                <a:lnTo>
                  <a:pt x="251" y="405"/>
                </a:lnTo>
                <a:lnTo>
                  <a:pt x="251" y="405"/>
                </a:lnTo>
                <a:lnTo>
                  <a:pt x="251" y="405"/>
                </a:lnTo>
                <a:lnTo>
                  <a:pt x="253" y="408"/>
                </a:lnTo>
                <a:lnTo>
                  <a:pt x="253" y="408"/>
                </a:lnTo>
                <a:lnTo>
                  <a:pt x="256" y="410"/>
                </a:lnTo>
                <a:lnTo>
                  <a:pt x="256" y="413"/>
                </a:lnTo>
                <a:lnTo>
                  <a:pt x="256" y="413"/>
                </a:lnTo>
                <a:lnTo>
                  <a:pt x="259" y="413"/>
                </a:lnTo>
                <a:lnTo>
                  <a:pt x="259" y="413"/>
                </a:lnTo>
                <a:lnTo>
                  <a:pt x="261" y="411"/>
                </a:lnTo>
                <a:lnTo>
                  <a:pt x="261" y="411"/>
                </a:lnTo>
                <a:lnTo>
                  <a:pt x="264" y="407"/>
                </a:lnTo>
                <a:lnTo>
                  <a:pt x="264" y="407"/>
                </a:lnTo>
                <a:lnTo>
                  <a:pt x="265" y="403"/>
                </a:lnTo>
                <a:lnTo>
                  <a:pt x="265" y="403"/>
                </a:lnTo>
                <a:close/>
                <a:moveTo>
                  <a:pt x="402" y="238"/>
                </a:moveTo>
                <a:lnTo>
                  <a:pt x="402" y="238"/>
                </a:lnTo>
                <a:lnTo>
                  <a:pt x="402" y="249"/>
                </a:lnTo>
                <a:lnTo>
                  <a:pt x="402" y="249"/>
                </a:lnTo>
                <a:lnTo>
                  <a:pt x="401" y="258"/>
                </a:lnTo>
                <a:lnTo>
                  <a:pt x="401" y="268"/>
                </a:lnTo>
                <a:lnTo>
                  <a:pt x="401" y="268"/>
                </a:lnTo>
                <a:lnTo>
                  <a:pt x="401" y="277"/>
                </a:lnTo>
                <a:lnTo>
                  <a:pt x="401" y="277"/>
                </a:lnTo>
                <a:lnTo>
                  <a:pt x="402" y="290"/>
                </a:lnTo>
                <a:lnTo>
                  <a:pt x="402" y="290"/>
                </a:lnTo>
                <a:lnTo>
                  <a:pt x="402" y="290"/>
                </a:lnTo>
                <a:lnTo>
                  <a:pt x="402" y="291"/>
                </a:lnTo>
                <a:lnTo>
                  <a:pt x="402" y="291"/>
                </a:lnTo>
                <a:lnTo>
                  <a:pt x="402" y="265"/>
                </a:lnTo>
                <a:lnTo>
                  <a:pt x="402" y="238"/>
                </a:lnTo>
                <a:lnTo>
                  <a:pt x="402" y="238"/>
                </a:lnTo>
                <a:close/>
                <a:moveTo>
                  <a:pt x="90" y="396"/>
                </a:moveTo>
                <a:lnTo>
                  <a:pt x="90" y="396"/>
                </a:lnTo>
                <a:lnTo>
                  <a:pt x="104" y="396"/>
                </a:lnTo>
                <a:lnTo>
                  <a:pt x="104" y="396"/>
                </a:lnTo>
                <a:lnTo>
                  <a:pt x="101" y="391"/>
                </a:lnTo>
                <a:lnTo>
                  <a:pt x="101" y="391"/>
                </a:lnTo>
                <a:lnTo>
                  <a:pt x="96" y="386"/>
                </a:lnTo>
                <a:lnTo>
                  <a:pt x="96" y="386"/>
                </a:lnTo>
                <a:lnTo>
                  <a:pt x="90" y="396"/>
                </a:lnTo>
                <a:lnTo>
                  <a:pt x="90" y="396"/>
                </a:lnTo>
                <a:close/>
                <a:moveTo>
                  <a:pt x="59" y="113"/>
                </a:moveTo>
                <a:lnTo>
                  <a:pt x="59" y="113"/>
                </a:lnTo>
                <a:lnTo>
                  <a:pt x="57" y="116"/>
                </a:lnTo>
                <a:lnTo>
                  <a:pt x="57" y="116"/>
                </a:lnTo>
                <a:lnTo>
                  <a:pt x="57" y="118"/>
                </a:lnTo>
                <a:lnTo>
                  <a:pt x="57" y="118"/>
                </a:lnTo>
                <a:lnTo>
                  <a:pt x="57" y="120"/>
                </a:lnTo>
                <a:lnTo>
                  <a:pt x="55" y="123"/>
                </a:lnTo>
                <a:lnTo>
                  <a:pt x="55" y="123"/>
                </a:lnTo>
                <a:lnTo>
                  <a:pt x="55" y="123"/>
                </a:lnTo>
                <a:lnTo>
                  <a:pt x="55" y="123"/>
                </a:lnTo>
                <a:lnTo>
                  <a:pt x="54" y="127"/>
                </a:lnTo>
                <a:lnTo>
                  <a:pt x="54" y="127"/>
                </a:lnTo>
                <a:lnTo>
                  <a:pt x="59" y="129"/>
                </a:lnTo>
                <a:lnTo>
                  <a:pt x="59" y="129"/>
                </a:lnTo>
                <a:lnTo>
                  <a:pt x="65" y="115"/>
                </a:lnTo>
                <a:lnTo>
                  <a:pt x="65" y="115"/>
                </a:lnTo>
                <a:lnTo>
                  <a:pt x="59" y="113"/>
                </a:lnTo>
                <a:lnTo>
                  <a:pt x="59" y="113"/>
                </a:lnTo>
                <a:close/>
                <a:moveTo>
                  <a:pt x="141" y="414"/>
                </a:moveTo>
                <a:lnTo>
                  <a:pt x="141" y="414"/>
                </a:lnTo>
                <a:lnTo>
                  <a:pt x="141" y="414"/>
                </a:lnTo>
                <a:lnTo>
                  <a:pt x="141" y="414"/>
                </a:lnTo>
                <a:lnTo>
                  <a:pt x="153" y="414"/>
                </a:lnTo>
                <a:lnTo>
                  <a:pt x="153" y="414"/>
                </a:lnTo>
                <a:lnTo>
                  <a:pt x="155" y="413"/>
                </a:lnTo>
                <a:lnTo>
                  <a:pt x="155" y="413"/>
                </a:lnTo>
                <a:lnTo>
                  <a:pt x="156" y="410"/>
                </a:lnTo>
                <a:lnTo>
                  <a:pt x="156" y="410"/>
                </a:lnTo>
                <a:lnTo>
                  <a:pt x="156" y="408"/>
                </a:lnTo>
                <a:lnTo>
                  <a:pt x="155" y="407"/>
                </a:lnTo>
                <a:lnTo>
                  <a:pt x="155" y="407"/>
                </a:lnTo>
                <a:lnTo>
                  <a:pt x="152" y="407"/>
                </a:lnTo>
                <a:lnTo>
                  <a:pt x="152" y="407"/>
                </a:lnTo>
                <a:lnTo>
                  <a:pt x="149" y="408"/>
                </a:lnTo>
                <a:lnTo>
                  <a:pt x="147" y="410"/>
                </a:lnTo>
                <a:lnTo>
                  <a:pt x="147" y="410"/>
                </a:lnTo>
                <a:lnTo>
                  <a:pt x="141" y="414"/>
                </a:lnTo>
                <a:lnTo>
                  <a:pt x="141" y="414"/>
                </a:lnTo>
                <a:close/>
                <a:moveTo>
                  <a:pt x="376" y="348"/>
                </a:moveTo>
                <a:lnTo>
                  <a:pt x="376" y="348"/>
                </a:lnTo>
                <a:lnTo>
                  <a:pt x="374" y="348"/>
                </a:lnTo>
                <a:lnTo>
                  <a:pt x="374" y="348"/>
                </a:lnTo>
                <a:lnTo>
                  <a:pt x="373" y="351"/>
                </a:lnTo>
                <a:lnTo>
                  <a:pt x="371" y="355"/>
                </a:lnTo>
                <a:lnTo>
                  <a:pt x="371" y="355"/>
                </a:lnTo>
                <a:lnTo>
                  <a:pt x="369" y="361"/>
                </a:lnTo>
                <a:lnTo>
                  <a:pt x="369" y="366"/>
                </a:lnTo>
                <a:lnTo>
                  <a:pt x="369" y="366"/>
                </a:lnTo>
                <a:lnTo>
                  <a:pt x="369" y="366"/>
                </a:lnTo>
                <a:lnTo>
                  <a:pt x="369" y="366"/>
                </a:lnTo>
                <a:lnTo>
                  <a:pt x="373" y="369"/>
                </a:lnTo>
                <a:lnTo>
                  <a:pt x="373" y="369"/>
                </a:lnTo>
                <a:lnTo>
                  <a:pt x="374" y="359"/>
                </a:lnTo>
                <a:lnTo>
                  <a:pt x="376" y="348"/>
                </a:lnTo>
                <a:lnTo>
                  <a:pt x="376" y="348"/>
                </a:lnTo>
                <a:close/>
                <a:moveTo>
                  <a:pt x="89" y="194"/>
                </a:moveTo>
                <a:lnTo>
                  <a:pt x="89" y="194"/>
                </a:lnTo>
                <a:lnTo>
                  <a:pt x="84" y="197"/>
                </a:lnTo>
                <a:lnTo>
                  <a:pt x="82" y="202"/>
                </a:lnTo>
                <a:lnTo>
                  <a:pt x="82" y="202"/>
                </a:lnTo>
                <a:lnTo>
                  <a:pt x="81" y="209"/>
                </a:lnTo>
                <a:lnTo>
                  <a:pt x="81" y="209"/>
                </a:lnTo>
                <a:lnTo>
                  <a:pt x="81" y="209"/>
                </a:lnTo>
                <a:lnTo>
                  <a:pt x="81" y="209"/>
                </a:lnTo>
                <a:lnTo>
                  <a:pt x="90" y="203"/>
                </a:lnTo>
                <a:lnTo>
                  <a:pt x="90" y="203"/>
                </a:lnTo>
                <a:lnTo>
                  <a:pt x="89" y="194"/>
                </a:lnTo>
                <a:lnTo>
                  <a:pt x="89" y="194"/>
                </a:lnTo>
                <a:close/>
                <a:moveTo>
                  <a:pt x="120" y="396"/>
                </a:moveTo>
                <a:lnTo>
                  <a:pt x="120" y="396"/>
                </a:lnTo>
                <a:lnTo>
                  <a:pt x="119" y="391"/>
                </a:lnTo>
                <a:lnTo>
                  <a:pt x="117" y="385"/>
                </a:lnTo>
                <a:lnTo>
                  <a:pt x="117" y="385"/>
                </a:lnTo>
                <a:lnTo>
                  <a:pt x="112" y="391"/>
                </a:lnTo>
                <a:lnTo>
                  <a:pt x="109" y="396"/>
                </a:lnTo>
                <a:lnTo>
                  <a:pt x="109" y="396"/>
                </a:lnTo>
                <a:lnTo>
                  <a:pt x="120" y="396"/>
                </a:lnTo>
                <a:lnTo>
                  <a:pt x="120" y="396"/>
                </a:lnTo>
                <a:close/>
                <a:moveTo>
                  <a:pt x="390" y="271"/>
                </a:moveTo>
                <a:lnTo>
                  <a:pt x="390" y="271"/>
                </a:lnTo>
                <a:lnTo>
                  <a:pt x="390" y="271"/>
                </a:lnTo>
                <a:lnTo>
                  <a:pt x="390" y="271"/>
                </a:lnTo>
                <a:lnTo>
                  <a:pt x="390" y="273"/>
                </a:lnTo>
                <a:lnTo>
                  <a:pt x="390" y="273"/>
                </a:lnTo>
                <a:lnTo>
                  <a:pt x="384" y="279"/>
                </a:lnTo>
                <a:lnTo>
                  <a:pt x="384" y="279"/>
                </a:lnTo>
                <a:lnTo>
                  <a:pt x="384" y="282"/>
                </a:lnTo>
                <a:lnTo>
                  <a:pt x="384" y="282"/>
                </a:lnTo>
                <a:lnTo>
                  <a:pt x="382" y="293"/>
                </a:lnTo>
                <a:lnTo>
                  <a:pt x="382" y="293"/>
                </a:lnTo>
                <a:lnTo>
                  <a:pt x="382" y="293"/>
                </a:lnTo>
                <a:lnTo>
                  <a:pt x="382" y="293"/>
                </a:lnTo>
                <a:lnTo>
                  <a:pt x="385" y="291"/>
                </a:lnTo>
                <a:lnTo>
                  <a:pt x="387" y="288"/>
                </a:lnTo>
                <a:lnTo>
                  <a:pt x="387" y="288"/>
                </a:lnTo>
                <a:lnTo>
                  <a:pt x="390" y="274"/>
                </a:lnTo>
                <a:lnTo>
                  <a:pt x="390" y="274"/>
                </a:lnTo>
                <a:lnTo>
                  <a:pt x="390" y="271"/>
                </a:lnTo>
                <a:lnTo>
                  <a:pt x="390" y="271"/>
                </a:lnTo>
                <a:close/>
                <a:moveTo>
                  <a:pt x="144" y="165"/>
                </a:moveTo>
                <a:lnTo>
                  <a:pt x="144" y="165"/>
                </a:lnTo>
                <a:lnTo>
                  <a:pt x="141" y="164"/>
                </a:lnTo>
                <a:lnTo>
                  <a:pt x="141" y="164"/>
                </a:lnTo>
                <a:lnTo>
                  <a:pt x="136" y="162"/>
                </a:lnTo>
                <a:lnTo>
                  <a:pt x="136" y="162"/>
                </a:lnTo>
                <a:lnTo>
                  <a:pt x="134" y="161"/>
                </a:lnTo>
                <a:lnTo>
                  <a:pt x="133" y="162"/>
                </a:lnTo>
                <a:lnTo>
                  <a:pt x="133" y="162"/>
                </a:lnTo>
                <a:lnTo>
                  <a:pt x="131" y="167"/>
                </a:lnTo>
                <a:lnTo>
                  <a:pt x="131" y="167"/>
                </a:lnTo>
                <a:lnTo>
                  <a:pt x="139" y="170"/>
                </a:lnTo>
                <a:lnTo>
                  <a:pt x="139" y="170"/>
                </a:lnTo>
                <a:lnTo>
                  <a:pt x="141" y="170"/>
                </a:lnTo>
                <a:lnTo>
                  <a:pt x="142" y="170"/>
                </a:lnTo>
                <a:lnTo>
                  <a:pt x="142" y="170"/>
                </a:lnTo>
                <a:lnTo>
                  <a:pt x="144" y="165"/>
                </a:lnTo>
                <a:lnTo>
                  <a:pt x="144" y="165"/>
                </a:lnTo>
                <a:close/>
                <a:moveTo>
                  <a:pt x="177" y="407"/>
                </a:moveTo>
                <a:lnTo>
                  <a:pt x="177" y="407"/>
                </a:lnTo>
                <a:lnTo>
                  <a:pt x="167" y="407"/>
                </a:lnTo>
                <a:lnTo>
                  <a:pt x="167" y="407"/>
                </a:lnTo>
                <a:lnTo>
                  <a:pt x="166" y="408"/>
                </a:lnTo>
                <a:lnTo>
                  <a:pt x="166" y="408"/>
                </a:lnTo>
                <a:lnTo>
                  <a:pt x="164" y="408"/>
                </a:lnTo>
                <a:lnTo>
                  <a:pt x="163" y="410"/>
                </a:lnTo>
                <a:lnTo>
                  <a:pt x="163" y="410"/>
                </a:lnTo>
                <a:lnTo>
                  <a:pt x="164" y="413"/>
                </a:lnTo>
                <a:lnTo>
                  <a:pt x="164" y="413"/>
                </a:lnTo>
                <a:lnTo>
                  <a:pt x="167" y="413"/>
                </a:lnTo>
                <a:lnTo>
                  <a:pt x="167" y="413"/>
                </a:lnTo>
                <a:lnTo>
                  <a:pt x="174" y="413"/>
                </a:lnTo>
                <a:lnTo>
                  <a:pt x="174" y="413"/>
                </a:lnTo>
                <a:lnTo>
                  <a:pt x="177" y="407"/>
                </a:lnTo>
                <a:lnTo>
                  <a:pt x="177" y="407"/>
                </a:lnTo>
                <a:close/>
                <a:moveTo>
                  <a:pt x="133" y="15"/>
                </a:moveTo>
                <a:lnTo>
                  <a:pt x="133" y="15"/>
                </a:lnTo>
                <a:lnTo>
                  <a:pt x="131" y="14"/>
                </a:lnTo>
                <a:lnTo>
                  <a:pt x="130" y="14"/>
                </a:lnTo>
                <a:lnTo>
                  <a:pt x="130" y="14"/>
                </a:lnTo>
                <a:lnTo>
                  <a:pt x="114" y="14"/>
                </a:lnTo>
                <a:lnTo>
                  <a:pt x="114" y="14"/>
                </a:lnTo>
                <a:lnTo>
                  <a:pt x="92" y="17"/>
                </a:lnTo>
                <a:lnTo>
                  <a:pt x="92" y="17"/>
                </a:lnTo>
                <a:lnTo>
                  <a:pt x="90" y="17"/>
                </a:lnTo>
                <a:lnTo>
                  <a:pt x="90" y="17"/>
                </a:lnTo>
                <a:lnTo>
                  <a:pt x="111" y="17"/>
                </a:lnTo>
                <a:lnTo>
                  <a:pt x="133" y="15"/>
                </a:lnTo>
                <a:lnTo>
                  <a:pt x="133" y="15"/>
                </a:lnTo>
                <a:close/>
                <a:moveTo>
                  <a:pt x="363" y="340"/>
                </a:moveTo>
                <a:lnTo>
                  <a:pt x="363" y="340"/>
                </a:lnTo>
                <a:lnTo>
                  <a:pt x="358" y="348"/>
                </a:lnTo>
                <a:lnTo>
                  <a:pt x="358" y="348"/>
                </a:lnTo>
                <a:lnTo>
                  <a:pt x="358" y="350"/>
                </a:lnTo>
                <a:lnTo>
                  <a:pt x="358" y="350"/>
                </a:lnTo>
                <a:lnTo>
                  <a:pt x="363" y="356"/>
                </a:lnTo>
                <a:lnTo>
                  <a:pt x="363" y="356"/>
                </a:lnTo>
                <a:lnTo>
                  <a:pt x="365" y="355"/>
                </a:lnTo>
                <a:lnTo>
                  <a:pt x="365" y="355"/>
                </a:lnTo>
                <a:lnTo>
                  <a:pt x="366" y="353"/>
                </a:lnTo>
                <a:lnTo>
                  <a:pt x="366" y="353"/>
                </a:lnTo>
                <a:lnTo>
                  <a:pt x="365" y="342"/>
                </a:lnTo>
                <a:lnTo>
                  <a:pt x="365" y="342"/>
                </a:lnTo>
                <a:lnTo>
                  <a:pt x="365" y="340"/>
                </a:lnTo>
                <a:lnTo>
                  <a:pt x="363" y="340"/>
                </a:lnTo>
                <a:lnTo>
                  <a:pt x="363" y="340"/>
                </a:lnTo>
                <a:close/>
                <a:moveTo>
                  <a:pt x="223" y="358"/>
                </a:moveTo>
                <a:lnTo>
                  <a:pt x="223" y="358"/>
                </a:lnTo>
                <a:lnTo>
                  <a:pt x="224" y="358"/>
                </a:lnTo>
                <a:lnTo>
                  <a:pt x="224" y="358"/>
                </a:lnTo>
                <a:lnTo>
                  <a:pt x="245" y="356"/>
                </a:lnTo>
                <a:lnTo>
                  <a:pt x="245" y="356"/>
                </a:lnTo>
                <a:lnTo>
                  <a:pt x="248" y="356"/>
                </a:lnTo>
                <a:lnTo>
                  <a:pt x="248" y="356"/>
                </a:lnTo>
                <a:lnTo>
                  <a:pt x="249" y="356"/>
                </a:lnTo>
                <a:lnTo>
                  <a:pt x="251" y="355"/>
                </a:lnTo>
                <a:lnTo>
                  <a:pt x="251" y="355"/>
                </a:lnTo>
                <a:lnTo>
                  <a:pt x="251" y="350"/>
                </a:lnTo>
                <a:lnTo>
                  <a:pt x="251" y="350"/>
                </a:lnTo>
                <a:lnTo>
                  <a:pt x="249" y="348"/>
                </a:lnTo>
                <a:lnTo>
                  <a:pt x="249" y="348"/>
                </a:lnTo>
                <a:lnTo>
                  <a:pt x="248" y="348"/>
                </a:lnTo>
                <a:lnTo>
                  <a:pt x="248" y="348"/>
                </a:lnTo>
                <a:lnTo>
                  <a:pt x="246" y="351"/>
                </a:lnTo>
                <a:lnTo>
                  <a:pt x="246" y="351"/>
                </a:lnTo>
                <a:lnTo>
                  <a:pt x="245" y="355"/>
                </a:lnTo>
                <a:lnTo>
                  <a:pt x="242" y="356"/>
                </a:lnTo>
                <a:lnTo>
                  <a:pt x="242" y="356"/>
                </a:lnTo>
                <a:lnTo>
                  <a:pt x="224" y="356"/>
                </a:lnTo>
                <a:lnTo>
                  <a:pt x="224" y="356"/>
                </a:lnTo>
                <a:lnTo>
                  <a:pt x="223" y="356"/>
                </a:lnTo>
                <a:lnTo>
                  <a:pt x="223" y="356"/>
                </a:lnTo>
                <a:lnTo>
                  <a:pt x="223" y="358"/>
                </a:lnTo>
                <a:lnTo>
                  <a:pt x="223" y="358"/>
                </a:lnTo>
                <a:close/>
                <a:moveTo>
                  <a:pt x="156" y="157"/>
                </a:moveTo>
                <a:lnTo>
                  <a:pt x="156" y="157"/>
                </a:lnTo>
                <a:lnTo>
                  <a:pt x="152" y="154"/>
                </a:lnTo>
                <a:lnTo>
                  <a:pt x="152" y="154"/>
                </a:lnTo>
                <a:lnTo>
                  <a:pt x="150" y="154"/>
                </a:lnTo>
                <a:lnTo>
                  <a:pt x="149" y="156"/>
                </a:lnTo>
                <a:lnTo>
                  <a:pt x="149" y="156"/>
                </a:lnTo>
                <a:lnTo>
                  <a:pt x="149" y="161"/>
                </a:lnTo>
                <a:lnTo>
                  <a:pt x="149" y="161"/>
                </a:lnTo>
                <a:lnTo>
                  <a:pt x="147" y="164"/>
                </a:lnTo>
                <a:lnTo>
                  <a:pt x="147" y="164"/>
                </a:lnTo>
                <a:lnTo>
                  <a:pt x="152" y="164"/>
                </a:lnTo>
                <a:lnTo>
                  <a:pt x="155" y="164"/>
                </a:lnTo>
                <a:lnTo>
                  <a:pt x="155" y="164"/>
                </a:lnTo>
                <a:lnTo>
                  <a:pt x="156" y="157"/>
                </a:lnTo>
                <a:lnTo>
                  <a:pt x="156" y="157"/>
                </a:lnTo>
                <a:close/>
                <a:moveTo>
                  <a:pt x="267" y="400"/>
                </a:moveTo>
                <a:lnTo>
                  <a:pt x="267" y="400"/>
                </a:lnTo>
                <a:lnTo>
                  <a:pt x="264" y="394"/>
                </a:lnTo>
                <a:lnTo>
                  <a:pt x="264" y="394"/>
                </a:lnTo>
                <a:lnTo>
                  <a:pt x="264" y="394"/>
                </a:lnTo>
                <a:lnTo>
                  <a:pt x="264" y="394"/>
                </a:lnTo>
                <a:lnTo>
                  <a:pt x="262" y="394"/>
                </a:lnTo>
                <a:lnTo>
                  <a:pt x="261" y="394"/>
                </a:lnTo>
                <a:lnTo>
                  <a:pt x="261" y="394"/>
                </a:lnTo>
                <a:lnTo>
                  <a:pt x="261" y="392"/>
                </a:lnTo>
                <a:lnTo>
                  <a:pt x="261" y="392"/>
                </a:lnTo>
                <a:lnTo>
                  <a:pt x="261" y="392"/>
                </a:lnTo>
                <a:lnTo>
                  <a:pt x="261" y="391"/>
                </a:lnTo>
                <a:lnTo>
                  <a:pt x="261" y="391"/>
                </a:lnTo>
                <a:lnTo>
                  <a:pt x="253" y="400"/>
                </a:lnTo>
                <a:lnTo>
                  <a:pt x="253" y="400"/>
                </a:lnTo>
                <a:lnTo>
                  <a:pt x="267" y="400"/>
                </a:lnTo>
                <a:lnTo>
                  <a:pt x="267" y="400"/>
                </a:lnTo>
                <a:close/>
                <a:moveTo>
                  <a:pt x="32" y="112"/>
                </a:moveTo>
                <a:lnTo>
                  <a:pt x="32" y="112"/>
                </a:lnTo>
                <a:lnTo>
                  <a:pt x="30" y="101"/>
                </a:lnTo>
                <a:lnTo>
                  <a:pt x="30" y="101"/>
                </a:lnTo>
                <a:lnTo>
                  <a:pt x="27" y="101"/>
                </a:lnTo>
                <a:lnTo>
                  <a:pt x="24" y="102"/>
                </a:lnTo>
                <a:lnTo>
                  <a:pt x="24" y="102"/>
                </a:lnTo>
                <a:lnTo>
                  <a:pt x="25" y="112"/>
                </a:lnTo>
                <a:lnTo>
                  <a:pt x="25" y="112"/>
                </a:lnTo>
                <a:lnTo>
                  <a:pt x="32" y="112"/>
                </a:lnTo>
                <a:lnTo>
                  <a:pt x="32" y="112"/>
                </a:lnTo>
                <a:close/>
                <a:moveTo>
                  <a:pt x="81" y="230"/>
                </a:moveTo>
                <a:lnTo>
                  <a:pt x="81" y="230"/>
                </a:lnTo>
                <a:lnTo>
                  <a:pt x="78" y="235"/>
                </a:lnTo>
                <a:lnTo>
                  <a:pt x="78" y="235"/>
                </a:lnTo>
                <a:lnTo>
                  <a:pt x="76" y="236"/>
                </a:lnTo>
                <a:lnTo>
                  <a:pt x="76" y="236"/>
                </a:lnTo>
                <a:lnTo>
                  <a:pt x="76" y="243"/>
                </a:lnTo>
                <a:lnTo>
                  <a:pt x="76" y="243"/>
                </a:lnTo>
                <a:lnTo>
                  <a:pt x="87" y="236"/>
                </a:lnTo>
                <a:lnTo>
                  <a:pt x="87" y="236"/>
                </a:lnTo>
                <a:lnTo>
                  <a:pt x="84" y="233"/>
                </a:lnTo>
                <a:lnTo>
                  <a:pt x="81" y="230"/>
                </a:lnTo>
                <a:lnTo>
                  <a:pt x="81" y="230"/>
                </a:lnTo>
                <a:close/>
                <a:moveTo>
                  <a:pt x="297" y="261"/>
                </a:moveTo>
                <a:lnTo>
                  <a:pt x="297" y="261"/>
                </a:lnTo>
                <a:lnTo>
                  <a:pt x="292" y="263"/>
                </a:lnTo>
                <a:lnTo>
                  <a:pt x="292" y="263"/>
                </a:lnTo>
                <a:lnTo>
                  <a:pt x="292" y="265"/>
                </a:lnTo>
                <a:lnTo>
                  <a:pt x="292" y="265"/>
                </a:lnTo>
                <a:lnTo>
                  <a:pt x="292" y="269"/>
                </a:lnTo>
                <a:lnTo>
                  <a:pt x="292" y="269"/>
                </a:lnTo>
                <a:lnTo>
                  <a:pt x="294" y="271"/>
                </a:lnTo>
                <a:lnTo>
                  <a:pt x="294" y="271"/>
                </a:lnTo>
                <a:lnTo>
                  <a:pt x="295" y="273"/>
                </a:lnTo>
                <a:lnTo>
                  <a:pt x="295" y="273"/>
                </a:lnTo>
                <a:lnTo>
                  <a:pt x="300" y="274"/>
                </a:lnTo>
                <a:lnTo>
                  <a:pt x="300" y="274"/>
                </a:lnTo>
                <a:lnTo>
                  <a:pt x="297" y="261"/>
                </a:lnTo>
                <a:lnTo>
                  <a:pt x="297" y="261"/>
                </a:lnTo>
                <a:close/>
                <a:moveTo>
                  <a:pt x="373" y="227"/>
                </a:moveTo>
                <a:lnTo>
                  <a:pt x="373" y="227"/>
                </a:lnTo>
                <a:lnTo>
                  <a:pt x="376" y="224"/>
                </a:lnTo>
                <a:lnTo>
                  <a:pt x="376" y="224"/>
                </a:lnTo>
                <a:lnTo>
                  <a:pt x="379" y="220"/>
                </a:lnTo>
                <a:lnTo>
                  <a:pt x="380" y="216"/>
                </a:lnTo>
                <a:lnTo>
                  <a:pt x="380" y="216"/>
                </a:lnTo>
                <a:lnTo>
                  <a:pt x="379" y="213"/>
                </a:lnTo>
                <a:lnTo>
                  <a:pt x="377" y="209"/>
                </a:lnTo>
                <a:lnTo>
                  <a:pt x="377" y="209"/>
                </a:lnTo>
                <a:lnTo>
                  <a:pt x="374" y="216"/>
                </a:lnTo>
                <a:lnTo>
                  <a:pt x="374" y="216"/>
                </a:lnTo>
                <a:lnTo>
                  <a:pt x="373" y="220"/>
                </a:lnTo>
                <a:lnTo>
                  <a:pt x="373" y="220"/>
                </a:lnTo>
                <a:lnTo>
                  <a:pt x="373" y="222"/>
                </a:lnTo>
                <a:lnTo>
                  <a:pt x="373" y="224"/>
                </a:lnTo>
                <a:lnTo>
                  <a:pt x="373" y="224"/>
                </a:lnTo>
                <a:lnTo>
                  <a:pt x="373" y="227"/>
                </a:lnTo>
                <a:lnTo>
                  <a:pt x="373" y="227"/>
                </a:lnTo>
                <a:close/>
                <a:moveTo>
                  <a:pt x="243" y="350"/>
                </a:moveTo>
                <a:lnTo>
                  <a:pt x="243" y="350"/>
                </a:lnTo>
                <a:lnTo>
                  <a:pt x="237" y="350"/>
                </a:lnTo>
                <a:lnTo>
                  <a:pt x="237" y="350"/>
                </a:lnTo>
                <a:lnTo>
                  <a:pt x="221" y="350"/>
                </a:lnTo>
                <a:lnTo>
                  <a:pt x="205" y="351"/>
                </a:lnTo>
                <a:lnTo>
                  <a:pt x="205" y="351"/>
                </a:lnTo>
                <a:lnTo>
                  <a:pt x="201" y="351"/>
                </a:lnTo>
                <a:lnTo>
                  <a:pt x="201" y="351"/>
                </a:lnTo>
                <a:lnTo>
                  <a:pt x="201" y="351"/>
                </a:lnTo>
                <a:lnTo>
                  <a:pt x="201" y="351"/>
                </a:lnTo>
                <a:lnTo>
                  <a:pt x="243" y="351"/>
                </a:lnTo>
                <a:lnTo>
                  <a:pt x="243" y="351"/>
                </a:lnTo>
                <a:lnTo>
                  <a:pt x="243" y="350"/>
                </a:lnTo>
                <a:lnTo>
                  <a:pt x="243" y="350"/>
                </a:lnTo>
                <a:close/>
                <a:moveTo>
                  <a:pt x="36" y="274"/>
                </a:moveTo>
                <a:lnTo>
                  <a:pt x="36" y="274"/>
                </a:lnTo>
                <a:lnTo>
                  <a:pt x="35" y="277"/>
                </a:lnTo>
                <a:lnTo>
                  <a:pt x="35" y="277"/>
                </a:lnTo>
                <a:lnTo>
                  <a:pt x="29" y="285"/>
                </a:lnTo>
                <a:lnTo>
                  <a:pt x="29" y="285"/>
                </a:lnTo>
                <a:lnTo>
                  <a:pt x="29" y="287"/>
                </a:lnTo>
                <a:lnTo>
                  <a:pt x="29" y="287"/>
                </a:lnTo>
                <a:lnTo>
                  <a:pt x="30" y="291"/>
                </a:lnTo>
                <a:lnTo>
                  <a:pt x="30" y="291"/>
                </a:lnTo>
                <a:lnTo>
                  <a:pt x="40" y="279"/>
                </a:lnTo>
                <a:lnTo>
                  <a:pt x="40" y="279"/>
                </a:lnTo>
                <a:lnTo>
                  <a:pt x="36" y="274"/>
                </a:lnTo>
                <a:lnTo>
                  <a:pt x="36" y="274"/>
                </a:lnTo>
                <a:close/>
                <a:moveTo>
                  <a:pt x="46" y="112"/>
                </a:moveTo>
                <a:lnTo>
                  <a:pt x="46" y="112"/>
                </a:lnTo>
                <a:lnTo>
                  <a:pt x="49" y="105"/>
                </a:lnTo>
                <a:lnTo>
                  <a:pt x="49" y="105"/>
                </a:lnTo>
                <a:lnTo>
                  <a:pt x="49" y="104"/>
                </a:lnTo>
                <a:lnTo>
                  <a:pt x="49" y="104"/>
                </a:lnTo>
                <a:lnTo>
                  <a:pt x="49" y="101"/>
                </a:lnTo>
                <a:lnTo>
                  <a:pt x="49" y="101"/>
                </a:lnTo>
                <a:lnTo>
                  <a:pt x="44" y="101"/>
                </a:lnTo>
                <a:lnTo>
                  <a:pt x="41" y="101"/>
                </a:lnTo>
                <a:lnTo>
                  <a:pt x="41" y="101"/>
                </a:lnTo>
                <a:lnTo>
                  <a:pt x="43" y="110"/>
                </a:lnTo>
                <a:lnTo>
                  <a:pt x="43" y="110"/>
                </a:lnTo>
                <a:lnTo>
                  <a:pt x="46" y="110"/>
                </a:lnTo>
                <a:lnTo>
                  <a:pt x="46" y="112"/>
                </a:lnTo>
                <a:lnTo>
                  <a:pt x="46" y="112"/>
                </a:lnTo>
                <a:close/>
                <a:moveTo>
                  <a:pt x="82" y="285"/>
                </a:moveTo>
                <a:lnTo>
                  <a:pt x="82" y="285"/>
                </a:lnTo>
                <a:lnTo>
                  <a:pt x="89" y="277"/>
                </a:lnTo>
                <a:lnTo>
                  <a:pt x="89" y="277"/>
                </a:lnTo>
                <a:lnTo>
                  <a:pt x="87" y="273"/>
                </a:lnTo>
                <a:lnTo>
                  <a:pt x="87" y="273"/>
                </a:lnTo>
                <a:lnTo>
                  <a:pt x="79" y="277"/>
                </a:lnTo>
                <a:lnTo>
                  <a:pt x="79" y="277"/>
                </a:lnTo>
                <a:lnTo>
                  <a:pt x="82" y="285"/>
                </a:lnTo>
                <a:lnTo>
                  <a:pt x="82" y="285"/>
                </a:lnTo>
                <a:close/>
                <a:moveTo>
                  <a:pt x="248" y="102"/>
                </a:moveTo>
                <a:lnTo>
                  <a:pt x="248" y="102"/>
                </a:lnTo>
                <a:lnTo>
                  <a:pt x="251" y="97"/>
                </a:lnTo>
                <a:lnTo>
                  <a:pt x="251" y="97"/>
                </a:lnTo>
                <a:lnTo>
                  <a:pt x="251" y="96"/>
                </a:lnTo>
                <a:lnTo>
                  <a:pt x="251" y="96"/>
                </a:lnTo>
                <a:lnTo>
                  <a:pt x="249" y="90"/>
                </a:lnTo>
                <a:lnTo>
                  <a:pt x="249" y="90"/>
                </a:lnTo>
                <a:lnTo>
                  <a:pt x="249" y="88"/>
                </a:lnTo>
                <a:lnTo>
                  <a:pt x="249" y="88"/>
                </a:lnTo>
                <a:lnTo>
                  <a:pt x="248" y="88"/>
                </a:lnTo>
                <a:lnTo>
                  <a:pt x="245" y="88"/>
                </a:lnTo>
                <a:lnTo>
                  <a:pt x="245" y="88"/>
                </a:lnTo>
                <a:lnTo>
                  <a:pt x="245" y="90"/>
                </a:lnTo>
                <a:lnTo>
                  <a:pt x="245" y="91"/>
                </a:lnTo>
                <a:lnTo>
                  <a:pt x="245" y="91"/>
                </a:lnTo>
                <a:lnTo>
                  <a:pt x="245" y="94"/>
                </a:lnTo>
                <a:lnTo>
                  <a:pt x="245" y="94"/>
                </a:lnTo>
                <a:lnTo>
                  <a:pt x="248" y="102"/>
                </a:lnTo>
                <a:lnTo>
                  <a:pt x="248" y="102"/>
                </a:lnTo>
                <a:close/>
                <a:moveTo>
                  <a:pt x="401" y="366"/>
                </a:moveTo>
                <a:lnTo>
                  <a:pt x="401" y="366"/>
                </a:lnTo>
                <a:lnTo>
                  <a:pt x="401" y="364"/>
                </a:lnTo>
                <a:lnTo>
                  <a:pt x="401" y="364"/>
                </a:lnTo>
                <a:lnTo>
                  <a:pt x="401" y="342"/>
                </a:lnTo>
                <a:lnTo>
                  <a:pt x="401" y="342"/>
                </a:lnTo>
                <a:lnTo>
                  <a:pt x="401" y="336"/>
                </a:lnTo>
                <a:lnTo>
                  <a:pt x="401" y="336"/>
                </a:lnTo>
                <a:lnTo>
                  <a:pt x="399" y="336"/>
                </a:lnTo>
                <a:lnTo>
                  <a:pt x="399" y="336"/>
                </a:lnTo>
                <a:lnTo>
                  <a:pt x="398" y="366"/>
                </a:lnTo>
                <a:lnTo>
                  <a:pt x="398" y="366"/>
                </a:lnTo>
                <a:lnTo>
                  <a:pt x="401" y="366"/>
                </a:lnTo>
                <a:lnTo>
                  <a:pt x="401" y="366"/>
                </a:lnTo>
                <a:close/>
                <a:moveTo>
                  <a:pt x="41" y="183"/>
                </a:moveTo>
                <a:lnTo>
                  <a:pt x="41" y="183"/>
                </a:lnTo>
                <a:lnTo>
                  <a:pt x="33" y="194"/>
                </a:lnTo>
                <a:lnTo>
                  <a:pt x="33" y="194"/>
                </a:lnTo>
                <a:lnTo>
                  <a:pt x="43" y="194"/>
                </a:lnTo>
                <a:lnTo>
                  <a:pt x="43" y="194"/>
                </a:lnTo>
                <a:lnTo>
                  <a:pt x="43" y="189"/>
                </a:lnTo>
                <a:lnTo>
                  <a:pt x="43" y="189"/>
                </a:lnTo>
                <a:lnTo>
                  <a:pt x="43" y="186"/>
                </a:lnTo>
                <a:lnTo>
                  <a:pt x="41" y="183"/>
                </a:lnTo>
                <a:lnTo>
                  <a:pt x="41" y="183"/>
                </a:lnTo>
                <a:lnTo>
                  <a:pt x="41" y="183"/>
                </a:lnTo>
                <a:lnTo>
                  <a:pt x="41" y="183"/>
                </a:lnTo>
                <a:close/>
                <a:moveTo>
                  <a:pt x="49" y="290"/>
                </a:moveTo>
                <a:lnTo>
                  <a:pt x="49" y="290"/>
                </a:lnTo>
                <a:lnTo>
                  <a:pt x="51" y="288"/>
                </a:lnTo>
                <a:lnTo>
                  <a:pt x="51" y="288"/>
                </a:lnTo>
                <a:lnTo>
                  <a:pt x="51" y="285"/>
                </a:lnTo>
                <a:lnTo>
                  <a:pt x="51" y="285"/>
                </a:lnTo>
                <a:lnTo>
                  <a:pt x="48" y="277"/>
                </a:lnTo>
                <a:lnTo>
                  <a:pt x="48" y="277"/>
                </a:lnTo>
                <a:lnTo>
                  <a:pt x="46" y="274"/>
                </a:lnTo>
                <a:lnTo>
                  <a:pt x="46" y="274"/>
                </a:lnTo>
                <a:lnTo>
                  <a:pt x="44" y="277"/>
                </a:lnTo>
                <a:lnTo>
                  <a:pt x="44" y="277"/>
                </a:lnTo>
                <a:lnTo>
                  <a:pt x="43" y="279"/>
                </a:lnTo>
                <a:lnTo>
                  <a:pt x="43" y="279"/>
                </a:lnTo>
                <a:lnTo>
                  <a:pt x="48" y="288"/>
                </a:lnTo>
                <a:lnTo>
                  <a:pt x="48" y="288"/>
                </a:lnTo>
                <a:lnTo>
                  <a:pt x="49" y="290"/>
                </a:lnTo>
                <a:lnTo>
                  <a:pt x="49" y="290"/>
                </a:lnTo>
                <a:close/>
                <a:moveTo>
                  <a:pt x="65" y="400"/>
                </a:moveTo>
                <a:lnTo>
                  <a:pt x="65" y="400"/>
                </a:lnTo>
                <a:lnTo>
                  <a:pt x="52" y="399"/>
                </a:lnTo>
                <a:lnTo>
                  <a:pt x="52" y="399"/>
                </a:lnTo>
                <a:lnTo>
                  <a:pt x="57" y="407"/>
                </a:lnTo>
                <a:lnTo>
                  <a:pt x="57" y="407"/>
                </a:lnTo>
                <a:lnTo>
                  <a:pt x="59" y="408"/>
                </a:lnTo>
                <a:lnTo>
                  <a:pt x="60" y="407"/>
                </a:lnTo>
                <a:lnTo>
                  <a:pt x="60" y="407"/>
                </a:lnTo>
                <a:lnTo>
                  <a:pt x="63" y="400"/>
                </a:lnTo>
                <a:lnTo>
                  <a:pt x="63" y="400"/>
                </a:lnTo>
                <a:lnTo>
                  <a:pt x="65" y="400"/>
                </a:lnTo>
                <a:lnTo>
                  <a:pt x="65" y="400"/>
                </a:lnTo>
                <a:close/>
                <a:moveTo>
                  <a:pt x="16" y="389"/>
                </a:moveTo>
                <a:lnTo>
                  <a:pt x="16" y="389"/>
                </a:lnTo>
                <a:lnTo>
                  <a:pt x="18" y="391"/>
                </a:lnTo>
                <a:lnTo>
                  <a:pt x="18" y="391"/>
                </a:lnTo>
                <a:lnTo>
                  <a:pt x="21" y="397"/>
                </a:lnTo>
                <a:lnTo>
                  <a:pt x="21" y="397"/>
                </a:lnTo>
                <a:lnTo>
                  <a:pt x="25" y="402"/>
                </a:lnTo>
                <a:lnTo>
                  <a:pt x="30" y="405"/>
                </a:lnTo>
                <a:lnTo>
                  <a:pt x="30" y="405"/>
                </a:lnTo>
                <a:lnTo>
                  <a:pt x="35" y="407"/>
                </a:lnTo>
                <a:lnTo>
                  <a:pt x="35" y="407"/>
                </a:lnTo>
                <a:lnTo>
                  <a:pt x="36" y="407"/>
                </a:lnTo>
                <a:lnTo>
                  <a:pt x="36" y="407"/>
                </a:lnTo>
                <a:lnTo>
                  <a:pt x="30" y="402"/>
                </a:lnTo>
                <a:lnTo>
                  <a:pt x="30" y="402"/>
                </a:lnTo>
                <a:lnTo>
                  <a:pt x="29" y="402"/>
                </a:lnTo>
                <a:lnTo>
                  <a:pt x="27" y="400"/>
                </a:lnTo>
                <a:lnTo>
                  <a:pt x="27" y="400"/>
                </a:lnTo>
                <a:lnTo>
                  <a:pt x="27" y="400"/>
                </a:lnTo>
                <a:lnTo>
                  <a:pt x="27" y="400"/>
                </a:lnTo>
                <a:lnTo>
                  <a:pt x="25" y="397"/>
                </a:lnTo>
                <a:lnTo>
                  <a:pt x="25" y="397"/>
                </a:lnTo>
                <a:lnTo>
                  <a:pt x="24" y="396"/>
                </a:lnTo>
                <a:lnTo>
                  <a:pt x="24" y="396"/>
                </a:lnTo>
                <a:lnTo>
                  <a:pt x="21" y="392"/>
                </a:lnTo>
                <a:lnTo>
                  <a:pt x="21" y="392"/>
                </a:lnTo>
                <a:lnTo>
                  <a:pt x="19" y="389"/>
                </a:lnTo>
                <a:lnTo>
                  <a:pt x="19" y="389"/>
                </a:lnTo>
                <a:lnTo>
                  <a:pt x="16" y="389"/>
                </a:lnTo>
                <a:lnTo>
                  <a:pt x="16" y="389"/>
                </a:lnTo>
                <a:close/>
                <a:moveTo>
                  <a:pt x="366" y="405"/>
                </a:moveTo>
                <a:lnTo>
                  <a:pt x="366" y="405"/>
                </a:lnTo>
                <a:lnTo>
                  <a:pt x="366" y="405"/>
                </a:lnTo>
                <a:lnTo>
                  <a:pt x="366" y="405"/>
                </a:lnTo>
                <a:lnTo>
                  <a:pt x="371" y="403"/>
                </a:lnTo>
                <a:lnTo>
                  <a:pt x="371" y="403"/>
                </a:lnTo>
                <a:lnTo>
                  <a:pt x="373" y="403"/>
                </a:lnTo>
                <a:lnTo>
                  <a:pt x="373" y="403"/>
                </a:lnTo>
                <a:lnTo>
                  <a:pt x="379" y="397"/>
                </a:lnTo>
                <a:lnTo>
                  <a:pt x="384" y="391"/>
                </a:lnTo>
                <a:lnTo>
                  <a:pt x="384" y="391"/>
                </a:lnTo>
                <a:lnTo>
                  <a:pt x="384" y="391"/>
                </a:lnTo>
                <a:lnTo>
                  <a:pt x="384" y="391"/>
                </a:lnTo>
                <a:lnTo>
                  <a:pt x="379" y="391"/>
                </a:lnTo>
                <a:lnTo>
                  <a:pt x="379" y="391"/>
                </a:lnTo>
                <a:lnTo>
                  <a:pt x="371" y="400"/>
                </a:lnTo>
                <a:lnTo>
                  <a:pt x="371" y="400"/>
                </a:lnTo>
                <a:lnTo>
                  <a:pt x="371" y="402"/>
                </a:lnTo>
                <a:lnTo>
                  <a:pt x="371" y="402"/>
                </a:lnTo>
                <a:lnTo>
                  <a:pt x="369" y="403"/>
                </a:lnTo>
                <a:lnTo>
                  <a:pt x="368" y="403"/>
                </a:lnTo>
                <a:lnTo>
                  <a:pt x="368" y="403"/>
                </a:lnTo>
                <a:lnTo>
                  <a:pt x="366" y="405"/>
                </a:lnTo>
                <a:lnTo>
                  <a:pt x="366" y="405"/>
                </a:lnTo>
                <a:close/>
                <a:moveTo>
                  <a:pt x="46" y="399"/>
                </a:moveTo>
                <a:lnTo>
                  <a:pt x="46" y="399"/>
                </a:lnTo>
                <a:lnTo>
                  <a:pt x="44" y="402"/>
                </a:lnTo>
                <a:lnTo>
                  <a:pt x="44" y="402"/>
                </a:lnTo>
                <a:lnTo>
                  <a:pt x="44" y="403"/>
                </a:lnTo>
                <a:lnTo>
                  <a:pt x="44" y="403"/>
                </a:lnTo>
                <a:lnTo>
                  <a:pt x="44" y="405"/>
                </a:lnTo>
                <a:lnTo>
                  <a:pt x="46" y="407"/>
                </a:lnTo>
                <a:lnTo>
                  <a:pt x="46" y="407"/>
                </a:lnTo>
                <a:lnTo>
                  <a:pt x="49" y="407"/>
                </a:lnTo>
                <a:lnTo>
                  <a:pt x="49" y="407"/>
                </a:lnTo>
                <a:lnTo>
                  <a:pt x="54" y="408"/>
                </a:lnTo>
                <a:lnTo>
                  <a:pt x="54" y="408"/>
                </a:lnTo>
                <a:lnTo>
                  <a:pt x="51" y="400"/>
                </a:lnTo>
                <a:lnTo>
                  <a:pt x="51" y="400"/>
                </a:lnTo>
                <a:lnTo>
                  <a:pt x="49" y="399"/>
                </a:lnTo>
                <a:lnTo>
                  <a:pt x="46" y="399"/>
                </a:lnTo>
                <a:lnTo>
                  <a:pt x="46" y="399"/>
                </a:lnTo>
                <a:close/>
                <a:moveTo>
                  <a:pt x="43" y="399"/>
                </a:moveTo>
                <a:lnTo>
                  <a:pt x="43" y="399"/>
                </a:lnTo>
                <a:lnTo>
                  <a:pt x="40" y="399"/>
                </a:lnTo>
                <a:lnTo>
                  <a:pt x="38" y="396"/>
                </a:lnTo>
                <a:lnTo>
                  <a:pt x="38" y="396"/>
                </a:lnTo>
                <a:lnTo>
                  <a:pt x="36" y="394"/>
                </a:lnTo>
                <a:lnTo>
                  <a:pt x="36" y="394"/>
                </a:lnTo>
                <a:lnTo>
                  <a:pt x="32" y="391"/>
                </a:lnTo>
                <a:lnTo>
                  <a:pt x="32" y="391"/>
                </a:lnTo>
                <a:lnTo>
                  <a:pt x="30" y="392"/>
                </a:lnTo>
                <a:lnTo>
                  <a:pt x="30" y="392"/>
                </a:lnTo>
                <a:lnTo>
                  <a:pt x="32" y="394"/>
                </a:lnTo>
                <a:lnTo>
                  <a:pt x="32" y="394"/>
                </a:lnTo>
                <a:lnTo>
                  <a:pt x="33" y="396"/>
                </a:lnTo>
                <a:lnTo>
                  <a:pt x="33" y="397"/>
                </a:lnTo>
                <a:lnTo>
                  <a:pt x="33" y="397"/>
                </a:lnTo>
                <a:lnTo>
                  <a:pt x="33" y="399"/>
                </a:lnTo>
                <a:lnTo>
                  <a:pt x="35" y="400"/>
                </a:lnTo>
                <a:lnTo>
                  <a:pt x="35" y="400"/>
                </a:lnTo>
                <a:lnTo>
                  <a:pt x="36" y="402"/>
                </a:lnTo>
                <a:lnTo>
                  <a:pt x="36" y="402"/>
                </a:lnTo>
                <a:lnTo>
                  <a:pt x="40" y="403"/>
                </a:lnTo>
                <a:lnTo>
                  <a:pt x="40" y="403"/>
                </a:lnTo>
                <a:lnTo>
                  <a:pt x="43" y="399"/>
                </a:lnTo>
                <a:lnTo>
                  <a:pt x="43" y="399"/>
                </a:lnTo>
                <a:close/>
                <a:moveTo>
                  <a:pt x="84" y="161"/>
                </a:moveTo>
                <a:lnTo>
                  <a:pt x="84" y="161"/>
                </a:lnTo>
                <a:lnTo>
                  <a:pt x="92" y="161"/>
                </a:lnTo>
                <a:lnTo>
                  <a:pt x="98" y="161"/>
                </a:lnTo>
                <a:lnTo>
                  <a:pt x="98" y="161"/>
                </a:lnTo>
                <a:lnTo>
                  <a:pt x="98" y="159"/>
                </a:lnTo>
                <a:lnTo>
                  <a:pt x="98" y="159"/>
                </a:lnTo>
                <a:lnTo>
                  <a:pt x="85" y="157"/>
                </a:lnTo>
                <a:lnTo>
                  <a:pt x="85" y="157"/>
                </a:lnTo>
                <a:lnTo>
                  <a:pt x="82" y="157"/>
                </a:lnTo>
                <a:lnTo>
                  <a:pt x="79" y="156"/>
                </a:lnTo>
                <a:lnTo>
                  <a:pt x="79" y="156"/>
                </a:lnTo>
                <a:lnTo>
                  <a:pt x="76" y="157"/>
                </a:lnTo>
                <a:lnTo>
                  <a:pt x="76" y="157"/>
                </a:lnTo>
                <a:lnTo>
                  <a:pt x="74" y="157"/>
                </a:lnTo>
                <a:lnTo>
                  <a:pt x="74" y="157"/>
                </a:lnTo>
                <a:lnTo>
                  <a:pt x="76" y="159"/>
                </a:lnTo>
                <a:lnTo>
                  <a:pt x="82" y="161"/>
                </a:lnTo>
                <a:lnTo>
                  <a:pt x="82" y="161"/>
                </a:lnTo>
                <a:lnTo>
                  <a:pt x="82" y="159"/>
                </a:lnTo>
                <a:lnTo>
                  <a:pt x="82" y="159"/>
                </a:lnTo>
                <a:lnTo>
                  <a:pt x="82" y="159"/>
                </a:lnTo>
                <a:lnTo>
                  <a:pt x="84" y="161"/>
                </a:lnTo>
                <a:lnTo>
                  <a:pt x="84" y="161"/>
                </a:lnTo>
                <a:lnTo>
                  <a:pt x="84" y="161"/>
                </a:lnTo>
                <a:close/>
                <a:moveTo>
                  <a:pt x="76" y="274"/>
                </a:moveTo>
                <a:lnTo>
                  <a:pt x="76" y="274"/>
                </a:lnTo>
                <a:lnTo>
                  <a:pt x="85" y="269"/>
                </a:lnTo>
                <a:lnTo>
                  <a:pt x="85" y="269"/>
                </a:lnTo>
                <a:lnTo>
                  <a:pt x="81" y="261"/>
                </a:lnTo>
                <a:lnTo>
                  <a:pt x="81" y="261"/>
                </a:lnTo>
                <a:lnTo>
                  <a:pt x="78" y="266"/>
                </a:lnTo>
                <a:lnTo>
                  <a:pt x="78" y="266"/>
                </a:lnTo>
                <a:lnTo>
                  <a:pt x="76" y="268"/>
                </a:lnTo>
                <a:lnTo>
                  <a:pt x="76" y="268"/>
                </a:lnTo>
                <a:lnTo>
                  <a:pt x="76" y="274"/>
                </a:lnTo>
                <a:lnTo>
                  <a:pt x="76" y="274"/>
                </a:lnTo>
                <a:close/>
                <a:moveTo>
                  <a:pt x="283" y="238"/>
                </a:moveTo>
                <a:lnTo>
                  <a:pt x="283" y="238"/>
                </a:lnTo>
                <a:lnTo>
                  <a:pt x="283" y="239"/>
                </a:lnTo>
                <a:lnTo>
                  <a:pt x="284" y="239"/>
                </a:lnTo>
                <a:lnTo>
                  <a:pt x="284" y="239"/>
                </a:lnTo>
                <a:lnTo>
                  <a:pt x="292" y="239"/>
                </a:lnTo>
                <a:lnTo>
                  <a:pt x="302" y="243"/>
                </a:lnTo>
                <a:lnTo>
                  <a:pt x="302" y="243"/>
                </a:lnTo>
                <a:lnTo>
                  <a:pt x="303" y="241"/>
                </a:lnTo>
                <a:lnTo>
                  <a:pt x="305" y="239"/>
                </a:lnTo>
                <a:lnTo>
                  <a:pt x="305" y="239"/>
                </a:lnTo>
                <a:lnTo>
                  <a:pt x="305" y="238"/>
                </a:lnTo>
                <a:lnTo>
                  <a:pt x="305" y="238"/>
                </a:lnTo>
                <a:lnTo>
                  <a:pt x="283" y="238"/>
                </a:lnTo>
                <a:lnTo>
                  <a:pt x="283" y="238"/>
                </a:lnTo>
                <a:close/>
                <a:moveTo>
                  <a:pt x="123" y="244"/>
                </a:moveTo>
                <a:lnTo>
                  <a:pt x="123" y="244"/>
                </a:lnTo>
                <a:lnTo>
                  <a:pt x="122" y="244"/>
                </a:lnTo>
                <a:lnTo>
                  <a:pt x="122" y="247"/>
                </a:lnTo>
                <a:lnTo>
                  <a:pt x="122" y="247"/>
                </a:lnTo>
                <a:lnTo>
                  <a:pt x="122" y="258"/>
                </a:lnTo>
                <a:lnTo>
                  <a:pt x="122" y="258"/>
                </a:lnTo>
                <a:lnTo>
                  <a:pt x="122" y="268"/>
                </a:lnTo>
                <a:lnTo>
                  <a:pt x="122" y="268"/>
                </a:lnTo>
                <a:lnTo>
                  <a:pt x="122" y="271"/>
                </a:lnTo>
                <a:lnTo>
                  <a:pt x="122" y="271"/>
                </a:lnTo>
                <a:lnTo>
                  <a:pt x="122" y="271"/>
                </a:lnTo>
                <a:lnTo>
                  <a:pt x="122" y="271"/>
                </a:lnTo>
                <a:lnTo>
                  <a:pt x="123" y="269"/>
                </a:lnTo>
                <a:lnTo>
                  <a:pt x="123" y="269"/>
                </a:lnTo>
                <a:lnTo>
                  <a:pt x="123" y="260"/>
                </a:lnTo>
                <a:lnTo>
                  <a:pt x="123" y="250"/>
                </a:lnTo>
                <a:lnTo>
                  <a:pt x="123" y="250"/>
                </a:lnTo>
                <a:lnTo>
                  <a:pt x="125" y="247"/>
                </a:lnTo>
                <a:lnTo>
                  <a:pt x="125" y="247"/>
                </a:lnTo>
                <a:lnTo>
                  <a:pt x="125" y="246"/>
                </a:lnTo>
                <a:lnTo>
                  <a:pt x="123" y="244"/>
                </a:lnTo>
                <a:lnTo>
                  <a:pt x="123" y="244"/>
                </a:lnTo>
                <a:close/>
                <a:moveTo>
                  <a:pt x="221" y="257"/>
                </a:moveTo>
                <a:lnTo>
                  <a:pt x="221" y="257"/>
                </a:lnTo>
                <a:lnTo>
                  <a:pt x="221" y="280"/>
                </a:lnTo>
                <a:lnTo>
                  <a:pt x="221" y="280"/>
                </a:lnTo>
                <a:lnTo>
                  <a:pt x="221" y="282"/>
                </a:lnTo>
                <a:lnTo>
                  <a:pt x="221" y="282"/>
                </a:lnTo>
                <a:lnTo>
                  <a:pt x="223" y="291"/>
                </a:lnTo>
                <a:lnTo>
                  <a:pt x="223" y="291"/>
                </a:lnTo>
                <a:lnTo>
                  <a:pt x="223" y="293"/>
                </a:lnTo>
                <a:lnTo>
                  <a:pt x="223" y="293"/>
                </a:lnTo>
                <a:lnTo>
                  <a:pt x="223" y="274"/>
                </a:lnTo>
                <a:lnTo>
                  <a:pt x="221" y="257"/>
                </a:lnTo>
                <a:lnTo>
                  <a:pt x="221" y="257"/>
                </a:lnTo>
                <a:close/>
                <a:moveTo>
                  <a:pt x="36" y="249"/>
                </a:moveTo>
                <a:lnTo>
                  <a:pt x="36" y="249"/>
                </a:lnTo>
                <a:lnTo>
                  <a:pt x="33" y="255"/>
                </a:lnTo>
                <a:lnTo>
                  <a:pt x="33" y="255"/>
                </a:lnTo>
                <a:lnTo>
                  <a:pt x="33" y="255"/>
                </a:lnTo>
                <a:lnTo>
                  <a:pt x="33" y="255"/>
                </a:lnTo>
                <a:lnTo>
                  <a:pt x="36" y="263"/>
                </a:lnTo>
                <a:lnTo>
                  <a:pt x="36" y="263"/>
                </a:lnTo>
                <a:lnTo>
                  <a:pt x="41" y="261"/>
                </a:lnTo>
                <a:lnTo>
                  <a:pt x="41" y="261"/>
                </a:lnTo>
                <a:lnTo>
                  <a:pt x="36" y="249"/>
                </a:lnTo>
                <a:lnTo>
                  <a:pt x="36" y="249"/>
                </a:lnTo>
                <a:close/>
                <a:moveTo>
                  <a:pt x="371" y="120"/>
                </a:moveTo>
                <a:lnTo>
                  <a:pt x="371" y="120"/>
                </a:lnTo>
                <a:lnTo>
                  <a:pt x="369" y="121"/>
                </a:lnTo>
                <a:lnTo>
                  <a:pt x="369" y="121"/>
                </a:lnTo>
                <a:lnTo>
                  <a:pt x="369" y="123"/>
                </a:lnTo>
                <a:lnTo>
                  <a:pt x="369" y="123"/>
                </a:lnTo>
                <a:lnTo>
                  <a:pt x="368" y="132"/>
                </a:lnTo>
                <a:lnTo>
                  <a:pt x="368" y="132"/>
                </a:lnTo>
                <a:lnTo>
                  <a:pt x="368" y="134"/>
                </a:lnTo>
                <a:lnTo>
                  <a:pt x="368" y="134"/>
                </a:lnTo>
                <a:lnTo>
                  <a:pt x="376" y="124"/>
                </a:lnTo>
                <a:lnTo>
                  <a:pt x="376" y="124"/>
                </a:lnTo>
                <a:lnTo>
                  <a:pt x="371" y="120"/>
                </a:lnTo>
                <a:lnTo>
                  <a:pt x="371" y="120"/>
                </a:lnTo>
                <a:close/>
                <a:moveTo>
                  <a:pt x="25" y="290"/>
                </a:moveTo>
                <a:lnTo>
                  <a:pt x="25" y="290"/>
                </a:lnTo>
                <a:lnTo>
                  <a:pt x="22" y="298"/>
                </a:lnTo>
                <a:lnTo>
                  <a:pt x="22" y="298"/>
                </a:lnTo>
                <a:lnTo>
                  <a:pt x="21" y="298"/>
                </a:lnTo>
                <a:lnTo>
                  <a:pt x="21" y="298"/>
                </a:lnTo>
                <a:lnTo>
                  <a:pt x="21" y="301"/>
                </a:lnTo>
                <a:lnTo>
                  <a:pt x="21" y="301"/>
                </a:lnTo>
                <a:lnTo>
                  <a:pt x="21" y="301"/>
                </a:lnTo>
                <a:lnTo>
                  <a:pt x="18" y="302"/>
                </a:lnTo>
                <a:lnTo>
                  <a:pt x="18" y="306"/>
                </a:lnTo>
                <a:lnTo>
                  <a:pt x="18" y="306"/>
                </a:lnTo>
                <a:lnTo>
                  <a:pt x="22" y="304"/>
                </a:lnTo>
                <a:lnTo>
                  <a:pt x="22" y="304"/>
                </a:lnTo>
                <a:lnTo>
                  <a:pt x="24" y="302"/>
                </a:lnTo>
                <a:lnTo>
                  <a:pt x="24" y="302"/>
                </a:lnTo>
                <a:lnTo>
                  <a:pt x="29" y="295"/>
                </a:lnTo>
                <a:lnTo>
                  <a:pt x="29" y="295"/>
                </a:lnTo>
                <a:lnTo>
                  <a:pt x="25" y="290"/>
                </a:lnTo>
                <a:lnTo>
                  <a:pt x="25" y="290"/>
                </a:lnTo>
                <a:close/>
                <a:moveTo>
                  <a:pt x="111" y="408"/>
                </a:moveTo>
                <a:lnTo>
                  <a:pt x="111" y="408"/>
                </a:lnTo>
                <a:lnTo>
                  <a:pt x="100" y="410"/>
                </a:lnTo>
                <a:lnTo>
                  <a:pt x="100" y="410"/>
                </a:lnTo>
                <a:lnTo>
                  <a:pt x="103" y="414"/>
                </a:lnTo>
                <a:lnTo>
                  <a:pt x="103" y="414"/>
                </a:lnTo>
                <a:lnTo>
                  <a:pt x="112" y="414"/>
                </a:lnTo>
                <a:lnTo>
                  <a:pt x="112" y="414"/>
                </a:lnTo>
                <a:lnTo>
                  <a:pt x="114" y="414"/>
                </a:lnTo>
                <a:lnTo>
                  <a:pt x="114" y="414"/>
                </a:lnTo>
                <a:lnTo>
                  <a:pt x="111" y="408"/>
                </a:lnTo>
                <a:lnTo>
                  <a:pt x="111" y="408"/>
                </a:lnTo>
                <a:close/>
                <a:moveTo>
                  <a:pt x="289" y="288"/>
                </a:moveTo>
                <a:lnTo>
                  <a:pt x="289" y="288"/>
                </a:lnTo>
                <a:lnTo>
                  <a:pt x="289" y="288"/>
                </a:lnTo>
                <a:lnTo>
                  <a:pt x="289" y="288"/>
                </a:lnTo>
                <a:lnTo>
                  <a:pt x="295" y="288"/>
                </a:lnTo>
                <a:lnTo>
                  <a:pt x="295" y="288"/>
                </a:lnTo>
                <a:lnTo>
                  <a:pt x="300" y="288"/>
                </a:lnTo>
                <a:lnTo>
                  <a:pt x="300" y="288"/>
                </a:lnTo>
                <a:lnTo>
                  <a:pt x="305" y="287"/>
                </a:lnTo>
                <a:lnTo>
                  <a:pt x="305" y="287"/>
                </a:lnTo>
                <a:lnTo>
                  <a:pt x="306" y="287"/>
                </a:lnTo>
                <a:lnTo>
                  <a:pt x="306" y="287"/>
                </a:lnTo>
                <a:lnTo>
                  <a:pt x="303" y="284"/>
                </a:lnTo>
                <a:lnTo>
                  <a:pt x="303" y="284"/>
                </a:lnTo>
                <a:lnTo>
                  <a:pt x="300" y="285"/>
                </a:lnTo>
                <a:lnTo>
                  <a:pt x="300" y="285"/>
                </a:lnTo>
                <a:lnTo>
                  <a:pt x="294" y="285"/>
                </a:lnTo>
                <a:lnTo>
                  <a:pt x="294" y="285"/>
                </a:lnTo>
                <a:lnTo>
                  <a:pt x="290" y="285"/>
                </a:lnTo>
                <a:lnTo>
                  <a:pt x="290" y="285"/>
                </a:lnTo>
                <a:lnTo>
                  <a:pt x="290" y="287"/>
                </a:lnTo>
                <a:lnTo>
                  <a:pt x="289" y="288"/>
                </a:lnTo>
                <a:lnTo>
                  <a:pt x="289" y="288"/>
                </a:lnTo>
                <a:close/>
                <a:moveTo>
                  <a:pt x="349" y="408"/>
                </a:moveTo>
                <a:lnTo>
                  <a:pt x="349" y="408"/>
                </a:lnTo>
                <a:lnTo>
                  <a:pt x="349" y="405"/>
                </a:lnTo>
                <a:lnTo>
                  <a:pt x="350" y="403"/>
                </a:lnTo>
                <a:lnTo>
                  <a:pt x="350" y="403"/>
                </a:lnTo>
                <a:lnTo>
                  <a:pt x="355" y="397"/>
                </a:lnTo>
                <a:lnTo>
                  <a:pt x="355" y="397"/>
                </a:lnTo>
                <a:lnTo>
                  <a:pt x="357" y="394"/>
                </a:lnTo>
                <a:lnTo>
                  <a:pt x="357" y="394"/>
                </a:lnTo>
                <a:lnTo>
                  <a:pt x="354" y="396"/>
                </a:lnTo>
                <a:lnTo>
                  <a:pt x="354" y="397"/>
                </a:lnTo>
                <a:lnTo>
                  <a:pt x="354" y="397"/>
                </a:lnTo>
                <a:lnTo>
                  <a:pt x="350" y="399"/>
                </a:lnTo>
                <a:lnTo>
                  <a:pt x="349" y="399"/>
                </a:lnTo>
                <a:lnTo>
                  <a:pt x="349" y="399"/>
                </a:lnTo>
                <a:lnTo>
                  <a:pt x="347" y="399"/>
                </a:lnTo>
                <a:lnTo>
                  <a:pt x="347" y="399"/>
                </a:lnTo>
                <a:lnTo>
                  <a:pt x="344" y="400"/>
                </a:lnTo>
                <a:lnTo>
                  <a:pt x="344" y="400"/>
                </a:lnTo>
                <a:lnTo>
                  <a:pt x="344" y="402"/>
                </a:lnTo>
                <a:lnTo>
                  <a:pt x="344" y="402"/>
                </a:lnTo>
                <a:lnTo>
                  <a:pt x="346" y="408"/>
                </a:lnTo>
                <a:lnTo>
                  <a:pt x="346" y="408"/>
                </a:lnTo>
                <a:lnTo>
                  <a:pt x="349" y="408"/>
                </a:lnTo>
                <a:lnTo>
                  <a:pt x="349" y="408"/>
                </a:lnTo>
                <a:close/>
                <a:moveTo>
                  <a:pt x="231" y="293"/>
                </a:moveTo>
                <a:lnTo>
                  <a:pt x="231" y="293"/>
                </a:lnTo>
                <a:lnTo>
                  <a:pt x="227" y="268"/>
                </a:lnTo>
                <a:lnTo>
                  <a:pt x="227" y="268"/>
                </a:lnTo>
                <a:lnTo>
                  <a:pt x="226" y="268"/>
                </a:lnTo>
                <a:lnTo>
                  <a:pt x="226" y="268"/>
                </a:lnTo>
                <a:lnTo>
                  <a:pt x="227" y="293"/>
                </a:lnTo>
                <a:lnTo>
                  <a:pt x="227" y="293"/>
                </a:lnTo>
                <a:lnTo>
                  <a:pt x="231" y="293"/>
                </a:lnTo>
                <a:lnTo>
                  <a:pt x="231" y="293"/>
                </a:lnTo>
                <a:close/>
                <a:moveTo>
                  <a:pt x="22" y="175"/>
                </a:moveTo>
                <a:lnTo>
                  <a:pt x="22" y="175"/>
                </a:lnTo>
                <a:lnTo>
                  <a:pt x="29" y="175"/>
                </a:lnTo>
                <a:lnTo>
                  <a:pt x="29" y="175"/>
                </a:lnTo>
                <a:lnTo>
                  <a:pt x="30" y="175"/>
                </a:lnTo>
                <a:lnTo>
                  <a:pt x="30" y="175"/>
                </a:lnTo>
                <a:lnTo>
                  <a:pt x="33" y="168"/>
                </a:lnTo>
                <a:lnTo>
                  <a:pt x="33" y="168"/>
                </a:lnTo>
                <a:lnTo>
                  <a:pt x="33" y="168"/>
                </a:lnTo>
                <a:lnTo>
                  <a:pt x="33" y="168"/>
                </a:lnTo>
                <a:lnTo>
                  <a:pt x="30" y="164"/>
                </a:lnTo>
                <a:lnTo>
                  <a:pt x="30" y="164"/>
                </a:lnTo>
                <a:lnTo>
                  <a:pt x="22" y="175"/>
                </a:lnTo>
                <a:lnTo>
                  <a:pt x="22" y="175"/>
                </a:lnTo>
                <a:close/>
                <a:moveTo>
                  <a:pt x="54" y="315"/>
                </a:moveTo>
                <a:lnTo>
                  <a:pt x="54" y="315"/>
                </a:lnTo>
                <a:lnTo>
                  <a:pt x="54" y="315"/>
                </a:lnTo>
                <a:lnTo>
                  <a:pt x="54" y="315"/>
                </a:lnTo>
                <a:lnTo>
                  <a:pt x="46" y="323"/>
                </a:lnTo>
                <a:lnTo>
                  <a:pt x="46" y="323"/>
                </a:lnTo>
                <a:lnTo>
                  <a:pt x="46" y="325"/>
                </a:lnTo>
                <a:lnTo>
                  <a:pt x="46" y="325"/>
                </a:lnTo>
                <a:lnTo>
                  <a:pt x="48" y="329"/>
                </a:lnTo>
                <a:lnTo>
                  <a:pt x="48" y="329"/>
                </a:lnTo>
                <a:lnTo>
                  <a:pt x="49" y="328"/>
                </a:lnTo>
                <a:lnTo>
                  <a:pt x="49" y="328"/>
                </a:lnTo>
                <a:lnTo>
                  <a:pt x="52" y="321"/>
                </a:lnTo>
                <a:lnTo>
                  <a:pt x="52" y="321"/>
                </a:lnTo>
                <a:lnTo>
                  <a:pt x="54" y="318"/>
                </a:lnTo>
                <a:lnTo>
                  <a:pt x="54" y="318"/>
                </a:lnTo>
                <a:lnTo>
                  <a:pt x="54" y="315"/>
                </a:lnTo>
                <a:lnTo>
                  <a:pt x="54" y="315"/>
                </a:lnTo>
                <a:close/>
                <a:moveTo>
                  <a:pt x="60" y="102"/>
                </a:moveTo>
                <a:lnTo>
                  <a:pt x="60" y="102"/>
                </a:lnTo>
                <a:lnTo>
                  <a:pt x="54" y="101"/>
                </a:lnTo>
                <a:lnTo>
                  <a:pt x="54" y="101"/>
                </a:lnTo>
                <a:lnTo>
                  <a:pt x="52" y="104"/>
                </a:lnTo>
                <a:lnTo>
                  <a:pt x="52" y="105"/>
                </a:lnTo>
                <a:lnTo>
                  <a:pt x="52" y="105"/>
                </a:lnTo>
                <a:lnTo>
                  <a:pt x="54" y="110"/>
                </a:lnTo>
                <a:lnTo>
                  <a:pt x="54" y="110"/>
                </a:lnTo>
                <a:lnTo>
                  <a:pt x="55" y="112"/>
                </a:lnTo>
                <a:lnTo>
                  <a:pt x="55" y="112"/>
                </a:lnTo>
                <a:lnTo>
                  <a:pt x="57" y="112"/>
                </a:lnTo>
                <a:lnTo>
                  <a:pt x="57" y="112"/>
                </a:lnTo>
                <a:lnTo>
                  <a:pt x="60" y="102"/>
                </a:lnTo>
                <a:lnTo>
                  <a:pt x="60" y="102"/>
                </a:lnTo>
                <a:close/>
                <a:moveTo>
                  <a:pt x="35" y="197"/>
                </a:moveTo>
                <a:lnTo>
                  <a:pt x="35" y="197"/>
                </a:lnTo>
                <a:lnTo>
                  <a:pt x="38" y="198"/>
                </a:lnTo>
                <a:lnTo>
                  <a:pt x="38" y="198"/>
                </a:lnTo>
                <a:lnTo>
                  <a:pt x="38" y="200"/>
                </a:lnTo>
                <a:lnTo>
                  <a:pt x="38" y="200"/>
                </a:lnTo>
                <a:lnTo>
                  <a:pt x="36" y="200"/>
                </a:lnTo>
                <a:lnTo>
                  <a:pt x="36" y="200"/>
                </a:lnTo>
                <a:lnTo>
                  <a:pt x="35" y="198"/>
                </a:lnTo>
                <a:lnTo>
                  <a:pt x="35" y="198"/>
                </a:lnTo>
                <a:lnTo>
                  <a:pt x="33" y="197"/>
                </a:lnTo>
                <a:lnTo>
                  <a:pt x="33" y="197"/>
                </a:lnTo>
                <a:lnTo>
                  <a:pt x="33" y="195"/>
                </a:lnTo>
                <a:lnTo>
                  <a:pt x="32" y="197"/>
                </a:lnTo>
                <a:lnTo>
                  <a:pt x="32" y="197"/>
                </a:lnTo>
                <a:lnTo>
                  <a:pt x="29" y="202"/>
                </a:lnTo>
                <a:lnTo>
                  <a:pt x="29" y="202"/>
                </a:lnTo>
                <a:lnTo>
                  <a:pt x="29" y="203"/>
                </a:lnTo>
                <a:lnTo>
                  <a:pt x="30" y="205"/>
                </a:lnTo>
                <a:lnTo>
                  <a:pt x="30" y="205"/>
                </a:lnTo>
                <a:lnTo>
                  <a:pt x="40" y="198"/>
                </a:lnTo>
                <a:lnTo>
                  <a:pt x="40" y="198"/>
                </a:lnTo>
                <a:lnTo>
                  <a:pt x="41" y="197"/>
                </a:lnTo>
                <a:lnTo>
                  <a:pt x="41" y="197"/>
                </a:lnTo>
                <a:lnTo>
                  <a:pt x="35" y="197"/>
                </a:lnTo>
                <a:lnTo>
                  <a:pt x="35" y="197"/>
                </a:lnTo>
                <a:close/>
                <a:moveTo>
                  <a:pt x="212" y="301"/>
                </a:moveTo>
                <a:lnTo>
                  <a:pt x="212" y="301"/>
                </a:lnTo>
                <a:lnTo>
                  <a:pt x="212" y="301"/>
                </a:lnTo>
                <a:lnTo>
                  <a:pt x="212" y="301"/>
                </a:lnTo>
                <a:lnTo>
                  <a:pt x="212" y="257"/>
                </a:lnTo>
                <a:lnTo>
                  <a:pt x="212" y="257"/>
                </a:lnTo>
                <a:lnTo>
                  <a:pt x="212" y="258"/>
                </a:lnTo>
                <a:lnTo>
                  <a:pt x="212" y="258"/>
                </a:lnTo>
                <a:lnTo>
                  <a:pt x="212" y="279"/>
                </a:lnTo>
                <a:lnTo>
                  <a:pt x="212" y="279"/>
                </a:lnTo>
                <a:lnTo>
                  <a:pt x="212" y="280"/>
                </a:lnTo>
                <a:lnTo>
                  <a:pt x="212" y="280"/>
                </a:lnTo>
                <a:lnTo>
                  <a:pt x="210" y="282"/>
                </a:lnTo>
                <a:lnTo>
                  <a:pt x="210" y="282"/>
                </a:lnTo>
                <a:lnTo>
                  <a:pt x="208" y="284"/>
                </a:lnTo>
                <a:lnTo>
                  <a:pt x="208" y="284"/>
                </a:lnTo>
                <a:lnTo>
                  <a:pt x="212" y="301"/>
                </a:lnTo>
                <a:lnTo>
                  <a:pt x="212" y="301"/>
                </a:lnTo>
                <a:close/>
                <a:moveTo>
                  <a:pt x="84" y="213"/>
                </a:moveTo>
                <a:lnTo>
                  <a:pt x="84" y="213"/>
                </a:lnTo>
                <a:lnTo>
                  <a:pt x="87" y="217"/>
                </a:lnTo>
                <a:lnTo>
                  <a:pt x="87" y="217"/>
                </a:lnTo>
                <a:lnTo>
                  <a:pt x="93" y="211"/>
                </a:lnTo>
                <a:lnTo>
                  <a:pt x="93" y="211"/>
                </a:lnTo>
                <a:lnTo>
                  <a:pt x="95" y="208"/>
                </a:lnTo>
                <a:lnTo>
                  <a:pt x="93" y="206"/>
                </a:lnTo>
                <a:lnTo>
                  <a:pt x="93" y="206"/>
                </a:lnTo>
                <a:lnTo>
                  <a:pt x="84" y="213"/>
                </a:lnTo>
                <a:lnTo>
                  <a:pt x="84" y="213"/>
                </a:lnTo>
                <a:close/>
                <a:moveTo>
                  <a:pt x="391" y="90"/>
                </a:moveTo>
                <a:lnTo>
                  <a:pt x="391" y="90"/>
                </a:lnTo>
                <a:lnTo>
                  <a:pt x="390" y="86"/>
                </a:lnTo>
                <a:lnTo>
                  <a:pt x="385" y="83"/>
                </a:lnTo>
                <a:lnTo>
                  <a:pt x="385" y="83"/>
                </a:lnTo>
                <a:lnTo>
                  <a:pt x="377" y="83"/>
                </a:lnTo>
                <a:lnTo>
                  <a:pt x="377" y="83"/>
                </a:lnTo>
                <a:lnTo>
                  <a:pt x="376" y="83"/>
                </a:lnTo>
                <a:lnTo>
                  <a:pt x="376" y="83"/>
                </a:lnTo>
                <a:lnTo>
                  <a:pt x="379" y="85"/>
                </a:lnTo>
                <a:lnTo>
                  <a:pt x="379" y="85"/>
                </a:lnTo>
                <a:lnTo>
                  <a:pt x="380" y="88"/>
                </a:lnTo>
                <a:lnTo>
                  <a:pt x="380" y="88"/>
                </a:lnTo>
                <a:lnTo>
                  <a:pt x="382" y="86"/>
                </a:lnTo>
                <a:lnTo>
                  <a:pt x="384" y="85"/>
                </a:lnTo>
                <a:lnTo>
                  <a:pt x="384" y="85"/>
                </a:lnTo>
                <a:lnTo>
                  <a:pt x="385" y="85"/>
                </a:lnTo>
                <a:lnTo>
                  <a:pt x="385" y="85"/>
                </a:lnTo>
                <a:lnTo>
                  <a:pt x="385" y="85"/>
                </a:lnTo>
                <a:lnTo>
                  <a:pt x="385" y="85"/>
                </a:lnTo>
                <a:lnTo>
                  <a:pt x="385" y="86"/>
                </a:lnTo>
                <a:lnTo>
                  <a:pt x="387" y="88"/>
                </a:lnTo>
                <a:lnTo>
                  <a:pt x="387" y="88"/>
                </a:lnTo>
                <a:lnTo>
                  <a:pt x="387" y="88"/>
                </a:lnTo>
                <a:lnTo>
                  <a:pt x="387" y="88"/>
                </a:lnTo>
                <a:lnTo>
                  <a:pt x="385" y="91"/>
                </a:lnTo>
                <a:lnTo>
                  <a:pt x="385" y="91"/>
                </a:lnTo>
                <a:lnTo>
                  <a:pt x="388" y="94"/>
                </a:lnTo>
                <a:lnTo>
                  <a:pt x="388" y="94"/>
                </a:lnTo>
                <a:lnTo>
                  <a:pt x="388" y="93"/>
                </a:lnTo>
                <a:lnTo>
                  <a:pt x="388" y="93"/>
                </a:lnTo>
                <a:lnTo>
                  <a:pt x="388" y="91"/>
                </a:lnTo>
                <a:lnTo>
                  <a:pt x="390" y="91"/>
                </a:lnTo>
                <a:lnTo>
                  <a:pt x="390" y="91"/>
                </a:lnTo>
                <a:lnTo>
                  <a:pt x="391" y="90"/>
                </a:lnTo>
                <a:lnTo>
                  <a:pt x="391" y="90"/>
                </a:lnTo>
                <a:close/>
                <a:moveTo>
                  <a:pt x="205" y="200"/>
                </a:moveTo>
                <a:lnTo>
                  <a:pt x="205" y="200"/>
                </a:lnTo>
                <a:lnTo>
                  <a:pt x="197" y="198"/>
                </a:lnTo>
                <a:lnTo>
                  <a:pt x="197" y="198"/>
                </a:lnTo>
                <a:lnTo>
                  <a:pt x="199" y="206"/>
                </a:lnTo>
                <a:lnTo>
                  <a:pt x="199" y="206"/>
                </a:lnTo>
                <a:lnTo>
                  <a:pt x="205" y="206"/>
                </a:lnTo>
                <a:lnTo>
                  <a:pt x="205" y="206"/>
                </a:lnTo>
                <a:lnTo>
                  <a:pt x="205" y="200"/>
                </a:lnTo>
                <a:lnTo>
                  <a:pt x="205" y="200"/>
                </a:lnTo>
                <a:close/>
                <a:moveTo>
                  <a:pt x="303" y="11"/>
                </a:moveTo>
                <a:lnTo>
                  <a:pt x="303" y="11"/>
                </a:lnTo>
                <a:lnTo>
                  <a:pt x="305" y="11"/>
                </a:lnTo>
                <a:lnTo>
                  <a:pt x="305" y="11"/>
                </a:lnTo>
                <a:lnTo>
                  <a:pt x="311" y="15"/>
                </a:lnTo>
                <a:lnTo>
                  <a:pt x="311" y="15"/>
                </a:lnTo>
                <a:lnTo>
                  <a:pt x="319" y="20"/>
                </a:lnTo>
                <a:lnTo>
                  <a:pt x="319" y="20"/>
                </a:lnTo>
                <a:lnTo>
                  <a:pt x="320" y="22"/>
                </a:lnTo>
                <a:lnTo>
                  <a:pt x="322" y="20"/>
                </a:lnTo>
                <a:lnTo>
                  <a:pt x="322" y="20"/>
                </a:lnTo>
                <a:lnTo>
                  <a:pt x="316" y="14"/>
                </a:lnTo>
                <a:lnTo>
                  <a:pt x="316" y="14"/>
                </a:lnTo>
                <a:lnTo>
                  <a:pt x="314" y="12"/>
                </a:lnTo>
                <a:lnTo>
                  <a:pt x="314" y="12"/>
                </a:lnTo>
                <a:lnTo>
                  <a:pt x="309" y="11"/>
                </a:lnTo>
                <a:lnTo>
                  <a:pt x="303" y="11"/>
                </a:lnTo>
                <a:lnTo>
                  <a:pt x="303" y="11"/>
                </a:lnTo>
                <a:close/>
                <a:moveTo>
                  <a:pt x="29" y="126"/>
                </a:moveTo>
                <a:lnTo>
                  <a:pt x="29" y="126"/>
                </a:lnTo>
                <a:lnTo>
                  <a:pt x="30" y="120"/>
                </a:lnTo>
                <a:lnTo>
                  <a:pt x="32" y="115"/>
                </a:lnTo>
                <a:lnTo>
                  <a:pt x="32" y="115"/>
                </a:lnTo>
                <a:lnTo>
                  <a:pt x="25" y="113"/>
                </a:lnTo>
                <a:lnTo>
                  <a:pt x="25" y="113"/>
                </a:lnTo>
                <a:lnTo>
                  <a:pt x="27" y="126"/>
                </a:lnTo>
                <a:lnTo>
                  <a:pt x="27" y="126"/>
                </a:lnTo>
                <a:lnTo>
                  <a:pt x="29" y="126"/>
                </a:lnTo>
                <a:lnTo>
                  <a:pt x="29" y="126"/>
                </a:lnTo>
                <a:close/>
                <a:moveTo>
                  <a:pt x="243" y="14"/>
                </a:moveTo>
                <a:lnTo>
                  <a:pt x="243" y="14"/>
                </a:lnTo>
                <a:lnTo>
                  <a:pt x="243" y="15"/>
                </a:lnTo>
                <a:lnTo>
                  <a:pt x="243" y="15"/>
                </a:lnTo>
                <a:lnTo>
                  <a:pt x="283" y="14"/>
                </a:lnTo>
                <a:lnTo>
                  <a:pt x="283" y="14"/>
                </a:lnTo>
                <a:lnTo>
                  <a:pt x="264" y="12"/>
                </a:lnTo>
                <a:lnTo>
                  <a:pt x="253" y="14"/>
                </a:lnTo>
                <a:lnTo>
                  <a:pt x="243" y="14"/>
                </a:lnTo>
                <a:lnTo>
                  <a:pt x="243" y="14"/>
                </a:lnTo>
                <a:close/>
                <a:moveTo>
                  <a:pt x="40" y="131"/>
                </a:moveTo>
                <a:lnTo>
                  <a:pt x="40" y="131"/>
                </a:lnTo>
                <a:lnTo>
                  <a:pt x="43" y="126"/>
                </a:lnTo>
                <a:lnTo>
                  <a:pt x="43" y="126"/>
                </a:lnTo>
                <a:lnTo>
                  <a:pt x="38" y="126"/>
                </a:lnTo>
                <a:lnTo>
                  <a:pt x="38" y="126"/>
                </a:lnTo>
                <a:lnTo>
                  <a:pt x="36" y="126"/>
                </a:lnTo>
                <a:lnTo>
                  <a:pt x="36" y="126"/>
                </a:lnTo>
                <a:lnTo>
                  <a:pt x="35" y="127"/>
                </a:lnTo>
                <a:lnTo>
                  <a:pt x="33" y="127"/>
                </a:lnTo>
                <a:lnTo>
                  <a:pt x="33" y="127"/>
                </a:lnTo>
                <a:lnTo>
                  <a:pt x="32" y="131"/>
                </a:lnTo>
                <a:lnTo>
                  <a:pt x="32" y="131"/>
                </a:lnTo>
                <a:lnTo>
                  <a:pt x="33" y="132"/>
                </a:lnTo>
                <a:lnTo>
                  <a:pt x="35" y="134"/>
                </a:lnTo>
                <a:lnTo>
                  <a:pt x="35" y="134"/>
                </a:lnTo>
                <a:lnTo>
                  <a:pt x="38" y="134"/>
                </a:lnTo>
                <a:lnTo>
                  <a:pt x="40" y="131"/>
                </a:lnTo>
                <a:lnTo>
                  <a:pt x="40" y="131"/>
                </a:lnTo>
                <a:close/>
                <a:moveTo>
                  <a:pt x="163" y="131"/>
                </a:moveTo>
                <a:lnTo>
                  <a:pt x="163" y="131"/>
                </a:lnTo>
                <a:lnTo>
                  <a:pt x="161" y="126"/>
                </a:lnTo>
                <a:lnTo>
                  <a:pt x="161" y="126"/>
                </a:lnTo>
                <a:lnTo>
                  <a:pt x="160" y="126"/>
                </a:lnTo>
                <a:lnTo>
                  <a:pt x="156" y="126"/>
                </a:lnTo>
                <a:lnTo>
                  <a:pt x="156" y="126"/>
                </a:lnTo>
                <a:lnTo>
                  <a:pt x="150" y="124"/>
                </a:lnTo>
                <a:lnTo>
                  <a:pt x="150" y="124"/>
                </a:lnTo>
                <a:lnTo>
                  <a:pt x="150" y="127"/>
                </a:lnTo>
                <a:lnTo>
                  <a:pt x="152" y="127"/>
                </a:lnTo>
                <a:lnTo>
                  <a:pt x="152" y="127"/>
                </a:lnTo>
                <a:lnTo>
                  <a:pt x="156" y="129"/>
                </a:lnTo>
                <a:lnTo>
                  <a:pt x="156" y="129"/>
                </a:lnTo>
                <a:lnTo>
                  <a:pt x="163" y="131"/>
                </a:lnTo>
                <a:lnTo>
                  <a:pt x="163" y="131"/>
                </a:lnTo>
                <a:close/>
                <a:moveTo>
                  <a:pt x="390" y="358"/>
                </a:moveTo>
                <a:lnTo>
                  <a:pt x="390" y="358"/>
                </a:lnTo>
                <a:lnTo>
                  <a:pt x="390" y="358"/>
                </a:lnTo>
                <a:lnTo>
                  <a:pt x="390" y="358"/>
                </a:lnTo>
                <a:lnTo>
                  <a:pt x="387" y="375"/>
                </a:lnTo>
                <a:lnTo>
                  <a:pt x="387" y="375"/>
                </a:lnTo>
                <a:lnTo>
                  <a:pt x="387" y="377"/>
                </a:lnTo>
                <a:lnTo>
                  <a:pt x="387" y="377"/>
                </a:lnTo>
                <a:lnTo>
                  <a:pt x="387" y="377"/>
                </a:lnTo>
                <a:lnTo>
                  <a:pt x="387" y="377"/>
                </a:lnTo>
                <a:lnTo>
                  <a:pt x="388" y="377"/>
                </a:lnTo>
                <a:lnTo>
                  <a:pt x="388" y="377"/>
                </a:lnTo>
                <a:lnTo>
                  <a:pt x="388" y="373"/>
                </a:lnTo>
                <a:lnTo>
                  <a:pt x="388" y="373"/>
                </a:lnTo>
                <a:lnTo>
                  <a:pt x="390" y="370"/>
                </a:lnTo>
                <a:lnTo>
                  <a:pt x="390" y="370"/>
                </a:lnTo>
                <a:lnTo>
                  <a:pt x="390" y="369"/>
                </a:lnTo>
                <a:lnTo>
                  <a:pt x="390" y="369"/>
                </a:lnTo>
                <a:lnTo>
                  <a:pt x="393" y="359"/>
                </a:lnTo>
                <a:lnTo>
                  <a:pt x="393" y="359"/>
                </a:lnTo>
                <a:lnTo>
                  <a:pt x="393" y="358"/>
                </a:lnTo>
                <a:lnTo>
                  <a:pt x="393" y="358"/>
                </a:lnTo>
                <a:lnTo>
                  <a:pt x="390" y="358"/>
                </a:lnTo>
                <a:lnTo>
                  <a:pt x="390" y="358"/>
                </a:lnTo>
                <a:close/>
                <a:moveTo>
                  <a:pt x="164" y="301"/>
                </a:moveTo>
                <a:lnTo>
                  <a:pt x="164" y="301"/>
                </a:lnTo>
                <a:lnTo>
                  <a:pt x="164" y="301"/>
                </a:lnTo>
                <a:lnTo>
                  <a:pt x="164" y="301"/>
                </a:lnTo>
                <a:lnTo>
                  <a:pt x="125" y="301"/>
                </a:lnTo>
                <a:lnTo>
                  <a:pt x="125" y="301"/>
                </a:lnTo>
                <a:lnTo>
                  <a:pt x="125" y="302"/>
                </a:lnTo>
                <a:lnTo>
                  <a:pt x="125" y="302"/>
                </a:lnTo>
                <a:lnTo>
                  <a:pt x="126" y="302"/>
                </a:lnTo>
                <a:lnTo>
                  <a:pt x="126" y="302"/>
                </a:lnTo>
                <a:lnTo>
                  <a:pt x="142" y="302"/>
                </a:lnTo>
                <a:lnTo>
                  <a:pt x="142" y="302"/>
                </a:lnTo>
                <a:lnTo>
                  <a:pt x="163" y="302"/>
                </a:lnTo>
                <a:lnTo>
                  <a:pt x="163" y="302"/>
                </a:lnTo>
                <a:lnTo>
                  <a:pt x="164" y="301"/>
                </a:lnTo>
                <a:lnTo>
                  <a:pt x="164" y="301"/>
                </a:lnTo>
                <a:close/>
                <a:moveTo>
                  <a:pt x="18" y="293"/>
                </a:moveTo>
                <a:lnTo>
                  <a:pt x="18" y="293"/>
                </a:lnTo>
                <a:lnTo>
                  <a:pt x="19" y="293"/>
                </a:lnTo>
                <a:lnTo>
                  <a:pt x="19" y="293"/>
                </a:lnTo>
                <a:lnTo>
                  <a:pt x="24" y="285"/>
                </a:lnTo>
                <a:lnTo>
                  <a:pt x="24" y="285"/>
                </a:lnTo>
                <a:lnTo>
                  <a:pt x="24" y="285"/>
                </a:lnTo>
                <a:lnTo>
                  <a:pt x="24" y="285"/>
                </a:lnTo>
                <a:lnTo>
                  <a:pt x="19" y="277"/>
                </a:lnTo>
                <a:lnTo>
                  <a:pt x="19" y="277"/>
                </a:lnTo>
                <a:lnTo>
                  <a:pt x="18" y="280"/>
                </a:lnTo>
                <a:lnTo>
                  <a:pt x="18" y="284"/>
                </a:lnTo>
                <a:lnTo>
                  <a:pt x="18" y="284"/>
                </a:lnTo>
                <a:lnTo>
                  <a:pt x="18" y="285"/>
                </a:lnTo>
                <a:lnTo>
                  <a:pt x="18" y="285"/>
                </a:lnTo>
                <a:lnTo>
                  <a:pt x="18" y="293"/>
                </a:lnTo>
                <a:lnTo>
                  <a:pt x="18" y="293"/>
                </a:lnTo>
                <a:close/>
                <a:moveTo>
                  <a:pt x="133" y="288"/>
                </a:moveTo>
                <a:lnTo>
                  <a:pt x="133" y="288"/>
                </a:lnTo>
                <a:lnTo>
                  <a:pt x="133" y="295"/>
                </a:lnTo>
                <a:lnTo>
                  <a:pt x="133" y="295"/>
                </a:lnTo>
                <a:lnTo>
                  <a:pt x="147" y="295"/>
                </a:lnTo>
                <a:lnTo>
                  <a:pt x="147" y="295"/>
                </a:lnTo>
                <a:lnTo>
                  <a:pt x="145" y="293"/>
                </a:lnTo>
                <a:lnTo>
                  <a:pt x="145" y="293"/>
                </a:lnTo>
                <a:lnTo>
                  <a:pt x="137" y="290"/>
                </a:lnTo>
                <a:lnTo>
                  <a:pt x="137" y="290"/>
                </a:lnTo>
                <a:lnTo>
                  <a:pt x="134" y="291"/>
                </a:lnTo>
                <a:lnTo>
                  <a:pt x="133" y="288"/>
                </a:lnTo>
                <a:lnTo>
                  <a:pt x="133" y="288"/>
                </a:lnTo>
                <a:close/>
                <a:moveTo>
                  <a:pt x="395" y="265"/>
                </a:moveTo>
                <a:lnTo>
                  <a:pt x="395" y="265"/>
                </a:lnTo>
                <a:lnTo>
                  <a:pt x="395" y="265"/>
                </a:lnTo>
                <a:lnTo>
                  <a:pt x="395" y="265"/>
                </a:lnTo>
                <a:lnTo>
                  <a:pt x="390" y="287"/>
                </a:lnTo>
                <a:lnTo>
                  <a:pt x="390" y="287"/>
                </a:lnTo>
                <a:lnTo>
                  <a:pt x="393" y="282"/>
                </a:lnTo>
                <a:lnTo>
                  <a:pt x="393" y="282"/>
                </a:lnTo>
                <a:lnTo>
                  <a:pt x="395" y="277"/>
                </a:lnTo>
                <a:lnTo>
                  <a:pt x="395" y="277"/>
                </a:lnTo>
                <a:lnTo>
                  <a:pt x="395" y="268"/>
                </a:lnTo>
                <a:lnTo>
                  <a:pt x="395" y="268"/>
                </a:lnTo>
                <a:lnTo>
                  <a:pt x="395" y="265"/>
                </a:lnTo>
                <a:lnTo>
                  <a:pt x="395" y="265"/>
                </a:lnTo>
                <a:close/>
                <a:moveTo>
                  <a:pt x="14" y="358"/>
                </a:moveTo>
                <a:lnTo>
                  <a:pt x="14" y="358"/>
                </a:lnTo>
                <a:lnTo>
                  <a:pt x="14" y="358"/>
                </a:lnTo>
                <a:lnTo>
                  <a:pt x="14" y="358"/>
                </a:lnTo>
                <a:lnTo>
                  <a:pt x="14" y="347"/>
                </a:lnTo>
                <a:lnTo>
                  <a:pt x="14" y="347"/>
                </a:lnTo>
                <a:lnTo>
                  <a:pt x="14" y="345"/>
                </a:lnTo>
                <a:lnTo>
                  <a:pt x="14" y="345"/>
                </a:lnTo>
                <a:lnTo>
                  <a:pt x="13" y="344"/>
                </a:lnTo>
                <a:lnTo>
                  <a:pt x="13" y="340"/>
                </a:lnTo>
                <a:lnTo>
                  <a:pt x="13" y="340"/>
                </a:lnTo>
                <a:lnTo>
                  <a:pt x="14" y="339"/>
                </a:lnTo>
                <a:lnTo>
                  <a:pt x="14" y="339"/>
                </a:lnTo>
                <a:lnTo>
                  <a:pt x="13" y="332"/>
                </a:lnTo>
                <a:lnTo>
                  <a:pt x="13" y="332"/>
                </a:lnTo>
                <a:lnTo>
                  <a:pt x="13" y="325"/>
                </a:lnTo>
                <a:lnTo>
                  <a:pt x="13" y="325"/>
                </a:lnTo>
                <a:lnTo>
                  <a:pt x="13" y="329"/>
                </a:lnTo>
                <a:lnTo>
                  <a:pt x="13" y="329"/>
                </a:lnTo>
                <a:lnTo>
                  <a:pt x="13" y="351"/>
                </a:lnTo>
                <a:lnTo>
                  <a:pt x="13" y="351"/>
                </a:lnTo>
                <a:lnTo>
                  <a:pt x="14" y="358"/>
                </a:lnTo>
                <a:lnTo>
                  <a:pt x="14" y="358"/>
                </a:lnTo>
                <a:close/>
                <a:moveTo>
                  <a:pt x="137" y="143"/>
                </a:moveTo>
                <a:lnTo>
                  <a:pt x="137" y="143"/>
                </a:lnTo>
                <a:lnTo>
                  <a:pt x="137" y="137"/>
                </a:lnTo>
                <a:lnTo>
                  <a:pt x="137" y="137"/>
                </a:lnTo>
                <a:lnTo>
                  <a:pt x="136" y="127"/>
                </a:lnTo>
                <a:lnTo>
                  <a:pt x="136" y="116"/>
                </a:lnTo>
                <a:lnTo>
                  <a:pt x="136" y="116"/>
                </a:lnTo>
                <a:lnTo>
                  <a:pt x="134" y="129"/>
                </a:lnTo>
                <a:lnTo>
                  <a:pt x="134" y="143"/>
                </a:lnTo>
                <a:lnTo>
                  <a:pt x="134" y="143"/>
                </a:lnTo>
                <a:lnTo>
                  <a:pt x="137" y="143"/>
                </a:lnTo>
                <a:lnTo>
                  <a:pt x="137" y="143"/>
                </a:lnTo>
                <a:close/>
                <a:moveTo>
                  <a:pt x="317" y="145"/>
                </a:moveTo>
                <a:lnTo>
                  <a:pt x="317" y="145"/>
                </a:lnTo>
                <a:lnTo>
                  <a:pt x="316" y="148"/>
                </a:lnTo>
                <a:lnTo>
                  <a:pt x="316" y="148"/>
                </a:lnTo>
                <a:lnTo>
                  <a:pt x="316" y="151"/>
                </a:lnTo>
                <a:lnTo>
                  <a:pt x="316" y="151"/>
                </a:lnTo>
                <a:lnTo>
                  <a:pt x="325" y="148"/>
                </a:lnTo>
                <a:lnTo>
                  <a:pt x="325" y="148"/>
                </a:lnTo>
                <a:lnTo>
                  <a:pt x="327" y="148"/>
                </a:lnTo>
                <a:lnTo>
                  <a:pt x="327" y="148"/>
                </a:lnTo>
                <a:lnTo>
                  <a:pt x="327" y="145"/>
                </a:lnTo>
                <a:lnTo>
                  <a:pt x="327" y="145"/>
                </a:lnTo>
                <a:lnTo>
                  <a:pt x="317" y="145"/>
                </a:lnTo>
                <a:lnTo>
                  <a:pt x="317" y="145"/>
                </a:lnTo>
                <a:close/>
                <a:moveTo>
                  <a:pt x="272" y="146"/>
                </a:moveTo>
                <a:lnTo>
                  <a:pt x="272" y="146"/>
                </a:lnTo>
                <a:lnTo>
                  <a:pt x="272" y="146"/>
                </a:lnTo>
                <a:lnTo>
                  <a:pt x="272" y="146"/>
                </a:lnTo>
                <a:lnTo>
                  <a:pt x="272" y="151"/>
                </a:lnTo>
                <a:lnTo>
                  <a:pt x="272" y="151"/>
                </a:lnTo>
                <a:lnTo>
                  <a:pt x="272" y="151"/>
                </a:lnTo>
                <a:lnTo>
                  <a:pt x="272" y="151"/>
                </a:lnTo>
                <a:lnTo>
                  <a:pt x="273" y="153"/>
                </a:lnTo>
                <a:lnTo>
                  <a:pt x="273" y="154"/>
                </a:lnTo>
                <a:lnTo>
                  <a:pt x="273" y="154"/>
                </a:lnTo>
                <a:lnTo>
                  <a:pt x="278" y="156"/>
                </a:lnTo>
                <a:lnTo>
                  <a:pt x="278" y="156"/>
                </a:lnTo>
                <a:lnTo>
                  <a:pt x="279" y="153"/>
                </a:lnTo>
                <a:lnTo>
                  <a:pt x="279" y="153"/>
                </a:lnTo>
                <a:lnTo>
                  <a:pt x="281" y="153"/>
                </a:lnTo>
                <a:lnTo>
                  <a:pt x="281" y="153"/>
                </a:lnTo>
                <a:lnTo>
                  <a:pt x="283" y="151"/>
                </a:lnTo>
                <a:lnTo>
                  <a:pt x="283" y="151"/>
                </a:lnTo>
                <a:lnTo>
                  <a:pt x="276" y="149"/>
                </a:lnTo>
                <a:lnTo>
                  <a:pt x="272" y="146"/>
                </a:lnTo>
                <a:lnTo>
                  <a:pt x="272" y="146"/>
                </a:lnTo>
                <a:close/>
                <a:moveTo>
                  <a:pt x="379" y="203"/>
                </a:moveTo>
                <a:lnTo>
                  <a:pt x="379" y="203"/>
                </a:lnTo>
                <a:lnTo>
                  <a:pt x="380" y="202"/>
                </a:lnTo>
                <a:lnTo>
                  <a:pt x="382" y="198"/>
                </a:lnTo>
                <a:lnTo>
                  <a:pt x="382" y="198"/>
                </a:lnTo>
                <a:lnTo>
                  <a:pt x="382" y="191"/>
                </a:lnTo>
                <a:lnTo>
                  <a:pt x="382" y="191"/>
                </a:lnTo>
                <a:lnTo>
                  <a:pt x="382" y="189"/>
                </a:lnTo>
                <a:lnTo>
                  <a:pt x="382" y="189"/>
                </a:lnTo>
                <a:lnTo>
                  <a:pt x="382" y="189"/>
                </a:lnTo>
                <a:lnTo>
                  <a:pt x="382" y="189"/>
                </a:lnTo>
                <a:lnTo>
                  <a:pt x="376" y="198"/>
                </a:lnTo>
                <a:lnTo>
                  <a:pt x="376" y="198"/>
                </a:lnTo>
                <a:lnTo>
                  <a:pt x="376" y="200"/>
                </a:lnTo>
                <a:lnTo>
                  <a:pt x="376" y="200"/>
                </a:lnTo>
                <a:lnTo>
                  <a:pt x="379" y="203"/>
                </a:lnTo>
                <a:lnTo>
                  <a:pt x="379" y="203"/>
                </a:lnTo>
                <a:close/>
                <a:moveTo>
                  <a:pt x="36" y="101"/>
                </a:moveTo>
                <a:lnTo>
                  <a:pt x="36" y="101"/>
                </a:lnTo>
                <a:lnTo>
                  <a:pt x="35" y="112"/>
                </a:lnTo>
                <a:lnTo>
                  <a:pt x="35" y="112"/>
                </a:lnTo>
                <a:lnTo>
                  <a:pt x="41" y="110"/>
                </a:lnTo>
                <a:lnTo>
                  <a:pt x="41" y="110"/>
                </a:lnTo>
                <a:lnTo>
                  <a:pt x="38" y="101"/>
                </a:lnTo>
                <a:lnTo>
                  <a:pt x="38" y="101"/>
                </a:lnTo>
                <a:lnTo>
                  <a:pt x="36" y="101"/>
                </a:lnTo>
                <a:lnTo>
                  <a:pt x="36" y="101"/>
                </a:lnTo>
                <a:close/>
                <a:moveTo>
                  <a:pt x="268" y="403"/>
                </a:moveTo>
                <a:lnTo>
                  <a:pt x="268" y="403"/>
                </a:lnTo>
                <a:lnTo>
                  <a:pt x="267" y="408"/>
                </a:lnTo>
                <a:lnTo>
                  <a:pt x="264" y="413"/>
                </a:lnTo>
                <a:lnTo>
                  <a:pt x="264" y="413"/>
                </a:lnTo>
                <a:lnTo>
                  <a:pt x="273" y="413"/>
                </a:lnTo>
                <a:lnTo>
                  <a:pt x="273" y="413"/>
                </a:lnTo>
                <a:lnTo>
                  <a:pt x="268" y="403"/>
                </a:lnTo>
                <a:lnTo>
                  <a:pt x="268" y="403"/>
                </a:lnTo>
                <a:close/>
                <a:moveTo>
                  <a:pt x="13" y="396"/>
                </a:moveTo>
                <a:lnTo>
                  <a:pt x="13" y="396"/>
                </a:lnTo>
                <a:lnTo>
                  <a:pt x="13" y="396"/>
                </a:lnTo>
                <a:lnTo>
                  <a:pt x="13" y="396"/>
                </a:lnTo>
                <a:lnTo>
                  <a:pt x="13" y="396"/>
                </a:lnTo>
                <a:lnTo>
                  <a:pt x="13" y="396"/>
                </a:lnTo>
                <a:lnTo>
                  <a:pt x="18" y="402"/>
                </a:lnTo>
                <a:lnTo>
                  <a:pt x="22" y="407"/>
                </a:lnTo>
                <a:lnTo>
                  <a:pt x="22" y="407"/>
                </a:lnTo>
                <a:lnTo>
                  <a:pt x="30" y="411"/>
                </a:lnTo>
                <a:lnTo>
                  <a:pt x="38" y="414"/>
                </a:lnTo>
                <a:lnTo>
                  <a:pt x="38" y="414"/>
                </a:lnTo>
                <a:lnTo>
                  <a:pt x="46" y="416"/>
                </a:lnTo>
                <a:lnTo>
                  <a:pt x="46" y="416"/>
                </a:lnTo>
                <a:lnTo>
                  <a:pt x="44" y="414"/>
                </a:lnTo>
                <a:lnTo>
                  <a:pt x="43" y="414"/>
                </a:lnTo>
                <a:lnTo>
                  <a:pt x="43" y="414"/>
                </a:lnTo>
                <a:lnTo>
                  <a:pt x="30" y="410"/>
                </a:lnTo>
                <a:lnTo>
                  <a:pt x="30" y="410"/>
                </a:lnTo>
                <a:lnTo>
                  <a:pt x="24" y="407"/>
                </a:lnTo>
                <a:lnTo>
                  <a:pt x="19" y="402"/>
                </a:lnTo>
                <a:lnTo>
                  <a:pt x="19" y="402"/>
                </a:lnTo>
                <a:lnTo>
                  <a:pt x="13" y="396"/>
                </a:lnTo>
                <a:lnTo>
                  <a:pt x="13" y="396"/>
                </a:lnTo>
                <a:close/>
                <a:moveTo>
                  <a:pt x="92" y="400"/>
                </a:moveTo>
                <a:lnTo>
                  <a:pt x="92" y="400"/>
                </a:lnTo>
                <a:lnTo>
                  <a:pt x="96" y="407"/>
                </a:lnTo>
                <a:lnTo>
                  <a:pt x="96" y="407"/>
                </a:lnTo>
                <a:lnTo>
                  <a:pt x="98" y="407"/>
                </a:lnTo>
                <a:lnTo>
                  <a:pt x="100" y="405"/>
                </a:lnTo>
                <a:lnTo>
                  <a:pt x="100" y="405"/>
                </a:lnTo>
                <a:lnTo>
                  <a:pt x="103" y="400"/>
                </a:lnTo>
                <a:lnTo>
                  <a:pt x="103" y="400"/>
                </a:lnTo>
                <a:lnTo>
                  <a:pt x="103" y="400"/>
                </a:lnTo>
                <a:lnTo>
                  <a:pt x="103" y="400"/>
                </a:lnTo>
                <a:lnTo>
                  <a:pt x="92" y="400"/>
                </a:lnTo>
                <a:lnTo>
                  <a:pt x="92" y="400"/>
                </a:lnTo>
                <a:close/>
                <a:moveTo>
                  <a:pt x="235" y="407"/>
                </a:moveTo>
                <a:lnTo>
                  <a:pt x="235" y="407"/>
                </a:lnTo>
                <a:lnTo>
                  <a:pt x="234" y="410"/>
                </a:lnTo>
                <a:lnTo>
                  <a:pt x="234" y="410"/>
                </a:lnTo>
                <a:lnTo>
                  <a:pt x="240" y="411"/>
                </a:lnTo>
                <a:lnTo>
                  <a:pt x="240" y="411"/>
                </a:lnTo>
                <a:lnTo>
                  <a:pt x="242" y="411"/>
                </a:lnTo>
                <a:lnTo>
                  <a:pt x="242" y="411"/>
                </a:lnTo>
                <a:lnTo>
                  <a:pt x="245" y="407"/>
                </a:lnTo>
                <a:lnTo>
                  <a:pt x="245" y="407"/>
                </a:lnTo>
                <a:lnTo>
                  <a:pt x="245" y="405"/>
                </a:lnTo>
                <a:lnTo>
                  <a:pt x="243" y="405"/>
                </a:lnTo>
                <a:lnTo>
                  <a:pt x="243" y="405"/>
                </a:lnTo>
                <a:lnTo>
                  <a:pt x="235" y="407"/>
                </a:lnTo>
                <a:lnTo>
                  <a:pt x="235" y="407"/>
                </a:lnTo>
                <a:close/>
                <a:moveTo>
                  <a:pt x="330" y="14"/>
                </a:moveTo>
                <a:lnTo>
                  <a:pt x="330" y="14"/>
                </a:lnTo>
                <a:lnTo>
                  <a:pt x="330" y="11"/>
                </a:lnTo>
                <a:lnTo>
                  <a:pt x="330" y="11"/>
                </a:lnTo>
                <a:lnTo>
                  <a:pt x="332" y="9"/>
                </a:lnTo>
                <a:lnTo>
                  <a:pt x="333" y="9"/>
                </a:lnTo>
                <a:lnTo>
                  <a:pt x="333" y="9"/>
                </a:lnTo>
                <a:lnTo>
                  <a:pt x="333" y="9"/>
                </a:lnTo>
                <a:lnTo>
                  <a:pt x="333" y="9"/>
                </a:lnTo>
                <a:lnTo>
                  <a:pt x="333" y="8"/>
                </a:lnTo>
                <a:lnTo>
                  <a:pt x="332" y="8"/>
                </a:lnTo>
                <a:lnTo>
                  <a:pt x="332" y="8"/>
                </a:lnTo>
                <a:lnTo>
                  <a:pt x="325" y="4"/>
                </a:lnTo>
                <a:lnTo>
                  <a:pt x="325" y="4"/>
                </a:lnTo>
                <a:lnTo>
                  <a:pt x="320" y="4"/>
                </a:lnTo>
                <a:lnTo>
                  <a:pt x="320" y="4"/>
                </a:lnTo>
                <a:lnTo>
                  <a:pt x="325" y="9"/>
                </a:lnTo>
                <a:lnTo>
                  <a:pt x="330" y="14"/>
                </a:lnTo>
                <a:lnTo>
                  <a:pt x="330" y="14"/>
                </a:lnTo>
                <a:close/>
                <a:moveTo>
                  <a:pt x="103" y="149"/>
                </a:moveTo>
                <a:lnTo>
                  <a:pt x="103" y="149"/>
                </a:lnTo>
                <a:lnTo>
                  <a:pt x="104" y="149"/>
                </a:lnTo>
                <a:lnTo>
                  <a:pt x="104" y="149"/>
                </a:lnTo>
                <a:lnTo>
                  <a:pt x="114" y="149"/>
                </a:lnTo>
                <a:lnTo>
                  <a:pt x="123" y="149"/>
                </a:lnTo>
                <a:lnTo>
                  <a:pt x="123" y="149"/>
                </a:lnTo>
                <a:lnTo>
                  <a:pt x="130" y="148"/>
                </a:lnTo>
                <a:lnTo>
                  <a:pt x="130" y="148"/>
                </a:lnTo>
                <a:lnTo>
                  <a:pt x="130" y="148"/>
                </a:lnTo>
                <a:lnTo>
                  <a:pt x="131" y="148"/>
                </a:lnTo>
                <a:lnTo>
                  <a:pt x="131" y="148"/>
                </a:lnTo>
                <a:lnTo>
                  <a:pt x="120" y="146"/>
                </a:lnTo>
                <a:lnTo>
                  <a:pt x="103" y="149"/>
                </a:lnTo>
                <a:lnTo>
                  <a:pt x="103" y="149"/>
                </a:lnTo>
                <a:close/>
                <a:moveTo>
                  <a:pt x="70" y="134"/>
                </a:moveTo>
                <a:lnTo>
                  <a:pt x="70" y="134"/>
                </a:lnTo>
                <a:lnTo>
                  <a:pt x="70" y="134"/>
                </a:lnTo>
                <a:lnTo>
                  <a:pt x="70" y="134"/>
                </a:lnTo>
                <a:lnTo>
                  <a:pt x="66" y="143"/>
                </a:lnTo>
                <a:lnTo>
                  <a:pt x="66" y="143"/>
                </a:lnTo>
                <a:lnTo>
                  <a:pt x="66" y="145"/>
                </a:lnTo>
                <a:lnTo>
                  <a:pt x="66" y="145"/>
                </a:lnTo>
                <a:lnTo>
                  <a:pt x="68" y="148"/>
                </a:lnTo>
                <a:lnTo>
                  <a:pt x="68" y="148"/>
                </a:lnTo>
                <a:lnTo>
                  <a:pt x="70" y="151"/>
                </a:lnTo>
                <a:lnTo>
                  <a:pt x="70" y="151"/>
                </a:lnTo>
                <a:lnTo>
                  <a:pt x="70" y="151"/>
                </a:lnTo>
                <a:lnTo>
                  <a:pt x="70" y="151"/>
                </a:lnTo>
                <a:lnTo>
                  <a:pt x="70" y="134"/>
                </a:lnTo>
                <a:lnTo>
                  <a:pt x="70" y="134"/>
                </a:lnTo>
                <a:close/>
                <a:moveTo>
                  <a:pt x="93" y="232"/>
                </a:moveTo>
                <a:lnTo>
                  <a:pt x="93" y="232"/>
                </a:lnTo>
                <a:lnTo>
                  <a:pt x="90" y="228"/>
                </a:lnTo>
                <a:lnTo>
                  <a:pt x="90" y="228"/>
                </a:lnTo>
                <a:lnTo>
                  <a:pt x="87" y="224"/>
                </a:lnTo>
                <a:lnTo>
                  <a:pt x="87" y="224"/>
                </a:lnTo>
                <a:lnTo>
                  <a:pt x="84" y="228"/>
                </a:lnTo>
                <a:lnTo>
                  <a:pt x="84" y="228"/>
                </a:lnTo>
                <a:lnTo>
                  <a:pt x="85" y="230"/>
                </a:lnTo>
                <a:lnTo>
                  <a:pt x="89" y="232"/>
                </a:lnTo>
                <a:lnTo>
                  <a:pt x="89" y="232"/>
                </a:lnTo>
                <a:lnTo>
                  <a:pt x="89" y="232"/>
                </a:lnTo>
                <a:lnTo>
                  <a:pt x="90" y="233"/>
                </a:lnTo>
                <a:lnTo>
                  <a:pt x="90" y="233"/>
                </a:lnTo>
                <a:lnTo>
                  <a:pt x="90" y="235"/>
                </a:lnTo>
                <a:lnTo>
                  <a:pt x="90" y="235"/>
                </a:lnTo>
                <a:lnTo>
                  <a:pt x="93" y="232"/>
                </a:lnTo>
                <a:lnTo>
                  <a:pt x="93" y="232"/>
                </a:lnTo>
                <a:close/>
                <a:moveTo>
                  <a:pt x="63" y="408"/>
                </a:moveTo>
                <a:lnTo>
                  <a:pt x="63" y="408"/>
                </a:lnTo>
                <a:lnTo>
                  <a:pt x="76" y="408"/>
                </a:lnTo>
                <a:lnTo>
                  <a:pt x="76" y="408"/>
                </a:lnTo>
                <a:lnTo>
                  <a:pt x="76" y="407"/>
                </a:lnTo>
                <a:lnTo>
                  <a:pt x="76" y="407"/>
                </a:lnTo>
                <a:lnTo>
                  <a:pt x="74" y="407"/>
                </a:lnTo>
                <a:lnTo>
                  <a:pt x="74" y="407"/>
                </a:lnTo>
                <a:lnTo>
                  <a:pt x="73" y="407"/>
                </a:lnTo>
                <a:lnTo>
                  <a:pt x="71" y="407"/>
                </a:lnTo>
                <a:lnTo>
                  <a:pt x="70" y="405"/>
                </a:lnTo>
                <a:lnTo>
                  <a:pt x="70" y="402"/>
                </a:lnTo>
                <a:lnTo>
                  <a:pt x="70" y="402"/>
                </a:lnTo>
                <a:lnTo>
                  <a:pt x="70" y="400"/>
                </a:lnTo>
                <a:lnTo>
                  <a:pt x="70" y="400"/>
                </a:lnTo>
                <a:lnTo>
                  <a:pt x="68" y="400"/>
                </a:lnTo>
                <a:lnTo>
                  <a:pt x="66" y="400"/>
                </a:lnTo>
                <a:lnTo>
                  <a:pt x="66" y="400"/>
                </a:lnTo>
                <a:lnTo>
                  <a:pt x="63" y="408"/>
                </a:lnTo>
                <a:lnTo>
                  <a:pt x="63" y="408"/>
                </a:lnTo>
                <a:close/>
                <a:moveTo>
                  <a:pt x="36" y="124"/>
                </a:moveTo>
                <a:lnTo>
                  <a:pt x="36" y="124"/>
                </a:lnTo>
                <a:lnTo>
                  <a:pt x="40" y="121"/>
                </a:lnTo>
                <a:lnTo>
                  <a:pt x="40" y="121"/>
                </a:lnTo>
                <a:lnTo>
                  <a:pt x="40" y="115"/>
                </a:lnTo>
                <a:lnTo>
                  <a:pt x="40" y="115"/>
                </a:lnTo>
                <a:lnTo>
                  <a:pt x="35" y="115"/>
                </a:lnTo>
                <a:lnTo>
                  <a:pt x="35" y="115"/>
                </a:lnTo>
                <a:lnTo>
                  <a:pt x="36" y="124"/>
                </a:lnTo>
                <a:lnTo>
                  <a:pt x="36" y="124"/>
                </a:lnTo>
                <a:close/>
                <a:moveTo>
                  <a:pt x="81" y="214"/>
                </a:moveTo>
                <a:lnTo>
                  <a:pt x="81" y="214"/>
                </a:lnTo>
                <a:lnTo>
                  <a:pt x="79" y="216"/>
                </a:lnTo>
                <a:lnTo>
                  <a:pt x="79" y="216"/>
                </a:lnTo>
                <a:lnTo>
                  <a:pt x="78" y="220"/>
                </a:lnTo>
                <a:lnTo>
                  <a:pt x="78" y="220"/>
                </a:lnTo>
                <a:lnTo>
                  <a:pt x="78" y="222"/>
                </a:lnTo>
                <a:lnTo>
                  <a:pt x="78" y="222"/>
                </a:lnTo>
                <a:lnTo>
                  <a:pt x="81" y="225"/>
                </a:lnTo>
                <a:lnTo>
                  <a:pt x="81" y="225"/>
                </a:lnTo>
                <a:lnTo>
                  <a:pt x="85" y="220"/>
                </a:lnTo>
                <a:lnTo>
                  <a:pt x="85" y="220"/>
                </a:lnTo>
                <a:lnTo>
                  <a:pt x="81" y="214"/>
                </a:lnTo>
                <a:lnTo>
                  <a:pt x="81" y="214"/>
                </a:lnTo>
                <a:close/>
                <a:moveTo>
                  <a:pt x="229" y="233"/>
                </a:moveTo>
                <a:lnTo>
                  <a:pt x="229" y="233"/>
                </a:lnTo>
                <a:lnTo>
                  <a:pt x="229" y="232"/>
                </a:lnTo>
                <a:lnTo>
                  <a:pt x="229" y="232"/>
                </a:lnTo>
                <a:lnTo>
                  <a:pt x="231" y="209"/>
                </a:lnTo>
                <a:lnTo>
                  <a:pt x="231" y="209"/>
                </a:lnTo>
                <a:lnTo>
                  <a:pt x="229" y="200"/>
                </a:lnTo>
                <a:lnTo>
                  <a:pt x="229" y="200"/>
                </a:lnTo>
                <a:lnTo>
                  <a:pt x="227" y="216"/>
                </a:lnTo>
                <a:lnTo>
                  <a:pt x="229" y="233"/>
                </a:lnTo>
                <a:lnTo>
                  <a:pt x="229" y="233"/>
                </a:lnTo>
                <a:close/>
                <a:moveTo>
                  <a:pt x="161" y="91"/>
                </a:moveTo>
                <a:lnTo>
                  <a:pt x="161" y="91"/>
                </a:lnTo>
                <a:lnTo>
                  <a:pt x="156" y="91"/>
                </a:lnTo>
                <a:lnTo>
                  <a:pt x="153" y="93"/>
                </a:lnTo>
                <a:lnTo>
                  <a:pt x="153" y="93"/>
                </a:lnTo>
                <a:lnTo>
                  <a:pt x="152" y="94"/>
                </a:lnTo>
                <a:lnTo>
                  <a:pt x="152" y="96"/>
                </a:lnTo>
                <a:lnTo>
                  <a:pt x="152" y="96"/>
                </a:lnTo>
                <a:lnTo>
                  <a:pt x="158" y="97"/>
                </a:lnTo>
                <a:lnTo>
                  <a:pt x="158" y="97"/>
                </a:lnTo>
                <a:lnTo>
                  <a:pt x="161" y="91"/>
                </a:lnTo>
                <a:lnTo>
                  <a:pt x="161" y="91"/>
                </a:lnTo>
                <a:close/>
                <a:moveTo>
                  <a:pt x="382" y="344"/>
                </a:moveTo>
                <a:lnTo>
                  <a:pt x="382" y="344"/>
                </a:lnTo>
                <a:lnTo>
                  <a:pt x="382" y="344"/>
                </a:lnTo>
                <a:lnTo>
                  <a:pt x="382" y="344"/>
                </a:lnTo>
                <a:lnTo>
                  <a:pt x="384" y="358"/>
                </a:lnTo>
                <a:lnTo>
                  <a:pt x="384" y="358"/>
                </a:lnTo>
                <a:lnTo>
                  <a:pt x="385" y="355"/>
                </a:lnTo>
                <a:lnTo>
                  <a:pt x="385" y="355"/>
                </a:lnTo>
                <a:lnTo>
                  <a:pt x="387" y="350"/>
                </a:lnTo>
                <a:lnTo>
                  <a:pt x="387" y="350"/>
                </a:lnTo>
                <a:lnTo>
                  <a:pt x="382" y="344"/>
                </a:lnTo>
                <a:lnTo>
                  <a:pt x="382" y="344"/>
                </a:lnTo>
                <a:close/>
                <a:moveTo>
                  <a:pt x="283" y="156"/>
                </a:moveTo>
                <a:lnTo>
                  <a:pt x="283" y="156"/>
                </a:lnTo>
                <a:lnTo>
                  <a:pt x="283" y="156"/>
                </a:lnTo>
                <a:lnTo>
                  <a:pt x="283" y="156"/>
                </a:lnTo>
                <a:lnTo>
                  <a:pt x="289" y="156"/>
                </a:lnTo>
                <a:lnTo>
                  <a:pt x="289" y="156"/>
                </a:lnTo>
                <a:lnTo>
                  <a:pt x="290" y="154"/>
                </a:lnTo>
                <a:lnTo>
                  <a:pt x="290" y="154"/>
                </a:lnTo>
                <a:lnTo>
                  <a:pt x="294" y="149"/>
                </a:lnTo>
                <a:lnTo>
                  <a:pt x="294" y="149"/>
                </a:lnTo>
                <a:lnTo>
                  <a:pt x="287" y="149"/>
                </a:lnTo>
                <a:lnTo>
                  <a:pt x="287" y="149"/>
                </a:lnTo>
                <a:lnTo>
                  <a:pt x="286" y="151"/>
                </a:lnTo>
                <a:lnTo>
                  <a:pt x="286" y="151"/>
                </a:lnTo>
                <a:lnTo>
                  <a:pt x="283" y="156"/>
                </a:lnTo>
                <a:lnTo>
                  <a:pt x="283" y="156"/>
                </a:lnTo>
                <a:close/>
                <a:moveTo>
                  <a:pt x="212" y="347"/>
                </a:moveTo>
                <a:lnTo>
                  <a:pt x="212" y="347"/>
                </a:lnTo>
                <a:lnTo>
                  <a:pt x="212" y="347"/>
                </a:lnTo>
                <a:lnTo>
                  <a:pt x="212" y="347"/>
                </a:lnTo>
                <a:lnTo>
                  <a:pt x="202" y="344"/>
                </a:lnTo>
                <a:lnTo>
                  <a:pt x="202" y="344"/>
                </a:lnTo>
                <a:lnTo>
                  <a:pt x="202" y="344"/>
                </a:lnTo>
                <a:lnTo>
                  <a:pt x="201" y="344"/>
                </a:lnTo>
                <a:lnTo>
                  <a:pt x="201" y="344"/>
                </a:lnTo>
                <a:lnTo>
                  <a:pt x="199" y="342"/>
                </a:lnTo>
                <a:lnTo>
                  <a:pt x="199" y="342"/>
                </a:lnTo>
                <a:lnTo>
                  <a:pt x="197" y="342"/>
                </a:lnTo>
                <a:lnTo>
                  <a:pt x="197" y="342"/>
                </a:lnTo>
                <a:lnTo>
                  <a:pt x="197" y="348"/>
                </a:lnTo>
                <a:lnTo>
                  <a:pt x="197" y="348"/>
                </a:lnTo>
                <a:lnTo>
                  <a:pt x="212" y="347"/>
                </a:lnTo>
                <a:lnTo>
                  <a:pt x="212" y="347"/>
                </a:lnTo>
                <a:close/>
                <a:moveTo>
                  <a:pt x="24" y="269"/>
                </a:moveTo>
                <a:lnTo>
                  <a:pt x="24" y="269"/>
                </a:lnTo>
                <a:lnTo>
                  <a:pt x="24" y="269"/>
                </a:lnTo>
                <a:lnTo>
                  <a:pt x="24" y="269"/>
                </a:lnTo>
                <a:lnTo>
                  <a:pt x="33" y="266"/>
                </a:lnTo>
                <a:lnTo>
                  <a:pt x="33" y="266"/>
                </a:lnTo>
                <a:lnTo>
                  <a:pt x="30" y="260"/>
                </a:lnTo>
                <a:lnTo>
                  <a:pt x="30" y="260"/>
                </a:lnTo>
                <a:lnTo>
                  <a:pt x="24" y="269"/>
                </a:lnTo>
                <a:lnTo>
                  <a:pt x="24" y="269"/>
                </a:lnTo>
                <a:close/>
                <a:moveTo>
                  <a:pt x="249" y="344"/>
                </a:moveTo>
                <a:lnTo>
                  <a:pt x="249" y="344"/>
                </a:lnTo>
                <a:lnTo>
                  <a:pt x="249" y="339"/>
                </a:lnTo>
                <a:lnTo>
                  <a:pt x="249" y="339"/>
                </a:lnTo>
                <a:lnTo>
                  <a:pt x="249" y="332"/>
                </a:lnTo>
                <a:lnTo>
                  <a:pt x="249" y="332"/>
                </a:lnTo>
                <a:lnTo>
                  <a:pt x="246" y="323"/>
                </a:lnTo>
                <a:lnTo>
                  <a:pt x="246" y="323"/>
                </a:lnTo>
                <a:lnTo>
                  <a:pt x="246" y="321"/>
                </a:lnTo>
                <a:lnTo>
                  <a:pt x="246" y="321"/>
                </a:lnTo>
                <a:lnTo>
                  <a:pt x="248" y="332"/>
                </a:lnTo>
                <a:lnTo>
                  <a:pt x="248" y="332"/>
                </a:lnTo>
                <a:lnTo>
                  <a:pt x="248" y="345"/>
                </a:lnTo>
                <a:lnTo>
                  <a:pt x="248" y="345"/>
                </a:lnTo>
                <a:lnTo>
                  <a:pt x="249" y="344"/>
                </a:lnTo>
                <a:lnTo>
                  <a:pt x="249" y="344"/>
                </a:lnTo>
                <a:close/>
                <a:moveTo>
                  <a:pt x="191" y="206"/>
                </a:moveTo>
                <a:lnTo>
                  <a:pt x="191" y="206"/>
                </a:lnTo>
                <a:lnTo>
                  <a:pt x="191" y="198"/>
                </a:lnTo>
                <a:lnTo>
                  <a:pt x="191" y="198"/>
                </a:lnTo>
                <a:lnTo>
                  <a:pt x="190" y="197"/>
                </a:lnTo>
                <a:lnTo>
                  <a:pt x="190" y="197"/>
                </a:lnTo>
                <a:lnTo>
                  <a:pt x="188" y="197"/>
                </a:lnTo>
                <a:lnTo>
                  <a:pt x="188" y="194"/>
                </a:lnTo>
                <a:lnTo>
                  <a:pt x="188" y="194"/>
                </a:lnTo>
                <a:lnTo>
                  <a:pt x="188" y="194"/>
                </a:lnTo>
                <a:lnTo>
                  <a:pt x="188" y="194"/>
                </a:lnTo>
                <a:lnTo>
                  <a:pt x="185" y="194"/>
                </a:lnTo>
                <a:lnTo>
                  <a:pt x="185" y="194"/>
                </a:lnTo>
                <a:lnTo>
                  <a:pt x="186" y="203"/>
                </a:lnTo>
                <a:lnTo>
                  <a:pt x="186" y="203"/>
                </a:lnTo>
                <a:lnTo>
                  <a:pt x="190" y="203"/>
                </a:lnTo>
                <a:lnTo>
                  <a:pt x="191" y="206"/>
                </a:lnTo>
                <a:lnTo>
                  <a:pt x="191" y="206"/>
                </a:lnTo>
                <a:close/>
                <a:moveTo>
                  <a:pt x="219" y="304"/>
                </a:moveTo>
                <a:lnTo>
                  <a:pt x="219" y="304"/>
                </a:lnTo>
                <a:lnTo>
                  <a:pt x="223" y="323"/>
                </a:lnTo>
                <a:lnTo>
                  <a:pt x="223" y="323"/>
                </a:lnTo>
                <a:lnTo>
                  <a:pt x="224" y="310"/>
                </a:lnTo>
                <a:lnTo>
                  <a:pt x="224" y="310"/>
                </a:lnTo>
                <a:lnTo>
                  <a:pt x="224" y="309"/>
                </a:lnTo>
                <a:lnTo>
                  <a:pt x="224" y="309"/>
                </a:lnTo>
                <a:lnTo>
                  <a:pt x="221" y="306"/>
                </a:lnTo>
                <a:lnTo>
                  <a:pt x="221" y="306"/>
                </a:lnTo>
                <a:lnTo>
                  <a:pt x="221" y="304"/>
                </a:lnTo>
                <a:lnTo>
                  <a:pt x="219" y="304"/>
                </a:lnTo>
                <a:lnTo>
                  <a:pt x="219" y="304"/>
                </a:lnTo>
                <a:close/>
                <a:moveTo>
                  <a:pt x="219" y="213"/>
                </a:moveTo>
                <a:lnTo>
                  <a:pt x="219" y="213"/>
                </a:lnTo>
                <a:lnTo>
                  <a:pt x="219" y="213"/>
                </a:lnTo>
                <a:lnTo>
                  <a:pt x="219" y="214"/>
                </a:lnTo>
                <a:lnTo>
                  <a:pt x="219" y="214"/>
                </a:lnTo>
                <a:lnTo>
                  <a:pt x="218" y="238"/>
                </a:lnTo>
                <a:lnTo>
                  <a:pt x="218" y="238"/>
                </a:lnTo>
                <a:lnTo>
                  <a:pt x="219" y="239"/>
                </a:lnTo>
                <a:lnTo>
                  <a:pt x="219" y="239"/>
                </a:lnTo>
                <a:lnTo>
                  <a:pt x="219" y="238"/>
                </a:lnTo>
                <a:lnTo>
                  <a:pt x="219" y="238"/>
                </a:lnTo>
                <a:lnTo>
                  <a:pt x="219" y="228"/>
                </a:lnTo>
                <a:lnTo>
                  <a:pt x="219" y="228"/>
                </a:lnTo>
                <a:lnTo>
                  <a:pt x="221" y="220"/>
                </a:lnTo>
                <a:lnTo>
                  <a:pt x="219" y="213"/>
                </a:lnTo>
                <a:lnTo>
                  <a:pt x="219" y="213"/>
                </a:lnTo>
                <a:close/>
                <a:moveTo>
                  <a:pt x="347" y="261"/>
                </a:moveTo>
                <a:lnTo>
                  <a:pt x="347" y="261"/>
                </a:lnTo>
                <a:lnTo>
                  <a:pt x="346" y="268"/>
                </a:lnTo>
                <a:lnTo>
                  <a:pt x="346" y="268"/>
                </a:lnTo>
                <a:lnTo>
                  <a:pt x="349" y="269"/>
                </a:lnTo>
                <a:lnTo>
                  <a:pt x="354" y="271"/>
                </a:lnTo>
                <a:lnTo>
                  <a:pt x="354" y="271"/>
                </a:lnTo>
                <a:lnTo>
                  <a:pt x="347" y="261"/>
                </a:lnTo>
                <a:lnTo>
                  <a:pt x="347" y="261"/>
                </a:lnTo>
                <a:close/>
                <a:moveTo>
                  <a:pt x="33" y="222"/>
                </a:moveTo>
                <a:lnTo>
                  <a:pt x="33" y="222"/>
                </a:lnTo>
                <a:lnTo>
                  <a:pt x="25" y="236"/>
                </a:lnTo>
                <a:lnTo>
                  <a:pt x="25" y="236"/>
                </a:lnTo>
                <a:lnTo>
                  <a:pt x="25" y="238"/>
                </a:lnTo>
                <a:lnTo>
                  <a:pt x="25" y="238"/>
                </a:lnTo>
                <a:lnTo>
                  <a:pt x="27" y="238"/>
                </a:lnTo>
                <a:lnTo>
                  <a:pt x="27" y="238"/>
                </a:lnTo>
                <a:lnTo>
                  <a:pt x="29" y="236"/>
                </a:lnTo>
                <a:lnTo>
                  <a:pt x="29" y="235"/>
                </a:lnTo>
                <a:lnTo>
                  <a:pt x="29" y="235"/>
                </a:lnTo>
                <a:lnTo>
                  <a:pt x="29" y="233"/>
                </a:lnTo>
                <a:lnTo>
                  <a:pt x="30" y="232"/>
                </a:lnTo>
                <a:lnTo>
                  <a:pt x="30" y="232"/>
                </a:lnTo>
                <a:lnTo>
                  <a:pt x="33" y="230"/>
                </a:lnTo>
                <a:lnTo>
                  <a:pt x="33" y="228"/>
                </a:lnTo>
                <a:lnTo>
                  <a:pt x="33" y="228"/>
                </a:lnTo>
                <a:lnTo>
                  <a:pt x="35" y="225"/>
                </a:lnTo>
                <a:lnTo>
                  <a:pt x="35" y="222"/>
                </a:lnTo>
                <a:lnTo>
                  <a:pt x="35" y="222"/>
                </a:lnTo>
                <a:lnTo>
                  <a:pt x="33" y="222"/>
                </a:lnTo>
                <a:lnTo>
                  <a:pt x="33" y="222"/>
                </a:lnTo>
                <a:close/>
                <a:moveTo>
                  <a:pt x="115" y="296"/>
                </a:moveTo>
                <a:lnTo>
                  <a:pt x="115" y="296"/>
                </a:lnTo>
                <a:lnTo>
                  <a:pt x="117" y="296"/>
                </a:lnTo>
                <a:lnTo>
                  <a:pt x="117" y="295"/>
                </a:lnTo>
                <a:lnTo>
                  <a:pt x="117" y="295"/>
                </a:lnTo>
                <a:lnTo>
                  <a:pt x="117" y="287"/>
                </a:lnTo>
                <a:lnTo>
                  <a:pt x="117" y="287"/>
                </a:lnTo>
                <a:lnTo>
                  <a:pt x="117" y="266"/>
                </a:lnTo>
                <a:lnTo>
                  <a:pt x="117" y="266"/>
                </a:lnTo>
                <a:lnTo>
                  <a:pt x="115" y="265"/>
                </a:lnTo>
                <a:lnTo>
                  <a:pt x="115" y="265"/>
                </a:lnTo>
                <a:lnTo>
                  <a:pt x="115" y="296"/>
                </a:lnTo>
                <a:lnTo>
                  <a:pt x="115" y="296"/>
                </a:lnTo>
                <a:close/>
                <a:moveTo>
                  <a:pt x="70" y="96"/>
                </a:moveTo>
                <a:lnTo>
                  <a:pt x="70" y="96"/>
                </a:lnTo>
                <a:lnTo>
                  <a:pt x="73" y="102"/>
                </a:lnTo>
                <a:lnTo>
                  <a:pt x="73" y="102"/>
                </a:lnTo>
                <a:lnTo>
                  <a:pt x="73" y="104"/>
                </a:lnTo>
                <a:lnTo>
                  <a:pt x="73" y="107"/>
                </a:lnTo>
                <a:lnTo>
                  <a:pt x="73" y="107"/>
                </a:lnTo>
                <a:lnTo>
                  <a:pt x="73" y="108"/>
                </a:lnTo>
                <a:lnTo>
                  <a:pt x="73" y="108"/>
                </a:lnTo>
                <a:lnTo>
                  <a:pt x="74" y="115"/>
                </a:lnTo>
                <a:lnTo>
                  <a:pt x="74" y="115"/>
                </a:lnTo>
                <a:lnTo>
                  <a:pt x="74" y="120"/>
                </a:lnTo>
                <a:lnTo>
                  <a:pt x="74" y="120"/>
                </a:lnTo>
                <a:lnTo>
                  <a:pt x="74" y="120"/>
                </a:lnTo>
                <a:lnTo>
                  <a:pt x="74" y="121"/>
                </a:lnTo>
                <a:lnTo>
                  <a:pt x="74" y="121"/>
                </a:lnTo>
                <a:lnTo>
                  <a:pt x="74" y="120"/>
                </a:lnTo>
                <a:lnTo>
                  <a:pt x="74" y="120"/>
                </a:lnTo>
                <a:lnTo>
                  <a:pt x="74" y="105"/>
                </a:lnTo>
                <a:lnTo>
                  <a:pt x="74" y="105"/>
                </a:lnTo>
                <a:lnTo>
                  <a:pt x="74" y="102"/>
                </a:lnTo>
                <a:lnTo>
                  <a:pt x="73" y="99"/>
                </a:lnTo>
                <a:lnTo>
                  <a:pt x="73" y="99"/>
                </a:lnTo>
                <a:lnTo>
                  <a:pt x="73" y="97"/>
                </a:lnTo>
                <a:lnTo>
                  <a:pt x="73" y="96"/>
                </a:lnTo>
                <a:lnTo>
                  <a:pt x="73" y="96"/>
                </a:lnTo>
                <a:lnTo>
                  <a:pt x="73" y="94"/>
                </a:lnTo>
                <a:lnTo>
                  <a:pt x="73" y="94"/>
                </a:lnTo>
                <a:lnTo>
                  <a:pt x="70" y="96"/>
                </a:lnTo>
                <a:lnTo>
                  <a:pt x="70" y="96"/>
                </a:lnTo>
                <a:close/>
                <a:moveTo>
                  <a:pt x="33" y="269"/>
                </a:moveTo>
                <a:lnTo>
                  <a:pt x="33" y="269"/>
                </a:lnTo>
                <a:lnTo>
                  <a:pt x="33" y="269"/>
                </a:lnTo>
                <a:lnTo>
                  <a:pt x="33" y="269"/>
                </a:lnTo>
                <a:lnTo>
                  <a:pt x="25" y="274"/>
                </a:lnTo>
                <a:lnTo>
                  <a:pt x="25" y="274"/>
                </a:lnTo>
                <a:lnTo>
                  <a:pt x="25" y="279"/>
                </a:lnTo>
                <a:lnTo>
                  <a:pt x="27" y="280"/>
                </a:lnTo>
                <a:lnTo>
                  <a:pt x="27" y="280"/>
                </a:lnTo>
                <a:lnTo>
                  <a:pt x="33" y="269"/>
                </a:lnTo>
                <a:lnTo>
                  <a:pt x="33" y="269"/>
                </a:lnTo>
                <a:close/>
                <a:moveTo>
                  <a:pt x="243" y="82"/>
                </a:moveTo>
                <a:lnTo>
                  <a:pt x="243" y="82"/>
                </a:lnTo>
                <a:lnTo>
                  <a:pt x="246" y="82"/>
                </a:lnTo>
                <a:lnTo>
                  <a:pt x="249" y="82"/>
                </a:lnTo>
                <a:lnTo>
                  <a:pt x="249" y="82"/>
                </a:lnTo>
                <a:lnTo>
                  <a:pt x="249" y="77"/>
                </a:lnTo>
                <a:lnTo>
                  <a:pt x="249" y="77"/>
                </a:lnTo>
                <a:lnTo>
                  <a:pt x="242" y="77"/>
                </a:lnTo>
                <a:lnTo>
                  <a:pt x="234" y="79"/>
                </a:lnTo>
                <a:lnTo>
                  <a:pt x="234" y="79"/>
                </a:lnTo>
                <a:lnTo>
                  <a:pt x="240" y="80"/>
                </a:lnTo>
                <a:lnTo>
                  <a:pt x="240" y="80"/>
                </a:lnTo>
                <a:lnTo>
                  <a:pt x="242" y="79"/>
                </a:lnTo>
                <a:lnTo>
                  <a:pt x="242" y="79"/>
                </a:lnTo>
                <a:lnTo>
                  <a:pt x="242" y="79"/>
                </a:lnTo>
                <a:lnTo>
                  <a:pt x="243" y="79"/>
                </a:lnTo>
                <a:lnTo>
                  <a:pt x="245" y="80"/>
                </a:lnTo>
                <a:lnTo>
                  <a:pt x="245" y="80"/>
                </a:lnTo>
                <a:lnTo>
                  <a:pt x="245" y="80"/>
                </a:lnTo>
                <a:lnTo>
                  <a:pt x="245" y="80"/>
                </a:lnTo>
                <a:lnTo>
                  <a:pt x="243" y="82"/>
                </a:lnTo>
                <a:lnTo>
                  <a:pt x="243" y="82"/>
                </a:lnTo>
                <a:close/>
                <a:moveTo>
                  <a:pt x="335" y="280"/>
                </a:moveTo>
                <a:lnTo>
                  <a:pt x="335" y="280"/>
                </a:lnTo>
                <a:lnTo>
                  <a:pt x="338" y="285"/>
                </a:lnTo>
                <a:lnTo>
                  <a:pt x="339" y="288"/>
                </a:lnTo>
                <a:lnTo>
                  <a:pt x="339" y="288"/>
                </a:lnTo>
                <a:lnTo>
                  <a:pt x="339" y="276"/>
                </a:lnTo>
                <a:lnTo>
                  <a:pt x="339" y="276"/>
                </a:lnTo>
                <a:lnTo>
                  <a:pt x="339" y="277"/>
                </a:lnTo>
                <a:lnTo>
                  <a:pt x="338" y="279"/>
                </a:lnTo>
                <a:lnTo>
                  <a:pt x="338" y="279"/>
                </a:lnTo>
                <a:lnTo>
                  <a:pt x="335" y="280"/>
                </a:lnTo>
                <a:lnTo>
                  <a:pt x="335" y="280"/>
                </a:lnTo>
                <a:close/>
                <a:moveTo>
                  <a:pt x="298" y="159"/>
                </a:moveTo>
                <a:lnTo>
                  <a:pt x="298" y="159"/>
                </a:lnTo>
                <a:lnTo>
                  <a:pt x="292" y="161"/>
                </a:lnTo>
                <a:lnTo>
                  <a:pt x="292" y="161"/>
                </a:lnTo>
                <a:lnTo>
                  <a:pt x="289" y="168"/>
                </a:lnTo>
                <a:lnTo>
                  <a:pt x="289" y="168"/>
                </a:lnTo>
                <a:lnTo>
                  <a:pt x="290" y="168"/>
                </a:lnTo>
                <a:lnTo>
                  <a:pt x="290" y="168"/>
                </a:lnTo>
                <a:lnTo>
                  <a:pt x="292" y="167"/>
                </a:lnTo>
                <a:lnTo>
                  <a:pt x="295" y="165"/>
                </a:lnTo>
                <a:lnTo>
                  <a:pt x="295" y="165"/>
                </a:lnTo>
                <a:lnTo>
                  <a:pt x="295" y="165"/>
                </a:lnTo>
                <a:lnTo>
                  <a:pt x="295" y="165"/>
                </a:lnTo>
                <a:lnTo>
                  <a:pt x="298" y="162"/>
                </a:lnTo>
                <a:lnTo>
                  <a:pt x="298" y="162"/>
                </a:lnTo>
                <a:lnTo>
                  <a:pt x="298" y="159"/>
                </a:lnTo>
                <a:lnTo>
                  <a:pt x="298" y="159"/>
                </a:lnTo>
                <a:close/>
                <a:moveTo>
                  <a:pt x="231" y="105"/>
                </a:moveTo>
                <a:lnTo>
                  <a:pt x="231" y="105"/>
                </a:lnTo>
                <a:lnTo>
                  <a:pt x="232" y="105"/>
                </a:lnTo>
                <a:lnTo>
                  <a:pt x="232" y="105"/>
                </a:lnTo>
                <a:lnTo>
                  <a:pt x="229" y="90"/>
                </a:lnTo>
                <a:lnTo>
                  <a:pt x="229" y="90"/>
                </a:lnTo>
                <a:lnTo>
                  <a:pt x="229" y="90"/>
                </a:lnTo>
                <a:lnTo>
                  <a:pt x="229" y="90"/>
                </a:lnTo>
                <a:lnTo>
                  <a:pt x="227" y="91"/>
                </a:lnTo>
                <a:lnTo>
                  <a:pt x="227" y="91"/>
                </a:lnTo>
                <a:lnTo>
                  <a:pt x="226" y="97"/>
                </a:lnTo>
                <a:lnTo>
                  <a:pt x="226" y="97"/>
                </a:lnTo>
                <a:lnTo>
                  <a:pt x="226" y="99"/>
                </a:lnTo>
                <a:lnTo>
                  <a:pt x="227" y="99"/>
                </a:lnTo>
                <a:lnTo>
                  <a:pt x="227" y="99"/>
                </a:lnTo>
                <a:lnTo>
                  <a:pt x="229" y="99"/>
                </a:lnTo>
                <a:lnTo>
                  <a:pt x="229" y="99"/>
                </a:lnTo>
                <a:lnTo>
                  <a:pt x="229" y="101"/>
                </a:lnTo>
                <a:lnTo>
                  <a:pt x="229" y="102"/>
                </a:lnTo>
                <a:lnTo>
                  <a:pt x="229" y="102"/>
                </a:lnTo>
                <a:lnTo>
                  <a:pt x="231" y="104"/>
                </a:lnTo>
                <a:lnTo>
                  <a:pt x="231" y="105"/>
                </a:lnTo>
                <a:lnTo>
                  <a:pt x="231" y="105"/>
                </a:lnTo>
                <a:close/>
                <a:moveTo>
                  <a:pt x="44" y="91"/>
                </a:moveTo>
                <a:lnTo>
                  <a:pt x="44" y="91"/>
                </a:lnTo>
                <a:lnTo>
                  <a:pt x="33" y="91"/>
                </a:lnTo>
                <a:lnTo>
                  <a:pt x="33" y="91"/>
                </a:lnTo>
                <a:lnTo>
                  <a:pt x="33" y="96"/>
                </a:lnTo>
                <a:lnTo>
                  <a:pt x="33" y="96"/>
                </a:lnTo>
                <a:lnTo>
                  <a:pt x="35" y="94"/>
                </a:lnTo>
                <a:lnTo>
                  <a:pt x="35" y="94"/>
                </a:lnTo>
                <a:lnTo>
                  <a:pt x="36" y="94"/>
                </a:lnTo>
                <a:lnTo>
                  <a:pt x="36" y="94"/>
                </a:lnTo>
                <a:lnTo>
                  <a:pt x="38" y="93"/>
                </a:lnTo>
                <a:lnTo>
                  <a:pt x="40" y="94"/>
                </a:lnTo>
                <a:lnTo>
                  <a:pt x="40" y="94"/>
                </a:lnTo>
                <a:lnTo>
                  <a:pt x="41" y="94"/>
                </a:lnTo>
                <a:lnTo>
                  <a:pt x="41" y="94"/>
                </a:lnTo>
                <a:lnTo>
                  <a:pt x="44" y="94"/>
                </a:lnTo>
                <a:lnTo>
                  <a:pt x="44" y="94"/>
                </a:lnTo>
                <a:lnTo>
                  <a:pt x="44" y="91"/>
                </a:lnTo>
                <a:lnTo>
                  <a:pt x="44" y="91"/>
                </a:lnTo>
                <a:close/>
                <a:moveTo>
                  <a:pt x="139" y="266"/>
                </a:moveTo>
                <a:lnTo>
                  <a:pt x="139" y="266"/>
                </a:lnTo>
                <a:lnTo>
                  <a:pt x="139" y="280"/>
                </a:lnTo>
                <a:lnTo>
                  <a:pt x="139" y="280"/>
                </a:lnTo>
                <a:lnTo>
                  <a:pt x="142" y="280"/>
                </a:lnTo>
                <a:lnTo>
                  <a:pt x="142" y="280"/>
                </a:lnTo>
                <a:lnTo>
                  <a:pt x="139" y="266"/>
                </a:lnTo>
                <a:lnTo>
                  <a:pt x="139" y="266"/>
                </a:lnTo>
                <a:close/>
                <a:moveTo>
                  <a:pt x="27" y="301"/>
                </a:moveTo>
                <a:lnTo>
                  <a:pt x="27" y="301"/>
                </a:lnTo>
                <a:lnTo>
                  <a:pt x="29" y="302"/>
                </a:lnTo>
                <a:lnTo>
                  <a:pt x="30" y="302"/>
                </a:lnTo>
                <a:lnTo>
                  <a:pt x="32" y="307"/>
                </a:lnTo>
                <a:lnTo>
                  <a:pt x="32" y="307"/>
                </a:lnTo>
                <a:lnTo>
                  <a:pt x="32" y="312"/>
                </a:lnTo>
                <a:lnTo>
                  <a:pt x="32" y="312"/>
                </a:lnTo>
                <a:lnTo>
                  <a:pt x="32" y="314"/>
                </a:lnTo>
                <a:lnTo>
                  <a:pt x="32" y="314"/>
                </a:lnTo>
                <a:lnTo>
                  <a:pt x="33" y="314"/>
                </a:lnTo>
                <a:lnTo>
                  <a:pt x="33" y="314"/>
                </a:lnTo>
                <a:lnTo>
                  <a:pt x="35" y="309"/>
                </a:lnTo>
                <a:lnTo>
                  <a:pt x="35" y="309"/>
                </a:lnTo>
                <a:lnTo>
                  <a:pt x="30" y="298"/>
                </a:lnTo>
                <a:lnTo>
                  <a:pt x="30" y="298"/>
                </a:lnTo>
                <a:lnTo>
                  <a:pt x="29" y="299"/>
                </a:lnTo>
                <a:lnTo>
                  <a:pt x="29" y="299"/>
                </a:lnTo>
                <a:lnTo>
                  <a:pt x="27" y="301"/>
                </a:lnTo>
                <a:lnTo>
                  <a:pt x="27" y="301"/>
                </a:lnTo>
                <a:close/>
                <a:moveTo>
                  <a:pt x="327" y="154"/>
                </a:moveTo>
                <a:lnTo>
                  <a:pt x="327" y="154"/>
                </a:lnTo>
                <a:lnTo>
                  <a:pt x="332" y="154"/>
                </a:lnTo>
                <a:lnTo>
                  <a:pt x="335" y="153"/>
                </a:lnTo>
                <a:lnTo>
                  <a:pt x="336" y="151"/>
                </a:lnTo>
                <a:lnTo>
                  <a:pt x="336" y="146"/>
                </a:lnTo>
                <a:lnTo>
                  <a:pt x="336" y="146"/>
                </a:lnTo>
                <a:lnTo>
                  <a:pt x="328" y="151"/>
                </a:lnTo>
                <a:lnTo>
                  <a:pt x="328" y="151"/>
                </a:lnTo>
                <a:lnTo>
                  <a:pt x="328" y="153"/>
                </a:lnTo>
                <a:lnTo>
                  <a:pt x="328" y="153"/>
                </a:lnTo>
                <a:lnTo>
                  <a:pt x="327" y="154"/>
                </a:lnTo>
                <a:lnTo>
                  <a:pt x="327" y="154"/>
                </a:lnTo>
                <a:close/>
                <a:moveTo>
                  <a:pt x="238" y="394"/>
                </a:moveTo>
                <a:lnTo>
                  <a:pt x="238" y="394"/>
                </a:lnTo>
                <a:lnTo>
                  <a:pt x="237" y="399"/>
                </a:lnTo>
                <a:lnTo>
                  <a:pt x="237" y="399"/>
                </a:lnTo>
                <a:lnTo>
                  <a:pt x="234" y="402"/>
                </a:lnTo>
                <a:lnTo>
                  <a:pt x="234" y="402"/>
                </a:lnTo>
                <a:lnTo>
                  <a:pt x="243" y="402"/>
                </a:lnTo>
                <a:lnTo>
                  <a:pt x="243" y="402"/>
                </a:lnTo>
                <a:lnTo>
                  <a:pt x="238" y="394"/>
                </a:lnTo>
                <a:lnTo>
                  <a:pt x="238" y="394"/>
                </a:lnTo>
                <a:close/>
                <a:moveTo>
                  <a:pt x="183" y="77"/>
                </a:moveTo>
                <a:lnTo>
                  <a:pt x="183" y="77"/>
                </a:lnTo>
                <a:lnTo>
                  <a:pt x="183" y="77"/>
                </a:lnTo>
                <a:lnTo>
                  <a:pt x="183" y="77"/>
                </a:lnTo>
                <a:lnTo>
                  <a:pt x="180" y="75"/>
                </a:lnTo>
                <a:lnTo>
                  <a:pt x="180" y="75"/>
                </a:lnTo>
                <a:lnTo>
                  <a:pt x="171" y="75"/>
                </a:lnTo>
                <a:lnTo>
                  <a:pt x="163" y="75"/>
                </a:lnTo>
                <a:lnTo>
                  <a:pt x="163" y="75"/>
                </a:lnTo>
                <a:lnTo>
                  <a:pt x="158" y="75"/>
                </a:lnTo>
                <a:lnTo>
                  <a:pt x="158" y="75"/>
                </a:lnTo>
                <a:lnTo>
                  <a:pt x="156" y="77"/>
                </a:lnTo>
                <a:lnTo>
                  <a:pt x="156" y="77"/>
                </a:lnTo>
                <a:lnTo>
                  <a:pt x="183" y="77"/>
                </a:lnTo>
                <a:lnTo>
                  <a:pt x="183" y="77"/>
                </a:lnTo>
                <a:close/>
                <a:moveTo>
                  <a:pt x="27" y="244"/>
                </a:moveTo>
                <a:lnTo>
                  <a:pt x="27" y="244"/>
                </a:lnTo>
                <a:lnTo>
                  <a:pt x="30" y="246"/>
                </a:lnTo>
                <a:lnTo>
                  <a:pt x="32" y="249"/>
                </a:lnTo>
                <a:lnTo>
                  <a:pt x="32" y="249"/>
                </a:lnTo>
                <a:lnTo>
                  <a:pt x="35" y="244"/>
                </a:lnTo>
                <a:lnTo>
                  <a:pt x="35" y="244"/>
                </a:lnTo>
                <a:lnTo>
                  <a:pt x="32" y="239"/>
                </a:lnTo>
                <a:lnTo>
                  <a:pt x="32" y="239"/>
                </a:lnTo>
                <a:lnTo>
                  <a:pt x="30" y="241"/>
                </a:lnTo>
                <a:lnTo>
                  <a:pt x="30" y="241"/>
                </a:lnTo>
                <a:lnTo>
                  <a:pt x="27" y="243"/>
                </a:lnTo>
                <a:lnTo>
                  <a:pt x="27" y="244"/>
                </a:lnTo>
                <a:lnTo>
                  <a:pt x="27" y="244"/>
                </a:lnTo>
                <a:close/>
                <a:moveTo>
                  <a:pt x="379" y="285"/>
                </a:moveTo>
                <a:lnTo>
                  <a:pt x="379" y="285"/>
                </a:lnTo>
                <a:lnTo>
                  <a:pt x="379" y="287"/>
                </a:lnTo>
                <a:lnTo>
                  <a:pt x="379" y="287"/>
                </a:lnTo>
                <a:lnTo>
                  <a:pt x="376" y="290"/>
                </a:lnTo>
                <a:lnTo>
                  <a:pt x="374" y="295"/>
                </a:lnTo>
                <a:lnTo>
                  <a:pt x="374" y="295"/>
                </a:lnTo>
                <a:lnTo>
                  <a:pt x="376" y="296"/>
                </a:lnTo>
                <a:lnTo>
                  <a:pt x="376" y="296"/>
                </a:lnTo>
                <a:lnTo>
                  <a:pt x="377" y="299"/>
                </a:lnTo>
                <a:lnTo>
                  <a:pt x="377" y="299"/>
                </a:lnTo>
                <a:lnTo>
                  <a:pt x="379" y="295"/>
                </a:lnTo>
                <a:lnTo>
                  <a:pt x="379" y="285"/>
                </a:lnTo>
                <a:lnTo>
                  <a:pt x="379" y="285"/>
                </a:lnTo>
                <a:close/>
                <a:moveTo>
                  <a:pt x="284" y="403"/>
                </a:moveTo>
                <a:lnTo>
                  <a:pt x="284" y="403"/>
                </a:lnTo>
                <a:lnTo>
                  <a:pt x="275" y="403"/>
                </a:lnTo>
                <a:lnTo>
                  <a:pt x="275" y="403"/>
                </a:lnTo>
                <a:lnTo>
                  <a:pt x="278" y="407"/>
                </a:lnTo>
                <a:lnTo>
                  <a:pt x="278" y="407"/>
                </a:lnTo>
                <a:lnTo>
                  <a:pt x="279" y="408"/>
                </a:lnTo>
                <a:lnTo>
                  <a:pt x="279" y="411"/>
                </a:lnTo>
                <a:lnTo>
                  <a:pt x="279" y="411"/>
                </a:lnTo>
                <a:lnTo>
                  <a:pt x="284" y="403"/>
                </a:lnTo>
                <a:lnTo>
                  <a:pt x="284" y="403"/>
                </a:lnTo>
                <a:close/>
                <a:moveTo>
                  <a:pt x="227" y="298"/>
                </a:moveTo>
                <a:lnTo>
                  <a:pt x="227" y="298"/>
                </a:lnTo>
                <a:lnTo>
                  <a:pt x="231" y="299"/>
                </a:lnTo>
                <a:lnTo>
                  <a:pt x="231" y="302"/>
                </a:lnTo>
                <a:lnTo>
                  <a:pt x="231" y="302"/>
                </a:lnTo>
                <a:lnTo>
                  <a:pt x="234" y="309"/>
                </a:lnTo>
                <a:lnTo>
                  <a:pt x="234" y="309"/>
                </a:lnTo>
                <a:lnTo>
                  <a:pt x="234" y="309"/>
                </a:lnTo>
                <a:lnTo>
                  <a:pt x="234" y="309"/>
                </a:lnTo>
                <a:lnTo>
                  <a:pt x="234" y="307"/>
                </a:lnTo>
                <a:lnTo>
                  <a:pt x="234" y="307"/>
                </a:lnTo>
                <a:lnTo>
                  <a:pt x="234" y="299"/>
                </a:lnTo>
                <a:lnTo>
                  <a:pt x="234" y="299"/>
                </a:lnTo>
                <a:lnTo>
                  <a:pt x="234" y="298"/>
                </a:lnTo>
                <a:lnTo>
                  <a:pt x="232" y="298"/>
                </a:lnTo>
                <a:lnTo>
                  <a:pt x="232" y="298"/>
                </a:lnTo>
                <a:lnTo>
                  <a:pt x="227" y="298"/>
                </a:lnTo>
                <a:lnTo>
                  <a:pt x="227" y="298"/>
                </a:lnTo>
                <a:close/>
                <a:moveTo>
                  <a:pt x="79" y="414"/>
                </a:moveTo>
                <a:lnTo>
                  <a:pt x="79" y="414"/>
                </a:lnTo>
                <a:lnTo>
                  <a:pt x="93" y="414"/>
                </a:lnTo>
                <a:lnTo>
                  <a:pt x="93" y="414"/>
                </a:lnTo>
                <a:lnTo>
                  <a:pt x="92" y="411"/>
                </a:lnTo>
                <a:lnTo>
                  <a:pt x="92" y="411"/>
                </a:lnTo>
                <a:lnTo>
                  <a:pt x="81" y="411"/>
                </a:lnTo>
                <a:lnTo>
                  <a:pt x="81" y="411"/>
                </a:lnTo>
                <a:lnTo>
                  <a:pt x="79" y="414"/>
                </a:lnTo>
                <a:lnTo>
                  <a:pt x="79" y="414"/>
                </a:lnTo>
                <a:close/>
                <a:moveTo>
                  <a:pt x="147" y="153"/>
                </a:moveTo>
                <a:lnTo>
                  <a:pt x="147" y="153"/>
                </a:lnTo>
                <a:lnTo>
                  <a:pt x="145" y="156"/>
                </a:lnTo>
                <a:lnTo>
                  <a:pt x="145" y="156"/>
                </a:lnTo>
                <a:lnTo>
                  <a:pt x="142" y="159"/>
                </a:lnTo>
                <a:lnTo>
                  <a:pt x="142" y="159"/>
                </a:lnTo>
                <a:lnTo>
                  <a:pt x="139" y="161"/>
                </a:lnTo>
                <a:lnTo>
                  <a:pt x="139" y="161"/>
                </a:lnTo>
                <a:lnTo>
                  <a:pt x="145" y="164"/>
                </a:lnTo>
                <a:lnTo>
                  <a:pt x="145" y="164"/>
                </a:lnTo>
                <a:lnTo>
                  <a:pt x="147" y="157"/>
                </a:lnTo>
                <a:lnTo>
                  <a:pt x="147" y="153"/>
                </a:lnTo>
                <a:lnTo>
                  <a:pt x="147" y="153"/>
                </a:lnTo>
                <a:close/>
                <a:moveTo>
                  <a:pt x="32" y="385"/>
                </a:moveTo>
                <a:lnTo>
                  <a:pt x="32" y="385"/>
                </a:lnTo>
                <a:lnTo>
                  <a:pt x="32" y="385"/>
                </a:lnTo>
                <a:lnTo>
                  <a:pt x="32" y="385"/>
                </a:lnTo>
                <a:lnTo>
                  <a:pt x="30" y="380"/>
                </a:lnTo>
                <a:lnTo>
                  <a:pt x="30" y="380"/>
                </a:lnTo>
                <a:lnTo>
                  <a:pt x="29" y="375"/>
                </a:lnTo>
                <a:lnTo>
                  <a:pt x="29" y="375"/>
                </a:lnTo>
                <a:lnTo>
                  <a:pt x="25" y="370"/>
                </a:lnTo>
                <a:lnTo>
                  <a:pt x="25" y="370"/>
                </a:lnTo>
                <a:lnTo>
                  <a:pt x="25" y="372"/>
                </a:lnTo>
                <a:lnTo>
                  <a:pt x="25" y="372"/>
                </a:lnTo>
                <a:lnTo>
                  <a:pt x="24" y="373"/>
                </a:lnTo>
                <a:lnTo>
                  <a:pt x="25" y="375"/>
                </a:lnTo>
                <a:lnTo>
                  <a:pt x="25" y="375"/>
                </a:lnTo>
                <a:lnTo>
                  <a:pt x="30" y="383"/>
                </a:lnTo>
                <a:lnTo>
                  <a:pt x="30" y="383"/>
                </a:lnTo>
                <a:lnTo>
                  <a:pt x="32" y="385"/>
                </a:lnTo>
                <a:lnTo>
                  <a:pt x="32" y="385"/>
                </a:lnTo>
                <a:close/>
                <a:moveTo>
                  <a:pt x="120" y="400"/>
                </a:moveTo>
                <a:lnTo>
                  <a:pt x="120" y="400"/>
                </a:lnTo>
                <a:lnTo>
                  <a:pt x="111" y="400"/>
                </a:lnTo>
                <a:lnTo>
                  <a:pt x="111" y="400"/>
                </a:lnTo>
                <a:lnTo>
                  <a:pt x="114" y="403"/>
                </a:lnTo>
                <a:lnTo>
                  <a:pt x="114" y="403"/>
                </a:lnTo>
                <a:lnTo>
                  <a:pt x="115" y="405"/>
                </a:lnTo>
                <a:lnTo>
                  <a:pt x="117" y="403"/>
                </a:lnTo>
                <a:lnTo>
                  <a:pt x="117" y="403"/>
                </a:lnTo>
                <a:lnTo>
                  <a:pt x="120" y="400"/>
                </a:lnTo>
                <a:lnTo>
                  <a:pt x="120" y="400"/>
                </a:lnTo>
                <a:close/>
                <a:moveTo>
                  <a:pt x="339" y="31"/>
                </a:moveTo>
                <a:lnTo>
                  <a:pt x="339" y="31"/>
                </a:lnTo>
                <a:lnTo>
                  <a:pt x="339" y="30"/>
                </a:lnTo>
                <a:lnTo>
                  <a:pt x="339" y="30"/>
                </a:lnTo>
                <a:lnTo>
                  <a:pt x="339" y="25"/>
                </a:lnTo>
                <a:lnTo>
                  <a:pt x="338" y="19"/>
                </a:lnTo>
                <a:lnTo>
                  <a:pt x="338" y="19"/>
                </a:lnTo>
                <a:lnTo>
                  <a:pt x="336" y="15"/>
                </a:lnTo>
                <a:lnTo>
                  <a:pt x="336" y="15"/>
                </a:lnTo>
                <a:lnTo>
                  <a:pt x="335" y="11"/>
                </a:lnTo>
                <a:lnTo>
                  <a:pt x="335" y="11"/>
                </a:lnTo>
                <a:lnTo>
                  <a:pt x="335" y="11"/>
                </a:lnTo>
                <a:lnTo>
                  <a:pt x="335" y="11"/>
                </a:lnTo>
                <a:lnTo>
                  <a:pt x="338" y="30"/>
                </a:lnTo>
                <a:lnTo>
                  <a:pt x="338" y="30"/>
                </a:lnTo>
                <a:lnTo>
                  <a:pt x="338" y="30"/>
                </a:lnTo>
                <a:lnTo>
                  <a:pt x="339" y="31"/>
                </a:lnTo>
                <a:lnTo>
                  <a:pt x="339" y="31"/>
                </a:lnTo>
                <a:close/>
                <a:moveTo>
                  <a:pt x="380" y="345"/>
                </a:moveTo>
                <a:lnTo>
                  <a:pt x="380" y="345"/>
                </a:lnTo>
                <a:lnTo>
                  <a:pt x="380" y="345"/>
                </a:lnTo>
                <a:lnTo>
                  <a:pt x="380" y="345"/>
                </a:lnTo>
                <a:lnTo>
                  <a:pt x="377" y="362"/>
                </a:lnTo>
                <a:lnTo>
                  <a:pt x="377" y="362"/>
                </a:lnTo>
                <a:lnTo>
                  <a:pt x="380" y="361"/>
                </a:lnTo>
                <a:lnTo>
                  <a:pt x="380" y="361"/>
                </a:lnTo>
                <a:lnTo>
                  <a:pt x="382" y="358"/>
                </a:lnTo>
                <a:lnTo>
                  <a:pt x="382" y="358"/>
                </a:lnTo>
                <a:lnTo>
                  <a:pt x="380" y="348"/>
                </a:lnTo>
                <a:lnTo>
                  <a:pt x="380" y="348"/>
                </a:lnTo>
                <a:lnTo>
                  <a:pt x="380" y="345"/>
                </a:lnTo>
                <a:lnTo>
                  <a:pt x="380" y="345"/>
                </a:lnTo>
                <a:close/>
                <a:moveTo>
                  <a:pt x="401" y="192"/>
                </a:moveTo>
                <a:lnTo>
                  <a:pt x="401" y="192"/>
                </a:lnTo>
                <a:lnTo>
                  <a:pt x="401" y="194"/>
                </a:lnTo>
                <a:lnTo>
                  <a:pt x="401" y="194"/>
                </a:lnTo>
                <a:lnTo>
                  <a:pt x="401" y="211"/>
                </a:lnTo>
                <a:lnTo>
                  <a:pt x="401" y="211"/>
                </a:lnTo>
                <a:lnTo>
                  <a:pt x="402" y="214"/>
                </a:lnTo>
                <a:lnTo>
                  <a:pt x="402" y="214"/>
                </a:lnTo>
                <a:lnTo>
                  <a:pt x="402" y="216"/>
                </a:lnTo>
                <a:lnTo>
                  <a:pt x="401" y="216"/>
                </a:lnTo>
                <a:lnTo>
                  <a:pt x="401" y="216"/>
                </a:lnTo>
                <a:lnTo>
                  <a:pt x="401" y="217"/>
                </a:lnTo>
                <a:lnTo>
                  <a:pt x="401" y="219"/>
                </a:lnTo>
                <a:lnTo>
                  <a:pt x="401" y="219"/>
                </a:lnTo>
                <a:lnTo>
                  <a:pt x="401" y="220"/>
                </a:lnTo>
                <a:lnTo>
                  <a:pt x="402" y="222"/>
                </a:lnTo>
                <a:lnTo>
                  <a:pt x="402" y="222"/>
                </a:lnTo>
                <a:lnTo>
                  <a:pt x="401" y="192"/>
                </a:lnTo>
                <a:lnTo>
                  <a:pt x="401" y="192"/>
                </a:lnTo>
                <a:close/>
                <a:moveTo>
                  <a:pt x="21" y="145"/>
                </a:moveTo>
                <a:lnTo>
                  <a:pt x="21" y="145"/>
                </a:lnTo>
                <a:lnTo>
                  <a:pt x="24" y="145"/>
                </a:lnTo>
                <a:lnTo>
                  <a:pt x="24" y="145"/>
                </a:lnTo>
                <a:lnTo>
                  <a:pt x="24" y="143"/>
                </a:lnTo>
                <a:lnTo>
                  <a:pt x="24" y="143"/>
                </a:lnTo>
                <a:lnTo>
                  <a:pt x="27" y="142"/>
                </a:lnTo>
                <a:lnTo>
                  <a:pt x="27" y="142"/>
                </a:lnTo>
                <a:lnTo>
                  <a:pt x="27" y="140"/>
                </a:lnTo>
                <a:lnTo>
                  <a:pt x="25" y="138"/>
                </a:lnTo>
                <a:lnTo>
                  <a:pt x="25" y="138"/>
                </a:lnTo>
                <a:lnTo>
                  <a:pt x="24" y="138"/>
                </a:lnTo>
                <a:lnTo>
                  <a:pt x="24" y="138"/>
                </a:lnTo>
                <a:lnTo>
                  <a:pt x="21" y="140"/>
                </a:lnTo>
                <a:lnTo>
                  <a:pt x="21" y="140"/>
                </a:lnTo>
                <a:lnTo>
                  <a:pt x="21" y="142"/>
                </a:lnTo>
                <a:lnTo>
                  <a:pt x="21" y="142"/>
                </a:lnTo>
                <a:lnTo>
                  <a:pt x="21" y="145"/>
                </a:lnTo>
                <a:lnTo>
                  <a:pt x="21" y="145"/>
                </a:lnTo>
                <a:close/>
                <a:moveTo>
                  <a:pt x="204" y="358"/>
                </a:moveTo>
                <a:lnTo>
                  <a:pt x="204" y="358"/>
                </a:lnTo>
                <a:lnTo>
                  <a:pt x="215" y="358"/>
                </a:lnTo>
                <a:lnTo>
                  <a:pt x="215" y="358"/>
                </a:lnTo>
                <a:lnTo>
                  <a:pt x="216" y="356"/>
                </a:lnTo>
                <a:lnTo>
                  <a:pt x="216" y="356"/>
                </a:lnTo>
                <a:lnTo>
                  <a:pt x="216" y="356"/>
                </a:lnTo>
                <a:lnTo>
                  <a:pt x="216" y="356"/>
                </a:lnTo>
                <a:lnTo>
                  <a:pt x="204" y="356"/>
                </a:lnTo>
                <a:lnTo>
                  <a:pt x="204" y="356"/>
                </a:lnTo>
                <a:lnTo>
                  <a:pt x="204" y="358"/>
                </a:lnTo>
                <a:lnTo>
                  <a:pt x="204" y="358"/>
                </a:lnTo>
                <a:close/>
                <a:moveTo>
                  <a:pt x="395" y="184"/>
                </a:moveTo>
                <a:lnTo>
                  <a:pt x="395" y="184"/>
                </a:lnTo>
                <a:lnTo>
                  <a:pt x="395" y="184"/>
                </a:lnTo>
                <a:lnTo>
                  <a:pt x="395" y="184"/>
                </a:lnTo>
                <a:lnTo>
                  <a:pt x="395" y="173"/>
                </a:lnTo>
                <a:lnTo>
                  <a:pt x="395" y="173"/>
                </a:lnTo>
                <a:lnTo>
                  <a:pt x="391" y="176"/>
                </a:lnTo>
                <a:lnTo>
                  <a:pt x="391" y="178"/>
                </a:lnTo>
                <a:lnTo>
                  <a:pt x="391" y="181"/>
                </a:lnTo>
                <a:lnTo>
                  <a:pt x="391" y="181"/>
                </a:lnTo>
                <a:lnTo>
                  <a:pt x="395" y="184"/>
                </a:lnTo>
                <a:lnTo>
                  <a:pt x="395" y="184"/>
                </a:lnTo>
                <a:close/>
                <a:moveTo>
                  <a:pt x="207" y="189"/>
                </a:moveTo>
                <a:lnTo>
                  <a:pt x="207" y="189"/>
                </a:lnTo>
                <a:lnTo>
                  <a:pt x="199" y="189"/>
                </a:lnTo>
                <a:lnTo>
                  <a:pt x="193" y="191"/>
                </a:lnTo>
                <a:lnTo>
                  <a:pt x="193" y="191"/>
                </a:lnTo>
                <a:lnTo>
                  <a:pt x="205" y="192"/>
                </a:lnTo>
                <a:lnTo>
                  <a:pt x="205" y="192"/>
                </a:lnTo>
                <a:lnTo>
                  <a:pt x="207" y="189"/>
                </a:lnTo>
                <a:lnTo>
                  <a:pt x="207" y="189"/>
                </a:lnTo>
                <a:close/>
                <a:moveTo>
                  <a:pt x="131" y="403"/>
                </a:moveTo>
                <a:lnTo>
                  <a:pt x="131" y="403"/>
                </a:lnTo>
                <a:lnTo>
                  <a:pt x="137" y="403"/>
                </a:lnTo>
                <a:lnTo>
                  <a:pt x="137" y="403"/>
                </a:lnTo>
                <a:lnTo>
                  <a:pt x="139" y="400"/>
                </a:lnTo>
                <a:lnTo>
                  <a:pt x="139" y="400"/>
                </a:lnTo>
                <a:lnTo>
                  <a:pt x="130" y="400"/>
                </a:lnTo>
                <a:lnTo>
                  <a:pt x="130" y="400"/>
                </a:lnTo>
                <a:lnTo>
                  <a:pt x="131" y="403"/>
                </a:lnTo>
                <a:lnTo>
                  <a:pt x="131" y="403"/>
                </a:lnTo>
                <a:close/>
                <a:moveTo>
                  <a:pt x="172" y="247"/>
                </a:moveTo>
                <a:lnTo>
                  <a:pt x="172" y="247"/>
                </a:lnTo>
                <a:lnTo>
                  <a:pt x="161" y="246"/>
                </a:lnTo>
                <a:lnTo>
                  <a:pt x="152" y="247"/>
                </a:lnTo>
                <a:lnTo>
                  <a:pt x="152" y="247"/>
                </a:lnTo>
                <a:lnTo>
                  <a:pt x="172" y="249"/>
                </a:lnTo>
                <a:lnTo>
                  <a:pt x="172" y="249"/>
                </a:lnTo>
                <a:lnTo>
                  <a:pt x="172" y="247"/>
                </a:lnTo>
                <a:lnTo>
                  <a:pt x="172" y="247"/>
                </a:lnTo>
                <a:close/>
                <a:moveTo>
                  <a:pt x="251" y="287"/>
                </a:moveTo>
                <a:lnTo>
                  <a:pt x="251" y="287"/>
                </a:lnTo>
                <a:lnTo>
                  <a:pt x="240" y="282"/>
                </a:lnTo>
                <a:lnTo>
                  <a:pt x="240" y="282"/>
                </a:lnTo>
                <a:lnTo>
                  <a:pt x="240" y="285"/>
                </a:lnTo>
                <a:lnTo>
                  <a:pt x="240" y="285"/>
                </a:lnTo>
                <a:lnTo>
                  <a:pt x="242" y="285"/>
                </a:lnTo>
                <a:lnTo>
                  <a:pt x="242" y="285"/>
                </a:lnTo>
                <a:lnTo>
                  <a:pt x="246" y="287"/>
                </a:lnTo>
                <a:lnTo>
                  <a:pt x="246" y="287"/>
                </a:lnTo>
                <a:lnTo>
                  <a:pt x="249" y="287"/>
                </a:lnTo>
                <a:lnTo>
                  <a:pt x="251" y="287"/>
                </a:lnTo>
                <a:lnTo>
                  <a:pt x="251" y="287"/>
                </a:lnTo>
                <a:close/>
                <a:moveTo>
                  <a:pt x="264" y="268"/>
                </a:moveTo>
                <a:lnTo>
                  <a:pt x="264" y="268"/>
                </a:lnTo>
                <a:lnTo>
                  <a:pt x="267" y="268"/>
                </a:lnTo>
                <a:lnTo>
                  <a:pt x="267" y="268"/>
                </a:lnTo>
                <a:lnTo>
                  <a:pt x="267" y="261"/>
                </a:lnTo>
                <a:lnTo>
                  <a:pt x="267" y="261"/>
                </a:lnTo>
                <a:lnTo>
                  <a:pt x="262" y="261"/>
                </a:lnTo>
                <a:lnTo>
                  <a:pt x="262" y="261"/>
                </a:lnTo>
                <a:lnTo>
                  <a:pt x="264" y="268"/>
                </a:lnTo>
                <a:lnTo>
                  <a:pt x="264" y="268"/>
                </a:lnTo>
                <a:close/>
                <a:moveTo>
                  <a:pt x="30" y="91"/>
                </a:moveTo>
                <a:lnTo>
                  <a:pt x="30" y="91"/>
                </a:lnTo>
                <a:lnTo>
                  <a:pt x="29" y="91"/>
                </a:lnTo>
                <a:lnTo>
                  <a:pt x="29" y="91"/>
                </a:lnTo>
                <a:lnTo>
                  <a:pt x="27" y="91"/>
                </a:lnTo>
                <a:lnTo>
                  <a:pt x="27" y="91"/>
                </a:lnTo>
                <a:lnTo>
                  <a:pt x="24" y="91"/>
                </a:lnTo>
                <a:lnTo>
                  <a:pt x="24" y="91"/>
                </a:lnTo>
                <a:lnTo>
                  <a:pt x="24" y="94"/>
                </a:lnTo>
                <a:lnTo>
                  <a:pt x="24" y="94"/>
                </a:lnTo>
                <a:lnTo>
                  <a:pt x="24" y="94"/>
                </a:lnTo>
                <a:lnTo>
                  <a:pt x="24" y="94"/>
                </a:lnTo>
                <a:lnTo>
                  <a:pt x="30" y="96"/>
                </a:lnTo>
                <a:lnTo>
                  <a:pt x="30" y="96"/>
                </a:lnTo>
                <a:lnTo>
                  <a:pt x="30" y="91"/>
                </a:lnTo>
                <a:lnTo>
                  <a:pt x="30" y="91"/>
                </a:lnTo>
                <a:close/>
                <a:moveTo>
                  <a:pt x="354" y="329"/>
                </a:moveTo>
                <a:lnTo>
                  <a:pt x="354" y="329"/>
                </a:lnTo>
                <a:lnTo>
                  <a:pt x="354" y="329"/>
                </a:lnTo>
                <a:lnTo>
                  <a:pt x="354" y="329"/>
                </a:lnTo>
                <a:lnTo>
                  <a:pt x="350" y="336"/>
                </a:lnTo>
                <a:lnTo>
                  <a:pt x="350" y="336"/>
                </a:lnTo>
                <a:lnTo>
                  <a:pt x="354" y="342"/>
                </a:lnTo>
                <a:lnTo>
                  <a:pt x="354" y="342"/>
                </a:lnTo>
                <a:lnTo>
                  <a:pt x="354" y="329"/>
                </a:lnTo>
                <a:lnTo>
                  <a:pt x="354" y="329"/>
                </a:lnTo>
                <a:close/>
                <a:moveTo>
                  <a:pt x="174" y="90"/>
                </a:moveTo>
                <a:lnTo>
                  <a:pt x="174" y="90"/>
                </a:lnTo>
                <a:lnTo>
                  <a:pt x="177" y="97"/>
                </a:lnTo>
                <a:lnTo>
                  <a:pt x="177" y="97"/>
                </a:lnTo>
                <a:lnTo>
                  <a:pt x="178" y="94"/>
                </a:lnTo>
                <a:lnTo>
                  <a:pt x="180" y="90"/>
                </a:lnTo>
                <a:lnTo>
                  <a:pt x="180" y="90"/>
                </a:lnTo>
                <a:lnTo>
                  <a:pt x="174" y="90"/>
                </a:lnTo>
                <a:lnTo>
                  <a:pt x="174" y="90"/>
                </a:lnTo>
                <a:close/>
                <a:moveTo>
                  <a:pt x="346" y="213"/>
                </a:moveTo>
                <a:lnTo>
                  <a:pt x="346" y="213"/>
                </a:lnTo>
                <a:lnTo>
                  <a:pt x="349" y="217"/>
                </a:lnTo>
                <a:lnTo>
                  <a:pt x="349" y="217"/>
                </a:lnTo>
                <a:lnTo>
                  <a:pt x="352" y="208"/>
                </a:lnTo>
                <a:lnTo>
                  <a:pt x="352" y="208"/>
                </a:lnTo>
                <a:lnTo>
                  <a:pt x="352" y="208"/>
                </a:lnTo>
                <a:lnTo>
                  <a:pt x="352" y="208"/>
                </a:lnTo>
                <a:lnTo>
                  <a:pt x="346" y="213"/>
                </a:lnTo>
                <a:lnTo>
                  <a:pt x="346" y="213"/>
                </a:lnTo>
                <a:close/>
                <a:moveTo>
                  <a:pt x="19" y="239"/>
                </a:moveTo>
                <a:lnTo>
                  <a:pt x="19" y="239"/>
                </a:lnTo>
                <a:lnTo>
                  <a:pt x="19" y="244"/>
                </a:lnTo>
                <a:lnTo>
                  <a:pt x="19" y="244"/>
                </a:lnTo>
                <a:lnTo>
                  <a:pt x="19" y="249"/>
                </a:lnTo>
                <a:lnTo>
                  <a:pt x="19" y="249"/>
                </a:lnTo>
                <a:lnTo>
                  <a:pt x="24" y="243"/>
                </a:lnTo>
                <a:lnTo>
                  <a:pt x="24" y="243"/>
                </a:lnTo>
                <a:lnTo>
                  <a:pt x="21" y="239"/>
                </a:lnTo>
                <a:lnTo>
                  <a:pt x="21" y="239"/>
                </a:lnTo>
                <a:lnTo>
                  <a:pt x="19" y="239"/>
                </a:lnTo>
                <a:lnTo>
                  <a:pt x="19" y="239"/>
                </a:lnTo>
                <a:close/>
                <a:moveTo>
                  <a:pt x="205" y="113"/>
                </a:moveTo>
                <a:lnTo>
                  <a:pt x="205" y="113"/>
                </a:lnTo>
                <a:lnTo>
                  <a:pt x="204" y="116"/>
                </a:lnTo>
                <a:lnTo>
                  <a:pt x="204" y="116"/>
                </a:lnTo>
                <a:lnTo>
                  <a:pt x="204" y="118"/>
                </a:lnTo>
                <a:lnTo>
                  <a:pt x="205" y="118"/>
                </a:lnTo>
                <a:lnTo>
                  <a:pt x="205" y="118"/>
                </a:lnTo>
                <a:lnTo>
                  <a:pt x="208" y="123"/>
                </a:lnTo>
                <a:lnTo>
                  <a:pt x="208" y="123"/>
                </a:lnTo>
                <a:lnTo>
                  <a:pt x="210" y="124"/>
                </a:lnTo>
                <a:lnTo>
                  <a:pt x="210" y="124"/>
                </a:lnTo>
                <a:lnTo>
                  <a:pt x="210" y="123"/>
                </a:lnTo>
                <a:lnTo>
                  <a:pt x="210" y="123"/>
                </a:lnTo>
                <a:lnTo>
                  <a:pt x="205" y="113"/>
                </a:lnTo>
                <a:lnTo>
                  <a:pt x="205" y="113"/>
                </a:lnTo>
                <a:close/>
                <a:moveTo>
                  <a:pt x="43" y="266"/>
                </a:moveTo>
                <a:lnTo>
                  <a:pt x="43" y="266"/>
                </a:lnTo>
                <a:lnTo>
                  <a:pt x="40" y="271"/>
                </a:lnTo>
                <a:lnTo>
                  <a:pt x="40" y="271"/>
                </a:lnTo>
                <a:lnTo>
                  <a:pt x="40" y="271"/>
                </a:lnTo>
                <a:lnTo>
                  <a:pt x="40" y="271"/>
                </a:lnTo>
                <a:lnTo>
                  <a:pt x="41" y="276"/>
                </a:lnTo>
                <a:lnTo>
                  <a:pt x="41" y="276"/>
                </a:lnTo>
                <a:lnTo>
                  <a:pt x="44" y="271"/>
                </a:lnTo>
                <a:lnTo>
                  <a:pt x="44" y="271"/>
                </a:lnTo>
                <a:lnTo>
                  <a:pt x="44" y="271"/>
                </a:lnTo>
                <a:lnTo>
                  <a:pt x="44" y="271"/>
                </a:lnTo>
                <a:lnTo>
                  <a:pt x="43" y="266"/>
                </a:lnTo>
                <a:lnTo>
                  <a:pt x="43" y="266"/>
                </a:lnTo>
                <a:close/>
                <a:moveTo>
                  <a:pt x="216" y="280"/>
                </a:moveTo>
                <a:lnTo>
                  <a:pt x="216" y="280"/>
                </a:lnTo>
                <a:lnTo>
                  <a:pt x="216" y="279"/>
                </a:lnTo>
                <a:lnTo>
                  <a:pt x="216" y="279"/>
                </a:lnTo>
                <a:lnTo>
                  <a:pt x="216" y="295"/>
                </a:lnTo>
                <a:lnTo>
                  <a:pt x="216" y="295"/>
                </a:lnTo>
                <a:lnTo>
                  <a:pt x="219" y="293"/>
                </a:lnTo>
                <a:lnTo>
                  <a:pt x="219" y="293"/>
                </a:lnTo>
                <a:lnTo>
                  <a:pt x="216" y="280"/>
                </a:lnTo>
                <a:lnTo>
                  <a:pt x="216" y="280"/>
                </a:lnTo>
                <a:close/>
                <a:moveTo>
                  <a:pt x="238" y="298"/>
                </a:moveTo>
                <a:lnTo>
                  <a:pt x="238" y="298"/>
                </a:lnTo>
                <a:lnTo>
                  <a:pt x="240" y="299"/>
                </a:lnTo>
                <a:lnTo>
                  <a:pt x="240" y="301"/>
                </a:lnTo>
                <a:lnTo>
                  <a:pt x="240" y="301"/>
                </a:lnTo>
                <a:lnTo>
                  <a:pt x="242" y="307"/>
                </a:lnTo>
                <a:lnTo>
                  <a:pt x="242" y="307"/>
                </a:lnTo>
                <a:lnTo>
                  <a:pt x="243" y="306"/>
                </a:lnTo>
                <a:lnTo>
                  <a:pt x="243" y="306"/>
                </a:lnTo>
                <a:lnTo>
                  <a:pt x="243" y="302"/>
                </a:lnTo>
                <a:lnTo>
                  <a:pt x="243" y="298"/>
                </a:lnTo>
                <a:lnTo>
                  <a:pt x="243" y="298"/>
                </a:lnTo>
                <a:lnTo>
                  <a:pt x="240" y="298"/>
                </a:lnTo>
                <a:lnTo>
                  <a:pt x="238" y="298"/>
                </a:lnTo>
                <a:lnTo>
                  <a:pt x="238" y="298"/>
                </a:lnTo>
                <a:close/>
                <a:moveTo>
                  <a:pt x="175" y="271"/>
                </a:moveTo>
                <a:lnTo>
                  <a:pt x="175" y="271"/>
                </a:lnTo>
                <a:lnTo>
                  <a:pt x="177" y="280"/>
                </a:lnTo>
                <a:lnTo>
                  <a:pt x="177" y="280"/>
                </a:lnTo>
                <a:lnTo>
                  <a:pt x="178" y="280"/>
                </a:lnTo>
                <a:lnTo>
                  <a:pt x="178" y="280"/>
                </a:lnTo>
                <a:lnTo>
                  <a:pt x="178" y="273"/>
                </a:lnTo>
                <a:lnTo>
                  <a:pt x="178" y="273"/>
                </a:lnTo>
                <a:lnTo>
                  <a:pt x="175" y="271"/>
                </a:lnTo>
                <a:lnTo>
                  <a:pt x="175" y="271"/>
                </a:lnTo>
                <a:close/>
                <a:moveTo>
                  <a:pt x="341" y="225"/>
                </a:moveTo>
                <a:lnTo>
                  <a:pt x="341" y="225"/>
                </a:lnTo>
                <a:lnTo>
                  <a:pt x="343" y="230"/>
                </a:lnTo>
                <a:lnTo>
                  <a:pt x="343" y="230"/>
                </a:lnTo>
                <a:lnTo>
                  <a:pt x="349" y="224"/>
                </a:lnTo>
                <a:lnTo>
                  <a:pt x="349" y="224"/>
                </a:lnTo>
                <a:lnTo>
                  <a:pt x="349" y="222"/>
                </a:lnTo>
                <a:lnTo>
                  <a:pt x="347" y="224"/>
                </a:lnTo>
                <a:lnTo>
                  <a:pt x="347" y="224"/>
                </a:lnTo>
                <a:lnTo>
                  <a:pt x="341" y="225"/>
                </a:lnTo>
                <a:lnTo>
                  <a:pt x="341" y="225"/>
                </a:lnTo>
                <a:close/>
                <a:moveTo>
                  <a:pt x="112" y="168"/>
                </a:moveTo>
                <a:lnTo>
                  <a:pt x="112" y="168"/>
                </a:lnTo>
                <a:lnTo>
                  <a:pt x="114" y="162"/>
                </a:lnTo>
                <a:lnTo>
                  <a:pt x="114" y="162"/>
                </a:lnTo>
                <a:lnTo>
                  <a:pt x="106" y="164"/>
                </a:lnTo>
                <a:lnTo>
                  <a:pt x="106" y="164"/>
                </a:lnTo>
                <a:lnTo>
                  <a:pt x="106" y="164"/>
                </a:lnTo>
                <a:lnTo>
                  <a:pt x="106" y="164"/>
                </a:lnTo>
                <a:lnTo>
                  <a:pt x="112" y="168"/>
                </a:lnTo>
                <a:lnTo>
                  <a:pt x="112" y="168"/>
                </a:lnTo>
                <a:close/>
                <a:moveTo>
                  <a:pt x="377" y="149"/>
                </a:moveTo>
                <a:lnTo>
                  <a:pt x="377" y="149"/>
                </a:lnTo>
                <a:lnTo>
                  <a:pt x="379" y="146"/>
                </a:lnTo>
                <a:lnTo>
                  <a:pt x="380" y="143"/>
                </a:lnTo>
                <a:lnTo>
                  <a:pt x="380" y="143"/>
                </a:lnTo>
                <a:lnTo>
                  <a:pt x="382" y="135"/>
                </a:lnTo>
                <a:lnTo>
                  <a:pt x="382" y="135"/>
                </a:lnTo>
                <a:lnTo>
                  <a:pt x="382" y="134"/>
                </a:lnTo>
                <a:lnTo>
                  <a:pt x="382" y="134"/>
                </a:lnTo>
                <a:lnTo>
                  <a:pt x="379" y="140"/>
                </a:lnTo>
                <a:lnTo>
                  <a:pt x="377" y="149"/>
                </a:lnTo>
                <a:lnTo>
                  <a:pt x="377" y="149"/>
                </a:lnTo>
                <a:close/>
                <a:moveTo>
                  <a:pt x="160" y="287"/>
                </a:moveTo>
                <a:lnTo>
                  <a:pt x="160" y="287"/>
                </a:lnTo>
                <a:lnTo>
                  <a:pt x="153" y="287"/>
                </a:lnTo>
                <a:lnTo>
                  <a:pt x="153" y="287"/>
                </a:lnTo>
                <a:lnTo>
                  <a:pt x="152" y="290"/>
                </a:lnTo>
                <a:lnTo>
                  <a:pt x="152" y="290"/>
                </a:lnTo>
                <a:lnTo>
                  <a:pt x="160" y="290"/>
                </a:lnTo>
                <a:lnTo>
                  <a:pt x="160" y="290"/>
                </a:lnTo>
                <a:lnTo>
                  <a:pt x="160" y="287"/>
                </a:lnTo>
                <a:lnTo>
                  <a:pt x="160" y="287"/>
                </a:lnTo>
                <a:close/>
                <a:moveTo>
                  <a:pt x="25" y="200"/>
                </a:moveTo>
                <a:lnTo>
                  <a:pt x="25" y="200"/>
                </a:lnTo>
                <a:lnTo>
                  <a:pt x="29" y="195"/>
                </a:lnTo>
                <a:lnTo>
                  <a:pt x="29" y="195"/>
                </a:lnTo>
                <a:lnTo>
                  <a:pt x="22" y="194"/>
                </a:lnTo>
                <a:lnTo>
                  <a:pt x="22" y="194"/>
                </a:lnTo>
                <a:lnTo>
                  <a:pt x="22" y="195"/>
                </a:lnTo>
                <a:lnTo>
                  <a:pt x="24" y="198"/>
                </a:lnTo>
                <a:lnTo>
                  <a:pt x="24" y="198"/>
                </a:lnTo>
                <a:lnTo>
                  <a:pt x="25" y="200"/>
                </a:lnTo>
                <a:lnTo>
                  <a:pt x="25" y="200"/>
                </a:lnTo>
                <a:close/>
                <a:moveTo>
                  <a:pt x="51" y="386"/>
                </a:moveTo>
                <a:lnTo>
                  <a:pt x="51" y="386"/>
                </a:lnTo>
                <a:lnTo>
                  <a:pt x="48" y="380"/>
                </a:lnTo>
                <a:lnTo>
                  <a:pt x="48" y="380"/>
                </a:lnTo>
                <a:lnTo>
                  <a:pt x="46" y="386"/>
                </a:lnTo>
                <a:lnTo>
                  <a:pt x="48" y="391"/>
                </a:lnTo>
                <a:lnTo>
                  <a:pt x="48" y="391"/>
                </a:lnTo>
                <a:lnTo>
                  <a:pt x="51" y="386"/>
                </a:lnTo>
                <a:lnTo>
                  <a:pt x="51" y="386"/>
                </a:lnTo>
                <a:close/>
                <a:moveTo>
                  <a:pt x="21" y="211"/>
                </a:moveTo>
                <a:lnTo>
                  <a:pt x="21" y="211"/>
                </a:lnTo>
                <a:lnTo>
                  <a:pt x="22" y="209"/>
                </a:lnTo>
                <a:lnTo>
                  <a:pt x="22" y="208"/>
                </a:lnTo>
                <a:lnTo>
                  <a:pt x="22" y="208"/>
                </a:lnTo>
                <a:lnTo>
                  <a:pt x="22" y="205"/>
                </a:lnTo>
                <a:lnTo>
                  <a:pt x="22" y="205"/>
                </a:lnTo>
                <a:lnTo>
                  <a:pt x="24" y="203"/>
                </a:lnTo>
                <a:lnTo>
                  <a:pt x="24" y="203"/>
                </a:lnTo>
                <a:lnTo>
                  <a:pt x="21" y="200"/>
                </a:lnTo>
                <a:lnTo>
                  <a:pt x="21" y="200"/>
                </a:lnTo>
                <a:lnTo>
                  <a:pt x="21" y="211"/>
                </a:lnTo>
                <a:lnTo>
                  <a:pt x="21" y="211"/>
                </a:lnTo>
                <a:close/>
                <a:moveTo>
                  <a:pt x="109" y="405"/>
                </a:moveTo>
                <a:lnTo>
                  <a:pt x="109" y="405"/>
                </a:lnTo>
                <a:lnTo>
                  <a:pt x="106" y="400"/>
                </a:lnTo>
                <a:lnTo>
                  <a:pt x="106" y="400"/>
                </a:lnTo>
                <a:lnTo>
                  <a:pt x="101" y="407"/>
                </a:lnTo>
                <a:lnTo>
                  <a:pt x="101" y="407"/>
                </a:lnTo>
                <a:lnTo>
                  <a:pt x="109" y="405"/>
                </a:lnTo>
                <a:lnTo>
                  <a:pt x="109" y="405"/>
                </a:lnTo>
                <a:close/>
                <a:moveTo>
                  <a:pt x="90" y="408"/>
                </a:moveTo>
                <a:lnTo>
                  <a:pt x="90" y="408"/>
                </a:lnTo>
                <a:lnTo>
                  <a:pt x="85" y="402"/>
                </a:lnTo>
                <a:lnTo>
                  <a:pt x="85" y="402"/>
                </a:lnTo>
                <a:lnTo>
                  <a:pt x="82" y="408"/>
                </a:lnTo>
                <a:lnTo>
                  <a:pt x="82" y="408"/>
                </a:lnTo>
                <a:lnTo>
                  <a:pt x="90" y="408"/>
                </a:lnTo>
                <a:lnTo>
                  <a:pt x="90" y="408"/>
                </a:lnTo>
                <a:close/>
                <a:moveTo>
                  <a:pt x="388" y="344"/>
                </a:moveTo>
                <a:lnTo>
                  <a:pt x="388" y="344"/>
                </a:lnTo>
                <a:lnTo>
                  <a:pt x="390" y="332"/>
                </a:lnTo>
                <a:lnTo>
                  <a:pt x="390" y="332"/>
                </a:lnTo>
                <a:lnTo>
                  <a:pt x="390" y="332"/>
                </a:lnTo>
                <a:lnTo>
                  <a:pt x="390" y="332"/>
                </a:lnTo>
                <a:lnTo>
                  <a:pt x="385" y="339"/>
                </a:lnTo>
                <a:lnTo>
                  <a:pt x="385" y="339"/>
                </a:lnTo>
                <a:lnTo>
                  <a:pt x="388" y="344"/>
                </a:lnTo>
                <a:lnTo>
                  <a:pt x="388" y="344"/>
                </a:lnTo>
                <a:close/>
                <a:moveTo>
                  <a:pt x="379" y="258"/>
                </a:moveTo>
                <a:lnTo>
                  <a:pt x="379" y="258"/>
                </a:lnTo>
                <a:lnTo>
                  <a:pt x="380" y="258"/>
                </a:lnTo>
                <a:lnTo>
                  <a:pt x="380" y="258"/>
                </a:lnTo>
                <a:lnTo>
                  <a:pt x="380" y="244"/>
                </a:lnTo>
                <a:lnTo>
                  <a:pt x="380" y="244"/>
                </a:lnTo>
                <a:lnTo>
                  <a:pt x="379" y="244"/>
                </a:lnTo>
                <a:lnTo>
                  <a:pt x="379" y="244"/>
                </a:lnTo>
                <a:lnTo>
                  <a:pt x="377" y="254"/>
                </a:lnTo>
                <a:lnTo>
                  <a:pt x="377" y="254"/>
                </a:lnTo>
                <a:lnTo>
                  <a:pt x="377" y="255"/>
                </a:lnTo>
                <a:lnTo>
                  <a:pt x="377" y="255"/>
                </a:lnTo>
                <a:lnTo>
                  <a:pt x="379" y="258"/>
                </a:lnTo>
                <a:lnTo>
                  <a:pt x="379" y="258"/>
                </a:lnTo>
                <a:close/>
                <a:moveTo>
                  <a:pt x="393" y="222"/>
                </a:moveTo>
                <a:lnTo>
                  <a:pt x="393" y="222"/>
                </a:lnTo>
                <a:lnTo>
                  <a:pt x="395" y="220"/>
                </a:lnTo>
                <a:lnTo>
                  <a:pt x="395" y="219"/>
                </a:lnTo>
                <a:lnTo>
                  <a:pt x="395" y="219"/>
                </a:lnTo>
                <a:lnTo>
                  <a:pt x="395" y="205"/>
                </a:lnTo>
                <a:lnTo>
                  <a:pt x="395" y="205"/>
                </a:lnTo>
                <a:lnTo>
                  <a:pt x="395" y="205"/>
                </a:lnTo>
                <a:lnTo>
                  <a:pt x="395" y="205"/>
                </a:lnTo>
                <a:lnTo>
                  <a:pt x="393" y="206"/>
                </a:lnTo>
                <a:lnTo>
                  <a:pt x="393" y="206"/>
                </a:lnTo>
                <a:lnTo>
                  <a:pt x="393" y="217"/>
                </a:lnTo>
                <a:lnTo>
                  <a:pt x="393" y="217"/>
                </a:lnTo>
                <a:lnTo>
                  <a:pt x="393" y="222"/>
                </a:lnTo>
                <a:lnTo>
                  <a:pt x="393" y="222"/>
                </a:lnTo>
                <a:close/>
                <a:moveTo>
                  <a:pt x="78" y="396"/>
                </a:moveTo>
                <a:lnTo>
                  <a:pt x="78" y="396"/>
                </a:lnTo>
                <a:lnTo>
                  <a:pt x="78" y="394"/>
                </a:lnTo>
                <a:lnTo>
                  <a:pt x="78" y="394"/>
                </a:lnTo>
                <a:lnTo>
                  <a:pt x="76" y="389"/>
                </a:lnTo>
                <a:lnTo>
                  <a:pt x="76" y="389"/>
                </a:lnTo>
                <a:lnTo>
                  <a:pt x="78" y="386"/>
                </a:lnTo>
                <a:lnTo>
                  <a:pt x="79" y="386"/>
                </a:lnTo>
                <a:lnTo>
                  <a:pt x="79" y="386"/>
                </a:lnTo>
                <a:lnTo>
                  <a:pt x="81" y="386"/>
                </a:lnTo>
                <a:lnTo>
                  <a:pt x="81" y="386"/>
                </a:lnTo>
                <a:lnTo>
                  <a:pt x="79" y="383"/>
                </a:lnTo>
                <a:lnTo>
                  <a:pt x="79" y="383"/>
                </a:lnTo>
                <a:lnTo>
                  <a:pt x="76" y="388"/>
                </a:lnTo>
                <a:lnTo>
                  <a:pt x="76" y="388"/>
                </a:lnTo>
                <a:lnTo>
                  <a:pt x="76" y="388"/>
                </a:lnTo>
                <a:lnTo>
                  <a:pt x="76" y="388"/>
                </a:lnTo>
                <a:lnTo>
                  <a:pt x="76" y="396"/>
                </a:lnTo>
                <a:lnTo>
                  <a:pt x="76" y="396"/>
                </a:lnTo>
                <a:lnTo>
                  <a:pt x="76" y="396"/>
                </a:lnTo>
                <a:lnTo>
                  <a:pt x="78" y="396"/>
                </a:lnTo>
                <a:lnTo>
                  <a:pt x="78" y="396"/>
                </a:lnTo>
                <a:close/>
                <a:moveTo>
                  <a:pt x="245" y="192"/>
                </a:moveTo>
                <a:lnTo>
                  <a:pt x="245" y="192"/>
                </a:lnTo>
                <a:lnTo>
                  <a:pt x="243" y="192"/>
                </a:lnTo>
                <a:lnTo>
                  <a:pt x="243" y="192"/>
                </a:lnTo>
                <a:lnTo>
                  <a:pt x="243" y="195"/>
                </a:lnTo>
                <a:lnTo>
                  <a:pt x="243" y="195"/>
                </a:lnTo>
                <a:lnTo>
                  <a:pt x="243" y="198"/>
                </a:lnTo>
                <a:lnTo>
                  <a:pt x="243" y="198"/>
                </a:lnTo>
                <a:lnTo>
                  <a:pt x="245" y="213"/>
                </a:lnTo>
                <a:lnTo>
                  <a:pt x="245" y="213"/>
                </a:lnTo>
                <a:lnTo>
                  <a:pt x="245" y="217"/>
                </a:lnTo>
                <a:lnTo>
                  <a:pt x="245" y="217"/>
                </a:lnTo>
                <a:lnTo>
                  <a:pt x="245" y="205"/>
                </a:lnTo>
                <a:lnTo>
                  <a:pt x="245" y="192"/>
                </a:lnTo>
                <a:lnTo>
                  <a:pt x="245" y="192"/>
                </a:lnTo>
                <a:close/>
                <a:moveTo>
                  <a:pt x="223" y="397"/>
                </a:moveTo>
                <a:lnTo>
                  <a:pt x="223" y="397"/>
                </a:lnTo>
                <a:lnTo>
                  <a:pt x="218" y="403"/>
                </a:lnTo>
                <a:lnTo>
                  <a:pt x="218" y="403"/>
                </a:lnTo>
                <a:lnTo>
                  <a:pt x="224" y="402"/>
                </a:lnTo>
                <a:lnTo>
                  <a:pt x="224" y="402"/>
                </a:lnTo>
                <a:lnTo>
                  <a:pt x="223" y="397"/>
                </a:lnTo>
                <a:lnTo>
                  <a:pt x="223" y="397"/>
                </a:lnTo>
                <a:close/>
                <a:moveTo>
                  <a:pt x="134" y="273"/>
                </a:moveTo>
                <a:lnTo>
                  <a:pt x="134" y="273"/>
                </a:lnTo>
                <a:lnTo>
                  <a:pt x="136" y="257"/>
                </a:lnTo>
                <a:lnTo>
                  <a:pt x="136" y="257"/>
                </a:lnTo>
                <a:lnTo>
                  <a:pt x="133" y="257"/>
                </a:lnTo>
                <a:lnTo>
                  <a:pt x="133" y="257"/>
                </a:lnTo>
                <a:lnTo>
                  <a:pt x="134" y="273"/>
                </a:lnTo>
                <a:lnTo>
                  <a:pt x="134" y="273"/>
                </a:lnTo>
                <a:close/>
                <a:moveTo>
                  <a:pt x="384" y="154"/>
                </a:moveTo>
                <a:lnTo>
                  <a:pt x="384" y="154"/>
                </a:lnTo>
                <a:lnTo>
                  <a:pt x="382" y="154"/>
                </a:lnTo>
                <a:lnTo>
                  <a:pt x="382" y="154"/>
                </a:lnTo>
                <a:lnTo>
                  <a:pt x="382" y="156"/>
                </a:lnTo>
                <a:lnTo>
                  <a:pt x="382" y="156"/>
                </a:lnTo>
                <a:lnTo>
                  <a:pt x="379" y="162"/>
                </a:lnTo>
                <a:lnTo>
                  <a:pt x="379" y="162"/>
                </a:lnTo>
                <a:lnTo>
                  <a:pt x="379" y="164"/>
                </a:lnTo>
                <a:lnTo>
                  <a:pt x="380" y="165"/>
                </a:lnTo>
                <a:lnTo>
                  <a:pt x="380" y="165"/>
                </a:lnTo>
                <a:lnTo>
                  <a:pt x="382" y="162"/>
                </a:lnTo>
                <a:lnTo>
                  <a:pt x="382" y="162"/>
                </a:lnTo>
                <a:lnTo>
                  <a:pt x="384" y="161"/>
                </a:lnTo>
                <a:lnTo>
                  <a:pt x="384" y="161"/>
                </a:lnTo>
                <a:lnTo>
                  <a:pt x="384" y="154"/>
                </a:lnTo>
                <a:lnTo>
                  <a:pt x="384" y="154"/>
                </a:lnTo>
                <a:close/>
                <a:moveTo>
                  <a:pt x="257" y="261"/>
                </a:moveTo>
                <a:lnTo>
                  <a:pt x="257" y="261"/>
                </a:lnTo>
                <a:lnTo>
                  <a:pt x="253" y="263"/>
                </a:lnTo>
                <a:lnTo>
                  <a:pt x="253" y="263"/>
                </a:lnTo>
                <a:lnTo>
                  <a:pt x="253" y="266"/>
                </a:lnTo>
                <a:lnTo>
                  <a:pt x="253" y="266"/>
                </a:lnTo>
                <a:lnTo>
                  <a:pt x="259" y="268"/>
                </a:lnTo>
                <a:lnTo>
                  <a:pt x="259" y="268"/>
                </a:lnTo>
                <a:lnTo>
                  <a:pt x="257" y="261"/>
                </a:lnTo>
                <a:lnTo>
                  <a:pt x="257" y="261"/>
                </a:lnTo>
                <a:close/>
                <a:moveTo>
                  <a:pt x="78" y="282"/>
                </a:moveTo>
                <a:lnTo>
                  <a:pt x="78" y="282"/>
                </a:lnTo>
                <a:lnTo>
                  <a:pt x="76" y="282"/>
                </a:lnTo>
                <a:lnTo>
                  <a:pt x="76" y="282"/>
                </a:lnTo>
                <a:lnTo>
                  <a:pt x="76" y="288"/>
                </a:lnTo>
                <a:lnTo>
                  <a:pt x="76" y="288"/>
                </a:lnTo>
                <a:lnTo>
                  <a:pt x="76" y="293"/>
                </a:lnTo>
                <a:lnTo>
                  <a:pt x="76" y="293"/>
                </a:lnTo>
                <a:lnTo>
                  <a:pt x="79" y="290"/>
                </a:lnTo>
                <a:lnTo>
                  <a:pt x="79" y="290"/>
                </a:lnTo>
                <a:lnTo>
                  <a:pt x="79" y="288"/>
                </a:lnTo>
                <a:lnTo>
                  <a:pt x="79" y="288"/>
                </a:lnTo>
                <a:lnTo>
                  <a:pt x="78" y="282"/>
                </a:lnTo>
                <a:lnTo>
                  <a:pt x="78" y="282"/>
                </a:lnTo>
                <a:close/>
                <a:moveTo>
                  <a:pt x="357" y="116"/>
                </a:moveTo>
                <a:lnTo>
                  <a:pt x="357" y="116"/>
                </a:lnTo>
                <a:lnTo>
                  <a:pt x="360" y="108"/>
                </a:lnTo>
                <a:lnTo>
                  <a:pt x="360" y="108"/>
                </a:lnTo>
                <a:lnTo>
                  <a:pt x="361" y="107"/>
                </a:lnTo>
                <a:lnTo>
                  <a:pt x="361" y="107"/>
                </a:lnTo>
                <a:lnTo>
                  <a:pt x="358" y="104"/>
                </a:lnTo>
                <a:lnTo>
                  <a:pt x="358" y="104"/>
                </a:lnTo>
                <a:lnTo>
                  <a:pt x="358" y="105"/>
                </a:lnTo>
                <a:lnTo>
                  <a:pt x="358" y="105"/>
                </a:lnTo>
                <a:lnTo>
                  <a:pt x="357" y="112"/>
                </a:lnTo>
                <a:lnTo>
                  <a:pt x="357" y="112"/>
                </a:lnTo>
                <a:lnTo>
                  <a:pt x="357" y="113"/>
                </a:lnTo>
                <a:lnTo>
                  <a:pt x="355" y="115"/>
                </a:lnTo>
                <a:lnTo>
                  <a:pt x="355" y="115"/>
                </a:lnTo>
                <a:lnTo>
                  <a:pt x="357" y="116"/>
                </a:lnTo>
                <a:lnTo>
                  <a:pt x="357" y="116"/>
                </a:lnTo>
                <a:close/>
                <a:moveTo>
                  <a:pt x="242" y="345"/>
                </a:moveTo>
                <a:lnTo>
                  <a:pt x="242" y="345"/>
                </a:lnTo>
                <a:lnTo>
                  <a:pt x="243" y="345"/>
                </a:lnTo>
                <a:lnTo>
                  <a:pt x="243" y="345"/>
                </a:lnTo>
                <a:lnTo>
                  <a:pt x="243" y="345"/>
                </a:lnTo>
                <a:lnTo>
                  <a:pt x="243" y="334"/>
                </a:lnTo>
                <a:lnTo>
                  <a:pt x="243" y="334"/>
                </a:lnTo>
                <a:lnTo>
                  <a:pt x="243" y="325"/>
                </a:lnTo>
                <a:lnTo>
                  <a:pt x="243" y="325"/>
                </a:lnTo>
                <a:lnTo>
                  <a:pt x="242" y="325"/>
                </a:lnTo>
                <a:lnTo>
                  <a:pt x="242" y="325"/>
                </a:lnTo>
                <a:lnTo>
                  <a:pt x="242" y="345"/>
                </a:lnTo>
                <a:lnTo>
                  <a:pt x="242" y="345"/>
                </a:lnTo>
                <a:close/>
                <a:moveTo>
                  <a:pt x="219" y="323"/>
                </a:moveTo>
                <a:lnTo>
                  <a:pt x="219" y="323"/>
                </a:lnTo>
                <a:lnTo>
                  <a:pt x="216" y="309"/>
                </a:lnTo>
                <a:lnTo>
                  <a:pt x="216" y="309"/>
                </a:lnTo>
                <a:lnTo>
                  <a:pt x="216" y="317"/>
                </a:lnTo>
                <a:lnTo>
                  <a:pt x="216" y="320"/>
                </a:lnTo>
                <a:lnTo>
                  <a:pt x="219" y="323"/>
                </a:lnTo>
                <a:lnTo>
                  <a:pt x="219" y="323"/>
                </a:lnTo>
                <a:close/>
                <a:moveTo>
                  <a:pt x="155" y="107"/>
                </a:moveTo>
                <a:lnTo>
                  <a:pt x="155" y="107"/>
                </a:lnTo>
                <a:lnTo>
                  <a:pt x="155" y="107"/>
                </a:lnTo>
                <a:lnTo>
                  <a:pt x="155" y="107"/>
                </a:lnTo>
                <a:lnTo>
                  <a:pt x="158" y="101"/>
                </a:lnTo>
                <a:lnTo>
                  <a:pt x="158" y="101"/>
                </a:lnTo>
                <a:lnTo>
                  <a:pt x="152" y="99"/>
                </a:lnTo>
                <a:lnTo>
                  <a:pt x="152" y="99"/>
                </a:lnTo>
                <a:lnTo>
                  <a:pt x="155" y="107"/>
                </a:lnTo>
                <a:lnTo>
                  <a:pt x="155" y="107"/>
                </a:lnTo>
                <a:close/>
                <a:moveTo>
                  <a:pt x="96" y="165"/>
                </a:moveTo>
                <a:lnTo>
                  <a:pt x="96" y="165"/>
                </a:lnTo>
                <a:lnTo>
                  <a:pt x="93" y="165"/>
                </a:lnTo>
                <a:lnTo>
                  <a:pt x="93" y="165"/>
                </a:lnTo>
                <a:lnTo>
                  <a:pt x="89" y="165"/>
                </a:lnTo>
                <a:lnTo>
                  <a:pt x="89" y="165"/>
                </a:lnTo>
                <a:lnTo>
                  <a:pt x="95" y="170"/>
                </a:lnTo>
                <a:lnTo>
                  <a:pt x="95" y="170"/>
                </a:lnTo>
                <a:lnTo>
                  <a:pt x="96" y="165"/>
                </a:lnTo>
                <a:lnTo>
                  <a:pt x="96" y="165"/>
                </a:lnTo>
                <a:close/>
                <a:moveTo>
                  <a:pt x="197" y="411"/>
                </a:moveTo>
                <a:lnTo>
                  <a:pt x="197" y="411"/>
                </a:lnTo>
                <a:lnTo>
                  <a:pt x="197" y="413"/>
                </a:lnTo>
                <a:lnTo>
                  <a:pt x="197" y="413"/>
                </a:lnTo>
                <a:lnTo>
                  <a:pt x="208" y="413"/>
                </a:lnTo>
                <a:lnTo>
                  <a:pt x="208" y="413"/>
                </a:lnTo>
                <a:lnTo>
                  <a:pt x="210" y="410"/>
                </a:lnTo>
                <a:lnTo>
                  <a:pt x="210" y="410"/>
                </a:lnTo>
                <a:lnTo>
                  <a:pt x="208" y="411"/>
                </a:lnTo>
                <a:lnTo>
                  <a:pt x="208" y="411"/>
                </a:lnTo>
                <a:lnTo>
                  <a:pt x="205" y="411"/>
                </a:lnTo>
                <a:lnTo>
                  <a:pt x="202" y="410"/>
                </a:lnTo>
                <a:lnTo>
                  <a:pt x="202" y="410"/>
                </a:lnTo>
                <a:lnTo>
                  <a:pt x="201" y="410"/>
                </a:lnTo>
                <a:lnTo>
                  <a:pt x="201" y="410"/>
                </a:lnTo>
                <a:lnTo>
                  <a:pt x="202" y="411"/>
                </a:lnTo>
                <a:lnTo>
                  <a:pt x="201" y="411"/>
                </a:lnTo>
                <a:lnTo>
                  <a:pt x="201" y="411"/>
                </a:lnTo>
                <a:lnTo>
                  <a:pt x="199" y="413"/>
                </a:lnTo>
                <a:lnTo>
                  <a:pt x="197" y="411"/>
                </a:lnTo>
                <a:lnTo>
                  <a:pt x="197" y="411"/>
                </a:lnTo>
                <a:close/>
                <a:moveTo>
                  <a:pt x="178" y="192"/>
                </a:moveTo>
                <a:lnTo>
                  <a:pt x="178" y="192"/>
                </a:lnTo>
                <a:lnTo>
                  <a:pt x="177" y="192"/>
                </a:lnTo>
                <a:lnTo>
                  <a:pt x="175" y="191"/>
                </a:lnTo>
                <a:lnTo>
                  <a:pt x="175" y="191"/>
                </a:lnTo>
                <a:lnTo>
                  <a:pt x="174" y="187"/>
                </a:lnTo>
                <a:lnTo>
                  <a:pt x="174" y="187"/>
                </a:lnTo>
                <a:lnTo>
                  <a:pt x="175" y="197"/>
                </a:lnTo>
                <a:lnTo>
                  <a:pt x="175" y="197"/>
                </a:lnTo>
                <a:lnTo>
                  <a:pt x="178" y="195"/>
                </a:lnTo>
                <a:lnTo>
                  <a:pt x="178" y="195"/>
                </a:lnTo>
                <a:lnTo>
                  <a:pt x="178" y="192"/>
                </a:lnTo>
                <a:lnTo>
                  <a:pt x="178" y="192"/>
                </a:lnTo>
                <a:close/>
                <a:moveTo>
                  <a:pt x="153" y="271"/>
                </a:moveTo>
                <a:lnTo>
                  <a:pt x="153" y="271"/>
                </a:lnTo>
                <a:lnTo>
                  <a:pt x="153" y="271"/>
                </a:lnTo>
                <a:lnTo>
                  <a:pt x="153" y="271"/>
                </a:lnTo>
                <a:lnTo>
                  <a:pt x="153" y="280"/>
                </a:lnTo>
                <a:lnTo>
                  <a:pt x="153" y="280"/>
                </a:lnTo>
                <a:lnTo>
                  <a:pt x="156" y="280"/>
                </a:lnTo>
                <a:lnTo>
                  <a:pt x="156" y="280"/>
                </a:lnTo>
                <a:lnTo>
                  <a:pt x="153" y="271"/>
                </a:lnTo>
                <a:lnTo>
                  <a:pt x="153" y="271"/>
                </a:lnTo>
                <a:close/>
                <a:moveTo>
                  <a:pt x="62" y="104"/>
                </a:moveTo>
                <a:lnTo>
                  <a:pt x="62" y="104"/>
                </a:lnTo>
                <a:lnTo>
                  <a:pt x="62" y="104"/>
                </a:lnTo>
                <a:lnTo>
                  <a:pt x="62" y="104"/>
                </a:lnTo>
                <a:lnTo>
                  <a:pt x="59" y="112"/>
                </a:lnTo>
                <a:lnTo>
                  <a:pt x="59" y="112"/>
                </a:lnTo>
                <a:lnTo>
                  <a:pt x="63" y="112"/>
                </a:lnTo>
                <a:lnTo>
                  <a:pt x="63" y="112"/>
                </a:lnTo>
                <a:lnTo>
                  <a:pt x="62" y="104"/>
                </a:lnTo>
                <a:lnTo>
                  <a:pt x="62" y="104"/>
                </a:lnTo>
                <a:close/>
                <a:moveTo>
                  <a:pt x="8" y="331"/>
                </a:moveTo>
                <a:lnTo>
                  <a:pt x="8" y="331"/>
                </a:lnTo>
                <a:lnTo>
                  <a:pt x="8" y="314"/>
                </a:lnTo>
                <a:lnTo>
                  <a:pt x="8" y="314"/>
                </a:lnTo>
                <a:lnTo>
                  <a:pt x="7" y="314"/>
                </a:lnTo>
                <a:lnTo>
                  <a:pt x="7" y="314"/>
                </a:lnTo>
                <a:lnTo>
                  <a:pt x="5" y="331"/>
                </a:lnTo>
                <a:lnTo>
                  <a:pt x="5" y="331"/>
                </a:lnTo>
                <a:lnTo>
                  <a:pt x="8" y="331"/>
                </a:lnTo>
                <a:lnTo>
                  <a:pt x="8" y="331"/>
                </a:lnTo>
                <a:close/>
                <a:moveTo>
                  <a:pt x="10" y="391"/>
                </a:moveTo>
                <a:lnTo>
                  <a:pt x="10" y="391"/>
                </a:lnTo>
                <a:lnTo>
                  <a:pt x="10" y="389"/>
                </a:lnTo>
                <a:lnTo>
                  <a:pt x="10" y="389"/>
                </a:lnTo>
                <a:lnTo>
                  <a:pt x="8" y="383"/>
                </a:lnTo>
                <a:lnTo>
                  <a:pt x="8" y="383"/>
                </a:lnTo>
                <a:lnTo>
                  <a:pt x="7" y="377"/>
                </a:lnTo>
                <a:lnTo>
                  <a:pt x="7" y="377"/>
                </a:lnTo>
                <a:lnTo>
                  <a:pt x="5" y="372"/>
                </a:lnTo>
                <a:lnTo>
                  <a:pt x="5" y="372"/>
                </a:lnTo>
                <a:lnTo>
                  <a:pt x="7" y="381"/>
                </a:lnTo>
                <a:lnTo>
                  <a:pt x="10" y="391"/>
                </a:lnTo>
                <a:lnTo>
                  <a:pt x="10" y="391"/>
                </a:lnTo>
                <a:close/>
                <a:moveTo>
                  <a:pt x="197" y="97"/>
                </a:moveTo>
                <a:lnTo>
                  <a:pt x="197" y="97"/>
                </a:lnTo>
                <a:lnTo>
                  <a:pt x="197" y="97"/>
                </a:lnTo>
                <a:lnTo>
                  <a:pt x="197" y="97"/>
                </a:lnTo>
                <a:lnTo>
                  <a:pt x="201" y="90"/>
                </a:lnTo>
                <a:lnTo>
                  <a:pt x="201" y="90"/>
                </a:lnTo>
                <a:lnTo>
                  <a:pt x="199" y="90"/>
                </a:lnTo>
                <a:lnTo>
                  <a:pt x="199" y="90"/>
                </a:lnTo>
                <a:lnTo>
                  <a:pt x="197" y="91"/>
                </a:lnTo>
                <a:lnTo>
                  <a:pt x="197" y="91"/>
                </a:lnTo>
                <a:lnTo>
                  <a:pt x="196" y="94"/>
                </a:lnTo>
                <a:lnTo>
                  <a:pt x="196" y="94"/>
                </a:lnTo>
                <a:lnTo>
                  <a:pt x="197" y="97"/>
                </a:lnTo>
                <a:lnTo>
                  <a:pt x="197" y="97"/>
                </a:lnTo>
                <a:close/>
                <a:moveTo>
                  <a:pt x="379" y="157"/>
                </a:moveTo>
                <a:lnTo>
                  <a:pt x="379" y="157"/>
                </a:lnTo>
                <a:lnTo>
                  <a:pt x="382" y="153"/>
                </a:lnTo>
                <a:lnTo>
                  <a:pt x="384" y="149"/>
                </a:lnTo>
                <a:lnTo>
                  <a:pt x="382" y="146"/>
                </a:lnTo>
                <a:lnTo>
                  <a:pt x="382" y="146"/>
                </a:lnTo>
                <a:lnTo>
                  <a:pt x="380" y="148"/>
                </a:lnTo>
                <a:lnTo>
                  <a:pt x="380" y="148"/>
                </a:lnTo>
                <a:lnTo>
                  <a:pt x="379" y="157"/>
                </a:lnTo>
                <a:lnTo>
                  <a:pt x="379" y="157"/>
                </a:lnTo>
                <a:close/>
                <a:moveTo>
                  <a:pt x="254" y="142"/>
                </a:moveTo>
                <a:lnTo>
                  <a:pt x="254" y="142"/>
                </a:lnTo>
                <a:lnTo>
                  <a:pt x="254" y="142"/>
                </a:lnTo>
                <a:lnTo>
                  <a:pt x="254" y="142"/>
                </a:lnTo>
                <a:lnTo>
                  <a:pt x="251" y="151"/>
                </a:lnTo>
                <a:lnTo>
                  <a:pt x="251" y="151"/>
                </a:lnTo>
                <a:lnTo>
                  <a:pt x="254" y="148"/>
                </a:lnTo>
                <a:lnTo>
                  <a:pt x="254" y="148"/>
                </a:lnTo>
                <a:lnTo>
                  <a:pt x="256" y="145"/>
                </a:lnTo>
                <a:lnTo>
                  <a:pt x="254" y="142"/>
                </a:lnTo>
                <a:lnTo>
                  <a:pt x="254" y="142"/>
                </a:lnTo>
                <a:lnTo>
                  <a:pt x="254" y="142"/>
                </a:lnTo>
                <a:lnTo>
                  <a:pt x="254" y="142"/>
                </a:lnTo>
                <a:close/>
                <a:moveTo>
                  <a:pt x="210" y="192"/>
                </a:moveTo>
                <a:lnTo>
                  <a:pt x="210" y="192"/>
                </a:lnTo>
                <a:lnTo>
                  <a:pt x="216" y="192"/>
                </a:lnTo>
                <a:lnTo>
                  <a:pt x="216" y="192"/>
                </a:lnTo>
                <a:lnTo>
                  <a:pt x="216" y="189"/>
                </a:lnTo>
                <a:lnTo>
                  <a:pt x="216" y="189"/>
                </a:lnTo>
                <a:lnTo>
                  <a:pt x="210" y="189"/>
                </a:lnTo>
                <a:lnTo>
                  <a:pt x="210" y="189"/>
                </a:lnTo>
                <a:lnTo>
                  <a:pt x="208" y="189"/>
                </a:lnTo>
                <a:lnTo>
                  <a:pt x="208" y="189"/>
                </a:lnTo>
                <a:lnTo>
                  <a:pt x="210" y="192"/>
                </a:lnTo>
                <a:lnTo>
                  <a:pt x="210" y="192"/>
                </a:lnTo>
                <a:close/>
                <a:moveTo>
                  <a:pt x="174" y="291"/>
                </a:moveTo>
                <a:lnTo>
                  <a:pt x="174" y="291"/>
                </a:lnTo>
                <a:lnTo>
                  <a:pt x="172" y="287"/>
                </a:lnTo>
                <a:lnTo>
                  <a:pt x="172" y="287"/>
                </a:lnTo>
                <a:lnTo>
                  <a:pt x="167" y="287"/>
                </a:lnTo>
                <a:lnTo>
                  <a:pt x="167" y="287"/>
                </a:lnTo>
                <a:lnTo>
                  <a:pt x="167" y="291"/>
                </a:lnTo>
                <a:lnTo>
                  <a:pt x="167" y="291"/>
                </a:lnTo>
                <a:lnTo>
                  <a:pt x="174" y="291"/>
                </a:lnTo>
                <a:lnTo>
                  <a:pt x="174" y="291"/>
                </a:lnTo>
                <a:close/>
                <a:moveTo>
                  <a:pt x="224" y="96"/>
                </a:moveTo>
                <a:lnTo>
                  <a:pt x="224" y="96"/>
                </a:lnTo>
                <a:lnTo>
                  <a:pt x="224" y="93"/>
                </a:lnTo>
                <a:lnTo>
                  <a:pt x="224" y="93"/>
                </a:lnTo>
                <a:lnTo>
                  <a:pt x="224" y="90"/>
                </a:lnTo>
                <a:lnTo>
                  <a:pt x="223" y="90"/>
                </a:lnTo>
                <a:lnTo>
                  <a:pt x="223" y="90"/>
                </a:lnTo>
                <a:lnTo>
                  <a:pt x="219" y="90"/>
                </a:lnTo>
                <a:lnTo>
                  <a:pt x="219" y="90"/>
                </a:lnTo>
                <a:lnTo>
                  <a:pt x="224" y="96"/>
                </a:lnTo>
                <a:lnTo>
                  <a:pt x="224" y="96"/>
                </a:lnTo>
                <a:close/>
                <a:moveTo>
                  <a:pt x="78" y="206"/>
                </a:moveTo>
                <a:lnTo>
                  <a:pt x="78" y="206"/>
                </a:lnTo>
                <a:lnTo>
                  <a:pt x="73" y="211"/>
                </a:lnTo>
                <a:lnTo>
                  <a:pt x="71" y="214"/>
                </a:lnTo>
                <a:lnTo>
                  <a:pt x="71" y="214"/>
                </a:lnTo>
                <a:lnTo>
                  <a:pt x="74" y="213"/>
                </a:lnTo>
                <a:lnTo>
                  <a:pt x="78" y="213"/>
                </a:lnTo>
                <a:lnTo>
                  <a:pt x="78" y="213"/>
                </a:lnTo>
                <a:lnTo>
                  <a:pt x="78" y="211"/>
                </a:lnTo>
                <a:lnTo>
                  <a:pt x="78" y="211"/>
                </a:lnTo>
                <a:lnTo>
                  <a:pt x="78" y="209"/>
                </a:lnTo>
                <a:lnTo>
                  <a:pt x="78" y="209"/>
                </a:lnTo>
                <a:lnTo>
                  <a:pt x="78" y="206"/>
                </a:lnTo>
                <a:lnTo>
                  <a:pt x="78" y="206"/>
                </a:lnTo>
                <a:close/>
                <a:moveTo>
                  <a:pt x="22" y="233"/>
                </a:moveTo>
                <a:lnTo>
                  <a:pt x="22" y="233"/>
                </a:lnTo>
                <a:lnTo>
                  <a:pt x="29" y="224"/>
                </a:lnTo>
                <a:lnTo>
                  <a:pt x="29" y="224"/>
                </a:lnTo>
                <a:lnTo>
                  <a:pt x="32" y="219"/>
                </a:lnTo>
                <a:lnTo>
                  <a:pt x="32" y="219"/>
                </a:lnTo>
                <a:lnTo>
                  <a:pt x="32" y="217"/>
                </a:lnTo>
                <a:lnTo>
                  <a:pt x="32" y="217"/>
                </a:lnTo>
                <a:lnTo>
                  <a:pt x="32" y="217"/>
                </a:lnTo>
                <a:lnTo>
                  <a:pt x="27" y="225"/>
                </a:lnTo>
                <a:lnTo>
                  <a:pt x="22" y="233"/>
                </a:lnTo>
                <a:lnTo>
                  <a:pt x="22" y="233"/>
                </a:lnTo>
                <a:close/>
                <a:moveTo>
                  <a:pt x="366" y="143"/>
                </a:moveTo>
                <a:lnTo>
                  <a:pt x="366" y="143"/>
                </a:lnTo>
                <a:lnTo>
                  <a:pt x="371" y="137"/>
                </a:lnTo>
                <a:lnTo>
                  <a:pt x="374" y="132"/>
                </a:lnTo>
                <a:lnTo>
                  <a:pt x="374" y="132"/>
                </a:lnTo>
                <a:lnTo>
                  <a:pt x="373" y="132"/>
                </a:lnTo>
                <a:lnTo>
                  <a:pt x="373" y="132"/>
                </a:lnTo>
                <a:lnTo>
                  <a:pt x="368" y="137"/>
                </a:lnTo>
                <a:lnTo>
                  <a:pt x="368" y="137"/>
                </a:lnTo>
                <a:lnTo>
                  <a:pt x="368" y="140"/>
                </a:lnTo>
                <a:lnTo>
                  <a:pt x="366" y="143"/>
                </a:lnTo>
                <a:lnTo>
                  <a:pt x="366" y="143"/>
                </a:lnTo>
                <a:close/>
                <a:moveTo>
                  <a:pt x="131" y="162"/>
                </a:moveTo>
                <a:lnTo>
                  <a:pt x="131" y="162"/>
                </a:lnTo>
                <a:lnTo>
                  <a:pt x="123" y="162"/>
                </a:lnTo>
                <a:lnTo>
                  <a:pt x="123" y="162"/>
                </a:lnTo>
                <a:lnTo>
                  <a:pt x="130" y="167"/>
                </a:lnTo>
                <a:lnTo>
                  <a:pt x="130" y="167"/>
                </a:lnTo>
                <a:lnTo>
                  <a:pt x="131" y="162"/>
                </a:lnTo>
                <a:lnTo>
                  <a:pt x="131" y="162"/>
                </a:lnTo>
                <a:close/>
                <a:moveTo>
                  <a:pt x="249" y="279"/>
                </a:moveTo>
                <a:lnTo>
                  <a:pt x="249" y="279"/>
                </a:lnTo>
                <a:lnTo>
                  <a:pt x="249" y="279"/>
                </a:lnTo>
                <a:lnTo>
                  <a:pt x="249" y="279"/>
                </a:lnTo>
                <a:lnTo>
                  <a:pt x="261" y="279"/>
                </a:lnTo>
                <a:lnTo>
                  <a:pt x="261" y="279"/>
                </a:lnTo>
                <a:lnTo>
                  <a:pt x="261" y="276"/>
                </a:lnTo>
                <a:lnTo>
                  <a:pt x="261" y="276"/>
                </a:lnTo>
                <a:lnTo>
                  <a:pt x="249" y="279"/>
                </a:lnTo>
                <a:lnTo>
                  <a:pt x="249" y="279"/>
                </a:lnTo>
                <a:close/>
                <a:moveTo>
                  <a:pt x="182" y="291"/>
                </a:moveTo>
                <a:lnTo>
                  <a:pt x="182" y="291"/>
                </a:lnTo>
                <a:lnTo>
                  <a:pt x="191" y="291"/>
                </a:lnTo>
                <a:lnTo>
                  <a:pt x="191" y="291"/>
                </a:lnTo>
                <a:lnTo>
                  <a:pt x="190" y="290"/>
                </a:lnTo>
                <a:lnTo>
                  <a:pt x="190" y="290"/>
                </a:lnTo>
                <a:lnTo>
                  <a:pt x="182" y="288"/>
                </a:lnTo>
                <a:lnTo>
                  <a:pt x="182" y="288"/>
                </a:lnTo>
                <a:lnTo>
                  <a:pt x="182" y="291"/>
                </a:lnTo>
                <a:lnTo>
                  <a:pt x="182" y="291"/>
                </a:lnTo>
                <a:close/>
                <a:moveTo>
                  <a:pt x="384" y="233"/>
                </a:moveTo>
                <a:lnTo>
                  <a:pt x="384" y="233"/>
                </a:lnTo>
                <a:lnTo>
                  <a:pt x="385" y="233"/>
                </a:lnTo>
                <a:lnTo>
                  <a:pt x="385" y="233"/>
                </a:lnTo>
                <a:lnTo>
                  <a:pt x="388" y="228"/>
                </a:lnTo>
                <a:lnTo>
                  <a:pt x="388" y="228"/>
                </a:lnTo>
                <a:lnTo>
                  <a:pt x="387" y="227"/>
                </a:lnTo>
                <a:lnTo>
                  <a:pt x="387" y="227"/>
                </a:lnTo>
                <a:lnTo>
                  <a:pt x="384" y="225"/>
                </a:lnTo>
                <a:lnTo>
                  <a:pt x="384" y="225"/>
                </a:lnTo>
                <a:lnTo>
                  <a:pt x="384" y="233"/>
                </a:lnTo>
                <a:lnTo>
                  <a:pt x="384" y="233"/>
                </a:lnTo>
                <a:close/>
                <a:moveTo>
                  <a:pt x="137" y="15"/>
                </a:moveTo>
                <a:lnTo>
                  <a:pt x="137" y="15"/>
                </a:lnTo>
                <a:lnTo>
                  <a:pt x="137" y="15"/>
                </a:lnTo>
                <a:lnTo>
                  <a:pt x="137" y="15"/>
                </a:lnTo>
                <a:lnTo>
                  <a:pt x="163" y="14"/>
                </a:lnTo>
                <a:lnTo>
                  <a:pt x="163" y="14"/>
                </a:lnTo>
                <a:lnTo>
                  <a:pt x="161" y="14"/>
                </a:lnTo>
                <a:lnTo>
                  <a:pt x="161" y="14"/>
                </a:lnTo>
                <a:lnTo>
                  <a:pt x="139" y="14"/>
                </a:lnTo>
                <a:lnTo>
                  <a:pt x="139" y="14"/>
                </a:lnTo>
                <a:lnTo>
                  <a:pt x="137" y="15"/>
                </a:lnTo>
                <a:lnTo>
                  <a:pt x="137" y="15"/>
                </a:lnTo>
                <a:close/>
                <a:moveTo>
                  <a:pt x="387" y="194"/>
                </a:moveTo>
                <a:lnTo>
                  <a:pt x="387" y="194"/>
                </a:lnTo>
                <a:lnTo>
                  <a:pt x="388" y="189"/>
                </a:lnTo>
                <a:lnTo>
                  <a:pt x="388" y="189"/>
                </a:lnTo>
                <a:lnTo>
                  <a:pt x="388" y="189"/>
                </a:lnTo>
                <a:lnTo>
                  <a:pt x="388" y="189"/>
                </a:lnTo>
                <a:lnTo>
                  <a:pt x="387" y="184"/>
                </a:lnTo>
                <a:lnTo>
                  <a:pt x="387" y="184"/>
                </a:lnTo>
                <a:lnTo>
                  <a:pt x="385" y="187"/>
                </a:lnTo>
                <a:lnTo>
                  <a:pt x="387" y="194"/>
                </a:lnTo>
                <a:lnTo>
                  <a:pt x="387" y="194"/>
                </a:lnTo>
                <a:close/>
                <a:moveTo>
                  <a:pt x="384" y="385"/>
                </a:moveTo>
                <a:lnTo>
                  <a:pt x="384" y="385"/>
                </a:lnTo>
                <a:lnTo>
                  <a:pt x="385" y="388"/>
                </a:lnTo>
                <a:lnTo>
                  <a:pt x="385" y="388"/>
                </a:lnTo>
                <a:lnTo>
                  <a:pt x="390" y="380"/>
                </a:lnTo>
                <a:lnTo>
                  <a:pt x="390" y="380"/>
                </a:lnTo>
                <a:lnTo>
                  <a:pt x="385" y="383"/>
                </a:lnTo>
                <a:lnTo>
                  <a:pt x="385" y="383"/>
                </a:lnTo>
                <a:lnTo>
                  <a:pt x="384" y="385"/>
                </a:lnTo>
                <a:lnTo>
                  <a:pt x="384" y="385"/>
                </a:lnTo>
                <a:close/>
                <a:moveTo>
                  <a:pt x="343" y="214"/>
                </a:moveTo>
                <a:lnTo>
                  <a:pt x="343" y="214"/>
                </a:lnTo>
                <a:lnTo>
                  <a:pt x="343" y="216"/>
                </a:lnTo>
                <a:lnTo>
                  <a:pt x="343" y="216"/>
                </a:lnTo>
                <a:lnTo>
                  <a:pt x="343" y="222"/>
                </a:lnTo>
                <a:lnTo>
                  <a:pt x="343" y="222"/>
                </a:lnTo>
                <a:lnTo>
                  <a:pt x="346" y="219"/>
                </a:lnTo>
                <a:lnTo>
                  <a:pt x="346" y="219"/>
                </a:lnTo>
                <a:lnTo>
                  <a:pt x="343" y="214"/>
                </a:lnTo>
                <a:lnTo>
                  <a:pt x="343" y="214"/>
                </a:lnTo>
                <a:close/>
                <a:moveTo>
                  <a:pt x="216" y="407"/>
                </a:moveTo>
                <a:lnTo>
                  <a:pt x="216" y="407"/>
                </a:lnTo>
                <a:lnTo>
                  <a:pt x="215" y="408"/>
                </a:lnTo>
                <a:lnTo>
                  <a:pt x="215" y="408"/>
                </a:lnTo>
                <a:lnTo>
                  <a:pt x="226" y="410"/>
                </a:lnTo>
                <a:lnTo>
                  <a:pt x="226" y="410"/>
                </a:lnTo>
                <a:lnTo>
                  <a:pt x="226" y="408"/>
                </a:lnTo>
                <a:lnTo>
                  <a:pt x="227" y="407"/>
                </a:lnTo>
                <a:lnTo>
                  <a:pt x="227" y="407"/>
                </a:lnTo>
                <a:lnTo>
                  <a:pt x="216" y="407"/>
                </a:lnTo>
                <a:lnTo>
                  <a:pt x="216" y="407"/>
                </a:lnTo>
                <a:close/>
                <a:moveTo>
                  <a:pt x="253" y="77"/>
                </a:moveTo>
                <a:lnTo>
                  <a:pt x="253" y="77"/>
                </a:lnTo>
                <a:lnTo>
                  <a:pt x="253" y="79"/>
                </a:lnTo>
                <a:lnTo>
                  <a:pt x="253" y="79"/>
                </a:lnTo>
                <a:lnTo>
                  <a:pt x="251" y="80"/>
                </a:lnTo>
                <a:lnTo>
                  <a:pt x="251" y="82"/>
                </a:lnTo>
                <a:lnTo>
                  <a:pt x="251" y="82"/>
                </a:lnTo>
                <a:lnTo>
                  <a:pt x="257" y="82"/>
                </a:lnTo>
                <a:lnTo>
                  <a:pt x="257" y="82"/>
                </a:lnTo>
                <a:lnTo>
                  <a:pt x="254" y="80"/>
                </a:lnTo>
                <a:lnTo>
                  <a:pt x="254" y="80"/>
                </a:lnTo>
                <a:lnTo>
                  <a:pt x="256" y="77"/>
                </a:lnTo>
                <a:lnTo>
                  <a:pt x="256" y="77"/>
                </a:lnTo>
                <a:lnTo>
                  <a:pt x="253" y="77"/>
                </a:lnTo>
                <a:lnTo>
                  <a:pt x="253" y="77"/>
                </a:lnTo>
                <a:close/>
                <a:moveTo>
                  <a:pt x="27" y="178"/>
                </a:moveTo>
                <a:lnTo>
                  <a:pt x="27" y="178"/>
                </a:lnTo>
                <a:lnTo>
                  <a:pt x="22" y="176"/>
                </a:lnTo>
                <a:lnTo>
                  <a:pt x="22" y="176"/>
                </a:lnTo>
                <a:lnTo>
                  <a:pt x="21" y="178"/>
                </a:lnTo>
                <a:lnTo>
                  <a:pt x="21" y="179"/>
                </a:lnTo>
                <a:lnTo>
                  <a:pt x="21" y="179"/>
                </a:lnTo>
                <a:lnTo>
                  <a:pt x="25" y="179"/>
                </a:lnTo>
                <a:lnTo>
                  <a:pt x="27" y="178"/>
                </a:lnTo>
                <a:lnTo>
                  <a:pt x="27" y="178"/>
                </a:lnTo>
                <a:close/>
                <a:moveTo>
                  <a:pt x="43" y="233"/>
                </a:moveTo>
                <a:lnTo>
                  <a:pt x="43" y="233"/>
                </a:lnTo>
                <a:lnTo>
                  <a:pt x="43" y="233"/>
                </a:lnTo>
                <a:lnTo>
                  <a:pt x="43" y="233"/>
                </a:lnTo>
                <a:lnTo>
                  <a:pt x="36" y="238"/>
                </a:lnTo>
                <a:lnTo>
                  <a:pt x="36" y="238"/>
                </a:lnTo>
                <a:lnTo>
                  <a:pt x="38" y="241"/>
                </a:lnTo>
                <a:lnTo>
                  <a:pt x="38" y="241"/>
                </a:lnTo>
                <a:lnTo>
                  <a:pt x="43" y="233"/>
                </a:lnTo>
                <a:lnTo>
                  <a:pt x="43" y="233"/>
                </a:lnTo>
                <a:close/>
                <a:moveTo>
                  <a:pt x="219" y="135"/>
                </a:moveTo>
                <a:lnTo>
                  <a:pt x="219" y="135"/>
                </a:lnTo>
                <a:lnTo>
                  <a:pt x="219" y="134"/>
                </a:lnTo>
                <a:lnTo>
                  <a:pt x="219" y="132"/>
                </a:lnTo>
                <a:lnTo>
                  <a:pt x="219" y="132"/>
                </a:lnTo>
                <a:lnTo>
                  <a:pt x="213" y="123"/>
                </a:lnTo>
                <a:lnTo>
                  <a:pt x="213" y="123"/>
                </a:lnTo>
                <a:lnTo>
                  <a:pt x="215" y="127"/>
                </a:lnTo>
                <a:lnTo>
                  <a:pt x="215" y="127"/>
                </a:lnTo>
                <a:lnTo>
                  <a:pt x="216" y="129"/>
                </a:lnTo>
                <a:lnTo>
                  <a:pt x="216" y="129"/>
                </a:lnTo>
                <a:lnTo>
                  <a:pt x="218" y="131"/>
                </a:lnTo>
                <a:lnTo>
                  <a:pt x="218" y="131"/>
                </a:lnTo>
                <a:lnTo>
                  <a:pt x="218" y="132"/>
                </a:lnTo>
                <a:lnTo>
                  <a:pt x="219" y="135"/>
                </a:lnTo>
                <a:lnTo>
                  <a:pt x="219" y="135"/>
                </a:lnTo>
                <a:close/>
                <a:moveTo>
                  <a:pt x="226" y="189"/>
                </a:moveTo>
                <a:lnTo>
                  <a:pt x="226" y="189"/>
                </a:lnTo>
                <a:lnTo>
                  <a:pt x="221" y="189"/>
                </a:lnTo>
                <a:lnTo>
                  <a:pt x="221" y="189"/>
                </a:lnTo>
                <a:lnTo>
                  <a:pt x="221" y="192"/>
                </a:lnTo>
                <a:lnTo>
                  <a:pt x="221" y="192"/>
                </a:lnTo>
                <a:lnTo>
                  <a:pt x="226" y="192"/>
                </a:lnTo>
                <a:lnTo>
                  <a:pt x="226" y="192"/>
                </a:lnTo>
                <a:lnTo>
                  <a:pt x="226" y="189"/>
                </a:lnTo>
                <a:lnTo>
                  <a:pt x="226" y="189"/>
                </a:lnTo>
                <a:close/>
                <a:moveTo>
                  <a:pt x="74" y="142"/>
                </a:moveTo>
                <a:lnTo>
                  <a:pt x="74" y="142"/>
                </a:lnTo>
                <a:lnTo>
                  <a:pt x="74" y="140"/>
                </a:lnTo>
                <a:lnTo>
                  <a:pt x="74" y="140"/>
                </a:lnTo>
                <a:lnTo>
                  <a:pt x="74" y="140"/>
                </a:lnTo>
                <a:lnTo>
                  <a:pt x="74" y="126"/>
                </a:lnTo>
                <a:lnTo>
                  <a:pt x="74" y="126"/>
                </a:lnTo>
                <a:lnTo>
                  <a:pt x="74" y="124"/>
                </a:lnTo>
                <a:lnTo>
                  <a:pt x="74" y="124"/>
                </a:lnTo>
                <a:lnTo>
                  <a:pt x="74" y="124"/>
                </a:lnTo>
                <a:lnTo>
                  <a:pt x="74" y="124"/>
                </a:lnTo>
                <a:lnTo>
                  <a:pt x="74" y="142"/>
                </a:lnTo>
                <a:lnTo>
                  <a:pt x="74" y="142"/>
                </a:lnTo>
                <a:close/>
                <a:moveTo>
                  <a:pt x="295" y="258"/>
                </a:moveTo>
                <a:lnTo>
                  <a:pt x="295" y="258"/>
                </a:lnTo>
                <a:lnTo>
                  <a:pt x="292" y="250"/>
                </a:lnTo>
                <a:lnTo>
                  <a:pt x="292" y="250"/>
                </a:lnTo>
                <a:lnTo>
                  <a:pt x="292" y="258"/>
                </a:lnTo>
                <a:lnTo>
                  <a:pt x="292" y="258"/>
                </a:lnTo>
                <a:lnTo>
                  <a:pt x="295" y="258"/>
                </a:lnTo>
                <a:lnTo>
                  <a:pt x="295" y="258"/>
                </a:lnTo>
                <a:close/>
                <a:moveTo>
                  <a:pt x="5" y="344"/>
                </a:moveTo>
                <a:lnTo>
                  <a:pt x="5" y="344"/>
                </a:lnTo>
                <a:lnTo>
                  <a:pt x="5" y="355"/>
                </a:lnTo>
                <a:lnTo>
                  <a:pt x="5" y="355"/>
                </a:lnTo>
                <a:lnTo>
                  <a:pt x="7" y="355"/>
                </a:lnTo>
                <a:lnTo>
                  <a:pt x="7" y="355"/>
                </a:lnTo>
                <a:lnTo>
                  <a:pt x="7" y="348"/>
                </a:lnTo>
                <a:lnTo>
                  <a:pt x="5" y="344"/>
                </a:lnTo>
                <a:lnTo>
                  <a:pt x="5" y="344"/>
                </a:lnTo>
                <a:close/>
                <a:moveTo>
                  <a:pt x="338" y="138"/>
                </a:moveTo>
                <a:lnTo>
                  <a:pt x="338" y="138"/>
                </a:lnTo>
                <a:lnTo>
                  <a:pt x="338" y="131"/>
                </a:lnTo>
                <a:lnTo>
                  <a:pt x="336" y="121"/>
                </a:lnTo>
                <a:lnTo>
                  <a:pt x="336" y="121"/>
                </a:lnTo>
                <a:lnTo>
                  <a:pt x="336" y="131"/>
                </a:lnTo>
                <a:lnTo>
                  <a:pt x="336" y="138"/>
                </a:lnTo>
                <a:lnTo>
                  <a:pt x="336" y="138"/>
                </a:lnTo>
                <a:lnTo>
                  <a:pt x="336" y="140"/>
                </a:lnTo>
                <a:lnTo>
                  <a:pt x="336" y="140"/>
                </a:lnTo>
                <a:lnTo>
                  <a:pt x="338" y="138"/>
                </a:lnTo>
                <a:lnTo>
                  <a:pt x="338" y="138"/>
                </a:lnTo>
                <a:close/>
                <a:moveTo>
                  <a:pt x="350" y="391"/>
                </a:moveTo>
                <a:lnTo>
                  <a:pt x="350" y="391"/>
                </a:lnTo>
                <a:lnTo>
                  <a:pt x="355" y="388"/>
                </a:lnTo>
                <a:lnTo>
                  <a:pt x="355" y="388"/>
                </a:lnTo>
                <a:lnTo>
                  <a:pt x="355" y="383"/>
                </a:lnTo>
                <a:lnTo>
                  <a:pt x="355" y="383"/>
                </a:lnTo>
                <a:lnTo>
                  <a:pt x="350" y="389"/>
                </a:lnTo>
                <a:lnTo>
                  <a:pt x="350" y="389"/>
                </a:lnTo>
                <a:lnTo>
                  <a:pt x="350" y="391"/>
                </a:lnTo>
                <a:lnTo>
                  <a:pt x="350" y="391"/>
                </a:lnTo>
                <a:close/>
                <a:moveTo>
                  <a:pt x="224" y="203"/>
                </a:moveTo>
                <a:lnTo>
                  <a:pt x="224" y="203"/>
                </a:lnTo>
                <a:lnTo>
                  <a:pt x="224" y="195"/>
                </a:lnTo>
                <a:lnTo>
                  <a:pt x="224" y="195"/>
                </a:lnTo>
                <a:lnTo>
                  <a:pt x="223" y="197"/>
                </a:lnTo>
                <a:lnTo>
                  <a:pt x="223" y="197"/>
                </a:lnTo>
                <a:lnTo>
                  <a:pt x="223" y="200"/>
                </a:lnTo>
                <a:lnTo>
                  <a:pt x="223" y="200"/>
                </a:lnTo>
                <a:lnTo>
                  <a:pt x="223" y="202"/>
                </a:lnTo>
                <a:lnTo>
                  <a:pt x="224" y="203"/>
                </a:lnTo>
                <a:lnTo>
                  <a:pt x="224" y="203"/>
                </a:lnTo>
                <a:close/>
                <a:moveTo>
                  <a:pt x="399" y="118"/>
                </a:moveTo>
                <a:lnTo>
                  <a:pt x="399" y="118"/>
                </a:lnTo>
                <a:lnTo>
                  <a:pt x="399" y="96"/>
                </a:lnTo>
                <a:lnTo>
                  <a:pt x="399" y="96"/>
                </a:lnTo>
                <a:lnTo>
                  <a:pt x="398" y="105"/>
                </a:lnTo>
                <a:lnTo>
                  <a:pt x="399" y="118"/>
                </a:lnTo>
                <a:lnTo>
                  <a:pt x="399" y="118"/>
                </a:lnTo>
                <a:close/>
                <a:moveTo>
                  <a:pt x="346" y="254"/>
                </a:moveTo>
                <a:lnTo>
                  <a:pt x="346" y="254"/>
                </a:lnTo>
                <a:lnTo>
                  <a:pt x="346" y="252"/>
                </a:lnTo>
                <a:lnTo>
                  <a:pt x="346" y="252"/>
                </a:lnTo>
                <a:lnTo>
                  <a:pt x="347" y="247"/>
                </a:lnTo>
                <a:lnTo>
                  <a:pt x="347" y="247"/>
                </a:lnTo>
                <a:lnTo>
                  <a:pt x="343" y="249"/>
                </a:lnTo>
                <a:lnTo>
                  <a:pt x="343" y="249"/>
                </a:lnTo>
                <a:lnTo>
                  <a:pt x="344" y="250"/>
                </a:lnTo>
                <a:lnTo>
                  <a:pt x="346" y="254"/>
                </a:lnTo>
                <a:lnTo>
                  <a:pt x="346" y="254"/>
                </a:lnTo>
                <a:close/>
                <a:moveTo>
                  <a:pt x="183" y="85"/>
                </a:moveTo>
                <a:lnTo>
                  <a:pt x="183" y="85"/>
                </a:lnTo>
                <a:lnTo>
                  <a:pt x="172" y="85"/>
                </a:lnTo>
                <a:lnTo>
                  <a:pt x="172" y="85"/>
                </a:lnTo>
                <a:lnTo>
                  <a:pt x="174" y="86"/>
                </a:lnTo>
                <a:lnTo>
                  <a:pt x="174" y="86"/>
                </a:lnTo>
                <a:lnTo>
                  <a:pt x="183" y="86"/>
                </a:lnTo>
                <a:lnTo>
                  <a:pt x="183" y="86"/>
                </a:lnTo>
                <a:lnTo>
                  <a:pt x="183" y="86"/>
                </a:lnTo>
                <a:lnTo>
                  <a:pt x="183" y="85"/>
                </a:lnTo>
                <a:lnTo>
                  <a:pt x="183" y="85"/>
                </a:lnTo>
                <a:close/>
                <a:moveTo>
                  <a:pt x="33" y="216"/>
                </a:moveTo>
                <a:lnTo>
                  <a:pt x="33" y="216"/>
                </a:lnTo>
                <a:lnTo>
                  <a:pt x="35" y="214"/>
                </a:lnTo>
                <a:lnTo>
                  <a:pt x="35" y="214"/>
                </a:lnTo>
                <a:lnTo>
                  <a:pt x="40" y="206"/>
                </a:lnTo>
                <a:lnTo>
                  <a:pt x="40" y="206"/>
                </a:lnTo>
                <a:lnTo>
                  <a:pt x="40" y="205"/>
                </a:lnTo>
                <a:lnTo>
                  <a:pt x="40" y="205"/>
                </a:lnTo>
                <a:lnTo>
                  <a:pt x="33" y="213"/>
                </a:lnTo>
                <a:lnTo>
                  <a:pt x="33" y="213"/>
                </a:lnTo>
                <a:lnTo>
                  <a:pt x="33" y="216"/>
                </a:lnTo>
                <a:lnTo>
                  <a:pt x="33" y="216"/>
                </a:lnTo>
                <a:close/>
                <a:moveTo>
                  <a:pt x="22" y="369"/>
                </a:moveTo>
                <a:lnTo>
                  <a:pt x="22" y="369"/>
                </a:lnTo>
                <a:lnTo>
                  <a:pt x="22" y="369"/>
                </a:lnTo>
                <a:lnTo>
                  <a:pt x="22" y="369"/>
                </a:lnTo>
                <a:lnTo>
                  <a:pt x="24" y="367"/>
                </a:lnTo>
                <a:lnTo>
                  <a:pt x="24" y="366"/>
                </a:lnTo>
                <a:lnTo>
                  <a:pt x="24" y="366"/>
                </a:lnTo>
                <a:lnTo>
                  <a:pt x="22" y="361"/>
                </a:lnTo>
                <a:lnTo>
                  <a:pt x="22" y="361"/>
                </a:lnTo>
                <a:lnTo>
                  <a:pt x="21" y="359"/>
                </a:lnTo>
                <a:lnTo>
                  <a:pt x="21" y="359"/>
                </a:lnTo>
                <a:lnTo>
                  <a:pt x="21" y="359"/>
                </a:lnTo>
                <a:lnTo>
                  <a:pt x="21" y="361"/>
                </a:lnTo>
                <a:lnTo>
                  <a:pt x="21" y="361"/>
                </a:lnTo>
                <a:lnTo>
                  <a:pt x="22" y="364"/>
                </a:lnTo>
                <a:lnTo>
                  <a:pt x="22" y="364"/>
                </a:lnTo>
                <a:lnTo>
                  <a:pt x="22" y="369"/>
                </a:lnTo>
                <a:lnTo>
                  <a:pt x="22" y="369"/>
                </a:lnTo>
                <a:close/>
                <a:moveTo>
                  <a:pt x="156" y="399"/>
                </a:moveTo>
                <a:lnTo>
                  <a:pt x="156" y="399"/>
                </a:lnTo>
                <a:lnTo>
                  <a:pt x="152" y="391"/>
                </a:lnTo>
                <a:lnTo>
                  <a:pt x="152" y="391"/>
                </a:lnTo>
                <a:lnTo>
                  <a:pt x="150" y="392"/>
                </a:lnTo>
                <a:lnTo>
                  <a:pt x="150" y="392"/>
                </a:lnTo>
                <a:lnTo>
                  <a:pt x="152" y="397"/>
                </a:lnTo>
                <a:lnTo>
                  <a:pt x="152" y="397"/>
                </a:lnTo>
                <a:lnTo>
                  <a:pt x="153" y="397"/>
                </a:lnTo>
                <a:lnTo>
                  <a:pt x="153" y="397"/>
                </a:lnTo>
                <a:lnTo>
                  <a:pt x="156" y="399"/>
                </a:lnTo>
                <a:lnTo>
                  <a:pt x="156" y="399"/>
                </a:lnTo>
                <a:close/>
                <a:moveTo>
                  <a:pt x="76" y="411"/>
                </a:moveTo>
                <a:lnTo>
                  <a:pt x="76" y="411"/>
                </a:lnTo>
                <a:lnTo>
                  <a:pt x="74" y="411"/>
                </a:lnTo>
                <a:lnTo>
                  <a:pt x="74" y="411"/>
                </a:lnTo>
                <a:lnTo>
                  <a:pt x="65" y="411"/>
                </a:lnTo>
                <a:lnTo>
                  <a:pt x="65" y="411"/>
                </a:lnTo>
                <a:lnTo>
                  <a:pt x="63" y="411"/>
                </a:lnTo>
                <a:lnTo>
                  <a:pt x="63" y="413"/>
                </a:lnTo>
                <a:lnTo>
                  <a:pt x="63" y="413"/>
                </a:lnTo>
                <a:lnTo>
                  <a:pt x="63" y="413"/>
                </a:lnTo>
                <a:lnTo>
                  <a:pt x="63" y="413"/>
                </a:lnTo>
                <a:lnTo>
                  <a:pt x="74" y="413"/>
                </a:lnTo>
                <a:lnTo>
                  <a:pt x="74" y="413"/>
                </a:lnTo>
                <a:lnTo>
                  <a:pt x="76" y="413"/>
                </a:lnTo>
                <a:lnTo>
                  <a:pt x="76" y="411"/>
                </a:lnTo>
                <a:lnTo>
                  <a:pt x="76" y="411"/>
                </a:lnTo>
                <a:close/>
                <a:moveTo>
                  <a:pt x="158" y="269"/>
                </a:moveTo>
                <a:lnTo>
                  <a:pt x="158" y="269"/>
                </a:lnTo>
                <a:lnTo>
                  <a:pt x="161" y="279"/>
                </a:lnTo>
                <a:lnTo>
                  <a:pt x="161" y="279"/>
                </a:lnTo>
                <a:lnTo>
                  <a:pt x="161" y="279"/>
                </a:lnTo>
                <a:lnTo>
                  <a:pt x="161" y="279"/>
                </a:lnTo>
                <a:lnTo>
                  <a:pt x="161" y="269"/>
                </a:lnTo>
                <a:lnTo>
                  <a:pt x="161" y="269"/>
                </a:lnTo>
                <a:lnTo>
                  <a:pt x="158" y="269"/>
                </a:lnTo>
                <a:lnTo>
                  <a:pt x="158" y="269"/>
                </a:lnTo>
                <a:close/>
                <a:moveTo>
                  <a:pt x="267" y="247"/>
                </a:moveTo>
                <a:lnTo>
                  <a:pt x="267" y="247"/>
                </a:lnTo>
                <a:lnTo>
                  <a:pt x="257" y="247"/>
                </a:lnTo>
                <a:lnTo>
                  <a:pt x="257" y="247"/>
                </a:lnTo>
                <a:lnTo>
                  <a:pt x="259" y="249"/>
                </a:lnTo>
                <a:lnTo>
                  <a:pt x="259" y="249"/>
                </a:lnTo>
                <a:lnTo>
                  <a:pt x="267" y="249"/>
                </a:lnTo>
                <a:lnTo>
                  <a:pt x="267" y="249"/>
                </a:lnTo>
                <a:lnTo>
                  <a:pt x="267" y="247"/>
                </a:lnTo>
                <a:lnTo>
                  <a:pt x="267" y="247"/>
                </a:lnTo>
                <a:close/>
                <a:moveTo>
                  <a:pt x="76" y="23"/>
                </a:moveTo>
                <a:lnTo>
                  <a:pt x="76" y="23"/>
                </a:lnTo>
                <a:lnTo>
                  <a:pt x="82" y="20"/>
                </a:lnTo>
                <a:lnTo>
                  <a:pt x="82" y="20"/>
                </a:lnTo>
                <a:lnTo>
                  <a:pt x="79" y="19"/>
                </a:lnTo>
                <a:lnTo>
                  <a:pt x="78" y="20"/>
                </a:lnTo>
                <a:lnTo>
                  <a:pt x="78" y="20"/>
                </a:lnTo>
                <a:lnTo>
                  <a:pt x="76" y="23"/>
                </a:lnTo>
                <a:lnTo>
                  <a:pt x="76" y="23"/>
                </a:lnTo>
                <a:close/>
                <a:moveTo>
                  <a:pt x="300" y="255"/>
                </a:moveTo>
                <a:lnTo>
                  <a:pt x="300" y="255"/>
                </a:lnTo>
                <a:lnTo>
                  <a:pt x="302" y="250"/>
                </a:lnTo>
                <a:lnTo>
                  <a:pt x="302" y="247"/>
                </a:lnTo>
                <a:lnTo>
                  <a:pt x="302" y="247"/>
                </a:lnTo>
                <a:lnTo>
                  <a:pt x="298" y="247"/>
                </a:lnTo>
                <a:lnTo>
                  <a:pt x="298" y="247"/>
                </a:lnTo>
                <a:lnTo>
                  <a:pt x="300" y="255"/>
                </a:lnTo>
                <a:lnTo>
                  <a:pt x="300" y="255"/>
                </a:lnTo>
                <a:close/>
                <a:moveTo>
                  <a:pt x="371" y="101"/>
                </a:moveTo>
                <a:lnTo>
                  <a:pt x="371" y="101"/>
                </a:lnTo>
                <a:lnTo>
                  <a:pt x="373" y="101"/>
                </a:lnTo>
                <a:lnTo>
                  <a:pt x="373" y="101"/>
                </a:lnTo>
                <a:lnTo>
                  <a:pt x="376" y="94"/>
                </a:lnTo>
                <a:lnTo>
                  <a:pt x="376" y="94"/>
                </a:lnTo>
                <a:lnTo>
                  <a:pt x="373" y="94"/>
                </a:lnTo>
                <a:lnTo>
                  <a:pt x="373" y="94"/>
                </a:lnTo>
                <a:lnTo>
                  <a:pt x="371" y="101"/>
                </a:lnTo>
                <a:lnTo>
                  <a:pt x="371" y="101"/>
                </a:lnTo>
                <a:close/>
                <a:moveTo>
                  <a:pt x="335" y="205"/>
                </a:moveTo>
                <a:lnTo>
                  <a:pt x="335" y="205"/>
                </a:lnTo>
                <a:lnTo>
                  <a:pt x="330" y="209"/>
                </a:lnTo>
                <a:lnTo>
                  <a:pt x="330" y="209"/>
                </a:lnTo>
                <a:lnTo>
                  <a:pt x="336" y="208"/>
                </a:lnTo>
                <a:lnTo>
                  <a:pt x="336" y="208"/>
                </a:lnTo>
                <a:lnTo>
                  <a:pt x="335" y="205"/>
                </a:lnTo>
                <a:lnTo>
                  <a:pt x="335" y="205"/>
                </a:lnTo>
                <a:close/>
                <a:moveTo>
                  <a:pt x="261" y="88"/>
                </a:moveTo>
                <a:lnTo>
                  <a:pt x="261" y="88"/>
                </a:lnTo>
                <a:lnTo>
                  <a:pt x="262" y="90"/>
                </a:lnTo>
                <a:lnTo>
                  <a:pt x="264" y="93"/>
                </a:lnTo>
                <a:lnTo>
                  <a:pt x="264" y="93"/>
                </a:lnTo>
                <a:lnTo>
                  <a:pt x="264" y="90"/>
                </a:lnTo>
                <a:lnTo>
                  <a:pt x="264" y="88"/>
                </a:lnTo>
                <a:lnTo>
                  <a:pt x="264" y="88"/>
                </a:lnTo>
                <a:lnTo>
                  <a:pt x="261" y="88"/>
                </a:lnTo>
                <a:lnTo>
                  <a:pt x="261" y="88"/>
                </a:lnTo>
                <a:close/>
                <a:moveTo>
                  <a:pt x="335" y="88"/>
                </a:moveTo>
                <a:lnTo>
                  <a:pt x="335" y="88"/>
                </a:lnTo>
                <a:lnTo>
                  <a:pt x="336" y="110"/>
                </a:lnTo>
                <a:lnTo>
                  <a:pt x="336" y="110"/>
                </a:lnTo>
                <a:lnTo>
                  <a:pt x="336" y="99"/>
                </a:lnTo>
                <a:lnTo>
                  <a:pt x="335" y="88"/>
                </a:lnTo>
                <a:lnTo>
                  <a:pt x="335" y="88"/>
                </a:lnTo>
                <a:close/>
                <a:moveTo>
                  <a:pt x="270" y="268"/>
                </a:moveTo>
                <a:lnTo>
                  <a:pt x="270" y="268"/>
                </a:lnTo>
                <a:lnTo>
                  <a:pt x="273" y="266"/>
                </a:lnTo>
                <a:lnTo>
                  <a:pt x="273" y="266"/>
                </a:lnTo>
                <a:lnTo>
                  <a:pt x="272" y="261"/>
                </a:lnTo>
                <a:lnTo>
                  <a:pt x="272" y="261"/>
                </a:lnTo>
                <a:lnTo>
                  <a:pt x="272" y="261"/>
                </a:lnTo>
                <a:lnTo>
                  <a:pt x="270" y="261"/>
                </a:lnTo>
                <a:lnTo>
                  <a:pt x="270" y="261"/>
                </a:lnTo>
                <a:lnTo>
                  <a:pt x="270" y="268"/>
                </a:lnTo>
                <a:lnTo>
                  <a:pt x="270" y="268"/>
                </a:lnTo>
                <a:close/>
                <a:moveTo>
                  <a:pt x="25" y="151"/>
                </a:moveTo>
                <a:lnTo>
                  <a:pt x="25" y="151"/>
                </a:lnTo>
                <a:lnTo>
                  <a:pt x="24" y="151"/>
                </a:lnTo>
                <a:lnTo>
                  <a:pt x="24" y="151"/>
                </a:lnTo>
                <a:lnTo>
                  <a:pt x="21" y="157"/>
                </a:lnTo>
                <a:lnTo>
                  <a:pt x="21" y="157"/>
                </a:lnTo>
                <a:lnTo>
                  <a:pt x="21" y="161"/>
                </a:lnTo>
                <a:lnTo>
                  <a:pt x="21" y="161"/>
                </a:lnTo>
                <a:lnTo>
                  <a:pt x="22" y="159"/>
                </a:lnTo>
                <a:lnTo>
                  <a:pt x="22" y="157"/>
                </a:lnTo>
                <a:lnTo>
                  <a:pt x="22" y="157"/>
                </a:lnTo>
                <a:lnTo>
                  <a:pt x="25" y="151"/>
                </a:lnTo>
                <a:lnTo>
                  <a:pt x="25" y="151"/>
                </a:lnTo>
                <a:close/>
                <a:moveTo>
                  <a:pt x="191" y="356"/>
                </a:moveTo>
                <a:lnTo>
                  <a:pt x="191" y="356"/>
                </a:lnTo>
                <a:lnTo>
                  <a:pt x="191" y="358"/>
                </a:lnTo>
                <a:lnTo>
                  <a:pt x="191" y="358"/>
                </a:lnTo>
                <a:lnTo>
                  <a:pt x="196" y="358"/>
                </a:lnTo>
                <a:lnTo>
                  <a:pt x="196" y="358"/>
                </a:lnTo>
                <a:lnTo>
                  <a:pt x="196" y="356"/>
                </a:lnTo>
                <a:lnTo>
                  <a:pt x="196" y="356"/>
                </a:lnTo>
                <a:lnTo>
                  <a:pt x="191" y="356"/>
                </a:lnTo>
                <a:lnTo>
                  <a:pt x="191" y="356"/>
                </a:lnTo>
                <a:close/>
                <a:moveTo>
                  <a:pt x="24" y="131"/>
                </a:moveTo>
                <a:lnTo>
                  <a:pt x="24" y="131"/>
                </a:lnTo>
                <a:lnTo>
                  <a:pt x="25" y="132"/>
                </a:lnTo>
                <a:lnTo>
                  <a:pt x="25" y="132"/>
                </a:lnTo>
                <a:lnTo>
                  <a:pt x="29" y="132"/>
                </a:lnTo>
                <a:lnTo>
                  <a:pt x="29" y="132"/>
                </a:lnTo>
                <a:lnTo>
                  <a:pt x="29" y="127"/>
                </a:lnTo>
                <a:lnTo>
                  <a:pt x="29" y="127"/>
                </a:lnTo>
                <a:lnTo>
                  <a:pt x="27" y="127"/>
                </a:lnTo>
                <a:lnTo>
                  <a:pt x="27" y="127"/>
                </a:lnTo>
                <a:lnTo>
                  <a:pt x="25" y="129"/>
                </a:lnTo>
                <a:lnTo>
                  <a:pt x="24" y="131"/>
                </a:lnTo>
                <a:lnTo>
                  <a:pt x="24" y="131"/>
                </a:lnTo>
                <a:close/>
                <a:moveTo>
                  <a:pt x="112" y="159"/>
                </a:moveTo>
                <a:lnTo>
                  <a:pt x="112" y="159"/>
                </a:lnTo>
                <a:lnTo>
                  <a:pt x="111" y="159"/>
                </a:lnTo>
                <a:lnTo>
                  <a:pt x="111" y="159"/>
                </a:lnTo>
                <a:lnTo>
                  <a:pt x="103" y="159"/>
                </a:lnTo>
                <a:lnTo>
                  <a:pt x="103" y="159"/>
                </a:lnTo>
                <a:lnTo>
                  <a:pt x="101" y="159"/>
                </a:lnTo>
                <a:lnTo>
                  <a:pt x="101" y="159"/>
                </a:lnTo>
                <a:lnTo>
                  <a:pt x="103" y="161"/>
                </a:lnTo>
                <a:lnTo>
                  <a:pt x="103" y="161"/>
                </a:lnTo>
                <a:lnTo>
                  <a:pt x="103" y="161"/>
                </a:lnTo>
                <a:lnTo>
                  <a:pt x="112" y="159"/>
                </a:lnTo>
                <a:lnTo>
                  <a:pt x="112" y="159"/>
                </a:lnTo>
                <a:lnTo>
                  <a:pt x="112" y="159"/>
                </a:lnTo>
                <a:lnTo>
                  <a:pt x="112" y="159"/>
                </a:lnTo>
                <a:close/>
                <a:moveTo>
                  <a:pt x="178" y="265"/>
                </a:moveTo>
                <a:lnTo>
                  <a:pt x="178" y="265"/>
                </a:lnTo>
                <a:lnTo>
                  <a:pt x="175" y="265"/>
                </a:lnTo>
                <a:lnTo>
                  <a:pt x="175" y="265"/>
                </a:lnTo>
                <a:lnTo>
                  <a:pt x="175" y="268"/>
                </a:lnTo>
                <a:lnTo>
                  <a:pt x="175" y="268"/>
                </a:lnTo>
                <a:lnTo>
                  <a:pt x="178" y="268"/>
                </a:lnTo>
                <a:lnTo>
                  <a:pt x="178" y="268"/>
                </a:lnTo>
                <a:lnTo>
                  <a:pt x="178" y="265"/>
                </a:lnTo>
                <a:lnTo>
                  <a:pt x="178" y="265"/>
                </a:lnTo>
                <a:close/>
                <a:moveTo>
                  <a:pt x="96" y="173"/>
                </a:moveTo>
                <a:lnTo>
                  <a:pt x="96" y="173"/>
                </a:lnTo>
                <a:lnTo>
                  <a:pt x="95" y="181"/>
                </a:lnTo>
                <a:lnTo>
                  <a:pt x="95" y="181"/>
                </a:lnTo>
                <a:lnTo>
                  <a:pt x="96" y="179"/>
                </a:lnTo>
                <a:lnTo>
                  <a:pt x="96" y="178"/>
                </a:lnTo>
                <a:lnTo>
                  <a:pt x="96" y="178"/>
                </a:lnTo>
                <a:lnTo>
                  <a:pt x="98" y="176"/>
                </a:lnTo>
                <a:lnTo>
                  <a:pt x="98" y="176"/>
                </a:lnTo>
                <a:lnTo>
                  <a:pt x="100" y="176"/>
                </a:lnTo>
                <a:lnTo>
                  <a:pt x="100" y="176"/>
                </a:lnTo>
                <a:lnTo>
                  <a:pt x="96" y="173"/>
                </a:lnTo>
                <a:lnTo>
                  <a:pt x="96" y="173"/>
                </a:lnTo>
                <a:close/>
                <a:moveTo>
                  <a:pt x="141" y="143"/>
                </a:moveTo>
                <a:lnTo>
                  <a:pt x="141" y="143"/>
                </a:lnTo>
                <a:lnTo>
                  <a:pt x="142" y="143"/>
                </a:lnTo>
                <a:lnTo>
                  <a:pt x="142" y="143"/>
                </a:lnTo>
                <a:lnTo>
                  <a:pt x="144" y="140"/>
                </a:lnTo>
                <a:lnTo>
                  <a:pt x="142" y="135"/>
                </a:lnTo>
                <a:lnTo>
                  <a:pt x="142" y="135"/>
                </a:lnTo>
                <a:lnTo>
                  <a:pt x="141" y="137"/>
                </a:lnTo>
                <a:lnTo>
                  <a:pt x="141" y="137"/>
                </a:lnTo>
                <a:lnTo>
                  <a:pt x="141" y="143"/>
                </a:lnTo>
                <a:lnTo>
                  <a:pt x="141" y="143"/>
                </a:lnTo>
                <a:close/>
                <a:moveTo>
                  <a:pt x="142" y="132"/>
                </a:moveTo>
                <a:lnTo>
                  <a:pt x="142" y="132"/>
                </a:lnTo>
                <a:lnTo>
                  <a:pt x="141" y="124"/>
                </a:lnTo>
                <a:lnTo>
                  <a:pt x="141" y="124"/>
                </a:lnTo>
                <a:lnTo>
                  <a:pt x="141" y="127"/>
                </a:lnTo>
                <a:lnTo>
                  <a:pt x="141" y="132"/>
                </a:lnTo>
                <a:lnTo>
                  <a:pt x="141" y="132"/>
                </a:lnTo>
                <a:lnTo>
                  <a:pt x="142" y="132"/>
                </a:lnTo>
                <a:lnTo>
                  <a:pt x="142" y="132"/>
                </a:lnTo>
                <a:close/>
                <a:moveTo>
                  <a:pt x="357" y="362"/>
                </a:moveTo>
                <a:lnTo>
                  <a:pt x="357" y="362"/>
                </a:lnTo>
                <a:lnTo>
                  <a:pt x="360" y="359"/>
                </a:lnTo>
                <a:lnTo>
                  <a:pt x="360" y="359"/>
                </a:lnTo>
                <a:lnTo>
                  <a:pt x="358" y="355"/>
                </a:lnTo>
                <a:lnTo>
                  <a:pt x="358" y="355"/>
                </a:lnTo>
                <a:lnTo>
                  <a:pt x="357" y="355"/>
                </a:lnTo>
                <a:lnTo>
                  <a:pt x="357" y="355"/>
                </a:lnTo>
                <a:lnTo>
                  <a:pt x="357" y="362"/>
                </a:lnTo>
                <a:lnTo>
                  <a:pt x="357" y="362"/>
                </a:lnTo>
                <a:close/>
                <a:moveTo>
                  <a:pt x="240" y="274"/>
                </a:moveTo>
                <a:lnTo>
                  <a:pt x="240" y="274"/>
                </a:lnTo>
                <a:lnTo>
                  <a:pt x="240" y="274"/>
                </a:lnTo>
                <a:lnTo>
                  <a:pt x="240" y="274"/>
                </a:lnTo>
                <a:lnTo>
                  <a:pt x="240" y="268"/>
                </a:lnTo>
                <a:lnTo>
                  <a:pt x="240" y="268"/>
                </a:lnTo>
                <a:lnTo>
                  <a:pt x="238" y="268"/>
                </a:lnTo>
                <a:lnTo>
                  <a:pt x="238" y="268"/>
                </a:lnTo>
                <a:lnTo>
                  <a:pt x="237" y="268"/>
                </a:lnTo>
                <a:lnTo>
                  <a:pt x="237" y="268"/>
                </a:lnTo>
                <a:lnTo>
                  <a:pt x="238" y="271"/>
                </a:lnTo>
                <a:lnTo>
                  <a:pt x="240" y="274"/>
                </a:lnTo>
                <a:lnTo>
                  <a:pt x="240" y="274"/>
                </a:lnTo>
                <a:close/>
                <a:moveTo>
                  <a:pt x="212" y="202"/>
                </a:moveTo>
                <a:lnTo>
                  <a:pt x="212" y="202"/>
                </a:lnTo>
                <a:lnTo>
                  <a:pt x="212" y="206"/>
                </a:lnTo>
                <a:lnTo>
                  <a:pt x="212" y="206"/>
                </a:lnTo>
                <a:lnTo>
                  <a:pt x="215" y="206"/>
                </a:lnTo>
                <a:lnTo>
                  <a:pt x="215" y="203"/>
                </a:lnTo>
                <a:lnTo>
                  <a:pt x="215" y="203"/>
                </a:lnTo>
                <a:lnTo>
                  <a:pt x="212" y="202"/>
                </a:lnTo>
                <a:lnTo>
                  <a:pt x="212" y="202"/>
                </a:lnTo>
                <a:close/>
                <a:moveTo>
                  <a:pt x="272" y="293"/>
                </a:moveTo>
                <a:lnTo>
                  <a:pt x="272" y="293"/>
                </a:lnTo>
                <a:lnTo>
                  <a:pt x="278" y="293"/>
                </a:lnTo>
                <a:lnTo>
                  <a:pt x="284" y="291"/>
                </a:lnTo>
                <a:lnTo>
                  <a:pt x="284" y="291"/>
                </a:lnTo>
                <a:lnTo>
                  <a:pt x="283" y="291"/>
                </a:lnTo>
                <a:lnTo>
                  <a:pt x="279" y="291"/>
                </a:lnTo>
                <a:lnTo>
                  <a:pt x="279" y="291"/>
                </a:lnTo>
                <a:lnTo>
                  <a:pt x="276" y="291"/>
                </a:lnTo>
                <a:lnTo>
                  <a:pt x="276" y="291"/>
                </a:lnTo>
                <a:lnTo>
                  <a:pt x="272" y="293"/>
                </a:lnTo>
                <a:lnTo>
                  <a:pt x="272" y="293"/>
                </a:lnTo>
                <a:close/>
                <a:moveTo>
                  <a:pt x="41" y="408"/>
                </a:moveTo>
                <a:lnTo>
                  <a:pt x="41" y="408"/>
                </a:lnTo>
                <a:lnTo>
                  <a:pt x="49" y="411"/>
                </a:lnTo>
                <a:lnTo>
                  <a:pt x="57" y="413"/>
                </a:lnTo>
                <a:lnTo>
                  <a:pt x="57" y="413"/>
                </a:lnTo>
                <a:lnTo>
                  <a:pt x="57" y="411"/>
                </a:lnTo>
                <a:lnTo>
                  <a:pt x="57" y="411"/>
                </a:lnTo>
                <a:lnTo>
                  <a:pt x="49" y="411"/>
                </a:lnTo>
                <a:lnTo>
                  <a:pt x="41" y="408"/>
                </a:lnTo>
                <a:lnTo>
                  <a:pt x="41" y="408"/>
                </a:lnTo>
                <a:close/>
                <a:moveTo>
                  <a:pt x="387" y="214"/>
                </a:moveTo>
                <a:lnTo>
                  <a:pt x="387" y="214"/>
                </a:lnTo>
                <a:lnTo>
                  <a:pt x="388" y="217"/>
                </a:lnTo>
                <a:lnTo>
                  <a:pt x="388" y="217"/>
                </a:lnTo>
                <a:lnTo>
                  <a:pt x="390" y="211"/>
                </a:lnTo>
                <a:lnTo>
                  <a:pt x="390" y="211"/>
                </a:lnTo>
                <a:lnTo>
                  <a:pt x="387" y="214"/>
                </a:lnTo>
                <a:lnTo>
                  <a:pt x="387" y="214"/>
                </a:lnTo>
                <a:close/>
                <a:moveTo>
                  <a:pt x="150" y="402"/>
                </a:moveTo>
                <a:lnTo>
                  <a:pt x="150" y="402"/>
                </a:lnTo>
                <a:lnTo>
                  <a:pt x="147" y="400"/>
                </a:lnTo>
                <a:lnTo>
                  <a:pt x="147" y="400"/>
                </a:lnTo>
                <a:lnTo>
                  <a:pt x="144" y="402"/>
                </a:lnTo>
                <a:lnTo>
                  <a:pt x="144" y="403"/>
                </a:lnTo>
                <a:lnTo>
                  <a:pt x="144" y="403"/>
                </a:lnTo>
                <a:lnTo>
                  <a:pt x="147" y="403"/>
                </a:lnTo>
                <a:lnTo>
                  <a:pt x="150" y="402"/>
                </a:lnTo>
                <a:lnTo>
                  <a:pt x="150" y="402"/>
                </a:lnTo>
                <a:close/>
                <a:moveTo>
                  <a:pt x="361" y="93"/>
                </a:moveTo>
                <a:lnTo>
                  <a:pt x="361" y="93"/>
                </a:lnTo>
                <a:lnTo>
                  <a:pt x="357" y="93"/>
                </a:lnTo>
                <a:lnTo>
                  <a:pt x="357" y="93"/>
                </a:lnTo>
                <a:lnTo>
                  <a:pt x="357" y="94"/>
                </a:lnTo>
                <a:lnTo>
                  <a:pt x="357" y="94"/>
                </a:lnTo>
                <a:lnTo>
                  <a:pt x="358" y="96"/>
                </a:lnTo>
                <a:lnTo>
                  <a:pt x="360" y="96"/>
                </a:lnTo>
                <a:lnTo>
                  <a:pt x="360" y="96"/>
                </a:lnTo>
                <a:lnTo>
                  <a:pt x="361" y="93"/>
                </a:lnTo>
                <a:lnTo>
                  <a:pt x="361" y="93"/>
                </a:lnTo>
                <a:close/>
                <a:moveTo>
                  <a:pt x="377" y="246"/>
                </a:moveTo>
                <a:lnTo>
                  <a:pt x="377" y="246"/>
                </a:lnTo>
                <a:lnTo>
                  <a:pt x="377" y="244"/>
                </a:lnTo>
                <a:lnTo>
                  <a:pt x="377" y="244"/>
                </a:lnTo>
                <a:lnTo>
                  <a:pt x="373" y="250"/>
                </a:lnTo>
                <a:lnTo>
                  <a:pt x="373" y="250"/>
                </a:lnTo>
                <a:lnTo>
                  <a:pt x="376" y="252"/>
                </a:lnTo>
                <a:lnTo>
                  <a:pt x="376" y="252"/>
                </a:lnTo>
                <a:lnTo>
                  <a:pt x="377" y="246"/>
                </a:lnTo>
                <a:lnTo>
                  <a:pt x="377" y="246"/>
                </a:lnTo>
                <a:close/>
                <a:moveTo>
                  <a:pt x="376" y="161"/>
                </a:moveTo>
                <a:lnTo>
                  <a:pt x="376" y="161"/>
                </a:lnTo>
                <a:lnTo>
                  <a:pt x="379" y="153"/>
                </a:lnTo>
                <a:lnTo>
                  <a:pt x="379" y="153"/>
                </a:lnTo>
                <a:lnTo>
                  <a:pt x="377" y="153"/>
                </a:lnTo>
                <a:lnTo>
                  <a:pt x="377" y="153"/>
                </a:lnTo>
                <a:lnTo>
                  <a:pt x="374" y="157"/>
                </a:lnTo>
                <a:lnTo>
                  <a:pt x="374" y="157"/>
                </a:lnTo>
                <a:lnTo>
                  <a:pt x="376" y="161"/>
                </a:lnTo>
                <a:lnTo>
                  <a:pt x="376" y="161"/>
                </a:lnTo>
                <a:close/>
                <a:moveTo>
                  <a:pt x="354" y="88"/>
                </a:moveTo>
                <a:lnTo>
                  <a:pt x="354" y="88"/>
                </a:lnTo>
                <a:lnTo>
                  <a:pt x="354" y="86"/>
                </a:lnTo>
                <a:lnTo>
                  <a:pt x="354" y="86"/>
                </a:lnTo>
                <a:lnTo>
                  <a:pt x="352" y="86"/>
                </a:lnTo>
                <a:lnTo>
                  <a:pt x="350" y="85"/>
                </a:lnTo>
                <a:lnTo>
                  <a:pt x="349" y="83"/>
                </a:lnTo>
                <a:lnTo>
                  <a:pt x="349" y="83"/>
                </a:lnTo>
                <a:lnTo>
                  <a:pt x="349" y="85"/>
                </a:lnTo>
                <a:lnTo>
                  <a:pt x="349" y="85"/>
                </a:lnTo>
                <a:lnTo>
                  <a:pt x="349" y="86"/>
                </a:lnTo>
                <a:lnTo>
                  <a:pt x="349" y="86"/>
                </a:lnTo>
                <a:lnTo>
                  <a:pt x="349" y="86"/>
                </a:lnTo>
                <a:lnTo>
                  <a:pt x="350" y="86"/>
                </a:lnTo>
                <a:lnTo>
                  <a:pt x="350" y="86"/>
                </a:lnTo>
                <a:lnTo>
                  <a:pt x="352" y="88"/>
                </a:lnTo>
                <a:lnTo>
                  <a:pt x="354" y="88"/>
                </a:lnTo>
                <a:lnTo>
                  <a:pt x="354" y="88"/>
                </a:lnTo>
                <a:close/>
                <a:moveTo>
                  <a:pt x="302" y="280"/>
                </a:moveTo>
                <a:lnTo>
                  <a:pt x="302" y="280"/>
                </a:lnTo>
                <a:lnTo>
                  <a:pt x="302" y="280"/>
                </a:lnTo>
                <a:lnTo>
                  <a:pt x="302" y="280"/>
                </a:lnTo>
                <a:lnTo>
                  <a:pt x="300" y="279"/>
                </a:lnTo>
                <a:lnTo>
                  <a:pt x="300" y="279"/>
                </a:lnTo>
                <a:lnTo>
                  <a:pt x="297" y="279"/>
                </a:lnTo>
                <a:lnTo>
                  <a:pt x="297" y="279"/>
                </a:lnTo>
                <a:lnTo>
                  <a:pt x="294" y="279"/>
                </a:lnTo>
                <a:lnTo>
                  <a:pt x="294" y="279"/>
                </a:lnTo>
                <a:lnTo>
                  <a:pt x="294" y="279"/>
                </a:lnTo>
                <a:lnTo>
                  <a:pt x="294" y="279"/>
                </a:lnTo>
                <a:lnTo>
                  <a:pt x="302" y="280"/>
                </a:lnTo>
                <a:lnTo>
                  <a:pt x="302" y="280"/>
                </a:lnTo>
                <a:close/>
                <a:moveTo>
                  <a:pt x="201" y="217"/>
                </a:moveTo>
                <a:lnTo>
                  <a:pt x="201" y="217"/>
                </a:lnTo>
                <a:lnTo>
                  <a:pt x="201" y="217"/>
                </a:lnTo>
                <a:lnTo>
                  <a:pt x="201" y="217"/>
                </a:lnTo>
                <a:lnTo>
                  <a:pt x="202" y="213"/>
                </a:lnTo>
                <a:lnTo>
                  <a:pt x="204" y="211"/>
                </a:lnTo>
                <a:lnTo>
                  <a:pt x="204" y="211"/>
                </a:lnTo>
                <a:lnTo>
                  <a:pt x="199" y="211"/>
                </a:lnTo>
                <a:lnTo>
                  <a:pt x="199" y="211"/>
                </a:lnTo>
                <a:lnTo>
                  <a:pt x="201" y="217"/>
                </a:lnTo>
                <a:lnTo>
                  <a:pt x="201" y="217"/>
                </a:lnTo>
                <a:close/>
                <a:moveTo>
                  <a:pt x="16" y="91"/>
                </a:moveTo>
                <a:lnTo>
                  <a:pt x="16" y="91"/>
                </a:lnTo>
                <a:lnTo>
                  <a:pt x="19" y="90"/>
                </a:lnTo>
                <a:lnTo>
                  <a:pt x="21" y="86"/>
                </a:lnTo>
                <a:lnTo>
                  <a:pt x="21" y="86"/>
                </a:lnTo>
                <a:lnTo>
                  <a:pt x="18" y="88"/>
                </a:lnTo>
                <a:lnTo>
                  <a:pt x="16" y="91"/>
                </a:lnTo>
                <a:lnTo>
                  <a:pt x="16" y="91"/>
                </a:lnTo>
                <a:close/>
                <a:moveTo>
                  <a:pt x="384" y="261"/>
                </a:moveTo>
                <a:lnTo>
                  <a:pt x="384" y="261"/>
                </a:lnTo>
                <a:lnTo>
                  <a:pt x="384" y="263"/>
                </a:lnTo>
                <a:lnTo>
                  <a:pt x="384" y="263"/>
                </a:lnTo>
                <a:lnTo>
                  <a:pt x="387" y="255"/>
                </a:lnTo>
                <a:lnTo>
                  <a:pt x="387" y="255"/>
                </a:lnTo>
                <a:lnTo>
                  <a:pt x="387" y="254"/>
                </a:lnTo>
                <a:lnTo>
                  <a:pt x="387" y="254"/>
                </a:lnTo>
                <a:lnTo>
                  <a:pt x="384" y="255"/>
                </a:lnTo>
                <a:lnTo>
                  <a:pt x="384" y="255"/>
                </a:lnTo>
                <a:lnTo>
                  <a:pt x="384" y="257"/>
                </a:lnTo>
                <a:lnTo>
                  <a:pt x="384" y="257"/>
                </a:lnTo>
                <a:lnTo>
                  <a:pt x="384" y="261"/>
                </a:lnTo>
                <a:lnTo>
                  <a:pt x="384" y="261"/>
                </a:lnTo>
                <a:close/>
                <a:moveTo>
                  <a:pt x="368" y="83"/>
                </a:moveTo>
                <a:lnTo>
                  <a:pt x="368" y="83"/>
                </a:lnTo>
                <a:lnTo>
                  <a:pt x="368" y="83"/>
                </a:lnTo>
                <a:lnTo>
                  <a:pt x="368" y="83"/>
                </a:lnTo>
                <a:lnTo>
                  <a:pt x="369" y="85"/>
                </a:lnTo>
                <a:lnTo>
                  <a:pt x="369" y="85"/>
                </a:lnTo>
                <a:lnTo>
                  <a:pt x="373" y="85"/>
                </a:lnTo>
                <a:lnTo>
                  <a:pt x="374" y="83"/>
                </a:lnTo>
                <a:lnTo>
                  <a:pt x="374" y="83"/>
                </a:lnTo>
                <a:lnTo>
                  <a:pt x="374" y="83"/>
                </a:lnTo>
                <a:lnTo>
                  <a:pt x="374" y="83"/>
                </a:lnTo>
                <a:lnTo>
                  <a:pt x="368" y="83"/>
                </a:lnTo>
                <a:lnTo>
                  <a:pt x="368" y="83"/>
                </a:lnTo>
                <a:close/>
                <a:moveTo>
                  <a:pt x="197" y="216"/>
                </a:moveTo>
                <a:lnTo>
                  <a:pt x="197" y="216"/>
                </a:lnTo>
                <a:lnTo>
                  <a:pt x="196" y="211"/>
                </a:lnTo>
                <a:lnTo>
                  <a:pt x="196" y="211"/>
                </a:lnTo>
                <a:lnTo>
                  <a:pt x="194" y="211"/>
                </a:lnTo>
                <a:lnTo>
                  <a:pt x="194" y="211"/>
                </a:lnTo>
                <a:lnTo>
                  <a:pt x="194" y="211"/>
                </a:lnTo>
                <a:lnTo>
                  <a:pt x="194" y="216"/>
                </a:lnTo>
                <a:lnTo>
                  <a:pt x="194" y="216"/>
                </a:lnTo>
                <a:lnTo>
                  <a:pt x="197" y="216"/>
                </a:lnTo>
                <a:lnTo>
                  <a:pt x="197" y="216"/>
                </a:lnTo>
                <a:close/>
                <a:moveTo>
                  <a:pt x="27" y="385"/>
                </a:moveTo>
                <a:lnTo>
                  <a:pt x="27" y="385"/>
                </a:lnTo>
                <a:lnTo>
                  <a:pt x="25" y="389"/>
                </a:lnTo>
                <a:lnTo>
                  <a:pt x="25" y="389"/>
                </a:lnTo>
                <a:lnTo>
                  <a:pt x="27" y="391"/>
                </a:lnTo>
                <a:lnTo>
                  <a:pt x="27" y="391"/>
                </a:lnTo>
                <a:lnTo>
                  <a:pt x="29" y="388"/>
                </a:lnTo>
                <a:lnTo>
                  <a:pt x="29" y="388"/>
                </a:lnTo>
                <a:lnTo>
                  <a:pt x="27" y="385"/>
                </a:lnTo>
                <a:lnTo>
                  <a:pt x="27" y="385"/>
                </a:lnTo>
                <a:close/>
                <a:moveTo>
                  <a:pt x="191" y="261"/>
                </a:moveTo>
                <a:lnTo>
                  <a:pt x="191" y="261"/>
                </a:lnTo>
                <a:lnTo>
                  <a:pt x="191" y="261"/>
                </a:lnTo>
                <a:lnTo>
                  <a:pt x="191" y="261"/>
                </a:lnTo>
                <a:lnTo>
                  <a:pt x="191" y="250"/>
                </a:lnTo>
                <a:lnTo>
                  <a:pt x="191" y="250"/>
                </a:lnTo>
                <a:lnTo>
                  <a:pt x="191" y="250"/>
                </a:lnTo>
                <a:lnTo>
                  <a:pt x="191" y="250"/>
                </a:lnTo>
                <a:lnTo>
                  <a:pt x="190" y="255"/>
                </a:lnTo>
                <a:lnTo>
                  <a:pt x="190" y="255"/>
                </a:lnTo>
                <a:lnTo>
                  <a:pt x="191" y="261"/>
                </a:lnTo>
                <a:lnTo>
                  <a:pt x="191" y="261"/>
                </a:lnTo>
                <a:close/>
                <a:moveTo>
                  <a:pt x="205" y="332"/>
                </a:moveTo>
                <a:lnTo>
                  <a:pt x="205" y="332"/>
                </a:lnTo>
                <a:lnTo>
                  <a:pt x="207" y="331"/>
                </a:lnTo>
                <a:lnTo>
                  <a:pt x="207" y="331"/>
                </a:lnTo>
                <a:lnTo>
                  <a:pt x="207" y="329"/>
                </a:lnTo>
                <a:lnTo>
                  <a:pt x="207" y="329"/>
                </a:lnTo>
                <a:lnTo>
                  <a:pt x="207" y="328"/>
                </a:lnTo>
                <a:lnTo>
                  <a:pt x="205" y="326"/>
                </a:lnTo>
                <a:lnTo>
                  <a:pt x="205" y="326"/>
                </a:lnTo>
                <a:lnTo>
                  <a:pt x="204" y="326"/>
                </a:lnTo>
                <a:lnTo>
                  <a:pt x="204" y="326"/>
                </a:lnTo>
                <a:lnTo>
                  <a:pt x="205" y="332"/>
                </a:lnTo>
                <a:lnTo>
                  <a:pt x="205" y="332"/>
                </a:lnTo>
                <a:close/>
                <a:moveTo>
                  <a:pt x="57" y="96"/>
                </a:moveTo>
                <a:lnTo>
                  <a:pt x="57" y="96"/>
                </a:lnTo>
                <a:lnTo>
                  <a:pt x="57" y="99"/>
                </a:lnTo>
                <a:lnTo>
                  <a:pt x="57" y="99"/>
                </a:lnTo>
                <a:lnTo>
                  <a:pt x="60" y="97"/>
                </a:lnTo>
                <a:lnTo>
                  <a:pt x="60" y="97"/>
                </a:lnTo>
                <a:lnTo>
                  <a:pt x="62" y="97"/>
                </a:lnTo>
                <a:lnTo>
                  <a:pt x="62" y="96"/>
                </a:lnTo>
                <a:lnTo>
                  <a:pt x="62" y="96"/>
                </a:lnTo>
                <a:lnTo>
                  <a:pt x="57" y="96"/>
                </a:lnTo>
                <a:lnTo>
                  <a:pt x="57" y="96"/>
                </a:lnTo>
                <a:close/>
                <a:moveTo>
                  <a:pt x="144" y="287"/>
                </a:moveTo>
                <a:lnTo>
                  <a:pt x="144" y="287"/>
                </a:lnTo>
                <a:lnTo>
                  <a:pt x="137" y="285"/>
                </a:lnTo>
                <a:lnTo>
                  <a:pt x="137" y="285"/>
                </a:lnTo>
                <a:lnTo>
                  <a:pt x="137" y="287"/>
                </a:lnTo>
                <a:lnTo>
                  <a:pt x="137" y="287"/>
                </a:lnTo>
                <a:lnTo>
                  <a:pt x="145" y="288"/>
                </a:lnTo>
                <a:lnTo>
                  <a:pt x="145" y="288"/>
                </a:lnTo>
                <a:lnTo>
                  <a:pt x="144" y="287"/>
                </a:lnTo>
                <a:lnTo>
                  <a:pt x="144" y="287"/>
                </a:lnTo>
                <a:close/>
                <a:moveTo>
                  <a:pt x="237" y="257"/>
                </a:moveTo>
                <a:lnTo>
                  <a:pt x="237" y="257"/>
                </a:lnTo>
                <a:lnTo>
                  <a:pt x="237" y="261"/>
                </a:lnTo>
                <a:lnTo>
                  <a:pt x="237" y="261"/>
                </a:lnTo>
                <a:lnTo>
                  <a:pt x="240" y="261"/>
                </a:lnTo>
                <a:lnTo>
                  <a:pt x="240" y="261"/>
                </a:lnTo>
                <a:lnTo>
                  <a:pt x="238" y="257"/>
                </a:lnTo>
                <a:lnTo>
                  <a:pt x="238" y="257"/>
                </a:lnTo>
                <a:lnTo>
                  <a:pt x="237" y="257"/>
                </a:lnTo>
                <a:lnTo>
                  <a:pt x="237" y="257"/>
                </a:lnTo>
                <a:close/>
                <a:moveTo>
                  <a:pt x="251" y="249"/>
                </a:moveTo>
                <a:lnTo>
                  <a:pt x="251" y="249"/>
                </a:lnTo>
                <a:lnTo>
                  <a:pt x="253" y="246"/>
                </a:lnTo>
                <a:lnTo>
                  <a:pt x="253" y="246"/>
                </a:lnTo>
                <a:lnTo>
                  <a:pt x="249" y="246"/>
                </a:lnTo>
                <a:lnTo>
                  <a:pt x="249" y="246"/>
                </a:lnTo>
                <a:lnTo>
                  <a:pt x="249" y="249"/>
                </a:lnTo>
                <a:lnTo>
                  <a:pt x="249" y="249"/>
                </a:lnTo>
                <a:lnTo>
                  <a:pt x="251" y="249"/>
                </a:lnTo>
                <a:lnTo>
                  <a:pt x="251" y="249"/>
                </a:lnTo>
                <a:close/>
                <a:moveTo>
                  <a:pt x="40" y="232"/>
                </a:moveTo>
                <a:lnTo>
                  <a:pt x="40" y="232"/>
                </a:lnTo>
                <a:lnTo>
                  <a:pt x="36" y="228"/>
                </a:lnTo>
                <a:lnTo>
                  <a:pt x="36" y="228"/>
                </a:lnTo>
                <a:lnTo>
                  <a:pt x="35" y="232"/>
                </a:lnTo>
                <a:lnTo>
                  <a:pt x="35" y="232"/>
                </a:lnTo>
                <a:lnTo>
                  <a:pt x="36" y="233"/>
                </a:lnTo>
                <a:lnTo>
                  <a:pt x="36" y="233"/>
                </a:lnTo>
                <a:lnTo>
                  <a:pt x="40" y="232"/>
                </a:lnTo>
                <a:lnTo>
                  <a:pt x="40" y="232"/>
                </a:lnTo>
                <a:close/>
                <a:moveTo>
                  <a:pt x="21" y="124"/>
                </a:moveTo>
                <a:lnTo>
                  <a:pt x="21" y="124"/>
                </a:lnTo>
                <a:lnTo>
                  <a:pt x="22" y="124"/>
                </a:lnTo>
                <a:lnTo>
                  <a:pt x="22" y="124"/>
                </a:lnTo>
                <a:lnTo>
                  <a:pt x="22" y="115"/>
                </a:lnTo>
                <a:lnTo>
                  <a:pt x="22" y="115"/>
                </a:lnTo>
                <a:lnTo>
                  <a:pt x="21" y="113"/>
                </a:lnTo>
                <a:lnTo>
                  <a:pt x="21" y="113"/>
                </a:lnTo>
                <a:lnTo>
                  <a:pt x="21" y="124"/>
                </a:lnTo>
                <a:lnTo>
                  <a:pt x="21" y="124"/>
                </a:lnTo>
                <a:close/>
                <a:moveTo>
                  <a:pt x="289" y="255"/>
                </a:moveTo>
                <a:lnTo>
                  <a:pt x="289" y="255"/>
                </a:lnTo>
                <a:lnTo>
                  <a:pt x="289" y="252"/>
                </a:lnTo>
                <a:lnTo>
                  <a:pt x="289" y="252"/>
                </a:lnTo>
                <a:lnTo>
                  <a:pt x="284" y="252"/>
                </a:lnTo>
                <a:lnTo>
                  <a:pt x="284" y="252"/>
                </a:lnTo>
                <a:lnTo>
                  <a:pt x="286" y="255"/>
                </a:lnTo>
                <a:lnTo>
                  <a:pt x="286" y="255"/>
                </a:lnTo>
                <a:lnTo>
                  <a:pt x="289" y="255"/>
                </a:lnTo>
                <a:lnTo>
                  <a:pt x="289" y="255"/>
                </a:lnTo>
                <a:close/>
                <a:moveTo>
                  <a:pt x="305" y="232"/>
                </a:moveTo>
                <a:lnTo>
                  <a:pt x="305" y="232"/>
                </a:lnTo>
                <a:lnTo>
                  <a:pt x="308" y="232"/>
                </a:lnTo>
                <a:lnTo>
                  <a:pt x="308" y="232"/>
                </a:lnTo>
                <a:lnTo>
                  <a:pt x="308" y="228"/>
                </a:lnTo>
                <a:lnTo>
                  <a:pt x="308" y="228"/>
                </a:lnTo>
                <a:lnTo>
                  <a:pt x="305" y="230"/>
                </a:lnTo>
                <a:lnTo>
                  <a:pt x="305" y="230"/>
                </a:lnTo>
                <a:lnTo>
                  <a:pt x="305" y="232"/>
                </a:lnTo>
                <a:lnTo>
                  <a:pt x="305" y="232"/>
                </a:lnTo>
                <a:close/>
                <a:moveTo>
                  <a:pt x="333" y="145"/>
                </a:moveTo>
                <a:lnTo>
                  <a:pt x="333" y="145"/>
                </a:lnTo>
                <a:lnTo>
                  <a:pt x="333" y="143"/>
                </a:lnTo>
                <a:lnTo>
                  <a:pt x="333" y="143"/>
                </a:lnTo>
                <a:lnTo>
                  <a:pt x="328" y="143"/>
                </a:lnTo>
                <a:lnTo>
                  <a:pt x="328" y="143"/>
                </a:lnTo>
                <a:lnTo>
                  <a:pt x="328" y="146"/>
                </a:lnTo>
                <a:lnTo>
                  <a:pt x="328" y="146"/>
                </a:lnTo>
                <a:lnTo>
                  <a:pt x="333" y="145"/>
                </a:lnTo>
                <a:lnTo>
                  <a:pt x="333" y="145"/>
                </a:lnTo>
                <a:close/>
                <a:moveTo>
                  <a:pt x="156" y="263"/>
                </a:moveTo>
                <a:lnTo>
                  <a:pt x="156" y="263"/>
                </a:lnTo>
                <a:lnTo>
                  <a:pt x="158" y="265"/>
                </a:lnTo>
                <a:lnTo>
                  <a:pt x="158" y="265"/>
                </a:lnTo>
                <a:lnTo>
                  <a:pt x="161" y="266"/>
                </a:lnTo>
                <a:lnTo>
                  <a:pt x="161" y="266"/>
                </a:lnTo>
                <a:lnTo>
                  <a:pt x="161" y="263"/>
                </a:lnTo>
                <a:lnTo>
                  <a:pt x="161" y="263"/>
                </a:lnTo>
                <a:lnTo>
                  <a:pt x="156" y="263"/>
                </a:lnTo>
                <a:lnTo>
                  <a:pt x="156" y="263"/>
                </a:lnTo>
                <a:close/>
                <a:moveTo>
                  <a:pt x="264" y="82"/>
                </a:moveTo>
                <a:lnTo>
                  <a:pt x="264" y="82"/>
                </a:lnTo>
                <a:lnTo>
                  <a:pt x="262" y="80"/>
                </a:lnTo>
                <a:lnTo>
                  <a:pt x="261" y="79"/>
                </a:lnTo>
                <a:lnTo>
                  <a:pt x="261" y="79"/>
                </a:lnTo>
                <a:lnTo>
                  <a:pt x="259" y="80"/>
                </a:lnTo>
                <a:lnTo>
                  <a:pt x="259" y="80"/>
                </a:lnTo>
                <a:lnTo>
                  <a:pt x="259" y="82"/>
                </a:lnTo>
                <a:lnTo>
                  <a:pt x="259" y="82"/>
                </a:lnTo>
                <a:lnTo>
                  <a:pt x="259" y="82"/>
                </a:lnTo>
                <a:lnTo>
                  <a:pt x="264" y="82"/>
                </a:lnTo>
                <a:lnTo>
                  <a:pt x="264" y="82"/>
                </a:lnTo>
                <a:close/>
                <a:moveTo>
                  <a:pt x="81" y="405"/>
                </a:moveTo>
                <a:lnTo>
                  <a:pt x="81" y="405"/>
                </a:lnTo>
                <a:lnTo>
                  <a:pt x="84" y="400"/>
                </a:lnTo>
                <a:lnTo>
                  <a:pt x="84" y="400"/>
                </a:lnTo>
                <a:lnTo>
                  <a:pt x="81" y="400"/>
                </a:lnTo>
                <a:lnTo>
                  <a:pt x="81" y="400"/>
                </a:lnTo>
                <a:lnTo>
                  <a:pt x="81" y="405"/>
                </a:lnTo>
                <a:lnTo>
                  <a:pt x="81" y="405"/>
                </a:lnTo>
                <a:close/>
                <a:moveTo>
                  <a:pt x="134" y="156"/>
                </a:moveTo>
                <a:lnTo>
                  <a:pt x="134" y="156"/>
                </a:lnTo>
                <a:lnTo>
                  <a:pt x="134" y="157"/>
                </a:lnTo>
                <a:lnTo>
                  <a:pt x="136" y="157"/>
                </a:lnTo>
                <a:lnTo>
                  <a:pt x="136" y="157"/>
                </a:lnTo>
                <a:lnTo>
                  <a:pt x="139" y="156"/>
                </a:lnTo>
                <a:lnTo>
                  <a:pt x="139" y="156"/>
                </a:lnTo>
                <a:lnTo>
                  <a:pt x="142" y="153"/>
                </a:lnTo>
                <a:lnTo>
                  <a:pt x="142" y="153"/>
                </a:lnTo>
                <a:lnTo>
                  <a:pt x="134" y="156"/>
                </a:lnTo>
                <a:lnTo>
                  <a:pt x="134" y="156"/>
                </a:lnTo>
                <a:close/>
                <a:moveTo>
                  <a:pt x="163" y="85"/>
                </a:moveTo>
                <a:lnTo>
                  <a:pt x="163" y="85"/>
                </a:lnTo>
                <a:lnTo>
                  <a:pt x="155" y="86"/>
                </a:lnTo>
                <a:lnTo>
                  <a:pt x="155" y="86"/>
                </a:lnTo>
                <a:lnTo>
                  <a:pt x="156" y="86"/>
                </a:lnTo>
                <a:lnTo>
                  <a:pt x="158" y="86"/>
                </a:lnTo>
                <a:lnTo>
                  <a:pt x="161" y="86"/>
                </a:lnTo>
                <a:lnTo>
                  <a:pt x="161" y="86"/>
                </a:lnTo>
                <a:lnTo>
                  <a:pt x="163" y="85"/>
                </a:lnTo>
                <a:lnTo>
                  <a:pt x="163" y="85"/>
                </a:lnTo>
                <a:close/>
                <a:moveTo>
                  <a:pt x="390" y="102"/>
                </a:moveTo>
                <a:lnTo>
                  <a:pt x="390" y="102"/>
                </a:lnTo>
                <a:lnTo>
                  <a:pt x="391" y="99"/>
                </a:lnTo>
                <a:lnTo>
                  <a:pt x="391" y="96"/>
                </a:lnTo>
                <a:lnTo>
                  <a:pt x="391" y="96"/>
                </a:lnTo>
                <a:lnTo>
                  <a:pt x="390" y="97"/>
                </a:lnTo>
                <a:lnTo>
                  <a:pt x="390" y="102"/>
                </a:lnTo>
                <a:lnTo>
                  <a:pt x="390" y="102"/>
                </a:lnTo>
                <a:close/>
                <a:moveTo>
                  <a:pt x="180" y="96"/>
                </a:moveTo>
                <a:lnTo>
                  <a:pt x="180" y="96"/>
                </a:lnTo>
                <a:lnTo>
                  <a:pt x="180" y="96"/>
                </a:lnTo>
                <a:lnTo>
                  <a:pt x="180" y="96"/>
                </a:lnTo>
                <a:lnTo>
                  <a:pt x="178" y="99"/>
                </a:lnTo>
                <a:lnTo>
                  <a:pt x="178" y="99"/>
                </a:lnTo>
                <a:lnTo>
                  <a:pt x="177" y="101"/>
                </a:lnTo>
                <a:lnTo>
                  <a:pt x="178" y="104"/>
                </a:lnTo>
                <a:lnTo>
                  <a:pt x="178" y="104"/>
                </a:lnTo>
                <a:lnTo>
                  <a:pt x="180" y="96"/>
                </a:lnTo>
                <a:lnTo>
                  <a:pt x="180" y="96"/>
                </a:lnTo>
                <a:close/>
                <a:moveTo>
                  <a:pt x="205" y="219"/>
                </a:moveTo>
                <a:lnTo>
                  <a:pt x="205" y="219"/>
                </a:lnTo>
                <a:lnTo>
                  <a:pt x="205" y="219"/>
                </a:lnTo>
                <a:lnTo>
                  <a:pt x="205" y="219"/>
                </a:lnTo>
                <a:lnTo>
                  <a:pt x="204" y="232"/>
                </a:lnTo>
                <a:lnTo>
                  <a:pt x="204" y="232"/>
                </a:lnTo>
                <a:lnTo>
                  <a:pt x="204" y="233"/>
                </a:lnTo>
                <a:lnTo>
                  <a:pt x="204" y="233"/>
                </a:lnTo>
                <a:lnTo>
                  <a:pt x="205" y="232"/>
                </a:lnTo>
                <a:lnTo>
                  <a:pt x="205" y="232"/>
                </a:lnTo>
                <a:lnTo>
                  <a:pt x="205" y="219"/>
                </a:lnTo>
                <a:lnTo>
                  <a:pt x="205" y="219"/>
                </a:lnTo>
                <a:close/>
                <a:moveTo>
                  <a:pt x="197" y="247"/>
                </a:moveTo>
                <a:lnTo>
                  <a:pt x="197" y="247"/>
                </a:lnTo>
                <a:lnTo>
                  <a:pt x="196" y="235"/>
                </a:lnTo>
                <a:lnTo>
                  <a:pt x="196" y="235"/>
                </a:lnTo>
                <a:lnTo>
                  <a:pt x="197" y="247"/>
                </a:lnTo>
                <a:lnTo>
                  <a:pt x="197" y="247"/>
                </a:lnTo>
                <a:close/>
                <a:moveTo>
                  <a:pt x="292" y="396"/>
                </a:moveTo>
                <a:lnTo>
                  <a:pt x="292" y="396"/>
                </a:lnTo>
                <a:lnTo>
                  <a:pt x="290" y="399"/>
                </a:lnTo>
                <a:lnTo>
                  <a:pt x="290" y="399"/>
                </a:lnTo>
                <a:lnTo>
                  <a:pt x="295" y="399"/>
                </a:lnTo>
                <a:lnTo>
                  <a:pt x="295" y="399"/>
                </a:lnTo>
                <a:lnTo>
                  <a:pt x="292" y="396"/>
                </a:lnTo>
                <a:lnTo>
                  <a:pt x="292" y="396"/>
                </a:lnTo>
                <a:close/>
                <a:moveTo>
                  <a:pt x="210" y="197"/>
                </a:moveTo>
                <a:lnTo>
                  <a:pt x="210" y="197"/>
                </a:lnTo>
                <a:lnTo>
                  <a:pt x="212" y="197"/>
                </a:lnTo>
                <a:lnTo>
                  <a:pt x="212" y="197"/>
                </a:lnTo>
                <a:lnTo>
                  <a:pt x="215" y="198"/>
                </a:lnTo>
                <a:lnTo>
                  <a:pt x="215" y="198"/>
                </a:lnTo>
                <a:lnTo>
                  <a:pt x="215" y="197"/>
                </a:lnTo>
                <a:lnTo>
                  <a:pt x="215" y="197"/>
                </a:lnTo>
                <a:lnTo>
                  <a:pt x="210" y="197"/>
                </a:lnTo>
                <a:lnTo>
                  <a:pt x="210" y="197"/>
                </a:lnTo>
                <a:close/>
                <a:moveTo>
                  <a:pt x="169" y="274"/>
                </a:moveTo>
                <a:lnTo>
                  <a:pt x="169" y="274"/>
                </a:lnTo>
                <a:lnTo>
                  <a:pt x="167" y="274"/>
                </a:lnTo>
                <a:lnTo>
                  <a:pt x="167" y="274"/>
                </a:lnTo>
                <a:lnTo>
                  <a:pt x="167" y="280"/>
                </a:lnTo>
                <a:lnTo>
                  <a:pt x="167" y="280"/>
                </a:lnTo>
                <a:lnTo>
                  <a:pt x="171" y="280"/>
                </a:lnTo>
                <a:lnTo>
                  <a:pt x="171" y="280"/>
                </a:lnTo>
                <a:lnTo>
                  <a:pt x="169" y="274"/>
                </a:lnTo>
                <a:lnTo>
                  <a:pt x="169" y="274"/>
                </a:lnTo>
                <a:close/>
                <a:moveTo>
                  <a:pt x="216" y="328"/>
                </a:moveTo>
                <a:lnTo>
                  <a:pt x="216" y="328"/>
                </a:lnTo>
                <a:lnTo>
                  <a:pt x="213" y="323"/>
                </a:lnTo>
                <a:lnTo>
                  <a:pt x="213" y="323"/>
                </a:lnTo>
                <a:lnTo>
                  <a:pt x="212" y="329"/>
                </a:lnTo>
                <a:lnTo>
                  <a:pt x="212" y="329"/>
                </a:lnTo>
                <a:lnTo>
                  <a:pt x="216" y="328"/>
                </a:lnTo>
                <a:lnTo>
                  <a:pt x="216" y="328"/>
                </a:lnTo>
                <a:close/>
                <a:moveTo>
                  <a:pt x="343" y="83"/>
                </a:moveTo>
                <a:lnTo>
                  <a:pt x="343" y="83"/>
                </a:lnTo>
                <a:lnTo>
                  <a:pt x="343" y="90"/>
                </a:lnTo>
                <a:lnTo>
                  <a:pt x="343" y="90"/>
                </a:lnTo>
                <a:lnTo>
                  <a:pt x="343" y="90"/>
                </a:lnTo>
                <a:lnTo>
                  <a:pt x="343" y="90"/>
                </a:lnTo>
                <a:lnTo>
                  <a:pt x="343" y="88"/>
                </a:lnTo>
                <a:lnTo>
                  <a:pt x="343" y="88"/>
                </a:lnTo>
                <a:lnTo>
                  <a:pt x="343" y="88"/>
                </a:lnTo>
                <a:lnTo>
                  <a:pt x="343" y="88"/>
                </a:lnTo>
                <a:lnTo>
                  <a:pt x="344" y="85"/>
                </a:lnTo>
                <a:lnTo>
                  <a:pt x="344" y="85"/>
                </a:lnTo>
                <a:lnTo>
                  <a:pt x="343" y="83"/>
                </a:lnTo>
                <a:lnTo>
                  <a:pt x="343" y="83"/>
                </a:lnTo>
                <a:close/>
                <a:moveTo>
                  <a:pt x="358" y="410"/>
                </a:moveTo>
                <a:lnTo>
                  <a:pt x="358" y="410"/>
                </a:lnTo>
                <a:lnTo>
                  <a:pt x="354" y="411"/>
                </a:lnTo>
                <a:lnTo>
                  <a:pt x="349" y="411"/>
                </a:lnTo>
                <a:lnTo>
                  <a:pt x="349" y="411"/>
                </a:lnTo>
                <a:lnTo>
                  <a:pt x="354" y="411"/>
                </a:lnTo>
                <a:lnTo>
                  <a:pt x="358" y="410"/>
                </a:lnTo>
                <a:lnTo>
                  <a:pt x="358" y="410"/>
                </a:lnTo>
                <a:close/>
                <a:moveTo>
                  <a:pt x="212" y="246"/>
                </a:moveTo>
                <a:lnTo>
                  <a:pt x="212" y="246"/>
                </a:lnTo>
                <a:lnTo>
                  <a:pt x="212" y="252"/>
                </a:lnTo>
                <a:lnTo>
                  <a:pt x="212" y="252"/>
                </a:lnTo>
                <a:lnTo>
                  <a:pt x="213" y="252"/>
                </a:lnTo>
                <a:lnTo>
                  <a:pt x="213" y="252"/>
                </a:lnTo>
                <a:lnTo>
                  <a:pt x="213" y="249"/>
                </a:lnTo>
                <a:lnTo>
                  <a:pt x="212" y="246"/>
                </a:lnTo>
                <a:lnTo>
                  <a:pt x="212" y="246"/>
                </a:lnTo>
                <a:close/>
                <a:moveTo>
                  <a:pt x="242" y="184"/>
                </a:moveTo>
                <a:lnTo>
                  <a:pt x="242" y="184"/>
                </a:lnTo>
                <a:lnTo>
                  <a:pt x="243" y="184"/>
                </a:lnTo>
                <a:lnTo>
                  <a:pt x="243" y="184"/>
                </a:lnTo>
                <a:lnTo>
                  <a:pt x="243" y="184"/>
                </a:lnTo>
                <a:lnTo>
                  <a:pt x="243" y="184"/>
                </a:lnTo>
                <a:lnTo>
                  <a:pt x="243" y="183"/>
                </a:lnTo>
                <a:lnTo>
                  <a:pt x="243" y="183"/>
                </a:lnTo>
                <a:lnTo>
                  <a:pt x="242" y="181"/>
                </a:lnTo>
                <a:lnTo>
                  <a:pt x="240" y="181"/>
                </a:lnTo>
                <a:lnTo>
                  <a:pt x="240" y="181"/>
                </a:lnTo>
                <a:lnTo>
                  <a:pt x="242" y="183"/>
                </a:lnTo>
                <a:lnTo>
                  <a:pt x="242" y="184"/>
                </a:lnTo>
                <a:lnTo>
                  <a:pt x="242" y="184"/>
                </a:lnTo>
                <a:close/>
                <a:moveTo>
                  <a:pt x="21" y="127"/>
                </a:moveTo>
                <a:lnTo>
                  <a:pt x="21" y="127"/>
                </a:lnTo>
                <a:lnTo>
                  <a:pt x="21" y="132"/>
                </a:lnTo>
                <a:lnTo>
                  <a:pt x="21" y="132"/>
                </a:lnTo>
                <a:lnTo>
                  <a:pt x="22" y="134"/>
                </a:lnTo>
                <a:lnTo>
                  <a:pt x="24" y="134"/>
                </a:lnTo>
                <a:lnTo>
                  <a:pt x="24" y="134"/>
                </a:lnTo>
                <a:lnTo>
                  <a:pt x="21" y="127"/>
                </a:lnTo>
                <a:lnTo>
                  <a:pt x="21" y="127"/>
                </a:lnTo>
                <a:close/>
                <a:moveTo>
                  <a:pt x="374" y="205"/>
                </a:moveTo>
                <a:lnTo>
                  <a:pt x="374" y="205"/>
                </a:lnTo>
                <a:lnTo>
                  <a:pt x="374" y="205"/>
                </a:lnTo>
                <a:lnTo>
                  <a:pt x="374" y="205"/>
                </a:lnTo>
                <a:lnTo>
                  <a:pt x="374" y="209"/>
                </a:lnTo>
                <a:lnTo>
                  <a:pt x="374" y="209"/>
                </a:lnTo>
                <a:lnTo>
                  <a:pt x="374" y="209"/>
                </a:lnTo>
                <a:lnTo>
                  <a:pt x="374" y="209"/>
                </a:lnTo>
                <a:lnTo>
                  <a:pt x="376" y="206"/>
                </a:lnTo>
                <a:lnTo>
                  <a:pt x="376" y="206"/>
                </a:lnTo>
                <a:lnTo>
                  <a:pt x="374" y="205"/>
                </a:lnTo>
                <a:lnTo>
                  <a:pt x="374" y="205"/>
                </a:lnTo>
                <a:close/>
                <a:moveTo>
                  <a:pt x="333" y="224"/>
                </a:moveTo>
                <a:lnTo>
                  <a:pt x="333" y="224"/>
                </a:lnTo>
                <a:lnTo>
                  <a:pt x="338" y="222"/>
                </a:lnTo>
                <a:lnTo>
                  <a:pt x="338" y="222"/>
                </a:lnTo>
                <a:lnTo>
                  <a:pt x="338" y="219"/>
                </a:lnTo>
                <a:lnTo>
                  <a:pt x="338" y="219"/>
                </a:lnTo>
                <a:lnTo>
                  <a:pt x="335" y="222"/>
                </a:lnTo>
                <a:lnTo>
                  <a:pt x="335" y="222"/>
                </a:lnTo>
                <a:lnTo>
                  <a:pt x="333" y="224"/>
                </a:lnTo>
                <a:lnTo>
                  <a:pt x="333" y="224"/>
                </a:lnTo>
                <a:close/>
                <a:moveTo>
                  <a:pt x="201" y="290"/>
                </a:moveTo>
                <a:lnTo>
                  <a:pt x="201" y="290"/>
                </a:lnTo>
                <a:lnTo>
                  <a:pt x="201" y="285"/>
                </a:lnTo>
                <a:lnTo>
                  <a:pt x="201" y="285"/>
                </a:lnTo>
                <a:lnTo>
                  <a:pt x="199" y="284"/>
                </a:lnTo>
                <a:lnTo>
                  <a:pt x="199" y="282"/>
                </a:lnTo>
                <a:lnTo>
                  <a:pt x="199" y="282"/>
                </a:lnTo>
                <a:lnTo>
                  <a:pt x="199" y="284"/>
                </a:lnTo>
                <a:lnTo>
                  <a:pt x="199" y="284"/>
                </a:lnTo>
                <a:lnTo>
                  <a:pt x="199" y="288"/>
                </a:lnTo>
                <a:lnTo>
                  <a:pt x="199" y="288"/>
                </a:lnTo>
                <a:lnTo>
                  <a:pt x="199" y="290"/>
                </a:lnTo>
                <a:lnTo>
                  <a:pt x="201" y="290"/>
                </a:lnTo>
                <a:lnTo>
                  <a:pt x="201" y="290"/>
                </a:lnTo>
                <a:close/>
                <a:moveTo>
                  <a:pt x="201" y="295"/>
                </a:moveTo>
                <a:lnTo>
                  <a:pt x="201" y="295"/>
                </a:lnTo>
                <a:lnTo>
                  <a:pt x="201" y="301"/>
                </a:lnTo>
                <a:lnTo>
                  <a:pt x="201" y="301"/>
                </a:lnTo>
                <a:lnTo>
                  <a:pt x="201" y="301"/>
                </a:lnTo>
                <a:lnTo>
                  <a:pt x="201" y="301"/>
                </a:lnTo>
                <a:lnTo>
                  <a:pt x="202" y="295"/>
                </a:lnTo>
                <a:lnTo>
                  <a:pt x="202" y="295"/>
                </a:lnTo>
                <a:lnTo>
                  <a:pt x="201" y="295"/>
                </a:lnTo>
                <a:lnTo>
                  <a:pt x="201" y="295"/>
                </a:lnTo>
                <a:close/>
                <a:moveTo>
                  <a:pt x="24" y="162"/>
                </a:moveTo>
                <a:lnTo>
                  <a:pt x="24" y="162"/>
                </a:lnTo>
                <a:lnTo>
                  <a:pt x="24" y="167"/>
                </a:lnTo>
                <a:lnTo>
                  <a:pt x="24" y="167"/>
                </a:lnTo>
                <a:lnTo>
                  <a:pt x="27" y="162"/>
                </a:lnTo>
                <a:lnTo>
                  <a:pt x="27" y="162"/>
                </a:lnTo>
                <a:lnTo>
                  <a:pt x="24" y="162"/>
                </a:lnTo>
                <a:lnTo>
                  <a:pt x="24" y="162"/>
                </a:lnTo>
                <a:close/>
                <a:moveTo>
                  <a:pt x="172" y="239"/>
                </a:moveTo>
                <a:lnTo>
                  <a:pt x="172" y="239"/>
                </a:lnTo>
                <a:lnTo>
                  <a:pt x="164" y="241"/>
                </a:lnTo>
                <a:lnTo>
                  <a:pt x="164" y="241"/>
                </a:lnTo>
                <a:lnTo>
                  <a:pt x="167" y="241"/>
                </a:lnTo>
                <a:lnTo>
                  <a:pt x="167" y="241"/>
                </a:lnTo>
                <a:lnTo>
                  <a:pt x="171" y="241"/>
                </a:lnTo>
                <a:lnTo>
                  <a:pt x="171" y="241"/>
                </a:lnTo>
                <a:lnTo>
                  <a:pt x="172" y="241"/>
                </a:lnTo>
                <a:lnTo>
                  <a:pt x="172" y="239"/>
                </a:lnTo>
                <a:lnTo>
                  <a:pt x="172" y="239"/>
                </a:lnTo>
                <a:close/>
                <a:moveTo>
                  <a:pt x="13" y="369"/>
                </a:moveTo>
                <a:lnTo>
                  <a:pt x="13" y="369"/>
                </a:lnTo>
                <a:lnTo>
                  <a:pt x="13" y="373"/>
                </a:lnTo>
                <a:lnTo>
                  <a:pt x="14" y="377"/>
                </a:lnTo>
                <a:lnTo>
                  <a:pt x="14" y="377"/>
                </a:lnTo>
                <a:lnTo>
                  <a:pt x="13" y="369"/>
                </a:lnTo>
                <a:lnTo>
                  <a:pt x="13" y="369"/>
                </a:lnTo>
                <a:close/>
                <a:moveTo>
                  <a:pt x="204" y="255"/>
                </a:moveTo>
                <a:lnTo>
                  <a:pt x="204" y="255"/>
                </a:lnTo>
                <a:lnTo>
                  <a:pt x="204" y="260"/>
                </a:lnTo>
                <a:lnTo>
                  <a:pt x="204" y="265"/>
                </a:lnTo>
                <a:lnTo>
                  <a:pt x="204" y="265"/>
                </a:lnTo>
                <a:lnTo>
                  <a:pt x="204" y="255"/>
                </a:lnTo>
                <a:lnTo>
                  <a:pt x="204" y="255"/>
                </a:lnTo>
                <a:lnTo>
                  <a:pt x="204" y="255"/>
                </a:lnTo>
                <a:lnTo>
                  <a:pt x="204" y="255"/>
                </a:lnTo>
                <a:close/>
                <a:moveTo>
                  <a:pt x="368" y="377"/>
                </a:moveTo>
                <a:lnTo>
                  <a:pt x="368" y="377"/>
                </a:lnTo>
                <a:lnTo>
                  <a:pt x="365" y="381"/>
                </a:lnTo>
                <a:lnTo>
                  <a:pt x="363" y="385"/>
                </a:lnTo>
                <a:lnTo>
                  <a:pt x="363" y="385"/>
                </a:lnTo>
                <a:lnTo>
                  <a:pt x="368" y="378"/>
                </a:lnTo>
                <a:lnTo>
                  <a:pt x="368" y="378"/>
                </a:lnTo>
                <a:lnTo>
                  <a:pt x="368" y="377"/>
                </a:lnTo>
                <a:lnTo>
                  <a:pt x="368" y="377"/>
                </a:lnTo>
                <a:close/>
                <a:moveTo>
                  <a:pt x="227" y="321"/>
                </a:moveTo>
                <a:lnTo>
                  <a:pt x="227" y="321"/>
                </a:lnTo>
                <a:lnTo>
                  <a:pt x="229" y="320"/>
                </a:lnTo>
                <a:lnTo>
                  <a:pt x="229" y="320"/>
                </a:lnTo>
                <a:lnTo>
                  <a:pt x="229" y="317"/>
                </a:lnTo>
                <a:lnTo>
                  <a:pt x="227" y="314"/>
                </a:lnTo>
                <a:lnTo>
                  <a:pt x="227" y="314"/>
                </a:lnTo>
                <a:lnTo>
                  <a:pt x="227" y="321"/>
                </a:lnTo>
                <a:lnTo>
                  <a:pt x="227" y="321"/>
                </a:lnTo>
                <a:close/>
                <a:moveTo>
                  <a:pt x="369" y="326"/>
                </a:moveTo>
                <a:lnTo>
                  <a:pt x="369" y="326"/>
                </a:lnTo>
                <a:lnTo>
                  <a:pt x="368" y="325"/>
                </a:lnTo>
                <a:lnTo>
                  <a:pt x="368" y="325"/>
                </a:lnTo>
                <a:lnTo>
                  <a:pt x="368" y="329"/>
                </a:lnTo>
                <a:lnTo>
                  <a:pt x="368" y="329"/>
                </a:lnTo>
                <a:lnTo>
                  <a:pt x="368" y="329"/>
                </a:lnTo>
                <a:lnTo>
                  <a:pt x="368" y="329"/>
                </a:lnTo>
                <a:lnTo>
                  <a:pt x="369" y="326"/>
                </a:lnTo>
                <a:lnTo>
                  <a:pt x="369" y="326"/>
                </a:lnTo>
                <a:close/>
                <a:moveTo>
                  <a:pt x="152" y="250"/>
                </a:moveTo>
                <a:lnTo>
                  <a:pt x="152" y="250"/>
                </a:lnTo>
                <a:lnTo>
                  <a:pt x="152" y="252"/>
                </a:lnTo>
                <a:lnTo>
                  <a:pt x="152" y="252"/>
                </a:lnTo>
                <a:lnTo>
                  <a:pt x="161" y="252"/>
                </a:lnTo>
                <a:lnTo>
                  <a:pt x="161" y="252"/>
                </a:lnTo>
                <a:lnTo>
                  <a:pt x="160" y="252"/>
                </a:lnTo>
                <a:lnTo>
                  <a:pt x="160" y="252"/>
                </a:lnTo>
                <a:lnTo>
                  <a:pt x="152" y="250"/>
                </a:lnTo>
                <a:lnTo>
                  <a:pt x="152" y="250"/>
                </a:lnTo>
                <a:close/>
                <a:moveTo>
                  <a:pt x="267" y="151"/>
                </a:moveTo>
                <a:lnTo>
                  <a:pt x="267" y="151"/>
                </a:lnTo>
                <a:lnTo>
                  <a:pt x="265" y="153"/>
                </a:lnTo>
                <a:lnTo>
                  <a:pt x="265" y="154"/>
                </a:lnTo>
                <a:lnTo>
                  <a:pt x="265" y="154"/>
                </a:lnTo>
                <a:lnTo>
                  <a:pt x="267" y="157"/>
                </a:lnTo>
                <a:lnTo>
                  <a:pt x="267" y="157"/>
                </a:lnTo>
                <a:lnTo>
                  <a:pt x="267" y="151"/>
                </a:lnTo>
                <a:lnTo>
                  <a:pt x="267" y="151"/>
                </a:lnTo>
                <a:close/>
                <a:moveTo>
                  <a:pt x="178" y="238"/>
                </a:moveTo>
                <a:lnTo>
                  <a:pt x="178" y="238"/>
                </a:lnTo>
                <a:lnTo>
                  <a:pt x="178" y="233"/>
                </a:lnTo>
                <a:lnTo>
                  <a:pt x="178" y="228"/>
                </a:lnTo>
                <a:lnTo>
                  <a:pt x="178" y="228"/>
                </a:lnTo>
                <a:lnTo>
                  <a:pt x="177" y="233"/>
                </a:lnTo>
                <a:lnTo>
                  <a:pt x="178" y="238"/>
                </a:lnTo>
                <a:lnTo>
                  <a:pt x="178" y="238"/>
                </a:lnTo>
                <a:close/>
                <a:moveTo>
                  <a:pt x="57" y="91"/>
                </a:moveTo>
                <a:lnTo>
                  <a:pt x="57" y="91"/>
                </a:lnTo>
                <a:lnTo>
                  <a:pt x="57" y="91"/>
                </a:lnTo>
                <a:lnTo>
                  <a:pt x="57" y="91"/>
                </a:lnTo>
                <a:lnTo>
                  <a:pt x="49" y="91"/>
                </a:lnTo>
                <a:lnTo>
                  <a:pt x="49" y="91"/>
                </a:lnTo>
                <a:lnTo>
                  <a:pt x="49" y="93"/>
                </a:lnTo>
                <a:lnTo>
                  <a:pt x="49" y="93"/>
                </a:lnTo>
                <a:lnTo>
                  <a:pt x="57" y="91"/>
                </a:lnTo>
                <a:lnTo>
                  <a:pt x="57" y="91"/>
                </a:lnTo>
                <a:close/>
                <a:moveTo>
                  <a:pt x="385" y="359"/>
                </a:moveTo>
                <a:lnTo>
                  <a:pt x="385" y="359"/>
                </a:lnTo>
                <a:lnTo>
                  <a:pt x="385" y="359"/>
                </a:lnTo>
                <a:lnTo>
                  <a:pt x="385" y="359"/>
                </a:lnTo>
                <a:lnTo>
                  <a:pt x="384" y="362"/>
                </a:lnTo>
                <a:lnTo>
                  <a:pt x="384" y="362"/>
                </a:lnTo>
                <a:lnTo>
                  <a:pt x="384" y="366"/>
                </a:lnTo>
                <a:lnTo>
                  <a:pt x="384" y="366"/>
                </a:lnTo>
                <a:lnTo>
                  <a:pt x="384" y="366"/>
                </a:lnTo>
                <a:lnTo>
                  <a:pt x="384" y="366"/>
                </a:lnTo>
                <a:lnTo>
                  <a:pt x="385" y="359"/>
                </a:lnTo>
                <a:lnTo>
                  <a:pt x="385" y="359"/>
                </a:lnTo>
                <a:close/>
                <a:moveTo>
                  <a:pt x="14" y="385"/>
                </a:moveTo>
                <a:lnTo>
                  <a:pt x="14" y="385"/>
                </a:lnTo>
                <a:lnTo>
                  <a:pt x="14" y="381"/>
                </a:lnTo>
                <a:lnTo>
                  <a:pt x="14" y="381"/>
                </a:lnTo>
                <a:lnTo>
                  <a:pt x="13" y="378"/>
                </a:lnTo>
                <a:lnTo>
                  <a:pt x="13" y="378"/>
                </a:lnTo>
                <a:lnTo>
                  <a:pt x="11" y="378"/>
                </a:lnTo>
                <a:lnTo>
                  <a:pt x="11" y="378"/>
                </a:lnTo>
                <a:lnTo>
                  <a:pt x="14" y="385"/>
                </a:lnTo>
                <a:lnTo>
                  <a:pt x="14" y="385"/>
                </a:lnTo>
                <a:close/>
                <a:moveTo>
                  <a:pt x="276" y="261"/>
                </a:moveTo>
                <a:lnTo>
                  <a:pt x="276" y="261"/>
                </a:lnTo>
                <a:lnTo>
                  <a:pt x="276" y="265"/>
                </a:lnTo>
                <a:lnTo>
                  <a:pt x="276" y="265"/>
                </a:lnTo>
                <a:lnTo>
                  <a:pt x="278" y="265"/>
                </a:lnTo>
                <a:lnTo>
                  <a:pt x="278" y="265"/>
                </a:lnTo>
                <a:lnTo>
                  <a:pt x="278" y="265"/>
                </a:lnTo>
                <a:lnTo>
                  <a:pt x="278" y="260"/>
                </a:lnTo>
                <a:lnTo>
                  <a:pt x="278" y="260"/>
                </a:lnTo>
                <a:lnTo>
                  <a:pt x="276" y="261"/>
                </a:lnTo>
                <a:lnTo>
                  <a:pt x="276" y="261"/>
                </a:lnTo>
                <a:close/>
                <a:moveTo>
                  <a:pt x="261" y="252"/>
                </a:moveTo>
                <a:lnTo>
                  <a:pt x="261" y="252"/>
                </a:lnTo>
                <a:lnTo>
                  <a:pt x="261" y="254"/>
                </a:lnTo>
                <a:lnTo>
                  <a:pt x="261" y="254"/>
                </a:lnTo>
                <a:lnTo>
                  <a:pt x="267" y="254"/>
                </a:lnTo>
                <a:lnTo>
                  <a:pt x="267" y="254"/>
                </a:lnTo>
                <a:lnTo>
                  <a:pt x="267" y="252"/>
                </a:lnTo>
                <a:lnTo>
                  <a:pt x="267" y="252"/>
                </a:lnTo>
                <a:lnTo>
                  <a:pt x="261" y="252"/>
                </a:lnTo>
                <a:lnTo>
                  <a:pt x="261" y="252"/>
                </a:lnTo>
                <a:close/>
                <a:moveTo>
                  <a:pt x="21" y="189"/>
                </a:moveTo>
                <a:lnTo>
                  <a:pt x="21" y="189"/>
                </a:lnTo>
                <a:lnTo>
                  <a:pt x="24" y="183"/>
                </a:lnTo>
                <a:lnTo>
                  <a:pt x="24" y="183"/>
                </a:lnTo>
                <a:lnTo>
                  <a:pt x="22" y="184"/>
                </a:lnTo>
                <a:lnTo>
                  <a:pt x="22" y="184"/>
                </a:lnTo>
                <a:lnTo>
                  <a:pt x="22" y="186"/>
                </a:lnTo>
                <a:lnTo>
                  <a:pt x="21" y="186"/>
                </a:lnTo>
                <a:lnTo>
                  <a:pt x="21" y="186"/>
                </a:lnTo>
                <a:lnTo>
                  <a:pt x="21" y="187"/>
                </a:lnTo>
                <a:lnTo>
                  <a:pt x="21" y="189"/>
                </a:lnTo>
                <a:lnTo>
                  <a:pt x="21" y="189"/>
                </a:lnTo>
                <a:close/>
                <a:moveTo>
                  <a:pt x="152" y="295"/>
                </a:moveTo>
                <a:lnTo>
                  <a:pt x="152" y="295"/>
                </a:lnTo>
                <a:lnTo>
                  <a:pt x="161" y="295"/>
                </a:lnTo>
                <a:lnTo>
                  <a:pt x="161" y="295"/>
                </a:lnTo>
                <a:lnTo>
                  <a:pt x="153" y="293"/>
                </a:lnTo>
                <a:lnTo>
                  <a:pt x="153" y="293"/>
                </a:lnTo>
                <a:lnTo>
                  <a:pt x="152" y="293"/>
                </a:lnTo>
                <a:lnTo>
                  <a:pt x="152" y="295"/>
                </a:lnTo>
                <a:lnTo>
                  <a:pt x="152" y="295"/>
                </a:lnTo>
                <a:close/>
                <a:moveTo>
                  <a:pt x="368" y="249"/>
                </a:moveTo>
                <a:lnTo>
                  <a:pt x="368" y="249"/>
                </a:lnTo>
                <a:lnTo>
                  <a:pt x="366" y="254"/>
                </a:lnTo>
                <a:lnTo>
                  <a:pt x="366" y="254"/>
                </a:lnTo>
                <a:lnTo>
                  <a:pt x="369" y="250"/>
                </a:lnTo>
                <a:lnTo>
                  <a:pt x="369" y="250"/>
                </a:lnTo>
                <a:lnTo>
                  <a:pt x="368" y="249"/>
                </a:lnTo>
                <a:lnTo>
                  <a:pt x="368" y="249"/>
                </a:lnTo>
                <a:close/>
                <a:moveTo>
                  <a:pt x="254" y="90"/>
                </a:moveTo>
                <a:lnTo>
                  <a:pt x="254" y="90"/>
                </a:lnTo>
                <a:lnTo>
                  <a:pt x="251" y="90"/>
                </a:lnTo>
                <a:lnTo>
                  <a:pt x="251" y="90"/>
                </a:lnTo>
                <a:lnTo>
                  <a:pt x="253" y="93"/>
                </a:lnTo>
                <a:lnTo>
                  <a:pt x="253" y="93"/>
                </a:lnTo>
                <a:lnTo>
                  <a:pt x="253" y="93"/>
                </a:lnTo>
                <a:lnTo>
                  <a:pt x="253" y="93"/>
                </a:lnTo>
                <a:lnTo>
                  <a:pt x="254" y="90"/>
                </a:lnTo>
                <a:lnTo>
                  <a:pt x="254" y="90"/>
                </a:lnTo>
                <a:close/>
                <a:moveTo>
                  <a:pt x="44" y="187"/>
                </a:moveTo>
                <a:lnTo>
                  <a:pt x="44" y="187"/>
                </a:lnTo>
                <a:lnTo>
                  <a:pt x="44" y="187"/>
                </a:lnTo>
                <a:lnTo>
                  <a:pt x="44" y="187"/>
                </a:lnTo>
                <a:lnTo>
                  <a:pt x="44" y="192"/>
                </a:lnTo>
                <a:lnTo>
                  <a:pt x="44" y="192"/>
                </a:lnTo>
                <a:lnTo>
                  <a:pt x="44" y="194"/>
                </a:lnTo>
                <a:lnTo>
                  <a:pt x="44" y="194"/>
                </a:lnTo>
                <a:lnTo>
                  <a:pt x="46" y="191"/>
                </a:lnTo>
                <a:lnTo>
                  <a:pt x="46" y="191"/>
                </a:lnTo>
                <a:lnTo>
                  <a:pt x="44" y="187"/>
                </a:lnTo>
                <a:lnTo>
                  <a:pt x="44" y="187"/>
                </a:lnTo>
                <a:close/>
                <a:moveTo>
                  <a:pt x="343" y="72"/>
                </a:moveTo>
                <a:lnTo>
                  <a:pt x="343" y="72"/>
                </a:lnTo>
                <a:lnTo>
                  <a:pt x="344" y="72"/>
                </a:lnTo>
                <a:lnTo>
                  <a:pt x="344" y="72"/>
                </a:lnTo>
                <a:lnTo>
                  <a:pt x="344" y="67"/>
                </a:lnTo>
                <a:lnTo>
                  <a:pt x="344" y="67"/>
                </a:lnTo>
                <a:lnTo>
                  <a:pt x="344" y="66"/>
                </a:lnTo>
                <a:lnTo>
                  <a:pt x="344" y="66"/>
                </a:lnTo>
                <a:lnTo>
                  <a:pt x="343" y="67"/>
                </a:lnTo>
                <a:lnTo>
                  <a:pt x="343" y="69"/>
                </a:lnTo>
                <a:lnTo>
                  <a:pt x="343" y="69"/>
                </a:lnTo>
                <a:lnTo>
                  <a:pt x="343" y="72"/>
                </a:lnTo>
                <a:lnTo>
                  <a:pt x="343" y="72"/>
                </a:lnTo>
                <a:close/>
                <a:moveTo>
                  <a:pt x="76" y="381"/>
                </a:moveTo>
                <a:lnTo>
                  <a:pt x="76" y="381"/>
                </a:lnTo>
                <a:lnTo>
                  <a:pt x="76" y="381"/>
                </a:lnTo>
                <a:lnTo>
                  <a:pt x="76" y="381"/>
                </a:lnTo>
                <a:lnTo>
                  <a:pt x="76" y="380"/>
                </a:lnTo>
                <a:lnTo>
                  <a:pt x="76" y="380"/>
                </a:lnTo>
                <a:lnTo>
                  <a:pt x="78" y="380"/>
                </a:lnTo>
                <a:lnTo>
                  <a:pt x="78" y="380"/>
                </a:lnTo>
                <a:lnTo>
                  <a:pt x="76" y="377"/>
                </a:lnTo>
                <a:lnTo>
                  <a:pt x="76" y="377"/>
                </a:lnTo>
                <a:lnTo>
                  <a:pt x="76" y="377"/>
                </a:lnTo>
                <a:lnTo>
                  <a:pt x="76" y="377"/>
                </a:lnTo>
                <a:lnTo>
                  <a:pt x="76" y="381"/>
                </a:lnTo>
                <a:lnTo>
                  <a:pt x="76" y="381"/>
                </a:lnTo>
                <a:close/>
                <a:moveTo>
                  <a:pt x="395" y="192"/>
                </a:moveTo>
                <a:lnTo>
                  <a:pt x="395" y="192"/>
                </a:lnTo>
                <a:lnTo>
                  <a:pt x="395" y="197"/>
                </a:lnTo>
                <a:lnTo>
                  <a:pt x="395" y="200"/>
                </a:lnTo>
                <a:lnTo>
                  <a:pt x="395" y="200"/>
                </a:lnTo>
                <a:lnTo>
                  <a:pt x="395" y="192"/>
                </a:lnTo>
                <a:lnTo>
                  <a:pt x="395" y="192"/>
                </a:lnTo>
                <a:close/>
                <a:moveTo>
                  <a:pt x="360" y="83"/>
                </a:moveTo>
                <a:lnTo>
                  <a:pt x="360" y="83"/>
                </a:lnTo>
                <a:lnTo>
                  <a:pt x="361" y="85"/>
                </a:lnTo>
                <a:lnTo>
                  <a:pt x="363" y="85"/>
                </a:lnTo>
                <a:lnTo>
                  <a:pt x="363" y="85"/>
                </a:lnTo>
                <a:lnTo>
                  <a:pt x="365" y="83"/>
                </a:lnTo>
                <a:lnTo>
                  <a:pt x="365" y="83"/>
                </a:lnTo>
                <a:lnTo>
                  <a:pt x="363" y="83"/>
                </a:lnTo>
                <a:lnTo>
                  <a:pt x="360" y="83"/>
                </a:lnTo>
                <a:lnTo>
                  <a:pt x="360" y="83"/>
                </a:lnTo>
                <a:close/>
                <a:moveTo>
                  <a:pt x="237" y="345"/>
                </a:moveTo>
                <a:lnTo>
                  <a:pt x="237" y="345"/>
                </a:lnTo>
                <a:lnTo>
                  <a:pt x="237" y="342"/>
                </a:lnTo>
                <a:lnTo>
                  <a:pt x="237" y="342"/>
                </a:lnTo>
                <a:lnTo>
                  <a:pt x="234" y="344"/>
                </a:lnTo>
                <a:lnTo>
                  <a:pt x="234" y="344"/>
                </a:lnTo>
                <a:lnTo>
                  <a:pt x="235" y="345"/>
                </a:lnTo>
                <a:lnTo>
                  <a:pt x="235" y="345"/>
                </a:lnTo>
                <a:lnTo>
                  <a:pt x="237" y="345"/>
                </a:lnTo>
                <a:lnTo>
                  <a:pt x="237" y="345"/>
                </a:lnTo>
                <a:close/>
                <a:moveTo>
                  <a:pt x="257" y="236"/>
                </a:moveTo>
                <a:lnTo>
                  <a:pt x="257" y="236"/>
                </a:lnTo>
                <a:lnTo>
                  <a:pt x="251" y="236"/>
                </a:lnTo>
                <a:lnTo>
                  <a:pt x="251" y="236"/>
                </a:lnTo>
                <a:lnTo>
                  <a:pt x="251" y="236"/>
                </a:lnTo>
                <a:lnTo>
                  <a:pt x="251" y="236"/>
                </a:lnTo>
                <a:lnTo>
                  <a:pt x="254" y="236"/>
                </a:lnTo>
                <a:lnTo>
                  <a:pt x="257" y="236"/>
                </a:lnTo>
                <a:lnTo>
                  <a:pt x="257" y="236"/>
                </a:lnTo>
                <a:close/>
                <a:moveTo>
                  <a:pt x="32" y="211"/>
                </a:moveTo>
                <a:lnTo>
                  <a:pt x="32" y="211"/>
                </a:lnTo>
                <a:lnTo>
                  <a:pt x="35" y="206"/>
                </a:lnTo>
                <a:lnTo>
                  <a:pt x="35" y="206"/>
                </a:lnTo>
                <a:lnTo>
                  <a:pt x="35" y="206"/>
                </a:lnTo>
                <a:lnTo>
                  <a:pt x="35" y="206"/>
                </a:lnTo>
                <a:lnTo>
                  <a:pt x="32" y="209"/>
                </a:lnTo>
                <a:lnTo>
                  <a:pt x="32" y="209"/>
                </a:lnTo>
                <a:lnTo>
                  <a:pt x="32" y="211"/>
                </a:lnTo>
                <a:lnTo>
                  <a:pt x="32" y="211"/>
                </a:lnTo>
                <a:close/>
                <a:moveTo>
                  <a:pt x="278" y="254"/>
                </a:moveTo>
                <a:lnTo>
                  <a:pt x="278" y="254"/>
                </a:lnTo>
                <a:lnTo>
                  <a:pt x="276" y="252"/>
                </a:lnTo>
                <a:lnTo>
                  <a:pt x="276" y="252"/>
                </a:lnTo>
                <a:lnTo>
                  <a:pt x="275" y="252"/>
                </a:lnTo>
                <a:lnTo>
                  <a:pt x="275" y="252"/>
                </a:lnTo>
                <a:lnTo>
                  <a:pt x="275" y="254"/>
                </a:lnTo>
                <a:lnTo>
                  <a:pt x="278" y="254"/>
                </a:lnTo>
                <a:lnTo>
                  <a:pt x="278" y="254"/>
                </a:lnTo>
                <a:close/>
                <a:moveTo>
                  <a:pt x="341" y="148"/>
                </a:moveTo>
                <a:lnTo>
                  <a:pt x="341" y="148"/>
                </a:lnTo>
                <a:lnTo>
                  <a:pt x="341" y="148"/>
                </a:lnTo>
                <a:lnTo>
                  <a:pt x="341" y="148"/>
                </a:lnTo>
                <a:lnTo>
                  <a:pt x="343" y="142"/>
                </a:lnTo>
                <a:lnTo>
                  <a:pt x="343" y="142"/>
                </a:lnTo>
                <a:lnTo>
                  <a:pt x="341" y="142"/>
                </a:lnTo>
                <a:lnTo>
                  <a:pt x="341" y="143"/>
                </a:lnTo>
                <a:lnTo>
                  <a:pt x="341" y="143"/>
                </a:lnTo>
                <a:lnTo>
                  <a:pt x="341" y="148"/>
                </a:lnTo>
                <a:lnTo>
                  <a:pt x="341" y="148"/>
                </a:lnTo>
                <a:close/>
                <a:moveTo>
                  <a:pt x="377" y="123"/>
                </a:moveTo>
                <a:lnTo>
                  <a:pt x="377" y="123"/>
                </a:lnTo>
                <a:lnTo>
                  <a:pt x="379" y="123"/>
                </a:lnTo>
                <a:lnTo>
                  <a:pt x="379" y="123"/>
                </a:lnTo>
                <a:lnTo>
                  <a:pt x="380" y="120"/>
                </a:lnTo>
                <a:lnTo>
                  <a:pt x="379" y="116"/>
                </a:lnTo>
                <a:lnTo>
                  <a:pt x="379" y="116"/>
                </a:lnTo>
                <a:lnTo>
                  <a:pt x="379" y="120"/>
                </a:lnTo>
                <a:lnTo>
                  <a:pt x="379" y="120"/>
                </a:lnTo>
                <a:lnTo>
                  <a:pt x="377" y="123"/>
                </a:lnTo>
                <a:lnTo>
                  <a:pt x="377" y="123"/>
                </a:lnTo>
                <a:close/>
                <a:moveTo>
                  <a:pt x="25" y="385"/>
                </a:moveTo>
                <a:lnTo>
                  <a:pt x="25" y="385"/>
                </a:lnTo>
                <a:lnTo>
                  <a:pt x="25" y="383"/>
                </a:lnTo>
                <a:lnTo>
                  <a:pt x="25" y="383"/>
                </a:lnTo>
                <a:lnTo>
                  <a:pt x="24" y="381"/>
                </a:lnTo>
                <a:lnTo>
                  <a:pt x="24" y="381"/>
                </a:lnTo>
                <a:lnTo>
                  <a:pt x="22" y="378"/>
                </a:lnTo>
                <a:lnTo>
                  <a:pt x="22" y="378"/>
                </a:lnTo>
                <a:lnTo>
                  <a:pt x="22" y="380"/>
                </a:lnTo>
                <a:lnTo>
                  <a:pt x="22" y="380"/>
                </a:lnTo>
                <a:lnTo>
                  <a:pt x="25" y="385"/>
                </a:lnTo>
                <a:lnTo>
                  <a:pt x="25" y="385"/>
                </a:lnTo>
                <a:close/>
                <a:moveTo>
                  <a:pt x="216" y="246"/>
                </a:moveTo>
                <a:lnTo>
                  <a:pt x="216" y="246"/>
                </a:lnTo>
                <a:lnTo>
                  <a:pt x="218" y="247"/>
                </a:lnTo>
                <a:lnTo>
                  <a:pt x="218" y="247"/>
                </a:lnTo>
                <a:lnTo>
                  <a:pt x="218" y="247"/>
                </a:lnTo>
                <a:lnTo>
                  <a:pt x="218" y="247"/>
                </a:lnTo>
                <a:lnTo>
                  <a:pt x="219" y="244"/>
                </a:lnTo>
                <a:lnTo>
                  <a:pt x="219" y="244"/>
                </a:lnTo>
                <a:lnTo>
                  <a:pt x="218" y="244"/>
                </a:lnTo>
                <a:lnTo>
                  <a:pt x="216" y="246"/>
                </a:lnTo>
                <a:lnTo>
                  <a:pt x="216" y="246"/>
                </a:lnTo>
                <a:close/>
                <a:moveTo>
                  <a:pt x="70" y="246"/>
                </a:moveTo>
                <a:lnTo>
                  <a:pt x="70" y="246"/>
                </a:lnTo>
                <a:lnTo>
                  <a:pt x="73" y="244"/>
                </a:lnTo>
                <a:lnTo>
                  <a:pt x="73" y="241"/>
                </a:lnTo>
                <a:lnTo>
                  <a:pt x="73" y="241"/>
                </a:lnTo>
                <a:lnTo>
                  <a:pt x="70" y="246"/>
                </a:lnTo>
                <a:lnTo>
                  <a:pt x="70" y="246"/>
                </a:lnTo>
                <a:close/>
                <a:moveTo>
                  <a:pt x="270" y="276"/>
                </a:moveTo>
                <a:lnTo>
                  <a:pt x="270" y="276"/>
                </a:lnTo>
                <a:lnTo>
                  <a:pt x="276" y="277"/>
                </a:lnTo>
                <a:lnTo>
                  <a:pt x="276" y="277"/>
                </a:lnTo>
                <a:lnTo>
                  <a:pt x="275" y="276"/>
                </a:lnTo>
                <a:lnTo>
                  <a:pt x="275" y="276"/>
                </a:lnTo>
                <a:lnTo>
                  <a:pt x="270" y="276"/>
                </a:lnTo>
                <a:lnTo>
                  <a:pt x="270" y="276"/>
                </a:lnTo>
                <a:close/>
                <a:moveTo>
                  <a:pt x="391" y="347"/>
                </a:moveTo>
                <a:lnTo>
                  <a:pt x="391" y="347"/>
                </a:lnTo>
                <a:lnTo>
                  <a:pt x="391" y="347"/>
                </a:lnTo>
                <a:lnTo>
                  <a:pt x="391" y="347"/>
                </a:lnTo>
                <a:lnTo>
                  <a:pt x="393" y="344"/>
                </a:lnTo>
                <a:lnTo>
                  <a:pt x="393" y="342"/>
                </a:lnTo>
                <a:lnTo>
                  <a:pt x="393" y="342"/>
                </a:lnTo>
                <a:lnTo>
                  <a:pt x="393" y="342"/>
                </a:lnTo>
                <a:lnTo>
                  <a:pt x="393" y="342"/>
                </a:lnTo>
                <a:lnTo>
                  <a:pt x="391" y="347"/>
                </a:lnTo>
                <a:lnTo>
                  <a:pt x="391" y="347"/>
                </a:lnTo>
                <a:close/>
                <a:moveTo>
                  <a:pt x="219" y="296"/>
                </a:moveTo>
                <a:lnTo>
                  <a:pt x="219" y="296"/>
                </a:lnTo>
                <a:lnTo>
                  <a:pt x="218" y="298"/>
                </a:lnTo>
                <a:lnTo>
                  <a:pt x="218" y="301"/>
                </a:lnTo>
                <a:lnTo>
                  <a:pt x="218" y="301"/>
                </a:lnTo>
                <a:lnTo>
                  <a:pt x="219" y="299"/>
                </a:lnTo>
                <a:lnTo>
                  <a:pt x="219" y="299"/>
                </a:lnTo>
                <a:lnTo>
                  <a:pt x="219" y="296"/>
                </a:lnTo>
                <a:lnTo>
                  <a:pt x="219" y="296"/>
                </a:lnTo>
                <a:close/>
                <a:moveTo>
                  <a:pt x="32" y="175"/>
                </a:moveTo>
                <a:lnTo>
                  <a:pt x="32" y="175"/>
                </a:lnTo>
                <a:lnTo>
                  <a:pt x="32" y="175"/>
                </a:lnTo>
                <a:lnTo>
                  <a:pt x="32" y="175"/>
                </a:lnTo>
                <a:lnTo>
                  <a:pt x="35" y="173"/>
                </a:lnTo>
                <a:lnTo>
                  <a:pt x="35" y="173"/>
                </a:lnTo>
                <a:lnTo>
                  <a:pt x="35" y="172"/>
                </a:lnTo>
                <a:lnTo>
                  <a:pt x="35" y="172"/>
                </a:lnTo>
                <a:lnTo>
                  <a:pt x="35" y="172"/>
                </a:lnTo>
                <a:lnTo>
                  <a:pt x="32" y="175"/>
                </a:lnTo>
                <a:lnTo>
                  <a:pt x="32" y="175"/>
                </a:lnTo>
                <a:close/>
                <a:moveTo>
                  <a:pt x="175" y="255"/>
                </a:moveTo>
                <a:lnTo>
                  <a:pt x="175" y="255"/>
                </a:lnTo>
                <a:lnTo>
                  <a:pt x="175" y="258"/>
                </a:lnTo>
                <a:lnTo>
                  <a:pt x="175" y="258"/>
                </a:lnTo>
                <a:lnTo>
                  <a:pt x="178" y="258"/>
                </a:lnTo>
                <a:lnTo>
                  <a:pt x="178" y="258"/>
                </a:lnTo>
                <a:lnTo>
                  <a:pt x="177" y="257"/>
                </a:lnTo>
                <a:lnTo>
                  <a:pt x="177" y="257"/>
                </a:lnTo>
                <a:lnTo>
                  <a:pt x="177" y="255"/>
                </a:lnTo>
                <a:lnTo>
                  <a:pt x="175" y="255"/>
                </a:lnTo>
                <a:lnTo>
                  <a:pt x="175" y="255"/>
                </a:lnTo>
                <a:close/>
                <a:moveTo>
                  <a:pt x="390" y="394"/>
                </a:moveTo>
                <a:lnTo>
                  <a:pt x="390" y="394"/>
                </a:lnTo>
                <a:lnTo>
                  <a:pt x="385" y="400"/>
                </a:lnTo>
                <a:lnTo>
                  <a:pt x="385" y="400"/>
                </a:lnTo>
                <a:lnTo>
                  <a:pt x="385" y="400"/>
                </a:lnTo>
                <a:lnTo>
                  <a:pt x="385" y="400"/>
                </a:lnTo>
                <a:lnTo>
                  <a:pt x="387" y="400"/>
                </a:lnTo>
                <a:lnTo>
                  <a:pt x="387" y="400"/>
                </a:lnTo>
                <a:lnTo>
                  <a:pt x="390" y="394"/>
                </a:lnTo>
                <a:lnTo>
                  <a:pt x="390" y="394"/>
                </a:lnTo>
                <a:close/>
                <a:moveTo>
                  <a:pt x="322" y="14"/>
                </a:moveTo>
                <a:lnTo>
                  <a:pt x="322" y="14"/>
                </a:lnTo>
                <a:lnTo>
                  <a:pt x="325" y="17"/>
                </a:lnTo>
                <a:lnTo>
                  <a:pt x="325" y="17"/>
                </a:lnTo>
                <a:lnTo>
                  <a:pt x="328" y="20"/>
                </a:lnTo>
                <a:lnTo>
                  <a:pt x="328" y="20"/>
                </a:lnTo>
                <a:lnTo>
                  <a:pt x="325" y="15"/>
                </a:lnTo>
                <a:lnTo>
                  <a:pt x="322" y="14"/>
                </a:lnTo>
                <a:lnTo>
                  <a:pt x="322" y="14"/>
                </a:lnTo>
                <a:close/>
                <a:moveTo>
                  <a:pt x="215" y="222"/>
                </a:moveTo>
                <a:lnTo>
                  <a:pt x="215" y="222"/>
                </a:lnTo>
                <a:lnTo>
                  <a:pt x="215" y="216"/>
                </a:lnTo>
                <a:lnTo>
                  <a:pt x="215" y="216"/>
                </a:lnTo>
                <a:lnTo>
                  <a:pt x="215" y="219"/>
                </a:lnTo>
                <a:lnTo>
                  <a:pt x="215" y="222"/>
                </a:lnTo>
                <a:lnTo>
                  <a:pt x="215" y="222"/>
                </a:lnTo>
                <a:close/>
                <a:moveTo>
                  <a:pt x="188" y="279"/>
                </a:moveTo>
                <a:lnTo>
                  <a:pt x="188" y="279"/>
                </a:lnTo>
                <a:lnTo>
                  <a:pt x="188" y="274"/>
                </a:lnTo>
                <a:lnTo>
                  <a:pt x="188" y="274"/>
                </a:lnTo>
                <a:lnTo>
                  <a:pt x="186" y="274"/>
                </a:lnTo>
                <a:lnTo>
                  <a:pt x="186" y="274"/>
                </a:lnTo>
                <a:lnTo>
                  <a:pt x="188" y="279"/>
                </a:lnTo>
                <a:lnTo>
                  <a:pt x="188" y="279"/>
                </a:lnTo>
                <a:lnTo>
                  <a:pt x="188" y="280"/>
                </a:lnTo>
                <a:lnTo>
                  <a:pt x="188" y="279"/>
                </a:lnTo>
                <a:lnTo>
                  <a:pt x="188" y="279"/>
                </a:lnTo>
                <a:close/>
                <a:moveTo>
                  <a:pt x="76" y="228"/>
                </a:moveTo>
                <a:lnTo>
                  <a:pt x="76" y="228"/>
                </a:lnTo>
                <a:lnTo>
                  <a:pt x="78" y="230"/>
                </a:lnTo>
                <a:lnTo>
                  <a:pt x="78" y="230"/>
                </a:lnTo>
                <a:lnTo>
                  <a:pt x="79" y="227"/>
                </a:lnTo>
                <a:lnTo>
                  <a:pt x="79" y="227"/>
                </a:lnTo>
                <a:lnTo>
                  <a:pt x="78" y="225"/>
                </a:lnTo>
                <a:lnTo>
                  <a:pt x="78" y="225"/>
                </a:lnTo>
                <a:lnTo>
                  <a:pt x="76" y="228"/>
                </a:lnTo>
                <a:lnTo>
                  <a:pt x="76" y="228"/>
                </a:lnTo>
                <a:lnTo>
                  <a:pt x="76" y="228"/>
                </a:lnTo>
                <a:lnTo>
                  <a:pt x="76" y="228"/>
                </a:lnTo>
                <a:close/>
                <a:moveTo>
                  <a:pt x="43" y="367"/>
                </a:moveTo>
                <a:lnTo>
                  <a:pt x="43" y="367"/>
                </a:lnTo>
                <a:lnTo>
                  <a:pt x="41" y="364"/>
                </a:lnTo>
                <a:lnTo>
                  <a:pt x="38" y="359"/>
                </a:lnTo>
                <a:lnTo>
                  <a:pt x="38" y="359"/>
                </a:lnTo>
                <a:lnTo>
                  <a:pt x="43" y="367"/>
                </a:lnTo>
                <a:lnTo>
                  <a:pt x="43" y="367"/>
                </a:lnTo>
                <a:close/>
                <a:moveTo>
                  <a:pt x="149" y="276"/>
                </a:moveTo>
                <a:lnTo>
                  <a:pt x="149" y="276"/>
                </a:lnTo>
                <a:lnTo>
                  <a:pt x="149" y="268"/>
                </a:lnTo>
                <a:lnTo>
                  <a:pt x="149" y="268"/>
                </a:lnTo>
                <a:lnTo>
                  <a:pt x="149" y="276"/>
                </a:lnTo>
                <a:lnTo>
                  <a:pt x="149" y="276"/>
                </a:lnTo>
                <a:close/>
                <a:moveTo>
                  <a:pt x="399" y="389"/>
                </a:moveTo>
                <a:lnTo>
                  <a:pt x="399" y="389"/>
                </a:lnTo>
                <a:lnTo>
                  <a:pt x="395" y="396"/>
                </a:lnTo>
                <a:lnTo>
                  <a:pt x="395" y="396"/>
                </a:lnTo>
                <a:lnTo>
                  <a:pt x="395" y="396"/>
                </a:lnTo>
                <a:lnTo>
                  <a:pt x="395" y="396"/>
                </a:lnTo>
                <a:lnTo>
                  <a:pt x="398" y="392"/>
                </a:lnTo>
                <a:lnTo>
                  <a:pt x="399" y="389"/>
                </a:lnTo>
                <a:lnTo>
                  <a:pt x="399" y="389"/>
                </a:lnTo>
                <a:close/>
                <a:moveTo>
                  <a:pt x="216" y="80"/>
                </a:moveTo>
                <a:lnTo>
                  <a:pt x="216" y="80"/>
                </a:lnTo>
                <a:lnTo>
                  <a:pt x="221" y="82"/>
                </a:lnTo>
                <a:lnTo>
                  <a:pt x="221" y="82"/>
                </a:lnTo>
                <a:lnTo>
                  <a:pt x="224" y="82"/>
                </a:lnTo>
                <a:lnTo>
                  <a:pt x="224" y="82"/>
                </a:lnTo>
                <a:lnTo>
                  <a:pt x="221" y="80"/>
                </a:lnTo>
                <a:lnTo>
                  <a:pt x="216" y="80"/>
                </a:lnTo>
                <a:lnTo>
                  <a:pt x="216" y="80"/>
                </a:lnTo>
                <a:close/>
                <a:moveTo>
                  <a:pt x="19" y="375"/>
                </a:moveTo>
                <a:lnTo>
                  <a:pt x="19" y="375"/>
                </a:lnTo>
                <a:lnTo>
                  <a:pt x="19" y="372"/>
                </a:lnTo>
                <a:lnTo>
                  <a:pt x="18" y="369"/>
                </a:lnTo>
                <a:lnTo>
                  <a:pt x="18" y="369"/>
                </a:lnTo>
                <a:lnTo>
                  <a:pt x="19" y="372"/>
                </a:lnTo>
                <a:lnTo>
                  <a:pt x="19" y="375"/>
                </a:lnTo>
                <a:lnTo>
                  <a:pt x="19" y="375"/>
                </a:lnTo>
                <a:close/>
                <a:moveTo>
                  <a:pt x="22" y="146"/>
                </a:moveTo>
                <a:lnTo>
                  <a:pt x="22" y="146"/>
                </a:lnTo>
                <a:lnTo>
                  <a:pt x="21" y="146"/>
                </a:lnTo>
                <a:lnTo>
                  <a:pt x="21" y="146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2" y="146"/>
                </a:lnTo>
                <a:lnTo>
                  <a:pt x="22" y="146"/>
                </a:lnTo>
                <a:close/>
                <a:moveTo>
                  <a:pt x="316" y="273"/>
                </a:moveTo>
                <a:lnTo>
                  <a:pt x="316" y="273"/>
                </a:lnTo>
                <a:lnTo>
                  <a:pt x="316" y="269"/>
                </a:lnTo>
                <a:lnTo>
                  <a:pt x="314" y="265"/>
                </a:lnTo>
                <a:lnTo>
                  <a:pt x="314" y="265"/>
                </a:lnTo>
                <a:lnTo>
                  <a:pt x="316" y="273"/>
                </a:lnTo>
                <a:lnTo>
                  <a:pt x="316" y="273"/>
                </a:lnTo>
                <a:close/>
                <a:moveTo>
                  <a:pt x="122" y="402"/>
                </a:moveTo>
                <a:lnTo>
                  <a:pt x="122" y="402"/>
                </a:lnTo>
                <a:lnTo>
                  <a:pt x="122" y="402"/>
                </a:lnTo>
                <a:lnTo>
                  <a:pt x="122" y="402"/>
                </a:lnTo>
                <a:lnTo>
                  <a:pt x="120" y="403"/>
                </a:lnTo>
                <a:lnTo>
                  <a:pt x="120" y="403"/>
                </a:lnTo>
                <a:lnTo>
                  <a:pt x="120" y="403"/>
                </a:lnTo>
                <a:lnTo>
                  <a:pt x="120" y="403"/>
                </a:lnTo>
                <a:lnTo>
                  <a:pt x="122" y="403"/>
                </a:lnTo>
                <a:lnTo>
                  <a:pt x="122" y="403"/>
                </a:lnTo>
                <a:lnTo>
                  <a:pt x="122" y="402"/>
                </a:lnTo>
                <a:lnTo>
                  <a:pt x="122" y="402"/>
                </a:lnTo>
                <a:close/>
                <a:moveTo>
                  <a:pt x="243" y="246"/>
                </a:moveTo>
                <a:lnTo>
                  <a:pt x="243" y="246"/>
                </a:lnTo>
                <a:lnTo>
                  <a:pt x="242" y="247"/>
                </a:lnTo>
                <a:lnTo>
                  <a:pt x="243" y="250"/>
                </a:lnTo>
                <a:lnTo>
                  <a:pt x="243" y="250"/>
                </a:lnTo>
                <a:lnTo>
                  <a:pt x="243" y="246"/>
                </a:lnTo>
                <a:lnTo>
                  <a:pt x="243" y="246"/>
                </a:lnTo>
                <a:close/>
                <a:moveTo>
                  <a:pt x="272" y="124"/>
                </a:moveTo>
                <a:lnTo>
                  <a:pt x="272" y="124"/>
                </a:lnTo>
                <a:lnTo>
                  <a:pt x="272" y="124"/>
                </a:lnTo>
                <a:lnTo>
                  <a:pt x="272" y="124"/>
                </a:lnTo>
                <a:lnTo>
                  <a:pt x="270" y="116"/>
                </a:lnTo>
                <a:lnTo>
                  <a:pt x="270" y="116"/>
                </a:lnTo>
                <a:lnTo>
                  <a:pt x="270" y="116"/>
                </a:lnTo>
                <a:lnTo>
                  <a:pt x="270" y="116"/>
                </a:lnTo>
                <a:lnTo>
                  <a:pt x="272" y="124"/>
                </a:lnTo>
                <a:lnTo>
                  <a:pt x="272" y="124"/>
                </a:lnTo>
                <a:close/>
                <a:moveTo>
                  <a:pt x="374" y="407"/>
                </a:moveTo>
                <a:lnTo>
                  <a:pt x="374" y="407"/>
                </a:lnTo>
                <a:lnTo>
                  <a:pt x="374" y="407"/>
                </a:lnTo>
                <a:lnTo>
                  <a:pt x="374" y="407"/>
                </a:lnTo>
                <a:lnTo>
                  <a:pt x="369" y="410"/>
                </a:lnTo>
                <a:lnTo>
                  <a:pt x="369" y="410"/>
                </a:lnTo>
                <a:lnTo>
                  <a:pt x="369" y="410"/>
                </a:lnTo>
                <a:lnTo>
                  <a:pt x="369" y="410"/>
                </a:lnTo>
                <a:lnTo>
                  <a:pt x="374" y="408"/>
                </a:lnTo>
                <a:lnTo>
                  <a:pt x="374" y="408"/>
                </a:lnTo>
                <a:lnTo>
                  <a:pt x="374" y="407"/>
                </a:lnTo>
                <a:lnTo>
                  <a:pt x="374" y="407"/>
                </a:lnTo>
                <a:close/>
                <a:moveTo>
                  <a:pt x="134" y="410"/>
                </a:moveTo>
                <a:lnTo>
                  <a:pt x="134" y="410"/>
                </a:lnTo>
                <a:lnTo>
                  <a:pt x="136" y="407"/>
                </a:lnTo>
                <a:lnTo>
                  <a:pt x="136" y="407"/>
                </a:lnTo>
                <a:lnTo>
                  <a:pt x="133" y="408"/>
                </a:lnTo>
                <a:lnTo>
                  <a:pt x="133" y="408"/>
                </a:lnTo>
                <a:lnTo>
                  <a:pt x="134" y="410"/>
                </a:lnTo>
                <a:lnTo>
                  <a:pt x="134" y="410"/>
                </a:lnTo>
                <a:close/>
                <a:moveTo>
                  <a:pt x="44" y="115"/>
                </a:moveTo>
                <a:lnTo>
                  <a:pt x="44" y="115"/>
                </a:lnTo>
                <a:lnTo>
                  <a:pt x="44" y="116"/>
                </a:lnTo>
                <a:lnTo>
                  <a:pt x="44" y="116"/>
                </a:lnTo>
                <a:lnTo>
                  <a:pt x="44" y="116"/>
                </a:lnTo>
                <a:lnTo>
                  <a:pt x="44" y="116"/>
                </a:lnTo>
                <a:lnTo>
                  <a:pt x="46" y="113"/>
                </a:lnTo>
                <a:lnTo>
                  <a:pt x="46" y="113"/>
                </a:lnTo>
                <a:lnTo>
                  <a:pt x="44" y="115"/>
                </a:lnTo>
                <a:lnTo>
                  <a:pt x="44" y="115"/>
                </a:lnTo>
                <a:close/>
                <a:moveTo>
                  <a:pt x="197" y="86"/>
                </a:moveTo>
                <a:lnTo>
                  <a:pt x="197" y="86"/>
                </a:lnTo>
                <a:lnTo>
                  <a:pt x="193" y="85"/>
                </a:lnTo>
                <a:lnTo>
                  <a:pt x="193" y="85"/>
                </a:lnTo>
                <a:lnTo>
                  <a:pt x="193" y="86"/>
                </a:lnTo>
                <a:lnTo>
                  <a:pt x="193" y="86"/>
                </a:lnTo>
                <a:lnTo>
                  <a:pt x="194" y="86"/>
                </a:lnTo>
                <a:lnTo>
                  <a:pt x="197" y="86"/>
                </a:lnTo>
                <a:lnTo>
                  <a:pt x="197" y="86"/>
                </a:lnTo>
                <a:close/>
                <a:moveTo>
                  <a:pt x="248" y="411"/>
                </a:moveTo>
                <a:lnTo>
                  <a:pt x="248" y="411"/>
                </a:lnTo>
                <a:lnTo>
                  <a:pt x="246" y="408"/>
                </a:lnTo>
                <a:lnTo>
                  <a:pt x="246" y="408"/>
                </a:lnTo>
                <a:lnTo>
                  <a:pt x="246" y="410"/>
                </a:lnTo>
                <a:lnTo>
                  <a:pt x="246" y="411"/>
                </a:lnTo>
                <a:lnTo>
                  <a:pt x="246" y="411"/>
                </a:lnTo>
                <a:lnTo>
                  <a:pt x="246" y="411"/>
                </a:lnTo>
                <a:lnTo>
                  <a:pt x="248" y="411"/>
                </a:lnTo>
                <a:lnTo>
                  <a:pt x="248" y="411"/>
                </a:lnTo>
                <a:close/>
                <a:moveTo>
                  <a:pt x="251" y="257"/>
                </a:moveTo>
                <a:lnTo>
                  <a:pt x="251" y="257"/>
                </a:lnTo>
                <a:lnTo>
                  <a:pt x="248" y="257"/>
                </a:lnTo>
                <a:lnTo>
                  <a:pt x="248" y="257"/>
                </a:lnTo>
                <a:lnTo>
                  <a:pt x="248" y="260"/>
                </a:lnTo>
                <a:lnTo>
                  <a:pt x="248" y="260"/>
                </a:lnTo>
                <a:lnTo>
                  <a:pt x="249" y="258"/>
                </a:lnTo>
                <a:lnTo>
                  <a:pt x="251" y="257"/>
                </a:lnTo>
                <a:lnTo>
                  <a:pt x="251" y="257"/>
                </a:lnTo>
                <a:close/>
                <a:moveTo>
                  <a:pt x="16" y="102"/>
                </a:moveTo>
                <a:lnTo>
                  <a:pt x="16" y="102"/>
                </a:lnTo>
                <a:lnTo>
                  <a:pt x="18" y="102"/>
                </a:lnTo>
                <a:lnTo>
                  <a:pt x="18" y="101"/>
                </a:lnTo>
                <a:lnTo>
                  <a:pt x="18" y="101"/>
                </a:lnTo>
                <a:lnTo>
                  <a:pt x="16" y="101"/>
                </a:lnTo>
                <a:lnTo>
                  <a:pt x="16" y="101"/>
                </a:lnTo>
                <a:lnTo>
                  <a:pt x="16" y="102"/>
                </a:lnTo>
                <a:lnTo>
                  <a:pt x="16" y="102"/>
                </a:lnTo>
                <a:close/>
                <a:moveTo>
                  <a:pt x="385" y="104"/>
                </a:moveTo>
                <a:lnTo>
                  <a:pt x="385" y="104"/>
                </a:lnTo>
                <a:lnTo>
                  <a:pt x="384" y="101"/>
                </a:lnTo>
                <a:lnTo>
                  <a:pt x="384" y="101"/>
                </a:lnTo>
                <a:lnTo>
                  <a:pt x="384" y="101"/>
                </a:lnTo>
                <a:lnTo>
                  <a:pt x="384" y="101"/>
                </a:lnTo>
                <a:lnTo>
                  <a:pt x="382" y="104"/>
                </a:lnTo>
                <a:lnTo>
                  <a:pt x="382" y="104"/>
                </a:lnTo>
                <a:lnTo>
                  <a:pt x="385" y="104"/>
                </a:lnTo>
                <a:lnTo>
                  <a:pt x="385" y="104"/>
                </a:lnTo>
                <a:close/>
                <a:moveTo>
                  <a:pt x="147" y="397"/>
                </a:moveTo>
                <a:lnTo>
                  <a:pt x="147" y="397"/>
                </a:lnTo>
                <a:lnTo>
                  <a:pt x="150" y="397"/>
                </a:lnTo>
                <a:lnTo>
                  <a:pt x="150" y="397"/>
                </a:lnTo>
                <a:lnTo>
                  <a:pt x="149" y="394"/>
                </a:lnTo>
                <a:lnTo>
                  <a:pt x="149" y="394"/>
                </a:lnTo>
                <a:lnTo>
                  <a:pt x="147" y="397"/>
                </a:lnTo>
                <a:lnTo>
                  <a:pt x="147" y="397"/>
                </a:lnTo>
                <a:close/>
                <a:moveTo>
                  <a:pt x="81" y="392"/>
                </a:moveTo>
                <a:lnTo>
                  <a:pt x="81" y="392"/>
                </a:lnTo>
                <a:lnTo>
                  <a:pt x="81" y="396"/>
                </a:lnTo>
                <a:lnTo>
                  <a:pt x="81" y="396"/>
                </a:lnTo>
                <a:lnTo>
                  <a:pt x="82" y="396"/>
                </a:lnTo>
                <a:lnTo>
                  <a:pt x="82" y="396"/>
                </a:lnTo>
                <a:lnTo>
                  <a:pt x="81" y="392"/>
                </a:lnTo>
                <a:lnTo>
                  <a:pt x="81" y="392"/>
                </a:lnTo>
                <a:close/>
                <a:moveTo>
                  <a:pt x="322" y="154"/>
                </a:moveTo>
                <a:lnTo>
                  <a:pt x="322" y="154"/>
                </a:lnTo>
                <a:lnTo>
                  <a:pt x="322" y="154"/>
                </a:lnTo>
                <a:lnTo>
                  <a:pt x="322" y="154"/>
                </a:lnTo>
                <a:lnTo>
                  <a:pt x="324" y="154"/>
                </a:lnTo>
                <a:lnTo>
                  <a:pt x="324" y="154"/>
                </a:lnTo>
                <a:lnTo>
                  <a:pt x="325" y="154"/>
                </a:lnTo>
                <a:lnTo>
                  <a:pt x="325" y="153"/>
                </a:lnTo>
                <a:lnTo>
                  <a:pt x="325" y="153"/>
                </a:lnTo>
                <a:lnTo>
                  <a:pt x="322" y="154"/>
                </a:lnTo>
                <a:lnTo>
                  <a:pt x="322" y="154"/>
                </a:lnTo>
                <a:close/>
                <a:moveTo>
                  <a:pt x="188" y="284"/>
                </a:moveTo>
                <a:lnTo>
                  <a:pt x="188" y="284"/>
                </a:lnTo>
                <a:lnTo>
                  <a:pt x="188" y="285"/>
                </a:lnTo>
                <a:lnTo>
                  <a:pt x="188" y="285"/>
                </a:lnTo>
                <a:lnTo>
                  <a:pt x="190" y="287"/>
                </a:lnTo>
                <a:lnTo>
                  <a:pt x="190" y="287"/>
                </a:lnTo>
                <a:lnTo>
                  <a:pt x="190" y="284"/>
                </a:lnTo>
                <a:lnTo>
                  <a:pt x="190" y="284"/>
                </a:lnTo>
                <a:lnTo>
                  <a:pt x="188" y="284"/>
                </a:lnTo>
                <a:lnTo>
                  <a:pt x="188" y="284"/>
                </a:lnTo>
                <a:close/>
                <a:moveTo>
                  <a:pt x="22" y="112"/>
                </a:moveTo>
                <a:lnTo>
                  <a:pt x="22" y="112"/>
                </a:lnTo>
                <a:lnTo>
                  <a:pt x="22" y="108"/>
                </a:lnTo>
                <a:lnTo>
                  <a:pt x="22" y="108"/>
                </a:lnTo>
                <a:lnTo>
                  <a:pt x="22" y="105"/>
                </a:lnTo>
                <a:lnTo>
                  <a:pt x="22" y="105"/>
                </a:lnTo>
                <a:lnTo>
                  <a:pt x="21" y="110"/>
                </a:lnTo>
                <a:lnTo>
                  <a:pt x="22" y="112"/>
                </a:lnTo>
                <a:lnTo>
                  <a:pt x="22" y="112"/>
                </a:lnTo>
                <a:close/>
                <a:moveTo>
                  <a:pt x="142" y="408"/>
                </a:moveTo>
                <a:lnTo>
                  <a:pt x="142" y="408"/>
                </a:lnTo>
                <a:lnTo>
                  <a:pt x="141" y="408"/>
                </a:lnTo>
                <a:lnTo>
                  <a:pt x="139" y="410"/>
                </a:lnTo>
                <a:lnTo>
                  <a:pt x="139" y="410"/>
                </a:lnTo>
                <a:lnTo>
                  <a:pt x="142" y="408"/>
                </a:lnTo>
                <a:lnTo>
                  <a:pt x="142" y="408"/>
                </a:lnTo>
                <a:close/>
                <a:moveTo>
                  <a:pt x="254" y="257"/>
                </a:moveTo>
                <a:lnTo>
                  <a:pt x="254" y="257"/>
                </a:lnTo>
                <a:lnTo>
                  <a:pt x="254" y="258"/>
                </a:lnTo>
                <a:lnTo>
                  <a:pt x="254" y="258"/>
                </a:lnTo>
                <a:lnTo>
                  <a:pt x="257" y="258"/>
                </a:lnTo>
                <a:lnTo>
                  <a:pt x="257" y="258"/>
                </a:lnTo>
                <a:lnTo>
                  <a:pt x="256" y="257"/>
                </a:lnTo>
                <a:lnTo>
                  <a:pt x="254" y="257"/>
                </a:lnTo>
                <a:lnTo>
                  <a:pt x="254" y="257"/>
                </a:lnTo>
                <a:close/>
                <a:moveTo>
                  <a:pt x="382" y="301"/>
                </a:moveTo>
                <a:lnTo>
                  <a:pt x="382" y="301"/>
                </a:lnTo>
                <a:lnTo>
                  <a:pt x="384" y="296"/>
                </a:lnTo>
                <a:lnTo>
                  <a:pt x="384" y="296"/>
                </a:lnTo>
                <a:lnTo>
                  <a:pt x="382" y="298"/>
                </a:lnTo>
                <a:lnTo>
                  <a:pt x="382" y="301"/>
                </a:lnTo>
                <a:lnTo>
                  <a:pt x="382" y="301"/>
                </a:lnTo>
                <a:close/>
                <a:moveTo>
                  <a:pt x="361" y="317"/>
                </a:moveTo>
                <a:lnTo>
                  <a:pt x="361" y="317"/>
                </a:lnTo>
                <a:lnTo>
                  <a:pt x="360" y="315"/>
                </a:lnTo>
                <a:lnTo>
                  <a:pt x="360" y="315"/>
                </a:lnTo>
                <a:lnTo>
                  <a:pt x="358" y="318"/>
                </a:lnTo>
                <a:lnTo>
                  <a:pt x="358" y="320"/>
                </a:lnTo>
                <a:lnTo>
                  <a:pt x="358" y="320"/>
                </a:lnTo>
                <a:lnTo>
                  <a:pt x="361" y="317"/>
                </a:lnTo>
                <a:lnTo>
                  <a:pt x="361" y="317"/>
                </a:lnTo>
                <a:close/>
                <a:moveTo>
                  <a:pt x="380" y="167"/>
                </a:moveTo>
                <a:lnTo>
                  <a:pt x="380" y="167"/>
                </a:lnTo>
                <a:lnTo>
                  <a:pt x="384" y="168"/>
                </a:lnTo>
                <a:lnTo>
                  <a:pt x="384" y="168"/>
                </a:lnTo>
                <a:lnTo>
                  <a:pt x="384" y="165"/>
                </a:lnTo>
                <a:lnTo>
                  <a:pt x="384" y="165"/>
                </a:lnTo>
                <a:lnTo>
                  <a:pt x="380" y="167"/>
                </a:lnTo>
                <a:lnTo>
                  <a:pt x="380" y="167"/>
                </a:lnTo>
                <a:close/>
                <a:moveTo>
                  <a:pt x="256" y="273"/>
                </a:moveTo>
                <a:lnTo>
                  <a:pt x="256" y="273"/>
                </a:lnTo>
                <a:lnTo>
                  <a:pt x="256" y="273"/>
                </a:lnTo>
                <a:lnTo>
                  <a:pt x="256" y="273"/>
                </a:lnTo>
                <a:lnTo>
                  <a:pt x="251" y="273"/>
                </a:lnTo>
                <a:lnTo>
                  <a:pt x="251" y="273"/>
                </a:lnTo>
                <a:lnTo>
                  <a:pt x="251" y="274"/>
                </a:lnTo>
                <a:lnTo>
                  <a:pt x="251" y="274"/>
                </a:lnTo>
                <a:lnTo>
                  <a:pt x="256" y="273"/>
                </a:lnTo>
                <a:lnTo>
                  <a:pt x="256" y="273"/>
                </a:lnTo>
                <a:close/>
                <a:moveTo>
                  <a:pt x="142" y="252"/>
                </a:moveTo>
                <a:lnTo>
                  <a:pt x="142" y="252"/>
                </a:lnTo>
                <a:lnTo>
                  <a:pt x="145" y="252"/>
                </a:lnTo>
                <a:lnTo>
                  <a:pt x="145" y="252"/>
                </a:lnTo>
                <a:lnTo>
                  <a:pt x="145" y="250"/>
                </a:lnTo>
                <a:lnTo>
                  <a:pt x="145" y="250"/>
                </a:lnTo>
                <a:lnTo>
                  <a:pt x="144" y="250"/>
                </a:lnTo>
                <a:lnTo>
                  <a:pt x="144" y="250"/>
                </a:lnTo>
                <a:lnTo>
                  <a:pt x="142" y="252"/>
                </a:lnTo>
                <a:lnTo>
                  <a:pt x="142" y="252"/>
                </a:lnTo>
                <a:close/>
                <a:moveTo>
                  <a:pt x="169" y="255"/>
                </a:moveTo>
                <a:lnTo>
                  <a:pt x="169" y="255"/>
                </a:lnTo>
                <a:lnTo>
                  <a:pt x="171" y="257"/>
                </a:lnTo>
                <a:lnTo>
                  <a:pt x="172" y="257"/>
                </a:lnTo>
                <a:lnTo>
                  <a:pt x="172" y="257"/>
                </a:lnTo>
                <a:lnTo>
                  <a:pt x="171" y="255"/>
                </a:lnTo>
                <a:lnTo>
                  <a:pt x="171" y="255"/>
                </a:lnTo>
                <a:lnTo>
                  <a:pt x="169" y="255"/>
                </a:lnTo>
                <a:lnTo>
                  <a:pt x="169" y="255"/>
                </a:lnTo>
                <a:close/>
                <a:moveTo>
                  <a:pt x="78" y="175"/>
                </a:moveTo>
                <a:lnTo>
                  <a:pt x="78" y="175"/>
                </a:lnTo>
                <a:lnTo>
                  <a:pt x="79" y="175"/>
                </a:lnTo>
                <a:lnTo>
                  <a:pt x="79" y="175"/>
                </a:lnTo>
                <a:lnTo>
                  <a:pt x="79" y="172"/>
                </a:lnTo>
                <a:lnTo>
                  <a:pt x="79" y="172"/>
                </a:lnTo>
                <a:lnTo>
                  <a:pt x="79" y="170"/>
                </a:lnTo>
                <a:lnTo>
                  <a:pt x="79" y="170"/>
                </a:lnTo>
                <a:lnTo>
                  <a:pt x="79" y="170"/>
                </a:lnTo>
                <a:lnTo>
                  <a:pt x="78" y="175"/>
                </a:lnTo>
                <a:lnTo>
                  <a:pt x="78" y="175"/>
                </a:lnTo>
                <a:close/>
                <a:moveTo>
                  <a:pt x="391" y="131"/>
                </a:moveTo>
                <a:lnTo>
                  <a:pt x="391" y="131"/>
                </a:lnTo>
                <a:lnTo>
                  <a:pt x="393" y="127"/>
                </a:lnTo>
                <a:lnTo>
                  <a:pt x="393" y="126"/>
                </a:lnTo>
                <a:lnTo>
                  <a:pt x="393" y="126"/>
                </a:lnTo>
                <a:lnTo>
                  <a:pt x="391" y="127"/>
                </a:lnTo>
                <a:lnTo>
                  <a:pt x="391" y="131"/>
                </a:lnTo>
                <a:lnTo>
                  <a:pt x="391" y="131"/>
                </a:lnTo>
                <a:close/>
                <a:moveTo>
                  <a:pt x="178" y="410"/>
                </a:moveTo>
                <a:lnTo>
                  <a:pt x="178" y="410"/>
                </a:lnTo>
                <a:lnTo>
                  <a:pt x="178" y="413"/>
                </a:lnTo>
                <a:lnTo>
                  <a:pt x="180" y="413"/>
                </a:lnTo>
                <a:lnTo>
                  <a:pt x="180" y="413"/>
                </a:lnTo>
                <a:lnTo>
                  <a:pt x="178" y="410"/>
                </a:lnTo>
                <a:lnTo>
                  <a:pt x="178" y="410"/>
                </a:lnTo>
                <a:close/>
                <a:moveTo>
                  <a:pt x="238" y="250"/>
                </a:moveTo>
                <a:lnTo>
                  <a:pt x="238" y="250"/>
                </a:lnTo>
                <a:lnTo>
                  <a:pt x="238" y="247"/>
                </a:lnTo>
                <a:lnTo>
                  <a:pt x="238" y="247"/>
                </a:lnTo>
                <a:lnTo>
                  <a:pt x="237" y="250"/>
                </a:lnTo>
                <a:lnTo>
                  <a:pt x="237" y="250"/>
                </a:lnTo>
                <a:lnTo>
                  <a:pt x="238" y="250"/>
                </a:lnTo>
                <a:lnTo>
                  <a:pt x="238" y="250"/>
                </a:lnTo>
                <a:close/>
                <a:moveTo>
                  <a:pt x="332" y="36"/>
                </a:moveTo>
                <a:lnTo>
                  <a:pt x="332" y="36"/>
                </a:lnTo>
                <a:lnTo>
                  <a:pt x="330" y="33"/>
                </a:lnTo>
                <a:lnTo>
                  <a:pt x="328" y="31"/>
                </a:lnTo>
                <a:lnTo>
                  <a:pt x="328" y="31"/>
                </a:lnTo>
                <a:lnTo>
                  <a:pt x="332" y="36"/>
                </a:lnTo>
                <a:lnTo>
                  <a:pt x="332" y="36"/>
                </a:lnTo>
                <a:close/>
                <a:moveTo>
                  <a:pt x="278" y="302"/>
                </a:moveTo>
                <a:lnTo>
                  <a:pt x="278" y="302"/>
                </a:lnTo>
                <a:lnTo>
                  <a:pt x="284" y="302"/>
                </a:lnTo>
                <a:lnTo>
                  <a:pt x="284" y="302"/>
                </a:lnTo>
                <a:lnTo>
                  <a:pt x="279" y="302"/>
                </a:lnTo>
                <a:lnTo>
                  <a:pt x="279" y="302"/>
                </a:lnTo>
                <a:lnTo>
                  <a:pt x="278" y="302"/>
                </a:lnTo>
                <a:lnTo>
                  <a:pt x="278" y="302"/>
                </a:lnTo>
                <a:close/>
                <a:moveTo>
                  <a:pt x="76" y="94"/>
                </a:moveTo>
                <a:lnTo>
                  <a:pt x="76" y="94"/>
                </a:lnTo>
                <a:lnTo>
                  <a:pt x="76" y="93"/>
                </a:lnTo>
                <a:lnTo>
                  <a:pt x="76" y="93"/>
                </a:lnTo>
                <a:lnTo>
                  <a:pt x="76" y="91"/>
                </a:lnTo>
                <a:lnTo>
                  <a:pt x="76" y="91"/>
                </a:lnTo>
                <a:lnTo>
                  <a:pt x="76" y="91"/>
                </a:lnTo>
                <a:lnTo>
                  <a:pt x="74" y="91"/>
                </a:lnTo>
                <a:lnTo>
                  <a:pt x="74" y="91"/>
                </a:lnTo>
                <a:lnTo>
                  <a:pt x="76" y="94"/>
                </a:lnTo>
                <a:lnTo>
                  <a:pt x="76" y="94"/>
                </a:lnTo>
                <a:close/>
                <a:moveTo>
                  <a:pt x="216" y="413"/>
                </a:moveTo>
                <a:lnTo>
                  <a:pt x="216" y="413"/>
                </a:lnTo>
                <a:lnTo>
                  <a:pt x="218" y="413"/>
                </a:lnTo>
                <a:lnTo>
                  <a:pt x="218" y="413"/>
                </a:lnTo>
                <a:lnTo>
                  <a:pt x="221" y="413"/>
                </a:lnTo>
                <a:lnTo>
                  <a:pt x="221" y="413"/>
                </a:lnTo>
                <a:lnTo>
                  <a:pt x="216" y="411"/>
                </a:lnTo>
                <a:lnTo>
                  <a:pt x="216" y="413"/>
                </a:lnTo>
                <a:lnTo>
                  <a:pt x="216" y="413"/>
                </a:lnTo>
                <a:close/>
                <a:moveTo>
                  <a:pt x="149" y="306"/>
                </a:moveTo>
                <a:lnTo>
                  <a:pt x="149" y="306"/>
                </a:lnTo>
                <a:lnTo>
                  <a:pt x="149" y="307"/>
                </a:lnTo>
                <a:lnTo>
                  <a:pt x="149" y="307"/>
                </a:lnTo>
                <a:lnTo>
                  <a:pt x="155" y="307"/>
                </a:lnTo>
                <a:lnTo>
                  <a:pt x="155" y="307"/>
                </a:lnTo>
                <a:lnTo>
                  <a:pt x="155" y="306"/>
                </a:lnTo>
                <a:lnTo>
                  <a:pt x="155" y="306"/>
                </a:lnTo>
                <a:lnTo>
                  <a:pt x="149" y="306"/>
                </a:lnTo>
                <a:lnTo>
                  <a:pt x="149" y="306"/>
                </a:lnTo>
                <a:close/>
                <a:moveTo>
                  <a:pt x="352" y="142"/>
                </a:moveTo>
                <a:lnTo>
                  <a:pt x="352" y="142"/>
                </a:lnTo>
                <a:lnTo>
                  <a:pt x="354" y="142"/>
                </a:lnTo>
                <a:lnTo>
                  <a:pt x="354" y="142"/>
                </a:lnTo>
                <a:lnTo>
                  <a:pt x="355" y="140"/>
                </a:lnTo>
                <a:lnTo>
                  <a:pt x="355" y="140"/>
                </a:lnTo>
                <a:lnTo>
                  <a:pt x="354" y="138"/>
                </a:lnTo>
                <a:lnTo>
                  <a:pt x="354" y="138"/>
                </a:lnTo>
                <a:lnTo>
                  <a:pt x="352" y="142"/>
                </a:lnTo>
                <a:lnTo>
                  <a:pt x="352" y="142"/>
                </a:lnTo>
                <a:close/>
                <a:moveTo>
                  <a:pt x="52" y="96"/>
                </a:moveTo>
                <a:lnTo>
                  <a:pt x="52" y="96"/>
                </a:lnTo>
                <a:lnTo>
                  <a:pt x="51" y="96"/>
                </a:lnTo>
                <a:lnTo>
                  <a:pt x="51" y="96"/>
                </a:lnTo>
                <a:lnTo>
                  <a:pt x="52" y="99"/>
                </a:lnTo>
                <a:lnTo>
                  <a:pt x="52" y="99"/>
                </a:lnTo>
                <a:lnTo>
                  <a:pt x="52" y="96"/>
                </a:lnTo>
                <a:lnTo>
                  <a:pt x="52" y="96"/>
                </a:lnTo>
                <a:close/>
                <a:moveTo>
                  <a:pt x="376" y="261"/>
                </a:moveTo>
                <a:lnTo>
                  <a:pt x="376" y="261"/>
                </a:lnTo>
                <a:lnTo>
                  <a:pt x="374" y="265"/>
                </a:lnTo>
                <a:lnTo>
                  <a:pt x="374" y="265"/>
                </a:lnTo>
                <a:lnTo>
                  <a:pt x="376" y="263"/>
                </a:lnTo>
                <a:lnTo>
                  <a:pt x="376" y="263"/>
                </a:lnTo>
                <a:lnTo>
                  <a:pt x="376" y="261"/>
                </a:lnTo>
                <a:lnTo>
                  <a:pt x="376" y="261"/>
                </a:lnTo>
                <a:close/>
                <a:moveTo>
                  <a:pt x="63" y="31"/>
                </a:moveTo>
                <a:lnTo>
                  <a:pt x="63" y="31"/>
                </a:lnTo>
                <a:lnTo>
                  <a:pt x="65" y="26"/>
                </a:lnTo>
                <a:lnTo>
                  <a:pt x="65" y="26"/>
                </a:lnTo>
                <a:lnTo>
                  <a:pt x="65" y="26"/>
                </a:lnTo>
                <a:lnTo>
                  <a:pt x="65" y="26"/>
                </a:lnTo>
                <a:lnTo>
                  <a:pt x="63" y="28"/>
                </a:lnTo>
                <a:lnTo>
                  <a:pt x="63" y="31"/>
                </a:lnTo>
                <a:lnTo>
                  <a:pt x="63" y="31"/>
                </a:lnTo>
                <a:close/>
                <a:moveTo>
                  <a:pt x="145" y="127"/>
                </a:moveTo>
                <a:lnTo>
                  <a:pt x="145" y="127"/>
                </a:lnTo>
                <a:lnTo>
                  <a:pt x="145" y="127"/>
                </a:lnTo>
                <a:lnTo>
                  <a:pt x="145" y="127"/>
                </a:lnTo>
                <a:lnTo>
                  <a:pt x="145" y="124"/>
                </a:lnTo>
                <a:lnTo>
                  <a:pt x="145" y="124"/>
                </a:lnTo>
                <a:lnTo>
                  <a:pt x="144" y="124"/>
                </a:lnTo>
                <a:lnTo>
                  <a:pt x="144" y="124"/>
                </a:lnTo>
                <a:lnTo>
                  <a:pt x="145" y="127"/>
                </a:lnTo>
                <a:lnTo>
                  <a:pt x="145" y="127"/>
                </a:lnTo>
                <a:close/>
                <a:moveTo>
                  <a:pt x="346" y="337"/>
                </a:moveTo>
                <a:lnTo>
                  <a:pt x="346" y="337"/>
                </a:lnTo>
                <a:lnTo>
                  <a:pt x="344" y="336"/>
                </a:lnTo>
                <a:lnTo>
                  <a:pt x="344" y="336"/>
                </a:lnTo>
                <a:lnTo>
                  <a:pt x="344" y="339"/>
                </a:lnTo>
                <a:lnTo>
                  <a:pt x="344" y="339"/>
                </a:lnTo>
                <a:lnTo>
                  <a:pt x="346" y="337"/>
                </a:lnTo>
                <a:lnTo>
                  <a:pt x="346" y="337"/>
                </a:lnTo>
                <a:close/>
                <a:moveTo>
                  <a:pt x="286" y="260"/>
                </a:moveTo>
                <a:lnTo>
                  <a:pt x="286" y="260"/>
                </a:lnTo>
                <a:lnTo>
                  <a:pt x="286" y="261"/>
                </a:lnTo>
                <a:lnTo>
                  <a:pt x="286" y="261"/>
                </a:lnTo>
                <a:lnTo>
                  <a:pt x="287" y="261"/>
                </a:lnTo>
                <a:lnTo>
                  <a:pt x="287" y="260"/>
                </a:lnTo>
                <a:lnTo>
                  <a:pt x="287" y="260"/>
                </a:lnTo>
                <a:lnTo>
                  <a:pt x="286" y="260"/>
                </a:lnTo>
                <a:lnTo>
                  <a:pt x="286" y="260"/>
                </a:lnTo>
                <a:close/>
                <a:moveTo>
                  <a:pt x="90" y="273"/>
                </a:moveTo>
                <a:lnTo>
                  <a:pt x="90" y="273"/>
                </a:lnTo>
                <a:lnTo>
                  <a:pt x="92" y="274"/>
                </a:lnTo>
                <a:lnTo>
                  <a:pt x="92" y="274"/>
                </a:lnTo>
                <a:lnTo>
                  <a:pt x="93" y="271"/>
                </a:lnTo>
                <a:lnTo>
                  <a:pt x="93" y="271"/>
                </a:lnTo>
                <a:lnTo>
                  <a:pt x="90" y="273"/>
                </a:lnTo>
                <a:lnTo>
                  <a:pt x="90" y="273"/>
                </a:lnTo>
                <a:close/>
                <a:moveTo>
                  <a:pt x="273" y="140"/>
                </a:moveTo>
                <a:lnTo>
                  <a:pt x="273" y="140"/>
                </a:lnTo>
                <a:lnTo>
                  <a:pt x="275" y="143"/>
                </a:lnTo>
                <a:lnTo>
                  <a:pt x="275" y="143"/>
                </a:lnTo>
                <a:lnTo>
                  <a:pt x="275" y="142"/>
                </a:lnTo>
                <a:lnTo>
                  <a:pt x="273" y="140"/>
                </a:lnTo>
                <a:lnTo>
                  <a:pt x="273" y="140"/>
                </a:lnTo>
                <a:close/>
                <a:moveTo>
                  <a:pt x="283" y="269"/>
                </a:moveTo>
                <a:lnTo>
                  <a:pt x="283" y="269"/>
                </a:lnTo>
                <a:lnTo>
                  <a:pt x="284" y="269"/>
                </a:lnTo>
                <a:lnTo>
                  <a:pt x="284" y="269"/>
                </a:lnTo>
                <a:lnTo>
                  <a:pt x="283" y="266"/>
                </a:lnTo>
                <a:lnTo>
                  <a:pt x="283" y="266"/>
                </a:lnTo>
                <a:lnTo>
                  <a:pt x="283" y="268"/>
                </a:lnTo>
                <a:lnTo>
                  <a:pt x="283" y="269"/>
                </a:lnTo>
                <a:lnTo>
                  <a:pt x="283" y="269"/>
                </a:lnTo>
                <a:close/>
                <a:moveTo>
                  <a:pt x="338" y="74"/>
                </a:moveTo>
                <a:lnTo>
                  <a:pt x="338" y="74"/>
                </a:lnTo>
                <a:lnTo>
                  <a:pt x="338" y="77"/>
                </a:lnTo>
                <a:lnTo>
                  <a:pt x="338" y="77"/>
                </a:lnTo>
                <a:lnTo>
                  <a:pt x="339" y="75"/>
                </a:lnTo>
                <a:lnTo>
                  <a:pt x="338" y="74"/>
                </a:lnTo>
                <a:lnTo>
                  <a:pt x="338" y="74"/>
                </a:lnTo>
                <a:close/>
                <a:moveTo>
                  <a:pt x="339" y="200"/>
                </a:moveTo>
                <a:lnTo>
                  <a:pt x="339" y="200"/>
                </a:lnTo>
                <a:lnTo>
                  <a:pt x="338" y="200"/>
                </a:lnTo>
                <a:lnTo>
                  <a:pt x="338" y="200"/>
                </a:lnTo>
                <a:lnTo>
                  <a:pt x="338" y="202"/>
                </a:lnTo>
                <a:lnTo>
                  <a:pt x="338" y="202"/>
                </a:lnTo>
                <a:lnTo>
                  <a:pt x="336" y="202"/>
                </a:lnTo>
                <a:lnTo>
                  <a:pt x="336" y="202"/>
                </a:lnTo>
                <a:lnTo>
                  <a:pt x="338" y="202"/>
                </a:lnTo>
                <a:lnTo>
                  <a:pt x="338" y="202"/>
                </a:lnTo>
                <a:lnTo>
                  <a:pt x="339" y="200"/>
                </a:lnTo>
                <a:lnTo>
                  <a:pt x="339" y="200"/>
                </a:lnTo>
                <a:close/>
                <a:moveTo>
                  <a:pt x="287" y="265"/>
                </a:moveTo>
                <a:lnTo>
                  <a:pt x="287" y="265"/>
                </a:lnTo>
                <a:lnTo>
                  <a:pt x="287" y="265"/>
                </a:lnTo>
                <a:lnTo>
                  <a:pt x="287" y="265"/>
                </a:lnTo>
                <a:lnTo>
                  <a:pt x="287" y="269"/>
                </a:lnTo>
                <a:lnTo>
                  <a:pt x="287" y="269"/>
                </a:lnTo>
                <a:lnTo>
                  <a:pt x="287" y="266"/>
                </a:lnTo>
                <a:lnTo>
                  <a:pt x="287" y="266"/>
                </a:lnTo>
                <a:lnTo>
                  <a:pt x="287" y="265"/>
                </a:lnTo>
                <a:lnTo>
                  <a:pt x="287" y="265"/>
                </a:lnTo>
                <a:close/>
                <a:moveTo>
                  <a:pt x="142" y="257"/>
                </a:moveTo>
                <a:lnTo>
                  <a:pt x="142" y="257"/>
                </a:lnTo>
                <a:lnTo>
                  <a:pt x="142" y="258"/>
                </a:lnTo>
                <a:lnTo>
                  <a:pt x="145" y="258"/>
                </a:lnTo>
                <a:lnTo>
                  <a:pt x="145" y="258"/>
                </a:lnTo>
                <a:lnTo>
                  <a:pt x="142" y="257"/>
                </a:lnTo>
                <a:lnTo>
                  <a:pt x="142" y="257"/>
                </a:lnTo>
                <a:close/>
                <a:moveTo>
                  <a:pt x="155" y="403"/>
                </a:moveTo>
                <a:lnTo>
                  <a:pt x="155" y="403"/>
                </a:lnTo>
                <a:lnTo>
                  <a:pt x="158" y="403"/>
                </a:lnTo>
                <a:lnTo>
                  <a:pt x="158" y="403"/>
                </a:lnTo>
                <a:lnTo>
                  <a:pt x="156" y="402"/>
                </a:lnTo>
                <a:lnTo>
                  <a:pt x="156" y="402"/>
                </a:lnTo>
                <a:lnTo>
                  <a:pt x="156" y="402"/>
                </a:lnTo>
                <a:lnTo>
                  <a:pt x="155" y="403"/>
                </a:lnTo>
                <a:lnTo>
                  <a:pt x="155" y="403"/>
                </a:lnTo>
                <a:close/>
                <a:moveTo>
                  <a:pt x="183" y="241"/>
                </a:moveTo>
                <a:lnTo>
                  <a:pt x="183" y="241"/>
                </a:lnTo>
                <a:lnTo>
                  <a:pt x="186" y="241"/>
                </a:lnTo>
                <a:lnTo>
                  <a:pt x="186" y="241"/>
                </a:lnTo>
                <a:lnTo>
                  <a:pt x="186" y="239"/>
                </a:lnTo>
                <a:lnTo>
                  <a:pt x="186" y="239"/>
                </a:lnTo>
                <a:lnTo>
                  <a:pt x="183" y="239"/>
                </a:lnTo>
                <a:lnTo>
                  <a:pt x="183" y="239"/>
                </a:lnTo>
                <a:lnTo>
                  <a:pt x="183" y="241"/>
                </a:lnTo>
                <a:lnTo>
                  <a:pt x="183" y="241"/>
                </a:lnTo>
                <a:close/>
                <a:moveTo>
                  <a:pt x="272" y="157"/>
                </a:moveTo>
                <a:lnTo>
                  <a:pt x="272" y="157"/>
                </a:lnTo>
                <a:lnTo>
                  <a:pt x="273" y="159"/>
                </a:lnTo>
                <a:lnTo>
                  <a:pt x="275" y="159"/>
                </a:lnTo>
                <a:lnTo>
                  <a:pt x="275" y="159"/>
                </a:lnTo>
                <a:lnTo>
                  <a:pt x="272" y="157"/>
                </a:lnTo>
                <a:lnTo>
                  <a:pt x="272" y="157"/>
                </a:lnTo>
                <a:close/>
                <a:moveTo>
                  <a:pt x="382" y="140"/>
                </a:moveTo>
                <a:lnTo>
                  <a:pt x="382" y="140"/>
                </a:lnTo>
                <a:lnTo>
                  <a:pt x="382" y="143"/>
                </a:lnTo>
                <a:lnTo>
                  <a:pt x="382" y="143"/>
                </a:lnTo>
                <a:lnTo>
                  <a:pt x="384" y="142"/>
                </a:lnTo>
                <a:lnTo>
                  <a:pt x="382" y="140"/>
                </a:lnTo>
                <a:lnTo>
                  <a:pt x="382" y="140"/>
                </a:lnTo>
                <a:close/>
                <a:moveTo>
                  <a:pt x="190" y="295"/>
                </a:moveTo>
                <a:lnTo>
                  <a:pt x="190" y="295"/>
                </a:lnTo>
                <a:lnTo>
                  <a:pt x="191" y="298"/>
                </a:lnTo>
                <a:lnTo>
                  <a:pt x="191" y="298"/>
                </a:lnTo>
                <a:lnTo>
                  <a:pt x="193" y="298"/>
                </a:lnTo>
                <a:lnTo>
                  <a:pt x="193" y="298"/>
                </a:lnTo>
                <a:lnTo>
                  <a:pt x="191" y="295"/>
                </a:lnTo>
                <a:lnTo>
                  <a:pt x="191" y="295"/>
                </a:lnTo>
                <a:lnTo>
                  <a:pt x="190" y="295"/>
                </a:lnTo>
                <a:lnTo>
                  <a:pt x="190" y="295"/>
                </a:lnTo>
                <a:close/>
                <a:moveTo>
                  <a:pt x="371" y="328"/>
                </a:moveTo>
                <a:lnTo>
                  <a:pt x="371" y="328"/>
                </a:lnTo>
                <a:lnTo>
                  <a:pt x="369" y="331"/>
                </a:lnTo>
                <a:lnTo>
                  <a:pt x="369" y="331"/>
                </a:lnTo>
                <a:lnTo>
                  <a:pt x="371" y="329"/>
                </a:lnTo>
                <a:lnTo>
                  <a:pt x="371" y="328"/>
                </a:lnTo>
                <a:lnTo>
                  <a:pt x="371" y="328"/>
                </a:lnTo>
                <a:close/>
                <a:moveTo>
                  <a:pt x="276" y="238"/>
                </a:moveTo>
                <a:lnTo>
                  <a:pt x="276" y="238"/>
                </a:lnTo>
                <a:lnTo>
                  <a:pt x="275" y="238"/>
                </a:lnTo>
                <a:lnTo>
                  <a:pt x="272" y="238"/>
                </a:lnTo>
                <a:lnTo>
                  <a:pt x="272" y="238"/>
                </a:lnTo>
                <a:lnTo>
                  <a:pt x="276" y="238"/>
                </a:lnTo>
                <a:lnTo>
                  <a:pt x="276" y="238"/>
                </a:lnTo>
                <a:close/>
                <a:moveTo>
                  <a:pt x="316" y="299"/>
                </a:moveTo>
                <a:lnTo>
                  <a:pt x="316" y="299"/>
                </a:lnTo>
                <a:lnTo>
                  <a:pt x="316" y="301"/>
                </a:lnTo>
                <a:lnTo>
                  <a:pt x="316" y="301"/>
                </a:lnTo>
                <a:lnTo>
                  <a:pt x="317" y="301"/>
                </a:lnTo>
                <a:lnTo>
                  <a:pt x="316" y="299"/>
                </a:lnTo>
                <a:lnTo>
                  <a:pt x="316" y="299"/>
                </a:lnTo>
                <a:close/>
                <a:moveTo>
                  <a:pt x="365" y="90"/>
                </a:moveTo>
                <a:lnTo>
                  <a:pt x="365" y="90"/>
                </a:lnTo>
                <a:lnTo>
                  <a:pt x="368" y="88"/>
                </a:lnTo>
                <a:lnTo>
                  <a:pt x="368" y="88"/>
                </a:lnTo>
                <a:lnTo>
                  <a:pt x="366" y="88"/>
                </a:lnTo>
                <a:lnTo>
                  <a:pt x="365" y="90"/>
                </a:lnTo>
                <a:lnTo>
                  <a:pt x="365" y="90"/>
                </a:lnTo>
                <a:close/>
                <a:moveTo>
                  <a:pt x="262" y="284"/>
                </a:moveTo>
                <a:lnTo>
                  <a:pt x="262" y="284"/>
                </a:lnTo>
                <a:lnTo>
                  <a:pt x="262" y="282"/>
                </a:lnTo>
                <a:lnTo>
                  <a:pt x="262" y="282"/>
                </a:lnTo>
                <a:lnTo>
                  <a:pt x="261" y="282"/>
                </a:lnTo>
                <a:lnTo>
                  <a:pt x="259" y="282"/>
                </a:lnTo>
                <a:lnTo>
                  <a:pt x="259" y="282"/>
                </a:lnTo>
                <a:lnTo>
                  <a:pt x="259" y="282"/>
                </a:lnTo>
                <a:lnTo>
                  <a:pt x="259" y="282"/>
                </a:lnTo>
                <a:lnTo>
                  <a:pt x="262" y="284"/>
                </a:lnTo>
                <a:lnTo>
                  <a:pt x="262" y="284"/>
                </a:lnTo>
                <a:close/>
                <a:moveTo>
                  <a:pt x="344" y="255"/>
                </a:moveTo>
                <a:lnTo>
                  <a:pt x="344" y="255"/>
                </a:lnTo>
                <a:lnTo>
                  <a:pt x="344" y="258"/>
                </a:lnTo>
                <a:lnTo>
                  <a:pt x="344" y="258"/>
                </a:lnTo>
                <a:lnTo>
                  <a:pt x="344" y="257"/>
                </a:lnTo>
                <a:lnTo>
                  <a:pt x="344" y="255"/>
                </a:lnTo>
                <a:lnTo>
                  <a:pt x="344" y="255"/>
                </a:lnTo>
                <a:close/>
                <a:moveTo>
                  <a:pt x="283" y="260"/>
                </a:moveTo>
                <a:lnTo>
                  <a:pt x="283" y="260"/>
                </a:lnTo>
                <a:lnTo>
                  <a:pt x="281" y="260"/>
                </a:lnTo>
                <a:lnTo>
                  <a:pt x="281" y="260"/>
                </a:lnTo>
                <a:lnTo>
                  <a:pt x="283" y="263"/>
                </a:lnTo>
                <a:lnTo>
                  <a:pt x="283" y="263"/>
                </a:lnTo>
                <a:lnTo>
                  <a:pt x="283" y="261"/>
                </a:lnTo>
                <a:lnTo>
                  <a:pt x="283" y="260"/>
                </a:lnTo>
                <a:lnTo>
                  <a:pt x="283" y="260"/>
                </a:lnTo>
                <a:close/>
                <a:moveTo>
                  <a:pt x="339" y="241"/>
                </a:moveTo>
                <a:lnTo>
                  <a:pt x="339" y="241"/>
                </a:lnTo>
                <a:lnTo>
                  <a:pt x="338" y="243"/>
                </a:lnTo>
                <a:lnTo>
                  <a:pt x="339" y="244"/>
                </a:lnTo>
                <a:lnTo>
                  <a:pt x="339" y="244"/>
                </a:lnTo>
                <a:lnTo>
                  <a:pt x="339" y="241"/>
                </a:lnTo>
                <a:lnTo>
                  <a:pt x="339" y="241"/>
                </a:lnTo>
                <a:close/>
                <a:moveTo>
                  <a:pt x="227" y="116"/>
                </a:moveTo>
                <a:lnTo>
                  <a:pt x="227" y="116"/>
                </a:lnTo>
                <a:lnTo>
                  <a:pt x="227" y="118"/>
                </a:lnTo>
                <a:lnTo>
                  <a:pt x="229" y="120"/>
                </a:lnTo>
                <a:lnTo>
                  <a:pt x="229" y="120"/>
                </a:lnTo>
                <a:lnTo>
                  <a:pt x="227" y="116"/>
                </a:lnTo>
                <a:lnTo>
                  <a:pt x="227" y="116"/>
                </a:lnTo>
                <a:close/>
                <a:moveTo>
                  <a:pt x="204" y="247"/>
                </a:moveTo>
                <a:lnTo>
                  <a:pt x="204" y="247"/>
                </a:lnTo>
                <a:lnTo>
                  <a:pt x="204" y="249"/>
                </a:lnTo>
                <a:lnTo>
                  <a:pt x="204" y="250"/>
                </a:lnTo>
                <a:lnTo>
                  <a:pt x="204" y="250"/>
                </a:lnTo>
                <a:lnTo>
                  <a:pt x="204" y="247"/>
                </a:lnTo>
                <a:lnTo>
                  <a:pt x="204" y="247"/>
                </a:lnTo>
                <a:close/>
                <a:moveTo>
                  <a:pt x="243" y="238"/>
                </a:moveTo>
                <a:lnTo>
                  <a:pt x="243" y="238"/>
                </a:lnTo>
                <a:lnTo>
                  <a:pt x="242" y="239"/>
                </a:lnTo>
                <a:lnTo>
                  <a:pt x="243" y="239"/>
                </a:lnTo>
                <a:lnTo>
                  <a:pt x="243" y="239"/>
                </a:lnTo>
                <a:lnTo>
                  <a:pt x="243" y="238"/>
                </a:lnTo>
                <a:lnTo>
                  <a:pt x="243" y="238"/>
                </a:lnTo>
                <a:close/>
                <a:moveTo>
                  <a:pt x="360" y="388"/>
                </a:moveTo>
                <a:lnTo>
                  <a:pt x="360" y="388"/>
                </a:lnTo>
                <a:lnTo>
                  <a:pt x="358" y="386"/>
                </a:lnTo>
                <a:lnTo>
                  <a:pt x="358" y="386"/>
                </a:lnTo>
                <a:lnTo>
                  <a:pt x="360" y="388"/>
                </a:lnTo>
                <a:lnTo>
                  <a:pt x="360" y="388"/>
                </a:lnTo>
                <a:lnTo>
                  <a:pt x="360" y="388"/>
                </a:lnTo>
                <a:lnTo>
                  <a:pt x="360" y="388"/>
                </a:lnTo>
                <a:close/>
                <a:moveTo>
                  <a:pt x="201" y="86"/>
                </a:moveTo>
                <a:lnTo>
                  <a:pt x="201" y="86"/>
                </a:lnTo>
                <a:lnTo>
                  <a:pt x="201" y="86"/>
                </a:lnTo>
                <a:lnTo>
                  <a:pt x="201" y="86"/>
                </a:lnTo>
                <a:lnTo>
                  <a:pt x="204" y="86"/>
                </a:lnTo>
                <a:lnTo>
                  <a:pt x="204" y="86"/>
                </a:lnTo>
                <a:lnTo>
                  <a:pt x="204" y="86"/>
                </a:lnTo>
                <a:lnTo>
                  <a:pt x="204" y="86"/>
                </a:lnTo>
                <a:lnTo>
                  <a:pt x="201" y="86"/>
                </a:lnTo>
                <a:lnTo>
                  <a:pt x="201" y="86"/>
                </a:lnTo>
                <a:close/>
                <a:moveTo>
                  <a:pt x="245" y="291"/>
                </a:moveTo>
                <a:lnTo>
                  <a:pt x="245" y="291"/>
                </a:lnTo>
                <a:lnTo>
                  <a:pt x="245" y="291"/>
                </a:lnTo>
                <a:lnTo>
                  <a:pt x="245" y="291"/>
                </a:lnTo>
                <a:lnTo>
                  <a:pt x="242" y="291"/>
                </a:lnTo>
                <a:lnTo>
                  <a:pt x="242" y="291"/>
                </a:lnTo>
                <a:lnTo>
                  <a:pt x="243" y="291"/>
                </a:lnTo>
                <a:lnTo>
                  <a:pt x="243" y="291"/>
                </a:lnTo>
                <a:lnTo>
                  <a:pt x="245" y="291"/>
                </a:lnTo>
                <a:lnTo>
                  <a:pt x="245" y="291"/>
                </a:lnTo>
                <a:close/>
                <a:moveTo>
                  <a:pt x="25" y="97"/>
                </a:moveTo>
                <a:lnTo>
                  <a:pt x="25" y="97"/>
                </a:lnTo>
                <a:lnTo>
                  <a:pt x="25" y="97"/>
                </a:lnTo>
                <a:lnTo>
                  <a:pt x="25" y="97"/>
                </a:lnTo>
                <a:lnTo>
                  <a:pt x="24" y="97"/>
                </a:lnTo>
                <a:lnTo>
                  <a:pt x="24" y="97"/>
                </a:lnTo>
                <a:lnTo>
                  <a:pt x="24" y="97"/>
                </a:lnTo>
                <a:lnTo>
                  <a:pt x="24" y="97"/>
                </a:lnTo>
                <a:lnTo>
                  <a:pt x="25" y="97"/>
                </a:lnTo>
                <a:lnTo>
                  <a:pt x="25" y="97"/>
                </a:lnTo>
                <a:close/>
                <a:moveTo>
                  <a:pt x="145" y="269"/>
                </a:moveTo>
                <a:lnTo>
                  <a:pt x="145" y="269"/>
                </a:lnTo>
                <a:lnTo>
                  <a:pt x="145" y="268"/>
                </a:lnTo>
                <a:lnTo>
                  <a:pt x="144" y="266"/>
                </a:lnTo>
                <a:lnTo>
                  <a:pt x="144" y="266"/>
                </a:lnTo>
                <a:lnTo>
                  <a:pt x="145" y="269"/>
                </a:lnTo>
                <a:lnTo>
                  <a:pt x="145" y="269"/>
                </a:lnTo>
                <a:close/>
                <a:moveTo>
                  <a:pt x="71" y="15"/>
                </a:moveTo>
                <a:lnTo>
                  <a:pt x="71" y="15"/>
                </a:lnTo>
                <a:lnTo>
                  <a:pt x="74" y="15"/>
                </a:lnTo>
                <a:lnTo>
                  <a:pt x="74" y="14"/>
                </a:lnTo>
                <a:lnTo>
                  <a:pt x="74" y="14"/>
                </a:lnTo>
                <a:lnTo>
                  <a:pt x="71" y="15"/>
                </a:lnTo>
                <a:lnTo>
                  <a:pt x="71" y="15"/>
                </a:lnTo>
                <a:close/>
                <a:moveTo>
                  <a:pt x="191" y="350"/>
                </a:moveTo>
                <a:lnTo>
                  <a:pt x="191" y="350"/>
                </a:lnTo>
                <a:lnTo>
                  <a:pt x="193" y="348"/>
                </a:lnTo>
                <a:lnTo>
                  <a:pt x="193" y="348"/>
                </a:lnTo>
                <a:lnTo>
                  <a:pt x="193" y="348"/>
                </a:lnTo>
                <a:lnTo>
                  <a:pt x="193" y="348"/>
                </a:lnTo>
                <a:lnTo>
                  <a:pt x="191" y="348"/>
                </a:lnTo>
                <a:lnTo>
                  <a:pt x="191" y="348"/>
                </a:lnTo>
                <a:lnTo>
                  <a:pt x="191" y="350"/>
                </a:lnTo>
                <a:lnTo>
                  <a:pt x="191" y="350"/>
                </a:lnTo>
                <a:close/>
                <a:moveTo>
                  <a:pt x="248" y="265"/>
                </a:moveTo>
                <a:lnTo>
                  <a:pt x="248" y="265"/>
                </a:lnTo>
                <a:lnTo>
                  <a:pt x="249" y="265"/>
                </a:lnTo>
                <a:lnTo>
                  <a:pt x="249" y="263"/>
                </a:lnTo>
                <a:lnTo>
                  <a:pt x="249" y="263"/>
                </a:lnTo>
                <a:lnTo>
                  <a:pt x="248" y="265"/>
                </a:lnTo>
                <a:lnTo>
                  <a:pt x="248" y="265"/>
                </a:lnTo>
                <a:lnTo>
                  <a:pt x="248" y="265"/>
                </a:lnTo>
                <a:close/>
                <a:moveTo>
                  <a:pt x="150" y="263"/>
                </a:moveTo>
                <a:lnTo>
                  <a:pt x="150" y="263"/>
                </a:lnTo>
                <a:lnTo>
                  <a:pt x="149" y="261"/>
                </a:lnTo>
                <a:lnTo>
                  <a:pt x="149" y="261"/>
                </a:lnTo>
                <a:lnTo>
                  <a:pt x="149" y="263"/>
                </a:lnTo>
                <a:lnTo>
                  <a:pt x="149" y="263"/>
                </a:lnTo>
                <a:lnTo>
                  <a:pt x="149" y="263"/>
                </a:lnTo>
                <a:lnTo>
                  <a:pt x="149" y="263"/>
                </a:lnTo>
                <a:lnTo>
                  <a:pt x="150" y="263"/>
                </a:lnTo>
                <a:lnTo>
                  <a:pt x="150" y="263"/>
                </a:lnTo>
                <a:close/>
                <a:moveTo>
                  <a:pt x="264" y="258"/>
                </a:moveTo>
                <a:lnTo>
                  <a:pt x="264" y="258"/>
                </a:lnTo>
                <a:lnTo>
                  <a:pt x="264" y="257"/>
                </a:lnTo>
                <a:lnTo>
                  <a:pt x="264" y="257"/>
                </a:lnTo>
                <a:lnTo>
                  <a:pt x="261" y="257"/>
                </a:lnTo>
                <a:lnTo>
                  <a:pt x="261" y="257"/>
                </a:lnTo>
                <a:lnTo>
                  <a:pt x="261" y="258"/>
                </a:lnTo>
                <a:lnTo>
                  <a:pt x="261" y="258"/>
                </a:lnTo>
                <a:lnTo>
                  <a:pt x="264" y="258"/>
                </a:lnTo>
                <a:lnTo>
                  <a:pt x="264" y="258"/>
                </a:lnTo>
                <a:close/>
                <a:moveTo>
                  <a:pt x="380" y="126"/>
                </a:moveTo>
                <a:lnTo>
                  <a:pt x="380" y="126"/>
                </a:lnTo>
                <a:lnTo>
                  <a:pt x="380" y="123"/>
                </a:lnTo>
                <a:lnTo>
                  <a:pt x="380" y="123"/>
                </a:lnTo>
                <a:lnTo>
                  <a:pt x="380" y="124"/>
                </a:lnTo>
                <a:lnTo>
                  <a:pt x="380" y="126"/>
                </a:lnTo>
                <a:lnTo>
                  <a:pt x="380" y="126"/>
                </a:lnTo>
                <a:close/>
                <a:moveTo>
                  <a:pt x="366" y="86"/>
                </a:moveTo>
                <a:lnTo>
                  <a:pt x="366" y="86"/>
                </a:lnTo>
                <a:lnTo>
                  <a:pt x="368" y="86"/>
                </a:lnTo>
                <a:lnTo>
                  <a:pt x="368" y="86"/>
                </a:lnTo>
                <a:lnTo>
                  <a:pt x="366" y="85"/>
                </a:lnTo>
                <a:lnTo>
                  <a:pt x="366" y="86"/>
                </a:lnTo>
                <a:lnTo>
                  <a:pt x="366" y="86"/>
                </a:lnTo>
                <a:close/>
                <a:moveTo>
                  <a:pt x="65" y="99"/>
                </a:moveTo>
                <a:lnTo>
                  <a:pt x="65" y="99"/>
                </a:lnTo>
                <a:lnTo>
                  <a:pt x="66" y="97"/>
                </a:lnTo>
                <a:lnTo>
                  <a:pt x="66" y="97"/>
                </a:lnTo>
                <a:lnTo>
                  <a:pt x="65" y="97"/>
                </a:lnTo>
                <a:lnTo>
                  <a:pt x="65" y="97"/>
                </a:lnTo>
                <a:lnTo>
                  <a:pt x="65" y="99"/>
                </a:lnTo>
                <a:lnTo>
                  <a:pt x="65" y="99"/>
                </a:lnTo>
                <a:close/>
                <a:moveTo>
                  <a:pt x="126" y="157"/>
                </a:moveTo>
                <a:lnTo>
                  <a:pt x="126" y="157"/>
                </a:lnTo>
                <a:lnTo>
                  <a:pt x="126" y="157"/>
                </a:lnTo>
                <a:lnTo>
                  <a:pt x="126" y="157"/>
                </a:lnTo>
                <a:lnTo>
                  <a:pt x="123" y="157"/>
                </a:lnTo>
                <a:lnTo>
                  <a:pt x="123" y="157"/>
                </a:lnTo>
                <a:lnTo>
                  <a:pt x="123" y="157"/>
                </a:lnTo>
                <a:lnTo>
                  <a:pt x="123" y="157"/>
                </a:lnTo>
                <a:lnTo>
                  <a:pt x="126" y="157"/>
                </a:lnTo>
                <a:lnTo>
                  <a:pt x="126" y="157"/>
                </a:lnTo>
                <a:close/>
                <a:moveTo>
                  <a:pt x="14" y="156"/>
                </a:moveTo>
                <a:lnTo>
                  <a:pt x="14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4"/>
                </a:lnTo>
                <a:lnTo>
                  <a:pt x="14" y="154"/>
                </a:lnTo>
                <a:lnTo>
                  <a:pt x="14" y="154"/>
                </a:lnTo>
                <a:lnTo>
                  <a:pt x="14" y="154"/>
                </a:lnTo>
                <a:lnTo>
                  <a:pt x="14" y="156"/>
                </a:lnTo>
                <a:lnTo>
                  <a:pt x="14" y="156"/>
                </a:lnTo>
                <a:close/>
                <a:moveTo>
                  <a:pt x="153" y="88"/>
                </a:moveTo>
                <a:lnTo>
                  <a:pt x="153" y="88"/>
                </a:lnTo>
                <a:lnTo>
                  <a:pt x="155" y="88"/>
                </a:lnTo>
                <a:lnTo>
                  <a:pt x="155" y="88"/>
                </a:lnTo>
                <a:lnTo>
                  <a:pt x="155" y="86"/>
                </a:lnTo>
                <a:lnTo>
                  <a:pt x="155" y="86"/>
                </a:lnTo>
                <a:lnTo>
                  <a:pt x="153" y="88"/>
                </a:lnTo>
                <a:lnTo>
                  <a:pt x="153" y="88"/>
                </a:lnTo>
                <a:close/>
                <a:moveTo>
                  <a:pt x="387" y="142"/>
                </a:moveTo>
                <a:lnTo>
                  <a:pt x="387" y="142"/>
                </a:lnTo>
                <a:lnTo>
                  <a:pt x="387" y="143"/>
                </a:lnTo>
                <a:lnTo>
                  <a:pt x="387" y="143"/>
                </a:lnTo>
                <a:lnTo>
                  <a:pt x="387" y="142"/>
                </a:lnTo>
                <a:lnTo>
                  <a:pt x="387" y="142"/>
                </a:lnTo>
                <a:lnTo>
                  <a:pt x="387" y="142"/>
                </a:lnTo>
                <a:close/>
                <a:moveTo>
                  <a:pt x="33" y="101"/>
                </a:moveTo>
                <a:lnTo>
                  <a:pt x="33" y="101"/>
                </a:lnTo>
                <a:lnTo>
                  <a:pt x="33" y="101"/>
                </a:lnTo>
                <a:lnTo>
                  <a:pt x="33" y="101"/>
                </a:lnTo>
                <a:lnTo>
                  <a:pt x="33" y="102"/>
                </a:lnTo>
                <a:lnTo>
                  <a:pt x="33" y="102"/>
                </a:lnTo>
                <a:lnTo>
                  <a:pt x="33" y="102"/>
                </a:lnTo>
                <a:lnTo>
                  <a:pt x="33" y="102"/>
                </a:lnTo>
                <a:lnTo>
                  <a:pt x="33" y="101"/>
                </a:lnTo>
                <a:lnTo>
                  <a:pt x="33" y="101"/>
                </a:lnTo>
                <a:close/>
                <a:moveTo>
                  <a:pt x="120" y="159"/>
                </a:moveTo>
                <a:lnTo>
                  <a:pt x="120" y="159"/>
                </a:lnTo>
                <a:lnTo>
                  <a:pt x="120" y="159"/>
                </a:lnTo>
                <a:lnTo>
                  <a:pt x="120" y="159"/>
                </a:lnTo>
                <a:lnTo>
                  <a:pt x="117" y="159"/>
                </a:lnTo>
                <a:lnTo>
                  <a:pt x="117" y="159"/>
                </a:lnTo>
                <a:lnTo>
                  <a:pt x="117" y="159"/>
                </a:lnTo>
                <a:lnTo>
                  <a:pt x="117" y="159"/>
                </a:lnTo>
                <a:lnTo>
                  <a:pt x="120" y="159"/>
                </a:lnTo>
                <a:lnTo>
                  <a:pt x="120" y="159"/>
                </a:lnTo>
                <a:close/>
                <a:moveTo>
                  <a:pt x="183" y="284"/>
                </a:moveTo>
                <a:lnTo>
                  <a:pt x="183" y="284"/>
                </a:lnTo>
                <a:lnTo>
                  <a:pt x="183" y="285"/>
                </a:lnTo>
                <a:lnTo>
                  <a:pt x="183" y="285"/>
                </a:lnTo>
                <a:lnTo>
                  <a:pt x="183" y="285"/>
                </a:lnTo>
                <a:lnTo>
                  <a:pt x="183" y="284"/>
                </a:lnTo>
                <a:lnTo>
                  <a:pt x="183" y="284"/>
                </a:lnTo>
                <a:lnTo>
                  <a:pt x="183" y="284"/>
                </a:lnTo>
                <a:close/>
                <a:moveTo>
                  <a:pt x="190" y="222"/>
                </a:moveTo>
                <a:lnTo>
                  <a:pt x="190" y="222"/>
                </a:lnTo>
                <a:lnTo>
                  <a:pt x="190" y="222"/>
                </a:lnTo>
                <a:lnTo>
                  <a:pt x="190" y="222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0"/>
                </a:lnTo>
                <a:lnTo>
                  <a:pt x="190" y="222"/>
                </a:lnTo>
                <a:lnTo>
                  <a:pt x="190" y="222"/>
                </a:lnTo>
                <a:close/>
                <a:moveTo>
                  <a:pt x="21" y="164"/>
                </a:moveTo>
                <a:lnTo>
                  <a:pt x="21" y="164"/>
                </a:lnTo>
                <a:lnTo>
                  <a:pt x="21" y="165"/>
                </a:lnTo>
                <a:lnTo>
                  <a:pt x="21" y="165"/>
                </a:lnTo>
                <a:lnTo>
                  <a:pt x="21" y="165"/>
                </a:lnTo>
                <a:lnTo>
                  <a:pt x="21" y="164"/>
                </a:lnTo>
                <a:lnTo>
                  <a:pt x="21" y="164"/>
                </a:lnTo>
                <a:close/>
                <a:moveTo>
                  <a:pt x="197" y="279"/>
                </a:moveTo>
                <a:lnTo>
                  <a:pt x="197" y="279"/>
                </a:lnTo>
                <a:lnTo>
                  <a:pt x="199" y="279"/>
                </a:lnTo>
                <a:lnTo>
                  <a:pt x="199" y="279"/>
                </a:lnTo>
                <a:lnTo>
                  <a:pt x="197" y="276"/>
                </a:lnTo>
                <a:lnTo>
                  <a:pt x="197" y="276"/>
                </a:lnTo>
                <a:lnTo>
                  <a:pt x="197" y="276"/>
                </a:lnTo>
                <a:lnTo>
                  <a:pt x="197" y="276"/>
                </a:lnTo>
                <a:lnTo>
                  <a:pt x="197" y="279"/>
                </a:lnTo>
                <a:lnTo>
                  <a:pt x="197" y="279"/>
                </a:lnTo>
                <a:close/>
                <a:moveTo>
                  <a:pt x="19" y="310"/>
                </a:moveTo>
                <a:lnTo>
                  <a:pt x="19" y="310"/>
                </a:lnTo>
                <a:lnTo>
                  <a:pt x="18" y="310"/>
                </a:lnTo>
                <a:lnTo>
                  <a:pt x="18" y="312"/>
                </a:lnTo>
                <a:lnTo>
                  <a:pt x="18" y="312"/>
                </a:lnTo>
                <a:lnTo>
                  <a:pt x="19" y="310"/>
                </a:lnTo>
                <a:lnTo>
                  <a:pt x="19" y="310"/>
                </a:lnTo>
                <a:close/>
                <a:moveTo>
                  <a:pt x="361" y="88"/>
                </a:moveTo>
                <a:lnTo>
                  <a:pt x="361" y="88"/>
                </a:lnTo>
                <a:lnTo>
                  <a:pt x="363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lnTo>
                  <a:pt x="361" y="88"/>
                </a:lnTo>
                <a:close/>
                <a:moveTo>
                  <a:pt x="380" y="205"/>
                </a:moveTo>
                <a:lnTo>
                  <a:pt x="380" y="205"/>
                </a:lnTo>
                <a:lnTo>
                  <a:pt x="380" y="206"/>
                </a:lnTo>
                <a:lnTo>
                  <a:pt x="380" y="206"/>
                </a:lnTo>
                <a:lnTo>
                  <a:pt x="380" y="206"/>
                </a:lnTo>
                <a:lnTo>
                  <a:pt x="380" y="205"/>
                </a:lnTo>
                <a:lnTo>
                  <a:pt x="380" y="205"/>
                </a:lnTo>
                <a:close/>
                <a:moveTo>
                  <a:pt x="352" y="247"/>
                </a:moveTo>
                <a:lnTo>
                  <a:pt x="352" y="247"/>
                </a:lnTo>
                <a:lnTo>
                  <a:pt x="350" y="249"/>
                </a:lnTo>
                <a:lnTo>
                  <a:pt x="350" y="249"/>
                </a:lnTo>
                <a:lnTo>
                  <a:pt x="352" y="247"/>
                </a:lnTo>
                <a:lnTo>
                  <a:pt x="352" y="247"/>
                </a:lnTo>
                <a:close/>
                <a:moveTo>
                  <a:pt x="70" y="79"/>
                </a:moveTo>
                <a:lnTo>
                  <a:pt x="70" y="79"/>
                </a:lnTo>
                <a:lnTo>
                  <a:pt x="70" y="79"/>
                </a:lnTo>
                <a:lnTo>
                  <a:pt x="70" y="79"/>
                </a:lnTo>
                <a:lnTo>
                  <a:pt x="70" y="77"/>
                </a:lnTo>
                <a:lnTo>
                  <a:pt x="70" y="77"/>
                </a:lnTo>
                <a:lnTo>
                  <a:pt x="70" y="77"/>
                </a:lnTo>
                <a:lnTo>
                  <a:pt x="70" y="77"/>
                </a:lnTo>
                <a:lnTo>
                  <a:pt x="70" y="79"/>
                </a:lnTo>
                <a:lnTo>
                  <a:pt x="70" y="79"/>
                </a:lnTo>
                <a:close/>
                <a:moveTo>
                  <a:pt x="366" y="148"/>
                </a:moveTo>
                <a:lnTo>
                  <a:pt x="366" y="148"/>
                </a:lnTo>
                <a:lnTo>
                  <a:pt x="366" y="148"/>
                </a:lnTo>
                <a:lnTo>
                  <a:pt x="366" y="148"/>
                </a:lnTo>
                <a:lnTo>
                  <a:pt x="366" y="146"/>
                </a:lnTo>
                <a:lnTo>
                  <a:pt x="366" y="146"/>
                </a:lnTo>
                <a:lnTo>
                  <a:pt x="366" y="148"/>
                </a:lnTo>
                <a:lnTo>
                  <a:pt x="366" y="148"/>
                </a:lnTo>
                <a:close/>
                <a:moveTo>
                  <a:pt x="81" y="202"/>
                </a:moveTo>
                <a:lnTo>
                  <a:pt x="81" y="202"/>
                </a:lnTo>
                <a:lnTo>
                  <a:pt x="81" y="203"/>
                </a:lnTo>
                <a:lnTo>
                  <a:pt x="81" y="203"/>
                </a:lnTo>
                <a:lnTo>
                  <a:pt x="81" y="203"/>
                </a:lnTo>
                <a:lnTo>
                  <a:pt x="81" y="202"/>
                </a:lnTo>
                <a:lnTo>
                  <a:pt x="81" y="202"/>
                </a:lnTo>
                <a:close/>
                <a:moveTo>
                  <a:pt x="158" y="255"/>
                </a:moveTo>
                <a:lnTo>
                  <a:pt x="158" y="255"/>
                </a:lnTo>
                <a:lnTo>
                  <a:pt x="160" y="257"/>
                </a:lnTo>
                <a:lnTo>
                  <a:pt x="161" y="255"/>
                </a:lnTo>
                <a:lnTo>
                  <a:pt x="161" y="255"/>
                </a:lnTo>
                <a:lnTo>
                  <a:pt x="158" y="255"/>
                </a:lnTo>
                <a:lnTo>
                  <a:pt x="158" y="255"/>
                </a:lnTo>
                <a:close/>
                <a:moveTo>
                  <a:pt x="78" y="400"/>
                </a:moveTo>
                <a:lnTo>
                  <a:pt x="78" y="400"/>
                </a:lnTo>
                <a:lnTo>
                  <a:pt x="76" y="400"/>
                </a:lnTo>
                <a:lnTo>
                  <a:pt x="76" y="400"/>
                </a:lnTo>
                <a:lnTo>
                  <a:pt x="76" y="402"/>
                </a:lnTo>
                <a:lnTo>
                  <a:pt x="76" y="402"/>
                </a:lnTo>
                <a:lnTo>
                  <a:pt x="78" y="402"/>
                </a:lnTo>
                <a:lnTo>
                  <a:pt x="78" y="402"/>
                </a:lnTo>
                <a:lnTo>
                  <a:pt x="78" y="400"/>
                </a:lnTo>
                <a:lnTo>
                  <a:pt x="78" y="400"/>
                </a:lnTo>
                <a:close/>
                <a:moveTo>
                  <a:pt x="308" y="293"/>
                </a:move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lnTo>
                  <a:pt x="308" y="293"/>
                </a:lnTo>
                <a:close/>
                <a:moveTo>
                  <a:pt x="130" y="250"/>
                </a:moveTo>
                <a:lnTo>
                  <a:pt x="130" y="250"/>
                </a:lnTo>
                <a:lnTo>
                  <a:pt x="130" y="250"/>
                </a:lnTo>
                <a:lnTo>
                  <a:pt x="130" y="250"/>
                </a:lnTo>
                <a:lnTo>
                  <a:pt x="130" y="249"/>
                </a:lnTo>
                <a:lnTo>
                  <a:pt x="130" y="249"/>
                </a:lnTo>
                <a:lnTo>
                  <a:pt x="130" y="249"/>
                </a:lnTo>
                <a:lnTo>
                  <a:pt x="130" y="249"/>
                </a:lnTo>
                <a:lnTo>
                  <a:pt x="130" y="250"/>
                </a:lnTo>
                <a:lnTo>
                  <a:pt x="130" y="250"/>
                </a:lnTo>
                <a:close/>
                <a:moveTo>
                  <a:pt x="251" y="227"/>
                </a:moveTo>
                <a:lnTo>
                  <a:pt x="251" y="227"/>
                </a:lnTo>
                <a:lnTo>
                  <a:pt x="249" y="227"/>
                </a:lnTo>
                <a:lnTo>
                  <a:pt x="249" y="227"/>
                </a:lnTo>
                <a:lnTo>
                  <a:pt x="249" y="227"/>
                </a:lnTo>
                <a:lnTo>
                  <a:pt x="251" y="227"/>
                </a:lnTo>
                <a:lnTo>
                  <a:pt x="251" y="227"/>
                </a:lnTo>
                <a:close/>
                <a:moveTo>
                  <a:pt x="16" y="96"/>
                </a:moveTo>
                <a:lnTo>
                  <a:pt x="16" y="96"/>
                </a:lnTo>
                <a:lnTo>
                  <a:pt x="18" y="96"/>
                </a:lnTo>
                <a:lnTo>
                  <a:pt x="18" y="94"/>
                </a:lnTo>
                <a:lnTo>
                  <a:pt x="18" y="94"/>
                </a:lnTo>
                <a:lnTo>
                  <a:pt x="16" y="96"/>
                </a:lnTo>
                <a:lnTo>
                  <a:pt x="16" y="96"/>
                </a:lnTo>
                <a:close/>
                <a:moveTo>
                  <a:pt x="74" y="42"/>
                </a:moveTo>
                <a:lnTo>
                  <a:pt x="74" y="42"/>
                </a:lnTo>
                <a:lnTo>
                  <a:pt x="73" y="42"/>
                </a:lnTo>
                <a:lnTo>
                  <a:pt x="73" y="42"/>
                </a:lnTo>
                <a:lnTo>
                  <a:pt x="73" y="42"/>
                </a:lnTo>
                <a:lnTo>
                  <a:pt x="73" y="42"/>
                </a:lnTo>
                <a:lnTo>
                  <a:pt x="73" y="44"/>
                </a:lnTo>
                <a:lnTo>
                  <a:pt x="73" y="44"/>
                </a:lnTo>
                <a:lnTo>
                  <a:pt x="73" y="44"/>
                </a:lnTo>
                <a:lnTo>
                  <a:pt x="73" y="44"/>
                </a:lnTo>
                <a:lnTo>
                  <a:pt x="74" y="42"/>
                </a:lnTo>
                <a:lnTo>
                  <a:pt x="74" y="42"/>
                </a:lnTo>
                <a:close/>
                <a:moveTo>
                  <a:pt x="365" y="359"/>
                </a:moveTo>
                <a:lnTo>
                  <a:pt x="365" y="359"/>
                </a:lnTo>
                <a:lnTo>
                  <a:pt x="366" y="359"/>
                </a:lnTo>
                <a:lnTo>
                  <a:pt x="366" y="359"/>
                </a:lnTo>
                <a:lnTo>
                  <a:pt x="366" y="359"/>
                </a:lnTo>
                <a:lnTo>
                  <a:pt x="366" y="359"/>
                </a:lnTo>
                <a:lnTo>
                  <a:pt x="366" y="358"/>
                </a:lnTo>
                <a:lnTo>
                  <a:pt x="366" y="358"/>
                </a:lnTo>
                <a:lnTo>
                  <a:pt x="365" y="359"/>
                </a:lnTo>
                <a:lnTo>
                  <a:pt x="365" y="359"/>
                </a:lnTo>
                <a:close/>
                <a:moveTo>
                  <a:pt x="385" y="93"/>
                </a:moveTo>
                <a:lnTo>
                  <a:pt x="385" y="93"/>
                </a:lnTo>
                <a:lnTo>
                  <a:pt x="385" y="93"/>
                </a:lnTo>
                <a:lnTo>
                  <a:pt x="385" y="93"/>
                </a:lnTo>
                <a:lnTo>
                  <a:pt x="385" y="94"/>
                </a:lnTo>
                <a:lnTo>
                  <a:pt x="385" y="94"/>
                </a:lnTo>
                <a:lnTo>
                  <a:pt x="385" y="94"/>
                </a:lnTo>
                <a:lnTo>
                  <a:pt x="385" y="94"/>
                </a:lnTo>
                <a:lnTo>
                  <a:pt x="385" y="93"/>
                </a:lnTo>
                <a:lnTo>
                  <a:pt x="385" y="93"/>
                </a:lnTo>
                <a:close/>
                <a:moveTo>
                  <a:pt x="313" y="6"/>
                </a:moveTo>
                <a:lnTo>
                  <a:pt x="313" y="6"/>
                </a:lnTo>
                <a:lnTo>
                  <a:pt x="313" y="4"/>
                </a:lnTo>
                <a:lnTo>
                  <a:pt x="313" y="4"/>
                </a:lnTo>
                <a:lnTo>
                  <a:pt x="311" y="4"/>
                </a:lnTo>
                <a:lnTo>
                  <a:pt x="311" y="4"/>
                </a:lnTo>
                <a:lnTo>
                  <a:pt x="311" y="6"/>
                </a:lnTo>
                <a:lnTo>
                  <a:pt x="311" y="6"/>
                </a:lnTo>
                <a:lnTo>
                  <a:pt x="313" y="6"/>
                </a:lnTo>
                <a:lnTo>
                  <a:pt x="313" y="6"/>
                </a:lnTo>
                <a:close/>
                <a:moveTo>
                  <a:pt x="313" y="241"/>
                </a:moveTo>
                <a:lnTo>
                  <a:pt x="313" y="241"/>
                </a:lnTo>
                <a:lnTo>
                  <a:pt x="314" y="241"/>
                </a:lnTo>
                <a:lnTo>
                  <a:pt x="314" y="241"/>
                </a:lnTo>
                <a:lnTo>
                  <a:pt x="314" y="239"/>
                </a:lnTo>
                <a:lnTo>
                  <a:pt x="314" y="239"/>
                </a:lnTo>
                <a:lnTo>
                  <a:pt x="313" y="239"/>
                </a:lnTo>
                <a:lnTo>
                  <a:pt x="313" y="239"/>
                </a:lnTo>
                <a:lnTo>
                  <a:pt x="313" y="241"/>
                </a:lnTo>
                <a:lnTo>
                  <a:pt x="313" y="241"/>
                </a:lnTo>
                <a:close/>
                <a:moveTo>
                  <a:pt x="55" y="115"/>
                </a:moveTo>
                <a:lnTo>
                  <a:pt x="55" y="115"/>
                </a:lnTo>
                <a:lnTo>
                  <a:pt x="55" y="115"/>
                </a:lnTo>
                <a:lnTo>
                  <a:pt x="55" y="115"/>
                </a:lnTo>
                <a:lnTo>
                  <a:pt x="55" y="113"/>
                </a:lnTo>
                <a:lnTo>
                  <a:pt x="55" y="113"/>
                </a:lnTo>
                <a:lnTo>
                  <a:pt x="55" y="113"/>
                </a:lnTo>
                <a:lnTo>
                  <a:pt x="55" y="113"/>
                </a:lnTo>
                <a:lnTo>
                  <a:pt x="55" y="115"/>
                </a:lnTo>
                <a:lnTo>
                  <a:pt x="55" y="115"/>
                </a:lnTo>
                <a:close/>
                <a:moveTo>
                  <a:pt x="382" y="93"/>
                </a:move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lnTo>
                  <a:pt x="382" y="93"/>
                </a:lnTo>
                <a:close/>
                <a:moveTo>
                  <a:pt x="352" y="129"/>
                </a:moveTo>
                <a:lnTo>
                  <a:pt x="352" y="129"/>
                </a:lnTo>
                <a:lnTo>
                  <a:pt x="352" y="129"/>
                </a:lnTo>
                <a:lnTo>
                  <a:pt x="352" y="129"/>
                </a:lnTo>
                <a:lnTo>
                  <a:pt x="352" y="127"/>
                </a:lnTo>
                <a:lnTo>
                  <a:pt x="352" y="127"/>
                </a:lnTo>
                <a:lnTo>
                  <a:pt x="352" y="127"/>
                </a:lnTo>
                <a:lnTo>
                  <a:pt x="352" y="127"/>
                </a:lnTo>
                <a:lnTo>
                  <a:pt x="352" y="129"/>
                </a:lnTo>
                <a:lnTo>
                  <a:pt x="352" y="129"/>
                </a:lnTo>
                <a:close/>
                <a:moveTo>
                  <a:pt x="363" y="146"/>
                </a:moveTo>
                <a:lnTo>
                  <a:pt x="363" y="146"/>
                </a:lnTo>
                <a:lnTo>
                  <a:pt x="365" y="146"/>
                </a:lnTo>
                <a:lnTo>
                  <a:pt x="365" y="146"/>
                </a:lnTo>
                <a:lnTo>
                  <a:pt x="365" y="145"/>
                </a:lnTo>
                <a:lnTo>
                  <a:pt x="365" y="145"/>
                </a:lnTo>
                <a:lnTo>
                  <a:pt x="365" y="145"/>
                </a:lnTo>
                <a:lnTo>
                  <a:pt x="365" y="145"/>
                </a:lnTo>
                <a:lnTo>
                  <a:pt x="363" y="146"/>
                </a:lnTo>
                <a:lnTo>
                  <a:pt x="363" y="146"/>
                </a:lnTo>
                <a:close/>
                <a:moveTo>
                  <a:pt x="377" y="329"/>
                </a:moveTo>
                <a:lnTo>
                  <a:pt x="377" y="329"/>
                </a:lnTo>
                <a:lnTo>
                  <a:pt x="377" y="328"/>
                </a:lnTo>
                <a:lnTo>
                  <a:pt x="377" y="328"/>
                </a:lnTo>
                <a:lnTo>
                  <a:pt x="376" y="328"/>
                </a:lnTo>
                <a:lnTo>
                  <a:pt x="377" y="329"/>
                </a:lnTo>
                <a:lnTo>
                  <a:pt x="377" y="329"/>
                </a:lnTo>
                <a:close/>
                <a:moveTo>
                  <a:pt x="218" y="258"/>
                </a:moveTo>
                <a:lnTo>
                  <a:pt x="218" y="258"/>
                </a:lnTo>
                <a:lnTo>
                  <a:pt x="218" y="258"/>
                </a:lnTo>
                <a:lnTo>
                  <a:pt x="218" y="258"/>
                </a:lnTo>
                <a:lnTo>
                  <a:pt x="218" y="257"/>
                </a:lnTo>
                <a:lnTo>
                  <a:pt x="218" y="257"/>
                </a:lnTo>
                <a:lnTo>
                  <a:pt x="218" y="257"/>
                </a:lnTo>
                <a:lnTo>
                  <a:pt x="218" y="257"/>
                </a:lnTo>
                <a:lnTo>
                  <a:pt x="218" y="258"/>
                </a:lnTo>
                <a:lnTo>
                  <a:pt x="218" y="25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9" name="Freeform 145"/>
          <p:cNvSpPr/>
          <p:nvPr/>
        </p:nvSpPr>
        <p:spPr bwMode="auto">
          <a:xfrm>
            <a:off x="9176332" y="1903473"/>
            <a:ext cx="68263" cy="103188"/>
          </a:xfrm>
          <a:custGeom>
            <a:avLst/>
            <a:gdLst>
              <a:gd name="T0" fmla="*/ 6 w 43"/>
              <a:gd name="T1" fmla="*/ 3 h 65"/>
              <a:gd name="T2" fmla="*/ 6 w 43"/>
              <a:gd name="T3" fmla="*/ 3 h 65"/>
              <a:gd name="T4" fmla="*/ 6 w 43"/>
              <a:gd name="T5" fmla="*/ 5 h 65"/>
              <a:gd name="T6" fmla="*/ 6 w 43"/>
              <a:gd name="T7" fmla="*/ 7 h 65"/>
              <a:gd name="T8" fmla="*/ 6 w 43"/>
              <a:gd name="T9" fmla="*/ 7 h 65"/>
              <a:gd name="T10" fmla="*/ 8 w 43"/>
              <a:gd name="T11" fmla="*/ 8 h 65"/>
              <a:gd name="T12" fmla="*/ 8 w 43"/>
              <a:gd name="T13" fmla="*/ 8 h 65"/>
              <a:gd name="T14" fmla="*/ 32 w 43"/>
              <a:gd name="T15" fmla="*/ 46 h 65"/>
              <a:gd name="T16" fmla="*/ 32 w 43"/>
              <a:gd name="T17" fmla="*/ 46 h 65"/>
              <a:gd name="T18" fmla="*/ 40 w 43"/>
              <a:gd name="T19" fmla="*/ 57 h 65"/>
              <a:gd name="T20" fmla="*/ 40 w 43"/>
              <a:gd name="T21" fmla="*/ 57 h 65"/>
              <a:gd name="T22" fmla="*/ 41 w 43"/>
              <a:gd name="T23" fmla="*/ 59 h 65"/>
              <a:gd name="T24" fmla="*/ 41 w 43"/>
              <a:gd name="T25" fmla="*/ 59 h 65"/>
              <a:gd name="T26" fmla="*/ 43 w 43"/>
              <a:gd name="T27" fmla="*/ 60 h 65"/>
              <a:gd name="T28" fmla="*/ 43 w 43"/>
              <a:gd name="T29" fmla="*/ 63 h 65"/>
              <a:gd name="T30" fmla="*/ 43 w 43"/>
              <a:gd name="T31" fmla="*/ 63 h 65"/>
              <a:gd name="T32" fmla="*/ 41 w 43"/>
              <a:gd name="T33" fmla="*/ 65 h 65"/>
              <a:gd name="T34" fmla="*/ 40 w 43"/>
              <a:gd name="T35" fmla="*/ 65 h 65"/>
              <a:gd name="T36" fmla="*/ 40 w 43"/>
              <a:gd name="T37" fmla="*/ 65 h 65"/>
              <a:gd name="T38" fmla="*/ 38 w 43"/>
              <a:gd name="T39" fmla="*/ 65 h 65"/>
              <a:gd name="T40" fmla="*/ 36 w 43"/>
              <a:gd name="T41" fmla="*/ 65 h 65"/>
              <a:gd name="T42" fmla="*/ 36 w 43"/>
              <a:gd name="T43" fmla="*/ 65 h 65"/>
              <a:gd name="T44" fmla="*/ 35 w 43"/>
              <a:gd name="T45" fmla="*/ 63 h 65"/>
              <a:gd name="T46" fmla="*/ 35 w 43"/>
              <a:gd name="T47" fmla="*/ 63 h 65"/>
              <a:gd name="T48" fmla="*/ 33 w 43"/>
              <a:gd name="T49" fmla="*/ 59 h 65"/>
              <a:gd name="T50" fmla="*/ 33 w 43"/>
              <a:gd name="T51" fmla="*/ 59 h 65"/>
              <a:gd name="T52" fmla="*/ 25 w 43"/>
              <a:gd name="T53" fmla="*/ 41 h 65"/>
              <a:gd name="T54" fmla="*/ 25 w 43"/>
              <a:gd name="T55" fmla="*/ 41 h 65"/>
              <a:gd name="T56" fmla="*/ 5 w 43"/>
              <a:gd name="T57" fmla="*/ 11 h 65"/>
              <a:gd name="T58" fmla="*/ 5 w 43"/>
              <a:gd name="T59" fmla="*/ 11 h 65"/>
              <a:gd name="T60" fmla="*/ 2 w 43"/>
              <a:gd name="T61" fmla="*/ 8 h 65"/>
              <a:gd name="T62" fmla="*/ 2 w 43"/>
              <a:gd name="T63" fmla="*/ 8 h 65"/>
              <a:gd name="T64" fmla="*/ 0 w 43"/>
              <a:gd name="T65" fmla="*/ 3 h 65"/>
              <a:gd name="T66" fmla="*/ 0 w 43"/>
              <a:gd name="T67" fmla="*/ 3 h 65"/>
              <a:gd name="T68" fmla="*/ 0 w 43"/>
              <a:gd name="T69" fmla="*/ 2 h 65"/>
              <a:gd name="T70" fmla="*/ 0 w 43"/>
              <a:gd name="T71" fmla="*/ 2 h 65"/>
              <a:gd name="T72" fmla="*/ 2 w 43"/>
              <a:gd name="T73" fmla="*/ 0 h 65"/>
              <a:gd name="T74" fmla="*/ 3 w 43"/>
              <a:gd name="T75" fmla="*/ 0 h 65"/>
              <a:gd name="T76" fmla="*/ 3 w 43"/>
              <a:gd name="T77" fmla="*/ 0 h 65"/>
              <a:gd name="T78" fmla="*/ 5 w 43"/>
              <a:gd name="T79" fmla="*/ 0 h 65"/>
              <a:gd name="T80" fmla="*/ 6 w 43"/>
              <a:gd name="T81" fmla="*/ 2 h 65"/>
              <a:gd name="T82" fmla="*/ 6 w 43"/>
              <a:gd name="T83" fmla="*/ 2 h 65"/>
              <a:gd name="T84" fmla="*/ 6 w 43"/>
              <a:gd name="T85" fmla="*/ 3 h 65"/>
              <a:gd name="T86" fmla="*/ 6 w 43"/>
              <a:gd name="T87" fmla="*/ 3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3" h="65">
                <a:moveTo>
                  <a:pt x="6" y="3"/>
                </a:moveTo>
                <a:lnTo>
                  <a:pt x="6" y="3"/>
                </a:lnTo>
                <a:lnTo>
                  <a:pt x="6" y="5"/>
                </a:lnTo>
                <a:lnTo>
                  <a:pt x="6" y="7"/>
                </a:lnTo>
                <a:lnTo>
                  <a:pt x="6" y="7"/>
                </a:lnTo>
                <a:lnTo>
                  <a:pt x="8" y="8"/>
                </a:lnTo>
                <a:lnTo>
                  <a:pt x="8" y="8"/>
                </a:lnTo>
                <a:lnTo>
                  <a:pt x="32" y="46"/>
                </a:lnTo>
                <a:lnTo>
                  <a:pt x="32" y="46"/>
                </a:lnTo>
                <a:lnTo>
                  <a:pt x="40" y="57"/>
                </a:lnTo>
                <a:lnTo>
                  <a:pt x="40" y="57"/>
                </a:lnTo>
                <a:lnTo>
                  <a:pt x="41" y="59"/>
                </a:lnTo>
                <a:lnTo>
                  <a:pt x="41" y="59"/>
                </a:lnTo>
                <a:lnTo>
                  <a:pt x="43" y="60"/>
                </a:lnTo>
                <a:lnTo>
                  <a:pt x="43" y="63"/>
                </a:lnTo>
                <a:lnTo>
                  <a:pt x="43" y="63"/>
                </a:lnTo>
                <a:lnTo>
                  <a:pt x="41" y="65"/>
                </a:lnTo>
                <a:lnTo>
                  <a:pt x="40" y="65"/>
                </a:lnTo>
                <a:lnTo>
                  <a:pt x="40" y="65"/>
                </a:lnTo>
                <a:lnTo>
                  <a:pt x="38" y="65"/>
                </a:lnTo>
                <a:lnTo>
                  <a:pt x="36" y="65"/>
                </a:lnTo>
                <a:lnTo>
                  <a:pt x="36" y="65"/>
                </a:lnTo>
                <a:lnTo>
                  <a:pt x="35" y="63"/>
                </a:lnTo>
                <a:lnTo>
                  <a:pt x="35" y="63"/>
                </a:lnTo>
                <a:lnTo>
                  <a:pt x="33" y="59"/>
                </a:lnTo>
                <a:lnTo>
                  <a:pt x="33" y="59"/>
                </a:lnTo>
                <a:lnTo>
                  <a:pt x="25" y="41"/>
                </a:lnTo>
                <a:lnTo>
                  <a:pt x="25" y="41"/>
                </a:lnTo>
                <a:lnTo>
                  <a:pt x="5" y="11"/>
                </a:lnTo>
                <a:lnTo>
                  <a:pt x="5" y="11"/>
                </a:lnTo>
                <a:lnTo>
                  <a:pt x="2" y="8"/>
                </a:lnTo>
                <a:lnTo>
                  <a:pt x="2" y="8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0" y="2"/>
                </a:lnTo>
                <a:lnTo>
                  <a:pt x="2" y="0"/>
                </a:lnTo>
                <a:lnTo>
                  <a:pt x="3" y="0"/>
                </a:lnTo>
                <a:lnTo>
                  <a:pt x="3" y="0"/>
                </a:lnTo>
                <a:lnTo>
                  <a:pt x="5" y="0"/>
                </a:lnTo>
                <a:lnTo>
                  <a:pt x="6" y="2"/>
                </a:lnTo>
                <a:lnTo>
                  <a:pt x="6" y="2"/>
                </a:lnTo>
                <a:lnTo>
                  <a:pt x="6" y="3"/>
                </a:lnTo>
                <a:lnTo>
                  <a:pt x="6" y="3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0" name="Freeform 146"/>
          <p:cNvSpPr/>
          <p:nvPr/>
        </p:nvSpPr>
        <p:spPr bwMode="auto">
          <a:xfrm>
            <a:off x="9131882" y="1898711"/>
            <a:ext cx="57150" cy="100013"/>
          </a:xfrm>
          <a:custGeom>
            <a:avLst/>
            <a:gdLst>
              <a:gd name="T0" fmla="*/ 36 w 36"/>
              <a:gd name="T1" fmla="*/ 58 h 63"/>
              <a:gd name="T2" fmla="*/ 36 w 36"/>
              <a:gd name="T3" fmla="*/ 58 h 63"/>
              <a:gd name="T4" fmla="*/ 34 w 36"/>
              <a:gd name="T5" fmla="*/ 62 h 63"/>
              <a:gd name="T6" fmla="*/ 33 w 36"/>
              <a:gd name="T7" fmla="*/ 63 h 63"/>
              <a:gd name="T8" fmla="*/ 33 w 36"/>
              <a:gd name="T9" fmla="*/ 63 h 63"/>
              <a:gd name="T10" fmla="*/ 31 w 36"/>
              <a:gd name="T11" fmla="*/ 63 h 63"/>
              <a:gd name="T12" fmla="*/ 30 w 36"/>
              <a:gd name="T13" fmla="*/ 62 h 63"/>
              <a:gd name="T14" fmla="*/ 30 w 36"/>
              <a:gd name="T15" fmla="*/ 62 h 63"/>
              <a:gd name="T16" fmla="*/ 30 w 36"/>
              <a:gd name="T17" fmla="*/ 60 h 63"/>
              <a:gd name="T18" fmla="*/ 30 w 36"/>
              <a:gd name="T19" fmla="*/ 60 h 63"/>
              <a:gd name="T20" fmla="*/ 27 w 36"/>
              <a:gd name="T21" fmla="*/ 54 h 63"/>
              <a:gd name="T22" fmla="*/ 23 w 36"/>
              <a:gd name="T23" fmla="*/ 46 h 63"/>
              <a:gd name="T24" fmla="*/ 23 w 36"/>
              <a:gd name="T25" fmla="*/ 46 h 63"/>
              <a:gd name="T26" fmla="*/ 14 w 36"/>
              <a:gd name="T27" fmla="*/ 30 h 63"/>
              <a:gd name="T28" fmla="*/ 6 w 36"/>
              <a:gd name="T29" fmla="*/ 14 h 63"/>
              <a:gd name="T30" fmla="*/ 6 w 36"/>
              <a:gd name="T31" fmla="*/ 14 h 63"/>
              <a:gd name="T32" fmla="*/ 3 w 36"/>
              <a:gd name="T33" fmla="*/ 10 h 63"/>
              <a:gd name="T34" fmla="*/ 3 w 36"/>
              <a:gd name="T35" fmla="*/ 10 h 63"/>
              <a:gd name="T36" fmla="*/ 0 w 36"/>
              <a:gd name="T37" fmla="*/ 3 h 63"/>
              <a:gd name="T38" fmla="*/ 0 w 36"/>
              <a:gd name="T39" fmla="*/ 3 h 63"/>
              <a:gd name="T40" fmla="*/ 0 w 36"/>
              <a:gd name="T41" fmla="*/ 2 h 63"/>
              <a:gd name="T42" fmla="*/ 0 w 36"/>
              <a:gd name="T43" fmla="*/ 2 h 63"/>
              <a:gd name="T44" fmla="*/ 1 w 36"/>
              <a:gd name="T45" fmla="*/ 0 h 63"/>
              <a:gd name="T46" fmla="*/ 3 w 36"/>
              <a:gd name="T47" fmla="*/ 0 h 63"/>
              <a:gd name="T48" fmla="*/ 3 w 36"/>
              <a:gd name="T49" fmla="*/ 0 h 63"/>
              <a:gd name="T50" fmla="*/ 4 w 36"/>
              <a:gd name="T51" fmla="*/ 0 h 63"/>
              <a:gd name="T52" fmla="*/ 6 w 36"/>
              <a:gd name="T53" fmla="*/ 3 h 63"/>
              <a:gd name="T54" fmla="*/ 6 w 36"/>
              <a:gd name="T55" fmla="*/ 3 h 63"/>
              <a:gd name="T56" fmla="*/ 9 w 36"/>
              <a:gd name="T57" fmla="*/ 13 h 63"/>
              <a:gd name="T58" fmla="*/ 9 w 36"/>
              <a:gd name="T59" fmla="*/ 13 h 63"/>
              <a:gd name="T60" fmla="*/ 17 w 36"/>
              <a:gd name="T61" fmla="*/ 30 h 63"/>
              <a:gd name="T62" fmla="*/ 27 w 36"/>
              <a:gd name="T63" fmla="*/ 47 h 63"/>
              <a:gd name="T64" fmla="*/ 27 w 36"/>
              <a:gd name="T65" fmla="*/ 47 h 63"/>
              <a:gd name="T66" fmla="*/ 34 w 36"/>
              <a:gd name="T67" fmla="*/ 57 h 63"/>
              <a:gd name="T68" fmla="*/ 34 w 36"/>
              <a:gd name="T69" fmla="*/ 57 h 63"/>
              <a:gd name="T70" fmla="*/ 36 w 36"/>
              <a:gd name="T71" fmla="*/ 58 h 63"/>
              <a:gd name="T72" fmla="*/ 36 w 36"/>
              <a:gd name="T73" fmla="*/ 58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6" h="63">
                <a:moveTo>
                  <a:pt x="36" y="58"/>
                </a:moveTo>
                <a:lnTo>
                  <a:pt x="36" y="58"/>
                </a:lnTo>
                <a:lnTo>
                  <a:pt x="34" y="62"/>
                </a:lnTo>
                <a:lnTo>
                  <a:pt x="33" y="63"/>
                </a:lnTo>
                <a:lnTo>
                  <a:pt x="33" y="63"/>
                </a:lnTo>
                <a:lnTo>
                  <a:pt x="31" y="63"/>
                </a:lnTo>
                <a:lnTo>
                  <a:pt x="30" y="62"/>
                </a:lnTo>
                <a:lnTo>
                  <a:pt x="30" y="62"/>
                </a:lnTo>
                <a:lnTo>
                  <a:pt x="30" y="60"/>
                </a:lnTo>
                <a:lnTo>
                  <a:pt x="30" y="60"/>
                </a:lnTo>
                <a:lnTo>
                  <a:pt x="27" y="54"/>
                </a:lnTo>
                <a:lnTo>
                  <a:pt x="23" y="46"/>
                </a:lnTo>
                <a:lnTo>
                  <a:pt x="23" y="46"/>
                </a:lnTo>
                <a:lnTo>
                  <a:pt x="14" y="30"/>
                </a:lnTo>
                <a:lnTo>
                  <a:pt x="6" y="14"/>
                </a:lnTo>
                <a:lnTo>
                  <a:pt x="6" y="14"/>
                </a:lnTo>
                <a:lnTo>
                  <a:pt x="3" y="10"/>
                </a:lnTo>
                <a:lnTo>
                  <a:pt x="3" y="10"/>
                </a:lnTo>
                <a:lnTo>
                  <a:pt x="0" y="3"/>
                </a:lnTo>
                <a:lnTo>
                  <a:pt x="0" y="3"/>
                </a:lnTo>
                <a:lnTo>
                  <a:pt x="0" y="2"/>
                </a:lnTo>
                <a:lnTo>
                  <a:pt x="0" y="2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4" y="0"/>
                </a:lnTo>
                <a:lnTo>
                  <a:pt x="6" y="3"/>
                </a:lnTo>
                <a:lnTo>
                  <a:pt x="6" y="3"/>
                </a:lnTo>
                <a:lnTo>
                  <a:pt x="9" y="13"/>
                </a:lnTo>
                <a:lnTo>
                  <a:pt x="9" y="13"/>
                </a:lnTo>
                <a:lnTo>
                  <a:pt x="17" y="30"/>
                </a:lnTo>
                <a:lnTo>
                  <a:pt x="27" y="47"/>
                </a:lnTo>
                <a:lnTo>
                  <a:pt x="27" y="47"/>
                </a:lnTo>
                <a:lnTo>
                  <a:pt x="34" y="57"/>
                </a:lnTo>
                <a:lnTo>
                  <a:pt x="34" y="57"/>
                </a:lnTo>
                <a:lnTo>
                  <a:pt x="36" y="58"/>
                </a:lnTo>
                <a:lnTo>
                  <a:pt x="36" y="58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1" name="Freeform 147"/>
          <p:cNvSpPr/>
          <p:nvPr/>
        </p:nvSpPr>
        <p:spPr bwMode="auto">
          <a:xfrm>
            <a:off x="9206495" y="1893948"/>
            <a:ext cx="44450" cy="65088"/>
          </a:xfrm>
          <a:custGeom>
            <a:avLst/>
            <a:gdLst>
              <a:gd name="T0" fmla="*/ 2 w 28"/>
              <a:gd name="T1" fmla="*/ 6 h 41"/>
              <a:gd name="T2" fmla="*/ 2 w 28"/>
              <a:gd name="T3" fmla="*/ 6 h 41"/>
              <a:gd name="T4" fmla="*/ 0 w 28"/>
              <a:gd name="T5" fmla="*/ 5 h 41"/>
              <a:gd name="T6" fmla="*/ 0 w 28"/>
              <a:gd name="T7" fmla="*/ 3 h 41"/>
              <a:gd name="T8" fmla="*/ 0 w 28"/>
              <a:gd name="T9" fmla="*/ 3 h 41"/>
              <a:gd name="T10" fmla="*/ 2 w 28"/>
              <a:gd name="T11" fmla="*/ 2 h 41"/>
              <a:gd name="T12" fmla="*/ 3 w 28"/>
              <a:gd name="T13" fmla="*/ 0 h 41"/>
              <a:gd name="T14" fmla="*/ 3 w 28"/>
              <a:gd name="T15" fmla="*/ 0 h 41"/>
              <a:gd name="T16" fmla="*/ 5 w 28"/>
              <a:gd name="T17" fmla="*/ 0 h 41"/>
              <a:gd name="T18" fmla="*/ 5 w 28"/>
              <a:gd name="T19" fmla="*/ 0 h 41"/>
              <a:gd name="T20" fmla="*/ 8 w 28"/>
              <a:gd name="T21" fmla="*/ 5 h 41"/>
              <a:gd name="T22" fmla="*/ 8 w 28"/>
              <a:gd name="T23" fmla="*/ 5 h 41"/>
              <a:gd name="T24" fmla="*/ 14 w 28"/>
              <a:gd name="T25" fmla="*/ 13 h 41"/>
              <a:gd name="T26" fmla="*/ 14 w 28"/>
              <a:gd name="T27" fmla="*/ 13 h 41"/>
              <a:gd name="T28" fmla="*/ 21 w 28"/>
              <a:gd name="T29" fmla="*/ 22 h 41"/>
              <a:gd name="T30" fmla="*/ 21 w 28"/>
              <a:gd name="T31" fmla="*/ 22 h 41"/>
              <a:gd name="T32" fmla="*/ 28 w 28"/>
              <a:gd name="T33" fmla="*/ 36 h 41"/>
              <a:gd name="T34" fmla="*/ 28 w 28"/>
              <a:gd name="T35" fmla="*/ 36 h 41"/>
              <a:gd name="T36" fmla="*/ 28 w 28"/>
              <a:gd name="T37" fmla="*/ 36 h 41"/>
              <a:gd name="T38" fmla="*/ 28 w 28"/>
              <a:gd name="T39" fmla="*/ 36 h 41"/>
              <a:gd name="T40" fmla="*/ 28 w 28"/>
              <a:gd name="T41" fmla="*/ 39 h 41"/>
              <a:gd name="T42" fmla="*/ 27 w 28"/>
              <a:gd name="T43" fmla="*/ 41 h 41"/>
              <a:gd name="T44" fmla="*/ 27 w 28"/>
              <a:gd name="T45" fmla="*/ 41 h 41"/>
              <a:gd name="T46" fmla="*/ 25 w 28"/>
              <a:gd name="T47" fmla="*/ 41 h 41"/>
              <a:gd name="T48" fmla="*/ 24 w 28"/>
              <a:gd name="T49" fmla="*/ 39 h 41"/>
              <a:gd name="T50" fmla="*/ 24 w 28"/>
              <a:gd name="T51" fmla="*/ 39 h 41"/>
              <a:gd name="T52" fmla="*/ 24 w 28"/>
              <a:gd name="T53" fmla="*/ 38 h 41"/>
              <a:gd name="T54" fmla="*/ 24 w 28"/>
              <a:gd name="T55" fmla="*/ 38 h 41"/>
              <a:gd name="T56" fmla="*/ 21 w 28"/>
              <a:gd name="T57" fmla="*/ 30 h 41"/>
              <a:gd name="T58" fmla="*/ 17 w 28"/>
              <a:gd name="T59" fmla="*/ 22 h 41"/>
              <a:gd name="T60" fmla="*/ 17 w 28"/>
              <a:gd name="T61" fmla="*/ 22 h 41"/>
              <a:gd name="T62" fmla="*/ 13 w 28"/>
              <a:gd name="T63" fmla="*/ 14 h 41"/>
              <a:gd name="T64" fmla="*/ 13 w 28"/>
              <a:gd name="T65" fmla="*/ 14 h 41"/>
              <a:gd name="T66" fmla="*/ 6 w 28"/>
              <a:gd name="T67" fmla="*/ 6 h 41"/>
              <a:gd name="T68" fmla="*/ 6 w 28"/>
              <a:gd name="T69" fmla="*/ 6 h 41"/>
              <a:gd name="T70" fmla="*/ 5 w 28"/>
              <a:gd name="T71" fmla="*/ 5 h 41"/>
              <a:gd name="T72" fmla="*/ 2 w 28"/>
              <a:gd name="T73" fmla="*/ 6 h 41"/>
              <a:gd name="T74" fmla="*/ 2 w 28"/>
              <a:gd name="T75" fmla="*/ 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8" h="41">
                <a:moveTo>
                  <a:pt x="2" y="6"/>
                </a:moveTo>
                <a:lnTo>
                  <a:pt x="2" y="6"/>
                </a:lnTo>
                <a:lnTo>
                  <a:pt x="0" y="5"/>
                </a:lnTo>
                <a:lnTo>
                  <a:pt x="0" y="3"/>
                </a:lnTo>
                <a:lnTo>
                  <a:pt x="0" y="3"/>
                </a:lnTo>
                <a:lnTo>
                  <a:pt x="2" y="2"/>
                </a:lnTo>
                <a:lnTo>
                  <a:pt x="3" y="0"/>
                </a:lnTo>
                <a:lnTo>
                  <a:pt x="3" y="0"/>
                </a:lnTo>
                <a:lnTo>
                  <a:pt x="5" y="0"/>
                </a:lnTo>
                <a:lnTo>
                  <a:pt x="5" y="0"/>
                </a:lnTo>
                <a:lnTo>
                  <a:pt x="8" y="5"/>
                </a:lnTo>
                <a:lnTo>
                  <a:pt x="8" y="5"/>
                </a:lnTo>
                <a:lnTo>
                  <a:pt x="14" y="13"/>
                </a:lnTo>
                <a:lnTo>
                  <a:pt x="14" y="13"/>
                </a:lnTo>
                <a:lnTo>
                  <a:pt x="21" y="22"/>
                </a:lnTo>
                <a:lnTo>
                  <a:pt x="21" y="22"/>
                </a:lnTo>
                <a:lnTo>
                  <a:pt x="28" y="36"/>
                </a:lnTo>
                <a:lnTo>
                  <a:pt x="28" y="36"/>
                </a:lnTo>
                <a:lnTo>
                  <a:pt x="28" y="36"/>
                </a:lnTo>
                <a:lnTo>
                  <a:pt x="28" y="36"/>
                </a:lnTo>
                <a:lnTo>
                  <a:pt x="28" y="39"/>
                </a:lnTo>
                <a:lnTo>
                  <a:pt x="27" y="41"/>
                </a:lnTo>
                <a:lnTo>
                  <a:pt x="27" y="41"/>
                </a:lnTo>
                <a:lnTo>
                  <a:pt x="25" y="41"/>
                </a:lnTo>
                <a:lnTo>
                  <a:pt x="24" y="39"/>
                </a:lnTo>
                <a:lnTo>
                  <a:pt x="24" y="39"/>
                </a:lnTo>
                <a:lnTo>
                  <a:pt x="24" y="38"/>
                </a:lnTo>
                <a:lnTo>
                  <a:pt x="24" y="38"/>
                </a:lnTo>
                <a:lnTo>
                  <a:pt x="21" y="30"/>
                </a:lnTo>
                <a:lnTo>
                  <a:pt x="17" y="22"/>
                </a:lnTo>
                <a:lnTo>
                  <a:pt x="17" y="22"/>
                </a:lnTo>
                <a:lnTo>
                  <a:pt x="13" y="14"/>
                </a:lnTo>
                <a:lnTo>
                  <a:pt x="13" y="14"/>
                </a:lnTo>
                <a:lnTo>
                  <a:pt x="6" y="6"/>
                </a:lnTo>
                <a:lnTo>
                  <a:pt x="6" y="6"/>
                </a:lnTo>
                <a:lnTo>
                  <a:pt x="5" y="5"/>
                </a:lnTo>
                <a:lnTo>
                  <a:pt x="2" y="6"/>
                </a:lnTo>
                <a:lnTo>
                  <a:pt x="2" y="6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2" name="Freeform 148"/>
          <p:cNvSpPr/>
          <p:nvPr/>
        </p:nvSpPr>
        <p:spPr bwMode="auto">
          <a:xfrm>
            <a:off x="9449382" y="1660586"/>
            <a:ext cx="33338" cy="82550"/>
          </a:xfrm>
          <a:custGeom>
            <a:avLst/>
            <a:gdLst>
              <a:gd name="T0" fmla="*/ 5 w 21"/>
              <a:gd name="T1" fmla="*/ 32 h 52"/>
              <a:gd name="T2" fmla="*/ 5 w 21"/>
              <a:gd name="T3" fmla="*/ 32 h 52"/>
              <a:gd name="T4" fmla="*/ 5 w 21"/>
              <a:gd name="T5" fmla="*/ 41 h 52"/>
              <a:gd name="T6" fmla="*/ 5 w 21"/>
              <a:gd name="T7" fmla="*/ 41 h 52"/>
              <a:gd name="T8" fmla="*/ 3 w 21"/>
              <a:gd name="T9" fmla="*/ 49 h 52"/>
              <a:gd name="T10" fmla="*/ 3 w 21"/>
              <a:gd name="T11" fmla="*/ 49 h 52"/>
              <a:gd name="T12" fmla="*/ 3 w 21"/>
              <a:gd name="T13" fmla="*/ 51 h 52"/>
              <a:gd name="T14" fmla="*/ 3 w 21"/>
              <a:gd name="T15" fmla="*/ 51 h 52"/>
              <a:gd name="T16" fmla="*/ 3 w 21"/>
              <a:gd name="T17" fmla="*/ 52 h 52"/>
              <a:gd name="T18" fmla="*/ 2 w 21"/>
              <a:gd name="T19" fmla="*/ 52 h 52"/>
              <a:gd name="T20" fmla="*/ 2 w 21"/>
              <a:gd name="T21" fmla="*/ 52 h 52"/>
              <a:gd name="T22" fmla="*/ 0 w 21"/>
              <a:gd name="T23" fmla="*/ 51 h 52"/>
              <a:gd name="T24" fmla="*/ 0 w 21"/>
              <a:gd name="T25" fmla="*/ 51 h 52"/>
              <a:gd name="T26" fmla="*/ 0 w 21"/>
              <a:gd name="T27" fmla="*/ 51 h 52"/>
              <a:gd name="T28" fmla="*/ 0 w 21"/>
              <a:gd name="T29" fmla="*/ 49 h 52"/>
              <a:gd name="T30" fmla="*/ 0 w 21"/>
              <a:gd name="T31" fmla="*/ 49 h 52"/>
              <a:gd name="T32" fmla="*/ 3 w 21"/>
              <a:gd name="T33" fmla="*/ 35 h 52"/>
              <a:gd name="T34" fmla="*/ 3 w 21"/>
              <a:gd name="T35" fmla="*/ 35 h 52"/>
              <a:gd name="T36" fmla="*/ 3 w 21"/>
              <a:gd name="T37" fmla="*/ 33 h 52"/>
              <a:gd name="T38" fmla="*/ 3 w 21"/>
              <a:gd name="T39" fmla="*/ 33 h 52"/>
              <a:gd name="T40" fmla="*/ 3 w 21"/>
              <a:gd name="T41" fmla="*/ 30 h 52"/>
              <a:gd name="T42" fmla="*/ 3 w 21"/>
              <a:gd name="T43" fmla="*/ 30 h 52"/>
              <a:gd name="T44" fmla="*/ 3 w 21"/>
              <a:gd name="T45" fmla="*/ 29 h 52"/>
              <a:gd name="T46" fmla="*/ 3 w 21"/>
              <a:gd name="T47" fmla="*/ 29 h 52"/>
              <a:gd name="T48" fmla="*/ 3 w 21"/>
              <a:gd name="T49" fmla="*/ 29 h 52"/>
              <a:gd name="T50" fmla="*/ 5 w 21"/>
              <a:gd name="T51" fmla="*/ 26 h 52"/>
              <a:gd name="T52" fmla="*/ 5 w 21"/>
              <a:gd name="T53" fmla="*/ 26 h 52"/>
              <a:gd name="T54" fmla="*/ 6 w 21"/>
              <a:gd name="T55" fmla="*/ 14 h 52"/>
              <a:gd name="T56" fmla="*/ 6 w 21"/>
              <a:gd name="T57" fmla="*/ 14 h 52"/>
              <a:gd name="T58" fmla="*/ 8 w 21"/>
              <a:gd name="T59" fmla="*/ 13 h 52"/>
              <a:gd name="T60" fmla="*/ 8 w 21"/>
              <a:gd name="T61" fmla="*/ 13 h 52"/>
              <a:gd name="T62" fmla="*/ 10 w 21"/>
              <a:gd name="T63" fmla="*/ 13 h 52"/>
              <a:gd name="T64" fmla="*/ 10 w 21"/>
              <a:gd name="T65" fmla="*/ 13 h 52"/>
              <a:gd name="T66" fmla="*/ 10 w 21"/>
              <a:gd name="T67" fmla="*/ 16 h 52"/>
              <a:gd name="T68" fmla="*/ 10 w 21"/>
              <a:gd name="T69" fmla="*/ 16 h 52"/>
              <a:gd name="T70" fmla="*/ 6 w 21"/>
              <a:gd name="T71" fmla="*/ 19 h 52"/>
              <a:gd name="T72" fmla="*/ 6 w 21"/>
              <a:gd name="T73" fmla="*/ 22 h 52"/>
              <a:gd name="T74" fmla="*/ 6 w 21"/>
              <a:gd name="T75" fmla="*/ 22 h 52"/>
              <a:gd name="T76" fmla="*/ 8 w 21"/>
              <a:gd name="T77" fmla="*/ 22 h 52"/>
              <a:gd name="T78" fmla="*/ 8 w 21"/>
              <a:gd name="T79" fmla="*/ 22 h 52"/>
              <a:gd name="T80" fmla="*/ 16 w 21"/>
              <a:gd name="T81" fmla="*/ 7 h 52"/>
              <a:gd name="T82" fmla="*/ 16 w 21"/>
              <a:gd name="T83" fmla="*/ 7 h 52"/>
              <a:gd name="T84" fmla="*/ 17 w 21"/>
              <a:gd name="T85" fmla="*/ 3 h 52"/>
              <a:gd name="T86" fmla="*/ 17 w 21"/>
              <a:gd name="T87" fmla="*/ 2 h 52"/>
              <a:gd name="T88" fmla="*/ 17 w 21"/>
              <a:gd name="T89" fmla="*/ 2 h 52"/>
              <a:gd name="T90" fmla="*/ 17 w 21"/>
              <a:gd name="T91" fmla="*/ 2 h 52"/>
              <a:gd name="T92" fmla="*/ 17 w 21"/>
              <a:gd name="T93" fmla="*/ 2 h 52"/>
              <a:gd name="T94" fmla="*/ 19 w 21"/>
              <a:gd name="T95" fmla="*/ 0 h 52"/>
              <a:gd name="T96" fmla="*/ 19 w 21"/>
              <a:gd name="T97" fmla="*/ 0 h 52"/>
              <a:gd name="T98" fmla="*/ 21 w 21"/>
              <a:gd name="T99" fmla="*/ 0 h 52"/>
              <a:gd name="T100" fmla="*/ 21 w 21"/>
              <a:gd name="T101" fmla="*/ 2 h 52"/>
              <a:gd name="T102" fmla="*/ 21 w 21"/>
              <a:gd name="T103" fmla="*/ 2 h 52"/>
              <a:gd name="T104" fmla="*/ 21 w 21"/>
              <a:gd name="T105" fmla="*/ 3 h 52"/>
              <a:gd name="T106" fmla="*/ 21 w 21"/>
              <a:gd name="T107" fmla="*/ 3 h 52"/>
              <a:gd name="T108" fmla="*/ 10 w 21"/>
              <a:gd name="T109" fmla="*/ 22 h 52"/>
              <a:gd name="T110" fmla="*/ 10 w 21"/>
              <a:gd name="T111" fmla="*/ 22 h 52"/>
              <a:gd name="T112" fmla="*/ 8 w 21"/>
              <a:gd name="T113" fmla="*/ 29 h 52"/>
              <a:gd name="T114" fmla="*/ 8 w 21"/>
              <a:gd name="T115" fmla="*/ 29 h 52"/>
              <a:gd name="T116" fmla="*/ 6 w 21"/>
              <a:gd name="T117" fmla="*/ 30 h 52"/>
              <a:gd name="T118" fmla="*/ 5 w 21"/>
              <a:gd name="T119" fmla="*/ 32 h 52"/>
              <a:gd name="T120" fmla="*/ 5 w 21"/>
              <a:gd name="T121" fmla="*/ 32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1" h="52">
                <a:moveTo>
                  <a:pt x="5" y="32"/>
                </a:moveTo>
                <a:lnTo>
                  <a:pt x="5" y="32"/>
                </a:lnTo>
                <a:lnTo>
                  <a:pt x="5" y="41"/>
                </a:lnTo>
                <a:lnTo>
                  <a:pt x="5" y="41"/>
                </a:lnTo>
                <a:lnTo>
                  <a:pt x="3" y="49"/>
                </a:lnTo>
                <a:lnTo>
                  <a:pt x="3" y="49"/>
                </a:lnTo>
                <a:lnTo>
                  <a:pt x="3" y="51"/>
                </a:lnTo>
                <a:lnTo>
                  <a:pt x="3" y="51"/>
                </a:lnTo>
                <a:lnTo>
                  <a:pt x="3" y="52"/>
                </a:lnTo>
                <a:lnTo>
                  <a:pt x="2" y="52"/>
                </a:lnTo>
                <a:lnTo>
                  <a:pt x="2" y="52"/>
                </a:lnTo>
                <a:lnTo>
                  <a:pt x="0" y="51"/>
                </a:lnTo>
                <a:lnTo>
                  <a:pt x="0" y="51"/>
                </a:lnTo>
                <a:lnTo>
                  <a:pt x="0" y="51"/>
                </a:lnTo>
                <a:lnTo>
                  <a:pt x="0" y="49"/>
                </a:lnTo>
                <a:lnTo>
                  <a:pt x="0" y="49"/>
                </a:lnTo>
                <a:lnTo>
                  <a:pt x="3" y="35"/>
                </a:lnTo>
                <a:lnTo>
                  <a:pt x="3" y="35"/>
                </a:lnTo>
                <a:lnTo>
                  <a:pt x="3" y="33"/>
                </a:lnTo>
                <a:lnTo>
                  <a:pt x="3" y="33"/>
                </a:lnTo>
                <a:lnTo>
                  <a:pt x="3" y="30"/>
                </a:lnTo>
                <a:lnTo>
                  <a:pt x="3" y="30"/>
                </a:lnTo>
                <a:lnTo>
                  <a:pt x="3" y="29"/>
                </a:lnTo>
                <a:lnTo>
                  <a:pt x="3" y="29"/>
                </a:lnTo>
                <a:lnTo>
                  <a:pt x="3" y="29"/>
                </a:lnTo>
                <a:lnTo>
                  <a:pt x="5" y="26"/>
                </a:lnTo>
                <a:lnTo>
                  <a:pt x="5" y="26"/>
                </a:lnTo>
                <a:lnTo>
                  <a:pt x="6" y="14"/>
                </a:lnTo>
                <a:lnTo>
                  <a:pt x="6" y="14"/>
                </a:lnTo>
                <a:lnTo>
                  <a:pt x="8" y="13"/>
                </a:lnTo>
                <a:lnTo>
                  <a:pt x="8" y="13"/>
                </a:lnTo>
                <a:lnTo>
                  <a:pt x="10" y="13"/>
                </a:lnTo>
                <a:lnTo>
                  <a:pt x="10" y="13"/>
                </a:lnTo>
                <a:lnTo>
                  <a:pt x="10" y="16"/>
                </a:lnTo>
                <a:lnTo>
                  <a:pt x="10" y="16"/>
                </a:lnTo>
                <a:lnTo>
                  <a:pt x="6" y="19"/>
                </a:lnTo>
                <a:lnTo>
                  <a:pt x="6" y="22"/>
                </a:lnTo>
                <a:lnTo>
                  <a:pt x="6" y="22"/>
                </a:lnTo>
                <a:lnTo>
                  <a:pt x="8" y="22"/>
                </a:lnTo>
                <a:lnTo>
                  <a:pt x="8" y="22"/>
                </a:lnTo>
                <a:lnTo>
                  <a:pt x="16" y="7"/>
                </a:lnTo>
                <a:lnTo>
                  <a:pt x="16" y="7"/>
                </a:lnTo>
                <a:lnTo>
                  <a:pt x="17" y="3"/>
                </a:lnTo>
                <a:lnTo>
                  <a:pt x="17" y="2"/>
                </a:lnTo>
                <a:lnTo>
                  <a:pt x="17" y="2"/>
                </a:lnTo>
                <a:lnTo>
                  <a:pt x="17" y="2"/>
                </a:lnTo>
                <a:lnTo>
                  <a:pt x="17" y="2"/>
                </a:lnTo>
                <a:lnTo>
                  <a:pt x="19" y="0"/>
                </a:lnTo>
                <a:lnTo>
                  <a:pt x="19" y="0"/>
                </a:lnTo>
                <a:lnTo>
                  <a:pt x="21" y="0"/>
                </a:lnTo>
                <a:lnTo>
                  <a:pt x="21" y="2"/>
                </a:lnTo>
                <a:lnTo>
                  <a:pt x="21" y="2"/>
                </a:lnTo>
                <a:lnTo>
                  <a:pt x="21" y="3"/>
                </a:lnTo>
                <a:lnTo>
                  <a:pt x="21" y="3"/>
                </a:lnTo>
                <a:lnTo>
                  <a:pt x="10" y="22"/>
                </a:lnTo>
                <a:lnTo>
                  <a:pt x="10" y="22"/>
                </a:lnTo>
                <a:lnTo>
                  <a:pt x="8" y="29"/>
                </a:lnTo>
                <a:lnTo>
                  <a:pt x="8" y="29"/>
                </a:lnTo>
                <a:lnTo>
                  <a:pt x="6" y="30"/>
                </a:lnTo>
                <a:lnTo>
                  <a:pt x="5" y="32"/>
                </a:lnTo>
                <a:lnTo>
                  <a:pt x="5" y="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3" name="Freeform 149"/>
          <p:cNvSpPr/>
          <p:nvPr/>
        </p:nvSpPr>
        <p:spPr bwMode="auto">
          <a:xfrm>
            <a:off x="9228720" y="1638361"/>
            <a:ext cx="15875" cy="52388"/>
          </a:xfrm>
          <a:custGeom>
            <a:avLst/>
            <a:gdLst>
              <a:gd name="T0" fmla="*/ 0 w 10"/>
              <a:gd name="T1" fmla="*/ 32 h 33"/>
              <a:gd name="T2" fmla="*/ 0 w 10"/>
              <a:gd name="T3" fmla="*/ 32 h 33"/>
              <a:gd name="T4" fmla="*/ 2 w 10"/>
              <a:gd name="T5" fmla="*/ 30 h 33"/>
              <a:gd name="T6" fmla="*/ 2 w 10"/>
              <a:gd name="T7" fmla="*/ 30 h 33"/>
              <a:gd name="T8" fmla="*/ 3 w 10"/>
              <a:gd name="T9" fmla="*/ 22 h 33"/>
              <a:gd name="T10" fmla="*/ 3 w 10"/>
              <a:gd name="T11" fmla="*/ 22 h 33"/>
              <a:gd name="T12" fmla="*/ 5 w 10"/>
              <a:gd name="T13" fmla="*/ 8 h 33"/>
              <a:gd name="T14" fmla="*/ 5 w 10"/>
              <a:gd name="T15" fmla="*/ 8 h 33"/>
              <a:gd name="T16" fmla="*/ 5 w 10"/>
              <a:gd name="T17" fmla="*/ 2 h 33"/>
              <a:gd name="T18" fmla="*/ 5 w 10"/>
              <a:gd name="T19" fmla="*/ 2 h 33"/>
              <a:gd name="T20" fmla="*/ 7 w 10"/>
              <a:gd name="T21" fmla="*/ 0 h 33"/>
              <a:gd name="T22" fmla="*/ 7 w 10"/>
              <a:gd name="T23" fmla="*/ 0 h 33"/>
              <a:gd name="T24" fmla="*/ 8 w 10"/>
              <a:gd name="T25" fmla="*/ 0 h 33"/>
              <a:gd name="T26" fmla="*/ 8 w 10"/>
              <a:gd name="T27" fmla="*/ 0 h 33"/>
              <a:gd name="T28" fmla="*/ 10 w 10"/>
              <a:gd name="T29" fmla="*/ 0 h 33"/>
              <a:gd name="T30" fmla="*/ 8 w 10"/>
              <a:gd name="T31" fmla="*/ 2 h 33"/>
              <a:gd name="T32" fmla="*/ 8 w 10"/>
              <a:gd name="T33" fmla="*/ 2 h 33"/>
              <a:gd name="T34" fmla="*/ 8 w 10"/>
              <a:gd name="T35" fmla="*/ 6 h 33"/>
              <a:gd name="T36" fmla="*/ 8 w 10"/>
              <a:gd name="T37" fmla="*/ 6 h 33"/>
              <a:gd name="T38" fmla="*/ 5 w 10"/>
              <a:gd name="T39" fmla="*/ 24 h 33"/>
              <a:gd name="T40" fmla="*/ 5 w 10"/>
              <a:gd name="T41" fmla="*/ 24 h 33"/>
              <a:gd name="T42" fmla="*/ 5 w 10"/>
              <a:gd name="T43" fmla="*/ 32 h 33"/>
              <a:gd name="T44" fmla="*/ 5 w 10"/>
              <a:gd name="T45" fmla="*/ 32 h 33"/>
              <a:gd name="T46" fmla="*/ 5 w 10"/>
              <a:gd name="T47" fmla="*/ 33 h 33"/>
              <a:gd name="T48" fmla="*/ 5 w 10"/>
              <a:gd name="T49" fmla="*/ 33 h 33"/>
              <a:gd name="T50" fmla="*/ 2 w 10"/>
              <a:gd name="T51" fmla="*/ 33 h 33"/>
              <a:gd name="T52" fmla="*/ 2 w 10"/>
              <a:gd name="T53" fmla="*/ 33 h 33"/>
              <a:gd name="T54" fmla="*/ 0 w 10"/>
              <a:gd name="T55" fmla="*/ 33 h 33"/>
              <a:gd name="T56" fmla="*/ 0 w 10"/>
              <a:gd name="T57" fmla="*/ 32 h 33"/>
              <a:gd name="T58" fmla="*/ 0 w 10"/>
              <a:gd name="T59" fmla="*/ 32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" h="33">
                <a:moveTo>
                  <a:pt x="0" y="32"/>
                </a:moveTo>
                <a:lnTo>
                  <a:pt x="0" y="32"/>
                </a:lnTo>
                <a:lnTo>
                  <a:pt x="2" y="30"/>
                </a:lnTo>
                <a:lnTo>
                  <a:pt x="2" y="30"/>
                </a:lnTo>
                <a:lnTo>
                  <a:pt x="3" y="22"/>
                </a:lnTo>
                <a:lnTo>
                  <a:pt x="3" y="22"/>
                </a:lnTo>
                <a:lnTo>
                  <a:pt x="5" y="8"/>
                </a:lnTo>
                <a:lnTo>
                  <a:pt x="5" y="8"/>
                </a:lnTo>
                <a:lnTo>
                  <a:pt x="5" y="2"/>
                </a:lnTo>
                <a:lnTo>
                  <a:pt x="5" y="2"/>
                </a:lnTo>
                <a:lnTo>
                  <a:pt x="7" y="0"/>
                </a:lnTo>
                <a:lnTo>
                  <a:pt x="7" y="0"/>
                </a:lnTo>
                <a:lnTo>
                  <a:pt x="8" y="0"/>
                </a:lnTo>
                <a:lnTo>
                  <a:pt x="8" y="0"/>
                </a:lnTo>
                <a:lnTo>
                  <a:pt x="10" y="0"/>
                </a:lnTo>
                <a:lnTo>
                  <a:pt x="8" y="2"/>
                </a:lnTo>
                <a:lnTo>
                  <a:pt x="8" y="2"/>
                </a:lnTo>
                <a:lnTo>
                  <a:pt x="8" y="6"/>
                </a:lnTo>
                <a:lnTo>
                  <a:pt x="8" y="6"/>
                </a:lnTo>
                <a:lnTo>
                  <a:pt x="5" y="24"/>
                </a:lnTo>
                <a:lnTo>
                  <a:pt x="5" y="24"/>
                </a:lnTo>
                <a:lnTo>
                  <a:pt x="5" y="32"/>
                </a:lnTo>
                <a:lnTo>
                  <a:pt x="5" y="32"/>
                </a:lnTo>
                <a:lnTo>
                  <a:pt x="5" y="33"/>
                </a:lnTo>
                <a:lnTo>
                  <a:pt x="5" y="33"/>
                </a:lnTo>
                <a:lnTo>
                  <a:pt x="2" y="33"/>
                </a:lnTo>
                <a:lnTo>
                  <a:pt x="2" y="33"/>
                </a:lnTo>
                <a:lnTo>
                  <a:pt x="0" y="33"/>
                </a:lnTo>
                <a:lnTo>
                  <a:pt x="0" y="32"/>
                </a:lnTo>
                <a:lnTo>
                  <a:pt x="0" y="32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4" name="Freeform 150"/>
          <p:cNvSpPr/>
          <p:nvPr/>
        </p:nvSpPr>
        <p:spPr bwMode="auto">
          <a:xfrm>
            <a:off x="9227132" y="1693923"/>
            <a:ext cx="4763" cy="25400"/>
          </a:xfrm>
          <a:custGeom>
            <a:avLst/>
            <a:gdLst>
              <a:gd name="T0" fmla="*/ 0 w 3"/>
              <a:gd name="T1" fmla="*/ 1 h 16"/>
              <a:gd name="T2" fmla="*/ 0 w 3"/>
              <a:gd name="T3" fmla="*/ 1 h 16"/>
              <a:gd name="T4" fmla="*/ 1 w 3"/>
              <a:gd name="T5" fmla="*/ 0 h 16"/>
              <a:gd name="T6" fmla="*/ 3 w 3"/>
              <a:gd name="T7" fmla="*/ 0 h 16"/>
              <a:gd name="T8" fmla="*/ 3 w 3"/>
              <a:gd name="T9" fmla="*/ 0 h 16"/>
              <a:gd name="T10" fmla="*/ 3 w 3"/>
              <a:gd name="T11" fmla="*/ 9 h 16"/>
              <a:gd name="T12" fmla="*/ 3 w 3"/>
              <a:gd name="T13" fmla="*/ 9 h 16"/>
              <a:gd name="T14" fmla="*/ 3 w 3"/>
              <a:gd name="T15" fmla="*/ 14 h 16"/>
              <a:gd name="T16" fmla="*/ 3 w 3"/>
              <a:gd name="T17" fmla="*/ 14 h 16"/>
              <a:gd name="T18" fmla="*/ 3 w 3"/>
              <a:gd name="T19" fmla="*/ 16 h 16"/>
              <a:gd name="T20" fmla="*/ 3 w 3"/>
              <a:gd name="T21" fmla="*/ 16 h 16"/>
              <a:gd name="T22" fmla="*/ 1 w 3"/>
              <a:gd name="T23" fmla="*/ 16 h 16"/>
              <a:gd name="T24" fmla="*/ 1 w 3"/>
              <a:gd name="T25" fmla="*/ 16 h 16"/>
              <a:gd name="T26" fmla="*/ 0 w 3"/>
              <a:gd name="T27" fmla="*/ 16 h 16"/>
              <a:gd name="T28" fmla="*/ 0 w 3"/>
              <a:gd name="T29" fmla="*/ 16 h 16"/>
              <a:gd name="T30" fmla="*/ 0 w 3"/>
              <a:gd name="T31" fmla="*/ 14 h 16"/>
              <a:gd name="T32" fmla="*/ 0 w 3"/>
              <a:gd name="T33" fmla="*/ 14 h 16"/>
              <a:gd name="T34" fmla="*/ 1 w 3"/>
              <a:gd name="T35" fmla="*/ 9 h 16"/>
              <a:gd name="T36" fmla="*/ 1 w 3"/>
              <a:gd name="T37" fmla="*/ 3 h 16"/>
              <a:gd name="T38" fmla="*/ 1 w 3"/>
              <a:gd name="T39" fmla="*/ 3 h 16"/>
              <a:gd name="T40" fmla="*/ 1 w 3"/>
              <a:gd name="T41" fmla="*/ 1 h 16"/>
              <a:gd name="T42" fmla="*/ 0 w 3"/>
              <a:gd name="T43" fmla="*/ 1 h 16"/>
              <a:gd name="T44" fmla="*/ 0 w 3"/>
              <a:gd name="T45" fmla="*/ 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" h="16">
                <a:moveTo>
                  <a:pt x="0" y="1"/>
                </a:moveTo>
                <a:lnTo>
                  <a:pt x="0" y="1"/>
                </a:lnTo>
                <a:lnTo>
                  <a:pt x="1" y="0"/>
                </a:lnTo>
                <a:lnTo>
                  <a:pt x="3" y="0"/>
                </a:lnTo>
                <a:lnTo>
                  <a:pt x="3" y="0"/>
                </a:lnTo>
                <a:lnTo>
                  <a:pt x="3" y="9"/>
                </a:lnTo>
                <a:lnTo>
                  <a:pt x="3" y="9"/>
                </a:lnTo>
                <a:lnTo>
                  <a:pt x="3" y="14"/>
                </a:lnTo>
                <a:lnTo>
                  <a:pt x="3" y="14"/>
                </a:lnTo>
                <a:lnTo>
                  <a:pt x="3" y="16"/>
                </a:lnTo>
                <a:lnTo>
                  <a:pt x="3" y="16"/>
                </a:lnTo>
                <a:lnTo>
                  <a:pt x="1" y="16"/>
                </a:lnTo>
                <a:lnTo>
                  <a:pt x="1" y="16"/>
                </a:lnTo>
                <a:lnTo>
                  <a:pt x="0" y="16"/>
                </a:lnTo>
                <a:lnTo>
                  <a:pt x="0" y="16"/>
                </a:lnTo>
                <a:lnTo>
                  <a:pt x="0" y="14"/>
                </a:lnTo>
                <a:lnTo>
                  <a:pt x="0" y="14"/>
                </a:lnTo>
                <a:lnTo>
                  <a:pt x="1" y="9"/>
                </a:lnTo>
                <a:lnTo>
                  <a:pt x="1" y="3"/>
                </a:lnTo>
                <a:lnTo>
                  <a:pt x="1" y="3"/>
                </a:lnTo>
                <a:lnTo>
                  <a:pt x="1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5" name="Freeform 123"/>
          <p:cNvSpPr>
            <a:spLocks noEditPoints="1"/>
          </p:cNvSpPr>
          <p:nvPr/>
        </p:nvSpPr>
        <p:spPr bwMode="auto">
          <a:xfrm>
            <a:off x="9009525" y="4393495"/>
            <a:ext cx="833437" cy="641350"/>
          </a:xfrm>
          <a:custGeom>
            <a:avLst/>
            <a:gdLst/>
            <a:ahLst/>
            <a:cxnLst>
              <a:cxn ang="0">
                <a:pos x="1179" y="92"/>
              </a:cxn>
              <a:cxn ang="0">
                <a:pos x="1259" y="275"/>
              </a:cxn>
              <a:cxn ang="0">
                <a:pos x="1607" y="202"/>
              </a:cxn>
              <a:cxn ang="0">
                <a:pos x="1753" y="130"/>
              </a:cxn>
              <a:cxn ang="0">
                <a:pos x="1857" y="304"/>
              </a:cxn>
              <a:cxn ang="0">
                <a:pos x="2021" y="567"/>
              </a:cxn>
              <a:cxn ang="0">
                <a:pos x="1753" y="1262"/>
              </a:cxn>
              <a:cxn ang="0">
                <a:pos x="877" y="1371"/>
              </a:cxn>
              <a:cxn ang="0">
                <a:pos x="11" y="1411"/>
              </a:cxn>
              <a:cxn ang="0">
                <a:pos x="24" y="1101"/>
              </a:cxn>
              <a:cxn ang="0">
                <a:pos x="182" y="802"/>
              </a:cxn>
              <a:cxn ang="0">
                <a:pos x="595" y="409"/>
              </a:cxn>
              <a:cxn ang="0">
                <a:pos x="1073" y="700"/>
              </a:cxn>
              <a:cxn ang="0">
                <a:pos x="1155" y="187"/>
              </a:cxn>
              <a:cxn ang="0">
                <a:pos x="896" y="703"/>
              </a:cxn>
              <a:cxn ang="0">
                <a:pos x="1038" y="796"/>
              </a:cxn>
              <a:cxn ang="0">
                <a:pos x="1167" y="547"/>
              </a:cxn>
              <a:cxn ang="0">
                <a:pos x="1033" y="1090"/>
              </a:cxn>
              <a:cxn ang="0">
                <a:pos x="1684" y="283"/>
              </a:cxn>
              <a:cxn ang="0">
                <a:pos x="1558" y="660"/>
              </a:cxn>
              <a:cxn ang="0">
                <a:pos x="940" y="1250"/>
              </a:cxn>
              <a:cxn ang="0">
                <a:pos x="961" y="1290"/>
              </a:cxn>
              <a:cxn ang="0">
                <a:pos x="1656" y="456"/>
              </a:cxn>
              <a:cxn ang="0">
                <a:pos x="1781" y="577"/>
              </a:cxn>
              <a:cxn ang="0">
                <a:pos x="1813" y="253"/>
              </a:cxn>
              <a:cxn ang="0">
                <a:pos x="1756" y="300"/>
              </a:cxn>
              <a:cxn ang="0">
                <a:pos x="1631" y="706"/>
              </a:cxn>
              <a:cxn ang="0">
                <a:pos x="1722" y="409"/>
              </a:cxn>
              <a:cxn ang="0">
                <a:pos x="1697" y="707"/>
              </a:cxn>
              <a:cxn ang="0">
                <a:pos x="1737" y="743"/>
              </a:cxn>
              <a:cxn ang="0">
                <a:pos x="1221" y="1099"/>
              </a:cxn>
              <a:cxn ang="0">
                <a:pos x="1797" y="683"/>
              </a:cxn>
              <a:cxn ang="0">
                <a:pos x="1788" y="561"/>
              </a:cxn>
              <a:cxn ang="0">
                <a:pos x="342" y="594"/>
              </a:cxn>
              <a:cxn ang="0">
                <a:pos x="403" y="1094"/>
              </a:cxn>
              <a:cxn ang="0">
                <a:pos x="899" y="803"/>
              </a:cxn>
              <a:cxn ang="0">
                <a:pos x="1881" y="451"/>
              </a:cxn>
              <a:cxn ang="0">
                <a:pos x="1776" y="1127"/>
              </a:cxn>
              <a:cxn ang="0">
                <a:pos x="1227" y="1221"/>
              </a:cxn>
              <a:cxn ang="0">
                <a:pos x="1396" y="1251"/>
              </a:cxn>
              <a:cxn ang="0">
                <a:pos x="1799" y="1250"/>
              </a:cxn>
              <a:cxn ang="0">
                <a:pos x="2009" y="560"/>
              </a:cxn>
              <a:cxn ang="0">
                <a:pos x="1736" y="999"/>
              </a:cxn>
              <a:cxn ang="0">
                <a:pos x="991" y="1301"/>
              </a:cxn>
              <a:cxn ang="0">
                <a:pos x="1858" y="766"/>
              </a:cxn>
              <a:cxn ang="0">
                <a:pos x="1458" y="864"/>
              </a:cxn>
              <a:cxn ang="0">
                <a:pos x="1300" y="1031"/>
              </a:cxn>
              <a:cxn ang="0">
                <a:pos x="1489" y="913"/>
              </a:cxn>
              <a:cxn ang="0">
                <a:pos x="1464" y="896"/>
              </a:cxn>
              <a:cxn ang="0">
                <a:pos x="107" y="1088"/>
              </a:cxn>
              <a:cxn ang="0">
                <a:pos x="156" y="1111"/>
              </a:cxn>
              <a:cxn ang="0">
                <a:pos x="710" y="1240"/>
              </a:cxn>
              <a:cxn ang="0">
                <a:pos x="91" y="1159"/>
              </a:cxn>
              <a:cxn ang="0">
                <a:pos x="430" y="1205"/>
              </a:cxn>
              <a:cxn ang="0">
                <a:pos x="399" y="1216"/>
              </a:cxn>
              <a:cxn ang="0">
                <a:pos x="116" y="1207"/>
              </a:cxn>
              <a:cxn ang="0">
                <a:pos x="641" y="1373"/>
              </a:cxn>
              <a:cxn ang="0">
                <a:pos x="368" y="1369"/>
              </a:cxn>
              <a:cxn ang="0">
                <a:pos x="88" y="1337"/>
              </a:cxn>
              <a:cxn ang="0">
                <a:pos x="120" y="1331"/>
              </a:cxn>
              <a:cxn ang="0">
                <a:pos x="686" y="1288"/>
              </a:cxn>
              <a:cxn ang="0">
                <a:pos x="877" y="1358"/>
              </a:cxn>
            </a:cxnLst>
            <a:rect l="0" t="0" r="r" b="b"/>
            <a:pathLst>
              <a:path w="2040" h="1427">
                <a:moveTo>
                  <a:pt x="1079" y="278"/>
                </a:moveTo>
                <a:lnTo>
                  <a:pt x="1079" y="278"/>
                </a:lnTo>
                <a:lnTo>
                  <a:pt x="1079" y="276"/>
                </a:lnTo>
                <a:lnTo>
                  <a:pt x="1077" y="275"/>
                </a:lnTo>
                <a:lnTo>
                  <a:pt x="1077" y="275"/>
                </a:lnTo>
                <a:lnTo>
                  <a:pt x="1077" y="278"/>
                </a:lnTo>
                <a:lnTo>
                  <a:pt x="1076" y="278"/>
                </a:lnTo>
                <a:lnTo>
                  <a:pt x="1076" y="275"/>
                </a:lnTo>
                <a:lnTo>
                  <a:pt x="1076" y="274"/>
                </a:lnTo>
                <a:lnTo>
                  <a:pt x="1077" y="273"/>
                </a:lnTo>
                <a:lnTo>
                  <a:pt x="1077" y="273"/>
                </a:lnTo>
                <a:lnTo>
                  <a:pt x="1078" y="271"/>
                </a:lnTo>
                <a:lnTo>
                  <a:pt x="1080" y="271"/>
                </a:lnTo>
                <a:lnTo>
                  <a:pt x="1081" y="271"/>
                </a:lnTo>
                <a:lnTo>
                  <a:pt x="1082" y="271"/>
                </a:lnTo>
                <a:lnTo>
                  <a:pt x="1082" y="270"/>
                </a:lnTo>
                <a:lnTo>
                  <a:pt x="1082" y="270"/>
                </a:lnTo>
                <a:lnTo>
                  <a:pt x="1081" y="269"/>
                </a:lnTo>
                <a:lnTo>
                  <a:pt x="1081" y="267"/>
                </a:lnTo>
                <a:lnTo>
                  <a:pt x="1084" y="263"/>
                </a:lnTo>
                <a:lnTo>
                  <a:pt x="1088" y="261"/>
                </a:lnTo>
                <a:lnTo>
                  <a:pt x="1091" y="259"/>
                </a:lnTo>
                <a:lnTo>
                  <a:pt x="1091" y="259"/>
                </a:lnTo>
                <a:lnTo>
                  <a:pt x="1093" y="253"/>
                </a:lnTo>
                <a:lnTo>
                  <a:pt x="1096" y="245"/>
                </a:lnTo>
                <a:lnTo>
                  <a:pt x="1105" y="231"/>
                </a:lnTo>
                <a:lnTo>
                  <a:pt x="1115" y="218"/>
                </a:lnTo>
                <a:lnTo>
                  <a:pt x="1125" y="206"/>
                </a:lnTo>
                <a:lnTo>
                  <a:pt x="1125" y="206"/>
                </a:lnTo>
                <a:lnTo>
                  <a:pt x="1127" y="198"/>
                </a:lnTo>
                <a:lnTo>
                  <a:pt x="1130" y="191"/>
                </a:lnTo>
                <a:lnTo>
                  <a:pt x="1133" y="183"/>
                </a:lnTo>
                <a:lnTo>
                  <a:pt x="1137" y="176"/>
                </a:lnTo>
                <a:lnTo>
                  <a:pt x="1147" y="162"/>
                </a:lnTo>
                <a:lnTo>
                  <a:pt x="1156" y="147"/>
                </a:lnTo>
                <a:lnTo>
                  <a:pt x="1166" y="133"/>
                </a:lnTo>
                <a:lnTo>
                  <a:pt x="1170" y="125"/>
                </a:lnTo>
                <a:lnTo>
                  <a:pt x="1173" y="117"/>
                </a:lnTo>
                <a:lnTo>
                  <a:pt x="1177" y="109"/>
                </a:lnTo>
                <a:lnTo>
                  <a:pt x="1178" y="101"/>
                </a:lnTo>
                <a:lnTo>
                  <a:pt x="1179" y="92"/>
                </a:lnTo>
                <a:lnTo>
                  <a:pt x="1179" y="84"/>
                </a:lnTo>
                <a:lnTo>
                  <a:pt x="1179" y="84"/>
                </a:lnTo>
                <a:lnTo>
                  <a:pt x="1181" y="82"/>
                </a:lnTo>
                <a:lnTo>
                  <a:pt x="1184" y="81"/>
                </a:lnTo>
                <a:lnTo>
                  <a:pt x="1186" y="78"/>
                </a:lnTo>
                <a:lnTo>
                  <a:pt x="1188" y="75"/>
                </a:lnTo>
                <a:lnTo>
                  <a:pt x="1190" y="71"/>
                </a:lnTo>
                <a:lnTo>
                  <a:pt x="1190" y="67"/>
                </a:lnTo>
                <a:lnTo>
                  <a:pt x="1190" y="63"/>
                </a:lnTo>
                <a:lnTo>
                  <a:pt x="1187" y="60"/>
                </a:lnTo>
                <a:lnTo>
                  <a:pt x="1187" y="60"/>
                </a:lnTo>
                <a:lnTo>
                  <a:pt x="1191" y="58"/>
                </a:lnTo>
                <a:lnTo>
                  <a:pt x="1193" y="56"/>
                </a:lnTo>
                <a:lnTo>
                  <a:pt x="1196" y="48"/>
                </a:lnTo>
                <a:lnTo>
                  <a:pt x="1199" y="39"/>
                </a:lnTo>
                <a:lnTo>
                  <a:pt x="1201" y="29"/>
                </a:lnTo>
                <a:lnTo>
                  <a:pt x="1203" y="19"/>
                </a:lnTo>
                <a:lnTo>
                  <a:pt x="1207" y="11"/>
                </a:lnTo>
                <a:lnTo>
                  <a:pt x="1210" y="3"/>
                </a:lnTo>
                <a:lnTo>
                  <a:pt x="1212" y="1"/>
                </a:lnTo>
                <a:lnTo>
                  <a:pt x="1214" y="0"/>
                </a:lnTo>
                <a:lnTo>
                  <a:pt x="1214" y="0"/>
                </a:lnTo>
                <a:lnTo>
                  <a:pt x="1221" y="5"/>
                </a:lnTo>
                <a:lnTo>
                  <a:pt x="1225" y="13"/>
                </a:lnTo>
                <a:lnTo>
                  <a:pt x="1228" y="21"/>
                </a:lnTo>
                <a:lnTo>
                  <a:pt x="1231" y="30"/>
                </a:lnTo>
                <a:lnTo>
                  <a:pt x="1235" y="50"/>
                </a:lnTo>
                <a:lnTo>
                  <a:pt x="1238" y="70"/>
                </a:lnTo>
                <a:lnTo>
                  <a:pt x="1238" y="70"/>
                </a:lnTo>
                <a:lnTo>
                  <a:pt x="1240" y="80"/>
                </a:lnTo>
                <a:lnTo>
                  <a:pt x="1244" y="91"/>
                </a:lnTo>
                <a:lnTo>
                  <a:pt x="1247" y="102"/>
                </a:lnTo>
                <a:lnTo>
                  <a:pt x="1250" y="111"/>
                </a:lnTo>
                <a:lnTo>
                  <a:pt x="1250" y="111"/>
                </a:lnTo>
                <a:lnTo>
                  <a:pt x="1252" y="128"/>
                </a:lnTo>
                <a:lnTo>
                  <a:pt x="1253" y="147"/>
                </a:lnTo>
                <a:lnTo>
                  <a:pt x="1254" y="186"/>
                </a:lnTo>
                <a:lnTo>
                  <a:pt x="1254" y="186"/>
                </a:lnTo>
                <a:lnTo>
                  <a:pt x="1255" y="236"/>
                </a:lnTo>
                <a:lnTo>
                  <a:pt x="1256" y="257"/>
                </a:lnTo>
                <a:lnTo>
                  <a:pt x="1259" y="275"/>
                </a:lnTo>
                <a:lnTo>
                  <a:pt x="1259" y="275"/>
                </a:lnTo>
                <a:lnTo>
                  <a:pt x="1252" y="320"/>
                </a:lnTo>
                <a:lnTo>
                  <a:pt x="1244" y="365"/>
                </a:lnTo>
                <a:lnTo>
                  <a:pt x="1233" y="408"/>
                </a:lnTo>
                <a:lnTo>
                  <a:pt x="1228" y="429"/>
                </a:lnTo>
                <a:lnTo>
                  <a:pt x="1222" y="450"/>
                </a:lnTo>
                <a:lnTo>
                  <a:pt x="1222" y="450"/>
                </a:lnTo>
                <a:lnTo>
                  <a:pt x="1250" y="424"/>
                </a:lnTo>
                <a:lnTo>
                  <a:pt x="1278" y="398"/>
                </a:lnTo>
                <a:lnTo>
                  <a:pt x="1308" y="373"/>
                </a:lnTo>
                <a:lnTo>
                  <a:pt x="1338" y="348"/>
                </a:lnTo>
                <a:lnTo>
                  <a:pt x="1338" y="348"/>
                </a:lnTo>
                <a:lnTo>
                  <a:pt x="1356" y="334"/>
                </a:lnTo>
                <a:lnTo>
                  <a:pt x="1364" y="327"/>
                </a:lnTo>
                <a:lnTo>
                  <a:pt x="1373" y="320"/>
                </a:lnTo>
                <a:lnTo>
                  <a:pt x="1373" y="320"/>
                </a:lnTo>
                <a:lnTo>
                  <a:pt x="1382" y="314"/>
                </a:lnTo>
                <a:lnTo>
                  <a:pt x="1393" y="309"/>
                </a:lnTo>
                <a:lnTo>
                  <a:pt x="1397" y="306"/>
                </a:lnTo>
                <a:lnTo>
                  <a:pt x="1403" y="304"/>
                </a:lnTo>
                <a:lnTo>
                  <a:pt x="1407" y="300"/>
                </a:lnTo>
                <a:lnTo>
                  <a:pt x="1410" y="294"/>
                </a:lnTo>
                <a:lnTo>
                  <a:pt x="1410" y="294"/>
                </a:lnTo>
                <a:lnTo>
                  <a:pt x="1411" y="296"/>
                </a:lnTo>
                <a:lnTo>
                  <a:pt x="1413" y="297"/>
                </a:lnTo>
                <a:lnTo>
                  <a:pt x="1415" y="296"/>
                </a:lnTo>
                <a:lnTo>
                  <a:pt x="1417" y="294"/>
                </a:lnTo>
                <a:lnTo>
                  <a:pt x="1417" y="294"/>
                </a:lnTo>
                <a:lnTo>
                  <a:pt x="1428" y="287"/>
                </a:lnTo>
                <a:lnTo>
                  <a:pt x="1439" y="281"/>
                </a:lnTo>
                <a:lnTo>
                  <a:pt x="1462" y="269"/>
                </a:lnTo>
                <a:lnTo>
                  <a:pt x="1484" y="258"/>
                </a:lnTo>
                <a:lnTo>
                  <a:pt x="1495" y="251"/>
                </a:lnTo>
                <a:lnTo>
                  <a:pt x="1505" y="243"/>
                </a:lnTo>
                <a:lnTo>
                  <a:pt x="1505" y="243"/>
                </a:lnTo>
                <a:lnTo>
                  <a:pt x="1519" y="239"/>
                </a:lnTo>
                <a:lnTo>
                  <a:pt x="1532" y="233"/>
                </a:lnTo>
                <a:lnTo>
                  <a:pt x="1557" y="223"/>
                </a:lnTo>
                <a:lnTo>
                  <a:pt x="1581" y="212"/>
                </a:lnTo>
                <a:lnTo>
                  <a:pt x="1593" y="207"/>
                </a:lnTo>
                <a:lnTo>
                  <a:pt x="1607" y="202"/>
                </a:lnTo>
                <a:lnTo>
                  <a:pt x="1607" y="202"/>
                </a:lnTo>
                <a:lnTo>
                  <a:pt x="1610" y="199"/>
                </a:lnTo>
                <a:lnTo>
                  <a:pt x="1615" y="196"/>
                </a:lnTo>
                <a:lnTo>
                  <a:pt x="1623" y="190"/>
                </a:lnTo>
                <a:lnTo>
                  <a:pt x="1623" y="190"/>
                </a:lnTo>
                <a:lnTo>
                  <a:pt x="1626" y="186"/>
                </a:lnTo>
                <a:lnTo>
                  <a:pt x="1630" y="182"/>
                </a:lnTo>
                <a:lnTo>
                  <a:pt x="1633" y="178"/>
                </a:lnTo>
                <a:lnTo>
                  <a:pt x="1636" y="173"/>
                </a:lnTo>
                <a:lnTo>
                  <a:pt x="1636" y="173"/>
                </a:lnTo>
                <a:lnTo>
                  <a:pt x="1639" y="171"/>
                </a:lnTo>
                <a:lnTo>
                  <a:pt x="1644" y="170"/>
                </a:lnTo>
                <a:lnTo>
                  <a:pt x="1647" y="169"/>
                </a:lnTo>
                <a:lnTo>
                  <a:pt x="1650" y="167"/>
                </a:lnTo>
                <a:lnTo>
                  <a:pt x="1650" y="167"/>
                </a:lnTo>
                <a:lnTo>
                  <a:pt x="1656" y="161"/>
                </a:lnTo>
                <a:lnTo>
                  <a:pt x="1662" y="154"/>
                </a:lnTo>
                <a:lnTo>
                  <a:pt x="1666" y="146"/>
                </a:lnTo>
                <a:lnTo>
                  <a:pt x="1670" y="137"/>
                </a:lnTo>
                <a:lnTo>
                  <a:pt x="1680" y="120"/>
                </a:lnTo>
                <a:lnTo>
                  <a:pt x="1688" y="103"/>
                </a:lnTo>
                <a:lnTo>
                  <a:pt x="1688" y="103"/>
                </a:lnTo>
                <a:lnTo>
                  <a:pt x="1688" y="96"/>
                </a:lnTo>
                <a:lnTo>
                  <a:pt x="1687" y="91"/>
                </a:lnTo>
                <a:lnTo>
                  <a:pt x="1687" y="86"/>
                </a:lnTo>
                <a:lnTo>
                  <a:pt x="1688" y="84"/>
                </a:lnTo>
                <a:lnTo>
                  <a:pt x="1691" y="81"/>
                </a:lnTo>
                <a:lnTo>
                  <a:pt x="1691" y="81"/>
                </a:lnTo>
                <a:lnTo>
                  <a:pt x="1696" y="82"/>
                </a:lnTo>
                <a:lnTo>
                  <a:pt x="1698" y="82"/>
                </a:lnTo>
                <a:lnTo>
                  <a:pt x="1701" y="81"/>
                </a:lnTo>
                <a:lnTo>
                  <a:pt x="1701" y="81"/>
                </a:lnTo>
                <a:lnTo>
                  <a:pt x="1705" y="97"/>
                </a:lnTo>
                <a:lnTo>
                  <a:pt x="1710" y="112"/>
                </a:lnTo>
                <a:lnTo>
                  <a:pt x="1714" y="127"/>
                </a:lnTo>
                <a:lnTo>
                  <a:pt x="1715" y="135"/>
                </a:lnTo>
                <a:lnTo>
                  <a:pt x="1715" y="142"/>
                </a:lnTo>
                <a:lnTo>
                  <a:pt x="1715" y="142"/>
                </a:lnTo>
                <a:lnTo>
                  <a:pt x="1730" y="138"/>
                </a:lnTo>
                <a:lnTo>
                  <a:pt x="1742" y="134"/>
                </a:lnTo>
                <a:lnTo>
                  <a:pt x="1753" y="130"/>
                </a:lnTo>
                <a:lnTo>
                  <a:pt x="1766" y="126"/>
                </a:lnTo>
                <a:lnTo>
                  <a:pt x="1766" y="126"/>
                </a:lnTo>
                <a:lnTo>
                  <a:pt x="1781" y="147"/>
                </a:lnTo>
                <a:lnTo>
                  <a:pt x="1787" y="157"/>
                </a:lnTo>
                <a:lnTo>
                  <a:pt x="1793" y="169"/>
                </a:lnTo>
                <a:lnTo>
                  <a:pt x="1793" y="169"/>
                </a:lnTo>
                <a:lnTo>
                  <a:pt x="1797" y="168"/>
                </a:lnTo>
                <a:lnTo>
                  <a:pt x="1800" y="167"/>
                </a:lnTo>
                <a:lnTo>
                  <a:pt x="1804" y="164"/>
                </a:lnTo>
                <a:lnTo>
                  <a:pt x="1809" y="161"/>
                </a:lnTo>
                <a:lnTo>
                  <a:pt x="1812" y="161"/>
                </a:lnTo>
                <a:lnTo>
                  <a:pt x="1814" y="162"/>
                </a:lnTo>
                <a:lnTo>
                  <a:pt x="1814" y="162"/>
                </a:lnTo>
                <a:lnTo>
                  <a:pt x="1816" y="163"/>
                </a:lnTo>
                <a:lnTo>
                  <a:pt x="1818" y="164"/>
                </a:lnTo>
                <a:lnTo>
                  <a:pt x="1820" y="167"/>
                </a:lnTo>
                <a:lnTo>
                  <a:pt x="1822" y="172"/>
                </a:lnTo>
                <a:lnTo>
                  <a:pt x="1823" y="179"/>
                </a:lnTo>
                <a:lnTo>
                  <a:pt x="1823" y="184"/>
                </a:lnTo>
                <a:lnTo>
                  <a:pt x="1824" y="190"/>
                </a:lnTo>
                <a:lnTo>
                  <a:pt x="1828" y="195"/>
                </a:lnTo>
                <a:lnTo>
                  <a:pt x="1829" y="196"/>
                </a:lnTo>
                <a:lnTo>
                  <a:pt x="1831" y="197"/>
                </a:lnTo>
                <a:lnTo>
                  <a:pt x="1831" y="197"/>
                </a:lnTo>
                <a:lnTo>
                  <a:pt x="1839" y="194"/>
                </a:lnTo>
                <a:lnTo>
                  <a:pt x="1847" y="191"/>
                </a:lnTo>
                <a:lnTo>
                  <a:pt x="1856" y="190"/>
                </a:lnTo>
                <a:lnTo>
                  <a:pt x="1860" y="191"/>
                </a:lnTo>
                <a:lnTo>
                  <a:pt x="1863" y="192"/>
                </a:lnTo>
                <a:lnTo>
                  <a:pt x="1863" y="192"/>
                </a:lnTo>
                <a:lnTo>
                  <a:pt x="1866" y="198"/>
                </a:lnTo>
                <a:lnTo>
                  <a:pt x="1867" y="206"/>
                </a:lnTo>
                <a:lnTo>
                  <a:pt x="1869" y="212"/>
                </a:lnTo>
                <a:lnTo>
                  <a:pt x="1869" y="219"/>
                </a:lnTo>
                <a:lnTo>
                  <a:pt x="1869" y="233"/>
                </a:lnTo>
                <a:lnTo>
                  <a:pt x="1867" y="248"/>
                </a:lnTo>
                <a:lnTo>
                  <a:pt x="1864" y="263"/>
                </a:lnTo>
                <a:lnTo>
                  <a:pt x="1861" y="278"/>
                </a:lnTo>
                <a:lnTo>
                  <a:pt x="1852" y="305"/>
                </a:lnTo>
                <a:lnTo>
                  <a:pt x="1852" y="305"/>
                </a:lnTo>
                <a:lnTo>
                  <a:pt x="1857" y="304"/>
                </a:lnTo>
                <a:lnTo>
                  <a:pt x="1862" y="304"/>
                </a:lnTo>
                <a:lnTo>
                  <a:pt x="1873" y="303"/>
                </a:lnTo>
                <a:lnTo>
                  <a:pt x="1884" y="303"/>
                </a:lnTo>
                <a:lnTo>
                  <a:pt x="1895" y="302"/>
                </a:lnTo>
                <a:lnTo>
                  <a:pt x="1895" y="302"/>
                </a:lnTo>
                <a:lnTo>
                  <a:pt x="1902" y="299"/>
                </a:lnTo>
                <a:lnTo>
                  <a:pt x="1908" y="296"/>
                </a:lnTo>
                <a:lnTo>
                  <a:pt x="1914" y="292"/>
                </a:lnTo>
                <a:lnTo>
                  <a:pt x="1917" y="292"/>
                </a:lnTo>
                <a:lnTo>
                  <a:pt x="1920" y="293"/>
                </a:lnTo>
                <a:lnTo>
                  <a:pt x="1920" y="293"/>
                </a:lnTo>
                <a:lnTo>
                  <a:pt x="1922" y="297"/>
                </a:lnTo>
                <a:lnTo>
                  <a:pt x="1922" y="301"/>
                </a:lnTo>
                <a:lnTo>
                  <a:pt x="1922" y="305"/>
                </a:lnTo>
                <a:lnTo>
                  <a:pt x="1921" y="309"/>
                </a:lnTo>
                <a:lnTo>
                  <a:pt x="1914" y="327"/>
                </a:lnTo>
                <a:lnTo>
                  <a:pt x="1914" y="327"/>
                </a:lnTo>
                <a:lnTo>
                  <a:pt x="1908" y="349"/>
                </a:lnTo>
                <a:lnTo>
                  <a:pt x="1902" y="372"/>
                </a:lnTo>
                <a:lnTo>
                  <a:pt x="1890" y="415"/>
                </a:lnTo>
                <a:lnTo>
                  <a:pt x="1890" y="415"/>
                </a:lnTo>
                <a:lnTo>
                  <a:pt x="1923" y="415"/>
                </a:lnTo>
                <a:lnTo>
                  <a:pt x="1954" y="413"/>
                </a:lnTo>
                <a:lnTo>
                  <a:pt x="2016" y="407"/>
                </a:lnTo>
                <a:lnTo>
                  <a:pt x="2016" y="407"/>
                </a:lnTo>
                <a:lnTo>
                  <a:pt x="2023" y="415"/>
                </a:lnTo>
                <a:lnTo>
                  <a:pt x="2029" y="423"/>
                </a:lnTo>
                <a:lnTo>
                  <a:pt x="2033" y="430"/>
                </a:lnTo>
                <a:lnTo>
                  <a:pt x="2036" y="438"/>
                </a:lnTo>
                <a:lnTo>
                  <a:pt x="2039" y="446"/>
                </a:lnTo>
                <a:lnTo>
                  <a:pt x="2040" y="456"/>
                </a:lnTo>
                <a:lnTo>
                  <a:pt x="2039" y="467"/>
                </a:lnTo>
                <a:lnTo>
                  <a:pt x="2038" y="480"/>
                </a:lnTo>
                <a:lnTo>
                  <a:pt x="2038" y="480"/>
                </a:lnTo>
                <a:lnTo>
                  <a:pt x="2034" y="494"/>
                </a:lnTo>
                <a:lnTo>
                  <a:pt x="2030" y="510"/>
                </a:lnTo>
                <a:lnTo>
                  <a:pt x="2027" y="526"/>
                </a:lnTo>
                <a:lnTo>
                  <a:pt x="2024" y="542"/>
                </a:lnTo>
                <a:lnTo>
                  <a:pt x="2024" y="542"/>
                </a:lnTo>
                <a:lnTo>
                  <a:pt x="2021" y="555"/>
                </a:lnTo>
                <a:lnTo>
                  <a:pt x="2021" y="567"/>
                </a:lnTo>
                <a:lnTo>
                  <a:pt x="2020" y="580"/>
                </a:lnTo>
                <a:lnTo>
                  <a:pt x="2019" y="593"/>
                </a:lnTo>
                <a:lnTo>
                  <a:pt x="2019" y="593"/>
                </a:lnTo>
                <a:lnTo>
                  <a:pt x="2017" y="603"/>
                </a:lnTo>
                <a:lnTo>
                  <a:pt x="2014" y="612"/>
                </a:lnTo>
                <a:lnTo>
                  <a:pt x="2011" y="622"/>
                </a:lnTo>
                <a:lnTo>
                  <a:pt x="2009" y="631"/>
                </a:lnTo>
                <a:lnTo>
                  <a:pt x="2009" y="631"/>
                </a:lnTo>
                <a:lnTo>
                  <a:pt x="2005" y="647"/>
                </a:lnTo>
                <a:lnTo>
                  <a:pt x="2002" y="661"/>
                </a:lnTo>
                <a:lnTo>
                  <a:pt x="1993" y="693"/>
                </a:lnTo>
                <a:lnTo>
                  <a:pt x="1993" y="693"/>
                </a:lnTo>
                <a:lnTo>
                  <a:pt x="1974" y="768"/>
                </a:lnTo>
                <a:lnTo>
                  <a:pt x="1956" y="844"/>
                </a:lnTo>
                <a:lnTo>
                  <a:pt x="1937" y="919"/>
                </a:lnTo>
                <a:lnTo>
                  <a:pt x="1919" y="991"/>
                </a:lnTo>
                <a:lnTo>
                  <a:pt x="1919" y="991"/>
                </a:lnTo>
                <a:lnTo>
                  <a:pt x="1911" y="1014"/>
                </a:lnTo>
                <a:lnTo>
                  <a:pt x="1905" y="1036"/>
                </a:lnTo>
                <a:lnTo>
                  <a:pt x="1898" y="1058"/>
                </a:lnTo>
                <a:lnTo>
                  <a:pt x="1895" y="1069"/>
                </a:lnTo>
                <a:lnTo>
                  <a:pt x="1893" y="1079"/>
                </a:lnTo>
                <a:lnTo>
                  <a:pt x="1893" y="1079"/>
                </a:lnTo>
                <a:lnTo>
                  <a:pt x="1886" y="1126"/>
                </a:lnTo>
                <a:lnTo>
                  <a:pt x="1881" y="1149"/>
                </a:lnTo>
                <a:lnTo>
                  <a:pt x="1877" y="1170"/>
                </a:lnTo>
                <a:lnTo>
                  <a:pt x="1872" y="1192"/>
                </a:lnTo>
                <a:lnTo>
                  <a:pt x="1865" y="1212"/>
                </a:lnTo>
                <a:lnTo>
                  <a:pt x="1859" y="1232"/>
                </a:lnTo>
                <a:lnTo>
                  <a:pt x="1850" y="1252"/>
                </a:lnTo>
                <a:lnTo>
                  <a:pt x="1850" y="1252"/>
                </a:lnTo>
                <a:lnTo>
                  <a:pt x="1846" y="1254"/>
                </a:lnTo>
                <a:lnTo>
                  <a:pt x="1841" y="1257"/>
                </a:lnTo>
                <a:lnTo>
                  <a:pt x="1834" y="1259"/>
                </a:lnTo>
                <a:lnTo>
                  <a:pt x="1830" y="1262"/>
                </a:lnTo>
                <a:lnTo>
                  <a:pt x="1830" y="1262"/>
                </a:lnTo>
                <a:lnTo>
                  <a:pt x="1812" y="1265"/>
                </a:lnTo>
                <a:lnTo>
                  <a:pt x="1792" y="1265"/>
                </a:lnTo>
                <a:lnTo>
                  <a:pt x="1773" y="1263"/>
                </a:lnTo>
                <a:lnTo>
                  <a:pt x="1753" y="1262"/>
                </a:lnTo>
                <a:lnTo>
                  <a:pt x="1753" y="1262"/>
                </a:lnTo>
                <a:lnTo>
                  <a:pt x="1733" y="1261"/>
                </a:lnTo>
                <a:lnTo>
                  <a:pt x="1715" y="1262"/>
                </a:lnTo>
                <a:lnTo>
                  <a:pt x="1697" y="1265"/>
                </a:lnTo>
                <a:lnTo>
                  <a:pt x="1679" y="1268"/>
                </a:lnTo>
                <a:lnTo>
                  <a:pt x="1642" y="1274"/>
                </a:lnTo>
                <a:lnTo>
                  <a:pt x="1624" y="1276"/>
                </a:lnTo>
                <a:lnTo>
                  <a:pt x="1607" y="1278"/>
                </a:lnTo>
                <a:lnTo>
                  <a:pt x="1607" y="1278"/>
                </a:lnTo>
                <a:lnTo>
                  <a:pt x="1593" y="1277"/>
                </a:lnTo>
                <a:lnTo>
                  <a:pt x="1579" y="1277"/>
                </a:lnTo>
                <a:lnTo>
                  <a:pt x="1573" y="1277"/>
                </a:lnTo>
                <a:lnTo>
                  <a:pt x="1568" y="1280"/>
                </a:lnTo>
                <a:lnTo>
                  <a:pt x="1561" y="1282"/>
                </a:lnTo>
                <a:lnTo>
                  <a:pt x="1556" y="1285"/>
                </a:lnTo>
                <a:lnTo>
                  <a:pt x="1556" y="1285"/>
                </a:lnTo>
                <a:lnTo>
                  <a:pt x="1428" y="1293"/>
                </a:lnTo>
                <a:lnTo>
                  <a:pt x="1294" y="1301"/>
                </a:lnTo>
                <a:lnTo>
                  <a:pt x="1294" y="1301"/>
                </a:lnTo>
                <a:lnTo>
                  <a:pt x="1224" y="1306"/>
                </a:lnTo>
                <a:lnTo>
                  <a:pt x="1188" y="1311"/>
                </a:lnTo>
                <a:lnTo>
                  <a:pt x="1153" y="1315"/>
                </a:lnTo>
                <a:lnTo>
                  <a:pt x="1118" y="1320"/>
                </a:lnTo>
                <a:lnTo>
                  <a:pt x="1084" y="1328"/>
                </a:lnTo>
                <a:lnTo>
                  <a:pt x="1050" y="1335"/>
                </a:lnTo>
                <a:lnTo>
                  <a:pt x="1018" y="1344"/>
                </a:lnTo>
                <a:lnTo>
                  <a:pt x="1018" y="1344"/>
                </a:lnTo>
                <a:lnTo>
                  <a:pt x="1012" y="1347"/>
                </a:lnTo>
                <a:lnTo>
                  <a:pt x="1012" y="1347"/>
                </a:lnTo>
                <a:lnTo>
                  <a:pt x="999" y="1354"/>
                </a:lnTo>
                <a:lnTo>
                  <a:pt x="987" y="1362"/>
                </a:lnTo>
                <a:lnTo>
                  <a:pt x="975" y="1369"/>
                </a:lnTo>
                <a:lnTo>
                  <a:pt x="969" y="1373"/>
                </a:lnTo>
                <a:lnTo>
                  <a:pt x="961" y="1374"/>
                </a:lnTo>
                <a:lnTo>
                  <a:pt x="961" y="1374"/>
                </a:lnTo>
                <a:lnTo>
                  <a:pt x="947" y="1376"/>
                </a:lnTo>
                <a:lnTo>
                  <a:pt x="929" y="1377"/>
                </a:lnTo>
                <a:lnTo>
                  <a:pt x="912" y="1377"/>
                </a:lnTo>
                <a:lnTo>
                  <a:pt x="896" y="1376"/>
                </a:lnTo>
                <a:lnTo>
                  <a:pt x="896" y="1376"/>
                </a:lnTo>
                <a:lnTo>
                  <a:pt x="887" y="1374"/>
                </a:lnTo>
                <a:lnTo>
                  <a:pt x="877" y="1371"/>
                </a:lnTo>
                <a:lnTo>
                  <a:pt x="867" y="1367"/>
                </a:lnTo>
                <a:lnTo>
                  <a:pt x="861" y="1367"/>
                </a:lnTo>
                <a:lnTo>
                  <a:pt x="861" y="1367"/>
                </a:lnTo>
                <a:lnTo>
                  <a:pt x="839" y="1368"/>
                </a:lnTo>
                <a:lnTo>
                  <a:pt x="817" y="1369"/>
                </a:lnTo>
                <a:lnTo>
                  <a:pt x="772" y="1371"/>
                </a:lnTo>
                <a:lnTo>
                  <a:pt x="772" y="1371"/>
                </a:lnTo>
                <a:lnTo>
                  <a:pt x="741" y="1372"/>
                </a:lnTo>
                <a:lnTo>
                  <a:pt x="712" y="1375"/>
                </a:lnTo>
                <a:lnTo>
                  <a:pt x="649" y="1384"/>
                </a:lnTo>
                <a:lnTo>
                  <a:pt x="649" y="1384"/>
                </a:lnTo>
                <a:lnTo>
                  <a:pt x="614" y="1389"/>
                </a:lnTo>
                <a:lnTo>
                  <a:pt x="578" y="1392"/>
                </a:lnTo>
                <a:lnTo>
                  <a:pt x="542" y="1394"/>
                </a:lnTo>
                <a:lnTo>
                  <a:pt x="506" y="1397"/>
                </a:lnTo>
                <a:lnTo>
                  <a:pt x="506" y="1397"/>
                </a:lnTo>
                <a:lnTo>
                  <a:pt x="448" y="1404"/>
                </a:lnTo>
                <a:lnTo>
                  <a:pt x="388" y="1410"/>
                </a:lnTo>
                <a:lnTo>
                  <a:pt x="328" y="1415"/>
                </a:lnTo>
                <a:lnTo>
                  <a:pt x="298" y="1418"/>
                </a:lnTo>
                <a:lnTo>
                  <a:pt x="267" y="1419"/>
                </a:lnTo>
                <a:lnTo>
                  <a:pt x="267" y="1419"/>
                </a:lnTo>
                <a:lnTo>
                  <a:pt x="252" y="1418"/>
                </a:lnTo>
                <a:lnTo>
                  <a:pt x="244" y="1417"/>
                </a:lnTo>
                <a:lnTo>
                  <a:pt x="237" y="1417"/>
                </a:lnTo>
                <a:lnTo>
                  <a:pt x="237" y="1417"/>
                </a:lnTo>
                <a:lnTo>
                  <a:pt x="216" y="1419"/>
                </a:lnTo>
                <a:lnTo>
                  <a:pt x="196" y="1422"/>
                </a:lnTo>
                <a:lnTo>
                  <a:pt x="177" y="1425"/>
                </a:lnTo>
                <a:lnTo>
                  <a:pt x="156" y="1427"/>
                </a:lnTo>
                <a:lnTo>
                  <a:pt x="156" y="1427"/>
                </a:lnTo>
                <a:lnTo>
                  <a:pt x="134" y="1427"/>
                </a:lnTo>
                <a:lnTo>
                  <a:pt x="110" y="1425"/>
                </a:lnTo>
                <a:lnTo>
                  <a:pt x="87" y="1423"/>
                </a:lnTo>
                <a:lnTo>
                  <a:pt x="64" y="1422"/>
                </a:lnTo>
                <a:lnTo>
                  <a:pt x="64" y="1422"/>
                </a:lnTo>
                <a:lnTo>
                  <a:pt x="50" y="1421"/>
                </a:lnTo>
                <a:lnTo>
                  <a:pt x="36" y="1419"/>
                </a:lnTo>
                <a:lnTo>
                  <a:pt x="24" y="1415"/>
                </a:lnTo>
                <a:lnTo>
                  <a:pt x="11" y="1411"/>
                </a:lnTo>
                <a:lnTo>
                  <a:pt x="11" y="1411"/>
                </a:lnTo>
                <a:lnTo>
                  <a:pt x="9" y="1404"/>
                </a:lnTo>
                <a:lnTo>
                  <a:pt x="6" y="1394"/>
                </a:lnTo>
                <a:lnTo>
                  <a:pt x="4" y="1386"/>
                </a:lnTo>
                <a:lnTo>
                  <a:pt x="2" y="1382"/>
                </a:lnTo>
                <a:lnTo>
                  <a:pt x="0" y="1379"/>
                </a:lnTo>
                <a:lnTo>
                  <a:pt x="0" y="1379"/>
                </a:lnTo>
                <a:lnTo>
                  <a:pt x="21" y="1335"/>
                </a:lnTo>
                <a:lnTo>
                  <a:pt x="43" y="1291"/>
                </a:lnTo>
                <a:lnTo>
                  <a:pt x="66" y="1250"/>
                </a:lnTo>
                <a:lnTo>
                  <a:pt x="89" y="1210"/>
                </a:lnTo>
                <a:lnTo>
                  <a:pt x="89" y="1210"/>
                </a:lnTo>
                <a:lnTo>
                  <a:pt x="71" y="1211"/>
                </a:lnTo>
                <a:lnTo>
                  <a:pt x="52" y="1213"/>
                </a:lnTo>
                <a:lnTo>
                  <a:pt x="35" y="1215"/>
                </a:lnTo>
                <a:lnTo>
                  <a:pt x="18" y="1215"/>
                </a:lnTo>
                <a:lnTo>
                  <a:pt x="18" y="1215"/>
                </a:lnTo>
                <a:lnTo>
                  <a:pt x="16" y="1208"/>
                </a:lnTo>
                <a:lnTo>
                  <a:pt x="17" y="1199"/>
                </a:lnTo>
                <a:lnTo>
                  <a:pt x="19" y="1192"/>
                </a:lnTo>
                <a:lnTo>
                  <a:pt x="22" y="1183"/>
                </a:lnTo>
                <a:lnTo>
                  <a:pt x="30" y="1168"/>
                </a:lnTo>
                <a:lnTo>
                  <a:pt x="37" y="1153"/>
                </a:lnTo>
                <a:lnTo>
                  <a:pt x="37" y="1153"/>
                </a:lnTo>
                <a:lnTo>
                  <a:pt x="32" y="1151"/>
                </a:lnTo>
                <a:lnTo>
                  <a:pt x="27" y="1150"/>
                </a:lnTo>
                <a:lnTo>
                  <a:pt x="21" y="1151"/>
                </a:lnTo>
                <a:lnTo>
                  <a:pt x="16" y="1151"/>
                </a:lnTo>
                <a:lnTo>
                  <a:pt x="12" y="1152"/>
                </a:lnTo>
                <a:lnTo>
                  <a:pt x="7" y="1152"/>
                </a:lnTo>
                <a:lnTo>
                  <a:pt x="4" y="1151"/>
                </a:lnTo>
                <a:lnTo>
                  <a:pt x="0" y="1148"/>
                </a:lnTo>
                <a:lnTo>
                  <a:pt x="0" y="1148"/>
                </a:lnTo>
                <a:lnTo>
                  <a:pt x="0" y="1140"/>
                </a:lnTo>
                <a:lnTo>
                  <a:pt x="2" y="1134"/>
                </a:lnTo>
                <a:lnTo>
                  <a:pt x="5" y="1129"/>
                </a:lnTo>
                <a:lnTo>
                  <a:pt x="10" y="1123"/>
                </a:lnTo>
                <a:lnTo>
                  <a:pt x="19" y="1112"/>
                </a:lnTo>
                <a:lnTo>
                  <a:pt x="24" y="1107"/>
                </a:lnTo>
                <a:lnTo>
                  <a:pt x="27" y="1101"/>
                </a:lnTo>
                <a:lnTo>
                  <a:pt x="27" y="1101"/>
                </a:lnTo>
                <a:lnTo>
                  <a:pt x="24" y="1101"/>
                </a:lnTo>
                <a:lnTo>
                  <a:pt x="19" y="1101"/>
                </a:lnTo>
                <a:lnTo>
                  <a:pt x="14" y="1099"/>
                </a:lnTo>
                <a:lnTo>
                  <a:pt x="12" y="1097"/>
                </a:lnTo>
                <a:lnTo>
                  <a:pt x="11" y="1095"/>
                </a:lnTo>
                <a:lnTo>
                  <a:pt x="11" y="1095"/>
                </a:lnTo>
                <a:lnTo>
                  <a:pt x="14" y="1086"/>
                </a:lnTo>
                <a:lnTo>
                  <a:pt x="17" y="1078"/>
                </a:lnTo>
                <a:lnTo>
                  <a:pt x="27" y="1064"/>
                </a:lnTo>
                <a:lnTo>
                  <a:pt x="36" y="1051"/>
                </a:lnTo>
                <a:lnTo>
                  <a:pt x="41" y="1044"/>
                </a:lnTo>
                <a:lnTo>
                  <a:pt x="45" y="1036"/>
                </a:lnTo>
                <a:lnTo>
                  <a:pt x="45" y="1036"/>
                </a:lnTo>
                <a:lnTo>
                  <a:pt x="36" y="1036"/>
                </a:lnTo>
                <a:lnTo>
                  <a:pt x="29" y="1036"/>
                </a:lnTo>
                <a:lnTo>
                  <a:pt x="25" y="1035"/>
                </a:lnTo>
                <a:lnTo>
                  <a:pt x="21" y="1034"/>
                </a:lnTo>
                <a:lnTo>
                  <a:pt x="18" y="1031"/>
                </a:lnTo>
                <a:lnTo>
                  <a:pt x="16" y="1027"/>
                </a:lnTo>
                <a:lnTo>
                  <a:pt x="16" y="1027"/>
                </a:lnTo>
                <a:lnTo>
                  <a:pt x="19" y="1020"/>
                </a:lnTo>
                <a:lnTo>
                  <a:pt x="22" y="1014"/>
                </a:lnTo>
                <a:lnTo>
                  <a:pt x="33" y="1004"/>
                </a:lnTo>
                <a:lnTo>
                  <a:pt x="37" y="999"/>
                </a:lnTo>
                <a:lnTo>
                  <a:pt x="42" y="994"/>
                </a:lnTo>
                <a:lnTo>
                  <a:pt x="46" y="987"/>
                </a:lnTo>
                <a:lnTo>
                  <a:pt x="48" y="980"/>
                </a:lnTo>
                <a:lnTo>
                  <a:pt x="48" y="980"/>
                </a:lnTo>
                <a:lnTo>
                  <a:pt x="51" y="980"/>
                </a:lnTo>
                <a:lnTo>
                  <a:pt x="54" y="979"/>
                </a:lnTo>
                <a:lnTo>
                  <a:pt x="55" y="976"/>
                </a:lnTo>
                <a:lnTo>
                  <a:pt x="57" y="975"/>
                </a:lnTo>
                <a:lnTo>
                  <a:pt x="57" y="975"/>
                </a:lnTo>
                <a:lnTo>
                  <a:pt x="72" y="953"/>
                </a:lnTo>
                <a:lnTo>
                  <a:pt x="87" y="932"/>
                </a:lnTo>
                <a:lnTo>
                  <a:pt x="119" y="891"/>
                </a:lnTo>
                <a:lnTo>
                  <a:pt x="135" y="869"/>
                </a:lnTo>
                <a:lnTo>
                  <a:pt x="151" y="849"/>
                </a:lnTo>
                <a:lnTo>
                  <a:pt x="166" y="827"/>
                </a:lnTo>
                <a:lnTo>
                  <a:pt x="180" y="803"/>
                </a:lnTo>
                <a:lnTo>
                  <a:pt x="180" y="803"/>
                </a:lnTo>
                <a:lnTo>
                  <a:pt x="182" y="802"/>
                </a:lnTo>
                <a:lnTo>
                  <a:pt x="184" y="800"/>
                </a:lnTo>
                <a:lnTo>
                  <a:pt x="186" y="799"/>
                </a:lnTo>
                <a:lnTo>
                  <a:pt x="191" y="798"/>
                </a:lnTo>
                <a:lnTo>
                  <a:pt x="191" y="798"/>
                </a:lnTo>
                <a:lnTo>
                  <a:pt x="210" y="766"/>
                </a:lnTo>
                <a:lnTo>
                  <a:pt x="215" y="757"/>
                </a:lnTo>
                <a:lnTo>
                  <a:pt x="221" y="751"/>
                </a:lnTo>
                <a:lnTo>
                  <a:pt x="227" y="743"/>
                </a:lnTo>
                <a:lnTo>
                  <a:pt x="234" y="738"/>
                </a:lnTo>
                <a:lnTo>
                  <a:pt x="234" y="738"/>
                </a:lnTo>
                <a:lnTo>
                  <a:pt x="252" y="708"/>
                </a:lnTo>
                <a:lnTo>
                  <a:pt x="269" y="681"/>
                </a:lnTo>
                <a:lnTo>
                  <a:pt x="304" y="630"/>
                </a:lnTo>
                <a:lnTo>
                  <a:pt x="321" y="603"/>
                </a:lnTo>
                <a:lnTo>
                  <a:pt x="337" y="576"/>
                </a:lnTo>
                <a:lnTo>
                  <a:pt x="353" y="546"/>
                </a:lnTo>
                <a:lnTo>
                  <a:pt x="368" y="514"/>
                </a:lnTo>
                <a:lnTo>
                  <a:pt x="368" y="514"/>
                </a:lnTo>
                <a:lnTo>
                  <a:pt x="372" y="512"/>
                </a:lnTo>
                <a:lnTo>
                  <a:pt x="374" y="511"/>
                </a:lnTo>
                <a:lnTo>
                  <a:pt x="380" y="512"/>
                </a:lnTo>
                <a:lnTo>
                  <a:pt x="380" y="512"/>
                </a:lnTo>
                <a:lnTo>
                  <a:pt x="398" y="484"/>
                </a:lnTo>
                <a:lnTo>
                  <a:pt x="417" y="456"/>
                </a:lnTo>
                <a:lnTo>
                  <a:pt x="436" y="429"/>
                </a:lnTo>
                <a:lnTo>
                  <a:pt x="453" y="402"/>
                </a:lnTo>
                <a:lnTo>
                  <a:pt x="453" y="402"/>
                </a:lnTo>
                <a:lnTo>
                  <a:pt x="456" y="402"/>
                </a:lnTo>
                <a:lnTo>
                  <a:pt x="458" y="403"/>
                </a:lnTo>
                <a:lnTo>
                  <a:pt x="460" y="406"/>
                </a:lnTo>
                <a:lnTo>
                  <a:pt x="464" y="409"/>
                </a:lnTo>
                <a:lnTo>
                  <a:pt x="465" y="410"/>
                </a:lnTo>
                <a:lnTo>
                  <a:pt x="468" y="410"/>
                </a:lnTo>
                <a:lnTo>
                  <a:pt x="468" y="410"/>
                </a:lnTo>
                <a:lnTo>
                  <a:pt x="482" y="408"/>
                </a:lnTo>
                <a:lnTo>
                  <a:pt x="497" y="406"/>
                </a:lnTo>
                <a:lnTo>
                  <a:pt x="513" y="405"/>
                </a:lnTo>
                <a:lnTo>
                  <a:pt x="529" y="405"/>
                </a:lnTo>
                <a:lnTo>
                  <a:pt x="562" y="406"/>
                </a:lnTo>
                <a:lnTo>
                  <a:pt x="595" y="409"/>
                </a:lnTo>
                <a:lnTo>
                  <a:pt x="595" y="409"/>
                </a:lnTo>
                <a:lnTo>
                  <a:pt x="647" y="412"/>
                </a:lnTo>
                <a:lnTo>
                  <a:pt x="698" y="413"/>
                </a:lnTo>
                <a:lnTo>
                  <a:pt x="748" y="415"/>
                </a:lnTo>
                <a:lnTo>
                  <a:pt x="797" y="420"/>
                </a:lnTo>
                <a:lnTo>
                  <a:pt x="797" y="420"/>
                </a:lnTo>
                <a:lnTo>
                  <a:pt x="815" y="424"/>
                </a:lnTo>
                <a:lnTo>
                  <a:pt x="834" y="428"/>
                </a:lnTo>
                <a:lnTo>
                  <a:pt x="878" y="436"/>
                </a:lnTo>
                <a:lnTo>
                  <a:pt x="902" y="440"/>
                </a:lnTo>
                <a:lnTo>
                  <a:pt x="924" y="444"/>
                </a:lnTo>
                <a:lnTo>
                  <a:pt x="948" y="450"/>
                </a:lnTo>
                <a:lnTo>
                  <a:pt x="969" y="456"/>
                </a:lnTo>
                <a:lnTo>
                  <a:pt x="969" y="456"/>
                </a:lnTo>
                <a:lnTo>
                  <a:pt x="985" y="429"/>
                </a:lnTo>
                <a:lnTo>
                  <a:pt x="993" y="414"/>
                </a:lnTo>
                <a:lnTo>
                  <a:pt x="999" y="399"/>
                </a:lnTo>
                <a:lnTo>
                  <a:pt x="999" y="399"/>
                </a:lnTo>
                <a:lnTo>
                  <a:pt x="1002" y="399"/>
                </a:lnTo>
                <a:lnTo>
                  <a:pt x="1004" y="399"/>
                </a:lnTo>
                <a:lnTo>
                  <a:pt x="1005" y="399"/>
                </a:lnTo>
                <a:lnTo>
                  <a:pt x="1008" y="398"/>
                </a:lnTo>
                <a:lnTo>
                  <a:pt x="1008" y="398"/>
                </a:lnTo>
                <a:lnTo>
                  <a:pt x="1026" y="368"/>
                </a:lnTo>
                <a:lnTo>
                  <a:pt x="1043" y="338"/>
                </a:lnTo>
                <a:lnTo>
                  <a:pt x="1061" y="308"/>
                </a:lnTo>
                <a:lnTo>
                  <a:pt x="1079" y="278"/>
                </a:lnTo>
                <a:lnTo>
                  <a:pt x="1079" y="278"/>
                </a:lnTo>
                <a:close/>
                <a:moveTo>
                  <a:pt x="1042" y="789"/>
                </a:moveTo>
                <a:lnTo>
                  <a:pt x="1042" y="789"/>
                </a:lnTo>
                <a:lnTo>
                  <a:pt x="1046" y="778"/>
                </a:lnTo>
                <a:lnTo>
                  <a:pt x="1049" y="769"/>
                </a:lnTo>
                <a:lnTo>
                  <a:pt x="1056" y="748"/>
                </a:lnTo>
                <a:lnTo>
                  <a:pt x="1056" y="748"/>
                </a:lnTo>
                <a:lnTo>
                  <a:pt x="1063" y="726"/>
                </a:lnTo>
                <a:lnTo>
                  <a:pt x="1066" y="714"/>
                </a:lnTo>
                <a:lnTo>
                  <a:pt x="1067" y="710"/>
                </a:lnTo>
                <a:lnTo>
                  <a:pt x="1066" y="709"/>
                </a:lnTo>
                <a:lnTo>
                  <a:pt x="1066" y="709"/>
                </a:lnTo>
                <a:lnTo>
                  <a:pt x="1069" y="708"/>
                </a:lnTo>
                <a:lnTo>
                  <a:pt x="1070" y="706"/>
                </a:lnTo>
                <a:lnTo>
                  <a:pt x="1073" y="700"/>
                </a:lnTo>
                <a:lnTo>
                  <a:pt x="1075" y="692"/>
                </a:lnTo>
                <a:lnTo>
                  <a:pt x="1076" y="684"/>
                </a:lnTo>
                <a:lnTo>
                  <a:pt x="1076" y="684"/>
                </a:lnTo>
                <a:lnTo>
                  <a:pt x="1114" y="609"/>
                </a:lnTo>
                <a:lnTo>
                  <a:pt x="1152" y="535"/>
                </a:lnTo>
                <a:lnTo>
                  <a:pt x="1152" y="535"/>
                </a:lnTo>
                <a:lnTo>
                  <a:pt x="1156" y="533"/>
                </a:lnTo>
                <a:lnTo>
                  <a:pt x="1160" y="532"/>
                </a:lnTo>
                <a:lnTo>
                  <a:pt x="1163" y="531"/>
                </a:lnTo>
                <a:lnTo>
                  <a:pt x="1166" y="528"/>
                </a:lnTo>
                <a:lnTo>
                  <a:pt x="1166" y="528"/>
                </a:lnTo>
                <a:lnTo>
                  <a:pt x="1176" y="511"/>
                </a:lnTo>
                <a:lnTo>
                  <a:pt x="1185" y="495"/>
                </a:lnTo>
                <a:lnTo>
                  <a:pt x="1207" y="464"/>
                </a:lnTo>
                <a:lnTo>
                  <a:pt x="1207" y="464"/>
                </a:lnTo>
                <a:lnTo>
                  <a:pt x="1220" y="412"/>
                </a:lnTo>
                <a:lnTo>
                  <a:pt x="1229" y="359"/>
                </a:lnTo>
                <a:lnTo>
                  <a:pt x="1233" y="332"/>
                </a:lnTo>
                <a:lnTo>
                  <a:pt x="1238" y="304"/>
                </a:lnTo>
                <a:lnTo>
                  <a:pt x="1240" y="277"/>
                </a:lnTo>
                <a:lnTo>
                  <a:pt x="1242" y="249"/>
                </a:lnTo>
                <a:lnTo>
                  <a:pt x="1243" y="223"/>
                </a:lnTo>
                <a:lnTo>
                  <a:pt x="1243" y="195"/>
                </a:lnTo>
                <a:lnTo>
                  <a:pt x="1241" y="168"/>
                </a:lnTo>
                <a:lnTo>
                  <a:pt x="1239" y="142"/>
                </a:lnTo>
                <a:lnTo>
                  <a:pt x="1236" y="116"/>
                </a:lnTo>
                <a:lnTo>
                  <a:pt x="1230" y="90"/>
                </a:lnTo>
                <a:lnTo>
                  <a:pt x="1224" y="65"/>
                </a:lnTo>
                <a:lnTo>
                  <a:pt x="1216" y="41"/>
                </a:lnTo>
                <a:lnTo>
                  <a:pt x="1216" y="41"/>
                </a:lnTo>
                <a:lnTo>
                  <a:pt x="1210" y="54"/>
                </a:lnTo>
                <a:lnTo>
                  <a:pt x="1205" y="66"/>
                </a:lnTo>
                <a:lnTo>
                  <a:pt x="1196" y="92"/>
                </a:lnTo>
                <a:lnTo>
                  <a:pt x="1188" y="119"/>
                </a:lnTo>
                <a:lnTo>
                  <a:pt x="1181" y="143"/>
                </a:lnTo>
                <a:lnTo>
                  <a:pt x="1181" y="143"/>
                </a:lnTo>
                <a:lnTo>
                  <a:pt x="1176" y="154"/>
                </a:lnTo>
                <a:lnTo>
                  <a:pt x="1169" y="164"/>
                </a:lnTo>
                <a:lnTo>
                  <a:pt x="1157" y="183"/>
                </a:lnTo>
                <a:lnTo>
                  <a:pt x="1157" y="183"/>
                </a:lnTo>
                <a:lnTo>
                  <a:pt x="1155" y="187"/>
                </a:lnTo>
                <a:lnTo>
                  <a:pt x="1154" y="192"/>
                </a:lnTo>
                <a:lnTo>
                  <a:pt x="1153" y="196"/>
                </a:lnTo>
                <a:lnTo>
                  <a:pt x="1152" y="199"/>
                </a:lnTo>
                <a:lnTo>
                  <a:pt x="1152" y="199"/>
                </a:lnTo>
                <a:lnTo>
                  <a:pt x="1147" y="206"/>
                </a:lnTo>
                <a:lnTo>
                  <a:pt x="1141" y="212"/>
                </a:lnTo>
                <a:lnTo>
                  <a:pt x="1136" y="217"/>
                </a:lnTo>
                <a:lnTo>
                  <a:pt x="1131" y="224"/>
                </a:lnTo>
                <a:lnTo>
                  <a:pt x="1131" y="224"/>
                </a:lnTo>
                <a:lnTo>
                  <a:pt x="1101" y="270"/>
                </a:lnTo>
                <a:lnTo>
                  <a:pt x="1101" y="270"/>
                </a:lnTo>
                <a:lnTo>
                  <a:pt x="1091" y="285"/>
                </a:lnTo>
                <a:lnTo>
                  <a:pt x="1082" y="301"/>
                </a:lnTo>
                <a:lnTo>
                  <a:pt x="1074" y="316"/>
                </a:lnTo>
                <a:lnTo>
                  <a:pt x="1066" y="332"/>
                </a:lnTo>
                <a:lnTo>
                  <a:pt x="1066" y="332"/>
                </a:lnTo>
                <a:lnTo>
                  <a:pt x="1053" y="349"/>
                </a:lnTo>
                <a:lnTo>
                  <a:pt x="1041" y="366"/>
                </a:lnTo>
                <a:lnTo>
                  <a:pt x="1029" y="384"/>
                </a:lnTo>
                <a:lnTo>
                  <a:pt x="1017" y="404"/>
                </a:lnTo>
                <a:lnTo>
                  <a:pt x="996" y="442"/>
                </a:lnTo>
                <a:lnTo>
                  <a:pt x="984" y="461"/>
                </a:lnTo>
                <a:lnTo>
                  <a:pt x="972" y="480"/>
                </a:lnTo>
                <a:lnTo>
                  <a:pt x="972" y="480"/>
                </a:lnTo>
                <a:lnTo>
                  <a:pt x="973" y="482"/>
                </a:lnTo>
                <a:lnTo>
                  <a:pt x="973" y="484"/>
                </a:lnTo>
                <a:lnTo>
                  <a:pt x="972" y="487"/>
                </a:lnTo>
                <a:lnTo>
                  <a:pt x="971" y="490"/>
                </a:lnTo>
                <a:lnTo>
                  <a:pt x="970" y="493"/>
                </a:lnTo>
                <a:lnTo>
                  <a:pt x="971" y="496"/>
                </a:lnTo>
                <a:lnTo>
                  <a:pt x="971" y="496"/>
                </a:lnTo>
                <a:lnTo>
                  <a:pt x="947" y="533"/>
                </a:lnTo>
                <a:lnTo>
                  <a:pt x="922" y="572"/>
                </a:lnTo>
                <a:lnTo>
                  <a:pt x="910" y="591"/>
                </a:lnTo>
                <a:lnTo>
                  <a:pt x="899" y="610"/>
                </a:lnTo>
                <a:lnTo>
                  <a:pt x="889" y="631"/>
                </a:lnTo>
                <a:lnTo>
                  <a:pt x="880" y="650"/>
                </a:lnTo>
                <a:lnTo>
                  <a:pt x="880" y="650"/>
                </a:lnTo>
                <a:lnTo>
                  <a:pt x="884" y="669"/>
                </a:lnTo>
                <a:lnTo>
                  <a:pt x="890" y="686"/>
                </a:lnTo>
                <a:lnTo>
                  <a:pt x="896" y="703"/>
                </a:lnTo>
                <a:lnTo>
                  <a:pt x="902" y="720"/>
                </a:lnTo>
                <a:lnTo>
                  <a:pt x="902" y="720"/>
                </a:lnTo>
                <a:lnTo>
                  <a:pt x="909" y="752"/>
                </a:lnTo>
                <a:lnTo>
                  <a:pt x="913" y="783"/>
                </a:lnTo>
                <a:lnTo>
                  <a:pt x="917" y="814"/>
                </a:lnTo>
                <a:lnTo>
                  <a:pt x="919" y="845"/>
                </a:lnTo>
                <a:lnTo>
                  <a:pt x="919" y="877"/>
                </a:lnTo>
                <a:lnTo>
                  <a:pt x="918" y="908"/>
                </a:lnTo>
                <a:lnTo>
                  <a:pt x="914" y="971"/>
                </a:lnTo>
                <a:lnTo>
                  <a:pt x="910" y="1036"/>
                </a:lnTo>
                <a:lnTo>
                  <a:pt x="908" y="1069"/>
                </a:lnTo>
                <a:lnTo>
                  <a:pt x="907" y="1103"/>
                </a:lnTo>
                <a:lnTo>
                  <a:pt x="907" y="1136"/>
                </a:lnTo>
                <a:lnTo>
                  <a:pt x="908" y="1171"/>
                </a:lnTo>
                <a:lnTo>
                  <a:pt x="910" y="1207"/>
                </a:lnTo>
                <a:lnTo>
                  <a:pt x="913" y="1242"/>
                </a:lnTo>
                <a:lnTo>
                  <a:pt x="913" y="1242"/>
                </a:lnTo>
                <a:lnTo>
                  <a:pt x="936" y="1140"/>
                </a:lnTo>
                <a:lnTo>
                  <a:pt x="947" y="1091"/>
                </a:lnTo>
                <a:lnTo>
                  <a:pt x="958" y="1043"/>
                </a:lnTo>
                <a:lnTo>
                  <a:pt x="971" y="996"/>
                </a:lnTo>
                <a:lnTo>
                  <a:pt x="985" y="950"/>
                </a:lnTo>
                <a:lnTo>
                  <a:pt x="999" y="903"/>
                </a:lnTo>
                <a:lnTo>
                  <a:pt x="1015" y="857"/>
                </a:lnTo>
                <a:lnTo>
                  <a:pt x="1015" y="857"/>
                </a:lnTo>
                <a:lnTo>
                  <a:pt x="1017" y="854"/>
                </a:lnTo>
                <a:lnTo>
                  <a:pt x="1016" y="852"/>
                </a:lnTo>
                <a:lnTo>
                  <a:pt x="1014" y="850"/>
                </a:lnTo>
                <a:lnTo>
                  <a:pt x="1014" y="849"/>
                </a:lnTo>
                <a:lnTo>
                  <a:pt x="1013" y="848"/>
                </a:lnTo>
                <a:lnTo>
                  <a:pt x="1013" y="848"/>
                </a:lnTo>
                <a:lnTo>
                  <a:pt x="1018" y="849"/>
                </a:lnTo>
                <a:lnTo>
                  <a:pt x="1020" y="848"/>
                </a:lnTo>
                <a:lnTo>
                  <a:pt x="1020" y="844"/>
                </a:lnTo>
                <a:lnTo>
                  <a:pt x="1020" y="844"/>
                </a:lnTo>
                <a:lnTo>
                  <a:pt x="1030" y="821"/>
                </a:lnTo>
                <a:lnTo>
                  <a:pt x="1034" y="809"/>
                </a:lnTo>
                <a:lnTo>
                  <a:pt x="1039" y="798"/>
                </a:lnTo>
                <a:lnTo>
                  <a:pt x="1039" y="798"/>
                </a:lnTo>
                <a:lnTo>
                  <a:pt x="1038" y="797"/>
                </a:lnTo>
                <a:lnTo>
                  <a:pt x="1038" y="796"/>
                </a:lnTo>
                <a:lnTo>
                  <a:pt x="1036" y="798"/>
                </a:lnTo>
                <a:lnTo>
                  <a:pt x="1035" y="800"/>
                </a:lnTo>
                <a:lnTo>
                  <a:pt x="1035" y="800"/>
                </a:lnTo>
                <a:lnTo>
                  <a:pt x="1034" y="798"/>
                </a:lnTo>
                <a:lnTo>
                  <a:pt x="1034" y="798"/>
                </a:lnTo>
                <a:lnTo>
                  <a:pt x="1034" y="796"/>
                </a:lnTo>
                <a:lnTo>
                  <a:pt x="1035" y="794"/>
                </a:lnTo>
                <a:lnTo>
                  <a:pt x="1039" y="793"/>
                </a:lnTo>
                <a:lnTo>
                  <a:pt x="1042" y="792"/>
                </a:lnTo>
                <a:lnTo>
                  <a:pt x="1042" y="791"/>
                </a:lnTo>
                <a:lnTo>
                  <a:pt x="1042" y="789"/>
                </a:lnTo>
                <a:lnTo>
                  <a:pt x="1042" y="789"/>
                </a:lnTo>
                <a:close/>
                <a:moveTo>
                  <a:pt x="1666" y="178"/>
                </a:moveTo>
                <a:lnTo>
                  <a:pt x="1666" y="178"/>
                </a:lnTo>
                <a:lnTo>
                  <a:pt x="1650" y="190"/>
                </a:lnTo>
                <a:lnTo>
                  <a:pt x="1634" y="201"/>
                </a:lnTo>
                <a:lnTo>
                  <a:pt x="1617" y="212"/>
                </a:lnTo>
                <a:lnTo>
                  <a:pt x="1599" y="222"/>
                </a:lnTo>
                <a:lnTo>
                  <a:pt x="1599" y="222"/>
                </a:lnTo>
                <a:lnTo>
                  <a:pt x="1572" y="231"/>
                </a:lnTo>
                <a:lnTo>
                  <a:pt x="1545" y="242"/>
                </a:lnTo>
                <a:lnTo>
                  <a:pt x="1520" y="254"/>
                </a:lnTo>
                <a:lnTo>
                  <a:pt x="1496" y="264"/>
                </a:lnTo>
                <a:lnTo>
                  <a:pt x="1471" y="277"/>
                </a:lnTo>
                <a:lnTo>
                  <a:pt x="1449" y="290"/>
                </a:lnTo>
                <a:lnTo>
                  <a:pt x="1426" y="303"/>
                </a:lnTo>
                <a:lnTo>
                  <a:pt x="1405" y="316"/>
                </a:lnTo>
                <a:lnTo>
                  <a:pt x="1405" y="316"/>
                </a:lnTo>
                <a:lnTo>
                  <a:pt x="1374" y="337"/>
                </a:lnTo>
                <a:lnTo>
                  <a:pt x="1344" y="360"/>
                </a:lnTo>
                <a:lnTo>
                  <a:pt x="1287" y="407"/>
                </a:lnTo>
                <a:lnTo>
                  <a:pt x="1287" y="407"/>
                </a:lnTo>
                <a:lnTo>
                  <a:pt x="1259" y="431"/>
                </a:lnTo>
                <a:lnTo>
                  <a:pt x="1245" y="443"/>
                </a:lnTo>
                <a:lnTo>
                  <a:pt x="1232" y="457"/>
                </a:lnTo>
                <a:lnTo>
                  <a:pt x="1221" y="470"/>
                </a:lnTo>
                <a:lnTo>
                  <a:pt x="1209" y="485"/>
                </a:lnTo>
                <a:lnTo>
                  <a:pt x="1198" y="500"/>
                </a:lnTo>
                <a:lnTo>
                  <a:pt x="1187" y="515"/>
                </a:lnTo>
                <a:lnTo>
                  <a:pt x="1187" y="515"/>
                </a:lnTo>
                <a:lnTo>
                  <a:pt x="1167" y="547"/>
                </a:lnTo>
                <a:lnTo>
                  <a:pt x="1147" y="577"/>
                </a:lnTo>
                <a:lnTo>
                  <a:pt x="1147" y="577"/>
                </a:lnTo>
                <a:lnTo>
                  <a:pt x="1139" y="589"/>
                </a:lnTo>
                <a:lnTo>
                  <a:pt x="1133" y="602"/>
                </a:lnTo>
                <a:lnTo>
                  <a:pt x="1120" y="629"/>
                </a:lnTo>
                <a:lnTo>
                  <a:pt x="1099" y="681"/>
                </a:lnTo>
                <a:lnTo>
                  <a:pt x="1099" y="681"/>
                </a:lnTo>
                <a:lnTo>
                  <a:pt x="1087" y="710"/>
                </a:lnTo>
                <a:lnTo>
                  <a:pt x="1075" y="740"/>
                </a:lnTo>
                <a:lnTo>
                  <a:pt x="1055" y="799"/>
                </a:lnTo>
                <a:lnTo>
                  <a:pt x="1033" y="858"/>
                </a:lnTo>
                <a:lnTo>
                  <a:pt x="1012" y="918"/>
                </a:lnTo>
                <a:lnTo>
                  <a:pt x="1012" y="918"/>
                </a:lnTo>
                <a:lnTo>
                  <a:pt x="999" y="952"/>
                </a:lnTo>
                <a:lnTo>
                  <a:pt x="988" y="986"/>
                </a:lnTo>
                <a:lnTo>
                  <a:pt x="978" y="1021"/>
                </a:lnTo>
                <a:lnTo>
                  <a:pt x="968" y="1058"/>
                </a:lnTo>
                <a:lnTo>
                  <a:pt x="950" y="1130"/>
                </a:lnTo>
                <a:lnTo>
                  <a:pt x="932" y="1203"/>
                </a:lnTo>
                <a:lnTo>
                  <a:pt x="932" y="1203"/>
                </a:lnTo>
                <a:lnTo>
                  <a:pt x="933" y="1209"/>
                </a:lnTo>
                <a:lnTo>
                  <a:pt x="933" y="1215"/>
                </a:lnTo>
                <a:lnTo>
                  <a:pt x="930" y="1227"/>
                </a:lnTo>
                <a:lnTo>
                  <a:pt x="929" y="1233"/>
                </a:lnTo>
                <a:lnTo>
                  <a:pt x="928" y="1239"/>
                </a:lnTo>
                <a:lnTo>
                  <a:pt x="928" y="1244"/>
                </a:lnTo>
                <a:lnTo>
                  <a:pt x="929" y="1250"/>
                </a:lnTo>
                <a:lnTo>
                  <a:pt x="929" y="1250"/>
                </a:lnTo>
                <a:lnTo>
                  <a:pt x="935" y="1236"/>
                </a:lnTo>
                <a:lnTo>
                  <a:pt x="939" y="1222"/>
                </a:lnTo>
                <a:lnTo>
                  <a:pt x="942" y="1215"/>
                </a:lnTo>
                <a:lnTo>
                  <a:pt x="947" y="1210"/>
                </a:lnTo>
                <a:lnTo>
                  <a:pt x="951" y="1206"/>
                </a:lnTo>
                <a:lnTo>
                  <a:pt x="956" y="1201"/>
                </a:lnTo>
                <a:lnTo>
                  <a:pt x="956" y="1201"/>
                </a:lnTo>
                <a:lnTo>
                  <a:pt x="974" y="1172"/>
                </a:lnTo>
                <a:lnTo>
                  <a:pt x="993" y="1142"/>
                </a:lnTo>
                <a:lnTo>
                  <a:pt x="1013" y="1115"/>
                </a:lnTo>
                <a:lnTo>
                  <a:pt x="1023" y="1102"/>
                </a:lnTo>
                <a:lnTo>
                  <a:pt x="1033" y="1090"/>
                </a:lnTo>
                <a:lnTo>
                  <a:pt x="1033" y="1090"/>
                </a:lnTo>
                <a:lnTo>
                  <a:pt x="1045" y="1077"/>
                </a:lnTo>
                <a:lnTo>
                  <a:pt x="1057" y="1065"/>
                </a:lnTo>
                <a:lnTo>
                  <a:pt x="1071" y="1053"/>
                </a:lnTo>
                <a:lnTo>
                  <a:pt x="1082" y="1040"/>
                </a:lnTo>
                <a:lnTo>
                  <a:pt x="1082" y="1040"/>
                </a:lnTo>
                <a:lnTo>
                  <a:pt x="1105" y="1013"/>
                </a:lnTo>
                <a:lnTo>
                  <a:pt x="1117" y="1000"/>
                </a:lnTo>
                <a:lnTo>
                  <a:pt x="1129" y="988"/>
                </a:lnTo>
                <a:lnTo>
                  <a:pt x="1129" y="988"/>
                </a:lnTo>
                <a:lnTo>
                  <a:pt x="1168" y="956"/>
                </a:lnTo>
                <a:lnTo>
                  <a:pt x="1210" y="924"/>
                </a:lnTo>
                <a:lnTo>
                  <a:pt x="1230" y="909"/>
                </a:lnTo>
                <a:lnTo>
                  <a:pt x="1253" y="895"/>
                </a:lnTo>
                <a:lnTo>
                  <a:pt x="1275" y="881"/>
                </a:lnTo>
                <a:lnTo>
                  <a:pt x="1298" y="868"/>
                </a:lnTo>
                <a:lnTo>
                  <a:pt x="1321" y="857"/>
                </a:lnTo>
                <a:lnTo>
                  <a:pt x="1347" y="846"/>
                </a:lnTo>
                <a:lnTo>
                  <a:pt x="1372" y="837"/>
                </a:lnTo>
                <a:lnTo>
                  <a:pt x="1398" y="829"/>
                </a:lnTo>
                <a:lnTo>
                  <a:pt x="1426" y="822"/>
                </a:lnTo>
                <a:lnTo>
                  <a:pt x="1454" y="818"/>
                </a:lnTo>
                <a:lnTo>
                  <a:pt x="1484" y="815"/>
                </a:lnTo>
                <a:lnTo>
                  <a:pt x="1515" y="814"/>
                </a:lnTo>
                <a:lnTo>
                  <a:pt x="1515" y="814"/>
                </a:lnTo>
                <a:lnTo>
                  <a:pt x="1518" y="783"/>
                </a:lnTo>
                <a:lnTo>
                  <a:pt x="1524" y="753"/>
                </a:lnTo>
                <a:lnTo>
                  <a:pt x="1529" y="723"/>
                </a:lnTo>
                <a:lnTo>
                  <a:pt x="1535" y="693"/>
                </a:lnTo>
                <a:lnTo>
                  <a:pt x="1542" y="664"/>
                </a:lnTo>
                <a:lnTo>
                  <a:pt x="1550" y="634"/>
                </a:lnTo>
                <a:lnTo>
                  <a:pt x="1568" y="572"/>
                </a:lnTo>
                <a:lnTo>
                  <a:pt x="1568" y="572"/>
                </a:lnTo>
                <a:lnTo>
                  <a:pt x="1579" y="536"/>
                </a:lnTo>
                <a:lnTo>
                  <a:pt x="1592" y="501"/>
                </a:lnTo>
                <a:lnTo>
                  <a:pt x="1618" y="431"/>
                </a:lnTo>
                <a:lnTo>
                  <a:pt x="1618" y="431"/>
                </a:lnTo>
                <a:lnTo>
                  <a:pt x="1625" y="413"/>
                </a:lnTo>
                <a:lnTo>
                  <a:pt x="1633" y="394"/>
                </a:lnTo>
                <a:lnTo>
                  <a:pt x="1650" y="358"/>
                </a:lnTo>
                <a:lnTo>
                  <a:pt x="1668" y="320"/>
                </a:lnTo>
                <a:lnTo>
                  <a:pt x="1684" y="283"/>
                </a:lnTo>
                <a:lnTo>
                  <a:pt x="1691" y="263"/>
                </a:lnTo>
                <a:lnTo>
                  <a:pt x="1697" y="244"/>
                </a:lnTo>
                <a:lnTo>
                  <a:pt x="1701" y="225"/>
                </a:lnTo>
                <a:lnTo>
                  <a:pt x="1705" y="206"/>
                </a:lnTo>
                <a:lnTo>
                  <a:pt x="1707" y="186"/>
                </a:lnTo>
                <a:lnTo>
                  <a:pt x="1707" y="166"/>
                </a:lnTo>
                <a:lnTo>
                  <a:pt x="1705" y="147"/>
                </a:lnTo>
                <a:lnTo>
                  <a:pt x="1699" y="126"/>
                </a:lnTo>
                <a:lnTo>
                  <a:pt x="1699" y="126"/>
                </a:lnTo>
                <a:lnTo>
                  <a:pt x="1699" y="124"/>
                </a:lnTo>
                <a:lnTo>
                  <a:pt x="1698" y="124"/>
                </a:lnTo>
                <a:lnTo>
                  <a:pt x="1698" y="124"/>
                </a:lnTo>
                <a:lnTo>
                  <a:pt x="1695" y="132"/>
                </a:lnTo>
                <a:lnTo>
                  <a:pt x="1691" y="139"/>
                </a:lnTo>
                <a:lnTo>
                  <a:pt x="1682" y="151"/>
                </a:lnTo>
                <a:lnTo>
                  <a:pt x="1674" y="164"/>
                </a:lnTo>
                <a:lnTo>
                  <a:pt x="1669" y="170"/>
                </a:lnTo>
                <a:lnTo>
                  <a:pt x="1666" y="178"/>
                </a:lnTo>
                <a:lnTo>
                  <a:pt x="1666" y="178"/>
                </a:lnTo>
                <a:close/>
                <a:moveTo>
                  <a:pt x="1717" y="151"/>
                </a:moveTo>
                <a:lnTo>
                  <a:pt x="1717" y="151"/>
                </a:lnTo>
                <a:lnTo>
                  <a:pt x="1720" y="170"/>
                </a:lnTo>
                <a:lnTo>
                  <a:pt x="1720" y="188"/>
                </a:lnTo>
                <a:lnTo>
                  <a:pt x="1718" y="206"/>
                </a:lnTo>
                <a:lnTo>
                  <a:pt x="1716" y="223"/>
                </a:lnTo>
                <a:lnTo>
                  <a:pt x="1713" y="240"/>
                </a:lnTo>
                <a:lnTo>
                  <a:pt x="1709" y="256"/>
                </a:lnTo>
                <a:lnTo>
                  <a:pt x="1703" y="272"/>
                </a:lnTo>
                <a:lnTo>
                  <a:pt x="1698" y="287"/>
                </a:lnTo>
                <a:lnTo>
                  <a:pt x="1685" y="318"/>
                </a:lnTo>
                <a:lnTo>
                  <a:pt x="1670" y="347"/>
                </a:lnTo>
                <a:lnTo>
                  <a:pt x="1655" y="377"/>
                </a:lnTo>
                <a:lnTo>
                  <a:pt x="1641" y="407"/>
                </a:lnTo>
                <a:lnTo>
                  <a:pt x="1641" y="407"/>
                </a:lnTo>
                <a:lnTo>
                  <a:pt x="1632" y="430"/>
                </a:lnTo>
                <a:lnTo>
                  <a:pt x="1623" y="454"/>
                </a:lnTo>
                <a:lnTo>
                  <a:pt x="1607" y="503"/>
                </a:lnTo>
                <a:lnTo>
                  <a:pt x="1607" y="503"/>
                </a:lnTo>
                <a:lnTo>
                  <a:pt x="1581" y="580"/>
                </a:lnTo>
                <a:lnTo>
                  <a:pt x="1570" y="620"/>
                </a:lnTo>
                <a:lnTo>
                  <a:pt x="1558" y="660"/>
                </a:lnTo>
                <a:lnTo>
                  <a:pt x="1547" y="700"/>
                </a:lnTo>
                <a:lnTo>
                  <a:pt x="1539" y="742"/>
                </a:lnTo>
                <a:lnTo>
                  <a:pt x="1531" y="785"/>
                </a:lnTo>
                <a:lnTo>
                  <a:pt x="1526" y="829"/>
                </a:lnTo>
                <a:lnTo>
                  <a:pt x="1526" y="829"/>
                </a:lnTo>
                <a:lnTo>
                  <a:pt x="1498" y="830"/>
                </a:lnTo>
                <a:lnTo>
                  <a:pt x="1470" y="831"/>
                </a:lnTo>
                <a:lnTo>
                  <a:pt x="1417" y="833"/>
                </a:lnTo>
                <a:lnTo>
                  <a:pt x="1417" y="833"/>
                </a:lnTo>
                <a:lnTo>
                  <a:pt x="1391" y="842"/>
                </a:lnTo>
                <a:lnTo>
                  <a:pt x="1365" y="851"/>
                </a:lnTo>
                <a:lnTo>
                  <a:pt x="1339" y="862"/>
                </a:lnTo>
                <a:lnTo>
                  <a:pt x="1315" y="874"/>
                </a:lnTo>
                <a:lnTo>
                  <a:pt x="1291" y="887"/>
                </a:lnTo>
                <a:lnTo>
                  <a:pt x="1268" y="899"/>
                </a:lnTo>
                <a:lnTo>
                  <a:pt x="1245" y="913"/>
                </a:lnTo>
                <a:lnTo>
                  <a:pt x="1223" y="927"/>
                </a:lnTo>
                <a:lnTo>
                  <a:pt x="1223" y="927"/>
                </a:lnTo>
                <a:lnTo>
                  <a:pt x="1207" y="940"/>
                </a:lnTo>
                <a:lnTo>
                  <a:pt x="1192" y="954"/>
                </a:lnTo>
                <a:lnTo>
                  <a:pt x="1165" y="980"/>
                </a:lnTo>
                <a:lnTo>
                  <a:pt x="1165" y="980"/>
                </a:lnTo>
                <a:lnTo>
                  <a:pt x="1154" y="987"/>
                </a:lnTo>
                <a:lnTo>
                  <a:pt x="1145" y="995"/>
                </a:lnTo>
                <a:lnTo>
                  <a:pt x="1135" y="1001"/>
                </a:lnTo>
                <a:lnTo>
                  <a:pt x="1125" y="1010"/>
                </a:lnTo>
                <a:lnTo>
                  <a:pt x="1125" y="1010"/>
                </a:lnTo>
                <a:lnTo>
                  <a:pt x="1117" y="1018"/>
                </a:lnTo>
                <a:lnTo>
                  <a:pt x="1108" y="1028"/>
                </a:lnTo>
                <a:lnTo>
                  <a:pt x="1091" y="1047"/>
                </a:lnTo>
                <a:lnTo>
                  <a:pt x="1091" y="1047"/>
                </a:lnTo>
                <a:lnTo>
                  <a:pt x="1056" y="1082"/>
                </a:lnTo>
                <a:lnTo>
                  <a:pt x="1039" y="1101"/>
                </a:lnTo>
                <a:lnTo>
                  <a:pt x="1023" y="1120"/>
                </a:lnTo>
                <a:lnTo>
                  <a:pt x="1023" y="1120"/>
                </a:lnTo>
                <a:lnTo>
                  <a:pt x="1008" y="1140"/>
                </a:lnTo>
                <a:lnTo>
                  <a:pt x="993" y="1161"/>
                </a:lnTo>
                <a:lnTo>
                  <a:pt x="979" y="1182"/>
                </a:lnTo>
                <a:lnTo>
                  <a:pt x="965" y="1205"/>
                </a:lnTo>
                <a:lnTo>
                  <a:pt x="952" y="1226"/>
                </a:lnTo>
                <a:lnTo>
                  <a:pt x="940" y="1250"/>
                </a:lnTo>
                <a:lnTo>
                  <a:pt x="928" y="1272"/>
                </a:lnTo>
                <a:lnTo>
                  <a:pt x="918" y="1296"/>
                </a:lnTo>
                <a:lnTo>
                  <a:pt x="918" y="1296"/>
                </a:lnTo>
                <a:lnTo>
                  <a:pt x="923" y="1290"/>
                </a:lnTo>
                <a:lnTo>
                  <a:pt x="928" y="1284"/>
                </a:lnTo>
                <a:lnTo>
                  <a:pt x="933" y="1275"/>
                </a:lnTo>
                <a:lnTo>
                  <a:pt x="937" y="1268"/>
                </a:lnTo>
                <a:lnTo>
                  <a:pt x="944" y="1251"/>
                </a:lnTo>
                <a:lnTo>
                  <a:pt x="953" y="1233"/>
                </a:lnTo>
                <a:lnTo>
                  <a:pt x="953" y="1233"/>
                </a:lnTo>
                <a:lnTo>
                  <a:pt x="959" y="1225"/>
                </a:lnTo>
                <a:lnTo>
                  <a:pt x="967" y="1216"/>
                </a:lnTo>
                <a:lnTo>
                  <a:pt x="975" y="1208"/>
                </a:lnTo>
                <a:lnTo>
                  <a:pt x="983" y="1200"/>
                </a:lnTo>
                <a:lnTo>
                  <a:pt x="983" y="1200"/>
                </a:lnTo>
                <a:lnTo>
                  <a:pt x="998" y="1179"/>
                </a:lnTo>
                <a:lnTo>
                  <a:pt x="1013" y="1157"/>
                </a:lnTo>
                <a:lnTo>
                  <a:pt x="1013" y="1157"/>
                </a:lnTo>
                <a:lnTo>
                  <a:pt x="1020" y="1147"/>
                </a:lnTo>
                <a:lnTo>
                  <a:pt x="1028" y="1136"/>
                </a:lnTo>
                <a:lnTo>
                  <a:pt x="1032" y="1131"/>
                </a:lnTo>
                <a:lnTo>
                  <a:pt x="1036" y="1126"/>
                </a:lnTo>
                <a:lnTo>
                  <a:pt x="1042" y="1123"/>
                </a:lnTo>
                <a:lnTo>
                  <a:pt x="1047" y="1121"/>
                </a:lnTo>
                <a:lnTo>
                  <a:pt x="1047" y="1121"/>
                </a:lnTo>
                <a:lnTo>
                  <a:pt x="1038" y="1138"/>
                </a:lnTo>
                <a:lnTo>
                  <a:pt x="1027" y="1153"/>
                </a:lnTo>
                <a:lnTo>
                  <a:pt x="1003" y="1184"/>
                </a:lnTo>
                <a:lnTo>
                  <a:pt x="980" y="1214"/>
                </a:lnTo>
                <a:lnTo>
                  <a:pt x="969" y="1230"/>
                </a:lnTo>
                <a:lnTo>
                  <a:pt x="960" y="1246"/>
                </a:lnTo>
                <a:lnTo>
                  <a:pt x="960" y="1246"/>
                </a:lnTo>
                <a:lnTo>
                  <a:pt x="954" y="1257"/>
                </a:lnTo>
                <a:lnTo>
                  <a:pt x="949" y="1270"/>
                </a:lnTo>
                <a:lnTo>
                  <a:pt x="943" y="1282"/>
                </a:lnTo>
                <a:lnTo>
                  <a:pt x="940" y="1294"/>
                </a:lnTo>
                <a:lnTo>
                  <a:pt x="940" y="1294"/>
                </a:lnTo>
                <a:lnTo>
                  <a:pt x="945" y="1293"/>
                </a:lnTo>
                <a:lnTo>
                  <a:pt x="951" y="1292"/>
                </a:lnTo>
                <a:lnTo>
                  <a:pt x="956" y="1291"/>
                </a:lnTo>
                <a:lnTo>
                  <a:pt x="961" y="1290"/>
                </a:lnTo>
                <a:lnTo>
                  <a:pt x="961" y="1290"/>
                </a:lnTo>
                <a:lnTo>
                  <a:pt x="1012" y="1221"/>
                </a:lnTo>
                <a:lnTo>
                  <a:pt x="1038" y="1186"/>
                </a:lnTo>
                <a:lnTo>
                  <a:pt x="1064" y="1152"/>
                </a:lnTo>
                <a:lnTo>
                  <a:pt x="1091" y="1118"/>
                </a:lnTo>
                <a:lnTo>
                  <a:pt x="1119" y="1086"/>
                </a:lnTo>
                <a:lnTo>
                  <a:pt x="1147" y="1055"/>
                </a:lnTo>
                <a:lnTo>
                  <a:pt x="1177" y="1024"/>
                </a:lnTo>
                <a:lnTo>
                  <a:pt x="1177" y="1024"/>
                </a:lnTo>
                <a:lnTo>
                  <a:pt x="1181" y="1024"/>
                </a:lnTo>
                <a:lnTo>
                  <a:pt x="1184" y="1023"/>
                </a:lnTo>
                <a:lnTo>
                  <a:pt x="1190" y="1020"/>
                </a:lnTo>
                <a:lnTo>
                  <a:pt x="1190" y="1020"/>
                </a:lnTo>
                <a:lnTo>
                  <a:pt x="1220" y="995"/>
                </a:lnTo>
                <a:lnTo>
                  <a:pt x="1251" y="969"/>
                </a:lnTo>
                <a:lnTo>
                  <a:pt x="1284" y="943"/>
                </a:lnTo>
                <a:lnTo>
                  <a:pt x="1317" y="919"/>
                </a:lnTo>
                <a:lnTo>
                  <a:pt x="1317" y="919"/>
                </a:lnTo>
                <a:lnTo>
                  <a:pt x="1338" y="905"/>
                </a:lnTo>
                <a:lnTo>
                  <a:pt x="1360" y="892"/>
                </a:lnTo>
                <a:lnTo>
                  <a:pt x="1381" y="880"/>
                </a:lnTo>
                <a:lnTo>
                  <a:pt x="1404" y="869"/>
                </a:lnTo>
                <a:lnTo>
                  <a:pt x="1428" y="861"/>
                </a:lnTo>
                <a:lnTo>
                  <a:pt x="1441" y="858"/>
                </a:lnTo>
                <a:lnTo>
                  <a:pt x="1454" y="854"/>
                </a:lnTo>
                <a:lnTo>
                  <a:pt x="1468" y="851"/>
                </a:lnTo>
                <a:lnTo>
                  <a:pt x="1482" y="850"/>
                </a:lnTo>
                <a:lnTo>
                  <a:pt x="1496" y="848"/>
                </a:lnTo>
                <a:lnTo>
                  <a:pt x="1511" y="848"/>
                </a:lnTo>
                <a:lnTo>
                  <a:pt x="1511" y="848"/>
                </a:lnTo>
                <a:lnTo>
                  <a:pt x="1524" y="848"/>
                </a:lnTo>
                <a:lnTo>
                  <a:pt x="1532" y="849"/>
                </a:lnTo>
                <a:lnTo>
                  <a:pt x="1541" y="849"/>
                </a:lnTo>
                <a:lnTo>
                  <a:pt x="1553" y="848"/>
                </a:lnTo>
                <a:lnTo>
                  <a:pt x="1553" y="848"/>
                </a:lnTo>
                <a:lnTo>
                  <a:pt x="1580" y="752"/>
                </a:lnTo>
                <a:lnTo>
                  <a:pt x="1609" y="656"/>
                </a:lnTo>
                <a:lnTo>
                  <a:pt x="1622" y="607"/>
                </a:lnTo>
                <a:lnTo>
                  <a:pt x="1635" y="559"/>
                </a:lnTo>
                <a:lnTo>
                  <a:pt x="1647" y="509"/>
                </a:lnTo>
                <a:lnTo>
                  <a:pt x="1656" y="456"/>
                </a:lnTo>
                <a:lnTo>
                  <a:pt x="1656" y="456"/>
                </a:lnTo>
                <a:lnTo>
                  <a:pt x="1659" y="453"/>
                </a:lnTo>
                <a:lnTo>
                  <a:pt x="1662" y="450"/>
                </a:lnTo>
                <a:lnTo>
                  <a:pt x="1664" y="446"/>
                </a:lnTo>
                <a:lnTo>
                  <a:pt x="1666" y="442"/>
                </a:lnTo>
                <a:lnTo>
                  <a:pt x="1666" y="442"/>
                </a:lnTo>
                <a:lnTo>
                  <a:pt x="1672" y="424"/>
                </a:lnTo>
                <a:lnTo>
                  <a:pt x="1678" y="406"/>
                </a:lnTo>
                <a:lnTo>
                  <a:pt x="1682" y="387"/>
                </a:lnTo>
                <a:lnTo>
                  <a:pt x="1685" y="368"/>
                </a:lnTo>
                <a:lnTo>
                  <a:pt x="1694" y="330"/>
                </a:lnTo>
                <a:lnTo>
                  <a:pt x="1699" y="313"/>
                </a:lnTo>
                <a:lnTo>
                  <a:pt x="1705" y="294"/>
                </a:lnTo>
                <a:lnTo>
                  <a:pt x="1705" y="294"/>
                </a:lnTo>
                <a:lnTo>
                  <a:pt x="1707" y="291"/>
                </a:lnTo>
                <a:lnTo>
                  <a:pt x="1710" y="289"/>
                </a:lnTo>
                <a:lnTo>
                  <a:pt x="1712" y="286"/>
                </a:lnTo>
                <a:lnTo>
                  <a:pt x="1714" y="283"/>
                </a:lnTo>
                <a:lnTo>
                  <a:pt x="1714" y="283"/>
                </a:lnTo>
                <a:lnTo>
                  <a:pt x="1723" y="256"/>
                </a:lnTo>
                <a:lnTo>
                  <a:pt x="1730" y="229"/>
                </a:lnTo>
                <a:lnTo>
                  <a:pt x="1737" y="202"/>
                </a:lnTo>
                <a:lnTo>
                  <a:pt x="1744" y="178"/>
                </a:lnTo>
                <a:lnTo>
                  <a:pt x="1744" y="178"/>
                </a:lnTo>
                <a:lnTo>
                  <a:pt x="1751" y="162"/>
                </a:lnTo>
                <a:lnTo>
                  <a:pt x="1753" y="154"/>
                </a:lnTo>
                <a:lnTo>
                  <a:pt x="1753" y="150"/>
                </a:lnTo>
                <a:lnTo>
                  <a:pt x="1751" y="146"/>
                </a:lnTo>
                <a:lnTo>
                  <a:pt x="1751" y="146"/>
                </a:lnTo>
                <a:lnTo>
                  <a:pt x="1742" y="148"/>
                </a:lnTo>
                <a:lnTo>
                  <a:pt x="1735" y="150"/>
                </a:lnTo>
                <a:lnTo>
                  <a:pt x="1727" y="152"/>
                </a:lnTo>
                <a:lnTo>
                  <a:pt x="1723" y="152"/>
                </a:lnTo>
                <a:lnTo>
                  <a:pt x="1717" y="151"/>
                </a:lnTo>
                <a:lnTo>
                  <a:pt x="1717" y="151"/>
                </a:lnTo>
                <a:close/>
                <a:moveTo>
                  <a:pt x="1785" y="576"/>
                </a:moveTo>
                <a:lnTo>
                  <a:pt x="1785" y="576"/>
                </a:lnTo>
                <a:lnTo>
                  <a:pt x="1783" y="575"/>
                </a:lnTo>
                <a:lnTo>
                  <a:pt x="1782" y="575"/>
                </a:lnTo>
                <a:lnTo>
                  <a:pt x="1781" y="576"/>
                </a:lnTo>
                <a:lnTo>
                  <a:pt x="1781" y="577"/>
                </a:lnTo>
                <a:lnTo>
                  <a:pt x="1778" y="581"/>
                </a:lnTo>
                <a:lnTo>
                  <a:pt x="1776" y="587"/>
                </a:lnTo>
                <a:lnTo>
                  <a:pt x="1776" y="587"/>
                </a:lnTo>
                <a:lnTo>
                  <a:pt x="1781" y="556"/>
                </a:lnTo>
                <a:lnTo>
                  <a:pt x="1785" y="526"/>
                </a:lnTo>
                <a:lnTo>
                  <a:pt x="1798" y="464"/>
                </a:lnTo>
                <a:lnTo>
                  <a:pt x="1811" y="399"/>
                </a:lnTo>
                <a:lnTo>
                  <a:pt x="1822" y="334"/>
                </a:lnTo>
                <a:lnTo>
                  <a:pt x="1822" y="334"/>
                </a:lnTo>
                <a:lnTo>
                  <a:pt x="1827" y="327"/>
                </a:lnTo>
                <a:lnTo>
                  <a:pt x="1831" y="320"/>
                </a:lnTo>
                <a:lnTo>
                  <a:pt x="1831" y="320"/>
                </a:lnTo>
                <a:lnTo>
                  <a:pt x="1831" y="312"/>
                </a:lnTo>
                <a:lnTo>
                  <a:pt x="1833" y="303"/>
                </a:lnTo>
                <a:lnTo>
                  <a:pt x="1838" y="282"/>
                </a:lnTo>
                <a:lnTo>
                  <a:pt x="1844" y="260"/>
                </a:lnTo>
                <a:lnTo>
                  <a:pt x="1849" y="240"/>
                </a:lnTo>
                <a:lnTo>
                  <a:pt x="1849" y="240"/>
                </a:lnTo>
                <a:lnTo>
                  <a:pt x="1852" y="237"/>
                </a:lnTo>
                <a:lnTo>
                  <a:pt x="1854" y="232"/>
                </a:lnTo>
                <a:lnTo>
                  <a:pt x="1857" y="227"/>
                </a:lnTo>
                <a:lnTo>
                  <a:pt x="1858" y="222"/>
                </a:lnTo>
                <a:lnTo>
                  <a:pt x="1858" y="222"/>
                </a:lnTo>
                <a:lnTo>
                  <a:pt x="1853" y="217"/>
                </a:lnTo>
                <a:lnTo>
                  <a:pt x="1849" y="213"/>
                </a:lnTo>
                <a:lnTo>
                  <a:pt x="1844" y="211"/>
                </a:lnTo>
                <a:lnTo>
                  <a:pt x="1838" y="210"/>
                </a:lnTo>
                <a:lnTo>
                  <a:pt x="1838" y="210"/>
                </a:lnTo>
                <a:lnTo>
                  <a:pt x="1835" y="213"/>
                </a:lnTo>
                <a:lnTo>
                  <a:pt x="1832" y="216"/>
                </a:lnTo>
                <a:lnTo>
                  <a:pt x="1828" y="225"/>
                </a:lnTo>
                <a:lnTo>
                  <a:pt x="1824" y="236"/>
                </a:lnTo>
                <a:lnTo>
                  <a:pt x="1822" y="246"/>
                </a:lnTo>
                <a:lnTo>
                  <a:pt x="1820" y="257"/>
                </a:lnTo>
                <a:lnTo>
                  <a:pt x="1818" y="268"/>
                </a:lnTo>
                <a:lnTo>
                  <a:pt x="1815" y="277"/>
                </a:lnTo>
                <a:lnTo>
                  <a:pt x="1809" y="286"/>
                </a:lnTo>
                <a:lnTo>
                  <a:pt x="1809" y="286"/>
                </a:lnTo>
                <a:lnTo>
                  <a:pt x="1809" y="278"/>
                </a:lnTo>
                <a:lnTo>
                  <a:pt x="1809" y="271"/>
                </a:lnTo>
                <a:lnTo>
                  <a:pt x="1813" y="253"/>
                </a:lnTo>
                <a:lnTo>
                  <a:pt x="1817" y="233"/>
                </a:lnTo>
                <a:lnTo>
                  <a:pt x="1820" y="215"/>
                </a:lnTo>
                <a:lnTo>
                  <a:pt x="1820" y="215"/>
                </a:lnTo>
                <a:lnTo>
                  <a:pt x="1818" y="212"/>
                </a:lnTo>
                <a:lnTo>
                  <a:pt x="1816" y="209"/>
                </a:lnTo>
                <a:lnTo>
                  <a:pt x="1814" y="201"/>
                </a:lnTo>
                <a:lnTo>
                  <a:pt x="1813" y="194"/>
                </a:lnTo>
                <a:lnTo>
                  <a:pt x="1809" y="186"/>
                </a:lnTo>
                <a:lnTo>
                  <a:pt x="1809" y="186"/>
                </a:lnTo>
                <a:lnTo>
                  <a:pt x="1804" y="204"/>
                </a:lnTo>
                <a:lnTo>
                  <a:pt x="1800" y="223"/>
                </a:lnTo>
                <a:lnTo>
                  <a:pt x="1794" y="241"/>
                </a:lnTo>
                <a:lnTo>
                  <a:pt x="1791" y="248"/>
                </a:lnTo>
                <a:lnTo>
                  <a:pt x="1787" y="256"/>
                </a:lnTo>
                <a:lnTo>
                  <a:pt x="1787" y="256"/>
                </a:lnTo>
                <a:lnTo>
                  <a:pt x="1787" y="246"/>
                </a:lnTo>
                <a:lnTo>
                  <a:pt x="1788" y="237"/>
                </a:lnTo>
                <a:lnTo>
                  <a:pt x="1792" y="219"/>
                </a:lnTo>
                <a:lnTo>
                  <a:pt x="1796" y="202"/>
                </a:lnTo>
                <a:lnTo>
                  <a:pt x="1797" y="194"/>
                </a:lnTo>
                <a:lnTo>
                  <a:pt x="1798" y="186"/>
                </a:lnTo>
                <a:lnTo>
                  <a:pt x="1798" y="186"/>
                </a:lnTo>
                <a:lnTo>
                  <a:pt x="1794" y="191"/>
                </a:lnTo>
                <a:lnTo>
                  <a:pt x="1791" y="196"/>
                </a:lnTo>
                <a:lnTo>
                  <a:pt x="1789" y="207"/>
                </a:lnTo>
                <a:lnTo>
                  <a:pt x="1787" y="217"/>
                </a:lnTo>
                <a:lnTo>
                  <a:pt x="1785" y="229"/>
                </a:lnTo>
                <a:lnTo>
                  <a:pt x="1785" y="229"/>
                </a:lnTo>
                <a:lnTo>
                  <a:pt x="1771" y="272"/>
                </a:lnTo>
                <a:lnTo>
                  <a:pt x="1765" y="293"/>
                </a:lnTo>
                <a:lnTo>
                  <a:pt x="1760" y="315"/>
                </a:lnTo>
                <a:lnTo>
                  <a:pt x="1760" y="315"/>
                </a:lnTo>
                <a:lnTo>
                  <a:pt x="1758" y="324"/>
                </a:lnTo>
                <a:lnTo>
                  <a:pt x="1757" y="333"/>
                </a:lnTo>
                <a:lnTo>
                  <a:pt x="1756" y="336"/>
                </a:lnTo>
                <a:lnTo>
                  <a:pt x="1754" y="339"/>
                </a:lnTo>
                <a:lnTo>
                  <a:pt x="1752" y="342"/>
                </a:lnTo>
                <a:lnTo>
                  <a:pt x="1750" y="343"/>
                </a:lnTo>
                <a:lnTo>
                  <a:pt x="1750" y="343"/>
                </a:lnTo>
                <a:lnTo>
                  <a:pt x="1752" y="321"/>
                </a:lnTo>
                <a:lnTo>
                  <a:pt x="1756" y="300"/>
                </a:lnTo>
                <a:lnTo>
                  <a:pt x="1765" y="259"/>
                </a:lnTo>
                <a:lnTo>
                  <a:pt x="1775" y="217"/>
                </a:lnTo>
                <a:lnTo>
                  <a:pt x="1780" y="196"/>
                </a:lnTo>
                <a:lnTo>
                  <a:pt x="1783" y="173"/>
                </a:lnTo>
                <a:lnTo>
                  <a:pt x="1783" y="173"/>
                </a:lnTo>
                <a:lnTo>
                  <a:pt x="1776" y="164"/>
                </a:lnTo>
                <a:lnTo>
                  <a:pt x="1772" y="160"/>
                </a:lnTo>
                <a:lnTo>
                  <a:pt x="1767" y="156"/>
                </a:lnTo>
                <a:lnTo>
                  <a:pt x="1767" y="156"/>
                </a:lnTo>
                <a:lnTo>
                  <a:pt x="1753" y="197"/>
                </a:lnTo>
                <a:lnTo>
                  <a:pt x="1740" y="239"/>
                </a:lnTo>
                <a:lnTo>
                  <a:pt x="1714" y="323"/>
                </a:lnTo>
                <a:lnTo>
                  <a:pt x="1690" y="410"/>
                </a:lnTo>
                <a:lnTo>
                  <a:pt x="1666" y="497"/>
                </a:lnTo>
                <a:lnTo>
                  <a:pt x="1641" y="584"/>
                </a:lnTo>
                <a:lnTo>
                  <a:pt x="1617" y="670"/>
                </a:lnTo>
                <a:lnTo>
                  <a:pt x="1592" y="756"/>
                </a:lnTo>
                <a:lnTo>
                  <a:pt x="1578" y="799"/>
                </a:lnTo>
                <a:lnTo>
                  <a:pt x="1564" y="841"/>
                </a:lnTo>
                <a:lnTo>
                  <a:pt x="1564" y="841"/>
                </a:lnTo>
                <a:lnTo>
                  <a:pt x="1569" y="847"/>
                </a:lnTo>
                <a:lnTo>
                  <a:pt x="1574" y="851"/>
                </a:lnTo>
                <a:lnTo>
                  <a:pt x="1577" y="853"/>
                </a:lnTo>
                <a:lnTo>
                  <a:pt x="1581" y="854"/>
                </a:lnTo>
                <a:lnTo>
                  <a:pt x="1586" y="855"/>
                </a:lnTo>
                <a:lnTo>
                  <a:pt x="1591" y="854"/>
                </a:lnTo>
                <a:lnTo>
                  <a:pt x="1591" y="854"/>
                </a:lnTo>
                <a:lnTo>
                  <a:pt x="1592" y="842"/>
                </a:lnTo>
                <a:lnTo>
                  <a:pt x="1595" y="830"/>
                </a:lnTo>
                <a:lnTo>
                  <a:pt x="1599" y="817"/>
                </a:lnTo>
                <a:lnTo>
                  <a:pt x="1602" y="805"/>
                </a:lnTo>
                <a:lnTo>
                  <a:pt x="1610" y="782"/>
                </a:lnTo>
                <a:lnTo>
                  <a:pt x="1615" y="769"/>
                </a:lnTo>
                <a:lnTo>
                  <a:pt x="1618" y="757"/>
                </a:lnTo>
                <a:lnTo>
                  <a:pt x="1618" y="757"/>
                </a:lnTo>
                <a:lnTo>
                  <a:pt x="1620" y="744"/>
                </a:lnTo>
                <a:lnTo>
                  <a:pt x="1621" y="730"/>
                </a:lnTo>
                <a:lnTo>
                  <a:pt x="1622" y="724"/>
                </a:lnTo>
                <a:lnTo>
                  <a:pt x="1624" y="717"/>
                </a:lnTo>
                <a:lnTo>
                  <a:pt x="1626" y="711"/>
                </a:lnTo>
                <a:lnTo>
                  <a:pt x="1631" y="706"/>
                </a:lnTo>
                <a:lnTo>
                  <a:pt x="1631" y="706"/>
                </a:lnTo>
                <a:lnTo>
                  <a:pt x="1629" y="725"/>
                </a:lnTo>
                <a:lnTo>
                  <a:pt x="1625" y="743"/>
                </a:lnTo>
                <a:lnTo>
                  <a:pt x="1618" y="779"/>
                </a:lnTo>
                <a:lnTo>
                  <a:pt x="1609" y="816"/>
                </a:lnTo>
                <a:lnTo>
                  <a:pt x="1605" y="834"/>
                </a:lnTo>
                <a:lnTo>
                  <a:pt x="1602" y="853"/>
                </a:lnTo>
                <a:lnTo>
                  <a:pt x="1602" y="853"/>
                </a:lnTo>
                <a:lnTo>
                  <a:pt x="1605" y="852"/>
                </a:lnTo>
                <a:lnTo>
                  <a:pt x="1607" y="852"/>
                </a:lnTo>
                <a:lnTo>
                  <a:pt x="1611" y="852"/>
                </a:lnTo>
                <a:lnTo>
                  <a:pt x="1616" y="853"/>
                </a:lnTo>
                <a:lnTo>
                  <a:pt x="1618" y="853"/>
                </a:lnTo>
                <a:lnTo>
                  <a:pt x="1620" y="853"/>
                </a:lnTo>
                <a:lnTo>
                  <a:pt x="1620" y="853"/>
                </a:lnTo>
                <a:lnTo>
                  <a:pt x="1626" y="823"/>
                </a:lnTo>
                <a:lnTo>
                  <a:pt x="1634" y="792"/>
                </a:lnTo>
                <a:lnTo>
                  <a:pt x="1650" y="731"/>
                </a:lnTo>
                <a:lnTo>
                  <a:pt x="1665" y="669"/>
                </a:lnTo>
                <a:lnTo>
                  <a:pt x="1672" y="637"/>
                </a:lnTo>
                <a:lnTo>
                  <a:pt x="1678" y="604"/>
                </a:lnTo>
                <a:lnTo>
                  <a:pt x="1678" y="604"/>
                </a:lnTo>
                <a:lnTo>
                  <a:pt x="1681" y="600"/>
                </a:lnTo>
                <a:lnTo>
                  <a:pt x="1684" y="595"/>
                </a:lnTo>
                <a:lnTo>
                  <a:pt x="1685" y="590"/>
                </a:lnTo>
                <a:lnTo>
                  <a:pt x="1686" y="584"/>
                </a:lnTo>
                <a:lnTo>
                  <a:pt x="1687" y="571"/>
                </a:lnTo>
                <a:lnTo>
                  <a:pt x="1688" y="558"/>
                </a:lnTo>
                <a:lnTo>
                  <a:pt x="1688" y="558"/>
                </a:lnTo>
                <a:lnTo>
                  <a:pt x="1693" y="537"/>
                </a:lnTo>
                <a:lnTo>
                  <a:pt x="1698" y="517"/>
                </a:lnTo>
                <a:lnTo>
                  <a:pt x="1702" y="497"/>
                </a:lnTo>
                <a:lnTo>
                  <a:pt x="1707" y="476"/>
                </a:lnTo>
                <a:lnTo>
                  <a:pt x="1707" y="476"/>
                </a:lnTo>
                <a:lnTo>
                  <a:pt x="1709" y="466"/>
                </a:lnTo>
                <a:lnTo>
                  <a:pt x="1712" y="456"/>
                </a:lnTo>
                <a:lnTo>
                  <a:pt x="1717" y="436"/>
                </a:lnTo>
                <a:lnTo>
                  <a:pt x="1717" y="436"/>
                </a:lnTo>
                <a:lnTo>
                  <a:pt x="1720" y="425"/>
                </a:lnTo>
                <a:lnTo>
                  <a:pt x="1721" y="414"/>
                </a:lnTo>
                <a:lnTo>
                  <a:pt x="1722" y="409"/>
                </a:lnTo>
                <a:lnTo>
                  <a:pt x="1724" y="405"/>
                </a:lnTo>
                <a:lnTo>
                  <a:pt x="1727" y="402"/>
                </a:lnTo>
                <a:lnTo>
                  <a:pt x="1731" y="398"/>
                </a:lnTo>
                <a:lnTo>
                  <a:pt x="1731" y="398"/>
                </a:lnTo>
                <a:lnTo>
                  <a:pt x="1726" y="434"/>
                </a:lnTo>
                <a:lnTo>
                  <a:pt x="1720" y="471"/>
                </a:lnTo>
                <a:lnTo>
                  <a:pt x="1712" y="509"/>
                </a:lnTo>
                <a:lnTo>
                  <a:pt x="1705" y="547"/>
                </a:lnTo>
                <a:lnTo>
                  <a:pt x="1686" y="624"/>
                </a:lnTo>
                <a:lnTo>
                  <a:pt x="1667" y="700"/>
                </a:lnTo>
                <a:lnTo>
                  <a:pt x="1667" y="700"/>
                </a:lnTo>
                <a:lnTo>
                  <a:pt x="1664" y="716"/>
                </a:lnTo>
                <a:lnTo>
                  <a:pt x="1662" y="733"/>
                </a:lnTo>
                <a:lnTo>
                  <a:pt x="1659" y="749"/>
                </a:lnTo>
                <a:lnTo>
                  <a:pt x="1655" y="766"/>
                </a:lnTo>
                <a:lnTo>
                  <a:pt x="1655" y="766"/>
                </a:lnTo>
                <a:lnTo>
                  <a:pt x="1651" y="779"/>
                </a:lnTo>
                <a:lnTo>
                  <a:pt x="1646" y="794"/>
                </a:lnTo>
                <a:lnTo>
                  <a:pt x="1635" y="824"/>
                </a:lnTo>
                <a:lnTo>
                  <a:pt x="1630" y="841"/>
                </a:lnTo>
                <a:lnTo>
                  <a:pt x="1626" y="855"/>
                </a:lnTo>
                <a:lnTo>
                  <a:pt x="1623" y="869"/>
                </a:lnTo>
                <a:lnTo>
                  <a:pt x="1623" y="883"/>
                </a:lnTo>
                <a:lnTo>
                  <a:pt x="1623" y="883"/>
                </a:lnTo>
                <a:lnTo>
                  <a:pt x="1630" y="888"/>
                </a:lnTo>
                <a:lnTo>
                  <a:pt x="1635" y="891"/>
                </a:lnTo>
                <a:lnTo>
                  <a:pt x="1650" y="894"/>
                </a:lnTo>
                <a:lnTo>
                  <a:pt x="1650" y="894"/>
                </a:lnTo>
                <a:lnTo>
                  <a:pt x="1651" y="879"/>
                </a:lnTo>
                <a:lnTo>
                  <a:pt x="1654" y="865"/>
                </a:lnTo>
                <a:lnTo>
                  <a:pt x="1657" y="852"/>
                </a:lnTo>
                <a:lnTo>
                  <a:pt x="1662" y="838"/>
                </a:lnTo>
                <a:lnTo>
                  <a:pt x="1671" y="813"/>
                </a:lnTo>
                <a:lnTo>
                  <a:pt x="1680" y="787"/>
                </a:lnTo>
                <a:lnTo>
                  <a:pt x="1680" y="787"/>
                </a:lnTo>
                <a:lnTo>
                  <a:pt x="1683" y="775"/>
                </a:lnTo>
                <a:lnTo>
                  <a:pt x="1685" y="763"/>
                </a:lnTo>
                <a:lnTo>
                  <a:pt x="1688" y="741"/>
                </a:lnTo>
                <a:lnTo>
                  <a:pt x="1691" y="729"/>
                </a:lnTo>
                <a:lnTo>
                  <a:pt x="1693" y="717"/>
                </a:lnTo>
                <a:lnTo>
                  <a:pt x="1697" y="707"/>
                </a:lnTo>
                <a:lnTo>
                  <a:pt x="1703" y="697"/>
                </a:lnTo>
                <a:lnTo>
                  <a:pt x="1703" y="697"/>
                </a:lnTo>
                <a:lnTo>
                  <a:pt x="1699" y="727"/>
                </a:lnTo>
                <a:lnTo>
                  <a:pt x="1694" y="761"/>
                </a:lnTo>
                <a:lnTo>
                  <a:pt x="1691" y="778"/>
                </a:lnTo>
                <a:lnTo>
                  <a:pt x="1686" y="794"/>
                </a:lnTo>
                <a:lnTo>
                  <a:pt x="1680" y="808"/>
                </a:lnTo>
                <a:lnTo>
                  <a:pt x="1677" y="815"/>
                </a:lnTo>
                <a:lnTo>
                  <a:pt x="1672" y="821"/>
                </a:lnTo>
                <a:lnTo>
                  <a:pt x="1672" y="821"/>
                </a:lnTo>
                <a:lnTo>
                  <a:pt x="1665" y="857"/>
                </a:lnTo>
                <a:lnTo>
                  <a:pt x="1656" y="894"/>
                </a:lnTo>
                <a:lnTo>
                  <a:pt x="1656" y="894"/>
                </a:lnTo>
                <a:lnTo>
                  <a:pt x="1660" y="893"/>
                </a:lnTo>
                <a:lnTo>
                  <a:pt x="1663" y="894"/>
                </a:lnTo>
                <a:lnTo>
                  <a:pt x="1665" y="897"/>
                </a:lnTo>
                <a:lnTo>
                  <a:pt x="1666" y="902"/>
                </a:lnTo>
                <a:lnTo>
                  <a:pt x="1670" y="911"/>
                </a:lnTo>
                <a:lnTo>
                  <a:pt x="1672" y="915"/>
                </a:lnTo>
                <a:lnTo>
                  <a:pt x="1675" y="919"/>
                </a:lnTo>
                <a:lnTo>
                  <a:pt x="1675" y="919"/>
                </a:lnTo>
                <a:lnTo>
                  <a:pt x="1681" y="888"/>
                </a:lnTo>
                <a:lnTo>
                  <a:pt x="1688" y="857"/>
                </a:lnTo>
                <a:lnTo>
                  <a:pt x="1697" y="827"/>
                </a:lnTo>
                <a:lnTo>
                  <a:pt x="1707" y="796"/>
                </a:lnTo>
                <a:lnTo>
                  <a:pt x="1726" y="735"/>
                </a:lnTo>
                <a:lnTo>
                  <a:pt x="1736" y="703"/>
                </a:lnTo>
                <a:lnTo>
                  <a:pt x="1742" y="671"/>
                </a:lnTo>
                <a:lnTo>
                  <a:pt x="1742" y="671"/>
                </a:lnTo>
                <a:lnTo>
                  <a:pt x="1742" y="665"/>
                </a:lnTo>
                <a:lnTo>
                  <a:pt x="1742" y="658"/>
                </a:lnTo>
                <a:lnTo>
                  <a:pt x="1743" y="655"/>
                </a:lnTo>
                <a:lnTo>
                  <a:pt x="1744" y="652"/>
                </a:lnTo>
                <a:lnTo>
                  <a:pt x="1746" y="650"/>
                </a:lnTo>
                <a:lnTo>
                  <a:pt x="1750" y="649"/>
                </a:lnTo>
                <a:lnTo>
                  <a:pt x="1750" y="649"/>
                </a:lnTo>
                <a:lnTo>
                  <a:pt x="1750" y="660"/>
                </a:lnTo>
                <a:lnTo>
                  <a:pt x="1750" y="671"/>
                </a:lnTo>
                <a:lnTo>
                  <a:pt x="1747" y="695"/>
                </a:lnTo>
                <a:lnTo>
                  <a:pt x="1743" y="718"/>
                </a:lnTo>
                <a:lnTo>
                  <a:pt x="1737" y="743"/>
                </a:lnTo>
                <a:lnTo>
                  <a:pt x="1737" y="743"/>
                </a:lnTo>
                <a:lnTo>
                  <a:pt x="1730" y="766"/>
                </a:lnTo>
                <a:lnTo>
                  <a:pt x="1724" y="789"/>
                </a:lnTo>
                <a:lnTo>
                  <a:pt x="1708" y="837"/>
                </a:lnTo>
                <a:lnTo>
                  <a:pt x="1693" y="887"/>
                </a:lnTo>
                <a:lnTo>
                  <a:pt x="1686" y="911"/>
                </a:lnTo>
                <a:lnTo>
                  <a:pt x="1682" y="935"/>
                </a:lnTo>
                <a:lnTo>
                  <a:pt x="1682" y="935"/>
                </a:lnTo>
                <a:lnTo>
                  <a:pt x="1678" y="937"/>
                </a:lnTo>
                <a:lnTo>
                  <a:pt x="1675" y="940"/>
                </a:lnTo>
                <a:lnTo>
                  <a:pt x="1667" y="945"/>
                </a:lnTo>
                <a:lnTo>
                  <a:pt x="1667" y="945"/>
                </a:lnTo>
                <a:lnTo>
                  <a:pt x="1660" y="945"/>
                </a:lnTo>
                <a:lnTo>
                  <a:pt x="1651" y="945"/>
                </a:lnTo>
                <a:lnTo>
                  <a:pt x="1634" y="944"/>
                </a:lnTo>
                <a:lnTo>
                  <a:pt x="1616" y="943"/>
                </a:lnTo>
                <a:lnTo>
                  <a:pt x="1606" y="944"/>
                </a:lnTo>
                <a:lnTo>
                  <a:pt x="1596" y="945"/>
                </a:lnTo>
                <a:lnTo>
                  <a:pt x="1596" y="945"/>
                </a:lnTo>
                <a:lnTo>
                  <a:pt x="1562" y="954"/>
                </a:lnTo>
                <a:lnTo>
                  <a:pt x="1527" y="963"/>
                </a:lnTo>
                <a:lnTo>
                  <a:pt x="1490" y="972"/>
                </a:lnTo>
                <a:lnTo>
                  <a:pt x="1456" y="981"/>
                </a:lnTo>
                <a:lnTo>
                  <a:pt x="1456" y="981"/>
                </a:lnTo>
                <a:lnTo>
                  <a:pt x="1438" y="986"/>
                </a:lnTo>
                <a:lnTo>
                  <a:pt x="1420" y="993"/>
                </a:lnTo>
                <a:lnTo>
                  <a:pt x="1403" y="1000"/>
                </a:lnTo>
                <a:lnTo>
                  <a:pt x="1387" y="1008"/>
                </a:lnTo>
                <a:lnTo>
                  <a:pt x="1354" y="1025"/>
                </a:lnTo>
                <a:lnTo>
                  <a:pt x="1322" y="1040"/>
                </a:lnTo>
                <a:lnTo>
                  <a:pt x="1322" y="1040"/>
                </a:lnTo>
                <a:lnTo>
                  <a:pt x="1308" y="1047"/>
                </a:lnTo>
                <a:lnTo>
                  <a:pt x="1296" y="1055"/>
                </a:lnTo>
                <a:lnTo>
                  <a:pt x="1273" y="1069"/>
                </a:lnTo>
                <a:lnTo>
                  <a:pt x="1273" y="1069"/>
                </a:lnTo>
                <a:lnTo>
                  <a:pt x="1267" y="1072"/>
                </a:lnTo>
                <a:lnTo>
                  <a:pt x="1259" y="1074"/>
                </a:lnTo>
                <a:lnTo>
                  <a:pt x="1253" y="1077"/>
                </a:lnTo>
                <a:lnTo>
                  <a:pt x="1246" y="1080"/>
                </a:lnTo>
                <a:lnTo>
                  <a:pt x="1246" y="1080"/>
                </a:lnTo>
                <a:lnTo>
                  <a:pt x="1221" y="1099"/>
                </a:lnTo>
                <a:lnTo>
                  <a:pt x="1195" y="1117"/>
                </a:lnTo>
                <a:lnTo>
                  <a:pt x="1144" y="1154"/>
                </a:lnTo>
                <a:lnTo>
                  <a:pt x="1118" y="1174"/>
                </a:lnTo>
                <a:lnTo>
                  <a:pt x="1093" y="1194"/>
                </a:lnTo>
                <a:lnTo>
                  <a:pt x="1071" y="1215"/>
                </a:lnTo>
                <a:lnTo>
                  <a:pt x="1060" y="1227"/>
                </a:lnTo>
                <a:lnTo>
                  <a:pt x="1049" y="1239"/>
                </a:lnTo>
                <a:lnTo>
                  <a:pt x="1049" y="1239"/>
                </a:lnTo>
                <a:lnTo>
                  <a:pt x="1099" y="1210"/>
                </a:lnTo>
                <a:lnTo>
                  <a:pt x="1149" y="1182"/>
                </a:lnTo>
                <a:lnTo>
                  <a:pt x="1201" y="1155"/>
                </a:lnTo>
                <a:lnTo>
                  <a:pt x="1254" y="1129"/>
                </a:lnTo>
                <a:lnTo>
                  <a:pt x="1254" y="1129"/>
                </a:lnTo>
                <a:lnTo>
                  <a:pt x="1258" y="1125"/>
                </a:lnTo>
                <a:lnTo>
                  <a:pt x="1262" y="1122"/>
                </a:lnTo>
                <a:lnTo>
                  <a:pt x="1267" y="1119"/>
                </a:lnTo>
                <a:lnTo>
                  <a:pt x="1271" y="1116"/>
                </a:lnTo>
                <a:lnTo>
                  <a:pt x="1271" y="1116"/>
                </a:lnTo>
                <a:lnTo>
                  <a:pt x="1304" y="1102"/>
                </a:lnTo>
                <a:lnTo>
                  <a:pt x="1339" y="1090"/>
                </a:lnTo>
                <a:lnTo>
                  <a:pt x="1375" y="1079"/>
                </a:lnTo>
                <a:lnTo>
                  <a:pt x="1411" y="1070"/>
                </a:lnTo>
                <a:lnTo>
                  <a:pt x="1449" y="1061"/>
                </a:lnTo>
                <a:lnTo>
                  <a:pt x="1486" y="1054"/>
                </a:lnTo>
                <a:lnTo>
                  <a:pt x="1562" y="1040"/>
                </a:lnTo>
                <a:lnTo>
                  <a:pt x="1562" y="1040"/>
                </a:lnTo>
                <a:lnTo>
                  <a:pt x="1581" y="1035"/>
                </a:lnTo>
                <a:lnTo>
                  <a:pt x="1599" y="1031"/>
                </a:lnTo>
                <a:lnTo>
                  <a:pt x="1617" y="1029"/>
                </a:lnTo>
                <a:lnTo>
                  <a:pt x="1635" y="1027"/>
                </a:lnTo>
                <a:lnTo>
                  <a:pt x="1671" y="1024"/>
                </a:lnTo>
                <a:lnTo>
                  <a:pt x="1710" y="1020"/>
                </a:lnTo>
                <a:lnTo>
                  <a:pt x="1710" y="1020"/>
                </a:lnTo>
                <a:lnTo>
                  <a:pt x="1722" y="982"/>
                </a:lnTo>
                <a:lnTo>
                  <a:pt x="1733" y="945"/>
                </a:lnTo>
                <a:lnTo>
                  <a:pt x="1743" y="908"/>
                </a:lnTo>
                <a:lnTo>
                  <a:pt x="1752" y="872"/>
                </a:lnTo>
                <a:lnTo>
                  <a:pt x="1769" y="797"/>
                </a:lnTo>
                <a:lnTo>
                  <a:pt x="1787" y="720"/>
                </a:lnTo>
                <a:lnTo>
                  <a:pt x="1787" y="720"/>
                </a:lnTo>
                <a:lnTo>
                  <a:pt x="1797" y="683"/>
                </a:lnTo>
                <a:lnTo>
                  <a:pt x="1808" y="645"/>
                </a:lnTo>
                <a:lnTo>
                  <a:pt x="1819" y="607"/>
                </a:lnTo>
                <a:lnTo>
                  <a:pt x="1830" y="571"/>
                </a:lnTo>
                <a:lnTo>
                  <a:pt x="1830" y="571"/>
                </a:lnTo>
                <a:lnTo>
                  <a:pt x="1838" y="530"/>
                </a:lnTo>
                <a:lnTo>
                  <a:pt x="1847" y="488"/>
                </a:lnTo>
                <a:lnTo>
                  <a:pt x="1847" y="488"/>
                </a:lnTo>
                <a:lnTo>
                  <a:pt x="1850" y="479"/>
                </a:lnTo>
                <a:lnTo>
                  <a:pt x="1853" y="469"/>
                </a:lnTo>
                <a:lnTo>
                  <a:pt x="1860" y="451"/>
                </a:lnTo>
                <a:lnTo>
                  <a:pt x="1866" y="431"/>
                </a:lnTo>
                <a:lnTo>
                  <a:pt x="1868" y="422"/>
                </a:lnTo>
                <a:lnTo>
                  <a:pt x="1871" y="412"/>
                </a:lnTo>
                <a:lnTo>
                  <a:pt x="1871" y="412"/>
                </a:lnTo>
                <a:lnTo>
                  <a:pt x="1876" y="403"/>
                </a:lnTo>
                <a:lnTo>
                  <a:pt x="1880" y="391"/>
                </a:lnTo>
                <a:lnTo>
                  <a:pt x="1883" y="378"/>
                </a:lnTo>
                <a:lnTo>
                  <a:pt x="1887" y="364"/>
                </a:lnTo>
                <a:lnTo>
                  <a:pt x="1893" y="337"/>
                </a:lnTo>
                <a:lnTo>
                  <a:pt x="1898" y="313"/>
                </a:lnTo>
                <a:lnTo>
                  <a:pt x="1898" y="313"/>
                </a:lnTo>
                <a:lnTo>
                  <a:pt x="1886" y="315"/>
                </a:lnTo>
                <a:lnTo>
                  <a:pt x="1873" y="317"/>
                </a:lnTo>
                <a:lnTo>
                  <a:pt x="1850" y="321"/>
                </a:lnTo>
                <a:lnTo>
                  <a:pt x="1850" y="321"/>
                </a:lnTo>
                <a:lnTo>
                  <a:pt x="1845" y="338"/>
                </a:lnTo>
                <a:lnTo>
                  <a:pt x="1839" y="357"/>
                </a:lnTo>
                <a:lnTo>
                  <a:pt x="1831" y="394"/>
                </a:lnTo>
                <a:lnTo>
                  <a:pt x="1822" y="431"/>
                </a:lnTo>
                <a:lnTo>
                  <a:pt x="1817" y="450"/>
                </a:lnTo>
                <a:lnTo>
                  <a:pt x="1812" y="467"/>
                </a:lnTo>
                <a:lnTo>
                  <a:pt x="1812" y="467"/>
                </a:lnTo>
                <a:lnTo>
                  <a:pt x="1811" y="465"/>
                </a:lnTo>
                <a:lnTo>
                  <a:pt x="1811" y="465"/>
                </a:lnTo>
                <a:lnTo>
                  <a:pt x="1809" y="466"/>
                </a:lnTo>
                <a:lnTo>
                  <a:pt x="1809" y="466"/>
                </a:lnTo>
                <a:lnTo>
                  <a:pt x="1808" y="480"/>
                </a:lnTo>
                <a:lnTo>
                  <a:pt x="1806" y="494"/>
                </a:lnTo>
                <a:lnTo>
                  <a:pt x="1799" y="520"/>
                </a:lnTo>
                <a:lnTo>
                  <a:pt x="1791" y="547"/>
                </a:lnTo>
                <a:lnTo>
                  <a:pt x="1788" y="561"/>
                </a:lnTo>
                <a:lnTo>
                  <a:pt x="1785" y="576"/>
                </a:lnTo>
                <a:lnTo>
                  <a:pt x="1785" y="576"/>
                </a:lnTo>
                <a:close/>
                <a:moveTo>
                  <a:pt x="794" y="441"/>
                </a:moveTo>
                <a:lnTo>
                  <a:pt x="794" y="441"/>
                </a:lnTo>
                <a:lnTo>
                  <a:pt x="787" y="437"/>
                </a:lnTo>
                <a:lnTo>
                  <a:pt x="779" y="435"/>
                </a:lnTo>
                <a:lnTo>
                  <a:pt x="771" y="434"/>
                </a:lnTo>
                <a:lnTo>
                  <a:pt x="763" y="434"/>
                </a:lnTo>
                <a:lnTo>
                  <a:pt x="746" y="434"/>
                </a:lnTo>
                <a:lnTo>
                  <a:pt x="729" y="434"/>
                </a:lnTo>
                <a:lnTo>
                  <a:pt x="729" y="434"/>
                </a:lnTo>
                <a:lnTo>
                  <a:pt x="717" y="433"/>
                </a:lnTo>
                <a:lnTo>
                  <a:pt x="706" y="430"/>
                </a:lnTo>
                <a:lnTo>
                  <a:pt x="683" y="426"/>
                </a:lnTo>
                <a:lnTo>
                  <a:pt x="673" y="424"/>
                </a:lnTo>
                <a:lnTo>
                  <a:pt x="664" y="423"/>
                </a:lnTo>
                <a:lnTo>
                  <a:pt x="654" y="423"/>
                </a:lnTo>
                <a:lnTo>
                  <a:pt x="646" y="425"/>
                </a:lnTo>
                <a:lnTo>
                  <a:pt x="646" y="425"/>
                </a:lnTo>
                <a:lnTo>
                  <a:pt x="647" y="425"/>
                </a:lnTo>
                <a:lnTo>
                  <a:pt x="647" y="426"/>
                </a:lnTo>
                <a:lnTo>
                  <a:pt x="646" y="426"/>
                </a:lnTo>
                <a:lnTo>
                  <a:pt x="646" y="426"/>
                </a:lnTo>
                <a:lnTo>
                  <a:pt x="624" y="424"/>
                </a:lnTo>
                <a:lnTo>
                  <a:pt x="603" y="422"/>
                </a:lnTo>
                <a:lnTo>
                  <a:pt x="581" y="419"/>
                </a:lnTo>
                <a:lnTo>
                  <a:pt x="560" y="418"/>
                </a:lnTo>
                <a:lnTo>
                  <a:pt x="560" y="418"/>
                </a:lnTo>
                <a:lnTo>
                  <a:pt x="471" y="418"/>
                </a:lnTo>
                <a:lnTo>
                  <a:pt x="471" y="418"/>
                </a:lnTo>
                <a:lnTo>
                  <a:pt x="464" y="423"/>
                </a:lnTo>
                <a:lnTo>
                  <a:pt x="457" y="429"/>
                </a:lnTo>
                <a:lnTo>
                  <a:pt x="445" y="444"/>
                </a:lnTo>
                <a:lnTo>
                  <a:pt x="435" y="459"/>
                </a:lnTo>
                <a:lnTo>
                  <a:pt x="425" y="476"/>
                </a:lnTo>
                <a:lnTo>
                  <a:pt x="425" y="476"/>
                </a:lnTo>
                <a:lnTo>
                  <a:pt x="411" y="497"/>
                </a:lnTo>
                <a:lnTo>
                  <a:pt x="398" y="516"/>
                </a:lnTo>
                <a:lnTo>
                  <a:pt x="369" y="556"/>
                </a:lnTo>
                <a:lnTo>
                  <a:pt x="355" y="575"/>
                </a:lnTo>
                <a:lnTo>
                  <a:pt x="342" y="594"/>
                </a:lnTo>
                <a:lnTo>
                  <a:pt x="330" y="615"/>
                </a:lnTo>
                <a:lnTo>
                  <a:pt x="318" y="635"/>
                </a:lnTo>
                <a:lnTo>
                  <a:pt x="318" y="635"/>
                </a:lnTo>
                <a:lnTo>
                  <a:pt x="317" y="636"/>
                </a:lnTo>
                <a:lnTo>
                  <a:pt x="316" y="636"/>
                </a:lnTo>
                <a:lnTo>
                  <a:pt x="315" y="635"/>
                </a:lnTo>
                <a:lnTo>
                  <a:pt x="314" y="633"/>
                </a:lnTo>
                <a:lnTo>
                  <a:pt x="313" y="633"/>
                </a:lnTo>
                <a:lnTo>
                  <a:pt x="312" y="635"/>
                </a:lnTo>
                <a:lnTo>
                  <a:pt x="312" y="635"/>
                </a:lnTo>
                <a:lnTo>
                  <a:pt x="306" y="647"/>
                </a:lnTo>
                <a:lnTo>
                  <a:pt x="301" y="657"/>
                </a:lnTo>
                <a:lnTo>
                  <a:pt x="288" y="680"/>
                </a:lnTo>
                <a:lnTo>
                  <a:pt x="273" y="701"/>
                </a:lnTo>
                <a:lnTo>
                  <a:pt x="258" y="723"/>
                </a:lnTo>
                <a:lnTo>
                  <a:pt x="242" y="744"/>
                </a:lnTo>
                <a:lnTo>
                  <a:pt x="227" y="766"/>
                </a:lnTo>
                <a:lnTo>
                  <a:pt x="213" y="788"/>
                </a:lnTo>
                <a:lnTo>
                  <a:pt x="207" y="800"/>
                </a:lnTo>
                <a:lnTo>
                  <a:pt x="201" y="813"/>
                </a:lnTo>
                <a:lnTo>
                  <a:pt x="201" y="813"/>
                </a:lnTo>
                <a:lnTo>
                  <a:pt x="163" y="861"/>
                </a:lnTo>
                <a:lnTo>
                  <a:pt x="124" y="911"/>
                </a:lnTo>
                <a:lnTo>
                  <a:pt x="87" y="961"/>
                </a:lnTo>
                <a:lnTo>
                  <a:pt x="70" y="987"/>
                </a:lnTo>
                <a:lnTo>
                  <a:pt x="51" y="1013"/>
                </a:lnTo>
                <a:lnTo>
                  <a:pt x="51" y="1013"/>
                </a:lnTo>
                <a:lnTo>
                  <a:pt x="78" y="1015"/>
                </a:lnTo>
                <a:lnTo>
                  <a:pt x="105" y="1018"/>
                </a:lnTo>
                <a:lnTo>
                  <a:pt x="132" y="1024"/>
                </a:lnTo>
                <a:lnTo>
                  <a:pt x="157" y="1028"/>
                </a:lnTo>
                <a:lnTo>
                  <a:pt x="210" y="1041"/>
                </a:lnTo>
                <a:lnTo>
                  <a:pt x="263" y="1054"/>
                </a:lnTo>
                <a:lnTo>
                  <a:pt x="263" y="1054"/>
                </a:lnTo>
                <a:lnTo>
                  <a:pt x="285" y="1060"/>
                </a:lnTo>
                <a:lnTo>
                  <a:pt x="306" y="1067"/>
                </a:lnTo>
                <a:lnTo>
                  <a:pt x="328" y="1074"/>
                </a:lnTo>
                <a:lnTo>
                  <a:pt x="348" y="1080"/>
                </a:lnTo>
                <a:lnTo>
                  <a:pt x="348" y="1080"/>
                </a:lnTo>
                <a:lnTo>
                  <a:pt x="376" y="1088"/>
                </a:lnTo>
                <a:lnTo>
                  <a:pt x="403" y="1094"/>
                </a:lnTo>
                <a:lnTo>
                  <a:pt x="427" y="1100"/>
                </a:lnTo>
                <a:lnTo>
                  <a:pt x="450" y="1102"/>
                </a:lnTo>
                <a:lnTo>
                  <a:pt x="450" y="1102"/>
                </a:lnTo>
                <a:lnTo>
                  <a:pt x="501" y="1118"/>
                </a:lnTo>
                <a:lnTo>
                  <a:pt x="557" y="1135"/>
                </a:lnTo>
                <a:lnTo>
                  <a:pt x="615" y="1155"/>
                </a:lnTo>
                <a:lnTo>
                  <a:pt x="670" y="1175"/>
                </a:lnTo>
                <a:lnTo>
                  <a:pt x="670" y="1175"/>
                </a:lnTo>
                <a:lnTo>
                  <a:pt x="678" y="1179"/>
                </a:lnTo>
                <a:lnTo>
                  <a:pt x="684" y="1183"/>
                </a:lnTo>
                <a:lnTo>
                  <a:pt x="692" y="1187"/>
                </a:lnTo>
                <a:lnTo>
                  <a:pt x="699" y="1191"/>
                </a:lnTo>
                <a:lnTo>
                  <a:pt x="699" y="1191"/>
                </a:lnTo>
                <a:lnTo>
                  <a:pt x="713" y="1196"/>
                </a:lnTo>
                <a:lnTo>
                  <a:pt x="727" y="1200"/>
                </a:lnTo>
                <a:lnTo>
                  <a:pt x="755" y="1208"/>
                </a:lnTo>
                <a:lnTo>
                  <a:pt x="769" y="1211"/>
                </a:lnTo>
                <a:lnTo>
                  <a:pt x="782" y="1216"/>
                </a:lnTo>
                <a:lnTo>
                  <a:pt x="793" y="1223"/>
                </a:lnTo>
                <a:lnTo>
                  <a:pt x="799" y="1227"/>
                </a:lnTo>
                <a:lnTo>
                  <a:pt x="804" y="1231"/>
                </a:lnTo>
                <a:lnTo>
                  <a:pt x="804" y="1231"/>
                </a:lnTo>
                <a:lnTo>
                  <a:pt x="819" y="1236"/>
                </a:lnTo>
                <a:lnTo>
                  <a:pt x="833" y="1241"/>
                </a:lnTo>
                <a:lnTo>
                  <a:pt x="846" y="1247"/>
                </a:lnTo>
                <a:lnTo>
                  <a:pt x="858" y="1254"/>
                </a:lnTo>
                <a:lnTo>
                  <a:pt x="881" y="1269"/>
                </a:lnTo>
                <a:lnTo>
                  <a:pt x="893" y="1276"/>
                </a:lnTo>
                <a:lnTo>
                  <a:pt x="905" y="1284"/>
                </a:lnTo>
                <a:lnTo>
                  <a:pt x="905" y="1284"/>
                </a:lnTo>
                <a:lnTo>
                  <a:pt x="900" y="1261"/>
                </a:lnTo>
                <a:lnTo>
                  <a:pt x="897" y="1239"/>
                </a:lnTo>
                <a:lnTo>
                  <a:pt x="895" y="1217"/>
                </a:lnTo>
                <a:lnTo>
                  <a:pt x="893" y="1196"/>
                </a:lnTo>
                <a:lnTo>
                  <a:pt x="889" y="1115"/>
                </a:lnTo>
                <a:lnTo>
                  <a:pt x="889" y="1115"/>
                </a:lnTo>
                <a:lnTo>
                  <a:pt x="895" y="1033"/>
                </a:lnTo>
                <a:lnTo>
                  <a:pt x="899" y="955"/>
                </a:lnTo>
                <a:lnTo>
                  <a:pt x="900" y="879"/>
                </a:lnTo>
                <a:lnTo>
                  <a:pt x="899" y="803"/>
                </a:lnTo>
                <a:lnTo>
                  <a:pt x="899" y="803"/>
                </a:lnTo>
                <a:lnTo>
                  <a:pt x="898" y="785"/>
                </a:lnTo>
                <a:lnTo>
                  <a:pt x="895" y="768"/>
                </a:lnTo>
                <a:lnTo>
                  <a:pt x="891" y="751"/>
                </a:lnTo>
                <a:lnTo>
                  <a:pt x="885" y="735"/>
                </a:lnTo>
                <a:lnTo>
                  <a:pt x="880" y="717"/>
                </a:lnTo>
                <a:lnTo>
                  <a:pt x="876" y="701"/>
                </a:lnTo>
                <a:lnTo>
                  <a:pt x="873" y="684"/>
                </a:lnTo>
                <a:lnTo>
                  <a:pt x="872" y="666"/>
                </a:lnTo>
                <a:lnTo>
                  <a:pt x="872" y="666"/>
                </a:lnTo>
                <a:lnTo>
                  <a:pt x="867" y="660"/>
                </a:lnTo>
                <a:lnTo>
                  <a:pt x="864" y="653"/>
                </a:lnTo>
                <a:lnTo>
                  <a:pt x="862" y="647"/>
                </a:lnTo>
                <a:lnTo>
                  <a:pt x="861" y="640"/>
                </a:lnTo>
                <a:lnTo>
                  <a:pt x="861" y="640"/>
                </a:lnTo>
                <a:lnTo>
                  <a:pt x="875" y="622"/>
                </a:lnTo>
                <a:lnTo>
                  <a:pt x="889" y="602"/>
                </a:lnTo>
                <a:lnTo>
                  <a:pt x="902" y="580"/>
                </a:lnTo>
                <a:lnTo>
                  <a:pt x="914" y="559"/>
                </a:lnTo>
                <a:lnTo>
                  <a:pt x="939" y="514"/>
                </a:lnTo>
                <a:lnTo>
                  <a:pt x="964" y="469"/>
                </a:lnTo>
                <a:lnTo>
                  <a:pt x="964" y="469"/>
                </a:lnTo>
                <a:lnTo>
                  <a:pt x="920" y="459"/>
                </a:lnTo>
                <a:lnTo>
                  <a:pt x="876" y="449"/>
                </a:lnTo>
                <a:lnTo>
                  <a:pt x="854" y="444"/>
                </a:lnTo>
                <a:lnTo>
                  <a:pt x="833" y="441"/>
                </a:lnTo>
                <a:lnTo>
                  <a:pt x="814" y="440"/>
                </a:lnTo>
                <a:lnTo>
                  <a:pt x="794" y="441"/>
                </a:lnTo>
                <a:lnTo>
                  <a:pt x="794" y="441"/>
                </a:lnTo>
                <a:close/>
                <a:moveTo>
                  <a:pt x="1957" y="430"/>
                </a:moveTo>
                <a:lnTo>
                  <a:pt x="1957" y="430"/>
                </a:lnTo>
                <a:lnTo>
                  <a:pt x="1927" y="430"/>
                </a:lnTo>
                <a:lnTo>
                  <a:pt x="1913" y="433"/>
                </a:lnTo>
                <a:lnTo>
                  <a:pt x="1898" y="436"/>
                </a:lnTo>
                <a:lnTo>
                  <a:pt x="1898" y="436"/>
                </a:lnTo>
                <a:lnTo>
                  <a:pt x="1892" y="437"/>
                </a:lnTo>
                <a:lnTo>
                  <a:pt x="1886" y="439"/>
                </a:lnTo>
                <a:lnTo>
                  <a:pt x="1882" y="441"/>
                </a:lnTo>
                <a:lnTo>
                  <a:pt x="1881" y="443"/>
                </a:lnTo>
                <a:lnTo>
                  <a:pt x="1880" y="446"/>
                </a:lnTo>
                <a:lnTo>
                  <a:pt x="1881" y="451"/>
                </a:lnTo>
                <a:lnTo>
                  <a:pt x="1881" y="451"/>
                </a:lnTo>
                <a:lnTo>
                  <a:pt x="1895" y="454"/>
                </a:lnTo>
                <a:lnTo>
                  <a:pt x="1911" y="455"/>
                </a:lnTo>
                <a:lnTo>
                  <a:pt x="1928" y="455"/>
                </a:lnTo>
                <a:lnTo>
                  <a:pt x="1938" y="453"/>
                </a:lnTo>
                <a:lnTo>
                  <a:pt x="1947" y="451"/>
                </a:lnTo>
                <a:lnTo>
                  <a:pt x="1947" y="451"/>
                </a:lnTo>
                <a:lnTo>
                  <a:pt x="1947" y="454"/>
                </a:lnTo>
                <a:lnTo>
                  <a:pt x="1948" y="455"/>
                </a:lnTo>
                <a:lnTo>
                  <a:pt x="1950" y="456"/>
                </a:lnTo>
                <a:lnTo>
                  <a:pt x="1952" y="456"/>
                </a:lnTo>
                <a:lnTo>
                  <a:pt x="1952" y="456"/>
                </a:lnTo>
                <a:lnTo>
                  <a:pt x="1952" y="472"/>
                </a:lnTo>
                <a:lnTo>
                  <a:pt x="1950" y="487"/>
                </a:lnTo>
                <a:lnTo>
                  <a:pt x="1948" y="502"/>
                </a:lnTo>
                <a:lnTo>
                  <a:pt x="1944" y="516"/>
                </a:lnTo>
                <a:lnTo>
                  <a:pt x="1937" y="545"/>
                </a:lnTo>
                <a:lnTo>
                  <a:pt x="1928" y="574"/>
                </a:lnTo>
                <a:lnTo>
                  <a:pt x="1908" y="629"/>
                </a:lnTo>
                <a:lnTo>
                  <a:pt x="1899" y="655"/>
                </a:lnTo>
                <a:lnTo>
                  <a:pt x="1892" y="682"/>
                </a:lnTo>
                <a:lnTo>
                  <a:pt x="1892" y="682"/>
                </a:lnTo>
                <a:lnTo>
                  <a:pt x="1879" y="736"/>
                </a:lnTo>
                <a:lnTo>
                  <a:pt x="1874" y="762"/>
                </a:lnTo>
                <a:lnTo>
                  <a:pt x="1866" y="789"/>
                </a:lnTo>
                <a:lnTo>
                  <a:pt x="1866" y="789"/>
                </a:lnTo>
                <a:lnTo>
                  <a:pt x="1859" y="818"/>
                </a:lnTo>
                <a:lnTo>
                  <a:pt x="1850" y="847"/>
                </a:lnTo>
                <a:lnTo>
                  <a:pt x="1842" y="876"/>
                </a:lnTo>
                <a:lnTo>
                  <a:pt x="1833" y="905"/>
                </a:lnTo>
                <a:lnTo>
                  <a:pt x="1833" y="905"/>
                </a:lnTo>
                <a:lnTo>
                  <a:pt x="1824" y="933"/>
                </a:lnTo>
                <a:lnTo>
                  <a:pt x="1815" y="960"/>
                </a:lnTo>
                <a:lnTo>
                  <a:pt x="1806" y="987"/>
                </a:lnTo>
                <a:lnTo>
                  <a:pt x="1802" y="1001"/>
                </a:lnTo>
                <a:lnTo>
                  <a:pt x="1799" y="1015"/>
                </a:lnTo>
                <a:lnTo>
                  <a:pt x="1799" y="1015"/>
                </a:lnTo>
                <a:lnTo>
                  <a:pt x="1790" y="1061"/>
                </a:lnTo>
                <a:lnTo>
                  <a:pt x="1786" y="1085"/>
                </a:lnTo>
                <a:lnTo>
                  <a:pt x="1782" y="1107"/>
                </a:lnTo>
                <a:lnTo>
                  <a:pt x="1782" y="1107"/>
                </a:lnTo>
                <a:lnTo>
                  <a:pt x="1776" y="1127"/>
                </a:lnTo>
                <a:lnTo>
                  <a:pt x="1770" y="1149"/>
                </a:lnTo>
                <a:lnTo>
                  <a:pt x="1767" y="1159"/>
                </a:lnTo>
                <a:lnTo>
                  <a:pt x="1761" y="1168"/>
                </a:lnTo>
                <a:lnTo>
                  <a:pt x="1756" y="1177"/>
                </a:lnTo>
                <a:lnTo>
                  <a:pt x="1750" y="1185"/>
                </a:lnTo>
                <a:lnTo>
                  <a:pt x="1750" y="1185"/>
                </a:lnTo>
                <a:lnTo>
                  <a:pt x="1739" y="1181"/>
                </a:lnTo>
                <a:lnTo>
                  <a:pt x="1735" y="1179"/>
                </a:lnTo>
                <a:lnTo>
                  <a:pt x="1730" y="1177"/>
                </a:lnTo>
                <a:lnTo>
                  <a:pt x="1730" y="1177"/>
                </a:lnTo>
                <a:lnTo>
                  <a:pt x="1710" y="1177"/>
                </a:lnTo>
                <a:lnTo>
                  <a:pt x="1690" y="1177"/>
                </a:lnTo>
                <a:lnTo>
                  <a:pt x="1647" y="1175"/>
                </a:lnTo>
                <a:lnTo>
                  <a:pt x="1626" y="1174"/>
                </a:lnTo>
                <a:lnTo>
                  <a:pt x="1606" y="1175"/>
                </a:lnTo>
                <a:lnTo>
                  <a:pt x="1586" y="1176"/>
                </a:lnTo>
                <a:lnTo>
                  <a:pt x="1568" y="1179"/>
                </a:lnTo>
                <a:lnTo>
                  <a:pt x="1568" y="1179"/>
                </a:lnTo>
                <a:lnTo>
                  <a:pt x="1562" y="1175"/>
                </a:lnTo>
                <a:lnTo>
                  <a:pt x="1558" y="1174"/>
                </a:lnTo>
                <a:lnTo>
                  <a:pt x="1553" y="1174"/>
                </a:lnTo>
                <a:lnTo>
                  <a:pt x="1549" y="1175"/>
                </a:lnTo>
                <a:lnTo>
                  <a:pt x="1541" y="1179"/>
                </a:lnTo>
                <a:lnTo>
                  <a:pt x="1536" y="1181"/>
                </a:lnTo>
                <a:lnTo>
                  <a:pt x="1532" y="1182"/>
                </a:lnTo>
                <a:lnTo>
                  <a:pt x="1532" y="1182"/>
                </a:lnTo>
                <a:lnTo>
                  <a:pt x="1515" y="1184"/>
                </a:lnTo>
                <a:lnTo>
                  <a:pt x="1497" y="1185"/>
                </a:lnTo>
                <a:lnTo>
                  <a:pt x="1478" y="1186"/>
                </a:lnTo>
                <a:lnTo>
                  <a:pt x="1459" y="1187"/>
                </a:lnTo>
                <a:lnTo>
                  <a:pt x="1459" y="1187"/>
                </a:lnTo>
                <a:lnTo>
                  <a:pt x="1399" y="1195"/>
                </a:lnTo>
                <a:lnTo>
                  <a:pt x="1399" y="1195"/>
                </a:lnTo>
                <a:lnTo>
                  <a:pt x="1326" y="1202"/>
                </a:lnTo>
                <a:lnTo>
                  <a:pt x="1288" y="1207"/>
                </a:lnTo>
                <a:lnTo>
                  <a:pt x="1252" y="1212"/>
                </a:lnTo>
                <a:lnTo>
                  <a:pt x="1252" y="1212"/>
                </a:lnTo>
                <a:lnTo>
                  <a:pt x="1245" y="1214"/>
                </a:lnTo>
                <a:lnTo>
                  <a:pt x="1239" y="1216"/>
                </a:lnTo>
                <a:lnTo>
                  <a:pt x="1233" y="1220"/>
                </a:lnTo>
                <a:lnTo>
                  <a:pt x="1227" y="1221"/>
                </a:lnTo>
                <a:lnTo>
                  <a:pt x="1227" y="1221"/>
                </a:lnTo>
                <a:lnTo>
                  <a:pt x="1184" y="1231"/>
                </a:lnTo>
                <a:lnTo>
                  <a:pt x="1164" y="1237"/>
                </a:lnTo>
                <a:lnTo>
                  <a:pt x="1144" y="1243"/>
                </a:lnTo>
                <a:lnTo>
                  <a:pt x="1123" y="1250"/>
                </a:lnTo>
                <a:lnTo>
                  <a:pt x="1105" y="1258"/>
                </a:lnTo>
                <a:lnTo>
                  <a:pt x="1086" y="1267"/>
                </a:lnTo>
                <a:lnTo>
                  <a:pt x="1069" y="1278"/>
                </a:lnTo>
                <a:lnTo>
                  <a:pt x="1069" y="1278"/>
                </a:lnTo>
                <a:lnTo>
                  <a:pt x="1141" y="1268"/>
                </a:lnTo>
                <a:lnTo>
                  <a:pt x="1214" y="1259"/>
                </a:lnTo>
                <a:lnTo>
                  <a:pt x="1362" y="1241"/>
                </a:lnTo>
                <a:lnTo>
                  <a:pt x="1362" y="1241"/>
                </a:lnTo>
                <a:lnTo>
                  <a:pt x="1394" y="1236"/>
                </a:lnTo>
                <a:lnTo>
                  <a:pt x="1426" y="1230"/>
                </a:lnTo>
                <a:lnTo>
                  <a:pt x="1458" y="1226"/>
                </a:lnTo>
                <a:lnTo>
                  <a:pt x="1475" y="1225"/>
                </a:lnTo>
                <a:lnTo>
                  <a:pt x="1491" y="1225"/>
                </a:lnTo>
                <a:lnTo>
                  <a:pt x="1491" y="1225"/>
                </a:lnTo>
                <a:lnTo>
                  <a:pt x="1531" y="1226"/>
                </a:lnTo>
                <a:lnTo>
                  <a:pt x="1550" y="1226"/>
                </a:lnTo>
                <a:lnTo>
                  <a:pt x="1568" y="1226"/>
                </a:lnTo>
                <a:lnTo>
                  <a:pt x="1568" y="1226"/>
                </a:lnTo>
                <a:lnTo>
                  <a:pt x="1578" y="1225"/>
                </a:lnTo>
                <a:lnTo>
                  <a:pt x="1589" y="1224"/>
                </a:lnTo>
                <a:lnTo>
                  <a:pt x="1593" y="1224"/>
                </a:lnTo>
                <a:lnTo>
                  <a:pt x="1597" y="1226"/>
                </a:lnTo>
                <a:lnTo>
                  <a:pt x="1601" y="1229"/>
                </a:lnTo>
                <a:lnTo>
                  <a:pt x="1602" y="1236"/>
                </a:lnTo>
                <a:lnTo>
                  <a:pt x="1602" y="1236"/>
                </a:lnTo>
                <a:lnTo>
                  <a:pt x="1594" y="1239"/>
                </a:lnTo>
                <a:lnTo>
                  <a:pt x="1586" y="1241"/>
                </a:lnTo>
                <a:lnTo>
                  <a:pt x="1577" y="1241"/>
                </a:lnTo>
                <a:lnTo>
                  <a:pt x="1569" y="1241"/>
                </a:lnTo>
                <a:lnTo>
                  <a:pt x="1551" y="1239"/>
                </a:lnTo>
                <a:lnTo>
                  <a:pt x="1534" y="1237"/>
                </a:lnTo>
                <a:lnTo>
                  <a:pt x="1534" y="1237"/>
                </a:lnTo>
                <a:lnTo>
                  <a:pt x="1511" y="1238"/>
                </a:lnTo>
                <a:lnTo>
                  <a:pt x="1487" y="1239"/>
                </a:lnTo>
                <a:lnTo>
                  <a:pt x="1440" y="1244"/>
                </a:lnTo>
                <a:lnTo>
                  <a:pt x="1396" y="1251"/>
                </a:lnTo>
                <a:lnTo>
                  <a:pt x="1357" y="1255"/>
                </a:lnTo>
                <a:lnTo>
                  <a:pt x="1357" y="1255"/>
                </a:lnTo>
                <a:lnTo>
                  <a:pt x="1290" y="1261"/>
                </a:lnTo>
                <a:lnTo>
                  <a:pt x="1232" y="1268"/>
                </a:lnTo>
                <a:lnTo>
                  <a:pt x="1232" y="1268"/>
                </a:lnTo>
                <a:lnTo>
                  <a:pt x="1211" y="1271"/>
                </a:lnTo>
                <a:lnTo>
                  <a:pt x="1190" y="1275"/>
                </a:lnTo>
                <a:lnTo>
                  <a:pt x="1169" y="1281"/>
                </a:lnTo>
                <a:lnTo>
                  <a:pt x="1149" y="1284"/>
                </a:lnTo>
                <a:lnTo>
                  <a:pt x="1149" y="1284"/>
                </a:lnTo>
                <a:lnTo>
                  <a:pt x="1106" y="1288"/>
                </a:lnTo>
                <a:lnTo>
                  <a:pt x="1087" y="1290"/>
                </a:lnTo>
                <a:lnTo>
                  <a:pt x="1067" y="1293"/>
                </a:lnTo>
                <a:lnTo>
                  <a:pt x="1049" y="1298"/>
                </a:lnTo>
                <a:lnTo>
                  <a:pt x="1032" y="1303"/>
                </a:lnTo>
                <a:lnTo>
                  <a:pt x="1015" y="1311"/>
                </a:lnTo>
                <a:lnTo>
                  <a:pt x="999" y="1320"/>
                </a:lnTo>
                <a:lnTo>
                  <a:pt x="999" y="1320"/>
                </a:lnTo>
                <a:lnTo>
                  <a:pt x="1002" y="1322"/>
                </a:lnTo>
                <a:lnTo>
                  <a:pt x="1003" y="1326"/>
                </a:lnTo>
                <a:lnTo>
                  <a:pt x="1004" y="1330"/>
                </a:lnTo>
                <a:lnTo>
                  <a:pt x="1004" y="1335"/>
                </a:lnTo>
                <a:lnTo>
                  <a:pt x="1004" y="1335"/>
                </a:lnTo>
                <a:lnTo>
                  <a:pt x="1026" y="1326"/>
                </a:lnTo>
                <a:lnTo>
                  <a:pt x="1047" y="1317"/>
                </a:lnTo>
                <a:lnTo>
                  <a:pt x="1071" y="1311"/>
                </a:lnTo>
                <a:lnTo>
                  <a:pt x="1095" y="1306"/>
                </a:lnTo>
                <a:lnTo>
                  <a:pt x="1095" y="1306"/>
                </a:lnTo>
                <a:lnTo>
                  <a:pt x="1167" y="1298"/>
                </a:lnTo>
                <a:lnTo>
                  <a:pt x="1242" y="1290"/>
                </a:lnTo>
                <a:lnTo>
                  <a:pt x="1318" y="1285"/>
                </a:lnTo>
                <a:lnTo>
                  <a:pt x="1396" y="1278"/>
                </a:lnTo>
                <a:lnTo>
                  <a:pt x="1474" y="1272"/>
                </a:lnTo>
                <a:lnTo>
                  <a:pt x="1554" y="1266"/>
                </a:lnTo>
                <a:lnTo>
                  <a:pt x="1631" y="1258"/>
                </a:lnTo>
                <a:lnTo>
                  <a:pt x="1707" y="1250"/>
                </a:lnTo>
                <a:lnTo>
                  <a:pt x="1707" y="1250"/>
                </a:lnTo>
                <a:lnTo>
                  <a:pt x="1725" y="1248"/>
                </a:lnTo>
                <a:lnTo>
                  <a:pt x="1744" y="1248"/>
                </a:lnTo>
                <a:lnTo>
                  <a:pt x="1782" y="1251"/>
                </a:lnTo>
                <a:lnTo>
                  <a:pt x="1799" y="1250"/>
                </a:lnTo>
                <a:lnTo>
                  <a:pt x="1807" y="1248"/>
                </a:lnTo>
                <a:lnTo>
                  <a:pt x="1816" y="1247"/>
                </a:lnTo>
                <a:lnTo>
                  <a:pt x="1823" y="1245"/>
                </a:lnTo>
                <a:lnTo>
                  <a:pt x="1831" y="1241"/>
                </a:lnTo>
                <a:lnTo>
                  <a:pt x="1837" y="1237"/>
                </a:lnTo>
                <a:lnTo>
                  <a:pt x="1844" y="1231"/>
                </a:lnTo>
                <a:lnTo>
                  <a:pt x="1844" y="1231"/>
                </a:lnTo>
                <a:lnTo>
                  <a:pt x="1853" y="1203"/>
                </a:lnTo>
                <a:lnTo>
                  <a:pt x="1861" y="1176"/>
                </a:lnTo>
                <a:lnTo>
                  <a:pt x="1867" y="1147"/>
                </a:lnTo>
                <a:lnTo>
                  <a:pt x="1873" y="1118"/>
                </a:lnTo>
                <a:lnTo>
                  <a:pt x="1884" y="1059"/>
                </a:lnTo>
                <a:lnTo>
                  <a:pt x="1890" y="1030"/>
                </a:lnTo>
                <a:lnTo>
                  <a:pt x="1897" y="1001"/>
                </a:lnTo>
                <a:lnTo>
                  <a:pt x="1897" y="1001"/>
                </a:lnTo>
                <a:lnTo>
                  <a:pt x="1903" y="982"/>
                </a:lnTo>
                <a:lnTo>
                  <a:pt x="1909" y="964"/>
                </a:lnTo>
                <a:lnTo>
                  <a:pt x="1915" y="944"/>
                </a:lnTo>
                <a:lnTo>
                  <a:pt x="1922" y="926"/>
                </a:lnTo>
                <a:lnTo>
                  <a:pt x="1922" y="926"/>
                </a:lnTo>
                <a:lnTo>
                  <a:pt x="1933" y="884"/>
                </a:lnTo>
                <a:lnTo>
                  <a:pt x="1938" y="863"/>
                </a:lnTo>
                <a:lnTo>
                  <a:pt x="1943" y="843"/>
                </a:lnTo>
                <a:lnTo>
                  <a:pt x="1943" y="843"/>
                </a:lnTo>
                <a:lnTo>
                  <a:pt x="1948" y="822"/>
                </a:lnTo>
                <a:lnTo>
                  <a:pt x="1953" y="802"/>
                </a:lnTo>
                <a:lnTo>
                  <a:pt x="1958" y="782"/>
                </a:lnTo>
                <a:lnTo>
                  <a:pt x="1963" y="760"/>
                </a:lnTo>
                <a:lnTo>
                  <a:pt x="1963" y="760"/>
                </a:lnTo>
                <a:lnTo>
                  <a:pt x="1972" y="717"/>
                </a:lnTo>
                <a:lnTo>
                  <a:pt x="1977" y="696"/>
                </a:lnTo>
                <a:lnTo>
                  <a:pt x="1982" y="676"/>
                </a:lnTo>
                <a:lnTo>
                  <a:pt x="1982" y="676"/>
                </a:lnTo>
                <a:lnTo>
                  <a:pt x="1985" y="667"/>
                </a:lnTo>
                <a:lnTo>
                  <a:pt x="1988" y="661"/>
                </a:lnTo>
                <a:lnTo>
                  <a:pt x="1993" y="653"/>
                </a:lnTo>
                <a:lnTo>
                  <a:pt x="1995" y="645"/>
                </a:lnTo>
                <a:lnTo>
                  <a:pt x="1995" y="645"/>
                </a:lnTo>
                <a:lnTo>
                  <a:pt x="2000" y="617"/>
                </a:lnTo>
                <a:lnTo>
                  <a:pt x="2004" y="588"/>
                </a:lnTo>
                <a:lnTo>
                  <a:pt x="2009" y="560"/>
                </a:lnTo>
                <a:lnTo>
                  <a:pt x="2011" y="546"/>
                </a:lnTo>
                <a:lnTo>
                  <a:pt x="2014" y="533"/>
                </a:lnTo>
                <a:lnTo>
                  <a:pt x="2014" y="533"/>
                </a:lnTo>
                <a:lnTo>
                  <a:pt x="2014" y="521"/>
                </a:lnTo>
                <a:lnTo>
                  <a:pt x="2016" y="510"/>
                </a:lnTo>
                <a:lnTo>
                  <a:pt x="2021" y="482"/>
                </a:lnTo>
                <a:lnTo>
                  <a:pt x="2024" y="468"/>
                </a:lnTo>
                <a:lnTo>
                  <a:pt x="2025" y="454"/>
                </a:lnTo>
                <a:lnTo>
                  <a:pt x="2024" y="449"/>
                </a:lnTo>
                <a:lnTo>
                  <a:pt x="2021" y="442"/>
                </a:lnTo>
                <a:lnTo>
                  <a:pt x="2019" y="437"/>
                </a:lnTo>
                <a:lnTo>
                  <a:pt x="2016" y="431"/>
                </a:lnTo>
                <a:lnTo>
                  <a:pt x="2016" y="431"/>
                </a:lnTo>
                <a:lnTo>
                  <a:pt x="2010" y="429"/>
                </a:lnTo>
                <a:lnTo>
                  <a:pt x="2002" y="428"/>
                </a:lnTo>
                <a:lnTo>
                  <a:pt x="1995" y="427"/>
                </a:lnTo>
                <a:lnTo>
                  <a:pt x="1987" y="427"/>
                </a:lnTo>
                <a:lnTo>
                  <a:pt x="1972" y="429"/>
                </a:lnTo>
                <a:lnTo>
                  <a:pt x="1957" y="430"/>
                </a:lnTo>
                <a:lnTo>
                  <a:pt x="1957" y="430"/>
                </a:lnTo>
                <a:close/>
                <a:moveTo>
                  <a:pt x="1876" y="466"/>
                </a:moveTo>
                <a:lnTo>
                  <a:pt x="1876" y="466"/>
                </a:lnTo>
                <a:lnTo>
                  <a:pt x="1867" y="496"/>
                </a:lnTo>
                <a:lnTo>
                  <a:pt x="1859" y="525"/>
                </a:lnTo>
                <a:lnTo>
                  <a:pt x="1845" y="585"/>
                </a:lnTo>
                <a:lnTo>
                  <a:pt x="1831" y="645"/>
                </a:lnTo>
                <a:lnTo>
                  <a:pt x="1823" y="673"/>
                </a:lnTo>
                <a:lnTo>
                  <a:pt x="1815" y="703"/>
                </a:lnTo>
                <a:lnTo>
                  <a:pt x="1815" y="703"/>
                </a:lnTo>
                <a:lnTo>
                  <a:pt x="1796" y="771"/>
                </a:lnTo>
                <a:lnTo>
                  <a:pt x="1796" y="771"/>
                </a:lnTo>
                <a:lnTo>
                  <a:pt x="1791" y="789"/>
                </a:lnTo>
                <a:lnTo>
                  <a:pt x="1787" y="807"/>
                </a:lnTo>
                <a:lnTo>
                  <a:pt x="1780" y="844"/>
                </a:lnTo>
                <a:lnTo>
                  <a:pt x="1780" y="844"/>
                </a:lnTo>
                <a:lnTo>
                  <a:pt x="1770" y="881"/>
                </a:lnTo>
                <a:lnTo>
                  <a:pt x="1759" y="919"/>
                </a:lnTo>
                <a:lnTo>
                  <a:pt x="1747" y="955"/>
                </a:lnTo>
                <a:lnTo>
                  <a:pt x="1737" y="991"/>
                </a:lnTo>
                <a:lnTo>
                  <a:pt x="1737" y="991"/>
                </a:lnTo>
                <a:lnTo>
                  <a:pt x="1736" y="999"/>
                </a:lnTo>
                <a:lnTo>
                  <a:pt x="1736" y="1008"/>
                </a:lnTo>
                <a:lnTo>
                  <a:pt x="1735" y="1011"/>
                </a:lnTo>
                <a:lnTo>
                  <a:pt x="1733" y="1015"/>
                </a:lnTo>
                <a:lnTo>
                  <a:pt x="1730" y="1017"/>
                </a:lnTo>
                <a:lnTo>
                  <a:pt x="1726" y="1020"/>
                </a:lnTo>
                <a:lnTo>
                  <a:pt x="1726" y="1020"/>
                </a:lnTo>
                <a:lnTo>
                  <a:pt x="1728" y="1025"/>
                </a:lnTo>
                <a:lnTo>
                  <a:pt x="1729" y="1029"/>
                </a:lnTo>
                <a:lnTo>
                  <a:pt x="1729" y="1032"/>
                </a:lnTo>
                <a:lnTo>
                  <a:pt x="1726" y="1036"/>
                </a:lnTo>
                <a:lnTo>
                  <a:pt x="1726" y="1036"/>
                </a:lnTo>
                <a:lnTo>
                  <a:pt x="1683" y="1038"/>
                </a:lnTo>
                <a:lnTo>
                  <a:pt x="1639" y="1042"/>
                </a:lnTo>
                <a:lnTo>
                  <a:pt x="1593" y="1046"/>
                </a:lnTo>
                <a:lnTo>
                  <a:pt x="1547" y="1054"/>
                </a:lnTo>
                <a:lnTo>
                  <a:pt x="1547" y="1054"/>
                </a:lnTo>
                <a:lnTo>
                  <a:pt x="1512" y="1061"/>
                </a:lnTo>
                <a:lnTo>
                  <a:pt x="1478" y="1069"/>
                </a:lnTo>
                <a:lnTo>
                  <a:pt x="1442" y="1076"/>
                </a:lnTo>
                <a:lnTo>
                  <a:pt x="1409" y="1085"/>
                </a:lnTo>
                <a:lnTo>
                  <a:pt x="1376" y="1095"/>
                </a:lnTo>
                <a:lnTo>
                  <a:pt x="1343" y="1106"/>
                </a:lnTo>
                <a:lnTo>
                  <a:pt x="1311" y="1118"/>
                </a:lnTo>
                <a:lnTo>
                  <a:pt x="1279" y="1131"/>
                </a:lnTo>
                <a:lnTo>
                  <a:pt x="1279" y="1131"/>
                </a:lnTo>
                <a:lnTo>
                  <a:pt x="1260" y="1139"/>
                </a:lnTo>
                <a:lnTo>
                  <a:pt x="1241" y="1149"/>
                </a:lnTo>
                <a:lnTo>
                  <a:pt x="1203" y="1170"/>
                </a:lnTo>
                <a:lnTo>
                  <a:pt x="1129" y="1212"/>
                </a:lnTo>
                <a:lnTo>
                  <a:pt x="1129" y="1212"/>
                </a:lnTo>
                <a:lnTo>
                  <a:pt x="1091" y="1233"/>
                </a:lnTo>
                <a:lnTo>
                  <a:pt x="1073" y="1244"/>
                </a:lnTo>
                <a:lnTo>
                  <a:pt x="1055" y="1255"/>
                </a:lnTo>
                <a:lnTo>
                  <a:pt x="1055" y="1255"/>
                </a:lnTo>
                <a:lnTo>
                  <a:pt x="1027" y="1271"/>
                </a:lnTo>
                <a:lnTo>
                  <a:pt x="1013" y="1280"/>
                </a:lnTo>
                <a:lnTo>
                  <a:pt x="1001" y="1289"/>
                </a:lnTo>
                <a:lnTo>
                  <a:pt x="1001" y="1289"/>
                </a:lnTo>
                <a:lnTo>
                  <a:pt x="995" y="1294"/>
                </a:lnTo>
                <a:lnTo>
                  <a:pt x="993" y="1299"/>
                </a:lnTo>
                <a:lnTo>
                  <a:pt x="991" y="1301"/>
                </a:lnTo>
                <a:lnTo>
                  <a:pt x="993" y="1303"/>
                </a:lnTo>
                <a:lnTo>
                  <a:pt x="993" y="1303"/>
                </a:lnTo>
                <a:lnTo>
                  <a:pt x="995" y="1303"/>
                </a:lnTo>
                <a:lnTo>
                  <a:pt x="998" y="1302"/>
                </a:lnTo>
                <a:lnTo>
                  <a:pt x="1003" y="1299"/>
                </a:lnTo>
                <a:lnTo>
                  <a:pt x="1009" y="1293"/>
                </a:lnTo>
                <a:lnTo>
                  <a:pt x="1013" y="1289"/>
                </a:lnTo>
                <a:lnTo>
                  <a:pt x="1013" y="1289"/>
                </a:lnTo>
                <a:lnTo>
                  <a:pt x="1025" y="1283"/>
                </a:lnTo>
                <a:lnTo>
                  <a:pt x="1036" y="1276"/>
                </a:lnTo>
                <a:lnTo>
                  <a:pt x="1061" y="1263"/>
                </a:lnTo>
                <a:lnTo>
                  <a:pt x="1061" y="1263"/>
                </a:lnTo>
                <a:lnTo>
                  <a:pt x="1087" y="1252"/>
                </a:lnTo>
                <a:lnTo>
                  <a:pt x="1111" y="1241"/>
                </a:lnTo>
                <a:lnTo>
                  <a:pt x="1111" y="1241"/>
                </a:lnTo>
                <a:lnTo>
                  <a:pt x="1131" y="1232"/>
                </a:lnTo>
                <a:lnTo>
                  <a:pt x="1150" y="1225"/>
                </a:lnTo>
                <a:lnTo>
                  <a:pt x="1170" y="1218"/>
                </a:lnTo>
                <a:lnTo>
                  <a:pt x="1191" y="1212"/>
                </a:lnTo>
                <a:lnTo>
                  <a:pt x="1211" y="1207"/>
                </a:lnTo>
                <a:lnTo>
                  <a:pt x="1232" y="1202"/>
                </a:lnTo>
                <a:lnTo>
                  <a:pt x="1275" y="1194"/>
                </a:lnTo>
                <a:lnTo>
                  <a:pt x="1320" y="1187"/>
                </a:lnTo>
                <a:lnTo>
                  <a:pt x="1365" y="1182"/>
                </a:lnTo>
                <a:lnTo>
                  <a:pt x="1456" y="1174"/>
                </a:lnTo>
                <a:lnTo>
                  <a:pt x="1456" y="1174"/>
                </a:lnTo>
                <a:lnTo>
                  <a:pt x="1529" y="1166"/>
                </a:lnTo>
                <a:lnTo>
                  <a:pt x="1565" y="1162"/>
                </a:lnTo>
                <a:lnTo>
                  <a:pt x="1603" y="1160"/>
                </a:lnTo>
                <a:lnTo>
                  <a:pt x="1639" y="1157"/>
                </a:lnTo>
                <a:lnTo>
                  <a:pt x="1677" y="1159"/>
                </a:lnTo>
                <a:lnTo>
                  <a:pt x="1714" y="1161"/>
                </a:lnTo>
                <a:lnTo>
                  <a:pt x="1732" y="1163"/>
                </a:lnTo>
                <a:lnTo>
                  <a:pt x="1751" y="1166"/>
                </a:lnTo>
                <a:lnTo>
                  <a:pt x="1751" y="1166"/>
                </a:lnTo>
                <a:lnTo>
                  <a:pt x="1775" y="1067"/>
                </a:lnTo>
                <a:lnTo>
                  <a:pt x="1801" y="967"/>
                </a:lnTo>
                <a:lnTo>
                  <a:pt x="1829" y="867"/>
                </a:lnTo>
                <a:lnTo>
                  <a:pt x="1856" y="773"/>
                </a:lnTo>
                <a:lnTo>
                  <a:pt x="1856" y="773"/>
                </a:lnTo>
                <a:lnTo>
                  <a:pt x="1858" y="766"/>
                </a:lnTo>
                <a:lnTo>
                  <a:pt x="1859" y="758"/>
                </a:lnTo>
                <a:lnTo>
                  <a:pt x="1861" y="743"/>
                </a:lnTo>
                <a:lnTo>
                  <a:pt x="1861" y="743"/>
                </a:lnTo>
                <a:lnTo>
                  <a:pt x="1865" y="733"/>
                </a:lnTo>
                <a:lnTo>
                  <a:pt x="1869" y="723"/>
                </a:lnTo>
                <a:lnTo>
                  <a:pt x="1874" y="713"/>
                </a:lnTo>
                <a:lnTo>
                  <a:pt x="1877" y="703"/>
                </a:lnTo>
                <a:lnTo>
                  <a:pt x="1877" y="703"/>
                </a:lnTo>
                <a:lnTo>
                  <a:pt x="1880" y="692"/>
                </a:lnTo>
                <a:lnTo>
                  <a:pt x="1882" y="680"/>
                </a:lnTo>
                <a:lnTo>
                  <a:pt x="1884" y="668"/>
                </a:lnTo>
                <a:lnTo>
                  <a:pt x="1888" y="655"/>
                </a:lnTo>
                <a:lnTo>
                  <a:pt x="1888" y="655"/>
                </a:lnTo>
                <a:lnTo>
                  <a:pt x="1903" y="609"/>
                </a:lnTo>
                <a:lnTo>
                  <a:pt x="1917" y="563"/>
                </a:lnTo>
                <a:lnTo>
                  <a:pt x="1923" y="541"/>
                </a:lnTo>
                <a:lnTo>
                  <a:pt x="1928" y="518"/>
                </a:lnTo>
                <a:lnTo>
                  <a:pt x="1933" y="497"/>
                </a:lnTo>
                <a:lnTo>
                  <a:pt x="1936" y="476"/>
                </a:lnTo>
                <a:lnTo>
                  <a:pt x="1936" y="476"/>
                </a:lnTo>
                <a:lnTo>
                  <a:pt x="1922" y="473"/>
                </a:lnTo>
                <a:lnTo>
                  <a:pt x="1906" y="470"/>
                </a:lnTo>
                <a:lnTo>
                  <a:pt x="1891" y="468"/>
                </a:lnTo>
                <a:lnTo>
                  <a:pt x="1876" y="466"/>
                </a:lnTo>
                <a:lnTo>
                  <a:pt x="1876" y="466"/>
                </a:lnTo>
                <a:close/>
                <a:moveTo>
                  <a:pt x="1783" y="572"/>
                </a:moveTo>
                <a:lnTo>
                  <a:pt x="1783" y="572"/>
                </a:lnTo>
                <a:lnTo>
                  <a:pt x="1785" y="566"/>
                </a:lnTo>
                <a:lnTo>
                  <a:pt x="1786" y="560"/>
                </a:lnTo>
                <a:lnTo>
                  <a:pt x="1788" y="554"/>
                </a:lnTo>
                <a:lnTo>
                  <a:pt x="1788" y="551"/>
                </a:lnTo>
                <a:lnTo>
                  <a:pt x="1787" y="549"/>
                </a:lnTo>
                <a:lnTo>
                  <a:pt x="1787" y="549"/>
                </a:lnTo>
                <a:lnTo>
                  <a:pt x="1783" y="561"/>
                </a:lnTo>
                <a:lnTo>
                  <a:pt x="1782" y="567"/>
                </a:lnTo>
                <a:lnTo>
                  <a:pt x="1782" y="570"/>
                </a:lnTo>
                <a:lnTo>
                  <a:pt x="1783" y="572"/>
                </a:lnTo>
                <a:lnTo>
                  <a:pt x="1783" y="572"/>
                </a:lnTo>
                <a:close/>
                <a:moveTo>
                  <a:pt x="1470" y="862"/>
                </a:moveTo>
                <a:lnTo>
                  <a:pt x="1470" y="862"/>
                </a:lnTo>
                <a:lnTo>
                  <a:pt x="1458" y="864"/>
                </a:lnTo>
                <a:lnTo>
                  <a:pt x="1448" y="866"/>
                </a:lnTo>
                <a:lnTo>
                  <a:pt x="1425" y="873"/>
                </a:lnTo>
                <a:lnTo>
                  <a:pt x="1405" y="881"/>
                </a:lnTo>
                <a:lnTo>
                  <a:pt x="1385" y="892"/>
                </a:lnTo>
                <a:lnTo>
                  <a:pt x="1366" y="903"/>
                </a:lnTo>
                <a:lnTo>
                  <a:pt x="1348" y="913"/>
                </a:lnTo>
                <a:lnTo>
                  <a:pt x="1311" y="937"/>
                </a:lnTo>
                <a:lnTo>
                  <a:pt x="1311" y="937"/>
                </a:lnTo>
                <a:lnTo>
                  <a:pt x="1282" y="960"/>
                </a:lnTo>
                <a:lnTo>
                  <a:pt x="1252" y="983"/>
                </a:lnTo>
                <a:lnTo>
                  <a:pt x="1222" y="1005"/>
                </a:lnTo>
                <a:lnTo>
                  <a:pt x="1193" y="1029"/>
                </a:lnTo>
                <a:lnTo>
                  <a:pt x="1193" y="1029"/>
                </a:lnTo>
                <a:lnTo>
                  <a:pt x="1164" y="1059"/>
                </a:lnTo>
                <a:lnTo>
                  <a:pt x="1136" y="1089"/>
                </a:lnTo>
                <a:lnTo>
                  <a:pt x="1108" y="1121"/>
                </a:lnTo>
                <a:lnTo>
                  <a:pt x="1080" y="1152"/>
                </a:lnTo>
                <a:lnTo>
                  <a:pt x="1054" y="1185"/>
                </a:lnTo>
                <a:lnTo>
                  <a:pt x="1028" y="1218"/>
                </a:lnTo>
                <a:lnTo>
                  <a:pt x="1004" y="1252"/>
                </a:lnTo>
                <a:lnTo>
                  <a:pt x="982" y="1285"/>
                </a:lnTo>
                <a:lnTo>
                  <a:pt x="982" y="1285"/>
                </a:lnTo>
                <a:lnTo>
                  <a:pt x="1017" y="1246"/>
                </a:lnTo>
                <a:lnTo>
                  <a:pt x="1055" y="1209"/>
                </a:lnTo>
                <a:lnTo>
                  <a:pt x="1075" y="1191"/>
                </a:lnTo>
                <a:lnTo>
                  <a:pt x="1094" y="1174"/>
                </a:lnTo>
                <a:lnTo>
                  <a:pt x="1115" y="1156"/>
                </a:lnTo>
                <a:lnTo>
                  <a:pt x="1136" y="1139"/>
                </a:lnTo>
                <a:lnTo>
                  <a:pt x="1136" y="1139"/>
                </a:lnTo>
                <a:lnTo>
                  <a:pt x="1142" y="1137"/>
                </a:lnTo>
                <a:lnTo>
                  <a:pt x="1149" y="1134"/>
                </a:lnTo>
                <a:lnTo>
                  <a:pt x="1162" y="1124"/>
                </a:lnTo>
                <a:lnTo>
                  <a:pt x="1185" y="1104"/>
                </a:lnTo>
                <a:lnTo>
                  <a:pt x="1185" y="1104"/>
                </a:lnTo>
                <a:lnTo>
                  <a:pt x="1200" y="1096"/>
                </a:lnTo>
                <a:lnTo>
                  <a:pt x="1215" y="1087"/>
                </a:lnTo>
                <a:lnTo>
                  <a:pt x="1243" y="1069"/>
                </a:lnTo>
                <a:lnTo>
                  <a:pt x="1271" y="1048"/>
                </a:lnTo>
                <a:lnTo>
                  <a:pt x="1285" y="1040"/>
                </a:lnTo>
                <a:lnTo>
                  <a:pt x="1300" y="1031"/>
                </a:lnTo>
                <a:lnTo>
                  <a:pt x="1300" y="1031"/>
                </a:lnTo>
                <a:lnTo>
                  <a:pt x="1329" y="1015"/>
                </a:lnTo>
                <a:lnTo>
                  <a:pt x="1359" y="999"/>
                </a:lnTo>
                <a:lnTo>
                  <a:pt x="1375" y="991"/>
                </a:lnTo>
                <a:lnTo>
                  <a:pt x="1391" y="984"/>
                </a:lnTo>
                <a:lnTo>
                  <a:pt x="1407" y="978"/>
                </a:lnTo>
                <a:lnTo>
                  <a:pt x="1424" y="972"/>
                </a:lnTo>
                <a:lnTo>
                  <a:pt x="1424" y="972"/>
                </a:lnTo>
                <a:lnTo>
                  <a:pt x="1426" y="969"/>
                </a:lnTo>
                <a:lnTo>
                  <a:pt x="1429" y="968"/>
                </a:lnTo>
                <a:lnTo>
                  <a:pt x="1433" y="966"/>
                </a:lnTo>
                <a:lnTo>
                  <a:pt x="1435" y="964"/>
                </a:lnTo>
                <a:lnTo>
                  <a:pt x="1435" y="964"/>
                </a:lnTo>
                <a:lnTo>
                  <a:pt x="1485" y="948"/>
                </a:lnTo>
                <a:lnTo>
                  <a:pt x="1513" y="939"/>
                </a:lnTo>
                <a:lnTo>
                  <a:pt x="1542" y="933"/>
                </a:lnTo>
                <a:lnTo>
                  <a:pt x="1572" y="927"/>
                </a:lnTo>
                <a:lnTo>
                  <a:pt x="1587" y="925"/>
                </a:lnTo>
                <a:lnTo>
                  <a:pt x="1602" y="924"/>
                </a:lnTo>
                <a:lnTo>
                  <a:pt x="1617" y="924"/>
                </a:lnTo>
                <a:lnTo>
                  <a:pt x="1632" y="925"/>
                </a:lnTo>
                <a:lnTo>
                  <a:pt x="1647" y="927"/>
                </a:lnTo>
                <a:lnTo>
                  <a:pt x="1661" y="929"/>
                </a:lnTo>
                <a:lnTo>
                  <a:pt x="1661" y="929"/>
                </a:lnTo>
                <a:lnTo>
                  <a:pt x="1661" y="926"/>
                </a:lnTo>
                <a:lnTo>
                  <a:pt x="1661" y="923"/>
                </a:lnTo>
                <a:lnTo>
                  <a:pt x="1659" y="919"/>
                </a:lnTo>
                <a:lnTo>
                  <a:pt x="1656" y="914"/>
                </a:lnTo>
                <a:lnTo>
                  <a:pt x="1655" y="910"/>
                </a:lnTo>
                <a:lnTo>
                  <a:pt x="1655" y="910"/>
                </a:lnTo>
                <a:lnTo>
                  <a:pt x="1626" y="908"/>
                </a:lnTo>
                <a:lnTo>
                  <a:pt x="1626" y="908"/>
                </a:lnTo>
                <a:lnTo>
                  <a:pt x="1617" y="904"/>
                </a:lnTo>
                <a:lnTo>
                  <a:pt x="1607" y="900"/>
                </a:lnTo>
                <a:lnTo>
                  <a:pt x="1596" y="899"/>
                </a:lnTo>
                <a:lnTo>
                  <a:pt x="1585" y="898"/>
                </a:lnTo>
                <a:lnTo>
                  <a:pt x="1573" y="899"/>
                </a:lnTo>
                <a:lnTo>
                  <a:pt x="1561" y="899"/>
                </a:lnTo>
                <a:lnTo>
                  <a:pt x="1538" y="903"/>
                </a:lnTo>
                <a:lnTo>
                  <a:pt x="1538" y="903"/>
                </a:lnTo>
                <a:lnTo>
                  <a:pt x="1505" y="909"/>
                </a:lnTo>
                <a:lnTo>
                  <a:pt x="1489" y="913"/>
                </a:lnTo>
                <a:lnTo>
                  <a:pt x="1473" y="918"/>
                </a:lnTo>
                <a:lnTo>
                  <a:pt x="1458" y="923"/>
                </a:lnTo>
                <a:lnTo>
                  <a:pt x="1443" y="928"/>
                </a:lnTo>
                <a:lnTo>
                  <a:pt x="1429" y="935"/>
                </a:lnTo>
                <a:lnTo>
                  <a:pt x="1417" y="942"/>
                </a:lnTo>
                <a:lnTo>
                  <a:pt x="1417" y="942"/>
                </a:lnTo>
                <a:lnTo>
                  <a:pt x="1407" y="950"/>
                </a:lnTo>
                <a:lnTo>
                  <a:pt x="1397" y="957"/>
                </a:lnTo>
                <a:lnTo>
                  <a:pt x="1392" y="960"/>
                </a:lnTo>
                <a:lnTo>
                  <a:pt x="1388" y="963"/>
                </a:lnTo>
                <a:lnTo>
                  <a:pt x="1382" y="965"/>
                </a:lnTo>
                <a:lnTo>
                  <a:pt x="1376" y="965"/>
                </a:lnTo>
                <a:lnTo>
                  <a:pt x="1376" y="965"/>
                </a:lnTo>
                <a:lnTo>
                  <a:pt x="1380" y="960"/>
                </a:lnTo>
                <a:lnTo>
                  <a:pt x="1387" y="957"/>
                </a:lnTo>
                <a:lnTo>
                  <a:pt x="1399" y="951"/>
                </a:lnTo>
                <a:lnTo>
                  <a:pt x="1399" y="951"/>
                </a:lnTo>
                <a:lnTo>
                  <a:pt x="1408" y="942"/>
                </a:lnTo>
                <a:lnTo>
                  <a:pt x="1418" y="934"/>
                </a:lnTo>
                <a:lnTo>
                  <a:pt x="1428" y="927"/>
                </a:lnTo>
                <a:lnTo>
                  <a:pt x="1439" y="921"/>
                </a:lnTo>
                <a:lnTo>
                  <a:pt x="1452" y="915"/>
                </a:lnTo>
                <a:lnTo>
                  <a:pt x="1465" y="910"/>
                </a:lnTo>
                <a:lnTo>
                  <a:pt x="1478" y="906"/>
                </a:lnTo>
                <a:lnTo>
                  <a:pt x="1491" y="902"/>
                </a:lnTo>
                <a:lnTo>
                  <a:pt x="1520" y="895"/>
                </a:lnTo>
                <a:lnTo>
                  <a:pt x="1551" y="891"/>
                </a:lnTo>
                <a:lnTo>
                  <a:pt x="1582" y="888"/>
                </a:lnTo>
                <a:lnTo>
                  <a:pt x="1612" y="885"/>
                </a:lnTo>
                <a:lnTo>
                  <a:pt x="1612" y="885"/>
                </a:lnTo>
                <a:lnTo>
                  <a:pt x="1612" y="880"/>
                </a:lnTo>
                <a:lnTo>
                  <a:pt x="1612" y="876"/>
                </a:lnTo>
                <a:lnTo>
                  <a:pt x="1611" y="872"/>
                </a:lnTo>
                <a:lnTo>
                  <a:pt x="1609" y="869"/>
                </a:lnTo>
                <a:lnTo>
                  <a:pt x="1609" y="869"/>
                </a:lnTo>
                <a:lnTo>
                  <a:pt x="1585" y="869"/>
                </a:lnTo>
                <a:lnTo>
                  <a:pt x="1560" y="873"/>
                </a:lnTo>
                <a:lnTo>
                  <a:pt x="1535" y="877"/>
                </a:lnTo>
                <a:lnTo>
                  <a:pt x="1511" y="882"/>
                </a:lnTo>
                <a:lnTo>
                  <a:pt x="1486" y="889"/>
                </a:lnTo>
                <a:lnTo>
                  <a:pt x="1464" y="896"/>
                </a:lnTo>
                <a:lnTo>
                  <a:pt x="1422" y="910"/>
                </a:lnTo>
                <a:lnTo>
                  <a:pt x="1422" y="910"/>
                </a:lnTo>
                <a:lnTo>
                  <a:pt x="1436" y="900"/>
                </a:lnTo>
                <a:lnTo>
                  <a:pt x="1451" y="892"/>
                </a:lnTo>
                <a:lnTo>
                  <a:pt x="1467" y="885"/>
                </a:lnTo>
                <a:lnTo>
                  <a:pt x="1484" y="879"/>
                </a:lnTo>
                <a:lnTo>
                  <a:pt x="1502" y="874"/>
                </a:lnTo>
                <a:lnTo>
                  <a:pt x="1519" y="868"/>
                </a:lnTo>
                <a:lnTo>
                  <a:pt x="1554" y="860"/>
                </a:lnTo>
                <a:lnTo>
                  <a:pt x="1554" y="860"/>
                </a:lnTo>
                <a:lnTo>
                  <a:pt x="1511" y="860"/>
                </a:lnTo>
                <a:lnTo>
                  <a:pt x="1490" y="860"/>
                </a:lnTo>
                <a:lnTo>
                  <a:pt x="1470" y="862"/>
                </a:lnTo>
                <a:lnTo>
                  <a:pt x="1470" y="862"/>
                </a:lnTo>
                <a:close/>
                <a:moveTo>
                  <a:pt x="437" y="1121"/>
                </a:moveTo>
                <a:lnTo>
                  <a:pt x="437" y="1121"/>
                </a:lnTo>
                <a:lnTo>
                  <a:pt x="430" y="1120"/>
                </a:lnTo>
                <a:lnTo>
                  <a:pt x="423" y="1118"/>
                </a:lnTo>
                <a:lnTo>
                  <a:pt x="423" y="1118"/>
                </a:lnTo>
                <a:lnTo>
                  <a:pt x="336" y="1093"/>
                </a:lnTo>
                <a:lnTo>
                  <a:pt x="294" y="1081"/>
                </a:lnTo>
                <a:lnTo>
                  <a:pt x="254" y="1072"/>
                </a:lnTo>
                <a:lnTo>
                  <a:pt x="254" y="1072"/>
                </a:lnTo>
                <a:lnTo>
                  <a:pt x="209" y="1062"/>
                </a:lnTo>
                <a:lnTo>
                  <a:pt x="163" y="1054"/>
                </a:lnTo>
                <a:lnTo>
                  <a:pt x="76" y="1038"/>
                </a:lnTo>
                <a:lnTo>
                  <a:pt x="76" y="1038"/>
                </a:lnTo>
                <a:lnTo>
                  <a:pt x="71" y="1041"/>
                </a:lnTo>
                <a:lnTo>
                  <a:pt x="65" y="1041"/>
                </a:lnTo>
                <a:lnTo>
                  <a:pt x="61" y="1041"/>
                </a:lnTo>
                <a:lnTo>
                  <a:pt x="55" y="1042"/>
                </a:lnTo>
                <a:lnTo>
                  <a:pt x="55" y="1042"/>
                </a:lnTo>
                <a:lnTo>
                  <a:pt x="49" y="1051"/>
                </a:lnTo>
                <a:lnTo>
                  <a:pt x="42" y="1061"/>
                </a:lnTo>
                <a:lnTo>
                  <a:pt x="35" y="1070"/>
                </a:lnTo>
                <a:lnTo>
                  <a:pt x="30" y="1080"/>
                </a:lnTo>
                <a:lnTo>
                  <a:pt x="30" y="1080"/>
                </a:lnTo>
                <a:lnTo>
                  <a:pt x="51" y="1081"/>
                </a:lnTo>
                <a:lnTo>
                  <a:pt x="70" y="1084"/>
                </a:lnTo>
                <a:lnTo>
                  <a:pt x="107" y="1088"/>
                </a:lnTo>
                <a:lnTo>
                  <a:pt x="107" y="1088"/>
                </a:lnTo>
                <a:lnTo>
                  <a:pt x="179" y="1099"/>
                </a:lnTo>
                <a:lnTo>
                  <a:pt x="251" y="1110"/>
                </a:lnTo>
                <a:lnTo>
                  <a:pt x="321" y="1122"/>
                </a:lnTo>
                <a:lnTo>
                  <a:pt x="391" y="1132"/>
                </a:lnTo>
                <a:lnTo>
                  <a:pt x="391" y="1132"/>
                </a:lnTo>
                <a:lnTo>
                  <a:pt x="454" y="1139"/>
                </a:lnTo>
                <a:lnTo>
                  <a:pt x="487" y="1144"/>
                </a:lnTo>
                <a:lnTo>
                  <a:pt x="523" y="1148"/>
                </a:lnTo>
                <a:lnTo>
                  <a:pt x="523" y="1148"/>
                </a:lnTo>
                <a:lnTo>
                  <a:pt x="530" y="1151"/>
                </a:lnTo>
                <a:lnTo>
                  <a:pt x="534" y="1151"/>
                </a:lnTo>
                <a:lnTo>
                  <a:pt x="535" y="1150"/>
                </a:lnTo>
                <a:lnTo>
                  <a:pt x="536" y="1148"/>
                </a:lnTo>
                <a:lnTo>
                  <a:pt x="536" y="1148"/>
                </a:lnTo>
                <a:lnTo>
                  <a:pt x="487" y="1136"/>
                </a:lnTo>
                <a:lnTo>
                  <a:pt x="461" y="1130"/>
                </a:lnTo>
                <a:lnTo>
                  <a:pt x="437" y="1121"/>
                </a:lnTo>
                <a:lnTo>
                  <a:pt x="437" y="1121"/>
                </a:lnTo>
                <a:close/>
                <a:moveTo>
                  <a:pt x="657" y="1209"/>
                </a:moveTo>
                <a:lnTo>
                  <a:pt x="657" y="1209"/>
                </a:lnTo>
                <a:lnTo>
                  <a:pt x="624" y="1195"/>
                </a:lnTo>
                <a:lnTo>
                  <a:pt x="607" y="1188"/>
                </a:lnTo>
                <a:lnTo>
                  <a:pt x="589" y="1182"/>
                </a:lnTo>
                <a:lnTo>
                  <a:pt x="589" y="1182"/>
                </a:lnTo>
                <a:lnTo>
                  <a:pt x="572" y="1176"/>
                </a:lnTo>
                <a:lnTo>
                  <a:pt x="555" y="1169"/>
                </a:lnTo>
                <a:lnTo>
                  <a:pt x="555" y="1169"/>
                </a:lnTo>
                <a:lnTo>
                  <a:pt x="546" y="1167"/>
                </a:lnTo>
                <a:lnTo>
                  <a:pt x="536" y="1166"/>
                </a:lnTo>
                <a:lnTo>
                  <a:pt x="515" y="1164"/>
                </a:lnTo>
                <a:lnTo>
                  <a:pt x="494" y="1162"/>
                </a:lnTo>
                <a:lnTo>
                  <a:pt x="473" y="1159"/>
                </a:lnTo>
                <a:lnTo>
                  <a:pt x="473" y="1159"/>
                </a:lnTo>
                <a:lnTo>
                  <a:pt x="442" y="1154"/>
                </a:lnTo>
                <a:lnTo>
                  <a:pt x="411" y="1150"/>
                </a:lnTo>
                <a:lnTo>
                  <a:pt x="347" y="1142"/>
                </a:lnTo>
                <a:lnTo>
                  <a:pt x="347" y="1142"/>
                </a:lnTo>
                <a:lnTo>
                  <a:pt x="307" y="1138"/>
                </a:lnTo>
                <a:lnTo>
                  <a:pt x="269" y="1132"/>
                </a:lnTo>
                <a:lnTo>
                  <a:pt x="194" y="1118"/>
                </a:lnTo>
                <a:lnTo>
                  <a:pt x="156" y="1111"/>
                </a:lnTo>
                <a:lnTo>
                  <a:pt x="119" y="1105"/>
                </a:lnTo>
                <a:lnTo>
                  <a:pt x="82" y="1100"/>
                </a:lnTo>
                <a:lnTo>
                  <a:pt x="46" y="1096"/>
                </a:lnTo>
                <a:lnTo>
                  <a:pt x="46" y="1096"/>
                </a:lnTo>
                <a:lnTo>
                  <a:pt x="42" y="1101"/>
                </a:lnTo>
                <a:lnTo>
                  <a:pt x="37" y="1105"/>
                </a:lnTo>
                <a:lnTo>
                  <a:pt x="30" y="1115"/>
                </a:lnTo>
                <a:lnTo>
                  <a:pt x="25" y="1126"/>
                </a:lnTo>
                <a:lnTo>
                  <a:pt x="21" y="1136"/>
                </a:lnTo>
                <a:lnTo>
                  <a:pt x="21" y="1136"/>
                </a:lnTo>
                <a:lnTo>
                  <a:pt x="57" y="1138"/>
                </a:lnTo>
                <a:lnTo>
                  <a:pt x="93" y="1142"/>
                </a:lnTo>
                <a:lnTo>
                  <a:pt x="131" y="1147"/>
                </a:lnTo>
                <a:lnTo>
                  <a:pt x="169" y="1152"/>
                </a:lnTo>
                <a:lnTo>
                  <a:pt x="169" y="1152"/>
                </a:lnTo>
                <a:lnTo>
                  <a:pt x="215" y="1155"/>
                </a:lnTo>
                <a:lnTo>
                  <a:pt x="264" y="1157"/>
                </a:lnTo>
                <a:lnTo>
                  <a:pt x="313" y="1160"/>
                </a:lnTo>
                <a:lnTo>
                  <a:pt x="335" y="1162"/>
                </a:lnTo>
                <a:lnTo>
                  <a:pt x="355" y="1164"/>
                </a:lnTo>
                <a:lnTo>
                  <a:pt x="355" y="1164"/>
                </a:lnTo>
                <a:lnTo>
                  <a:pt x="393" y="1168"/>
                </a:lnTo>
                <a:lnTo>
                  <a:pt x="410" y="1170"/>
                </a:lnTo>
                <a:lnTo>
                  <a:pt x="427" y="1174"/>
                </a:lnTo>
                <a:lnTo>
                  <a:pt x="427" y="1174"/>
                </a:lnTo>
                <a:lnTo>
                  <a:pt x="430" y="1175"/>
                </a:lnTo>
                <a:lnTo>
                  <a:pt x="435" y="1177"/>
                </a:lnTo>
                <a:lnTo>
                  <a:pt x="439" y="1179"/>
                </a:lnTo>
                <a:lnTo>
                  <a:pt x="442" y="1180"/>
                </a:lnTo>
                <a:lnTo>
                  <a:pt x="442" y="1180"/>
                </a:lnTo>
                <a:lnTo>
                  <a:pt x="455" y="1183"/>
                </a:lnTo>
                <a:lnTo>
                  <a:pt x="467" y="1184"/>
                </a:lnTo>
                <a:lnTo>
                  <a:pt x="491" y="1186"/>
                </a:lnTo>
                <a:lnTo>
                  <a:pt x="516" y="1188"/>
                </a:lnTo>
                <a:lnTo>
                  <a:pt x="529" y="1191"/>
                </a:lnTo>
                <a:lnTo>
                  <a:pt x="541" y="1193"/>
                </a:lnTo>
                <a:lnTo>
                  <a:pt x="541" y="1193"/>
                </a:lnTo>
                <a:lnTo>
                  <a:pt x="616" y="1212"/>
                </a:lnTo>
                <a:lnTo>
                  <a:pt x="684" y="1231"/>
                </a:lnTo>
                <a:lnTo>
                  <a:pt x="684" y="1231"/>
                </a:lnTo>
                <a:lnTo>
                  <a:pt x="710" y="1240"/>
                </a:lnTo>
                <a:lnTo>
                  <a:pt x="723" y="1243"/>
                </a:lnTo>
                <a:lnTo>
                  <a:pt x="729" y="1243"/>
                </a:lnTo>
                <a:lnTo>
                  <a:pt x="736" y="1242"/>
                </a:lnTo>
                <a:lnTo>
                  <a:pt x="736" y="1242"/>
                </a:lnTo>
                <a:lnTo>
                  <a:pt x="725" y="1240"/>
                </a:lnTo>
                <a:lnTo>
                  <a:pt x="714" y="1236"/>
                </a:lnTo>
                <a:lnTo>
                  <a:pt x="695" y="1226"/>
                </a:lnTo>
                <a:lnTo>
                  <a:pt x="676" y="1216"/>
                </a:lnTo>
                <a:lnTo>
                  <a:pt x="667" y="1212"/>
                </a:lnTo>
                <a:lnTo>
                  <a:pt x="657" y="1209"/>
                </a:lnTo>
                <a:lnTo>
                  <a:pt x="657" y="1209"/>
                </a:lnTo>
                <a:close/>
                <a:moveTo>
                  <a:pt x="587" y="1164"/>
                </a:moveTo>
                <a:lnTo>
                  <a:pt x="587" y="1164"/>
                </a:lnTo>
                <a:lnTo>
                  <a:pt x="564" y="1155"/>
                </a:lnTo>
                <a:lnTo>
                  <a:pt x="541" y="1148"/>
                </a:lnTo>
                <a:lnTo>
                  <a:pt x="541" y="1148"/>
                </a:lnTo>
                <a:lnTo>
                  <a:pt x="545" y="1151"/>
                </a:lnTo>
                <a:lnTo>
                  <a:pt x="550" y="1154"/>
                </a:lnTo>
                <a:lnTo>
                  <a:pt x="563" y="1159"/>
                </a:lnTo>
                <a:lnTo>
                  <a:pt x="576" y="1162"/>
                </a:lnTo>
                <a:lnTo>
                  <a:pt x="587" y="1164"/>
                </a:lnTo>
                <a:lnTo>
                  <a:pt x="587" y="1164"/>
                </a:lnTo>
                <a:close/>
                <a:moveTo>
                  <a:pt x="474" y="1198"/>
                </a:moveTo>
                <a:lnTo>
                  <a:pt x="474" y="1198"/>
                </a:lnTo>
                <a:lnTo>
                  <a:pt x="439" y="1193"/>
                </a:lnTo>
                <a:lnTo>
                  <a:pt x="421" y="1190"/>
                </a:lnTo>
                <a:lnTo>
                  <a:pt x="402" y="1187"/>
                </a:lnTo>
                <a:lnTo>
                  <a:pt x="402" y="1187"/>
                </a:lnTo>
                <a:lnTo>
                  <a:pt x="370" y="1183"/>
                </a:lnTo>
                <a:lnTo>
                  <a:pt x="340" y="1178"/>
                </a:lnTo>
                <a:lnTo>
                  <a:pt x="309" y="1172"/>
                </a:lnTo>
                <a:lnTo>
                  <a:pt x="296" y="1170"/>
                </a:lnTo>
                <a:lnTo>
                  <a:pt x="281" y="1169"/>
                </a:lnTo>
                <a:lnTo>
                  <a:pt x="281" y="1169"/>
                </a:lnTo>
                <a:lnTo>
                  <a:pt x="199" y="1167"/>
                </a:lnTo>
                <a:lnTo>
                  <a:pt x="161" y="1166"/>
                </a:lnTo>
                <a:lnTo>
                  <a:pt x="142" y="1165"/>
                </a:lnTo>
                <a:lnTo>
                  <a:pt x="124" y="1163"/>
                </a:lnTo>
                <a:lnTo>
                  <a:pt x="124" y="1163"/>
                </a:lnTo>
                <a:lnTo>
                  <a:pt x="91" y="1159"/>
                </a:lnTo>
                <a:lnTo>
                  <a:pt x="91" y="1159"/>
                </a:lnTo>
                <a:lnTo>
                  <a:pt x="81" y="1157"/>
                </a:lnTo>
                <a:lnTo>
                  <a:pt x="71" y="1155"/>
                </a:lnTo>
                <a:lnTo>
                  <a:pt x="61" y="1153"/>
                </a:lnTo>
                <a:lnTo>
                  <a:pt x="57" y="1153"/>
                </a:lnTo>
                <a:lnTo>
                  <a:pt x="54" y="1153"/>
                </a:lnTo>
                <a:lnTo>
                  <a:pt x="54" y="1153"/>
                </a:lnTo>
                <a:lnTo>
                  <a:pt x="48" y="1156"/>
                </a:lnTo>
                <a:lnTo>
                  <a:pt x="43" y="1161"/>
                </a:lnTo>
                <a:lnTo>
                  <a:pt x="40" y="1167"/>
                </a:lnTo>
                <a:lnTo>
                  <a:pt x="36" y="1174"/>
                </a:lnTo>
                <a:lnTo>
                  <a:pt x="31" y="1188"/>
                </a:lnTo>
                <a:lnTo>
                  <a:pt x="29" y="1201"/>
                </a:lnTo>
                <a:lnTo>
                  <a:pt x="29" y="1201"/>
                </a:lnTo>
                <a:lnTo>
                  <a:pt x="39" y="1199"/>
                </a:lnTo>
                <a:lnTo>
                  <a:pt x="50" y="1198"/>
                </a:lnTo>
                <a:lnTo>
                  <a:pt x="73" y="1197"/>
                </a:lnTo>
                <a:lnTo>
                  <a:pt x="82" y="1196"/>
                </a:lnTo>
                <a:lnTo>
                  <a:pt x="92" y="1195"/>
                </a:lnTo>
                <a:lnTo>
                  <a:pt x="100" y="1192"/>
                </a:lnTo>
                <a:lnTo>
                  <a:pt x="103" y="1190"/>
                </a:lnTo>
                <a:lnTo>
                  <a:pt x="105" y="1187"/>
                </a:lnTo>
                <a:lnTo>
                  <a:pt x="105" y="1187"/>
                </a:lnTo>
                <a:lnTo>
                  <a:pt x="110" y="1192"/>
                </a:lnTo>
                <a:lnTo>
                  <a:pt x="118" y="1194"/>
                </a:lnTo>
                <a:lnTo>
                  <a:pt x="126" y="1195"/>
                </a:lnTo>
                <a:lnTo>
                  <a:pt x="135" y="1194"/>
                </a:lnTo>
                <a:lnTo>
                  <a:pt x="153" y="1192"/>
                </a:lnTo>
                <a:lnTo>
                  <a:pt x="162" y="1192"/>
                </a:lnTo>
                <a:lnTo>
                  <a:pt x="170" y="1191"/>
                </a:lnTo>
                <a:lnTo>
                  <a:pt x="170" y="1191"/>
                </a:lnTo>
                <a:lnTo>
                  <a:pt x="178" y="1192"/>
                </a:lnTo>
                <a:lnTo>
                  <a:pt x="185" y="1194"/>
                </a:lnTo>
                <a:lnTo>
                  <a:pt x="193" y="1195"/>
                </a:lnTo>
                <a:lnTo>
                  <a:pt x="201" y="1196"/>
                </a:lnTo>
                <a:lnTo>
                  <a:pt x="201" y="1196"/>
                </a:lnTo>
                <a:lnTo>
                  <a:pt x="275" y="1199"/>
                </a:lnTo>
                <a:lnTo>
                  <a:pt x="352" y="1200"/>
                </a:lnTo>
                <a:lnTo>
                  <a:pt x="352" y="1200"/>
                </a:lnTo>
                <a:lnTo>
                  <a:pt x="372" y="1200"/>
                </a:lnTo>
                <a:lnTo>
                  <a:pt x="392" y="1201"/>
                </a:lnTo>
                <a:lnTo>
                  <a:pt x="430" y="1205"/>
                </a:lnTo>
                <a:lnTo>
                  <a:pt x="469" y="1211"/>
                </a:lnTo>
                <a:lnTo>
                  <a:pt x="506" y="1217"/>
                </a:lnTo>
                <a:lnTo>
                  <a:pt x="580" y="1230"/>
                </a:lnTo>
                <a:lnTo>
                  <a:pt x="616" y="1236"/>
                </a:lnTo>
                <a:lnTo>
                  <a:pt x="651" y="1239"/>
                </a:lnTo>
                <a:lnTo>
                  <a:pt x="651" y="1239"/>
                </a:lnTo>
                <a:lnTo>
                  <a:pt x="610" y="1226"/>
                </a:lnTo>
                <a:lnTo>
                  <a:pt x="567" y="1214"/>
                </a:lnTo>
                <a:lnTo>
                  <a:pt x="521" y="1205"/>
                </a:lnTo>
                <a:lnTo>
                  <a:pt x="498" y="1201"/>
                </a:lnTo>
                <a:lnTo>
                  <a:pt x="474" y="1198"/>
                </a:lnTo>
                <a:lnTo>
                  <a:pt x="474" y="1198"/>
                </a:lnTo>
                <a:close/>
                <a:moveTo>
                  <a:pt x="770" y="1237"/>
                </a:moveTo>
                <a:lnTo>
                  <a:pt x="770" y="1237"/>
                </a:lnTo>
                <a:lnTo>
                  <a:pt x="798" y="1250"/>
                </a:lnTo>
                <a:lnTo>
                  <a:pt x="827" y="1262"/>
                </a:lnTo>
                <a:lnTo>
                  <a:pt x="854" y="1275"/>
                </a:lnTo>
                <a:lnTo>
                  <a:pt x="882" y="1285"/>
                </a:lnTo>
                <a:lnTo>
                  <a:pt x="882" y="1285"/>
                </a:lnTo>
                <a:lnTo>
                  <a:pt x="853" y="1269"/>
                </a:lnTo>
                <a:lnTo>
                  <a:pt x="824" y="1255"/>
                </a:lnTo>
                <a:lnTo>
                  <a:pt x="794" y="1241"/>
                </a:lnTo>
                <a:lnTo>
                  <a:pt x="764" y="1228"/>
                </a:lnTo>
                <a:lnTo>
                  <a:pt x="733" y="1216"/>
                </a:lnTo>
                <a:lnTo>
                  <a:pt x="702" y="1205"/>
                </a:lnTo>
                <a:lnTo>
                  <a:pt x="636" y="1182"/>
                </a:lnTo>
                <a:lnTo>
                  <a:pt x="636" y="1182"/>
                </a:lnTo>
                <a:lnTo>
                  <a:pt x="669" y="1197"/>
                </a:lnTo>
                <a:lnTo>
                  <a:pt x="702" y="1212"/>
                </a:lnTo>
                <a:lnTo>
                  <a:pt x="720" y="1220"/>
                </a:lnTo>
                <a:lnTo>
                  <a:pt x="736" y="1227"/>
                </a:lnTo>
                <a:lnTo>
                  <a:pt x="753" y="1232"/>
                </a:lnTo>
                <a:lnTo>
                  <a:pt x="770" y="1237"/>
                </a:lnTo>
                <a:lnTo>
                  <a:pt x="770" y="1237"/>
                </a:lnTo>
                <a:close/>
                <a:moveTo>
                  <a:pt x="552" y="1239"/>
                </a:moveTo>
                <a:lnTo>
                  <a:pt x="552" y="1239"/>
                </a:lnTo>
                <a:lnTo>
                  <a:pt x="516" y="1233"/>
                </a:lnTo>
                <a:lnTo>
                  <a:pt x="480" y="1226"/>
                </a:lnTo>
                <a:lnTo>
                  <a:pt x="480" y="1226"/>
                </a:lnTo>
                <a:lnTo>
                  <a:pt x="441" y="1221"/>
                </a:lnTo>
                <a:lnTo>
                  <a:pt x="399" y="1216"/>
                </a:lnTo>
                <a:lnTo>
                  <a:pt x="358" y="1213"/>
                </a:lnTo>
                <a:lnTo>
                  <a:pt x="314" y="1211"/>
                </a:lnTo>
                <a:lnTo>
                  <a:pt x="230" y="1209"/>
                </a:lnTo>
                <a:lnTo>
                  <a:pt x="156" y="1207"/>
                </a:lnTo>
                <a:lnTo>
                  <a:pt x="156" y="1207"/>
                </a:lnTo>
                <a:lnTo>
                  <a:pt x="151" y="1211"/>
                </a:lnTo>
                <a:lnTo>
                  <a:pt x="146" y="1216"/>
                </a:lnTo>
                <a:lnTo>
                  <a:pt x="142" y="1222"/>
                </a:lnTo>
                <a:lnTo>
                  <a:pt x="138" y="1228"/>
                </a:lnTo>
                <a:lnTo>
                  <a:pt x="132" y="1241"/>
                </a:lnTo>
                <a:lnTo>
                  <a:pt x="127" y="1256"/>
                </a:lnTo>
                <a:lnTo>
                  <a:pt x="118" y="1286"/>
                </a:lnTo>
                <a:lnTo>
                  <a:pt x="112" y="1300"/>
                </a:lnTo>
                <a:lnTo>
                  <a:pt x="109" y="1307"/>
                </a:lnTo>
                <a:lnTo>
                  <a:pt x="105" y="1314"/>
                </a:lnTo>
                <a:lnTo>
                  <a:pt x="105" y="1314"/>
                </a:lnTo>
                <a:lnTo>
                  <a:pt x="132" y="1305"/>
                </a:lnTo>
                <a:lnTo>
                  <a:pt x="160" y="1296"/>
                </a:lnTo>
                <a:lnTo>
                  <a:pt x="190" y="1288"/>
                </a:lnTo>
                <a:lnTo>
                  <a:pt x="219" y="1281"/>
                </a:lnTo>
                <a:lnTo>
                  <a:pt x="252" y="1274"/>
                </a:lnTo>
                <a:lnTo>
                  <a:pt x="284" y="1268"/>
                </a:lnTo>
                <a:lnTo>
                  <a:pt x="317" y="1263"/>
                </a:lnTo>
                <a:lnTo>
                  <a:pt x="350" y="1260"/>
                </a:lnTo>
                <a:lnTo>
                  <a:pt x="350" y="1260"/>
                </a:lnTo>
                <a:lnTo>
                  <a:pt x="379" y="1258"/>
                </a:lnTo>
                <a:lnTo>
                  <a:pt x="407" y="1257"/>
                </a:lnTo>
                <a:lnTo>
                  <a:pt x="464" y="1257"/>
                </a:lnTo>
                <a:lnTo>
                  <a:pt x="520" y="1258"/>
                </a:lnTo>
                <a:lnTo>
                  <a:pt x="575" y="1261"/>
                </a:lnTo>
                <a:lnTo>
                  <a:pt x="630" y="1267"/>
                </a:lnTo>
                <a:lnTo>
                  <a:pt x="682" y="1272"/>
                </a:lnTo>
                <a:lnTo>
                  <a:pt x="781" y="1284"/>
                </a:lnTo>
                <a:lnTo>
                  <a:pt x="781" y="1284"/>
                </a:lnTo>
                <a:lnTo>
                  <a:pt x="752" y="1275"/>
                </a:lnTo>
                <a:lnTo>
                  <a:pt x="723" y="1269"/>
                </a:lnTo>
                <a:lnTo>
                  <a:pt x="666" y="1257"/>
                </a:lnTo>
                <a:lnTo>
                  <a:pt x="609" y="1247"/>
                </a:lnTo>
                <a:lnTo>
                  <a:pt x="552" y="1239"/>
                </a:lnTo>
                <a:lnTo>
                  <a:pt x="552" y="1239"/>
                </a:lnTo>
                <a:close/>
                <a:moveTo>
                  <a:pt x="116" y="1207"/>
                </a:moveTo>
                <a:lnTo>
                  <a:pt x="116" y="1207"/>
                </a:lnTo>
                <a:lnTo>
                  <a:pt x="110" y="1211"/>
                </a:lnTo>
                <a:lnTo>
                  <a:pt x="105" y="1216"/>
                </a:lnTo>
                <a:lnTo>
                  <a:pt x="96" y="1227"/>
                </a:lnTo>
                <a:lnTo>
                  <a:pt x="89" y="1239"/>
                </a:lnTo>
                <a:lnTo>
                  <a:pt x="80" y="1253"/>
                </a:lnTo>
                <a:lnTo>
                  <a:pt x="80" y="1253"/>
                </a:lnTo>
                <a:lnTo>
                  <a:pt x="70" y="1271"/>
                </a:lnTo>
                <a:lnTo>
                  <a:pt x="59" y="1289"/>
                </a:lnTo>
                <a:lnTo>
                  <a:pt x="59" y="1289"/>
                </a:lnTo>
                <a:lnTo>
                  <a:pt x="44" y="1316"/>
                </a:lnTo>
                <a:lnTo>
                  <a:pt x="37" y="1329"/>
                </a:lnTo>
                <a:lnTo>
                  <a:pt x="32" y="1342"/>
                </a:lnTo>
                <a:lnTo>
                  <a:pt x="27" y="1354"/>
                </a:lnTo>
                <a:lnTo>
                  <a:pt x="24" y="1368"/>
                </a:lnTo>
                <a:lnTo>
                  <a:pt x="21" y="1382"/>
                </a:lnTo>
                <a:lnTo>
                  <a:pt x="21" y="1397"/>
                </a:lnTo>
                <a:lnTo>
                  <a:pt x="21" y="1397"/>
                </a:lnTo>
                <a:lnTo>
                  <a:pt x="35" y="1403"/>
                </a:lnTo>
                <a:lnTo>
                  <a:pt x="49" y="1406"/>
                </a:lnTo>
                <a:lnTo>
                  <a:pt x="64" y="1409"/>
                </a:lnTo>
                <a:lnTo>
                  <a:pt x="79" y="1411"/>
                </a:lnTo>
                <a:lnTo>
                  <a:pt x="94" y="1412"/>
                </a:lnTo>
                <a:lnTo>
                  <a:pt x="109" y="1412"/>
                </a:lnTo>
                <a:lnTo>
                  <a:pt x="140" y="1412"/>
                </a:lnTo>
                <a:lnTo>
                  <a:pt x="171" y="1410"/>
                </a:lnTo>
                <a:lnTo>
                  <a:pt x="201" y="1407"/>
                </a:lnTo>
                <a:lnTo>
                  <a:pt x="230" y="1405"/>
                </a:lnTo>
                <a:lnTo>
                  <a:pt x="258" y="1404"/>
                </a:lnTo>
                <a:lnTo>
                  <a:pt x="258" y="1404"/>
                </a:lnTo>
                <a:lnTo>
                  <a:pt x="289" y="1404"/>
                </a:lnTo>
                <a:lnTo>
                  <a:pt x="321" y="1402"/>
                </a:lnTo>
                <a:lnTo>
                  <a:pt x="352" y="1399"/>
                </a:lnTo>
                <a:lnTo>
                  <a:pt x="384" y="1396"/>
                </a:lnTo>
                <a:lnTo>
                  <a:pt x="448" y="1389"/>
                </a:lnTo>
                <a:lnTo>
                  <a:pt x="511" y="1383"/>
                </a:lnTo>
                <a:lnTo>
                  <a:pt x="511" y="1383"/>
                </a:lnTo>
                <a:lnTo>
                  <a:pt x="577" y="1377"/>
                </a:lnTo>
                <a:lnTo>
                  <a:pt x="610" y="1374"/>
                </a:lnTo>
                <a:lnTo>
                  <a:pt x="641" y="1373"/>
                </a:lnTo>
                <a:lnTo>
                  <a:pt x="641" y="1373"/>
                </a:lnTo>
                <a:lnTo>
                  <a:pt x="667" y="1366"/>
                </a:lnTo>
                <a:lnTo>
                  <a:pt x="693" y="1362"/>
                </a:lnTo>
                <a:lnTo>
                  <a:pt x="720" y="1359"/>
                </a:lnTo>
                <a:lnTo>
                  <a:pt x="746" y="1357"/>
                </a:lnTo>
                <a:lnTo>
                  <a:pt x="801" y="1354"/>
                </a:lnTo>
                <a:lnTo>
                  <a:pt x="853" y="1352"/>
                </a:lnTo>
                <a:lnTo>
                  <a:pt x="853" y="1352"/>
                </a:lnTo>
                <a:lnTo>
                  <a:pt x="850" y="1341"/>
                </a:lnTo>
                <a:lnTo>
                  <a:pt x="846" y="1330"/>
                </a:lnTo>
                <a:lnTo>
                  <a:pt x="846" y="1330"/>
                </a:lnTo>
                <a:lnTo>
                  <a:pt x="773" y="1334"/>
                </a:lnTo>
                <a:lnTo>
                  <a:pt x="701" y="1338"/>
                </a:lnTo>
                <a:lnTo>
                  <a:pt x="666" y="1341"/>
                </a:lnTo>
                <a:lnTo>
                  <a:pt x="632" y="1344"/>
                </a:lnTo>
                <a:lnTo>
                  <a:pt x="597" y="1348"/>
                </a:lnTo>
                <a:lnTo>
                  <a:pt x="563" y="1352"/>
                </a:lnTo>
                <a:lnTo>
                  <a:pt x="563" y="1352"/>
                </a:lnTo>
                <a:lnTo>
                  <a:pt x="551" y="1356"/>
                </a:lnTo>
                <a:lnTo>
                  <a:pt x="541" y="1358"/>
                </a:lnTo>
                <a:lnTo>
                  <a:pt x="529" y="1360"/>
                </a:lnTo>
                <a:lnTo>
                  <a:pt x="517" y="1362"/>
                </a:lnTo>
                <a:lnTo>
                  <a:pt x="517" y="1362"/>
                </a:lnTo>
                <a:lnTo>
                  <a:pt x="513" y="1361"/>
                </a:lnTo>
                <a:lnTo>
                  <a:pt x="508" y="1361"/>
                </a:lnTo>
                <a:lnTo>
                  <a:pt x="502" y="1360"/>
                </a:lnTo>
                <a:lnTo>
                  <a:pt x="498" y="1360"/>
                </a:lnTo>
                <a:lnTo>
                  <a:pt x="498" y="1360"/>
                </a:lnTo>
                <a:lnTo>
                  <a:pt x="469" y="1363"/>
                </a:lnTo>
                <a:lnTo>
                  <a:pt x="439" y="1368"/>
                </a:lnTo>
                <a:lnTo>
                  <a:pt x="379" y="1378"/>
                </a:lnTo>
                <a:lnTo>
                  <a:pt x="348" y="1382"/>
                </a:lnTo>
                <a:lnTo>
                  <a:pt x="317" y="1386"/>
                </a:lnTo>
                <a:lnTo>
                  <a:pt x="287" y="1388"/>
                </a:lnTo>
                <a:lnTo>
                  <a:pt x="256" y="1389"/>
                </a:lnTo>
                <a:lnTo>
                  <a:pt x="256" y="1389"/>
                </a:lnTo>
                <a:lnTo>
                  <a:pt x="272" y="1383"/>
                </a:lnTo>
                <a:lnTo>
                  <a:pt x="287" y="1379"/>
                </a:lnTo>
                <a:lnTo>
                  <a:pt x="303" y="1377"/>
                </a:lnTo>
                <a:lnTo>
                  <a:pt x="319" y="1375"/>
                </a:lnTo>
                <a:lnTo>
                  <a:pt x="352" y="1372"/>
                </a:lnTo>
                <a:lnTo>
                  <a:pt x="368" y="1369"/>
                </a:lnTo>
                <a:lnTo>
                  <a:pt x="384" y="1367"/>
                </a:lnTo>
                <a:lnTo>
                  <a:pt x="384" y="1367"/>
                </a:lnTo>
                <a:lnTo>
                  <a:pt x="422" y="1359"/>
                </a:lnTo>
                <a:lnTo>
                  <a:pt x="459" y="1351"/>
                </a:lnTo>
                <a:lnTo>
                  <a:pt x="498" y="1345"/>
                </a:lnTo>
                <a:lnTo>
                  <a:pt x="516" y="1343"/>
                </a:lnTo>
                <a:lnTo>
                  <a:pt x="535" y="1342"/>
                </a:lnTo>
                <a:lnTo>
                  <a:pt x="535" y="1342"/>
                </a:lnTo>
                <a:lnTo>
                  <a:pt x="489" y="1342"/>
                </a:lnTo>
                <a:lnTo>
                  <a:pt x="440" y="1342"/>
                </a:lnTo>
                <a:lnTo>
                  <a:pt x="389" y="1344"/>
                </a:lnTo>
                <a:lnTo>
                  <a:pt x="362" y="1346"/>
                </a:lnTo>
                <a:lnTo>
                  <a:pt x="334" y="1349"/>
                </a:lnTo>
                <a:lnTo>
                  <a:pt x="334" y="1349"/>
                </a:lnTo>
                <a:lnTo>
                  <a:pt x="309" y="1351"/>
                </a:lnTo>
                <a:lnTo>
                  <a:pt x="285" y="1352"/>
                </a:lnTo>
                <a:lnTo>
                  <a:pt x="285" y="1352"/>
                </a:lnTo>
                <a:lnTo>
                  <a:pt x="258" y="1357"/>
                </a:lnTo>
                <a:lnTo>
                  <a:pt x="232" y="1361"/>
                </a:lnTo>
                <a:lnTo>
                  <a:pt x="208" y="1364"/>
                </a:lnTo>
                <a:lnTo>
                  <a:pt x="195" y="1365"/>
                </a:lnTo>
                <a:lnTo>
                  <a:pt x="183" y="1365"/>
                </a:lnTo>
                <a:lnTo>
                  <a:pt x="183" y="1365"/>
                </a:lnTo>
                <a:lnTo>
                  <a:pt x="165" y="1364"/>
                </a:lnTo>
                <a:lnTo>
                  <a:pt x="147" y="1363"/>
                </a:lnTo>
                <a:lnTo>
                  <a:pt x="130" y="1362"/>
                </a:lnTo>
                <a:lnTo>
                  <a:pt x="112" y="1363"/>
                </a:lnTo>
                <a:lnTo>
                  <a:pt x="112" y="1363"/>
                </a:lnTo>
                <a:lnTo>
                  <a:pt x="105" y="1365"/>
                </a:lnTo>
                <a:lnTo>
                  <a:pt x="97" y="1367"/>
                </a:lnTo>
                <a:lnTo>
                  <a:pt x="91" y="1369"/>
                </a:lnTo>
                <a:lnTo>
                  <a:pt x="87" y="1369"/>
                </a:lnTo>
                <a:lnTo>
                  <a:pt x="84" y="1368"/>
                </a:lnTo>
                <a:lnTo>
                  <a:pt x="84" y="1368"/>
                </a:lnTo>
                <a:lnTo>
                  <a:pt x="82" y="1365"/>
                </a:lnTo>
                <a:lnTo>
                  <a:pt x="82" y="1362"/>
                </a:lnTo>
                <a:lnTo>
                  <a:pt x="82" y="1356"/>
                </a:lnTo>
                <a:lnTo>
                  <a:pt x="86" y="1350"/>
                </a:lnTo>
                <a:lnTo>
                  <a:pt x="89" y="1346"/>
                </a:lnTo>
                <a:lnTo>
                  <a:pt x="89" y="1346"/>
                </a:lnTo>
                <a:lnTo>
                  <a:pt x="88" y="1337"/>
                </a:lnTo>
                <a:lnTo>
                  <a:pt x="87" y="1328"/>
                </a:lnTo>
                <a:lnTo>
                  <a:pt x="88" y="1320"/>
                </a:lnTo>
                <a:lnTo>
                  <a:pt x="89" y="1315"/>
                </a:lnTo>
                <a:lnTo>
                  <a:pt x="89" y="1315"/>
                </a:lnTo>
                <a:lnTo>
                  <a:pt x="99" y="1293"/>
                </a:lnTo>
                <a:lnTo>
                  <a:pt x="110" y="1269"/>
                </a:lnTo>
                <a:lnTo>
                  <a:pt x="121" y="1243"/>
                </a:lnTo>
                <a:lnTo>
                  <a:pt x="125" y="1230"/>
                </a:lnTo>
                <a:lnTo>
                  <a:pt x="128" y="1217"/>
                </a:lnTo>
                <a:lnTo>
                  <a:pt x="128" y="1217"/>
                </a:lnTo>
                <a:lnTo>
                  <a:pt x="132" y="1215"/>
                </a:lnTo>
                <a:lnTo>
                  <a:pt x="137" y="1212"/>
                </a:lnTo>
                <a:lnTo>
                  <a:pt x="138" y="1210"/>
                </a:lnTo>
                <a:lnTo>
                  <a:pt x="139" y="1209"/>
                </a:lnTo>
                <a:lnTo>
                  <a:pt x="139" y="1208"/>
                </a:lnTo>
                <a:lnTo>
                  <a:pt x="137" y="1207"/>
                </a:lnTo>
                <a:lnTo>
                  <a:pt x="137" y="1207"/>
                </a:lnTo>
                <a:lnTo>
                  <a:pt x="126" y="1208"/>
                </a:lnTo>
                <a:lnTo>
                  <a:pt x="116" y="1207"/>
                </a:lnTo>
                <a:lnTo>
                  <a:pt x="116" y="1207"/>
                </a:lnTo>
                <a:close/>
                <a:moveTo>
                  <a:pt x="380" y="1271"/>
                </a:moveTo>
                <a:lnTo>
                  <a:pt x="380" y="1271"/>
                </a:lnTo>
                <a:lnTo>
                  <a:pt x="379" y="1271"/>
                </a:lnTo>
                <a:lnTo>
                  <a:pt x="379" y="1273"/>
                </a:lnTo>
                <a:lnTo>
                  <a:pt x="378" y="1274"/>
                </a:lnTo>
                <a:lnTo>
                  <a:pt x="377" y="1274"/>
                </a:lnTo>
                <a:lnTo>
                  <a:pt x="377" y="1274"/>
                </a:lnTo>
                <a:lnTo>
                  <a:pt x="361" y="1275"/>
                </a:lnTo>
                <a:lnTo>
                  <a:pt x="345" y="1276"/>
                </a:lnTo>
                <a:lnTo>
                  <a:pt x="311" y="1280"/>
                </a:lnTo>
                <a:lnTo>
                  <a:pt x="275" y="1285"/>
                </a:lnTo>
                <a:lnTo>
                  <a:pt x="240" y="1290"/>
                </a:lnTo>
                <a:lnTo>
                  <a:pt x="240" y="1290"/>
                </a:lnTo>
                <a:lnTo>
                  <a:pt x="206" y="1297"/>
                </a:lnTo>
                <a:lnTo>
                  <a:pt x="171" y="1306"/>
                </a:lnTo>
                <a:lnTo>
                  <a:pt x="155" y="1312"/>
                </a:lnTo>
                <a:lnTo>
                  <a:pt x="139" y="1317"/>
                </a:lnTo>
                <a:lnTo>
                  <a:pt x="123" y="1324"/>
                </a:lnTo>
                <a:lnTo>
                  <a:pt x="108" y="1331"/>
                </a:lnTo>
                <a:lnTo>
                  <a:pt x="108" y="1331"/>
                </a:lnTo>
                <a:lnTo>
                  <a:pt x="120" y="1331"/>
                </a:lnTo>
                <a:lnTo>
                  <a:pt x="132" y="1330"/>
                </a:lnTo>
                <a:lnTo>
                  <a:pt x="142" y="1329"/>
                </a:lnTo>
                <a:lnTo>
                  <a:pt x="148" y="1330"/>
                </a:lnTo>
                <a:lnTo>
                  <a:pt x="153" y="1331"/>
                </a:lnTo>
                <a:lnTo>
                  <a:pt x="153" y="1331"/>
                </a:lnTo>
                <a:lnTo>
                  <a:pt x="146" y="1334"/>
                </a:lnTo>
                <a:lnTo>
                  <a:pt x="138" y="1336"/>
                </a:lnTo>
                <a:lnTo>
                  <a:pt x="122" y="1337"/>
                </a:lnTo>
                <a:lnTo>
                  <a:pt x="115" y="1338"/>
                </a:lnTo>
                <a:lnTo>
                  <a:pt x="109" y="1342"/>
                </a:lnTo>
                <a:lnTo>
                  <a:pt x="106" y="1343"/>
                </a:lnTo>
                <a:lnTo>
                  <a:pt x="104" y="1345"/>
                </a:lnTo>
                <a:lnTo>
                  <a:pt x="103" y="1348"/>
                </a:lnTo>
                <a:lnTo>
                  <a:pt x="102" y="1351"/>
                </a:lnTo>
                <a:lnTo>
                  <a:pt x="102" y="1351"/>
                </a:lnTo>
                <a:lnTo>
                  <a:pt x="155" y="1349"/>
                </a:lnTo>
                <a:lnTo>
                  <a:pt x="211" y="1346"/>
                </a:lnTo>
                <a:lnTo>
                  <a:pt x="322" y="1336"/>
                </a:lnTo>
                <a:lnTo>
                  <a:pt x="377" y="1332"/>
                </a:lnTo>
                <a:lnTo>
                  <a:pt x="431" y="1329"/>
                </a:lnTo>
                <a:lnTo>
                  <a:pt x="485" y="1327"/>
                </a:lnTo>
                <a:lnTo>
                  <a:pt x="536" y="1326"/>
                </a:lnTo>
                <a:lnTo>
                  <a:pt x="536" y="1326"/>
                </a:lnTo>
                <a:lnTo>
                  <a:pt x="616" y="1327"/>
                </a:lnTo>
                <a:lnTo>
                  <a:pt x="685" y="1324"/>
                </a:lnTo>
                <a:lnTo>
                  <a:pt x="754" y="1320"/>
                </a:lnTo>
                <a:lnTo>
                  <a:pt x="827" y="1314"/>
                </a:lnTo>
                <a:lnTo>
                  <a:pt x="827" y="1314"/>
                </a:lnTo>
                <a:lnTo>
                  <a:pt x="791" y="1311"/>
                </a:lnTo>
                <a:lnTo>
                  <a:pt x="754" y="1307"/>
                </a:lnTo>
                <a:lnTo>
                  <a:pt x="713" y="1303"/>
                </a:lnTo>
                <a:lnTo>
                  <a:pt x="692" y="1302"/>
                </a:lnTo>
                <a:lnTo>
                  <a:pt x="668" y="1301"/>
                </a:lnTo>
                <a:lnTo>
                  <a:pt x="668" y="1301"/>
                </a:lnTo>
                <a:lnTo>
                  <a:pt x="677" y="1298"/>
                </a:lnTo>
                <a:lnTo>
                  <a:pt x="687" y="1294"/>
                </a:lnTo>
                <a:lnTo>
                  <a:pt x="698" y="1293"/>
                </a:lnTo>
                <a:lnTo>
                  <a:pt x="702" y="1293"/>
                </a:lnTo>
                <a:lnTo>
                  <a:pt x="708" y="1294"/>
                </a:lnTo>
                <a:lnTo>
                  <a:pt x="708" y="1294"/>
                </a:lnTo>
                <a:lnTo>
                  <a:pt x="686" y="1288"/>
                </a:lnTo>
                <a:lnTo>
                  <a:pt x="665" y="1284"/>
                </a:lnTo>
                <a:lnTo>
                  <a:pt x="642" y="1281"/>
                </a:lnTo>
                <a:lnTo>
                  <a:pt x="621" y="1277"/>
                </a:lnTo>
                <a:lnTo>
                  <a:pt x="600" y="1275"/>
                </a:lnTo>
                <a:lnTo>
                  <a:pt x="578" y="1274"/>
                </a:lnTo>
                <a:lnTo>
                  <a:pt x="536" y="1273"/>
                </a:lnTo>
                <a:lnTo>
                  <a:pt x="455" y="1273"/>
                </a:lnTo>
                <a:lnTo>
                  <a:pt x="417" y="1273"/>
                </a:lnTo>
                <a:lnTo>
                  <a:pt x="380" y="1271"/>
                </a:lnTo>
                <a:lnTo>
                  <a:pt x="380" y="1271"/>
                </a:lnTo>
                <a:close/>
                <a:moveTo>
                  <a:pt x="789" y="1299"/>
                </a:moveTo>
                <a:lnTo>
                  <a:pt x="789" y="1299"/>
                </a:lnTo>
                <a:lnTo>
                  <a:pt x="766" y="1296"/>
                </a:lnTo>
                <a:lnTo>
                  <a:pt x="754" y="1294"/>
                </a:lnTo>
                <a:lnTo>
                  <a:pt x="748" y="1294"/>
                </a:lnTo>
                <a:lnTo>
                  <a:pt x="743" y="1296"/>
                </a:lnTo>
                <a:lnTo>
                  <a:pt x="743" y="1296"/>
                </a:lnTo>
                <a:lnTo>
                  <a:pt x="769" y="1299"/>
                </a:lnTo>
                <a:lnTo>
                  <a:pt x="781" y="1300"/>
                </a:lnTo>
                <a:lnTo>
                  <a:pt x="786" y="1300"/>
                </a:lnTo>
                <a:lnTo>
                  <a:pt x="789" y="1299"/>
                </a:lnTo>
                <a:lnTo>
                  <a:pt x="789" y="1299"/>
                </a:lnTo>
                <a:close/>
                <a:moveTo>
                  <a:pt x="926" y="1341"/>
                </a:moveTo>
                <a:lnTo>
                  <a:pt x="926" y="1341"/>
                </a:lnTo>
                <a:lnTo>
                  <a:pt x="922" y="1341"/>
                </a:lnTo>
                <a:lnTo>
                  <a:pt x="917" y="1341"/>
                </a:lnTo>
                <a:lnTo>
                  <a:pt x="914" y="1341"/>
                </a:lnTo>
                <a:lnTo>
                  <a:pt x="914" y="1342"/>
                </a:lnTo>
                <a:lnTo>
                  <a:pt x="915" y="1344"/>
                </a:lnTo>
                <a:lnTo>
                  <a:pt x="915" y="1344"/>
                </a:lnTo>
                <a:lnTo>
                  <a:pt x="890" y="1337"/>
                </a:lnTo>
                <a:lnTo>
                  <a:pt x="862" y="1330"/>
                </a:lnTo>
                <a:lnTo>
                  <a:pt x="862" y="1330"/>
                </a:lnTo>
                <a:lnTo>
                  <a:pt x="862" y="1335"/>
                </a:lnTo>
                <a:lnTo>
                  <a:pt x="863" y="1339"/>
                </a:lnTo>
                <a:lnTo>
                  <a:pt x="864" y="1343"/>
                </a:lnTo>
                <a:lnTo>
                  <a:pt x="867" y="1346"/>
                </a:lnTo>
                <a:lnTo>
                  <a:pt x="873" y="1351"/>
                </a:lnTo>
                <a:lnTo>
                  <a:pt x="875" y="1354"/>
                </a:lnTo>
                <a:lnTo>
                  <a:pt x="877" y="1358"/>
                </a:lnTo>
                <a:lnTo>
                  <a:pt x="877" y="1358"/>
                </a:lnTo>
                <a:lnTo>
                  <a:pt x="909" y="1362"/>
                </a:lnTo>
                <a:lnTo>
                  <a:pt x="925" y="1363"/>
                </a:lnTo>
                <a:lnTo>
                  <a:pt x="941" y="1362"/>
                </a:lnTo>
                <a:lnTo>
                  <a:pt x="955" y="1360"/>
                </a:lnTo>
                <a:lnTo>
                  <a:pt x="963" y="1358"/>
                </a:lnTo>
                <a:lnTo>
                  <a:pt x="969" y="1356"/>
                </a:lnTo>
                <a:lnTo>
                  <a:pt x="974" y="1352"/>
                </a:lnTo>
                <a:lnTo>
                  <a:pt x="981" y="1348"/>
                </a:lnTo>
                <a:lnTo>
                  <a:pt x="986" y="1344"/>
                </a:lnTo>
                <a:lnTo>
                  <a:pt x="990" y="1338"/>
                </a:lnTo>
                <a:lnTo>
                  <a:pt x="990" y="1338"/>
                </a:lnTo>
                <a:lnTo>
                  <a:pt x="989" y="1333"/>
                </a:lnTo>
                <a:lnTo>
                  <a:pt x="986" y="1329"/>
                </a:lnTo>
                <a:lnTo>
                  <a:pt x="978" y="1317"/>
                </a:lnTo>
                <a:lnTo>
                  <a:pt x="978" y="1317"/>
                </a:lnTo>
                <a:lnTo>
                  <a:pt x="971" y="1319"/>
                </a:lnTo>
                <a:lnTo>
                  <a:pt x="966" y="1322"/>
                </a:lnTo>
                <a:lnTo>
                  <a:pt x="960" y="1326"/>
                </a:lnTo>
                <a:lnTo>
                  <a:pt x="956" y="1330"/>
                </a:lnTo>
                <a:lnTo>
                  <a:pt x="956" y="1330"/>
                </a:lnTo>
                <a:lnTo>
                  <a:pt x="954" y="1328"/>
                </a:lnTo>
                <a:lnTo>
                  <a:pt x="952" y="1328"/>
                </a:lnTo>
                <a:lnTo>
                  <a:pt x="948" y="1329"/>
                </a:lnTo>
                <a:lnTo>
                  <a:pt x="944" y="1331"/>
                </a:lnTo>
                <a:lnTo>
                  <a:pt x="936" y="1336"/>
                </a:lnTo>
                <a:lnTo>
                  <a:pt x="930" y="1338"/>
                </a:lnTo>
                <a:lnTo>
                  <a:pt x="926" y="1341"/>
                </a:lnTo>
                <a:lnTo>
                  <a:pt x="926" y="1341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336" name="组合 300"/>
          <p:cNvGrpSpPr/>
          <p:nvPr/>
        </p:nvGrpSpPr>
        <p:grpSpPr>
          <a:xfrm>
            <a:off x="9088129" y="5103513"/>
            <a:ext cx="683574" cy="619845"/>
            <a:chOff x="6029326" y="4137025"/>
            <a:chExt cx="1135063" cy="1006475"/>
          </a:xfrm>
        </p:grpSpPr>
        <p:sp>
          <p:nvSpPr>
            <p:cNvPr id="337" name="Freeform 131"/>
            <p:cNvSpPr>
              <a:spLocks noEditPoints="1"/>
            </p:cNvSpPr>
            <p:nvPr/>
          </p:nvSpPr>
          <p:spPr bwMode="auto">
            <a:xfrm>
              <a:off x="7100888" y="4235450"/>
              <a:ext cx="26988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24" y="2"/>
                </a:cxn>
                <a:cxn ang="0">
                  <a:pos x="28" y="3"/>
                </a:cxn>
                <a:cxn ang="0">
                  <a:pos x="30" y="5"/>
                </a:cxn>
                <a:cxn ang="0">
                  <a:pos x="31" y="8"/>
                </a:cxn>
                <a:cxn ang="0">
                  <a:pos x="31" y="8"/>
                </a:cxn>
                <a:cxn ang="0">
                  <a:pos x="33" y="8"/>
                </a:cxn>
                <a:cxn ang="0">
                  <a:pos x="34" y="7"/>
                </a:cxn>
                <a:cxn ang="0">
                  <a:pos x="36" y="4"/>
                </a:cxn>
                <a:cxn ang="0">
                  <a:pos x="37" y="1"/>
                </a:cxn>
                <a:cxn ang="0">
                  <a:pos x="40" y="0"/>
                </a:cxn>
                <a:cxn ang="0">
                  <a:pos x="41" y="0"/>
                </a:cxn>
                <a:cxn ang="0">
                  <a:pos x="41" y="0"/>
                </a:cxn>
                <a:cxn ang="0">
                  <a:pos x="46" y="5"/>
                </a:cxn>
                <a:cxn ang="0">
                  <a:pos x="50" y="9"/>
                </a:cxn>
                <a:cxn ang="0">
                  <a:pos x="52" y="16"/>
                </a:cxn>
                <a:cxn ang="0">
                  <a:pos x="52" y="21"/>
                </a:cxn>
                <a:cxn ang="0">
                  <a:pos x="52" y="28"/>
                </a:cxn>
                <a:cxn ang="0">
                  <a:pos x="50" y="33"/>
                </a:cxn>
                <a:cxn ang="0">
                  <a:pos x="47" y="38"/>
                </a:cxn>
                <a:cxn ang="0">
                  <a:pos x="44" y="44"/>
                </a:cxn>
                <a:cxn ang="0">
                  <a:pos x="40" y="48"/>
                </a:cxn>
                <a:cxn ang="0">
                  <a:pos x="35" y="52"/>
                </a:cxn>
                <a:cxn ang="0">
                  <a:pos x="30" y="55"/>
                </a:cxn>
                <a:cxn ang="0">
                  <a:pos x="25" y="58"/>
                </a:cxn>
                <a:cxn ang="0">
                  <a:pos x="19" y="58"/>
                </a:cxn>
                <a:cxn ang="0">
                  <a:pos x="15" y="58"/>
                </a:cxn>
                <a:cxn ang="0">
                  <a:pos x="10" y="55"/>
                </a:cxn>
                <a:cxn ang="0">
                  <a:pos x="5" y="52"/>
                </a:cxn>
                <a:cxn ang="0">
                  <a:pos x="5" y="52"/>
                </a:cxn>
                <a:cxn ang="0">
                  <a:pos x="2" y="47"/>
                </a:cxn>
                <a:cxn ang="0">
                  <a:pos x="0" y="39"/>
                </a:cxn>
                <a:cxn ang="0">
                  <a:pos x="0" y="32"/>
                </a:cxn>
                <a:cxn ang="0">
                  <a:pos x="1" y="23"/>
                </a:cxn>
                <a:cxn ang="0">
                  <a:pos x="3" y="16"/>
                </a:cxn>
                <a:cxn ang="0">
                  <a:pos x="8" y="9"/>
                </a:cxn>
                <a:cxn ang="0">
                  <a:pos x="13" y="5"/>
                </a:cxn>
                <a:cxn ang="0">
                  <a:pos x="16" y="3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4" y="33"/>
                </a:cxn>
                <a:cxn ang="0">
                  <a:pos x="14" y="33"/>
                </a:cxn>
                <a:cxn ang="0">
                  <a:pos x="17" y="35"/>
                </a:cxn>
                <a:cxn ang="0">
                  <a:pos x="18" y="38"/>
                </a:cxn>
                <a:cxn ang="0">
                  <a:pos x="20" y="40"/>
                </a:cxn>
                <a:cxn ang="0">
                  <a:pos x="25" y="41"/>
                </a:cxn>
                <a:cxn ang="0">
                  <a:pos x="25" y="41"/>
                </a:cxn>
                <a:cxn ang="0">
                  <a:pos x="29" y="37"/>
                </a:cxn>
                <a:cxn ang="0">
                  <a:pos x="33" y="32"/>
                </a:cxn>
                <a:cxn ang="0">
                  <a:pos x="35" y="24"/>
                </a:cxn>
                <a:cxn ang="0">
                  <a:pos x="35" y="15"/>
                </a:cxn>
                <a:cxn ang="0">
                  <a:pos x="35" y="15"/>
                </a:cxn>
                <a:cxn ang="0">
                  <a:pos x="28" y="17"/>
                </a:cxn>
                <a:cxn ang="0">
                  <a:pos x="20" y="20"/>
                </a:cxn>
                <a:cxn ang="0">
                  <a:pos x="18" y="22"/>
                </a:cxn>
                <a:cxn ang="0">
                  <a:pos x="16" y="25"/>
                </a:cxn>
                <a:cxn ang="0">
                  <a:pos x="15" y="29"/>
                </a:cxn>
                <a:cxn ang="0">
                  <a:pos x="14" y="33"/>
                </a:cxn>
                <a:cxn ang="0">
                  <a:pos x="14" y="33"/>
                </a:cxn>
              </a:cxnLst>
              <a:rect l="0" t="0" r="r" b="b"/>
              <a:pathLst>
                <a:path w="52" h="58">
                  <a:moveTo>
                    <a:pt x="20" y="2"/>
                  </a:moveTo>
                  <a:lnTo>
                    <a:pt x="20" y="2"/>
                  </a:lnTo>
                  <a:lnTo>
                    <a:pt x="24" y="2"/>
                  </a:lnTo>
                  <a:lnTo>
                    <a:pt x="28" y="3"/>
                  </a:lnTo>
                  <a:lnTo>
                    <a:pt x="30" y="5"/>
                  </a:lnTo>
                  <a:lnTo>
                    <a:pt x="31" y="8"/>
                  </a:lnTo>
                  <a:lnTo>
                    <a:pt x="31" y="8"/>
                  </a:lnTo>
                  <a:lnTo>
                    <a:pt x="33" y="8"/>
                  </a:lnTo>
                  <a:lnTo>
                    <a:pt x="34" y="7"/>
                  </a:lnTo>
                  <a:lnTo>
                    <a:pt x="36" y="4"/>
                  </a:lnTo>
                  <a:lnTo>
                    <a:pt x="37" y="1"/>
                  </a:lnTo>
                  <a:lnTo>
                    <a:pt x="40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46" y="5"/>
                  </a:lnTo>
                  <a:lnTo>
                    <a:pt x="50" y="9"/>
                  </a:lnTo>
                  <a:lnTo>
                    <a:pt x="52" y="16"/>
                  </a:lnTo>
                  <a:lnTo>
                    <a:pt x="52" y="21"/>
                  </a:lnTo>
                  <a:lnTo>
                    <a:pt x="52" y="28"/>
                  </a:lnTo>
                  <a:lnTo>
                    <a:pt x="50" y="33"/>
                  </a:lnTo>
                  <a:lnTo>
                    <a:pt x="47" y="38"/>
                  </a:lnTo>
                  <a:lnTo>
                    <a:pt x="44" y="44"/>
                  </a:lnTo>
                  <a:lnTo>
                    <a:pt x="40" y="48"/>
                  </a:lnTo>
                  <a:lnTo>
                    <a:pt x="35" y="52"/>
                  </a:lnTo>
                  <a:lnTo>
                    <a:pt x="30" y="55"/>
                  </a:lnTo>
                  <a:lnTo>
                    <a:pt x="25" y="58"/>
                  </a:lnTo>
                  <a:lnTo>
                    <a:pt x="19" y="58"/>
                  </a:lnTo>
                  <a:lnTo>
                    <a:pt x="15" y="58"/>
                  </a:lnTo>
                  <a:lnTo>
                    <a:pt x="10" y="55"/>
                  </a:lnTo>
                  <a:lnTo>
                    <a:pt x="5" y="52"/>
                  </a:lnTo>
                  <a:lnTo>
                    <a:pt x="5" y="52"/>
                  </a:lnTo>
                  <a:lnTo>
                    <a:pt x="2" y="47"/>
                  </a:lnTo>
                  <a:lnTo>
                    <a:pt x="0" y="39"/>
                  </a:lnTo>
                  <a:lnTo>
                    <a:pt x="0" y="32"/>
                  </a:lnTo>
                  <a:lnTo>
                    <a:pt x="1" y="23"/>
                  </a:lnTo>
                  <a:lnTo>
                    <a:pt x="3" y="16"/>
                  </a:lnTo>
                  <a:lnTo>
                    <a:pt x="8" y="9"/>
                  </a:lnTo>
                  <a:lnTo>
                    <a:pt x="13" y="5"/>
                  </a:lnTo>
                  <a:lnTo>
                    <a:pt x="16" y="3"/>
                  </a:lnTo>
                  <a:lnTo>
                    <a:pt x="20" y="2"/>
                  </a:lnTo>
                  <a:lnTo>
                    <a:pt x="20" y="2"/>
                  </a:lnTo>
                  <a:close/>
                  <a:moveTo>
                    <a:pt x="14" y="33"/>
                  </a:moveTo>
                  <a:lnTo>
                    <a:pt x="14" y="33"/>
                  </a:lnTo>
                  <a:lnTo>
                    <a:pt x="17" y="35"/>
                  </a:lnTo>
                  <a:lnTo>
                    <a:pt x="18" y="38"/>
                  </a:lnTo>
                  <a:lnTo>
                    <a:pt x="20" y="40"/>
                  </a:lnTo>
                  <a:lnTo>
                    <a:pt x="25" y="41"/>
                  </a:lnTo>
                  <a:lnTo>
                    <a:pt x="25" y="41"/>
                  </a:lnTo>
                  <a:lnTo>
                    <a:pt x="29" y="37"/>
                  </a:lnTo>
                  <a:lnTo>
                    <a:pt x="33" y="32"/>
                  </a:lnTo>
                  <a:lnTo>
                    <a:pt x="35" y="24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28" y="17"/>
                  </a:lnTo>
                  <a:lnTo>
                    <a:pt x="20" y="20"/>
                  </a:lnTo>
                  <a:lnTo>
                    <a:pt x="18" y="22"/>
                  </a:lnTo>
                  <a:lnTo>
                    <a:pt x="16" y="25"/>
                  </a:lnTo>
                  <a:lnTo>
                    <a:pt x="15" y="29"/>
                  </a:lnTo>
                  <a:lnTo>
                    <a:pt x="14" y="33"/>
                  </a:lnTo>
                  <a:lnTo>
                    <a:pt x="14" y="33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132"/>
            <p:cNvSpPr>
              <a:spLocks noEditPoints="1"/>
            </p:cNvSpPr>
            <p:nvPr/>
          </p:nvSpPr>
          <p:spPr bwMode="auto">
            <a:xfrm>
              <a:off x="7075488" y="4287838"/>
              <a:ext cx="31750" cy="33338"/>
            </a:xfrm>
            <a:custGeom>
              <a:avLst/>
              <a:gdLst/>
              <a:ahLst/>
              <a:cxnLst>
                <a:cxn ang="0">
                  <a:pos x="61" y="17"/>
                </a:cxn>
                <a:cxn ang="0">
                  <a:pos x="61" y="17"/>
                </a:cxn>
                <a:cxn ang="0">
                  <a:pos x="60" y="28"/>
                </a:cxn>
                <a:cxn ang="0">
                  <a:pos x="58" y="37"/>
                </a:cxn>
                <a:cxn ang="0">
                  <a:pos x="55" y="44"/>
                </a:cxn>
                <a:cxn ang="0">
                  <a:pos x="50" y="53"/>
                </a:cxn>
                <a:cxn ang="0">
                  <a:pos x="50" y="53"/>
                </a:cxn>
                <a:cxn ang="0">
                  <a:pos x="41" y="56"/>
                </a:cxn>
                <a:cxn ang="0">
                  <a:pos x="32" y="59"/>
                </a:cxn>
                <a:cxn ang="0">
                  <a:pos x="25" y="61"/>
                </a:cxn>
                <a:cxn ang="0">
                  <a:pos x="20" y="62"/>
                </a:cxn>
                <a:cxn ang="0">
                  <a:pos x="17" y="61"/>
                </a:cxn>
                <a:cxn ang="0">
                  <a:pos x="17" y="61"/>
                </a:cxn>
                <a:cxn ang="0">
                  <a:pos x="13" y="59"/>
                </a:cxn>
                <a:cxn ang="0">
                  <a:pos x="8" y="56"/>
                </a:cxn>
                <a:cxn ang="0">
                  <a:pos x="5" y="53"/>
                </a:cxn>
                <a:cxn ang="0">
                  <a:pos x="3" y="48"/>
                </a:cxn>
                <a:cxn ang="0">
                  <a:pos x="1" y="44"/>
                </a:cxn>
                <a:cxn ang="0">
                  <a:pos x="0" y="40"/>
                </a:cxn>
                <a:cxn ang="0">
                  <a:pos x="0" y="34"/>
                </a:cxn>
                <a:cxn ang="0">
                  <a:pos x="0" y="29"/>
                </a:cxn>
                <a:cxn ang="0">
                  <a:pos x="1" y="25"/>
                </a:cxn>
                <a:cxn ang="0">
                  <a:pos x="3" y="19"/>
                </a:cxn>
                <a:cxn ang="0">
                  <a:pos x="5" y="15"/>
                </a:cxn>
                <a:cxn ang="0">
                  <a:pos x="7" y="11"/>
                </a:cxn>
                <a:cxn ang="0">
                  <a:pos x="12" y="8"/>
                </a:cxn>
                <a:cxn ang="0">
                  <a:pos x="15" y="4"/>
                </a:cxn>
                <a:cxn ang="0">
                  <a:pos x="20" y="2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30" y="2"/>
                </a:cxn>
                <a:cxn ang="0">
                  <a:pos x="34" y="4"/>
                </a:cxn>
                <a:cxn ang="0">
                  <a:pos x="42" y="10"/>
                </a:cxn>
                <a:cxn ang="0">
                  <a:pos x="50" y="14"/>
                </a:cxn>
                <a:cxn ang="0">
                  <a:pos x="56" y="16"/>
                </a:cxn>
                <a:cxn ang="0">
                  <a:pos x="61" y="17"/>
                </a:cxn>
                <a:cxn ang="0">
                  <a:pos x="61" y="17"/>
                </a:cxn>
                <a:cxn ang="0">
                  <a:pos x="23" y="19"/>
                </a:cxn>
                <a:cxn ang="0">
                  <a:pos x="23" y="19"/>
                </a:cxn>
                <a:cxn ang="0">
                  <a:pos x="21" y="22"/>
                </a:cxn>
                <a:cxn ang="0">
                  <a:pos x="19" y="24"/>
                </a:cxn>
                <a:cxn ang="0">
                  <a:pos x="17" y="31"/>
                </a:cxn>
                <a:cxn ang="0">
                  <a:pos x="17" y="36"/>
                </a:cxn>
                <a:cxn ang="0">
                  <a:pos x="17" y="39"/>
                </a:cxn>
                <a:cxn ang="0">
                  <a:pos x="18" y="42"/>
                </a:cxn>
                <a:cxn ang="0">
                  <a:pos x="21" y="44"/>
                </a:cxn>
                <a:cxn ang="0">
                  <a:pos x="21" y="44"/>
                </a:cxn>
                <a:cxn ang="0">
                  <a:pos x="28" y="43"/>
                </a:cxn>
                <a:cxn ang="0">
                  <a:pos x="34" y="41"/>
                </a:cxn>
                <a:cxn ang="0">
                  <a:pos x="36" y="40"/>
                </a:cxn>
                <a:cxn ang="0">
                  <a:pos x="38" y="37"/>
                </a:cxn>
                <a:cxn ang="0">
                  <a:pos x="41" y="33"/>
                </a:cxn>
                <a:cxn ang="0">
                  <a:pos x="42" y="30"/>
                </a:cxn>
                <a:cxn ang="0">
                  <a:pos x="42" y="30"/>
                </a:cxn>
                <a:cxn ang="0">
                  <a:pos x="38" y="26"/>
                </a:cxn>
                <a:cxn ang="0">
                  <a:pos x="35" y="23"/>
                </a:cxn>
                <a:cxn ang="0">
                  <a:pos x="30" y="19"/>
                </a:cxn>
                <a:cxn ang="0">
                  <a:pos x="23" y="19"/>
                </a:cxn>
                <a:cxn ang="0">
                  <a:pos x="23" y="19"/>
                </a:cxn>
              </a:cxnLst>
              <a:rect l="0" t="0" r="r" b="b"/>
              <a:pathLst>
                <a:path w="61" h="62">
                  <a:moveTo>
                    <a:pt x="61" y="17"/>
                  </a:moveTo>
                  <a:lnTo>
                    <a:pt x="61" y="17"/>
                  </a:lnTo>
                  <a:lnTo>
                    <a:pt x="60" y="28"/>
                  </a:lnTo>
                  <a:lnTo>
                    <a:pt x="58" y="37"/>
                  </a:lnTo>
                  <a:lnTo>
                    <a:pt x="55" y="44"/>
                  </a:lnTo>
                  <a:lnTo>
                    <a:pt x="50" y="53"/>
                  </a:lnTo>
                  <a:lnTo>
                    <a:pt x="50" y="53"/>
                  </a:lnTo>
                  <a:lnTo>
                    <a:pt x="41" y="56"/>
                  </a:lnTo>
                  <a:lnTo>
                    <a:pt x="32" y="59"/>
                  </a:lnTo>
                  <a:lnTo>
                    <a:pt x="25" y="61"/>
                  </a:lnTo>
                  <a:lnTo>
                    <a:pt x="20" y="62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3" y="59"/>
                  </a:lnTo>
                  <a:lnTo>
                    <a:pt x="8" y="56"/>
                  </a:lnTo>
                  <a:lnTo>
                    <a:pt x="5" y="53"/>
                  </a:lnTo>
                  <a:lnTo>
                    <a:pt x="3" y="48"/>
                  </a:lnTo>
                  <a:lnTo>
                    <a:pt x="1" y="44"/>
                  </a:lnTo>
                  <a:lnTo>
                    <a:pt x="0" y="40"/>
                  </a:lnTo>
                  <a:lnTo>
                    <a:pt x="0" y="34"/>
                  </a:lnTo>
                  <a:lnTo>
                    <a:pt x="0" y="29"/>
                  </a:lnTo>
                  <a:lnTo>
                    <a:pt x="1" y="25"/>
                  </a:lnTo>
                  <a:lnTo>
                    <a:pt x="3" y="19"/>
                  </a:lnTo>
                  <a:lnTo>
                    <a:pt x="5" y="15"/>
                  </a:lnTo>
                  <a:lnTo>
                    <a:pt x="7" y="11"/>
                  </a:lnTo>
                  <a:lnTo>
                    <a:pt x="12" y="8"/>
                  </a:lnTo>
                  <a:lnTo>
                    <a:pt x="15" y="4"/>
                  </a:lnTo>
                  <a:lnTo>
                    <a:pt x="20" y="2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2"/>
                  </a:lnTo>
                  <a:lnTo>
                    <a:pt x="34" y="4"/>
                  </a:lnTo>
                  <a:lnTo>
                    <a:pt x="42" y="10"/>
                  </a:lnTo>
                  <a:lnTo>
                    <a:pt x="50" y="14"/>
                  </a:lnTo>
                  <a:lnTo>
                    <a:pt x="56" y="16"/>
                  </a:lnTo>
                  <a:lnTo>
                    <a:pt x="61" y="17"/>
                  </a:lnTo>
                  <a:lnTo>
                    <a:pt x="61" y="17"/>
                  </a:lnTo>
                  <a:close/>
                  <a:moveTo>
                    <a:pt x="23" y="19"/>
                  </a:moveTo>
                  <a:lnTo>
                    <a:pt x="23" y="19"/>
                  </a:lnTo>
                  <a:lnTo>
                    <a:pt x="21" y="22"/>
                  </a:lnTo>
                  <a:lnTo>
                    <a:pt x="19" y="24"/>
                  </a:lnTo>
                  <a:lnTo>
                    <a:pt x="17" y="31"/>
                  </a:lnTo>
                  <a:lnTo>
                    <a:pt x="17" y="36"/>
                  </a:lnTo>
                  <a:lnTo>
                    <a:pt x="17" y="39"/>
                  </a:lnTo>
                  <a:lnTo>
                    <a:pt x="18" y="42"/>
                  </a:lnTo>
                  <a:lnTo>
                    <a:pt x="21" y="44"/>
                  </a:lnTo>
                  <a:lnTo>
                    <a:pt x="21" y="44"/>
                  </a:lnTo>
                  <a:lnTo>
                    <a:pt x="28" y="43"/>
                  </a:lnTo>
                  <a:lnTo>
                    <a:pt x="34" y="41"/>
                  </a:lnTo>
                  <a:lnTo>
                    <a:pt x="36" y="40"/>
                  </a:lnTo>
                  <a:lnTo>
                    <a:pt x="38" y="37"/>
                  </a:lnTo>
                  <a:lnTo>
                    <a:pt x="41" y="33"/>
                  </a:lnTo>
                  <a:lnTo>
                    <a:pt x="42" y="30"/>
                  </a:lnTo>
                  <a:lnTo>
                    <a:pt x="42" y="30"/>
                  </a:lnTo>
                  <a:lnTo>
                    <a:pt x="38" y="26"/>
                  </a:lnTo>
                  <a:lnTo>
                    <a:pt x="35" y="23"/>
                  </a:lnTo>
                  <a:lnTo>
                    <a:pt x="30" y="19"/>
                  </a:lnTo>
                  <a:lnTo>
                    <a:pt x="23" y="19"/>
                  </a:lnTo>
                  <a:lnTo>
                    <a:pt x="23" y="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133"/>
            <p:cNvSpPr>
              <a:spLocks noEditPoints="1"/>
            </p:cNvSpPr>
            <p:nvPr/>
          </p:nvSpPr>
          <p:spPr bwMode="auto">
            <a:xfrm>
              <a:off x="6867526" y="4167188"/>
              <a:ext cx="26988" cy="34925"/>
            </a:xfrm>
            <a:custGeom>
              <a:avLst/>
              <a:gdLst/>
              <a:ahLst/>
              <a:cxnLst>
                <a:cxn ang="0">
                  <a:pos x="14" y="63"/>
                </a:cxn>
                <a:cxn ang="0">
                  <a:pos x="14" y="63"/>
                </a:cxn>
                <a:cxn ang="0">
                  <a:pos x="11" y="60"/>
                </a:cxn>
                <a:cxn ang="0">
                  <a:pos x="8" y="57"/>
                </a:cxn>
                <a:cxn ang="0">
                  <a:pos x="4" y="53"/>
                </a:cxn>
                <a:cxn ang="0">
                  <a:pos x="3" y="48"/>
                </a:cxn>
                <a:cxn ang="0">
                  <a:pos x="0" y="38"/>
                </a:cxn>
                <a:cxn ang="0">
                  <a:pos x="0" y="28"/>
                </a:cxn>
                <a:cxn ang="0">
                  <a:pos x="2" y="18"/>
                </a:cxn>
                <a:cxn ang="0">
                  <a:pos x="3" y="14"/>
                </a:cxn>
                <a:cxn ang="0">
                  <a:pos x="5" y="10"/>
                </a:cxn>
                <a:cxn ang="0">
                  <a:pos x="9" y="7"/>
                </a:cxn>
                <a:cxn ang="0">
                  <a:pos x="12" y="3"/>
                </a:cxn>
                <a:cxn ang="0">
                  <a:pos x="16" y="1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27" y="0"/>
                </a:cxn>
                <a:cxn ang="0">
                  <a:pos x="33" y="2"/>
                </a:cxn>
                <a:cxn ang="0">
                  <a:pos x="39" y="6"/>
                </a:cxn>
                <a:cxn ang="0">
                  <a:pos x="42" y="9"/>
                </a:cxn>
                <a:cxn ang="0">
                  <a:pos x="46" y="14"/>
                </a:cxn>
                <a:cxn ang="0">
                  <a:pos x="48" y="21"/>
                </a:cxn>
                <a:cxn ang="0">
                  <a:pos x="49" y="27"/>
                </a:cxn>
                <a:cxn ang="0">
                  <a:pos x="50" y="33"/>
                </a:cxn>
                <a:cxn ang="0">
                  <a:pos x="49" y="40"/>
                </a:cxn>
                <a:cxn ang="0">
                  <a:pos x="48" y="45"/>
                </a:cxn>
                <a:cxn ang="0">
                  <a:pos x="45" y="52"/>
                </a:cxn>
                <a:cxn ang="0">
                  <a:pos x="42" y="56"/>
                </a:cxn>
                <a:cxn ang="0">
                  <a:pos x="36" y="60"/>
                </a:cxn>
                <a:cxn ang="0">
                  <a:pos x="30" y="63"/>
                </a:cxn>
                <a:cxn ang="0">
                  <a:pos x="23" y="64"/>
                </a:cxn>
                <a:cxn ang="0">
                  <a:pos x="14" y="63"/>
                </a:cxn>
                <a:cxn ang="0">
                  <a:pos x="14" y="63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7" y="32"/>
                </a:cxn>
                <a:cxn ang="0">
                  <a:pos x="19" y="38"/>
                </a:cxn>
                <a:cxn ang="0">
                  <a:pos x="21" y="43"/>
                </a:cxn>
                <a:cxn ang="0">
                  <a:pos x="25" y="47"/>
                </a:cxn>
                <a:cxn ang="0">
                  <a:pos x="25" y="47"/>
                </a:cxn>
                <a:cxn ang="0">
                  <a:pos x="28" y="45"/>
                </a:cxn>
                <a:cxn ang="0">
                  <a:pos x="31" y="43"/>
                </a:cxn>
                <a:cxn ang="0">
                  <a:pos x="33" y="40"/>
                </a:cxn>
                <a:cxn ang="0">
                  <a:pos x="34" y="37"/>
                </a:cxn>
                <a:cxn ang="0">
                  <a:pos x="35" y="30"/>
                </a:cxn>
                <a:cxn ang="0">
                  <a:pos x="35" y="22"/>
                </a:cxn>
                <a:cxn ang="0">
                  <a:pos x="35" y="22"/>
                </a:cxn>
                <a:cxn ang="0">
                  <a:pos x="32" y="21"/>
                </a:cxn>
                <a:cxn ang="0">
                  <a:pos x="30" y="19"/>
                </a:cxn>
                <a:cxn ang="0">
                  <a:pos x="25" y="21"/>
                </a:cxn>
                <a:cxn ang="0">
                  <a:pos x="16" y="26"/>
                </a:cxn>
                <a:cxn ang="0">
                  <a:pos x="16" y="26"/>
                </a:cxn>
              </a:cxnLst>
              <a:rect l="0" t="0" r="r" b="b"/>
              <a:pathLst>
                <a:path w="50" h="64">
                  <a:moveTo>
                    <a:pt x="14" y="63"/>
                  </a:moveTo>
                  <a:lnTo>
                    <a:pt x="14" y="63"/>
                  </a:lnTo>
                  <a:lnTo>
                    <a:pt x="11" y="60"/>
                  </a:lnTo>
                  <a:lnTo>
                    <a:pt x="8" y="57"/>
                  </a:lnTo>
                  <a:lnTo>
                    <a:pt x="4" y="53"/>
                  </a:lnTo>
                  <a:lnTo>
                    <a:pt x="3" y="48"/>
                  </a:lnTo>
                  <a:lnTo>
                    <a:pt x="0" y="38"/>
                  </a:lnTo>
                  <a:lnTo>
                    <a:pt x="0" y="28"/>
                  </a:lnTo>
                  <a:lnTo>
                    <a:pt x="2" y="18"/>
                  </a:lnTo>
                  <a:lnTo>
                    <a:pt x="3" y="14"/>
                  </a:lnTo>
                  <a:lnTo>
                    <a:pt x="5" y="10"/>
                  </a:lnTo>
                  <a:lnTo>
                    <a:pt x="9" y="7"/>
                  </a:lnTo>
                  <a:lnTo>
                    <a:pt x="12" y="3"/>
                  </a:lnTo>
                  <a:lnTo>
                    <a:pt x="16" y="1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27" y="0"/>
                  </a:lnTo>
                  <a:lnTo>
                    <a:pt x="33" y="2"/>
                  </a:lnTo>
                  <a:lnTo>
                    <a:pt x="39" y="6"/>
                  </a:lnTo>
                  <a:lnTo>
                    <a:pt x="42" y="9"/>
                  </a:lnTo>
                  <a:lnTo>
                    <a:pt x="46" y="14"/>
                  </a:lnTo>
                  <a:lnTo>
                    <a:pt x="48" y="21"/>
                  </a:lnTo>
                  <a:lnTo>
                    <a:pt x="49" y="27"/>
                  </a:lnTo>
                  <a:lnTo>
                    <a:pt x="50" y="33"/>
                  </a:lnTo>
                  <a:lnTo>
                    <a:pt x="49" y="40"/>
                  </a:lnTo>
                  <a:lnTo>
                    <a:pt x="48" y="45"/>
                  </a:lnTo>
                  <a:lnTo>
                    <a:pt x="45" y="52"/>
                  </a:lnTo>
                  <a:lnTo>
                    <a:pt x="42" y="56"/>
                  </a:lnTo>
                  <a:lnTo>
                    <a:pt x="36" y="60"/>
                  </a:lnTo>
                  <a:lnTo>
                    <a:pt x="30" y="63"/>
                  </a:lnTo>
                  <a:lnTo>
                    <a:pt x="23" y="64"/>
                  </a:lnTo>
                  <a:lnTo>
                    <a:pt x="14" y="63"/>
                  </a:lnTo>
                  <a:lnTo>
                    <a:pt x="14" y="63"/>
                  </a:lnTo>
                  <a:close/>
                  <a:moveTo>
                    <a:pt x="16" y="26"/>
                  </a:moveTo>
                  <a:lnTo>
                    <a:pt x="16" y="26"/>
                  </a:lnTo>
                  <a:lnTo>
                    <a:pt x="17" y="32"/>
                  </a:lnTo>
                  <a:lnTo>
                    <a:pt x="19" y="38"/>
                  </a:lnTo>
                  <a:lnTo>
                    <a:pt x="21" y="43"/>
                  </a:lnTo>
                  <a:lnTo>
                    <a:pt x="25" y="47"/>
                  </a:lnTo>
                  <a:lnTo>
                    <a:pt x="25" y="47"/>
                  </a:lnTo>
                  <a:lnTo>
                    <a:pt x="28" y="45"/>
                  </a:lnTo>
                  <a:lnTo>
                    <a:pt x="31" y="43"/>
                  </a:lnTo>
                  <a:lnTo>
                    <a:pt x="33" y="40"/>
                  </a:lnTo>
                  <a:lnTo>
                    <a:pt x="34" y="37"/>
                  </a:lnTo>
                  <a:lnTo>
                    <a:pt x="35" y="30"/>
                  </a:lnTo>
                  <a:lnTo>
                    <a:pt x="35" y="22"/>
                  </a:lnTo>
                  <a:lnTo>
                    <a:pt x="35" y="22"/>
                  </a:lnTo>
                  <a:lnTo>
                    <a:pt x="32" y="21"/>
                  </a:lnTo>
                  <a:lnTo>
                    <a:pt x="30" y="19"/>
                  </a:lnTo>
                  <a:lnTo>
                    <a:pt x="25" y="21"/>
                  </a:lnTo>
                  <a:lnTo>
                    <a:pt x="16" y="26"/>
                  </a:lnTo>
                  <a:lnTo>
                    <a:pt x="16" y="2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134"/>
            <p:cNvSpPr>
              <a:spLocks noEditPoints="1"/>
            </p:cNvSpPr>
            <p:nvPr/>
          </p:nvSpPr>
          <p:spPr bwMode="auto">
            <a:xfrm>
              <a:off x="6851651" y="4222750"/>
              <a:ext cx="26988" cy="33338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3" y="0"/>
                </a:cxn>
                <a:cxn ang="0">
                  <a:pos x="19" y="1"/>
                </a:cxn>
                <a:cxn ang="0">
                  <a:pos x="26" y="2"/>
                </a:cxn>
                <a:cxn ang="0">
                  <a:pos x="35" y="6"/>
                </a:cxn>
                <a:cxn ang="0">
                  <a:pos x="44" y="10"/>
                </a:cxn>
                <a:cxn ang="0">
                  <a:pos x="52" y="13"/>
                </a:cxn>
                <a:cxn ang="0">
                  <a:pos x="52" y="13"/>
                </a:cxn>
                <a:cxn ang="0">
                  <a:pos x="52" y="24"/>
                </a:cxn>
                <a:cxn ang="0">
                  <a:pos x="50" y="33"/>
                </a:cxn>
                <a:cxn ang="0">
                  <a:pos x="47" y="42"/>
                </a:cxn>
                <a:cxn ang="0">
                  <a:pos x="43" y="49"/>
                </a:cxn>
                <a:cxn ang="0">
                  <a:pos x="37" y="55"/>
                </a:cxn>
                <a:cxn ang="0">
                  <a:pos x="31" y="59"/>
                </a:cxn>
                <a:cxn ang="0">
                  <a:pos x="25" y="61"/>
                </a:cxn>
                <a:cxn ang="0">
                  <a:pos x="19" y="61"/>
                </a:cxn>
                <a:cxn ang="0">
                  <a:pos x="19" y="61"/>
                </a:cxn>
                <a:cxn ang="0">
                  <a:pos x="15" y="60"/>
                </a:cxn>
                <a:cxn ang="0">
                  <a:pos x="12" y="58"/>
                </a:cxn>
                <a:cxn ang="0">
                  <a:pos x="8" y="56"/>
                </a:cxn>
                <a:cxn ang="0">
                  <a:pos x="5" y="53"/>
                </a:cxn>
                <a:cxn ang="0">
                  <a:pos x="2" y="44"/>
                </a:cxn>
                <a:cxn ang="0">
                  <a:pos x="0" y="35"/>
                </a:cxn>
                <a:cxn ang="0">
                  <a:pos x="0" y="26"/>
                </a:cxn>
                <a:cxn ang="0">
                  <a:pos x="2" y="16"/>
                </a:cxn>
                <a:cxn ang="0">
                  <a:pos x="6" y="8"/>
                </a:cxn>
                <a:cxn ang="0">
                  <a:pos x="10" y="4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21" y="17"/>
                </a:cxn>
                <a:cxn ang="0">
                  <a:pos x="21" y="17"/>
                </a:cxn>
                <a:cxn ang="0">
                  <a:pos x="20" y="22"/>
                </a:cxn>
                <a:cxn ang="0">
                  <a:pos x="19" y="26"/>
                </a:cxn>
                <a:cxn ang="0">
                  <a:pos x="18" y="31"/>
                </a:cxn>
                <a:cxn ang="0">
                  <a:pos x="19" y="37"/>
                </a:cxn>
                <a:cxn ang="0">
                  <a:pos x="19" y="37"/>
                </a:cxn>
                <a:cxn ang="0">
                  <a:pos x="22" y="38"/>
                </a:cxn>
                <a:cxn ang="0">
                  <a:pos x="26" y="37"/>
                </a:cxn>
                <a:cxn ang="0">
                  <a:pos x="29" y="34"/>
                </a:cxn>
                <a:cxn ang="0">
                  <a:pos x="31" y="32"/>
                </a:cxn>
                <a:cxn ang="0">
                  <a:pos x="34" y="25"/>
                </a:cxn>
                <a:cxn ang="0">
                  <a:pos x="37" y="17"/>
                </a:cxn>
                <a:cxn ang="0">
                  <a:pos x="37" y="17"/>
                </a:cxn>
                <a:cxn ang="0">
                  <a:pos x="33" y="16"/>
                </a:cxn>
                <a:cxn ang="0">
                  <a:pos x="29" y="16"/>
                </a:cxn>
                <a:cxn ang="0">
                  <a:pos x="21" y="17"/>
                </a:cxn>
                <a:cxn ang="0">
                  <a:pos x="21" y="17"/>
                </a:cxn>
              </a:cxnLst>
              <a:rect l="0" t="0" r="r" b="b"/>
              <a:pathLst>
                <a:path w="52" h="61">
                  <a:moveTo>
                    <a:pt x="13" y="0"/>
                  </a:moveTo>
                  <a:lnTo>
                    <a:pt x="13" y="0"/>
                  </a:lnTo>
                  <a:lnTo>
                    <a:pt x="19" y="1"/>
                  </a:lnTo>
                  <a:lnTo>
                    <a:pt x="26" y="2"/>
                  </a:lnTo>
                  <a:lnTo>
                    <a:pt x="35" y="6"/>
                  </a:lnTo>
                  <a:lnTo>
                    <a:pt x="44" y="10"/>
                  </a:lnTo>
                  <a:lnTo>
                    <a:pt x="52" y="13"/>
                  </a:lnTo>
                  <a:lnTo>
                    <a:pt x="52" y="13"/>
                  </a:lnTo>
                  <a:lnTo>
                    <a:pt x="52" y="24"/>
                  </a:lnTo>
                  <a:lnTo>
                    <a:pt x="50" y="33"/>
                  </a:lnTo>
                  <a:lnTo>
                    <a:pt x="47" y="42"/>
                  </a:lnTo>
                  <a:lnTo>
                    <a:pt x="43" y="49"/>
                  </a:lnTo>
                  <a:lnTo>
                    <a:pt x="37" y="55"/>
                  </a:lnTo>
                  <a:lnTo>
                    <a:pt x="31" y="59"/>
                  </a:lnTo>
                  <a:lnTo>
                    <a:pt x="25" y="61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15" y="60"/>
                  </a:lnTo>
                  <a:lnTo>
                    <a:pt x="12" y="58"/>
                  </a:lnTo>
                  <a:lnTo>
                    <a:pt x="8" y="56"/>
                  </a:lnTo>
                  <a:lnTo>
                    <a:pt x="5" y="53"/>
                  </a:lnTo>
                  <a:lnTo>
                    <a:pt x="2" y="44"/>
                  </a:lnTo>
                  <a:lnTo>
                    <a:pt x="0" y="35"/>
                  </a:lnTo>
                  <a:lnTo>
                    <a:pt x="0" y="26"/>
                  </a:lnTo>
                  <a:lnTo>
                    <a:pt x="2" y="16"/>
                  </a:lnTo>
                  <a:lnTo>
                    <a:pt x="6" y="8"/>
                  </a:lnTo>
                  <a:lnTo>
                    <a:pt x="10" y="4"/>
                  </a:lnTo>
                  <a:lnTo>
                    <a:pt x="13" y="0"/>
                  </a:lnTo>
                  <a:lnTo>
                    <a:pt x="13" y="0"/>
                  </a:lnTo>
                  <a:close/>
                  <a:moveTo>
                    <a:pt x="21" y="17"/>
                  </a:moveTo>
                  <a:lnTo>
                    <a:pt x="21" y="17"/>
                  </a:lnTo>
                  <a:lnTo>
                    <a:pt x="20" y="22"/>
                  </a:lnTo>
                  <a:lnTo>
                    <a:pt x="19" y="26"/>
                  </a:lnTo>
                  <a:lnTo>
                    <a:pt x="18" y="31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22" y="38"/>
                  </a:lnTo>
                  <a:lnTo>
                    <a:pt x="26" y="37"/>
                  </a:lnTo>
                  <a:lnTo>
                    <a:pt x="29" y="34"/>
                  </a:lnTo>
                  <a:lnTo>
                    <a:pt x="31" y="32"/>
                  </a:lnTo>
                  <a:lnTo>
                    <a:pt x="34" y="25"/>
                  </a:lnTo>
                  <a:lnTo>
                    <a:pt x="37" y="17"/>
                  </a:lnTo>
                  <a:lnTo>
                    <a:pt x="37" y="17"/>
                  </a:lnTo>
                  <a:lnTo>
                    <a:pt x="33" y="16"/>
                  </a:lnTo>
                  <a:lnTo>
                    <a:pt x="29" y="16"/>
                  </a:lnTo>
                  <a:lnTo>
                    <a:pt x="21" y="17"/>
                  </a:lnTo>
                  <a:lnTo>
                    <a:pt x="21" y="17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135"/>
            <p:cNvSpPr/>
            <p:nvPr/>
          </p:nvSpPr>
          <p:spPr bwMode="auto">
            <a:xfrm>
              <a:off x="6127751" y="4395788"/>
              <a:ext cx="4763" cy="47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8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3" y="9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" y="5"/>
                </a:cxn>
                <a:cxn ang="0">
                  <a:pos x="2" y="2"/>
                </a:cxn>
                <a:cxn ang="0">
                  <a:pos x="5" y="1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8" h="10">
                  <a:moveTo>
                    <a:pt x="8" y="0"/>
                  </a:moveTo>
                  <a:lnTo>
                    <a:pt x="8" y="0"/>
                  </a:lnTo>
                  <a:lnTo>
                    <a:pt x="8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3" y="9"/>
                  </a:lnTo>
                  <a:lnTo>
                    <a:pt x="0" y="8"/>
                  </a:lnTo>
                  <a:lnTo>
                    <a:pt x="0" y="8"/>
                  </a:lnTo>
                  <a:lnTo>
                    <a:pt x="1" y="5"/>
                  </a:lnTo>
                  <a:lnTo>
                    <a:pt x="2" y="2"/>
                  </a:lnTo>
                  <a:lnTo>
                    <a:pt x="5" y="1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Freeform 136"/>
            <p:cNvSpPr>
              <a:spLocks noEditPoints="1"/>
            </p:cNvSpPr>
            <p:nvPr/>
          </p:nvSpPr>
          <p:spPr bwMode="auto">
            <a:xfrm>
              <a:off x="6029326" y="4137025"/>
              <a:ext cx="1135063" cy="1006475"/>
            </a:xfrm>
            <a:custGeom>
              <a:avLst/>
              <a:gdLst/>
              <a:ahLst/>
              <a:cxnLst>
                <a:cxn ang="0">
                  <a:pos x="103" y="1307"/>
                </a:cxn>
                <a:cxn ang="0">
                  <a:pos x="73" y="346"/>
                </a:cxn>
                <a:cxn ang="0">
                  <a:pos x="321" y="88"/>
                </a:cxn>
                <a:cxn ang="0">
                  <a:pos x="1023" y="169"/>
                </a:cxn>
                <a:cxn ang="0">
                  <a:pos x="1173" y="605"/>
                </a:cxn>
                <a:cxn ang="0">
                  <a:pos x="1543" y="52"/>
                </a:cxn>
                <a:cxn ang="0">
                  <a:pos x="2067" y="103"/>
                </a:cxn>
                <a:cxn ang="0">
                  <a:pos x="2048" y="496"/>
                </a:cxn>
                <a:cxn ang="0">
                  <a:pos x="1899" y="1244"/>
                </a:cxn>
                <a:cxn ang="0">
                  <a:pos x="1446" y="1525"/>
                </a:cxn>
                <a:cxn ang="0">
                  <a:pos x="1262" y="961"/>
                </a:cxn>
                <a:cxn ang="0">
                  <a:pos x="1101" y="1767"/>
                </a:cxn>
                <a:cxn ang="0">
                  <a:pos x="969" y="1275"/>
                </a:cxn>
                <a:cxn ang="0">
                  <a:pos x="832" y="717"/>
                </a:cxn>
                <a:cxn ang="0">
                  <a:pos x="682" y="1090"/>
                </a:cxn>
                <a:cxn ang="0">
                  <a:pos x="537" y="1895"/>
                </a:cxn>
                <a:cxn ang="0">
                  <a:pos x="2059" y="294"/>
                </a:cxn>
                <a:cxn ang="0">
                  <a:pos x="1574" y="25"/>
                </a:cxn>
                <a:cxn ang="0">
                  <a:pos x="1976" y="907"/>
                </a:cxn>
                <a:cxn ang="0">
                  <a:pos x="2002" y="552"/>
                </a:cxn>
                <a:cxn ang="0">
                  <a:pos x="1460" y="1019"/>
                </a:cxn>
                <a:cxn ang="0">
                  <a:pos x="1950" y="881"/>
                </a:cxn>
                <a:cxn ang="0">
                  <a:pos x="1935" y="735"/>
                </a:cxn>
                <a:cxn ang="0">
                  <a:pos x="1837" y="656"/>
                </a:cxn>
                <a:cxn ang="0">
                  <a:pos x="1597" y="292"/>
                </a:cxn>
                <a:cxn ang="0">
                  <a:pos x="1927" y="1195"/>
                </a:cxn>
                <a:cxn ang="0">
                  <a:pos x="1440" y="575"/>
                </a:cxn>
                <a:cxn ang="0">
                  <a:pos x="1271" y="845"/>
                </a:cxn>
                <a:cxn ang="0">
                  <a:pos x="1159" y="832"/>
                </a:cxn>
                <a:cxn ang="0">
                  <a:pos x="1886" y="792"/>
                </a:cxn>
                <a:cxn ang="0">
                  <a:pos x="1743" y="912"/>
                </a:cxn>
                <a:cxn ang="0">
                  <a:pos x="1457" y="949"/>
                </a:cxn>
                <a:cxn ang="0">
                  <a:pos x="1560" y="337"/>
                </a:cxn>
                <a:cxn ang="0">
                  <a:pos x="1378" y="313"/>
                </a:cxn>
                <a:cxn ang="0">
                  <a:pos x="536" y="434"/>
                </a:cxn>
                <a:cxn ang="0">
                  <a:pos x="1438" y="328"/>
                </a:cxn>
                <a:cxn ang="0">
                  <a:pos x="1241" y="928"/>
                </a:cxn>
                <a:cxn ang="0">
                  <a:pos x="1403" y="1095"/>
                </a:cxn>
                <a:cxn ang="0">
                  <a:pos x="828" y="112"/>
                </a:cxn>
                <a:cxn ang="0">
                  <a:pos x="130" y="162"/>
                </a:cxn>
                <a:cxn ang="0">
                  <a:pos x="869" y="374"/>
                </a:cxn>
                <a:cxn ang="0">
                  <a:pos x="602" y="724"/>
                </a:cxn>
                <a:cxn ang="0">
                  <a:pos x="1248" y="378"/>
                </a:cxn>
                <a:cxn ang="0">
                  <a:pos x="1145" y="1709"/>
                </a:cxn>
                <a:cxn ang="0">
                  <a:pos x="1102" y="913"/>
                </a:cxn>
                <a:cxn ang="0">
                  <a:pos x="1098" y="1143"/>
                </a:cxn>
                <a:cxn ang="0">
                  <a:pos x="1039" y="833"/>
                </a:cxn>
                <a:cxn ang="0">
                  <a:pos x="743" y="1203"/>
                </a:cxn>
                <a:cxn ang="0">
                  <a:pos x="723" y="1143"/>
                </a:cxn>
                <a:cxn ang="0">
                  <a:pos x="541" y="1852"/>
                </a:cxn>
                <a:cxn ang="0">
                  <a:pos x="482" y="1268"/>
                </a:cxn>
                <a:cxn ang="0">
                  <a:pos x="465" y="1829"/>
                </a:cxn>
                <a:cxn ang="0">
                  <a:pos x="237" y="264"/>
                </a:cxn>
                <a:cxn ang="0">
                  <a:pos x="437" y="431"/>
                </a:cxn>
                <a:cxn ang="0">
                  <a:pos x="89" y="237"/>
                </a:cxn>
                <a:cxn ang="0">
                  <a:pos x="310" y="606"/>
                </a:cxn>
                <a:cxn ang="0">
                  <a:pos x="172" y="1189"/>
                </a:cxn>
                <a:cxn ang="0">
                  <a:pos x="460" y="853"/>
                </a:cxn>
                <a:cxn ang="0">
                  <a:pos x="166" y="1293"/>
                </a:cxn>
                <a:cxn ang="0">
                  <a:pos x="198" y="1376"/>
                </a:cxn>
                <a:cxn ang="0">
                  <a:pos x="150" y="927"/>
                </a:cxn>
                <a:cxn ang="0">
                  <a:pos x="113" y="993"/>
                </a:cxn>
                <a:cxn ang="0">
                  <a:pos x="151" y="1119"/>
                </a:cxn>
              </a:cxnLst>
              <a:rect l="0" t="0" r="r" b="b"/>
              <a:pathLst>
                <a:path w="2145" h="1901">
                  <a:moveTo>
                    <a:pt x="440" y="1797"/>
                  </a:moveTo>
                  <a:lnTo>
                    <a:pt x="440" y="1797"/>
                  </a:lnTo>
                  <a:lnTo>
                    <a:pt x="443" y="1771"/>
                  </a:lnTo>
                  <a:lnTo>
                    <a:pt x="444" y="1749"/>
                  </a:lnTo>
                  <a:lnTo>
                    <a:pt x="445" y="1725"/>
                  </a:lnTo>
                  <a:lnTo>
                    <a:pt x="447" y="1699"/>
                  </a:lnTo>
                  <a:lnTo>
                    <a:pt x="447" y="1699"/>
                  </a:lnTo>
                  <a:lnTo>
                    <a:pt x="435" y="1688"/>
                  </a:lnTo>
                  <a:lnTo>
                    <a:pt x="429" y="1684"/>
                  </a:lnTo>
                  <a:lnTo>
                    <a:pt x="422" y="1680"/>
                  </a:lnTo>
                  <a:lnTo>
                    <a:pt x="422" y="1680"/>
                  </a:lnTo>
                  <a:lnTo>
                    <a:pt x="399" y="1642"/>
                  </a:lnTo>
                  <a:lnTo>
                    <a:pt x="374" y="1604"/>
                  </a:lnTo>
                  <a:lnTo>
                    <a:pt x="349" y="1569"/>
                  </a:lnTo>
                  <a:lnTo>
                    <a:pt x="323" y="1534"/>
                  </a:lnTo>
                  <a:lnTo>
                    <a:pt x="269" y="1464"/>
                  </a:lnTo>
                  <a:lnTo>
                    <a:pt x="216" y="1395"/>
                  </a:lnTo>
                  <a:lnTo>
                    <a:pt x="216" y="1395"/>
                  </a:lnTo>
                  <a:lnTo>
                    <a:pt x="215" y="1400"/>
                  </a:lnTo>
                  <a:lnTo>
                    <a:pt x="212" y="1404"/>
                  </a:lnTo>
                  <a:lnTo>
                    <a:pt x="210" y="1408"/>
                  </a:lnTo>
                  <a:lnTo>
                    <a:pt x="207" y="1412"/>
                  </a:lnTo>
                  <a:lnTo>
                    <a:pt x="198" y="1418"/>
                  </a:lnTo>
                  <a:lnTo>
                    <a:pt x="188" y="1423"/>
                  </a:lnTo>
                  <a:lnTo>
                    <a:pt x="176" y="1428"/>
                  </a:lnTo>
                  <a:lnTo>
                    <a:pt x="163" y="1431"/>
                  </a:lnTo>
                  <a:lnTo>
                    <a:pt x="149" y="1432"/>
                  </a:lnTo>
                  <a:lnTo>
                    <a:pt x="135" y="1432"/>
                  </a:lnTo>
                  <a:lnTo>
                    <a:pt x="121" y="1431"/>
                  </a:lnTo>
                  <a:lnTo>
                    <a:pt x="109" y="1428"/>
                  </a:lnTo>
                  <a:lnTo>
                    <a:pt x="96" y="1423"/>
                  </a:lnTo>
                  <a:lnTo>
                    <a:pt x="86" y="1417"/>
                  </a:lnTo>
                  <a:lnTo>
                    <a:pt x="81" y="1414"/>
                  </a:lnTo>
                  <a:lnTo>
                    <a:pt x="77" y="1410"/>
                  </a:lnTo>
                  <a:lnTo>
                    <a:pt x="73" y="1405"/>
                  </a:lnTo>
                  <a:lnTo>
                    <a:pt x="71" y="1401"/>
                  </a:lnTo>
                  <a:lnTo>
                    <a:pt x="69" y="1396"/>
                  </a:lnTo>
                  <a:lnTo>
                    <a:pt x="67" y="1390"/>
                  </a:lnTo>
                  <a:lnTo>
                    <a:pt x="67" y="1384"/>
                  </a:lnTo>
                  <a:lnTo>
                    <a:pt x="67" y="1377"/>
                  </a:lnTo>
                  <a:lnTo>
                    <a:pt x="67" y="1377"/>
                  </a:lnTo>
                  <a:lnTo>
                    <a:pt x="72" y="1374"/>
                  </a:lnTo>
                  <a:lnTo>
                    <a:pt x="76" y="1370"/>
                  </a:lnTo>
                  <a:lnTo>
                    <a:pt x="83" y="1360"/>
                  </a:lnTo>
                  <a:lnTo>
                    <a:pt x="87" y="1356"/>
                  </a:lnTo>
                  <a:lnTo>
                    <a:pt x="91" y="1352"/>
                  </a:lnTo>
                  <a:lnTo>
                    <a:pt x="97" y="1351"/>
                  </a:lnTo>
                  <a:lnTo>
                    <a:pt x="103" y="1351"/>
                  </a:lnTo>
                  <a:lnTo>
                    <a:pt x="103" y="1351"/>
                  </a:lnTo>
                  <a:lnTo>
                    <a:pt x="103" y="1307"/>
                  </a:lnTo>
                  <a:lnTo>
                    <a:pt x="103" y="1264"/>
                  </a:lnTo>
                  <a:lnTo>
                    <a:pt x="103" y="1223"/>
                  </a:lnTo>
                  <a:lnTo>
                    <a:pt x="103" y="1203"/>
                  </a:lnTo>
                  <a:lnTo>
                    <a:pt x="105" y="1183"/>
                  </a:lnTo>
                  <a:lnTo>
                    <a:pt x="105" y="1183"/>
                  </a:lnTo>
                  <a:lnTo>
                    <a:pt x="106" y="1171"/>
                  </a:lnTo>
                  <a:lnTo>
                    <a:pt x="109" y="1159"/>
                  </a:lnTo>
                  <a:lnTo>
                    <a:pt x="111" y="1146"/>
                  </a:lnTo>
                  <a:lnTo>
                    <a:pt x="111" y="1134"/>
                  </a:lnTo>
                  <a:lnTo>
                    <a:pt x="111" y="1134"/>
                  </a:lnTo>
                  <a:lnTo>
                    <a:pt x="110" y="1107"/>
                  </a:lnTo>
                  <a:lnTo>
                    <a:pt x="106" y="1079"/>
                  </a:lnTo>
                  <a:lnTo>
                    <a:pt x="103" y="1051"/>
                  </a:lnTo>
                  <a:lnTo>
                    <a:pt x="101" y="1023"/>
                  </a:lnTo>
                  <a:lnTo>
                    <a:pt x="101" y="1023"/>
                  </a:lnTo>
                  <a:lnTo>
                    <a:pt x="98" y="992"/>
                  </a:lnTo>
                  <a:lnTo>
                    <a:pt x="95" y="962"/>
                  </a:lnTo>
                  <a:lnTo>
                    <a:pt x="92" y="931"/>
                  </a:lnTo>
                  <a:lnTo>
                    <a:pt x="90" y="899"/>
                  </a:lnTo>
                  <a:lnTo>
                    <a:pt x="90" y="899"/>
                  </a:lnTo>
                  <a:lnTo>
                    <a:pt x="90" y="895"/>
                  </a:lnTo>
                  <a:lnTo>
                    <a:pt x="91" y="891"/>
                  </a:lnTo>
                  <a:lnTo>
                    <a:pt x="94" y="888"/>
                  </a:lnTo>
                  <a:lnTo>
                    <a:pt x="97" y="887"/>
                  </a:lnTo>
                  <a:lnTo>
                    <a:pt x="97" y="887"/>
                  </a:lnTo>
                  <a:lnTo>
                    <a:pt x="95" y="870"/>
                  </a:lnTo>
                  <a:lnTo>
                    <a:pt x="94" y="853"/>
                  </a:lnTo>
                  <a:lnTo>
                    <a:pt x="94" y="836"/>
                  </a:lnTo>
                  <a:lnTo>
                    <a:pt x="95" y="820"/>
                  </a:lnTo>
                  <a:lnTo>
                    <a:pt x="98" y="786"/>
                  </a:lnTo>
                  <a:lnTo>
                    <a:pt x="98" y="770"/>
                  </a:lnTo>
                  <a:lnTo>
                    <a:pt x="97" y="754"/>
                  </a:lnTo>
                  <a:lnTo>
                    <a:pt x="97" y="754"/>
                  </a:lnTo>
                  <a:lnTo>
                    <a:pt x="92" y="719"/>
                  </a:lnTo>
                  <a:lnTo>
                    <a:pt x="90" y="683"/>
                  </a:lnTo>
                  <a:lnTo>
                    <a:pt x="86" y="609"/>
                  </a:lnTo>
                  <a:lnTo>
                    <a:pt x="82" y="534"/>
                  </a:lnTo>
                  <a:lnTo>
                    <a:pt x="80" y="496"/>
                  </a:lnTo>
                  <a:lnTo>
                    <a:pt x="75" y="459"/>
                  </a:lnTo>
                  <a:lnTo>
                    <a:pt x="75" y="459"/>
                  </a:lnTo>
                  <a:lnTo>
                    <a:pt x="80" y="451"/>
                  </a:lnTo>
                  <a:lnTo>
                    <a:pt x="81" y="443"/>
                  </a:lnTo>
                  <a:lnTo>
                    <a:pt x="81" y="435"/>
                  </a:lnTo>
                  <a:lnTo>
                    <a:pt x="80" y="427"/>
                  </a:lnTo>
                  <a:lnTo>
                    <a:pt x="76" y="408"/>
                  </a:lnTo>
                  <a:lnTo>
                    <a:pt x="74" y="399"/>
                  </a:lnTo>
                  <a:lnTo>
                    <a:pt x="73" y="389"/>
                  </a:lnTo>
                  <a:lnTo>
                    <a:pt x="73" y="389"/>
                  </a:lnTo>
                  <a:lnTo>
                    <a:pt x="73" y="368"/>
                  </a:lnTo>
                  <a:lnTo>
                    <a:pt x="73" y="346"/>
                  </a:lnTo>
                  <a:lnTo>
                    <a:pt x="75" y="324"/>
                  </a:lnTo>
                  <a:lnTo>
                    <a:pt x="75" y="301"/>
                  </a:lnTo>
                  <a:lnTo>
                    <a:pt x="75" y="301"/>
                  </a:lnTo>
                  <a:lnTo>
                    <a:pt x="74" y="290"/>
                  </a:lnTo>
                  <a:lnTo>
                    <a:pt x="73" y="279"/>
                  </a:lnTo>
                  <a:lnTo>
                    <a:pt x="68" y="257"/>
                  </a:lnTo>
                  <a:lnTo>
                    <a:pt x="66" y="246"/>
                  </a:lnTo>
                  <a:lnTo>
                    <a:pt x="65" y="235"/>
                  </a:lnTo>
                  <a:lnTo>
                    <a:pt x="64" y="224"/>
                  </a:lnTo>
                  <a:lnTo>
                    <a:pt x="65" y="212"/>
                  </a:lnTo>
                  <a:lnTo>
                    <a:pt x="65" y="212"/>
                  </a:lnTo>
                  <a:lnTo>
                    <a:pt x="60" y="207"/>
                  </a:lnTo>
                  <a:lnTo>
                    <a:pt x="56" y="203"/>
                  </a:lnTo>
                  <a:lnTo>
                    <a:pt x="53" y="201"/>
                  </a:lnTo>
                  <a:lnTo>
                    <a:pt x="49" y="199"/>
                  </a:lnTo>
                  <a:lnTo>
                    <a:pt x="44" y="199"/>
                  </a:lnTo>
                  <a:lnTo>
                    <a:pt x="40" y="199"/>
                  </a:lnTo>
                  <a:lnTo>
                    <a:pt x="40" y="199"/>
                  </a:lnTo>
                  <a:lnTo>
                    <a:pt x="38" y="192"/>
                  </a:lnTo>
                  <a:lnTo>
                    <a:pt x="35" y="188"/>
                  </a:lnTo>
                  <a:lnTo>
                    <a:pt x="30" y="186"/>
                  </a:lnTo>
                  <a:lnTo>
                    <a:pt x="26" y="182"/>
                  </a:lnTo>
                  <a:lnTo>
                    <a:pt x="16" y="178"/>
                  </a:lnTo>
                  <a:lnTo>
                    <a:pt x="12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5" y="165"/>
                  </a:lnTo>
                  <a:lnTo>
                    <a:pt x="3" y="160"/>
                  </a:lnTo>
                  <a:lnTo>
                    <a:pt x="1" y="155"/>
                  </a:lnTo>
                  <a:lnTo>
                    <a:pt x="0" y="149"/>
                  </a:lnTo>
                  <a:lnTo>
                    <a:pt x="1" y="144"/>
                  </a:lnTo>
                  <a:lnTo>
                    <a:pt x="1" y="139"/>
                  </a:lnTo>
                  <a:lnTo>
                    <a:pt x="4" y="134"/>
                  </a:lnTo>
                  <a:lnTo>
                    <a:pt x="6" y="129"/>
                  </a:lnTo>
                  <a:lnTo>
                    <a:pt x="12" y="119"/>
                  </a:lnTo>
                  <a:lnTo>
                    <a:pt x="20" y="112"/>
                  </a:lnTo>
                  <a:lnTo>
                    <a:pt x="29" y="105"/>
                  </a:lnTo>
                  <a:lnTo>
                    <a:pt x="40" y="102"/>
                  </a:lnTo>
                  <a:lnTo>
                    <a:pt x="40" y="102"/>
                  </a:lnTo>
                  <a:lnTo>
                    <a:pt x="44" y="102"/>
                  </a:lnTo>
                  <a:lnTo>
                    <a:pt x="47" y="104"/>
                  </a:lnTo>
                  <a:lnTo>
                    <a:pt x="53" y="110"/>
                  </a:lnTo>
                  <a:lnTo>
                    <a:pt x="53" y="110"/>
                  </a:lnTo>
                  <a:lnTo>
                    <a:pt x="74" y="106"/>
                  </a:lnTo>
                  <a:lnTo>
                    <a:pt x="97" y="103"/>
                  </a:lnTo>
                  <a:lnTo>
                    <a:pt x="142" y="99"/>
                  </a:lnTo>
                  <a:lnTo>
                    <a:pt x="186" y="96"/>
                  </a:lnTo>
                  <a:lnTo>
                    <a:pt x="231" y="94"/>
                  </a:lnTo>
                  <a:lnTo>
                    <a:pt x="276" y="91"/>
                  </a:lnTo>
                  <a:lnTo>
                    <a:pt x="321" y="88"/>
                  </a:lnTo>
                  <a:lnTo>
                    <a:pt x="365" y="84"/>
                  </a:lnTo>
                  <a:lnTo>
                    <a:pt x="388" y="81"/>
                  </a:lnTo>
                  <a:lnTo>
                    <a:pt x="412" y="76"/>
                  </a:lnTo>
                  <a:lnTo>
                    <a:pt x="412" y="76"/>
                  </a:lnTo>
                  <a:lnTo>
                    <a:pt x="424" y="78"/>
                  </a:lnTo>
                  <a:lnTo>
                    <a:pt x="437" y="79"/>
                  </a:lnTo>
                  <a:lnTo>
                    <a:pt x="464" y="78"/>
                  </a:lnTo>
                  <a:lnTo>
                    <a:pt x="490" y="75"/>
                  </a:lnTo>
                  <a:lnTo>
                    <a:pt x="515" y="72"/>
                  </a:lnTo>
                  <a:lnTo>
                    <a:pt x="542" y="69"/>
                  </a:lnTo>
                  <a:lnTo>
                    <a:pt x="568" y="67"/>
                  </a:lnTo>
                  <a:lnTo>
                    <a:pt x="594" y="66"/>
                  </a:lnTo>
                  <a:lnTo>
                    <a:pt x="606" y="67"/>
                  </a:lnTo>
                  <a:lnTo>
                    <a:pt x="619" y="68"/>
                  </a:lnTo>
                  <a:lnTo>
                    <a:pt x="619" y="68"/>
                  </a:lnTo>
                  <a:lnTo>
                    <a:pt x="676" y="59"/>
                  </a:lnTo>
                  <a:lnTo>
                    <a:pt x="676" y="59"/>
                  </a:lnTo>
                  <a:lnTo>
                    <a:pt x="707" y="54"/>
                  </a:lnTo>
                  <a:lnTo>
                    <a:pt x="723" y="52"/>
                  </a:lnTo>
                  <a:lnTo>
                    <a:pt x="730" y="51"/>
                  </a:lnTo>
                  <a:lnTo>
                    <a:pt x="737" y="52"/>
                  </a:lnTo>
                  <a:lnTo>
                    <a:pt x="737" y="52"/>
                  </a:lnTo>
                  <a:lnTo>
                    <a:pt x="741" y="53"/>
                  </a:lnTo>
                  <a:lnTo>
                    <a:pt x="746" y="55"/>
                  </a:lnTo>
                  <a:lnTo>
                    <a:pt x="755" y="59"/>
                  </a:lnTo>
                  <a:lnTo>
                    <a:pt x="760" y="62"/>
                  </a:lnTo>
                  <a:lnTo>
                    <a:pt x="764" y="63"/>
                  </a:lnTo>
                  <a:lnTo>
                    <a:pt x="768" y="64"/>
                  </a:lnTo>
                  <a:lnTo>
                    <a:pt x="772" y="62"/>
                  </a:lnTo>
                  <a:lnTo>
                    <a:pt x="772" y="62"/>
                  </a:lnTo>
                  <a:lnTo>
                    <a:pt x="780" y="68"/>
                  </a:lnTo>
                  <a:lnTo>
                    <a:pt x="787" y="72"/>
                  </a:lnTo>
                  <a:lnTo>
                    <a:pt x="796" y="76"/>
                  </a:lnTo>
                  <a:lnTo>
                    <a:pt x="806" y="81"/>
                  </a:lnTo>
                  <a:lnTo>
                    <a:pt x="824" y="87"/>
                  </a:lnTo>
                  <a:lnTo>
                    <a:pt x="843" y="94"/>
                  </a:lnTo>
                  <a:lnTo>
                    <a:pt x="861" y="100"/>
                  </a:lnTo>
                  <a:lnTo>
                    <a:pt x="881" y="106"/>
                  </a:lnTo>
                  <a:lnTo>
                    <a:pt x="889" y="111"/>
                  </a:lnTo>
                  <a:lnTo>
                    <a:pt x="898" y="115"/>
                  </a:lnTo>
                  <a:lnTo>
                    <a:pt x="905" y="120"/>
                  </a:lnTo>
                  <a:lnTo>
                    <a:pt x="913" y="127"/>
                  </a:lnTo>
                  <a:lnTo>
                    <a:pt x="913" y="127"/>
                  </a:lnTo>
                  <a:lnTo>
                    <a:pt x="924" y="129"/>
                  </a:lnTo>
                  <a:lnTo>
                    <a:pt x="936" y="132"/>
                  </a:lnTo>
                  <a:lnTo>
                    <a:pt x="958" y="142"/>
                  </a:lnTo>
                  <a:lnTo>
                    <a:pt x="979" y="151"/>
                  </a:lnTo>
                  <a:lnTo>
                    <a:pt x="1001" y="160"/>
                  </a:lnTo>
                  <a:lnTo>
                    <a:pt x="1001" y="160"/>
                  </a:lnTo>
                  <a:lnTo>
                    <a:pt x="1023" y="169"/>
                  </a:lnTo>
                  <a:lnTo>
                    <a:pt x="1045" y="176"/>
                  </a:lnTo>
                  <a:lnTo>
                    <a:pt x="1089" y="192"/>
                  </a:lnTo>
                  <a:lnTo>
                    <a:pt x="1089" y="192"/>
                  </a:lnTo>
                  <a:lnTo>
                    <a:pt x="1101" y="197"/>
                  </a:lnTo>
                  <a:lnTo>
                    <a:pt x="1113" y="203"/>
                  </a:lnTo>
                  <a:lnTo>
                    <a:pt x="1126" y="208"/>
                  </a:lnTo>
                  <a:lnTo>
                    <a:pt x="1137" y="212"/>
                  </a:lnTo>
                  <a:lnTo>
                    <a:pt x="1137" y="212"/>
                  </a:lnTo>
                  <a:lnTo>
                    <a:pt x="1148" y="216"/>
                  </a:lnTo>
                  <a:lnTo>
                    <a:pt x="1159" y="217"/>
                  </a:lnTo>
                  <a:lnTo>
                    <a:pt x="1170" y="219"/>
                  </a:lnTo>
                  <a:lnTo>
                    <a:pt x="1179" y="221"/>
                  </a:lnTo>
                  <a:lnTo>
                    <a:pt x="1179" y="221"/>
                  </a:lnTo>
                  <a:lnTo>
                    <a:pt x="1226" y="240"/>
                  </a:lnTo>
                  <a:lnTo>
                    <a:pt x="1250" y="248"/>
                  </a:lnTo>
                  <a:lnTo>
                    <a:pt x="1262" y="251"/>
                  </a:lnTo>
                  <a:lnTo>
                    <a:pt x="1273" y="253"/>
                  </a:lnTo>
                  <a:lnTo>
                    <a:pt x="1273" y="253"/>
                  </a:lnTo>
                  <a:lnTo>
                    <a:pt x="1283" y="257"/>
                  </a:lnTo>
                  <a:lnTo>
                    <a:pt x="1294" y="263"/>
                  </a:lnTo>
                  <a:lnTo>
                    <a:pt x="1314" y="269"/>
                  </a:lnTo>
                  <a:lnTo>
                    <a:pt x="1334" y="275"/>
                  </a:lnTo>
                  <a:lnTo>
                    <a:pt x="1356" y="279"/>
                  </a:lnTo>
                  <a:lnTo>
                    <a:pt x="1400" y="287"/>
                  </a:lnTo>
                  <a:lnTo>
                    <a:pt x="1421" y="294"/>
                  </a:lnTo>
                  <a:lnTo>
                    <a:pt x="1444" y="301"/>
                  </a:lnTo>
                  <a:lnTo>
                    <a:pt x="1444" y="301"/>
                  </a:lnTo>
                  <a:lnTo>
                    <a:pt x="1448" y="312"/>
                  </a:lnTo>
                  <a:lnTo>
                    <a:pt x="1451" y="322"/>
                  </a:lnTo>
                  <a:lnTo>
                    <a:pt x="1452" y="331"/>
                  </a:lnTo>
                  <a:lnTo>
                    <a:pt x="1452" y="345"/>
                  </a:lnTo>
                  <a:lnTo>
                    <a:pt x="1452" y="345"/>
                  </a:lnTo>
                  <a:lnTo>
                    <a:pt x="1447" y="351"/>
                  </a:lnTo>
                  <a:lnTo>
                    <a:pt x="1440" y="356"/>
                  </a:lnTo>
                  <a:lnTo>
                    <a:pt x="1433" y="360"/>
                  </a:lnTo>
                  <a:lnTo>
                    <a:pt x="1425" y="363"/>
                  </a:lnTo>
                  <a:lnTo>
                    <a:pt x="1417" y="366"/>
                  </a:lnTo>
                  <a:lnTo>
                    <a:pt x="1408" y="367"/>
                  </a:lnTo>
                  <a:lnTo>
                    <a:pt x="1389" y="369"/>
                  </a:lnTo>
                  <a:lnTo>
                    <a:pt x="1348" y="371"/>
                  </a:lnTo>
                  <a:lnTo>
                    <a:pt x="1328" y="372"/>
                  </a:lnTo>
                  <a:lnTo>
                    <a:pt x="1308" y="374"/>
                  </a:lnTo>
                  <a:lnTo>
                    <a:pt x="1308" y="374"/>
                  </a:lnTo>
                  <a:lnTo>
                    <a:pt x="1288" y="401"/>
                  </a:lnTo>
                  <a:lnTo>
                    <a:pt x="1270" y="429"/>
                  </a:lnTo>
                  <a:lnTo>
                    <a:pt x="1253" y="458"/>
                  </a:lnTo>
                  <a:lnTo>
                    <a:pt x="1237" y="487"/>
                  </a:lnTo>
                  <a:lnTo>
                    <a:pt x="1205" y="547"/>
                  </a:lnTo>
                  <a:lnTo>
                    <a:pt x="1173" y="605"/>
                  </a:lnTo>
                  <a:lnTo>
                    <a:pt x="1173" y="605"/>
                  </a:lnTo>
                  <a:lnTo>
                    <a:pt x="1191" y="600"/>
                  </a:lnTo>
                  <a:lnTo>
                    <a:pt x="1210" y="594"/>
                  </a:lnTo>
                  <a:lnTo>
                    <a:pt x="1228" y="587"/>
                  </a:lnTo>
                  <a:lnTo>
                    <a:pt x="1249" y="582"/>
                  </a:lnTo>
                  <a:lnTo>
                    <a:pt x="1249" y="582"/>
                  </a:lnTo>
                  <a:lnTo>
                    <a:pt x="1273" y="578"/>
                  </a:lnTo>
                  <a:lnTo>
                    <a:pt x="1298" y="574"/>
                  </a:lnTo>
                  <a:lnTo>
                    <a:pt x="1348" y="568"/>
                  </a:lnTo>
                  <a:lnTo>
                    <a:pt x="1398" y="562"/>
                  </a:lnTo>
                  <a:lnTo>
                    <a:pt x="1421" y="558"/>
                  </a:lnTo>
                  <a:lnTo>
                    <a:pt x="1444" y="553"/>
                  </a:lnTo>
                  <a:lnTo>
                    <a:pt x="1444" y="553"/>
                  </a:lnTo>
                  <a:lnTo>
                    <a:pt x="1449" y="553"/>
                  </a:lnTo>
                  <a:lnTo>
                    <a:pt x="1454" y="554"/>
                  </a:lnTo>
                  <a:lnTo>
                    <a:pt x="1458" y="556"/>
                  </a:lnTo>
                  <a:lnTo>
                    <a:pt x="1463" y="557"/>
                  </a:lnTo>
                  <a:lnTo>
                    <a:pt x="1463" y="557"/>
                  </a:lnTo>
                  <a:lnTo>
                    <a:pt x="1462" y="552"/>
                  </a:lnTo>
                  <a:lnTo>
                    <a:pt x="1461" y="547"/>
                  </a:lnTo>
                  <a:lnTo>
                    <a:pt x="1460" y="542"/>
                  </a:lnTo>
                  <a:lnTo>
                    <a:pt x="1459" y="536"/>
                  </a:lnTo>
                  <a:lnTo>
                    <a:pt x="1459" y="536"/>
                  </a:lnTo>
                  <a:lnTo>
                    <a:pt x="1464" y="499"/>
                  </a:lnTo>
                  <a:lnTo>
                    <a:pt x="1469" y="463"/>
                  </a:lnTo>
                  <a:lnTo>
                    <a:pt x="1475" y="427"/>
                  </a:lnTo>
                  <a:lnTo>
                    <a:pt x="1480" y="390"/>
                  </a:lnTo>
                  <a:lnTo>
                    <a:pt x="1488" y="356"/>
                  </a:lnTo>
                  <a:lnTo>
                    <a:pt x="1492" y="340"/>
                  </a:lnTo>
                  <a:lnTo>
                    <a:pt x="1496" y="324"/>
                  </a:lnTo>
                  <a:lnTo>
                    <a:pt x="1503" y="308"/>
                  </a:lnTo>
                  <a:lnTo>
                    <a:pt x="1509" y="293"/>
                  </a:lnTo>
                  <a:lnTo>
                    <a:pt x="1515" y="279"/>
                  </a:lnTo>
                  <a:lnTo>
                    <a:pt x="1524" y="265"/>
                  </a:lnTo>
                  <a:lnTo>
                    <a:pt x="1524" y="265"/>
                  </a:lnTo>
                  <a:lnTo>
                    <a:pt x="1519" y="259"/>
                  </a:lnTo>
                  <a:lnTo>
                    <a:pt x="1514" y="251"/>
                  </a:lnTo>
                  <a:lnTo>
                    <a:pt x="1511" y="242"/>
                  </a:lnTo>
                  <a:lnTo>
                    <a:pt x="1509" y="234"/>
                  </a:lnTo>
                  <a:lnTo>
                    <a:pt x="1508" y="225"/>
                  </a:lnTo>
                  <a:lnTo>
                    <a:pt x="1509" y="216"/>
                  </a:lnTo>
                  <a:lnTo>
                    <a:pt x="1509" y="206"/>
                  </a:lnTo>
                  <a:lnTo>
                    <a:pt x="1511" y="196"/>
                  </a:lnTo>
                  <a:lnTo>
                    <a:pt x="1515" y="177"/>
                  </a:lnTo>
                  <a:lnTo>
                    <a:pt x="1521" y="157"/>
                  </a:lnTo>
                  <a:lnTo>
                    <a:pt x="1527" y="136"/>
                  </a:lnTo>
                  <a:lnTo>
                    <a:pt x="1533" y="116"/>
                  </a:lnTo>
                  <a:lnTo>
                    <a:pt x="1533" y="116"/>
                  </a:lnTo>
                  <a:lnTo>
                    <a:pt x="1535" y="101"/>
                  </a:lnTo>
                  <a:lnTo>
                    <a:pt x="1538" y="85"/>
                  </a:lnTo>
                  <a:lnTo>
                    <a:pt x="1543" y="52"/>
                  </a:lnTo>
                  <a:lnTo>
                    <a:pt x="1546" y="36"/>
                  </a:lnTo>
                  <a:lnTo>
                    <a:pt x="1552" y="23"/>
                  </a:lnTo>
                  <a:lnTo>
                    <a:pt x="1554" y="18"/>
                  </a:lnTo>
                  <a:lnTo>
                    <a:pt x="1557" y="12"/>
                  </a:lnTo>
                  <a:lnTo>
                    <a:pt x="1561" y="8"/>
                  </a:lnTo>
                  <a:lnTo>
                    <a:pt x="1566" y="5"/>
                  </a:lnTo>
                  <a:lnTo>
                    <a:pt x="1566" y="5"/>
                  </a:lnTo>
                  <a:lnTo>
                    <a:pt x="1572" y="3"/>
                  </a:lnTo>
                  <a:lnTo>
                    <a:pt x="1581" y="2"/>
                  </a:lnTo>
                  <a:lnTo>
                    <a:pt x="1591" y="0"/>
                  </a:lnTo>
                  <a:lnTo>
                    <a:pt x="1601" y="0"/>
                  </a:lnTo>
                  <a:lnTo>
                    <a:pt x="1622" y="3"/>
                  </a:lnTo>
                  <a:lnTo>
                    <a:pt x="1641" y="5"/>
                  </a:lnTo>
                  <a:lnTo>
                    <a:pt x="1641" y="5"/>
                  </a:lnTo>
                  <a:lnTo>
                    <a:pt x="1662" y="9"/>
                  </a:lnTo>
                  <a:lnTo>
                    <a:pt x="1681" y="12"/>
                  </a:lnTo>
                  <a:lnTo>
                    <a:pt x="1727" y="22"/>
                  </a:lnTo>
                  <a:lnTo>
                    <a:pt x="1727" y="22"/>
                  </a:lnTo>
                  <a:lnTo>
                    <a:pt x="1739" y="25"/>
                  </a:lnTo>
                  <a:lnTo>
                    <a:pt x="1751" y="29"/>
                  </a:lnTo>
                  <a:lnTo>
                    <a:pt x="1764" y="35"/>
                  </a:lnTo>
                  <a:lnTo>
                    <a:pt x="1778" y="39"/>
                  </a:lnTo>
                  <a:lnTo>
                    <a:pt x="1778" y="39"/>
                  </a:lnTo>
                  <a:lnTo>
                    <a:pt x="1803" y="45"/>
                  </a:lnTo>
                  <a:lnTo>
                    <a:pt x="1830" y="50"/>
                  </a:lnTo>
                  <a:lnTo>
                    <a:pt x="1857" y="55"/>
                  </a:lnTo>
                  <a:lnTo>
                    <a:pt x="1885" y="59"/>
                  </a:lnTo>
                  <a:lnTo>
                    <a:pt x="1885" y="59"/>
                  </a:lnTo>
                  <a:lnTo>
                    <a:pt x="1898" y="64"/>
                  </a:lnTo>
                  <a:lnTo>
                    <a:pt x="1911" y="68"/>
                  </a:lnTo>
                  <a:lnTo>
                    <a:pt x="1922" y="72"/>
                  </a:lnTo>
                  <a:lnTo>
                    <a:pt x="1935" y="76"/>
                  </a:lnTo>
                  <a:lnTo>
                    <a:pt x="1935" y="76"/>
                  </a:lnTo>
                  <a:lnTo>
                    <a:pt x="1953" y="80"/>
                  </a:lnTo>
                  <a:lnTo>
                    <a:pt x="1972" y="82"/>
                  </a:lnTo>
                  <a:lnTo>
                    <a:pt x="1990" y="83"/>
                  </a:lnTo>
                  <a:lnTo>
                    <a:pt x="2007" y="85"/>
                  </a:lnTo>
                  <a:lnTo>
                    <a:pt x="2007" y="85"/>
                  </a:lnTo>
                  <a:lnTo>
                    <a:pt x="2013" y="87"/>
                  </a:lnTo>
                  <a:lnTo>
                    <a:pt x="2020" y="90"/>
                  </a:lnTo>
                  <a:lnTo>
                    <a:pt x="2025" y="94"/>
                  </a:lnTo>
                  <a:lnTo>
                    <a:pt x="2032" y="96"/>
                  </a:lnTo>
                  <a:lnTo>
                    <a:pt x="2032" y="96"/>
                  </a:lnTo>
                  <a:lnTo>
                    <a:pt x="2037" y="96"/>
                  </a:lnTo>
                  <a:lnTo>
                    <a:pt x="2041" y="96"/>
                  </a:lnTo>
                  <a:lnTo>
                    <a:pt x="2045" y="95"/>
                  </a:lnTo>
                  <a:lnTo>
                    <a:pt x="2051" y="96"/>
                  </a:lnTo>
                  <a:lnTo>
                    <a:pt x="2051" y="96"/>
                  </a:lnTo>
                  <a:lnTo>
                    <a:pt x="2058" y="99"/>
                  </a:lnTo>
                  <a:lnTo>
                    <a:pt x="2067" y="103"/>
                  </a:lnTo>
                  <a:lnTo>
                    <a:pt x="2084" y="113"/>
                  </a:lnTo>
                  <a:lnTo>
                    <a:pt x="2093" y="117"/>
                  </a:lnTo>
                  <a:lnTo>
                    <a:pt x="2101" y="120"/>
                  </a:lnTo>
                  <a:lnTo>
                    <a:pt x="2109" y="123"/>
                  </a:lnTo>
                  <a:lnTo>
                    <a:pt x="2115" y="123"/>
                  </a:lnTo>
                  <a:lnTo>
                    <a:pt x="2115" y="123"/>
                  </a:lnTo>
                  <a:lnTo>
                    <a:pt x="2118" y="129"/>
                  </a:lnTo>
                  <a:lnTo>
                    <a:pt x="2121" y="134"/>
                  </a:lnTo>
                  <a:lnTo>
                    <a:pt x="2130" y="146"/>
                  </a:lnTo>
                  <a:lnTo>
                    <a:pt x="2134" y="151"/>
                  </a:lnTo>
                  <a:lnTo>
                    <a:pt x="2139" y="157"/>
                  </a:lnTo>
                  <a:lnTo>
                    <a:pt x="2141" y="163"/>
                  </a:lnTo>
                  <a:lnTo>
                    <a:pt x="2143" y="171"/>
                  </a:lnTo>
                  <a:lnTo>
                    <a:pt x="2143" y="171"/>
                  </a:lnTo>
                  <a:lnTo>
                    <a:pt x="2143" y="179"/>
                  </a:lnTo>
                  <a:lnTo>
                    <a:pt x="2142" y="188"/>
                  </a:lnTo>
                  <a:lnTo>
                    <a:pt x="2140" y="195"/>
                  </a:lnTo>
                  <a:lnTo>
                    <a:pt x="2135" y="203"/>
                  </a:lnTo>
                  <a:lnTo>
                    <a:pt x="2131" y="209"/>
                  </a:lnTo>
                  <a:lnTo>
                    <a:pt x="2126" y="216"/>
                  </a:lnTo>
                  <a:lnTo>
                    <a:pt x="2115" y="227"/>
                  </a:lnTo>
                  <a:lnTo>
                    <a:pt x="2115" y="227"/>
                  </a:lnTo>
                  <a:lnTo>
                    <a:pt x="2119" y="236"/>
                  </a:lnTo>
                  <a:lnTo>
                    <a:pt x="2124" y="242"/>
                  </a:lnTo>
                  <a:lnTo>
                    <a:pt x="2134" y="255"/>
                  </a:lnTo>
                  <a:lnTo>
                    <a:pt x="2140" y="261"/>
                  </a:lnTo>
                  <a:lnTo>
                    <a:pt x="2143" y="267"/>
                  </a:lnTo>
                  <a:lnTo>
                    <a:pt x="2145" y="275"/>
                  </a:lnTo>
                  <a:lnTo>
                    <a:pt x="2145" y="284"/>
                  </a:lnTo>
                  <a:lnTo>
                    <a:pt x="2145" y="284"/>
                  </a:lnTo>
                  <a:lnTo>
                    <a:pt x="2143" y="290"/>
                  </a:lnTo>
                  <a:lnTo>
                    <a:pt x="2141" y="296"/>
                  </a:lnTo>
                  <a:lnTo>
                    <a:pt x="2131" y="310"/>
                  </a:lnTo>
                  <a:lnTo>
                    <a:pt x="2120" y="325"/>
                  </a:lnTo>
                  <a:lnTo>
                    <a:pt x="2112" y="341"/>
                  </a:lnTo>
                  <a:lnTo>
                    <a:pt x="2112" y="341"/>
                  </a:lnTo>
                  <a:lnTo>
                    <a:pt x="2097" y="370"/>
                  </a:lnTo>
                  <a:lnTo>
                    <a:pt x="2084" y="398"/>
                  </a:lnTo>
                  <a:lnTo>
                    <a:pt x="2084" y="398"/>
                  </a:lnTo>
                  <a:lnTo>
                    <a:pt x="2079" y="414"/>
                  </a:lnTo>
                  <a:lnTo>
                    <a:pt x="2074" y="430"/>
                  </a:lnTo>
                  <a:lnTo>
                    <a:pt x="2070" y="445"/>
                  </a:lnTo>
                  <a:lnTo>
                    <a:pt x="2065" y="461"/>
                  </a:lnTo>
                  <a:lnTo>
                    <a:pt x="2065" y="461"/>
                  </a:lnTo>
                  <a:lnTo>
                    <a:pt x="2061" y="467"/>
                  </a:lnTo>
                  <a:lnTo>
                    <a:pt x="2057" y="474"/>
                  </a:lnTo>
                  <a:lnTo>
                    <a:pt x="2054" y="481"/>
                  </a:lnTo>
                  <a:lnTo>
                    <a:pt x="2051" y="488"/>
                  </a:lnTo>
                  <a:lnTo>
                    <a:pt x="2051" y="488"/>
                  </a:lnTo>
                  <a:lnTo>
                    <a:pt x="2048" y="496"/>
                  </a:lnTo>
                  <a:lnTo>
                    <a:pt x="2046" y="505"/>
                  </a:lnTo>
                  <a:lnTo>
                    <a:pt x="2042" y="524"/>
                  </a:lnTo>
                  <a:lnTo>
                    <a:pt x="2042" y="524"/>
                  </a:lnTo>
                  <a:lnTo>
                    <a:pt x="2033" y="550"/>
                  </a:lnTo>
                  <a:lnTo>
                    <a:pt x="2023" y="578"/>
                  </a:lnTo>
                  <a:lnTo>
                    <a:pt x="2014" y="604"/>
                  </a:lnTo>
                  <a:lnTo>
                    <a:pt x="2010" y="617"/>
                  </a:lnTo>
                  <a:lnTo>
                    <a:pt x="2008" y="631"/>
                  </a:lnTo>
                  <a:lnTo>
                    <a:pt x="2008" y="631"/>
                  </a:lnTo>
                  <a:lnTo>
                    <a:pt x="2007" y="648"/>
                  </a:lnTo>
                  <a:lnTo>
                    <a:pt x="2007" y="668"/>
                  </a:lnTo>
                  <a:lnTo>
                    <a:pt x="2007" y="707"/>
                  </a:lnTo>
                  <a:lnTo>
                    <a:pt x="2007" y="746"/>
                  </a:lnTo>
                  <a:lnTo>
                    <a:pt x="2006" y="765"/>
                  </a:lnTo>
                  <a:lnTo>
                    <a:pt x="2005" y="784"/>
                  </a:lnTo>
                  <a:lnTo>
                    <a:pt x="2005" y="784"/>
                  </a:lnTo>
                  <a:lnTo>
                    <a:pt x="1999" y="833"/>
                  </a:lnTo>
                  <a:lnTo>
                    <a:pt x="1997" y="887"/>
                  </a:lnTo>
                  <a:lnTo>
                    <a:pt x="1995" y="942"/>
                  </a:lnTo>
                  <a:lnTo>
                    <a:pt x="1995" y="997"/>
                  </a:lnTo>
                  <a:lnTo>
                    <a:pt x="1995" y="1110"/>
                  </a:lnTo>
                  <a:lnTo>
                    <a:pt x="1996" y="1216"/>
                  </a:lnTo>
                  <a:lnTo>
                    <a:pt x="1996" y="1216"/>
                  </a:lnTo>
                  <a:lnTo>
                    <a:pt x="1995" y="1245"/>
                  </a:lnTo>
                  <a:lnTo>
                    <a:pt x="1994" y="1279"/>
                  </a:lnTo>
                  <a:lnTo>
                    <a:pt x="1994" y="1279"/>
                  </a:lnTo>
                  <a:lnTo>
                    <a:pt x="1993" y="1311"/>
                  </a:lnTo>
                  <a:lnTo>
                    <a:pt x="1992" y="1324"/>
                  </a:lnTo>
                  <a:lnTo>
                    <a:pt x="1990" y="1336"/>
                  </a:lnTo>
                  <a:lnTo>
                    <a:pt x="1985" y="1345"/>
                  </a:lnTo>
                  <a:lnTo>
                    <a:pt x="1982" y="1350"/>
                  </a:lnTo>
                  <a:lnTo>
                    <a:pt x="1978" y="1354"/>
                  </a:lnTo>
                  <a:lnTo>
                    <a:pt x="1974" y="1357"/>
                  </a:lnTo>
                  <a:lnTo>
                    <a:pt x="1968" y="1360"/>
                  </a:lnTo>
                  <a:lnTo>
                    <a:pt x="1955" y="1368"/>
                  </a:lnTo>
                  <a:lnTo>
                    <a:pt x="1955" y="1368"/>
                  </a:lnTo>
                  <a:lnTo>
                    <a:pt x="1946" y="1367"/>
                  </a:lnTo>
                  <a:lnTo>
                    <a:pt x="1939" y="1366"/>
                  </a:lnTo>
                  <a:lnTo>
                    <a:pt x="1934" y="1366"/>
                  </a:lnTo>
                  <a:lnTo>
                    <a:pt x="1927" y="1368"/>
                  </a:lnTo>
                  <a:lnTo>
                    <a:pt x="1927" y="1368"/>
                  </a:lnTo>
                  <a:lnTo>
                    <a:pt x="1924" y="1362"/>
                  </a:lnTo>
                  <a:lnTo>
                    <a:pt x="1921" y="1359"/>
                  </a:lnTo>
                  <a:lnTo>
                    <a:pt x="1915" y="1355"/>
                  </a:lnTo>
                  <a:lnTo>
                    <a:pt x="1900" y="1346"/>
                  </a:lnTo>
                  <a:lnTo>
                    <a:pt x="1900" y="1346"/>
                  </a:lnTo>
                  <a:lnTo>
                    <a:pt x="1898" y="1322"/>
                  </a:lnTo>
                  <a:lnTo>
                    <a:pt x="1898" y="1296"/>
                  </a:lnTo>
                  <a:lnTo>
                    <a:pt x="1898" y="1270"/>
                  </a:lnTo>
                  <a:lnTo>
                    <a:pt x="1899" y="1244"/>
                  </a:lnTo>
                  <a:lnTo>
                    <a:pt x="1902" y="1188"/>
                  </a:lnTo>
                  <a:lnTo>
                    <a:pt x="1906" y="1131"/>
                  </a:lnTo>
                  <a:lnTo>
                    <a:pt x="1911" y="1074"/>
                  </a:lnTo>
                  <a:lnTo>
                    <a:pt x="1913" y="1019"/>
                  </a:lnTo>
                  <a:lnTo>
                    <a:pt x="1913" y="992"/>
                  </a:lnTo>
                  <a:lnTo>
                    <a:pt x="1913" y="965"/>
                  </a:lnTo>
                  <a:lnTo>
                    <a:pt x="1911" y="941"/>
                  </a:lnTo>
                  <a:lnTo>
                    <a:pt x="1907" y="916"/>
                  </a:lnTo>
                  <a:lnTo>
                    <a:pt x="1907" y="916"/>
                  </a:lnTo>
                  <a:lnTo>
                    <a:pt x="1822" y="944"/>
                  </a:lnTo>
                  <a:lnTo>
                    <a:pt x="1736" y="973"/>
                  </a:lnTo>
                  <a:lnTo>
                    <a:pt x="1694" y="988"/>
                  </a:lnTo>
                  <a:lnTo>
                    <a:pt x="1652" y="1004"/>
                  </a:lnTo>
                  <a:lnTo>
                    <a:pt x="1612" y="1019"/>
                  </a:lnTo>
                  <a:lnTo>
                    <a:pt x="1572" y="1036"/>
                  </a:lnTo>
                  <a:lnTo>
                    <a:pt x="1572" y="1036"/>
                  </a:lnTo>
                  <a:lnTo>
                    <a:pt x="1565" y="1035"/>
                  </a:lnTo>
                  <a:lnTo>
                    <a:pt x="1558" y="1036"/>
                  </a:lnTo>
                  <a:lnTo>
                    <a:pt x="1553" y="1038"/>
                  </a:lnTo>
                  <a:lnTo>
                    <a:pt x="1548" y="1040"/>
                  </a:lnTo>
                  <a:lnTo>
                    <a:pt x="1537" y="1047"/>
                  </a:lnTo>
                  <a:lnTo>
                    <a:pt x="1531" y="1050"/>
                  </a:lnTo>
                  <a:lnTo>
                    <a:pt x="1526" y="1053"/>
                  </a:lnTo>
                  <a:lnTo>
                    <a:pt x="1526" y="1053"/>
                  </a:lnTo>
                  <a:lnTo>
                    <a:pt x="1521" y="1053"/>
                  </a:lnTo>
                  <a:lnTo>
                    <a:pt x="1516" y="1054"/>
                  </a:lnTo>
                  <a:lnTo>
                    <a:pt x="1513" y="1054"/>
                  </a:lnTo>
                  <a:lnTo>
                    <a:pt x="1509" y="1055"/>
                  </a:lnTo>
                  <a:lnTo>
                    <a:pt x="1509" y="1055"/>
                  </a:lnTo>
                  <a:lnTo>
                    <a:pt x="1497" y="1059"/>
                  </a:lnTo>
                  <a:lnTo>
                    <a:pt x="1490" y="1065"/>
                  </a:lnTo>
                  <a:lnTo>
                    <a:pt x="1483" y="1070"/>
                  </a:lnTo>
                  <a:lnTo>
                    <a:pt x="1480" y="1075"/>
                  </a:lnTo>
                  <a:lnTo>
                    <a:pt x="1478" y="1083"/>
                  </a:lnTo>
                  <a:lnTo>
                    <a:pt x="1476" y="1090"/>
                  </a:lnTo>
                  <a:lnTo>
                    <a:pt x="1474" y="1113"/>
                  </a:lnTo>
                  <a:lnTo>
                    <a:pt x="1474" y="1113"/>
                  </a:lnTo>
                  <a:lnTo>
                    <a:pt x="1472" y="1120"/>
                  </a:lnTo>
                  <a:lnTo>
                    <a:pt x="1469" y="1127"/>
                  </a:lnTo>
                  <a:lnTo>
                    <a:pt x="1468" y="1133"/>
                  </a:lnTo>
                  <a:lnTo>
                    <a:pt x="1467" y="1141"/>
                  </a:lnTo>
                  <a:lnTo>
                    <a:pt x="1467" y="1141"/>
                  </a:lnTo>
                  <a:lnTo>
                    <a:pt x="1458" y="1293"/>
                  </a:lnTo>
                  <a:lnTo>
                    <a:pt x="1453" y="1371"/>
                  </a:lnTo>
                  <a:lnTo>
                    <a:pt x="1448" y="1447"/>
                  </a:lnTo>
                  <a:lnTo>
                    <a:pt x="1448" y="1447"/>
                  </a:lnTo>
                  <a:lnTo>
                    <a:pt x="1444" y="1487"/>
                  </a:lnTo>
                  <a:lnTo>
                    <a:pt x="1444" y="1506"/>
                  </a:lnTo>
                  <a:lnTo>
                    <a:pt x="1445" y="1516"/>
                  </a:lnTo>
                  <a:lnTo>
                    <a:pt x="1446" y="1525"/>
                  </a:lnTo>
                  <a:lnTo>
                    <a:pt x="1446" y="1525"/>
                  </a:lnTo>
                  <a:lnTo>
                    <a:pt x="1440" y="1532"/>
                  </a:lnTo>
                  <a:lnTo>
                    <a:pt x="1435" y="1538"/>
                  </a:lnTo>
                  <a:lnTo>
                    <a:pt x="1429" y="1543"/>
                  </a:lnTo>
                  <a:lnTo>
                    <a:pt x="1422" y="1549"/>
                  </a:lnTo>
                  <a:lnTo>
                    <a:pt x="1415" y="1553"/>
                  </a:lnTo>
                  <a:lnTo>
                    <a:pt x="1406" y="1557"/>
                  </a:lnTo>
                  <a:lnTo>
                    <a:pt x="1389" y="1565"/>
                  </a:lnTo>
                  <a:lnTo>
                    <a:pt x="1389" y="1565"/>
                  </a:lnTo>
                  <a:lnTo>
                    <a:pt x="1386" y="1559"/>
                  </a:lnTo>
                  <a:lnTo>
                    <a:pt x="1381" y="1556"/>
                  </a:lnTo>
                  <a:lnTo>
                    <a:pt x="1369" y="1549"/>
                  </a:lnTo>
                  <a:lnTo>
                    <a:pt x="1356" y="1540"/>
                  </a:lnTo>
                  <a:lnTo>
                    <a:pt x="1352" y="1536"/>
                  </a:lnTo>
                  <a:lnTo>
                    <a:pt x="1347" y="1531"/>
                  </a:lnTo>
                  <a:lnTo>
                    <a:pt x="1347" y="1531"/>
                  </a:lnTo>
                  <a:lnTo>
                    <a:pt x="1347" y="1528"/>
                  </a:lnTo>
                  <a:lnTo>
                    <a:pt x="1346" y="1522"/>
                  </a:lnTo>
                  <a:lnTo>
                    <a:pt x="1343" y="1510"/>
                  </a:lnTo>
                  <a:lnTo>
                    <a:pt x="1343" y="1510"/>
                  </a:lnTo>
                  <a:lnTo>
                    <a:pt x="1344" y="1505"/>
                  </a:lnTo>
                  <a:lnTo>
                    <a:pt x="1345" y="1502"/>
                  </a:lnTo>
                  <a:lnTo>
                    <a:pt x="1347" y="1498"/>
                  </a:lnTo>
                  <a:lnTo>
                    <a:pt x="1349" y="1493"/>
                  </a:lnTo>
                  <a:lnTo>
                    <a:pt x="1349" y="1493"/>
                  </a:lnTo>
                  <a:lnTo>
                    <a:pt x="1351" y="1482"/>
                  </a:lnTo>
                  <a:lnTo>
                    <a:pt x="1352" y="1469"/>
                  </a:lnTo>
                  <a:lnTo>
                    <a:pt x="1354" y="1443"/>
                  </a:lnTo>
                  <a:lnTo>
                    <a:pt x="1354" y="1443"/>
                  </a:lnTo>
                  <a:lnTo>
                    <a:pt x="1356" y="1417"/>
                  </a:lnTo>
                  <a:lnTo>
                    <a:pt x="1358" y="1390"/>
                  </a:lnTo>
                  <a:lnTo>
                    <a:pt x="1358" y="1390"/>
                  </a:lnTo>
                  <a:lnTo>
                    <a:pt x="1362" y="1276"/>
                  </a:lnTo>
                  <a:lnTo>
                    <a:pt x="1367" y="1162"/>
                  </a:lnTo>
                  <a:lnTo>
                    <a:pt x="1367" y="1162"/>
                  </a:lnTo>
                  <a:lnTo>
                    <a:pt x="1369" y="1129"/>
                  </a:lnTo>
                  <a:lnTo>
                    <a:pt x="1370" y="1114"/>
                  </a:lnTo>
                  <a:lnTo>
                    <a:pt x="1371" y="1099"/>
                  </a:lnTo>
                  <a:lnTo>
                    <a:pt x="1371" y="1099"/>
                  </a:lnTo>
                  <a:lnTo>
                    <a:pt x="1371" y="1072"/>
                  </a:lnTo>
                  <a:lnTo>
                    <a:pt x="1370" y="1060"/>
                  </a:lnTo>
                  <a:lnTo>
                    <a:pt x="1368" y="1050"/>
                  </a:lnTo>
                  <a:lnTo>
                    <a:pt x="1364" y="1040"/>
                  </a:lnTo>
                  <a:lnTo>
                    <a:pt x="1360" y="1032"/>
                  </a:lnTo>
                  <a:lnTo>
                    <a:pt x="1354" y="1023"/>
                  </a:lnTo>
                  <a:lnTo>
                    <a:pt x="1345" y="1014"/>
                  </a:lnTo>
                  <a:lnTo>
                    <a:pt x="1345" y="1014"/>
                  </a:lnTo>
                  <a:lnTo>
                    <a:pt x="1318" y="995"/>
                  </a:lnTo>
                  <a:lnTo>
                    <a:pt x="1291" y="978"/>
                  </a:lnTo>
                  <a:lnTo>
                    <a:pt x="1262" y="961"/>
                  </a:lnTo>
                  <a:lnTo>
                    <a:pt x="1232" y="944"/>
                  </a:lnTo>
                  <a:lnTo>
                    <a:pt x="1203" y="927"/>
                  </a:lnTo>
                  <a:lnTo>
                    <a:pt x="1174" y="910"/>
                  </a:lnTo>
                  <a:lnTo>
                    <a:pt x="1146" y="891"/>
                  </a:lnTo>
                  <a:lnTo>
                    <a:pt x="1133" y="882"/>
                  </a:lnTo>
                  <a:lnTo>
                    <a:pt x="1120" y="872"/>
                  </a:lnTo>
                  <a:lnTo>
                    <a:pt x="1120" y="872"/>
                  </a:lnTo>
                  <a:lnTo>
                    <a:pt x="1117" y="923"/>
                  </a:lnTo>
                  <a:lnTo>
                    <a:pt x="1115" y="974"/>
                  </a:lnTo>
                  <a:lnTo>
                    <a:pt x="1114" y="1023"/>
                  </a:lnTo>
                  <a:lnTo>
                    <a:pt x="1114" y="1071"/>
                  </a:lnTo>
                  <a:lnTo>
                    <a:pt x="1115" y="1168"/>
                  </a:lnTo>
                  <a:lnTo>
                    <a:pt x="1118" y="1265"/>
                  </a:lnTo>
                  <a:lnTo>
                    <a:pt x="1118" y="1265"/>
                  </a:lnTo>
                  <a:lnTo>
                    <a:pt x="1118" y="1274"/>
                  </a:lnTo>
                  <a:lnTo>
                    <a:pt x="1116" y="1282"/>
                  </a:lnTo>
                  <a:lnTo>
                    <a:pt x="1115" y="1292"/>
                  </a:lnTo>
                  <a:lnTo>
                    <a:pt x="1114" y="1300"/>
                  </a:lnTo>
                  <a:lnTo>
                    <a:pt x="1114" y="1300"/>
                  </a:lnTo>
                  <a:lnTo>
                    <a:pt x="1115" y="1307"/>
                  </a:lnTo>
                  <a:lnTo>
                    <a:pt x="1116" y="1313"/>
                  </a:lnTo>
                  <a:lnTo>
                    <a:pt x="1118" y="1320"/>
                  </a:lnTo>
                  <a:lnTo>
                    <a:pt x="1118" y="1325"/>
                  </a:lnTo>
                  <a:lnTo>
                    <a:pt x="1118" y="1325"/>
                  </a:lnTo>
                  <a:lnTo>
                    <a:pt x="1118" y="1344"/>
                  </a:lnTo>
                  <a:lnTo>
                    <a:pt x="1116" y="1365"/>
                  </a:lnTo>
                  <a:lnTo>
                    <a:pt x="1114" y="1384"/>
                  </a:lnTo>
                  <a:lnTo>
                    <a:pt x="1112" y="1403"/>
                  </a:lnTo>
                  <a:lnTo>
                    <a:pt x="1112" y="1403"/>
                  </a:lnTo>
                  <a:lnTo>
                    <a:pt x="1113" y="1466"/>
                  </a:lnTo>
                  <a:lnTo>
                    <a:pt x="1114" y="1529"/>
                  </a:lnTo>
                  <a:lnTo>
                    <a:pt x="1118" y="1663"/>
                  </a:lnTo>
                  <a:lnTo>
                    <a:pt x="1118" y="1663"/>
                  </a:lnTo>
                  <a:lnTo>
                    <a:pt x="1126" y="1668"/>
                  </a:lnTo>
                  <a:lnTo>
                    <a:pt x="1131" y="1673"/>
                  </a:lnTo>
                  <a:lnTo>
                    <a:pt x="1143" y="1684"/>
                  </a:lnTo>
                  <a:lnTo>
                    <a:pt x="1154" y="1694"/>
                  </a:lnTo>
                  <a:lnTo>
                    <a:pt x="1164" y="1705"/>
                  </a:lnTo>
                  <a:lnTo>
                    <a:pt x="1164" y="1705"/>
                  </a:lnTo>
                  <a:lnTo>
                    <a:pt x="1165" y="1708"/>
                  </a:lnTo>
                  <a:lnTo>
                    <a:pt x="1164" y="1714"/>
                  </a:lnTo>
                  <a:lnTo>
                    <a:pt x="1162" y="1725"/>
                  </a:lnTo>
                  <a:lnTo>
                    <a:pt x="1158" y="1737"/>
                  </a:lnTo>
                  <a:lnTo>
                    <a:pt x="1155" y="1741"/>
                  </a:lnTo>
                  <a:lnTo>
                    <a:pt x="1152" y="1745"/>
                  </a:lnTo>
                  <a:lnTo>
                    <a:pt x="1152" y="1745"/>
                  </a:lnTo>
                  <a:lnTo>
                    <a:pt x="1148" y="1748"/>
                  </a:lnTo>
                  <a:lnTo>
                    <a:pt x="1142" y="1752"/>
                  </a:lnTo>
                  <a:lnTo>
                    <a:pt x="1124" y="1760"/>
                  </a:lnTo>
                  <a:lnTo>
                    <a:pt x="1101" y="1767"/>
                  </a:lnTo>
                  <a:lnTo>
                    <a:pt x="1088" y="1770"/>
                  </a:lnTo>
                  <a:lnTo>
                    <a:pt x="1074" y="1774"/>
                  </a:lnTo>
                  <a:lnTo>
                    <a:pt x="1061" y="1775"/>
                  </a:lnTo>
                  <a:lnTo>
                    <a:pt x="1048" y="1776"/>
                  </a:lnTo>
                  <a:lnTo>
                    <a:pt x="1035" y="1776"/>
                  </a:lnTo>
                  <a:lnTo>
                    <a:pt x="1023" y="1775"/>
                  </a:lnTo>
                  <a:lnTo>
                    <a:pt x="1012" y="1771"/>
                  </a:lnTo>
                  <a:lnTo>
                    <a:pt x="1003" y="1767"/>
                  </a:lnTo>
                  <a:lnTo>
                    <a:pt x="998" y="1765"/>
                  </a:lnTo>
                  <a:lnTo>
                    <a:pt x="994" y="1762"/>
                  </a:lnTo>
                  <a:lnTo>
                    <a:pt x="991" y="1758"/>
                  </a:lnTo>
                  <a:lnTo>
                    <a:pt x="989" y="1753"/>
                  </a:lnTo>
                  <a:lnTo>
                    <a:pt x="989" y="1753"/>
                  </a:lnTo>
                  <a:lnTo>
                    <a:pt x="986" y="1748"/>
                  </a:lnTo>
                  <a:lnTo>
                    <a:pt x="984" y="1743"/>
                  </a:lnTo>
                  <a:lnTo>
                    <a:pt x="983" y="1736"/>
                  </a:lnTo>
                  <a:lnTo>
                    <a:pt x="983" y="1730"/>
                  </a:lnTo>
                  <a:lnTo>
                    <a:pt x="983" y="1723"/>
                  </a:lnTo>
                  <a:lnTo>
                    <a:pt x="984" y="1717"/>
                  </a:lnTo>
                  <a:lnTo>
                    <a:pt x="986" y="1710"/>
                  </a:lnTo>
                  <a:lnTo>
                    <a:pt x="989" y="1704"/>
                  </a:lnTo>
                  <a:lnTo>
                    <a:pt x="993" y="1698"/>
                  </a:lnTo>
                  <a:lnTo>
                    <a:pt x="996" y="1692"/>
                  </a:lnTo>
                  <a:lnTo>
                    <a:pt x="1001" y="1688"/>
                  </a:lnTo>
                  <a:lnTo>
                    <a:pt x="1007" y="1684"/>
                  </a:lnTo>
                  <a:lnTo>
                    <a:pt x="1013" y="1682"/>
                  </a:lnTo>
                  <a:lnTo>
                    <a:pt x="1021" y="1679"/>
                  </a:lnTo>
                  <a:lnTo>
                    <a:pt x="1028" y="1678"/>
                  </a:lnTo>
                  <a:lnTo>
                    <a:pt x="1037" y="1678"/>
                  </a:lnTo>
                  <a:lnTo>
                    <a:pt x="1037" y="1678"/>
                  </a:lnTo>
                  <a:lnTo>
                    <a:pt x="1039" y="1632"/>
                  </a:lnTo>
                  <a:lnTo>
                    <a:pt x="1040" y="1585"/>
                  </a:lnTo>
                  <a:lnTo>
                    <a:pt x="1040" y="1538"/>
                  </a:lnTo>
                  <a:lnTo>
                    <a:pt x="1039" y="1491"/>
                  </a:lnTo>
                  <a:lnTo>
                    <a:pt x="1036" y="1396"/>
                  </a:lnTo>
                  <a:lnTo>
                    <a:pt x="1030" y="1300"/>
                  </a:lnTo>
                  <a:lnTo>
                    <a:pt x="1030" y="1300"/>
                  </a:lnTo>
                  <a:lnTo>
                    <a:pt x="1022" y="1297"/>
                  </a:lnTo>
                  <a:lnTo>
                    <a:pt x="1013" y="1295"/>
                  </a:lnTo>
                  <a:lnTo>
                    <a:pt x="1010" y="1295"/>
                  </a:lnTo>
                  <a:lnTo>
                    <a:pt x="1007" y="1295"/>
                  </a:lnTo>
                  <a:lnTo>
                    <a:pt x="1004" y="1296"/>
                  </a:lnTo>
                  <a:lnTo>
                    <a:pt x="1001" y="1298"/>
                  </a:lnTo>
                  <a:lnTo>
                    <a:pt x="1001" y="1298"/>
                  </a:lnTo>
                  <a:lnTo>
                    <a:pt x="995" y="1295"/>
                  </a:lnTo>
                  <a:lnTo>
                    <a:pt x="991" y="1292"/>
                  </a:lnTo>
                  <a:lnTo>
                    <a:pt x="985" y="1286"/>
                  </a:lnTo>
                  <a:lnTo>
                    <a:pt x="980" y="1281"/>
                  </a:lnTo>
                  <a:lnTo>
                    <a:pt x="976" y="1278"/>
                  </a:lnTo>
                  <a:lnTo>
                    <a:pt x="969" y="1275"/>
                  </a:lnTo>
                  <a:lnTo>
                    <a:pt x="969" y="1275"/>
                  </a:lnTo>
                  <a:lnTo>
                    <a:pt x="969" y="1270"/>
                  </a:lnTo>
                  <a:lnTo>
                    <a:pt x="970" y="1265"/>
                  </a:lnTo>
                  <a:lnTo>
                    <a:pt x="973" y="1255"/>
                  </a:lnTo>
                  <a:lnTo>
                    <a:pt x="977" y="1246"/>
                  </a:lnTo>
                  <a:lnTo>
                    <a:pt x="980" y="1235"/>
                  </a:lnTo>
                  <a:lnTo>
                    <a:pt x="980" y="1235"/>
                  </a:lnTo>
                  <a:lnTo>
                    <a:pt x="982" y="1220"/>
                  </a:lnTo>
                  <a:lnTo>
                    <a:pt x="984" y="1203"/>
                  </a:lnTo>
                  <a:lnTo>
                    <a:pt x="986" y="1169"/>
                  </a:lnTo>
                  <a:lnTo>
                    <a:pt x="988" y="1133"/>
                  </a:lnTo>
                  <a:lnTo>
                    <a:pt x="991" y="1099"/>
                  </a:lnTo>
                  <a:lnTo>
                    <a:pt x="991" y="1099"/>
                  </a:lnTo>
                  <a:lnTo>
                    <a:pt x="994" y="1075"/>
                  </a:lnTo>
                  <a:lnTo>
                    <a:pt x="996" y="1063"/>
                  </a:lnTo>
                  <a:lnTo>
                    <a:pt x="997" y="1047"/>
                  </a:lnTo>
                  <a:lnTo>
                    <a:pt x="997" y="1047"/>
                  </a:lnTo>
                  <a:lnTo>
                    <a:pt x="998" y="1025"/>
                  </a:lnTo>
                  <a:lnTo>
                    <a:pt x="1000" y="1003"/>
                  </a:lnTo>
                  <a:lnTo>
                    <a:pt x="1007" y="956"/>
                  </a:lnTo>
                  <a:lnTo>
                    <a:pt x="1014" y="908"/>
                  </a:lnTo>
                  <a:lnTo>
                    <a:pt x="1018" y="886"/>
                  </a:lnTo>
                  <a:lnTo>
                    <a:pt x="1020" y="866"/>
                  </a:lnTo>
                  <a:lnTo>
                    <a:pt x="1020" y="866"/>
                  </a:lnTo>
                  <a:lnTo>
                    <a:pt x="1021" y="854"/>
                  </a:lnTo>
                  <a:lnTo>
                    <a:pt x="1020" y="842"/>
                  </a:lnTo>
                  <a:lnTo>
                    <a:pt x="1020" y="829"/>
                  </a:lnTo>
                  <a:lnTo>
                    <a:pt x="1020" y="817"/>
                  </a:lnTo>
                  <a:lnTo>
                    <a:pt x="1020" y="817"/>
                  </a:lnTo>
                  <a:lnTo>
                    <a:pt x="1022" y="807"/>
                  </a:lnTo>
                  <a:lnTo>
                    <a:pt x="1023" y="796"/>
                  </a:lnTo>
                  <a:lnTo>
                    <a:pt x="1028" y="774"/>
                  </a:lnTo>
                  <a:lnTo>
                    <a:pt x="1030" y="762"/>
                  </a:lnTo>
                  <a:lnTo>
                    <a:pt x="1033" y="749"/>
                  </a:lnTo>
                  <a:lnTo>
                    <a:pt x="1033" y="736"/>
                  </a:lnTo>
                  <a:lnTo>
                    <a:pt x="1033" y="723"/>
                  </a:lnTo>
                  <a:lnTo>
                    <a:pt x="1033" y="723"/>
                  </a:lnTo>
                  <a:lnTo>
                    <a:pt x="1036" y="721"/>
                  </a:lnTo>
                  <a:lnTo>
                    <a:pt x="1038" y="718"/>
                  </a:lnTo>
                  <a:lnTo>
                    <a:pt x="1039" y="715"/>
                  </a:lnTo>
                  <a:lnTo>
                    <a:pt x="1040" y="711"/>
                  </a:lnTo>
                  <a:lnTo>
                    <a:pt x="1041" y="695"/>
                  </a:lnTo>
                  <a:lnTo>
                    <a:pt x="1041" y="695"/>
                  </a:lnTo>
                  <a:lnTo>
                    <a:pt x="1007" y="699"/>
                  </a:lnTo>
                  <a:lnTo>
                    <a:pt x="974" y="702"/>
                  </a:lnTo>
                  <a:lnTo>
                    <a:pt x="942" y="705"/>
                  </a:lnTo>
                  <a:lnTo>
                    <a:pt x="908" y="708"/>
                  </a:lnTo>
                  <a:lnTo>
                    <a:pt x="908" y="708"/>
                  </a:lnTo>
                  <a:lnTo>
                    <a:pt x="871" y="711"/>
                  </a:lnTo>
                  <a:lnTo>
                    <a:pt x="832" y="717"/>
                  </a:lnTo>
                  <a:lnTo>
                    <a:pt x="751" y="730"/>
                  </a:lnTo>
                  <a:lnTo>
                    <a:pt x="751" y="730"/>
                  </a:lnTo>
                  <a:lnTo>
                    <a:pt x="753" y="829"/>
                  </a:lnTo>
                  <a:lnTo>
                    <a:pt x="755" y="928"/>
                  </a:lnTo>
                  <a:lnTo>
                    <a:pt x="755" y="976"/>
                  </a:lnTo>
                  <a:lnTo>
                    <a:pt x="754" y="1024"/>
                  </a:lnTo>
                  <a:lnTo>
                    <a:pt x="751" y="1072"/>
                  </a:lnTo>
                  <a:lnTo>
                    <a:pt x="747" y="1119"/>
                  </a:lnTo>
                  <a:lnTo>
                    <a:pt x="747" y="1119"/>
                  </a:lnTo>
                  <a:lnTo>
                    <a:pt x="754" y="1128"/>
                  </a:lnTo>
                  <a:lnTo>
                    <a:pt x="763" y="1135"/>
                  </a:lnTo>
                  <a:lnTo>
                    <a:pt x="771" y="1144"/>
                  </a:lnTo>
                  <a:lnTo>
                    <a:pt x="779" y="1153"/>
                  </a:lnTo>
                  <a:lnTo>
                    <a:pt x="783" y="1157"/>
                  </a:lnTo>
                  <a:lnTo>
                    <a:pt x="785" y="1162"/>
                  </a:lnTo>
                  <a:lnTo>
                    <a:pt x="787" y="1168"/>
                  </a:lnTo>
                  <a:lnTo>
                    <a:pt x="788" y="1174"/>
                  </a:lnTo>
                  <a:lnTo>
                    <a:pt x="789" y="1180"/>
                  </a:lnTo>
                  <a:lnTo>
                    <a:pt x="789" y="1187"/>
                  </a:lnTo>
                  <a:lnTo>
                    <a:pt x="787" y="1195"/>
                  </a:lnTo>
                  <a:lnTo>
                    <a:pt x="785" y="1204"/>
                  </a:lnTo>
                  <a:lnTo>
                    <a:pt x="785" y="1204"/>
                  </a:lnTo>
                  <a:lnTo>
                    <a:pt x="780" y="1208"/>
                  </a:lnTo>
                  <a:lnTo>
                    <a:pt x="773" y="1211"/>
                  </a:lnTo>
                  <a:lnTo>
                    <a:pt x="768" y="1214"/>
                  </a:lnTo>
                  <a:lnTo>
                    <a:pt x="762" y="1216"/>
                  </a:lnTo>
                  <a:lnTo>
                    <a:pt x="755" y="1217"/>
                  </a:lnTo>
                  <a:lnTo>
                    <a:pt x="748" y="1217"/>
                  </a:lnTo>
                  <a:lnTo>
                    <a:pt x="734" y="1216"/>
                  </a:lnTo>
                  <a:lnTo>
                    <a:pt x="704" y="1211"/>
                  </a:lnTo>
                  <a:lnTo>
                    <a:pt x="688" y="1209"/>
                  </a:lnTo>
                  <a:lnTo>
                    <a:pt x="672" y="1210"/>
                  </a:lnTo>
                  <a:lnTo>
                    <a:pt x="672" y="1210"/>
                  </a:lnTo>
                  <a:lnTo>
                    <a:pt x="662" y="1204"/>
                  </a:lnTo>
                  <a:lnTo>
                    <a:pt x="652" y="1198"/>
                  </a:lnTo>
                  <a:lnTo>
                    <a:pt x="652" y="1198"/>
                  </a:lnTo>
                  <a:lnTo>
                    <a:pt x="650" y="1186"/>
                  </a:lnTo>
                  <a:lnTo>
                    <a:pt x="650" y="1175"/>
                  </a:lnTo>
                  <a:lnTo>
                    <a:pt x="651" y="1163"/>
                  </a:lnTo>
                  <a:lnTo>
                    <a:pt x="654" y="1154"/>
                  </a:lnTo>
                  <a:lnTo>
                    <a:pt x="658" y="1144"/>
                  </a:lnTo>
                  <a:lnTo>
                    <a:pt x="660" y="1141"/>
                  </a:lnTo>
                  <a:lnTo>
                    <a:pt x="663" y="1138"/>
                  </a:lnTo>
                  <a:lnTo>
                    <a:pt x="667" y="1135"/>
                  </a:lnTo>
                  <a:lnTo>
                    <a:pt x="671" y="1134"/>
                  </a:lnTo>
                  <a:lnTo>
                    <a:pt x="675" y="1134"/>
                  </a:lnTo>
                  <a:lnTo>
                    <a:pt x="680" y="1134"/>
                  </a:lnTo>
                  <a:lnTo>
                    <a:pt x="680" y="1134"/>
                  </a:lnTo>
                  <a:lnTo>
                    <a:pt x="681" y="1113"/>
                  </a:lnTo>
                  <a:lnTo>
                    <a:pt x="682" y="1090"/>
                  </a:lnTo>
                  <a:lnTo>
                    <a:pt x="683" y="1042"/>
                  </a:lnTo>
                  <a:lnTo>
                    <a:pt x="682" y="993"/>
                  </a:lnTo>
                  <a:lnTo>
                    <a:pt x="680" y="942"/>
                  </a:lnTo>
                  <a:lnTo>
                    <a:pt x="678" y="890"/>
                  </a:lnTo>
                  <a:lnTo>
                    <a:pt x="678" y="838"/>
                  </a:lnTo>
                  <a:lnTo>
                    <a:pt x="678" y="786"/>
                  </a:lnTo>
                  <a:lnTo>
                    <a:pt x="680" y="761"/>
                  </a:lnTo>
                  <a:lnTo>
                    <a:pt x="682" y="736"/>
                  </a:lnTo>
                  <a:lnTo>
                    <a:pt x="682" y="736"/>
                  </a:lnTo>
                  <a:lnTo>
                    <a:pt x="651" y="741"/>
                  </a:lnTo>
                  <a:lnTo>
                    <a:pt x="624" y="746"/>
                  </a:lnTo>
                  <a:lnTo>
                    <a:pt x="595" y="749"/>
                  </a:lnTo>
                  <a:lnTo>
                    <a:pt x="563" y="752"/>
                  </a:lnTo>
                  <a:lnTo>
                    <a:pt x="563" y="752"/>
                  </a:lnTo>
                  <a:lnTo>
                    <a:pt x="558" y="848"/>
                  </a:lnTo>
                  <a:lnTo>
                    <a:pt x="556" y="942"/>
                  </a:lnTo>
                  <a:lnTo>
                    <a:pt x="552" y="1103"/>
                  </a:lnTo>
                  <a:lnTo>
                    <a:pt x="552" y="1103"/>
                  </a:lnTo>
                  <a:lnTo>
                    <a:pt x="545" y="1259"/>
                  </a:lnTo>
                  <a:lnTo>
                    <a:pt x="542" y="1346"/>
                  </a:lnTo>
                  <a:lnTo>
                    <a:pt x="539" y="1438"/>
                  </a:lnTo>
                  <a:lnTo>
                    <a:pt x="537" y="1533"/>
                  </a:lnTo>
                  <a:lnTo>
                    <a:pt x="537" y="1628"/>
                  </a:lnTo>
                  <a:lnTo>
                    <a:pt x="538" y="1675"/>
                  </a:lnTo>
                  <a:lnTo>
                    <a:pt x="540" y="1721"/>
                  </a:lnTo>
                  <a:lnTo>
                    <a:pt x="542" y="1766"/>
                  </a:lnTo>
                  <a:lnTo>
                    <a:pt x="545" y="1810"/>
                  </a:lnTo>
                  <a:lnTo>
                    <a:pt x="545" y="1810"/>
                  </a:lnTo>
                  <a:lnTo>
                    <a:pt x="551" y="1810"/>
                  </a:lnTo>
                  <a:lnTo>
                    <a:pt x="558" y="1812"/>
                  </a:lnTo>
                  <a:lnTo>
                    <a:pt x="567" y="1816"/>
                  </a:lnTo>
                  <a:lnTo>
                    <a:pt x="574" y="1822"/>
                  </a:lnTo>
                  <a:lnTo>
                    <a:pt x="581" y="1829"/>
                  </a:lnTo>
                  <a:lnTo>
                    <a:pt x="583" y="1834"/>
                  </a:lnTo>
                  <a:lnTo>
                    <a:pt x="585" y="1839"/>
                  </a:lnTo>
                  <a:lnTo>
                    <a:pt x="586" y="1843"/>
                  </a:lnTo>
                  <a:lnTo>
                    <a:pt x="586" y="1849"/>
                  </a:lnTo>
                  <a:lnTo>
                    <a:pt x="585" y="1855"/>
                  </a:lnTo>
                  <a:lnTo>
                    <a:pt x="583" y="1860"/>
                  </a:lnTo>
                  <a:lnTo>
                    <a:pt x="583" y="1860"/>
                  </a:lnTo>
                  <a:lnTo>
                    <a:pt x="582" y="1865"/>
                  </a:lnTo>
                  <a:lnTo>
                    <a:pt x="579" y="1867"/>
                  </a:lnTo>
                  <a:lnTo>
                    <a:pt x="571" y="1872"/>
                  </a:lnTo>
                  <a:lnTo>
                    <a:pt x="563" y="1876"/>
                  </a:lnTo>
                  <a:lnTo>
                    <a:pt x="552" y="1882"/>
                  </a:lnTo>
                  <a:lnTo>
                    <a:pt x="552" y="1882"/>
                  </a:lnTo>
                  <a:lnTo>
                    <a:pt x="548" y="1885"/>
                  </a:lnTo>
                  <a:lnTo>
                    <a:pt x="544" y="1888"/>
                  </a:lnTo>
                  <a:lnTo>
                    <a:pt x="541" y="1892"/>
                  </a:lnTo>
                  <a:lnTo>
                    <a:pt x="537" y="1895"/>
                  </a:lnTo>
                  <a:lnTo>
                    <a:pt x="537" y="1895"/>
                  </a:lnTo>
                  <a:lnTo>
                    <a:pt x="530" y="1896"/>
                  </a:lnTo>
                  <a:lnTo>
                    <a:pt x="521" y="1896"/>
                  </a:lnTo>
                  <a:lnTo>
                    <a:pt x="497" y="1897"/>
                  </a:lnTo>
                  <a:lnTo>
                    <a:pt x="497" y="1897"/>
                  </a:lnTo>
                  <a:lnTo>
                    <a:pt x="489" y="1898"/>
                  </a:lnTo>
                  <a:lnTo>
                    <a:pt x="480" y="1899"/>
                  </a:lnTo>
                  <a:lnTo>
                    <a:pt x="473" y="1900"/>
                  </a:lnTo>
                  <a:lnTo>
                    <a:pt x="466" y="1901"/>
                  </a:lnTo>
                  <a:lnTo>
                    <a:pt x="466" y="1901"/>
                  </a:lnTo>
                  <a:lnTo>
                    <a:pt x="442" y="1894"/>
                  </a:lnTo>
                  <a:lnTo>
                    <a:pt x="427" y="1889"/>
                  </a:lnTo>
                  <a:lnTo>
                    <a:pt x="418" y="1886"/>
                  </a:lnTo>
                  <a:lnTo>
                    <a:pt x="418" y="1886"/>
                  </a:lnTo>
                  <a:lnTo>
                    <a:pt x="413" y="1882"/>
                  </a:lnTo>
                  <a:lnTo>
                    <a:pt x="408" y="1876"/>
                  </a:lnTo>
                  <a:lnTo>
                    <a:pt x="405" y="1871"/>
                  </a:lnTo>
                  <a:lnTo>
                    <a:pt x="403" y="1865"/>
                  </a:lnTo>
                  <a:lnTo>
                    <a:pt x="402" y="1858"/>
                  </a:lnTo>
                  <a:lnTo>
                    <a:pt x="401" y="1852"/>
                  </a:lnTo>
                  <a:lnTo>
                    <a:pt x="401" y="1844"/>
                  </a:lnTo>
                  <a:lnTo>
                    <a:pt x="402" y="1838"/>
                  </a:lnTo>
                  <a:lnTo>
                    <a:pt x="404" y="1830"/>
                  </a:lnTo>
                  <a:lnTo>
                    <a:pt x="407" y="1824"/>
                  </a:lnTo>
                  <a:lnTo>
                    <a:pt x="410" y="1819"/>
                  </a:lnTo>
                  <a:lnTo>
                    <a:pt x="415" y="1812"/>
                  </a:lnTo>
                  <a:lnTo>
                    <a:pt x="420" y="1808"/>
                  </a:lnTo>
                  <a:lnTo>
                    <a:pt x="427" y="1804"/>
                  </a:lnTo>
                  <a:lnTo>
                    <a:pt x="433" y="1800"/>
                  </a:lnTo>
                  <a:lnTo>
                    <a:pt x="440" y="1797"/>
                  </a:lnTo>
                  <a:lnTo>
                    <a:pt x="440" y="1797"/>
                  </a:lnTo>
                  <a:close/>
                  <a:moveTo>
                    <a:pt x="1946" y="365"/>
                  </a:moveTo>
                  <a:lnTo>
                    <a:pt x="1946" y="365"/>
                  </a:lnTo>
                  <a:lnTo>
                    <a:pt x="1960" y="371"/>
                  </a:lnTo>
                  <a:lnTo>
                    <a:pt x="1978" y="380"/>
                  </a:lnTo>
                  <a:lnTo>
                    <a:pt x="1988" y="383"/>
                  </a:lnTo>
                  <a:lnTo>
                    <a:pt x="1997" y="386"/>
                  </a:lnTo>
                  <a:lnTo>
                    <a:pt x="2006" y="386"/>
                  </a:lnTo>
                  <a:lnTo>
                    <a:pt x="2009" y="386"/>
                  </a:lnTo>
                  <a:lnTo>
                    <a:pt x="2012" y="385"/>
                  </a:lnTo>
                  <a:lnTo>
                    <a:pt x="2012" y="385"/>
                  </a:lnTo>
                  <a:lnTo>
                    <a:pt x="2015" y="384"/>
                  </a:lnTo>
                  <a:lnTo>
                    <a:pt x="2018" y="381"/>
                  </a:lnTo>
                  <a:lnTo>
                    <a:pt x="2025" y="372"/>
                  </a:lnTo>
                  <a:lnTo>
                    <a:pt x="2032" y="362"/>
                  </a:lnTo>
                  <a:lnTo>
                    <a:pt x="2036" y="354"/>
                  </a:lnTo>
                  <a:lnTo>
                    <a:pt x="2036" y="354"/>
                  </a:lnTo>
                  <a:lnTo>
                    <a:pt x="2043" y="335"/>
                  </a:lnTo>
                  <a:lnTo>
                    <a:pt x="2051" y="314"/>
                  </a:lnTo>
                  <a:lnTo>
                    <a:pt x="2059" y="294"/>
                  </a:lnTo>
                  <a:lnTo>
                    <a:pt x="2069" y="271"/>
                  </a:lnTo>
                  <a:lnTo>
                    <a:pt x="2069" y="271"/>
                  </a:lnTo>
                  <a:lnTo>
                    <a:pt x="2076" y="260"/>
                  </a:lnTo>
                  <a:lnTo>
                    <a:pt x="2084" y="247"/>
                  </a:lnTo>
                  <a:lnTo>
                    <a:pt x="2100" y="222"/>
                  </a:lnTo>
                  <a:lnTo>
                    <a:pt x="2115" y="199"/>
                  </a:lnTo>
                  <a:lnTo>
                    <a:pt x="2120" y="186"/>
                  </a:lnTo>
                  <a:lnTo>
                    <a:pt x="2126" y="173"/>
                  </a:lnTo>
                  <a:lnTo>
                    <a:pt x="2126" y="173"/>
                  </a:lnTo>
                  <a:lnTo>
                    <a:pt x="2125" y="170"/>
                  </a:lnTo>
                  <a:lnTo>
                    <a:pt x="2121" y="166"/>
                  </a:lnTo>
                  <a:lnTo>
                    <a:pt x="2121" y="166"/>
                  </a:lnTo>
                  <a:lnTo>
                    <a:pt x="2118" y="165"/>
                  </a:lnTo>
                  <a:lnTo>
                    <a:pt x="2116" y="163"/>
                  </a:lnTo>
                  <a:lnTo>
                    <a:pt x="2111" y="158"/>
                  </a:lnTo>
                  <a:lnTo>
                    <a:pt x="2101" y="142"/>
                  </a:lnTo>
                  <a:lnTo>
                    <a:pt x="2101" y="142"/>
                  </a:lnTo>
                  <a:lnTo>
                    <a:pt x="2094" y="139"/>
                  </a:lnTo>
                  <a:lnTo>
                    <a:pt x="2087" y="135"/>
                  </a:lnTo>
                  <a:lnTo>
                    <a:pt x="2074" y="126"/>
                  </a:lnTo>
                  <a:lnTo>
                    <a:pt x="2061" y="117"/>
                  </a:lnTo>
                  <a:lnTo>
                    <a:pt x="2055" y="113"/>
                  </a:lnTo>
                  <a:lnTo>
                    <a:pt x="2049" y="110"/>
                  </a:lnTo>
                  <a:lnTo>
                    <a:pt x="2049" y="110"/>
                  </a:lnTo>
                  <a:lnTo>
                    <a:pt x="2041" y="109"/>
                  </a:lnTo>
                  <a:lnTo>
                    <a:pt x="2034" y="109"/>
                  </a:lnTo>
                  <a:lnTo>
                    <a:pt x="2026" y="109"/>
                  </a:lnTo>
                  <a:lnTo>
                    <a:pt x="2019" y="108"/>
                  </a:lnTo>
                  <a:lnTo>
                    <a:pt x="2019" y="108"/>
                  </a:lnTo>
                  <a:lnTo>
                    <a:pt x="2003" y="104"/>
                  </a:lnTo>
                  <a:lnTo>
                    <a:pt x="1987" y="100"/>
                  </a:lnTo>
                  <a:lnTo>
                    <a:pt x="1970" y="97"/>
                  </a:lnTo>
                  <a:lnTo>
                    <a:pt x="1954" y="94"/>
                  </a:lnTo>
                  <a:lnTo>
                    <a:pt x="1954" y="94"/>
                  </a:lnTo>
                  <a:lnTo>
                    <a:pt x="1935" y="90"/>
                  </a:lnTo>
                  <a:lnTo>
                    <a:pt x="1918" y="86"/>
                  </a:lnTo>
                  <a:lnTo>
                    <a:pt x="1901" y="81"/>
                  </a:lnTo>
                  <a:lnTo>
                    <a:pt x="1883" y="76"/>
                  </a:lnTo>
                  <a:lnTo>
                    <a:pt x="1883" y="76"/>
                  </a:lnTo>
                  <a:lnTo>
                    <a:pt x="1817" y="62"/>
                  </a:lnTo>
                  <a:lnTo>
                    <a:pt x="1751" y="47"/>
                  </a:lnTo>
                  <a:lnTo>
                    <a:pt x="1687" y="33"/>
                  </a:lnTo>
                  <a:lnTo>
                    <a:pt x="1656" y="27"/>
                  </a:lnTo>
                  <a:lnTo>
                    <a:pt x="1625" y="22"/>
                  </a:lnTo>
                  <a:lnTo>
                    <a:pt x="1625" y="22"/>
                  </a:lnTo>
                  <a:lnTo>
                    <a:pt x="1610" y="21"/>
                  </a:lnTo>
                  <a:lnTo>
                    <a:pt x="1596" y="20"/>
                  </a:lnTo>
                  <a:lnTo>
                    <a:pt x="1588" y="21"/>
                  </a:lnTo>
                  <a:lnTo>
                    <a:pt x="1582" y="23"/>
                  </a:lnTo>
                  <a:lnTo>
                    <a:pt x="1574" y="25"/>
                  </a:lnTo>
                  <a:lnTo>
                    <a:pt x="1568" y="28"/>
                  </a:lnTo>
                  <a:lnTo>
                    <a:pt x="1568" y="28"/>
                  </a:lnTo>
                  <a:lnTo>
                    <a:pt x="1545" y="123"/>
                  </a:lnTo>
                  <a:lnTo>
                    <a:pt x="1522" y="221"/>
                  </a:lnTo>
                  <a:lnTo>
                    <a:pt x="1522" y="221"/>
                  </a:lnTo>
                  <a:lnTo>
                    <a:pt x="1526" y="229"/>
                  </a:lnTo>
                  <a:lnTo>
                    <a:pt x="1531" y="237"/>
                  </a:lnTo>
                  <a:lnTo>
                    <a:pt x="1537" y="245"/>
                  </a:lnTo>
                  <a:lnTo>
                    <a:pt x="1541" y="248"/>
                  </a:lnTo>
                  <a:lnTo>
                    <a:pt x="1544" y="251"/>
                  </a:lnTo>
                  <a:lnTo>
                    <a:pt x="1544" y="251"/>
                  </a:lnTo>
                  <a:lnTo>
                    <a:pt x="1548" y="252"/>
                  </a:lnTo>
                  <a:lnTo>
                    <a:pt x="1552" y="252"/>
                  </a:lnTo>
                  <a:lnTo>
                    <a:pt x="1558" y="252"/>
                  </a:lnTo>
                  <a:lnTo>
                    <a:pt x="1566" y="251"/>
                  </a:lnTo>
                  <a:lnTo>
                    <a:pt x="1574" y="251"/>
                  </a:lnTo>
                  <a:lnTo>
                    <a:pt x="1574" y="251"/>
                  </a:lnTo>
                  <a:lnTo>
                    <a:pt x="1582" y="253"/>
                  </a:lnTo>
                  <a:lnTo>
                    <a:pt x="1590" y="256"/>
                  </a:lnTo>
                  <a:lnTo>
                    <a:pt x="1599" y="260"/>
                  </a:lnTo>
                  <a:lnTo>
                    <a:pt x="1608" y="262"/>
                  </a:lnTo>
                  <a:lnTo>
                    <a:pt x="1608" y="262"/>
                  </a:lnTo>
                  <a:lnTo>
                    <a:pt x="1680" y="270"/>
                  </a:lnTo>
                  <a:lnTo>
                    <a:pt x="1717" y="276"/>
                  </a:lnTo>
                  <a:lnTo>
                    <a:pt x="1750" y="282"/>
                  </a:lnTo>
                  <a:lnTo>
                    <a:pt x="1750" y="282"/>
                  </a:lnTo>
                  <a:lnTo>
                    <a:pt x="1760" y="285"/>
                  </a:lnTo>
                  <a:lnTo>
                    <a:pt x="1768" y="287"/>
                  </a:lnTo>
                  <a:lnTo>
                    <a:pt x="1785" y="295"/>
                  </a:lnTo>
                  <a:lnTo>
                    <a:pt x="1802" y="302"/>
                  </a:lnTo>
                  <a:lnTo>
                    <a:pt x="1817" y="310"/>
                  </a:lnTo>
                  <a:lnTo>
                    <a:pt x="1817" y="310"/>
                  </a:lnTo>
                  <a:lnTo>
                    <a:pt x="1851" y="323"/>
                  </a:lnTo>
                  <a:lnTo>
                    <a:pt x="1867" y="329"/>
                  </a:lnTo>
                  <a:lnTo>
                    <a:pt x="1883" y="337"/>
                  </a:lnTo>
                  <a:lnTo>
                    <a:pt x="1883" y="337"/>
                  </a:lnTo>
                  <a:lnTo>
                    <a:pt x="1897" y="342"/>
                  </a:lnTo>
                  <a:lnTo>
                    <a:pt x="1912" y="350"/>
                  </a:lnTo>
                  <a:lnTo>
                    <a:pt x="1928" y="357"/>
                  </a:lnTo>
                  <a:lnTo>
                    <a:pt x="1946" y="365"/>
                  </a:lnTo>
                  <a:lnTo>
                    <a:pt x="1946" y="365"/>
                  </a:lnTo>
                  <a:close/>
                  <a:moveTo>
                    <a:pt x="1977" y="1231"/>
                  </a:moveTo>
                  <a:lnTo>
                    <a:pt x="1977" y="1231"/>
                  </a:lnTo>
                  <a:lnTo>
                    <a:pt x="1976" y="1159"/>
                  </a:lnTo>
                  <a:lnTo>
                    <a:pt x="1976" y="1090"/>
                  </a:lnTo>
                  <a:lnTo>
                    <a:pt x="1976" y="1026"/>
                  </a:lnTo>
                  <a:lnTo>
                    <a:pt x="1975" y="966"/>
                  </a:lnTo>
                  <a:lnTo>
                    <a:pt x="1975" y="966"/>
                  </a:lnTo>
                  <a:lnTo>
                    <a:pt x="1975" y="937"/>
                  </a:lnTo>
                  <a:lnTo>
                    <a:pt x="1976" y="907"/>
                  </a:lnTo>
                  <a:lnTo>
                    <a:pt x="1980" y="844"/>
                  </a:lnTo>
                  <a:lnTo>
                    <a:pt x="1984" y="781"/>
                  </a:lnTo>
                  <a:lnTo>
                    <a:pt x="1985" y="750"/>
                  </a:lnTo>
                  <a:lnTo>
                    <a:pt x="1985" y="719"/>
                  </a:lnTo>
                  <a:lnTo>
                    <a:pt x="1985" y="719"/>
                  </a:lnTo>
                  <a:lnTo>
                    <a:pt x="1985" y="693"/>
                  </a:lnTo>
                  <a:lnTo>
                    <a:pt x="1988" y="668"/>
                  </a:lnTo>
                  <a:lnTo>
                    <a:pt x="1992" y="642"/>
                  </a:lnTo>
                  <a:lnTo>
                    <a:pt x="1996" y="616"/>
                  </a:lnTo>
                  <a:lnTo>
                    <a:pt x="2007" y="566"/>
                  </a:lnTo>
                  <a:lnTo>
                    <a:pt x="2017" y="515"/>
                  </a:lnTo>
                  <a:lnTo>
                    <a:pt x="2017" y="515"/>
                  </a:lnTo>
                  <a:lnTo>
                    <a:pt x="2022" y="491"/>
                  </a:lnTo>
                  <a:lnTo>
                    <a:pt x="2029" y="467"/>
                  </a:lnTo>
                  <a:lnTo>
                    <a:pt x="2038" y="444"/>
                  </a:lnTo>
                  <a:lnTo>
                    <a:pt x="2049" y="420"/>
                  </a:lnTo>
                  <a:lnTo>
                    <a:pt x="2059" y="398"/>
                  </a:lnTo>
                  <a:lnTo>
                    <a:pt x="2070" y="376"/>
                  </a:lnTo>
                  <a:lnTo>
                    <a:pt x="2083" y="355"/>
                  </a:lnTo>
                  <a:lnTo>
                    <a:pt x="2095" y="335"/>
                  </a:lnTo>
                  <a:lnTo>
                    <a:pt x="2095" y="335"/>
                  </a:lnTo>
                  <a:lnTo>
                    <a:pt x="2116" y="301"/>
                  </a:lnTo>
                  <a:lnTo>
                    <a:pt x="2120" y="293"/>
                  </a:lnTo>
                  <a:lnTo>
                    <a:pt x="2125" y="285"/>
                  </a:lnTo>
                  <a:lnTo>
                    <a:pt x="2127" y="279"/>
                  </a:lnTo>
                  <a:lnTo>
                    <a:pt x="2127" y="277"/>
                  </a:lnTo>
                  <a:lnTo>
                    <a:pt x="2126" y="276"/>
                  </a:lnTo>
                  <a:lnTo>
                    <a:pt x="2126" y="276"/>
                  </a:lnTo>
                  <a:lnTo>
                    <a:pt x="2124" y="274"/>
                  </a:lnTo>
                  <a:lnTo>
                    <a:pt x="2123" y="270"/>
                  </a:lnTo>
                  <a:lnTo>
                    <a:pt x="2120" y="264"/>
                  </a:lnTo>
                  <a:lnTo>
                    <a:pt x="2118" y="261"/>
                  </a:lnTo>
                  <a:lnTo>
                    <a:pt x="2117" y="257"/>
                  </a:lnTo>
                  <a:lnTo>
                    <a:pt x="2114" y="254"/>
                  </a:lnTo>
                  <a:lnTo>
                    <a:pt x="2110" y="251"/>
                  </a:lnTo>
                  <a:lnTo>
                    <a:pt x="2110" y="251"/>
                  </a:lnTo>
                  <a:lnTo>
                    <a:pt x="2094" y="285"/>
                  </a:lnTo>
                  <a:lnTo>
                    <a:pt x="2076" y="320"/>
                  </a:lnTo>
                  <a:lnTo>
                    <a:pt x="2059" y="354"/>
                  </a:lnTo>
                  <a:lnTo>
                    <a:pt x="2043" y="389"/>
                  </a:lnTo>
                  <a:lnTo>
                    <a:pt x="2036" y="407"/>
                  </a:lnTo>
                  <a:lnTo>
                    <a:pt x="2029" y="426"/>
                  </a:lnTo>
                  <a:lnTo>
                    <a:pt x="2023" y="445"/>
                  </a:lnTo>
                  <a:lnTo>
                    <a:pt x="2018" y="463"/>
                  </a:lnTo>
                  <a:lnTo>
                    <a:pt x="2013" y="482"/>
                  </a:lnTo>
                  <a:lnTo>
                    <a:pt x="2010" y="503"/>
                  </a:lnTo>
                  <a:lnTo>
                    <a:pt x="2007" y="522"/>
                  </a:lnTo>
                  <a:lnTo>
                    <a:pt x="2007" y="542"/>
                  </a:lnTo>
                  <a:lnTo>
                    <a:pt x="2007" y="542"/>
                  </a:lnTo>
                  <a:lnTo>
                    <a:pt x="2002" y="552"/>
                  </a:lnTo>
                  <a:lnTo>
                    <a:pt x="1999" y="560"/>
                  </a:lnTo>
                  <a:lnTo>
                    <a:pt x="1998" y="571"/>
                  </a:lnTo>
                  <a:lnTo>
                    <a:pt x="1998" y="588"/>
                  </a:lnTo>
                  <a:lnTo>
                    <a:pt x="1998" y="588"/>
                  </a:lnTo>
                  <a:lnTo>
                    <a:pt x="1993" y="596"/>
                  </a:lnTo>
                  <a:lnTo>
                    <a:pt x="1989" y="603"/>
                  </a:lnTo>
                  <a:lnTo>
                    <a:pt x="1987" y="611"/>
                  </a:lnTo>
                  <a:lnTo>
                    <a:pt x="1985" y="620"/>
                  </a:lnTo>
                  <a:lnTo>
                    <a:pt x="1984" y="640"/>
                  </a:lnTo>
                  <a:lnTo>
                    <a:pt x="1983" y="650"/>
                  </a:lnTo>
                  <a:lnTo>
                    <a:pt x="1981" y="662"/>
                  </a:lnTo>
                  <a:lnTo>
                    <a:pt x="1981" y="662"/>
                  </a:lnTo>
                  <a:lnTo>
                    <a:pt x="1969" y="716"/>
                  </a:lnTo>
                  <a:lnTo>
                    <a:pt x="1964" y="741"/>
                  </a:lnTo>
                  <a:lnTo>
                    <a:pt x="1960" y="765"/>
                  </a:lnTo>
                  <a:lnTo>
                    <a:pt x="1960" y="765"/>
                  </a:lnTo>
                  <a:lnTo>
                    <a:pt x="1959" y="784"/>
                  </a:lnTo>
                  <a:lnTo>
                    <a:pt x="1958" y="806"/>
                  </a:lnTo>
                  <a:lnTo>
                    <a:pt x="1957" y="815"/>
                  </a:lnTo>
                  <a:lnTo>
                    <a:pt x="1953" y="824"/>
                  </a:lnTo>
                  <a:lnTo>
                    <a:pt x="1950" y="832"/>
                  </a:lnTo>
                  <a:lnTo>
                    <a:pt x="1946" y="839"/>
                  </a:lnTo>
                  <a:lnTo>
                    <a:pt x="1946" y="839"/>
                  </a:lnTo>
                  <a:lnTo>
                    <a:pt x="1940" y="843"/>
                  </a:lnTo>
                  <a:lnTo>
                    <a:pt x="1933" y="847"/>
                  </a:lnTo>
                  <a:lnTo>
                    <a:pt x="1916" y="855"/>
                  </a:lnTo>
                  <a:lnTo>
                    <a:pt x="1897" y="862"/>
                  </a:lnTo>
                  <a:lnTo>
                    <a:pt x="1878" y="870"/>
                  </a:lnTo>
                  <a:lnTo>
                    <a:pt x="1878" y="870"/>
                  </a:lnTo>
                  <a:lnTo>
                    <a:pt x="1841" y="887"/>
                  </a:lnTo>
                  <a:lnTo>
                    <a:pt x="1807" y="903"/>
                  </a:lnTo>
                  <a:lnTo>
                    <a:pt x="1772" y="918"/>
                  </a:lnTo>
                  <a:lnTo>
                    <a:pt x="1736" y="933"/>
                  </a:lnTo>
                  <a:lnTo>
                    <a:pt x="1736" y="933"/>
                  </a:lnTo>
                  <a:lnTo>
                    <a:pt x="1696" y="948"/>
                  </a:lnTo>
                  <a:lnTo>
                    <a:pt x="1677" y="954"/>
                  </a:lnTo>
                  <a:lnTo>
                    <a:pt x="1658" y="960"/>
                  </a:lnTo>
                  <a:lnTo>
                    <a:pt x="1658" y="960"/>
                  </a:lnTo>
                  <a:lnTo>
                    <a:pt x="1640" y="963"/>
                  </a:lnTo>
                  <a:lnTo>
                    <a:pt x="1631" y="964"/>
                  </a:lnTo>
                  <a:lnTo>
                    <a:pt x="1622" y="966"/>
                  </a:lnTo>
                  <a:lnTo>
                    <a:pt x="1622" y="966"/>
                  </a:lnTo>
                  <a:lnTo>
                    <a:pt x="1596" y="976"/>
                  </a:lnTo>
                  <a:lnTo>
                    <a:pt x="1570" y="986"/>
                  </a:lnTo>
                  <a:lnTo>
                    <a:pt x="1520" y="1004"/>
                  </a:lnTo>
                  <a:lnTo>
                    <a:pt x="1520" y="1004"/>
                  </a:lnTo>
                  <a:lnTo>
                    <a:pt x="1504" y="1009"/>
                  </a:lnTo>
                  <a:lnTo>
                    <a:pt x="1489" y="1012"/>
                  </a:lnTo>
                  <a:lnTo>
                    <a:pt x="1474" y="1014"/>
                  </a:lnTo>
                  <a:lnTo>
                    <a:pt x="1460" y="1019"/>
                  </a:lnTo>
                  <a:lnTo>
                    <a:pt x="1447" y="1023"/>
                  </a:lnTo>
                  <a:lnTo>
                    <a:pt x="1440" y="1026"/>
                  </a:lnTo>
                  <a:lnTo>
                    <a:pt x="1435" y="1029"/>
                  </a:lnTo>
                  <a:lnTo>
                    <a:pt x="1430" y="1034"/>
                  </a:lnTo>
                  <a:lnTo>
                    <a:pt x="1425" y="1039"/>
                  </a:lnTo>
                  <a:lnTo>
                    <a:pt x="1422" y="1045"/>
                  </a:lnTo>
                  <a:lnTo>
                    <a:pt x="1419" y="1053"/>
                  </a:lnTo>
                  <a:lnTo>
                    <a:pt x="1419" y="1053"/>
                  </a:lnTo>
                  <a:lnTo>
                    <a:pt x="1419" y="1103"/>
                  </a:lnTo>
                  <a:lnTo>
                    <a:pt x="1418" y="1157"/>
                  </a:lnTo>
                  <a:lnTo>
                    <a:pt x="1416" y="1215"/>
                  </a:lnTo>
                  <a:lnTo>
                    <a:pt x="1412" y="1274"/>
                  </a:lnTo>
                  <a:lnTo>
                    <a:pt x="1403" y="1395"/>
                  </a:lnTo>
                  <a:lnTo>
                    <a:pt x="1399" y="1456"/>
                  </a:lnTo>
                  <a:lnTo>
                    <a:pt x="1396" y="1517"/>
                  </a:lnTo>
                  <a:lnTo>
                    <a:pt x="1396" y="1517"/>
                  </a:lnTo>
                  <a:lnTo>
                    <a:pt x="1401" y="1514"/>
                  </a:lnTo>
                  <a:lnTo>
                    <a:pt x="1405" y="1512"/>
                  </a:lnTo>
                  <a:lnTo>
                    <a:pt x="1412" y="1507"/>
                  </a:lnTo>
                  <a:lnTo>
                    <a:pt x="1425" y="1493"/>
                  </a:lnTo>
                  <a:lnTo>
                    <a:pt x="1425" y="1493"/>
                  </a:lnTo>
                  <a:lnTo>
                    <a:pt x="1442" y="1277"/>
                  </a:lnTo>
                  <a:lnTo>
                    <a:pt x="1449" y="1166"/>
                  </a:lnTo>
                  <a:lnTo>
                    <a:pt x="1454" y="1063"/>
                  </a:lnTo>
                  <a:lnTo>
                    <a:pt x="1454" y="1063"/>
                  </a:lnTo>
                  <a:lnTo>
                    <a:pt x="1474" y="1053"/>
                  </a:lnTo>
                  <a:lnTo>
                    <a:pt x="1494" y="1043"/>
                  </a:lnTo>
                  <a:lnTo>
                    <a:pt x="1516" y="1037"/>
                  </a:lnTo>
                  <a:lnTo>
                    <a:pt x="1540" y="1032"/>
                  </a:lnTo>
                  <a:lnTo>
                    <a:pt x="1540" y="1032"/>
                  </a:lnTo>
                  <a:lnTo>
                    <a:pt x="1580" y="1012"/>
                  </a:lnTo>
                  <a:lnTo>
                    <a:pt x="1617" y="995"/>
                  </a:lnTo>
                  <a:lnTo>
                    <a:pt x="1656" y="980"/>
                  </a:lnTo>
                  <a:lnTo>
                    <a:pt x="1695" y="966"/>
                  </a:lnTo>
                  <a:lnTo>
                    <a:pt x="1695" y="966"/>
                  </a:lnTo>
                  <a:lnTo>
                    <a:pt x="1719" y="961"/>
                  </a:lnTo>
                  <a:lnTo>
                    <a:pt x="1741" y="956"/>
                  </a:lnTo>
                  <a:lnTo>
                    <a:pt x="1764" y="950"/>
                  </a:lnTo>
                  <a:lnTo>
                    <a:pt x="1776" y="947"/>
                  </a:lnTo>
                  <a:lnTo>
                    <a:pt x="1786" y="944"/>
                  </a:lnTo>
                  <a:lnTo>
                    <a:pt x="1786" y="944"/>
                  </a:lnTo>
                  <a:lnTo>
                    <a:pt x="1795" y="939"/>
                  </a:lnTo>
                  <a:lnTo>
                    <a:pt x="1802" y="934"/>
                  </a:lnTo>
                  <a:lnTo>
                    <a:pt x="1811" y="929"/>
                  </a:lnTo>
                  <a:lnTo>
                    <a:pt x="1820" y="925"/>
                  </a:lnTo>
                  <a:lnTo>
                    <a:pt x="1820" y="925"/>
                  </a:lnTo>
                  <a:lnTo>
                    <a:pt x="1852" y="914"/>
                  </a:lnTo>
                  <a:lnTo>
                    <a:pt x="1884" y="903"/>
                  </a:lnTo>
                  <a:lnTo>
                    <a:pt x="1950" y="881"/>
                  </a:lnTo>
                  <a:lnTo>
                    <a:pt x="1950" y="881"/>
                  </a:lnTo>
                  <a:lnTo>
                    <a:pt x="1952" y="897"/>
                  </a:lnTo>
                  <a:lnTo>
                    <a:pt x="1954" y="914"/>
                  </a:lnTo>
                  <a:lnTo>
                    <a:pt x="1957" y="946"/>
                  </a:lnTo>
                  <a:lnTo>
                    <a:pt x="1958" y="978"/>
                  </a:lnTo>
                  <a:lnTo>
                    <a:pt x="1955" y="1009"/>
                  </a:lnTo>
                  <a:lnTo>
                    <a:pt x="1951" y="1070"/>
                  </a:lnTo>
                  <a:lnTo>
                    <a:pt x="1949" y="1099"/>
                  </a:lnTo>
                  <a:lnTo>
                    <a:pt x="1948" y="1128"/>
                  </a:lnTo>
                  <a:lnTo>
                    <a:pt x="1948" y="1128"/>
                  </a:lnTo>
                  <a:lnTo>
                    <a:pt x="1945" y="1176"/>
                  </a:lnTo>
                  <a:lnTo>
                    <a:pt x="1943" y="1223"/>
                  </a:lnTo>
                  <a:lnTo>
                    <a:pt x="1943" y="1248"/>
                  </a:lnTo>
                  <a:lnTo>
                    <a:pt x="1943" y="1274"/>
                  </a:lnTo>
                  <a:lnTo>
                    <a:pt x="1944" y="1299"/>
                  </a:lnTo>
                  <a:lnTo>
                    <a:pt x="1946" y="1325"/>
                  </a:lnTo>
                  <a:lnTo>
                    <a:pt x="1946" y="1325"/>
                  </a:lnTo>
                  <a:lnTo>
                    <a:pt x="1953" y="1323"/>
                  </a:lnTo>
                  <a:lnTo>
                    <a:pt x="1959" y="1320"/>
                  </a:lnTo>
                  <a:lnTo>
                    <a:pt x="1964" y="1315"/>
                  </a:lnTo>
                  <a:lnTo>
                    <a:pt x="1968" y="1311"/>
                  </a:lnTo>
                  <a:lnTo>
                    <a:pt x="1972" y="1307"/>
                  </a:lnTo>
                  <a:lnTo>
                    <a:pt x="1975" y="1301"/>
                  </a:lnTo>
                  <a:lnTo>
                    <a:pt x="1976" y="1295"/>
                  </a:lnTo>
                  <a:lnTo>
                    <a:pt x="1978" y="1289"/>
                  </a:lnTo>
                  <a:lnTo>
                    <a:pt x="1979" y="1276"/>
                  </a:lnTo>
                  <a:lnTo>
                    <a:pt x="1979" y="1262"/>
                  </a:lnTo>
                  <a:lnTo>
                    <a:pt x="1977" y="1231"/>
                  </a:lnTo>
                  <a:lnTo>
                    <a:pt x="1977" y="1231"/>
                  </a:lnTo>
                  <a:close/>
                  <a:moveTo>
                    <a:pt x="2000" y="408"/>
                  </a:moveTo>
                  <a:lnTo>
                    <a:pt x="2000" y="408"/>
                  </a:lnTo>
                  <a:lnTo>
                    <a:pt x="1990" y="447"/>
                  </a:lnTo>
                  <a:lnTo>
                    <a:pt x="1978" y="483"/>
                  </a:lnTo>
                  <a:lnTo>
                    <a:pt x="1967" y="520"/>
                  </a:lnTo>
                  <a:lnTo>
                    <a:pt x="1957" y="556"/>
                  </a:lnTo>
                  <a:lnTo>
                    <a:pt x="1947" y="594"/>
                  </a:lnTo>
                  <a:lnTo>
                    <a:pt x="1938" y="632"/>
                  </a:lnTo>
                  <a:lnTo>
                    <a:pt x="1935" y="651"/>
                  </a:lnTo>
                  <a:lnTo>
                    <a:pt x="1932" y="672"/>
                  </a:lnTo>
                  <a:lnTo>
                    <a:pt x="1930" y="693"/>
                  </a:lnTo>
                  <a:lnTo>
                    <a:pt x="1929" y="715"/>
                  </a:lnTo>
                  <a:lnTo>
                    <a:pt x="1929" y="715"/>
                  </a:lnTo>
                  <a:lnTo>
                    <a:pt x="1928" y="719"/>
                  </a:lnTo>
                  <a:lnTo>
                    <a:pt x="1927" y="722"/>
                  </a:lnTo>
                  <a:lnTo>
                    <a:pt x="1924" y="724"/>
                  </a:lnTo>
                  <a:lnTo>
                    <a:pt x="1922" y="727"/>
                  </a:lnTo>
                  <a:lnTo>
                    <a:pt x="1922" y="727"/>
                  </a:lnTo>
                  <a:lnTo>
                    <a:pt x="1927" y="727"/>
                  </a:lnTo>
                  <a:lnTo>
                    <a:pt x="1930" y="730"/>
                  </a:lnTo>
                  <a:lnTo>
                    <a:pt x="1933" y="732"/>
                  </a:lnTo>
                  <a:lnTo>
                    <a:pt x="1935" y="735"/>
                  </a:lnTo>
                  <a:lnTo>
                    <a:pt x="1938" y="740"/>
                  </a:lnTo>
                  <a:lnTo>
                    <a:pt x="1942" y="742"/>
                  </a:lnTo>
                  <a:lnTo>
                    <a:pt x="1946" y="744"/>
                  </a:lnTo>
                  <a:lnTo>
                    <a:pt x="1946" y="744"/>
                  </a:lnTo>
                  <a:lnTo>
                    <a:pt x="1951" y="715"/>
                  </a:lnTo>
                  <a:lnTo>
                    <a:pt x="1955" y="684"/>
                  </a:lnTo>
                  <a:lnTo>
                    <a:pt x="1960" y="653"/>
                  </a:lnTo>
                  <a:lnTo>
                    <a:pt x="1964" y="623"/>
                  </a:lnTo>
                  <a:lnTo>
                    <a:pt x="1964" y="623"/>
                  </a:lnTo>
                  <a:lnTo>
                    <a:pt x="1968" y="603"/>
                  </a:lnTo>
                  <a:lnTo>
                    <a:pt x="1974" y="585"/>
                  </a:lnTo>
                  <a:lnTo>
                    <a:pt x="1976" y="577"/>
                  </a:lnTo>
                  <a:lnTo>
                    <a:pt x="1977" y="569"/>
                  </a:lnTo>
                  <a:lnTo>
                    <a:pt x="1977" y="560"/>
                  </a:lnTo>
                  <a:lnTo>
                    <a:pt x="1975" y="553"/>
                  </a:lnTo>
                  <a:lnTo>
                    <a:pt x="1975" y="553"/>
                  </a:lnTo>
                  <a:lnTo>
                    <a:pt x="1997" y="480"/>
                  </a:lnTo>
                  <a:lnTo>
                    <a:pt x="2009" y="444"/>
                  </a:lnTo>
                  <a:lnTo>
                    <a:pt x="2019" y="406"/>
                  </a:lnTo>
                  <a:lnTo>
                    <a:pt x="2019" y="406"/>
                  </a:lnTo>
                  <a:lnTo>
                    <a:pt x="2017" y="409"/>
                  </a:lnTo>
                  <a:lnTo>
                    <a:pt x="2014" y="412"/>
                  </a:lnTo>
                  <a:lnTo>
                    <a:pt x="2012" y="412"/>
                  </a:lnTo>
                  <a:lnTo>
                    <a:pt x="2010" y="411"/>
                  </a:lnTo>
                  <a:lnTo>
                    <a:pt x="2005" y="408"/>
                  </a:lnTo>
                  <a:lnTo>
                    <a:pt x="2003" y="407"/>
                  </a:lnTo>
                  <a:lnTo>
                    <a:pt x="2000" y="408"/>
                  </a:lnTo>
                  <a:lnTo>
                    <a:pt x="2000" y="408"/>
                  </a:lnTo>
                  <a:close/>
                  <a:moveTo>
                    <a:pt x="1651" y="595"/>
                  </a:moveTo>
                  <a:lnTo>
                    <a:pt x="1651" y="595"/>
                  </a:lnTo>
                  <a:lnTo>
                    <a:pt x="1662" y="597"/>
                  </a:lnTo>
                  <a:lnTo>
                    <a:pt x="1673" y="599"/>
                  </a:lnTo>
                  <a:lnTo>
                    <a:pt x="1673" y="599"/>
                  </a:lnTo>
                  <a:lnTo>
                    <a:pt x="1691" y="605"/>
                  </a:lnTo>
                  <a:lnTo>
                    <a:pt x="1710" y="614"/>
                  </a:lnTo>
                  <a:lnTo>
                    <a:pt x="1730" y="623"/>
                  </a:lnTo>
                  <a:lnTo>
                    <a:pt x="1750" y="631"/>
                  </a:lnTo>
                  <a:lnTo>
                    <a:pt x="1750" y="631"/>
                  </a:lnTo>
                  <a:lnTo>
                    <a:pt x="1763" y="634"/>
                  </a:lnTo>
                  <a:lnTo>
                    <a:pt x="1777" y="636"/>
                  </a:lnTo>
                  <a:lnTo>
                    <a:pt x="1790" y="639"/>
                  </a:lnTo>
                  <a:lnTo>
                    <a:pt x="1802" y="643"/>
                  </a:lnTo>
                  <a:lnTo>
                    <a:pt x="1802" y="643"/>
                  </a:lnTo>
                  <a:lnTo>
                    <a:pt x="1811" y="648"/>
                  </a:lnTo>
                  <a:lnTo>
                    <a:pt x="1818" y="654"/>
                  </a:lnTo>
                  <a:lnTo>
                    <a:pt x="1822" y="656"/>
                  </a:lnTo>
                  <a:lnTo>
                    <a:pt x="1826" y="657"/>
                  </a:lnTo>
                  <a:lnTo>
                    <a:pt x="1831" y="657"/>
                  </a:lnTo>
                  <a:lnTo>
                    <a:pt x="1837" y="656"/>
                  </a:lnTo>
                  <a:lnTo>
                    <a:pt x="1837" y="656"/>
                  </a:lnTo>
                  <a:lnTo>
                    <a:pt x="1838" y="659"/>
                  </a:lnTo>
                  <a:lnTo>
                    <a:pt x="1840" y="661"/>
                  </a:lnTo>
                  <a:lnTo>
                    <a:pt x="1842" y="662"/>
                  </a:lnTo>
                  <a:lnTo>
                    <a:pt x="1843" y="664"/>
                  </a:lnTo>
                  <a:lnTo>
                    <a:pt x="1843" y="664"/>
                  </a:lnTo>
                  <a:lnTo>
                    <a:pt x="1843" y="662"/>
                  </a:lnTo>
                  <a:lnTo>
                    <a:pt x="1845" y="662"/>
                  </a:lnTo>
                  <a:lnTo>
                    <a:pt x="1845" y="662"/>
                  </a:lnTo>
                  <a:lnTo>
                    <a:pt x="1861" y="675"/>
                  </a:lnTo>
                  <a:lnTo>
                    <a:pt x="1877" y="689"/>
                  </a:lnTo>
                  <a:lnTo>
                    <a:pt x="1893" y="702"/>
                  </a:lnTo>
                  <a:lnTo>
                    <a:pt x="1903" y="707"/>
                  </a:lnTo>
                  <a:lnTo>
                    <a:pt x="1912" y="713"/>
                  </a:lnTo>
                  <a:lnTo>
                    <a:pt x="1912" y="713"/>
                  </a:lnTo>
                  <a:lnTo>
                    <a:pt x="1914" y="690"/>
                  </a:lnTo>
                  <a:lnTo>
                    <a:pt x="1916" y="669"/>
                  </a:lnTo>
                  <a:lnTo>
                    <a:pt x="1919" y="647"/>
                  </a:lnTo>
                  <a:lnTo>
                    <a:pt x="1923" y="627"/>
                  </a:lnTo>
                  <a:lnTo>
                    <a:pt x="1932" y="589"/>
                  </a:lnTo>
                  <a:lnTo>
                    <a:pt x="1942" y="552"/>
                  </a:lnTo>
                  <a:lnTo>
                    <a:pt x="1963" y="480"/>
                  </a:lnTo>
                  <a:lnTo>
                    <a:pt x="1973" y="443"/>
                  </a:lnTo>
                  <a:lnTo>
                    <a:pt x="1981" y="404"/>
                  </a:lnTo>
                  <a:lnTo>
                    <a:pt x="1981" y="404"/>
                  </a:lnTo>
                  <a:lnTo>
                    <a:pt x="1963" y="399"/>
                  </a:lnTo>
                  <a:lnTo>
                    <a:pt x="1946" y="391"/>
                  </a:lnTo>
                  <a:lnTo>
                    <a:pt x="1930" y="384"/>
                  </a:lnTo>
                  <a:lnTo>
                    <a:pt x="1915" y="376"/>
                  </a:lnTo>
                  <a:lnTo>
                    <a:pt x="1885" y="359"/>
                  </a:lnTo>
                  <a:lnTo>
                    <a:pt x="1869" y="352"/>
                  </a:lnTo>
                  <a:lnTo>
                    <a:pt x="1853" y="345"/>
                  </a:lnTo>
                  <a:lnTo>
                    <a:pt x="1853" y="345"/>
                  </a:lnTo>
                  <a:lnTo>
                    <a:pt x="1817" y="332"/>
                  </a:lnTo>
                  <a:lnTo>
                    <a:pt x="1817" y="332"/>
                  </a:lnTo>
                  <a:lnTo>
                    <a:pt x="1792" y="323"/>
                  </a:lnTo>
                  <a:lnTo>
                    <a:pt x="1764" y="312"/>
                  </a:lnTo>
                  <a:lnTo>
                    <a:pt x="1734" y="302"/>
                  </a:lnTo>
                  <a:lnTo>
                    <a:pt x="1720" y="299"/>
                  </a:lnTo>
                  <a:lnTo>
                    <a:pt x="1706" y="297"/>
                  </a:lnTo>
                  <a:lnTo>
                    <a:pt x="1706" y="297"/>
                  </a:lnTo>
                  <a:lnTo>
                    <a:pt x="1705" y="296"/>
                  </a:lnTo>
                  <a:lnTo>
                    <a:pt x="1704" y="295"/>
                  </a:lnTo>
                  <a:lnTo>
                    <a:pt x="1703" y="292"/>
                  </a:lnTo>
                  <a:lnTo>
                    <a:pt x="1701" y="290"/>
                  </a:lnTo>
                  <a:lnTo>
                    <a:pt x="1700" y="288"/>
                  </a:lnTo>
                  <a:lnTo>
                    <a:pt x="1697" y="288"/>
                  </a:lnTo>
                  <a:lnTo>
                    <a:pt x="1697" y="288"/>
                  </a:lnTo>
                  <a:lnTo>
                    <a:pt x="1605" y="276"/>
                  </a:lnTo>
                  <a:lnTo>
                    <a:pt x="1605" y="276"/>
                  </a:lnTo>
                  <a:lnTo>
                    <a:pt x="1597" y="292"/>
                  </a:lnTo>
                  <a:lnTo>
                    <a:pt x="1588" y="308"/>
                  </a:lnTo>
                  <a:lnTo>
                    <a:pt x="1581" y="324"/>
                  </a:lnTo>
                  <a:lnTo>
                    <a:pt x="1574" y="340"/>
                  </a:lnTo>
                  <a:lnTo>
                    <a:pt x="1569" y="357"/>
                  </a:lnTo>
                  <a:lnTo>
                    <a:pt x="1564" y="374"/>
                  </a:lnTo>
                  <a:lnTo>
                    <a:pt x="1559" y="391"/>
                  </a:lnTo>
                  <a:lnTo>
                    <a:pt x="1556" y="409"/>
                  </a:lnTo>
                  <a:lnTo>
                    <a:pt x="1550" y="447"/>
                  </a:lnTo>
                  <a:lnTo>
                    <a:pt x="1545" y="486"/>
                  </a:lnTo>
                  <a:lnTo>
                    <a:pt x="1542" y="526"/>
                  </a:lnTo>
                  <a:lnTo>
                    <a:pt x="1540" y="570"/>
                  </a:lnTo>
                  <a:lnTo>
                    <a:pt x="1540" y="570"/>
                  </a:lnTo>
                  <a:lnTo>
                    <a:pt x="1558" y="571"/>
                  </a:lnTo>
                  <a:lnTo>
                    <a:pt x="1574" y="574"/>
                  </a:lnTo>
                  <a:lnTo>
                    <a:pt x="1589" y="577"/>
                  </a:lnTo>
                  <a:lnTo>
                    <a:pt x="1603" y="581"/>
                  </a:lnTo>
                  <a:lnTo>
                    <a:pt x="1630" y="588"/>
                  </a:lnTo>
                  <a:lnTo>
                    <a:pt x="1651" y="595"/>
                  </a:lnTo>
                  <a:lnTo>
                    <a:pt x="1651" y="595"/>
                  </a:lnTo>
                  <a:close/>
                  <a:moveTo>
                    <a:pt x="1929" y="907"/>
                  </a:moveTo>
                  <a:lnTo>
                    <a:pt x="1929" y="907"/>
                  </a:lnTo>
                  <a:lnTo>
                    <a:pt x="1928" y="919"/>
                  </a:lnTo>
                  <a:lnTo>
                    <a:pt x="1928" y="934"/>
                  </a:lnTo>
                  <a:lnTo>
                    <a:pt x="1929" y="968"/>
                  </a:lnTo>
                  <a:lnTo>
                    <a:pt x="1929" y="1008"/>
                  </a:lnTo>
                  <a:lnTo>
                    <a:pt x="1929" y="1047"/>
                  </a:lnTo>
                  <a:lnTo>
                    <a:pt x="1929" y="1047"/>
                  </a:lnTo>
                  <a:lnTo>
                    <a:pt x="1928" y="1071"/>
                  </a:lnTo>
                  <a:lnTo>
                    <a:pt x="1924" y="1096"/>
                  </a:lnTo>
                  <a:lnTo>
                    <a:pt x="1922" y="1122"/>
                  </a:lnTo>
                  <a:lnTo>
                    <a:pt x="1920" y="1147"/>
                  </a:lnTo>
                  <a:lnTo>
                    <a:pt x="1920" y="1147"/>
                  </a:lnTo>
                  <a:lnTo>
                    <a:pt x="1916" y="1223"/>
                  </a:lnTo>
                  <a:lnTo>
                    <a:pt x="1914" y="1287"/>
                  </a:lnTo>
                  <a:lnTo>
                    <a:pt x="1914" y="1287"/>
                  </a:lnTo>
                  <a:lnTo>
                    <a:pt x="1913" y="1296"/>
                  </a:lnTo>
                  <a:lnTo>
                    <a:pt x="1912" y="1307"/>
                  </a:lnTo>
                  <a:lnTo>
                    <a:pt x="1913" y="1311"/>
                  </a:lnTo>
                  <a:lnTo>
                    <a:pt x="1915" y="1315"/>
                  </a:lnTo>
                  <a:lnTo>
                    <a:pt x="1918" y="1319"/>
                  </a:lnTo>
                  <a:lnTo>
                    <a:pt x="1924" y="1320"/>
                  </a:lnTo>
                  <a:lnTo>
                    <a:pt x="1924" y="1320"/>
                  </a:lnTo>
                  <a:lnTo>
                    <a:pt x="1927" y="1291"/>
                  </a:lnTo>
                  <a:lnTo>
                    <a:pt x="1929" y="1261"/>
                  </a:lnTo>
                  <a:lnTo>
                    <a:pt x="1931" y="1208"/>
                  </a:lnTo>
                  <a:lnTo>
                    <a:pt x="1931" y="1208"/>
                  </a:lnTo>
                  <a:lnTo>
                    <a:pt x="1930" y="1205"/>
                  </a:lnTo>
                  <a:lnTo>
                    <a:pt x="1929" y="1202"/>
                  </a:lnTo>
                  <a:lnTo>
                    <a:pt x="1928" y="1199"/>
                  </a:lnTo>
                  <a:lnTo>
                    <a:pt x="1927" y="1195"/>
                  </a:lnTo>
                  <a:lnTo>
                    <a:pt x="1927" y="1195"/>
                  </a:lnTo>
                  <a:lnTo>
                    <a:pt x="1931" y="1119"/>
                  </a:lnTo>
                  <a:lnTo>
                    <a:pt x="1931" y="1119"/>
                  </a:lnTo>
                  <a:lnTo>
                    <a:pt x="1934" y="1078"/>
                  </a:lnTo>
                  <a:lnTo>
                    <a:pt x="1938" y="1038"/>
                  </a:lnTo>
                  <a:lnTo>
                    <a:pt x="1940" y="1018"/>
                  </a:lnTo>
                  <a:lnTo>
                    <a:pt x="1942" y="997"/>
                  </a:lnTo>
                  <a:lnTo>
                    <a:pt x="1942" y="976"/>
                  </a:lnTo>
                  <a:lnTo>
                    <a:pt x="1942" y="951"/>
                  </a:lnTo>
                  <a:lnTo>
                    <a:pt x="1942" y="951"/>
                  </a:lnTo>
                  <a:lnTo>
                    <a:pt x="1940" y="935"/>
                  </a:lnTo>
                  <a:lnTo>
                    <a:pt x="1939" y="920"/>
                  </a:lnTo>
                  <a:lnTo>
                    <a:pt x="1938" y="914"/>
                  </a:lnTo>
                  <a:lnTo>
                    <a:pt x="1937" y="908"/>
                  </a:lnTo>
                  <a:lnTo>
                    <a:pt x="1935" y="906"/>
                  </a:lnTo>
                  <a:lnTo>
                    <a:pt x="1934" y="905"/>
                  </a:lnTo>
                  <a:lnTo>
                    <a:pt x="1933" y="905"/>
                  </a:lnTo>
                  <a:lnTo>
                    <a:pt x="1933" y="905"/>
                  </a:lnTo>
                  <a:lnTo>
                    <a:pt x="1931" y="906"/>
                  </a:lnTo>
                  <a:lnTo>
                    <a:pt x="1929" y="907"/>
                  </a:lnTo>
                  <a:lnTo>
                    <a:pt x="1929" y="907"/>
                  </a:lnTo>
                  <a:close/>
                  <a:moveTo>
                    <a:pt x="1896" y="732"/>
                  </a:moveTo>
                  <a:lnTo>
                    <a:pt x="1896" y="732"/>
                  </a:lnTo>
                  <a:lnTo>
                    <a:pt x="1892" y="724"/>
                  </a:lnTo>
                  <a:lnTo>
                    <a:pt x="1888" y="719"/>
                  </a:lnTo>
                  <a:lnTo>
                    <a:pt x="1883" y="714"/>
                  </a:lnTo>
                  <a:lnTo>
                    <a:pt x="1877" y="710"/>
                  </a:lnTo>
                  <a:lnTo>
                    <a:pt x="1866" y="702"/>
                  </a:lnTo>
                  <a:lnTo>
                    <a:pt x="1860" y="698"/>
                  </a:lnTo>
                  <a:lnTo>
                    <a:pt x="1855" y="691"/>
                  </a:lnTo>
                  <a:lnTo>
                    <a:pt x="1855" y="691"/>
                  </a:lnTo>
                  <a:lnTo>
                    <a:pt x="1814" y="675"/>
                  </a:lnTo>
                  <a:lnTo>
                    <a:pt x="1773" y="660"/>
                  </a:lnTo>
                  <a:lnTo>
                    <a:pt x="1733" y="645"/>
                  </a:lnTo>
                  <a:lnTo>
                    <a:pt x="1692" y="631"/>
                  </a:lnTo>
                  <a:lnTo>
                    <a:pt x="1650" y="618"/>
                  </a:lnTo>
                  <a:lnTo>
                    <a:pt x="1610" y="605"/>
                  </a:lnTo>
                  <a:lnTo>
                    <a:pt x="1568" y="594"/>
                  </a:lnTo>
                  <a:lnTo>
                    <a:pt x="1526" y="582"/>
                  </a:lnTo>
                  <a:lnTo>
                    <a:pt x="1526" y="582"/>
                  </a:lnTo>
                  <a:lnTo>
                    <a:pt x="1522" y="583"/>
                  </a:lnTo>
                  <a:lnTo>
                    <a:pt x="1520" y="584"/>
                  </a:lnTo>
                  <a:lnTo>
                    <a:pt x="1516" y="586"/>
                  </a:lnTo>
                  <a:lnTo>
                    <a:pt x="1513" y="586"/>
                  </a:lnTo>
                  <a:lnTo>
                    <a:pt x="1513" y="586"/>
                  </a:lnTo>
                  <a:lnTo>
                    <a:pt x="1499" y="581"/>
                  </a:lnTo>
                  <a:lnTo>
                    <a:pt x="1485" y="578"/>
                  </a:lnTo>
                  <a:lnTo>
                    <a:pt x="1470" y="575"/>
                  </a:lnTo>
                  <a:lnTo>
                    <a:pt x="1455" y="574"/>
                  </a:lnTo>
                  <a:lnTo>
                    <a:pt x="1440" y="575"/>
                  </a:lnTo>
                  <a:lnTo>
                    <a:pt x="1424" y="575"/>
                  </a:lnTo>
                  <a:lnTo>
                    <a:pt x="1391" y="579"/>
                  </a:lnTo>
                  <a:lnTo>
                    <a:pt x="1391" y="579"/>
                  </a:lnTo>
                  <a:lnTo>
                    <a:pt x="1363" y="581"/>
                  </a:lnTo>
                  <a:lnTo>
                    <a:pt x="1336" y="585"/>
                  </a:lnTo>
                  <a:lnTo>
                    <a:pt x="1308" y="589"/>
                  </a:lnTo>
                  <a:lnTo>
                    <a:pt x="1280" y="593"/>
                  </a:lnTo>
                  <a:lnTo>
                    <a:pt x="1280" y="593"/>
                  </a:lnTo>
                  <a:lnTo>
                    <a:pt x="1269" y="595"/>
                  </a:lnTo>
                  <a:lnTo>
                    <a:pt x="1257" y="597"/>
                  </a:lnTo>
                  <a:lnTo>
                    <a:pt x="1236" y="602"/>
                  </a:lnTo>
                  <a:lnTo>
                    <a:pt x="1194" y="618"/>
                  </a:lnTo>
                  <a:lnTo>
                    <a:pt x="1194" y="618"/>
                  </a:lnTo>
                  <a:lnTo>
                    <a:pt x="1165" y="627"/>
                  </a:lnTo>
                  <a:lnTo>
                    <a:pt x="1152" y="633"/>
                  </a:lnTo>
                  <a:lnTo>
                    <a:pt x="1147" y="636"/>
                  </a:lnTo>
                  <a:lnTo>
                    <a:pt x="1142" y="641"/>
                  </a:lnTo>
                  <a:lnTo>
                    <a:pt x="1142" y="641"/>
                  </a:lnTo>
                  <a:lnTo>
                    <a:pt x="1141" y="645"/>
                  </a:lnTo>
                  <a:lnTo>
                    <a:pt x="1139" y="648"/>
                  </a:lnTo>
                  <a:lnTo>
                    <a:pt x="1133" y="654"/>
                  </a:lnTo>
                  <a:lnTo>
                    <a:pt x="1128" y="659"/>
                  </a:lnTo>
                  <a:lnTo>
                    <a:pt x="1125" y="661"/>
                  </a:lnTo>
                  <a:lnTo>
                    <a:pt x="1122" y="664"/>
                  </a:lnTo>
                  <a:lnTo>
                    <a:pt x="1122" y="664"/>
                  </a:lnTo>
                  <a:lnTo>
                    <a:pt x="1118" y="679"/>
                  </a:lnTo>
                  <a:lnTo>
                    <a:pt x="1117" y="692"/>
                  </a:lnTo>
                  <a:lnTo>
                    <a:pt x="1117" y="706"/>
                  </a:lnTo>
                  <a:lnTo>
                    <a:pt x="1118" y="723"/>
                  </a:lnTo>
                  <a:lnTo>
                    <a:pt x="1118" y="723"/>
                  </a:lnTo>
                  <a:lnTo>
                    <a:pt x="1122" y="725"/>
                  </a:lnTo>
                  <a:lnTo>
                    <a:pt x="1126" y="726"/>
                  </a:lnTo>
                  <a:lnTo>
                    <a:pt x="1129" y="729"/>
                  </a:lnTo>
                  <a:lnTo>
                    <a:pt x="1131" y="732"/>
                  </a:lnTo>
                  <a:lnTo>
                    <a:pt x="1131" y="732"/>
                  </a:lnTo>
                  <a:lnTo>
                    <a:pt x="1131" y="735"/>
                  </a:lnTo>
                  <a:lnTo>
                    <a:pt x="1132" y="738"/>
                  </a:lnTo>
                  <a:lnTo>
                    <a:pt x="1133" y="740"/>
                  </a:lnTo>
                  <a:lnTo>
                    <a:pt x="1133" y="744"/>
                  </a:lnTo>
                  <a:lnTo>
                    <a:pt x="1133" y="744"/>
                  </a:lnTo>
                  <a:lnTo>
                    <a:pt x="1163" y="770"/>
                  </a:lnTo>
                  <a:lnTo>
                    <a:pt x="1179" y="783"/>
                  </a:lnTo>
                  <a:lnTo>
                    <a:pt x="1196" y="794"/>
                  </a:lnTo>
                  <a:lnTo>
                    <a:pt x="1196" y="794"/>
                  </a:lnTo>
                  <a:lnTo>
                    <a:pt x="1200" y="797"/>
                  </a:lnTo>
                  <a:lnTo>
                    <a:pt x="1204" y="799"/>
                  </a:lnTo>
                  <a:lnTo>
                    <a:pt x="1213" y="802"/>
                  </a:lnTo>
                  <a:lnTo>
                    <a:pt x="1213" y="802"/>
                  </a:lnTo>
                  <a:lnTo>
                    <a:pt x="1251" y="831"/>
                  </a:lnTo>
                  <a:lnTo>
                    <a:pt x="1271" y="845"/>
                  </a:lnTo>
                  <a:lnTo>
                    <a:pt x="1292" y="858"/>
                  </a:lnTo>
                  <a:lnTo>
                    <a:pt x="1313" y="871"/>
                  </a:lnTo>
                  <a:lnTo>
                    <a:pt x="1336" y="883"/>
                  </a:lnTo>
                  <a:lnTo>
                    <a:pt x="1359" y="892"/>
                  </a:lnTo>
                  <a:lnTo>
                    <a:pt x="1383" y="901"/>
                  </a:lnTo>
                  <a:lnTo>
                    <a:pt x="1383" y="901"/>
                  </a:lnTo>
                  <a:lnTo>
                    <a:pt x="1390" y="903"/>
                  </a:lnTo>
                  <a:lnTo>
                    <a:pt x="1399" y="904"/>
                  </a:lnTo>
                  <a:lnTo>
                    <a:pt x="1403" y="905"/>
                  </a:lnTo>
                  <a:lnTo>
                    <a:pt x="1406" y="906"/>
                  </a:lnTo>
                  <a:lnTo>
                    <a:pt x="1409" y="908"/>
                  </a:lnTo>
                  <a:lnTo>
                    <a:pt x="1413" y="912"/>
                  </a:lnTo>
                  <a:lnTo>
                    <a:pt x="1413" y="912"/>
                  </a:lnTo>
                  <a:lnTo>
                    <a:pt x="1409" y="916"/>
                  </a:lnTo>
                  <a:lnTo>
                    <a:pt x="1405" y="918"/>
                  </a:lnTo>
                  <a:lnTo>
                    <a:pt x="1400" y="918"/>
                  </a:lnTo>
                  <a:lnTo>
                    <a:pt x="1394" y="918"/>
                  </a:lnTo>
                  <a:lnTo>
                    <a:pt x="1383" y="915"/>
                  </a:lnTo>
                  <a:lnTo>
                    <a:pt x="1373" y="912"/>
                  </a:lnTo>
                  <a:lnTo>
                    <a:pt x="1373" y="912"/>
                  </a:lnTo>
                  <a:lnTo>
                    <a:pt x="1349" y="903"/>
                  </a:lnTo>
                  <a:lnTo>
                    <a:pt x="1330" y="896"/>
                  </a:lnTo>
                  <a:lnTo>
                    <a:pt x="1330" y="896"/>
                  </a:lnTo>
                  <a:lnTo>
                    <a:pt x="1304" y="882"/>
                  </a:lnTo>
                  <a:lnTo>
                    <a:pt x="1279" y="866"/>
                  </a:lnTo>
                  <a:lnTo>
                    <a:pt x="1253" y="848"/>
                  </a:lnTo>
                  <a:lnTo>
                    <a:pt x="1227" y="831"/>
                  </a:lnTo>
                  <a:lnTo>
                    <a:pt x="1179" y="795"/>
                  </a:lnTo>
                  <a:lnTo>
                    <a:pt x="1133" y="761"/>
                  </a:lnTo>
                  <a:lnTo>
                    <a:pt x="1133" y="761"/>
                  </a:lnTo>
                  <a:lnTo>
                    <a:pt x="1131" y="760"/>
                  </a:lnTo>
                  <a:lnTo>
                    <a:pt x="1129" y="759"/>
                  </a:lnTo>
                  <a:lnTo>
                    <a:pt x="1126" y="754"/>
                  </a:lnTo>
                  <a:lnTo>
                    <a:pt x="1124" y="752"/>
                  </a:lnTo>
                  <a:lnTo>
                    <a:pt x="1122" y="751"/>
                  </a:lnTo>
                  <a:lnTo>
                    <a:pt x="1121" y="752"/>
                  </a:lnTo>
                  <a:lnTo>
                    <a:pt x="1120" y="754"/>
                  </a:lnTo>
                  <a:lnTo>
                    <a:pt x="1120" y="754"/>
                  </a:lnTo>
                  <a:lnTo>
                    <a:pt x="1119" y="767"/>
                  </a:lnTo>
                  <a:lnTo>
                    <a:pt x="1119" y="778"/>
                  </a:lnTo>
                  <a:lnTo>
                    <a:pt x="1118" y="807"/>
                  </a:lnTo>
                  <a:lnTo>
                    <a:pt x="1118" y="807"/>
                  </a:lnTo>
                  <a:lnTo>
                    <a:pt x="1125" y="809"/>
                  </a:lnTo>
                  <a:lnTo>
                    <a:pt x="1129" y="811"/>
                  </a:lnTo>
                  <a:lnTo>
                    <a:pt x="1135" y="816"/>
                  </a:lnTo>
                  <a:lnTo>
                    <a:pt x="1143" y="822"/>
                  </a:lnTo>
                  <a:lnTo>
                    <a:pt x="1148" y="824"/>
                  </a:lnTo>
                  <a:lnTo>
                    <a:pt x="1155" y="826"/>
                  </a:lnTo>
                  <a:lnTo>
                    <a:pt x="1155" y="826"/>
                  </a:lnTo>
                  <a:lnTo>
                    <a:pt x="1159" y="832"/>
                  </a:lnTo>
                  <a:lnTo>
                    <a:pt x="1165" y="838"/>
                  </a:lnTo>
                  <a:lnTo>
                    <a:pt x="1177" y="847"/>
                  </a:lnTo>
                  <a:lnTo>
                    <a:pt x="1191" y="857"/>
                  </a:lnTo>
                  <a:lnTo>
                    <a:pt x="1206" y="865"/>
                  </a:lnTo>
                  <a:lnTo>
                    <a:pt x="1220" y="873"/>
                  </a:lnTo>
                  <a:lnTo>
                    <a:pt x="1234" y="882"/>
                  </a:lnTo>
                  <a:lnTo>
                    <a:pt x="1248" y="890"/>
                  </a:lnTo>
                  <a:lnTo>
                    <a:pt x="1260" y="901"/>
                  </a:lnTo>
                  <a:lnTo>
                    <a:pt x="1260" y="901"/>
                  </a:lnTo>
                  <a:lnTo>
                    <a:pt x="1280" y="912"/>
                  </a:lnTo>
                  <a:lnTo>
                    <a:pt x="1299" y="921"/>
                  </a:lnTo>
                  <a:lnTo>
                    <a:pt x="1337" y="944"/>
                  </a:lnTo>
                  <a:lnTo>
                    <a:pt x="1375" y="966"/>
                  </a:lnTo>
                  <a:lnTo>
                    <a:pt x="1394" y="977"/>
                  </a:lnTo>
                  <a:lnTo>
                    <a:pt x="1415" y="988"/>
                  </a:lnTo>
                  <a:lnTo>
                    <a:pt x="1415" y="988"/>
                  </a:lnTo>
                  <a:lnTo>
                    <a:pt x="1414" y="979"/>
                  </a:lnTo>
                  <a:lnTo>
                    <a:pt x="1415" y="973"/>
                  </a:lnTo>
                  <a:lnTo>
                    <a:pt x="1416" y="966"/>
                  </a:lnTo>
                  <a:lnTo>
                    <a:pt x="1418" y="960"/>
                  </a:lnTo>
                  <a:lnTo>
                    <a:pt x="1420" y="954"/>
                  </a:lnTo>
                  <a:lnTo>
                    <a:pt x="1422" y="950"/>
                  </a:lnTo>
                  <a:lnTo>
                    <a:pt x="1429" y="942"/>
                  </a:lnTo>
                  <a:lnTo>
                    <a:pt x="1429" y="942"/>
                  </a:lnTo>
                  <a:lnTo>
                    <a:pt x="1452" y="930"/>
                  </a:lnTo>
                  <a:lnTo>
                    <a:pt x="1477" y="920"/>
                  </a:lnTo>
                  <a:lnTo>
                    <a:pt x="1503" y="912"/>
                  </a:lnTo>
                  <a:lnTo>
                    <a:pt x="1528" y="904"/>
                  </a:lnTo>
                  <a:lnTo>
                    <a:pt x="1581" y="890"/>
                  </a:lnTo>
                  <a:lnTo>
                    <a:pt x="1606" y="884"/>
                  </a:lnTo>
                  <a:lnTo>
                    <a:pt x="1631" y="876"/>
                  </a:lnTo>
                  <a:lnTo>
                    <a:pt x="1631" y="876"/>
                  </a:lnTo>
                  <a:lnTo>
                    <a:pt x="1633" y="877"/>
                  </a:lnTo>
                  <a:lnTo>
                    <a:pt x="1636" y="878"/>
                  </a:lnTo>
                  <a:lnTo>
                    <a:pt x="1643" y="878"/>
                  </a:lnTo>
                  <a:lnTo>
                    <a:pt x="1643" y="878"/>
                  </a:lnTo>
                  <a:lnTo>
                    <a:pt x="1648" y="875"/>
                  </a:lnTo>
                  <a:lnTo>
                    <a:pt x="1651" y="873"/>
                  </a:lnTo>
                  <a:lnTo>
                    <a:pt x="1652" y="872"/>
                  </a:lnTo>
                  <a:lnTo>
                    <a:pt x="1655" y="871"/>
                  </a:lnTo>
                  <a:lnTo>
                    <a:pt x="1657" y="871"/>
                  </a:lnTo>
                  <a:lnTo>
                    <a:pt x="1660" y="872"/>
                  </a:lnTo>
                  <a:lnTo>
                    <a:pt x="1660" y="872"/>
                  </a:lnTo>
                  <a:lnTo>
                    <a:pt x="1687" y="861"/>
                  </a:lnTo>
                  <a:lnTo>
                    <a:pt x="1714" y="851"/>
                  </a:lnTo>
                  <a:lnTo>
                    <a:pt x="1767" y="832"/>
                  </a:lnTo>
                  <a:lnTo>
                    <a:pt x="1821" y="814"/>
                  </a:lnTo>
                  <a:lnTo>
                    <a:pt x="1874" y="794"/>
                  </a:lnTo>
                  <a:lnTo>
                    <a:pt x="1874" y="794"/>
                  </a:lnTo>
                  <a:lnTo>
                    <a:pt x="1886" y="792"/>
                  </a:lnTo>
                  <a:lnTo>
                    <a:pt x="1898" y="787"/>
                  </a:lnTo>
                  <a:lnTo>
                    <a:pt x="1922" y="778"/>
                  </a:lnTo>
                  <a:lnTo>
                    <a:pt x="1922" y="778"/>
                  </a:lnTo>
                  <a:lnTo>
                    <a:pt x="1926" y="778"/>
                  </a:lnTo>
                  <a:lnTo>
                    <a:pt x="1928" y="779"/>
                  </a:lnTo>
                  <a:lnTo>
                    <a:pt x="1931" y="781"/>
                  </a:lnTo>
                  <a:lnTo>
                    <a:pt x="1934" y="783"/>
                  </a:lnTo>
                  <a:lnTo>
                    <a:pt x="1936" y="784"/>
                  </a:lnTo>
                  <a:lnTo>
                    <a:pt x="1939" y="784"/>
                  </a:lnTo>
                  <a:lnTo>
                    <a:pt x="1939" y="784"/>
                  </a:lnTo>
                  <a:lnTo>
                    <a:pt x="1938" y="775"/>
                  </a:lnTo>
                  <a:lnTo>
                    <a:pt x="1936" y="766"/>
                  </a:lnTo>
                  <a:lnTo>
                    <a:pt x="1932" y="759"/>
                  </a:lnTo>
                  <a:lnTo>
                    <a:pt x="1926" y="751"/>
                  </a:lnTo>
                  <a:lnTo>
                    <a:pt x="1919" y="745"/>
                  </a:lnTo>
                  <a:lnTo>
                    <a:pt x="1912" y="740"/>
                  </a:lnTo>
                  <a:lnTo>
                    <a:pt x="1904" y="735"/>
                  </a:lnTo>
                  <a:lnTo>
                    <a:pt x="1896" y="732"/>
                  </a:lnTo>
                  <a:lnTo>
                    <a:pt x="1896" y="732"/>
                  </a:lnTo>
                  <a:close/>
                  <a:moveTo>
                    <a:pt x="1485" y="994"/>
                  </a:moveTo>
                  <a:lnTo>
                    <a:pt x="1485" y="994"/>
                  </a:lnTo>
                  <a:lnTo>
                    <a:pt x="1494" y="992"/>
                  </a:lnTo>
                  <a:lnTo>
                    <a:pt x="1502" y="990"/>
                  </a:lnTo>
                  <a:lnTo>
                    <a:pt x="1516" y="983"/>
                  </a:lnTo>
                  <a:lnTo>
                    <a:pt x="1529" y="977"/>
                  </a:lnTo>
                  <a:lnTo>
                    <a:pt x="1537" y="974"/>
                  </a:lnTo>
                  <a:lnTo>
                    <a:pt x="1544" y="971"/>
                  </a:lnTo>
                  <a:lnTo>
                    <a:pt x="1544" y="971"/>
                  </a:lnTo>
                  <a:lnTo>
                    <a:pt x="1555" y="967"/>
                  </a:lnTo>
                  <a:lnTo>
                    <a:pt x="1567" y="965"/>
                  </a:lnTo>
                  <a:lnTo>
                    <a:pt x="1579" y="963"/>
                  </a:lnTo>
                  <a:lnTo>
                    <a:pt x="1590" y="960"/>
                  </a:lnTo>
                  <a:lnTo>
                    <a:pt x="1590" y="960"/>
                  </a:lnTo>
                  <a:lnTo>
                    <a:pt x="1600" y="958"/>
                  </a:lnTo>
                  <a:lnTo>
                    <a:pt x="1609" y="953"/>
                  </a:lnTo>
                  <a:lnTo>
                    <a:pt x="1625" y="947"/>
                  </a:lnTo>
                  <a:lnTo>
                    <a:pt x="1632" y="945"/>
                  </a:lnTo>
                  <a:lnTo>
                    <a:pt x="1641" y="943"/>
                  </a:lnTo>
                  <a:lnTo>
                    <a:pt x="1648" y="944"/>
                  </a:lnTo>
                  <a:lnTo>
                    <a:pt x="1656" y="946"/>
                  </a:lnTo>
                  <a:lnTo>
                    <a:pt x="1656" y="946"/>
                  </a:lnTo>
                  <a:lnTo>
                    <a:pt x="1672" y="938"/>
                  </a:lnTo>
                  <a:lnTo>
                    <a:pt x="1687" y="931"/>
                  </a:lnTo>
                  <a:lnTo>
                    <a:pt x="1702" y="923"/>
                  </a:lnTo>
                  <a:lnTo>
                    <a:pt x="1719" y="916"/>
                  </a:lnTo>
                  <a:lnTo>
                    <a:pt x="1719" y="916"/>
                  </a:lnTo>
                  <a:lnTo>
                    <a:pt x="1724" y="915"/>
                  </a:lnTo>
                  <a:lnTo>
                    <a:pt x="1731" y="914"/>
                  </a:lnTo>
                  <a:lnTo>
                    <a:pt x="1738" y="914"/>
                  </a:lnTo>
                  <a:lnTo>
                    <a:pt x="1743" y="912"/>
                  </a:lnTo>
                  <a:lnTo>
                    <a:pt x="1743" y="912"/>
                  </a:lnTo>
                  <a:lnTo>
                    <a:pt x="1758" y="906"/>
                  </a:lnTo>
                  <a:lnTo>
                    <a:pt x="1772" y="900"/>
                  </a:lnTo>
                  <a:lnTo>
                    <a:pt x="1799" y="886"/>
                  </a:lnTo>
                  <a:lnTo>
                    <a:pt x="1826" y="872"/>
                  </a:lnTo>
                  <a:lnTo>
                    <a:pt x="1839" y="866"/>
                  </a:lnTo>
                  <a:lnTo>
                    <a:pt x="1851" y="859"/>
                  </a:lnTo>
                  <a:lnTo>
                    <a:pt x="1851" y="859"/>
                  </a:lnTo>
                  <a:lnTo>
                    <a:pt x="1873" y="852"/>
                  </a:lnTo>
                  <a:lnTo>
                    <a:pt x="1893" y="843"/>
                  </a:lnTo>
                  <a:lnTo>
                    <a:pt x="1904" y="839"/>
                  </a:lnTo>
                  <a:lnTo>
                    <a:pt x="1914" y="833"/>
                  </a:lnTo>
                  <a:lnTo>
                    <a:pt x="1922" y="827"/>
                  </a:lnTo>
                  <a:lnTo>
                    <a:pt x="1931" y="820"/>
                  </a:lnTo>
                  <a:lnTo>
                    <a:pt x="1931" y="820"/>
                  </a:lnTo>
                  <a:lnTo>
                    <a:pt x="1932" y="817"/>
                  </a:lnTo>
                  <a:lnTo>
                    <a:pt x="1932" y="815"/>
                  </a:lnTo>
                  <a:lnTo>
                    <a:pt x="1931" y="810"/>
                  </a:lnTo>
                  <a:lnTo>
                    <a:pt x="1927" y="800"/>
                  </a:lnTo>
                  <a:lnTo>
                    <a:pt x="1927" y="800"/>
                  </a:lnTo>
                  <a:lnTo>
                    <a:pt x="1918" y="800"/>
                  </a:lnTo>
                  <a:lnTo>
                    <a:pt x="1909" y="801"/>
                  </a:lnTo>
                  <a:lnTo>
                    <a:pt x="1901" y="804"/>
                  </a:lnTo>
                  <a:lnTo>
                    <a:pt x="1893" y="807"/>
                  </a:lnTo>
                  <a:lnTo>
                    <a:pt x="1877" y="813"/>
                  </a:lnTo>
                  <a:lnTo>
                    <a:pt x="1861" y="820"/>
                  </a:lnTo>
                  <a:lnTo>
                    <a:pt x="1861" y="820"/>
                  </a:lnTo>
                  <a:lnTo>
                    <a:pt x="1852" y="823"/>
                  </a:lnTo>
                  <a:lnTo>
                    <a:pt x="1841" y="825"/>
                  </a:lnTo>
                  <a:lnTo>
                    <a:pt x="1830" y="827"/>
                  </a:lnTo>
                  <a:lnTo>
                    <a:pt x="1820" y="830"/>
                  </a:lnTo>
                  <a:lnTo>
                    <a:pt x="1820" y="830"/>
                  </a:lnTo>
                  <a:lnTo>
                    <a:pt x="1810" y="833"/>
                  </a:lnTo>
                  <a:lnTo>
                    <a:pt x="1801" y="839"/>
                  </a:lnTo>
                  <a:lnTo>
                    <a:pt x="1792" y="843"/>
                  </a:lnTo>
                  <a:lnTo>
                    <a:pt x="1782" y="846"/>
                  </a:lnTo>
                  <a:lnTo>
                    <a:pt x="1782" y="846"/>
                  </a:lnTo>
                  <a:lnTo>
                    <a:pt x="1752" y="856"/>
                  </a:lnTo>
                  <a:lnTo>
                    <a:pt x="1722" y="866"/>
                  </a:lnTo>
                  <a:lnTo>
                    <a:pt x="1659" y="883"/>
                  </a:lnTo>
                  <a:lnTo>
                    <a:pt x="1596" y="900"/>
                  </a:lnTo>
                  <a:lnTo>
                    <a:pt x="1534" y="918"/>
                  </a:lnTo>
                  <a:lnTo>
                    <a:pt x="1534" y="918"/>
                  </a:lnTo>
                  <a:lnTo>
                    <a:pt x="1526" y="921"/>
                  </a:lnTo>
                  <a:lnTo>
                    <a:pt x="1518" y="926"/>
                  </a:lnTo>
                  <a:lnTo>
                    <a:pt x="1509" y="930"/>
                  </a:lnTo>
                  <a:lnTo>
                    <a:pt x="1500" y="933"/>
                  </a:lnTo>
                  <a:lnTo>
                    <a:pt x="1500" y="933"/>
                  </a:lnTo>
                  <a:lnTo>
                    <a:pt x="1470" y="943"/>
                  </a:lnTo>
                  <a:lnTo>
                    <a:pt x="1457" y="949"/>
                  </a:lnTo>
                  <a:lnTo>
                    <a:pt x="1444" y="956"/>
                  </a:lnTo>
                  <a:lnTo>
                    <a:pt x="1439" y="960"/>
                  </a:lnTo>
                  <a:lnTo>
                    <a:pt x="1435" y="964"/>
                  </a:lnTo>
                  <a:lnTo>
                    <a:pt x="1431" y="969"/>
                  </a:lnTo>
                  <a:lnTo>
                    <a:pt x="1429" y="975"/>
                  </a:lnTo>
                  <a:lnTo>
                    <a:pt x="1428" y="981"/>
                  </a:lnTo>
                  <a:lnTo>
                    <a:pt x="1429" y="988"/>
                  </a:lnTo>
                  <a:lnTo>
                    <a:pt x="1430" y="995"/>
                  </a:lnTo>
                  <a:lnTo>
                    <a:pt x="1433" y="1004"/>
                  </a:lnTo>
                  <a:lnTo>
                    <a:pt x="1433" y="1004"/>
                  </a:lnTo>
                  <a:lnTo>
                    <a:pt x="1440" y="1005"/>
                  </a:lnTo>
                  <a:lnTo>
                    <a:pt x="1447" y="1004"/>
                  </a:lnTo>
                  <a:lnTo>
                    <a:pt x="1461" y="1001"/>
                  </a:lnTo>
                  <a:lnTo>
                    <a:pt x="1475" y="996"/>
                  </a:lnTo>
                  <a:lnTo>
                    <a:pt x="1485" y="994"/>
                  </a:lnTo>
                  <a:lnTo>
                    <a:pt x="1485" y="994"/>
                  </a:lnTo>
                  <a:close/>
                  <a:moveTo>
                    <a:pt x="1579" y="271"/>
                  </a:moveTo>
                  <a:lnTo>
                    <a:pt x="1579" y="271"/>
                  </a:lnTo>
                  <a:lnTo>
                    <a:pt x="1569" y="284"/>
                  </a:lnTo>
                  <a:lnTo>
                    <a:pt x="1561" y="298"/>
                  </a:lnTo>
                  <a:lnTo>
                    <a:pt x="1555" y="312"/>
                  </a:lnTo>
                  <a:lnTo>
                    <a:pt x="1550" y="327"/>
                  </a:lnTo>
                  <a:lnTo>
                    <a:pt x="1544" y="343"/>
                  </a:lnTo>
                  <a:lnTo>
                    <a:pt x="1540" y="358"/>
                  </a:lnTo>
                  <a:lnTo>
                    <a:pt x="1534" y="391"/>
                  </a:lnTo>
                  <a:lnTo>
                    <a:pt x="1534" y="391"/>
                  </a:lnTo>
                  <a:lnTo>
                    <a:pt x="1527" y="433"/>
                  </a:lnTo>
                  <a:lnTo>
                    <a:pt x="1521" y="473"/>
                  </a:lnTo>
                  <a:lnTo>
                    <a:pt x="1519" y="493"/>
                  </a:lnTo>
                  <a:lnTo>
                    <a:pt x="1518" y="513"/>
                  </a:lnTo>
                  <a:lnTo>
                    <a:pt x="1516" y="534"/>
                  </a:lnTo>
                  <a:lnTo>
                    <a:pt x="1518" y="555"/>
                  </a:lnTo>
                  <a:lnTo>
                    <a:pt x="1518" y="555"/>
                  </a:lnTo>
                  <a:lnTo>
                    <a:pt x="1516" y="556"/>
                  </a:lnTo>
                  <a:lnTo>
                    <a:pt x="1515" y="557"/>
                  </a:lnTo>
                  <a:lnTo>
                    <a:pt x="1512" y="558"/>
                  </a:lnTo>
                  <a:lnTo>
                    <a:pt x="1510" y="560"/>
                  </a:lnTo>
                  <a:lnTo>
                    <a:pt x="1509" y="562"/>
                  </a:lnTo>
                  <a:lnTo>
                    <a:pt x="1509" y="564"/>
                  </a:lnTo>
                  <a:lnTo>
                    <a:pt x="1509" y="564"/>
                  </a:lnTo>
                  <a:lnTo>
                    <a:pt x="1518" y="565"/>
                  </a:lnTo>
                  <a:lnTo>
                    <a:pt x="1521" y="565"/>
                  </a:lnTo>
                  <a:lnTo>
                    <a:pt x="1526" y="564"/>
                  </a:lnTo>
                  <a:lnTo>
                    <a:pt x="1526" y="564"/>
                  </a:lnTo>
                  <a:lnTo>
                    <a:pt x="1527" y="529"/>
                  </a:lnTo>
                  <a:lnTo>
                    <a:pt x="1530" y="492"/>
                  </a:lnTo>
                  <a:lnTo>
                    <a:pt x="1536" y="453"/>
                  </a:lnTo>
                  <a:lnTo>
                    <a:pt x="1542" y="414"/>
                  </a:lnTo>
                  <a:lnTo>
                    <a:pt x="1551" y="374"/>
                  </a:lnTo>
                  <a:lnTo>
                    <a:pt x="1560" y="337"/>
                  </a:lnTo>
                  <a:lnTo>
                    <a:pt x="1567" y="320"/>
                  </a:lnTo>
                  <a:lnTo>
                    <a:pt x="1573" y="302"/>
                  </a:lnTo>
                  <a:lnTo>
                    <a:pt x="1580" y="286"/>
                  </a:lnTo>
                  <a:lnTo>
                    <a:pt x="1586" y="271"/>
                  </a:lnTo>
                  <a:lnTo>
                    <a:pt x="1586" y="271"/>
                  </a:lnTo>
                  <a:lnTo>
                    <a:pt x="1579" y="271"/>
                  </a:lnTo>
                  <a:lnTo>
                    <a:pt x="1579" y="271"/>
                  </a:lnTo>
                  <a:close/>
                  <a:moveTo>
                    <a:pt x="1540" y="265"/>
                  </a:moveTo>
                  <a:lnTo>
                    <a:pt x="1540" y="265"/>
                  </a:lnTo>
                  <a:lnTo>
                    <a:pt x="1533" y="280"/>
                  </a:lnTo>
                  <a:lnTo>
                    <a:pt x="1525" y="295"/>
                  </a:lnTo>
                  <a:lnTo>
                    <a:pt x="1519" y="311"/>
                  </a:lnTo>
                  <a:lnTo>
                    <a:pt x="1513" y="328"/>
                  </a:lnTo>
                  <a:lnTo>
                    <a:pt x="1508" y="345"/>
                  </a:lnTo>
                  <a:lnTo>
                    <a:pt x="1503" y="363"/>
                  </a:lnTo>
                  <a:lnTo>
                    <a:pt x="1495" y="401"/>
                  </a:lnTo>
                  <a:lnTo>
                    <a:pt x="1488" y="439"/>
                  </a:lnTo>
                  <a:lnTo>
                    <a:pt x="1482" y="479"/>
                  </a:lnTo>
                  <a:lnTo>
                    <a:pt x="1474" y="557"/>
                  </a:lnTo>
                  <a:lnTo>
                    <a:pt x="1474" y="557"/>
                  </a:lnTo>
                  <a:lnTo>
                    <a:pt x="1479" y="557"/>
                  </a:lnTo>
                  <a:lnTo>
                    <a:pt x="1484" y="559"/>
                  </a:lnTo>
                  <a:lnTo>
                    <a:pt x="1491" y="560"/>
                  </a:lnTo>
                  <a:lnTo>
                    <a:pt x="1500" y="562"/>
                  </a:lnTo>
                  <a:lnTo>
                    <a:pt x="1500" y="562"/>
                  </a:lnTo>
                  <a:lnTo>
                    <a:pt x="1499" y="542"/>
                  </a:lnTo>
                  <a:lnTo>
                    <a:pt x="1499" y="523"/>
                  </a:lnTo>
                  <a:lnTo>
                    <a:pt x="1502" y="505"/>
                  </a:lnTo>
                  <a:lnTo>
                    <a:pt x="1505" y="487"/>
                  </a:lnTo>
                  <a:lnTo>
                    <a:pt x="1512" y="451"/>
                  </a:lnTo>
                  <a:lnTo>
                    <a:pt x="1520" y="419"/>
                  </a:lnTo>
                  <a:lnTo>
                    <a:pt x="1520" y="419"/>
                  </a:lnTo>
                  <a:lnTo>
                    <a:pt x="1526" y="380"/>
                  </a:lnTo>
                  <a:lnTo>
                    <a:pt x="1533" y="342"/>
                  </a:lnTo>
                  <a:lnTo>
                    <a:pt x="1537" y="324"/>
                  </a:lnTo>
                  <a:lnTo>
                    <a:pt x="1542" y="307"/>
                  </a:lnTo>
                  <a:lnTo>
                    <a:pt x="1549" y="290"/>
                  </a:lnTo>
                  <a:lnTo>
                    <a:pt x="1557" y="274"/>
                  </a:lnTo>
                  <a:lnTo>
                    <a:pt x="1557" y="274"/>
                  </a:lnTo>
                  <a:lnTo>
                    <a:pt x="1559" y="274"/>
                  </a:lnTo>
                  <a:lnTo>
                    <a:pt x="1559" y="271"/>
                  </a:lnTo>
                  <a:lnTo>
                    <a:pt x="1559" y="271"/>
                  </a:lnTo>
                  <a:lnTo>
                    <a:pt x="1554" y="271"/>
                  </a:lnTo>
                  <a:lnTo>
                    <a:pt x="1550" y="269"/>
                  </a:lnTo>
                  <a:lnTo>
                    <a:pt x="1545" y="267"/>
                  </a:lnTo>
                  <a:lnTo>
                    <a:pt x="1540" y="265"/>
                  </a:lnTo>
                  <a:lnTo>
                    <a:pt x="1540" y="265"/>
                  </a:lnTo>
                  <a:close/>
                  <a:moveTo>
                    <a:pt x="1383" y="316"/>
                  </a:moveTo>
                  <a:lnTo>
                    <a:pt x="1383" y="316"/>
                  </a:lnTo>
                  <a:lnTo>
                    <a:pt x="1378" y="313"/>
                  </a:lnTo>
                  <a:lnTo>
                    <a:pt x="1375" y="312"/>
                  </a:lnTo>
                  <a:lnTo>
                    <a:pt x="1367" y="312"/>
                  </a:lnTo>
                  <a:lnTo>
                    <a:pt x="1367" y="312"/>
                  </a:lnTo>
                  <a:lnTo>
                    <a:pt x="1349" y="311"/>
                  </a:lnTo>
                  <a:lnTo>
                    <a:pt x="1332" y="312"/>
                  </a:lnTo>
                  <a:lnTo>
                    <a:pt x="1298" y="315"/>
                  </a:lnTo>
                  <a:lnTo>
                    <a:pt x="1262" y="321"/>
                  </a:lnTo>
                  <a:lnTo>
                    <a:pt x="1225" y="324"/>
                  </a:lnTo>
                  <a:lnTo>
                    <a:pt x="1225" y="324"/>
                  </a:lnTo>
                  <a:lnTo>
                    <a:pt x="1207" y="326"/>
                  </a:lnTo>
                  <a:lnTo>
                    <a:pt x="1189" y="330"/>
                  </a:lnTo>
                  <a:lnTo>
                    <a:pt x="1172" y="333"/>
                  </a:lnTo>
                  <a:lnTo>
                    <a:pt x="1155" y="337"/>
                  </a:lnTo>
                  <a:lnTo>
                    <a:pt x="1155" y="337"/>
                  </a:lnTo>
                  <a:lnTo>
                    <a:pt x="1137" y="340"/>
                  </a:lnTo>
                  <a:lnTo>
                    <a:pt x="1125" y="342"/>
                  </a:lnTo>
                  <a:lnTo>
                    <a:pt x="1113" y="345"/>
                  </a:lnTo>
                  <a:lnTo>
                    <a:pt x="1102" y="347"/>
                  </a:lnTo>
                  <a:lnTo>
                    <a:pt x="1102" y="347"/>
                  </a:lnTo>
                  <a:lnTo>
                    <a:pt x="1086" y="350"/>
                  </a:lnTo>
                  <a:lnTo>
                    <a:pt x="1069" y="351"/>
                  </a:lnTo>
                  <a:lnTo>
                    <a:pt x="1039" y="354"/>
                  </a:lnTo>
                  <a:lnTo>
                    <a:pt x="1039" y="354"/>
                  </a:lnTo>
                  <a:lnTo>
                    <a:pt x="1023" y="356"/>
                  </a:lnTo>
                  <a:lnTo>
                    <a:pt x="1006" y="359"/>
                  </a:lnTo>
                  <a:lnTo>
                    <a:pt x="974" y="368"/>
                  </a:lnTo>
                  <a:lnTo>
                    <a:pt x="942" y="377"/>
                  </a:lnTo>
                  <a:lnTo>
                    <a:pt x="925" y="382"/>
                  </a:lnTo>
                  <a:lnTo>
                    <a:pt x="908" y="385"/>
                  </a:lnTo>
                  <a:lnTo>
                    <a:pt x="908" y="385"/>
                  </a:lnTo>
                  <a:lnTo>
                    <a:pt x="891" y="388"/>
                  </a:lnTo>
                  <a:lnTo>
                    <a:pt x="873" y="390"/>
                  </a:lnTo>
                  <a:lnTo>
                    <a:pt x="838" y="393"/>
                  </a:lnTo>
                  <a:lnTo>
                    <a:pt x="838" y="393"/>
                  </a:lnTo>
                  <a:lnTo>
                    <a:pt x="818" y="397"/>
                  </a:lnTo>
                  <a:lnTo>
                    <a:pt x="799" y="401"/>
                  </a:lnTo>
                  <a:lnTo>
                    <a:pt x="780" y="404"/>
                  </a:lnTo>
                  <a:lnTo>
                    <a:pt x="770" y="404"/>
                  </a:lnTo>
                  <a:lnTo>
                    <a:pt x="760" y="404"/>
                  </a:lnTo>
                  <a:lnTo>
                    <a:pt x="760" y="404"/>
                  </a:lnTo>
                  <a:lnTo>
                    <a:pt x="737" y="412"/>
                  </a:lnTo>
                  <a:lnTo>
                    <a:pt x="712" y="417"/>
                  </a:lnTo>
                  <a:lnTo>
                    <a:pt x="689" y="421"/>
                  </a:lnTo>
                  <a:lnTo>
                    <a:pt x="665" y="424"/>
                  </a:lnTo>
                  <a:lnTo>
                    <a:pt x="665" y="424"/>
                  </a:lnTo>
                  <a:lnTo>
                    <a:pt x="642" y="428"/>
                  </a:lnTo>
                  <a:lnTo>
                    <a:pt x="619" y="430"/>
                  </a:lnTo>
                  <a:lnTo>
                    <a:pt x="576" y="432"/>
                  </a:lnTo>
                  <a:lnTo>
                    <a:pt x="556" y="433"/>
                  </a:lnTo>
                  <a:lnTo>
                    <a:pt x="536" y="434"/>
                  </a:lnTo>
                  <a:lnTo>
                    <a:pt x="518" y="437"/>
                  </a:lnTo>
                  <a:lnTo>
                    <a:pt x="499" y="442"/>
                  </a:lnTo>
                  <a:lnTo>
                    <a:pt x="499" y="442"/>
                  </a:lnTo>
                  <a:lnTo>
                    <a:pt x="497" y="447"/>
                  </a:lnTo>
                  <a:lnTo>
                    <a:pt x="496" y="454"/>
                  </a:lnTo>
                  <a:lnTo>
                    <a:pt x="495" y="461"/>
                  </a:lnTo>
                  <a:lnTo>
                    <a:pt x="493" y="467"/>
                  </a:lnTo>
                  <a:lnTo>
                    <a:pt x="493" y="467"/>
                  </a:lnTo>
                  <a:lnTo>
                    <a:pt x="496" y="469"/>
                  </a:lnTo>
                  <a:lnTo>
                    <a:pt x="500" y="471"/>
                  </a:lnTo>
                  <a:lnTo>
                    <a:pt x="508" y="473"/>
                  </a:lnTo>
                  <a:lnTo>
                    <a:pt x="514" y="474"/>
                  </a:lnTo>
                  <a:lnTo>
                    <a:pt x="518" y="475"/>
                  </a:lnTo>
                  <a:lnTo>
                    <a:pt x="521" y="477"/>
                  </a:lnTo>
                  <a:lnTo>
                    <a:pt x="521" y="477"/>
                  </a:lnTo>
                  <a:lnTo>
                    <a:pt x="563" y="471"/>
                  </a:lnTo>
                  <a:lnTo>
                    <a:pt x="602" y="465"/>
                  </a:lnTo>
                  <a:lnTo>
                    <a:pt x="642" y="461"/>
                  </a:lnTo>
                  <a:lnTo>
                    <a:pt x="688" y="459"/>
                  </a:lnTo>
                  <a:lnTo>
                    <a:pt x="688" y="459"/>
                  </a:lnTo>
                  <a:lnTo>
                    <a:pt x="712" y="457"/>
                  </a:lnTo>
                  <a:lnTo>
                    <a:pt x="734" y="454"/>
                  </a:lnTo>
                  <a:lnTo>
                    <a:pt x="754" y="450"/>
                  </a:lnTo>
                  <a:lnTo>
                    <a:pt x="772" y="446"/>
                  </a:lnTo>
                  <a:lnTo>
                    <a:pt x="808" y="437"/>
                  </a:lnTo>
                  <a:lnTo>
                    <a:pt x="826" y="433"/>
                  </a:lnTo>
                  <a:lnTo>
                    <a:pt x="844" y="429"/>
                  </a:lnTo>
                  <a:lnTo>
                    <a:pt x="844" y="429"/>
                  </a:lnTo>
                  <a:lnTo>
                    <a:pt x="868" y="426"/>
                  </a:lnTo>
                  <a:lnTo>
                    <a:pt x="891" y="423"/>
                  </a:lnTo>
                  <a:lnTo>
                    <a:pt x="915" y="420"/>
                  </a:lnTo>
                  <a:lnTo>
                    <a:pt x="938" y="417"/>
                  </a:lnTo>
                  <a:lnTo>
                    <a:pt x="938" y="417"/>
                  </a:lnTo>
                  <a:lnTo>
                    <a:pt x="1040" y="394"/>
                  </a:lnTo>
                  <a:lnTo>
                    <a:pt x="1091" y="384"/>
                  </a:lnTo>
                  <a:lnTo>
                    <a:pt x="1145" y="374"/>
                  </a:lnTo>
                  <a:lnTo>
                    <a:pt x="1197" y="366"/>
                  </a:lnTo>
                  <a:lnTo>
                    <a:pt x="1251" y="359"/>
                  </a:lnTo>
                  <a:lnTo>
                    <a:pt x="1303" y="354"/>
                  </a:lnTo>
                  <a:lnTo>
                    <a:pt x="1356" y="352"/>
                  </a:lnTo>
                  <a:lnTo>
                    <a:pt x="1356" y="352"/>
                  </a:lnTo>
                  <a:lnTo>
                    <a:pt x="1378" y="351"/>
                  </a:lnTo>
                  <a:lnTo>
                    <a:pt x="1400" y="350"/>
                  </a:lnTo>
                  <a:lnTo>
                    <a:pt x="1409" y="348"/>
                  </a:lnTo>
                  <a:lnTo>
                    <a:pt x="1420" y="346"/>
                  </a:lnTo>
                  <a:lnTo>
                    <a:pt x="1430" y="343"/>
                  </a:lnTo>
                  <a:lnTo>
                    <a:pt x="1439" y="339"/>
                  </a:lnTo>
                  <a:lnTo>
                    <a:pt x="1439" y="339"/>
                  </a:lnTo>
                  <a:lnTo>
                    <a:pt x="1439" y="333"/>
                  </a:lnTo>
                  <a:lnTo>
                    <a:pt x="1438" y="328"/>
                  </a:lnTo>
                  <a:lnTo>
                    <a:pt x="1437" y="324"/>
                  </a:lnTo>
                  <a:lnTo>
                    <a:pt x="1435" y="321"/>
                  </a:lnTo>
                  <a:lnTo>
                    <a:pt x="1432" y="317"/>
                  </a:lnTo>
                  <a:lnTo>
                    <a:pt x="1428" y="316"/>
                  </a:lnTo>
                  <a:lnTo>
                    <a:pt x="1420" y="313"/>
                  </a:lnTo>
                  <a:lnTo>
                    <a:pt x="1410" y="313"/>
                  </a:lnTo>
                  <a:lnTo>
                    <a:pt x="1401" y="313"/>
                  </a:lnTo>
                  <a:lnTo>
                    <a:pt x="1383" y="316"/>
                  </a:lnTo>
                  <a:lnTo>
                    <a:pt x="1383" y="316"/>
                  </a:lnTo>
                  <a:close/>
                  <a:moveTo>
                    <a:pt x="1410" y="1006"/>
                  </a:moveTo>
                  <a:lnTo>
                    <a:pt x="1410" y="1006"/>
                  </a:lnTo>
                  <a:lnTo>
                    <a:pt x="1398" y="996"/>
                  </a:lnTo>
                  <a:lnTo>
                    <a:pt x="1385" y="988"/>
                  </a:lnTo>
                  <a:lnTo>
                    <a:pt x="1358" y="972"/>
                  </a:lnTo>
                  <a:lnTo>
                    <a:pt x="1301" y="942"/>
                  </a:lnTo>
                  <a:lnTo>
                    <a:pt x="1301" y="942"/>
                  </a:lnTo>
                  <a:lnTo>
                    <a:pt x="1272" y="925"/>
                  </a:lnTo>
                  <a:lnTo>
                    <a:pt x="1243" y="906"/>
                  </a:lnTo>
                  <a:lnTo>
                    <a:pt x="1188" y="870"/>
                  </a:lnTo>
                  <a:lnTo>
                    <a:pt x="1188" y="870"/>
                  </a:lnTo>
                  <a:lnTo>
                    <a:pt x="1172" y="859"/>
                  </a:lnTo>
                  <a:lnTo>
                    <a:pt x="1155" y="847"/>
                  </a:lnTo>
                  <a:lnTo>
                    <a:pt x="1146" y="843"/>
                  </a:lnTo>
                  <a:lnTo>
                    <a:pt x="1136" y="839"/>
                  </a:lnTo>
                  <a:lnTo>
                    <a:pt x="1127" y="836"/>
                  </a:lnTo>
                  <a:lnTo>
                    <a:pt x="1116" y="835"/>
                  </a:lnTo>
                  <a:lnTo>
                    <a:pt x="1116" y="835"/>
                  </a:lnTo>
                  <a:lnTo>
                    <a:pt x="1118" y="839"/>
                  </a:lnTo>
                  <a:lnTo>
                    <a:pt x="1119" y="844"/>
                  </a:lnTo>
                  <a:lnTo>
                    <a:pt x="1120" y="848"/>
                  </a:lnTo>
                  <a:lnTo>
                    <a:pt x="1120" y="855"/>
                  </a:lnTo>
                  <a:lnTo>
                    <a:pt x="1120" y="855"/>
                  </a:lnTo>
                  <a:lnTo>
                    <a:pt x="1129" y="857"/>
                  </a:lnTo>
                  <a:lnTo>
                    <a:pt x="1135" y="860"/>
                  </a:lnTo>
                  <a:lnTo>
                    <a:pt x="1142" y="865"/>
                  </a:lnTo>
                  <a:lnTo>
                    <a:pt x="1147" y="870"/>
                  </a:lnTo>
                  <a:lnTo>
                    <a:pt x="1154" y="874"/>
                  </a:lnTo>
                  <a:lnTo>
                    <a:pt x="1160" y="877"/>
                  </a:lnTo>
                  <a:lnTo>
                    <a:pt x="1166" y="881"/>
                  </a:lnTo>
                  <a:lnTo>
                    <a:pt x="1175" y="883"/>
                  </a:lnTo>
                  <a:lnTo>
                    <a:pt x="1175" y="883"/>
                  </a:lnTo>
                  <a:lnTo>
                    <a:pt x="1179" y="889"/>
                  </a:lnTo>
                  <a:lnTo>
                    <a:pt x="1185" y="896"/>
                  </a:lnTo>
                  <a:lnTo>
                    <a:pt x="1191" y="900"/>
                  </a:lnTo>
                  <a:lnTo>
                    <a:pt x="1198" y="904"/>
                  </a:lnTo>
                  <a:lnTo>
                    <a:pt x="1213" y="910"/>
                  </a:lnTo>
                  <a:lnTo>
                    <a:pt x="1227" y="914"/>
                  </a:lnTo>
                  <a:lnTo>
                    <a:pt x="1227" y="914"/>
                  </a:lnTo>
                  <a:lnTo>
                    <a:pt x="1234" y="921"/>
                  </a:lnTo>
                  <a:lnTo>
                    <a:pt x="1241" y="928"/>
                  </a:lnTo>
                  <a:lnTo>
                    <a:pt x="1250" y="934"/>
                  </a:lnTo>
                  <a:lnTo>
                    <a:pt x="1258" y="941"/>
                  </a:lnTo>
                  <a:lnTo>
                    <a:pt x="1279" y="953"/>
                  </a:lnTo>
                  <a:lnTo>
                    <a:pt x="1299" y="965"/>
                  </a:lnTo>
                  <a:lnTo>
                    <a:pt x="1321" y="977"/>
                  </a:lnTo>
                  <a:lnTo>
                    <a:pt x="1341" y="989"/>
                  </a:lnTo>
                  <a:lnTo>
                    <a:pt x="1349" y="995"/>
                  </a:lnTo>
                  <a:lnTo>
                    <a:pt x="1358" y="1003"/>
                  </a:lnTo>
                  <a:lnTo>
                    <a:pt x="1366" y="1009"/>
                  </a:lnTo>
                  <a:lnTo>
                    <a:pt x="1373" y="1017"/>
                  </a:lnTo>
                  <a:lnTo>
                    <a:pt x="1373" y="1017"/>
                  </a:lnTo>
                  <a:lnTo>
                    <a:pt x="1377" y="1024"/>
                  </a:lnTo>
                  <a:lnTo>
                    <a:pt x="1381" y="1032"/>
                  </a:lnTo>
                  <a:lnTo>
                    <a:pt x="1382" y="1040"/>
                  </a:lnTo>
                  <a:lnTo>
                    <a:pt x="1383" y="1050"/>
                  </a:lnTo>
                  <a:lnTo>
                    <a:pt x="1384" y="1070"/>
                  </a:lnTo>
                  <a:lnTo>
                    <a:pt x="1383" y="1090"/>
                  </a:lnTo>
                  <a:lnTo>
                    <a:pt x="1383" y="1090"/>
                  </a:lnTo>
                  <a:lnTo>
                    <a:pt x="1382" y="1127"/>
                  </a:lnTo>
                  <a:lnTo>
                    <a:pt x="1379" y="1161"/>
                  </a:lnTo>
                  <a:lnTo>
                    <a:pt x="1376" y="1198"/>
                  </a:lnTo>
                  <a:lnTo>
                    <a:pt x="1374" y="1235"/>
                  </a:lnTo>
                  <a:lnTo>
                    <a:pt x="1374" y="1235"/>
                  </a:lnTo>
                  <a:lnTo>
                    <a:pt x="1377" y="1241"/>
                  </a:lnTo>
                  <a:lnTo>
                    <a:pt x="1379" y="1248"/>
                  </a:lnTo>
                  <a:lnTo>
                    <a:pt x="1379" y="1255"/>
                  </a:lnTo>
                  <a:lnTo>
                    <a:pt x="1379" y="1263"/>
                  </a:lnTo>
                  <a:lnTo>
                    <a:pt x="1378" y="1279"/>
                  </a:lnTo>
                  <a:lnTo>
                    <a:pt x="1376" y="1294"/>
                  </a:lnTo>
                  <a:lnTo>
                    <a:pt x="1376" y="1294"/>
                  </a:lnTo>
                  <a:lnTo>
                    <a:pt x="1375" y="1330"/>
                  </a:lnTo>
                  <a:lnTo>
                    <a:pt x="1375" y="1368"/>
                  </a:lnTo>
                  <a:lnTo>
                    <a:pt x="1373" y="1405"/>
                  </a:lnTo>
                  <a:lnTo>
                    <a:pt x="1371" y="1443"/>
                  </a:lnTo>
                  <a:lnTo>
                    <a:pt x="1371" y="1443"/>
                  </a:lnTo>
                  <a:lnTo>
                    <a:pt x="1368" y="1459"/>
                  </a:lnTo>
                  <a:lnTo>
                    <a:pt x="1367" y="1467"/>
                  </a:lnTo>
                  <a:lnTo>
                    <a:pt x="1367" y="1476"/>
                  </a:lnTo>
                  <a:lnTo>
                    <a:pt x="1367" y="1483"/>
                  </a:lnTo>
                  <a:lnTo>
                    <a:pt x="1369" y="1490"/>
                  </a:lnTo>
                  <a:lnTo>
                    <a:pt x="1371" y="1493"/>
                  </a:lnTo>
                  <a:lnTo>
                    <a:pt x="1374" y="1495"/>
                  </a:lnTo>
                  <a:lnTo>
                    <a:pt x="1377" y="1497"/>
                  </a:lnTo>
                  <a:lnTo>
                    <a:pt x="1381" y="1499"/>
                  </a:lnTo>
                  <a:lnTo>
                    <a:pt x="1381" y="1499"/>
                  </a:lnTo>
                  <a:lnTo>
                    <a:pt x="1389" y="1386"/>
                  </a:lnTo>
                  <a:lnTo>
                    <a:pt x="1397" y="1269"/>
                  </a:lnTo>
                  <a:lnTo>
                    <a:pt x="1400" y="1210"/>
                  </a:lnTo>
                  <a:lnTo>
                    <a:pt x="1402" y="1151"/>
                  </a:lnTo>
                  <a:lnTo>
                    <a:pt x="1403" y="1095"/>
                  </a:lnTo>
                  <a:lnTo>
                    <a:pt x="1402" y="1038"/>
                  </a:lnTo>
                  <a:lnTo>
                    <a:pt x="1402" y="1038"/>
                  </a:lnTo>
                  <a:lnTo>
                    <a:pt x="1405" y="1032"/>
                  </a:lnTo>
                  <a:lnTo>
                    <a:pt x="1408" y="1024"/>
                  </a:lnTo>
                  <a:lnTo>
                    <a:pt x="1410" y="1020"/>
                  </a:lnTo>
                  <a:lnTo>
                    <a:pt x="1413" y="1017"/>
                  </a:lnTo>
                  <a:lnTo>
                    <a:pt x="1415" y="1014"/>
                  </a:lnTo>
                  <a:lnTo>
                    <a:pt x="1419" y="1012"/>
                  </a:lnTo>
                  <a:lnTo>
                    <a:pt x="1419" y="1012"/>
                  </a:lnTo>
                  <a:lnTo>
                    <a:pt x="1420" y="1012"/>
                  </a:lnTo>
                  <a:lnTo>
                    <a:pt x="1421" y="1010"/>
                  </a:lnTo>
                  <a:lnTo>
                    <a:pt x="1421" y="1010"/>
                  </a:lnTo>
                  <a:lnTo>
                    <a:pt x="1418" y="1009"/>
                  </a:lnTo>
                  <a:lnTo>
                    <a:pt x="1415" y="1008"/>
                  </a:lnTo>
                  <a:lnTo>
                    <a:pt x="1413" y="1007"/>
                  </a:lnTo>
                  <a:lnTo>
                    <a:pt x="1410" y="1006"/>
                  </a:lnTo>
                  <a:lnTo>
                    <a:pt x="1410" y="1006"/>
                  </a:lnTo>
                  <a:close/>
                  <a:moveTo>
                    <a:pt x="1269" y="278"/>
                  </a:moveTo>
                  <a:lnTo>
                    <a:pt x="1269" y="278"/>
                  </a:lnTo>
                  <a:lnTo>
                    <a:pt x="1254" y="270"/>
                  </a:lnTo>
                  <a:lnTo>
                    <a:pt x="1238" y="264"/>
                  </a:lnTo>
                  <a:lnTo>
                    <a:pt x="1206" y="253"/>
                  </a:lnTo>
                  <a:lnTo>
                    <a:pt x="1173" y="242"/>
                  </a:lnTo>
                  <a:lnTo>
                    <a:pt x="1140" y="232"/>
                  </a:lnTo>
                  <a:lnTo>
                    <a:pt x="1140" y="232"/>
                  </a:lnTo>
                  <a:lnTo>
                    <a:pt x="1106" y="220"/>
                  </a:lnTo>
                  <a:lnTo>
                    <a:pt x="1074" y="207"/>
                  </a:lnTo>
                  <a:lnTo>
                    <a:pt x="1042" y="196"/>
                  </a:lnTo>
                  <a:lnTo>
                    <a:pt x="1009" y="186"/>
                  </a:lnTo>
                  <a:lnTo>
                    <a:pt x="1009" y="186"/>
                  </a:lnTo>
                  <a:lnTo>
                    <a:pt x="1003" y="179"/>
                  </a:lnTo>
                  <a:lnTo>
                    <a:pt x="995" y="175"/>
                  </a:lnTo>
                  <a:lnTo>
                    <a:pt x="988" y="173"/>
                  </a:lnTo>
                  <a:lnTo>
                    <a:pt x="979" y="171"/>
                  </a:lnTo>
                  <a:lnTo>
                    <a:pt x="961" y="168"/>
                  </a:lnTo>
                  <a:lnTo>
                    <a:pt x="952" y="165"/>
                  </a:lnTo>
                  <a:lnTo>
                    <a:pt x="945" y="162"/>
                  </a:lnTo>
                  <a:lnTo>
                    <a:pt x="945" y="162"/>
                  </a:lnTo>
                  <a:lnTo>
                    <a:pt x="937" y="158"/>
                  </a:lnTo>
                  <a:lnTo>
                    <a:pt x="931" y="153"/>
                  </a:lnTo>
                  <a:lnTo>
                    <a:pt x="923" y="146"/>
                  </a:lnTo>
                  <a:lnTo>
                    <a:pt x="917" y="142"/>
                  </a:lnTo>
                  <a:lnTo>
                    <a:pt x="917" y="142"/>
                  </a:lnTo>
                  <a:lnTo>
                    <a:pt x="907" y="138"/>
                  </a:lnTo>
                  <a:lnTo>
                    <a:pt x="897" y="133"/>
                  </a:lnTo>
                  <a:lnTo>
                    <a:pt x="876" y="127"/>
                  </a:lnTo>
                  <a:lnTo>
                    <a:pt x="855" y="121"/>
                  </a:lnTo>
                  <a:lnTo>
                    <a:pt x="833" y="114"/>
                  </a:lnTo>
                  <a:lnTo>
                    <a:pt x="833" y="114"/>
                  </a:lnTo>
                  <a:lnTo>
                    <a:pt x="828" y="112"/>
                  </a:lnTo>
                  <a:lnTo>
                    <a:pt x="823" y="109"/>
                  </a:lnTo>
                  <a:lnTo>
                    <a:pt x="812" y="104"/>
                  </a:lnTo>
                  <a:lnTo>
                    <a:pt x="812" y="104"/>
                  </a:lnTo>
                  <a:lnTo>
                    <a:pt x="806" y="102"/>
                  </a:lnTo>
                  <a:lnTo>
                    <a:pt x="799" y="100"/>
                  </a:lnTo>
                  <a:lnTo>
                    <a:pt x="792" y="99"/>
                  </a:lnTo>
                  <a:lnTo>
                    <a:pt x="785" y="98"/>
                  </a:lnTo>
                  <a:lnTo>
                    <a:pt x="785" y="98"/>
                  </a:lnTo>
                  <a:lnTo>
                    <a:pt x="778" y="95"/>
                  </a:lnTo>
                  <a:lnTo>
                    <a:pt x="772" y="91"/>
                  </a:lnTo>
                  <a:lnTo>
                    <a:pt x="762" y="85"/>
                  </a:lnTo>
                  <a:lnTo>
                    <a:pt x="752" y="78"/>
                  </a:lnTo>
                  <a:lnTo>
                    <a:pt x="747" y="74"/>
                  </a:lnTo>
                  <a:lnTo>
                    <a:pt x="740" y="72"/>
                  </a:lnTo>
                  <a:lnTo>
                    <a:pt x="740" y="72"/>
                  </a:lnTo>
                  <a:lnTo>
                    <a:pt x="728" y="70"/>
                  </a:lnTo>
                  <a:lnTo>
                    <a:pt x="717" y="69"/>
                  </a:lnTo>
                  <a:lnTo>
                    <a:pt x="706" y="70"/>
                  </a:lnTo>
                  <a:lnTo>
                    <a:pt x="694" y="72"/>
                  </a:lnTo>
                  <a:lnTo>
                    <a:pt x="672" y="79"/>
                  </a:lnTo>
                  <a:lnTo>
                    <a:pt x="660" y="81"/>
                  </a:lnTo>
                  <a:lnTo>
                    <a:pt x="648" y="83"/>
                  </a:lnTo>
                  <a:lnTo>
                    <a:pt x="648" y="83"/>
                  </a:lnTo>
                  <a:lnTo>
                    <a:pt x="632" y="83"/>
                  </a:lnTo>
                  <a:lnTo>
                    <a:pt x="615" y="83"/>
                  </a:lnTo>
                  <a:lnTo>
                    <a:pt x="598" y="82"/>
                  </a:lnTo>
                  <a:lnTo>
                    <a:pt x="582" y="83"/>
                  </a:lnTo>
                  <a:lnTo>
                    <a:pt x="582" y="83"/>
                  </a:lnTo>
                  <a:lnTo>
                    <a:pt x="564" y="85"/>
                  </a:lnTo>
                  <a:lnTo>
                    <a:pt x="545" y="88"/>
                  </a:lnTo>
                  <a:lnTo>
                    <a:pt x="528" y="91"/>
                  </a:lnTo>
                  <a:lnTo>
                    <a:pt x="510" y="94"/>
                  </a:lnTo>
                  <a:lnTo>
                    <a:pt x="510" y="94"/>
                  </a:lnTo>
                  <a:lnTo>
                    <a:pt x="457" y="97"/>
                  </a:lnTo>
                  <a:lnTo>
                    <a:pt x="404" y="100"/>
                  </a:lnTo>
                  <a:lnTo>
                    <a:pt x="377" y="102"/>
                  </a:lnTo>
                  <a:lnTo>
                    <a:pt x="351" y="104"/>
                  </a:lnTo>
                  <a:lnTo>
                    <a:pt x="324" y="108"/>
                  </a:lnTo>
                  <a:lnTo>
                    <a:pt x="298" y="112"/>
                  </a:lnTo>
                  <a:lnTo>
                    <a:pt x="298" y="112"/>
                  </a:lnTo>
                  <a:lnTo>
                    <a:pt x="268" y="111"/>
                  </a:lnTo>
                  <a:lnTo>
                    <a:pt x="238" y="112"/>
                  </a:lnTo>
                  <a:lnTo>
                    <a:pt x="209" y="113"/>
                  </a:lnTo>
                  <a:lnTo>
                    <a:pt x="180" y="114"/>
                  </a:lnTo>
                  <a:lnTo>
                    <a:pt x="125" y="119"/>
                  </a:lnTo>
                  <a:lnTo>
                    <a:pt x="69" y="125"/>
                  </a:lnTo>
                  <a:lnTo>
                    <a:pt x="69" y="125"/>
                  </a:lnTo>
                  <a:lnTo>
                    <a:pt x="90" y="136"/>
                  </a:lnTo>
                  <a:lnTo>
                    <a:pt x="111" y="148"/>
                  </a:lnTo>
                  <a:lnTo>
                    <a:pt x="130" y="162"/>
                  </a:lnTo>
                  <a:lnTo>
                    <a:pt x="148" y="176"/>
                  </a:lnTo>
                  <a:lnTo>
                    <a:pt x="166" y="190"/>
                  </a:lnTo>
                  <a:lnTo>
                    <a:pt x="186" y="204"/>
                  </a:lnTo>
                  <a:lnTo>
                    <a:pt x="206" y="216"/>
                  </a:lnTo>
                  <a:lnTo>
                    <a:pt x="226" y="227"/>
                  </a:lnTo>
                  <a:lnTo>
                    <a:pt x="226" y="227"/>
                  </a:lnTo>
                  <a:lnTo>
                    <a:pt x="227" y="231"/>
                  </a:lnTo>
                  <a:lnTo>
                    <a:pt x="230" y="233"/>
                  </a:lnTo>
                  <a:lnTo>
                    <a:pt x="234" y="236"/>
                  </a:lnTo>
                  <a:lnTo>
                    <a:pt x="238" y="240"/>
                  </a:lnTo>
                  <a:lnTo>
                    <a:pt x="240" y="242"/>
                  </a:lnTo>
                  <a:lnTo>
                    <a:pt x="241" y="245"/>
                  </a:lnTo>
                  <a:lnTo>
                    <a:pt x="241" y="245"/>
                  </a:lnTo>
                  <a:lnTo>
                    <a:pt x="256" y="252"/>
                  </a:lnTo>
                  <a:lnTo>
                    <a:pt x="270" y="261"/>
                  </a:lnTo>
                  <a:lnTo>
                    <a:pt x="283" y="270"/>
                  </a:lnTo>
                  <a:lnTo>
                    <a:pt x="296" y="281"/>
                  </a:lnTo>
                  <a:lnTo>
                    <a:pt x="309" y="291"/>
                  </a:lnTo>
                  <a:lnTo>
                    <a:pt x="323" y="300"/>
                  </a:lnTo>
                  <a:lnTo>
                    <a:pt x="338" y="308"/>
                  </a:lnTo>
                  <a:lnTo>
                    <a:pt x="346" y="311"/>
                  </a:lnTo>
                  <a:lnTo>
                    <a:pt x="355" y="314"/>
                  </a:lnTo>
                  <a:lnTo>
                    <a:pt x="355" y="314"/>
                  </a:lnTo>
                  <a:lnTo>
                    <a:pt x="390" y="340"/>
                  </a:lnTo>
                  <a:lnTo>
                    <a:pt x="427" y="366"/>
                  </a:lnTo>
                  <a:lnTo>
                    <a:pt x="445" y="378"/>
                  </a:lnTo>
                  <a:lnTo>
                    <a:pt x="464" y="389"/>
                  </a:lnTo>
                  <a:lnTo>
                    <a:pt x="484" y="401"/>
                  </a:lnTo>
                  <a:lnTo>
                    <a:pt x="506" y="411"/>
                  </a:lnTo>
                  <a:lnTo>
                    <a:pt x="506" y="411"/>
                  </a:lnTo>
                  <a:lnTo>
                    <a:pt x="511" y="415"/>
                  </a:lnTo>
                  <a:lnTo>
                    <a:pt x="513" y="418"/>
                  </a:lnTo>
                  <a:lnTo>
                    <a:pt x="514" y="422"/>
                  </a:lnTo>
                  <a:lnTo>
                    <a:pt x="514" y="422"/>
                  </a:lnTo>
                  <a:lnTo>
                    <a:pt x="539" y="418"/>
                  </a:lnTo>
                  <a:lnTo>
                    <a:pt x="564" y="415"/>
                  </a:lnTo>
                  <a:lnTo>
                    <a:pt x="616" y="411"/>
                  </a:lnTo>
                  <a:lnTo>
                    <a:pt x="669" y="405"/>
                  </a:lnTo>
                  <a:lnTo>
                    <a:pt x="695" y="402"/>
                  </a:lnTo>
                  <a:lnTo>
                    <a:pt x="722" y="398"/>
                  </a:lnTo>
                  <a:lnTo>
                    <a:pt x="722" y="398"/>
                  </a:lnTo>
                  <a:lnTo>
                    <a:pt x="741" y="391"/>
                  </a:lnTo>
                  <a:lnTo>
                    <a:pt x="761" y="387"/>
                  </a:lnTo>
                  <a:lnTo>
                    <a:pt x="781" y="383"/>
                  </a:lnTo>
                  <a:lnTo>
                    <a:pt x="803" y="378"/>
                  </a:lnTo>
                  <a:lnTo>
                    <a:pt x="803" y="378"/>
                  </a:lnTo>
                  <a:lnTo>
                    <a:pt x="819" y="377"/>
                  </a:lnTo>
                  <a:lnTo>
                    <a:pt x="836" y="376"/>
                  </a:lnTo>
                  <a:lnTo>
                    <a:pt x="853" y="376"/>
                  </a:lnTo>
                  <a:lnTo>
                    <a:pt x="869" y="374"/>
                  </a:lnTo>
                  <a:lnTo>
                    <a:pt x="869" y="374"/>
                  </a:lnTo>
                  <a:lnTo>
                    <a:pt x="872" y="373"/>
                  </a:lnTo>
                  <a:lnTo>
                    <a:pt x="874" y="372"/>
                  </a:lnTo>
                  <a:lnTo>
                    <a:pt x="877" y="370"/>
                  </a:lnTo>
                  <a:lnTo>
                    <a:pt x="882" y="369"/>
                  </a:lnTo>
                  <a:lnTo>
                    <a:pt x="882" y="369"/>
                  </a:lnTo>
                  <a:lnTo>
                    <a:pt x="913" y="361"/>
                  </a:lnTo>
                  <a:lnTo>
                    <a:pt x="946" y="353"/>
                  </a:lnTo>
                  <a:lnTo>
                    <a:pt x="977" y="345"/>
                  </a:lnTo>
                  <a:lnTo>
                    <a:pt x="1007" y="339"/>
                  </a:lnTo>
                  <a:lnTo>
                    <a:pt x="1007" y="339"/>
                  </a:lnTo>
                  <a:lnTo>
                    <a:pt x="1063" y="330"/>
                  </a:lnTo>
                  <a:lnTo>
                    <a:pt x="1110" y="324"/>
                  </a:lnTo>
                  <a:lnTo>
                    <a:pt x="1110" y="324"/>
                  </a:lnTo>
                  <a:lnTo>
                    <a:pt x="1154" y="318"/>
                  </a:lnTo>
                  <a:lnTo>
                    <a:pt x="1196" y="311"/>
                  </a:lnTo>
                  <a:lnTo>
                    <a:pt x="1238" y="301"/>
                  </a:lnTo>
                  <a:lnTo>
                    <a:pt x="1278" y="291"/>
                  </a:lnTo>
                  <a:lnTo>
                    <a:pt x="1278" y="291"/>
                  </a:lnTo>
                  <a:lnTo>
                    <a:pt x="1282" y="293"/>
                  </a:lnTo>
                  <a:lnTo>
                    <a:pt x="1286" y="294"/>
                  </a:lnTo>
                  <a:lnTo>
                    <a:pt x="1292" y="295"/>
                  </a:lnTo>
                  <a:lnTo>
                    <a:pt x="1297" y="295"/>
                  </a:lnTo>
                  <a:lnTo>
                    <a:pt x="1308" y="294"/>
                  </a:lnTo>
                  <a:lnTo>
                    <a:pt x="1316" y="291"/>
                  </a:lnTo>
                  <a:lnTo>
                    <a:pt x="1316" y="291"/>
                  </a:lnTo>
                  <a:lnTo>
                    <a:pt x="1295" y="282"/>
                  </a:lnTo>
                  <a:lnTo>
                    <a:pt x="1283" y="279"/>
                  </a:lnTo>
                  <a:lnTo>
                    <a:pt x="1277" y="278"/>
                  </a:lnTo>
                  <a:lnTo>
                    <a:pt x="1269" y="278"/>
                  </a:lnTo>
                  <a:lnTo>
                    <a:pt x="1269" y="278"/>
                  </a:lnTo>
                  <a:close/>
                  <a:moveTo>
                    <a:pt x="495" y="536"/>
                  </a:moveTo>
                  <a:lnTo>
                    <a:pt x="495" y="536"/>
                  </a:lnTo>
                  <a:lnTo>
                    <a:pt x="496" y="545"/>
                  </a:lnTo>
                  <a:lnTo>
                    <a:pt x="496" y="556"/>
                  </a:lnTo>
                  <a:lnTo>
                    <a:pt x="495" y="578"/>
                  </a:lnTo>
                  <a:lnTo>
                    <a:pt x="491" y="626"/>
                  </a:lnTo>
                  <a:lnTo>
                    <a:pt x="489" y="651"/>
                  </a:lnTo>
                  <a:lnTo>
                    <a:pt x="490" y="677"/>
                  </a:lnTo>
                  <a:lnTo>
                    <a:pt x="491" y="690"/>
                  </a:lnTo>
                  <a:lnTo>
                    <a:pt x="493" y="703"/>
                  </a:lnTo>
                  <a:lnTo>
                    <a:pt x="495" y="715"/>
                  </a:lnTo>
                  <a:lnTo>
                    <a:pt x="499" y="727"/>
                  </a:lnTo>
                  <a:lnTo>
                    <a:pt x="499" y="727"/>
                  </a:lnTo>
                  <a:lnTo>
                    <a:pt x="515" y="731"/>
                  </a:lnTo>
                  <a:lnTo>
                    <a:pt x="533" y="732"/>
                  </a:lnTo>
                  <a:lnTo>
                    <a:pt x="550" y="732"/>
                  </a:lnTo>
                  <a:lnTo>
                    <a:pt x="568" y="731"/>
                  </a:lnTo>
                  <a:lnTo>
                    <a:pt x="585" y="727"/>
                  </a:lnTo>
                  <a:lnTo>
                    <a:pt x="602" y="724"/>
                  </a:lnTo>
                  <a:lnTo>
                    <a:pt x="619" y="720"/>
                  </a:lnTo>
                  <a:lnTo>
                    <a:pt x="635" y="715"/>
                  </a:lnTo>
                  <a:lnTo>
                    <a:pt x="635" y="715"/>
                  </a:lnTo>
                  <a:lnTo>
                    <a:pt x="642" y="717"/>
                  </a:lnTo>
                  <a:lnTo>
                    <a:pt x="647" y="717"/>
                  </a:lnTo>
                  <a:lnTo>
                    <a:pt x="652" y="717"/>
                  </a:lnTo>
                  <a:lnTo>
                    <a:pt x="658" y="715"/>
                  </a:lnTo>
                  <a:lnTo>
                    <a:pt x="669" y="711"/>
                  </a:lnTo>
                  <a:lnTo>
                    <a:pt x="680" y="708"/>
                  </a:lnTo>
                  <a:lnTo>
                    <a:pt x="680" y="708"/>
                  </a:lnTo>
                  <a:lnTo>
                    <a:pt x="695" y="706"/>
                  </a:lnTo>
                  <a:lnTo>
                    <a:pt x="712" y="705"/>
                  </a:lnTo>
                  <a:lnTo>
                    <a:pt x="746" y="705"/>
                  </a:lnTo>
                  <a:lnTo>
                    <a:pt x="780" y="703"/>
                  </a:lnTo>
                  <a:lnTo>
                    <a:pt x="797" y="702"/>
                  </a:lnTo>
                  <a:lnTo>
                    <a:pt x="812" y="700"/>
                  </a:lnTo>
                  <a:lnTo>
                    <a:pt x="812" y="700"/>
                  </a:lnTo>
                  <a:lnTo>
                    <a:pt x="819" y="698"/>
                  </a:lnTo>
                  <a:lnTo>
                    <a:pt x="825" y="695"/>
                  </a:lnTo>
                  <a:lnTo>
                    <a:pt x="831" y="693"/>
                  </a:lnTo>
                  <a:lnTo>
                    <a:pt x="838" y="691"/>
                  </a:lnTo>
                  <a:lnTo>
                    <a:pt x="838" y="691"/>
                  </a:lnTo>
                  <a:lnTo>
                    <a:pt x="893" y="685"/>
                  </a:lnTo>
                  <a:lnTo>
                    <a:pt x="947" y="679"/>
                  </a:lnTo>
                  <a:lnTo>
                    <a:pt x="947" y="679"/>
                  </a:lnTo>
                  <a:lnTo>
                    <a:pt x="958" y="674"/>
                  </a:lnTo>
                  <a:lnTo>
                    <a:pt x="972" y="671"/>
                  </a:lnTo>
                  <a:lnTo>
                    <a:pt x="985" y="669"/>
                  </a:lnTo>
                  <a:lnTo>
                    <a:pt x="1001" y="666"/>
                  </a:lnTo>
                  <a:lnTo>
                    <a:pt x="1034" y="664"/>
                  </a:lnTo>
                  <a:lnTo>
                    <a:pt x="1064" y="662"/>
                  </a:lnTo>
                  <a:lnTo>
                    <a:pt x="1064" y="662"/>
                  </a:lnTo>
                  <a:lnTo>
                    <a:pt x="1070" y="659"/>
                  </a:lnTo>
                  <a:lnTo>
                    <a:pt x="1076" y="657"/>
                  </a:lnTo>
                  <a:lnTo>
                    <a:pt x="1089" y="654"/>
                  </a:lnTo>
                  <a:lnTo>
                    <a:pt x="1102" y="650"/>
                  </a:lnTo>
                  <a:lnTo>
                    <a:pt x="1116" y="647"/>
                  </a:lnTo>
                  <a:lnTo>
                    <a:pt x="1116" y="647"/>
                  </a:lnTo>
                  <a:lnTo>
                    <a:pt x="1131" y="631"/>
                  </a:lnTo>
                  <a:lnTo>
                    <a:pt x="1146" y="614"/>
                  </a:lnTo>
                  <a:lnTo>
                    <a:pt x="1175" y="581"/>
                  </a:lnTo>
                  <a:lnTo>
                    <a:pt x="1175" y="581"/>
                  </a:lnTo>
                  <a:lnTo>
                    <a:pt x="1187" y="552"/>
                  </a:lnTo>
                  <a:lnTo>
                    <a:pt x="1200" y="525"/>
                  </a:lnTo>
                  <a:lnTo>
                    <a:pt x="1212" y="499"/>
                  </a:lnTo>
                  <a:lnTo>
                    <a:pt x="1226" y="475"/>
                  </a:lnTo>
                  <a:lnTo>
                    <a:pt x="1255" y="424"/>
                  </a:lnTo>
                  <a:lnTo>
                    <a:pt x="1284" y="374"/>
                  </a:lnTo>
                  <a:lnTo>
                    <a:pt x="1284" y="374"/>
                  </a:lnTo>
                  <a:lnTo>
                    <a:pt x="1248" y="378"/>
                  </a:lnTo>
                  <a:lnTo>
                    <a:pt x="1211" y="384"/>
                  </a:lnTo>
                  <a:lnTo>
                    <a:pt x="1176" y="390"/>
                  </a:lnTo>
                  <a:lnTo>
                    <a:pt x="1141" y="397"/>
                  </a:lnTo>
                  <a:lnTo>
                    <a:pt x="1071" y="411"/>
                  </a:lnTo>
                  <a:lnTo>
                    <a:pt x="1004" y="422"/>
                  </a:lnTo>
                  <a:lnTo>
                    <a:pt x="1004" y="422"/>
                  </a:lnTo>
                  <a:lnTo>
                    <a:pt x="952" y="431"/>
                  </a:lnTo>
                  <a:lnTo>
                    <a:pt x="901" y="439"/>
                  </a:lnTo>
                  <a:lnTo>
                    <a:pt x="849" y="448"/>
                  </a:lnTo>
                  <a:lnTo>
                    <a:pt x="825" y="452"/>
                  </a:lnTo>
                  <a:lnTo>
                    <a:pt x="799" y="459"/>
                  </a:lnTo>
                  <a:lnTo>
                    <a:pt x="799" y="459"/>
                  </a:lnTo>
                  <a:lnTo>
                    <a:pt x="782" y="463"/>
                  </a:lnTo>
                  <a:lnTo>
                    <a:pt x="764" y="466"/>
                  </a:lnTo>
                  <a:lnTo>
                    <a:pt x="728" y="471"/>
                  </a:lnTo>
                  <a:lnTo>
                    <a:pt x="692" y="474"/>
                  </a:lnTo>
                  <a:lnTo>
                    <a:pt x="655" y="477"/>
                  </a:lnTo>
                  <a:lnTo>
                    <a:pt x="579" y="480"/>
                  </a:lnTo>
                  <a:lnTo>
                    <a:pt x="540" y="483"/>
                  </a:lnTo>
                  <a:lnTo>
                    <a:pt x="501" y="488"/>
                  </a:lnTo>
                  <a:lnTo>
                    <a:pt x="501" y="488"/>
                  </a:lnTo>
                  <a:lnTo>
                    <a:pt x="503" y="495"/>
                  </a:lnTo>
                  <a:lnTo>
                    <a:pt x="503" y="502"/>
                  </a:lnTo>
                  <a:lnTo>
                    <a:pt x="503" y="509"/>
                  </a:lnTo>
                  <a:lnTo>
                    <a:pt x="500" y="515"/>
                  </a:lnTo>
                  <a:lnTo>
                    <a:pt x="497" y="527"/>
                  </a:lnTo>
                  <a:lnTo>
                    <a:pt x="495" y="536"/>
                  </a:lnTo>
                  <a:lnTo>
                    <a:pt x="495" y="536"/>
                  </a:lnTo>
                  <a:close/>
                  <a:moveTo>
                    <a:pt x="999" y="1743"/>
                  </a:moveTo>
                  <a:lnTo>
                    <a:pt x="999" y="1743"/>
                  </a:lnTo>
                  <a:lnTo>
                    <a:pt x="1000" y="1746"/>
                  </a:lnTo>
                  <a:lnTo>
                    <a:pt x="1003" y="1749"/>
                  </a:lnTo>
                  <a:lnTo>
                    <a:pt x="1009" y="1753"/>
                  </a:lnTo>
                  <a:lnTo>
                    <a:pt x="1018" y="1756"/>
                  </a:lnTo>
                  <a:lnTo>
                    <a:pt x="1027" y="1759"/>
                  </a:lnTo>
                  <a:lnTo>
                    <a:pt x="1038" y="1759"/>
                  </a:lnTo>
                  <a:lnTo>
                    <a:pt x="1050" y="1759"/>
                  </a:lnTo>
                  <a:lnTo>
                    <a:pt x="1063" y="1758"/>
                  </a:lnTo>
                  <a:lnTo>
                    <a:pt x="1075" y="1755"/>
                  </a:lnTo>
                  <a:lnTo>
                    <a:pt x="1088" y="1752"/>
                  </a:lnTo>
                  <a:lnTo>
                    <a:pt x="1101" y="1749"/>
                  </a:lnTo>
                  <a:lnTo>
                    <a:pt x="1112" y="1745"/>
                  </a:lnTo>
                  <a:lnTo>
                    <a:pt x="1122" y="1740"/>
                  </a:lnTo>
                  <a:lnTo>
                    <a:pt x="1131" y="1736"/>
                  </a:lnTo>
                  <a:lnTo>
                    <a:pt x="1139" y="1731"/>
                  </a:lnTo>
                  <a:lnTo>
                    <a:pt x="1144" y="1726"/>
                  </a:lnTo>
                  <a:lnTo>
                    <a:pt x="1146" y="1722"/>
                  </a:lnTo>
                  <a:lnTo>
                    <a:pt x="1146" y="1722"/>
                  </a:lnTo>
                  <a:lnTo>
                    <a:pt x="1146" y="1716"/>
                  </a:lnTo>
                  <a:lnTo>
                    <a:pt x="1145" y="1709"/>
                  </a:lnTo>
                  <a:lnTo>
                    <a:pt x="1142" y="1705"/>
                  </a:lnTo>
                  <a:lnTo>
                    <a:pt x="1137" y="1701"/>
                  </a:lnTo>
                  <a:lnTo>
                    <a:pt x="1127" y="1694"/>
                  </a:lnTo>
                  <a:lnTo>
                    <a:pt x="1121" y="1690"/>
                  </a:lnTo>
                  <a:lnTo>
                    <a:pt x="1116" y="1687"/>
                  </a:lnTo>
                  <a:lnTo>
                    <a:pt x="1116" y="1687"/>
                  </a:lnTo>
                  <a:lnTo>
                    <a:pt x="1118" y="1694"/>
                  </a:lnTo>
                  <a:lnTo>
                    <a:pt x="1118" y="1701"/>
                  </a:lnTo>
                  <a:lnTo>
                    <a:pt x="1116" y="1707"/>
                  </a:lnTo>
                  <a:lnTo>
                    <a:pt x="1114" y="1713"/>
                  </a:lnTo>
                  <a:lnTo>
                    <a:pt x="1110" y="1717"/>
                  </a:lnTo>
                  <a:lnTo>
                    <a:pt x="1104" y="1721"/>
                  </a:lnTo>
                  <a:lnTo>
                    <a:pt x="1098" y="1723"/>
                  </a:lnTo>
                  <a:lnTo>
                    <a:pt x="1090" y="1725"/>
                  </a:lnTo>
                  <a:lnTo>
                    <a:pt x="1083" y="1728"/>
                  </a:lnTo>
                  <a:lnTo>
                    <a:pt x="1075" y="1729"/>
                  </a:lnTo>
                  <a:lnTo>
                    <a:pt x="1068" y="1729"/>
                  </a:lnTo>
                  <a:lnTo>
                    <a:pt x="1060" y="1728"/>
                  </a:lnTo>
                  <a:lnTo>
                    <a:pt x="1053" y="1726"/>
                  </a:lnTo>
                  <a:lnTo>
                    <a:pt x="1046" y="1725"/>
                  </a:lnTo>
                  <a:lnTo>
                    <a:pt x="1040" y="1723"/>
                  </a:lnTo>
                  <a:lnTo>
                    <a:pt x="1035" y="1720"/>
                  </a:lnTo>
                  <a:lnTo>
                    <a:pt x="1035" y="1720"/>
                  </a:lnTo>
                  <a:lnTo>
                    <a:pt x="1033" y="1716"/>
                  </a:lnTo>
                  <a:lnTo>
                    <a:pt x="1031" y="1711"/>
                  </a:lnTo>
                  <a:lnTo>
                    <a:pt x="1033" y="1707"/>
                  </a:lnTo>
                  <a:lnTo>
                    <a:pt x="1034" y="1703"/>
                  </a:lnTo>
                  <a:lnTo>
                    <a:pt x="1037" y="1695"/>
                  </a:lnTo>
                  <a:lnTo>
                    <a:pt x="1037" y="1693"/>
                  </a:lnTo>
                  <a:lnTo>
                    <a:pt x="1037" y="1690"/>
                  </a:lnTo>
                  <a:lnTo>
                    <a:pt x="1037" y="1690"/>
                  </a:lnTo>
                  <a:lnTo>
                    <a:pt x="1023" y="1695"/>
                  </a:lnTo>
                  <a:lnTo>
                    <a:pt x="1009" y="1699"/>
                  </a:lnTo>
                  <a:lnTo>
                    <a:pt x="1009" y="1699"/>
                  </a:lnTo>
                  <a:lnTo>
                    <a:pt x="1003" y="1711"/>
                  </a:lnTo>
                  <a:lnTo>
                    <a:pt x="998" y="1722"/>
                  </a:lnTo>
                  <a:lnTo>
                    <a:pt x="997" y="1728"/>
                  </a:lnTo>
                  <a:lnTo>
                    <a:pt x="997" y="1733"/>
                  </a:lnTo>
                  <a:lnTo>
                    <a:pt x="997" y="1738"/>
                  </a:lnTo>
                  <a:lnTo>
                    <a:pt x="999" y="1743"/>
                  </a:lnTo>
                  <a:lnTo>
                    <a:pt x="999" y="1743"/>
                  </a:lnTo>
                  <a:close/>
                  <a:moveTo>
                    <a:pt x="1098" y="1143"/>
                  </a:moveTo>
                  <a:lnTo>
                    <a:pt x="1098" y="1143"/>
                  </a:lnTo>
                  <a:lnTo>
                    <a:pt x="1097" y="1113"/>
                  </a:lnTo>
                  <a:lnTo>
                    <a:pt x="1098" y="1084"/>
                  </a:lnTo>
                  <a:lnTo>
                    <a:pt x="1102" y="1025"/>
                  </a:lnTo>
                  <a:lnTo>
                    <a:pt x="1102" y="1025"/>
                  </a:lnTo>
                  <a:lnTo>
                    <a:pt x="1102" y="997"/>
                  </a:lnTo>
                  <a:lnTo>
                    <a:pt x="1103" y="968"/>
                  </a:lnTo>
                  <a:lnTo>
                    <a:pt x="1102" y="913"/>
                  </a:lnTo>
                  <a:lnTo>
                    <a:pt x="1101" y="857"/>
                  </a:lnTo>
                  <a:lnTo>
                    <a:pt x="1102" y="802"/>
                  </a:lnTo>
                  <a:lnTo>
                    <a:pt x="1102" y="802"/>
                  </a:lnTo>
                  <a:lnTo>
                    <a:pt x="1103" y="770"/>
                  </a:lnTo>
                  <a:lnTo>
                    <a:pt x="1103" y="739"/>
                  </a:lnTo>
                  <a:lnTo>
                    <a:pt x="1103" y="707"/>
                  </a:lnTo>
                  <a:lnTo>
                    <a:pt x="1101" y="691"/>
                  </a:lnTo>
                  <a:lnTo>
                    <a:pt x="1100" y="675"/>
                  </a:lnTo>
                  <a:lnTo>
                    <a:pt x="1100" y="675"/>
                  </a:lnTo>
                  <a:lnTo>
                    <a:pt x="1078" y="681"/>
                  </a:lnTo>
                  <a:lnTo>
                    <a:pt x="1054" y="688"/>
                  </a:lnTo>
                  <a:lnTo>
                    <a:pt x="1054" y="688"/>
                  </a:lnTo>
                  <a:lnTo>
                    <a:pt x="1055" y="735"/>
                  </a:lnTo>
                  <a:lnTo>
                    <a:pt x="1057" y="786"/>
                  </a:lnTo>
                  <a:lnTo>
                    <a:pt x="1057" y="893"/>
                  </a:lnTo>
                  <a:lnTo>
                    <a:pt x="1056" y="1003"/>
                  </a:lnTo>
                  <a:lnTo>
                    <a:pt x="1054" y="1111"/>
                  </a:lnTo>
                  <a:lnTo>
                    <a:pt x="1054" y="1111"/>
                  </a:lnTo>
                  <a:lnTo>
                    <a:pt x="1053" y="1139"/>
                  </a:lnTo>
                  <a:lnTo>
                    <a:pt x="1053" y="1165"/>
                  </a:lnTo>
                  <a:lnTo>
                    <a:pt x="1054" y="1218"/>
                  </a:lnTo>
                  <a:lnTo>
                    <a:pt x="1054" y="1218"/>
                  </a:lnTo>
                  <a:lnTo>
                    <a:pt x="1052" y="1247"/>
                  </a:lnTo>
                  <a:lnTo>
                    <a:pt x="1050" y="1276"/>
                  </a:lnTo>
                  <a:lnTo>
                    <a:pt x="1048" y="1304"/>
                  </a:lnTo>
                  <a:lnTo>
                    <a:pt x="1048" y="1331"/>
                  </a:lnTo>
                  <a:lnTo>
                    <a:pt x="1048" y="1331"/>
                  </a:lnTo>
                  <a:lnTo>
                    <a:pt x="1049" y="1352"/>
                  </a:lnTo>
                  <a:lnTo>
                    <a:pt x="1050" y="1372"/>
                  </a:lnTo>
                  <a:lnTo>
                    <a:pt x="1052" y="1391"/>
                  </a:lnTo>
                  <a:lnTo>
                    <a:pt x="1054" y="1412"/>
                  </a:lnTo>
                  <a:lnTo>
                    <a:pt x="1054" y="1412"/>
                  </a:lnTo>
                  <a:lnTo>
                    <a:pt x="1055" y="1474"/>
                  </a:lnTo>
                  <a:lnTo>
                    <a:pt x="1056" y="1535"/>
                  </a:lnTo>
                  <a:lnTo>
                    <a:pt x="1056" y="1596"/>
                  </a:lnTo>
                  <a:lnTo>
                    <a:pt x="1055" y="1626"/>
                  </a:lnTo>
                  <a:lnTo>
                    <a:pt x="1054" y="1657"/>
                  </a:lnTo>
                  <a:lnTo>
                    <a:pt x="1054" y="1657"/>
                  </a:lnTo>
                  <a:lnTo>
                    <a:pt x="1067" y="1656"/>
                  </a:lnTo>
                  <a:lnTo>
                    <a:pt x="1080" y="1654"/>
                  </a:lnTo>
                  <a:lnTo>
                    <a:pt x="1091" y="1650"/>
                  </a:lnTo>
                  <a:lnTo>
                    <a:pt x="1102" y="1646"/>
                  </a:lnTo>
                  <a:lnTo>
                    <a:pt x="1102" y="1646"/>
                  </a:lnTo>
                  <a:lnTo>
                    <a:pt x="1099" y="1583"/>
                  </a:lnTo>
                  <a:lnTo>
                    <a:pt x="1098" y="1520"/>
                  </a:lnTo>
                  <a:lnTo>
                    <a:pt x="1098" y="1457"/>
                  </a:lnTo>
                  <a:lnTo>
                    <a:pt x="1099" y="1393"/>
                  </a:lnTo>
                  <a:lnTo>
                    <a:pt x="1100" y="1267"/>
                  </a:lnTo>
                  <a:lnTo>
                    <a:pt x="1100" y="1205"/>
                  </a:lnTo>
                  <a:lnTo>
                    <a:pt x="1098" y="1143"/>
                  </a:lnTo>
                  <a:lnTo>
                    <a:pt x="1098" y="1143"/>
                  </a:lnTo>
                  <a:close/>
                  <a:moveTo>
                    <a:pt x="1052" y="1674"/>
                  </a:moveTo>
                  <a:lnTo>
                    <a:pt x="1052" y="1674"/>
                  </a:lnTo>
                  <a:lnTo>
                    <a:pt x="1053" y="1676"/>
                  </a:lnTo>
                  <a:lnTo>
                    <a:pt x="1056" y="1677"/>
                  </a:lnTo>
                  <a:lnTo>
                    <a:pt x="1063" y="1679"/>
                  </a:lnTo>
                  <a:lnTo>
                    <a:pt x="1065" y="1682"/>
                  </a:lnTo>
                  <a:lnTo>
                    <a:pt x="1067" y="1684"/>
                  </a:lnTo>
                  <a:lnTo>
                    <a:pt x="1068" y="1686"/>
                  </a:lnTo>
                  <a:lnTo>
                    <a:pt x="1068" y="1690"/>
                  </a:lnTo>
                  <a:lnTo>
                    <a:pt x="1068" y="1690"/>
                  </a:lnTo>
                  <a:lnTo>
                    <a:pt x="1064" y="1691"/>
                  </a:lnTo>
                  <a:lnTo>
                    <a:pt x="1059" y="1690"/>
                  </a:lnTo>
                  <a:lnTo>
                    <a:pt x="1052" y="1689"/>
                  </a:lnTo>
                  <a:lnTo>
                    <a:pt x="1052" y="1689"/>
                  </a:lnTo>
                  <a:lnTo>
                    <a:pt x="1051" y="1700"/>
                  </a:lnTo>
                  <a:lnTo>
                    <a:pt x="1052" y="1705"/>
                  </a:lnTo>
                  <a:lnTo>
                    <a:pt x="1053" y="1707"/>
                  </a:lnTo>
                  <a:lnTo>
                    <a:pt x="1054" y="1709"/>
                  </a:lnTo>
                  <a:lnTo>
                    <a:pt x="1054" y="1709"/>
                  </a:lnTo>
                  <a:lnTo>
                    <a:pt x="1064" y="1709"/>
                  </a:lnTo>
                  <a:lnTo>
                    <a:pt x="1075" y="1710"/>
                  </a:lnTo>
                  <a:lnTo>
                    <a:pt x="1081" y="1710"/>
                  </a:lnTo>
                  <a:lnTo>
                    <a:pt x="1086" y="1710"/>
                  </a:lnTo>
                  <a:lnTo>
                    <a:pt x="1090" y="1708"/>
                  </a:lnTo>
                  <a:lnTo>
                    <a:pt x="1096" y="1705"/>
                  </a:lnTo>
                  <a:lnTo>
                    <a:pt x="1096" y="1705"/>
                  </a:lnTo>
                  <a:lnTo>
                    <a:pt x="1099" y="1686"/>
                  </a:lnTo>
                  <a:lnTo>
                    <a:pt x="1100" y="1677"/>
                  </a:lnTo>
                  <a:lnTo>
                    <a:pt x="1100" y="1665"/>
                  </a:lnTo>
                  <a:lnTo>
                    <a:pt x="1100" y="1665"/>
                  </a:lnTo>
                  <a:lnTo>
                    <a:pt x="1086" y="1668"/>
                  </a:lnTo>
                  <a:lnTo>
                    <a:pt x="1073" y="1669"/>
                  </a:lnTo>
                  <a:lnTo>
                    <a:pt x="1060" y="1670"/>
                  </a:lnTo>
                  <a:lnTo>
                    <a:pt x="1056" y="1672"/>
                  </a:lnTo>
                  <a:lnTo>
                    <a:pt x="1052" y="1674"/>
                  </a:lnTo>
                  <a:lnTo>
                    <a:pt x="1052" y="1674"/>
                  </a:lnTo>
                  <a:close/>
                  <a:moveTo>
                    <a:pt x="999" y="1235"/>
                  </a:moveTo>
                  <a:lnTo>
                    <a:pt x="999" y="1235"/>
                  </a:lnTo>
                  <a:lnTo>
                    <a:pt x="1013" y="1240"/>
                  </a:lnTo>
                  <a:lnTo>
                    <a:pt x="1022" y="1244"/>
                  </a:lnTo>
                  <a:lnTo>
                    <a:pt x="1033" y="1246"/>
                  </a:lnTo>
                  <a:lnTo>
                    <a:pt x="1033" y="1246"/>
                  </a:lnTo>
                  <a:lnTo>
                    <a:pt x="1034" y="1190"/>
                  </a:lnTo>
                  <a:lnTo>
                    <a:pt x="1036" y="1134"/>
                  </a:lnTo>
                  <a:lnTo>
                    <a:pt x="1041" y="1021"/>
                  </a:lnTo>
                  <a:lnTo>
                    <a:pt x="1042" y="965"/>
                  </a:lnTo>
                  <a:lnTo>
                    <a:pt x="1042" y="911"/>
                  </a:lnTo>
                  <a:lnTo>
                    <a:pt x="1041" y="859"/>
                  </a:lnTo>
                  <a:lnTo>
                    <a:pt x="1039" y="833"/>
                  </a:lnTo>
                  <a:lnTo>
                    <a:pt x="1037" y="809"/>
                  </a:lnTo>
                  <a:lnTo>
                    <a:pt x="1037" y="809"/>
                  </a:lnTo>
                  <a:lnTo>
                    <a:pt x="1034" y="863"/>
                  </a:lnTo>
                  <a:lnTo>
                    <a:pt x="1028" y="918"/>
                  </a:lnTo>
                  <a:lnTo>
                    <a:pt x="1018" y="1023"/>
                  </a:lnTo>
                  <a:lnTo>
                    <a:pt x="1007" y="1129"/>
                  </a:lnTo>
                  <a:lnTo>
                    <a:pt x="1003" y="1181"/>
                  </a:lnTo>
                  <a:lnTo>
                    <a:pt x="999" y="1235"/>
                  </a:lnTo>
                  <a:lnTo>
                    <a:pt x="999" y="1235"/>
                  </a:lnTo>
                  <a:close/>
                  <a:moveTo>
                    <a:pt x="775" y="1189"/>
                  </a:moveTo>
                  <a:lnTo>
                    <a:pt x="775" y="1189"/>
                  </a:lnTo>
                  <a:lnTo>
                    <a:pt x="775" y="1181"/>
                  </a:lnTo>
                  <a:lnTo>
                    <a:pt x="773" y="1174"/>
                  </a:lnTo>
                  <a:lnTo>
                    <a:pt x="771" y="1169"/>
                  </a:lnTo>
                  <a:lnTo>
                    <a:pt x="768" y="1163"/>
                  </a:lnTo>
                  <a:lnTo>
                    <a:pt x="764" y="1159"/>
                  </a:lnTo>
                  <a:lnTo>
                    <a:pt x="760" y="1156"/>
                  </a:lnTo>
                  <a:lnTo>
                    <a:pt x="753" y="1153"/>
                  </a:lnTo>
                  <a:lnTo>
                    <a:pt x="747" y="1151"/>
                  </a:lnTo>
                  <a:lnTo>
                    <a:pt x="747" y="1151"/>
                  </a:lnTo>
                  <a:lnTo>
                    <a:pt x="745" y="1158"/>
                  </a:lnTo>
                  <a:lnTo>
                    <a:pt x="742" y="1162"/>
                  </a:lnTo>
                  <a:lnTo>
                    <a:pt x="738" y="1166"/>
                  </a:lnTo>
                  <a:lnTo>
                    <a:pt x="734" y="1170"/>
                  </a:lnTo>
                  <a:lnTo>
                    <a:pt x="730" y="1172"/>
                  </a:lnTo>
                  <a:lnTo>
                    <a:pt x="724" y="1173"/>
                  </a:lnTo>
                  <a:lnTo>
                    <a:pt x="719" y="1173"/>
                  </a:lnTo>
                  <a:lnTo>
                    <a:pt x="712" y="1173"/>
                  </a:lnTo>
                  <a:lnTo>
                    <a:pt x="707" y="1172"/>
                  </a:lnTo>
                  <a:lnTo>
                    <a:pt x="702" y="1170"/>
                  </a:lnTo>
                  <a:lnTo>
                    <a:pt x="691" y="1164"/>
                  </a:lnTo>
                  <a:lnTo>
                    <a:pt x="687" y="1161"/>
                  </a:lnTo>
                  <a:lnTo>
                    <a:pt x="682" y="1158"/>
                  </a:lnTo>
                  <a:lnTo>
                    <a:pt x="678" y="1154"/>
                  </a:lnTo>
                  <a:lnTo>
                    <a:pt x="676" y="1149"/>
                  </a:lnTo>
                  <a:lnTo>
                    <a:pt x="676" y="1149"/>
                  </a:lnTo>
                  <a:lnTo>
                    <a:pt x="672" y="1153"/>
                  </a:lnTo>
                  <a:lnTo>
                    <a:pt x="669" y="1157"/>
                  </a:lnTo>
                  <a:lnTo>
                    <a:pt x="666" y="1161"/>
                  </a:lnTo>
                  <a:lnTo>
                    <a:pt x="664" y="1166"/>
                  </a:lnTo>
                  <a:lnTo>
                    <a:pt x="664" y="1172"/>
                  </a:lnTo>
                  <a:lnTo>
                    <a:pt x="664" y="1177"/>
                  </a:lnTo>
                  <a:lnTo>
                    <a:pt x="665" y="1189"/>
                  </a:lnTo>
                  <a:lnTo>
                    <a:pt x="665" y="1189"/>
                  </a:lnTo>
                  <a:lnTo>
                    <a:pt x="676" y="1191"/>
                  </a:lnTo>
                  <a:lnTo>
                    <a:pt x="690" y="1195"/>
                  </a:lnTo>
                  <a:lnTo>
                    <a:pt x="705" y="1199"/>
                  </a:lnTo>
                  <a:lnTo>
                    <a:pt x="720" y="1202"/>
                  </a:lnTo>
                  <a:lnTo>
                    <a:pt x="736" y="1203"/>
                  </a:lnTo>
                  <a:lnTo>
                    <a:pt x="743" y="1203"/>
                  </a:lnTo>
                  <a:lnTo>
                    <a:pt x="751" y="1202"/>
                  </a:lnTo>
                  <a:lnTo>
                    <a:pt x="757" y="1200"/>
                  </a:lnTo>
                  <a:lnTo>
                    <a:pt x="764" y="1198"/>
                  </a:lnTo>
                  <a:lnTo>
                    <a:pt x="769" y="1194"/>
                  </a:lnTo>
                  <a:lnTo>
                    <a:pt x="775" y="1189"/>
                  </a:lnTo>
                  <a:lnTo>
                    <a:pt x="775" y="1189"/>
                  </a:lnTo>
                  <a:close/>
                  <a:moveTo>
                    <a:pt x="735" y="732"/>
                  </a:moveTo>
                  <a:lnTo>
                    <a:pt x="735" y="732"/>
                  </a:lnTo>
                  <a:lnTo>
                    <a:pt x="723" y="731"/>
                  </a:lnTo>
                  <a:lnTo>
                    <a:pt x="715" y="730"/>
                  </a:lnTo>
                  <a:lnTo>
                    <a:pt x="706" y="731"/>
                  </a:lnTo>
                  <a:lnTo>
                    <a:pt x="696" y="732"/>
                  </a:lnTo>
                  <a:lnTo>
                    <a:pt x="696" y="732"/>
                  </a:lnTo>
                  <a:lnTo>
                    <a:pt x="695" y="754"/>
                  </a:lnTo>
                  <a:lnTo>
                    <a:pt x="693" y="779"/>
                  </a:lnTo>
                  <a:lnTo>
                    <a:pt x="692" y="828"/>
                  </a:lnTo>
                  <a:lnTo>
                    <a:pt x="693" y="878"/>
                  </a:lnTo>
                  <a:lnTo>
                    <a:pt x="694" y="930"/>
                  </a:lnTo>
                  <a:lnTo>
                    <a:pt x="697" y="1033"/>
                  </a:lnTo>
                  <a:lnTo>
                    <a:pt x="697" y="1083"/>
                  </a:lnTo>
                  <a:lnTo>
                    <a:pt x="696" y="1130"/>
                  </a:lnTo>
                  <a:lnTo>
                    <a:pt x="696" y="1130"/>
                  </a:lnTo>
                  <a:lnTo>
                    <a:pt x="708" y="1129"/>
                  </a:lnTo>
                  <a:lnTo>
                    <a:pt x="718" y="1128"/>
                  </a:lnTo>
                  <a:lnTo>
                    <a:pt x="726" y="1125"/>
                  </a:lnTo>
                  <a:lnTo>
                    <a:pt x="733" y="1122"/>
                  </a:lnTo>
                  <a:lnTo>
                    <a:pt x="733" y="1122"/>
                  </a:lnTo>
                  <a:lnTo>
                    <a:pt x="735" y="1070"/>
                  </a:lnTo>
                  <a:lnTo>
                    <a:pt x="737" y="1022"/>
                  </a:lnTo>
                  <a:lnTo>
                    <a:pt x="737" y="975"/>
                  </a:lnTo>
                  <a:lnTo>
                    <a:pt x="738" y="930"/>
                  </a:lnTo>
                  <a:lnTo>
                    <a:pt x="737" y="836"/>
                  </a:lnTo>
                  <a:lnTo>
                    <a:pt x="735" y="732"/>
                  </a:lnTo>
                  <a:lnTo>
                    <a:pt x="735" y="732"/>
                  </a:lnTo>
                  <a:close/>
                  <a:moveTo>
                    <a:pt x="698" y="1149"/>
                  </a:moveTo>
                  <a:lnTo>
                    <a:pt x="698" y="1149"/>
                  </a:lnTo>
                  <a:lnTo>
                    <a:pt x="701" y="1151"/>
                  </a:lnTo>
                  <a:lnTo>
                    <a:pt x="704" y="1154"/>
                  </a:lnTo>
                  <a:lnTo>
                    <a:pt x="711" y="1157"/>
                  </a:lnTo>
                  <a:lnTo>
                    <a:pt x="716" y="1157"/>
                  </a:lnTo>
                  <a:lnTo>
                    <a:pt x="720" y="1158"/>
                  </a:lnTo>
                  <a:lnTo>
                    <a:pt x="724" y="1157"/>
                  </a:lnTo>
                  <a:lnTo>
                    <a:pt x="728" y="1156"/>
                  </a:lnTo>
                  <a:lnTo>
                    <a:pt x="728" y="1156"/>
                  </a:lnTo>
                  <a:lnTo>
                    <a:pt x="728" y="1153"/>
                  </a:lnTo>
                  <a:lnTo>
                    <a:pt x="730" y="1150"/>
                  </a:lnTo>
                  <a:lnTo>
                    <a:pt x="731" y="1148"/>
                  </a:lnTo>
                  <a:lnTo>
                    <a:pt x="731" y="1145"/>
                  </a:lnTo>
                  <a:lnTo>
                    <a:pt x="731" y="1145"/>
                  </a:lnTo>
                  <a:lnTo>
                    <a:pt x="723" y="1143"/>
                  </a:lnTo>
                  <a:lnTo>
                    <a:pt x="715" y="1142"/>
                  </a:lnTo>
                  <a:lnTo>
                    <a:pt x="710" y="1143"/>
                  </a:lnTo>
                  <a:lnTo>
                    <a:pt x="706" y="1144"/>
                  </a:lnTo>
                  <a:lnTo>
                    <a:pt x="702" y="1146"/>
                  </a:lnTo>
                  <a:lnTo>
                    <a:pt x="698" y="1149"/>
                  </a:lnTo>
                  <a:lnTo>
                    <a:pt x="698" y="1149"/>
                  </a:lnTo>
                  <a:close/>
                  <a:moveTo>
                    <a:pt x="438" y="1842"/>
                  </a:moveTo>
                  <a:lnTo>
                    <a:pt x="438" y="1842"/>
                  </a:lnTo>
                  <a:lnTo>
                    <a:pt x="437" y="1838"/>
                  </a:lnTo>
                  <a:lnTo>
                    <a:pt x="436" y="1836"/>
                  </a:lnTo>
                  <a:lnTo>
                    <a:pt x="434" y="1834"/>
                  </a:lnTo>
                  <a:lnTo>
                    <a:pt x="431" y="1832"/>
                  </a:lnTo>
                  <a:lnTo>
                    <a:pt x="424" y="1831"/>
                  </a:lnTo>
                  <a:lnTo>
                    <a:pt x="418" y="1834"/>
                  </a:lnTo>
                  <a:lnTo>
                    <a:pt x="418" y="1834"/>
                  </a:lnTo>
                  <a:lnTo>
                    <a:pt x="416" y="1837"/>
                  </a:lnTo>
                  <a:lnTo>
                    <a:pt x="415" y="1840"/>
                  </a:lnTo>
                  <a:lnTo>
                    <a:pt x="414" y="1847"/>
                  </a:lnTo>
                  <a:lnTo>
                    <a:pt x="416" y="1854"/>
                  </a:lnTo>
                  <a:lnTo>
                    <a:pt x="420" y="1860"/>
                  </a:lnTo>
                  <a:lnTo>
                    <a:pt x="420" y="1860"/>
                  </a:lnTo>
                  <a:lnTo>
                    <a:pt x="427" y="1860"/>
                  </a:lnTo>
                  <a:lnTo>
                    <a:pt x="432" y="1862"/>
                  </a:lnTo>
                  <a:lnTo>
                    <a:pt x="437" y="1865"/>
                  </a:lnTo>
                  <a:lnTo>
                    <a:pt x="443" y="1868"/>
                  </a:lnTo>
                  <a:lnTo>
                    <a:pt x="452" y="1874"/>
                  </a:lnTo>
                  <a:lnTo>
                    <a:pt x="458" y="1877"/>
                  </a:lnTo>
                  <a:lnTo>
                    <a:pt x="464" y="1880"/>
                  </a:lnTo>
                  <a:lnTo>
                    <a:pt x="464" y="1880"/>
                  </a:lnTo>
                  <a:lnTo>
                    <a:pt x="477" y="1882"/>
                  </a:lnTo>
                  <a:lnTo>
                    <a:pt x="490" y="1882"/>
                  </a:lnTo>
                  <a:lnTo>
                    <a:pt x="503" y="1881"/>
                  </a:lnTo>
                  <a:lnTo>
                    <a:pt x="514" y="1877"/>
                  </a:lnTo>
                  <a:lnTo>
                    <a:pt x="527" y="1873"/>
                  </a:lnTo>
                  <a:lnTo>
                    <a:pt x="539" y="1869"/>
                  </a:lnTo>
                  <a:lnTo>
                    <a:pt x="563" y="1860"/>
                  </a:lnTo>
                  <a:lnTo>
                    <a:pt x="563" y="1860"/>
                  </a:lnTo>
                  <a:lnTo>
                    <a:pt x="565" y="1855"/>
                  </a:lnTo>
                  <a:lnTo>
                    <a:pt x="565" y="1851"/>
                  </a:lnTo>
                  <a:lnTo>
                    <a:pt x="564" y="1847"/>
                  </a:lnTo>
                  <a:lnTo>
                    <a:pt x="560" y="1844"/>
                  </a:lnTo>
                  <a:lnTo>
                    <a:pt x="554" y="1840"/>
                  </a:lnTo>
                  <a:lnTo>
                    <a:pt x="548" y="1836"/>
                  </a:lnTo>
                  <a:lnTo>
                    <a:pt x="548" y="1836"/>
                  </a:lnTo>
                  <a:lnTo>
                    <a:pt x="546" y="1837"/>
                  </a:lnTo>
                  <a:lnTo>
                    <a:pt x="546" y="1840"/>
                  </a:lnTo>
                  <a:lnTo>
                    <a:pt x="545" y="1844"/>
                  </a:lnTo>
                  <a:lnTo>
                    <a:pt x="544" y="1850"/>
                  </a:lnTo>
                  <a:lnTo>
                    <a:pt x="543" y="1851"/>
                  </a:lnTo>
                  <a:lnTo>
                    <a:pt x="541" y="1852"/>
                  </a:lnTo>
                  <a:lnTo>
                    <a:pt x="541" y="1852"/>
                  </a:lnTo>
                  <a:lnTo>
                    <a:pt x="539" y="1853"/>
                  </a:lnTo>
                  <a:lnTo>
                    <a:pt x="536" y="1852"/>
                  </a:lnTo>
                  <a:lnTo>
                    <a:pt x="533" y="1850"/>
                  </a:lnTo>
                  <a:lnTo>
                    <a:pt x="529" y="1844"/>
                  </a:lnTo>
                  <a:lnTo>
                    <a:pt x="529" y="1844"/>
                  </a:lnTo>
                  <a:lnTo>
                    <a:pt x="518" y="1849"/>
                  </a:lnTo>
                  <a:lnTo>
                    <a:pt x="507" y="1852"/>
                  </a:lnTo>
                  <a:lnTo>
                    <a:pt x="495" y="1853"/>
                  </a:lnTo>
                  <a:lnTo>
                    <a:pt x="484" y="1853"/>
                  </a:lnTo>
                  <a:lnTo>
                    <a:pt x="474" y="1851"/>
                  </a:lnTo>
                  <a:lnTo>
                    <a:pt x="462" y="1849"/>
                  </a:lnTo>
                  <a:lnTo>
                    <a:pt x="438" y="1842"/>
                  </a:lnTo>
                  <a:lnTo>
                    <a:pt x="438" y="1842"/>
                  </a:lnTo>
                  <a:close/>
                  <a:moveTo>
                    <a:pt x="521" y="1390"/>
                  </a:moveTo>
                  <a:lnTo>
                    <a:pt x="521" y="1390"/>
                  </a:lnTo>
                  <a:lnTo>
                    <a:pt x="522" y="1351"/>
                  </a:lnTo>
                  <a:lnTo>
                    <a:pt x="525" y="1311"/>
                  </a:lnTo>
                  <a:lnTo>
                    <a:pt x="527" y="1271"/>
                  </a:lnTo>
                  <a:lnTo>
                    <a:pt x="529" y="1231"/>
                  </a:lnTo>
                  <a:lnTo>
                    <a:pt x="529" y="1231"/>
                  </a:lnTo>
                  <a:lnTo>
                    <a:pt x="530" y="1180"/>
                  </a:lnTo>
                  <a:lnTo>
                    <a:pt x="534" y="1131"/>
                  </a:lnTo>
                  <a:lnTo>
                    <a:pt x="537" y="1080"/>
                  </a:lnTo>
                  <a:lnTo>
                    <a:pt x="539" y="1023"/>
                  </a:lnTo>
                  <a:lnTo>
                    <a:pt x="539" y="1023"/>
                  </a:lnTo>
                  <a:lnTo>
                    <a:pt x="541" y="950"/>
                  </a:lnTo>
                  <a:lnTo>
                    <a:pt x="542" y="882"/>
                  </a:lnTo>
                  <a:lnTo>
                    <a:pt x="541" y="759"/>
                  </a:lnTo>
                  <a:lnTo>
                    <a:pt x="541" y="759"/>
                  </a:lnTo>
                  <a:lnTo>
                    <a:pt x="537" y="757"/>
                  </a:lnTo>
                  <a:lnTo>
                    <a:pt x="529" y="757"/>
                  </a:lnTo>
                  <a:lnTo>
                    <a:pt x="512" y="757"/>
                  </a:lnTo>
                  <a:lnTo>
                    <a:pt x="504" y="759"/>
                  </a:lnTo>
                  <a:lnTo>
                    <a:pt x="494" y="757"/>
                  </a:lnTo>
                  <a:lnTo>
                    <a:pt x="485" y="754"/>
                  </a:lnTo>
                  <a:lnTo>
                    <a:pt x="482" y="753"/>
                  </a:lnTo>
                  <a:lnTo>
                    <a:pt x="478" y="750"/>
                  </a:lnTo>
                  <a:lnTo>
                    <a:pt x="478" y="750"/>
                  </a:lnTo>
                  <a:lnTo>
                    <a:pt x="478" y="785"/>
                  </a:lnTo>
                  <a:lnTo>
                    <a:pt x="479" y="817"/>
                  </a:lnTo>
                  <a:lnTo>
                    <a:pt x="482" y="881"/>
                  </a:lnTo>
                  <a:lnTo>
                    <a:pt x="482" y="881"/>
                  </a:lnTo>
                  <a:lnTo>
                    <a:pt x="486" y="990"/>
                  </a:lnTo>
                  <a:lnTo>
                    <a:pt x="486" y="1044"/>
                  </a:lnTo>
                  <a:lnTo>
                    <a:pt x="486" y="1097"/>
                  </a:lnTo>
                  <a:lnTo>
                    <a:pt x="486" y="1097"/>
                  </a:lnTo>
                  <a:lnTo>
                    <a:pt x="485" y="1176"/>
                  </a:lnTo>
                  <a:lnTo>
                    <a:pt x="484" y="1223"/>
                  </a:lnTo>
                  <a:lnTo>
                    <a:pt x="482" y="1268"/>
                  </a:lnTo>
                  <a:lnTo>
                    <a:pt x="482" y="1268"/>
                  </a:lnTo>
                  <a:lnTo>
                    <a:pt x="480" y="1300"/>
                  </a:lnTo>
                  <a:lnTo>
                    <a:pt x="477" y="1331"/>
                  </a:lnTo>
                  <a:lnTo>
                    <a:pt x="475" y="1362"/>
                  </a:lnTo>
                  <a:lnTo>
                    <a:pt x="474" y="1377"/>
                  </a:lnTo>
                  <a:lnTo>
                    <a:pt x="475" y="1392"/>
                  </a:lnTo>
                  <a:lnTo>
                    <a:pt x="475" y="1392"/>
                  </a:lnTo>
                  <a:lnTo>
                    <a:pt x="475" y="1432"/>
                  </a:lnTo>
                  <a:lnTo>
                    <a:pt x="473" y="1471"/>
                  </a:lnTo>
                  <a:lnTo>
                    <a:pt x="471" y="1510"/>
                  </a:lnTo>
                  <a:lnTo>
                    <a:pt x="471" y="1531"/>
                  </a:lnTo>
                  <a:lnTo>
                    <a:pt x="473" y="1550"/>
                  </a:lnTo>
                  <a:lnTo>
                    <a:pt x="473" y="1550"/>
                  </a:lnTo>
                  <a:lnTo>
                    <a:pt x="473" y="1578"/>
                  </a:lnTo>
                  <a:lnTo>
                    <a:pt x="471" y="1605"/>
                  </a:lnTo>
                  <a:lnTo>
                    <a:pt x="466" y="1661"/>
                  </a:lnTo>
                  <a:lnTo>
                    <a:pt x="464" y="1689"/>
                  </a:lnTo>
                  <a:lnTo>
                    <a:pt x="462" y="1716"/>
                  </a:lnTo>
                  <a:lnTo>
                    <a:pt x="461" y="1743"/>
                  </a:lnTo>
                  <a:lnTo>
                    <a:pt x="462" y="1768"/>
                  </a:lnTo>
                  <a:lnTo>
                    <a:pt x="462" y="1768"/>
                  </a:lnTo>
                  <a:lnTo>
                    <a:pt x="478" y="1771"/>
                  </a:lnTo>
                  <a:lnTo>
                    <a:pt x="486" y="1773"/>
                  </a:lnTo>
                  <a:lnTo>
                    <a:pt x="494" y="1773"/>
                  </a:lnTo>
                  <a:lnTo>
                    <a:pt x="501" y="1771"/>
                  </a:lnTo>
                  <a:lnTo>
                    <a:pt x="510" y="1768"/>
                  </a:lnTo>
                  <a:lnTo>
                    <a:pt x="518" y="1765"/>
                  </a:lnTo>
                  <a:lnTo>
                    <a:pt x="525" y="1760"/>
                  </a:lnTo>
                  <a:lnTo>
                    <a:pt x="525" y="1760"/>
                  </a:lnTo>
                  <a:lnTo>
                    <a:pt x="523" y="1663"/>
                  </a:lnTo>
                  <a:lnTo>
                    <a:pt x="521" y="1569"/>
                  </a:lnTo>
                  <a:lnTo>
                    <a:pt x="520" y="1479"/>
                  </a:lnTo>
                  <a:lnTo>
                    <a:pt x="520" y="1434"/>
                  </a:lnTo>
                  <a:lnTo>
                    <a:pt x="521" y="1390"/>
                  </a:lnTo>
                  <a:lnTo>
                    <a:pt x="521" y="1390"/>
                  </a:lnTo>
                  <a:close/>
                  <a:moveTo>
                    <a:pt x="525" y="1785"/>
                  </a:moveTo>
                  <a:lnTo>
                    <a:pt x="525" y="1785"/>
                  </a:lnTo>
                  <a:lnTo>
                    <a:pt x="510" y="1789"/>
                  </a:lnTo>
                  <a:lnTo>
                    <a:pt x="495" y="1792"/>
                  </a:lnTo>
                  <a:lnTo>
                    <a:pt x="488" y="1792"/>
                  </a:lnTo>
                  <a:lnTo>
                    <a:pt x="480" y="1792"/>
                  </a:lnTo>
                  <a:lnTo>
                    <a:pt x="471" y="1791"/>
                  </a:lnTo>
                  <a:lnTo>
                    <a:pt x="462" y="1788"/>
                  </a:lnTo>
                  <a:lnTo>
                    <a:pt x="462" y="1788"/>
                  </a:lnTo>
                  <a:lnTo>
                    <a:pt x="459" y="1795"/>
                  </a:lnTo>
                  <a:lnTo>
                    <a:pt x="458" y="1805"/>
                  </a:lnTo>
                  <a:lnTo>
                    <a:pt x="458" y="1815"/>
                  </a:lnTo>
                  <a:lnTo>
                    <a:pt x="458" y="1827"/>
                  </a:lnTo>
                  <a:lnTo>
                    <a:pt x="458" y="1827"/>
                  </a:lnTo>
                  <a:lnTo>
                    <a:pt x="465" y="1829"/>
                  </a:lnTo>
                  <a:lnTo>
                    <a:pt x="474" y="1831"/>
                  </a:lnTo>
                  <a:lnTo>
                    <a:pt x="482" y="1834"/>
                  </a:lnTo>
                  <a:lnTo>
                    <a:pt x="492" y="1834"/>
                  </a:lnTo>
                  <a:lnTo>
                    <a:pt x="501" y="1834"/>
                  </a:lnTo>
                  <a:lnTo>
                    <a:pt x="510" y="1832"/>
                  </a:lnTo>
                  <a:lnTo>
                    <a:pt x="519" y="1830"/>
                  </a:lnTo>
                  <a:lnTo>
                    <a:pt x="527" y="1827"/>
                  </a:lnTo>
                  <a:lnTo>
                    <a:pt x="527" y="1827"/>
                  </a:lnTo>
                  <a:lnTo>
                    <a:pt x="527" y="1806"/>
                  </a:lnTo>
                  <a:lnTo>
                    <a:pt x="527" y="1796"/>
                  </a:lnTo>
                  <a:lnTo>
                    <a:pt x="525" y="1785"/>
                  </a:lnTo>
                  <a:lnTo>
                    <a:pt x="525" y="1785"/>
                  </a:lnTo>
                  <a:close/>
                  <a:moveTo>
                    <a:pt x="466" y="411"/>
                  </a:moveTo>
                  <a:lnTo>
                    <a:pt x="466" y="411"/>
                  </a:lnTo>
                  <a:lnTo>
                    <a:pt x="462" y="409"/>
                  </a:lnTo>
                  <a:lnTo>
                    <a:pt x="460" y="409"/>
                  </a:lnTo>
                  <a:lnTo>
                    <a:pt x="458" y="409"/>
                  </a:lnTo>
                  <a:lnTo>
                    <a:pt x="453" y="411"/>
                  </a:lnTo>
                  <a:lnTo>
                    <a:pt x="453" y="411"/>
                  </a:lnTo>
                  <a:lnTo>
                    <a:pt x="444" y="402"/>
                  </a:lnTo>
                  <a:lnTo>
                    <a:pt x="434" y="396"/>
                  </a:lnTo>
                  <a:lnTo>
                    <a:pt x="425" y="389"/>
                  </a:lnTo>
                  <a:lnTo>
                    <a:pt x="421" y="384"/>
                  </a:lnTo>
                  <a:lnTo>
                    <a:pt x="418" y="378"/>
                  </a:lnTo>
                  <a:lnTo>
                    <a:pt x="418" y="378"/>
                  </a:lnTo>
                  <a:lnTo>
                    <a:pt x="407" y="375"/>
                  </a:lnTo>
                  <a:lnTo>
                    <a:pt x="399" y="371"/>
                  </a:lnTo>
                  <a:lnTo>
                    <a:pt x="391" y="366"/>
                  </a:lnTo>
                  <a:lnTo>
                    <a:pt x="384" y="360"/>
                  </a:lnTo>
                  <a:lnTo>
                    <a:pt x="376" y="354"/>
                  </a:lnTo>
                  <a:lnTo>
                    <a:pt x="369" y="348"/>
                  </a:lnTo>
                  <a:lnTo>
                    <a:pt x="360" y="344"/>
                  </a:lnTo>
                  <a:lnTo>
                    <a:pt x="351" y="341"/>
                  </a:lnTo>
                  <a:lnTo>
                    <a:pt x="351" y="341"/>
                  </a:lnTo>
                  <a:lnTo>
                    <a:pt x="345" y="333"/>
                  </a:lnTo>
                  <a:lnTo>
                    <a:pt x="339" y="327"/>
                  </a:lnTo>
                  <a:lnTo>
                    <a:pt x="332" y="322"/>
                  </a:lnTo>
                  <a:lnTo>
                    <a:pt x="324" y="317"/>
                  </a:lnTo>
                  <a:lnTo>
                    <a:pt x="308" y="310"/>
                  </a:lnTo>
                  <a:lnTo>
                    <a:pt x="299" y="306"/>
                  </a:lnTo>
                  <a:lnTo>
                    <a:pt x="292" y="301"/>
                  </a:lnTo>
                  <a:lnTo>
                    <a:pt x="292" y="301"/>
                  </a:lnTo>
                  <a:lnTo>
                    <a:pt x="285" y="296"/>
                  </a:lnTo>
                  <a:lnTo>
                    <a:pt x="279" y="291"/>
                  </a:lnTo>
                  <a:lnTo>
                    <a:pt x="266" y="279"/>
                  </a:lnTo>
                  <a:lnTo>
                    <a:pt x="259" y="274"/>
                  </a:lnTo>
                  <a:lnTo>
                    <a:pt x="253" y="269"/>
                  </a:lnTo>
                  <a:lnTo>
                    <a:pt x="246" y="265"/>
                  </a:lnTo>
                  <a:lnTo>
                    <a:pt x="237" y="264"/>
                  </a:lnTo>
                  <a:lnTo>
                    <a:pt x="237" y="264"/>
                  </a:lnTo>
                  <a:lnTo>
                    <a:pt x="228" y="254"/>
                  </a:lnTo>
                  <a:lnTo>
                    <a:pt x="220" y="247"/>
                  </a:lnTo>
                  <a:lnTo>
                    <a:pt x="210" y="240"/>
                  </a:lnTo>
                  <a:lnTo>
                    <a:pt x="200" y="234"/>
                  </a:lnTo>
                  <a:lnTo>
                    <a:pt x="177" y="222"/>
                  </a:lnTo>
                  <a:lnTo>
                    <a:pt x="166" y="216"/>
                  </a:lnTo>
                  <a:lnTo>
                    <a:pt x="156" y="209"/>
                  </a:lnTo>
                  <a:lnTo>
                    <a:pt x="156" y="209"/>
                  </a:lnTo>
                  <a:lnTo>
                    <a:pt x="146" y="201"/>
                  </a:lnTo>
                  <a:lnTo>
                    <a:pt x="136" y="192"/>
                  </a:lnTo>
                  <a:lnTo>
                    <a:pt x="127" y="184"/>
                  </a:lnTo>
                  <a:lnTo>
                    <a:pt x="117" y="175"/>
                  </a:lnTo>
                  <a:lnTo>
                    <a:pt x="117" y="175"/>
                  </a:lnTo>
                  <a:lnTo>
                    <a:pt x="97" y="161"/>
                  </a:lnTo>
                  <a:lnTo>
                    <a:pt x="74" y="147"/>
                  </a:lnTo>
                  <a:lnTo>
                    <a:pt x="53" y="134"/>
                  </a:lnTo>
                  <a:lnTo>
                    <a:pt x="43" y="130"/>
                  </a:lnTo>
                  <a:lnTo>
                    <a:pt x="34" y="127"/>
                  </a:lnTo>
                  <a:lnTo>
                    <a:pt x="34" y="127"/>
                  </a:lnTo>
                  <a:lnTo>
                    <a:pt x="28" y="133"/>
                  </a:lnTo>
                  <a:lnTo>
                    <a:pt x="25" y="140"/>
                  </a:lnTo>
                  <a:lnTo>
                    <a:pt x="22" y="148"/>
                  </a:lnTo>
                  <a:lnTo>
                    <a:pt x="21" y="159"/>
                  </a:lnTo>
                  <a:lnTo>
                    <a:pt x="21" y="159"/>
                  </a:lnTo>
                  <a:lnTo>
                    <a:pt x="26" y="164"/>
                  </a:lnTo>
                  <a:lnTo>
                    <a:pt x="31" y="170"/>
                  </a:lnTo>
                  <a:lnTo>
                    <a:pt x="37" y="175"/>
                  </a:lnTo>
                  <a:lnTo>
                    <a:pt x="42" y="181"/>
                  </a:lnTo>
                  <a:lnTo>
                    <a:pt x="42" y="181"/>
                  </a:lnTo>
                  <a:lnTo>
                    <a:pt x="61" y="191"/>
                  </a:lnTo>
                  <a:lnTo>
                    <a:pt x="81" y="202"/>
                  </a:lnTo>
                  <a:lnTo>
                    <a:pt x="117" y="223"/>
                  </a:lnTo>
                  <a:lnTo>
                    <a:pt x="152" y="246"/>
                  </a:lnTo>
                  <a:lnTo>
                    <a:pt x="188" y="268"/>
                  </a:lnTo>
                  <a:lnTo>
                    <a:pt x="223" y="292"/>
                  </a:lnTo>
                  <a:lnTo>
                    <a:pt x="258" y="315"/>
                  </a:lnTo>
                  <a:lnTo>
                    <a:pt x="294" y="337"/>
                  </a:lnTo>
                  <a:lnTo>
                    <a:pt x="331" y="358"/>
                  </a:lnTo>
                  <a:lnTo>
                    <a:pt x="331" y="358"/>
                  </a:lnTo>
                  <a:lnTo>
                    <a:pt x="341" y="366"/>
                  </a:lnTo>
                  <a:lnTo>
                    <a:pt x="351" y="373"/>
                  </a:lnTo>
                  <a:lnTo>
                    <a:pt x="372" y="386"/>
                  </a:lnTo>
                  <a:lnTo>
                    <a:pt x="383" y="393"/>
                  </a:lnTo>
                  <a:lnTo>
                    <a:pt x="393" y="400"/>
                  </a:lnTo>
                  <a:lnTo>
                    <a:pt x="403" y="407"/>
                  </a:lnTo>
                  <a:lnTo>
                    <a:pt x="412" y="417"/>
                  </a:lnTo>
                  <a:lnTo>
                    <a:pt x="412" y="417"/>
                  </a:lnTo>
                  <a:lnTo>
                    <a:pt x="419" y="419"/>
                  </a:lnTo>
                  <a:lnTo>
                    <a:pt x="425" y="422"/>
                  </a:lnTo>
                  <a:lnTo>
                    <a:pt x="437" y="431"/>
                  </a:lnTo>
                  <a:lnTo>
                    <a:pt x="444" y="435"/>
                  </a:lnTo>
                  <a:lnTo>
                    <a:pt x="450" y="439"/>
                  </a:lnTo>
                  <a:lnTo>
                    <a:pt x="458" y="442"/>
                  </a:lnTo>
                  <a:lnTo>
                    <a:pt x="466" y="444"/>
                  </a:lnTo>
                  <a:lnTo>
                    <a:pt x="466" y="444"/>
                  </a:lnTo>
                  <a:lnTo>
                    <a:pt x="467" y="448"/>
                  </a:lnTo>
                  <a:lnTo>
                    <a:pt x="470" y="452"/>
                  </a:lnTo>
                  <a:lnTo>
                    <a:pt x="473" y="453"/>
                  </a:lnTo>
                  <a:lnTo>
                    <a:pt x="475" y="454"/>
                  </a:lnTo>
                  <a:lnTo>
                    <a:pt x="477" y="453"/>
                  </a:lnTo>
                  <a:lnTo>
                    <a:pt x="478" y="452"/>
                  </a:lnTo>
                  <a:lnTo>
                    <a:pt x="478" y="452"/>
                  </a:lnTo>
                  <a:lnTo>
                    <a:pt x="477" y="448"/>
                  </a:lnTo>
                  <a:lnTo>
                    <a:pt x="478" y="445"/>
                  </a:lnTo>
                  <a:lnTo>
                    <a:pt x="479" y="442"/>
                  </a:lnTo>
                  <a:lnTo>
                    <a:pt x="482" y="438"/>
                  </a:lnTo>
                  <a:lnTo>
                    <a:pt x="488" y="433"/>
                  </a:lnTo>
                  <a:lnTo>
                    <a:pt x="491" y="430"/>
                  </a:lnTo>
                  <a:lnTo>
                    <a:pt x="493" y="427"/>
                  </a:lnTo>
                  <a:lnTo>
                    <a:pt x="493" y="427"/>
                  </a:lnTo>
                  <a:lnTo>
                    <a:pt x="484" y="424"/>
                  </a:lnTo>
                  <a:lnTo>
                    <a:pt x="478" y="420"/>
                  </a:lnTo>
                  <a:lnTo>
                    <a:pt x="471" y="416"/>
                  </a:lnTo>
                  <a:lnTo>
                    <a:pt x="466" y="411"/>
                  </a:lnTo>
                  <a:lnTo>
                    <a:pt x="466" y="411"/>
                  </a:lnTo>
                  <a:close/>
                  <a:moveTo>
                    <a:pt x="451" y="469"/>
                  </a:moveTo>
                  <a:lnTo>
                    <a:pt x="451" y="469"/>
                  </a:lnTo>
                  <a:lnTo>
                    <a:pt x="415" y="442"/>
                  </a:lnTo>
                  <a:lnTo>
                    <a:pt x="379" y="416"/>
                  </a:lnTo>
                  <a:lnTo>
                    <a:pt x="344" y="392"/>
                  </a:lnTo>
                  <a:lnTo>
                    <a:pt x="325" y="381"/>
                  </a:lnTo>
                  <a:lnTo>
                    <a:pt x="304" y="369"/>
                  </a:lnTo>
                  <a:lnTo>
                    <a:pt x="304" y="369"/>
                  </a:lnTo>
                  <a:lnTo>
                    <a:pt x="283" y="351"/>
                  </a:lnTo>
                  <a:lnTo>
                    <a:pt x="261" y="333"/>
                  </a:lnTo>
                  <a:lnTo>
                    <a:pt x="238" y="316"/>
                  </a:lnTo>
                  <a:lnTo>
                    <a:pt x="215" y="300"/>
                  </a:lnTo>
                  <a:lnTo>
                    <a:pt x="190" y="285"/>
                  </a:lnTo>
                  <a:lnTo>
                    <a:pt x="166" y="270"/>
                  </a:lnTo>
                  <a:lnTo>
                    <a:pt x="141" y="256"/>
                  </a:lnTo>
                  <a:lnTo>
                    <a:pt x="115" y="242"/>
                  </a:lnTo>
                  <a:lnTo>
                    <a:pt x="115" y="242"/>
                  </a:lnTo>
                  <a:lnTo>
                    <a:pt x="110" y="236"/>
                  </a:lnTo>
                  <a:lnTo>
                    <a:pt x="103" y="229"/>
                  </a:lnTo>
                  <a:lnTo>
                    <a:pt x="99" y="226"/>
                  </a:lnTo>
                  <a:lnTo>
                    <a:pt x="95" y="224"/>
                  </a:lnTo>
                  <a:lnTo>
                    <a:pt x="90" y="224"/>
                  </a:lnTo>
                  <a:lnTo>
                    <a:pt x="86" y="225"/>
                  </a:lnTo>
                  <a:lnTo>
                    <a:pt x="86" y="225"/>
                  </a:lnTo>
                  <a:lnTo>
                    <a:pt x="89" y="237"/>
                  </a:lnTo>
                  <a:lnTo>
                    <a:pt x="91" y="249"/>
                  </a:lnTo>
                  <a:lnTo>
                    <a:pt x="92" y="261"/>
                  </a:lnTo>
                  <a:lnTo>
                    <a:pt x="92" y="272"/>
                  </a:lnTo>
                  <a:lnTo>
                    <a:pt x="92" y="298"/>
                  </a:lnTo>
                  <a:lnTo>
                    <a:pt x="92" y="324"/>
                  </a:lnTo>
                  <a:lnTo>
                    <a:pt x="92" y="324"/>
                  </a:lnTo>
                  <a:lnTo>
                    <a:pt x="92" y="337"/>
                  </a:lnTo>
                  <a:lnTo>
                    <a:pt x="95" y="350"/>
                  </a:lnTo>
                  <a:lnTo>
                    <a:pt x="97" y="361"/>
                  </a:lnTo>
                  <a:lnTo>
                    <a:pt x="99" y="372"/>
                  </a:lnTo>
                  <a:lnTo>
                    <a:pt x="99" y="372"/>
                  </a:lnTo>
                  <a:lnTo>
                    <a:pt x="98" y="386"/>
                  </a:lnTo>
                  <a:lnTo>
                    <a:pt x="97" y="399"/>
                  </a:lnTo>
                  <a:lnTo>
                    <a:pt x="97" y="413"/>
                  </a:lnTo>
                  <a:lnTo>
                    <a:pt x="97" y="419"/>
                  </a:lnTo>
                  <a:lnTo>
                    <a:pt x="99" y="424"/>
                  </a:lnTo>
                  <a:lnTo>
                    <a:pt x="99" y="424"/>
                  </a:lnTo>
                  <a:lnTo>
                    <a:pt x="101" y="430"/>
                  </a:lnTo>
                  <a:lnTo>
                    <a:pt x="104" y="433"/>
                  </a:lnTo>
                  <a:lnTo>
                    <a:pt x="112" y="442"/>
                  </a:lnTo>
                  <a:lnTo>
                    <a:pt x="120" y="448"/>
                  </a:lnTo>
                  <a:lnTo>
                    <a:pt x="128" y="457"/>
                  </a:lnTo>
                  <a:lnTo>
                    <a:pt x="128" y="457"/>
                  </a:lnTo>
                  <a:lnTo>
                    <a:pt x="130" y="460"/>
                  </a:lnTo>
                  <a:lnTo>
                    <a:pt x="132" y="465"/>
                  </a:lnTo>
                  <a:lnTo>
                    <a:pt x="134" y="469"/>
                  </a:lnTo>
                  <a:lnTo>
                    <a:pt x="136" y="474"/>
                  </a:lnTo>
                  <a:lnTo>
                    <a:pt x="136" y="474"/>
                  </a:lnTo>
                  <a:lnTo>
                    <a:pt x="142" y="479"/>
                  </a:lnTo>
                  <a:lnTo>
                    <a:pt x="147" y="483"/>
                  </a:lnTo>
                  <a:lnTo>
                    <a:pt x="161" y="493"/>
                  </a:lnTo>
                  <a:lnTo>
                    <a:pt x="175" y="502"/>
                  </a:lnTo>
                  <a:lnTo>
                    <a:pt x="189" y="511"/>
                  </a:lnTo>
                  <a:lnTo>
                    <a:pt x="189" y="511"/>
                  </a:lnTo>
                  <a:lnTo>
                    <a:pt x="197" y="518"/>
                  </a:lnTo>
                  <a:lnTo>
                    <a:pt x="205" y="525"/>
                  </a:lnTo>
                  <a:lnTo>
                    <a:pt x="212" y="532"/>
                  </a:lnTo>
                  <a:lnTo>
                    <a:pt x="218" y="536"/>
                  </a:lnTo>
                  <a:lnTo>
                    <a:pt x="218" y="536"/>
                  </a:lnTo>
                  <a:lnTo>
                    <a:pt x="221" y="537"/>
                  </a:lnTo>
                  <a:lnTo>
                    <a:pt x="225" y="537"/>
                  </a:lnTo>
                  <a:lnTo>
                    <a:pt x="228" y="537"/>
                  </a:lnTo>
                  <a:lnTo>
                    <a:pt x="231" y="538"/>
                  </a:lnTo>
                  <a:lnTo>
                    <a:pt x="231" y="538"/>
                  </a:lnTo>
                  <a:lnTo>
                    <a:pt x="237" y="544"/>
                  </a:lnTo>
                  <a:lnTo>
                    <a:pt x="243" y="551"/>
                  </a:lnTo>
                  <a:lnTo>
                    <a:pt x="250" y="557"/>
                  </a:lnTo>
                  <a:lnTo>
                    <a:pt x="256" y="564"/>
                  </a:lnTo>
                  <a:lnTo>
                    <a:pt x="256" y="564"/>
                  </a:lnTo>
                  <a:lnTo>
                    <a:pt x="310" y="606"/>
                  </a:lnTo>
                  <a:lnTo>
                    <a:pt x="337" y="628"/>
                  </a:lnTo>
                  <a:lnTo>
                    <a:pt x="365" y="649"/>
                  </a:lnTo>
                  <a:lnTo>
                    <a:pt x="393" y="670"/>
                  </a:lnTo>
                  <a:lnTo>
                    <a:pt x="422" y="689"/>
                  </a:lnTo>
                  <a:lnTo>
                    <a:pt x="450" y="706"/>
                  </a:lnTo>
                  <a:lnTo>
                    <a:pt x="478" y="723"/>
                  </a:lnTo>
                  <a:lnTo>
                    <a:pt x="478" y="723"/>
                  </a:lnTo>
                  <a:lnTo>
                    <a:pt x="473" y="694"/>
                  </a:lnTo>
                  <a:lnTo>
                    <a:pt x="468" y="666"/>
                  </a:lnTo>
                  <a:lnTo>
                    <a:pt x="467" y="639"/>
                  </a:lnTo>
                  <a:lnTo>
                    <a:pt x="466" y="613"/>
                  </a:lnTo>
                  <a:lnTo>
                    <a:pt x="467" y="560"/>
                  </a:lnTo>
                  <a:lnTo>
                    <a:pt x="468" y="534"/>
                  </a:lnTo>
                  <a:lnTo>
                    <a:pt x="468" y="507"/>
                  </a:lnTo>
                  <a:lnTo>
                    <a:pt x="468" y="507"/>
                  </a:lnTo>
                  <a:lnTo>
                    <a:pt x="473" y="500"/>
                  </a:lnTo>
                  <a:lnTo>
                    <a:pt x="476" y="494"/>
                  </a:lnTo>
                  <a:lnTo>
                    <a:pt x="478" y="487"/>
                  </a:lnTo>
                  <a:lnTo>
                    <a:pt x="478" y="477"/>
                  </a:lnTo>
                  <a:lnTo>
                    <a:pt x="478" y="477"/>
                  </a:lnTo>
                  <a:lnTo>
                    <a:pt x="474" y="477"/>
                  </a:lnTo>
                  <a:lnTo>
                    <a:pt x="470" y="476"/>
                  </a:lnTo>
                  <a:lnTo>
                    <a:pt x="464" y="472"/>
                  </a:lnTo>
                  <a:lnTo>
                    <a:pt x="459" y="469"/>
                  </a:lnTo>
                  <a:lnTo>
                    <a:pt x="455" y="468"/>
                  </a:lnTo>
                  <a:lnTo>
                    <a:pt x="451" y="469"/>
                  </a:lnTo>
                  <a:lnTo>
                    <a:pt x="451" y="469"/>
                  </a:lnTo>
                  <a:close/>
                  <a:moveTo>
                    <a:pt x="304" y="625"/>
                  </a:moveTo>
                  <a:lnTo>
                    <a:pt x="304" y="625"/>
                  </a:lnTo>
                  <a:lnTo>
                    <a:pt x="285" y="614"/>
                  </a:lnTo>
                  <a:lnTo>
                    <a:pt x="266" y="601"/>
                  </a:lnTo>
                  <a:lnTo>
                    <a:pt x="247" y="588"/>
                  </a:lnTo>
                  <a:lnTo>
                    <a:pt x="227" y="573"/>
                  </a:lnTo>
                  <a:lnTo>
                    <a:pt x="190" y="544"/>
                  </a:lnTo>
                  <a:lnTo>
                    <a:pt x="171" y="532"/>
                  </a:lnTo>
                  <a:lnTo>
                    <a:pt x="153" y="520"/>
                  </a:lnTo>
                  <a:lnTo>
                    <a:pt x="153" y="520"/>
                  </a:lnTo>
                  <a:lnTo>
                    <a:pt x="153" y="550"/>
                  </a:lnTo>
                  <a:lnTo>
                    <a:pt x="153" y="586"/>
                  </a:lnTo>
                  <a:lnTo>
                    <a:pt x="153" y="662"/>
                  </a:lnTo>
                  <a:lnTo>
                    <a:pt x="153" y="662"/>
                  </a:lnTo>
                  <a:lnTo>
                    <a:pt x="153" y="705"/>
                  </a:lnTo>
                  <a:lnTo>
                    <a:pt x="156" y="751"/>
                  </a:lnTo>
                  <a:lnTo>
                    <a:pt x="161" y="851"/>
                  </a:lnTo>
                  <a:lnTo>
                    <a:pt x="161" y="851"/>
                  </a:lnTo>
                  <a:lnTo>
                    <a:pt x="165" y="930"/>
                  </a:lnTo>
                  <a:lnTo>
                    <a:pt x="167" y="1016"/>
                  </a:lnTo>
                  <a:lnTo>
                    <a:pt x="168" y="1103"/>
                  </a:lnTo>
                  <a:lnTo>
                    <a:pt x="172" y="1189"/>
                  </a:lnTo>
                  <a:lnTo>
                    <a:pt x="172" y="1189"/>
                  </a:lnTo>
                  <a:lnTo>
                    <a:pt x="172" y="1207"/>
                  </a:lnTo>
                  <a:lnTo>
                    <a:pt x="172" y="1228"/>
                  </a:lnTo>
                  <a:lnTo>
                    <a:pt x="173" y="1246"/>
                  </a:lnTo>
                  <a:lnTo>
                    <a:pt x="173" y="1254"/>
                  </a:lnTo>
                  <a:lnTo>
                    <a:pt x="174" y="1261"/>
                  </a:lnTo>
                  <a:lnTo>
                    <a:pt x="174" y="1261"/>
                  </a:lnTo>
                  <a:lnTo>
                    <a:pt x="176" y="1264"/>
                  </a:lnTo>
                  <a:lnTo>
                    <a:pt x="178" y="1268"/>
                  </a:lnTo>
                  <a:lnTo>
                    <a:pt x="183" y="1276"/>
                  </a:lnTo>
                  <a:lnTo>
                    <a:pt x="187" y="1280"/>
                  </a:lnTo>
                  <a:lnTo>
                    <a:pt x="189" y="1284"/>
                  </a:lnTo>
                  <a:lnTo>
                    <a:pt x="190" y="1289"/>
                  </a:lnTo>
                  <a:lnTo>
                    <a:pt x="191" y="1294"/>
                  </a:lnTo>
                  <a:lnTo>
                    <a:pt x="191" y="1294"/>
                  </a:lnTo>
                  <a:lnTo>
                    <a:pt x="256" y="1373"/>
                  </a:lnTo>
                  <a:lnTo>
                    <a:pt x="322" y="1452"/>
                  </a:lnTo>
                  <a:lnTo>
                    <a:pt x="451" y="1613"/>
                  </a:lnTo>
                  <a:lnTo>
                    <a:pt x="451" y="1613"/>
                  </a:lnTo>
                  <a:lnTo>
                    <a:pt x="454" y="1587"/>
                  </a:lnTo>
                  <a:lnTo>
                    <a:pt x="455" y="1563"/>
                  </a:lnTo>
                  <a:lnTo>
                    <a:pt x="455" y="1538"/>
                  </a:lnTo>
                  <a:lnTo>
                    <a:pt x="455" y="1514"/>
                  </a:lnTo>
                  <a:lnTo>
                    <a:pt x="455" y="1514"/>
                  </a:lnTo>
                  <a:lnTo>
                    <a:pt x="455" y="1473"/>
                  </a:lnTo>
                  <a:lnTo>
                    <a:pt x="455" y="1431"/>
                  </a:lnTo>
                  <a:lnTo>
                    <a:pt x="457" y="1390"/>
                  </a:lnTo>
                  <a:lnTo>
                    <a:pt x="458" y="1351"/>
                  </a:lnTo>
                  <a:lnTo>
                    <a:pt x="458" y="1351"/>
                  </a:lnTo>
                  <a:lnTo>
                    <a:pt x="457" y="1331"/>
                  </a:lnTo>
                  <a:lnTo>
                    <a:pt x="454" y="1313"/>
                  </a:lnTo>
                  <a:lnTo>
                    <a:pt x="454" y="1304"/>
                  </a:lnTo>
                  <a:lnTo>
                    <a:pt x="455" y="1295"/>
                  </a:lnTo>
                  <a:lnTo>
                    <a:pt x="458" y="1286"/>
                  </a:lnTo>
                  <a:lnTo>
                    <a:pt x="462" y="1277"/>
                  </a:lnTo>
                  <a:lnTo>
                    <a:pt x="462" y="1277"/>
                  </a:lnTo>
                  <a:lnTo>
                    <a:pt x="460" y="1260"/>
                  </a:lnTo>
                  <a:lnTo>
                    <a:pt x="460" y="1243"/>
                  </a:lnTo>
                  <a:lnTo>
                    <a:pt x="460" y="1225"/>
                  </a:lnTo>
                  <a:lnTo>
                    <a:pt x="461" y="1208"/>
                  </a:lnTo>
                  <a:lnTo>
                    <a:pt x="466" y="1143"/>
                  </a:lnTo>
                  <a:lnTo>
                    <a:pt x="466" y="1143"/>
                  </a:lnTo>
                  <a:lnTo>
                    <a:pt x="467" y="1123"/>
                  </a:lnTo>
                  <a:lnTo>
                    <a:pt x="467" y="1102"/>
                  </a:lnTo>
                  <a:lnTo>
                    <a:pt x="465" y="1062"/>
                  </a:lnTo>
                  <a:lnTo>
                    <a:pt x="462" y="1021"/>
                  </a:lnTo>
                  <a:lnTo>
                    <a:pt x="460" y="979"/>
                  </a:lnTo>
                  <a:lnTo>
                    <a:pt x="460" y="979"/>
                  </a:lnTo>
                  <a:lnTo>
                    <a:pt x="459" y="947"/>
                  </a:lnTo>
                  <a:lnTo>
                    <a:pt x="459" y="915"/>
                  </a:lnTo>
                  <a:lnTo>
                    <a:pt x="460" y="853"/>
                  </a:lnTo>
                  <a:lnTo>
                    <a:pt x="461" y="794"/>
                  </a:lnTo>
                  <a:lnTo>
                    <a:pt x="461" y="766"/>
                  </a:lnTo>
                  <a:lnTo>
                    <a:pt x="460" y="739"/>
                  </a:lnTo>
                  <a:lnTo>
                    <a:pt x="460" y="739"/>
                  </a:lnTo>
                  <a:lnTo>
                    <a:pt x="384" y="685"/>
                  </a:lnTo>
                  <a:lnTo>
                    <a:pt x="343" y="655"/>
                  </a:lnTo>
                  <a:lnTo>
                    <a:pt x="304" y="625"/>
                  </a:lnTo>
                  <a:lnTo>
                    <a:pt x="304" y="625"/>
                  </a:lnTo>
                  <a:close/>
                  <a:moveTo>
                    <a:pt x="451" y="1634"/>
                  </a:moveTo>
                  <a:lnTo>
                    <a:pt x="451" y="1634"/>
                  </a:lnTo>
                  <a:lnTo>
                    <a:pt x="448" y="1634"/>
                  </a:lnTo>
                  <a:lnTo>
                    <a:pt x="446" y="1634"/>
                  </a:lnTo>
                  <a:lnTo>
                    <a:pt x="445" y="1634"/>
                  </a:lnTo>
                  <a:lnTo>
                    <a:pt x="445" y="1634"/>
                  </a:lnTo>
                  <a:lnTo>
                    <a:pt x="439" y="1630"/>
                  </a:lnTo>
                  <a:lnTo>
                    <a:pt x="435" y="1625"/>
                  </a:lnTo>
                  <a:lnTo>
                    <a:pt x="425" y="1612"/>
                  </a:lnTo>
                  <a:lnTo>
                    <a:pt x="416" y="1598"/>
                  </a:lnTo>
                  <a:lnTo>
                    <a:pt x="407" y="1585"/>
                  </a:lnTo>
                  <a:lnTo>
                    <a:pt x="407" y="1585"/>
                  </a:lnTo>
                  <a:lnTo>
                    <a:pt x="389" y="1559"/>
                  </a:lnTo>
                  <a:lnTo>
                    <a:pt x="379" y="1548"/>
                  </a:lnTo>
                  <a:lnTo>
                    <a:pt x="370" y="1537"/>
                  </a:lnTo>
                  <a:lnTo>
                    <a:pt x="370" y="1537"/>
                  </a:lnTo>
                  <a:lnTo>
                    <a:pt x="361" y="1522"/>
                  </a:lnTo>
                  <a:lnTo>
                    <a:pt x="352" y="1508"/>
                  </a:lnTo>
                  <a:lnTo>
                    <a:pt x="341" y="1495"/>
                  </a:lnTo>
                  <a:lnTo>
                    <a:pt x="329" y="1482"/>
                  </a:lnTo>
                  <a:lnTo>
                    <a:pt x="304" y="1457"/>
                  </a:lnTo>
                  <a:lnTo>
                    <a:pt x="293" y="1444"/>
                  </a:lnTo>
                  <a:lnTo>
                    <a:pt x="281" y="1430"/>
                  </a:lnTo>
                  <a:lnTo>
                    <a:pt x="281" y="1430"/>
                  </a:lnTo>
                  <a:lnTo>
                    <a:pt x="262" y="1404"/>
                  </a:lnTo>
                  <a:lnTo>
                    <a:pt x="242" y="1378"/>
                  </a:lnTo>
                  <a:lnTo>
                    <a:pt x="222" y="1353"/>
                  </a:lnTo>
                  <a:lnTo>
                    <a:pt x="212" y="1341"/>
                  </a:lnTo>
                  <a:lnTo>
                    <a:pt x="202" y="1329"/>
                  </a:lnTo>
                  <a:lnTo>
                    <a:pt x="202" y="1329"/>
                  </a:lnTo>
                  <a:lnTo>
                    <a:pt x="194" y="1321"/>
                  </a:lnTo>
                  <a:lnTo>
                    <a:pt x="187" y="1311"/>
                  </a:lnTo>
                  <a:lnTo>
                    <a:pt x="175" y="1290"/>
                  </a:lnTo>
                  <a:lnTo>
                    <a:pt x="162" y="1269"/>
                  </a:lnTo>
                  <a:lnTo>
                    <a:pt x="156" y="1260"/>
                  </a:lnTo>
                  <a:lnTo>
                    <a:pt x="149" y="1250"/>
                  </a:lnTo>
                  <a:lnTo>
                    <a:pt x="149" y="1250"/>
                  </a:lnTo>
                  <a:lnTo>
                    <a:pt x="150" y="1259"/>
                  </a:lnTo>
                  <a:lnTo>
                    <a:pt x="152" y="1268"/>
                  </a:lnTo>
                  <a:lnTo>
                    <a:pt x="157" y="1277"/>
                  </a:lnTo>
                  <a:lnTo>
                    <a:pt x="161" y="1285"/>
                  </a:lnTo>
                  <a:lnTo>
                    <a:pt x="166" y="1293"/>
                  </a:lnTo>
                  <a:lnTo>
                    <a:pt x="172" y="1300"/>
                  </a:lnTo>
                  <a:lnTo>
                    <a:pt x="185" y="1313"/>
                  </a:lnTo>
                  <a:lnTo>
                    <a:pt x="185" y="1313"/>
                  </a:lnTo>
                  <a:lnTo>
                    <a:pt x="185" y="1317"/>
                  </a:lnTo>
                  <a:lnTo>
                    <a:pt x="186" y="1321"/>
                  </a:lnTo>
                  <a:lnTo>
                    <a:pt x="187" y="1324"/>
                  </a:lnTo>
                  <a:lnTo>
                    <a:pt x="187" y="1327"/>
                  </a:lnTo>
                  <a:lnTo>
                    <a:pt x="187" y="1327"/>
                  </a:lnTo>
                  <a:lnTo>
                    <a:pt x="221" y="1370"/>
                  </a:lnTo>
                  <a:lnTo>
                    <a:pt x="254" y="1413"/>
                  </a:lnTo>
                  <a:lnTo>
                    <a:pt x="318" y="1499"/>
                  </a:lnTo>
                  <a:lnTo>
                    <a:pt x="384" y="1587"/>
                  </a:lnTo>
                  <a:lnTo>
                    <a:pt x="416" y="1631"/>
                  </a:lnTo>
                  <a:lnTo>
                    <a:pt x="449" y="1674"/>
                  </a:lnTo>
                  <a:lnTo>
                    <a:pt x="449" y="1674"/>
                  </a:lnTo>
                  <a:lnTo>
                    <a:pt x="449" y="1663"/>
                  </a:lnTo>
                  <a:lnTo>
                    <a:pt x="450" y="1655"/>
                  </a:lnTo>
                  <a:lnTo>
                    <a:pt x="451" y="1645"/>
                  </a:lnTo>
                  <a:lnTo>
                    <a:pt x="451" y="1634"/>
                  </a:lnTo>
                  <a:lnTo>
                    <a:pt x="451" y="1634"/>
                  </a:lnTo>
                  <a:close/>
                  <a:moveTo>
                    <a:pt x="105" y="1370"/>
                  </a:moveTo>
                  <a:lnTo>
                    <a:pt x="105" y="1370"/>
                  </a:lnTo>
                  <a:lnTo>
                    <a:pt x="100" y="1371"/>
                  </a:lnTo>
                  <a:lnTo>
                    <a:pt x="97" y="1372"/>
                  </a:lnTo>
                  <a:lnTo>
                    <a:pt x="91" y="1376"/>
                  </a:lnTo>
                  <a:lnTo>
                    <a:pt x="87" y="1380"/>
                  </a:lnTo>
                  <a:lnTo>
                    <a:pt x="85" y="1381"/>
                  </a:lnTo>
                  <a:lnTo>
                    <a:pt x="82" y="1382"/>
                  </a:lnTo>
                  <a:lnTo>
                    <a:pt x="82" y="1382"/>
                  </a:lnTo>
                  <a:lnTo>
                    <a:pt x="84" y="1389"/>
                  </a:lnTo>
                  <a:lnTo>
                    <a:pt x="86" y="1395"/>
                  </a:lnTo>
                  <a:lnTo>
                    <a:pt x="88" y="1400"/>
                  </a:lnTo>
                  <a:lnTo>
                    <a:pt x="91" y="1403"/>
                  </a:lnTo>
                  <a:lnTo>
                    <a:pt x="96" y="1406"/>
                  </a:lnTo>
                  <a:lnTo>
                    <a:pt x="100" y="1410"/>
                  </a:lnTo>
                  <a:lnTo>
                    <a:pt x="110" y="1413"/>
                  </a:lnTo>
                  <a:lnTo>
                    <a:pt x="120" y="1414"/>
                  </a:lnTo>
                  <a:lnTo>
                    <a:pt x="132" y="1415"/>
                  </a:lnTo>
                  <a:lnTo>
                    <a:pt x="145" y="1416"/>
                  </a:lnTo>
                  <a:lnTo>
                    <a:pt x="158" y="1418"/>
                  </a:lnTo>
                  <a:lnTo>
                    <a:pt x="158" y="1418"/>
                  </a:lnTo>
                  <a:lnTo>
                    <a:pt x="166" y="1411"/>
                  </a:lnTo>
                  <a:lnTo>
                    <a:pt x="175" y="1405"/>
                  </a:lnTo>
                  <a:lnTo>
                    <a:pt x="195" y="1395"/>
                  </a:lnTo>
                  <a:lnTo>
                    <a:pt x="195" y="1395"/>
                  </a:lnTo>
                  <a:lnTo>
                    <a:pt x="195" y="1391"/>
                  </a:lnTo>
                  <a:lnTo>
                    <a:pt x="195" y="1389"/>
                  </a:lnTo>
                  <a:lnTo>
                    <a:pt x="196" y="1384"/>
                  </a:lnTo>
                  <a:lnTo>
                    <a:pt x="198" y="1378"/>
                  </a:lnTo>
                  <a:lnTo>
                    <a:pt x="198" y="1376"/>
                  </a:lnTo>
                  <a:lnTo>
                    <a:pt x="197" y="1373"/>
                  </a:lnTo>
                  <a:lnTo>
                    <a:pt x="197" y="1373"/>
                  </a:lnTo>
                  <a:lnTo>
                    <a:pt x="194" y="1378"/>
                  </a:lnTo>
                  <a:lnTo>
                    <a:pt x="190" y="1382"/>
                  </a:lnTo>
                  <a:lnTo>
                    <a:pt x="185" y="1385"/>
                  </a:lnTo>
                  <a:lnTo>
                    <a:pt x="178" y="1388"/>
                  </a:lnTo>
                  <a:lnTo>
                    <a:pt x="172" y="1389"/>
                  </a:lnTo>
                  <a:lnTo>
                    <a:pt x="165" y="1390"/>
                  </a:lnTo>
                  <a:lnTo>
                    <a:pt x="150" y="1391"/>
                  </a:lnTo>
                  <a:lnTo>
                    <a:pt x="135" y="1389"/>
                  </a:lnTo>
                  <a:lnTo>
                    <a:pt x="128" y="1388"/>
                  </a:lnTo>
                  <a:lnTo>
                    <a:pt x="121" y="1385"/>
                  </a:lnTo>
                  <a:lnTo>
                    <a:pt x="116" y="1382"/>
                  </a:lnTo>
                  <a:lnTo>
                    <a:pt x="111" y="1378"/>
                  </a:lnTo>
                  <a:lnTo>
                    <a:pt x="107" y="1374"/>
                  </a:lnTo>
                  <a:lnTo>
                    <a:pt x="105" y="1370"/>
                  </a:lnTo>
                  <a:lnTo>
                    <a:pt x="105" y="1370"/>
                  </a:lnTo>
                  <a:close/>
                  <a:moveTo>
                    <a:pt x="176" y="1342"/>
                  </a:moveTo>
                  <a:lnTo>
                    <a:pt x="176" y="1342"/>
                  </a:lnTo>
                  <a:lnTo>
                    <a:pt x="170" y="1344"/>
                  </a:lnTo>
                  <a:lnTo>
                    <a:pt x="162" y="1345"/>
                  </a:lnTo>
                  <a:lnTo>
                    <a:pt x="147" y="1346"/>
                  </a:lnTo>
                  <a:lnTo>
                    <a:pt x="133" y="1346"/>
                  </a:lnTo>
                  <a:lnTo>
                    <a:pt x="121" y="1344"/>
                  </a:lnTo>
                  <a:lnTo>
                    <a:pt x="121" y="1344"/>
                  </a:lnTo>
                  <a:lnTo>
                    <a:pt x="120" y="1351"/>
                  </a:lnTo>
                  <a:lnTo>
                    <a:pt x="119" y="1358"/>
                  </a:lnTo>
                  <a:lnTo>
                    <a:pt x="119" y="1367"/>
                  </a:lnTo>
                  <a:lnTo>
                    <a:pt x="119" y="1371"/>
                  </a:lnTo>
                  <a:lnTo>
                    <a:pt x="121" y="1375"/>
                  </a:lnTo>
                  <a:lnTo>
                    <a:pt x="121" y="1375"/>
                  </a:lnTo>
                  <a:lnTo>
                    <a:pt x="132" y="1376"/>
                  </a:lnTo>
                  <a:lnTo>
                    <a:pt x="145" y="1376"/>
                  </a:lnTo>
                  <a:lnTo>
                    <a:pt x="158" y="1374"/>
                  </a:lnTo>
                  <a:lnTo>
                    <a:pt x="168" y="1372"/>
                  </a:lnTo>
                  <a:lnTo>
                    <a:pt x="174" y="1370"/>
                  </a:lnTo>
                  <a:lnTo>
                    <a:pt x="178" y="1368"/>
                  </a:lnTo>
                  <a:lnTo>
                    <a:pt x="181" y="1365"/>
                  </a:lnTo>
                  <a:lnTo>
                    <a:pt x="182" y="1361"/>
                  </a:lnTo>
                  <a:lnTo>
                    <a:pt x="183" y="1358"/>
                  </a:lnTo>
                  <a:lnTo>
                    <a:pt x="182" y="1353"/>
                  </a:lnTo>
                  <a:lnTo>
                    <a:pt x="180" y="1349"/>
                  </a:lnTo>
                  <a:lnTo>
                    <a:pt x="176" y="1342"/>
                  </a:lnTo>
                  <a:lnTo>
                    <a:pt x="176" y="1342"/>
                  </a:lnTo>
                  <a:close/>
                  <a:moveTo>
                    <a:pt x="151" y="1119"/>
                  </a:moveTo>
                  <a:lnTo>
                    <a:pt x="151" y="1119"/>
                  </a:lnTo>
                  <a:lnTo>
                    <a:pt x="152" y="1088"/>
                  </a:lnTo>
                  <a:lnTo>
                    <a:pt x="152" y="1056"/>
                  </a:lnTo>
                  <a:lnTo>
                    <a:pt x="151" y="991"/>
                  </a:lnTo>
                  <a:lnTo>
                    <a:pt x="150" y="927"/>
                  </a:lnTo>
                  <a:lnTo>
                    <a:pt x="149" y="861"/>
                  </a:lnTo>
                  <a:lnTo>
                    <a:pt x="149" y="861"/>
                  </a:lnTo>
                  <a:lnTo>
                    <a:pt x="147" y="831"/>
                  </a:lnTo>
                  <a:lnTo>
                    <a:pt x="145" y="801"/>
                  </a:lnTo>
                  <a:lnTo>
                    <a:pt x="141" y="771"/>
                  </a:lnTo>
                  <a:lnTo>
                    <a:pt x="139" y="741"/>
                  </a:lnTo>
                  <a:lnTo>
                    <a:pt x="139" y="741"/>
                  </a:lnTo>
                  <a:lnTo>
                    <a:pt x="137" y="716"/>
                  </a:lnTo>
                  <a:lnTo>
                    <a:pt x="139" y="690"/>
                  </a:lnTo>
                  <a:lnTo>
                    <a:pt x="140" y="665"/>
                  </a:lnTo>
                  <a:lnTo>
                    <a:pt x="140" y="653"/>
                  </a:lnTo>
                  <a:lnTo>
                    <a:pt x="139" y="641"/>
                  </a:lnTo>
                  <a:lnTo>
                    <a:pt x="139" y="641"/>
                  </a:lnTo>
                  <a:lnTo>
                    <a:pt x="136" y="630"/>
                  </a:lnTo>
                  <a:lnTo>
                    <a:pt x="134" y="619"/>
                  </a:lnTo>
                  <a:lnTo>
                    <a:pt x="131" y="608"/>
                  </a:lnTo>
                  <a:lnTo>
                    <a:pt x="130" y="597"/>
                  </a:lnTo>
                  <a:lnTo>
                    <a:pt x="130" y="597"/>
                  </a:lnTo>
                  <a:lnTo>
                    <a:pt x="130" y="586"/>
                  </a:lnTo>
                  <a:lnTo>
                    <a:pt x="131" y="575"/>
                  </a:lnTo>
                  <a:lnTo>
                    <a:pt x="132" y="566"/>
                  </a:lnTo>
                  <a:lnTo>
                    <a:pt x="132" y="555"/>
                  </a:lnTo>
                  <a:lnTo>
                    <a:pt x="132" y="555"/>
                  </a:lnTo>
                  <a:lnTo>
                    <a:pt x="129" y="525"/>
                  </a:lnTo>
                  <a:lnTo>
                    <a:pt x="129" y="512"/>
                  </a:lnTo>
                  <a:lnTo>
                    <a:pt x="130" y="498"/>
                  </a:lnTo>
                  <a:lnTo>
                    <a:pt x="130" y="498"/>
                  </a:lnTo>
                  <a:lnTo>
                    <a:pt x="126" y="496"/>
                  </a:lnTo>
                  <a:lnTo>
                    <a:pt x="120" y="493"/>
                  </a:lnTo>
                  <a:lnTo>
                    <a:pt x="112" y="484"/>
                  </a:lnTo>
                  <a:lnTo>
                    <a:pt x="107" y="480"/>
                  </a:lnTo>
                  <a:lnTo>
                    <a:pt x="103" y="478"/>
                  </a:lnTo>
                  <a:lnTo>
                    <a:pt x="100" y="477"/>
                  </a:lnTo>
                  <a:lnTo>
                    <a:pt x="98" y="477"/>
                  </a:lnTo>
                  <a:lnTo>
                    <a:pt x="97" y="477"/>
                  </a:lnTo>
                  <a:lnTo>
                    <a:pt x="97" y="477"/>
                  </a:lnTo>
                  <a:lnTo>
                    <a:pt x="96" y="497"/>
                  </a:lnTo>
                  <a:lnTo>
                    <a:pt x="96" y="518"/>
                  </a:lnTo>
                  <a:lnTo>
                    <a:pt x="98" y="557"/>
                  </a:lnTo>
                  <a:lnTo>
                    <a:pt x="101" y="597"/>
                  </a:lnTo>
                  <a:lnTo>
                    <a:pt x="105" y="636"/>
                  </a:lnTo>
                  <a:lnTo>
                    <a:pt x="109" y="676"/>
                  </a:lnTo>
                  <a:lnTo>
                    <a:pt x="112" y="716"/>
                  </a:lnTo>
                  <a:lnTo>
                    <a:pt x="114" y="755"/>
                  </a:lnTo>
                  <a:lnTo>
                    <a:pt x="114" y="775"/>
                  </a:lnTo>
                  <a:lnTo>
                    <a:pt x="113" y="794"/>
                  </a:lnTo>
                  <a:lnTo>
                    <a:pt x="113" y="794"/>
                  </a:lnTo>
                  <a:lnTo>
                    <a:pt x="111" y="858"/>
                  </a:lnTo>
                  <a:lnTo>
                    <a:pt x="112" y="926"/>
                  </a:lnTo>
                  <a:lnTo>
                    <a:pt x="113" y="993"/>
                  </a:lnTo>
                  <a:lnTo>
                    <a:pt x="117" y="1058"/>
                  </a:lnTo>
                  <a:lnTo>
                    <a:pt x="117" y="1058"/>
                  </a:lnTo>
                  <a:lnTo>
                    <a:pt x="121" y="1072"/>
                  </a:lnTo>
                  <a:lnTo>
                    <a:pt x="125" y="1087"/>
                  </a:lnTo>
                  <a:lnTo>
                    <a:pt x="127" y="1102"/>
                  </a:lnTo>
                  <a:lnTo>
                    <a:pt x="128" y="1117"/>
                  </a:lnTo>
                  <a:lnTo>
                    <a:pt x="128" y="1134"/>
                  </a:lnTo>
                  <a:lnTo>
                    <a:pt x="127" y="1150"/>
                  </a:lnTo>
                  <a:lnTo>
                    <a:pt x="125" y="1185"/>
                  </a:lnTo>
                  <a:lnTo>
                    <a:pt x="121" y="1219"/>
                  </a:lnTo>
                  <a:lnTo>
                    <a:pt x="120" y="1253"/>
                  </a:lnTo>
                  <a:lnTo>
                    <a:pt x="119" y="1270"/>
                  </a:lnTo>
                  <a:lnTo>
                    <a:pt x="120" y="1287"/>
                  </a:lnTo>
                  <a:lnTo>
                    <a:pt x="121" y="1304"/>
                  </a:lnTo>
                  <a:lnTo>
                    <a:pt x="124" y="1320"/>
                  </a:lnTo>
                  <a:lnTo>
                    <a:pt x="124" y="1320"/>
                  </a:lnTo>
                  <a:lnTo>
                    <a:pt x="129" y="1321"/>
                  </a:lnTo>
                  <a:lnTo>
                    <a:pt x="133" y="1322"/>
                  </a:lnTo>
                  <a:lnTo>
                    <a:pt x="139" y="1322"/>
                  </a:lnTo>
                  <a:lnTo>
                    <a:pt x="143" y="1321"/>
                  </a:lnTo>
                  <a:lnTo>
                    <a:pt x="151" y="1317"/>
                  </a:lnTo>
                  <a:lnTo>
                    <a:pt x="160" y="1313"/>
                  </a:lnTo>
                  <a:lnTo>
                    <a:pt x="160" y="1313"/>
                  </a:lnTo>
                  <a:lnTo>
                    <a:pt x="159" y="1309"/>
                  </a:lnTo>
                  <a:lnTo>
                    <a:pt x="156" y="1305"/>
                  </a:lnTo>
                  <a:lnTo>
                    <a:pt x="147" y="1295"/>
                  </a:lnTo>
                  <a:lnTo>
                    <a:pt x="143" y="1290"/>
                  </a:lnTo>
                  <a:lnTo>
                    <a:pt x="139" y="1284"/>
                  </a:lnTo>
                  <a:lnTo>
                    <a:pt x="134" y="1278"/>
                  </a:lnTo>
                  <a:lnTo>
                    <a:pt x="132" y="1270"/>
                  </a:lnTo>
                  <a:lnTo>
                    <a:pt x="132" y="1270"/>
                  </a:lnTo>
                  <a:lnTo>
                    <a:pt x="132" y="1261"/>
                  </a:lnTo>
                  <a:lnTo>
                    <a:pt x="133" y="1248"/>
                  </a:lnTo>
                  <a:lnTo>
                    <a:pt x="135" y="1236"/>
                  </a:lnTo>
                  <a:lnTo>
                    <a:pt x="136" y="1232"/>
                  </a:lnTo>
                  <a:lnTo>
                    <a:pt x="139" y="1229"/>
                  </a:lnTo>
                  <a:lnTo>
                    <a:pt x="139" y="1229"/>
                  </a:lnTo>
                  <a:lnTo>
                    <a:pt x="142" y="1226"/>
                  </a:lnTo>
                  <a:lnTo>
                    <a:pt x="145" y="1225"/>
                  </a:lnTo>
                  <a:lnTo>
                    <a:pt x="148" y="1224"/>
                  </a:lnTo>
                  <a:lnTo>
                    <a:pt x="152" y="1225"/>
                  </a:lnTo>
                  <a:lnTo>
                    <a:pt x="156" y="1226"/>
                  </a:lnTo>
                  <a:lnTo>
                    <a:pt x="158" y="1229"/>
                  </a:lnTo>
                  <a:lnTo>
                    <a:pt x="160" y="1232"/>
                  </a:lnTo>
                  <a:lnTo>
                    <a:pt x="161" y="1235"/>
                  </a:lnTo>
                  <a:lnTo>
                    <a:pt x="161" y="1235"/>
                  </a:lnTo>
                  <a:lnTo>
                    <a:pt x="159" y="1208"/>
                  </a:lnTo>
                  <a:lnTo>
                    <a:pt x="158" y="1180"/>
                  </a:lnTo>
                  <a:lnTo>
                    <a:pt x="155" y="1150"/>
                  </a:lnTo>
                  <a:lnTo>
                    <a:pt x="151" y="1119"/>
                  </a:lnTo>
                  <a:lnTo>
                    <a:pt x="151" y="1119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343" name="组合 358"/>
          <p:cNvGrpSpPr/>
          <p:nvPr/>
        </p:nvGrpSpPr>
        <p:grpSpPr>
          <a:xfrm>
            <a:off x="9049042" y="3648012"/>
            <a:ext cx="623683" cy="591268"/>
            <a:chOff x="3937001" y="3405226"/>
            <a:chExt cx="1201738" cy="1108075"/>
          </a:xfrm>
        </p:grpSpPr>
        <p:sp>
          <p:nvSpPr>
            <p:cNvPr id="344" name="Freeform 226"/>
            <p:cNvSpPr/>
            <p:nvPr/>
          </p:nvSpPr>
          <p:spPr bwMode="auto">
            <a:xfrm>
              <a:off x="4056063" y="4235450"/>
              <a:ext cx="20638" cy="25400"/>
            </a:xfrm>
            <a:custGeom>
              <a:avLst/>
              <a:gdLst/>
              <a:ahLst/>
              <a:cxnLst>
                <a:cxn ang="0">
                  <a:pos x="39" y="1"/>
                </a:cxn>
                <a:cxn ang="0">
                  <a:pos x="39" y="1"/>
                </a:cxn>
                <a:cxn ang="0">
                  <a:pos x="33" y="17"/>
                </a:cxn>
                <a:cxn ang="0">
                  <a:pos x="30" y="24"/>
                </a:cxn>
                <a:cxn ang="0">
                  <a:pos x="26" y="31"/>
                </a:cxn>
                <a:cxn ang="0">
                  <a:pos x="21" y="36"/>
                </a:cxn>
                <a:cxn ang="0">
                  <a:pos x="15" y="40"/>
                </a:cxn>
                <a:cxn ang="0">
                  <a:pos x="9" y="45"/>
                </a:cxn>
                <a:cxn ang="0">
                  <a:pos x="0" y="47"/>
                </a:cxn>
                <a:cxn ang="0">
                  <a:pos x="0" y="47"/>
                </a:cxn>
                <a:cxn ang="0">
                  <a:pos x="2" y="40"/>
                </a:cxn>
                <a:cxn ang="0">
                  <a:pos x="4" y="33"/>
                </a:cxn>
                <a:cxn ang="0">
                  <a:pos x="8" y="24"/>
                </a:cxn>
                <a:cxn ang="0">
                  <a:pos x="12" y="16"/>
                </a:cxn>
                <a:cxn ang="0">
                  <a:pos x="17" y="8"/>
                </a:cxn>
                <a:cxn ang="0">
                  <a:pos x="24" y="3"/>
                </a:cxn>
                <a:cxn ang="0">
                  <a:pos x="27" y="2"/>
                </a:cxn>
                <a:cxn ang="0">
                  <a:pos x="30" y="1"/>
                </a:cxn>
                <a:cxn ang="0">
                  <a:pos x="34" y="0"/>
                </a:cxn>
                <a:cxn ang="0">
                  <a:pos x="39" y="1"/>
                </a:cxn>
                <a:cxn ang="0">
                  <a:pos x="39" y="1"/>
                </a:cxn>
              </a:cxnLst>
              <a:rect l="0" t="0" r="r" b="b"/>
              <a:pathLst>
                <a:path w="39" h="47">
                  <a:moveTo>
                    <a:pt x="39" y="1"/>
                  </a:moveTo>
                  <a:lnTo>
                    <a:pt x="39" y="1"/>
                  </a:lnTo>
                  <a:lnTo>
                    <a:pt x="33" y="17"/>
                  </a:lnTo>
                  <a:lnTo>
                    <a:pt x="30" y="24"/>
                  </a:lnTo>
                  <a:lnTo>
                    <a:pt x="26" y="31"/>
                  </a:lnTo>
                  <a:lnTo>
                    <a:pt x="21" y="36"/>
                  </a:lnTo>
                  <a:lnTo>
                    <a:pt x="15" y="40"/>
                  </a:lnTo>
                  <a:lnTo>
                    <a:pt x="9" y="45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2" y="40"/>
                  </a:lnTo>
                  <a:lnTo>
                    <a:pt x="4" y="33"/>
                  </a:lnTo>
                  <a:lnTo>
                    <a:pt x="8" y="24"/>
                  </a:lnTo>
                  <a:lnTo>
                    <a:pt x="12" y="16"/>
                  </a:lnTo>
                  <a:lnTo>
                    <a:pt x="17" y="8"/>
                  </a:lnTo>
                  <a:lnTo>
                    <a:pt x="24" y="3"/>
                  </a:lnTo>
                  <a:lnTo>
                    <a:pt x="27" y="2"/>
                  </a:lnTo>
                  <a:lnTo>
                    <a:pt x="30" y="1"/>
                  </a:lnTo>
                  <a:lnTo>
                    <a:pt x="34" y="0"/>
                  </a:lnTo>
                  <a:lnTo>
                    <a:pt x="39" y="1"/>
                  </a:lnTo>
                  <a:lnTo>
                    <a:pt x="39" y="1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Freeform 227"/>
            <p:cNvSpPr/>
            <p:nvPr/>
          </p:nvSpPr>
          <p:spPr bwMode="auto">
            <a:xfrm>
              <a:off x="4102101" y="4243388"/>
              <a:ext cx="17463" cy="38100"/>
            </a:xfrm>
            <a:custGeom>
              <a:avLst/>
              <a:gdLst/>
              <a:ahLst/>
              <a:cxnLst>
                <a:cxn ang="0">
                  <a:pos x="21" y="0"/>
                </a:cxn>
                <a:cxn ang="0">
                  <a:pos x="21" y="0"/>
                </a:cxn>
                <a:cxn ang="0">
                  <a:pos x="24" y="3"/>
                </a:cxn>
                <a:cxn ang="0">
                  <a:pos x="28" y="6"/>
                </a:cxn>
                <a:cxn ang="0">
                  <a:pos x="31" y="9"/>
                </a:cxn>
                <a:cxn ang="0">
                  <a:pos x="33" y="14"/>
                </a:cxn>
                <a:cxn ang="0">
                  <a:pos x="35" y="22"/>
                </a:cxn>
                <a:cxn ang="0">
                  <a:pos x="35" y="33"/>
                </a:cxn>
                <a:cxn ang="0">
                  <a:pos x="34" y="42"/>
                </a:cxn>
                <a:cxn ang="0">
                  <a:pos x="32" y="52"/>
                </a:cxn>
                <a:cxn ang="0">
                  <a:pos x="29" y="68"/>
                </a:cxn>
                <a:cxn ang="0">
                  <a:pos x="29" y="68"/>
                </a:cxn>
                <a:cxn ang="0">
                  <a:pos x="24" y="69"/>
                </a:cxn>
                <a:cxn ang="0">
                  <a:pos x="23" y="71"/>
                </a:cxn>
                <a:cxn ang="0">
                  <a:pos x="23" y="71"/>
                </a:cxn>
                <a:cxn ang="0">
                  <a:pos x="18" y="69"/>
                </a:cxn>
                <a:cxn ang="0">
                  <a:pos x="14" y="66"/>
                </a:cxn>
                <a:cxn ang="0">
                  <a:pos x="9" y="63"/>
                </a:cxn>
                <a:cxn ang="0">
                  <a:pos x="6" y="59"/>
                </a:cxn>
                <a:cxn ang="0">
                  <a:pos x="3" y="53"/>
                </a:cxn>
                <a:cxn ang="0">
                  <a:pos x="1" y="48"/>
                </a:cxn>
                <a:cxn ang="0">
                  <a:pos x="0" y="42"/>
                </a:cxn>
                <a:cxn ang="0">
                  <a:pos x="0" y="36"/>
                </a:cxn>
                <a:cxn ang="0">
                  <a:pos x="0" y="31"/>
                </a:cxn>
                <a:cxn ang="0">
                  <a:pos x="1" y="25"/>
                </a:cxn>
                <a:cxn ang="0">
                  <a:pos x="2" y="20"/>
                </a:cxn>
                <a:cxn ang="0">
                  <a:pos x="4" y="15"/>
                </a:cxn>
                <a:cxn ang="0">
                  <a:pos x="7" y="9"/>
                </a:cxn>
                <a:cxn ang="0">
                  <a:pos x="10" y="6"/>
                </a:cxn>
                <a:cxn ang="0">
                  <a:pos x="16" y="2"/>
                </a:cxn>
                <a:cxn ang="0">
                  <a:pos x="21" y="0"/>
                </a:cxn>
                <a:cxn ang="0">
                  <a:pos x="21" y="0"/>
                </a:cxn>
              </a:cxnLst>
              <a:rect l="0" t="0" r="r" b="b"/>
              <a:pathLst>
                <a:path w="35" h="71">
                  <a:moveTo>
                    <a:pt x="21" y="0"/>
                  </a:moveTo>
                  <a:lnTo>
                    <a:pt x="21" y="0"/>
                  </a:lnTo>
                  <a:lnTo>
                    <a:pt x="24" y="3"/>
                  </a:lnTo>
                  <a:lnTo>
                    <a:pt x="28" y="6"/>
                  </a:lnTo>
                  <a:lnTo>
                    <a:pt x="31" y="9"/>
                  </a:lnTo>
                  <a:lnTo>
                    <a:pt x="33" y="14"/>
                  </a:lnTo>
                  <a:lnTo>
                    <a:pt x="35" y="22"/>
                  </a:lnTo>
                  <a:lnTo>
                    <a:pt x="35" y="33"/>
                  </a:lnTo>
                  <a:lnTo>
                    <a:pt x="34" y="42"/>
                  </a:lnTo>
                  <a:lnTo>
                    <a:pt x="32" y="52"/>
                  </a:lnTo>
                  <a:lnTo>
                    <a:pt x="29" y="68"/>
                  </a:lnTo>
                  <a:lnTo>
                    <a:pt x="29" y="68"/>
                  </a:lnTo>
                  <a:lnTo>
                    <a:pt x="24" y="69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18" y="69"/>
                  </a:lnTo>
                  <a:lnTo>
                    <a:pt x="14" y="66"/>
                  </a:lnTo>
                  <a:lnTo>
                    <a:pt x="9" y="63"/>
                  </a:lnTo>
                  <a:lnTo>
                    <a:pt x="6" y="59"/>
                  </a:lnTo>
                  <a:lnTo>
                    <a:pt x="3" y="53"/>
                  </a:lnTo>
                  <a:lnTo>
                    <a:pt x="1" y="48"/>
                  </a:lnTo>
                  <a:lnTo>
                    <a:pt x="0" y="42"/>
                  </a:lnTo>
                  <a:lnTo>
                    <a:pt x="0" y="36"/>
                  </a:lnTo>
                  <a:lnTo>
                    <a:pt x="0" y="31"/>
                  </a:lnTo>
                  <a:lnTo>
                    <a:pt x="1" y="25"/>
                  </a:lnTo>
                  <a:lnTo>
                    <a:pt x="2" y="20"/>
                  </a:lnTo>
                  <a:lnTo>
                    <a:pt x="4" y="15"/>
                  </a:lnTo>
                  <a:lnTo>
                    <a:pt x="7" y="9"/>
                  </a:lnTo>
                  <a:lnTo>
                    <a:pt x="10" y="6"/>
                  </a:lnTo>
                  <a:lnTo>
                    <a:pt x="16" y="2"/>
                  </a:lnTo>
                  <a:lnTo>
                    <a:pt x="21" y="0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228"/>
            <p:cNvSpPr>
              <a:spLocks noEditPoints="1"/>
            </p:cNvSpPr>
            <p:nvPr/>
          </p:nvSpPr>
          <p:spPr bwMode="auto">
            <a:xfrm>
              <a:off x="3937001" y="3405226"/>
              <a:ext cx="1201738" cy="1108075"/>
            </a:xfrm>
            <a:custGeom>
              <a:avLst/>
              <a:gdLst/>
              <a:ahLst/>
              <a:cxnLst>
                <a:cxn ang="0">
                  <a:pos x="1539" y="1879"/>
                </a:cxn>
                <a:cxn ang="0">
                  <a:pos x="980" y="1723"/>
                </a:cxn>
                <a:cxn ang="0">
                  <a:pos x="450" y="1718"/>
                </a:cxn>
                <a:cxn ang="0">
                  <a:pos x="25" y="2045"/>
                </a:cxn>
                <a:cxn ang="0">
                  <a:pos x="0" y="1222"/>
                </a:cxn>
                <a:cxn ang="0">
                  <a:pos x="401" y="0"/>
                </a:cxn>
                <a:cxn ang="0">
                  <a:pos x="1722" y="9"/>
                </a:cxn>
                <a:cxn ang="0">
                  <a:pos x="2206" y="1370"/>
                </a:cxn>
                <a:cxn ang="0">
                  <a:pos x="2253" y="1804"/>
                </a:cxn>
                <a:cxn ang="0">
                  <a:pos x="1748" y="23"/>
                </a:cxn>
                <a:cxn ang="0">
                  <a:pos x="2060" y="1943"/>
                </a:cxn>
                <a:cxn ang="0">
                  <a:pos x="448" y="27"/>
                </a:cxn>
                <a:cxn ang="0">
                  <a:pos x="2033" y="1974"/>
                </a:cxn>
                <a:cxn ang="0">
                  <a:pos x="1649" y="52"/>
                </a:cxn>
                <a:cxn ang="0">
                  <a:pos x="1591" y="514"/>
                </a:cxn>
                <a:cxn ang="0">
                  <a:pos x="1539" y="903"/>
                </a:cxn>
                <a:cxn ang="0">
                  <a:pos x="1583" y="1159"/>
                </a:cxn>
                <a:cxn ang="0">
                  <a:pos x="1653" y="1366"/>
                </a:cxn>
                <a:cxn ang="0">
                  <a:pos x="1627" y="1608"/>
                </a:cxn>
                <a:cxn ang="0">
                  <a:pos x="1805" y="1987"/>
                </a:cxn>
                <a:cxn ang="0">
                  <a:pos x="290" y="162"/>
                </a:cxn>
                <a:cxn ang="0">
                  <a:pos x="996" y="182"/>
                </a:cxn>
                <a:cxn ang="0">
                  <a:pos x="1577" y="251"/>
                </a:cxn>
                <a:cxn ang="0">
                  <a:pos x="749" y="546"/>
                </a:cxn>
                <a:cxn ang="0">
                  <a:pos x="1464" y="436"/>
                </a:cxn>
                <a:cxn ang="0">
                  <a:pos x="704" y="627"/>
                </a:cxn>
                <a:cxn ang="0">
                  <a:pos x="1506" y="551"/>
                </a:cxn>
                <a:cxn ang="0">
                  <a:pos x="1371" y="671"/>
                </a:cxn>
                <a:cxn ang="0">
                  <a:pos x="1236" y="484"/>
                </a:cxn>
                <a:cxn ang="0">
                  <a:pos x="1596" y="592"/>
                </a:cxn>
                <a:cxn ang="0">
                  <a:pos x="1189" y="583"/>
                </a:cxn>
                <a:cxn ang="0">
                  <a:pos x="629" y="744"/>
                </a:cxn>
                <a:cxn ang="0">
                  <a:pos x="830" y="872"/>
                </a:cxn>
                <a:cxn ang="0">
                  <a:pos x="1524" y="779"/>
                </a:cxn>
                <a:cxn ang="0">
                  <a:pos x="1215" y="692"/>
                </a:cxn>
                <a:cxn ang="0">
                  <a:pos x="1084" y="930"/>
                </a:cxn>
                <a:cxn ang="0">
                  <a:pos x="885" y="829"/>
                </a:cxn>
                <a:cxn ang="0">
                  <a:pos x="38" y="1138"/>
                </a:cxn>
                <a:cxn ang="0">
                  <a:pos x="501" y="1489"/>
                </a:cxn>
                <a:cxn ang="0">
                  <a:pos x="1132" y="939"/>
                </a:cxn>
                <a:cxn ang="0">
                  <a:pos x="1424" y="920"/>
                </a:cxn>
                <a:cxn ang="0">
                  <a:pos x="1017" y="1150"/>
                </a:cxn>
                <a:cxn ang="0">
                  <a:pos x="746" y="1301"/>
                </a:cxn>
                <a:cxn ang="0">
                  <a:pos x="1115" y="1187"/>
                </a:cxn>
                <a:cxn ang="0">
                  <a:pos x="1631" y="1281"/>
                </a:cxn>
                <a:cxn ang="0">
                  <a:pos x="1290" y="1247"/>
                </a:cxn>
                <a:cxn ang="0">
                  <a:pos x="910" y="1287"/>
                </a:cxn>
                <a:cxn ang="0">
                  <a:pos x="918" y="1257"/>
                </a:cxn>
                <a:cxn ang="0">
                  <a:pos x="1155" y="1470"/>
                </a:cxn>
                <a:cxn ang="0">
                  <a:pos x="1319" y="1312"/>
                </a:cxn>
                <a:cxn ang="0">
                  <a:pos x="660" y="1333"/>
                </a:cxn>
                <a:cxn ang="0">
                  <a:pos x="480" y="1522"/>
                </a:cxn>
                <a:cxn ang="0">
                  <a:pos x="951" y="1624"/>
                </a:cxn>
                <a:cxn ang="0">
                  <a:pos x="1119" y="1533"/>
                </a:cxn>
                <a:cxn ang="0">
                  <a:pos x="1325" y="1392"/>
                </a:cxn>
                <a:cxn ang="0">
                  <a:pos x="90" y="1432"/>
                </a:cxn>
                <a:cxn ang="0">
                  <a:pos x="428" y="1568"/>
                </a:cxn>
                <a:cxn ang="0">
                  <a:pos x="1461" y="1552"/>
                </a:cxn>
                <a:cxn ang="0">
                  <a:pos x="579" y="1732"/>
                </a:cxn>
                <a:cxn ang="0">
                  <a:pos x="571" y="1764"/>
                </a:cxn>
                <a:cxn ang="0">
                  <a:pos x="1112" y="1787"/>
                </a:cxn>
                <a:cxn ang="0">
                  <a:pos x="1926" y="1626"/>
                </a:cxn>
                <a:cxn ang="0">
                  <a:pos x="996" y="1700"/>
                </a:cxn>
              </a:cxnLst>
              <a:rect l="0" t="0" r="r" b="b"/>
              <a:pathLst>
                <a:path w="2272" h="2096">
                  <a:moveTo>
                    <a:pt x="2208" y="1991"/>
                  </a:moveTo>
                  <a:lnTo>
                    <a:pt x="2208" y="1991"/>
                  </a:lnTo>
                  <a:lnTo>
                    <a:pt x="2212" y="1998"/>
                  </a:lnTo>
                  <a:lnTo>
                    <a:pt x="2215" y="2003"/>
                  </a:lnTo>
                  <a:lnTo>
                    <a:pt x="2219" y="2008"/>
                  </a:lnTo>
                  <a:lnTo>
                    <a:pt x="2220" y="2014"/>
                  </a:lnTo>
                  <a:lnTo>
                    <a:pt x="2221" y="2019"/>
                  </a:lnTo>
                  <a:lnTo>
                    <a:pt x="2221" y="2024"/>
                  </a:lnTo>
                  <a:lnTo>
                    <a:pt x="2220" y="2029"/>
                  </a:lnTo>
                  <a:lnTo>
                    <a:pt x="2218" y="2033"/>
                  </a:lnTo>
                  <a:lnTo>
                    <a:pt x="2215" y="2038"/>
                  </a:lnTo>
                  <a:lnTo>
                    <a:pt x="2212" y="2043"/>
                  </a:lnTo>
                  <a:lnTo>
                    <a:pt x="2208" y="2046"/>
                  </a:lnTo>
                  <a:lnTo>
                    <a:pt x="2203" y="2050"/>
                  </a:lnTo>
                  <a:lnTo>
                    <a:pt x="2191" y="2056"/>
                  </a:lnTo>
                  <a:lnTo>
                    <a:pt x="2175" y="2063"/>
                  </a:lnTo>
                  <a:lnTo>
                    <a:pt x="2175" y="2063"/>
                  </a:lnTo>
                  <a:lnTo>
                    <a:pt x="2150" y="2071"/>
                  </a:lnTo>
                  <a:lnTo>
                    <a:pt x="2123" y="2079"/>
                  </a:lnTo>
                  <a:lnTo>
                    <a:pt x="2095" y="2086"/>
                  </a:lnTo>
                  <a:lnTo>
                    <a:pt x="2066" y="2092"/>
                  </a:lnTo>
                  <a:lnTo>
                    <a:pt x="2051" y="2094"/>
                  </a:lnTo>
                  <a:lnTo>
                    <a:pt x="2036" y="2095"/>
                  </a:lnTo>
                  <a:lnTo>
                    <a:pt x="2021" y="2096"/>
                  </a:lnTo>
                  <a:lnTo>
                    <a:pt x="2007" y="2095"/>
                  </a:lnTo>
                  <a:lnTo>
                    <a:pt x="1993" y="2094"/>
                  </a:lnTo>
                  <a:lnTo>
                    <a:pt x="1979" y="2092"/>
                  </a:lnTo>
                  <a:lnTo>
                    <a:pt x="1966" y="2089"/>
                  </a:lnTo>
                  <a:lnTo>
                    <a:pt x="1953" y="2083"/>
                  </a:lnTo>
                  <a:lnTo>
                    <a:pt x="1953" y="2083"/>
                  </a:lnTo>
                  <a:lnTo>
                    <a:pt x="1953" y="2076"/>
                  </a:lnTo>
                  <a:lnTo>
                    <a:pt x="1952" y="2069"/>
                  </a:lnTo>
                  <a:lnTo>
                    <a:pt x="1951" y="2063"/>
                  </a:lnTo>
                  <a:lnTo>
                    <a:pt x="1950" y="2055"/>
                  </a:lnTo>
                  <a:lnTo>
                    <a:pt x="1950" y="2055"/>
                  </a:lnTo>
                  <a:lnTo>
                    <a:pt x="1938" y="2056"/>
                  </a:lnTo>
                  <a:lnTo>
                    <a:pt x="1927" y="2058"/>
                  </a:lnTo>
                  <a:lnTo>
                    <a:pt x="1917" y="2058"/>
                  </a:lnTo>
                  <a:lnTo>
                    <a:pt x="1906" y="2056"/>
                  </a:lnTo>
                  <a:lnTo>
                    <a:pt x="1896" y="2055"/>
                  </a:lnTo>
                  <a:lnTo>
                    <a:pt x="1887" y="2053"/>
                  </a:lnTo>
                  <a:lnTo>
                    <a:pt x="1870" y="2047"/>
                  </a:lnTo>
                  <a:lnTo>
                    <a:pt x="1853" y="2039"/>
                  </a:lnTo>
                  <a:lnTo>
                    <a:pt x="1835" y="2031"/>
                  </a:lnTo>
                  <a:lnTo>
                    <a:pt x="1799" y="2009"/>
                  </a:lnTo>
                  <a:lnTo>
                    <a:pt x="1799" y="2009"/>
                  </a:lnTo>
                  <a:lnTo>
                    <a:pt x="1768" y="1992"/>
                  </a:lnTo>
                  <a:lnTo>
                    <a:pt x="1736" y="1976"/>
                  </a:lnTo>
                  <a:lnTo>
                    <a:pt x="1668" y="1944"/>
                  </a:lnTo>
                  <a:lnTo>
                    <a:pt x="1635" y="1929"/>
                  </a:lnTo>
                  <a:lnTo>
                    <a:pt x="1602" y="1913"/>
                  </a:lnTo>
                  <a:lnTo>
                    <a:pt x="1570" y="1897"/>
                  </a:lnTo>
                  <a:lnTo>
                    <a:pt x="1539" y="1879"/>
                  </a:lnTo>
                  <a:lnTo>
                    <a:pt x="1539" y="1879"/>
                  </a:lnTo>
                  <a:lnTo>
                    <a:pt x="1514" y="1864"/>
                  </a:lnTo>
                  <a:lnTo>
                    <a:pt x="1501" y="1856"/>
                  </a:lnTo>
                  <a:lnTo>
                    <a:pt x="1491" y="1851"/>
                  </a:lnTo>
                  <a:lnTo>
                    <a:pt x="1491" y="1851"/>
                  </a:lnTo>
                  <a:lnTo>
                    <a:pt x="1476" y="1847"/>
                  </a:lnTo>
                  <a:lnTo>
                    <a:pt x="1461" y="1842"/>
                  </a:lnTo>
                  <a:lnTo>
                    <a:pt x="1446" y="1838"/>
                  </a:lnTo>
                  <a:lnTo>
                    <a:pt x="1439" y="1835"/>
                  </a:lnTo>
                  <a:lnTo>
                    <a:pt x="1434" y="1831"/>
                  </a:lnTo>
                  <a:lnTo>
                    <a:pt x="1434" y="1831"/>
                  </a:lnTo>
                  <a:lnTo>
                    <a:pt x="1427" y="1823"/>
                  </a:lnTo>
                  <a:lnTo>
                    <a:pt x="1419" y="1811"/>
                  </a:lnTo>
                  <a:lnTo>
                    <a:pt x="1408" y="1795"/>
                  </a:lnTo>
                  <a:lnTo>
                    <a:pt x="1408" y="1795"/>
                  </a:lnTo>
                  <a:lnTo>
                    <a:pt x="1407" y="1788"/>
                  </a:lnTo>
                  <a:lnTo>
                    <a:pt x="1408" y="1780"/>
                  </a:lnTo>
                  <a:lnTo>
                    <a:pt x="1408" y="1774"/>
                  </a:lnTo>
                  <a:lnTo>
                    <a:pt x="1408" y="1766"/>
                  </a:lnTo>
                  <a:lnTo>
                    <a:pt x="1408" y="1766"/>
                  </a:lnTo>
                  <a:lnTo>
                    <a:pt x="1407" y="1759"/>
                  </a:lnTo>
                  <a:lnTo>
                    <a:pt x="1404" y="1752"/>
                  </a:lnTo>
                  <a:lnTo>
                    <a:pt x="1397" y="1740"/>
                  </a:lnTo>
                  <a:lnTo>
                    <a:pt x="1392" y="1727"/>
                  </a:lnTo>
                  <a:lnTo>
                    <a:pt x="1390" y="1720"/>
                  </a:lnTo>
                  <a:lnTo>
                    <a:pt x="1388" y="1713"/>
                  </a:lnTo>
                  <a:lnTo>
                    <a:pt x="1388" y="1713"/>
                  </a:lnTo>
                  <a:lnTo>
                    <a:pt x="1339" y="1716"/>
                  </a:lnTo>
                  <a:lnTo>
                    <a:pt x="1285" y="1719"/>
                  </a:lnTo>
                  <a:lnTo>
                    <a:pt x="1229" y="1720"/>
                  </a:lnTo>
                  <a:lnTo>
                    <a:pt x="1174" y="1720"/>
                  </a:lnTo>
                  <a:lnTo>
                    <a:pt x="1174" y="1720"/>
                  </a:lnTo>
                  <a:lnTo>
                    <a:pt x="1173" y="1732"/>
                  </a:lnTo>
                  <a:lnTo>
                    <a:pt x="1172" y="1744"/>
                  </a:lnTo>
                  <a:lnTo>
                    <a:pt x="1169" y="1758"/>
                  </a:lnTo>
                  <a:lnTo>
                    <a:pt x="1165" y="1771"/>
                  </a:lnTo>
                  <a:lnTo>
                    <a:pt x="1162" y="1784"/>
                  </a:lnTo>
                  <a:lnTo>
                    <a:pt x="1157" y="1797"/>
                  </a:lnTo>
                  <a:lnTo>
                    <a:pt x="1151" y="1809"/>
                  </a:lnTo>
                  <a:lnTo>
                    <a:pt x="1146" y="1821"/>
                  </a:lnTo>
                  <a:lnTo>
                    <a:pt x="1146" y="1821"/>
                  </a:lnTo>
                  <a:lnTo>
                    <a:pt x="1135" y="1822"/>
                  </a:lnTo>
                  <a:lnTo>
                    <a:pt x="1126" y="1821"/>
                  </a:lnTo>
                  <a:lnTo>
                    <a:pt x="1117" y="1819"/>
                  </a:lnTo>
                  <a:lnTo>
                    <a:pt x="1108" y="1816"/>
                  </a:lnTo>
                  <a:lnTo>
                    <a:pt x="1101" y="1810"/>
                  </a:lnTo>
                  <a:lnTo>
                    <a:pt x="1094" y="1805"/>
                  </a:lnTo>
                  <a:lnTo>
                    <a:pt x="1088" y="1798"/>
                  </a:lnTo>
                  <a:lnTo>
                    <a:pt x="1082" y="1791"/>
                  </a:lnTo>
                  <a:lnTo>
                    <a:pt x="1071" y="1774"/>
                  </a:lnTo>
                  <a:lnTo>
                    <a:pt x="1062" y="1756"/>
                  </a:lnTo>
                  <a:lnTo>
                    <a:pt x="1045" y="1720"/>
                  </a:lnTo>
                  <a:lnTo>
                    <a:pt x="1045" y="1720"/>
                  </a:lnTo>
                  <a:lnTo>
                    <a:pt x="1014" y="1722"/>
                  </a:lnTo>
                  <a:lnTo>
                    <a:pt x="980" y="1723"/>
                  </a:lnTo>
                  <a:lnTo>
                    <a:pt x="942" y="1722"/>
                  </a:lnTo>
                  <a:lnTo>
                    <a:pt x="903" y="1720"/>
                  </a:lnTo>
                  <a:lnTo>
                    <a:pt x="903" y="1720"/>
                  </a:lnTo>
                  <a:lnTo>
                    <a:pt x="880" y="1720"/>
                  </a:lnTo>
                  <a:lnTo>
                    <a:pt x="858" y="1721"/>
                  </a:lnTo>
                  <a:lnTo>
                    <a:pt x="810" y="1725"/>
                  </a:lnTo>
                  <a:lnTo>
                    <a:pt x="785" y="1727"/>
                  </a:lnTo>
                  <a:lnTo>
                    <a:pt x="760" y="1728"/>
                  </a:lnTo>
                  <a:lnTo>
                    <a:pt x="738" y="1728"/>
                  </a:lnTo>
                  <a:lnTo>
                    <a:pt x="717" y="1726"/>
                  </a:lnTo>
                  <a:lnTo>
                    <a:pt x="717" y="1726"/>
                  </a:lnTo>
                  <a:lnTo>
                    <a:pt x="710" y="1741"/>
                  </a:lnTo>
                  <a:lnTo>
                    <a:pt x="705" y="1756"/>
                  </a:lnTo>
                  <a:lnTo>
                    <a:pt x="695" y="1784"/>
                  </a:lnTo>
                  <a:lnTo>
                    <a:pt x="685" y="1812"/>
                  </a:lnTo>
                  <a:lnTo>
                    <a:pt x="679" y="1825"/>
                  </a:lnTo>
                  <a:lnTo>
                    <a:pt x="673" y="1838"/>
                  </a:lnTo>
                  <a:lnTo>
                    <a:pt x="673" y="1838"/>
                  </a:lnTo>
                  <a:lnTo>
                    <a:pt x="663" y="1842"/>
                  </a:lnTo>
                  <a:lnTo>
                    <a:pt x="654" y="1844"/>
                  </a:lnTo>
                  <a:lnTo>
                    <a:pt x="647" y="1846"/>
                  </a:lnTo>
                  <a:lnTo>
                    <a:pt x="639" y="1846"/>
                  </a:lnTo>
                  <a:lnTo>
                    <a:pt x="632" y="1844"/>
                  </a:lnTo>
                  <a:lnTo>
                    <a:pt x="625" y="1842"/>
                  </a:lnTo>
                  <a:lnTo>
                    <a:pt x="619" y="1839"/>
                  </a:lnTo>
                  <a:lnTo>
                    <a:pt x="614" y="1836"/>
                  </a:lnTo>
                  <a:lnTo>
                    <a:pt x="608" y="1831"/>
                  </a:lnTo>
                  <a:lnTo>
                    <a:pt x="603" y="1826"/>
                  </a:lnTo>
                  <a:lnTo>
                    <a:pt x="594" y="1814"/>
                  </a:lnTo>
                  <a:lnTo>
                    <a:pt x="587" y="1802"/>
                  </a:lnTo>
                  <a:lnTo>
                    <a:pt x="581" y="1790"/>
                  </a:lnTo>
                  <a:lnTo>
                    <a:pt x="581" y="1790"/>
                  </a:lnTo>
                  <a:lnTo>
                    <a:pt x="563" y="1806"/>
                  </a:lnTo>
                  <a:lnTo>
                    <a:pt x="555" y="1814"/>
                  </a:lnTo>
                  <a:lnTo>
                    <a:pt x="544" y="1823"/>
                  </a:lnTo>
                  <a:lnTo>
                    <a:pt x="533" y="1829"/>
                  </a:lnTo>
                  <a:lnTo>
                    <a:pt x="523" y="1835"/>
                  </a:lnTo>
                  <a:lnTo>
                    <a:pt x="517" y="1836"/>
                  </a:lnTo>
                  <a:lnTo>
                    <a:pt x="512" y="1837"/>
                  </a:lnTo>
                  <a:lnTo>
                    <a:pt x="507" y="1837"/>
                  </a:lnTo>
                  <a:lnTo>
                    <a:pt x="501" y="1836"/>
                  </a:lnTo>
                  <a:lnTo>
                    <a:pt x="501" y="1836"/>
                  </a:lnTo>
                  <a:lnTo>
                    <a:pt x="498" y="1834"/>
                  </a:lnTo>
                  <a:lnTo>
                    <a:pt x="495" y="1832"/>
                  </a:lnTo>
                  <a:lnTo>
                    <a:pt x="488" y="1824"/>
                  </a:lnTo>
                  <a:lnTo>
                    <a:pt x="482" y="1813"/>
                  </a:lnTo>
                  <a:lnTo>
                    <a:pt x="477" y="1801"/>
                  </a:lnTo>
                  <a:lnTo>
                    <a:pt x="467" y="1775"/>
                  </a:lnTo>
                  <a:lnTo>
                    <a:pt x="461" y="1751"/>
                  </a:lnTo>
                  <a:lnTo>
                    <a:pt x="461" y="1751"/>
                  </a:lnTo>
                  <a:lnTo>
                    <a:pt x="457" y="1740"/>
                  </a:lnTo>
                  <a:lnTo>
                    <a:pt x="454" y="1728"/>
                  </a:lnTo>
                  <a:lnTo>
                    <a:pt x="452" y="1722"/>
                  </a:lnTo>
                  <a:lnTo>
                    <a:pt x="450" y="1718"/>
                  </a:lnTo>
                  <a:lnTo>
                    <a:pt x="446" y="1715"/>
                  </a:lnTo>
                  <a:lnTo>
                    <a:pt x="440" y="1713"/>
                  </a:lnTo>
                  <a:lnTo>
                    <a:pt x="440" y="1713"/>
                  </a:lnTo>
                  <a:lnTo>
                    <a:pt x="437" y="1733"/>
                  </a:lnTo>
                  <a:lnTo>
                    <a:pt x="434" y="1753"/>
                  </a:lnTo>
                  <a:lnTo>
                    <a:pt x="433" y="1774"/>
                  </a:lnTo>
                  <a:lnTo>
                    <a:pt x="432" y="1795"/>
                  </a:lnTo>
                  <a:lnTo>
                    <a:pt x="431" y="1838"/>
                  </a:lnTo>
                  <a:lnTo>
                    <a:pt x="430" y="1881"/>
                  </a:lnTo>
                  <a:lnTo>
                    <a:pt x="427" y="1901"/>
                  </a:lnTo>
                  <a:lnTo>
                    <a:pt x="425" y="1920"/>
                  </a:lnTo>
                  <a:lnTo>
                    <a:pt x="421" y="1940"/>
                  </a:lnTo>
                  <a:lnTo>
                    <a:pt x="416" y="1957"/>
                  </a:lnTo>
                  <a:lnTo>
                    <a:pt x="409" y="1974"/>
                  </a:lnTo>
                  <a:lnTo>
                    <a:pt x="405" y="1981"/>
                  </a:lnTo>
                  <a:lnTo>
                    <a:pt x="401" y="1989"/>
                  </a:lnTo>
                  <a:lnTo>
                    <a:pt x="395" y="1996"/>
                  </a:lnTo>
                  <a:lnTo>
                    <a:pt x="390" y="2003"/>
                  </a:lnTo>
                  <a:lnTo>
                    <a:pt x="384" y="2009"/>
                  </a:lnTo>
                  <a:lnTo>
                    <a:pt x="376" y="2015"/>
                  </a:lnTo>
                  <a:lnTo>
                    <a:pt x="376" y="2015"/>
                  </a:lnTo>
                  <a:lnTo>
                    <a:pt x="378" y="2021"/>
                  </a:lnTo>
                  <a:lnTo>
                    <a:pt x="380" y="2028"/>
                  </a:lnTo>
                  <a:lnTo>
                    <a:pt x="387" y="2038"/>
                  </a:lnTo>
                  <a:lnTo>
                    <a:pt x="390" y="2043"/>
                  </a:lnTo>
                  <a:lnTo>
                    <a:pt x="393" y="2048"/>
                  </a:lnTo>
                  <a:lnTo>
                    <a:pt x="394" y="2054"/>
                  </a:lnTo>
                  <a:lnTo>
                    <a:pt x="394" y="2061"/>
                  </a:lnTo>
                  <a:lnTo>
                    <a:pt x="394" y="2061"/>
                  </a:lnTo>
                  <a:lnTo>
                    <a:pt x="390" y="2066"/>
                  </a:lnTo>
                  <a:lnTo>
                    <a:pt x="386" y="2070"/>
                  </a:lnTo>
                  <a:lnTo>
                    <a:pt x="381" y="2074"/>
                  </a:lnTo>
                  <a:lnTo>
                    <a:pt x="376" y="2077"/>
                  </a:lnTo>
                  <a:lnTo>
                    <a:pt x="365" y="2081"/>
                  </a:lnTo>
                  <a:lnTo>
                    <a:pt x="354" y="2083"/>
                  </a:lnTo>
                  <a:lnTo>
                    <a:pt x="341" y="2084"/>
                  </a:lnTo>
                  <a:lnTo>
                    <a:pt x="327" y="2085"/>
                  </a:lnTo>
                  <a:lnTo>
                    <a:pt x="297" y="2086"/>
                  </a:lnTo>
                  <a:lnTo>
                    <a:pt x="297" y="2086"/>
                  </a:lnTo>
                  <a:lnTo>
                    <a:pt x="254" y="2087"/>
                  </a:lnTo>
                  <a:lnTo>
                    <a:pt x="205" y="2087"/>
                  </a:lnTo>
                  <a:lnTo>
                    <a:pt x="179" y="2086"/>
                  </a:lnTo>
                  <a:lnTo>
                    <a:pt x="153" y="2084"/>
                  </a:lnTo>
                  <a:lnTo>
                    <a:pt x="129" y="2082"/>
                  </a:lnTo>
                  <a:lnTo>
                    <a:pt x="105" y="2079"/>
                  </a:lnTo>
                  <a:lnTo>
                    <a:pt x="105" y="2079"/>
                  </a:lnTo>
                  <a:lnTo>
                    <a:pt x="82" y="2075"/>
                  </a:lnTo>
                  <a:lnTo>
                    <a:pt x="58" y="2070"/>
                  </a:lnTo>
                  <a:lnTo>
                    <a:pt x="47" y="2067"/>
                  </a:lnTo>
                  <a:lnTo>
                    <a:pt x="38" y="2064"/>
                  </a:lnTo>
                  <a:lnTo>
                    <a:pt x="30" y="2061"/>
                  </a:lnTo>
                  <a:lnTo>
                    <a:pt x="24" y="2055"/>
                  </a:lnTo>
                  <a:lnTo>
                    <a:pt x="24" y="2055"/>
                  </a:lnTo>
                  <a:lnTo>
                    <a:pt x="25" y="2045"/>
                  </a:lnTo>
                  <a:lnTo>
                    <a:pt x="27" y="2034"/>
                  </a:lnTo>
                  <a:lnTo>
                    <a:pt x="30" y="2024"/>
                  </a:lnTo>
                  <a:lnTo>
                    <a:pt x="34" y="2016"/>
                  </a:lnTo>
                  <a:lnTo>
                    <a:pt x="44" y="1998"/>
                  </a:lnTo>
                  <a:lnTo>
                    <a:pt x="54" y="1978"/>
                  </a:lnTo>
                  <a:lnTo>
                    <a:pt x="54" y="1978"/>
                  </a:lnTo>
                  <a:lnTo>
                    <a:pt x="53" y="1974"/>
                  </a:lnTo>
                  <a:lnTo>
                    <a:pt x="51" y="1970"/>
                  </a:lnTo>
                  <a:lnTo>
                    <a:pt x="47" y="1967"/>
                  </a:lnTo>
                  <a:lnTo>
                    <a:pt x="43" y="1964"/>
                  </a:lnTo>
                  <a:lnTo>
                    <a:pt x="36" y="1959"/>
                  </a:lnTo>
                  <a:lnTo>
                    <a:pt x="32" y="1957"/>
                  </a:lnTo>
                  <a:lnTo>
                    <a:pt x="29" y="1954"/>
                  </a:lnTo>
                  <a:lnTo>
                    <a:pt x="29" y="1954"/>
                  </a:lnTo>
                  <a:lnTo>
                    <a:pt x="27" y="1929"/>
                  </a:lnTo>
                  <a:lnTo>
                    <a:pt x="28" y="1903"/>
                  </a:lnTo>
                  <a:lnTo>
                    <a:pt x="30" y="1877"/>
                  </a:lnTo>
                  <a:lnTo>
                    <a:pt x="33" y="1849"/>
                  </a:lnTo>
                  <a:lnTo>
                    <a:pt x="41" y="1792"/>
                  </a:lnTo>
                  <a:lnTo>
                    <a:pt x="49" y="1736"/>
                  </a:lnTo>
                  <a:lnTo>
                    <a:pt x="49" y="1736"/>
                  </a:lnTo>
                  <a:lnTo>
                    <a:pt x="52" y="1712"/>
                  </a:lnTo>
                  <a:lnTo>
                    <a:pt x="54" y="1687"/>
                  </a:lnTo>
                  <a:lnTo>
                    <a:pt x="56" y="1639"/>
                  </a:lnTo>
                  <a:lnTo>
                    <a:pt x="58" y="1592"/>
                  </a:lnTo>
                  <a:lnTo>
                    <a:pt x="60" y="1569"/>
                  </a:lnTo>
                  <a:lnTo>
                    <a:pt x="62" y="1547"/>
                  </a:lnTo>
                  <a:lnTo>
                    <a:pt x="62" y="1547"/>
                  </a:lnTo>
                  <a:lnTo>
                    <a:pt x="66" y="1519"/>
                  </a:lnTo>
                  <a:lnTo>
                    <a:pt x="68" y="1504"/>
                  </a:lnTo>
                  <a:lnTo>
                    <a:pt x="70" y="1488"/>
                  </a:lnTo>
                  <a:lnTo>
                    <a:pt x="70" y="1473"/>
                  </a:lnTo>
                  <a:lnTo>
                    <a:pt x="70" y="1457"/>
                  </a:lnTo>
                  <a:lnTo>
                    <a:pt x="67" y="1443"/>
                  </a:lnTo>
                  <a:lnTo>
                    <a:pt x="64" y="1435"/>
                  </a:lnTo>
                  <a:lnTo>
                    <a:pt x="62" y="1429"/>
                  </a:lnTo>
                  <a:lnTo>
                    <a:pt x="62" y="1429"/>
                  </a:lnTo>
                  <a:lnTo>
                    <a:pt x="62" y="1423"/>
                  </a:lnTo>
                  <a:lnTo>
                    <a:pt x="64" y="1419"/>
                  </a:lnTo>
                  <a:lnTo>
                    <a:pt x="68" y="1416"/>
                  </a:lnTo>
                  <a:lnTo>
                    <a:pt x="72" y="1412"/>
                  </a:lnTo>
                  <a:lnTo>
                    <a:pt x="72" y="1412"/>
                  </a:lnTo>
                  <a:lnTo>
                    <a:pt x="59" y="1393"/>
                  </a:lnTo>
                  <a:lnTo>
                    <a:pt x="47" y="1371"/>
                  </a:lnTo>
                  <a:lnTo>
                    <a:pt x="36" y="1349"/>
                  </a:lnTo>
                  <a:lnTo>
                    <a:pt x="26" y="1325"/>
                  </a:lnTo>
                  <a:lnTo>
                    <a:pt x="26" y="1325"/>
                  </a:lnTo>
                  <a:lnTo>
                    <a:pt x="17" y="1301"/>
                  </a:lnTo>
                  <a:lnTo>
                    <a:pt x="10" y="1274"/>
                  </a:lnTo>
                  <a:lnTo>
                    <a:pt x="6" y="1261"/>
                  </a:lnTo>
                  <a:lnTo>
                    <a:pt x="3" y="1247"/>
                  </a:lnTo>
                  <a:lnTo>
                    <a:pt x="1" y="1234"/>
                  </a:lnTo>
                  <a:lnTo>
                    <a:pt x="0" y="1222"/>
                  </a:lnTo>
                  <a:lnTo>
                    <a:pt x="0" y="1222"/>
                  </a:lnTo>
                  <a:lnTo>
                    <a:pt x="1" y="1197"/>
                  </a:lnTo>
                  <a:lnTo>
                    <a:pt x="3" y="1172"/>
                  </a:lnTo>
                  <a:lnTo>
                    <a:pt x="7" y="1147"/>
                  </a:lnTo>
                  <a:lnTo>
                    <a:pt x="11" y="1123"/>
                  </a:lnTo>
                  <a:lnTo>
                    <a:pt x="17" y="1099"/>
                  </a:lnTo>
                  <a:lnTo>
                    <a:pt x="25" y="1077"/>
                  </a:lnTo>
                  <a:lnTo>
                    <a:pt x="33" y="1054"/>
                  </a:lnTo>
                  <a:lnTo>
                    <a:pt x="43" y="1033"/>
                  </a:lnTo>
                  <a:lnTo>
                    <a:pt x="55" y="1012"/>
                  </a:lnTo>
                  <a:lnTo>
                    <a:pt x="67" y="993"/>
                  </a:lnTo>
                  <a:lnTo>
                    <a:pt x="81" y="975"/>
                  </a:lnTo>
                  <a:lnTo>
                    <a:pt x="94" y="957"/>
                  </a:lnTo>
                  <a:lnTo>
                    <a:pt x="109" y="941"/>
                  </a:lnTo>
                  <a:lnTo>
                    <a:pt x="127" y="926"/>
                  </a:lnTo>
                  <a:lnTo>
                    <a:pt x="144" y="913"/>
                  </a:lnTo>
                  <a:lnTo>
                    <a:pt x="162" y="900"/>
                  </a:lnTo>
                  <a:lnTo>
                    <a:pt x="162" y="900"/>
                  </a:lnTo>
                  <a:lnTo>
                    <a:pt x="178" y="789"/>
                  </a:lnTo>
                  <a:lnTo>
                    <a:pt x="185" y="735"/>
                  </a:lnTo>
                  <a:lnTo>
                    <a:pt x="192" y="678"/>
                  </a:lnTo>
                  <a:lnTo>
                    <a:pt x="192" y="678"/>
                  </a:lnTo>
                  <a:lnTo>
                    <a:pt x="196" y="654"/>
                  </a:lnTo>
                  <a:lnTo>
                    <a:pt x="200" y="630"/>
                  </a:lnTo>
                  <a:lnTo>
                    <a:pt x="206" y="606"/>
                  </a:lnTo>
                  <a:lnTo>
                    <a:pt x="210" y="581"/>
                  </a:lnTo>
                  <a:lnTo>
                    <a:pt x="210" y="581"/>
                  </a:lnTo>
                  <a:lnTo>
                    <a:pt x="212" y="556"/>
                  </a:lnTo>
                  <a:lnTo>
                    <a:pt x="213" y="531"/>
                  </a:lnTo>
                  <a:lnTo>
                    <a:pt x="215" y="506"/>
                  </a:lnTo>
                  <a:lnTo>
                    <a:pt x="218" y="481"/>
                  </a:lnTo>
                  <a:lnTo>
                    <a:pt x="218" y="481"/>
                  </a:lnTo>
                  <a:lnTo>
                    <a:pt x="227" y="423"/>
                  </a:lnTo>
                  <a:lnTo>
                    <a:pt x="238" y="359"/>
                  </a:lnTo>
                  <a:lnTo>
                    <a:pt x="261" y="231"/>
                  </a:lnTo>
                  <a:lnTo>
                    <a:pt x="261" y="231"/>
                  </a:lnTo>
                  <a:lnTo>
                    <a:pt x="271" y="174"/>
                  </a:lnTo>
                  <a:lnTo>
                    <a:pt x="275" y="145"/>
                  </a:lnTo>
                  <a:lnTo>
                    <a:pt x="282" y="117"/>
                  </a:lnTo>
                  <a:lnTo>
                    <a:pt x="289" y="91"/>
                  </a:lnTo>
                  <a:lnTo>
                    <a:pt x="294" y="78"/>
                  </a:lnTo>
                  <a:lnTo>
                    <a:pt x="299" y="65"/>
                  </a:lnTo>
                  <a:lnTo>
                    <a:pt x="305" y="53"/>
                  </a:lnTo>
                  <a:lnTo>
                    <a:pt x="312" y="41"/>
                  </a:lnTo>
                  <a:lnTo>
                    <a:pt x="319" y="30"/>
                  </a:lnTo>
                  <a:lnTo>
                    <a:pt x="328" y="19"/>
                  </a:lnTo>
                  <a:lnTo>
                    <a:pt x="328" y="19"/>
                  </a:lnTo>
                  <a:lnTo>
                    <a:pt x="339" y="18"/>
                  </a:lnTo>
                  <a:lnTo>
                    <a:pt x="347" y="16"/>
                  </a:lnTo>
                  <a:lnTo>
                    <a:pt x="350" y="14"/>
                  </a:lnTo>
                  <a:lnTo>
                    <a:pt x="354" y="10"/>
                  </a:lnTo>
                  <a:lnTo>
                    <a:pt x="361" y="4"/>
                  </a:lnTo>
                  <a:lnTo>
                    <a:pt x="361" y="4"/>
                  </a:lnTo>
                  <a:lnTo>
                    <a:pt x="381" y="1"/>
                  </a:lnTo>
                  <a:lnTo>
                    <a:pt x="401" y="0"/>
                  </a:lnTo>
                  <a:lnTo>
                    <a:pt x="419" y="1"/>
                  </a:lnTo>
                  <a:lnTo>
                    <a:pt x="437" y="3"/>
                  </a:lnTo>
                  <a:lnTo>
                    <a:pt x="454" y="7"/>
                  </a:lnTo>
                  <a:lnTo>
                    <a:pt x="470" y="11"/>
                  </a:lnTo>
                  <a:lnTo>
                    <a:pt x="486" y="18"/>
                  </a:lnTo>
                  <a:lnTo>
                    <a:pt x="501" y="24"/>
                  </a:lnTo>
                  <a:lnTo>
                    <a:pt x="501" y="24"/>
                  </a:lnTo>
                  <a:lnTo>
                    <a:pt x="506" y="31"/>
                  </a:lnTo>
                  <a:lnTo>
                    <a:pt x="510" y="37"/>
                  </a:lnTo>
                  <a:lnTo>
                    <a:pt x="515" y="42"/>
                  </a:lnTo>
                  <a:lnTo>
                    <a:pt x="522" y="47"/>
                  </a:lnTo>
                  <a:lnTo>
                    <a:pt x="522" y="47"/>
                  </a:lnTo>
                  <a:lnTo>
                    <a:pt x="532" y="83"/>
                  </a:lnTo>
                  <a:lnTo>
                    <a:pt x="536" y="99"/>
                  </a:lnTo>
                  <a:lnTo>
                    <a:pt x="539" y="115"/>
                  </a:lnTo>
                  <a:lnTo>
                    <a:pt x="540" y="130"/>
                  </a:lnTo>
                  <a:lnTo>
                    <a:pt x="540" y="145"/>
                  </a:lnTo>
                  <a:lnTo>
                    <a:pt x="538" y="160"/>
                  </a:lnTo>
                  <a:lnTo>
                    <a:pt x="534" y="175"/>
                  </a:lnTo>
                  <a:lnTo>
                    <a:pt x="534" y="175"/>
                  </a:lnTo>
                  <a:lnTo>
                    <a:pt x="574" y="170"/>
                  </a:lnTo>
                  <a:lnTo>
                    <a:pt x="619" y="166"/>
                  </a:lnTo>
                  <a:lnTo>
                    <a:pt x="668" y="163"/>
                  </a:lnTo>
                  <a:lnTo>
                    <a:pt x="720" y="162"/>
                  </a:lnTo>
                  <a:lnTo>
                    <a:pt x="827" y="161"/>
                  </a:lnTo>
                  <a:lnTo>
                    <a:pt x="933" y="162"/>
                  </a:lnTo>
                  <a:lnTo>
                    <a:pt x="933" y="162"/>
                  </a:lnTo>
                  <a:lnTo>
                    <a:pt x="1048" y="161"/>
                  </a:lnTo>
                  <a:lnTo>
                    <a:pt x="1167" y="160"/>
                  </a:lnTo>
                  <a:lnTo>
                    <a:pt x="1406" y="157"/>
                  </a:lnTo>
                  <a:lnTo>
                    <a:pt x="1406" y="157"/>
                  </a:lnTo>
                  <a:lnTo>
                    <a:pt x="1452" y="157"/>
                  </a:lnTo>
                  <a:lnTo>
                    <a:pt x="1498" y="159"/>
                  </a:lnTo>
                  <a:lnTo>
                    <a:pt x="1521" y="159"/>
                  </a:lnTo>
                  <a:lnTo>
                    <a:pt x="1543" y="158"/>
                  </a:lnTo>
                  <a:lnTo>
                    <a:pt x="1565" y="156"/>
                  </a:lnTo>
                  <a:lnTo>
                    <a:pt x="1585" y="152"/>
                  </a:lnTo>
                  <a:lnTo>
                    <a:pt x="1585" y="152"/>
                  </a:lnTo>
                  <a:lnTo>
                    <a:pt x="1592" y="132"/>
                  </a:lnTo>
                  <a:lnTo>
                    <a:pt x="1599" y="112"/>
                  </a:lnTo>
                  <a:lnTo>
                    <a:pt x="1605" y="91"/>
                  </a:lnTo>
                  <a:lnTo>
                    <a:pt x="1613" y="70"/>
                  </a:lnTo>
                  <a:lnTo>
                    <a:pt x="1617" y="60"/>
                  </a:lnTo>
                  <a:lnTo>
                    <a:pt x="1622" y="51"/>
                  </a:lnTo>
                  <a:lnTo>
                    <a:pt x="1628" y="41"/>
                  </a:lnTo>
                  <a:lnTo>
                    <a:pt x="1634" y="34"/>
                  </a:lnTo>
                  <a:lnTo>
                    <a:pt x="1642" y="26"/>
                  </a:lnTo>
                  <a:lnTo>
                    <a:pt x="1649" y="20"/>
                  </a:lnTo>
                  <a:lnTo>
                    <a:pt x="1659" y="15"/>
                  </a:lnTo>
                  <a:lnTo>
                    <a:pt x="1669" y="11"/>
                  </a:lnTo>
                  <a:lnTo>
                    <a:pt x="1669" y="11"/>
                  </a:lnTo>
                  <a:lnTo>
                    <a:pt x="1681" y="11"/>
                  </a:lnTo>
                  <a:lnTo>
                    <a:pt x="1694" y="11"/>
                  </a:lnTo>
                  <a:lnTo>
                    <a:pt x="1722" y="9"/>
                  </a:lnTo>
                  <a:lnTo>
                    <a:pt x="1752" y="6"/>
                  </a:lnTo>
                  <a:lnTo>
                    <a:pt x="1783" y="5"/>
                  </a:lnTo>
                  <a:lnTo>
                    <a:pt x="1798" y="5"/>
                  </a:lnTo>
                  <a:lnTo>
                    <a:pt x="1812" y="6"/>
                  </a:lnTo>
                  <a:lnTo>
                    <a:pt x="1827" y="8"/>
                  </a:lnTo>
                  <a:lnTo>
                    <a:pt x="1840" y="11"/>
                  </a:lnTo>
                  <a:lnTo>
                    <a:pt x="1853" y="17"/>
                  </a:lnTo>
                  <a:lnTo>
                    <a:pt x="1864" y="23"/>
                  </a:lnTo>
                  <a:lnTo>
                    <a:pt x="1875" y="32"/>
                  </a:lnTo>
                  <a:lnTo>
                    <a:pt x="1884" y="41"/>
                  </a:lnTo>
                  <a:lnTo>
                    <a:pt x="1884" y="41"/>
                  </a:lnTo>
                  <a:lnTo>
                    <a:pt x="1890" y="53"/>
                  </a:lnTo>
                  <a:lnTo>
                    <a:pt x="1896" y="65"/>
                  </a:lnTo>
                  <a:lnTo>
                    <a:pt x="1902" y="80"/>
                  </a:lnTo>
                  <a:lnTo>
                    <a:pt x="1907" y="95"/>
                  </a:lnTo>
                  <a:lnTo>
                    <a:pt x="1917" y="127"/>
                  </a:lnTo>
                  <a:lnTo>
                    <a:pt x="1924" y="157"/>
                  </a:lnTo>
                  <a:lnTo>
                    <a:pt x="1924" y="157"/>
                  </a:lnTo>
                  <a:lnTo>
                    <a:pt x="1957" y="277"/>
                  </a:lnTo>
                  <a:lnTo>
                    <a:pt x="1957" y="277"/>
                  </a:lnTo>
                  <a:lnTo>
                    <a:pt x="1962" y="293"/>
                  </a:lnTo>
                  <a:lnTo>
                    <a:pt x="1965" y="309"/>
                  </a:lnTo>
                  <a:lnTo>
                    <a:pt x="1970" y="341"/>
                  </a:lnTo>
                  <a:lnTo>
                    <a:pt x="1976" y="371"/>
                  </a:lnTo>
                  <a:lnTo>
                    <a:pt x="1981" y="402"/>
                  </a:lnTo>
                  <a:lnTo>
                    <a:pt x="1981" y="402"/>
                  </a:lnTo>
                  <a:lnTo>
                    <a:pt x="1992" y="446"/>
                  </a:lnTo>
                  <a:lnTo>
                    <a:pt x="2003" y="490"/>
                  </a:lnTo>
                  <a:lnTo>
                    <a:pt x="2029" y="577"/>
                  </a:lnTo>
                  <a:lnTo>
                    <a:pt x="2042" y="621"/>
                  </a:lnTo>
                  <a:lnTo>
                    <a:pt x="2055" y="666"/>
                  </a:lnTo>
                  <a:lnTo>
                    <a:pt x="2068" y="712"/>
                  </a:lnTo>
                  <a:lnTo>
                    <a:pt x="2078" y="760"/>
                  </a:lnTo>
                  <a:lnTo>
                    <a:pt x="2078" y="760"/>
                  </a:lnTo>
                  <a:lnTo>
                    <a:pt x="2089" y="811"/>
                  </a:lnTo>
                  <a:lnTo>
                    <a:pt x="2100" y="860"/>
                  </a:lnTo>
                  <a:lnTo>
                    <a:pt x="2122" y="956"/>
                  </a:lnTo>
                  <a:lnTo>
                    <a:pt x="2144" y="1052"/>
                  </a:lnTo>
                  <a:lnTo>
                    <a:pt x="2154" y="1101"/>
                  </a:lnTo>
                  <a:lnTo>
                    <a:pt x="2165" y="1154"/>
                  </a:lnTo>
                  <a:lnTo>
                    <a:pt x="2165" y="1154"/>
                  </a:lnTo>
                  <a:lnTo>
                    <a:pt x="2177" y="1220"/>
                  </a:lnTo>
                  <a:lnTo>
                    <a:pt x="2183" y="1254"/>
                  </a:lnTo>
                  <a:lnTo>
                    <a:pt x="2191" y="1289"/>
                  </a:lnTo>
                  <a:lnTo>
                    <a:pt x="2191" y="1289"/>
                  </a:lnTo>
                  <a:lnTo>
                    <a:pt x="2193" y="1301"/>
                  </a:lnTo>
                  <a:lnTo>
                    <a:pt x="2194" y="1308"/>
                  </a:lnTo>
                  <a:lnTo>
                    <a:pt x="2195" y="1333"/>
                  </a:lnTo>
                  <a:lnTo>
                    <a:pt x="2195" y="1333"/>
                  </a:lnTo>
                  <a:lnTo>
                    <a:pt x="2197" y="1343"/>
                  </a:lnTo>
                  <a:lnTo>
                    <a:pt x="2198" y="1353"/>
                  </a:lnTo>
                  <a:lnTo>
                    <a:pt x="2202" y="1363"/>
                  </a:lnTo>
                  <a:lnTo>
                    <a:pt x="2206" y="1370"/>
                  </a:lnTo>
                  <a:lnTo>
                    <a:pt x="2206" y="1370"/>
                  </a:lnTo>
                  <a:lnTo>
                    <a:pt x="2212" y="1422"/>
                  </a:lnTo>
                  <a:lnTo>
                    <a:pt x="2220" y="1473"/>
                  </a:lnTo>
                  <a:lnTo>
                    <a:pt x="2237" y="1575"/>
                  </a:lnTo>
                  <a:lnTo>
                    <a:pt x="2237" y="1575"/>
                  </a:lnTo>
                  <a:lnTo>
                    <a:pt x="2243" y="1610"/>
                  </a:lnTo>
                  <a:lnTo>
                    <a:pt x="2251" y="1645"/>
                  </a:lnTo>
                  <a:lnTo>
                    <a:pt x="2256" y="1680"/>
                  </a:lnTo>
                  <a:lnTo>
                    <a:pt x="2258" y="1697"/>
                  </a:lnTo>
                  <a:lnTo>
                    <a:pt x="2259" y="1713"/>
                  </a:lnTo>
                  <a:lnTo>
                    <a:pt x="2259" y="1713"/>
                  </a:lnTo>
                  <a:lnTo>
                    <a:pt x="2259" y="1718"/>
                  </a:lnTo>
                  <a:lnTo>
                    <a:pt x="2258" y="1723"/>
                  </a:lnTo>
                  <a:lnTo>
                    <a:pt x="2257" y="1728"/>
                  </a:lnTo>
                  <a:lnTo>
                    <a:pt x="2257" y="1733"/>
                  </a:lnTo>
                  <a:lnTo>
                    <a:pt x="2257" y="1733"/>
                  </a:lnTo>
                  <a:lnTo>
                    <a:pt x="2260" y="1758"/>
                  </a:lnTo>
                  <a:lnTo>
                    <a:pt x="2266" y="1782"/>
                  </a:lnTo>
                  <a:lnTo>
                    <a:pt x="2270" y="1807"/>
                  </a:lnTo>
                  <a:lnTo>
                    <a:pt x="2271" y="1819"/>
                  </a:lnTo>
                  <a:lnTo>
                    <a:pt x="2272" y="1831"/>
                  </a:lnTo>
                  <a:lnTo>
                    <a:pt x="2272" y="1831"/>
                  </a:lnTo>
                  <a:lnTo>
                    <a:pt x="2272" y="1841"/>
                  </a:lnTo>
                  <a:lnTo>
                    <a:pt x="2271" y="1852"/>
                  </a:lnTo>
                  <a:lnTo>
                    <a:pt x="2267" y="1872"/>
                  </a:lnTo>
                  <a:lnTo>
                    <a:pt x="2264" y="1895"/>
                  </a:lnTo>
                  <a:lnTo>
                    <a:pt x="2263" y="1905"/>
                  </a:lnTo>
                  <a:lnTo>
                    <a:pt x="2262" y="1917"/>
                  </a:lnTo>
                  <a:lnTo>
                    <a:pt x="2262" y="1917"/>
                  </a:lnTo>
                  <a:lnTo>
                    <a:pt x="2258" y="1919"/>
                  </a:lnTo>
                  <a:lnTo>
                    <a:pt x="2257" y="1919"/>
                  </a:lnTo>
                  <a:lnTo>
                    <a:pt x="2257" y="1917"/>
                  </a:lnTo>
                  <a:lnTo>
                    <a:pt x="2257" y="1917"/>
                  </a:lnTo>
                  <a:lnTo>
                    <a:pt x="2253" y="1914"/>
                  </a:lnTo>
                  <a:lnTo>
                    <a:pt x="2254" y="1917"/>
                  </a:lnTo>
                  <a:lnTo>
                    <a:pt x="2256" y="1924"/>
                  </a:lnTo>
                  <a:lnTo>
                    <a:pt x="2256" y="1927"/>
                  </a:lnTo>
                  <a:lnTo>
                    <a:pt x="2254" y="1930"/>
                  </a:lnTo>
                  <a:lnTo>
                    <a:pt x="2254" y="1930"/>
                  </a:lnTo>
                  <a:lnTo>
                    <a:pt x="2245" y="1948"/>
                  </a:lnTo>
                  <a:lnTo>
                    <a:pt x="2236" y="1965"/>
                  </a:lnTo>
                  <a:lnTo>
                    <a:pt x="2230" y="1974"/>
                  </a:lnTo>
                  <a:lnTo>
                    <a:pt x="2224" y="1980"/>
                  </a:lnTo>
                  <a:lnTo>
                    <a:pt x="2217" y="1987"/>
                  </a:lnTo>
                  <a:lnTo>
                    <a:pt x="2208" y="1991"/>
                  </a:lnTo>
                  <a:lnTo>
                    <a:pt x="2208" y="1991"/>
                  </a:lnTo>
                  <a:close/>
                  <a:moveTo>
                    <a:pt x="2244" y="1912"/>
                  </a:moveTo>
                  <a:lnTo>
                    <a:pt x="2244" y="1912"/>
                  </a:lnTo>
                  <a:lnTo>
                    <a:pt x="2248" y="1899"/>
                  </a:lnTo>
                  <a:lnTo>
                    <a:pt x="2251" y="1885"/>
                  </a:lnTo>
                  <a:lnTo>
                    <a:pt x="2253" y="1872"/>
                  </a:lnTo>
                  <a:lnTo>
                    <a:pt x="2254" y="1858"/>
                  </a:lnTo>
                  <a:lnTo>
                    <a:pt x="2255" y="1844"/>
                  </a:lnTo>
                  <a:lnTo>
                    <a:pt x="2254" y="1832"/>
                  </a:lnTo>
                  <a:lnTo>
                    <a:pt x="2253" y="1804"/>
                  </a:lnTo>
                  <a:lnTo>
                    <a:pt x="2250" y="1777"/>
                  </a:lnTo>
                  <a:lnTo>
                    <a:pt x="2245" y="1750"/>
                  </a:lnTo>
                  <a:lnTo>
                    <a:pt x="2242" y="1725"/>
                  </a:lnTo>
                  <a:lnTo>
                    <a:pt x="2239" y="1700"/>
                  </a:lnTo>
                  <a:lnTo>
                    <a:pt x="2239" y="1700"/>
                  </a:lnTo>
                  <a:lnTo>
                    <a:pt x="2234" y="1655"/>
                  </a:lnTo>
                  <a:lnTo>
                    <a:pt x="2228" y="1610"/>
                  </a:lnTo>
                  <a:lnTo>
                    <a:pt x="2214" y="1523"/>
                  </a:lnTo>
                  <a:lnTo>
                    <a:pt x="2186" y="1350"/>
                  </a:lnTo>
                  <a:lnTo>
                    <a:pt x="2186" y="1350"/>
                  </a:lnTo>
                  <a:lnTo>
                    <a:pt x="2174" y="1279"/>
                  </a:lnTo>
                  <a:lnTo>
                    <a:pt x="2160" y="1208"/>
                  </a:lnTo>
                  <a:lnTo>
                    <a:pt x="2146" y="1136"/>
                  </a:lnTo>
                  <a:lnTo>
                    <a:pt x="2131" y="1064"/>
                  </a:lnTo>
                  <a:lnTo>
                    <a:pt x="2116" y="992"/>
                  </a:lnTo>
                  <a:lnTo>
                    <a:pt x="2099" y="919"/>
                  </a:lnTo>
                  <a:lnTo>
                    <a:pt x="2066" y="778"/>
                  </a:lnTo>
                  <a:lnTo>
                    <a:pt x="2066" y="778"/>
                  </a:lnTo>
                  <a:lnTo>
                    <a:pt x="2059" y="749"/>
                  </a:lnTo>
                  <a:lnTo>
                    <a:pt x="2054" y="720"/>
                  </a:lnTo>
                  <a:lnTo>
                    <a:pt x="2050" y="692"/>
                  </a:lnTo>
                  <a:lnTo>
                    <a:pt x="2046" y="678"/>
                  </a:lnTo>
                  <a:lnTo>
                    <a:pt x="2042" y="666"/>
                  </a:lnTo>
                  <a:lnTo>
                    <a:pt x="2042" y="666"/>
                  </a:lnTo>
                  <a:lnTo>
                    <a:pt x="2025" y="612"/>
                  </a:lnTo>
                  <a:lnTo>
                    <a:pt x="2008" y="560"/>
                  </a:lnTo>
                  <a:lnTo>
                    <a:pt x="1991" y="506"/>
                  </a:lnTo>
                  <a:lnTo>
                    <a:pt x="1983" y="479"/>
                  </a:lnTo>
                  <a:lnTo>
                    <a:pt x="1976" y="450"/>
                  </a:lnTo>
                  <a:lnTo>
                    <a:pt x="1976" y="450"/>
                  </a:lnTo>
                  <a:lnTo>
                    <a:pt x="1964" y="397"/>
                  </a:lnTo>
                  <a:lnTo>
                    <a:pt x="1954" y="344"/>
                  </a:lnTo>
                  <a:lnTo>
                    <a:pt x="1942" y="292"/>
                  </a:lnTo>
                  <a:lnTo>
                    <a:pt x="1937" y="266"/>
                  </a:lnTo>
                  <a:lnTo>
                    <a:pt x="1930" y="238"/>
                  </a:lnTo>
                  <a:lnTo>
                    <a:pt x="1930" y="238"/>
                  </a:lnTo>
                  <a:lnTo>
                    <a:pt x="1917" y="188"/>
                  </a:lnTo>
                  <a:lnTo>
                    <a:pt x="1908" y="158"/>
                  </a:lnTo>
                  <a:lnTo>
                    <a:pt x="1899" y="128"/>
                  </a:lnTo>
                  <a:lnTo>
                    <a:pt x="1889" y="99"/>
                  </a:lnTo>
                  <a:lnTo>
                    <a:pt x="1877" y="73"/>
                  </a:lnTo>
                  <a:lnTo>
                    <a:pt x="1872" y="63"/>
                  </a:lnTo>
                  <a:lnTo>
                    <a:pt x="1865" y="53"/>
                  </a:lnTo>
                  <a:lnTo>
                    <a:pt x="1860" y="46"/>
                  </a:lnTo>
                  <a:lnTo>
                    <a:pt x="1854" y="39"/>
                  </a:lnTo>
                  <a:lnTo>
                    <a:pt x="1854" y="39"/>
                  </a:lnTo>
                  <a:lnTo>
                    <a:pt x="1847" y="35"/>
                  </a:lnTo>
                  <a:lnTo>
                    <a:pt x="1840" y="32"/>
                  </a:lnTo>
                  <a:lnTo>
                    <a:pt x="1832" y="28"/>
                  </a:lnTo>
                  <a:lnTo>
                    <a:pt x="1824" y="26"/>
                  </a:lnTo>
                  <a:lnTo>
                    <a:pt x="1805" y="23"/>
                  </a:lnTo>
                  <a:lnTo>
                    <a:pt x="1786" y="22"/>
                  </a:lnTo>
                  <a:lnTo>
                    <a:pt x="1767" y="22"/>
                  </a:lnTo>
                  <a:lnTo>
                    <a:pt x="1748" y="23"/>
                  </a:lnTo>
                  <a:lnTo>
                    <a:pt x="1712" y="26"/>
                  </a:lnTo>
                  <a:lnTo>
                    <a:pt x="1712" y="26"/>
                  </a:lnTo>
                  <a:lnTo>
                    <a:pt x="1723" y="43"/>
                  </a:lnTo>
                  <a:lnTo>
                    <a:pt x="1733" y="61"/>
                  </a:lnTo>
                  <a:lnTo>
                    <a:pt x="1741" y="79"/>
                  </a:lnTo>
                  <a:lnTo>
                    <a:pt x="1748" y="99"/>
                  </a:lnTo>
                  <a:lnTo>
                    <a:pt x="1755" y="120"/>
                  </a:lnTo>
                  <a:lnTo>
                    <a:pt x="1760" y="140"/>
                  </a:lnTo>
                  <a:lnTo>
                    <a:pt x="1770" y="185"/>
                  </a:lnTo>
                  <a:lnTo>
                    <a:pt x="1779" y="231"/>
                  </a:lnTo>
                  <a:lnTo>
                    <a:pt x="1787" y="278"/>
                  </a:lnTo>
                  <a:lnTo>
                    <a:pt x="1795" y="326"/>
                  </a:lnTo>
                  <a:lnTo>
                    <a:pt x="1804" y="374"/>
                  </a:lnTo>
                  <a:lnTo>
                    <a:pt x="1804" y="374"/>
                  </a:lnTo>
                  <a:lnTo>
                    <a:pt x="1812" y="405"/>
                  </a:lnTo>
                  <a:lnTo>
                    <a:pt x="1820" y="438"/>
                  </a:lnTo>
                  <a:lnTo>
                    <a:pt x="1839" y="501"/>
                  </a:lnTo>
                  <a:lnTo>
                    <a:pt x="1856" y="564"/>
                  </a:lnTo>
                  <a:lnTo>
                    <a:pt x="1864" y="595"/>
                  </a:lnTo>
                  <a:lnTo>
                    <a:pt x="1871" y="627"/>
                  </a:lnTo>
                  <a:lnTo>
                    <a:pt x="1871" y="627"/>
                  </a:lnTo>
                  <a:lnTo>
                    <a:pt x="1883" y="690"/>
                  </a:lnTo>
                  <a:lnTo>
                    <a:pt x="1893" y="754"/>
                  </a:lnTo>
                  <a:lnTo>
                    <a:pt x="1903" y="819"/>
                  </a:lnTo>
                  <a:lnTo>
                    <a:pt x="1915" y="883"/>
                  </a:lnTo>
                  <a:lnTo>
                    <a:pt x="1915" y="883"/>
                  </a:lnTo>
                  <a:lnTo>
                    <a:pt x="1950" y="1068"/>
                  </a:lnTo>
                  <a:lnTo>
                    <a:pt x="1984" y="1250"/>
                  </a:lnTo>
                  <a:lnTo>
                    <a:pt x="2018" y="1429"/>
                  </a:lnTo>
                  <a:lnTo>
                    <a:pt x="2035" y="1517"/>
                  </a:lnTo>
                  <a:lnTo>
                    <a:pt x="2050" y="1604"/>
                  </a:lnTo>
                  <a:lnTo>
                    <a:pt x="2050" y="1604"/>
                  </a:lnTo>
                  <a:lnTo>
                    <a:pt x="2054" y="1619"/>
                  </a:lnTo>
                  <a:lnTo>
                    <a:pt x="2059" y="1635"/>
                  </a:lnTo>
                  <a:lnTo>
                    <a:pt x="2065" y="1650"/>
                  </a:lnTo>
                  <a:lnTo>
                    <a:pt x="2067" y="1657"/>
                  </a:lnTo>
                  <a:lnTo>
                    <a:pt x="2068" y="1665"/>
                  </a:lnTo>
                  <a:lnTo>
                    <a:pt x="2068" y="1665"/>
                  </a:lnTo>
                  <a:lnTo>
                    <a:pt x="2069" y="1682"/>
                  </a:lnTo>
                  <a:lnTo>
                    <a:pt x="2070" y="1700"/>
                  </a:lnTo>
                  <a:lnTo>
                    <a:pt x="2070" y="1718"/>
                  </a:lnTo>
                  <a:lnTo>
                    <a:pt x="2070" y="1736"/>
                  </a:lnTo>
                  <a:lnTo>
                    <a:pt x="2070" y="1736"/>
                  </a:lnTo>
                  <a:lnTo>
                    <a:pt x="2076" y="1819"/>
                  </a:lnTo>
                  <a:lnTo>
                    <a:pt x="2077" y="1839"/>
                  </a:lnTo>
                  <a:lnTo>
                    <a:pt x="2077" y="1861"/>
                  </a:lnTo>
                  <a:lnTo>
                    <a:pt x="2077" y="1880"/>
                  </a:lnTo>
                  <a:lnTo>
                    <a:pt x="2075" y="1897"/>
                  </a:lnTo>
                  <a:lnTo>
                    <a:pt x="2075" y="1897"/>
                  </a:lnTo>
                  <a:lnTo>
                    <a:pt x="2073" y="1908"/>
                  </a:lnTo>
                  <a:lnTo>
                    <a:pt x="2069" y="1919"/>
                  </a:lnTo>
                  <a:lnTo>
                    <a:pt x="2063" y="1931"/>
                  </a:lnTo>
                  <a:lnTo>
                    <a:pt x="2060" y="1943"/>
                  </a:lnTo>
                  <a:lnTo>
                    <a:pt x="2060" y="1943"/>
                  </a:lnTo>
                  <a:lnTo>
                    <a:pt x="2057" y="1963"/>
                  </a:lnTo>
                  <a:lnTo>
                    <a:pt x="2054" y="1979"/>
                  </a:lnTo>
                  <a:lnTo>
                    <a:pt x="2052" y="1987"/>
                  </a:lnTo>
                  <a:lnTo>
                    <a:pt x="2048" y="1993"/>
                  </a:lnTo>
                  <a:lnTo>
                    <a:pt x="2045" y="2002"/>
                  </a:lnTo>
                  <a:lnTo>
                    <a:pt x="2040" y="2009"/>
                  </a:lnTo>
                  <a:lnTo>
                    <a:pt x="2040" y="2009"/>
                  </a:lnTo>
                  <a:lnTo>
                    <a:pt x="2037" y="2013"/>
                  </a:lnTo>
                  <a:lnTo>
                    <a:pt x="2033" y="2016"/>
                  </a:lnTo>
                  <a:lnTo>
                    <a:pt x="2026" y="2022"/>
                  </a:lnTo>
                  <a:lnTo>
                    <a:pt x="2023" y="2025"/>
                  </a:lnTo>
                  <a:lnTo>
                    <a:pt x="2022" y="2029"/>
                  </a:lnTo>
                  <a:lnTo>
                    <a:pt x="2021" y="2032"/>
                  </a:lnTo>
                  <a:lnTo>
                    <a:pt x="2022" y="2035"/>
                  </a:lnTo>
                  <a:lnTo>
                    <a:pt x="2022" y="2035"/>
                  </a:lnTo>
                  <a:lnTo>
                    <a:pt x="2058" y="2028"/>
                  </a:lnTo>
                  <a:lnTo>
                    <a:pt x="2093" y="2020"/>
                  </a:lnTo>
                  <a:lnTo>
                    <a:pt x="2128" y="2010"/>
                  </a:lnTo>
                  <a:lnTo>
                    <a:pt x="2144" y="2005"/>
                  </a:lnTo>
                  <a:lnTo>
                    <a:pt x="2159" y="1999"/>
                  </a:lnTo>
                  <a:lnTo>
                    <a:pt x="2174" y="1992"/>
                  </a:lnTo>
                  <a:lnTo>
                    <a:pt x="2187" y="1984"/>
                  </a:lnTo>
                  <a:lnTo>
                    <a:pt x="2199" y="1975"/>
                  </a:lnTo>
                  <a:lnTo>
                    <a:pt x="2211" y="1965"/>
                  </a:lnTo>
                  <a:lnTo>
                    <a:pt x="2221" y="1955"/>
                  </a:lnTo>
                  <a:lnTo>
                    <a:pt x="2230" y="1942"/>
                  </a:lnTo>
                  <a:lnTo>
                    <a:pt x="2238" y="1928"/>
                  </a:lnTo>
                  <a:lnTo>
                    <a:pt x="2244" y="1912"/>
                  </a:lnTo>
                  <a:lnTo>
                    <a:pt x="2244" y="1912"/>
                  </a:lnTo>
                  <a:close/>
                  <a:moveTo>
                    <a:pt x="507" y="262"/>
                  </a:moveTo>
                  <a:lnTo>
                    <a:pt x="507" y="262"/>
                  </a:lnTo>
                  <a:lnTo>
                    <a:pt x="503" y="252"/>
                  </a:lnTo>
                  <a:lnTo>
                    <a:pt x="502" y="243"/>
                  </a:lnTo>
                  <a:lnTo>
                    <a:pt x="503" y="232"/>
                  </a:lnTo>
                  <a:lnTo>
                    <a:pt x="505" y="221"/>
                  </a:lnTo>
                  <a:lnTo>
                    <a:pt x="509" y="199"/>
                  </a:lnTo>
                  <a:lnTo>
                    <a:pt x="511" y="186"/>
                  </a:lnTo>
                  <a:lnTo>
                    <a:pt x="512" y="172"/>
                  </a:lnTo>
                  <a:lnTo>
                    <a:pt x="512" y="172"/>
                  </a:lnTo>
                  <a:lnTo>
                    <a:pt x="513" y="142"/>
                  </a:lnTo>
                  <a:lnTo>
                    <a:pt x="513" y="125"/>
                  </a:lnTo>
                  <a:lnTo>
                    <a:pt x="513" y="108"/>
                  </a:lnTo>
                  <a:lnTo>
                    <a:pt x="512" y="91"/>
                  </a:lnTo>
                  <a:lnTo>
                    <a:pt x="508" y="73"/>
                  </a:lnTo>
                  <a:lnTo>
                    <a:pt x="506" y="66"/>
                  </a:lnTo>
                  <a:lnTo>
                    <a:pt x="502" y="60"/>
                  </a:lnTo>
                  <a:lnTo>
                    <a:pt x="498" y="53"/>
                  </a:lnTo>
                  <a:lnTo>
                    <a:pt x="494" y="47"/>
                  </a:lnTo>
                  <a:lnTo>
                    <a:pt x="494" y="47"/>
                  </a:lnTo>
                  <a:lnTo>
                    <a:pt x="488" y="42"/>
                  </a:lnTo>
                  <a:lnTo>
                    <a:pt x="482" y="38"/>
                  </a:lnTo>
                  <a:lnTo>
                    <a:pt x="475" y="35"/>
                  </a:lnTo>
                  <a:lnTo>
                    <a:pt x="466" y="32"/>
                  </a:lnTo>
                  <a:lnTo>
                    <a:pt x="448" y="27"/>
                  </a:lnTo>
                  <a:lnTo>
                    <a:pt x="426" y="24"/>
                  </a:lnTo>
                  <a:lnTo>
                    <a:pt x="406" y="23"/>
                  </a:lnTo>
                  <a:lnTo>
                    <a:pt x="387" y="25"/>
                  </a:lnTo>
                  <a:lnTo>
                    <a:pt x="378" y="26"/>
                  </a:lnTo>
                  <a:lnTo>
                    <a:pt x="371" y="28"/>
                  </a:lnTo>
                  <a:lnTo>
                    <a:pt x="363" y="31"/>
                  </a:lnTo>
                  <a:lnTo>
                    <a:pt x="358" y="34"/>
                  </a:lnTo>
                  <a:lnTo>
                    <a:pt x="358" y="34"/>
                  </a:lnTo>
                  <a:lnTo>
                    <a:pt x="346" y="81"/>
                  </a:lnTo>
                  <a:lnTo>
                    <a:pt x="335" y="129"/>
                  </a:lnTo>
                  <a:lnTo>
                    <a:pt x="326" y="178"/>
                  </a:lnTo>
                  <a:lnTo>
                    <a:pt x="318" y="228"/>
                  </a:lnTo>
                  <a:lnTo>
                    <a:pt x="311" y="278"/>
                  </a:lnTo>
                  <a:lnTo>
                    <a:pt x="304" y="328"/>
                  </a:lnTo>
                  <a:lnTo>
                    <a:pt x="294" y="430"/>
                  </a:lnTo>
                  <a:lnTo>
                    <a:pt x="284" y="533"/>
                  </a:lnTo>
                  <a:lnTo>
                    <a:pt x="273" y="636"/>
                  </a:lnTo>
                  <a:lnTo>
                    <a:pt x="268" y="687"/>
                  </a:lnTo>
                  <a:lnTo>
                    <a:pt x="261" y="738"/>
                  </a:lnTo>
                  <a:lnTo>
                    <a:pt x="254" y="789"/>
                  </a:lnTo>
                  <a:lnTo>
                    <a:pt x="245" y="839"/>
                  </a:lnTo>
                  <a:lnTo>
                    <a:pt x="245" y="839"/>
                  </a:lnTo>
                  <a:lnTo>
                    <a:pt x="305" y="837"/>
                  </a:lnTo>
                  <a:lnTo>
                    <a:pt x="335" y="836"/>
                  </a:lnTo>
                  <a:lnTo>
                    <a:pt x="364" y="837"/>
                  </a:lnTo>
                  <a:lnTo>
                    <a:pt x="392" y="839"/>
                  </a:lnTo>
                  <a:lnTo>
                    <a:pt x="406" y="840"/>
                  </a:lnTo>
                  <a:lnTo>
                    <a:pt x="420" y="843"/>
                  </a:lnTo>
                  <a:lnTo>
                    <a:pt x="433" y="845"/>
                  </a:lnTo>
                  <a:lnTo>
                    <a:pt x="446" y="850"/>
                  </a:lnTo>
                  <a:lnTo>
                    <a:pt x="458" y="854"/>
                  </a:lnTo>
                  <a:lnTo>
                    <a:pt x="470" y="859"/>
                  </a:lnTo>
                  <a:lnTo>
                    <a:pt x="470" y="859"/>
                  </a:lnTo>
                  <a:lnTo>
                    <a:pt x="479" y="701"/>
                  </a:lnTo>
                  <a:lnTo>
                    <a:pt x="486" y="546"/>
                  </a:lnTo>
                  <a:lnTo>
                    <a:pt x="496" y="399"/>
                  </a:lnTo>
                  <a:lnTo>
                    <a:pt x="501" y="328"/>
                  </a:lnTo>
                  <a:lnTo>
                    <a:pt x="507" y="262"/>
                  </a:lnTo>
                  <a:lnTo>
                    <a:pt x="507" y="262"/>
                  </a:lnTo>
                  <a:close/>
                  <a:moveTo>
                    <a:pt x="1920" y="2040"/>
                  </a:moveTo>
                  <a:lnTo>
                    <a:pt x="1920" y="2040"/>
                  </a:lnTo>
                  <a:lnTo>
                    <a:pt x="1944" y="2037"/>
                  </a:lnTo>
                  <a:lnTo>
                    <a:pt x="1954" y="2035"/>
                  </a:lnTo>
                  <a:lnTo>
                    <a:pt x="1964" y="2033"/>
                  </a:lnTo>
                  <a:lnTo>
                    <a:pt x="1974" y="2030"/>
                  </a:lnTo>
                  <a:lnTo>
                    <a:pt x="1982" y="2025"/>
                  </a:lnTo>
                  <a:lnTo>
                    <a:pt x="1991" y="2021"/>
                  </a:lnTo>
                  <a:lnTo>
                    <a:pt x="1998" y="2017"/>
                  </a:lnTo>
                  <a:lnTo>
                    <a:pt x="2005" y="2010"/>
                  </a:lnTo>
                  <a:lnTo>
                    <a:pt x="2012" y="2005"/>
                  </a:lnTo>
                  <a:lnTo>
                    <a:pt x="2017" y="1998"/>
                  </a:lnTo>
                  <a:lnTo>
                    <a:pt x="2024" y="1991"/>
                  </a:lnTo>
                  <a:lnTo>
                    <a:pt x="2029" y="1983"/>
                  </a:lnTo>
                  <a:lnTo>
                    <a:pt x="2033" y="1974"/>
                  </a:lnTo>
                  <a:lnTo>
                    <a:pt x="2042" y="1956"/>
                  </a:lnTo>
                  <a:lnTo>
                    <a:pt x="2042" y="1956"/>
                  </a:lnTo>
                  <a:lnTo>
                    <a:pt x="2047" y="1924"/>
                  </a:lnTo>
                  <a:lnTo>
                    <a:pt x="2052" y="1893"/>
                  </a:lnTo>
                  <a:lnTo>
                    <a:pt x="2054" y="1861"/>
                  </a:lnTo>
                  <a:lnTo>
                    <a:pt x="2055" y="1827"/>
                  </a:lnTo>
                  <a:lnTo>
                    <a:pt x="2055" y="1795"/>
                  </a:lnTo>
                  <a:lnTo>
                    <a:pt x="2054" y="1763"/>
                  </a:lnTo>
                  <a:lnTo>
                    <a:pt x="2053" y="1730"/>
                  </a:lnTo>
                  <a:lnTo>
                    <a:pt x="2050" y="1698"/>
                  </a:lnTo>
                  <a:lnTo>
                    <a:pt x="2046" y="1666"/>
                  </a:lnTo>
                  <a:lnTo>
                    <a:pt x="2042" y="1634"/>
                  </a:lnTo>
                  <a:lnTo>
                    <a:pt x="2031" y="1570"/>
                  </a:lnTo>
                  <a:lnTo>
                    <a:pt x="2020" y="1509"/>
                  </a:lnTo>
                  <a:lnTo>
                    <a:pt x="2007" y="1449"/>
                  </a:lnTo>
                  <a:lnTo>
                    <a:pt x="2007" y="1449"/>
                  </a:lnTo>
                  <a:lnTo>
                    <a:pt x="1992" y="1382"/>
                  </a:lnTo>
                  <a:lnTo>
                    <a:pt x="1978" y="1313"/>
                  </a:lnTo>
                  <a:lnTo>
                    <a:pt x="1950" y="1175"/>
                  </a:lnTo>
                  <a:lnTo>
                    <a:pt x="1925" y="1037"/>
                  </a:lnTo>
                  <a:lnTo>
                    <a:pt x="1900" y="900"/>
                  </a:lnTo>
                  <a:lnTo>
                    <a:pt x="1900" y="900"/>
                  </a:lnTo>
                  <a:lnTo>
                    <a:pt x="1887" y="830"/>
                  </a:lnTo>
                  <a:lnTo>
                    <a:pt x="1875" y="760"/>
                  </a:lnTo>
                  <a:lnTo>
                    <a:pt x="1863" y="691"/>
                  </a:lnTo>
                  <a:lnTo>
                    <a:pt x="1850" y="625"/>
                  </a:lnTo>
                  <a:lnTo>
                    <a:pt x="1850" y="625"/>
                  </a:lnTo>
                  <a:lnTo>
                    <a:pt x="1843" y="591"/>
                  </a:lnTo>
                  <a:lnTo>
                    <a:pt x="1834" y="556"/>
                  </a:lnTo>
                  <a:lnTo>
                    <a:pt x="1815" y="490"/>
                  </a:lnTo>
                  <a:lnTo>
                    <a:pt x="1796" y="421"/>
                  </a:lnTo>
                  <a:lnTo>
                    <a:pt x="1787" y="387"/>
                  </a:lnTo>
                  <a:lnTo>
                    <a:pt x="1779" y="351"/>
                  </a:lnTo>
                  <a:lnTo>
                    <a:pt x="1779" y="351"/>
                  </a:lnTo>
                  <a:lnTo>
                    <a:pt x="1765" y="280"/>
                  </a:lnTo>
                  <a:lnTo>
                    <a:pt x="1751" y="205"/>
                  </a:lnTo>
                  <a:lnTo>
                    <a:pt x="1751" y="205"/>
                  </a:lnTo>
                  <a:lnTo>
                    <a:pt x="1747" y="176"/>
                  </a:lnTo>
                  <a:lnTo>
                    <a:pt x="1742" y="148"/>
                  </a:lnTo>
                  <a:lnTo>
                    <a:pt x="1737" y="122"/>
                  </a:lnTo>
                  <a:lnTo>
                    <a:pt x="1732" y="97"/>
                  </a:lnTo>
                  <a:lnTo>
                    <a:pt x="1728" y="85"/>
                  </a:lnTo>
                  <a:lnTo>
                    <a:pt x="1724" y="75"/>
                  </a:lnTo>
                  <a:lnTo>
                    <a:pt x="1719" y="65"/>
                  </a:lnTo>
                  <a:lnTo>
                    <a:pt x="1712" y="56"/>
                  </a:lnTo>
                  <a:lnTo>
                    <a:pt x="1706" y="49"/>
                  </a:lnTo>
                  <a:lnTo>
                    <a:pt x="1697" y="42"/>
                  </a:lnTo>
                  <a:lnTo>
                    <a:pt x="1688" y="38"/>
                  </a:lnTo>
                  <a:lnTo>
                    <a:pt x="1677" y="34"/>
                  </a:lnTo>
                  <a:lnTo>
                    <a:pt x="1677" y="34"/>
                  </a:lnTo>
                  <a:lnTo>
                    <a:pt x="1669" y="38"/>
                  </a:lnTo>
                  <a:lnTo>
                    <a:pt x="1662" y="42"/>
                  </a:lnTo>
                  <a:lnTo>
                    <a:pt x="1656" y="47"/>
                  </a:lnTo>
                  <a:lnTo>
                    <a:pt x="1649" y="52"/>
                  </a:lnTo>
                  <a:lnTo>
                    <a:pt x="1644" y="58"/>
                  </a:lnTo>
                  <a:lnTo>
                    <a:pt x="1638" y="65"/>
                  </a:lnTo>
                  <a:lnTo>
                    <a:pt x="1634" y="71"/>
                  </a:lnTo>
                  <a:lnTo>
                    <a:pt x="1630" y="79"/>
                  </a:lnTo>
                  <a:lnTo>
                    <a:pt x="1627" y="86"/>
                  </a:lnTo>
                  <a:lnTo>
                    <a:pt x="1623" y="95"/>
                  </a:lnTo>
                  <a:lnTo>
                    <a:pt x="1619" y="112"/>
                  </a:lnTo>
                  <a:lnTo>
                    <a:pt x="1618" y="130"/>
                  </a:lnTo>
                  <a:lnTo>
                    <a:pt x="1618" y="149"/>
                  </a:lnTo>
                  <a:lnTo>
                    <a:pt x="1618" y="149"/>
                  </a:lnTo>
                  <a:lnTo>
                    <a:pt x="1624" y="146"/>
                  </a:lnTo>
                  <a:lnTo>
                    <a:pt x="1632" y="145"/>
                  </a:lnTo>
                  <a:lnTo>
                    <a:pt x="1639" y="146"/>
                  </a:lnTo>
                  <a:lnTo>
                    <a:pt x="1646" y="147"/>
                  </a:lnTo>
                  <a:lnTo>
                    <a:pt x="1653" y="151"/>
                  </a:lnTo>
                  <a:lnTo>
                    <a:pt x="1661" y="155"/>
                  </a:lnTo>
                  <a:lnTo>
                    <a:pt x="1667" y="159"/>
                  </a:lnTo>
                  <a:lnTo>
                    <a:pt x="1674" y="164"/>
                  </a:lnTo>
                  <a:lnTo>
                    <a:pt x="1680" y="170"/>
                  </a:lnTo>
                  <a:lnTo>
                    <a:pt x="1685" y="176"/>
                  </a:lnTo>
                  <a:lnTo>
                    <a:pt x="1691" y="183"/>
                  </a:lnTo>
                  <a:lnTo>
                    <a:pt x="1695" y="190"/>
                  </a:lnTo>
                  <a:lnTo>
                    <a:pt x="1698" y="197"/>
                  </a:lnTo>
                  <a:lnTo>
                    <a:pt x="1700" y="203"/>
                  </a:lnTo>
                  <a:lnTo>
                    <a:pt x="1703" y="209"/>
                  </a:lnTo>
                  <a:lnTo>
                    <a:pt x="1703" y="216"/>
                  </a:lnTo>
                  <a:lnTo>
                    <a:pt x="1703" y="216"/>
                  </a:lnTo>
                  <a:lnTo>
                    <a:pt x="1702" y="222"/>
                  </a:lnTo>
                  <a:lnTo>
                    <a:pt x="1699" y="228"/>
                  </a:lnTo>
                  <a:lnTo>
                    <a:pt x="1696" y="233"/>
                  </a:lnTo>
                  <a:lnTo>
                    <a:pt x="1693" y="236"/>
                  </a:lnTo>
                  <a:lnTo>
                    <a:pt x="1689" y="239"/>
                  </a:lnTo>
                  <a:lnTo>
                    <a:pt x="1683" y="242"/>
                  </a:lnTo>
                  <a:lnTo>
                    <a:pt x="1677" y="244"/>
                  </a:lnTo>
                  <a:lnTo>
                    <a:pt x="1671" y="245"/>
                  </a:lnTo>
                  <a:lnTo>
                    <a:pt x="1657" y="247"/>
                  </a:lnTo>
                  <a:lnTo>
                    <a:pt x="1641" y="247"/>
                  </a:lnTo>
                  <a:lnTo>
                    <a:pt x="1605" y="246"/>
                  </a:lnTo>
                  <a:lnTo>
                    <a:pt x="1605" y="246"/>
                  </a:lnTo>
                  <a:lnTo>
                    <a:pt x="1601" y="261"/>
                  </a:lnTo>
                  <a:lnTo>
                    <a:pt x="1598" y="277"/>
                  </a:lnTo>
                  <a:lnTo>
                    <a:pt x="1596" y="293"/>
                  </a:lnTo>
                  <a:lnTo>
                    <a:pt x="1594" y="310"/>
                  </a:lnTo>
                  <a:lnTo>
                    <a:pt x="1593" y="345"/>
                  </a:lnTo>
                  <a:lnTo>
                    <a:pt x="1592" y="382"/>
                  </a:lnTo>
                  <a:lnTo>
                    <a:pt x="1592" y="417"/>
                  </a:lnTo>
                  <a:lnTo>
                    <a:pt x="1591" y="435"/>
                  </a:lnTo>
                  <a:lnTo>
                    <a:pt x="1590" y="453"/>
                  </a:lnTo>
                  <a:lnTo>
                    <a:pt x="1588" y="469"/>
                  </a:lnTo>
                  <a:lnTo>
                    <a:pt x="1585" y="485"/>
                  </a:lnTo>
                  <a:lnTo>
                    <a:pt x="1581" y="501"/>
                  </a:lnTo>
                  <a:lnTo>
                    <a:pt x="1574" y="515"/>
                  </a:lnTo>
                  <a:lnTo>
                    <a:pt x="1574" y="515"/>
                  </a:lnTo>
                  <a:lnTo>
                    <a:pt x="1591" y="514"/>
                  </a:lnTo>
                  <a:lnTo>
                    <a:pt x="1609" y="510"/>
                  </a:lnTo>
                  <a:lnTo>
                    <a:pt x="1646" y="505"/>
                  </a:lnTo>
                  <a:lnTo>
                    <a:pt x="1664" y="502"/>
                  </a:lnTo>
                  <a:lnTo>
                    <a:pt x="1682" y="501"/>
                  </a:lnTo>
                  <a:lnTo>
                    <a:pt x="1700" y="502"/>
                  </a:lnTo>
                  <a:lnTo>
                    <a:pt x="1709" y="503"/>
                  </a:lnTo>
                  <a:lnTo>
                    <a:pt x="1718" y="504"/>
                  </a:lnTo>
                  <a:lnTo>
                    <a:pt x="1718" y="504"/>
                  </a:lnTo>
                  <a:lnTo>
                    <a:pt x="1723" y="510"/>
                  </a:lnTo>
                  <a:lnTo>
                    <a:pt x="1727" y="517"/>
                  </a:lnTo>
                  <a:lnTo>
                    <a:pt x="1732" y="524"/>
                  </a:lnTo>
                  <a:lnTo>
                    <a:pt x="1734" y="531"/>
                  </a:lnTo>
                  <a:lnTo>
                    <a:pt x="1736" y="538"/>
                  </a:lnTo>
                  <a:lnTo>
                    <a:pt x="1736" y="545"/>
                  </a:lnTo>
                  <a:lnTo>
                    <a:pt x="1736" y="552"/>
                  </a:lnTo>
                  <a:lnTo>
                    <a:pt x="1736" y="559"/>
                  </a:lnTo>
                  <a:lnTo>
                    <a:pt x="1734" y="565"/>
                  </a:lnTo>
                  <a:lnTo>
                    <a:pt x="1730" y="571"/>
                  </a:lnTo>
                  <a:lnTo>
                    <a:pt x="1727" y="578"/>
                  </a:lnTo>
                  <a:lnTo>
                    <a:pt x="1723" y="583"/>
                  </a:lnTo>
                  <a:lnTo>
                    <a:pt x="1718" y="587"/>
                  </a:lnTo>
                  <a:lnTo>
                    <a:pt x="1712" y="593"/>
                  </a:lnTo>
                  <a:lnTo>
                    <a:pt x="1705" y="596"/>
                  </a:lnTo>
                  <a:lnTo>
                    <a:pt x="1697" y="599"/>
                  </a:lnTo>
                  <a:lnTo>
                    <a:pt x="1697" y="599"/>
                  </a:lnTo>
                  <a:lnTo>
                    <a:pt x="1692" y="600"/>
                  </a:lnTo>
                  <a:lnTo>
                    <a:pt x="1685" y="601"/>
                  </a:lnTo>
                  <a:lnTo>
                    <a:pt x="1676" y="602"/>
                  </a:lnTo>
                  <a:lnTo>
                    <a:pt x="1671" y="603"/>
                  </a:lnTo>
                  <a:lnTo>
                    <a:pt x="1665" y="605"/>
                  </a:lnTo>
                  <a:lnTo>
                    <a:pt x="1661" y="608"/>
                  </a:lnTo>
                  <a:lnTo>
                    <a:pt x="1657" y="612"/>
                  </a:lnTo>
                  <a:lnTo>
                    <a:pt x="1657" y="612"/>
                  </a:lnTo>
                  <a:lnTo>
                    <a:pt x="1637" y="610"/>
                  </a:lnTo>
                  <a:lnTo>
                    <a:pt x="1622" y="610"/>
                  </a:lnTo>
                  <a:lnTo>
                    <a:pt x="1592" y="612"/>
                  </a:lnTo>
                  <a:lnTo>
                    <a:pt x="1592" y="612"/>
                  </a:lnTo>
                  <a:lnTo>
                    <a:pt x="1591" y="624"/>
                  </a:lnTo>
                  <a:lnTo>
                    <a:pt x="1589" y="636"/>
                  </a:lnTo>
                  <a:lnTo>
                    <a:pt x="1586" y="647"/>
                  </a:lnTo>
                  <a:lnTo>
                    <a:pt x="1582" y="659"/>
                  </a:lnTo>
                  <a:lnTo>
                    <a:pt x="1576" y="671"/>
                  </a:lnTo>
                  <a:lnTo>
                    <a:pt x="1570" y="683"/>
                  </a:lnTo>
                  <a:lnTo>
                    <a:pt x="1563" y="693"/>
                  </a:lnTo>
                  <a:lnTo>
                    <a:pt x="1557" y="704"/>
                  </a:lnTo>
                  <a:lnTo>
                    <a:pt x="1557" y="704"/>
                  </a:lnTo>
                  <a:lnTo>
                    <a:pt x="1551" y="732"/>
                  </a:lnTo>
                  <a:lnTo>
                    <a:pt x="1547" y="758"/>
                  </a:lnTo>
                  <a:lnTo>
                    <a:pt x="1546" y="782"/>
                  </a:lnTo>
                  <a:lnTo>
                    <a:pt x="1545" y="806"/>
                  </a:lnTo>
                  <a:lnTo>
                    <a:pt x="1545" y="829"/>
                  </a:lnTo>
                  <a:lnTo>
                    <a:pt x="1544" y="853"/>
                  </a:lnTo>
                  <a:lnTo>
                    <a:pt x="1543" y="878"/>
                  </a:lnTo>
                  <a:lnTo>
                    <a:pt x="1539" y="903"/>
                  </a:lnTo>
                  <a:lnTo>
                    <a:pt x="1539" y="903"/>
                  </a:lnTo>
                  <a:lnTo>
                    <a:pt x="1600" y="905"/>
                  </a:lnTo>
                  <a:lnTo>
                    <a:pt x="1631" y="906"/>
                  </a:lnTo>
                  <a:lnTo>
                    <a:pt x="1662" y="906"/>
                  </a:lnTo>
                  <a:lnTo>
                    <a:pt x="1693" y="906"/>
                  </a:lnTo>
                  <a:lnTo>
                    <a:pt x="1724" y="904"/>
                  </a:lnTo>
                  <a:lnTo>
                    <a:pt x="1755" y="901"/>
                  </a:lnTo>
                  <a:lnTo>
                    <a:pt x="1784" y="896"/>
                  </a:lnTo>
                  <a:lnTo>
                    <a:pt x="1784" y="896"/>
                  </a:lnTo>
                  <a:lnTo>
                    <a:pt x="1794" y="905"/>
                  </a:lnTo>
                  <a:lnTo>
                    <a:pt x="1803" y="917"/>
                  </a:lnTo>
                  <a:lnTo>
                    <a:pt x="1811" y="931"/>
                  </a:lnTo>
                  <a:lnTo>
                    <a:pt x="1816" y="946"/>
                  </a:lnTo>
                  <a:lnTo>
                    <a:pt x="1818" y="954"/>
                  </a:lnTo>
                  <a:lnTo>
                    <a:pt x="1819" y="962"/>
                  </a:lnTo>
                  <a:lnTo>
                    <a:pt x="1819" y="970"/>
                  </a:lnTo>
                  <a:lnTo>
                    <a:pt x="1818" y="977"/>
                  </a:lnTo>
                  <a:lnTo>
                    <a:pt x="1817" y="984"/>
                  </a:lnTo>
                  <a:lnTo>
                    <a:pt x="1814" y="991"/>
                  </a:lnTo>
                  <a:lnTo>
                    <a:pt x="1810" y="997"/>
                  </a:lnTo>
                  <a:lnTo>
                    <a:pt x="1804" y="1003"/>
                  </a:lnTo>
                  <a:lnTo>
                    <a:pt x="1804" y="1003"/>
                  </a:lnTo>
                  <a:lnTo>
                    <a:pt x="1769" y="1005"/>
                  </a:lnTo>
                  <a:lnTo>
                    <a:pt x="1733" y="1006"/>
                  </a:lnTo>
                  <a:lnTo>
                    <a:pt x="1694" y="1006"/>
                  </a:lnTo>
                  <a:lnTo>
                    <a:pt x="1656" y="1005"/>
                  </a:lnTo>
                  <a:lnTo>
                    <a:pt x="1582" y="1003"/>
                  </a:lnTo>
                  <a:lnTo>
                    <a:pt x="1548" y="1003"/>
                  </a:lnTo>
                  <a:lnTo>
                    <a:pt x="1518" y="1003"/>
                  </a:lnTo>
                  <a:lnTo>
                    <a:pt x="1518" y="1003"/>
                  </a:lnTo>
                  <a:lnTo>
                    <a:pt x="1512" y="1035"/>
                  </a:lnTo>
                  <a:lnTo>
                    <a:pt x="1508" y="1068"/>
                  </a:lnTo>
                  <a:lnTo>
                    <a:pt x="1503" y="1101"/>
                  </a:lnTo>
                  <a:lnTo>
                    <a:pt x="1500" y="1136"/>
                  </a:lnTo>
                  <a:lnTo>
                    <a:pt x="1500" y="1136"/>
                  </a:lnTo>
                  <a:lnTo>
                    <a:pt x="1493" y="1204"/>
                  </a:lnTo>
                  <a:lnTo>
                    <a:pt x="1491" y="1238"/>
                  </a:lnTo>
                  <a:lnTo>
                    <a:pt x="1490" y="1254"/>
                  </a:lnTo>
                  <a:lnTo>
                    <a:pt x="1491" y="1271"/>
                  </a:lnTo>
                  <a:lnTo>
                    <a:pt x="1491" y="1271"/>
                  </a:lnTo>
                  <a:lnTo>
                    <a:pt x="1499" y="1230"/>
                  </a:lnTo>
                  <a:lnTo>
                    <a:pt x="1506" y="1208"/>
                  </a:lnTo>
                  <a:lnTo>
                    <a:pt x="1513" y="1189"/>
                  </a:lnTo>
                  <a:lnTo>
                    <a:pt x="1517" y="1181"/>
                  </a:lnTo>
                  <a:lnTo>
                    <a:pt x="1522" y="1173"/>
                  </a:lnTo>
                  <a:lnTo>
                    <a:pt x="1527" y="1167"/>
                  </a:lnTo>
                  <a:lnTo>
                    <a:pt x="1533" y="1161"/>
                  </a:lnTo>
                  <a:lnTo>
                    <a:pt x="1541" y="1157"/>
                  </a:lnTo>
                  <a:lnTo>
                    <a:pt x="1548" y="1154"/>
                  </a:lnTo>
                  <a:lnTo>
                    <a:pt x="1557" y="1153"/>
                  </a:lnTo>
                  <a:lnTo>
                    <a:pt x="1567" y="1154"/>
                  </a:lnTo>
                  <a:lnTo>
                    <a:pt x="1567" y="1154"/>
                  </a:lnTo>
                  <a:lnTo>
                    <a:pt x="1575" y="1156"/>
                  </a:lnTo>
                  <a:lnTo>
                    <a:pt x="1583" y="1159"/>
                  </a:lnTo>
                  <a:lnTo>
                    <a:pt x="1590" y="1163"/>
                  </a:lnTo>
                  <a:lnTo>
                    <a:pt x="1598" y="1169"/>
                  </a:lnTo>
                  <a:lnTo>
                    <a:pt x="1604" y="1175"/>
                  </a:lnTo>
                  <a:lnTo>
                    <a:pt x="1611" y="1183"/>
                  </a:lnTo>
                  <a:lnTo>
                    <a:pt x="1616" y="1191"/>
                  </a:lnTo>
                  <a:lnTo>
                    <a:pt x="1621" y="1200"/>
                  </a:lnTo>
                  <a:lnTo>
                    <a:pt x="1631" y="1217"/>
                  </a:lnTo>
                  <a:lnTo>
                    <a:pt x="1638" y="1235"/>
                  </a:lnTo>
                  <a:lnTo>
                    <a:pt x="1643" y="1251"/>
                  </a:lnTo>
                  <a:lnTo>
                    <a:pt x="1646" y="1266"/>
                  </a:lnTo>
                  <a:lnTo>
                    <a:pt x="1646" y="1266"/>
                  </a:lnTo>
                  <a:lnTo>
                    <a:pt x="1654" y="1263"/>
                  </a:lnTo>
                  <a:lnTo>
                    <a:pt x="1663" y="1261"/>
                  </a:lnTo>
                  <a:lnTo>
                    <a:pt x="1683" y="1258"/>
                  </a:lnTo>
                  <a:lnTo>
                    <a:pt x="1705" y="1257"/>
                  </a:lnTo>
                  <a:lnTo>
                    <a:pt x="1727" y="1256"/>
                  </a:lnTo>
                  <a:lnTo>
                    <a:pt x="1774" y="1256"/>
                  </a:lnTo>
                  <a:lnTo>
                    <a:pt x="1798" y="1253"/>
                  </a:lnTo>
                  <a:lnTo>
                    <a:pt x="1820" y="1250"/>
                  </a:lnTo>
                  <a:lnTo>
                    <a:pt x="1820" y="1250"/>
                  </a:lnTo>
                  <a:lnTo>
                    <a:pt x="1830" y="1248"/>
                  </a:lnTo>
                  <a:lnTo>
                    <a:pt x="1840" y="1245"/>
                  </a:lnTo>
                  <a:lnTo>
                    <a:pt x="1848" y="1243"/>
                  </a:lnTo>
                  <a:lnTo>
                    <a:pt x="1857" y="1241"/>
                  </a:lnTo>
                  <a:lnTo>
                    <a:pt x="1864" y="1239"/>
                  </a:lnTo>
                  <a:lnTo>
                    <a:pt x="1871" y="1241"/>
                  </a:lnTo>
                  <a:lnTo>
                    <a:pt x="1874" y="1242"/>
                  </a:lnTo>
                  <a:lnTo>
                    <a:pt x="1877" y="1244"/>
                  </a:lnTo>
                  <a:lnTo>
                    <a:pt x="1884" y="1250"/>
                  </a:lnTo>
                  <a:lnTo>
                    <a:pt x="1884" y="1250"/>
                  </a:lnTo>
                  <a:lnTo>
                    <a:pt x="1886" y="1263"/>
                  </a:lnTo>
                  <a:lnTo>
                    <a:pt x="1889" y="1278"/>
                  </a:lnTo>
                  <a:lnTo>
                    <a:pt x="1891" y="1294"/>
                  </a:lnTo>
                  <a:lnTo>
                    <a:pt x="1892" y="1309"/>
                  </a:lnTo>
                  <a:lnTo>
                    <a:pt x="1893" y="1317"/>
                  </a:lnTo>
                  <a:lnTo>
                    <a:pt x="1892" y="1324"/>
                  </a:lnTo>
                  <a:lnTo>
                    <a:pt x="1891" y="1330"/>
                  </a:lnTo>
                  <a:lnTo>
                    <a:pt x="1889" y="1337"/>
                  </a:lnTo>
                  <a:lnTo>
                    <a:pt x="1886" y="1342"/>
                  </a:lnTo>
                  <a:lnTo>
                    <a:pt x="1881" y="1347"/>
                  </a:lnTo>
                  <a:lnTo>
                    <a:pt x="1875" y="1350"/>
                  </a:lnTo>
                  <a:lnTo>
                    <a:pt x="1869" y="1353"/>
                  </a:lnTo>
                  <a:lnTo>
                    <a:pt x="1869" y="1353"/>
                  </a:lnTo>
                  <a:lnTo>
                    <a:pt x="1864" y="1353"/>
                  </a:lnTo>
                  <a:lnTo>
                    <a:pt x="1859" y="1353"/>
                  </a:lnTo>
                  <a:lnTo>
                    <a:pt x="1848" y="1352"/>
                  </a:lnTo>
                  <a:lnTo>
                    <a:pt x="1838" y="1351"/>
                  </a:lnTo>
                  <a:lnTo>
                    <a:pt x="1828" y="1350"/>
                  </a:lnTo>
                  <a:lnTo>
                    <a:pt x="1828" y="1350"/>
                  </a:lnTo>
                  <a:lnTo>
                    <a:pt x="1783" y="1353"/>
                  </a:lnTo>
                  <a:lnTo>
                    <a:pt x="1739" y="1357"/>
                  </a:lnTo>
                  <a:lnTo>
                    <a:pt x="1695" y="1362"/>
                  </a:lnTo>
                  <a:lnTo>
                    <a:pt x="1653" y="1366"/>
                  </a:lnTo>
                  <a:lnTo>
                    <a:pt x="1653" y="1366"/>
                  </a:lnTo>
                  <a:lnTo>
                    <a:pt x="1651" y="1374"/>
                  </a:lnTo>
                  <a:lnTo>
                    <a:pt x="1649" y="1382"/>
                  </a:lnTo>
                  <a:lnTo>
                    <a:pt x="1642" y="1397"/>
                  </a:lnTo>
                  <a:lnTo>
                    <a:pt x="1634" y="1411"/>
                  </a:lnTo>
                  <a:lnTo>
                    <a:pt x="1631" y="1418"/>
                  </a:lnTo>
                  <a:lnTo>
                    <a:pt x="1629" y="1427"/>
                  </a:lnTo>
                  <a:lnTo>
                    <a:pt x="1629" y="1427"/>
                  </a:lnTo>
                  <a:lnTo>
                    <a:pt x="1621" y="1433"/>
                  </a:lnTo>
                  <a:lnTo>
                    <a:pt x="1615" y="1441"/>
                  </a:lnTo>
                  <a:lnTo>
                    <a:pt x="1604" y="1458"/>
                  </a:lnTo>
                  <a:lnTo>
                    <a:pt x="1599" y="1465"/>
                  </a:lnTo>
                  <a:lnTo>
                    <a:pt x="1592" y="1471"/>
                  </a:lnTo>
                  <a:lnTo>
                    <a:pt x="1588" y="1473"/>
                  </a:lnTo>
                  <a:lnTo>
                    <a:pt x="1585" y="1474"/>
                  </a:lnTo>
                  <a:lnTo>
                    <a:pt x="1579" y="1475"/>
                  </a:lnTo>
                  <a:lnTo>
                    <a:pt x="1574" y="1475"/>
                  </a:lnTo>
                  <a:lnTo>
                    <a:pt x="1574" y="1475"/>
                  </a:lnTo>
                  <a:lnTo>
                    <a:pt x="1570" y="1474"/>
                  </a:lnTo>
                  <a:lnTo>
                    <a:pt x="1565" y="1472"/>
                  </a:lnTo>
                  <a:lnTo>
                    <a:pt x="1560" y="1469"/>
                  </a:lnTo>
                  <a:lnTo>
                    <a:pt x="1556" y="1464"/>
                  </a:lnTo>
                  <a:lnTo>
                    <a:pt x="1546" y="1453"/>
                  </a:lnTo>
                  <a:lnTo>
                    <a:pt x="1538" y="1439"/>
                  </a:lnTo>
                  <a:lnTo>
                    <a:pt x="1530" y="1424"/>
                  </a:lnTo>
                  <a:lnTo>
                    <a:pt x="1524" y="1409"/>
                  </a:lnTo>
                  <a:lnTo>
                    <a:pt x="1520" y="1395"/>
                  </a:lnTo>
                  <a:lnTo>
                    <a:pt x="1516" y="1383"/>
                  </a:lnTo>
                  <a:lnTo>
                    <a:pt x="1516" y="1383"/>
                  </a:lnTo>
                  <a:lnTo>
                    <a:pt x="1506" y="1381"/>
                  </a:lnTo>
                  <a:lnTo>
                    <a:pt x="1497" y="1380"/>
                  </a:lnTo>
                  <a:lnTo>
                    <a:pt x="1488" y="1380"/>
                  </a:lnTo>
                  <a:lnTo>
                    <a:pt x="1478" y="1381"/>
                  </a:lnTo>
                  <a:lnTo>
                    <a:pt x="1478" y="1381"/>
                  </a:lnTo>
                  <a:lnTo>
                    <a:pt x="1472" y="1412"/>
                  </a:lnTo>
                  <a:lnTo>
                    <a:pt x="1466" y="1447"/>
                  </a:lnTo>
                  <a:lnTo>
                    <a:pt x="1461" y="1484"/>
                  </a:lnTo>
                  <a:lnTo>
                    <a:pt x="1457" y="1519"/>
                  </a:lnTo>
                  <a:lnTo>
                    <a:pt x="1457" y="1519"/>
                  </a:lnTo>
                  <a:lnTo>
                    <a:pt x="1464" y="1519"/>
                  </a:lnTo>
                  <a:lnTo>
                    <a:pt x="1468" y="1520"/>
                  </a:lnTo>
                  <a:lnTo>
                    <a:pt x="1471" y="1523"/>
                  </a:lnTo>
                  <a:lnTo>
                    <a:pt x="1475" y="1526"/>
                  </a:lnTo>
                  <a:lnTo>
                    <a:pt x="1475" y="1526"/>
                  </a:lnTo>
                  <a:lnTo>
                    <a:pt x="1478" y="1539"/>
                  </a:lnTo>
                  <a:lnTo>
                    <a:pt x="1482" y="1550"/>
                  </a:lnTo>
                  <a:lnTo>
                    <a:pt x="1491" y="1571"/>
                  </a:lnTo>
                  <a:lnTo>
                    <a:pt x="1496" y="1582"/>
                  </a:lnTo>
                  <a:lnTo>
                    <a:pt x="1500" y="1594"/>
                  </a:lnTo>
                  <a:lnTo>
                    <a:pt x="1503" y="1606"/>
                  </a:lnTo>
                  <a:lnTo>
                    <a:pt x="1506" y="1619"/>
                  </a:lnTo>
                  <a:lnTo>
                    <a:pt x="1506" y="1619"/>
                  </a:lnTo>
                  <a:lnTo>
                    <a:pt x="1545" y="1613"/>
                  </a:lnTo>
                  <a:lnTo>
                    <a:pt x="1586" y="1610"/>
                  </a:lnTo>
                  <a:lnTo>
                    <a:pt x="1627" y="1608"/>
                  </a:lnTo>
                  <a:lnTo>
                    <a:pt x="1669" y="1607"/>
                  </a:lnTo>
                  <a:lnTo>
                    <a:pt x="1711" y="1605"/>
                  </a:lnTo>
                  <a:lnTo>
                    <a:pt x="1754" y="1604"/>
                  </a:lnTo>
                  <a:lnTo>
                    <a:pt x="1796" y="1600"/>
                  </a:lnTo>
                  <a:lnTo>
                    <a:pt x="1838" y="1596"/>
                  </a:lnTo>
                  <a:lnTo>
                    <a:pt x="1838" y="1596"/>
                  </a:lnTo>
                  <a:lnTo>
                    <a:pt x="1859" y="1592"/>
                  </a:lnTo>
                  <a:lnTo>
                    <a:pt x="1880" y="1587"/>
                  </a:lnTo>
                  <a:lnTo>
                    <a:pt x="1901" y="1584"/>
                  </a:lnTo>
                  <a:lnTo>
                    <a:pt x="1909" y="1584"/>
                  </a:lnTo>
                  <a:lnTo>
                    <a:pt x="1917" y="1585"/>
                  </a:lnTo>
                  <a:lnTo>
                    <a:pt x="1917" y="1585"/>
                  </a:lnTo>
                  <a:lnTo>
                    <a:pt x="1921" y="1586"/>
                  </a:lnTo>
                  <a:lnTo>
                    <a:pt x="1924" y="1587"/>
                  </a:lnTo>
                  <a:lnTo>
                    <a:pt x="1927" y="1592"/>
                  </a:lnTo>
                  <a:lnTo>
                    <a:pt x="1931" y="1596"/>
                  </a:lnTo>
                  <a:lnTo>
                    <a:pt x="1935" y="1600"/>
                  </a:lnTo>
                  <a:lnTo>
                    <a:pt x="1935" y="1600"/>
                  </a:lnTo>
                  <a:lnTo>
                    <a:pt x="1940" y="1605"/>
                  </a:lnTo>
                  <a:lnTo>
                    <a:pt x="1945" y="1608"/>
                  </a:lnTo>
                  <a:lnTo>
                    <a:pt x="1948" y="1610"/>
                  </a:lnTo>
                  <a:lnTo>
                    <a:pt x="1950" y="1613"/>
                  </a:lnTo>
                  <a:lnTo>
                    <a:pt x="1950" y="1613"/>
                  </a:lnTo>
                  <a:lnTo>
                    <a:pt x="1953" y="1623"/>
                  </a:lnTo>
                  <a:lnTo>
                    <a:pt x="1954" y="1634"/>
                  </a:lnTo>
                  <a:lnTo>
                    <a:pt x="1953" y="1644"/>
                  </a:lnTo>
                  <a:lnTo>
                    <a:pt x="1951" y="1655"/>
                  </a:lnTo>
                  <a:lnTo>
                    <a:pt x="1947" y="1666"/>
                  </a:lnTo>
                  <a:lnTo>
                    <a:pt x="1941" y="1674"/>
                  </a:lnTo>
                  <a:lnTo>
                    <a:pt x="1935" y="1682"/>
                  </a:lnTo>
                  <a:lnTo>
                    <a:pt x="1927" y="1687"/>
                  </a:lnTo>
                  <a:lnTo>
                    <a:pt x="1927" y="1687"/>
                  </a:lnTo>
                  <a:lnTo>
                    <a:pt x="1899" y="1687"/>
                  </a:lnTo>
                  <a:lnTo>
                    <a:pt x="1871" y="1687"/>
                  </a:lnTo>
                  <a:lnTo>
                    <a:pt x="1818" y="1689"/>
                  </a:lnTo>
                  <a:lnTo>
                    <a:pt x="1768" y="1692"/>
                  </a:lnTo>
                  <a:lnTo>
                    <a:pt x="1720" y="1697"/>
                  </a:lnTo>
                  <a:lnTo>
                    <a:pt x="1622" y="1707"/>
                  </a:lnTo>
                  <a:lnTo>
                    <a:pt x="1572" y="1712"/>
                  </a:lnTo>
                  <a:lnTo>
                    <a:pt x="1518" y="1716"/>
                  </a:lnTo>
                  <a:lnTo>
                    <a:pt x="1518" y="1716"/>
                  </a:lnTo>
                  <a:lnTo>
                    <a:pt x="1516" y="1733"/>
                  </a:lnTo>
                  <a:lnTo>
                    <a:pt x="1513" y="1748"/>
                  </a:lnTo>
                  <a:lnTo>
                    <a:pt x="1508" y="1762"/>
                  </a:lnTo>
                  <a:lnTo>
                    <a:pt x="1502" y="1775"/>
                  </a:lnTo>
                  <a:lnTo>
                    <a:pt x="1495" y="1787"/>
                  </a:lnTo>
                  <a:lnTo>
                    <a:pt x="1487" y="1798"/>
                  </a:lnTo>
                  <a:lnTo>
                    <a:pt x="1472" y="1821"/>
                  </a:lnTo>
                  <a:lnTo>
                    <a:pt x="1472" y="1821"/>
                  </a:lnTo>
                  <a:lnTo>
                    <a:pt x="1527" y="1850"/>
                  </a:lnTo>
                  <a:lnTo>
                    <a:pt x="1582" y="1878"/>
                  </a:lnTo>
                  <a:lnTo>
                    <a:pt x="1637" y="1907"/>
                  </a:lnTo>
                  <a:lnTo>
                    <a:pt x="1693" y="1933"/>
                  </a:lnTo>
                  <a:lnTo>
                    <a:pt x="1805" y="1987"/>
                  </a:lnTo>
                  <a:lnTo>
                    <a:pt x="1920" y="2040"/>
                  </a:lnTo>
                  <a:lnTo>
                    <a:pt x="1920" y="2040"/>
                  </a:lnTo>
                  <a:close/>
                  <a:moveTo>
                    <a:pt x="245" y="454"/>
                  </a:moveTo>
                  <a:lnTo>
                    <a:pt x="245" y="454"/>
                  </a:lnTo>
                  <a:lnTo>
                    <a:pt x="216" y="669"/>
                  </a:lnTo>
                  <a:lnTo>
                    <a:pt x="200" y="777"/>
                  </a:lnTo>
                  <a:lnTo>
                    <a:pt x="184" y="883"/>
                  </a:lnTo>
                  <a:lnTo>
                    <a:pt x="184" y="883"/>
                  </a:lnTo>
                  <a:lnTo>
                    <a:pt x="195" y="872"/>
                  </a:lnTo>
                  <a:lnTo>
                    <a:pt x="207" y="863"/>
                  </a:lnTo>
                  <a:lnTo>
                    <a:pt x="218" y="853"/>
                  </a:lnTo>
                  <a:lnTo>
                    <a:pt x="222" y="848"/>
                  </a:lnTo>
                  <a:lnTo>
                    <a:pt x="225" y="841"/>
                  </a:lnTo>
                  <a:lnTo>
                    <a:pt x="225" y="841"/>
                  </a:lnTo>
                  <a:lnTo>
                    <a:pt x="228" y="835"/>
                  </a:lnTo>
                  <a:lnTo>
                    <a:pt x="230" y="826"/>
                  </a:lnTo>
                  <a:lnTo>
                    <a:pt x="234" y="808"/>
                  </a:lnTo>
                  <a:lnTo>
                    <a:pt x="236" y="789"/>
                  </a:lnTo>
                  <a:lnTo>
                    <a:pt x="238" y="771"/>
                  </a:lnTo>
                  <a:lnTo>
                    <a:pt x="238" y="771"/>
                  </a:lnTo>
                  <a:lnTo>
                    <a:pt x="244" y="734"/>
                  </a:lnTo>
                  <a:lnTo>
                    <a:pt x="249" y="699"/>
                  </a:lnTo>
                  <a:lnTo>
                    <a:pt x="249" y="699"/>
                  </a:lnTo>
                  <a:lnTo>
                    <a:pt x="251" y="660"/>
                  </a:lnTo>
                  <a:lnTo>
                    <a:pt x="253" y="621"/>
                  </a:lnTo>
                  <a:lnTo>
                    <a:pt x="254" y="583"/>
                  </a:lnTo>
                  <a:lnTo>
                    <a:pt x="256" y="548"/>
                  </a:lnTo>
                  <a:lnTo>
                    <a:pt x="256" y="548"/>
                  </a:lnTo>
                  <a:lnTo>
                    <a:pt x="259" y="529"/>
                  </a:lnTo>
                  <a:lnTo>
                    <a:pt x="264" y="508"/>
                  </a:lnTo>
                  <a:lnTo>
                    <a:pt x="268" y="489"/>
                  </a:lnTo>
                  <a:lnTo>
                    <a:pt x="271" y="469"/>
                  </a:lnTo>
                  <a:lnTo>
                    <a:pt x="271" y="469"/>
                  </a:lnTo>
                  <a:lnTo>
                    <a:pt x="273" y="451"/>
                  </a:lnTo>
                  <a:lnTo>
                    <a:pt x="273" y="433"/>
                  </a:lnTo>
                  <a:lnTo>
                    <a:pt x="273" y="415"/>
                  </a:lnTo>
                  <a:lnTo>
                    <a:pt x="274" y="397"/>
                  </a:lnTo>
                  <a:lnTo>
                    <a:pt x="274" y="397"/>
                  </a:lnTo>
                  <a:lnTo>
                    <a:pt x="275" y="375"/>
                  </a:lnTo>
                  <a:lnTo>
                    <a:pt x="279" y="353"/>
                  </a:lnTo>
                  <a:lnTo>
                    <a:pt x="285" y="308"/>
                  </a:lnTo>
                  <a:lnTo>
                    <a:pt x="293" y="263"/>
                  </a:lnTo>
                  <a:lnTo>
                    <a:pt x="300" y="218"/>
                  </a:lnTo>
                  <a:lnTo>
                    <a:pt x="300" y="218"/>
                  </a:lnTo>
                  <a:lnTo>
                    <a:pt x="306" y="173"/>
                  </a:lnTo>
                  <a:lnTo>
                    <a:pt x="314" y="128"/>
                  </a:lnTo>
                  <a:lnTo>
                    <a:pt x="321" y="83"/>
                  </a:lnTo>
                  <a:lnTo>
                    <a:pt x="330" y="45"/>
                  </a:lnTo>
                  <a:lnTo>
                    <a:pt x="330" y="45"/>
                  </a:lnTo>
                  <a:lnTo>
                    <a:pt x="320" y="67"/>
                  </a:lnTo>
                  <a:lnTo>
                    <a:pt x="312" y="91"/>
                  </a:lnTo>
                  <a:lnTo>
                    <a:pt x="303" y="114"/>
                  </a:lnTo>
                  <a:lnTo>
                    <a:pt x="297" y="138"/>
                  </a:lnTo>
                  <a:lnTo>
                    <a:pt x="290" y="162"/>
                  </a:lnTo>
                  <a:lnTo>
                    <a:pt x="284" y="187"/>
                  </a:lnTo>
                  <a:lnTo>
                    <a:pt x="274" y="237"/>
                  </a:lnTo>
                  <a:lnTo>
                    <a:pt x="267" y="290"/>
                  </a:lnTo>
                  <a:lnTo>
                    <a:pt x="259" y="343"/>
                  </a:lnTo>
                  <a:lnTo>
                    <a:pt x="245" y="454"/>
                  </a:lnTo>
                  <a:lnTo>
                    <a:pt x="245" y="454"/>
                  </a:lnTo>
                  <a:close/>
                  <a:moveTo>
                    <a:pt x="839" y="246"/>
                  </a:moveTo>
                  <a:lnTo>
                    <a:pt x="839" y="246"/>
                  </a:lnTo>
                  <a:lnTo>
                    <a:pt x="934" y="245"/>
                  </a:lnTo>
                  <a:lnTo>
                    <a:pt x="1045" y="245"/>
                  </a:lnTo>
                  <a:lnTo>
                    <a:pt x="1266" y="246"/>
                  </a:lnTo>
                  <a:lnTo>
                    <a:pt x="1266" y="246"/>
                  </a:lnTo>
                  <a:lnTo>
                    <a:pt x="1340" y="246"/>
                  </a:lnTo>
                  <a:lnTo>
                    <a:pt x="1422" y="244"/>
                  </a:lnTo>
                  <a:lnTo>
                    <a:pt x="1465" y="242"/>
                  </a:lnTo>
                  <a:lnTo>
                    <a:pt x="1506" y="238"/>
                  </a:lnTo>
                  <a:lnTo>
                    <a:pt x="1545" y="235"/>
                  </a:lnTo>
                  <a:lnTo>
                    <a:pt x="1583" y="231"/>
                  </a:lnTo>
                  <a:lnTo>
                    <a:pt x="1583" y="231"/>
                  </a:lnTo>
                  <a:lnTo>
                    <a:pt x="1613" y="229"/>
                  </a:lnTo>
                  <a:lnTo>
                    <a:pt x="1629" y="227"/>
                  </a:lnTo>
                  <a:lnTo>
                    <a:pt x="1645" y="224"/>
                  </a:lnTo>
                  <a:lnTo>
                    <a:pt x="1651" y="222"/>
                  </a:lnTo>
                  <a:lnTo>
                    <a:pt x="1658" y="220"/>
                  </a:lnTo>
                  <a:lnTo>
                    <a:pt x="1663" y="217"/>
                  </a:lnTo>
                  <a:lnTo>
                    <a:pt x="1667" y="214"/>
                  </a:lnTo>
                  <a:lnTo>
                    <a:pt x="1669" y="209"/>
                  </a:lnTo>
                  <a:lnTo>
                    <a:pt x="1671" y="205"/>
                  </a:lnTo>
                  <a:lnTo>
                    <a:pt x="1669" y="199"/>
                  </a:lnTo>
                  <a:lnTo>
                    <a:pt x="1666" y="192"/>
                  </a:lnTo>
                  <a:lnTo>
                    <a:pt x="1666" y="192"/>
                  </a:lnTo>
                  <a:lnTo>
                    <a:pt x="1657" y="188"/>
                  </a:lnTo>
                  <a:lnTo>
                    <a:pt x="1647" y="185"/>
                  </a:lnTo>
                  <a:lnTo>
                    <a:pt x="1637" y="183"/>
                  </a:lnTo>
                  <a:lnTo>
                    <a:pt x="1627" y="181"/>
                  </a:lnTo>
                  <a:lnTo>
                    <a:pt x="1606" y="178"/>
                  </a:lnTo>
                  <a:lnTo>
                    <a:pt x="1585" y="177"/>
                  </a:lnTo>
                  <a:lnTo>
                    <a:pt x="1562" y="177"/>
                  </a:lnTo>
                  <a:lnTo>
                    <a:pt x="1539" y="178"/>
                  </a:lnTo>
                  <a:lnTo>
                    <a:pt x="1515" y="179"/>
                  </a:lnTo>
                  <a:lnTo>
                    <a:pt x="1491" y="179"/>
                  </a:lnTo>
                  <a:lnTo>
                    <a:pt x="1491" y="179"/>
                  </a:lnTo>
                  <a:lnTo>
                    <a:pt x="1439" y="179"/>
                  </a:lnTo>
                  <a:lnTo>
                    <a:pt x="1388" y="178"/>
                  </a:lnTo>
                  <a:lnTo>
                    <a:pt x="1335" y="177"/>
                  </a:lnTo>
                  <a:lnTo>
                    <a:pt x="1281" y="177"/>
                  </a:lnTo>
                  <a:lnTo>
                    <a:pt x="1281" y="177"/>
                  </a:lnTo>
                  <a:lnTo>
                    <a:pt x="1244" y="177"/>
                  </a:lnTo>
                  <a:lnTo>
                    <a:pt x="1205" y="177"/>
                  </a:lnTo>
                  <a:lnTo>
                    <a:pt x="1163" y="177"/>
                  </a:lnTo>
                  <a:lnTo>
                    <a:pt x="1120" y="177"/>
                  </a:lnTo>
                  <a:lnTo>
                    <a:pt x="1120" y="177"/>
                  </a:lnTo>
                  <a:lnTo>
                    <a:pt x="1059" y="179"/>
                  </a:lnTo>
                  <a:lnTo>
                    <a:pt x="996" y="182"/>
                  </a:lnTo>
                  <a:lnTo>
                    <a:pt x="932" y="183"/>
                  </a:lnTo>
                  <a:lnTo>
                    <a:pt x="866" y="183"/>
                  </a:lnTo>
                  <a:lnTo>
                    <a:pt x="866" y="183"/>
                  </a:lnTo>
                  <a:lnTo>
                    <a:pt x="790" y="182"/>
                  </a:lnTo>
                  <a:lnTo>
                    <a:pt x="719" y="183"/>
                  </a:lnTo>
                  <a:lnTo>
                    <a:pt x="684" y="184"/>
                  </a:lnTo>
                  <a:lnTo>
                    <a:pt x="651" y="186"/>
                  </a:lnTo>
                  <a:lnTo>
                    <a:pt x="619" y="189"/>
                  </a:lnTo>
                  <a:lnTo>
                    <a:pt x="588" y="192"/>
                  </a:lnTo>
                  <a:lnTo>
                    <a:pt x="588" y="192"/>
                  </a:lnTo>
                  <a:lnTo>
                    <a:pt x="573" y="196"/>
                  </a:lnTo>
                  <a:lnTo>
                    <a:pt x="558" y="199"/>
                  </a:lnTo>
                  <a:lnTo>
                    <a:pt x="544" y="204"/>
                  </a:lnTo>
                  <a:lnTo>
                    <a:pt x="538" y="207"/>
                  </a:lnTo>
                  <a:lnTo>
                    <a:pt x="532" y="211"/>
                  </a:lnTo>
                  <a:lnTo>
                    <a:pt x="532" y="211"/>
                  </a:lnTo>
                  <a:lnTo>
                    <a:pt x="531" y="222"/>
                  </a:lnTo>
                  <a:lnTo>
                    <a:pt x="531" y="232"/>
                  </a:lnTo>
                  <a:lnTo>
                    <a:pt x="530" y="243"/>
                  </a:lnTo>
                  <a:lnTo>
                    <a:pt x="529" y="257"/>
                  </a:lnTo>
                  <a:lnTo>
                    <a:pt x="529" y="257"/>
                  </a:lnTo>
                  <a:lnTo>
                    <a:pt x="569" y="257"/>
                  </a:lnTo>
                  <a:lnTo>
                    <a:pt x="607" y="257"/>
                  </a:lnTo>
                  <a:lnTo>
                    <a:pt x="685" y="253"/>
                  </a:lnTo>
                  <a:lnTo>
                    <a:pt x="763" y="249"/>
                  </a:lnTo>
                  <a:lnTo>
                    <a:pt x="839" y="246"/>
                  </a:lnTo>
                  <a:lnTo>
                    <a:pt x="839" y="246"/>
                  </a:lnTo>
                  <a:close/>
                  <a:moveTo>
                    <a:pt x="1495" y="425"/>
                  </a:moveTo>
                  <a:lnTo>
                    <a:pt x="1495" y="425"/>
                  </a:lnTo>
                  <a:lnTo>
                    <a:pt x="1499" y="427"/>
                  </a:lnTo>
                  <a:lnTo>
                    <a:pt x="1503" y="430"/>
                  </a:lnTo>
                  <a:lnTo>
                    <a:pt x="1510" y="433"/>
                  </a:lnTo>
                  <a:lnTo>
                    <a:pt x="1514" y="434"/>
                  </a:lnTo>
                  <a:lnTo>
                    <a:pt x="1518" y="435"/>
                  </a:lnTo>
                  <a:lnTo>
                    <a:pt x="1518" y="435"/>
                  </a:lnTo>
                  <a:lnTo>
                    <a:pt x="1523" y="435"/>
                  </a:lnTo>
                  <a:lnTo>
                    <a:pt x="1526" y="434"/>
                  </a:lnTo>
                  <a:lnTo>
                    <a:pt x="1530" y="433"/>
                  </a:lnTo>
                  <a:lnTo>
                    <a:pt x="1533" y="433"/>
                  </a:lnTo>
                  <a:lnTo>
                    <a:pt x="1533" y="433"/>
                  </a:lnTo>
                  <a:lnTo>
                    <a:pt x="1537" y="433"/>
                  </a:lnTo>
                  <a:lnTo>
                    <a:pt x="1540" y="435"/>
                  </a:lnTo>
                  <a:lnTo>
                    <a:pt x="1544" y="440"/>
                  </a:lnTo>
                  <a:lnTo>
                    <a:pt x="1547" y="446"/>
                  </a:lnTo>
                  <a:lnTo>
                    <a:pt x="1551" y="454"/>
                  </a:lnTo>
                  <a:lnTo>
                    <a:pt x="1557" y="469"/>
                  </a:lnTo>
                  <a:lnTo>
                    <a:pt x="1560" y="475"/>
                  </a:lnTo>
                  <a:lnTo>
                    <a:pt x="1565" y="479"/>
                  </a:lnTo>
                  <a:lnTo>
                    <a:pt x="1565" y="479"/>
                  </a:lnTo>
                  <a:lnTo>
                    <a:pt x="1566" y="480"/>
                  </a:lnTo>
                  <a:lnTo>
                    <a:pt x="1567" y="480"/>
                  </a:lnTo>
                  <a:lnTo>
                    <a:pt x="1567" y="479"/>
                  </a:lnTo>
                  <a:lnTo>
                    <a:pt x="1567" y="479"/>
                  </a:lnTo>
                  <a:lnTo>
                    <a:pt x="1577" y="251"/>
                  </a:lnTo>
                  <a:lnTo>
                    <a:pt x="1577" y="251"/>
                  </a:lnTo>
                  <a:lnTo>
                    <a:pt x="1537" y="254"/>
                  </a:lnTo>
                  <a:lnTo>
                    <a:pt x="1496" y="258"/>
                  </a:lnTo>
                  <a:lnTo>
                    <a:pt x="1415" y="261"/>
                  </a:lnTo>
                  <a:lnTo>
                    <a:pt x="1333" y="262"/>
                  </a:lnTo>
                  <a:lnTo>
                    <a:pt x="1252" y="263"/>
                  </a:lnTo>
                  <a:lnTo>
                    <a:pt x="1090" y="262"/>
                  </a:lnTo>
                  <a:lnTo>
                    <a:pt x="1009" y="263"/>
                  </a:lnTo>
                  <a:lnTo>
                    <a:pt x="929" y="264"/>
                  </a:lnTo>
                  <a:lnTo>
                    <a:pt x="929" y="264"/>
                  </a:lnTo>
                  <a:lnTo>
                    <a:pt x="727" y="269"/>
                  </a:lnTo>
                  <a:lnTo>
                    <a:pt x="529" y="275"/>
                  </a:lnTo>
                  <a:lnTo>
                    <a:pt x="529" y="275"/>
                  </a:lnTo>
                  <a:lnTo>
                    <a:pt x="526" y="310"/>
                  </a:lnTo>
                  <a:lnTo>
                    <a:pt x="523" y="347"/>
                  </a:lnTo>
                  <a:lnTo>
                    <a:pt x="517" y="420"/>
                  </a:lnTo>
                  <a:lnTo>
                    <a:pt x="512" y="493"/>
                  </a:lnTo>
                  <a:lnTo>
                    <a:pt x="510" y="527"/>
                  </a:lnTo>
                  <a:lnTo>
                    <a:pt x="507" y="561"/>
                  </a:lnTo>
                  <a:lnTo>
                    <a:pt x="507" y="561"/>
                  </a:lnTo>
                  <a:lnTo>
                    <a:pt x="519" y="561"/>
                  </a:lnTo>
                  <a:lnTo>
                    <a:pt x="532" y="559"/>
                  </a:lnTo>
                  <a:lnTo>
                    <a:pt x="544" y="555"/>
                  </a:lnTo>
                  <a:lnTo>
                    <a:pt x="555" y="550"/>
                  </a:lnTo>
                  <a:lnTo>
                    <a:pt x="555" y="550"/>
                  </a:lnTo>
                  <a:lnTo>
                    <a:pt x="556" y="526"/>
                  </a:lnTo>
                  <a:lnTo>
                    <a:pt x="558" y="506"/>
                  </a:lnTo>
                  <a:lnTo>
                    <a:pt x="560" y="487"/>
                  </a:lnTo>
                  <a:lnTo>
                    <a:pt x="566" y="469"/>
                  </a:lnTo>
                  <a:lnTo>
                    <a:pt x="566" y="469"/>
                  </a:lnTo>
                  <a:lnTo>
                    <a:pt x="573" y="463"/>
                  </a:lnTo>
                  <a:lnTo>
                    <a:pt x="579" y="457"/>
                  </a:lnTo>
                  <a:lnTo>
                    <a:pt x="592" y="442"/>
                  </a:lnTo>
                  <a:lnTo>
                    <a:pt x="599" y="435"/>
                  </a:lnTo>
                  <a:lnTo>
                    <a:pt x="605" y="428"/>
                  </a:lnTo>
                  <a:lnTo>
                    <a:pt x="613" y="423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34" y="419"/>
                  </a:lnTo>
                  <a:lnTo>
                    <a:pt x="646" y="424"/>
                  </a:lnTo>
                  <a:lnTo>
                    <a:pt x="655" y="429"/>
                  </a:lnTo>
                  <a:lnTo>
                    <a:pt x="664" y="435"/>
                  </a:lnTo>
                  <a:lnTo>
                    <a:pt x="672" y="443"/>
                  </a:lnTo>
                  <a:lnTo>
                    <a:pt x="678" y="450"/>
                  </a:lnTo>
                  <a:lnTo>
                    <a:pt x="684" y="460"/>
                  </a:lnTo>
                  <a:lnTo>
                    <a:pt x="690" y="470"/>
                  </a:lnTo>
                  <a:lnTo>
                    <a:pt x="698" y="491"/>
                  </a:lnTo>
                  <a:lnTo>
                    <a:pt x="707" y="512"/>
                  </a:lnTo>
                  <a:lnTo>
                    <a:pt x="714" y="535"/>
                  </a:lnTo>
                  <a:lnTo>
                    <a:pt x="724" y="555"/>
                  </a:lnTo>
                  <a:lnTo>
                    <a:pt x="724" y="555"/>
                  </a:lnTo>
                  <a:lnTo>
                    <a:pt x="729" y="552"/>
                  </a:lnTo>
                  <a:lnTo>
                    <a:pt x="736" y="550"/>
                  </a:lnTo>
                  <a:lnTo>
                    <a:pt x="749" y="546"/>
                  </a:lnTo>
                  <a:lnTo>
                    <a:pt x="763" y="544"/>
                  </a:lnTo>
                  <a:lnTo>
                    <a:pt x="778" y="542"/>
                  </a:lnTo>
                  <a:lnTo>
                    <a:pt x="810" y="542"/>
                  </a:lnTo>
                  <a:lnTo>
                    <a:pt x="841" y="542"/>
                  </a:lnTo>
                  <a:lnTo>
                    <a:pt x="841" y="542"/>
                  </a:lnTo>
                  <a:lnTo>
                    <a:pt x="920" y="541"/>
                  </a:lnTo>
                  <a:lnTo>
                    <a:pt x="1009" y="540"/>
                  </a:lnTo>
                  <a:lnTo>
                    <a:pt x="1054" y="539"/>
                  </a:lnTo>
                  <a:lnTo>
                    <a:pt x="1100" y="537"/>
                  </a:lnTo>
                  <a:lnTo>
                    <a:pt x="1145" y="534"/>
                  </a:lnTo>
                  <a:lnTo>
                    <a:pt x="1189" y="530"/>
                  </a:lnTo>
                  <a:lnTo>
                    <a:pt x="1189" y="530"/>
                  </a:lnTo>
                  <a:lnTo>
                    <a:pt x="1189" y="519"/>
                  </a:lnTo>
                  <a:lnTo>
                    <a:pt x="1191" y="509"/>
                  </a:lnTo>
                  <a:lnTo>
                    <a:pt x="1193" y="500"/>
                  </a:lnTo>
                  <a:lnTo>
                    <a:pt x="1196" y="491"/>
                  </a:lnTo>
                  <a:lnTo>
                    <a:pt x="1200" y="484"/>
                  </a:lnTo>
                  <a:lnTo>
                    <a:pt x="1205" y="476"/>
                  </a:lnTo>
                  <a:lnTo>
                    <a:pt x="1211" y="470"/>
                  </a:lnTo>
                  <a:lnTo>
                    <a:pt x="1218" y="464"/>
                  </a:lnTo>
                  <a:lnTo>
                    <a:pt x="1225" y="460"/>
                  </a:lnTo>
                  <a:lnTo>
                    <a:pt x="1233" y="456"/>
                  </a:lnTo>
                  <a:lnTo>
                    <a:pt x="1242" y="454"/>
                  </a:lnTo>
                  <a:lnTo>
                    <a:pt x="1251" y="451"/>
                  </a:lnTo>
                  <a:lnTo>
                    <a:pt x="1260" y="450"/>
                  </a:lnTo>
                  <a:lnTo>
                    <a:pt x="1271" y="451"/>
                  </a:lnTo>
                  <a:lnTo>
                    <a:pt x="1282" y="453"/>
                  </a:lnTo>
                  <a:lnTo>
                    <a:pt x="1294" y="456"/>
                  </a:lnTo>
                  <a:lnTo>
                    <a:pt x="1294" y="456"/>
                  </a:lnTo>
                  <a:lnTo>
                    <a:pt x="1300" y="466"/>
                  </a:lnTo>
                  <a:lnTo>
                    <a:pt x="1306" y="477"/>
                  </a:lnTo>
                  <a:lnTo>
                    <a:pt x="1321" y="496"/>
                  </a:lnTo>
                  <a:lnTo>
                    <a:pt x="1321" y="496"/>
                  </a:lnTo>
                  <a:lnTo>
                    <a:pt x="1321" y="485"/>
                  </a:lnTo>
                  <a:lnTo>
                    <a:pt x="1324" y="474"/>
                  </a:lnTo>
                  <a:lnTo>
                    <a:pt x="1328" y="465"/>
                  </a:lnTo>
                  <a:lnTo>
                    <a:pt x="1334" y="457"/>
                  </a:lnTo>
                  <a:lnTo>
                    <a:pt x="1342" y="450"/>
                  </a:lnTo>
                  <a:lnTo>
                    <a:pt x="1350" y="445"/>
                  </a:lnTo>
                  <a:lnTo>
                    <a:pt x="1360" y="442"/>
                  </a:lnTo>
                  <a:lnTo>
                    <a:pt x="1371" y="440"/>
                  </a:lnTo>
                  <a:lnTo>
                    <a:pt x="1382" y="439"/>
                  </a:lnTo>
                  <a:lnTo>
                    <a:pt x="1393" y="439"/>
                  </a:lnTo>
                  <a:lnTo>
                    <a:pt x="1404" y="440"/>
                  </a:lnTo>
                  <a:lnTo>
                    <a:pt x="1415" y="443"/>
                  </a:lnTo>
                  <a:lnTo>
                    <a:pt x="1424" y="447"/>
                  </a:lnTo>
                  <a:lnTo>
                    <a:pt x="1433" y="453"/>
                  </a:lnTo>
                  <a:lnTo>
                    <a:pt x="1440" y="460"/>
                  </a:lnTo>
                  <a:lnTo>
                    <a:pt x="1447" y="469"/>
                  </a:lnTo>
                  <a:lnTo>
                    <a:pt x="1447" y="469"/>
                  </a:lnTo>
                  <a:lnTo>
                    <a:pt x="1449" y="459"/>
                  </a:lnTo>
                  <a:lnTo>
                    <a:pt x="1453" y="450"/>
                  </a:lnTo>
                  <a:lnTo>
                    <a:pt x="1457" y="443"/>
                  </a:lnTo>
                  <a:lnTo>
                    <a:pt x="1464" y="436"/>
                  </a:lnTo>
                  <a:lnTo>
                    <a:pt x="1471" y="432"/>
                  </a:lnTo>
                  <a:lnTo>
                    <a:pt x="1479" y="428"/>
                  </a:lnTo>
                  <a:lnTo>
                    <a:pt x="1487" y="426"/>
                  </a:lnTo>
                  <a:lnTo>
                    <a:pt x="1495" y="425"/>
                  </a:lnTo>
                  <a:lnTo>
                    <a:pt x="1495" y="425"/>
                  </a:lnTo>
                  <a:close/>
                  <a:moveTo>
                    <a:pt x="704" y="566"/>
                  </a:moveTo>
                  <a:lnTo>
                    <a:pt x="704" y="566"/>
                  </a:lnTo>
                  <a:lnTo>
                    <a:pt x="700" y="551"/>
                  </a:lnTo>
                  <a:lnTo>
                    <a:pt x="695" y="533"/>
                  </a:lnTo>
                  <a:lnTo>
                    <a:pt x="689" y="512"/>
                  </a:lnTo>
                  <a:lnTo>
                    <a:pt x="681" y="492"/>
                  </a:lnTo>
                  <a:lnTo>
                    <a:pt x="673" y="474"/>
                  </a:lnTo>
                  <a:lnTo>
                    <a:pt x="667" y="465"/>
                  </a:lnTo>
                  <a:lnTo>
                    <a:pt x="663" y="458"/>
                  </a:lnTo>
                  <a:lnTo>
                    <a:pt x="658" y="451"/>
                  </a:lnTo>
                  <a:lnTo>
                    <a:pt x="652" y="447"/>
                  </a:lnTo>
                  <a:lnTo>
                    <a:pt x="647" y="444"/>
                  </a:lnTo>
                  <a:lnTo>
                    <a:pt x="642" y="443"/>
                  </a:lnTo>
                  <a:lnTo>
                    <a:pt x="642" y="443"/>
                  </a:lnTo>
                  <a:lnTo>
                    <a:pt x="637" y="444"/>
                  </a:lnTo>
                  <a:lnTo>
                    <a:pt x="633" y="446"/>
                  </a:lnTo>
                  <a:lnTo>
                    <a:pt x="624" y="451"/>
                  </a:lnTo>
                  <a:lnTo>
                    <a:pt x="617" y="458"/>
                  </a:lnTo>
                  <a:lnTo>
                    <a:pt x="613" y="460"/>
                  </a:lnTo>
                  <a:lnTo>
                    <a:pt x="608" y="461"/>
                  </a:lnTo>
                  <a:lnTo>
                    <a:pt x="608" y="461"/>
                  </a:lnTo>
                  <a:lnTo>
                    <a:pt x="600" y="476"/>
                  </a:lnTo>
                  <a:lnTo>
                    <a:pt x="593" y="493"/>
                  </a:lnTo>
                  <a:lnTo>
                    <a:pt x="588" y="510"/>
                  </a:lnTo>
                  <a:lnTo>
                    <a:pt x="585" y="527"/>
                  </a:lnTo>
                  <a:lnTo>
                    <a:pt x="583" y="546"/>
                  </a:lnTo>
                  <a:lnTo>
                    <a:pt x="583" y="565"/>
                  </a:lnTo>
                  <a:lnTo>
                    <a:pt x="583" y="583"/>
                  </a:lnTo>
                  <a:lnTo>
                    <a:pt x="585" y="602"/>
                  </a:lnTo>
                  <a:lnTo>
                    <a:pt x="589" y="621"/>
                  </a:lnTo>
                  <a:lnTo>
                    <a:pt x="593" y="639"/>
                  </a:lnTo>
                  <a:lnTo>
                    <a:pt x="600" y="656"/>
                  </a:lnTo>
                  <a:lnTo>
                    <a:pt x="606" y="672"/>
                  </a:lnTo>
                  <a:lnTo>
                    <a:pt x="615" y="688"/>
                  </a:lnTo>
                  <a:lnTo>
                    <a:pt x="623" y="702"/>
                  </a:lnTo>
                  <a:lnTo>
                    <a:pt x="634" y="715"/>
                  </a:lnTo>
                  <a:lnTo>
                    <a:pt x="645" y="727"/>
                  </a:lnTo>
                  <a:lnTo>
                    <a:pt x="645" y="727"/>
                  </a:lnTo>
                  <a:lnTo>
                    <a:pt x="653" y="721"/>
                  </a:lnTo>
                  <a:lnTo>
                    <a:pt x="661" y="716"/>
                  </a:lnTo>
                  <a:lnTo>
                    <a:pt x="668" y="708"/>
                  </a:lnTo>
                  <a:lnTo>
                    <a:pt x="675" y="701"/>
                  </a:lnTo>
                  <a:lnTo>
                    <a:pt x="681" y="692"/>
                  </a:lnTo>
                  <a:lnTo>
                    <a:pt x="687" y="683"/>
                  </a:lnTo>
                  <a:lnTo>
                    <a:pt x="691" y="672"/>
                  </a:lnTo>
                  <a:lnTo>
                    <a:pt x="695" y="661"/>
                  </a:lnTo>
                  <a:lnTo>
                    <a:pt x="698" y="651"/>
                  </a:lnTo>
                  <a:lnTo>
                    <a:pt x="702" y="639"/>
                  </a:lnTo>
                  <a:lnTo>
                    <a:pt x="704" y="627"/>
                  </a:lnTo>
                  <a:lnTo>
                    <a:pt x="705" y="614"/>
                  </a:lnTo>
                  <a:lnTo>
                    <a:pt x="706" y="602"/>
                  </a:lnTo>
                  <a:lnTo>
                    <a:pt x="706" y="590"/>
                  </a:lnTo>
                  <a:lnTo>
                    <a:pt x="705" y="578"/>
                  </a:lnTo>
                  <a:lnTo>
                    <a:pt x="704" y="566"/>
                  </a:lnTo>
                  <a:lnTo>
                    <a:pt x="704" y="566"/>
                  </a:lnTo>
                  <a:close/>
                  <a:moveTo>
                    <a:pt x="1529" y="458"/>
                  </a:moveTo>
                  <a:lnTo>
                    <a:pt x="1529" y="458"/>
                  </a:lnTo>
                  <a:lnTo>
                    <a:pt x="1523" y="454"/>
                  </a:lnTo>
                  <a:lnTo>
                    <a:pt x="1516" y="450"/>
                  </a:lnTo>
                  <a:lnTo>
                    <a:pt x="1510" y="448"/>
                  </a:lnTo>
                  <a:lnTo>
                    <a:pt x="1503" y="447"/>
                  </a:lnTo>
                  <a:lnTo>
                    <a:pt x="1498" y="447"/>
                  </a:lnTo>
                  <a:lnTo>
                    <a:pt x="1492" y="448"/>
                  </a:lnTo>
                  <a:lnTo>
                    <a:pt x="1486" y="450"/>
                  </a:lnTo>
                  <a:lnTo>
                    <a:pt x="1481" y="454"/>
                  </a:lnTo>
                  <a:lnTo>
                    <a:pt x="1477" y="458"/>
                  </a:lnTo>
                  <a:lnTo>
                    <a:pt x="1472" y="462"/>
                  </a:lnTo>
                  <a:lnTo>
                    <a:pt x="1468" y="467"/>
                  </a:lnTo>
                  <a:lnTo>
                    <a:pt x="1466" y="473"/>
                  </a:lnTo>
                  <a:lnTo>
                    <a:pt x="1463" y="479"/>
                  </a:lnTo>
                  <a:lnTo>
                    <a:pt x="1462" y="487"/>
                  </a:lnTo>
                  <a:lnTo>
                    <a:pt x="1462" y="494"/>
                  </a:lnTo>
                  <a:lnTo>
                    <a:pt x="1462" y="502"/>
                  </a:lnTo>
                  <a:lnTo>
                    <a:pt x="1462" y="502"/>
                  </a:lnTo>
                  <a:lnTo>
                    <a:pt x="1459" y="501"/>
                  </a:lnTo>
                  <a:lnTo>
                    <a:pt x="1456" y="502"/>
                  </a:lnTo>
                  <a:lnTo>
                    <a:pt x="1455" y="503"/>
                  </a:lnTo>
                  <a:lnTo>
                    <a:pt x="1454" y="505"/>
                  </a:lnTo>
                  <a:lnTo>
                    <a:pt x="1453" y="508"/>
                  </a:lnTo>
                  <a:lnTo>
                    <a:pt x="1453" y="510"/>
                  </a:lnTo>
                  <a:lnTo>
                    <a:pt x="1452" y="512"/>
                  </a:lnTo>
                  <a:lnTo>
                    <a:pt x="1452" y="512"/>
                  </a:lnTo>
                  <a:lnTo>
                    <a:pt x="1452" y="536"/>
                  </a:lnTo>
                  <a:lnTo>
                    <a:pt x="1453" y="562"/>
                  </a:lnTo>
                  <a:lnTo>
                    <a:pt x="1455" y="588"/>
                  </a:lnTo>
                  <a:lnTo>
                    <a:pt x="1460" y="614"/>
                  </a:lnTo>
                  <a:lnTo>
                    <a:pt x="1463" y="627"/>
                  </a:lnTo>
                  <a:lnTo>
                    <a:pt x="1466" y="640"/>
                  </a:lnTo>
                  <a:lnTo>
                    <a:pt x="1470" y="652"/>
                  </a:lnTo>
                  <a:lnTo>
                    <a:pt x="1476" y="662"/>
                  </a:lnTo>
                  <a:lnTo>
                    <a:pt x="1481" y="673"/>
                  </a:lnTo>
                  <a:lnTo>
                    <a:pt x="1487" y="683"/>
                  </a:lnTo>
                  <a:lnTo>
                    <a:pt x="1495" y="691"/>
                  </a:lnTo>
                  <a:lnTo>
                    <a:pt x="1503" y="699"/>
                  </a:lnTo>
                  <a:lnTo>
                    <a:pt x="1503" y="699"/>
                  </a:lnTo>
                  <a:lnTo>
                    <a:pt x="1508" y="665"/>
                  </a:lnTo>
                  <a:lnTo>
                    <a:pt x="1510" y="631"/>
                  </a:lnTo>
                  <a:lnTo>
                    <a:pt x="1511" y="614"/>
                  </a:lnTo>
                  <a:lnTo>
                    <a:pt x="1511" y="598"/>
                  </a:lnTo>
                  <a:lnTo>
                    <a:pt x="1510" y="582"/>
                  </a:lnTo>
                  <a:lnTo>
                    <a:pt x="1508" y="566"/>
                  </a:lnTo>
                  <a:lnTo>
                    <a:pt x="1508" y="566"/>
                  </a:lnTo>
                  <a:lnTo>
                    <a:pt x="1506" y="551"/>
                  </a:lnTo>
                  <a:lnTo>
                    <a:pt x="1502" y="536"/>
                  </a:lnTo>
                  <a:lnTo>
                    <a:pt x="1494" y="507"/>
                  </a:lnTo>
                  <a:lnTo>
                    <a:pt x="1491" y="493"/>
                  </a:lnTo>
                  <a:lnTo>
                    <a:pt x="1490" y="479"/>
                  </a:lnTo>
                  <a:lnTo>
                    <a:pt x="1490" y="466"/>
                  </a:lnTo>
                  <a:lnTo>
                    <a:pt x="1491" y="460"/>
                  </a:lnTo>
                  <a:lnTo>
                    <a:pt x="1493" y="454"/>
                  </a:lnTo>
                  <a:lnTo>
                    <a:pt x="1493" y="454"/>
                  </a:lnTo>
                  <a:lnTo>
                    <a:pt x="1497" y="457"/>
                  </a:lnTo>
                  <a:lnTo>
                    <a:pt x="1501" y="461"/>
                  </a:lnTo>
                  <a:lnTo>
                    <a:pt x="1505" y="466"/>
                  </a:lnTo>
                  <a:lnTo>
                    <a:pt x="1507" y="472"/>
                  </a:lnTo>
                  <a:lnTo>
                    <a:pt x="1511" y="484"/>
                  </a:lnTo>
                  <a:lnTo>
                    <a:pt x="1513" y="496"/>
                  </a:lnTo>
                  <a:lnTo>
                    <a:pt x="1513" y="496"/>
                  </a:lnTo>
                  <a:lnTo>
                    <a:pt x="1522" y="546"/>
                  </a:lnTo>
                  <a:lnTo>
                    <a:pt x="1525" y="570"/>
                  </a:lnTo>
                  <a:lnTo>
                    <a:pt x="1527" y="597"/>
                  </a:lnTo>
                  <a:lnTo>
                    <a:pt x="1529" y="623"/>
                  </a:lnTo>
                  <a:lnTo>
                    <a:pt x="1529" y="650"/>
                  </a:lnTo>
                  <a:lnTo>
                    <a:pt x="1527" y="677"/>
                  </a:lnTo>
                  <a:lnTo>
                    <a:pt x="1524" y="704"/>
                  </a:lnTo>
                  <a:lnTo>
                    <a:pt x="1524" y="704"/>
                  </a:lnTo>
                  <a:lnTo>
                    <a:pt x="1529" y="699"/>
                  </a:lnTo>
                  <a:lnTo>
                    <a:pt x="1536" y="693"/>
                  </a:lnTo>
                  <a:lnTo>
                    <a:pt x="1545" y="682"/>
                  </a:lnTo>
                  <a:lnTo>
                    <a:pt x="1553" y="668"/>
                  </a:lnTo>
                  <a:lnTo>
                    <a:pt x="1559" y="653"/>
                  </a:lnTo>
                  <a:lnTo>
                    <a:pt x="1563" y="638"/>
                  </a:lnTo>
                  <a:lnTo>
                    <a:pt x="1567" y="621"/>
                  </a:lnTo>
                  <a:lnTo>
                    <a:pt x="1569" y="603"/>
                  </a:lnTo>
                  <a:lnTo>
                    <a:pt x="1569" y="586"/>
                  </a:lnTo>
                  <a:lnTo>
                    <a:pt x="1567" y="568"/>
                  </a:lnTo>
                  <a:lnTo>
                    <a:pt x="1565" y="550"/>
                  </a:lnTo>
                  <a:lnTo>
                    <a:pt x="1561" y="533"/>
                  </a:lnTo>
                  <a:lnTo>
                    <a:pt x="1556" y="516"/>
                  </a:lnTo>
                  <a:lnTo>
                    <a:pt x="1551" y="500"/>
                  </a:lnTo>
                  <a:lnTo>
                    <a:pt x="1544" y="485"/>
                  </a:lnTo>
                  <a:lnTo>
                    <a:pt x="1537" y="471"/>
                  </a:lnTo>
                  <a:lnTo>
                    <a:pt x="1529" y="458"/>
                  </a:lnTo>
                  <a:lnTo>
                    <a:pt x="1529" y="458"/>
                  </a:lnTo>
                  <a:close/>
                  <a:moveTo>
                    <a:pt x="1334" y="515"/>
                  </a:moveTo>
                  <a:lnTo>
                    <a:pt x="1334" y="515"/>
                  </a:lnTo>
                  <a:lnTo>
                    <a:pt x="1334" y="537"/>
                  </a:lnTo>
                  <a:lnTo>
                    <a:pt x="1336" y="565"/>
                  </a:lnTo>
                  <a:lnTo>
                    <a:pt x="1341" y="595"/>
                  </a:lnTo>
                  <a:lnTo>
                    <a:pt x="1344" y="609"/>
                  </a:lnTo>
                  <a:lnTo>
                    <a:pt x="1347" y="622"/>
                  </a:lnTo>
                  <a:lnTo>
                    <a:pt x="1347" y="622"/>
                  </a:lnTo>
                  <a:lnTo>
                    <a:pt x="1353" y="635"/>
                  </a:lnTo>
                  <a:lnTo>
                    <a:pt x="1359" y="646"/>
                  </a:lnTo>
                  <a:lnTo>
                    <a:pt x="1365" y="658"/>
                  </a:lnTo>
                  <a:lnTo>
                    <a:pt x="1371" y="671"/>
                  </a:lnTo>
                  <a:lnTo>
                    <a:pt x="1371" y="671"/>
                  </a:lnTo>
                  <a:lnTo>
                    <a:pt x="1380" y="701"/>
                  </a:lnTo>
                  <a:lnTo>
                    <a:pt x="1384" y="707"/>
                  </a:lnTo>
                  <a:lnTo>
                    <a:pt x="1387" y="713"/>
                  </a:lnTo>
                  <a:lnTo>
                    <a:pt x="1390" y="716"/>
                  </a:lnTo>
                  <a:lnTo>
                    <a:pt x="1393" y="719"/>
                  </a:lnTo>
                  <a:lnTo>
                    <a:pt x="1393" y="719"/>
                  </a:lnTo>
                  <a:lnTo>
                    <a:pt x="1401" y="722"/>
                  </a:lnTo>
                  <a:lnTo>
                    <a:pt x="1407" y="723"/>
                  </a:lnTo>
                  <a:lnTo>
                    <a:pt x="1412" y="723"/>
                  </a:lnTo>
                  <a:lnTo>
                    <a:pt x="1418" y="722"/>
                  </a:lnTo>
                  <a:lnTo>
                    <a:pt x="1422" y="720"/>
                  </a:lnTo>
                  <a:lnTo>
                    <a:pt x="1426" y="717"/>
                  </a:lnTo>
                  <a:lnTo>
                    <a:pt x="1434" y="709"/>
                  </a:lnTo>
                  <a:lnTo>
                    <a:pt x="1447" y="691"/>
                  </a:lnTo>
                  <a:lnTo>
                    <a:pt x="1453" y="684"/>
                  </a:lnTo>
                  <a:lnTo>
                    <a:pt x="1457" y="681"/>
                  </a:lnTo>
                  <a:lnTo>
                    <a:pt x="1462" y="678"/>
                  </a:lnTo>
                  <a:lnTo>
                    <a:pt x="1462" y="678"/>
                  </a:lnTo>
                  <a:lnTo>
                    <a:pt x="1456" y="668"/>
                  </a:lnTo>
                  <a:lnTo>
                    <a:pt x="1452" y="656"/>
                  </a:lnTo>
                  <a:lnTo>
                    <a:pt x="1444" y="632"/>
                  </a:lnTo>
                  <a:lnTo>
                    <a:pt x="1436" y="608"/>
                  </a:lnTo>
                  <a:lnTo>
                    <a:pt x="1432" y="581"/>
                  </a:lnTo>
                  <a:lnTo>
                    <a:pt x="1431" y="555"/>
                  </a:lnTo>
                  <a:lnTo>
                    <a:pt x="1431" y="529"/>
                  </a:lnTo>
                  <a:lnTo>
                    <a:pt x="1432" y="516"/>
                  </a:lnTo>
                  <a:lnTo>
                    <a:pt x="1434" y="503"/>
                  </a:lnTo>
                  <a:lnTo>
                    <a:pt x="1436" y="491"/>
                  </a:lnTo>
                  <a:lnTo>
                    <a:pt x="1439" y="479"/>
                  </a:lnTo>
                  <a:lnTo>
                    <a:pt x="1439" y="479"/>
                  </a:lnTo>
                  <a:lnTo>
                    <a:pt x="1430" y="472"/>
                  </a:lnTo>
                  <a:lnTo>
                    <a:pt x="1420" y="466"/>
                  </a:lnTo>
                  <a:lnTo>
                    <a:pt x="1410" y="462"/>
                  </a:lnTo>
                  <a:lnTo>
                    <a:pt x="1401" y="459"/>
                  </a:lnTo>
                  <a:lnTo>
                    <a:pt x="1392" y="457"/>
                  </a:lnTo>
                  <a:lnTo>
                    <a:pt x="1384" y="456"/>
                  </a:lnTo>
                  <a:lnTo>
                    <a:pt x="1375" y="457"/>
                  </a:lnTo>
                  <a:lnTo>
                    <a:pt x="1367" y="458"/>
                  </a:lnTo>
                  <a:lnTo>
                    <a:pt x="1361" y="461"/>
                  </a:lnTo>
                  <a:lnTo>
                    <a:pt x="1355" y="465"/>
                  </a:lnTo>
                  <a:lnTo>
                    <a:pt x="1349" y="471"/>
                  </a:lnTo>
                  <a:lnTo>
                    <a:pt x="1344" y="477"/>
                  </a:lnTo>
                  <a:lnTo>
                    <a:pt x="1341" y="485"/>
                  </a:lnTo>
                  <a:lnTo>
                    <a:pt x="1338" y="493"/>
                  </a:lnTo>
                  <a:lnTo>
                    <a:pt x="1335" y="504"/>
                  </a:lnTo>
                  <a:lnTo>
                    <a:pt x="1334" y="515"/>
                  </a:lnTo>
                  <a:lnTo>
                    <a:pt x="1334" y="515"/>
                  </a:lnTo>
                  <a:close/>
                  <a:moveTo>
                    <a:pt x="1281" y="474"/>
                  </a:moveTo>
                  <a:lnTo>
                    <a:pt x="1281" y="474"/>
                  </a:lnTo>
                  <a:lnTo>
                    <a:pt x="1273" y="473"/>
                  </a:lnTo>
                  <a:lnTo>
                    <a:pt x="1265" y="473"/>
                  </a:lnTo>
                  <a:lnTo>
                    <a:pt x="1255" y="475"/>
                  </a:lnTo>
                  <a:lnTo>
                    <a:pt x="1245" y="479"/>
                  </a:lnTo>
                  <a:lnTo>
                    <a:pt x="1236" y="484"/>
                  </a:lnTo>
                  <a:lnTo>
                    <a:pt x="1227" y="489"/>
                  </a:lnTo>
                  <a:lnTo>
                    <a:pt x="1221" y="495"/>
                  </a:lnTo>
                  <a:lnTo>
                    <a:pt x="1217" y="502"/>
                  </a:lnTo>
                  <a:lnTo>
                    <a:pt x="1217" y="502"/>
                  </a:lnTo>
                  <a:lnTo>
                    <a:pt x="1213" y="511"/>
                  </a:lnTo>
                  <a:lnTo>
                    <a:pt x="1211" y="524"/>
                  </a:lnTo>
                  <a:lnTo>
                    <a:pt x="1209" y="538"/>
                  </a:lnTo>
                  <a:lnTo>
                    <a:pt x="1208" y="555"/>
                  </a:lnTo>
                  <a:lnTo>
                    <a:pt x="1208" y="571"/>
                  </a:lnTo>
                  <a:lnTo>
                    <a:pt x="1208" y="588"/>
                  </a:lnTo>
                  <a:lnTo>
                    <a:pt x="1210" y="605"/>
                  </a:lnTo>
                  <a:lnTo>
                    <a:pt x="1212" y="620"/>
                  </a:lnTo>
                  <a:lnTo>
                    <a:pt x="1212" y="620"/>
                  </a:lnTo>
                  <a:lnTo>
                    <a:pt x="1215" y="637"/>
                  </a:lnTo>
                  <a:lnTo>
                    <a:pt x="1221" y="654"/>
                  </a:lnTo>
                  <a:lnTo>
                    <a:pt x="1227" y="671"/>
                  </a:lnTo>
                  <a:lnTo>
                    <a:pt x="1235" y="687"/>
                  </a:lnTo>
                  <a:lnTo>
                    <a:pt x="1242" y="702"/>
                  </a:lnTo>
                  <a:lnTo>
                    <a:pt x="1252" y="715"/>
                  </a:lnTo>
                  <a:lnTo>
                    <a:pt x="1260" y="726"/>
                  </a:lnTo>
                  <a:lnTo>
                    <a:pt x="1270" y="734"/>
                  </a:lnTo>
                  <a:lnTo>
                    <a:pt x="1270" y="734"/>
                  </a:lnTo>
                  <a:lnTo>
                    <a:pt x="1278" y="731"/>
                  </a:lnTo>
                  <a:lnTo>
                    <a:pt x="1284" y="728"/>
                  </a:lnTo>
                  <a:lnTo>
                    <a:pt x="1289" y="723"/>
                  </a:lnTo>
                  <a:lnTo>
                    <a:pt x="1295" y="719"/>
                  </a:lnTo>
                  <a:lnTo>
                    <a:pt x="1303" y="709"/>
                  </a:lnTo>
                  <a:lnTo>
                    <a:pt x="1312" y="698"/>
                  </a:lnTo>
                  <a:lnTo>
                    <a:pt x="1318" y="685"/>
                  </a:lnTo>
                  <a:lnTo>
                    <a:pt x="1325" y="671"/>
                  </a:lnTo>
                  <a:lnTo>
                    <a:pt x="1338" y="645"/>
                  </a:lnTo>
                  <a:lnTo>
                    <a:pt x="1338" y="645"/>
                  </a:lnTo>
                  <a:lnTo>
                    <a:pt x="1328" y="608"/>
                  </a:lnTo>
                  <a:lnTo>
                    <a:pt x="1324" y="590"/>
                  </a:lnTo>
                  <a:lnTo>
                    <a:pt x="1321" y="572"/>
                  </a:lnTo>
                  <a:lnTo>
                    <a:pt x="1319" y="555"/>
                  </a:lnTo>
                  <a:lnTo>
                    <a:pt x="1318" y="537"/>
                  </a:lnTo>
                  <a:lnTo>
                    <a:pt x="1318" y="520"/>
                  </a:lnTo>
                  <a:lnTo>
                    <a:pt x="1319" y="502"/>
                  </a:lnTo>
                  <a:lnTo>
                    <a:pt x="1319" y="502"/>
                  </a:lnTo>
                  <a:lnTo>
                    <a:pt x="1313" y="500"/>
                  </a:lnTo>
                  <a:lnTo>
                    <a:pt x="1308" y="496"/>
                  </a:lnTo>
                  <a:lnTo>
                    <a:pt x="1303" y="492"/>
                  </a:lnTo>
                  <a:lnTo>
                    <a:pt x="1299" y="488"/>
                  </a:lnTo>
                  <a:lnTo>
                    <a:pt x="1291" y="480"/>
                  </a:lnTo>
                  <a:lnTo>
                    <a:pt x="1286" y="476"/>
                  </a:lnTo>
                  <a:lnTo>
                    <a:pt x="1281" y="474"/>
                  </a:lnTo>
                  <a:lnTo>
                    <a:pt x="1281" y="474"/>
                  </a:lnTo>
                  <a:close/>
                  <a:moveTo>
                    <a:pt x="1583" y="530"/>
                  </a:moveTo>
                  <a:lnTo>
                    <a:pt x="1583" y="530"/>
                  </a:lnTo>
                  <a:lnTo>
                    <a:pt x="1586" y="548"/>
                  </a:lnTo>
                  <a:lnTo>
                    <a:pt x="1589" y="565"/>
                  </a:lnTo>
                  <a:lnTo>
                    <a:pt x="1592" y="579"/>
                  </a:lnTo>
                  <a:lnTo>
                    <a:pt x="1596" y="592"/>
                  </a:lnTo>
                  <a:lnTo>
                    <a:pt x="1596" y="592"/>
                  </a:lnTo>
                  <a:lnTo>
                    <a:pt x="1616" y="590"/>
                  </a:lnTo>
                  <a:lnTo>
                    <a:pt x="1637" y="587"/>
                  </a:lnTo>
                  <a:lnTo>
                    <a:pt x="1658" y="584"/>
                  </a:lnTo>
                  <a:lnTo>
                    <a:pt x="1668" y="582"/>
                  </a:lnTo>
                  <a:lnTo>
                    <a:pt x="1677" y="579"/>
                  </a:lnTo>
                  <a:lnTo>
                    <a:pt x="1685" y="576"/>
                  </a:lnTo>
                  <a:lnTo>
                    <a:pt x="1693" y="571"/>
                  </a:lnTo>
                  <a:lnTo>
                    <a:pt x="1699" y="566"/>
                  </a:lnTo>
                  <a:lnTo>
                    <a:pt x="1704" y="561"/>
                  </a:lnTo>
                  <a:lnTo>
                    <a:pt x="1708" y="554"/>
                  </a:lnTo>
                  <a:lnTo>
                    <a:pt x="1709" y="546"/>
                  </a:lnTo>
                  <a:lnTo>
                    <a:pt x="1709" y="537"/>
                  </a:lnTo>
                  <a:lnTo>
                    <a:pt x="1708" y="527"/>
                  </a:lnTo>
                  <a:lnTo>
                    <a:pt x="1708" y="527"/>
                  </a:lnTo>
                  <a:lnTo>
                    <a:pt x="1692" y="525"/>
                  </a:lnTo>
                  <a:lnTo>
                    <a:pt x="1676" y="525"/>
                  </a:lnTo>
                  <a:lnTo>
                    <a:pt x="1660" y="526"/>
                  </a:lnTo>
                  <a:lnTo>
                    <a:pt x="1644" y="527"/>
                  </a:lnTo>
                  <a:lnTo>
                    <a:pt x="1629" y="530"/>
                  </a:lnTo>
                  <a:lnTo>
                    <a:pt x="1613" y="531"/>
                  </a:lnTo>
                  <a:lnTo>
                    <a:pt x="1598" y="532"/>
                  </a:lnTo>
                  <a:lnTo>
                    <a:pt x="1583" y="530"/>
                  </a:lnTo>
                  <a:lnTo>
                    <a:pt x="1583" y="530"/>
                  </a:lnTo>
                  <a:close/>
                  <a:moveTo>
                    <a:pt x="971" y="563"/>
                  </a:moveTo>
                  <a:lnTo>
                    <a:pt x="971" y="563"/>
                  </a:lnTo>
                  <a:lnTo>
                    <a:pt x="953" y="565"/>
                  </a:lnTo>
                  <a:lnTo>
                    <a:pt x="935" y="566"/>
                  </a:lnTo>
                  <a:lnTo>
                    <a:pt x="917" y="568"/>
                  </a:lnTo>
                  <a:lnTo>
                    <a:pt x="900" y="568"/>
                  </a:lnTo>
                  <a:lnTo>
                    <a:pt x="900" y="568"/>
                  </a:lnTo>
                  <a:lnTo>
                    <a:pt x="856" y="565"/>
                  </a:lnTo>
                  <a:lnTo>
                    <a:pt x="812" y="562"/>
                  </a:lnTo>
                  <a:lnTo>
                    <a:pt x="790" y="561"/>
                  </a:lnTo>
                  <a:lnTo>
                    <a:pt x="768" y="562"/>
                  </a:lnTo>
                  <a:lnTo>
                    <a:pt x="745" y="564"/>
                  </a:lnTo>
                  <a:lnTo>
                    <a:pt x="724" y="568"/>
                  </a:lnTo>
                  <a:lnTo>
                    <a:pt x="724" y="568"/>
                  </a:lnTo>
                  <a:lnTo>
                    <a:pt x="725" y="583"/>
                  </a:lnTo>
                  <a:lnTo>
                    <a:pt x="726" y="599"/>
                  </a:lnTo>
                  <a:lnTo>
                    <a:pt x="727" y="616"/>
                  </a:lnTo>
                  <a:lnTo>
                    <a:pt x="728" y="632"/>
                  </a:lnTo>
                  <a:lnTo>
                    <a:pt x="728" y="632"/>
                  </a:lnTo>
                  <a:lnTo>
                    <a:pt x="787" y="629"/>
                  </a:lnTo>
                  <a:lnTo>
                    <a:pt x="844" y="628"/>
                  </a:lnTo>
                  <a:lnTo>
                    <a:pt x="957" y="626"/>
                  </a:lnTo>
                  <a:lnTo>
                    <a:pt x="1014" y="626"/>
                  </a:lnTo>
                  <a:lnTo>
                    <a:pt x="1071" y="623"/>
                  </a:lnTo>
                  <a:lnTo>
                    <a:pt x="1129" y="618"/>
                  </a:lnTo>
                  <a:lnTo>
                    <a:pt x="1159" y="615"/>
                  </a:lnTo>
                  <a:lnTo>
                    <a:pt x="1189" y="612"/>
                  </a:lnTo>
                  <a:lnTo>
                    <a:pt x="1189" y="612"/>
                  </a:lnTo>
                  <a:lnTo>
                    <a:pt x="1189" y="598"/>
                  </a:lnTo>
                  <a:lnTo>
                    <a:pt x="1189" y="583"/>
                  </a:lnTo>
                  <a:lnTo>
                    <a:pt x="1189" y="568"/>
                  </a:lnTo>
                  <a:lnTo>
                    <a:pt x="1187" y="553"/>
                  </a:lnTo>
                  <a:lnTo>
                    <a:pt x="1187" y="553"/>
                  </a:lnTo>
                  <a:lnTo>
                    <a:pt x="1131" y="555"/>
                  </a:lnTo>
                  <a:lnTo>
                    <a:pt x="1076" y="557"/>
                  </a:lnTo>
                  <a:lnTo>
                    <a:pt x="971" y="563"/>
                  </a:lnTo>
                  <a:lnTo>
                    <a:pt x="971" y="563"/>
                  </a:lnTo>
                  <a:close/>
                  <a:moveTo>
                    <a:pt x="507" y="583"/>
                  </a:moveTo>
                  <a:lnTo>
                    <a:pt x="507" y="583"/>
                  </a:lnTo>
                  <a:lnTo>
                    <a:pt x="507" y="594"/>
                  </a:lnTo>
                  <a:lnTo>
                    <a:pt x="506" y="602"/>
                  </a:lnTo>
                  <a:lnTo>
                    <a:pt x="505" y="610"/>
                  </a:lnTo>
                  <a:lnTo>
                    <a:pt x="503" y="620"/>
                  </a:lnTo>
                  <a:lnTo>
                    <a:pt x="503" y="620"/>
                  </a:lnTo>
                  <a:lnTo>
                    <a:pt x="511" y="622"/>
                  </a:lnTo>
                  <a:lnTo>
                    <a:pt x="518" y="623"/>
                  </a:lnTo>
                  <a:lnTo>
                    <a:pt x="534" y="623"/>
                  </a:lnTo>
                  <a:lnTo>
                    <a:pt x="552" y="624"/>
                  </a:lnTo>
                  <a:lnTo>
                    <a:pt x="560" y="625"/>
                  </a:lnTo>
                  <a:lnTo>
                    <a:pt x="571" y="627"/>
                  </a:lnTo>
                  <a:lnTo>
                    <a:pt x="571" y="627"/>
                  </a:lnTo>
                  <a:lnTo>
                    <a:pt x="570" y="620"/>
                  </a:lnTo>
                  <a:lnTo>
                    <a:pt x="568" y="613"/>
                  </a:lnTo>
                  <a:lnTo>
                    <a:pt x="566" y="609"/>
                  </a:lnTo>
                  <a:lnTo>
                    <a:pt x="561" y="603"/>
                  </a:lnTo>
                  <a:lnTo>
                    <a:pt x="555" y="595"/>
                  </a:lnTo>
                  <a:lnTo>
                    <a:pt x="552" y="590"/>
                  </a:lnTo>
                  <a:lnTo>
                    <a:pt x="549" y="583"/>
                  </a:lnTo>
                  <a:lnTo>
                    <a:pt x="549" y="583"/>
                  </a:lnTo>
                  <a:lnTo>
                    <a:pt x="544" y="582"/>
                  </a:lnTo>
                  <a:lnTo>
                    <a:pt x="538" y="582"/>
                  </a:lnTo>
                  <a:lnTo>
                    <a:pt x="527" y="582"/>
                  </a:lnTo>
                  <a:lnTo>
                    <a:pt x="517" y="583"/>
                  </a:lnTo>
                  <a:lnTo>
                    <a:pt x="507" y="583"/>
                  </a:lnTo>
                  <a:lnTo>
                    <a:pt x="507" y="583"/>
                  </a:lnTo>
                  <a:close/>
                  <a:moveTo>
                    <a:pt x="724" y="650"/>
                  </a:moveTo>
                  <a:lnTo>
                    <a:pt x="724" y="650"/>
                  </a:lnTo>
                  <a:lnTo>
                    <a:pt x="719" y="661"/>
                  </a:lnTo>
                  <a:lnTo>
                    <a:pt x="714" y="674"/>
                  </a:lnTo>
                  <a:lnTo>
                    <a:pt x="704" y="700"/>
                  </a:lnTo>
                  <a:lnTo>
                    <a:pt x="698" y="713"/>
                  </a:lnTo>
                  <a:lnTo>
                    <a:pt x="692" y="724"/>
                  </a:lnTo>
                  <a:lnTo>
                    <a:pt x="684" y="734"/>
                  </a:lnTo>
                  <a:lnTo>
                    <a:pt x="680" y="738"/>
                  </a:lnTo>
                  <a:lnTo>
                    <a:pt x="675" y="742"/>
                  </a:lnTo>
                  <a:lnTo>
                    <a:pt x="675" y="742"/>
                  </a:lnTo>
                  <a:lnTo>
                    <a:pt x="668" y="746"/>
                  </a:lnTo>
                  <a:lnTo>
                    <a:pt x="662" y="749"/>
                  </a:lnTo>
                  <a:lnTo>
                    <a:pt x="655" y="750"/>
                  </a:lnTo>
                  <a:lnTo>
                    <a:pt x="649" y="751"/>
                  </a:lnTo>
                  <a:lnTo>
                    <a:pt x="644" y="750"/>
                  </a:lnTo>
                  <a:lnTo>
                    <a:pt x="638" y="749"/>
                  </a:lnTo>
                  <a:lnTo>
                    <a:pt x="633" y="746"/>
                  </a:lnTo>
                  <a:lnTo>
                    <a:pt x="629" y="744"/>
                  </a:lnTo>
                  <a:lnTo>
                    <a:pt x="620" y="735"/>
                  </a:lnTo>
                  <a:lnTo>
                    <a:pt x="612" y="726"/>
                  </a:lnTo>
                  <a:lnTo>
                    <a:pt x="605" y="715"/>
                  </a:lnTo>
                  <a:lnTo>
                    <a:pt x="599" y="704"/>
                  </a:lnTo>
                  <a:lnTo>
                    <a:pt x="599" y="704"/>
                  </a:lnTo>
                  <a:lnTo>
                    <a:pt x="594" y="696"/>
                  </a:lnTo>
                  <a:lnTo>
                    <a:pt x="591" y="688"/>
                  </a:lnTo>
                  <a:lnTo>
                    <a:pt x="586" y="672"/>
                  </a:lnTo>
                  <a:lnTo>
                    <a:pt x="583" y="665"/>
                  </a:lnTo>
                  <a:lnTo>
                    <a:pt x="579" y="658"/>
                  </a:lnTo>
                  <a:lnTo>
                    <a:pt x="575" y="652"/>
                  </a:lnTo>
                  <a:lnTo>
                    <a:pt x="571" y="645"/>
                  </a:lnTo>
                  <a:lnTo>
                    <a:pt x="571" y="645"/>
                  </a:lnTo>
                  <a:lnTo>
                    <a:pt x="562" y="646"/>
                  </a:lnTo>
                  <a:lnTo>
                    <a:pt x="555" y="646"/>
                  </a:lnTo>
                  <a:lnTo>
                    <a:pt x="547" y="645"/>
                  </a:lnTo>
                  <a:lnTo>
                    <a:pt x="540" y="644"/>
                  </a:lnTo>
                  <a:lnTo>
                    <a:pt x="524" y="642"/>
                  </a:lnTo>
                  <a:lnTo>
                    <a:pt x="515" y="641"/>
                  </a:lnTo>
                  <a:lnTo>
                    <a:pt x="503" y="642"/>
                  </a:lnTo>
                  <a:lnTo>
                    <a:pt x="503" y="642"/>
                  </a:lnTo>
                  <a:lnTo>
                    <a:pt x="503" y="671"/>
                  </a:lnTo>
                  <a:lnTo>
                    <a:pt x="502" y="699"/>
                  </a:lnTo>
                  <a:lnTo>
                    <a:pt x="498" y="753"/>
                  </a:lnTo>
                  <a:lnTo>
                    <a:pt x="493" y="809"/>
                  </a:lnTo>
                  <a:lnTo>
                    <a:pt x="491" y="840"/>
                  </a:lnTo>
                  <a:lnTo>
                    <a:pt x="488" y="872"/>
                  </a:lnTo>
                  <a:lnTo>
                    <a:pt x="488" y="872"/>
                  </a:lnTo>
                  <a:lnTo>
                    <a:pt x="497" y="875"/>
                  </a:lnTo>
                  <a:lnTo>
                    <a:pt x="506" y="879"/>
                  </a:lnTo>
                  <a:lnTo>
                    <a:pt x="521" y="888"/>
                  </a:lnTo>
                  <a:lnTo>
                    <a:pt x="533" y="898"/>
                  </a:lnTo>
                  <a:lnTo>
                    <a:pt x="546" y="909"/>
                  </a:lnTo>
                  <a:lnTo>
                    <a:pt x="571" y="932"/>
                  </a:lnTo>
                  <a:lnTo>
                    <a:pt x="583" y="944"/>
                  </a:lnTo>
                  <a:lnTo>
                    <a:pt x="596" y="954"/>
                  </a:lnTo>
                  <a:lnTo>
                    <a:pt x="596" y="954"/>
                  </a:lnTo>
                  <a:lnTo>
                    <a:pt x="607" y="950"/>
                  </a:lnTo>
                  <a:lnTo>
                    <a:pt x="619" y="948"/>
                  </a:lnTo>
                  <a:lnTo>
                    <a:pt x="632" y="946"/>
                  </a:lnTo>
                  <a:lnTo>
                    <a:pt x="645" y="946"/>
                  </a:lnTo>
                  <a:lnTo>
                    <a:pt x="670" y="946"/>
                  </a:lnTo>
                  <a:lnTo>
                    <a:pt x="698" y="947"/>
                  </a:lnTo>
                  <a:lnTo>
                    <a:pt x="726" y="948"/>
                  </a:lnTo>
                  <a:lnTo>
                    <a:pt x="754" y="949"/>
                  </a:lnTo>
                  <a:lnTo>
                    <a:pt x="769" y="949"/>
                  </a:lnTo>
                  <a:lnTo>
                    <a:pt x="783" y="948"/>
                  </a:lnTo>
                  <a:lnTo>
                    <a:pt x="797" y="946"/>
                  </a:lnTo>
                  <a:lnTo>
                    <a:pt x="811" y="944"/>
                  </a:lnTo>
                  <a:lnTo>
                    <a:pt x="811" y="944"/>
                  </a:lnTo>
                  <a:lnTo>
                    <a:pt x="816" y="915"/>
                  </a:lnTo>
                  <a:lnTo>
                    <a:pt x="820" y="900"/>
                  </a:lnTo>
                  <a:lnTo>
                    <a:pt x="825" y="886"/>
                  </a:lnTo>
                  <a:lnTo>
                    <a:pt x="830" y="872"/>
                  </a:lnTo>
                  <a:lnTo>
                    <a:pt x="835" y="858"/>
                  </a:lnTo>
                  <a:lnTo>
                    <a:pt x="842" y="847"/>
                  </a:lnTo>
                  <a:lnTo>
                    <a:pt x="848" y="836"/>
                  </a:lnTo>
                  <a:lnTo>
                    <a:pt x="856" y="826"/>
                  </a:lnTo>
                  <a:lnTo>
                    <a:pt x="864" y="818"/>
                  </a:lnTo>
                  <a:lnTo>
                    <a:pt x="873" y="811"/>
                  </a:lnTo>
                  <a:lnTo>
                    <a:pt x="884" y="808"/>
                  </a:lnTo>
                  <a:lnTo>
                    <a:pt x="894" y="806"/>
                  </a:lnTo>
                  <a:lnTo>
                    <a:pt x="900" y="806"/>
                  </a:lnTo>
                  <a:lnTo>
                    <a:pt x="905" y="806"/>
                  </a:lnTo>
                  <a:lnTo>
                    <a:pt x="918" y="810"/>
                  </a:lnTo>
                  <a:lnTo>
                    <a:pt x="931" y="817"/>
                  </a:lnTo>
                  <a:lnTo>
                    <a:pt x="931" y="817"/>
                  </a:lnTo>
                  <a:lnTo>
                    <a:pt x="943" y="824"/>
                  </a:lnTo>
                  <a:lnTo>
                    <a:pt x="953" y="833"/>
                  </a:lnTo>
                  <a:lnTo>
                    <a:pt x="961" y="841"/>
                  </a:lnTo>
                  <a:lnTo>
                    <a:pt x="966" y="852"/>
                  </a:lnTo>
                  <a:lnTo>
                    <a:pt x="966" y="852"/>
                  </a:lnTo>
                  <a:lnTo>
                    <a:pt x="971" y="845"/>
                  </a:lnTo>
                  <a:lnTo>
                    <a:pt x="976" y="838"/>
                  </a:lnTo>
                  <a:lnTo>
                    <a:pt x="983" y="824"/>
                  </a:lnTo>
                  <a:lnTo>
                    <a:pt x="986" y="818"/>
                  </a:lnTo>
                  <a:lnTo>
                    <a:pt x="991" y="812"/>
                  </a:lnTo>
                  <a:lnTo>
                    <a:pt x="996" y="807"/>
                  </a:lnTo>
                  <a:lnTo>
                    <a:pt x="1002" y="804"/>
                  </a:lnTo>
                  <a:lnTo>
                    <a:pt x="1002" y="804"/>
                  </a:lnTo>
                  <a:lnTo>
                    <a:pt x="1014" y="798"/>
                  </a:lnTo>
                  <a:lnTo>
                    <a:pt x="1020" y="797"/>
                  </a:lnTo>
                  <a:lnTo>
                    <a:pt x="1025" y="797"/>
                  </a:lnTo>
                  <a:lnTo>
                    <a:pt x="1029" y="797"/>
                  </a:lnTo>
                  <a:lnTo>
                    <a:pt x="1035" y="797"/>
                  </a:lnTo>
                  <a:lnTo>
                    <a:pt x="1043" y="800"/>
                  </a:lnTo>
                  <a:lnTo>
                    <a:pt x="1051" y="806"/>
                  </a:lnTo>
                  <a:lnTo>
                    <a:pt x="1057" y="813"/>
                  </a:lnTo>
                  <a:lnTo>
                    <a:pt x="1063" y="822"/>
                  </a:lnTo>
                  <a:lnTo>
                    <a:pt x="1069" y="832"/>
                  </a:lnTo>
                  <a:lnTo>
                    <a:pt x="1074" y="842"/>
                  </a:lnTo>
                  <a:lnTo>
                    <a:pt x="1078" y="853"/>
                  </a:lnTo>
                  <a:lnTo>
                    <a:pt x="1086" y="877"/>
                  </a:lnTo>
                  <a:lnTo>
                    <a:pt x="1093" y="899"/>
                  </a:lnTo>
                  <a:lnTo>
                    <a:pt x="1100" y="918"/>
                  </a:lnTo>
                  <a:lnTo>
                    <a:pt x="1100" y="918"/>
                  </a:lnTo>
                  <a:lnTo>
                    <a:pt x="1208" y="911"/>
                  </a:lnTo>
                  <a:lnTo>
                    <a:pt x="1312" y="904"/>
                  </a:lnTo>
                  <a:lnTo>
                    <a:pt x="1362" y="902"/>
                  </a:lnTo>
                  <a:lnTo>
                    <a:pt x="1412" y="901"/>
                  </a:lnTo>
                  <a:lnTo>
                    <a:pt x="1463" y="901"/>
                  </a:lnTo>
                  <a:lnTo>
                    <a:pt x="1513" y="903"/>
                  </a:lnTo>
                  <a:lnTo>
                    <a:pt x="1513" y="903"/>
                  </a:lnTo>
                  <a:lnTo>
                    <a:pt x="1517" y="883"/>
                  </a:lnTo>
                  <a:lnTo>
                    <a:pt x="1520" y="863"/>
                  </a:lnTo>
                  <a:lnTo>
                    <a:pt x="1521" y="841"/>
                  </a:lnTo>
                  <a:lnTo>
                    <a:pt x="1522" y="821"/>
                  </a:lnTo>
                  <a:lnTo>
                    <a:pt x="1524" y="779"/>
                  </a:lnTo>
                  <a:lnTo>
                    <a:pt x="1526" y="759"/>
                  </a:lnTo>
                  <a:lnTo>
                    <a:pt x="1529" y="739"/>
                  </a:lnTo>
                  <a:lnTo>
                    <a:pt x="1529" y="739"/>
                  </a:lnTo>
                  <a:lnTo>
                    <a:pt x="1523" y="738"/>
                  </a:lnTo>
                  <a:lnTo>
                    <a:pt x="1516" y="737"/>
                  </a:lnTo>
                  <a:lnTo>
                    <a:pt x="1507" y="733"/>
                  </a:lnTo>
                  <a:lnTo>
                    <a:pt x="1498" y="728"/>
                  </a:lnTo>
                  <a:lnTo>
                    <a:pt x="1491" y="721"/>
                  </a:lnTo>
                  <a:lnTo>
                    <a:pt x="1478" y="705"/>
                  </a:lnTo>
                  <a:lnTo>
                    <a:pt x="1471" y="698"/>
                  </a:lnTo>
                  <a:lnTo>
                    <a:pt x="1465" y="691"/>
                  </a:lnTo>
                  <a:lnTo>
                    <a:pt x="1465" y="691"/>
                  </a:lnTo>
                  <a:lnTo>
                    <a:pt x="1459" y="704"/>
                  </a:lnTo>
                  <a:lnTo>
                    <a:pt x="1452" y="716"/>
                  </a:lnTo>
                  <a:lnTo>
                    <a:pt x="1449" y="721"/>
                  </a:lnTo>
                  <a:lnTo>
                    <a:pt x="1446" y="727"/>
                  </a:lnTo>
                  <a:lnTo>
                    <a:pt x="1441" y="731"/>
                  </a:lnTo>
                  <a:lnTo>
                    <a:pt x="1437" y="734"/>
                  </a:lnTo>
                  <a:lnTo>
                    <a:pt x="1437" y="734"/>
                  </a:lnTo>
                  <a:lnTo>
                    <a:pt x="1427" y="739"/>
                  </a:lnTo>
                  <a:lnTo>
                    <a:pt x="1420" y="742"/>
                  </a:lnTo>
                  <a:lnTo>
                    <a:pt x="1411" y="744"/>
                  </a:lnTo>
                  <a:lnTo>
                    <a:pt x="1404" y="743"/>
                  </a:lnTo>
                  <a:lnTo>
                    <a:pt x="1396" y="742"/>
                  </a:lnTo>
                  <a:lnTo>
                    <a:pt x="1390" y="738"/>
                  </a:lnTo>
                  <a:lnTo>
                    <a:pt x="1384" y="735"/>
                  </a:lnTo>
                  <a:lnTo>
                    <a:pt x="1377" y="730"/>
                  </a:lnTo>
                  <a:lnTo>
                    <a:pt x="1372" y="724"/>
                  </a:lnTo>
                  <a:lnTo>
                    <a:pt x="1366" y="718"/>
                  </a:lnTo>
                  <a:lnTo>
                    <a:pt x="1361" y="712"/>
                  </a:lnTo>
                  <a:lnTo>
                    <a:pt x="1357" y="704"/>
                  </a:lnTo>
                  <a:lnTo>
                    <a:pt x="1349" y="688"/>
                  </a:lnTo>
                  <a:lnTo>
                    <a:pt x="1345" y="673"/>
                  </a:lnTo>
                  <a:lnTo>
                    <a:pt x="1345" y="673"/>
                  </a:lnTo>
                  <a:lnTo>
                    <a:pt x="1341" y="686"/>
                  </a:lnTo>
                  <a:lnTo>
                    <a:pt x="1334" y="699"/>
                  </a:lnTo>
                  <a:lnTo>
                    <a:pt x="1327" y="713"/>
                  </a:lnTo>
                  <a:lnTo>
                    <a:pt x="1317" y="726"/>
                  </a:lnTo>
                  <a:lnTo>
                    <a:pt x="1308" y="738"/>
                  </a:lnTo>
                  <a:lnTo>
                    <a:pt x="1297" y="748"/>
                  </a:lnTo>
                  <a:lnTo>
                    <a:pt x="1291" y="751"/>
                  </a:lnTo>
                  <a:lnTo>
                    <a:pt x="1286" y="754"/>
                  </a:lnTo>
                  <a:lnTo>
                    <a:pt x="1281" y="757"/>
                  </a:lnTo>
                  <a:lnTo>
                    <a:pt x="1275" y="758"/>
                  </a:lnTo>
                  <a:lnTo>
                    <a:pt x="1275" y="758"/>
                  </a:lnTo>
                  <a:lnTo>
                    <a:pt x="1267" y="757"/>
                  </a:lnTo>
                  <a:lnTo>
                    <a:pt x="1259" y="754"/>
                  </a:lnTo>
                  <a:lnTo>
                    <a:pt x="1252" y="751"/>
                  </a:lnTo>
                  <a:lnTo>
                    <a:pt x="1245" y="746"/>
                  </a:lnTo>
                  <a:lnTo>
                    <a:pt x="1239" y="738"/>
                  </a:lnTo>
                  <a:lnTo>
                    <a:pt x="1234" y="731"/>
                  </a:lnTo>
                  <a:lnTo>
                    <a:pt x="1228" y="722"/>
                  </a:lnTo>
                  <a:lnTo>
                    <a:pt x="1224" y="713"/>
                  </a:lnTo>
                  <a:lnTo>
                    <a:pt x="1215" y="692"/>
                  </a:lnTo>
                  <a:lnTo>
                    <a:pt x="1209" y="672"/>
                  </a:lnTo>
                  <a:lnTo>
                    <a:pt x="1203" y="653"/>
                  </a:lnTo>
                  <a:lnTo>
                    <a:pt x="1196" y="638"/>
                  </a:lnTo>
                  <a:lnTo>
                    <a:pt x="1196" y="638"/>
                  </a:lnTo>
                  <a:lnTo>
                    <a:pt x="1138" y="640"/>
                  </a:lnTo>
                  <a:lnTo>
                    <a:pt x="1081" y="642"/>
                  </a:lnTo>
                  <a:lnTo>
                    <a:pt x="967" y="644"/>
                  </a:lnTo>
                  <a:lnTo>
                    <a:pt x="849" y="646"/>
                  </a:lnTo>
                  <a:lnTo>
                    <a:pt x="724" y="650"/>
                  </a:lnTo>
                  <a:lnTo>
                    <a:pt x="724" y="650"/>
                  </a:lnTo>
                  <a:close/>
                  <a:moveTo>
                    <a:pt x="1012" y="824"/>
                  </a:moveTo>
                  <a:lnTo>
                    <a:pt x="1012" y="824"/>
                  </a:lnTo>
                  <a:lnTo>
                    <a:pt x="1006" y="829"/>
                  </a:lnTo>
                  <a:lnTo>
                    <a:pt x="1000" y="836"/>
                  </a:lnTo>
                  <a:lnTo>
                    <a:pt x="994" y="843"/>
                  </a:lnTo>
                  <a:lnTo>
                    <a:pt x="988" y="850"/>
                  </a:lnTo>
                  <a:lnTo>
                    <a:pt x="980" y="866"/>
                  </a:lnTo>
                  <a:lnTo>
                    <a:pt x="972" y="884"/>
                  </a:lnTo>
                  <a:lnTo>
                    <a:pt x="967" y="902"/>
                  </a:lnTo>
                  <a:lnTo>
                    <a:pt x="963" y="921"/>
                  </a:lnTo>
                  <a:lnTo>
                    <a:pt x="960" y="942"/>
                  </a:lnTo>
                  <a:lnTo>
                    <a:pt x="958" y="963"/>
                  </a:lnTo>
                  <a:lnTo>
                    <a:pt x="960" y="984"/>
                  </a:lnTo>
                  <a:lnTo>
                    <a:pt x="962" y="1004"/>
                  </a:lnTo>
                  <a:lnTo>
                    <a:pt x="965" y="1024"/>
                  </a:lnTo>
                  <a:lnTo>
                    <a:pt x="969" y="1044"/>
                  </a:lnTo>
                  <a:lnTo>
                    <a:pt x="976" y="1063"/>
                  </a:lnTo>
                  <a:lnTo>
                    <a:pt x="983" y="1080"/>
                  </a:lnTo>
                  <a:lnTo>
                    <a:pt x="992" y="1096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8" y="1116"/>
                  </a:lnTo>
                  <a:lnTo>
                    <a:pt x="1014" y="1122"/>
                  </a:lnTo>
                  <a:lnTo>
                    <a:pt x="1020" y="1125"/>
                  </a:lnTo>
                  <a:lnTo>
                    <a:pt x="1025" y="1127"/>
                  </a:lnTo>
                  <a:lnTo>
                    <a:pt x="1030" y="1128"/>
                  </a:lnTo>
                  <a:lnTo>
                    <a:pt x="1036" y="1127"/>
                  </a:lnTo>
                  <a:lnTo>
                    <a:pt x="1040" y="1126"/>
                  </a:lnTo>
                  <a:lnTo>
                    <a:pt x="1045" y="1123"/>
                  </a:lnTo>
                  <a:lnTo>
                    <a:pt x="1049" y="1120"/>
                  </a:lnTo>
                  <a:lnTo>
                    <a:pt x="1054" y="1115"/>
                  </a:lnTo>
                  <a:lnTo>
                    <a:pt x="1062" y="1106"/>
                  </a:lnTo>
                  <a:lnTo>
                    <a:pt x="1070" y="1093"/>
                  </a:lnTo>
                  <a:lnTo>
                    <a:pt x="1076" y="1079"/>
                  </a:lnTo>
                  <a:lnTo>
                    <a:pt x="1076" y="1079"/>
                  </a:lnTo>
                  <a:lnTo>
                    <a:pt x="1083" y="1063"/>
                  </a:lnTo>
                  <a:lnTo>
                    <a:pt x="1087" y="1047"/>
                  </a:lnTo>
                  <a:lnTo>
                    <a:pt x="1090" y="1031"/>
                  </a:lnTo>
                  <a:lnTo>
                    <a:pt x="1092" y="1014"/>
                  </a:lnTo>
                  <a:lnTo>
                    <a:pt x="1092" y="997"/>
                  </a:lnTo>
                  <a:lnTo>
                    <a:pt x="1091" y="980"/>
                  </a:lnTo>
                  <a:lnTo>
                    <a:pt x="1090" y="963"/>
                  </a:lnTo>
                  <a:lnTo>
                    <a:pt x="1087" y="947"/>
                  </a:lnTo>
                  <a:lnTo>
                    <a:pt x="1084" y="930"/>
                  </a:lnTo>
                  <a:lnTo>
                    <a:pt x="1078" y="914"/>
                  </a:lnTo>
                  <a:lnTo>
                    <a:pt x="1069" y="882"/>
                  </a:lnTo>
                  <a:lnTo>
                    <a:pt x="1057" y="851"/>
                  </a:lnTo>
                  <a:lnTo>
                    <a:pt x="1045" y="821"/>
                  </a:lnTo>
                  <a:lnTo>
                    <a:pt x="1045" y="821"/>
                  </a:lnTo>
                  <a:lnTo>
                    <a:pt x="1037" y="821"/>
                  </a:lnTo>
                  <a:lnTo>
                    <a:pt x="1028" y="822"/>
                  </a:lnTo>
                  <a:lnTo>
                    <a:pt x="1012" y="824"/>
                  </a:lnTo>
                  <a:lnTo>
                    <a:pt x="1012" y="824"/>
                  </a:lnTo>
                  <a:close/>
                  <a:moveTo>
                    <a:pt x="829" y="951"/>
                  </a:moveTo>
                  <a:lnTo>
                    <a:pt x="829" y="951"/>
                  </a:lnTo>
                  <a:lnTo>
                    <a:pt x="827" y="965"/>
                  </a:lnTo>
                  <a:lnTo>
                    <a:pt x="826" y="979"/>
                  </a:lnTo>
                  <a:lnTo>
                    <a:pt x="827" y="992"/>
                  </a:lnTo>
                  <a:lnTo>
                    <a:pt x="829" y="1005"/>
                  </a:lnTo>
                  <a:lnTo>
                    <a:pt x="831" y="1018"/>
                  </a:lnTo>
                  <a:lnTo>
                    <a:pt x="835" y="1030"/>
                  </a:lnTo>
                  <a:lnTo>
                    <a:pt x="840" y="1041"/>
                  </a:lnTo>
                  <a:lnTo>
                    <a:pt x="845" y="1053"/>
                  </a:lnTo>
                  <a:lnTo>
                    <a:pt x="850" y="1064"/>
                  </a:lnTo>
                  <a:lnTo>
                    <a:pt x="857" y="1075"/>
                  </a:lnTo>
                  <a:lnTo>
                    <a:pt x="870" y="1094"/>
                  </a:lnTo>
                  <a:lnTo>
                    <a:pt x="884" y="1111"/>
                  </a:lnTo>
                  <a:lnTo>
                    <a:pt x="897" y="1125"/>
                  </a:lnTo>
                  <a:lnTo>
                    <a:pt x="897" y="1125"/>
                  </a:lnTo>
                  <a:lnTo>
                    <a:pt x="904" y="1124"/>
                  </a:lnTo>
                  <a:lnTo>
                    <a:pt x="910" y="1122"/>
                  </a:lnTo>
                  <a:lnTo>
                    <a:pt x="916" y="1120"/>
                  </a:lnTo>
                  <a:lnTo>
                    <a:pt x="921" y="1116"/>
                  </a:lnTo>
                  <a:lnTo>
                    <a:pt x="930" y="1109"/>
                  </a:lnTo>
                  <a:lnTo>
                    <a:pt x="937" y="1100"/>
                  </a:lnTo>
                  <a:lnTo>
                    <a:pt x="942" y="1091"/>
                  </a:lnTo>
                  <a:lnTo>
                    <a:pt x="947" y="1079"/>
                  </a:lnTo>
                  <a:lnTo>
                    <a:pt x="951" y="1067"/>
                  </a:lnTo>
                  <a:lnTo>
                    <a:pt x="954" y="1054"/>
                  </a:lnTo>
                  <a:lnTo>
                    <a:pt x="954" y="1054"/>
                  </a:lnTo>
                  <a:lnTo>
                    <a:pt x="948" y="1031"/>
                  </a:lnTo>
                  <a:lnTo>
                    <a:pt x="943" y="1007"/>
                  </a:lnTo>
                  <a:lnTo>
                    <a:pt x="940" y="983"/>
                  </a:lnTo>
                  <a:lnTo>
                    <a:pt x="940" y="958"/>
                  </a:lnTo>
                  <a:lnTo>
                    <a:pt x="941" y="933"/>
                  </a:lnTo>
                  <a:lnTo>
                    <a:pt x="945" y="910"/>
                  </a:lnTo>
                  <a:lnTo>
                    <a:pt x="949" y="887"/>
                  </a:lnTo>
                  <a:lnTo>
                    <a:pt x="952" y="877"/>
                  </a:lnTo>
                  <a:lnTo>
                    <a:pt x="956" y="867"/>
                  </a:lnTo>
                  <a:lnTo>
                    <a:pt x="956" y="867"/>
                  </a:lnTo>
                  <a:lnTo>
                    <a:pt x="950" y="860"/>
                  </a:lnTo>
                  <a:lnTo>
                    <a:pt x="942" y="853"/>
                  </a:lnTo>
                  <a:lnTo>
                    <a:pt x="935" y="848"/>
                  </a:lnTo>
                  <a:lnTo>
                    <a:pt x="926" y="842"/>
                  </a:lnTo>
                  <a:lnTo>
                    <a:pt x="918" y="837"/>
                  </a:lnTo>
                  <a:lnTo>
                    <a:pt x="908" y="834"/>
                  </a:lnTo>
                  <a:lnTo>
                    <a:pt x="896" y="830"/>
                  </a:lnTo>
                  <a:lnTo>
                    <a:pt x="885" y="829"/>
                  </a:lnTo>
                  <a:lnTo>
                    <a:pt x="885" y="829"/>
                  </a:lnTo>
                  <a:lnTo>
                    <a:pt x="879" y="834"/>
                  </a:lnTo>
                  <a:lnTo>
                    <a:pt x="874" y="838"/>
                  </a:lnTo>
                  <a:lnTo>
                    <a:pt x="864" y="851"/>
                  </a:lnTo>
                  <a:lnTo>
                    <a:pt x="857" y="865"/>
                  </a:lnTo>
                  <a:lnTo>
                    <a:pt x="849" y="880"/>
                  </a:lnTo>
                  <a:lnTo>
                    <a:pt x="843" y="897"/>
                  </a:lnTo>
                  <a:lnTo>
                    <a:pt x="837" y="914"/>
                  </a:lnTo>
                  <a:lnTo>
                    <a:pt x="832" y="933"/>
                  </a:lnTo>
                  <a:lnTo>
                    <a:pt x="829" y="951"/>
                  </a:lnTo>
                  <a:lnTo>
                    <a:pt x="829" y="951"/>
                  </a:lnTo>
                  <a:close/>
                  <a:moveTo>
                    <a:pt x="534" y="959"/>
                  </a:moveTo>
                  <a:lnTo>
                    <a:pt x="534" y="959"/>
                  </a:lnTo>
                  <a:lnTo>
                    <a:pt x="517" y="945"/>
                  </a:lnTo>
                  <a:lnTo>
                    <a:pt x="497" y="930"/>
                  </a:lnTo>
                  <a:lnTo>
                    <a:pt x="477" y="917"/>
                  </a:lnTo>
                  <a:lnTo>
                    <a:pt x="467" y="912"/>
                  </a:lnTo>
                  <a:lnTo>
                    <a:pt x="457" y="909"/>
                  </a:lnTo>
                  <a:lnTo>
                    <a:pt x="457" y="909"/>
                  </a:lnTo>
                  <a:lnTo>
                    <a:pt x="452" y="906"/>
                  </a:lnTo>
                  <a:lnTo>
                    <a:pt x="447" y="905"/>
                  </a:lnTo>
                  <a:lnTo>
                    <a:pt x="435" y="904"/>
                  </a:lnTo>
                  <a:lnTo>
                    <a:pt x="422" y="904"/>
                  </a:lnTo>
                  <a:lnTo>
                    <a:pt x="409" y="903"/>
                  </a:lnTo>
                  <a:lnTo>
                    <a:pt x="409" y="903"/>
                  </a:lnTo>
                  <a:lnTo>
                    <a:pt x="393" y="899"/>
                  </a:lnTo>
                  <a:lnTo>
                    <a:pt x="376" y="895"/>
                  </a:lnTo>
                  <a:lnTo>
                    <a:pt x="360" y="890"/>
                  </a:lnTo>
                  <a:lnTo>
                    <a:pt x="345" y="887"/>
                  </a:lnTo>
                  <a:lnTo>
                    <a:pt x="345" y="887"/>
                  </a:lnTo>
                  <a:lnTo>
                    <a:pt x="332" y="887"/>
                  </a:lnTo>
                  <a:lnTo>
                    <a:pt x="318" y="888"/>
                  </a:lnTo>
                  <a:lnTo>
                    <a:pt x="304" y="889"/>
                  </a:lnTo>
                  <a:lnTo>
                    <a:pt x="290" y="891"/>
                  </a:lnTo>
                  <a:lnTo>
                    <a:pt x="275" y="895"/>
                  </a:lnTo>
                  <a:lnTo>
                    <a:pt x="261" y="899"/>
                  </a:lnTo>
                  <a:lnTo>
                    <a:pt x="236" y="909"/>
                  </a:lnTo>
                  <a:lnTo>
                    <a:pt x="236" y="909"/>
                  </a:lnTo>
                  <a:lnTo>
                    <a:pt x="221" y="915"/>
                  </a:lnTo>
                  <a:lnTo>
                    <a:pt x="207" y="921"/>
                  </a:lnTo>
                  <a:lnTo>
                    <a:pt x="193" y="929"/>
                  </a:lnTo>
                  <a:lnTo>
                    <a:pt x="180" y="936"/>
                  </a:lnTo>
                  <a:lnTo>
                    <a:pt x="168" y="945"/>
                  </a:lnTo>
                  <a:lnTo>
                    <a:pt x="157" y="954"/>
                  </a:lnTo>
                  <a:lnTo>
                    <a:pt x="135" y="973"/>
                  </a:lnTo>
                  <a:lnTo>
                    <a:pt x="115" y="992"/>
                  </a:lnTo>
                  <a:lnTo>
                    <a:pt x="97" y="1012"/>
                  </a:lnTo>
                  <a:lnTo>
                    <a:pt x="79" y="1034"/>
                  </a:lnTo>
                  <a:lnTo>
                    <a:pt x="62" y="1056"/>
                  </a:lnTo>
                  <a:lnTo>
                    <a:pt x="62" y="1056"/>
                  </a:lnTo>
                  <a:lnTo>
                    <a:pt x="54" y="1076"/>
                  </a:lnTo>
                  <a:lnTo>
                    <a:pt x="47" y="1095"/>
                  </a:lnTo>
                  <a:lnTo>
                    <a:pt x="42" y="1116"/>
                  </a:lnTo>
                  <a:lnTo>
                    <a:pt x="38" y="1138"/>
                  </a:lnTo>
                  <a:lnTo>
                    <a:pt x="36" y="1160"/>
                  </a:lnTo>
                  <a:lnTo>
                    <a:pt x="34" y="1184"/>
                  </a:lnTo>
                  <a:lnTo>
                    <a:pt x="36" y="1207"/>
                  </a:lnTo>
                  <a:lnTo>
                    <a:pt x="39" y="1233"/>
                  </a:lnTo>
                  <a:lnTo>
                    <a:pt x="39" y="1233"/>
                  </a:lnTo>
                  <a:lnTo>
                    <a:pt x="42" y="1252"/>
                  </a:lnTo>
                  <a:lnTo>
                    <a:pt x="47" y="1273"/>
                  </a:lnTo>
                  <a:lnTo>
                    <a:pt x="54" y="1294"/>
                  </a:lnTo>
                  <a:lnTo>
                    <a:pt x="61" y="1314"/>
                  </a:lnTo>
                  <a:lnTo>
                    <a:pt x="69" y="1335"/>
                  </a:lnTo>
                  <a:lnTo>
                    <a:pt x="76" y="1354"/>
                  </a:lnTo>
                  <a:lnTo>
                    <a:pt x="85" y="1371"/>
                  </a:lnTo>
                  <a:lnTo>
                    <a:pt x="92" y="1386"/>
                  </a:lnTo>
                  <a:lnTo>
                    <a:pt x="92" y="1386"/>
                  </a:lnTo>
                  <a:lnTo>
                    <a:pt x="99" y="1396"/>
                  </a:lnTo>
                  <a:lnTo>
                    <a:pt x="107" y="1407"/>
                  </a:lnTo>
                  <a:lnTo>
                    <a:pt x="115" y="1417"/>
                  </a:lnTo>
                  <a:lnTo>
                    <a:pt x="124" y="1427"/>
                  </a:lnTo>
                  <a:lnTo>
                    <a:pt x="146" y="1447"/>
                  </a:lnTo>
                  <a:lnTo>
                    <a:pt x="168" y="1466"/>
                  </a:lnTo>
                  <a:lnTo>
                    <a:pt x="194" y="1484"/>
                  </a:lnTo>
                  <a:lnTo>
                    <a:pt x="207" y="1491"/>
                  </a:lnTo>
                  <a:lnTo>
                    <a:pt x="221" y="1499"/>
                  </a:lnTo>
                  <a:lnTo>
                    <a:pt x="235" y="1505"/>
                  </a:lnTo>
                  <a:lnTo>
                    <a:pt x="249" y="1511"/>
                  </a:lnTo>
                  <a:lnTo>
                    <a:pt x="263" y="1517"/>
                  </a:lnTo>
                  <a:lnTo>
                    <a:pt x="276" y="1521"/>
                  </a:lnTo>
                  <a:lnTo>
                    <a:pt x="276" y="1521"/>
                  </a:lnTo>
                  <a:lnTo>
                    <a:pt x="295" y="1525"/>
                  </a:lnTo>
                  <a:lnTo>
                    <a:pt x="312" y="1529"/>
                  </a:lnTo>
                  <a:lnTo>
                    <a:pt x="330" y="1530"/>
                  </a:lnTo>
                  <a:lnTo>
                    <a:pt x="348" y="1529"/>
                  </a:lnTo>
                  <a:lnTo>
                    <a:pt x="367" y="1528"/>
                  </a:lnTo>
                  <a:lnTo>
                    <a:pt x="386" y="1526"/>
                  </a:lnTo>
                  <a:lnTo>
                    <a:pt x="422" y="1521"/>
                  </a:lnTo>
                  <a:lnTo>
                    <a:pt x="422" y="1521"/>
                  </a:lnTo>
                  <a:lnTo>
                    <a:pt x="425" y="1521"/>
                  </a:lnTo>
                  <a:lnTo>
                    <a:pt x="426" y="1519"/>
                  </a:lnTo>
                  <a:lnTo>
                    <a:pt x="430" y="1515"/>
                  </a:lnTo>
                  <a:lnTo>
                    <a:pt x="432" y="1510"/>
                  </a:lnTo>
                  <a:lnTo>
                    <a:pt x="435" y="1509"/>
                  </a:lnTo>
                  <a:lnTo>
                    <a:pt x="437" y="1508"/>
                  </a:lnTo>
                  <a:lnTo>
                    <a:pt x="437" y="1508"/>
                  </a:lnTo>
                  <a:lnTo>
                    <a:pt x="440" y="1506"/>
                  </a:lnTo>
                  <a:lnTo>
                    <a:pt x="443" y="1506"/>
                  </a:lnTo>
                  <a:lnTo>
                    <a:pt x="446" y="1507"/>
                  </a:lnTo>
                  <a:lnTo>
                    <a:pt x="448" y="1508"/>
                  </a:lnTo>
                  <a:lnTo>
                    <a:pt x="452" y="1510"/>
                  </a:lnTo>
                  <a:lnTo>
                    <a:pt x="455" y="1510"/>
                  </a:lnTo>
                  <a:lnTo>
                    <a:pt x="457" y="1508"/>
                  </a:lnTo>
                  <a:lnTo>
                    <a:pt x="457" y="1508"/>
                  </a:lnTo>
                  <a:lnTo>
                    <a:pt x="473" y="1503"/>
                  </a:lnTo>
                  <a:lnTo>
                    <a:pt x="487" y="1496"/>
                  </a:lnTo>
                  <a:lnTo>
                    <a:pt x="501" y="1489"/>
                  </a:lnTo>
                  <a:lnTo>
                    <a:pt x="515" y="1480"/>
                  </a:lnTo>
                  <a:lnTo>
                    <a:pt x="529" y="1471"/>
                  </a:lnTo>
                  <a:lnTo>
                    <a:pt x="541" y="1460"/>
                  </a:lnTo>
                  <a:lnTo>
                    <a:pt x="554" y="1449"/>
                  </a:lnTo>
                  <a:lnTo>
                    <a:pt x="564" y="1436"/>
                  </a:lnTo>
                  <a:lnTo>
                    <a:pt x="576" y="1424"/>
                  </a:lnTo>
                  <a:lnTo>
                    <a:pt x="586" y="1410"/>
                  </a:lnTo>
                  <a:lnTo>
                    <a:pt x="596" y="1395"/>
                  </a:lnTo>
                  <a:lnTo>
                    <a:pt x="605" y="1380"/>
                  </a:lnTo>
                  <a:lnTo>
                    <a:pt x="613" y="1365"/>
                  </a:lnTo>
                  <a:lnTo>
                    <a:pt x="620" y="1349"/>
                  </a:lnTo>
                  <a:lnTo>
                    <a:pt x="628" y="1332"/>
                  </a:lnTo>
                  <a:lnTo>
                    <a:pt x="633" y="1314"/>
                  </a:lnTo>
                  <a:lnTo>
                    <a:pt x="638" y="1297"/>
                  </a:lnTo>
                  <a:lnTo>
                    <a:pt x="644" y="1280"/>
                  </a:lnTo>
                  <a:lnTo>
                    <a:pt x="647" y="1263"/>
                  </a:lnTo>
                  <a:lnTo>
                    <a:pt x="650" y="1245"/>
                  </a:lnTo>
                  <a:lnTo>
                    <a:pt x="652" y="1228"/>
                  </a:lnTo>
                  <a:lnTo>
                    <a:pt x="653" y="1210"/>
                  </a:lnTo>
                  <a:lnTo>
                    <a:pt x="653" y="1192"/>
                  </a:lnTo>
                  <a:lnTo>
                    <a:pt x="652" y="1174"/>
                  </a:lnTo>
                  <a:lnTo>
                    <a:pt x="651" y="1157"/>
                  </a:lnTo>
                  <a:lnTo>
                    <a:pt x="648" y="1140"/>
                  </a:lnTo>
                  <a:lnTo>
                    <a:pt x="645" y="1123"/>
                  </a:lnTo>
                  <a:lnTo>
                    <a:pt x="640" y="1107"/>
                  </a:lnTo>
                  <a:lnTo>
                    <a:pt x="634" y="1091"/>
                  </a:lnTo>
                  <a:lnTo>
                    <a:pt x="628" y="1076"/>
                  </a:lnTo>
                  <a:lnTo>
                    <a:pt x="620" y="1061"/>
                  </a:lnTo>
                  <a:lnTo>
                    <a:pt x="612" y="1046"/>
                  </a:lnTo>
                  <a:lnTo>
                    <a:pt x="612" y="1046"/>
                  </a:lnTo>
                  <a:lnTo>
                    <a:pt x="605" y="1044"/>
                  </a:lnTo>
                  <a:lnTo>
                    <a:pt x="599" y="1042"/>
                  </a:lnTo>
                  <a:lnTo>
                    <a:pt x="592" y="1042"/>
                  </a:lnTo>
                  <a:lnTo>
                    <a:pt x="588" y="1041"/>
                  </a:lnTo>
                  <a:lnTo>
                    <a:pt x="588" y="1041"/>
                  </a:lnTo>
                  <a:lnTo>
                    <a:pt x="588" y="1038"/>
                  </a:lnTo>
                  <a:lnTo>
                    <a:pt x="590" y="1035"/>
                  </a:lnTo>
                  <a:lnTo>
                    <a:pt x="594" y="1032"/>
                  </a:lnTo>
                  <a:lnTo>
                    <a:pt x="597" y="1030"/>
                  </a:lnTo>
                  <a:lnTo>
                    <a:pt x="598" y="1027"/>
                  </a:lnTo>
                  <a:lnTo>
                    <a:pt x="598" y="1025"/>
                  </a:lnTo>
                  <a:lnTo>
                    <a:pt x="596" y="1023"/>
                  </a:lnTo>
                  <a:lnTo>
                    <a:pt x="596" y="1023"/>
                  </a:lnTo>
                  <a:lnTo>
                    <a:pt x="583" y="1006"/>
                  </a:lnTo>
                  <a:lnTo>
                    <a:pt x="568" y="990"/>
                  </a:lnTo>
                  <a:lnTo>
                    <a:pt x="552" y="974"/>
                  </a:lnTo>
                  <a:lnTo>
                    <a:pt x="534" y="959"/>
                  </a:lnTo>
                  <a:lnTo>
                    <a:pt x="534" y="959"/>
                  </a:lnTo>
                  <a:close/>
                  <a:moveTo>
                    <a:pt x="1301" y="924"/>
                  </a:moveTo>
                  <a:lnTo>
                    <a:pt x="1301" y="924"/>
                  </a:lnTo>
                  <a:lnTo>
                    <a:pt x="1254" y="928"/>
                  </a:lnTo>
                  <a:lnTo>
                    <a:pt x="1206" y="933"/>
                  </a:lnTo>
                  <a:lnTo>
                    <a:pt x="1157" y="938"/>
                  </a:lnTo>
                  <a:lnTo>
                    <a:pt x="1132" y="939"/>
                  </a:lnTo>
                  <a:lnTo>
                    <a:pt x="1107" y="939"/>
                  </a:lnTo>
                  <a:lnTo>
                    <a:pt x="1107" y="939"/>
                  </a:lnTo>
                  <a:lnTo>
                    <a:pt x="1111" y="954"/>
                  </a:lnTo>
                  <a:lnTo>
                    <a:pt x="1113" y="969"/>
                  </a:lnTo>
                  <a:lnTo>
                    <a:pt x="1115" y="985"/>
                  </a:lnTo>
                  <a:lnTo>
                    <a:pt x="1115" y="1003"/>
                  </a:lnTo>
                  <a:lnTo>
                    <a:pt x="1115" y="1003"/>
                  </a:lnTo>
                  <a:lnTo>
                    <a:pt x="1161" y="997"/>
                  </a:lnTo>
                  <a:lnTo>
                    <a:pt x="1207" y="993"/>
                  </a:lnTo>
                  <a:lnTo>
                    <a:pt x="1254" y="990"/>
                  </a:lnTo>
                  <a:lnTo>
                    <a:pt x="1301" y="987"/>
                  </a:lnTo>
                  <a:lnTo>
                    <a:pt x="1399" y="984"/>
                  </a:lnTo>
                  <a:lnTo>
                    <a:pt x="1498" y="983"/>
                  </a:lnTo>
                  <a:lnTo>
                    <a:pt x="1498" y="983"/>
                  </a:lnTo>
                  <a:lnTo>
                    <a:pt x="1500" y="980"/>
                  </a:lnTo>
                  <a:lnTo>
                    <a:pt x="1502" y="978"/>
                  </a:lnTo>
                  <a:lnTo>
                    <a:pt x="1505" y="973"/>
                  </a:lnTo>
                  <a:lnTo>
                    <a:pt x="1507" y="970"/>
                  </a:lnTo>
                  <a:lnTo>
                    <a:pt x="1509" y="968"/>
                  </a:lnTo>
                  <a:lnTo>
                    <a:pt x="1511" y="966"/>
                  </a:lnTo>
                  <a:lnTo>
                    <a:pt x="1516" y="966"/>
                  </a:lnTo>
                  <a:lnTo>
                    <a:pt x="1516" y="966"/>
                  </a:lnTo>
                  <a:lnTo>
                    <a:pt x="1518" y="968"/>
                  </a:lnTo>
                  <a:lnTo>
                    <a:pt x="1521" y="970"/>
                  </a:lnTo>
                  <a:lnTo>
                    <a:pt x="1523" y="976"/>
                  </a:lnTo>
                  <a:lnTo>
                    <a:pt x="1524" y="979"/>
                  </a:lnTo>
                  <a:lnTo>
                    <a:pt x="1526" y="983"/>
                  </a:lnTo>
                  <a:lnTo>
                    <a:pt x="1528" y="984"/>
                  </a:lnTo>
                  <a:lnTo>
                    <a:pt x="1531" y="985"/>
                  </a:lnTo>
                  <a:lnTo>
                    <a:pt x="1531" y="985"/>
                  </a:lnTo>
                  <a:lnTo>
                    <a:pt x="1561" y="984"/>
                  </a:lnTo>
                  <a:lnTo>
                    <a:pt x="1593" y="984"/>
                  </a:lnTo>
                  <a:lnTo>
                    <a:pt x="1660" y="985"/>
                  </a:lnTo>
                  <a:lnTo>
                    <a:pt x="1693" y="985"/>
                  </a:lnTo>
                  <a:lnTo>
                    <a:pt x="1725" y="985"/>
                  </a:lnTo>
                  <a:lnTo>
                    <a:pt x="1755" y="983"/>
                  </a:lnTo>
                  <a:lnTo>
                    <a:pt x="1784" y="979"/>
                  </a:lnTo>
                  <a:lnTo>
                    <a:pt x="1784" y="979"/>
                  </a:lnTo>
                  <a:lnTo>
                    <a:pt x="1788" y="974"/>
                  </a:lnTo>
                  <a:lnTo>
                    <a:pt x="1790" y="968"/>
                  </a:lnTo>
                  <a:lnTo>
                    <a:pt x="1793" y="961"/>
                  </a:lnTo>
                  <a:lnTo>
                    <a:pt x="1793" y="954"/>
                  </a:lnTo>
                  <a:lnTo>
                    <a:pt x="1791" y="946"/>
                  </a:lnTo>
                  <a:lnTo>
                    <a:pt x="1789" y="939"/>
                  </a:lnTo>
                  <a:lnTo>
                    <a:pt x="1786" y="932"/>
                  </a:lnTo>
                  <a:lnTo>
                    <a:pt x="1782" y="926"/>
                  </a:lnTo>
                  <a:lnTo>
                    <a:pt x="1782" y="926"/>
                  </a:lnTo>
                  <a:lnTo>
                    <a:pt x="1752" y="928"/>
                  </a:lnTo>
                  <a:lnTo>
                    <a:pt x="1722" y="929"/>
                  </a:lnTo>
                  <a:lnTo>
                    <a:pt x="1663" y="929"/>
                  </a:lnTo>
                  <a:lnTo>
                    <a:pt x="1603" y="927"/>
                  </a:lnTo>
                  <a:lnTo>
                    <a:pt x="1544" y="925"/>
                  </a:lnTo>
                  <a:lnTo>
                    <a:pt x="1485" y="923"/>
                  </a:lnTo>
                  <a:lnTo>
                    <a:pt x="1424" y="920"/>
                  </a:lnTo>
                  <a:lnTo>
                    <a:pt x="1363" y="920"/>
                  </a:lnTo>
                  <a:lnTo>
                    <a:pt x="1332" y="921"/>
                  </a:lnTo>
                  <a:lnTo>
                    <a:pt x="1301" y="924"/>
                  </a:lnTo>
                  <a:lnTo>
                    <a:pt x="1301" y="924"/>
                  </a:lnTo>
                  <a:close/>
                  <a:moveTo>
                    <a:pt x="608" y="975"/>
                  </a:moveTo>
                  <a:lnTo>
                    <a:pt x="608" y="975"/>
                  </a:lnTo>
                  <a:lnTo>
                    <a:pt x="614" y="979"/>
                  </a:lnTo>
                  <a:lnTo>
                    <a:pt x="618" y="985"/>
                  </a:lnTo>
                  <a:lnTo>
                    <a:pt x="624" y="996"/>
                  </a:lnTo>
                  <a:lnTo>
                    <a:pt x="628" y="1003"/>
                  </a:lnTo>
                  <a:lnTo>
                    <a:pt x="632" y="1008"/>
                  </a:lnTo>
                  <a:lnTo>
                    <a:pt x="636" y="1014"/>
                  </a:lnTo>
                  <a:lnTo>
                    <a:pt x="642" y="1018"/>
                  </a:lnTo>
                  <a:lnTo>
                    <a:pt x="642" y="1018"/>
                  </a:lnTo>
                  <a:lnTo>
                    <a:pt x="648" y="1021"/>
                  </a:lnTo>
                  <a:lnTo>
                    <a:pt x="655" y="1023"/>
                  </a:lnTo>
                  <a:lnTo>
                    <a:pt x="665" y="1024"/>
                  </a:lnTo>
                  <a:lnTo>
                    <a:pt x="675" y="1024"/>
                  </a:lnTo>
                  <a:lnTo>
                    <a:pt x="697" y="1024"/>
                  </a:lnTo>
                  <a:lnTo>
                    <a:pt x="721" y="1022"/>
                  </a:lnTo>
                  <a:lnTo>
                    <a:pt x="769" y="1018"/>
                  </a:lnTo>
                  <a:lnTo>
                    <a:pt x="790" y="1016"/>
                  </a:lnTo>
                  <a:lnTo>
                    <a:pt x="808" y="1016"/>
                  </a:lnTo>
                  <a:lnTo>
                    <a:pt x="808" y="1016"/>
                  </a:lnTo>
                  <a:lnTo>
                    <a:pt x="808" y="1004"/>
                  </a:lnTo>
                  <a:lnTo>
                    <a:pt x="806" y="994"/>
                  </a:lnTo>
                  <a:lnTo>
                    <a:pt x="805" y="984"/>
                  </a:lnTo>
                  <a:lnTo>
                    <a:pt x="805" y="972"/>
                  </a:lnTo>
                  <a:lnTo>
                    <a:pt x="805" y="972"/>
                  </a:lnTo>
                  <a:lnTo>
                    <a:pt x="781" y="972"/>
                  </a:lnTo>
                  <a:lnTo>
                    <a:pt x="755" y="972"/>
                  </a:lnTo>
                  <a:lnTo>
                    <a:pt x="706" y="970"/>
                  </a:lnTo>
                  <a:lnTo>
                    <a:pt x="681" y="970"/>
                  </a:lnTo>
                  <a:lnTo>
                    <a:pt x="657" y="970"/>
                  </a:lnTo>
                  <a:lnTo>
                    <a:pt x="632" y="971"/>
                  </a:lnTo>
                  <a:lnTo>
                    <a:pt x="608" y="975"/>
                  </a:lnTo>
                  <a:lnTo>
                    <a:pt x="608" y="975"/>
                  </a:lnTo>
                  <a:close/>
                  <a:moveTo>
                    <a:pt x="1115" y="1023"/>
                  </a:moveTo>
                  <a:lnTo>
                    <a:pt x="1115" y="1023"/>
                  </a:lnTo>
                  <a:lnTo>
                    <a:pt x="1112" y="1039"/>
                  </a:lnTo>
                  <a:lnTo>
                    <a:pt x="1107" y="1056"/>
                  </a:lnTo>
                  <a:lnTo>
                    <a:pt x="1102" y="1072"/>
                  </a:lnTo>
                  <a:lnTo>
                    <a:pt x="1097" y="1090"/>
                  </a:lnTo>
                  <a:lnTo>
                    <a:pt x="1089" y="1105"/>
                  </a:lnTo>
                  <a:lnTo>
                    <a:pt x="1081" y="1120"/>
                  </a:lnTo>
                  <a:lnTo>
                    <a:pt x="1072" y="1132"/>
                  </a:lnTo>
                  <a:lnTo>
                    <a:pt x="1061" y="1143"/>
                  </a:lnTo>
                  <a:lnTo>
                    <a:pt x="1061" y="1143"/>
                  </a:lnTo>
                  <a:lnTo>
                    <a:pt x="1053" y="1150"/>
                  </a:lnTo>
                  <a:lnTo>
                    <a:pt x="1045" y="1153"/>
                  </a:lnTo>
                  <a:lnTo>
                    <a:pt x="1038" y="1155"/>
                  </a:lnTo>
                  <a:lnTo>
                    <a:pt x="1031" y="1154"/>
                  </a:lnTo>
                  <a:lnTo>
                    <a:pt x="1024" y="1153"/>
                  </a:lnTo>
                  <a:lnTo>
                    <a:pt x="1017" y="1150"/>
                  </a:lnTo>
                  <a:lnTo>
                    <a:pt x="1011" y="1144"/>
                  </a:lnTo>
                  <a:lnTo>
                    <a:pt x="1005" y="1139"/>
                  </a:lnTo>
                  <a:lnTo>
                    <a:pt x="994" y="1126"/>
                  </a:lnTo>
                  <a:lnTo>
                    <a:pt x="983" y="1111"/>
                  </a:lnTo>
                  <a:lnTo>
                    <a:pt x="973" y="1097"/>
                  </a:lnTo>
                  <a:lnTo>
                    <a:pt x="964" y="1084"/>
                  </a:lnTo>
                  <a:lnTo>
                    <a:pt x="964" y="1084"/>
                  </a:lnTo>
                  <a:lnTo>
                    <a:pt x="960" y="1098"/>
                  </a:lnTo>
                  <a:lnTo>
                    <a:pt x="954" y="1112"/>
                  </a:lnTo>
                  <a:lnTo>
                    <a:pt x="946" y="1123"/>
                  </a:lnTo>
                  <a:lnTo>
                    <a:pt x="941" y="1128"/>
                  </a:lnTo>
                  <a:lnTo>
                    <a:pt x="937" y="1133"/>
                  </a:lnTo>
                  <a:lnTo>
                    <a:pt x="932" y="1137"/>
                  </a:lnTo>
                  <a:lnTo>
                    <a:pt x="925" y="1141"/>
                  </a:lnTo>
                  <a:lnTo>
                    <a:pt x="919" y="1144"/>
                  </a:lnTo>
                  <a:lnTo>
                    <a:pt x="912" y="1146"/>
                  </a:lnTo>
                  <a:lnTo>
                    <a:pt x="906" y="1147"/>
                  </a:lnTo>
                  <a:lnTo>
                    <a:pt x="899" y="1148"/>
                  </a:lnTo>
                  <a:lnTo>
                    <a:pt x="890" y="1148"/>
                  </a:lnTo>
                  <a:lnTo>
                    <a:pt x="882" y="1148"/>
                  </a:lnTo>
                  <a:lnTo>
                    <a:pt x="882" y="1148"/>
                  </a:lnTo>
                  <a:lnTo>
                    <a:pt x="873" y="1137"/>
                  </a:lnTo>
                  <a:lnTo>
                    <a:pt x="863" y="1124"/>
                  </a:lnTo>
                  <a:lnTo>
                    <a:pt x="855" y="1111"/>
                  </a:lnTo>
                  <a:lnTo>
                    <a:pt x="847" y="1097"/>
                  </a:lnTo>
                  <a:lnTo>
                    <a:pt x="832" y="1068"/>
                  </a:lnTo>
                  <a:lnTo>
                    <a:pt x="818" y="1038"/>
                  </a:lnTo>
                  <a:lnTo>
                    <a:pt x="818" y="1038"/>
                  </a:lnTo>
                  <a:lnTo>
                    <a:pt x="782" y="1040"/>
                  </a:lnTo>
                  <a:lnTo>
                    <a:pt x="743" y="1041"/>
                  </a:lnTo>
                  <a:lnTo>
                    <a:pt x="662" y="1044"/>
                  </a:lnTo>
                  <a:lnTo>
                    <a:pt x="662" y="1044"/>
                  </a:lnTo>
                  <a:lnTo>
                    <a:pt x="667" y="1057"/>
                  </a:lnTo>
                  <a:lnTo>
                    <a:pt x="672" y="1072"/>
                  </a:lnTo>
                  <a:lnTo>
                    <a:pt x="676" y="1089"/>
                  </a:lnTo>
                  <a:lnTo>
                    <a:pt x="679" y="1105"/>
                  </a:lnTo>
                  <a:lnTo>
                    <a:pt x="681" y="1121"/>
                  </a:lnTo>
                  <a:lnTo>
                    <a:pt x="683" y="1138"/>
                  </a:lnTo>
                  <a:lnTo>
                    <a:pt x="685" y="1156"/>
                  </a:lnTo>
                  <a:lnTo>
                    <a:pt x="685" y="1173"/>
                  </a:lnTo>
                  <a:lnTo>
                    <a:pt x="685" y="1191"/>
                  </a:lnTo>
                  <a:lnTo>
                    <a:pt x="685" y="1210"/>
                  </a:lnTo>
                  <a:lnTo>
                    <a:pt x="683" y="1228"/>
                  </a:lnTo>
                  <a:lnTo>
                    <a:pt x="681" y="1245"/>
                  </a:lnTo>
                  <a:lnTo>
                    <a:pt x="678" y="1263"/>
                  </a:lnTo>
                  <a:lnTo>
                    <a:pt x="674" y="1280"/>
                  </a:lnTo>
                  <a:lnTo>
                    <a:pt x="668" y="1297"/>
                  </a:lnTo>
                  <a:lnTo>
                    <a:pt x="662" y="1314"/>
                  </a:lnTo>
                  <a:lnTo>
                    <a:pt x="662" y="1314"/>
                  </a:lnTo>
                  <a:lnTo>
                    <a:pt x="675" y="1310"/>
                  </a:lnTo>
                  <a:lnTo>
                    <a:pt x="689" y="1306"/>
                  </a:lnTo>
                  <a:lnTo>
                    <a:pt x="703" y="1304"/>
                  </a:lnTo>
                  <a:lnTo>
                    <a:pt x="717" y="1303"/>
                  </a:lnTo>
                  <a:lnTo>
                    <a:pt x="746" y="1301"/>
                  </a:lnTo>
                  <a:lnTo>
                    <a:pt x="776" y="1302"/>
                  </a:lnTo>
                  <a:lnTo>
                    <a:pt x="806" y="1303"/>
                  </a:lnTo>
                  <a:lnTo>
                    <a:pt x="836" y="1303"/>
                  </a:lnTo>
                  <a:lnTo>
                    <a:pt x="850" y="1302"/>
                  </a:lnTo>
                  <a:lnTo>
                    <a:pt x="864" y="1301"/>
                  </a:lnTo>
                  <a:lnTo>
                    <a:pt x="877" y="1299"/>
                  </a:lnTo>
                  <a:lnTo>
                    <a:pt x="890" y="1296"/>
                  </a:lnTo>
                  <a:lnTo>
                    <a:pt x="890" y="1296"/>
                  </a:lnTo>
                  <a:lnTo>
                    <a:pt x="890" y="1289"/>
                  </a:lnTo>
                  <a:lnTo>
                    <a:pt x="891" y="1282"/>
                  </a:lnTo>
                  <a:lnTo>
                    <a:pt x="891" y="1277"/>
                  </a:lnTo>
                  <a:lnTo>
                    <a:pt x="891" y="1274"/>
                  </a:lnTo>
                  <a:lnTo>
                    <a:pt x="890" y="1271"/>
                  </a:lnTo>
                  <a:lnTo>
                    <a:pt x="890" y="1271"/>
                  </a:lnTo>
                  <a:lnTo>
                    <a:pt x="893" y="1260"/>
                  </a:lnTo>
                  <a:lnTo>
                    <a:pt x="897" y="1250"/>
                  </a:lnTo>
                  <a:lnTo>
                    <a:pt x="903" y="1241"/>
                  </a:lnTo>
                  <a:lnTo>
                    <a:pt x="908" y="1232"/>
                  </a:lnTo>
                  <a:lnTo>
                    <a:pt x="920" y="1216"/>
                  </a:lnTo>
                  <a:lnTo>
                    <a:pt x="931" y="1200"/>
                  </a:lnTo>
                  <a:lnTo>
                    <a:pt x="931" y="1200"/>
                  </a:lnTo>
                  <a:lnTo>
                    <a:pt x="936" y="1189"/>
                  </a:lnTo>
                  <a:lnTo>
                    <a:pt x="939" y="1178"/>
                  </a:lnTo>
                  <a:lnTo>
                    <a:pt x="941" y="1174"/>
                  </a:lnTo>
                  <a:lnTo>
                    <a:pt x="945" y="1171"/>
                  </a:lnTo>
                  <a:lnTo>
                    <a:pt x="947" y="1168"/>
                  </a:lnTo>
                  <a:lnTo>
                    <a:pt x="951" y="1167"/>
                  </a:lnTo>
                  <a:lnTo>
                    <a:pt x="951" y="1167"/>
                  </a:lnTo>
                  <a:lnTo>
                    <a:pt x="957" y="1166"/>
                  </a:lnTo>
                  <a:lnTo>
                    <a:pt x="963" y="1166"/>
                  </a:lnTo>
                  <a:lnTo>
                    <a:pt x="968" y="1167"/>
                  </a:lnTo>
                  <a:lnTo>
                    <a:pt x="973" y="1170"/>
                  </a:lnTo>
                  <a:lnTo>
                    <a:pt x="979" y="1173"/>
                  </a:lnTo>
                  <a:lnTo>
                    <a:pt x="983" y="1177"/>
                  </a:lnTo>
                  <a:lnTo>
                    <a:pt x="994" y="1188"/>
                  </a:lnTo>
                  <a:lnTo>
                    <a:pt x="1013" y="1211"/>
                  </a:lnTo>
                  <a:lnTo>
                    <a:pt x="1023" y="1220"/>
                  </a:lnTo>
                  <a:lnTo>
                    <a:pt x="1028" y="1224"/>
                  </a:lnTo>
                  <a:lnTo>
                    <a:pt x="1032" y="1228"/>
                  </a:lnTo>
                  <a:lnTo>
                    <a:pt x="1032" y="1228"/>
                  </a:lnTo>
                  <a:lnTo>
                    <a:pt x="1036" y="1222"/>
                  </a:lnTo>
                  <a:lnTo>
                    <a:pt x="1038" y="1215"/>
                  </a:lnTo>
                  <a:lnTo>
                    <a:pt x="1043" y="1200"/>
                  </a:lnTo>
                  <a:lnTo>
                    <a:pt x="1046" y="1191"/>
                  </a:lnTo>
                  <a:lnTo>
                    <a:pt x="1051" y="1185"/>
                  </a:lnTo>
                  <a:lnTo>
                    <a:pt x="1055" y="1180"/>
                  </a:lnTo>
                  <a:lnTo>
                    <a:pt x="1061" y="1176"/>
                  </a:lnTo>
                  <a:lnTo>
                    <a:pt x="1061" y="1176"/>
                  </a:lnTo>
                  <a:lnTo>
                    <a:pt x="1071" y="1174"/>
                  </a:lnTo>
                  <a:lnTo>
                    <a:pt x="1081" y="1173"/>
                  </a:lnTo>
                  <a:lnTo>
                    <a:pt x="1090" y="1174"/>
                  </a:lnTo>
                  <a:lnTo>
                    <a:pt x="1099" y="1177"/>
                  </a:lnTo>
                  <a:lnTo>
                    <a:pt x="1106" y="1182"/>
                  </a:lnTo>
                  <a:lnTo>
                    <a:pt x="1115" y="1187"/>
                  </a:lnTo>
                  <a:lnTo>
                    <a:pt x="1122" y="1192"/>
                  </a:lnTo>
                  <a:lnTo>
                    <a:pt x="1129" y="1200"/>
                  </a:lnTo>
                  <a:lnTo>
                    <a:pt x="1143" y="1214"/>
                  </a:lnTo>
                  <a:lnTo>
                    <a:pt x="1154" y="1229"/>
                  </a:lnTo>
                  <a:lnTo>
                    <a:pt x="1165" y="1242"/>
                  </a:lnTo>
                  <a:lnTo>
                    <a:pt x="1170" y="1246"/>
                  </a:lnTo>
                  <a:lnTo>
                    <a:pt x="1176" y="1250"/>
                  </a:lnTo>
                  <a:lnTo>
                    <a:pt x="1176" y="1250"/>
                  </a:lnTo>
                  <a:lnTo>
                    <a:pt x="1179" y="1237"/>
                  </a:lnTo>
                  <a:lnTo>
                    <a:pt x="1183" y="1226"/>
                  </a:lnTo>
                  <a:lnTo>
                    <a:pt x="1189" y="1214"/>
                  </a:lnTo>
                  <a:lnTo>
                    <a:pt x="1195" y="1204"/>
                  </a:lnTo>
                  <a:lnTo>
                    <a:pt x="1203" y="1195"/>
                  </a:lnTo>
                  <a:lnTo>
                    <a:pt x="1210" y="1187"/>
                  </a:lnTo>
                  <a:lnTo>
                    <a:pt x="1219" y="1181"/>
                  </a:lnTo>
                  <a:lnTo>
                    <a:pt x="1228" y="1175"/>
                  </a:lnTo>
                  <a:lnTo>
                    <a:pt x="1237" y="1172"/>
                  </a:lnTo>
                  <a:lnTo>
                    <a:pt x="1247" y="1170"/>
                  </a:lnTo>
                  <a:lnTo>
                    <a:pt x="1256" y="1171"/>
                  </a:lnTo>
                  <a:lnTo>
                    <a:pt x="1265" y="1173"/>
                  </a:lnTo>
                  <a:lnTo>
                    <a:pt x="1273" y="1177"/>
                  </a:lnTo>
                  <a:lnTo>
                    <a:pt x="1282" y="1184"/>
                  </a:lnTo>
                  <a:lnTo>
                    <a:pt x="1289" y="1193"/>
                  </a:lnTo>
                  <a:lnTo>
                    <a:pt x="1296" y="1204"/>
                  </a:lnTo>
                  <a:lnTo>
                    <a:pt x="1296" y="1204"/>
                  </a:lnTo>
                  <a:lnTo>
                    <a:pt x="1301" y="1215"/>
                  </a:lnTo>
                  <a:lnTo>
                    <a:pt x="1304" y="1227"/>
                  </a:lnTo>
                  <a:lnTo>
                    <a:pt x="1310" y="1249"/>
                  </a:lnTo>
                  <a:lnTo>
                    <a:pt x="1314" y="1272"/>
                  </a:lnTo>
                  <a:lnTo>
                    <a:pt x="1316" y="1282"/>
                  </a:lnTo>
                  <a:lnTo>
                    <a:pt x="1319" y="1291"/>
                  </a:lnTo>
                  <a:lnTo>
                    <a:pt x="1319" y="1291"/>
                  </a:lnTo>
                  <a:lnTo>
                    <a:pt x="1339" y="1289"/>
                  </a:lnTo>
                  <a:lnTo>
                    <a:pt x="1357" y="1287"/>
                  </a:lnTo>
                  <a:lnTo>
                    <a:pt x="1390" y="1284"/>
                  </a:lnTo>
                  <a:lnTo>
                    <a:pt x="1424" y="1282"/>
                  </a:lnTo>
                  <a:lnTo>
                    <a:pt x="1441" y="1280"/>
                  </a:lnTo>
                  <a:lnTo>
                    <a:pt x="1460" y="1276"/>
                  </a:lnTo>
                  <a:lnTo>
                    <a:pt x="1460" y="1276"/>
                  </a:lnTo>
                  <a:lnTo>
                    <a:pt x="1466" y="1242"/>
                  </a:lnTo>
                  <a:lnTo>
                    <a:pt x="1471" y="1208"/>
                  </a:lnTo>
                  <a:lnTo>
                    <a:pt x="1480" y="1142"/>
                  </a:lnTo>
                  <a:lnTo>
                    <a:pt x="1486" y="1076"/>
                  </a:lnTo>
                  <a:lnTo>
                    <a:pt x="1495" y="1003"/>
                  </a:lnTo>
                  <a:lnTo>
                    <a:pt x="1495" y="1003"/>
                  </a:lnTo>
                  <a:lnTo>
                    <a:pt x="1387" y="1004"/>
                  </a:lnTo>
                  <a:lnTo>
                    <a:pt x="1340" y="1006"/>
                  </a:lnTo>
                  <a:lnTo>
                    <a:pt x="1295" y="1007"/>
                  </a:lnTo>
                  <a:lnTo>
                    <a:pt x="1251" y="1010"/>
                  </a:lnTo>
                  <a:lnTo>
                    <a:pt x="1208" y="1014"/>
                  </a:lnTo>
                  <a:lnTo>
                    <a:pt x="1163" y="1018"/>
                  </a:lnTo>
                  <a:lnTo>
                    <a:pt x="1115" y="1023"/>
                  </a:lnTo>
                  <a:lnTo>
                    <a:pt x="1115" y="1023"/>
                  </a:lnTo>
                  <a:close/>
                  <a:moveTo>
                    <a:pt x="1631" y="1281"/>
                  </a:moveTo>
                  <a:lnTo>
                    <a:pt x="1631" y="1281"/>
                  </a:lnTo>
                  <a:lnTo>
                    <a:pt x="1628" y="1265"/>
                  </a:lnTo>
                  <a:lnTo>
                    <a:pt x="1623" y="1249"/>
                  </a:lnTo>
                  <a:lnTo>
                    <a:pt x="1616" y="1233"/>
                  </a:lnTo>
                  <a:lnTo>
                    <a:pt x="1608" y="1218"/>
                  </a:lnTo>
                  <a:lnTo>
                    <a:pt x="1600" y="1205"/>
                  </a:lnTo>
                  <a:lnTo>
                    <a:pt x="1590" y="1193"/>
                  </a:lnTo>
                  <a:lnTo>
                    <a:pt x="1579" y="1184"/>
                  </a:lnTo>
                  <a:lnTo>
                    <a:pt x="1570" y="1176"/>
                  </a:lnTo>
                  <a:lnTo>
                    <a:pt x="1570" y="1176"/>
                  </a:lnTo>
                  <a:lnTo>
                    <a:pt x="1559" y="1181"/>
                  </a:lnTo>
                  <a:lnTo>
                    <a:pt x="1550" y="1186"/>
                  </a:lnTo>
                  <a:lnTo>
                    <a:pt x="1541" y="1193"/>
                  </a:lnTo>
                  <a:lnTo>
                    <a:pt x="1533" y="1202"/>
                  </a:lnTo>
                  <a:lnTo>
                    <a:pt x="1528" y="1212"/>
                  </a:lnTo>
                  <a:lnTo>
                    <a:pt x="1523" y="1223"/>
                  </a:lnTo>
                  <a:lnTo>
                    <a:pt x="1518" y="1235"/>
                  </a:lnTo>
                  <a:lnTo>
                    <a:pt x="1516" y="1248"/>
                  </a:lnTo>
                  <a:lnTo>
                    <a:pt x="1516" y="1248"/>
                  </a:lnTo>
                  <a:lnTo>
                    <a:pt x="1514" y="1261"/>
                  </a:lnTo>
                  <a:lnTo>
                    <a:pt x="1514" y="1274"/>
                  </a:lnTo>
                  <a:lnTo>
                    <a:pt x="1514" y="1289"/>
                  </a:lnTo>
                  <a:lnTo>
                    <a:pt x="1515" y="1303"/>
                  </a:lnTo>
                  <a:lnTo>
                    <a:pt x="1517" y="1318"/>
                  </a:lnTo>
                  <a:lnTo>
                    <a:pt x="1521" y="1333"/>
                  </a:lnTo>
                  <a:lnTo>
                    <a:pt x="1524" y="1348"/>
                  </a:lnTo>
                  <a:lnTo>
                    <a:pt x="1528" y="1362"/>
                  </a:lnTo>
                  <a:lnTo>
                    <a:pt x="1532" y="1375"/>
                  </a:lnTo>
                  <a:lnTo>
                    <a:pt x="1538" y="1389"/>
                  </a:lnTo>
                  <a:lnTo>
                    <a:pt x="1543" y="1402"/>
                  </a:lnTo>
                  <a:lnTo>
                    <a:pt x="1550" y="1414"/>
                  </a:lnTo>
                  <a:lnTo>
                    <a:pt x="1555" y="1425"/>
                  </a:lnTo>
                  <a:lnTo>
                    <a:pt x="1561" y="1433"/>
                  </a:lnTo>
                  <a:lnTo>
                    <a:pt x="1568" y="1441"/>
                  </a:lnTo>
                  <a:lnTo>
                    <a:pt x="1574" y="1447"/>
                  </a:lnTo>
                  <a:lnTo>
                    <a:pt x="1574" y="1447"/>
                  </a:lnTo>
                  <a:lnTo>
                    <a:pt x="1583" y="1441"/>
                  </a:lnTo>
                  <a:lnTo>
                    <a:pt x="1590" y="1433"/>
                  </a:lnTo>
                  <a:lnTo>
                    <a:pt x="1598" y="1426"/>
                  </a:lnTo>
                  <a:lnTo>
                    <a:pt x="1604" y="1417"/>
                  </a:lnTo>
                  <a:lnTo>
                    <a:pt x="1609" y="1409"/>
                  </a:lnTo>
                  <a:lnTo>
                    <a:pt x="1615" y="1399"/>
                  </a:lnTo>
                  <a:lnTo>
                    <a:pt x="1619" y="1388"/>
                  </a:lnTo>
                  <a:lnTo>
                    <a:pt x="1623" y="1378"/>
                  </a:lnTo>
                  <a:lnTo>
                    <a:pt x="1627" y="1367"/>
                  </a:lnTo>
                  <a:lnTo>
                    <a:pt x="1629" y="1355"/>
                  </a:lnTo>
                  <a:lnTo>
                    <a:pt x="1631" y="1343"/>
                  </a:lnTo>
                  <a:lnTo>
                    <a:pt x="1632" y="1332"/>
                  </a:lnTo>
                  <a:lnTo>
                    <a:pt x="1633" y="1307"/>
                  </a:lnTo>
                  <a:lnTo>
                    <a:pt x="1631" y="1281"/>
                  </a:lnTo>
                  <a:lnTo>
                    <a:pt x="1631" y="1281"/>
                  </a:lnTo>
                  <a:close/>
                  <a:moveTo>
                    <a:pt x="1294" y="1256"/>
                  </a:moveTo>
                  <a:lnTo>
                    <a:pt x="1294" y="1256"/>
                  </a:lnTo>
                  <a:lnTo>
                    <a:pt x="1290" y="1247"/>
                  </a:lnTo>
                  <a:lnTo>
                    <a:pt x="1286" y="1236"/>
                  </a:lnTo>
                  <a:lnTo>
                    <a:pt x="1281" y="1224"/>
                  </a:lnTo>
                  <a:lnTo>
                    <a:pt x="1274" y="1213"/>
                  </a:lnTo>
                  <a:lnTo>
                    <a:pt x="1267" y="1202"/>
                  </a:lnTo>
                  <a:lnTo>
                    <a:pt x="1260" y="1195"/>
                  </a:lnTo>
                  <a:lnTo>
                    <a:pt x="1257" y="1191"/>
                  </a:lnTo>
                  <a:lnTo>
                    <a:pt x="1254" y="1189"/>
                  </a:lnTo>
                  <a:lnTo>
                    <a:pt x="1251" y="1188"/>
                  </a:lnTo>
                  <a:lnTo>
                    <a:pt x="1248" y="1189"/>
                  </a:lnTo>
                  <a:lnTo>
                    <a:pt x="1248" y="1189"/>
                  </a:lnTo>
                  <a:lnTo>
                    <a:pt x="1241" y="1192"/>
                  </a:lnTo>
                  <a:lnTo>
                    <a:pt x="1235" y="1197"/>
                  </a:lnTo>
                  <a:lnTo>
                    <a:pt x="1224" y="1205"/>
                  </a:lnTo>
                  <a:lnTo>
                    <a:pt x="1214" y="1216"/>
                  </a:lnTo>
                  <a:lnTo>
                    <a:pt x="1206" y="1228"/>
                  </a:lnTo>
                  <a:lnTo>
                    <a:pt x="1199" y="1242"/>
                  </a:lnTo>
                  <a:lnTo>
                    <a:pt x="1194" y="1256"/>
                  </a:lnTo>
                  <a:lnTo>
                    <a:pt x="1191" y="1271"/>
                  </a:lnTo>
                  <a:lnTo>
                    <a:pt x="1189" y="1287"/>
                  </a:lnTo>
                  <a:lnTo>
                    <a:pt x="1188" y="1303"/>
                  </a:lnTo>
                  <a:lnTo>
                    <a:pt x="1188" y="1319"/>
                  </a:lnTo>
                  <a:lnTo>
                    <a:pt x="1189" y="1335"/>
                  </a:lnTo>
                  <a:lnTo>
                    <a:pt x="1191" y="1350"/>
                  </a:lnTo>
                  <a:lnTo>
                    <a:pt x="1194" y="1366"/>
                  </a:lnTo>
                  <a:lnTo>
                    <a:pt x="1198" y="1380"/>
                  </a:lnTo>
                  <a:lnTo>
                    <a:pt x="1204" y="1394"/>
                  </a:lnTo>
                  <a:lnTo>
                    <a:pt x="1209" y="1407"/>
                  </a:lnTo>
                  <a:lnTo>
                    <a:pt x="1209" y="1407"/>
                  </a:lnTo>
                  <a:lnTo>
                    <a:pt x="1219" y="1426"/>
                  </a:lnTo>
                  <a:lnTo>
                    <a:pt x="1224" y="1435"/>
                  </a:lnTo>
                  <a:lnTo>
                    <a:pt x="1230" y="1445"/>
                  </a:lnTo>
                  <a:lnTo>
                    <a:pt x="1238" y="1453"/>
                  </a:lnTo>
                  <a:lnTo>
                    <a:pt x="1245" y="1459"/>
                  </a:lnTo>
                  <a:lnTo>
                    <a:pt x="1250" y="1461"/>
                  </a:lnTo>
                  <a:lnTo>
                    <a:pt x="1255" y="1462"/>
                  </a:lnTo>
                  <a:lnTo>
                    <a:pt x="1260" y="1463"/>
                  </a:lnTo>
                  <a:lnTo>
                    <a:pt x="1266" y="1462"/>
                  </a:lnTo>
                  <a:lnTo>
                    <a:pt x="1266" y="1462"/>
                  </a:lnTo>
                  <a:lnTo>
                    <a:pt x="1274" y="1456"/>
                  </a:lnTo>
                  <a:lnTo>
                    <a:pt x="1282" y="1448"/>
                  </a:lnTo>
                  <a:lnTo>
                    <a:pt x="1287" y="1438"/>
                  </a:lnTo>
                  <a:lnTo>
                    <a:pt x="1293" y="1427"/>
                  </a:lnTo>
                  <a:lnTo>
                    <a:pt x="1297" y="1414"/>
                  </a:lnTo>
                  <a:lnTo>
                    <a:pt x="1300" y="1400"/>
                  </a:lnTo>
                  <a:lnTo>
                    <a:pt x="1302" y="1386"/>
                  </a:lnTo>
                  <a:lnTo>
                    <a:pt x="1304" y="1370"/>
                  </a:lnTo>
                  <a:lnTo>
                    <a:pt x="1304" y="1355"/>
                  </a:lnTo>
                  <a:lnTo>
                    <a:pt x="1304" y="1339"/>
                  </a:lnTo>
                  <a:lnTo>
                    <a:pt x="1303" y="1309"/>
                  </a:lnTo>
                  <a:lnTo>
                    <a:pt x="1299" y="1280"/>
                  </a:lnTo>
                  <a:lnTo>
                    <a:pt x="1294" y="1256"/>
                  </a:lnTo>
                  <a:lnTo>
                    <a:pt x="1294" y="1256"/>
                  </a:lnTo>
                  <a:close/>
                  <a:moveTo>
                    <a:pt x="910" y="1287"/>
                  </a:moveTo>
                  <a:lnTo>
                    <a:pt x="910" y="1287"/>
                  </a:lnTo>
                  <a:lnTo>
                    <a:pt x="909" y="1304"/>
                  </a:lnTo>
                  <a:lnTo>
                    <a:pt x="910" y="1324"/>
                  </a:lnTo>
                  <a:lnTo>
                    <a:pt x="912" y="1345"/>
                  </a:lnTo>
                  <a:lnTo>
                    <a:pt x="916" y="1368"/>
                  </a:lnTo>
                  <a:lnTo>
                    <a:pt x="923" y="1405"/>
                  </a:lnTo>
                  <a:lnTo>
                    <a:pt x="926" y="1417"/>
                  </a:lnTo>
                  <a:lnTo>
                    <a:pt x="929" y="1425"/>
                  </a:lnTo>
                  <a:lnTo>
                    <a:pt x="929" y="1425"/>
                  </a:lnTo>
                  <a:lnTo>
                    <a:pt x="932" y="1433"/>
                  </a:lnTo>
                  <a:lnTo>
                    <a:pt x="936" y="1444"/>
                  </a:lnTo>
                  <a:lnTo>
                    <a:pt x="939" y="1453"/>
                  </a:lnTo>
                  <a:lnTo>
                    <a:pt x="943" y="1460"/>
                  </a:lnTo>
                  <a:lnTo>
                    <a:pt x="943" y="1460"/>
                  </a:lnTo>
                  <a:lnTo>
                    <a:pt x="950" y="1469"/>
                  </a:lnTo>
                  <a:lnTo>
                    <a:pt x="956" y="1474"/>
                  </a:lnTo>
                  <a:lnTo>
                    <a:pt x="963" y="1476"/>
                  </a:lnTo>
                  <a:lnTo>
                    <a:pt x="969" y="1476"/>
                  </a:lnTo>
                  <a:lnTo>
                    <a:pt x="976" y="1475"/>
                  </a:lnTo>
                  <a:lnTo>
                    <a:pt x="982" y="1471"/>
                  </a:lnTo>
                  <a:lnTo>
                    <a:pt x="987" y="1466"/>
                  </a:lnTo>
                  <a:lnTo>
                    <a:pt x="994" y="1460"/>
                  </a:lnTo>
                  <a:lnTo>
                    <a:pt x="999" y="1453"/>
                  </a:lnTo>
                  <a:lnTo>
                    <a:pt x="1003" y="1444"/>
                  </a:lnTo>
                  <a:lnTo>
                    <a:pt x="1012" y="1427"/>
                  </a:lnTo>
                  <a:lnTo>
                    <a:pt x="1017" y="1410"/>
                  </a:lnTo>
                  <a:lnTo>
                    <a:pt x="1020" y="1402"/>
                  </a:lnTo>
                  <a:lnTo>
                    <a:pt x="1021" y="1396"/>
                  </a:lnTo>
                  <a:lnTo>
                    <a:pt x="1021" y="1396"/>
                  </a:lnTo>
                  <a:lnTo>
                    <a:pt x="1021" y="1390"/>
                  </a:lnTo>
                  <a:lnTo>
                    <a:pt x="1020" y="1383"/>
                  </a:lnTo>
                  <a:lnTo>
                    <a:pt x="1016" y="1367"/>
                  </a:lnTo>
                  <a:lnTo>
                    <a:pt x="1014" y="1351"/>
                  </a:lnTo>
                  <a:lnTo>
                    <a:pt x="1012" y="1337"/>
                  </a:lnTo>
                  <a:lnTo>
                    <a:pt x="1012" y="1337"/>
                  </a:lnTo>
                  <a:lnTo>
                    <a:pt x="1013" y="1324"/>
                  </a:lnTo>
                  <a:lnTo>
                    <a:pt x="1014" y="1310"/>
                  </a:lnTo>
                  <a:lnTo>
                    <a:pt x="1018" y="1283"/>
                  </a:lnTo>
                  <a:lnTo>
                    <a:pt x="1022" y="1261"/>
                  </a:lnTo>
                  <a:lnTo>
                    <a:pt x="1023" y="1253"/>
                  </a:lnTo>
                  <a:lnTo>
                    <a:pt x="1023" y="1248"/>
                  </a:lnTo>
                  <a:lnTo>
                    <a:pt x="1023" y="1248"/>
                  </a:lnTo>
                  <a:lnTo>
                    <a:pt x="1020" y="1239"/>
                  </a:lnTo>
                  <a:lnTo>
                    <a:pt x="1014" y="1232"/>
                  </a:lnTo>
                  <a:lnTo>
                    <a:pt x="1007" y="1224"/>
                  </a:lnTo>
                  <a:lnTo>
                    <a:pt x="998" y="1217"/>
                  </a:lnTo>
                  <a:lnTo>
                    <a:pt x="980" y="1204"/>
                  </a:lnTo>
                  <a:lnTo>
                    <a:pt x="964" y="1195"/>
                  </a:lnTo>
                  <a:lnTo>
                    <a:pt x="964" y="1195"/>
                  </a:lnTo>
                  <a:lnTo>
                    <a:pt x="956" y="1201"/>
                  </a:lnTo>
                  <a:lnTo>
                    <a:pt x="949" y="1210"/>
                  </a:lnTo>
                  <a:lnTo>
                    <a:pt x="940" y="1219"/>
                  </a:lnTo>
                  <a:lnTo>
                    <a:pt x="932" y="1231"/>
                  </a:lnTo>
                  <a:lnTo>
                    <a:pt x="924" y="1244"/>
                  </a:lnTo>
                  <a:lnTo>
                    <a:pt x="918" y="1257"/>
                  </a:lnTo>
                  <a:lnTo>
                    <a:pt x="914" y="1272"/>
                  </a:lnTo>
                  <a:lnTo>
                    <a:pt x="910" y="1287"/>
                  </a:lnTo>
                  <a:lnTo>
                    <a:pt x="910" y="1287"/>
                  </a:lnTo>
                  <a:close/>
                  <a:moveTo>
                    <a:pt x="1168" y="1271"/>
                  </a:moveTo>
                  <a:lnTo>
                    <a:pt x="1168" y="1271"/>
                  </a:lnTo>
                  <a:lnTo>
                    <a:pt x="1159" y="1261"/>
                  </a:lnTo>
                  <a:lnTo>
                    <a:pt x="1149" y="1249"/>
                  </a:lnTo>
                  <a:lnTo>
                    <a:pt x="1139" y="1237"/>
                  </a:lnTo>
                  <a:lnTo>
                    <a:pt x="1129" y="1227"/>
                  </a:lnTo>
                  <a:lnTo>
                    <a:pt x="1118" y="1217"/>
                  </a:lnTo>
                  <a:lnTo>
                    <a:pt x="1113" y="1213"/>
                  </a:lnTo>
                  <a:lnTo>
                    <a:pt x="1106" y="1208"/>
                  </a:lnTo>
                  <a:lnTo>
                    <a:pt x="1100" y="1205"/>
                  </a:lnTo>
                  <a:lnTo>
                    <a:pt x="1092" y="1203"/>
                  </a:lnTo>
                  <a:lnTo>
                    <a:pt x="1085" y="1202"/>
                  </a:lnTo>
                  <a:lnTo>
                    <a:pt x="1076" y="1202"/>
                  </a:lnTo>
                  <a:lnTo>
                    <a:pt x="1076" y="1202"/>
                  </a:lnTo>
                  <a:lnTo>
                    <a:pt x="1075" y="1208"/>
                  </a:lnTo>
                  <a:lnTo>
                    <a:pt x="1072" y="1215"/>
                  </a:lnTo>
                  <a:lnTo>
                    <a:pt x="1069" y="1220"/>
                  </a:lnTo>
                  <a:lnTo>
                    <a:pt x="1063" y="1224"/>
                  </a:lnTo>
                  <a:lnTo>
                    <a:pt x="1054" y="1234"/>
                  </a:lnTo>
                  <a:lnTo>
                    <a:pt x="1049" y="1239"/>
                  </a:lnTo>
                  <a:lnTo>
                    <a:pt x="1045" y="1246"/>
                  </a:lnTo>
                  <a:lnTo>
                    <a:pt x="1045" y="1246"/>
                  </a:lnTo>
                  <a:lnTo>
                    <a:pt x="1041" y="1256"/>
                  </a:lnTo>
                  <a:lnTo>
                    <a:pt x="1038" y="1266"/>
                  </a:lnTo>
                  <a:lnTo>
                    <a:pt x="1036" y="1278"/>
                  </a:lnTo>
                  <a:lnTo>
                    <a:pt x="1033" y="1291"/>
                  </a:lnTo>
                  <a:lnTo>
                    <a:pt x="1033" y="1304"/>
                  </a:lnTo>
                  <a:lnTo>
                    <a:pt x="1032" y="1317"/>
                  </a:lnTo>
                  <a:lnTo>
                    <a:pt x="1033" y="1330"/>
                  </a:lnTo>
                  <a:lnTo>
                    <a:pt x="1035" y="1344"/>
                  </a:lnTo>
                  <a:lnTo>
                    <a:pt x="1039" y="1372"/>
                  </a:lnTo>
                  <a:lnTo>
                    <a:pt x="1045" y="1398"/>
                  </a:lnTo>
                  <a:lnTo>
                    <a:pt x="1049" y="1410"/>
                  </a:lnTo>
                  <a:lnTo>
                    <a:pt x="1054" y="1420"/>
                  </a:lnTo>
                  <a:lnTo>
                    <a:pt x="1059" y="1431"/>
                  </a:lnTo>
                  <a:lnTo>
                    <a:pt x="1063" y="1440"/>
                  </a:lnTo>
                  <a:lnTo>
                    <a:pt x="1063" y="1440"/>
                  </a:lnTo>
                  <a:lnTo>
                    <a:pt x="1081" y="1466"/>
                  </a:lnTo>
                  <a:lnTo>
                    <a:pt x="1089" y="1478"/>
                  </a:lnTo>
                  <a:lnTo>
                    <a:pt x="1098" y="1487"/>
                  </a:lnTo>
                  <a:lnTo>
                    <a:pt x="1102" y="1491"/>
                  </a:lnTo>
                  <a:lnTo>
                    <a:pt x="1107" y="1493"/>
                  </a:lnTo>
                  <a:lnTo>
                    <a:pt x="1113" y="1494"/>
                  </a:lnTo>
                  <a:lnTo>
                    <a:pt x="1118" y="1494"/>
                  </a:lnTo>
                  <a:lnTo>
                    <a:pt x="1123" y="1494"/>
                  </a:lnTo>
                  <a:lnTo>
                    <a:pt x="1130" y="1492"/>
                  </a:lnTo>
                  <a:lnTo>
                    <a:pt x="1136" y="1488"/>
                  </a:lnTo>
                  <a:lnTo>
                    <a:pt x="1143" y="1483"/>
                  </a:lnTo>
                  <a:lnTo>
                    <a:pt x="1143" y="1483"/>
                  </a:lnTo>
                  <a:lnTo>
                    <a:pt x="1149" y="1476"/>
                  </a:lnTo>
                  <a:lnTo>
                    <a:pt x="1155" y="1470"/>
                  </a:lnTo>
                  <a:lnTo>
                    <a:pt x="1160" y="1461"/>
                  </a:lnTo>
                  <a:lnTo>
                    <a:pt x="1164" y="1451"/>
                  </a:lnTo>
                  <a:lnTo>
                    <a:pt x="1167" y="1443"/>
                  </a:lnTo>
                  <a:lnTo>
                    <a:pt x="1169" y="1432"/>
                  </a:lnTo>
                  <a:lnTo>
                    <a:pt x="1174" y="1412"/>
                  </a:lnTo>
                  <a:lnTo>
                    <a:pt x="1174" y="1412"/>
                  </a:lnTo>
                  <a:lnTo>
                    <a:pt x="1174" y="1410"/>
                  </a:lnTo>
                  <a:lnTo>
                    <a:pt x="1175" y="1408"/>
                  </a:lnTo>
                  <a:lnTo>
                    <a:pt x="1179" y="1405"/>
                  </a:lnTo>
                  <a:lnTo>
                    <a:pt x="1183" y="1403"/>
                  </a:lnTo>
                  <a:lnTo>
                    <a:pt x="1187" y="1401"/>
                  </a:lnTo>
                  <a:lnTo>
                    <a:pt x="1187" y="1401"/>
                  </a:lnTo>
                  <a:lnTo>
                    <a:pt x="1179" y="1387"/>
                  </a:lnTo>
                  <a:lnTo>
                    <a:pt x="1174" y="1371"/>
                  </a:lnTo>
                  <a:lnTo>
                    <a:pt x="1169" y="1354"/>
                  </a:lnTo>
                  <a:lnTo>
                    <a:pt x="1166" y="1337"/>
                  </a:lnTo>
                  <a:lnTo>
                    <a:pt x="1165" y="1320"/>
                  </a:lnTo>
                  <a:lnTo>
                    <a:pt x="1164" y="1303"/>
                  </a:lnTo>
                  <a:lnTo>
                    <a:pt x="1166" y="1286"/>
                  </a:lnTo>
                  <a:lnTo>
                    <a:pt x="1168" y="1271"/>
                  </a:lnTo>
                  <a:lnTo>
                    <a:pt x="1168" y="1271"/>
                  </a:lnTo>
                  <a:close/>
                  <a:moveTo>
                    <a:pt x="1651" y="1279"/>
                  </a:moveTo>
                  <a:lnTo>
                    <a:pt x="1651" y="1279"/>
                  </a:lnTo>
                  <a:lnTo>
                    <a:pt x="1652" y="1295"/>
                  </a:lnTo>
                  <a:lnTo>
                    <a:pt x="1653" y="1313"/>
                  </a:lnTo>
                  <a:lnTo>
                    <a:pt x="1653" y="1348"/>
                  </a:lnTo>
                  <a:lnTo>
                    <a:pt x="1653" y="1348"/>
                  </a:lnTo>
                  <a:lnTo>
                    <a:pt x="1680" y="1342"/>
                  </a:lnTo>
                  <a:lnTo>
                    <a:pt x="1707" y="1338"/>
                  </a:lnTo>
                  <a:lnTo>
                    <a:pt x="1732" y="1335"/>
                  </a:lnTo>
                  <a:lnTo>
                    <a:pt x="1757" y="1333"/>
                  </a:lnTo>
                  <a:lnTo>
                    <a:pt x="1809" y="1329"/>
                  </a:lnTo>
                  <a:lnTo>
                    <a:pt x="1861" y="1327"/>
                  </a:lnTo>
                  <a:lnTo>
                    <a:pt x="1861" y="1327"/>
                  </a:lnTo>
                  <a:lnTo>
                    <a:pt x="1863" y="1324"/>
                  </a:lnTo>
                  <a:lnTo>
                    <a:pt x="1865" y="1322"/>
                  </a:lnTo>
                  <a:lnTo>
                    <a:pt x="1869" y="1314"/>
                  </a:lnTo>
                  <a:lnTo>
                    <a:pt x="1871" y="1306"/>
                  </a:lnTo>
                  <a:lnTo>
                    <a:pt x="1871" y="1297"/>
                  </a:lnTo>
                  <a:lnTo>
                    <a:pt x="1870" y="1289"/>
                  </a:lnTo>
                  <a:lnTo>
                    <a:pt x="1866" y="1280"/>
                  </a:lnTo>
                  <a:lnTo>
                    <a:pt x="1863" y="1274"/>
                  </a:lnTo>
                  <a:lnTo>
                    <a:pt x="1858" y="1268"/>
                  </a:lnTo>
                  <a:lnTo>
                    <a:pt x="1858" y="1268"/>
                  </a:lnTo>
                  <a:lnTo>
                    <a:pt x="1832" y="1268"/>
                  </a:lnTo>
                  <a:lnTo>
                    <a:pt x="1806" y="1271"/>
                  </a:lnTo>
                  <a:lnTo>
                    <a:pt x="1753" y="1276"/>
                  </a:lnTo>
                  <a:lnTo>
                    <a:pt x="1726" y="1279"/>
                  </a:lnTo>
                  <a:lnTo>
                    <a:pt x="1700" y="1280"/>
                  </a:lnTo>
                  <a:lnTo>
                    <a:pt x="1675" y="1281"/>
                  </a:lnTo>
                  <a:lnTo>
                    <a:pt x="1663" y="1280"/>
                  </a:lnTo>
                  <a:lnTo>
                    <a:pt x="1651" y="1279"/>
                  </a:lnTo>
                  <a:lnTo>
                    <a:pt x="1651" y="1279"/>
                  </a:lnTo>
                  <a:close/>
                  <a:moveTo>
                    <a:pt x="1319" y="1312"/>
                  </a:moveTo>
                  <a:lnTo>
                    <a:pt x="1319" y="1312"/>
                  </a:lnTo>
                  <a:lnTo>
                    <a:pt x="1323" y="1326"/>
                  </a:lnTo>
                  <a:lnTo>
                    <a:pt x="1324" y="1341"/>
                  </a:lnTo>
                  <a:lnTo>
                    <a:pt x="1325" y="1356"/>
                  </a:lnTo>
                  <a:lnTo>
                    <a:pt x="1325" y="1375"/>
                  </a:lnTo>
                  <a:lnTo>
                    <a:pt x="1325" y="1375"/>
                  </a:lnTo>
                  <a:lnTo>
                    <a:pt x="1338" y="1372"/>
                  </a:lnTo>
                  <a:lnTo>
                    <a:pt x="1349" y="1370"/>
                  </a:lnTo>
                  <a:lnTo>
                    <a:pt x="1373" y="1367"/>
                  </a:lnTo>
                  <a:lnTo>
                    <a:pt x="1395" y="1366"/>
                  </a:lnTo>
                  <a:lnTo>
                    <a:pt x="1418" y="1366"/>
                  </a:lnTo>
                  <a:lnTo>
                    <a:pt x="1438" y="1365"/>
                  </a:lnTo>
                  <a:lnTo>
                    <a:pt x="1461" y="1364"/>
                  </a:lnTo>
                  <a:lnTo>
                    <a:pt x="1482" y="1359"/>
                  </a:lnTo>
                  <a:lnTo>
                    <a:pt x="1494" y="1356"/>
                  </a:lnTo>
                  <a:lnTo>
                    <a:pt x="1506" y="1353"/>
                  </a:lnTo>
                  <a:lnTo>
                    <a:pt x="1506" y="1353"/>
                  </a:lnTo>
                  <a:lnTo>
                    <a:pt x="1503" y="1338"/>
                  </a:lnTo>
                  <a:lnTo>
                    <a:pt x="1500" y="1323"/>
                  </a:lnTo>
                  <a:lnTo>
                    <a:pt x="1493" y="1294"/>
                  </a:lnTo>
                  <a:lnTo>
                    <a:pt x="1493" y="1294"/>
                  </a:lnTo>
                  <a:lnTo>
                    <a:pt x="1454" y="1301"/>
                  </a:lnTo>
                  <a:lnTo>
                    <a:pt x="1412" y="1306"/>
                  </a:lnTo>
                  <a:lnTo>
                    <a:pt x="1367" y="1309"/>
                  </a:lnTo>
                  <a:lnTo>
                    <a:pt x="1319" y="1312"/>
                  </a:lnTo>
                  <a:lnTo>
                    <a:pt x="1319" y="1312"/>
                  </a:lnTo>
                  <a:close/>
                  <a:moveTo>
                    <a:pt x="660" y="1333"/>
                  </a:moveTo>
                  <a:lnTo>
                    <a:pt x="660" y="1333"/>
                  </a:lnTo>
                  <a:lnTo>
                    <a:pt x="655" y="1343"/>
                  </a:lnTo>
                  <a:lnTo>
                    <a:pt x="650" y="1354"/>
                  </a:lnTo>
                  <a:lnTo>
                    <a:pt x="646" y="1364"/>
                  </a:lnTo>
                  <a:lnTo>
                    <a:pt x="645" y="1369"/>
                  </a:lnTo>
                  <a:lnTo>
                    <a:pt x="645" y="1373"/>
                  </a:lnTo>
                  <a:lnTo>
                    <a:pt x="645" y="1373"/>
                  </a:lnTo>
                  <a:lnTo>
                    <a:pt x="704" y="1373"/>
                  </a:lnTo>
                  <a:lnTo>
                    <a:pt x="765" y="1372"/>
                  </a:lnTo>
                  <a:lnTo>
                    <a:pt x="795" y="1371"/>
                  </a:lnTo>
                  <a:lnTo>
                    <a:pt x="827" y="1369"/>
                  </a:lnTo>
                  <a:lnTo>
                    <a:pt x="859" y="1367"/>
                  </a:lnTo>
                  <a:lnTo>
                    <a:pt x="892" y="1363"/>
                  </a:lnTo>
                  <a:lnTo>
                    <a:pt x="892" y="1363"/>
                  </a:lnTo>
                  <a:lnTo>
                    <a:pt x="891" y="1352"/>
                  </a:lnTo>
                  <a:lnTo>
                    <a:pt x="891" y="1341"/>
                  </a:lnTo>
                  <a:lnTo>
                    <a:pt x="891" y="1337"/>
                  </a:lnTo>
                  <a:lnTo>
                    <a:pt x="890" y="1333"/>
                  </a:lnTo>
                  <a:lnTo>
                    <a:pt x="888" y="1328"/>
                  </a:lnTo>
                  <a:lnTo>
                    <a:pt x="885" y="1325"/>
                  </a:lnTo>
                  <a:lnTo>
                    <a:pt x="885" y="1325"/>
                  </a:lnTo>
                  <a:lnTo>
                    <a:pt x="828" y="1325"/>
                  </a:lnTo>
                  <a:lnTo>
                    <a:pt x="769" y="1324"/>
                  </a:lnTo>
                  <a:lnTo>
                    <a:pt x="740" y="1325"/>
                  </a:lnTo>
                  <a:lnTo>
                    <a:pt x="712" y="1326"/>
                  </a:lnTo>
                  <a:lnTo>
                    <a:pt x="684" y="1328"/>
                  </a:lnTo>
                  <a:lnTo>
                    <a:pt x="660" y="1333"/>
                  </a:lnTo>
                  <a:lnTo>
                    <a:pt x="660" y="1333"/>
                  </a:lnTo>
                  <a:close/>
                  <a:moveTo>
                    <a:pt x="1100" y="1517"/>
                  </a:moveTo>
                  <a:lnTo>
                    <a:pt x="1100" y="1517"/>
                  </a:lnTo>
                  <a:lnTo>
                    <a:pt x="1089" y="1507"/>
                  </a:lnTo>
                  <a:lnTo>
                    <a:pt x="1079" y="1499"/>
                  </a:lnTo>
                  <a:lnTo>
                    <a:pt x="1071" y="1488"/>
                  </a:lnTo>
                  <a:lnTo>
                    <a:pt x="1063" y="1477"/>
                  </a:lnTo>
                  <a:lnTo>
                    <a:pt x="1048" y="1454"/>
                  </a:lnTo>
                  <a:lnTo>
                    <a:pt x="1036" y="1429"/>
                  </a:lnTo>
                  <a:lnTo>
                    <a:pt x="1036" y="1429"/>
                  </a:lnTo>
                  <a:lnTo>
                    <a:pt x="1027" y="1448"/>
                  </a:lnTo>
                  <a:lnTo>
                    <a:pt x="1016" y="1468"/>
                  </a:lnTo>
                  <a:lnTo>
                    <a:pt x="1010" y="1476"/>
                  </a:lnTo>
                  <a:lnTo>
                    <a:pt x="1003" y="1485"/>
                  </a:lnTo>
                  <a:lnTo>
                    <a:pt x="997" y="1493"/>
                  </a:lnTo>
                  <a:lnTo>
                    <a:pt x="990" y="1500"/>
                  </a:lnTo>
                  <a:lnTo>
                    <a:pt x="983" y="1505"/>
                  </a:lnTo>
                  <a:lnTo>
                    <a:pt x="976" y="1508"/>
                  </a:lnTo>
                  <a:lnTo>
                    <a:pt x="968" y="1510"/>
                  </a:lnTo>
                  <a:lnTo>
                    <a:pt x="961" y="1510"/>
                  </a:lnTo>
                  <a:lnTo>
                    <a:pt x="953" y="1508"/>
                  </a:lnTo>
                  <a:lnTo>
                    <a:pt x="947" y="1503"/>
                  </a:lnTo>
                  <a:lnTo>
                    <a:pt x="940" y="1496"/>
                  </a:lnTo>
                  <a:lnTo>
                    <a:pt x="933" y="1486"/>
                  </a:lnTo>
                  <a:lnTo>
                    <a:pt x="933" y="1486"/>
                  </a:lnTo>
                  <a:lnTo>
                    <a:pt x="922" y="1463"/>
                  </a:lnTo>
                  <a:lnTo>
                    <a:pt x="912" y="1439"/>
                  </a:lnTo>
                  <a:lnTo>
                    <a:pt x="905" y="1414"/>
                  </a:lnTo>
                  <a:lnTo>
                    <a:pt x="900" y="1388"/>
                  </a:lnTo>
                  <a:lnTo>
                    <a:pt x="900" y="1388"/>
                  </a:lnTo>
                  <a:lnTo>
                    <a:pt x="885" y="1386"/>
                  </a:lnTo>
                  <a:lnTo>
                    <a:pt x="870" y="1385"/>
                  </a:lnTo>
                  <a:lnTo>
                    <a:pt x="854" y="1386"/>
                  </a:lnTo>
                  <a:lnTo>
                    <a:pt x="836" y="1388"/>
                  </a:lnTo>
                  <a:lnTo>
                    <a:pt x="801" y="1393"/>
                  </a:lnTo>
                  <a:lnTo>
                    <a:pt x="783" y="1395"/>
                  </a:lnTo>
                  <a:lnTo>
                    <a:pt x="765" y="1396"/>
                  </a:lnTo>
                  <a:lnTo>
                    <a:pt x="765" y="1396"/>
                  </a:lnTo>
                  <a:lnTo>
                    <a:pt x="728" y="1397"/>
                  </a:lnTo>
                  <a:lnTo>
                    <a:pt x="693" y="1396"/>
                  </a:lnTo>
                  <a:lnTo>
                    <a:pt x="659" y="1395"/>
                  </a:lnTo>
                  <a:lnTo>
                    <a:pt x="624" y="1394"/>
                  </a:lnTo>
                  <a:lnTo>
                    <a:pt x="624" y="1394"/>
                  </a:lnTo>
                  <a:lnTo>
                    <a:pt x="608" y="1417"/>
                  </a:lnTo>
                  <a:lnTo>
                    <a:pt x="591" y="1439"/>
                  </a:lnTo>
                  <a:lnTo>
                    <a:pt x="573" y="1459"/>
                  </a:lnTo>
                  <a:lnTo>
                    <a:pt x="563" y="1470"/>
                  </a:lnTo>
                  <a:lnTo>
                    <a:pt x="553" y="1478"/>
                  </a:lnTo>
                  <a:lnTo>
                    <a:pt x="542" y="1488"/>
                  </a:lnTo>
                  <a:lnTo>
                    <a:pt x="531" y="1495"/>
                  </a:lnTo>
                  <a:lnTo>
                    <a:pt x="519" y="1503"/>
                  </a:lnTo>
                  <a:lnTo>
                    <a:pt x="507" y="1510"/>
                  </a:lnTo>
                  <a:lnTo>
                    <a:pt x="494" y="1517"/>
                  </a:lnTo>
                  <a:lnTo>
                    <a:pt x="480" y="1522"/>
                  </a:lnTo>
                  <a:lnTo>
                    <a:pt x="466" y="1528"/>
                  </a:lnTo>
                  <a:lnTo>
                    <a:pt x="450" y="1532"/>
                  </a:lnTo>
                  <a:lnTo>
                    <a:pt x="450" y="1532"/>
                  </a:lnTo>
                  <a:lnTo>
                    <a:pt x="451" y="1552"/>
                  </a:lnTo>
                  <a:lnTo>
                    <a:pt x="449" y="1575"/>
                  </a:lnTo>
                  <a:lnTo>
                    <a:pt x="446" y="1597"/>
                  </a:lnTo>
                  <a:lnTo>
                    <a:pt x="442" y="1619"/>
                  </a:lnTo>
                  <a:lnTo>
                    <a:pt x="442" y="1619"/>
                  </a:lnTo>
                  <a:lnTo>
                    <a:pt x="450" y="1616"/>
                  </a:lnTo>
                  <a:lnTo>
                    <a:pt x="457" y="1615"/>
                  </a:lnTo>
                  <a:lnTo>
                    <a:pt x="470" y="1611"/>
                  </a:lnTo>
                  <a:lnTo>
                    <a:pt x="470" y="1611"/>
                  </a:lnTo>
                  <a:lnTo>
                    <a:pt x="473" y="1597"/>
                  </a:lnTo>
                  <a:lnTo>
                    <a:pt x="479" y="1581"/>
                  </a:lnTo>
                  <a:lnTo>
                    <a:pt x="486" y="1564"/>
                  </a:lnTo>
                  <a:lnTo>
                    <a:pt x="495" y="1547"/>
                  </a:lnTo>
                  <a:lnTo>
                    <a:pt x="500" y="1538"/>
                  </a:lnTo>
                  <a:lnTo>
                    <a:pt x="506" y="1531"/>
                  </a:lnTo>
                  <a:lnTo>
                    <a:pt x="512" y="1524"/>
                  </a:lnTo>
                  <a:lnTo>
                    <a:pt x="519" y="1519"/>
                  </a:lnTo>
                  <a:lnTo>
                    <a:pt x="527" y="1515"/>
                  </a:lnTo>
                  <a:lnTo>
                    <a:pt x="534" y="1511"/>
                  </a:lnTo>
                  <a:lnTo>
                    <a:pt x="543" y="1510"/>
                  </a:lnTo>
                  <a:lnTo>
                    <a:pt x="553" y="1511"/>
                  </a:lnTo>
                  <a:lnTo>
                    <a:pt x="553" y="1511"/>
                  </a:lnTo>
                  <a:lnTo>
                    <a:pt x="558" y="1513"/>
                  </a:lnTo>
                  <a:lnTo>
                    <a:pt x="562" y="1515"/>
                  </a:lnTo>
                  <a:lnTo>
                    <a:pt x="570" y="1520"/>
                  </a:lnTo>
                  <a:lnTo>
                    <a:pt x="577" y="1526"/>
                  </a:lnTo>
                  <a:lnTo>
                    <a:pt x="583" y="1530"/>
                  </a:lnTo>
                  <a:lnTo>
                    <a:pt x="588" y="1532"/>
                  </a:lnTo>
                  <a:lnTo>
                    <a:pt x="588" y="1532"/>
                  </a:lnTo>
                  <a:lnTo>
                    <a:pt x="604" y="1521"/>
                  </a:lnTo>
                  <a:lnTo>
                    <a:pt x="612" y="1516"/>
                  </a:lnTo>
                  <a:lnTo>
                    <a:pt x="620" y="1511"/>
                  </a:lnTo>
                  <a:lnTo>
                    <a:pt x="629" y="1508"/>
                  </a:lnTo>
                  <a:lnTo>
                    <a:pt x="638" y="1505"/>
                  </a:lnTo>
                  <a:lnTo>
                    <a:pt x="649" y="1504"/>
                  </a:lnTo>
                  <a:lnTo>
                    <a:pt x="660" y="1504"/>
                  </a:lnTo>
                  <a:lnTo>
                    <a:pt x="660" y="1504"/>
                  </a:lnTo>
                  <a:lnTo>
                    <a:pt x="678" y="1532"/>
                  </a:lnTo>
                  <a:lnTo>
                    <a:pt x="685" y="1547"/>
                  </a:lnTo>
                  <a:lnTo>
                    <a:pt x="693" y="1562"/>
                  </a:lnTo>
                  <a:lnTo>
                    <a:pt x="699" y="1578"/>
                  </a:lnTo>
                  <a:lnTo>
                    <a:pt x="706" y="1596"/>
                  </a:lnTo>
                  <a:lnTo>
                    <a:pt x="710" y="1615"/>
                  </a:lnTo>
                  <a:lnTo>
                    <a:pt x="713" y="1637"/>
                  </a:lnTo>
                  <a:lnTo>
                    <a:pt x="713" y="1637"/>
                  </a:lnTo>
                  <a:lnTo>
                    <a:pt x="758" y="1631"/>
                  </a:lnTo>
                  <a:lnTo>
                    <a:pt x="799" y="1628"/>
                  </a:lnTo>
                  <a:lnTo>
                    <a:pt x="839" y="1626"/>
                  </a:lnTo>
                  <a:lnTo>
                    <a:pt x="876" y="1626"/>
                  </a:lnTo>
                  <a:lnTo>
                    <a:pt x="914" y="1625"/>
                  </a:lnTo>
                  <a:lnTo>
                    <a:pt x="951" y="1624"/>
                  </a:lnTo>
                  <a:lnTo>
                    <a:pt x="990" y="1621"/>
                  </a:lnTo>
                  <a:lnTo>
                    <a:pt x="1030" y="1616"/>
                  </a:lnTo>
                  <a:lnTo>
                    <a:pt x="1030" y="1616"/>
                  </a:lnTo>
                  <a:lnTo>
                    <a:pt x="1032" y="1596"/>
                  </a:lnTo>
                  <a:lnTo>
                    <a:pt x="1037" y="1578"/>
                  </a:lnTo>
                  <a:lnTo>
                    <a:pt x="1042" y="1560"/>
                  </a:lnTo>
                  <a:lnTo>
                    <a:pt x="1045" y="1552"/>
                  </a:lnTo>
                  <a:lnTo>
                    <a:pt x="1048" y="1545"/>
                  </a:lnTo>
                  <a:lnTo>
                    <a:pt x="1053" y="1537"/>
                  </a:lnTo>
                  <a:lnTo>
                    <a:pt x="1058" y="1531"/>
                  </a:lnTo>
                  <a:lnTo>
                    <a:pt x="1063" y="1526"/>
                  </a:lnTo>
                  <a:lnTo>
                    <a:pt x="1070" y="1522"/>
                  </a:lnTo>
                  <a:lnTo>
                    <a:pt x="1076" y="1519"/>
                  </a:lnTo>
                  <a:lnTo>
                    <a:pt x="1083" y="1517"/>
                  </a:lnTo>
                  <a:lnTo>
                    <a:pt x="1091" y="1516"/>
                  </a:lnTo>
                  <a:lnTo>
                    <a:pt x="1100" y="1517"/>
                  </a:lnTo>
                  <a:lnTo>
                    <a:pt x="1100" y="1517"/>
                  </a:lnTo>
                  <a:close/>
                  <a:moveTo>
                    <a:pt x="1325" y="1392"/>
                  </a:moveTo>
                  <a:lnTo>
                    <a:pt x="1325" y="1392"/>
                  </a:lnTo>
                  <a:lnTo>
                    <a:pt x="1320" y="1407"/>
                  </a:lnTo>
                  <a:lnTo>
                    <a:pt x="1316" y="1424"/>
                  </a:lnTo>
                  <a:lnTo>
                    <a:pt x="1311" y="1441"/>
                  </a:lnTo>
                  <a:lnTo>
                    <a:pt x="1305" y="1457"/>
                  </a:lnTo>
                  <a:lnTo>
                    <a:pt x="1298" y="1472"/>
                  </a:lnTo>
                  <a:lnTo>
                    <a:pt x="1289" y="1485"/>
                  </a:lnTo>
                  <a:lnTo>
                    <a:pt x="1284" y="1490"/>
                  </a:lnTo>
                  <a:lnTo>
                    <a:pt x="1280" y="1495"/>
                  </a:lnTo>
                  <a:lnTo>
                    <a:pt x="1273" y="1499"/>
                  </a:lnTo>
                  <a:lnTo>
                    <a:pt x="1268" y="1501"/>
                  </a:lnTo>
                  <a:lnTo>
                    <a:pt x="1268" y="1501"/>
                  </a:lnTo>
                  <a:lnTo>
                    <a:pt x="1260" y="1503"/>
                  </a:lnTo>
                  <a:lnTo>
                    <a:pt x="1254" y="1502"/>
                  </a:lnTo>
                  <a:lnTo>
                    <a:pt x="1248" y="1501"/>
                  </a:lnTo>
                  <a:lnTo>
                    <a:pt x="1242" y="1496"/>
                  </a:lnTo>
                  <a:lnTo>
                    <a:pt x="1237" y="1492"/>
                  </a:lnTo>
                  <a:lnTo>
                    <a:pt x="1233" y="1487"/>
                  </a:lnTo>
                  <a:lnTo>
                    <a:pt x="1224" y="1474"/>
                  </a:lnTo>
                  <a:lnTo>
                    <a:pt x="1210" y="1445"/>
                  </a:lnTo>
                  <a:lnTo>
                    <a:pt x="1203" y="1433"/>
                  </a:lnTo>
                  <a:lnTo>
                    <a:pt x="1198" y="1428"/>
                  </a:lnTo>
                  <a:lnTo>
                    <a:pt x="1194" y="1425"/>
                  </a:lnTo>
                  <a:lnTo>
                    <a:pt x="1194" y="1425"/>
                  </a:lnTo>
                  <a:lnTo>
                    <a:pt x="1189" y="1442"/>
                  </a:lnTo>
                  <a:lnTo>
                    <a:pt x="1183" y="1459"/>
                  </a:lnTo>
                  <a:lnTo>
                    <a:pt x="1176" y="1475"/>
                  </a:lnTo>
                  <a:lnTo>
                    <a:pt x="1166" y="1489"/>
                  </a:lnTo>
                  <a:lnTo>
                    <a:pt x="1155" y="1502"/>
                  </a:lnTo>
                  <a:lnTo>
                    <a:pt x="1144" y="1513"/>
                  </a:lnTo>
                  <a:lnTo>
                    <a:pt x="1138" y="1517"/>
                  </a:lnTo>
                  <a:lnTo>
                    <a:pt x="1131" y="1521"/>
                  </a:lnTo>
                  <a:lnTo>
                    <a:pt x="1124" y="1524"/>
                  </a:lnTo>
                  <a:lnTo>
                    <a:pt x="1117" y="1526"/>
                  </a:lnTo>
                  <a:lnTo>
                    <a:pt x="1117" y="1526"/>
                  </a:lnTo>
                  <a:lnTo>
                    <a:pt x="1119" y="1533"/>
                  </a:lnTo>
                  <a:lnTo>
                    <a:pt x="1121" y="1537"/>
                  </a:lnTo>
                  <a:lnTo>
                    <a:pt x="1126" y="1541"/>
                  </a:lnTo>
                  <a:lnTo>
                    <a:pt x="1130" y="1545"/>
                  </a:lnTo>
                  <a:lnTo>
                    <a:pt x="1139" y="1551"/>
                  </a:lnTo>
                  <a:lnTo>
                    <a:pt x="1145" y="1555"/>
                  </a:lnTo>
                  <a:lnTo>
                    <a:pt x="1148" y="1560"/>
                  </a:lnTo>
                  <a:lnTo>
                    <a:pt x="1148" y="1560"/>
                  </a:lnTo>
                  <a:lnTo>
                    <a:pt x="1152" y="1568"/>
                  </a:lnTo>
                  <a:lnTo>
                    <a:pt x="1155" y="1577"/>
                  </a:lnTo>
                  <a:lnTo>
                    <a:pt x="1160" y="1596"/>
                  </a:lnTo>
                  <a:lnTo>
                    <a:pt x="1164" y="1615"/>
                  </a:lnTo>
                  <a:lnTo>
                    <a:pt x="1167" y="1625"/>
                  </a:lnTo>
                  <a:lnTo>
                    <a:pt x="1170" y="1634"/>
                  </a:lnTo>
                  <a:lnTo>
                    <a:pt x="1170" y="1634"/>
                  </a:lnTo>
                  <a:lnTo>
                    <a:pt x="1200" y="1632"/>
                  </a:lnTo>
                  <a:lnTo>
                    <a:pt x="1228" y="1632"/>
                  </a:lnTo>
                  <a:lnTo>
                    <a:pt x="1280" y="1635"/>
                  </a:lnTo>
                  <a:lnTo>
                    <a:pt x="1302" y="1634"/>
                  </a:lnTo>
                  <a:lnTo>
                    <a:pt x="1314" y="1632"/>
                  </a:lnTo>
                  <a:lnTo>
                    <a:pt x="1325" y="1631"/>
                  </a:lnTo>
                  <a:lnTo>
                    <a:pt x="1336" y="1628"/>
                  </a:lnTo>
                  <a:lnTo>
                    <a:pt x="1347" y="1625"/>
                  </a:lnTo>
                  <a:lnTo>
                    <a:pt x="1357" y="1622"/>
                  </a:lnTo>
                  <a:lnTo>
                    <a:pt x="1367" y="1616"/>
                  </a:lnTo>
                  <a:lnTo>
                    <a:pt x="1367" y="1616"/>
                  </a:lnTo>
                  <a:lnTo>
                    <a:pt x="1371" y="1615"/>
                  </a:lnTo>
                  <a:lnTo>
                    <a:pt x="1373" y="1616"/>
                  </a:lnTo>
                  <a:lnTo>
                    <a:pt x="1376" y="1621"/>
                  </a:lnTo>
                  <a:lnTo>
                    <a:pt x="1378" y="1623"/>
                  </a:lnTo>
                  <a:lnTo>
                    <a:pt x="1379" y="1623"/>
                  </a:lnTo>
                  <a:lnTo>
                    <a:pt x="1380" y="1622"/>
                  </a:lnTo>
                  <a:lnTo>
                    <a:pt x="1380" y="1619"/>
                  </a:lnTo>
                  <a:lnTo>
                    <a:pt x="1380" y="1619"/>
                  </a:lnTo>
                  <a:lnTo>
                    <a:pt x="1385" y="1600"/>
                  </a:lnTo>
                  <a:lnTo>
                    <a:pt x="1388" y="1582"/>
                  </a:lnTo>
                  <a:lnTo>
                    <a:pt x="1391" y="1564"/>
                  </a:lnTo>
                  <a:lnTo>
                    <a:pt x="1396" y="1547"/>
                  </a:lnTo>
                  <a:lnTo>
                    <a:pt x="1399" y="1539"/>
                  </a:lnTo>
                  <a:lnTo>
                    <a:pt x="1403" y="1532"/>
                  </a:lnTo>
                  <a:lnTo>
                    <a:pt x="1406" y="1525"/>
                  </a:lnTo>
                  <a:lnTo>
                    <a:pt x="1411" y="1519"/>
                  </a:lnTo>
                  <a:lnTo>
                    <a:pt x="1417" y="1514"/>
                  </a:lnTo>
                  <a:lnTo>
                    <a:pt x="1423" y="1509"/>
                  </a:lnTo>
                  <a:lnTo>
                    <a:pt x="1431" y="1506"/>
                  </a:lnTo>
                  <a:lnTo>
                    <a:pt x="1439" y="1504"/>
                  </a:lnTo>
                  <a:lnTo>
                    <a:pt x="1439" y="1504"/>
                  </a:lnTo>
                  <a:lnTo>
                    <a:pt x="1441" y="1471"/>
                  </a:lnTo>
                  <a:lnTo>
                    <a:pt x="1445" y="1442"/>
                  </a:lnTo>
                  <a:lnTo>
                    <a:pt x="1449" y="1414"/>
                  </a:lnTo>
                  <a:lnTo>
                    <a:pt x="1454" y="1386"/>
                  </a:lnTo>
                  <a:lnTo>
                    <a:pt x="1454" y="1386"/>
                  </a:lnTo>
                  <a:lnTo>
                    <a:pt x="1391" y="1389"/>
                  </a:lnTo>
                  <a:lnTo>
                    <a:pt x="1357" y="1390"/>
                  </a:lnTo>
                  <a:lnTo>
                    <a:pt x="1325" y="1392"/>
                  </a:lnTo>
                  <a:lnTo>
                    <a:pt x="1325" y="1392"/>
                  </a:lnTo>
                  <a:close/>
                  <a:moveTo>
                    <a:pt x="75" y="1705"/>
                  </a:moveTo>
                  <a:lnTo>
                    <a:pt x="75" y="1705"/>
                  </a:lnTo>
                  <a:lnTo>
                    <a:pt x="73" y="1734"/>
                  </a:lnTo>
                  <a:lnTo>
                    <a:pt x="69" y="1763"/>
                  </a:lnTo>
                  <a:lnTo>
                    <a:pt x="64" y="1790"/>
                  </a:lnTo>
                  <a:lnTo>
                    <a:pt x="59" y="1817"/>
                  </a:lnTo>
                  <a:lnTo>
                    <a:pt x="55" y="1842"/>
                  </a:lnTo>
                  <a:lnTo>
                    <a:pt x="51" y="1867"/>
                  </a:lnTo>
                  <a:lnTo>
                    <a:pt x="48" y="1893"/>
                  </a:lnTo>
                  <a:lnTo>
                    <a:pt x="48" y="1905"/>
                  </a:lnTo>
                  <a:lnTo>
                    <a:pt x="49" y="1917"/>
                  </a:lnTo>
                  <a:lnTo>
                    <a:pt x="49" y="1917"/>
                  </a:lnTo>
                  <a:lnTo>
                    <a:pt x="51" y="1927"/>
                  </a:lnTo>
                  <a:lnTo>
                    <a:pt x="53" y="1937"/>
                  </a:lnTo>
                  <a:lnTo>
                    <a:pt x="56" y="1944"/>
                  </a:lnTo>
                  <a:lnTo>
                    <a:pt x="60" y="1952"/>
                  </a:lnTo>
                  <a:lnTo>
                    <a:pt x="67" y="1957"/>
                  </a:lnTo>
                  <a:lnTo>
                    <a:pt x="73" y="1962"/>
                  </a:lnTo>
                  <a:lnTo>
                    <a:pt x="81" y="1968"/>
                  </a:lnTo>
                  <a:lnTo>
                    <a:pt x="90" y="1971"/>
                  </a:lnTo>
                  <a:lnTo>
                    <a:pt x="90" y="1971"/>
                  </a:lnTo>
                  <a:lnTo>
                    <a:pt x="98" y="1967"/>
                  </a:lnTo>
                  <a:lnTo>
                    <a:pt x="103" y="1960"/>
                  </a:lnTo>
                  <a:lnTo>
                    <a:pt x="108" y="1954"/>
                  </a:lnTo>
                  <a:lnTo>
                    <a:pt x="112" y="1945"/>
                  </a:lnTo>
                  <a:lnTo>
                    <a:pt x="114" y="1937"/>
                  </a:lnTo>
                  <a:lnTo>
                    <a:pt x="116" y="1928"/>
                  </a:lnTo>
                  <a:lnTo>
                    <a:pt x="118" y="1910"/>
                  </a:lnTo>
                  <a:lnTo>
                    <a:pt x="118" y="1910"/>
                  </a:lnTo>
                  <a:lnTo>
                    <a:pt x="121" y="1890"/>
                  </a:lnTo>
                  <a:lnTo>
                    <a:pt x="127" y="1870"/>
                  </a:lnTo>
                  <a:lnTo>
                    <a:pt x="130" y="1850"/>
                  </a:lnTo>
                  <a:lnTo>
                    <a:pt x="133" y="1831"/>
                  </a:lnTo>
                  <a:lnTo>
                    <a:pt x="133" y="1831"/>
                  </a:lnTo>
                  <a:lnTo>
                    <a:pt x="136" y="1798"/>
                  </a:lnTo>
                  <a:lnTo>
                    <a:pt x="137" y="1767"/>
                  </a:lnTo>
                  <a:lnTo>
                    <a:pt x="138" y="1736"/>
                  </a:lnTo>
                  <a:lnTo>
                    <a:pt x="142" y="1708"/>
                  </a:lnTo>
                  <a:lnTo>
                    <a:pt x="142" y="1708"/>
                  </a:lnTo>
                  <a:lnTo>
                    <a:pt x="145" y="1682"/>
                  </a:lnTo>
                  <a:lnTo>
                    <a:pt x="149" y="1655"/>
                  </a:lnTo>
                  <a:lnTo>
                    <a:pt x="159" y="1601"/>
                  </a:lnTo>
                  <a:lnTo>
                    <a:pt x="162" y="1574"/>
                  </a:lnTo>
                  <a:lnTo>
                    <a:pt x="165" y="1546"/>
                  </a:lnTo>
                  <a:lnTo>
                    <a:pt x="165" y="1519"/>
                  </a:lnTo>
                  <a:lnTo>
                    <a:pt x="164" y="1491"/>
                  </a:lnTo>
                  <a:lnTo>
                    <a:pt x="164" y="1491"/>
                  </a:lnTo>
                  <a:lnTo>
                    <a:pt x="155" y="1484"/>
                  </a:lnTo>
                  <a:lnTo>
                    <a:pt x="146" y="1476"/>
                  </a:lnTo>
                  <a:lnTo>
                    <a:pt x="127" y="1462"/>
                  </a:lnTo>
                  <a:lnTo>
                    <a:pt x="107" y="1448"/>
                  </a:lnTo>
                  <a:lnTo>
                    <a:pt x="99" y="1441"/>
                  </a:lnTo>
                  <a:lnTo>
                    <a:pt x="90" y="1432"/>
                  </a:lnTo>
                  <a:lnTo>
                    <a:pt x="90" y="1432"/>
                  </a:lnTo>
                  <a:lnTo>
                    <a:pt x="84" y="1496"/>
                  </a:lnTo>
                  <a:lnTo>
                    <a:pt x="79" y="1563"/>
                  </a:lnTo>
                  <a:lnTo>
                    <a:pt x="77" y="1632"/>
                  </a:lnTo>
                  <a:lnTo>
                    <a:pt x="75" y="1705"/>
                  </a:lnTo>
                  <a:lnTo>
                    <a:pt x="75" y="1705"/>
                  </a:lnTo>
                  <a:close/>
                  <a:moveTo>
                    <a:pt x="179" y="1596"/>
                  </a:moveTo>
                  <a:lnTo>
                    <a:pt x="179" y="1596"/>
                  </a:lnTo>
                  <a:lnTo>
                    <a:pt x="175" y="1629"/>
                  </a:lnTo>
                  <a:lnTo>
                    <a:pt x="169" y="1665"/>
                  </a:lnTo>
                  <a:lnTo>
                    <a:pt x="169" y="1665"/>
                  </a:lnTo>
                  <a:lnTo>
                    <a:pt x="167" y="1683"/>
                  </a:lnTo>
                  <a:lnTo>
                    <a:pt x="165" y="1701"/>
                  </a:lnTo>
                  <a:lnTo>
                    <a:pt x="164" y="1737"/>
                  </a:lnTo>
                  <a:lnTo>
                    <a:pt x="163" y="1774"/>
                  </a:lnTo>
                  <a:lnTo>
                    <a:pt x="161" y="1792"/>
                  </a:lnTo>
                  <a:lnTo>
                    <a:pt x="159" y="1810"/>
                  </a:lnTo>
                  <a:lnTo>
                    <a:pt x="159" y="1810"/>
                  </a:lnTo>
                  <a:lnTo>
                    <a:pt x="155" y="1832"/>
                  </a:lnTo>
                  <a:lnTo>
                    <a:pt x="151" y="1854"/>
                  </a:lnTo>
                  <a:lnTo>
                    <a:pt x="147" y="1875"/>
                  </a:lnTo>
                  <a:lnTo>
                    <a:pt x="144" y="1897"/>
                  </a:lnTo>
                  <a:lnTo>
                    <a:pt x="140" y="1917"/>
                  </a:lnTo>
                  <a:lnTo>
                    <a:pt x="140" y="1939"/>
                  </a:lnTo>
                  <a:lnTo>
                    <a:pt x="140" y="1949"/>
                  </a:lnTo>
                  <a:lnTo>
                    <a:pt x="142" y="1960"/>
                  </a:lnTo>
                  <a:lnTo>
                    <a:pt x="144" y="1971"/>
                  </a:lnTo>
                  <a:lnTo>
                    <a:pt x="146" y="1981"/>
                  </a:lnTo>
                  <a:lnTo>
                    <a:pt x="146" y="1981"/>
                  </a:lnTo>
                  <a:lnTo>
                    <a:pt x="176" y="1988"/>
                  </a:lnTo>
                  <a:lnTo>
                    <a:pt x="207" y="1995"/>
                  </a:lnTo>
                  <a:lnTo>
                    <a:pt x="240" y="2002"/>
                  </a:lnTo>
                  <a:lnTo>
                    <a:pt x="257" y="2004"/>
                  </a:lnTo>
                  <a:lnTo>
                    <a:pt x="273" y="2005"/>
                  </a:lnTo>
                  <a:lnTo>
                    <a:pt x="289" y="2006"/>
                  </a:lnTo>
                  <a:lnTo>
                    <a:pt x="305" y="2005"/>
                  </a:lnTo>
                  <a:lnTo>
                    <a:pt x="321" y="2004"/>
                  </a:lnTo>
                  <a:lnTo>
                    <a:pt x="336" y="2002"/>
                  </a:lnTo>
                  <a:lnTo>
                    <a:pt x="351" y="1998"/>
                  </a:lnTo>
                  <a:lnTo>
                    <a:pt x="364" y="1992"/>
                  </a:lnTo>
                  <a:lnTo>
                    <a:pt x="377" y="1985"/>
                  </a:lnTo>
                  <a:lnTo>
                    <a:pt x="389" y="1976"/>
                  </a:lnTo>
                  <a:lnTo>
                    <a:pt x="389" y="1976"/>
                  </a:lnTo>
                  <a:lnTo>
                    <a:pt x="395" y="1949"/>
                  </a:lnTo>
                  <a:lnTo>
                    <a:pt x="402" y="1924"/>
                  </a:lnTo>
                  <a:lnTo>
                    <a:pt x="406" y="1897"/>
                  </a:lnTo>
                  <a:lnTo>
                    <a:pt x="409" y="1870"/>
                  </a:lnTo>
                  <a:lnTo>
                    <a:pt x="412" y="1843"/>
                  </a:lnTo>
                  <a:lnTo>
                    <a:pt x="415" y="1817"/>
                  </a:lnTo>
                  <a:lnTo>
                    <a:pt x="417" y="1763"/>
                  </a:lnTo>
                  <a:lnTo>
                    <a:pt x="419" y="1708"/>
                  </a:lnTo>
                  <a:lnTo>
                    <a:pt x="422" y="1653"/>
                  </a:lnTo>
                  <a:lnTo>
                    <a:pt x="425" y="1597"/>
                  </a:lnTo>
                  <a:lnTo>
                    <a:pt x="428" y="1568"/>
                  </a:lnTo>
                  <a:lnTo>
                    <a:pt x="433" y="1539"/>
                  </a:lnTo>
                  <a:lnTo>
                    <a:pt x="433" y="1539"/>
                  </a:lnTo>
                  <a:lnTo>
                    <a:pt x="416" y="1544"/>
                  </a:lnTo>
                  <a:lnTo>
                    <a:pt x="400" y="1547"/>
                  </a:lnTo>
                  <a:lnTo>
                    <a:pt x="382" y="1549"/>
                  </a:lnTo>
                  <a:lnTo>
                    <a:pt x="365" y="1550"/>
                  </a:lnTo>
                  <a:lnTo>
                    <a:pt x="349" y="1550"/>
                  </a:lnTo>
                  <a:lnTo>
                    <a:pt x="332" y="1549"/>
                  </a:lnTo>
                  <a:lnTo>
                    <a:pt x="316" y="1547"/>
                  </a:lnTo>
                  <a:lnTo>
                    <a:pt x="300" y="1544"/>
                  </a:lnTo>
                  <a:lnTo>
                    <a:pt x="284" y="1540"/>
                  </a:lnTo>
                  <a:lnTo>
                    <a:pt x="269" y="1536"/>
                  </a:lnTo>
                  <a:lnTo>
                    <a:pt x="254" y="1532"/>
                  </a:lnTo>
                  <a:lnTo>
                    <a:pt x="240" y="1526"/>
                  </a:lnTo>
                  <a:lnTo>
                    <a:pt x="214" y="1516"/>
                  </a:lnTo>
                  <a:lnTo>
                    <a:pt x="192" y="1504"/>
                  </a:lnTo>
                  <a:lnTo>
                    <a:pt x="192" y="1504"/>
                  </a:lnTo>
                  <a:lnTo>
                    <a:pt x="189" y="1522"/>
                  </a:lnTo>
                  <a:lnTo>
                    <a:pt x="185" y="1545"/>
                  </a:lnTo>
                  <a:lnTo>
                    <a:pt x="179" y="1596"/>
                  </a:lnTo>
                  <a:lnTo>
                    <a:pt x="179" y="1596"/>
                  </a:lnTo>
                  <a:close/>
                  <a:moveTo>
                    <a:pt x="1457" y="1792"/>
                  </a:moveTo>
                  <a:lnTo>
                    <a:pt x="1457" y="1792"/>
                  </a:lnTo>
                  <a:lnTo>
                    <a:pt x="1469" y="1778"/>
                  </a:lnTo>
                  <a:lnTo>
                    <a:pt x="1477" y="1769"/>
                  </a:lnTo>
                  <a:lnTo>
                    <a:pt x="1483" y="1760"/>
                  </a:lnTo>
                  <a:lnTo>
                    <a:pt x="1490" y="1750"/>
                  </a:lnTo>
                  <a:lnTo>
                    <a:pt x="1494" y="1741"/>
                  </a:lnTo>
                  <a:lnTo>
                    <a:pt x="1495" y="1735"/>
                  </a:lnTo>
                  <a:lnTo>
                    <a:pt x="1496" y="1730"/>
                  </a:lnTo>
                  <a:lnTo>
                    <a:pt x="1496" y="1723"/>
                  </a:lnTo>
                  <a:lnTo>
                    <a:pt x="1495" y="1718"/>
                  </a:lnTo>
                  <a:lnTo>
                    <a:pt x="1495" y="1718"/>
                  </a:lnTo>
                  <a:lnTo>
                    <a:pt x="1494" y="1714"/>
                  </a:lnTo>
                  <a:lnTo>
                    <a:pt x="1490" y="1710"/>
                  </a:lnTo>
                  <a:lnTo>
                    <a:pt x="1486" y="1706"/>
                  </a:lnTo>
                  <a:lnTo>
                    <a:pt x="1485" y="1704"/>
                  </a:lnTo>
                  <a:lnTo>
                    <a:pt x="1485" y="1703"/>
                  </a:lnTo>
                  <a:lnTo>
                    <a:pt x="1485" y="1703"/>
                  </a:lnTo>
                  <a:lnTo>
                    <a:pt x="1491" y="1698"/>
                  </a:lnTo>
                  <a:lnTo>
                    <a:pt x="1495" y="1692"/>
                  </a:lnTo>
                  <a:lnTo>
                    <a:pt x="1495" y="1692"/>
                  </a:lnTo>
                  <a:lnTo>
                    <a:pt x="1497" y="1684"/>
                  </a:lnTo>
                  <a:lnTo>
                    <a:pt x="1497" y="1671"/>
                  </a:lnTo>
                  <a:lnTo>
                    <a:pt x="1495" y="1656"/>
                  </a:lnTo>
                  <a:lnTo>
                    <a:pt x="1493" y="1640"/>
                  </a:lnTo>
                  <a:lnTo>
                    <a:pt x="1490" y="1624"/>
                  </a:lnTo>
                  <a:lnTo>
                    <a:pt x="1485" y="1607"/>
                  </a:lnTo>
                  <a:lnTo>
                    <a:pt x="1480" y="1592"/>
                  </a:lnTo>
                  <a:lnTo>
                    <a:pt x="1475" y="1578"/>
                  </a:lnTo>
                  <a:lnTo>
                    <a:pt x="1475" y="1578"/>
                  </a:lnTo>
                  <a:lnTo>
                    <a:pt x="1470" y="1568"/>
                  </a:lnTo>
                  <a:lnTo>
                    <a:pt x="1466" y="1561"/>
                  </a:lnTo>
                  <a:lnTo>
                    <a:pt x="1461" y="1552"/>
                  </a:lnTo>
                  <a:lnTo>
                    <a:pt x="1455" y="1546"/>
                  </a:lnTo>
                  <a:lnTo>
                    <a:pt x="1450" y="1539"/>
                  </a:lnTo>
                  <a:lnTo>
                    <a:pt x="1444" y="1534"/>
                  </a:lnTo>
                  <a:lnTo>
                    <a:pt x="1438" y="1530"/>
                  </a:lnTo>
                  <a:lnTo>
                    <a:pt x="1432" y="1526"/>
                  </a:lnTo>
                  <a:lnTo>
                    <a:pt x="1432" y="1526"/>
                  </a:lnTo>
                  <a:lnTo>
                    <a:pt x="1423" y="1541"/>
                  </a:lnTo>
                  <a:lnTo>
                    <a:pt x="1417" y="1559"/>
                  </a:lnTo>
                  <a:lnTo>
                    <a:pt x="1411" y="1576"/>
                  </a:lnTo>
                  <a:lnTo>
                    <a:pt x="1407" y="1594"/>
                  </a:lnTo>
                  <a:lnTo>
                    <a:pt x="1404" y="1612"/>
                  </a:lnTo>
                  <a:lnTo>
                    <a:pt x="1402" y="1631"/>
                  </a:lnTo>
                  <a:lnTo>
                    <a:pt x="1402" y="1650"/>
                  </a:lnTo>
                  <a:lnTo>
                    <a:pt x="1403" y="1669"/>
                  </a:lnTo>
                  <a:lnTo>
                    <a:pt x="1404" y="1687"/>
                  </a:lnTo>
                  <a:lnTo>
                    <a:pt x="1408" y="1705"/>
                  </a:lnTo>
                  <a:lnTo>
                    <a:pt x="1412" y="1722"/>
                  </a:lnTo>
                  <a:lnTo>
                    <a:pt x="1419" y="1740"/>
                  </a:lnTo>
                  <a:lnTo>
                    <a:pt x="1426" y="1754"/>
                  </a:lnTo>
                  <a:lnTo>
                    <a:pt x="1435" y="1768"/>
                  </a:lnTo>
                  <a:lnTo>
                    <a:pt x="1446" y="1781"/>
                  </a:lnTo>
                  <a:lnTo>
                    <a:pt x="1457" y="1792"/>
                  </a:lnTo>
                  <a:lnTo>
                    <a:pt x="1457" y="1792"/>
                  </a:lnTo>
                  <a:close/>
                  <a:moveTo>
                    <a:pt x="695" y="1650"/>
                  </a:moveTo>
                  <a:lnTo>
                    <a:pt x="695" y="1650"/>
                  </a:lnTo>
                  <a:lnTo>
                    <a:pt x="694" y="1639"/>
                  </a:lnTo>
                  <a:lnTo>
                    <a:pt x="691" y="1622"/>
                  </a:lnTo>
                  <a:lnTo>
                    <a:pt x="685" y="1601"/>
                  </a:lnTo>
                  <a:lnTo>
                    <a:pt x="679" y="1580"/>
                  </a:lnTo>
                  <a:lnTo>
                    <a:pt x="672" y="1560"/>
                  </a:lnTo>
                  <a:lnTo>
                    <a:pt x="667" y="1551"/>
                  </a:lnTo>
                  <a:lnTo>
                    <a:pt x="662" y="1542"/>
                  </a:lnTo>
                  <a:lnTo>
                    <a:pt x="658" y="1536"/>
                  </a:lnTo>
                  <a:lnTo>
                    <a:pt x="652" y="1532"/>
                  </a:lnTo>
                  <a:lnTo>
                    <a:pt x="647" y="1530"/>
                  </a:lnTo>
                  <a:lnTo>
                    <a:pt x="642" y="1529"/>
                  </a:lnTo>
                  <a:lnTo>
                    <a:pt x="642" y="1529"/>
                  </a:lnTo>
                  <a:lnTo>
                    <a:pt x="633" y="1532"/>
                  </a:lnTo>
                  <a:lnTo>
                    <a:pt x="624" y="1535"/>
                  </a:lnTo>
                  <a:lnTo>
                    <a:pt x="617" y="1539"/>
                  </a:lnTo>
                  <a:lnTo>
                    <a:pt x="609" y="1545"/>
                  </a:lnTo>
                  <a:lnTo>
                    <a:pt x="603" y="1551"/>
                  </a:lnTo>
                  <a:lnTo>
                    <a:pt x="598" y="1559"/>
                  </a:lnTo>
                  <a:lnTo>
                    <a:pt x="592" y="1567"/>
                  </a:lnTo>
                  <a:lnTo>
                    <a:pt x="588" y="1576"/>
                  </a:lnTo>
                  <a:lnTo>
                    <a:pt x="584" y="1584"/>
                  </a:lnTo>
                  <a:lnTo>
                    <a:pt x="581" y="1595"/>
                  </a:lnTo>
                  <a:lnTo>
                    <a:pt x="577" y="1605"/>
                  </a:lnTo>
                  <a:lnTo>
                    <a:pt x="575" y="1615"/>
                  </a:lnTo>
                  <a:lnTo>
                    <a:pt x="572" y="1638"/>
                  </a:lnTo>
                  <a:lnTo>
                    <a:pt x="571" y="1661"/>
                  </a:lnTo>
                  <a:lnTo>
                    <a:pt x="572" y="1686"/>
                  </a:lnTo>
                  <a:lnTo>
                    <a:pt x="575" y="1710"/>
                  </a:lnTo>
                  <a:lnTo>
                    <a:pt x="579" y="1732"/>
                  </a:lnTo>
                  <a:lnTo>
                    <a:pt x="586" y="1753"/>
                  </a:lnTo>
                  <a:lnTo>
                    <a:pt x="594" y="1774"/>
                  </a:lnTo>
                  <a:lnTo>
                    <a:pt x="603" y="1791"/>
                  </a:lnTo>
                  <a:lnTo>
                    <a:pt x="608" y="1799"/>
                  </a:lnTo>
                  <a:lnTo>
                    <a:pt x="615" y="1806"/>
                  </a:lnTo>
                  <a:lnTo>
                    <a:pt x="620" y="1812"/>
                  </a:lnTo>
                  <a:lnTo>
                    <a:pt x="627" y="1818"/>
                  </a:lnTo>
                  <a:lnTo>
                    <a:pt x="627" y="1818"/>
                  </a:lnTo>
                  <a:lnTo>
                    <a:pt x="630" y="1816"/>
                  </a:lnTo>
                  <a:lnTo>
                    <a:pt x="634" y="1814"/>
                  </a:lnTo>
                  <a:lnTo>
                    <a:pt x="642" y="1812"/>
                  </a:lnTo>
                  <a:lnTo>
                    <a:pt x="650" y="1811"/>
                  </a:lnTo>
                  <a:lnTo>
                    <a:pt x="660" y="1808"/>
                  </a:lnTo>
                  <a:lnTo>
                    <a:pt x="660" y="1808"/>
                  </a:lnTo>
                  <a:lnTo>
                    <a:pt x="668" y="1792"/>
                  </a:lnTo>
                  <a:lnTo>
                    <a:pt x="676" y="1775"/>
                  </a:lnTo>
                  <a:lnTo>
                    <a:pt x="682" y="1758"/>
                  </a:lnTo>
                  <a:lnTo>
                    <a:pt x="689" y="1738"/>
                  </a:lnTo>
                  <a:lnTo>
                    <a:pt x="693" y="1718"/>
                  </a:lnTo>
                  <a:lnTo>
                    <a:pt x="695" y="1697"/>
                  </a:lnTo>
                  <a:lnTo>
                    <a:pt x="696" y="1674"/>
                  </a:lnTo>
                  <a:lnTo>
                    <a:pt x="695" y="1650"/>
                  </a:lnTo>
                  <a:lnTo>
                    <a:pt x="695" y="1650"/>
                  </a:lnTo>
                  <a:close/>
                  <a:moveTo>
                    <a:pt x="542" y="1534"/>
                  </a:moveTo>
                  <a:lnTo>
                    <a:pt x="542" y="1534"/>
                  </a:lnTo>
                  <a:lnTo>
                    <a:pt x="533" y="1539"/>
                  </a:lnTo>
                  <a:lnTo>
                    <a:pt x="525" y="1546"/>
                  </a:lnTo>
                  <a:lnTo>
                    <a:pt x="517" y="1553"/>
                  </a:lnTo>
                  <a:lnTo>
                    <a:pt x="511" y="1564"/>
                  </a:lnTo>
                  <a:lnTo>
                    <a:pt x="505" y="1575"/>
                  </a:lnTo>
                  <a:lnTo>
                    <a:pt x="499" y="1587"/>
                  </a:lnTo>
                  <a:lnTo>
                    <a:pt x="494" y="1601"/>
                  </a:lnTo>
                  <a:lnTo>
                    <a:pt x="490" y="1615"/>
                  </a:lnTo>
                  <a:lnTo>
                    <a:pt x="486" y="1630"/>
                  </a:lnTo>
                  <a:lnTo>
                    <a:pt x="483" y="1645"/>
                  </a:lnTo>
                  <a:lnTo>
                    <a:pt x="479" y="1676"/>
                  </a:lnTo>
                  <a:lnTo>
                    <a:pt x="477" y="1707"/>
                  </a:lnTo>
                  <a:lnTo>
                    <a:pt x="476" y="1736"/>
                  </a:lnTo>
                  <a:lnTo>
                    <a:pt x="476" y="1736"/>
                  </a:lnTo>
                  <a:lnTo>
                    <a:pt x="484" y="1753"/>
                  </a:lnTo>
                  <a:lnTo>
                    <a:pt x="492" y="1771"/>
                  </a:lnTo>
                  <a:lnTo>
                    <a:pt x="500" y="1789"/>
                  </a:lnTo>
                  <a:lnTo>
                    <a:pt x="505" y="1797"/>
                  </a:lnTo>
                  <a:lnTo>
                    <a:pt x="509" y="1805"/>
                  </a:lnTo>
                  <a:lnTo>
                    <a:pt x="509" y="1805"/>
                  </a:lnTo>
                  <a:lnTo>
                    <a:pt x="530" y="1801"/>
                  </a:lnTo>
                  <a:lnTo>
                    <a:pt x="540" y="1796"/>
                  </a:lnTo>
                  <a:lnTo>
                    <a:pt x="548" y="1792"/>
                  </a:lnTo>
                  <a:lnTo>
                    <a:pt x="557" y="1787"/>
                  </a:lnTo>
                  <a:lnTo>
                    <a:pt x="563" y="1781"/>
                  </a:lnTo>
                  <a:lnTo>
                    <a:pt x="567" y="1777"/>
                  </a:lnTo>
                  <a:lnTo>
                    <a:pt x="568" y="1773"/>
                  </a:lnTo>
                  <a:lnTo>
                    <a:pt x="570" y="1768"/>
                  </a:lnTo>
                  <a:lnTo>
                    <a:pt x="571" y="1764"/>
                  </a:lnTo>
                  <a:lnTo>
                    <a:pt x="571" y="1764"/>
                  </a:lnTo>
                  <a:lnTo>
                    <a:pt x="570" y="1759"/>
                  </a:lnTo>
                  <a:lnTo>
                    <a:pt x="569" y="1752"/>
                  </a:lnTo>
                  <a:lnTo>
                    <a:pt x="563" y="1740"/>
                  </a:lnTo>
                  <a:lnTo>
                    <a:pt x="557" y="1726"/>
                  </a:lnTo>
                  <a:lnTo>
                    <a:pt x="555" y="1719"/>
                  </a:lnTo>
                  <a:lnTo>
                    <a:pt x="553" y="1713"/>
                  </a:lnTo>
                  <a:lnTo>
                    <a:pt x="553" y="1713"/>
                  </a:lnTo>
                  <a:lnTo>
                    <a:pt x="551" y="1702"/>
                  </a:lnTo>
                  <a:lnTo>
                    <a:pt x="549" y="1691"/>
                  </a:lnTo>
                  <a:lnTo>
                    <a:pt x="548" y="1670"/>
                  </a:lnTo>
                  <a:lnTo>
                    <a:pt x="549" y="1648"/>
                  </a:lnTo>
                  <a:lnTo>
                    <a:pt x="553" y="1627"/>
                  </a:lnTo>
                  <a:lnTo>
                    <a:pt x="557" y="1607"/>
                  </a:lnTo>
                  <a:lnTo>
                    <a:pt x="563" y="1586"/>
                  </a:lnTo>
                  <a:lnTo>
                    <a:pt x="570" y="1567"/>
                  </a:lnTo>
                  <a:lnTo>
                    <a:pt x="578" y="1550"/>
                  </a:lnTo>
                  <a:lnTo>
                    <a:pt x="578" y="1550"/>
                  </a:lnTo>
                  <a:lnTo>
                    <a:pt x="575" y="1550"/>
                  </a:lnTo>
                  <a:lnTo>
                    <a:pt x="572" y="1550"/>
                  </a:lnTo>
                  <a:lnTo>
                    <a:pt x="568" y="1549"/>
                  </a:lnTo>
                  <a:lnTo>
                    <a:pt x="563" y="1546"/>
                  </a:lnTo>
                  <a:lnTo>
                    <a:pt x="559" y="1542"/>
                  </a:lnTo>
                  <a:lnTo>
                    <a:pt x="556" y="1538"/>
                  </a:lnTo>
                  <a:lnTo>
                    <a:pt x="552" y="1535"/>
                  </a:lnTo>
                  <a:lnTo>
                    <a:pt x="547" y="1533"/>
                  </a:lnTo>
                  <a:lnTo>
                    <a:pt x="545" y="1534"/>
                  </a:lnTo>
                  <a:lnTo>
                    <a:pt x="542" y="1534"/>
                  </a:lnTo>
                  <a:lnTo>
                    <a:pt x="542" y="1534"/>
                  </a:lnTo>
                  <a:close/>
                  <a:moveTo>
                    <a:pt x="1104" y="1545"/>
                  </a:moveTo>
                  <a:lnTo>
                    <a:pt x="1104" y="1545"/>
                  </a:lnTo>
                  <a:lnTo>
                    <a:pt x="1100" y="1545"/>
                  </a:lnTo>
                  <a:lnTo>
                    <a:pt x="1094" y="1546"/>
                  </a:lnTo>
                  <a:lnTo>
                    <a:pt x="1089" y="1549"/>
                  </a:lnTo>
                  <a:lnTo>
                    <a:pt x="1084" y="1552"/>
                  </a:lnTo>
                  <a:lnTo>
                    <a:pt x="1074" y="1561"/>
                  </a:lnTo>
                  <a:lnTo>
                    <a:pt x="1069" y="1565"/>
                  </a:lnTo>
                  <a:lnTo>
                    <a:pt x="1063" y="1567"/>
                  </a:lnTo>
                  <a:lnTo>
                    <a:pt x="1063" y="1567"/>
                  </a:lnTo>
                  <a:lnTo>
                    <a:pt x="1059" y="1582"/>
                  </a:lnTo>
                  <a:lnTo>
                    <a:pt x="1055" y="1597"/>
                  </a:lnTo>
                  <a:lnTo>
                    <a:pt x="1053" y="1613"/>
                  </a:lnTo>
                  <a:lnTo>
                    <a:pt x="1051" y="1629"/>
                  </a:lnTo>
                  <a:lnTo>
                    <a:pt x="1051" y="1645"/>
                  </a:lnTo>
                  <a:lnTo>
                    <a:pt x="1052" y="1661"/>
                  </a:lnTo>
                  <a:lnTo>
                    <a:pt x="1054" y="1677"/>
                  </a:lnTo>
                  <a:lnTo>
                    <a:pt x="1057" y="1693"/>
                  </a:lnTo>
                  <a:lnTo>
                    <a:pt x="1061" y="1710"/>
                  </a:lnTo>
                  <a:lnTo>
                    <a:pt x="1067" y="1725"/>
                  </a:lnTo>
                  <a:lnTo>
                    <a:pt x="1073" y="1738"/>
                  </a:lnTo>
                  <a:lnTo>
                    <a:pt x="1082" y="1752"/>
                  </a:lnTo>
                  <a:lnTo>
                    <a:pt x="1090" y="1764"/>
                  </a:lnTo>
                  <a:lnTo>
                    <a:pt x="1101" y="1776"/>
                  </a:lnTo>
                  <a:lnTo>
                    <a:pt x="1112" y="1787"/>
                  </a:lnTo>
                  <a:lnTo>
                    <a:pt x="1124" y="1795"/>
                  </a:lnTo>
                  <a:lnTo>
                    <a:pt x="1124" y="1795"/>
                  </a:lnTo>
                  <a:lnTo>
                    <a:pt x="1134" y="1779"/>
                  </a:lnTo>
                  <a:lnTo>
                    <a:pt x="1141" y="1763"/>
                  </a:lnTo>
                  <a:lnTo>
                    <a:pt x="1146" y="1746"/>
                  </a:lnTo>
                  <a:lnTo>
                    <a:pt x="1150" y="1729"/>
                  </a:lnTo>
                  <a:lnTo>
                    <a:pt x="1153" y="1711"/>
                  </a:lnTo>
                  <a:lnTo>
                    <a:pt x="1154" y="1693"/>
                  </a:lnTo>
                  <a:lnTo>
                    <a:pt x="1154" y="1675"/>
                  </a:lnTo>
                  <a:lnTo>
                    <a:pt x="1153" y="1658"/>
                  </a:lnTo>
                  <a:lnTo>
                    <a:pt x="1150" y="1641"/>
                  </a:lnTo>
                  <a:lnTo>
                    <a:pt x="1147" y="1624"/>
                  </a:lnTo>
                  <a:lnTo>
                    <a:pt x="1143" y="1608"/>
                  </a:lnTo>
                  <a:lnTo>
                    <a:pt x="1136" y="1593"/>
                  </a:lnTo>
                  <a:lnTo>
                    <a:pt x="1130" y="1579"/>
                  </a:lnTo>
                  <a:lnTo>
                    <a:pt x="1122" y="1566"/>
                  </a:lnTo>
                  <a:lnTo>
                    <a:pt x="1114" y="1554"/>
                  </a:lnTo>
                  <a:lnTo>
                    <a:pt x="1104" y="1545"/>
                  </a:lnTo>
                  <a:lnTo>
                    <a:pt x="1104" y="1545"/>
                  </a:lnTo>
                  <a:close/>
                  <a:moveTo>
                    <a:pt x="1723" y="1624"/>
                  </a:moveTo>
                  <a:lnTo>
                    <a:pt x="1723" y="1624"/>
                  </a:lnTo>
                  <a:lnTo>
                    <a:pt x="1667" y="1626"/>
                  </a:lnTo>
                  <a:lnTo>
                    <a:pt x="1613" y="1629"/>
                  </a:lnTo>
                  <a:lnTo>
                    <a:pt x="1560" y="1635"/>
                  </a:lnTo>
                  <a:lnTo>
                    <a:pt x="1536" y="1638"/>
                  </a:lnTo>
                  <a:lnTo>
                    <a:pt x="1511" y="1641"/>
                  </a:lnTo>
                  <a:lnTo>
                    <a:pt x="1511" y="1641"/>
                  </a:lnTo>
                  <a:lnTo>
                    <a:pt x="1511" y="1656"/>
                  </a:lnTo>
                  <a:lnTo>
                    <a:pt x="1512" y="1671"/>
                  </a:lnTo>
                  <a:lnTo>
                    <a:pt x="1512" y="1678"/>
                  </a:lnTo>
                  <a:lnTo>
                    <a:pt x="1513" y="1685"/>
                  </a:lnTo>
                  <a:lnTo>
                    <a:pt x="1515" y="1690"/>
                  </a:lnTo>
                  <a:lnTo>
                    <a:pt x="1518" y="1696"/>
                  </a:lnTo>
                  <a:lnTo>
                    <a:pt x="1518" y="1696"/>
                  </a:lnTo>
                  <a:lnTo>
                    <a:pt x="1570" y="1690"/>
                  </a:lnTo>
                  <a:lnTo>
                    <a:pt x="1622" y="1684"/>
                  </a:lnTo>
                  <a:lnTo>
                    <a:pt x="1677" y="1677"/>
                  </a:lnTo>
                  <a:lnTo>
                    <a:pt x="1736" y="1672"/>
                  </a:lnTo>
                  <a:lnTo>
                    <a:pt x="1736" y="1672"/>
                  </a:lnTo>
                  <a:lnTo>
                    <a:pt x="1763" y="1671"/>
                  </a:lnTo>
                  <a:lnTo>
                    <a:pt x="1790" y="1670"/>
                  </a:lnTo>
                  <a:lnTo>
                    <a:pt x="1817" y="1670"/>
                  </a:lnTo>
                  <a:lnTo>
                    <a:pt x="1843" y="1670"/>
                  </a:lnTo>
                  <a:lnTo>
                    <a:pt x="1869" y="1668"/>
                  </a:lnTo>
                  <a:lnTo>
                    <a:pt x="1880" y="1666"/>
                  </a:lnTo>
                  <a:lnTo>
                    <a:pt x="1891" y="1663"/>
                  </a:lnTo>
                  <a:lnTo>
                    <a:pt x="1902" y="1660"/>
                  </a:lnTo>
                  <a:lnTo>
                    <a:pt x="1911" y="1657"/>
                  </a:lnTo>
                  <a:lnTo>
                    <a:pt x="1921" y="1653"/>
                  </a:lnTo>
                  <a:lnTo>
                    <a:pt x="1930" y="1646"/>
                  </a:lnTo>
                  <a:lnTo>
                    <a:pt x="1930" y="1646"/>
                  </a:lnTo>
                  <a:lnTo>
                    <a:pt x="1930" y="1641"/>
                  </a:lnTo>
                  <a:lnTo>
                    <a:pt x="1930" y="1636"/>
                  </a:lnTo>
                  <a:lnTo>
                    <a:pt x="1926" y="1626"/>
                  </a:lnTo>
                  <a:lnTo>
                    <a:pt x="1920" y="1611"/>
                  </a:lnTo>
                  <a:lnTo>
                    <a:pt x="1920" y="1611"/>
                  </a:lnTo>
                  <a:lnTo>
                    <a:pt x="1869" y="1614"/>
                  </a:lnTo>
                  <a:lnTo>
                    <a:pt x="1819" y="1617"/>
                  </a:lnTo>
                  <a:lnTo>
                    <a:pt x="1770" y="1621"/>
                  </a:lnTo>
                  <a:lnTo>
                    <a:pt x="1723" y="1624"/>
                  </a:lnTo>
                  <a:lnTo>
                    <a:pt x="1723" y="1624"/>
                  </a:lnTo>
                  <a:close/>
                  <a:moveTo>
                    <a:pt x="437" y="1692"/>
                  </a:moveTo>
                  <a:lnTo>
                    <a:pt x="437" y="1692"/>
                  </a:lnTo>
                  <a:lnTo>
                    <a:pt x="441" y="1691"/>
                  </a:lnTo>
                  <a:lnTo>
                    <a:pt x="447" y="1690"/>
                  </a:lnTo>
                  <a:lnTo>
                    <a:pt x="452" y="1690"/>
                  </a:lnTo>
                  <a:lnTo>
                    <a:pt x="454" y="1689"/>
                  </a:lnTo>
                  <a:lnTo>
                    <a:pt x="455" y="1687"/>
                  </a:lnTo>
                  <a:lnTo>
                    <a:pt x="455" y="1687"/>
                  </a:lnTo>
                  <a:lnTo>
                    <a:pt x="455" y="1683"/>
                  </a:lnTo>
                  <a:lnTo>
                    <a:pt x="455" y="1677"/>
                  </a:lnTo>
                  <a:lnTo>
                    <a:pt x="456" y="1665"/>
                  </a:lnTo>
                  <a:lnTo>
                    <a:pt x="461" y="1639"/>
                  </a:lnTo>
                  <a:lnTo>
                    <a:pt x="461" y="1639"/>
                  </a:lnTo>
                  <a:lnTo>
                    <a:pt x="455" y="1638"/>
                  </a:lnTo>
                  <a:lnTo>
                    <a:pt x="451" y="1637"/>
                  </a:lnTo>
                  <a:lnTo>
                    <a:pt x="447" y="1638"/>
                  </a:lnTo>
                  <a:lnTo>
                    <a:pt x="445" y="1639"/>
                  </a:lnTo>
                  <a:lnTo>
                    <a:pt x="442" y="1642"/>
                  </a:lnTo>
                  <a:lnTo>
                    <a:pt x="440" y="1645"/>
                  </a:lnTo>
                  <a:lnTo>
                    <a:pt x="439" y="1654"/>
                  </a:lnTo>
                  <a:lnTo>
                    <a:pt x="439" y="1663"/>
                  </a:lnTo>
                  <a:lnTo>
                    <a:pt x="439" y="1674"/>
                  </a:lnTo>
                  <a:lnTo>
                    <a:pt x="439" y="1684"/>
                  </a:lnTo>
                  <a:lnTo>
                    <a:pt x="437" y="1692"/>
                  </a:lnTo>
                  <a:lnTo>
                    <a:pt x="437" y="1692"/>
                  </a:lnTo>
                  <a:close/>
                  <a:moveTo>
                    <a:pt x="879" y="1652"/>
                  </a:moveTo>
                  <a:lnTo>
                    <a:pt x="879" y="1652"/>
                  </a:lnTo>
                  <a:lnTo>
                    <a:pt x="839" y="1651"/>
                  </a:lnTo>
                  <a:lnTo>
                    <a:pt x="797" y="1650"/>
                  </a:lnTo>
                  <a:lnTo>
                    <a:pt x="776" y="1650"/>
                  </a:lnTo>
                  <a:lnTo>
                    <a:pt x="756" y="1651"/>
                  </a:lnTo>
                  <a:lnTo>
                    <a:pt x="736" y="1653"/>
                  </a:lnTo>
                  <a:lnTo>
                    <a:pt x="717" y="1657"/>
                  </a:lnTo>
                  <a:lnTo>
                    <a:pt x="717" y="1657"/>
                  </a:lnTo>
                  <a:lnTo>
                    <a:pt x="717" y="1673"/>
                  </a:lnTo>
                  <a:lnTo>
                    <a:pt x="717" y="1685"/>
                  </a:lnTo>
                  <a:lnTo>
                    <a:pt x="717" y="1696"/>
                  </a:lnTo>
                  <a:lnTo>
                    <a:pt x="717" y="1708"/>
                  </a:lnTo>
                  <a:lnTo>
                    <a:pt x="717" y="1708"/>
                  </a:lnTo>
                  <a:lnTo>
                    <a:pt x="737" y="1705"/>
                  </a:lnTo>
                  <a:lnTo>
                    <a:pt x="757" y="1703"/>
                  </a:lnTo>
                  <a:lnTo>
                    <a:pt x="797" y="1702"/>
                  </a:lnTo>
                  <a:lnTo>
                    <a:pt x="836" y="1701"/>
                  </a:lnTo>
                  <a:lnTo>
                    <a:pt x="876" y="1702"/>
                  </a:lnTo>
                  <a:lnTo>
                    <a:pt x="915" y="1703"/>
                  </a:lnTo>
                  <a:lnTo>
                    <a:pt x="955" y="1702"/>
                  </a:lnTo>
                  <a:lnTo>
                    <a:pt x="996" y="1700"/>
                  </a:lnTo>
                  <a:lnTo>
                    <a:pt x="1016" y="1698"/>
                  </a:lnTo>
                  <a:lnTo>
                    <a:pt x="1038" y="1696"/>
                  </a:lnTo>
                  <a:lnTo>
                    <a:pt x="1038" y="1696"/>
                  </a:lnTo>
                  <a:lnTo>
                    <a:pt x="1031" y="1670"/>
                  </a:lnTo>
                  <a:lnTo>
                    <a:pt x="1030" y="1657"/>
                  </a:lnTo>
                  <a:lnTo>
                    <a:pt x="1029" y="1652"/>
                  </a:lnTo>
                  <a:lnTo>
                    <a:pt x="1030" y="1646"/>
                  </a:lnTo>
                  <a:lnTo>
                    <a:pt x="1030" y="1646"/>
                  </a:lnTo>
                  <a:lnTo>
                    <a:pt x="1013" y="1643"/>
                  </a:lnTo>
                  <a:lnTo>
                    <a:pt x="995" y="1642"/>
                  </a:lnTo>
                  <a:lnTo>
                    <a:pt x="977" y="1643"/>
                  </a:lnTo>
                  <a:lnTo>
                    <a:pt x="957" y="1644"/>
                  </a:lnTo>
                  <a:lnTo>
                    <a:pt x="919" y="1650"/>
                  </a:lnTo>
                  <a:lnTo>
                    <a:pt x="899" y="1651"/>
                  </a:lnTo>
                  <a:lnTo>
                    <a:pt x="879" y="1652"/>
                  </a:lnTo>
                  <a:lnTo>
                    <a:pt x="879" y="1652"/>
                  </a:lnTo>
                  <a:close/>
                  <a:moveTo>
                    <a:pt x="1176" y="1654"/>
                  </a:moveTo>
                  <a:lnTo>
                    <a:pt x="1176" y="1654"/>
                  </a:lnTo>
                  <a:lnTo>
                    <a:pt x="1176" y="1703"/>
                  </a:lnTo>
                  <a:lnTo>
                    <a:pt x="1176" y="1703"/>
                  </a:lnTo>
                  <a:lnTo>
                    <a:pt x="1206" y="1700"/>
                  </a:lnTo>
                  <a:lnTo>
                    <a:pt x="1233" y="1698"/>
                  </a:lnTo>
                  <a:lnTo>
                    <a:pt x="1283" y="1697"/>
                  </a:lnTo>
                  <a:lnTo>
                    <a:pt x="1306" y="1697"/>
                  </a:lnTo>
                  <a:lnTo>
                    <a:pt x="1331" y="1695"/>
                  </a:lnTo>
                  <a:lnTo>
                    <a:pt x="1357" y="1692"/>
                  </a:lnTo>
                  <a:lnTo>
                    <a:pt x="1382" y="1687"/>
                  </a:lnTo>
                  <a:lnTo>
                    <a:pt x="1382" y="1687"/>
                  </a:lnTo>
                  <a:lnTo>
                    <a:pt x="1381" y="1682"/>
                  </a:lnTo>
                  <a:lnTo>
                    <a:pt x="1381" y="1675"/>
                  </a:lnTo>
                  <a:lnTo>
                    <a:pt x="1382" y="1665"/>
                  </a:lnTo>
                  <a:lnTo>
                    <a:pt x="1382" y="1659"/>
                  </a:lnTo>
                  <a:lnTo>
                    <a:pt x="1382" y="1654"/>
                  </a:lnTo>
                  <a:lnTo>
                    <a:pt x="1380" y="1650"/>
                  </a:lnTo>
                  <a:lnTo>
                    <a:pt x="1378" y="1644"/>
                  </a:lnTo>
                  <a:lnTo>
                    <a:pt x="1378" y="1644"/>
                  </a:lnTo>
                  <a:lnTo>
                    <a:pt x="1369" y="1647"/>
                  </a:lnTo>
                  <a:lnTo>
                    <a:pt x="1358" y="1650"/>
                  </a:lnTo>
                  <a:lnTo>
                    <a:pt x="1333" y="1654"/>
                  </a:lnTo>
                  <a:lnTo>
                    <a:pt x="1308" y="1656"/>
                  </a:lnTo>
                  <a:lnTo>
                    <a:pt x="1280" y="1657"/>
                  </a:lnTo>
                  <a:lnTo>
                    <a:pt x="1253" y="1657"/>
                  </a:lnTo>
                  <a:lnTo>
                    <a:pt x="1225" y="1656"/>
                  </a:lnTo>
                  <a:lnTo>
                    <a:pt x="1176" y="1654"/>
                  </a:lnTo>
                  <a:lnTo>
                    <a:pt x="1176" y="1654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229"/>
            <p:cNvSpPr>
              <a:spLocks noEditPoints="1"/>
            </p:cNvSpPr>
            <p:nvPr/>
          </p:nvSpPr>
          <p:spPr bwMode="auto">
            <a:xfrm>
              <a:off x="3992563" y="4029075"/>
              <a:ext cx="241300" cy="266700"/>
            </a:xfrm>
            <a:custGeom>
              <a:avLst/>
              <a:gdLst/>
              <a:ahLst/>
              <a:cxnLst>
                <a:cxn ang="0">
                  <a:pos x="420" y="120"/>
                </a:cxn>
                <a:cxn ang="0">
                  <a:pos x="454" y="324"/>
                </a:cxn>
                <a:cxn ang="0">
                  <a:pos x="408" y="431"/>
                </a:cxn>
                <a:cxn ang="0">
                  <a:pos x="312" y="497"/>
                </a:cxn>
                <a:cxn ang="0">
                  <a:pos x="201" y="497"/>
                </a:cxn>
                <a:cxn ang="0">
                  <a:pos x="66" y="428"/>
                </a:cxn>
                <a:cxn ang="0">
                  <a:pos x="0" y="270"/>
                </a:cxn>
                <a:cxn ang="0">
                  <a:pos x="37" y="103"/>
                </a:cxn>
                <a:cxn ang="0">
                  <a:pos x="138" y="22"/>
                </a:cxn>
                <a:cxn ang="0">
                  <a:pos x="290" y="8"/>
                </a:cxn>
                <a:cxn ang="0">
                  <a:pos x="250" y="77"/>
                </a:cxn>
                <a:cxn ang="0">
                  <a:pos x="280" y="147"/>
                </a:cxn>
                <a:cxn ang="0">
                  <a:pos x="250" y="206"/>
                </a:cxn>
                <a:cxn ang="0">
                  <a:pos x="284" y="271"/>
                </a:cxn>
                <a:cxn ang="0">
                  <a:pos x="373" y="359"/>
                </a:cxn>
                <a:cxn ang="0">
                  <a:pos x="401" y="364"/>
                </a:cxn>
                <a:cxn ang="0">
                  <a:pos x="410" y="388"/>
                </a:cxn>
                <a:cxn ang="0">
                  <a:pos x="395" y="333"/>
                </a:cxn>
                <a:cxn ang="0">
                  <a:pos x="418" y="322"/>
                </a:cxn>
                <a:cxn ang="0">
                  <a:pos x="424" y="241"/>
                </a:cxn>
                <a:cxn ang="0">
                  <a:pos x="360" y="240"/>
                </a:cxn>
                <a:cxn ang="0">
                  <a:pos x="423" y="216"/>
                </a:cxn>
                <a:cxn ang="0">
                  <a:pos x="408" y="142"/>
                </a:cxn>
                <a:cxn ang="0">
                  <a:pos x="341" y="166"/>
                </a:cxn>
                <a:cxn ang="0">
                  <a:pos x="388" y="108"/>
                </a:cxn>
                <a:cxn ang="0">
                  <a:pos x="331" y="78"/>
                </a:cxn>
                <a:cxn ang="0">
                  <a:pos x="299" y="109"/>
                </a:cxn>
                <a:cxn ang="0">
                  <a:pos x="295" y="37"/>
                </a:cxn>
                <a:cxn ang="0">
                  <a:pos x="200" y="41"/>
                </a:cxn>
                <a:cxn ang="0">
                  <a:pos x="148" y="88"/>
                </a:cxn>
                <a:cxn ang="0">
                  <a:pos x="208" y="51"/>
                </a:cxn>
                <a:cxn ang="0">
                  <a:pos x="164" y="461"/>
                </a:cxn>
                <a:cxn ang="0">
                  <a:pos x="321" y="469"/>
                </a:cxn>
                <a:cxn ang="0">
                  <a:pos x="356" y="425"/>
                </a:cxn>
                <a:cxn ang="0">
                  <a:pos x="303" y="406"/>
                </a:cxn>
                <a:cxn ang="0">
                  <a:pos x="315" y="377"/>
                </a:cxn>
                <a:cxn ang="0">
                  <a:pos x="221" y="295"/>
                </a:cxn>
                <a:cxn ang="0">
                  <a:pos x="179" y="236"/>
                </a:cxn>
                <a:cxn ang="0">
                  <a:pos x="201" y="155"/>
                </a:cxn>
                <a:cxn ang="0">
                  <a:pos x="154" y="130"/>
                </a:cxn>
                <a:cxn ang="0">
                  <a:pos x="109" y="70"/>
                </a:cxn>
                <a:cxn ang="0">
                  <a:pos x="66" y="112"/>
                </a:cxn>
                <a:cxn ang="0">
                  <a:pos x="108" y="158"/>
                </a:cxn>
                <a:cxn ang="0">
                  <a:pos x="45" y="139"/>
                </a:cxn>
                <a:cxn ang="0">
                  <a:pos x="57" y="202"/>
                </a:cxn>
                <a:cxn ang="0">
                  <a:pos x="82" y="223"/>
                </a:cxn>
                <a:cxn ang="0">
                  <a:pos x="15" y="249"/>
                </a:cxn>
                <a:cxn ang="0">
                  <a:pos x="48" y="365"/>
                </a:cxn>
                <a:cxn ang="0">
                  <a:pos x="106" y="319"/>
                </a:cxn>
                <a:cxn ang="0">
                  <a:pos x="86" y="352"/>
                </a:cxn>
                <a:cxn ang="0">
                  <a:pos x="102" y="433"/>
                </a:cxn>
                <a:cxn ang="0">
                  <a:pos x="236" y="129"/>
                </a:cxn>
                <a:cxn ang="0">
                  <a:pos x="221" y="83"/>
                </a:cxn>
                <a:cxn ang="0">
                  <a:pos x="227" y="190"/>
                </a:cxn>
                <a:cxn ang="0">
                  <a:pos x="221" y="185"/>
                </a:cxn>
                <a:cxn ang="0">
                  <a:pos x="220" y="274"/>
                </a:cxn>
                <a:cxn ang="0">
                  <a:pos x="257" y="256"/>
                </a:cxn>
                <a:cxn ang="0">
                  <a:pos x="218" y="234"/>
                </a:cxn>
                <a:cxn ang="0">
                  <a:pos x="311" y="339"/>
                </a:cxn>
                <a:cxn ang="0">
                  <a:pos x="352" y="383"/>
                </a:cxn>
                <a:cxn ang="0">
                  <a:pos x="267" y="299"/>
                </a:cxn>
                <a:cxn ang="0">
                  <a:pos x="360" y="406"/>
                </a:cxn>
                <a:cxn ang="0">
                  <a:pos x="377" y="401"/>
                </a:cxn>
              </a:cxnLst>
              <a:rect l="0" t="0" r="r" b="b"/>
              <a:pathLst>
                <a:path w="456" h="506">
                  <a:moveTo>
                    <a:pt x="324" y="22"/>
                  </a:moveTo>
                  <a:lnTo>
                    <a:pt x="324" y="22"/>
                  </a:lnTo>
                  <a:lnTo>
                    <a:pt x="341" y="32"/>
                  </a:lnTo>
                  <a:lnTo>
                    <a:pt x="357" y="43"/>
                  </a:lnTo>
                  <a:lnTo>
                    <a:pt x="372" y="55"/>
                  </a:lnTo>
                  <a:lnTo>
                    <a:pt x="386" y="69"/>
                  </a:lnTo>
                  <a:lnTo>
                    <a:pt x="399" y="84"/>
                  </a:lnTo>
                  <a:lnTo>
                    <a:pt x="410" y="102"/>
                  </a:lnTo>
                  <a:lnTo>
                    <a:pt x="420" y="120"/>
                  </a:lnTo>
                  <a:lnTo>
                    <a:pt x="430" y="139"/>
                  </a:lnTo>
                  <a:lnTo>
                    <a:pt x="437" y="159"/>
                  </a:lnTo>
                  <a:lnTo>
                    <a:pt x="443" y="181"/>
                  </a:lnTo>
                  <a:lnTo>
                    <a:pt x="449" y="203"/>
                  </a:lnTo>
                  <a:lnTo>
                    <a:pt x="452" y="227"/>
                  </a:lnTo>
                  <a:lnTo>
                    <a:pt x="455" y="250"/>
                  </a:lnTo>
                  <a:lnTo>
                    <a:pt x="456" y="274"/>
                  </a:lnTo>
                  <a:lnTo>
                    <a:pt x="455" y="299"/>
                  </a:lnTo>
                  <a:lnTo>
                    <a:pt x="454" y="324"/>
                  </a:lnTo>
                  <a:lnTo>
                    <a:pt x="454" y="324"/>
                  </a:lnTo>
                  <a:lnTo>
                    <a:pt x="452" y="338"/>
                  </a:lnTo>
                  <a:lnTo>
                    <a:pt x="448" y="353"/>
                  </a:lnTo>
                  <a:lnTo>
                    <a:pt x="443" y="368"/>
                  </a:lnTo>
                  <a:lnTo>
                    <a:pt x="437" y="383"/>
                  </a:lnTo>
                  <a:lnTo>
                    <a:pt x="431" y="397"/>
                  </a:lnTo>
                  <a:lnTo>
                    <a:pt x="423" y="410"/>
                  </a:lnTo>
                  <a:lnTo>
                    <a:pt x="416" y="422"/>
                  </a:lnTo>
                  <a:lnTo>
                    <a:pt x="408" y="431"/>
                  </a:lnTo>
                  <a:lnTo>
                    <a:pt x="408" y="431"/>
                  </a:lnTo>
                  <a:lnTo>
                    <a:pt x="402" y="439"/>
                  </a:lnTo>
                  <a:lnTo>
                    <a:pt x="394" y="446"/>
                  </a:lnTo>
                  <a:lnTo>
                    <a:pt x="377" y="461"/>
                  </a:lnTo>
                  <a:lnTo>
                    <a:pt x="358" y="475"/>
                  </a:lnTo>
                  <a:lnTo>
                    <a:pt x="347" y="481"/>
                  </a:lnTo>
                  <a:lnTo>
                    <a:pt x="335" y="487"/>
                  </a:lnTo>
                  <a:lnTo>
                    <a:pt x="324" y="492"/>
                  </a:lnTo>
                  <a:lnTo>
                    <a:pt x="312" y="497"/>
                  </a:lnTo>
                  <a:lnTo>
                    <a:pt x="300" y="500"/>
                  </a:lnTo>
                  <a:lnTo>
                    <a:pt x="287" y="503"/>
                  </a:lnTo>
                  <a:lnTo>
                    <a:pt x="274" y="505"/>
                  </a:lnTo>
                  <a:lnTo>
                    <a:pt x="263" y="506"/>
                  </a:lnTo>
                  <a:lnTo>
                    <a:pt x="250" y="506"/>
                  </a:lnTo>
                  <a:lnTo>
                    <a:pt x="237" y="505"/>
                  </a:lnTo>
                  <a:lnTo>
                    <a:pt x="237" y="505"/>
                  </a:lnTo>
                  <a:lnTo>
                    <a:pt x="221" y="502"/>
                  </a:lnTo>
                  <a:lnTo>
                    <a:pt x="201" y="497"/>
                  </a:lnTo>
                  <a:lnTo>
                    <a:pt x="163" y="485"/>
                  </a:lnTo>
                  <a:lnTo>
                    <a:pt x="163" y="485"/>
                  </a:lnTo>
                  <a:lnTo>
                    <a:pt x="148" y="480"/>
                  </a:lnTo>
                  <a:lnTo>
                    <a:pt x="134" y="474"/>
                  </a:lnTo>
                  <a:lnTo>
                    <a:pt x="121" y="468"/>
                  </a:lnTo>
                  <a:lnTo>
                    <a:pt x="109" y="461"/>
                  </a:lnTo>
                  <a:lnTo>
                    <a:pt x="98" y="454"/>
                  </a:lnTo>
                  <a:lnTo>
                    <a:pt x="87" y="445"/>
                  </a:lnTo>
                  <a:lnTo>
                    <a:pt x="66" y="428"/>
                  </a:lnTo>
                  <a:lnTo>
                    <a:pt x="66" y="428"/>
                  </a:lnTo>
                  <a:lnTo>
                    <a:pt x="40" y="391"/>
                  </a:lnTo>
                  <a:lnTo>
                    <a:pt x="26" y="372"/>
                  </a:lnTo>
                  <a:lnTo>
                    <a:pt x="12" y="354"/>
                  </a:lnTo>
                  <a:lnTo>
                    <a:pt x="12" y="354"/>
                  </a:lnTo>
                  <a:lnTo>
                    <a:pt x="8" y="333"/>
                  </a:lnTo>
                  <a:lnTo>
                    <a:pt x="4" y="311"/>
                  </a:lnTo>
                  <a:lnTo>
                    <a:pt x="1" y="290"/>
                  </a:lnTo>
                  <a:lnTo>
                    <a:pt x="0" y="270"/>
                  </a:lnTo>
                  <a:lnTo>
                    <a:pt x="0" y="249"/>
                  </a:lnTo>
                  <a:lnTo>
                    <a:pt x="0" y="229"/>
                  </a:lnTo>
                  <a:lnTo>
                    <a:pt x="2" y="209"/>
                  </a:lnTo>
                  <a:lnTo>
                    <a:pt x="6" y="190"/>
                  </a:lnTo>
                  <a:lnTo>
                    <a:pt x="10" y="171"/>
                  </a:lnTo>
                  <a:lnTo>
                    <a:pt x="14" y="153"/>
                  </a:lnTo>
                  <a:lnTo>
                    <a:pt x="21" y="136"/>
                  </a:lnTo>
                  <a:lnTo>
                    <a:pt x="28" y="119"/>
                  </a:lnTo>
                  <a:lnTo>
                    <a:pt x="37" y="103"/>
                  </a:lnTo>
                  <a:lnTo>
                    <a:pt x="46" y="88"/>
                  </a:lnTo>
                  <a:lnTo>
                    <a:pt x="57" y="74"/>
                  </a:lnTo>
                  <a:lnTo>
                    <a:pt x="69" y="61"/>
                  </a:lnTo>
                  <a:lnTo>
                    <a:pt x="69" y="61"/>
                  </a:lnTo>
                  <a:lnTo>
                    <a:pt x="81" y="52"/>
                  </a:lnTo>
                  <a:lnTo>
                    <a:pt x="93" y="44"/>
                  </a:lnTo>
                  <a:lnTo>
                    <a:pt x="108" y="36"/>
                  </a:lnTo>
                  <a:lnTo>
                    <a:pt x="122" y="29"/>
                  </a:lnTo>
                  <a:lnTo>
                    <a:pt x="138" y="22"/>
                  </a:lnTo>
                  <a:lnTo>
                    <a:pt x="153" y="16"/>
                  </a:lnTo>
                  <a:lnTo>
                    <a:pt x="170" y="11"/>
                  </a:lnTo>
                  <a:lnTo>
                    <a:pt x="187" y="6"/>
                  </a:lnTo>
                  <a:lnTo>
                    <a:pt x="204" y="3"/>
                  </a:lnTo>
                  <a:lnTo>
                    <a:pt x="221" y="1"/>
                  </a:lnTo>
                  <a:lnTo>
                    <a:pt x="238" y="0"/>
                  </a:lnTo>
                  <a:lnTo>
                    <a:pt x="255" y="1"/>
                  </a:lnTo>
                  <a:lnTo>
                    <a:pt x="273" y="4"/>
                  </a:lnTo>
                  <a:lnTo>
                    <a:pt x="290" y="8"/>
                  </a:lnTo>
                  <a:lnTo>
                    <a:pt x="307" y="14"/>
                  </a:lnTo>
                  <a:lnTo>
                    <a:pt x="324" y="22"/>
                  </a:lnTo>
                  <a:lnTo>
                    <a:pt x="324" y="22"/>
                  </a:lnTo>
                  <a:close/>
                  <a:moveTo>
                    <a:pt x="237" y="33"/>
                  </a:moveTo>
                  <a:lnTo>
                    <a:pt x="237" y="33"/>
                  </a:lnTo>
                  <a:lnTo>
                    <a:pt x="238" y="41"/>
                  </a:lnTo>
                  <a:lnTo>
                    <a:pt x="239" y="49"/>
                  </a:lnTo>
                  <a:lnTo>
                    <a:pt x="243" y="64"/>
                  </a:lnTo>
                  <a:lnTo>
                    <a:pt x="250" y="77"/>
                  </a:lnTo>
                  <a:lnTo>
                    <a:pt x="257" y="90"/>
                  </a:lnTo>
                  <a:lnTo>
                    <a:pt x="265" y="102"/>
                  </a:lnTo>
                  <a:lnTo>
                    <a:pt x="274" y="113"/>
                  </a:lnTo>
                  <a:lnTo>
                    <a:pt x="283" y="125"/>
                  </a:lnTo>
                  <a:lnTo>
                    <a:pt x="290" y="137"/>
                  </a:lnTo>
                  <a:lnTo>
                    <a:pt x="290" y="137"/>
                  </a:lnTo>
                  <a:lnTo>
                    <a:pt x="287" y="142"/>
                  </a:lnTo>
                  <a:lnTo>
                    <a:pt x="284" y="144"/>
                  </a:lnTo>
                  <a:lnTo>
                    <a:pt x="280" y="147"/>
                  </a:lnTo>
                  <a:lnTo>
                    <a:pt x="275" y="148"/>
                  </a:lnTo>
                  <a:lnTo>
                    <a:pt x="265" y="148"/>
                  </a:lnTo>
                  <a:lnTo>
                    <a:pt x="250" y="148"/>
                  </a:lnTo>
                  <a:lnTo>
                    <a:pt x="250" y="148"/>
                  </a:lnTo>
                  <a:lnTo>
                    <a:pt x="246" y="178"/>
                  </a:lnTo>
                  <a:lnTo>
                    <a:pt x="246" y="191"/>
                  </a:lnTo>
                  <a:lnTo>
                    <a:pt x="248" y="199"/>
                  </a:lnTo>
                  <a:lnTo>
                    <a:pt x="250" y="206"/>
                  </a:lnTo>
                  <a:lnTo>
                    <a:pt x="250" y="206"/>
                  </a:lnTo>
                  <a:lnTo>
                    <a:pt x="263" y="218"/>
                  </a:lnTo>
                  <a:lnTo>
                    <a:pt x="269" y="224"/>
                  </a:lnTo>
                  <a:lnTo>
                    <a:pt x="273" y="231"/>
                  </a:lnTo>
                  <a:lnTo>
                    <a:pt x="278" y="238"/>
                  </a:lnTo>
                  <a:lnTo>
                    <a:pt x="280" y="246"/>
                  </a:lnTo>
                  <a:lnTo>
                    <a:pt x="281" y="254"/>
                  </a:lnTo>
                  <a:lnTo>
                    <a:pt x="281" y="262"/>
                  </a:lnTo>
                  <a:lnTo>
                    <a:pt x="281" y="262"/>
                  </a:lnTo>
                  <a:lnTo>
                    <a:pt x="284" y="271"/>
                  </a:lnTo>
                  <a:lnTo>
                    <a:pt x="289" y="278"/>
                  </a:lnTo>
                  <a:lnTo>
                    <a:pt x="299" y="292"/>
                  </a:lnTo>
                  <a:lnTo>
                    <a:pt x="311" y="305"/>
                  </a:lnTo>
                  <a:lnTo>
                    <a:pt x="322" y="317"/>
                  </a:lnTo>
                  <a:lnTo>
                    <a:pt x="347" y="339"/>
                  </a:lnTo>
                  <a:lnTo>
                    <a:pt x="359" y="352"/>
                  </a:lnTo>
                  <a:lnTo>
                    <a:pt x="370" y="365"/>
                  </a:lnTo>
                  <a:lnTo>
                    <a:pt x="370" y="365"/>
                  </a:lnTo>
                  <a:lnTo>
                    <a:pt x="373" y="359"/>
                  </a:lnTo>
                  <a:lnTo>
                    <a:pt x="376" y="354"/>
                  </a:lnTo>
                  <a:lnTo>
                    <a:pt x="379" y="351"/>
                  </a:lnTo>
                  <a:lnTo>
                    <a:pt x="382" y="350"/>
                  </a:lnTo>
                  <a:lnTo>
                    <a:pt x="386" y="350"/>
                  </a:lnTo>
                  <a:lnTo>
                    <a:pt x="389" y="351"/>
                  </a:lnTo>
                  <a:lnTo>
                    <a:pt x="392" y="353"/>
                  </a:lnTo>
                  <a:lnTo>
                    <a:pt x="395" y="356"/>
                  </a:lnTo>
                  <a:lnTo>
                    <a:pt x="397" y="360"/>
                  </a:lnTo>
                  <a:lnTo>
                    <a:pt x="401" y="364"/>
                  </a:lnTo>
                  <a:lnTo>
                    <a:pt x="402" y="369"/>
                  </a:lnTo>
                  <a:lnTo>
                    <a:pt x="403" y="375"/>
                  </a:lnTo>
                  <a:lnTo>
                    <a:pt x="404" y="380"/>
                  </a:lnTo>
                  <a:lnTo>
                    <a:pt x="404" y="386"/>
                  </a:lnTo>
                  <a:lnTo>
                    <a:pt x="403" y="392"/>
                  </a:lnTo>
                  <a:lnTo>
                    <a:pt x="401" y="398"/>
                  </a:lnTo>
                  <a:lnTo>
                    <a:pt x="401" y="398"/>
                  </a:lnTo>
                  <a:lnTo>
                    <a:pt x="406" y="394"/>
                  </a:lnTo>
                  <a:lnTo>
                    <a:pt x="410" y="388"/>
                  </a:lnTo>
                  <a:lnTo>
                    <a:pt x="413" y="382"/>
                  </a:lnTo>
                  <a:lnTo>
                    <a:pt x="417" y="375"/>
                  </a:lnTo>
                  <a:lnTo>
                    <a:pt x="422" y="361"/>
                  </a:lnTo>
                  <a:lnTo>
                    <a:pt x="425" y="353"/>
                  </a:lnTo>
                  <a:lnTo>
                    <a:pt x="428" y="347"/>
                  </a:lnTo>
                  <a:lnTo>
                    <a:pt x="428" y="347"/>
                  </a:lnTo>
                  <a:lnTo>
                    <a:pt x="421" y="342"/>
                  </a:lnTo>
                  <a:lnTo>
                    <a:pt x="413" y="338"/>
                  </a:lnTo>
                  <a:lnTo>
                    <a:pt x="395" y="333"/>
                  </a:lnTo>
                  <a:lnTo>
                    <a:pt x="387" y="330"/>
                  </a:lnTo>
                  <a:lnTo>
                    <a:pt x="379" y="325"/>
                  </a:lnTo>
                  <a:lnTo>
                    <a:pt x="373" y="320"/>
                  </a:lnTo>
                  <a:lnTo>
                    <a:pt x="370" y="317"/>
                  </a:lnTo>
                  <a:lnTo>
                    <a:pt x="367" y="314"/>
                  </a:lnTo>
                  <a:lnTo>
                    <a:pt x="367" y="314"/>
                  </a:lnTo>
                  <a:lnTo>
                    <a:pt x="385" y="316"/>
                  </a:lnTo>
                  <a:lnTo>
                    <a:pt x="402" y="319"/>
                  </a:lnTo>
                  <a:lnTo>
                    <a:pt x="418" y="322"/>
                  </a:lnTo>
                  <a:lnTo>
                    <a:pt x="434" y="326"/>
                  </a:lnTo>
                  <a:lnTo>
                    <a:pt x="434" y="326"/>
                  </a:lnTo>
                  <a:lnTo>
                    <a:pt x="433" y="302"/>
                  </a:lnTo>
                  <a:lnTo>
                    <a:pt x="433" y="281"/>
                  </a:lnTo>
                  <a:lnTo>
                    <a:pt x="432" y="260"/>
                  </a:lnTo>
                  <a:lnTo>
                    <a:pt x="428" y="234"/>
                  </a:lnTo>
                  <a:lnTo>
                    <a:pt x="428" y="234"/>
                  </a:lnTo>
                  <a:lnTo>
                    <a:pt x="426" y="238"/>
                  </a:lnTo>
                  <a:lnTo>
                    <a:pt x="424" y="241"/>
                  </a:lnTo>
                  <a:lnTo>
                    <a:pt x="421" y="243"/>
                  </a:lnTo>
                  <a:lnTo>
                    <a:pt x="417" y="244"/>
                  </a:lnTo>
                  <a:lnTo>
                    <a:pt x="407" y="246"/>
                  </a:lnTo>
                  <a:lnTo>
                    <a:pt x="397" y="247"/>
                  </a:lnTo>
                  <a:lnTo>
                    <a:pt x="387" y="246"/>
                  </a:lnTo>
                  <a:lnTo>
                    <a:pt x="376" y="245"/>
                  </a:lnTo>
                  <a:lnTo>
                    <a:pt x="367" y="243"/>
                  </a:lnTo>
                  <a:lnTo>
                    <a:pt x="360" y="240"/>
                  </a:lnTo>
                  <a:lnTo>
                    <a:pt x="360" y="240"/>
                  </a:lnTo>
                  <a:lnTo>
                    <a:pt x="360" y="227"/>
                  </a:lnTo>
                  <a:lnTo>
                    <a:pt x="360" y="227"/>
                  </a:lnTo>
                  <a:lnTo>
                    <a:pt x="378" y="219"/>
                  </a:lnTo>
                  <a:lnTo>
                    <a:pt x="388" y="216"/>
                  </a:lnTo>
                  <a:lnTo>
                    <a:pt x="397" y="214"/>
                  </a:lnTo>
                  <a:lnTo>
                    <a:pt x="406" y="213"/>
                  </a:lnTo>
                  <a:lnTo>
                    <a:pt x="416" y="213"/>
                  </a:lnTo>
                  <a:lnTo>
                    <a:pt x="419" y="214"/>
                  </a:lnTo>
                  <a:lnTo>
                    <a:pt x="423" y="216"/>
                  </a:lnTo>
                  <a:lnTo>
                    <a:pt x="427" y="218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12"/>
                  </a:lnTo>
                  <a:lnTo>
                    <a:pt x="428" y="202"/>
                  </a:lnTo>
                  <a:lnTo>
                    <a:pt x="423" y="182"/>
                  </a:lnTo>
                  <a:lnTo>
                    <a:pt x="417" y="160"/>
                  </a:lnTo>
                  <a:lnTo>
                    <a:pt x="408" y="142"/>
                  </a:lnTo>
                  <a:lnTo>
                    <a:pt x="408" y="142"/>
                  </a:lnTo>
                  <a:lnTo>
                    <a:pt x="391" y="152"/>
                  </a:lnTo>
                  <a:lnTo>
                    <a:pt x="373" y="163"/>
                  </a:lnTo>
                  <a:lnTo>
                    <a:pt x="364" y="168"/>
                  </a:lnTo>
                  <a:lnTo>
                    <a:pt x="355" y="171"/>
                  </a:lnTo>
                  <a:lnTo>
                    <a:pt x="346" y="174"/>
                  </a:lnTo>
                  <a:lnTo>
                    <a:pt x="336" y="175"/>
                  </a:lnTo>
                  <a:lnTo>
                    <a:pt x="336" y="175"/>
                  </a:lnTo>
                  <a:lnTo>
                    <a:pt x="339" y="171"/>
                  </a:lnTo>
                  <a:lnTo>
                    <a:pt x="341" y="166"/>
                  </a:lnTo>
                  <a:lnTo>
                    <a:pt x="347" y="158"/>
                  </a:lnTo>
                  <a:lnTo>
                    <a:pt x="355" y="152"/>
                  </a:lnTo>
                  <a:lnTo>
                    <a:pt x="364" y="147"/>
                  </a:lnTo>
                  <a:lnTo>
                    <a:pt x="382" y="137"/>
                  </a:lnTo>
                  <a:lnTo>
                    <a:pt x="392" y="133"/>
                  </a:lnTo>
                  <a:lnTo>
                    <a:pt x="401" y="127"/>
                  </a:lnTo>
                  <a:lnTo>
                    <a:pt x="401" y="127"/>
                  </a:lnTo>
                  <a:lnTo>
                    <a:pt x="394" y="118"/>
                  </a:lnTo>
                  <a:lnTo>
                    <a:pt x="388" y="108"/>
                  </a:lnTo>
                  <a:lnTo>
                    <a:pt x="375" y="90"/>
                  </a:lnTo>
                  <a:lnTo>
                    <a:pt x="369" y="81"/>
                  </a:lnTo>
                  <a:lnTo>
                    <a:pt x="360" y="74"/>
                  </a:lnTo>
                  <a:lnTo>
                    <a:pt x="350" y="67"/>
                  </a:lnTo>
                  <a:lnTo>
                    <a:pt x="345" y="65"/>
                  </a:lnTo>
                  <a:lnTo>
                    <a:pt x="340" y="63"/>
                  </a:lnTo>
                  <a:lnTo>
                    <a:pt x="340" y="63"/>
                  </a:lnTo>
                  <a:lnTo>
                    <a:pt x="334" y="70"/>
                  </a:lnTo>
                  <a:lnTo>
                    <a:pt x="331" y="78"/>
                  </a:lnTo>
                  <a:lnTo>
                    <a:pt x="325" y="94"/>
                  </a:lnTo>
                  <a:lnTo>
                    <a:pt x="320" y="102"/>
                  </a:lnTo>
                  <a:lnTo>
                    <a:pt x="315" y="108"/>
                  </a:lnTo>
                  <a:lnTo>
                    <a:pt x="309" y="113"/>
                  </a:lnTo>
                  <a:lnTo>
                    <a:pt x="305" y="115"/>
                  </a:lnTo>
                  <a:lnTo>
                    <a:pt x="301" y="117"/>
                  </a:lnTo>
                  <a:lnTo>
                    <a:pt x="301" y="117"/>
                  </a:lnTo>
                  <a:lnTo>
                    <a:pt x="300" y="113"/>
                  </a:lnTo>
                  <a:lnTo>
                    <a:pt x="299" y="109"/>
                  </a:lnTo>
                  <a:lnTo>
                    <a:pt x="300" y="102"/>
                  </a:lnTo>
                  <a:lnTo>
                    <a:pt x="303" y="93"/>
                  </a:lnTo>
                  <a:lnTo>
                    <a:pt x="307" y="84"/>
                  </a:lnTo>
                  <a:lnTo>
                    <a:pt x="316" y="67"/>
                  </a:lnTo>
                  <a:lnTo>
                    <a:pt x="320" y="59"/>
                  </a:lnTo>
                  <a:lnTo>
                    <a:pt x="324" y="50"/>
                  </a:lnTo>
                  <a:lnTo>
                    <a:pt x="324" y="50"/>
                  </a:lnTo>
                  <a:lnTo>
                    <a:pt x="304" y="42"/>
                  </a:lnTo>
                  <a:lnTo>
                    <a:pt x="295" y="37"/>
                  </a:lnTo>
                  <a:lnTo>
                    <a:pt x="285" y="34"/>
                  </a:lnTo>
                  <a:lnTo>
                    <a:pt x="275" y="32"/>
                  </a:lnTo>
                  <a:lnTo>
                    <a:pt x="264" y="31"/>
                  </a:lnTo>
                  <a:lnTo>
                    <a:pt x="251" y="31"/>
                  </a:lnTo>
                  <a:lnTo>
                    <a:pt x="237" y="33"/>
                  </a:lnTo>
                  <a:lnTo>
                    <a:pt x="237" y="33"/>
                  </a:lnTo>
                  <a:close/>
                  <a:moveTo>
                    <a:pt x="209" y="41"/>
                  </a:moveTo>
                  <a:lnTo>
                    <a:pt x="209" y="41"/>
                  </a:lnTo>
                  <a:lnTo>
                    <a:pt x="200" y="41"/>
                  </a:lnTo>
                  <a:lnTo>
                    <a:pt x="191" y="42"/>
                  </a:lnTo>
                  <a:lnTo>
                    <a:pt x="181" y="44"/>
                  </a:lnTo>
                  <a:lnTo>
                    <a:pt x="172" y="47"/>
                  </a:lnTo>
                  <a:lnTo>
                    <a:pt x="152" y="53"/>
                  </a:lnTo>
                  <a:lnTo>
                    <a:pt x="135" y="61"/>
                  </a:lnTo>
                  <a:lnTo>
                    <a:pt x="135" y="61"/>
                  </a:lnTo>
                  <a:lnTo>
                    <a:pt x="137" y="68"/>
                  </a:lnTo>
                  <a:lnTo>
                    <a:pt x="140" y="76"/>
                  </a:lnTo>
                  <a:lnTo>
                    <a:pt x="148" y="88"/>
                  </a:lnTo>
                  <a:lnTo>
                    <a:pt x="157" y="99"/>
                  </a:lnTo>
                  <a:lnTo>
                    <a:pt x="165" y="112"/>
                  </a:lnTo>
                  <a:lnTo>
                    <a:pt x="165" y="112"/>
                  </a:lnTo>
                  <a:lnTo>
                    <a:pt x="181" y="95"/>
                  </a:lnTo>
                  <a:lnTo>
                    <a:pt x="189" y="88"/>
                  </a:lnTo>
                  <a:lnTo>
                    <a:pt x="195" y="79"/>
                  </a:lnTo>
                  <a:lnTo>
                    <a:pt x="200" y="70"/>
                  </a:lnTo>
                  <a:lnTo>
                    <a:pt x="205" y="61"/>
                  </a:lnTo>
                  <a:lnTo>
                    <a:pt x="208" y="51"/>
                  </a:lnTo>
                  <a:lnTo>
                    <a:pt x="209" y="41"/>
                  </a:lnTo>
                  <a:lnTo>
                    <a:pt x="209" y="41"/>
                  </a:lnTo>
                  <a:close/>
                  <a:moveTo>
                    <a:pt x="102" y="433"/>
                  </a:moveTo>
                  <a:lnTo>
                    <a:pt x="102" y="433"/>
                  </a:lnTo>
                  <a:lnTo>
                    <a:pt x="108" y="439"/>
                  </a:lnTo>
                  <a:lnTo>
                    <a:pt x="116" y="443"/>
                  </a:lnTo>
                  <a:lnTo>
                    <a:pt x="131" y="451"/>
                  </a:lnTo>
                  <a:lnTo>
                    <a:pt x="147" y="456"/>
                  </a:lnTo>
                  <a:lnTo>
                    <a:pt x="164" y="461"/>
                  </a:lnTo>
                  <a:lnTo>
                    <a:pt x="198" y="471"/>
                  </a:lnTo>
                  <a:lnTo>
                    <a:pt x="215" y="477"/>
                  </a:lnTo>
                  <a:lnTo>
                    <a:pt x="231" y="485"/>
                  </a:lnTo>
                  <a:lnTo>
                    <a:pt x="231" y="485"/>
                  </a:lnTo>
                  <a:lnTo>
                    <a:pt x="251" y="484"/>
                  </a:lnTo>
                  <a:lnTo>
                    <a:pt x="269" y="482"/>
                  </a:lnTo>
                  <a:lnTo>
                    <a:pt x="286" y="478"/>
                  </a:lnTo>
                  <a:lnTo>
                    <a:pt x="304" y="474"/>
                  </a:lnTo>
                  <a:lnTo>
                    <a:pt x="321" y="469"/>
                  </a:lnTo>
                  <a:lnTo>
                    <a:pt x="337" y="461"/>
                  </a:lnTo>
                  <a:lnTo>
                    <a:pt x="352" y="452"/>
                  </a:lnTo>
                  <a:lnTo>
                    <a:pt x="367" y="441"/>
                  </a:lnTo>
                  <a:lnTo>
                    <a:pt x="367" y="441"/>
                  </a:lnTo>
                  <a:lnTo>
                    <a:pt x="366" y="437"/>
                  </a:lnTo>
                  <a:lnTo>
                    <a:pt x="364" y="432"/>
                  </a:lnTo>
                  <a:lnTo>
                    <a:pt x="362" y="429"/>
                  </a:lnTo>
                  <a:lnTo>
                    <a:pt x="359" y="427"/>
                  </a:lnTo>
                  <a:lnTo>
                    <a:pt x="356" y="425"/>
                  </a:lnTo>
                  <a:lnTo>
                    <a:pt x="351" y="424"/>
                  </a:lnTo>
                  <a:lnTo>
                    <a:pt x="344" y="423"/>
                  </a:lnTo>
                  <a:lnTo>
                    <a:pt x="326" y="421"/>
                  </a:lnTo>
                  <a:lnTo>
                    <a:pt x="317" y="420"/>
                  </a:lnTo>
                  <a:lnTo>
                    <a:pt x="313" y="417"/>
                  </a:lnTo>
                  <a:lnTo>
                    <a:pt x="309" y="416"/>
                  </a:lnTo>
                  <a:lnTo>
                    <a:pt x="309" y="416"/>
                  </a:lnTo>
                  <a:lnTo>
                    <a:pt x="306" y="411"/>
                  </a:lnTo>
                  <a:lnTo>
                    <a:pt x="303" y="406"/>
                  </a:lnTo>
                  <a:lnTo>
                    <a:pt x="303" y="406"/>
                  </a:lnTo>
                  <a:lnTo>
                    <a:pt x="304" y="402"/>
                  </a:lnTo>
                  <a:lnTo>
                    <a:pt x="306" y="400"/>
                  </a:lnTo>
                  <a:lnTo>
                    <a:pt x="313" y="397"/>
                  </a:lnTo>
                  <a:lnTo>
                    <a:pt x="319" y="395"/>
                  </a:lnTo>
                  <a:lnTo>
                    <a:pt x="321" y="393"/>
                  </a:lnTo>
                  <a:lnTo>
                    <a:pt x="324" y="391"/>
                  </a:lnTo>
                  <a:lnTo>
                    <a:pt x="324" y="391"/>
                  </a:lnTo>
                  <a:lnTo>
                    <a:pt x="315" y="377"/>
                  </a:lnTo>
                  <a:lnTo>
                    <a:pt x="304" y="365"/>
                  </a:lnTo>
                  <a:lnTo>
                    <a:pt x="294" y="353"/>
                  </a:lnTo>
                  <a:lnTo>
                    <a:pt x="282" y="342"/>
                  </a:lnTo>
                  <a:lnTo>
                    <a:pt x="259" y="321"/>
                  </a:lnTo>
                  <a:lnTo>
                    <a:pt x="248" y="310"/>
                  </a:lnTo>
                  <a:lnTo>
                    <a:pt x="237" y="299"/>
                  </a:lnTo>
                  <a:lnTo>
                    <a:pt x="237" y="299"/>
                  </a:lnTo>
                  <a:lnTo>
                    <a:pt x="228" y="296"/>
                  </a:lnTo>
                  <a:lnTo>
                    <a:pt x="221" y="295"/>
                  </a:lnTo>
                  <a:lnTo>
                    <a:pt x="213" y="292"/>
                  </a:lnTo>
                  <a:lnTo>
                    <a:pt x="207" y="289"/>
                  </a:lnTo>
                  <a:lnTo>
                    <a:pt x="194" y="281"/>
                  </a:lnTo>
                  <a:lnTo>
                    <a:pt x="183" y="273"/>
                  </a:lnTo>
                  <a:lnTo>
                    <a:pt x="183" y="273"/>
                  </a:lnTo>
                  <a:lnTo>
                    <a:pt x="179" y="263"/>
                  </a:lnTo>
                  <a:lnTo>
                    <a:pt x="177" y="255"/>
                  </a:lnTo>
                  <a:lnTo>
                    <a:pt x="177" y="245"/>
                  </a:lnTo>
                  <a:lnTo>
                    <a:pt x="179" y="236"/>
                  </a:lnTo>
                  <a:lnTo>
                    <a:pt x="182" y="230"/>
                  </a:lnTo>
                  <a:lnTo>
                    <a:pt x="188" y="224"/>
                  </a:lnTo>
                  <a:lnTo>
                    <a:pt x="195" y="219"/>
                  </a:lnTo>
                  <a:lnTo>
                    <a:pt x="204" y="216"/>
                  </a:lnTo>
                  <a:lnTo>
                    <a:pt x="204" y="216"/>
                  </a:lnTo>
                  <a:lnTo>
                    <a:pt x="203" y="200"/>
                  </a:lnTo>
                  <a:lnTo>
                    <a:pt x="201" y="184"/>
                  </a:lnTo>
                  <a:lnTo>
                    <a:pt x="201" y="155"/>
                  </a:lnTo>
                  <a:lnTo>
                    <a:pt x="201" y="155"/>
                  </a:lnTo>
                  <a:lnTo>
                    <a:pt x="196" y="151"/>
                  </a:lnTo>
                  <a:lnTo>
                    <a:pt x="190" y="149"/>
                  </a:lnTo>
                  <a:lnTo>
                    <a:pt x="183" y="147"/>
                  </a:lnTo>
                  <a:lnTo>
                    <a:pt x="177" y="145"/>
                  </a:lnTo>
                  <a:lnTo>
                    <a:pt x="164" y="143"/>
                  </a:lnTo>
                  <a:lnTo>
                    <a:pt x="160" y="140"/>
                  </a:lnTo>
                  <a:lnTo>
                    <a:pt x="155" y="137"/>
                  </a:lnTo>
                  <a:lnTo>
                    <a:pt x="155" y="137"/>
                  </a:lnTo>
                  <a:lnTo>
                    <a:pt x="154" y="130"/>
                  </a:lnTo>
                  <a:lnTo>
                    <a:pt x="154" y="124"/>
                  </a:lnTo>
                  <a:lnTo>
                    <a:pt x="152" y="120"/>
                  </a:lnTo>
                  <a:lnTo>
                    <a:pt x="150" y="114"/>
                  </a:lnTo>
                  <a:lnTo>
                    <a:pt x="144" y="107"/>
                  </a:lnTo>
                  <a:lnTo>
                    <a:pt x="136" y="99"/>
                  </a:lnTo>
                  <a:lnTo>
                    <a:pt x="121" y="88"/>
                  </a:lnTo>
                  <a:lnTo>
                    <a:pt x="115" y="80"/>
                  </a:lnTo>
                  <a:lnTo>
                    <a:pt x="112" y="76"/>
                  </a:lnTo>
                  <a:lnTo>
                    <a:pt x="109" y="70"/>
                  </a:lnTo>
                  <a:lnTo>
                    <a:pt x="109" y="70"/>
                  </a:lnTo>
                  <a:lnTo>
                    <a:pt x="104" y="77"/>
                  </a:lnTo>
                  <a:lnTo>
                    <a:pt x="99" y="82"/>
                  </a:lnTo>
                  <a:lnTo>
                    <a:pt x="87" y="91"/>
                  </a:lnTo>
                  <a:lnTo>
                    <a:pt x="81" y="95"/>
                  </a:lnTo>
                  <a:lnTo>
                    <a:pt x="74" y="99"/>
                  </a:lnTo>
                  <a:lnTo>
                    <a:pt x="70" y="105"/>
                  </a:lnTo>
                  <a:lnTo>
                    <a:pt x="66" y="112"/>
                  </a:lnTo>
                  <a:lnTo>
                    <a:pt x="66" y="112"/>
                  </a:lnTo>
                  <a:lnTo>
                    <a:pt x="72" y="118"/>
                  </a:lnTo>
                  <a:lnTo>
                    <a:pt x="79" y="124"/>
                  </a:lnTo>
                  <a:lnTo>
                    <a:pt x="94" y="135"/>
                  </a:lnTo>
                  <a:lnTo>
                    <a:pt x="101" y="140"/>
                  </a:lnTo>
                  <a:lnTo>
                    <a:pt x="108" y="147"/>
                  </a:lnTo>
                  <a:lnTo>
                    <a:pt x="114" y="153"/>
                  </a:lnTo>
                  <a:lnTo>
                    <a:pt x="119" y="160"/>
                  </a:lnTo>
                  <a:lnTo>
                    <a:pt x="119" y="160"/>
                  </a:lnTo>
                  <a:lnTo>
                    <a:pt x="108" y="158"/>
                  </a:lnTo>
                  <a:lnTo>
                    <a:pt x="100" y="155"/>
                  </a:lnTo>
                  <a:lnTo>
                    <a:pt x="92" y="151"/>
                  </a:lnTo>
                  <a:lnTo>
                    <a:pt x="85" y="145"/>
                  </a:lnTo>
                  <a:lnTo>
                    <a:pt x="78" y="141"/>
                  </a:lnTo>
                  <a:lnTo>
                    <a:pt x="70" y="137"/>
                  </a:lnTo>
                  <a:lnTo>
                    <a:pt x="61" y="134"/>
                  </a:lnTo>
                  <a:lnTo>
                    <a:pt x="51" y="133"/>
                  </a:lnTo>
                  <a:lnTo>
                    <a:pt x="51" y="133"/>
                  </a:lnTo>
                  <a:lnTo>
                    <a:pt x="45" y="139"/>
                  </a:lnTo>
                  <a:lnTo>
                    <a:pt x="40" y="148"/>
                  </a:lnTo>
                  <a:lnTo>
                    <a:pt x="36" y="156"/>
                  </a:lnTo>
                  <a:lnTo>
                    <a:pt x="32" y="165"/>
                  </a:lnTo>
                  <a:lnTo>
                    <a:pt x="27" y="185"/>
                  </a:lnTo>
                  <a:lnTo>
                    <a:pt x="23" y="206"/>
                  </a:lnTo>
                  <a:lnTo>
                    <a:pt x="23" y="206"/>
                  </a:lnTo>
                  <a:lnTo>
                    <a:pt x="30" y="205"/>
                  </a:lnTo>
                  <a:lnTo>
                    <a:pt x="39" y="204"/>
                  </a:lnTo>
                  <a:lnTo>
                    <a:pt x="57" y="202"/>
                  </a:lnTo>
                  <a:lnTo>
                    <a:pt x="66" y="202"/>
                  </a:lnTo>
                  <a:lnTo>
                    <a:pt x="74" y="203"/>
                  </a:lnTo>
                  <a:lnTo>
                    <a:pt x="77" y="205"/>
                  </a:lnTo>
                  <a:lnTo>
                    <a:pt x="81" y="208"/>
                  </a:lnTo>
                  <a:lnTo>
                    <a:pt x="84" y="211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5" y="218"/>
                  </a:lnTo>
                  <a:lnTo>
                    <a:pt x="82" y="223"/>
                  </a:lnTo>
                  <a:lnTo>
                    <a:pt x="78" y="226"/>
                  </a:lnTo>
                  <a:lnTo>
                    <a:pt x="75" y="228"/>
                  </a:lnTo>
                  <a:lnTo>
                    <a:pt x="66" y="233"/>
                  </a:lnTo>
                  <a:lnTo>
                    <a:pt x="55" y="235"/>
                  </a:lnTo>
                  <a:lnTo>
                    <a:pt x="44" y="238"/>
                  </a:lnTo>
                  <a:lnTo>
                    <a:pt x="33" y="239"/>
                  </a:lnTo>
                  <a:lnTo>
                    <a:pt x="17" y="240"/>
                  </a:lnTo>
                  <a:lnTo>
                    <a:pt x="17" y="240"/>
                  </a:lnTo>
                  <a:lnTo>
                    <a:pt x="15" y="249"/>
                  </a:lnTo>
                  <a:lnTo>
                    <a:pt x="15" y="259"/>
                  </a:lnTo>
                  <a:lnTo>
                    <a:pt x="15" y="277"/>
                  </a:lnTo>
                  <a:lnTo>
                    <a:pt x="18" y="295"/>
                  </a:lnTo>
                  <a:lnTo>
                    <a:pt x="23" y="312"/>
                  </a:lnTo>
                  <a:lnTo>
                    <a:pt x="28" y="327"/>
                  </a:lnTo>
                  <a:lnTo>
                    <a:pt x="34" y="342"/>
                  </a:lnTo>
                  <a:lnTo>
                    <a:pt x="41" y="354"/>
                  </a:lnTo>
                  <a:lnTo>
                    <a:pt x="48" y="365"/>
                  </a:lnTo>
                  <a:lnTo>
                    <a:pt x="48" y="365"/>
                  </a:lnTo>
                  <a:lnTo>
                    <a:pt x="53" y="356"/>
                  </a:lnTo>
                  <a:lnTo>
                    <a:pt x="59" y="349"/>
                  </a:lnTo>
                  <a:lnTo>
                    <a:pt x="66" y="344"/>
                  </a:lnTo>
                  <a:lnTo>
                    <a:pt x="73" y="337"/>
                  </a:lnTo>
                  <a:lnTo>
                    <a:pt x="89" y="327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5" y="318"/>
                  </a:lnTo>
                  <a:lnTo>
                    <a:pt x="106" y="319"/>
                  </a:lnTo>
                  <a:lnTo>
                    <a:pt x="109" y="320"/>
                  </a:lnTo>
                  <a:lnTo>
                    <a:pt x="112" y="322"/>
                  </a:lnTo>
                  <a:lnTo>
                    <a:pt x="112" y="324"/>
                  </a:lnTo>
                  <a:lnTo>
                    <a:pt x="112" y="326"/>
                  </a:lnTo>
                  <a:lnTo>
                    <a:pt x="112" y="326"/>
                  </a:lnTo>
                  <a:lnTo>
                    <a:pt x="106" y="334"/>
                  </a:lnTo>
                  <a:lnTo>
                    <a:pt x="101" y="341"/>
                  </a:lnTo>
                  <a:lnTo>
                    <a:pt x="93" y="347"/>
                  </a:lnTo>
                  <a:lnTo>
                    <a:pt x="86" y="352"/>
                  </a:lnTo>
                  <a:lnTo>
                    <a:pt x="70" y="361"/>
                  </a:lnTo>
                  <a:lnTo>
                    <a:pt x="53" y="370"/>
                  </a:lnTo>
                  <a:lnTo>
                    <a:pt x="53" y="370"/>
                  </a:lnTo>
                  <a:lnTo>
                    <a:pt x="63" y="387"/>
                  </a:lnTo>
                  <a:lnTo>
                    <a:pt x="75" y="405"/>
                  </a:lnTo>
                  <a:lnTo>
                    <a:pt x="81" y="412"/>
                  </a:lnTo>
                  <a:lnTo>
                    <a:pt x="87" y="420"/>
                  </a:lnTo>
                  <a:lnTo>
                    <a:pt x="93" y="427"/>
                  </a:lnTo>
                  <a:lnTo>
                    <a:pt x="102" y="433"/>
                  </a:lnTo>
                  <a:lnTo>
                    <a:pt x="102" y="433"/>
                  </a:lnTo>
                  <a:close/>
                  <a:moveTo>
                    <a:pt x="183" y="122"/>
                  </a:moveTo>
                  <a:lnTo>
                    <a:pt x="183" y="122"/>
                  </a:lnTo>
                  <a:lnTo>
                    <a:pt x="192" y="126"/>
                  </a:lnTo>
                  <a:lnTo>
                    <a:pt x="201" y="129"/>
                  </a:lnTo>
                  <a:lnTo>
                    <a:pt x="209" y="132"/>
                  </a:lnTo>
                  <a:lnTo>
                    <a:pt x="218" y="132"/>
                  </a:lnTo>
                  <a:lnTo>
                    <a:pt x="226" y="132"/>
                  </a:lnTo>
                  <a:lnTo>
                    <a:pt x="236" y="129"/>
                  </a:lnTo>
                  <a:lnTo>
                    <a:pt x="255" y="124"/>
                  </a:lnTo>
                  <a:lnTo>
                    <a:pt x="255" y="124"/>
                  </a:lnTo>
                  <a:lnTo>
                    <a:pt x="248" y="112"/>
                  </a:lnTo>
                  <a:lnTo>
                    <a:pt x="241" y="98"/>
                  </a:lnTo>
                  <a:lnTo>
                    <a:pt x="234" y="87"/>
                  </a:lnTo>
                  <a:lnTo>
                    <a:pt x="229" y="81"/>
                  </a:lnTo>
                  <a:lnTo>
                    <a:pt x="224" y="76"/>
                  </a:lnTo>
                  <a:lnTo>
                    <a:pt x="224" y="76"/>
                  </a:lnTo>
                  <a:lnTo>
                    <a:pt x="221" y="83"/>
                  </a:lnTo>
                  <a:lnTo>
                    <a:pt x="215" y="89"/>
                  </a:lnTo>
                  <a:lnTo>
                    <a:pt x="205" y="99"/>
                  </a:lnTo>
                  <a:lnTo>
                    <a:pt x="193" y="110"/>
                  </a:lnTo>
                  <a:lnTo>
                    <a:pt x="188" y="115"/>
                  </a:lnTo>
                  <a:lnTo>
                    <a:pt x="183" y="122"/>
                  </a:lnTo>
                  <a:lnTo>
                    <a:pt x="183" y="122"/>
                  </a:lnTo>
                  <a:close/>
                  <a:moveTo>
                    <a:pt x="224" y="203"/>
                  </a:moveTo>
                  <a:lnTo>
                    <a:pt x="224" y="203"/>
                  </a:lnTo>
                  <a:lnTo>
                    <a:pt x="227" y="190"/>
                  </a:lnTo>
                  <a:lnTo>
                    <a:pt x="229" y="176"/>
                  </a:lnTo>
                  <a:lnTo>
                    <a:pt x="229" y="169"/>
                  </a:lnTo>
                  <a:lnTo>
                    <a:pt x="228" y="163"/>
                  </a:lnTo>
                  <a:lnTo>
                    <a:pt x="226" y="156"/>
                  </a:lnTo>
                  <a:lnTo>
                    <a:pt x="224" y="150"/>
                  </a:lnTo>
                  <a:lnTo>
                    <a:pt x="224" y="150"/>
                  </a:lnTo>
                  <a:lnTo>
                    <a:pt x="223" y="166"/>
                  </a:lnTo>
                  <a:lnTo>
                    <a:pt x="221" y="179"/>
                  </a:lnTo>
                  <a:lnTo>
                    <a:pt x="221" y="185"/>
                  </a:lnTo>
                  <a:lnTo>
                    <a:pt x="221" y="190"/>
                  </a:lnTo>
                  <a:lnTo>
                    <a:pt x="222" y="197"/>
                  </a:lnTo>
                  <a:lnTo>
                    <a:pt x="224" y="203"/>
                  </a:lnTo>
                  <a:lnTo>
                    <a:pt x="224" y="203"/>
                  </a:lnTo>
                  <a:close/>
                  <a:moveTo>
                    <a:pt x="204" y="262"/>
                  </a:moveTo>
                  <a:lnTo>
                    <a:pt x="204" y="262"/>
                  </a:lnTo>
                  <a:lnTo>
                    <a:pt x="209" y="268"/>
                  </a:lnTo>
                  <a:lnTo>
                    <a:pt x="214" y="272"/>
                  </a:lnTo>
                  <a:lnTo>
                    <a:pt x="220" y="274"/>
                  </a:lnTo>
                  <a:lnTo>
                    <a:pt x="225" y="275"/>
                  </a:lnTo>
                  <a:lnTo>
                    <a:pt x="230" y="276"/>
                  </a:lnTo>
                  <a:lnTo>
                    <a:pt x="237" y="275"/>
                  </a:lnTo>
                  <a:lnTo>
                    <a:pt x="241" y="274"/>
                  </a:lnTo>
                  <a:lnTo>
                    <a:pt x="246" y="272"/>
                  </a:lnTo>
                  <a:lnTo>
                    <a:pt x="250" y="269"/>
                  </a:lnTo>
                  <a:lnTo>
                    <a:pt x="254" y="265"/>
                  </a:lnTo>
                  <a:lnTo>
                    <a:pt x="256" y="261"/>
                  </a:lnTo>
                  <a:lnTo>
                    <a:pt x="257" y="256"/>
                  </a:lnTo>
                  <a:lnTo>
                    <a:pt x="257" y="250"/>
                  </a:lnTo>
                  <a:lnTo>
                    <a:pt x="256" y="245"/>
                  </a:lnTo>
                  <a:lnTo>
                    <a:pt x="254" y="239"/>
                  </a:lnTo>
                  <a:lnTo>
                    <a:pt x="250" y="232"/>
                  </a:lnTo>
                  <a:lnTo>
                    <a:pt x="250" y="232"/>
                  </a:lnTo>
                  <a:lnTo>
                    <a:pt x="243" y="232"/>
                  </a:lnTo>
                  <a:lnTo>
                    <a:pt x="235" y="232"/>
                  </a:lnTo>
                  <a:lnTo>
                    <a:pt x="226" y="233"/>
                  </a:lnTo>
                  <a:lnTo>
                    <a:pt x="218" y="234"/>
                  </a:lnTo>
                  <a:lnTo>
                    <a:pt x="211" y="236"/>
                  </a:lnTo>
                  <a:lnTo>
                    <a:pt x="208" y="240"/>
                  </a:lnTo>
                  <a:lnTo>
                    <a:pt x="206" y="242"/>
                  </a:lnTo>
                  <a:lnTo>
                    <a:pt x="204" y="246"/>
                  </a:lnTo>
                  <a:lnTo>
                    <a:pt x="203" y="250"/>
                  </a:lnTo>
                  <a:lnTo>
                    <a:pt x="203" y="256"/>
                  </a:lnTo>
                  <a:lnTo>
                    <a:pt x="204" y="262"/>
                  </a:lnTo>
                  <a:lnTo>
                    <a:pt x="204" y="262"/>
                  </a:lnTo>
                  <a:close/>
                  <a:moveTo>
                    <a:pt x="311" y="339"/>
                  </a:moveTo>
                  <a:lnTo>
                    <a:pt x="311" y="339"/>
                  </a:lnTo>
                  <a:lnTo>
                    <a:pt x="316" y="346"/>
                  </a:lnTo>
                  <a:lnTo>
                    <a:pt x="320" y="353"/>
                  </a:lnTo>
                  <a:lnTo>
                    <a:pt x="329" y="367"/>
                  </a:lnTo>
                  <a:lnTo>
                    <a:pt x="334" y="374"/>
                  </a:lnTo>
                  <a:lnTo>
                    <a:pt x="340" y="379"/>
                  </a:lnTo>
                  <a:lnTo>
                    <a:pt x="344" y="381"/>
                  </a:lnTo>
                  <a:lnTo>
                    <a:pt x="348" y="382"/>
                  </a:lnTo>
                  <a:lnTo>
                    <a:pt x="352" y="383"/>
                  </a:lnTo>
                  <a:lnTo>
                    <a:pt x="357" y="383"/>
                  </a:lnTo>
                  <a:lnTo>
                    <a:pt x="357" y="383"/>
                  </a:lnTo>
                  <a:lnTo>
                    <a:pt x="335" y="357"/>
                  </a:lnTo>
                  <a:lnTo>
                    <a:pt x="313" y="334"/>
                  </a:lnTo>
                  <a:lnTo>
                    <a:pt x="288" y="311"/>
                  </a:lnTo>
                  <a:lnTo>
                    <a:pt x="275" y="301"/>
                  </a:lnTo>
                  <a:lnTo>
                    <a:pt x="263" y="291"/>
                  </a:lnTo>
                  <a:lnTo>
                    <a:pt x="263" y="291"/>
                  </a:lnTo>
                  <a:lnTo>
                    <a:pt x="267" y="299"/>
                  </a:lnTo>
                  <a:lnTo>
                    <a:pt x="271" y="305"/>
                  </a:lnTo>
                  <a:lnTo>
                    <a:pt x="278" y="311"/>
                  </a:lnTo>
                  <a:lnTo>
                    <a:pt x="284" y="317"/>
                  </a:lnTo>
                  <a:lnTo>
                    <a:pt x="298" y="327"/>
                  </a:lnTo>
                  <a:lnTo>
                    <a:pt x="304" y="333"/>
                  </a:lnTo>
                  <a:lnTo>
                    <a:pt x="311" y="339"/>
                  </a:lnTo>
                  <a:lnTo>
                    <a:pt x="311" y="339"/>
                  </a:lnTo>
                  <a:close/>
                  <a:moveTo>
                    <a:pt x="360" y="406"/>
                  </a:moveTo>
                  <a:lnTo>
                    <a:pt x="360" y="406"/>
                  </a:lnTo>
                  <a:lnTo>
                    <a:pt x="365" y="406"/>
                  </a:lnTo>
                  <a:lnTo>
                    <a:pt x="371" y="408"/>
                  </a:lnTo>
                  <a:lnTo>
                    <a:pt x="375" y="410"/>
                  </a:lnTo>
                  <a:lnTo>
                    <a:pt x="380" y="411"/>
                  </a:lnTo>
                  <a:lnTo>
                    <a:pt x="380" y="411"/>
                  </a:lnTo>
                  <a:lnTo>
                    <a:pt x="380" y="407"/>
                  </a:lnTo>
                  <a:lnTo>
                    <a:pt x="382" y="403"/>
                  </a:lnTo>
                  <a:lnTo>
                    <a:pt x="382" y="403"/>
                  </a:lnTo>
                  <a:lnTo>
                    <a:pt x="377" y="401"/>
                  </a:lnTo>
                  <a:lnTo>
                    <a:pt x="371" y="400"/>
                  </a:lnTo>
                  <a:lnTo>
                    <a:pt x="364" y="398"/>
                  </a:lnTo>
                  <a:lnTo>
                    <a:pt x="362" y="397"/>
                  </a:lnTo>
                  <a:lnTo>
                    <a:pt x="360" y="395"/>
                  </a:lnTo>
                  <a:lnTo>
                    <a:pt x="360" y="395"/>
                  </a:lnTo>
                  <a:lnTo>
                    <a:pt x="360" y="406"/>
                  </a:lnTo>
                  <a:lnTo>
                    <a:pt x="360" y="406"/>
                  </a:ln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418832" y="257005"/>
            <a:ext cx="7626694" cy="6012102"/>
            <a:chOff x="785786" y="144463"/>
            <a:chExt cx="6269065" cy="4941887"/>
          </a:xfrm>
        </p:grpSpPr>
        <p:sp>
          <p:nvSpPr>
            <p:cNvPr id="348" name="Freeform 6"/>
            <p:cNvSpPr>
              <a:spLocks noEditPoints="1"/>
            </p:cNvSpPr>
            <p:nvPr/>
          </p:nvSpPr>
          <p:spPr bwMode="auto">
            <a:xfrm>
              <a:off x="5211763" y="1301750"/>
              <a:ext cx="139700" cy="495300"/>
            </a:xfrm>
            <a:custGeom>
              <a:avLst/>
              <a:gdLst/>
              <a:ahLst/>
              <a:cxnLst>
                <a:cxn ang="0">
                  <a:pos x="78" y="80"/>
                </a:cxn>
                <a:cxn ang="0">
                  <a:pos x="88" y="255"/>
                </a:cxn>
                <a:cxn ang="0">
                  <a:pos x="71" y="308"/>
                </a:cxn>
                <a:cxn ang="0">
                  <a:pos x="15" y="306"/>
                </a:cxn>
                <a:cxn ang="0">
                  <a:pos x="6" y="261"/>
                </a:cxn>
                <a:cxn ang="0">
                  <a:pos x="0" y="47"/>
                </a:cxn>
                <a:cxn ang="0">
                  <a:pos x="38" y="1"/>
                </a:cxn>
                <a:cxn ang="0">
                  <a:pos x="33" y="20"/>
                </a:cxn>
                <a:cxn ang="0">
                  <a:pos x="38" y="135"/>
                </a:cxn>
                <a:cxn ang="0">
                  <a:pos x="74" y="278"/>
                </a:cxn>
                <a:cxn ang="0">
                  <a:pos x="80" y="238"/>
                </a:cxn>
                <a:cxn ang="0">
                  <a:pos x="73" y="64"/>
                </a:cxn>
                <a:cxn ang="0">
                  <a:pos x="50" y="7"/>
                </a:cxn>
                <a:cxn ang="0">
                  <a:pos x="10" y="36"/>
                </a:cxn>
                <a:cxn ang="0">
                  <a:pos x="25" y="19"/>
                </a:cxn>
                <a:cxn ang="0">
                  <a:pos x="10" y="57"/>
                </a:cxn>
                <a:cxn ang="0">
                  <a:pos x="17" y="38"/>
                </a:cxn>
                <a:cxn ang="0">
                  <a:pos x="19" y="57"/>
                </a:cxn>
                <a:cxn ang="0">
                  <a:pos x="27" y="47"/>
                </a:cxn>
                <a:cxn ang="0">
                  <a:pos x="10" y="85"/>
                </a:cxn>
                <a:cxn ang="0">
                  <a:pos x="13" y="72"/>
                </a:cxn>
                <a:cxn ang="0">
                  <a:pos x="19" y="85"/>
                </a:cxn>
                <a:cxn ang="0">
                  <a:pos x="23" y="74"/>
                </a:cxn>
                <a:cxn ang="0">
                  <a:pos x="13" y="120"/>
                </a:cxn>
                <a:cxn ang="0">
                  <a:pos x="27" y="89"/>
                </a:cxn>
                <a:cxn ang="0">
                  <a:pos x="10" y="120"/>
                </a:cxn>
                <a:cxn ang="0">
                  <a:pos x="23" y="120"/>
                </a:cxn>
                <a:cxn ang="0">
                  <a:pos x="12" y="144"/>
                </a:cxn>
                <a:cxn ang="0">
                  <a:pos x="21" y="123"/>
                </a:cxn>
                <a:cxn ang="0">
                  <a:pos x="27" y="137"/>
                </a:cxn>
                <a:cxn ang="0">
                  <a:pos x="31" y="129"/>
                </a:cxn>
                <a:cxn ang="0">
                  <a:pos x="17" y="173"/>
                </a:cxn>
                <a:cxn ang="0">
                  <a:pos x="33" y="158"/>
                </a:cxn>
                <a:cxn ang="0">
                  <a:pos x="17" y="173"/>
                </a:cxn>
                <a:cxn ang="0">
                  <a:pos x="13" y="163"/>
                </a:cxn>
                <a:cxn ang="0">
                  <a:pos x="19" y="150"/>
                </a:cxn>
                <a:cxn ang="0">
                  <a:pos x="19" y="196"/>
                </a:cxn>
                <a:cxn ang="0">
                  <a:pos x="29" y="192"/>
                </a:cxn>
                <a:cxn ang="0">
                  <a:pos x="21" y="217"/>
                </a:cxn>
                <a:cxn ang="0">
                  <a:pos x="33" y="182"/>
                </a:cxn>
                <a:cxn ang="0">
                  <a:pos x="12" y="194"/>
                </a:cxn>
                <a:cxn ang="0">
                  <a:pos x="17" y="179"/>
                </a:cxn>
                <a:cxn ang="0">
                  <a:pos x="10" y="219"/>
                </a:cxn>
                <a:cxn ang="0">
                  <a:pos x="19" y="203"/>
                </a:cxn>
                <a:cxn ang="0">
                  <a:pos x="10" y="219"/>
                </a:cxn>
                <a:cxn ang="0">
                  <a:pos x="27" y="245"/>
                </a:cxn>
                <a:cxn ang="0">
                  <a:pos x="33" y="228"/>
                </a:cxn>
                <a:cxn ang="0">
                  <a:pos x="21" y="240"/>
                </a:cxn>
                <a:cxn ang="0">
                  <a:pos x="23" y="223"/>
                </a:cxn>
                <a:cxn ang="0">
                  <a:pos x="25" y="247"/>
                </a:cxn>
                <a:cxn ang="0">
                  <a:pos x="15" y="274"/>
                </a:cxn>
                <a:cxn ang="0">
                  <a:pos x="23" y="251"/>
                </a:cxn>
                <a:cxn ang="0">
                  <a:pos x="25" y="266"/>
                </a:cxn>
                <a:cxn ang="0">
                  <a:pos x="34" y="253"/>
                </a:cxn>
                <a:cxn ang="0">
                  <a:pos x="25" y="263"/>
                </a:cxn>
                <a:cxn ang="0">
                  <a:pos x="31" y="280"/>
                </a:cxn>
                <a:cxn ang="0">
                  <a:pos x="34" y="270"/>
                </a:cxn>
                <a:cxn ang="0">
                  <a:pos x="27" y="278"/>
                </a:cxn>
              </a:cxnLst>
              <a:rect l="0" t="0" r="r" b="b"/>
              <a:pathLst>
                <a:path w="88" h="312">
                  <a:moveTo>
                    <a:pt x="76" y="0"/>
                  </a:moveTo>
                  <a:lnTo>
                    <a:pt x="76" y="0"/>
                  </a:lnTo>
                  <a:lnTo>
                    <a:pt x="78" y="9"/>
                  </a:lnTo>
                  <a:lnTo>
                    <a:pt x="80" y="19"/>
                  </a:lnTo>
                  <a:lnTo>
                    <a:pt x="80" y="38"/>
                  </a:lnTo>
                  <a:lnTo>
                    <a:pt x="78" y="80"/>
                  </a:lnTo>
                  <a:lnTo>
                    <a:pt x="78" y="80"/>
                  </a:lnTo>
                  <a:lnTo>
                    <a:pt x="80" y="106"/>
                  </a:lnTo>
                  <a:lnTo>
                    <a:pt x="82" y="135"/>
                  </a:lnTo>
                  <a:lnTo>
                    <a:pt x="82" y="135"/>
                  </a:lnTo>
                  <a:lnTo>
                    <a:pt x="86" y="213"/>
                  </a:lnTo>
                  <a:lnTo>
                    <a:pt x="88" y="255"/>
                  </a:lnTo>
                  <a:lnTo>
                    <a:pt x="88" y="272"/>
                  </a:lnTo>
                  <a:lnTo>
                    <a:pt x="86" y="280"/>
                  </a:lnTo>
                  <a:lnTo>
                    <a:pt x="86" y="280"/>
                  </a:lnTo>
                  <a:lnTo>
                    <a:pt x="80" y="293"/>
                  </a:lnTo>
                  <a:lnTo>
                    <a:pt x="76" y="303"/>
                  </a:lnTo>
                  <a:lnTo>
                    <a:pt x="71" y="308"/>
                  </a:lnTo>
                  <a:lnTo>
                    <a:pt x="71" y="308"/>
                  </a:lnTo>
                  <a:lnTo>
                    <a:pt x="57" y="310"/>
                  </a:lnTo>
                  <a:lnTo>
                    <a:pt x="44" y="312"/>
                  </a:lnTo>
                  <a:lnTo>
                    <a:pt x="44" y="312"/>
                  </a:lnTo>
                  <a:lnTo>
                    <a:pt x="23" y="308"/>
                  </a:lnTo>
                  <a:lnTo>
                    <a:pt x="15" y="306"/>
                  </a:lnTo>
                  <a:lnTo>
                    <a:pt x="6" y="303"/>
                  </a:lnTo>
                  <a:lnTo>
                    <a:pt x="6" y="303"/>
                  </a:lnTo>
                  <a:lnTo>
                    <a:pt x="6" y="293"/>
                  </a:lnTo>
                  <a:lnTo>
                    <a:pt x="4" y="282"/>
                  </a:lnTo>
                  <a:lnTo>
                    <a:pt x="6" y="261"/>
                  </a:lnTo>
                  <a:lnTo>
                    <a:pt x="6" y="261"/>
                  </a:lnTo>
                  <a:lnTo>
                    <a:pt x="4" y="127"/>
                  </a:lnTo>
                  <a:lnTo>
                    <a:pt x="4" y="127"/>
                  </a:lnTo>
                  <a:lnTo>
                    <a:pt x="4" y="108"/>
                  </a:lnTo>
                  <a:lnTo>
                    <a:pt x="4" y="108"/>
                  </a:lnTo>
                  <a:lnTo>
                    <a:pt x="2" y="72"/>
                  </a:lnTo>
                  <a:lnTo>
                    <a:pt x="0" y="47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15" y="13"/>
                  </a:lnTo>
                  <a:lnTo>
                    <a:pt x="31" y="1"/>
                  </a:lnTo>
                  <a:lnTo>
                    <a:pt x="31" y="1"/>
                  </a:lnTo>
                  <a:lnTo>
                    <a:pt x="38" y="1"/>
                  </a:lnTo>
                  <a:lnTo>
                    <a:pt x="53" y="0"/>
                  </a:lnTo>
                  <a:lnTo>
                    <a:pt x="76" y="0"/>
                  </a:lnTo>
                  <a:lnTo>
                    <a:pt x="76" y="0"/>
                  </a:lnTo>
                  <a:close/>
                  <a:moveTo>
                    <a:pt x="33" y="11"/>
                  </a:moveTo>
                  <a:lnTo>
                    <a:pt x="33" y="11"/>
                  </a:lnTo>
                  <a:lnTo>
                    <a:pt x="33" y="20"/>
                  </a:lnTo>
                  <a:lnTo>
                    <a:pt x="33" y="32"/>
                  </a:lnTo>
                  <a:lnTo>
                    <a:pt x="33" y="53"/>
                  </a:lnTo>
                  <a:lnTo>
                    <a:pt x="33" y="53"/>
                  </a:lnTo>
                  <a:lnTo>
                    <a:pt x="36" y="112"/>
                  </a:lnTo>
                  <a:lnTo>
                    <a:pt x="36" y="112"/>
                  </a:lnTo>
                  <a:lnTo>
                    <a:pt x="38" y="135"/>
                  </a:lnTo>
                  <a:lnTo>
                    <a:pt x="38" y="135"/>
                  </a:lnTo>
                  <a:lnTo>
                    <a:pt x="40" y="207"/>
                  </a:lnTo>
                  <a:lnTo>
                    <a:pt x="44" y="276"/>
                  </a:lnTo>
                  <a:lnTo>
                    <a:pt x="44" y="276"/>
                  </a:lnTo>
                  <a:lnTo>
                    <a:pt x="63" y="278"/>
                  </a:lnTo>
                  <a:lnTo>
                    <a:pt x="74" y="278"/>
                  </a:lnTo>
                  <a:lnTo>
                    <a:pt x="80" y="278"/>
                  </a:lnTo>
                  <a:lnTo>
                    <a:pt x="80" y="278"/>
                  </a:lnTo>
                  <a:lnTo>
                    <a:pt x="82" y="270"/>
                  </a:lnTo>
                  <a:lnTo>
                    <a:pt x="82" y="259"/>
                  </a:lnTo>
                  <a:lnTo>
                    <a:pt x="80" y="238"/>
                  </a:lnTo>
                  <a:lnTo>
                    <a:pt x="80" y="238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22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3" y="64"/>
                  </a:lnTo>
                  <a:lnTo>
                    <a:pt x="73" y="45"/>
                  </a:lnTo>
                  <a:lnTo>
                    <a:pt x="74" y="26"/>
                  </a:lnTo>
                  <a:lnTo>
                    <a:pt x="71" y="9"/>
                  </a:lnTo>
                  <a:lnTo>
                    <a:pt x="71" y="9"/>
                  </a:lnTo>
                  <a:lnTo>
                    <a:pt x="63" y="7"/>
                  </a:lnTo>
                  <a:lnTo>
                    <a:pt x="50" y="7"/>
                  </a:lnTo>
                  <a:lnTo>
                    <a:pt x="33" y="11"/>
                  </a:lnTo>
                  <a:lnTo>
                    <a:pt x="33" y="11"/>
                  </a:lnTo>
                  <a:close/>
                  <a:moveTo>
                    <a:pt x="8" y="28"/>
                  </a:moveTo>
                  <a:lnTo>
                    <a:pt x="8" y="28"/>
                  </a:lnTo>
                  <a:lnTo>
                    <a:pt x="8" y="34"/>
                  </a:lnTo>
                  <a:lnTo>
                    <a:pt x="10" y="36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15" y="32"/>
                  </a:lnTo>
                  <a:lnTo>
                    <a:pt x="21" y="28"/>
                  </a:lnTo>
                  <a:lnTo>
                    <a:pt x="25" y="22"/>
                  </a:lnTo>
                  <a:lnTo>
                    <a:pt x="25" y="19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15" y="22"/>
                  </a:lnTo>
                  <a:lnTo>
                    <a:pt x="8" y="28"/>
                  </a:lnTo>
                  <a:lnTo>
                    <a:pt x="8" y="28"/>
                  </a:lnTo>
                  <a:close/>
                  <a:moveTo>
                    <a:pt x="10" y="57"/>
                  </a:moveTo>
                  <a:lnTo>
                    <a:pt x="10" y="57"/>
                  </a:lnTo>
                  <a:lnTo>
                    <a:pt x="12" y="51"/>
                  </a:lnTo>
                  <a:lnTo>
                    <a:pt x="15" y="47"/>
                  </a:lnTo>
                  <a:lnTo>
                    <a:pt x="17" y="43"/>
                  </a:lnTo>
                  <a:lnTo>
                    <a:pt x="17" y="38"/>
                  </a:lnTo>
                  <a:lnTo>
                    <a:pt x="17" y="38"/>
                  </a:lnTo>
                  <a:lnTo>
                    <a:pt x="10" y="47"/>
                  </a:lnTo>
                  <a:lnTo>
                    <a:pt x="8" y="51"/>
                  </a:lnTo>
                  <a:lnTo>
                    <a:pt x="10" y="57"/>
                  </a:lnTo>
                  <a:lnTo>
                    <a:pt x="10" y="57"/>
                  </a:lnTo>
                  <a:close/>
                  <a:moveTo>
                    <a:pt x="19" y="57"/>
                  </a:moveTo>
                  <a:lnTo>
                    <a:pt x="19" y="57"/>
                  </a:lnTo>
                  <a:lnTo>
                    <a:pt x="23" y="57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1"/>
                  </a:lnTo>
                  <a:lnTo>
                    <a:pt x="27" y="47"/>
                  </a:lnTo>
                  <a:lnTo>
                    <a:pt x="27" y="47"/>
                  </a:lnTo>
                  <a:lnTo>
                    <a:pt x="25" y="47"/>
                  </a:lnTo>
                  <a:lnTo>
                    <a:pt x="23" y="47"/>
                  </a:lnTo>
                  <a:lnTo>
                    <a:pt x="23" y="47"/>
                  </a:lnTo>
                  <a:lnTo>
                    <a:pt x="19" y="57"/>
                  </a:lnTo>
                  <a:lnTo>
                    <a:pt x="19" y="57"/>
                  </a:lnTo>
                  <a:close/>
                  <a:moveTo>
                    <a:pt x="10" y="85"/>
                  </a:moveTo>
                  <a:lnTo>
                    <a:pt x="10" y="85"/>
                  </a:lnTo>
                  <a:lnTo>
                    <a:pt x="12" y="81"/>
                  </a:lnTo>
                  <a:lnTo>
                    <a:pt x="15" y="78"/>
                  </a:lnTo>
                  <a:lnTo>
                    <a:pt x="17" y="68"/>
                  </a:lnTo>
                  <a:lnTo>
                    <a:pt x="17" y="68"/>
                  </a:lnTo>
                  <a:lnTo>
                    <a:pt x="13" y="72"/>
                  </a:lnTo>
                  <a:lnTo>
                    <a:pt x="10" y="74"/>
                  </a:lnTo>
                  <a:lnTo>
                    <a:pt x="10" y="80"/>
                  </a:lnTo>
                  <a:lnTo>
                    <a:pt x="10" y="85"/>
                  </a:lnTo>
                  <a:lnTo>
                    <a:pt x="10" y="85"/>
                  </a:lnTo>
                  <a:close/>
                  <a:moveTo>
                    <a:pt x="19" y="85"/>
                  </a:moveTo>
                  <a:lnTo>
                    <a:pt x="19" y="85"/>
                  </a:lnTo>
                  <a:lnTo>
                    <a:pt x="25" y="83"/>
                  </a:lnTo>
                  <a:lnTo>
                    <a:pt x="27" y="80"/>
                  </a:lnTo>
                  <a:lnTo>
                    <a:pt x="29" y="76"/>
                  </a:lnTo>
                  <a:lnTo>
                    <a:pt x="27" y="70"/>
                  </a:lnTo>
                  <a:lnTo>
                    <a:pt x="27" y="70"/>
                  </a:lnTo>
                  <a:lnTo>
                    <a:pt x="23" y="74"/>
                  </a:lnTo>
                  <a:lnTo>
                    <a:pt x="21" y="78"/>
                  </a:lnTo>
                  <a:lnTo>
                    <a:pt x="19" y="85"/>
                  </a:lnTo>
                  <a:lnTo>
                    <a:pt x="19" y="85"/>
                  </a:lnTo>
                  <a:close/>
                  <a:moveTo>
                    <a:pt x="10" y="120"/>
                  </a:moveTo>
                  <a:lnTo>
                    <a:pt x="10" y="120"/>
                  </a:lnTo>
                  <a:lnTo>
                    <a:pt x="13" y="120"/>
                  </a:lnTo>
                  <a:lnTo>
                    <a:pt x="15" y="118"/>
                  </a:lnTo>
                  <a:lnTo>
                    <a:pt x="17" y="112"/>
                  </a:lnTo>
                  <a:lnTo>
                    <a:pt x="17" y="112"/>
                  </a:lnTo>
                  <a:lnTo>
                    <a:pt x="23" y="101"/>
                  </a:lnTo>
                  <a:lnTo>
                    <a:pt x="27" y="97"/>
                  </a:lnTo>
                  <a:lnTo>
                    <a:pt x="27" y="89"/>
                  </a:lnTo>
                  <a:lnTo>
                    <a:pt x="27" y="89"/>
                  </a:lnTo>
                  <a:lnTo>
                    <a:pt x="17" y="93"/>
                  </a:lnTo>
                  <a:lnTo>
                    <a:pt x="12" y="99"/>
                  </a:lnTo>
                  <a:lnTo>
                    <a:pt x="10" y="108"/>
                  </a:lnTo>
                  <a:lnTo>
                    <a:pt x="10" y="120"/>
                  </a:lnTo>
                  <a:lnTo>
                    <a:pt x="10" y="120"/>
                  </a:lnTo>
                  <a:close/>
                  <a:moveTo>
                    <a:pt x="23" y="122"/>
                  </a:moveTo>
                  <a:lnTo>
                    <a:pt x="23" y="122"/>
                  </a:lnTo>
                  <a:lnTo>
                    <a:pt x="25" y="122"/>
                  </a:lnTo>
                  <a:lnTo>
                    <a:pt x="25" y="122"/>
                  </a:lnTo>
                  <a:lnTo>
                    <a:pt x="25" y="120"/>
                  </a:lnTo>
                  <a:lnTo>
                    <a:pt x="23" y="120"/>
                  </a:lnTo>
                  <a:lnTo>
                    <a:pt x="23" y="120"/>
                  </a:lnTo>
                  <a:lnTo>
                    <a:pt x="23" y="122"/>
                  </a:lnTo>
                  <a:lnTo>
                    <a:pt x="23" y="122"/>
                  </a:lnTo>
                  <a:close/>
                  <a:moveTo>
                    <a:pt x="10" y="131"/>
                  </a:moveTo>
                  <a:lnTo>
                    <a:pt x="10" y="131"/>
                  </a:lnTo>
                  <a:lnTo>
                    <a:pt x="12" y="144"/>
                  </a:lnTo>
                  <a:lnTo>
                    <a:pt x="12" y="144"/>
                  </a:lnTo>
                  <a:lnTo>
                    <a:pt x="15" y="141"/>
                  </a:lnTo>
                  <a:lnTo>
                    <a:pt x="19" y="135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21" y="123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17" y="127"/>
                  </a:lnTo>
                  <a:lnTo>
                    <a:pt x="10" y="131"/>
                  </a:lnTo>
                  <a:lnTo>
                    <a:pt x="10" y="131"/>
                  </a:lnTo>
                  <a:close/>
                  <a:moveTo>
                    <a:pt x="27" y="137"/>
                  </a:moveTo>
                  <a:lnTo>
                    <a:pt x="27" y="137"/>
                  </a:lnTo>
                  <a:lnTo>
                    <a:pt x="29" y="137"/>
                  </a:lnTo>
                  <a:lnTo>
                    <a:pt x="31" y="135"/>
                  </a:lnTo>
                  <a:lnTo>
                    <a:pt x="31" y="131"/>
                  </a:lnTo>
                  <a:lnTo>
                    <a:pt x="31" y="129"/>
                  </a:lnTo>
                  <a:lnTo>
                    <a:pt x="31" y="129"/>
                  </a:lnTo>
                  <a:lnTo>
                    <a:pt x="29" y="129"/>
                  </a:lnTo>
                  <a:lnTo>
                    <a:pt x="29" y="129"/>
                  </a:lnTo>
                  <a:lnTo>
                    <a:pt x="27" y="137"/>
                  </a:lnTo>
                  <a:lnTo>
                    <a:pt x="27" y="137"/>
                  </a:lnTo>
                  <a:close/>
                  <a:moveTo>
                    <a:pt x="17" y="173"/>
                  </a:moveTo>
                  <a:lnTo>
                    <a:pt x="17" y="173"/>
                  </a:lnTo>
                  <a:lnTo>
                    <a:pt x="19" y="169"/>
                  </a:lnTo>
                  <a:lnTo>
                    <a:pt x="25" y="167"/>
                  </a:lnTo>
                  <a:lnTo>
                    <a:pt x="29" y="167"/>
                  </a:lnTo>
                  <a:lnTo>
                    <a:pt x="31" y="171"/>
                  </a:lnTo>
                  <a:lnTo>
                    <a:pt x="31" y="171"/>
                  </a:lnTo>
                  <a:lnTo>
                    <a:pt x="33" y="158"/>
                  </a:lnTo>
                  <a:lnTo>
                    <a:pt x="33" y="152"/>
                  </a:lnTo>
                  <a:lnTo>
                    <a:pt x="31" y="148"/>
                  </a:lnTo>
                  <a:lnTo>
                    <a:pt x="31" y="148"/>
                  </a:lnTo>
                  <a:lnTo>
                    <a:pt x="21" y="160"/>
                  </a:lnTo>
                  <a:lnTo>
                    <a:pt x="19" y="165"/>
                  </a:lnTo>
                  <a:lnTo>
                    <a:pt x="17" y="173"/>
                  </a:lnTo>
                  <a:lnTo>
                    <a:pt x="17" y="173"/>
                  </a:lnTo>
                  <a:close/>
                  <a:moveTo>
                    <a:pt x="10" y="169"/>
                  </a:moveTo>
                  <a:lnTo>
                    <a:pt x="10" y="169"/>
                  </a:lnTo>
                  <a:lnTo>
                    <a:pt x="12" y="167"/>
                  </a:lnTo>
                  <a:lnTo>
                    <a:pt x="13" y="165"/>
                  </a:lnTo>
                  <a:lnTo>
                    <a:pt x="13" y="163"/>
                  </a:lnTo>
                  <a:lnTo>
                    <a:pt x="15" y="162"/>
                  </a:lnTo>
                  <a:lnTo>
                    <a:pt x="15" y="162"/>
                  </a:lnTo>
                  <a:lnTo>
                    <a:pt x="17" y="158"/>
                  </a:lnTo>
                  <a:lnTo>
                    <a:pt x="19" y="156"/>
                  </a:lnTo>
                  <a:lnTo>
                    <a:pt x="19" y="152"/>
                  </a:lnTo>
                  <a:lnTo>
                    <a:pt x="19" y="150"/>
                  </a:lnTo>
                  <a:lnTo>
                    <a:pt x="19" y="150"/>
                  </a:lnTo>
                  <a:lnTo>
                    <a:pt x="12" y="158"/>
                  </a:lnTo>
                  <a:lnTo>
                    <a:pt x="10" y="163"/>
                  </a:lnTo>
                  <a:lnTo>
                    <a:pt x="10" y="169"/>
                  </a:lnTo>
                  <a:lnTo>
                    <a:pt x="10" y="16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23" y="192"/>
                  </a:lnTo>
                  <a:lnTo>
                    <a:pt x="27" y="190"/>
                  </a:lnTo>
                  <a:lnTo>
                    <a:pt x="27" y="190"/>
                  </a:lnTo>
                  <a:lnTo>
                    <a:pt x="29" y="192"/>
                  </a:lnTo>
                  <a:lnTo>
                    <a:pt x="29" y="192"/>
                  </a:lnTo>
                  <a:lnTo>
                    <a:pt x="29" y="192"/>
                  </a:lnTo>
                  <a:lnTo>
                    <a:pt x="27" y="200"/>
                  </a:lnTo>
                  <a:lnTo>
                    <a:pt x="25" y="205"/>
                  </a:lnTo>
                  <a:lnTo>
                    <a:pt x="21" y="211"/>
                  </a:lnTo>
                  <a:lnTo>
                    <a:pt x="21" y="217"/>
                  </a:lnTo>
                  <a:lnTo>
                    <a:pt x="21" y="217"/>
                  </a:lnTo>
                  <a:lnTo>
                    <a:pt x="25" y="213"/>
                  </a:lnTo>
                  <a:lnTo>
                    <a:pt x="29" y="211"/>
                  </a:lnTo>
                  <a:lnTo>
                    <a:pt x="31" y="211"/>
                  </a:lnTo>
                  <a:lnTo>
                    <a:pt x="31" y="211"/>
                  </a:lnTo>
                  <a:lnTo>
                    <a:pt x="33" y="192"/>
                  </a:lnTo>
                  <a:lnTo>
                    <a:pt x="33" y="182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3" y="184"/>
                  </a:lnTo>
                  <a:lnTo>
                    <a:pt x="19" y="196"/>
                  </a:lnTo>
                  <a:lnTo>
                    <a:pt x="19" y="196"/>
                  </a:lnTo>
                  <a:close/>
                  <a:moveTo>
                    <a:pt x="12" y="194"/>
                  </a:moveTo>
                  <a:lnTo>
                    <a:pt x="12" y="194"/>
                  </a:lnTo>
                  <a:lnTo>
                    <a:pt x="13" y="190"/>
                  </a:lnTo>
                  <a:lnTo>
                    <a:pt x="17" y="186"/>
                  </a:lnTo>
                  <a:lnTo>
                    <a:pt x="19" y="182"/>
                  </a:lnTo>
                  <a:lnTo>
                    <a:pt x="17" y="179"/>
                  </a:lnTo>
                  <a:lnTo>
                    <a:pt x="17" y="179"/>
                  </a:lnTo>
                  <a:lnTo>
                    <a:pt x="12" y="184"/>
                  </a:lnTo>
                  <a:lnTo>
                    <a:pt x="10" y="188"/>
                  </a:lnTo>
                  <a:lnTo>
                    <a:pt x="12" y="194"/>
                  </a:lnTo>
                  <a:lnTo>
                    <a:pt x="12" y="194"/>
                  </a:lnTo>
                  <a:close/>
                  <a:moveTo>
                    <a:pt x="10" y="219"/>
                  </a:moveTo>
                  <a:lnTo>
                    <a:pt x="10" y="219"/>
                  </a:lnTo>
                  <a:lnTo>
                    <a:pt x="12" y="219"/>
                  </a:lnTo>
                  <a:lnTo>
                    <a:pt x="13" y="217"/>
                  </a:lnTo>
                  <a:lnTo>
                    <a:pt x="13" y="213"/>
                  </a:lnTo>
                  <a:lnTo>
                    <a:pt x="13" y="213"/>
                  </a:lnTo>
                  <a:lnTo>
                    <a:pt x="19" y="207"/>
                  </a:lnTo>
                  <a:lnTo>
                    <a:pt x="19" y="203"/>
                  </a:lnTo>
                  <a:lnTo>
                    <a:pt x="19" y="200"/>
                  </a:lnTo>
                  <a:lnTo>
                    <a:pt x="19" y="200"/>
                  </a:lnTo>
                  <a:lnTo>
                    <a:pt x="15" y="203"/>
                  </a:lnTo>
                  <a:lnTo>
                    <a:pt x="12" y="207"/>
                  </a:lnTo>
                  <a:lnTo>
                    <a:pt x="10" y="213"/>
                  </a:lnTo>
                  <a:lnTo>
                    <a:pt x="10" y="219"/>
                  </a:lnTo>
                  <a:lnTo>
                    <a:pt x="10" y="219"/>
                  </a:lnTo>
                  <a:close/>
                  <a:moveTo>
                    <a:pt x="21" y="247"/>
                  </a:moveTo>
                  <a:lnTo>
                    <a:pt x="21" y="247"/>
                  </a:lnTo>
                  <a:lnTo>
                    <a:pt x="23" y="245"/>
                  </a:lnTo>
                  <a:lnTo>
                    <a:pt x="25" y="243"/>
                  </a:lnTo>
                  <a:lnTo>
                    <a:pt x="27" y="245"/>
                  </a:lnTo>
                  <a:lnTo>
                    <a:pt x="27" y="245"/>
                  </a:lnTo>
                  <a:lnTo>
                    <a:pt x="25" y="242"/>
                  </a:lnTo>
                  <a:lnTo>
                    <a:pt x="25" y="242"/>
                  </a:lnTo>
                  <a:lnTo>
                    <a:pt x="31" y="240"/>
                  </a:lnTo>
                  <a:lnTo>
                    <a:pt x="33" y="234"/>
                  </a:lnTo>
                  <a:lnTo>
                    <a:pt x="33" y="228"/>
                  </a:lnTo>
                  <a:lnTo>
                    <a:pt x="33" y="223"/>
                  </a:lnTo>
                  <a:lnTo>
                    <a:pt x="33" y="223"/>
                  </a:lnTo>
                  <a:lnTo>
                    <a:pt x="31" y="223"/>
                  </a:lnTo>
                  <a:lnTo>
                    <a:pt x="31" y="223"/>
                  </a:lnTo>
                  <a:lnTo>
                    <a:pt x="23" y="234"/>
                  </a:lnTo>
                  <a:lnTo>
                    <a:pt x="21" y="240"/>
                  </a:lnTo>
                  <a:lnTo>
                    <a:pt x="21" y="247"/>
                  </a:lnTo>
                  <a:lnTo>
                    <a:pt x="21" y="247"/>
                  </a:lnTo>
                  <a:close/>
                  <a:moveTo>
                    <a:pt x="13" y="243"/>
                  </a:moveTo>
                  <a:lnTo>
                    <a:pt x="13" y="243"/>
                  </a:lnTo>
                  <a:lnTo>
                    <a:pt x="23" y="223"/>
                  </a:lnTo>
                  <a:lnTo>
                    <a:pt x="23" y="223"/>
                  </a:lnTo>
                  <a:lnTo>
                    <a:pt x="17" y="226"/>
                  </a:lnTo>
                  <a:lnTo>
                    <a:pt x="13" y="232"/>
                  </a:lnTo>
                  <a:lnTo>
                    <a:pt x="12" y="238"/>
                  </a:lnTo>
                  <a:lnTo>
                    <a:pt x="13" y="243"/>
                  </a:lnTo>
                  <a:lnTo>
                    <a:pt x="13" y="243"/>
                  </a:lnTo>
                  <a:close/>
                  <a:moveTo>
                    <a:pt x="25" y="247"/>
                  </a:moveTo>
                  <a:lnTo>
                    <a:pt x="25" y="247"/>
                  </a:lnTo>
                  <a:lnTo>
                    <a:pt x="19" y="253"/>
                  </a:lnTo>
                  <a:lnTo>
                    <a:pt x="15" y="259"/>
                  </a:lnTo>
                  <a:lnTo>
                    <a:pt x="13" y="266"/>
                  </a:lnTo>
                  <a:lnTo>
                    <a:pt x="13" y="270"/>
                  </a:lnTo>
                  <a:lnTo>
                    <a:pt x="15" y="274"/>
                  </a:lnTo>
                  <a:lnTo>
                    <a:pt x="15" y="274"/>
                  </a:lnTo>
                  <a:lnTo>
                    <a:pt x="17" y="268"/>
                  </a:lnTo>
                  <a:lnTo>
                    <a:pt x="19" y="263"/>
                  </a:lnTo>
                  <a:lnTo>
                    <a:pt x="23" y="259"/>
                  </a:lnTo>
                  <a:lnTo>
                    <a:pt x="23" y="251"/>
                  </a:lnTo>
                  <a:lnTo>
                    <a:pt x="23" y="251"/>
                  </a:lnTo>
                  <a:lnTo>
                    <a:pt x="27" y="251"/>
                  </a:lnTo>
                  <a:lnTo>
                    <a:pt x="27" y="249"/>
                  </a:lnTo>
                  <a:lnTo>
                    <a:pt x="27" y="249"/>
                  </a:lnTo>
                  <a:lnTo>
                    <a:pt x="25" y="247"/>
                  </a:lnTo>
                  <a:lnTo>
                    <a:pt x="25" y="247"/>
                  </a:lnTo>
                  <a:close/>
                  <a:moveTo>
                    <a:pt x="25" y="266"/>
                  </a:moveTo>
                  <a:lnTo>
                    <a:pt x="25" y="266"/>
                  </a:lnTo>
                  <a:lnTo>
                    <a:pt x="29" y="263"/>
                  </a:lnTo>
                  <a:lnTo>
                    <a:pt x="34" y="263"/>
                  </a:lnTo>
                  <a:lnTo>
                    <a:pt x="34" y="263"/>
                  </a:lnTo>
                  <a:lnTo>
                    <a:pt x="34" y="257"/>
                  </a:lnTo>
                  <a:lnTo>
                    <a:pt x="34" y="253"/>
                  </a:lnTo>
                  <a:lnTo>
                    <a:pt x="34" y="253"/>
                  </a:lnTo>
                  <a:lnTo>
                    <a:pt x="33" y="253"/>
                  </a:lnTo>
                  <a:lnTo>
                    <a:pt x="33" y="253"/>
                  </a:lnTo>
                  <a:lnTo>
                    <a:pt x="31" y="257"/>
                  </a:lnTo>
                  <a:lnTo>
                    <a:pt x="29" y="259"/>
                  </a:lnTo>
                  <a:lnTo>
                    <a:pt x="25" y="263"/>
                  </a:lnTo>
                  <a:lnTo>
                    <a:pt x="25" y="266"/>
                  </a:lnTo>
                  <a:lnTo>
                    <a:pt x="25" y="266"/>
                  </a:lnTo>
                  <a:close/>
                  <a:moveTo>
                    <a:pt x="27" y="284"/>
                  </a:moveTo>
                  <a:lnTo>
                    <a:pt x="27" y="284"/>
                  </a:lnTo>
                  <a:lnTo>
                    <a:pt x="29" y="282"/>
                  </a:lnTo>
                  <a:lnTo>
                    <a:pt x="31" y="280"/>
                  </a:lnTo>
                  <a:lnTo>
                    <a:pt x="31" y="280"/>
                  </a:lnTo>
                  <a:lnTo>
                    <a:pt x="31" y="276"/>
                  </a:lnTo>
                  <a:lnTo>
                    <a:pt x="31" y="276"/>
                  </a:lnTo>
                  <a:lnTo>
                    <a:pt x="34" y="274"/>
                  </a:lnTo>
                  <a:lnTo>
                    <a:pt x="34" y="270"/>
                  </a:lnTo>
                  <a:lnTo>
                    <a:pt x="34" y="270"/>
                  </a:lnTo>
                  <a:lnTo>
                    <a:pt x="31" y="272"/>
                  </a:lnTo>
                  <a:lnTo>
                    <a:pt x="31" y="274"/>
                  </a:lnTo>
                  <a:lnTo>
                    <a:pt x="31" y="276"/>
                  </a:lnTo>
                  <a:lnTo>
                    <a:pt x="31" y="276"/>
                  </a:lnTo>
                  <a:lnTo>
                    <a:pt x="27" y="278"/>
                  </a:lnTo>
                  <a:lnTo>
                    <a:pt x="27" y="278"/>
                  </a:lnTo>
                  <a:lnTo>
                    <a:pt x="27" y="284"/>
                  </a:lnTo>
                  <a:lnTo>
                    <a:pt x="27" y="28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7"/>
            <p:cNvSpPr>
              <a:spLocks noEditPoints="1"/>
            </p:cNvSpPr>
            <p:nvPr/>
          </p:nvSpPr>
          <p:spPr bwMode="auto">
            <a:xfrm>
              <a:off x="3565526" y="1301750"/>
              <a:ext cx="417513" cy="471488"/>
            </a:xfrm>
            <a:custGeom>
              <a:avLst/>
              <a:gdLst/>
              <a:ahLst/>
              <a:cxnLst>
                <a:cxn ang="0">
                  <a:pos x="155" y="106"/>
                </a:cxn>
                <a:cxn ang="0">
                  <a:pos x="97" y="154"/>
                </a:cxn>
                <a:cxn ang="0">
                  <a:pos x="176" y="135"/>
                </a:cxn>
                <a:cxn ang="0">
                  <a:pos x="223" y="253"/>
                </a:cxn>
                <a:cxn ang="0">
                  <a:pos x="113" y="297"/>
                </a:cxn>
                <a:cxn ang="0">
                  <a:pos x="8" y="203"/>
                </a:cxn>
                <a:cxn ang="0">
                  <a:pos x="48" y="51"/>
                </a:cxn>
                <a:cxn ang="0">
                  <a:pos x="202" y="5"/>
                </a:cxn>
                <a:cxn ang="0">
                  <a:pos x="198" y="11"/>
                </a:cxn>
                <a:cxn ang="0">
                  <a:pos x="75" y="57"/>
                </a:cxn>
                <a:cxn ang="0">
                  <a:pos x="57" y="215"/>
                </a:cxn>
                <a:cxn ang="0">
                  <a:pos x="166" y="270"/>
                </a:cxn>
                <a:cxn ang="0">
                  <a:pos x="254" y="169"/>
                </a:cxn>
                <a:cxn ang="0">
                  <a:pos x="176" y="175"/>
                </a:cxn>
                <a:cxn ang="0">
                  <a:pos x="147" y="221"/>
                </a:cxn>
                <a:cxn ang="0">
                  <a:pos x="90" y="154"/>
                </a:cxn>
                <a:cxn ang="0">
                  <a:pos x="183" y="66"/>
                </a:cxn>
                <a:cxn ang="0">
                  <a:pos x="256" y="72"/>
                </a:cxn>
                <a:cxn ang="0">
                  <a:pos x="63" y="59"/>
                </a:cxn>
                <a:cxn ang="0">
                  <a:pos x="38" y="81"/>
                </a:cxn>
                <a:cxn ang="0">
                  <a:pos x="38" y="81"/>
                </a:cxn>
                <a:cxn ang="0">
                  <a:pos x="153" y="93"/>
                </a:cxn>
                <a:cxn ang="0">
                  <a:pos x="153" y="93"/>
                </a:cxn>
                <a:cxn ang="0">
                  <a:pos x="117" y="93"/>
                </a:cxn>
                <a:cxn ang="0">
                  <a:pos x="33" y="104"/>
                </a:cxn>
                <a:cxn ang="0">
                  <a:pos x="44" y="91"/>
                </a:cxn>
                <a:cxn ang="0">
                  <a:pos x="141" y="89"/>
                </a:cxn>
                <a:cxn ang="0">
                  <a:pos x="23" y="118"/>
                </a:cxn>
                <a:cxn ang="0">
                  <a:pos x="35" y="133"/>
                </a:cxn>
                <a:cxn ang="0">
                  <a:pos x="23" y="158"/>
                </a:cxn>
                <a:cxn ang="0">
                  <a:pos x="36" y="175"/>
                </a:cxn>
                <a:cxn ang="0">
                  <a:pos x="128" y="162"/>
                </a:cxn>
                <a:cxn ang="0">
                  <a:pos x="14" y="154"/>
                </a:cxn>
                <a:cxn ang="0">
                  <a:pos x="134" y="173"/>
                </a:cxn>
                <a:cxn ang="0">
                  <a:pos x="14" y="175"/>
                </a:cxn>
                <a:cxn ang="0">
                  <a:pos x="113" y="179"/>
                </a:cxn>
                <a:cxn ang="0">
                  <a:pos x="141" y="179"/>
                </a:cxn>
                <a:cxn ang="0">
                  <a:pos x="151" y="184"/>
                </a:cxn>
                <a:cxn ang="0">
                  <a:pos x="187" y="182"/>
                </a:cxn>
                <a:cxn ang="0">
                  <a:pos x="38" y="192"/>
                </a:cxn>
                <a:cxn ang="0">
                  <a:pos x="12" y="198"/>
                </a:cxn>
                <a:cxn ang="0">
                  <a:pos x="113" y="194"/>
                </a:cxn>
                <a:cxn ang="0">
                  <a:pos x="179" y="205"/>
                </a:cxn>
                <a:cxn ang="0">
                  <a:pos x="134" y="211"/>
                </a:cxn>
                <a:cxn ang="0">
                  <a:pos x="35" y="217"/>
                </a:cxn>
                <a:cxn ang="0">
                  <a:pos x="35" y="217"/>
                </a:cxn>
                <a:cxn ang="0">
                  <a:pos x="25" y="221"/>
                </a:cxn>
                <a:cxn ang="0">
                  <a:pos x="31" y="228"/>
                </a:cxn>
                <a:cxn ang="0">
                  <a:pos x="54" y="224"/>
                </a:cxn>
                <a:cxn ang="0">
                  <a:pos x="54" y="240"/>
                </a:cxn>
                <a:cxn ang="0">
                  <a:pos x="69" y="242"/>
                </a:cxn>
                <a:cxn ang="0">
                  <a:pos x="88" y="257"/>
                </a:cxn>
                <a:cxn ang="0">
                  <a:pos x="57" y="268"/>
                </a:cxn>
                <a:cxn ang="0">
                  <a:pos x="50" y="261"/>
                </a:cxn>
                <a:cxn ang="0">
                  <a:pos x="88" y="264"/>
                </a:cxn>
                <a:cxn ang="0">
                  <a:pos x="105" y="264"/>
                </a:cxn>
                <a:cxn ang="0">
                  <a:pos x="71" y="276"/>
                </a:cxn>
                <a:cxn ang="0">
                  <a:pos x="84" y="284"/>
                </a:cxn>
                <a:cxn ang="0">
                  <a:pos x="111" y="284"/>
                </a:cxn>
              </a:cxnLst>
              <a:rect l="0" t="0" r="r" b="b"/>
              <a:pathLst>
                <a:path w="263" h="297">
                  <a:moveTo>
                    <a:pt x="263" y="74"/>
                  </a:moveTo>
                  <a:lnTo>
                    <a:pt x="263" y="74"/>
                  </a:lnTo>
                  <a:lnTo>
                    <a:pt x="246" y="81"/>
                  </a:lnTo>
                  <a:lnTo>
                    <a:pt x="227" y="87"/>
                  </a:lnTo>
                  <a:lnTo>
                    <a:pt x="187" y="101"/>
                  </a:lnTo>
                  <a:lnTo>
                    <a:pt x="187" y="101"/>
                  </a:lnTo>
                  <a:lnTo>
                    <a:pt x="174" y="104"/>
                  </a:lnTo>
                  <a:lnTo>
                    <a:pt x="166" y="106"/>
                  </a:lnTo>
                  <a:lnTo>
                    <a:pt x="160" y="108"/>
                  </a:lnTo>
                  <a:lnTo>
                    <a:pt x="160" y="108"/>
                  </a:lnTo>
                  <a:lnTo>
                    <a:pt x="155" y="106"/>
                  </a:lnTo>
                  <a:lnTo>
                    <a:pt x="149" y="104"/>
                  </a:lnTo>
                  <a:lnTo>
                    <a:pt x="143" y="101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26" y="99"/>
                  </a:lnTo>
                  <a:lnTo>
                    <a:pt x="118" y="102"/>
                  </a:lnTo>
                  <a:lnTo>
                    <a:pt x="111" y="110"/>
                  </a:lnTo>
                  <a:lnTo>
                    <a:pt x="105" y="118"/>
                  </a:lnTo>
                  <a:lnTo>
                    <a:pt x="101" y="129"/>
                  </a:lnTo>
                  <a:lnTo>
                    <a:pt x="97" y="141"/>
                  </a:lnTo>
                  <a:lnTo>
                    <a:pt x="97" y="154"/>
                  </a:lnTo>
                  <a:lnTo>
                    <a:pt x="99" y="167"/>
                  </a:lnTo>
                  <a:lnTo>
                    <a:pt x="99" y="167"/>
                  </a:lnTo>
                  <a:lnTo>
                    <a:pt x="105" y="165"/>
                  </a:lnTo>
                  <a:lnTo>
                    <a:pt x="111" y="162"/>
                  </a:lnTo>
                  <a:lnTo>
                    <a:pt x="122" y="152"/>
                  </a:lnTo>
                  <a:lnTo>
                    <a:pt x="134" y="142"/>
                  </a:lnTo>
                  <a:lnTo>
                    <a:pt x="139" y="139"/>
                  </a:lnTo>
                  <a:lnTo>
                    <a:pt x="145" y="137"/>
                  </a:lnTo>
                  <a:lnTo>
                    <a:pt x="145" y="137"/>
                  </a:lnTo>
                  <a:lnTo>
                    <a:pt x="160" y="135"/>
                  </a:lnTo>
                  <a:lnTo>
                    <a:pt x="176" y="135"/>
                  </a:lnTo>
                  <a:lnTo>
                    <a:pt x="176" y="135"/>
                  </a:lnTo>
                  <a:lnTo>
                    <a:pt x="218" y="133"/>
                  </a:lnTo>
                  <a:lnTo>
                    <a:pt x="239" y="133"/>
                  </a:lnTo>
                  <a:lnTo>
                    <a:pt x="261" y="133"/>
                  </a:lnTo>
                  <a:lnTo>
                    <a:pt x="261" y="133"/>
                  </a:lnTo>
                  <a:lnTo>
                    <a:pt x="261" y="156"/>
                  </a:lnTo>
                  <a:lnTo>
                    <a:pt x="259" y="179"/>
                  </a:lnTo>
                  <a:lnTo>
                    <a:pt x="254" y="202"/>
                  </a:lnTo>
                  <a:lnTo>
                    <a:pt x="246" y="221"/>
                  </a:lnTo>
                  <a:lnTo>
                    <a:pt x="237" y="238"/>
                  </a:lnTo>
                  <a:lnTo>
                    <a:pt x="223" y="253"/>
                  </a:lnTo>
                  <a:lnTo>
                    <a:pt x="210" y="264"/>
                  </a:lnTo>
                  <a:lnTo>
                    <a:pt x="193" y="274"/>
                  </a:lnTo>
                  <a:lnTo>
                    <a:pt x="193" y="274"/>
                  </a:lnTo>
                  <a:lnTo>
                    <a:pt x="174" y="278"/>
                  </a:lnTo>
                  <a:lnTo>
                    <a:pt x="157" y="284"/>
                  </a:lnTo>
                  <a:lnTo>
                    <a:pt x="157" y="284"/>
                  </a:lnTo>
                  <a:lnTo>
                    <a:pt x="139" y="291"/>
                  </a:lnTo>
                  <a:lnTo>
                    <a:pt x="132" y="295"/>
                  </a:lnTo>
                  <a:lnTo>
                    <a:pt x="124" y="297"/>
                  </a:lnTo>
                  <a:lnTo>
                    <a:pt x="124" y="297"/>
                  </a:lnTo>
                  <a:lnTo>
                    <a:pt x="113" y="297"/>
                  </a:lnTo>
                  <a:lnTo>
                    <a:pt x="101" y="295"/>
                  </a:lnTo>
                  <a:lnTo>
                    <a:pt x="80" y="291"/>
                  </a:lnTo>
                  <a:lnTo>
                    <a:pt x="80" y="291"/>
                  </a:lnTo>
                  <a:lnTo>
                    <a:pt x="69" y="285"/>
                  </a:lnTo>
                  <a:lnTo>
                    <a:pt x="59" y="280"/>
                  </a:lnTo>
                  <a:lnTo>
                    <a:pt x="50" y="272"/>
                  </a:lnTo>
                  <a:lnTo>
                    <a:pt x="40" y="263"/>
                  </a:lnTo>
                  <a:lnTo>
                    <a:pt x="27" y="243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8" y="203"/>
                  </a:lnTo>
                  <a:lnTo>
                    <a:pt x="2" y="190"/>
                  </a:lnTo>
                  <a:lnTo>
                    <a:pt x="0" y="175"/>
                  </a:lnTo>
                  <a:lnTo>
                    <a:pt x="0" y="154"/>
                  </a:lnTo>
                  <a:lnTo>
                    <a:pt x="0" y="154"/>
                  </a:lnTo>
                  <a:lnTo>
                    <a:pt x="4" y="131"/>
                  </a:lnTo>
                  <a:lnTo>
                    <a:pt x="12" y="106"/>
                  </a:lnTo>
                  <a:lnTo>
                    <a:pt x="19" y="85"/>
                  </a:lnTo>
                  <a:lnTo>
                    <a:pt x="29" y="68"/>
                  </a:lnTo>
                  <a:lnTo>
                    <a:pt x="29" y="68"/>
                  </a:lnTo>
                  <a:lnTo>
                    <a:pt x="36" y="61"/>
                  </a:lnTo>
                  <a:lnTo>
                    <a:pt x="48" y="51"/>
                  </a:lnTo>
                  <a:lnTo>
                    <a:pt x="71" y="34"/>
                  </a:lnTo>
                  <a:lnTo>
                    <a:pt x="71" y="34"/>
                  </a:lnTo>
                  <a:lnTo>
                    <a:pt x="94" y="22"/>
                  </a:lnTo>
                  <a:lnTo>
                    <a:pt x="117" y="11"/>
                  </a:lnTo>
                  <a:lnTo>
                    <a:pt x="139" y="3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72" y="0"/>
                  </a:lnTo>
                  <a:lnTo>
                    <a:pt x="183" y="0"/>
                  </a:lnTo>
                  <a:lnTo>
                    <a:pt x="193" y="1"/>
                  </a:lnTo>
                  <a:lnTo>
                    <a:pt x="202" y="5"/>
                  </a:lnTo>
                  <a:lnTo>
                    <a:pt x="218" y="13"/>
                  </a:lnTo>
                  <a:lnTo>
                    <a:pt x="231" y="24"/>
                  </a:lnTo>
                  <a:lnTo>
                    <a:pt x="231" y="24"/>
                  </a:lnTo>
                  <a:lnTo>
                    <a:pt x="242" y="34"/>
                  </a:lnTo>
                  <a:lnTo>
                    <a:pt x="252" y="45"/>
                  </a:lnTo>
                  <a:lnTo>
                    <a:pt x="259" y="59"/>
                  </a:lnTo>
                  <a:lnTo>
                    <a:pt x="263" y="74"/>
                  </a:lnTo>
                  <a:lnTo>
                    <a:pt x="263" y="74"/>
                  </a:lnTo>
                  <a:close/>
                  <a:moveTo>
                    <a:pt x="210" y="17"/>
                  </a:moveTo>
                  <a:lnTo>
                    <a:pt x="210" y="17"/>
                  </a:lnTo>
                  <a:lnTo>
                    <a:pt x="198" y="11"/>
                  </a:lnTo>
                  <a:lnTo>
                    <a:pt x="187" y="7"/>
                  </a:lnTo>
                  <a:lnTo>
                    <a:pt x="174" y="7"/>
                  </a:lnTo>
                  <a:lnTo>
                    <a:pt x="160" y="7"/>
                  </a:lnTo>
                  <a:lnTo>
                    <a:pt x="147" y="9"/>
                  </a:lnTo>
                  <a:lnTo>
                    <a:pt x="136" y="13"/>
                  </a:lnTo>
                  <a:lnTo>
                    <a:pt x="124" y="17"/>
                  </a:lnTo>
                  <a:lnTo>
                    <a:pt x="115" y="20"/>
                  </a:lnTo>
                  <a:lnTo>
                    <a:pt x="115" y="20"/>
                  </a:lnTo>
                  <a:lnTo>
                    <a:pt x="105" y="28"/>
                  </a:lnTo>
                  <a:lnTo>
                    <a:pt x="94" y="38"/>
                  </a:lnTo>
                  <a:lnTo>
                    <a:pt x="75" y="57"/>
                  </a:lnTo>
                  <a:lnTo>
                    <a:pt x="59" y="80"/>
                  </a:lnTo>
                  <a:lnTo>
                    <a:pt x="46" y="104"/>
                  </a:lnTo>
                  <a:lnTo>
                    <a:pt x="46" y="104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40" y="137"/>
                  </a:lnTo>
                  <a:lnTo>
                    <a:pt x="40" y="154"/>
                  </a:lnTo>
                  <a:lnTo>
                    <a:pt x="42" y="171"/>
                  </a:lnTo>
                  <a:lnTo>
                    <a:pt x="46" y="186"/>
                  </a:lnTo>
                  <a:lnTo>
                    <a:pt x="50" y="202"/>
                  </a:lnTo>
                  <a:lnTo>
                    <a:pt x="57" y="215"/>
                  </a:lnTo>
                  <a:lnTo>
                    <a:pt x="65" y="226"/>
                  </a:lnTo>
                  <a:lnTo>
                    <a:pt x="75" y="236"/>
                  </a:lnTo>
                  <a:lnTo>
                    <a:pt x="75" y="236"/>
                  </a:lnTo>
                  <a:lnTo>
                    <a:pt x="86" y="245"/>
                  </a:lnTo>
                  <a:lnTo>
                    <a:pt x="97" y="255"/>
                  </a:lnTo>
                  <a:lnTo>
                    <a:pt x="111" y="261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38" y="270"/>
                  </a:lnTo>
                  <a:lnTo>
                    <a:pt x="153" y="272"/>
                  </a:lnTo>
                  <a:lnTo>
                    <a:pt x="166" y="270"/>
                  </a:lnTo>
                  <a:lnTo>
                    <a:pt x="179" y="268"/>
                  </a:lnTo>
                  <a:lnTo>
                    <a:pt x="193" y="264"/>
                  </a:lnTo>
                  <a:lnTo>
                    <a:pt x="204" y="259"/>
                  </a:lnTo>
                  <a:lnTo>
                    <a:pt x="214" y="251"/>
                  </a:lnTo>
                  <a:lnTo>
                    <a:pt x="223" y="243"/>
                  </a:lnTo>
                  <a:lnTo>
                    <a:pt x="231" y="232"/>
                  </a:lnTo>
                  <a:lnTo>
                    <a:pt x="239" y="221"/>
                  </a:lnTo>
                  <a:lnTo>
                    <a:pt x="244" y="209"/>
                  </a:lnTo>
                  <a:lnTo>
                    <a:pt x="248" y="196"/>
                  </a:lnTo>
                  <a:lnTo>
                    <a:pt x="252" y="182"/>
                  </a:lnTo>
                  <a:lnTo>
                    <a:pt x="254" y="169"/>
                  </a:lnTo>
                  <a:lnTo>
                    <a:pt x="256" y="156"/>
                  </a:lnTo>
                  <a:lnTo>
                    <a:pt x="256" y="141"/>
                  </a:lnTo>
                  <a:lnTo>
                    <a:pt x="256" y="141"/>
                  </a:lnTo>
                  <a:lnTo>
                    <a:pt x="202" y="141"/>
                  </a:lnTo>
                  <a:lnTo>
                    <a:pt x="176" y="141"/>
                  </a:lnTo>
                  <a:lnTo>
                    <a:pt x="151" y="144"/>
                  </a:lnTo>
                  <a:lnTo>
                    <a:pt x="151" y="144"/>
                  </a:lnTo>
                  <a:lnTo>
                    <a:pt x="151" y="173"/>
                  </a:lnTo>
                  <a:lnTo>
                    <a:pt x="151" y="173"/>
                  </a:lnTo>
                  <a:lnTo>
                    <a:pt x="162" y="175"/>
                  </a:lnTo>
                  <a:lnTo>
                    <a:pt x="176" y="175"/>
                  </a:lnTo>
                  <a:lnTo>
                    <a:pt x="189" y="175"/>
                  </a:lnTo>
                  <a:lnTo>
                    <a:pt x="200" y="175"/>
                  </a:lnTo>
                  <a:lnTo>
                    <a:pt x="200" y="175"/>
                  </a:lnTo>
                  <a:lnTo>
                    <a:pt x="198" y="190"/>
                  </a:lnTo>
                  <a:lnTo>
                    <a:pt x="195" y="202"/>
                  </a:lnTo>
                  <a:lnTo>
                    <a:pt x="187" y="211"/>
                  </a:lnTo>
                  <a:lnTo>
                    <a:pt x="178" y="217"/>
                  </a:lnTo>
                  <a:lnTo>
                    <a:pt x="178" y="217"/>
                  </a:lnTo>
                  <a:lnTo>
                    <a:pt x="168" y="219"/>
                  </a:lnTo>
                  <a:lnTo>
                    <a:pt x="157" y="221"/>
                  </a:lnTo>
                  <a:lnTo>
                    <a:pt x="147" y="221"/>
                  </a:lnTo>
                  <a:lnTo>
                    <a:pt x="138" y="221"/>
                  </a:lnTo>
                  <a:lnTo>
                    <a:pt x="128" y="217"/>
                  </a:lnTo>
                  <a:lnTo>
                    <a:pt x="120" y="213"/>
                  </a:lnTo>
                  <a:lnTo>
                    <a:pt x="113" y="209"/>
                  </a:lnTo>
                  <a:lnTo>
                    <a:pt x="107" y="203"/>
                  </a:lnTo>
                  <a:lnTo>
                    <a:pt x="107" y="203"/>
                  </a:lnTo>
                  <a:lnTo>
                    <a:pt x="101" y="198"/>
                  </a:lnTo>
                  <a:lnTo>
                    <a:pt x="97" y="188"/>
                  </a:lnTo>
                  <a:lnTo>
                    <a:pt x="92" y="171"/>
                  </a:lnTo>
                  <a:lnTo>
                    <a:pt x="92" y="171"/>
                  </a:lnTo>
                  <a:lnTo>
                    <a:pt x="90" y="154"/>
                  </a:lnTo>
                  <a:lnTo>
                    <a:pt x="92" y="135"/>
                  </a:lnTo>
                  <a:lnTo>
                    <a:pt x="96" y="118"/>
                  </a:lnTo>
                  <a:lnTo>
                    <a:pt x="103" y="102"/>
                  </a:lnTo>
                  <a:lnTo>
                    <a:pt x="113" y="89"/>
                  </a:lnTo>
                  <a:lnTo>
                    <a:pt x="124" y="78"/>
                  </a:lnTo>
                  <a:lnTo>
                    <a:pt x="138" y="68"/>
                  </a:lnTo>
                  <a:lnTo>
                    <a:pt x="153" y="64"/>
                  </a:lnTo>
                  <a:lnTo>
                    <a:pt x="153" y="64"/>
                  </a:lnTo>
                  <a:lnTo>
                    <a:pt x="168" y="62"/>
                  </a:lnTo>
                  <a:lnTo>
                    <a:pt x="176" y="64"/>
                  </a:lnTo>
                  <a:lnTo>
                    <a:pt x="183" y="66"/>
                  </a:lnTo>
                  <a:lnTo>
                    <a:pt x="183" y="66"/>
                  </a:lnTo>
                  <a:lnTo>
                    <a:pt x="189" y="70"/>
                  </a:lnTo>
                  <a:lnTo>
                    <a:pt x="195" y="76"/>
                  </a:lnTo>
                  <a:lnTo>
                    <a:pt x="202" y="81"/>
                  </a:lnTo>
                  <a:lnTo>
                    <a:pt x="210" y="83"/>
                  </a:lnTo>
                  <a:lnTo>
                    <a:pt x="210" y="83"/>
                  </a:lnTo>
                  <a:lnTo>
                    <a:pt x="221" y="83"/>
                  </a:lnTo>
                  <a:lnTo>
                    <a:pt x="233" y="80"/>
                  </a:lnTo>
                  <a:lnTo>
                    <a:pt x="246" y="74"/>
                  </a:lnTo>
                  <a:lnTo>
                    <a:pt x="256" y="72"/>
                  </a:lnTo>
                  <a:lnTo>
                    <a:pt x="256" y="72"/>
                  </a:lnTo>
                  <a:lnTo>
                    <a:pt x="248" y="55"/>
                  </a:lnTo>
                  <a:lnTo>
                    <a:pt x="239" y="40"/>
                  </a:lnTo>
                  <a:lnTo>
                    <a:pt x="225" y="26"/>
                  </a:lnTo>
                  <a:lnTo>
                    <a:pt x="210" y="17"/>
                  </a:lnTo>
                  <a:lnTo>
                    <a:pt x="210" y="17"/>
                  </a:lnTo>
                  <a:close/>
                  <a:moveTo>
                    <a:pt x="40" y="68"/>
                  </a:moveTo>
                  <a:lnTo>
                    <a:pt x="40" y="68"/>
                  </a:lnTo>
                  <a:lnTo>
                    <a:pt x="48" y="66"/>
                  </a:lnTo>
                  <a:lnTo>
                    <a:pt x="54" y="61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67" y="59"/>
                  </a:lnTo>
                  <a:lnTo>
                    <a:pt x="71" y="51"/>
                  </a:lnTo>
                  <a:lnTo>
                    <a:pt x="77" y="45"/>
                  </a:lnTo>
                  <a:lnTo>
                    <a:pt x="86" y="36"/>
                  </a:lnTo>
                  <a:lnTo>
                    <a:pt x="86" y="36"/>
                  </a:lnTo>
                  <a:lnTo>
                    <a:pt x="63" y="51"/>
                  </a:lnTo>
                  <a:lnTo>
                    <a:pt x="40" y="68"/>
                  </a:lnTo>
                  <a:lnTo>
                    <a:pt x="40" y="68"/>
                  </a:lnTo>
                  <a:close/>
                  <a:moveTo>
                    <a:pt x="38" y="81"/>
                  </a:moveTo>
                  <a:lnTo>
                    <a:pt x="38" y="81"/>
                  </a:lnTo>
                  <a:lnTo>
                    <a:pt x="42" y="81"/>
                  </a:lnTo>
                  <a:lnTo>
                    <a:pt x="46" y="80"/>
                  </a:lnTo>
                  <a:lnTo>
                    <a:pt x="50" y="78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7" y="72"/>
                  </a:lnTo>
                  <a:lnTo>
                    <a:pt x="59" y="68"/>
                  </a:lnTo>
                  <a:lnTo>
                    <a:pt x="61" y="64"/>
                  </a:lnTo>
                  <a:lnTo>
                    <a:pt x="61" y="64"/>
                  </a:lnTo>
                  <a:lnTo>
                    <a:pt x="50" y="74"/>
                  </a:lnTo>
                  <a:lnTo>
                    <a:pt x="38" y="81"/>
                  </a:lnTo>
                  <a:lnTo>
                    <a:pt x="38" y="81"/>
                  </a:lnTo>
                  <a:close/>
                  <a:moveTo>
                    <a:pt x="27" y="81"/>
                  </a:moveTo>
                  <a:lnTo>
                    <a:pt x="27" y="81"/>
                  </a:lnTo>
                  <a:lnTo>
                    <a:pt x="35" y="76"/>
                  </a:lnTo>
                  <a:lnTo>
                    <a:pt x="36" y="74"/>
                  </a:lnTo>
                  <a:lnTo>
                    <a:pt x="36" y="70"/>
                  </a:lnTo>
                  <a:lnTo>
                    <a:pt x="36" y="70"/>
                  </a:lnTo>
                  <a:lnTo>
                    <a:pt x="31" y="76"/>
                  </a:lnTo>
                  <a:lnTo>
                    <a:pt x="27" y="81"/>
                  </a:lnTo>
                  <a:lnTo>
                    <a:pt x="27" y="81"/>
                  </a:lnTo>
                  <a:close/>
                  <a:moveTo>
                    <a:pt x="153" y="93"/>
                  </a:moveTo>
                  <a:lnTo>
                    <a:pt x="153" y="93"/>
                  </a:lnTo>
                  <a:lnTo>
                    <a:pt x="166" y="83"/>
                  </a:lnTo>
                  <a:lnTo>
                    <a:pt x="174" y="78"/>
                  </a:lnTo>
                  <a:lnTo>
                    <a:pt x="179" y="74"/>
                  </a:lnTo>
                  <a:lnTo>
                    <a:pt x="179" y="74"/>
                  </a:lnTo>
                  <a:lnTo>
                    <a:pt x="174" y="70"/>
                  </a:lnTo>
                  <a:lnTo>
                    <a:pt x="170" y="72"/>
                  </a:lnTo>
                  <a:lnTo>
                    <a:pt x="166" y="74"/>
                  </a:lnTo>
                  <a:lnTo>
                    <a:pt x="162" y="76"/>
                  </a:lnTo>
                  <a:lnTo>
                    <a:pt x="157" y="85"/>
                  </a:lnTo>
                  <a:lnTo>
                    <a:pt x="153" y="93"/>
                  </a:lnTo>
                  <a:lnTo>
                    <a:pt x="153" y="93"/>
                  </a:lnTo>
                  <a:close/>
                  <a:moveTo>
                    <a:pt x="117" y="93"/>
                  </a:moveTo>
                  <a:lnTo>
                    <a:pt x="117" y="93"/>
                  </a:lnTo>
                  <a:lnTo>
                    <a:pt x="130" y="89"/>
                  </a:lnTo>
                  <a:lnTo>
                    <a:pt x="139" y="83"/>
                  </a:lnTo>
                  <a:lnTo>
                    <a:pt x="157" y="70"/>
                  </a:lnTo>
                  <a:lnTo>
                    <a:pt x="157" y="70"/>
                  </a:lnTo>
                  <a:lnTo>
                    <a:pt x="143" y="74"/>
                  </a:lnTo>
                  <a:lnTo>
                    <a:pt x="134" y="80"/>
                  </a:lnTo>
                  <a:lnTo>
                    <a:pt x="126" y="85"/>
                  </a:lnTo>
                  <a:lnTo>
                    <a:pt x="117" y="93"/>
                  </a:lnTo>
                  <a:lnTo>
                    <a:pt x="117" y="93"/>
                  </a:lnTo>
                  <a:close/>
                  <a:moveTo>
                    <a:pt x="181" y="83"/>
                  </a:moveTo>
                  <a:lnTo>
                    <a:pt x="181" y="83"/>
                  </a:lnTo>
                  <a:lnTo>
                    <a:pt x="187" y="81"/>
                  </a:lnTo>
                  <a:lnTo>
                    <a:pt x="189" y="80"/>
                  </a:lnTo>
                  <a:lnTo>
                    <a:pt x="187" y="78"/>
                  </a:lnTo>
                  <a:lnTo>
                    <a:pt x="187" y="78"/>
                  </a:lnTo>
                  <a:lnTo>
                    <a:pt x="183" y="81"/>
                  </a:lnTo>
                  <a:lnTo>
                    <a:pt x="181" y="83"/>
                  </a:lnTo>
                  <a:lnTo>
                    <a:pt x="181" y="83"/>
                  </a:lnTo>
                  <a:close/>
                  <a:moveTo>
                    <a:pt x="33" y="104"/>
                  </a:moveTo>
                  <a:lnTo>
                    <a:pt x="33" y="104"/>
                  </a:lnTo>
                  <a:lnTo>
                    <a:pt x="35" y="102"/>
                  </a:lnTo>
                  <a:lnTo>
                    <a:pt x="36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4" y="97"/>
                  </a:lnTo>
                  <a:lnTo>
                    <a:pt x="46" y="93"/>
                  </a:lnTo>
                  <a:lnTo>
                    <a:pt x="48" y="89"/>
                  </a:lnTo>
                  <a:lnTo>
                    <a:pt x="48" y="87"/>
                  </a:lnTo>
                  <a:lnTo>
                    <a:pt x="48" y="87"/>
                  </a:lnTo>
                  <a:lnTo>
                    <a:pt x="44" y="91"/>
                  </a:lnTo>
                  <a:lnTo>
                    <a:pt x="38" y="95"/>
                  </a:lnTo>
                  <a:lnTo>
                    <a:pt x="35" y="99"/>
                  </a:lnTo>
                  <a:lnTo>
                    <a:pt x="33" y="104"/>
                  </a:lnTo>
                  <a:lnTo>
                    <a:pt x="33" y="104"/>
                  </a:lnTo>
                  <a:close/>
                  <a:moveTo>
                    <a:pt x="138" y="95"/>
                  </a:moveTo>
                  <a:lnTo>
                    <a:pt x="138" y="95"/>
                  </a:lnTo>
                  <a:lnTo>
                    <a:pt x="141" y="93"/>
                  </a:lnTo>
                  <a:lnTo>
                    <a:pt x="143" y="91"/>
                  </a:lnTo>
                  <a:lnTo>
                    <a:pt x="143" y="87"/>
                  </a:lnTo>
                  <a:lnTo>
                    <a:pt x="143" y="87"/>
                  </a:lnTo>
                  <a:lnTo>
                    <a:pt x="141" y="89"/>
                  </a:lnTo>
                  <a:lnTo>
                    <a:pt x="139" y="91"/>
                  </a:lnTo>
                  <a:lnTo>
                    <a:pt x="138" y="91"/>
                  </a:lnTo>
                  <a:lnTo>
                    <a:pt x="138" y="95"/>
                  </a:lnTo>
                  <a:lnTo>
                    <a:pt x="138" y="95"/>
                  </a:lnTo>
                  <a:close/>
                  <a:moveTo>
                    <a:pt x="16" y="131"/>
                  </a:moveTo>
                  <a:lnTo>
                    <a:pt x="16" y="131"/>
                  </a:lnTo>
                  <a:lnTo>
                    <a:pt x="21" y="123"/>
                  </a:lnTo>
                  <a:lnTo>
                    <a:pt x="25" y="118"/>
                  </a:lnTo>
                  <a:lnTo>
                    <a:pt x="27" y="116"/>
                  </a:lnTo>
                  <a:lnTo>
                    <a:pt x="27" y="116"/>
                  </a:lnTo>
                  <a:lnTo>
                    <a:pt x="23" y="118"/>
                  </a:lnTo>
                  <a:lnTo>
                    <a:pt x="17" y="122"/>
                  </a:lnTo>
                  <a:lnTo>
                    <a:pt x="14" y="125"/>
                  </a:lnTo>
                  <a:lnTo>
                    <a:pt x="14" y="127"/>
                  </a:lnTo>
                  <a:lnTo>
                    <a:pt x="16" y="131"/>
                  </a:lnTo>
                  <a:lnTo>
                    <a:pt x="16" y="131"/>
                  </a:lnTo>
                  <a:close/>
                  <a:moveTo>
                    <a:pt x="14" y="144"/>
                  </a:moveTo>
                  <a:lnTo>
                    <a:pt x="14" y="144"/>
                  </a:lnTo>
                  <a:lnTo>
                    <a:pt x="23" y="137"/>
                  </a:lnTo>
                  <a:lnTo>
                    <a:pt x="29" y="135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6" y="125"/>
                  </a:lnTo>
                  <a:lnTo>
                    <a:pt x="36" y="120"/>
                  </a:lnTo>
                  <a:lnTo>
                    <a:pt x="36" y="120"/>
                  </a:lnTo>
                  <a:lnTo>
                    <a:pt x="29" y="123"/>
                  </a:lnTo>
                  <a:lnTo>
                    <a:pt x="23" y="131"/>
                  </a:lnTo>
                  <a:lnTo>
                    <a:pt x="17" y="137"/>
                  </a:lnTo>
                  <a:lnTo>
                    <a:pt x="14" y="144"/>
                  </a:lnTo>
                  <a:lnTo>
                    <a:pt x="14" y="144"/>
                  </a:lnTo>
                  <a:close/>
                  <a:moveTo>
                    <a:pt x="17" y="162"/>
                  </a:moveTo>
                  <a:lnTo>
                    <a:pt x="17" y="162"/>
                  </a:lnTo>
                  <a:lnTo>
                    <a:pt x="23" y="158"/>
                  </a:lnTo>
                  <a:lnTo>
                    <a:pt x="27" y="158"/>
                  </a:lnTo>
                  <a:lnTo>
                    <a:pt x="31" y="160"/>
                  </a:lnTo>
                  <a:lnTo>
                    <a:pt x="31" y="160"/>
                  </a:lnTo>
                  <a:lnTo>
                    <a:pt x="29" y="165"/>
                  </a:lnTo>
                  <a:lnTo>
                    <a:pt x="25" y="171"/>
                  </a:lnTo>
                  <a:lnTo>
                    <a:pt x="21" y="177"/>
                  </a:lnTo>
                  <a:lnTo>
                    <a:pt x="17" y="181"/>
                  </a:lnTo>
                  <a:lnTo>
                    <a:pt x="17" y="181"/>
                  </a:lnTo>
                  <a:lnTo>
                    <a:pt x="27" y="179"/>
                  </a:lnTo>
                  <a:lnTo>
                    <a:pt x="36" y="175"/>
                  </a:lnTo>
                  <a:lnTo>
                    <a:pt x="36" y="175"/>
                  </a:lnTo>
                  <a:lnTo>
                    <a:pt x="35" y="167"/>
                  </a:lnTo>
                  <a:lnTo>
                    <a:pt x="35" y="160"/>
                  </a:lnTo>
                  <a:lnTo>
                    <a:pt x="35" y="152"/>
                  </a:lnTo>
                  <a:lnTo>
                    <a:pt x="33" y="144"/>
                  </a:lnTo>
                  <a:lnTo>
                    <a:pt x="33" y="144"/>
                  </a:lnTo>
                  <a:lnTo>
                    <a:pt x="25" y="152"/>
                  </a:lnTo>
                  <a:lnTo>
                    <a:pt x="17" y="162"/>
                  </a:lnTo>
                  <a:lnTo>
                    <a:pt x="17" y="162"/>
                  </a:lnTo>
                  <a:close/>
                  <a:moveTo>
                    <a:pt x="111" y="171"/>
                  </a:moveTo>
                  <a:lnTo>
                    <a:pt x="111" y="171"/>
                  </a:lnTo>
                  <a:lnTo>
                    <a:pt x="128" y="162"/>
                  </a:lnTo>
                  <a:lnTo>
                    <a:pt x="136" y="158"/>
                  </a:lnTo>
                  <a:lnTo>
                    <a:pt x="141" y="150"/>
                  </a:lnTo>
                  <a:lnTo>
                    <a:pt x="141" y="150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24" y="160"/>
                  </a:lnTo>
                  <a:lnTo>
                    <a:pt x="111" y="171"/>
                  </a:lnTo>
                  <a:lnTo>
                    <a:pt x="111" y="171"/>
                  </a:lnTo>
                  <a:close/>
                  <a:moveTo>
                    <a:pt x="10" y="160"/>
                  </a:moveTo>
                  <a:lnTo>
                    <a:pt x="10" y="160"/>
                  </a:lnTo>
                  <a:lnTo>
                    <a:pt x="14" y="154"/>
                  </a:lnTo>
                  <a:lnTo>
                    <a:pt x="17" y="152"/>
                  </a:lnTo>
                  <a:lnTo>
                    <a:pt x="17" y="150"/>
                  </a:lnTo>
                  <a:lnTo>
                    <a:pt x="17" y="150"/>
                  </a:lnTo>
                  <a:lnTo>
                    <a:pt x="12" y="154"/>
                  </a:lnTo>
                  <a:lnTo>
                    <a:pt x="10" y="158"/>
                  </a:lnTo>
                  <a:lnTo>
                    <a:pt x="10" y="160"/>
                  </a:lnTo>
                  <a:lnTo>
                    <a:pt x="10" y="160"/>
                  </a:lnTo>
                  <a:close/>
                  <a:moveTo>
                    <a:pt x="124" y="179"/>
                  </a:moveTo>
                  <a:lnTo>
                    <a:pt x="124" y="179"/>
                  </a:lnTo>
                  <a:lnTo>
                    <a:pt x="128" y="175"/>
                  </a:lnTo>
                  <a:lnTo>
                    <a:pt x="134" y="173"/>
                  </a:lnTo>
                  <a:lnTo>
                    <a:pt x="139" y="169"/>
                  </a:lnTo>
                  <a:lnTo>
                    <a:pt x="141" y="163"/>
                  </a:lnTo>
                  <a:lnTo>
                    <a:pt x="141" y="163"/>
                  </a:lnTo>
                  <a:lnTo>
                    <a:pt x="132" y="171"/>
                  </a:lnTo>
                  <a:lnTo>
                    <a:pt x="124" y="179"/>
                  </a:lnTo>
                  <a:lnTo>
                    <a:pt x="124" y="179"/>
                  </a:lnTo>
                  <a:close/>
                  <a:moveTo>
                    <a:pt x="8" y="179"/>
                  </a:moveTo>
                  <a:lnTo>
                    <a:pt x="8" y="179"/>
                  </a:lnTo>
                  <a:lnTo>
                    <a:pt x="10" y="179"/>
                  </a:lnTo>
                  <a:lnTo>
                    <a:pt x="12" y="177"/>
                  </a:lnTo>
                  <a:lnTo>
                    <a:pt x="14" y="175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0" y="177"/>
                  </a:lnTo>
                  <a:lnTo>
                    <a:pt x="8" y="179"/>
                  </a:lnTo>
                  <a:lnTo>
                    <a:pt x="8" y="179"/>
                  </a:lnTo>
                  <a:close/>
                  <a:moveTo>
                    <a:pt x="107" y="184"/>
                  </a:moveTo>
                  <a:lnTo>
                    <a:pt x="107" y="184"/>
                  </a:lnTo>
                  <a:lnTo>
                    <a:pt x="111" y="181"/>
                  </a:lnTo>
                  <a:lnTo>
                    <a:pt x="113" y="181"/>
                  </a:lnTo>
                  <a:lnTo>
                    <a:pt x="113" y="179"/>
                  </a:lnTo>
                  <a:lnTo>
                    <a:pt x="113" y="179"/>
                  </a:lnTo>
                  <a:lnTo>
                    <a:pt x="107" y="181"/>
                  </a:lnTo>
                  <a:lnTo>
                    <a:pt x="107" y="182"/>
                  </a:lnTo>
                  <a:lnTo>
                    <a:pt x="107" y="184"/>
                  </a:lnTo>
                  <a:lnTo>
                    <a:pt x="107" y="184"/>
                  </a:lnTo>
                  <a:close/>
                  <a:moveTo>
                    <a:pt x="126" y="192"/>
                  </a:moveTo>
                  <a:lnTo>
                    <a:pt x="126" y="192"/>
                  </a:lnTo>
                  <a:lnTo>
                    <a:pt x="130" y="188"/>
                  </a:lnTo>
                  <a:lnTo>
                    <a:pt x="134" y="186"/>
                  </a:lnTo>
                  <a:lnTo>
                    <a:pt x="138" y="184"/>
                  </a:lnTo>
                  <a:lnTo>
                    <a:pt x="141" y="179"/>
                  </a:lnTo>
                  <a:lnTo>
                    <a:pt x="141" y="179"/>
                  </a:lnTo>
                  <a:lnTo>
                    <a:pt x="132" y="184"/>
                  </a:lnTo>
                  <a:lnTo>
                    <a:pt x="128" y="188"/>
                  </a:lnTo>
                  <a:lnTo>
                    <a:pt x="126" y="192"/>
                  </a:lnTo>
                  <a:lnTo>
                    <a:pt x="126" y="192"/>
                  </a:lnTo>
                  <a:close/>
                  <a:moveTo>
                    <a:pt x="138" y="194"/>
                  </a:moveTo>
                  <a:lnTo>
                    <a:pt x="138" y="194"/>
                  </a:lnTo>
                  <a:lnTo>
                    <a:pt x="143" y="192"/>
                  </a:lnTo>
                  <a:lnTo>
                    <a:pt x="149" y="190"/>
                  </a:lnTo>
                  <a:lnTo>
                    <a:pt x="158" y="182"/>
                  </a:lnTo>
                  <a:lnTo>
                    <a:pt x="158" y="182"/>
                  </a:lnTo>
                  <a:lnTo>
                    <a:pt x="151" y="184"/>
                  </a:lnTo>
                  <a:lnTo>
                    <a:pt x="145" y="186"/>
                  </a:lnTo>
                  <a:lnTo>
                    <a:pt x="138" y="194"/>
                  </a:lnTo>
                  <a:lnTo>
                    <a:pt x="138" y="194"/>
                  </a:lnTo>
                  <a:close/>
                  <a:moveTo>
                    <a:pt x="181" y="192"/>
                  </a:moveTo>
                  <a:lnTo>
                    <a:pt x="181" y="192"/>
                  </a:lnTo>
                  <a:lnTo>
                    <a:pt x="185" y="190"/>
                  </a:lnTo>
                  <a:lnTo>
                    <a:pt x="191" y="186"/>
                  </a:lnTo>
                  <a:lnTo>
                    <a:pt x="191" y="186"/>
                  </a:lnTo>
                  <a:lnTo>
                    <a:pt x="191" y="184"/>
                  </a:lnTo>
                  <a:lnTo>
                    <a:pt x="187" y="182"/>
                  </a:lnTo>
                  <a:lnTo>
                    <a:pt x="187" y="182"/>
                  </a:lnTo>
                  <a:lnTo>
                    <a:pt x="185" y="184"/>
                  </a:lnTo>
                  <a:lnTo>
                    <a:pt x="183" y="188"/>
                  </a:lnTo>
                  <a:lnTo>
                    <a:pt x="181" y="190"/>
                  </a:lnTo>
                  <a:lnTo>
                    <a:pt x="181" y="192"/>
                  </a:lnTo>
                  <a:lnTo>
                    <a:pt x="181" y="192"/>
                  </a:lnTo>
                  <a:close/>
                  <a:moveTo>
                    <a:pt x="17" y="207"/>
                  </a:moveTo>
                  <a:lnTo>
                    <a:pt x="17" y="207"/>
                  </a:lnTo>
                  <a:lnTo>
                    <a:pt x="29" y="202"/>
                  </a:lnTo>
                  <a:lnTo>
                    <a:pt x="40" y="198"/>
                  </a:lnTo>
                  <a:lnTo>
                    <a:pt x="40" y="198"/>
                  </a:lnTo>
                  <a:lnTo>
                    <a:pt x="38" y="192"/>
                  </a:lnTo>
                  <a:lnTo>
                    <a:pt x="36" y="184"/>
                  </a:lnTo>
                  <a:lnTo>
                    <a:pt x="36" y="184"/>
                  </a:lnTo>
                  <a:lnTo>
                    <a:pt x="35" y="184"/>
                  </a:lnTo>
                  <a:lnTo>
                    <a:pt x="35" y="184"/>
                  </a:lnTo>
                  <a:lnTo>
                    <a:pt x="31" y="190"/>
                  </a:lnTo>
                  <a:lnTo>
                    <a:pt x="27" y="196"/>
                  </a:lnTo>
                  <a:lnTo>
                    <a:pt x="17" y="207"/>
                  </a:lnTo>
                  <a:lnTo>
                    <a:pt x="17" y="207"/>
                  </a:lnTo>
                  <a:close/>
                  <a:moveTo>
                    <a:pt x="12" y="194"/>
                  </a:moveTo>
                  <a:lnTo>
                    <a:pt x="12" y="194"/>
                  </a:lnTo>
                  <a:lnTo>
                    <a:pt x="12" y="198"/>
                  </a:lnTo>
                  <a:lnTo>
                    <a:pt x="14" y="200"/>
                  </a:lnTo>
                  <a:lnTo>
                    <a:pt x="16" y="200"/>
                  </a:lnTo>
                  <a:lnTo>
                    <a:pt x="16" y="200"/>
                  </a:lnTo>
                  <a:lnTo>
                    <a:pt x="21" y="194"/>
                  </a:lnTo>
                  <a:lnTo>
                    <a:pt x="25" y="186"/>
                  </a:lnTo>
                  <a:lnTo>
                    <a:pt x="25" y="186"/>
                  </a:lnTo>
                  <a:lnTo>
                    <a:pt x="17" y="190"/>
                  </a:lnTo>
                  <a:lnTo>
                    <a:pt x="12" y="194"/>
                  </a:lnTo>
                  <a:lnTo>
                    <a:pt x="12" y="194"/>
                  </a:lnTo>
                  <a:close/>
                  <a:moveTo>
                    <a:pt x="113" y="194"/>
                  </a:moveTo>
                  <a:lnTo>
                    <a:pt x="113" y="194"/>
                  </a:lnTo>
                  <a:lnTo>
                    <a:pt x="113" y="198"/>
                  </a:lnTo>
                  <a:lnTo>
                    <a:pt x="113" y="198"/>
                  </a:lnTo>
                  <a:lnTo>
                    <a:pt x="117" y="198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17" y="194"/>
                  </a:lnTo>
                  <a:lnTo>
                    <a:pt x="113" y="194"/>
                  </a:lnTo>
                  <a:lnTo>
                    <a:pt x="113" y="194"/>
                  </a:lnTo>
                  <a:close/>
                  <a:moveTo>
                    <a:pt x="170" y="209"/>
                  </a:moveTo>
                  <a:lnTo>
                    <a:pt x="170" y="209"/>
                  </a:lnTo>
                  <a:lnTo>
                    <a:pt x="179" y="205"/>
                  </a:lnTo>
                  <a:lnTo>
                    <a:pt x="183" y="202"/>
                  </a:lnTo>
                  <a:lnTo>
                    <a:pt x="185" y="198"/>
                  </a:lnTo>
                  <a:lnTo>
                    <a:pt x="185" y="198"/>
                  </a:lnTo>
                  <a:lnTo>
                    <a:pt x="181" y="202"/>
                  </a:lnTo>
                  <a:lnTo>
                    <a:pt x="176" y="203"/>
                  </a:lnTo>
                  <a:lnTo>
                    <a:pt x="172" y="207"/>
                  </a:lnTo>
                  <a:lnTo>
                    <a:pt x="170" y="209"/>
                  </a:lnTo>
                  <a:lnTo>
                    <a:pt x="170" y="209"/>
                  </a:lnTo>
                  <a:close/>
                  <a:moveTo>
                    <a:pt x="128" y="207"/>
                  </a:moveTo>
                  <a:lnTo>
                    <a:pt x="128" y="207"/>
                  </a:lnTo>
                  <a:lnTo>
                    <a:pt x="134" y="211"/>
                  </a:lnTo>
                  <a:lnTo>
                    <a:pt x="141" y="213"/>
                  </a:lnTo>
                  <a:lnTo>
                    <a:pt x="149" y="213"/>
                  </a:lnTo>
                  <a:lnTo>
                    <a:pt x="155" y="209"/>
                  </a:lnTo>
                  <a:lnTo>
                    <a:pt x="155" y="209"/>
                  </a:lnTo>
                  <a:lnTo>
                    <a:pt x="139" y="203"/>
                  </a:lnTo>
                  <a:lnTo>
                    <a:pt x="136" y="202"/>
                  </a:lnTo>
                  <a:lnTo>
                    <a:pt x="134" y="202"/>
                  </a:lnTo>
                  <a:lnTo>
                    <a:pt x="130" y="203"/>
                  </a:lnTo>
                  <a:lnTo>
                    <a:pt x="128" y="207"/>
                  </a:lnTo>
                  <a:lnTo>
                    <a:pt x="128" y="207"/>
                  </a:lnTo>
                  <a:close/>
                  <a:moveTo>
                    <a:pt x="35" y="217"/>
                  </a:moveTo>
                  <a:lnTo>
                    <a:pt x="35" y="217"/>
                  </a:lnTo>
                  <a:lnTo>
                    <a:pt x="40" y="215"/>
                  </a:lnTo>
                  <a:lnTo>
                    <a:pt x="46" y="213"/>
                  </a:lnTo>
                  <a:lnTo>
                    <a:pt x="46" y="213"/>
                  </a:lnTo>
                  <a:lnTo>
                    <a:pt x="44" y="209"/>
                  </a:lnTo>
                  <a:lnTo>
                    <a:pt x="44" y="207"/>
                  </a:lnTo>
                  <a:lnTo>
                    <a:pt x="42" y="207"/>
                  </a:lnTo>
                  <a:lnTo>
                    <a:pt x="42" y="207"/>
                  </a:lnTo>
                  <a:lnTo>
                    <a:pt x="38" y="213"/>
                  </a:lnTo>
                  <a:lnTo>
                    <a:pt x="35" y="217"/>
                  </a:lnTo>
                  <a:lnTo>
                    <a:pt x="35" y="217"/>
                  </a:lnTo>
                  <a:close/>
                  <a:moveTo>
                    <a:pt x="25" y="221"/>
                  </a:moveTo>
                  <a:lnTo>
                    <a:pt x="25" y="221"/>
                  </a:lnTo>
                  <a:lnTo>
                    <a:pt x="29" y="213"/>
                  </a:lnTo>
                  <a:lnTo>
                    <a:pt x="31" y="211"/>
                  </a:lnTo>
                  <a:lnTo>
                    <a:pt x="31" y="207"/>
                  </a:lnTo>
                  <a:lnTo>
                    <a:pt x="31" y="207"/>
                  </a:lnTo>
                  <a:lnTo>
                    <a:pt x="23" y="213"/>
                  </a:lnTo>
                  <a:lnTo>
                    <a:pt x="21" y="217"/>
                  </a:lnTo>
                  <a:lnTo>
                    <a:pt x="21" y="219"/>
                  </a:lnTo>
                  <a:lnTo>
                    <a:pt x="25" y="221"/>
                  </a:lnTo>
                  <a:lnTo>
                    <a:pt x="25" y="221"/>
                  </a:lnTo>
                  <a:close/>
                  <a:moveTo>
                    <a:pt x="27" y="228"/>
                  </a:moveTo>
                  <a:lnTo>
                    <a:pt x="27" y="228"/>
                  </a:lnTo>
                  <a:lnTo>
                    <a:pt x="29" y="234"/>
                  </a:lnTo>
                  <a:lnTo>
                    <a:pt x="33" y="238"/>
                  </a:lnTo>
                  <a:lnTo>
                    <a:pt x="33" y="238"/>
                  </a:lnTo>
                  <a:lnTo>
                    <a:pt x="38" y="230"/>
                  </a:lnTo>
                  <a:lnTo>
                    <a:pt x="44" y="223"/>
                  </a:lnTo>
                  <a:lnTo>
                    <a:pt x="44" y="223"/>
                  </a:lnTo>
                  <a:lnTo>
                    <a:pt x="38" y="224"/>
                  </a:lnTo>
                  <a:lnTo>
                    <a:pt x="35" y="226"/>
                  </a:lnTo>
                  <a:lnTo>
                    <a:pt x="31" y="228"/>
                  </a:lnTo>
                  <a:lnTo>
                    <a:pt x="27" y="228"/>
                  </a:lnTo>
                  <a:lnTo>
                    <a:pt x="27" y="228"/>
                  </a:lnTo>
                  <a:close/>
                  <a:moveTo>
                    <a:pt x="42" y="236"/>
                  </a:moveTo>
                  <a:lnTo>
                    <a:pt x="42" y="236"/>
                  </a:lnTo>
                  <a:lnTo>
                    <a:pt x="52" y="234"/>
                  </a:lnTo>
                  <a:lnTo>
                    <a:pt x="57" y="228"/>
                  </a:lnTo>
                  <a:lnTo>
                    <a:pt x="57" y="228"/>
                  </a:lnTo>
                  <a:lnTo>
                    <a:pt x="56" y="226"/>
                  </a:lnTo>
                  <a:lnTo>
                    <a:pt x="56" y="224"/>
                  </a:lnTo>
                  <a:lnTo>
                    <a:pt x="54" y="224"/>
                  </a:lnTo>
                  <a:lnTo>
                    <a:pt x="54" y="224"/>
                  </a:lnTo>
                  <a:lnTo>
                    <a:pt x="42" y="236"/>
                  </a:lnTo>
                  <a:lnTo>
                    <a:pt x="42" y="236"/>
                  </a:lnTo>
                  <a:close/>
                  <a:moveTo>
                    <a:pt x="38" y="249"/>
                  </a:moveTo>
                  <a:lnTo>
                    <a:pt x="38" y="249"/>
                  </a:lnTo>
                  <a:lnTo>
                    <a:pt x="42" y="253"/>
                  </a:lnTo>
                  <a:lnTo>
                    <a:pt x="44" y="255"/>
                  </a:lnTo>
                  <a:lnTo>
                    <a:pt x="44" y="255"/>
                  </a:lnTo>
                  <a:lnTo>
                    <a:pt x="50" y="247"/>
                  </a:lnTo>
                  <a:lnTo>
                    <a:pt x="52" y="243"/>
                  </a:lnTo>
                  <a:lnTo>
                    <a:pt x="54" y="240"/>
                  </a:lnTo>
                  <a:lnTo>
                    <a:pt x="54" y="240"/>
                  </a:lnTo>
                  <a:lnTo>
                    <a:pt x="46" y="243"/>
                  </a:lnTo>
                  <a:lnTo>
                    <a:pt x="42" y="245"/>
                  </a:lnTo>
                  <a:lnTo>
                    <a:pt x="38" y="249"/>
                  </a:lnTo>
                  <a:lnTo>
                    <a:pt x="38" y="249"/>
                  </a:lnTo>
                  <a:close/>
                  <a:moveTo>
                    <a:pt x="59" y="249"/>
                  </a:moveTo>
                  <a:lnTo>
                    <a:pt x="59" y="249"/>
                  </a:lnTo>
                  <a:lnTo>
                    <a:pt x="61" y="247"/>
                  </a:lnTo>
                  <a:lnTo>
                    <a:pt x="65" y="247"/>
                  </a:lnTo>
                  <a:lnTo>
                    <a:pt x="67" y="245"/>
                  </a:lnTo>
                  <a:lnTo>
                    <a:pt x="69" y="242"/>
                  </a:lnTo>
                  <a:lnTo>
                    <a:pt x="69" y="242"/>
                  </a:lnTo>
                  <a:lnTo>
                    <a:pt x="67" y="240"/>
                  </a:lnTo>
                  <a:lnTo>
                    <a:pt x="67" y="240"/>
                  </a:lnTo>
                  <a:lnTo>
                    <a:pt x="65" y="240"/>
                  </a:lnTo>
                  <a:lnTo>
                    <a:pt x="65" y="240"/>
                  </a:lnTo>
                  <a:lnTo>
                    <a:pt x="61" y="245"/>
                  </a:lnTo>
                  <a:lnTo>
                    <a:pt x="59" y="247"/>
                  </a:lnTo>
                  <a:lnTo>
                    <a:pt x="59" y="249"/>
                  </a:lnTo>
                  <a:lnTo>
                    <a:pt x="59" y="249"/>
                  </a:lnTo>
                  <a:close/>
                  <a:moveTo>
                    <a:pt x="71" y="263"/>
                  </a:moveTo>
                  <a:lnTo>
                    <a:pt x="71" y="263"/>
                  </a:lnTo>
                  <a:lnTo>
                    <a:pt x="88" y="257"/>
                  </a:lnTo>
                  <a:lnTo>
                    <a:pt x="88" y="257"/>
                  </a:lnTo>
                  <a:lnTo>
                    <a:pt x="84" y="253"/>
                  </a:lnTo>
                  <a:lnTo>
                    <a:pt x="78" y="251"/>
                  </a:lnTo>
                  <a:lnTo>
                    <a:pt x="78" y="251"/>
                  </a:lnTo>
                  <a:lnTo>
                    <a:pt x="75" y="257"/>
                  </a:lnTo>
                  <a:lnTo>
                    <a:pt x="71" y="263"/>
                  </a:lnTo>
                  <a:lnTo>
                    <a:pt x="71" y="263"/>
                  </a:lnTo>
                  <a:close/>
                  <a:moveTo>
                    <a:pt x="50" y="261"/>
                  </a:moveTo>
                  <a:lnTo>
                    <a:pt x="50" y="261"/>
                  </a:lnTo>
                  <a:lnTo>
                    <a:pt x="54" y="266"/>
                  </a:lnTo>
                  <a:lnTo>
                    <a:pt x="57" y="268"/>
                  </a:lnTo>
                  <a:lnTo>
                    <a:pt x="59" y="268"/>
                  </a:lnTo>
                  <a:lnTo>
                    <a:pt x="59" y="268"/>
                  </a:lnTo>
                  <a:lnTo>
                    <a:pt x="61" y="264"/>
                  </a:lnTo>
                  <a:lnTo>
                    <a:pt x="65" y="261"/>
                  </a:lnTo>
                  <a:lnTo>
                    <a:pt x="67" y="257"/>
                  </a:lnTo>
                  <a:lnTo>
                    <a:pt x="67" y="255"/>
                  </a:lnTo>
                  <a:lnTo>
                    <a:pt x="67" y="253"/>
                  </a:lnTo>
                  <a:lnTo>
                    <a:pt x="67" y="253"/>
                  </a:lnTo>
                  <a:lnTo>
                    <a:pt x="59" y="257"/>
                  </a:lnTo>
                  <a:lnTo>
                    <a:pt x="50" y="261"/>
                  </a:lnTo>
                  <a:lnTo>
                    <a:pt x="50" y="261"/>
                  </a:lnTo>
                  <a:close/>
                  <a:moveTo>
                    <a:pt x="86" y="268"/>
                  </a:moveTo>
                  <a:lnTo>
                    <a:pt x="86" y="268"/>
                  </a:lnTo>
                  <a:lnTo>
                    <a:pt x="92" y="266"/>
                  </a:lnTo>
                  <a:lnTo>
                    <a:pt x="97" y="263"/>
                  </a:lnTo>
                  <a:lnTo>
                    <a:pt x="97" y="263"/>
                  </a:lnTo>
                  <a:lnTo>
                    <a:pt x="96" y="261"/>
                  </a:lnTo>
                  <a:lnTo>
                    <a:pt x="94" y="261"/>
                  </a:lnTo>
                  <a:lnTo>
                    <a:pt x="90" y="259"/>
                  </a:lnTo>
                  <a:lnTo>
                    <a:pt x="90" y="259"/>
                  </a:lnTo>
                  <a:lnTo>
                    <a:pt x="90" y="263"/>
                  </a:lnTo>
                  <a:lnTo>
                    <a:pt x="88" y="264"/>
                  </a:lnTo>
                  <a:lnTo>
                    <a:pt x="86" y="266"/>
                  </a:lnTo>
                  <a:lnTo>
                    <a:pt x="86" y="268"/>
                  </a:lnTo>
                  <a:lnTo>
                    <a:pt x="86" y="268"/>
                  </a:lnTo>
                  <a:close/>
                  <a:moveTo>
                    <a:pt x="99" y="276"/>
                  </a:moveTo>
                  <a:lnTo>
                    <a:pt x="99" y="276"/>
                  </a:lnTo>
                  <a:lnTo>
                    <a:pt x="105" y="274"/>
                  </a:lnTo>
                  <a:lnTo>
                    <a:pt x="113" y="270"/>
                  </a:lnTo>
                  <a:lnTo>
                    <a:pt x="113" y="270"/>
                  </a:lnTo>
                  <a:lnTo>
                    <a:pt x="113" y="268"/>
                  </a:lnTo>
                  <a:lnTo>
                    <a:pt x="109" y="266"/>
                  </a:lnTo>
                  <a:lnTo>
                    <a:pt x="105" y="264"/>
                  </a:lnTo>
                  <a:lnTo>
                    <a:pt x="105" y="264"/>
                  </a:lnTo>
                  <a:lnTo>
                    <a:pt x="101" y="270"/>
                  </a:lnTo>
                  <a:lnTo>
                    <a:pt x="99" y="276"/>
                  </a:lnTo>
                  <a:lnTo>
                    <a:pt x="99" y="276"/>
                  </a:lnTo>
                  <a:close/>
                  <a:moveTo>
                    <a:pt x="65" y="274"/>
                  </a:moveTo>
                  <a:lnTo>
                    <a:pt x="65" y="274"/>
                  </a:lnTo>
                  <a:lnTo>
                    <a:pt x="65" y="276"/>
                  </a:lnTo>
                  <a:lnTo>
                    <a:pt x="67" y="276"/>
                  </a:lnTo>
                  <a:lnTo>
                    <a:pt x="71" y="276"/>
                  </a:lnTo>
                  <a:lnTo>
                    <a:pt x="71" y="276"/>
                  </a:lnTo>
                  <a:lnTo>
                    <a:pt x="71" y="276"/>
                  </a:lnTo>
                  <a:lnTo>
                    <a:pt x="71" y="274"/>
                  </a:lnTo>
                  <a:lnTo>
                    <a:pt x="73" y="274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69" y="272"/>
                  </a:lnTo>
                  <a:lnTo>
                    <a:pt x="65" y="274"/>
                  </a:lnTo>
                  <a:lnTo>
                    <a:pt x="65" y="274"/>
                  </a:lnTo>
                  <a:close/>
                  <a:moveTo>
                    <a:pt x="80" y="282"/>
                  </a:moveTo>
                  <a:lnTo>
                    <a:pt x="80" y="282"/>
                  </a:lnTo>
                  <a:lnTo>
                    <a:pt x="84" y="284"/>
                  </a:lnTo>
                  <a:lnTo>
                    <a:pt x="84" y="284"/>
                  </a:lnTo>
                  <a:lnTo>
                    <a:pt x="88" y="276"/>
                  </a:lnTo>
                  <a:lnTo>
                    <a:pt x="88" y="276"/>
                  </a:lnTo>
                  <a:lnTo>
                    <a:pt x="84" y="278"/>
                  </a:lnTo>
                  <a:lnTo>
                    <a:pt x="80" y="282"/>
                  </a:lnTo>
                  <a:lnTo>
                    <a:pt x="80" y="282"/>
                  </a:lnTo>
                  <a:close/>
                  <a:moveTo>
                    <a:pt x="97" y="285"/>
                  </a:moveTo>
                  <a:lnTo>
                    <a:pt x="97" y="285"/>
                  </a:lnTo>
                  <a:lnTo>
                    <a:pt x="103" y="287"/>
                  </a:lnTo>
                  <a:lnTo>
                    <a:pt x="111" y="287"/>
                  </a:lnTo>
                  <a:lnTo>
                    <a:pt x="111" y="287"/>
                  </a:lnTo>
                  <a:lnTo>
                    <a:pt x="111" y="284"/>
                  </a:lnTo>
                  <a:lnTo>
                    <a:pt x="111" y="282"/>
                  </a:lnTo>
                  <a:lnTo>
                    <a:pt x="113" y="280"/>
                  </a:lnTo>
                  <a:lnTo>
                    <a:pt x="113" y="278"/>
                  </a:lnTo>
                  <a:lnTo>
                    <a:pt x="113" y="278"/>
                  </a:lnTo>
                  <a:lnTo>
                    <a:pt x="105" y="282"/>
                  </a:lnTo>
                  <a:lnTo>
                    <a:pt x="101" y="284"/>
                  </a:lnTo>
                  <a:lnTo>
                    <a:pt x="97" y="285"/>
                  </a:lnTo>
                  <a:lnTo>
                    <a:pt x="97" y="28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8"/>
            <p:cNvSpPr>
              <a:spLocks noEditPoints="1"/>
            </p:cNvSpPr>
            <p:nvPr/>
          </p:nvSpPr>
          <p:spPr bwMode="auto">
            <a:xfrm>
              <a:off x="4349751" y="1303338"/>
              <a:ext cx="404813" cy="487363"/>
            </a:xfrm>
            <a:custGeom>
              <a:avLst/>
              <a:gdLst/>
              <a:ahLst/>
              <a:cxnLst>
                <a:cxn ang="0">
                  <a:pos x="253" y="256"/>
                </a:cxn>
                <a:cxn ang="0">
                  <a:pos x="183" y="307"/>
                </a:cxn>
                <a:cxn ang="0">
                  <a:pos x="120" y="193"/>
                </a:cxn>
                <a:cxn ang="0">
                  <a:pos x="91" y="294"/>
                </a:cxn>
                <a:cxn ang="0">
                  <a:pos x="6" y="298"/>
                </a:cxn>
                <a:cxn ang="0">
                  <a:pos x="9" y="48"/>
                </a:cxn>
                <a:cxn ang="0">
                  <a:pos x="63" y="2"/>
                </a:cxn>
                <a:cxn ang="0">
                  <a:pos x="120" y="130"/>
                </a:cxn>
                <a:cxn ang="0">
                  <a:pos x="150" y="44"/>
                </a:cxn>
                <a:cxn ang="0">
                  <a:pos x="238" y="4"/>
                </a:cxn>
                <a:cxn ang="0">
                  <a:pos x="126" y="140"/>
                </a:cxn>
                <a:cxn ang="0">
                  <a:pos x="55" y="42"/>
                </a:cxn>
                <a:cxn ang="0">
                  <a:pos x="109" y="260"/>
                </a:cxn>
                <a:cxn ang="0">
                  <a:pos x="204" y="242"/>
                </a:cxn>
                <a:cxn ang="0">
                  <a:pos x="246" y="151"/>
                </a:cxn>
                <a:cxn ang="0">
                  <a:pos x="38" y="31"/>
                </a:cxn>
                <a:cxn ang="0">
                  <a:pos x="166" y="52"/>
                </a:cxn>
                <a:cxn ang="0">
                  <a:pos x="166" y="52"/>
                </a:cxn>
                <a:cxn ang="0">
                  <a:pos x="13" y="73"/>
                </a:cxn>
                <a:cxn ang="0">
                  <a:pos x="177" y="54"/>
                </a:cxn>
                <a:cxn ang="0">
                  <a:pos x="27" y="65"/>
                </a:cxn>
                <a:cxn ang="0">
                  <a:pos x="156" y="56"/>
                </a:cxn>
                <a:cxn ang="0">
                  <a:pos x="166" y="82"/>
                </a:cxn>
                <a:cxn ang="0">
                  <a:pos x="171" y="71"/>
                </a:cxn>
                <a:cxn ang="0">
                  <a:pos x="46" y="82"/>
                </a:cxn>
                <a:cxn ang="0">
                  <a:pos x="46" y="63"/>
                </a:cxn>
                <a:cxn ang="0">
                  <a:pos x="185" y="75"/>
                </a:cxn>
                <a:cxn ang="0">
                  <a:pos x="19" y="82"/>
                </a:cxn>
                <a:cxn ang="0">
                  <a:pos x="185" y="94"/>
                </a:cxn>
                <a:cxn ang="0">
                  <a:pos x="44" y="119"/>
                </a:cxn>
                <a:cxn ang="0">
                  <a:pos x="183" y="117"/>
                </a:cxn>
                <a:cxn ang="0">
                  <a:pos x="9" y="143"/>
                </a:cxn>
                <a:cxn ang="0">
                  <a:pos x="44" y="151"/>
                </a:cxn>
                <a:cxn ang="0">
                  <a:pos x="11" y="178"/>
                </a:cxn>
                <a:cxn ang="0">
                  <a:pos x="9" y="164"/>
                </a:cxn>
                <a:cxn ang="0">
                  <a:pos x="27" y="178"/>
                </a:cxn>
                <a:cxn ang="0">
                  <a:pos x="42" y="183"/>
                </a:cxn>
                <a:cxn ang="0">
                  <a:pos x="166" y="199"/>
                </a:cxn>
                <a:cxn ang="0">
                  <a:pos x="196" y="201"/>
                </a:cxn>
                <a:cxn ang="0">
                  <a:pos x="42" y="220"/>
                </a:cxn>
                <a:cxn ang="0">
                  <a:pos x="23" y="237"/>
                </a:cxn>
                <a:cxn ang="0">
                  <a:pos x="11" y="208"/>
                </a:cxn>
                <a:cxn ang="0">
                  <a:pos x="196" y="218"/>
                </a:cxn>
                <a:cxn ang="0">
                  <a:pos x="168" y="277"/>
                </a:cxn>
                <a:cxn ang="0">
                  <a:pos x="164" y="265"/>
                </a:cxn>
                <a:cxn ang="0">
                  <a:pos x="168" y="277"/>
                </a:cxn>
                <a:cxn ang="0">
                  <a:pos x="23" y="254"/>
                </a:cxn>
                <a:cxn ang="0">
                  <a:pos x="29" y="265"/>
                </a:cxn>
                <a:cxn ang="0">
                  <a:pos x="189" y="288"/>
                </a:cxn>
                <a:cxn ang="0">
                  <a:pos x="208" y="288"/>
                </a:cxn>
                <a:cxn ang="0">
                  <a:pos x="51" y="275"/>
                </a:cxn>
                <a:cxn ang="0">
                  <a:pos x="80" y="267"/>
                </a:cxn>
                <a:cxn ang="0">
                  <a:pos x="91" y="271"/>
                </a:cxn>
                <a:cxn ang="0">
                  <a:pos x="11" y="281"/>
                </a:cxn>
                <a:cxn ang="0">
                  <a:pos x="15" y="288"/>
                </a:cxn>
                <a:cxn ang="0">
                  <a:pos x="34" y="281"/>
                </a:cxn>
                <a:cxn ang="0">
                  <a:pos x="46" y="294"/>
                </a:cxn>
                <a:cxn ang="0">
                  <a:pos x="63" y="294"/>
                </a:cxn>
                <a:cxn ang="0">
                  <a:pos x="196" y="292"/>
                </a:cxn>
              </a:cxnLst>
              <a:rect l="0" t="0" r="r" b="b"/>
              <a:pathLst>
                <a:path w="255" h="307">
                  <a:moveTo>
                    <a:pt x="253" y="4"/>
                  </a:moveTo>
                  <a:lnTo>
                    <a:pt x="253" y="4"/>
                  </a:lnTo>
                  <a:lnTo>
                    <a:pt x="251" y="86"/>
                  </a:lnTo>
                  <a:lnTo>
                    <a:pt x="251" y="130"/>
                  </a:lnTo>
                  <a:lnTo>
                    <a:pt x="253" y="172"/>
                  </a:lnTo>
                  <a:lnTo>
                    <a:pt x="253" y="172"/>
                  </a:lnTo>
                  <a:lnTo>
                    <a:pt x="255" y="197"/>
                  </a:lnTo>
                  <a:lnTo>
                    <a:pt x="255" y="220"/>
                  </a:lnTo>
                  <a:lnTo>
                    <a:pt x="255" y="220"/>
                  </a:lnTo>
                  <a:lnTo>
                    <a:pt x="255" y="244"/>
                  </a:lnTo>
                  <a:lnTo>
                    <a:pt x="253" y="256"/>
                  </a:lnTo>
                  <a:lnTo>
                    <a:pt x="251" y="265"/>
                  </a:lnTo>
                  <a:lnTo>
                    <a:pt x="251" y="265"/>
                  </a:lnTo>
                  <a:lnTo>
                    <a:pt x="250" y="271"/>
                  </a:lnTo>
                  <a:lnTo>
                    <a:pt x="244" y="277"/>
                  </a:lnTo>
                  <a:lnTo>
                    <a:pt x="232" y="286"/>
                  </a:lnTo>
                  <a:lnTo>
                    <a:pt x="232" y="286"/>
                  </a:lnTo>
                  <a:lnTo>
                    <a:pt x="217" y="300"/>
                  </a:lnTo>
                  <a:lnTo>
                    <a:pt x="210" y="303"/>
                  </a:lnTo>
                  <a:lnTo>
                    <a:pt x="196" y="307"/>
                  </a:lnTo>
                  <a:lnTo>
                    <a:pt x="196" y="307"/>
                  </a:lnTo>
                  <a:lnTo>
                    <a:pt x="183" y="307"/>
                  </a:lnTo>
                  <a:lnTo>
                    <a:pt x="168" y="307"/>
                  </a:lnTo>
                  <a:lnTo>
                    <a:pt x="158" y="305"/>
                  </a:lnTo>
                  <a:lnTo>
                    <a:pt x="152" y="302"/>
                  </a:lnTo>
                  <a:lnTo>
                    <a:pt x="149" y="300"/>
                  </a:lnTo>
                  <a:lnTo>
                    <a:pt x="149" y="300"/>
                  </a:lnTo>
                  <a:lnTo>
                    <a:pt x="150" y="248"/>
                  </a:lnTo>
                  <a:lnTo>
                    <a:pt x="152" y="195"/>
                  </a:lnTo>
                  <a:lnTo>
                    <a:pt x="152" y="195"/>
                  </a:lnTo>
                  <a:lnTo>
                    <a:pt x="137" y="193"/>
                  </a:lnTo>
                  <a:lnTo>
                    <a:pt x="120" y="193"/>
                  </a:lnTo>
                  <a:lnTo>
                    <a:pt x="120" y="193"/>
                  </a:lnTo>
                  <a:lnTo>
                    <a:pt x="116" y="220"/>
                  </a:lnTo>
                  <a:lnTo>
                    <a:pt x="114" y="233"/>
                  </a:lnTo>
                  <a:lnTo>
                    <a:pt x="114" y="248"/>
                  </a:lnTo>
                  <a:lnTo>
                    <a:pt x="114" y="248"/>
                  </a:lnTo>
                  <a:lnTo>
                    <a:pt x="116" y="258"/>
                  </a:lnTo>
                  <a:lnTo>
                    <a:pt x="118" y="263"/>
                  </a:lnTo>
                  <a:lnTo>
                    <a:pt x="116" y="267"/>
                  </a:lnTo>
                  <a:lnTo>
                    <a:pt x="116" y="267"/>
                  </a:lnTo>
                  <a:lnTo>
                    <a:pt x="114" y="275"/>
                  </a:lnTo>
                  <a:lnTo>
                    <a:pt x="107" y="283"/>
                  </a:lnTo>
                  <a:lnTo>
                    <a:pt x="91" y="294"/>
                  </a:lnTo>
                  <a:lnTo>
                    <a:pt x="91" y="294"/>
                  </a:lnTo>
                  <a:lnTo>
                    <a:pt x="82" y="300"/>
                  </a:lnTo>
                  <a:lnTo>
                    <a:pt x="72" y="303"/>
                  </a:lnTo>
                  <a:lnTo>
                    <a:pt x="72" y="303"/>
                  </a:lnTo>
                  <a:lnTo>
                    <a:pt x="61" y="302"/>
                  </a:lnTo>
                  <a:lnTo>
                    <a:pt x="49" y="300"/>
                  </a:lnTo>
                  <a:lnTo>
                    <a:pt x="49" y="300"/>
                  </a:lnTo>
                  <a:lnTo>
                    <a:pt x="27" y="302"/>
                  </a:lnTo>
                  <a:lnTo>
                    <a:pt x="15" y="302"/>
                  </a:lnTo>
                  <a:lnTo>
                    <a:pt x="6" y="298"/>
                  </a:lnTo>
                  <a:lnTo>
                    <a:pt x="6" y="298"/>
                  </a:lnTo>
                  <a:lnTo>
                    <a:pt x="2" y="294"/>
                  </a:lnTo>
                  <a:lnTo>
                    <a:pt x="0" y="286"/>
                  </a:lnTo>
                  <a:lnTo>
                    <a:pt x="0" y="267"/>
                  </a:lnTo>
                  <a:lnTo>
                    <a:pt x="2" y="227"/>
                  </a:lnTo>
                  <a:lnTo>
                    <a:pt x="2" y="227"/>
                  </a:lnTo>
                  <a:lnTo>
                    <a:pt x="2" y="161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6" y="67"/>
                  </a:lnTo>
                  <a:lnTo>
                    <a:pt x="8" y="56"/>
                  </a:lnTo>
                  <a:lnTo>
                    <a:pt x="9" y="48"/>
                  </a:lnTo>
                  <a:lnTo>
                    <a:pt x="9" y="48"/>
                  </a:lnTo>
                  <a:lnTo>
                    <a:pt x="15" y="40"/>
                  </a:lnTo>
                  <a:lnTo>
                    <a:pt x="23" y="33"/>
                  </a:lnTo>
                  <a:lnTo>
                    <a:pt x="34" y="25"/>
                  </a:lnTo>
                  <a:lnTo>
                    <a:pt x="42" y="19"/>
                  </a:lnTo>
                  <a:lnTo>
                    <a:pt x="42" y="19"/>
                  </a:lnTo>
                  <a:lnTo>
                    <a:pt x="48" y="12"/>
                  </a:lnTo>
                  <a:lnTo>
                    <a:pt x="49" y="8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63" y="2"/>
                  </a:lnTo>
                  <a:lnTo>
                    <a:pt x="74" y="2"/>
                  </a:lnTo>
                  <a:lnTo>
                    <a:pt x="97" y="4"/>
                  </a:lnTo>
                  <a:lnTo>
                    <a:pt x="97" y="4"/>
                  </a:lnTo>
                  <a:lnTo>
                    <a:pt x="110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4" y="39"/>
                  </a:lnTo>
                  <a:lnTo>
                    <a:pt x="124" y="69"/>
                  </a:lnTo>
                  <a:lnTo>
                    <a:pt x="124" y="100"/>
                  </a:lnTo>
                  <a:lnTo>
                    <a:pt x="120" y="130"/>
                  </a:lnTo>
                  <a:lnTo>
                    <a:pt x="120" y="130"/>
                  </a:lnTo>
                  <a:lnTo>
                    <a:pt x="133" y="128"/>
                  </a:lnTo>
                  <a:lnTo>
                    <a:pt x="149" y="126"/>
                  </a:lnTo>
                  <a:lnTo>
                    <a:pt x="149" y="126"/>
                  </a:lnTo>
                  <a:lnTo>
                    <a:pt x="150" y="115"/>
                  </a:lnTo>
                  <a:lnTo>
                    <a:pt x="150" y="101"/>
                  </a:lnTo>
                  <a:lnTo>
                    <a:pt x="150" y="71"/>
                  </a:lnTo>
                  <a:lnTo>
                    <a:pt x="150" y="71"/>
                  </a:lnTo>
                  <a:lnTo>
                    <a:pt x="149" y="58"/>
                  </a:lnTo>
                  <a:lnTo>
                    <a:pt x="150" y="50"/>
                  </a:lnTo>
                  <a:lnTo>
                    <a:pt x="150" y="44"/>
                  </a:lnTo>
                  <a:lnTo>
                    <a:pt x="150" y="44"/>
                  </a:lnTo>
                  <a:lnTo>
                    <a:pt x="154" y="40"/>
                  </a:lnTo>
                  <a:lnTo>
                    <a:pt x="158" y="37"/>
                  </a:lnTo>
                  <a:lnTo>
                    <a:pt x="168" y="27"/>
                  </a:lnTo>
                  <a:lnTo>
                    <a:pt x="168" y="27"/>
                  </a:lnTo>
                  <a:lnTo>
                    <a:pt x="181" y="16"/>
                  </a:lnTo>
                  <a:lnTo>
                    <a:pt x="187" y="10"/>
                  </a:lnTo>
                  <a:lnTo>
                    <a:pt x="192" y="2"/>
                  </a:lnTo>
                  <a:lnTo>
                    <a:pt x="192" y="2"/>
                  </a:lnTo>
                  <a:lnTo>
                    <a:pt x="206" y="0"/>
                  </a:lnTo>
                  <a:lnTo>
                    <a:pt x="223" y="2"/>
                  </a:lnTo>
                  <a:lnTo>
                    <a:pt x="238" y="4"/>
                  </a:lnTo>
                  <a:lnTo>
                    <a:pt x="253" y="4"/>
                  </a:lnTo>
                  <a:lnTo>
                    <a:pt x="253" y="4"/>
                  </a:lnTo>
                  <a:close/>
                  <a:moveTo>
                    <a:pt x="196" y="6"/>
                  </a:moveTo>
                  <a:lnTo>
                    <a:pt x="196" y="6"/>
                  </a:lnTo>
                  <a:lnTo>
                    <a:pt x="194" y="40"/>
                  </a:lnTo>
                  <a:lnTo>
                    <a:pt x="194" y="73"/>
                  </a:lnTo>
                  <a:lnTo>
                    <a:pt x="192" y="105"/>
                  </a:lnTo>
                  <a:lnTo>
                    <a:pt x="191" y="136"/>
                  </a:lnTo>
                  <a:lnTo>
                    <a:pt x="191" y="136"/>
                  </a:lnTo>
                  <a:lnTo>
                    <a:pt x="149" y="140"/>
                  </a:lnTo>
                  <a:lnTo>
                    <a:pt x="126" y="140"/>
                  </a:lnTo>
                  <a:lnTo>
                    <a:pt x="112" y="138"/>
                  </a:lnTo>
                  <a:lnTo>
                    <a:pt x="112" y="138"/>
                  </a:lnTo>
                  <a:lnTo>
                    <a:pt x="116" y="107"/>
                  </a:lnTo>
                  <a:lnTo>
                    <a:pt x="116" y="75"/>
                  </a:lnTo>
                  <a:lnTo>
                    <a:pt x="116" y="42"/>
                  </a:lnTo>
                  <a:lnTo>
                    <a:pt x="114" y="12"/>
                  </a:lnTo>
                  <a:lnTo>
                    <a:pt x="114" y="12"/>
                  </a:lnTo>
                  <a:lnTo>
                    <a:pt x="86" y="10"/>
                  </a:lnTo>
                  <a:lnTo>
                    <a:pt x="57" y="12"/>
                  </a:lnTo>
                  <a:lnTo>
                    <a:pt x="57" y="12"/>
                  </a:lnTo>
                  <a:lnTo>
                    <a:pt x="55" y="42"/>
                  </a:lnTo>
                  <a:lnTo>
                    <a:pt x="53" y="73"/>
                  </a:lnTo>
                  <a:lnTo>
                    <a:pt x="49" y="136"/>
                  </a:lnTo>
                  <a:lnTo>
                    <a:pt x="49" y="136"/>
                  </a:lnTo>
                  <a:lnTo>
                    <a:pt x="48" y="197"/>
                  </a:lnTo>
                  <a:lnTo>
                    <a:pt x="48" y="229"/>
                  </a:lnTo>
                  <a:lnTo>
                    <a:pt x="49" y="260"/>
                  </a:lnTo>
                  <a:lnTo>
                    <a:pt x="49" y="260"/>
                  </a:lnTo>
                  <a:lnTo>
                    <a:pt x="80" y="262"/>
                  </a:lnTo>
                  <a:lnTo>
                    <a:pt x="95" y="262"/>
                  </a:lnTo>
                  <a:lnTo>
                    <a:pt x="109" y="260"/>
                  </a:lnTo>
                  <a:lnTo>
                    <a:pt x="109" y="260"/>
                  </a:lnTo>
                  <a:lnTo>
                    <a:pt x="109" y="222"/>
                  </a:lnTo>
                  <a:lnTo>
                    <a:pt x="110" y="202"/>
                  </a:lnTo>
                  <a:lnTo>
                    <a:pt x="112" y="187"/>
                  </a:lnTo>
                  <a:lnTo>
                    <a:pt x="112" y="187"/>
                  </a:lnTo>
                  <a:lnTo>
                    <a:pt x="158" y="187"/>
                  </a:lnTo>
                  <a:lnTo>
                    <a:pt x="179" y="189"/>
                  </a:lnTo>
                  <a:lnTo>
                    <a:pt x="202" y="193"/>
                  </a:lnTo>
                  <a:lnTo>
                    <a:pt x="202" y="193"/>
                  </a:lnTo>
                  <a:lnTo>
                    <a:pt x="204" y="208"/>
                  </a:lnTo>
                  <a:lnTo>
                    <a:pt x="204" y="225"/>
                  </a:lnTo>
                  <a:lnTo>
                    <a:pt x="204" y="242"/>
                  </a:lnTo>
                  <a:lnTo>
                    <a:pt x="206" y="258"/>
                  </a:lnTo>
                  <a:lnTo>
                    <a:pt x="206" y="258"/>
                  </a:lnTo>
                  <a:lnTo>
                    <a:pt x="215" y="260"/>
                  </a:lnTo>
                  <a:lnTo>
                    <a:pt x="225" y="260"/>
                  </a:lnTo>
                  <a:lnTo>
                    <a:pt x="234" y="260"/>
                  </a:lnTo>
                  <a:lnTo>
                    <a:pt x="244" y="260"/>
                  </a:lnTo>
                  <a:lnTo>
                    <a:pt x="244" y="260"/>
                  </a:lnTo>
                  <a:lnTo>
                    <a:pt x="248" y="244"/>
                  </a:lnTo>
                  <a:lnTo>
                    <a:pt x="250" y="231"/>
                  </a:lnTo>
                  <a:lnTo>
                    <a:pt x="250" y="204"/>
                  </a:lnTo>
                  <a:lnTo>
                    <a:pt x="246" y="151"/>
                  </a:lnTo>
                  <a:lnTo>
                    <a:pt x="246" y="151"/>
                  </a:lnTo>
                  <a:lnTo>
                    <a:pt x="246" y="117"/>
                  </a:lnTo>
                  <a:lnTo>
                    <a:pt x="246" y="82"/>
                  </a:lnTo>
                  <a:lnTo>
                    <a:pt x="246" y="12"/>
                  </a:lnTo>
                  <a:lnTo>
                    <a:pt x="246" y="12"/>
                  </a:lnTo>
                  <a:lnTo>
                    <a:pt x="232" y="12"/>
                  </a:lnTo>
                  <a:lnTo>
                    <a:pt x="221" y="10"/>
                  </a:lnTo>
                  <a:lnTo>
                    <a:pt x="196" y="6"/>
                  </a:lnTo>
                  <a:lnTo>
                    <a:pt x="196" y="6"/>
                  </a:lnTo>
                  <a:close/>
                  <a:moveTo>
                    <a:pt x="38" y="31"/>
                  </a:moveTo>
                  <a:lnTo>
                    <a:pt x="38" y="31"/>
                  </a:lnTo>
                  <a:lnTo>
                    <a:pt x="44" y="29"/>
                  </a:lnTo>
                  <a:lnTo>
                    <a:pt x="48" y="31"/>
                  </a:lnTo>
                  <a:lnTo>
                    <a:pt x="48" y="31"/>
                  </a:lnTo>
                  <a:lnTo>
                    <a:pt x="49" y="23"/>
                  </a:lnTo>
                  <a:lnTo>
                    <a:pt x="49" y="23"/>
                  </a:lnTo>
                  <a:lnTo>
                    <a:pt x="46" y="23"/>
                  </a:lnTo>
                  <a:lnTo>
                    <a:pt x="44" y="27"/>
                  </a:lnTo>
                  <a:lnTo>
                    <a:pt x="38" y="31"/>
                  </a:lnTo>
                  <a:lnTo>
                    <a:pt x="38" y="31"/>
                  </a:lnTo>
                  <a:close/>
                  <a:moveTo>
                    <a:pt x="166" y="52"/>
                  </a:moveTo>
                  <a:lnTo>
                    <a:pt x="166" y="52"/>
                  </a:lnTo>
                  <a:lnTo>
                    <a:pt x="171" y="46"/>
                  </a:lnTo>
                  <a:lnTo>
                    <a:pt x="179" y="40"/>
                  </a:lnTo>
                  <a:lnTo>
                    <a:pt x="185" y="35"/>
                  </a:lnTo>
                  <a:lnTo>
                    <a:pt x="189" y="27"/>
                  </a:lnTo>
                  <a:lnTo>
                    <a:pt x="189" y="27"/>
                  </a:lnTo>
                  <a:lnTo>
                    <a:pt x="183" y="31"/>
                  </a:lnTo>
                  <a:lnTo>
                    <a:pt x="175" y="37"/>
                  </a:lnTo>
                  <a:lnTo>
                    <a:pt x="168" y="44"/>
                  </a:lnTo>
                  <a:lnTo>
                    <a:pt x="166" y="48"/>
                  </a:lnTo>
                  <a:lnTo>
                    <a:pt x="166" y="52"/>
                  </a:lnTo>
                  <a:lnTo>
                    <a:pt x="166" y="52"/>
                  </a:lnTo>
                  <a:close/>
                  <a:moveTo>
                    <a:pt x="42" y="37"/>
                  </a:moveTo>
                  <a:lnTo>
                    <a:pt x="42" y="37"/>
                  </a:lnTo>
                  <a:lnTo>
                    <a:pt x="42" y="37"/>
                  </a:lnTo>
                  <a:lnTo>
                    <a:pt x="42" y="37"/>
                  </a:lnTo>
                  <a:lnTo>
                    <a:pt x="42" y="37"/>
                  </a:lnTo>
                  <a:lnTo>
                    <a:pt x="27" y="50"/>
                  </a:lnTo>
                  <a:lnTo>
                    <a:pt x="11" y="63"/>
                  </a:lnTo>
                  <a:lnTo>
                    <a:pt x="11" y="63"/>
                  </a:lnTo>
                  <a:lnTo>
                    <a:pt x="11" y="69"/>
                  </a:lnTo>
                  <a:lnTo>
                    <a:pt x="11" y="71"/>
                  </a:lnTo>
                  <a:lnTo>
                    <a:pt x="13" y="73"/>
                  </a:lnTo>
                  <a:lnTo>
                    <a:pt x="13" y="73"/>
                  </a:lnTo>
                  <a:lnTo>
                    <a:pt x="19" y="61"/>
                  </a:lnTo>
                  <a:lnTo>
                    <a:pt x="27" y="54"/>
                  </a:lnTo>
                  <a:lnTo>
                    <a:pt x="34" y="46"/>
                  </a:lnTo>
                  <a:lnTo>
                    <a:pt x="42" y="37"/>
                  </a:lnTo>
                  <a:lnTo>
                    <a:pt x="42" y="37"/>
                  </a:lnTo>
                  <a:close/>
                  <a:moveTo>
                    <a:pt x="162" y="67"/>
                  </a:moveTo>
                  <a:lnTo>
                    <a:pt x="162" y="67"/>
                  </a:lnTo>
                  <a:lnTo>
                    <a:pt x="168" y="63"/>
                  </a:lnTo>
                  <a:lnTo>
                    <a:pt x="173" y="60"/>
                  </a:lnTo>
                  <a:lnTo>
                    <a:pt x="177" y="54"/>
                  </a:lnTo>
                  <a:lnTo>
                    <a:pt x="183" y="50"/>
                  </a:lnTo>
                  <a:lnTo>
                    <a:pt x="183" y="50"/>
                  </a:lnTo>
                  <a:lnTo>
                    <a:pt x="187" y="48"/>
                  </a:lnTo>
                  <a:lnTo>
                    <a:pt x="189" y="46"/>
                  </a:lnTo>
                  <a:lnTo>
                    <a:pt x="189" y="44"/>
                  </a:lnTo>
                  <a:lnTo>
                    <a:pt x="189" y="44"/>
                  </a:lnTo>
                  <a:lnTo>
                    <a:pt x="181" y="48"/>
                  </a:lnTo>
                  <a:lnTo>
                    <a:pt x="175" y="54"/>
                  </a:lnTo>
                  <a:lnTo>
                    <a:pt x="162" y="67"/>
                  </a:lnTo>
                  <a:lnTo>
                    <a:pt x="162" y="67"/>
                  </a:lnTo>
                  <a:close/>
                  <a:moveTo>
                    <a:pt x="27" y="65"/>
                  </a:moveTo>
                  <a:lnTo>
                    <a:pt x="27" y="65"/>
                  </a:lnTo>
                  <a:lnTo>
                    <a:pt x="30" y="61"/>
                  </a:lnTo>
                  <a:lnTo>
                    <a:pt x="38" y="56"/>
                  </a:lnTo>
                  <a:lnTo>
                    <a:pt x="44" y="52"/>
                  </a:lnTo>
                  <a:lnTo>
                    <a:pt x="48" y="46"/>
                  </a:lnTo>
                  <a:lnTo>
                    <a:pt x="48" y="46"/>
                  </a:lnTo>
                  <a:lnTo>
                    <a:pt x="36" y="54"/>
                  </a:lnTo>
                  <a:lnTo>
                    <a:pt x="29" y="60"/>
                  </a:lnTo>
                  <a:lnTo>
                    <a:pt x="27" y="65"/>
                  </a:lnTo>
                  <a:lnTo>
                    <a:pt x="27" y="65"/>
                  </a:lnTo>
                  <a:close/>
                  <a:moveTo>
                    <a:pt x="156" y="56"/>
                  </a:moveTo>
                  <a:lnTo>
                    <a:pt x="156" y="56"/>
                  </a:lnTo>
                  <a:lnTo>
                    <a:pt x="158" y="56"/>
                  </a:lnTo>
                  <a:lnTo>
                    <a:pt x="160" y="54"/>
                  </a:lnTo>
                  <a:lnTo>
                    <a:pt x="158" y="50"/>
                  </a:lnTo>
                  <a:lnTo>
                    <a:pt x="158" y="50"/>
                  </a:lnTo>
                  <a:lnTo>
                    <a:pt x="156" y="54"/>
                  </a:lnTo>
                  <a:lnTo>
                    <a:pt x="156" y="56"/>
                  </a:lnTo>
                  <a:lnTo>
                    <a:pt x="156" y="56"/>
                  </a:lnTo>
                  <a:close/>
                  <a:moveTo>
                    <a:pt x="160" y="88"/>
                  </a:moveTo>
                  <a:lnTo>
                    <a:pt x="160" y="88"/>
                  </a:lnTo>
                  <a:lnTo>
                    <a:pt x="166" y="82"/>
                  </a:lnTo>
                  <a:lnTo>
                    <a:pt x="171" y="77"/>
                  </a:lnTo>
                  <a:lnTo>
                    <a:pt x="179" y="73"/>
                  </a:lnTo>
                  <a:lnTo>
                    <a:pt x="183" y="71"/>
                  </a:lnTo>
                  <a:lnTo>
                    <a:pt x="187" y="71"/>
                  </a:lnTo>
                  <a:lnTo>
                    <a:pt x="187" y="71"/>
                  </a:lnTo>
                  <a:lnTo>
                    <a:pt x="187" y="67"/>
                  </a:lnTo>
                  <a:lnTo>
                    <a:pt x="189" y="63"/>
                  </a:lnTo>
                  <a:lnTo>
                    <a:pt x="189" y="60"/>
                  </a:lnTo>
                  <a:lnTo>
                    <a:pt x="187" y="58"/>
                  </a:lnTo>
                  <a:lnTo>
                    <a:pt x="187" y="58"/>
                  </a:lnTo>
                  <a:lnTo>
                    <a:pt x="171" y="71"/>
                  </a:lnTo>
                  <a:lnTo>
                    <a:pt x="160" y="88"/>
                  </a:lnTo>
                  <a:lnTo>
                    <a:pt x="160" y="88"/>
                  </a:lnTo>
                  <a:close/>
                  <a:moveTo>
                    <a:pt x="13" y="101"/>
                  </a:moveTo>
                  <a:lnTo>
                    <a:pt x="13" y="101"/>
                  </a:lnTo>
                  <a:lnTo>
                    <a:pt x="21" y="98"/>
                  </a:lnTo>
                  <a:lnTo>
                    <a:pt x="29" y="92"/>
                  </a:lnTo>
                  <a:lnTo>
                    <a:pt x="34" y="84"/>
                  </a:lnTo>
                  <a:lnTo>
                    <a:pt x="42" y="79"/>
                  </a:lnTo>
                  <a:lnTo>
                    <a:pt x="42" y="79"/>
                  </a:lnTo>
                  <a:lnTo>
                    <a:pt x="46" y="82"/>
                  </a:lnTo>
                  <a:lnTo>
                    <a:pt x="46" y="82"/>
                  </a:lnTo>
                  <a:lnTo>
                    <a:pt x="38" y="92"/>
                  </a:lnTo>
                  <a:lnTo>
                    <a:pt x="29" y="101"/>
                  </a:lnTo>
                  <a:lnTo>
                    <a:pt x="21" y="111"/>
                  </a:lnTo>
                  <a:lnTo>
                    <a:pt x="13" y="121"/>
                  </a:lnTo>
                  <a:lnTo>
                    <a:pt x="13" y="121"/>
                  </a:lnTo>
                  <a:lnTo>
                    <a:pt x="30" y="109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79"/>
                  </a:lnTo>
                  <a:lnTo>
                    <a:pt x="48" y="71"/>
                  </a:lnTo>
                  <a:lnTo>
                    <a:pt x="46" y="63"/>
                  </a:lnTo>
                  <a:lnTo>
                    <a:pt x="46" y="63"/>
                  </a:lnTo>
                  <a:lnTo>
                    <a:pt x="29" y="80"/>
                  </a:lnTo>
                  <a:lnTo>
                    <a:pt x="19" y="92"/>
                  </a:lnTo>
                  <a:lnTo>
                    <a:pt x="13" y="101"/>
                  </a:lnTo>
                  <a:lnTo>
                    <a:pt x="13" y="101"/>
                  </a:lnTo>
                  <a:close/>
                  <a:moveTo>
                    <a:pt x="158" y="105"/>
                  </a:moveTo>
                  <a:lnTo>
                    <a:pt x="158" y="105"/>
                  </a:lnTo>
                  <a:lnTo>
                    <a:pt x="175" y="92"/>
                  </a:lnTo>
                  <a:lnTo>
                    <a:pt x="183" y="84"/>
                  </a:lnTo>
                  <a:lnTo>
                    <a:pt x="185" y="80"/>
                  </a:lnTo>
                  <a:lnTo>
                    <a:pt x="185" y="75"/>
                  </a:lnTo>
                  <a:lnTo>
                    <a:pt x="185" y="75"/>
                  </a:lnTo>
                  <a:lnTo>
                    <a:pt x="171" y="90"/>
                  </a:lnTo>
                  <a:lnTo>
                    <a:pt x="158" y="105"/>
                  </a:lnTo>
                  <a:lnTo>
                    <a:pt x="158" y="105"/>
                  </a:lnTo>
                  <a:close/>
                  <a:moveTo>
                    <a:pt x="11" y="82"/>
                  </a:moveTo>
                  <a:lnTo>
                    <a:pt x="11" y="82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5" y="88"/>
                  </a:lnTo>
                  <a:lnTo>
                    <a:pt x="15" y="86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5" y="82"/>
                  </a:lnTo>
                  <a:lnTo>
                    <a:pt x="11" y="82"/>
                  </a:lnTo>
                  <a:lnTo>
                    <a:pt x="11" y="82"/>
                  </a:lnTo>
                  <a:close/>
                  <a:moveTo>
                    <a:pt x="168" y="113"/>
                  </a:moveTo>
                  <a:lnTo>
                    <a:pt x="168" y="113"/>
                  </a:lnTo>
                  <a:lnTo>
                    <a:pt x="173" y="109"/>
                  </a:lnTo>
                  <a:lnTo>
                    <a:pt x="181" y="105"/>
                  </a:lnTo>
                  <a:lnTo>
                    <a:pt x="187" y="100"/>
                  </a:lnTo>
                  <a:lnTo>
                    <a:pt x="187" y="96"/>
                  </a:lnTo>
                  <a:lnTo>
                    <a:pt x="185" y="94"/>
                  </a:lnTo>
                  <a:lnTo>
                    <a:pt x="185" y="94"/>
                  </a:lnTo>
                  <a:lnTo>
                    <a:pt x="175" y="103"/>
                  </a:lnTo>
                  <a:lnTo>
                    <a:pt x="171" y="109"/>
                  </a:lnTo>
                  <a:lnTo>
                    <a:pt x="168" y="113"/>
                  </a:lnTo>
                  <a:lnTo>
                    <a:pt x="168" y="113"/>
                  </a:lnTo>
                  <a:close/>
                  <a:moveTo>
                    <a:pt x="21" y="141"/>
                  </a:moveTo>
                  <a:lnTo>
                    <a:pt x="21" y="141"/>
                  </a:lnTo>
                  <a:lnTo>
                    <a:pt x="29" y="134"/>
                  </a:lnTo>
                  <a:lnTo>
                    <a:pt x="38" y="126"/>
                  </a:lnTo>
                  <a:lnTo>
                    <a:pt x="42" y="122"/>
                  </a:lnTo>
                  <a:lnTo>
                    <a:pt x="44" y="119"/>
                  </a:lnTo>
                  <a:lnTo>
                    <a:pt x="46" y="113"/>
                  </a:lnTo>
                  <a:lnTo>
                    <a:pt x="46" y="107"/>
                  </a:lnTo>
                  <a:lnTo>
                    <a:pt x="46" y="107"/>
                  </a:lnTo>
                  <a:lnTo>
                    <a:pt x="30" y="124"/>
                  </a:lnTo>
                  <a:lnTo>
                    <a:pt x="25" y="134"/>
                  </a:lnTo>
                  <a:lnTo>
                    <a:pt x="21" y="141"/>
                  </a:lnTo>
                  <a:lnTo>
                    <a:pt x="21" y="141"/>
                  </a:lnTo>
                  <a:close/>
                  <a:moveTo>
                    <a:pt x="175" y="121"/>
                  </a:moveTo>
                  <a:lnTo>
                    <a:pt x="175" y="121"/>
                  </a:lnTo>
                  <a:lnTo>
                    <a:pt x="181" y="119"/>
                  </a:lnTo>
                  <a:lnTo>
                    <a:pt x="183" y="117"/>
                  </a:lnTo>
                  <a:lnTo>
                    <a:pt x="185" y="113"/>
                  </a:lnTo>
                  <a:lnTo>
                    <a:pt x="185" y="113"/>
                  </a:lnTo>
                  <a:lnTo>
                    <a:pt x="183" y="113"/>
                  </a:lnTo>
                  <a:lnTo>
                    <a:pt x="179" y="115"/>
                  </a:lnTo>
                  <a:lnTo>
                    <a:pt x="175" y="121"/>
                  </a:lnTo>
                  <a:lnTo>
                    <a:pt x="175" y="121"/>
                  </a:lnTo>
                  <a:close/>
                  <a:moveTo>
                    <a:pt x="11" y="132"/>
                  </a:moveTo>
                  <a:lnTo>
                    <a:pt x="11" y="132"/>
                  </a:lnTo>
                  <a:lnTo>
                    <a:pt x="9" y="138"/>
                  </a:lnTo>
                  <a:lnTo>
                    <a:pt x="9" y="143"/>
                  </a:lnTo>
                  <a:lnTo>
                    <a:pt x="9" y="143"/>
                  </a:lnTo>
                  <a:lnTo>
                    <a:pt x="17" y="134"/>
                  </a:lnTo>
                  <a:lnTo>
                    <a:pt x="23" y="124"/>
                  </a:lnTo>
                  <a:lnTo>
                    <a:pt x="23" y="124"/>
                  </a:lnTo>
                  <a:lnTo>
                    <a:pt x="17" y="128"/>
                  </a:lnTo>
                  <a:lnTo>
                    <a:pt x="11" y="132"/>
                  </a:lnTo>
                  <a:lnTo>
                    <a:pt x="11" y="132"/>
                  </a:lnTo>
                  <a:close/>
                  <a:moveTo>
                    <a:pt x="11" y="178"/>
                  </a:moveTo>
                  <a:lnTo>
                    <a:pt x="11" y="178"/>
                  </a:lnTo>
                  <a:lnTo>
                    <a:pt x="27" y="162"/>
                  </a:lnTo>
                  <a:lnTo>
                    <a:pt x="34" y="155"/>
                  </a:lnTo>
                  <a:lnTo>
                    <a:pt x="44" y="151"/>
                  </a:lnTo>
                  <a:lnTo>
                    <a:pt x="44" y="151"/>
                  </a:lnTo>
                  <a:lnTo>
                    <a:pt x="44" y="140"/>
                  </a:lnTo>
                  <a:lnTo>
                    <a:pt x="44" y="134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34" y="141"/>
                  </a:lnTo>
                  <a:lnTo>
                    <a:pt x="25" y="153"/>
                  </a:lnTo>
                  <a:lnTo>
                    <a:pt x="17" y="164"/>
                  </a:lnTo>
                  <a:lnTo>
                    <a:pt x="13" y="170"/>
                  </a:lnTo>
                  <a:lnTo>
                    <a:pt x="11" y="178"/>
                  </a:lnTo>
                  <a:lnTo>
                    <a:pt x="11" y="178"/>
                  </a:lnTo>
                  <a:close/>
                  <a:moveTo>
                    <a:pt x="9" y="164"/>
                  </a:moveTo>
                  <a:lnTo>
                    <a:pt x="9" y="164"/>
                  </a:lnTo>
                  <a:lnTo>
                    <a:pt x="13" y="161"/>
                  </a:lnTo>
                  <a:lnTo>
                    <a:pt x="15" y="155"/>
                  </a:lnTo>
                  <a:lnTo>
                    <a:pt x="15" y="155"/>
                  </a:lnTo>
                  <a:lnTo>
                    <a:pt x="13" y="157"/>
                  </a:lnTo>
                  <a:lnTo>
                    <a:pt x="9" y="155"/>
                  </a:lnTo>
                  <a:lnTo>
                    <a:pt x="9" y="155"/>
                  </a:lnTo>
                  <a:lnTo>
                    <a:pt x="9" y="161"/>
                  </a:lnTo>
                  <a:lnTo>
                    <a:pt x="9" y="162"/>
                  </a:lnTo>
                  <a:lnTo>
                    <a:pt x="9" y="164"/>
                  </a:lnTo>
                  <a:lnTo>
                    <a:pt x="9" y="164"/>
                  </a:lnTo>
                  <a:close/>
                  <a:moveTo>
                    <a:pt x="11" y="201"/>
                  </a:moveTo>
                  <a:lnTo>
                    <a:pt x="11" y="201"/>
                  </a:lnTo>
                  <a:lnTo>
                    <a:pt x="23" y="191"/>
                  </a:lnTo>
                  <a:lnTo>
                    <a:pt x="32" y="183"/>
                  </a:lnTo>
                  <a:lnTo>
                    <a:pt x="36" y="178"/>
                  </a:lnTo>
                  <a:lnTo>
                    <a:pt x="40" y="172"/>
                  </a:lnTo>
                  <a:lnTo>
                    <a:pt x="42" y="164"/>
                  </a:lnTo>
                  <a:lnTo>
                    <a:pt x="42" y="155"/>
                  </a:lnTo>
                  <a:lnTo>
                    <a:pt x="42" y="155"/>
                  </a:lnTo>
                  <a:lnTo>
                    <a:pt x="27" y="178"/>
                  </a:lnTo>
                  <a:lnTo>
                    <a:pt x="19" y="189"/>
                  </a:lnTo>
                  <a:lnTo>
                    <a:pt x="11" y="201"/>
                  </a:lnTo>
                  <a:lnTo>
                    <a:pt x="11" y="201"/>
                  </a:lnTo>
                  <a:close/>
                  <a:moveTo>
                    <a:pt x="21" y="212"/>
                  </a:moveTo>
                  <a:lnTo>
                    <a:pt x="21" y="212"/>
                  </a:lnTo>
                  <a:lnTo>
                    <a:pt x="30" y="201"/>
                  </a:lnTo>
                  <a:lnTo>
                    <a:pt x="36" y="195"/>
                  </a:lnTo>
                  <a:lnTo>
                    <a:pt x="42" y="191"/>
                  </a:lnTo>
                  <a:lnTo>
                    <a:pt x="42" y="191"/>
                  </a:lnTo>
                  <a:lnTo>
                    <a:pt x="42" y="183"/>
                  </a:lnTo>
                  <a:lnTo>
                    <a:pt x="42" y="183"/>
                  </a:lnTo>
                  <a:lnTo>
                    <a:pt x="29" y="199"/>
                  </a:lnTo>
                  <a:lnTo>
                    <a:pt x="21" y="212"/>
                  </a:lnTo>
                  <a:lnTo>
                    <a:pt x="21" y="212"/>
                  </a:lnTo>
                  <a:close/>
                  <a:moveTo>
                    <a:pt x="160" y="212"/>
                  </a:moveTo>
                  <a:lnTo>
                    <a:pt x="160" y="212"/>
                  </a:lnTo>
                  <a:lnTo>
                    <a:pt x="170" y="204"/>
                  </a:lnTo>
                  <a:lnTo>
                    <a:pt x="177" y="197"/>
                  </a:lnTo>
                  <a:lnTo>
                    <a:pt x="177" y="197"/>
                  </a:lnTo>
                  <a:lnTo>
                    <a:pt x="173" y="195"/>
                  </a:lnTo>
                  <a:lnTo>
                    <a:pt x="171" y="195"/>
                  </a:lnTo>
                  <a:lnTo>
                    <a:pt x="166" y="199"/>
                  </a:lnTo>
                  <a:lnTo>
                    <a:pt x="162" y="206"/>
                  </a:lnTo>
                  <a:lnTo>
                    <a:pt x="160" y="212"/>
                  </a:lnTo>
                  <a:lnTo>
                    <a:pt x="160" y="212"/>
                  </a:lnTo>
                  <a:close/>
                  <a:moveTo>
                    <a:pt x="162" y="231"/>
                  </a:moveTo>
                  <a:lnTo>
                    <a:pt x="162" y="231"/>
                  </a:lnTo>
                  <a:lnTo>
                    <a:pt x="162" y="233"/>
                  </a:lnTo>
                  <a:lnTo>
                    <a:pt x="162" y="233"/>
                  </a:lnTo>
                  <a:lnTo>
                    <a:pt x="162" y="233"/>
                  </a:lnTo>
                  <a:lnTo>
                    <a:pt x="179" y="218"/>
                  </a:lnTo>
                  <a:lnTo>
                    <a:pt x="189" y="210"/>
                  </a:lnTo>
                  <a:lnTo>
                    <a:pt x="196" y="201"/>
                  </a:lnTo>
                  <a:lnTo>
                    <a:pt x="196" y="201"/>
                  </a:lnTo>
                  <a:lnTo>
                    <a:pt x="191" y="199"/>
                  </a:lnTo>
                  <a:lnTo>
                    <a:pt x="187" y="199"/>
                  </a:lnTo>
                  <a:lnTo>
                    <a:pt x="181" y="202"/>
                  </a:lnTo>
                  <a:lnTo>
                    <a:pt x="177" y="208"/>
                  </a:lnTo>
                  <a:lnTo>
                    <a:pt x="168" y="222"/>
                  </a:lnTo>
                  <a:lnTo>
                    <a:pt x="164" y="227"/>
                  </a:lnTo>
                  <a:lnTo>
                    <a:pt x="162" y="231"/>
                  </a:lnTo>
                  <a:lnTo>
                    <a:pt x="162" y="231"/>
                  </a:lnTo>
                  <a:close/>
                  <a:moveTo>
                    <a:pt x="42" y="220"/>
                  </a:moveTo>
                  <a:lnTo>
                    <a:pt x="42" y="220"/>
                  </a:lnTo>
                  <a:lnTo>
                    <a:pt x="42" y="210"/>
                  </a:lnTo>
                  <a:lnTo>
                    <a:pt x="42" y="206"/>
                  </a:lnTo>
                  <a:lnTo>
                    <a:pt x="40" y="202"/>
                  </a:lnTo>
                  <a:lnTo>
                    <a:pt x="40" y="202"/>
                  </a:lnTo>
                  <a:lnTo>
                    <a:pt x="30" y="214"/>
                  </a:lnTo>
                  <a:lnTo>
                    <a:pt x="21" y="227"/>
                  </a:lnTo>
                  <a:lnTo>
                    <a:pt x="13" y="241"/>
                  </a:lnTo>
                  <a:lnTo>
                    <a:pt x="9" y="246"/>
                  </a:lnTo>
                  <a:lnTo>
                    <a:pt x="8" y="256"/>
                  </a:lnTo>
                  <a:lnTo>
                    <a:pt x="8" y="256"/>
                  </a:lnTo>
                  <a:lnTo>
                    <a:pt x="23" y="237"/>
                  </a:lnTo>
                  <a:lnTo>
                    <a:pt x="32" y="227"/>
                  </a:lnTo>
                  <a:lnTo>
                    <a:pt x="42" y="220"/>
                  </a:lnTo>
                  <a:lnTo>
                    <a:pt x="42" y="220"/>
                  </a:lnTo>
                  <a:close/>
                  <a:moveTo>
                    <a:pt x="9" y="218"/>
                  </a:moveTo>
                  <a:lnTo>
                    <a:pt x="9" y="218"/>
                  </a:lnTo>
                  <a:lnTo>
                    <a:pt x="11" y="212"/>
                  </a:lnTo>
                  <a:lnTo>
                    <a:pt x="13" y="210"/>
                  </a:lnTo>
                  <a:lnTo>
                    <a:pt x="13" y="208"/>
                  </a:lnTo>
                  <a:lnTo>
                    <a:pt x="13" y="208"/>
                  </a:lnTo>
                  <a:lnTo>
                    <a:pt x="11" y="210"/>
                  </a:lnTo>
                  <a:lnTo>
                    <a:pt x="11" y="208"/>
                  </a:lnTo>
                  <a:lnTo>
                    <a:pt x="8" y="208"/>
                  </a:lnTo>
                  <a:lnTo>
                    <a:pt x="8" y="208"/>
                  </a:lnTo>
                  <a:lnTo>
                    <a:pt x="8" y="214"/>
                  </a:lnTo>
                  <a:lnTo>
                    <a:pt x="8" y="216"/>
                  </a:lnTo>
                  <a:lnTo>
                    <a:pt x="9" y="218"/>
                  </a:lnTo>
                  <a:lnTo>
                    <a:pt x="9" y="218"/>
                  </a:lnTo>
                  <a:close/>
                  <a:moveTo>
                    <a:pt x="179" y="233"/>
                  </a:moveTo>
                  <a:lnTo>
                    <a:pt x="179" y="233"/>
                  </a:lnTo>
                  <a:lnTo>
                    <a:pt x="187" y="223"/>
                  </a:lnTo>
                  <a:lnTo>
                    <a:pt x="191" y="222"/>
                  </a:lnTo>
                  <a:lnTo>
                    <a:pt x="196" y="218"/>
                  </a:lnTo>
                  <a:lnTo>
                    <a:pt x="196" y="218"/>
                  </a:lnTo>
                  <a:lnTo>
                    <a:pt x="196" y="214"/>
                  </a:lnTo>
                  <a:lnTo>
                    <a:pt x="196" y="212"/>
                  </a:lnTo>
                  <a:lnTo>
                    <a:pt x="196" y="212"/>
                  </a:lnTo>
                  <a:lnTo>
                    <a:pt x="196" y="212"/>
                  </a:lnTo>
                  <a:lnTo>
                    <a:pt x="187" y="222"/>
                  </a:lnTo>
                  <a:lnTo>
                    <a:pt x="183" y="227"/>
                  </a:lnTo>
                  <a:lnTo>
                    <a:pt x="179" y="233"/>
                  </a:lnTo>
                  <a:lnTo>
                    <a:pt x="179" y="233"/>
                  </a:lnTo>
                  <a:close/>
                  <a:moveTo>
                    <a:pt x="168" y="277"/>
                  </a:moveTo>
                  <a:lnTo>
                    <a:pt x="168" y="277"/>
                  </a:lnTo>
                  <a:lnTo>
                    <a:pt x="175" y="271"/>
                  </a:lnTo>
                  <a:lnTo>
                    <a:pt x="183" y="263"/>
                  </a:lnTo>
                  <a:lnTo>
                    <a:pt x="189" y="256"/>
                  </a:lnTo>
                  <a:lnTo>
                    <a:pt x="198" y="250"/>
                  </a:lnTo>
                  <a:lnTo>
                    <a:pt x="198" y="250"/>
                  </a:lnTo>
                  <a:lnTo>
                    <a:pt x="196" y="225"/>
                  </a:lnTo>
                  <a:lnTo>
                    <a:pt x="196" y="225"/>
                  </a:lnTo>
                  <a:lnTo>
                    <a:pt x="187" y="233"/>
                  </a:lnTo>
                  <a:lnTo>
                    <a:pt x="179" y="244"/>
                  </a:lnTo>
                  <a:lnTo>
                    <a:pt x="164" y="265"/>
                  </a:lnTo>
                  <a:lnTo>
                    <a:pt x="164" y="265"/>
                  </a:lnTo>
                  <a:lnTo>
                    <a:pt x="171" y="260"/>
                  </a:lnTo>
                  <a:lnTo>
                    <a:pt x="177" y="250"/>
                  </a:lnTo>
                  <a:lnTo>
                    <a:pt x="187" y="244"/>
                  </a:lnTo>
                  <a:lnTo>
                    <a:pt x="191" y="242"/>
                  </a:lnTo>
                  <a:lnTo>
                    <a:pt x="194" y="242"/>
                  </a:lnTo>
                  <a:lnTo>
                    <a:pt x="194" y="242"/>
                  </a:lnTo>
                  <a:lnTo>
                    <a:pt x="189" y="252"/>
                  </a:lnTo>
                  <a:lnTo>
                    <a:pt x="181" y="260"/>
                  </a:lnTo>
                  <a:lnTo>
                    <a:pt x="173" y="267"/>
                  </a:lnTo>
                  <a:lnTo>
                    <a:pt x="168" y="277"/>
                  </a:lnTo>
                  <a:lnTo>
                    <a:pt x="168" y="277"/>
                  </a:lnTo>
                  <a:close/>
                  <a:moveTo>
                    <a:pt x="9" y="235"/>
                  </a:moveTo>
                  <a:lnTo>
                    <a:pt x="9" y="235"/>
                  </a:lnTo>
                  <a:lnTo>
                    <a:pt x="11" y="233"/>
                  </a:lnTo>
                  <a:lnTo>
                    <a:pt x="11" y="229"/>
                  </a:lnTo>
                  <a:lnTo>
                    <a:pt x="11" y="229"/>
                  </a:lnTo>
                  <a:lnTo>
                    <a:pt x="9" y="229"/>
                  </a:lnTo>
                  <a:lnTo>
                    <a:pt x="8" y="231"/>
                  </a:lnTo>
                  <a:lnTo>
                    <a:pt x="8" y="233"/>
                  </a:lnTo>
                  <a:lnTo>
                    <a:pt x="9" y="235"/>
                  </a:lnTo>
                  <a:lnTo>
                    <a:pt x="9" y="235"/>
                  </a:lnTo>
                  <a:close/>
                  <a:moveTo>
                    <a:pt x="23" y="254"/>
                  </a:moveTo>
                  <a:lnTo>
                    <a:pt x="23" y="254"/>
                  </a:lnTo>
                  <a:lnTo>
                    <a:pt x="32" y="246"/>
                  </a:lnTo>
                  <a:lnTo>
                    <a:pt x="42" y="239"/>
                  </a:lnTo>
                  <a:lnTo>
                    <a:pt x="42" y="239"/>
                  </a:lnTo>
                  <a:lnTo>
                    <a:pt x="42" y="233"/>
                  </a:lnTo>
                  <a:lnTo>
                    <a:pt x="42" y="231"/>
                  </a:lnTo>
                  <a:lnTo>
                    <a:pt x="40" y="229"/>
                  </a:lnTo>
                  <a:lnTo>
                    <a:pt x="40" y="229"/>
                  </a:lnTo>
                  <a:lnTo>
                    <a:pt x="23" y="254"/>
                  </a:lnTo>
                  <a:lnTo>
                    <a:pt x="23" y="254"/>
                  </a:lnTo>
                  <a:close/>
                  <a:moveTo>
                    <a:pt x="29" y="265"/>
                  </a:moveTo>
                  <a:lnTo>
                    <a:pt x="29" y="265"/>
                  </a:lnTo>
                  <a:lnTo>
                    <a:pt x="34" y="263"/>
                  </a:lnTo>
                  <a:lnTo>
                    <a:pt x="38" y="262"/>
                  </a:lnTo>
                  <a:lnTo>
                    <a:pt x="40" y="256"/>
                  </a:lnTo>
                  <a:lnTo>
                    <a:pt x="40" y="252"/>
                  </a:lnTo>
                  <a:lnTo>
                    <a:pt x="40" y="252"/>
                  </a:lnTo>
                  <a:lnTo>
                    <a:pt x="34" y="258"/>
                  </a:lnTo>
                  <a:lnTo>
                    <a:pt x="29" y="265"/>
                  </a:lnTo>
                  <a:lnTo>
                    <a:pt x="29" y="265"/>
                  </a:lnTo>
                  <a:close/>
                  <a:moveTo>
                    <a:pt x="189" y="288"/>
                  </a:moveTo>
                  <a:lnTo>
                    <a:pt x="189" y="288"/>
                  </a:lnTo>
                  <a:lnTo>
                    <a:pt x="204" y="279"/>
                  </a:lnTo>
                  <a:lnTo>
                    <a:pt x="210" y="273"/>
                  </a:lnTo>
                  <a:lnTo>
                    <a:pt x="217" y="265"/>
                  </a:lnTo>
                  <a:lnTo>
                    <a:pt x="217" y="265"/>
                  </a:lnTo>
                  <a:lnTo>
                    <a:pt x="208" y="269"/>
                  </a:lnTo>
                  <a:lnTo>
                    <a:pt x="200" y="275"/>
                  </a:lnTo>
                  <a:lnTo>
                    <a:pt x="194" y="283"/>
                  </a:lnTo>
                  <a:lnTo>
                    <a:pt x="189" y="288"/>
                  </a:lnTo>
                  <a:lnTo>
                    <a:pt x="189" y="288"/>
                  </a:lnTo>
                  <a:close/>
                  <a:moveTo>
                    <a:pt x="208" y="288"/>
                  </a:moveTo>
                  <a:lnTo>
                    <a:pt x="208" y="288"/>
                  </a:lnTo>
                  <a:lnTo>
                    <a:pt x="221" y="277"/>
                  </a:lnTo>
                  <a:lnTo>
                    <a:pt x="234" y="265"/>
                  </a:lnTo>
                  <a:lnTo>
                    <a:pt x="234" y="265"/>
                  </a:lnTo>
                  <a:lnTo>
                    <a:pt x="229" y="267"/>
                  </a:lnTo>
                  <a:lnTo>
                    <a:pt x="225" y="269"/>
                  </a:lnTo>
                  <a:lnTo>
                    <a:pt x="217" y="277"/>
                  </a:lnTo>
                  <a:lnTo>
                    <a:pt x="208" y="288"/>
                  </a:lnTo>
                  <a:lnTo>
                    <a:pt x="208" y="288"/>
                  </a:lnTo>
                  <a:close/>
                  <a:moveTo>
                    <a:pt x="44" y="283"/>
                  </a:moveTo>
                  <a:lnTo>
                    <a:pt x="44" y="283"/>
                  </a:lnTo>
                  <a:lnTo>
                    <a:pt x="51" y="275"/>
                  </a:lnTo>
                  <a:lnTo>
                    <a:pt x="61" y="267"/>
                  </a:lnTo>
                  <a:lnTo>
                    <a:pt x="61" y="267"/>
                  </a:lnTo>
                  <a:lnTo>
                    <a:pt x="55" y="269"/>
                  </a:lnTo>
                  <a:lnTo>
                    <a:pt x="49" y="273"/>
                  </a:lnTo>
                  <a:lnTo>
                    <a:pt x="44" y="283"/>
                  </a:lnTo>
                  <a:lnTo>
                    <a:pt x="44" y="283"/>
                  </a:lnTo>
                  <a:close/>
                  <a:moveTo>
                    <a:pt x="55" y="288"/>
                  </a:moveTo>
                  <a:lnTo>
                    <a:pt x="55" y="288"/>
                  </a:lnTo>
                  <a:lnTo>
                    <a:pt x="69" y="279"/>
                  </a:lnTo>
                  <a:lnTo>
                    <a:pt x="80" y="267"/>
                  </a:lnTo>
                  <a:lnTo>
                    <a:pt x="80" y="267"/>
                  </a:lnTo>
                  <a:lnTo>
                    <a:pt x="76" y="267"/>
                  </a:lnTo>
                  <a:lnTo>
                    <a:pt x="72" y="269"/>
                  </a:lnTo>
                  <a:lnTo>
                    <a:pt x="65" y="275"/>
                  </a:lnTo>
                  <a:lnTo>
                    <a:pt x="55" y="288"/>
                  </a:lnTo>
                  <a:lnTo>
                    <a:pt x="55" y="288"/>
                  </a:lnTo>
                  <a:close/>
                  <a:moveTo>
                    <a:pt x="84" y="279"/>
                  </a:moveTo>
                  <a:lnTo>
                    <a:pt x="84" y="279"/>
                  </a:lnTo>
                  <a:lnTo>
                    <a:pt x="89" y="275"/>
                  </a:lnTo>
                  <a:lnTo>
                    <a:pt x="95" y="269"/>
                  </a:lnTo>
                  <a:lnTo>
                    <a:pt x="95" y="269"/>
                  </a:lnTo>
                  <a:lnTo>
                    <a:pt x="91" y="271"/>
                  </a:lnTo>
                  <a:lnTo>
                    <a:pt x="88" y="273"/>
                  </a:lnTo>
                  <a:lnTo>
                    <a:pt x="86" y="277"/>
                  </a:lnTo>
                  <a:lnTo>
                    <a:pt x="84" y="279"/>
                  </a:lnTo>
                  <a:lnTo>
                    <a:pt x="84" y="279"/>
                  </a:lnTo>
                  <a:close/>
                  <a:moveTo>
                    <a:pt x="6" y="279"/>
                  </a:moveTo>
                  <a:lnTo>
                    <a:pt x="6" y="279"/>
                  </a:lnTo>
                  <a:lnTo>
                    <a:pt x="6" y="283"/>
                  </a:lnTo>
                  <a:lnTo>
                    <a:pt x="8" y="284"/>
                  </a:lnTo>
                  <a:lnTo>
                    <a:pt x="8" y="284"/>
                  </a:lnTo>
                  <a:lnTo>
                    <a:pt x="8" y="284"/>
                  </a:lnTo>
                  <a:lnTo>
                    <a:pt x="11" y="281"/>
                  </a:lnTo>
                  <a:lnTo>
                    <a:pt x="13" y="279"/>
                  </a:lnTo>
                  <a:lnTo>
                    <a:pt x="11" y="277"/>
                  </a:lnTo>
                  <a:lnTo>
                    <a:pt x="11" y="277"/>
                  </a:lnTo>
                  <a:lnTo>
                    <a:pt x="9" y="279"/>
                  </a:lnTo>
                  <a:lnTo>
                    <a:pt x="6" y="279"/>
                  </a:lnTo>
                  <a:lnTo>
                    <a:pt x="6" y="279"/>
                  </a:lnTo>
                  <a:close/>
                  <a:moveTo>
                    <a:pt x="34" y="281"/>
                  </a:moveTo>
                  <a:lnTo>
                    <a:pt x="34" y="281"/>
                  </a:lnTo>
                  <a:lnTo>
                    <a:pt x="29" y="284"/>
                  </a:lnTo>
                  <a:lnTo>
                    <a:pt x="21" y="286"/>
                  </a:lnTo>
                  <a:lnTo>
                    <a:pt x="15" y="288"/>
                  </a:lnTo>
                  <a:lnTo>
                    <a:pt x="9" y="292"/>
                  </a:lnTo>
                  <a:lnTo>
                    <a:pt x="9" y="292"/>
                  </a:lnTo>
                  <a:lnTo>
                    <a:pt x="19" y="294"/>
                  </a:lnTo>
                  <a:lnTo>
                    <a:pt x="23" y="294"/>
                  </a:lnTo>
                  <a:lnTo>
                    <a:pt x="29" y="294"/>
                  </a:lnTo>
                  <a:lnTo>
                    <a:pt x="29" y="294"/>
                  </a:lnTo>
                  <a:lnTo>
                    <a:pt x="30" y="290"/>
                  </a:lnTo>
                  <a:lnTo>
                    <a:pt x="32" y="286"/>
                  </a:lnTo>
                  <a:lnTo>
                    <a:pt x="34" y="283"/>
                  </a:lnTo>
                  <a:lnTo>
                    <a:pt x="34" y="281"/>
                  </a:lnTo>
                  <a:lnTo>
                    <a:pt x="34" y="281"/>
                  </a:lnTo>
                  <a:close/>
                  <a:moveTo>
                    <a:pt x="168" y="300"/>
                  </a:moveTo>
                  <a:lnTo>
                    <a:pt x="168" y="300"/>
                  </a:lnTo>
                  <a:lnTo>
                    <a:pt x="171" y="300"/>
                  </a:lnTo>
                  <a:lnTo>
                    <a:pt x="173" y="298"/>
                  </a:lnTo>
                  <a:lnTo>
                    <a:pt x="179" y="294"/>
                  </a:lnTo>
                  <a:lnTo>
                    <a:pt x="185" y="283"/>
                  </a:lnTo>
                  <a:lnTo>
                    <a:pt x="185" y="283"/>
                  </a:lnTo>
                  <a:lnTo>
                    <a:pt x="175" y="292"/>
                  </a:lnTo>
                  <a:lnTo>
                    <a:pt x="168" y="300"/>
                  </a:lnTo>
                  <a:lnTo>
                    <a:pt x="168" y="300"/>
                  </a:lnTo>
                  <a:close/>
                  <a:moveTo>
                    <a:pt x="46" y="294"/>
                  </a:moveTo>
                  <a:lnTo>
                    <a:pt x="46" y="294"/>
                  </a:lnTo>
                  <a:lnTo>
                    <a:pt x="48" y="292"/>
                  </a:lnTo>
                  <a:lnTo>
                    <a:pt x="49" y="290"/>
                  </a:lnTo>
                  <a:lnTo>
                    <a:pt x="49" y="288"/>
                  </a:lnTo>
                  <a:lnTo>
                    <a:pt x="49" y="288"/>
                  </a:lnTo>
                  <a:lnTo>
                    <a:pt x="46" y="290"/>
                  </a:lnTo>
                  <a:lnTo>
                    <a:pt x="44" y="292"/>
                  </a:lnTo>
                  <a:lnTo>
                    <a:pt x="46" y="294"/>
                  </a:lnTo>
                  <a:lnTo>
                    <a:pt x="46" y="294"/>
                  </a:lnTo>
                  <a:close/>
                  <a:moveTo>
                    <a:pt x="63" y="294"/>
                  </a:moveTo>
                  <a:lnTo>
                    <a:pt x="63" y="294"/>
                  </a:lnTo>
                  <a:lnTo>
                    <a:pt x="67" y="294"/>
                  </a:lnTo>
                  <a:lnTo>
                    <a:pt x="67" y="294"/>
                  </a:lnTo>
                  <a:lnTo>
                    <a:pt x="67" y="292"/>
                  </a:lnTo>
                  <a:lnTo>
                    <a:pt x="69" y="288"/>
                  </a:lnTo>
                  <a:lnTo>
                    <a:pt x="69" y="288"/>
                  </a:lnTo>
                  <a:lnTo>
                    <a:pt x="65" y="290"/>
                  </a:lnTo>
                  <a:lnTo>
                    <a:pt x="63" y="294"/>
                  </a:lnTo>
                  <a:lnTo>
                    <a:pt x="63" y="294"/>
                  </a:lnTo>
                  <a:close/>
                  <a:moveTo>
                    <a:pt x="192" y="300"/>
                  </a:moveTo>
                  <a:lnTo>
                    <a:pt x="192" y="300"/>
                  </a:lnTo>
                  <a:lnTo>
                    <a:pt x="196" y="292"/>
                  </a:lnTo>
                  <a:lnTo>
                    <a:pt x="196" y="292"/>
                  </a:lnTo>
                  <a:lnTo>
                    <a:pt x="192" y="296"/>
                  </a:lnTo>
                  <a:lnTo>
                    <a:pt x="192" y="298"/>
                  </a:lnTo>
                  <a:lnTo>
                    <a:pt x="192" y="300"/>
                  </a:lnTo>
                  <a:lnTo>
                    <a:pt x="192" y="30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9"/>
            <p:cNvSpPr>
              <a:spLocks noEditPoints="1"/>
            </p:cNvSpPr>
            <p:nvPr/>
          </p:nvSpPr>
          <p:spPr bwMode="auto">
            <a:xfrm>
              <a:off x="3529013" y="144463"/>
              <a:ext cx="600075" cy="808038"/>
            </a:xfrm>
            <a:custGeom>
              <a:avLst/>
              <a:gdLst/>
              <a:ahLst/>
              <a:cxnLst>
                <a:cxn ang="0">
                  <a:pos x="277" y="222"/>
                </a:cxn>
                <a:cxn ang="0">
                  <a:pos x="321" y="75"/>
                </a:cxn>
                <a:cxn ang="0">
                  <a:pos x="202" y="2"/>
                </a:cxn>
                <a:cxn ang="0">
                  <a:pos x="56" y="20"/>
                </a:cxn>
                <a:cxn ang="0">
                  <a:pos x="25" y="126"/>
                </a:cxn>
                <a:cxn ang="0">
                  <a:pos x="4" y="485"/>
                </a:cxn>
                <a:cxn ang="0">
                  <a:pos x="115" y="509"/>
                </a:cxn>
                <a:cxn ang="0">
                  <a:pos x="305" y="496"/>
                </a:cxn>
                <a:cxn ang="0">
                  <a:pos x="370" y="315"/>
                </a:cxn>
                <a:cxn ang="0">
                  <a:pos x="40" y="46"/>
                </a:cxn>
                <a:cxn ang="0">
                  <a:pos x="59" y="117"/>
                </a:cxn>
                <a:cxn ang="0">
                  <a:pos x="86" y="103"/>
                </a:cxn>
                <a:cxn ang="0">
                  <a:pos x="61" y="138"/>
                </a:cxn>
                <a:cxn ang="0">
                  <a:pos x="39" y="103"/>
                </a:cxn>
                <a:cxn ang="0">
                  <a:pos x="39" y="115"/>
                </a:cxn>
                <a:cxn ang="0">
                  <a:pos x="84" y="48"/>
                </a:cxn>
                <a:cxn ang="0">
                  <a:pos x="65" y="54"/>
                </a:cxn>
                <a:cxn ang="0">
                  <a:pos x="69" y="44"/>
                </a:cxn>
                <a:cxn ang="0">
                  <a:pos x="39" y="204"/>
                </a:cxn>
                <a:cxn ang="0">
                  <a:pos x="16" y="395"/>
                </a:cxn>
                <a:cxn ang="0">
                  <a:pos x="19" y="466"/>
                </a:cxn>
                <a:cxn ang="0">
                  <a:pos x="19" y="486"/>
                </a:cxn>
                <a:cxn ang="0">
                  <a:pos x="29" y="477"/>
                </a:cxn>
                <a:cxn ang="0">
                  <a:pos x="52" y="492"/>
                </a:cxn>
                <a:cxn ang="0">
                  <a:pos x="65" y="452"/>
                </a:cxn>
                <a:cxn ang="0">
                  <a:pos x="59" y="406"/>
                </a:cxn>
                <a:cxn ang="0">
                  <a:pos x="75" y="365"/>
                </a:cxn>
                <a:cxn ang="0">
                  <a:pos x="75" y="365"/>
                </a:cxn>
                <a:cxn ang="0">
                  <a:pos x="73" y="305"/>
                </a:cxn>
                <a:cxn ang="0">
                  <a:pos x="18" y="374"/>
                </a:cxn>
                <a:cxn ang="0">
                  <a:pos x="48" y="300"/>
                </a:cxn>
                <a:cxn ang="0">
                  <a:pos x="79" y="248"/>
                </a:cxn>
                <a:cxn ang="0">
                  <a:pos x="31" y="254"/>
                </a:cxn>
                <a:cxn ang="0">
                  <a:pos x="71" y="237"/>
                </a:cxn>
                <a:cxn ang="0">
                  <a:pos x="46" y="214"/>
                </a:cxn>
                <a:cxn ang="0">
                  <a:pos x="79" y="197"/>
                </a:cxn>
                <a:cxn ang="0">
                  <a:pos x="80" y="151"/>
                </a:cxn>
                <a:cxn ang="0">
                  <a:pos x="103" y="454"/>
                </a:cxn>
                <a:cxn ang="0">
                  <a:pos x="92" y="490"/>
                </a:cxn>
                <a:cxn ang="0">
                  <a:pos x="117" y="498"/>
                </a:cxn>
                <a:cxn ang="0">
                  <a:pos x="119" y="490"/>
                </a:cxn>
                <a:cxn ang="0">
                  <a:pos x="132" y="498"/>
                </a:cxn>
                <a:cxn ang="0">
                  <a:pos x="262" y="498"/>
                </a:cxn>
                <a:cxn ang="0">
                  <a:pos x="195" y="485"/>
                </a:cxn>
                <a:cxn ang="0">
                  <a:pos x="241" y="464"/>
                </a:cxn>
                <a:cxn ang="0">
                  <a:pos x="256" y="481"/>
                </a:cxn>
                <a:cxn ang="0">
                  <a:pos x="262" y="498"/>
                </a:cxn>
                <a:cxn ang="0">
                  <a:pos x="159" y="467"/>
                </a:cxn>
                <a:cxn ang="0">
                  <a:pos x="199" y="456"/>
                </a:cxn>
                <a:cxn ang="0">
                  <a:pos x="223" y="460"/>
                </a:cxn>
                <a:cxn ang="0">
                  <a:pos x="254" y="469"/>
                </a:cxn>
                <a:cxn ang="0">
                  <a:pos x="294" y="490"/>
                </a:cxn>
                <a:cxn ang="0">
                  <a:pos x="296" y="481"/>
                </a:cxn>
                <a:cxn ang="0">
                  <a:pos x="313" y="445"/>
                </a:cxn>
                <a:cxn ang="0">
                  <a:pos x="355" y="408"/>
                </a:cxn>
                <a:cxn ang="0">
                  <a:pos x="258" y="439"/>
                </a:cxn>
                <a:cxn ang="0">
                  <a:pos x="90" y="231"/>
                </a:cxn>
                <a:cxn ang="0">
                  <a:pos x="273" y="29"/>
                </a:cxn>
                <a:cxn ang="0">
                  <a:pos x="317" y="151"/>
                </a:cxn>
                <a:cxn ang="0">
                  <a:pos x="246" y="225"/>
                </a:cxn>
                <a:cxn ang="0">
                  <a:pos x="294" y="241"/>
                </a:cxn>
                <a:cxn ang="0">
                  <a:pos x="368" y="370"/>
                </a:cxn>
              </a:cxnLst>
              <a:rect l="0" t="0" r="r" b="b"/>
              <a:pathLst>
                <a:path w="378" h="509">
                  <a:moveTo>
                    <a:pt x="363" y="292"/>
                  </a:moveTo>
                  <a:lnTo>
                    <a:pt x="363" y="292"/>
                  </a:lnTo>
                  <a:lnTo>
                    <a:pt x="357" y="279"/>
                  </a:lnTo>
                  <a:lnTo>
                    <a:pt x="349" y="267"/>
                  </a:lnTo>
                  <a:lnTo>
                    <a:pt x="340" y="256"/>
                  </a:lnTo>
                  <a:lnTo>
                    <a:pt x="328" y="248"/>
                  </a:lnTo>
                  <a:lnTo>
                    <a:pt x="317" y="241"/>
                  </a:lnTo>
                  <a:lnTo>
                    <a:pt x="303" y="233"/>
                  </a:lnTo>
                  <a:lnTo>
                    <a:pt x="277" y="222"/>
                  </a:lnTo>
                  <a:lnTo>
                    <a:pt x="277" y="222"/>
                  </a:lnTo>
                  <a:lnTo>
                    <a:pt x="307" y="199"/>
                  </a:lnTo>
                  <a:lnTo>
                    <a:pt x="313" y="193"/>
                  </a:lnTo>
                  <a:lnTo>
                    <a:pt x="317" y="185"/>
                  </a:lnTo>
                  <a:lnTo>
                    <a:pt x="323" y="178"/>
                  </a:lnTo>
                  <a:lnTo>
                    <a:pt x="324" y="168"/>
                  </a:lnTo>
                  <a:lnTo>
                    <a:pt x="324" y="168"/>
                  </a:lnTo>
                  <a:lnTo>
                    <a:pt x="328" y="134"/>
                  </a:lnTo>
                  <a:lnTo>
                    <a:pt x="326" y="103"/>
                  </a:lnTo>
                  <a:lnTo>
                    <a:pt x="324" y="88"/>
                  </a:lnTo>
                  <a:lnTo>
                    <a:pt x="321" y="75"/>
                  </a:lnTo>
                  <a:lnTo>
                    <a:pt x="317" y="61"/>
                  </a:lnTo>
                  <a:lnTo>
                    <a:pt x="311" y="50"/>
                  </a:lnTo>
                  <a:lnTo>
                    <a:pt x="311" y="50"/>
                  </a:lnTo>
                  <a:lnTo>
                    <a:pt x="302" y="37"/>
                  </a:lnTo>
                  <a:lnTo>
                    <a:pt x="288" y="25"/>
                  </a:lnTo>
                  <a:lnTo>
                    <a:pt x="275" y="18"/>
                  </a:lnTo>
                  <a:lnTo>
                    <a:pt x="258" y="12"/>
                  </a:lnTo>
                  <a:lnTo>
                    <a:pt x="241" y="6"/>
                  </a:lnTo>
                  <a:lnTo>
                    <a:pt x="221" y="4"/>
                  </a:lnTo>
                  <a:lnTo>
                    <a:pt x="202" y="2"/>
                  </a:lnTo>
                  <a:lnTo>
                    <a:pt x="181" y="0"/>
                  </a:lnTo>
                  <a:lnTo>
                    <a:pt x="181" y="0"/>
                  </a:lnTo>
                  <a:lnTo>
                    <a:pt x="138" y="0"/>
                  </a:lnTo>
                  <a:lnTo>
                    <a:pt x="113" y="0"/>
                  </a:lnTo>
                  <a:lnTo>
                    <a:pt x="92" y="2"/>
                  </a:lnTo>
                  <a:lnTo>
                    <a:pt x="92" y="2"/>
                  </a:lnTo>
                  <a:lnTo>
                    <a:pt x="82" y="6"/>
                  </a:lnTo>
                  <a:lnTo>
                    <a:pt x="73" y="1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37" y="31"/>
                  </a:lnTo>
                  <a:lnTo>
                    <a:pt x="29" y="37"/>
                  </a:lnTo>
                  <a:lnTo>
                    <a:pt x="25" y="42"/>
                  </a:lnTo>
                  <a:lnTo>
                    <a:pt x="25" y="42"/>
                  </a:lnTo>
                  <a:lnTo>
                    <a:pt x="23" y="52"/>
                  </a:lnTo>
                  <a:lnTo>
                    <a:pt x="23" y="63"/>
                  </a:lnTo>
                  <a:lnTo>
                    <a:pt x="25" y="90"/>
                  </a:lnTo>
                  <a:lnTo>
                    <a:pt x="25" y="90"/>
                  </a:lnTo>
                  <a:lnTo>
                    <a:pt x="25" y="126"/>
                  </a:lnTo>
                  <a:lnTo>
                    <a:pt x="25" y="126"/>
                  </a:lnTo>
                  <a:lnTo>
                    <a:pt x="21" y="172"/>
                  </a:lnTo>
                  <a:lnTo>
                    <a:pt x="18" y="222"/>
                  </a:lnTo>
                  <a:lnTo>
                    <a:pt x="12" y="321"/>
                  </a:lnTo>
                  <a:lnTo>
                    <a:pt x="12" y="321"/>
                  </a:lnTo>
                  <a:lnTo>
                    <a:pt x="6" y="370"/>
                  </a:lnTo>
                  <a:lnTo>
                    <a:pt x="0" y="416"/>
                  </a:lnTo>
                  <a:lnTo>
                    <a:pt x="0" y="416"/>
                  </a:lnTo>
                  <a:lnTo>
                    <a:pt x="0" y="448"/>
                  </a:lnTo>
                  <a:lnTo>
                    <a:pt x="0" y="469"/>
                  </a:lnTo>
                  <a:lnTo>
                    <a:pt x="4" y="485"/>
                  </a:lnTo>
                  <a:lnTo>
                    <a:pt x="4" y="485"/>
                  </a:lnTo>
                  <a:lnTo>
                    <a:pt x="8" y="494"/>
                  </a:lnTo>
                  <a:lnTo>
                    <a:pt x="14" y="500"/>
                  </a:lnTo>
                  <a:lnTo>
                    <a:pt x="19" y="504"/>
                  </a:lnTo>
                  <a:lnTo>
                    <a:pt x="27" y="506"/>
                  </a:lnTo>
                  <a:lnTo>
                    <a:pt x="44" y="507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90" y="509"/>
                  </a:lnTo>
                  <a:lnTo>
                    <a:pt x="115" y="509"/>
                  </a:lnTo>
                  <a:lnTo>
                    <a:pt x="168" y="506"/>
                  </a:lnTo>
                  <a:lnTo>
                    <a:pt x="168" y="506"/>
                  </a:lnTo>
                  <a:lnTo>
                    <a:pt x="185" y="506"/>
                  </a:lnTo>
                  <a:lnTo>
                    <a:pt x="204" y="507"/>
                  </a:lnTo>
                  <a:lnTo>
                    <a:pt x="242" y="509"/>
                  </a:lnTo>
                  <a:lnTo>
                    <a:pt x="260" y="509"/>
                  </a:lnTo>
                  <a:lnTo>
                    <a:pt x="277" y="507"/>
                  </a:lnTo>
                  <a:lnTo>
                    <a:pt x="292" y="504"/>
                  </a:lnTo>
                  <a:lnTo>
                    <a:pt x="305" y="496"/>
                  </a:lnTo>
                  <a:lnTo>
                    <a:pt x="305" y="496"/>
                  </a:lnTo>
                  <a:lnTo>
                    <a:pt x="315" y="488"/>
                  </a:lnTo>
                  <a:lnTo>
                    <a:pt x="326" y="477"/>
                  </a:lnTo>
                  <a:lnTo>
                    <a:pt x="345" y="450"/>
                  </a:lnTo>
                  <a:lnTo>
                    <a:pt x="363" y="422"/>
                  </a:lnTo>
                  <a:lnTo>
                    <a:pt x="374" y="395"/>
                  </a:lnTo>
                  <a:lnTo>
                    <a:pt x="374" y="395"/>
                  </a:lnTo>
                  <a:lnTo>
                    <a:pt x="376" y="385"/>
                  </a:lnTo>
                  <a:lnTo>
                    <a:pt x="378" y="372"/>
                  </a:lnTo>
                  <a:lnTo>
                    <a:pt x="376" y="344"/>
                  </a:lnTo>
                  <a:lnTo>
                    <a:pt x="370" y="315"/>
                  </a:lnTo>
                  <a:lnTo>
                    <a:pt x="363" y="292"/>
                  </a:lnTo>
                  <a:lnTo>
                    <a:pt x="363" y="292"/>
                  </a:lnTo>
                  <a:close/>
                  <a:moveTo>
                    <a:pt x="88" y="18"/>
                  </a:moveTo>
                  <a:lnTo>
                    <a:pt x="88" y="27"/>
                  </a:lnTo>
                  <a:lnTo>
                    <a:pt x="88" y="27"/>
                  </a:lnTo>
                  <a:lnTo>
                    <a:pt x="75" y="31"/>
                  </a:lnTo>
                  <a:lnTo>
                    <a:pt x="63" y="37"/>
                  </a:lnTo>
                  <a:lnTo>
                    <a:pt x="52" y="42"/>
                  </a:lnTo>
                  <a:lnTo>
                    <a:pt x="40" y="46"/>
                  </a:lnTo>
                  <a:lnTo>
                    <a:pt x="40" y="46"/>
                  </a:lnTo>
                  <a:lnTo>
                    <a:pt x="50" y="37"/>
                  </a:lnTo>
                  <a:lnTo>
                    <a:pt x="61" y="29"/>
                  </a:lnTo>
                  <a:lnTo>
                    <a:pt x="75" y="23"/>
                  </a:lnTo>
                  <a:lnTo>
                    <a:pt x="88" y="18"/>
                  </a:lnTo>
                  <a:lnTo>
                    <a:pt x="88" y="18"/>
                  </a:lnTo>
                  <a:close/>
                  <a:moveTo>
                    <a:pt x="86" y="103"/>
                  </a:moveTo>
                  <a:lnTo>
                    <a:pt x="86" y="103"/>
                  </a:lnTo>
                  <a:lnTo>
                    <a:pt x="77" y="107"/>
                  </a:lnTo>
                  <a:lnTo>
                    <a:pt x="69" y="111"/>
                  </a:lnTo>
                  <a:lnTo>
                    <a:pt x="59" y="117"/>
                  </a:lnTo>
                  <a:lnTo>
                    <a:pt x="52" y="121"/>
                  </a:lnTo>
                  <a:lnTo>
                    <a:pt x="52" y="121"/>
                  </a:lnTo>
                  <a:lnTo>
                    <a:pt x="58" y="113"/>
                  </a:lnTo>
                  <a:lnTo>
                    <a:pt x="67" y="105"/>
                  </a:lnTo>
                  <a:lnTo>
                    <a:pt x="77" y="100"/>
                  </a:lnTo>
                  <a:lnTo>
                    <a:pt x="84" y="92"/>
                  </a:lnTo>
                  <a:lnTo>
                    <a:pt x="84" y="92"/>
                  </a:lnTo>
                  <a:lnTo>
                    <a:pt x="86" y="92"/>
                  </a:lnTo>
                  <a:lnTo>
                    <a:pt x="86" y="96"/>
                  </a:lnTo>
                  <a:lnTo>
                    <a:pt x="86" y="103"/>
                  </a:lnTo>
                  <a:lnTo>
                    <a:pt x="86" y="103"/>
                  </a:lnTo>
                  <a:close/>
                  <a:moveTo>
                    <a:pt x="84" y="132"/>
                  </a:moveTo>
                  <a:lnTo>
                    <a:pt x="84" y="132"/>
                  </a:lnTo>
                  <a:lnTo>
                    <a:pt x="73" y="138"/>
                  </a:lnTo>
                  <a:lnTo>
                    <a:pt x="61" y="145"/>
                  </a:lnTo>
                  <a:lnTo>
                    <a:pt x="52" y="151"/>
                  </a:lnTo>
                  <a:lnTo>
                    <a:pt x="40" y="157"/>
                  </a:lnTo>
                  <a:lnTo>
                    <a:pt x="40" y="157"/>
                  </a:lnTo>
                  <a:lnTo>
                    <a:pt x="50" y="147"/>
                  </a:lnTo>
                  <a:lnTo>
                    <a:pt x="61" y="138"/>
                  </a:lnTo>
                  <a:lnTo>
                    <a:pt x="73" y="128"/>
                  </a:lnTo>
                  <a:lnTo>
                    <a:pt x="82" y="119"/>
                  </a:lnTo>
                  <a:lnTo>
                    <a:pt x="82" y="119"/>
                  </a:lnTo>
                  <a:lnTo>
                    <a:pt x="84" y="119"/>
                  </a:lnTo>
                  <a:lnTo>
                    <a:pt x="84" y="121"/>
                  </a:lnTo>
                  <a:lnTo>
                    <a:pt x="84" y="122"/>
                  </a:lnTo>
                  <a:lnTo>
                    <a:pt x="84" y="128"/>
                  </a:lnTo>
                  <a:lnTo>
                    <a:pt x="84" y="132"/>
                  </a:lnTo>
                  <a:lnTo>
                    <a:pt x="84" y="132"/>
                  </a:lnTo>
                  <a:close/>
                  <a:moveTo>
                    <a:pt x="39" y="103"/>
                  </a:moveTo>
                  <a:lnTo>
                    <a:pt x="39" y="103"/>
                  </a:lnTo>
                  <a:lnTo>
                    <a:pt x="54" y="96"/>
                  </a:lnTo>
                  <a:lnTo>
                    <a:pt x="69" y="86"/>
                  </a:lnTo>
                  <a:lnTo>
                    <a:pt x="69" y="86"/>
                  </a:lnTo>
                  <a:lnTo>
                    <a:pt x="63" y="94"/>
                  </a:lnTo>
                  <a:lnTo>
                    <a:pt x="56" y="101"/>
                  </a:lnTo>
                  <a:lnTo>
                    <a:pt x="46" y="109"/>
                  </a:lnTo>
                  <a:lnTo>
                    <a:pt x="39" y="119"/>
                  </a:lnTo>
                  <a:lnTo>
                    <a:pt x="39" y="119"/>
                  </a:lnTo>
                  <a:lnTo>
                    <a:pt x="39" y="115"/>
                  </a:lnTo>
                  <a:lnTo>
                    <a:pt x="39" y="111"/>
                  </a:lnTo>
                  <a:lnTo>
                    <a:pt x="39" y="103"/>
                  </a:lnTo>
                  <a:lnTo>
                    <a:pt x="39" y="103"/>
                  </a:lnTo>
                  <a:close/>
                  <a:moveTo>
                    <a:pt x="58" y="79"/>
                  </a:moveTo>
                  <a:lnTo>
                    <a:pt x="58" y="79"/>
                  </a:lnTo>
                  <a:lnTo>
                    <a:pt x="63" y="71"/>
                  </a:lnTo>
                  <a:lnTo>
                    <a:pt x="71" y="63"/>
                  </a:lnTo>
                  <a:lnTo>
                    <a:pt x="79" y="58"/>
                  </a:lnTo>
                  <a:lnTo>
                    <a:pt x="84" y="48"/>
                  </a:lnTo>
                  <a:lnTo>
                    <a:pt x="84" y="48"/>
                  </a:lnTo>
                  <a:lnTo>
                    <a:pt x="88" y="56"/>
                  </a:lnTo>
                  <a:lnTo>
                    <a:pt x="88" y="61"/>
                  </a:lnTo>
                  <a:lnTo>
                    <a:pt x="84" y="65"/>
                  </a:lnTo>
                  <a:lnTo>
                    <a:pt x="80" y="69"/>
                  </a:lnTo>
                  <a:lnTo>
                    <a:pt x="69" y="75"/>
                  </a:lnTo>
                  <a:lnTo>
                    <a:pt x="58" y="79"/>
                  </a:lnTo>
                  <a:lnTo>
                    <a:pt x="58" y="79"/>
                  </a:lnTo>
                  <a:close/>
                  <a:moveTo>
                    <a:pt x="69" y="44"/>
                  </a:moveTo>
                  <a:lnTo>
                    <a:pt x="69" y="44"/>
                  </a:lnTo>
                  <a:lnTo>
                    <a:pt x="65" y="54"/>
                  </a:lnTo>
                  <a:lnTo>
                    <a:pt x="58" y="61"/>
                  </a:lnTo>
                  <a:lnTo>
                    <a:pt x="39" y="79"/>
                  </a:lnTo>
                  <a:lnTo>
                    <a:pt x="39" y="79"/>
                  </a:lnTo>
                  <a:lnTo>
                    <a:pt x="39" y="71"/>
                  </a:lnTo>
                  <a:lnTo>
                    <a:pt x="40" y="65"/>
                  </a:lnTo>
                  <a:lnTo>
                    <a:pt x="42" y="60"/>
                  </a:lnTo>
                  <a:lnTo>
                    <a:pt x="48" y="58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69" y="44"/>
                  </a:lnTo>
                  <a:lnTo>
                    <a:pt x="69" y="44"/>
                  </a:lnTo>
                  <a:close/>
                  <a:moveTo>
                    <a:pt x="39" y="204"/>
                  </a:moveTo>
                  <a:lnTo>
                    <a:pt x="39" y="204"/>
                  </a:lnTo>
                  <a:lnTo>
                    <a:pt x="35" y="208"/>
                  </a:lnTo>
                  <a:lnTo>
                    <a:pt x="33" y="214"/>
                  </a:lnTo>
                  <a:lnTo>
                    <a:pt x="33" y="214"/>
                  </a:lnTo>
                  <a:lnTo>
                    <a:pt x="31" y="210"/>
                  </a:lnTo>
                  <a:lnTo>
                    <a:pt x="31" y="208"/>
                  </a:lnTo>
                  <a:lnTo>
                    <a:pt x="35" y="204"/>
                  </a:lnTo>
                  <a:lnTo>
                    <a:pt x="39" y="204"/>
                  </a:lnTo>
                  <a:lnTo>
                    <a:pt x="39" y="204"/>
                  </a:lnTo>
                  <a:close/>
                  <a:moveTo>
                    <a:pt x="16" y="395"/>
                  </a:moveTo>
                  <a:lnTo>
                    <a:pt x="16" y="395"/>
                  </a:lnTo>
                  <a:lnTo>
                    <a:pt x="16" y="391"/>
                  </a:lnTo>
                  <a:lnTo>
                    <a:pt x="18" y="389"/>
                  </a:lnTo>
                  <a:lnTo>
                    <a:pt x="21" y="385"/>
                  </a:lnTo>
                  <a:lnTo>
                    <a:pt x="21" y="385"/>
                  </a:lnTo>
                  <a:lnTo>
                    <a:pt x="23" y="389"/>
                  </a:lnTo>
                  <a:lnTo>
                    <a:pt x="21" y="391"/>
                  </a:lnTo>
                  <a:lnTo>
                    <a:pt x="16" y="395"/>
                  </a:lnTo>
                  <a:lnTo>
                    <a:pt x="16" y="395"/>
                  </a:lnTo>
                  <a:close/>
                  <a:moveTo>
                    <a:pt x="65" y="414"/>
                  </a:moveTo>
                  <a:lnTo>
                    <a:pt x="65" y="414"/>
                  </a:lnTo>
                  <a:lnTo>
                    <a:pt x="69" y="420"/>
                  </a:lnTo>
                  <a:lnTo>
                    <a:pt x="69" y="429"/>
                  </a:lnTo>
                  <a:lnTo>
                    <a:pt x="69" y="429"/>
                  </a:lnTo>
                  <a:lnTo>
                    <a:pt x="56" y="437"/>
                  </a:lnTo>
                  <a:lnTo>
                    <a:pt x="44" y="446"/>
                  </a:lnTo>
                  <a:lnTo>
                    <a:pt x="19" y="466"/>
                  </a:lnTo>
                  <a:lnTo>
                    <a:pt x="19" y="466"/>
                  </a:lnTo>
                  <a:lnTo>
                    <a:pt x="27" y="454"/>
                  </a:lnTo>
                  <a:lnTo>
                    <a:pt x="40" y="443"/>
                  </a:lnTo>
                  <a:lnTo>
                    <a:pt x="54" y="427"/>
                  </a:lnTo>
                  <a:lnTo>
                    <a:pt x="65" y="414"/>
                  </a:lnTo>
                  <a:lnTo>
                    <a:pt x="65" y="414"/>
                  </a:lnTo>
                  <a:close/>
                  <a:moveTo>
                    <a:pt x="29" y="488"/>
                  </a:moveTo>
                  <a:lnTo>
                    <a:pt x="29" y="488"/>
                  </a:lnTo>
                  <a:lnTo>
                    <a:pt x="25" y="488"/>
                  </a:lnTo>
                  <a:lnTo>
                    <a:pt x="23" y="488"/>
                  </a:lnTo>
                  <a:lnTo>
                    <a:pt x="19" y="486"/>
                  </a:lnTo>
                  <a:lnTo>
                    <a:pt x="19" y="485"/>
                  </a:lnTo>
                  <a:lnTo>
                    <a:pt x="19" y="485"/>
                  </a:lnTo>
                  <a:lnTo>
                    <a:pt x="21" y="479"/>
                  </a:lnTo>
                  <a:lnTo>
                    <a:pt x="23" y="477"/>
                  </a:lnTo>
                  <a:lnTo>
                    <a:pt x="27" y="473"/>
                  </a:lnTo>
                  <a:lnTo>
                    <a:pt x="31" y="471"/>
                  </a:lnTo>
                  <a:lnTo>
                    <a:pt x="31" y="471"/>
                  </a:lnTo>
                  <a:lnTo>
                    <a:pt x="31" y="471"/>
                  </a:lnTo>
                  <a:lnTo>
                    <a:pt x="31" y="473"/>
                  </a:lnTo>
                  <a:lnTo>
                    <a:pt x="29" y="477"/>
                  </a:lnTo>
                  <a:lnTo>
                    <a:pt x="27" y="483"/>
                  </a:lnTo>
                  <a:lnTo>
                    <a:pt x="27" y="485"/>
                  </a:lnTo>
                  <a:lnTo>
                    <a:pt x="29" y="488"/>
                  </a:lnTo>
                  <a:lnTo>
                    <a:pt x="29" y="488"/>
                  </a:lnTo>
                  <a:close/>
                  <a:moveTo>
                    <a:pt x="42" y="496"/>
                  </a:moveTo>
                  <a:lnTo>
                    <a:pt x="42" y="496"/>
                  </a:lnTo>
                  <a:lnTo>
                    <a:pt x="46" y="492"/>
                  </a:lnTo>
                  <a:lnTo>
                    <a:pt x="52" y="490"/>
                  </a:lnTo>
                  <a:lnTo>
                    <a:pt x="52" y="490"/>
                  </a:lnTo>
                  <a:lnTo>
                    <a:pt x="52" y="492"/>
                  </a:lnTo>
                  <a:lnTo>
                    <a:pt x="52" y="494"/>
                  </a:lnTo>
                  <a:lnTo>
                    <a:pt x="52" y="494"/>
                  </a:lnTo>
                  <a:lnTo>
                    <a:pt x="52" y="496"/>
                  </a:lnTo>
                  <a:lnTo>
                    <a:pt x="48" y="496"/>
                  </a:lnTo>
                  <a:lnTo>
                    <a:pt x="42" y="496"/>
                  </a:lnTo>
                  <a:lnTo>
                    <a:pt x="42" y="496"/>
                  </a:lnTo>
                  <a:close/>
                  <a:moveTo>
                    <a:pt x="50" y="467"/>
                  </a:moveTo>
                  <a:lnTo>
                    <a:pt x="50" y="467"/>
                  </a:lnTo>
                  <a:lnTo>
                    <a:pt x="59" y="456"/>
                  </a:lnTo>
                  <a:lnTo>
                    <a:pt x="65" y="452"/>
                  </a:lnTo>
                  <a:lnTo>
                    <a:pt x="69" y="445"/>
                  </a:lnTo>
                  <a:lnTo>
                    <a:pt x="69" y="445"/>
                  </a:lnTo>
                  <a:lnTo>
                    <a:pt x="69" y="448"/>
                  </a:lnTo>
                  <a:lnTo>
                    <a:pt x="67" y="452"/>
                  </a:lnTo>
                  <a:lnTo>
                    <a:pt x="63" y="458"/>
                  </a:lnTo>
                  <a:lnTo>
                    <a:pt x="50" y="467"/>
                  </a:lnTo>
                  <a:lnTo>
                    <a:pt x="50" y="467"/>
                  </a:lnTo>
                  <a:close/>
                  <a:moveTo>
                    <a:pt x="73" y="399"/>
                  </a:moveTo>
                  <a:lnTo>
                    <a:pt x="73" y="399"/>
                  </a:lnTo>
                  <a:lnTo>
                    <a:pt x="59" y="406"/>
                  </a:lnTo>
                  <a:lnTo>
                    <a:pt x="46" y="416"/>
                  </a:lnTo>
                  <a:lnTo>
                    <a:pt x="33" y="427"/>
                  </a:lnTo>
                  <a:lnTo>
                    <a:pt x="19" y="437"/>
                  </a:lnTo>
                  <a:lnTo>
                    <a:pt x="19" y="437"/>
                  </a:lnTo>
                  <a:lnTo>
                    <a:pt x="31" y="422"/>
                  </a:lnTo>
                  <a:lnTo>
                    <a:pt x="42" y="408"/>
                  </a:lnTo>
                  <a:lnTo>
                    <a:pt x="58" y="393"/>
                  </a:lnTo>
                  <a:lnTo>
                    <a:pt x="73" y="382"/>
                  </a:lnTo>
                  <a:lnTo>
                    <a:pt x="73" y="399"/>
                  </a:lnTo>
                  <a:close/>
                  <a:moveTo>
                    <a:pt x="75" y="365"/>
                  </a:moveTo>
                  <a:lnTo>
                    <a:pt x="75" y="365"/>
                  </a:lnTo>
                  <a:lnTo>
                    <a:pt x="63" y="374"/>
                  </a:lnTo>
                  <a:lnTo>
                    <a:pt x="50" y="384"/>
                  </a:lnTo>
                  <a:lnTo>
                    <a:pt x="39" y="395"/>
                  </a:lnTo>
                  <a:lnTo>
                    <a:pt x="25" y="405"/>
                  </a:lnTo>
                  <a:lnTo>
                    <a:pt x="25" y="405"/>
                  </a:lnTo>
                  <a:lnTo>
                    <a:pt x="35" y="389"/>
                  </a:lnTo>
                  <a:lnTo>
                    <a:pt x="48" y="376"/>
                  </a:lnTo>
                  <a:lnTo>
                    <a:pt x="75" y="351"/>
                  </a:lnTo>
                  <a:lnTo>
                    <a:pt x="75" y="365"/>
                  </a:lnTo>
                  <a:close/>
                  <a:moveTo>
                    <a:pt x="18" y="374"/>
                  </a:moveTo>
                  <a:lnTo>
                    <a:pt x="18" y="374"/>
                  </a:lnTo>
                  <a:lnTo>
                    <a:pt x="21" y="363"/>
                  </a:lnTo>
                  <a:lnTo>
                    <a:pt x="25" y="351"/>
                  </a:lnTo>
                  <a:lnTo>
                    <a:pt x="33" y="344"/>
                  </a:lnTo>
                  <a:lnTo>
                    <a:pt x="40" y="336"/>
                  </a:lnTo>
                  <a:lnTo>
                    <a:pt x="58" y="321"/>
                  </a:lnTo>
                  <a:lnTo>
                    <a:pt x="67" y="313"/>
                  </a:lnTo>
                  <a:lnTo>
                    <a:pt x="73" y="305"/>
                  </a:lnTo>
                  <a:lnTo>
                    <a:pt x="73" y="305"/>
                  </a:lnTo>
                  <a:lnTo>
                    <a:pt x="75" y="313"/>
                  </a:lnTo>
                  <a:lnTo>
                    <a:pt x="77" y="319"/>
                  </a:lnTo>
                  <a:lnTo>
                    <a:pt x="75" y="324"/>
                  </a:lnTo>
                  <a:lnTo>
                    <a:pt x="75" y="330"/>
                  </a:lnTo>
                  <a:lnTo>
                    <a:pt x="67" y="340"/>
                  </a:lnTo>
                  <a:lnTo>
                    <a:pt x="59" y="349"/>
                  </a:lnTo>
                  <a:lnTo>
                    <a:pt x="48" y="357"/>
                  </a:lnTo>
                  <a:lnTo>
                    <a:pt x="37" y="363"/>
                  </a:lnTo>
                  <a:lnTo>
                    <a:pt x="18" y="374"/>
                  </a:lnTo>
                  <a:lnTo>
                    <a:pt x="18" y="374"/>
                  </a:lnTo>
                  <a:close/>
                  <a:moveTo>
                    <a:pt x="77" y="296"/>
                  </a:moveTo>
                  <a:lnTo>
                    <a:pt x="77" y="296"/>
                  </a:lnTo>
                  <a:lnTo>
                    <a:pt x="69" y="298"/>
                  </a:lnTo>
                  <a:lnTo>
                    <a:pt x="63" y="300"/>
                  </a:lnTo>
                  <a:lnTo>
                    <a:pt x="52" y="307"/>
                  </a:lnTo>
                  <a:lnTo>
                    <a:pt x="40" y="315"/>
                  </a:lnTo>
                  <a:lnTo>
                    <a:pt x="27" y="323"/>
                  </a:lnTo>
                  <a:lnTo>
                    <a:pt x="27" y="323"/>
                  </a:lnTo>
                  <a:lnTo>
                    <a:pt x="37" y="311"/>
                  </a:lnTo>
                  <a:lnTo>
                    <a:pt x="48" y="300"/>
                  </a:lnTo>
                  <a:lnTo>
                    <a:pt x="61" y="290"/>
                  </a:lnTo>
                  <a:lnTo>
                    <a:pt x="77" y="281"/>
                  </a:lnTo>
                  <a:lnTo>
                    <a:pt x="77" y="296"/>
                  </a:lnTo>
                  <a:close/>
                  <a:moveTo>
                    <a:pt x="29" y="294"/>
                  </a:moveTo>
                  <a:lnTo>
                    <a:pt x="29" y="294"/>
                  </a:lnTo>
                  <a:lnTo>
                    <a:pt x="39" y="281"/>
                  </a:lnTo>
                  <a:lnTo>
                    <a:pt x="50" y="267"/>
                  </a:lnTo>
                  <a:lnTo>
                    <a:pt x="63" y="258"/>
                  </a:lnTo>
                  <a:lnTo>
                    <a:pt x="79" y="248"/>
                  </a:lnTo>
                  <a:lnTo>
                    <a:pt x="79" y="248"/>
                  </a:lnTo>
                  <a:lnTo>
                    <a:pt x="77" y="258"/>
                  </a:lnTo>
                  <a:lnTo>
                    <a:pt x="73" y="265"/>
                  </a:lnTo>
                  <a:lnTo>
                    <a:pt x="67" y="271"/>
                  </a:lnTo>
                  <a:lnTo>
                    <a:pt x="61" y="277"/>
                  </a:lnTo>
                  <a:lnTo>
                    <a:pt x="44" y="284"/>
                  </a:lnTo>
                  <a:lnTo>
                    <a:pt x="29" y="294"/>
                  </a:lnTo>
                  <a:lnTo>
                    <a:pt x="29" y="294"/>
                  </a:lnTo>
                  <a:close/>
                  <a:moveTo>
                    <a:pt x="27" y="262"/>
                  </a:moveTo>
                  <a:lnTo>
                    <a:pt x="27" y="262"/>
                  </a:lnTo>
                  <a:lnTo>
                    <a:pt x="31" y="254"/>
                  </a:lnTo>
                  <a:lnTo>
                    <a:pt x="37" y="246"/>
                  </a:lnTo>
                  <a:lnTo>
                    <a:pt x="48" y="235"/>
                  </a:lnTo>
                  <a:lnTo>
                    <a:pt x="61" y="225"/>
                  </a:lnTo>
                  <a:lnTo>
                    <a:pt x="75" y="214"/>
                  </a:lnTo>
                  <a:lnTo>
                    <a:pt x="75" y="214"/>
                  </a:lnTo>
                  <a:lnTo>
                    <a:pt x="77" y="218"/>
                  </a:lnTo>
                  <a:lnTo>
                    <a:pt x="79" y="222"/>
                  </a:lnTo>
                  <a:lnTo>
                    <a:pt x="79" y="225"/>
                  </a:lnTo>
                  <a:lnTo>
                    <a:pt x="77" y="229"/>
                  </a:lnTo>
                  <a:lnTo>
                    <a:pt x="71" y="237"/>
                  </a:lnTo>
                  <a:lnTo>
                    <a:pt x="63" y="243"/>
                  </a:lnTo>
                  <a:lnTo>
                    <a:pt x="44" y="252"/>
                  </a:lnTo>
                  <a:lnTo>
                    <a:pt x="27" y="262"/>
                  </a:lnTo>
                  <a:lnTo>
                    <a:pt x="27" y="262"/>
                  </a:lnTo>
                  <a:close/>
                  <a:moveTo>
                    <a:pt x="79" y="197"/>
                  </a:moveTo>
                  <a:lnTo>
                    <a:pt x="79" y="197"/>
                  </a:lnTo>
                  <a:lnTo>
                    <a:pt x="61" y="208"/>
                  </a:lnTo>
                  <a:lnTo>
                    <a:pt x="44" y="220"/>
                  </a:lnTo>
                  <a:lnTo>
                    <a:pt x="44" y="220"/>
                  </a:lnTo>
                  <a:lnTo>
                    <a:pt x="46" y="214"/>
                  </a:lnTo>
                  <a:lnTo>
                    <a:pt x="48" y="208"/>
                  </a:lnTo>
                  <a:lnTo>
                    <a:pt x="58" y="201"/>
                  </a:lnTo>
                  <a:lnTo>
                    <a:pt x="69" y="191"/>
                  </a:lnTo>
                  <a:lnTo>
                    <a:pt x="75" y="187"/>
                  </a:lnTo>
                  <a:lnTo>
                    <a:pt x="79" y="182"/>
                  </a:lnTo>
                  <a:lnTo>
                    <a:pt x="79" y="182"/>
                  </a:lnTo>
                  <a:lnTo>
                    <a:pt x="79" y="183"/>
                  </a:lnTo>
                  <a:lnTo>
                    <a:pt x="79" y="187"/>
                  </a:lnTo>
                  <a:lnTo>
                    <a:pt x="79" y="197"/>
                  </a:lnTo>
                  <a:lnTo>
                    <a:pt x="79" y="197"/>
                  </a:lnTo>
                  <a:close/>
                  <a:moveTo>
                    <a:pt x="82" y="164"/>
                  </a:moveTo>
                  <a:lnTo>
                    <a:pt x="82" y="164"/>
                  </a:lnTo>
                  <a:lnTo>
                    <a:pt x="61" y="176"/>
                  </a:lnTo>
                  <a:lnTo>
                    <a:pt x="52" y="182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50" y="178"/>
                  </a:lnTo>
                  <a:lnTo>
                    <a:pt x="59" y="168"/>
                  </a:lnTo>
                  <a:lnTo>
                    <a:pt x="80" y="151"/>
                  </a:lnTo>
                  <a:lnTo>
                    <a:pt x="80" y="151"/>
                  </a:lnTo>
                  <a:lnTo>
                    <a:pt x="82" y="153"/>
                  </a:lnTo>
                  <a:lnTo>
                    <a:pt x="82" y="157"/>
                  </a:lnTo>
                  <a:lnTo>
                    <a:pt x="82" y="164"/>
                  </a:lnTo>
                  <a:lnTo>
                    <a:pt x="82" y="164"/>
                  </a:lnTo>
                  <a:close/>
                  <a:moveTo>
                    <a:pt x="90" y="471"/>
                  </a:moveTo>
                  <a:lnTo>
                    <a:pt x="90" y="471"/>
                  </a:lnTo>
                  <a:lnTo>
                    <a:pt x="90" y="467"/>
                  </a:lnTo>
                  <a:lnTo>
                    <a:pt x="94" y="462"/>
                  </a:lnTo>
                  <a:lnTo>
                    <a:pt x="103" y="454"/>
                  </a:lnTo>
                  <a:lnTo>
                    <a:pt x="103" y="454"/>
                  </a:lnTo>
                  <a:lnTo>
                    <a:pt x="101" y="458"/>
                  </a:lnTo>
                  <a:lnTo>
                    <a:pt x="98" y="464"/>
                  </a:lnTo>
                  <a:lnTo>
                    <a:pt x="90" y="471"/>
                  </a:lnTo>
                  <a:lnTo>
                    <a:pt x="90" y="471"/>
                  </a:lnTo>
                  <a:close/>
                  <a:moveTo>
                    <a:pt x="138" y="458"/>
                  </a:moveTo>
                  <a:lnTo>
                    <a:pt x="138" y="458"/>
                  </a:lnTo>
                  <a:lnTo>
                    <a:pt x="126" y="467"/>
                  </a:lnTo>
                  <a:lnTo>
                    <a:pt x="115" y="475"/>
                  </a:lnTo>
                  <a:lnTo>
                    <a:pt x="92" y="490"/>
                  </a:lnTo>
                  <a:lnTo>
                    <a:pt x="92" y="490"/>
                  </a:lnTo>
                  <a:lnTo>
                    <a:pt x="96" y="486"/>
                  </a:lnTo>
                  <a:lnTo>
                    <a:pt x="100" y="479"/>
                  </a:lnTo>
                  <a:lnTo>
                    <a:pt x="109" y="466"/>
                  </a:lnTo>
                  <a:lnTo>
                    <a:pt x="115" y="462"/>
                  </a:lnTo>
                  <a:lnTo>
                    <a:pt x="120" y="458"/>
                  </a:lnTo>
                  <a:lnTo>
                    <a:pt x="128" y="456"/>
                  </a:lnTo>
                  <a:lnTo>
                    <a:pt x="138" y="458"/>
                  </a:lnTo>
                  <a:lnTo>
                    <a:pt x="138" y="458"/>
                  </a:lnTo>
                  <a:close/>
                  <a:moveTo>
                    <a:pt x="117" y="498"/>
                  </a:moveTo>
                  <a:lnTo>
                    <a:pt x="117" y="498"/>
                  </a:lnTo>
                  <a:lnTo>
                    <a:pt x="113" y="500"/>
                  </a:lnTo>
                  <a:lnTo>
                    <a:pt x="107" y="502"/>
                  </a:lnTo>
                  <a:lnTo>
                    <a:pt x="103" y="502"/>
                  </a:lnTo>
                  <a:lnTo>
                    <a:pt x="98" y="500"/>
                  </a:lnTo>
                  <a:lnTo>
                    <a:pt x="98" y="500"/>
                  </a:lnTo>
                  <a:lnTo>
                    <a:pt x="109" y="492"/>
                  </a:lnTo>
                  <a:lnTo>
                    <a:pt x="119" y="485"/>
                  </a:lnTo>
                  <a:lnTo>
                    <a:pt x="119" y="485"/>
                  </a:lnTo>
                  <a:lnTo>
                    <a:pt x="120" y="486"/>
                  </a:lnTo>
                  <a:lnTo>
                    <a:pt x="119" y="490"/>
                  </a:lnTo>
                  <a:lnTo>
                    <a:pt x="117" y="494"/>
                  </a:lnTo>
                  <a:lnTo>
                    <a:pt x="117" y="498"/>
                  </a:lnTo>
                  <a:lnTo>
                    <a:pt x="117" y="498"/>
                  </a:lnTo>
                  <a:close/>
                  <a:moveTo>
                    <a:pt x="143" y="496"/>
                  </a:moveTo>
                  <a:lnTo>
                    <a:pt x="143" y="496"/>
                  </a:lnTo>
                  <a:lnTo>
                    <a:pt x="141" y="496"/>
                  </a:lnTo>
                  <a:lnTo>
                    <a:pt x="138" y="498"/>
                  </a:lnTo>
                  <a:lnTo>
                    <a:pt x="136" y="498"/>
                  </a:lnTo>
                  <a:lnTo>
                    <a:pt x="132" y="498"/>
                  </a:lnTo>
                  <a:lnTo>
                    <a:pt x="132" y="498"/>
                  </a:lnTo>
                  <a:lnTo>
                    <a:pt x="140" y="492"/>
                  </a:lnTo>
                  <a:lnTo>
                    <a:pt x="147" y="486"/>
                  </a:lnTo>
                  <a:lnTo>
                    <a:pt x="147" y="486"/>
                  </a:lnTo>
                  <a:lnTo>
                    <a:pt x="149" y="488"/>
                  </a:lnTo>
                  <a:lnTo>
                    <a:pt x="147" y="490"/>
                  </a:lnTo>
                  <a:lnTo>
                    <a:pt x="145" y="494"/>
                  </a:lnTo>
                  <a:lnTo>
                    <a:pt x="143" y="496"/>
                  </a:lnTo>
                  <a:lnTo>
                    <a:pt x="143" y="496"/>
                  </a:lnTo>
                  <a:close/>
                  <a:moveTo>
                    <a:pt x="262" y="498"/>
                  </a:moveTo>
                  <a:lnTo>
                    <a:pt x="262" y="498"/>
                  </a:lnTo>
                  <a:lnTo>
                    <a:pt x="214" y="496"/>
                  </a:lnTo>
                  <a:lnTo>
                    <a:pt x="191" y="496"/>
                  </a:lnTo>
                  <a:lnTo>
                    <a:pt x="166" y="496"/>
                  </a:lnTo>
                  <a:lnTo>
                    <a:pt x="166" y="496"/>
                  </a:lnTo>
                  <a:lnTo>
                    <a:pt x="183" y="481"/>
                  </a:lnTo>
                  <a:lnTo>
                    <a:pt x="202" y="469"/>
                  </a:lnTo>
                  <a:lnTo>
                    <a:pt x="202" y="469"/>
                  </a:lnTo>
                  <a:lnTo>
                    <a:pt x="199" y="477"/>
                  </a:lnTo>
                  <a:lnTo>
                    <a:pt x="195" y="481"/>
                  </a:lnTo>
                  <a:lnTo>
                    <a:pt x="195" y="485"/>
                  </a:lnTo>
                  <a:lnTo>
                    <a:pt x="195" y="485"/>
                  </a:lnTo>
                  <a:lnTo>
                    <a:pt x="197" y="486"/>
                  </a:lnTo>
                  <a:lnTo>
                    <a:pt x="197" y="490"/>
                  </a:lnTo>
                  <a:lnTo>
                    <a:pt x="197" y="490"/>
                  </a:lnTo>
                  <a:lnTo>
                    <a:pt x="204" y="488"/>
                  </a:lnTo>
                  <a:lnTo>
                    <a:pt x="210" y="486"/>
                  </a:lnTo>
                  <a:lnTo>
                    <a:pt x="221" y="479"/>
                  </a:lnTo>
                  <a:lnTo>
                    <a:pt x="231" y="471"/>
                  </a:lnTo>
                  <a:lnTo>
                    <a:pt x="241" y="464"/>
                  </a:lnTo>
                  <a:lnTo>
                    <a:pt x="241" y="464"/>
                  </a:lnTo>
                  <a:lnTo>
                    <a:pt x="239" y="469"/>
                  </a:lnTo>
                  <a:lnTo>
                    <a:pt x="233" y="475"/>
                  </a:lnTo>
                  <a:lnTo>
                    <a:pt x="229" y="481"/>
                  </a:lnTo>
                  <a:lnTo>
                    <a:pt x="225" y="488"/>
                  </a:lnTo>
                  <a:lnTo>
                    <a:pt x="225" y="488"/>
                  </a:lnTo>
                  <a:lnTo>
                    <a:pt x="229" y="494"/>
                  </a:lnTo>
                  <a:lnTo>
                    <a:pt x="229" y="494"/>
                  </a:lnTo>
                  <a:lnTo>
                    <a:pt x="239" y="492"/>
                  </a:lnTo>
                  <a:lnTo>
                    <a:pt x="248" y="486"/>
                  </a:lnTo>
                  <a:lnTo>
                    <a:pt x="256" y="481"/>
                  </a:lnTo>
                  <a:lnTo>
                    <a:pt x="263" y="475"/>
                  </a:lnTo>
                  <a:lnTo>
                    <a:pt x="263" y="475"/>
                  </a:lnTo>
                  <a:lnTo>
                    <a:pt x="262" y="479"/>
                  </a:lnTo>
                  <a:lnTo>
                    <a:pt x="256" y="488"/>
                  </a:lnTo>
                  <a:lnTo>
                    <a:pt x="256" y="488"/>
                  </a:lnTo>
                  <a:lnTo>
                    <a:pt x="258" y="492"/>
                  </a:lnTo>
                  <a:lnTo>
                    <a:pt x="260" y="494"/>
                  </a:lnTo>
                  <a:lnTo>
                    <a:pt x="262" y="496"/>
                  </a:lnTo>
                  <a:lnTo>
                    <a:pt x="262" y="498"/>
                  </a:lnTo>
                  <a:lnTo>
                    <a:pt x="262" y="498"/>
                  </a:lnTo>
                  <a:close/>
                  <a:moveTo>
                    <a:pt x="149" y="475"/>
                  </a:moveTo>
                  <a:lnTo>
                    <a:pt x="149" y="475"/>
                  </a:lnTo>
                  <a:lnTo>
                    <a:pt x="149" y="469"/>
                  </a:lnTo>
                  <a:lnTo>
                    <a:pt x="153" y="464"/>
                  </a:lnTo>
                  <a:lnTo>
                    <a:pt x="161" y="460"/>
                  </a:lnTo>
                  <a:lnTo>
                    <a:pt x="164" y="458"/>
                  </a:lnTo>
                  <a:lnTo>
                    <a:pt x="170" y="458"/>
                  </a:lnTo>
                  <a:lnTo>
                    <a:pt x="170" y="458"/>
                  </a:lnTo>
                  <a:lnTo>
                    <a:pt x="164" y="464"/>
                  </a:lnTo>
                  <a:lnTo>
                    <a:pt x="159" y="467"/>
                  </a:lnTo>
                  <a:lnTo>
                    <a:pt x="153" y="469"/>
                  </a:lnTo>
                  <a:lnTo>
                    <a:pt x="149" y="475"/>
                  </a:lnTo>
                  <a:lnTo>
                    <a:pt x="149" y="475"/>
                  </a:lnTo>
                  <a:close/>
                  <a:moveTo>
                    <a:pt x="176" y="477"/>
                  </a:moveTo>
                  <a:lnTo>
                    <a:pt x="176" y="477"/>
                  </a:lnTo>
                  <a:lnTo>
                    <a:pt x="180" y="469"/>
                  </a:lnTo>
                  <a:lnTo>
                    <a:pt x="185" y="462"/>
                  </a:lnTo>
                  <a:lnTo>
                    <a:pt x="187" y="460"/>
                  </a:lnTo>
                  <a:lnTo>
                    <a:pt x="193" y="456"/>
                  </a:lnTo>
                  <a:lnTo>
                    <a:pt x="199" y="456"/>
                  </a:lnTo>
                  <a:lnTo>
                    <a:pt x="204" y="456"/>
                  </a:lnTo>
                  <a:lnTo>
                    <a:pt x="204" y="456"/>
                  </a:lnTo>
                  <a:lnTo>
                    <a:pt x="199" y="462"/>
                  </a:lnTo>
                  <a:lnTo>
                    <a:pt x="191" y="466"/>
                  </a:lnTo>
                  <a:lnTo>
                    <a:pt x="176" y="477"/>
                  </a:lnTo>
                  <a:lnTo>
                    <a:pt x="176" y="477"/>
                  </a:lnTo>
                  <a:close/>
                  <a:moveTo>
                    <a:pt x="221" y="466"/>
                  </a:moveTo>
                  <a:lnTo>
                    <a:pt x="221" y="466"/>
                  </a:lnTo>
                  <a:lnTo>
                    <a:pt x="221" y="464"/>
                  </a:lnTo>
                  <a:lnTo>
                    <a:pt x="223" y="460"/>
                  </a:lnTo>
                  <a:lnTo>
                    <a:pt x="229" y="456"/>
                  </a:lnTo>
                  <a:lnTo>
                    <a:pt x="235" y="452"/>
                  </a:lnTo>
                  <a:lnTo>
                    <a:pt x="242" y="450"/>
                  </a:lnTo>
                  <a:lnTo>
                    <a:pt x="242" y="450"/>
                  </a:lnTo>
                  <a:lnTo>
                    <a:pt x="239" y="456"/>
                  </a:lnTo>
                  <a:lnTo>
                    <a:pt x="233" y="460"/>
                  </a:lnTo>
                  <a:lnTo>
                    <a:pt x="221" y="466"/>
                  </a:lnTo>
                  <a:lnTo>
                    <a:pt x="221" y="466"/>
                  </a:lnTo>
                  <a:close/>
                  <a:moveTo>
                    <a:pt x="254" y="469"/>
                  </a:moveTo>
                  <a:lnTo>
                    <a:pt x="254" y="469"/>
                  </a:lnTo>
                  <a:lnTo>
                    <a:pt x="263" y="456"/>
                  </a:lnTo>
                  <a:lnTo>
                    <a:pt x="267" y="452"/>
                  </a:lnTo>
                  <a:lnTo>
                    <a:pt x="271" y="450"/>
                  </a:lnTo>
                  <a:lnTo>
                    <a:pt x="277" y="448"/>
                  </a:lnTo>
                  <a:lnTo>
                    <a:pt x="282" y="448"/>
                  </a:lnTo>
                  <a:lnTo>
                    <a:pt x="282" y="448"/>
                  </a:lnTo>
                  <a:lnTo>
                    <a:pt x="269" y="460"/>
                  </a:lnTo>
                  <a:lnTo>
                    <a:pt x="254" y="469"/>
                  </a:lnTo>
                  <a:lnTo>
                    <a:pt x="254" y="469"/>
                  </a:lnTo>
                  <a:close/>
                  <a:moveTo>
                    <a:pt x="294" y="490"/>
                  </a:moveTo>
                  <a:lnTo>
                    <a:pt x="294" y="490"/>
                  </a:lnTo>
                  <a:lnTo>
                    <a:pt x="288" y="492"/>
                  </a:lnTo>
                  <a:lnTo>
                    <a:pt x="281" y="496"/>
                  </a:lnTo>
                  <a:lnTo>
                    <a:pt x="267" y="498"/>
                  </a:lnTo>
                  <a:lnTo>
                    <a:pt x="267" y="498"/>
                  </a:lnTo>
                  <a:lnTo>
                    <a:pt x="281" y="485"/>
                  </a:lnTo>
                  <a:lnTo>
                    <a:pt x="298" y="471"/>
                  </a:lnTo>
                  <a:lnTo>
                    <a:pt x="298" y="471"/>
                  </a:lnTo>
                  <a:lnTo>
                    <a:pt x="298" y="475"/>
                  </a:lnTo>
                  <a:lnTo>
                    <a:pt x="296" y="481"/>
                  </a:lnTo>
                  <a:lnTo>
                    <a:pt x="294" y="485"/>
                  </a:lnTo>
                  <a:lnTo>
                    <a:pt x="294" y="490"/>
                  </a:lnTo>
                  <a:lnTo>
                    <a:pt x="294" y="490"/>
                  </a:lnTo>
                  <a:close/>
                  <a:moveTo>
                    <a:pt x="288" y="467"/>
                  </a:moveTo>
                  <a:lnTo>
                    <a:pt x="288" y="467"/>
                  </a:lnTo>
                  <a:lnTo>
                    <a:pt x="298" y="454"/>
                  </a:lnTo>
                  <a:lnTo>
                    <a:pt x="305" y="448"/>
                  </a:lnTo>
                  <a:lnTo>
                    <a:pt x="309" y="446"/>
                  </a:lnTo>
                  <a:lnTo>
                    <a:pt x="313" y="445"/>
                  </a:lnTo>
                  <a:lnTo>
                    <a:pt x="313" y="445"/>
                  </a:lnTo>
                  <a:lnTo>
                    <a:pt x="307" y="452"/>
                  </a:lnTo>
                  <a:lnTo>
                    <a:pt x="302" y="456"/>
                  </a:lnTo>
                  <a:lnTo>
                    <a:pt x="294" y="462"/>
                  </a:lnTo>
                  <a:lnTo>
                    <a:pt x="288" y="467"/>
                  </a:lnTo>
                  <a:lnTo>
                    <a:pt x="288" y="467"/>
                  </a:lnTo>
                  <a:close/>
                  <a:moveTo>
                    <a:pt x="366" y="382"/>
                  </a:moveTo>
                  <a:lnTo>
                    <a:pt x="366" y="382"/>
                  </a:lnTo>
                  <a:lnTo>
                    <a:pt x="364" y="391"/>
                  </a:lnTo>
                  <a:lnTo>
                    <a:pt x="361" y="401"/>
                  </a:lnTo>
                  <a:lnTo>
                    <a:pt x="355" y="408"/>
                  </a:lnTo>
                  <a:lnTo>
                    <a:pt x="347" y="418"/>
                  </a:lnTo>
                  <a:lnTo>
                    <a:pt x="340" y="424"/>
                  </a:lnTo>
                  <a:lnTo>
                    <a:pt x="330" y="431"/>
                  </a:lnTo>
                  <a:lnTo>
                    <a:pt x="321" y="435"/>
                  </a:lnTo>
                  <a:lnTo>
                    <a:pt x="309" y="439"/>
                  </a:lnTo>
                  <a:lnTo>
                    <a:pt x="309" y="439"/>
                  </a:lnTo>
                  <a:lnTo>
                    <a:pt x="298" y="439"/>
                  </a:lnTo>
                  <a:lnTo>
                    <a:pt x="284" y="439"/>
                  </a:lnTo>
                  <a:lnTo>
                    <a:pt x="258" y="439"/>
                  </a:lnTo>
                  <a:lnTo>
                    <a:pt x="258" y="439"/>
                  </a:lnTo>
                  <a:lnTo>
                    <a:pt x="229" y="443"/>
                  </a:lnTo>
                  <a:lnTo>
                    <a:pt x="202" y="446"/>
                  </a:lnTo>
                  <a:lnTo>
                    <a:pt x="202" y="446"/>
                  </a:lnTo>
                  <a:lnTo>
                    <a:pt x="170" y="448"/>
                  </a:lnTo>
                  <a:lnTo>
                    <a:pt x="141" y="448"/>
                  </a:lnTo>
                  <a:lnTo>
                    <a:pt x="113" y="446"/>
                  </a:lnTo>
                  <a:lnTo>
                    <a:pt x="84" y="443"/>
                  </a:lnTo>
                  <a:lnTo>
                    <a:pt x="84" y="443"/>
                  </a:lnTo>
                  <a:lnTo>
                    <a:pt x="84" y="336"/>
                  </a:lnTo>
                  <a:lnTo>
                    <a:pt x="90" y="231"/>
                  </a:lnTo>
                  <a:lnTo>
                    <a:pt x="94" y="126"/>
                  </a:lnTo>
                  <a:lnTo>
                    <a:pt x="98" y="20"/>
                  </a:lnTo>
                  <a:lnTo>
                    <a:pt x="98" y="20"/>
                  </a:lnTo>
                  <a:lnTo>
                    <a:pt x="153" y="14"/>
                  </a:lnTo>
                  <a:lnTo>
                    <a:pt x="183" y="12"/>
                  </a:lnTo>
                  <a:lnTo>
                    <a:pt x="212" y="14"/>
                  </a:lnTo>
                  <a:lnTo>
                    <a:pt x="239" y="18"/>
                  </a:lnTo>
                  <a:lnTo>
                    <a:pt x="250" y="20"/>
                  </a:lnTo>
                  <a:lnTo>
                    <a:pt x="263" y="23"/>
                  </a:lnTo>
                  <a:lnTo>
                    <a:pt x="273" y="29"/>
                  </a:lnTo>
                  <a:lnTo>
                    <a:pt x="282" y="35"/>
                  </a:lnTo>
                  <a:lnTo>
                    <a:pt x="292" y="42"/>
                  </a:lnTo>
                  <a:lnTo>
                    <a:pt x="300" y="52"/>
                  </a:lnTo>
                  <a:lnTo>
                    <a:pt x="300" y="52"/>
                  </a:lnTo>
                  <a:lnTo>
                    <a:pt x="307" y="65"/>
                  </a:lnTo>
                  <a:lnTo>
                    <a:pt x="311" y="84"/>
                  </a:lnTo>
                  <a:lnTo>
                    <a:pt x="315" y="103"/>
                  </a:lnTo>
                  <a:lnTo>
                    <a:pt x="317" y="121"/>
                  </a:lnTo>
                  <a:lnTo>
                    <a:pt x="317" y="121"/>
                  </a:lnTo>
                  <a:lnTo>
                    <a:pt x="317" y="151"/>
                  </a:lnTo>
                  <a:lnTo>
                    <a:pt x="313" y="166"/>
                  </a:lnTo>
                  <a:lnTo>
                    <a:pt x="309" y="180"/>
                  </a:lnTo>
                  <a:lnTo>
                    <a:pt x="309" y="180"/>
                  </a:lnTo>
                  <a:lnTo>
                    <a:pt x="303" y="187"/>
                  </a:lnTo>
                  <a:lnTo>
                    <a:pt x="296" y="197"/>
                  </a:lnTo>
                  <a:lnTo>
                    <a:pt x="277" y="210"/>
                  </a:lnTo>
                  <a:lnTo>
                    <a:pt x="277" y="210"/>
                  </a:lnTo>
                  <a:lnTo>
                    <a:pt x="267" y="216"/>
                  </a:lnTo>
                  <a:lnTo>
                    <a:pt x="258" y="220"/>
                  </a:lnTo>
                  <a:lnTo>
                    <a:pt x="246" y="225"/>
                  </a:lnTo>
                  <a:lnTo>
                    <a:pt x="239" y="231"/>
                  </a:lnTo>
                  <a:lnTo>
                    <a:pt x="239" y="231"/>
                  </a:lnTo>
                  <a:lnTo>
                    <a:pt x="241" y="235"/>
                  </a:lnTo>
                  <a:lnTo>
                    <a:pt x="244" y="237"/>
                  </a:lnTo>
                  <a:lnTo>
                    <a:pt x="252" y="237"/>
                  </a:lnTo>
                  <a:lnTo>
                    <a:pt x="262" y="235"/>
                  </a:lnTo>
                  <a:lnTo>
                    <a:pt x="273" y="235"/>
                  </a:lnTo>
                  <a:lnTo>
                    <a:pt x="273" y="235"/>
                  </a:lnTo>
                  <a:lnTo>
                    <a:pt x="284" y="237"/>
                  </a:lnTo>
                  <a:lnTo>
                    <a:pt x="294" y="241"/>
                  </a:lnTo>
                  <a:lnTo>
                    <a:pt x="305" y="244"/>
                  </a:lnTo>
                  <a:lnTo>
                    <a:pt x="315" y="250"/>
                  </a:lnTo>
                  <a:lnTo>
                    <a:pt x="332" y="263"/>
                  </a:lnTo>
                  <a:lnTo>
                    <a:pt x="345" y="281"/>
                  </a:lnTo>
                  <a:lnTo>
                    <a:pt x="345" y="281"/>
                  </a:lnTo>
                  <a:lnTo>
                    <a:pt x="349" y="288"/>
                  </a:lnTo>
                  <a:lnTo>
                    <a:pt x="353" y="300"/>
                  </a:lnTo>
                  <a:lnTo>
                    <a:pt x="363" y="328"/>
                  </a:lnTo>
                  <a:lnTo>
                    <a:pt x="366" y="357"/>
                  </a:lnTo>
                  <a:lnTo>
                    <a:pt x="368" y="370"/>
                  </a:lnTo>
                  <a:lnTo>
                    <a:pt x="366" y="382"/>
                  </a:lnTo>
                  <a:lnTo>
                    <a:pt x="366" y="38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10"/>
            <p:cNvSpPr>
              <a:spLocks noEditPoints="1"/>
            </p:cNvSpPr>
            <p:nvPr/>
          </p:nvSpPr>
          <p:spPr bwMode="auto">
            <a:xfrm>
              <a:off x="3751263" y="257175"/>
              <a:ext cx="171450" cy="193675"/>
            </a:xfrm>
            <a:custGeom>
              <a:avLst/>
              <a:gdLst/>
              <a:ahLst/>
              <a:cxnLst>
                <a:cxn ang="0">
                  <a:pos x="108" y="74"/>
                </a:cxn>
                <a:cxn ang="0">
                  <a:pos x="108" y="53"/>
                </a:cxn>
                <a:cxn ang="0">
                  <a:pos x="102" y="34"/>
                </a:cxn>
                <a:cxn ang="0">
                  <a:pos x="93" y="21"/>
                </a:cxn>
                <a:cxn ang="0">
                  <a:pos x="80" y="10"/>
                </a:cxn>
                <a:cxn ang="0">
                  <a:pos x="43" y="0"/>
                </a:cxn>
                <a:cxn ang="0">
                  <a:pos x="0" y="4"/>
                </a:cxn>
                <a:cxn ang="0">
                  <a:pos x="0" y="27"/>
                </a:cxn>
                <a:cxn ang="0">
                  <a:pos x="0" y="86"/>
                </a:cxn>
                <a:cxn ang="0">
                  <a:pos x="0" y="114"/>
                </a:cxn>
                <a:cxn ang="0">
                  <a:pos x="36" y="122"/>
                </a:cxn>
                <a:cxn ang="0">
                  <a:pos x="68" y="116"/>
                </a:cxn>
                <a:cxn ang="0">
                  <a:pos x="95" y="101"/>
                </a:cxn>
                <a:cxn ang="0">
                  <a:pos x="106" y="82"/>
                </a:cxn>
                <a:cxn ang="0">
                  <a:pos x="108" y="74"/>
                </a:cxn>
                <a:cxn ang="0">
                  <a:pos x="80" y="91"/>
                </a:cxn>
                <a:cxn ang="0">
                  <a:pos x="89" y="84"/>
                </a:cxn>
                <a:cxn ang="0">
                  <a:pos x="85" y="88"/>
                </a:cxn>
                <a:cxn ang="0">
                  <a:pos x="80" y="91"/>
                </a:cxn>
                <a:cxn ang="0">
                  <a:pos x="81" y="21"/>
                </a:cxn>
                <a:cxn ang="0">
                  <a:pos x="68" y="30"/>
                </a:cxn>
                <a:cxn ang="0">
                  <a:pos x="74" y="23"/>
                </a:cxn>
                <a:cxn ang="0">
                  <a:pos x="81" y="21"/>
                </a:cxn>
                <a:cxn ang="0">
                  <a:pos x="89" y="32"/>
                </a:cxn>
                <a:cxn ang="0">
                  <a:pos x="91" y="34"/>
                </a:cxn>
                <a:cxn ang="0">
                  <a:pos x="95" y="46"/>
                </a:cxn>
                <a:cxn ang="0">
                  <a:pos x="81" y="53"/>
                </a:cxn>
                <a:cxn ang="0">
                  <a:pos x="68" y="59"/>
                </a:cxn>
                <a:cxn ang="0">
                  <a:pos x="76" y="46"/>
                </a:cxn>
                <a:cxn ang="0">
                  <a:pos x="89" y="32"/>
                </a:cxn>
                <a:cxn ang="0">
                  <a:pos x="64" y="13"/>
                </a:cxn>
                <a:cxn ang="0">
                  <a:pos x="62" y="17"/>
                </a:cxn>
                <a:cxn ang="0">
                  <a:pos x="51" y="21"/>
                </a:cxn>
                <a:cxn ang="0">
                  <a:pos x="55" y="19"/>
                </a:cxn>
                <a:cxn ang="0">
                  <a:pos x="61" y="13"/>
                </a:cxn>
                <a:cxn ang="0">
                  <a:pos x="64" y="13"/>
                </a:cxn>
                <a:cxn ang="0">
                  <a:pos x="41" y="11"/>
                </a:cxn>
                <a:cxn ang="0">
                  <a:pos x="32" y="19"/>
                </a:cxn>
                <a:cxn ang="0">
                  <a:pos x="21" y="27"/>
                </a:cxn>
                <a:cxn ang="0">
                  <a:pos x="26" y="15"/>
                </a:cxn>
                <a:cxn ang="0">
                  <a:pos x="36" y="11"/>
                </a:cxn>
                <a:cxn ang="0">
                  <a:pos x="41" y="11"/>
                </a:cxn>
                <a:cxn ang="0">
                  <a:pos x="9" y="105"/>
                </a:cxn>
                <a:cxn ang="0">
                  <a:pos x="13" y="53"/>
                </a:cxn>
                <a:cxn ang="0">
                  <a:pos x="26" y="51"/>
                </a:cxn>
                <a:cxn ang="0">
                  <a:pos x="43" y="61"/>
                </a:cxn>
                <a:cxn ang="0">
                  <a:pos x="53" y="78"/>
                </a:cxn>
                <a:cxn ang="0">
                  <a:pos x="51" y="97"/>
                </a:cxn>
                <a:cxn ang="0">
                  <a:pos x="45" y="107"/>
                </a:cxn>
                <a:cxn ang="0">
                  <a:pos x="26" y="109"/>
                </a:cxn>
                <a:cxn ang="0">
                  <a:pos x="9" y="105"/>
                </a:cxn>
              </a:cxnLst>
              <a:rect l="0" t="0" r="r" b="b"/>
              <a:pathLst>
                <a:path w="108" h="122">
                  <a:moveTo>
                    <a:pt x="108" y="74"/>
                  </a:moveTo>
                  <a:lnTo>
                    <a:pt x="108" y="74"/>
                  </a:lnTo>
                  <a:lnTo>
                    <a:pt x="108" y="63"/>
                  </a:lnTo>
                  <a:lnTo>
                    <a:pt x="108" y="53"/>
                  </a:lnTo>
                  <a:lnTo>
                    <a:pt x="106" y="42"/>
                  </a:lnTo>
                  <a:lnTo>
                    <a:pt x="102" y="34"/>
                  </a:lnTo>
                  <a:lnTo>
                    <a:pt x="99" y="27"/>
                  </a:lnTo>
                  <a:lnTo>
                    <a:pt x="93" y="21"/>
                  </a:lnTo>
                  <a:lnTo>
                    <a:pt x="87" y="15"/>
                  </a:lnTo>
                  <a:lnTo>
                    <a:pt x="80" y="10"/>
                  </a:lnTo>
                  <a:lnTo>
                    <a:pt x="62" y="4"/>
                  </a:lnTo>
                  <a:lnTo>
                    <a:pt x="43" y="0"/>
                  </a:lnTo>
                  <a:lnTo>
                    <a:pt x="21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7"/>
                  </a:lnTo>
                  <a:lnTo>
                    <a:pt x="0" y="55"/>
                  </a:lnTo>
                  <a:lnTo>
                    <a:pt x="0" y="86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17" y="120"/>
                  </a:lnTo>
                  <a:lnTo>
                    <a:pt x="36" y="122"/>
                  </a:lnTo>
                  <a:lnTo>
                    <a:pt x="53" y="120"/>
                  </a:lnTo>
                  <a:lnTo>
                    <a:pt x="68" y="116"/>
                  </a:lnTo>
                  <a:lnTo>
                    <a:pt x="83" y="109"/>
                  </a:lnTo>
                  <a:lnTo>
                    <a:pt x="95" y="101"/>
                  </a:lnTo>
                  <a:lnTo>
                    <a:pt x="102" y="88"/>
                  </a:lnTo>
                  <a:lnTo>
                    <a:pt x="106" y="82"/>
                  </a:lnTo>
                  <a:lnTo>
                    <a:pt x="108" y="74"/>
                  </a:lnTo>
                  <a:lnTo>
                    <a:pt x="108" y="74"/>
                  </a:lnTo>
                  <a:close/>
                  <a:moveTo>
                    <a:pt x="80" y="91"/>
                  </a:moveTo>
                  <a:lnTo>
                    <a:pt x="80" y="91"/>
                  </a:lnTo>
                  <a:lnTo>
                    <a:pt x="83" y="86"/>
                  </a:lnTo>
                  <a:lnTo>
                    <a:pt x="89" y="84"/>
                  </a:lnTo>
                  <a:lnTo>
                    <a:pt x="89" y="84"/>
                  </a:lnTo>
                  <a:lnTo>
                    <a:pt x="85" y="88"/>
                  </a:lnTo>
                  <a:lnTo>
                    <a:pt x="80" y="91"/>
                  </a:lnTo>
                  <a:lnTo>
                    <a:pt x="80" y="91"/>
                  </a:lnTo>
                  <a:close/>
                  <a:moveTo>
                    <a:pt x="81" y="21"/>
                  </a:moveTo>
                  <a:lnTo>
                    <a:pt x="81" y="21"/>
                  </a:lnTo>
                  <a:lnTo>
                    <a:pt x="76" y="27"/>
                  </a:lnTo>
                  <a:lnTo>
                    <a:pt x="68" y="30"/>
                  </a:lnTo>
                  <a:lnTo>
                    <a:pt x="68" y="30"/>
                  </a:lnTo>
                  <a:lnTo>
                    <a:pt x="74" y="23"/>
                  </a:lnTo>
                  <a:lnTo>
                    <a:pt x="78" y="21"/>
                  </a:lnTo>
                  <a:lnTo>
                    <a:pt x="81" y="21"/>
                  </a:lnTo>
                  <a:lnTo>
                    <a:pt x="81" y="21"/>
                  </a:lnTo>
                  <a:close/>
                  <a:moveTo>
                    <a:pt x="89" y="32"/>
                  </a:moveTo>
                  <a:lnTo>
                    <a:pt x="89" y="32"/>
                  </a:lnTo>
                  <a:lnTo>
                    <a:pt x="91" y="34"/>
                  </a:lnTo>
                  <a:lnTo>
                    <a:pt x="93" y="36"/>
                  </a:lnTo>
                  <a:lnTo>
                    <a:pt x="95" y="46"/>
                  </a:lnTo>
                  <a:lnTo>
                    <a:pt x="95" y="46"/>
                  </a:lnTo>
                  <a:lnTo>
                    <a:pt x="81" y="53"/>
                  </a:lnTo>
                  <a:lnTo>
                    <a:pt x="68" y="59"/>
                  </a:lnTo>
                  <a:lnTo>
                    <a:pt x="68" y="59"/>
                  </a:lnTo>
                  <a:lnTo>
                    <a:pt x="70" y="53"/>
                  </a:lnTo>
                  <a:lnTo>
                    <a:pt x="76" y="46"/>
                  </a:lnTo>
                  <a:lnTo>
                    <a:pt x="83" y="40"/>
                  </a:lnTo>
                  <a:lnTo>
                    <a:pt x="89" y="32"/>
                  </a:lnTo>
                  <a:lnTo>
                    <a:pt x="89" y="32"/>
                  </a:lnTo>
                  <a:close/>
                  <a:moveTo>
                    <a:pt x="64" y="13"/>
                  </a:moveTo>
                  <a:lnTo>
                    <a:pt x="64" y="13"/>
                  </a:lnTo>
                  <a:lnTo>
                    <a:pt x="62" y="17"/>
                  </a:lnTo>
                  <a:lnTo>
                    <a:pt x="61" y="19"/>
                  </a:lnTo>
                  <a:lnTo>
                    <a:pt x="51" y="21"/>
                  </a:lnTo>
                  <a:lnTo>
                    <a:pt x="51" y="21"/>
                  </a:lnTo>
                  <a:lnTo>
                    <a:pt x="55" y="19"/>
                  </a:lnTo>
                  <a:lnTo>
                    <a:pt x="57" y="15"/>
                  </a:lnTo>
                  <a:lnTo>
                    <a:pt x="61" y="13"/>
                  </a:lnTo>
                  <a:lnTo>
                    <a:pt x="64" y="13"/>
                  </a:lnTo>
                  <a:lnTo>
                    <a:pt x="64" y="13"/>
                  </a:lnTo>
                  <a:close/>
                  <a:moveTo>
                    <a:pt x="41" y="11"/>
                  </a:moveTo>
                  <a:lnTo>
                    <a:pt x="41" y="11"/>
                  </a:lnTo>
                  <a:lnTo>
                    <a:pt x="38" y="17"/>
                  </a:lnTo>
                  <a:lnTo>
                    <a:pt x="32" y="19"/>
                  </a:lnTo>
                  <a:lnTo>
                    <a:pt x="21" y="27"/>
                  </a:lnTo>
                  <a:lnTo>
                    <a:pt x="21" y="27"/>
                  </a:lnTo>
                  <a:lnTo>
                    <a:pt x="22" y="21"/>
                  </a:lnTo>
                  <a:lnTo>
                    <a:pt x="26" y="15"/>
                  </a:lnTo>
                  <a:lnTo>
                    <a:pt x="32" y="11"/>
                  </a:lnTo>
                  <a:lnTo>
                    <a:pt x="36" y="11"/>
                  </a:lnTo>
                  <a:lnTo>
                    <a:pt x="41" y="11"/>
                  </a:lnTo>
                  <a:lnTo>
                    <a:pt x="41" y="11"/>
                  </a:lnTo>
                  <a:close/>
                  <a:moveTo>
                    <a:pt x="9" y="105"/>
                  </a:moveTo>
                  <a:lnTo>
                    <a:pt x="9" y="105"/>
                  </a:lnTo>
                  <a:lnTo>
                    <a:pt x="9" y="76"/>
                  </a:lnTo>
                  <a:lnTo>
                    <a:pt x="13" y="53"/>
                  </a:lnTo>
                  <a:lnTo>
                    <a:pt x="13" y="53"/>
                  </a:lnTo>
                  <a:lnTo>
                    <a:pt x="26" y="51"/>
                  </a:lnTo>
                  <a:lnTo>
                    <a:pt x="36" y="55"/>
                  </a:lnTo>
                  <a:lnTo>
                    <a:pt x="43" y="61"/>
                  </a:lnTo>
                  <a:lnTo>
                    <a:pt x="49" y="69"/>
                  </a:lnTo>
                  <a:lnTo>
                    <a:pt x="53" y="78"/>
                  </a:lnTo>
                  <a:lnTo>
                    <a:pt x="53" y="88"/>
                  </a:lnTo>
                  <a:lnTo>
                    <a:pt x="51" y="97"/>
                  </a:lnTo>
                  <a:lnTo>
                    <a:pt x="45" y="107"/>
                  </a:lnTo>
                  <a:lnTo>
                    <a:pt x="45" y="107"/>
                  </a:lnTo>
                  <a:lnTo>
                    <a:pt x="36" y="109"/>
                  </a:lnTo>
                  <a:lnTo>
                    <a:pt x="26" y="109"/>
                  </a:lnTo>
                  <a:lnTo>
                    <a:pt x="15" y="107"/>
                  </a:lnTo>
                  <a:lnTo>
                    <a:pt x="9" y="105"/>
                  </a:lnTo>
                  <a:lnTo>
                    <a:pt x="9" y="1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11"/>
            <p:cNvSpPr>
              <a:spLocks noEditPoints="1"/>
            </p:cNvSpPr>
            <p:nvPr/>
          </p:nvSpPr>
          <p:spPr bwMode="auto">
            <a:xfrm>
              <a:off x="3759201" y="560388"/>
              <a:ext cx="212725" cy="217488"/>
            </a:xfrm>
            <a:custGeom>
              <a:avLst/>
              <a:gdLst/>
              <a:ahLst/>
              <a:cxnLst>
                <a:cxn ang="0">
                  <a:pos x="73" y="5"/>
                </a:cxn>
                <a:cxn ang="0">
                  <a:pos x="27" y="0"/>
                </a:cxn>
                <a:cxn ang="0">
                  <a:pos x="6" y="5"/>
                </a:cxn>
                <a:cxn ang="0">
                  <a:pos x="2" y="110"/>
                </a:cxn>
                <a:cxn ang="0">
                  <a:pos x="19" y="129"/>
                </a:cxn>
                <a:cxn ang="0">
                  <a:pos x="75" y="137"/>
                </a:cxn>
                <a:cxn ang="0">
                  <a:pos x="94" y="131"/>
                </a:cxn>
                <a:cxn ang="0">
                  <a:pos x="118" y="112"/>
                </a:cxn>
                <a:cxn ang="0">
                  <a:pos x="132" y="89"/>
                </a:cxn>
                <a:cxn ang="0">
                  <a:pos x="132" y="64"/>
                </a:cxn>
                <a:cxn ang="0">
                  <a:pos x="117" y="34"/>
                </a:cxn>
                <a:cxn ang="0">
                  <a:pos x="90" y="13"/>
                </a:cxn>
                <a:cxn ang="0">
                  <a:pos x="76" y="19"/>
                </a:cxn>
                <a:cxn ang="0">
                  <a:pos x="56" y="32"/>
                </a:cxn>
                <a:cxn ang="0">
                  <a:pos x="50" y="32"/>
                </a:cxn>
                <a:cxn ang="0">
                  <a:pos x="65" y="15"/>
                </a:cxn>
                <a:cxn ang="0">
                  <a:pos x="76" y="19"/>
                </a:cxn>
                <a:cxn ang="0">
                  <a:pos x="46" y="17"/>
                </a:cxn>
                <a:cxn ang="0">
                  <a:pos x="19" y="32"/>
                </a:cxn>
                <a:cxn ang="0">
                  <a:pos x="29" y="15"/>
                </a:cxn>
                <a:cxn ang="0">
                  <a:pos x="44" y="9"/>
                </a:cxn>
                <a:cxn ang="0">
                  <a:pos x="31" y="38"/>
                </a:cxn>
                <a:cxn ang="0">
                  <a:pos x="29" y="45"/>
                </a:cxn>
                <a:cxn ang="0">
                  <a:pos x="23" y="43"/>
                </a:cxn>
                <a:cxn ang="0">
                  <a:pos x="31" y="38"/>
                </a:cxn>
                <a:cxn ang="0">
                  <a:pos x="67" y="125"/>
                </a:cxn>
                <a:cxn ang="0">
                  <a:pos x="25" y="120"/>
                </a:cxn>
                <a:cxn ang="0">
                  <a:pos x="12" y="99"/>
                </a:cxn>
                <a:cxn ang="0">
                  <a:pos x="14" y="53"/>
                </a:cxn>
                <a:cxn ang="0">
                  <a:pos x="42" y="59"/>
                </a:cxn>
                <a:cxn ang="0">
                  <a:pos x="69" y="85"/>
                </a:cxn>
                <a:cxn ang="0">
                  <a:pos x="67" y="125"/>
                </a:cxn>
                <a:cxn ang="0">
                  <a:pos x="73" y="43"/>
                </a:cxn>
                <a:cxn ang="0">
                  <a:pos x="84" y="28"/>
                </a:cxn>
                <a:cxn ang="0">
                  <a:pos x="90" y="24"/>
                </a:cxn>
                <a:cxn ang="0">
                  <a:pos x="96" y="26"/>
                </a:cxn>
                <a:cxn ang="0">
                  <a:pos x="84" y="36"/>
                </a:cxn>
                <a:cxn ang="0">
                  <a:pos x="73" y="43"/>
                </a:cxn>
                <a:cxn ang="0">
                  <a:pos x="105" y="43"/>
                </a:cxn>
                <a:cxn ang="0">
                  <a:pos x="82" y="59"/>
                </a:cxn>
                <a:cxn ang="0">
                  <a:pos x="94" y="45"/>
                </a:cxn>
                <a:cxn ang="0">
                  <a:pos x="107" y="40"/>
                </a:cxn>
                <a:cxn ang="0">
                  <a:pos x="97" y="97"/>
                </a:cxn>
                <a:cxn ang="0">
                  <a:pos x="122" y="72"/>
                </a:cxn>
                <a:cxn ang="0">
                  <a:pos x="118" y="82"/>
                </a:cxn>
                <a:cxn ang="0">
                  <a:pos x="103" y="91"/>
                </a:cxn>
                <a:cxn ang="0">
                  <a:pos x="117" y="57"/>
                </a:cxn>
                <a:cxn ang="0">
                  <a:pos x="107" y="66"/>
                </a:cxn>
                <a:cxn ang="0">
                  <a:pos x="97" y="68"/>
                </a:cxn>
                <a:cxn ang="0">
                  <a:pos x="117" y="51"/>
                </a:cxn>
                <a:cxn ang="0">
                  <a:pos x="117" y="57"/>
                </a:cxn>
              </a:cxnLst>
              <a:rect l="0" t="0" r="r" b="b"/>
              <a:pathLst>
                <a:path w="134" h="137">
                  <a:moveTo>
                    <a:pt x="90" y="13"/>
                  </a:moveTo>
                  <a:lnTo>
                    <a:pt x="90" y="13"/>
                  </a:lnTo>
                  <a:lnTo>
                    <a:pt x="73" y="5"/>
                  </a:lnTo>
                  <a:lnTo>
                    <a:pt x="50" y="1"/>
                  </a:lnTo>
                  <a:lnTo>
                    <a:pt x="38" y="0"/>
                  </a:lnTo>
                  <a:lnTo>
                    <a:pt x="27" y="0"/>
                  </a:lnTo>
                  <a:lnTo>
                    <a:pt x="16" y="1"/>
                  </a:lnTo>
                  <a:lnTo>
                    <a:pt x="6" y="5"/>
                  </a:lnTo>
                  <a:lnTo>
                    <a:pt x="6" y="5"/>
                  </a:lnTo>
                  <a:lnTo>
                    <a:pt x="0" y="68"/>
                  </a:lnTo>
                  <a:lnTo>
                    <a:pt x="0" y="97"/>
                  </a:lnTo>
                  <a:lnTo>
                    <a:pt x="2" y="110"/>
                  </a:lnTo>
                  <a:lnTo>
                    <a:pt x="4" y="123"/>
                  </a:lnTo>
                  <a:lnTo>
                    <a:pt x="4" y="123"/>
                  </a:lnTo>
                  <a:lnTo>
                    <a:pt x="19" y="129"/>
                  </a:lnTo>
                  <a:lnTo>
                    <a:pt x="38" y="135"/>
                  </a:lnTo>
                  <a:lnTo>
                    <a:pt x="56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84" y="135"/>
                  </a:lnTo>
                  <a:lnTo>
                    <a:pt x="94" y="131"/>
                  </a:lnTo>
                  <a:lnTo>
                    <a:pt x="103" y="125"/>
                  </a:lnTo>
                  <a:lnTo>
                    <a:pt x="111" y="120"/>
                  </a:lnTo>
                  <a:lnTo>
                    <a:pt x="118" y="112"/>
                  </a:lnTo>
                  <a:lnTo>
                    <a:pt x="124" y="104"/>
                  </a:lnTo>
                  <a:lnTo>
                    <a:pt x="130" y="97"/>
                  </a:lnTo>
                  <a:lnTo>
                    <a:pt x="132" y="89"/>
                  </a:lnTo>
                  <a:lnTo>
                    <a:pt x="132" y="89"/>
                  </a:lnTo>
                  <a:lnTo>
                    <a:pt x="134" y="78"/>
                  </a:lnTo>
                  <a:lnTo>
                    <a:pt x="132" y="64"/>
                  </a:lnTo>
                  <a:lnTo>
                    <a:pt x="128" y="53"/>
                  </a:lnTo>
                  <a:lnTo>
                    <a:pt x="122" y="43"/>
                  </a:lnTo>
                  <a:lnTo>
                    <a:pt x="117" y="34"/>
                  </a:lnTo>
                  <a:lnTo>
                    <a:pt x="109" y="24"/>
                  </a:lnTo>
                  <a:lnTo>
                    <a:pt x="99" y="17"/>
                  </a:lnTo>
                  <a:lnTo>
                    <a:pt x="90" y="13"/>
                  </a:lnTo>
                  <a:lnTo>
                    <a:pt x="90" y="13"/>
                  </a:lnTo>
                  <a:close/>
                  <a:moveTo>
                    <a:pt x="76" y="19"/>
                  </a:moveTo>
                  <a:lnTo>
                    <a:pt x="76" y="19"/>
                  </a:lnTo>
                  <a:lnTo>
                    <a:pt x="69" y="24"/>
                  </a:lnTo>
                  <a:lnTo>
                    <a:pt x="63" y="28"/>
                  </a:lnTo>
                  <a:lnTo>
                    <a:pt x="56" y="32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50" y="32"/>
                  </a:lnTo>
                  <a:lnTo>
                    <a:pt x="56" y="26"/>
                  </a:lnTo>
                  <a:lnTo>
                    <a:pt x="65" y="15"/>
                  </a:lnTo>
                  <a:lnTo>
                    <a:pt x="65" y="15"/>
                  </a:lnTo>
                  <a:lnTo>
                    <a:pt x="71" y="17"/>
                  </a:lnTo>
                  <a:lnTo>
                    <a:pt x="76" y="19"/>
                  </a:lnTo>
                  <a:lnTo>
                    <a:pt x="76" y="19"/>
                  </a:lnTo>
                  <a:close/>
                  <a:moveTo>
                    <a:pt x="52" y="9"/>
                  </a:moveTo>
                  <a:lnTo>
                    <a:pt x="52" y="9"/>
                  </a:lnTo>
                  <a:lnTo>
                    <a:pt x="46" y="17"/>
                  </a:lnTo>
                  <a:lnTo>
                    <a:pt x="38" y="22"/>
                  </a:lnTo>
                  <a:lnTo>
                    <a:pt x="29" y="26"/>
                  </a:lnTo>
                  <a:lnTo>
                    <a:pt x="19" y="32"/>
                  </a:lnTo>
                  <a:lnTo>
                    <a:pt x="19" y="32"/>
                  </a:lnTo>
                  <a:lnTo>
                    <a:pt x="23" y="22"/>
                  </a:lnTo>
                  <a:lnTo>
                    <a:pt x="29" y="15"/>
                  </a:lnTo>
                  <a:lnTo>
                    <a:pt x="33" y="11"/>
                  </a:lnTo>
                  <a:lnTo>
                    <a:pt x="38" y="9"/>
                  </a:lnTo>
                  <a:lnTo>
                    <a:pt x="44" y="9"/>
                  </a:lnTo>
                  <a:lnTo>
                    <a:pt x="52" y="9"/>
                  </a:lnTo>
                  <a:lnTo>
                    <a:pt x="52" y="9"/>
                  </a:lnTo>
                  <a:close/>
                  <a:moveTo>
                    <a:pt x="31" y="38"/>
                  </a:moveTo>
                  <a:lnTo>
                    <a:pt x="31" y="38"/>
                  </a:lnTo>
                  <a:lnTo>
                    <a:pt x="31" y="42"/>
                  </a:lnTo>
                  <a:lnTo>
                    <a:pt x="29" y="45"/>
                  </a:lnTo>
                  <a:lnTo>
                    <a:pt x="29" y="45"/>
                  </a:lnTo>
                  <a:lnTo>
                    <a:pt x="25" y="43"/>
                  </a:lnTo>
                  <a:lnTo>
                    <a:pt x="23" y="43"/>
                  </a:lnTo>
                  <a:lnTo>
                    <a:pt x="23" y="43"/>
                  </a:lnTo>
                  <a:lnTo>
                    <a:pt x="27" y="40"/>
                  </a:lnTo>
                  <a:lnTo>
                    <a:pt x="31" y="38"/>
                  </a:lnTo>
                  <a:lnTo>
                    <a:pt x="31" y="38"/>
                  </a:lnTo>
                  <a:close/>
                  <a:moveTo>
                    <a:pt x="67" y="125"/>
                  </a:moveTo>
                  <a:lnTo>
                    <a:pt x="67" y="125"/>
                  </a:lnTo>
                  <a:lnTo>
                    <a:pt x="52" y="125"/>
                  </a:lnTo>
                  <a:lnTo>
                    <a:pt x="36" y="123"/>
                  </a:lnTo>
                  <a:lnTo>
                    <a:pt x="25" y="120"/>
                  </a:lnTo>
                  <a:lnTo>
                    <a:pt x="14" y="114"/>
                  </a:lnTo>
                  <a:lnTo>
                    <a:pt x="14" y="114"/>
                  </a:lnTo>
                  <a:lnTo>
                    <a:pt x="12" y="99"/>
                  </a:lnTo>
                  <a:lnTo>
                    <a:pt x="12" y="83"/>
                  </a:lnTo>
                  <a:lnTo>
                    <a:pt x="12" y="68"/>
                  </a:lnTo>
                  <a:lnTo>
                    <a:pt x="14" y="53"/>
                  </a:lnTo>
                  <a:lnTo>
                    <a:pt x="14" y="53"/>
                  </a:lnTo>
                  <a:lnTo>
                    <a:pt x="29" y="55"/>
                  </a:lnTo>
                  <a:lnTo>
                    <a:pt x="42" y="59"/>
                  </a:lnTo>
                  <a:lnTo>
                    <a:pt x="54" y="66"/>
                  </a:lnTo>
                  <a:lnTo>
                    <a:pt x="63" y="74"/>
                  </a:lnTo>
                  <a:lnTo>
                    <a:pt x="69" y="85"/>
                  </a:lnTo>
                  <a:lnTo>
                    <a:pt x="73" y="97"/>
                  </a:lnTo>
                  <a:lnTo>
                    <a:pt x="73" y="112"/>
                  </a:lnTo>
                  <a:lnTo>
                    <a:pt x="67" y="125"/>
                  </a:lnTo>
                  <a:lnTo>
                    <a:pt x="67" y="125"/>
                  </a:lnTo>
                  <a:close/>
                  <a:moveTo>
                    <a:pt x="73" y="43"/>
                  </a:moveTo>
                  <a:lnTo>
                    <a:pt x="73" y="43"/>
                  </a:lnTo>
                  <a:lnTo>
                    <a:pt x="75" y="38"/>
                  </a:lnTo>
                  <a:lnTo>
                    <a:pt x="78" y="34"/>
                  </a:lnTo>
                  <a:lnTo>
                    <a:pt x="84" y="28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92" y="26"/>
                  </a:lnTo>
                  <a:lnTo>
                    <a:pt x="94" y="26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0" y="32"/>
                  </a:lnTo>
                  <a:lnTo>
                    <a:pt x="84" y="36"/>
                  </a:lnTo>
                  <a:lnTo>
                    <a:pt x="78" y="40"/>
                  </a:lnTo>
                  <a:lnTo>
                    <a:pt x="73" y="43"/>
                  </a:lnTo>
                  <a:lnTo>
                    <a:pt x="73" y="43"/>
                  </a:lnTo>
                  <a:close/>
                  <a:moveTo>
                    <a:pt x="107" y="40"/>
                  </a:moveTo>
                  <a:lnTo>
                    <a:pt x="107" y="40"/>
                  </a:lnTo>
                  <a:lnTo>
                    <a:pt x="105" y="43"/>
                  </a:lnTo>
                  <a:lnTo>
                    <a:pt x="103" y="45"/>
                  </a:lnTo>
                  <a:lnTo>
                    <a:pt x="97" y="51"/>
                  </a:lnTo>
                  <a:lnTo>
                    <a:pt x="82" y="59"/>
                  </a:lnTo>
                  <a:lnTo>
                    <a:pt x="82" y="59"/>
                  </a:lnTo>
                  <a:lnTo>
                    <a:pt x="88" y="51"/>
                  </a:lnTo>
                  <a:lnTo>
                    <a:pt x="94" y="45"/>
                  </a:lnTo>
                  <a:lnTo>
                    <a:pt x="99" y="40"/>
                  </a:lnTo>
                  <a:lnTo>
                    <a:pt x="103" y="38"/>
                  </a:lnTo>
                  <a:lnTo>
                    <a:pt x="107" y="40"/>
                  </a:lnTo>
                  <a:lnTo>
                    <a:pt x="107" y="40"/>
                  </a:lnTo>
                  <a:close/>
                  <a:moveTo>
                    <a:pt x="97" y="97"/>
                  </a:moveTo>
                  <a:lnTo>
                    <a:pt x="97" y="97"/>
                  </a:lnTo>
                  <a:lnTo>
                    <a:pt x="107" y="83"/>
                  </a:lnTo>
                  <a:lnTo>
                    <a:pt x="113" y="76"/>
                  </a:lnTo>
                  <a:lnTo>
                    <a:pt x="122" y="72"/>
                  </a:lnTo>
                  <a:lnTo>
                    <a:pt x="122" y="72"/>
                  </a:lnTo>
                  <a:lnTo>
                    <a:pt x="120" y="78"/>
                  </a:lnTo>
                  <a:lnTo>
                    <a:pt x="118" y="82"/>
                  </a:lnTo>
                  <a:lnTo>
                    <a:pt x="117" y="85"/>
                  </a:lnTo>
                  <a:lnTo>
                    <a:pt x="113" y="87"/>
                  </a:lnTo>
                  <a:lnTo>
                    <a:pt x="103" y="91"/>
                  </a:lnTo>
                  <a:lnTo>
                    <a:pt x="97" y="97"/>
                  </a:lnTo>
                  <a:lnTo>
                    <a:pt x="97" y="97"/>
                  </a:lnTo>
                  <a:close/>
                  <a:moveTo>
                    <a:pt x="117" y="57"/>
                  </a:moveTo>
                  <a:lnTo>
                    <a:pt x="117" y="57"/>
                  </a:lnTo>
                  <a:lnTo>
                    <a:pt x="113" y="62"/>
                  </a:lnTo>
                  <a:lnTo>
                    <a:pt x="107" y="66"/>
                  </a:lnTo>
                  <a:lnTo>
                    <a:pt x="94" y="74"/>
                  </a:lnTo>
                  <a:lnTo>
                    <a:pt x="94" y="74"/>
                  </a:lnTo>
                  <a:lnTo>
                    <a:pt x="97" y="68"/>
                  </a:lnTo>
                  <a:lnTo>
                    <a:pt x="101" y="62"/>
                  </a:lnTo>
                  <a:lnTo>
                    <a:pt x="109" y="57"/>
                  </a:lnTo>
                  <a:lnTo>
                    <a:pt x="117" y="51"/>
                  </a:lnTo>
                  <a:lnTo>
                    <a:pt x="117" y="51"/>
                  </a:lnTo>
                  <a:lnTo>
                    <a:pt x="117" y="55"/>
                  </a:lnTo>
                  <a:lnTo>
                    <a:pt x="117" y="57"/>
                  </a:lnTo>
                  <a:lnTo>
                    <a:pt x="117" y="5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12"/>
            <p:cNvSpPr>
              <a:spLocks noEditPoints="1"/>
            </p:cNvSpPr>
            <p:nvPr/>
          </p:nvSpPr>
          <p:spPr bwMode="auto">
            <a:xfrm>
              <a:off x="5324476" y="1981200"/>
              <a:ext cx="347663" cy="430213"/>
            </a:xfrm>
            <a:custGeom>
              <a:avLst/>
              <a:gdLst/>
              <a:ahLst/>
              <a:cxnLst>
                <a:cxn ang="0">
                  <a:pos x="158" y="2"/>
                </a:cxn>
                <a:cxn ang="0">
                  <a:pos x="9" y="69"/>
                </a:cxn>
                <a:cxn ang="0">
                  <a:pos x="13" y="200"/>
                </a:cxn>
                <a:cxn ang="0">
                  <a:pos x="135" y="233"/>
                </a:cxn>
                <a:cxn ang="0">
                  <a:pos x="196" y="260"/>
                </a:cxn>
                <a:cxn ang="0">
                  <a:pos x="194" y="202"/>
                </a:cxn>
                <a:cxn ang="0">
                  <a:pos x="103" y="10"/>
                </a:cxn>
                <a:cxn ang="0">
                  <a:pos x="70" y="23"/>
                </a:cxn>
                <a:cxn ang="0">
                  <a:pos x="22" y="65"/>
                </a:cxn>
                <a:cxn ang="0">
                  <a:pos x="49" y="44"/>
                </a:cxn>
                <a:cxn ang="0">
                  <a:pos x="51" y="54"/>
                </a:cxn>
                <a:cxn ang="0">
                  <a:pos x="38" y="63"/>
                </a:cxn>
                <a:cxn ang="0">
                  <a:pos x="19" y="155"/>
                </a:cxn>
                <a:cxn ang="0">
                  <a:pos x="17" y="168"/>
                </a:cxn>
                <a:cxn ang="0">
                  <a:pos x="32" y="174"/>
                </a:cxn>
                <a:cxn ang="0">
                  <a:pos x="36" y="189"/>
                </a:cxn>
                <a:cxn ang="0">
                  <a:pos x="11" y="145"/>
                </a:cxn>
                <a:cxn ang="0">
                  <a:pos x="5" y="134"/>
                </a:cxn>
                <a:cxn ang="0">
                  <a:pos x="38" y="82"/>
                </a:cxn>
                <a:cxn ang="0">
                  <a:pos x="11" y="98"/>
                </a:cxn>
                <a:cxn ang="0">
                  <a:pos x="19" y="80"/>
                </a:cxn>
                <a:cxn ang="0">
                  <a:pos x="3" y="122"/>
                </a:cxn>
                <a:cxn ang="0">
                  <a:pos x="9" y="174"/>
                </a:cxn>
                <a:cxn ang="0">
                  <a:pos x="17" y="195"/>
                </a:cxn>
                <a:cxn ang="0">
                  <a:pos x="24" y="199"/>
                </a:cxn>
                <a:cxn ang="0">
                  <a:pos x="42" y="199"/>
                </a:cxn>
                <a:cxn ang="0">
                  <a:pos x="30" y="212"/>
                </a:cxn>
                <a:cxn ang="0">
                  <a:pos x="36" y="214"/>
                </a:cxn>
                <a:cxn ang="0">
                  <a:pos x="45" y="218"/>
                </a:cxn>
                <a:cxn ang="0">
                  <a:pos x="141" y="235"/>
                </a:cxn>
                <a:cxn ang="0">
                  <a:pos x="144" y="242"/>
                </a:cxn>
                <a:cxn ang="0">
                  <a:pos x="144" y="242"/>
                </a:cxn>
                <a:cxn ang="0">
                  <a:pos x="154" y="240"/>
                </a:cxn>
                <a:cxn ang="0">
                  <a:pos x="162" y="250"/>
                </a:cxn>
                <a:cxn ang="0">
                  <a:pos x="196" y="235"/>
                </a:cxn>
                <a:cxn ang="0">
                  <a:pos x="165" y="239"/>
                </a:cxn>
                <a:cxn ang="0">
                  <a:pos x="80" y="223"/>
                </a:cxn>
                <a:cxn ang="0">
                  <a:pos x="42" y="103"/>
                </a:cxn>
                <a:cxn ang="0">
                  <a:pos x="135" y="8"/>
                </a:cxn>
                <a:cxn ang="0">
                  <a:pos x="213" y="103"/>
                </a:cxn>
                <a:cxn ang="0">
                  <a:pos x="112" y="48"/>
                </a:cxn>
                <a:cxn ang="0">
                  <a:pos x="70" y="170"/>
                </a:cxn>
                <a:cxn ang="0">
                  <a:pos x="162" y="170"/>
                </a:cxn>
                <a:cxn ang="0">
                  <a:pos x="133" y="44"/>
                </a:cxn>
                <a:cxn ang="0">
                  <a:pos x="154" y="61"/>
                </a:cxn>
                <a:cxn ang="0">
                  <a:pos x="152" y="117"/>
                </a:cxn>
                <a:cxn ang="0">
                  <a:pos x="152" y="103"/>
                </a:cxn>
                <a:cxn ang="0">
                  <a:pos x="150" y="88"/>
                </a:cxn>
                <a:cxn ang="0">
                  <a:pos x="137" y="59"/>
                </a:cxn>
                <a:cxn ang="0">
                  <a:pos x="87" y="181"/>
                </a:cxn>
                <a:cxn ang="0">
                  <a:pos x="120" y="56"/>
                </a:cxn>
                <a:cxn ang="0">
                  <a:pos x="137" y="162"/>
                </a:cxn>
                <a:cxn ang="0">
                  <a:pos x="133" y="187"/>
                </a:cxn>
                <a:cxn ang="0">
                  <a:pos x="146" y="151"/>
                </a:cxn>
                <a:cxn ang="0">
                  <a:pos x="154" y="164"/>
                </a:cxn>
                <a:cxn ang="0">
                  <a:pos x="152" y="153"/>
                </a:cxn>
                <a:cxn ang="0">
                  <a:pos x="169" y="120"/>
                </a:cxn>
                <a:cxn ang="0">
                  <a:pos x="171" y="105"/>
                </a:cxn>
                <a:cxn ang="0">
                  <a:pos x="169" y="96"/>
                </a:cxn>
                <a:cxn ang="0">
                  <a:pos x="167" y="86"/>
                </a:cxn>
              </a:cxnLst>
              <a:rect l="0" t="0" r="r" b="b"/>
              <a:pathLst>
                <a:path w="219" h="271">
                  <a:moveTo>
                    <a:pt x="219" y="99"/>
                  </a:moveTo>
                  <a:lnTo>
                    <a:pt x="219" y="99"/>
                  </a:lnTo>
                  <a:lnTo>
                    <a:pt x="217" y="77"/>
                  </a:lnTo>
                  <a:lnTo>
                    <a:pt x="211" y="56"/>
                  </a:lnTo>
                  <a:lnTo>
                    <a:pt x="207" y="46"/>
                  </a:lnTo>
                  <a:lnTo>
                    <a:pt x="202" y="37"/>
                  </a:lnTo>
                  <a:lnTo>
                    <a:pt x="196" y="29"/>
                  </a:lnTo>
                  <a:lnTo>
                    <a:pt x="188" y="21"/>
                  </a:lnTo>
                  <a:lnTo>
                    <a:pt x="188" y="21"/>
                  </a:lnTo>
                  <a:lnTo>
                    <a:pt x="179" y="12"/>
                  </a:lnTo>
                  <a:lnTo>
                    <a:pt x="165" y="4"/>
                  </a:lnTo>
                  <a:lnTo>
                    <a:pt x="158" y="2"/>
                  </a:lnTo>
                  <a:lnTo>
                    <a:pt x="148" y="0"/>
                  </a:lnTo>
                  <a:lnTo>
                    <a:pt x="139" y="0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04" y="4"/>
                  </a:lnTo>
                  <a:lnTo>
                    <a:pt x="80" y="10"/>
                  </a:lnTo>
                  <a:lnTo>
                    <a:pt x="57" y="18"/>
                  </a:lnTo>
                  <a:lnTo>
                    <a:pt x="36" y="27"/>
                  </a:lnTo>
                  <a:lnTo>
                    <a:pt x="36" y="27"/>
                  </a:lnTo>
                  <a:lnTo>
                    <a:pt x="21" y="46"/>
                  </a:lnTo>
                  <a:lnTo>
                    <a:pt x="15" y="58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5" y="82"/>
                  </a:lnTo>
                  <a:lnTo>
                    <a:pt x="3" y="98"/>
                  </a:lnTo>
                  <a:lnTo>
                    <a:pt x="3" y="98"/>
                  </a:lnTo>
                  <a:lnTo>
                    <a:pt x="0" y="111"/>
                  </a:lnTo>
                  <a:lnTo>
                    <a:pt x="0" y="124"/>
                  </a:lnTo>
                  <a:lnTo>
                    <a:pt x="0" y="153"/>
                  </a:lnTo>
                  <a:lnTo>
                    <a:pt x="2" y="166"/>
                  </a:lnTo>
                  <a:lnTo>
                    <a:pt x="3" y="180"/>
                  </a:lnTo>
                  <a:lnTo>
                    <a:pt x="7" y="191"/>
                  </a:lnTo>
                  <a:lnTo>
                    <a:pt x="13" y="200"/>
                  </a:lnTo>
                  <a:lnTo>
                    <a:pt x="13" y="200"/>
                  </a:lnTo>
                  <a:lnTo>
                    <a:pt x="21" y="214"/>
                  </a:lnTo>
                  <a:lnTo>
                    <a:pt x="21" y="214"/>
                  </a:lnTo>
                  <a:lnTo>
                    <a:pt x="28" y="223"/>
                  </a:lnTo>
                  <a:lnTo>
                    <a:pt x="38" y="231"/>
                  </a:lnTo>
                  <a:lnTo>
                    <a:pt x="51" y="235"/>
                  </a:lnTo>
                  <a:lnTo>
                    <a:pt x="66" y="239"/>
                  </a:lnTo>
                  <a:lnTo>
                    <a:pt x="66" y="239"/>
                  </a:lnTo>
                  <a:lnTo>
                    <a:pt x="85" y="240"/>
                  </a:lnTo>
                  <a:lnTo>
                    <a:pt x="103" y="239"/>
                  </a:lnTo>
                  <a:lnTo>
                    <a:pt x="120" y="237"/>
                  </a:lnTo>
                  <a:lnTo>
                    <a:pt x="135" y="233"/>
                  </a:lnTo>
                  <a:lnTo>
                    <a:pt x="135" y="233"/>
                  </a:lnTo>
                  <a:lnTo>
                    <a:pt x="139" y="240"/>
                  </a:lnTo>
                  <a:lnTo>
                    <a:pt x="141" y="250"/>
                  </a:lnTo>
                  <a:lnTo>
                    <a:pt x="143" y="256"/>
                  </a:lnTo>
                  <a:lnTo>
                    <a:pt x="148" y="263"/>
                  </a:lnTo>
                  <a:lnTo>
                    <a:pt x="148" y="263"/>
                  </a:lnTo>
                  <a:lnTo>
                    <a:pt x="152" y="267"/>
                  </a:lnTo>
                  <a:lnTo>
                    <a:pt x="158" y="269"/>
                  </a:lnTo>
                  <a:lnTo>
                    <a:pt x="165" y="271"/>
                  </a:lnTo>
                  <a:lnTo>
                    <a:pt x="171" y="271"/>
                  </a:lnTo>
                  <a:lnTo>
                    <a:pt x="171" y="271"/>
                  </a:lnTo>
                  <a:lnTo>
                    <a:pt x="185" y="267"/>
                  </a:lnTo>
                  <a:lnTo>
                    <a:pt x="196" y="260"/>
                  </a:lnTo>
                  <a:lnTo>
                    <a:pt x="196" y="260"/>
                  </a:lnTo>
                  <a:lnTo>
                    <a:pt x="205" y="252"/>
                  </a:lnTo>
                  <a:lnTo>
                    <a:pt x="209" y="246"/>
                  </a:lnTo>
                  <a:lnTo>
                    <a:pt x="209" y="242"/>
                  </a:lnTo>
                  <a:lnTo>
                    <a:pt x="209" y="242"/>
                  </a:lnTo>
                  <a:lnTo>
                    <a:pt x="209" y="239"/>
                  </a:lnTo>
                  <a:lnTo>
                    <a:pt x="205" y="235"/>
                  </a:lnTo>
                  <a:lnTo>
                    <a:pt x="198" y="229"/>
                  </a:lnTo>
                  <a:lnTo>
                    <a:pt x="198" y="229"/>
                  </a:lnTo>
                  <a:lnTo>
                    <a:pt x="196" y="221"/>
                  </a:lnTo>
                  <a:lnTo>
                    <a:pt x="194" y="212"/>
                  </a:lnTo>
                  <a:lnTo>
                    <a:pt x="194" y="202"/>
                  </a:lnTo>
                  <a:lnTo>
                    <a:pt x="190" y="195"/>
                  </a:lnTo>
                  <a:lnTo>
                    <a:pt x="190" y="195"/>
                  </a:lnTo>
                  <a:lnTo>
                    <a:pt x="204" y="174"/>
                  </a:lnTo>
                  <a:lnTo>
                    <a:pt x="207" y="164"/>
                  </a:lnTo>
                  <a:lnTo>
                    <a:pt x="213" y="151"/>
                  </a:lnTo>
                  <a:lnTo>
                    <a:pt x="213" y="151"/>
                  </a:lnTo>
                  <a:lnTo>
                    <a:pt x="219" y="126"/>
                  </a:lnTo>
                  <a:lnTo>
                    <a:pt x="219" y="113"/>
                  </a:lnTo>
                  <a:lnTo>
                    <a:pt x="219" y="99"/>
                  </a:lnTo>
                  <a:lnTo>
                    <a:pt x="219" y="99"/>
                  </a:lnTo>
                  <a:close/>
                  <a:moveTo>
                    <a:pt x="103" y="10"/>
                  </a:moveTo>
                  <a:lnTo>
                    <a:pt x="103" y="10"/>
                  </a:lnTo>
                  <a:lnTo>
                    <a:pt x="95" y="14"/>
                  </a:lnTo>
                  <a:lnTo>
                    <a:pt x="91" y="16"/>
                  </a:lnTo>
                  <a:lnTo>
                    <a:pt x="85" y="16"/>
                  </a:lnTo>
                  <a:lnTo>
                    <a:pt x="85" y="16"/>
                  </a:lnTo>
                  <a:lnTo>
                    <a:pt x="89" y="14"/>
                  </a:lnTo>
                  <a:lnTo>
                    <a:pt x="93" y="12"/>
                  </a:lnTo>
                  <a:lnTo>
                    <a:pt x="103" y="10"/>
                  </a:lnTo>
                  <a:lnTo>
                    <a:pt x="103" y="10"/>
                  </a:lnTo>
                  <a:close/>
                  <a:moveTo>
                    <a:pt x="30" y="38"/>
                  </a:moveTo>
                  <a:lnTo>
                    <a:pt x="30" y="38"/>
                  </a:lnTo>
                  <a:lnTo>
                    <a:pt x="51" y="31"/>
                  </a:lnTo>
                  <a:lnTo>
                    <a:pt x="70" y="23"/>
                  </a:lnTo>
                  <a:lnTo>
                    <a:pt x="70" y="23"/>
                  </a:lnTo>
                  <a:lnTo>
                    <a:pt x="70" y="25"/>
                  </a:lnTo>
                  <a:lnTo>
                    <a:pt x="70" y="25"/>
                  </a:lnTo>
                  <a:lnTo>
                    <a:pt x="66" y="27"/>
                  </a:lnTo>
                  <a:lnTo>
                    <a:pt x="66" y="27"/>
                  </a:lnTo>
                  <a:lnTo>
                    <a:pt x="42" y="42"/>
                  </a:lnTo>
                  <a:lnTo>
                    <a:pt x="30" y="50"/>
                  </a:lnTo>
                  <a:lnTo>
                    <a:pt x="21" y="61"/>
                  </a:lnTo>
                  <a:lnTo>
                    <a:pt x="21" y="61"/>
                  </a:lnTo>
                  <a:lnTo>
                    <a:pt x="22" y="63"/>
                  </a:lnTo>
                  <a:lnTo>
                    <a:pt x="22" y="65"/>
                  </a:lnTo>
                  <a:lnTo>
                    <a:pt x="22" y="65"/>
                  </a:lnTo>
                  <a:lnTo>
                    <a:pt x="19" y="69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22" y="54"/>
                  </a:lnTo>
                  <a:lnTo>
                    <a:pt x="30" y="38"/>
                  </a:lnTo>
                  <a:lnTo>
                    <a:pt x="30" y="38"/>
                  </a:lnTo>
                  <a:close/>
                  <a:moveTo>
                    <a:pt x="36" y="61"/>
                  </a:moveTo>
                  <a:lnTo>
                    <a:pt x="36" y="61"/>
                  </a:lnTo>
                  <a:lnTo>
                    <a:pt x="57" y="44"/>
                  </a:lnTo>
                  <a:lnTo>
                    <a:pt x="57" y="44"/>
                  </a:lnTo>
                  <a:lnTo>
                    <a:pt x="53" y="42"/>
                  </a:lnTo>
                  <a:lnTo>
                    <a:pt x="49" y="44"/>
                  </a:lnTo>
                  <a:lnTo>
                    <a:pt x="43" y="48"/>
                  </a:lnTo>
                  <a:lnTo>
                    <a:pt x="43" y="48"/>
                  </a:lnTo>
                  <a:lnTo>
                    <a:pt x="28" y="58"/>
                  </a:lnTo>
                  <a:lnTo>
                    <a:pt x="28" y="58"/>
                  </a:lnTo>
                  <a:lnTo>
                    <a:pt x="36" y="50"/>
                  </a:lnTo>
                  <a:lnTo>
                    <a:pt x="45" y="46"/>
                  </a:lnTo>
                  <a:lnTo>
                    <a:pt x="63" y="35"/>
                  </a:lnTo>
                  <a:lnTo>
                    <a:pt x="63" y="35"/>
                  </a:lnTo>
                  <a:lnTo>
                    <a:pt x="64" y="35"/>
                  </a:lnTo>
                  <a:lnTo>
                    <a:pt x="64" y="37"/>
                  </a:lnTo>
                  <a:lnTo>
                    <a:pt x="64" y="37"/>
                  </a:lnTo>
                  <a:lnTo>
                    <a:pt x="51" y="54"/>
                  </a:lnTo>
                  <a:lnTo>
                    <a:pt x="47" y="63"/>
                  </a:lnTo>
                  <a:lnTo>
                    <a:pt x="42" y="75"/>
                  </a:lnTo>
                  <a:lnTo>
                    <a:pt x="42" y="75"/>
                  </a:lnTo>
                  <a:lnTo>
                    <a:pt x="30" y="82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24" y="82"/>
                  </a:lnTo>
                  <a:lnTo>
                    <a:pt x="30" y="77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42" y="61"/>
                  </a:lnTo>
                  <a:lnTo>
                    <a:pt x="38" y="63"/>
                  </a:lnTo>
                  <a:lnTo>
                    <a:pt x="30" y="69"/>
                  </a:lnTo>
                  <a:lnTo>
                    <a:pt x="30" y="69"/>
                  </a:lnTo>
                  <a:lnTo>
                    <a:pt x="22" y="75"/>
                  </a:lnTo>
                  <a:lnTo>
                    <a:pt x="13" y="78"/>
                  </a:lnTo>
                  <a:lnTo>
                    <a:pt x="13" y="78"/>
                  </a:lnTo>
                  <a:lnTo>
                    <a:pt x="19" y="75"/>
                  </a:lnTo>
                  <a:lnTo>
                    <a:pt x="22" y="69"/>
                  </a:lnTo>
                  <a:lnTo>
                    <a:pt x="36" y="61"/>
                  </a:lnTo>
                  <a:lnTo>
                    <a:pt x="36" y="61"/>
                  </a:lnTo>
                  <a:close/>
                  <a:moveTo>
                    <a:pt x="22" y="153"/>
                  </a:moveTo>
                  <a:lnTo>
                    <a:pt x="22" y="153"/>
                  </a:lnTo>
                  <a:lnTo>
                    <a:pt x="19" y="155"/>
                  </a:lnTo>
                  <a:lnTo>
                    <a:pt x="15" y="157"/>
                  </a:lnTo>
                  <a:lnTo>
                    <a:pt x="13" y="160"/>
                  </a:lnTo>
                  <a:lnTo>
                    <a:pt x="9" y="160"/>
                  </a:lnTo>
                  <a:lnTo>
                    <a:pt x="9" y="160"/>
                  </a:lnTo>
                  <a:lnTo>
                    <a:pt x="19" y="149"/>
                  </a:lnTo>
                  <a:lnTo>
                    <a:pt x="28" y="139"/>
                  </a:lnTo>
                  <a:lnTo>
                    <a:pt x="28" y="139"/>
                  </a:lnTo>
                  <a:lnTo>
                    <a:pt x="28" y="149"/>
                  </a:lnTo>
                  <a:lnTo>
                    <a:pt x="28" y="160"/>
                  </a:lnTo>
                  <a:lnTo>
                    <a:pt x="28" y="160"/>
                  </a:lnTo>
                  <a:lnTo>
                    <a:pt x="21" y="164"/>
                  </a:lnTo>
                  <a:lnTo>
                    <a:pt x="17" y="168"/>
                  </a:lnTo>
                  <a:lnTo>
                    <a:pt x="13" y="170"/>
                  </a:lnTo>
                  <a:lnTo>
                    <a:pt x="13" y="170"/>
                  </a:lnTo>
                  <a:lnTo>
                    <a:pt x="19" y="162"/>
                  </a:lnTo>
                  <a:lnTo>
                    <a:pt x="24" y="155"/>
                  </a:lnTo>
                  <a:lnTo>
                    <a:pt x="24" y="155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2" y="153"/>
                  </a:lnTo>
                  <a:close/>
                  <a:moveTo>
                    <a:pt x="28" y="166"/>
                  </a:moveTo>
                  <a:lnTo>
                    <a:pt x="28" y="166"/>
                  </a:lnTo>
                  <a:lnTo>
                    <a:pt x="30" y="170"/>
                  </a:lnTo>
                  <a:lnTo>
                    <a:pt x="32" y="174"/>
                  </a:lnTo>
                  <a:lnTo>
                    <a:pt x="32" y="174"/>
                  </a:lnTo>
                  <a:lnTo>
                    <a:pt x="19" y="181"/>
                  </a:lnTo>
                  <a:lnTo>
                    <a:pt x="19" y="181"/>
                  </a:lnTo>
                  <a:lnTo>
                    <a:pt x="22" y="174"/>
                  </a:lnTo>
                  <a:lnTo>
                    <a:pt x="28" y="166"/>
                  </a:lnTo>
                  <a:lnTo>
                    <a:pt x="28" y="166"/>
                  </a:lnTo>
                  <a:close/>
                  <a:moveTo>
                    <a:pt x="32" y="180"/>
                  </a:moveTo>
                  <a:lnTo>
                    <a:pt x="32" y="180"/>
                  </a:lnTo>
                  <a:lnTo>
                    <a:pt x="34" y="181"/>
                  </a:lnTo>
                  <a:lnTo>
                    <a:pt x="36" y="183"/>
                  </a:lnTo>
                  <a:lnTo>
                    <a:pt x="36" y="189"/>
                  </a:lnTo>
                  <a:lnTo>
                    <a:pt x="36" y="189"/>
                  </a:lnTo>
                  <a:lnTo>
                    <a:pt x="32" y="189"/>
                  </a:lnTo>
                  <a:lnTo>
                    <a:pt x="28" y="191"/>
                  </a:lnTo>
                  <a:lnTo>
                    <a:pt x="22" y="193"/>
                  </a:lnTo>
                  <a:lnTo>
                    <a:pt x="22" y="193"/>
                  </a:lnTo>
                  <a:lnTo>
                    <a:pt x="26" y="185"/>
                  </a:lnTo>
                  <a:lnTo>
                    <a:pt x="32" y="180"/>
                  </a:lnTo>
                  <a:lnTo>
                    <a:pt x="32" y="180"/>
                  </a:lnTo>
                  <a:close/>
                  <a:moveTo>
                    <a:pt x="30" y="136"/>
                  </a:moveTo>
                  <a:lnTo>
                    <a:pt x="30" y="136"/>
                  </a:lnTo>
                  <a:lnTo>
                    <a:pt x="22" y="138"/>
                  </a:lnTo>
                  <a:lnTo>
                    <a:pt x="17" y="141"/>
                  </a:lnTo>
                  <a:lnTo>
                    <a:pt x="11" y="145"/>
                  </a:lnTo>
                  <a:lnTo>
                    <a:pt x="5" y="149"/>
                  </a:lnTo>
                  <a:lnTo>
                    <a:pt x="5" y="149"/>
                  </a:lnTo>
                  <a:lnTo>
                    <a:pt x="9" y="139"/>
                  </a:lnTo>
                  <a:lnTo>
                    <a:pt x="17" y="132"/>
                  </a:lnTo>
                  <a:lnTo>
                    <a:pt x="24" y="124"/>
                  </a:lnTo>
                  <a:lnTo>
                    <a:pt x="30" y="117"/>
                  </a:lnTo>
                  <a:lnTo>
                    <a:pt x="30" y="117"/>
                  </a:lnTo>
                  <a:lnTo>
                    <a:pt x="26" y="117"/>
                  </a:lnTo>
                  <a:lnTo>
                    <a:pt x="22" y="119"/>
                  </a:lnTo>
                  <a:lnTo>
                    <a:pt x="17" y="122"/>
                  </a:lnTo>
                  <a:lnTo>
                    <a:pt x="17" y="122"/>
                  </a:lnTo>
                  <a:lnTo>
                    <a:pt x="5" y="134"/>
                  </a:lnTo>
                  <a:lnTo>
                    <a:pt x="5" y="134"/>
                  </a:lnTo>
                  <a:lnTo>
                    <a:pt x="11" y="126"/>
                  </a:lnTo>
                  <a:lnTo>
                    <a:pt x="19" y="117"/>
                  </a:lnTo>
                  <a:lnTo>
                    <a:pt x="34" y="103"/>
                  </a:lnTo>
                  <a:lnTo>
                    <a:pt x="34" y="103"/>
                  </a:lnTo>
                  <a:lnTo>
                    <a:pt x="30" y="136"/>
                  </a:lnTo>
                  <a:lnTo>
                    <a:pt x="30" y="136"/>
                  </a:lnTo>
                  <a:close/>
                  <a:moveTo>
                    <a:pt x="11" y="113"/>
                  </a:moveTo>
                  <a:lnTo>
                    <a:pt x="11" y="113"/>
                  </a:lnTo>
                  <a:lnTo>
                    <a:pt x="24" y="98"/>
                  </a:lnTo>
                  <a:lnTo>
                    <a:pt x="38" y="82"/>
                  </a:lnTo>
                  <a:lnTo>
                    <a:pt x="38" y="82"/>
                  </a:lnTo>
                  <a:lnTo>
                    <a:pt x="38" y="88"/>
                  </a:lnTo>
                  <a:lnTo>
                    <a:pt x="36" y="94"/>
                  </a:lnTo>
                  <a:lnTo>
                    <a:pt x="28" y="101"/>
                  </a:lnTo>
                  <a:lnTo>
                    <a:pt x="11" y="113"/>
                  </a:lnTo>
                  <a:lnTo>
                    <a:pt x="11" y="113"/>
                  </a:lnTo>
                  <a:close/>
                  <a:moveTo>
                    <a:pt x="19" y="80"/>
                  </a:moveTo>
                  <a:lnTo>
                    <a:pt x="19" y="80"/>
                  </a:lnTo>
                  <a:lnTo>
                    <a:pt x="17" y="84"/>
                  </a:lnTo>
                  <a:lnTo>
                    <a:pt x="15" y="88"/>
                  </a:lnTo>
                  <a:lnTo>
                    <a:pt x="13" y="92"/>
                  </a:lnTo>
                  <a:lnTo>
                    <a:pt x="11" y="98"/>
                  </a:lnTo>
                  <a:lnTo>
                    <a:pt x="11" y="98"/>
                  </a:lnTo>
                  <a:lnTo>
                    <a:pt x="13" y="98"/>
                  </a:lnTo>
                  <a:lnTo>
                    <a:pt x="15" y="98"/>
                  </a:lnTo>
                  <a:lnTo>
                    <a:pt x="19" y="98"/>
                  </a:lnTo>
                  <a:lnTo>
                    <a:pt x="19" y="98"/>
                  </a:lnTo>
                  <a:lnTo>
                    <a:pt x="11" y="105"/>
                  </a:lnTo>
                  <a:lnTo>
                    <a:pt x="3" y="113"/>
                  </a:lnTo>
                  <a:lnTo>
                    <a:pt x="3" y="113"/>
                  </a:lnTo>
                  <a:lnTo>
                    <a:pt x="7" y="103"/>
                  </a:lnTo>
                  <a:lnTo>
                    <a:pt x="9" y="94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9" y="80"/>
                  </a:lnTo>
                  <a:lnTo>
                    <a:pt x="19" y="80"/>
                  </a:lnTo>
                  <a:close/>
                  <a:moveTo>
                    <a:pt x="3" y="122"/>
                  </a:moveTo>
                  <a:lnTo>
                    <a:pt x="3" y="122"/>
                  </a:lnTo>
                  <a:lnTo>
                    <a:pt x="7" y="122"/>
                  </a:lnTo>
                  <a:lnTo>
                    <a:pt x="9" y="120"/>
                  </a:lnTo>
                  <a:lnTo>
                    <a:pt x="9" y="120"/>
                  </a:lnTo>
                  <a:lnTo>
                    <a:pt x="7" y="124"/>
                  </a:lnTo>
                  <a:lnTo>
                    <a:pt x="3" y="128"/>
                  </a:lnTo>
                  <a:lnTo>
                    <a:pt x="3" y="128"/>
                  </a:lnTo>
                  <a:lnTo>
                    <a:pt x="3" y="124"/>
                  </a:lnTo>
                  <a:lnTo>
                    <a:pt x="3" y="122"/>
                  </a:lnTo>
                  <a:lnTo>
                    <a:pt x="3" y="122"/>
                  </a:lnTo>
                  <a:close/>
                  <a:moveTo>
                    <a:pt x="9" y="153"/>
                  </a:moveTo>
                  <a:lnTo>
                    <a:pt x="9" y="153"/>
                  </a:lnTo>
                  <a:lnTo>
                    <a:pt x="7" y="155"/>
                  </a:lnTo>
                  <a:lnTo>
                    <a:pt x="5" y="159"/>
                  </a:lnTo>
                  <a:lnTo>
                    <a:pt x="5" y="159"/>
                  </a:lnTo>
                  <a:lnTo>
                    <a:pt x="5" y="157"/>
                  </a:lnTo>
                  <a:lnTo>
                    <a:pt x="5" y="155"/>
                  </a:lnTo>
                  <a:lnTo>
                    <a:pt x="7" y="153"/>
                  </a:lnTo>
                  <a:lnTo>
                    <a:pt x="9" y="153"/>
                  </a:lnTo>
                  <a:lnTo>
                    <a:pt x="9" y="153"/>
                  </a:lnTo>
                  <a:close/>
                  <a:moveTo>
                    <a:pt x="9" y="174"/>
                  </a:moveTo>
                  <a:lnTo>
                    <a:pt x="9" y="174"/>
                  </a:lnTo>
                  <a:lnTo>
                    <a:pt x="11" y="176"/>
                  </a:lnTo>
                  <a:lnTo>
                    <a:pt x="17" y="176"/>
                  </a:lnTo>
                  <a:lnTo>
                    <a:pt x="17" y="176"/>
                  </a:lnTo>
                  <a:lnTo>
                    <a:pt x="13" y="180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9" y="183"/>
                  </a:lnTo>
                  <a:lnTo>
                    <a:pt x="9" y="181"/>
                  </a:lnTo>
                  <a:lnTo>
                    <a:pt x="9" y="174"/>
                  </a:lnTo>
                  <a:lnTo>
                    <a:pt x="9" y="174"/>
                  </a:lnTo>
                  <a:close/>
                  <a:moveTo>
                    <a:pt x="17" y="195"/>
                  </a:moveTo>
                  <a:lnTo>
                    <a:pt x="17" y="195"/>
                  </a:lnTo>
                  <a:lnTo>
                    <a:pt x="15" y="191"/>
                  </a:lnTo>
                  <a:lnTo>
                    <a:pt x="13" y="187"/>
                  </a:lnTo>
                  <a:lnTo>
                    <a:pt x="13" y="187"/>
                  </a:lnTo>
                  <a:lnTo>
                    <a:pt x="17" y="189"/>
                  </a:lnTo>
                  <a:lnTo>
                    <a:pt x="21" y="187"/>
                  </a:lnTo>
                  <a:lnTo>
                    <a:pt x="21" y="187"/>
                  </a:lnTo>
                  <a:lnTo>
                    <a:pt x="19" y="189"/>
                  </a:lnTo>
                  <a:lnTo>
                    <a:pt x="17" y="195"/>
                  </a:lnTo>
                  <a:lnTo>
                    <a:pt x="17" y="195"/>
                  </a:lnTo>
                  <a:close/>
                  <a:moveTo>
                    <a:pt x="21" y="199"/>
                  </a:moveTo>
                  <a:lnTo>
                    <a:pt x="21" y="199"/>
                  </a:lnTo>
                  <a:lnTo>
                    <a:pt x="24" y="199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4" y="200"/>
                  </a:lnTo>
                  <a:lnTo>
                    <a:pt x="22" y="204"/>
                  </a:lnTo>
                  <a:lnTo>
                    <a:pt x="22" y="204"/>
                  </a:lnTo>
                  <a:lnTo>
                    <a:pt x="21" y="202"/>
                  </a:lnTo>
                  <a:lnTo>
                    <a:pt x="21" y="199"/>
                  </a:lnTo>
                  <a:lnTo>
                    <a:pt x="21" y="199"/>
                  </a:lnTo>
                  <a:close/>
                  <a:moveTo>
                    <a:pt x="38" y="193"/>
                  </a:moveTo>
                  <a:lnTo>
                    <a:pt x="38" y="193"/>
                  </a:lnTo>
                  <a:lnTo>
                    <a:pt x="40" y="195"/>
                  </a:lnTo>
                  <a:lnTo>
                    <a:pt x="42" y="199"/>
                  </a:lnTo>
                  <a:lnTo>
                    <a:pt x="42" y="199"/>
                  </a:lnTo>
                  <a:lnTo>
                    <a:pt x="26" y="206"/>
                  </a:lnTo>
                  <a:lnTo>
                    <a:pt x="26" y="206"/>
                  </a:lnTo>
                  <a:lnTo>
                    <a:pt x="32" y="199"/>
                  </a:lnTo>
                  <a:lnTo>
                    <a:pt x="38" y="193"/>
                  </a:lnTo>
                  <a:lnTo>
                    <a:pt x="38" y="193"/>
                  </a:lnTo>
                  <a:close/>
                  <a:moveTo>
                    <a:pt x="30" y="216"/>
                  </a:moveTo>
                  <a:lnTo>
                    <a:pt x="30" y="216"/>
                  </a:lnTo>
                  <a:lnTo>
                    <a:pt x="28" y="214"/>
                  </a:lnTo>
                  <a:lnTo>
                    <a:pt x="28" y="212"/>
                  </a:lnTo>
                  <a:lnTo>
                    <a:pt x="28" y="212"/>
                  </a:lnTo>
                  <a:lnTo>
                    <a:pt x="30" y="212"/>
                  </a:lnTo>
                  <a:lnTo>
                    <a:pt x="32" y="212"/>
                  </a:lnTo>
                  <a:lnTo>
                    <a:pt x="32" y="212"/>
                  </a:lnTo>
                  <a:lnTo>
                    <a:pt x="30" y="216"/>
                  </a:lnTo>
                  <a:lnTo>
                    <a:pt x="30" y="216"/>
                  </a:lnTo>
                  <a:close/>
                  <a:moveTo>
                    <a:pt x="43" y="204"/>
                  </a:moveTo>
                  <a:lnTo>
                    <a:pt x="43" y="204"/>
                  </a:lnTo>
                  <a:lnTo>
                    <a:pt x="45" y="206"/>
                  </a:lnTo>
                  <a:lnTo>
                    <a:pt x="47" y="210"/>
                  </a:lnTo>
                  <a:lnTo>
                    <a:pt x="47" y="210"/>
                  </a:lnTo>
                  <a:lnTo>
                    <a:pt x="42" y="212"/>
                  </a:lnTo>
                  <a:lnTo>
                    <a:pt x="36" y="214"/>
                  </a:lnTo>
                  <a:lnTo>
                    <a:pt x="36" y="214"/>
                  </a:lnTo>
                  <a:lnTo>
                    <a:pt x="40" y="208"/>
                  </a:lnTo>
                  <a:lnTo>
                    <a:pt x="43" y="204"/>
                  </a:lnTo>
                  <a:lnTo>
                    <a:pt x="43" y="204"/>
                  </a:lnTo>
                  <a:close/>
                  <a:moveTo>
                    <a:pt x="49" y="214"/>
                  </a:moveTo>
                  <a:lnTo>
                    <a:pt x="49" y="214"/>
                  </a:lnTo>
                  <a:lnTo>
                    <a:pt x="53" y="216"/>
                  </a:lnTo>
                  <a:lnTo>
                    <a:pt x="53" y="220"/>
                  </a:lnTo>
                  <a:lnTo>
                    <a:pt x="53" y="220"/>
                  </a:lnTo>
                  <a:lnTo>
                    <a:pt x="47" y="221"/>
                  </a:lnTo>
                  <a:lnTo>
                    <a:pt x="42" y="223"/>
                  </a:lnTo>
                  <a:lnTo>
                    <a:pt x="42" y="223"/>
                  </a:lnTo>
                  <a:lnTo>
                    <a:pt x="45" y="218"/>
                  </a:lnTo>
                  <a:lnTo>
                    <a:pt x="49" y="214"/>
                  </a:lnTo>
                  <a:lnTo>
                    <a:pt x="49" y="214"/>
                  </a:lnTo>
                  <a:close/>
                  <a:moveTo>
                    <a:pt x="53" y="225"/>
                  </a:moveTo>
                  <a:lnTo>
                    <a:pt x="53" y="225"/>
                  </a:lnTo>
                  <a:lnTo>
                    <a:pt x="57" y="221"/>
                  </a:lnTo>
                  <a:lnTo>
                    <a:pt x="57" y="221"/>
                  </a:lnTo>
                  <a:lnTo>
                    <a:pt x="59" y="223"/>
                  </a:lnTo>
                  <a:lnTo>
                    <a:pt x="59" y="223"/>
                  </a:lnTo>
                  <a:lnTo>
                    <a:pt x="57" y="225"/>
                  </a:lnTo>
                  <a:lnTo>
                    <a:pt x="53" y="225"/>
                  </a:lnTo>
                  <a:lnTo>
                    <a:pt x="53" y="225"/>
                  </a:lnTo>
                  <a:close/>
                  <a:moveTo>
                    <a:pt x="141" y="235"/>
                  </a:moveTo>
                  <a:lnTo>
                    <a:pt x="141" y="235"/>
                  </a:lnTo>
                  <a:lnTo>
                    <a:pt x="141" y="233"/>
                  </a:lnTo>
                  <a:lnTo>
                    <a:pt x="141" y="231"/>
                  </a:lnTo>
                  <a:lnTo>
                    <a:pt x="141" y="231"/>
                  </a:lnTo>
                  <a:lnTo>
                    <a:pt x="143" y="231"/>
                  </a:lnTo>
                  <a:lnTo>
                    <a:pt x="144" y="231"/>
                  </a:lnTo>
                  <a:lnTo>
                    <a:pt x="144" y="231"/>
                  </a:lnTo>
                  <a:lnTo>
                    <a:pt x="144" y="233"/>
                  </a:lnTo>
                  <a:lnTo>
                    <a:pt x="141" y="235"/>
                  </a:lnTo>
                  <a:lnTo>
                    <a:pt x="141" y="235"/>
                  </a:lnTo>
                  <a:close/>
                  <a:moveTo>
                    <a:pt x="144" y="242"/>
                  </a:moveTo>
                  <a:lnTo>
                    <a:pt x="144" y="242"/>
                  </a:lnTo>
                  <a:lnTo>
                    <a:pt x="146" y="239"/>
                  </a:lnTo>
                  <a:lnTo>
                    <a:pt x="148" y="235"/>
                  </a:lnTo>
                  <a:lnTo>
                    <a:pt x="156" y="225"/>
                  </a:lnTo>
                  <a:lnTo>
                    <a:pt x="156" y="225"/>
                  </a:lnTo>
                  <a:lnTo>
                    <a:pt x="158" y="227"/>
                  </a:lnTo>
                  <a:lnTo>
                    <a:pt x="158" y="229"/>
                  </a:lnTo>
                  <a:lnTo>
                    <a:pt x="158" y="233"/>
                  </a:lnTo>
                  <a:lnTo>
                    <a:pt x="158" y="233"/>
                  </a:lnTo>
                  <a:lnTo>
                    <a:pt x="154" y="235"/>
                  </a:lnTo>
                  <a:lnTo>
                    <a:pt x="150" y="237"/>
                  </a:lnTo>
                  <a:lnTo>
                    <a:pt x="148" y="240"/>
                  </a:lnTo>
                  <a:lnTo>
                    <a:pt x="144" y="242"/>
                  </a:lnTo>
                  <a:lnTo>
                    <a:pt x="144" y="242"/>
                  </a:lnTo>
                  <a:close/>
                  <a:moveTo>
                    <a:pt x="156" y="260"/>
                  </a:moveTo>
                  <a:lnTo>
                    <a:pt x="156" y="260"/>
                  </a:lnTo>
                  <a:lnTo>
                    <a:pt x="152" y="260"/>
                  </a:lnTo>
                  <a:lnTo>
                    <a:pt x="152" y="260"/>
                  </a:lnTo>
                  <a:lnTo>
                    <a:pt x="154" y="258"/>
                  </a:lnTo>
                  <a:lnTo>
                    <a:pt x="156" y="258"/>
                  </a:lnTo>
                  <a:lnTo>
                    <a:pt x="156" y="260"/>
                  </a:lnTo>
                  <a:close/>
                  <a:moveTo>
                    <a:pt x="152" y="244"/>
                  </a:moveTo>
                  <a:lnTo>
                    <a:pt x="152" y="244"/>
                  </a:lnTo>
                  <a:lnTo>
                    <a:pt x="154" y="242"/>
                  </a:lnTo>
                  <a:lnTo>
                    <a:pt x="154" y="240"/>
                  </a:lnTo>
                  <a:lnTo>
                    <a:pt x="158" y="239"/>
                  </a:lnTo>
                  <a:lnTo>
                    <a:pt x="158" y="239"/>
                  </a:lnTo>
                  <a:lnTo>
                    <a:pt x="158" y="240"/>
                  </a:lnTo>
                  <a:lnTo>
                    <a:pt x="158" y="242"/>
                  </a:lnTo>
                  <a:lnTo>
                    <a:pt x="152" y="244"/>
                  </a:lnTo>
                  <a:lnTo>
                    <a:pt x="152" y="244"/>
                  </a:lnTo>
                  <a:close/>
                  <a:moveTo>
                    <a:pt x="158" y="250"/>
                  </a:moveTo>
                  <a:lnTo>
                    <a:pt x="158" y="250"/>
                  </a:lnTo>
                  <a:lnTo>
                    <a:pt x="162" y="246"/>
                  </a:lnTo>
                  <a:lnTo>
                    <a:pt x="162" y="246"/>
                  </a:lnTo>
                  <a:lnTo>
                    <a:pt x="162" y="248"/>
                  </a:lnTo>
                  <a:lnTo>
                    <a:pt x="162" y="250"/>
                  </a:lnTo>
                  <a:lnTo>
                    <a:pt x="158" y="250"/>
                  </a:lnTo>
                  <a:lnTo>
                    <a:pt x="158" y="250"/>
                  </a:lnTo>
                  <a:close/>
                  <a:moveTo>
                    <a:pt x="186" y="195"/>
                  </a:moveTo>
                  <a:lnTo>
                    <a:pt x="186" y="195"/>
                  </a:lnTo>
                  <a:lnTo>
                    <a:pt x="186" y="200"/>
                  </a:lnTo>
                  <a:lnTo>
                    <a:pt x="188" y="206"/>
                  </a:lnTo>
                  <a:lnTo>
                    <a:pt x="188" y="206"/>
                  </a:lnTo>
                  <a:lnTo>
                    <a:pt x="188" y="216"/>
                  </a:lnTo>
                  <a:lnTo>
                    <a:pt x="190" y="223"/>
                  </a:lnTo>
                  <a:lnTo>
                    <a:pt x="190" y="223"/>
                  </a:lnTo>
                  <a:lnTo>
                    <a:pt x="192" y="229"/>
                  </a:lnTo>
                  <a:lnTo>
                    <a:pt x="196" y="235"/>
                  </a:lnTo>
                  <a:lnTo>
                    <a:pt x="204" y="242"/>
                  </a:lnTo>
                  <a:lnTo>
                    <a:pt x="204" y="242"/>
                  </a:lnTo>
                  <a:lnTo>
                    <a:pt x="194" y="250"/>
                  </a:lnTo>
                  <a:lnTo>
                    <a:pt x="190" y="256"/>
                  </a:lnTo>
                  <a:lnTo>
                    <a:pt x="185" y="258"/>
                  </a:lnTo>
                  <a:lnTo>
                    <a:pt x="185" y="258"/>
                  </a:lnTo>
                  <a:lnTo>
                    <a:pt x="181" y="256"/>
                  </a:lnTo>
                  <a:lnTo>
                    <a:pt x="175" y="254"/>
                  </a:lnTo>
                  <a:lnTo>
                    <a:pt x="171" y="250"/>
                  </a:lnTo>
                  <a:lnTo>
                    <a:pt x="167" y="244"/>
                  </a:lnTo>
                  <a:lnTo>
                    <a:pt x="167" y="244"/>
                  </a:lnTo>
                  <a:lnTo>
                    <a:pt x="165" y="239"/>
                  </a:lnTo>
                  <a:lnTo>
                    <a:pt x="164" y="229"/>
                  </a:lnTo>
                  <a:lnTo>
                    <a:pt x="162" y="221"/>
                  </a:lnTo>
                  <a:lnTo>
                    <a:pt x="160" y="214"/>
                  </a:lnTo>
                  <a:lnTo>
                    <a:pt x="160" y="214"/>
                  </a:lnTo>
                  <a:lnTo>
                    <a:pt x="152" y="216"/>
                  </a:lnTo>
                  <a:lnTo>
                    <a:pt x="141" y="221"/>
                  </a:lnTo>
                  <a:lnTo>
                    <a:pt x="127" y="225"/>
                  </a:lnTo>
                  <a:lnTo>
                    <a:pt x="112" y="229"/>
                  </a:lnTo>
                  <a:lnTo>
                    <a:pt x="112" y="229"/>
                  </a:lnTo>
                  <a:lnTo>
                    <a:pt x="104" y="229"/>
                  </a:lnTo>
                  <a:lnTo>
                    <a:pt x="87" y="227"/>
                  </a:lnTo>
                  <a:lnTo>
                    <a:pt x="80" y="223"/>
                  </a:lnTo>
                  <a:lnTo>
                    <a:pt x="70" y="218"/>
                  </a:lnTo>
                  <a:lnTo>
                    <a:pt x="61" y="210"/>
                  </a:lnTo>
                  <a:lnTo>
                    <a:pt x="53" y="200"/>
                  </a:lnTo>
                  <a:lnTo>
                    <a:pt x="53" y="200"/>
                  </a:lnTo>
                  <a:lnTo>
                    <a:pt x="47" y="189"/>
                  </a:lnTo>
                  <a:lnTo>
                    <a:pt x="42" y="178"/>
                  </a:lnTo>
                  <a:lnTo>
                    <a:pt x="40" y="166"/>
                  </a:lnTo>
                  <a:lnTo>
                    <a:pt x="38" y="155"/>
                  </a:lnTo>
                  <a:lnTo>
                    <a:pt x="38" y="134"/>
                  </a:lnTo>
                  <a:lnTo>
                    <a:pt x="40" y="120"/>
                  </a:lnTo>
                  <a:lnTo>
                    <a:pt x="40" y="120"/>
                  </a:lnTo>
                  <a:lnTo>
                    <a:pt x="42" y="103"/>
                  </a:lnTo>
                  <a:lnTo>
                    <a:pt x="47" y="88"/>
                  </a:lnTo>
                  <a:lnTo>
                    <a:pt x="53" y="73"/>
                  </a:lnTo>
                  <a:lnTo>
                    <a:pt x="59" y="58"/>
                  </a:lnTo>
                  <a:lnTo>
                    <a:pt x="59" y="58"/>
                  </a:lnTo>
                  <a:lnTo>
                    <a:pt x="66" y="44"/>
                  </a:lnTo>
                  <a:lnTo>
                    <a:pt x="76" y="35"/>
                  </a:lnTo>
                  <a:lnTo>
                    <a:pt x="85" y="27"/>
                  </a:lnTo>
                  <a:lnTo>
                    <a:pt x="97" y="19"/>
                  </a:lnTo>
                  <a:lnTo>
                    <a:pt x="97" y="19"/>
                  </a:lnTo>
                  <a:lnTo>
                    <a:pt x="108" y="14"/>
                  </a:lnTo>
                  <a:lnTo>
                    <a:pt x="122" y="10"/>
                  </a:lnTo>
                  <a:lnTo>
                    <a:pt x="135" y="8"/>
                  </a:lnTo>
                  <a:lnTo>
                    <a:pt x="150" y="8"/>
                  </a:lnTo>
                  <a:lnTo>
                    <a:pt x="150" y="8"/>
                  </a:lnTo>
                  <a:lnTo>
                    <a:pt x="160" y="12"/>
                  </a:lnTo>
                  <a:lnTo>
                    <a:pt x="167" y="16"/>
                  </a:lnTo>
                  <a:lnTo>
                    <a:pt x="179" y="23"/>
                  </a:lnTo>
                  <a:lnTo>
                    <a:pt x="179" y="23"/>
                  </a:lnTo>
                  <a:lnTo>
                    <a:pt x="186" y="31"/>
                  </a:lnTo>
                  <a:lnTo>
                    <a:pt x="192" y="38"/>
                  </a:lnTo>
                  <a:lnTo>
                    <a:pt x="198" y="48"/>
                  </a:lnTo>
                  <a:lnTo>
                    <a:pt x="204" y="58"/>
                  </a:lnTo>
                  <a:lnTo>
                    <a:pt x="209" y="80"/>
                  </a:lnTo>
                  <a:lnTo>
                    <a:pt x="213" y="103"/>
                  </a:lnTo>
                  <a:lnTo>
                    <a:pt x="213" y="103"/>
                  </a:lnTo>
                  <a:lnTo>
                    <a:pt x="211" y="124"/>
                  </a:lnTo>
                  <a:lnTo>
                    <a:pt x="207" y="145"/>
                  </a:lnTo>
                  <a:lnTo>
                    <a:pt x="200" y="164"/>
                  </a:lnTo>
                  <a:lnTo>
                    <a:pt x="192" y="181"/>
                  </a:lnTo>
                  <a:lnTo>
                    <a:pt x="192" y="181"/>
                  </a:lnTo>
                  <a:lnTo>
                    <a:pt x="188" y="189"/>
                  </a:lnTo>
                  <a:lnTo>
                    <a:pt x="186" y="195"/>
                  </a:lnTo>
                  <a:lnTo>
                    <a:pt x="186" y="195"/>
                  </a:lnTo>
                  <a:close/>
                  <a:moveTo>
                    <a:pt x="122" y="46"/>
                  </a:moveTo>
                  <a:lnTo>
                    <a:pt x="122" y="46"/>
                  </a:lnTo>
                  <a:lnTo>
                    <a:pt x="112" y="48"/>
                  </a:lnTo>
                  <a:lnTo>
                    <a:pt x="104" y="54"/>
                  </a:lnTo>
                  <a:lnTo>
                    <a:pt x="97" y="58"/>
                  </a:lnTo>
                  <a:lnTo>
                    <a:pt x="91" y="63"/>
                  </a:lnTo>
                  <a:lnTo>
                    <a:pt x="82" y="77"/>
                  </a:lnTo>
                  <a:lnTo>
                    <a:pt x="74" y="92"/>
                  </a:lnTo>
                  <a:lnTo>
                    <a:pt x="70" y="105"/>
                  </a:lnTo>
                  <a:lnTo>
                    <a:pt x="68" y="119"/>
                  </a:lnTo>
                  <a:lnTo>
                    <a:pt x="68" y="139"/>
                  </a:lnTo>
                  <a:lnTo>
                    <a:pt x="68" y="139"/>
                  </a:lnTo>
                  <a:lnTo>
                    <a:pt x="68" y="155"/>
                  </a:lnTo>
                  <a:lnTo>
                    <a:pt x="70" y="170"/>
                  </a:lnTo>
                  <a:lnTo>
                    <a:pt x="70" y="170"/>
                  </a:lnTo>
                  <a:lnTo>
                    <a:pt x="74" y="181"/>
                  </a:lnTo>
                  <a:lnTo>
                    <a:pt x="83" y="191"/>
                  </a:lnTo>
                  <a:lnTo>
                    <a:pt x="91" y="199"/>
                  </a:lnTo>
                  <a:lnTo>
                    <a:pt x="103" y="202"/>
                  </a:lnTo>
                  <a:lnTo>
                    <a:pt x="103" y="202"/>
                  </a:lnTo>
                  <a:lnTo>
                    <a:pt x="120" y="204"/>
                  </a:lnTo>
                  <a:lnTo>
                    <a:pt x="127" y="204"/>
                  </a:lnTo>
                  <a:lnTo>
                    <a:pt x="135" y="202"/>
                  </a:lnTo>
                  <a:lnTo>
                    <a:pt x="135" y="202"/>
                  </a:lnTo>
                  <a:lnTo>
                    <a:pt x="146" y="193"/>
                  </a:lnTo>
                  <a:lnTo>
                    <a:pt x="156" y="181"/>
                  </a:lnTo>
                  <a:lnTo>
                    <a:pt x="162" y="170"/>
                  </a:lnTo>
                  <a:lnTo>
                    <a:pt x="167" y="157"/>
                  </a:lnTo>
                  <a:lnTo>
                    <a:pt x="173" y="132"/>
                  </a:lnTo>
                  <a:lnTo>
                    <a:pt x="175" y="120"/>
                  </a:lnTo>
                  <a:lnTo>
                    <a:pt x="175" y="120"/>
                  </a:lnTo>
                  <a:lnTo>
                    <a:pt x="175" y="101"/>
                  </a:lnTo>
                  <a:lnTo>
                    <a:pt x="173" y="86"/>
                  </a:lnTo>
                  <a:lnTo>
                    <a:pt x="169" y="73"/>
                  </a:lnTo>
                  <a:lnTo>
                    <a:pt x="160" y="61"/>
                  </a:lnTo>
                  <a:lnTo>
                    <a:pt x="160" y="61"/>
                  </a:lnTo>
                  <a:lnTo>
                    <a:pt x="154" y="54"/>
                  </a:lnTo>
                  <a:lnTo>
                    <a:pt x="144" y="48"/>
                  </a:lnTo>
                  <a:lnTo>
                    <a:pt x="133" y="44"/>
                  </a:lnTo>
                  <a:lnTo>
                    <a:pt x="127" y="44"/>
                  </a:lnTo>
                  <a:lnTo>
                    <a:pt x="122" y="46"/>
                  </a:lnTo>
                  <a:lnTo>
                    <a:pt x="122" y="46"/>
                  </a:lnTo>
                  <a:close/>
                  <a:moveTo>
                    <a:pt x="154" y="61"/>
                  </a:moveTo>
                  <a:lnTo>
                    <a:pt x="154" y="61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48" y="65"/>
                  </a:lnTo>
                  <a:lnTo>
                    <a:pt x="148" y="65"/>
                  </a:lnTo>
                  <a:lnTo>
                    <a:pt x="150" y="61"/>
                  </a:lnTo>
                  <a:lnTo>
                    <a:pt x="152" y="61"/>
                  </a:lnTo>
                  <a:lnTo>
                    <a:pt x="154" y="61"/>
                  </a:lnTo>
                  <a:lnTo>
                    <a:pt x="154" y="61"/>
                  </a:lnTo>
                  <a:close/>
                  <a:moveTo>
                    <a:pt x="152" y="117"/>
                  </a:moveTo>
                  <a:lnTo>
                    <a:pt x="152" y="117"/>
                  </a:lnTo>
                  <a:lnTo>
                    <a:pt x="152" y="113"/>
                  </a:lnTo>
                  <a:lnTo>
                    <a:pt x="152" y="107"/>
                  </a:lnTo>
                  <a:lnTo>
                    <a:pt x="152" y="107"/>
                  </a:lnTo>
                  <a:lnTo>
                    <a:pt x="154" y="109"/>
                  </a:lnTo>
                  <a:lnTo>
                    <a:pt x="158" y="109"/>
                  </a:lnTo>
                  <a:lnTo>
                    <a:pt x="158" y="109"/>
                  </a:lnTo>
                  <a:lnTo>
                    <a:pt x="154" y="113"/>
                  </a:lnTo>
                  <a:lnTo>
                    <a:pt x="152" y="117"/>
                  </a:lnTo>
                  <a:lnTo>
                    <a:pt x="152" y="117"/>
                  </a:lnTo>
                  <a:close/>
                  <a:moveTo>
                    <a:pt x="150" y="132"/>
                  </a:moveTo>
                  <a:lnTo>
                    <a:pt x="150" y="132"/>
                  </a:lnTo>
                  <a:lnTo>
                    <a:pt x="150" y="126"/>
                  </a:lnTo>
                  <a:lnTo>
                    <a:pt x="150" y="126"/>
                  </a:lnTo>
                  <a:lnTo>
                    <a:pt x="154" y="126"/>
                  </a:lnTo>
                  <a:lnTo>
                    <a:pt x="156" y="124"/>
                  </a:lnTo>
                  <a:lnTo>
                    <a:pt x="156" y="124"/>
                  </a:lnTo>
                  <a:lnTo>
                    <a:pt x="156" y="126"/>
                  </a:lnTo>
                  <a:lnTo>
                    <a:pt x="154" y="128"/>
                  </a:lnTo>
                  <a:lnTo>
                    <a:pt x="150" y="132"/>
                  </a:lnTo>
                  <a:lnTo>
                    <a:pt x="150" y="132"/>
                  </a:lnTo>
                  <a:close/>
                  <a:moveTo>
                    <a:pt x="152" y="103"/>
                  </a:moveTo>
                  <a:lnTo>
                    <a:pt x="152" y="103"/>
                  </a:lnTo>
                  <a:lnTo>
                    <a:pt x="152" y="99"/>
                  </a:lnTo>
                  <a:lnTo>
                    <a:pt x="150" y="96"/>
                  </a:lnTo>
                  <a:lnTo>
                    <a:pt x="150" y="96"/>
                  </a:lnTo>
                  <a:lnTo>
                    <a:pt x="154" y="96"/>
                  </a:lnTo>
                  <a:lnTo>
                    <a:pt x="158" y="94"/>
                  </a:lnTo>
                  <a:lnTo>
                    <a:pt x="158" y="94"/>
                  </a:lnTo>
                  <a:lnTo>
                    <a:pt x="158" y="96"/>
                  </a:lnTo>
                  <a:lnTo>
                    <a:pt x="156" y="99"/>
                  </a:lnTo>
                  <a:lnTo>
                    <a:pt x="152" y="103"/>
                  </a:lnTo>
                  <a:lnTo>
                    <a:pt x="152" y="103"/>
                  </a:lnTo>
                  <a:close/>
                  <a:moveTo>
                    <a:pt x="150" y="88"/>
                  </a:moveTo>
                  <a:lnTo>
                    <a:pt x="150" y="82"/>
                  </a:lnTo>
                  <a:lnTo>
                    <a:pt x="150" y="82"/>
                  </a:lnTo>
                  <a:lnTo>
                    <a:pt x="152" y="82"/>
                  </a:lnTo>
                  <a:lnTo>
                    <a:pt x="156" y="82"/>
                  </a:lnTo>
                  <a:lnTo>
                    <a:pt x="156" y="82"/>
                  </a:lnTo>
                  <a:lnTo>
                    <a:pt x="152" y="86"/>
                  </a:lnTo>
                  <a:lnTo>
                    <a:pt x="150" y="88"/>
                  </a:lnTo>
                  <a:lnTo>
                    <a:pt x="150" y="88"/>
                  </a:lnTo>
                  <a:close/>
                  <a:moveTo>
                    <a:pt x="143" y="56"/>
                  </a:moveTo>
                  <a:lnTo>
                    <a:pt x="143" y="56"/>
                  </a:lnTo>
                  <a:lnTo>
                    <a:pt x="139" y="58"/>
                  </a:lnTo>
                  <a:lnTo>
                    <a:pt x="137" y="59"/>
                  </a:lnTo>
                  <a:lnTo>
                    <a:pt x="137" y="59"/>
                  </a:lnTo>
                  <a:lnTo>
                    <a:pt x="133" y="58"/>
                  </a:lnTo>
                  <a:lnTo>
                    <a:pt x="131" y="56"/>
                  </a:lnTo>
                  <a:lnTo>
                    <a:pt x="131" y="56"/>
                  </a:lnTo>
                  <a:lnTo>
                    <a:pt x="143" y="56"/>
                  </a:lnTo>
                  <a:lnTo>
                    <a:pt x="143" y="56"/>
                  </a:lnTo>
                  <a:close/>
                  <a:moveTo>
                    <a:pt x="112" y="197"/>
                  </a:moveTo>
                  <a:lnTo>
                    <a:pt x="112" y="197"/>
                  </a:lnTo>
                  <a:lnTo>
                    <a:pt x="103" y="195"/>
                  </a:lnTo>
                  <a:lnTo>
                    <a:pt x="95" y="191"/>
                  </a:lnTo>
                  <a:lnTo>
                    <a:pt x="95" y="191"/>
                  </a:lnTo>
                  <a:lnTo>
                    <a:pt x="87" y="181"/>
                  </a:lnTo>
                  <a:lnTo>
                    <a:pt x="82" y="174"/>
                  </a:lnTo>
                  <a:lnTo>
                    <a:pt x="76" y="162"/>
                  </a:lnTo>
                  <a:lnTo>
                    <a:pt x="76" y="147"/>
                  </a:lnTo>
                  <a:lnTo>
                    <a:pt x="76" y="147"/>
                  </a:lnTo>
                  <a:lnTo>
                    <a:pt x="76" y="124"/>
                  </a:lnTo>
                  <a:lnTo>
                    <a:pt x="80" y="105"/>
                  </a:lnTo>
                  <a:lnTo>
                    <a:pt x="85" y="90"/>
                  </a:lnTo>
                  <a:lnTo>
                    <a:pt x="95" y="75"/>
                  </a:lnTo>
                  <a:lnTo>
                    <a:pt x="95" y="75"/>
                  </a:lnTo>
                  <a:lnTo>
                    <a:pt x="106" y="65"/>
                  </a:lnTo>
                  <a:lnTo>
                    <a:pt x="120" y="56"/>
                  </a:lnTo>
                  <a:lnTo>
                    <a:pt x="120" y="56"/>
                  </a:lnTo>
                  <a:lnTo>
                    <a:pt x="124" y="56"/>
                  </a:lnTo>
                  <a:lnTo>
                    <a:pt x="129" y="59"/>
                  </a:lnTo>
                  <a:lnTo>
                    <a:pt x="139" y="69"/>
                  </a:lnTo>
                  <a:lnTo>
                    <a:pt x="139" y="69"/>
                  </a:lnTo>
                  <a:lnTo>
                    <a:pt x="143" y="77"/>
                  </a:lnTo>
                  <a:lnTo>
                    <a:pt x="144" y="88"/>
                  </a:lnTo>
                  <a:lnTo>
                    <a:pt x="146" y="99"/>
                  </a:lnTo>
                  <a:lnTo>
                    <a:pt x="146" y="113"/>
                  </a:lnTo>
                  <a:lnTo>
                    <a:pt x="146" y="113"/>
                  </a:lnTo>
                  <a:lnTo>
                    <a:pt x="146" y="126"/>
                  </a:lnTo>
                  <a:lnTo>
                    <a:pt x="144" y="138"/>
                  </a:lnTo>
                  <a:lnTo>
                    <a:pt x="137" y="162"/>
                  </a:lnTo>
                  <a:lnTo>
                    <a:pt x="131" y="174"/>
                  </a:lnTo>
                  <a:lnTo>
                    <a:pt x="125" y="183"/>
                  </a:lnTo>
                  <a:lnTo>
                    <a:pt x="118" y="191"/>
                  </a:lnTo>
                  <a:lnTo>
                    <a:pt x="112" y="197"/>
                  </a:lnTo>
                  <a:lnTo>
                    <a:pt x="112" y="197"/>
                  </a:lnTo>
                  <a:close/>
                  <a:moveTo>
                    <a:pt x="125" y="193"/>
                  </a:moveTo>
                  <a:lnTo>
                    <a:pt x="125" y="193"/>
                  </a:lnTo>
                  <a:lnTo>
                    <a:pt x="131" y="185"/>
                  </a:lnTo>
                  <a:lnTo>
                    <a:pt x="135" y="183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3" y="187"/>
                  </a:lnTo>
                  <a:lnTo>
                    <a:pt x="125" y="193"/>
                  </a:lnTo>
                  <a:lnTo>
                    <a:pt x="125" y="193"/>
                  </a:lnTo>
                  <a:close/>
                  <a:moveTo>
                    <a:pt x="139" y="172"/>
                  </a:moveTo>
                  <a:lnTo>
                    <a:pt x="139" y="172"/>
                  </a:lnTo>
                  <a:lnTo>
                    <a:pt x="139" y="170"/>
                  </a:lnTo>
                  <a:lnTo>
                    <a:pt x="141" y="168"/>
                  </a:lnTo>
                  <a:lnTo>
                    <a:pt x="144" y="164"/>
                  </a:lnTo>
                  <a:lnTo>
                    <a:pt x="144" y="164"/>
                  </a:lnTo>
                  <a:lnTo>
                    <a:pt x="143" y="168"/>
                  </a:lnTo>
                  <a:lnTo>
                    <a:pt x="139" y="172"/>
                  </a:lnTo>
                  <a:lnTo>
                    <a:pt x="139" y="172"/>
                  </a:lnTo>
                  <a:close/>
                  <a:moveTo>
                    <a:pt x="146" y="151"/>
                  </a:moveTo>
                  <a:lnTo>
                    <a:pt x="146" y="151"/>
                  </a:lnTo>
                  <a:lnTo>
                    <a:pt x="144" y="151"/>
                  </a:lnTo>
                  <a:lnTo>
                    <a:pt x="146" y="149"/>
                  </a:lnTo>
                  <a:lnTo>
                    <a:pt x="146" y="147"/>
                  </a:lnTo>
                  <a:lnTo>
                    <a:pt x="146" y="147"/>
                  </a:lnTo>
                  <a:lnTo>
                    <a:pt x="148" y="147"/>
                  </a:lnTo>
                  <a:lnTo>
                    <a:pt x="148" y="149"/>
                  </a:lnTo>
                  <a:lnTo>
                    <a:pt x="146" y="151"/>
                  </a:lnTo>
                  <a:lnTo>
                    <a:pt x="146" y="151"/>
                  </a:lnTo>
                  <a:close/>
                  <a:moveTo>
                    <a:pt x="150" y="168"/>
                  </a:moveTo>
                  <a:lnTo>
                    <a:pt x="150" y="168"/>
                  </a:lnTo>
                  <a:lnTo>
                    <a:pt x="154" y="164"/>
                  </a:lnTo>
                  <a:lnTo>
                    <a:pt x="158" y="162"/>
                  </a:lnTo>
                  <a:lnTo>
                    <a:pt x="158" y="162"/>
                  </a:lnTo>
                  <a:lnTo>
                    <a:pt x="154" y="166"/>
                  </a:lnTo>
                  <a:lnTo>
                    <a:pt x="150" y="168"/>
                  </a:lnTo>
                  <a:lnTo>
                    <a:pt x="150" y="168"/>
                  </a:lnTo>
                  <a:close/>
                  <a:moveTo>
                    <a:pt x="160" y="157"/>
                  </a:moveTo>
                  <a:lnTo>
                    <a:pt x="160" y="157"/>
                  </a:lnTo>
                  <a:lnTo>
                    <a:pt x="158" y="155"/>
                  </a:lnTo>
                  <a:lnTo>
                    <a:pt x="154" y="155"/>
                  </a:lnTo>
                  <a:lnTo>
                    <a:pt x="148" y="159"/>
                  </a:lnTo>
                  <a:lnTo>
                    <a:pt x="148" y="159"/>
                  </a:lnTo>
                  <a:lnTo>
                    <a:pt x="152" y="153"/>
                  </a:lnTo>
                  <a:lnTo>
                    <a:pt x="156" y="147"/>
                  </a:lnTo>
                  <a:lnTo>
                    <a:pt x="165" y="138"/>
                  </a:lnTo>
                  <a:lnTo>
                    <a:pt x="165" y="138"/>
                  </a:lnTo>
                  <a:lnTo>
                    <a:pt x="162" y="136"/>
                  </a:lnTo>
                  <a:lnTo>
                    <a:pt x="158" y="138"/>
                  </a:lnTo>
                  <a:lnTo>
                    <a:pt x="154" y="139"/>
                  </a:lnTo>
                  <a:lnTo>
                    <a:pt x="150" y="141"/>
                  </a:lnTo>
                  <a:lnTo>
                    <a:pt x="150" y="141"/>
                  </a:lnTo>
                  <a:lnTo>
                    <a:pt x="154" y="136"/>
                  </a:lnTo>
                  <a:lnTo>
                    <a:pt x="160" y="130"/>
                  </a:lnTo>
                  <a:lnTo>
                    <a:pt x="169" y="120"/>
                  </a:lnTo>
                  <a:lnTo>
                    <a:pt x="169" y="120"/>
                  </a:lnTo>
                  <a:lnTo>
                    <a:pt x="165" y="139"/>
                  </a:lnTo>
                  <a:lnTo>
                    <a:pt x="160" y="157"/>
                  </a:lnTo>
                  <a:lnTo>
                    <a:pt x="160" y="157"/>
                  </a:lnTo>
                  <a:close/>
                  <a:moveTo>
                    <a:pt x="169" y="117"/>
                  </a:moveTo>
                  <a:lnTo>
                    <a:pt x="169" y="117"/>
                  </a:lnTo>
                  <a:lnTo>
                    <a:pt x="167" y="117"/>
                  </a:lnTo>
                  <a:lnTo>
                    <a:pt x="164" y="117"/>
                  </a:lnTo>
                  <a:lnTo>
                    <a:pt x="158" y="119"/>
                  </a:lnTo>
                  <a:lnTo>
                    <a:pt x="158" y="119"/>
                  </a:lnTo>
                  <a:lnTo>
                    <a:pt x="164" y="111"/>
                  </a:lnTo>
                  <a:lnTo>
                    <a:pt x="171" y="105"/>
                  </a:lnTo>
                  <a:lnTo>
                    <a:pt x="171" y="105"/>
                  </a:lnTo>
                  <a:lnTo>
                    <a:pt x="171" y="111"/>
                  </a:lnTo>
                  <a:lnTo>
                    <a:pt x="169" y="117"/>
                  </a:lnTo>
                  <a:lnTo>
                    <a:pt x="169" y="117"/>
                  </a:lnTo>
                  <a:close/>
                  <a:moveTo>
                    <a:pt x="169" y="99"/>
                  </a:moveTo>
                  <a:lnTo>
                    <a:pt x="169" y="99"/>
                  </a:lnTo>
                  <a:lnTo>
                    <a:pt x="164" y="101"/>
                  </a:lnTo>
                  <a:lnTo>
                    <a:pt x="158" y="103"/>
                  </a:lnTo>
                  <a:lnTo>
                    <a:pt x="158" y="103"/>
                  </a:lnTo>
                  <a:lnTo>
                    <a:pt x="164" y="98"/>
                  </a:lnTo>
                  <a:lnTo>
                    <a:pt x="167" y="92"/>
                  </a:lnTo>
                  <a:lnTo>
                    <a:pt x="167" y="92"/>
                  </a:lnTo>
                  <a:lnTo>
                    <a:pt x="169" y="96"/>
                  </a:lnTo>
                  <a:lnTo>
                    <a:pt x="169" y="99"/>
                  </a:lnTo>
                  <a:lnTo>
                    <a:pt x="169" y="99"/>
                  </a:lnTo>
                  <a:close/>
                  <a:moveTo>
                    <a:pt x="167" y="86"/>
                  </a:moveTo>
                  <a:lnTo>
                    <a:pt x="167" y="86"/>
                  </a:lnTo>
                  <a:lnTo>
                    <a:pt x="162" y="88"/>
                  </a:lnTo>
                  <a:lnTo>
                    <a:pt x="156" y="90"/>
                  </a:lnTo>
                  <a:lnTo>
                    <a:pt x="156" y="90"/>
                  </a:lnTo>
                  <a:lnTo>
                    <a:pt x="164" y="80"/>
                  </a:lnTo>
                  <a:lnTo>
                    <a:pt x="164" y="80"/>
                  </a:lnTo>
                  <a:lnTo>
                    <a:pt x="165" y="82"/>
                  </a:lnTo>
                  <a:lnTo>
                    <a:pt x="167" y="86"/>
                  </a:lnTo>
                  <a:lnTo>
                    <a:pt x="167" y="86"/>
                  </a:lnTo>
                  <a:close/>
                  <a:moveTo>
                    <a:pt x="152" y="77"/>
                  </a:moveTo>
                  <a:lnTo>
                    <a:pt x="152" y="77"/>
                  </a:lnTo>
                  <a:lnTo>
                    <a:pt x="156" y="71"/>
                  </a:lnTo>
                  <a:lnTo>
                    <a:pt x="160" y="67"/>
                  </a:lnTo>
                  <a:lnTo>
                    <a:pt x="160" y="67"/>
                  </a:lnTo>
                  <a:lnTo>
                    <a:pt x="162" y="71"/>
                  </a:lnTo>
                  <a:lnTo>
                    <a:pt x="162" y="73"/>
                  </a:lnTo>
                  <a:lnTo>
                    <a:pt x="162" y="73"/>
                  </a:lnTo>
                  <a:lnTo>
                    <a:pt x="158" y="75"/>
                  </a:lnTo>
                  <a:lnTo>
                    <a:pt x="152" y="77"/>
                  </a:lnTo>
                  <a:lnTo>
                    <a:pt x="152" y="7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13"/>
            <p:cNvSpPr>
              <a:spLocks noEditPoints="1"/>
            </p:cNvSpPr>
            <p:nvPr/>
          </p:nvSpPr>
          <p:spPr bwMode="auto">
            <a:xfrm>
              <a:off x="5708651" y="1295400"/>
              <a:ext cx="334963" cy="474663"/>
            </a:xfrm>
            <a:custGeom>
              <a:avLst/>
              <a:gdLst/>
              <a:ahLst/>
              <a:cxnLst>
                <a:cxn ang="0">
                  <a:pos x="183" y="232"/>
                </a:cxn>
                <a:cxn ang="0">
                  <a:pos x="85" y="299"/>
                </a:cxn>
                <a:cxn ang="0">
                  <a:pos x="9" y="244"/>
                </a:cxn>
                <a:cxn ang="0">
                  <a:pos x="53" y="179"/>
                </a:cxn>
                <a:cxn ang="0">
                  <a:pos x="97" y="221"/>
                </a:cxn>
                <a:cxn ang="0">
                  <a:pos x="125" y="158"/>
                </a:cxn>
                <a:cxn ang="0">
                  <a:pos x="28" y="99"/>
                </a:cxn>
                <a:cxn ang="0">
                  <a:pos x="15" y="34"/>
                </a:cxn>
                <a:cxn ang="0">
                  <a:pos x="211" y="2"/>
                </a:cxn>
                <a:cxn ang="0">
                  <a:pos x="51" y="34"/>
                </a:cxn>
                <a:cxn ang="0">
                  <a:pos x="162" y="91"/>
                </a:cxn>
                <a:cxn ang="0">
                  <a:pos x="137" y="211"/>
                </a:cxn>
                <a:cxn ang="0">
                  <a:pos x="80" y="213"/>
                </a:cxn>
                <a:cxn ang="0">
                  <a:pos x="53" y="255"/>
                </a:cxn>
                <a:cxn ang="0">
                  <a:pos x="146" y="263"/>
                </a:cxn>
                <a:cxn ang="0">
                  <a:pos x="204" y="105"/>
                </a:cxn>
                <a:cxn ang="0">
                  <a:pos x="21" y="44"/>
                </a:cxn>
                <a:cxn ang="0">
                  <a:pos x="24" y="38"/>
                </a:cxn>
                <a:cxn ang="0">
                  <a:pos x="26" y="61"/>
                </a:cxn>
                <a:cxn ang="0">
                  <a:pos x="30" y="53"/>
                </a:cxn>
                <a:cxn ang="0">
                  <a:pos x="44" y="53"/>
                </a:cxn>
                <a:cxn ang="0">
                  <a:pos x="44" y="53"/>
                </a:cxn>
                <a:cxn ang="0">
                  <a:pos x="99" y="82"/>
                </a:cxn>
                <a:cxn ang="0">
                  <a:pos x="118" y="80"/>
                </a:cxn>
                <a:cxn ang="0">
                  <a:pos x="74" y="70"/>
                </a:cxn>
                <a:cxn ang="0">
                  <a:pos x="95" y="68"/>
                </a:cxn>
                <a:cxn ang="0">
                  <a:pos x="61" y="72"/>
                </a:cxn>
                <a:cxn ang="0">
                  <a:pos x="146" y="97"/>
                </a:cxn>
                <a:cxn ang="0">
                  <a:pos x="66" y="95"/>
                </a:cxn>
                <a:cxn ang="0">
                  <a:pos x="51" y="87"/>
                </a:cxn>
                <a:cxn ang="0">
                  <a:pos x="112" y="91"/>
                </a:cxn>
                <a:cxn ang="0">
                  <a:pos x="72" y="95"/>
                </a:cxn>
                <a:cxn ang="0">
                  <a:pos x="72" y="95"/>
                </a:cxn>
                <a:cxn ang="0">
                  <a:pos x="97" y="93"/>
                </a:cxn>
                <a:cxn ang="0">
                  <a:pos x="145" y="108"/>
                </a:cxn>
                <a:cxn ang="0">
                  <a:pos x="133" y="114"/>
                </a:cxn>
                <a:cxn ang="0">
                  <a:pos x="150" y="129"/>
                </a:cxn>
                <a:cxn ang="0">
                  <a:pos x="135" y="156"/>
                </a:cxn>
                <a:cxn ang="0">
                  <a:pos x="137" y="150"/>
                </a:cxn>
                <a:cxn ang="0">
                  <a:pos x="148" y="158"/>
                </a:cxn>
                <a:cxn ang="0">
                  <a:pos x="129" y="166"/>
                </a:cxn>
                <a:cxn ang="0">
                  <a:pos x="133" y="183"/>
                </a:cxn>
                <a:cxn ang="0">
                  <a:pos x="23" y="194"/>
                </a:cxn>
                <a:cxn ang="0">
                  <a:pos x="28" y="213"/>
                </a:cxn>
                <a:cxn ang="0">
                  <a:pos x="26" y="227"/>
                </a:cxn>
                <a:cxn ang="0">
                  <a:pos x="26" y="227"/>
                </a:cxn>
                <a:cxn ang="0">
                  <a:pos x="24" y="240"/>
                </a:cxn>
                <a:cxn ang="0">
                  <a:pos x="36" y="244"/>
                </a:cxn>
                <a:cxn ang="0">
                  <a:pos x="26" y="246"/>
                </a:cxn>
                <a:cxn ang="0">
                  <a:pos x="47" y="257"/>
                </a:cxn>
                <a:cxn ang="0">
                  <a:pos x="53" y="268"/>
                </a:cxn>
                <a:cxn ang="0">
                  <a:pos x="64" y="276"/>
                </a:cxn>
                <a:cxn ang="0">
                  <a:pos x="116" y="280"/>
                </a:cxn>
                <a:cxn ang="0">
                  <a:pos x="124" y="280"/>
                </a:cxn>
                <a:cxn ang="0">
                  <a:pos x="82" y="278"/>
                </a:cxn>
                <a:cxn ang="0">
                  <a:pos x="106" y="278"/>
                </a:cxn>
                <a:cxn ang="0">
                  <a:pos x="68" y="288"/>
                </a:cxn>
                <a:cxn ang="0">
                  <a:pos x="63" y="288"/>
                </a:cxn>
                <a:cxn ang="0">
                  <a:pos x="101" y="289"/>
                </a:cxn>
                <a:cxn ang="0">
                  <a:pos x="82" y="289"/>
                </a:cxn>
              </a:cxnLst>
              <a:rect l="0" t="0" r="r" b="b"/>
              <a:pathLst>
                <a:path w="211" h="299">
                  <a:moveTo>
                    <a:pt x="211" y="2"/>
                  </a:moveTo>
                  <a:lnTo>
                    <a:pt x="211" y="2"/>
                  </a:lnTo>
                  <a:lnTo>
                    <a:pt x="211" y="66"/>
                  </a:lnTo>
                  <a:lnTo>
                    <a:pt x="211" y="99"/>
                  </a:lnTo>
                  <a:lnTo>
                    <a:pt x="209" y="133"/>
                  </a:lnTo>
                  <a:lnTo>
                    <a:pt x="206" y="164"/>
                  </a:lnTo>
                  <a:lnTo>
                    <a:pt x="198" y="194"/>
                  </a:lnTo>
                  <a:lnTo>
                    <a:pt x="188" y="221"/>
                  </a:lnTo>
                  <a:lnTo>
                    <a:pt x="183" y="232"/>
                  </a:lnTo>
                  <a:lnTo>
                    <a:pt x="175" y="244"/>
                  </a:lnTo>
                  <a:lnTo>
                    <a:pt x="175" y="244"/>
                  </a:lnTo>
                  <a:lnTo>
                    <a:pt x="160" y="263"/>
                  </a:lnTo>
                  <a:lnTo>
                    <a:pt x="150" y="274"/>
                  </a:lnTo>
                  <a:lnTo>
                    <a:pt x="141" y="282"/>
                  </a:lnTo>
                  <a:lnTo>
                    <a:pt x="129" y="289"/>
                  </a:lnTo>
                  <a:lnTo>
                    <a:pt x="116" y="295"/>
                  </a:lnTo>
                  <a:lnTo>
                    <a:pt x="103" y="299"/>
                  </a:lnTo>
                  <a:lnTo>
                    <a:pt x="85" y="299"/>
                  </a:lnTo>
                  <a:lnTo>
                    <a:pt x="85" y="299"/>
                  </a:lnTo>
                  <a:lnTo>
                    <a:pt x="76" y="299"/>
                  </a:lnTo>
                  <a:lnTo>
                    <a:pt x="64" y="297"/>
                  </a:lnTo>
                  <a:lnTo>
                    <a:pt x="51" y="291"/>
                  </a:lnTo>
                  <a:lnTo>
                    <a:pt x="38" y="284"/>
                  </a:lnTo>
                  <a:lnTo>
                    <a:pt x="24" y="272"/>
                  </a:lnTo>
                  <a:lnTo>
                    <a:pt x="19" y="265"/>
                  </a:lnTo>
                  <a:lnTo>
                    <a:pt x="13" y="255"/>
                  </a:lnTo>
                  <a:lnTo>
                    <a:pt x="9" y="244"/>
                  </a:lnTo>
                  <a:lnTo>
                    <a:pt x="5" y="232"/>
                  </a:lnTo>
                  <a:lnTo>
                    <a:pt x="2" y="217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13" y="190"/>
                  </a:lnTo>
                  <a:lnTo>
                    <a:pt x="21" y="185"/>
                  </a:lnTo>
                  <a:lnTo>
                    <a:pt x="28" y="181"/>
                  </a:lnTo>
                  <a:lnTo>
                    <a:pt x="28" y="181"/>
                  </a:lnTo>
                  <a:lnTo>
                    <a:pt x="53" y="179"/>
                  </a:lnTo>
                  <a:lnTo>
                    <a:pt x="70" y="179"/>
                  </a:lnTo>
                  <a:lnTo>
                    <a:pt x="80" y="181"/>
                  </a:lnTo>
                  <a:lnTo>
                    <a:pt x="80" y="181"/>
                  </a:lnTo>
                  <a:lnTo>
                    <a:pt x="82" y="192"/>
                  </a:lnTo>
                  <a:lnTo>
                    <a:pt x="84" y="204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7" y="221"/>
                  </a:lnTo>
                  <a:lnTo>
                    <a:pt x="97" y="221"/>
                  </a:lnTo>
                  <a:lnTo>
                    <a:pt x="103" y="223"/>
                  </a:lnTo>
                  <a:lnTo>
                    <a:pt x="108" y="219"/>
                  </a:lnTo>
                  <a:lnTo>
                    <a:pt x="114" y="215"/>
                  </a:lnTo>
                  <a:lnTo>
                    <a:pt x="118" y="209"/>
                  </a:lnTo>
                  <a:lnTo>
                    <a:pt x="118" y="209"/>
                  </a:lnTo>
                  <a:lnTo>
                    <a:pt x="124" y="198"/>
                  </a:lnTo>
                  <a:lnTo>
                    <a:pt x="125" y="186"/>
                  </a:lnTo>
                  <a:lnTo>
                    <a:pt x="127" y="173"/>
                  </a:lnTo>
                  <a:lnTo>
                    <a:pt x="125" y="158"/>
                  </a:lnTo>
                  <a:lnTo>
                    <a:pt x="124" y="12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03" y="99"/>
                  </a:lnTo>
                  <a:lnTo>
                    <a:pt x="85" y="101"/>
                  </a:lnTo>
                  <a:lnTo>
                    <a:pt x="68" y="101"/>
                  </a:lnTo>
                  <a:lnTo>
                    <a:pt x="47" y="101"/>
                  </a:lnTo>
                  <a:lnTo>
                    <a:pt x="47" y="101"/>
                  </a:lnTo>
                  <a:lnTo>
                    <a:pt x="28" y="99"/>
                  </a:lnTo>
                  <a:lnTo>
                    <a:pt x="19" y="97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1" y="89"/>
                  </a:lnTo>
                  <a:lnTo>
                    <a:pt x="9" y="84"/>
                  </a:lnTo>
                  <a:lnTo>
                    <a:pt x="9" y="65"/>
                  </a:lnTo>
                  <a:lnTo>
                    <a:pt x="11" y="45"/>
                  </a:lnTo>
                  <a:lnTo>
                    <a:pt x="15" y="34"/>
                  </a:lnTo>
                  <a:lnTo>
                    <a:pt x="15" y="34"/>
                  </a:lnTo>
                  <a:lnTo>
                    <a:pt x="24" y="24"/>
                  </a:lnTo>
                  <a:lnTo>
                    <a:pt x="34" y="17"/>
                  </a:lnTo>
                  <a:lnTo>
                    <a:pt x="34" y="17"/>
                  </a:lnTo>
                  <a:lnTo>
                    <a:pt x="45" y="5"/>
                  </a:lnTo>
                  <a:lnTo>
                    <a:pt x="53" y="2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125" y="0"/>
                  </a:lnTo>
                  <a:lnTo>
                    <a:pt x="211" y="2"/>
                  </a:lnTo>
                  <a:lnTo>
                    <a:pt x="211" y="2"/>
                  </a:lnTo>
                  <a:close/>
                  <a:moveTo>
                    <a:pt x="82" y="7"/>
                  </a:moveTo>
                  <a:lnTo>
                    <a:pt x="82" y="7"/>
                  </a:lnTo>
                  <a:lnTo>
                    <a:pt x="66" y="5"/>
                  </a:lnTo>
                  <a:lnTo>
                    <a:pt x="59" y="5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1" y="21"/>
                  </a:lnTo>
                  <a:lnTo>
                    <a:pt x="51" y="34"/>
                  </a:lnTo>
                  <a:lnTo>
                    <a:pt x="51" y="65"/>
                  </a:lnTo>
                  <a:lnTo>
                    <a:pt x="51" y="65"/>
                  </a:lnTo>
                  <a:lnTo>
                    <a:pt x="78" y="65"/>
                  </a:lnTo>
                  <a:lnTo>
                    <a:pt x="103" y="63"/>
                  </a:lnTo>
                  <a:lnTo>
                    <a:pt x="152" y="61"/>
                  </a:lnTo>
                  <a:lnTo>
                    <a:pt x="152" y="61"/>
                  </a:lnTo>
                  <a:lnTo>
                    <a:pt x="156" y="66"/>
                  </a:lnTo>
                  <a:lnTo>
                    <a:pt x="158" y="74"/>
                  </a:lnTo>
                  <a:lnTo>
                    <a:pt x="162" y="91"/>
                  </a:lnTo>
                  <a:lnTo>
                    <a:pt x="160" y="110"/>
                  </a:lnTo>
                  <a:lnTo>
                    <a:pt x="158" y="127"/>
                  </a:lnTo>
                  <a:lnTo>
                    <a:pt x="158" y="127"/>
                  </a:lnTo>
                  <a:lnTo>
                    <a:pt x="156" y="162"/>
                  </a:lnTo>
                  <a:lnTo>
                    <a:pt x="152" y="179"/>
                  </a:lnTo>
                  <a:lnTo>
                    <a:pt x="148" y="192"/>
                  </a:lnTo>
                  <a:lnTo>
                    <a:pt x="148" y="192"/>
                  </a:lnTo>
                  <a:lnTo>
                    <a:pt x="145" y="200"/>
                  </a:lnTo>
                  <a:lnTo>
                    <a:pt x="137" y="211"/>
                  </a:lnTo>
                  <a:lnTo>
                    <a:pt x="125" y="223"/>
                  </a:lnTo>
                  <a:lnTo>
                    <a:pt x="118" y="227"/>
                  </a:lnTo>
                  <a:lnTo>
                    <a:pt x="110" y="230"/>
                  </a:lnTo>
                  <a:lnTo>
                    <a:pt x="110" y="230"/>
                  </a:lnTo>
                  <a:lnTo>
                    <a:pt x="101" y="232"/>
                  </a:lnTo>
                  <a:lnTo>
                    <a:pt x="93" y="230"/>
                  </a:lnTo>
                  <a:lnTo>
                    <a:pt x="87" y="228"/>
                  </a:lnTo>
                  <a:lnTo>
                    <a:pt x="84" y="221"/>
                  </a:lnTo>
                  <a:lnTo>
                    <a:pt x="80" y="213"/>
                  </a:lnTo>
                  <a:lnTo>
                    <a:pt x="76" y="206"/>
                  </a:lnTo>
                  <a:lnTo>
                    <a:pt x="74" y="186"/>
                  </a:lnTo>
                  <a:lnTo>
                    <a:pt x="74" y="186"/>
                  </a:lnTo>
                  <a:lnTo>
                    <a:pt x="32" y="186"/>
                  </a:lnTo>
                  <a:lnTo>
                    <a:pt x="32" y="186"/>
                  </a:lnTo>
                  <a:lnTo>
                    <a:pt x="32" y="207"/>
                  </a:lnTo>
                  <a:lnTo>
                    <a:pt x="36" y="227"/>
                  </a:lnTo>
                  <a:lnTo>
                    <a:pt x="44" y="242"/>
                  </a:lnTo>
                  <a:lnTo>
                    <a:pt x="53" y="255"/>
                  </a:lnTo>
                  <a:lnTo>
                    <a:pt x="66" y="265"/>
                  </a:lnTo>
                  <a:lnTo>
                    <a:pt x="82" y="270"/>
                  </a:lnTo>
                  <a:lnTo>
                    <a:pt x="101" y="274"/>
                  </a:lnTo>
                  <a:lnTo>
                    <a:pt x="122" y="274"/>
                  </a:lnTo>
                  <a:lnTo>
                    <a:pt x="122" y="274"/>
                  </a:lnTo>
                  <a:lnTo>
                    <a:pt x="129" y="272"/>
                  </a:lnTo>
                  <a:lnTo>
                    <a:pt x="139" y="268"/>
                  </a:lnTo>
                  <a:lnTo>
                    <a:pt x="139" y="268"/>
                  </a:lnTo>
                  <a:lnTo>
                    <a:pt x="146" y="263"/>
                  </a:lnTo>
                  <a:lnTo>
                    <a:pt x="154" y="257"/>
                  </a:lnTo>
                  <a:lnTo>
                    <a:pt x="169" y="242"/>
                  </a:lnTo>
                  <a:lnTo>
                    <a:pt x="169" y="242"/>
                  </a:lnTo>
                  <a:lnTo>
                    <a:pt x="175" y="230"/>
                  </a:lnTo>
                  <a:lnTo>
                    <a:pt x="181" y="219"/>
                  </a:lnTo>
                  <a:lnTo>
                    <a:pt x="190" y="194"/>
                  </a:lnTo>
                  <a:lnTo>
                    <a:pt x="198" y="166"/>
                  </a:lnTo>
                  <a:lnTo>
                    <a:pt x="202" y="135"/>
                  </a:lnTo>
                  <a:lnTo>
                    <a:pt x="204" y="105"/>
                  </a:lnTo>
                  <a:lnTo>
                    <a:pt x="204" y="72"/>
                  </a:lnTo>
                  <a:lnTo>
                    <a:pt x="204" y="9"/>
                  </a:lnTo>
                  <a:lnTo>
                    <a:pt x="204" y="9"/>
                  </a:lnTo>
                  <a:lnTo>
                    <a:pt x="175" y="7"/>
                  </a:lnTo>
                  <a:lnTo>
                    <a:pt x="145" y="5"/>
                  </a:lnTo>
                  <a:lnTo>
                    <a:pt x="82" y="7"/>
                  </a:lnTo>
                  <a:lnTo>
                    <a:pt x="82" y="7"/>
                  </a:lnTo>
                  <a:close/>
                  <a:moveTo>
                    <a:pt x="21" y="44"/>
                  </a:moveTo>
                  <a:lnTo>
                    <a:pt x="21" y="44"/>
                  </a:lnTo>
                  <a:lnTo>
                    <a:pt x="36" y="36"/>
                  </a:lnTo>
                  <a:lnTo>
                    <a:pt x="42" y="30"/>
                  </a:lnTo>
                  <a:lnTo>
                    <a:pt x="47" y="23"/>
                  </a:lnTo>
                  <a:lnTo>
                    <a:pt x="47" y="23"/>
                  </a:lnTo>
                  <a:lnTo>
                    <a:pt x="45" y="21"/>
                  </a:lnTo>
                  <a:lnTo>
                    <a:pt x="45" y="21"/>
                  </a:lnTo>
                  <a:lnTo>
                    <a:pt x="38" y="26"/>
                  </a:lnTo>
                  <a:lnTo>
                    <a:pt x="32" y="32"/>
                  </a:lnTo>
                  <a:lnTo>
                    <a:pt x="24" y="38"/>
                  </a:lnTo>
                  <a:lnTo>
                    <a:pt x="21" y="44"/>
                  </a:lnTo>
                  <a:lnTo>
                    <a:pt x="21" y="44"/>
                  </a:lnTo>
                  <a:close/>
                  <a:moveTo>
                    <a:pt x="30" y="53"/>
                  </a:moveTo>
                  <a:lnTo>
                    <a:pt x="30" y="53"/>
                  </a:lnTo>
                  <a:lnTo>
                    <a:pt x="23" y="59"/>
                  </a:lnTo>
                  <a:lnTo>
                    <a:pt x="19" y="63"/>
                  </a:lnTo>
                  <a:lnTo>
                    <a:pt x="19" y="65"/>
                  </a:lnTo>
                  <a:lnTo>
                    <a:pt x="19" y="65"/>
                  </a:lnTo>
                  <a:lnTo>
                    <a:pt x="26" y="61"/>
                  </a:lnTo>
                  <a:lnTo>
                    <a:pt x="36" y="55"/>
                  </a:lnTo>
                  <a:lnTo>
                    <a:pt x="42" y="47"/>
                  </a:lnTo>
                  <a:lnTo>
                    <a:pt x="47" y="40"/>
                  </a:lnTo>
                  <a:lnTo>
                    <a:pt x="47" y="40"/>
                  </a:lnTo>
                  <a:lnTo>
                    <a:pt x="45" y="38"/>
                  </a:lnTo>
                  <a:lnTo>
                    <a:pt x="45" y="38"/>
                  </a:lnTo>
                  <a:lnTo>
                    <a:pt x="38" y="45"/>
                  </a:lnTo>
                  <a:lnTo>
                    <a:pt x="30" y="53"/>
                  </a:lnTo>
                  <a:lnTo>
                    <a:pt x="30" y="53"/>
                  </a:lnTo>
                  <a:close/>
                  <a:moveTo>
                    <a:pt x="17" y="57"/>
                  </a:moveTo>
                  <a:lnTo>
                    <a:pt x="17" y="57"/>
                  </a:lnTo>
                  <a:lnTo>
                    <a:pt x="21" y="55"/>
                  </a:lnTo>
                  <a:lnTo>
                    <a:pt x="23" y="51"/>
                  </a:lnTo>
                  <a:lnTo>
                    <a:pt x="23" y="51"/>
                  </a:lnTo>
                  <a:lnTo>
                    <a:pt x="19" y="53"/>
                  </a:lnTo>
                  <a:lnTo>
                    <a:pt x="17" y="57"/>
                  </a:lnTo>
                  <a:lnTo>
                    <a:pt x="17" y="57"/>
                  </a:lnTo>
                  <a:close/>
                  <a:moveTo>
                    <a:pt x="44" y="53"/>
                  </a:moveTo>
                  <a:lnTo>
                    <a:pt x="44" y="53"/>
                  </a:lnTo>
                  <a:lnTo>
                    <a:pt x="34" y="65"/>
                  </a:lnTo>
                  <a:lnTo>
                    <a:pt x="23" y="76"/>
                  </a:lnTo>
                  <a:lnTo>
                    <a:pt x="23" y="76"/>
                  </a:lnTo>
                  <a:lnTo>
                    <a:pt x="38" y="66"/>
                  </a:lnTo>
                  <a:lnTo>
                    <a:pt x="44" y="61"/>
                  </a:lnTo>
                  <a:lnTo>
                    <a:pt x="44" y="57"/>
                  </a:lnTo>
                  <a:lnTo>
                    <a:pt x="44" y="53"/>
                  </a:lnTo>
                  <a:lnTo>
                    <a:pt x="44" y="53"/>
                  </a:lnTo>
                  <a:close/>
                  <a:moveTo>
                    <a:pt x="99" y="82"/>
                  </a:moveTo>
                  <a:lnTo>
                    <a:pt x="99" y="82"/>
                  </a:lnTo>
                  <a:lnTo>
                    <a:pt x="108" y="76"/>
                  </a:lnTo>
                  <a:lnTo>
                    <a:pt x="118" y="68"/>
                  </a:lnTo>
                  <a:lnTo>
                    <a:pt x="118" y="68"/>
                  </a:lnTo>
                  <a:lnTo>
                    <a:pt x="110" y="68"/>
                  </a:lnTo>
                  <a:lnTo>
                    <a:pt x="106" y="74"/>
                  </a:lnTo>
                  <a:lnTo>
                    <a:pt x="99" y="82"/>
                  </a:lnTo>
                  <a:lnTo>
                    <a:pt x="99" y="82"/>
                  </a:lnTo>
                  <a:close/>
                  <a:moveTo>
                    <a:pt x="118" y="80"/>
                  </a:moveTo>
                  <a:lnTo>
                    <a:pt x="118" y="80"/>
                  </a:lnTo>
                  <a:lnTo>
                    <a:pt x="125" y="74"/>
                  </a:lnTo>
                  <a:lnTo>
                    <a:pt x="129" y="72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27" y="68"/>
                  </a:lnTo>
                  <a:lnTo>
                    <a:pt x="124" y="72"/>
                  </a:lnTo>
                  <a:lnTo>
                    <a:pt x="118" y="80"/>
                  </a:lnTo>
                  <a:lnTo>
                    <a:pt x="118" y="80"/>
                  </a:lnTo>
                  <a:close/>
                  <a:moveTo>
                    <a:pt x="63" y="84"/>
                  </a:moveTo>
                  <a:lnTo>
                    <a:pt x="63" y="84"/>
                  </a:lnTo>
                  <a:lnTo>
                    <a:pt x="66" y="80"/>
                  </a:lnTo>
                  <a:lnTo>
                    <a:pt x="72" y="76"/>
                  </a:lnTo>
                  <a:lnTo>
                    <a:pt x="76" y="74"/>
                  </a:lnTo>
                  <a:lnTo>
                    <a:pt x="80" y="70"/>
                  </a:lnTo>
                  <a:lnTo>
                    <a:pt x="80" y="70"/>
                  </a:lnTo>
                  <a:lnTo>
                    <a:pt x="74" y="70"/>
                  </a:lnTo>
                  <a:lnTo>
                    <a:pt x="68" y="74"/>
                  </a:lnTo>
                  <a:lnTo>
                    <a:pt x="64" y="78"/>
                  </a:lnTo>
                  <a:lnTo>
                    <a:pt x="63" y="84"/>
                  </a:lnTo>
                  <a:lnTo>
                    <a:pt x="63" y="84"/>
                  </a:lnTo>
                  <a:close/>
                  <a:moveTo>
                    <a:pt x="78" y="85"/>
                  </a:moveTo>
                  <a:lnTo>
                    <a:pt x="78" y="85"/>
                  </a:lnTo>
                  <a:lnTo>
                    <a:pt x="99" y="68"/>
                  </a:lnTo>
                  <a:lnTo>
                    <a:pt x="99" y="68"/>
                  </a:lnTo>
                  <a:lnTo>
                    <a:pt x="95" y="68"/>
                  </a:lnTo>
                  <a:lnTo>
                    <a:pt x="91" y="70"/>
                  </a:lnTo>
                  <a:lnTo>
                    <a:pt x="85" y="74"/>
                  </a:lnTo>
                  <a:lnTo>
                    <a:pt x="78" y="85"/>
                  </a:lnTo>
                  <a:lnTo>
                    <a:pt x="78" y="85"/>
                  </a:lnTo>
                  <a:close/>
                  <a:moveTo>
                    <a:pt x="38" y="87"/>
                  </a:moveTo>
                  <a:lnTo>
                    <a:pt x="38" y="87"/>
                  </a:lnTo>
                  <a:lnTo>
                    <a:pt x="49" y="80"/>
                  </a:lnTo>
                  <a:lnTo>
                    <a:pt x="55" y="76"/>
                  </a:lnTo>
                  <a:lnTo>
                    <a:pt x="61" y="72"/>
                  </a:lnTo>
                  <a:lnTo>
                    <a:pt x="61" y="72"/>
                  </a:lnTo>
                  <a:lnTo>
                    <a:pt x="51" y="74"/>
                  </a:lnTo>
                  <a:lnTo>
                    <a:pt x="45" y="78"/>
                  </a:lnTo>
                  <a:lnTo>
                    <a:pt x="38" y="87"/>
                  </a:lnTo>
                  <a:lnTo>
                    <a:pt x="38" y="87"/>
                  </a:lnTo>
                  <a:close/>
                  <a:moveTo>
                    <a:pt x="135" y="105"/>
                  </a:moveTo>
                  <a:lnTo>
                    <a:pt x="135" y="105"/>
                  </a:lnTo>
                  <a:lnTo>
                    <a:pt x="141" y="101"/>
                  </a:lnTo>
                  <a:lnTo>
                    <a:pt x="146" y="97"/>
                  </a:lnTo>
                  <a:lnTo>
                    <a:pt x="150" y="91"/>
                  </a:lnTo>
                  <a:lnTo>
                    <a:pt x="152" y="87"/>
                  </a:lnTo>
                  <a:lnTo>
                    <a:pt x="152" y="84"/>
                  </a:lnTo>
                  <a:lnTo>
                    <a:pt x="152" y="84"/>
                  </a:lnTo>
                  <a:lnTo>
                    <a:pt x="143" y="93"/>
                  </a:lnTo>
                  <a:lnTo>
                    <a:pt x="135" y="105"/>
                  </a:lnTo>
                  <a:lnTo>
                    <a:pt x="135" y="105"/>
                  </a:lnTo>
                  <a:close/>
                  <a:moveTo>
                    <a:pt x="66" y="95"/>
                  </a:moveTo>
                  <a:lnTo>
                    <a:pt x="66" y="95"/>
                  </a:lnTo>
                  <a:lnTo>
                    <a:pt x="66" y="87"/>
                  </a:lnTo>
                  <a:lnTo>
                    <a:pt x="66" y="87"/>
                  </a:lnTo>
                  <a:lnTo>
                    <a:pt x="61" y="91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1" y="91"/>
                  </a:lnTo>
                  <a:lnTo>
                    <a:pt x="51" y="91"/>
                  </a:lnTo>
                  <a:lnTo>
                    <a:pt x="51" y="87"/>
                  </a:lnTo>
                  <a:lnTo>
                    <a:pt x="53" y="85"/>
                  </a:lnTo>
                  <a:lnTo>
                    <a:pt x="53" y="85"/>
                  </a:lnTo>
                  <a:lnTo>
                    <a:pt x="45" y="89"/>
                  </a:lnTo>
                  <a:lnTo>
                    <a:pt x="38" y="93"/>
                  </a:lnTo>
                  <a:lnTo>
                    <a:pt x="38" y="93"/>
                  </a:lnTo>
                  <a:lnTo>
                    <a:pt x="51" y="95"/>
                  </a:lnTo>
                  <a:lnTo>
                    <a:pt x="66" y="95"/>
                  </a:lnTo>
                  <a:lnTo>
                    <a:pt x="66" y="95"/>
                  </a:lnTo>
                  <a:close/>
                  <a:moveTo>
                    <a:pt x="112" y="91"/>
                  </a:moveTo>
                  <a:lnTo>
                    <a:pt x="112" y="91"/>
                  </a:lnTo>
                  <a:lnTo>
                    <a:pt x="116" y="91"/>
                  </a:lnTo>
                  <a:lnTo>
                    <a:pt x="118" y="89"/>
                  </a:lnTo>
                  <a:lnTo>
                    <a:pt x="120" y="85"/>
                  </a:lnTo>
                  <a:lnTo>
                    <a:pt x="120" y="85"/>
                  </a:lnTo>
                  <a:lnTo>
                    <a:pt x="116" y="87"/>
                  </a:lnTo>
                  <a:lnTo>
                    <a:pt x="112" y="91"/>
                  </a:lnTo>
                  <a:lnTo>
                    <a:pt x="112" y="91"/>
                  </a:lnTo>
                  <a:close/>
                  <a:moveTo>
                    <a:pt x="72" y="95"/>
                  </a:moveTo>
                  <a:lnTo>
                    <a:pt x="72" y="95"/>
                  </a:lnTo>
                  <a:lnTo>
                    <a:pt x="78" y="95"/>
                  </a:lnTo>
                  <a:lnTo>
                    <a:pt x="82" y="91"/>
                  </a:lnTo>
                  <a:lnTo>
                    <a:pt x="84" y="89"/>
                  </a:lnTo>
                  <a:lnTo>
                    <a:pt x="84" y="87"/>
                  </a:lnTo>
                  <a:lnTo>
                    <a:pt x="84" y="87"/>
                  </a:lnTo>
                  <a:lnTo>
                    <a:pt x="78" y="91"/>
                  </a:lnTo>
                  <a:lnTo>
                    <a:pt x="72" y="95"/>
                  </a:lnTo>
                  <a:lnTo>
                    <a:pt x="72" y="95"/>
                  </a:lnTo>
                  <a:close/>
                  <a:moveTo>
                    <a:pt x="97" y="93"/>
                  </a:moveTo>
                  <a:lnTo>
                    <a:pt x="97" y="93"/>
                  </a:lnTo>
                  <a:lnTo>
                    <a:pt x="99" y="91"/>
                  </a:lnTo>
                  <a:lnTo>
                    <a:pt x="99" y="89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97" y="91"/>
                  </a:lnTo>
                  <a:lnTo>
                    <a:pt x="95" y="91"/>
                  </a:lnTo>
                  <a:lnTo>
                    <a:pt x="97" y="93"/>
                  </a:lnTo>
                  <a:lnTo>
                    <a:pt x="97" y="93"/>
                  </a:lnTo>
                  <a:close/>
                  <a:moveTo>
                    <a:pt x="137" y="120"/>
                  </a:moveTo>
                  <a:lnTo>
                    <a:pt x="137" y="120"/>
                  </a:lnTo>
                  <a:lnTo>
                    <a:pt x="148" y="112"/>
                  </a:lnTo>
                  <a:lnTo>
                    <a:pt x="152" y="106"/>
                  </a:lnTo>
                  <a:lnTo>
                    <a:pt x="152" y="103"/>
                  </a:lnTo>
                  <a:lnTo>
                    <a:pt x="152" y="99"/>
                  </a:lnTo>
                  <a:lnTo>
                    <a:pt x="152" y="99"/>
                  </a:lnTo>
                  <a:lnTo>
                    <a:pt x="145" y="108"/>
                  </a:lnTo>
                  <a:lnTo>
                    <a:pt x="137" y="120"/>
                  </a:lnTo>
                  <a:lnTo>
                    <a:pt x="137" y="120"/>
                  </a:lnTo>
                  <a:close/>
                  <a:moveTo>
                    <a:pt x="127" y="116"/>
                  </a:moveTo>
                  <a:lnTo>
                    <a:pt x="127" y="116"/>
                  </a:lnTo>
                  <a:lnTo>
                    <a:pt x="127" y="120"/>
                  </a:lnTo>
                  <a:lnTo>
                    <a:pt x="127" y="120"/>
                  </a:lnTo>
                  <a:lnTo>
                    <a:pt x="131" y="118"/>
                  </a:lnTo>
                  <a:lnTo>
                    <a:pt x="133" y="114"/>
                  </a:lnTo>
                  <a:lnTo>
                    <a:pt x="133" y="114"/>
                  </a:lnTo>
                  <a:lnTo>
                    <a:pt x="127" y="116"/>
                  </a:lnTo>
                  <a:lnTo>
                    <a:pt x="127" y="116"/>
                  </a:lnTo>
                  <a:close/>
                  <a:moveTo>
                    <a:pt x="135" y="137"/>
                  </a:moveTo>
                  <a:lnTo>
                    <a:pt x="135" y="137"/>
                  </a:lnTo>
                  <a:lnTo>
                    <a:pt x="139" y="135"/>
                  </a:lnTo>
                  <a:lnTo>
                    <a:pt x="141" y="133"/>
                  </a:lnTo>
                  <a:lnTo>
                    <a:pt x="145" y="129"/>
                  </a:lnTo>
                  <a:lnTo>
                    <a:pt x="150" y="129"/>
                  </a:lnTo>
                  <a:lnTo>
                    <a:pt x="150" y="129"/>
                  </a:lnTo>
                  <a:lnTo>
                    <a:pt x="150" y="126"/>
                  </a:lnTo>
                  <a:lnTo>
                    <a:pt x="150" y="122"/>
                  </a:lnTo>
                  <a:lnTo>
                    <a:pt x="152" y="120"/>
                  </a:lnTo>
                  <a:lnTo>
                    <a:pt x="150" y="118"/>
                  </a:lnTo>
                  <a:lnTo>
                    <a:pt x="150" y="118"/>
                  </a:lnTo>
                  <a:lnTo>
                    <a:pt x="143" y="127"/>
                  </a:lnTo>
                  <a:lnTo>
                    <a:pt x="135" y="137"/>
                  </a:lnTo>
                  <a:lnTo>
                    <a:pt x="135" y="137"/>
                  </a:lnTo>
                  <a:close/>
                  <a:moveTo>
                    <a:pt x="135" y="156"/>
                  </a:moveTo>
                  <a:lnTo>
                    <a:pt x="135" y="15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141"/>
                  </a:lnTo>
                  <a:lnTo>
                    <a:pt x="148" y="137"/>
                  </a:lnTo>
                  <a:lnTo>
                    <a:pt x="148" y="135"/>
                  </a:lnTo>
                  <a:lnTo>
                    <a:pt x="148" y="135"/>
                  </a:lnTo>
                  <a:lnTo>
                    <a:pt x="141" y="145"/>
                  </a:lnTo>
                  <a:lnTo>
                    <a:pt x="137" y="150"/>
                  </a:lnTo>
                  <a:lnTo>
                    <a:pt x="135" y="156"/>
                  </a:lnTo>
                  <a:lnTo>
                    <a:pt x="135" y="156"/>
                  </a:lnTo>
                  <a:close/>
                  <a:moveTo>
                    <a:pt x="135" y="173"/>
                  </a:moveTo>
                  <a:lnTo>
                    <a:pt x="135" y="173"/>
                  </a:lnTo>
                  <a:lnTo>
                    <a:pt x="139" y="169"/>
                  </a:lnTo>
                  <a:lnTo>
                    <a:pt x="143" y="167"/>
                  </a:lnTo>
                  <a:lnTo>
                    <a:pt x="146" y="164"/>
                  </a:lnTo>
                  <a:lnTo>
                    <a:pt x="148" y="158"/>
                  </a:lnTo>
                  <a:lnTo>
                    <a:pt x="148" y="158"/>
                  </a:lnTo>
                  <a:lnTo>
                    <a:pt x="141" y="166"/>
                  </a:lnTo>
                  <a:lnTo>
                    <a:pt x="135" y="173"/>
                  </a:lnTo>
                  <a:lnTo>
                    <a:pt x="135" y="173"/>
                  </a:lnTo>
                  <a:close/>
                  <a:moveTo>
                    <a:pt x="131" y="169"/>
                  </a:moveTo>
                  <a:lnTo>
                    <a:pt x="131" y="169"/>
                  </a:lnTo>
                  <a:lnTo>
                    <a:pt x="133" y="164"/>
                  </a:lnTo>
                  <a:lnTo>
                    <a:pt x="133" y="164"/>
                  </a:lnTo>
                  <a:lnTo>
                    <a:pt x="131" y="164"/>
                  </a:lnTo>
                  <a:lnTo>
                    <a:pt x="129" y="166"/>
                  </a:lnTo>
                  <a:lnTo>
                    <a:pt x="129" y="167"/>
                  </a:lnTo>
                  <a:lnTo>
                    <a:pt x="131" y="169"/>
                  </a:lnTo>
                  <a:lnTo>
                    <a:pt x="131" y="169"/>
                  </a:lnTo>
                  <a:close/>
                  <a:moveTo>
                    <a:pt x="129" y="185"/>
                  </a:moveTo>
                  <a:lnTo>
                    <a:pt x="129" y="185"/>
                  </a:lnTo>
                  <a:lnTo>
                    <a:pt x="127" y="188"/>
                  </a:lnTo>
                  <a:lnTo>
                    <a:pt x="127" y="188"/>
                  </a:lnTo>
                  <a:lnTo>
                    <a:pt x="131" y="186"/>
                  </a:lnTo>
                  <a:lnTo>
                    <a:pt x="133" y="183"/>
                  </a:lnTo>
                  <a:lnTo>
                    <a:pt x="133" y="183"/>
                  </a:lnTo>
                  <a:lnTo>
                    <a:pt x="129" y="185"/>
                  </a:lnTo>
                  <a:lnTo>
                    <a:pt x="129" y="185"/>
                  </a:lnTo>
                  <a:close/>
                  <a:moveTo>
                    <a:pt x="15" y="209"/>
                  </a:moveTo>
                  <a:lnTo>
                    <a:pt x="15" y="209"/>
                  </a:lnTo>
                  <a:lnTo>
                    <a:pt x="23" y="204"/>
                  </a:lnTo>
                  <a:lnTo>
                    <a:pt x="24" y="198"/>
                  </a:lnTo>
                  <a:lnTo>
                    <a:pt x="24" y="196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17" y="202"/>
                  </a:lnTo>
                  <a:lnTo>
                    <a:pt x="15" y="206"/>
                  </a:lnTo>
                  <a:lnTo>
                    <a:pt x="15" y="209"/>
                  </a:lnTo>
                  <a:lnTo>
                    <a:pt x="15" y="209"/>
                  </a:lnTo>
                  <a:close/>
                  <a:moveTo>
                    <a:pt x="17" y="223"/>
                  </a:moveTo>
                  <a:lnTo>
                    <a:pt x="17" y="223"/>
                  </a:lnTo>
                  <a:lnTo>
                    <a:pt x="24" y="217"/>
                  </a:lnTo>
                  <a:lnTo>
                    <a:pt x="28" y="213"/>
                  </a:lnTo>
                  <a:lnTo>
                    <a:pt x="28" y="211"/>
                  </a:lnTo>
                  <a:lnTo>
                    <a:pt x="26" y="209"/>
                  </a:lnTo>
                  <a:lnTo>
                    <a:pt x="26" y="209"/>
                  </a:lnTo>
                  <a:lnTo>
                    <a:pt x="21" y="215"/>
                  </a:lnTo>
                  <a:lnTo>
                    <a:pt x="17" y="219"/>
                  </a:lnTo>
                  <a:lnTo>
                    <a:pt x="17" y="223"/>
                  </a:lnTo>
                  <a:lnTo>
                    <a:pt x="17" y="223"/>
                  </a:lnTo>
                  <a:close/>
                  <a:moveTo>
                    <a:pt x="26" y="227"/>
                  </a:moveTo>
                  <a:lnTo>
                    <a:pt x="26" y="227"/>
                  </a:lnTo>
                  <a:lnTo>
                    <a:pt x="28" y="227"/>
                  </a:lnTo>
                  <a:lnTo>
                    <a:pt x="30" y="227"/>
                  </a:lnTo>
                  <a:lnTo>
                    <a:pt x="30" y="227"/>
                  </a:lnTo>
                  <a:lnTo>
                    <a:pt x="30" y="225"/>
                  </a:lnTo>
                  <a:lnTo>
                    <a:pt x="28" y="223"/>
                  </a:lnTo>
                  <a:lnTo>
                    <a:pt x="28" y="223"/>
                  </a:lnTo>
                  <a:lnTo>
                    <a:pt x="28" y="225"/>
                  </a:lnTo>
                  <a:lnTo>
                    <a:pt x="26" y="227"/>
                  </a:lnTo>
                  <a:lnTo>
                    <a:pt x="26" y="227"/>
                  </a:lnTo>
                  <a:close/>
                  <a:moveTo>
                    <a:pt x="24" y="240"/>
                  </a:moveTo>
                  <a:lnTo>
                    <a:pt x="24" y="240"/>
                  </a:lnTo>
                  <a:lnTo>
                    <a:pt x="28" y="236"/>
                  </a:lnTo>
                  <a:lnTo>
                    <a:pt x="32" y="234"/>
                  </a:lnTo>
                  <a:lnTo>
                    <a:pt x="32" y="234"/>
                  </a:lnTo>
                  <a:lnTo>
                    <a:pt x="32" y="232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24" y="240"/>
                  </a:lnTo>
                  <a:lnTo>
                    <a:pt x="24" y="240"/>
                  </a:lnTo>
                  <a:close/>
                  <a:moveTo>
                    <a:pt x="26" y="259"/>
                  </a:moveTo>
                  <a:lnTo>
                    <a:pt x="26" y="259"/>
                  </a:lnTo>
                  <a:lnTo>
                    <a:pt x="34" y="253"/>
                  </a:lnTo>
                  <a:lnTo>
                    <a:pt x="38" y="251"/>
                  </a:lnTo>
                  <a:lnTo>
                    <a:pt x="42" y="247"/>
                  </a:lnTo>
                  <a:lnTo>
                    <a:pt x="42" y="247"/>
                  </a:lnTo>
                  <a:lnTo>
                    <a:pt x="40" y="246"/>
                  </a:lnTo>
                  <a:lnTo>
                    <a:pt x="36" y="244"/>
                  </a:lnTo>
                  <a:lnTo>
                    <a:pt x="36" y="244"/>
                  </a:lnTo>
                  <a:lnTo>
                    <a:pt x="30" y="251"/>
                  </a:lnTo>
                  <a:lnTo>
                    <a:pt x="28" y="253"/>
                  </a:lnTo>
                  <a:lnTo>
                    <a:pt x="26" y="259"/>
                  </a:lnTo>
                  <a:lnTo>
                    <a:pt x="26" y="259"/>
                  </a:lnTo>
                  <a:close/>
                  <a:moveTo>
                    <a:pt x="21" y="251"/>
                  </a:moveTo>
                  <a:lnTo>
                    <a:pt x="21" y="251"/>
                  </a:lnTo>
                  <a:lnTo>
                    <a:pt x="24" y="249"/>
                  </a:lnTo>
                  <a:lnTo>
                    <a:pt x="26" y="246"/>
                  </a:lnTo>
                  <a:lnTo>
                    <a:pt x="26" y="246"/>
                  </a:lnTo>
                  <a:lnTo>
                    <a:pt x="23" y="247"/>
                  </a:lnTo>
                  <a:lnTo>
                    <a:pt x="21" y="249"/>
                  </a:lnTo>
                  <a:lnTo>
                    <a:pt x="21" y="251"/>
                  </a:lnTo>
                  <a:lnTo>
                    <a:pt x="21" y="251"/>
                  </a:lnTo>
                  <a:close/>
                  <a:moveTo>
                    <a:pt x="44" y="261"/>
                  </a:moveTo>
                  <a:lnTo>
                    <a:pt x="44" y="261"/>
                  </a:lnTo>
                  <a:lnTo>
                    <a:pt x="47" y="259"/>
                  </a:lnTo>
                  <a:lnTo>
                    <a:pt x="47" y="257"/>
                  </a:lnTo>
                  <a:lnTo>
                    <a:pt x="47" y="255"/>
                  </a:lnTo>
                  <a:lnTo>
                    <a:pt x="47" y="255"/>
                  </a:lnTo>
                  <a:lnTo>
                    <a:pt x="44" y="259"/>
                  </a:lnTo>
                  <a:lnTo>
                    <a:pt x="44" y="259"/>
                  </a:lnTo>
                  <a:lnTo>
                    <a:pt x="44" y="261"/>
                  </a:lnTo>
                  <a:lnTo>
                    <a:pt x="44" y="261"/>
                  </a:lnTo>
                  <a:close/>
                  <a:moveTo>
                    <a:pt x="47" y="270"/>
                  </a:moveTo>
                  <a:lnTo>
                    <a:pt x="47" y="270"/>
                  </a:lnTo>
                  <a:lnTo>
                    <a:pt x="53" y="268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5" y="263"/>
                  </a:lnTo>
                  <a:lnTo>
                    <a:pt x="53" y="265"/>
                  </a:lnTo>
                  <a:lnTo>
                    <a:pt x="47" y="270"/>
                  </a:lnTo>
                  <a:lnTo>
                    <a:pt x="47" y="270"/>
                  </a:lnTo>
                  <a:close/>
                  <a:moveTo>
                    <a:pt x="59" y="280"/>
                  </a:moveTo>
                  <a:lnTo>
                    <a:pt x="59" y="280"/>
                  </a:lnTo>
                  <a:lnTo>
                    <a:pt x="64" y="276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68" y="272"/>
                  </a:lnTo>
                  <a:lnTo>
                    <a:pt x="64" y="270"/>
                  </a:lnTo>
                  <a:lnTo>
                    <a:pt x="64" y="270"/>
                  </a:lnTo>
                  <a:lnTo>
                    <a:pt x="61" y="276"/>
                  </a:lnTo>
                  <a:lnTo>
                    <a:pt x="59" y="280"/>
                  </a:lnTo>
                  <a:lnTo>
                    <a:pt x="59" y="280"/>
                  </a:lnTo>
                  <a:close/>
                  <a:moveTo>
                    <a:pt x="116" y="280"/>
                  </a:moveTo>
                  <a:lnTo>
                    <a:pt x="116" y="280"/>
                  </a:lnTo>
                  <a:lnTo>
                    <a:pt x="114" y="286"/>
                  </a:lnTo>
                  <a:lnTo>
                    <a:pt x="114" y="286"/>
                  </a:lnTo>
                  <a:lnTo>
                    <a:pt x="129" y="280"/>
                  </a:lnTo>
                  <a:lnTo>
                    <a:pt x="137" y="276"/>
                  </a:lnTo>
                  <a:lnTo>
                    <a:pt x="141" y="272"/>
                  </a:lnTo>
                  <a:lnTo>
                    <a:pt x="141" y="272"/>
                  </a:lnTo>
                  <a:lnTo>
                    <a:pt x="131" y="278"/>
                  </a:lnTo>
                  <a:lnTo>
                    <a:pt x="124" y="280"/>
                  </a:lnTo>
                  <a:lnTo>
                    <a:pt x="116" y="280"/>
                  </a:lnTo>
                  <a:lnTo>
                    <a:pt x="116" y="280"/>
                  </a:lnTo>
                  <a:close/>
                  <a:moveTo>
                    <a:pt x="78" y="284"/>
                  </a:moveTo>
                  <a:lnTo>
                    <a:pt x="78" y="284"/>
                  </a:lnTo>
                  <a:lnTo>
                    <a:pt x="84" y="282"/>
                  </a:lnTo>
                  <a:lnTo>
                    <a:pt x="89" y="278"/>
                  </a:lnTo>
                  <a:lnTo>
                    <a:pt x="89" y="278"/>
                  </a:lnTo>
                  <a:lnTo>
                    <a:pt x="84" y="276"/>
                  </a:lnTo>
                  <a:lnTo>
                    <a:pt x="82" y="278"/>
                  </a:lnTo>
                  <a:lnTo>
                    <a:pt x="78" y="280"/>
                  </a:lnTo>
                  <a:lnTo>
                    <a:pt x="78" y="284"/>
                  </a:lnTo>
                  <a:lnTo>
                    <a:pt x="78" y="284"/>
                  </a:lnTo>
                  <a:close/>
                  <a:moveTo>
                    <a:pt x="95" y="286"/>
                  </a:moveTo>
                  <a:lnTo>
                    <a:pt x="95" y="286"/>
                  </a:lnTo>
                  <a:lnTo>
                    <a:pt x="101" y="282"/>
                  </a:lnTo>
                  <a:lnTo>
                    <a:pt x="105" y="282"/>
                  </a:lnTo>
                  <a:lnTo>
                    <a:pt x="106" y="278"/>
                  </a:lnTo>
                  <a:lnTo>
                    <a:pt x="106" y="278"/>
                  </a:lnTo>
                  <a:lnTo>
                    <a:pt x="101" y="278"/>
                  </a:lnTo>
                  <a:lnTo>
                    <a:pt x="97" y="280"/>
                  </a:lnTo>
                  <a:lnTo>
                    <a:pt x="95" y="284"/>
                  </a:lnTo>
                  <a:lnTo>
                    <a:pt x="95" y="286"/>
                  </a:lnTo>
                  <a:lnTo>
                    <a:pt x="95" y="286"/>
                  </a:lnTo>
                  <a:close/>
                  <a:moveTo>
                    <a:pt x="63" y="288"/>
                  </a:moveTo>
                  <a:lnTo>
                    <a:pt x="63" y="288"/>
                  </a:lnTo>
                  <a:lnTo>
                    <a:pt x="64" y="288"/>
                  </a:lnTo>
                  <a:lnTo>
                    <a:pt x="68" y="288"/>
                  </a:lnTo>
                  <a:lnTo>
                    <a:pt x="68" y="288"/>
                  </a:lnTo>
                  <a:lnTo>
                    <a:pt x="68" y="284"/>
                  </a:lnTo>
                  <a:lnTo>
                    <a:pt x="68" y="284"/>
                  </a:lnTo>
                  <a:lnTo>
                    <a:pt x="68" y="282"/>
                  </a:lnTo>
                  <a:lnTo>
                    <a:pt x="68" y="282"/>
                  </a:lnTo>
                  <a:lnTo>
                    <a:pt x="66" y="284"/>
                  </a:lnTo>
                  <a:lnTo>
                    <a:pt x="64" y="284"/>
                  </a:lnTo>
                  <a:lnTo>
                    <a:pt x="63" y="286"/>
                  </a:lnTo>
                  <a:lnTo>
                    <a:pt x="63" y="288"/>
                  </a:lnTo>
                  <a:lnTo>
                    <a:pt x="63" y="288"/>
                  </a:lnTo>
                  <a:close/>
                  <a:moveTo>
                    <a:pt x="99" y="291"/>
                  </a:moveTo>
                  <a:lnTo>
                    <a:pt x="99" y="291"/>
                  </a:lnTo>
                  <a:lnTo>
                    <a:pt x="103" y="291"/>
                  </a:lnTo>
                  <a:lnTo>
                    <a:pt x="105" y="289"/>
                  </a:lnTo>
                  <a:lnTo>
                    <a:pt x="103" y="288"/>
                  </a:lnTo>
                  <a:lnTo>
                    <a:pt x="103" y="288"/>
                  </a:lnTo>
                  <a:lnTo>
                    <a:pt x="101" y="289"/>
                  </a:lnTo>
                  <a:lnTo>
                    <a:pt x="101" y="289"/>
                  </a:lnTo>
                  <a:lnTo>
                    <a:pt x="99" y="291"/>
                  </a:lnTo>
                  <a:lnTo>
                    <a:pt x="99" y="291"/>
                  </a:lnTo>
                  <a:close/>
                  <a:moveTo>
                    <a:pt x="78" y="291"/>
                  </a:moveTo>
                  <a:lnTo>
                    <a:pt x="78" y="291"/>
                  </a:lnTo>
                  <a:lnTo>
                    <a:pt x="82" y="291"/>
                  </a:lnTo>
                  <a:lnTo>
                    <a:pt x="82" y="291"/>
                  </a:lnTo>
                  <a:lnTo>
                    <a:pt x="84" y="289"/>
                  </a:lnTo>
                  <a:lnTo>
                    <a:pt x="84" y="289"/>
                  </a:lnTo>
                  <a:lnTo>
                    <a:pt x="82" y="289"/>
                  </a:lnTo>
                  <a:lnTo>
                    <a:pt x="82" y="289"/>
                  </a:lnTo>
                  <a:lnTo>
                    <a:pt x="80" y="289"/>
                  </a:lnTo>
                  <a:lnTo>
                    <a:pt x="80" y="289"/>
                  </a:lnTo>
                  <a:lnTo>
                    <a:pt x="78" y="291"/>
                  </a:lnTo>
                  <a:lnTo>
                    <a:pt x="78" y="29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14"/>
            <p:cNvSpPr>
              <a:spLocks noEditPoints="1"/>
            </p:cNvSpPr>
            <p:nvPr/>
          </p:nvSpPr>
          <p:spPr bwMode="auto">
            <a:xfrm>
              <a:off x="2763838" y="2562225"/>
              <a:ext cx="393700" cy="420688"/>
            </a:xfrm>
            <a:custGeom>
              <a:avLst/>
              <a:gdLst/>
              <a:ahLst/>
              <a:cxnLst>
                <a:cxn ang="0">
                  <a:pos x="160" y="21"/>
                </a:cxn>
                <a:cxn ang="0">
                  <a:pos x="149" y="147"/>
                </a:cxn>
                <a:cxn ang="0">
                  <a:pos x="124" y="181"/>
                </a:cxn>
                <a:cxn ang="0">
                  <a:pos x="107" y="117"/>
                </a:cxn>
                <a:cxn ang="0">
                  <a:pos x="78" y="6"/>
                </a:cxn>
                <a:cxn ang="0">
                  <a:pos x="8" y="31"/>
                </a:cxn>
                <a:cxn ang="0">
                  <a:pos x="8" y="172"/>
                </a:cxn>
                <a:cxn ang="0">
                  <a:pos x="50" y="239"/>
                </a:cxn>
                <a:cxn ang="0">
                  <a:pos x="141" y="263"/>
                </a:cxn>
                <a:cxn ang="0">
                  <a:pos x="219" y="218"/>
                </a:cxn>
                <a:cxn ang="0">
                  <a:pos x="248" y="75"/>
                </a:cxn>
                <a:cxn ang="0">
                  <a:pos x="172" y="134"/>
                </a:cxn>
                <a:cxn ang="0">
                  <a:pos x="172" y="138"/>
                </a:cxn>
                <a:cxn ang="0">
                  <a:pos x="174" y="151"/>
                </a:cxn>
                <a:cxn ang="0">
                  <a:pos x="170" y="115"/>
                </a:cxn>
                <a:cxn ang="0">
                  <a:pos x="164" y="128"/>
                </a:cxn>
                <a:cxn ang="0">
                  <a:pos x="181" y="86"/>
                </a:cxn>
                <a:cxn ang="0">
                  <a:pos x="162" y="88"/>
                </a:cxn>
                <a:cxn ang="0">
                  <a:pos x="176" y="77"/>
                </a:cxn>
                <a:cxn ang="0">
                  <a:pos x="172" y="56"/>
                </a:cxn>
                <a:cxn ang="0">
                  <a:pos x="164" y="71"/>
                </a:cxn>
                <a:cxn ang="0">
                  <a:pos x="183" y="31"/>
                </a:cxn>
                <a:cxn ang="0">
                  <a:pos x="179" y="21"/>
                </a:cxn>
                <a:cxn ang="0">
                  <a:pos x="183" y="16"/>
                </a:cxn>
                <a:cxn ang="0">
                  <a:pos x="155" y="143"/>
                </a:cxn>
                <a:cxn ang="0">
                  <a:pos x="36" y="115"/>
                </a:cxn>
                <a:cxn ang="0">
                  <a:pos x="40" y="103"/>
                </a:cxn>
                <a:cxn ang="0">
                  <a:pos x="40" y="46"/>
                </a:cxn>
                <a:cxn ang="0">
                  <a:pos x="27" y="50"/>
                </a:cxn>
                <a:cxn ang="0">
                  <a:pos x="40" y="46"/>
                </a:cxn>
                <a:cxn ang="0">
                  <a:pos x="23" y="113"/>
                </a:cxn>
                <a:cxn ang="0">
                  <a:pos x="42" y="17"/>
                </a:cxn>
                <a:cxn ang="0">
                  <a:pos x="21" y="42"/>
                </a:cxn>
                <a:cxn ang="0">
                  <a:pos x="38" y="54"/>
                </a:cxn>
                <a:cxn ang="0">
                  <a:pos x="19" y="97"/>
                </a:cxn>
                <a:cxn ang="0">
                  <a:pos x="29" y="71"/>
                </a:cxn>
                <a:cxn ang="0">
                  <a:pos x="31" y="61"/>
                </a:cxn>
                <a:cxn ang="0">
                  <a:pos x="14" y="113"/>
                </a:cxn>
                <a:cxn ang="0">
                  <a:pos x="15" y="130"/>
                </a:cxn>
                <a:cxn ang="0">
                  <a:pos x="19" y="179"/>
                </a:cxn>
                <a:cxn ang="0">
                  <a:pos x="19" y="179"/>
                </a:cxn>
                <a:cxn ang="0">
                  <a:pos x="42" y="120"/>
                </a:cxn>
                <a:cxn ang="0">
                  <a:pos x="21" y="147"/>
                </a:cxn>
                <a:cxn ang="0">
                  <a:pos x="29" y="157"/>
                </a:cxn>
                <a:cxn ang="0">
                  <a:pos x="31" y="170"/>
                </a:cxn>
                <a:cxn ang="0">
                  <a:pos x="42" y="166"/>
                </a:cxn>
                <a:cxn ang="0">
                  <a:pos x="33" y="185"/>
                </a:cxn>
                <a:cxn ang="0">
                  <a:pos x="40" y="181"/>
                </a:cxn>
                <a:cxn ang="0">
                  <a:pos x="40" y="195"/>
                </a:cxn>
                <a:cxn ang="0">
                  <a:pos x="40" y="202"/>
                </a:cxn>
                <a:cxn ang="0">
                  <a:pos x="208" y="221"/>
                </a:cxn>
                <a:cxn ang="0">
                  <a:pos x="136" y="254"/>
                </a:cxn>
                <a:cxn ang="0">
                  <a:pos x="69" y="218"/>
                </a:cxn>
                <a:cxn ang="0">
                  <a:pos x="48" y="94"/>
                </a:cxn>
                <a:cxn ang="0">
                  <a:pos x="78" y="14"/>
                </a:cxn>
                <a:cxn ang="0">
                  <a:pos x="101" y="143"/>
                </a:cxn>
                <a:cxn ang="0">
                  <a:pos x="132" y="193"/>
                </a:cxn>
                <a:cxn ang="0">
                  <a:pos x="176" y="172"/>
                </a:cxn>
                <a:cxn ang="0">
                  <a:pos x="195" y="12"/>
                </a:cxn>
                <a:cxn ang="0">
                  <a:pos x="238" y="35"/>
                </a:cxn>
              </a:cxnLst>
              <a:rect l="0" t="0" r="r" b="b"/>
              <a:pathLst>
                <a:path w="248" h="265">
                  <a:moveTo>
                    <a:pt x="244" y="0"/>
                  </a:moveTo>
                  <a:lnTo>
                    <a:pt x="244" y="0"/>
                  </a:lnTo>
                  <a:lnTo>
                    <a:pt x="219" y="0"/>
                  </a:lnTo>
                  <a:lnTo>
                    <a:pt x="193" y="0"/>
                  </a:lnTo>
                  <a:lnTo>
                    <a:pt x="193" y="0"/>
                  </a:lnTo>
                  <a:lnTo>
                    <a:pt x="172" y="14"/>
                  </a:lnTo>
                  <a:lnTo>
                    <a:pt x="160" y="21"/>
                  </a:lnTo>
                  <a:lnTo>
                    <a:pt x="149" y="27"/>
                  </a:lnTo>
                  <a:lnTo>
                    <a:pt x="149" y="27"/>
                  </a:lnTo>
                  <a:lnTo>
                    <a:pt x="149" y="52"/>
                  </a:lnTo>
                  <a:lnTo>
                    <a:pt x="151" y="78"/>
                  </a:lnTo>
                  <a:lnTo>
                    <a:pt x="151" y="78"/>
                  </a:lnTo>
                  <a:lnTo>
                    <a:pt x="151" y="113"/>
                  </a:lnTo>
                  <a:lnTo>
                    <a:pt x="149" y="147"/>
                  </a:lnTo>
                  <a:lnTo>
                    <a:pt x="147" y="162"/>
                  </a:lnTo>
                  <a:lnTo>
                    <a:pt x="143" y="174"/>
                  </a:lnTo>
                  <a:lnTo>
                    <a:pt x="137" y="181"/>
                  </a:lnTo>
                  <a:lnTo>
                    <a:pt x="134" y="181"/>
                  </a:lnTo>
                  <a:lnTo>
                    <a:pt x="130" y="183"/>
                  </a:lnTo>
                  <a:lnTo>
                    <a:pt x="130" y="183"/>
                  </a:lnTo>
                  <a:lnTo>
                    <a:pt x="124" y="181"/>
                  </a:lnTo>
                  <a:lnTo>
                    <a:pt x="120" y="178"/>
                  </a:lnTo>
                  <a:lnTo>
                    <a:pt x="116" y="172"/>
                  </a:lnTo>
                  <a:lnTo>
                    <a:pt x="113" y="164"/>
                  </a:lnTo>
                  <a:lnTo>
                    <a:pt x="109" y="149"/>
                  </a:lnTo>
                  <a:lnTo>
                    <a:pt x="109" y="134"/>
                  </a:lnTo>
                  <a:lnTo>
                    <a:pt x="109" y="134"/>
                  </a:lnTo>
                  <a:lnTo>
                    <a:pt x="107" y="117"/>
                  </a:lnTo>
                  <a:lnTo>
                    <a:pt x="107" y="101"/>
                  </a:lnTo>
                  <a:lnTo>
                    <a:pt x="111" y="67"/>
                  </a:lnTo>
                  <a:lnTo>
                    <a:pt x="113" y="35"/>
                  </a:lnTo>
                  <a:lnTo>
                    <a:pt x="113" y="19"/>
                  </a:lnTo>
                  <a:lnTo>
                    <a:pt x="113" y="6"/>
                  </a:lnTo>
                  <a:lnTo>
                    <a:pt x="113" y="6"/>
                  </a:lnTo>
                  <a:lnTo>
                    <a:pt x="78" y="6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29" y="12"/>
                  </a:lnTo>
                  <a:lnTo>
                    <a:pt x="21" y="17"/>
                  </a:lnTo>
                  <a:lnTo>
                    <a:pt x="14" y="23"/>
                  </a:lnTo>
                  <a:lnTo>
                    <a:pt x="10" y="27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4" y="42"/>
                  </a:lnTo>
                  <a:lnTo>
                    <a:pt x="2" y="61"/>
                  </a:lnTo>
                  <a:lnTo>
                    <a:pt x="0" y="86"/>
                  </a:lnTo>
                  <a:lnTo>
                    <a:pt x="0" y="113"/>
                  </a:lnTo>
                  <a:lnTo>
                    <a:pt x="2" y="143"/>
                  </a:lnTo>
                  <a:lnTo>
                    <a:pt x="8" y="172"/>
                  </a:lnTo>
                  <a:lnTo>
                    <a:pt x="12" y="185"/>
                  </a:lnTo>
                  <a:lnTo>
                    <a:pt x="15" y="198"/>
                  </a:lnTo>
                  <a:lnTo>
                    <a:pt x="23" y="210"/>
                  </a:lnTo>
                  <a:lnTo>
                    <a:pt x="31" y="221"/>
                  </a:lnTo>
                  <a:lnTo>
                    <a:pt x="31" y="221"/>
                  </a:lnTo>
                  <a:lnTo>
                    <a:pt x="38" y="231"/>
                  </a:lnTo>
                  <a:lnTo>
                    <a:pt x="50" y="239"/>
                  </a:lnTo>
                  <a:lnTo>
                    <a:pt x="61" y="246"/>
                  </a:lnTo>
                  <a:lnTo>
                    <a:pt x="75" y="254"/>
                  </a:lnTo>
                  <a:lnTo>
                    <a:pt x="88" y="259"/>
                  </a:lnTo>
                  <a:lnTo>
                    <a:pt x="105" y="263"/>
                  </a:lnTo>
                  <a:lnTo>
                    <a:pt x="122" y="265"/>
                  </a:lnTo>
                  <a:lnTo>
                    <a:pt x="141" y="263"/>
                  </a:lnTo>
                  <a:lnTo>
                    <a:pt x="141" y="263"/>
                  </a:lnTo>
                  <a:lnTo>
                    <a:pt x="156" y="261"/>
                  </a:lnTo>
                  <a:lnTo>
                    <a:pt x="168" y="259"/>
                  </a:lnTo>
                  <a:lnTo>
                    <a:pt x="179" y="254"/>
                  </a:lnTo>
                  <a:lnTo>
                    <a:pt x="191" y="248"/>
                  </a:lnTo>
                  <a:lnTo>
                    <a:pt x="198" y="242"/>
                  </a:lnTo>
                  <a:lnTo>
                    <a:pt x="208" y="235"/>
                  </a:lnTo>
                  <a:lnTo>
                    <a:pt x="219" y="218"/>
                  </a:lnTo>
                  <a:lnTo>
                    <a:pt x="229" y="200"/>
                  </a:lnTo>
                  <a:lnTo>
                    <a:pt x="235" y="181"/>
                  </a:lnTo>
                  <a:lnTo>
                    <a:pt x="238" y="164"/>
                  </a:lnTo>
                  <a:lnTo>
                    <a:pt x="240" y="151"/>
                  </a:lnTo>
                  <a:lnTo>
                    <a:pt x="240" y="151"/>
                  </a:lnTo>
                  <a:lnTo>
                    <a:pt x="244" y="120"/>
                  </a:lnTo>
                  <a:lnTo>
                    <a:pt x="248" y="75"/>
                  </a:lnTo>
                  <a:lnTo>
                    <a:pt x="248" y="29"/>
                  </a:lnTo>
                  <a:lnTo>
                    <a:pt x="248" y="12"/>
                  </a:lnTo>
                  <a:lnTo>
                    <a:pt x="244" y="0"/>
                  </a:lnTo>
                  <a:lnTo>
                    <a:pt x="244" y="0"/>
                  </a:lnTo>
                  <a:close/>
                  <a:moveTo>
                    <a:pt x="172" y="138"/>
                  </a:moveTo>
                  <a:lnTo>
                    <a:pt x="172" y="138"/>
                  </a:lnTo>
                  <a:lnTo>
                    <a:pt x="172" y="134"/>
                  </a:lnTo>
                  <a:lnTo>
                    <a:pt x="174" y="130"/>
                  </a:lnTo>
                  <a:lnTo>
                    <a:pt x="179" y="126"/>
                  </a:lnTo>
                  <a:lnTo>
                    <a:pt x="179" y="126"/>
                  </a:lnTo>
                  <a:lnTo>
                    <a:pt x="177" y="128"/>
                  </a:lnTo>
                  <a:lnTo>
                    <a:pt x="176" y="132"/>
                  </a:lnTo>
                  <a:lnTo>
                    <a:pt x="172" y="138"/>
                  </a:lnTo>
                  <a:lnTo>
                    <a:pt x="172" y="138"/>
                  </a:lnTo>
                  <a:close/>
                  <a:moveTo>
                    <a:pt x="166" y="157"/>
                  </a:moveTo>
                  <a:lnTo>
                    <a:pt x="166" y="157"/>
                  </a:lnTo>
                  <a:lnTo>
                    <a:pt x="170" y="151"/>
                  </a:lnTo>
                  <a:lnTo>
                    <a:pt x="174" y="143"/>
                  </a:lnTo>
                  <a:lnTo>
                    <a:pt x="174" y="143"/>
                  </a:lnTo>
                  <a:lnTo>
                    <a:pt x="174" y="147"/>
                  </a:lnTo>
                  <a:lnTo>
                    <a:pt x="174" y="151"/>
                  </a:lnTo>
                  <a:lnTo>
                    <a:pt x="170" y="155"/>
                  </a:lnTo>
                  <a:lnTo>
                    <a:pt x="166" y="157"/>
                  </a:lnTo>
                  <a:lnTo>
                    <a:pt x="166" y="157"/>
                  </a:lnTo>
                  <a:close/>
                  <a:moveTo>
                    <a:pt x="164" y="128"/>
                  </a:moveTo>
                  <a:lnTo>
                    <a:pt x="164" y="128"/>
                  </a:lnTo>
                  <a:lnTo>
                    <a:pt x="166" y="122"/>
                  </a:lnTo>
                  <a:lnTo>
                    <a:pt x="170" y="115"/>
                  </a:lnTo>
                  <a:lnTo>
                    <a:pt x="179" y="103"/>
                  </a:lnTo>
                  <a:lnTo>
                    <a:pt x="179" y="103"/>
                  </a:lnTo>
                  <a:lnTo>
                    <a:pt x="177" y="111"/>
                  </a:lnTo>
                  <a:lnTo>
                    <a:pt x="174" y="118"/>
                  </a:lnTo>
                  <a:lnTo>
                    <a:pt x="168" y="122"/>
                  </a:lnTo>
                  <a:lnTo>
                    <a:pt x="164" y="128"/>
                  </a:lnTo>
                  <a:lnTo>
                    <a:pt x="164" y="128"/>
                  </a:lnTo>
                  <a:close/>
                  <a:moveTo>
                    <a:pt x="162" y="111"/>
                  </a:moveTo>
                  <a:lnTo>
                    <a:pt x="162" y="111"/>
                  </a:lnTo>
                  <a:lnTo>
                    <a:pt x="164" y="103"/>
                  </a:lnTo>
                  <a:lnTo>
                    <a:pt x="170" y="96"/>
                  </a:lnTo>
                  <a:lnTo>
                    <a:pt x="181" y="80"/>
                  </a:lnTo>
                  <a:lnTo>
                    <a:pt x="181" y="80"/>
                  </a:lnTo>
                  <a:lnTo>
                    <a:pt x="181" y="86"/>
                  </a:lnTo>
                  <a:lnTo>
                    <a:pt x="179" y="90"/>
                  </a:lnTo>
                  <a:lnTo>
                    <a:pt x="174" y="97"/>
                  </a:lnTo>
                  <a:lnTo>
                    <a:pt x="168" y="105"/>
                  </a:lnTo>
                  <a:lnTo>
                    <a:pt x="162" y="111"/>
                  </a:lnTo>
                  <a:lnTo>
                    <a:pt x="162" y="111"/>
                  </a:lnTo>
                  <a:close/>
                  <a:moveTo>
                    <a:pt x="162" y="88"/>
                  </a:moveTo>
                  <a:lnTo>
                    <a:pt x="162" y="88"/>
                  </a:lnTo>
                  <a:lnTo>
                    <a:pt x="166" y="82"/>
                  </a:lnTo>
                  <a:lnTo>
                    <a:pt x="170" y="75"/>
                  </a:lnTo>
                  <a:lnTo>
                    <a:pt x="181" y="57"/>
                  </a:lnTo>
                  <a:lnTo>
                    <a:pt x="181" y="57"/>
                  </a:lnTo>
                  <a:lnTo>
                    <a:pt x="181" y="63"/>
                  </a:lnTo>
                  <a:lnTo>
                    <a:pt x="181" y="69"/>
                  </a:lnTo>
                  <a:lnTo>
                    <a:pt x="176" y="77"/>
                  </a:lnTo>
                  <a:lnTo>
                    <a:pt x="168" y="82"/>
                  </a:lnTo>
                  <a:lnTo>
                    <a:pt x="162" y="88"/>
                  </a:lnTo>
                  <a:lnTo>
                    <a:pt x="162" y="88"/>
                  </a:lnTo>
                  <a:close/>
                  <a:moveTo>
                    <a:pt x="164" y="71"/>
                  </a:moveTo>
                  <a:lnTo>
                    <a:pt x="164" y="71"/>
                  </a:lnTo>
                  <a:lnTo>
                    <a:pt x="166" y="63"/>
                  </a:lnTo>
                  <a:lnTo>
                    <a:pt x="172" y="56"/>
                  </a:lnTo>
                  <a:lnTo>
                    <a:pt x="177" y="50"/>
                  </a:lnTo>
                  <a:lnTo>
                    <a:pt x="185" y="44"/>
                  </a:lnTo>
                  <a:lnTo>
                    <a:pt x="185" y="44"/>
                  </a:lnTo>
                  <a:lnTo>
                    <a:pt x="179" y="52"/>
                  </a:lnTo>
                  <a:lnTo>
                    <a:pt x="176" y="57"/>
                  </a:lnTo>
                  <a:lnTo>
                    <a:pt x="170" y="63"/>
                  </a:lnTo>
                  <a:lnTo>
                    <a:pt x="164" y="71"/>
                  </a:lnTo>
                  <a:lnTo>
                    <a:pt x="164" y="71"/>
                  </a:lnTo>
                  <a:close/>
                  <a:moveTo>
                    <a:pt x="164" y="50"/>
                  </a:moveTo>
                  <a:lnTo>
                    <a:pt x="164" y="50"/>
                  </a:lnTo>
                  <a:lnTo>
                    <a:pt x="174" y="38"/>
                  </a:lnTo>
                  <a:lnTo>
                    <a:pt x="183" y="27"/>
                  </a:lnTo>
                  <a:lnTo>
                    <a:pt x="183" y="27"/>
                  </a:lnTo>
                  <a:lnTo>
                    <a:pt x="183" y="31"/>
                  </a:lnTo>
                  <a:lnTo>
                    <a:pt x="181" y="35"/>
                  </a:lnTo>
                  <a:lnTo>
                    <a:pt x="177" y="40"/>
                  </a:lnTo>
                  <a:lnTo>
                    <a:pt x="164" y="50"/>
                  </a:lnTo>
                  <a:lnTo>
                    <a:pt x="164" y="50"/>
                  </a:lnTo>
                  <a:close/>
                  <a:moveTo>
                    <a:pt x="183" y="16"/>
                  </a:moveTo>
                  <a:lnTo>
                    <a:pt x="183" y="16"/>
                  </a:lnTo>
                  <a:lnTo>
                    <a:pt x="179" y="21"/>
                  </a:lnTo>
                  <a:lnTo>
                    <a:pt x="174" y="29"/>
                  </a:lnTo>
                  <a:lnTo>
                    <a:pt x="160" y="40"/>
                  </a:lnTo>
                  <a:lnTo>
                    <a:pt x="160" y="40"/>
                  </a:lnTo>
                  <a:lnTo>
                    <a:pt x="164" y="33"/>
                  </a:lnTo>
                  <a:lnTo>
                    <a:pt x="170" y="25"/>
                  </a:lnTo>
                  <a:lnTo>
                    <a:pt x="176" y="19"/>
                  </a:lnTo>
                  <a:lnTo>
                    <a:pt x="183" y="16"/>
                  </a:lnTo>
                  <a:lnTo>
                    <a:pt x="183" y="16"/>
                  </a:lnTo>
                  <a:close/>
                  <a:moveTo>
                    <a:pt x="160" y="138"/>
                  </a:moveTo>
                  <a:lnTo>
                    <a:pt x="160" y="138"/>
                  </a:lnTo>
                  <a:lnTo>
                    <a:pt x="158" y="143"/>
                  </a:lnTo>
                  <a:lnTo>
                    <a:pt x="156" y="145"/>
                  </a:lnTo>
                  <a:lnTo>
                    <a:pt x="156" y="145"/>
                  </a:lnTo>
                  <a:lnTo>
                    <a:pt x="155" y="143"/>
                  </a:lnTo>
                  <a:lnTo>
                    <a:pt x="155" y="141"/>
                  </a:lnTo>
                  <a:lnTo>
                    <a:pt x="156" y="139"/>
                  </a:lnTo>
                  <a:lnTo>
                    <a:pt x="160" y="138"/>
                  </a:lnTo>
                  <a:lnTo>
                    <a:pt x="160" y="138"/>
                  </a:lnTo>
                  <a:close/>
                  <a:moveTo>
                    <a:pt x="42" y="113"/>
                  </a:moveTo>
                  <a:lnTo>
                    <a:pt x="42" y="113"/>
                  </a:lnTo>
                  <a:lnTo>
                    <a:pt x="36" y="115"/>
                  </a:lnTo>
                  <a:lnTo>
                    <a:pt x="31" y="118"/>
                  </a:lnTo>
                  <a:lnTo>
                    <a:pt x="29" y="122"/>
                  </a:lnTo>
                  <a:lnTo>
                    <a:pt x="25" y="128"/>
                  </a:lnTo>
                  <a:lnTo>
                    <a:pt x="25" y="128"/>
                  </a:lnTo>
                  <a:lnTo>
                    <a:pt x="27" y="122"/>
                  </a:lnTo>
                  <a:lnTo>
                    <a:pt x="31" y="115"/>
                  </a:lnTo>
                  <a:lnTo>
                    <a:pt x="40" y="103"/>
                  </a:lnTo>
                  <a:lnTo>
                    <a:pt x="40" y="103"/>
                  </a:lnTo>
                  <a:lnTo>
                    <a:pt x="42" y="103"/>
                  </a:lnTo>
                  <a:lnTo>
                    <a:pt x="42" y="107"/>
                  </a:lnTo>
                  <a:lnTo>
                    <a:pt x="42" y="113"/>
                  </a:lnTo>
                  <a:lnTo>
                    <a:pt x="42" y="113"/>
                  </a:lnTo>
                  <a:close/>
                  <a:moveTo>
                    <a:pt x="40" y="46"/>
                  </a:moveTo>
                  <a:lnTo>
                    <a:pt x="40" y="46"/>
                  </a:lnTo>
                  <a:lnTo>
                    <a:pt x="33" y="50"/>
                  </a:lnTo>
                  <a:lnTo>
                    <a:pt x="27" y="56"/>
                  </a:lnTo>
                  <a:lnTo>
                    <a:pt x="21" y="61"/>
                  </a:lnTo>
                  <a:lnTo>
                    <a:pt x="15" y="65"/>
                  </a:lnTo>
                  <a:lnTo>
                    <a:pt x="15" y="65"/>
                  </a:lnTo>
                  <a:lnTo>
                    <a:pt x="21" y="57"/>
                  </a:lnTo>
                  <a:lnTo>
                    <a:pt x="27" y="50"/>
                  </a:lnTo>
                  <a:lnTo>
                    <a:pt x="35" y="42"/>
                  </a:lnTo>
                  <a:lnTo>
                    <a:pt x="40" y="35"/>
                  </a:lnTo>
                  <a:lnTo>
                    <a:pt x="40" y="35"/>
                  </a:lnTo>
                  <a:lnTo>
                    <a:pt x="40" y="36"/>
                  </a:lnTo>
                  <a:lnTo>
                    <a:pt x="40" y="38"/>
                  </a:lnTo>
                  <a:lnTo>
                    <a:pt x="40" y="42"/>
                  </a:lnTo>
                  <a:lnTo>
                    <a:pt x="40" y="46"/>
                  </a:lnTo>
                  <a:lnTo>
                    <a:pt x="40" y="46"/>
                  </a:lnTo>
                  <a:close/>
                  <a:moveTo>
                    <a:pt x="40" y="88"/>
                  </a:moveTo>
                  <a:lnTo>
                    <a:pt x="40" y="88"/>
                  </a:lnTo>
                  <a:lnTo>
                    <a:pt x="36" y="96"/>
                  </a:lnTo>
                  <a:lnTo>
                    <a:pt x="33" y="101"/>
                  </a:lnTo>
                  <a:lnTo>
                    <a:pt x="27" y="107"/>
                  </a:lnTo>
                  <a:lnTo>
                    <a:pt x="23" y="113"/>
                  </a:lnTo>
                  <a:lnTo>
                    <a:pt x="23" y="113"/>
                  </a:lnTo>
                  <a:lnTo>
                    <a:pt x="25" y="107"/>
                  </a:lnTo>
                  <a:lnTo>
                    <a:pt x="29" y="99"/>
                  </a:lnTo>
                  <a:lnTo>
                    <a:pt x="40" y="88"/>
                  </a:lnTo>
                  <a:lnTo>
                    <a:pt x="40" y="88"/>
                  </a:lnTo>
                  <a:close/>
                  <a:moveTo>
                    <a:pt x="42" y="17"/>
                  </a:moveTo>
                  <a:lnTo>
                    <a:pt x="42" y="17"/>
                  </a:lnTo>
                  <a:lnTo>
                    <a:pt x="42" y="25"/>
                  </a:lnTo>
                  <a:lnTo>
                    <a:pt x="40" y="31"/>
                  </a:lnTo>
                  <a:lnTo>
                    <a:pt x="40" y="31"/>
                  </a:lnTo>
                  <a:lnTo>
                    <a:pt x="36" y="31"/>
                  </a:lnTo>
                  <a:lnTo>
                    <a:pt x="33" y="33"/>
                  </a:lnTo>
                  <a:lnTo>
                    <a:pt x="27" y="36"/>
                  </a:lnTo>
                  <a:lnTo>
                    <a:pt x="21" y="42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9" y="38"/>
                  </a:lnTo>
                  <a:lnTo>
                    <a:pt x="25" y="31"/>
                  </a:lnTo>
                  <a:lnTo>
                    <a:pt x="42" y="17"/>
                  </a:lnTo>
                  <a:lnTo>
                    <a:pt x="42" y="17"/>
                  </a:lnTo>
                  <a:close/>
                  <a:moveTo>
                    <a:pt x="38" y="54"/>
                  </a:moveTo>
                  <a:lnTo>
                    <a:pt x="38" y="54"/>
                  </a:lnTo>
                  <a:lnTo>
                    <a:pt x="38" y="61"/>
                  </a:lnTo>
                  <a:lnTo>
                    <a:pt x="38" y="69"/>
                  </a:lnTo>
                  <a:lnTo>
                    <a:pt x="35" y="80"/>
                  </a:lnTo>
                  <a:lnTo>
                    <a:pt x="29" y="90"/>
                  </a:lnTo>
                  <a:lnTo>
                    <a:pt x="19" y="97"/>
                  </a:lnTo>
                  <a:lnTo>
                    <a:pt x="19" y="97"/>
                  </a:lnTo>
                  <a:lnTo>
                    <a:pt x="23" y="90"/>
                  </a:lnTo>
                  <a:lnTo>
                    <a:pt x="27" y="84"/>
                  </a:lnTo>
                  <a:lnTo>
                    <a:pt x="33" y="77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3" y="71"/>
                  </a:lnTo>
                  <a:lnTo>
                    <a:pt x="29" y="71"/>
                  </a:lnTo>
                  <a:lnTo>
                    <a:pt x="23" y="77"/>
                  </a:lnTo>
                  <a:lnTo>
                    <a:pt x="17" y="82"/>
                  </a:lnTo>
                  <a:lnTo>
                    <a:pt x="15" y="86"/>
                  </a:lnTo>
                  <a:lnTo>
                    <a:pt x="12" y="88"/>
                  </a:lnTo>
                  <a:lnTo>
                    <a:pt x="12" y="88"/>
                  </a:lnTo>
                  <a:lnTo>
                    <a:pt x="23" y="69"/>
                  </a:lnTo>
                  <a:lnTo>
                    <a:pt x="31" y="61"/>
                  </a:lnTo>
                  <a:lnTo>
                    <a:pt x="38" y="54"/>
                  </a:lnTo>
                  <a:lnTo>
                    <a:pt x="38" y="54"/>
                  </a:lnTo>
                  <a:close/>
                  <a:moveTo>
                    <a:pt x="10" y="136"/>
                  </a:moveTo>
                  <a:lnTo>
                    <a:pt x="10" y="136"/>
                  </a:lnTo>
                  <a:lnTo>
                    <a:pt x="10" y="115"/>
                  </a:lnTo>
                  <a:lnTo>
                    <a:pt x="10" y="115"/>
                  </a:lnTo>
                  <a:lnTo>
                    <a:pt x="14" y="113"/>
                  </a:lnTo>
                  <a:lnTo>
                    <a:pt x="15" y="109"/>
                  </a:lnTo>
                  <a:lnTo>
                    <a:pt x="15" y="109"/>
                  </a:lnTo>
                  <a:lnTo>
                    <a:pt x="14" y="118"/>
                  </a:lnTo>
                  <a:lnTo>
                    <a:pt x="14" y="124"/>
                  </a:lnTo>
                  <a:lnTo>
                    <a:pt x="14" y="126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4" y="130"/>
                  </a:lnTo>
                  <a:lnTo>
                    <a:pt x="14" y="132"/>
                  </a:lnTo>
                  <a:lnTo>
                    <a:pt x="12" y="136"/>
                  </a:lnTo>
                  <a:lnTo>
                    <a:pt x="10" y="136"/>
                  </a:lnTo>
                  <a:lnTo>
                    <a:pt x="10" y="136"/>
                  </a:lnTo>
                  <a:close/>
                  <a:moveTo>
                    <a:pt x="19" y="179"/>
                  </a:moveTo>
                  <a:lnTo>
                    <a:pt x="19" y="179"/>
                  </a:lnTo>
                  <a:lnTo>
                    <a:pt x="15" y="174"/>
                  </a:lnTo>
                  <a:lnTo>
                    <a:pt x="15" y="166"/>
                  </a:lnTo>
                  <a:lnTo>
                    <a:pt x="17" y="158"/>
                  </a:lnTo>
                  <a:lnTo>
                    <a:pt x="21" y="155"/>
                  </a:lnTo>
                  <a:lnTo>
                    <a:pt x="21" y="155"/>
                  </a:lnTo>
                  <a:lnTo>
                    <a:pt x="21" y="166"/>
                  </a:lnTo>
                  <a:lnTo>
                    <a:pt x="19" y="179"/>
                  </a:lnTo>
                  <a:lnTo>
                    <a:pt x="19" y="179"/>
                  </a:lnTo>
                  <a:close/>
                  <a:moveTo>
                    <a:pt x="21" y="147"/>
                  </a:moveTo>
                  <a:lnTo>
                    <a:pt x="21" y="147"/>
                  </a:lnTo>
                  <a:lnTo>
                    <a:pt x="31" y="132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2" y="120"/>
                  </a:lnTo>
                  <a:lnTo>
                    <a:pt x="42" y="122"/>
                  </a:lnTo>
                  <a:lnTo>
                    <a:pt x="42" y="128"/>
                  </a:lnTo>
                  <a:lnTo>
                    <a:pt x="42" y="128"/>
                  </a:lnTo>
                  <a:lnTo>
                    <a:pt x="36" y="132"/>
                  </a:lnTo>
                  <a:lnTo>
                    <a:pt x="31" y="138"/>
                  </a:lnTo>
                  <a:lnTo>
                    <a:pt x="21" y="147"/>
                  </a:lnTo>
                  <a:lnTo>
                    <a:pt x="21" y="147"/>
                  </a:lnTo>
                  <a:close/>
                  <a:moveTo>
                    <a:pt x="40" y="138"/>
                  </a:moveTo>
                  <a:lnTo>
                    <a:pt x="40" y="138"/>
                  </a:lnTo>
                  <a:lnTo>
                    <a:pt x="42" y="139"/>
                  </a:lnTo>
                  <a:lnTo>
                    <a:pt x="42" y="143"/>
                  </a:lnTo>
                  <a:lnTo>
                    <a:pt x="38" y="147"/>
                  </a:lnTo>
                  <a:lnTo>
                    <a:pt x="33" y="153"/>
                  </a:lnTo>
                  <a:lnTo>
                    <a:pt x="29" y="157"/>
                  </a:lnTo>
                  <a:lnTo>
                    <a:pt x="29" y="157"/>
                  </a:lnTo>
                  <a:lnTo>
                    <a:pt x="33" y="149"/>
                  </a:lnTo>
                  <a:lnTo>
                    <a:pt x="40" y="138"/>
                  </a:lnTo>
                  <a:lnTo>
                    <a:pt x="40" y="138"/>
                  </a:lnTo>
                  <a:close/>
                  <a:moveTo>
                    <a:pt x="31" y="174"/>
                  </a:moveTo>
                  <a:lnTo>
                    <a:pt x="31" y="174"/>
                  </a:lnTo>
                  <a:lnTo>
                    <a:pt x="31" y="170"/>
                  </a:lnTo>
                  <a:lnTo>
                    <a:pt x="35" y="164"/>
                  </a:lnTo>
                  <a:lnTo>
                    <a:pt x="38" y="158"/>
                  </a:lnTo>
                  <a:lnTo>
                    <a:pt x="42" y="155"/>
                  </a:lnTo>
                  <a:lnTo>
                    <a:pt x="42" y="155"/>
                  </a:lnTo>
                  <a:lnTo>
                    <a:pt x="42" y="160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38" y="166"/>
                  </a:lnTo>
                  <a:lnTo>
                    <a:pt x="35" y="168"/>
                  </a:lnTo>
                  <a:lnTo>
                    <a:pt x="31" y="174"/>
                  </a:lnTo>
                  <a:lnTo>
                    <a:pt x="31" y="174"/>
                  </a:lnTo>
                  <a:close/>
                  <a:moveTo>
                    <a:pt x="33" y="189"/>
                  </a:moveTo>
                  <a:lnTo>
                    <a:pt x="33" y="189"/>
                  </a:lnTo>
                  <a:lnTo>
                    <a:pt x="33" y="185"/>
                  </a:lnTo>
                  <a:lnTo>
                    <a:pt x="35" y="179"/>
                  </a:lnTo>
                  <a:lnTo>
                    <a:pt x="38" y="174"/>
                  </a:lnTo>
                  <a:lnTo>
                    <a:pt x="44" y="170"/>
                  </a:lnTo>
                  <a:lnTo>
                    <a:pt x="44" y="170"/>
                  </a:lnTo>
                  <a:lnTo>
                    <a:pt x="44" y="179"/>
                  </a:lnTo>
                  <a:lnTo>
                    <a:pt x="44" y="179"/>
                  </a:lnTo>
                  <a:lnTo>
                    <a:pt x="40" y="181"/>
                  </a:lnTo>
                  <a:lnTo>
                    <a:pt x="36" y="183"/>
                  </a:lnTo>
                  <a:lnTo>
                    <a:pt x="33" y="189"/>
                  </a:lnTo>
                  <a:lnTo>
                    <a:pt x="33" y="189"/>
                  </a:lnTo>
                  <a:close/>
                  <a:moveTo>
                    <a:pt x="40" y="202"/>
                  </a:moveTo>
                  <a:lnTo>
                    <a:pt x="40" y="202"/>
                  </a:lnTo>
                  <a:lnTo>
                    <a:pt x="38" y="198"/>
                  </a:lnTo>
                  <a:lnTo>
                    <a:pt x="40" y="195"/>
                  </a:lnTo>
                  <a:lnTo>
                    <a:pt x="44" y="187"/>
                  </a:lnTo>
                  <a:lnTo>
                    <a:pt x="44" y="187"/>
                  </a:lnTo>
                  <a:lnTo>
                    <a:pt x="46" y="189"/>
                  </a:lnTo>
                  <a:lnTo>
                    <a:pt x="46" y="191"/>
                  </a:lnTo>
                  <a:lnTo>
                    <a:pt x="46" y="197"/>
                  </a:lnTo>
                  <a:lnTo>
                    <a:pt x="40" y="202"/>
                  </a:lnTo>
                  <a:lnTo>
                    <a:pt x="40" y="202"/>
                  </a:lnTo>
                  <a:close/>
                  <a:moveTo>
                    <a:pt x="235" y="111"/>
                  </a:moveTo>
                  <a:lnTo>
                    <a:pt x="235" y="111"/>
                  </a:lnTo>
                  <a:lnTo>
                    <a:pt x="231" y="151"/>
                  </a:lnTo>
                  <a:lnTo>
                    <a:pt x="227" y="172"/>
                  </a:lnTo>
                  <a:lnTo>
                    <a:pt x="221" y="191"/>
                  </a:lnTo>
                  <a:lnTo>
                    <a:pt x="216" y="206"/>
                  </a:lnTo>
                  <a:lnTo>
                    <a:pt x="208" y="221"/>
                  </a:lnTo>
                  <a:lnTo>
                    <a:pt x="197" y="235"/>
                  </a:lnTo>
                  <a:lnTo>
                    <a:pt x="185" y="244"/>
                  </a:lnTo>
                  <a:lnTo>
                    <a:pt x="185" y="244"/>
                  </a:lnTo>
                  <a:lnTo>
                    <a:pt x="177" y="248"/>
                  </a:lnTo>
                  <a:lnTo>
                    <a:pt x="170" y="250"/>
                  </a:lnTo>
                  <a:lnTo>
                    <a:pt x="153" y="254"/>
                  </a:lnTo>
                  <a:lnTo>
                    <a:pt x="136" y="254"/>
                  </a:lnTo>
                  <a:lnTo>
                    <a:pt x="118" y="252"/>
                  </a:lnTo>
                  <a:lnTo>
                    <a:pt x="118" y="252"/>
                  </a:lnTo>
                  <a:lnTo>
                    <a:pt x="109" y="248"/>
                  </a:lnTo>
                  <a:lnTo>
                    <a:pt x="99" y="244"/>
                  </a:lnTo>
                  <a:lnTo>
                    <a:pt x="92" y="239"/>
                  </a:lnTo>
                  <a:lnTo>
                    <a:pt x="84" y="233"/>
                  </a:lnTo>
                  <a:lnTo>
                    <a:pt x="69" y="218"/>
                  </a:lnTo>
                  <a:lnTo>
                    <a:pt x="57" y="198"/>
                  </a:lnTo>
                  <a:lnTo>
                    <a:pt x="57" y="198"/>
                  </a:lnTo>
                  <a:lnTo>
                    <a:pt x="54" y="189"/>
                  </a:lnTo>
                  <a:lnTo>
                    <a:pt x="52" y="178"/>
                  </a:lnTo>
                  <a:lnTo>
                    <a:pt x="50" y="151"/>
                  </a:lnTo>
                  <a:lnTo>
                    <a:pt x="48" y="122"/>
                  </a:lnTo>
                  <a:lnTo>
                    <a:pt x="48" y="94"/>
                  </a:lnTo>
                  <a:lnTo>
                    <a:pt x="48" y="94"/>
                  </a:lnTo>
                  <a:lnTo>
                    <a:pt x="46" y="73"/>
                  </a:lnTo>
                  <a:lnTo>
                    <a:pt x="48" y="52"/>
                  </a:lnTo>
                  <a:lnTo>
                    <a:pt x="52" y="14"/>
                  </a:lnTo>
                  <a:lnTo>
                    <a:pt x="52" y="14"/>
                  </a:lnTo>
                  <a:lnTo>
                    <a:pt x="63" y="14"/>
                  </a:lnTo>
                  <a:lnTo>
                    <a:pt x="78" y="14"/>
                  </a:lnTo>
                  <a:lnTo>
                    <a:pt x="92" y="14"/>
                  </a:lnTo>
                  <a:lnTo>
                    <a:pt x="105" y="14"/>
                  </a:lnTo>
                  <a:lnTo>
                    <a:pt x="105" y="14"/>
                  </a:lnTo>
                  <a:lnTo>
                    <a:pt x="105" y="36"/>
                  </a:lnTo>
                  <a:lnTo>
                    <a:pt x="105" y="61"/>
                  </a:lnTo>
                  <a:lnTo>
                    <a:pt x="101" y="117"/>
                  </a:lnTo>
                  <a:lnTo>
                    <a:pt x="101" y="143"/>
                  </a:lnTo>
                  <a:lnTo>
                    <a:pt x="103" y="155"/>
                  </a:lnTo>
                  <a:lnTo>
                    <a:pt x="105" y="166"/>
                  </a:lnTo>
                  <a:lnTo>
                    <a:pt x="109" y="176"/>
                  </a:lnTo>
                  <a:lnTo>
                    <a:pt x="115" y="183"/>
                  </a:lnTo>
                  <a:lnTo>
                    <a:pt x="122" y="189"/>
                  </a:lnTo>
                  <a:lnTo>
                    <a:pt x="132" y="193"/>
                  </a:lnTo>
                  <a:lnTo>
                    <a:pt x="132" y="193"/>
                  </a:lnTo>
                  <a:lnTo>
                    <a:pt x="139" y="193"/>
                  </a:lnTo>
                  <a:lnTo>
                    <a:pt x="145" y="193"/>
                  </a:lnTo>
                  <a:lnTo>
                    <a:pt x="153" y="191"/>
                  </a:lnTo>
                  <a:lnTo>
                    <a:pt x="158" y="189"/>
                  </a:lnTo>
                  <a:lnTo>
                    <a:pt x="168" y="181"/>
                  </a:lnTo>
                  <a:lnTo>
                    <a:pt x="176" y="172"/>
                  </a:lnTo>
                  <a:lnTo>
                    <a:pt x="176" y="172"/>
                  </a:lnTo>
                  <a:lnTo>
                    <a:pt x="181" y="155"/>
                  </a:lnTo>
                  <a:lnTo>
                    <a:pt x="185" y="138"/>
                  </a:lnTo>
                  <a:lnTo>
                    <a:pt x="187" y="117"/>
                  </a:lnTo>
                  <a:lnTo>
                    <a:pt x="187" y="96"/>
                  </a:lnTo>
                  <a:lnTo>
                    <a:pt x="189" y="52"/>
                  </a:lnTo>
                  <a:lnTo>
                    <a:pt x="191" y="31"/>
                  </a:lnTo>
                  <a:lnTo>
                    <a:pt x="195" y="12"/>
                  </a:lnTo>
                  <a:lnTo>
                    <a:pt x="195" y="12"/>
                  </a:lnTo>
                  <a:lnTo>
                    <a:pt x="206" y="14"/>
                  </a:lnTo>
                  <a:lnTo>
                    <a:pt x="216" y="14"/>
                  </a:lnTo>
                  <a:lnTo>
                    <a:pt x="227" y="12"/>
                  </a:lnTo>
                  <a:lnTo>
                    <a:pt x="237" y="12"/>
                  </a:lnTo>
                  <a:lnTo>
                    <a:pt x="237" y="12"/>
                  </a:lnTo>
                  <a:lnTo>
                    <a:pt x="238" y="35"/>
                  </a:lnTo>
                  <a:lnTo>
                    <a:pt x="237" y="59"/>
                  </a:lnTo>
                  <a:lnTo>
                    <a:pt x="235" y="111"/>
                  </a:lnTo>
                  <a:lnTo>
                    <a:pt x="235" y="1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15"/>
            <p:cNvSpPr>
              <a:spLocks noEditPoints="1"/>
            </p:cNvSpPr>
            <p:nvPr/>
          </p:nvSpPr>
          <p:spPr bwMode="auto">
            <a:xfrm>
              <a:off x="3484563" y="2559050"/>
              <a:ext cx="354013" cy="430213"/>
            </a:xfrm>
            <a:custGeom>
              <a:avLst/>
              <a:gdLst/>
              <a:ahLst/>
              <a:cxnLst>
                <a:cxn ang="0">
                  <a:pos x="126" y="25"/>
                </a:cxn>
                <a:cxn ang="0">
                  <a:pos x="105" y="86"/>
                </a:cxn>
                <a:cxn ang="0">
                  <a:pos x="21" y="2"/>
                </a:cxn>
                <a:cxn ang="0">
                  <a:pos x="26" y="168"/>
                </a:cxn>
                <a:cxn ang="0">
                  <a:pos x="61" y="267"/>
                </a:cxn>
                <a:cxn ang="0">
                  <a:pos x="154" y="239"/>
                </a:cxn>
                <a:cxn ang="0">
                  <a:pos x="223" y="6"/>
                </a:cxn>
                <a:cxn ang="0">
                  <a:pos x="158" y="14"/>
                </a:cxn>
                <a:cxn ang="0">
                  <a:pos x="143" y="25"/>
                </a:cxn>
                <a:cxn ang="0">
                  <a:pos x="147" y="50"/>
                </a:cxn>
                <a:cxn ang="0">
                  <a:pos x="147" y="61"/>
                </a:cxn>
                <a:cxn ang="0">
                  <a:pos x="141" y="65"/>
                </a:cxn>
                <a:cxn ang="0">
                  <a:pos x="141" y="84"/>
                </a:cxn>
                <a:cxn ang="0">
                  <a:pos x="135" y="103"/>
                </a:cxn>
                <a:cxn ang="0">
                  <a:pos x="137" y="99"/>
                </a:cxn>
                <a:cxn ang="0">
                  <a:pos x="26" y="23"/>
                </a:cxn>
                <a:cxn ang="0">
                  <a:pos x="23" y="19"/>
                </a:cxn>
                <a:cxn ang="0">
                  <a:pos x="32" y="38"/>
                </a:cxn>
                <a:cxn ang="0">
                  <a:pos x="30" y="25"/>
                </a:cxn>
                <a:cxn ang="0">
                  <a:pos x="25" y="63"/>
                </a:cxn>
                <a:cxn ang="0">
                  <a:pos x="26" y="90"/>
                </a:cxn>
                <a:cxn ang="0">
                  <a:pos x="34" y="69"/>
                </a:cxn>
                <a:cxn ang="0">
                  <a:pos x="44" y="75"/>
                </a:cxn>
                <a:cxn ang="0">
                  <a:pos x="30" y="105"/>
                </a:cxn>
                <a:cxn ang="0">
                  <a:pos x="32" y="88"/>
                </a:cxn>
                <a:cxn ang="0">
                  <a:pos x="28" y="126"/>
                </a:cxn>
                <a:cxn ang="0">
                  <a:pos x="30" y="145"/>
                </a:cxn>
                <a:cxn ang="0">
                  <a:pos x="32" y="140"/>
                </a:cxn>
                <a:cxn ang="0">
                  <a:pos x="49" y="109"/>
                </a:cxn>
                <a:cxn ang="0">
                  <a:pos x="55" y="117"/>
                </a:cxn>
                <a:cxn ang="0">
                  <a:pos x="36" y="149"/>
                </a:cxn>
                <a:cxn ang="0">
                  <a:pos x="65" y="155"/>
                </a:cxn>
                <a:cxn ang="0">
                  <a:pos x="51" y="162"/>
                </a:cxn>
                <a:cxn ang="0">
                  <a:pos x="68" y="172"/>
                </a:cxn>
                <a:cxn ang="0">
                  <a:pos x="67" y="162"/>
                </a:cxn>
                <a:cxn ang="0">
                  <a:pos x="72" y="185"/>
                </a:cxn>
                <a:cxn ang="0">
                  <a:pos x="68" y="180"/>
                </a:cxn>
                <a:cxn ang="0">
                  <a:pos x="59" y="134"/>
                </a:cxn>
                <a:cxn ang="0">
                  <a:pos x="36" y="178"/>
                </a:cxn>
                <a:cxn ang="0">
                  <a:pos x="38" y="181"/>
                </a:cxn>
                <a:cxn ang="0">
                  <a:pos x="46" y="218"/>
                </a:cxn>
                <a:cxn ang="0">
                  <a:pos x="46" y="204"/>
                </a:cxn>
                <a:cxn ang="0">
                  <a:pos x="49" y="231"/>
                </a:cxn>
                <a:cxn ang="0">
                  <a:pos x="53" y="233"/>
                </a:cxn>
                <a:cxn ang="0">
                  <a:pos x="49" y="231"/>
                </a:cxn>
                <a:cxn ang="0">
                  <a:pos x="59" y="244"/>
                </a:cxn>
                <a:cxn ang="0">
                  <a:pos x="67" y="250"/>
                </a:cxn>
                <a:cxn ang="0">
                  <a:pos x="67" y="216"/>
                </a:cxn>
                <a:cxn ang="0">
                  <a:pos x="67" y="225"/>
                </a:cxn>
                <a:cxn ang="0">
                  <a:pos x="80" y="225"/>
                </a:cxn>
                <a:cxn ang="0">
                  <a:pos x="74" y="261"/>
                </a:cxn>
                <a:cxn ang="0">
                  <a:pos x="84" y="254"/>
                </a:cxn>
                <a:cxn ang="0">
                  <a:pos x="84" y="233"/>
                </a:cxn>
                <a:cxn ang="0">
                  <a:pos x="108" y="263"/>
                </a:cxn>
                <a:cxn ang="0">
                  <a:pos x="110" y="260"/>
                </a:cxn>
                <a:cxn ang="0">
                  <a:pos x="122" y="241"/>
                </a:cxn>
                <a:cxn ang="0">
                  <a:pos x="135" y="231"/>
                </a:cxn>
                <a:cxn ang="0">
                  <a:pos x="47" y="69"/>
                </a:cxn>
                <a:cxn ang="0">
                  <a:pos x="93" y="56"/>
                </a:cxn>
                <a:cxn ang="0">
                  <a:pos x="124" y="160"/>
                </a:cxn>
                <a:cxn ang="0">
                  <a:pos x="215" y="12"/>
                </a:cxn>
                <a:cxn ang="0">
                  <a:pos x="179" y="143"/>
                </a:cxn>
              </a:cxnLst>
              <a:rect l="0" t="0" r="r" b="b"/>
              <a:pathLst>
                <a:path w="223" h="271">
                  <a:moveTo>
                    <a:pt x="162" y="0"/>
                  </a:moveTo>
                  <a:lnTo>
                    <a:pt x="162" y="0"/>
                  </a:lnTo>
                  <a:lnTo>
                    <a:pt x="154" y="6"/>
                  </a:lnTo>
                  <a:lnTo>
                    <a:pt x="145" y="14"/>
                  </a:lnTo>
                  <a:lnTo>
                    <a:pt x="135" y="21"/>
                  </a:lnTo>
                  <a:lnTo>
                    <a:pt x="131" y="23"/>
                  </a:lnTo>
                  <a:lnTo>
                    <a:pt x="126" y="25"/>
                  </a:lnTo>
                  <a:lnTo>
                    <a:pt x="126" y="25"/>
                  </a:lnTo>
                  <a:lnTo>
                    <a:pt x="122" y="48"/>
                  </a:lnTo>
                  <a:lnTo>
                    <a:pt x="116" y="71"/>
                  </a:lnTo>
                  <a:lnTo>
                    <a:pt x="112" y="94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05" y="86"/>
                  </a:lnTo>
                  <a:lnTo>
                    <a:pt x="101" y="59"/>
                  </a:lnTo>
                  <a:lnTo>
                    <a:pt x="95" y="31"/>
                  </a:lnTo>
                  <a:lnTo>
                    <a:pt x="91" y="4"/>
                  </a:lnTo>
                  <a:lnTo>
                    <a:pt x="91" y="4"/>
                  </a:lnTo>
                  <a:lnTo>
                    <a:pt x="55" y="4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15" y="12"/>
                  </a:lnTo>
                  <a:lnTo>
                    <a:pt x="9" y="19"/>
                  </a:lnTo>
                  <a:lnTo>
                    <a:pt x="2" y="25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17" y="120"/>
                  </a:lnTo>
                  <a:lnTo>
                    <a:pt x="26" y="168"/>
                  </a:lnTo>
                  <a:lnTo>
                    <a:pt x="36" y="214"/>
                  </a:lnTo>
                  <a:lnTo>
                    <a:pt x="36" y="214"/>
                  </a:lnTo>
                  <a:lnTo>
                    <a:pt x="46" y="242"/>
                  </a:lnTo>
                  <a:lnTo>
                    <a:pt x="49" y="256"/>
                  </a:lnTo>
                  <a:lnTo>
                    <a:pt x="55" y="263"/>
                  </a:lnTo>
                  <a:lnTo>
                    <a:pt x="55" y="263"/>
                  </a:lnTo>
                  <a:lnTo>
                    <a:pt x="61" y="267"/>
                  </a:lnTo>
                  <a:lnTo>
                    <a:pt x="68" y="269"/>
                  </a:lnTo>
                  <a:lnTo>
                    <a:pt x="84" y="269"/>
                  </a:lnTo>
                  <a:lnTo>
                    <a:pt x="101" y="269"/>
                  </a:lnTo>
                  <a:lnTo>
                    <a:pt x="116" y="271"/>
                  </a:lnTo>
                  <a:lnTo>
                    <a:pt x="116" y="271"/>
                  </a:lnTo>
                  <a:lnTo>
                    <a:pt x="133" y="256"/>
                  </a:lnTo>
                  <a:lnTo>
                    <a:pt x="154" y="239"/>
                  </a:lnTo>
                  <a:lnTo>
                    <a:pt x="154" y="239"/>
                  </a:lnTo>
                  <a:lnTo>
                    <a:pt x="179" y="164"/>
                  </a:lnTo>
                  <a:lnTo>
                    <a:pt x="179" y="164"/>
                  </a:lnTo>
                  <a:lnTo>
                    <a:pt x="190" y="132"/>
                  </a:lnTo>
                  <a:lnTo>
                    <a:pt x="204" y="84"/>
                  </a:lnTo>
                  <a:lnTo>
                    <a:pt x="223" y="6"/>
                  </a:lnTo>
                  <a:lnTo>
                    <a:pt x="223" y="6"/>
                  </a:lnTo>
                  <a:lnTo>
                    <a:pt x="219" y="4"/>
                  </a:lnTo>
                  <a:lnTo>
                    <a:pt x="213" y="2"/>
                  </a:lnTo>
                  <a:lnTo>
                    <a:pt x="194" y="0"/>
                  </a:lnTo>
                  <a:lnTo>
                    <a:pt x="175" y="0"/>
                  </a:lnTo>
                  <a:lnTo>
                    <a:pt x="162" y="0"/>
                  </a:lnTo>
                  <a:lnTo>
                    <a:pt x="162" y="0"/>
                  </a:lnTo>
                  <a:close/>
                  <a:moveTo>
                    <a:pt x="158" y="14"/>
                  </a:moveTo>
                  <a:lnTo>
                    <a:pt x="158" y="14"/>
                  </a:lnTo>
                  <a:lnTo>
                    <a:pt x="152" y="21"/>
                  </a:lnTo>
                  <a:lnTo>
                    <a:pt x="147" y="27"/>
                  </a:lnTo>
                  <a:lnTo>
                    <a:pt x="133" y="37"/>
                  </a:lnTo>
                  <a:lnTo>
                    <a:pt x="133" y="37"/>
                  </a:lnTo>
                  <a:lnTo>
                    <a:pt x="137" y="31"/>
                  </a:lnTo>
                  <a:lnTo>
                    <a:pt x="143" y="25"/>
                  </a:lnTo>
                  <a:lnTo>
                    <a:pt x="150" y="19"/>
                  </a:lnTo>
                  <a:lnTo>
                    <a:pt x="158" y="14"/>
                  </a:lnTo>
                  <a:lnTo>
                    <a:pt x="158" y="14"/>
                  </a:lnTo>
                  <a:close/>
                  <a:moveTo>
                    <a:pt x="150" y="44"/>
                  </a:moveTo>
                  <a:lnTo>
                    <a:pt x="150" y="44"/>
                  </a:lnTo>
                  <a:lnTo>
                    <a:pt x="148" y="48"/>
                  </a:lnTo>
                  <a:lnTo>
                    <a:pt x="147" y="50"/>
                  </a:lnTo>
                  <a:lnTo>
                    <a:pt x="141" y="54"/>
                  </a:lnTo>
                  <a:lnTo>
                    <a:pt x="141" y="54"/>
                  </a:lnTo>
                  <a:lnTo>
                    <a:pt x="143" y="50"/>
                  </a:lnTo>
                  <a:lnTo>
                    <a:pt x="147" y="46"/>
                  </a:lnTo>
                  <a:lnTo>
                    <a:pt x="150" y="44"/>
                  </a:lnTo>
                  <a:lnTo>
                    <a:pt x="150" y="44"/>
                  </a:lnTo>
                  <a:close/>
                  <a:moveTo>
                    <a:pt x="147" y="61"/>
                  </a:moveTo>
                  <a:lnTo>
                    <a:pt x="147" y="61"/>
                  </a:lnTo>
                  <a:lnTo>
                    <a:pt x="143" y="69"/>
                  </a:lnTo>
                  <a:lnTo>
                    <a:pt x="139" y="73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35" y="71"/>
                  </a:lnTo>
                  <a:lnTo>
                    <a:pt x="141" y="65"/>
                  </a:lnTo>
                  <a:lnTo>
                    <a:pt x="147" y="61"/>
                  </a:lnTo>
                  <a:lnTo>
                    <a:pt x="147" y="61"/>
                  </a:lnTo>
                  <a:close/>
                  <a:moveTo>
                    <a:pt x="133" y="90"/>
                  </a:moveTo>
                  <a:lnTo>
                    <a:pt x="133" y="90"/>
                  </a:lnTo>
                  <a:lnTo>
                    <a:pt x="139" y="82"/>
                  </a:lnTo>
                  <a:lnTo>
                    <a:pt x="139" y="82"/>
                  </a:lnTo>
                  <a:lnTo>
                    <a:pt x="141" y="84"/>
                  </a:lnTo>
                  <a:lnTo>
                    <a:pt x="139" y="86"/>
                  </a:lnTo>
                  <a:lnTo>
                    <a:pt x="137" y="90"/>
                  </a:lnTo>
                  <a:lnTo>
                    <a:pt x="133" y="90"/>
                  </a:lnTo>
                  <a:lnTo>
                    <a:pt x="133" y="90"/>
                  </a:lnTo>
                  <a:close/>
                  <a:moveTo>
                    <a:pt x="137" y="99"/>
                  </a:moveTo>
                  <a:lnTo>
                    <a:pt x="137" y="99"/>
                  </a:lnTo>
                  <a:lnTo>
                    <a:pt x="135" y="103"/>
                  </a:lnTo>
                  <a:lnTo>
                    <a:pt x="133" y="105"/>
                  </a:lnTo>
                  <a:lnTo>
                    <a:pt x="131" y="105"/>
                  </a:lnTo>
                  <a:lnTo>
                    <a:pt x="131" y="105"/>
                  </a:lnTo>
                  <a:lnTo>
                    <a:pt x="133" y="101"/>
                  </a:lnTo>
                  <a:lnTo>
                    <a:pt x="135" y="99"/>
                  </a:lnTo>
                  <a:lnTo>
                    <a:pt x="137" y="99"/>
                  </a:lnTo>
                  <a:lnTo>
                    <a:pt x="137" y="99"/>
                  </a:lnTo>
                  <a:close/>
                  <a:moveTo>
                    <a:pt x="30" y="16"/>
                  </a:moveTo>
                  <a:lnTo>
                    <a:pt x="30" y="16"/>
                  </a:lnTo>
                  <a:lnTo>
                    <a:pt x="30" y="19"/>
                  </a:lnTo>
                  <a:lnTo>
                    <a:pt x="30" y="25"/>
                  </a:lnTo>
                  <a:lnTo>
                    <a:pt x="30" y="25"/>
                  </a:lnTo>
                  <a:lnTo>
                    <a:pt x="28" y="23"/>
                  </a:lnTo>
                  <a:lnTo>
                    <a:pt x="26" y="23"/>
                  </a:lnTo>
                  <a:lnTo>
                    <a:pt x="21" y="29"/>
                  </a:lnTo>
                  <a:lnTo>
                    <a:pt x="17" y="35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5" y="33"/>
                  </a:lnTo>
                  <a:lnTo>
                    <a:pt x="19" y="25"/>
                  </a:lnTo>
                  <a:lnTo>
                    <a:pt x="23" y="19"/>
                  </a:lnTo>
                  <a:lnTo>
                    <a:pt x="30" y="16"/>
                  </a:lnTo>
                  <a:lnTo>
                    <a:pt x="30" y="16"/>
                  </a:lnTo>
                  <a:close/>
                  <a:moveTo>
                    <a:pt x="30" y="25"/>
                  </a:moveTo>
                  <a:lnTo>
                    <a:pt x="30" y="25"/>
                  </a:lnTo>
                  <a:lnTo>
                    <a:pt x="32" y="29"/>
                  </a:lnTo>
                  <a:lnTo>
                    <a:pt x="34" y="35"/>
                  </a:lnTo>
                  <a:lnTo>
                    <a:pt x="32" y="38"/>
                  </a:lnTo>
                  <a:lnTo>
                    <a:pt x="30" y="42"/>
                  </a:lnTo>
                  <a:lnTo>
                    <a:pt x="23" y="48"/>
                  </a:lnTo>
                  <a:lnTo>
                    <a:pt x="15" y="54"/>
                  </a:lnTo>
                  <a:lnTo>
                    <a:pt x="15" y="54"/>
                  </a:lnTo>
                  <a:lnTo>
                    <a:pt x="23" y="40"/>
                  </a:lnTo>
                  <a:lnTo>
                    <a:pt x="30" y="25"/>
                  </a:lnTo>
                  <a:lnTo>
                    <a:pt x="30" y="25"/>
                  </a:lnTo>
                  <a:close/>
                  <a:moveTo>
                    <a:pt x="36" y="46"/>
                  </a:moveTo>
                  <a:lnTo>
                    <a:pt x="36" y="46"/>
                  </a:lnTo>
                  <a:lnTo>
                    <a:pt x="36" y="52"/>
                  </a:lnTo>
                  <a:lnTo>
                    <a:pt x="32" y="56"/>
                  </a:lnTo>
                  <a:lnTo>
                    <a:pt x="28" y="59"/>
                  </a:lnTo>
                  <a:lnTo>
                    <a:pt x="25" y="63"/>
                  </a:lnTo>
                  <a:lnTo>
                    <a:pt x="25" y="63"/>
                  </a:lnTo>
                  <a:lnTo>
                    <a:pt x="28" y="54"/>
                  </a:lnTo>
                  <a:lnTo>
                    <a:pt x="32" y="50"/>
                  </a:lnTo>
                  <a:lnTo>
                    <a:pt x="36" y="46"/>
                  </a:lnTo>
                  <a:lnTo>
                    <a:pt x="36" y="46"/>
                  </a:lnTo>
                  <a:close/>
                  <a:moveTo>
                    <a:pt x="26" y="96"/>
                  </a:moveTo>
                  <a:lnTo>
                    <a:pt x="26" y="96"/>
                  </a:lnTo>
                  <a:lnTo>
                    <a:pt x="26" y="90"/>
                  </a:lnTo>
                  <a:lnTo>
                    <a:pt x="30" y="84"/>
                  </a:lnTo>
                  <a:lnTo>
                    <a:pt x="36" y="77"/>
                  </a:lnTo>
                  <a:lnTo>
                    <a:pt x="40" y="71"/>
                  </a:lnTo>
                  <a:lnTo>
                    <a:pt x="40" y="71"/>
                  </a:lnTo>
                  <a:lnTo>
                    <a:pt x="38" y="69"/>
                  </a:lnTo>
                  <a:lnTo>
                    <a:pt x="36" y="69"/>
                  </a:lnTo>
                  <a:lnTo>
                    <a:pt x="34" y="69"/>
                  </a:lnTo>
                  <a:lnTo>
                    <a:pt x="32" y="71"/>
                  </a:lnTo>
                  <a:lnTo>
                    <a:pt x="32" y="71"/>
                  </a:lnTo>
                  <a:lnTo>
                    <a:pt x="34" y="65"/>
                  </a:lnTo>
                  <a:lnTo>
                    <a:pt x="36" y="61"/>
                  </a:lnTo>
                  <a:lnTo>
                    <a:pt x="38" y="59"/>
                  </a:lnTo>
                  <a:lnTo>
                    <a:pt x="38" y="59"/>
                  </a:lnTo>
                  <a:lnTo>
                    <a:pt x="44" y="75"/>
                  </a:lnTo>
                  <a:lnTo>
                    <a:pt x="46" y="84"/>
                  </a:lnTo>
                  <a:lnTo>
                    <a:pt x="46" y="92"/>
                  </a:lnTo>
                  <a:lnTo>
                    <a:pt x="46" y="92"/>
                  </a:lnTo>
                  <a:lnTo>
                    <a:pt x="38" y="103"/>
                  </a:lnTo>
                  <a:lnTo>
                    <a:pt x="28" y="113"/>
                  </a:lnTo>
                  <a:lnTo>
                    <a:pt x="28" y="113"/>
                  </a:lnTo>
                  <a:lnTo>
                    <a:pt x="30" y="105"/>
                  </a:lnTo>
                  <a:lnTo>
                    <a:pt x="34" y="98"/>
                  </a:lnTo>
                  <a:lnTo>
                    <a:pt x="40" y="90"/>
                  </a:lnTo>
                  <a:lnTo>
                    <a:pt x="42" y="82"/>
                  </a:lnTo>
                  <a:lnTo>
                    <a:pt x="42" y="82"/>
                  </a:lnTo>
                  <a:lnTo>
                    <a:pt x="40" y="82"/>
                  </a:lnTo>
                  <a:lnTo>
                    <a:pt x="38" y="82"/>
                  </a:lnTo>
                  <a:lnTo>
                    <a:pt x="32" y="88"/>
                  </a:lnTo>
                  <a:lnTo>
                    <a:pt x="30" y="92"/>
                  </a:lnTo>
                  <a:lnTo>
                    <a:pt x="26" y="96"/>
                  </a:lnTo>
                  <a:lnTo>
                    <a:pt x="26" y="96"/>
                  </a:lnTo>
                  <a:close/>
                  <a:moveTo>
                    <a:pt x="28" y="122"/>
                  </a:moveTo>
                  <a:lnTo>
                    <a:pt x="28" y="122"/>
                  </a:lnTo>
                  <a:lnTo>
                    <a:pt x="28" y="124"/>
                  </a:lnTo>
                  <a:lnTo>
                    <a:pt x="28" y="126"/>
                  </a:lnTo>
                  <a:lnTo>
                    <a:pt x="26" y="130"/>
                  </a:lnTo>
                  <a:lnTo>
                    <a:pt x="26" y="130"/>
                  </a:lnTo>
                  <a:lnTo>
                    <a:pt x="25" y="128"/>
                  </a:lnTo>
                  <a:lnTo>
                    <a:pt x="26" y="126"/>
                  </a:lnTo>
                  <a:lnTo>
                    <a:pt x="28" y="122"/>
                  </a:lnTo>
                  <a:lnTo>
                    <a:pt x="28" y="122"/>
                  </a:lnTo>
                  <a:close/>
                  <a:moveTo>
                    <a:pt x="30" y="145"/>
                  </a:moveTo>
                  <a:lnTo>
                    <a:pt x="30" y="145"/>
                  </a:lnTo>
                  <a:lnTo>
                    <a:pt x="28" y="143"/>
                  </a:lnTo>
                  <a:lnTo>
                    <a:pt x="28" y="141"/>
                  </a:lnTo>
                  <a:lnTo>
                    <a:pt x="28" y="140"/>
                  </a:lnTo>
                  <a:lnTo>
                    <a:pt x="28" y="138"/>
                  </a:lnTo>
                  <a:lnTo>
                    <a:pt x="28" y="138"/>
                  </a:lnTo>
                  <a:lnTo>
                    <a:pt x="32" y="140"/>
                  </a:lnTo>
                  <a:lnTo>
                    <a:pt x="32" y="141"/>
                  </a:lnTo>
                  <a:lnTo>
                    <a:pt x="30" y="145"/>
                  </a:lnTo>
                  <a:lnTo>
                    <a:pt x="30" y="145"/>
                  </a:lnTo>
                  <a:close/>
                  <a:moveTo>
                    <a:pt x="47" y="101"/>
                  </a:moveTo>
                  <a:lnTo>
                    <a:pt x="47" y="101"/>
                  </a:lnTo>
                  <a:lnTo>
                    <a:pt x="49" y="105"/>
                  </a:lnTo>
                  <a:lnTo>
                    <a:pt x="49" y="109"/>
                  </a:lnTo>
                  <a:lnTo>
                    <a:pt x="46" y="117"/>
                  </a:lnTo>
                  <a:lnTo>
                    <a:pt x="38" y="122"/>
                  </a:lnTo>
                  <a:lnTo>
                    <a:pt x="32" y="130"/>
                  </a:lnTo>
                  <a:lnTo>
                    <a:pt x="32" y="130"/>
                  </a:lnTo>
                  <a:lnTo>
                    <a:pt x="47" y="101"/>
                  </a:lnTo>
                  <a:lnTo>
                    <a:pt x="47" y="101"/>
                  </a:lnTo>
                  <a:close/>
                  <a:moveTo>
                    <a:pt x="55" y="117"/>
                  </a:moveTo>
                  <a:lnTo>
                    <a:pt x="55" y="117"/>
                  </a:lnTo>
                  <a:lnTo>
                    <a:pt x="55" y="119"/>
                  </a:lnTo>
                  <a:lnTo>
                    <a:pt x="55" y="120"/>
                  </a:lnTo>
                  <a:lnTo>
                    <a:pt x="55" y="120"/>
                  </a:lnTo>
                  <a:lnTo>
                    <a:pt x="49" y="126"/>
                  </a:lnTo>
                  <a:lnTo>
                    <a:pt x="44" y="134"/>
                  </a:lnTo>
                  <a:lnTo>
                    <a:pt x="36" y="149"/>
                  </a:lnTo>
                  <a:lnTo>
                    <a:pt x="36" y="149"/>
                  </a:lnTo>
                  <a:lnTo>
                    <a:pt x="42" y="132"/>
                  </a:lnTo>
                  <a:lnTo>
                    <a:pt x="47" y="122"/>
                  </a:lnTo>
                  <a:lnTo>
                    <a:pt x="55" y="117"/>
                  </a:lnTo>
                  <a:lnTo>
                    <a:pt x="55" y="117"/>
                  </a:lnTo>
                  <a:close/>
                  <a:moveTo>
                    <a:pt x="65" y="155"/>
                  </a:moveTo>
                  <a:lnTo>
                    <a:pt x="65" y="155"/>
                  </a:lnTo>
                  <a:lnTo>
                    <a:pt x="59" y="162"/>
                  </a:lnTo>
                  <a:lnTo>
                    <a:pt x="55" y="168"/>
                  </a:lnTo>
                  <a:lnTo>
                    <a:pt x="51" y="176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7" y="172"/>
                  </a:lnTo>
                  <a:lnTo>
                    <a:pt x="51" y="162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65" y="151"/>
                  </a:lnTo>
                  <a:lnTo>
                    <a:pt x="65" y="155"/>
                  </a:lnTo>
                  <a:lnTo>
                    <a:pt x="65" y="155"/>
                  </a:lnTo>
                  <a:close/>
                  <a:moveTo>
                    <a:pt x="68" y="172"/>
                  </a:moveTo>
                  <a:lnTo>
                    <a:pt x="68" y="172"/>
                  </a:lnTo>
                  <a:lnTo>
                    <a:pt x="61" y="181"/>
                  </a:lnTo>
                  <a:lnTo>
                    <a:pt x="53" y="191"/>
                  </a:lnTo>
                  <a:lnTo>
                    <a:pt x="53" y="191"/>
                  </a:lnTo>
                  <a:lnTo>
                    <a:pt x="59" y="176"/>
                  </a:lnTo>
                  <a:lnTo>
                    <a:pt x="63" y="168"/>
                  </a:lnTo>
                  <a:lnTo>
                    <a:pt x="67" y="162"/>
                  </a:lnTo>
                  <a:lnTo>
                    <a:pt x="67" y="162"/>
                  </a:lnTo>
                  <a:lnTo>
                    <a:pt x="67" y="168"/>
                  </a:lnTo>
                  <a:lnTo>
                    <a:pt x="68" y="172"/>
                  </a:lnTo>
                  <a:lnTo>
                    <a:pt x="68" y="172"/>
                  </a:lnTo>
                  <a:close/>
                  <a:moveTo>
                    <a:pt x="68" y="180"/>
                  </a:moveTo>
                  <a:lnTo>
                    <a:pt x="68" y="180"/>
                  </a:lnTo>
                  <a:lnTo>
                    <a:pt x="70" y="181"/>
                  </a:lnTo>
                  <a:lnTo>
                    <a:pt x="72" y="185"/>
                  </a:lnTo>
                  <a:lnTo>
                    <a:pt x="74" y="191"/>
                  </a:lnTo>
                  <a:lnTo>
                    <a:pt x="74" y="191"/>
                  </a:lnTo>
                  <a:lnTo>
                    <a:pt x="53" y="216"/>
                  </a:lnTo>
                  <a:lnTo>
                    <a:pt x="53" y="216"/>
                  </a:lnTo>
                  <a:lnTo>
                    <a:pt x="61" y="197"/>
                  </a:lnTo>
                  <a:lnTo>
                    <a:pt x="68" y="180"/>
                  </a:lnTo>
                  <a:lnTo>
                    <a:pt x="68" y="180"/>
                  </a:lnTo>
                  <a:close/>
                  <a:moveTo>
                    <a:pt x="38" y="164"/>
                  </a:moveTo>
                  <a:lnTo>
                    <a:pt x="38" y="164"/>
                  </a:lnTo>
                  <a:lnTo>
                    <a:pt x="42" y="155"/>
                  </a:lnTo>
                  <a:lnTo>
                    <a:pt x="46" y="145"/>
                  </a:lnTo>
                  <a:lnTo>
                    <a:pt x="57" y="128"/>
                  </a:lnTo>
                  <a:lnTo>
                    <a:pt x="57" y="128"/>
                  </a:lnTo>
                  <a:lnTo>
                    <a:pt x="59" y="134"/>
                  </a:lnTo>
                  <a:lnTo>
                    <a:pt x="59" y="138"/>
                  </a:lnTo>
                  <a:lnTo>
                    <a:pt x="57" y="143"/>
                  </a:lnTo>
                  <a:lnTo>
                    <a:pt x="53" y="147"/>
                  </a:lnTo>
                  <a:lnTo>
                    <a:pt x="46" y="157"/>
                  </a:lnTo>
                  <a:lnTo>
                    <a:pt x="38" y="164"/>
                  </a:lnTo>
                  <a:lnTo>
                    <a:pt x="38" y="164"/>
                  </a:lnTo>
                  <a:close/>
                  <a:moveTo>
                    <a:pt x="36" y="178"/>
                  </a:moveTo>
                  <a:lnTo>
                    <a:pt x="36" y="178"/>
                  </a:lnTo>
                  <a:lnTo>
                    <a:pt x="38" y="176"/>
                  </a:lnTo>
                  <a:lnTo>
                    <a:pt x="40" y="174"/>
                  </a:lnTo>
                  <a:lnTo>
                    <a:pt x="40" y="174"/>
                  </a:lnTo>
                  <a:lnTo>
                    <a:pt x="40" y="176"/>
                  </a:lnTo>
                  <a:lnTo>
                    <a:pt x="40" y="178"/>
                  </a:lnTo>
                  <a:lnTo>
                    <a:pt x="38" y="181"/>
                  </a:lnTo>
                  <a:lnTo>
                    <a:pt x="38" y="185"/>
                  </a:lnTo>
                  <a:lnTo>
                    <a:pt x="38" y="185"/>
                  </a:lnTo>
                  <a:lnTo>
                    <a:pt x="36" y="181"/>
                  </a:lnTo>
                  <a:lnTo>
                    <a:pt x="36" y="178"/>
                  </a:lnTo>
                  <a:lnTo>
                    <a:pt x="36" y="178"/>
                  </a:lnTo>
                  <a:close/>
                  <a:moveTo>
                    <a:pt x="46" y="218"/>
                  </a:moveTo>
                  <a:lnTo>
                    <a:pt x="46" y="218"/>
                  </a:lnTo>
                  <a:lnTo>
                    <a:pt x="42" y="204"/>
                  </a:lnTo>
                  <a:lnTo>
                    <a:pt x="40" y="191"/>
                  </a:lnTo>
                  <a:lnTo>
                    <a:pt x="40" y="191"/>
                  </a:lnTo>
                  <a:lnTo>
                    <a:pt x="46" y="191"/>
                  </a:lnTo>
                  <a:lnTo>
                    <a:pt x="46" y="191"/>
                  </a:lnTo>
                  <a:lnTo>
                    <a:pt x="44" y="200"/>
                  </a:lnTo>
                  <a:lnTo>
                    <a:pt x="46" y="204"/>
                  </a:lnTo>
                  <a:lnTo>
                    <a:pt x="49" y="206"/>
                  </a:lnTo>
                  <a:lnTo>
                    <a:pt x="49" y="206"/>
                  </a:lnTo>
                  <a:lnTo>
                    <a:pt x="47" y="212"/>
                  </a:lnTo>
                  <a:lnTo>
                    <a:pt x="46" y="218"/>
                  </a:lnTo>
                  <a:lnTo>
                    <a:pt x="46" y="218"/>
                  </a:lnTo>
                  <a:close/>
                  <a:moveTo>
                    <a:pt x="49" y="231"/>
                  </a:moveTo>
                  <a:lnTo>
                    <a:pt x="49" y="231"/>
                  </a:lnTo>
                  <a:lnTo>
                    <a:pt x="53" y="225"/>
                  </a:lnTo>
                  <a:lnTo>
                    <a:pt x="55" y="223"/>
                  </a:lnTo>
                  <a:lnTo>
                    <a:pt x="57" y="220"/>
                  </a:lnTo>
                  <a:lnTo>
                    <a:pt x="57" y="220"/>
                  </a:lnTo>
                  <a:lnTo>
                    <a:pt x="57" y="223"/>
                  </a:lnTo>
                  <a:lnTo>
                    <a:pt x="55" y="227"/>
                  </a:lnTo>
                  <a:lnTo>
                    <a:pt x="53" y="233"/>
                  </a:lnTo>
                  <a:lnTo>
                    <a:pt x="53" y="237"/>
                  </a:lnTo>
                  <a:lnTo>
                    <a:pt x="53" y="237"/>
                  </a:lnTo>
                  <a:lnTo>
                    <a:pt x="51" y="235"/>
                  </a:lnTo>
                  <a:lnTo>
                    <a:pt x="51" y="233"/>
                  </a:lnTo>
                  <a:lnTo>
                    <a:pt x="51" y="231"/>
                  </a:lnTo>
                  <a:lnTo>
                    <a:pt x="49" y="231"/>
                  </a:lnTo>
                  <a:lnTo>
                    <a:pt x="49" y="231"/>
                  </a:lnTo>
                  <a:close/>
                  <a:moveTo>
                    <a:pt x="59" y="254"/>
                  </a:moveTo>
                  <a:lnTo>
                    <a:pt x="59" y="254"/>
                  </a:lnTo>
                  <a:lnTo>
                    <a:pt x="57" y="250"/>
                  </a:lnTo>
                  <a:lnTo>
                    <a:pt x="55" y="246"/>
                  </a:lnTo>
                  <a:lnTo>
                    <a:pt x="55" y="246"/>
                  </a:lnTo>
                  <a:lnTo>
                    <a:pt x="57" y="246"/>
                  </a:lnTo>
                  <a:lnTo>
                    <a:pt x="59" y="244"/>
                  </a:lnTo>
                  <a:lnTo>
                    <a:pt x="61" y="244"/>
                  </a:lnTo>
                  <a:lnTo>
                    <a:pt x="63" y="241"/>
                  </a:lnTo>
                  <a:lnTo>
                    <a:pt x="63" y="241"/>
                  </a:lnTo>
                  <a:lnTo>
                    <a:pt x="63" y="242"/>
                  </a:lnTo>
                  <a:lnTo>
                    <a:pt x="63" y="246"/>
                  </a:lnTo>
                  <a:lnTo>
                    <a:pt x="63" y="248"/>
                  </a:lnTo>
                  <a:lnTo>
                    <a:pt x="67" y="250"/>
                  </a:lnTo>
                  <a:lnTo>
                    <a:pt x="67" y="250"/>
                  </a:lnTo>
                  <a:lnTo>
                    <a:pt x="63" y="254"/>
                  </a:lnTo>
                  <a:lnTo>
                    <a:pt x="59" y="254"/>
                  </a:lnTo>
                  <a:lnTo>
                    <a:pt x="59" y="254"/>
                  </a:lnTo>
                  <a:close/>
                  <a:moveTo>
                    <a:pt x="59" y="233"/>
                  </a:moveTo>
                  <a:lnTo>
                    <a:pt x="59" y="233"/>
                  </a:lnTo>
                  <a:lnTo>
                    <a:pt x="67" y="216"/>
                  </a:lnTo>
                  <a:lnTo>
                    <a:pt x="76" y="200"/>
                  </a:lnTo>
                  <a:lnTo>
                    <a:pt x="76" y="200"/>
                  </a:lnTo>
                  <a:lnTo>
                    <a:pt x="78" y="206"/>
                  </a:lnTo>
                  <a:lnTo>
                    <a:pt x="78" y="210"/>
                  </a:lnTo>
                  <a:lnTo>
                    <a:pt x="76" y="214"/>
                  </a:lnTo>
                  <a:lnTo>
                    <a:pt x="74" y="218"/>
                  </a:lnTo>
                  <a:lnTo>
                    <a:pt x="67" y="225"/>
                  </a:lnTo>
                  <a:lnTo>
                    <a:pt x="59" y="233"/>
                  </a:lnTo>
                  <a:lnTo>
                    <a:pt x="59" y="233"/>
                  </a:lnTo>
                  <a:close/>
                  <a:moveTo>
                    <a:pt x="82" y="218"/>
                  </a:moveTo>
                  <a:lnTo>
                    <a:pt x="82" y="218"/>
                  </a:lnTo>
                  <a:lnTo>
                    <a:pt x="84" y="221"/>
                  </a:lnTo>
                  <a:lnTo>
                    <a:pt x="82" y="223"/>
                  </a:lnTo>
                  <a:lnTo>
                    <a:pt x="80" y="225"/>
                  </a:lnTo>
                  <a:lnTo>
                    <a:pt x="78" y="227"/>
                  </a:lnTo>
                  <a:lnTo>
                    <a:pt x="78" y="227"/>
                  </a:lnTo>
                  <a:lnTo>
                    <a:pt x="82" y="218"/>
                  </a:lnTo>
                  <a:lnTo>
                    <a:pt x="82" y="218"/>
                  </a:lnTo>
                  <a:close/>
                  <a:moveTo>
                    <a:pt x="80" y="261"/>
                  </a:moveTo>
                  <a:lnTo>
                    <a:pt x="80" y="261"/>
                  </a:lnTo>
                  <a:lnTo>
                    <a:pt x="74" y="261"/>
                  </a:lnTo>
                  <a:lnTo>
                    <a:pt x="70" y="260"/>
                  </a:lnTo>
                  <a:lnTo>
                    <a:pt x="70" y="260"/>
                  </a:lnTo>
                  <a:lnTo>
                    <a:pt x="78" y="254"/>
                  </a:lnTo>
                  <a:lnTo>
                    <a:pt x="82" y="250"/>
                  </a:lnTo>
                  <a:lnTo>
                    <a:pt x="86" y="246"/>
                  </a:lnTo>
                  <a:lnTo>
                    <a:pt x="86" y="246"/>
                  </a:lnTo>
                  <a:lnTo>
                    <a:pt x="84" y="254"/>
                  </a:lnTo>
                  <a:lnTo>
                    <a:pt x="80" y="261"/>
                  </a:lnTo>
                  <a:lnTo>
                    <a:pt x="80" y="261"/>
                  </a:lnTo>
                  <a:close/>
                  <a:moveTo>
                    <a:pt x="82" y="239"/>
                  </a:moveTo>
                  <a:lnTo>
                    <a:pt x="82" y="239"/>
                  </a:lnTo>
                  <a:lnTo>
                    <a:pt x="82" y="237"/>
                  </a:lnTo>
                  <a:lnTo>
                    <a:pt x="82" y="235"/>
                  </a:lnTo>
                  <a:lnTo>
                    <a:pt x="84" y="233"/>
                  </a:lnTo>
                  <a:lnTo>
                    <a:pt x="84" y="231"/>
                  </a:lnTo>
                  <a:lnTo>
                    <a:pt x="84" y="231"/>
                  </a:lnTo>
                  <a:lnTo>
                    <a:pt x="86" y="233"/>
                  </a:lnTo>
                  <a:lnTo>
                    <a:pt x="86" y="235"/>
                  </a:lnTo>
                  <a:lnTo>
                    <a:pt x="82" y="239"/>
                  </a:lnTo>
                  <a:lnTo>
                    <a:pt x="82" y="239"/>
                  </a:lnTo>
                  <a:close/>
                  <a:moveTo>
                    <a:pt x="108" y="263"/>
                  </a:moveTo>
                  <a:lnTo>
                    <a:pt x="108" y="263"/>
                  </a:lnTo>
                  <a:lnTo>
                    <a:pt x="107" y="263"/>
                  </a:lnTo>
                  <a:lnTo>
                    <a:pt x="108" y="261"/>
                  </a:lnTo>
                  <a:lnTo>
                    <a:pt x="110" y="258"/>
                  </a:lnTo>
                  <a:lnTo>
                    <a:pt x="110" y="258"/>
                  </a:lnTo>
                  <a:lnTo>
                    <a:pt x="112" y="260"/>
                  </a:lnTo>
                  <a:lnTo>
                    <a:pt x="110" y="260"/>
                  </a:lnTo>
                  <a:lnTo>
                    <a:pt x="108" y="263"/>
                  </a:lnTo>
                  <a:lnTo>
                    <a:pt x="108" y="263"/>
                  </a:lnTo>
                  <a:close/>
                  <a:moveTo>
                    <a:pt x="103" y="256"/>
                  </a:moveTo>
                  <a:lnTo>
                    <a:pt x="103" y="256"/>
                  </a:lnTo>
                  <a:lnTo>
                    <a:pt x="112" y="241"/>
                  </a:lnTo>
                  <a:lnTo>
                    <a:pt x="112" y="241"/>
                  </a:lnTo>
                  <a:lnTo>
                    <a:pt x="122" y="241"/>
                  </a:lnTo>
                  <a:lnTo>
                    <a:pt x="122" y="241"/>
                  </a:lnTo>
                  <a:lnTo>
                    <a:pt x="112" y="248"/>
                  </a:lnTo>
                  <a:lnTo>
                    <a:pt x="103" y="256"/>
                  </a:lnTo>
                  <a:lnTo>
                    <a:pt x="103" y="256"/>
                  </a:lnTo>
                  <a:close/>
                  <a:moveTo>
                    <a:pt x="148" y="231"/>
                  </a:moveTo>
                  <a:lnTo>
                    <a:pt x="148" y="231"/>
                  </a:lnTo>
                  <a:lnTo>
                    <a:pt x="135" y="231"/>
                  </a:lnTo>
                  <a:lnTo>
                    <a:pt x="120" y="233"/>
                  </a:lnTo>
                  <a:lnTo>
                    <a:pt x="107" y="233"/>
                  </a:lnTo>
                  <a:lnTo>
                    <a:pt x="99" y="231"/>
                  </a:lnTo>
                  <a:lnTo>
                    <a:pt x="93" y="229"/>
                  </a:lnTo>
                  <a:lnTo>
                    <a:pt x="93" y="229"/>
                  </a:lnTo>
                  <a:lnTo>
                    <a:pt x="63" y="124"/>
                  </a:lnTo>
                  <a:lnTo>
                    <a:pt x="47" y="69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49" y="10"/>
                  </a:lnTo>
                  <a:lnTo>
                    <a:pt x="61" y="10"/>
                  </a:lnTo>
                  <a:lnTo>
                    <a:pt x="86" y="14"/>
                  </a:lnTo>
                  <a:lnTo>
                    <a:pt x="86" y="14"/>
                  </a:lnTo>
                  <a:lnTo>
                    <a:pt x="93" y="56"/>
                  </a:lnTo>
                  <a:lnTo>
                    <a:pt x="99" y="98"/>
                  </a:lnTo>
                  <a:lnTo>
                    <a:pt x="105" y="138"/>
                  </a:lnTo>
                  <a:lnTo>
                    <a:pt x="112" y="180"/>
                  </a:lnTo>
                  <a:lnTo>
                    <a:pt x="112" y="180"/>
                  </a:lnTo>
                  <a:lnTo>
                    <a:pt x="118" y="178"/>
                  </a:lnTo>
                  <a:lnTo>
                    <a:pt x="120" y="172"/>
                  </a:lnTo>
                  <a:lnTo>
                    <a:pt x="124" y="160"/>
                  </a:lnTo>
                  <a:lnTo>
                    <a:pt x="124" y="160"/>
                  </a:lnTo>
                  <a:lnTo>
                    <a:pt x="135" y="124"/>
                  </a:lnTo>
                  <a:lnTo>
                    <a:pt x="147" y="86"/>
                  </a:lnTo>
                  <a:lnTo>
                    <a:pt x="166" y="8"/>
                  </a:lnTo>
                  <a:lnTo>
                    <a:pt x="166" y="8"/>
                  </a:lnTo>
                  <a:lnTo>
                    <a:pt x="190" y="10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09" y="37"/>
                  </a:lnTo>
                  <a:lnTo>
                    <a:pt x="202" y="61"/>
                  </a:lnTo>
                  <a:lnTo>
                    <a:pt x="194" y="86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79" y="143"/>
                  </a:lnTo>
                  <a:lnTo>
                    <a:pt x="169" y="172"/>
                  </a:lnTo>
                  <a:lnTo>
                    <a:pt x="160" y="202"/>
                  </a:lnTo>
                  <a:lnTo>
                    <a:pt x="148" y="231"/>
                  </a:lnTo>
                  <a:lnTo>
                    <a:pt x="148" y="23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16"/>
            <p:cNvSpPr>
              <a:spLocks noEditPoints="1"/>
            </p:cNvSpPr>
            <p:nvPr/>
          </p:nvSpPr>
          <p:spPr bwMode="auto">
            <a:xfrm>
              <a:off x="4621213" y="2792413"/>
              <a:ext cx="263525" cy="200025"/>
            </a:xfrm>
            <a:custGeom>
              <a:avLst/>
              <a:gdLst/>
              <a:ahLst/>
              <a:cxnLst>
                <a:cxn ang="0">
                  <a:pos x="65" y="23"/>
                </a:cxn>
                <a:cxn ang="0">
                  <a:pos x="98" y="23"/>
                </a:cxn>
                <a:cxn ang="0">
                  <a:pos x="105" y="25"/>
                </a:cxn>
                <a:cxn ang="0">
                  <a:pos x="149" y="2"/>
                </a:cxn>
                <a:cxn ang="0">
                  <a:pos x="151" y="55"/>
                </a:cxn>
                <a:cxn ang="0">
                  <a:pos x="126" y="118"/>
                </a:cxn>
                <a:cxn ang="0">
                  <a:pos x="90" y="126"/>
                </a:cxn>
                <a:cxn ang="0">
                  <a:pos x="71" y="118"/>
                </a:cxn>
                <a:cxn ang="0">
                  <a:pos x="27" y="120"/>
                </a:cxn>
                <a:cxn ang="0">
                  <a:pos x="21" y="2"/>
                </a:cxn>
                <a:cxn ang="0">
                  <a:pos x="6" y="17"/>
                </a:cxn>
                <a:cxn ang="0">
                  <a:pos x="21" y="8"/>
                </a:cxn>
                <a:cxn ang="0">
                  <a:pos x="20" y="15"/>
                </a:cxn>
                <a:cxn ang="0">
                  <a:pos x="31" y="40"/>
                </a:cxn>
                <a:cxn ang="0">
                  <a:pos x="12" y="50"/>
                </a:cxn>
                <a:cxn ang="0">
                  <a:pos x="29" y="40"/>
                </a:cxn>
                <a:cxn ang="0">
                  <a:pos x="16" y="55"/>
                </a:cxn>
                <a:cxn ang="0">
                  <a:pos x="16" y="27"/>
                </a:cxn>
                <a:cxn ang="0">
                  <a:pos x="25" y="15"/>
                </a:cxn>
                <a:cxn ang="0">
                  <a:pos x="33" y="46"/>
                </a:cxn>
                <a:cxn ang="0">
                  <a:pos x="35" y="48"/>
                </a:cxn>
                <a:cxn ang="0">
                  <a:pos x="21" y="80"/>
                </a:cxn>
                <a:cxn ang="0">
                  <a:pos x="37" y="59"/>
                </a:cxn>
                <a:cxn ang="0">
                  <a:pos x="23" y="69"/>
                </a:cxn>
                <a:cxn ang="0">
                  <a:pos x="39" y="69"/>
                </a:cxn>
                <a:cxn ang="0">
                  <a:pos x="39" y="74"/>
                </a:cxn>
                <a:cxn ang="0">
                  <a:pos x="27" y="95"/>
                </a:cxn>
                <a:cxn ang="0">
                  <a:pos x="44" y="90"/>
                </a:cxn>
                <a:cxn ang="0">
                  <a:pos x="27" y="103"/>
                </a:cxn>
                <a:cxn ang="0">
                  <a:pos x="27" y="6"/>
                </a:cxn>
                <a:cxn ang="0">
                  <a:pos x="65" y="105"/>
                </a:cxn>
                <a:cxn ang="0">
                  <a:pos x="92" y="74"/>
                </a:cxn>
                <a:cxn ang="0">
                  <a:pos x="107" y="109"/>
                </a:cxn>
                <a:cxn ang="0">
                  <a:pos x="138" y="84"/>
                </a:cxn>
                <a:cxn ang="0">
                  <a:pos x="132" y="6"/>
                </a:cxn>
                <a:cxn ang="0">
                  <a:pos x="113" y="74"/>
                </a:cxn>
                <a:cxn ang="0">
                  <a:pos x="92" y="40"/>
                </a:cxn>
                <a:cxn ang="0">
                  <a:pos x="71" y="57"/>
                </a:cxn>
                <a:cxn ang="0">
                  <a:pos x="27" y="6"/>
                </a:cxn>
                <a:cxn ang="0">
                  <a:pos x="31" y="109"/>
                </a:cxn>
                <a:cxn ang="0">
                  <a:pos x="48" y="101"/>
                </a:cxn>
                <a:cxn ang="0">
                  <a:pos x="48" y="101"/>
                </a:cxn>
                <a:cxn ang="0">
                  <a:pos x="82" y="44"/>
                </a:cxn>
                <a:cxn ang="0">
                  <a:pos x="94" y="82"/>
                </a:cxn>
                <a:cxn ang="0">
                  <a:pos x="92" y="84"/>
                </a:cxn>
                <a:cxn ang="0">
                  <a:pos x="94" y="88"/>
                </a:cxn>
                <a:cxn ang="0">
                  <a:pos x="96" y="88"/>
                </a:cxn>
                <a:cxn ang="0">
                  <a:pos x="92" y="105"/>
                </a:cxn>
                <a:cxn ang="0">
                  <a:pos x="101" y="109"/>
                </a:cxn>
                <a:cxn ang="0">
                  <a:pos x="94" y="120"/>
                </a:cxn>
                <a:cxn ang="0">
                  <a:pos x="121" y="31"/>
                </a:cxn>
                <a:cxn ang="0">
                  <a:pos x="121" y="34"/>
                </a:cxn>
                <a:cxn ang="0">
                  <a:pos x="115" y="29"/>
                </a:cxn>
                <a:cxn ang="0">
                  <a:pos x="122" y="25"/>
                </a:cxn>
                <a:cxn ang="0">
                  <a:pos x="111" y="19"/>
                </a:cxn>
                <a:cxn ang="0">
                  <a:pos x="124" y="10"/>
                </a:cxn>
              </a:cxnLst>
              <a:rect l="0" t="0" r="r" b="b"/>
              <a:pathLst>
                <a:path w="166" h="126">
                  <a:moveTo>
                    <a:pt x="21" y="2"/>
                  </a:moveTo>
                  <a:lnTo>
                    <a:pt x="21" y="2"/>
                  </a:lnTo>
                  <a:lnTo>
                    <a:pt x="37" y="2"/>
                  </a:lnTo>
                  <a:lnTo>
                    <a:pt x="56" y="2"/>
                  </a:lnTo>
                  <a:lnTo>
                    <a:pt x="56" y="2"/>
                  </a:lnTo>
                  <a:lnTo>
                    <a:pt x="65" y="23"/>
                  </a:lnTo>
                  <a:lnTo>
                    <a:pt x="73" y="46"/>
                  </a:lnTo>
                  <a:lnTo>
                    <a:pt x="73" y="46"/>
                  </a:lnTo>
                  <a:lnTo>
                    <a:pt x="75" y="33"/>
                  </a:lnTo>
                  <a:lnTo>
                    <a:pt x="75" y="33"/>
                  </a:lnTo>
                  <a:lnTo>
                    <a:pt x="86" y="27"/>
                  </a:lnTo>
                  <a:lnTo>
                    <a:pt x="98" y="23"/>
                  </a:lnTo>
                  <a:lnTo>
                    <a:pt x="98" y="23"/>
                  </a:lnTo>
                  <a:lnTo>
                    <a:pt x="100" y="29"/>
                  </a:lnTo>
                  <a:lnTo>
                    <a:pt x="103" y="36"/>
                  </a:lnTo>
                  <a:lnTo>
                    <a:pt x="103" y="36"/>
                  </a:lnTo>
                  <a:lnTo>
                    <a:pt x="105" y="31"/>
                  </a:lnTo>
                  <a:lnTo>
                    <a:pt x="105" y="25"/>
                  </a:lnTo>
                  <a:lnTo>
                    <a:pt x="107" y="13"/>
                  </a:lnTo>
                  <a:lnTo>
                    <a:pt x="107" y="13"/>
                  </a:lnTo>
                  <a:lnTo>
                    <a:pt x="119" y="8"/>
                  </a:lnTo>
                  <a:lnTo>
                    <a:pt x="130" y="2"/>
                  </a:lnTo>
                  <a:lnTo>
                    <a:pt x="130" y="2"/>
                  </a:lnTo>
                  <a:lnTo>
                    <a:pt x="149" y="2"/>
                  </a:lnTo>
                  <a:lnTo>
                    <a:pt x="159" y="0"/>
                  </a:lnTo>
                  <a:lnTo>
                    <a:pt x="166" y="2"/>
                  </a:lnTo>
                  <a:lnTo>
                    <a:pt x="166" y="2"/>
                  </a:lnTo>
                  <a:lnTo>
                    <a:pt x="159" y="29"/>
                  </a:lnTo>
                  <a:lnTo>
                    <a:pt x="151" y="55"/>
                  </a:lnTo>
                  <a:lnTo>
                    <a:pt x="151" y="55"/>
                  </a:lnTo>
                  <a:lnTo>
                    <a:pt x="147" y="69"/>
                  </a:lnTo>
                  <a:lnTo>
                    <a:pt x="141" y="82"/>
                  </a:lnTo>
                  <a:lnTo>
                    <a:pt x="141" y="82"/>
                  </a:lnTo>
                  <a:lnTo>
                    <a:pt x="136" y="101"/>
                  </a:lnTo>
                  <a:lnTo>
                    <a:pt x="132" y="111"/>
                  </a:lnTo>
                  <a:lnTo>
                    <a:pt x="126" y="118"/>
                  </a:lnTo>
                  <a:lnTo>
                    <a:pt x="126" y="118"/>
                  </a:lnTo>
                  <a:lnTo>
                    <a:pt x="121" y="120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90" y="126"/>
                  </a:lnTo>
                  <a:lnTo>
                    <a:pt x="90" y="126"/>
                  </a:lnTo>
                  <a:lnTo>
                    <a:pt x="86" y="114"/>
                  </a:lnTo>
                  <a:lnTo>
                    <a:pt x="84" y="105"/>
                  </a:lnTo>
                  <a:lnTo>
                    <a:pt x="84" y="105"/>
                  </a:lnTo>
                  <a:lnTo>
                    <a:pt x="80" y="109"/>
                  </a:lnTo>
                  <a:lnTo>
                    <a:pt x="80" y="109"/>
                  </a:lnTo>
                  <a:lnTo>
                    <a:pt x="71" y="118"/>
                  </a:lnTo>
                  <a:lnTo>
                    <a:pt x="67" y="120"/>
                  </a:lnTo>
                  <a:lnTo>
                    <a:pt x="61" y="122"/>
                  </a:lnTo>
                  <a:lnTo>
                    <a:pt x="61" y="122"/>
                  </a:lnTo>
                  <a:lnTo>
                    <a:pt x="44" y="122"/>
                  </a:lnTo>
                  <a:lnTo>
                    <a:pt x="27" y="120"/>
                  </a:lnTo>
                  <a:lnTo>
                    <a:pt x="27" y="120"/>
                  </a:lnTo>
                  <a:lnTo>
                    <a:pt x="20" y="97"/>
                  </a:lnTo>
                  <a:lnTo>
                    <a:pt x="12" y="6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21" y="2"/>
                  </a:lnTo>
                  <a:lnTo>
                    <a:pt x="21" y="2"/>
                  </a:lnTo>
                  <a:close/>
                  <a:moveTo>
                    <a:pt x="12" y="12"/>
                  </a:moveTo>
                  <a:lnTo>
                    <a:pt x="12" y="12"/>
                  </a:lnTo>
                  <a:lnTo>
                    <a:pt x="8" y="13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7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10" y="15"/>
                  </a:lnTo>
                  <a:lnTo>
                    <a:pt x="12" y="12"/>
                  </a:lnTo>
                  <a:lnTo>
                    <a:pt x="12" y="12"/>
                  </a:lnTo>
                  <a:close/>
                  <a:moveTo>
                    <a:pt x="21" y="8"/>
                  </a:moveTo>
                  <a:lnTo>
                    <a:pt x="21" y="8"/>
                  </a:lnTo>
                  <a:lnTo>
                    <a:pt x="16" y="13"/>
                  </a:lnTo>
                  <a:lnTo>
                    <a:pt x="12" y="17"/>
                  </a:lnTo>
                  <a:lnTo>
                    <a:pt x="10" y="21"/>
                  </a:lnTo>
                  <a:lnTo>
                    <a:pt x="10" y="21"/>
                  </a:lnTo>
                  <a:lnTo>
                    <a:pt x="20" y="15"/>
                  </a:lnTo>
                  <a:lnTo>
                    <a:pt x="23" y="12"/>
                  </a:lnTo>
                  <a:lnTo>
                    <a:pt x="23" y="10"/>
                  </a:lnTo>
                  <a:lnTo>
                    <a:pt x="21" y="8"/>
                  </a:lnTo>
                  <a:lnTo>
                    <a:pt x="21" y="8"/>
                  </a:lnTo>
                  <a:close/>
                  <a:moveTo>
                    <a:pt x="31" y="40"/>
                  </a:moveTo>
                  <a:lnTo>
                    <a:pt x="31" y="40"/>
                  </a:lnTo>
                  <a:lnTo>
                    <a:pt x="29" y="34"/>
                  </a:lnTo>
                  <a:lnTo>
                    <a:pt x="27" y="31"/>
                  </a:lnTo>
                  <a:lnTo>
                    <a:pt x="27" y="31"/>
                  </a:lnTo>
                  <a:lnTo>
                    <a:pt x="20" y="4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48"/>
                  </a:lnTo>
                  <a:lnTo>
                    <a:pt x="20" y="44"/>
                  </a:lnTo>
                  <a:lnTo>
                    <a:pt x="23" y="40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5" y="44"/>
                  </a:lnTo>
                  <a:lnTo>
                    <a:pt x="21" y="48"/>
                  </a:lnTo>
                  <a:lnTo>
                    <a:pt x="20" y="52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31" y="40"/>
                  </a:lnTo>
                  <a:lnTo>
                    <a:pt x="31" y="40"/>
                  </a:lnTo>
                  <a:close/>
                  <a:moveTo>
                    <a:pt x="25" y="15"/>
                  </a:moveTo>
                  <a:lnTo>
                    <a:pt x="25" y="15"/>
                  </a:lnTo>
                  <a:lnTo>
                    <a:pt x="18" y="23"/>
                  </a:lnTo>
                  <a:lnTo>
                    <a:pt x="16" y="27"/>
                  </a:lnTo>
                  <a:lnTo>
                    <a:pt x="14" y="31"/>
                  </a:lnTo>
                  <a:lnTo>
                    <a:pt x="14" y="31"/>
                  </a:lnTo>
                  <a:lnTo>
                    <a:pt x="21" y="25"/>
                  </a:lnTo>
                  <a:lnTo>
                    <a:pt x="25" y="21"/>
                  </a:lnTo>
                  <a:lnTo>
                    <a:pt x="25" y="17"/>
                  </a:lnTo>
                  <a:lnTo>
                    <a:pt x="25" y="15"/>
                  </a:lnTo>
                  <a:lnTo>
                    <a:pt x="25" y="15"/>
                  </a:lnTo>
                  <a:close/>
                  <a:moveTo>
                    <a:pt x="35" y="48"/>
                  </a:moveTo>
                  <a:lnTo>
                    <a:pt x="35" y="48"/>
                  </a:lnTo>
                  <a:lnTo>
                    <a:pt x="33" y="48"/>
                  </a:lnTo>
                  <a:lnTo>
                    <a:pt x="33" y="46"/>
                  </a:lnTo>
                  <a:lnTo>
                    <a:pt x="33" y="46"/>
                  </a:lnTo>
                  <a:lnTo>
                    <a:pt x="29" y="50"/>
                  </a:lnTo>
                  <a:lnTo>
                    <a:pt x="25" y="53"/>
                  </a:lnTo>
                  <a:lnTo>
                    <a:pt x="20" y="65"/>
                  </a:lnTo>
                  <a:lnTo>
                    <a:pt x="20" y="65"/>
                  </a:lnTo>
                  <a:lnTo>
                    <a:pt x="35" y="48"/>
                  </a:lnTo>
                  <a:lnTo>
                    <a:pt x="35" y="48"/>
                  </a:lnTo>
                  <a:close/>
                  <a:moveTo>
                    <a:pt x="37" y="61"/>
                  </a:moveTo>
                  <a:lnTo>
                    <a:pt x="37" y="61"/>
                  </a:lnTo>
                  <a:lnTo>
                    <a:pt x="33" y="67"/>
                  </a:lnTo>
                  <a:lnTo>
                    <a:pt x="27" y="71"/>
                  </a:lnTo>
                  <a:lnTo>
                    <a:pt x="23" y="74"/>
                  </a:lnTo>
                  <a:lnTo>
                    <a:pt x="21" y="80"/>
                  </a:lnTo>
                  <a:lnTo>
                    <a:pt x="21" y="80"/>
                  </a:lnTo>
                  <a:lnTo>
                    <a:pt x="29" y="73"/>
                  </a:lnTo>
                  <a:lnTo>
                    <a:pt x="33" y="69"/>
                  </a:lnTo>
                  <a:lnTo>
                    <a:pt x="39" y="65"/>
                  </a:lnTo>
                  <a:lnTo>
                    <a:pt x="39" y="65"/>
                  </a:lnTo>
                  <a:lnTo>
                    <a:pt x="37" y="59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25" y="63"/>
                  </a:lnTo>
                  <a:lnTo>
                    <a:pt x="20" y="73"/>
                  </a:lnTo>
                  <a:lnTo>
                    <a:pt x="20" y="73"/>
                  </a:lnTo>
                  <a:lnTo>
                    <a:pt x="23" y="69"/>
                  </a:lnTo>
                  <a:lnTo>
                    <a:pt x="27" y="65"/>
                  </a:lnTo>
                  <a:lnTo>
                    <a:pt x="31" y="61"/>
                  </a:lnTo>
                  <a:lnTo>
                    <a:pt x="33" y="61"/>
                  </a:lnTo>
                  <a:lnTo>
                    <a:pt x="37" y="61"/>
                  </a:lnTo>
                  <a:lnTo>
                    <a:pt x="37" y="61"/>
                  </a:lnTo>
                  <a:close/>
                  <a:moveTo>
                    <a:pt x="39" y="69"/>
                  </a:moveTo>
                  <a:lnTo>
                    <a:pt x="39" y="69"/>
                  </a:lnTo>
                  <a:lnTo>
                    <a:pt x="31" y="78"/>
                  </a:lnTo>
                  <a:lnTo>
                    <a:pt x="25" y="86"/>
                  </a:lnTo>
                  <a:lnTo>
                    <a:pt x="25" y="86"/>
                  </a:lnTo>
                  <a:lnTo>
                    <a:pt x="35" y="78"/>
                  </a:lnTo>
                  <a:lnTo>
                    <a:pt x="39" y="74"/>
                  </a:lnTo>
                  <a:lnTo>
                    <a:pt x="39" y="69"/>
                  </a:lnTo>
                  <a:lnTo>
                    <a:pt x="39" y="69"/>
                  </a:lnTo>
                  <a:close/>
                  <a:moveTo>
                    <a:pt x="42" y="78"/>
                  </a:moveTo>
                  <a:lnTo>
                    <a:pt x="42" y="78"/>
                  </a:lnTo>
                  <a:lnTo>
                    <a:pt x="33" y="86"/>
                  </a:lnTo>
                  <a:lnTo>
                    <a:pt x="27" y="95"/>
                  </a:lnTo>
                  <a:lnTo>
                    <a:pt x="27" y="95"/>
                  </a:lnTo>
                  <a:lnTo>
                    <a:pt x="35" y="88"/>
                  </a:lnTo>
                  <a:lnTo>
                    <a:pt x="40" y="82"/>
                  </a:lnTo>
                  <a:lnTo>
                    <a:pt x="42" y="78"/>
                  </a:lnTo>
                  <a:lnTo>
                    <a:pt x="42" y="78"/>
                  </a:lnTo>
                  <a:close/>
                  <a:moveTo>
                    <a:pt x="44" y="90"/>
                  </a:moveTo>
                  <a:lnTo>
                    <a:pt x="44" y="90"/>
                  </a:lnTo>
                  <a:lnTo>
                    <a:pt x="44" y="86"/>
                  </a:lnTo>
                  <a:lnTo>
                    <a:pt x="44" y="86"/>
                  </a:lnTo>
                  <a:lnTo>
                    <a:pt x="35" y="94"/>
                  </a:lnTo>
                  <a:lnTo>
                    <a:pt x="31" y="99"/>
                  </a:lnTo>
                  <a:lnTo>
                    <a:pt x="27" y="103"/>
                  </a:lnTo>
                  <a:lnTo>
                    <a:pt x="27" y="103"/>
                  </a:lnTo>
                  <a:lnTo>
                    <a:pt x="37" y="97"/>
                  </a:lnTo>
                  <a:lnTo>
                    <a:pt x="44" y="90"/>
                  </a:lnTo>
                  <a:lnTo>
                    <a:pt x="44" y="90"/>
                  </a:lnTo>
                  <a:close/>
                  <a:moveTo>
                    <a:pt x="27" y="6"/>
                  </a:moveTo>
                  <a:lnTo>
                    <a:pt x="27" y="6"/>
                  </a:lnTo>
                  <a:lnTo>
                    <a:pt x="33" y="31"/>
                  </a:lnTo>
                  <a:lnTo>
                    <a:pt x="39" y="55"/>
                  </a:lnTo>
                  <a:lnTo>
                    <a:pt x="54" y="103"/>
                  </a:lnTo>
                  <a:lnTo>
                    <a:pt x="54" y="103"/>
                  </a:lnTo>
                  <a:lnTo>
                    <a:pt x="58" y="105"/>
                  </a:lnTo>
                  <a:lnTo>
                    <a:pt x="65" y="105"/>
                  </a:lnTo>
                  <a:lnTo>
                    <a:pt x="77" y="105"/>
                  </a:lnTo>
                  <a:lnTo>
                    <a:pt x="77" y="105"/>
                  </a:lnTo>
                  <a:lnTo>
                    <a:pt x="80" y="97"/>
                  </a:lnTo>
                  <a:lnTo>
                    <a:pt x="84" y="90"/>
                  </a:lnTo>
                  <a:lnTo>
                    <a:pt x="88" y="80"/>
                  </a:lnTo>
                  <a:lnTo>
                    <a:pt x="92" y="74"/>
                  </a:lnTo>
                  <a:lnTo>
                    <a:pt x="92" y="74"/>
                  </a:lnTo>
                  <a:lnTo>
                    <a:pt x="96" y="76"/>
                  </a:lnTo>
                  <a:lnTo>
                    <a:pt x="98" y="80"/>
                  </a:lnTo>
                  <a:lnTo>
                    <a:pt x="101" y="90"/>
                  </a:lnTo>
                  <a:lnTo>
                    <a:pt x="103" y="99"/>
                  </a:lnTo>
                  <a:lnTo>
                    <a:pt x="107" y="109"/>
                  </a:lnTo>
                  <a:lnTo>
                    <a:pt x="107" y="109"/>
                  </a:lnTo>
                  <a:lnTo>
                    <a:pt x="117" y="109"/>
                  </a:lnTo>
                  <a:lnTo>
                    <a:pt x="122" y="109"/>
                  </a:lnTo>
                  <a:lnTo>
                    <a:pt x="128" y="109"/>
                  </a:lnTo>
                  <a:lnTo>
                    <a:pt x="128" y="109"/>
                  </a:lnTo>
                  <a:lnTo>
                    <a:pt x="138" y="84"/>
                  </a:lnTo>
                  <a:lnTo>
                    <a:pt x="145" y="59"/>
                  </a:lnTo>
                  <a:lnTo>
                    <a:pt x="161" y="6"/>
                  </a:lnTo>
                  <a:lnTo>
                    <a:pt x="161" y="6"/>
                  </a:lnTo>
                  <a:lnTo>
                    <a:pt x="155" y="6"/>
                  </a:lnTo>
                  <a:lnTo>
                    <a:pt x="147" y="6"/>
                  </a:lnTo>
                  <a:lnTo>
                    <a:pt x="132" y="6"/>
                  </a:lnTo>
                  <a:lnTo>
                    <a:pt x="132" y="6"/>
                  </a:lnTo>
                  <a:lnTo>
                    <a:pt x="126" y="23"/>
                  </a:lnTo>
                  <a:lnTo>
                    <a:pt x="121" y="46"/>
                  </a:lnTo>
                  <a:lnTo>
                    <a:pt x="117" y="65"/>
                  </a:lnTo>
                  <a:lnTo>
                    <a:pt x="115" y="73"/>
                  </a:lnTo>
                  <a:lnTo>
                    <a:pt x="113" y="74"/>
                  </a:lnTo>
                  <a:lnTo>
                    <a:pt x="113" y="74"/>
                  </a:lnTo>
                  <a:lnTo>
                    <a:pt x="109" y="69"/>
                  </a:lnTo>
                  <a:lnTo>
                    <a:pt x="103" y="55"/>
                  </a:lnTo>
                  <a:lnTo>
                    <a:pt x="96" y="31"/>
                  </a:lnTo>
                  <a:lnTo>
                    <a:pt x="96" y="31"/>
                  </a:lnTo>
                  <a:lnTo>
                    <a:pt x="92" y="40"/>
                  </a:lnTo>
                  <a:lnTo>
                    <a:pt x="86" y="53"/>
                  </a:lnTo>
                  <a:lnTo>
                    <a:pt x="82" y="67"/>
                  </a:lnTo>
                  <a:lnTo>
                    <a:pt x="80" y="71"/>
                  </a:lnTo>
                  <a:lnTo>
                    <a:pt x="77" y="74"/>
                  </a:lnTo>
                  <a:lnTo>
                    <a:pt x="77" y="74"/>
                  </a:lnTo>
                  <a:lnTo>
                    <a:pt x="71" y="57"/>
                  </a:lnTo>
                  <a:lnTo>
                    <a:pt x="65" y="40"/>
                  </a:lnTo>
                  <a:lnTo>
                    <a:pt x="60" y="23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27" y="6"/>
                  </a:lnTo>
                  <a:lnTo>
                    <a:pt x="27" y="6"/>
                  </a:lnTo>
                  <a:close/>
                  <a:moveTo>
                    <a:pt x="46" y="95"/>
                  </a:moveTo>
                  <a:lnTo>
                    <a:pt x="46" y="95"/>
                  </a:lnTo>
                  <a:lnTo>
                    <a:pt x="42" y="97"/>
                  </a:lnTo>
                  <a:lnTo>
                    <a:pt x="39" y="101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9" y="103"/>
                  </a:lnTo>
                  <a:lnTo>
                    <a:pt x="42" y="99"/>
                  </a:lnTo>
                  <a:lnTo>
                    <a:pt x="46" y="95"/>
                  </a:lnTo>
                  <a:lnTo>
                    <a:pt x="46" y="95"/>
                  </a:lnTo>
                  <a:close/>
                  <a:moveTo>
                    <a:pt x="48" y="101"/>
                  </a:moveTo>
                  <a:lnTo>
                    <a:pt x="48" y="101"/>
                  </a:lnTo>
                  <a:lnTo>
                    <a:pt x="44" y="103"/>
                  </a:lnTo>
                  <a:lnTo>
                    <a:pt x="40" y="107"/>
                  </a:lnTo>
                  <a:lnTo>
                    <a:pt x="40" y="107"/>
                  </a:lnTo>
                  <a:lnTo>
                    <a:pt x="46" y="105"/>
                  </a:lnTo>
                  <a:lnTo>
                    <a:pt x="48" y="103"/>
                  </a:lnTo>
                  <a:lnTo>
                    <a:pt x="48" y="101"/>
                  </a:lnTo>
                  <a:lnTo>
                    <a:pt x="48" y="101"/>
                  </a:lnTo>
                  <a:close/>
                  <a:moveTo>
                    <a:pt x="86" y="38"/>
                  </a:moveTo>
                  <a:lnTo>
                    <a:pt x="86" y="38"/>
                  </a:lnTo>
                  <a:lnTo>
                    <a:pt x="84" y="40"/>
                  </a:lnTo>
                  <a:lnTo>
                    <a:pt x="82" y="42"/>
                  </a:lnTo>
                  <a:lnTo>
                    <a:pt x="82" y="44"/>
                  </a:lnTo>
                  <a:lnTo>
                    <a:pt x="82" y="44"/>
                  </a:lnTo>
                  <a:lnTo>
                    <a:pt x="84" y="40"/>
                  </a:lnTo>
                  <a:lnTo>
                    <a:pt x="86" y="40"/>
                  </a:lnTo>
                  <a:lnTo>
                    <a:pt x="86" y="38"/>
                  </a:lnTo>
                  <a:lnTo>
                    <a:pt x="86" y="38"/>
                  </a:lnTo>
                  <a:close/>
                  <a:moveTo>
                    <a:pt x="94" y="82"/>
                  </a:moveTo>
                  <a:lnTo>
                    <a:pt x="94" y="82"/>
                  </a:lnTo>
                  <a:lnTo>
                    <a:pt x="92" y="82"/>
                  </a:lnTo>
                  <a:lnTo>
                    <a:pt x="92" y="84"/>
                  </a:lnTo>
                  <a:lnTo>
                    <a:pt x="90" y="88"/>
                  </a:lnTo>
                  <a:lnTo>
                    <a:pt x="90" y="88"/>
                  </a:lnTo>
                  <a:lnTo>
                    <a:pt x="92" y="84"/>
                  </a:lnTo>
                  <a:lnTo>
                    <a:pt x="94" y="84"/>
                  </a:lnTo>
                  <a:lnTo>
                    <a:pt x="94" y="82"/>
                  </a:lnTo>
                  <a:lnTo>
                    <a:pt x="94" y="82"/>
                  </a:lnTo>
                  <a:close/>
                  <a:moveTo>
                    <a:pt x="96" y="86"/>
                  </a:moveTo>
                  <a:lnTo>
                    <a:pt x="96" y="86"/>
                  </a:lnTo>
                  <a:lnTo>
                    <a:pt x="94" y="88"/>
                  </a:lnTo>
                  <a:lnTo>
                    <a:pt x="92" y="90"/>
                  </a:lnTo>
                  <a:lnTo>
                    <a:pt x="90" y="92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4" y="90"/>
                  </a:lnTo>
                  <a:lnTo>
                    <a:pt x="96" y="88"/>
                  </a:lnTo>
                  <a:lnTo>
                    <a:pt x="96" y="86"/>
                  </a:lnTo>
                  <a:lnTo>
                    <a:pt x="96" y="86"/>
                  </a:lnTo>
                  <a:close/>
                  <a:moveTo>
                    <a:pt x="100" y="95"/>
                  </a:moveTo>
                  <a:lnTo>
                    <a:pt x="100" y="95"/>
                  </a:lnTo>
                  <a:lnTo>
                    <a:pt x="94" y="101"/>
                  </a:lnTo>
                  <a:lnTo>
                    <a:pt x="92" y="105"/>
                  </a:lnTo>
                  <a:lnTo>
                    <a:pt x="92" y="105"/>
                  </a:lnTo>
                  <a:lnTo>
                    <a:pt x="96" y="101"/>
                  </a:lnTo>
                  <a:lnTo>
                    <a:pt x="98" y="97"/>
                  </a:lnTo>
                  <a:lnTo>
                    <a:pt x="100" y="95"/>
                  </a:lnTo>
                  <a:lnTo>
                    <a:pt x="100" y="95"/>
                  </a:lnTo>
                  <a:close/>
                  <a:moveTo>
                    <a:pt x="101" y="109"/>
                  </a:moveTo>
                  <a:lnTo>
                    <a:pt x="101" y="109"/>
                  </a:lnTo>
                  <a:lnTo>
                    <a:pt x="101" y="107"/>
                  </a:lnTo>
                  <a:lnTo>
                    <a:pt x="101" y="107"/>
                  </a:lnTo>
                  <a:lnTo>
                    <a:pt x="101" y="107"/>
                  </a:lnTo>
                  <a:lnTo>
                    <a:pt x="96" y="114"/>
                  </a:lnTo>
                  <a:lnTo>
                    <a:pt x="94" y="120"/>
                  </a:lnTo>
                  <a:lnTo>
                    <a:pt x="94" y="120"/>
                  </a:lnTo>
                  <a:lnTo>
                    <a:pt x="98" y="114"/>
                  </a:lnTo>
                  <a:lnTo>
                    <a:pt x="101" y="111"/>
                  </a:lnTo>
                  <a:lnTo>
                    <a:pt x="101" y="109"/>
                  </a:lnTo>
                  <a:lnTo>
                    <a:pt x="101" y="109"/>
                  </a:lnTo>
                  <a:close/>
                  <a:moveTo>
                    <a:pt x="121" y="31"/>
                  </a:moveTo>
                  <a:lnTo>
                    <a:pt x="121" y="31"/>
                  </a:lnTo>
                  <a:lnTo>
                    <a:pt x="115" y="34"/>
                  </a:lnTo>
                  <a:lnTo>
                    <a:pt x="109" y="36"/>
                  </a:lnTo>
                  <a:lnTo>
                    <a:pt x="109" y="36"/>
                  </a:lnTo>
                  <a:lnTo>
                    <a:pt x="121" y="34"/>
                  </a:lnTo>
                  <a:lnTo>
                    <a:pt x="121" y="34"/>
                  </a:lnTo>
                  <a:lnTo>
                    <a:pt x="121" y="33"/>
                  </a:lnTo>
                  <a:lnTo>
                    <a:pt x="121" y="31"/>
                  </a:lnTo>
                  <a:lnTo>
                    <a:pt x="121" y="31"/>
                  </a:lnTo>
                  <a:close/>
                  <a:moveTo>
                    <a:pt x="122" y="25"/>
                  </a:moveTo>
                  <a:lnTo>
                    <a:pt x="122" y="25"/>
                  </a:lnTo>
                  <a:lnTo>
                    <a:pt x="115" y="29"/>
                  </a:lnTo>
                  <a:lnTo>
                    <a:pt x="111" y="31"/>
                  </a:lnTo>
                  <a:lnTo>
                    <a:pt x="111" y="31"/>
                  </a:lnTo>
                  <a:lnTo>
                    <a:pt x="121" y="27"/>
                  </a:lnTo>
                  <a:lnTo>
                    <a:pt x="121" y="27"/>
                  </a:lnTo>
                  <a:lnTo>
                    <a:pt x="122" y="25"/>
                  </a:lnTo>
                  <a:lnTo>
                    <a:pt x="122" y="25"/>
                  </a:lnTo>
                  <a:lnTo>
                    <a:pt x="122" y="25"/>
                  </a:lnTo>
                  <a:close/>
                  <a:moveTo>
                    <a:pt x="124" y="10"/>
                  </a:moveTo>
                  <a:lnTo>
                    <a:pt x="124" y="10"/>
                  </a:lnTo>
                  <a:lnTo>
                    <a:pt x="117" y="15"/>
                  </a:lnTo>
                  <a:lnTo>
                    <a:pt x="113" y="17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7" y="17"/>
                  </a:lnTo>
                  <a:lnTo>
                    <a:pt x="122" y="13"/>
                  </a:lnTo>
                  <a:lnTo>
                    <a:pt x="122" y="13"/>
                  </a:lnTo>
                  <a:lnTo>
                    <a:pt x="124" y="12"/>
                  </a:lnTo>
                  <a:lnTo>
                    <a:pt x="124" y="10"/>
                  </a:lnTo>
                  <a:lnTo>
                    <a:pt x="124" y="1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17"/>
            <p:cNvSpPr>
              <a:spLocks noEditPoints="1"/>
            </p:cNvSpPr>
            <p:nvPr/>
          </p:nvSpPr>
          <p:spPr bwMode="auto">
            <a:xfrm>
              <a:off x="6049963" y="2774950"/>
              <a:ext cx="217488" cy="317500"/>
            </a:xfrm>
            <a:custGeom>
              <a:avLst/>
              <a:gdLst/>
              <a:ahLst/>
              <a:cxnLst>
                <a:cxn ang="0">
                  <a:pos x="111" y="93"/>
                </a:cxn>
                <a:cxn ang="0">
                  <a:pos x="76" y="188"/>
                </a:cxn>
                <a:cxn ang="0">
                  <a:pos x="32" y="198"/>
                </a:cxn>
                <a:cxn ang="0">
                  <a:pos x="29" y="175"/>
                </a:cxn>
                <a:cxn ang="0">
                  <a:pos x="46" y="118"/>
                </a:cxn>
                <a:cxn ang="0">
                  <a:pos x="23" y="66"/>
                </a:cxn>
                <a:cxn ang="0">
                  <a:pos x="0" y="23"/>
                </a:cxn>
                <a:cxn ang="0">
                  <a:pos x="29" y="4"/>
                </a:cxn>
                <a:cxn ang="0">
                  <a:pos x="65" y="21"/>
                </a:cxn>
                <a:cxn ang="0">
                  <a:pos x="80" y="13"/>
                </a:cxn>
                <a:cxn ang="0">
                  <a:pos x="118" y="0"/>
                </a:cxn>
                <a:cxn ang="0">
                  <a:pos x="95" y="34"/>
                </a:cxn>
                <a:cxn ang="0">
                  <a:pos x="78" y="66"/>
                </a:cxn>
                <a:cxn ang="0">
                  <a:pos x="25" y="5"/>
                </a:cxn>
                <a:cxn ang="0">
                  <a:pos x="72" y="99"/>
                </a:cxn>
                <a:cxn ang="0">
                  <a:pos x="53" y="179"/>
                </a:cxn>
                <a:cxn ang="0">
                  <a:pos x="90" y="150"/>
                </a:cxn>
                <a:cxn ang="0">
                  <a:pos x="126" y="30"/>
                </a:cxn>
                <a:cxn ang="0">
                  <a:pos x="78" y="21"/>
                </a:cxn>
                <a:cxn ang="0">
                  <a:pos x="93" y="11"/>
                </a:cxn>
                <a:cxn ang="0">
                  <a:pos x="4" y="23"/>
                </a:cxn>
                <a:cxn ang="0">
                  <a:pos x="4" y="23"/>
                </a:cxn>
                <a:cxn ang="0">
                  <a:pos x="13" y="26"/>
                </a:cxn>
                <a:cxn ang="0">
                  <a:pos x="8" y="28"/>
                </a:cxn>
                <a:cxn ang="0">
                  <a:pos x="23" y="23"/>
                </a:cxn>
                <a:cxn ang="0">
                  <a:pos x="84" y="24"/>
                </a:cxn>
                <a:cxn ang="0">
                  <a:pos x="15" y="40"/>
                </a:cxn>
                <a:cxn ang="0">
                  <a:pos x="21" y="36"/>
                </a:cxn>
                <a:cxn ang="0">
                  <a:pos x="31" y="36"/>
                </a:cxn>
                <a:cxn ang="0">
                  <a:pos x="23" y="55"/>
                </a:cxn>
                <a:cxn ang="0">
                  <a:pos x="25" y="47"/>
                </a:cxn>
                <a:cxn ang="0">
                  <a:pos x="78" y="53"/>
                </a:cxn>
                <a:cxn ang="0">
                  <a:pos x="82" y="64"/>
                </a:cxn>
                <a:cxn ang="0">
                  <a:pos x="82" y="64"/>
                </a:cxn>
                <a:cxn ang="0">
                  <a:pos x="29" y="57"/>
                </a:cxn>
                <a:cxn ang="0">
                  <a:pos x="44" y="61"/>
                </a:cxn>
                <a:cxn ang="0">
                  <a:pos x="31" y="66"/>
                </a:cxn>
                <a:cxn ang="0">
                  <a:pos x="31" y="66"/>
                </a:cxn>
                <a:cxn ang="0">
                  <a:pos x="48" y="70"/>
                </a:cxn>
                <a:cxn ang="0">
                  <a:pos x="38" y="80"/>
                </a:cxn>
                <a:cxn ang="0">
                  <a:pos x="52" y="84"/>
                </a:cxn>
                <a:cxn ang="0">
                  <a:pos x="53" y="78"/>
                </a:cxn>
                <a:cxn ang="0">
                  <a:pos x="42" y="85"/>
                </a:cxn>
                <a:cxn ang="0">
                  <a:pos x="61" y="91"/>
                </a:cxn>
                <a:cxn ang="0">
                  <a:pos x="55" y="95"/>
                </a:cxn>
                <a:cxn ang="0">
                  <a:pos x="48" y="97"/>
                </a:cxn>
                <a:cxn ang="0">
                  <a:pos x="67" y="105"/>
                </a:cxn>
                <a:cxn ang="0">
                  <a:pos x="48" y="131"/>
                </a:cxn>
                <a:cxn ang="0">
                  <a:pos x="65" y="118"/>
                </a:cxn>
                <a:cxn ang="0">
                  <a:pos x="46" y="148"/>
                </a:cxn>
                <a:cxn ang="0">
                  <a:pos x="63" y="131"/>
                </a:cxn>
                <a:cxn ang="0">
                  <a:pos x="46" y="160"/>
                </a:cxn>
                <a:cxn ang="0">
                  <a:pos x="46" y="160"/>
                </a:cxn>
                <a:cxn ang="0">
                  <a:pos x="44" y="173"/>
                </a:cxn>
                <a:cxn ang="0">
                  <a:pos x="57" y="188"/>
                </a:cxn>
                <a:cxn ang="0">
                  <a:pos x="57" y="186"/>
                </a:cxn>
                <a:cxn ang="0">
                  <a:pos x="40" y="188"/>
                </a:cxn>
                <a:cxn ang="0">
                  <a:pos x="42" y="196"/>
                </a:cxn>
                <a:cxn ang="0">
                  <a:pos x="42" y="196"/>
                </a:cxn>
              </a:cxnLst>
              <a:rect l="0" t="0" r="r" b="b"/>
              <a:pathLst>
                <a:path w="137" h="200">
                  <a:moveTo>
                    <a:pt x="137" y="2"/>
                  </a:moveTo>
                  <a:lnTo>
                    <a:pt x="137" y="2"/>
                  </a:lnTo>
                  <a:lnTo>
                    <a:pt x="137" y="7"/>
                  </a:lnTo>
                  <a:lnTo>
                    <a:pt x="135" y="13"/>
                  </a:lnTo>
                  <a:lnTo>
                    <a:pt x="132" y="24"/>
                  </a:lnTo>
                  <a:lnTo>
                    <a:pt x="132" y="24"/>
                  </a:lnTo>
                  <a:lnTo>
                    <a:pt x="111" y="93"/>
                  </a:lnTo>
                  <a:lnTo>
                    <a:pt x="92" y="164"/>
                  </a:lnTo>
                  <a:lnTo>
                    <a:pt x="92" y="164"/>
                  </a:lnTo>
                  <a:lnTo>
                    <a:pt x="86" y="175"/>
                  </a:lnTo>
                  <a:lnTo>
                    <a:pt x="86" y="175"/>
                  </a:lnTo>
                  <a:lnTo>
                    <a:pt x="82" y="185"/>
                  </a:lnTo>
                  <a:lnTo>
                    <a:pt x="82" y="185"/>
                  </a:lnTo>
                  <a:lnTo>
                    <a:pt x="76" y="188"/>
                  </a:lnTo>
                  <a:lnTo>
                    <a:pt x="71" y="192"/>
                  </a:lnTo>
                  <a:lnTo>
                    <a:pt x="71" y="192"/>
                  </a:lnTo>
                  <a:lnTo>
                    <a:pt x="61" y="198"/>
                  </a:lnTo>
                  <a:lnTo>
                    <a:pt x="55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32" y="198"/>
                  </a:lnTo>
                  <a:lnTo>
                    <a:pt x="25" y="196"/>
                  </a:lnTo>
                  <a:lnTo>
                    <a:pt x="23" y="194"/>
                  </a:lnTo>
                  <a:lnTo>
                    <a:pt x="23" y="194"/>
                  </a:lnTo>
                  <a:lnTo>
                    <a:pt x="23" y="190"/>
                  </a:lnTo>
                  <a:lnTo>
                    <a:pt x="25" y="185"/>
                  </a:lnTo>
                  <a:lnTo>
                    <a:pt x="29" y="175"/>
                  </a:lnTo>
                  <a:lnTo>
                    <a:pt x="29" y="175"/>
                  </a:lnTo>
                  <a:lnTo>
                    <a:pt x="31" y="167"/>
                  </a:lnTo>
                  <a:lnTo>
                    <a:pt x="31" y="167"/>
                  </a:lnTo>
                  <a:lnTo>
                    <a:pt x="38" y="146"/>
                  </a:lnTo>
                  <a:lnTo>
                    <a:pt x="44" y="125"/>
                  </a:lnTo>
                  <a:lnTo>
                    <a:pt x="44" y="125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8" y="110"/>
                  </a:lnTo>
                  <a:lnTo>
                    <a:pt x="48" y="110"/>
                  </a:lnTo>
                  <a:lnTo>
                    <a:pt x="46" y="105"/>
                  </a:lnTo>
                  <a:lnTo>
                    <a:pt x="44" y="99"/>
                  </a:lnTo>
                  <a:lnTo>
                    <a:pt x="36" y="87"/>
                  </a:lnTo>
                  <a:lnTo>
                    <a:pt x="36" y="87"/>
                  </a:lnTo>
                  <a:lnTo>
                    <a:pt x="23" y="66"/>
                  </a:lnTo>
                  <a:lnTo>
                    <a:pt x="23" y="66"/>
                  </a:lnTo>
                  <a:lnTo>
                    <a:pt x="15" y="51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" y="28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2" y="19"/>
                  </a:lnTo>
                  <a:lnTo>
                    <a:pt x="6" y="15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9" y="4"/>
                  </a:lnTo>
                  <a:lnTo>
                    <a:pt x="38" y="2"/>
                  </a:lnTo>
                  <a:lnTo>
                    <a:pt x="46" y="2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7" y="7"/>
                  </a:lnTo>
                  <a:lnTo>
                    <a:pt x="59" y="11"/>
                  </a:lnTo>
                  <a:lnTo>
                    <a:pt x="65" y="21"/>
                  </a:lnTo>
                  <a:lnTo>
                    <a:pt x="65" y="21"/>
                  </a:lnTo>
                  <a:lnTo>
                    <a:pt x="67" y="28"/>
                  </a:lnTo>
                  <a:lnTo>
                    <a:pt x="72" y="38"/>
                  </a:lnTo>
                  <a:lnTo>
                    <a:pt x="72" y="38"/>
                  </a:lnTo>
                  <a:lnTo>
                    <a:pt x="72" y="19"/>
                  </a:lnTo>
                  <a:lnTo>
                    <a:pt x="72" y="19"/>
                  </a:lnTo>
                  <a:lnTo>
                    <a:pt x="80" y="13"/>
                  </a:lnTo>
                  <a:lnTo>
                    <a:pt x="86" y="9"/>
                  </a:lnTo>
                  <a:lnTo>
                    <a:pt x="86" y="9"/>
                  </a:lnTo>
                  <a:lnTo>
                    <a:pt x="93" y="4"/>
                  </a:lnTo>
                  <a:lnTo>
                    <a:pt x="97" y="2"/>
                  </a:lnTo>
                  <a:lnTo>
                    <a:pt x="103" y="0"/>
                  </a:lnTo>
                  <a:lnTo>
                    <a:pt x="103" y="0"/>
                  </a:lnTo>
                  <a:lnTo>
                    <a:pt x="118" y="0"/>
                  </a:lnTo>
                  <a:lnTo>
                    <a:pt x="137" y="2"/>
                  </a:lnTo>
                  <a:lnTo>
                    <a:pt x="137" y="2"/>
                  </a:lnTo>
                  <a:close/>
                  <a:moveTo>
                    <a:pt x="101" y="4"/>
                  </a:moveTo>
                  <a:lnTo>
                    <a:pt x="101" y="4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95" y="34"/>
                  </a:lnTo>
                  <a:lnTo>
                    <a:pt x="90" y="61"/>
                  </a:lnTo>
                  <a:lnTo>
                    <a:pt x="90" y="61"/>
                  </a:lnTo>
                  <a:lnTo>
                    <a:pt x="88" y="68"/>
                  </a:lnTo>
                  <a:lnTo>
                    <a:pt x="84" y="74"/>
                  </a:lnTo>
                  <a:lnTo>
                    <a:pt x="84" y="74"/>
                  </a:lnTo>
                  <a:lnTo>
                    <a:pt x="80" y="70"/>
                  </a:lnTo>
                  <a:lnTo>
                    <a:pt x="78" y="66"/>
                  </a:lnTo>
                  <a:lnTo>
                    <a:pt x="76" y="59"/>
                  </a:lnTo>
                  <a:lnTo>
                    <a:pt x="76" y="59"/>
                  </a:lnTo>
                  <a:lnTo>
                    <a:pt x="65" y="32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25" y="5"/>
                  </a:lnTo>
                  <a:lnTo>
                    <a:pt x="25" y="5"/>
                  </a:lnTo>
                  <a:lnTo>
                    <a:pt x="34" y="23"/>
                  </a:lnTo>
                  <a:lnTo>
                    <a:pt x="44" y="40"/>
                  </a:lnTo>
                  <a:lnTo>
                    <a:pt x="61" y="78"/>
                  </a:lnTo>
                  <a:lnTo>
                    <a:pt x="61" y="78"/>
                  </a:lnTo>
                  <a:lnTo>
                    <a:pt x="69" y="89"/>
                  </a:lnTo>
                  <a:lnTo>
                    <a:pt x="72" y="95"/>
                  </a:lnTo>
                  <a:lnTo>
                    <a:pt x="72" y="99"/>
                  </a:lnTo>
                  <a:lnTo>
                    <a:pt x="72" y="99"/>
                  </a:lnTo>
                  <a:lnTo>
                    <a:pt x="71" y="108"/>
                  </a:lnTo>
                  <a:lnTo>
                    <a:pt x="71" y="108"/>
                  </a:lnTo>
                  <a:lnTo>
                    <a:pt x="69" y="120"/>
                  </a:lnTo>
                  <a:lnTo>
                    <a:pt x="69" y="120"/>
                  </a:lnTo>
                  <a:lnTo>
                    <a:pt x="63" y="152"/>
                  </a:lnTo>
                  <a:lnTo>
                    <a:pt x="53" y="179"/>
                  </a:lnTo>
                  <a:lnTo>
                    <a:pt x="53" y="179"/>
                  </a:lnTo>
                  <a:lnTo>
                    <a:pt x="59" y="181"/>
                  </a:lnTo>
                  <a:lnTo>
                    <a:pt x="65" y="183"/>
                  </a:lnTo>
                  <a:lnTo>
                    <a:pt x="78" y="183"/>
                  </a:lnTo>
                  <a:lnTo>
                    <a:pt x="78" y="183"/>
                  </a:lnTo>
                  <a:lnTo>
                    <a:pt x="84" y="167"/>
                  </a:lnTo>
                  <a:lnTo>
                    <a:pt x="90" y="150"/>
                  </a:lnTo>
                  <a:lnTo>
                    <a:pt x="90" y="150"/>
                  </a:lnTo>
                  <a:lnTo>
                    <a:pt x="95" y="125"/>
                  </a:lnTo>
                  <a:lnTo>
                    <a:pt x="103" y="103"/>
                  </a:lnTo>
                  <a:lnTo>
                    <a:pt x="103" y="103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30"/>
                  </a:lnTo>
                  <a:lnTo>
                    <a:pt x="132" y="5"/>
                  </a:lnTo>
                  <a:lnTo>
                    <a:pt x="132" y="5"/>
                  </a:lnTo>
                  <a:lnTo>
                    <a:pt x="116" y="4"/>
                  </a:lnTo>
                  <a:lnTo>
                    <a:pt x="101" y="4"/>
                  </a:lnTo>
                  <a:lnTo>
                    <a:pt x="101" y="4"/>
                  </a:lnTo>
                  <a:close/>
                  <a:moveTo>
                    <a:pt x="78" y="21"/>
                  </a:moveTo>
                  <a:lnTo>
                    <a:pt x="78" y="21"/>
                  </a:lnTo>
                  <a:lnTo>
                    <a:pt x="78" y="23"/>
                  </a:lnTo>
                  <a:lnTo>
                    <a:pt x="78" y="23"/>
                  </a:lnTo>
                  <a:lnTo>
                    <a:pt x="78" y="23"/>
                  </a:lnTo>
                  <a:lnTo>
                    <a:pt x="82" y="19"/>
                  </a:lnTo>
                  <a:lnTo>
                    <a:pt x="88" y="17"/>
                  </a:lnTo>
                  <a:lnTo>
                    <a:pt x="92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0" y="13"/>
                  </a:lnTo>
                  <a:lnTo>
                    <a:pt x="86" y="15"/>
                  </a:lnTo>
                  <a:lnTo>
                    <a:pt x="82" y="19"/>
                  </a:lnTo>
                  <a:lnTo>
                    <a:pt x="78" y="21"/>
                  </a:lnTo>
                  <a:lnTo>
                    <a:pt x="78" y="21"/>
                  </a:lnTo>
                  <a:close/>
                  <a:moveTo>
                    <a:pt x="4" y="23"/>
                  </a:moveTo>
                  <a:lnTo>
                    <a:pt x="4" y="23"/>
                  </a:lnTo>
                  <a:lnTo>
                    <a:pt x="13" y="19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17" y="13"/>
                  </a:lnTo>
                  <a:lnTo>
                    <a:pt x="11" y="15"/>
                  </a:lnTo>
                  <a:lnTo>
                    <a:pt x="4" y="23"/>
                  </a:lnTo>
                  <a:lnTo>
                    <a:pt x="4" y="23"/>
                  </a:lnTo>
                  <a:close/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3" y="26"/>
                  </a:lnTo>
                  <a:lnTo>
                    <a:pt x="15" y="21"/>
                  </a:lnTo>
                  <a:lnTo>
                    <a:pt x="15" y="21"/>
                  </a:lnTo>
                  <a:lnTo>
                    <a:pt x="15" y="24"/>
                  </a:lnTo>
                  <a:lnTo>
                    <a:pt x="11" y="24"/>
                  </a:lnTo>
                  <a:lnTo>
                    <a:pt x="10" y="26"/>
                  </a:lnTo>
                  <a:lnTo>
                    <a:pt x="8" y="28"/>
                  </a:lnTo>
                  <a:lnTo>
                    <a:pt x="8" y="28"/>
                  </a:lnTo>
                  <a:close/>
                  <a:moveTo>
                    <a:pt x="17" y="30"/>
                  </a:moveTo>
                  <a:lnTo>
                    <a:pt x="17" y="30"/>
                  </a:lnTo>
                  <a:lnTo>
                    <a:pt x="23" y="26"/>
                  </a:lnTo>
                  <a:lnTo>
                    <a:pt x="25" y="26"/>
                  </a:lnTo>
                  <a:lnTo>
                    <a:pt x="25" y="23"/>
                  </a:lnTo>
                  <a:lnTo>
                    <a:pt x="25" y="23"/>
                  </a:lnTo>
                  <a:lnTo>
                    <a:pt x="23" y="23"/>
                  </a:lnTo>
                  <a:lnTo>
                    <a:pt x="21" y="24"/>
                  </a:lnTo>
                  <a:lnTo>
                    <a:pt x="17" y="30"/>
                  </a:lnTo>
                  <a:lnTo>
                    <a:pt x="17" y="30"/>
                  </a:lnTo>
                  <a:close/>
                  <a:moveTo>
                    <a:pt x="78" y="32"/>
                  </a:moveTo>
                  <a:lnTo>
                    <a:pt x="78" y="32"/>
                  </a:lnTo>
                  <a:lnTo>
                    <a:pt x="82" y="28"/>
                  </a:lnTo>
                  <a:lnTo>
                    <a:pt x="84" y="24"/>
                  </a:lnTo>
                  <a:lnTo>
                    <a:pt x="84" y="24"/>
                  </a:lnTo>
                  <a:lnTo>
                    <a:pt x="80" y="28"/>
                  </a:lnTo>
                  <a:lnTo>
                    <a:pt x="78" y="28"/>
                  </a:lnTo>
                  <a:lnTo>
                    <a:pt x="78" y="32"/>
                  </a:lnTo>
                  <a:lnTo>
                    <a:pt x="78" y="32"/>
                  </a:lnTo>
                  <a:close/>
                  <a:moveTo>
                    <a:pt x="15" y="40"/>
                  </a:moveTo>
                  <a:lnTo>
                    <a:pt x="15" y="40"/>
                  </a:lnTo>
                  <a:lnTo>
                    <a:pt x="15" y="42"/>
                  </a:lnTo>
                  <a:lnTo>
                    <a:pt x="17" y="45"/>
                  </a:lnTo>
                  <a:lnTo>
                    <a:pt x="17" y="45"/>
                  </a:lnTo>
                  <a:lnTo>
                    <a:pt x="19" y="40"/>
                  </a:lnTo>
                  <a:lnTo>
                    <a:pt x="21" y="38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19" y="36"/>
                  </a:lnTo>
                  <a:lnTo>
                    <a:pt x="15" y="40"/>
                  </a:lnTo>
                  <a:lnTo>
                    <a:pt x="15" y="40"/>
                  </a:lnTo>
                  <a:close/>
                  <a:moveTo>
                    <a:pt x="29" y="38"/>
                  </a:moveTo>
                  <a:lnTo>
                    <a:pt x="29" y="38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29" y="34"/>
                  </a:lnTo>
                  <a:lnTo>
                    <a:pt x="29" y="34"/>
                  </a:lnTo>
                  <a:lnTo>
                    <a:pt x="29" y="38"/>
                  </a:lnTo>
                  <a:lnTo>
                    <a:pt x="29" y="38"/>
                  </a:lnTo>
                  <a:close/>
                  <a:moveTo>
                    <a:pt x="23" y="55"/>
                  </a:moveTo>
                  <a:lnTo>
                    <a:pt x="23" y="55"/>
                  </a:lnTo>
                  <a:lnTo>
                    <a:pt x="25" y="51"/>
                  </a:lnTo>
                  <a:lnTo>
                    <a:pt x="27" y="47"/>
                  </a:lnTo>
                  <a:lnTo>
                    <a:pt x="27" y="47"/>
                  </a:lnTo>
                  <a:lnTo>
                    <a:pt x="27" y="47"/>
                  </a:lnTo>
                  <a:lnTo>
                    <a:pt x="27" y="47"/>
                  </a:lnTo>
                  <a:lnTo>
                    <a:pt x="25" y="47"/>
                  </a:lnTo>
                  <a:lnTo>
                    <a:pt x="25" y="47"/>
                  </a:lnTo>
                  <a:lnTo>
                    <a:pt x="23" y="51"/>
                  </a:lnTo>
                  <a:lnTo>
                    <a:pt x="21" y="53"/>
                  </a:lnTo>
                  <a:lnTo>
                    <a:pt x="23" y="55"/>
                  </a:lnTo>
                  <a:lnTo>
                    <a:pt x="23" y="55"/>
                  </a:lnTo>
                  <a:close/>
                  <a:moveTo>
                    <a:pt x="76" y="55"/>
                  </a:moveTo>
                  <a:lnTo>
                    <a:pt x="76" y="55"/>
                  </a:lnTo>
                  <a:lnTo>
                    <a:pt x="78" y="53"/>
                  </a:lnTo>
                  <a:lnTo>
                    <a:pt x="80" y="51"/>
                  </a:lnTo>
                  <a:lnTo>
                    <a:pt x="80" y="51"/>
                  </a:lnTo>
                  <a:lnTo>
                    <a:pt x="78" y="53"/>
                  </a:lnTo>
                  <a:lnTo>
                    <a:pt x="76" y="55"/>
                  </a:lnTo>
                  <a:lnTo>
                    <a:pt x="76" y="55"/>
                  </a:lnTo>
                  <a:close/>
                  <a:moveTo>
                    <a:pt x="82" y="64"/>
                  </a:moveTo>
                  <a:lnTo>
                    <a:pt x="82" y="64"/>
                  </a:lnTo>
                  <a:lnTo>
                    <a:pt x="84" y="61"/>
                  </a:lnTo>
                  <a:lnTo>
                    <a:pt x="86" y="57"/>
                  </a:lnTo>
                  <a:lnTo>
                    <a:pt x="84" y="55"/>
                  </a:lnTo>
                  <a:lnTo>
                    <a:pt x="84" y="55"/>
                  </a:lnTo>
                  <a:lnTo>
                    <a:pt x="82" y="61"/>
                  </a:lnTo>
                  <a:lnTo>
                    <a:pt x="80" y="63"/>
                  </a:lnTo>
                  <a:lnTo>
                    <a:pt x="82" y="64"/>
                  </a:lnTo>
                  <a:lnTo>
                    <a:pt x="82" y="64"/>
                  </a:lnTo>
                  <a:close/>
                  <a:moveTo>
                    <a:pt x="25" y="61"/>
                  </a:moveTo>
                  <a:lnTo>
                    <a:pt x="25" y="61"/>
                  </a:lnTo>
                  <a:lnTo>
                    <a:pt x="27" y="63"/>
                  </a:lnTo>
                  <a:lnTo>
                    <a:pt x="27" y="63"/>
                  </a:lnTo>
                  <a:lnTo>
                    <a:pt x="29" y="61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25" y="61"/>
                  </a:lnTo>
                  <a:lnTo>
                    <a:pt x="25" y="61"/>
                  </a:lnTo>
                  <a:close/>
                  <a:moveTo>
                    <a:pt x="40" y="63"/>
                  </a:moveTo>
                  <a:lnTo>
                    <a:pt x="40" y="63"/>
                  </a:lnTo>
                  <a:lnTo>
                    <a:pt x="42" y="63"/>
                  </a:lnTo>
                  <a:lnTo>
                    <a:pt x="44" y="61"/>
                  </a:lnTo>
                  <a:lnTo>
                    <a:pt x="44" y="61"/>
                  </a:lnTo>
                  <a:lnTo>
                    <a:pt x="42" y="61"/>
                  </a:lnTo>
                  <a:lnTo>
                    <a:pt x="42" y="61"/>
                  </a:lnTo>
                  <a:lnTo>
                    <a:pt x="40" y="63"/>
                  </a:lnTo>
                  <a:lnTo>
                    <a:pt x="40" y="63"/>
                  </a:lnTo>
                  <a:close/>
                  <a:moveTo>
                    <a:pt x="31" y="66"/>
                  </a:moveTo>
                  <a:lnTo>
                    <a:pt x="31" y="66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31" y="66"/>
                  </a:lnTo>
                  <a:lnTo>
                    <a:pt x="31" y="66"/>
                  </a:lnTo>
                  <a:close/>
                  <a:moveTo>
                    <a:pt x="46" y="74"/>
                  </a:moveTo>
                  <a:lnTo>
                    <a:pt x="46" y="74"/>
                  </a:lnTo>
                  <a:lnTo>
                    <a:pt x="50" y="74"/>
                  </a:lnTo>
                  <a:lnTo>
                    <a:pt x="52" y="72"/>
                  </a:lnTo>
                  <a:lnTo>
                    <a:pt x="52" y="72"/>
                  </a:lnTo>
                  <a:lnTo>
                    <a:pt x="50" y="70"/>
                  </a:lnTo>
                  <a:lnTo>
                    <a:pt x="48" y="70"/>
                  </a:lnTo>
                  <a:lnTo>
                    <a:pt x="48" y="70"/>
                  </a:lnTo>
                  <a:lnTo>
                    <a:pt x="46" y="74"/>
                  </a:lnTo>
                  <a:lnTo>
                    <a:pt x="46" y="74"/>
                  </a:lnTo>
                  <a:close/>
                  <a:moveTo>
                    <a:pt x="36" y="76"/>
                  </a:moveTo>
                  <a:lnTo>
                    <a:pt x="36" y="76"/>
                  </a:lnTo>
                  <a:lnTo>
                    <a:pt x="36" y="78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40" y="74"/>
                  </a:lnTo>
                  <a:lnTo>
                    <a:pt x="40" y="72"/>
                  </a:lnTo>
                  <a:lnTo>
                    <a:pt x="40" y="72"/>
                  </a:lnTo>
                  <a:lnTo>
                    <a:pt x="36" y="76"/>
                  </a:lnTo>
                  <a:lnTo>
                    <a:pt x="36" y="76"/>
                  </a:lnTo>
                  <a:close/>
                  <a:moveTo>
                    <a:pt x="52" y="84"/>
                  </a:moveTo>
                  <a:lnTo>
                    <a:pt x="52" y="84"/>
                  </a:lnTo>
                  <a:lnTo>
                    <a:pt x="53" y="84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2" y="84"/>
                  </a:lnTo>
                  <a:lnTo>
                    <a:pt x="52" y="84"/>
                  </a:lnTo>
                  <a:close/>
                  <a:moveTo>
                    <a:pt x="44" y="87"/>
                  </a:moveTo>
                  <a:lnTo>
                    <a:pt x="44" y="87"/>
                  </a:lnTo>
                  <a:lnTo>
                    <a:pt x="44" y="87"/>
                  </a:lnTo>
                  <a:lnTo>
                    <a:pt x="42" y="85"/>
                  </a:lnTo>
                  <a:lnTo>
                    <a:pt x="42" y="85"/>
                  </a:lnTo>
                  <a:lnTo>
                    <a:pt x="42" y="87"/>
                  </a:lnTo>
                  <a:lnTo>
                    <a:pt x="44" y="87"/>
                  </a:lnTo>
                  <a:lnTo>
                    <a:pt x="44" y="87"/>
                  </a:lnTo>
                  <a:close/>
                  <a:moveTo>
                    <a:pt x="55" y="95"/>
                  </a:moveTo>
                  <a:lnTo>
                    <a:pt x="55" y="95"/>
                  </a:lnTo>
                  <a:lnTo>
                    <a:pt x="59" y="93"/>
                  </a:lnTo>
                  <a:lnTo>
                    <a:pt x="61" y="91"/>
                  </a:lnTo>
                  <a:lnTo>
                    <a:pt x="61" y="91"/>
                  </a:lnTo>
                  <a:lnTo>
                    <a:pt x="61" y="89"/>
                  </a:lnTo>
                  <a:lnTo>
                    <a:pt x="59" y="87"/>
                  </a:lnTo>
                  <a:lnTo>
                    <a:pt x="59" y="87"/>
                  </a:lnTo>
                  <a:lnTo>
                    <a:pt x="57" y="91"/>
                  </a:lnTo>
                  <a:lnTo>
                    <a:pt x="55" y="95"/>
                  </a:lnTo>
                  <a:lnTo>
                    <a:pt x="55" y="95"/>
                  </a:lnTo>
                  <a:close/>
                  <a:moveTo>
                    <a:pt x="48" y="97"/>
                  </a:moveTo>
                  <a:lnTo>
                    <a:pt x="48" y="97"/>
                  </a:lnTo>
                  <a:lnTo>
                    <a:pt x="50" y="95"/>
                  </a:lnTo>
                  <a:lnTo>
                    <a:pt x="50" y="95"/>
                  </a:lnTo>
                  <a:lnTo>
                    <a:pt x="48" y="95"/>
                  </a:lnTo>
                  <a:lnTo>
                    <a:pt x="48" y="95"/>
                  </a:lnTo>
                  <a:lnTo>
                    <a:pt x="48" y="97"/>
                  </a:lnTo>
                  <a:lnTo>
                    <a:pt x="48" y="97"/>
                  </a:lnTo>
                  <a:lnTo>
                    <a:pt x="48" y="97"/>
                  </a:lnTo>
                  <a:close/>
                  <a:moveTo>
                    <a:pt x="57" y="108"/>
                  </a:moveTo>
                  <a:lnTo>
                    <a:pt x="57" y="108"/>
                  </a:lnTo>
                  <a:lnTo>
                    <a:pt x="63" y="106"/>
                  </a:lnTo>
                  <a:lnTo>
                    <a:pt x="67" y="105"/>
                  </a:lnTo>
                  <a:lnTo>
                    <a:pt x="67" y="105"/>
                  </a:lnTo>
                  <a:lnTo>
                    <a:pt x="67" y="99"/>
                  </a:lnTo>
                  <a:lnTo>
                    <a:pt x="67" y="99"/>
                  </a:lnTo>
                  <a:lnTo>
                    <a:pt x="65" y="101"/>
                  </a:lnTo>
                  <a:lnTo>
                    <a:pt x="61" y="103"/>
                  </a:lnTo>
                  <a:lnTo>
                    <a:pt x="57" y="108"/>
                  </a:lnTo>
                  <a:lnTo>
                    <a:pt x="57" y="108"/>
                  </a:lnTo>
                  <a:close/>
                  <a:moveTo>
                    <a:pt x="48" y="131"/>
                  </a:moveTo>
                  <a:lnTo>
                    <a:pt x="48" y="131"/>
                  </a:lnTo>
                  <a:lnTo>
                    <a:pt x="53" y="129"/>
                  </a:lnTo>
                  <a:lnTo>
                    <a:pt x="55" y="127"/>
                  </a:lnTo>
                  <a:lnTo>
                    <a:pt x="59" y="125"/>
                  </a:lnTo>
                  <a:lnTo>
                    <a:pt x="63" y="124"/>
                  </a:lnTo>
                  <a:lnTo>
                    <a:pt x="63" y="124"/>
                  </a:lnTo>
                  <a:lnTo>
                    <a:pt x="65" y="118"/>
                  </a:lnTo>
                  <a:lnTo>
                    <a:pt x="65" y="114"/>
                  </a:lnTo>
                  <a:lnTo>
                    <a:pt x="65" y="112"/>
                  </a:lnTo>
                  <a:lnTo>
                    <a:pt x="65" y="112"/>
                  </a:lnTo>
                  <a:lnTo>
                    <a:pt x="48" y="131"/>
                  </a:lnTo>
                  <a:lnTo>
                    <a:pt x="48" y="131"/>
                  </a:lnTo>
                  <a:close/>
                  <a:moveTo>
                    <a:pt x="46" y="148"/>
                  </a:moveTo>
                  <a:lnTo>
                    <a:pt x="46" y="148"/>
                  </a:lnTo>
                  <a:lnTo>
                    <a:pt x="50" y="146"/>
                  </a:lnTo>
                  <a:lnTo>
                    <a:pt x="53" y="143"/>
                  </a:lnTo>
                  <a:lnTo>
                    <a:pt x="57" y="141"/>
                  </a:lnTo>
                  <a:lnTo>
                    <a:pt x="61" y="139"/>
                  </a:lnTo>
                  <a:lnTo>
                    <a:pt x="61" y="139"/>
                  </a:lnTo>
                  <a:lnTo>
                    <a:pt x="63" y="133"/>
                  </a:lnTo>
                  <a:lnTo>
                    <a:pt x="63" y="131"/>
                  </a:lnTo>
                  <a:lnTo>
                    <a:pt x="61" y="129"/>
                  </a:lnTo>
                  <a:lnTo>
                    <a:pt x="61" y="129"/>
                  </a:lnTo>
                  <a:lnTo>
                    <a:pt x="53" y="139"/>
                  </a:lnTo>
                  <a:lnTo>
                    <a:pt x="46" y="148"/>
                  </a:lnTo>
                  <a:lnTo>
                    <a:pt x="46" y="148"/>
                  </a:lnTo>
                  <a:close/>
                  <a:moveTo>
                    <a:pt x="46" y="160"/>
                  </a:moveTo>
                  <a:lnTo>
                    <a:pt x="46" y="160"/>
                  </a:lnTo>
                  <a:lnTo>
                    <a:pt x="55" y="154"/>
                  </a:lnTo>
                  <a:lnTo>
                    <a:pt x="57" y="150"/>
                  </a:lnTo>
                  <a:lnTo>
                    <a:pt x="57" y="146"/>
                  </a:lnTo>
                  <a:lnTo>
                    <a:pt x="57" y="146"/>
                  </a:lnTo>
                  <a:lnTo>
                    <a:pt x="52" y="152"/>
                  </a:lnTo>
                  <a:lnTo>
                    <a:pt x="46" y="160"/>
                  </a:lnTo>
                  <a:lnTo>
                    <a:pt x="46" y="160"/>
                  </a:lnTo>
                  <a:close/>
                  <a:moveTo>
                    <a:pt x="53" y="162"/>
                  </a:moveTo>
                  <a:lnTo>
                    <a:pt x="53" y="162"/>
                  </a:lnTo>
                  <a:lnTo>
                    <a:pt x="44" y="169"/>
                  </a:lnTo>
                  <a:lnTo>
                    <a:pt x="36" y="179"/>
                  </a:lnTo>
                  <a:lnTo>
                    <a:pt x="36" y="179"/>
                  </a:lnTo>
                  <a:lnTo>
                    <a:pt x="40" y="177"/>
                  </a:lnTo>
                  <a:lnTo>
                    <a:pt x="44" y="173"/>
                  </a:lnTo>
                  <a:lnTo>
                    <a:pt x="53" y="169"/>
                  </a:lnTo>
                  <a:lnTo>
                    <a:pt x="53" y="169"/>
                  </a:lnTo>
                  <a:lnTo>
                    <a:pt x="55" y="162"/>
                  </a:lnTo>
                  <a:lnTo>
                    <a:pt x="55" y="162"/>
                  </a:lnTo>
                  <a:lnTo>
                    <a:pt x="53" y="162"/>
                  </a:lnTo>
                  <a:lnTo>
                    <a:pt x="53" y="162"/>
                  </a:lnTo>
                  <a:close/>
                  <a:moveTo>
                    <a:pt x="57" y="188"/>
                  </a:moveTo>
                  <a:lnTo>
                    <a:pt x="57" y="188"/>
                  </a:lnTo>
                  <a:lnTo>
                    <a:pt x="59" y="188"/>
                  </a:lnTo>
                  <a:lnTo>
                    <a:pt x="61" y="186"/>
                  </a:lnTo>
                  <a:lnTo>
                    <a:pt x="61" y="186"/>
                  </a:lnTo>
                  <a:lnTo>
                    <a:pt x="57" y="185"/>
                  </a:lnTo>
                  <a:lnTo>
                    <a:pt x="57" y="185"/>
                  </a:lnTo>
                  <a:lnTo>
                    <a:pt x="57" y="186"/>
                  </a:lnTo>
                  <a:lnTo>
                    <a:pt x="57" y="188"/>
                  </a:lnTo>
                  <a:lnTo>
                    <a:pt x="57" y="188"/>
                  </a:lnTo>
                  <a:close/>
                  <a:moveTo>
                    <a:pt x="44" y="186"/>
                  </a:moveTo>
                  <a:lnTo>
                    <a:pt x="44" y="186"/>
                  </a:lnTo>
                  <a:lnTo>
                    <a:pt x="42" y="188"/>
                  </a:lnTo>
                  <a:lnTo>
                    <a:pt x="40" y="188"/>
                  </a:lnTo>
                  <a:lnTo>
                    <a:pt x="40" y="188"/>
                  </a:lnTo>
                  <a:lnTo>
                    <a:pt x="36" y="192"/>
                  </a:lnTo>
                  <a:lnTo>
                    <a:pt x="32" y="194"/>
                  </a:lnTo>
                  <a:lnTo>
                    <a:pt x="32" y="194"/>
                  </a:lnTo>
                  <a:lnTo>
                    <a:pt x="38" y="192"/>
                  </a:lnTo>
                  <a:lnTo>
                    <a:pt x="44" y="186"/>
                  </a:lnTo>
                  <a:lnTo>
                    <a:pt x="44" y="186"/>
                  </a:lnTo>
                  <a:close/>
                  <a:moveTo>
                    <a:pt x="42" y="196"/>
                  </a:moveTo>
                  <a:lnTo>
                    <a:pt x="42" y="196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2" y="194"/>
                  </a:lnTo>
                  <a:lnTo>
                    <a:pt x="42" y="196"/>
                  </a:lnTo>
                  <a:lnTo>
                    <a:pt x="42" y="19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18"/>
            <p:cNvSpPr>
              <a:spLocks noEditPoints="1"/>
            </p:cNvSpPr>
            <p:nvPr/>
          </p:nvSpPr>
          <p:spPr bwMode="auto">
            <a:xfrm>
              <a:off x="2946401" y="1301750"/>
              <a:ext cx="344488" cy="482600"/>
            </a:xfrm>
            <a:custGeom>
              <a:avLst/>
              <a:gdLst/>
              <a:ahLst/>
              <a:cxnLst>
                <a:cxn ang="0">
                  <a:pos x="183" y="89"/>
                </a:cxn>
                <a:cxn ang="0">
                  <a:pos x="112" y="110"/>
                </a:cxn>
                <a:cxn ang="0">
                  <a:pos x="186" y="141"/>
                </a:cxn>
                <a:cxn ang="0">
                  <a:pos x="137" y="207"/>
                </a:cxn>
                <a:cxn ang="0">
                  <a:pos x="99" y="270"/>
                </a:cxn>
                <a:cxn ang="0">
                  <a:pos x="15" y="304"/>
                </a:cxn>
                <a:cxn ang="0">
                  <a:pos x="0" y="198"/>
                </a:cxn>
                <a:cxn ang="0">
                  <a:pos x="11" y="32"/>
                </a:cxn>
                <a:cxn ang="0">
                  <a:pos x="144" y="1"/>
                </a:cxn>
                <a:cxn ang="0">
                  <a:pos x="17" y="274"/>
                </a:cxn>
                <a:cxn ang="0">
                  <a:pos x="11" y="203"/>
                </a:cxn>
                <a:cxn ang="0">
                  <a:pos x="11" y="253"/>
                </a:cxn>
                <a:cxn ang="0">
                  <a:pos x="9" y="243"/>
                </a:cxn>
                <a:cxn ang="0">
                  <a:pos x="13" y="221"/>
                </a:cxn>
                <a:cxn ang="0">
                  <a:pos x="17" y="221"/>
                </a:cxn>
                <a:cxn ang="0">
                  <a:pos x="9" y="171"/>
                </a:cxn>
                <a:cxn ang="0">
                  <a:pos x="11" y="148"/>
                </a:cxn>
                <a:cxn ang="0">
                  <a:pos x="24" y="38"/>
                </a:cxn>
                <a:cxn ang="0">
                  <a:pos x="24" y="38"/>
                </a:cxn>
                <a:cxn ang="0">
                  <a:pos x="15" y="95"/>
                </a:cxn>
                <a:cxn ang="0">
                  <a:pos x="17" y="116"/>
                </a:cxn>
                <a:cxn ang="0">
                  <a:pos x="13" y="234"/>
                </a:cxn>
                <a:cxn ang="0">
                  <a:pos x="38" y="198"/>
                </a:cxn>
                <a:cxn ang="0">
                  <a:pos x="19" y="202"/>
                </a:cxn>
                <a:cxn ang="0">
                  <a:pos x="40" y="184"/>
                </a:cxn>
                <a:cxn ang="0">
                  <a:pos x="11" y="192"/>
                </a:cxn>
                <a:cxn ang="0">
                  <a:pos x="43" y="28"/>
                </a:cxn>
                <a:cxn ang="0">
                  <a:pos x="43" y="38"/>
                </a:cxn>
                <a:cxn ang="0">
                  <a:pos x="30" y="289"/>
                </a:cxn>
                <a:cxn ang="0">
                  <a:pos x="43" y="287"/>
                </a:cxn>
                <a:cxn ang="0">
                  <a:pos x="30" y="162"/>
                </a:cxn>
                <a:cxn ang="0">
                  <a:pos x="17" y="127"/>
                </a:cxn>
                <a:cxn ang="0">
                  <a:pos x="41" y="101"/>
                </a:cxn>
                <a:cxn ang="0">
                  <a:pos x="17" y="154"/>
                </a:cxn>
                <a:cxn ang="0">
                  <a:pos x="45" y="47"/>
                </a:cxn>
                <a:cxn ang="0">
                  <a:pos x="40" y="57"/>
                </a:cxn>
                <a:cxn ang="0">
                  <a:pos x="34" y="224"/>
                </a:cxn>
                <a:cxn ang="0">
                  <a:pos x="40" y="253"/>
                </a:cxn>
                <a:cxn ang="0">
                  <a:pos x="24" y="261"/>
                </a:cxn>
                <a:cxn ang="0">
                  <a:pos x="36" y="243"/>
                </a:cxn>
                <a:cxn ang="0">
                  <a:pos x="87" y="263"/>
                </a:cxn>
                <a:cxn ang="0">
                  <a:pos x="158" y="162"/>
                </a:cxn>
                <a:cxn ang="0">
                  <a:pos x="158" y="116"/>
                </a:cxn>
                <a:cxn ang="0">
                  <a:pos x="104" y="57"/>
                </a:cxn>
                <a:cxn ang="0">
                  <a:pos x="211" y="11"/>
                </a:cxn>
                <a:cxn ang="0">
                  <a:pos x="51" y="11"/>
                </a:cxn>
                <a:cxn ang="0">
                  <a:pos x="61" y="287"/>
                </a:cxn>
                <a:cxn ang="0">
                  <a:pos x="82" y="272"/>
                </a:cxn>
                <a:cxn ang="0">
                  <a:pos x="82" y="272"/>
                </a:cxn>
                <a:cxn ang="0">
                  <a:pos x="122" y="182"/>
                </a:cxn>
                <a:cxn ang="0">
                  <a:pos x="108" y="76"/>
                </a:cxn>
                <a:cxn ang="0">
                  <a:pos x="129" y="72"/>
                </a:cxn>
                <a:cxn ang="0">
                  <a:pos x="144" y="169"/>
                </a:cxn>
                <a:cxn ang="0">
                  <a:pos x="144" y="169"/>
                </a:cxn>
                <a:cxn ang="0">
                  <a:pos x="150" y="68"/>
                </a:cxn>
                <a:cxn ang="0">
                  <a:pos x="152" y="175"/>
                </a:cxn>
                <a:cxn ang="0">
                  <a:pos x="162" y="68"/>
                </a:cxn>
                <a:cxn ang="0">
                  <a:pos x="183" y="61"/>
                </a:cxn>
                <a:cxn ang="0">
                  <a:pos x="188" y="61"/>
                </a:cxn>
              </a:cxnLst>
              <a:rect l="0" t="0" r="r" b="b"/>
              <a:pathLst>
                <a:path w="217" h="304">
                  <a:moveTo>
                    <a:pt x="217" y="3"/>
                  </a:moveTo>
                  <a:lnTo>
                    <a:pt x="217" y="3"/>
                  </a:lnTo>
                  <a:lnTo>
                    <a:pt x="217" y="32"/>
                  </a:lnTo>
                  <a:lnTo>
                    <a:pt x="217" y="47"/>
                  </a:lnTo>
                  <a:lnTo>
                    <a:pt x="211" y="59"/>
                  </a:lnTo>
                  <a:lnTo>
                    <a:pt x="211" y="59"/>
                  </a:lnTo>
                  <a:lnTo>
                    <a:pt x="205" y="66"/>
                  </a:lnTo>
                  <a:lnTo>
                    <a:pt x="194" y="78"/>
                  </a:lnTo>
                  <a:lnTo>
                    <a:pt x="183" y="89"/>
                  </a:lnTo>
                  <a:lnTo>
                    <a:pt x="175" y="95"/>
                  </a:lnTo>
                  <a:lnTo>
                    <a:pt x="175" y="95"/>
                  </a:lnTo>
                  <a:lnTo>
                    <a:pt x="162" y="97"/>
                  </a:lnTo>
                  <a:lnTo>
                    <a:pt x="144" y="99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6" y="102"/>
                  </a:lnTo>
                  <a:lnTo>
                    <a:pt x="108" y="108"/>
                  </a:lnTo>
                  <a:lnTo>
                    <a:pt x="112" y="110"/>
                  </a:lnTo>
                  <a:lnTo>
                    <a:pt x="118" y="110"/>
                  </a:lnTo>
                  <a:lnTo>
                    <a:pt x="129" y="110"/>
                  </a:lnTo>
                  <a:lnTo>
                    <a:pt x="139" y="108"/>
                  </a:lnTo>
                  <a:lnTo>
                    <a:pt x="139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4" y="120"/>
                  </a:lnTo>
                  <a:lnTo>
                    <a:pt x="186" y="129"/>
                  </a:lnTo>
                  <a:lnTo>
                    <a:pt x="186" y="141"/>
                  </a:lnTo>
                  <a:lnTo>
                    <a:pt x="184" y="150"/>
                  </a:lnTo>
                  <a:lnTo>
                    <a:pt x="181" y="160"/>
                  </a:lnTo>
                  <a:lnTo>
                    <a:pt x="177" y="169"/>
                  </a:lnTo>
                  <a:lnTo>
                    <a:pt x="165" y="186"/>
                  </a:lnTo>
                  <a:lnTo>
                    <a:pt x="165" y="186"/>
                  </a:lnTo>
                  <a:lnTo>
                    <a:pt x="154" y="198"/>
                  </a:lnTo>
                  <a:lnTo>
                    <a:pt x="150" y="202"/>
                  </a:lnTo>
                  <a:lnTo>
                    <a:pt x="144" y="205"/>
                  </a:lnTo>
                  <a:lnTo>
                    <a:pt x="137" y="207"/>
                  </a:lnTo>
                  <a:lnTo>
                    <a:pt x="129" y="209"/>
                  </a:lnTo>
                  <a:lnTo>
                    <a:pt x="108" y="207"/>
                  </a:lnTo>
                  <a:lnTo>
                    <a:pt x="108" y="207"/>
                  </a:lnTo>
                  <a:lnTo>
                    <a:pt x="104" y="215"/>
                  </a:lnTo>
                  <a:lnTo>
                    <a:pt x="102" y="223"/>
                  </a:lnTo>
                  <a:lnTo>
                    <a:pt x="102" y="240"/>
                  </a:lnTo>
                  <a:lnTo>
                    <a:pt x="102" y="255"/>
                  </a:lnTo>
                  <a:lnTo>
                    <a:pt x="101" y="263"/>
                  </a:lnTo>
                  <a:lnTo>
                    <a:pt x="99" y="270"/>
                  </a:lnTo>
                  <a:lnTo>
                    <a:pt x="99" y="270"/>
                  </a:lnTo>
                  <a:lnTo>
                    <a:pt x="97" y="276"/>
                  </a:lnTo>
                  <a:lnTo>
                    <a:pt x="93" y="280"/>
                  </a:lnTo>
                  <a:lnTo>
                    <a:pt x="85" y="287"/>
                  </a:lnTo>
                  <a:lnTo>
                    <a:pt x="76" y="295"/>
                  </a:lnTo>
                  <a:lnTo>
                    <a:pt x="68" y="303"/>
                  </a:lnTo>
                  <a:lnTo>
                    <a:pt x="68" y="303"/>
                  </a:lnTo>
                  <a:lnTo>
                    <a:pt x="43" y="304"/>
                  </a:lnTo>
                  <a:lnTo>
                    <a:pt x="15" y="304"/>
                  </a:lnTo>
                  <a:lnTo>
                    <a:pt x="15" y="304"/>
                  </a:lnTo>
                  <a:lnTo>
                    <a:pt x="9" y="301"/>
                  </a:lnTo>
                  <a:lnTo>
                    <a:pt x="3" y="293"/>
                  </a:lnTo>
                  <a:lnTo>
                    <a:pt x="1" y="287"/>
                  </a:lnTo>
                  <a:lnTo>
                    <a:pt x="0" y="278"/>
                  </a:lnTo>
                  <a:lnTo>
                    <a:pt x="0" y="259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0" y="198"/>
                  </a:lnTo>
                  <a:lnTo>
                    <a:pt x="3" y="156"/>
                  </a:lnTo>
                  <a:lnTo>
                    <a:pt x="5" y="116"/>
                  </a:lnTo>
                  <a:lnTo>
                    <a:pt x="7" y="80"/>
                  </a:lnTo>
                  <a:lnTo>
                    <a:pt x="7" y="80"/>
                  </a:lnTo>
                  <a:lnTo>
                    <a:pt x="5" y="57"/>
                  </a:lnTo>
                  <a:lnTo>
                    <a:pt x="5" y="45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11" y="32"/>
                  </a:lnTo>
                  <a:lnTo>
                    <a:pt x="15" y="26"/>
                  </a:lnTo>
                  <a:lnTo>
                    <a:pt x="26" y="17"/>
                  </a:lnTo>
                  <a:lnTo>
                    <a:pt x="38" y="9"/>
                  </a:lnTo>
                  <a:lnTo>
                    <a:pt x="43" y="5"/>
                  </a:lnTo>
                  <a:lnTo>
                    <a:pt x="47" y="1"/>
                  </a:lnTo>
                  <a:lnTo>
                    <a:pt x="47" y="1"/>
                  </a:lnTo>
                  <a:lnTo>
                    <a:pt x="78" y="0"/>
                  </a:lnTo>
                  <a:lnTo>
                    <a:pt x="110" y="0"/>
                  </a:lnTo>
                  <a:lnTo>
                    <a:pt x="144" y="1"/>
                  </a:lnTo>
                  <a:lnTo>
                    <a:pt x="175" y="1"/>
                  </a:lnTo>
                  <a:lnTo>
                    <a:pt x="175" y="1"/>
                  </a:lnTo>
                  <a:lnTo>
                    <a:pt x="198" y="0"/>
                  </a:lnTo>
                  <a:lnTo>
                    <a:pt x="207" y="1"/>
                  </a:lnTo>
                  <a:lnTo>
                    <a:pt x="217" y="3"/>
                  </a:lnTo>
                  <a:lnTo>
                    <a:pt x="217" y="3"/>
                  </a:lnTo>
                  <a:close/>
                  <a:moveTo>
                    <a:pt x="9" y="284"/>
                  </a:moveTo>
                  <a:lnTo>
                    <a:pt x="9" y="284"/>
                  </a:lnTo>
                  <a:lnTo>
                    <a:pt x="17" y="274"/>
                  </a:lnTo>
                  <a:lnTo>
                    <a:pt x="17" y="274"/>
                  </a:lnTo>
                  <a:lnTo>
                    <a:pt x="11" y="274"/>
                  </a:lnTo>
                  <a:lnTo>
                    <a:pt x="7" y="276"/>
                  </a:lnTo>
                  <a:lnTo>
                    <a:pt x="7" y="276"/>
                  </a:lnTo>
                  <a:lnTo>
                    <a:pt x="7" y="282"/>
                  </a:lnTo>
                  <a:lnTo>
                    <a:pt x="9" y="284"/>
                  </a:lnTo>
                  <a:lnTo>
                    <a:pt x="9" y="284"/>
                  </a:lnTo>
                  <a:close/>
                  <a:moveTo>
                    <a:pt x="11" y="203"/>
                  </a:moveTo>
                  <a:lnTo>
                    <a:pt x="11" y="203"/>
                  </a:lnTo>
                  <a:lnTo>
                    <a:pt x="9" y="203"/>
                  </a:lnTo>
                  <a:lnTo>
                    <a:pt x="7" y="205"/>
                  </a:lnTo>
                  <a:lnTo>
                    <a:pt x="7" y="209"/>
                  </a:lnTo>
                  <a:lnTo>
                    <a:pt x="9" y="211"/>
                  </a:lnTo>
                  <a:lnTo>
                    <a:pt x="9" y="211"/>
                  </a:lnTo>
                  <a:lnTo>
                    <a:pt x="11" y="207"/>
                  </a:lnTo>
                  <a:lnTo>
                    <a:pt x="11" y="203"/>
                  </a:lnTo>
                  <a:lnTo>
                    <a:pt x="11" y="203"/>
                  </a:lnTo>
                  <a:close/>
                  <a:moveTo>
                    <a:pt x="11" y="253"/>
                  </a:moveTo>
                  <a:lnTo>
                    <a:pt x="11" y="253"/>
                  </a:lnTo>
                  <a:lnTo>
                    <a:pt x="13" y="249"/>
                  </a:lnTo>
                  <a:lnTo>
                    <a:pt x="15" y="245"/>
                  </a:lnTo>
                  <a:lnTo>
                    <a:pt x="17" y="243"/>
                  </a:lnTo>
                  <a:lnTo>
                    <a:pt x="15" y="242"/>
                  </a:lnTo>
                  <a:lnTo>
                    <a:pt x="15" y="242"/>
                  </a:lnTo>
                  <a:lnTo>
                    <a:pt x="15" y="242"/>
                  </a:lnTo>
                  <a:lnTo>
                    <a:pt x="13" y="243"/>
                  </a:lnTo>
                  <a:lnTo>
                    <a:pt x="9" y="243"/>
                  </a:lnTo>
                  <a:lnTo>
                    <a:pt x="9" y="243"/>
                  </a:lnTo>
                  <a:lnTo>
                    <a:pt x="9" y="243"/>
                  </a:lnTo>
                  <a:lnTo>
                    <a:pt x="9" y="249"/>
                  </a:lnTo>
                  <a:lnTo>
                    <a:pt x="9" y="251"/>
                  </a:lnTo>
                  <a:lnTo>
                    <a:pt x="11" y="253"/>
                  </a:lnTo>
                  <a:lnTo>
                    <a:pt x="11" y="253"/>
                  </a:lnTo>
                  <a:close/>
                  <a:moveTo>
                    <a:pt x="15" y="217"/>
                  </a:moveTo>
                  <a:lnTo>
                    <a:pt x="15" y="217"/>
                  </a:lnTo>
                  <a:lnTo>
                    <a:pt x="13" y="221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8"/>
                  </a:lnTo>
                  <a:lnTo>
                    <a:pt x="9" y="230"/>
                  </a:lnTo>
                  <a:lnTo>
                    <a:pt x="9" y="232"/>
                  </a:lnTo>
                  <a:lnTo>
                    <a:pt x="9" y="232"/>
                  </a:lnTo>
                  <a:lnTo>
                    <a:pt x="11" y="228"/>
                  </a:lnTo>
                  <a:lnTo>
                    <a:pt x="13" y="224"/>
                  </a:lnTo>
                  <a:lnTo>
                    <a:pt x="17" y="221"/>
                  </a:lnTo>
                  <a:lnTo>
                    <a:pt x="15" y="217"/>
                  </a:lnTo>
                  <a:lnTo>
                    <a:pt x="15" y="217"/>
                  </a:lnTo>
                  <a:close/>
                  <a:moveTo>
                    <a:pt x="15" y="165"/>
                  </a:moveTo>
                  <a:lnTo>
                    <a:pt x="15" y="165"/>
                  </a:lnTo>
                  <a:lnTo>
                    <a:pt x="11" y="163"/>
                  </a:lnTo>
                  <a:lnTo>
                    <a:pt x="9" y="162"/>
                  </a:lnTo>
                  <a:lnTo>
                    <a:pt x="9" y="162"/>
                  </a:lnTo>
                  <a:lnTo>
                    <a:pt x="9" y="165"/>
                  </a:lnTo>
                  <a:lnTo>
                    <a:pt x="9" y="171"/>
                  </a:lnTo>
                  <a:lnTo>
                    <a:pt x="9" y="171"/>
                  </a:lnTo>
                  <a:lnTo>
                    <a:pt x="11" y="171"/>
                  </a:lnTo>
                  <a:lnTo>
                    <a:pt x="13" y="169"/>
                  </a:lnTo>
                  <a:lnTo>
                    <a:pt x="15" y="165"/>
                  </a:lnTo>
                  <a:lnTo>
                    <a:pt x="15" y="165"/>
                  </a:lnTo>
                  <a:close/>
                  <a:moveTo>
                    <a:pt x="15" y="142"/>
                  </a:moveTo>
                  <a:lnTo>
                    <a:pt x="15" y="142"/>
                  </a:lnTo>
                  <a:lnTo>
                    <a:pt x="13" y="144"/>
                  </a:lnTo>
                  <a:lnTo>
                    <a:pt x="11" y="148"/>
                  </a:lnTo>
                  <a:lnTo>
                    <a:pt x="9" y="150"/>
                  </a:lnTo>
                  <a:lnTo>
                    <a:pt x="11" y="154"/>
                  </a:lnTo>
                  <a:lnTo>
                    <a:pt x="11" y="154"/>
                  </a:lnTo>
                  <a:lnTo>
                    <a:pt x="13" y="152"/>
                  </a:lnTo>
                  <a:lnTo>
                    <a:pt x="15" y="148"/>
                  </a:lnTo>
                  <a:lnTo>
                    <a:pt x="17" y="144"/>
                  </a:lnTo>
                  <a:lnTo>
                    <a:pt x="15" y="142"/>
                  </a:lnTo>
                  <a:lnTo>
                    <a:pt x="15" y="142"/>
                  </a:lnTo>
                  <a:close/>
                  <a:moveTo>
                    <a:pt x="24" y="38"/>
                  </a:moveTo>
                  <a:lnTo>
                    <a:pt x="24" y="38"/>
                  </a:lnTo>
                  <a:lnTo>
                    <a:pt x="19" y="43"/>
                  </a:lnTo>
                  <a:lnTo>
                    <a:pt x="15" y="47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7" y="49"/>
                  </a:lnTo>
                  <a:lnTo>
                    <a:pt x="21" y="45"/>
                  </a:lnTo>
                  <a:lnTo>
                    <a:pt x="22" y="41"/>
                  </a:lnTo>
                  <a:lnTo>
                    <a:pt x="24" y="38"/>
                  </a:lnTo>
                  <a:lnTo>
                    <a:pt x="24" y="38"/>
                  </a:lnTo>
                  <a:close/>
                  <a:moveTo>
                    <a:pt x="43" y="62"/>
                  </a:moveTo>
                  <a:lnTo>
                    <a:pt x="43" y="62"/>
                  </a:lnTo>
                  <a:lnTo>
                    <a:pt x="36" y="70"/>
                  </a:lnTo>
                  <a:lnTo>
                    <a:pt x="26" y="78"/>
                  </a:lnTo>
                  <a:lnTo>
                    <a:pt x="19" y="87"/>
                  </a:lnTo>
                  <a:lnTo>
                    <a:pt x="17" y="91"/>
                  </a:lnTo>
                  <a:lnTo>
                    <a:pt x="15" y="95"/>
                  </a:lnTo>
                  <a:lnTo>
                    <a:pt x="15" y="95"/>
                  </a:lnTo>
                  <a:lnTo>
                    <a:pt x="26" y="85"/>
                  </a:lnTo>
                  <a:lnTo>
                    <a:pt x="34" y="81"/>
                  </a:lnTo>
                  <a:lnTo>
                    <a:pt x="40" y="80"/>
                  </a:lnTo>
                  <a:lnTo>
                    <a:pt x="40" y="80"/>
                  </a:lnTo>
                  <a:lnTo>
                    <a:pt x="34" y="89"/>
                  </a:lnTo>
                  <a:lnTo>
                    <a:pt x="26" y="99"/>
                  </a:lnTo>
                  <a:lnTo>
                    <a:pt x="21" y="106"/>
                  </a:lnTo>
                  <a:lnTo>
                    <a:pt x="19" y="110"/>
                  </a:lnTo>
                  <a:lnTo>
                    <a:pt x="17" y="116"/>
                  </a:lnTo>
                  <a:lnTo>
                    <a:pt x="17" y="116"/>
                  </a:lnTo>
                  <a:lnTo>
                    <a:pt x="28" y="104"/>
                  </a:lnTo>
                  <a:lnTo>
                    <a:pt x="38" y="95"/>
                  </a:lnTo>
                  <a:lnTo>
                    <a:pt x="41" y="87"/>
                  </a:lnTo>
                  <a:lnTo>
                    <a:pt x="43" y="81"/>
                  </a:lnTo>
                  <a:lnTo>
                    <a:pt x="45" y="72"/>
                  </a:lnTo>
                  <a:lnTo>
                    <a:pt x="43" y="62"/>
                  </a:lnTo>
                  <a:lnTo>
                    <a:pt x="43" y="62"/>
                  </a:lnTo>
                  <a:close/>
                  <a:moveTo>
                    <a:pt x="13" y="234"/>
                  </a:moveTo>
                  <a:lnTo>
                    <a:pt x="13" y="234"/>
                  </a:lnTo>
                  <a:lnTo>
                    <a:pt x="19" y="230"/>
                  </a:lnTo>
                  <a:lnTo>
                    <a:pt x="24" y="224"/>
                  </a:lnTo>
                  <a:lnTo>
                    <a:pt x="40" y="215"/>
                  </a:lnTo>
                  <a:lnTo>
                    <a:pt x="40" y="215"/>
                  </a:lnTo>
                  <a:lnTo>
                    <a:pt x="40" y="205"/>
                  </a:lnTo>
                  <a:lnTo>
                    <a:pt x="40" y="202"/>
                  </a:lnTo>
                  <a:lnTo>
                    <a:pt x="38" y="198"/>
                  </a:lnTo>
                  <a:lnTo>
                    <a:pt x="38" y="198"/>
                  </a:lnTo>
                  <a:lnTo>
                    <a:pt x="22" y="217"/>
                  </a:lnTo>
                  <a:lnTo>
                    <a:pt x="15" y="228"/>
                  </a:lnTo>
                  <a:lnTo>
                    <a:pt x="13" y="234"/>
                  </a:lnTo>
                  <a:lnTo>
                    <a:pt x="13" y="234"/>
                  </a:lnTo>
                  <a:close/>
                  <a:moveTo>
                    <a:pt x="38" y="175"/>
                  </a:moveTo>
                  <a:lnTo>
                    <a:pt x="38" y="175"/>
                  </a:lnTo>
                  <a:lnTo>
                    <a:pt x="32" y="182"/>
                  </a:lnTo>
                  <a:lnTo>
                    <a:pt x="26" y="192"/>
                  </a:lnTo>
                  <a:lnTo>
                    <a:pt x="19" y="202"/>
                  </a:lnTo>
                  <a:lnTo>
                    <a:pt x="15" y="209"/>
                  </a:lnTo>
                  <a:lnTo>
                    <a:pt x="15" y="209"/>
                  </a:lnTo>
                  <a:lnTo>
                    <a:pt x="19" y="205"/>
                  </a:lnTo>
                  <a:lnTo>
                    <a:pt x="24" y="202"/>
                  </a:lnTo>
                  <a:lnTo>
                    <a:pt x="30" y="198"/>
                  </a:lnTo>
                  <a:lnTo>
                    <a:pt x="36" y="192"/>
                  </a:lnTo>
                  <a:lnTo>
                    <a:pt x="36" y="192"/>
                  </a:lnTo>
                  <a:lnTo>
                    <a:pt x="38" y="188"/>
                  </a:lnTo>
                  <a:lnTo>
                    <a:pt x="40" y="184"/>
                  </a:lnTo>
                  <a:lnTo>
                    <a:pt x="38" y="175"/>
                  </a:lnTo>
                  <a:lnTo>
                    <a:pt x="38" y="175"/>
                  </a:lnTo>
                  <a:close/>
                  <a:moveTo>
                    <a:pt x="40" y="158"/>
                  </a:moveTo>
                  <a:lnTo>
                    <a:pt x="40" y="158"/>
                  </a:lnTo>
                  <a:lnTo>
                    <a:pt x="32" y="165"/>
                  </a:lnTo>
                  <a:lnTo>
                    <a:pt x="22" y="175"/>
                  </a:lnTo>
                  <a:lnTo>
                    <a:pt x="15" y="184"/>
                  </a:lnTo>
                  <a:lnTo>
                    <a:pt x="11" y="188"/>
                  </a:lnTo>
                  <a:lnTo>
                    <a:pt x="11" y="192"/>
                  </a:lnTo>
                  <a:lnTo>
                    <a:pt x="11" y="192"/>
                  </a:lnTo>
                  <a:lnTo>
                    <a:pt x="19" y="188"/>
                  </a:lnTo>
                  <a:lnTo>
                    <a:pt x="28" y="179"/>
                  </a:lnTo>
                  <a:lnTo>
                    <a:pt x="36" y="167"/>
                  </a:lnTo>
                  <a:lnTo>
                    <a:pt x="38" y="162"/>
                  </a:lnTo>
                  <a:lnTo>
                    <a:pt x="40" y="158"/>
                  </a:lnTo>
                  <a:lnTo>
                    <a:pt x="40" y="158"/>
                  </a:lnTo>
                  <a:close/>
                  <a:moveTo>
                    <a:pt x="43" y="28"/>
                  </a:moveTo>
                  <a:lnTo>
                    <a:pt x="43" y="28"/>
                  </a:lnTo>
                  <a:lnTo>
                    <a:pt x="30" y="41"/>
                  </a:lnTo>
                  <a:lnTo>
                    <a:pt x="24" y="49"/>
                  </a:lnTo>
                  <a:lnTo>
                    <a:pt x="22" y="57"/>
                  </a:lnTo>
                  <a:lnTo>
                    <a:pt x="22" y="57"/>
                  </a:lnTo>
                  <a:lnTo>
                    <a:pt x="24" y="53"/>
                  </a:lnTo>
                  <a:lnTo>
                    <a:pt x="28" y="51"/>
                  </a:lnTo>
                  <a:lnTo>
                    <a:pt x="36" y="45"/>
                  </a:lnTo>
                  <a:lnTo>
                    <a:pt x="40" y="41"/>
                  </a:lnTo>
                  <a:lnTo>
                    <a:pt x="43" y="38"/>
                  </a:lnTo>
                  <a:lnTo>
                    <a:pt x="43" y="34"/>
                  </a:lnTo>
                  <a:lnTo>
                    <a:pt x="43" y="28"/>
                  </a:lnTo>
                  <a:lnTo>
                    <a:pt x="43" y="28"/>
                  </a:lnTo>
                  <a:close/>
                  <a:moveTo>
                    <a:pt x="43" y="287"/>
                  </a:moveTo>
                  <a:lnTo>
                    <a:pt x="43" y="287"/>
                  </a:lnTo>
                  <a:lnTo>
                    <a:pt x="41" y="289"/>
                  </a:lnTo>
                  <a:lnTo>
                    <a:pt x="38" y="291"/>
                  </a:lnTo>
                  <a:lnTo>
                    <a:pt x="30" y="289"/>
                  </a:lnTo>
                  <a:lnTo>
                    <a:pt x="30" y="289"/>
                  </a:lnTo>
                  <a:lnTo>
                    <a:pt x="26" y="291"/>
                  </a:lnTo>
                  <a:lnTo>
                    <a:pt x="22" y="295"/>
                  </a:lnTo>
                  <a:lnTo>
                    <a:pt x="22" y="295"/>
                  </a:lnTo>
                  <a:lnTo>
                    <a:pt x="41" y="295"/>
                  </a:lnTo>
                  <a:lnTo>
                    <a:pt x="41" y="295"/>
                  </a:lnTo>
                  <a:lnTo>
                    <a:pt x="43" y="291"/>
                  </a:lnTo>
                  <a:lnTo>
                    <a:pt x="43" y="289"/>
                  </a:lnTo>
                  <a:lnTo>
                    <a:pt x="43" y="287"/>
                  </a:lnTo>
                  <a:lnTo>
                    <a:pt x="43" y="287"/>
                  </a:lnTo>
                  <a:close/>
                  <a:moveTo>
                    <a:pt x="41" y="139"/>
                  </a:moveTo>
                  <a:lnTo>
                    <a:pt x="41" y="139"/>
                  </a:lnTo>
                  <a:lnTo>
                    <a:pt x="34" y="146"/>
                  </a:lnTo>
                  <a:lnTo>
                    <a:pt x="26" y="156"/>
                  </a:lnTo>
                  <a:lnTo>
                    <a:pt x="19" y="167"/>
                  </a:lnTo>
                  <a:lnTo>
                    <a:pt x="13" y="177"/>
                  </a:lnTo>
                  <a:lnTo>
                    <a:pt x="13" y="177"/>
                  </a:lnTo>
                  <a:lnTo>
                    <a:pt x="21" y="171"/>
                  </a:lnTo>
                  <a:lnTo>
                    <a:pt x="30" y="162"/>
                  </a:lnTo>
                  <a:lnTo>
                    <a:pt x="38" y="150"/>
                  </a:lnTo>
                  <a:lnTo>
                    <a:pt x="41" y="144"/>
                  </a:lnTo>
                  <a:lnTo>
                    <a:pt x="41" y="139"/>
                  </a:lnTo>
                  <a:lnTo>
                    <a:pt x="41" y="139"/>
                  </a:lnTo>
                  <a:close/>
                  <a:moveTo>
                    <a:pt x="41" y="101"/>
                  </a:moveTo>
                  <a:lnTo>
                    <a:pt x="41" y="101"/>
                  </a:lnTo>
                  <a:lnTo>
                    <a:pt x="36" y="108"/>
                  </a:lnTo>
                  <a:lnTo>
                    <a:pt x="26" y="118"/>
                  </a:lnTo>
                  <a:lnTo>
                    <a:pt x="17" y="127"/>
                  </a:lnTo>
                  <a:lnTo>
                    <a:pt x="13" y="135"/>
                  </a:lnTo>
                  <a:lnTo>
                    <a:pt x="13" y="135"/>
                  </a:lnTo>
                  <a:lnTo>
                    <a:pt x="22" y="129"/>
                  </a:lnTo>
                  <a:lnTo>
                    <a:pt x="32" y="122"/>
                  </a:lnTo>
                  <a:lnTo>
                    <a:pt x="38" y="116"/>
                  </a:lnTo>
                  <a:lnTo>
                    <a:pt x="40" y="110"/>
                  </a:lnTo>
                  <a:lnTo>
                    <a:pt x="41" y="106"/>
                  </a:lnTo>
                  <a:lnTo>
                    <a:pt x="41" y="101"/>
                  </a:lnTo>
                  <a:lnTo>
                    <a:pt x="41" y="101"/>
                  </a:lnTo>
                  <a:close/>
                  <a:moveTo>
                    <a:pt x="41" y="129"/>
                  </a:moveTo>
                  <a:lnTo>
                    <a:pt x="41" y="129"/>
                  </a:lnTo>
                  <a:lnTo>
                    <a:pt x="41" y="125"/>
                  </a:lnTo>
                  <a:lnTo>
                    <a:pt x="43" y="122"/>
                  </a:lnTo>
                  <a:lnTo>
                    <a:pt x="43" y="122"/>
                  </a:lnTo>
                  <a:lnTo>
                    <a:pt x="36" y="127"/>
                  </a:lnTo>
                  <a:lnTo>
                    <a:pt x="26" y="137"/>
                  </a:lnTo>
                  <a:lnTo>
                    <a:pt x="21" y="148"/>
                  </a:lnTo>
                  <a:lnTo>
                    <a:pt x="17" y="154"/>
                  </a:lnTo>
                  <a:lnTo>
                    <a:pt x="17" y="154"/>
                  </a:lnTo>
                  <a:lnTo>
                    <a:pt x="22" y="148"/>
                  </a:lnTo>
                  <a:lnTo>
                    <a:pt x="28" y="141"/>
                  </a:lnTo>
                  <a:lnTo>
                    <a:pt x="34" y="133"/>
                  </a:lnTo>
                  <a:lnTo>
                    <a:pt x="38" y="131"/>
                  </a:lnTo>
                  <a:lnTo>
                    <a:pt x="41" y="129"/>
                  </a:lnTo>
                  <a:lnTo>
                    <a:pt x="41" y="129"/>
                  </a:lnTo>
                  <a:close/>
                  <a:moveTo>
                    <a:pt x="45" y="47"/>
                  </a:moveTo>
                  <a:lnTo>
                    <a:pt x="45" y="47"/>
                  </a:lnTo>
                  <a:lnTo>
                    <a:pt x="36" y="53"/>
                  </a:lnTo>
                  <a:lnTo>
                    <a:pt x="26" y="62"/>
                  </a:lnTo>
                  <a:lnTo>
                    <a:pt x="19" y="72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15" y="80"/>
                  </a:lnTo>
                  <a:lnTo>
                    <a:pt x="22" y="74"/>
                  </a:lnTo>
                  <a:lnTo>
                    <a:pt x="32" y="66"/>
                  </a:lnTo>
                  <a:lnTo>
                    <a:pt x="40" y="57"/>
                  </a:lnTo>
                  <a:lnTo>
                    <a:pt x="45" y="47"/>
                  </a:lnTo>
                  <a:lnTo>
                    <a:pt x="45" y="47"/>
                  </a:lnTo>
                  <a:close/>
                  <a:moveTo>
                    <a:pt x="40" y="232"/>
                  </a:moveTo>
                  <a:lnTo>
                    <a:pt x="40" y="232"/>
                  </a:lnTo>
                  <a:lnTo>
                    <a:pt x="40" y="226"/>
                  </a:lnTo>
                  <a:lnTo>
                    <a:pt x="40" y="224"/>
                  </a:lnTo>
                  <a:lnTo>
                    <a:pt x="38" y="223"/>
                  </a:lnTo>
                  <a:lnTo>
                    <a:pt x="38" y="223"/>
                  </a:lnTo>
                  <a:lnTo>
                    <a:pt x="34" y="224"/>
                  </a:lnTo>
                  <a:lnTo>
                    <a:pt x="28" y="228"/>
                  </a:lnTo>
                  <a:lnTo>
                    <a:pt x="21" y="234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28" y="234"/>
                  </a:lnTo>
                  <a:lnTo>
                    <a:pt x="40" y="232"/>
                  </a:lnTo>
                  <a:lnTo>
                    <a:pt x="40" y="232"/>
                  </a:lnTo>
                  <a:close/>
                  <a:moveTo>
                    <a:pt x="40" y="253"/>
                  </a:moveTo>
                  <a:lnTo>
                    <a:pt x="40" y="253"/>
                  </a:lnTo>
                  <a:lnTo>
                    <a:pt x="34" y="253"/>
                  </a:lnTo>
                  <a:lnTo>
                    <a:pt x="22" y="257"/>
                  </a:lnTo>
                  <a:lnTo>
                    <a:pt x="17" y="259"/>
                  </a:lnTo>
                  <a:lnTo>
                    <a:pt x="11" y="261"/>
                  </a:lnTo>
                  <a:lnTo>
                    <a:pt x="9" y="264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15" y="266"/>
                  </a:lnTo>
                  <a:lnTo>
                    <a:pt x="24" y="261"/>
                  </a:lnTo>
                  <a:lnTo>
                    <a:pt x="36" y="257"/>
                  </a:lnTo>
                  <a:lnTo>
                    <a:pt x="40" y="253"/>
                  </a:lnTo>
                  <a:lnTo>
                    <a:pt x="40" y="253"/>
                  </a:lnTo>
                  <a:close/>
                  <a:moveTo>
                    <a:pt x="38" y="234"/>
                  </a:moveTo>
                  <a:lnTo>
                    <a:pt x="38" y="234"/>
                  </a:lnTo>
                  <a:lnTo>
                    <a:pt x="38" y="238"/>
                  </a:lnTo>
                  <a:lnTo>
                    <a:pt x="36" y="240"/>
                  </a:lnTo>
                  <a:lnTo>
                    <a:pt x="34" y="242"/>
                  </a:lnTo>
                  <a:lnTo>
                    <a:pt x="36" y="243"/>
                  </a:lnTo>
                  <a:lnTo>
                    <a:pt x="36" y="243"/>
                  </a:lnTo>
                  <a:lnTo>
                    <a:pt x="38" y="240"/>
                  </a:lnTo>
                  <a:lnTo>
                    <a:pt x="40" y="236"/>
                  </a:lnTo>
                  <a:lnTo>
                    <a:pt x="38" y="234"/>
                  </a:lnTo>
                  <a:lnTo>
                    <a:pt x="38" y="234"/>
                  </a:lnTo>
                  <a:close/>
                  <a:moveTo>
                    <a:pt x="49" y="264"/>
                  </a:moveTo>
                  <a:lnTo>
                    <a:pt x="49" y="264"/>
                  </a:lnTo>
                  <a:lnTo>
                    <a:pt x="68" y="264"/>
                  </a:lnTo>
                  <a:lnTo>
                    <a:pt x="87" y="263"/>
                  </a:lnTo>
                  <a:lnTo>
                    <a:pt x="87" y="263"/>
                  </a:lnTo>
                  <a:lnTo>
                    <a:pt x="91" y="236"/>
                  </a:lnTo>
                  <a:lnTo>
                    <a:pt x="93" y="211"/>
                  </a:lnTo>
                  <a:lnTo>
                    <a:pt x="95" y="186"/>
                  </a:lnTo>
                  <a:lnTo>
                    <a:pt x="101" y="162"/>
                  </a:lnTo>
                  <a:lnTo>
                    <a:pt x="101" y="162"/>
                  </a:lnTo>
                  <a:lnTo>
                    <a:pt x="118" y="162"/>
                  </a:lnTo>
                  <a:lnTo>
                    <a:pt x="139" y="162"/>
                  </a:lnTo>
                  <a:lnTo>
                    <a:pt x="158" y="162"/>
                  </a:lnTo>
                  <a:lnTo>
                    <a:pt x="167" y="160"/>
                  </a:lnTo>
                  <a:lnTo>
                    <a:pt x="175" y="156"/>
                  </a:lnTo>
                  <a:lnTo>
                    <a:pt x="175" y="156"/>
                  </a:lnTo>
                  <a:lnTo>
                    <a:pt x="179" y="137"/>
                  </a:lnTo>
                  <a:lnTo>
                    <a:pt x="179" y="125"/>
                  </a:lnTo>
                  <a:lnTo>
                    <a:pt x="175" y="118"/>
                  </a:lnTo>
                  <a:lnTo>
                    <a:pt x="175" y="118"/>
                  </a:lnTo>
                  <a:lnTo>
                    <a:pt x="167" y="116"/>
                  </a:lnTo>
                  <a:lnTo>
                    <a:pt x="158" y="116"/>
                  </a:lnTo>
                  <a:lnTo>
                    <a:pt x="139" y="118"/>
                  </a:lnTo>
                  <a:lnTo>
                    <a:pt x="120" y="120"/>
                  </a:lnTo>
                  <a:lnTo>
                    <a:pt x="112" y="118"/>
                  </a:lnTo>
                  <a:lnTo>
                    <a:pt x="102" y="116"/>
                  </a:lnTo>
                  <a:lnTo>
                    <a:pt x="102" y="116"/>
                  </a:lnTo>
                  <a:lnTo>
                    <a:pt x="101" y="110"/>
                  </a:lnTo>
                  <a:lnTo>
                    <a:pt x="99" y="102"/>
                  </a:lnTo>
                  <a:lnTo>
                    <a:pt x="99" y="87"/>
                  </a:lnTo>
                  <a:lnTo>
                    <a:pt x="104" y="57"/>
                  </a:lnTo>
                  <a:lnTo>
                    <a:pt x="104" y="57"/>
                  </a:lnTo>
                  <a:lnTo>
                    <a:pt x="129" y="55"/>
                  </a:lnTo>
                  <a:lnTo>
                    <a:pt x="154" y="55"/>
                  </a:lnTo>
                  <a:lnTo>
                    <a:pt x="183" y="53"/>
                  </a:lnTo>
                  <a:lnTo>
                    <a:pt x="205" y="49"/>
                  </a:lnTo>
                  <a:lnTo>
                    <a:pt x="205" y="49"/>
                  </a:lnTo>
                  <a:lnTo>
                    <a:pt x="209" y="30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03" y="7"/>
                  </a:lnTo>
                  <a:lnTo>
                    <a:pt x="194" y="7"/>
                  </a:lnTo>
                  <a:lnTo>
                    <a:pt x="177" y="9"/>
                  </a:lnTo>
                  <a:lnTo>
                    <a:pt x="177" y="9"/>
                  </a:lnTo>
                  <a:lnTo>
                    <a:pt x="144" y="9"/>
                  </a:lnTo>
                  <a:lnTo>
                    <a:pt x="112" y="7"/>
                  </a:lnTo>
                  <a:lnTo>
                    <a:pt x="80" y="7"/>
                  </a:lnTo>
                  <a:lnTo>
                    <a:pt x="64" y="9"/>
                  </a:lnTo>
                  <a:lnTo>
                    <a:pt x="51" y="11"/>
                  </a:lnTo>
                  <a:lnTo>
                    <a:pt x="51" y="11"/>
                  </a:lnTo>
                  <a:lnTo>
                    <a:pt x="51" y="80"/>
                  </a:lnTo>
                  <a:lnTo>
                    <a:pt x="47" y="142"/>
                  </a:lnTo>
                  <a:lnTo>
                    <a:pt x="47" y="203"/>
                  </a:lnTo>
                  <a:lnTo>
                    <a:pt x="47" y="234"/>
                  </a:lnTo>
                  <a:lnTo>
                    <a:pt x="49" y="264"/>
                  </a:lnTo>
                  <a:lnTo>
                    <a:pt x="49" y="264"/>
                  </a:lnTo>
                  <a:close/>
                  <a:moveTo>
                    <a:pt x="61" y="287"/>
                  </a:moveTo>
                  <a:lnTo>
                    <a:pt x="61" y="287"/>
                  </a:lnTo>
                  <a:lnTo>
                    <a:pt x="55" y="291"/>
                  </a:lnTo>
                  <a:lnTo>
                    <a:pt x="53" y="293"/>
                  </a:lnTo>
                  <a:lnTo>
                    <a:pt x="55" y="295"/>
                  </a:lnTo>
                  <a:lnTo>
                    <a:pt x="55" y="295"/>
                  </a:lnTo>
                  <a:lnTo>
                    <a:pt x="59" y="293"/>
                  </a:lnTo>
                  <a:lnTo>
                    <a:pt x="59" y="289"/>
                  </a:lnTo>
                  <a:lnTo>
                    <a:pt x="61" y="287"/>
                  </a:lnTo>
                  <a:lnTo>
                    <a:pt x="61" y="287"/>
                  </a:lnTo>
                  <a:close/>
                  <a:moveTo>
                    <a:pt x="82" y="272"/>
                  </a:moveTo>
                  <a:lnTo>
                    <a:pt x="82" y="272"/>
                  </a:lnTo>
                  <a:lnTo>
                    <a:pt x="78" y="272"/>
                  </a:lnTo>
                  <a:lnTo>
                    <a:pt x="76" y="274"/>
                  </a:lnTo>
                  <a:lnTo>
                    <a:pt x="72" y="280"/>
                  </a:lnTo>
                  <a:lnTo>
                    <a:pt x="72" y="280"/>
                  </a:lnTo>
                  <a:lnTo>
                    <a:pt x="76" y="280"/>
                  </a:lnTo>
                  <a:lnTo>
                    <a:pt x="78" y="278"/>
                  </a:lnTo>
                  <a:lnTo>
                    <a:pt x="82" y="272"/>
                  </a:lnTo>
                  <a:lnTo>
                    <a:pt x="82" y="272"/>
                  </a:lnTo>
                  <a:close/>
                  <a:moveTo>
                    <a:pt x="129" y="169"/>
                  </a:moveTo>
                  <a:lnTo>
                    <a:pt x="129" y="169"/>
                  </a:lnTo>
                  <a:lnTo>
                    <a:pt x="125" y="171"/>
                  </a:lnTo>
                  <a:lnTo>
                    <a:pt x="122" y="173"/>
                  </a:lnTo>
                  <a:lnTo>
                    <a:pt x="118" y="179"/>
                  </a:lnTo>
                  <a:lnTo>
                    <a:pt x="114" y="186"/>
                  </a:lnTo>
                  <a:lnTo>
                    <a:pt x="108" y="190"/>
                  </a:lnTo>
                  <a:lnTo>
                    <a:pt x="108" y="190"/>
                  </a:lnTo>
                  <a:lnTo>
                    <a:pt x="122" y="182"/>
                  </a:lnTo>
                  <a:lnTo>
                    <a:pt x="125" y="177"/>
                  </a:lnTo>
                  <a:lnTo>
                    <a:pt x="129" y="169"/>
                  </a:lnTo>
                  <a:lnTo>
                    <a:pt x="129" y="169"/>
                  </a:lnTo>
                  <a:close/>
                  <a:moveTo>
                    <a:pt x="123" y="62"/>
                  </a:moveTo>
                  <a:lnTo>
                    <a:pt x="123" y="62"/>
                  </a:lnTo>
                  <a:lnTo>
                    <a:pt x="118" y="64"/>
                  </a:lnTo>
                  <a:lnTo>
                    <a:pt x="114" y="66"/>
                  </a:lnTo>
                  <a:lnTo>
                    <a:pt x="108" y="76"/>
                  </a:lnTo>
                  <a:lnTo>
                    <a:pt x="108" y="76"/>
                  </a:lnTo>
                  <a:lnTo>
                    <a:pt x="118" y="72"/>
                  </a:lnTo>
                  <a:lnTo>
                    <a:pt x="122" y="68"/>
                  </a:lnTo>
                  <a:lnTo>
                    <a:pt x="123" y="62"/>
                  </a:lnTo>
                  <a:lnTo>
                    <a:pt x="123" y="62"/>
                  </a:lnTo>
                  <a:close/>
                  <a:moveTo>
                    <a:pt x="143" y="61"/>
                  </a:moveTo>
                  <a:lnTo>
                    <a:pt x="143" y="61"/>
                  </a:lnTo>
                  <a:lnTo>
                    <a:pt x="137" y="62"/>
                  </a:lnTo>
                  <a:lnTo>
                    <a:pt x="131" y="66"/>
                  </a:lnTo>
                  <a:lnTo>
                    <a:pt x="129" y="72"/>
                  </a:lnTo>
                  <a:lnTo>
                    <a:pt x="129" y="76"/>
                  </a:lnTo>
                  <a:lnTo>
                    <a:pt x="129" y="76"/>
                  </a:lnTo>
                  <a:lnTo>
                    <a:pt x="131" y="72"/>
                  </a:lnTo>
                  <a:lnTo>
                    <a:pt x="135" y="68"/>
                  </a:lnTo>
                  <a:lnTo>
                    <a:pt x="139" y="66"/>
                  </a:lnTo>
                  <a:lnTo>
                    <a:pt x="143" y="61"/>
                  </a:lnTo>
                  <a:lnTo>
                    <a:pt x="143" y="61"/>
                  </a:lnTo>
                  <a:close/>
                  <a:moveTo>
                    <a:pt x="144" y="169"/>
                  </a:moveTo>
                  <a:lnTo>
                    <a:pt x="144" y="169"/>
                  </a:lnTo>
                  <a:lnTo>
                    <a:pt x="141" y="171"/>
                  </a:lnTo>
                  <a:lnTo>
                    <a:pt x="137" y="175"/>
                  </a:lnTo>
                  <a:lnTo>
                    <a:pt x="133" y="179"/>
                  </a:lnTo>
                  <a:lnTo>
                    <a:pt x="133" y="181"/>
                  </a:lnTo>
                  <a:lnTo>
                    <a:pt x="133" y="181"/>
                  </a:lnTo>
                  <a:lnTo>
                    <a:pt x="141" y="175"/>
                  </a:lnTo>
                  <a:lnTo>
                    <a:pt x="143" y="173"/>
                  </a:lnTo>
                  <a:lnTo>
                    <a:pt x="144" y="169"/>
                  </a:lnTo>
                  <a:lnTo>
                    <a:pt x="144" y="169"/>
                  </a:lnTo>
                  <a:close/>
                  <a:moveTo>
                    <a:pt x="160" y="61"/>
                  </a:moveTo>
                  <a:lnTo>
                    <a:pt x="160" y="61"/>
                  </a:lnTo>
                  <a:lnTo>
                    <a:pt x="152" y="62"/>
                  </a:lnTo>
                  <a:lnTo>
                    <a:pt x="148" y="66"/>
                  </a:lnTo>
                  <a:lnTo>
                    <a:pt x="144" y="72"/>
                  </a:lnTo>
                  <a:lnTo>
                    <a:pt x="143" y="76"/>
                  </a:lnTo>
                  <a:lnTo>
                    <a:pt x="143" y="76"/>
                  </a:lnTo>
                  <a:lnTo>
                    <a:pt x="146" y="72"/>
                  </a:lnTo>
                  <a:lnTo>
                    <a:pt x="150" y="68"/>
                  </a:lnTo>
                  <a:lnTo>
                    <a:pt x="156" y="64"/>
                  </a:lnTo>
                  <a:lnTo>
                    <a:pt x="160" y="61"/>
                  </a:lnTo>
                  <a:lnTo>
                    <a:pt x="160" y="61"/>
                  </a:lnTo>
                  <a:close/>
                  <a:moveTo>
                    <a:pt x="158" y="167"/>
                  </a:moveTo>
                  <a:lnTo>
                    <a:pt x="158" y="167"/>
                  </a:lnTo>
                  <a:lnTo>
                    <a:pt x="152" y="171"/>
                  </a:lnTo>
                  <a:lnTo>
                    <a:pt x="152" y="173"/>
                  </a:lnTo>
                  <a:lnTo>
                    <a:pt x="152" y="175"/>
                  </a:lnTo>
                  <a:lnTo>
                    <a:pt x="152" y="175"/>
                  </a:lnTo>
                  <a:lnTo>
                    <a:pt x="154" y="173"/>
                  </a:lnTo>
                  <a:lnTo>
                    <a:pt x="156" y="171"/>
                  </a:lnTo>
                  <a:lnTo>
                    <a:pt x="158" y="169"/>
                  </a:lnTo>
                  <a:lnTo>
                    <a:pt x="158" y="167"/>
                  </a:lnTo>
                  <a:lnTo>
                    <a:pt x="158" y="167"/>
                  </a:lnTo>
                  <a:close/>
                  <a:moveTo>
                    <a:pt x="175" y="61"/>
                  </a:moveTo>
                  <a:lnTo>
                    <a:pt x="175" y="61"/>
                  </a:lnTo>
                  <a:lnTo>
                    <a:pt x="167" y="62"/>
                  </a:lnTo>
                  <a:lnTo>
                    <a:pt x="162" y="68"/>
                  </a:lnTo>
                  <a:lnTo>
                    <a:pt x="156" y="78"/>
                  </a:lnTo>
                  <a:lnTo>
                    <a:pt x="156" y="78"/>
                  </a:lnTo>
                  <a:lnTo>
                    <a:pt x="165" y="70"/>
                  </a:lnTo>
                  <a:lnTo>
                    <a:pt x="171" y="66"/>
                  </a:lnTo>
                  <a:lnTo>
                    <a:pt x="175" y="61"/>
                  </a:lnTo>
                  <a:lnTo>
                    <a:pt x="175" y="61"/>
                  </a:lnTo>
                  <a:close/>
                  <a:moveTo>
                    <a:pt x="188" y="61"/>
                  </a:moveTo>
                  <a:lnTo>
                    <a:pt x="188" y="61"/>
                  </a:lnTo>
                  <a:lnTo>
                    <a:pt x="183" y="61"/>
                  </a:lnTo>
                  <a:lnTo>
                    <a:pt x="183" y="61"/>
                  </a:lnTo>
                  <a:lnTo>
                    <a:pt x="183" y="62"/>
                  </a:lnTo>
                  <a:lnTo>
                    <a:pt x="181" y="64"/>
                  </a:lnTo>
                  <a:lnTo>
                    <a:pt x="181" y="66"/>
                  </a:lnTo>
                  <a:lnTo>
                    <a:pt x="181" y="68"/>
                  </a:lnTo>
                  <a:lnTo>
                    <a:pt x="181" y="68"/>
                  </a:lnTo>
                  <a:lnTo>
                    <a:pt x="184" y="64"/>
                  </a:lnTo>
                  <a:lnTo>
                    <a:pt x="188" y="61"/>
                  </a:lnTo>
                  <a:lnTo>
                    <a:pt x="188" y="6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19"/>
            <p:cNvSpPr>
              <a:spLocks noEditPoints="1"/>
            </p:cNvSpPr>
            <p:nvPr/>
          </p:nvSpPr>
          <p:spPr bwMode="auto">
            <a:xfrm>
              <a:off x="6794501" y="1482725"/>
              <a:ext cx="190500" cy="296863"/>
            </a:xfrm>
            <a:custGeom>
              <a:avLst/>
              <a:gdLst/>
              <a:ahLst/>
              <a:cxnLst>
                <a:cxn ang="0">
                  <a:pos x="74" y="42"/>
                </a:cxn>
                <a:cxn ang="0">
                  <a:pos x="59" y="65"/>
                </a:cxn>
                <a:cxn ang="0">
                  <a:pos x="59" y="6"/>
                </a:cxn>
                <a:cxn ang="0">
                  <a:pos x="30" y="0"/>
                </a:cxn>
                <a:cxn ang="0">
                  <a:pos x="6" y="23"/>
                </a:cxn>
                <a:cxn ang="0">
                  <a:pos x="4" y="107"/>
                </a:cxn>
                <a:cxn ang="0">
                  <a:pos x="19" y="185"/>
                </a:cxn>
                <a:cxn ang="0">
                  <a:pos x="53" y="173"/>
                </a:cxn>
                <a:cxn ang="0">
                  <a:pos x="70" y="187"/>
                </a:cxn>
                <a:cxn ang="0">
                  <a:pos x="118" y="168"/>
                </a:cxn>
                <a:cxn ang="0">
                  <a:pos x="72" y="101"/>
                </a:cxn>
                <a:cxn ang="0">
                  <a:pos x="120" y="42"/>
                </a:cxn>
                <a:cxn ang="0">
                  <a:pos x="21" y="21"/>
                </a:cxn>
                <a:cxn ang="0">
                  <a:pos x="9" y="27"/>
                </a:cxn>
                <a:cxn ang="0">
                  <a:pos x="29" y="8"/>
                </a:cxn>
                <a:cxn ang="0">
                  <a:pos x="25" y="95"/>
                </a:cxn>
                <a:cxn ang="0">
                  <a:pos x="15" y="97"/>
                </a:cxn>
                <a:cxn ang="0">
                  <a:pos x="11" y="126"/>
                </a:cxn>
                <a:cxn ang="0">
                  <a:pos x="25" y="105"/>
                </a:cxn>
                <a:cxn ang="0">
                  <a:pos x="11" y="126"/>
                </a:cxn>
                <a:cxn ang="0">
                  <a:pos x="19" y="175"/>
                </a:cxn>
                <a:cxn ang="0">
                  <a:pos x="11" y="170"/>
                </a:cxn>
                <a:cxn ang="0">
                  <a:pos x="23" y="152"/>
                </a:cxn>
                <a:cxn ang="0">
                  <a:pos x="11" y="170"/>
                </a:cxn>
                <a:cxn ang="0">
                  <a:pos x="17" y="147"/>
                </a:cxn>
                <a:cxn ang="0">
                  <a:pos x="25" y="145"/>
                </a:cxn>
                <a:cxn ang="0">
                  <a:pos x="13" y="139"/>
                </a:cxn>
                <a:cxn ang="0">
                  <a:pos x="23" y="122"/>
                </a:cxn>
                <a:cxn ang="0">
                  <a:pos x="27" y="126"/>
                </a:cxn>
                <a:cxn ang="0">
                  <a:pos x="13" y="139"/>
                </a:cxn>
                <a:cxn ang="0">
                  <a:pos x="17" y="86"/>
                </a:cxn>
                <a:cxn ang="0">
                  <a:pos x="25" y="72"/>
                </a:cxn>
                <a:cxn ang="0">
                  <a:pos x="15" y="70"/>
                </a:cxn>
                <a:cxn ang="0">
                  <a:pos x="27" y="53"/>
                </a:cxn>
                <a:cxn ang="0">
                  <a:pos x="15" y="70"/>
                </a:cxn>
                <a:cxn ang="0">
                  <a:pos x="29" y="38"/>
                </a:cxn>
                <a:cxn ang="0">
                  <a:pos x="15" y="51"/>
                </a:cxn>
                <a:cxn ang="0">
                  <a:pos x="17" y="36"/>
                </a:cxn>
                <a:cxn ang="0">
                  <a:pos x="29" y="30"/>
                </a:cxn>
                <a:cxn ang="0">
                  <a:pos x="57" y="135"/>
                </a:cxn>
                <a:cxn ang="0">
                  <a:pos x="61" y="145"/>
                </a:cxn>
                <a:cxn ang="0">
                  <a:pos x="65" y="156"/>
                </a:cxn>
                <a:cxn ang="0">
                  <a:pos x="65" y="158"/>
                </a:cxn>
                <a:cxn ang="0">
                  <a:pos x="78" y="171"/>
                </a:cxn>
                <a:cxn ang="0">
                  <a:pos x="74" y="179"/>
                </a:cxn>
                <a:cxn ang="0">
                  <a:pos x="82" y="164"/>
                </a:cxn>
                <a:cxn ang="0">
                  <a:pos x="53" y="118"/>
                </a:cxn>
                <a:cxn ang="0">
                  <a:pos x="49" y="162"/>
                </a:cxn>
                <a:cxn ang="0">
                  <a:pos x="30" y="84"/>
                </a:cxn>
                <a:cxn ang="0">
                  <a:pos x="51" y="9"/>
                </a:cxn>
                <a:cxn ang="0">
                  <a:pos x="51" y="86"/>
                </a:cxn>
                <a:cxn ang="0">
                  <a:pos x="80" y="48"/>
                </a:cxn>
                <a:cxn ang="0">
                  <a:pos x="67" y="99"/>
                </a:cxn>
                <a:cxn ang="0">
                  <a:pos x="109" y="164"/>
                </a:cxn>
              </a:cxnLst>
              <a:rect l="0" t="0" r="r" b="b"/>
              <a:pathLst>
                <a:path w="120" h="187">
                  <a:moveTo>
                    <a:pt x="120" y="42"/>
                  </a:moveTo>
                  <a:lnTo>
                    <a:pt x="120" y="42"/>
                  </a:lnTo>
                  <a:lnTo>
                    <a:pt x="97" y="40"/>
                  </a:lnTo>
                  <a:lnTo>
                    <a:pt x="86" y="40"/>
                  </a:lnTo>
                  <a:lnTo>
                    <a:pt x="74" y="42"/>
                  </a:lnTo>
                  <a:lnTo>
                    <a:pt x="74" y="42"/>
                  </a:lnTo>
                  <a:lnTo>
                    <a:pt x="70" y="46"/>
                  </a:lnTo>
                  <a:lnTo>
                    <a:pt x="67" y="53"/>
                  </a:lnTo>
                  <a:lnTo>
                    <a:pt x="63" y="61"/>
                  </a:lnTo>
                  <a:lnTo>
                    <a:pt x="59" y="65"/>
                  </a:lnTo>
                  <a:lnTo>
                    <a:pt x="59" y="65"/>
                  </a:lnTo>
                  <a:lnTo>
                    <a:pt x="59" y="51"/>
                  </a:lnTo>
                  <a:lnTo>
                    <a:pt x="59" y="34"/>
                  </a:lnTo>
                  <a:lnTo>
                    <a:pt x="59" y="19"/>
                  </a:lnTo>
                  <a:lnTo>
                    <a:pt x="59" y="6"/>
                  </a:lnTo>
                  <a:lnTo>
                    <a:pt x="59" y="6"/>
                  </a:lnTo>
                  <a:lnTo>
                    <a:pt x="51" y="4"/>
                  </a:lnTo>
                  <a:lnTo>
                    <a:pt x="44" y="2"/>
                  </a:lnTo>
                  <a:lnTo>
                    <a:pt x="38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3" y="2"/>
                  </a:lnTo>
                  <a:lnTo>
                    <a:pt x="15" y="9"/>
                  </a:lnTo>
                  <a:lnTo>
                    <a:pt x="8" y="17"/>
                  </a:lnTo>
                  <a:lnTo>
                    <a:pt x="6" y="23"/>
                  </a:lnTo>
                  <a:lnTo>
                    <a:pt x="6" y="23"/>
                  </a:lnTo>
                  <a:lnTo>
                    <a:pt x="4" y="40"/>
                  </a:lnTo>
                  <a:lnTo>
                    <a:pt x="4" y="61"/>
                  </a:lnTo>
                  <a:lnTo>
                    <a:pt x="4" y="107"/>
                  </a:lnTo>
                  <a:lnTo>
                    <a:pt x="4" y="107"/>
                  </a:lnTo>
                  <a:lnTo>
                    <a:pt x="0" y="145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8" y="185"/>
                  </a:lnTo>
                  <a:lnTo>
                    <a:pt x="19" y="185"/>
                  </a:lnTo>
                  <a:lnTo>
                    <a:pt x="38" y="187"/>
                  </a:lnTo>
                  <a:lnTo>
                    <a:pt x="38" y="187"/>
                  </a:lnTo>
                  <a:lnTo>
                    <a:pt x="46" y="179"/>
                  </a:lnTo>
                  <a:lnTo>
                    <a:pt x="49" y="175"/>
                  </a:lnTo>
                  <a:lnTo>
                    <a:pt x="53" y="173"/>
                  </a:lnTo>
                  <a:lnTo>
                    <a:pt x="53" y="173"/>
                  </a:lnTo>
                  <a:lnTo>
                    <a:pt x="55" y="179"/>
                  </a:lnTo>
                  <a:lnTo>
                    <a:pt x="59" y="183"/>
                  </a:lnTo>
                  <a:lnTo>
                    <a:pt x="65" y="185"/>
                  </a:lnTo>
                  <a:lnTo>
                    <a:pt x="70" y="187"/>
                  </a:lnTo>
                  <a:lnTo>
                    <a:pt x="86" y="187"/>
                  </a:lnTo>
                  <a:lnTo>
                    <a:pt x="101" y="187"/>
                  </a:lnTo>
                  <a:lnTo>
                    <a:pt x="101" y="187"/>
                  </a:lnTo>
                  <a:lnTo>
                    <a:pt x="110" y="179"/>
                  </a:lnTo>
                  <a:lnTo>
                    <a:pt x="118" y="168"/>
                  </a:lnTo>
                  <a:lnTo>
                    <a:pt x="118" y="168"/>
                  </a:lnTo>
                  <a:lnTo>
                    <a:pt x="107" y="150"/>
                  </a:lnTo>
                  <a:lnTo>
                    <a:pt x="95" y="135"/>
                  </a:lnTo>
                  <a:lnTo>
                    <a:pt x="84" y="118"/>
                  </a:lnTo>
                  <a:lnTo>
                    <a:pt x="72" y="101"/>
                  </a:lnTo>
                  <a:lnTo>
                    <a:pt x="72" y="101"/>
                  </a:lnTo>
                  <a:lnTo>
                    <a:pt x="84" y="84"/>
                  </a:lnTo>
                  <a:lnTo>
                    <a:pt x="97" y="70"/>
                  </a:lnTo>
                  <a:lnTo>
                    <a:pt x="109" y="57"/>
                  </a:lnTo>
                  <a:lnTo>
                    <a:pt x="120" y="42"/>
                  </a:lnTo>
                  <a:lnTo>
                    <a:pt x="120" y="42"/>
                  </a:lnTo>
                  <a:close/>
                  <a:moveTo>
                    <a:pt x="29" y="8"/>
                  </a:moveTo>
                  <a:lnTo>
                    <a:pt x="29" y="8"/>
                  </a:lnTo>
                  <a:lnTo>
                    <a:pt x="25" y="15"/>
                  </a:lnTo>
                  <a:lnTo>
                    <a:pt x="21" y="21"/>
                  </a:lnTo>
                  <a:lnTo>
                    <a:pt x="15" y="28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9" y="30"/>
                  </a:lnTo>
                  <a:lnTo>
                    <a:pt x="9" y="27"/>
                  </a:lnTo>
                  <a:lnTo>
                    <a:pt x="11" y="23"/>
                  </a:lnTo>
                  <a:lnTo>
                    <a:pt x="15" y="19"/>
                  </a:lnTo>
                  <a:lnTo>
                    <a:pt x="21" y="13"/>
                  </a:lnTo>
                  <a:lnTo>
                    <a:pt x="29" y="8"/>
                  </a:lnTo>
                  <a:lnTo>
                    <a:pt x="29" y="8"/>
                  </a:lnTo>
                  <a:close/>
                  <a:moveTo>
                    <a:pt x="25" y="88"/>
                  </a:moveTo>
                  <a:lnTo>
                    <a:pt x="25" y="88"/>
                  </a:lnTo>
                  <a:lnTo>
                    <a:pt x="25" y="91"/>
                  </a:lnTo>
                  <a:lnTo>
                    <a:pt x="25" y="95"/>
                  </a:lnTo>
                  <a:lnTo>
                    <a:pt x="25" y="95"/>
                  </a:lnTo>
                  <a:lnTo>
                    <a:pt x="17" y="103"/>
                  </a:lnTo>
                  <a:lnTo>
                    <a:pt x="9" y="109"/>
                  </a:lnTo>
                  <a:lnTo>
                    <a:pt x="9" y="109"/>
                  </a:lnTo>
                  <a:lnTo>
                    <a:pt x="11" y="103"/>
                  </a:lnTo>
                  <a:lnTo>
                    <a:pt x="15" y="97"/>
                  </a:lnTo>
                  <a:lnTo>
                    <a:pt x="21" y="93"/>
                  </a:lnTo>
                  <a:lnTo>
                    <a:pt x="25" y="88"/>
                  </a:lnTo>
                  <a:lnTo>
                    <a:pt x="25" y="88"/>
                  </a:lnTo>
                  <a:close/>
                  <a:moveTo>
                    <a:pt x="11" y="126"/>
                  </a:moveTo>
                  <a:lnTo>
                    <a:pt x="11" y="126"/>
                  </a:lnTo>
                  <a:lnTo>
                    <a:pt x="13" y="120"/>
                  </a:lnTo>
                  <a:lnTo>
                    <a:pt x="17" y="114"/>
                  </a:lnTo>
                  <a:lnTo>
                    <a:pt x="21" y="110"/>
                  </a:lnTo>
                  <a:lnTo>
                    <a:pt x="25" y="105"/>
                  </a:lnTo>
                  <a:lnTo>
                    <a:pt x="25" y="105"/>
                  </a:lnTo>
                  <a:lnTo>
                    <a:pt x="25" y="109"/>
                  </a:lnTo>
                  <a:lnTo>
                    <a:pt x="25" y="112"/>
                  </a:lnTo>
                  <a:lnTo>
                    <a:pt x="21" y="118"/>
                  </a:lnTo>
                  <a:lnTo>
                    <a:pt x="11" y="126"/>
                  </a:lnTo>
                  <a:lnTo>
                    <a:pt x="11" y="126"/>
                  </a:lnTo>
                  <a:close/>
                  <a:moveTo>
                    <a:pt x="9" y="179"/>
                  </a:moveTo>
                  <a:lnTo>
                    <a:pt x="9" y="179"/>
                  </a:lnTo>
                  <a:lnTo>
                    <a:pt x="23" y="168"/>
                  </a:lnTo>
                  <a:lnTo>
                    <a:pt x="23" y="168"/>
                  </a:lnTo>
                  <a:lnTo>
                    <a:pt x="19" y="175"/>
                  </a:lnTo>
                  <a:lnTo>
                    <a:pt x="15" y="177"/>
                  </a:lnTo>
                  <a:lnTo>
                    <a:pt x="9" y="179"/>
                  </a:lnTo>
                  <a:lnTo>
                    <a:pt x="9" y="179"/>
                  </a:lnTo>
                  <a:close/>
                  <a:moveTo>
                    <a:pt x="11" y="170"/>
                  </a:moveTo>
                  <a:lnTo>
                    <a:pt x="11" y="170"/>
                  </a:lnTo>
                  <a:lnTo>
                    <a:pt x="11" y="166"/>
                  </a:lnTo>
                  <a:lnTo>
                    <a:pt x="13" y="164"/>
                  </a:lnTo>
                  <a:lnTo>
                    <a:pt x="15" y="160"/>
                  </a:lnTo>
                  <a:lnTo>
                    <a:pt x="21" y="156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5" y="156"/>
                  </a:lnTo>
                  <a:lnTo>
                    <a:pt x="25" y="160"/>
                  </a:lnTo>
                  <a:lnTo>
                    <a:pt x="21" y="164"/>
                  </a:lnTo>
                  <a:lnTo>
                    <a:pt x="11" y="170"/>
                  </a:lnTo>
                  <a:lnTo>
                    <a:pt x="11" y="170"/>
                  </a:lnTo>
                  <a:close/>
                  <a:moveTo>
                    <a:pt x="13" y="152"/>
                  </a:moveTo>
                  <a:lnTo>
                    <a:pt x="13" y="152"/>
                  </a:lnTo>
                  <a:lnTo>
                    <a:pt x="15" y="149"/>
                  </a:lnTo>
                  <a:lnTo>
                    <a:pt x="17" y="147"/>
                  </a:lnTo>
                  <a:lnTo>
                    <a:pt x="25" y="139"/>
                  </a:lnTo>
                  <a:lnTo>
                    <a:pt x="25" y="139"/>
                  </a:lnTo>
                  <a:lnTo>
                    <a:pt x="25" y="141"/>
                  </a:lnTo>
                  <a:lnTo>
                    <a:pt x="25" y="145"/>
                  </a:lnTo>
                  <a:lnTo>
                    <a:pt x="25" y="145"/>
                  </a:lnTo>
                  <a:lnTo>
                    <a:pt x="19" y="149"/>
                  </a:lnTo>
                  <a:lnTo>
                    <a:pt x="13" y="152"/>
                  </a:lnTo>
                  <a:lnTo>
                    <a:pt x="13" y="152"/>
                  </a:lnTo>
                  <a:close/>
                  <a:moveTo>
                    <a:pt x="13" y="139"/>
                  </a:moveTo>
                  <a:lnTo>
                    <a:pt x="13" y="139"/>
                  </a:lnTo>
                  <a:lnTo>
                    <a:pt x="13" y="135"/>
                  </a:lnTo>
                  <a:lnTo>
                    <a:pt x="17" y="131"/>
                  </a:lnTo>
                  <a:lnTo>
                    <a:pt x="21" y="128"/>
                  </a:lnTo>
                  <a:lnTo>
                    <a:pt x="23" y="122"/>
                  </a:lnTo>
                  <a:lnTo>
                    <a:pt x="23" y="122"/>
                  </a:lnTo>
                  <a:lnTo>
                    <a:pt x="25" y="122"/>
                  </a:lnTo>
                  <a:lnTo>
                    <a:pt x="25" y="124"/>
                  </a:lnTo>
                  <a:lnTo>
                    <a:pt x="25" y="126"/>
                  </a:lnTo>
                  <a:lnTo>
                    <a:pt x="27" y="126"/>
                  </a:lnTo>
                  <a:lnTo>
                    <a:pt x="27" y="126"/>
                  </a:lnTo>
                  <a:lnTo>
                    <a:pt x="23" y="129"/>
                  </a:lnTo>
                  <a:lnTo>
                    <a:pt x="19" y="133"/>
                  </a:lnTo>
                  <a:lnTo>
                    <a:pt x="15" y="135"/>
                  </a:lnTo>
                  <a:lnTo>
                    <a:pt x="13" y="139"/>
                  </a:lnTo>
                  <a:lnTo>
                    <a:pt x="13" y="139"/>
                  </a:lnTo>
                  <a:close/>
                  <a:moveTo>
                    <a:pt x="27" y="80"/>
                  </a:moveTo>
                  <a:lnTo>
                    <a:pt x="27" y="80"/>
                  </a:lnTo>
                  <a:lnTo>
                    <a:pt x="23" y="80"/>
                  </a:lnTo>
                  <a:lnTo>
                    <a:pt x="21" y="82"/>
                  </a:lnTo>
                  <a:lnTo>
                    <a:pt x="17" y="86"/>
                  </a:lnTo>
                  <a:lnTo>
                    <a:pt x="17" y="86"/>
                  </a:lnTo>
                  <a:lnTo>
                    <a:pt x="17" y="82"/>
                  </a:lnTo>
                  <a:lnTo>
                    <a:pt x="19" y="80"/>
                  </a:lnTo>
                  <a:lnTo>
                    <a:pt x="25" y="72"/>
                  </a:lnTo>
                  <a:lnTo>
                    <a:pt x="25" y="72"/>
                  </a:lnTo>
                  <a:lnTo>
                    <a:pt x="27" y="74"/>
                  </a:lnTo>
                  <a:lnTo>
                    <a:pt x="27" y="76"/>
                  </a:lnTo>
                  <a:lnTo>
                    <a:pt x="27" y="80"/>
                  </a:lnTo>
                  <a:lnTo>
                    <a:pt x="27" y="80"/>
                  </a:lnTo>
                  <a:close/>
                  <a:moveTo>
                    <a:pt x="15" y="70"/>
                  </a:moveTo>
                  <a:lnTo>
                    <a:pt x="15" y="70"/>
                  </a:lnTo>
                  <a:lnTo>
                    <a:pt x="15" y="67"/>
                  </a:lnTo>
                  <a:lnTo>
                    <a:pt x="19" y="63"/>
                  </a:lnTo>
                  <a:lnTo>
                    <a:pt x="27" y="53"/>
                  </a:lnTo>
                  <a:lnTo>
                    <a:pt x="27" y="53"/>
                  </a:lnTo>
                  <a:lnTo>
                    <a:pt x="27" y="57"/>
                  </a:lnTo>
                  <a:lnTo>
                    <a:pt x="27" y="59"/>
                  </a:lnTo>
                  <a:lnTo>
                    <a:pt x="23" y="65"/>
                  </a:lnTo>
                  <a:lnTo>
                    <a:pt x="15" y="70"/>
                  </a:lnTo>
                  <a:lnTo>
                    <a:pt x="15" y="70"/>
                  </a:lnTo>
                  <a:close/>
                  <a:moveTo>
                    <a:pt x="15" y="51"/>
                  </a:moveTo>
                  <a:lnTo>
                    <a:pt x="15" y="51"/>
                  </a:lnTo>
                  <a:lnTo>
                    <a:pt x="21" y="44"/>
                  </a:lnTo>
                  <a:lnTo>
                    <a:pt x="25" y="40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7" y="44"/>
                  </a:lnTo>
                  <a:lnTo>
                    <a:pt x="25" y="46"/>
                  </a:lnTo>
                  <a:lnTo>
                    <a:pt x="15" y="51"/>
                  </a:lnTo>
                  <a:lnTo>
                    <a:pt x="15" y="51"/>
                  </a:lnTo>
                  <a:close/>
                  <a:moveTo>
                    <a:pt x="29" y="30"/>
                  </a:moveTo>
                  <a:lnTo>
                    <a:pt x="29" y="30"/>
                  </a:lnTo>
                  <a:lnTo>
                    <a:pt x="23" y="32"/>
                  </a:lnTo>
                  <a:lnTo>
                    <a:pt x="17" y="36"/>
                  </a:lnTo>
                  <a:lnTo>
                    <a:pt x="17" y="36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29" y="21"/>
                  </a:lnTo>
                  <a:lnTo>
                    <a:pt x="29" y="23"/>
                  </a:lnTo>
                  <a:lnTo>
                    <a:pt x="29" y="30"/>
                  </a:lnTo>
                  <a:lnTo>
                    <a:pt x="29" y="30"/>
                  </a:lnTo>
                  <a:close/>
                  <a:moveTo>
                    <a:pt x="59" y="147"/>
                  </a:moveTo>
                  <a:lnTo>
                    <a:pt x="59" y="147"/>
                  </a:lnTo>
                  <a:lnTo>
                    <a:pt x="57" y="141"/>
                  </a:lnTo>
                  <a:lnTo>
                    <a:pt x="57" y="135"/>
                  </a:lnTo>
                  <a:lnTo>
                    <a:pt x="57" y="135"/>
                  </a:lnTo>
                  <a:lnTo>
                    <a:pt x="59" y="139"/>
                  </a:lnTo>
                  <a:lnTo>
                    <a:pt x="63" y="143"/>
                  </a:lnTo>
                  <a:lnTo>
                    <a:pt x="63" y="143"/>
                  </a:lnTo>
                  <a:lnTo>
                    <a:pt x="61" y="145"/>
                  </a:lnTo>
                  <a:lnTo>
                    <a:pt x="59" y="147"/>
                  </a:lnTo>
                  <a:lnTo>
                    <a:pt x="59" y="147"/>
                  </a:lnTo>
                  <a:close/>
                  <a:moveTo>
                    <a:pt x="63" y="158"/>
                  </a:moveTo>
                  <a:lnTo>
                    <a:pt x="63" y="158"/>
                  </a:lnTo>
                  <a:lnTo>
                    <a:pt x="65" y="156"/>
                  </a:lnTo>
                  <a:lnTo>
                    <a:pt x="67" y="152"/>
                  </a:lnTo>
                  <a:lnTo>
                    <a:pt x="67" y="152"/>
                  </a:lnTo>
                  <a:lnTo>
                    <a:pt x="69" y="154"/>
                  </a:lnTo>
                  <a:lnTo>
                    <a:pt x="69" y="156"/>
                  </a:lnTo>
                  <a:lnTo>
                    <a:pt x="65" y="158"/>
                  </a:lnTo>
                  <a:lnTo>
                    <a:pt x="63" y="158"/>
                  </a:lnTo>
                  <a:lnTo>
                    <a:pt x="63" y="158"/>
                  </a:lnTo>
                  <a:close/>
                  <a:moveTo>
                    <a:pt x="74" y="179"/>
                  </a:moveTo>
                  <a:lnTo>
                    <a:pt x="74" y="179"/>
                  </a:lnTo>
                  <a:lnTo>
                    <a:pt x="78" y="171"/>
                  </a:lnTo>
                  <a:lnTo>
                    <a:pt x="82" y="170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82" y="175"/>
                  </a:lnTo>
                  <a:lnTo>
                    <a:pt x="74" y="179"/>
                  </a:lnTo>
                  <a:lnTo>
                    <a:pt x="74" y="179"/>
                  </a:lnTo>
                  <a:close/>
                  <a:moveTo>
                    <a:pt x="109" y="164"/>
                  </a:moveTo>
                  <a:lnTo>
                    <a:pt x="109" y="164"/>
                  </a:lnTo>
                  <a:lnTo>
                    <a:pt x="95" y="166"/>
                  </a:lnTo>
                  <a:lnTo>
                    <a:pt x="82" y="164"/>
                  </a:lnTo>
                  <a:lnTo>
                    <a:pt x="82" y="164"/>
                  </a:lnTo>
                  <a:lnTo>
                    <a:pt x="67" y="141"/>
                  </a:lnTo>
                  <a:lnTo>
                    <a:pt x="61" y="129"/>
                  </a:lnTo>
                  <a:lnTo>
                    <a:pt x="53" y="118"/>
                  </a:lnTo>
                  <a:lnTo>
                    <a:pt x="53" y="118"/>
                  </a:lnTo>
                  <a:lnTo>
                    <a:pt x="51" y="128"/>
                  </a:lnTo>
                  <a:lnTo>
                    <a:pt x="51" y="139"/>
                  </a:lnTo>
                  <a:lnTo>
                    <a:pt x="51" y="150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2" y="162"/>
                  </a:lnTo>
                  <a:lnTo>
                    <a:pt x="30" y="162"/>
                  </a:lnTo>
                  <a:lnTo>
                    <a:pt x="30" y="162"/>
                  </a:lnTo>
                  <a:lnTo>
                    <a:pt x="30" y="124"/>
                  </a:lnTo>
                  <a:lnTo>
                    <a:pt x="30" y="84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44" y="8"/>
                  </a:lnTo>
                  <a:lnTo>
                    <a:pt x="51" y="9"/>
                  </a:lnTo>
                  <a:lnTo>
                    <a:pt x="51" y="9"/>
                  </a:lnTo>
                  <a:lnTo>
                    <a:pt x="51" y="28"/>
                  </a:lnTo>
                  <a:lnTo>
                    <a:pt x="51" y="48"/>
                  </a:lnTo>
                  <a:lnTo>
                    <a:pt x="49" y="67"/>
                  </a:lnTo>
                  <a:lnTo>
                    <a:pt x="51" y="86"/>
                  </a:lnTo>
                  <a:lnTo>
                    <a:pt x="51" y="86"/>
                  </a:lnTo>
                  <a:lnTo>
                    <a:pt x="59" y="78"/>
                  </a:lnTo>
                  <a:lnTo>
                    <a:pt x="67" y="68"/>
                  </a:lnTo>
                  <a:lnTo>
                    <a:pt x="72" y="57"/>
                  </a:lnTo>
                  <a:lnTo>
                    <a:pt x="80" y="48"/>
                  </a:lnTo>
                  <a:lnTo>
                    <a:pt x="80" y="48"/>
                  </a:lnTo>
                  <a:lnTo>
                    <a:pt x="95" y="49"/>
                  </a:lnTo>
                  <a:lnTo>
                    <a:pt x="109" y="48"/>
                  </a:lnTo>
                  <a:lnTo>
                    <a:pt x="109" y="48"/>
                  </a:lnTo>
                  <a:lnTo>
                    <a:pt x="88" y="72"/>
                  </a:lnTo>
                  <a:lnTo>
                    <a:pt x="67" y="99"/>
                  </a:lnTo>
                  <a:lnTo>
                    <a:pt x="67" y="99"/>
                  </a:lnTo>
                  <a:lnTo>
                    <a:pt x="74" y="116"/>
                  </a:lnTo>
                  <a:lnTo>
                    <a:pt x="86" y="133"/>
                  </a:lnTo>
                  <a:lnTo>
                    <a:pt x="97" y="149"/>
                  </a:lnTo>
                  <a:lnTo>
                    <a:pt x="109" y="164"/>
                  </a:lnTo>
                  <a:lnTo>
                    <a:pt x="109" y="16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20"/>
            <p:cNvSpPr>
              <a:spLocks noEditPoints="1"/>
            </p:cNvSpPr>
            <p:nvPr/>
          </p:nvSpPr>
          <p:spPr bwMode="auto">
            <a:xfrm>
              <a:off x="2495551" y="1997075"/>
              <a:ext cx="104775" cy="360363"/>
            </a:xfrm>
            <a:custGeom>
              <a:avLst/>
              <a:gdLst/>
              <a:ahLst/>
              <a:cxnLst>
                <a:cxn ang="0">
                  <a:pos x="62" y="116"/>
                </a:cxn>
                <a:cxn ang="0">
                  <a:pos x="64" y="206"/>
                </a:cxn>
                <a:cxn ang="0">
                  <a:pos x="49" y="227"/>
                </a:cxn>
                <a:cxn ang="0">
                  <a:pos x="5" y="225"/>
                </a:cxn>
                <a:cxn ang="0">
                  <a:pos x="0" y="124"/>
                </a:cxn>
                <a:cxn ang="0">
                  <a:pos x="1" y="72"/>
                </a:cxn>
                <a:cxn ang="0">
                  <a:pos x="3" y="21"/>
                </a:cxn>
                <a:cxn ang="0">
                  <a:pos x="28" y="0"/>
                </a:cxn>
                <a:cxn ang="0">
                  <a:pos x="28" y="8"/>
                </a:cxn>
                <a:cxn ang="0">
                  <a:pos x="30" y="200"/>
                </a:cxn>
                <a:cxn ang="0">
                  <a:pos x="59" y="185"/>
                </a:cxn>
                <a:cxn ang="0">
                  <a:pos x="57" y="70"/>
                </a:cxn>
                <a:cxn ang="0">
                  <a:pos x="40" y="6"/>
                </a:cxn>
                <a:cxn ang="0">
                  <a:pos x="19" y="17"/>
                </a:cxn>
                <a:cxn ang="0">
                  <a:pos x="13" y="19"/>
                </a:cxn>
                <a:cxn ang="0">
                  <a:pos x="17" y="38"/>
                </a:cxn>
                <a:cxn ang="0">
                  <a:pos x="21" y="25"/>
                </a:cxn>
                <a:cxn ang="0">
                  <a:pos x="7" y="44"/>
                </a:cxn>
                <a:cxn ang="0">
                  <a:pos x="7" y="38"/>
                </a:cxn>
                <a:cxn ang="0">
                  <a:pos x="5" y="34"/>
                </a:cxn>
                <a:cxn ang="0">
                  <a:pos x="7" y="72"/>
                </a:cxn>
                <a:cxn ang="0">
                  <a:pos x="17" y="49"/>
                </a:cxn>
                <a:cxn ang="0">
                  <a:pos x="7" y="91"/>
                </a:cxn>
                <a:cxn ang="0">
                  <a:pos x="19" y="67"/>
                </a:cxn>
                <a:cxn ang="0">
                  <a:pos x="7" y="91"/>
                </a:cxn>
                <a:cxn ang="0">
                  <a:pos x="21" y="91"/>
                </a:cxn>
                <a:cxn ang="0">
                  <a:pos x="13" y="95"/>
                </a:cxn>
                <a:cxn ang="0">
                  <a:pos x="11" y="122"/>
                </a:cxn>
                <a:cxn ang="0">
                  <a:pos x="21" y="101"/>
                </a:cxn>
                <a:cxn ang="0">
                  <a:pos x="5" y="122"/>
                </a:cxn>
                <a:cxn ang="0">
                  <a:pos x="5" y="114"/>
                </a:cxn>
                <a:cxn ang="0">
                  <a:pos x="5" y="122"/>
                </a:cxn>
                <a:cxn ang="0">
                  <a:pos x="21" y="122"/>
                </a:cxn>
                <a:cxn ang="0">
                  <a:pos x="11" y="133"/>
                </a:cxn>
                <a:cxn ang="0">
                  <a:pos x="15" y="147"/>
                </a:cxn>
                <a:cxn ang="0">
                  <a:pos x="21" y="128"/>
                </a:cxn>
                <a:cxn ang="0">
                  <a:pos x="9" y="166"/>
                </a:cxn>
                <a:cxn ang="0">
                  <a:pos x="17" y="158"/>
                </a:cxn>
                <a:cxn ang="0">
                  <a:pos x="9" y="166"/>
                </a:cxn>
                <a:cxn ang="0">
                  <a:pos x="19" y="171"/>
                </a:cxn>
                <a:cxn ang="0">
                  <a:pos x="21" y="158"/>
                </a:cxn>
                <a:cxn ang="0">
                  <a:pos x="13" y="192"/>
                </a:cxn>
                <a:cxn ang="0">
                  <a:pos x="22" y="187"/>
                </a:cxn>
                <a:cxn ang="0">
                  <a:pos x="17" y="185"/>
                </a:cxn>
                <a:cxn ang="0">
                  <a:pos x="13" y="210"/>
                </a:cxn>
                <a:cxn ang="0">
                  <a:pos x="17" y="200"/>
                </a:cxn>
                <a:cxn ang="0">
                  <a:pos x="7" y="210"/>
                </a:cxn>
                <a:cxn ang="0">
                  <a:pos x="7" y="206"/>
                </a:cxn>
                <a:cxn ang="0">
                  <a:pos x="34" y="217"/>
                </a:cxn>
                <a:cxn ang="0">
                  <a:pos x="36" y="210"/>
                </a:cxn>
                <a:cxn ang="0">
                  <a:pos x="24" y="206"/>
                </a:cxn>
                <a:cxn ang="0">
                  <a:pos x="30" y="206"/>
                </a:cxn>
                <a:cxn ang="0">
                  <a:pos x="36" y="223"/>
                </a:cxn>
                <a:cxn ang="0">
                  <a:pos x="40" y="215"/>
                </a:cxn>
                <a:cxn ang="0">
                  <a:pos x="32" y="223"/>
                </a:cxn>
                <a:cxn ang="0">
                  <a:pos x="26" y="219"/>
                </a:cxn>
                <a:cxn ang="0">
                  <a:pos x="19" y="223"/>
                </a:cxn>
              </a:cxnLst>
              <a:rect l="0" t="0" r="r" b="b"/>
              <a:pathLst>
                <a:path w="66" h="227">
                  <a:moveTo>
                    <a:pt x="59" y="2"/>
                  </a:moveTo>
                  <a:lnTo>
                    <a:pt x="59" y="2"/>
                  </a:lnTo>
                  <a:lnTo>
                    <a:pt x="61" y="38"/>
                  </a:lnTo>
                  <a:lnTo>
                    <a:pt x="62" y="76"/>
                  </a:lnTo>
                  <a:lnTo>
                    <a:pt x="62" y="116"/>
                  </a:lnTo>
                  <a:lnTo>
                    <a:pt x="64" y="154"/>
                  </a:lnTo>
                  <a:lnTo>
                    <a:pt x="64" y="154"/>
                  </a:lnTo>
                  <a:lnTo>
                    <a:pt x="66" y="181"/>
                  </a:lnTo>
                  <a:lnTo>
                    <a:pt x="66" y="194"/>
                  </a:lnTo>
                  <a:lnTo>
                    <a:pt x="64" y="206"/>
                  </a:lnTo>
                  <a:lnTo>
                    <a:pt x="64" y="206"/>
                  </a:lnTo>
                  <a:lnTo>
                    <a:pt x="62" y="211"/>
                  </a:lnTo>
                  <a:lnTo>
                    <a:pt x="57" y="215"/>
                  </a:lnTo>
                  <a:lnTo>
                    <a:pt x="53" y="221"/>
                  </a:lnTo>
                  <a:lnTo>
                    <a:pt x="49" y="227"/>
                  </a:lnTo>
                  <a:lnTo>
                    <a:pt x="49" y="227"/>
                  </a:lnTo>
                  <a:lnTo>
                    <a:pt x="26" y="227"/>
                  </a:lnTo>
                  <a:lnTo>
                    <a:pt x="17" y="227"/>
                  </a:lnTo>
                  <a:lnTo>
                    <a:pt x="5" y="225"/>
                  </a:lnTo>
                  <a:lnTo>
                    <a:pt x="5" y="225"/>
                  </a:lnTo>
                  <a:lnTo>
                    <a:pt x="3" y="210"/>
                  </a:lnTo>
                  <a:lnTo>
                    <a:pt x="1" y="192"/>
                  </a:lnTo>
                  <a:lnTo>
                    <a:pt x="0" y="156"/>
                  </a:lnTo>
                  <a:lnTo>
                    <a:pt x="0" y="156"/>
                  </a:lnTo>
                  <a:lnTo>
                    <a:pt x="0" y="124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1" y="84"/>
                  </a:lnTo>
                  <a:lnTo>
                    <a:pt x="1" y="72"/>
                  </a:lnTo>
                  <a:lnTo>
                    <a:pt x="1" y="72"/>
                  </a:lnTo>
                  <a:lnTo>
                    <a:pt x="0" y="48"/>
                  </a:lnTo>
                  <a:lnTo>
                    <a:pt x="0" y="36"/>
                  </a:lnTo>
                  <a:lnTo>
                    <a:pt x="0" y="27"/>
                  </a:lnTo>
                  <a:lnTo>
                    <a:pt x="0" y="27"/>
                  </a:lnTo>
                  <a:lnTo>
                    <a:pt x="3" y="21"/>
                  </a:lnTo>
                  <a:lnTo>
                    <a:pt x="9" y="13"/>
                  </a:lnTo>
                  <a:lnTo>
                    <a:pt x="15" y="8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8" y="0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9" y="2"/>
                  </a:lnTo>
                  <a:lnTo>
                    <a:pt x="59" y="2"/>
                  </a:lnTo>
                  <a:close/>
                  <a:moveTo>
                    <a:pt x="28" y="8"/>
                  </a:moveTo>
                  <a:lnTo>
                    <a:pt x="28" y="8"/>
                  </a:lnTo>
                  <a:lnTo>
                    <a:pt x="28" y="57"/>
                  </a:lnTo>
                  <a:lnTo>
                    <a:pt x="28" y="103"/>
                  </a:lnTo>
                  <a:lnTo>
                    <a:pt x="30" y="150"/>
                  </a:lnTo>
                  <a:lnTo>
                    <a:pt x="30" y="200"/>
                  </a:lnTo>
                  <a:lnTo>
                    <a:pt x="30" y="200"/>
                  </a:lnTo>
                  <a:lnTo>
                    <a:pt x="43" y="200"/>
                  </a:lnTo>
                  <a:lnTo>
                    <a:pt x="57" y="200"/>
                  </a:lnTo>
                  <a:lnTo>
                    <a:pt x="57" y="200"/>
                  </a:lnTo>
                  <a:lnTo>
                    <a:pt x="59" y="185"/>
                  </a:lnTo>
                  <a:lnTo>
                    <a:pt x="59" y="170"/>
                  </a:lnTo>
                  <a:lnTo>
                    <a:pt x="57" y="137"/>
                  </a:lnTo>
                  <a:lnTo>
                    <a:pt x="57" y="137"/>
                  </a:lnTo>
                  <a:lnTo>
                    <a:pt x="57" y="105"/>
                  </a:lnTo>
                  <a:lnTo>
                    <a:pt x="57" y="70"/>
                  </a:lnTo>
                  <a:lnTo>
                    <a:pt x="57" y="38"/>
                  </a:lnTo>
                  <a:lnTo>
                    <a:pt x="53" y="8"/>
                  </a:lnTo>
                  <a:lnTo>
                    <a:pt x="53" y="8"/>
                  </a:lnTo>
                  <a:lnTo>
                    <a:pt x="47" y="6"/>
                  </a:lnTo>
                  <a:lnTo>
                    <a:pt x="40" y="6"/>
                  </a:lnTo>
                  <a:lnTo>
                    <a:pt x="28" y="8"/>
                  </a:lnTo>
                  <a:lnTo>
                    <a:pt x="28" y="8"/>
                  </a:lnTo>
                  <a:close/>
                  <a:moveTo>
                    <a:pt x="13" y="19"/>
                  </a:moveTo>
                  <a:lnTo>
                    <a:pt x="13" y="19"/>
                  </a:lnTo>
                  <a:lnTo>
                    <a:pt x="19" y="17"/>
                  </a:lnTo>
                  <a:lnTo>
                    <a:pt x="21" y="15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17" y="15"/>
                  </a:lnTo>
                  <a:lnTo>
                    <a:pt x="13" y="19"/>
                  </a:lnTo>
                  <a:lnTo>
                    <a:pt x="13" y="19"/>
                  </a:lnTo>
                  <a:close/>
                  <a:moveTo>
                    <a:pt x="7" y="51"/>
                  </a:moveTo>
                  <a:lnTo>
                    <a:pt x="7" y="51"/>
                  </a:lnTo>
                  <a:lnTo>
                    <a:pt x="13" y="42"/>
                  </a:lnTo>
                  <a:lnTo>
                    <a:pt x="17" y="38"/>
                  </a:lnTo>
                  <a:lnTo>
                    <a:pt x="21" y="34"/>
                  </a:lnTo>
                  <a:lnTo>
                    <a:pt x="21" y="34"/>
                  </a:lnTo>
                  <a:lnTo>
                    <a:pt x="21" y="32"/>
                  </a:lnTo>
                  <a:lnTo>
                    <a:pt x="21" y="28"/>
                  </a:lnTo>
                  <a:lnTo>
                    <a:pt x="21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7" y="30"/>
                  </a:lnTo>
                  <a:lnTo>
                    <a:pt x="11" y="38"/>
                  </a:lnTo>
                  <a:lnTo>
                    <a:pt x="7" y="44"/>
                  </a:lnTo>
                  <a:lnTo>
                    <a:pt x="7" y="51"/>
                  </a:lnTo>
                  <a:lnTo>
                    <a:pt x="7" y="51"/>
                  </a:lnTo>
                  <a:close/>
                  <a:moveTo>
                    <a:pt x="5" y="42"/>
                  </a:moveTo>
                  <a:lnTo>
                    <a:pt x="5" y="42"/>
                  </a:lnTo>
                  <a:lnTo>
                    <a:pt x="7" y="38"/>
                  </a:lnTo>
                  <a:lnTo>
                    <a:pt x="9" y="34"/>
                  </a:lnTo>
                  <a:lnTo>
                    <a:pt x="11" y="30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5" y="34"/>
                  </a:lnTo>
                  <a:lnTo>
                    <a:pt x="5" y="38"/>
                  </a:lnTo>
                  <a:lnTo>
                    <a:pt x="5" y="42"/>
                  </a:lnTo>
                  <a:lnTo>
                    <a:pt x="5" y="42"/>
                  </a:lnTo>
                  <a:close/>
                  <a:moveTo>
                    <a:pt x="7" y="72"/>
                  </a:moveTo>
                  <a:lnTo>
                    <a:pt x="7" y="72"/>
                  </a:lnTo>
                  <a:lnTo>
                    <a:pt x="17" y="59"/>
                  </a:lnTo>
                  <a:lnTo>
                    <a:pt x="21" y="51"/>
                  </a:lnTo>
                  <a:lnTo>
                    <a:pt x="21" y="44"/>
                  </a:lnTo>
                  <a:lnTo>
                    <a:pt x="21" y="44"/>
                  </a:lnTo>
                  <a:lnTo>
                    <a:pt x="17" y="49"/>
                  </a:lnTo>
                  <a:lnTo>
                    <a:pt x="13" y="57"/>
                  </a:lnTo>
                  <a:lnTo>
                    <a:pt x="9" y="65"/>
                  </a:lnTo>
                  <a:lnTo>
                    <a:pt x="7" y="72"/>
                  </a:lnTo>
                  <a:lnTo>
                    <a:pt x="7" y="72"/>
                  </a:lnTo>
                  <a:close/>
                  <a:moveTo>
                    <a:pt x="7" y="91"/>
                  </a:moveTo>
                  <a:lnTo>
                    <a:pt x="7" y="91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21" y="70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1" y="78"/>
                  </a:lnTo>
                  <a:lnTo>
                    <a:pt x="7" y="84"/>
                  </a:lnTo>
                  <a:lnTo>
                    <a:pt x="7" y="91"/>
                  </a:lnTo>
                  <a:lnTo>
                    <a:pt x="7" y="91"/>
                  </a:lnTo>
                  <a:close/>
                  <a:moveTo>
                    <a:pt x="9" y="107"/>
                  </a:moveTo>
                  <a:lnTo>
                    <a:pt x="9" y="107"/>
                  </a:lnTo>
                  <a:lnTo>
                    <a:pt x="13" y="101"/>
                  </a:lnTo>
                  <a:lnTo>
                    <a:pt x="17" y="97"/>
                  </a:lnTo>
                  <a:lnTo>
                    <a:pt x="21" y="91"/>
                  </a:lnTo>
                  <a:lnTo>
                    <a:pt x="21" y="89"/>
                  </a:lnTo>
                  <a:lnTo>
                    <a:pt x="21" y="86"/>
                  </a:lnTo>
                  <a:lnTo>
                    <a:pt x="21" y="86"/>
                  </a:lnTo>
                  <a:lnTo>
                    <a:pt x="17" y="91"/>
                  </a:lnTo>
                  <a:lnTo>
                    <a:pt x="13" y="95"/>
                  </a:lnTo>
                  <a:lnTo>
                    <a:pt x="9" y="101"/>
                  </a:lnTo>
                  <a:lnTo>
                    <a:pt x="9" y="107"/>
                  </a:lnTo>
                  <a:lnTo>
                    <a:pt x="9" y="107"/>
                  </a:lnTo>
                  <a:close/>
                  <a:moveTo>
                    <a:pt x="11" y="122"/>
                  </a:moveTo>
                  <a:lnTo>
                    <a:pt x="11" y="122"/>
                  </a:lnTo>
                  <a:lnTo>
                    <a:pt x="13" y="116"/>
                  </a:lnTo>
                  <a:lnTo>
                    <a:pt x="19" y="112"/>
                  </a:lnTo>
                  <a:lnTo>
                    <a:pt x="21" y="107"/>
                  </a:lnTo>
                  <a:lnTo>
                    <a:pt x="21" y="101"/>
                  </a:lnTo>
                  <a:lnTo>
                    <a:pt x="21" y="101"/>
                  </a:lnTo>
                  <a:lnTo>
                    <a:pt x="15" y="110"/>
                  </a:lnTo>
                  <a:lnTo>
                    <a:pt x="11" y="116"/>
                  </a:lnTo>
                  <a:lnTo>
                    <a:pt x="11" y="122"/>
                  </a:lnTo>
                  <a:lnTo>
                    <a:pt x="11" y="122"/>
                  </a:lnTo>
                  <a:close/>
                  <a:moveTo>
                    <a:pt x="5" y="122"/>
                  </a:moveTo>
                  <a:lnTo>
                    <a:pt x="5" y="122"/>
                  </a:lnTo>
                  <a:lnTo>
                    <a:pt x="7" y="118"/>
                  </a:lnTo>
                  <a:lnTo>
                    <a:pt x="7" y="116"/>
                  </a:lnTo>
                  <a:lnTo>
                    <a:pt x="5" y="114"/>
                  </a:lnTo>
                  <a:lnTo>
                    <a:pt x="5" y="114"/>
                  </a:lnTo>
                  <a:lnTo>
                    <a:pt x="3" y="118"/>
                  </a:lnTo>
                  <a:lnTo>
                    <a:pt x="3" y="122"/>
                  </a:lnTo>
                  <a:lnTo>
                    <a:pt x="3" y="126"/>
                  </a:lnTo>
                  <a:lnTo>
                    <a:pt x="5" y="122"/>
                  </a:lnTo>
                  <a:lnTo>
                    <a:pt x="5" y="122"/>
                  </a:lnTo>
                  <a:close/>
                  <a:moveTo>
                    <a:pt x="9" y="137"/>
                  </a:moveTo>
                  <a:lnTo>
                    <a:pt x="9" y="137"/>
                  </a:lnTo>
                  <a:lnTo>
                    <a:pt x="13" y="133"/>
                  </a:lnTo>
                  <a:lnTo>
                    <a:pt x="17" y="128"/>
                  </a:lnTo>
                  <a:lnTo>
                    <a:pt x="21" y="122"/>
                  </a:lnTo>
                  <a:lnTo>
                    <a:pt x="22" y="118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3" y="128"/>
                  </a:lnTo>
                  <a:lnTo>
                    <a:pt x="11" y="133"/>
                  </a:lnTo>
                  <a:lnTo>
                    <a:pt x="9" y="137"/>
                  </a:lnTo>
                  <a:lnTo>
                    <a:pt x="9" y="137"/>
                  </a:lnTo>
                  <a:close/>
                  <a:moveTo>
                    <a:pt x="11" y="150"/>
                  </a:moveTo>
                  <a:lnTo>
                    <a:pt x="11" y="150"/>
                  </a:lnTo>
                  <a:lnTo>
                    <a:pt x="15" y="147"/>
                  </a:lnTo>
                  <a:lnTo>
                    <a:pt x="19" y="141"/>
                  </a:lnTo>
                  <a:lnTo>
                    <a:pt x="22" y="135"/>
                  </a:lnTo>
                  <a:lnTo>
                    <a:pt x="22" y="131"/>
                  </a:lnTo>
                  <a:lnTo>
                    <a:pt x="21" y="128"/>
                  </a:lnTo>
                  <a:lnTo>
                    <a:pt x="21" y="128"/>
                  </a:lnTo>
                  <a:lnTo>
                    <a:pt x="15" y="139"/>
                  </a:lnTo>
                  <a:lnTo>
                    <a:pt x="11" y="145"/>
                  </a:lnTo>
                  <a:lnTo>
                    <a:pt x="11" y="150"/>
                  </a:lnTo>
                  <a:lnTo>
                    <a:pt x="11" y="150"/>
                  </a:lnTo>
                  <a:close/>
                  <a:moveTo>
                    <a:pt x="9" y="166"/>
                  </a:moveTo>
                  <a:lnTo>
                    <a:pt x="9" y="166"/>
                  </a:lnTo>
                  <a:lnTo>
                    <a:pt x="9" y="166"/>
                  </a:lnTo>
                  <a:lnTo>
                    <a:pt x="13" y="164"/>
                  </a:lnTo>
                  <a:lnTo>
                    <a:pt x="17" y="158"/>
                  </a:lnTo>
                  <a:lnTo>
                    <a:pt x="17" y="158"/>
                  </a:lnTo>
                  <a:lnTo>
                    <a:pt x="21" y="150"/>
                  </a:lnTo>
                  <a:lnTo>
                    <a:pt x="22" y="147"/>
                  </a:lnTo>
                  <a:lnTo>
                    <a:pt x="22" y="145"/>
                  </a:lnTo>
                  <a:lnTo>
                    <a:pt x="22" y="145"/>
                  </a:lnTo>
                  <a:lnTo>
                    <a:pt x="9" y="166"/>
                  </a:lnTo>
                  <a:lnTo>
                    <a:pt x="9" y="166"/>
                  </a:lnTo>
                  <a:close/>
                  <a:moveTo>
                    <a:pt x="11" y="181"/>
                  </a:moveTo>
                  <a:lnTo>
                    <a:pt x="11" y="181"/>
                  </a:lnTo>
                  <a:lnTo>
                    <a:pt x="15" y="173"/>
                  </a:lnTo>
                  <a:lnTo>
                    <a:pt x="19" y="171"/>
                  </a:lnTo>
                  <a:lnTo>
                    <a:pt x="22" y="170"/>
                  </a:lnTo>
                  <a:lnTo>
                    <a:pt x="22" y="170"/>
                  </a:lnTo>
                  <a:lnTo>
                    <a:pt x="22" y="164"/>
                  </a:lnTo>
                  <a:lnTo>
                    <a:pt x="21" y="158"/>
                  </a:lnTo>
                  <a:lnTo>
                    <a:pt x="21" y="158"/>
                  </a:lnTo>
                  <a:lnTo>
                    <a:pt x="15" y="170"/>
                  </a:lnTo>
                  <a:lnTo>
                    <a:pt x="11" y="175"/>
                  </a:lnTo>
                  <a:lnTo>
                    <a:pt x="11" y="181"/>
                  </a:lnTo>
                  <a:lnTo>
                    <a:pt x="11" y="181"/>
                  </a:lnTo>
                  <a:close/>
                  <a:moveTo>
                    <a:pt x="13" y="192"/>
                  </a:moveTo>
                  <a:lnTo>
                    <a:pt x="13" y="192"/>
                  </a:lnTo>
                  <a:lnTo>
                    <a:pt x="17" y="189"/>
                  </a:lnTo>
                  <a:lnTo>
                    <a:pt x="19" y="187"/>
                  </a:lnTo>
                  <a:lnTo>
                    <a:pt x="22" y="187"/>
                  </a:lnTo>
                  <a:lnTo>
                    <a:pt x="22" y="187"/>
                  </a:lnTo>
                  <a:lnTo>
                    <a:pt x="22" y="179"/>
                  </a:lnTo>
                  <a:lnTo>
                    <a:pt x="22" y="177"/>
                  </a:lnTo>
                  <a:lnTo>
                    <a:pt x="21" y="175"/>
                  </a:lnTo>
                  <a:lnTo>
                    <a:pt x="21" y="175"/>
                  </a:lnTo>
                  <a:lnTo>
                    <a:pt x="17" y="185"/>
                  </a:lnTo>
                  <a:lnTo>
                    <a:pt x="13" y="189"/>
                  </a:lnTo>
                  <a:lnTo>
                    <a:pt x="13" y="192"/>
                  </a:lnTo>
                  <a:lnTo>
                    <a:pt x="13" y="192"/>
                  </a:lnTo>
                  <a:close/>
                  <a:moveTo>
                    <a:pt x="13" y="210"/>
                  </a:moveTo>
                  <a:lnTo>
                    <a:pt x="13" y="210"/>
                  </a:lnTo>
                  <a:lnTo>
                    <a:pt x="21" y="202"/>
                  </a:lnTo>
                  <a:lnTo>
                    <a:pt x="22" y="196"/>
                  </a:lnTo>
                  <a:lnTo>
                    <a:pt x="21" y="190"/>
                  </a:lnTo>
                  <a:lnTo>
                    <a:pt x="21" y="190"/>
                  </a:lnTo>
                  <a:lnTo>
                    <a:pt x="17" y="200"/>
                  </a:lnTo>
                  <a:lnTo>
                    <a:pt x="15" y="204"/>
                  </a:lnTo>
                  <a:lnTo>
                    <a:pt x="13" y="210"/>
                  </a:lnTo>
                  <a:lnTo>
                    <a:pt x="13" y="210"/>
                  </a:lnTo>
                  <a:close/>
                  <a:moveTo>
                    <a:pt x="7" y="210"/>
                  </a:moveTo>
                  <a:lnTo>
                    <a:pt x="7" y="210"/>
                  </a:lnTo>
                  <a:lnTo>
                    <a:pt x="9" y="206"/>
                  </a:lnTo>
                  <a:lnTo>
                    <a:pt x="11" y="204"/>
                  </a:lnTo>
                  <a:lnTo>
                    <a:pt x="11" y="202"/>
                  </a:lnTo>
                  <a:lnTo>
                    <a:pt x="11" y="202"/>
                  </a:lnTo>
                  <a:lnTo>
                    <a:pt x="7" y="206"/>
                  </a:lnTo>
                  <a:lnTo>
                    <a:pt x="7" y="208"/>
                  </a:lnTo>
                  <a:lnTo>
                    <a:pt x="7" y="210"/>
                  </a:lnTo>
                  <a:lnTo>
                    <a:pt x="7" y="210"/>
                  </a:lnTo>
                  <a:close/>
                  <a:moveTo>
                    <a:pt x="34" y="217"/>
                  </a:moveTo>
                  <a:lnTo>
                    <a:pt x="34" y="217"/>
                  </a:lnTo>
                  <a:lnTo>
                    <a:pt x="38" y="210"/>
                  </a:lnTo>
                  <a:lnTo>
                    <a:pt x="43" y="206"/>
                  </a:lnTo>
                  <a:lnTo>
                    <a:pt x="43" y="206"/>
                  </a:lnTo>
                  <a:lnTo>
                    <a:pt x="40" y="206"/>
                  </a:lnTo>
                  <a:lnTo>
                    <a:pt x="36" y="210"/>
                  </a:lnTo>
                  <a:lnTo>
                    <a:pt x="34" y="213"/>
                  </a:lnTo>
                  <a:lnTo>
                    <a:pt x="34" y="217"/>
                  </a:lnTo>
                  <a:lnTo>
                    <a:pt x="34" y="217"/>
                  </a:lnTo>
                  <a:close/>
                  <a:moveTo>
                    <a:pt x="24" y="206"/>
                  </a:moveTo>
                  <a:lnTo>
                    <a:pt x="24" y="206"/>
                  </a:lnTo>
                  <a:lnTo>
                    <a:pt x="19" y="217"/>
                  </a:lnTo>
                  <a:lnTo>
                    <a:pt x="19" y="217"/>
                  </a:lnTo>
                  <a:lnTo>
                    <a:pt x="24" y="211"/>
                  </a:lnTo>
                  <a:lnTo>
                    <a:pt x="30" y="206"/>
                  </a:lnTo>
                  <a:lnTo>
                    <a:pt x="30" y="206"/>
                  </a:lnTo>
                  <a:lnTo>
                    <a:pt x="24" y="206"/>
                  </a:lnTo>
                  <a:lnTo>
                    <a:pt x="24" y="206"/>
                  </a:lnTo>
                  <a:close/>
                  <a:moveTo>
                    <a:pt x="32" y="223"/>
                  </a:moveTo>
                  <a:lnTo>
                    <a:pt x="32" y="223"/>
                  </a:lnTo>
                  <a:lnTo>
                    <a:pt x="36" y="223"/>
                  </a:lnTo>
                  <a:lnTo>
                    <a:pt x="38" y="221"/>
                  </a:lnTo>
                  <a:lnTo>
                    <a:pt x="38" y="221"/>
                  </a:lnTo>
                  <a:lnTo>
                    <a:pt x="36" y="219"/>
                  </a:lnTo>
                  <a:lnTo>
                    <a:pt x="38" y="217"/>
                  </a:lnTo>
                  <a:lnTo>
                    <a:pt x="40" y="215"/>
                  </a:lnTo>
                  <a:lnTo>
                    <a:pt x="38" y="215"/>
                  </a:lnTo>
                  <a:lnTo>
                    <a:pt x="38" y="215"/>
                  </a:lnTo>
                  <a:lnTo>
                    <a:pt x="36" y="219"/>
                  </a:lnTo>
                  <a:lnTo>
                    <a:pt x="32" y="223"/>
                  </a:lnTo>
                  <a:lnTo>
                    <a:pt x="32" y="223"/>
                  </a:lnTo>
                  <a:close/>
                  <a:moveTo>
                    <a:pt x="19" y="223"/>
                  </a:moveTo>
                  <a:lnTo>
                    <a:pt x="19" y="223"/>
                  </a:lnTo>
                  <a:lnTo>
                    <a:pt x="24" y="223"/>
                  </a:lnTo>
                  <a:lnTo>
                    <a:pt x="24" y="223"/>
                  </a:lnTo>
                  <a:lnTo>
                    <a:pt x="26" y="219"/>
                  </a:lnTo>
                  <a:lnTo>
                    <a:pt x="26" y="217"/>
                  </a:lnTo>
                  <a:lnTo>
                    <a:pt x="26" y="215"/>
                  </a:lnTo>
                  <a:lnTo>
                    <a:pt x="26" y="215"/>
                  </a:lnTo>
                  <a:lnTo>
                    <a:pt x="19" y="223"/>
                  </a:lnTo>
                  <a:lnTo>
                    <a:pt x="19" y="22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Freeform 21"/>
            <p:cNvSpPr>
              <a:spLocks noEditPoints="1"/>
            </p:cNvSpPr>
            <p:nvPr/>
          </p:nvSpPr>
          <p:spPr bwMode="auto">
            <a:xfrm>
              <a:off x="4176713" y="438150"/>
              <a:ext cx="363538" cy="511175"/>
            </a:xfrm>
            <a:custGeom>
              <a:avLst/>
              <a:gdLst/>
              <a:ahLst/>
              <a:cxnLst>
                <a:cxn ang="0">
                  <a:pos x="97" y="6"/>
                </a:cxn>
                <a:cxn ang="0">
                  <a:pos x="0" y="35"/>
                </a:cxn>
                <a:cxn ang="0">
                  <a:pos x="2" y="281"/>
                </a:cxn>
                <a:cxn ang="0">
                  <a:pos x="61" y="319"/>
                </a:cxn>
                <a:cxn ang="0">
                  <a:pos x="118" y="319"/>
                </a:cxn>
                <a:cxn ang="0">
                  <a:pos x="187" y="307"/>
                </a:cxn>
                <a:cxn ang="0">
                  <a:pos x="227" y="199"/>
                </a:cxn>
                <a:cxn ang="0">
                  <a:pos x="168" y="120"/>
                </a:cxn>
                <a:cxn ang="0">
                  <a:pos x="12" y="38"/>
                </a:cxn>
                <a:cxn ang="0">
                  <a:pos x="27" y="38"/>
                </a:cxn>
                <a:cxn ang="0">
                  <a:pos x="16" y="96"/>
                </a:cxn>
                <a:cxn ang="0">
                  <a:pos x="16" y="128"/>
                </a:cxn>
                <a:cxn ang="0">
                  <a:pos x="14" y="94"/>
                </a:cxn>
                <a:cxn ang="0">
                  <a:pos x="19" y="183"/>
                </a:cxn>
                <a:cxn ang="0">
                  <a:pos x="42" y="151"/>
                </a:cxn>
                <a:cxn ang="0">
                  <a:pos x="25" y="107"/>
                </a:cxn>
                <a:cxn ang="0">
                  <a:pos x="38" y="77"/>
                </a:cxn>
                <a:cxn ang="0">
                  <a:pos x="42" y="120"/>
                </a:cxn>
                <a:cxn ang="0">
                  <a:pos x="25" y="132"/>
                </a:cxn>
                <a:cxn ang="0">
                  <a:pos x="19" y="153"/>
                </a:cxn>
                <a:cxn ang="0">
                  <a:pos x="10" y="157"/>
                </a:cxn>
                <a:cxn ang="0">
                  <a:pos x="23" y="250"/>
                </a:cxn>
                <a:cxn ang="0">
                  <a:pos x="17" y="267"/>
                </a:cxn>
                <a:cxn ang="0">
                  <a:pos x="12" y="296"/>
                </a:cxn>
                <a:cxn ang="0">
                  <a:pos x="33" y="258"/>
                </a:cxn>
                <a:cxn ang="0">
                  <a:pos x="42" y="225"/>
                </a:cxn>
                <a:cxn ang="0">
                  <a:pos x="36" y="220"/>
                </a:cxn>
                <a:cxn ang="0">
                  <a:pos x="42" y="204"/>
                </a:cxn>
                <a:cxn ang="0">
                  <a:pos x="19" y="212"/>
                </a:cxn>
                <a:cxn ang="0">
                  <a:pos x="42" y="187"/>
                </a:cxn>
                <a:cxn ang="0">
                  <a:pos x="25" y="58"/>
                </a:cxn>
                <a:cxn ang="0">
                  <a:pos x="31" y="71"/>
                </a:cxn>
                <a:cxn ang="0">
                  <a:pos x="65" y="296"/>
                </a:cxn>
                <a:cxn ang="0">
                  <a:pos x="107" y="292"/>
                </a:cxn>
                <a:cxn ang="0">
                  <a:pos x="107" y="286"/>
                </a:cxn>
                <a:cxn ang="0">
                  <a:pos x="120" y="290"/>
                </a:cxn>
                <a:cxn ang="0">
                  <a:pos x="197" y="281"/>
                </a:cxn>
                <a:cxn ang="0">
                  <a:pos x="130" y="288"/>
                </a:cxn>
                <a:cxn ang="0">
                  <a:pos x="67" y="284"/>
                </a:cxn>
                <a:cxn ang="0">
                  <a:pos x="61" y="12"/>
                </a:cxn>
                <a:cxn ang="0">
                  <a:pos x="82" y="126"/>
                </a:cxn>
                <a:cxn ang="0">
                  <a:pos x="109" y="132"/>
                </a:cxn>
                <a:cxn ang="0">
                  <a:pos x="191" y="151"/>
                </a:cxn>
                <a:cxn ang="0">
                  <a:pos x="212" y="261"/>
                </a:cxn>
                <a:cxn ang="0">
                  <a:pos x="88" y="193"/>
                </a:cxn>
                <a:cxn ang="0">
                  <a:pos x="109" y="254"/>
                </a:cxn>
                <a:cxn ang="0">
                  <a:pos x="176" y="248"/>
                </a:cxn>
                <a:cxn ang="0">
                  <a:pos x="166" y="172"/>
                </a:cxn>
                <a:cxn ang="0">
                  <a:pos x="97" y="176"/>
                </a:cxn>
                <a:cxn ang="0">
                  <a:pos x="109" y="187"/>
                </a:cxn>
                <a:cxn ang="0">
                  <a:pos x="138" y="199"/>
                </a:cxn>
                <a:cxn ang="0">
                  <a:pos x="118" y="242"/>
                </a:cxn>
                <a:cxn ang="0">
                  <a:pos x="151" y="183"/>
                </a:cxn>
                <a:cxn ang="0">
                  <a:pos x="168" y="233"/>
                </a:cxn>
                <a:cxn ang="0">
                  <a:pos x="174" y="233"/>
                </a:cxn>
                <a:cxn ang="0">
                  <a:pos x="168" y="214"/>
                </a:cxn>
              </a:cxnLst>
              <a:rect l="0" t="0" r="r" b="b"/>
              <a:pathLst>
                <a:path w="229" h="322">
                  <a:moveTo>
                    <a:pt x="92" y="126"/>
                  </a:moveTo>
                  <a:lnTo>
                    <a:pt x="92" y="126"/>
                  </a:lnTo>
                  <a:lnTo>
                    <a:pt x="94" y="96"/>
                  </a:lnTo>
                  <a:lnTo>
                    <a:pt x="97" y="65"/>
                  </a:lnTo>
                  <a:lnTo>
                    <a:pt x="99" y="35"/>
                  </a:lnTo>
                  <a:lnTo>
                    <a:pt x="99" y="19"/>
                  </a:lnTo>
                  <a:lnTo>
                    <a:pt x="97" y="6"/>
                  </a:lnTo>
                  <a:lnTo>
                    <a:pt x="97" y="6"/>
                  </a:lnTo>
                  <a:lnTo>
                    <a:pt x="82" y="0"/>
                  </a:lnTo>
                  <a:lnTo>
                    <a:pt x="69" y="0"/>
                  </a:lnTo>
                  <a:lnTo>
                    <a:pt x="56" y="0"/>
                  </a:lnTo>
                  <a:lnTo>
                    <a:pt x="42" y="4"/>
                  </a:lnTo>
                  <a:lnTo>
                    <a:pt x="29" y="10"/>
                  </a:lnTo>
                  <a:lnTo>
                    <a:pt x="17" y="18"/>
                  </a:lnTo>
                  <a:lnTo>
                    <a:pt x="8" y="2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75"/>
                  </a:lnTo>
                  <a:lnTo>
                    <a:pt x="0" y="119"/>
                  </a:lnTo>
                  <a:lnTo>
                    <a:pt x="6" y="204"/>
                  </a:lnTo>
                  <a:lnTo>
                    <a:pt x="6" y="204"/>
                  </a:lnTo>
                  <a:lnTo>
                    <a:pt x="4" y="237"/>
                  </a:lnTo>
                  <a:lnTo>
                    <a:pt x="2" y="267"/>
                  </a:lnTo>
                  <a:lnTo>
                    <a:pt x="2" y="281"/>
                  </a:lnTo>
                  <a:lnTo>
                    <a:pt x="2" y="294"/>
                  </a:lnTo>
                  <a:lnTo>
                    <a:pt x="4" y="305"/>
                  </a:lnTo>
                  <a:lnTo>
                    <a:pt x="10" y="315"/>
                  </a:lnTo>
                  <a:lnTo>
                    <a:pt x="10" y="315"/>
                  </a:lnTo>
                  <a:lnTo>
                    <a:pt x="25" y="319"/>
                  </a:lnTo>
                  <a:lnTo>
                    <a:pt x="38" y="321"/>
                  </a:lnTo>
                  <a:lnTo>
                    <a:pt x="50" y="321"/>
                  </a:lnTo>
                  <a:lnTo>
                    <a:pt x="61" y="319"/>
                  </a:lnTo>
                  <a:lnTo>
                    <a:pt x="71" y="315"/>
                  </a:lnTo>
                  <a:lnTo>
                    <a:pt x="78" y="309"/>
                  </a:lnTo>
                  <a:lnTo>
                    <a:pt x="96" y="298"/>
                  </a:lnTo>
                  <a:lnTo>
                    <a:pt x="96" y="298"/>
                  </a:lnTo>
                  <a:lnTo>
                    <a:pt x="97" y="301"/>
                  </a:lnTo>
                  <a:lnTo>
                    <a:pt x="99" y="307"/>
                  </a:lnTo>
                  <a:lnTo>
                    <a:pt x="109" y="313"/>
                  </a:lnTo>
                  <a:lnTo>
                    <a:pt x="118" y="319"/>
                  </a:lnTo>
                  <a:lnTo>
                    <a:pt x="128" y="321"/>
                  </a:lnTo>
                  <a:lnTo>
                    <a:pt x="128" y="321"/>
                  </a:lnTo>
                  <a:lnTo>
                    <a:pt x="139" y="322"/>
                  </a:lnTo>
                  <a:lnTo>
                    <a:pt x="151" y="321"/>
                  </a:lnTo>
                  <a:lnTo>
                    <a:pt x="160" y="319"/>
                  </a:lnTo>
                  <a:lnTo>
                    <a:pt x="170" y="317"/>
                  </a:lnTo>
                  <a:lnTo>
                    <a:pt x="179" y="313"/>
                  </a:lnTo>
                  <a:lnTo>
                    <a:pt x="187" y="307"/>
                  </a:lnTo>
                  <a:lnTo>
                    <a:pt x="200" y="296"/>
                  </a:lnTo>
                  <a:lnTo>
                    <a:pt x="214" y="281"/>
                  </a:lnTo>
                  <a:lnTo>
                    <a:pt x="221" y="263"/>
                  </a:lnTo>
                  <a:lnTo>
                    <a:pt x="227" y="246"/>
                  </a:lnTo>
                  <a:lnTo>
                    <a:pt x="229" y="227"/>
                  </a:lnTo>
                  <a:lnTo>
                    <a:pt x="229" y="227"/>
                  </a:lnTo>
                  <a:lnTo>
                    <a:pt x="229" y="214"/>
                  </a:lnTo>
                  <a:lnTo>
                    <a:pt x="227" y="199"/>
                  </a:lnTo>
                  <a:lnTo>
                    <a:pt x="225" y="185"/>
                  </a:lnTo>
                  <a:lnTo>
                    <a:pt x="219" y="174"/>
                  </a:lnTo>
                  <a:lnTo>
                    <a:pt x="214" y="162"/>
                  </a:lnTo>
                  <a:lnTo>
                    <a:pt x="206" y="151"/>
                  </a:lnTo>
                  <a:lnTo>
                    <a:pt x="198" y="141"/>
                  </a:lnTo>
                  <a:lnTo>
                    <a:pt x="189" y="134"/>
                  </a:lnTo>
                  <a:lnTo>
                    <a:pt x="179" y="126"/>
                  </a:lnTo>
                  <a:lnTo>
                    <a:pt x="168" y="120"/>
                  </a:lnTo>
                  <a:lnTo>
                    <a:pt x="157" y="117"/>
                  </a:lnTo>
                  <a:lnTo>
                    <a:pt x="145" y="115"/>
                  </a:lnTo>
                  <a:lnTo>
                    <a:pt x="132" y="115"/>
                  </a:lnTo>
                  <a:lnTo>
                    <a:pt x="118" y="117"/>
                  </a:lnTo>
                  <a:lnTo>
                    <a:pt x="105" y="120"/>
                  </a:lnTo>
                  <a:lnTo>
                    <a:pt x="92" y="126"/>
                  </a:lnTo>
                  <a:lnTo>
                    <a:pt x="92" y="126"/>
                  </a:lnTo>
                  <a:close/>
                  <a:moveTo>
                    <a:pt x="12" y="38"/>
                  </a:moveTo>
                  <a:lnTo>
                    <a:pt x="12" y="38"/>
                  </a:lnTo>
                  <a:lnTo>
                    <a:pt x="19" y="35"/>
                  </a:lnTo>
                  <a:lnTo>
                    <a:pt x="27" y="29"/>
                  </a:lnTo>
                  <a:lnTo>
                    <a:pt x="33" y="23"/>
                  </a:lnTo>
                  <a:lnTo>
                    <a:pt x="42" y="19"/>
                  </a:lnTo>
                  <a:lnTo>
                    <a:pt x="42" y="19"/>
                  </a:lnTo>
                  <a:lnTo>
                    <a:pt x="35" y="27"/>
                  </a:lnTo>
                  <a:lnTo>
                    <a:pt x="27" y="38"/>
                  </a:lnTo>
                  <a:lnTo>
                    <a:pt x="21" y="48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38"/>
                  </a:lnTo>
                  <a:lnTo>
                    <a:pt x="12" y="38"/>
                  </a:lnTo>
                  <a:close/>
                  <a:moveTo>
                    <a:pt x="14" y="94"/>
                  </a:moveTo>
                  <a:lnTo>
                    <a:pt x="14" y="94"/>
                  </a:lnTo>
                  <a:lnTo>
                    <a:pt x="16" y="96"/>
                  </a:lnTo>
                  <a:lnTo>
                    <a:pt x="16" y="99"/>
                  </a:lnTo>
                  <a:lnTo>
                    <a:pt x="12" y="109"/>
                  </a:lnTo>
                  <a:lnTo>
                    <a:pt x="12" y="113"/>
                  </a:lnTo>
                  <a:lnTo>
                    <a:pt x="14" y="117"/>
                  </a:lnTo>
                  <a:lnTo>
                    <a:pt x="16" y="119"/>
                  </a:lnTo>
                  <a:lnTo>
                    <a:pt x="21" y="120"/>
                  </a:lnTo>
                  <a:lnTo>
                    <a:pt x="21" y="120"/>
                  </a:lnTo>
                  <a:lnTo>
                    <a:pt x="16" y="128"/>
                  </a:lnTo>
                  <a:lnTo>
                    <a:pt x="14" y="132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0" y="128"/>
                  </a:lnTo>
                  <a:lnTo>
                    <a:pt x="10" y="115"/>
                  </a:lnTo>
                  <a:lnTo>
                    <a:pt x="10" y="101"/>
                  </a:lnTo>
                  <a:lnTo>
                    <a:pt x="12" y="96"/>
                  </a:lnTo>
                  <a:lnTo>
                    <a:pt x="14" y="94"/>
                  </a:lnTo>
                  <a:lnTo>
                    <a:pt x="14" y="94"/>
                  </a:lnTo>
                  <a:close/>
                  <a:moveTo>
                    <a:pt x="42" y="172"/>
                  </a:moveTo>
                  <a:lnTo>
                    <a:pt x="42" y="172"/>
                  </a:lnTo>
                  <a:lnTo>
                    <a:pt x="38" y="170"/>
                  </a:lnTo>
                  <a:lnTo>
                    <a:pt x="35" y="170"/>
                  </a:lnTo>
                  <a:lnTo>
                    <a:pt x="29" y="172"/>
                  </a:lnTo>
                  <a:lnTo>
                    <a:pt x="23" y="178"/>
                  </a:lnTo>
                  <a:lnTo>
                    <a:pt x="19" y="183"/>
                  </a:lnTo>
                  <a:lnTo>
                    <a:pt x="19" y="183"/>
                  </a:lnTo>
                  <a:lnTo>
                    <a:pt x="19" y="178"/>
                  </a:lnTo>
                  <a:lnTo>
                    <a:pt x="21" y="174"/>
                  </a:lnTo>
                  <a:lnTo>
                    <a:pt x="27" y="164"/>
                  </a:lnTo>
                  <a:lnTo>
                    <a:pt x="33" y="155"/>
                  </a:lnTo>
                  <a:lnTo>
                    <a:pt x="38" y="147"/>
                  </a:lnTo>
                  <a:lnTo>
                    <a:pt x="38" y="147"/>
                  </a:lnTo>
                  <a:lnTo>
                    <a:pt x="42" y="151"/>
                  </a:lnTo>
                  <a:lnTo>
                    <a:pt x="42" y="159"/>
                  </a:lnTo>
                  <a:lnTo>
                    <a:pt x="40" y="164"/>
                  </a:lnTo>
                  <a:lnTo>
                    <a:pt x="42" y="172"/>
                  </a:lnTo>
                  <a:lnTo>
                    <a:pt x="42" y="172"/>
                  </a:lnTo>
                  <a:close/>
                  <a:moveTo>
                    <a:pt x="42" y="96"/>
                  </a:moveTo>
                  <a:lnTo>
                    <a:pt x="42" y="96"/>
                  </a:lnTo>
                  <a:lnTo>
                    <a:pt x="33" y="101"/>
                  </a:lnTo>
                  <a:lnTo>
                    <a:pt x="25" y="107"/>
                  </a:lnTo>
                  <a:lnTo>
                    <a:pt x="25" y="107"/>
                  </a:lnTo>
                  <a:lnTo>
                    <a:pt x="25" y="103"/>
                  </a:lnTo>
                  <a:lnTo>
                    <a:pt x="25" y="99"/>
                  </a:lnTo>
                  <a:lnTo>
                    <a:pt x="31" y="92"/>
                  </a:lnTo>
                  <a:lnTo>
                    <a:pt x="36" y="86"/>
                  </a:lnTo>
                  <a:lnTo>
                    <a:pt x="38" y="82"/>
                  </a:lnTo>
                  <a:lnTo>
                    <a:pt x="38" y="77"/>
                  </a:lnTo>
                  <a:lnTo>
                    <a:pt x="38" y="77"/>
                  </a:lnTo>
                  <a:lnTo>
                    <a:pt x="42" y="80"/>
                  </a:lnTo>
                  <a:lnTo>
                    <a:pt x="42" y="84"/>
                  </a:lnTo>
                  <a:lnTo>
                    <a:pt x="42" y="96"/>
                  </a:lnTo>
                  <a:lnTo>
                    <a:pt x="42" y="96"/>
                  </a:lnTo>
                  <a:close/>
                  <a:moveTo>
                    <a:pt x="38" y="113"/>
                  </a:moveTo>
                  <a:lnTo>
                    <a:pt x="38" y="113"/>
                  </a:lnTo>
                  <a:lnTo>
                    <a:pt x="42" y="115"/>
                  </a:lnTo>
                  <a:lnTo>
                    <a:pt x="42" y="120"/>
                  </a:lnTo>
                  <a:lnTo>
                    <a:pt x="42" y="128"/>
                  </a:lnTo>
                  <a:lnTo>
                    <a:pt x="42" y="128"/>
                  </a:lnTo>
                  <a:lnTo>
                    <a:pt x="36" y="132"/>
                  </a:lnTo>
                  <a:lnTo>
                    <a:pt x="31" y="136"/>
                  </a:lnTo>
                  <a:lnTo>
                    <a:pt x="27" y="138"/>
                  </a:lnTo>
                  <a:lnTo>
                    <a:pt x="21" y="139"/>
                  </a:lnTo>
                  <a:lnTo>
                    <a:pt x="21" y="139"/>
                  </a:lnTo>
                  <a:lnTo>
                    <a:pt x="25" y="132"/>
                  </a:lnTo>
                  <a:lnTo>
                    <a:pt x="29" y="126"/>
                  </a:lnTo>
                  <a:lnTo>
                    <a:pt x="38" y="113"/>
                  </a:lnTo>
                  <a:lnTo>
                    <a:pt x="38" y="113"/>
                  </a:lnTo>
                  <a:close/>
                  <a:moveTo>
                    <a:pt x="10" y="157"/>
                  </a:moveTo>
                  <a:lnTo>
                    <a:pt x="10" y="157"/>
                  </a:lnTo>
                  <a:lnTo>
                    <a:pt x="16" y="157"/>
                  </a:lnTo>
                  <a:lnTo>
                    <a:pt x="17" y="155"/>
                  </a:lnTo>
                  <a:lnTo>
                    <a:pt x="19" y="153"/>
                  </a:lnTo>
                  <a:lnTo>
                    <a:pt x="19" y="153"/>
                  </a:lnTo>
                  <a:lnTo>
                    <a:pt x="19" y="157"/>
                  </a:lnTo>
                  <a:lnTo>
                    <a:pt x="17" y="162"/>
                  </a:lnTo>
                  <a:lnTo>
                    <a:pt x="14" y="166"/>
                  </a:lnTo>
                  <a:lnTo>
                    <a:pt x="10" y="170"/>
                  </a:lnTo>
                  <a:lnTo>
                    <a:pt x="10" y="170"/>
                  </a:lnTo>
                  <a:lnTo>
                    <a:pt x="10" y="157"/>
                  </a:lnTo>
                  <a:lnTo>
                    <a:pt x="10" y="157"/>
                  </a:lnTo>
                  <a:close/>
                  <a:moveTo>
                    <a:pt x="12" y="296"/>
                  </a:moveTo>
                  <a:lnTo>
                    <a:pt x="12" y="296"/>
                  </a:lnTo>
                  <a:lnTo>
                    <a:pt x="12" y="286"/>
                  </a:lnTo>
                  <a:lnTo>
                    <a:pt x="12" y="275"/>
                  </a:lnTo>
                  <a:lnTo>
                    <a:pt x="12" y="252"/>
                  </a:lnTo>
                  <a:lnTo>
                    <a:pt x="12" y="252"/>
                  </a:lnTo>
                  <a:lnTo>
                    <a:pt x="19" y="252"/>
                  </a:lnTo>
                  <a:lnTo>
                    <a:pt x="23" y="250"/>
                  </a:lnTo>
                  <a:lnTo>
                    <a:pt x="23" y="248"/>
                  </a:lnTo>
                  <a:lnTo>
                    <a:pt x="23" y="248"/>
                  </a:lnTo>
                  <a:lnTo>
                    <a:pt x="25" y="250"/>
                  </a:lnTo>
                  <a:lnTo>
                    <a:pt x="25" y="252"/>
                  </a:lnTo>
                  <a:lnTo>
                    <a:pt x="23" y="258"/>
                  </a:lnTo>
                  <a:lnTo>
                    <a:pt x="19" y="263"/>
                  </a:lnTo>
                  <a:lnTo>
                    <a:pt x="17" y="267"/>
                  </a:lnTo>
                  <a:lnTo>
                    <a:pt x="17" y="267"/>
                  </a:lnTo>
                  <a:lnTo>
                    <a:pt x="17" y="273"/>
                  </a:lnTo>
                  <a:lnTo>
                    <a:pt x="19" y="275"/>
                  </a:lnTo>
                  <a:lnTo>
                    <a:pt x="23" y="277"/>
                  </a:lnTo>
                  <a:lnTo>
                    <a:pt x="27" y="277"/>
                  </a:lnTo>
                  <a:lnTo>
                    <a:pt x="27" y="277"/>
                  </a:lnTo>
                  <a:lnTo>
                    <a:pt x="21" y="288"/>
                  </a:lnTo>
                  <a:lnTo>
                    <a:pt x="17" y="292"/>
                  </a:lnTo>
                  <a:lnTo>
                    <a:pt x="12" y="296"/>
                  </a:lnTo>
                  <a:lnTo>
                    <a:pt x="12" y="296"/>
                  </a:lnTo>
                  <a:close/>
                  <a:moveTo>
                    <a:pt x="42" y="261"/>
                  </a:moveTo>
                  <a:lnTo>
                    <a:pt x="42" y="261"/>
                  </a:lnTo>
                  <a:lnTo>
                    <a:pt x="35" y="261"/>
                  </a:lnTo>
                  <a:lnTo>
                    <a:pt x="31" y="265"/>
                  </a:lnTo>
                  <a:lnTo>
                    <a:pt x="31" y="265"/>
                  </a:lnTo>
                  <a:lnTo>
                    <a:pt x="31" y="263"/>
                  </a:lnTo>
                  <a:lnTo>
                    <a:pt x="33" y="258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42" y="250"/>
                  </a:lnTo>
                  <a:lnTo>
                    <a:pt x="42" y="254"/>
                  </a:lnTo>
                  <a:lnTo>
                    <a:pt x="42" y="261"/>
                  </a:lnTo>
                  <a:lnTo>
                    <a:pt x="42" y="261"/>
                  </a:lnTo>
                  <a:close/>
                  <a:moveTo>
                    <a:pt x="42" y="225"/>
                  </a:moveTo>
                  <a:lnTo>
                    <a:pt x="42" y="225"/>
                  </a:lnTo>
                  <a:lnTo>
                    <a:pt x="33" y="231"/>
                  </a:lnTo>
                  <a:lnTo>
                    <a:pt x="29" y="233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5" y="233"/>
                  </a:lnTo>
                  <a:lnTo>
                    <a:pt x="25" y="231"/>
                  </a:lnTo>
                  <a:lnTo>
                    <a:pt x="31" y="225"/>
                  </a:lnTo>
                  <a:lnTo>
                    <a:pt x="36" y="220"/>
                  </a:lnTo>
                  <a:lnTo>
                    <a:pt x="38" y="216"/>
                  </a:lnTo>
                  <a:lnTo>
                    <a:pt x="38" y="212"/>
                  </a:lnTo>
                  <a:lnTo>
                    <a:pt x="38" y="212"/>
                  </a:lnTo>
                  <a:lnTo>
                    <a:pt x="42" y="214"/>
                  </a:lnTo>
                  <a:lnTo>
                    <a:pt x="42" y="218"/>
                  </a:lnTo>
                  <a:lnTo>
                    <a:pt x="42" y="225"/>
                  </a:lnTo>
                  <a:lnTo>
                    <a:pt x="42" y="225"/>
                  </a:lnTo>
                  <a:close/>
                  <a:moveTo>
                    <a:pt x="42" y="204"/>
                  </a:moveTo>
                  <a:lnTo>
                    <a:pt x="42" y="204"/>
                  </a:lnTo>
                  <a:lnTo>
                    <a:pt x="38" y="204"/>
                  </a:lnTo>
                  <a:lnTo>
                    <a:pt x="35" y="204"/>
                  </a:lnTo>
                  <a:lnTo>
                    <a:pt x="31" y="206"/>
                  </a:lnTo>
                  <a:lnTo>
                    <a:pt x="25" y="210"/>
                  </a:lnTo>
                  <a:lnTo>
                    <a:pt x="23" y="212"/>
                  </a:lnTo>
                  <a:lnTo>
                    <a:pt x="19" y="212"/>
                  </a:lnTo>
                  <a:lnTo>
                    <a:pt x="19" y="212"/>
                  </a:lnTo>
                  <a:lnTo>
                    <a:pt x="23" y="202"/>
                  </a:lnTo>
                  <a:lnTo>
                    <a:pt x="29" y="193"/>
                  </a:lnTo>
                  <a:lnTo>
                    <a:pt x="35" y="185"/>
                  </a:lnTo>
                  <a:lnTo>
                    <a:pt x="38" y="176"/>
                  </a:lnTo>
                  <a:lnTo>
                    <a:pt x="38" y="176"/>
                  </a:lnTo>
                  <a:lnTo>
                    <a:pt x="42" y="178"/>
                  </a:lnTo>
                  <a:lnTo>
                    <a:pt x="42" y="181"/>
                  </a:lnTo>
                  <a:lnTo>
                    <a:pt x="42" y="187"/>
                  </a:lnTo>
                  <a:lnTo>
                    <a:pt x="42" y="195"/>
                  </a:lnTo>
                  <a:lnTo>
                    <a:pt x="42" y="204"/>
                  </a:lnTo>
                  <a:lnTo>
                    <a:pt x="42" y="204"/>
                  </a:lnTo>
                  <a:close/>
                  <a:moveTo>
                    <a:pt x="12" y="82"/>
                  </a:moveTo>
                  <a:lnTo>
                    <a:pt x="12" y="82"/>
                  </a:lnTo>
                  <a:lnTo>
                    <a:pt x="14" y="75"/>
                  </a:lnTo>
                  <a:lnTo>
                    <a:pt x="17" y="67"/>
                  </a:lnTo>
                  <a:lnTo>
                    <a:pt x="25" y="58"/>
                  </a:lnTo>
                  <a:lnTo>
                    <a:pt x="35" y="46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44" y="44"/>
                  </a:lnTo>
                  <a:lnTo>
                    <a:pt x="44" y="52"/>
                  </a:lnTo>
                  <a:lnTo>
                    <a:pt x="40" y="59"/>
                  </a:lnTo>
                  <a:lnTo>
                    <a:pt x="36" y="65"/>
                  </a:lnTo>
                  <a:lnTo>
                    <a:pt x="31" y="71"/>
                  </a:lnTo>
                  <a:lnTo>
                    <a:pt x="25" y="75"/>
                  </a:lnTo>
                  <a:lnTo>
                    <a:pt x="12" y="82"/>
                  </a:lnTo>
                  <a:lnTo>
                    <a:pt x="12" y="82"/>
                  </a:lnTo>
                  <a:close/>
                  <a:moveTo>
                    <a:pt x="61" y="309"/>
                  </a:moveTo>
                  <a:lnTo>
                    <a:pt x="61" y="309"/>
                  </a:lnTo>
                  <a:lnTo>
                    <a:pt x="61" y="305"/>
                  </a:lnTo>
                  <a:lnTo>
                    <a:pt x="61" y="301"/>
                  </a:lnTo>
                  <a:lnTo>
                    <a:pt x="65" y="296"/>
                  </a:lnTo>
                  <a:lnTo>
                    <a:pt x="71" y="296"/>
                  </a:lnTo>
                  <a:lnTo>
                    <a:pt x="71" y="296"/>
                  </a:lnTo>
                  <a:lnTo>
                    <a:pt x="69" y="300"/>
                  </a:lnTo>
                  <a:lnTo>
                    <a:pt x="67" y="303"/>
                  </a:lnTo>
                  <a:lnTo>
                    <a:pt x="61" y="309"/>
                  </a:lnTo>
                  <a:lnTo>
                    <a:pt x="61" y="309"/>
                  </a:lnTo>
                  <a:close/>
                  <a:moveTo>
                    <a:pt x="107" y="292"/>
                  </a:moveTo>
                  <a:lnTo>
                    <a:pt x="107" y="292"/>
                  </a:lnTo>
                  <a:lnTo>
                    <a:pt x="103" y="292"/>
                  </a:lnTo>
                  <a:lnTo>
                    <a:pt x="103" y="288"/>
                  </a:lnTo>
                  <a:lnTo>
                    <a:pt x="101" y="281"/>
                  </a:lnTo>
                  <a:lnTo>
                    <a:pt x="101" y="281"/>
                  </a:lnTo>
                  <a:lnTo>
                    <a:pt x="109" y="281"/>
                  </a:lnTo>
                  <a:lnTo>
                    <a:pt x="109" y="281"/>
                  </a:lnTo>
                  <a:lnTo>
                    <a:pt x="109" y="284"/>
                  </a:lnTo>
                  <a:lnTo>
                    <a:pt x="107" y="286"/>
                  </a:lnTo>
                  <a:lnTo>
                    <a:pt x="107" y="288"/>
                  </a:lnTo>
                  <a:lnTo>
                    <a:pt x="107" y="292"/>
                  </a:lnTo>
                  <a:lnTo>
                    <a:pt x="107" y="292"/>
                  </a:lnTo>
                  <a:close/>
                  <a:moveTo>
                    <a:pt x="115" y="300"/>
                  </a:moveTo>
                  <a:lnTo>
                    <a:pt x="115" y="300"/>
                  </a:lnTo>
                  <a:lnTo>
                    <a:pt x="115" y="288"/>
                  </a:lnTo>
                  <a:lnTo>
                    <a:pt x="115" y="288"/>
                  </a:lnTo>
                  <a:lnTo>
                    <a:pt x="120" y="290"/>
                  </a:lnTo>
                  <a:lnTo>
                    <a:pt x="124" y="292"/>
                  </a:lnTo>
                  <a:lnTo>
                    <a:pt x="132" y="298"/>
                  </a:lnTo>
                  <a:lnTo>
                    <a:pt x="132" y="298"/>
                  </a:lnTo>
                  <a:lnTo>
                    <a:pt x="130" y="300"/>
                  </a:lnTo>
                  <a:lnTo>
                    <a:pt x="124" y="300"/>
                  </a:lnTo>
                  <a:lnTo>
                    <a:pt x="115" y="300"/>
                  </a:lnTo>
                  <a:lnTo>
                    <a:pt x="115" y="300"/>
                  </a:lnTo>
                  <a:close/>
                  <a:moveTo>
                    <a:pt x="197" y="281"/>
                  </a:moveTo>
                  <a:lnTo>
                    <a:pt x="197" y="281"/>
                  </a:lnTo>
                  <a:lnTo>
                    <a:pt x="181" y="290"/>
                  </a:lnTo>
                  <a:lnTo>
                    <a:pt x="168" y="296"/>
                  </a:lnTo>
                  <a:lnTo>
                    <a:pt x="162" y="296"/>
                  </a:lnTo>
                  <a:lnTo>
                    <a:pt x="155" y="296"/>
                  </a:lnTo>
                  <a:lnTo>
                    <a:pt x="138" y="292"/>
                  </a:lnTo>
                  <a:lnTo>
                    <a:pt x="138" y="292"/>
                  </a:lnTo>
                  <a:lnTo>
                    <a:pt x="130" y="288"/>
                  </a:lnTo>
                  <a:lnTo>
                    <a:pt x="122" y="282"/>
                  </a:lnTo>
                  <a:lnTo>
                    <a:pt x="109" y="271"/>
                  </a:lnTo>
                  <a:lnTo>
                    <a:pt x="103" y="267"/>
                  </a:lnTo>
                  <a:lnTo>
                    <a:pt x="96" y="269"/>
                  </a:lnTo>
                  <a:lnTo>
                    <a:pt x="90" y="273"/>
                  </a:lnTo>
                  <a:lnTo>
                    <a:pt x="84" y="284"/>
                  </a:lnTo>
                  <a:lnTo>
                    <a:pt x="84" y="284"/>
                  </a:lnTo>
                  <a:lnTo>
                    <a:pt x="67" y="284"/>
                  </a:lnTo>
                  <a:lnTo>
                    <a:pt x="59" y="282"/>
                  </a:lnTo>
                  <a:lnTo>
                    <a:pt x="52" y="281"/>
                  </a:lnTo>
                  <a:lnTo>
                    <a:pt x="52" y="281"/>
                  </a:lnTo>
                  <a:lnTo>
                    <a:pt x="50" y="216"/>
                  </a:lnTo>
                  <a:lnTo>
                    <a:pt x="50" y="147"/>
                  </a:lnTo>
                  <a:lnTo>
                    <a:pt x="50" y="12"/>
                  </a:lnTo>
                  <a:lnTo>
                    <a:pt x="50" y="12"/>
                  </a:lnTo>
                  <a:lnTo>
                    <a:pt x="61" y="12"/>
                  </a:lnTo>
                  <a:lnTo>
                    <a:pt x="71" y="10"/>
                  </a:lnTo>
                  <a:lnTo>
                    <a:pt x="80" y="10"/>
                  </a:lnTo>
                  <a:lnTo>
                    <a:pt x="84" y="12"/>
                  </a:lnTo>
                  <a:lnTo>
                    <a:pt x="88" y="14"/>
                  </a:lnTo>
                  <a:lnTo>
                    <a:pt x="88" y="14"/>
                  </a:lnTo>
                  <a:lnTo>
                    <a:pt x="88" y="52"/>
                  </a:lnTo>
                  <a:lnTo>
                    <a:pt x="84" y="90"/>
                  </a:lnTo>
                  <a:lnTo>
                    <a:pt x="82" y="126"/>
                  </a:lnTo>
                  <a:lnTo>
                    <a:pt x="82" y="143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90" y="147"/>
                  </a:lnTo>
                  <a:lnTo>
                    <a:pt x="94" y="141"/>
                  </a:lnTo>
                  <a:lnTo>
                    <a:pt x="101" y="136"/>
                  </a:lnTo>
                  <a:lnTo>
                    <a:pt x="109" y="132"/>
                  </a:lnTo>
                  <a:lnTo>
                    <a:pt x="109" y="132"/>
                  </a:lnTo>
                  <a:lnTo>
                    <a:pt x="118" y="128"/>
                  </a:lnTo>
                  <a:lnTo>
                    <a:pt x="130" y="126"/>
                  </a:lnTo>
                  <a:lnTo>
                    <a:pt x="141" y="126"/>
                  </a:lnTo>
                  <a:lnTo>
                    <a:pt x="153" y="130"/>
                  </a:lnTo>
                  <a:lnTo>
                    <a:pt x="164" y="134"/>
                  </a:lnTo>
                  <a:lnTo>
                    <a:pt x="174" y="139"/>
                  </a:lnTo>
                  <a:lnTo>
                    <a:pt x="183" y="145"/>
                  </a:lnTo>
                  <a:lnTo>
                    <a:pt x="191" y="151"/>
                  </a:lnTo>
                  <a:lnTo>
                    <a:pt x="191" y="151"/>
                  </a:lnTo>
                  <a:lnTo>
                    <a:pt x="204" y="166"/>
                  </a:lnTo>
                  <a:lnTo>
                    <a:pt x="212" y="181"/>
                  </a:lnTo>
                  <a:lnTo>
                    <a:pt x="218" y="200"/>
                  </a:lnTo>
                  <a:lnTo>
                    <a:pt x="221" y="220"/>
                  </a:lnTo>
                  <a:lnTo>
                    <a:pt x="219" y="237"/>
                  </a:lnTo>
                  <a:lnTo>
                    <a:pt x="216" y="254"/>
                  </a:lnTo>
                  <a:lnTo>
                    <a:pt x="212" y="261"/>
                  </a:lnTo>
                  <a:lnTo>
                    <a:pt x="208" y="269"/>
                  </a:lnTo>
                  <a:lnTo>
                    <a:pt x="202" y="275"/>
                  </a:lnTo>
                  <a:lnTo>
                    <a:pt x="197" y="281"/>
                  </a:lnTo>
                  <a:lnTo>
                    <a:pt x="197" y="281"/>
                  </a:lnTo>
                  <a:close/>
                  <a:moveTo>
                    <a:pt x="97" y="176"/>
                  </a:moveTo>
                  <a:lnTo>
                    <a:pt x="97" y="176"/>
                  </a:lnTo>
                  <a:lnTo>
                    <a:pt x="92" y="183"/>
                  </a:lnTo>
                  <a:lnTo>
                    <a:pt x="88" y="193"/>
                  </a:lnTo>
                  <a:lnTo>
                    <a:pt x="86" y="202"/>
                  </a:lnTo>
                  <a:lnTo>
                    <a:pt x="86" y="210"/>
                  </a:lnTo>
                  <a:lnTo>
                    <a:pt x="86" y="220"/>
                  </a:lnTo>
                  <a:lnTo>
                    <a:pt x="88" y="227"/>
                  </a:lnTo>
                  <a:lnTo>
                    <a:pt x="92" y="235"/>
                  </a:lnTo>
                  <a:lnTo>
                    <a:pt x="97" y="242"/>
                  </a:lnTo>
                  <a:lnTo>
                    <a:pt x="103" y="250"/>
                  </a:lnTo>
                  <a:lnTo>
                    <a:pt x="109" y="254"/>
                  </a:lnTo>
                  <a:lnTo>
                    <a:pt x="117" y="260"/>
                  </a:lnTo>
                  <a:lnTo>
                    <a:pt x="126" y="261"/>
                  </a:lnTo>
                  <a:lnTo>
                    <a:pt x="136" y="263"/>
                  </a:lnTo>
                  <a:lnTo>
                    <a:pt x="145" y="261"/>
                  </a:lnTo>
                  <a:lnTo>
                    <a:pt x="157" y="260"/>
                  </a:lnTo>
                  <a:lnTo>
                    <a:pt x="168" y="254"/>
                  </a:lnTo>
                  <a:lnTo>
                    <a:pt x="168" y="254"/>
                  </a:lnTo>
                  <a:lnTo>
                    <a:pt x="176" y="248"/>
                  </a:lnTo>
                  <a:lnTo>
                    <a:pt x="183" y="240"/>
                  </a:lnTo>
                  <a:lnTo>
                    <a:pt x="187" y="231"/>
                  </a:lnTo>
                  <a:lnTo>
                    <a:pt x="189" y="220"/>
                  </a:lnTo>
                  <a:lnTo>
                    <a:pt x="187" y="210"/>
                  </a:lnTo>
                  <a:lnTo>
                    <a:pt x="185" y="200"/>
                  </a:lnTo>
                  <a:lnTo>
                    <a:pt x="179" y="189"/>
                  </a:lnTo>
                  <a:lnTo>
                    <a:pt x="174" y="181"/>
                  </a:lnTo>
                  <a:lnTo>
                    <a:pt x="166" y="172"/>
                  </a:lnTo>
                  <a:lnTo>
                    <a:pt x="157" y="166"/>
                  </a:lnTo>
                  <a:lnTo>
                    <a:pt x="147" y="160"/>
                  </a:lnTo>
                  <a:lnTo>
                    <a:pt x="138" y="159"/>
                  </a:lnTo>
                  <a:lnTo>
                    <a:pt x="128" y="159"/>
                  </a:lnTo>
                  <a:lnTo>
                    <a:pt x="117" y="160"/>
                  </a:lnTo>
                  <a:lnTo>
                    <a:pt x="107" y="166"/>
                  </a:lnTo>
                  <a:lnTo>
                    <a:pt x="97" y="176"/>
                  </a:lnTo>
                  <a:lnTo>
                    <a:pt x="97" y="176"/>
                  </a:lnTo>
                  <a:close/>
                  <a:moveTo>
                    <a:pt x="118" y="242"/>
                  </a:moveTo>
                  <a:lnTo>
                    <a:pt x="118" y="242"/>
                  </a:lnTo>
                  <a:lnTo>
                    <a:pt x="113" y="237"/>
                  </a:lnTo>
                  <a:lnTo>
                    <a:pt x="109" y="225"/>
                  </a:lnTo>
                  <a:lnTo>
                    <a:pt x="105" y="214"/>
                  </a:lnTo>
                  <a:lnTo>
                    <a:pt x="105" y="202"/>
                  </a:lnTo>
                  <a:lnTo>
                    <a:pt x="107" y="191"/>
                  </a:lnTo>
                  <a:lnTo>
                    <a:pt x="109" y="187"/>
                  </a:lnTo>
                  <a:lnTo>
                    <a:pt x="111" y="183"/>
                  </a:lnTo>
                  <a:lnTo>
                    <a:pt x="115" y="181"/>
                  </a:lnTo>
                  <a:lnTo>
                    <a:pt x="118" y="181"/>
                  </a:lnTo>
                  <a:lnTo>
                    <a:pt x="124" y="181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4" y="191"/>
                  </a:lnTo>
                  <a:lnTo>
                    <a:pt x="138" y="199"/>
                  </a:lnTo>
                  <a:lnTo>
                    <a:pt x="139" y="208"/>
                  </a:lnTo>
                  <a:lnTo>
                    <a:pt x="139" y="218"/>
                  </a:lnTo>
                  <a:lnTo>
                    <a:pt x="138" y="227"/>
                  </a:lnTo>
                  <a:lnTo>
                    <a:pt x="134" y="237"/>
                  </a:lnTo>
                  <a:lnTo>
                    <a:pt x="126" y="242"/>
                  </a:lnTo>
                  <a:lnTo>
                    <a:pt x="122" y="242"/>
                  </a:lnTo>
                  <a:lnTo>
                    <a:pt x="118" y="242"/>
                  </a:lnTo>
                  <a:lnTo>
                    <a:pt x="118" y="242"/>
                  </a:lnTo>
                  <a:close/>
                  <a:moveTo>
                    <a:pt x="149" y="191"/>
                  </a:moveTo>
                  <a:lnTo>
                    <a:pt x="149" y="191"/>
                  </a:lnTo>
                  <a:lnTo>
                    <a:pt x="145" y="187"/>
                  </a:lnTo>
                  <a:lnTo>
                    <a:pt x="143" y="183"/>
                  </a:lnTo>
                  <a:lnTo>
                    <a:pt x="143" y="180"/>
                  </a:lnTo>
                  <a:lnTo>
                    <a:pt x="143" y="180"/>
                  </a:lnTo>
                  <a:lnTo>
                    <a:pt x="147" y="181"/>
                  </a:lnTo>
                  <a:lnTo>
                    <a:pt x="151" y="183"/>
                  </a:lnTo>
                  <a:lnTo>
                    <a:pt x="151" y="183"/>
                  </a:lnTo>
                  <a:lnTo>
                    <a:pt x="151" y="187"/>
                  </a:lnTo>
                  <a:lnTo>
                    <a:pt x="149" y="191"/>
                  </a:lnTo>
                  <a:lnTo>
                    <a:pt x="149" y="191"/>
                  </a:lnTo>
                  <a:close/>
                  <a:moveTo>
                    <a:pt x="170" y="235"/>
                  </a:moveTo>
                  <a:lnTo>
                    <a:pt x="170" y="235"/>
                  </a:lnTo>
                  <a:lnTo>
                    <a:pt x="168" y="233"/>
                  </a:lnTo>
                  <a:lnTo>
                    <a:pt x="168" y="233"/>
                  </a:lnTo>
                  <a:lnTo>
                    <a:pt x="172" y="229"/>
                  </a:lnTo>
                  <a:lnTo>
                    <a:pt x="176" y="225"/>
                  </a:lnTo>
                  <a:lnTo>
                    <a:pt x="176" y="221"/>
                  </a:lnTo>
                  <a:lnTo>
                    <a:pt x="176" y="221"/>
                  </a:lnTo>
                  <a:lnTo>
                    <a:pt x="178" y="223"/>
                  </a:lnTo>
                  <a:lnTo>
                    <a:pt x="178" y="225"/>
                  </a:lnTo>
                  <a:lnTo>
                    <a:pt x="178" y="229"/>
                  </a:lnTo>
                  <a:lnTo>
                    <a:pt x="174" y="233"/>
                  </a:lnTo>
                  <a:lnTo>
                    <a:pt x="170" y="235"/>
                  </a:lnTo>
                  <a:lnTo>
                    <a:pt x="170" y="235"/>
                  </a:lnTo>
                  <a:close/>
                  <a:moveTo>
                    <a:pt x="176" y="204"/>
                  </a:moveTo>
                  <a:lnTo>
                    <a:pt x="176" y="204"/>
                  </a:lnTo>
                  <a:lnTo>
                    <a:pt x="176" y="210"/>
                  </a:lnTo>
                  <a:lnTo>
                    <a:pt x="174" y="212"/>
                  </a:lnTo>
                  <a:lnTo>
                    <a:pt x="168" y="214"/>
                  </a:lnTo>
                  <a:lnTo>
                    <a:pt x="168" y="214"/>
                  </a:lnTo>
                  <a:lnTo>
                    <a:pt x="168" y="210"/>
                  </a:lnTo>
                  <a:lnTo>
                    <a:pt x="170" y="208"/>
                  </a:lnTo>
                  <a:lnTo>
                    <a:pt x="172" y="206"/>
                  </a:lnTo>
                  <a:lnTo>
                    <a:pt x="176" y="204"/>
                  </a:lnTo>
                  <a:lnTo>
                    <a:pt x="176" y="20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22"/>
            <p:cNvSpPr>
              <a:spLocks noEditPoints="1"/>
            </p:cNvSpPr>
            <p:nvPr/>
          </p:nvSpPr>
          <p:spPr bwMode="auto">
            <a:xfrm>
              <a:off x="3170238" y="2825750"/>
              <a:ext cx="207963" cy="160338"/>
            </a:xfrm>
            <a:custGeom>
              <a:avLst/>
              <a:gdLst/>
              <a:ahLst/>
              <a:cxnLst>
                <a:cxn ang="0">
                  <a:pos x="101" y="0"/>
                </a:cxn>
                <a:cxn ang="0">
                  <a:pos x="80" y="12"/>
                </a:cxn>
                <a:cxn ang="0">
                  <a:pos x="76" y="61"/>
                </a:cxn>
                <a:cxn ang="0">
                  <a:pos x="59" y="59"/>
                </a:cxn>
                <a:cxn ang="0">
                  <a:pos x="55" y="17"/>
                </a:cxn>
                <a:cxn ang="0">
                  <a:pos x="22" y="0"/>
                </a:cxn>
                <a:cxn ang="0">
                  <a:pos x="2" y="13"/>
                </a:cxn>
                <a:cxn ang="0">
                  <a:pos x="7" y="71"/>
                </a:cxn>
                <a:cxn ang="0">
                  <a:pos x="43" y="101"/>
                </a:cxn>
                <a:cxn ang="0">
                  <a:pos x="82" y="95"/>
                </a:cxn>
                <a:cxn ang="0">
                  <a:pos x="93" y="99"/>
                </a:cxn>
                <a:cxn ang="0">
                  <a:pos x="122" y="101"/>
                </a:cxn>
                <a:cxn ang="0">
                  <a:pos x="129" y="4"/>
                </a:cxn>
                <a:cxn ang="0">
                  <a:pos x="97" y="21"/>
                </a:cxn>
                <a:cxn ang="0">
                  <a:pos x="99" y="17"/>
                </a:cxn>
                <a:cxn ang="0">
                  <a:pos x="99" y="19"/>
                </a:cxn>
                <a:cxn ang="0">
                  <a:pos x="93" y="34"/>
                </a:cxn>
                <a:cxn ang="0">
                  <a:pos x="97" y="29"/>
                </a:cxn>
                <a:cxn ang="0">
                  <a:pos x="97" y="34"/>
                </a:cxn>
                <a:cxn ang="0">
                  <a:pos x="91" y="13"/>
                </a:cxn>
                <a:cxn ang="0">
                  <a:pos x="89" y="12"/>
                </a:cxn>
                <a:cxn ang="0">
                  <a:pos x="89" y="19"/>
                </a:cxn>
                <a:cxn ang="0">
                  <a:pos x="83" y="29"/>
                </a:cxn>
                <a:cxn ang="0">
                  <a:pos x="89" y="19"/>
                </a:cxn>
                <a:cxn ang="0">
                  <a:pos x="19" y="31"/>
                </a:cxn>
                <a:cxn ang="0">
                  <a:pos x="13" y="38"/>
                </a:cxn>
                <a:cxn ang="0">
                  <a:pos x="13" y="27"/>
                </a:cxn>
                <a:cxn ang="0">
                  <a:pos x="15" y="27"/>
                </a:cxn>
                <a:cxn ang="0">
                  <a:pos x="19" y="10"/>
                </a:cxn>
                <a:cxn ang="0">
                  <a:pos x="7" y="17"/>
                </a:cxn>
                <a:cxn ang="0">
                  <a:pos x="13" y="12"/>
                </a:cxn>
                <a:cxn ang="0">
                  <a:pos x="11" y="71"/>
                </a:cxn>
                <a:cxn ang="0">
                  <a:pos x="13" y="67"/>
                </a:cxn>
                <a:cxn ang="0">
                  <a:pos x="11" y="71"/>
                </a:cxn>
                <a:cxn ang="0">
                  <a:pos x="5" y="53"/>
                </a:cxn>
                <a:cxn ang="0">
                  <a:pos x="9" y="50"/>
                </a:cxn>
                <a:cxn ang="0">
                  <a:pos x="13" y="55"/>
                </a:cxn>
                <a:cxn ang="0">
                  <a:pos x="11" y="65"/>
                </a:cxn>
                <a:cxn ang="0">
                  <a:pos x="21" y="44"/>
                </a:cxn>
                <a:cxn ang="0">
                  <a:pos x="19" y="42"/>
                </a:cxn>
                <a:cxn ang="0">
                  <a:pos x="17" y="78"/>
                </a:cxn>
                <a:cxn ang="0">
                  <a:pos x="22" y="73"/>
                </a:cxn>
                <a:cxn ang="0">
                  <a:pos x="21" y="78"/>
                </a:cxn>
                <a:cxn ang="0">
                  <a:pos x="19" y="69"/>
                </a:cxn>
                <a:cxn ang="0">
                  <a:pos x="22" y="69"/>
                </a:cxn>
                <a:cxn ang="0">
                  <a:pos x="19" y="69"/>
                </a:cxn>
                <a:cxn ang="0">
                  <a:pos x="57" y="95"/>
                </a:cxn>
                <a:cxn ang="0">
                  <a:pos x="97" y="86"/>
                </a:cxn>
                <a:cxn ang="0">
                  <a:pos x="99" y="80"/>
                </a:cxn>
                <a:cxn ang="0">
                  <a:pos x="97" y="86"/>
                </a:cxn>
                <a:cxn ang="0">
                  <a:pos x="114" y="88"/>
                </a:cxn>
                <a:cxn ang="0">
                  <a:pos x="106" y="76"/>
                </a:cxn>
                <a:cxn ang="0">
                  <a:pos x="99" y="73"/>
                </a:cxn>
                <a:cxn ang="0">
                  <a:pos x="89" y="86"/>
                </a:cxn>
                <a:cxn ang="0">
                  <a:pos x="47" y="90"/>
                </a:cxn>
                <a:cxn ang="0">
                  <a:pos x="28" y="73"/>
                </a:cxn>
                <a:cxn ang="0">
                  <a:pos x="24" y="6"/>
                </a:cxn>
                <a:cxn ang="0">
                  <a:pos x="49" y="6"/>
                </a:cxn>
                <a:cxn ang="0">
                  <a:pos x="51" y="55"/>
                </a:cxn>
                <a:cxn ang="0">
                  <a:pos x="68" y="71"/>
                </a:cxn>
                <a:cxn ang="0">
                  <a:pos x="93" y="59"/>
                </a:cxn>
                <a:cxn ang="0">
                  <a:pos x="103" y="6"/>
                </a:cxn>
                <a:cxn ang="0">
                  <a:pos x="125" y="8"/>
                </a:cxn>
              </a:cxnLst>
              <a:rect l="0" t="0" r="r" b="b"/>
              <a:pathLst>
                <a:path w="131" h="101">
                  <a:moveTo>
                    <a:pt x="129" y="4"/>
                  </a:moveTo>
                  <a:lnTo>
                    <a:pt x="129" y="4"/>
                  </a:lnTo>
                  <a:lnTo>
                    <a:pt x="114" y="2"/>
                  </a:lnTo>
                  <a:lnTo>
                    <a:pt x="101" y="0"/>
                  </a:lnTo>
                  <a:lnTo>
                    <a:pt x="101" y="0"/>
                  </a:lnTo>
                  <a:lnTo>
                    <a:pt x="91" y="6"/>
                  </a:lnTo>
                  <a:lnTo>
                    <a:pt x="80" y="12"/>
                  </a:lnTo>
                  <a:lnTo>
                    <a:pt x="80" y="12"/>
                  </a:lnTo>
                  <a:lnTo>
                    <a:pt x="80" y="27"/>
                  </a:lnTo>
                  <a:lnTo>
                    <a:pt x="80" y="46"/>
                  </a:lnTo>
                  <a:lnTo>
                    <a:pt x="80" y="55"/>
                  </a:lnTo>
                  <a:lnTo>
                    <a:pt x="76" y="61"/>
                  </a:lnTo>
                  <a:lnTo>
                    <a:pt x="72" y="65"/>
                  </a:lnTo>
                  <a:lnTo>
                    <a:pt x="64" y="63"/>
                  </a:lnTo>
                  <a:lnTo>
                    <a:pt x="64" y="63"/>
                  </a:lnTo>
                  <a:lnTo>
                    <a:pt x="59" y="59"/>
                  </a:lnTo>
                  <a:lnTo>
                    <a:pt x="55" y="53"/>
                  </a:lnTo>
                  <a:lnTo>
                    <a:pt x="53" y="46"/>
                  </a:lnTo>
                  <a:lnTo>
                    <a:pt x="53" y="36"/>
                  </a:lnTo>
                  <a:lnTo>
                    <a:pt x="55" y="17"/>
                  </a:lnTo>
                  <a:lnTo>
                    <a:pt x="55" y="2"/>
                  </a:lnTo>
                  <a:lnTo>
                    <a:pt x="55" y="2"/>
                  </a:lnTo>
                  <a:lnTo>
                    <a:pt x="40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3" y="6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29"/>
                  </a:lnTo>
                  <a:lnTo>
                    <a:pt x="0" y="44"/>
                  </a:lnTo>
                  <a:lnTo>
                    <a:pt x="2" y="57"/>
                  </a:lnTo>
                  <a:lnTo>
                    <a:pt x="7" y="71"/>
                  </a:lnTo>
                  <a:lnTo>
                    <a:pt x="13" y="80"/>
                  </a:lnTo>
                  <a:lnTo>
                    <a:pt x="21" y="90"/>
                  </a:lnTo>
                  <a:lnTo>
                    <a:pt x="32" y="97"/>
                  </a:lnTo>
                  <a:lnTo>
                    <a:pt x="43" y="101"/>
                  </a:lnTo>
                  <a:lnTo>
                    <a:pt x="43" y="101"/>
                  </a:lnTo>
                  <a:lnTo>
                    <a:pt x="55" y="101"/>
                  </a:lnTo>
                  <a:lnTo>
                    <a:pt x="68" y="99"/>
                  </a:lnTo>
                  <a:lnTo>
                    <a:pt x="82" y="9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93" y="95"/>
                  </a:lnTo>
                  <a:lnTo>
                    <a:pt x="93" y="99"/>
                  </a:lnTo>
                  <a:lnTo>
                    <a:pt x="93" y="99"/>
                  </a:lnTo>
                  <a:lnTo>
                    <a:pt x="106" y="101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29" y="4"/>
                  </a:lnTo>
                  <a:lnTo>
                    <a:pt x="129" y="4"/>
                  </a:lnTo>
                  <a:close/>
                  <a:moveTo>
                    <a:pt x="99" y="19"/>
                  </a:moveTo>
                  <a:lnTo>
                    <a:pt x="99" y="19"/>
                  </a:lnTo>
                  <a:lnTo>
                    <a:pt x="97" y="21"/>
                  </a:lnTo>
                  <a:lnTo>
                    <a:pt x="97" y="21"/>
                  </a:lnTo>
                  <a:lnTo>
                    <a:pt x="95" y="23"/>
                  </a:lnTo>
                  <a:lnTo>
                    <a:pt x="95" y="23"/>
                  </a:lnTo>
                  <a:lnTo>
                    <a:pt x="95" y="23"/>
                  </a:lnTo>
                  <a:lnTo>
                    <a:pt x="99" y="17"/>
                  </a:lnTo>
                  <a:lnTo>
                    <a:pt x="99" y="17"/>
                  </a:lnTo>
                  <a:lnTo>
                    <a:pt x="99" y="17"/>
                  </a:lnTo>
                  <a:lnTo>
                    <a:pt x="99" y="19"/>
                  </a:lnTo>
                  <a:lnTo>
                    <a:pt x="99" y="19"/>
                  </a:lnTo>
                  <a:close/>
                  <a:moveTo>
                    <a:pt x="97" y="34"/>
                  </a:moveTo>
                  <a:lnTo>
                    <a:pt x="97" y="34"/>
                  </a:lnTo>
                  <a:lnTo>
                    <a:pt x="95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95" y="32"/>
                  </a:lnTo>
                  <a:lnTo>
                    <a:pt x="97" y="29"/>
                  </a:lnTo>
                  <a:lnTo>
                    <a:pt x="97" y="29"/>
                  </a:lnTo>
                  <a:lnTo>
                    <a:pt x="99" y="29"/>
                  </a:lnTo>
                  <a:lnTo>
                    <a:pt x="99" y="31"/>
                  </a:lnTo>
                  <a:lnTo>
                    <a:pt x="97" y="34"/>
                  </a:lnTo>
                  <a:lnTo>
                    <a:pt x="97" y="34"/>
                  </a:lnTo>
                  <a:close/>
                  <a:moveTo>
                    <a:pt x="99" y="8"/>
                  </a:moveTo>
                  <a:lnTo>
                    <a:pt x="99" y="8"/>
                  </a:lnTo>
                  <a:lnTo>
                    <a:pt x="95" y="12"/>
                  </a:lnTo>
                  <a:lnTo>
                    <a:pt x="91" y="13"/>
                  </a:lnTo>
                  <a:lnTo>
                    <a:pt x="83" y="17"/>
                  </a:lnTo>
                  <a:lnTo>
                    <a:pt x="83" y="17"/>
                  </a:lnTo>
                  <a:lnTo>
                    <a:pt x="85" y="15"/>
                  </a:lnTo>
                  <a:lnTo>
                    <a:pt x="89" y="12"/>
                  </a:lnTo>
                  <a:lnTo>
                    <a:pt x="99" y="8"/>
                  </a:lnTo>
                  <a:lnTo>
                    <a:pt x="99" y="8"/>
                  </a:lnTo>
                  <a:close/>
                  <a:moveTo>
                    <a:pt x="89" y="19"/>
                  </a:moveTo>
                  <a:lnTo>
                    <a:pt x="89" y="19"/>
                  </a:lnTo>
                  <a:lnTo>
                    <a:pt x="91" y="21"/>
                  </a:lnTo>
                  <a:lnTo>
                    <a:pt x="89" y="23"/>
                  </a:lnTo>
                  <a:lnTo>
                    <a:pt x="83" y="29"/>
                  </a:lnTo>
                  <a:lnTo>
                    <a:pt x="83" y="29"/>
                  </a:lnTo>
                  <a:lnTo>
                    <a:pt x="83" y="25"/>
                  </a:lnTo>
                  <a:lnTo>
                    <a:pt x="85" y="23"/>
                  </a:lnTo>
                  <a:lnTo>
                    <a:pt x="89" y="19"/>
                  </a:lnTo>
                  <a:lnTo>
                    <a:pt x="89" y="19"/>
                  </a:lnTo>
                  <a:close/>
                  <a:moveTo>
                    <a:pt x="13" y="38"/>
                  </a:moveTo>
                  <a:lnTo>
                    <a:pt x="13" y="38"/>
                  </a:lnTo>
                  <a:lnTo>
                    <a:pt x="17" y="34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21" y="32"/>
                  </a:lnTo>
                  <a:lnTo>
                    <a:pt x="19" y="34"/>
                  </a:lnTo>
                  <a:lnTo>
                    <a:pt x="13" y="38"/>
                  </a:lnTo>
                  <a:lnTo>
                    <a:pt x="13" y="38"/>
                  </a:lnTo>
                  <a:close/>
                  <a:moveTo>
                    <a:pt x="7" y="32"/>
                  </a:moveTo>
                  <a:lnTo>
                    <a:pt x="7" y="32"/>
                  </a:lnTo>
                  <a:lnTo>
                    <a:pt x="13" y="27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19" y="25"/>
                  </a:lnTo>
                  <a:lnTo>
                    <a:pt x="15" y="27"/>
                  </a:lnTo>
                  <a:lnTo>
                    <a:pt x="11" y="31"/>
                  </a:lnTo>
                  <a:lnTo>
                    <a:pt x="7" y="32"/>
                  </a:lnTo>
                  <a:lnTo>
                    <a:pt x="7" y="32"/>
                  </a:lnTo>
                  <a:close/>
                  <a:moveTo>
                    <a:pt x="19" y="10"/>
                  </a:moveTo>
                  <a:lnTo>
                    <a:pt x="19" y="10"/>
                  </a:lnTo>
                  <a:lnTo>
                    <a:pt x="17" y="12"/>
                  </a:lnTo>
                  <a:lnTo>
                    <a:pt x="15" y="15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13" y="12"/>
                  </a:lnTo>
                  <a:lnTo>
                    <a:pt x="17" y="10"/>
                  </a:lnTo>
                  <a:lnTo>
                    <a:pt x="19" y="10"/>
                  </a:lnTo>
                  <a:lnTo>
                    <a:pt x="19" y="10"/>
                  </a:lnTo>
                  <a:close/>
                  <a:moveTo>
                    <a:pt x="11" y="71"/>
                  </a:moveTo>
                  <a:lnTo>
                    <a:pt x="11" y="71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3" y="67"/>
                  </a:lnTo>
                  <a:lnTo>
                    <a:pt x="13" y="69"/>
                  </a:lnTo>
                  <a:lnTo>
                    <a:pt x="13" y="69"/>
                  </a:lnTo>
                  <a:lnTo>
                    <a:pt x="11" y="71"/>
                  </a:lnTo>
                  <a:lnTo>
                    <a:pt x="11" y="71"/>
                  </a:lnTo>
                  <a:close/>
                  <a:moveTo>
                    <a:pt x="11" y="65"/>
                  </a:moveTo>
                  <a:lnTo>
                    <a:pt x="11" y="65"/>
                  </a:lnTo>
                  <a:lnTo>
                    <a:pt x="7" y="59"/>
                  </a:lnTo>
                  <a:lnTo>
                    <a:pt x="5" y="53"/>
                  </a:lnTo>
                  <a:lnTo>
                    <a:pt x="7" y="50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9" y="50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9" y="57"/>
                  </a:lnTo>
                  <a:lnTo>
                    <a:pt x="13" y="55"/>
                  </a:lnTo>
                  <a:lnTo>
                    <a:pt x="13" y="55"/>
                  </a:lnTo>
                  <a:lnTo>
                    <a:pt x="11" y="59"/>
                  </a:lnTo>
                  <a:lnTo>
                    <a:pt x="11" y="61"/>
                  </a:lnTo>
                  <a:lnTo>
                    <a:pt x="11" y="65"/>
                  </a:lnTo>
                  <a:lnTo>
                    <a:pt x="11" y="65"/>
                  </a:lnTo>
                  <a:close/>
                  <a:moveTo>
                    <a:pt x="19" y="42"/>
                  </a:moveTo>
                  <a:lnTo>
                    <a:pt x="19" y="42"/>
                  </a:lnTo>
                  <a:lnTo>
                    <a:pt x="21" y="44"/>
                  </a:lnTo>
                  <a:lnTo>
                    <a:pt x="19" y="46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2"/>
                  </a:lnTo>
                  <a:lnTo>
                    <a:pt x="19" y="42"/>
                  </a:lnTo>
                  <a:close/>
                  <a:moveTo>
                    <a:pt x="19" y="80"/>
                  </a:moveTo>
                  <a:lnTo>
                    <a:pt x="19" y="80"/>
                  </a:lnTo>
                  <a:lnTo>
                    <a:pt x="17" y="78"/>
                  </a:lnTo>
                  <a:lnTo>
                    <a:pt x="17" y="76"/>
                  </a:lnTo>
                  <a:lnTo>
                    <a:pt x="17" y="76"/>
                  </a:lnTo>
                  <a:lnTo>
                    <a:pt x="19" y="74"/>
                  </a:lnTo>
                  <a:lnTo>
                    <a:pt x="22" y="73"/>
                  </a:lnTo>
                  <a:lnTo>
                    <a:pt x="22" y="73"/>
                  </a:lnTo>
                  <a:lnTo>
                    <a:pt x="22" y="74"/>
                  </a:lnTo>
                  <a:lnTo>
                    <a:pt x="22" y="76"/>
                  </a:lnTo>
                  <a:lnTo>
                    <a:pt x="21" y="78"/>
                  </a:lnTo>
                  <a:lnTo>
                    <a:pt x="19" y="80"/>
                  </a:lnTo>
                  <a:lnTo>
                    <a:pt x="19" y="80"/>
                  </a:lnTo>
                  <a:close/>
                  <a:moveTo>
                    <a:pt x="19" y="69"/>
                  </a:moveTo>
                  <a:lnTo>
                    <a:pt x="19" y="69"/>
                  </a:lnTo>
                  <a:lnTo>
                    <a:pt x="19" y="69"/>
                  </a:lnTo>
                  <a:lnTo>
                    <a:pt x="21" y="67"/>
                  </a:lnTo>
                  <a:lnTo>
                    <a:pt x="22" y="65"/>
                  </a:lnTo>
                  <a:lnTo>
                    <a:pt x="22" y="69"/>
                  </a:lnTo>
                  <a:lnTo>
                    <a:pt x="22" y="69"/>
                  </a:lnTo>
                  <a:lnTo>
                    <a:pt x="21" y="69"/>
                  </a:lnTo>
                  <a:lnTo>
                    <a:pt x="19" y="69"/>
                  </a:lnTo>
                  <a:lnTo>
                    <a:pt x="19" y="69"/>
                  </a:lnTo>
                  <a:close/>
                  <a:moveTo>
                    <a:pt x="51" y="95"/>
                  </a:moveTo>
                  <a:lnTo>
                    <a:pt x="51" y="95"/>
                  </a:lnTo>
                  <a:lnTo>
                    <a:pt x="55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1" y="95"/>
                  </a:lnTo>
                  <a:lnTo>
                    <a:pt x="51" y="95"/>
                  </a:lnTo>
                  <a:close/>
                  <a:moveTo>
                    <a:pt x="97" y="86"/>
                  </a:moveTo>
                  <a:lnTo>
                    <a:pt x="97" y="86"/>
                  </a:lnTo>
                  <a:lnTo>
                    <a:pt x="97" y="84"/>
                  </a:lnTo>
                  <a:lnTo>
                    <a:pt x="97" y="82"/>
                  </a:lnTo>
                  <a:lnTo>
                    <a:pt x="99" y="80"/>
                  </a:lnTo>
                  <a:lnTo>
                    <a:pt x="99" y="80"/>
                  </a:lnTo>
                  <a:lnTo>
                    <a:pt x="101" y="82"/>
                  </a:lnTo>
                  <a:lnTo>
                    <a:pt x="101" y="84"/>
                  </a:lnTo>
                  <a:lnTo>
                    <a:pt x="97" y="86"/>
                  </a:lnTo>
                  <a:lnTo>
                    <a:pt x="97" y="86"/>
                  </a:lnTo>
                  <a:close/>
                  <a:moveTo>
                    <a:pt x="127" y="88"/>
                  </a:moveTo>
                  <a:lnTo>
                    <a:pt x="127" y="88"/>
                  </a:lnTo>
                  <a:lnTo>
                    <a:pt x="114" y="88"/>
                  </a:lnTo>
                  <a:lnTo>
                    <a:pt x="110" y="88"/>
                  </a:lnTo>
                  <a:lnTo>
                    <a:pt x="106" y="86"/>
                  </a:lnTo>
                  <a:lnTo>
                    <a:pt x="106" y="86"/>
                  </a:lnTo>
                  <a:lnTo>
                    <a:pt x="106" y="76"/>
                  </a:lnTo>
                  <a:lnTo>
                    <a:pt x="104" y="73"/>
                  </a:lnTo>
                  <a:lnTo>
                    <a:pt x="101" y="71"/>
                  </a:lnTo>
                  <a:lnTo>
                    <a:pt x="101" y="71"/>
                  </a:lnTo>
                  <a:lnTo>
                    <a:pt x="99" y="73"/>
                  </a:lnTo>
                  <a:lnTo>
                    <a:pt x="97" y="76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6"/>
                  </a:lnTo>
                  <a:lnTo>
                    <a:pt x="83" y="88"/>
                  </a:lnTo>
                  <a:lnTo>
                    <a:pt x="68" y="92"/>
                  </a:lnTo>
                  <a:lnTo>
                    <a:pt x="53" y="92"/>
                  </a:lnTo>
                  <a:lnTo>
                    <a:pt x="47" y="90"/>
                  </a:lnTo>
                  <a:lnTo>
                    <a:pt x="42" y="88"/>
                  </a:lnTo>
                  <a:lnTo>
                    <a:pt x="42" y="88"/>
                  </a:lnTo>
                  <a:lnTo>
                    <a:pt x="34" y="80"/>
                  </a:lnTo>
                  <a:lnTo>
                    <a:pt x="28" y="73"/>
                  </a:lnTo>
                  <a:lnTo>
                    <a:pt x="26" y="63"/>
                  </a:lnTo>
                  <a:lnTo>
                    <a:pt x="24" y="52"/>
                  </a:lnTo>
                  <a:lnTo>
                    <a:pt x="22" y="27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38" y="6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49" y="23"/>
                  </a:lnTo>
                  <a:lnTo>
                    <a:pt x="49" y="40"/>
                  </a:lnTo>
                  <a:lnTo>
                    <a:pt x="49" y="48"/>
                  </a:lnTo>
                  <a:lnTo>
                    <a:pt x="51" y="55"/>
                  </a:lnTo>
                  <a:lnTo>
                    <a:pt x="53" y="61"/>
                  </a:lnTo>
                  <a:lnTo>
                    <a:pt x="59" y="65"/>
                  </a:lnTo>
                  <a:lnTo>
                    <a:pt x="59" y="65"/>
                  </a:lnTo>
                  <a:lnTo>
                    <a:pt x="68" y="71"/>
                  </a:lnTo>
                  <a:lnTo>
                    <a:pt x="78" y="71"/>
                  </a:lnTo>
                  <a:lnTo>
                    <a:pt x="87" y="67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99" y="50"/>
                  </a:lnTo>
                  <a:lnTo>
                    <a:pt x="103" y="34"/>
                  </a:lnTo>
                  <a:lnTo>
                    <a:pt x="103" y="21"/>
                  </a:lnTo>
                  <a:lnTo>
                    <a:pt x="103" y="6"/>
                  </a:lnTo>
                  <a:lnTo>
                    <a:pt x="103" y="6"/>
                  </a:lnTo>
                  <a:lnTo>
                    <a:pt x="114" y="8"/>
                  </a:lnTo>
                  <a:lnTo>
                    <a:pt x="125" y="8"/>
                  </a:lnTo>
                  <a:lnTo>
                    <a:pt x="125" y="8"/>
                  </a:lnTo>
                  <a:lnTo>
                    <a:pt x="125" y="48"/>
                  </a:lnTo>
                  <a:lnTo>
                    <a:pt x="127" y="88"/>
                  </a:lnTo>
                  <a:lnTo>
                    <a:pt x="127" y="8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23"/>
            <p:cNvSpPr>
              <a:spLocks noEditPoints="1"/>
            </p:cNvSpPr>
            <p:nvPr/>
          </p:nvSpPr>
          <p:spPr bwMode="auto">
            <a:xfrm>
              <a:off x="3157538" y="2163763"/>
              <a:ext cx="247650" cy="196850"/>
            </a:xfrm>
            <a:custGeom>
              <a:avLst/>
              <a:gdLst/>
              <a:ahLst/>
              <a:cxnLst>
                <a:cxn ang="0">
                  <a:pos x="141" y="5"/>
                </a:cxn>
                <a:cxn ang="0">
                  <a:pos x="154" y="108"/>
                </a:cxn>
                <a:cxn ang="0">
                  <a:pos x="118" y="91"/>
                </a:cxn>
                <a:cxn ang="0">
                  <a:pos x="112" y="105"/>
                </a:cxn>
                <a:cxn ang="0">
                  <a:pos x="65" y="122"/>
                </a:cxn>
                <a:cxn ang="0">
                  <a:pos x="55" y="55"/>
                </a:cxn>
                <a:cxn ang="0">
                  <a:pos x="44" y="116"/>
                </a:cxn>
                <a:cxn ang="0">
                  <a:pos x="0" y="47"/>
                </a:cxn>
                <a:cxn ang="0">
                  <a:pos x="36" y="2"/>
                </a:cxn>
                <a:cxn ang="0">
                  <a:pos x="69" y="2"/>
                </a:cxn>
                <a:cxn ang="0">
                  <a:pos x="72" y="5"/>
                </a:cxn>
                <a:cxn ang="0">
                  <a:pos x="44" y="7"/>
                </a:cxn>
                <a:cxn ang="0">
                  <a:pos x="27" y="103"/>
                </a:cxn>
                <a:cxn ang="0">
                  <a:pos x="59" y="32"/>
                </a:cxn>
                <a:cxn ang="0">
                  <a:pos x="90" y="49"/>
                </a:cxn>
                <a:cxn ang="0">
                  <a:pos x="109" y="89"/>
                </a:cxn>
                <a:cxn ang="0">
                  <a:pos x="120" y="36"/>
                </a:cxn>
                <a:cxn ang="0">
                  <a:pos x="133" y="78"/>
                </a:cxn>
                <a:cxn ang="0">
                  <a:pos x="145" y="19"/>
                </a:cxn>
                <a:cxn ang="0">
                  <a:pos x="111" y="15"/>
                </a:cxn>
                <a:cxn ang="0">
                  <a:pos x="72" y="5"/>
                </a:cxn>
                <a:cxn ang="0">
                  <a:pos x="19" y="15"/>
                </a:cxn>
                <a:cxn ang="0">
                  <a:pos x="6" y="45"/>
                </a:cxn>
                <a:cxn ang="0">
                  <a:pos x="15" y="32"/>
                </a:cxn>
                <a:cxn ang="0">
                  <a:pos x="10" y="30"/>
                </a:cxn>
                <a:cxn ang="0">
                  <a:pos x="57" y="49"/>
                </a:cxn>
                <a:cxn ang="0">
                  <a:pos x="57" y="49"/>
                </a:cxn>
                <a:cxn ang="0">
                  <a:pos x="74" y="42"/>
                </a:cxn>
                <a:cxn ang="0">
                  <a:pos x="19" y="47"/>
                </a:cxn>
                <a:cxn ang="0">
                  <a:pos x="6" y="61"/>
                </a:cxn>
                <a:cxn ang="0">
                  <a:pos x="124" y="44"/>
                </a:cxn>
                <a:cxn ang="0">
                  <a:pos x="72" y="57"/>
                </a:cxn>
                <a:cxn ang="0">
                  <a:pos x="72" y="57"/>
                </a:cxn>
                <a:cxn ang="0">
                  <a:pos x="118" y="61"/>
                </a:cxn>
                <a:cxn ang="0">
                  <a:pos x="19" y="59"/>
                </a:cxn>
                <a:cxn ang="0">
                  <a:pos x="74" y="68"/>
                </a:cxn>
                <a:cxn ang="0">
                  <a:pos x="78" y="63"/>
                </a:cxn>
                <a:cxn ang="0">
                  <a:pos x="128" y="59"/>
                </a:cxn>
                <a:cxn ang="0">
                  <a:pos x="8" y="89"/>
                </a:cxn>
                <a:cxn ang="0">
                  <a:pos x="19" y="68"/>
                </a:cxn>
                <a:cxn ang="0">
                  <a:pos x="82" y="70"/>
                </a:cxn>
                <a:cxn ang="0">
                  <a:pos x="124" y="89"/>
                </a:cxn>
                <a:cxn ang="0">
                  <a:pos x="128" y="82"/>
                </a:cxn>
                <a:cxn ang="0">
                  <a:pos x="21" y="91"/>
                </a:cxn>
                <a:cxn ang="0">
                  <a:pos x="72" y="95"/>
                </a:cxn>
                <a:cxn ang="0">
                  <a:pos x="72" y="95"/>
                </a:cxn>
                <a:cxn ang="0">
                  <a:pos x="80" y="87"/>
                </a:cxn>
                <a:cxn ang="0">
                  <a:pos x="8" y="99"/>
                </a:cxn>
                <a:cxn ang="0">
                  <a:pos x="8" y="99"/>
                </a:cxn>
                <a:cxn ang="0">
                  <a:pos x="126" y="97"/>
                </a:cxn>
                <a:cxn ang="0">
                  <a:pos x="80" y="105"/>
                </a:cxn>
                <a:cxn ang="0">
                  <a:pos x="36" y="110"/>
                </a:cxn>
                <a:cxn ang="0">
                  <a:pos x="11" y="120"/>
                </a:cxn>
                <a:cxn ang="0">
                  <a:pos x="120" y="120"/>
                </a:cxn>
                <a:cxn ang="0">
                  <a:pos x="74" y="118"/>
                </a:cxn>
                <a:cxn ang="0">
                  <a:pos x="19" y="120"/>
                </a:cxn>
                <a:cxn ang="0">
                  <a:pos x="21" y="116"/>
                </a:cxn>
              </a:cxnLst>
              <a:rect l="0" t="0" r="r" b="b"/>
              <a:pathLst>
                <a:path w="156" h="124">
                  <a:moveTo>
                    <a:pt x="101" y="19"/>
                  </a:moveTo>
                  <a:lnTo>
                    <a:pt x="101" y="19"/>
                  </a:lnTo>
                  <a:lnTo>
                    <a:pt x="105" y="11"/>
                  </a:lnTo>
                  <a:lnTo>
                    <a:pt x="112" y="5"/>
                  </a:lnTo>
                  <a:lnTo>
                    <a:pt x="118" y="4"/>
                  </a:lnTo>
                  <a:lnTo>
                    <a:pt x="128" y="2"/>
                  </a:lnTo>
                  <a:lnTo>
                    <a:pt x="135" y="2"/>
                  </a:lnTo>
                  <a:lnTo>
                    <a:pt x="141" y="5"/>
                  </a:lnTo>
                  <a:lnTo>
                    <a:pt x="147" y="11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4" y="38"/>
                  </a:lnTo>
                  <a:lnTo>
                    <a:pt x="156" y="65"/>
                  </a:lnTo>
                  <a:lnTo>
                    <a:pt x="156" y="91"/>
                  </a:lnTo>
                  <a:lnTo>
                    <a:pt x="156" y="101"/>
                  </a:lnTo>
                  <a:lnTo>
                    <a:pt x="154" y="108"/>
                  </a:lnTo>
                  <a:lnTo>
                    <a:pt x="154" y="108"/>
                  </a:lnTo>
                  <a:lnTo>
                    <a:pt x="152" y="112"/>
                  </a:lnTo>
                  <a:lnTo>
                    <a:pt x="149" y="116"/>
                  </a:lnTo>
                  <a:lnTo>
                    <a:pt x="139" y="120"/>
                  </a:lnTo>
                  <a:lnTo>
                    <a:pt x="128" y="122"/>
                  </a:lnTo>
                  <a:lnTo>
                    <a:pt x="116" y="122"/>
                  </a:lnTo>
                  <a:lnTo>
                    <a:pt x="116" y="122"/>
                  </a:lnTo>
                  <a:lnTo>
                    <a:pt x="118" y="91"/>
                  </a:lnTo>
                  <a:lnTo>
                    <a:pt x="118" y="76"/>
                  </a:lnTo>
                  <a:lnTo>
                    <a:pt x="114" y="65"/>
                  </a:lnTo>
                  <a:lnTo>
                    <a:pt x="114" y="65"/>
                  </a:lnTo>
                  <a:lnTo>
                    <a:pt x="112" y="74"/>
                  </a:lnTo>
                  <a:lnTo>
                    <a:pt x="112" y="85"/>
                  </a:lnTo>
                  <a:lnTo>
                    <a:pt x="114" y="95"/>
                  </a:lnTo>
                  <a:lnTo>
                    <a:pt x="112" y="105"/>
                  </a:lnTo>
                  <a:lnTo>
                    <a:pt x="112" y="105"/>
                  </a:lnTo>
                  <a:lnTo>
                    <a:pt x="111" y="110"/>
                  </a:lnTo>
                  <a:lnTo>
                    <a:pt x="107" y="114"/>
                  </a:lnTo>
                  <a:lnTo>
                    <a:pt x="101" y="122"/>
                  </a:lnTo>
                  <a:lnTo>
                    <a:pt x="101" y="122"/>
                  </a:lnTo>
                  <a:lnTo>
                    <a:pt x="82" y="122"/>
                  </a:lnTo>
                  <a:lnTo>
                    <a:pt x="74" y="122"/>
                  </a:lnTo>
                  <a:lnTo>
                    <a:pt x="65" y="122"/>
                  </a:lnTo>
                  <a:lnTo>
                    <a:pt x="65" y="122"/>
                  </a:lnTo>
                  <a:lnTo>
                    <a:pt x="67" y="99"/>
                  </a:lnTo>
                  <a:lnTo>
                    <a:pt x="67" y="87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68"/>
                  </a:lnTo>
                  <a:lnTo>
                    <a:pt x="65" y="61"/>
                  </a:lnTo>
                  <a:lnTo>
                    <a:pt x="61" y="57"/>
                  </a:lnTo>
                  <a:lnTo>
                    <a:pt x="55" y="55"/>
                  </a:lnTo>
                  <a:lnTo>
                    <a:pt x="55" y="55"/>
                  </a:lnTo>
                  <a:lnTo>
                    <a:pt x="51" y="65"/>
                  </a:lnTo>
                  <a:lnTo>
                    <a:pt x="51" y="80"/>
                  </a:lnTo>
                  <a:lnTo>
                    <a:pt x="51" y="93"/>
                  </a:lnTo>
                  <a:lnTo>
                    <a:pt x="50" y="108"/>
                  </a:lnTo>
                  <a:lnTo>
                    <a:pt x="50" y="108"/>
                  </a:lnTo>
                  <a:lnTo>
                    <a:pt x="48" y="112"/>
                  </a:lnTo>
                  <a:lnTo>
                    <a:pt x="44" y="116"/>
                  </a:lnTo>
                  <a:lnTo>
                    <a:pt x="32" y="122"/>
                  </a:lnTo>
                  <a:lnTo>
                    <a:pt x="19" y="124"/>
                  </a:lnTo>
                  <a:lnTo>
                    <a:pt x="6" y="124"/>
                  </a:lnTo>
                  <a:lnTo>
                    <a:pt x="6" y="124"/>
                  </a:lnTo>
                  <a:lnTo>
                    <a:pt x="4" y="112"/>
                  </a:lnTo>
                  <a:lnTo>
                    <a:pt x="2" y="101"/>
                  </a:lnTo>
                  <a:lnTo>
                    <a:pt x="0" y="74"/>
                  </a:lnTo>
                  <a:lnTo>
                    <a:pt x="0" y="47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4" y="15"/>
                  </a:lnTo>
                  <a:lnTo>
                    <a:pt x="10" y="9"/>
                  </a:lnTo>
                  <a:lnTo>
                    <a:pt x="19" y="2"/>
                  </a:lnTo>
                  <a:lnTo>
                    <a:pt x="19" y="2"/>
                  </a:lnTo>
                  <a:lnTo>
                    <a:pt x="29" y="0"/>
                  </a:lnTo>
                  <a:lnTo>
                    <a:pt x="36" y="2"/>
                  </a:lnTo>
                  <a:lnTo>
                    <a:pt x="44" y="2"/>
                  </a:lnTo>
                  <a:lnTo>
                    <a:pt x="50" y="4"/>
                  </a:lnTo>
                  <a:lnTo>
                    <a:pt x="50" y="4"/>
                  </a:lnTo>
                  <a:lnTo>
                    <a:pt x="51" y="13"/>
                  </a:lnTo>
                  <a:lnTo>
                    <a:pt x="51" y="13"/>
                  </a:lnTo>
                  <a:lnTo>
                    <a:pt x="55" y="7"/>
                  </a:lnTo>
                  <a:lnTo>
                    <a:pt x="61" y="4"/>
                  </a:lnTo>
                  <a:lnTo>
                    <a:pt x="69" y="2"/>
                  </a:lnTo>
                  <a:lnTo>
                    <a:pt x="78" y="0"/>
                  </a:lnTo>
                  <a:lnTo>
                    <a:pt x="86" y="2"/>
                  </a:lnTo>
                  <a:lnTo>
                    <a:pt x="91" y="5"/>
                  </a:lnTo>
                  <a:lnTo>
                    <a:pt x="97" y="11"/>
                  </a:lnTo>
                  <a:lnTo>
                    <a:pt x="101" y="19"/>
                  </a:lnTo>
                  <a:lnTo>
                    <a:pt x="101" y="19"/>
                  </a:lnTo>
                  <a:close/>
                  <a:moveTo>
                    <a:pt x="72" y="5"/>
                  </a:moveTo>
                  <a:lnTo>
                    <a:pt x="72" y="5"/>
                  </a:lnTo>
                  <a:lnTo>
                    <a:pt x="63" y="9"/>
                  </a:lnTo>
                  <a:lnTo>
                    <a:pt x="57" y="15"/>
                  </a:lnTo>
                  <a:lnTo>
                    <a:pt x="51" y="23"/>
                  </a:lnTo>
                  <a:lnTo>
                    <a:pt x="46" y="28"/>
                  </a:lnTo>
                  <a:lnTo>
                    <a:pt x="46" y="28"/>
                  </a:lnTo>
                  <a:lnTo>
                    <a:pt x="44" y="24"/>
                  </a:lnTo>
                  <a:lnTo>
                    <a:pt x="44" y="19"/>
                  </a:lnTo>
                  <a:lnTo>
                    <a:pt x="44" y="7"/>
                  </a:lnTo>
                  <a:lnTo>
                    <a:pt x="44" y="7"/>
                  </a:lnTo>
                  <a:lnTo>
                    <a:pt x="32" y="5"/>
                  </a:lnTo>
                  <a:lnTo>
                    <a:pt x="29" y="5"/>
                  </a:lnTo>
                  <a:lnTo>
                    <a:pt x="23" y="5"/>
                  </a:lnTo>
                  <a:lnTo>
                    <a:pt x="23" y="5"/>
                  </a:lnTo>
                  <a:lnTo>
                    <a:pt x="23" y="55"/>
                  </a:lnTo>
                  <a:lnTo>
                    <a:pt x="27" y="103"/>
                  </a:lnTo>
                  <a:lnTo>
                    <a:pt x="27" y="103"/>
                  </a:lnTo>
                  <a:lnTo>
                    <a:pt x="34" y="103"/>
                  </a:lnTo>
                  <a:lnTo>
                    <a:pt x="46" y="101"/>
                  </a:lnTo>
                  <a:lnTo>
                    <a:pt x="46" y="101"/>
                  </a:lnTo>
                  <a:lnTo>
                    <a:pt x="46" y="76"/>
                  </a:lnTo>
                  <a:lnTo>
                    <a:pt x="48" y="63"/>
                  </a:lnTo>
                  <a:lnTo>
                    <a:pt x="50" y="51"/>
                  </a:lnTo>
                  <a:lnTo>
                    <a:pt x="53" y="40"/>
                  </a:lnTo>
                  <a:lnTo>
                    <a:pt x="59" y="32"/>
                  </a:lnTo>
                  <a:lnTo>
                    <a:pt x="63" y="30"/>
                  </a:lnTo>
                  <a:lnTo>
                    <a:pt x="67" y="28"/>
                  </a:lnTo>
                  <a:lnTo>
                    <a:pt x="72" y="28"/>
                  </a:lnTo>
                  <a:lnTo>
                    <a:pt x="78" y="30"/>
                  </a:lnTo>
                  <a:lnTo>
                    <a:pt x="78" y="30"/>
                  </a:lnTo>
                  <a:lnTo>
                    <a:pt x="84" y="34"/>
                  </a:lnTo>
                  <a:lnTo>
                    <a:pt x="88" y="42"/>
                  </a:lnTo>
                  <a:lnTo>
                    <a:pt x="90" y="49"/>
                  </a:lnTo>
                  <a:lnTo>
                    <a:pt x="91" y="59"/>
                  </a:lnTo>
                  <a:lnTo>
                    <a:pt x="90" y="82"/>
                  </a:lnTo>
                  <a:lnTo>
                    <a:pt x="90" y="103"/>
                  </a:lnTo>
                  <a:lnTo>
                    <a:pt x="90" y="103"/>
                  </a:lnTo>
                  <a:lnTo>
                    <a:pt x="99" y="103"/>
                  </a:lnTo>
                  <a:lnTo>
                    <a:pt x="107" y="101"/>
                  </a:lnTo>
                  <a:lnTo>
                    <a:pt x="107" y="101"/>
                  </a:lnTo>
                  <a:lnTo>
                    <a:pt x="109" y="89"/>
                  </a:lnTo>
                  <a:lnTo>
                    <a:pt x="107" y="80"/>
                  </a:lnTo>
                  <a:lnTo>
                    <a:pt x="107" y="68"/>
                  </a:lnTo>
                  <a:lnTo>
                    <a:pt x="107" y="57"/>
                  </a:lnTo>
                  <a:lnTo>
                    <a:pt x="107" y="57"/>
                  </a:lnTo>
                  <a:lnTo>
                    <a:pt x="109" y="51"/>
                  </a:lnTo>
                  <a:lnTo>
                    <a:pt x="112" y="44"/>
                  </a:lnTo>
                  <a:lnTo>
                    <a:pt x="118" y="38"/>
                  </a:lnTo>
                  <a:lnTo>
                    <a:pt x="120" y="36"/>
                  </a:lnTo>
                  <a:lnTo>
                    <a:pt x="124" y="36"/>
                  </a:lnTo>
                  <a:lnTo>
                    <a:pt x="124" y="36"/>
                  </a:lnTo>
                  <a:lnTo>
                    <a:pt x="128" y="38"/>
                  </a:lnTo>
                  <a:lnTo>
                    <a:pt x="130" y="42"/>
                  </a:lnTo>
                  <a:lnTo>
                    <a:pt x="133" y="51"/>
                  </a:lnTo>
                  <a:lnTo>
                    <a:pt x="133" y="51"/>
                  </a:lnTo>
                  <a:lnTo>
                    <a:pt x="133" y="65"/>
                  </a:lnTo>
                  <a:lnTo>
                    <a:pt x="133" y="78"/>
                  </a:lnTo>
                  <a:lnTo>
                    <a:pt x="133" y="105"/>
                  </a:lnTo>
                  <a:lnTo>
                    <a:pt x="133" y="105"/>
                  </a:lnTo>
                  <a:lnTo>
                    <a:pt x="149" y="105"/>
                  </a:lnTo>
                  <a:lnTo>
                    <a:pt x="149" y="105"/>
                  </a:lnTo>
                  <a:lnTo>
                    <a:pt x="151" y="74"/>
                  </a:lnTo>
                  <a:lnTo>
                    <a:pt x="151" y="44"/>
                  </a:lnTo>
                  <a:lnTo>
                    <a:pt x="149" y="30"/>
                  </a:lnTo>
                  <a:lnTo>
                    <a:pt x="145" y="19"/>
                  </a:lnTo>
                  <a:lnTo>
                    <a:pt x="141" y="13"/>
                  </a:lnTo>
                  <a:lnTo>
                    <a:pt x="137" y="11"/>
                  </a:lnTo>
                  <a:lnTo>
                    <a:pt x="133" y="9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2" y="7"/>
                  </a:lnTo>
                  <a:lnTo>
                    <a:pt x="118" y="9"/>
                  </a:lnTo>
                  <a:lnTo>
                    <a:pt x="111" y="15"/>
                  </a:lnTo>
                  <a:lnTo>
                    <a:pt x="99" y="30"/>
                  </a:lnTo>
                  <a:lnTo>
                    <a:pt x="99" y="30"/>
                  </a:lnTo>
                  <a:lnTo>
                    <a:pt x="95" y="21"/>
                  </a:lnTo>
                  <a:lnTo>
                    <a:pt x="90" y="13"/>
                  </a:lnTo>
                  <a:lnTo>
                    <a:pt x="86" y="9"/>
                  </a:lnTo>
                  <a:lnTo>
                    <a:pt x="82" y="7"/>
                  </a:lnTo>
                  <a:lnTo>
                    <a:pt x="78" y="5"/>
                  </a:lnTo>
                  <a:lnTo>
                    <a:pt x="72" y="5"/>
                  </a:lnTo>
                  <a:lnTo>
                    <a:pt x="72" y="5"/>
                  </a:lnTo>
                  <a:close/>
                  <a:moveTo>
                    <a:pt x="6" y="26"/>
                  </a:moveTo>
                  <a:lnTo>
                    <a:pt x="6" y="26"/>
                  </a:lnTo>
                  <a:lnTo>
                    <a:pt x="11" y="21"/>
                  </a:lnTo>
                  <a:lnTo>
                    <a:pt x="13" y="19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5"/>
                  </a:lnTo>
                  <a:lnTo>
                    <a:pt x="19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8" y="17"/>
                  </a:lnTo>
                  <a:lnTo>
                    <a:pt x="6" y="21"/>
                  </a:lnTo>
                  <a:lnTo>
                    <a:pt x="6" y="26"/>
                  </a:lnTo>
                  <a:lnTo>
                    <a:pt x="6" y="26"/>
                  </a:lnTo>
                  <a:close/>
                  <a:moveTo>
                    <a:pt x="6" y="45"/>
                  </a:moveTo>
                  <a:lnTo>
                    <a:pt x="6" y="45"/>
                  </a:lnTo>
                  <a:lnTo>
                    <a:pt x="11" y="38"/>
                  </a:lnTo>
                  <a:lnTo>
                    <a:pt x="19" y="34"/>
                  </a:lnTo>
                  <a:lnTo>
                    <a:pt x="19" y="34"/>
                  </a:lnTo>
                  <a:lnTo>
                    <a:pt x="19" y="28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5" y="32"/>
                  </a:lnTo>
                  <a:lnTo>
                    <a:pt x="10" y="36"/>
                  </a:lnTo>
                  <a:lnTo>
                    <a:pt x="6" y="40"/>
                  </a:lnTo>
                  <a:lnTo>
                    <a:pt x="6" y="45"/>
                  </a:lnTo>
                  <a:lnTo>
                    <a:pt x="6" y="45"/>
                  </a:lnTo>
                  <a:close/>
                  <a:moveTo>
                    <a:pt x="6" y="36"/>
                  </a:moveTo>
                  <a:lnTo>
                    <a:pt x="6" y="36"/>
                  </a:lnTo>
                  <a:lnTo>
                    <a:pt x="8" y="32"/>
                  </a:lnTo>
                  <a:lnTo>
                    <a:pt x="10" y="30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6" y="32"/>
                  </a:lnTo>
                  <a:lnTo>
                    <a:pt x="4" y="34"/>
                  </a:lnTo>
                  <a:lnTo>
                    <a:pt x="6" y="36"/>
                  </a:lnTo>
                  <a:lnTo>
                    <a:pt x="6" y="36"/>
                  </a:lnTo>
                  <a:close/>
                  <a:moveTo>
                    <a:pt x="57" y="49"/>
                  </a:moveTo>
                  <a:lnTo>
                    <a:pt x="57" y="49"/>
                  </a:lnTo>
                  <a:lnTo>
                    <a:pt x="59" y="47"/>
                  </a:lnTo>
                  <a:lnTo>
                    <a:pt x="61" y="44"/>
                  </a:lnTo>
                  <a:lnTo>
                    <a:pt x="65" y="42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59" y="44"/>
                  </a:lnTo>
                  <a:lnTo>
                    <a:pt x="57" y="47"/>
                  </a:lnTo>
                  <a:lnTo>
                    <a:pt x="57" y="49"/>
                  </a:lnTo>
                  <a:lnTo>
                    <a:pt x="57" y="49"/>
                  </a:lnTo>
                  <a:close/>
                  <a:moveTo>
                    <a:pt x="70" y="47"/>
                  </a:moveTo>
                  <a:lnTo>
                    <a:pt x="70" y="47"/>
                  </a:lnTo>
                  <a:lnTo>
                    <a:pt x="74" y="44"/>
                  </a:lnTo>
                  <a:lnTo>
                    <a:pt x="76" y="44"/>
                  </a:lnTo>
                  <a:lnTo>
                    <a:pt x="76" y="40"/>
                  </a:lnTo>
                  <a:lnTo>
                    <a:pt x="76" y="40"/>
                  </a:lnTo>
                  <a:lnTo>
                    <a:pt x="74" y="42"/>
                  </a:lnTo>
                  <a:lnTo>
                    <a:pt x="72" y="44"/>
                  </a:lnTo>
                  <a:lnTo>
                    <a:pt x="70" y="47"/>
                  </a:lnTo>
                  <a:lnTo>
                    <a:pt x="70" y="47"/>
                  </a:lnTo>
                  <a:close/>
                  <a:moveTo>
                    <a:pt x="6" y="61"/>
                  </a:moveTo>
                  <a:lnTo>
                    <a:pt x="6" y="61"/>
                  </a:lnTo>
                  <a:lnTo>
                    <a:pt x="11" y="53"/>
                  </a:lnTo>
                  <a:lnTo>
                    <a:pt x="19" y="47"/>
                  </a:lnTo>
                  <a:lnTo>
                    <a:pt x="19" y="47"/>
                  </a:lnTo>
                  <a:lnTo>
                    <a:pt x="19" y="44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5" y="45"/>
                  </a:lnTo>
                  <a:lnTo>
                    <a:pt x="11" y="51"/>
                  </a:lnTo>
                  <a:lnTo>
                    <a:pt x="8" y="55"/>
                  </a:lnTo>
                  <a:lnTo>
                    <a:pt x="6" y="61"/>
                  </a:lnTo>
                  <a:lnTo>
                    <a:pt x="6" y="61"/>
                  </a:lnTo>
                  <a:close/>
                  <a:moveTo>
                    <a:pt x="116" y="55"/>
                  </a:moveTo>
                  <a:lnTo>
                    <a:pt x="116" y="55"/>
                  </a:lnTo>
                  <a:lnTo>
                    <a:pt x="122" y="51"/>
                  </a:lnTo>
                  <a:lnTo>
                    <a:pt x="124" y="49"/>
                  </a:lnTo>
                  <a:lnTo>
                    <a:pt x="126" y="45"/>
                  </a:lnTo>
                  <a:lnTo>
                    <a:pt x="126" y="45"/>
                  </a:lnTo>
                  <a:lnTo>
                    <a:pt x="124" y="44"/>
                  </a:lnTo>
                  <a:lnTo>
                    <a:pt x="124" y="44"/>
                  </a:lnTo>
                  <a:lnTo>
                    <a:pt x="124" y="44"/>
                  </a:lnTo>
                  <a:lnTo>
                    <a:pt x="120" y="44"/>
                  </a:lnTo>
                  <a:lnTo>
                    <a:pt x="116" y="47"/>
                  </a:lnTo>
                  <a:lnTo>
                    <a:pt x="116" y="51"/>
                  </a:lnTo>
                  <a:lnTo>
                    <a:pt x="116" y="55"/>
                  </a:lnTo>
                  <a:lnTo>
                    <a:pt x="116" y="55"/>
                  </a:lnTo>
                  <a:close/>
                  <a:moveTo>
                    <a:pt x="72" y="57"/>
                  </a:moveTo>
                  <a:lnTo>
                    <a:pt x="72" y="57"/>
                  </a:lnTo>
                  <a:lnTo>
                    <a:pt x="78" y="53"/>
                  </a:lnTo>
                  <a:lnTo>
                    <a:pt x="80" y="49"/>
                  </a:lnTo>
                  <a:lnTo>
                    <a:pt x="80" y="47"/>
                  </a:lnTo>
                  <a:lnTo>
                    <a:pt x="80" y="47"/>
                  </a:lnTo>
                  <a:lnTo>
                    <a:pt x="76" y="51"/>
                  </a:lnTo>
                  <a:lnTo>
                    <a:pt x="72" y="57"/>
                  </a:lnTo>
                  <a:lnTo>
                    <a:pt x="72" y="57"/>
                  </a:lnTo>
                  <a:close/>
                  <a:moveTo>
                    <a:pt x="120" y="65"/>
                  </a:moveTo>
                  <a:lnTo>
                    <a:pt x="120" y="65"/>
                  </a:lnTo>
                  <a:lnTo>
                    <a:pt x="122" y="59"/>
                  </a:lnTo>
                  <a:lnTo>
                    <a:pt x="124" y="55"/>
                  </a:lnTo>
                  <a:lnTo>
                    <a:pt x="124" y="55"/>
                  </a:lnTo>
                  <a:lnTo>
                    <a:pt x="120" y="57"/>
                  </a:lnTo>
                  <a:lnTo>
                    <a:pt x="118" y="59"/>
                  </a:lnTo>
                  <a:lnTo>
                    <a:pt x="118" y="61"/>
                  </a:lnTo>
                  <a:lnTo>
                    <a:pt x="120" y="65"/>
                  </a:lnTo>
                  <a:lnTo>
                    <a:pt x="120" y="65"/>
                  </a:lnTo>
                  <a:close/>
                  <a:moveTo>
                    <a:pt x="10" y="72"/>
                  </a:moveTo>
                  <a:lnTo>
                    <a:pt x="10" y="72"/>
                  </a:lnTo>
                  <a:lnTo>
                    <a:pt x="13" y="68"/>
                  </a:lnTo>
                  <a:lnTo>
                    <a:pt x="17" y="65"/>
                  </a:lnTo>
                  <a:lnTo>
                    <a:pt x="19" y="61"/>
                  </a:lnTo>
                  <a:lnTo>
                    <a:pt x="19" y="59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3" y="65"/>
                  </a:lnTo>
                  <a:lnTo>
                    <a:pt x="11" y="68"/>
                  </a:lnTo>
                  <a:lnTo>
                    <a:pt x="10" y="72"/>
                  </a:lnTo>
                  <a:lnTo>
                    <a:pt x="10" y="72"/>
                  </a:lnTo>
                  <a:close/>
                  <a:moveTo>
                    <a:pt x="74" y="68"/>
                  </a:moveTo>
                  <a:lnTo>
                    <a:pt x="74" y="68"/>
                  </a:lnTo>
                  <a:lnTo>
                    <a:pt x="78" y="66"/>
                  </a:lnTo>
                  <a:lnTo>
                    <a:pt x="82" y="65"/>
                  </a:lnTo>
                  <a:lnTo>
                    <a:pt x="82" y="65"/>
                  </a:lnTo>
                  <a:lnTo>
                    <a:pt x="82" y="59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78" y="63"/>
                  </a:lnTo>
                  <a:lnTo>
                    <a:pt x="74" y="68"/>
                  </a:lnTo>
                  <a:lnTo>
                    <a:pt x="74" y="68"/>
                  </a:lnTo>
                  <a:close/>
                  <a:moveTo>
                    <a:pt x="126" y="65"/>
                  </a:moveTo>
                  <a:lnTo>
                    <a:pt x="126" y="65"/>
                  </a:lnTo>
                  <a:lnTo>
                    <a:pt x="126" y="63"/>
                  </a:lnTo>
                  <a:lnTo>
                    <a:pt x="128" y="63"/>
                  </a:lnTo>
                  <a:lnTo>
                    <a:pt x="128" y="63"/>
                  </a:lnTo>
                  <a:lnTo>
                    <a:pt x="128" y="59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6" y="61"/>
                  </a:lnTo>
                  <a:lnTo>
                    <a:pt x="124" y="63"/>
                  </a:lnTo>
                  <a:lnTo>
                    <a:pt x="126" y="65"/>
                  </a:lnTo>
                  <a:lnTo>
                    <a:pt x="126" y="65"/>
                  </a:lnTo>
                  <a:close/>
                  <a:moveTo>
                    <a:pt x="8" y="89"/>
                  </a:moveTo>
                  <a:lnTo>
                    <a:pt x="8" y="89"/>
                  </a:lnTo>
                  <a:lnTo>
                    <a:pt x="15" y="84"/>
                  </a:lnTo>
                  <a:lnTo>
                    <a:pt x="21" y="78"/>
                  </a:lnTo>
                  <a:lnTo>
                    <a:pt x="21" y="78"/>
                  </a:lnTo>
                  <a:lnTo>
                    <a:pt x="21" y="72"/>
                  </a:lnTo>
                  <a:lnTo>
                    <a:pt x="21" y="70"/>
                  </a:lnTo>
                  <a:lnTo>
                    <a:pt x="19" y="68"/>
                  </a:lnTo>
                  <a:lnTo>
                    <a:pt x="19" y="68"/>
                  </a:lnTo>
                  <a:lnTo>
                    <a:pt x="13" y="78"/>
                  </a:lnTo>
                  <a:lnTo>
                    <a:pt x="8" y="89"/>
                  </a:lnTo>
                  <a:lnTo>
                    <a:pt x="8" y="89"/>
                  </a:lnTo>
                  <a:close/>
                  <a:moveTo>
                    <a:pt x="78" y="78"/>
                  </a:moveTo>
                  <a:lnTo>
                    <a:pt x="78" y="78"/>
                  </a:lnTo>
                  <a:lnTo>
                    <a:pt x="82" y="74"/>
                  </a:lnTo>
                  <a:lnTo>
                    <a:pt x="84" y="72"/>
                  </a:lnTo>
                  <a:lnTo>
                    <a:pt x="82" y="70"/>
                  </a:lnTo>
                  <a:lnTo>
                    <a:pt x="82" y="70"/>
                  </a:lnTo>
                  <a:lnTo>
                    <a:pt x="82" y="74"/>
                  </a:lnTo>
                  <a:lnTo>
                    <a:pt x="80" y="76"/>
                  </a:lnTo>
                  <a:lnTo>
                    <a:pt x="78" y="76"/>
                  </a:lnTo>
                  <a:lnTo>
                    <a:pt x="78" y="78"/>
                  </a:lnTo>
                  <a:lnTo>
                    <a:pt x="78" y="78"/>
                  </a:lnTo>
                  <a:close/>
                  <a:moveTo>
                    <a:pt x="124" y="89"/>
                  </a:moveTo>
                  <a:lnTo>
                    <a:pt x="124" y="89"/>
                  </a:lnTo>
                  <a:lnTo>
                    <a:pt x="126" y="89"/>
                  </a:lnTo>
                  <a:lnTo>
                    <a:pt x="128" y="89"/>
                  </a:lnTo>
                  <a:lnTo>
                    <a:pt x="128" y="89"/>
                  </a:lnTo>
                  <a:lnTo>
                    <a:pt x="128" y="84"/>
                  </a:lnTo>
                  <a:lnTo>
                    <a:pt x="128" y="82"/>
                  </a:lnTo>
                  <a:lnTo>
                    <a:pt x="128" y="80"/>
                  </a:lnTo>
                  <a:lnTo>
                    <a:pt x="128" y="80"/>
                  </a:lnTo>
                  <a:lnTo>
                    <a:pt x="128" y="82"/>
                  </a:lnTo>
                  <a:lnTo>
                    <a:pt x="126" y="85"/>
                  </a:lnTo>
                  <a:lnTo>
                    <a:pt x="124" y="87"/>
                  </a:lnTo>
                  <a:lnTo>
                    <a:pt x="124" y="89"/>
                  </a:lnTo>
                  <a:lnTo>
                    <a:pt x="124" y="89"/>
                  </a:lnTo>
                  <a:close/>
                  <a:moveTo>
                    <a:pt x="13" y="101"/>
                  </a:moveTo>
                  <a:lnTo>
                    <a:pt x="13" y="101"/>
                  </a:lnTo>
                  <a:lnTo>
                    <a:pt x="19" y="95"/>
                  </a:lnTo>
                  <a:lnTo>
                    <a:pt x="21" y="91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15" y="93"/>
                  </a:lnTo>
                  <a:lnTo>
                    <a:pt x="13" y="97"/>
                  </a:lnTo>
                  <a:lnTo>
                    <a:pt x="13" y="101"/>
                  </a:lnTo>
                  <a:lnTo>
                    <a:pt x="13" y="101"/>
                  </a:lnTo>
                  <a:close/>
                  <a:moveTo>
                    <a:pt x="72" y="95"/>
                  </a:moveTo>
                  <a:lnTo>
                    <a:pt x="72" y="95"/>
                  </a:lnTo>
                  <a:lnTo>
                    <a:pt x="74" y="91"/>
                  </a:lnTo>
                  <a:lnTo>
                    <a:pt x="74" y="89"/>
                  </a:lnTo>
                  <a:lnTo>
                    <a:pt x="74" y="87"/>
                  </a:lnTo>
                  <a:lnTo>
                    <a:pt x="74" y="87"/>
                  </a:lnTo>
                  <a:lnTo>
                    <a:pt x="72" y="91"/>
                  </a:lnTo>
                  <a:lnTo>
                    <a:pt x="70" y="93"/>
                  </a:lnTo>
                  <a:lnTo>
                    <a:pt x="72" y="95"/>
                  </a:lnTo>
                  <a:lnTo>
                    <a:pt x="72" y="95"/>
                  </a:lnTo>
                  <a:close/>
                  <a:moveTo>
                    <a:pt x="78" y="93"/>
                  </a:moveTo>
                  <a:lnTo>
                    <a:pt x="78" y="93"/>
                  </a:lnTo>
                  <a:lnTo>
                    <a:pt x="80" y="91"/>
                  </a:lnTo>
                  <a:lnTo>
                    <a:pt x="82" y="91"/>
                  </a:lnTo>
                  <a:lnTo>
                    <a:pt x="82" y="91"/>
                  </a:lnTo>
                  <a:lnTo>
                    <a:pt x="82" y="89"/>
                  </a:lnTo>
                  <a:lnTo>
                    <a:pt x="82" y="87"/>
                  </a:lnTo>
                  <a:lnTo>
                    <a:pt x="80" y="87"/>
                  </a:lnTo>
                  <a:lnTo>
                    <a:pt x="80" y="87"/>
                  </a:lnTo>
                  <a:lnTo>
                    <a:pt x="80" y="89"/>
                  </a:lnTo>
                  <a:lnTo>
                    <a:pt x="78" y="91"/>
                  </a:lnTo>
                  <a:lnTo>
                    <a:pt x="78" y="91"/>
                  </a:lnTo>
                  <a:lnTo>
                    <a:pt x="78" y="93"/>
                  </a:lnTo>
                  <a:lnTo>
                    <a:pt x="78" y="93"/>
                  </a:lnTo>
                  <a:close/>
                  <a:moveTo>
                    <a:pt x="8" y="99"/>
                  </a:moveTo>
                  <a:lnTo>
                    <a:pt x="8" y="99"/>
                  </a:lnTo>
                  <a:lnTo>
                    <a:pt x="10" y="95"/>
                  </a:lnTo>
                  <a:lnTo>
                    <a:pt x="10" y="95"/>
                  </a:lnTo>
                  <a:lnTo>
                    <a:pt x="10" y="93"/>
                  </a:lnTo>
                  <a:lnTo>
                    <a:pt x="10" y="93"/>
                  </a:lnTo>
                  <a:lnTo>
                    <a:pt x="8" y="95"/>
                  </a:lnTo>
                  <a:lnTo>
                    <a:pt x="8" y="97"/>
                  </a:lnTo>
                  <a:lnTo>
                    <a:pt x="8" y="99"/>
                  </a:lnTo>
                  <a:lnTo>
                    <a:pt x="8" y="99"/>
                  </a:lnTo>
                  <a:close/>
                  <a:moveTo>
                    <a:pt x="122" y="108"/>
                  </a:moveTo>
                  <a:lnTo>
                    <a:pt x="122" y="108"/>
                  </a:lnTo>
                  <a:lnTo>
                    <a:pt x="124" y="106"/>
                  </a:lnTo>
                  <a:lnTo>
                    <a:pt x="126" y="103"/>
                  </a:lnTo>
                  <a:lnTo>
                    <a:pt x="128" y="97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6" y="97"/>
                  </a:lnTo>
                  <a:lnTo>
                    <a:pt x="124" y="101"/>
                  </a:lnTo>
                  <a:lnTo>
                    <a:pt x="122" y="105"/>
                  </a:lnTo>
                  <a:lnTo>
                    <a:pt x="122" y="108"/>
                  </a:lnTo>
                  <a:lnTo>
                    <a:pt x="122" y="108"/>
                  </a:lnTo>
                  <a:close/>
                  <a:moveTo>
                    <a:pt x="76" y="106"/>
                  </a:moveTo>
                  <a:lnTo>
                    <a:pt x="76" y="106"/>
                  </a:lnTo>
                  <a:lnTo>
                    <a:pt x="78" y="106"/>
                  </a:lnTo>
                  <a:lnTo>
                    <a:pt x="80" y="105"/>
                  </a:lnTo>
                  <a:lnTo>
                    <a:pt x="80" y="101"/>
                  </a:lnTo>
                  <a:lnTo>
                    <a:pt x="80" y="101"/>
                  </a:lnTo>
                  <a:lnTo>
                    <a:pt x="80" y="101"/>
                  </a:lnTo>
                  <a:lnTo>
                    <a:pt x="76" y="106"/>
                  </a:lnTo>
                  <a:lnTo>
                    <a:pt x="76" y="106"/>
                  </a:lnTo>
                  <a:close/>
                  <a:moveTo>
                    <a:pt x="32" y="112"/>
                  </a:moveTo>
                  <a:lnTo>
                    <a:pt x="32" y="112"/>
                  </a:lnTo>
                  <a:lnTo>
                    <a:pt x="36" y="110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4" y="108"/>
                  </a:lnTo>
                  <a:lnTo>
                    <a:pt x="32" y="110"/>
                  </a:lnTo>
                  <a:lnTo>
                    <a:pt x="32" y="112"/>
                  </a:lnTo>
                  <a:lnTo>
                    <a:pt x="32" y="112"/>
                  </a:lnTo>
                  <a:close/>
                  <a:moveTo>
                    <a:pt x="11" y="120"/>
                  </a:moveTo>
                  <a:lnTo>
                    <a:pt x="11" y="120"/>
                  </a:lnTo>
                  <a:lnTo>
                    <a:pt x="25" y="106"/>
                  </a:lnTo>
                  <a:lnTo>
                    <a:pt x="25" y="106"/>
                  </a:lnTo>
                  <a:lnTo>
                    <a:pt x="21" y="108"/>
                  </a:lnTo>
                  <a:lnTo>
                    <a:pt x="17" y="112"/>
                  </a:lnTo>
                  <a:lnTo>
                    <a:pt x="11" y="120"/>
                  </a:lnTo>
                  <a:lnTo>
                    <a:pt x="11" y="120"/>
                  </a:lnTo>
                  <a:close/>
                  <a:moveTo>
                    <a:pt x="120" y="120"/>
                  </a:moveTo>
                  <a:lnTo>
                    <a:pt x="120" y="120"/>
                  </a:lnTo>
                  <a:lnTo>
                    <a:pt x="126" y="114"/>
                  </a:lnTo>
                  <a:lnTo>
                    <a:pt x="130" y="108"/>
                  </a:lnTo>
                  <a:lnTo>
                    <a:pt x="130" y="108"/>
                  </a:lnTo>
                  <a:lnTo>
                    <a:pt x="124" y="114"/>
                  </a:lnTo>
                  <a:lnTo>
                    <a:pt x="122" y="116"/>
                  </a:lnTo>
                  <a:lnTo>
                    <a:pt x="120" y="120"/>
                  </a:lnTo>
                  <a:lnTo>
                    <a:pt x="120" y="120"/>
                  </a:lnTo>
                  <a:close/>
                  <a:moveTo>
                    <a:pt x="74" y="118"/>
                  </a:moveTo>
                  <a:lnTo>
                    <a:pt x="74" y="118"/>
                  </a:lnTo>
                  <a:lnTo>
                    <a:pt x="80" y="114"/>
                  </a:lnTo>
                  <a:lnTo>
                    <a:pt x="84" y="110"/>
                  </a:lnTo>
                  <a:lnTo>
                    <a:pt x="84" y="110"/>
                  </a:lnTo>
                  <a:lnTo>
                    <a:pt x="78" y="112"/>
                  </a:lnTo>
                  <a:lnTo>
                    <a:pt x="74" y="118"/>
                  </a:lnTo>
                  <a:lnTo>
                    <a:pt x="74" y="118"/>
                  </a:lnTo>
                  <a:close/>
                  <a:moveTo>
                    <a:pt x="19" y="120"/>
                  </a:moveTo>
                  <a:lnTo>
                    <a:pt x="19" y="120"/>
                  </a:lnTo>
                  <a:lnTo>
                    <a:pt x="23" y="118"/>
                  </a:lnTo>
                  <a:lnTo>
                    <a:pt x="25" y="116"/>
                  </a:lnTo>
                  <a:lnTo>
                    <a:pt x="25" y="114"/>
                  </a:lnTo>
                  <a:lnTo>
                    <a:pt x="23" y="114"/>
                  </a:lnTo>
                  <a:lnTo>
                    <a:pt x="23" y="114"/>
                  </a:lnTo>
                  <a:lnTo>
                    <a:pt x="23" y="116"/>
                  </a:lnTo>
                  <a:lnTo>
                    <a:pt x="21" y="116"/>
                  </a:lnTo>
                  <a:lnTo>
                    <a:pt x="19" y="120"/>
                  </a:lnTo>
                  <a:lnTo>
                    <a:pt x="19" y="12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24"/>
            <p:cNvSpPr>
              <a:spLocks noEditPoints="1"/>
            </p:cNvSpPr>
            <p:nvPr/>
          </p:nvSpPr>
          <p:spPr bwMode="auto">
            <a:xfrm>
              <a:off x="6346826" y="2187575"/>
              <a:ext cx="157163" cy="173038"/>
            </a:xfrm>
            <a:custGeom>
              <a:avLst/>
              <a:gdLst/>
              <a:ahLst/>
              <a:cxnLst>
                <a:cxn ang="0">
                  <a:pos x="88" y="34"/>
                </a:cxn>
                <a:cxn ang="0">
                  <a:pos x="63" y="48"/>
                </a:cxn>
                <a:cxn ang="0">
                  <a:pos x="55" y="42"/>
                </a:cxn>
                <a:cxn ang="0">
                  <a:pos x="47" y="42"/>
                </a:cxn>
                <a:cxn ang="0">
                  <a:pos x="42" y="63"/>
                </a:cxn>
                <a:cxn ang="0">
                  <a:pos x="40" y="95"/>
                </a:cxn>
                <a:cxn ang="0">
                  <a:pos x="30" y="109"/>
                </a:cxn>
                <a:cxn ang="0">
                  <a:pos x="2" y="107"/>
                </a:cxn>
                <a:cxn ang="0">
                  <a:pos x="2" y="19"/>
                </a:cxn>
                <a:cxn ang="0">
                  <a:pos x="13" y="4"/>
                </a:cxn>
                <a:cxn ang="0">
                  <a:pos x="36" y="2"/>
                </a:cxn>
                <a:cxn ang="0">
                  <a:pos x="38" y="13"/>
                </a:cxn>
                <a:cxn ang="0">
                  <a:pos x="65" y="0"/>
                </a:cxn>
                <a:cxn ang="0">
                  <a:pos x="93" y="9"/>
                </a:cxn>
                <a:cxn ang="0">
                  <a:pos x="99" y="25"/>
                </a:cxn>
                <a:cxn ang="0">
                  <a:pos x="46" y="11"/>
                </a:cxn>
                <a:cxn ang="0">
                  <a:pos x="40" y="19"/>
                </a:cxn>
                <a:cxn ang="0">
                  <a:pos x="36" y="19"/>
                </a:cxn>
                <a:cxn ang="0">
                  <a:pos x="32" y="6"/>
                </a:cxn>
                <a:cxn ang="0">
                  <a:pos x="15" y="8"/>
                </a:cxn>
                <a:cxn ang="0">
                  <a:pos x="19" y="95"/>
                </a:cxn>
                <a:cxn ang="0">
                  <a:pos x="32" y="97"/>
                </a:cxn>
                <a:cxn ang="0">
                  <a:pos x="38" y="57"/>
                </a:cxn>
                <a:cxn ang="0">
                  <a:pos x="46" y="34"/>
                </a:cxn>
                <a:cxn ang="0">
                  <a:pos x="59" y="29"/>
                </a:cxn>
                <a:cxn ang="0">
                  <a:pos x="80" y="36"/>
                </a:cxn>
                <a:cxn ang="0">
                  <a:pos x="95" y="29"/>
                </a:cxn>
                <a:cxn ang="0">
                  <a:pos x="89" y="13"/>
                </a:cxn>
                <a:cxn ang="0">
                  <a:pos x="68" y="4"/>
                </a:cxn>
                <a:cxn ang="0">
                  <a:pos x="46" y="11"/>
                </a:cxn>
                <a:cxn ang="0">
                  <a:pos x="6" y="23"/>
                </a:cxn>
                <a:cxn ang="0">
                  <a:pos x="11" y="13"/>
                </a:cxn>
                <a:cxn ang="0">
                  <a:pos x="4" y="19"/>
                </a:cxn>
                <a:cxn ang="0">
                  <a:pos x="6" y="32"/>
                </a:cxn>
                <a:cxn ang="0">
                  <a:pos x="13" y="23"/>
                </a:cxn>
                <a:cxn ang="0">
                  <a:pos x="7" y="25"/>
                </a:cxn>
                <a:cxn ang="0">
                  <a:pos x="6" y="32"/>
                </a:cxn>
                <a:cxn ang="0">
                  <a:pos x="9" y="36"/>
                </a:cxn>
                <a:cxn ang="0">
                  <a:pos x="11" y="42"/>
                </a:cxn>
                <a:cxn ang="0">
                  <a:pos x="4" y="57"/>
                </a:cxn>
                <a:cxn ang="0">
                  <a:pos x="11" y="48"/>
                </a:cxn>
                <a:cxn ang="0">
                  <a:pos x="11" y="32"/>
                </a:cxn>
                <a:cxn ang="0">
                  <a:pos x="7" y="38"/>
                </a:cxn>
                <a:cxn ang="0">
                  <a:pos x="51" y="36"/>
                </a:cxn>
                <a:cxn ang="0">
                  <a:pos x="59" y="32"/>
                </a:cxn>
                <a:cxn ang="0">
                  <a:pos x="51" y="36"/>
                </a:cxn>
                <a:cxn ang="0">
                  <a:pos x="13" y="61"/>
                </a:cxn>
                <a:cxn ang="0">
                  <a:pos x="11" y="55"/>
                </a:cxn>
                <a:cxn ang="0">
                  <a:pos x="7" y="63"/>
                </a:cxn>
                <a:cxn ang="0">
                  <a:pos x="4" y="80"/>
                </a:cxn>
                <a:cxn ang="0">
                  <a:pos x="13" y="70"/>
                </a:cxn>
                <a:cxn ang="0">
                  <a:pos x="7" y="72"/>
                </a:cxn>
                <a:cxn ang="0">
                  <a:pos x="4" y="80"/>
                </a:cxn>
                <a:cxn ang="0">
                  <a:pos x="9" y="88"/>
                </a:cxn>
                <a:cxn ang="0">
                  <a:pos x="13" y="82"/>
                </a:cxn>
                <a:cxn ang="0">
                  <a:pos x="9" y="88"/>
                </a:cxn>
                <a:cxn ang="0">
                  <a:pos x="6" y="88"/>
                </a:cxn>
                <a:cxn ang="0">
                  <a:pos x="6" y="86"/>
                </a:cxn>
                <a:cxn ang="0">
                  <a:pos x="4" y="86"/>
                </a:cxn>
                <a:cxn ang="0">
                  <a:pos x="6" y="88"/>
                </a:cxn>
                <a:cxn ang="0">
                  <a:pos x="11" y="105"/>
                </a:cxn>
                <a:cxn ang="0">
                  <a:pos x="13" y="101"/>
                </a:cxn>
                <a:cxn ang="0">
                  <a:pos x="9" y="105"/>
                </a:cxn>
              </a:cxnLst>
              <a:rect l="0" t="0" r="r" b="b"/>
              <a:pathLst>
                <a:path w="99" h="109">
                  <a:moveTo>
                    <a:pt x="99" y="32"/>
                  </a:moveTo>
                  <a:lnTo>
                    <a:pt x="99" y="32"/>
                  </a:lnTo>
                  <a:lnTo>
                    <a:pt x="88" y="34"/>
                  </a:lnTo>
                  <a:lnTo>
                    <a:pt x="80" y="38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59" y="46"/>
                  </a:lnTo>
                  <a:lnTo>
                    <a:pt x="57" y="44"/>
                  </a:lnTo>
                  <a:lnTo>
                    <a:pt x="55" y="42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47" y="42"/>
                  </a:lnTo>
                  <a:lnTo>
                    <a:pt x="44" y="46"/>
                  </a:lnTo>
                  <a:lnTo>
                    <a:pt x="42" y="53"/>
                  </a:lnTo>
                  <a:lnTo>
                    <a:pt x="42" y="63"/>
                  </a:lnTo>
                  <a:lnTo>
                    <a:pt x="40" y="80"/>
                  </a:lnTo>
                  <a:lnTo>
                    <a:pt x="40" y="95"/>
                  </a:lnTo>
                  <a:lnTo>
                    <a:pt x="40" y="95"/>
                  </a:lnTo>
                  <a:lnTo>
                    <a:pt x="36" y="103"/>
                  </a:lnTo>
                  <a:lnTo>
                    <a:pt x="30" y="109"/>
                  </a:lnTo>
                  <a:lnTo>
                    <a:pt x="30" y="109"/>
                  </a:lnTo>
                  <a:lnTo>
                    <a:pt x="15" y="109"/>
                  </a:lnTo>
                  <a:lnTo>
                    <a:pt x="2" y="107"/>
                  </a:lnTo>
                  <a:lnTo>
                    <a:pt x="2" y="107"/>
                  </a:lnTo>
                  <a:lnTo>
                    <a:pt x="0" y="65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7" y="11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25" y="2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8" y="8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44" y="6"/>
                  </a:lnTo>
                  <a:lnTo>
                    <a:pt x="53" y="2"/>
                  </a:lnTo>
                  <a:lnTo>
                    <a:pt x="65" y="0"/>
                  </a:lnTo>
                  <a:lnTo>
                    <a:pt x="74" y="0"/>
                  </a:lnTo>
                  <a:lnTo>
                    <a:pt x="86" y="4"/>
                  </a:lnTo>
                  <a:lnTo>
                    <a:pt x="93" y="9"/>
                  </a:lnTo>
                  <a:lnTo>
                    <a:pt x="95" y="15"/>
                  </a:lnTo>
                  <a:lnTo>
                    <a:pt x="97" y="19"/>
                  </a:lnTo>
                  <a:lnTo>
                    <a:pt x="99" y="25"/>
                  </a:lnTo>
                  <a:lnTo>
                    <a:pt x="99" y="32"/>
                  </a:lnTo>
                  <a:lnTo>
                    <a:pt x="99" y="32"/>
                  </a:lnTo>
                  <a:close/>
                  <a:moveTo>
                    <a:pt x="46" y="11"/>
                  </a:moveTo>
                  <a:lnTo>
                    <a:pt x="46" y="11"/>
                  </a:lnTo>
                  <a:lnTo>
                    <a:pt x="42" y="17"/>
                  </a:lnTo>
                  <a:lnTo>
                    <a:pt x="40" y="19"/>
                  </a:lnTo>
                  <a:lnTo>
                    <a:pt x="38" y="23"/>
                  </a:lnTo>
                  <a:lnTo>
                    <a:pt x="38" y="23"/>
                  </a:lnTo>
                  <a:lnTo>
                    <a:pt x="36" y="19"/>
                  </a:lnTo>
                  <a:lnTo>
                    <a:pt x="34" y="15"/>
                  </a:lnTo>
                  <a:lnTo>
                    <a:pt x="34" y="11"/>
                  </a:lnTo>
                  <a:lnTo>
                    <a:pt x="32" y="6"/>
                  </a:lnTo>
                  <a:lnTo>
                    <a:pt x="32" y="6"/>
                  </a:lnTo>
                  <a:lnTo>
                    <a:pt x="25" y="6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5" y="50"/>
                  </a:lnTo>
                  <a:lnTo>
                    <a:pt x="19" y="95"/>
                  </a:lnTo>
                  <a:lnTo>
                    <a:pt x="19" y="95"/>
                  </a:lnTo>
                  <a:lnTo>
                    <a:pt x="28" y="97"/>
                  </a:lnTo>
                  <a:lnTo>
                    <a:pt x="32" y="97"/>
                  </a:lnTo>
                  <a:lnTo>
                    <a:pt x="36" y="95"/>
                  </a:lnTo>
                  <a:lnTo>
                    <a:pt x="36" y="95"/>
                  </a:lnTo>
                  <a:lnTo>
                    <a:pt x="38" y="57"/>
                  </a:lnTo>
                  <a:lnTo>
                    <a:pt x="40" y="48"/>
                  </a:lnTo>
                  <a:lnTo>
                    <a:pt x="42" y="40"/>
                  </a:lnTo>
                  <a:lnTo>
                    <a:pt x="46" y="34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59" y="29"/>
                  </a:lnTo>
                  <a:lnTo>
                    <a:pt x="67" y="29"/>
                  </a:lnTo>
                  <a:lnTo>
                    <a:pt x="74" y="30"/>
                  </a:lnTo>
                  <a:lnTo>
                    <a:pt x="80" y="36"/>
                  </a:lnTo>
                  <a:lnTo>
                    <a:pt x="80" y="36"/>
                  </a:lnTo>
                  <a:lnTo>
                    <a:pt x="88" y="32"/>
                  </a:lnTo>
                  <a:lnTo>
                    <a:pt x="95" y="29"/>
                  </a:lnTo>
                  <a:lnTo>
                    <a:pt x="95" y="29"/>
                  </a:lnTo>
                  <a:lnTo>
                    <a:pt x="93" y="21"/>
                  </a:lnTo>
                  <a:lnTo>
                    <a:pt x="89" y="13"/>
                  </a:lnTo>
                  <a:lnTo>
                    <a:pt x="84" y="8"/>
                  </a:lnTo>
                  <a:lnTo>
                    <a:pt x="76" y="6"/>
                  </a:lnTo>
                  <a:lnTo>
                    <a:pt x="68" y="4"/>
                  </a:lnTo>
                  <a:lnTo>
                    <a:pt x="61" y="4"/>
                  </a:lnTo>
                  <a:lnTo>
                    <a:pt x="53" y="6"/>
                  </a:lnTo>
                  <a:lnTo>
                    <a:pt x="46" y="11"/>
                  </a:lnTo>
                  <a:lnTo>
                    <a:pt x="46" y="11"/>
                  </a:lnTo>
                  <a:close/>
                  <a:moveTo>
                    <a:pt x="6" y="23"/>
                  </a:moveTo>
                  <a:lnTo>
                    <a:pt x="6" y="23"/>
                  </a:lnTo>
                  <a:lnTo>
                    <a:pt x="7" y="17"/>
                  </a:lnTo>
                  <a:lnTo>
                    <a:pt x="9" y="15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6" y="17"/>
                  </a:lnTo>
                  <a:lnTo>
                    <a:pt x="4" y="19"/>
                  </a:lnTo>
                  <a:lnTo>
                    <a:pt x="6" y="23"/>
                  </a:lnTo>
                  <a:lnTo>
                    <a:pt x="6" y="23"/>
                  </a:lnTo>
                  <a:close/>
                  <a:moveTo>
                    <a:pt x="6" y="32"/>
                  </a:moveTo>
                  <a:lnTo>
                    <a:pt x="6" y="32"/>
                  </a:lnTo>
                  <a:lnTo>
                    <a:pt x="11" y="27"/>
                  </a:lnTo>
                  <a:lnTo>
                    <a:pt x="13" y="23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7" y="25"/>
                  </a:lnTo>
                  <a:lnTo>
                    <a:pt x="6" y="29"/>
                  </a:lnTo>
                  <a:lnTo>
                    <a:pt x="6" y="32"/>
                  </a:lnTo>
                  <a:lnTo>
                    <a:pt x="6" y="32"/>
                  </a:lnTo>
                  <a:close/>
                  <a:moveTo>
                    <a:pt x="7" y="38"/>
                  </a:moveTo>
                  <a:lnTo>
                    <a:pt x="7" y="38"/>
                  </a:lnTo>
                  <a:lnTo>
                    <a:pt x="9" y="36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11" y="42"/>
                  </a:lnTo>
                  <a:lnTo>
                    <a:pt x="7" y="48"/>
                  </a:lnTo>
                  <a:lnTo>
                    <a:pt x="6" y="51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9" y="53"/>
                  </a:lnTo>
                  <a:lnTo>
                    <a:pt x="11" y="48"/>
                  </a:lnTo>
                  <a:lnTo>
                    <a:pt x="13" y="40"/>
                  </a:lnTo>
                  <a:lnTo>
                    <a:pt x="11" y="32"/>
                  </a:lnTo>
                  <a:lnTo>
                    <a:pt x="11" y="32"/>
                  </a:lnTo>
                  <a:lnTo>
                    <a:pt x="9" y="34"/>
                  </a:lnTo>
                  <a:lnTo>
                    <a:pt x="7" y="36"/>
                  </a:lnTo>
                  <a:lnTo>
                    <a:pt x="7" y="38"/>
                  </a:lnTo>
                  <a:lnTo>
                    <a:pt x="7" y="38"/>
                  </a:lnTo>
                  <a:close/>
                  <a:moveTo>
                    <a:pt x="51" y="36"/>
                  </a:moveTo>
                  <a:lnTo>
                    <a:pt x="51" y="36"/>
                  </a:lnTo>
                  <a:lnTo>
                    <a:pt x="55" y="34"/>
                  </a:lnTo>
                  <a:lnTo>
                    <a:pt x="59" y="32"/>
                  </a:lnTo>
                  <a:lnTo>
                    <a:pt x="59" y="32"/>
                  </a:lnTo>
                  <a:lnTo>
                    <a:pt x="53" y="34"/>
                  </a:lnTo>
                  <a:lnTo>
                    <a:pt x="51" y="36"/>
                  </a:lnTo>
                  <a:lnTo>
                    <a:pt x="51" y="36"/>
                  </a:lnTo>
                  <a:close/>
                  <a:moveTo>
                    <a:pt x="7" y="65"/>
                  </a:moveTo>
                  <a:lnTo>
                    <a:pt x="7" y="65"/>
                  </a:lnTo>
                  <a:lnTo>
                    <a:pt x="13" y="61"/>
                  </a:lnTo>
                  <a:lnTo>
                    <a:pt x="13" y="61"/>
                  </a:lnTo>
                  <a:lnTo>
                    <a:pt x="13" y="57"/>
                  </a:lnTo>
                  <a:lnTo>
                    <a:pt x="11" y="55"/>
                  </a:lnTo>
                  <a:lnTo>
                    <a:pt x="11" y="55"/>
                  </a:lnTo>
                  <a:lnTo>
                    <a:pt x="9" y="61"/>
                  </a:lnTo>
                  <a:lnTo>
                    <a:pt x="7" y="63"/>
                  </a:lnTo>
                  <a:lnTo>
                    <a:pt x="7" y="65"/>
                  </a:lnTo>
                  <a:lnTo>
                    <a:pt x="7" y="65"/>
                  </a:lnTo>
                  <a:close/>
                  <a:moveTo>
                    <a:pt x="4" y="80"/>
                  </a:moveTo>
                  <a:lnTo>
                    <a:pt x="4" y="80"/>
                  </a:lnTo>
                  <a:lnTo>
                    <a:pt x="11" y="74"/>
                  </a:lnTo>
                  <a:lnTo>
                    <a:pt x="13" y="70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7" y="72"/>
                  </a:lnTo>
                  <a:lnTo>
                    <a:pt x="6" y="76"/>
                  </a:lnTo>
                  <a:lnTo>
                    <a:pt x="4" y="80"/>
                  </a:lnTo>
                  <a:lnTo>
                    <a:pt x="4" y="80"/>
                  </a:lnTo>
                  <a:close/>
                  <a:moveTo>
                    <a:pt x="7" y="90"/>
                  </a:moveTo>
                  <a:lnTo>
                    <a:pt x="7" y="90"/>
                  </a:lnTo>
                  <a:lnTo>
                    <a:pt x="9" y="88"/>
                  </a:lnTo>
                  <a:lnTo>
                    <a:pt x="11" y="86"/>
                  </a:lnTo>
                  <a:lnTo>
                    <a:pt x="13" y="84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9" y="86"/>
                  </a:lnTo>
                  <a:lnTo>
                    <a:pt x="9" y="88"/>
                  </a:lnTo>
                  <a:lnTo>
                    <a:pt x="7" y="90"/>
                  </a:lnTo>
                  <a:lnTo>
                    <a:pt x="7" y="90"/>
                  </a:lnTo>
                  <a:close/>
                  <a:moveTo>
                    <a:pt x="6" y="88"/>
                  </a:moveTo>
                  <a:lnTo>
                    <a:pt x="6" y="88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4"/>
                  </a:lnTo>
                  <a:lnTo>
                    <a:pt x="6" y="84"/>
                  </a:lnTo>
                  <a:lnTo>
                    <a:pt x="4" y="86"/>
                  </a:lnTo>
                  <a:lnTo>
                    <a:pt x="4" y="88"/>
                  </a:lnTo>
                  <a:lnTo>
                    <a:pt x="6" y="88"/>
                  </a:lnTo>
                  <a:lnTo>
                    <a:pt x="6" y="88"/>
                  </a:lnTo>
                  <a:close/>
                  <a:moveTo>
                    <a:pt x="9" y="105"/>
                  </a:moveTo>
                  <a:lnTo>
                    <a:pt x="9" y="105"/>
                  </a:lnTo>
                  <a:lnTo>
                    <a:pt x="11" y="105"/>
                  </a:lnTo>
                  <a:lnTo>
                    <a:pt x="13" y="105"/>
                  </a:lnTo>
                  <a:lnTo>
                    <a:pt x="13" y="101"/>
                  </a:lnTo>
                  <a:lnTo>
                    <a:pt x="13" y="101"/>
                  </a:lnTo>
                  <a:lnTo>
                    <a:pt x="11" y="103"/>
                  </a:lnTo>
                  <a:lnTo>
                    <a:pt x="9" y="105"/>
                  </a:lnTo>
                  <a:lnTo>
                    <a:pt x="9" y="1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25"/>
            <p:cNvSpPr>
              <a:spLocks noEditPoints="1"/>
            </p:cNvSpPr>
            <p:nvPr/>
          </p:nvSpPr>
          <p:spPr bwMode="auto">
            <a:xfrm>
              <a:off x="3236913" y="1509713"/>
              <a:ext cx="171450" cy="269875"/>
            </a:xfrm>
            <a:custGeom>
              <a:avLst/>
              <a:gdLst/>
              <a:ahLst/>
              <a:cxnLst>
                <a:cxn ang="0">
                  <a:pos x="85" y="38"/>
                </a:cxn>
                <a:cxn ang="0">
                  <a:pos x="80" y="31"/>
                </a:cxn>
                <a:cxn ang="0">
                  <a:pos x="68" y="38"/>
                </a:cxn>
                <a:cxn ang="0">
                  <a:pos x="81" y="50"/>
                </a:cxn>
                <a:cxn ang="0">
                  <a:pos x="101" y="72"/>
                </a:cxn>
                <a:cxn ang="0">
                  <a:pos x="78" y="76"/>
                </a:cxn>
                <a:cxn ang="0">
                  <a:pos x="66" y="124"/>
                </a:cxn>
                <a:cxn ang="0">
                  <a:pos x="68" y="156"/>
                </a:cxn>
                <a:cxn ang="0">
                  <a:pos x="53" y="170"/>
                </a:cxn>
                <a:cxn ang="0">
                  <a:pos x="26" y="158"/>
                </a:cxn>
                <a:cxn ang="0">
                  <a:pos x="20" y="86"/>
                </a:cxn>
                <a:cxn ang="0">
                  <a:pos x="1" y="84"/>
                </a:cxn>
                <a:cxn ang="0">
                  <a:pos x="3" y="59"/>
                </a:cxn>
                <a:cxn ang="0">
                  <a:pos x="19" y="53"/>
                </a:cxn>
                <a:cxn ang="0">
                  <a:pos x="40" y="8"/>
                </a:cxn>
                <a:cxn ang="0">
                  <a:pos x="72" y="0"/>
                </a:cxn>
                <a:cxn ang="0">
                  <a:pos x="106" y="21"/>
                </a:cxn>
                <a:cxn ang="0">
                  <a:pos x="87" y="6"/>
                </a:cxn>
                <a:cxn ang="0">
                  <a:pos x="51" y="15"/>
                </a:cxn>
                <a:cxn ang="0">
                  <a:pos x="40" y="57"/>
                </a:cxn>
                <a:cxn ang="0">
                  <a:pos x="20" y="57"/>
                </a:cxn>
                <a:cxn ang="0">
                  <a:pos x="15" y="72"/>
                </a:cxn>
                <a:cxn ang="0">
                  <a:pos x="40" y="116"/>
                </a:cxn>
                <a:cxn ang="0">
                  <a:pos x="47" y="158"/>
                </a:cxn>
                <a:cxn ang="0">
                  <a:pos x="62" y="135"/>
                </a:cxn>
                <a:cxn ang="0">
                  <a:pos x="64" y="72"/>
                </a:cxn>
                <a:cxn ang="0">
                  <a:pos x="93" y="53"/>
                </a:cxn>
                <a:cxn ang="0">
                  <a:pos x="64" y="53"/>
                </a:cxn>
                <a:cxn ang="0">
                  <a:pos x="72" y="23"/>
                </a:cxn>
                <a:cxn ang="0">
                  <a:pos x="95" y="31"/>
                </a:cxn>
                <a:cxn ang="0">
                  <a:pos x="104" y="29"/>
                </a:cxn>
                <a:cxn ang="0">
                  <a:pos x="87" y="6"/>
                </a:cxn>
                <a:cxn ang="0">
                  <a:pos x="28" y="32"/>
                </a:cxn>
                <a:cxn ang="0">
                  <a:pos x="28" y="29"/>
                </a:cxn>
                <a:cxn ang="0">
                  <a:pos x="32" y="103"/>
                </a:cxn>
                <a:cxn ang="0">
                  <a:pos x="36" y="101"/>
                </a:cxn>
                <a:cxn ang="0">
                  <a:pos x="34" y="101"/>
                </a:cxn>
                <a:cxn ang="0">
                  <a:pos x="34" y="116"/>
                </a:cxn>
                <a:cxn ang="0">
                  <a:pos x="36" y="116"/>
                </a:cxn>
                <a:cxn ang="0">
                  <a:pos x="36" y="109"/>
                </a:cxn>
                <a:cxn ang="0">
                  <a:pos x="34" y="116"/>
                </a:cxn>
                <a:cxn ang="0">
                  <a:pos x="36" y="130"/>
                </a:cxn>
                <a:cxn ang="0">
                  <a:pos x="36" y="124"/>
                </a:cxn>
                <a:cxn ang="0">
                  <a:pos x="34" y="130"/>
                </a:cxn>
                <a:cxn ang="0">
                  <a:pos x="34" y="143"/>
                </a:cxn>
                <a:cxn ang="0">
                  <a:pos x="38" y="137"/>
                </a:cxn>
                <a:cxn ang="0">
                  <a:pos x="32" y="145"/>
                </a:cxn>
                <a:cxn ang="0">
                  <a:pos x="40" y="151"/>
                </a:cxn>
                <a:cxn ang="0">
                  <a:pos x="36" y="153"/>
                </a:cxn>
              </a:cxnLst>
              <a:rect l="0" t="0" r="r" b="b"/>
              <a:pathLst>
                <a:path w="108" h="170">
                  <a:moveTo>
                    <a:pt x="108" y="32"/>
                  </a:moveTo>
                  <a:lnTo>
                    <a:pt x="108" y="32"/>
                  </a:lnTo>
                  <a:lnTo>
                    <a:pt x="97" y="34"/>
                  </a:lnTo>
                  <a:lnTo>
                    <a:pt x="85" y="38"/>
                  </a:lnTo>
                  <a:lnTo>
                    <a:pt x="85" y="38"/>
                  </a:lnTo>
                  <a:lnTo>
                    <a:pt x="83" y="36"/>
                  </a:lnTo>
                  <a:lnTo>
                    <a:pt x="81" y="32"/>
                  </a:lnTo>
                  <a:lnTo>
                    <a:pt x="80" y="31"/>
                  </a:lnTo>
                  <a:lnTo>
                    <a:pt x="76" y="29"/>
                  </a:lnTo>
                  <a:lnTo>
                    <a:pt x="76" y="29"/>
                  </a:lnTo>
                  <a:lnTo>
                    <a:pt x="72" y="32"/>
                  </a:lnTo>
                  <a:lnTo>
                    <a:pt x="68" y="38"/>
                  </a:lnTo>
                  <a:lnTo>
                    <a:pt x="68" y="48"/>
                  </a:lnTo>
                  <a:lnTo>
                    <a:pt x="68" y="48"/>
                  </a:lnTo>
                  <a:lnTo>
                    <a:pt x="74" y="50"/>
                  </a:lnTo>
                  <a:lnTo>
                    <a:pt x="81" y="50"/>
                  </a:lnTo>
                  <a:lnTo>
                    <a:pt x="97" y="48"/>
                  </a:lnTo>
                  <a:lnTo>
                    <a:pt x="97" y="48"/>
                  </a:lnTo>
                  <a:lnTo>
                    <a:pt x="101" y="59"/>
                  </a:lnTo>
                  <a:lnTo>
                    <a:pt x="101" y="72"/>
                  </a:lnTo>
                  <a:lnTo>
                    <a:pt x="101" y="72"/>
                  </a:lnTo>
                  <a:lnTo>
                    <a:pt x="95" y="74"/>
                  </a:lnTo>
                  <a:lnTo>
                    <a:pt x="85" y="74"/>
                  </a:lnTo>
                  <a:lnTo>
                    <a:pt x="78" y="76"/>
                  </a:lnTo>
                  <a:lnTo>
                    <a:pt x="68" y="76"/>
                  </a:lnTo>
                  <a:lnTo>
                    <a:pt x="68" y="76"/>
                  </a:lnTo>
                  <a:lnTo>
                    <a:pt x="66" y="124"/>
                  </a:lnTo>
                  <a:lnTo>
                    <a:pt x="66" y="124"/>
                  </a:lnTo>
                  <a:lnTo>
                    <a:pt x="68" y="141"/>
                  </a:lnTo>
                  <a:lnTo>
                    <a:pt x="68" y="149"/>
                  </a:lnTo>
                  <a:lnTo>
                    <a:pt x="68" y="156"/>
                  </a:lnTo>
                  <a:lnTo>
                    <a:pt x="68" y="156"/>
                  </a:lnTo>
                  <a:lnTo>
                    <a:pt x="66" y="162"/>
                  </a:lnTo>
                  <a:lnTo>
                    <a:pt x="62" y="164"/>
                  </a:lnTo>
                  <a:lnTo>
                    <a:pt x="59" y="168"/>
                  </a:lnTo>
                  <a:lnTo>
                    <a:pt x="53" y="170"/>
                  </a:lnTo>
                  <a:lnTo>
                    <a:pt x="40" y="170"/>
                  </a:lnTo>
                  <a:lnTo>
                    <a:pt x="28" y="168"/>
                  </a:lnTo>
                  <a:lnTo>
                    <a:pt x="28" y="168"/>
                  </a:lnTo>
                  <a:lnTo>
                    <a:pt x="26" y="158"/>
                  </a:lnTo>
                  <a:lnTo>
                    <a:pt x="24" y="149"/>
                  </a:lnTo>
                  <a:lnTo>
                    <a:pt x="22" y="126"/>
                  </a:lnTo>
                  <a:lnTo>
                    <a:pt x="22" y="105"/>
                  </a:lnTo>
                  <a:lnTo>
                    <a:pt x="20" y="86"/>
                  </a:lnTo>
                  <a:lnTo>
                    <a:pt x="20" y="86"/>
                  </a:lnTo>
                  <a:lnTo>
                    <a:pt x="11" y="86"/>
                  </a:lnTo>
                  <a:lnTo>
                    <a:pt x="5" y="86"/>
                  </a:lnTo>
                  <a:lnTo>
                    <a:pt x="1" y="84"/>
                  </a:lnTo>
                  <a:lnTo>
                    <a:pt x="1" y="84"/>
                  </a:lnTo>
                  <a:lnTo>
                    <a:pt x="0" y="72"/>
                  </a:lnTo>
                  <a:lnTo>
                    <a:pt x="1" y="63"/>
                  </a:lnTo>
                  <a:lnTo>
                    <a:pt x="3" y="59"/>
                  </a:lnTo>
                  <a:lnTo>
                    <a:pt x="7" y="55"/>
                  </a:lnTo>
                  <a:lnTo>
                    <a:pt x="13" y="53"/>
                  </a:lnTo>
                  <a:lnTo>
                    <a:pt x="19" y="53"/>
                  </a:lnTo>
                  <a:lnTo>
                    <a:pt x="19" y="53"/>
                  </a:lnTo>
                  <a:lnTo>
                    <a:pt x="19" y="40"/>
                  </a:lnTo>
                  <a:lnTo>
                    <a:pt x="22" y="29"/>
                  </a:lnTo>
                  <a:lnTo>
                    <a:pt x="30" y="17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49" y="4"/>
                  </a:lnTo>
                  <a:lnTo>
                    <a:pt x="61" y="0"/>
                  </a:lnTo>
                  <a:lnTo>
                    <a:pt x="72" y="0"/>
                  </a:lnTo>
                  <a:lnTo>
                    <a:pt x="83" y="2"/>
                  </a:lnTo>
                  <a:lnTo>
                    <a:pt x="93" y="6"/>
                  </a:lnTo>
                  <a:lnTo>
                    <a:pt x="101" y="11"/>
                  </a:lnTo>
                  <a:lnTo>
                    <a:pt x="106" y="21"/>
                  </a:lnTo>
                  <a:lnTo>
                    <a:pt x="108" y="32"/>
                  </a:lnTo>
                  <a:lnTo>
                    <a:pt x="108" y="32"/>
                  </a:lnTo>
                  <a:close/>
                  <a:moveTo>
                    <a:pt x="87" y="6"/>
                  </a:moveTo>
                  <a:lnTo>
                    <a:pt x="87" y="6"/>
                  </a:lnTo>
                  <a:lnTo>
                    <a:pt x="78" y="4"/>
                  </a:lnTo>
                  <a:lnTo>
                    <a:pt x="68" y="4"/>
                  </a:lnTo>
                  <a:lnTo>
                    <a:pt x="59" y="8"/>
                  </a:lnTo>
                  <a:lnTo>
                    <a:pt x="51" y="15"/>
                  </a:lnTo>
                  <a:lnTo>
                    <a:pt x="45" y="23"/>
                  </a:lnTo>
                  <a:lnTo>
                    <a:pt x="41" y="32"/>
                  </a:lnTo>
                  <a:lnTo>
                    <a:pt x="40" y="44"/>
                  </a:lnTo>
                  <a:lnTo>
                    <a:pt x="40" y="57"/>
                  </a:lnTo>
                  <a:lnTo>
                    <a:pt x="40" y="57"/>
                  </a:lnTo>
                  <a:lnTo>
                    <a:pt x="32" y="57"/>
                  </a:lnTo>
                  <a:lnTo>
                    <a:pt x="26" y="57"/>
                  </a:lnTo>
                  <a:lnTo>
                    <a:pt x="20" y="57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5"/>
                  </a:lnTo>
                  <a:lnTo>
                    <a:pt x="15" y="72"/>
                  </a:lnTo>
                  <a:lnTo>
                    <a:pt x="15" y="72"/>
                  </a:lnTo>
                  <a:lnTo>
                    <a:pt x="40" y="69"/>
                  </a:lnTo>
                  <a:lnTo>
                    <a:pt x="40" y="69"/>
                  </a:lnTo>
                  <a:lnTo>
                    <a:pt x="40" y="116"/>
                  </a:lnTo>
                  <a:lnTo>
                    <a:pt x="41" y="139"/>
                  </a:lnTo>
                  <a:lnTo>
                    <a:pt x="43" y="149"/>
                  </a:lnTo>
                  <a:lnTo>
                    <a:pt x="47" y="158"/>
                  </a:lnTo>
                  <a:lnTo>
                    <a:pt x="47" y="158"/>
                  </a:lnTo>
                  <a:lnTo>
                    <a:pt x="55" y="158"/>
                  </a:lnTo>
                  <a:lnTo>
                    <a:pt x="62" y="156"/>
                  </a:lnTo>
                  <a:lnTo>
                    <a:pt x="62" y="156"/>
                  </a:lnTo>
                  <a:lnTo>
                    <a:pt x="62" y="135"/>
                  </a:lnTo>
                  <a:lnTo>
                    <a:pt x="62" y="112"/>
                  </a:lnTo>
                  <a:lnTo>
                    <a:pt x="62" y="92"/>
                  </a:lnTo>
                  <a:lnTo>
                    <a:pt x="64" y="72"/>
                  </a:lnTo>
                  <a:lnTo>
                    <a:pt x="64" y="72"/>
                  </a:lnTo>
                  <a:lnTo>
                    <a:pt x="81" y="71"/>
                  </a:lnTo>
                  <a:lnTo>
                    <a:pt x="97" y="67"/>
                  </a:lnTo>
                  <a:lnTo>
                    <a:pt x="97" y="67"/>
                  </a:lnTo>
                  <a:lnTo>
                    <a:pt x="93" y="53"/>
                  </a:lnTo>
                  <a:lnTo>
                    <a:pt x="93" y="53"/>
                  </a:lnTo>
                  <a:lnTo>
                    <a:pt x="78" y="55"/>
                  </a:lnTo>
                  <a:lnTo>
                    <a:pt x="64" y="53"/>
                  </a:lnTo>
                  <a:lnTo>
                    <a:pt x="64" y="53"/>
                  </a:lnTo>
                  <a:lnTo>
                    <a:pt x="62" y="44"/>
                  </a:lnTo>
                  <a:lnTo>
                    <a:pt x="64" y="36"/>
                  </a:lnTo>
                  <a:lnTo>
                    <a:pt x="68" y="29"/>
                  </a:lnTo>
                  <a:lnTo>
                    <a:pt x="72" y="23"/>
                  </a:lnTo>
                  <a:lnTo>
                    <a:pt x="78" y="21"/>
                  </a:lnTo>
                  <a:lnTo>
                    <a:pt x="85" y="19"/>
                  </a:lnTo>
                  <a:lnTo>
                    <a:pt x="91" y="23"/>
                  </a:lnTo>
                  <a:lnTo>
                    <a:pt x="95" y="31"/>
                  </a:lnTo>
                  <a:lnTo>
                    <a:pt x="95" y="31"/>
                  </a:lnTo>
                  <a:lnTo>
                    <a:pt x="101" y="31"/>
                  </a:lnTo>
                  <a:lnTo>
                    <a:pt x="104" y="29"/>
                  </a:lnTo>
                  <a:lnTo>
                    <a:pt x="104" y="29"/>
                  </a:lnTo>
                  <a:lnTo>
                    <a:pt x="101" y="21"/>
                  </a:lnTo>
                  <a:lnTo>
                    <a:pt x="99" y="13"/>
                  </a:lnTo>
                  <a:lnTo>
                    <a:pt x="93" y="10"/>
                  </a:lnTo>
                  <a:lnTo>
                    <a:pt x="87" y="6"/>
                  </a:lnTo>
                  <a:lnTo>
                    <a:pt x="87" y="6"/>
                  </a:lnTo>
                  <a:close/>
                  <a:moveTo>
                    <a:pt x="26" y="34"/>
                  </a:moveTo>
                  <a:lnTo>
                    <a:pt x="26" y="34"/>
                  </a:lnTo>
                  <a:lnTo>
                    <a:pt x="28" y="32"/>
                  </a:lnTo>
                  <a:lnTo>
                    <a:pt x="32" y="31"/>
                  </a:lnTo>
                  <a:lnTo>
                    <a:pt x="32" y="31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28" y="32"/>
                  </a:lnTo>
                  <a:lnTo>
                    <a:pt x="26" y="34"/>
                  </a:lnTo>
                  <a:lnTo>
                    <a:pt x="26" y="34"/>
                  </a:lnTo>
                  <a:close/>
                  <a:moveTo>
                    <a:pt x="32" y="103"/>
                  </a:moveTo>
                  <a:lnTo>
                    <a:pt x="32" y="103"/>
                  </a:lnTo>
                  <a:lnTo>
                    <a:pt x="36" y="105"/>
                  </a:lnTo>
                  <a:lnTo>
                    <a:pt x="36" y="105"/>
                  </a:lnTo>
                  <a:lnTo>
                    <a:pt x="36" y="101"/>
                  </a:lnTo>
                  <a:lnTo>
                    <a:pt x="36" y="99"/>
                  </a:lnTo>
                  <a:lnTo>
                    <a:pt x="36" y="99"/>
                  </a:lnTo>
                  <a:lnTo>
                    <a:pt x="36" y="99"/>
                  </a:lnTo>
                  <a:lnTo>
                    <a:pt x="34" y="101"/>
                  </a:lnTo>
                  <a:lnTo>
                    <a:pt x="34" y="101"/>
                  </a:lnTo>
                  <a:lnTo>
                    <a:pt x="32" y="103"/>
                  </a:lnTo>
                  <a:lnTo>
                    <a:pt x="32" y="103"/>
                  </a:lnTo>
                  <a:close/>
                  <a:moveTo>
                    <a:pt x="34" y="116"/>
                  </a:moveTo>
                  <a:lnTo>
                    <a:pt x="34" y="116"/>
                  </a:lnTo>
                  <a:lnTo>
                    <a:pt x="34" y="116"/>
                  </a:lnTo>
                  <a:lnTo>
                    <a:pt x="36" y="116"/>
                  </a:lnTo>
                  <a:lnTo>
                    <a:pt x="36" y="116"/>
                  </a:lnTo>
                  <a:lnTo>
                    <a:pt x="36" y="111"/>
                  </a:lnTo>
                  <a:lnTo>
                    <a:pt x="36" y="109"/>
                  </a:lnTo>
                  <a:lnTo>
                    <a:pt x="36" y="109"/>
                  </a:lnTo>
                  <a:lnTo>
                    <a:pt x="36" y="109"/>
                  </a:lnTo>
                  <a:lnTo>
                    <a:pt x="34" y="111"/>
                  </a:lnTo>
                  <a:lnTo>
                    <a:pt x="34" y="112"/>
                  </a:lnTo>
                  <a:lnTo>
                    <a:pt x="32" y="114"/>
                  </a:lnTo>
                  <a:lnTo>
                    <a:pt x="34" y="116"/>
                  </a:lnTo>
                  <a:lnTo>
                    <a:pt x="34" y="116"/>
                  </a:lnTo>
                  <a:close/>
                  <a:moveTo>
                    <a:pt x="34" y="130"/>
                  </a:moveTo>
                  <a:lnTo>
                    <a:pt x="34" y="130"/>
                  </a:lnTo>
                  <a:lnTo>
                    <a:pt x="36" y="130"/>
                  </a:lnTo>
                  <a:lnTo>
                    <a:pt x="36" y="128"/>
                  </a:lnTo>
                  <a:lnTo>
                    <a:pt x="38" y="126"/>
                  </a:lnTo>
                  <a:lnTo>
                    <a:pt x="36" y="124"/>
                  </a:lnTo>
                  <a:lnTo>
                    <a:pt x="36" y="124"/>
                  </a:lnTo>
                  <a:lnTo>
                    <a:pt x="36" y="126"/>
                  </a:lnTo>
                  <a:lnTo>
                    <a:pt x="34" y="128"/>
                  </a:lnTo>
                  <a:lnTo>
                    <a:pt x="34" y="128"/>
                  </a:lnTo>
                  <a:lnTo>
                    <a:pt x="34" y="130"/>
                  </a:lnTo>
                  <a:lnTo>
                    <a:pt x="34" y="130"/>
                  </a:lnTo>
                  <a:close/>
                  <a:moveTo>
                    <a:pt x="32" y="145"/>
                  </a:moveTo>
                  <a:lnTo>
                    <a:pt x="32" y="145"/>
                  </a:lnTo>
                  <a:lnTo>
                    <a:pt x="34" y="143"/>
                  </a:lnTo>
                  <a:lnTo>
                    <a:pt x="38" y="143"/>
                  </a:lnTo>
                  <a:lnTo>
                    <a:pt x="38" y="143"/>
                  </a:lnTo>
                  <a:lnTo>
                    <a:pt x="38" y="137"/>
                  </a:lnTo>
                  <a:lnTo>
                    <a:pt x="38" y="137"/>
                  </a:lnTo>
                  <a:lnTo>
                    <a:pt x="36" y="137"/>
                  </a:lnTo>
                  <a:lnTo>
                    <a:pt x="34" y="141"/>
                  </a:lnTo>
                  <a:lnTo>
                    <a:pt x="32" y="145"/>
                  </a:lnTo>
                  <a:lnTo>
                    <a:pt x="32" y="145"/>
                  </a:lnTo>
                  <a:close/>
                  <a:moveTo>
                    <a:pt x="36" y="154"/>
                  </a:moveTo>
                  <a:lnTo>
                    <a:pt x="36" y="154"/>
                  </a:lnTo>
                  <a:lnTo>
                    <a:pt x="40" y="153"/>
                  </a:lnTo>
                  <a:lnTo>
                    <a:pt x="40" y="151"/>
                  </a:lnTo>
                  <a:lnTo>
                    <a:pt x="38" y="149"/>
                  </a:lnTo>
                  <a:lnTo>
                    <a:pt x="38" y="149"/>
                  </a:lnTo>
                  <a:lnTo>
                    <a:pt x="38" y="151"/>
                  </a:lnTo>
                  <a:lnTo>
                    <a:pt x="36" y="153"/>
                  </a:lnTo>
                  <a:lnTo>
                    <a:pt x="36" y="154"/>
                  </a:lnTo>
                  <a:lnTo>
                    <a:pt x="36" y="154"/>
                  </a:lnTo>
                  <a:lnTo>
                    <a:pt x="36" y="15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26"/>
            <p:cNvSpPr>
              <a:spLocks noEditPoints="1"/>
            </p:cNvSpPr>
            <p:nvPr/>
          </p:nvSpPr>
          <p:spPr bwMode="auto">
            <a:xfrm>
              <a:off x="3986213" y="1533525"/>
              <a:ext cx="203200" cy="287338"/>
            </a:xfrm>
            <a:custGeom>
              <a:avLst/>
              <a:gdLst/>
              <a:ahLst/>
              <a:cxnLst>
                <a:cxn ang="0">
                  <a:pos x="88" y="10"/>
                </a:cxn>
                <a:cxn ang="0">
                  <a:pos x="31" y="27"/>
                </a:cxn>
                <a:cxn ang="0">
                  <a:pos x="10" y="67"/>
                </a:cxn>
                <a:cxn ang="0">
                  <a:pos x="55" y="118"/>
                </a:cxn>
                <a:cxn ang="0">
                  <a:pos x="76" y="136"/>
                </a:cxn>
                <a:cxn ang="0">
                  <a:pos x="54" y="149"/>
                </a:cxn>
                <a:cxn ang="0">
                  <a:pos x="15" y="134"/>
                </a:cxn>
                <a:cxn ang="0">
                  <a:pos x="35" y="178"/>
                </a:cxn>
                <a:cxn ang="0">
                  <a:pos x="107" y="164"/>
                </a:cxn>
                <a:cxn ang="0">
                  <a:pos x="126" y="96"/>
                </a:cxn>
                <a:cxn ang="0">
                  <a:pos x="128" y="2"/>
                </a:cxn>
                <a:cxn ang="0">
                  <a:pos x="17" y="63"/>
                </a:cxn>
                <a:cxn ang="0">
                  <a:pos x="29" y="42"/>
                </a:cxn>
                <a:cxn ang="0">
                  <a:pos x="21" y="52"/>
                </a:cxn>
                <a:cxn ang="0">
                  <a:pos x="27" y="61"/>
                </a:cxn>
                <a:cxn ang="0">
                  <a:pos x="25" y="67"/>
                </a:cxn>
                <a:cxn ang="0">
                  <a:pos x="29" y="77"/>
                </a:cxn>
                <a:cxn ang="0">
                  <a:pos x="29" y="82"/>
                </a:cxn>
                <a:cxn ang="0">
                  <a:pos x="33" y="88"/>
                </a:cxn>
                <a:cxn ang="0">
                  <a:pos x="31" y="86"/>
                </a:cxn>
                <a:cxn ang="0">
                  <a:pos x="38" y="97"/>
                </a:cxn>
                <a:cxn ang="0">
                  <a:pos x="35" y="94"/>
                </a:cxn>
                <a:cxn ang="0">
                  <a:pos x="42" y="105"/>
                </a:cxn>
                <a:cxn ang="0">
                  <a:pos x="8" y="151"/>
                </a:cxn>
                <a:cxn ang="0">
                  <a:pos x="118" y="88"/>
                </a:cxn>
                <a:cxn ang="0">
                  <a:pos x="105" y="157"/>
                </a:cxn>
                <a:cxn ang="0">
                  <a:pos x="38" y="164"/>
                </a:cxn>
                <a:cxn ang="0">
                  <a:pos x="35" y="139"/>
                </a:cxn>
                <a:cxn ang="0">
                  <a:pos x="48" y="151"/>
                </a:cxn>
                <a:cxn ang="0">
                  <a:pos x="80" y="151"/>
                </a:cxn>
                <a:cxn ang="0">
                  <a:pos x="97" y="117"/>
                </a:cxn>
                <a:cxn ang="0">
                  <a:pos x="69" y="107"/>
                </a:cxn>
                <a:cxn ang="0">
                  <a:pos x="40" y="92"/>
                </a:cxn>
                <a:cxn ang="0">
                  <a:pos x="42" y="31"/>
                </a:cxn>
                <a:cxn ang="0">
                  <a:pos x="75" y="12"/>
                </a:cxn>
                <a:cxn ang="0">
                  <a:pos x="105" y="17"/>
                </a:cxn>
                <a:cxn ang="0">
                  <a:pos x="120" y="6"/>
                </a:cxn>
                <a:cxn ang="0">
                  <a:pos x="84" y="136"/>
                </a:cxn>
                <a:cxn ang="0">
                  <a:pos x="80" y="139"/>
                </a:cxn>
                <a:cxn ang="0">
                  <a:pos x="82" y="117"/>
                </a:cxn>
                <a:cxn ang="0">
                  <a:pos x="88" y="107"/>
                </a:cxn>
                <a:cxn ang="0">
                  <a:pos x="54" y="67"/>
                </a:cxn>
                <a:cxn ang="0">
                  <a:pos x="82" y="86"/>
                </a:cxn>
                <a:cxn ang="0">
                  <a:pos x="97" y="42"/>
                </a:cxn>
                <a:cxn ang="0">
                  <a:pos x="76" y="27"/>
                </a:cxn>
                <a:cxn ang="0">
                  <a:pos x="63" y="77"/>
                </a:cxn>
                <a:cxn ang="0">
                  <a:pos x="61" y="38"/>
                </a:cxn>
                <a:cxn ang="0">
                  <a:pos x="69" y="78"/>
                </a:cxn>
                <a:cxn ang="0">
                  <a:pos x="82" y="69"/>
                </a:cxn>
                <a:cxn ang="0">
                  <a:pos x="84" y="57"/>
                </a:cxn>
                <a:cxn ang="0">
                  <a:pos x="86" y="50"/>
                </a:cxn>
                <a:cxn ang="0">
                  <a:pos x="82" y="46"/>
                </a:cxn>
                <a:cxn ang="0">
                  <a:pos x="86" y="50"/>
                </a:cxn>
                <a:cxn ang="0">
                  <a:pos x="86" y="33"/>
                </a:cxn>
                <a:cxn ang="0">
                  <a:pos x="78" y="38"/>
                </a:cxn>
              </a:cxnLst>
              <a:rect l="0" t="0" r="r" b="b"/>
              <a:pathLst>
                <a:path w="128" h="181">
                  <a:moveTo>
                    <a:pt x="128" y="2"/>
                  </a:moveTo>
                  <a:lnTo>
                    <a:pt x="128" y="2"/>
                  </a:lnTo>
                  <a:lnTo>
                    <a:pt x="116" y="0"/>
                  </a:lnTo>
                  <a:lnTo>
                    <a:pt x="105" y="0"/>
                  </a:lnTo>
                  <a:lnTo>
                    <a:pt x="95" y="4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75" y="8"/>
                  </a:lnTo>
                  <a:lnTo>
                    <a:pt x="63" y="10"/>
                  </a:lnTo>
                  <a:lnTo>
                    <a:pt x="52" y="14"/>
                  </a:lnTo>
                  <a:lnTo>
                    <a:pt x="40" y="19"/>
                  </a:lnTo>
                  <a:lnTo>
                    <a:pt x="31" y="27"/>
                  </a:lnTo>
                  <a:lnTo>
                    <a:pt x="23" y="35"/>
                  </a:lnTo>
                  <a:lnTo>
                    <a:pt x="17" y="42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2" y="59"/>
                  </a:lnTo>
                  <a:lnTo>
                    <a:pt x="10" y="67"/>
                  </a:lnTo>
                  <a:lnTo>
                    <a:pt x="12" y="82"/>
                  </a:lnTo>
                  <a:lnTo>
                    <a:pt x="17" y="96"/>
                  </a:lnTo>
                  <a:lnTo>
                    <a:pt x="25" y="105"/>
                  </a:lnTo>
                  <a:lnTo>
                    <a:pt x="36" y="115"/>
                  </a:lnTo>
                  <a:lnTo>
                    <a:pt x="50" y="118"/>
                  </a:lnTo>
                  <a:lnTo>
                    <a:pt x="55" y="118"/>
                  </a:lnTo>
                  <a:lnTo>
                    <a:pt x="63" y="118"/>
                  </a:lnTo>
                  <a:lnTo>
                    <a:pt x="69" y="117"/>
                  </a:lnTo>
                  <a:lnTo>
                    <a:pt x="76" y="113"/>
                  </a:lnTo>
                  <a:lnTo>
                    <a:pt x="76" y="113"/>
                  </a:lnTo>
                  <a:lnTo>
                    <a:pt x="78" y="128"/>
                  </a:lnTo>
                  <a:lnTo>
                    <a:pt x="76" y="136"/>
                  </a:lnTo>
                  <a:lnTo>
                    <a:pt x="75" y="141"/>
                  </a:lnTo>
                  <a:lnTo>
                    <a:pt x="73" y="147"/>
                  </a:lnTo>
                  <a:lnTo>
                    <a:pt x="67" y="149"/>
                  </a:lnTo>
                  <a:lnTo>
                    <a:pt x="61" y="151"/>
                  </a:lnTo>
                  <a:lnTo>
                    <a:pt x="54" y="149"/>
                  </a:lnTo>
                  <a:lnTo>
                    <a:pt x="54" y="149"/>
                  </a:lnTo>
                  <a:lnTo>
                    <a:pt x="50" y="143"/>
                  </a:lnTo>
                  <a:lnTo>
                    <a:pt x="46" y="138"/>
                  </a:lnTo>
                  <a:lnTo>
                    <a:pt x="40" y="126"/>
                  </a:lnTo>
                  <a:lnTo>
                    <a:pt x="40" y="126"/>
                  </a:lnTo>
                  <a:lnTo>
                    <a:pt x="25" y="128"/>
                  </a:lnTo>
                  <a:lnTo>
                    <a:pt x="15" y="134"/>
                  </a:lnTo>
                  <a:lnTo>
                    <a:pt x="6" y="143"/>
                  </a:lnTo>
                  <a:lnTo>
                    <a:pt x="0" y="153"/>
                  </a:lnTo>
                  <a:lnTo>
                    <a:pt x="0" y="153"/>
                  </a:lnTo>
                  <a:lnTo>
                    <a:pt x="8" y="164"/>
                  </a:lnTo>
                  <a:lnTo>
                    <a:pt x="21" y="172"/>
                  </a:lnTo>
                  <a:lnTo>
                    <a:pt x="35" y="178"/>
                  </a:lnTo>
                  <a:lnTo>
                    <a:pt x="52" y="179"/>
                  </a:lnTo>
                  <a:lnTo>
                    <a:pt x="67" y="181"/>
                  </a:lnTo>
                  <a:lnTo>
                    <a:pt x="82" y="178"/>
                  </a:lnTo>
                  <a:lnTo>
                    <a:pt x="95" y="174"/>
                  </a:lnTo>
                  <a:lnTo>
                    <a:pt x="101" y="170"/>
                  </a:lnTo>
                  <a:lnTo>
                    <a:pt x="107" y="164"/>
                  </a:lnTo>
                  <a:lnTo>
                    <a:pt x="107" y="164"/>
                  </a:lnTo>
                  <a:lnTo>
                    <a:pt x="113" y="157"/>
                  </a:lnTo>
                  <a:lnTo>
                    <a:pt x="116" y="145"/>
                  </a:lnTo>
                  <a:lnTo>
                    <a:pt x="120" y="134"/>
                  </a:lnTo>
                  <a:lnTo>
                    <a:pt x="124" y="122"/>
                  </a:lnTo>
                  <a:lnTo>
                    <a:pt x="126" y="96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28" y="35"/>
                  </a:lnTo>
                  <a:lnTo>
                    <a:pt x="128" y="17"/>
                  </a:lnTo>
                  <a:lnTo>
                    <a:pt x="128" y="2"/>
                  </a:lnTo>
                  <a:lnTo>
                    <a:pt x="128" y="2"/>
                  </a:lnTo>
                  <a:close/>
                  <a:moveTo>
                    <a:pt x="17" y="69"/>
                  </a:moveTo>
                  <a:lnTo>
                    <a:pt x="17" y="69"/>
                  </a:lnTo>
                  <a:lnTo>
                    <a:pt x="17" y="69"/>
                  </a:lnTo>
                  <a:lnTo>
                    <a:pt x="17" y="67"/>
                  </a:lnTo>
                  <a:lnTo>
                    <a:pt x="17" y="63"/>
                  </a:lnTo>
                  <a:lnTo>
                    <a:pt x="17" y="63"/>
                  </a:lnTo>
                  <a:lnTo>
                    <a:pt x="21" y="61"/>
                  </a:lnTo>
                  <a:lnTo>
                    <a:pt x="21" y="61"/>
                  </a:lnTo>
                  <a:lnTo>
                    <a:pt x="19" y="65"/>
                  </a:lnTo>
                  <a:lnTo>
                    <a:pt x="17" y="69"/>
                  </a:lnTo>
                  <a:lnTo>
                    <a:pt x="17" y="69"/>
                  </a:lnTo>
                  <a:close/>
                  <a:moveTo>
                    <a:pt x="29" y="42"/>
                  </a:moveTo>
                  <a:lnTo>
                    <a:pt x="29" y="42"/>
                  </a:lnTo>
                  <a:lnTo>
                    <a:pt x="29" y="46"/>
                  </a:lnTo>
                  <a:lnTo>
                    <a:pt x="27" y="50"/>
                  </a:lnTo>
                  <a:lnTo>
                    <a:pt x="21" y="56"/>
                  </a:lnTo>
                  <a:lnTo>
                    <a:pt x="21" y="56"/>
                  </a:lnTo>
                  <a:lnTo>
                    <a:pt x="21" y="52"/>
                  </a:lnTo>
                  <a:lnTo>
                    <a:pt x="23" y="50"/>
                  </a:lnTo>
                  <a:lnTo>
                    <a:pt x="27" y="46"/>
                  </a:lnTo>
                  <a:lnTo>
                    <a:pt x="29" y="42"/>
                  </a:lnTo>
                  <a:lnTo>
                    <a:pt x="29" y="42"/>
                  </a:lnTo>
                  <a:close/>
                  <a:moveTo>
                    <a:pt x="27" y="61"/>
                  </a:moveTo>
                  <a:lnTo>
                    <a:pt x="27" y="61"/>
                  </a:lnTo>
                  <a:lnTo>
                    <a:pt x="29" y="65"/>
                  </a:lnTo>
                  <a:lnTo>
                    <a:pt x="27" y="67"/>
                  </a:lnTo>
                  <a:lnTo>
                    <a:pt x="25" y="69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25" y="67"/>
                  </a:lnTo>
                  <a:lnTo>
                    <a:pt x="27" y="61"/>
                  </a:lnTo>
                  <a:lnTo>
                    <a:pt x="27" y="61"/>
                  </a:lnTo>
                  <a:close/>
                  <a:moveTo>
                    <a:pt x="25" y="84"/>
                  </a:moveTo>
                  <a:lnTo>
                    <a:pt x="25" y="84"/>
                  </a:lnTo>
                  <a:lnTo>
                    <a:pt x="27" y="80"/>
                  </a:lnTo>
                  <a:lnTo>
                    <a:pt x="29" y="77"/>
                  </a:lnTo>
                  <a:lnTo>
                    <a:pt x="31" y="77"/>
                  </a:lnTo>
                  <a:lnTo>
                    <a:pt x="31" y="77"/>
                  </a:lnTo>
                  <a:lnTo>
                    <a:pt x="31" y="78"/>
                  </a:lnTo>
                  <a:lnTo>
                    <a:pt x="31" y="80"/>
                  </a:lnTo>
                  <a:lnTo>
                    <a:pt x="31" y="80"/>
                  </a:lnTo>
                  <a:lnTo>
                    <a:pt x="29" y="82"/>
                  </a:lnTo>
                  <a:lnTo>
                    <a:pt x="25" y="84"/>
                  </a:lnTo>
                  <a:lnTo>
                    <a:pt x="25" y="84"/>
                  </a:lnTo>
                  <a:close/>
                  <a:moveTo>
                    <a:pt x="31" y="86"/>
                  </a:moveTo>
                  <a:lnTo>
                    <a:pt x="31" y="86"/>
                  </a:lnTo>
                  <a:lnTo>
                    <a:pt x="33" y="86"/>
                  </a:lnTo>
                  <a:lnTo>
                    <a:pt x="33" y="88"/>
                  </a:lnTo>
                  <a:lnTo>
                    <a:pt x="35" y="90"/>
                  </a:lnTo>
                  <a:lnTo>
                    <a:pt x="35" y="90"/>
                  </a:lnTo>
                  <a:lnTo>
                    <a:pt x="31" y="90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31" y="86"/>
                  </a:lnTo>
                  <a:lnTo>
                    <a:pt x="31" y="86"/>
                  </a:lnTo>
                  <a:close/>
                  <a:moveTo>
                    <a:pt x="38" y="105"/>
                  </a:moveTo>
                  <a:lnTo>
                    <a:pt x="38" y="105"/>
                  </a:lnTo>
                  <a:lnTo>
                    <a:pt x="40" y="101"/>
                  </a:lnTo>
                  <a:lnTo>
                    <a:pt x="38" y="97"/>
                  </a:lnTo>
                  <a:lnTo>
                    <a:pt x="38" y="97"/>
                  </a:lnTo>
                  <a:lnTo>
                    <a:pt x="35" y="99"/>
                  </a:lnTo>
                  <a:lnTo>
                    <a:pt x="33" y="99"/>
                  </a:lnTo>
                  <a:lnTo>
                    <a:pt x="33" y="99"/>
                  </a:lnTo>
                  <a:lnTo>
                    <a:pt x="35" y="97"/>
                  </a:lnTo>
                  <a:lnTo>
                    <a:pt x="35" y="94"/>
                  </a:lnTo>
                  <a:lnTo>
                    <a:pt x="35" y="94"/>
                  </a:lnTo>
                  <a:lnTo>
                    <a:pt x="36" y="96"/>
                  </a:lnTo>
                  <a:lnTo>
                    <a:pt x="38" y="97"/>
                  </a:lnTo>
                  <a:lnTo>
                    <a:pt x="40" y="101"/>
                  </a:lnTo>
                  <a:lnTo>
                    <a:pt x="44" y="103"/>
                  </a:lnTo>
                  <a:lnTo>
                    <a:pt x="44" y="103"/>
                  </a:lnTo>
                  <a:lnTo>
                    <a:pt x="42" y="105"/>
                  </a:lnTo>
                  <a:lnTo>
                    <a:pt x="38" y="105"/>
                  </a:lnTo>
                  <a:lnTo>
                    <a:pt x="38" y="105"/>
                  </a:lnTo>
                  <a:close/>
                  <a:moveTo>
                    <a:pt x="14" y="157"/>
                  </a:moveTo>
                  <a:lnTo>
                    <a:pt x="14" y="157"/>
                  </a:lnTo>
                  <a:lnTo>
                    <a:pt x="10" y="155"/>
                  </a:lnTo>
                  <a:lnTo>
                    <a:pt x="8" y="151"/>
                  </a:lnTo>
                  <a:lnTo>
                    <a:pt x="15" y="151"/>
                  </a:lnTo>
                  <a:lnTo>
                    <a:pt x="15" y="151"/>
                  </a:lnTo>
                  <a:lnTo>
                    <a:pt x="14" y="157"/>
                  </a:lnTo>
                  <a:lnTo>
                    <a:pt x="14" y="157"/>
                  </a:lnTo>
                  <a:close/>
                  <a:moveTo>
                    <a:pt x="118" y="88"/>
                  </a:moveTo>
                  <a:lnTo>
                    <a:pt x="118" y="88"/>
                  </a:lnTo>
                  <a:lnTo>
                    <a:pt x="116" y="109"/>
                  </a:lnTo>
                  <a:lnTo>
                    <a:pt x="115" y="126"/>
                  </a:lnTo>
                  <a:lnTo>
                    <a:pt x="111" y="143"/>
                  </a:lnTo>
                  <a:lnTo>
                    <a:pt x="109" y="151"/>
                  </a:lnTo>
                  <a:lnTo>
                    <a:pt x="105" y="157"/>
                  </a:lnTo>
                  <a:lnTo>
                    <a:pt x="105" y="157"/>
                  </a:lnTo>
                  <a:lnTo>
                    <a:pt x="97" y="164"/>
                  </a:lnTo>
                  <a:lnTo>
                    <a:pt x="86" y="170"/>
                  </a:lnTo>
                  <a:lnTo>
                    <a:pt x="75" y="172"/>
                  </a:lnTo>
                  <a:lnTo>
                    <a:pt x="61" y="172"/>
                  </a:lnTo>
                  <a:lnTo>
                    <a:pt x="50" y="170"/>
                  </a:lnTo>
                  <a:lnTo>
                    <a:pt x="38" y="164"/>
                  </a:lnTo>
                  <a:lnTo>
                    <a:pt x="31" y="158"/>
                  </a:lnTo>
                  <a:lnTo>
                    <a:pt x="25" y="149"/>
                  </a:lnTo>
                  <a:lnTo>
                    <a:pt x="25" y="149"/>
                  </a:lnTo>
                  <a:lnTo>
                    <a:pt x="27" y="145"/>
                  </a:lnTo>
                  <a:lnTo>
                    <a:pt x="31" y="141"/>
                  </a:lnTo>
                  <a:lnTo>
                    <a:pt x="35" y="139"/>
                  </a:lnTo>
                  <a:lnTo>
                    <a:pt x="38" y="134"/>
                  </a:lnTo>
                  <a:lnTo>
                    <a:pt x="38" y="134"/>
                  </a:lnTo>
                  <a:lnTo>
                    <a:pt x="40" y="139"/>
                  </a:lnTo>
                  <a:lnTo>
                    <a:pt x="42" y="143"/>
                  </a:lnTo>
                  <a:lnTo>
                    <a:pt x="44" y="147"/>
                  </a:lnTo>
                  <a:lnTo>
                    <a:pt x="48" y="151"/>
                  </a:lnTo>
                  <a:lnTo>
                    <a:pt x="48" y="151"/>
                  </a:lnTo>
                  <a:lnTo>
                    <a:pt x="54" y="155"/>
                  </a:lnTo>
                  <a:lnTo>
                    <a:pt x="59" y="155"/>
                  </a:lnTo>
                  <a:lnTo>
                    <a:pt x="67" y="155"/>
                  </a:lnTo>
                  <a:lnTo>
                    <a:pt x="73" y="155"/>
                  </a:lnTo>
                  <a:lnTo>
                    <a:pt x="80" y="151"/>
                  </a:lnTo>
                  <a:lnTo>
                    <a:pt x="86" y="147"/>
                  </a:lnTo>
                  <a:lnTo>
                    <a:pt x="92" y="143"/>
                  </a:lnTo>
                  <a:lnTo>
                    <a:pt x="94" y="138"/>
                  </a:lnTo>
                  <a:lnTo>
                    <a:pt x="94" y="138"/>
                  </a:lnTo>
                  <a:lnTo>
                    <a:pt x="97" y="128"/>
                  </a:lnTo>
                  <a:lnTo>
                    <a:pt x="97" y="117"/>
                  </a:lnTo>
                  <a:lnTo>
                    <a:pt x="97" y="105"/>
                  </a:lnTo>
                  <a:lnTo>
                    <a:pt x="95" y="94"/>
                  </a:lnTo>
                  <a:lnTo>
                    <a:pt x="95" y="94"/>
                  </a:lnTo>
                  <a:lnTo>
                    <a:pt x="86" y="97"/>
                  </a:lnTo>
                  <a:lnTo>
                    <a:pt x="78" y="103"/>
                  </a:lnTo>
                  <a:lnTo>
                    <a:pt x="69" y="107"/>
                  </a:lnTo>
                  <a:lnTo>
                    <a:pt x="63" y="107"/>
                  </a:lnTo>
                  <a:lnTo>
                    <a:pt x="55" y="105"/>
                  </a:lnTo>
                  <a:lnTo>
                    <a:pt x="55" y="105"/>
                  </a:lnTo>
                  <a:lnTo>
                    <a:pt x="50" y="103"/>
                  </a:lnTo>
                  <a:lnTo>
                    <a:pt x="44" y="97"/>
                  </a:lnTo>
                  <a:lnTo>
                    <a:pt x="40" y="92"/>
                  </a:lnTo>
                  <a:lnTo>
                    <a:pt x="36" y="86"/>
                  </a:lnTo>
                  <a:lnTo>
                    <a:pt x="35" y="78"/>
                  </a:lnTo>
                  <a:lnTo>
                    <a:pt x="33" y="71"/>
                  </a:lnTo>
                  <a:lnTo>
                    <a:pt x="33" y="54"/>
                  </a:lnTo>
                  <a:lnTo>
                    <a:pt x="38" y="36"/>
                  </a:lnTo>
                  <a:lnTo>
                    <a:pt x="42" y="31"/>
                  </a:lnTo>
                  <a:lnTo>
                    <a:pt x="46" y="23"/>
                  </a:lnTo>
                  <a:lnTo>
                    <a:pt x="52" y="19"/>
                  </a:lnTo>
                  <a:lnTo>
                    <a:pt x="59" y="16"/>
                  </a:lnTo>
                  <a:lnTo>
                    <a:pt x="67" y="12"/>
                  </a:lnTo>
                  <a:lnTo>
                    <a:pt x="75" y="12"/>
                  </a:lnTo>
                  <a:lnTo>
                    <a:pt x="75" y="12"/>
                  </a:lnTo>
                  <a:lnTo>
                    <a:pt x="82" y="12"/>
                  </a:lnTo>
                  <a:lnTo>
                    <a:pt x="88" y="16"/>
                  </a:lnTo>
                  <a:lnTo>
                    <a:pt x="99" y="23"/>
                  </a:lnTo>
                  <a:lnTo>
                    <a:pt x="99" y="23"/>
                  </a:lnTo>
                  <a:lnTo>
                    <a:pt x="103" y="21"/>
                  </a:lnTo>
                  <a:lnTo>
                    <a:pt x="105" y="17"/>
                  </a:lnTo>
                  <a:lnTo>
                    <a:pt x="105" y="6"/>
                  </a:lnTo>
                  <a:lnTo>
                    <a:pt x="105" y="6"/>
                  </a:lnTo>
                  <a:lnTo>
                    <a:pt x="109" y="6"/>
                  </a:lnTo>
                  <a:lnTo>
                    <a:pt x="113" y="6"/>
                  </a:lnTo>
                  <a:lnTo>
                    <a:pt x="116" y="4"/>
                  </a:lnTo>
                  <a:lnTo>
                    <a:pt x="120" y="6"/>
                  </a:lnTo>
                  <a:lnTo>
                    <a:pt x="120" y="6"/>
                  </a:lnTo>
                  <a:lnTo>
                    <a:pt x="118" y="88"/>
                  </a:lnTo>
                  <a:lnTo>
                    <a:pt x="118" y="88"/>
                  </a:lnTo>
                  <a:close/>
                  <a:moveTo>
                    <a:pt x="82" y="132"/>
                  </a:moveTo>
                  <a:lnTo>
                    <a:pt x="82" y="132"/>
                  </a:lnTo>
                  <a:lnTo>
                    <a:pt x="84" y="136"/>
                  </a:lnTo>
                  <a:lnTo>
                    <a:pt x="86" y="138"/>
                  </a:lnTo>
                  <a:lnTo>
                    <a:pt x="86" y="138"/>
                  </a:lnTo>
                  <a:lnTo>
                    <a:pt x="84" y="139"/>
                  </a:lnTo>
                  <a:lnTo>
                    <a:pt x="82" y="139"/>
                  </a:lnTo>
                  <a:lnTo>
                    <a:pt x="80" y="139"/>
                  </a:lnTo>
                  <a:lnTo>
                    <a:pt x="80" y="139"/>
                  </a:lnTo>
                  <a:lnTo>
                    <a:pt x="82" y="138"/>
                  </a:lnTo>
                  <a:lnTo>
                    <a:pt x="82" y="132"/>
                  </a:lnTo>
                  <a:lnTo>
                    <a:pt x="82" y="132"/>
                  </a:lnTo>
                  <a:close/>
                  <a:moveTo>
                    <a:pt x="88" y="107"/>
                  </a:moveTo>
                  <a:lnTo>
                    <a:pt x="88" y="107"/>
                  </a:lnTo>
                  <a:lnTo>
                    <a:pt x="82" y="117"/>
                  </a:lnTo>
                  <a:lnTo>
                    <a:pt x="82" y="117"/>
                  </a:lnTo>
                  <a:lnTo>
                    <a:pt x="82" y="113"/>
                  </a:lnTo>
                  <a:lnTo>
                    <a:pt x="82" y="109"/>
                  </a:lnTo>
                  <a:lnTo>
                    <a:pt x="84" y="107"/>
                  </a:lnTo>
                  <a:lnTo>
                    <a:pt x="88" y="107"/>
                  </a:lnTo>
                  <a:lnTo>
                    <a:pt x="88" y="107"/>
                  </a:lnTo>
                  <a:close/>
                  <a:moveTo>
                    <a:pt x="59" y="35"/>
                  </a:moveTo>
                  <a:lnTo>
                    <a:pt x="59" y="35"/>
                  </a:lnTo>
                  <a:lnTo>
                    <a:pt x="55" y="40"/>
                  </a:lnTo>
                  <a:lnTo>
                    <a:pt x="54" y="50"/>
                  </a:lnTo>
                  <a:lnTo>
                    <a:pt x="52" y="59"/>
                  </a:lnTo>
                  <a:lnTo>
                    <a:pt x="54" y="67"/>
                  </a:lnTo>
                  <a:lnTo>
                    <a:pt x="55" y="77"/>
                  </a:lnTo>
                  <a:lnTo>
                    <a:pt x="61" y="82"/>
                  </a:lnTo>
                  <a:lnTo>
                    <a:pt x="67" y="86"/>
                  </a:lnTo>
                  <a:lnTo>
                    <a:pt x="75" y="88"/>
                  </a:lnTo>
                  <a:lnTo>
                    <a:pt x="75" y="88"/>
                  </a:lnTo>
                  <a:lnTo>
                    <a:pt x="82" y="86"/>
                  </a:lnTo>
                  <a:lnTo>
                    <a:pt x="90" y="80"/>
                  </a:lnTo>
                  <a:lnTo>
                    <a:pt x="94" y="75"/>
                  </a:lnTo>
                  <a:lnTo>
                    <a:pt x="97" y="67"/>
                  </a:lnTo>
                  <a:lnTo>
                    <a:pt x="99" y="59"/>
                  </a:lnTo>
                  <a:lnTo>
                    <a:pt x="99" y="50"/>
                  </a:lnTo>
                  <a:lnTo>
                    <a:pt x="97" y="42"/>
                  </a:lnTo>
                  <a:lnTo>
                    <a:pt x="95" y="35"/>
                  </a:lnTo>
                  <a:lnTo>
                    <a:pt x="95" y="35"/>
                  </a:lnTo>
                  <a:lnTo>
                    <a:pt x="92" y="31"/>
                  </a:lnTo>
                  <a:lnTo>
                    <a:pt x="88" y="29"/>
                  </a:lnTo>
                  <a:lnTo>
                    <a:pt x="82" y="27"/>
                  </a:lnTo>
                  <a:lnTo>
                    <a:pt x="76" y="27"/>
                  </a:lnTo>
                  <a:lnTo>
                    <a:pt x="67" y="29"/>
                  </a:lnTo>
                  <a:lnTo>
                    <a:pt x="59" y="35"/>
                  </a:lnTo>
                  <a:lnTo>
                    <a:pt x="59" y="35"/>
                  </a:lnTo>
                  <a:close/>
                  <a:moveTo>
                    <a:pt x="69" y="78"/>
                  </a:moveTo>
                  <a:lnTo>
                    <a:pt x="69" y="78"/>
                  </a:lnTo>
                  <a:lnTo>
                    <a:pt x="63" y="77"/>
                  </a:lnTo>
                  <a:lnTo>
                    <a:pt x="59" y="71"/>
                  </a:lnTo>
                  <a:lnTo>
                    <a:pt x="57" y="65"/>
                  </a:lnTo>
                  <a:lnTo>
                    <a:pt x="57" y="59"/>
                  </a:lnTo>
                  <a:lnTo>
                    <a:pt x="57" y="52"/>
                  </a:lnTo>
                  <a:lnTo>
                    <a:pt x="59" y="44"/>
                  </a:lnTo>
                  <a:lnTo>
                    <a:pt x="61" y="38"/>
                  </a:lnTo>
                  <a:lnTo>
                    <a:pt x="65" y="35"/>
                  </a:lnTo>
                  <a:lnTo>
                    <a:pt x="65" y="35"/>
                  </a:lnTo>
                  <a:lnTo>
                    <a:pt x="69" y="44"/>
                  </a:lnTo>
                  <a:lnTo>
                    <a:pt x="71" y="56"/>
                  </a:lnTo>
                  <a:lnTo>
                    <a:pt x="71" y="69"/>
                  </a:lnTo>
                  <a:lnTo>
                    <a:pt x="69" y="78"/>
                  </a:lnTo>
                  <a:lnTo>
                    <a:pt x="69" y="78"/>
                  </a:lnTo>
                  <a:close/>
                  <a:moveTo>
                    <a:pt x="78" y="78"/>
                  </a:moveTo>
                  <a:lnTo>
                    <a:pt x="78" y="78"/>
                  </a:lnTo>
                  <a:lnTo>
                    <a:pt x="78" y="75"/>
                  </a:lnTo>
                  <a:lnTo>
                    <a:pt x="80" y="71"/>
                  </a:lnTo>
                  <a:lnTo>
                    <a:pt x="82" y="69"/>
                  </a:lnTo>
                  <a:lnTo>
                    <a:pt x="84" y="65"/>
                  </a:lnTo>
                  <a:lnTo>
                    <a:pt x="84" y="65"/>
                  </a:lnTo>
                  <a:lnTo>
                    <a:pt x="82" y="61"/>
                  </a:lnTo>
                  <a:lnTo>
                    <a:pt x="82" y="59"/>
                  </a:lnTo>
                  <a:lnTo>
                    <a:pt x="84" y="57"/>
                  </a:lnTo>
                  <a:lnTo>
                    <a:pt x="84" y="57"/>
                  </a:lnTo>
                  <a:lnTo>
                    <a:pt x="86" y="63"/>
                  </a:lnTo>
                  <a:lnTo>
                    <a:pt x="84" y="71"/>
                  </a:lnTo>
                  <a:lnTo>
                    <a:pt x="82" y="75"/>
                  </a:lnTo>
                  <a:lnTo>
                    <a:pt x="78" y="78"/>
                  </a:lnTo>
                  <a:lnTo>
                    <a:pt x="78" y="78"/>
                  </a:lnTo>
                  <a:close/>
                  <a:moveTo>
                    <a:pt x="86" y="50"/>
                  </a:moveTo>
                  <a:lnTo>
                    <a:pt x="86" y="50"/>
                  </a:lnTo>
                  <a:lnTo>
                    <a:pt x="82" y="50"/>
                  </a:lnTo>
                  <a:lnTo>
                    <a:pt x="80" y="52"/>
                  </a:lnTo>
                  <a:lnTo>
                    <a:pt x="80" y="52"/>
                  </a:lnTo>
                  <a:lnTo>
                    <a:pt x="80" y="48"/>
                  </a:lnTo>
                  <a:lnTo>
                    <a:pt x="82" y="46"/>
                  </a:lnTo>
                  <a:lnTo>
                    <a:pt x="84" y="42"/>
                  </a:lnTo>
                  <a:lnTo>
                    <a:pt x="84" y="42"/>
                  </a:lnTo>
                  <a:lnTo>
                    <a:pt x="86" y="44"/>
                  </a:lnTo>
                  <a:lnTo>
                    <a:pt x="86" y="46"/>
                  </a:lnTo>
                  <a:lnTo>
                    <a:pt x="86" y="50"/>
                  </a:lnTo>
                  <a:lnTo>
                    <a:pt x="86" y="50"/>
                  </a:lnTo>
                  <a:close/>
                  <a:moveTo>
                    <a:pt x="78" y="38"/>
                  </a:moveTo>
                  <a:lnTo>
                    <a:pt x="78" y="38"/>
                  </a:lnTo>
                  <a:lnTo>
                    <a:pt x="78" y="36"/>
                  </a:lnTo>
                  <a:lnTo>
                    <a:pt x="80" y="35"/>
                  </a:lnTo>
                  <a:lnTo>
                    <a:pt x="82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4" y="35"/>
                  </a:lnTo>
                  <a:lnTo>
                    <a:pt x="82" y="36"/>
                  </a:lnTo>
                  <a:lnTo>
                    <a:pt x="80" y="36"/>
                  </a:lnTo>
                  <a:lnTo>
                    <a:pt x="78" y="38"/>
                  </a:lnTo>
                  <a:lnTo>
                    <a:pt x="78" y="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27"/>
            <p:cNvSpPr>
              <a:spLocks noEditPoints="1"/>
            </p:cNvSpPr>
            <p:nvPr/>
          </p:nvSpPr>
          <p:spPr bwMode="auto">
            <a:xfrm>
              <a:off x="6013451" y="1446213"/>
              <a:ext cx="153988" cy="411163"/>
            </a:xfrm>
            <a:custGeom>
              <a:avLst/>
              <a:gdLst/>
              <a:ahLst/>
              <a:cxnLst>
                <a:cxn ang="0">
                  <a:pos x="90" y="8"/>
                </a:cxn>
                <a:cxn ang="0">
                  <a:pos x="69" y="2"/>
                </a:cxn>
                <a:cxn ang="0">
                  <a:pos x="50" y="17"/>
                </a:cxn>
                <a:cxn ang="0">
                  <a:pos x="54" y="48"/>
                </a:cxn>
                <a:cxn ang="0">
                  <a:pos x="94" y="36"/>
                </a:cxn>
                <a:cxn ang="0">
                  <a:pos x="80" y="8"/>
                </a:cxn>
                <a:cxn ang="0">
                  <a:pos x="88" y="32"/>
                </a:cxn>
                <a:cxn ang="0">
                  <a:pos x="71" y="42"/>
                </a:cxn>
                <a:cxn ang="0">
                  <a:pos x="69" y="13"/>
                </a:cxn>
                <a:cxn ang="0">
                  <a:pos x="65" y="44"/>
                </a:cxn>
                <a:cxn ang="0">
                  <a:pos x="59" y="40"/>
                </a:cxn>
                <a:cxn ang="0">
                  <a:pos x="95" y="59"/>
                </a:cxn>
                <a:cxn ang="0">
                  <a:pos x="61" y="59"/>
                </a:cxn>
                <a:cxn ang="0">
                  <a:pos x="44" y="82"/>
                </a:cxn>
                <a:cxn ang="0">
                  <a:pos x="52" y="175"/>
                </a:cxn>
                <a:cxn ang="0">
                  <a:pos x="44" y="204"/>
                </a:cxn>
                <a:cxn ang="0">
                  <a:pos x="23" y="206"/>
                </a:cxn>
                <a:cxn ang="0">
                  <a:pos x="0" y="238"/>
                </a:cxn>
                <a:cxn ang="0">
                  <a:pos x="17" y="255"/>
                </a:cxn>
                <a:cxn ang="0">
                  <a:pos x="69" y="250"/>
                </a:cxn>
                <a:cxn ang="0">
                  <a:pos x="95" y="196"/>
                </a:cxn>
                <a:cxn ang="0">
                  <a:pos x="95" y="59"/>
                </a:cxn>
                <a:cxn ang="0">
                  <a:pos x="61" y="166"/>
                </a:cxn>
                <a:cxn ang="0">
                  <a:pos x="63" y="170"/>
                </a:cxn>
                <a:cxn ang="0">
                  <a:pos x="57" y="185"/>
                </a:cxn>
                <a:cxn ang="0">
                  <a:pos x="61" y="181"/>
                </a:cxn>
                <a:cxn ang="0">
                  <a:pos x="61" y="151"/>
                </a:cxn>
                <a:cxn ang="0">
                  <a:pos x="63" y="143"/>
                </a:cxn>
                <a:cxn ang="0">
                  <a:pos x="67" y="149"/>
                </a:cxn>
                <a:cxn ang="0">
                  <a:pos x="63" y="118"/>
                </a:cxn>
                <a:cxn ang="0">
                  <a:pos x="59" y="128"/>
                </a:cxn>
                <a:cxn ang="0">
                  <a:pos x="57" y="105"/>
                </a:cxn>
                <a:cxn ang="0">
                  <a:pos x="55" y="112"/>
                </a:cxn>
                <a:cxn ang="0">
                  <a:pos x="61" y="74"/>
                </a:cxn>
                <a:cxn ang="0">
                  <a:pos x="52" y="90"/>
                </a:cxn>
                <a:cxn ang="0">
                  <a:pos x="59" y="71"/>
                </a:cxn>
                <a:cxn ang="0">
                  <a:pos x="54" y="101"/>
                </a:cxn>
                <a:cxn ang="0">
                  <a:pos x="57" y="90"/>
                </a:cxn>
                <a:cxn ang="0">
                  <a:pos x="54" y="128"/>
                </a:cxn>
                <a:cxn ang="0">
                  <a:pos x="57" y="118"/>
                </a:cxn>
                <a:cxn ang="0">
                  <a:pos x="21" y="234"/>
                </a:cxn>
                <a:cxn ang="0">
                  <a:pos x="10" y="242"/>
                </a:cxn>
                <a:cxn ang="0">
                  <a:pos x="48" y="244"/>
                </a:cxn>
                <a:cxn ang="0">
                  <a:pos x="63" y="246"/>
                </a:cxn>
                <a:cxn ang="0">
                  <a:pos x="69" y="240"/>
                </a:cxn>
                <a:cxn ang="0">
                  <a:pos x="63" y="246"/>
                </a:cxn>
                <a:cxn ang="0">
                  <a:pos x="50" y="240"/>
                </a:cxn>
                <a:cxn ang="0">
                  <a:pos x="29" y="225"/>
                </a:cxn>
                <a:cxn ang="0">
                  <a:pos x="50" y="215"/>
                </a:cxn>
                <a:cxn ang="0">
                  <a:pos x="71" y="202"/>
                </a:cxn>
                <a:cxn ang="0">
                  <a:pos x="69" y="84"/>
                </a:cxn>
                <a:cxn ang="0">
                  <a:pos x="90" y="65"/>
                </a:cxn>
                <a:cxn ang="0">
                  <a:pos x="90" y="202"/>
                </a:cxn>
                <a:cxn ang="0">
                  <a:pos x="73" y="233"/>
                </a:cxn>
              </a:cxnLst>
              <a:rect l="0" t="0" r="r" b="b"/>
              <a:pathLst>
                <a:path w="97" h="259">
                  <a:moveTo>
                    <a:pt x="95" y="25"/>
                  </a:moveTo>
                  <a:lnTo>
                    <a:pt x="95" y="25"/>
                  </a:lnTo>
                  <a:lnTo>
                    <a:pt x="95" y="19"/>
                  </a:lnTo>
                  <a:lnTo>
                    <a:pt x="94" y="13"/>
                  </a:lnTo>
                  <a:lnTo>
                    <a:pt x="90" y="8"/>
                  </a:lnTo>
                  <a:lnTo>
                    <a:pt x="86" y="4"/>
                  </a:lnTo>
                  <a:lnTo>
                    <a:pt x="86" y="4"/>
                  </a:lnTo>
                  <a:lnTo>
                    <a:pt x="80" y="2"/>
                  </a:lnTo>
                  <a:lnTo>
                    <a:pt x="75" y="0"/>
                  </a:lnTo>
                  <a:lnTo>
                    <a:pt x="69" y="2"/>
                  </a:lnTo>
                  <a:lnTo>
                    <a:pt x="63" y="4"/>
                  </a:lnTo>
                  <a:lnTo>
                    <a:pt x="55" y="10"/>
                  </a:lnTo>
                  <a:lnTo>
                    <a:pt x="52" y="13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48" y="25"/>
                  </a:lnTo>
                  <a:lnTo>
                    <a:pt x="48" y="32"/>
                  </a:lnTo>
                  <a:lnTo>
                    <a:pt x="48" y="40"/>
                  </a:lnTo>
                  <a:lnTo>
                    <a:pt x="50" y="44"/>
                  </a:lnTo>
                  <a:lnTo>
                    <a:pt x="54" y="48"/>
                  </a:lnTo>
                  <a:lnTo>
                    <a:pt x="57" y="50"/>
                  </a:lnTo>
                  <a:lnTo>
                    <a:pt x="67" y="51"/>
                  </a:lnTo>
                  <a:lnTo>
                    <a:pt x="76" y="50"/>
                  </a:lnTo>
                  <a:lnTo>
                    <a:pt x="86" y="44"/>
                  </a:lnTo>
                  <a:lnTo>
                    <a:pt x="94" y="36"/>
                  </a:lnTo>
                  <a:lnTo>
                    <a:pt x="95" y="31"/>
                  </a:lnTo>
                  <a:lnTo>
                    <a:pt x="95" y="25"/>
                  </a:lnTo>
                  <a:lnTo>
                    <a:pt x="95" y="25"/>
                  </a:lnTo>
                  <a:close/>
                  <a:moveTo>
                    <a:pt x="80" y="8"/>
                  </a:moveTo>
                  <a:lnTo>
                    <a:pt x="80" y="8"/>
                  </a:lnTo>
                  <a:lnTo>
                    <a:pt x="84" y="10"/>
                  </a:lnTo>
                  <a:lnTo>
                    <a:pt x="88" y="13"/>
                  </a:lnTo>
                  <a:lnTo>
                    <a:pt x="90" y="19"/>
                  </a:lnTo>
                  <a:lnTo>
                    <a:pt x="90" y="27"/>
                  </a:lnTo>
                  <a:lnTo>
                    <a:pt x="88" y="32"/>
                  </a:lnTo>
                  <a:lnTo>
                    <a:pt x="84" y="38"/>
                  </a:lnTo>
                  <a:lnTo>
                    <a:pt x="80" y="42"/>
                  </a:lnTo>
                  <a:lnTo>
                    <a:pt x="75" y="44"/>
                  </a:lnTo>
                  <a:lnTo>
                    <a:pt x="75" y="44"/>
                  </a:lnTo>
                  <a:lnTo>
                    <a:pt x="71" y="42"/>
                  </a:lnTo>
                  <a:lnTo>
                    <a:pt x="67" y="38"/>
                  </a:lnTo>
                  <a:lnTo>
                    <a:pt x="65" y="32"/>
                  </a:lnTo>
                  <a:lnTo>
                    <a:pt x="65" y="25"/>
                  </a:lnTo>
                  <a:lnTo>
                    <a:pt x="65" y="19"/>
                  </a:lnTo>
                  <a:lnTo>
                    <a:pt x="69" y="13"/>
                  </a:lnTo>
                  <a:lnTo>
                    <a:pt x="73" y="10"/>
                  </a:lnTo>
                  <a:lnTo>
                    <a:pt x="80" y="8"/>
                  </a:lnTo>
                  <a:lnTo>
                    <a:pt x="80" y="8"/>
                  </a:lnTo>
                  <a:close/>
                  <a:moveTo>
                    <a:pt x="65" y="44"/>
                  </a:moveTo>
                  <a:lnTo>
                    <a:pt x="65" y="44"/>
                  </a:lnTo>
                  <a:lnTo>
                    <a:pt x="63" y="44"/>
                  </a:lnTo>
                  <a:lnTo>
                    <a:pt x="61" y="44"/>
                  </a:lnTo>
                  <a:lnTo>
                    <a:pt x="59" y="42"/>
                  </a:lnTo>
                  <a:lnTo>
                    <a:pt x="59" y="40"/>
                  </a:lnTo>
                  <a:lnTo>
                    <a:pt x="59" y="40"/>
                  </a:lnTo>
                  <a:lnTo>
                    <a:pt x="61" y="40"/>
                  </a:lnTo>
                  <a:lnTo>
                    <a:pt x="63" y="42"/>
                  </a:lnTo>
                  <a:lnTo>
                    <a:pt x="65" y="44"/>
                  </a:lnTo>
                  <a:lnTo>
                    <a:pt x="65" y="44"/>
                  </a:lnTo>
                  <a:close/>
                  <a:moveTo>
                    <a:pt x="95" y="59"/>
                  </a:moveTo>
                  <a:lnTo>
                    <a:pt x="95" y="59"/>
                  </a:lnTo>
                  <a:lnTo>
                    <a:pt x="88" y="57"/>
                  </a:lnTo>
                  <a:lnTo>
                    <a:pt x="78" y="57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57" y="65"/>
                  </a:lnTo>
                  <a:lnTo>
                    <a:pt x="52" y="71"/>
                  </a:lnTo>
                  <a:lnTo>
                    <a:pt x="48" y="76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44" y="95"/>
                  </a:lnTo>
                  <a:lnTo>
                    <a:pt x="44" y="109"/>
                  </a:lnTo>
                  <a:lnTo>
                    <a:pt x="48" y="141"/>
                  </a:lnTo>
                  <a:lnTo>
                    <a:pt x="48" y="141"/>
                  </a:lnTo>
                  <a:lnTo>
                    <a:pt x="52" y="175"/>
                  </a:lnTo>
                  <a:lnTo>
                    <a:pt x="52" y="191"/>
                  </a:lnTo>
                  <a:lnTo>
                    <a:pt x="50" y="198"/>
                  </a:lnTo>
                  <a:lnTo>
                    <a:pt x="48" y="206"/>
                  </a:lnTo>
                  <a:lnTo>
                    <a:pt x="48" y="206"/>
                  </a:lnTo>
                  <a:lnTo>
                    <a:pt x="44" y="204"/>
                  </a:lnTo>
                  <a:lnTo>
                    <a:pt x="42" y="202"/>
                  </a:lnTo>
                  <a:lnTo>
                    <a:pt x="40" y="200"/>
                  </a:lnTo>
                  <a:lnTo>
                    <a:pt x="34" y="198"/>
                  </a:lnTo>
                  <a:lnTo>
                    <a:pt x="34" y="198"/>
                  </a:lnTo>
                  <a:lnTo>
                    <a:pt x="23" y="206"/>
                  </a:lnTo>
                  <a:lnTo>
                    <a:pt x="12" y="213"/>
                  </a:lnTo>
                  <a:lnTo>
                    <a:pt x="6" y="219"/>
                  </a:lnTo>
                  <a:lnTo>
                    <a:pt x="2" y="225"/>
                  </a:lnTo>
                  <a:lnTo>
                    <a:pt x="0" y="231"/>
                  </a:lnTo>
                  <a:lnTo>
                    <a:pt x="0" y="238"/>
                  </a:lnTo>
                  <a:lnTo>
                    <a:pt x="0" y="238"/>
                  </a:lnTo>
                  <a:lnTo>
                    <a:pt x="2" y="244"/>
                  </a:lnTo>
                  <a:lnTo>
                    <a:pt x="6" y="248"/>
                  </a:lnTo>
                  <a:lnTo>
                    <a:pt x="12" y="252"/>
                  </a:lnTo>
                  <a:lnTo>
                    <a:pt x="17" y="255"/>
                  </a:lnTo>
                  <a:lnTo>
                    <a:pt x="33" y="259"/>
                  </a:lnTo>
                  <a:lnTo>
                    <a:pt x="46" y="259"/>
                  </a:lnTo>
                  <a:lnTo>
                    <a:pt x="46" y="259"/>
                  </a:lnTo>
                  <a:lnTo>
                    <a:pt x="59" y="255"/>
                  </a:lnTo>
                  <a:lnTo>
                    <a:pt x="69" y="250"/>
                  </a:lnTo>
                  <a:lnTo>
                    <a:pt x="78" y="242"/>
                  </a:lnTo>
                  <a:lnTo>
                    <a:pt x="84" y="233"/>
                  </a:lnTo>
                  <a:lnTo>
                    <a:pt x="90" y="223"/>
                  </a:lnTo>
                  <a:lnTo>
                    <a:pt x="94" y="210"/>
                  </a:lnTo>
                  <a:lnTo>
                    <a:pt x="95" y="196"/>
                  </a:lnTo>
                  <a:lnTo>
                    <a:pt x="97" y="183"/>
                  </a:lnTo>
                  <a:lnTo>
                    <a:pt x="97" y="152"/>
                  </a:lnTo>
                  <a:lnTo>
                    <a:pt x="97" y="120"/>
                  </a:lnTo>
                  <a:lnTo>
                    <a:pt x="95" y="88"/>
                  </a:lnTo>
                  <a:lnTo>
                    <a:pt x="95" y="59"/>
                  </a:lnTo>
                  <a:lnTo>
                    <a:pt x="95" y="59"/>
                  </a:lnTo>
                  <a:close/>
                  <a:moveTo>
                    <a:pt x="59" y="172"/>
                  </a:moveTo>
                  <a:lnTo>
                    <a:pt x="59" y="172"/>
                  </a:lnTo>
                  <a:lnTo>
                    <a:pt x="59" y="168"/>
                  </a:lnTo>
                  <a:lnTo>
                    <a:pt x="61" y="166"/>
                  </a:lnTo>
                  <a:lnTo>
                    <a:pt x="65" y="158"/>
                  </a:lnTo>
                  <a:lnTo>
                    <a:pt x="65" y="158"/>
                  </a:lnTo>
                  <a:lnTo>
                    <a:pt x="67" y="162"/>
                  </a:lnTo>
                  <a:lnTo>
                    <a:pt x="65" y="166"/>
                  </a:lnTo>
                  <a:lnTo>
                    <a:pt x="63" y="170"/>
                  </a:lnTo>
                  <a:lnTo>
                    <a:pt x="59" y="172"/>
                  </a:lnTo>
                  <a:lnTo>
                    <a:pt x="59" y="172"/>
                  </a:lnTo>
                  <a:close/>
                  <a:moveTo>
                    <a:pt x="59" y="187"/>
                  </a:moveTo>
                  <a:lnTo>
                    <a:pt x="59" y="187"/>
                  </a:lnTo>
                  <a:lnTo>
                    <a:pt x="57" y="185"/>
                  </a:lnTo>
                  <a:lnTo>
                    <a:pt x="57" y="183"/>
                  </a:lnTo>
                  <a:lnTo>
                    <a:pt x="59" y="177"/>
                  </a:lnTo>
                  <a:lnTo>
                    <a:pt x="59" y="177"/>
                  </a:lnTo>
                  <a:lnTo>
                    <a:pt x="61" y="179"/>
                  </a:lnTo>
                  <a:lnTo>
                    <a:pt x="61" y="181"/>
                  </a:lnTo>
                  <a:lnTo>
                    <a:pt x="59" y="187"/>
                  </a:lnTo>
                  <a:lnTo>
                    <a:pt x="59" y="187"/>
                  </a:lnTo>
                  <a:close/>
                  <a:moveTo>
                    <a:pt x="67" y="149"/>
                  </a:moveTo>
                  <a:lnTo>
                    <a:pt x="67" y="149"/>
                  </a:lnTo>
                  <a:lnTo>
                    <a:pt x="61" y="151"/>
                  </a:lnTo>
                  <a:lnTo>
                    <a:pt x="59" y="154"/>
                  </a:lnTo>
                  <a:lnTo>
                    <a:pt x="59" y="154"/>
                  </a:lnTo>
                  <a:lnTo>
                    <a:pt x="59" y="151"/>
                  </a:lnTo>
                  <a:lnTo>
                    <a:pt x="59" y="147"/>
                  </a:lnTo>
                  <a:lnTo>
                    <a:pt x="63" y="143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65" y="141"/>
                  </a:lnTo>
                  <a:lnTo>
                    <a:pt x="67" y="143"/>
                  </a:lnTo>
                  <a:lnTo>
                    <a:pt x="67" y="149"/>
                  </a:lnTo>
                  <a:lnTo>
                    <a:pt x="67" y="149"/>
                  </a:lnTo>
                  <a:close/>
                  <a:moveTo>
                    <a:pt x="59" y="128"/>
                  </a:moveTo>
                  <a:lnTo>
                    <a:pt x="59" y="128"/>
                  </a:lnTo>
                  <a:lnTo>
                    <a:pt x="61" y="124"/>
                  </a:lnTo>
                  <a:lnTo>
                    <a:pt x="63" y="118"/>
                  </a:lnTo>
                  <a:lnTo>
                    <a:pt x="63" y="118"/>
                  </a:lnTo>
                  <a:lnTo>
                    <a:pt x="65" y="122"/>
                  </a:lnTo>
                  <a:lnTo>
                    <a:pt x="65" y="124"/>
                  </a:lnTo>
                  <a:lnTo>
                    <a:pt x="63" y="128"/>
                  </a:lnTo>
                  <a:lnTo>
                    <a:pt x="59" y="128"/>
                  </a:lnTo>
                  <a:lnTo>
                    <a:pt x="59" y="128"/>
                  </a:lnTo>
                  <a:close/>
                  <a:moveTo>
                    <a:pt x="55" y="112"/>
                  </a:moveTo>
                  <a:lnTo>
                    <a:pt x="55" y="112"/>
                  </a:lnTo>
                  <a:lnTo>
                    <a:pt x="55" y="109"/>
                  </a:lnTo>
                  <a:lnTo>
                    <a:pt x="57" y="105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63" y="101"/>
                  </a:lnTo>
                  <a:lnTo>
                    <a:pt x="61" y="105"/>
                  </a:lnTo>
                  <a:lnTo>
                    <a:pt x="55" y="112"/>
                  </a:lnTo>
                  <a:lnTo>
                    <a:pt x="55" y="112"/>
                  </a:lnTo>
                  <a:close/>
                  <a:moveTo>
                    <a:pt x="59" y="71"/>
                  </a:moveTo>
                  <a:lnTo>
                    <a:pt x="59" y="71"/>
                  </a:lnTo>
                  <a:lnTo>
                    <a:pt x="61" y="72"/>
                  </a:lnTo>
                  <a:lnTo>
                    <a:pt x="61" y="74"/>
                  </a:lnTo>
                  <a:lnTo>
                    <a:pt x="63" y="80"/>
                  </a:lnTo>
                  <a:lnTo>
                    <a:pt x="63" y="80"/>
                  </a:lnTo>
                  <a:lnTo>
                    <a:pt x="59" y="82"/>
                  </a:lnTo>
                  <a:lnTo>
                    <a:pt x="55" y="84"/>
                  </a:lnTo>
                  <a:lnTo>
                    <a:pt x="52" y="90"/>
                  </a:lnTo>
                  <a:lnTo>
                    <a:pt x="52" y="90"/>
                  </a:lnTo>
                  <a:lnTo>
                    <a:pt x="50" y="84"/>
                  </a:lnTo>
                  <a:lnTo>
                    <a:pt x="52" y="78"/>
                  </a:lnTo>
                  <a:lnTo>
                    <a:pt x="59" y="71"/>
                  </a:lnTo>
                  <a:lnTo>
                    <a:pt x="59" y="71"/>
                  </a:lnTo>
                  <a:close/>
                  <a:moveTo>
                    <a:pt x="57" y="90"/>
                  </a:moveTo>
                  <a:lnTo>
                    <a:pt x="57" y="90"/>
                  </a:lnTo>
                  <a:lnTo>
                    <a:pt x="57" y="93"/>
                  </a:lnTo>
                  <a:lnTo>
                    <a:pt x="55" y="97"/>
                  </a:lnTo>
                  <a:lnTo>
                    <a:pt x="54" y="10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50" y="101"/>
                  </a:lnTo>
                  <a:lnTo>
                    <a:pt x="52" y="97"/>
                  </a:lnTo>
                  <a:lnTo>
                    <a:pt x="57" y="90"/>
                  </a:lnTo>
                  <a:lnTo>
                    <a:pt x="57" y="90"/>
                  </a:lnTo>
                  <a:close/>
                  <a:moveTo>
                    <a:pt x="57" y="118"/>
                  </a:moveTo>
                  <a:lnTo>
                    <a:pt x="57" y="118"/>
                  </a:lnTo>
                  <a:lnTo>
                    <a:pt x="54" y="128"/>
                  </a:lnTo>
                  <a:lnTo>
                    <a:pt x="54" y="128"/>
                  </a:lnTo>
                  <a:lnTo>
                    <a:pt x="52" y="126"/>
                  </a:lnTo>
                  <a:lnTo>
                    <a:pt x="54" y="122"/>
                  </a:lnTo>
                  <a:lnTo>
                    <a:pt x="55" y="120"/>
                  </a:lnTo>
                  <a:lnTo>
                    <a:pt x="57" y="118"/>
                  </a:lnTo>
                  <a:lnTo>
                    <a:pt x="57" y="118"/>
                  </a:lnTo>
                  <a:close/>
                  <a:moveTo>
                    <a:pt x="10" y="242"/>
                  </a:moveTo>
                  <a:lnTo>
                    <a:pt x="10" y="242"/>
                  </a:lnTo>
                  <a:lnTo>
                    <a:pt x="12" y="238"/>
                  </a:lnTo>
                  <a:lnTo>
                    <a:pt x="15" y="236"/>
                  </a:lnTo>
                  <a:lnTo>
                    <a:pt x="21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3" y="238"/>
                  </a:lnTo>
                  <a:lnTo>
                    <a:pt x="19" y="240"/>
                  </a:lnTo>
                  <a:lnTo>
                    <a:pt x="10" y="242"/>
                  </a:lnTo>
                  <a:lnTo>
                    <a:pt x="10" y="242"/>
                  </a:lnTo>
                  <a:close/>
                  <a:moveTo>
                    <a:pt x="40" y="248"/>
                  </a:moveTo>
                  <a:lnTo>
                    <a:pt x="40" y="248"/>
                  </a:lnTo>
                  <a:lnTo>
                    <a:pt x="42" y="244"/>
                  </a:lnTo>
                  <a:lnTo>
                    <a:pt x="48" y="244"/>
                  </a:lnTo>
                  <a:lnTo>
                    <a:pt x="48" y="244"/>
                  </a:lnTo>
                  <a:lnTo>
                    <a:pt x="46" y="246"/>
                  </a:lnTo>
                  <a:lnTo>
                    <a:pt x="40" y="248"/>
                  </a:lnTo>
                  <a:lnTo>
                    <a:pt x="40" y="248"/>
                  </a:lnTo>
                  <a:close/>
                  <a:moveTo>
                    <a:pt x="63" y="246"/>
                  </a:moveTo>
                  <a:lnTo>
                    <a:pt x="63" y="246"/>
                  </a:lnTo>
                  <a:lnTo>
                    <a:pt x="63" y="244"/>
                  </a:lnTo>
                  <a:lnTo>
                    <a:pt x="63" y="242"/>
                  </a:lnTo>
                  <a:lnTo>
                    <a:pt x="69" y="240"/>
                  </a:lnTo>
                  <a:lnTo>
                    <a:pt x="69" y="240"/>
                  </a:lnTo>
                  <a:lnTo>
                    <a:pt x="69" y="242"/>
                  </a:lnTo>
                  <a:lnTo>
                    <a:pt x="67" y="242"/>
                  </a:lnTo>
                  <a:lnTo>
                    <a:pt x="65" y="244"/>
                  </a:lnTo>
                  <a:lnTo>
                    <a:pt x="63" y="246"/>
                  </a:lnTo>
                  <a:lnTo>
                    <a:pt x="63" y="246"/>
                  </a:lnTo>
                  <a:close/>
                  <a:moveTo>
                    <a:pt x="73" y="233"/>
                  </a:moveTo>
                  <a:lnTo>
                    <a:pt x="73" y="233"/>
                  </a:lnTo>
                  <a:lnTo>
                    <a:pt x="69" y="236"/>
                  </a:lnTo>
                  <a:lnTo>
                    <a:pt x="63" y="238"/>
                  </a:lnTo>
                  <a:lnTo>
                    <a:pt x="50" y="240"/>
                  </a:lnTo>
                  <a:lnTo>
                    <a:pt x="38" y="236"/>
                  </a:lnTo>
                  <a:lnTo>
                    <a:pt x="33" y="234"/>
                  </a:lnTo>
                  <a:lnTo>
                    <a:pt x="27" y="231"/>
                  </a:lnTo>
                  <a:lnTo>
                    <a:pt x="27" y="231"/>
                  </a:lnTo>
                  <a:lnTo>
                    <a:pt x="29" y="225"/>
                  </a:lnTo>
                  <a:lnTo>
                    <a:pt x="31" y="219"/>
                  </a:lnTo>
                  <a:lnTo>
                    <a:pt x="36" y="210"/>
                  </a:lnTo>
                  <a:lnTo>
                    <a:pt x="36" y="210"/>
                  </a:lnTo>
                  <a:lnTo>
                    <a:pt x="42" y="213"/>
                  </a:lnTo>
                  <a:lnTo>
                    <a:pt x="50" y="215"/>
                  </a:lnTo>
                  <a:lnTo>
                    <a:pt x="57" y="215"/>
                  </a:lnTo>
                  <a:lnTo>
                    <a:pt x="65" y="212"/>
                  </a:lnTo>
                  <a:lnTo>
                    <a:pt x="65" y="212"/>
                  </a:lnTo>
                  <a:lnTo>
                    <a:pt x="69" y="208"/>
                  </a:lnTo>
                  <a:lnTo>
                    <a:pt x="71" y="202"/>
                  </a:lnTo>
                  <a:lnTo>
                    <a:pt x="73" y="189"/>
                  </a:lnTo>
                  <a:lnTo>
                    <a:pt x="71" y="154"/>
                  </a:lnTo>
                  <a:lnTo>
                    <a:pt x="71" y="154"/>
                  </a:lnTo>
                  <a:lnTo>
                    <a:pt x="71" y="107"/>
                  </a:lnTo>
                  <a:lnTo>
                    <a:pt x="69" y="84"/>
                  </a:lnTo>
                  <a:lnTo>
                    <a:pt x="67" y="65"/>
                  </a:lnTo>
                  <a:lnTo>
                    <a:pt x="67" y="65"/>
                  </a:lnTo>
                  <a:lnTo>
                    <a:pt x="76" y="65"/>
                  </a:lnTo>
                  <a:lnTo>
                    <a:pt x="90" y="65"/>
                  </a:lnTo>
                  <a:lnTo>
                    <a:pt x="90" y="65"/>
                  </a:lnTo>
                  <a:lnTo>
                    <a:pt x="90" y="86"/>
                  </a:lnTo>
                  <a:lnTo>
                    <a:pt x="92" y="111"/>
                  </a:lnTo>
                  <a:lnTo>
                    <a:pt x="94" y="158"/>
                  </a:lnTo>
                  <a:lnTo>
                    <a:pt x="92" y="181"/>
                  </a:lnTo>
                  <a:lnTo>
                    <a:pt x="90" y="202"/>
                  </a:lnTo>
                  <a:lnTo>
                    <a:pt x="86" y="212"/>
                  </a:lnTo>
                  <a:lnTo>
                    <a:pt x="82" y="221"/>
                  </a:lnTo>
                  <a:lnTo>
                    <a:pt x="78" y="227"/>
                  </a:lnTo>
                  <a:lnTo>
                    <a:pt x="73" y="233"/>
                  </a:lnTo>
                  <a:lnTo>
                    <a:pt x="73" y="23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28"/>
            <p:cNvSpPr>
              <a:spLocks noEditPoints="1"/>
            </p:cNvSpPr>
            <p:nvPr/>
          </p:nvSpPr>
          <p:spPr bwMode="auto">
            <a:xfrm>
              <a:off x="4522788" y="2190750"/>
              <a:ext cx="190500" cy="171450"/>
            </a:xfrm>
            <a:custGeom>
              <a:avLst/>
              <a:gdLst/>
              <a:ahLst/>
              <a:cxnLst>
                <a:cxn ang="0">
                  <a:pos x="53" y="0"/>
                </a:cxn>
                <a:cxn ang="0">
                  <a:pos x="7" y="23"/>
                </a:cxn>
                <a:cxn ang="0">
                  <a:pos x="0" y="70"/>
                </a:cxn>
                <a:cxn ang="0">
                  <a:pos x="19" y="97"/>
                </a:cxn>
                <a:cxn ang="0">
                  <a:pos x="74" y="108"/>
                </a:cxn>
                <a:cxn ang="0">
                  <a:pos x="110" y="86"/>
                </a:cxn>
                <a:cxn ang="0">
                  <a:pos x="120" y="42"/>
                </a:cxn>
                <a:cxn ang="0">
                  <a:pos x="97" y="6"/>
                </a:cxn>
                <a:cxn ang="0">
                  <a:pos x="19" y="17"/>
                </a:cxn>
                <a:cxn ang="0">
                  <a:pos x="21" y="15"/>
                </a:cxn>
                <a:cxn ang="0">
                  <a:pos x="13" y="28"/>
                </a:cxn>
                <a:cxn ang="0">
                  <a:pos x="22" y="34"/>
                </a:cxn>
                <a:cxn ang="0">
                  <a:pos x="22" y="38"/>
                </a:cxn>
                <a:cxn ang="0">
                  <a:pos x="15" y="38"/>
                </a:cxn>
                <a:cxn ang="0">
                  <a:pos x="19" y="53"/>
                </a:cxn>
                <a:cxn ang="0">
                  <a:pos x="11" y="55"/>
                </a:cxn>
                <a:cxn ang="0">
                  <a:pos x="9" y="40"/>
                </a:cxn>
                <a:cxn ang="0">
                  <a:pos x="5" y="40"/>
                </a:cxn>
                <a:cxn ang="0">
                  <a:pos x="7" y="55"/>
                </a:cxn>
                <a:cxn ang="0">
                  <a:pos x="5" y="72"/>
                </a:cxn>
                <a:cxn ang="0">
                  <a:pos x="7" y="68"/>
                </a:cxn>
                <a:cxn ang="0">
                  <a:pos x="5" y="72"/>
                </a:cxn>
                <a:cxn ang="0">
                  <a:pos x="21" y="67"/>
                </a:cxn>
                <a:cxn ang="0">
                  <a:pos x="21" y="72"/>
                </a:cxn>
                <a:cxn ang="0">
                  <a:pos x="21" y="78"/>
                </a:cxn>
                <a:cxn ang="0">
                  <a:pos x="22" y="95"/>
                </a:cxn>
                <a:cxn ang="0">
                  <a:pos x="22" y="91"/>
                </a:cxn>
                <a:cxn ang="0">
                  <a:pos x="22" y="95"/>
                </a:cxn>
                <a:cxn ang="0">
                  <a:pos x="24" y="80"/>
                </a:cxn>
                <a:cxn ang="0">
                  <a:pos x="22" y="86"/>
                </a:cxn>
                <a:cxn ang="0">
                  <a:pos x="38" y="93"/>
                </a:cxn>
                <a:cxn ang="0">
                  <a:pos x="101" y="88"/>
                </a:cxn>
                <a:cxn ang="0">
                  <a:pos x="78" y="103"/>
                </a:cxn>
                <a:cxn ang="0">
                  <a:pos x="30" y="82"/>
                </a:cxn>
                <a:cxn ang="0">
                  <a:pos x="24" y="38"/>
                </a:cxn>
                <a:cxn ang="0">
                  <a:pos x="51" y="6"/>
                </a:cxn>
                <a:cxn ang="0">
                  <a:pos x="95" y="9"/>
                </a:cxn>
                <a:cxn ang="0">
                  <a:pos x="116" y="46"/>
                </a:cxn>
                <a:cxn ang="0">
                  <a:pos x="101" y="88"/>
                </a:cxn>
                <a:cxn ang="0">
                  <a:pos x="70" y="23"/>
                </a:cxn>
                <a:cxn ang="0">
                  <a:pos x="45" y="40"/>
                </a:cxn>
                <a:cxn ang="0">
                  <a:pos x="51" y="72"/>
                </a:cxn>
                <a:cxn ang="0">
                  <a:pos x="91" y="80"/>
                </a:cxn>
                <a:cxn ang="0">
                  <a:pos x="99" y="51"/>
                </a:cxn>
                <a:cxn ang="0">
                  <a:pos x="85" y="27"/>
                </a:cxn>
                <a:cxn ang="0">
                  <a:pos x="74" y="30"/>
                </a:cxn>
                <a:cxn ang="0">
                  <a:pos x="68" y="80"/>
                </a:cxn>
                <a:cxn ang="0">
                  <a:pos x="49" y="49"/>
                </a:cxn>
                <a:cxn ang="0">
                  <a:pos x="64" y="28"/>
                </a:cxn>
                <a:cxn ang="0">
                  <a:pos x="78" y="53"/>
                </a:cxn>
                <a:cxn ang="0">
                  <a:pos x="68" y="80"/>
                </a:cxn>
                <a:cxn ang="0">
                  <a:pos x="91" y="61"/>
                </a:cxn>
                <a:cxn ang="0">
                  <a:pos x="93" y="63"/>
                </a:cxn>
                <a:cxn ang="0">
                  <a:pos x="95" y="49"/>
                </a:cxn>
                <a:cxn ang="0">
                  <a:pos x="91" y="51"/>
                </a:cxn>
                <a:cxn ang="0">
                  <a:pos x="93" y="46"/>
                </a:cxn>
                <a:cxn ang="0">
                  <a:pos x="91" y="42"/>
                </a:cxn>
                <a:cxn ang="0">
                  <a:pos x="91" y="38"/>
                </a:cxn>
                <a:cxn ang="0">
                  <a:pos x="89" y="36"/>
                </a:cxn>
              </a:cxnLst>
              <a:rect l="0" t="0" r="r" b="b"/>
              <a:pathLst>
                <a:path w="120" h="108">
                  <a:moveTo>
                    <a:pt x="97" y="6"/>
                  </a:moveTo>
                  <a:lnTo>
                    <a:pt x="97" y="6"/>
                  </a:lnTo>
                  <a:lnTo>
                    <a:pt x="85" y="2"/>
                  </a:lnTo>
                  <a:lnTo>
                    <a:pt x="76" y="0"/>
                  </a:lnTo>
                  <a:lnTo>
                    <a:pt x="53" y="0"/>
                  </a:lnTo>
                  <a:lnTo>
                    <a:pt x="53" y="0"/>
                  </a:lnTo>
                  <a:lnTo>
                    <a:pt x="38" y="2"/>
                  </a:lnTo>
                  <a:lnTo>
                    <a:pt x="24" y="9"/>
                  </a:lnTo>
                  <a:lnTo>
                    <a:pt x="11" y="17"/>
                  </a:lnTo>
                  <a:lnTo>
                    <a:pt x="7" y="23"/>
                  </a:lnTo>
                  <a:lnTo>
                    <a:pt x="3" y="28"/>
                  </a:lnTo>
                  <a:lnTo>
                    <a:pt x="3" y="28"/>
                  </a:lnTo>
                  <a:lnTo>
                    <a:pt x="1" y="40"/>
                  </a:lnTo>
                  <a:lnTo>
                    <a:pt x="0" y="55"/>
                  </a:lnTo>
                  <a:lnTo>
                    <a:pt x="0" y="70"/>
                  </a:lnTo>
                  <a:lnTo>
                    <a:pt x="1" y="78"/>
                  </a:lnTo>
                  <a:lnTo>
                    <a:pt x="5" y="84"/>
                  </a:lnTo>
                  <a:lnTo>
                    <a:pt x="5" y="84"/>
                  </a:lnTo>
                  <a:lnTo>
                    <a:pt x="11" y="89"/>
                  </a:lnTo>
                  <a:lnTo>
                    <a:pt x="19" y="97"/>
                  </a:lnTo>
                  <a:lnTo>
                    <a:pt x="26" y="101"/>
                  </a:lnTo>
                  <a:lnTo>
                    <a:pt x="34" y="105"/>
                  </a:lnTo>
                  <a:lnTo>
                    <a:pt x="34" y="105"/>
                  </a:lnTo>
                  <a:lnTo>
                    <a:pt x="53" y="107"/>
                  </a:lnTo>
                  <a:lnTo>
                    <a:pt x="74" y="108"/>
                  </a:lnTo>
                  <a:lnTo>
                    <a:pt x="74" y="108"/>
                  </a:lnTo>
                  <a:lnTo>
                    <a:pt x="80" y="107"/>
                  </a:lnTo>
                  <a:lnTo>
                    <a:pt x="87" y="105"/>
                  </a:lnTo>
                  <a:lnTo>
                    <a:pt x="99" y="97"/>
                  </a:lnTo>
                  <a:lnTo>
                    <a:pt x="110" y="86"/>
                  </a:lnTo>
                  <a:lnTo>
                    <a:pt x="116" y="74"/>
                  </a:lnTo>
                  <a:lnTo>
                    <a:pt x="116" y="74"/>
                  </a:lnTo>
                  <a:lnTo>
                    <a:pt x="120" y="63"/>
                  </a:lnTo>
                  <a:lnTo>
                    <a:pt x="120" y="51"/>
                  </a:lnTo>
                  <a:lnTo>
                    <a:pt x="120" y="42"/>
                  </a:lnTo>
                  <a:lnTo>
                    <a:pt x="118" y="32"/>
                  </a:lnTo>
                  <a:lnTo>
                    <a:pt x="114" y="25"/>
                  </a:lnTo>
                  <a:lnTo>
                    <a:pt x="110" y="17"/>
                  </a:lnTo>
                  <a:lnTo>
                    <a:pt x="102" y="9"/>
                  </a:lnTo>
                  <a:lnTo>
                    <a:pt x="97" y="6"/>
                  </a:lnTo>
                  <a:lnTo>
                    <a:pt x="97" y="6"/>
                  </a:lnTo>
                  <a:close/>
                  <a:moveTo>
                    <a:pt x="21" y="15"/>
                  </a:moveTo>
                  <a:lnTo>
                    <a:pt x="21" y="15"/>
                  </a:lnTo>
                  <a:lnTo>
                    <a:pt x="21" y="17"/>
                  </a:lnTo>
                  <a:lnTo>
                    <a:pt x="19" y="17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21" y="15"/>
                  </a:lnTo>
                  <a:lnTo>
                    <a:pt x="21" y="15"/>
                  </a:lnTo>
                  <a:close/>
                  <a:moveTo>
                    <a:pt x="28" y="17"/>
                  </a:moveTo>
                  <a:lnTo>
                    <a:pt x="28" y="17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5" y="25"/>
                  </a:lnTo>
                  <a:lnTo>
                    <a:pt x="19" y="23"/>
                  </a:lnTo>
                  <a:lnTo>
                    <a:pt x="28" y="17"/>
                  </a:lnTo>
                  <a:lnTo>
                    <a:pt x="28" y="17"/>
                  </a:lnTo>
                  <a:close/>
                  <a:moveTo>
                    <a:pt x="22" y="34"/>
                  </a:moveTo>
                  <a:lnTo>
                    <a:pt x="22" y="34"/>
                  </a:lnTo>
                  <a:lnTo>
                    <a:pt x="22" y="34"/>
                  </a:lnTo>
                  <a:lnTo>
                    <a:pt x="22" y="36"/>
                  </a:lnTo>
                  <a:lnTo>
                    <a:pt x="22" y="38"/>
                  </a:lnTo>
                  <a:lnTo>
                    <a:pt x="22" y="38"/>
                  </a:lnTo>
                  <a:lnTo>
                    <a:pt x="17" y="40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2"/>
                  </a:lnTo>
                  <a:lnTo>
                    <a:pt x="15" y="38"/>
                  </a:lnTo>
                  <a:lnTo>
                    <a:pt x="22" y="34"/>
                  </a:lnTo>
                  <a:lnTo>
                    <a:pt x="22" y="34"/>
                  </a:lnTo>
                  <a:close/>
                  <a:moveTo>
                    <a:pt x="17" y="48"/>
                  </a:moveTo>
                  <a:lnTo>
                    <a:pt x="17" y="48"/>
                  </a:lnTo>
                  <a:lnTo>
                    <a:pt x="19" y="53"/>
                  </a:lnTo>
                  <a:lnTo>
                    <a:pt x="15" y="5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9" y="59"/>
                  </a:lnTo>
                  <a:lnTo>
                    <a:pt x="11" y="55"/>
                  </a:lnTo>
                  <a:lnTo>
                    <a:pt x="17" y="48"/>
                  </a:lnTo>
                  <a:lnTo>
                    <a:pt x="17" y="48"/>
                  </a:lnTo>
                  <a:close/>
                  <a:moveTo>
                    <a:pt x="5" y="40"/>
                  </a:moveTo>
                  <a:lnTo>
                    <a:pt x="9" y="40"/>
                  </a:lnTo>
                  <a:lnTo>
                    <a:pt x="9" y="40"/>
                  </a:lnTo>
                  <a:lnTo>
                    <a:pt x="5" y="46"/>
                  </a:lnTo>
                  <a:lnTo>
                    <a:pt x="5" y="46"/>
                  </a:lnTo>
                  <a:lnTo>
                    <a:pt x="5" y="44"/>
                  </a:lnTo>
                  <a:lnTo>
                    <a:pt x="5" y="40"/>
                  </a:lnTo>
                  <a:lnTo>
                    <a:pt x="5" y="40"/>
                  </a:lnTo>
                  <a:close/>
                  <a:moveTo>
                    <a:pt x="3" y="59"/>
                  </a:moveTo>
                  <a:lnTo>
                    <a:pt x="3" y="59"/>
                  </a:lnTo>
                  <a:lnTo>
                    <a:pt x="3" y="55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5" y="57"/>
                  </a:lnTo>
                  <a:lnTo>
                    <a:pt x="3" y="59"/>
                  </a:lnTo>
                  <a:lnTo>
                    <a:pt x="3" y="59"/>
                  </a:lnTo>
                  <a:close/>
                  <a:moveTo>
                    <a:pt x="5" y="72"/>
                  </a:moveTo>
                  <a:lnTo>
                    <a:pt x="5" y="72"/>
                  </a:lnTo>
                  <a:lnTo>
                    <a:pt x="5" y="72"/>
                  </a:lnTo>
                  <a:lnTo>
                    <a:pt x="5" y="68"/>
                  </a:lnTo>
                  <a:lnTo>
                    <a:pt x="5" y="68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7" y="68"/>
                  </a:lnTo>
                  <a:lnTo>
                    <a:pt x="9" y="68"/>
                  </a:lnTo>
                  <a:lnTo>
                    <a:pt x="7" y="70"/>
                  </a:lnTo>
                  <a:lnTo>
                    <a:pt x="5" y="72"/>
                  </a:lnTo>
                  <a:lnTo>
                    <a:pt x="5" y="72"/>
                  </a:lnTo>
                  <a:close/>
                  <a:moveTo>
                    <a:pt x="9" y="74"/>
                  </a:moveTo>
                  <a:lnTo>
                    <a:pt x="9" y="74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21" y="67"/>
                  </a:lnTo>
                  <a:lnTo>
                    <a:pt x="21" y="67"/>
                  </a:lnTo>
                  <a:lnTo>
                    <a:pt x="15" y="70"/>
                  </a:lnTo>
                  <a:lnTo>
                    <a:pt x="9" y="74"/>
                  </a:lnTo>
                  <a:lnTo>
                    <a:pt x="9" y="74"/>
                  </a:lnTo>
                  <a:close/>
                  <a:moveTo>
                    <a:pt x="21" y="72"/>
                  </a:moveTo>
                  <a:lnTo>
                    <a:pt x="21" y="72"/>
                  </a:lnTo>
                  <a:lnTo>
                    <a:pt x="22" y="72"/>
                  </a:lnTo>
                  <a:lnTo>
                    <a:pt x="24" y="76"/>
                  </a:lnTo>
                  <a:lnTo>
                    <a:pt x="24" y="76"/>
                  </a:lnTo>
                  <a:lnTo>
                    <a:pt x="21" y="78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21" y="72"/>
                  </a:lnTo>
                  <a:lnTo>
                    <a:pt x="21" y="72"/>
                  </a:lnTo>
                  <a:close/>
                  <a:moveTo>
                    <a:pt x="22" y="95"/>
                  </a:moveTo>
                  <a:lnTo>
                    <a:pt x="22" y="95"/>
                  </a:lnTo>
                  <a:lnTo>
                    <a:pt x="21" y="93"/>
                  </a:lnTo>
                  <a:lnTo>
                    <a:pt x="21" y="93"/>
                  </a:lnTo>
                  <a:lnTo>
                    <a:pt x="21" y="91"/>
                  </a:lnTo>
                  <a:lnTo>
                    <a:pt x="22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2" y="95"/>
                  </a:lnTo>
                  <a:lnTo>
                    <a:pt x="22" y="95"/>
                  </a:lnTo>
                  <a:close/>
                  <a:moveTo>
                    <a:pt x="22" y="86"/>
                  </a:moveTo>
                  <a:lnTo>
                    <a:pt x="22" y="86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26" y="82"/>
                  </a:lnTo>
                  <a:lnTo>
                    <a:pt x="28" y="84"/>
                  </a:lnTo>
                  <a:lnTo>
                    <a:pt x="28" y="84"/>
                  </a:lnTo>
                  <a:lnTo>
                    <a:pt x="24" y="86"/>
                  </a:lnTo>
                  <a:lnTo>
                    <a:pt x="22" y="86"/>
                  </a:lnTo>
                  <a:lnTo>
                    <a:pt x="22" y="86"/>
                  </a:lnTo>
                  <a:close/>
                  <a:moveTo>
                    <a:pt x="34" y="97"/>
                  </a:moveTo>
                  <a:lnTo>
                    <a:pt x="34" y="97"/>
                  </a:lnTo>
                  <a:lnTo>
                    <a:pt x="36" y="93"/>
                  </a:lnTo>
                  <a:lnTo>
                    <a:pt x="38" y="93"/>
                  </a:lnTo>
                  <a:lnTo>
                    <a:pt x="38" y="93"/>
                  </a:lnTo>
                  <a:lnTo>
                    <a:pt x="38" y="95"/>
                  </a:lnTo>
                  <a:lnTo>
                    <a:pt x="34" y="97"/>
                  </a:lnTo>
                  <a:lnTo>
                    <a:pt x="34" y="97"/>
                  </a:lnTo>
                  <a:close/>
                  <a:moveTo>
                    <a:pt x="101" y="88"/>
                  </a:moveTo>
                  <a:lnTo>
                    <a:pt x="101" y="88"/>
                  </a:lnTo>
                  <a:lnTo>
                    <a:pt x="89" y="97"/>
                  </a:lnTo>
                  <a:lnTo>
                    <a:pt x="83" y="101"/>
                  </a:lnTo>
                  <a:lnTo>
                    <a:pt x="78" y="103"/>
                  </a:lnTo>
                  <a:lnTo>
                    <a:pt x="78" y="103"/>
                  </a:lnTo>
                  <a:lnTo>
                    <a:pt x="66" y="103"/>
                  </a:lnTo>
                  <a:lnTo>
                    <a:pt x="57" y="101"/>
                  </a:lnTo>
                  <a:lnTo>
                    <a:pt x="47" y="95"/>
                  </a:lnTo>
                  <a:lnTo>
                    <a:pt x="38" y="89"/>
                  </a:lnTo>
                  <a:lnTo>
                    <a:pt x="30" y="82"/>
                  </a:lnTo>
                  <a:lnTo>
                    <a:pt x="26" y="72"/>
                  </a:lnTo>
                  <a:lnTo>
                    <a:pt x="22" y="63"/>
                  </a:lnTo>
                  <a:lnTo>
                    <a:pt x="22" y="53"/>
                  </a:lnTo>
                  <a:lnTo>
                    <a:pt x="22" y="53"/>
                  </a:lnTo>
                  <a:lnTo>
                    <a:pt x="24" y="38"/>
                  </a:lnTo>
                  <a:lnTo>
                    <a:pt x="30" y="25"/>
                  </a:lnTo>
                  <a:lnTo>
                    <a:pt x="40" y="13"/>
                  </a:lnTo>
                  <a:lnTo>
                    <a:pt x="45" y="9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9" y="4"/>
                  </a:lnTo>
                  <a:lnTo>
                    <a:pt x="68" y="4"/>
                  </a:lnTo>
                  <a:lnTo>
                    <a:pt x="68" y="4"/>
                  </a:lnTo>
                  <a:lnTo>
                    <a:pt x="83" y="6"/>
                  </a:lnTo>
                  <a:lnTo>
                    <a:pt x="95" y="9"/>
                  </a:lnTo>
                  <a:lnTo>
                    <a:pt x="104" y="19"/>
                  </a:lnTo>
                  <a:lnTo>
                    <a:pt x="112" y="30"/>
                  </a:lnTo>
                  <a:lnTo>
                    <a:pt x="112" y="30"/>
                  </a:lnTo>
                  <a:lnTo>
                    <a:pt x="114" y="38"/>
                  </a:lnTo>
                  <a:lnTo>
                    <a:pt x="116" y="46"/>
                  </a:lnTo>
                  <a:lnTo>
                    <a:pt x="116" y="53"/>
                  </a:lnTo>
                  <a:lnTo>
                    <a:pt x="114" y="61"/>
                  </a:lnTo>
                  <a:lnTo>
                    <a:pt x="110" y="76"/>
                  </a:lnTo>
                  <a:lnTo>
                    <a:pt x="104" y="82"/>
                  </a:lnTo>
                  <a:lnTo>
                    <a:pt x="101" y="88"/>
                  </a:lnTo>
                  <a:lnTo>
                    <a:pt x="101" y="88"/>
                  </a:lnTo>
                  <a:close/>
                  <a:moveTo>
                    <a:pt x="85" y="27"/>
                  </a:moveTo>
                  <a:lnTo>
                    <a:pt x="85" y="27"/>
                  </a:lnTo>
                  <a:lnTo>
                    <a:pt x="78" y="25"/>
                  </a:lnTo>
                  <a:lnTo>
                    <a:pt x="70" y="23"/>
                  </a:lnTo>
                  <a:lnTo>
                    <a:pt x="64" y="25"/>
                  </a:lnTo>
                  <a:lnTo>
                    <a:pt x="59" y="27"/>
                  </a:lnTo>
                  <a:lnTo>
                    <a:pt x="53" y="30"/>
                  </a:lnTo>
                  <a:lnTo>
                    <a:pt x="49" y="34"/>
                  </a:lnTo>
                  <a:lnTo>
                    <a:pt x="45" y="40"/>
                  </a:lnTo>
                  <a:lnTo>
                    <a:pt x="43" y="44"/>
                  </a:lnTo>
                  <a:lnTo>
                    <a:pt x="43" y="44"/>
                  </a:lnTo>
                  <a:lnTo>
                    <a:pt x="43" y="55"/>
                  </a:lnTo>
                  <a:lnTo>
                    <a:pt x="45" y="65"/>
                  </a:lnTo>
                  <a:lnTo>
                    <a:pt x="51" y="72"/>
                  </a:lnTo>
                  <a:lnTo>
                    <a:pt x="59" y="80"/>
                  </a:lnTo>
                  <a:lnTo>
                    <a:pt x="66" y="84"/>
                  </a:lnTo>
                  <a:lnTo>
                    <a:pt x="76" y="84"/>
                  </a:lnTo>
                  <a:lnTo>
                    <a:pt x="83" y="84"/>
                  </a:lnTo>
                  <a:lnTo>
                    <a:pt x="91" y="80"/>
                  </a:lnTo>
                  <a:lnTo>
                    <a:pt x="91" y="80"/>
                  </a:lnTo>
                  <a:lnTo>
                    <a:pt x="95" y="74"/>
                  </a:lnTo>
                  <a:lnTo>
                    <a:pt x="97" y="67"/>
                  </a:lnTo>
                  <a:lnTo>
                    <a:pt x="99" y="59"/>
                  </a:lnTo>
                  <a:lnTo>
                    <a:pt x="99" y="51"/>
                  </a:lnTo>
                  <a:lnTo>
                    <a:pt x="97" y="44"/>
                  </a:lnTo>
                  <a:lnTo>
                    <a:pt x="93" y="36"/>
                  </a:lnTo>
                  <a:lnTo>
                    <a:pt x="89" y="30"/>
                  </a:lnTo>
                  <a:lnTo>
                    <a:pt x="85" y="27"/>
                  </a:lnTo>
                  <a:lnTo>
                    <a:pt x="85" y="27"/>
                  </a:lnTo>
                  <a:close/>
                  <a:moveTo>
                    <a:pt x="78" y="28"/>
                  </a:moveTo>
                  <a:lnTo>
                    <a:pt x="78" y="28"/>
                  </a:lnTo>
                  <a:lnTo>
                    <a:pt x="76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2" y="30"/>
                  </a:lnTo>
                  <a:lnTo>
                    <a:pt x="70" y="28"/>
                  </a:lnTo>
                  <a:lnTo>
                    <a:pt x="78" y="28"/>
                  </a:lnTo>
                  <a:close/>
                  <a:moveTo>
                    <a:pt x="68" y="80"/>
                  </a:moveTo>
                  <a:lnTo>
                    <a:pt x="68" y="80"/>
                  </a:lnTo>
                  <a:lnTo>
                    <a:pt x="61" y="76"/>
                  </a:lnTo>
                  <a:lnTo>
                    <a:pt x="55" y="72"/>
                  </a:lnTo>
                  <a:lnTo>
                    <a:pt x="51" y="65"/>
                  </a:lnTo>
                  <a:lnTo>
                    <a:pt x="49" y="57"/>
                  </a:lnTo>
                  <a:lnTo>
                    <a:pt x="49" y="49"/>
                  </a:lnTo>
                  <a:lnTo>
                    <a:pt x="51" y="42"/>
                  </a:lnTo>
                  <a:lnTo>
                    <a:pt x="55" y="34"/>
                  </a:lnTo>
                  <a:lnTo>
                    <a:pt x="61" y="28"/>
                  </a:lnTo>
                  <a:lnTo>
                    <a:pt x="61" y="28"/>
                  </a:lnTo>
                  <a:lnTo>
                    <a:pt x="64" y="28"/>
                  </a:lnTo>
                  <a:lnTo>
                    <a:pt x="66" y="30"/>
                  </a:lnTo>
                  <a:lnTo>
                    <a:pt x="72" y="36"/>
                  </a:lnTo>
                  <a:lnTo>
                    <a:pt x="76" y="46"/>
                  </a:lnTo>
                  <a:lnTo>
                    <a:pt x="78" y="53"/>
                  </a:lnTo>
                  <a:lnTo>
                    <a:pt x="78" y="53"/>
                  </a:lnTo>
                  <a:lnTo>
                    <a:pt x="78" y="61"/>
                  </a:lnTo>
                  <a:lnTo>
                    <a:pt x="76" y="68"/>
                  </a:lnTo>
                  <a:lnTo>
                    <a:pt x="74" y="74"/>
                  </a:lnTo>
                  <a:lnTo>
                    <a:pt x="68" y="80"/>
                  </a:lnTo>
                  <a:lnTo>
                    <a:pt x="68" y="80"/>
                  </a:lnTo>
                  <a:close/>
                  <a:moveTo>
                    <a:pt x="82" y="70"/>
                  </a:moveTo>
                  <a:lnTo>
                    <a:pt x="82" y="70"/>
                  </a:lnTo>
                  <a:lnTo>
                    <a:pt x="83" y="67"/>
                  </a:lnTo>
                  <a:lnTo>
                    <a:pt x="87" y="65"/>
                  </a:lnTo>
                  <a:lnTo>
                    <a:pt x="91" y="61"/>
                  </a:lnTo>
                  <a:lnTo>
                    <a:pt x="93" y="57"/>
                  </a:lnTo>
                  <a:lnTo>
                    <a:pt x="93" y="57"/>
                  </a:lnTo>
                  <a:lnTo>
                    <a:pt x="95" y="59"/>
                  </a:lnTo>
                  <a:lnTo>
                    <a:pt x="95" y="59"/>
                  </a:lnTo>
                  <a:lnTo>
                    <a:pt x="93" y="63"/>
                  </a:lnTo>
                  <a:lnTo>
                    <a:pt x="89" y="65"/>
                  </a:lnTo>
                  <a:lnTo>
                    <a:pt x="85" y="67"/>
                  </a:lnTo>
                  <a:lnTo>
                    <a:pt x="82" y="70"/>
                  </a:lnTo>
                  <a:lnTo>
                    <a:pt x="82" y="70"/>
                  </a:lnTo>
                  <a:close/>
                  <a:moveTo>
                    <a:pt x="95" y="49"/>
                  </a:moveTo>
                  <a:lnTo>
                    <a:pt x="95" y="49"/>
                  </a:lnTo>
                  <a:lnTo>
                    <a:pt x="93" y="53"/>
                  </a:lnTo>
                  <a:lnTo>
                    <a:pt x="89" y="55"/>
                  </a:lnTo>
                  <a:lnTo>
                    <a:pt x="89" y="55"/>
                  </a:lnTo>
                  <a:lnTo>
                    <a:pt x="91" y="51"/>
                  </a:lnTo>
                  <a:lnTo>
                    <a:pt x="93" y="51"/>
                  </a:lnTo>
                  <a:lnTo>
                    <a:pt x="95" y="49"/>
                  </a:lnTo>
                  <a:lnTo>
                    <a:pt x="95" y="49"/>
                  </a:lnTo>
                  <a:close/>
                  <a:moveTo>
                    <a:pt x="93" y="46"/>
                  </a:moveTo>
                  <a:lnTo>
                    <a:pt x="93" y="46"/>
                  </a:lnTo>
                  <a:lnTo>
                    <a:pt x="89" y="48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9" y="46"/>
                  </a:lnTo>
                  <a:lnTo>
                    <a:pt x="91" y="42"/>
                  </a:lnTo>
                  <a:lnTo>
                    <a:pt x="91" y="42"/>
                  </a:lnTo>
                  <a:lnTo>
                    <a:pt x="93" y="44"/>
                  </a:lnTo>
                  <a:lnTo>
                    <a:pt x="93" y="46"/>
                  </a:lnTo>
                  <a:lnTo>
                    <a:pt x="93" y="46"/>
                  </a:lnTo>
                  <a:close/>
                  <a:moveTo>
                    <a:pt x="91" y="38"/>
                  </a:moveTo>
                  <a:lnTo>
                    <a:pt x="91" y="38"/>
                  </a:lnTo>
                  <a:lnTo>
                    <a:pt x="83" y="42"/>
                  </a:lnTo>
                  <a:lnTo>
                    <a:pt x="83" y="42"/>
                  </a:lnTo>
                  <a:lnTo>
                    <a:pt x="85" y="38"/>
                  </a:lnTo>
                  <a:lnTo>
                    <a:pt x="89" y="36"/>
                  </a:lnTo>
                  <a:lnTo>
                    <a:pt x="89" y="36"/>
                  </a:lnTo>
                  <a:lnTo>
                    <a:pt x="91" y="38"/>
                  </a:lnTo>
                  <a:lnTo>
                    <a:pt x="91" y="3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29"/>
            <p:cNvSpPr>
              <a:spLocks noEditPoints="1"/>
            </p:cNvSpPr>
            <p:nvPr/>
          </p:nvSpPr>
          <p:spPr bwMode="auto">
            <a:xfrm>
              <a:off x="3868738" y="2171700"/>
              <a:ext cx="166688" cy="185738"/>
            </a:xfrm>
            <a:custGeom>
              <a:avLst/>
              <a:gdLst/>
              <a:ahLst/>
              <a:cxnLst>
                <a:cxn ang="0">
                  <a:pos x="63" y="117"/>
                </a:cxn>
                <a:cxn ang="0">
                  <a:pos x="57" y="40"/>
                </a:cxn>
                <a:cxn ang="0">
                  <a:pos x="48" y="80"/>
                </a:cxn>
                <a:cxn ang="0">
                  <a:pos x="34" y="117"/>
                </a:cxn>
                <a:cxn ang="0">
                  <a:pos x="2" y="101"/>
                </a:cxn>
                <a:cxn ang="0">
                  <a:pos x="34" y="4"/>
                </a:cxn>
                <a:cxn ang="0">
                  <a:pos x="46" y="18"/>
                </a:cxn>
                <a:cxn ang="0">
                  <a:pos x="88" y="4"/>
                </a:cxn>
                <a:cxn ang="0">
                  <a:pos x="99" y="27"/>
                </a:cxn>
                <a:cxn ang="0">
                  <a:pos x="95" y="40"/>
                </a:cxn>
                <a:cxn ang="0">
                  <a:pos x="80" y="8"/>
                </a:cxn>
                <a:cxn ang="0">
                  <a:pos x="53" y="16"/>
                </a:cxn>
                <a:cxn ang="0">
                  <a:pos x="38" y="10"/>
                </a:cxn>
                <a:cxn ang="0">
                  <a:pos x="27" y="75"/>
                </a:cxn>
                <a:cxn ang="0">
                  <a:pos x="42" y="98"/>
                </a:cxn>
                <a:cxn ang="0">
                  <a:pos x="57" y="27"/>
                </a:cxn>
                <a:cxn ang="0">
                  <a:pos x="80" y="37"/>
                </a:cxn>
                <a:cxn ang="0">
                  <a:pos x="86" y="100"/>
                </a:cxn>
                <a:cxn ang="0">
                  <a:pos x="7" y="39"/>
                </a:cxn>
                <a:cxn ang="0">
                  <a:pos x="17" y="23"/>
                </a:cxn>
                <a:cxn ang="0">
                  <a:pos x="59" y="39"/>
                </a:cxn>
                <a:cxn ang="0">
                  <a:pos x="59" y="39"/>
                </a:cxn>
                <a:cxn ang="0">
                  <a:pos x="19" y="39"/>
                </a:cxn>
                <a:cxn ang="0">
                  <a:pos x="6" y="52"/>
                </a:cxn>
                <a:cxn ang="0">
                  <a:pos x="70" y="35"/>
                </a:cxn>
                <a:cxn ang="0">
                  <a:pos x="68" y="46"/>
                </a:cxn>
                <a:cxn ang="0">
                  <a:pos x="70" y="42"/>
                </a:cxn>
                <a:cxn ang="0">
                  <a:pos x="15" y="52"/>
                </a:cxn>
                <a:cxn ang="0">
                  <a:pos x="17" y="42"/>
                </a:cxn>
                <a:cxn ang="0">
                  <a:pos x="65" y="61"/>
                </a:cxn>
                <a:cxn ang="0">
                  <a:pos x="76" y="46"/>
                </a:cxn>
                <a:cxn ang="0">
                  <a:pos x="7" y="75"/>
                </a:cxn>
                <a:cxn ang="0">
                  <a:pos x="17" y="54"/>
                </a:cxn>
                <a:cxn ang="0">
                  <a:pos x="67" y="71"/>
                </a:cxn>
                <a:cxn ang="0">
                  <a:pos x="76" y="56"/>
                </a:cxn>
                <a:cxn ang="0">
                  <a:pos x="15" y="75"/>
                </a:cxn>
                <a:cxn ang="0">
                  <a:pos x="19" y="67"/>
                </a:cxn>
                <a:cxn ang="0">
                  <a:pos x="67" y="84"/>
                </a:cxn>
                <a:cxn ang="0">
                  <a:pos x="70" y="77"/>
                </a:cxn>
                <a:cxn ang="0">
                  <a:pos x="63" y="84"/>
                </a:cxn>
                <a:cxn ang="0">
                  <a:pos x="67" y="75"/>
                </a:cxn>
                <a:cxn ang="0">
                  <a:pos x="17" y="84"/>
                </a:cxn>
                <a:cxn ang="0">
                  <a:pos x="11" y="90"/>
                </a:cxn>
                <a:cxn ang="0">
                  <a:pos x="7" y="82"/>
                </a:cxn>
                <a:cxn ang="0">
                  <a:pos x="6" y="90"/>
                </a:cxn>
                <a:cxn ang="0">
                  <a:pos x="78" y="90"/>
                </a:cxn>
                <a:cxn ang="0">
                  <a:pos x="13" y="96"/>
                </a:cxn>
                <a:cxn ang="0">
                  <a:pos x="15" y="92"/>
                </a:cxn>
                <a:cxn ang="0">
                  <a:pos x="78" y="100"/>
                </a:cxn>
                <a:cxn ang="0">
                  <a:pos x="74" y="100"/>
                </a:cxn>
                <a:cxn ang="0">
                  <a:pos x="72" y="113"/>
                </a:cxn>
                <a:cxn ang="0">
                  <a:pos x="11" y="113"/>
                </a:cxn>
                <a:cxn ang="0">
                  <a:pos x="13" y="109"/>
                </a:cxn>
              </a:cxnLst>
              <a:rect l="0" t="0" r="r" b="b"/>
              <a:pathLst>
                <a:path w="105" h="117">
                  <a:moveTo>
                    <a:pt x="105" y="101"/>
                  </a:moveTo>
                  <a:lnTo>
                    <a:pt x="105" y="101"/>
                  </a:lnTo>
                  <a:lnTo>
                    <a:pt x="89" y="117"/>
                  </a:lnTo>
                  <a:lnTo>
                    <a:pt x="89" y="117"/>
                  </a:lnTo>
                  <a:lnTo>
                    <a:pt x="70" y="117"/>
                  </a:lnTo>
                  <a:lnTo>
                    <a:pt x="63" y="117"/>
                  </a:lnTo>
                  <a:lnTo>
                    <a:pt x="59" y="115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59" y="77"/>
                  </a:lnTo>
                  <a:lnTo>
                    <a:pt x="59" y="58"/>
                  </a:lnTo>
                  <a:lnTo>
                    <a:pt x="57" y="40"/>
                  </a:lnTo>
                  <a:lnTo>
                    <a:pt x="57" y="40"/>
                  </a:lnTo>
                  <a:lnTo>
                    <a:pt x="53" y="44"/>
                  </a:lnTo>
                  <a:lnTo>
                    <a:pt x="51" y="46"/>
                  </a:lnTo>
                  <a:lnTo>
                    <a:pt x="48" y="56"/>
                  </a:lnTo>
                  <a:lnTo>
                    <a:pt x="48" y="80"/>
                  </a:lnTo>
                  <a:lnTo>
                    <a:pt x="48" y="80"/>
                  </a:lnTo>
                  <a:lnTo>
                    <a:pt x="48" y="90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6" y="105"/>
                  </a:lnTo>
                  <a:lnTo>
                    <a:pt x="42" y="109"/>
                  </a:lnTo>
                  <a:lnTo>
                    <a:pt x="34" y="117"/>
                  </a:lnTo>
                  <a:lnTo>
                    <a:pt x="34" y="117"/>
                  </a:lnTo>
                  <a:lnTo>
                    <a:pt x="19" y="117"/>
                  </a:lnTo>
                  <a:lnTo>
                    <a:pt x="6" y="117"/>
                  </a:lnTo>
                  <a:lnTo>
                    <a:pt x="6" y="117"/>
                  </a:lnTo>
                  <a:lnTo>
                    <a:pt x="4" y="111"/>
                  </a:lnTo>
                  <a:lnTo>
                    <a:pt x="2" y="101"/>
                  </a:lnTo>
                  <a:lnTo>
                    <a:pt x="0" y="7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34" y="4"/>
                  </a:lnTo>
                  <a:lnTo>
                    <a:pt x="40" y="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48" y="12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53" y="10"/>
                  </a:lnTo>
                  <a:lnTo>
                    <a:pt x="65" y="2"/>
                  </a:lnTo>
                  <a:lnTo>
                    <a:pt x="70" y="0"/>
                  </a:lnTo>
                  <a:lnTo>
                    <a:pt x="76" y="0"/>
                  </a:lnTo>
                  <a:lnTo>
                    <a:pt x="82" y="2"/>
                  </a:lnTo>
                  <a:lnTo>
                    <a:pt x="88" y="4"/>
                  </a:lnTo>
                  <a:lnTo>
                    <a:pt x="88" y="4"/>
                  </a:lnTo>
                  <a:lnTo>
                    <a:pt x="91" y="8"/>
                  </a:lnTo>
                  <a:lnTo>
                    <a:pt x="95" y="14"/>
                  </a:lnTo>
                  <a:lnTo>
                    <a:pt x="97" y="19"/>
                  </a:lnTo>
                  <a:lnTo>
                    <a:pt x="99" y="27"/>
                  </a:lnTo>
                  <a:lnTo>
                    <a:pt x="99" y="27"/>
                  </a:lnTo>
                  <a:lnTo>
                    <a:pt x="103" y="65"/>
                  </a:lnTo>
                  <a:lnTo>
                    <a:pt x="105" y="101"/>
                  </a:lnTo>
                  <a:lnTo>
                    <a:pt x="105" y="101"/>
                  </a:lnTo>
                  <a:close/>
                  <a:moveTo>
                    <a:pt x="97" y="58"/>
                  </a:moveTo>
                  <a:lnTo>
                    <a:pt x="97" y="58"/>
                  </a:lnTo>
                  <a:lnTo>
                    <a:pt x="95" y="40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1" y="18"/>
                  </a:lnTo>
                  <a:lnTo>
                    <a:pt x="88" y="14"/>
                  </a:lnTo>
                  <a:lnTo>
                    <a:pt x="84" y="10"/>
                  </a:lnTo>
                  <a:lnTo>
                    <a:pt x="80" y="8"/>
                  </a:lnTo>
                  <a:lnTo>
                    <a:pt x="74" y="6"/>
                  </a:lnTo>
                  <a:lnTo>
                    <a:pt x="68" y="6"/>
                  </a:lnTo>
                  <a:lnTo>
                    <a:pt x="65" y="8"/>
                  </a:lnTo>
                  <a:lnTo>
                    <a:pt x="59" y="10"/>
                  </a:lnTo>
                  <a:lnTo>
                    <a:pt x="59" y="10"/>
                  </a:lnTo>
                  <a:lnTo>
                    <a:pt x="53" y="16"/>
                  </a:lnTo>
                  <a:lnTo>
                    <a:pt x="49" y="19"/>
                  </a:lnTo>
                  <a:lnTo>
                    <a:pt x="42" y="31"/>
                  </a:lnTo>
                  <a:lnTo>
                    <a:pt x="42" y="31"/>
                  </a:lnTo>
                  <a:lnTo>
                    <a:pt x="40" y="21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0" y="8"/>
                  </a:lnTo>
                  <a:lnTo>
                    <a:pt x="23" y="10"/>
                  </a:lnTo>
                  <a:lnTo>
                    <a:pt x="23" y="10"/>
                  </a:lnTo>
                  <a:lnTo>
                    <a:pt x="23" y="31"/>
                  </a:lnTo>
                  <a:lnTo>
                    <a:pt x="25" y="52"/>
                  </a:lnTo>
                  <a:lnTo>
                    <a:pt x="27" y="75"/>
                  </a:lnTo>
                  <a:lnTo>
                    <a:pt x="27" y="98"/>
                  </a:lnTo>
                  <a:lnTo>
                    <a:pt x="27" y="98"/>
                  </a:lnTo>
                  <a:lnTo>
                    <a:pt x="28" y="98"/>
                  </a:lnTo>
                  <a:lnTo>
                    <a:pt x="32" y="98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2" y="71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6" y="40"/>
                  </a:lnTo>
                  <a:lnTo>
                    <a:pt x="51" y="33"/>
                  </a:lnTo>
                  <a:lnTo>
                    <a:pt x="57" y="27"/>
                  </a:lnTo>
                  <a:lnTo>
                    <a:pt x="63" y="25"/>
                  </a:lnTo>
                  <a:lnTo>
                    <a:pt x="63" y="25"/>
                  </a:lnTo>
                  <a:lnTo>
                    <a:pt x="68" y="25"/>
                  </a:lnTo>
                  <a:lnTo>
                    <a:pt x="74" y="27"/>
                  </a:lnTo>
                  <a:lnTo>
                    <a:pt x="78" y="31"/>
                  </a:lnTo>
                  <a:lnTo>
                    <a:pt x="80" y="37"/>
                  </a:lnTo>
                  <a:lnTo>
                    <a:pt x="80" y="37"/>
                  </a:lnTo>
                  <a:lnTo>
                    <a:pt x="82" y="56"/>
                  </a:lnTo>
                  <a:lnTo>
                    <a:pt x="84" y="73"/>
                  </a:lnTo>
                  <a:lnTo>
                    <a:pt x="84" y="88"/>
                  </a:lnTo>
                  <a:lnTo>
                    <a:pt x="86" y="100"/>
                  </a:lnTo>
                  <a:lnTo>
                    <a:pt x="86" y="100"/>
                  </a:lnTo>
                  <a:lnTo>
                    <a:pt x="99" y="96"/>
                  </a:lnTo>
                  <a:lnTo>
                    <a:pt x="99" y="96"/>
                  </a:lnTo>
                  <a:lnTo>
                    <a:pt x="99" y="79"/>
                  </a:lnTo>
                  <a:lnTo>
                    <a:pt x="97" y="58"/>
                  </a:lnTo>
                  <a:lnTo>
                    <a:pt x="97" y="58"/>
                  </a:lnTo>
                  <a:close/>
                  <a:moveTo>
                    <a:pt x="7" y="39"/>
                  </a:moveTo>
                  <a:lnTo>
                    <a:pt x="7" y="39"/>
                  </a:lnTo>
                  <a:lnTo>
                    <a:pt x="13" y="31"/>
                  </a:lnTo>
                  <a:lnTo>
                    <a:pt x="17" y="27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1" y="31"/>
                  </a:lnTo>
                  <a:lnTo>
                    <a:pt x="7" y="39"/>
                  </a:lnTo>
                  <a:lnTo>
                    <a:pt x="7" y="39"/>
                  </a:lnTo>
                  <a:close/>
                  <a:moveTo>
                    <a:pt x="59" y="39"/>
                  </a:moveTo>
                  <a:lnTo>
                    <a:pt x="59" y="39"/>
                  </a:lnTo>
                  <a:lnTo>
                    <a:pt x="70" y="29"/>
                  </a:lnTo>
                  <a:lnTo>
                    <a:pt x="70" y="29"/>
                  </a:lnTo>
                  <a:lnTo>
                    <a:pt x="63" y="33"/>
                  </a:lnTo>
                  <a:lnTo>
                    <a:pt x="59" y="35"/>
                  </a:lnTo>
                  <a:lnTo>
                    <a:pt x="59" y="39"/>
                  </a:lnTo>
                  <a:lnTo>
                    <a:pt x="59" y="39"/>
                  </a:lnTo>
                  <a:close/>
                  <a:moveTo>
                    <a:pt x="6" y="52"/>
                  </a:moveTo>
                  <a:lnTo>
                    <a:pt x="6" y="52"/>
                  </a:lnTo>
                  <a:lnTo>
                    <a:pt x="11" y="44"/>
                  </a:lnTo>
                  <a:lnTo>
                    <a:pt x="15" y="40"/>
                  </a:lnTo>
                  <a:lnTo>
                    <a:pt x="19" y="39"/>
                  </a:lnTo>
                  <a:lnTo>
                    <a:pt x="19" y="39"/>
                  </a:lnTo>
                  <a:lnTo>
                    <a:pt x="19" y="35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11" y="42"/>
                  </a:lnTo>
                  <a:lnTo>
                    <a:pt x="7" y="48"/>
                  </a:lnTo>
                  <a:lnTo>
                    <a:pt x="6" y="52"/>
                  </a:lnTo>
                  <a:lnTo>
                    <a:pt x="6" y="52"/>
                  </a:lnTo>
                  <a:close/>
                  <a:moveTo>
                    <a:pt x="63" y="46"/>
                  </a:moveTo>
                  <a:lnTo>
                    <a:pt x="63" y="46"/>
                  </a:lnTo>
                  <a:lnTo>
                    <a:pt x="67" y="40"/>
                  </a:lnTo>
                  <a:lnTo>
                    <a:pt x="70" y="35"/>
                  </a:lnTo>
                  <a:lnTo>
                    <a:pt x="70" y="35"/>
                  </a:lnTo>
                  <a:lnTo>
                    <a:pt x="65" y="40"/>
                  </a:lnTo>
                  <a:lnTo>
                    <a:pt x="63" y="42"/>
                  </a:lnTo>
                  <a:lnTo>
                    <a:pt x="63" y="46"/>
                  </a:lnTo>
                  <a:lnTo>
                    <a:pt x="63" y="46"/>
                  </a:lnTo>
                  <a:close/>
                  <a:moveTo>
                    <a:pt x="68" y="46"/>
                  </a:moveTo>
                  <a:lnTo>
                    <a:pt x="68" y="46"/>
                  </a:lnTo>
                  <a:lnTo>
                    <a:pt x="74" y="42"/>
                  </a:lnTo>
                  <a:lnTo>
                    <a:pt x="76" y="39"/>
                  </a:lnTo>
                  <a:lnTo>
                    <a:pt x="74" y="35"/>
                  </a:lnTo>
                  <a:lnTo>
                    <a:pt x="74" y="35"/>
                  </a:lnTo>
                  <a:lnTo>
                    <a:pt x="72" y="39"/>
                  </a:lnTo>
                  <a:lnTo>
                    <a:pt x="70" y="42"/>
                  </a:lnTo>
                  <a:lnTo>
                    <a:pt x="68" y="44"/>
                  </a:lnTo>
                  <a:lnTo>
                    <a:pt x="68" y="46"/>
                  </a:lnTo>
                  <a:lnTo>
                    <a:pt x="68" y="46"/>
                  </a:lnTo>
                  <a:close/>
                  <a:moveTo>
                    <a:pt x="11" y="56"/>
                  </a:moveTo>
                  <a:lnTo>
                    <a:pt x="11" y="56"/>
                  </a:lnTo>
                  <a:lnTo>
                    <a:pt x="15" y="52"/>
                  </a:lnTo>
                  <a:lnTo>
                    <a:pt x="15" y="50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17" y="42"/>
                  </a:lnTo>
                  <a:lnTo>
                    <a:pt x="17" y="42"/>
                  </a:lnTo>
                  <a:lnTo>
                    <a:pt x="13" y="50"/>
                  </a:lnTo>
                  <a:lnTo>
                    <a:pt x="11" y="52"/>
                  </a:lnTo>
                  <a:lnTo>
                    <a:pt x="11" y="56"/>
                  </a:lnTo>
                  <a:lnTo>
                    <a:pt x="11" y="56"/>
                  </a:lnTo>
                  <a:close/>
                  <a:moveTo>
                    <a:pt x="65" y="61"/>
                  </a:moveTo>
                  <a:lnTo>
                    <a:pt x="65" y="61"/>
                  </a:lnTo>
                  <a:lnTo>
                    <a:pt x="70" y="56"/>
                  </a:lnTo>
                  <a:lnTo>
                    <a:pt x="72" y="52"/>
                  </a:lnTo>
                  <a:lnTo>
                    <a:pt x="76" y="50"/>
                  </a:lnTo>
                  <a:lnTo>
                    <a:pt x="76" y="50"/>
                  </a:lnTo>
                  <a:lnTo>
                    <a:pt x="76" y="48"/>
                  </a:lnTo>
                  <a:lnTo>
                    <a:pt x="76" y="46"/>
                  </a:lnTo>
                  <a:lnTo>
                    <a:pt x="76" y="46"/>
                  </a:lnTo>
                  <a:lnTo>
                    <a:pt x="68" y="54"/>
                  </a:lnTo>
                  <a:lnTo>
                    <a:pt x="65" y="61"/>
                  </a:lnTo>
                  <a:lnTo>
                    <a:pt x="65" y="61"/>
                  </a:lnTo>
                  <a:close/>
                  <a:moveTo>
                    <a:pt x="7" y="75"/>
                  </a:moveTo>
                  <a:lnTo>
                    <a:pt x="7" y="75"/>
                  </a:lnTo>
                  <a:lnTo>
                    <a:pt x="13" y="67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19" y="58"/>
                  </a:lnTo>
                  <a:lnTo>
                    <a:pt x="17" y="54"/>
                  </a:lnTo>
                  <a:lnTo>
                    <a:pt x="17" y="54"/>
                  </a:lnTo>
                  <a:lnTo>
                    <a:pt x="11" y="63"/>
                  </a:lnTo>
                  <a:lnTo>
                    <a:pt x="7" y="69"/>
                  </a:lnTo>
                  <a:lnTo>
                    <a:pt x="7" y="75"/>
                  </a:lnTo>
                  <a:lnTo>
                    <a:pt x="7" y="75"/>
                  </a:lnTo>
                  <a:close/>
                  <a:moveTo>
                    <a:pt x="67" y="71"/>
                  </a:moveTo>
                  <a:lnTo>
                    <a:pt x="67" y="71"/>
                  </a:lnTo>
                  <a:lnTo>
                    <a:pt x="72" y="65"/>
                  </a:lnTo>
                  <a:lnTo>
                    <a:pt x="78" y="61"/>
                  </a:lnTo>
                  <a:lnTo>
                    <a:pt x="78" y="61"/>
                  </a:lnTo>
                  <a:lnTo>
                    <a:pt x="76" y="58"/>
                  </a:lnTo>
                  <a:lnTo>
                    <a:pt x="76" y="56"/>
                  </a:lnTo>
                  <a:lnTo>
                    <a:pt x="76" y="56"/>
                  </a:lnTo>
                  <a:lnTo>
                    <a:pt x="70" y="63"/>
                  </a:lnTo>
                  <a:lnTo>
                    <a:pt x="68" y="67"/>
                  </a:lnTo>
                  <a:lnTo>
                    <a:pt x="67" y="71"/>
                  </a:lnTo>
                  <a:lnTo>
                    <a:pt x="67" y="71"/>
                  </a:lnTo>
                  <a:close/>
                  <a:moveTo>
                    <a:pt x="15" y="75"/>
                  </a:moveTo>
                  <a:lnTo>
                    <a:pt x="15" y="75"/>
                  </a:lnTo>
                  <a:lnTo>
                    <a:pt x="17" y="73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9" y="69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7" y="71"/>
                  </a:lnTo>
                  <a:lnTo>
                    <a:pt x="15" y="75"/>
                  </a:lnTo>
                  <a:lnTo>
                    <a:pt x="15" y="75"/>
                  </a:lnTo>
                  <a:lnTo>
                    <a:pt x="15" y="75"/>
                  </a:lnTo>
                  <a:close/>
                  <a:moveTo>
                    <a:pt x="67" y="84"/>
                  </a:moveTo>
                  <a:lnTo>
                    <a:pt x="67" y="84"/>
                  </a:lnTo>
                  <a:lnTo>
                    <a:pt x="70" y="80"/>
                  </a:lnTo>
                  <a:lnTo>
                    <a:pt x="74" y="77"/>
                  </a:lnTo>
                  <a:lnTo>
                    <a:pt x="76" y="73"/>
                  </a:lnTo>
                  <a:lnTo>
                    <a:pt x="78" y="67"/>
                  </a:lnTo>
                  <a:lnTo>
                    <a:pt x="78" y="67"/>
                  </a:lnTo>
                  <a:lnTo>
                    <a:pt x="70" y="77"/>
                  </a:lnTo>
                  <a:lnTo>
                    <a:pt x="67" y="84"/>
                  </a:lnTo>
                  <a:lnTo>
                    <a:pt x="67" y="84"/>
                  </a:lnTo>
                  <a:close/>
                  <a:moveTo>
                    <a:pt x="63" y="79"/>
                  </a:moveTo>
                  <a:lnTo>
                    <a:pt x="63" y="79"/>
                  </a:lnTo>
                  <a:lnTo>
                    <a:pt x="61" y="82"/>
                  </a:lnTo>
                  <a:lnTo>
                    <a:pt x="63" y="84"/>
                  </a:lnTo>
                  <a:lnTo>
                    <a:pt x="63" y="84"/>
                  </a:lnTo>
                  <a:lnTo>
                    <a:pt x="63" y="82"/>
                  </a:lnTo>
                  <a:lnTo>
                    <a:pt x="65" y="80"/>
                  </a:lnTo>
                  <a:lnTo>
                    <a:pt x="67" y="77"/>
                  </a:lnTo>
                  <a:lnTo>
                    <a:pt x="67" y="75"/>
                  </a:lnTo>
                  <a:lnTo>
                    <a:pt x="67" y="75"/>
                  </a:lnTo>
                  <a:lnTo>
                    <a:pt x="65" y="77"/>
                  </a:lnTo>
                  <a:lnTo>
                    <a:pt x="63" y="79"/>
                  </a:lnTo>
                  <a:lnTo>
                    <a:pt x="63" y="79"/>
                  </a:lnTo>
                  <a:close/>
                  <a:moveTo>
                    <a:pt x="11" y="90"/>
                  </a:moveTo>
                  <a:lnTo>
                    <a:pt x="11" y="90"/>
                  </a:lnTo>
                  <a:lnTo>
                    <a:pt x="17" y="84"/>
                  </a:lnTo>
                  <a:lnTo>
                    <a:pt x="19" y="80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5" y="84"/>
                  </a:lnTo>
                  <a:lnTo>
                    <a:pt x="11" y="86"/>
                  </a:lnTo>
                  <a:lnTo>
                    <a:pt x="11" y="90"/>
                  </a:lnTo>
                  <a:lnTo>
                    <a:pt x="11" y="90"/>
                  </a:lnTo>
                  <a:close/>
                  <a:moveTo>
                    <a:pt x="6" y="90"/>
                  </a:moveTo>
                  <a:lnTo>
                    <a:pt x="6" y="90"/>
                  </a:lnTo>
                  <a:lnTo>
                    <a:pt x="7" y="88"/>
                  </a:lnTo>
                  <a:lnTo>
                    <a:pt x="7" y="86"/>
                  </a:lnTo>
                  <a:lnTo>
                    <a:pt x="7" y="82"/>
                  </a:lnTo>
                  <a:lnTo>
                    <a:pt x="7" y="79"/>
                  </a:lnTo>
                  <a:lnTo>
                    <a:pt x="7" y="79"/>
                  </a:lnTo>
                  <a:lnTo>
                    <a:pt x="6" y="80"/>
                  </a:lnTo>
                  <a:lnTo>
                    <a:pt x="6" y="84"/>
                  </a:lnTo>
                  <a:lnTo>
                    <a:pt x="6" y="88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70" y="96"/>
                  </a:moveTo>
                  <a:lnTo>
                    <a:pt x="70" y="96"/>
                  </a:lnTo>
                  <a:lnTo>
                    <a:pt x="74" y="94"/>
                  </a:lnTo>
                  <a:lnTo>
                    <a:pt x="78" y="90"/>
                  </a:lnTo>
                  <a:lnTo>
                    <a:pt x="78" y="90"/>
                  </a:lnTo>
                  <a:lnTo>
                    <a:pt x="78" y="88"/>
                  </a:lnTo>
                  <a:lnTo>
                    <a:pt x="76" y="86"/>
                  </a:lnTo>
                  <a:lnTo>
                    <a:pt x="76" y="86"/>
                  </a:lnTo>
                  <a:lnTo>
                    <a:pt x="70" y="96"/>
                  </a:lnTo>
                  <a:lnTo>
                    <a:pt x="70" y="96"/>
                  </a:lnTo>
                  <a:close/>
                  <a:moveTo>
                    <a:pt x="13" y="96"/>
                  </a:moveTo>
                  <a:lnTo>
                    <a:pt x="13" y="96"/>
                  </a:lnTo>
                  <a:lnTo>
                    <a:pt x="17" y="94"/>
                  </a:lnTo>
                  <a:lnTo>
                    <a:pt x="19" y="92"/>
                  </a:lnTo>
                  <a:lnTo>
                    <a:pt x="19" y="88"/>
                  </a:lnTo>
                  <a:lnTo>
                    <a:pt x="19" y="88"/>
                  </a:lnTo>
                  <a:lnTo>
                    <a:pt x="15" y="92"/>
                  </a:lnTo>
                  <a:lnTo>
                    <a:pt x="13" y="96"/>
                  </a:lnTo>
                  <a:lnTo>
                    <a:pt x="13" y="96"/>
                  </a:lnTo>
                  <a:close/>
                  <a:moveTo>
                    <a:pt x="74" y="101"/>
                  </a:moveTo>
                  <a:lnTo>
                    <a:pt x="74" y="101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8"/>
                  </a:lnTo>
                  <a:lnTo>
                    <a:pt x="76" y="96"/>
                  </a:lnTo>
                  <a:lnTo>
                    <a:pt x="76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4" y="101"/>
                  </a:lnTo>
                  <a:lnTo>
                    <a:pt x="74" y="101"/>
                  </a:lnTo>
                  <a:close/>
                  <a:moveTo>
                    <a:pt x="70" y="113"/>
                  </a:moveTo>
                  <a:lnTo>
                    <a:pt x="70" y="113"/>
                  </a:lnTo>
                  <a:lnTo>
                    <a:pt x="72" y="113"/>
                  </a:lnTo>
                  <a:lnTo>
                    <a:pt x="72" y="113"/>
                  </a:lnTo>
                  <a:lnTo>
                    <a:pt x="74" y="107"/>
                  </a:lnTo>
                  <a:lnTo>
                    <a:pt x="74" y="107"/>
                  </a:lnTo>
                  <a:lnTo>
                    <a:pt x="72" y="109"/>
                  </a:lnTo>
                  <a:lnTo>
                    <a:pt x="70" y="113"/>
                  </a:lnTo>
                  <a:lnTo>
                    <a:pt x="70" y="113"/>
                  </a:lnTo>
                  <a:close/>
                  <a:moveTo>
                    <a:pt x="11" y="113"/>
                  </a:moveTo>
                  <a:lnTo>
                    <a:pt x="11" y="113"/>
                  </a:lnTo>
                  <a:lnTo>
                    <a:pt x="13" y="113"/>
                  </a:lnTo>
                  <a:lnTo>
                    <a:pt x="13" y="113"/>
                  </a:lnTo>
                  <a:lnTo>
                    <a:pt x="15" y="111"/>
                  </a:lnTo>
                  <a:lnTo>
                    <a:pt x="13" y="109"/>
                  </a:lnTo>
                  <a:lnTo>
                    <a:pt x="13" y="109"/>
                  </a:lnTo>
                  <a:lnTo>
                    <a:pt x="11" y="111"/>
                  </a:lnTo>
                  <a:lnTo>
                    <a:pt x="11" y="113"/>
                  </a:lnTo>
                  <a:lnTo>
                    <a:pt x="11" y="11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0"/>
            <p:cNvSpPr>
              <a:spLocks noEditPoints="1"/>
            </p:cNvSpPr>
            <p:nvPr/>
          </p:nvSpPr>
          <p:spPr bwMode="auto">
            <a:xfrm>
              <a:off x="5672138" y="2193925"/>
              <a:ext cx="169863" cy="280988"/>
            </a:xfrm>
            <a:custGeom>
              <a:avLst/>
              <a:gdLst/>
              <a:ahLst/>
              <a:cxnLst>
                <a:cxn ang="0">
                  <a:pos x="70" y="5"/>
                </a:cxn>
                <a:cxn ang="0">
                  <a:pos x="47" y="5"/>
                </a:cxn>
                <a:cxn ang="0">
                  <a:pos x="17" y="23"/>
                </a:cxn>
                <a:cxn ang="0">
                  <a:pos x="0" y="65"/>
                </a:cxn>
                <a:cxn ang="0">
                  <a:pos x="11" y="99"/>
                </a:cxn>
                <a:cxn ang="0">
                  <a:pos x="53" y="108"/>
                </a:cxn>
                <a:cxn ang="0">
                  <a:pos x="67" y="177"/>
                </a:cxn>
                <a:cxn ang="0">
                  <a:pos x="107" y="158"/>
                </a:cxn>
                <a:cxn ang="0">
                  <a:pos x="11" y="61"/>
                </a:cxn>
                <a:cxn ang="0">
                  <a:pos x="7" y="59"/>
                </a:cxn>
                <a:cxn ang="0">
                  <a:pos x="11" y="82"/>
                </a:cxn>
                <a:cxn ang="0">
                  <a:pos x="17" y="80"/>
                </a:cxn>
                <a:cxn ang="0">
                  <a:pos x="17" y="89"/>
                </a:cxn>
                <a:cxn ang="0">
                  <a:pos x="19" y="84"/>
                </a:cxn>
                <a:cxn ang="0">
                  <a:pos x="19" y="87"/>
                </a:cxn>
                <a:cxn ang="0">
                  <a:pos x="25" y="91"/>
                </a:cxn>
                <a:cxn ang="0">
                  <a:pos x="28" y="91"/>
                </a:cxn>
                <a:cxn ang="0">
                  <a:pos x="30" y="99"/>
                </a:cxn>
                <a:cxn ang="0">
                  <a:pos x="36" y="93"/>
                </a:cxn>
                <a:cxn ang="0">
                  <a:pos x="30" y="99"/>
                </a:cxn>
                <a:cxn ang="0">
                  <a:pos x="53" y="95"/>
                </a:cxn>
                <a:cxn ang="0">
                  <a:pos x="51" y="99"/>
                </a:cxn>
                <a:cxn ang="0">
                  <a:pos x="63" y="108"/>
                </a:cxn>
                <a:cxn ang="0">
                  <a:pos x="70" y="93"/>
                </a:cxn>
                <a:cxn ang="0">
                  <a:pos x="72" y="99"/>
                </a:cxn>
                <a:cxn ang="0">
                  <a:pos x="72" y="110"/>
                </a:cxn>
                <a:cxn ang="0">
                  <a:pos x="63" y="116"/>
                </a:cxn>
                <a:cxn ang="0">
                  <a:pos x="70" y="118"/>
                </a:cxn>
                <a:cxn ang="0">
                  <a:pos x="72" y="124"/>
                </a:cxn>
                <a:cxn ang="0">
                  <a:pos x="67" y="124"/>
                </a:cxn>
                <a:cxn ang="0">
                  <a:pos x="68" y="145"/>
                </a:cxn>
                <a:cxn ang="0">
                  <a:pos x="70" y="135"/>
                </a:cxn>
                <a:cxn ang="0">
                  <a:pos x="68" y="133"/>
                </a:cxn>
                <a:cxn ang="0">
                  <a:pos x="72" y="141"/>
                </a:cxn>
                <a:cxn ang="0">
                  <a:pos x="70" y="156"/>
                </a:cxn>
                <a:cxn ang="0">
                  <a:pos x="74" y="150"/>
                </a:cxn>
                <a:cxn ang="0">
                  <a:pos x="70" y="156"/>
                </a:cxn>
                <a:cxn ang="0">
                  <a:pos x="78" y="156"/>
                </a:cxn>
                <a:cxn ang="0">
                  <a:pos x="74" y="82"/>
                </a:cxn>
                <a:cxn ang="0">
                  <a:pos x="36" y="89"/>
                </a:cxn>
                <a:cxn ang="0">
                  <a:pos x="15" y="66"/>
                </a:cxn>
                <a:cxn ang="0">
                  <a:pos x="19" y="36"/>
                </a:cxn>
                <a:cxn ang="0">
                  <a:pos x="51" y="11"/>
                </a:cxn>
                <a:cxn ang="0">
                  <a:pos x="70" y="17"/>
                </a:cxn>
                <a:cxn ang="0">
                  <a:pos x="76" y="5"/>
                </a:cxn>
                <a:cxn ang="0">
                  <a:pos x="99" y="84"/>
                </a:cxn>
                <a:cxn ang="0">
                  <a:pos x="40" y="32"/>
                </a:cxn>
                <a:cxn ang="0">
                  <a:pos x="40" y="68"/>
                </a:cxn>
                <a:cxn ang="0">
                  <a:pos x="65" y="66"/>
                </a:cxn>
                <a:cxn ang="0">
                  <a:pos x="70" y="40"/>
                </a:cxn>
                <a:cxn ang="0">
                  <a:pos x="44" y="28"/>
                </a:cxn>
                <a:cxn ang="0">
                  <a:pos x="47" y="66"/>
                </a:cxn>
                <a:cxn ang="0">
                  <a:pos x="44" y="38"/>
                </a:cxn>
                <a:cxn ang="0">
                  <a:pos x="55" y="47"/>
                </a:cxn>
                <a:cxn ang="0">
                  <a:pos x="51" y="32"/>
                </a:cxn>
                <a:cxn ang="0">
                  <a:pos x="55" y="34"/>
                </a:cxn>
                <a:cxn ang="0">
                  <a:pos x="61" y="44"/>
                </a:cxn>
                <a:cxn ang="0">
                  <a:pos x="63" y="38"/>
                </a:cxn>
                <a:cxn ang="0">
                  <a:pos x="61" y="44"/>
                </a:cxn>
                <a:cxn ang="0">
                  <a:pos x="65" y="49"/>
                </a:cxn>
                <a:cxn ang="0">
                  <a:pos x="65" y="53"/>
                </a:cxn>
              </a:cxnLst>
              <a:rect l="0" t="0" r="r" b="b"/>
              <a:pathLst>
                <a:path w="107" h="177">
                  <a:moveTo>
                    <a:pt x="103" y="2"/>
                  </a:moveTo>
                  <a:lnTo>
                    <a:pt x="103" y="2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5"/>
                  </a:lnTo>
                  <a:lnTo>
                    <a:pt x="68" y="7"/>
                  </a:lnTo>
                  <a:lnTo>
                    <a:pt x="65" y="9"/>
                  </a:lnTo>
                  <a:lnTo>
                    <a:pt x="65" y="9"/>
                  </a:lnTo>
                  <a:lnTo>
                    <a:pt x="57" y="5"/>
                  </a:lnTo>
                  <a:lnTo>
                    <a:pt x="47" y="5"/>
                  </a:lnTo>
                  <a:lnTo>
                    <a:pt x="38" y="9"/>
                  </a:lnTo>
                  <a:lnTo>
                    <a:pt x="30" y="13"/>
                  </a:lnTo>
                  <a:lnTo>
                    <a:pt x="30" y="13"/>
                  </a:lnTo>
                  <a:lnTo>
                    <a:pt x="23" y="17"/>
                  </a:lnTo>
                  <a:lnTo>
                    <a:pt x="17" y="23"/>
                  </a:lnTo>
                  <a:lnTo>
                    <a:pt x="11" y="30"/>
                  </a:lnTo>
                  <a:lnTo>
                    <a:pt x="6" y="38"/>
                  </a:lnTo>
                  <a:lnTo>
                    <a:pt x="4" y="46"/>
                  </a:lnTo>
                  <a:lnTo>
                    <a:pt x="2" y="55"/>
                  </a:lnTo>
                  <a:lnTo>
                    <a:pt x="0" y="65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4" y="86"/>
                  </a:lnTo>
                  <a:lnTo>
                    <a:pt x="7" y="91"/>
                  </a:lnTo>
                  <a:lnTo>
                    <a:pt x="11" y="99"/>
                  </a:lnTo>
                  <a:lnTo>
                    <a:pt x="19" y="103"/>
                  </a:lnTo>
                  <a:lnTo>
                    <a:pt x="26" y="106"/>
                  </a:lnTo>
                  <a:lnTo>
                    <a:pt x="34" y="108"/>
                  </a:lnTo>
                  <a:lnTo>
                    <a:pt x="44" y="110"/>
                  </a:lnTo>
                  <a:lnTo>
                    <a:pt x="53" y="108"/>
                  </a:lnTo>
                  <a:lnTo>
                    <a:pt x="53" y="108"/>
                  </a:lnTo>
                  <a:lnTo>
                    <a:pt x="57" y="143"/>
                  </a:lnTo>
                  <a:lnTo>
                    <a:pt x="61" y="177"/>
                  </a:lnTo>
                  <a:lnTo>
                    <a:pt x="61" y="177"/>
                  </a:lnTo>
                  <a:lnTo>
                    <a:pt x="67" y="177"/>
                  </a:lnTo>
                  <a:lnTo>
                    <a:pt x="74" y="177"/>
                  </a:lnTo>
                  <a:lnTo>
                    <a:pt x="87" y="175"/>
                  </a:lnTo>
                  <a:lnTo>
                    <a:pt x="87" y="175"/>
                  </a:lnTo>
                  <a:lnTo>
                    <a:pt x="97" y="167"/>
                  </a:lnTo>
                  <a:lnTo>
                    <a:pt x="107" y="158"/>
                  </a:lnTo>
                  <a:lnTo>
                    <a:pt x="107" y="158"/>
                  </a:lnTo>
                  <a:lnTo>
                    <a:pt x="103" y="2"/>
                  </a:lnTo>
                  <a:lnTo>
                    <a:pt x="103" y="2"/>
                  </a:lnTo>
                  <a:close/>
                  <a:moveTo>
                    <a:pt x="11" y="61"/>
                  </a:moveTo>
                  <a:lnTo>
                    <a:pt x="11" y="61"/>
                  </a:lnTo>
                  <a:lnTo>
                    <a:pt x="9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59"/>
                  </a:lnTo>
                  <a:lnTo>
                    <a:pt x="11" y="55"/>
                  </a:lnTo>
                  <a:lnTo>
                    <a:pt x="11" y="61"/>
                  </a:lnTo>
                  <a:close/>
                  <a:moveTo>
                    <a:pt x="11" y="82"/>
                  </a:moveTo>
                  <a:lnTo>
                    <a:pt x="11" y="82"/>
                  </a:lnTo>
                  <a:lnTo>
                    <a:pt x="11" y="82"/>
                  </a:lnTo>
                  <a:lnTo>
                    <a:pt x="11" y="80"/>
                  </a:lnTo>
                  <a:lnTo>
                    <a:pt x="13" y="76"/>
                  </a:lnTo>
                  <a:lnTo>
                    <a:pt x="13" y="76"/>
                  </a:lnTo>
                  <a:lnTo>
                    <a:pt x="15" y="78"/>
                  </a:lnTo>
                  <a:lnTo>
                    <a:pt x="17" y="80"/>
                  </a:lnTo>
                  <a:lnTo>
                    <a:pt x="17" y="80"/>
                  </a:lnTo>
                  <a:lnTo>
                    <a:pt x="13" y="82"/>
                  </a:lnTo>
                  <a:lnTo>
                    <a:pt x="11" y="82"/>
                  </a:lnTo>
                  <a:lnTo>
                    <a:pt x="11" y="82"/>
                  </a:lnTo>
                  <a:close/>
                  <a:moveTo>
                    <a:pt x="17" y="89"/>
                  </a:moveTo>
                  <a:lnTo>
                    <a:pt x="17" y="89"/>
                  </a:lnTo>
                  <a:lnTo>
                    <a:pt x="15" y="89"/>
                  </a:lnTo>
                  <a:lnTo>
                    <a:pt x="17" y="87"/>
                  </a:lnTo>
                  <a:lnTo>
                    <a:pt x="17" y="86"/>
                  </a:lnTo>
                  <a:lnTo>
                    <a:pt x="19" y="84"/>
                  </a:lnTo>
                  <a:lnTo>
                    <a:pt x="19" y="84"/>
                  </a:lnTo>
                  <a:lnTo>
                    <a:pt x="21" y="84"/>
                  </a:lnTo>
                  <a:lnTo>
                    <a:pt x="21" y="87"/>
                  </a:lnTo>
                  <a:lnTo>
                    <a:pt x="21" y="87"/>
                  </a:lnTo>
                  <a:lnTo>
                    <a:pt x="19" y="87"/>
                  </a:lnTo>
                  <a:lnTo>
                    <a:pt x="17" y="89"/>
                  </a:lnTo>
                  <a:lnTo>
                    <a:pt x="17" y="89"/>
                  </a:lnTo>
                  <a:close/>
                  <a:moveTo>
                    <a:pt x="23" y="93"/>
                  </a:moveTo>
                  <a:lnTo>
                    <a:pt x="23" y="93"/>
                  </a:lnTo>
                  <a:lnTo>
                    <a:pt x="25" y="91"/>
                  </a:lnTo>
                  <a:lnTo>
                    <a:pt x="25" y="87"/>
                  </a:lnTo>
                  <a:lnTo>
                    <a:pt x="25" y="87"/>
                  </a:lnTo>
                  <a:lnTo>
                    <a:pt x="26" y="89"/>
                  </a:lnTo>
                  <a:lnTo>
                    <a:pt x="28" y="91"/>
                  </a:lnTo>
                  <a:lnTo>
                    <a:pt x="28" y="91"/>
                  </a:lnTo>
                  <a:lnTo>
                    <a:pt x="26" y="93"/>
                  </a:lnTo>
                  <a:lnTo>
                    <a:pt x="25" y="93"/>
                  </a:lnTo>
                  <a:lnTo>
                    <a:pt x="23" y="93"/>
                  </a:lnTo>
                  <a:lnTo>
                    <a:pt x="23" y="93"/>
                  </a:lnTo>
                  <a:close/>
                  <a:moveTo>
                    <a:pt x="30" y="99"/>
                  </a:moveTo>
                  <a:lnTo>
                    <a:pt x="30" y="99"/>
                  </a:lnTo>
                  <a:lnTo>
                    <a:pt x="30" y="97"/>
                  </a:lnTo>
                  <a:lnTo>
                    <a:pt x="32" y="95"/>
                  </a:lnTo>
                  <a:lnTo>
                    <a:pt x="34" y="93"/>
                  </a:lnTo>
                  <a:lnTo>
                    <a:pt x="36" y="93"/>
                  </a:lnTo>
                  <a:lnTo>
                    <a:pt x="36" y="93"/>
                  </a:lnTo>
                  <a:lnTo>
                    <a:pt x="36" y="95"/>
                  </a:lnTo>
                  <a:lnTo>
                    <a:pt x="34" y="97"/>
                  </a:lnTo>
                  <a:lnTo>
                    <a:pt x="32" y="97"/>
                  </a:lnTo>
                  <a:lnTo>
                    <a:pt x="30" y="99"/>
                  </a:lnTo>
                  <a:lnTo>
                    <a:pt x="30" y="99"/>
                  </a:lnTo>
                  <a:close/>
                  <a:moveTo>
                    <a:pt x="51" y="99"/>
                  </a:moveTo>
                  <a:lnTo>
                    <a:pt x="51" y="99"/>
                  </a:lnTo>
                  <a:lnTo>
                    <a:pt x="51" y="97"/>
                  </a:lnTo>
                  <a:lnTo>
                    <a:pt x="53" y="95"/>
                  </a:lnTo>
                  <a:lnTo>
                    <a:pt x="55" y="93"/>
                  </a:lnTo>
                  <a:lnTo>
                    <a:pt x="59" y="93"/>
                  </a:lnTo>
                  <a:lnTo>
                    <a:pt x="59" y="93"/>
                  </a:lnTo>
                  <a:lnTo>
                    <a:pt x="55" y="97"/>
                  </a:lnTo>
                  <a:lnTo>
                    <a:pt x="51" y="99"/>
                  </a:lnTo>
                  <a:lnTo>
                    <a:pt x="51" y="99"/>
                  </a:lnTo>
                  <a:close/>
                  <a:moveTo>
                    <a:pt x="72" y="99"/>
                  </a:moveTo>
                  <a:lnTo>
                    <a:pt x="72" y="99"/>
                  </a:lnTo>
                  <a:lnTo>
                    <a:pt x="67" y="103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3" y="105"/>
                  </a:lnTo>
                  <a:lnTo>
                    <a:pt x="65" y="101"/>
                  </a:lnTo>
                  <a:lnTo>
                    <a:pt x="68" y="97"/>
                  </a:lnTo>
                  <a:lnTo>
                    <a:pt x="70" y="93"/>
                  </a:lnTo>
                  <a:lnTo>
                    <a:pt x="70" y="93"/>
                  </a:lnTo>
                  <a:lnTo>
                    <a:pt x="72" y="93"/>
                  </a:lnTo>
                  <a:lnTo>
                    <a:pt x="72" y="95"/>
                  </a:lnTo>
                  <a:lnTo>
                    <a:pt x="72" y="99"/>
                  </a:lnTo>
                  <a:lnTo>
                    <a:pt x="72" y="99"/>
                  </a:lnTo>
                  <a:close/>
                  <a:moveTo>
                    <a:pt x="70" y="105"/>
                  </a:moveTo>
                  <a:lnTo>
                    <a:pt x="70" y="105"/>
                  </a:lnTo>
                  <a:lnTo>
                    <a:pt x="72" y="105"/>
                  </a:lnTo>
                  <a:lnTo>
                    <a:pt x="72" y="106"/>
                  </a:lnTo>
                  <a:lnTo>
                    <a:pt x="72" y="110"/>
                  </a:lnTo>
                  <a:lnTo>
                    <a:pt x="72" y="110"/>
                  </a:lnTo>
                  <a:lnTo>
                    <a:pt x="67" y="116"/>
                  </a:lnTo>
                  <a:lnTo>
                    <a:pt x="61" y="120"/>
                  </a:lnTo>
                  <a:lnTo>
                    <a:pt x="61" y="120"/>
                  </a:lnTo>
                  <a:lnTo>
                    <a:pt x="63" y="116"/>
                  </a:lnTo>
                  <a:lnTo>
                    <a:pt x="65" y="112"/>
                  </a:lnTo>
                  <a:lnTo>
                    <a:pt x="68" y="108"/>
                  </a:lnTo>
                  <a:lnTo>
                    <a:pt x="70" y="105"/>
                  </a:lnTo>
                  <a:lnTo>
                    <a:pt x="70" y="105"/>
                  </a:lnTo>
                  <a:close/>
                  <a:moveTo>
                    <a:pt x="70" y="118"/>
                  </a:moveTo>
                  <a:lnTo>
                    <a:pt x="70" y="118"/>
                  </a:lnTo>
                  <a:lnTo>
                    <a:pt x="72" y="118"/>
                  </a:lnTo>
                  <a:lnTo>
                    <a:pt x="72" y="120"/>
                  </a:lnTo>
                  <a:lnTo>
                    <a:pt x="72" y="124"/>
                  </a:lnTo>
                  <a:lnTo>
                    <a:pt x="72" y="124"/>
                  </a:lnTo>
                  <a:lnTo>
                    <a:pt x="67" y="126"/>
                  </a:lnTo>
                  <a:lnTo>
                    <a:pt x="63" y="129"/>
                  </a:lnTo>
                  <a:lnTo>
                    <a:pt x="63" y="129"/>
                  </a:lnTo>
                  <a:lnTo>
                    <a:pt x="65" y="127"/>
                  </a:lnTo>
                  <a:lnTo>
                    <a:pt x="67" y="124"/>
                  </a:lnTo>
                  <a:lnTo>
                    <a:pt x="70" y="118"/>
                  </a:lnTo>
                  <a:lnTo>
                    <a:pt x="70" y="118"/>
                  </a:lnTo>
                  <a:close/>
                  <a:moveTo>
                    <a:pt x="68" y="148"/>
                  </a:moveTo>
                  <a:lnTo>
                    <a:pt x="68" y="148"/>
                  </a:lnTo>
                  <a:lnTo>
                    <a:pt x="68" y="145"/>
                  </a:lnTo>
                  <a:lnTo>
                    <a:pt x="70" y="143"/>
                  </a:lnTo>
                  <a:lnTo>
                    <a:pt x="72" y="139"/>
                  </a:lnTo>
                  <a:lnTo>
                    <a:pt x="72" y="135"/>
                  </a:lnTo>
                  <a:lnTo>
                    <a:pt x="72" y="135"/>
                  </a:lnTo>
                  <a:lnTo>
                    <a:pt x="70" y="135"/>
                  </a:lnTo>
                  <a:lnTo>
                    <a:pt x="68" y="137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7" y="137"/>
                  </a:lnTo>
                  <a:lnTo>
                    <a:pt x="68" y="133"/>
                  </a:lnTo>
                  <a:lnTo>
                    <a:pt x="70" y="131"/>
                  </a:lnTo>
                  <a:lnTo>
                    <a:pt x="72" y="127"/>
                  </a:lnTo>
                  <a:lnTo>
                    <a:pt x="72" y="127"/>
                  </a:lnTo>
                  <a:lnTo>
                    <a:pt x="72" y="133"/>
                  </a:lnTo>
                  <a:lnTo>
                    <a:pt x="72" y="141"/>
                  </a:lnTo>
                  <a:lnTo>
                    <a:pt x="72" y="145"/>
                  </a:lnTo>
                  <a:lnTo>
                    <a:pt x="68" y="148"/>
                  </a:lnTo>
                  <a:lnTo>
                    <a:pt x="68" y="148"/>
                  </a:lnTo>
                  <a:close/>
                  <a:moveTo>
                    <a:pt x="70" y="156"/>
                  </a:moveTo>
                  <a:lnTo>
                    <a:pt x="70" y="156"/>
                  </a:lnTo>
                  <a:lnTo>
                    <a:pt x="70" y="154"/>
                  </a:lnTo>
                  <a:lnTo>
                    <a:pt x="70" y="152"/>
                  </a:lnTo>
                  <a:lnTo>
                    <a:pt x="74" y="150"/>
                  </a:lnTo>
                  <a:lnTo>
                    <a:pt x="74" y="150"/>
                  </a:lnTo>
                  <a:lnTo>
                    <a:pt x="74" y="150"/>
                  </a:lnTo>
                  <a:lnTo>
                    <a:pt x="74" y="152"/>
                  </a:lnTo>
                  <a:lnTo>
                    <a:pt x="74" y="152"/>
                  </a:lnTo>
                  <a:lnTo>
                    <a:pt x="72" y="154"/>
                  </a:lnTo>
                  <a:lnTo>
                    <a:pt x="70" y="156"/>
                  </a:lnTo>
                  <a:lnTo>
                    <a:pt x="70" y="156"/>
                  </a:lnTo>
                  <a:close/>
                  <a:moveTo>
                    <a:pt x="101" y="156"/>
                  </a:moveTo>
                  <a:lnTo>
                    <a:pt x="101" y="156"/>
                  </a:lnTo>
                  <a:lnTo>
                    <a:pt x="89" y="158"/>
                  </a:lnTo>
                  <a:lnTo>
                    <a:pt x="84" y="158"/>
                  </a:lnTo>
                  <a:lnTo>
                    <a:pt x="78" y="156"/>
                  </a:lnTo>
                  <a:lnTo>
                    <a:pt x="78" y="156"/>
                  </a:lnTo>
                  <a:lnTo>
                    <a:pt x="78" y="118"/>
                  </a:lnTo>
                  <a:lnTo>
                    <a:pt x="76" y="97"/>
                  </a:lnTo>
                  <a:lnTo>
                    <a:pt x="74" y="82"/>
                  </a:lnTo>
                  <a:lnTo>
                    <a:pt x="74" y="82"/>
                  </a:lnTo>
                  <a:lnTo>
                    <a:pt x="67" y="86"/>
                  </a:lnTo>
                  <a:lnTo>
                    <a:pt x="55" y="89"/>
                  </a:lnTo>
                  <a:lnTo>
                    <a:pt x="46" y="91"/>
                  </a:lnTo>
                  <a:lnTo>
                    <a:pt x="36" y="89"/>
                  </a:lnTo>
                  <a:lnTo>
                    <a:pt x="36" y="89"/>
                  </a:lnTo>
                  <a:lnTo>
                    <a:pt x="30" y="87"/>
                  </a:lnTo>
                  <a:lnTo>
                    <a:pt x="25" y="84"/>
                  </a:lnTo>
                  <a:lnTo>
                    <a:pt x="21" y="78"/>
                  </a:lnTo>
                  <a:lnTo>
                    <a:pt x="17" y="72"/>
                  </a:lnTo>
                  <a:lnTo>
                    <a:pt x="15" y="66"/>
                  </a:lnTo>
                  <a:lnTo>
                    <a:pt x="15" y="59"/>
                  </a:lnTo>
                  <a:lnTo>
                    <a:pt x="15" y="51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9" y="36"/>
                  </a:lnTo>
                  <a:lnTo>
                    <a:pt x="23" y="28"/>
                  </a:lnTo>
                  <a:lnTo>
                    <a:pt x="28" y="23"/>
                  </a:lnTo>
                  <a:lnTo>
                    <a:pt x="36" y="17"/>
                  </a:lnTo>
                  <a:lnTo>
                    <a:pt x="44" y="13"/>
                  </a:lnTo>
                  <a:lnTo>
                    <a:pt x="51" y="11"/>
                  </a:lnTo>
                  <a:lnTo>
                    <a:pt x="57" y="11"/>
                  </a:lnTo>
                  <a:lnTo>
                    <a:pt x="65" y="11"/>
                  </a:lnTo>
                  <a:lnTo>
                    <a:pt x="65" y="11"/>
                  </a:lnTo>
                  <a:lnTo>
                    <a:pt x="68" y="15"/>
                  </a:lnTo>
                  <a:lnTo>
                    <a:pt x="70" y="17"/>
                  </a:lnTo>
                  <a:lnTo>
                    <a:pt x="76" y="25"/>
                  </a:lnTo>
                  <a:lnTo>
                    <a:pt x="76" y="25"/>
                  </a:lnTo>
                  <a:lnTo>
                    <a:pt x="78" y="19"/>
                  </a:lnTo>
                  <a:lnTo>
                    <a:pt x="76" y="15"/>
                  </a:lnTo>
                  <a:lnTo>
                    <a:pt x="76" y="5"/>
                  </a:lnTo>
                  <a:lnTo>
                    <a:pt x="76" y="5"/>
                  </a:lnTo>
                  <a:lnTo>
                    <a:pt x="86" y="5"/>
                  </a:lnTo>
                  <a:lnTo>
                    <a:pt x="97" y="5"/>
                  </a:lnTo>
                  <a:lnTo>
                    <a:pt x="97" y="5"/>
                  </a:lnTo>
                  <a:lnTo>
                    <a:pt x="99" y="84"/>
                  </a:lnTo>
                  <a:lnTo>
                    <a:pt x="101" y="122"/>
                  </a:lnTo>
                  <a:lnTo>
                    <a:pt x="101" y="156"/>
                  </a:lnTo>
                  <a:lnTo>
                    <a:pt x="101" y="156"/>
                  </a:lnTo>
                  <a:close/>
                  <a:moveTo>
                    <a:pt x="40" y="32"/>
                  </a:moveTo>
                  <a:lnTo>
                    <a:pt x="40" y="32"/>
                  </a:lnTo>
                  <a:lnTo>
                    <a:pt x="36" y="40"/>
                  </a:lnTo>
                  <a:lnTo>
                    <a:pt x="34" y="49"/>
                  </a:lnTo>
                  <a:lnTo>
                    <a:pt x="36" y="61"/>
                  </a:lnTo>
                  <a:lnTo>
                    <a:pt x="38" y="65"/>
                  </a:lnTo>
                  <a:lnTo>
                    <a:pt x="40" y="68"/>
                  </a:lnTo>
                  <a:lnTo>
                    <a:pt x="40" y="68"/>
                  </a:lnTo>
                  <a:lnTo>
                    <a:pt x="46" y="72"/>
                  </a:lnTo>
                  <a:lnTo>
                    <a:pt x="51" y="72"/>
                  </a:lnTo>
                  <a:lnTo>
                    <a:pt x="59" y="70"/>
                  </a:lnTo>
                  <a:lnTo>
                    <a:pt x="65" y="66"/>
                  </a:lnTo>
                  <a:lnTo>
                    <a:pt x="70" y="61"/>
                  </a:lnTo>
                  <a:lnTo>
                    <a:pt x="72" y="55"/>
                  </a:lnTo>
                  <a:lnTo>
                    <a:pt x="74" y="47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65" y="32"/>
                  </a:lnTo>
                  <a:lnTo>
                    <a:pt x="57" y="28"/>
                  </a:lnTo>
                  <a:lnTo>
                    <a:pt x="51" y="26"/>
                  </a:lnTo>
                  <a:lnTo>
                    <a:pt x="47" y="26"/>
                  </a:lnTo>
                  <a:lnTo>
                    <a:pt x="44" y="28"/>
                  </a:lnTo>
                  <a:lnTo>
                    <a:pt x="40" y="32"/>
                  </a:lnTo>
                  <a:lnTo>
                    <a:pt x="40" y="32"/>
                  </a:lnTo>
                  <a:close/>
                  <a:moveTo>
                    <a:pt x="51" y="66"/>
                  </a:moveTo>
                  <a:lnTo>
                    <a:pt x="51" y="66"/>
                  </a:lnTo>
                  <a:lnTo>
                    <a:pt x="47" y="66"/>
                  </a:lnTo>
                  <a:lnTo>
                    <a:pt x="44" y="63"/>
                  </a:lnTo>
                  <a:lnTo>
                    <a:pt x="40" y="59"/>
                  </a:lnTo>
                  <a:lnTo>
                    <a:pt x="40" y="53"/>
                  </a:lnTo>
                  <a:lnTo>
                    <a:pt x="42" y="42"/>
                  </a:lnTo>
                  <a:lnTo>
                    <a:pt x="44" y="38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49" y="36"/>
                  </a:lnTo>
                  <a:lnTo>
                    <a:pt x="51" y="40"/>
                  </a:lnTo>
                  <a:lnTo>
                    <a:pt x="55" y="47"/>
                  </a:lnTo>
                  <a:lnTo>
                    <a:pt x="55" y="59"/>
                  </a:lnTo>
                  <a:lnTo>
                    <a:pt x="51" y="66"/>
                  </a:lnTo>
                  <a:lnTo>
                    <a:pt x="51" y="66"/>
                  </a:lnTo>
                  <a:close/>
                  <a:moveTo>
                    <a:pt x="51" y="32"/>
                  </a:moveTo>
                  <a:lnTo>
                    <a:pt x="51" y="32"/>
                  </a:lnTo>
                  <a:lnTo>
                    <a:pt x="51" y="32"/>
                  </a:lnTo>
                  <a:lnTo>
                    <a:pt x="53" y="32"/>
                  </a:lnTo>
                  <a:lnTo>
                    <a:pt x="57" y="32"/>
                  </a:lnTo>
                  <a:lnTo>
                    <a:pt x="57" y="32"/>
                  </a:lnTo>
                  <a:lnTo>
                    <a:pt x="55" y="34"/>
                  </a:lnTo>
                  <a:lnTo>
                    <a:pt x="53" y="34"/>
                  </a:lnTo>
                  <a:lnTo>
                    <a:pt x="51" y="32"/>
                  </a:lnTo>
                  <a:lnTo>
                    <a:pt x="51" y="32"/>
                  </a:lnTo>
                  <a:close/>
                  <a:moveTo>
                    <a:pt x="61" y="44"/>
                  </a:moveTo>
                  <a:lnTo>
                    <a:pt x="61" y="44"/>
                  </a:lnTo>
                  <a:lnTo>
                    <a:pt x="61" y="42"/>
                  </a:lnTo>
                  <a:lnTo>
                    <a:pt x="61" y="42"/>
                  </a:lnTo>
                  <a:lnTo>
                    <a:pt x="63" y="40"/>
                  </a:lnTo>
                  <a:lnTo>
                    <a:pt x="63" y="38"/>
                  </a:lnTo>
                  <a:lnTo>
                    <a:pt x="63" y="38"/>
                  </a:lnTo>
                  <a:lnTo>
                    <a:pt x="67" y="38"/>
                  </a:lnTo>
                  <a:lnTo>
                    <a:pt x="67" y="38"/>
                  </a:lnTo>
                  <a:lnTo>
                    <a:pt x="65" y="40"/>
                  </a:lnTo>
                  <a:lnTo>
                    <a:pt x="63" y="42"/>
                  </a:lnTo>
                  <a:lnTo>
                    <a:pt x="61" y="44"/>
                  </a:lnTo>
                  <a:lnTo>
                    <a:pt x="61" y="44"/>
                  </a:lnTo>
                  <a:close/>
                  <a:moveTo>
                    <a:pt x="65" y="53"/>
                  </a:moveTo>
                  <a:lnTo>
                    <a:pt x="65" y="53"/>
                  </a:lnTo>
                  <a:lnTo>
                    <a:pt x="63" y="51"/>
                  </a:lnTo>
                  <a:lnTo>
                    <a:pt x="65" y="49"/>
                  </a:lnTo>
                  <a:lnTo>
                    <a:pt x="67" y="47"/>
                  </a:lnTo>
                  <a:lnTo>
                    <a:pt x="67" y="47"/>
                  </a:lnTo>
                  <a:lnTo>
                    <a:pt x="67" y="49"/>
                  </a:lnTo>
                  <a:lnTo>
                    <a:pt x="67" y="51"/>
                  </a:lnTo>
                  <a:lnTo>
                    <a:pt x="65" y="53"/>
                  </a:lnTo>
                  <a:lnTo>
                    <a:pt x="65" y="5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3" name="Freeform 31"/>
            <p:cNvSpPr>
              <a:spLocks noEditPoints="1"/>
            </p:cNvSpPr>
            <p:nvPr/>
          </p:nvSpPr>
          <p:spPr bwMode="auto">
            <a:xfrm>
              <a:off x="5421313" y="1470025"/>
              <a:ext cx="80963" cy="314325"/>
            </a:xfrm>
            <a:custGeom>
              <a:avLst/>
              <a:gdLst/>
              <a:ahLst/>
              <a:cxnLst>
                <a:cxn ang="0">
                  <a:pos x="47" y="25"/>
                </a:cxn>
                <a:cxn ang="0">
                  <a:pos x="40" y="2"/>
                </a:cxn>
                <a:cxn ang="0">
                  <a:pos x="19" y="2"/>
                </a:cxn>
                <a:cxn ang="0">
                  <a:pos x="3" y="19"/>
                </a:cxn>
                <a:cxn ang="0">
                  <a:pos x="5" y="36"/>
                </a:cxn>
                <a:cxn ang="0">
                  <a:pos x="32" y="42"/>
                </a:cxn>
                <a:cxn ang="0">
                  <a:pos x="15" y="10"/>
                </a:cxn>
                <a:cxn ang="0">
                  <a:pos x="32" y="4"/>
                </a:cxn>
                <a:cxn ang="0">
                  <a:pos x="45" y="16"/>
                </a:cxn>
                <a:cxn ang="0">
                  <a:pos x="40" y="29"/>
                </a:cxn>
                <a:cxn ang="0">
                  <a:pos x="22" y="35"/>
                </a:cxn>
                <a:cxn ang="0">
                  <a:pos x="13" y="23"/>
                </a:cxn>
                <a:cxn ang="0">
                  <a:pos x="9" y="25"/>
                </a:cxn>
                <a:cxn ang="0">
                  <a:pos x="11" y="31"/>
                </a:cxn>
                <a:cxn ang="0">
                  <a:pos x="7" y="31"/>
                </a:cxn>
                <a:cxn ang="0">
                  <a:pos x="49" y="115"/>
                </a:cxn>
                <a:cxn ang="0">
                  <a:pos x="49" y="50"/>
                </a:cxn>
                <a:cxn ang="0">
                  <a:pos x="19" y="50"/>
                </a:cxn>
                <a:cxn ang="0">
                  <a:pos x="3" y="69"/>
                </a:cxn>
                <a:cxn ang="0">
                  <a:pos x="2" y="103"/>
                </a:cxn>
                <a:cxn ang="0">
                  <a:pos x="3" y="195"/>
                </a:cxn>
                <a:cxn ang="0">
                  <a:pos x="24" y="198"/>
                </a:cxn>
                <a:cxn ang="0">
                  <a:pos x="42" y="189"/>
                </a:cxn>
                <a:cxn ang="0">
                  <a:pos x="51" y="166"/>
                </a:cxn>
                <a:cxn ang="0">
                  <a:pos x="21" y="84"/>
                </a:cxn>
                <a:cxn ang="0">
                  <a:pos x="13" y="84"/>
                </a:cxn>
                <a:cxn ang="0">
                  <a:pos x="19" y="78"/>
                </a:cxn>
                <a:cxn ang="0">
                  <a:pos x="21" y="84"/>
                </a:cxn>
                <a:cxn ang="0">
                  <a:pos x="11" y="176"/>
                </a:cxn>
                <a:cxn ang="0">
                  <a:pos x="11" y="168"/>
                </a:cxn>
                <a:cxn ang="0">
                  <a:pos x="17" y="166"/>
                </a:cxn>
                <a:cxn ang="0">
                  <a:pos x="17" y="153"/>
                </a:cxn>
                <a:cxn ang="0">
                  <a:pos x="17" y="141"/>
                </a:cxn>
                <a:cxn ang="0">
                  <a:pos x="17" y="153"/>
                </a:cxn>
                <a:cxn ang="0">
                  <a:pos x="11" y="128"/>
                </a:cxn>
                <a:cxn ang="0">
                  <a:pos x="19" y="124"/>
                </a:cxn>
                <a:cxn ang="0">
                  <a:pos x="7" y="139"/>
                </a:cxn>
                <a:cxn ang="0">
                  <a:pos x="11" y="107"/>
                </a:cxn>
                <a:cxn ang="0">
                  <a:pos x="19" y="101"/>
                </a:cxn>
                <a:cxn ang="0">
                  <a:pos x="7" y="117"/>
                </a:cxn>
                <a:cxn ang="0">
                  <a:pos x="19" y="61"/>
                </a:cxn>
                <a:cxn ang="0">
                  <a:pos x="7" y="71"/>
                </a:cxn>
                <a:cxn ang="0">
                  <a:pos x="19" y="57"/>
                </a:cxn>
                <a:cxn ang="0">
                  <a:pos x="13" y="76"/>
                </a:cxn>
                <a:cxn ang="0">
                  <a:pos x="11" y="76"/>
                </a:cxn>
                <a:cxn ang="0">
                  <a:pos x="5" y="99"/>
                </a:cxn>
                <a:cxn ang="0">
                  <a:pos x="15" y="94"/>
                </a:cxn>
                <a:cxn ang="0">
                  <a:pos x="5" y="105"/>
                </a:cxn>
                <a:cxn ang="0">
                  <a:pos x="5" y="122"/>
                </a:cxn>
                <a:cxn ang="0">
                  <a:pos x="9" y="120"/>
                </a:cxn>
                <a:cxn ang="0">
                  <a:pos x="5" y="126"/>
                </a:cxn>
                <a:cxn ang="0">
                  <a:pos x="17" y="179"/>
                </a:cxn>
                <a:cxn ang="0">
                  <a:pos x="7" y="191"/>
                </a:cxn>
                <a:cxn ang="0">
                  <a:pos x="17" y="179"/>
                </a:cxn>
                <a:cxn ang="0">
                  <a:pos x="19" y="189"/>
                </a:cxn>
                <a:cxn ang="0">
                  <a:pos x="21" y="191"/>
                </a:cxn>
                <a:cxn ang="0">
                  <a:pos x="45" y="178"/>
                </a:cxn>
                <a:cxn ang="0">
                  <a:pos x="22" y="181"/>
                </a:cxn>
                <a:cxn ang="0">
                  <a:pos x="22" y="86"/>
                </a:cxn>
                <a:cxn ang="0">
                  <a:pos x="45" y="54"/>
                </a:cxn>
                <a:cxn ang="0">
                  <a:pos x="45" y="178"/>
                </a:cxn>
              </a:cxnLst>
              <a:rect l="0" t="0" r="r" b="b"/>
              <a:pathLst>
                <a:path w="51" h="198">
                  <a:moveTo>
                    <a:pt x="40" y="38"/>
                  </a:moveTo>
                  <a:lnTo>
                    <a:pt x="40" y="38"/>
                  </a:lnTo>
                  <a:lnTo>
                    <a:pt x="45" y="33"/>
                  </a:lnTo>
                  <a:lnTo>
                    <a:pt x="47" y="25"/>
                  </a:lnTo>
                  <a:lnTo>
                    <a:pt x="49" y="19"/>
                  </a:lnTo>
                  <a:lnTo>
                    <a:pt x="47" y="12"/>
                  </a:lnTo>
                  <a:lnTo>
                    <a:pt x="43" y="6"/>
                  </a:lnTo>
                  <a:lnTo>
                    <a:pt x="40" y="2"/>
                  </a:lnTo>
                  <a:lnTo>
                    <a:pt x="32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9" y="2"/>
                  </a:lnTo>
                  <a:lnTo>
                    <a:pt x="13" y="6"/>
                  </a:lnTo>
                  <a:lnTo>
                    <a:pt x="9" y="10"/>
                  </a:lnTo>
                  <a:lnTo>
                    <a:pt x="5" y="14"/>
                  </a:lnTo>
                  <a:lnTo>
                    <a:pt x="3" y="19"/>
                  </a:lnTo>
                  <a:lnTo>
                    <a:pt x="2" y="25"/>
                  </a:lnTo>
                  <a:lnTo>
                    <a:pt x="3" y="31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9" y="40"/>
                  </a:lnTo>
                  <a:lnTo>
                    <a:pt x="13" y="42"/>
                  </a:lnTo>
                  <a:lnTo>
                    <a:pt x="22" y="44"/>
                  </a:lnTo>
                  <a:lnTo>
                    <a:pt x="32" y="42"/>
                  </a:lnTo>
                  <a:lnTo>
                    <a:pt x="40" y="38"/>
                  </a:lnTo>
                  <a:lnTo>
                    <a:pt x="40" y="38"/>
                  </a:lnTo>
                  <a:close/>
                  <a:moveTo>
                    <a:pt x="15" y="10"/>
                  </a:moveTo>
                  <a:lnTo>
                    <a:pt x="15" y="10"/>
                  </a:lnTo>
                  <a:lnTo>
                    <a:pt x="19" y="6"/>
                  </a:lnTo>
                  <a:lnTo>
                    <a:pt x="22" y="4"/>
                  </a:lnTo>
                  <a:lnTo>
                    <a:pt x="26" y="2"/>
                  </a:lnTo>
                  <a:lnTo>
                    <a:pt x="32" y="4"/>
                  </a:lnTo>
                  <a:lnTo>
                    <a:pt x="36" y="4"/>
                  </a:lnTo>
                  <a:lnTo>
                    <a:pt x="40" y="8"/>
                  </a:lnTo>
                  <a:lnTo>
                    <a:pt x="43" y="12"/>
                  </a:lnTo>
                  <a:lnTo>
                    <a:pt x="45" y="16"/>
                  </a:lnTo>
                  <a:lnTo>
                    <a:pt x="45" y="16"/>
                  </a:lnTo>
                  <a:lnTo>
                    <a:pt x="45" y="21"/>
                  </a:lnTo>
                  <a:lnTo>
                    <a:pt x="43" y="25"/>
                  </a:lnTo>
                  <a:lnTo>
                    <a:pt x="40" y="29"/>
                  </a:lnTo>
                  <a:lnTo>
                    <a:pt x="36" y="33"/>
                  </a:lnTo>
                  <a:lnTo>
                    <a:pt x="32" y="35"/>
                  </a:lnTo>
                  <a:lnTo>
                    <a:pt x="26" y="36"/>
                  </a:lnTo>
                  <a:lnTo>
                    <a:pt x="22" y="35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5" y="29"/>
                  </a:lnTo>
                  <a:lnTo>
                    <a:pt x="13" y="23"/>
                  </a:lnTo>
                  <a:lnTo>
                    <a:pt x="13" y="17"/>
                  </a:lnTo>
                  <a:lnTo>
                    <a:pt x="15" y="10"/>
                  </a:lnTo>
                  <a:lnTo>
                    <a:pt x="15" y="10"/>
                  </a:lnTo>
                  <a:close/>
                  <a:moveTo>
                    <a:pt x="9" y="25"/>
                  </a:moveTo>
                  <a:lnTo>
                    <a:pt x="9" y="25"/>
                  </a:lnTo>
                  <a:lnTo>
                    <a:pt x="11" y="25"/>
                  </a:lnTo>
                  <a:lnTo>
                    <a:pt x="11" y="27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9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9" y="25"/>
                  </a:lnTo>
                  <a:lnTo>
                    <a:pt x="9" y="25"/>
                  </a:lnTo>
                  <a:close/>
                  <a:moveTo>
                    <a:pt x="49" y="115"/>
                  </a:moveTo>
                  <a:lnTo>
                    <a:pt x="49" y="115"/>
                  </a:lnTo>
                  <a:lnTo>
                    <a:pt x="51" y="80"/>
                  </a:lnTo>
                  <a:lnTo>
                    <a:pt x="49" y="50"/>
                  </a:lnTo>
                  <a:lnTo>
                    <a:pt x="49" y="50"/>
                  </a:lnTo>
                  <a:lnTo>
                    <a:pt x="42" y="48"/>
                  </a:lnTo>
                  <a:lnTo>
                    <a:pt x="34" y="48"/>
                  </a:lnTo>
                  <a:lnTo>
                    <a:pt x="26" y="48"/>
                  </a:lnTo>
                  <a:lnTo>
                    <a:pt x="19" y="50"/>
                  </a:lnTo>
                  <a:lnTo>
                    <a:pt x="19" y="50"/>
                  </a:lnTo>
                  <a:lnTo>
                    <a:pt x="11" y="57"/>
                  </a:lnTo>
                  <a:lnTo>
                    <a:pt x="5" y="63"/>
                  </a:lnTo>
                  <a:lnTo>
                    <a:pt x="3" y="69"/>
                  </a:lnTo>
                  <a:lnTo>
                    <a:pt x="3" y="69"/>
                  </a:lnTo>
                  <a:lnTo>
                    <a:pt x="2" y="84"/>
                  </a:lnTo>
                  <a:lnTo>
                    <a:pt x="2" y="103"/>
                  </a:lnTo>
                  <a:lnTo>
                    <a:pt x="2" y="103"/>
                  </a:lnTo>
                  <a:lnTo>
                    <a:pt x="0" y="143"/>
                  </a:lnTo>
                  <a:lnTo>
                    <a:pt x="0" y="143"/>
                  </a:lnTo>
                  <a:lnTo>
                    <a:pt x="2" y="170"/>
                  </a:lnTo>
                  <a:lnTo>
                    <a:pt x="3" y="195"/>
                  </a:lnTo>
                  <a:lnTo>
                    <a:pt x="3" y="195"/>
                  </a:lnTo>
                  <a:lnTo>
                    <a:pt x="9" y="197"/>
                  </a:lnTo>
                  <a:lnTo>
                    <a:pt x="17" y="198"/>
                  </a:lnTo>
                  <a:lnTo>
                    <a:pt x="24" y="198"/>
                  </a:lnTo>
                  <a:lnTo>
                    <a:pt x="32" y="197"/>
                  </a:lnTo>
                  <a:lnTo>
                    <a:pt x="32" y="197"/>
                  </a:lnTo>
                  <a:lnTo>
                    <a:pt x="36" y="195"/>
                  </a:lnTo>
                  <a:lnTo>
                    <a:pt x="42" y="189"/>
                  </a:lnTo>
                  <a:lnTo>
                    <a:pt x="45" y="183"/>
                  </a:lnTo>
                  <a:lnTo>
                    <a:pt x="49" y="178"/>
                  </a:lnTo>
                  <a:lnTo>
                    <a:pt x="49" y="178"/>
                  </a:lnTo>
                  <a:lnTo>
                    <a:pt x="51" y="166"/>
                  </a:lnTo>
                  <a:lnTo>
                    <a:pt x="51" y="151"/>
                  </a:lnTo>
                  <a:lnTo>
                    <a:pt x="49" y="115"/>
                  </a:lnTo>
                  <a:lnTo>
                    <a:pt x="49" y="115"/>
                  </a:lnTo>
                  <a:close/>
                  <a:moveTo>
                    <a:pt x="21" y="84"/>
                  </a:moveTo>
                  <a:lnTo>
                    <a:pt x="21" y="84"/>
                  </a:lnTo>
                  <a:lnTo>
                    <a:pt x="13" y="88"/>
                  </a:lnTo>
                  <a:lnTo>
                    <a:pt x="13" y="88"/>
                  </a:lnTo>
                  <a:lnTo>
                    <a:pt x="13" y="84"/>
                  </a:lnTo>
                  <a:lnTo>
                    <a:pt x="15" y="82"/>
                  </a:lnTo>
                  <a:lnTo>
                    <a:pt x="19" y="76"/>
                  </a:lnTo>
                  <a:lnTo>
                    <a:pt x="19" y="76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9" y="80"/>
                  </a:lnTo>
                  <a:lnTo>
                    <a:pt x="21" y="84"/>
                  </a:lnTo>
                  <a:lnTo>
                    <a:pt x="21" y="84"/>
                  </a:lnTo>
                  <a:close/>
                  <a:moveTo>
                    <a:pt x="17" y="172"/>
                  </a:moveTo>
                  <a:lnTo>
                    <a:pt x="17" y="172"/>
                  </a:lnTo>
                  <a:lnTo>
                    <a:pt x="13" y="174"/>
                  </a:lnTo>
                  <a:lnTo>
                    <a:pt x="11" y="176"/>
                  </a:lnTo>
                  <a:lnTo>
                    <a:pt x="9" y="178"/>
                  </a:lnTo>
                  <a:lnTo>
                    <a:pt x="7" y="179"/>
                  </a:lnTo>
                  <a:lnTo>
                    <a:pt x="7" y="179"/>
                  </a:lnTo>
                  <a:lnTo>
                    <a:pt x="11" y="168"/>
                  </a:lnTo>
                  <a:lnTo>
                    <a:pt x="17" y="158"/>
                  </a:lnTo>
                  <a:lnTo>
                    <a:pt x="17" y="158"/>
                  </a:lnTo>
                  <a:lnTo>
                    <a:pt x="17" y="162"/>
                  </a:lnTo>
                  <a:lnTo>
                    <a:pt x="17" y="166"/>
                  </a:lnTo>
                  <a:lnTo>
                    <a:pt x="17" y="172"/>
                  </a:lnTo>
                  <a:lnTo>
                    <a:pt x="17" y="172"/>
                  </a:lnTo>
                  <a:close/>
                  <a:moveTo>
                    <a:pt x="17" y="153"/>
                  </a:moveTo>
                  <a:lnTo>
                    <a:pt x="17" y="153"/>
                  </a:lnTo>
                  <a:lnTo>
                    <a:pt x="11" y="157"/>
                  </a:lnTo>
                  <a:lnTo>
                    <a:pt x="7" y="158"/>
                  </a:lnTo>
                  <a:lnTo>
                    <a:pt x="7" y="158"/>
                  </a:lnTo>
                  <a:lnTo>
                    <a:pt x="17" y="141"/>
                  </a:lnTo>
                  <a:lnTo>
                    <a:pt x="17" y="141"/>
                  </a:lnTo>
                  <a:lnTo>
                    <a:pt x="17" y="147"/>
                  </a:lnTo>
                  <a:lnTo>
                    <a:pt x="17" y="153"/>
                  </a:lnTo>
                  <a:lnTo>
                    <a:pt x="17" y="153"/>
                  </a:lnTo>
                  <a:close/>
                  <a:moveTo>
                    <a:pt x="7" y="139"/>
                  </a:moveTo>
                  <a:lnTo>
                    <a:pt x="7" y="139"/>
                  </a:lnTo>
                  <a:lnTo>
                    <a:pt x="7" y="134"/>
                  </a:lnTo>
                  <a:lnTo>
                    <a:pt x="11" y="128"/>
                  </a:lnTo>
                  <a:lnTo>
                    <a:pt x="15" y="122"/>
                  </a:lnTo>
                  <a:lnTo>
                    <a:pt x="17" y="117"/>
                  </a:lnTo>
                  <a:lnTo>
                    <a:pt x="17" y="117"/>
                  </a:lnTo>
                  <a:lnTo>
                    <a:pt x="19" y="124"/>
                  </a:lnTo>
                  <a:lnTo>
                    <a:pt x="17" y="132"/>
                  </a:lnTo>
                  <a:lnTo>
                    <a:pt x="11" y="136"/>
                  </a:lnTo>
                  <a:lnTo>
                    <a:pt x="7" y="139"/>
                  </a:lnTo>
                  <a:lnTo>
                    <a:pt x="7" y="139"/>
                  </a:lnTo>
                  <a:close/>
                  <a:moveTo>
                    <a:pt x="7" y="117"/>
                  </a:moveTo>
                  <a:lnTo>
                    <a:pt x="7" y="117"/>
                  </a:lnTo>
                  <a:lnTo>
                    <a:pt x="7" y="111"/>
                  </a:lnTo>
                  <a:lnTo>
                    <a:pt x="11" y="107"/>
                  </a:lnTo>
                  <a:lnTo>
                    <a:pt x="15" y="101"/>
                  </a:lnTo>
                  <a:lnTo>
                    <a:pt x="19" y="97"/>
                  </a:lnTo>
                  <a:lnTo>
                    <a:pt x="19" y="97"/>
                  </a:lnTo>
                  <a:lnTo>
                    <a:pt x="19" y="101"/>
                  </a:lnTo>
                  <a:lnTo>
                    <a:pt x="19" y="103"/>
                  </a:lnTo>
                  <a:lnTo>
                    <a:pt x="15" y="109"/>
                  </a:lnTo>
                  <a:lnTo>
                    <a:pt x="7" y="117"/>
                  </a:lnTo>
                  <a:lnTo>
                    <a:pt x="7" y="117"/>
                  </a:lnTo>
                  <a:close/>
                  <a:moveTo>
                    <a:pt x="19" y="57"/>
                  </a:moveTo>
                  <a:lnTo>
                    <a:pt x="19" y="57"/>
                  </a:lnTo>
                  <a:lnTo>
                    <a:pt x="19" y="59"/>
                  </a:lnTo>
                  <a:lnTo>
                    <a:pt x="19" y="61"/>
                  </a:lnTo>
                  <a:lnTo>
                    <a:pt x="19" y="65"/>
                  </a:lnTo>
                  <a:lnTo>
                    <a:pt x="19" y="65"/>
                  </a:lnTo>
                  <a:lnTo>
                    <a:pt x="13" y="69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9" y="67"/>
                  </a:lnTo>
                  <a:lnTo>
                    <a:pt x="13" y="63"/>
                  </a:lnTo>
                  <a:lnTo>
                    <a:pt x="19" y="57"/>
                  </a:lnTo>
                  <a:lnTo>
                    <a:pt x="19" y="57"/>
                  </a:lnTo>
                  <a:close/>
                  <a:moveTo>
                    <a:pt x="17" y="71"/>
                  </a:moveTo>
                  <a:lnTo>
                    <a:pt x="17" y="71"/>
                  </a:lnTo>
                  <a:lnTo>
                    <a:pt x="13" y="76"/>
                  </a:lnTo>
                  <a:lnTo>
                    <a:pt x="7" y="84"/>
                  </a:lnTo>
                  <a:lnTo>
                    <a:pt x="7" y="84"/>
                  </a:lnTo>
                  <a:lnTo>
                    <a:pt x="9" y="78"/>
                  </a:lnTo>
                  <a:lnTo>
                    <a:pt x="11" y="76"/>
                  </a:lnTo>
                  <a:lnTo>
                    <a:pt x="17" y="71"/>
                  </a:lnTo>
                  <a:lnTo>
                    <a:pt x="17" y="71"/>
                  </a:lnTo>
                  <a:close/>
                  <a:moveTo>
                    <a:pt x="5" y="99"/>
                  </a:moveTo>
                  <a:lnTo>
                    <a:pt x="5" y="99"/>
                  </a:lnTo>
                  <a:lnTo>
                    <a:pt x="11" y="96"/>
                  </a:lnTo>
                  <a:lnTo>
                    <a:pt x="15" y="90"/>
                  </a:lnTo>
                  <a:lnTo>
                    <a:pt x="15" y="90"/>
                  </a:lnTo>
                  <a:lnTo>
                    <a:pt x="15" y="94"/>
                  </a:lnTo>
                  <a:lnTo>
                    <a:pt x="11" y="99"/>
                  </a:lnTo>
                  <a:lnTo>
                    <a:pt x="7" y="107"/>
                  </a:lnTo>
                  <a:lnTo>
                    <a:pt x="7" y="107"/>
                  </a:lnTo>
                  <a:lnTo>
                    <a:pt x="5" y="105"/>
                  </a:lnTo>
                  <a:lnTo>
                    <a:pt x="5" y="103"/>
                  </a:lnTo>
                  <a:lnTo>
                    <a:pt x="5" y="99"/>
                  </a:lnTo>
                  <a:lnTo>
                    <a:pt x="5" y="99"/>
                  </a:lnTo>
                  <a:close/>
                  <a:moveTo>
                    <a:pt x="5" y="122"/>
                  </a:moveTo>
                  <a:lnTo>
                    <a:pt x="5" y="122"/>
                  </a:lnTo>
                  <a:lnTo>
                    <a:pt x="7" y="122"/>
                  </a:lnTo>
                  <a:lnTo>
                    <a:pt x="9" y="120"/>
                  </a:lnTo>
                  <a:lnTo>
                    <a:pt x="9" y="120"/>
                  </a:lnTo>
                  <a:lnTo>
                    <a:pt x="7" y="128"/>
                  </a:lnTo>
                  <a:lnTo>
                    <a:pt x="7" y="128"/>
                  </a:lnTo>
                  <a:lnTo>
                    <a:pt x="5" y="126"/>
                  </a:lnTo>
                  <a:lnTo>
                    <a:pt x="5" y="126"/>
                  </a:lnTo>
                  <a:lnTo>
                    <a:pt x="5" y="122"/>
                  </a:lnTo>
                  <a:lnTo>
                    <a:pt x="5" y="122"/>
                  </a:lnTo>
                  <a:close/>
                  <a:moveTo>
                    <a:pt x="17" y="179"/>
                  </a:moveTo>
                  <a:lnTo>
                    <a:pt x="17" y="179"/>
                  </a:lnTo>
                  <a:lnTo>
                    <a:pt x="17" y="183"/>
                  </a:lnTo>
                  <a:lnTo>
                    <a:pt x="15" y="187"/>
                  </a:lnTo>
                  <a:lnTo>
                    <a:pt x="11" y="189"/>
                  </a:lnTo>
                  <a:lnTo>
                    <a:pt x="7" y="191"/>
                  </a:lnTo>
                  <a:lnTo>
                    <a:pt x="7" y="191"/>
                  </a:lnTo>
                  <a:lnTo>
                    <a:pt x="7" y="187"/>
                  </a:lnTo>
                  <a:lnTo>
                    <a:pt x="11" y="183"/>
                  </a:lnTo>
                  <a:lnTo>
                    <a:pt x="17" y="179"/>
                  </a:lnTo>
                  <a:lnTo>
                    <a:pt x="17" y="179"/>
                  </a:lnTo>
                  <a:close/>
                  <a:moveTo>
                    <a:pt x="15" y="193"/>
                  </a:moveTo>
                  <a:lnTo>
                    <a:pt x="15" y="193"/>
                  </a:lnTo>
                  <a:lnTo>
                    <a:pt x="19" y="189"/>
                  </a:lnTo>
                  <a:lnTo>
                    <a:pt x="21" y="187"/>
                  </a:lnTo>
                  <a:lnTo>
                    <a:pt x="24" y="187"/>
                  </a:lnTo>
                  <a:lnTo>
                    <a:pt x="24" y="187"/>
                  </a:lnTo>
                  <a:lnTo>
                    <a:pt x="21" y="191"/>
                  </a:lnTo>
                  <a:lnTo>
                    <a:pt x="15" y="193"/>
                  </a:lnTo>
                  <a:lnTo>
                    <a:pt x="15" y="193"/>
                  </a:lnTo>
                  <a:close/>
                  <a:moveTo>
                    <a:pt x="45" y="178"/>
                  </a:moveTo>
                  <a:lnTo>
                    <a:pt x="45" y="178"/>
                  </a:lnTo>
                  <a:lnTo>
                    <a:pt x="40" y="181"/>
                  </a:lnTo>
                  <a:lnTo>
                    <a:pt x="34" y="181"/>
                  </a:lnTo>
                  <a:lnTo>
                    <a:pt x="28" y="183"/>
                  </a:lnTo>
                  <a:lnTo>
                    <a:pt x="22" y="181"/>
                  </a:lnTo>
                  <a:lnTo>
                    <a:pt x="22" y="181"/>
                  </a:lnTo>
                  <a:lnTo>
                    <a:pt x="21" y="151"/>
                  </a:lnTo>
                  <a:lnTo>
                    <a:pt x="22" y="118"/>
                  </a:lnTo>
                  <a:lnTo>
                    <a:pt x="22" y="86"/>
                  </a:lnTo>
                  <a:lnTo>
                    <a:pt x="22" y="54"/>
                  </a:lnTo>
                  <a:lnTo>
                    <a:pt x="22" y="54"/>
                  </a:lnTo>
                  <a:lnTo>
                    <a:pt x="34" y="52"/>
                  </a:lnTo>
                  <a:lnTo>
                    <a:pt x="45" y="54"/>
                  </a:lnTo>
                  <a:lnTo>
                    <a:pt x="45" y="54"/>
                  </a:lnTo>
                  <a:lnTo>
                    <a:pt x="45" y="115"/>
                  </a:lnTo>
                  <a:lnTo>
                    <a:pt x="45" y="147"/>
                  </a:lnTo>
                  <a:lnTo>
                    <a:pt x="45" y="178"/>
                  </a:lnTo>
                  <a:lnTo>
                    <a:pt x="45" y="17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4" name="Freeform 32"/>
            <p:cNvSpPr>
              <a:spLocks noEditPoints="1"/>
            </p:cNvSpPr>
            <p:nvPr/>
          </p:nvSpPr>
          <p:spPr bwMode="auto">
            <a:xfrm>
              <a:off x="6453188" y="4302125"/>
              <a:ext cx="111125" cy="136525"/>
            </a:xfrm>
            <a:custGeom>
              <a:avLst/>
              <a:gdLst/>
              <a:ahLst/>
              <a:cxnLst>
                <a:cxn ang="0">
                  <a:pos x="32" y="84"/>
                </a:cxn>
                <a:cxn ang="0">
                  <a:pos x="19" y="86"/>
                </a:cxn>
                <a:cxn ang="0">
                  <a:pos x="7" y="82"/>
                </a:cxn>
                <a:cxn ang="0">
                  <a:pos x="5" y="80"/>
                </a:cxn>
                <a:cxn ang="0">
                  <a:pos x="0" y="67"/>
                </a:cxn>
                <a:cxn ang="0">
                  <a:pos x="1" y="44"/>
                </a:cxn>
                <a:cxn ang="0">
                  <a:pos x="3" y="33"/>
                </a:cxn>
                <a:cxn ang="0">
                  <a:pos x="5" y="23"/>
                </a:cxn>
                <a:cxn ang="0">
                  <a:pos x="21" y="8"/>
                </a:cxn>
                <a:cxn ang="0">
                  <a:pos x="26" y="4"/>
                </a:cxn>
                <a:cxn ang="0">
                  <a:pos x="53" y="0"/>
                </a:cxn>
                <a:cxn ang="0">
                  <a:pos x="64" y="4"/>
                </a:cxn>
                <a:cxn ang="0">
                  <a:pos x="70" y="14"/>
                </a:cxn>
                <a:cxn ang="0">
                  <a:pos x="70" y="23"/>
                </a:cxn>
                <a:cxn ang="0">
                  <a:pos x="55" y="50"/>
                </a:cxn>
                <a:cxn ang="0">
                  <a:pos x="43" y="69"/>
                </a:cxn>
                <a:cxn ang="0">
                  <a:pos x="32" y="84"/>
                </a:cxn>
                <a:cxn ang="0">
                  <a:pos x="53" y="42"/>
                </a:cxn>
                <a:cxn ang="0">
                  <a:pos x="61" y="27"/>
                </a:cxn>
                <a:cxn ang="0">
                  <a:pos x="64" y="10"/>
                </a:cxn>
                <a:cxn ang="0">
                  <a:pos x="62" y="8"/>
                </a:cxn>
                <a:cxn ang="0">
                  <a:pos x="45" y="2"/>
                </a:cxn>
                <a:cxn ang="0">
                  <a:pos x="30" y="8"/>
                </a:cxn>
                <a:cxn ang="0">
                  <a:pos x="26" y="10"/>
                </a:cxn>
                <a:cxn ang="0">
                  <a:pos x="22" y="42"/>
                </a:cxn>
                <a:cxn ang="0">
                  <a:pos x="26" y="69"/>
                </a:cxn>
                <a:cxn ang="0">
                  <a:pos x="26" y="71"/>
                </a:cxn>
                <a:cxn ang="0">
                  <a:pos x="36" y="69"/>
                </a:cxn>
                <a:cxn ang="0">
                  <a:pos x="41" y="65"/>
                </a:cxn>
                <a:cxn ang="0">
                  <a:pos x="53" y="42"/>
                </a:cxn>
                <a:cxn ang="0">
                  <a:pos x="13" y="25"/>
                </a:cxn>
                <a:cxn ang="0">
                  <a:pos x="15" y="23"/>
                </a:cxn>
                <a:cxn ang="0">
                  <a:pos x="21" y="19"/>
                </a:cxn>
                <a:cxn ang="0">
                  <a:pos x="21" y="15"/>
                </a:cxn>
                <a:cxn ang="0">
                  <a:pos x="13" y="23"/>
                </a:cxn>
                <a:cxn ang="0">
                  <a:pos x="13" y="25"/>
                </a:cxn>
                <a:cxn ang="0">
                  <a:pos x="19" y="36"/>
                </a:cxn>
                <a:cxn ang="0">
                  <a:pos x="21" y="34"/>
                </a:cxn>
                <a:cxn ang="0">
                  <a:pos x="19" y="33"/>
                </a:cxn>
                <a:cxn ang="0">
                  <a:pos x="19" y="34"/>
                </a:cxn>
                <a:cxn ang="0">
                  <a:pos x="19" y="36"/>
                </a:cxn>
                <a:cxn ang="0">
                  <a:pos x="15" y="55"/>
                </a:cxn>
                <a:cxn ang="0">
                  <a:pos x="21" y="52"/>
                </a:cxn>
                <a:cxn ang="0">
                  <a:pos x="19" y="46"/>
                </a:cxn>
                <a:cxn ang="0">
                  <a:pos x="19" y="50"/>
                </a:cxn>
                <a:cxn ang="0">
                  <a:pos x="15" y="52"/>
                </a:cxn>
                <a:cxn ang="0">
                  <a:pos x="15" y="55"/>
                </a:cxn>
                <a:cxn ang="0">
                  <a:pos x="5" y="54"/>
                </a:cxn>
                <a:cxn ang="0">
                  <a:pos x="9" y="52"/>
                </a:cxn>
                <a:cxn ang="0">
                  <a:pos x="7" y="50"/>
                </a:cxn>
                <a:cxn ang="0">
                  <a:pos x="5" y="52"/>
                </a:cxn>
                <a:cxn ang="0">
                  <a:pos x="5" y="54"/>
                </a:cxn>
                <a:cxn ang="0">
                  <a:pos x="11" y="69"/>
                </a:cxn>
                <a:cxn ang="0">
                  <a:pos x="19" y="67"/>
                </a:cxn>
                <a:cxn ang="0">
                  <a:pos x="19" y="63"/>
                </a:cxn>
                <a:cxn ang="0">
                  <a:pos x="17" y="61"/>
                </a:cxn>
                <a:cxn ang="0">
                  <a:pos x="13" y="65"/>
                </a:cxn>
                <a:cxn ang="0">
                  <a:pos x="11" y="69"/>
                </a:cxn>
              </a:cxnLst>
              <a:rect l="0" t="0" r="r" b="b"/>
              <a:pathLst>
                <a:path w="70" h="86">
                  <a:moveTo>
                    <a:pt x="32" y="84"/>
                  </a:moveTo>
                  <a:lnTo>
                    <a:pt x="32" y="84"/>
                  </a:lnTo>
                  <a:lnTo>
                    <a:pt x="24" y="86"/>
                  </a:lnTo>
                  <a:lnTo>
                    <a:pt x="19" y="86"/>
                  </a:lnTo>
                  <a:lnTo>
                    <a:pt x="13" y="84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5" y="80"/>
                  </a:lnTo>
                  <a:lnTo>
                    <a:pt x="1" y="76"/>
                  </a:lnTo>
                  <a:lnTo>
                    <a:pt x="0" y="67"/>
                  </a:lnTo>
                  <a:lnTo>
                    <a:pt x="1" y="55"/>
                  </a:lnTo>
                  <a:lnTo>
                    <a:pt x="1" y="44"/>
                  </a:lnTo>
                  <a:lnTo>
                    <a:pt x="1" y="44"/>
                  </a:lnTo>
                  <a:lnTo>
                    <a:pt x="3" y="33"/>
                  </a:lnTo>
                  <a:lnTo>
                    <a:pt x="5" y="23"/>
                  </a:lnTo>
                  <a:lnTo>
                    <a:pt x="5" y="23"/>
                  </a:lnTo>
                  <a:lnTo>
                    <a:pt x="15" y="14"/>
                  </a:lnTo>
                  <a:lnTo>
                    <a:pt x="21" y="8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40" y="0"/>
                  </a:lnTo>
                  <a:lnTo>
                    <a:pt x="53" y="0"/>
                  </a:lnTo>
                  <a:lnTo>
                    <a:pt x="59" y="0"/>
                  </a:lnTo>
                  <a:lnTo>
                    <a:pt x="64" y="4"/>
                  </a:lnTo>
                  <a:lnTo>
                    <a:pt x="68" y="8"/>
                  </a:lnTo>
                  <a:lnTo>
                    <a:pt x="70" y="14"/>
                  </a:lnTo>
                  <a:lnTo>
                    <a:pt x="70" y="14"/>
                  </a:lnTo>
                  <a:lnTo>
                    <a:pt x="70" y="23"/>
                  </a:lnTo>
                  <a:lnTo>
                    <a:pt x="64" y="33"/>
                  </a:lnTo>
                  <a:lnTo>
                    <a:pt x="55" y="50"/>
                  </a:lnTo>
                  <a:lnTo>
                    <a:pt x="55" y="50"/>
                  </a:lnTo>
                  <a:lnTo>
                    <a:pt x="43" y="69"/>
                  </a:lnTo>
                  <a:lnTo>
                    <a:pt x="38" y="78"/>
                  </a:lnTo>
                  <a:lnTo>
                    <a:pt x="32" y="84"/>
                  </a:lnTo>
                  <a:lnTo>
                    <a:pt x="32" y="84"/>
                  </a:lnTo>
                  <a:close/>
                  <a:moveTo>
                    <a:pt x="53" y="42"/>
                  </a:moveTo>
                  <a:lnTo>
                    <a:pt x="53" y="42"/>
                  </a:lnTo>
                  <a:lnTo>
                    <a:pt x="61" y="27"/>
                  </a:lnTo>
                  <a:lnTo>
                    <a:pt x="64" y="17"/>
                  </a:lnTo>
                  <a:lnTo>
                    <a:pt x="64" y="10"/>
                  </a:lnTo>
                  <a:lnTo>
                    <a:pt x="64" y="10"/>
                  </a:lnTo>
                  <a:lnTo>
                    <a:pt x="62" y="8"/>
                  </a:lnTo>
                  <a:lnTo>
                    <a:pt x="59" y="4"/>
                  </a:lnTo>
                  <a:lnTo>
                    <a:pt x="45" y="2"/>
                  </a:lnTo>
                  <a:lnTo>
                    <a:pt x="34" y="6"/>
                  </a:lnTo>
                  <a:lnTo>
                    <a:pt x="30" y="8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4" y="25"/>
                  </a:lnTo>
                  <a:lnTo>
                    <a:pt x="22" y="42"/>
                  </a:lnTo>
                  <a:lnTo>
                    <a:pt x="24" y="57"/>
                  </a:lnTo>
                  <a:lnTo>
                    <a:pt x="26" y="69"/>
                  </a:lnTo>
                  <a:lnTo>
                    <a:pt x="26" y="69"/>
                  </a:lnTo>
                  <a:lnTo>
                    <a:pt x="26" y="71"/>
                  </a:lnTo>
                  <a:lnTo>
                    <a:pt x="30" y="71"/>
                  </a:lnTo>
                  <a:lnTo>
                    <a:pt x="36" y="69"/>
                  </a:lnTo>
                  <a:lnTo>
                    <a:pt x="36" y="69"/>
                  </a:lnTo>
                  <a:lnTo>
                    <a:pt x="41" y="65"/>
                  </a:lnTo>
                  <a:lnTo>
                    <a:pt x="45" y="59"/>
                  </a:lnTo>
                  <a:lnTo>
                    <a:pt x="53" y="42"/>
                  </a:lnTo>
                  <a:lnTo>
                    <a:pt x="53" y="42"/>
                  </a:lnTo>
                  <a:close/>
                  <a:moveTo>
                    <a:pt x="13" y="25"/>
                  </a:moveTo>
                  <a:lnTo>
                    <a:pt x="13" y="25"/>
                  </a:lnTo>
                  <a:lnTo>
                    <a:pt x="15" y="23"/>
                  </a:lnTo>
                  <a:lnTo>
                    <a:pt x="19" y="21"/>
                  </a:lnTo>
                  <a:lnTo>
                    <a:pt x="21" y="19"/>
                  </a:lnTo>
                  <a:lnTo>
                    <a:pt x="21" y="15"/>
                  </a:lnTo>
                  <a:lnTo>
                    <a:pt x="21" y="15"/>
                  </a:lnTo>
                  <a:lnTo>
                    <a:pt x="15" y="19"/>
                  </a:lnTo>
                  <a:lnTo>
                    <a:pt x="13" y="23"/>
                  </a:lnTo>
                  <a:lnTo>
                    <a:pt x="13" y="25"/>
                  </a:lnTo>
                  <a:lnTo>
                    <a:pt x="13" y="25"/>
                  </a:lnTo>
                  <a:close/>
                  <a:moveTo>
                    <a:pt x="19" y="36"/>
                  </a:moveTo>
                  <a:lnTo>
                    <a:pt x="19" y="36"/>
                  </a:lnTo>
                  <a:lnTo>
                    <a:pt x="19" y="36"/>
                  </a:lnTo>
                  <a:lnTo>
                    <a:pt x="21" y="34"/>
                  </a:lnTo>
                  <a:lnTo>
                    <a:pt x="21" y="34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4"/>
                  </a:lnTo>
                  <a:lnTo>
                    <a:pt x="19" y="36"/>
                  </a:lnTo>
                  <a:lnTo>
                    <a:pt x="19" y="36"/>
                  </a:lnTo>
                  <a:close/>
                  <a:moveTo>
                    <a:pt x="15" y="55"/>
                  </a:moveTo>
                  <a:lnTo>
                    <a:pt x="15" y="55"/>
                  </a:lnTo>
                  <a:lnTo>
                    <a:pt x="17" y="54"/>
                  </a:lnTo>
                  <a:lnTo>
                    <a:pt x="21" y="52"/>
                  </a:lnTo>
                  <a:lnTo>
                    <a:pt x="21" y="48"/>
                  </a:lnTo>
                  <a:lnTo>
                    <a:pt x="19" y="46"/>
                  </a:lnTo>
                  <a:lnTo>
                    <a:pt x="19" y="46"/>
                  </a:lnTo>
                  <a:lnTo>
                    <a:pt x="19" y="50"/>
                  </a:lnTo>
                  <a:lnTo>
                    <a:pt x="17" y="52"/>
                  </a:lnTo>
                  <a:lnTo>
                    <a:pt x="15" y="52"/>
                  </a:lnTo>
                  <a:lnTo>
                    <a:pt x="15" y="55"/>
                  </a:lnTo>
                  <a:lnTo>
                    <a:pt x="15" y="55"/>
                  </a:lnTo>
                  <a:close/>
                  <a:moveTo>
                    <a:pt x="5" y="54"/>
                  </a:moveTo>
                  <a:lnTo>
                    <a:pt x="5" y="54"/>
                  </a:lnTo>
                  <a:lnTo>
                    <a:pt x="7" y="54"/>
                  </a:lnTo>
                  <a:lnTo>
                    <a:pt x="9" y="52"/>
                  </a:lnTo>
                  <a:lnTo>
                    <a:pt x="9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5" y="52"/>
                  </a:lnTo>
                  <a:lnTo>
                    <a:pt x="5" y="54"/>
                  </a:lnTo>
                  <a:lnTo>
                    <a:pt x="5" y="54"/>
                  </a:lnTo>
                  <a:close/>
                  <a:moveTo>
                    <a:pt x="11" y="69"/>
                  </a:moveTo>
                  <a:lnTo>
                    <a:pt x="11" y="69"/>
                  </a:lnTo>
                  <a:lnTo>
                    <a:pt x="15" y="69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9" y="63"/>
                  </a:lnTo>
                  <a:lnTo>
                    <a:pt x="19" y="61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3" y="65"/>
                  </a:lnTo>
                  <a:lnTo>
                    <a:pt x="13" y="67"/>
                  </a:lnTo>
                  <a:lnTo>
                    <a:pt x="11" y="69"/>
                  </a:lnTo>
                  <a:lnTo>
                    <a:pt x="11" y="6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5" name="Freeform 33"/>
            <p:cNvSpPr>
              <a:spLocks noEditPoints="1"/>
            </p:cNvSpPr>
            <p:nvPr/>
          </p:nvSpPr>
          <p:spPr bwMode="auto">
            <a:xfrm>
              <a:off x="4022726" y="3430588"/>
              <a:ext cx="414338" cy="587375"/>
            </a:xfrm>
            <a:custGeom>
              <a:avLst/>
              <a:gdLst/>
              <a:ahLst/>
              <a:cxnLst>
                <a:cxn ang="0">
                  <a:pos x="235" y="84"/>
                </a:cxn>
                <a:cxn ang="0">
                  <a:pos x="154" y="88"/>
                </a:cxn>
                <a:cxn ang="0">
                  <a:pos x="204" y="120"/>
                </a:cxn>
                <a:cxn ang="0">
                  <a:pos x="242" y="227"/>
                </a:cxn>
                <a:cxn ang="0">
                  <a:pos x="133" y="366"/>
                </a:cxn>
                <a:cxn ang="0">
                  <a:pos x="8" y="343"/>
                </a:cxn>
                <a:cxn ang="0">
                  <a:pos x="55" y="258"/>
                </a:cxn>
                <a:cxn ang="0">
                  <a:pos x="120" y="273"/>
                </a:cxn>
                <a:cxn ang="0">
                  <a:pos x="126" y="200"/>
                </a:cxn>
                <a:cxn ang="0">
                  <a:pos x="31" y="181"/>
                </a:cxn>
                <a:cxn ang="0">
                  <a:pos x="44" y="38"/>
                </a:cxn>
                <a:cxn ang="0">
                  <a:pos x="133" y="2"/>
                </a:cxn>
                <a:cxn ang="0">
                  <a:pos x="130" y="10"/>
                </a:cxn>
                <a:cxn ang="0">
                  <a:pos x="90" y="141"/>
                </a:cxn>
                <a:cxn ang="0">
                  <a:pos x="179" y="185"/>
                </a:cxn>
                <a:cxn ang="0">
                  <a:pos x="160" y="277"/>
                </a:cxn>
                <a:cxn ang="0">
                  <a:pos x="59" y="265"/>
                </a:cxn>
                <a:cxn ang="0">
                  <a:pos x="128" y="345"/>
                </a:cxn>
                <a:cxn ang="0">
                  <a:pos x="215" y="279"/>
                </a:cxn>
                <a:cxn ang="0">
                  <a:pos x="206" y="130"/>
                </a:cxn>
                <a:cxn ang="0">
                  <a:pos x="141" y="48"/>
                </a:cxn>
                <a:cxn ang="0">
                  <a:pos x="254" y="21"/>
                </a:cxn>
                <a:cxn ang="0">
                  <a:pos x="48" y="52"/>
                </a:cxn>
                <a:cxn ang="0">
                  <a:pos x="53" y="40"/>
                </a:cxn>
                <a:cxn ang="0">
                  <a:pos x="59" y="56"/>
                </a:cxn>
                <a:cxn ang="0">
                  <a:pos x="74" y="59"/>
                </a:cxn>
                <a:cxn ang="0">
                  <a:pos x="149" y="69"/>
                </a:cxn>
                <a:cxn ang="0">
                  <a:pos x="149" y="82"/>
                </a:cxn>
                <a:cxn ang="0">
                  <a:pos x="166" y="56"/>
                </a:cxn>
                <a:cxn ang="0">
                  <a:pos x="194" y="67"/>
                </a:cxn>
                <a:cxn ang="0">
                  <a:pos x="221" y="71"/>
                </a:cxn>
                <a:cxn ang="0">
                  <a:pos x="229" y="75"/>
                </a:cxn>
                <a:cxn ang="0">
                  <a:pos x="229" y="75"/>
                </a:cxn>
                <a:cxn ang="0">
                  <a:pos x="50" y="105"/>
                </a:cxn>
                <a:cxn ang="0">
                  <a:pos x="48" y="86"/>
                </a:cxn>
                <a:cxn ang="0">
                  <a:pos x="71" y="117"/>
                </a:cxn>
                <a:cxn ang="0">
                  <a:pos x="59" y="132"/>
                </a:cxn>
                <a:cxn ang="0">
                  <a:pos x="69" y="136"/>
                </a:cxn>
                <a:cxn ang="0">
                  <a:pos x="99" y="155"/>
                </a:cxn>
                <a:cxn ang="0">
                  <a:pos x="103" y="168"/>
                </a:cxn>
                <a:cxn ang="0">
                  <a:pos x="114" y="153"/>
                </a:cxn>
                <a:cxn ang="0">
                  <a:pos x="147" y="160"/>
                </a:cxn>
                <a:cxn ang="0">
                  <a:pos x="153" y="178"/>
                </a:cxn>
                <a:cxn ang="0">
                  <a:pos x="160" y="178"/>
                </a:cxn>
                <a:cxn ang="0">
                  <a:pos x="170" y="185"/>
                </a:cxn>
                <a:cxn ang="0">
                  <a:pos x="168" y="206"/>
                </a:cxn>
                <a:cxn ang="0">
                  <a:pos x="174" y="210"/>
                </a:cxn>
                <a:cxn ang="0">
                  <a:pos x="175" y="225"/>
                </a:cxn>
                <a:cxn ang="0">
                  <a:pos x="166" y="248"/>
                </a:cxn>
                <a:cxn ang="0">
                  <a:pos x="153" y="267"/>
                </a:cxn>
                <a:cxn ang="0">
                  <a:pos x="153" y="267"/>
                </a:cxn>
                <a:cxn ang="0">
                  <a:pos x="23" y="282"/>
                </a:cxn>
                <a:cxn ang="0">
                  <a:pos x="17" y="299"/>
                </a:cxn>
                <a:cxn ang="0">
                  <a:pos x="36" y="307"/>
                </a:cxn>
                <a:cxn ang="0">
                  <a:pos x="12" y="326"/>
                </a:cxn>
                <a:cxn ang="0">
                  <a:pos x="19" y="343"/>
                </a:cxn>
                <a:cxn ang="0">
                  <a:pos x="15" y="338"/>
                </a:cxn>
                <a:cxn ang="0">
                  <a:pos x="42" y="340"/>
                </a:cxn>
                <a:cxn ang="0">
                  <a:pos x="74" y="338"/>
                </a:cxn>
                <a:cxn ang="0">
                  <a:pos x="48" y="355"/>
                </a:cxn>
                <a:cxn ang="0">
                  <a:pos x="120" y="360"/>
                </a:cxn>
                <a:cxn ang="0">
                  <a:pos x="92" y="362"/>
                </a:cxn>
                <a:cxn ang="0">
                  <a:pos x="92" y="360"/>
                </a:cxn>
              </a:cxnLst>
              <a:rect l="0" t="0" r="r" b="b"/>
              <a:pathLst>
                <a:path w="261" h="370">
                  <a:moveTo>
                    <a:pt x="261" y="16"/>
                  </a:moveTo>
                  <a:lnTo>
                    <a:pt x="261" y="16"/>
                  </a:lnTo>
                  <a:lnTo>
                    <a:pt x="261" y="44"/>
                  </a:lnTo>
                  <a:lnTo>
                    <a:pt x="259" y="59"/>
                  </a:lnTo>
                  <a:lnTo>
                    <a:pt x="255" y="69"/>
                  </a:lnTo>
                  <a:lnTo>
                    <a:pt x="255" y="69"/>
                  </a:lnTo>
                  <a:lnTo>
                    <a:pt x="252" y="75"/>
                  </a:lnTo>
                  <a:lnTo>
                    <a:pt x="246" y="78"/>
                  </a:lnTo>
                  <a:lnTo>
                    <a:pt x="235" y="84"/>
                  </a:lnTo>
                  <a:lnTo>
                    <a:pt x="235" y="84"/>
                  </a:lnTo>
                  <a:lnTo>
                    <a:pt x="223" y="90"/>
                  </a:lnTo>
                  <a:lnTo>
                    <a:pt x="215" y="94"/>
                  </a:lnTo>
                  <a:lnTo>
                    <a:pt x="210" y="96"/>
                  </a:lnTo>
                  <a:lnTo>
                    <a:pt x="210" y="96"/>
                  </a:lnTo>
                  <a:lnTo>
                    <a:pt x="202" y="96"/>
                  </a:lnTo>
                  <a:lnTo>
                    <a:pt x="193" y="94"/>
                  </a:lnTo>
                  <a:lnTo>
                    <a:pt x="172" y="90"/>
                  </a:lnTo>
                  <a:lnTo>
                    <a:pt x="172" y="90"/>
                  </a:lnTo>
                  <a:lnTo>
                    <a:pt x="162" y="90"/>
                  </a:lnTo>
                  <a:lnTo>
                    <a:pt x="154" y="88"/>
                  </a:lnTo>
                  <a:lnTo>
                    <a:pt x="149" y="88"/>
                  </a:lnTo>
                  <a:lnTo>
                    <a:pt x="145" y="90"/>
                  </a:lnTo>
                  <a:lnTo>
                    <a:pt x="143" y="94"/>
                  </a:lnTo>
                  <a:lnTo>
                    <a:pt x="141" y="97"/>
                  </a:lnTo>
                  <a:lnTo>
                    <a:pt x="141" y="97"/>
                  </a:lnTo>
                  <a:lnTo>
                    <a:pt x="158" y="101"/>
                  </a:lnTo>
                  <a:lnTo>
                    <a:pt x="177" y="107"/>
                  </a:lnTo>
                  <a:lnTo>
                    <a:pt x="193" y="113"/>
                  </a:lnTo>
                  <a:lnTo>
                    <a:pt x="204" y="120"/>
                  </a:lnTo>
                  <a:lnTo>
                    <a:pt x="204" y="120"/>
                  </a:lnTo>
                  <a:lnTo>
                    <a:pt x="212" y="128"/>
                  </a:lnTo>
                  <a:lnTo>
                    <a:pt x="219" y="136"/>
                  </a:lnTo>
                  <a:lnTo>
                    <a:pt x="227" y="145"/>
                  </a:lnTo>
                  <a:lnTo>
                    <a:pt x="233" y="155"/>
                  </a:lnTo>
                  <a:lnTo>
                    <a:pt x="236" y="168"/>
                  </a:lnTo>
                  <a:lnTo>
                    <a:pt x="240" y="179"/>
                  </a:lnTo>
                  <a:lnTo>
                    <a:pt x="244" y="193"/>
                  </a:lnTo>
                  <a:lnTo>
                    <a:pt x="244" y="208"/>
                  </a:lnTo>
                  <a:lnTo>
                    <a:pt x="244" y="208"/>
                  </a:lnTo>
                  <a:lnTo>
                    <a:pt x="242" y="227"/>
                  </a:lnTo>
                  <a:lnTo>
                    <a:pt x="238" y="248"/>
                  </a:lnTo>
                  <a:lnTo>
                    <a:pt x="233" y="267"/>
                  </a:lnTo>
                  <a:lnTo>
                    <a:pt x="225" y="286"/>
                  </a:lnTo>
                  <a:lnTo>
                    <a:pt x="214" y="305"/>
                  </a:lnTo>
                  <a:lnTo>
                    <a:pt x="198" y="322"/>
                  </a:lnTo>
                  <a:lnTo>
                    <a:pt x="181" y="341"/>
                  </a:lnTo>
                  <a:lnTo>
                    <a:pt x="160" y="357"/>
                  </a:lnTo>
                  <a:lnTo>
                    <a:pt x="160" y="357"/>
                  </a:lnTo>
                  <a:lnTo>
                    <a:pt x="149" y="362"/>
                  </a:lnTo>
                  <a:lnTo>
                    <a:pt x="133" y="366"/>
                  </a:lnTo>
                  <a:lnTo>
                    <a:pt x="101" y="370"/>
                  </a:lnTo>
                  <a:lnTo>
                    <a:pt x="101" y="370"/>
                  </a:lnTo>
                  <a:lnTo>
                    <a:pt x="82" y="370"/>
                  </a:lnTo>
                  <a:lnTo>
                    <a:pt x="63" y="368"/>
                  </a:lnTo>
                  <a:lnTo>
                    <a:pt x="44" y="366"/>
                  </a:lnTo>
                  <a:lnTo>
                    <a:pt x="29" y="360"/>
                  </a:lnTo>
                  <a:lnTo>
                    <a:pt x="29" y="360"/>
                  </a:lnTo>
                  <a:lnTo>
                    <a:pt x="21" y="355"/>
                  </a:lnTo>
                  <a:lnTo>
                    <a:pt x="13" y="349"/>
                  </a:lnTo>
                  <a:lnTo>
                    <a:pt x="8" y="343"/>
                  </a:lnTo>
                  <a:lnTo>
                    <a:pt x="0" y="338"/>
                  </a:lnTo>
                  <a:lnTo>
                    <a:pt x="0" y="338"/>
                  </a:lnTo>
                  <a:lnTo>
                    <a:pt x="4" y="309"/>
                  </a:lnTo>
                  <a:lnTo>
                    <a:pt x="12" y="280"/>
                  </a:lnTo>
                  <a:lnTo>
                    <a:pt x="12" y="280"/>
                  </a:lnTo>
                  <a:lnTo>
                    <a:pt x="21" y="275"/>
                  </a:lnTo>
                  <a:lnTo>
                    <a:pt x="32" y="269"/>
                  </a:lnTo>
                  <a:lnTo>
                    <a:pt x="44" y="261"/>
                  </a:lnTo>
                  <a:lnTo>
                    <a:pt x="50" y="259"/>
                  </a:lnTo>
                  <a:lnTo>
                    <a:pt x="55" y="258"/>
                  </a:lnTo>
                  <a:lnTo>
                    <a:pt x="55" y="258"/>
                  </a:lnTo>
                  <a:lnTo>
                    <a:pt x="63" y="259"/>
                  </a:lnTo>
                  <a:lnTo>
                    <a:pt x="71" y="263"/>
                  </a:lnTo>
                  <a:lnTo>
                    <a:pt x="78" y="269"/>
                  </a:lnTo>
                  <a:lnTo>
                    <a:pt x="86" y="273"/>
                  </a:lnTo>
                  <a:lnTo>
                    <a:pt x="86" y="273"/>
                  </a:lnTo>
                  <a:lnTo>
                    <a:pt x="95" y="275"/>
                  </a:lnTo>
                  <a:lnTo>
                    <a:pt x="103" y="277"/>
                  </a:lnTo>
                  <a:lnTo>
                    <a:pt x="111" y="275"/>
                  </a:lnTo>
                  <a:lnTo>
                    <a:pt x="120" y="273"/>
                  </a:lnTo>
                  <a:lnTo>
                    <a:pt x="120" y="273"/>
                  </a:lnTo>
                  <a:lnTo>
                    <a:pt x="126" y="265"/>
                  </a:lnTo>
                  <a:lnTo>
                    <a:pt x="132" y="258"/>
                  </a:lnTo>
                  <a:lnTo>
                    <a:pt x="133" y="248"/>
                  </a:lnTo>
                  <a:lnTo>
                    <a:pt x="135" y="237"/>
                  </a:lnTo>
                  <a:lnTo>
                    <a:pt x="133" y="227"/>
                  </a:lnTo>
                  <a:lnTo>
                    <a:pt x="132" y="216"/>
                  </a:lnTo>
                  <a:lnTo>
                    <a:pt x="130" y="208"/>
                  </a:lnTo>
                  <a:lnTo>
                    <a:pt x="126" y="200"/>
                  </a:lnTo>
                  <a:lnTo>
                    <a:pt x="126" y="200"/>
                  </a:lnTo>
                  <a:lnTo>
                    <a:pt x="116" y="193"/>
                  </a:lnTo>
                  <a:lnTo>
                    <a:pt x="105" y="183"/>
                  </a:lnTo>
                  <a:lnTo>
                    <a:pt x="93" y="178"/>
                  </a:lnTo>
                  <a:lnTo>
                    <a:pt x="82" y="174"/>
                  </a:lnTo>
                  <a:lnTo>
                    <a:pt x="82" y="174"/>
                  </a:lnTo>
                  <a:lnTo>
                    <a:pt x="74" y="174"/>
                  </a:lnTo>
                  <a:lnTo>
                    <a:pt x="67" y="174"/>
                  </a:lnTo>
                  <a:lnTo>
                    <a:pt x="55" y="176"/>
                  </a:lnTo>
                  <a:lnTo>
                    <a:pt x="44" y="179"/>
                  </a:lnTo>
                  <a:lnTo>
                    <a:pt x="31" y="181"/>
                  </a:lnTo>
                  <a:lnTo>
                    <a:pt x="31" y="181"/>
                  </a:lnTo>
                  <a:lnTo>
                    <a:pt x="29" y="162"/>
                  </a:lnTo>
                  <a:lnTo>
                    <a:pt x="31" y="141"/>
                  </a:lnTo>
                  <a:lnTo>
                    <a:pt x="36" y="97"/>
                  </a:lnTo>
                  <a:lnTo>
                    <a:pt x="36" y="97"/>
                  </a:lnTo>
                  <a:lnTo>
                    <a:pt x="38" y="65"/>
                  </a:lnTo>
                  <a:lnTo>
                    <a:pt x="40" y="50"/>
                  </a:lnTo>
                  <a:lnTo>
                    <a:pt x="42" y="44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50" y="35"/>
                  </a:lnTo>
                  <a:lnTo>
                    <a:pt x="53" y="31"/>
                  </a:lnTo>
                  <a:lnTo>
                    <a:pt x="65" y="25"/>
                  </a:lnTo>
                  <a:lnTo>
                    <a:pt x="65" y="25"/>
                  </a:lnTo>
                  <a:lnTo>
                    <a:pt x="80" y="14"/>
                  </a:lnTo>
                  <a:lnTo>
                    <a:pt x="95" y="2"/>
                  </a:lnTo>
                  <a:lnTo>
                    <a:pt x="95" y="2"/>
                  </a:lnTo>
                  <a:lnTo>
                    <a:pt x="105" y="4"/>
                  </a:lnTo>
                  <a:lnTo>
                    <a:pt x="114" y="4"/>
                  </a:lnTo>
                  <a:lnTo>
                    <a:pt x="133" y="2"/>
                  </a:lnTo>
                  <a:lnTo>
                    <a:pt x="153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94" y="2"/>
                  </a:lnTo>
                  <a:lnTo>
                    <a:pt x="217" y="8"/>
                  </a:lnTo>
                  <a:lnTo>
                    <a:pt x="261" y="16"/>
                  </a:lnTo>
                  <a:lnTo>
                    <a:pt x="261" y="16"/>
                  </a:lnTo>
                  <a:close/>
                  <a:moveTo>
                    <a:pt x="156" y="6"/>
                  </a:moveTo>
                  <a:lnTo>
                    <a:pt x="156" y="6"/>
                  </a:lnTo>
                  <a:lnTo>
                    <a:pt x="130" y="10"/>
                  </a:lnTo>
                  <a:lnTo>
                    <a:pt x="116" y="12"/>
                  </a:lnTo>
                  <a:lnTo>
                    <a:pt x="101" y="10"/>
                  </a:lnTo>
                  <a:lnTo>
                    <a:pt x="101" y="10"/>
                  </a:lnTo>
                  <a:lnTo>
                    <a:pt x="95" y="19"/>
                  </a:lnTo>
                  <a:lnTo>
                    <a:pt x="92" y="33"/>
                  </a:lnTo>
                  <a:lnTo>
                    <a:pt x="84" y="73"/>
                  </a:lnTo>
                  <a:lnTo>
                    <a:pt x="78" y="115"/>
                  </a:lnTo>
                  <a:lnTo>
                    <a:pt x="76" y="143"/>
                  </a:lnTo>
                  <a:lnTo>
                    <a:pt x="76" y="143"/>
                  </a:lnTo>
                  <a:lnTo>
                    <a:pt x="90" y="141"/>
                  </a:lnTo>
                  <a:lnTo>
                    <a:pt x="103" y="139"/>
                  </a:lnTo>
                  <a:lnTo>
                    <a:pt x="113" y="139"/>
                  </a:lnTo>
                  <a:lnTo>
                    <a:pt x="124" y="141"/>
                  </a:lnTo>
                  <a:lnTo>
                    <a:pt x="133" y="145"/>
                  </a:lnTo>
                  <a:lnTo>
                    <a:pt x="143" y="149"/>
                  </a:lnTo>
                  <a:lnTo>
                    <a:pt x="160" y="158"/>
                  </a:lnTo>
                  <a:lnTo>
                    <a:pt x="160" y="158"/>
                  </a:lnTo>
                  <a:lnTo>
                    <a:pt x="168" y="166"/>
                  </a:lnTo>
                  <a:lnTo>
                    <a:pt x="174" y="176"/>
                  </a:lnTo>
                  <a:lnTo>
                    <a:pt x="179" y="185"/>
                  </a:lnTo>
                  <a:lnTo>
                    <a:pt x="181" y="197"/>
                  </a:lnTo>
                  <a:lnTo>
                    <a:pt x="183" y="210"/>
                  </a:lnTo>
                  <a:lnTo>
                    <a:pt x="185" y="223"/>
                  </a:lnTo>
                  <a:lnTo>
                    <a:pt x="183" y="235"/>
                  </a:lnTo>
                  <a:lnTo>
                    <a:pt x="179" y="246"/>
                  </a:lnTo>
                  <a:lnTo>
                    <a:pt x="179" y="246"/>
                  </a:lnTo>
                  <a:lnTo>
                    <a:pt x="177" y="254"/>
                  </a:lnTo>
                  <a:lnTo>
                    <a:pt x="172" y="265"/>
                  </a:lnTo>
                  <a:lnTo>
                    <a:pt x="166" y="273"/>
                  </a:lnTo>
                  <a:lnTo>
                    <a:pt x="160" y="277"/>
                  </a:lnTo>
                  <a:lnTo>
                    <a:pt x="153" y="282"/>
                  </a:lnTo>
                  <a:lnTo>
                    <a:pt x="145" y="284"/>
                  </a:lnTo>
                  <a:lnTo>
                    <a:pt x="145" y="284"/>
                  </a:lnTo>
                  <a:lnTo>
                    <a:pt x="124" y="286"/>
                  </a:lnTo>
                  <a:lnTo>
                    <a:pt x="109" y="286"/>
                  </a:lnTo>
                  <a:lnTo>
                    <a:pt x="97" y="284"/>
                  </a:lnTo>
                  <a:lnTo>
                    <a:pt x="88" y="280"/>
                  </a:lnTo>
                  <a:lnTo>
                    <a:pt x="74" y="273"/>
                  </a:lnTo>
                  <a:lnTo>
                    <a:pt x="69" y="269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5" y="277"/>
                  </a:lnTo>
                  <a:lnTo>
                    <a:pt x="52" y="288"/>
                  </a:lnTo>
                  <a:lnTo>
                    <a:pt x="46" y="313"/>
                  </a:lnTo>
                  <a:lnTo>
                    <a:pt x="46" y="313"/>
                  </a:lnTo>
                  <a:lnTo>
                    <a:pt x="55" y="320"/>
                  </a:lnTo>
                  <a:lnTo>
                    <a:pt x="76" y="330"/>
                  </a:lnTo>
                  <a:lnTo>
                    <a:pt x="103" y="341"/>
                  </a:lnTo>
                  <a:lnTo>
                    <a:pt x="116" y="343"/>
                  </a:lnTo>
                  <a:lnTo>
                    <a:pt x="128" y="345"/>
                  </a:lnTo>
                  <a:lnTo>
                    <a:pt x="128" y="345"/>
                  </a:lnTo>
                  <a:lnTo>
                    <a:pt x="137" y="345"/>
                  </a:lnTo>
                  <a:lnTo>
                    <a:pt x="147" y="341"/>
                  </a:lnTo>
                  <a:lnTo>
                    <a:pt x="158" y="336"/>
                  </a:lnTo>
                  <a:lnTo>
                    <a:pt x="170" y="330"/>
                  </a:lnTo>
                  <a:lnTo>
                    <a:pt x="181" y="320"/>
                  </a:lnTo>
                  <a:lnTo>
                    <a:pt x="194" y="309"/>
                  </a:lnTo>
                  <a:lnTo>
                    <a:pt x="204" y="296"/>
                  </a:lnTo>
                  <a:lnTo>
                    <a:pt x="215" y="279"/>
                  </a:lnTo>
                  <a:lnTo>
                    <a:pt x="215" y="279"/>
                  </a:lnTo>
                  <a:lnTo>
                    <a:pt x="223" y="261"/>
                  </a:lnTo>
                  <a:lnTo>
                    <a:pt x="231" y="242"/>
                  </a:lnTo>
                  <a:lnTo>
                    <a:pt x="233" y="223"/>
                  </a:lnTo>
                  <a:lnTo>
                    <a:pt x="235" y="204"/>
                  </a:lnTo>
                  <a:lnTo>
                    <a:pt x="233" y="187"/>
                  </a:lnTo>
                  <a:lnTo>
                    <a:pt x="229" y="168"/>
                  </a:lnTo>
                  <a:lnTo>
                    <a:pt x="223" y="153"/>
                  </a:lnTo>
                  <a:lnTo>
                    <a:pt x="214" y="137"/>
                  </a:lnTo>
                  <a:lnTo>
                    <a:pt x="214" y="137"/>
                  </a:lnTo>
                  <a:lnTo>
                    <a:pt x="206" y="130"/>
                  </a:lnTo>
                  <a:lnTo>
                    <a:pt x="196" y="124"/>
                  </a:lnTo>
                  <a:lnTo>
                    <a:pt x="187" y="118"/>
                  </a:lnTo>
                  <a:lnTo>
                    <a:pt x="177" y="115"/>
                  </a:lnTo>
                  <a:lnTo>
                    <a:pt x="156" y="109"/>
                  </a:lnTo>
                  <a:lnTo>
                    <a:pt x="133" y="107"/>
                  </a:lnTo>
                  <a:lnTo>
                    <a:pt x="133" y="107"/>
                  </a:lnTo>
                  <a:lnTo>
                    <a:pt x="133" y="92"/>
                  </a:lnTo>
                  <a:lnTo>
                    <a:pt x="135" y="77"/>
                  </a:lnTo>
                  <a:lnTo>
                    <a:pt x="141" y="48"/>
                  </a:lnTo>
                  <a:lnTo>
                    <a:pt x="141" y="48"/>
                  </a:lnTo>
                  <a:lnTo>
                    <a:pt x="151" y="48"/>
                  </a:lnTo>
                  <a:lnTo>
                    <a:pt x="164" y="50"/>
                  </a:lnTo>
                  <a:lnTo>
                    <a:pt x="198" y="56"/>
                  </a:lnTo>
                  <a:lnTo>
                    <a:pt x="229" y="61"/>
                  </a:lnTo>
                  <a:lnTo>
                    <a:pt x="244" y="63"/>
                  </a:lnTo>
                  <a:lnTo>
                    <a:pt x="244" y="63"/>
                  </a:lnTo>
                  <a:lnTo>
                    <a:pt x="248" y="59"/>
                  </a:lnTo>
                  <a:lnTo>
                    <a:pt x="250" y="56"/>
                  </a:lnTo>
                  <a:lnTo>
                    <a:pt x="252" y="46"/>
                  </a:lnTo>
                  <a:lnTo>
                    <a:pt x="254" y="21"/>
                  </a:lnTo>
                  <a:lnTo>
                    <a:pt x="254" y="21"/>
                  </a:lnTo>
                  <a:lnTo>
                    <a:pt x="240" y="19"/>
                  </a:lnTo>
                  <a:lnTo>
                    <a:pt x="229" y="17"/>
                  </a:lnTo>
                  <a:lnTo>
                    <a:pt x="204" y="12"/>
                  </a:lnTo>
                  <a:lnTo>
                    <a:pt x="181" y="8"/>
                  </a:lnTo>
                  <a:lnTo>
                    <a:pt x="170" y="6"/>
                  </a:lnTo>
                  <a:lnTo>
                    <a:pt x="156" y="6"/>
                  </a:lnTo>
                  <a:lnTo>
                    <a:pt x="156" y="6"/>
                  </a:lnTo>
                  <a:close/>
                  <a:moveTo>
                    <a:pt x="48" y="52"/>
                  </a:moveTo>
                  <a:lnTo>
                    <a:pt x="48" y="52"/>
                  </a:lnTo>
                  <a:lnTo>
                    <a:pt x="59" y="46"/>
                  </a:lnTo>
                  <a:lnTo>
                    <a:pt x="72" y="38"/>
                  </a:lnTo>
                  <a:lnTo>
                    <a:pt x="78" y="35"/>
                  </a:lnTo>
                  <a:lnTo>
                    <a:pt x="82" y="31"/>
                  </a:lnTo>
                  <a:lnTo>
                    <a:pt x="84" y="25"/>
                  </a:lnTo>
                  <a:lnTo>
                    <a:pt x="82" y="19"/>
                  </a:lnTo>
                  <a:lnTo>
                    <a:pt x="82" y="19"/>
                  </a:lnTo>
                  <a:lnTo>
                    <a:pt x="74" y="27"/>
                  </a:lnTo>
                  <a:lnTo>
                    <a:pt x="63" y="33"/>
                  </a:lnTo>
                  <a:lnTo>
                    <a:pt x="53" y="40"/>
                  </a:lnTo>
                  <a:lnTo>
                    <a:pt x="52" y="46"/>
                  </a:lnTo>
                  <a:lnTo>
                    <a:pt x="48" y="52"/>
                  </a:lnTo>
                  <a:lnTo>
                    <a:pt x="48" y="52"/>
                  </a:lnTo>
                  <a:close/>
                  <a:moveTo>
                    <a:pt x="50" y="65"/>
                  </a:moveTo>
                  <a:lnTo>
                    <a:pt x="50" y="65"/>
                  </a:lnTo>
                  <a:lnTo>
                    <a:pt x="52" y="63"/>
                  </a:lnTo>
                  <a:lnTo>
                    <a:pt x="53" y="61"/>
                  </a:lnTo>
                  <a:lnTo>
                    <a:pt x="57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3" y="57"/>
                  </a:lnTo>
                  <a:lnTo>
                    <a:pt x="50" y="59"/>
                  </a:lnTo>
                  <a:lnTo>
                    <a:pt x="48" y="63"/>
                  </a:lnTo>
                  <a:lnTo>
                    <a:pt x="50" y="65"/>
                  </a:lnTo>
                  <a:lnTo>
                    <a:pt x="50" y="65"/>
                  </a:lnTo>
                  <a:close/>
                  <a:moveTo>
                    <a:pt x="57" y="71"/>
                  </a:moveTo>
                  <a:lnTo>
                    <a:pt x="57" y="71"/>
                  </a:lnTo>
                  <a:lnTo>
                    <a:pt x="71" y="65"/>
                  </a:lnTo>
                  <a:lnTo>
                    <a:pt x="74" y="61"/>
                  </a:lnTo>
                  <a:lnTo>
                    <a:pt x="74" y="59"/>
                  </a:lnTo>
                  <a:lnTo>
                    <a:pt x="72" y="56"/>
                  </a:lnTo>
                  <a:lnTo>
                    <a:pt x="72" y="56"/>
                  </a:lnTo>
                  <a:lnTo>
                    <a:pt x="71" y="61"/>
                  </a:lnTo>
                  <a:lnTo>
                    <a:pt x="65" y="63"/>
                  </a:lnTo>
                  <a:lnTo>
                    <a:pt x="61" y="67"/>
                  </a:lnTo>
                  <a:lnTo>
                    <a:pt x="57" y="71"/>
                  </a:lnTo>
                  <a:lnTo>
                    <a:pt x="57" y="71"/>
                  </a:lnTo>
                  <a:close/>
                  <a:moveTo>
                    <a:pt x="145" y="71"/>
                  </a:moveTo>
                  <a:lnTo>
                    <a:pt x="145" y="71"/>
                  </a:lnTo>
                  <a:lnTo>
                    <a:pt x="149" y="69"/>
                  </a:lnTo>
                  <a:lnTo>
                    <a:pt x="151" y="67"/>
                  </a:lnTo>
                  <a:lnTo>
                    <a:pt x="153" y="57"/>
                  </a:lnTo>
                  <a:lnTo>
                    <a:pt x="153" y="57"/>
                  </a:lnTo>
                  <a:lnTo>
                    <a:pt x="151" y="56"/>
                  </a:lnTo>
                  <a:lnTo>
                    <a:pt x="147" y="56"/>
                  </a:lnTo>
                  <a:lnTo>
                    <a:pt x="147" y="56"/>
                  </a:lnTo>
                  <a:lnTo>
                    <a:pt x="145" y="63"/>
                  </a:lnTo>
                  <a:lnTo>
                    <a:pt x="145" y="71"/>
                  </a:lnTo>
                  <a:lnTo>
                    <a:pt x="145" y="71"/>
                  </a:lnTo>
                  <a:close/>
                  <a:moveTo>
                    <a:pt x="149" y="82"/>
                  </a:moveTo>
                  <a:lnTo>
                    <a:pt x="149" y="82"/>
                  </a:lnTo>
                  <a:lnTo>
                    <a:pt x="160" y="78"/>
                  </a:lnTo>
                  <a:lnTo>
                    <a:pt x="170" y="75"/>
                  </a:lnTo>
                  <a:lnTo>
                    <a:pt x="177" y="69"/>
                  </a:lnTo>
                  <a:lnTo>
                    <a:pt x="183" y="61"/>
                  </a:lnTo>
                  <a:lnTo>
                    <a:pt x="183" y="61"/>
                  </a:lnTo>
                  <a:lnTo>
                    <a:pt x="179" y="59"/>
                  </a:lnTo>
                  <a:lnTo>
                    <a:pt x="175" y="57"/>
                  </a:lnTo>
                  <a:lnTo>
                    <a:pt x="170" y="57"/>
                  </a:lnTo>
                  <a:lnTo>
                    <a:pt x="166" y="56"/>
                  </a:lnTo>
                  <a:lnTo>
                    <a:pt x="166" y="56"/>
                  </a:lnTo>
                  <a:lnTo>
                    <a:pt x="162" y="63"/>
                  </a:lnTo>
                  <a:lnTo>
                    <a:pt x="156" y="67"/>
                  </a:lnTo>
                  <a:lnTo>
                    <a:pt x="153" y="75"/>
                  </a:lnTo>
                  <a:lnTo>
                    <a:pt x="149" y="82"/>
                  </a:lnTo>
                  <a:lnTo>
                    <a:pt x="149" y="82"/>
                  </a:lnTo>
                  <a:close/>
                  <a:moveTo>
                    <a:pt x="191" y="67"/>
                  </a:moveTo>
                  <a:lnTo>
                    <a:pt x="191" y="67"/>
                  </a:lnTo>
                  <a:lnTo>
                    <a:pt x="193" y="67"/>
                  </a:lnTo>
                  <a:lnTo>
                    <a:pt x="194" y="67"/>
                  </a:lnTo>
                  <a:lnTo>
                    <a:pt x="196" y="65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3" y="63"/>
                  </a:lnTo>
                  <a:lnTo>
                    <a:pt x="191" y="67"/>
                  </a:lnTo>
                  <a:lnTo>
                    <a:pt x="191" y="67"/>
                  </a:lnTo>
                  <a:close/>
                  <a:moveTo>
                    <a:pt x="210" y="73"/>
                  </a:moveTo>
                  <a:lnTo>
                    <a:pt x="210" y="73"/>
                  </a:lnTo>
                  <a:lnTo>
                    <a:pt x="217" y="73"/>
                  </a:lnTo>
                  <a:lnTo>
                    <a:pt x="221" y="71"/>
                  </a:lnTo>
                  <a:lnTo>
                    <a:pt x="223" y="65"/>
                  </a:lnTo>
                  <a:lnTo>
                    <a:pt x="223" y="65"/>
                  </a:lnTo>
                  <a:lnTo>
                    <a:pt x="221" y="63"/>
                  </a:lnTo>
                  <a:lnTo>
                    <a:pt x="217" y="63"/>
                  </a:lnTo>
                  <a:lnTo>
                    <a:pt x="212" y="65"/>
                  </a:lnTo>
                  <a:lnTo>
                    <a:pt x="210" y="67"/>
                  </a:lnTo>
                  <a:lnTo>
                    <a:pt x="210" y="71"/>
                  </a:lnTo>
                  <a:lnTo>
                    <a:pt x="210" y="73"/>
                  </a:lnTo>
                  <a:lnTo>
                    <a:pt x="210" y="73"/>
                  </a:lnTo>
                  <a:close/>
                  <a:moveTo>
                    <a:pt x="229" y="75"/>
                  </a:moveTo>
                  <a:lnTo>
                    <a:pt x="229" y="75"/>
                  </a:lnTo>
                  <a:lnTo>
                    <a:pt x="231" y="77"/>
                  </a:lnTo>
                  <a:lnTo>
                    <a:pt x="235" y="77"/>
                  </a:lnTo>
                  <a:lnTo>
                    <a:pt x="238" y="75"/>
                  </a:lnTo>
                  <a:lnTo>
                    <a:pt x="238" y="75"/>
                  </a:lnTo>
                  <a:lnTo>
                    <a:pt x="238" y="71"/>
                  </a:lnTo>
                  <a:lnTo>
                    <a:pt x="235" y="71"/>
                  </a:lnTo>
                  <a:lnTo>
                    <a:pt x="231" y="71"/>
                  </a:lnTo>
                  <a:lnTo>
                    <a:pt x="229" y="75"/>
                  </a:lnTo>
                  <a:lnTo>
                    <a:pt x="229" y="75"/>
                  </a:lnTo>
                  <a:close/>
                  <a:moveTo>
                    <a:pt x="50" y="105"/>
                  </a:moveTo>
                  <a:lnTo>
                    <a:pt x="50" y="105"/>
                  </a:lnTo>
                  <a:lnTo>
                    <a:pt x="67" y="96"/>
                  </a:lnTo>
                  <a:lnTo>
                    <a:pt x="72" y="90"/>
                  </a:lnTo>
                  <a:lnTo>
                    <a:pt x="74" y="86"/>
                  </a:lnTo>
                  <a:lnTo>
                    <a:pt x="76" y="80"/>
                  </a:lnTo>
                  <a:lnTo>
                    <a:pt x="76" y="80"/>
                  </a:lnTo>
                  <a:lnTo>
                    <a:pt x="67" y="84"/>
                  </a:lnTo>
                  <a:lnTo>
                    <a:pt x="61" y="90"/>
                  </a:lnTo>
                  <a:lnTo>
                    <a:pt x="50" y="105"/>
                  </a:lnTo>
                  <a:lnTo>
                    <a:pt x="50" y="105"/>
                  </a:lnTo>
                  <a:close/>
                  <a:moveTo>
                    <a:pt x="44" y="94"/>
                  </a:moveTo>
                  <a:lnTo>
                    <a:pt x="44" y="94"/>
                  </a:lnTo>
                  <a:lnTo>
                    <a:pt x="50" y="94"/>
                  </a:lnTo>
                  <a:lnTo>
                    <a:pt x="53" y="90"/>
                  </a:lnTo>
                  <a:lnTo>
                    <a:pt x="55" y="84"/>
                  </a:lnTo>
                  <a:lnTo>
                    <a:pt x="55" y="82"/>
                  </a:lnTo>
                  <a:lnTo>
                    <a:pt x="55" y="82"/>
                  </a:lnTo>
                  <a:lnTo>
                    <a:pt x="52" y="84"/>
                  </a:lnTo>
                  <a:lnTo>
                    <a:pt x="48" y="86"/>
                  </a:lnTo>
                  <a:lnTo>
                    <a:pt x="46" y="90"/>
                  </a:lnTo>
                  <a:lnTo>
                    <a:pt x="44" y="94"/>
                  </a:lnTo>
                  <a:lnTo>
                    <a:pt x="44" y="94"/>
                  </a:lnTo>
                  <a:close/>
                  <a:moveTo>
                    <a:pt x="44" y="128"/>
                  </a:moveTo>
                  <a:lnTo>
                    <a:pt x="44" y="128"/>
                  </a:lnTo>
                  <a:lnTo>
                    <a:pt x="52" y="126"/>
                  </a:lnTo>
                  <a:lnTo>
                    <a:pt x="57" y="122"/>
                  </a:lnTo>
                  <a:lnTo>
                    <a:pt x="63" y="120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2" y="107"/>
                  </a:lnTo>
                  <a:lnTo>
                    <a:pt x="72" y="103"/>
                  </a:lnTo>
                  <a:lnTo>
                    <a:pt x="71" y="99"/>
                  </a:lnTo>
                  <a:lnTo>
                    <a:pt x="71" y="99"/>
                  </a:lnTo>
                  <a:lnTo>
                    <a:pt x="65" y="107"/>
                  </a:lnTo>
                  <a:lnTo>
                    <a:pt x="57" y="115"/>
                  </a:lnTo>
                  <a:lnTo>
                    <a:pt x="50" y="120"/>
                  </a:lnTo>
                  <a:lnTo>
                    <a:pt x="44" y="128"/>
                  </a:lnTo>
                  <a:lnTo>
                    <a:pt x="44" y="128"/>
                  </a:lnTo>
                  <a:close/>
                  <a:moveTo>
                    <a:pt x="59" y="132"/>
                  </a:moveTo>
                  <a:lnTo>
                    <a:pt x="59" y="132"/>
                  </a:lnTo>
                  <a:lnTo>
                    <a:pt x="59" y="134"/>
                  </a:lnTo>
                  <a:lnTo>
                    <a:pt x="57" y="137"/>
                  </a:lnTo>
                  <a:lnTo>
                    <a:pt x="53" y="139"/>
                  </a:lnTo>
                  <a:lnTo>
                    <a:pt x="53" y="143"/>
                  </a:lnTo>
                  <a:lnTo>
                    <a:pt x="53" y="143"/>
                  </a:lnTo>
                  <a:lnTo>
                    <a:pt x="57" y="143"/>
                  </a:lnTo>
                  <a:lnTo>
                    <a:pt x="61" y="143"/>
                  </a:lnTo>
                  <a:lnTo>
                    <a:pt x="65" y="139"/>
                  </a:lnTo>
                  <a:lnTo>
                    <a:pt x="69" y="136"/>
                  </a:lnTo>
                  <a:lnTo>
                    <a:pt x="69" y="134"/>
                  </a:lnTo>
                  <a:lnTo>
                    <a:pt x="69" y="130"/>
                  </a:lnTo>
                  <a:lnTo>
                    <a:pt x="65" y="130"/>
                  </a:lnTo>
                  <a:lnTo>
                    <a:pt x="59" y="132"/>
                  </a:lnTo>
                  <a:lnTo>
                    <a:pt x="59" y="132"/>
                  </a:lnTo>
                  <a:close/>
                  <a:moveTo>
                    <a:pt x="74" y="164"/>
                  </a:moveTo>
                  <a:lnTo>
                    <a:pt x="74" y="164"/>
                  </a:lnTo>
                  <a:lnTo>
                    <a:pt x="84" y="164"/>
                  </a:lnTo>
                  <a:lnTo>
                    <a:pt x="92" y="160"/>
                  </a:lnTo>
                  <a:lnTo>
                    <a:pt x="99" y="155"/>
                  </a:lnTo>
                  <a:lnTo>
                    <a:pt x="105" y="151"/>
                  </a:lnTo>
                  <a:lnTo>
                    <a:pt x="105" y="151"/>
                  </a:lnTo>
                  <a:lnTo>
                    <a:pt x="97" y="149"/>
                  </a:lnTo>
                  <a:lnTo>
                    <a:pt x="86" y="151"/>
                  </a:lnTo>
                  <a:lnTo>
                    <a:pt x="82" y="153"/>
                  </a:lnTo>
                  <a:lnTo>
                    <a:pt x="78" y="155"/>
                  </a:lnTo>
                  <a:lnTo>
                    <a:pt x="74" y="158"/>
                  </a:lnTo>
                  <a:lnTo>
                    <a:pt x="74" y="164"/>
                  </a:lnTo>
                  <a:lnTo>
                    <a:pt x="74" y="164"/>
                  </a:lnTo>
                  <a:close/>
                  <a:moveTo>
                    <a:pt x="103" y="168"/>
                  </a:moveTo>
                  <a:lnTo>
                    <a:pt x="103" y="168"/>
                  </a:lnTo>
                  <a:lnTo>
                    <a:pt x="114" y="166"/>
                  </a:lnTo>
                  <a:lnTo>
                    <a:pt x="122" y="164"/>
                  </a:lnTo>
                  <a:lnTo>
                    <a:pt x="130" y="158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0" y="151"/>
                  </a:lnTo>
                  <a:lnTo>
                    <a:pt x="126" y="149"/>
                  </a:lnTo>
                  <a:lnTo>
                    <a:pt x="120" y="151"/>
                  </a:lnTo>
                  <a:lnTo>
                    <a:pt x="114" y="153"/>
                  </a:lnTo>
                  <a:lnTo>
                    <a:pt x="111" y="155"/>
                  </a:lnTo>
                  <a:lnTo>
                    <a:pt x="107" y="158"/>
                  </a:lnTo>
                  <a:lnTo>
                    <a:pt x="105" y="162"/>
                  </a:lnTo>
                  <a:lnTo>
                    <a:pt x="103" y="168"/>
                  </a:lnTo>
                  <a:lnTo>
                    <a:pt x="103" y="168"/>
                  </a:lnTo>
                  <a:close/>
                  <a:moveTo>
                    <a:pt x="122" y="176"/>
                  </a:moveTo>
                  <a:lnTo>
                    <a:pt x="122" y="176"/>
                  </a:lnTo>
                  <a:lnTo>
                    <a:pt x="137" y="170"/>
                  </a:lnTo>
                  <a:lnTo>
                    <a:pt x="143" y="166"/>
                  </a:lnTo>
                  <a:lnTo>
                    <a:pt x="147" y="160"/>
                  </a:lnTo>
                  <a:lnTo>
                    <a:pt x="147" y="160"/>
                  </a:lnTo>
                  <a:lnTo>
                    <a:pt x="139" y="160"/>
                  </a:lnTo>
                  <a:lnTo>
                    <a:pt x="132" y="164"/>
                  </a:lnTo>
                  <a:lnTo>
                    <a:pt x="126" y="170"/>
                  </a:lnTo>
                  <a:lnTo>
                    <a:pt x="122" y="176"/>
                  </a:lnTo>
                  <a:lnTo>
                    <a:pt x="122" y="176"/>
                  </a:lnTo>
                  <a:close/>
                  <a:moveTo>
                    <a:pt x="141" y="181"/>
                  </a:moveTo>
                  <a:lnTo>
                    <a:pt x="141" y="181"/>
                  </a:lnTo>
                  <a:lnTo>
                    <a:pt x="147" y="179"/>
                  </a:lnTo>
                  <a:lnTo>
                    <a:pt x="153" y="178"/>
                  </a:lnTo>
                  <a:lnTo>
                    <a:pt x="160" y="170"/>
                  </a:lnTo>
                  <a:lnTo>
                    <a:pt x="160" y="170"/>
                  </a:lnTo>
                  <a:lnTo>
                    <a:pt x="158" y="168"/>
                  </a:lnTo>
                  <a:lnTo>
                    <a:pt x="158" y="166"/>
                  </a:lnTo>
                  <a:lnTo>
                    <a:pt x="158" y="166"/>
                  </a:lnTo>
                  <a:lnTo>
                    <a:pt x="153" y="168"/>
                  </a:lnTo>
                  <a:lnTo>
                    <a:pt x="147" y="172"/>
                  </a:lnTo>
                  <a:lnTo>
                    <a:pt x="141" y="181"/>
                  </a:lnTo>
                  <a:lnTo>
                    <a:pt x="141" y="181"/>
                  </a:lnTo>
                  <a:close/>
                  <a:moveTo>
                    <a:pt x="160" y="178"/>
                  </a:moveTo>
                  <a:lnTo>
                    <a:pt x="160" y="178"/>
                  </a:lnTo>
                  <a:lnTo>
                    <a:pt x="149" y="189"/>
                  </a:lnTo>
                  <a:lnTo>
                    <a:pt x="143" y="195"/>
                  </a:lnTo>
                  <a:lnTo>
                    <a:pt x="139" y="200"/>
                  </a:lnTo>
                  <a:lnTo>
                    <a:pt x="139" y="200"/>
                  </a:lnTo>
                  <a:lnTo>
                    <a:pt x="147" y="198"/>
                  </a:lnTo>
                  <a:lnTo>
                    <a:pt x="154" y="195"/>
                  </a:lnTo>
                  <a:lnTo>
                    <a:pt x="162" y="189"/>
                  </a:lnTo>
                  <a:lnTo>
                    <a:pt x="170" y="185"/>
                  </a:lnTo>
                  <a:lnTo>
                    <a:pt x="170" y="185"/>
                  </a:lnTo>
                  <a:lnTo>
                    <a:pt x="168" y="181"/>
                  </a:lnTo>
                  <a:lnTo>
                    <a:pt x="166" y="178"/>
                  </a:lnTo>
                  <a:lnTo>
                    <a:pt x="166" y="178"/>
                  </a:lnTo>
                  <a:lnTo>
                    <a:pt x="160" y="178"/>
                  </a:lnTo>
                  <a:lnTo>
                    <a:pt x="160" y="178"/>
                  </a:lnTo>
                  <a:close/>
                  <a:moveTo>
                    <a:pt x="151" y="212"/>
                  </a:moveTo>
                  <a:lnTo>
                    <a:pt x="151" y="212"/>
                  </a:lnTo>
                  <a:lnTo>
                    <a:pt x="158" y="212"/>
                  </a:lnTo>
                  <a:lnTo>
                    <a:pt x="164" y="210"/>
                  </a:lnTo>
                  <a:lnTo>
                    <a:pt x="168" y="206"/>
                  </a:lnTo>
                  <a:lnTo>
                    <a:pt x="174" y="202"/>
                  </a:lnTo>
                  <a:lnTo>
                    <a:pt x="174" y="202"/>
                  </a:lnTo>
                  <a:lnTo>
                    <a:pt x="172" y="197"/>
                  </a:lnTo>
                  <a:lnTo>
                    <a:pt x="170" y="195"/>
                  </a:lnTo>
                  <a:lnTo>
                    <a:pt x="166" y="197"/>
                  </a:lnTo>
                  <a:lnTo>
                    <a:pt x="162" y="198"/>
                  </a:lnTo>
                  <a:lnTo>
                    <a:pt x="154" y="206"/>
                  </a:lnTo>
                  <a:lnTo>
                    <a:pt x="151" y="212"/>
                  </a:lnTo>
                  <a:lnTo>
                    <a:pt x="151" y="212"/>
                  </a:lnTo>
                  <a:close/>
                  <a:moveTo>
                    <a:pt x="174" y="210"/>
                  </a:moveTo>
                  <a:lnTo>
                    <a:pt x="174" y="210"/>
                  </a:lnTo>
                  <a:lnTo>
                    <a:pt x="166" y="218"/>
                  </a:lnTo>
                  <a:lnTo>
                    <a:pt x="158" y="223"/>
                  </a:lnTo>
                  <a:lnTo>
                    <a:pt x="151" y="231"/>
                  </a:lnTo>
                  <a:lnTo>
                    <a:pt x="145" y="239"/>
                  </a:lnTo>
                  <a:lnTo>
                    <a:pt x="145" y="239"/>
                  </a:lnTo>
                  <a:lnTo>
                    <a:pt x="154" y="237"/>
                  </a:lnTo>
                  <a:lnTo>
                    <a:pt x="162" y="233"/>
                  </a:lnTo>
                  <a:lnTo>
                    <a:pt x="168" y="229"/>
                  </a:lnTo>
                  <a:lnTo>
                    <a:pt x="175" y="225"/>
                  </a:lnTo>
                  <a:lnTo>
                    <a:pt x="175" y="225"/>
                  </a:lnTo>
                  <a:lnTo>
                    <a:pt x="177" y="218"/>
                  </a:lnTo>
                  <a:lnTo>
                    <a:pt x="175" y="210"/>
                  </a:lnTo>
                  <a:lnTo>
                    <a:pt x="175" y="210"/>
                  </a:lnTo>
                  <a:lnTo>
                    <a:pt x="174" y="210"/>
                  </a:lnTo>
                  <a:lnTo>
                    <a:pt x="174" y="210"/>
                  </a:lnTo>
                  <a:close/>
                  <a:moveTo>
                    <a:pt x="149" y="254"/>
                  </a:moveTo>
                  <a:lnTo>
                    <a:pt x="149" y="254"/>
                  </a:lnTo>
                  <a:lnTo>
                    <a:pt x="156" y="252"/>
                  </a:lnTo>
                  <a:lnTo>
                    <a:pt x="166" y="248"/>
                  </a:lnTo>
                  <a:lnTo>
                    <a:pt x="170" y="246"/>
                  </a:lnTo>
                  <a:lnTo>
                    <a:pt x="172" y="244"/>
                  </a:lnTo>
                  <a:lnTo>
                    <a:pt x="172" y="240"/>
                  </a:lnTo>
                  <a:lnTo>
                    <a:pt x="170" y="237"/>
                  </a:lnTo>
                  <a:lnTo>
                    <a:pt x="170" y="237"/>
                  </a:lnTo>
                  <a:lnTo>
                    <a:pt x="158" y="242"/>
                  </a:lnTo>
                  <a:lnTo>
                    <a:pt x="153" y="248"/>
                  </a:lnTo>
                  <a:lnTo>
                    <a:pt x="149" y="254"/>
                  </a:lnTo>
                  <a:lnTo>
                    <a:pt x="149" y="254"/>
                  </a:lnTo>
                  <a:close/>
                  <a:moveTo>
                    <a:pt x="153" y="267"/>
                  </a:moveTo>
                  <a:lnTo>
                    <a:pt x="153" y="267"/>
                  </a:lnTo>
                  <a:lnTo>
                    <a:pt x="154" y="269"/>
                  </a:lnTo>
                  <a:lnTo>
                    <a:pt x="158" y="267"/>
                  </a:lnTo>
                  <a:lnTo>
                    <a:pt x="160" y="263"/>
                  </a:lnTo>
                  <a:lnTo>
                    <a:pt x="158" y="261"/>
                  </a:lnTo>
                  <a:lnTo>
                    <a:pt x="158" y="261"/>
                  </a:lnTo>
                  <a:lnTo>
                    <a:pt x="154" y="263"/>
                  </a:lnTo>
                  <a:lnTo>
                    <a:pt x="153" y="265"/>
                  </a:lnTo>
                  <a:lnTo>
                    <a:pt x="153" y="267"/>
                  </a:lnTo>
                  <a:lnTo>
                    <a:pt x="153" y="267"/>
                  </a:lnTo>
                  <a:close/>
                  <a:moveTo>
                    <a:pt x="19" y="288"/>
                  </a:moveTo>
                  <a:lnTo>
                    <a:pt x="19" y="288"/>
                  </a:lnTo>
                  <a:lnTo>
                    <a:pt x="27" y="284"/>
                  </a:lnTo>
                  <a:lnTo>
                    <a:pt x="36" y="280"/>
                  </a:lnTo>
                  <a:lnTo>
                    <a:pt x="44" y="277"/>
                  </a:lnTo>
                  <a:lnTo>
                    <a:pt x="46" y="273"/>
                  </a:lnTo>
                  <a:lnTo>
                    <a:pt x="48" y="269"/>
                  </a:lnTo>
                  <a:lnTo>
                    <a:pt x="48" y="269"/>
                  </a:lnTo>
                  <a:lnTo>
                    <a:pt x="31" y="277"/>
                  </a:lnTo>
                  <a:lnTo>
                    <a:pt x="23" y="282"/>
                  </a:lnTo>
                  <a:lnTo>
                    <a:pt x="21" y="284"/>
                  </a:lnTo>
                  <a:lnTo>
                    <a:pt x="19" y="288"/>
                  </a:lnTo>
                  <a:lnTo>
                    <a:pt x="19" y="288"/>
                  </a:lnTo>
                  <a:close/>
                  <a:moveTo>
                    <a:pt x="13" y="305"/>
                  </a:moveTo>
                  <a:lnTo>
                    <a:pt x="13" y="305"/>
                  </a:lnTo>
                  <a:lnTo>
                    <a:pt x="17" y="303"/>
                  </a:lnTo>
                  <a:lnTo>
                    <a:pt x="19" y="301"/>
                  </a:lnTo>
                  <a:lnTo>
                    <a:pt x="25" y="296"/>
                  </a:lnTo>
                  <a:lnTo>
                    <a:pt x="25" y="296"/>
                  </a:lnTo>
                  <a:lnTo>
                    <a:pt x="17" y="299"/>
                  </a:lnTo>
                  <a:lnTo>
                    <a:pt x="13" y="305"/>
                  </a:lnTo>
                  <a:lnTo>
                    <a:pt x="13" y="305"/>
                  </a:lnTo>
                  <a:close/>
                  <a:moveTo>
                    <a:pt x="25" y="324"/>
                  </a:moveTo>
                  <a:lnTo>
                    <a:pt x="25" y="324"/>
                  </a:lnTo>
                  <a:lnTo>
                    <a:pt x="31" y="322"/>
                  </a:lnTo>
                  <a:lnTo>
                    <a:pt x="36" y="319"/>
                  </a:lnTo>
                  <a:lnTo>
                    <a:pt x="38" y="313"/>
                  </a:lnTo>
                  <a:lnTo>
                    <a:pt x="38" y="311"/>
                  </a:lnTo>
                  <a:lnTo>
                    <a:pt x="36" y="307"/>
                  </a:lnTo>
                  <a:lnTo>
                    <a:pt x="36" y="307"/>
                  </a:lnTo>
                  <a:lnTo>
                    <a:pt x="34" y="313"/>
                  </a:lnTo>
                  <a:lnTo>
                    <a:pt x="29" y="315"/>
                  </a:lnTo>
                  <a:lnTo>
                    <a:pt x="25" y="319"/>
                  </a:lnTo>
                  <a:lnTo>
                    <a:pt x="25" y="320"/>
                  </a:lnTo>
                  <a:lnTo>
                    <a:pt x="25" y="324"/>
                  </a:lnTo>
                  <a:lnTo>
                    <a:pt x="25" y="324"/>
                  </a:lnTo>
                  <a:close/>
                  <a:moveTo>
                    <a:pt x="12" y="332"/>
                  </a:moveTo>
                  <a:lnTo>
                    <a:pt x="12" y="332"/>
                  </a:lnTo>
                  <a:lnTo>
                    <a:pt x="12" y="328"/>
                  </a:lnTo>
                  <a:lnTo>
                    <a:pt x="12" y="326"/>
                  </a:lnTo>
                  <a:lnTo>
                    <a:pt x="10" y="326"/>
                  </a:lnTo>
                  <a:lnTo>
                    <a:pt x="10" y="326"/>
                  </a:lnTo>
                  <a:lnTo>
                    <a:pt x="8" y="330"/>
                  </a:lnTo>
                  <a:lnTo>
                    <a:pt x="10" y="332"/>
                  </a:lnTo>
                  <a:lnTo>
                    <a:pt x="12" y="332"/>
                  </a:lnTo>
                  <a:lnTo>
                    <a:pt x="12" y="332"/>
                  </a:lnTo>
                  <a:close/>
                  <a:moveTo>
                    <a:pt x="15" y="338"/>
                  </a:moveTo>
                  <a:lnTo>
                    <a:pt x="15" y="338"/>
                  </a:lnTo>
                  <a:lnTo>
                    <a:pt x="17" y="341"/>
                  </a:lnTo>
                  <a:lnTo>
                    <a:pt x="19" y="343"/>
                  </a:lnTo>
                  <a:lnTo>
                    <a:pt x="25" y="347"/>
                  </a:lnTo>
                  <a:lnTo>
                    <a:pt x="25" y="347"/>
                  </a:lnTo>
                  <a:lnTo>
                    <a:pt x="27" y="343"/>
                  </a:lnTo>
                  <a:lnTo>
                    <a:pt x="32" y="340"/>
                  </a:lnTo>
                  <a:lnTo>
                    <a:pt x="36" y="336"/>
                  </a:lnTo>
                  <a:lnTo>
                    <a:pt x="38" y="332"/>
                  </a:lnTo>
                  <a:lnTo>
                    <a:pt x="38" y="332"/>
                  </a:lnTo>
                  <a:lnTo>
                    <a:pt x="27" y="334"/>
                  </a:lnTo>
                  <a:lnTo>
                    <a:pt x="15" y="338"/>
                  </a:lnTo>
                  <a:lnTo>
                    <a:pt x="15" y="338"/>
                  </a:lnTo>
                  <a:close/>
                  <a:moveTo>
                    <a:pt x="38" y="343"/>
                  </a:moveTo>
                  <a:lnTo>
                    <a:pt x="38" y="343"/>
                  </a:lnTo>
                  <a:lnTo>
                    <a:pt x="50" y="341"/>
                  </a:lnTo>
                  <a:lnTo>
                    <a:pt x="55" y="340"/>
                  </a:lnTo>
                  <a:lnTo>
                    <a:pt x="59" y="336"/>
                  </a:lnTo>
                  <a:lnTo>
                    <a:pt x="59" y="336"/>
                  </a:lnTo>
                  <a:lnTo>
                    <a:pt x="57" y="332"/>
                  </a:lnTo>
                  <a:lnTo>
                    <a:pt x="53" y="332"/>
                  </a:lnTo>
                  <a:lnTo>
                    <a:pt x="48" y="334"/>
                  </a:lnTo>
                  <a:lnTo>
                    <a:pt x="42" y="340"/>
                  </a:lnTo>
                  <a:lnTo>
                    <a:pt x="38" y="343"/>
                  </a:lnTo>
                  <a:lnTo>
                    <a:pt x="38" y="343"/>
                  </a:lnTo>
                  <a:close/>
                  <a:moveTo>
                    <a:pt x="63" y="351"/>
                  </a:moveTo>
                  <a:lnTo>
                    <a:pt x="63" y="351"/>
                  </a:lnTo>
                  <a:lnTo>
                    <a:pt x="72" y="349"/>
                  </a:lnTo>
                  <a:lnTo>
                    <a:pt x="78" y="345"/>
                  </a:lnTo>
                  <a:lnTo>
                    <a:pt x="82" y="341"/>
                  </a:lnTo>
                  <a:lnTo>
                    <a:pt x="82" y="341"/>
                  </a:lnTo>
                  <a:lnTo>
                    <a:pt x="78" y="340"/>
                  </a:lnTo>
                  <a:lnTo>
                    <a:pt x="74" y="338"/>
                  </a:lnTo>
                  <a:lnTo>
                    <a:pt x="74" y="338"/>
                  </a:lnTo>
                  <a:lnTo>
                    <a:pt x="72" y="341"/>
                  </a:lnTo>
                  <a:lnTo>
                    <a:pt x="69" y="345"/>
                  </a:lnTo>
                  <a:lnTo>
                    <a:pt x="65" y="347"/>
                  </a:lnTo>
                  <a:lnTo>
                    <a:pt x="63" y="351"/>
                  </a:lnTo>
                  <a:lnTo>
                    <a:pt x="63" y="351"/>
                  </a:lnTo>
                  <a:close/>
                  <a:moveTo>
                    <a:pt x="42" y="353"/>
                  </a:moveTo>
                  <a:lnTo>
                    <a:pt x="42" y="353"/>
                  </a:lnTo>
                  <a:lnTo>
                    <a:pt x="46" y="355"/>
                  </a:lnTo>
                  <a:lnTo>
                    <a:pt x="48" y="355"/>
                  </a:lnTo>
                  <a:lnTo>
                    <a:pt x="50" y="351"/>
                  </a:lnTo>
                  <a:lnTo>
                    <a:pt x="50" y="347"/>
                  </a:lnTo>
                  <a:lnTo>
                    <a:pt x="50" y="347"/>
                  </a:lnTo>
                  <a:lnTo>
                    <a:pt x="46" y="349"/>
                  </a:lnTo>
                  <a:lnTo>
                    <a:pt x="44" y="351"/>
                  </a:lnTo>
                  <a:lnTo>
                    <a:pt x="42" y="353"/>
                  </a:lnTo>
                  <a:lnTo>
                    <a:pt x="42" y="353"/>
                  </a:lnTo>
                  <a:close/>
                  <a:moveTo>
                    <a:pt x="118" y="360"/>
                  </a:moveTo>
                  <a:lnTo>
                    <a:pt x="118" y="360"/>
                  </a:lnTo>
                  <a:lnTo>
                    <a:pt x="120" y="360"/>
                  </a:lnTo>
                  <a:lnTo>
                    <a:pt x="124" y="360"/>
                  </a:lnTo>
                  <a:lnTo>
                    <a:pt x="126" y="359"/>
                  </a:lnTo>
                  <a:lnTo>
                    <a:pt x="126" y="355"/>
                  </a:lnTo>
                  <a:lnTo>
                    <a:pt x="126" y="355"/>
                  </a:lnTo>
                  <a:lnTo>
                    <a:pt x="120" y="357"/>
                  </a:lnTo>
                  <a:lnTo>
                    <a:pt x="118" y="360"/>
                  </a:lnTo>
                  <a:lnTo>
                    <a:pt x="118" y="360"/>
                  </a:lnTo>
                  <a:close/>
                  <a:moveTo>
                    <a:pt x="92" y="360"/>
                  </a:moveTo>
                  <a:lnTo>
                    <a:pt x="92" y="360"/>
                  </a:lnTo>
                  <a:lnTo>
                    <a:pt x="92" y="362"/>
                  </a:lnTo>
                  <a:lnTo>
                    <a:pt x="93" y="362"/>
                  </a:lnTo>
                  <a:lnTo>
                    <a:pt x="97" y="362"/>
                  </a:lnTo>
                  <a:lnTo>
                    <a:pt x="97" y="362"/>
                  </a:lnTo>
                  <a:lnTo>
                    <a:pt x="97" y="359"/>
                  </a:lnTo>
                  <a:lnTo>
                    <a:pt x="95" y="357"/>
                  </a:lnTo>
                  <a:lnTo>
                    <a:pt x="95" y="357"/>
                  </a:lnTo>
                  <a:lnTo>
                    <a:pt x="95" y="359"/>
                  </a:lnTo>
                  <a:lnTo>
                    <a:pt x="93" y="359"/>
                  </a:lnTo>
                  <a:lnTo>
                    <a:pt x="92" y="359"/>
                  </a:lnTo>
                  <a:lnTo>
                    <a:pt x="92" y="360"/>
                  </a:lnTo>
                  <a:lnTo>
                    <a:pt x="92" y="36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4"/>
            <p:cNvSpPr>
              <a:spLocks noEditPoints="1"/>
            </p:cNvSpPr>
            <p:nvPr/>
          </p:nvSpPr>
          <p:spPr bwMode="auto">
            <a:xfrm>
              <a:off x="4527551" y="3436938"/>
              <a:ext cx="423863" cy="568325"/>
            </a:xfrm>
            <a:custGeom>
              <a:avLst/>
              <a:gdLst/>
              <a:ahLst/>
              <a:cxnLst>
                <a:cxn ang="0">
                  <a:pos x="241" y="111"/>
                </a:cxn>
                <a:cxn ang="0">
                  <a:pos x="180" y="198"/>
                </a:cxn>
                <a:cxn ang="0">
                  <a:pos x="153" y="324"/>
                </a:cxn>
                <a:cxn ang="0">
                  <a:pos x="111" y="358"/>
                </a:cxn>
                <a:cxn ang="0">
                  <a:pos x="44" y="257"/>
                </a:cxn>
                <a:cxn ang="0">
                  <a:pos x="69" y="154"/>
                </a:cxn>
                <a:cxn ang="0">
                  <a:pos x="2" y="109"/>
                </a:cxn>
                <a:cxn ang="0">
                  <a:pos x="37" y="8"/>
                </a:cxn>
                <a:cxn ang="0">
                  <a:pos x="233" y="0"/>
                </a:cxn>
                <a:cxn ang="0">
                  <a:pos x="128" y="15"/>
                </a:cxn>
                <a:cxn ang="0">
                  <a:pos x="50" y="78"/>
                </a:cxn>
                <a:cxn ang="0">
                  <a:pos x="99" y="73"/>
                </a:cxn>
                <a:cxn ang="0">
                  <a:pos x="178" y="76"/>
                </a:cxn>
                <a:cxn ang="0">
                  <a:pos x="120" y="135"/>
                </a:cxn>
                <a:cxn ang="0">
                  <a:pos x="92" y="282"/>
                </a:cxn>
                <a:cxn ang="0">
                  <a:pos x="98" y="330"/>
                </a:cxn>
                <a:cxn ang="0">
                  <a:pos x="145" y="284"/>
                </a:cxn>
                <a:cxn ang="0">
                  <a:pos x="258" y="82"/>
                </a:cxn>
                <a:cxn ang="0">
                  <a:pos x="221" y="12"/>
                </a:cxn>
                <a:cxn ang="0">
                  <a:pos x="10" y="42"/>
                </a:cxn>
                <a:cxn ang="0">
                  <a:pos x="21" y="29"/>
                </a:cxn>
                <a:cxn ang="0">
                  <a:pos x="37" y="48"/>
                </a:cxn>
                <a:cxn ang="0">
                  <a:pos x="14" y="53"/>
                </a:cxn>
                <a:cxn ang="0">
                  <a:pos x="38" y="65"/>
                </a:cxn>
                <a:cxn ang="0">
                  <a:pos x="29" y="65"/>
                </a:cxn>
                <a:cxn ang="0">
                  <a:pos x="31" y="88"/>
                </a:cxn>
                <a:cxn ang="0">
                  <a:pos x="31" y="82"/>
                </a:cxn>
                <a:cxn ang="0">
                  <a:pos x="44" y="99"/>
                </a:cxn>
                <a:cxn ang="0">
                  <a:pos x="35" y="95"/>
                </a:cxn>
                <a:cxn ang="0">
                  <a:pos x="109" y="90"/>
                </a:cxn>
                <a:cxn ang="0">
                  <a:pos x="99" y="130"/>
                </a:cxn>
                <a:cxn ang="0">
                  <a:pos x="119" y="126"/>
                </a:cxn>
                <a:cxn ang="0">
                  <a:pos x="109" y="116"/>
                </a:cxn>
                <a:cxn ang="0">
                  <a:pos x="98" y="154"/>
                </a:cxn>
                <a:cxn ang="0">
                  <a:pos x="90" y="158"/>
                </a:cxn>
                <a:cxn ang="0">
                  <a:pos x="94" y="170"/>
                </a:cxn>
                <a:cxn ang="0">
                  <a:pos x="58" y="236"/>
                </a:cxn>
                <a:cxn ang="0">
                  <a:pos x="73" y="179"/>
                </a:cxn>
                <a:cxn ang="0">
                  <a:pos x="59" y="202"/>
                </a:cxn>
                <a:cxn ang="0">
                  <a:pos x="79" y="212"/>
                </a:cxn>
                <a:cxn ang="0">
                  <a:pos x="80" y="204"/>
                </a:cxn>
                <a:cxn ang="0">
                  <a:pos x="82" y="233"/>
                </a:cxn>
                <a:cxn ang="0">
                  <a:pos x="69" y="236"/>
                </a:cxn>
                <a:cxn ang="0">
                  <a:pos x="82" y="248"/>
                </a:cxn>
                <a:cxn ang="0">
                  <a:pos x="58" y="265"/>
                </a:cxn>
                <a:cxn ang="0">
                  <a:pos x="54" y="252"/>
                </a:cxn>
                <a:cxn ang="0">
                  <a:pos x="79" y="286"/>
                </a:cxn>
                <a:cxn ang="0">
                  <a:pos x="69" y="307"/>
                </a:cxn>
                <a:cxn ang="0">
                  <a:pos x="79" y="269"/>
                </a:cxn>
                <a:cxn ang="0">
                  <a:pos x="58" y="282"/>
                </a:cxn>
                <a:cxn ang="0">
                  <a:pos x="56" y="278"/>
                </a:cxn>
                <a:cxn ang="0">
                  <a:pos x="65" y="326"/>
                </a:cxn>
                <a:cxn ang="0">
                  <a:pos x="59" y="330"/>
                </a:cxn>
                <a:cxn ang="0">
                  <a:pos x="96" y="351"/>
                </a:cxn>
              </a:cxnLst>
              <a:rect l="0" t="0" r="r" b="b"/>
              <a:pathLst>
                <a:path w="267" h="358">
                  <a:moveTo>
                    <a:pt x="263" y="2"/>
                  </a:moveTo>
                  <a:lnTo>
                    <a:pt x="263" y="2"/>
                  </a:lnTo>
                  <a:lnTo>
                    <a:pt x="263" y="46"/>
                  </a:lnTo>
                  <a:lnTo>
                    <a:pt x="263" y="67"/>
                  </a:lnTo>
                  <a:lnTo>
                    <a:pt x="267" y="88"/>
                  </a:lnTo>
                  <a:lnTo>
                    <a:pt x="267" y="88"/>
                  </a:lnTo>
                  <a:lnTo>
                    <a:pt x="241" y="111"/>
                  </a:lnTo>
                  <a:lnTo>
                    <a:pt x="220" y="130"/>
                  </a:lnTo>
                  <a:lnTo>
                    <a:pt x="220" y="130"/>
                  </a:lnTo>
                  <a:lnTo>
                    <a:pt x="208" y="145"/>
                  </a:lnTo>
                  <a:lnTo>
                    <a:pt x="197" y="160"/>
                  </a:lnTo>
                  <a:lnTo>
                    <a:pt x="187" y="179"/>
                  </a:lnTo>
                  <a:lnTo>
                    <a:pt x="180" y="198"/>
                  </a:lnTo>
                  <a:lnTo>
                    <a:pt x="180" y="198"/>
                  </a:lnTo>
                  <a:lnTo>
                    <a:pt x="170" y="221"/>
                  </a:lnTo>
                  <a:lnTo>
                    <a:pt x="162" y="246"/>
                  </a:lnTo>
                  <a:lnTo>
                    <a:pt x="157" y="271"/>
                  </a:lnTo>
                  <a:lnTo>
                    <a:pt x="155" y="294"/>
                  </a:lnTo>
                  <a:lnTo>
                    <a:pt x="155" y="294"/>
                  </a:lnTo>
                  <a:lnTo>
                    <a:pt x="153" y="313"/>
                  </a:lnTo>
                  <a:lnTo>
                    <a:pt x="153" y="324"/>
                  </a:lnTo>
                  <a:lnTo>
                    <a:pt x="149" y="334"/>
                  </a:lnTo>
                  <a:lnTo>
                    <a:pt x="149" y="334"/>
                  </a:lnTo>
                  <a:lnTo>
                    <a:pt x="147" y="339"/>
                  </a:lnTo>
                  <a:lnTo>
                    <a:pt x="143" y="343"/>
                  </a:lnTo>
                  <a:lnTo>
                    <a:pt x="134" y="351"/>
                  </a:lnTo>
                  <a:lnTo>
                    <a:pt x="124" y="355"/>
                  </a:lnTo>
                  <a:lnTo>
                    <a:pt x="111" y="358"/>
                  </a:lnTo>
                  <a:lnTo>
                    <a:pt x="96" y="358"/>
                  </a:lnTo>
                  <a:lnTo>
                    <a:pt x="82" y="358"/>
                  </a:lnTo>
                  <a:lnTo>
                    <a:pt x="54" y="358"/>
                  </a:lnTo>
                  <a:lnTo>
                    <a:pt x="54" y="358"/>
                  </a:lnTo>
                  <a:lnTo>
                    <a:pt x="50" y="326"/>
                  </a:lnTo>
                  <a:lnTo>
                    <a:pt x="46" y="292"/>
                  </a:lnTo>
                  <a:lnTo>
                    <a:pt x="44" y="257"/>
                  </a:lnTo>
                  <a:lnTo>
                    <a:pt x="44" y="240"/>
                  </a:lnTo>
                  <a:lnTo>
                    <a:pt x="46" y="223"/>
                  </a:lnTo>
                  <a:lnTo>
                    <a:pt x="46" y="223"/>
                  </a:lnTo>
                  <a:lnTo>
                    <a:pt x="50" y="206"/>
                  </a:lnTo>
                  <a:lnTo>
                    <a:pt x="58" y="189"/>
                  </a:lnTo>
                  <a:lnTo>
                    <a:pt x="69" y="154"/>
                  </a:lnTo>
                  <a:lnTo>
                    <a:pt x="69" y="154"/>
                  </a:lnTo>
                  <a:lnTo>
                    <a:pt x="77" y="135"/>
                  </a:lnTo>
                  <a:lnTo>
                    <a:pt x="82" y="122"/>
                  </a:lnTo>
                  <a:lnTo>
                    <a:pt x="84" y="111"/>
                  </a:lnTo>
                  <a:lnTo>
                    <a:pt x="84" y="111"/>
                  </a:lnTo>
                  <a:lnTo>
                    <a:pt x="44" y="109"/>
                  </a:lnTo>
                  <a:lnTo>
                    <a:pt x="2" y="109"/>
                  </a:lnTo>
                  <a:lnTo>
                    <a:pt x="2" y="109"/>
                  </a:lnTo>
                  <a:lnTo>
                    <a:pt x="0" y="90"/>
                  </a:lnTo>
                  <a:lnTo>
                    <a:pt x="2" y="73"/>
                  </a:lnTo>
                  <a:lnTo>
                    <a:pt x="2" y="53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19" y="23"/>
                  </a:lnTo>
                  <a:lnTo>
                    <a:pt x="37" y="8"/>
                  </a:lnTo>
                  <a:lnTo>
                    <a:pt x="37" y="8"/>
                  </a:lnTo>
                  <a:lnTo>
                    <a:pt x="77" y="10"/>
                  </a:lnTo>
                  <a:lnTo>
                    <a:pt x="119" y="8"/>
                  </a:lnTo>
                  <a:lnTo>
                    <a:pt x="119" y="8"/>
                  </a:lnTo>
                  <a:lnTo>
                    <a:pt x="206" y="2"/>
                  </a:lnTo>
                  <a:lnTo>
                    <a:pt x="206" y="2"/>
                  </a:lnTo>
                  <a:lnTo>
                    <a:pt x="233" y="0"/>
                  </a:lnTo>
                  <a:lnTo>
                    <a:pt x="248" y="0"/>
                  </a:lnTo>
                  <a:lnTo>
                    <a:pt x="263" y="2"/>
                  </a:lnTo>
                  <a:lnTo>
                    <a:pt x="263" y="2"/>
                  </a:lnTo>
                  <a:close/>
                  <a:moveTo>
                    <a:pt x="195" y="15"/>
                  </a:moveTo>
                  <a:lnTo>
                    <a:pt x="195" y="15"/>
                  </a:lnTo>
                  <a:lnTo>
                    <a:pt x="160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88" y="17"/>
                  </a:lnTo>
                  <a:lnTo>
                    <a:pt x="46" y="17"/>
                  </a:lnTo>
                  <a:lnTo>
                    <a:pt x="46" y="17"/>
                  </a:lnTo>
                  <a:lnTo>
                    <a:pt x="46" y="50"/>
                  </a:lnTo>
                  <a:lnTo>
                    <a:pt x="48" y="65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9" y="80"/>
                  </a:lnTo>
                  <a:lnTo>
                    <a:pt x="67" y="78"/>
                  </a:lnTo>
                  <a:lnTo>
                    <a:pt x="75" y="74"/>
                  </a:lnTo>
                  <a:lnTo>
                    <a:pt x="84" y="73"/>
                  </a:lnTo>
                  <a:lnTo>
                    <a:pt x="84" y="73"/>
                  </a:lnTo>
                  <a:lnTo>
                    <a:pt x="99" y="73"/>
                  </a:lnTo>
                  <a:lnTo>
                    <a:pt x="119" y="73"/>
                  </a:lnTo>
                  <a:lnTo>
                    <a:pt x="136" y="74"/>
                  </a:lnTo>
                  <a:lnTo>
                    <a:pt x="153" y="74"/>
                  </a:lnTo>
                  <a:lnTo>
                    <a:pt x="153" y="74"/>
                  </a:lnTo>
                  <a:lnTo>
                    <a:pt x="166" y="73"/>
                  </a:lnTo>
                  <a:lnTo>
                    <a:pt x="172" y="73"/>
                  </a:lnTo>
                  <a:lnTo>
                    <a:pt x="178" y="76"/>
                  </a:lnTo>
                  <a:lnTo>
                    <a:pt x="178" y="76"/>
                  </a:lnTo>
                  <a:lnTo>
                    <a:pt x="172" y="84"/>
                  </a:lnTo>
                  <a:lnTo>
                    <a:pt x="164" y="92"/>
                  </a:lnTo>
                  <a:lnTo>
                    <a:pt x="149" y="105"/>
                  </a:lnTo>
                  <a:lnTo>
                    <a:pt x="134" y="118"/>
                  </a:lnTo>
                  <a:lnTo>
                    <a:pt x="126" y="126"/>
                  </a:lnTo>
                  <a:lnTo>
                    <a:pt x="120" y="135"/>
                  </a:lnTo>
                  <a:lnTo>
                    <a:pt x="120" y="135"/>
                  </a:lnTo>
                  <a:lnTo>
                    <a:pt x="113" y="151"/>
                  </a:lnTo>
                  <a:lnTo>
                    <a:pt x="105" y="168"/>
                  </a:lnTo>
                  <a:lnTo>
                    <a:pt x="99" y="185"/>
                  </a:lnTo>
                  <a:lnTo>
                    <a:pt x="98" y="204"/>
                  </a:lnTo>
                  <a:lnTo>
                    <a:pt x="92" y="242"/>
                  </a:lnTo>
                  <a:lnTo>
                    <a:pt x="92" y="282"/>
                  </a:lnTo>
                  <a:lnTo>
                    <a:pt x="92" y="282"/>
                  </a:lnTo>
                  <a:lnTo>
                    <a:pt x="90" y="305"/>
                  </a:lnTo>
                  <a:lnTo>
                    <a:pt x="90" y="316"/>
                  </a:lnTo>
                  <a:lnTo>
                    <a:pt x="92" y="322"/>
                  </a:lnTo>
                  <a:lnTo>
                    <a:pt x="94" y="326"/>
                  </a:lnTo>
                  <a:lnTo>
                    <a:pt x="94" y="326"/>
                  </a:lnTo>
                  <a:lnTo>
                    <a:pt x="98" y="330"/>
                  </a:lnTo>
                  <a:lnTo>
                    <a:pt x="103" y="332"/>
                  </a:lnTo>
                  <a:lnTo>
                    <a:pt x="117" y="334"/>
                  </a:lnTo>
                  <a:lnTo>
                    <a:pt x="132" y="330"/>
                  </a:lnTo>
                  <a:lnTo>
                    <a:pt x="138" y="328"/>
                  </a:lnTo>
                  <a:lnTo>
                    <a:pt x="143" y="326"/>
                  </a:lnTo>
                  <a:lnTo>
                    <a:pt x="143" y="326"/>
                  </a:lnTo>
                  <a:lnTo>
                    <a:pt x="145" y="284"/>
                  </a:lnTo>
                  <a:lnTo>
                    <a:pt x="151" y="246"/>
                  </a:lnTo>
                  <a:lnTo>
                    <a:pt x="160" y="212"/>
                  </a:lnTo>
                  <a:lnTo>
                    <a:pt x="176" y="179"/>
                  </a:lnTo>
                  <a:lnTo>
                    <a:pt x="191" y="151"/>
                  </a:lnTo>
                  <a:lnTo>
                    <a:pt x="212" y="126"/>
                  </a:lnTo>
                  <a:lnTo>
                    <a:pt x="233" y="103"/>
                  </a:lnTo>
                  <a:lnTo>
                    <a:pt x="258" y="82"/>
                  </a:lnTo>
                  <a:lnTo>
                    <a:pt x="258" y="82"/>
                  </a:lnTo>
                  <a:lnTo>
                    <a:pt x="256" y="65"/>
                  </a:lnTo>
                  <a:lnTo>
                    <a:pt x="254" y="46"/>
                  </a:lnTo>
                  <a:lnTo>
                    <a:pt x="252" y="10"/>
                  </a:lnTo>
                  <a:lnTo>
                    <a:pt x="252" y="10"/>
                  </a:lnTo>
                  <a:lnTo>
                    <a:pt x="237" y="10"/>
                  </a:lnTo>
                  <a:lnTo>
                    <a:pt x="221" y="12"/>
                  </a:lnTo>
                  <a:lnTo>
                    <a:pt x="208" y="13"/>
                  </a:lnTo>
                  <a:lnTo>
                    <a:pt x="195" y="15"/>
                  </a:lnTo>
                  <a:lnTo>
                    <a:pt x="195" y="15"/>
                  </a:lnTo>
                  <a:close/>
                  <a:moveTo>
                    <a:pt x="10" y="34"/>
                  </a:moveTo>
                  <a:lnTo>
                    <a:pt x="10" y="34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3" y="34"/>
                  </a:lnTo>
                  <a:lnTo>
                    <a:pt x="29" y="29"/>
                  </a:lnTo>
                  <a:lnTo>
                    <a:pt x="29" y="25"/>
                  </a:lnTo>
                  <a:lnTo>
                    <a:pt x="29" y="23"/>
                  </a:lnTo>
                  <a:lnTo>
                    <a:pt x="29" y="23"/>
                  </a:lnTo>
                  <a:lnTo>
                    <a:pt x="25" y="27"/>
                  </a:lnTo>
                  <a:lnTo>
                    <a:pt x="21" y="29"/>
                  </a:lnTo>
                  <a:lnTo>
                    <a:pt x="10" y="34"/>
                  </a:lnTo>
                  <a:lnTo>
                    <a:pt x="10" y="34"/>
                  </a:lnTo>
                  <a:close/>
                  <a:moveTo>
                    <a:pt x="12" y="59"/>
                  </a:moveTo>
                  <a:lnTo>
                    <a:pt x="12" y="59"/>
                  </a:lnTo>
                  <a:lnTo>
                    <a:pt x="18" y="59"/>
                  </a:lnTo>
                  <a:lnTo>
                    <a:pt x="25" y="55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0"/>
                  </a:lnTo>
                  <a:lnTo>
                    <a:pt x="33" y="36"/>
                  </a:lnTo>
                  <a:lnTo>
                    <a:pt x="29" y="36"/>
                  </a:lnTo>
                  <a:lnTo>
                    <a:pt x="25" y="38"/>
                  </a:lnTo>
                  <a:lnTo>
                    <a:pt x="18" y="48"/>
                  </a:lnTo>
                  <a:lnTo>
                    <a:pt x="14" y="53"/>
                  </a:lnTo>
                  <a:lnTo>
                    <a:pt x="12" y="59"/>
                  </a:lnTo>
                  <a:lnTo>
                    <a:pt x="12" y="59"/>
                  </a:lnTo>
                  <a:close/>
                  <a:moveTo>
                    <a:pt x="23" y="76"/>
                  </a:moveTo>
                  <a:lnTo>
                    <a:pt x="23" y="76"/>
                  </a:lnTo>
                  <a:lnTo>
                    <a:pt x="31" y="74"/>
                  </a:lnTo>
                  <a:lnTo>
                    <a:pt x="37" y="71"/>
                  </a:lnTo>
                  <a:lnTo>
                    <a:pt x="38" y="65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37" y="57"/>
                  </a:lnTo>
                  <a:lnTo>
                    <a:pt x="35" y="55"/>
                  </a:lnTo>
                  <a:lnTo>
                    <a:pt x="35" y="55"/>
                  </a:lnTo>
                  <a:lnTo>
                    <a:pt x="33" y="61"/>
                  </a:lnTo>
                  <a:lnTo>
                    <a:pt x="29" y="65"/>
                  </a:lnTo>
                  <a:lnTo>
                    <a:pt x="25" y="69"/>
                  </a:lnTo>
                  <a:lnTo>
                    <a:pt x="23" y="76"/>
                  </a:lnTo>
                  <a:lnTo>
                    <a:pt x="23" y="76"/>
                  </a:lnTo>
                  <a:close/>
                  <a:moveTo>
                    <a:pt x="27" y="88"/>
                  </a:moveTo>
                  <a:lnTo>
                    <a:pt x="27" y="88"/>
                  </a:lnTo>
                  <a:lnTo>
                    <a:pt x="29" y="88"/>
                  </a:lnTo>
                  <a:lnTo>
                    <a:pt x="31" y="88"/>
                  </a:lnTo>
                  <a:lnTo>
                    <a:pt x="37" y="86"/>
                  </a:lnTo>
                  <a:lnTo>
                    <a:pt x="38" y="82"/>
                  </a:lnTo>
                  <a:lnTo>
                    <a:pt x="37" y="80"/>
                  </a:lnTo>
                  <a:lnTo>
                    <a:pt x="35" y="78"/>
                  </a:lnTo>
                  <a:lnTo>
                    <a:pt x="35" y="78"/>
                  </a:lnTo>
                  <a:lnTo>
                    <a:pt x="33" y="80"/>
                  </a:lnTo>
                  <a:lnTo>
                    <a:pt x="31" y="82"/>
                  </a:lnTo>
                  <a:lnTo>
                    <a:pt x="29" y="84"/>
                  </a:lnTo>
                  <a:lnTo>
                    <a:pt x="27" y="88"/>
                  </a:lnTo>
                  <a:lnTo>
                    <a:pt x="27" y="88"/>
                  </a:lnTo>
                  <a:close/>
                  <a:moveTo>
                    <a:pt x="35" y="95"/>
                  </a:moveTo>
                  <a:lnTo>
                    <a:pt x="35" y="95"/>
                  </a:lnTo>
                  <a:lnTo>
                    <a:pt x="40" y="97"/>
                  </a:lnTo>
                  <a:lnTo>
                    <a:pt x="44" y="99"/>
                  </a:lnTo>
                  <a:lnTo>
                    <a:pt x="48" y="97"/>
                  </a:lnTo>
                  <a:lnTo>
                    <a:pt x="50" y="92"/>
                  </a:lnTo>
                  <a:lnTo>
                    <a:pt x="50" y="92"/>
                  </a:lnTo>
                  <a:lnTo>
                    <a:pt x="46" y="90"/>
                  </a:lnTo>
                  <a:lnTo>
                    <a:pt x="40" y="90"/>
                  </a:lnTo>
                  <a:lnTo>
                    <a:pt x="37" y="92"/>
                  </a:lnTo>
                  <a:lnTo>
                    <a:pt x="35" y="95"/>
                  </a:lnTo>
                  <a:lnTo>
                    <a:pt x="35" y="95"/>
                  </a:lnTo>
                  <a:close/>
                  <a:moveTo>
                    <a:pt x="99" y="99"/>
                  </a:moveTo>
                  <a:lnTo>
                    <a:pt x="99" y="99"/>
                  </a:lnTo>
                  <a:lnTo>
                    <a:pt x="103" y="99"/>
                  </a:lnTo>
                  <a:lnTo>
                    <a:pt x="105" y="97"/>
                  </a:lnTo>
                  <a:lnTo>
                    <a:pt x="107" y="93"/>
                  </a:lnTo>
                  <a:lnTo>
                    <a:pt x="109" y="90"/>
                  </a:lnTo>
                  <a:lnTo>
                    <a:pt x="109" y="90"/>
                  </a:lnTo>
                  <a:lnTo>
                    <a:pt x="101" y="93"/>
                  </a:lnTo>
                  <a:lnTo>
                    <a:pt x="99" y="95"/>
                  </a:lnTo>
                  <a:lnTo>
                    <a:pt x="99" y="99"/>
                  </a:lnTo>
                  <a:lnTo>
                    <a:pt x="99" y="99"/>
                  </a:lnTo>
                  <a:close/>
                  <a:moveTo>
                    <a:pt x="99" y="130"/>
                  </a:moveTo>
                  <a:lnTo>
                    <a:pt x="99" y="130"/>
                  </a:lnTo>
                  <a:lnTo>
                    <a:pt x="105" y="126"/>
                  </a:lnTo>
                  <a:lnTo>
                    <a:pt x="111" y="122"/>
                  </a:lnTo>
                  <a:lnTo>
                    <a:pt x="111" y="122"/>
                  </a:lnTo>
                  <a:lnTo>
                    <a:pt x="113" y="122"/>
                  </a:lnTo>
                  <a:lnTo>
                    <a:pt x="115" y="124"/>
                  </a:lnTo>
                  <a:lnTo>
                    <a:pt x="117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24" y="118"/>
                  </a:lnTo>
                  <a:lnTo>
                    <a:pt x="128" y="114"/>
                  </a:lnTo>
                  <a:lnTo>
                    <a:pt x="128" y="111"/>
                  </a:lnTo>
                  <a:lnTo>
                    <a:pt x="128" y="111"/>
                  </a:lnTo>
                  <a:lnTo>
                    <a:pt x="119" y="113"/>
                  </a:lnTo>
                  <a:lnTo>
                    <a:pt x="109" y="116"/>
                  </a:lnTo>
                  <a:lnTo>
                    <a:pt x="101" y="124"/>
                  </a:lnTo>
                  <a:lnTo>
                    <a:pt x="99" y="126"/>
                  </a:lnTo>
                  <a:lnTo>
                    <a:pt x="99" y="130"/>
                  </a:lnTo>
                  <a:lnTo>
                    <a:pt x="99" y="130"/>
                  </a:lnTo>
                  <a:close/>
                  <a:moveTo>
                    <a:pt x="90" y="158"/>
                  </a:moveTo>
                  <a:lnTo>
                    <a:pt x="90" y="158"/>
                  </a:lnTo>
                  <a:lnTo>
                    <a:pt x="98" y="154"/>
                  </a:lnTo>
                  <a:lnTo>
                    <a:pt x="105" y="149"/>
                  </a:lnTo>
                  <a:lnTo>
                    <a:pt x="109" y="141"/>
                  </a:lnTo>
                  <a:lnTo>
                    <a:pt x="113" y="133"/>
                  </a:lnTo>
                  <a:lnTo>
                    <a:pt x="113" y="133"/>
                  </a:lnTo>
                  <a:lnTo>
                    <a:pt x="105" y="137"/>
                  </a:lnTo>
                  <a:lnTo>
                    <a:pt x="99" y="143"/>
                  </a:lnTo>
                  <a:lnTo>
                    <a:pt x="90" y="158"/>
                  </a:lnTo>
                  <a:lnTo>
                    <a:pt x="90" y="158"/>
                  </a:lnTo>
                  <a:close/>
                  <a:moveTo>
                    <a:pt x="82" y="185"/>
                  </a:moveTo>
                  <a:lnTo>
                    <a:pt x="82" y="185"/>
                  </a:lnTo>
                  <a:lnTo>
                    <a:pt x="88" y="183"/>
                  </a:lnTo>
                  <a:lnTo>
                    <a:pt x="94" y="181"/>
                  </a:lnTo>
                  <a:lnTo>
                    <a:pt x="96" y="175"/>
                  </a:lnTo>
                  <a:lnTo>
                    <a:pt x="94" y="170"/>
                  </a:lnTo>
                  <a:lnTo>
                    <a:pt x="94" y="170"/>
                  </a:lnTo>
                  <a:lnTo>
                    <a:pt x="88" y="177"/>
                  </a:lnTo>
                  <a:lnTo>
                    <a:pt x="84" y="181"/>
                  </a:lnTo>
                  <a:lnTo>
                    <a:pt x="82" y="185"/>
                  </a:lnTo>
                  <a:lnTo>
                    <a:pt x="82" y="185"/>
                  </a:lnTo>
                  <a:close/>
                  <a:moveTo>
                    <a:pt x="58" y="236"/>
                  </a:moveTo>
                  <a:lnTo>
                    <a:pt x="58" y="236"/>
                  </a:lnTo>
                  <a:lnTo>
                    <a:pt x="58" y="225"/>
                  </a:lnTo>
                  <a:lnTo>
                    <a:pt x="61" y="215"/>
                  </a:lnTo>
                  <a:lnTo>
                    <a:pt x="71" y="198"/>
                  </a:lnTo>
                  <a:lnTo>
                    <a:pt x="71" y="198"/>
                  </a:lnTo>
                  <a:lnTo>
                    <a:pt x="69" y="193"/>
                  </a:lnTo>
                  <a:lnTo>
                    <a:pt x="71" y="187"/>
                  </a:lnTo>
                  <a:lnTo>
                    <a:pt x="73" y="179"/>
                  </a:lnTo>
                  <a:lnTo>
                    <a:pt x="75" y="174"/>
                  </a:lnTo>
                  <a:lnTo>
                    <a:pt x="75" y="174"/>
                  </a:lnTo>
                  <a:lnTo>
                    <a:pt x="73" y="172"/>
                  </a:lnTo>
                  <a:lnTo>
                    <a:pt x="71" y="172"/>
                  </a:lnTo>
                  <a:lnTo>
                    <a:pt x="71" y="172"/>
                  </a:lnTo>
                  <a:lnTo>
                    <a:pt x="67" y="187"/>
                  </a:lnTo>
                  <a:lnTo>
                    <a:pt x="59" y="202"/>
                  </a:lnTo>
                  <a:lnTo>
                    <a:pt x="56" y="219"/>
                  </a:lnTo>
                  <a:lnTo>
                    <a:pt x="56" y="227"/>
                  </a:lnTo>
                  <a:lnTo>
                    <a:pt x="58" y="236"/>
                  </a:lnTo>
                  <a:lnTo>
                    <a:pt x="58" y="236"/>
                  </a:lnTo>
                  <a:close/>
                  <a:moveTo>
                    <a:pt x="75" y="212"/>
                  </a:moveTo>
                  <a:lnTo>
                    <a:pt x="75" y="212"/>
                  </a:lnTo>
                  <a:lnTo>
                    <a:pt x="79" y="212"/>
                  </a:lnTo>
                  <a:lnTo>
                    <a:pt x="80" y="212"/>
                  </a:lnTo>
                  <a:lnTo>
                    <a:pt x="86" y="208"/>
                  </a:lnTo>
                  <a:lnTo>
                    <a:pt x="88" y="202"/>
                  </a:lnTo>
                  <a:lnTo>
                    <a:pt x="88" y="200"/>
                  </a:lnTo>
                  <a:lnTo>
                    <a:pt x="88" y="196"/>
                  </a:lnTo>
                  <a:lnTo>
                    <a:pt x="88" y="196"/>
                  </a:lnTo>
                  <a:lnTo>
                    <a:pt x="80" y="204"/>
                  </a:lnTo>
                  <a:lnTo>
                    <a:pt x="79" y="208"/>
                  </a:lnTo>
                  <a:lnTo>
                    <a:pt x="75" y="212"/>
                  </a:lnTo>
                  <a:lnTo>
                    <a:pt x="75" y="212"/>
                  </a:lnTo>
                  <a:close/>
                  <a:moveTo>
                    <a:pt x="69" y="236"/>
                  </a:moveTo>
                  <a:lnTo>
                    <a:pt x="69" y="236"/>
                  </a:lnTo>
                  <a:lnTo>
                    <a:pt x="77" y="236"/>
                  </a:lnTo>
                  <a:lnTo>
                    <a:pt x="82" y="233"/>
                  </a:lnTo>
                  <a:lnTo>
                    <a:pt x="84" y="229"/>
                  </a:lnTo>
                  <a:lnTo>
                    <a:pt x="84" y="223"/>
                  </a:lnTo>
                  <a:lnTo>
                    <a:pt x="84" y="223"/>
                  </a:lnTo>
                  <a:lnTo>
                    <a:pt x="80" y="223"/>
                  </a:lnTo>
                  <a:lnTo>
                    <a:pt x="77" y="227"/>
                  </a:lnTo>
                  <a:lnTo>
                    <a:pt x="69" y="236"/>
                  </a:lnTo>
                  <a:lnTo>
                    <a:pt x="69" y="236"/>
                  </a:lnTo>
                  <a:close/>
                  <a:moveTo>
                    <a:pt x="69" y="261"/>
                  </a:moveTo>
                  <a:lnTo>
                    <a:pt x="69" y="261"/>
                  </a:lnTo>
                  <a:lnTo>
                    <a:pt x="75" y="261"/>
                  </a:lnTo>
                  <a:lnTo>
                    <a:pt x="79" y="259"/>
                  </a:lnTo>
                  <a:lnTo>
                    <a:pt x="82" y="255"/>
                  </a:lnTo>
                  <a:lnTo>
                    <a:pt x="82" y="248"/>
                  </a:lnTo>
                  <a:lnTo>
                    <a:pt x="82" y="248"/>
                  </a:lnTo>
                  <a:lnTo>
                    <a:pt x="77" y="250"/>
                  </a:lnTo>
                  <a:lnTo>
                    <a:pt x="75" y="254"/>
                  </a:lnTo>
                  <a:lnTo>
                    <a:pt x="69" y="261"/>
                  </a:lnTo>
                  <a:lnTo>
                    <a:pt x="69" y="261"/>
                  </a:lnTo>
                  <a:close/>
                  <a:moveTo>
                    <a:pt x="54" y="267"/>
                  </a:moveTo>
                  <a:lnTo>
                    <a:pt x="54" y="267"/>
                  </a:lnTo>
                  <a:lnTo>
                    <a:pt x="58" y="265"/>
                  </a:lnTo>
                  <a:lnTo>
                    <a:pt x="59" y="261"/>
                  </a:lnTo>
                  <a:lnTo>
                    <a:pt x="61" y="257"/>
                  </a:lnTo>
                  <a:lnTo>
                    <a:pt x="59" y="252"/>
                  </a:lnTo>
                  <a:lnTo>
                    <a:pt x="59" y="252"/>
                  </a:lnTo>
                  <a:lnTo>
                    <a:pt x="58" y="252"/>
                  </a:lnTo>
                  <a:lnTo>
                    <a:pt x="56" y="252"/>
                  </a:lnTo>
                  <a:lnTo>
                    <a:pt x="54" y="252"/>
                  </a:lnTo>
                  <a:lnTo>
                    <a:pt x="54" y="252"/>
                  </a:lnTo>
                  <a:lnTo>
                    <a:pt x="54" y="267"/>
                  </a:lnTo>
                  <a:lnTo>
                    <a:pt x="54" y="267"/>
                  </a:lnTo>
                  <a:close/>
                  <a:moveTo>
                    <a:pt x="69" y="286"/>
                  </a:moveTo>
                  <a:lnTo>
                    <a:pt x="69" y="286"/>
                  </a:lnTo>
                  <a:lnTo>
                    <a:pt x="75" y="286"/>
                  </a:lnTo>
                  <a:lnTo>
                    <a:pt x="79" y="286"/>
                  </a:lnTo>
                  <a:lnTo>
                    <a:pt x="80" y="288"/>
                  </a:lnTo>
                  <a:lnTo>
                    <a:pt x="80" y="288"/>
                  </a:lnTo>
                  <a:lnTo>
                    <a:pt x="79" y="294"/>
                  </a:lnTo>
                  <a:lnTo>
                    <a:pt x="75" y="297"/>
                  </a:lnTo>
                  <a:lnTo>
                    <a:pt x="71" y="303"/>
                  </a:lnTo>
                  <a:lnTo>
                    <a:pt x="69" y="307"/>
                  </a:lnTo>
                  <a:lnTo>
                    <a:pt x="69" y="307"/>
                  </a:lnTo>
                  <a:lnTo>
                    <a:pt x="77" y="307"/>
                  </a:lnTo>
                  <a:lnTo>
                    <a:pt x="82" y="307"/>
                  </a:lnTo>
                  <a:lnTo>
                    <a:pt x="82" y="307"/>
                  </a:lnTo>
                  <a:lnTo>
                    <a:pt x="82" y="286"/>
                  </a:lnTo>
                  <a:lnTo>
                    <a:pt x="82" y="269"/>
                  </a:lnTo>
                  <a:lnTo>
                    <a:pt x="82" y="269"/>
                  </a:lnTo>
                  <a:lnTo>
                    <a:pt x="79" y="269"/>
                  </a:lnTo>
                  <a:lnTo>
                    <a:pt x="79" y="269"/>
                  </a:lnTo>
                  <a:lnTo>
                    <a:pt x="77" y="275"/>
                  </a:lnTo>
                  <a:lnTo>
                    <a:pt x="73" y="276"/>
                  </a:lnTo>
                  <a:lnTo>
                    <a:pt x="71" y="280"/>
                  </a:lnTo>
                  <a:lnTo>
                    <a:pt x="69" y="286"/>
                  </a:lnTo>
                  <a:lnTo>
                    <a:pt x="69" y="286"/>
                  </a:lnTo>
                  <a:close/>
                  <a:moveTo>
                    <a:pt x="58" y="282"/>
                  </a:moveTo>
                  <a:lnTo>
                    <a:pt x="58" y="282"/>
                  </a:lnTo>
                  <a:lnTo>
                    <a:pt x="59" y="280"/>
                  </a:lnTo>
                  <a:lnTo>
                    <a:pt x="59" y="276"/>
                  </a:lnTo>
                  <a:lnTo>
                    <a:pt x="58" y="275"/>
                  </a:lnTo>
                  <a:lnTo>
                    <a:pt x="56" y="273"/>
                  </a:lnTo>
                  <a:lnTo>
                    <a:pt x="56" y="273"/>
                  </a:lnTo>
                  <a:lnTo>
                    <a:pt x="56" y="278"/>
                  </a:lnTo>
                  <a:lnTo>
                    <a:pt x="56" y="282"/>
                  </a:lnTo>
                  <a:lnTo>
                    <a:pt x="58" y="282"/>
                  </a:lnTo>
                  <a:lnTo>
                    <a:pt x="58" y="282"/>
                  </a:lnTo>
                  <a:close/>
                  <a:moveTo>
                    <a:pt x="59" y="330"/>
                  </a:moveTo>
                  <a:lnTo>
                    <a:pt x="59" y="330"/>
                  </a:lnTo>
                  <a:lnTo>
                    <a:pt x="63" y="328"/>
                  </a:lnTo>
                  <a:lnTo>
                    <a:pt x="65" y="326"/>
                  </a:lnTo>
                  <a:lnTo>
                    <a:pt x="67" y="322"/>
                  </a:lnTo>
                  <a:lnTo>
                    <a:pt x="65" y="320"/>
                  </a:lnTo>
                  <a:lnTo>
                    <a:pt x="65" y="320"/>
                  </a:lnTo>
                  <a:lnTo>
                    <a:pt x="61" y="320"/>
                  </a:lnTo>
                  <a:lnTo>
                    <a:pt x="59" y="322"/>
                  </a:lnTo>
                  <a:lnTo>
                    <a:pt x="59" y="326"/>
                  </a:lnTo>
                  <a:lnTo>
                    <a:pt x="59" y="330"/>
                  </a:lnTo>
                  <a:lnTo>
                    <a:pt x="59" y="330"/>
                  </a:lnTo>
                  <a:close/>
                  <a:moveTo>
                    <a:pt x="84" y="351"/>
                  </a:moveTo>
                  <a:lnTo>
                    <a:pt x="84" y="351"/>
                  </a:lnTo>
                  <a:lnTo>
                    <a:pt x="86" y="351"/>
                  </a:lnTo>
                  <a:lnTo>
                    <a:pt x="90" y="351"/>
                  </a:lnTo>
                  <a:lnTo>
                    <a:pt x="96" y="351"/>
                  </a:lnTo>
                  <a:lnTo>
                    <a:pt x="96" y="351"/>
                  </a:lnTo>
                  <a:lnTo>
                    <a:pt x="96" y="345"/>
                  </a:lnTo>
                  <a:lnTo>
                    <a:pt x="96" y="345"/>
                  </a:lnTo>
                  <a:lnTo>
                    <a:pt x="88" y="347"/>
                  </a:lnTo>
                  <a:lnTo>
                    <a:pt x="86" y="347"/>
                  </a:lnTo>
                  <a:lnTo>
                    <a:pt x="84" y="351"/>
                  </a:lnTo>
                  <a:lnTo>
                    <a:pt x="84" y="3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5"/>
            <p:cNvSpPr>
              <a:spLocks noEditPoints="1"/>
            </p:cNvSpPr>
            <p:nvPr/>
          </p:nvSpPr>
          <p:spPr bwMode="auto">
            <a:xfrm>
              <a:off x="6518276" y="3409950"/>
              <a:ext cx="500063" cy="574675"/>
            </a:xfrm>
            <a:custGeom>
              <a:avLst/>
              <a:gdLst/>
              <a:ahLst/>
              <a:cxnLst>
                <a:cxn ang="0">
                  <a:pos x="246" y="13"/>
                </a:cxn>
                <a:cxn ang="0">
                  <a:pos x="96" y="19"/>
                </a:cxn>
                <a:cxn ang="0">
                  <a:pos x="31" y="63"/>
                </a:cxn>
                <a:cxn ang="0">
                  <a:pos x="4" y="227"/>
                </a:cxn>
                <a:cxn ang="0">
                  <a:pos x="46" y="332"/>
                </a:cxn>
                <a:cxn ang="0">
                  <a:pos x="218" y="349"/>
                </a:cxn>
                <a:cxn ang="0">
                  <a:pos x="307" y="225"/>
                </a:cxn>
                <a:cxn ang="0">
                  <a:pos x="79" y="42"/>
                </a:cxn>
                <a:cxn ang="0">
                  <a:pos x="52" y="63"/>
                </a:cxn>
                <a:cxn ang="0">
                  <a:pos x="61" y="93"/>
                </a:cxn>
                <a:cxn ang="0">
                  <a:pos x="31" y="110"/>
                </a:cxn>
                <a:cxn ang="0">
                  <a:pos x="60" y="114"/>
                </a:cxn>
                <a:cxn ang="0">
                  <a:pos x="21" y="187"/>
                </a:cxn>
                <a:cxn ang="0">
                  <a:pos x="48" y="141"/>
                </a:cxn>
                <a:cxn ang="0">
                  <a:pos x="23" y="149"/>
                </a:cxn>
                <a:cxn ang="0">
                  <a:pos x="46" y="290"/>
                </a:cxn>
                <a:cxn ang="0">
                  <a:pos x="50" y="198"/>
                </a:cxn>
                <a:cxn ang="0">
                  <a:pos x="33" y="192"/>
                </a:cxn>
                <a:cxn ang="0">
                  <a:pos x="50" y="227"/>
                </a:cxn>
                <a:cxn ang="0">
                  <a:pos x="46" y="211"/>
                </a:cxn>
                <a:cxn ang="0">
                  <a:pos x="14" y="221"/>
                </a:cxn>
                <a:cxn ang="0">
                  <a:pos x="21" y="234"/>
                </a:cxn>
                <a:cxn ang="0">
                  <a:pos x="21" y="255"/>
                </a:cxn>
                <a:cxn ang="0">
                  <a:pos x="40" y="263"/>
                </a:cxn>
                <a:cxn ang="0">
                  <a:pos x="31" y="288"/>
                </a:cxn>
                <a:cxn ang="0">
                  <a:pos x="31" y="288"/>
                </a:cxn>
                <a:cxn ang="0">
                  <a:pos x="54" y="295"/>
                </a:cxn>
                <a:cxn ang="0">
                  <a:pos x="63" y="330"/>
                </a:cxn>
                <a:cxn ang="0">
                  <a:pos x="71" y="333"/>
                </a:cxn>
                <a:cxn ang="0">
                  <a:pos x="73" y="299"/>
                </a:cxn>
                <a:cxn ang="0">
                  <a:pos x="81" y="339"/>
                </a:cxn>
                <a:cxn ang="0">
                  <a:pos x="96" y="343"/>
                </a:cxn>
                <a:cxn ang="0">
                  <a:pos x="82" y="324"/>
                </a:cxn>
                <a:cxn ang="0">
                  <a:pos x="210" y="335"/>
                </a:cxn>
                <a:cxn ang="0">
                  <a:pos x="82" y="299"/>
                </a:cxn>
                <a:cxn ang="0">
                  <a:pos x="67" y="112"/>
                </a:cxn>
                <a:cxn ang="0">
                  <a:pos x="111" y="17"/>
                </a:cxn>
                <a:cxn ang="0">
                  <a:pos x="248" y="27"/>
                </a:cxn>
                <a:cxn ang="0">
                  <a:pos x="302" y="124"/>
                </a:cxn>
                <a:cxn ang="0">
                  <a:pos x="180" y="72"/>
                </a:cxn>
                <a:cxn ang="0">
                  <a:pos x="107" y="162"/>
                </a:cxn>
                <a:cxn ang="0">
                  <a:pos x="138" y="265"/>
                </a:cxn>
                <a:cxn ang="0">
                  <a:pos x="235" y="242"/>
                </a:cxn>
                <a:cxn ang="0">
                  <a:pos x="252" y="141"/>
                </a:cxn>
                <a:cxn ang="0">
                  <a:pos x="244" y="170"/>
                </a:cxn>
                <a:cxn ang="0">
                  <a:pos x="244" y="162"/>
                </a:cxn>
                <a:cxn ang="0">
                  <a:pos x="227" y="139"/>
                </a:cxn>
                <a:cxn ang="0">
                  <a:pos x="229" y="122"/>
                </a:cxn>
                <a:cxn ang="0">
                  <a:pos x="229" y="116"/>
                </a:cxn>
                <a:cxn ang="0">
                  <a:pos x="214" y="164"/>
                </a:cxn>
                <a:cxn ang="0">
                  <a:pos x="185" y="91"/>
                </a:cxn>
                <a:cxn ang="0">
                  <a:pos x="195" y="267"/>
                </a:cxn>
                <a:cxn ang="0">
                  <a:pos x="197" y="265"/>
                </a:cxn>
                <a:cxn ang="0">
                  <a:pos x="170" y="269"/>
                </a:cxn>
                <a:cxn ang="0">
                  <a:pos x="119" y="221"/>
                </a:cxn>
                <a:cxn ang="0">
                  <a:pos x="147" y="88"/>
                </a:cxn>
                <a:cxn ang="0">
                  <a:pos x="195" y="122"/>
                </a:cxn>
                <a:cxn ang="0">
                  <a:pos x="214" y="204"/>
                </a:cxn>
                <a:cxn ang="0">
                  <a:pos x="210" y="221"/>
                </a:cxn>
                <a:cxn ang="0">
                  <a:pos x="223" y="189"/>
                </a:cxn>
                <a:cxn ang="0">
                  <a:pos x="231" y="215"/>
                </a:cxn>
                <a:cxn ang="0">
                  <a:pos x="244" y="192"/>
                </a:cxn>
              </a:cxnLst>
              <a:rect l="0" t="0" r="r" b="b"/>
              <a:pathLst>
                <a:path w="315" h="362">
                  <a:moveTo>
                    <a:pt x="307" y="95"/>
                  </a:moveTo>
                  <a:lnTo>
                    <a:pt x="307" y="95"/>
                  </a:lnTo>
                  <a:lnTo>
                    <a:pt x="298" y="70"/>
                  </a:lnTo>
                  <a:lnTo>
                    <a:pt x="283" y="48"/>
                  </a:lnTo>
                  <a:lnTo>
                    <a:pt x="275" y="38"/>
                  </a:lnTo>
                  <a:lnTo>
                    <a:pt x="265" y="29"/>
                  </a:lnTo>
                  <a:lnTo>
                    <a:pt x="256" y="21"/>
                  </a:lnTo>
                  <a:lnTo>
                    <a:pt x="246" y="13"/>
                  </a:lnTo>
                  <a:lnTo>
                    <a:pt x="246" y="13"/>
                  </a:lnTo>
                  <a:lnTo>
                    <a:pt x="229" y="8"/>
                  </a:lnTo>
                  <a:lnTo>
                    <a:pt x="206" y="4"/>
                  </a:lnTo>
                  <a:lnTo>
                    <a:pt x="182" y="0"/>
                  </a:lnTo>
                  <a:lnTo>
                    <a:pt x="161" y="0"/>
                  </a:lnTo>
                  <a:lnTo>
                    <a:pt x="161" y="0"/>
                  </a:lnTo>
                  <a:lnTo>
                    <a:pt x="142" y="2"/>
                  </a:lnTo>
                  <a:lnTo>
                    <a:pt x="124" y="6"/>
                  </a:lnTo>
                  <a:lnTo>
                    <a:pt x="111" y="11"/>
                  </a:lnTo>
                  <a:lnTo>
                    <a:pt x="96" y="19"/>
                  </a:lnTo>
                  <a:lnTo>
                    <a:pt x="96" y="19"/>
                  </a:lnTo>
                  <a:lnTo>
                    <a:pt x="82" y="25"/>
                  </a:lnTo>
                  <a:lnTo>
                    <a:pt x="69" y="30"/>
                  </a:lnTo>
                  <a:lnTo>
                    <a:pt x="69" y="30"/>
                  </a:lnTo>
                  <a:lnTo>
                    <a:pt x="60" y="36"/>
                  </a:lnTo>
                  <a:lnTo>
                    <a:pt x="48" y="46"/>
                  </a:lnTo>
                  <a:lnTo>
                    <a:pt x="37" y="55"/>
                  </a:lnTo>
                  <a:lnTo>
                    <a:pt x="31" y="63"/>
                  </a:lnTo>
                  <a:lnTo>
                    <a:pt x="31" y="63"/>
                  </a:lnTo>
                  <a:lnTo>
                    <a:pt x="27" y="72"/>
                  </a:lnTo>
                  <a:lnTo>
                    <a:pt x="21" y="86"/>
                  </a:lnTo>
                  <a:lnTo>
                    <a:pt x="14" y="116"/>
                  </a:lnTo>
                  <a:lnTo>
                    <a:pt x="14" y="116"/>
                  </a:lnTo>
                  <a:lnTo>
                    <a:pt x="8" y="141"/>
                  </a:lnTo>
                  <a:lnTo>
                    <a:pt x="2" y="168"/>
                  </a:lnTo>
                  <a:lnTo>
                    <a:pt x="0" y="196"/>
                  </a:lnTo>
                  <a:lnTo>
                    <a:pt x="2" y="211"/>
                  </a:lnTo>
                  <a:lnTo>
                    <a:pt x="4" y="227"/>
                  </a:lnTo>
                  <a:lnTo>
                    <a:pt x="4" y="227"/>
                  </a:lnTo>
                  <a:lnTo>
                    <a:pt x="8" y="253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20" y="290"/>
                  </a:lnTo>
                  <a:lnTo>
                    <a:pt x="29" y="305"/>
                  </a:lnTo>
                  <a:lnTo>
                    <a:pt x="39" y="320"/>
                  </a:lnTo>
                  <a:lnTo>
                    <a:pt x="46" y="332"/>
                  </a:lnTo>
                  <a:lnTo>
                    <a:pt x="46" y="332"/>
                  </a:lnTo>
                  <a:lnTo>
                    <a:pt x="61" y="341"/>
                  </a:lnTo>
                  <a:lnTo>
                    <a:pt x="81" y="349"/>
                  </a:lnTo>
                  <a:lnTo>
                    <a:pt x="103" y="356"/>
                  </a:lnTo>
                  <a:lnTo>
                    <a:pt x="126" y="360"/>
                  </a:lnTo>
                  <a:lnTo>
                    <a:pt x="151" y="362"/>
                  </a:lnTo>
                  <a:lnTo>
                    <a:pt x="174" y="360"/>
                  </a:lnTo>
                  <a:lnTo>
                    <a:pt x="197" y="356"/>
                  </a:lnTo>
                  <a:lnTo>
                    <a:pt x="218" y="349"/>
                  </a:lnTo>
                  <a:lnTo>
                    <a:pt x="218" y="349"/>
                  </a:lnTo>
                  <a:lnTo>
                    <a:pt x="227" y="345"/>
                  </a:lnTo>
                  <a:lnTo>
                    <a:pt x="235" y="339"/>
                  </a:lnTo>
                  <a:lnTo>
                    <a:pt x="254" y="324"/>
                  </a:lnTo>
                  <a:lnTo>
                    <a:pt x="269" y="307"/>
                  </a:lnTo>
                  <a:lnTo>
                    <a:pt x="281" y="292"/>
                  </a:lnTo>
                  <a:lnTo>
                    <a:pt x="281" y="292"/>
                  </a:lnTo>
                  <a:lnTo>
                    <a:pt x="292" y="272"/>
                  </a:lnTo>
                  <a:lnTo>
                    <a:pt x="300" y="250"/>
                  </a:lnTo>
                  <a:lnTo>
                    <a:pt x="307" y="225"/>
                  </a:lnTo>
                  <a:lnTo>
                    <a:pt x="313" y="198"/>
                  </a:lnTo>
                  <a:lnTo>
                    <a:pt x="315" y="170"/>
                  </a:lnTo>
                  <a:lnTo>
                    <a:pt x="315" y="143"/>
                  </a:lnTo>
                  <a:lnTo>
                    <a:pt x="313" y="118"/>
                  </a:lnTo>
                  <a:lnTo>
                    <a:pt x="307" y="95"/>
                  </a:lnTo>
                  <a:lnTo>
                    <a:pt x="307" y="95"/>
                  </a:lnTo>
                  <a:close/>
                  <a:moveTo>
                    <a:pt x="79" y="38"/>
                  </a:moveTo>
                  <a:lnTo>
                    <a:pt x="79" y="38"/>
                  </a:lnTo>
                  <a:lnTo>
                    <a:pt x="79" y="42"/>
                  </a:lnTo>
                  <a:lnTo>
                    <a:pt x="77" y="46"/>
                  </a:lnTo>
                  <a:lnTo>
                    <a:pt x="75" y="49"/>
                  </a:lnTo>
                  <a:lnTo>
                    <a:pt x="75" y="55"/>
                  </a:lnTo>
                  <a:lnTo>
                    <a:pt x="75" y="55"/>
                  </a:lnTo>
                  <a:lnTo>
                    <a:pt x="67" y="57"/>
                  </a:lnTo>
                  <a:lnTo>
                    <a:pt x="61" y="61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54" y="57"/>
                  </a:lnTo>
                  <a:lnTo>
                    <a:pt x="60" y="49"/>
                  </a:lnTo>
                  <a:lnTo>
                    <a:pt x="69" y="44"/>
                  </a:lnTo>
                  <a:lnTo>
                    <a:pt x="79" y="38"/>
                  </a:lnTo>
                  <a:lnTo>
                    <a:pt x="79" y="38"/>
                  </a:lnTo>
                  <a:close/>
                  <a:moveTo>
                    <a:pt x="63" y="76"/>
                  </a:moveTo>
                  <a:lnTo>
                    <a:pt x="63" y="76"/>
                  </a:lnTo>
                  <a:lnTo>
                    <a:pt x="63" y="84"/>
                  </a:lnTo>
                  <a:lnTo>
                    <a:pt x="61" y="93"/>
                  </a:lnTo>
                  <a:lnTo>
                    <a:pt x="58" y="101"/>
                  </a:lnTo>
                  <a:lnTo>
                    <a:pt x="52" y="107"/>
                  </a:lnTo>
                  <a:lnTo>
                    <a:pt x="44" y="112"/>
                  </a:lnTo>
                  <a:lnTo>
                    <a:pt x="37" y="118"/>
                  </a:lnTo>
                  <a:lnTo>
                    <a:pt x="29" y="122"/>
                  </a:lnTo>
                  <a:lnTo>
                    <a:pt x="21" y="124"/>
                  </a:lnTo>
                  <a:lnTo>
                    <a:pt x="21" y="124"/>
                  </a:lnTo>
                  <a:lnTo>
                    <a:pt x="25" y="116"/>
                  </a:lnTo>
                  <a:lnTo>
                    <a:pt x="31" y="110"/>
                  </a:lnTo>
                  <a:lnTo>
                    <a:pt x="42" y="99"/>
                  </a:lnTo>
                  <a:lnTo>
                    <a:pt x="54" y="90"/>
                  </a:lnTo>
                  <a:lnTo>
                    <a:pt x="60" y="84"/>
                  </a:lnTo>
                  <a:lnTo>
                    <a:pt x="63" y="76"/>
                  </a:lnTo>
                  <a:lnTo>
                    <a:pt x="63" y="76"/>
                  </a:lnTo>
                  <a:close/>
                  <a:moveTo>
                    <a:pt x="54" y="112"/>
                  </a:moveTo>
                  <a:lnTo>
                    <a:pt x="54" y="112"/>
                  </a:lnTo>
                  <a:lnTo>
                    <a:pt x="58" y="112"/>
                  </a:lnTo>
                  <a:lnTo>
                    <a:pt x="60" y="114"/>
                  </a:lnTo>
                  <a:lnTo>
                    <a:pt x="60" y="114"/>
                  </a:lnTo>
                  <a:lnTo>
                    <a:pt x="58" y="128"/>
                  </a:lnTo>
                  <a:lnTo>
                    <a:pt x="58" y="141"/>
                  </a:lnTo>
                  <a:lnTo>
                    <a:pt x="54" y="150"/>
                  </a:lnTo>
                  <a:lnTo>
                    <a:pt x="50" y="162"/>
                  </a:lnTo>
                  <a:lnTo>
                    <a:pt x="46" y="170"/>
                  </a:lnTo>
                  <a:lnTo>
                    <a:pt x="39" y="175"/>
                  </a:lnTo>
                  <a:lnTo>
                    <a:pt x="31" y="181"/>
                  </a:lnTo>
                  <a:lnTo>
                    <a:pt x="21" y="187"/>
                  </a:lnTo>
                  <a:lnTo>
                    <a:pt x="21" y="187"/>
                  </a:lnTo>
                  <a:lnTo>
                    <a:pt x="21" y="179"/>
                  </a:lnTo>
                  <a:lnTo>
                    <a:pt x="25" y="173"/>
                  </a:lnTo>
                  <a:lnTo>
                    <a:pt x="35" y="164"/>
                  </a:lnTo>
                  <a:lnTo>
                    <a:pt x="44" y="154"/>
                  </a:lnTo>
                  <a:lnTo>
                    <a:pt x="50" y="149"/>
                  </a:lnTo>
                  <a:lnTo>
                    <a:pt x="54" y="143"/>
                  </a:lnTo>
                  <a:lnTo>
                    <a:pt x="54" y="143"/>
                  </a:lnTo>
                  <a:lnTo>
                    <a:pt x="48" y="141"/>
                  </a:lnTo>
                  <a:lnTo>
                    <a:pt x="42" y="143"/>
                  </a:lnTo>
                  <a:lnTo>
                    <a:pt x="39" y="145"/>
                  </a:lnTo>
                  <a:lnTo>
                    <a:pt x="35" y="149"/>
                  </a:lnTo>
                  <a:lnTo>
                    <a:pt x="27" y="158"/>
                  </a:lnTo>
                  <a:lnTo>
                    <a:pt x="21" y="162"/>
                  </a:lnTo>
                  <a:lnTo>
                    <a:pt x="18" y="164"/>
                  </a:lnTo>
                  <a:lnTo>
                    <a:pt x="18" y="164"/>
                  </a:lnTo>
                  <a:lnTo>
                    <a:pt x="20" y="154"/>
                  </a:lnTo>
                  <a:lnTo>
                    <a:pt x="23" y="149"/>
                  </a:lnTo>
                  <a:lnTo>
                    <a:pt x="33" y="135"/>
                  </a:lnTo>
                  <a:lnTo>
                    <a:pt x="44" y="126"/>
                  </a:lnTo>
                  <a:lnTo>
                    <a:pt x="54" y="112"/>
                  </a:lnTo>
                  <a:lnTo>
                    <a:pt x="54" y="112"/>
                  </a:lnTo>
                  <a:close/>
                  <a:moveTo>
                    <a:pt x="61" y="284"/>
                  </a:moveTo>
                  <a:lnTo>
                    <a:pt x="61" y="284"/>
                  </a:lnTo>
                  <a:lnTo>
                    <a:pt x="54" y="286"/>
                  </a:lnTo>
                  <a:lnTo>
                    <a:pt x="46" y="290"/>
                  </a:lnTo>
                  <a:lnTo>
                    <a:pt x="46" y="290"/>
                  </a:lnTo>
                  <a:lnTo>
                    <a:pt x="46" y="284"/>
                  </a:lnTo>
                  <a:lnTo>
                    <a:pt x="48" y="278"/>
                  </a:lnTo>
                  <a:lnTo>
                    <a:pt x="56" y="271"/>
                  </a:lnTo>
                  <a:lnTo>
                    <a:pt x="56" y="271"/>
                  </a:lnTo>
                  <a:lnTo>
                    <a:pt x="60" y="272"/>
                  </a:lnTo>
                  <a:lnTo>
                    <a:pt x="60" y="274"/>
                  </a:lnTo>
                  <a:lnTo>
                    <a:pt x="61" y="284"/>
                  </a:lnTo>
                  <a:lnTo>
                    <a:pt x="61" y="284"/>
                  </a:lnTo>
                  <a:close/>
                  <a:moveTo>
                    <a:pt x="50" y="198"/>
                  </a:moveTo>
                  <a:lnTo>
                    <a:pt x="50" y="198"/>
                  </a:lnTo>
                  <a:lnTo>
                    <a:pt x="46" y="198"/>
                  </a:lnTo>
                  <a:lnTo>
                    <a:pt x="42" y="200"/>
                  </a:lnTo>
                  <a:lnTo>
                    <a:pt x="37" y="204"/>
                  </a:lnTo>
                  <a:lnTo>
                    <a:pt x="31" y="208"/>
                  </a:lnTo>
                  <a:lnTo>
                    <a:pt x="23" y="211"/>
                  </a:lnTo>
                  <a:lnTo>
                    <a:pt x="23" y="211"/>
                  </a:lnTo>
                  <a:lnTo>
                    <a:pt x="27" y="200"/>
                  </a:lnTo>
                  <a:lnTo>
                    <a:pt x="33" y="192"/>
                  </a:lnTo>
                  <a:lnTo>
                    <a:pt x="48" y="179"/>
                  </a:lnTo>
                  <a:lnTo>
                    <a:pt x="48" y="179"/>
                  </a:lnTo>
                  <a:lnTo>
                    <a:pt x="52" y="183"/>
                  </a:lnTo>
                  <a:lnTo>
                    <a:pt x="52" y="187"/>
                  </a:lnTo>
                  <a:lnTo>
                    <a:pt x="50" y="198"/>
                  </a:lnTo>
                  <a:lnTo>
                    <a:pt x="50" y="198"/>
                  </a:lnTo>
                  <a:close/>
                  <a:moveTo>
                    <a:pt x="50" y="213"/>
                  </a:moveTo>
                  <a:lnTo>
                    <a:pt x="50" y="227"/>
                  </a:lnTo>
                  <a:lnTo>
                    <a:pt x="50" y="227"/>
                  </a:lnTo>
                  <a:lnTo>
                    <a:pt x="44" y="229"/>
                  </a:lnTo>
                  <a:lnTo>
                    <a:pt x="40" y="232"/>
                  </a:lnTo>
                  <a:lnTo>
                    <a:pt x="37" y="236"/>
                  </a:lnTo>
                  <a:lnTo>
                    <a:pt x="29" y="236"/>
                  </a:lnTo>
                  <a:lnTo>
                    <a:pt x="29" y="236"/>
                  </a:lnTo>
                  <a:lnTo>
                    <a:pt x="31" y="229"/>
                  </a:lnTo>
                  <a:lnTo>
                    <a:pt x="37" y="223"/>
                  </a:lnTo>
                  <a:lnTo>
                    <a:pt x="40" y="217"/>
                  </a:lnTo>
                  <a:lnTo>
                    <a:pt x="46" y="211"/>
                  </a:lnTo>
                  <a:lnTo>
                    <a:pt x="46" y="211"/>
                  </a:lnTo>
                  <a:lnTo>
                    <a:pt x="50" y="213"/>
                  </a:lnTo>
                  <a:lnTo>
                    <a:pt x="50" y="213"/>
                  </a:lnTo>
                  <a:close/>
                  <a:moveTo>
                    <a:pt x="21" y="255"/>
                  </a:moveTo>
                  <a:lnTo>
                    <a:pt x="21" y="255"/>
                  </a:lnTo>
                  <a:lnTo>
                    <a:pt x="18" y="250"/>
                  </a:lnTo>
                  <a:lnTo>
                    <a:pt x="16" y="240"/>
                  </a:lnTo>
                  <a:lnTo>
                    <a:pt x="14" y="221"/>
                  </a:lnTo>
                  <a:lnTo>
                    <a:pt x="14" y="221"/>
                  </a:lnTo>
                  <a:lnTo>
                    <a:pt x="20" y="219"/>
                  </a:lnTo>
                  <a:lnTo>
                    <a:pt x="23" y="217"/>
                  </a:lnTo>
                  <a:lnTo>
                    <a:pt x="29" y="215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1" y="221"/>
                  </a:lnTo>
                  <a:lnTo>
                    <a:pt x="27" y="225"/>
                  </a:lnTo>
                  <a:lnTo>
                    <a:pt x="23" y="229"/>
                  </a:lnTo>
                  <a:lnTo>
                    <a:pt x="21" y="234"/>
                  </a:lnTo>
                  <a:lnTo>
                    <a:pt x="21" y="234"/>
                  </a:lnTo>
                  <a:lnTo>
                    <a:pt x="21" y="238"/>
                  </a:lnTo>
                  <a:lnTo>
                    <a:pt x="23" y="240"/>
                  </a:lnTo>
                  <a:lnTo>
                    <a:pt x="29" y="244"/>
                  </a:lnTo>
                  <a:lnTo>
                    <a:pt x="29" y="244"/>
                  </a:lnTo>
                  <a:lnTo>
                    <a:pt x="27" y="248"/>
                  </a:lnTo>
                  <a:lnTo>
                    <a:pt x="25" y="250"/>
                  </a:lnTo>
                  <a:lnTo>
                    <a:pt x="23" y="252"/>
                  </a:lnTo>
                  <a:lnTo>
                    <a:pt x="21" y="255"/>
                  </a:lnTo>
                  <a:lnTo>
                    <a:pt x="21" y="255"/>
                  </a:lnTo>
                  <a:close/>
                  <a:moveTo>
                    <a:pt x="48" y="236"/>
                  </a:moveTo>
                  <a:lnTo>
                    <a:pt x="48" y="236"/>
                  </a:lnTo>
                  <a:lnTo>
                    <a:pt x="52" y="240"/>
                  </a:lnTo>
                  <a:lnTo>
                    <a:pt x="52" y="246"/>
                  </a:lnTo>
                  <a:lnTo>
                    <a:pt x="54" y="259"/>
                  </a:lnTo>
                  <a:lnTo>
                    <a:pt x="54" y="259"/>
                  </a:lnTo>
                  <a:lnTo>
                    <a:pt x="46" y="261"/>
                  </a:lnTo>
                  <a:lnTo>
                    <a:pt x="40" y="263"/>
                  </a:lnTo>
                  <a:lnTo>
                    <a:pt x="35" y="265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9" y="257"/>
                  </a:lnTo>
                  <a:lnTo>
                    <a:pt x="35" y="250"/>
                  </a:lnTo>
                  <a:lnTo>
                    <a:pt x="48" y="236"/>
                  </a:lnTo>
                  <a:lnTo>
                    <a:pt x="48" y="236"/>
                  </a:lnTo>
                  <a:close/>
                  <a:moveTo>
                    <a:pt x="31" y="288"/>
                  </a:moveTo>
                  <a:lnTo>
                    <a:pt x="31" y="288"/>
                  </a:lnTo>
                  <a:lnTo>
                    <a:pt x="29" y="282"/>
                  </a:lnTo>
                  <a:lnTo>
                    <a:pt x="31" y="278"/>
                  </a:lnTo>
                  <a:lnTo>
                    <a:pt x="33" y="274"/>
                  </a:lnTo>
                  <a:lnTo>
                    <a:pt x="39" y="274"/>
                  </a:lnTo>
                  <a:lnTo>
                    <a:pt x="39" y="274"/>
                  </a:lnTo>
                  <a:lnTo>
                    <a:pt x="37" y="282"/>
                  </a:lnTo>
                  <a:lnTo>
                    <a:pt x="35" y="286"/>
                  </a:lnTo>
                  <a:lnTo>
                    <a:pt x="31" y="288"/>
                  </a:lnTo>
                  <a:lnTo>
                    <a:pt x="31" y="288"/>
                  </a:lnTo>
                  <a:close/>
                  <a:moveTo>
                    <a:pt x="46" y="312"/>
                  </a:moveTo>
                  <a:lnTo>
                    <a:pt x="46" y="312"/>
                  </a:lnTo>
                  <a:lnTo>
                    <a:pt x="44" y="311"/>
                  </a:lnTo>
                  <a:lnTo>
                    <a:pt x="40" y="307"/>
                  </a:lnTo>
                  <a:lnTo>
                    <a:pt x="39" y="299"/>
                  </a:lnTo>
                  <a:lnTo>
                    <a:pt x="39" y="299"/>
                  </a:lnTo>
                  <a:lnTo>
                    <a:pt x="44" y="297"/>
                  </a:lnTo>
                  <a:lnTo>
                    <a:pt x="54" y="295"/>
                  </a:lnTo>
                  <a:lnTo>
                    <a:pt x="54" y="295"/>
                  </a:lnTo>
                  <a:lnTo>
                    <a:pt x="52" y="301"/>
                  </a:lnTo>
                  <a:lnTo>
                    <a:pt x="50" y="305"/>
                  </a:lnTo>
                  <a:lnTo>
                    <a:pt x="48" y="309"/>
                  </a:lnTo>
                  <a:lnTo>
                    <a:pt x="46" y="312"/>
                  </a:lnTo>
                  <a:lnTo>
                    <a:pt x="46" y="312"/>
                  </a:lnTo>
                  <a:close/>
                  <a:moveTo>
                    <a:pt x="71" y="333"/>
                  </a:moveTo>
                  <a:lnTo>
                    <a:pt x="71" y="333"/>
                  </a:lnTo>
                  <a:lnTo>
                    <a:pt x="67" y="332"/>
                  </a:lnTo>
                  <a:lnTo>
                    <a:pt x="63" y="330"/>
                  </a:lnTo>
                  <a:lnTo>
                    <a:pt x="61" y="326"/>
                  </a:lnTo>
                  <a:lnTo>
                    <a:pt x="60" y="320"/>
                  </a:lnTo>
                  <a:lnTo>
                    <a:pt x="60" y="320"/>
                  </a:lnTo>
                  <a:lnTo>
                    <a:pt x="65" y="320"/>
                  </a:lnTo>
                  <a:lnTo>
                    <a:pt x="71" y="318"/>
                  </a:lnTo>
                  <a:lnTo>
                    <a:pt x="71" y="318"/>
                  </a:lnTo>
                  <a:lnTo>
                    <a:pt x="71" y="326"/>
                  </a:lnTo>
                  <a:lnTo>
                    <a:pt x="71" y="333"/>
                  </a:lnTo>
                  <a:lnTo>
                    <a:pt x="71" y="333"/>
                  </a:lnTo>
                  <a:close/>
                  <a:moveTo>
                    <a:pt x="58" y="311"/>
                  </a:moveTo>
                  <a:lnTo>
                    <a:pt x="58" y="311"/>
                  </a:lnTo>
                  <a:lnTo>
                    <a:pt x="58" y="305"/>
                  </a:lnTo>
                  <a:lnTo>
                    <a:pt x="61" y="303"/>
                  </a:lnTo>
                  <a:lnTo>
                    <a:pt x="65" y="301"/>
                  </a:lnTo>
                  <a:lnTo>
                    <a:pt x="67" y="295"/>
                  </a:lnTo>
                  <a:lnTo>
                    <a:pt x="67" y="295"/>
                  </a:lnTo>
                  <a:lnTo>
                    <a:pt x="71" y="297"/>
                  </a:lnTo>
                  <a:lnTo>
                    <a:pt x="73" y="299"/>
                  </a:lnTo>
                  <a:lnTo>
                    <a:pt x="75" y="307"/>
                  </a:lnTo>
                  <a:lnTo>
                    <a:pt x="75" y="307"/>
                  </a:lnTo>
                  <a:lnTo>
                    <a:pt x="67" y="311"/>
                  </a:lnTo>
                  <a:lnTo>
                    <a:pt x="58" y="311"/>
                  </a:lnTo>
                  <a:lnTo>
                    <a:pt x="58" y="311"/>
                  </a:lnTo>
                  <a:close/>
                  <a:moveTo>
                    <a:pt x="96" y="343"/>
                  </a:moveTo>
                  <a:lnTo>
                    <a:pt x="96" y="343"/>
                  </a:lnTo>
                  <a:lnTo>
                    <a:pt x="84" y="341"/>
                  </a:lnTo>
                  <a:lnTo>
                    <a:pt x="81" y="339"/>
                  </a:lnTo>
                  <a:lnTo>
                    <a:pt x="77" y="335"/>
                  </a:lnTo>
                  <a:lnTo>
                    <a:pt x="77" y="335"/>
                  </a:lnTo>
                  <a:lnTo>
                    <a:pt x="86" y="332"/>
                  </a:lnTo>
                  <a:lnTo>
                    <a:pt x="92" y="332"/>
                  </a:lnTo>
                  <a:lnTo>
                    <a:pt x="98" y="332"/>
                  </a:lnTo>
                  <a:lnTo>
                    <a:pt x="98" y="332"/>
                  </a:lnTo>
                  <a:lnTo>
                    <a:pt x="96" y="337"/>
                  </a:lnTo>
                  <a:lnTo>
                    <a:pt x="96" y="343"/>
                  </a:lnTo>
                  <a:lnTo>
                    <a:pt x="96" y="343"/>
                  </a:lnTo>
                  <a:close/>
                  <a:moveTo>
                    <a:pt x="82" y="324"/>
                  </a:moveTo>
                  <a:lnTo>
                    <a:pt x="82" y="324"/>
                  </a:lnTo>
                  <a:lnTo>
                    <a:pt x="86" y="318"/>
                  </a:lnTo>
                  <a:lnTo>
                    <a:pt x="86" y="318"/>
                  </a:lnTo>
                  <a:lnTo>
                    <a:pt x="90" y="318"/>
                  </a:lnTo>
                  <a:lnTo>
                    <a:pt x="92" y="320"/>
                  </a:lnTo>
                  <a:lnTo>
                    <a:pt x="92" y="320"/>
                  </a:lnTo>
                  <a:lnTo>
                    <a:pt x="90" y="324"/>
                  </a:lnTo>
                  <a:lnTo>
                    <a:pt x="82" y="324"/>
                  </a:lnTo>
                  <a:close/>
                  <a:moveTo>
                    <a:pt x="277" y="280"/>
                  </a:moveTo>
                  <a:lnTo>
                    <a:pt x="277" y="280"/>
                  </a:lnTo>
                  <a:lnTo>
                    <a:pt x="269" y="293"/>
                  </a:lnTo>
                  <a:lnTo>
                    <a:pt x="256" y="309"/>
                  </a:lnTo>
                  <a:lnTo>
                    <a:pt x="241" y="322"/>
                  </a:lnTo>
                  <a:lnTo>
                    <a:pt x="233" y="328"/>
                  </a:lnTo>
                  <a:lnTo>
                    <a:pt x="227" y="332"/>
                  </a:lnTo>
                  <a:lnTo>
                    <a:pt x="227" y="332"/>
                  </a:lnTo>
                  <a:lnTo>
                    <a:pt x="210" y="335"/>
                  </a:lnTo>
                  <a:lnTo>
                    <a:pt x="191" y="335"/>
                  </a:lnTo>
                  <a:lnTo>
                    <a:pt x="174" y="335"/>
                  </a:lnTo>
                  <a:lnTo>
                    <a:pt x="155" y="333"/>
                  </a:lnTo>
                  <a:lnTo>
                    <a:pt x="138" y="330"/>
                  </a:lnTo>
                  <a:lnTo>
                    <a:pt x="121" y="324"/>
                  </a:lnTo>
                  <a:lnTo>
                    <a:pt x="107" y="318"/>
                  </a:lnTo>
                  <a:lnTo>
                    <a:pt x="96" y="311"/>
                  </a:lnTo>
                  <a:lnTo>
                    <a:pt x="96" y="311"/>
                  </a:lnTo>
                  <a:lnTo>
                    <a:pt x="82" y="299"/>
                  </a:lnTo>
                  <a:lnTo>
                    <a:pt x="73" y="286"/>
                  </a:lnTo>
                  <a:lnTo>
                    <a:pt x="73" y="286"/>
                  </a:lnTo>
                  <a:lnTo>
                    <a:pt x="67" y="269"/>
                  </a:lnTo>
                  <a:lnTo>
                    <a:pt x="63" y="248"/>
                  </a:lnTo>
                  <a:lnTo>
                    <a:pt x="60" y="221"/>
                  </a:lnTo>
                  <a:lnTo>
                    <a:pt x="60" y="194"/>
                  </a:lnTo>
                  <a:lnTo>
                    <a:pt x="61" y="166"/>
                  </a:lnTo>
                  <a:lnTo>
                    <a:pt x="63" y="137"/>
                  </a:lnTo>
                  <a:lnTo>
                    <a:pt x="67" y="112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5" y="72"/>
                  </a:lnTo>
                  <a:lnTo>
                    <a:pt x="82" y="53"/>
                  </a:lnTo>
                  <a:lnTo>
                    <a:pt x="92" y="34"/>
                  </a:lnTo>
                  <a:lnTo>
                    <a:pt x="98" y="29"/>
                  </a:lnTo>
                  <a:lnTo>
                    <a:pt x="101" y="23"/>
                  </a:lnTo>
                  <a:lnTo>
                    <a:pt x="101" y="23"/>
                  </a:lnTo>
                  <a:lnTo>
                    <a:pt x="111" y="17"/>
                  </a:lnTo>
                  <a:lnTo>
                    <a:pt x="121" y="13"/>
                  </a:lnTo>
                  <a:lnTo>
                    <a:pt x="143" y="9"/>
                  </a:lnTo>
                  <a:lnTo>
                    <a:pt x="143" y="9"/>
                  </a:lnTo>
                  <a:lnTo>
                    <a:pt x="161" y="8"/>
                  </a:lnTo>
                  <a:lnTo>
                    <a:pt x="180" y="8"/>
                  </a:lnTo>
                  <a:lnTo>
                    <a:pt x="199" y="11"/>
                  </a:lnTo>
                  <a:lnTo>
                    <a:pt x="216" y="15"/>
                  </a:lnTo>
                  <a:lnTo>
                    <a:pt x="233" y="21"/>
                  </a:lnTo>
                  <a:lnTo>
                    <a:pt x="248" y="27"/>
                  </a:lnTo>
                  <a:lnTo>
                    <a:pt x="260" y="36"/>
                  </a:lnTo>
                  <a:lnTo>
                    <a:pt x="269" y="44"/>
                  </a:lnTo>
                  <a:lnTo>
                    <a:pt x="269" y="44"/>
                  </a:lnTo>
                  <a:lnTo>
                    <a:pt x="279" y="55"/>
                  </a:lnTo>
                  <a:lnTo>
                    <a:pt x="284" y="67"/>
                  </a:lnTo>
                  <a:lnTo>
                    <a:pt x="290" y="80"/>
                  </a:lnTo>
                  <a:lnTo>
                    <a:pt x="296" y="93"/>
                  </a:lnTo>
                  <a:lnTo>
                    <a:pt x="300" y="109"/>
                  </a:lnTo>
                  <a:lnTo>
                    <a:pt x="302" y="124"/>
                  </a:lnTo>
                  <a:lnTo>
                    <a:pt x="305" y="156"/>
                  </a:lnTo>
                  <a:lnTo>
                    <a:pt x="304" y="189"/>
                  </a:lnTo>
                  <a:lnTo>
                    <a:pt x="298" y="223"/>
                  </a:lnTo>
                  <a:lnTo>
                    <a:pt x="290" y="253"/>
                  </a:lnTo>
                  <a:lnTo>
                    <a:pt x="284" y="267"/>
                  </a:lnTo>
                  <a:lnTo>
                    <a:pt x="277" y="280"/>
                  </a:lnTo>
                  <a:lnTo>
                    <a:pt x="277" y="280"/>
                  </a:lnTo>
                  <a:close/>
                  <a:moveTo>
                    <a:pt x="180" y="72"/>
                  </a:moveTo>
                  <a:lnTo>
                    <a:pt x="180" y="72"/>
                  </a:lnTo>
                  <a:lnTo>
                    <a:pt x="164" y="72"/>
                  </a:lnTo>
                  <a:lnTo>
                    <a:pt x="153" y="76"/>
                  </a:lnTo>
                  <a:lnTo>
                    <a:pt x="142" y="84"/>
                  </a:lnTo>
                  <a:lnTo>
                    <a:pt x="132" y="91"/>
                  </a:lnTo>
                  <a:lnTo>
                    <a:pt x="124" y="103"/>
                  </a:lnTo>
                  <a:lnTo>
                    <a:pt x="119" y="116"/>
                  </a:lnTo>
                  <a:lnTo>
                    <a:pt x="113" y="130"/>
                  </a:lnTo>
                  <a:lnTo>
                    <a:pt x="109" y="145"/>
                  </a:lnTo>
                  <a:lnTo>
                    <a:pt x="107" y="162"/>
                  </a:lnTo>
                  <a:lnTo>
                    <a:pt x="105" y="177"/>
                  </a:lnTo>
                  <a:lnTo>
                    <a:pt x="107" y="192"/>
                  </a:lnTo>
                  <a:lnTo>
                    <a:pt x="107" y="208"/>
                  </a:lnTo>
                  <a:lnTo>
                    <a:pt x="111" y="223"/>
                  </a:lnTo>
                  <a:lnTo>
                    <a:pt x="115" y="236"/>
                  </a:lnTo>
                  <a:lnTo>
                    <a:pt x="121" y="246"/>
                  </a:lnTo>
                  <a:lnTo>
                    <a:pt x="126" y="255"/>
                  </a:lnTo>
                  <a:lnTo>
                    <a:pt x="126" y="255"/>
                  </a:lnTo>
                  <a:lnTo>
                    <a:pt x="138" y="265"/>
                  </a:lnTo>
                  <a:lnTo>
                    <a:pt x="149" y="274"/>
                  </a:lnTo>
                  <a:lnTo>
                    <a:pt x="162" y="280"/>
                  </a:lnTo>
                  <a:lnTo>
                    <a:pt x="180" y="282"/>
                  </a:lnTo>
                  <a:lnTo>
                    <a:pt x="180" y="282"/>
                  </a:lnTo>
                  <a:lnTo>
                    <a:pt x="193" y="280"/>
                  </a:lnTo>
                  <a:lnTo>
                    <a:pt x="204" y="274"/>
                  </a:lnTo>
                  <a:lnTo>
                    <a:pt x="216" y="267"/>
                  </a:lnTo>
                  <a:lnTo>
                    <a:pt x="225" y="255"/>
                  </a:lnTo>
                  <a:lnTo>
                    <a:pt x="235" y="242"/>
                  </a:lnTo>
                  <a:lnTo>
                    <a:pt x="243" y="229"/>
                  </a:lnTo>
                  <a:lnTo>
                    <a:pt x="248" y="213"/>
                  </a:lnTo>
                  <a:lnTo>
                    <a:pt x="252" y="200"/>
                  </a:lnTo>
                  <a:lnTo>
                    <a:pt x="252" y="200"/>
                  </a:lnTo>
                  <a:lnTo>
                    <a:pt x="256" y="183"/>
                  </a:lnTo>
                  <a:lnTo>
                    <a:pt x="258" y="168"/>
                  </a:lnTo>
                  <a:lnTo>
                    <a:pt x="256" y="154"/>
                  </a:lnTo>
                  <a:lnTo>
                    <a:pt x="252" y="141"/>
                  </a:lnTo>
                  <a:lnTo>
                    <a:pt x="252" y="141"/>
                  </a:lnTo>
                  <a:lnTo>
                    <a:pt x="243" y="116"/>
                  </a:lnTo>
                  <a:lnTo>
                    <a:pt x="233" y="99"/>
                  </a:lnTo>
                  <a:lnTo>
                    <a:pt x="223" y="88"/>
                  </a:lnTo>
                  <a:lnTo>
                    <a:pt x="214" y="80"/>
                  </a:lnTo>
                  <a:lnTo>
                    <a:pt x="204" y="76"/>
                  </a:lnTo>
                  <a:lnTo>
                    <a:pt x="195" y="74"/>
                  </a:lnTo>
                  <a:lnTo>
                    <a:pt x="180" y="72"/>
                  </a:lnTo>
                  <a:lnTo>
                    <a:pt x="180" y="72"/>
                  </a:lnTo>
                  <a:close/>
                  <a:moveTo>
                    <a:pt x="244" y="170"/>
                  </a:moveTo>
                  <a:lnTo>
                    <a:pt x="244" y="170"/>
                  </a:lnTo>
                  <a:lnTo>
                    <a:pt x="237" y="170"/>
                  </a:lnTo>
                  <a:lnTo>
                    <a:pt x="227" y="170"/>
                  </a:lnTo>
                  <a:lnTo>
                    <a:pt x="227" y="170"/>
                  </a:lnTo>
                  <a:lnTo>
                    <a:pt x="233" y="164"/>
                  </a:lnTo>
                  <a:lnTo>
                    <a:pt x="239" y="160"/>
                  </a:lnTo>
                  <a:lnTo>
                    <a:pt x="241" y="158"/>
                  </a:lnTo>
                  <a:lnTo>
                    <a:pt x="243" y="160"/>
                  </a:lnTo>
                  <a:lnTo>
                    <a:pt x="244" y="162"/>
                  </a:lnTo>
                  <a:lnTo>
                    <a:pt x="244" y="170"/>
                  </a:lnTo>
                  <a:lnTo>
                    <a:pt x="244" y="170"/>
                  </a:lnTo>
                  <a:close/>
                  <a:moveTo>
                    <a:pt x="237" y="143"/>
                  </a:moveTo>
                  <a:lnTo>
                    <a:pt x="237" y="143"/>
                  </a:lnTo>
                  <a:lnTo>
                    <a:pt x="231" y="145"/>
                  </a:lnTo>
                  <a:lnTo>
                    <a:pt x="225" y="145"/>
                  </a:lnTo>
                  <a:lnTo>
                    <a:pt x="225" y="145"/>
                  </a:lnTo>
                  <a:lnTo>
                    <a:pt x="225" y="141"/>
                  </a:lnTo>
                  <a:lnTo>
                    <a:pt x="227" y="139"/>
                  </a:lnTo>
                  <a:lnTo>
                    <a:pt x="231" y="135"/>
                  </a:lnTo>
                  <a:lnTo>
                    <a:pt x="231" y="133"/>
                  </a:lnTo>
                  <a:lnTo>
                    <a:pt x="231" y="133"/>
                  </a:lnTo>
                  <a:lnTo>
                    <a:pt x="235" y="133"/>
                  </a:lnTo>
                  <a:lnTo>
                    <a:pt x="237" y="135"/>
                  </a:lnTo>
                  <a:lnTo>
                    <a:pt x="237" y="143"/>
                  </a:lnTo>
                  <a:lnTo>
                    <a:pt x="237" y="143"/>
                  </a:lnTo>
                  <a:close/>
                  <a:moveTo>
                    <a:pt x="229" y="122"/>
                  </a:moveTo>
                  <a:lnTo>
                    <a:pt x="229" y="122"/>
                  </a:lnTo>
                  <a:lnTo>
                    <a:pt x="225" y="122"/>
                  </a:lnTo>
                  <a:lnTo>
                    <a:pt x="220" y="122"/>
                  </a:lnTo>
                  <a:lnTo>
                    <a:pt x="220" y="122"/>
                  </a:lnTo>
                  <a:lnTo>
                    <a:pt x="220" y="118"/>
                  </a:lnTo>
                  <a:lnTo>
                    <a:pt x="220" y="116"/>
                  </a:lnTo>
                  <a:lnTo>
                    <a:pt x="223" y="112"/>
                  </a:lnTo>
                  <a:lnTo>
                    <a:pt x="227" y="112"/>
                  </a:lnTo>
                  <a:lnTo>
                    <a:pt x="229" y="114"/>
                  </a:lnTo>
                  <a:lnTo>
                    <a:pt x="229" y="116"/>
                  </a:lnTo>
                  <a:lnTo>
                    <a:pt x="229" y="122"/>
                  </a:lnTo>
                  <a:lnTo>
                    <a:pt x="229" y="122"/>
                  </a:lnTo>
                  <a:close/>
                  <a:moveTo>
                    <a:pt x="216" y="160"/>
                  </a:moveTo>
                  <a:lnTo>
                    <a:pt x="220" y="160"/>
                  </a:lnTo>
                  <a:lnTo>
                    <a:pt x="220" y="160"/>
                  </a:lnTo>
                  <a:lnTo>
                    <a:pt x="218" y="166"/>
                  </a:lnTo>
                  <a:lnTo>
                    <a:pt x="214" y="168"/>
                  </a:lnTo>
                  <a:lnTo>
                    <a:pt x="214" y="168"/>
                  </a:lnTo>
                  <a:lnTo>
                    <a:pt x="214" y="164"/>
                  </a:lnTo>
                  <a:lnTo>
                    <a:pt x="216" y="160"/>
                  </a:lnTo>
                  <a:lnTo>
                    <a:pt x="216" y="160"/>
                  </a:lnTo>
                  <a:close/>
                  <a:moveTo>
                    <a:pt x="187" y="86"/>
                  </a:moveTo>
                  <a:lnTo>
                    <a:pt x="187" y="86"/>
                  </a:lnTo>
                  <a:lnTo>
                    <a:pt x="187" y="88"/>
                  </a:lnTo>
                  <a:lnTo>
                    <a:pt x="187" y="88"/>
                  </a:lnTo>
                  <a:lnTo>
                    <a:pt x="185" y="90"/>
                  </a:lnTo>
                  <a:lnTo>
                    <a:pt x="185" y="91"/>
                  </a:lnTo>
                  <a:lnTo>
                    <a:pt x="185" y="91"/>
                  </a:lnTo>
                  <a:lnTo>
                    <a:pt x="178" y="88"/>
                  </a:lnTo>
                  <a:lnTo>
                    <a:pt x="176" y="86"/>
                  </a:lnTo>
                  <a:lnTo>
                    <a:pt x="174" y="80"/>
                  </a:lnTo>
                  <a:lnTo>
                    <a:pt x="174" y="80"/>
                  </a:lnTo>
                  <a:lnTo>
                    <a:pt x="183" y="82"/>
                  </a:lnTo>
                  <a:lnTo>
                    <a:pt x="185" y="82"/>
                  </a:lnTo>
                  <a:lnTo>
                    <a:pt x="187" y="86"/>
                  </a:lnTo>
                  <a:lnTo>
                    <a:pt x="187" y="86"/>
                  </a:lnTo>
                  <a:close/>
                  <a:moveTo>
                    <a:pt x="195" y="267"/>
                  </a:moveTo>
                  <a:lnTo>
                    <a:pt x="195" y="267"/>
                  </a:lnTo>
                  <a:lnTo>
                    <a:pt x="193" y="265"/>
                  </a:lnTo>
                  <a:lnTo>
                    <a:pt x="193" y="263"/>
                  </a:lnTo>
                  <a:lnTo>
                    <a:pt x="197" y="257"/>
                  </a:lnTo>
                  <a:lnTo>
                    <a:pt x="197" y="257"/>
                  </a:lnTo>
                  <a:lnTo>
                    <a:pt x="199" y="259"/>
                  </a:lnTo>
                  <a:lnTo>
                    <a:pt x="199" y="265"/>
                  </a:lnTo>
                  <a:lnTo>
                    <a:pt x="199" y="265"/>
                  </a:lnTo>
                  <a:lnTo>
                    <a:pt x="197" y="265"/>
                  </a:lnTo>
                  <a:lnTo>
                    <a:pt x="195" y="267"/>
                  </a:lnTo>
                  <a:lnTo>
                    <a:pt x="195" y="267"/>
                  </a:lnTo>
                  <a:close/>
                  <a:moveTo>
                    <a:pt x="199" y="223"/>
                  </a:moveTo>
                  <a:lnTo>
                    <a:pt x="199" y="223"/>
                  </a:lnTo>
                  <a:lnTo>
                    <a:pt x="195" y="238"/>
                  </a:lnTo>
                  <a:lnTo>
                    <a:pt x="187" y="252"/>
                  </a:lnTo>
                  <a:lnTo>
                    <a:pt x="180" y="263"/>
                  </a:lnTo>
                  <a:lnTo>
                    <a:pt x="174" y="267"/>
                  </a:lnTo>
                  <a:lnTo>
                    <a:pt x="170" y="269"/>
                  </a:lnTo>
                  <a:lnTo>
                    <a:pt x="170" y="269"/>
                  </a:lnTo>
                  <a:lnTo>
                    <a:pt x="161" y="269"/>
                  </a:lnTo>
                  <a:lnTo>
                    <a:pt x="153" y="265"/>
                  </a:lnTo>
                  <a:lnTo>
                    <a:pt x="145" y="259"/>
                  </a:lnTo>
                  <a:lnTo>
                    <a:pt x="138" y="252"/>
                  </a:lnTo>
                  <a:lnTo>
                    <a:pt x="130" y="244"/>
                  </a:lnTo>
                  <a:lnTo>
                    <a:pt x="124" y="236"/>
                  </a:lnTo>
                  <a:lnTo>
                    <a:pt x="121" y="229"/>
                  </a:lnTo>
                  <a:lnTo>
                    <a:pt x="119" y="221"/>
                  </a:lnTo>
                  <a:lnTo>
                    <a:pt x="119" y="221"/>
                  </a:lnTo>
                  <a:lnTo>
                    <a:pt x="117" y="202"/>
                  </a:lnTo>
                  <a:lnTo>
                    <a:pt x="117" y="181"/>
                  </a:lnTo>
                  <a:lnTo>
                    <a:pt x="119" y="158"/>
                  </a:lnTo>
                  <a:lnTo>
                    <a:pt x="122" y="137"/>
                  </a:lnTo>
                  <a:lnTo>
                    <a:pt x="128" y="118"/>
                  </a:lnTo>
                  <a:lnTo>
                    <a:pt x="136" y="103"/>
                  </a:lnTo>
                  <a:lnTo>
                    <a:pt x="143" y="91"/>
                  </a:lnTo>
                  <a:lnTo>
                    <a:pt x="147" y="88"/>
                  </a:lnTo>
                  <a:lnTo>
                    <a:pt x="153" y="86"/>
                  </a:lnTo>
                  <a:lnTo>
                    <a:pt x="153" y="86"/>
                  </a:lnTo>
                  <a:lnTo>
                    <a:pt x="161" y="86"/>
                  </a:lnTo>
                  <a:lnTo>
                    <a:pt x="168" y="88"/>
                  </a:lnTo>
                  <a:lnTo>
                    <a:pt x="176" y="93"/>
                  </a:lnTo>
                  <a:lnTo>
                    <a:pt x="182" y="99"/>
                  </a:lnTo>
                  <a:lnTo>
                    <a:pt x="182" y="99"/>
                  </a:lnTo>
                  <a:lnTo>
                    <a:pt x="189" y="110"/>
                  </a:lnTo>
                  <a:lnTo>
                    <a:pt x="195" y="122"/>
                  </a:lnTo>
                  <a:lnTo>
                    <a:pt x="201" y="137"/>
                  </a:lnTo>
                  <a:lnTo>
                    <a:pt x="203" y="152"/>
                  </a:lnTo>
                  <a:lnTo>
                    <a:pt x="204" y="168"/>
                  </a:lnTo>
                  <a:lnTo>
                    <a:pt x="204" y="187"/>
                  </a:lnTo>
                  <a:lnTo>
                    <a:pt x="203" y="204"/>
                  </a:lnTo>
                  <a:lnTo>
                    <a:pt x="199" y="223"/>
                  </a:lnTo>
                  <a:lnTo>
                    <a:pt x="199" y="223"/>
                  </a:lnTo>
                  <a:close/>
                  <a:moveTo>
                    <a:pt x="214" y="204"/>
                  </a:moveTo>
                  <a:lnTo>
                    <a:pt x="214" y="204"/>
                  </a:lnTo>
                  <a:lnTo>
                    <a:pt x="214" y="206"/>
                  </a:lnTo>
                  <a:lnTo>
                    <a:pt x="216" y="208"/>
                  </a:lnTo>
                  <a:lnTo>
                    <a:pt x="218" y="211"/>
                  </a:lnTo>
                  <a:lnTo>
                    <a:pt x="218" y="211"/>
                  </a:lnTo>
                  <a:lnTo>
                    <a:pt x="218" y="215"/>
                  </a:lnTo>
                  <a:lnTo>
                    <a:pt x="216" y="219"/>
                  </a:lnTo>
                  <a:lnTo>
                    <a:pt x="212" y="221"/>
                  </a:lnTo>
                  <a:lnTo>
                    <a:pt x="210" y="221"/>
                  </a:lnTo>
                  <a:lnTo>
                    <a:pt x="210" y="221"/>
                  </a:lnTo>
                  <a:lnTo>
                    <a:pt x="212" y="187"/>
                  </a:lnTo>
                  <a:lnTo>
                    <a:pt x="212" y="187"/>
                  </a:lnTo>
                  <a:lnTo>
                    <a:pt x="214" y="185"/>
                  </a:lnTo>
                  <a:lnTo>
                    <a:pt x="218" y="185"/>
                  </a:lnTo>
                  <a:lnTo>
                    <a:pt x="222" y="185"/>
                  </a:lnTo>
                  <a:lnTo>
                    <a:pt x="223" y="183"/>
                  </a:lnTo>
                  <a:lnTo>
                    <a:pt x="223" y="183"/>
                  </a:lnTo>
                  <a:lnTo>
                    <a:pt x="223" y="187"/>
                  </a:lnTo>
                  <a:lnTo>
                    <a:pt x="223" y="189"/>
                  </a:lnTo>
                  <a:lnTo>
                    <a:pt x="220" y="192"/>
                  </a:lnTo>
                  <a:lnTo>
                    <a:pt x="216" y="198"/>
                  </a:lnTo>
                  <a:lnTo>
                    <a:pt x="214" y="200"/>
                  </a:lnTo>
                  <a:lnTo>
                    <a:pt x="214" y="204"/>
                  </a:lnTo>
                  <a:lnTo>
                    <a:pt x="214" y="204"/>
                  </a:lnTo>
                  <a:close/>
                  <a:moveTo>
                    <a:pt x="223" y="225"/>
                  </a:moveTo>
                  <a:lnTo>
                    <a:pt x="223" y="225"/>
                  </a:lnTo>
                  <a:lnTo>
                    <a:pt x="227" y="219"/>
                  </a:lnTo>
                  <a:lnTo>
                    <a:pt x="231" y="215"/>
                  </a:lnTo>
                  <a:lnTo>
                    <a:pt x="235" y="215"/>
                  </a:lnTo>
                  <a:lnTo>
                    <a:pt x="235" y="215"/>
                  </a:lnTo>
                  <a:lnTo>
                    <a:pt x="235" y="219"/>
                  </a:lnTo>
                  <a:lnTo>
                    <a:pt x="231" y="223"/>
                  </a:lnTo>
                  <a:lnTo>
                    <a:pt x="229" y="225"/>
                  </a:lnTo>
                  <a:lnTo>
                    <a:pt x="223" y="225"/>
                  </a:lnTo>
                  <a:lnTo>
                    <a:pt x="223" y="225"/>
                  </a:lnTo>
                  <a:close/>
                  <a:moveTo>
                    <a:pt x="244" y="192"/>
                  </a:moveTo>
                  <a:lnTo>
                    <a:pt x="244" y="192"/>
                  </a:lnTo>
                  <a:lnTo>
                    <a:pt x="239" y="196"/>
                  </a:lnTo>
                  <a:lnTo>
                    <a:pt x="231" y="198"/>
                  </a:lnTo>
                  <a:lnTo>
                    <a:pt x="231" y="198"/>
                  </a:lnTo>
                  <a:lnTo>
                    <a:pt x="233" y="192"/>
                  </a:lnTo>
                  <a:lnTo>
                    <a:pt x="237" y="191"/>
                  </a:lnTo>
                  <a:lnTo>
                    <a:pt x="244" y="187"/>
                  </a:lnTo>
                  <a:lnTo>
                    <a:pt x="244" y="19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6"/>
            <p:cNvSpPr>
              <a:spLocks noEditPoints="1"/>
            </p:cNvSpPr>
            <p:nvPr/>
          </p:nvSpPr>
          <p:spPr bwMode="auto">
            <a:xfrm>
              <a:off x="5565776" y="3413125"/>
              <a:ext cx="441325" cy="584200"/>
            </a:xfrm>
            <a:custGeom>
              <a:avLst/>
              <a:gdLst/>
              <a:ahLst/>
              <a:cxnLst>
                <a:cxn ang="0">
                  <a:pos x="116" y="274"/>
                </a:cxn>
                <a:cxn ang="0">
                  <a:pos x="179" y="310"/>
                </a:cxn>
                <a:cxn ang="0">
                  <a:pos x="212" y="250"/>
                </a:cxn>
                <a:cxn ang="0">
                  <a:pos x="153" y="307"/>
                </a:cxn>
                <a:cxn ang="0">
                  <a:pos x="134" y="229"/>
                </a:cxn>
                <a:cxn ang="0">
                  <a:pos x="170" y="286"/>
                </a:cxn>
                <a:cxn ang="0">
                  <a:pos x="191" y="232"/>
                </a:cxn>
                <a:cxn ang="0">
                  <a:pos x="187" y="291"/>
                </a:cxn>
                <a:cxn ang="0">
                  <a:pos x="202" y="251"/>
                </a:cxn>
                <a:cxn ang="0">
                  <a:pos x="202" y="244"/>
                </a:cxn>
                <a:cxn ang="0">
                  <a:pos x="202" y="270"/>
                </a:cxn>
                <a:cxn ang="0">
                  <a:pos x="248" y="147"/>
                </a:cxn>
                <a:cxn ang="0">
                  <a:pos x="219" y="19"/>
                </a:cxn>
                <a:cxn ang="0">
                  <a:pos x="97" y="9"/>
                </a:cxn>
                <a:cxn ang="0">
                  <a:pos x="23" y="108"/>
                </a:cxn>
                <a:cxn ang="0">
                  <a:pos x="13" y="179"/>
                </a:cxn>
                <a:cxn ang="0">
                  <a:pos x="19" y="316"/>
                </a:cxn>
                <a:cxn ang="0">
                  <a:pos x="154" y="368"/>
                </a:cxn>
                <a:cxn ang="0">
                  <a:pos x="273" y="295"/>
                </a:cxn>
                <a:cxn ang="0">
                  <a:pos x="34" y="95"/>
                </a:cxn>
                <a:cxn ang="0">
                  <a:pos x="36" y="95"/>
                </a:cxn>
                <a:cxn ang="0">
                  <a:pos x="97" y="19"/>
                </a:cxn>
                <a:cxn ang="0">
                  <a:pos x="65" y="40"/>
                </a:cxn>
                <a:cxn ang="0">
                  <a:pos x="74" y="141"/>
                </a:cxn>
                <a:cxn ang="0">
                  <a:pos x="86" y="162"/>
                </a:cxn>
                <a:cxn ang="0">
                  <a:pos x="61" y="131"/>
                </a:cxn>
                <a:cxn ang="0">
                  <a:pos x="67" y="129"/>
                </a:cxn>
                <a:cxn ang="0">
                  <a:pos x="65" y="78"/>
                </a:cxn>
                <a:cxn ang="0">
                  <a:pos x="63" y="57"/>
                </a:cxn>
                <a:cxn ang="0">
                  <a:pos x="59" y="99"/>
                </a:cxn>
                <a:cxn ang="0">
                  <a:pos x="50" y="108"/>
                </a:cxn>
                <a:cxn ang="0">
                  <a:pos x="25" y="217"/>
                </a:cxn>
                <a:cxn ang="0">
                  <a:pos x="33" y="257"/>
                </a:cxn>
                <a:cxn ang="0">
                  <a:pos x="42" y="253"/>
                </a:cxn>
                <a:cxn ang="0">
                  <a:pos x="33" y="284"/>
                </a:cxn>
                <a:cxn ang="0">
                  <a:pos x="44" y="295"/>
                </a:cxn>
                <a:cxn ang="0">
                  <a:pos x="34" y="221"/>
                </a:cxn>
                <a:cxn ang="0">
                  <a:pos x="25" y="234"/>
                </a:cxn>
                <a:cxn ang="0">
                  <a:pos x="34" y="171"/>
                </a:cxn>
                <a:cxn ang="0">
                  <a:pos x="10" y="229"/>
                </a:cxn>
                <a:cxn ang="0">
                  <a:pos x="10" y="251"/>
                </a:cxn>
                <a:cxn ang="0">
                  <a:pos x="36" y="192"/>
                </a:cxn>
                <a:cxn ang="0">
                  <a:pos x="31" y="293"/>
                </a:cxn>
                <a:cxn ang="0">
                  <a:pos x="52" y="326"/>
                </a:cxn>
                <a:cxn ang="0">
                  <a:pos x="246" y="320"/>
                </a:cxn>
                <a:cxn ang="0">
                  <a:pos x="135" y="358"/>
                </a:cxn>
                <a:cxn ang="0">
                  <a:pos x="52" y="291"/>
                </a:cxn>
                <a:cxn ang="0">
                  <a:pos x="93" y="169"/>
                </a:cxn>
                <a:cxn ang="0">
                  <a:pos x="71" y="112"/>
                </a:cxn>
                <a:cxn ang="0">
                  <a:pos x="147" y="6"/>
                </a:cxn>
                <a:cxn ang="0">
                  <a:pos x="238" y="53"/>
                </a:cxn>
                <a:cxn ang="0">
                  <a:pos x="229" y="162"/>
                </a:cxn>
                <a:cxn ang="0">
                  <a:pos x="263" y="223"/>
                </a:cxn>
                <a:cxn ang="0">
                  <a:pos x="246" y="320"/>
                </a:cxn>
                <a:cxn ang="0">
                  <a:pos x="92" y="162"/>
                </a:cxn>
                <a:cxn ang="0">
                  <a:pos x="177" y="131"/>
                </a:cxn>
                <a:cxn ang="0">
                  <a:pos x="170" y="55"/>
                </a:cxn>
                <a:cxn ang="0">
                  <a:pos x="126" y="105"/>
                </a:cxn>
                <a:cxn ang="0">
                  <a:pos x="175" y="88"/>
                </a:cxn>
                <a:cxn ang="0">
                  <a:pos x="177" y="67"/>
                </a:cxn>
                <a:cxn ang="0">
                  <a:pos x="177" y="65"/>
                </a:cxn>
                <a:cxn ang="0">
                  <a:pos x="166" y="118"/>
                </a:cxn>
                <a:cxn ang="0">
                  <a:pos x="135" y="82"/>
                </a:cxn>
              </a:cxnLst>
              <a:rect l="0" t="0" r="r" b="b"/>
              <a:pathLst>
                <a:path w="278" h="368">
                  <a:moveTo>
                    <a:pt x="147" y="213"/>
                  </a:moveTo>
                  <a:lnTo>
                    <a:pt x="147" y="213"/>
                  </a:lnTo>
                  <a:lnTo>
                    <a:pt x="139" y="215"/>
                  </a:lnTo>
                  <a:lnTo>
                    <a:pt x="132" y="219"/>
                  </a:lnTo>
                  <a:lnTo>
                    <a:pt x="128" y="225"/>
                  </a:lnTo>
                  <a:lnTo>
                    <a:pt x="122" y="230"/>
                  </a:lnTo>
                  <a:lnTo>
                    <a:pt x="120" y="236"/>
                  </a:lnTo>
                  <a:lnTo>
                    <a:pt x="116" y="244"/>
                  </a:lnTo>
                  <a:lnTo>
                    <a:pt x="114" y="259"/>
                  </a:lnTo>
                  <a:lnTo>
                    <a:pt x="116" y="274"/>
                  </a:lnTo>
                  <a:lnTo>
                    <a:pt x="120" y="290"/>
                  </a:lnTo>
                  <a:lnTo>
                    <a:pt x="128" y="303"/>
                  </a:lnTo>
                  <a:lnTo>
                    <a:pt x="134" y="307"/>
                  </a:lnTo>
                  <a:lnTo>
                    <a:pt x="137" y="310"/>
                  </a:lnTo>
                  <a:lnTo>
                    <a:pt x="137" y="310"/>
                  </a:lnTo>
                  <a:lnTo>
                    <a:pt x="145" y="312"/>
                  </a:lnTo>
                  <a:lnTo>
                    <a:pt x="154" y="314"/>
                  </a:lnTo>
                  <a:lnTo>
                    <a:pt x="162" y="314"/>
                  </a:lnTo>
                  <a:lnTo>
                    <a:pt x="172" y="312"/>
                  </a:lnTo>
                  <a:lnTo>
                    <a:pt x="179" y="310"/>
                  </a:lnTo>
                  <a:lnTo>
                    <a:pt x="187" y="307"/>
                  </a:lnTo>
                  <a:lnTo>
                    <a:pt x="195" y="303"/>
                  </a:lnTo>
                  <a:lnTo>
                    <a:pt x="200" y="297"/>
                  </a:lnTo>
                  <a:lnTo>
                    <a:pt x="200" y="297"/>
                  </a:lnTo>
                  <a:lnTo>
                    <a:pt x="204" y="293"/>
                  </a:lnTo>
                  <a:lnTo>
                    <a:pt x="208" y="286"/>
                  </a:lnTo>
                  <a:lnTo>
                    <a:pt x="210" y="278"/>
                  </a:lnTo>
                  <a:lnTo>
                    <a:pt x="212" y="269"/>
                  </a:lnTo>
                  <a:lnTo>
                    <a:pt x="212" y="259"/>
                  </a:lnTo>
                  <a:lnTo>
                    <a:pt x="212" y="250"/>
                  </a:lnTo>
                  <a:lnTo>
                    <a:pt x="208" y="242"/>
                  </a:lnTo>
                  <a:lnTo>
                    <a:pt x="204" y="234"/>
                  </a:lnTo>
                  <a:lnTo>
                    <a:pt x="204" y="234"/>
                  </a:lnTo>
                  <a:lnTo>
                    <a:pt x="195" y="227"/>
                  </a:lnTo>
                  <a:lnTo>
                    <a:pt x="181" y="219"/>
                  </a:lnTo>
                  <a:lnTo>
                    <a:pt x="164" y="215"/>
                  </a:lnTo>
                  <a:lnTo>
                    <a:pt x="156" y="213"/>
                  </a:lnTo>
                  <a:lnTo>
                    <a:pt x="147" y="213"/>
                  </a:lnTo>
                  <a:lnTo>
                    <a:pt x="147" y="213"/>
                  </a:lnTo>
                  <a:close/>
                  <a:moveTo>
                    <a:pt x="153" y="307"/>
                  </a:moveTo>
                  <a:lnTo>
                    <a:pt x="153" y="307"/>
                  </a:lnTo>
                  <a:lnTo>
                    <a:pt x="147" y="305"/>
                  </a:lnTo>
                  <a:lnTo>
                    <a:pt x="141" y="303"/>
                  </a:lnTo>
                  <a:lnTo>
                    <a:pt x="134" y="297"/>
                  </a:lnTo>
                  <a:lnTo>
                    <a:pt x="128" y="286"/>
                  </a:lnTo>
                  <a:lnTo>
                    <a:pt x="124" y="274"/>
                  </a:lnTo>
                  <a:lnTo>
                    <a:pt x="122" y="261"/>
                  </a:lnTo>
                  <a:lnTo>
                    <a:pt x="122" y="250"/>
                  </a:lnTo>
                  <a:lnTo>
                    <a:pt x="126" y="238"/>
                  </a:lnTo>
                  <a:lnTo>
                    <a:pt x="134" y="229"/>
                  </a:lnTo>
                  <a:lnTo>
                    <a:pt x="134" y="229"/>
                  </a:lnTo>
                  <a:lnTo>
                    <a:pt x="139" y="225"/>
                  </a:lnTo>
                  <a:lnTo>
                    <a:pt x="145" y="223"/>
                  </a:lnTo>
                  <a:lnTo>
                    <a:pt x="153" y="223"/>
                  </a:lnTo>
                  <a:lnTo>
                    <a:pt x="156" y="227"/>
                  </a:lnTo>
                  <a:lnTo>
                    <a:pt x="162" y="230"/>
                  </a:lnTo>
                  <a:lnTo>
                    <a:pt x="166" y="236"/>
                  </a:lnTo>
                  <a:lnTo>
                    <a:pt x="170" y="251"/>
                  </a:lnTo>
                  <a:lnTo>
                    <a:pt x="172" y="269"/>
                  </a:lnTo>
                  <a:lnTo>
                    <a:pt x="170" y="286"/>
                  </a:lnTo>
                  <a:lnTo>
                    <a:pt x="168" y="293"/>
                  </a:lnTo>
                  <a:lnTo>
                    <a:pt x="164" y="299"/>
                  </a:lnTo>
                  <a:lnTo>
                    <a:pt x="158" y="303"/>
                  </a:lnTo>
                  <a:lnTo>
                    <a:pt x="153" y="307"/>
                  </a:lnTo>
                  <a:lnTo>
                    <a:pt x="153" y="307"/>
                  </a:lnTo>
                  <a:close/>
                  <a:moveTo>
                    <a:pt x="170" y="225"/>
                  </a:moveTo>
                  <a:lnTo>
                    <a:pt x="170" y="225"/>
                  </a:lnTo>
                  <a:lnTo>
                    <a:pt x="175" y="225"/>
                  </a:lnTo>
                  <a:lnTo>
                    <a:pt x="181" y="227"/>
                  </a:lnTo>
                  <a:lnTo>
                    <a:pt x="191" y="232"/>
                  </a:lnTo>
                  <a:lnTo>
                    <a:pt x="191" y="232"/>
                  </a:lnTo>
                  <a:lnTo>
                    <a:pt x="183" y="236"/>
                  </a:lnTo>
                  <a:lnTo>
                    <a:pt x="177" y="234"/>
                  </a:lnTo>
                  <a:lnTo>
                    <a:pt x="172" y="230"/>
                  </a:lnTo>
                  <a:lnTo>
                    <a:pt x="170" y="229"/>
                  </a:lnTo>
                  <a:lnTo>
                    <a:pt x="170" y="225"/>
                  </a:lnTo>
                  <a:lnTo>
                    <a:pt x="170" y="225"/>
                  </a:lnTo>
                  <a:close/>
                  <a:moveTo>
                    <a:pt x="187" y="297"/>
                  </a:moveTo>
                  <a:lnTo>
                    <a:pt x="187" y="297"/>
                  </a:lnTo>
                  <a:lnTo>
                    <a:pt x="187" y="291"/>
                  </a:lnTo>
                  <a:lnTo>
                    <a:pt x="193" y="291"/>
                  </a:lnTo>
                  <a:lnTo>
                    <a:pt x="193" y="291"/>
                  </a:lnTo>
                  <a:lnTo>
                    <a:pt x="191" y="295"/>
                  </a:lnTo>
                  <a:lnTo>
                    <a:pt x="187" y="297"/>
                  </a:lnTo>
                  <a:lnTo>
                    <a:pt x="187" y="297"/>
                  </a:lnTo>
                  <a:close/>
                  <a:moveTo>
                    <a:pt x="202" y="244"/>
                  </a:moveTo>
                  <a:lnTo>
                    <a:pt x="202" y="244"/>
                  </a:lnTo>
                  <a:lnTo>
                    <a:pt x="202" y="248"/>
                  </a:lnTo>
                  <a:lnTo>
                    <a:pt x="202" y="250"/>
                  </a:lnTo>
                  <a:lnTo>
                    <a:pt x="202" y="251"/>
                  </a:lnTo>
                  <a:lnTo>
                    <a:pt x="202" y="251"/>
                  </a:lnTo>
                  <a:lnTo>
                    <a:pt x="200" y="251"/>
                  </a:lnTo>
                  <a:lnTo>
                    <a:pt x="198" y="253"/>
                  </a:lnTo>
                  <a:lnTo>
                    <a:pt x="196" y="253"/>
                  </a:lnTo>
                  <a:lnTo>
                    <a:pt x="195" y="253"/>
                  </a:lnTo>
                  <a:lnTo>
                    <a:pt x="195" y="253"/>
                  </a:lnTo>
                  <a:lnTo>
                    <a:pt x="195" y="250"/>
                  </a:lnTo>
                  <a:lnTo>
                    <a:pt x="196" y="248"/>
                  </a:lnTo>
                  <a:lnTo>
                    <a:pt x="198" y="246"/>
                  </a:lnTo>
                  <a:lnTo>
                    <a:pt x="202" y="244"/>
                  </a:lnTo>
                  <a:lnTo>
                    <a:pt x="202" y="244"/>
                  </a:lnTo>
                  <a:close/>
                  <a:moveTo>
                    <a:pt x="198" y="270"/>
                  </a:moveTo>
                  <a:lnTo>
                    <a:pt x="198" y="270"/>
                  </a:lnTo>
                  <a:lnTo>
                    <a:pt x="198" y="269"/>
                  </a:lnTo>
                  <a:lnTo>
                    <a:pt x="198" y="267"/>
                  </a:lnTo>
                  <a:lnTo>
                    <a:pt x="200" y="263"/>
                  </a:lnTo>
                  <a:lnTo>
                    <a:pt x="200" y="263"/>
                  </a:lnTo>
                  <a:lnTo>
                    <a:pt x="202" y="265"/>
                  </a:lnTo>
                  <a:lnTo>
                    <a:pt x="202" y="269"/>
                  </a:lnTo>
                  <a:lnTo>
                    <a:pt x="202" y="270"/>
                  </a:lnTo>
                  <a:lnTo>
                    <a:pt x="200" y="270"/>
                  </a:lnTo>
                  <a:lnTo>
                    <a:pt x="198" y="270"/>
                  </a:lnTo>
                  <a:lnTo>
                    <a:pt x="198" y="270"/>
                  </a:lnTo>
                  <a:close/>
                  <a:moveTo>
                    <a:pt x="254" y="189"/>
                  </a:moveTo>
                  <a:lnTo>
                    <a:pt x="254" y="189"/>
                  </a:lnTo>
                  <a:lnTo>
                    <a:pt x="242" y="179"/>
                  </a:lnTo>
                  <a:lnTo>
                    <a:pt x="231" y="173"/>
                  </a:lnTo>
                  <a:lnTo>
                    <a:pt x="231" y="173"/>
                  </a:lnTo>
                  <a:lnTo>
                    <a:pt x="240" y="160"/>
                  </a:lnTo>
                  <a:lnTo>
                    <a:pt x="248" y="147"/>
                  </a:lnTo>
                  <a:lnTo>
                    <a:pt x="254" y="133"/>
                  </a:lnTo>
                  <a:lnTo>
                    <a:pt x="257" y="120"/>
                  </a:lnTo>
                  <a:lnTo>
                    <a:pt x="259" y="105"/>
                  </a:lnTo>
                  <a:lnTo>
                    <a:pt x="259" y="91"/>
                  </a:lnTo>
                  <a:lnTo>
                    <a:pt x="257" y="76"/>
                  </a:lnTo>
                  <a:lnTo>
                    <a:pt x="252" y="63"/>
                  </a:lnTo>
                  <a:lnTo>
                    <a:pt x="246" y="51"/>
                  </a:lnTo>
                  <a:lnTo>
                    <a:pt x="238" y="40"/>
                  </a:lnTo>
                  <a:lnTo>
                    <a:pt x="231" y="28"/>
                  </a:lnTo>
                  <a:lnTo>
                    <a:pt x="219" y="19"/>
                  </a:lnTo>
                  <a:lnTo>
                    <a:pt x="208" y="11"/>
                  </a:lnTo>
                  <a:lnTo>
                    <a:pt x="193" y="6"/>
                  </a:lnTo>
                  <a:lnTo>
                    <a:pt x="177" y="2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37" y="0"/>
                  </a:lnTo>
                  <a:lnTo>
                    <a:pt x="124" y="2"/>
                  </a:lnTo>
                  <a:lnTo>
                    <a:pt x="113" y="4"/>
                  </a:lnTo>
                  <a:lnTo>
                    <a:pt x="113" y="4"/>
                  </a:lnTo>
                  <a:lnTo>
                    <a:pt x="97" y="9"/>
                  </a:lnTo>
                  <a:lnTo>
                    <a:pt x="84" y="17"/>
                  </a:lnTo>
                  <a:lnTo>
                    <a:pt x="69" y="25"/>
                  </a:lnTo>
                  <a:lnTo>
                    <a:pt x="55" y="36"/>
                  </a:lnTo>
                  <a:lnTo>
                    <a:pt x="44" y="47"/>
                  </a:lnTo>
                  <a:lnTo>
                    <a:pt x="34" y="61"/>
                  </a:lnTo>
                  <a:lnTo>
                    <a:pt x="29" y="74"/>
                  </a:lnTo>
                  <a:lnTo>
                    <a:pt x="25" y="88"/>
                  </a:lnTo>
                  <a:lnTo>
                    <a:pt x="25" y="88"/>
                  </a:lnTo>
                  <a:lnTo>
                    <a:pt x="23" y="97"/>
                  </a:lnTo>
                  <a:lnTo>
                    <a:pt x="23" y="108"/>
                  </a:lnTo>
                  <a:lnTo>
                    <a:pt x="25" y="116"/>
                  </a:lnTo>
                  <a:lnTo>
                    <a:pt x="29" y="126"/>
                  </a:lnTo>
                  <a:lnTo>
                    <a:pt x="34" y="141"/>
                  </a:lnTo>
                  <a:lnTo>
                    <a:pt x="40" y="156"/>
                  </a:lnTo>
                  <a:lnTo>
                    <a:pt x="40" y="156"/>
                  </a:lnTo>
                  <a:lnTo>
                    <a:pt x="31" y="162"/>
                  </a:lnTo>
                  <a:lnTo>
                    <a:pt x="23" y="169"/>
                  </a:lnTo>
                  <a:lnTo>
                    <a:pt x="23" y="169"/>
                  </a:lnTo>
                  <a:lnTo>
                    <a:pt x="17" y="173"/>
                  </a:lnTo>
                  <a:lnTo>
                    <a:pt x="13" y="179"/>
                  </a:lnTo>
                  <a:lnTo>
                    <a:pt x="8" y="194"/>
                  </a:lnTo>
                  <a:lnTo>
                    <a:pt x="2" y="209"/>
                  </a:lnTo>
                  <a:lnTo>
                    <a:pt x="0" y="229"/>
                  </a:lnTo>
                  <a:lnTo>
                    <a:pt x="0" y="248"/>
                  </a:lnTo>
                  <a:lnTo>
                    <a:pt x="2" y="267"/>
                  </a:lnTo>
                  <a:lnTo>
                    <a:pt x="6" y="284"/>
                  </a:lnTo>
                  <a:lnTo>
                    <a:pt x="10" y="299"/>
                  </a:lnTo>
                  <a:lnTo>
                    <a:pt x="10" y="299"/>
                  </a:lnTo>
                  <a:lnTo>
                    <a:pt x="15" y="309"/>
                  </a:lnTo>
                  <a:lnTo>
                    <a:pt x="19" y="316"/>
                  </a:lnTo>
                  <a:lnTo>
                    <a:pt x="33" y="330"/>
                  </a:lnTo>
                  <a:lnTo>
                    <a:pt x="44" y="341"/>
                  </a:lnTo>
                  <a:lnTo>
                    <a:pt x="53" y="347"/>
                  </a:lnTo>
                  <a:lnTo>
                    <a:pt x="53" y="347"/>
                  </a:lnTo>
                  <a:lnTo>
                    <a:pt x="63" y="352"/>
                  </a:lnTo>
                  <a:lnTo>
                    <a:pt x="74" y="358"/>
                  </a:lnTo>
                  <a:lnTo>
                    <a:pt x="101" y="364"/>
                  </a:lnTo>
                  <a:lnTo>
                    <a:pt x="130" y="368"/>
                  </a:lnTo>
                  <a:lnTo>
                    <a:pt x="154" y="368"/>
                  </a:lnTo>
                  <a:lnTo>
                    <a:pt x="154" y="368"/>
                  </a:lnTo>
                  <a:lnTo>
                    <a:pt x="174" y="366"/>
                  </a:lnTo>
                  <a:lnTo>
                    <a:pt x="191" y="362"/>
                  </a:lnTo>
                  <a:lnTo>
                    <a:pt x="206" y="356"/>
                  </a:lnTo>
                  <a:lnTo>
                    <a:pt x="221" y="349"/>
                  </a:lnTo>
                  <a:lnTo>
                    <a:pt x="235" y="341"/>
                  </a:lnTo>
                  <a:lnTo>
                    <a:pt x="246" y="331"/>
                  </a:lnTo>
                  <a:lnTo>
                    <a:pt x="257" y="320"/>
                  </a:lnTo>
                  <a:lnTo>
                    <a:pt x="265" y="309"/>
                  </a:lnTo>
                  <a:lnTo>
                    <a:pt x="265" y="309"/>
                  </a:lnTo>
                  <a:lnTo>
                    <a:pt x="273" y="295"/>
                  </a:lnTo>
                  <a:lnTo>
                    <a:pt x="278" y="278"/>
                  </a:lnTo>
                  <a:lnTo>
                    <a:pt x="278" y="263"/>
                  </a:lnTo>
                  <a:lnTo>
                    <a:pt x="278" y="246"/>
                  </a:lnTo>
                  <a:lnTo>
                    <a:pt x="275" y="229"/>
                  </a:lnTo>
                  <a:lnTo>
                    <a:pt x="269" y="213"/>
                  </a:lnTo>
                  <a:lnTo>
                    <a:pt x="263" y="200"/>
                  </a:lnTo>
                  <a:lnTo>
                    <a:pt x="254" y="189"/>
                  </a:lnTo>
                  <a:lnTo>
                    <a:pt x="254" y="189"/>
                  </a:lnTo>
                  <a:close/>
                  <a:moveTo>
                    <a:pt x="34" y="95"/>
                  </a:moveTo>
                  <a:lnTo>
                    <a:pt x="34" y="95"/>
                  </a:lnTo>
                  <a:lnTo>
                    <a:pt x="33" y="91"/>
                  </a:lnTo>
                  <a:lnTo>
                    <a:pt x="34" y="88"/>
                  </a:lnTo>
                  <a:lnTo>
                    <a:pt x="34" y="84"/>
                  </a:lnTo>
                  <a:lnTo>
                    <a:pt x="34" y="80"/>
                  </a:lnTo>
                  <a:lnTo>
                    <a:pt x="34" y="80"/>
                  </a:lnTo>
                  <a:lnTo>
                    <a:pt x="36" y="80"/>
                  </a:lnTo>
                  <a:lnTo>
                    <a:pt x="38" y="82"/>
                  </a:lnTo>
                  <a:lnTo>
                    <a:pt x="40" y="88"/>
                  </a:lnTo>
                  <a:lnTo>
                    <a:pt x="38" y="93"/>
                  </a:lnTo>
                  <a:lnTo>
                    <a:pt x="36" y="95"/>
                  </a:lnTo>
                  <a:lnTo>
                    <a:pt x="34" y="95"/>
                  </a:lnTo>
                  <a:lnTo>
                    <a:pt x="34" y="95"/>
                  </a:lnTo>
                  <a:close/>
                  <a:moveTo>
                    <a:pt x="99" y="19"/>
                  </a:moveTo>
                  <a:lnTo>
                    <a:pt x="99" y="19"/>
                  </a:lnTo>
                  <a:lnTo>
                    <a:pt x="97" y="25"/>
                  </a:lnTo>
                  <a:lnTo>
                    <a:pt x="93" y="27"/>
                  </a:lnTo>
                  <a:lnTo>
                    <a:pt x="90" y="27"/>
                  </a:lnTo>
                  <a:lnTo>
                    <a:pt x="90" y="27"/>
                  </a:lnTo>
                  <a:lnTo>
                    <a:pt x="93" y="21"/>
                  </a:lnTo>
                  <a:lnTo>
                    <a:pt x="97" y="19"/>
                  </a:lnTo>
                  <a:lnTo>
                    <a:pt x="99" y="19"/>
                  </a:lnTo>
                  <a:lnTo>
                    <a:pt x="99" y="19"/>
                  </a:lnTo>
                  <a:close/>
                  <a:moveTo>
                    <a:pt x="84" y="28"/>
                  </a:moveTo>
                  <a:lnTo>
                    <a:pt x="84" y="28"/>
                  </a:lnTo>
                  <a:lnTo>
                    <a:pt x="69" y="44"/>
                  </a:lnTo>
                  <a:lnTo>
                    <a:pt x="59" y="51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55" y="47"/>
                  </a:lnTo>
                  <a:lnTo>
                    <a:pt x="65" y="40"/>
                  </a:lnTo>
                  <a:lnTo>
                    <a:pt x="74" y="32"/>
                  </a:lnTo>
                  <a:lnTo>
                    <a:pt x="84" y="28"/>
                  </a:lnTo>
                  <a:lnTo>
                    <a:pt x="84" y="28"/>
                  </a:lnTo>
                  <a:close/>
                  <a:moveTo>
                    <a:pt x="59" y="154"/>
                  </a:moveTo>
                  <a:lnTo>
                    <a:pt x="59" y="154"/>
                  </a:lnTo>
                  <a:lnTo>
                    <a:pt x="59" y="148"/>
                  </a:lnTo>
                  <a:lnTo>
                    <a:pt x="63" y="145"/>
                  </a:lnTo>
                  <a:lnTo>
                    <a:pt x="67" y="141"/>
                  </a:lnTo>
                  <a:lnTo>
                    <a:pt x="71" y="141"/>
                  </a:lnTo>
                  <a:lnTo>
                    <a:pt x="74" y="141"/>
                  </a:lnTo>
                  <a:lnTo>
                    <a:pt x="78" y="143"/>
                  </a:lnTo>
                  <a:lnTo>
                    <a:pt x="82" y="147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74" y="152"/>
                  </a:lnTo>
                  <a:lnTo>
                    <a:pt x="69" y="154"/>
                  </a:lnTo>
                  <a:lnTo>
                    <a:pt x="63" y="154"/>
                  </a:lnTo>
                  <a:lnTo>
                    <a:pt x="59" y="154"/>
                  </a:lnTo>
                  <a:lnTo>
                    <a:pt x="59" y="154"/>
                  </a:lnTo>
                  <a:close/>
                  <a:moveTo>
                    <a:pt x="86" y="162"/>
                  </a:moveTo>
                  <a:lnTo>
                    <a:pt x="86" y="162"/>
                  </a:lnTo>
                  <a:lnTo>
                    <a:pt x="86" y="168"/>
                  </a:lnTo>
                  <a:lnTo>
                    <a:pt x="80" y="168"/>
                  </a:lnTo>
                  <a:lnTo>
                    <a:pt x="80" y="168"/>
                  </a:lnTo>
                  <a:lnTo>
                    <a:pt x="82" y="164"/>
                  </a:lnTo>
                  <a:lnTo>
                    <a:pt x="86" y="162"/>
                  </a:lnTo>
                  <a:lnTo>
                    <a:pt x="86" y="162"/>
                  </a:lnTo>
                  <a:close/>
                  <a:moveTo>
                    <a:pt x="67" y="129"/>
                  </a:moveTo>
                  <a:lnTo>
                    <a:pt x="67" y="129"/>
                  </a:lnTo>
                  <a:lnTo>
                    <a:pt x="61" y="131"/>
                  </a:lnTo>
                  <a:lnTo>
                    <a:pt x="57" y="133"/>
                  </a:lnTo>
                  <a:lnTo>
                    <a:pt x="53" y="133"/>
                  </a:lnTo>
                  <a:lnTo>
                    <a:pt x="53" y="133"/>
                  </a:lnTo>
                  <a:lnTo>
                    <a:pt x="53" y="129"/>
                  </a:lnTo>
                  <a:lnTo>
                    <a:pt x="55" y="128"/>
                  </a:lnTo>
                  <a:lnTo>
                    <a:pt x="61" y="122"/>
                  </a:lnTo>
                  <a:lnTo>
                    <a:pt x="63" y="122"/>
                  </a:lnTo>
                  <a:lnTo>
                    <a:pt x="65" y="122"/>
                  </a:lnTo>
                  <a:lnTo>
                    <a:pt x="67" y="126"/>
                  </a:lnTo>
                  <a:lnTo>
                    <a:pt x="67" y="129"/>
                  </a:lnTo>
                  <a:lnTo>
                    <a:pt x="67" y="129"/>
                  </a:lnTo>
                  <a:close/>
                  <a:moveTo>
                    <a:pt x="52" y="91"/>
                  </a:moveTo>
                  <a:lnTo>
                    <a:pt x="52" y="91"/>
                  </a:lnTo>
                  <a:lnTo>
                    <a:pt x="53" y="88"/>
                  </a:lnTo>
                  <a:lnTo>
                    <a:pt x="55" y="84"/>
                  </a:lnTo>
                  <a:lnTo>
                    <a:pt x="61" y="76"/>
                  </a:lnTo>
                  <a:lnTo>
                    <a:pt x="61" y="76"/>
                  </a:lnTo>
                  <a:lnTo>
                    <a:pt x="63" y="78"/>
                  </a:lnTo>
                  <a:lnTo>
                    <a:pt x="65" y="78"/>
                  </a:lnTo>
                  <a:lnTo>
                    <a:pt x="65" y="78"/>
                  </a:lnTo>
                  <a:lnTo>
                    <a:pt x="65" y="84"/>
                  </a:lnTo>
                  <a:lnTo>
                    <a:pt x="61" y="89"/>
                  </a:lnTo>
                  <a:lnTo>
                    <a:pt x="55" y="91"/>
                  </a:lnTo>
                  <a:lnTo>
                    <a:pt x="52" y="91"/>
                  </a:lnTo>
                  <a:lnTo>
                    <a:pt x="52" y="91"/>
                  </a:lnTo>
                  <a:close/>
                  <a:moveTo>
                    <a:pt x="50" y="72"/>
                  </a:moveTo>
                  <a:lnTo>
                    <a:pt x="50" y="72"/>
                  </a:lnTo>
                  <a:lnTo>
                    <a:pt x="53" y="67"/>
                  </a:lnTo>
                  <a:lnTo>
                    <a:pt x="57" y="61"/>
                  </a:lnTo>
                  <a:lnTo>
                    <a:pt x="63" y="57"/>
                  </a:lnTo>
                  <a:lnTo>
                    <a:pt x="69" y="53"/>
                  </a:lnTo>
                  <a:lnTo>
                    <a:pt x="69" y="53"/>
                  </a:lnTo>
                  <a:lnTo>
                    <a:pt x="69" y="55"/>
                  </a:lnTo>
                  <a:lnTo>
                    <a:pt x="69" y="59"/>
                  </a:lnTo>
                  <a:lnTo>
                    <a:pt x="65" y="67"/>
                  </a:lnTo>
                  <a:lnTo>
                    <a:pt x="57" y="70"/>
                  </a:lnTo>
                  <a:lnTo>
                    <a:pt x="50" y="72"/>
                  </a:lnTo>
                  <a:lnTo>
                    <a:pt x="50" y="72"/>
                  </a:lnTo>
                  <a:close/>
                  <a:moveTo>
                    <a:pt x="59" y="99"/>
                  </a:moveTo>
                  <a:lnTo>
                    <a:pt x="59" y="99"/>
                  </a:lnTo>
                  <a:lnTo>
                    <a:pt x="63" y="103"/>
                  </a:lnTo>
                  <a:lnTo>
                    <a:pt x="63" y="107"/>
                  </a:lnTo>
                  <a:lnTo>
                    <a:pt x="61" y="110"/>
                  </a:lnTo>
                  <a:lnTo>
                    <a:pt x="59" y="112"/>
                  </a:lnTo>
                  <a:lnTo>
                    <a:pt x="52" y="118"/>
                  </a:lnTo>
                  <a:lnTo>
                    <a:pt x="48" y="118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46" y="114"/>
                  </a:lnTo>
                  <a:lnTo>
                    <a:pt x="50" y="108"/>
                  </a:lnTo>
                  <a:lnTo>
                    <a:pt x="55" y="105"/>
                  </a:lnTo>
                  <a:lnTo>
                    <a:pt x="59" y="99"/>
                  </a:lnTo>
                  <a:lnTo>
                    <a:pt x="59" y="99"/>
                  </a:lnTo>
                  <a:close/>
                  <a:moveTo>
                    <a:pt x="59" y="192"/>
                  </a:moveTo>
                  <a:lnTo>
                    <a:pt x="59" y="192"/>
                  </a:lnTo>
                  <a:lnTo>
                    <a:pt x="55" y="196"/>
                  </a:lnTo>
                  <a:lnTo>
                    <a:pt x="52" y="200"/>
                  </a:lnTo>
                  <a:lnTo>
                    <a:pt x="42" y="206"/>
                  </a:lnTo>
                  <a:lnTo>
                    <a:pt x="33" y="211"/>
                  </a:lnTo>
                  <a:lnTo>
                    <a:pt x="25" y="217"/>
                  </a:lnTo>
                  <a:lnTo>
                    <a:pt x="25" y="217"/>
                  </a:lnTo>
                  <a:lnTo>
                    <a:pt x="27" y="211"/>
                  </a:lnTo>
                  <a:lnTo>
                    <a:pt x="29" y="208"/>
                  </a:lnTo>
                  <a:lnTo>
                    <a:pt x="36" y="200"/>
                  </a:lnTo>
                  <a:lnTo>
                    <a:pt x="48" y="196"/>
                  </a:lnTo>
                  <a:lnTo>
                    <a:pt x="59" y="192"/>
                  </a:lnTo>
                  <a:lnTo>
                    <a:pt x="59" y="192"/>
                  </a:lnTo>
                  <a:close/>
                  <a:moveTo>
                    <a:pt x="42" y="253"/>
                  </a:moveTo>
                  <a:lnTo>
                    <a:pt x="42" y="253"/>
                  </a:lnTo>
                  <a:lnTo>
                    <a:pt x="33" y="257"/>
                  </a:lnTo>
                  <a:lnTo>
                    <a:pt x="27" y="259"/>
                  </a:lnTo>
                  <a:lnTo>
                    <a:pt x="19" y="261"/>
                  </a:lnTo>
                  <a:lnTo>
                    <a:pt x="19" y="261"/>
                  </a:lnTo>
                  <a:lnTo>
                    <a:pt x="23" y="255"/>
                  </a:lnTo>
                  <a:lnTo>
                    <a:pt x="27" y="248"/>
                  </a:lnTo>
                  <a:lnTo>
                    <a:pt x="40" y="236"/>
                  </a:lnTo>
                  <a:lnTo>
                    <a:pt x="40" y="236"/>
                  </a:lnTo>
                  <a:lnTo>
                    <a:pt x="42" y="238"/>
                  </a:lnTo>
                  <a:lnTo>
                    <a:pt x="42" y="244"/>
                  </a:lnTo>
                  <a:lnTo>
                    <a:pt x="42" y="253"/>
                  </a:lnTo>
                  <a:lnTo>
                    <a:pt x="42" y="253"/>
                  </a:lnTo>
                  <a:close/>
                  <a:moveTo>
                    <a:pt x="40" y="263"/>
                  </a:moveTo>
                  <a:lnTo>
                    <a:pt x="40" y="263"/>
                  </a:lnTo>
                  <a:lnTo>
                    <a:pt x="42" y="267"/>
                  </a:lnTo>
                  <a:lnTo>
                    <a:pt x="44" y="272"/>
                  </a:lnTo>
                  <a:lnTo>
                    <a:pt x="42" y="278"/>
                  </a:lnTo>
                  <a:lnTo>
                    <a:pt x="40" y="282"/>
                  </a:lnTo>
                  <a:lnTo>
                    <a:pt x="40" y="282"/>
                  </a:lnTo>
                  <a:lnTo>
                    <a:pt x="36" y="282"/>
                  </a:lnTo>
                  <a:lnTo>
                    <a:pt x="33" y="284"/>
                  </a:lnTo>
                  <a:lnTo>
                    <a:pt x="29" y="284"/>
                  </a:lnTo>
                  <a:lnTo>
                    <a:pt x="25" y="282"/>
                  </a:lnTo>
                  <a:lnTo>
                    <a:pt x="25" y="282"/>
                  </a:lnTo>
                  <a:lnTo>
                    <a:pt x="27" y="278"/>
                  </a:lnTo>
                  <a:lnTo>
                    <a:pt x="33" y="272"/>
                  </a:lnTo>
                  <a:lnTo>
                    <a:pt x="36" y="269"/>
                  </a:lnTo>
                  <a:lnTo>
                    <a:pt x="40" y="263"/>
                  </a:lnTo>
                  <a:lnTo>
                    <a:pt x="40" y="263"/>
                  </a:lnTo>
                  <a:close/>
                  <a:moveTo>
                    <a:pt x="40" y="295"/>
                  </a:moveTo>
                  <a:lnTo>
                    <a:pt x="44" y="295"/>
                  </a:lnTo>
                  <a:lnTo>
                    <a:pt x="44" y="303"/>
                  </a:lnTo>
                  <a:lnTo>
                    <a:pt x="44" y="303"/>
                  </a:lnTo>
                  <a:lnTo>
                    <a:pt x="40" y="301"/>
                  </a:lnTo>
                  <a:lnTo>
                    <a:pt x="40" y="299"/>
                  </a:lnTo>
                  <a:lnTo>
                    <a:pt x="40" y="295"/>
                  </a:lnTo>
                  <a:lnTo>
                    <a:pt x="40" y="295"/>
                  </a:lnTo>
                  <a:close/>
                  <a:moveTo>
                    <a:pt x="25" y="234"/>
                  </a:moveTo>
                  <a:lnTo>
                    <a:pt x="25" y="234"/>
                  </a:lnTo>
                  <a:lnTo>
                    <a:pt x="27" y="227"/>
                  </a:lnTo>
                  <a:lnTo>
                    <a:pt x="34" y="221"/>
                  </a:lnTo>
                  <a:lnTo>
                    <a:pt x="40" y="219"/>
                  </a:lnTo>
                  <a:lnTo>
                    <a:pt x="48" y="219"/>
                  </a:lnTo>
                  <a:lnTo>
                    <a:pt x="48" y="219"/>
                  </a:lnTo>
                  <a:lnTo>
                    <a:pt x="46" y="223"/>
                  </a:lnTo>
                  <a:lnTo>
                    <a:pt x="44" y="229"/>
                  </a:lnTo>
                  <a:lnTo>
                    <a:pt x="44" y="229"/>
                  </a:lnTo>
                  <a:lnTo>
                    <a:pt x="40" y="229"/>
                  </a:lnTo>
                  <a:lnTo>
                    <a:pt x="34" y="230"/>
                  </a:lnTo>
                  <a:lnTo>
                    <a:pt x="31" y="232"/>
                  </a:lnTo>
                  <a:lnTo>
                    <a:pt x="25" y="234"/>
                  </a:lnTo>
                  <a:lnTo>
                    <a:pt x="25" y="234"/>
                  </a:lnTo>
                  <a:close/>
                  <a:moveTo>
                    <a:pt x="38" y="171"/>
                  </a:moveTo>
                  <a:lnTo>
                    <a:pt x="38" y="171"/>
                  </a:lnTo>
                  <a:lnTo>
                    <a:pt x="38" y="175"/>
                  </a:lnTo>
                  <a:lnTo>
                    <a:pt x="36" y="175"/>
                  </a:lnTo>
                  <a:lnTo>
                    <a:pt x="33" y="177"/>
                  </a:lnTo>
                  <a:lnTo>
                    <a:pt x="33" y="177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4" y="171"/>
                  </a:lnTo>
                  <a:lnTo>
                    <a:pt x="38" y="171"/>
                  </a:lnTo>
                  <a:lnTo>
                    <a:pt x="38" y="171"/>
                  </a:lnTo>
                  <a:close/>
                  <a:moveTo>
                    <a:pt x="12" y="225"/>
                  </a:moveTo>
                  <a:lnTo>
                    <a:pt x="12" y="225"/>
                  </a:lnTo>
                  <a:lnTo>
                    <a:pt x="13" y="227"/>
                  </a:lnTo>
                  <a:lnTo>
                    <a:pt x="13" y="229"/>
                  </a:lnTo>
                  <a:lnTo>
                    <a:pt x="12" y="234"/>
                  </a:lnTo>
                  <a:lnTo>
                    <a:pt x="12" y="234"/>
                  </a:lnTo>
                  <a:lnTo>
                    <a:pt x="10" y="232"/>
                  </a:lnTo>
                  <a:lnTo>
                    <a:pt x="10" y="229"/>
                  </a:lnTo>
                  <a:lnTo>
                    <a:pt x="12" y="225"/>
                  </a:lnTo>
                  <a:lnTo>
                    <a:pt x="12" y="225"/>
                  </a:lnTo>
                  <a:close/>
                  <a:moveTo>
                    <a:pt x="10" y="251"/>
                  </a:moveTo>
                  <a:lnTo>
                    <a:pt x="10" y="244"/>
                  </a:lnTo>
                  <a:lnTo>
                    <a:pt x="10" y="244"/>
                  </a:lnTo>
                  <a:lnTo>
                    <a:pt x="13" y="244"/>
                  </a:lnTo>
                  <a:lnTo>
                    <a:pt x="13" y="248"/>
                  </a:lnTo>
                  <a:lnTo>
                    <a:pt x="13" y="250"/>
                  </a:lnTo>
                  <a:lnTo>
                    <a:pt x="10" y="251"/>
                  </a:lnTo>
                  <a:lnTo>
                    <a:pt x="10" y="251"/>
                  </a:lnTo>
                  <a:close/>
                  <a:moveTo>
                    <a:pt x="13" y="213"/>
                  </a:moveTo>
                  <a:lnTo>
                    <a:pt x="13" y="213"/>
                  </a:lnTo>
                  <a:lnTo>
                    <a:pt x="15" y="202"/>
                  </a:lnTo>
                  <a:lnTo>
                    <a:pt x="21" y="192"/>
                  </a:lnTo>
                  <a:lnTo>
                    <a:pt x="25" y="189"/>
                  </a:lnTo>
                  <a:lnTo>
                    <a:pt x="31" y="185"/>
                  </a:lnTo>
                  <a:lnTo>
                    <a:pt x="34" y="185"/>
                  </a:lnTo>
                  <a:lnTo>
                    <a:pt x="40" y="185"/>
                  </a:lnTo>
                  <a:lnTo>
                    <a:pt x="40" y="185"/>
                  </a:lnTo>
                  <a:lnTo>
                    <a:pt x="36" y="192"/>
                  </a:lnTo>
                  <a:lnTo>
                    <a:pt x="29" y="200"/>
                  </a:lnTo>
                  <a:lnTo>
                    <a:pt x="19" y="206"/>
                  </a:lnTo>
                  <a:lnTo>
                    <a:pt x="13" y="213"/>
                  </a:lnTo>
                  <a:lnTo>
                    <a:pt x="13" y="213"/>
                  </a:lnTo>
                  <a:close/>
                  <a:moveTo>
                    <a:pt x="19" y="297"/>
                  </a:moveTo>
                  <a:lnTo>
                    <a:pt x="19" y="297"/>
                  </a:lnTo>
                  <a:lnTo>
                    <a:pt x="23" y="293"/>
                  </a:lnTo>
                  <a:lnTo>
                    <a:pt x="25" y="293"/>
                  </a:lnTo>
                  <a:lnTo>
                    <a:pt x="31" y="293"/>
                  </a:lnTo>
                  <a:lnTo>
                    <a:pt x="31" y="293"/>
                  </a:lnTo>
                  <a:lnTo>
                    <a:pt x="31" y="299"/>
                  </a:lnTo>
                  <a:lnTo>
                    <a:pt x="31" y="303"/>
                  </a:lnTo>
                  <a:lnTo>
                    <a:pt x="33" y="305"/>
                  </a:lnTo>
                  <a:lnTo>
                    <a:pt x="34" y="307"/>
                  </a:lnTo>
                  <a:lnTo>
                    <a:pt x="42" y="310"/>
                  </a:lnTo>
                  <a:lnTo>
                    <a:pt x="50" y="310"/>
                  </a:lnTo>
                  <a:lnTo>
                    <a:pt x="50" y="310"/>
                  </a:lnTo>
                  <a:lnTo>
                    <a:pt x="48" y="316"/>
                  </a:lnTo>
                  <a:lnTo>
                    <a:pt x="50" y="322"/>
                  </a:lnTo>
                  <a:lnTo>
                    <a:pt x="52" y="326"/>
                  </a:lnTo>
                  <a:lnTo>
                    <a:pt x="55" y="330"/>
                  </a:lnTo>
                  <a:lnTo>
                    <a:pt x="61" y="335"/>
                  </a:lnTo>
                  <a:lnTo>
                    <a:pt x="65" y="337"/>
                  </a:lnTo>
                  <a:lnTo>
                    <a:pt x="65" y="341"/>
                  </a:lnTo>
                  <a:lnTo>
                    <a:pt x="65" y="341"/>
                  </a:lnTo>
                  <a:lnTo>
                    <a:pt x="52" y="333"/>
                  </a:lnTo>
                  <a:lnTo>
                    <a:pt x="40" y="322"/>
                  </a:lnTo>
                  <a:lnTo>
                    <a:pt x="19" y="297"/>
                  </a:lnTo>
                  <a:lnTo>
                    <a:pt x="19" y="297"/>
                  </a:lnTo>
                  <a:close/>
                  <a:moveTo>
                    <a:pt x="246" y="320"/>
                  </a:moveTo>
                  <a:lnTo>
                    <a:pt x="246" y="320"/>
                  </a:lnTo>
                  <a:lnTo>
                    <a:pt x="227" y="335"/>
                  </a:lnTo>
                  <a:lnTo>
                    <a:pt x="208" y="347"/>
                  </a:lnTo>
                  <a:lnTo>
                    <a:pt x="196" y="351"/>
                  </a:lnTo>
                  <a:lnTo>
                    <a:pt x="185" y="354"/>
                  </a:lnTo>
                  <a:lnTo>
                    <a:pt x="174" y="356"/>
                  </a:lnTo>
                  <a:lnTo>
                    <a:pt x="160" y="358"/>
                  </a:lnTo>
                  <a:lnTo>
                    <a:pt x="160" y="358"/>
                  </a:lnTo>
                  <a:lnTo>
                    <a:pt x="147" y="358"/>
                  </a:lnTo>
                  <a:lnTo>
                    <a:pt x="135" y="358"/>
                  </a:lnTo>
                  <a:lnTo>
                    <a:pt x="120" y="356"/>
                  </a:lnTo>
                  <a:lnTo>
                    <a:pt x="107" y="352"/>
                  </a:lnTo>
                  <a:lnTo>
                    <a:pt x="95" y="349"/>
                  </a:lnTo>
                  <a:lnTo>
                    <a:pt x="84" y="343"/>
                  </a:lnTo>
                  <a:lnTo>
                    <a:pt x="74" y="337"/>
                  </a:lnTo>
                  <a:lnTo>
                    <a:pt x="67" y="330"/>
                  </a:lnTo>
                  <a:lnTo>
                    <a:pt x="67" y="330"/>
                  </a:lnTo>
                  <a:lnTo>
                    <a:pt x="61" y="322"/>
                  </a:lnTo>
                  <a:lnTo>
                    <a:pt x="57" y="312"/>
                  </a:lnTo>
                  <a:lnTo>
                    <a:pt x="52" y="291"/>
                  </a:lnTo>
                  <a:lnTo>
                    <a:pt x="50" y="269"/>
                  </a:lnTo>
                  <a:lnTo>
                    <a:pt x="52" y="246"/>
                  </a:lnTo>
                  <a:lnTo>
                    <a:pt x="55" y="223"/>
                  </a:lnTo>
                  <a:lnTo>
                    <a:pt x="63" y="202"/>
                  </a:lnTo>
                  <a:lnTo>
                    <a:pt x="69" y="194"/>
                  </a:lnTo>
                  <a:lnTo>
                    <a:pt x="74" y="185"/>
                  </a:lnTo>
                  <a:lnTo>
                    <a:pt x="80" y="179"/>
                  </a:lnTo>
                  <a:lnTo>
                    <a:pt x="88" y="173"/>
                  </a:lnTo>
                  <a:lnTo>
                    <a:pt x="88" y="173"/>
                  </a:lnTo>
                  <a:lnTo>
                    <a:pt x="93" y="169"/>
                  </a:lnTo>
                  <a:lnTo>
                    <a:pt x="99" y="168"/>
                  </a:lnTo>
                  <a:lnTo>
                    <a:pt x="113" y="164"/>
                  </a:lnTo>
                  <a:lnTo>
                    <a:pt x="113" y="164"/>
                  </a:lnTo>
                  <a:lnTo>
                    <a:pt x="101" y="152"/>
                  </a:lnTo>
                  <a:lnTo>
                    <a:pt x="92" y="143"/>
                  </a:lnTo>
                  <a:lnTo>
                    <a:pt x="82" y="133"/>
                  </a:lnTo>
                  <a:lnTo>
                    <a:pt x="76" y="128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71" y="112"/>
                  </a:lnTo>
                  <a:lnTo>
                    <a:pt x="71" y="105"/>
                  </a:lnTo>
                  <a:lnTo>
                    <a:pt x="71" y="88"/>
                  </a:lnTo>
                  <a:lnTo>
                    <a:pt x="74" y="68"/>
                  </a:lnTo>
                  <a:lnTo>
                    <a:pt x="82" y="53"/>
                  </a:lnTo>
                  <a:lnTo>
                    <a:pt x="93" y="38"/>
                  </a:lnTo>
                  <a:lnTo>
                    <a:pt x="105" y="25"/>
                  </a:lnTo>
                  <a:lnTo>
                    <a:pt x="120" y="15"/>
                  </a:lnTo>
                  <a:lnTo>
                    <a:pt x="135" y="7"/>
                  </a:lnTo>
                  <a:lnTo>
                    <a:pt x="135" y="7"/>
                  </a:lnTo>
                  <a:lnTo>
                    <a:pt x="147" y="6"/>
                  </a:lnTo>
                  <a:lnTo>
                    <a:pt x="158" y="6"/>
                  </a:lnTo>
                  <a:lnTo>
                    <a:pt x="170" y="7"/>
                  </a:lnTo>
                  <a:lnTo>
                    <a:pt x="181" y="9"/>
                  </a:lnTo>
                  <a:lnTo>
                    <a:pt x="193" y="11"/>
                  </a:lnTo>
                  <a:lnTo>
                    <a:pt x="202" y="17"/>
                  </a:lnTo>
                  <a:lnTo>
                    <a:pt x="210" y="21"/>
                  </a:lnTo>
                  <a:lnTo>
                    <a:pt x="217" y="28"/>
                  </a:lnTo>
                  <a:lnTo>
                    <a:pt x="217" y="28"/>
                  </a:lnTo>
                  <a:lnTo>
                    <a:pt x="227" y="40"/>
                  </a:lnTo>
                  <a:lnTo>
                    <a:pt x="238" y="53"/>
                  </a:lnTo>
                  <a:lnTo>
                    <a:pt x="246" y="70"/>
                  </a:lnTo>
                  <a:lnTo>
                    <a:pt x="248" y="80"/>
                  </a:lnTo>
                  <a:lnTo>
                    <a:pt x="250" y="88"/>
                  </a:lnTo>
                  <a:lnTo>
                    <a:pt x="250" y="88"/>
                  </a:lnTo>
                  <a:lnTo>
                    <a:pt x="250" y="103"/>
                  </a:lnTo>
                  <a:lnTo>
                    <a:pt x="248" y="118"/>
                  </a:lnTo>
                  <a:lnTo>
                    <a:pt x="246" y="129"/>
                  </a:lnTo>
                  <a:lnTo>
                    <a:pt x="240" y="143"/>
                  </a:lnTo>
                  <a:lnTo>
                    <a:pt x="235" y="152"/>
                  </a:lnTo>
                  <a:lnTo>
                    <a:pt x="229" y="162"/>
                  </a:lnTo>
                  <a:lnTo>
                    <a:pt x="221" y="171"/>
                  </a:lnTo>
                  <a:lnTo>
                    <a:pt x="212" y="179"/>
                  </a:lnTo>
                  <a:lnTo>
                    <a:pt x="212" y="179"/>
                  </a:lnTo>
                  <a:lnTo>
                    <a:pt x="227" y="183"/>
                  </a:lnTo>
                  <a:lnTo>
                    <a:pt x="238" y="190"/>
                  </a:lnTo>
                  <a:lnTo>
                    <a:pt x="238" y="190"/>
                  </a:lnTo>
                  <a:lnTo>
                    <a:pt x="246" y="196"/>
                  </a:lnTo>
                  <a:lnTo>
                    <a:pt x="254" y="206"/>
                  </a:lnTo>
                  <a:lnTo>
                    <a:pt x="259" y="215"/>
                  </a:lnTo>
                  <a:lnTo>
                    <a:pt x="263" y="223"/>
                  </a:lnTo>
                  <a:lnTo>
                    <a:pt x="263" y="223"/>
                  </a:lnTo>
                  <a:lnTo>
                    <a:pt x="267" y="236"/>
                  </a:lnTo>
                  <a:lnTo>
                    <a:pt x="269" y="250"/>
                  </a:lnTo>
                  <a:lnTo>
                    <a:pt x="269" y="263"/>
                  </a:lnTo>
                  <a:lnTo>
                    <a:pt x="267" y="276"/>
                  </a:lnTo>
                  <a:lnTo>
                    <a:pt x="263" y="290"/>
                  </a:lnTo>
                  <a:lnTo>
                    <a:pt x="259" y="301"/>
                  </a:lnTo>
                  <a:lnTo>
                    <a:pt x="252" y="312"/>
                  </a:lnTo>
                  <a:lnTo>
                    <a:pt x="246" y="320"/>
                  </a:lnTo>
                  <a:lnTo>
                    <a:pt x="246" y="320"/>
                  </a:lnTo>
                  <a:close/>
                  <a:moveTo>
                    <a:pt x="88" y="160"/>
                  </a:moveTo>
                  <a:lnTo>
                    <a:pt x="88" y="160"/>
                  </a:lnTo>
                  <a:lnTo>
                    <a:pt x="90" y="156"/>
                  </a:lnTo>
                  <a:lnTo>
                    <a:pt x="93" y="156"/>
                  </a:lnTo>
                  <a:lnTo>
                    <a:pt x="93" y="156"/>
                  </a:lnTo>
                  <a:lnTo>
                    <a:pt x="93" y="158"/>
                  </a:lnTo>
                  <a:lnTo>
                    <a:pt x="93" y="158"/>
                  </a:lnTo>
                  <a:lnTo>
                    <a:pt x="93" y="160"/>
                  </a:lnTo>
                  <a:lnTo>
                    <a:pt x="93" y="160"/>
                  </a:lnTo>
                  <a:lnTo>
                    <a:pt x="92" y="162"/>
                  </a:lnTo>
                  <a:lnTo>
                    <a:pt x="92" y="162"/>
                  </a:lnTo>
                  <a:lnTo>
                    <a:pt x="92" y="162"/>
                  </a:lnTo>
                  <a:lnTo>
                    <a:pt x="88" y="160"/>
                  </a:lnTo>
                  <a:lnTo>
                    <a:pt x="88" y="160"/>
                  </a:lnTo>
                  <a:close/>
                  <a:moveTo>
                    <a:pt x="154" y="131"/>
                  </a:moveTo>
                  <a:lnTo>
                    <a:pt x="154" y="131"/>
                  </a:lnTo>
                  <a:lnTo>
                    <a:pt x="160" y="133"/>
                  </a:lnTo>
                  <a:lnTo>
                    <a:pt x="166" y="135"/>
                  </a:lnTo>
                  <a:lnTo>
                    <a:pt x="172" y="133"/>
                  </a:lnTo>
                  <a:lnTo>
                    <a:pt x="177" y="131"/>
                  </a:lnTo>
                  <a:lnTo>
                    <a:pt x="185" y="124"/>
                  </a:lnTo>
                  <a:lnTo>
                    <a:pt x="193" y="116"/>
                  </a:lnTo>
                  <a:lnTo>
                    <a:pt x="193" y="116"/>
                  </a:lnTo>
                  <a:lnTo>
                    <a:pt x="200" y="107"/>
                  </a:lnTo>
                  <a:lnTo>
                    <a:pt x="202" y="95"/>
                  </a:lnTo>
                  <a:lnTo>
                    <a:pt x="202" y="86"/>
                  </a:lnTo>
                  <a:lnTo>
                    <a:pt x="196" y="74"/>
                  </a:lnTo>
                  <a:lnTo>
                    <a:pt x="191" y="67"/>
                  </a:lnTo>
                  <a:lnTo>
                    <a:pt x="181" y="59"/>
                  </a:lnTo>
                  <a:lnTo>
                    <a:pt x="170" y="55"/>
                  </a:lnTo>
                  <a:lnTo>
                    <a:pt x="158" y="55"/>
                  </a:lnTo>
                  <a:lnTo>
                    <a:pt x="158" y="55"/>
                  </a:lnTo>
                  <a:lnTo>
                    <a:pt x="145" y="61"/>
                  </a:lnTo>
                  <a:lnTo>
                    <a:pt x="134" y="70"/>
                  </a:lnTo>
                  <a:lnTo>
                    <a:pt x="130" y="76"/>
                  </a:lnTo>
                  <a:lnTo>
                    <a:pt x="126" y="84"/>
                  </a:lnTo>
                  <a:lnTo>
                    <a:pt x="124" y="89"/>
                  </a:lnTo>
                  <a:lnTo>
                    <a:pt x="124" y="97"/>
                  </a:lnTo>
                  <a:lnTo>
                    <a:pt x="124" y="97"/>
                  </a:lnTo>
                  <a:lnTo>
                    <a:pt x="126" y="105"/>
                  </a:lnTo>
                  <a:lnTo>
                    <a:pt x="128" y="108"/>
                  </a:lnTo>
                  <a:lnTo>
                    <a:pt x="135" y="118"/>
                  </a:lnTo>
                  <a:lnTo>
                    <a:pt x="145" y="126"/>
                  </a:lnTo>
                  <a:lnTo>
                    <a:pt x="154" y="131"/>
                  </a:lnTo>
                  <a:lnTo>
                    <a:pt x="154" y="131"/>
                  </a:lnTo>
                  <a:close/>
                  <a:moveTo>
                    <a:pt x="193" y="80"/>
                  </a:moveTo>
                  <a:lnTo>
                    <a:pt x="193" y="80"/>
                  </a:lnTo>
                  <a:lnTo>
                    <a:pt x="191" y="84"/>
                  </a:lnTo>
                  <a:lnTo>
                    <a:pt x="185" y="86"/>
                  </a:lnTo>
                  <a:lnTo>
                    <a:pt x="175" y="88"/>
                  </a:lnTo>
                  <a:lnTo>
                    <a:pt x="175" y="88"/>
                  </a:lnTo>
                  <a:lnTo>
                    <a:pt x="177" y="82"/>
                  </a:lnTo>
                  <a:lnTo>
                    <a:pt x="183" y="78"/>
                  </a:lnTo>
                  <a:lnTo>
                    <a:pt x="187" y="76"/>
                  </a:lnTo>
                  <a:lnTo>
                    <a:pt x="191" y="78"/>
                  </a:lnTo>
                  <a:lnTo>
                    <a:pt x="193" y="80"/>
                  </a:lnTo>
                  <a:lnTo>
                    <a:pt x="193" y="80"/>
                  </a:lnTo>
                  <a:close/>
                  <a:moveTo>
                    <a:pt x="177" y="65"/>
                  </a:moveTo>
                  <a:lnTo>
                    <a:pt x="177" y="65"/>
                  </a:lnTo>
                  <a:lnTo>
                    <a:pt x="177" y="67"/>
                  </a:lnTo>
                  <a:lnTo>
                    <a:pt x="175" y="68"/>
                  </a:lnTo>
                  <a:lnTo>
                    <a:pt x="170" y="70"/>
                  </a:lnTo>
                  <a:lnTo>
                    <a:pt x="164" y="70"/>
                  </a:lnTo>
                  <a:lnTo>
                    <a:pt x="160" y="68"/>
                  </a:lnTo>
                  <a:lnTo>
                    <a:pt x="160" y="68"/>
                  </a:lnTo>
                  <a:lnTo>
                    <a:pt x="162" y="65"/>
                  </a:lnTo>
                  <a:lnTo>
                    <a:pt x="168" y="63"/>
                  </a:lnTo>
                  <a:lnTo>
                    <a:pt x="174" y="63"/>
                  </a:lnTo>
                  <a:lnTo>
                    <a:pt x="177" y="65"/>
                  </a:lnTo>
                  <a:lnTo>
                    <a:pt x="177" y="65"/>
                  </a:lnTo>
                  <a:close/>
                  <a:moveTo>
                    <a:pt x="139" y="74"/>
                  </a:moveTo>
                  <a:lnTo>
                    <a:pt x="139" y="74"/>
                  </a:lnTo>
                  <a:lnTo>
                    <a:pt x="143" y="72"/>
                  </a:lnTo>
                  <a:lnTo>
                    <a:pt x="147" y="72"/>
                  </a:lnTo>
                  <a:lnTo>
                    <a:pt x="154" y="76"/>
                  </a:lnTo>
                  <a:lnTo>
                    <a:pt x="160" y="84"/>
                  </a:lnTo>
                  <a:lnTo>
                    <a:pt x="166" y="91"/>
                  </a:lnTo>
                  <a:lnTo>
                    <a:pt x="168" y="103"/>
                  </a:lnTo>
                  <a:lnTo>
                    <a:pt x="170" y="110"/>
                  </a:lnTo>
                  <a:lnTo>
                    <a:pt x="166" y="118"/>
                  </a:lnTo>
                  <a:lnTo>
                    <a:pt x="164" y="120"/>
                  </a:lnTo>
                  <a:lnTo>
                    <a:pt x="162" y="122"/>
                  </a:lnTo>
                  <a:lnTo>
                    <a:pt x="162" y="122"/>
                  </a:lnTo>
                  <a:lnTo>
                    <a:pt x="154" y="122"/>
                  </a:lnTo>
                  <a:lnTo>
                    <a:pt x="149" y="120"/>
                  </a:lnTo>
                  <a:lnTo>
                    <a:pt x="143" y="114"/>
                  </a:lnTo>
                  <a:lnTo>
                    <a:pt x="137" y="107"/>
                  </a:lnTo>
                  <a:lnTo>
                    <a:pt x="134" y="97"/>
                  </a:lnTo>
                  <a:lnTo>
                    <a:pt x="134" y="89"/>
                  </a:lnTo>
                  <a:lnTo>
                    <a:pt x="135" y="82"/>
                  </a:lnTo>
                  <a:lnTo>
                    <a:pt x="139" y="74"/>
                  </a:lnTo>
                  <a:lnTo>
                    <a:pt x="139" y="7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7"/>
            <p:cNvSpPr>
              <a:spLocks noEditPoints="1"/>
            </p:cNvSpPr>
            <p:nvPr/>
          </p:nvSpPr>
          <p:spPr bwMode="auto">
            <a:xfrm>
              <a:off x="6059488" y="3409950"/>
              <a:ext cx="393700" cy="584200"/>
            </a:xfrm>
            <a:custGeom>
              <a:avLst/>
              <a:gdLst/>
              <a:ahLst/>
              <a:cxnLst>
                <a:cxn ang="0">
                  <a:pos x="49" y="42"/>
                </a:cxn>
                <a:cxn ang="0">
                  <a:pos x="5" y="152"/>
                </a:cxn>
                <a:cxn ang="0">
                  <a:pos x="89" y="211"/>
                </a:cxn>
                <a:cxn ang="0">
                  <a:pos x="127" y="265"/>
                </a:cxn>
                <a:cxn ang="0">
                  <a:pos x="47" y="278"/>
                </a:cxn>
                <a:cxn ang="0">
                  <a:pos x="15" y="341"/>
                </a:cxn>
                <a:cxn ang="0">
                  <a:pos x="93" y="368"/>
                </a:cxn>
                <a:cxn ang="0">
                  <a:pos x="196" y="314"/>
                </a:cxn>
                <a:cxn ang="0">
                  <a:pos x="248" y="128"/>
                </a:cxn>
                <a:cxn ang="0">
                  <a:pos x="200" y="8"/>
                </a:cxn>
                <a:cxn ang="0">
                  <a:pos x="63" y="49"/>
                </a:cxn>
                <a:cxn ang="0">
                  <a:pos x="68" y="40"/>
                </a:cxn>
                <a:cxn ang="0">
                  <a:pos x="13" y="128"/>
                </a:cxn>
                <a:cxn ang="0">
                  <a:pos x="51" y="69"/>
                </a:cxn>
                <a:cxn ang="0">
                  <a:pos x="19" y="86"/>
                </a:cxn>
                <a:cxn ang="0">
                  <a:pos x="44" y="90"/>
                </a:cxn>
                <a:cxn ang="0">
                  <a:pos x="32" y="93"/>
                </a:cxn>
                <a:cxn ang="0">
                  <a:pos x="32" y="93"/>
                </a:cxn>
                <a:cxn ang="0">
                  <a:pos x="21" y="124"/>
                </a:cxn>
                <a:cxn ang="0">
                  <a:pos x="36" y="147"/>
                </a:cxn>
                <a:cxn ang="0">
                  <a:pos x="25" y="139"/>
                </a:cxn>
                <a:cxn ang="0">
                  <a:pos x="40" y="160"/>
                </a:cxn>
                <a:cxn ang="0">
                  <a:pos x="51" y="189"/>
                </a:cxn>
                <a:cxn ang="0">
                  <a:pos x="49" y="166"/>
                </a:cxn>
                <a:cxn ang="0">
                  <a:pos x="63" y="192"/>
                </a:cxn>
                <a:cxn ang="0">
                  <a:pos x="68" y="192"/>
                </a:cxn>
                <a:cxn ang="0">
                  <a:pos x="53" y="349"/>
                </a:cxn>
                <a:cxn ang="0">
                  <a:pos x="32" y="335"/>
                </a:cxn>
                <a:cxn ang="0">
                  <a:pos x="74" y="358"/>
                </a:cxn>
                <a:cxn ang="0">
                  <a:pos x="74" y="358"/>
                </a:cxn>
                <a:cxn ang="0">
                  <a:pos x="82" y="345"/>
                </a:cxn>
                <a:cxn ang="0">
                  <a:pos x="103" y="339"/>
                </a:cxn>
                <a:cxn ang="0">
                  <a:pos x="154" y="337"/>
                </a:cxn>
                <a:cxn ang="0">
                  <a:pos x="185" y="309"/>
                </a:cxn>
                <a:cxn ang="0">
                  <a:pos x="187" y="303"/>
                </a:cxn>
                <a:cxn ang="0">
                  <a:pos x="74" y="330"/>
                </a:cxn>
                <a:cxn ang="0">
                  <a:pos x="84" y="274"/>
                </a:cxn>
                <a:cxn ang="0">
                  <a:pos x="179" y="221"/>
                </a:cxn>
                <a:cxn ang="0">
                  <a:pos x="137" y="191"/>
                </a:cxn>
                <a:cxn ang="0">
                  <a:pos x="68" y="171"/>
                </a:cxn>
                <a:cxn ang="0">
                  <a:pos x="72" y="49"/>
                </a:cxn>
                <a:cxn ang="0">
                  <a:pos x="156" y="8"/>
                </a:cxn>
                <a:cxn ang="0">
                  <a:pos x="225" y="49"/>
                </a:cxn>
                <a:cxn ang="0">
                  <a:pos x="215" y="255"/>
                </a:cxn>
                <a:cxn ang="0">
                  <a:pos x="162" y="211"/>
                </a:cxn>
                <a:cxn ang="0">
                  <a:pos x="152" y="221"/>
                </a:cxn>
                <a:cxn ang="0">
                  <a:pos x="166" y="234"/>
                </a:cxn>
                <a:cxn ang="0">
                  <a:pos x="167" y="181"/>
                </a:cxn>
                <a:cxn ang="0">
                  <a:pos x="107" y="80"/>
                </a:cxn>
                <a:cxn ang="0">
                  <a:pos x="112" y="141"/>
                </a:cxn>
                <a:cxn ang="0">
                  <a:pos x="181" y="110"/>
                </a:cxn>
                <a:cxn ang="0">
                  <a:pos x="135" y="63"/>
                </a:cxn>
                <a:cxn ang="0">
                  <a:pos x="156" y="82"/>
                </a:cxn>
                <a:cxn ang="0">
                  <a:pos x="148" y="122"/>
                </a:cxn>
                <a:cxn ang="0">
                  <a:pos x="107" y="130"/>
                </a:cxn>
                <a:cxn ang="0">
                  <a:pos x="122" y="76"/>
                </a:cxn>
                <a:cxn ang="0">
                  <a:pos x="148" y="122"/>
                </a:cxn>
                <a:cxn ang="0">
                  <a:pos x="158" y="122"/>
                </a:cxn>
                <a:cxn ang="0">
                  <a:pos x="166" y="90"/>
                </a:cxn>
              </a:cxnLst>
              <a:rect l="0" t="0" r="r" b="b"/>
              <a:pathLst>
                <a:path w="248" h="368">
                  <a:moveTo>
                    <a:pt x="156" y="0"/>
                  </a:moveTo>
                  <a:lnTo>
                    <a:pt x="156" y="0"/>
                  </a:lnTo>
                  <a:lnTo>
                    <a:pt x="143" y="0"/>
                  </a:lnTo>
                  <a:lnTo>
                    <a:pt x="126" y="4"/>
                  </a:lnTo>
                  <a:lnTo>
                    <a:pt x="97" y="15"/>
                  </a:lnTo>
                  <a:lnTo>
                    <a:pt x="97" y="15"/>
                  </a:lnTo>
                  <a:lnTo>
                    <a:pt x="80" y="23"/>
                  </a:lnTo>
                  <a:lnTo>
                    <a:pt x="65" y="30"/>
                  </a:lnTo>
                  <a:lnTo>
                    <a:pt x="49" y="42"/>
                  </a:lnTo>
                  <a:lnTo>
                    <a:pt x="38" y="51"/>
                  </a:lnTo>
                  <a:lnTo>
                    <a:pt x="38" y="51"/>
                  </a:lnTo>
                  <a:lnTo>
                    <a:pt x="19" y="72"/>
                  </a:lnTo>
                  <a:lnTo>
                    <a:pt x="11" y="82"/>
                  </a:lnTo>
                  <a:lnTo>
                    <a:pt x="5" y="95"/>
                  </a:lnTo>
                  <a:lnTo>
                    <a:pt x="2" y="107"/>
                  </a:lnTo>
                  <a:lnTo>
                    <a:pt x="0" y="122"/>
                  </a:lnTo>
                  <a:lnTo>
                    <a:pt x="2" y="135"/>
                  </a:lnTo>
                  <a:lnTo>
                    <a:pt x="5" y="152"/>
                  </a:lnTo>
                  <a:lnTo>
                    <a:pt x="5" y="152"/>
                  </a:lnTo>
                  <a:lnTo>
                    <a:pt x="13" y="170"/>
                  </a:lnTo>
                  <a:lnTo>
                    <a:pt x="25" y="187"/>
                  </a:lnTo>
                  <a:lnTo>
                    <a:pt x="38" y="200"/>
                  </a:lnTo>
                  <a:lnTo>
                    <a:pt x="46" y="204"/>
                  </a:lnTo>
                  <a:lnTo>
                    <a:pt x="51" y="208"/>
                  </a:lnTo>
                  <a:lnTo>
                    <a:pt x="51" y="208"/>
                  </a:lnTo>
                  <a:lnTo>
                    <a:pt x="70" y="211"/>
                  </a:lnTo>
                  <a:lnTo>
                    <a:pt x="89" y="211"/>
                  </a:lnTo>
                  <a:lnTo>
                    <a:pt x="108" y="210"/>
                  </a:lnTo>
                  <a:lnTo>
                    <a:pt x="129" y="206"/>
                  </a:lnTo>
                  <a:lnTo>
                    <a:pt x="129" y="206"/>
                  </a:lnTo>
                  <a:lnTo>
                    <a:pt x="133" y="221"/>
                  </a:lnTo>
                  <a:lnTo>
                    <a:pt x="135" y="236"/>
                  </a:lnTo>
                  <a:lnTo>
                    <a:pt x="133" y="252"/>
                  </a:lnTo>
                  <a:lnTo>
                    <a:pt x="131" y="259"/>
                  </a:lnTo>
                  <a:lnTo>
                    <a:pt x="127" y="265"/>
                  </a:lnTo>
                  <a:lnTo>
                    <a:pt x="127" y="265"/>
                  </a:lnTo>
                  <a:lnTo>
                    <a:pt x="124" y="267"/>
                  </a:lnTo>
                  <a:lnTo>
                    <a:pt x="116" y="269"/>
                  </a:lnTo>
                  <a:lnTo>
                    <a:pt x="103" y="271"/>
                  </a:lnTo>
                  <a:lnTo>
                    <a:pt x="91" y="267"/>
                  </a:lnTo>
                  <a:lnTo>
                    <a:pt x="80" y="261"/>
                  </a:lnTo>
                  <a:lnTo>
                    <a:pt x="80" y="261"/>
                  </a:lnTo>
                  <a:lnTo>
                    <a:pt x="70" y="267"/>
                  </a:lnTo>
                  <a:lnTo>
                    <a:pt x="59" y="272"/>
                  </a:lnTo>
                  <a:lnTo>
                    <a:pt x="47" y="278"/>
                  </a:lnTo>
                  <a:lnTo>
                    <a:pt x="42" y="282"/>
                  </a:lnTo>
                  <a:lnTo>
                    <a:pt x="38" y="286"/>
                  </a:lnTo>
                  <a:lnTo>
                    <a:pt x="38" y="286"/>
                  </a:lnTo>
                  <a:lnTo>
                    <a:pt x="32" y="299"/>
                  </a:lnTo>
                  <a:lnTo>
                    <a:pt x="26" y="312"/>
                  </a:lnTo>
                  <a:lnTo>
                    <a:pt x="26" y="312"/>
                  </a:lnTo>
                  <a:lnTo>
                    <a:pt x="19" y="328"/>
                  </a:lnTo>
                  <a:lnTo>
                    <a:pt x="15" y="335"/>
                  </a:lnTo>
                  <a:lnTo>
                    <a:pt x="15" y="341"/>
                  </a:lnTo>
                  <a:lnTo>
                    <a:pt x="15" y="341"/>
                  </a:lnTo>
                  <a:lnTo>
                    <a:pt x="19" y="347"/>
                  </a:lnTo>
                  <a:lnTo>
                    <a:pt x="23" y="353"/>
                  </a:lnTo>
                  <a:lnTo>
                    <a:pt x="30" y="356"/>
                  </a:lnTo>
                  <a:lnTo>
                    <a:pt x="40" y="360"/>
                  </a:lnTo>
                  <a:lnTo>
                    <a:pt x="61" y="366"/>
                  </a:lnTo>
                  <a:lnTo>
                    <a:pt x="80" y="368"/>
                  </a:lnTo>
                  <a:lnTo>
                    <a:pt x="80" y="368"/>
                  </a:lnTo>
                  <a:lnTo>
                    <a:pt x="93" y="368"/>
                  </a:lnTo>
                  <a:lnTo>
                    <a:pt x="108" y="366"/>
                  </a:lnTo>
                  <a:lnTo>
                    <a:pt x="122" y="362"/>
                  </a:lnTo>
                  <a:lnTo>
                    <a:pt x="137" y="356"/>
                  </a:lnTo>
                  <a:lnTo>
                    <a:pt x="152" y="351"/>
                  </a:lnTo>
                  <a:lnTo>
                    <a:pt x="164" y="345"/>
                  </a:lnTo>
                  <a:lnTo>
                    <a:pt x="175" y="337"/>
                  </a:lnTo>
                  <a:lnTo>
                    <a:pt x="185" y="328"/>
                  </a:lnTo>
                  <a:lnTo>
                    <a:pt x="185" y="328"/>
                  </a:lnTo>
                  <a:lnTo>
                    <a:pt x="196" y="314"/>
                  </a:lnTo>
                  <a:lnTo>
                    <a:pt x="208" y="295"/>
                  </a:lnTo>
                  <a:lnTo>
                    <a:pt x="217" y="274"/>
                  </a:lnTo>
                  <a:lnTo>
                    <a:pt x="227" y="252"/>
                  </a:lnTo>
                  <a:lnTo>
                    <a:pt x="234" y="227"/>
                  </a:lnTo>
                  <a:lnTo>
                    <a:pt x="240" y="202"/>
                  </a:lnTo>
                  <a:lnTo>
                    <a:pt x="244" y="177"/>
                  </a:lnTo>
                  <a:lnTo>
                    <a:pt x="248" y="152"/>
                  </a:lnTo>
                  <a:lnTo>
                    <a:pt x="248" y="152"/>
                  </a:lnTo>
                  <a:lnTo>
                    <a:pt x="248" y="128"/>
                  </a:lnTo>
                  <a:lnTo>
                    <a:pt x="248" y="101"/>
                  </a:lnTo>
                  <a:lnTo>
                    <a:pt x="244" y="74"/>
                  </a:lnTo>
                  <a:lnTo>
                    <a:pt x="242" y="63"/>
                  </a:lnTo>
                  <a:lnTo>
                    <a:pt x="238" y="51"/>
                  </a:lnTo>
                  <a:lnTo>
                    <a:pt x="232" y="40"/>
                  </a:lnTo>
                  <a:lnTo>
                    <a:pt x="227" y="30"/>
                  </a:lnTo>
                  <a:lnTo>
                    <a:pt x="219" y="21"/>
                  </a:lnTo>
                  <a:lnTo>
                    <a:pt x="211" y="13"/>
                  </a:lnTo>
                  <a:lnTo>
                    <a:pt x="200" y="8"/>
                  </a:lnTo>
                  <a:lnTo>
                    <a:pt x="187" y="4"/>
                  </a:lnTo>
                  <a:lnTo>
                    <a:pt x="173" y="0"/>
                  </a:lnTo>
                  <a:lnTo>
                    <a:pt x="156" y="0"/>
                  </a:lnTo>
                  <a:lnTo>
                    <a:pt x="156" y="0"/>
                  </a:lnTo>
                  <a:close/>
                  <a:moveTo>
                    <a:pt x="68" y="40"/>
                  </a:moveTo>
                  <a:lnTo>
                    <a:pt x="68" y="40"/>
                  </a:lnTo>
                  <a:lnTo>
                    <a:pt x="68" y="42"/>
                  </a:lnTo>
                  <a:lnTo>
                    <a:pt x="68" y="46"/>
                  </a:lnTo>
                  <a:lnTo>
                    <a:pt x="63" y="49"/>
                  </a:lnTo>
                  <a:lnTo>
                    <a:pt x="63" y="49"/>
                  </a:lnTo>
                  <a:lnTo>
                    <a:pt x="61" y="49"/>
                  </a:lnTo>
                  <a:lnTo>
                    <a:pt x="59" y="49"/>
                  </a:lnTo>
                  <a:lnTo>
                    <a:pt x="57" y="48"/>
                  </a:lnTo>
                  <a:lnTo>
                    <a:pt x="57" y="48"/>
                  </a:lnTo>
                  <a:lnTo>
                    <a:pt x="59" y="44"/>
                  </a:lnTo>
                  <a:lnTo>
                    <a:pt x="61" y="42"/>
                  </a:lnTo>
                  <a:lnTo>
                    <a:pt x="68" y="40"/>
                  </a:lnTo>
                  <a:lnTo>
                    <a:pt x="68" y="40"/>
                  </a:lnTo>
                  <a:close/>
                  <a:moveTo>
                    <a:pt x="13" y="139"/>
                  </a:moveTo>
                  <a:lnTo>
                    <a:pt x="13" y="139"/>
                  </a:lnTo>
                  <a:lnTo>
                    <a:pt x="9" y="135"/>
                  </a:lnTo>
                  <a:lnTo>
                    <a:pt x="9" y="128"/>
                  </a:lnTo>
                  <a:lnTo>
                    <a:pt x="9" y="120"/>
                  </a:lnTo>
                  <a:lnTo>
                    <a:pt x="11" y="116"/>
                  </a:lnTo>
                  <a:lnTo>
                    <a:pt x="11" y="116"/>
                  </a:lnTo>
                  <a:lnTo>
                    <a:pt x="13" y="120"/>
                  </a:lnTo>
                  <a:lnTo>
                    <a:pt x="13" y="128"/>
                  </a:lnTo>
                  <a:lnTo>
                    <a:pt x="11" y="133"/>
                  </a:lnTo>
                  <a:lnTo>
                    <a:pt x="13" y="139"/>
                  </a:lnTo>
                  <a:lnTo>
                    <a:pt x="13" y="139"/>
                  </a:lnTo>
                  <a:close/>
                  <a:moveTo>
                    <a:pt x="53" y="59"/>
                  </a:moveTo>
                  <a:lnTo>
                    <a:pt x="53" y="59"/>
                  </a:lnTo>
                  <a:lnTo>
                    <a:pt x="55" y="59"/>
                  </a:lnTo>
                  <a:lnTo>
                    <a:pt x="55" y="61"/>
                  </a:lnTo>
                  <a:lnTo>
                    <a:pt x="55" y="61"/>
                  </a:lnTo>
                  <a:lnTo>
                    <a:pt x="51" y="69"/>
                  </a:lnTo>
                  <a:lnTo>
                    <a:pt x="46" y="74"/>
                  </a:lnTo>
                  <a:lnTo>
                    <a:pt x="38" y="80"/>
                  </a:lnTo>
                  <a:lnTo>
                    <a:pt x="28" y="82"/>
                  </a:lnTo>
                  <a:lnTo>
                    <a:pt x="28" y="82"/>
                  </a:lnTo>
                  <a:lnTo>
                    <a:pt x="23" y="91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17" y="91"/>
                  </a:lnTo>
                  <a:lnTo>
                    <a:pt x="19" y="86"/>
                  </a:lnTo>
                  <a:lnTo>
                    <a:pt x="25" y="82"/>
                  </a:lnTo>
                  <a:lnTo>
                    <a:pt x="30" y="76"/>
                  </a:lnTo>
                  <a:lnTo>
                    <a:pt x="44" y="69"/>
                  </a:lnTo>
                  <a:lnTo>
                    <a:pt x="49" y="65"/>
                  </a:lnTo>
                  <a:lnTo>
                    <a:pt x="53" y="59"/>
                  </a:lnTo>
                  <a:lnTo>
                    <a:pt x="53" y="59"/>
                  </a:lnTo>
                  <a:close/>
                  <a:moveTo>
                    <a:pt x="46" y="91"/>
                  </a:moveTo>
                  <a:lnTo>
                    <a:pt x="46" y="91"/>
                  </a:lnTo>
                  <a:lnTo>
                    <a:pt x="44" y="90"/>
                  </a:lnTo>
                  <a:lnTo>
                    <a:pt x="42" y="88"/>
                  </a:lnTo>
                  <a:lnTo>
                    <a:pt x="42" y="86"/>
                  </a:lnTo>
                  <a:lnTo>
                    <a:pt x="42" y="82"/>
                  </a:lnTo>
                  <a:lnTo>
                    <a:pt x="42" y="82"/>
                  </a:lnTo>
                  <a:lnTo>
                    <a:pt x="46" y="84"/>
                  </a:lnTo>
                  <a:lnTo>
                    <a:pt x="47" y="86"/>
                  </a:lnTo>
                  <a:lnTo>
                    <a:pt x="46" y="91"/>
                  </a:lnTo>
                  <a:lnTo>
                    <a:pt x="46" y="91"/>
                  </a:lnTo>
                  <a:close/>
                  <a:moveTo>
                    <a:pt x="32" y="93"/>
                  </a:moveTo>
                  <a:lnTo>
                    <a:pt x="32" y="93"/>
                  </a:lnTo>
                  <a:lnTo>
                    <a:pt x="30" y="99"/>
                  </a:lnTo>
                  <a:lnTo>
                    <a:pt x="23" y="103"/>
                  </a:lnTo>
                  <a:lnTo>
                    <a:pt x="23" y="103"/>
                  </a:lnTo>
                  <a:lnTo>
                    <a:pt x="25" y="97"/>
                  </a:lnTo>
                  <a:lnTo>
                    <a:pt x="26" y="93"/>
                  </a:lnTo>
                  <a:lnTo>
                    <a:pt x="28" y="91"/>
                  </a:lnTo>
                  <a:lnTo>
                    <a:pt x="32" y="93"/>
                  </a:lnTo>
                  <a:lnTo>
                    <a:pt x="32" y="93"/>
                  </a:lnTo>
                  <a:close/>
                  <a:moveTo>
                    <a:pt x="42" y="95"/>
                  </a:moveTo>
                  <a:lnTo>
                    <a:pt x="42" y="95"/>
                  </a:lnTo>
                  <a:lnTo>
                    <a:pt x="46" y="97"/>
                  </a:lnTo>
                  <a:lnTo>
                    <a:pt x="46" y="101"/>
                  </a:lnTo>
                  <a:lnTo>
                    <a:pt x="46" y="109"/>
                  </a:lnTo>
                  <a:lnTo>
                    <a:pt x="46" y="109"/>
                  </a:lnTo>
                  <a:lnTo>
                    <a:pt x="34" y="118"/>
                  </a:lnTo>
                  <a:lnTo>
                    <a:pt x="28" y="122"/>
                  </a:lnTo>
                  <a:lnTo>
                    <a:pt x="21" y="124"/>
                  </a:lnTo>
                  <a:lnTo>
                    <a:pt x="21" y="124"/>
                  </a:lnTo>
                  <a:lnTo>
                    <a:pt x="30" y="109"/>
                  </a:lnTo>
                  <a:lnTo>
                    <a:pt x="42" y="95"/>
                  </a:lnTo>
                  <a:lnTo>
                    <a:pt x="42" y="95"/>
                  </a:lnTo>
                  <a:close/>
                  <a:moveTo>
                    <a:pt x="26" y="164"/>
                  </a:moveTo>
                  <a:lnTo>
                    <a:pt x="26" y="164"/>
                  </a:lnTo>
                  <a:lnTo>
                    <a:pt x="28" y="156"/>
                  </a:lnTo>
                  <a:lnTo>
                    <a:pt x="32" y="150"/>
                  </a:lnTo>
                  <a:lnTo>
                    <a:pt x="36" y="147"/>
                  </a:lnTo>
                  <a:lnTo>
                    <a:pt x="38" y="139"/>
                  </a:lnTo>
                  <a:lnTo>
                    <a:pt x="38" y="139"/>
                  </a:lnTo>
                  <a:lnTo>
                    <a:pt x="38" y="137"/>
                  </a:lnTo>
                  <a:lnTo>
                    <a:pt x="38" y="137"/>
                  </a:lnTo>
                  <a:lnTo>
                    <a:pt x="34" y="137"/>
                  </a:lnTo>
                  <a:lnTo>
                    <a:pt x="30" y="139"/>
                  </a:lnTo>
                  <a:lnTo>
                    <a:pt x="26" y="141"/>
                  </a:lnTo>
                  <a:lnTo>
                    <a:pt x="25" y="139"/>
                  </a:lnTo>
                  <a:lnTo>
                    <a:pt x="25" y="139"/>
                  </a:lnTo>
                  <a:lnTo>
                    <a:pt x="34" y="128"/>
                  </a:lnTo>
                  <a:lnTo>
                    <a:pt x="38" y="124"/>
                  </a:lnTo>
                  <a:lnTo>
                    <a:pt x="46" y="120"/>
                  </a:lnTo>
                  <a:lnTo>
                    <a:pt x="46" y="120"/>
                  </a:lnTo>
                  <a:lnTo>
                    <a:pt x="47" y="135"/>
                  </a:lnTo>
                  <a:lnTo>
                    <a:pt x="51" y="152"/>
                  </a:lnTo>
                  <a:lnTo>
                    <a:pt x="51" y="152"/>
                  </a:lnTo>
                  <a:lnTo>
                    <a:pt x="46" y="158"/>
                  </a:lnTo>
                  <a:lnTo>
                    <a:pt x="40" y="160"/>
                  </a:lnTo>
                  <a:lnTo>
                    <a:pt x="26" y="164"/>
                  </a:lnTo>
                  <a:lnTo>
                    <a:pt x="26" y="164"/>
                  </a:lnTo>
                  <a:close/>
                  <a:moveTo>
                    <a:pt x="49" y="194"/>
                  </a:moveTo>
                  <a:lnTo>
                    <a:pt x="49" y="194"/>
                  </a:lnTo>
                  <a:lnTo>
                    <a:pt x="47" y="194"/>
                  </a:lnTo>
                  <a:lnTo>
                    <a:pt x="46" y="192"/>
                  </a:lnTo>
                  <a:lnTo>
                    <a:pt x="46" y="189"/>
                  </a:lnTo>
                  <a:lnTo>
                    <a:pt x="51" y="189"/>
                  </a:lnTo>
                  <a:lnTo>
                    <a:pt x="51" y="189"/>
                  </a:lnTo>
                  <a:lnTo>
                    <a:pt x="51" y="192"/>
                  </a:lnTo>
                  <a:lnTo>
                    <a:pt x="49" y="194"/>
                  </a:lnTo>
                  <a:lnTo>
                    <a:pt x="49" y="194"/>
                  </a:lnTo>
                  <a:close/>
                  <a:moveTo>
                    <a:pt x="40" y="179"/>
                  </a:moveTo>
                  <a:lnTo>
                    <a:pt x="40" y="179"/>
                  </a:lnTo>
                  <a:lnTo>
                    <a:pt x="42" y="175"/>
                  </a:lnTo>
                  <a:lnTo>
                    <a:pt x="44" y="171"/>
                  </a:lnTo>
                  <a:lnTo>
                    <a:pt x="46" y="168"/>
                  </a:lnTo>
                  <a:lnTo>
                    <a:pt x="49" y="166"/>
                  </a:lnTo>
                  <a:lnTo>
                    <a:pt x="53" y="166"/>
                  </a:lnTo>
                  <a:lnTo>
                    <a:pt x="55" y="168"/>
                  </a:lnTo>
                  <a:lnTo>
                    <a:pt x="59" y="171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1" y="179"/>
                  </a:lnTo>
                  <a:lnTo>
                    <a:pt x="40" y="179"/>
                  </a:lnTo>
                  <a:lnTo>
                    <a:pt x="40" y="179"/>
                  </a:lnTo>
                  <a:close/>
                  <a:moveTo>
                    <a:pt x="63" y="192"/>
                  </a:moveTo>
                  <a:lnTo>
                    <a:pt x="63" y="192"/>
                  </a:lnTo>
                  <a:lnTo>
                    <a:pt x="63" y="191"/>
                  </a:lnTo>
                  <a:lnTo>
                    <a:pt x="65" y="189"/>
                  </a:lnTo>
                  <a:lnTo>
                    <a:pt x="66" y="187"/>
                  </a:lnTo>
                  <a:lnTo>
                    <a:pt x="66" y="187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0" y="191"/>
                  </a:lnTo>
                  <a:lnTo>
                    <a:pt x="68" y="192"/>
                  </a:lnTo>
                  <a:lnTo>
                    <a:pt x="63" y="192"/>
                  </a:lnTo>
                  <a:lnTo>
                    <a:pt x="63" y="192"/>
                  </a:lnTo>
                  <a:close/>
                  <a:moveTo>
                    <a:pt x="46" y="351"/>
                  </a:moveTo>
                  <a:lnTo>
                    <a:pt x="46" y="351"/>
                  </a:lnTo>
                  <a:lnTo>
                    <a:pt x="46" y="349"/>
                  </a:lnTo>
                  <a:lnTo>
                    <a:pt x="47" y="347"/>
                  </a:lnTo>
                  <a:lnTo>
                    <a:pt x="55" y="345"/>
                  </a:lnTo>
                  <a:lnTo>
                    <a:pt x="55" y="345"/>
                  </a:lnTo>
                  <a:lnTo>
                    <a:pt x="53" y="349"/>
                  </a:lnTo>
                  <a:lnTo>
                    <a:pt x="51" y="351"/>
                  </a:lnTo>
                  <a:lnTo>
                    <a:pt x="49" y="353"/>
                  </a:lnTo>
                  <a:lnTo>
                    <a:pt x="46" y="351"/>
                  </a:lnTo>
                  <a:lnTo>
                    <a:pt x="46" y="351"/>
                  </a:lnTo>
                  <a:close/>
                  <a:moveTo>
                    <a:pt x="32" y="345"/>
                  </a:moveTo>
                  <a:lnTo>
                    <a:pt x="32" y="345"/>
                  </a:lnTo>
                  <a:lnTo>
                    <a:pt x="26" y="341"/>
                  </a:lnTo>
                  <a:lnTo>
                    <a:pt x="26" y="341"/>
                  </a:lnTo>
                  <a:lnTo>
                    <a:pt x="32" y="335"/>
                  </a:lnTo>
                  <a:lnTo>
                    <a:pt x="42" y="330"/>
                  </a:lnTo>
                  <a:lnTo>
                    <a:pt x="53" y="328"/>
                  </a:lnTo>
                  <a:lnTo>
                    <a:pt x="57" y="330"/>
                  </a:lnTo>
                  <a:lnTo>
                    <a:pt x="63" y="332"/>
                  </a:lnTo>
                  <a:lnTo>
                    <a:pt x="63" y="332"/>
                  </a:lnTo>
                  <a:lnTo>
                    <a:pt x="49" y="339"/>
                  </a:lnTo>
                  <a:lnTo>
                    <a:pt x="32" y="345"/>
                  </a:lnTo>
                  <a:lnTo>
                    <a:pt x="32" y="345"/>
                  </a:lnTo>
                  <a:close/>
                  <a:moveTo>
                    <a:pt x="74" y="358"/>
                  </a:moveTo>
                  <a:lnTo>
                    <a:pt x="74" y="358"/>
                  </a:lnTo>
                  <a:lnTo>
                    <a:pt x="74" y="356"/>
                  </a:lnTo>
                  <a:lnTo>
                    <a:pt x="76" y="354"/>
                  </a:lnTo>
                  <a:lnTo>
                    <a:pt x="80" y="353"/>
                  </a:lnTo>
                  <a:lnTo>
                    <a:pt x="80" y="353"/>
                  </a:lnTo>
                  <a:lnTo>
                    <a:pt x="78" y="356"/>
                  </a:lnTo>
                  <a:lnTo>
                    <a:pt x="76" y="358"/>
                  </a:lnTo>
                  <a:lnTo>
                    <a:pt x="74" y="358"/>
                  </a:lnTo>
                  <a:lnTo>
                    <a:pt x="74" y="358"/>
                  </a:lnTo>
                  <a:close/>
                  <a:moveTo>
                    <a:pt x="70" y="347"/>
                  </a:moveTo>
                  <a:lnTo>
                    <a:pt x="70" y="347"/>
                  </a:lnTo>
                  <a:lnTo>
                    <a:pt x="72" y="341"/>
                  </a:lnTo>
                  <a:lnTo>
                    <a:pt x="78" y="337"/>
                  </a:lnTo>
                  <a:lnTo>
                    <a:pt x="84" y="337"/>
                  </a:lnTo>
                  <a:lnTo>
                    <a:pt x="89" y="339"/>
                  </a:lnTo>
                  <a:lnTo>
                    <a:pt x="89" y="339"/>
                  </a:lnTo>
                  <a:lnTo>
                    <a:pt x="87" y="343"/>
                  </a:lnTo>
                  <a:lnTo>
                    <a:pt x="82" y="345"/>
                  </a:lnTo>
                  <a:lnTo>
                    <a:pt x="70" y="347"/>
                  </a:lnTo>
                  <a:lnTo>
                    <a:pt x="70" y="347"/>
                  </a:lnTo>
                  <a:close/>
                  <a:moveTo>
                    <a:pt x="99" y="351"/>
                  </a:moveTo>
                  <a:lnTo>
                    <a:pt x="99" y="351"/>
                  </a:lnTo>
                  <a:lnTo>
                    <a:pt x="99" y="347"/>
                  </a:lnTo>
                  <a:lnTo>
                    <a:pt x="101" y="345"/>
                  </a:lnTo>
                  <a:lnTo>
                    <a:pt x="103" y="343"/>
                  </a:lnTo>
                  <a:lnTo>
                    <a:pt x="103" y="339"/>
                  </a:lnTo>
                  <a:lnTo>
                    <a:pt x="103" y="339"/>
                  </a:lnTo>
                  <a:lnTo>
                    <a:pt x="120" y="341"/>
                  </a:lnTo>
                  <a:lnTo>
                    <a:pt x="120" y="341"/>
                  </a:lnTo>
                  <a:lnTo>
                    <a:pt x="118" y="345"/>
                  </a:lnTo>
                  <a:lnTo>
                    <a:pt x="112" y="349"/>
                  </a:lnTo>
                  <a:lnTo>
                    <a:pt x="99" y="351"/>
                  </a:lnTo>
                  <a:lnTo>
                    <a:pt x="99" y="351"/>
                  </a:lnTo>
                  <a:close/>
                  <a:moveTo>
                    <a:pt x="152" y="341"/>
                  </a:moveTo>
                  <a:lnTo>
                    <a:pt x="152" y="341"/>
                  </a:lnTo>
                  <a:lnTo>
                    <a:pt x="154" y="337"/>
                  </a:lnTo>
                  <a:lnTo>
                    <a:pt x="160" y="335"/>
                  </a:lnTo>
                  <a:lnTo>
                    <a:pt x="160" y="335"/>
                  </a:lnTo>
                  <a:lnTo>
                    <a:pt x="158" y="339"/>
                  </a:lnTo>
                  <a:lnTo>
                    <a:pt x="152" y="341"/>
                  </a:lnTo>
                  <a:lnTo>
                    <a:pt x="152" y="341"/>
                  </a:lnTo>
                  <a:close/>
                  <a:moveTo>
                    <a:pt x="185" y="314"/>
                  </a:moveTo>
                  <a:lnTo>
                    <a:pt x="185" y="314"/>
                  </a:lnTo>
                  <a:lnTo>
                    <a:pt x="185" y="312"/>
                  </a:lnTo>
                  <a:lnTo>
                    <a:pt x="185" y="309"/>
                  </a:lnTo>
                  <a:lnTo>
                    <a:pt x="188" y="307"/>
                  </a:lnTo>
                  <a:lnTo>
                    <a:pt x="190" y="305"/>
                  </a:lnTo>
                  <a:lnTo>
                    <a:pt x="190" y="305"/>
                  </a:lnTo>
                  <a:lnTo>
                    <a:pt x="190" y="309"/>
                  </a:lnTo>
                  <a:lnTo>
                    <a:pt x="188" y="311"/>
                  </a:lnTo>
                  <a:lnTo>
                    <a:pt x="187" y="312"/>
                  </a:lnTo>
                  <a:lnTo>
                    <a:pt x="185" y="314"/>
                  </a:lnTo>
                  <a:lnTo>
                    <a:pt x="185" y="314"/>
                  </a:lnTo>
                  <a:close/>
                  <a:moveTo>
                    <a:pt x="187" y="303"/>
                  </a:moveTo>
                  <a:lnTo>
                    <a:pt x="187" y="303"/>
                  </a:lnTo>
                  <a:lnTo>
                    <a:pt x="175" y="312"/>
                  </a:lnTo>
                  <a:lnTo>
                    <a:pt x="164" y="322"/>
                  </a:lnTo>
                  <a:lnTo>
                    <a:pt x="148" y="330"/>
                  </a:lnTo>
                  <a:lnTo>
                    <a:pt x="137" y="335"/>
                  </a:lnTo>
                  <a:lnTo>
                    <a:pt x="137" y="335"/>
                  </a:lnTo>
                  <a:lnTo>
                    <a:pt x="118" y="335"/>
                  </a:lnTo>
                  <a:lnTo>
                    <a:pt x="95" y="333"/>
                  </a:lnTo>
                  <a:lnTo>
                    <a:pt x="74" y="330"/>
                  </a:lnTo>
                  <a:lnTo>
                    <a:pt x="66" y="326"/>
                  </a:lnTo>
                  <a:lnTo>
                    <a:pt x="63" y="322"/>
                  </a:lnTo>
                  <a:lnTo>
                    <a:pt x="63" y="322"/>
                  </a:lnTo>
                  <a:lnTo>
                    <a:pt x="63" y="314"/>
                  </a:lnTo>
                  <a:lnTo>
                    <a:pt x="63" y="309"/>
                  </a:lnTo>
                  <a:lnTo>
                    <a:pt x="65" y="303"/>
                  </a:lnTo>
                  <a:lnTo>
                    <a:pt x="68" y="295"/>
                  </a:lnTo>
                  <a:lnTo>
                    <a:pt x="84" y="274"/>
                  </a:lnTo>
                  <a:lnTo>
                    <a:pt x="84" y="274"/>
                  </a:lnTo>
                  <a:lnTo>
                    <a:pt x="103" y="278"/>
                  </a:lnTo>
                  <a:lnTo>
                    <a:pt x="118" y="278"/>
                  </a:lnTo>
                  <a:lnTo>
                    <a:pt x="133" y="276"/>
                  </a:lnTo>
                  <a:lnTo>
                    <a:pt x="147" y="271"/>
                  </a:lnTo>
                  <a:lnTo>
                    <a:pt x="158" y="263"/>
                  </a:lnTo>
                  <a:lnTo>
                    <a:pt x="167" y="252"/>
                  </a:lnTo>
                  <a:lnTo>
                    <a:pt x="175" y="236"/>
                  </a:lnTo>
                  <a:lnTo>
                    <a:pt x="179" y="221"/>
                  </a:lnTo>
                  <a:lnTo>
                    <a:pt x="179" y="221"/>
                  </a:lnTo>
                  <a:lnTo>
                    <a:pt x="181" y="206"/>
                  </a:lnTo>
                  <a:lnTo>
                    <a:pt x="181" y="192"/>
                  </a:lnTo>
                  <a:lnTo>
                    <a:pt x="177" y="177"/>
                  </a:lnTo>
                  <a:lnTo>
                    <a:pt x="171" y="168"/>
                  </a:lnTo>
                  <a:lnTo>
                    <a:pt x="171" y="168"/>
                  </a:lnTo>
                  <a:lnTo>
                    <a:pt x="160" y="173"/>
                  </a:lnTo>
                  <a:lnTo>
                    <a:pt x="152" y="179"/>
                  </a:lnTo>
                  <a:lnTo>
                    <a:pt x="145" y="187"/>
                  </a:lnTo>
                  <a:lnTo>
                    <a:pt x="137" y="191"/>
                  </a:lnTo>
                  <a:lnTo>
                    <a:pt x="137" y="191"/>
                  </a:lnTo>
                  <a:lnTo>
                    <a:pt x="126" y="192"/>
                  </a:lnTo>
                  <a:lnTo>
                    <a:pt x="114" y="194"/>
                  </a:lnTo>
                  <a:lnTo>
                    <a:pt x="105" y="194"/>
                  </a:lnTo>
                  <a:lnTo>
                    <a:pt x="97" y="192"/>
                  </a:lnTo>
                  <a:lnTo>
                    <a:pt x="87" y="189"/>
                  </a:lnTo>
                  <a:lnTo>
                    <a:pt x="80" y="185"/>
                  </a:lnTo>
                  <a:lnTo>
                    <a:pt x="74" y="179"/>
                  </a:lnTo>
                  <a:lnTo>
                    <a:pt x="68" y="171"/>
                  </a:lnTo>
                  <a:lnTo>
                    <a:pt x="63" y="164"/>
                  </a:lnTo>
                  <a:lnTo>
                    <a:pt x="59" y="154"/>
                  </a:lnTo>
                  <a:lnTo>
                    <a:pt x="53" y="135"/>
                  </a:lnTo>
                  <a:lnTo>
                    <a:pt x="51" y="114"/>
                  </a:lnTo>
                  <a:lnTo>
                    <a:pt x="53" y="90"/>
                  </a:lnTo>
                  <a:lnTo>
                    <a:pt x="53" y="90"/>
                  </a:lnTo>
                  <a:lnTo>
                    <a:pt x="57" y="76"/>
                  </a:lnTo>
                  <a:lnTo>
                    <a:pt x="65" y="63"/>
                  </a:lnTo>
                  <a:lnTo>
                    <a:pt x="72" y="49"/>
                  </a:lnTo>
                  <a:lnTo>
                    <a:pt x="82" y="40"/>
                  </a:lnTo>
                  <a:lnTo>
                    <a:pt x="82" y="40"/>
                  </a:lnTo>
                  <a:lnTo>
                    <a:pt x="91" y="30"/>
                  </a:lnTo>
                  <a:lnTo>
                    <a:pt x="101" y="25"/>
                  </a:lnTo>
                  <a:lnTo>
                    <a:pt x="114" y="19"/>
                  </a:lnTo>
                  <a:lnTo>
                    <a:pt x="127" y="13"/>
                  </a:lnTo>
                  <a:lnTo>
                    <a:pt x="127" y="13"/>
                  </a:lnTo>
                  <a:lnTo>
                    <a:pt x="145" y="9"/>
                  </a:lnTo>
                  <a:lnTo>
                    <a:pt x="156" y="8"/>
                  </a:lnTo>
                  <a:lnTo>
                    <a:pt x="156" y="8"/>
                  </a:lnTo>
                  <a:lnTo>
                    <a:pt x="166" y="8"/>
                  </a:lnTo>
                  <a:lnTo>
                    <a:pt x="175" y="8"/>
                  </a:lnTo>
                  <a:lnTo>
                    <a:pt x="190" y="13"/>
                  </a:lnTo>
                  <a:lnTo>
                    <a:pt x="204" y="23"/>
                  </a:lnTo>
                  <a:lnTo>
                    <a:pt x="213" y="32"/>
                  </a:lnTo>
                  <a:lnTo>
                    <a:pt x="213" y="32"/>
                  </a:lnTo>
                  <a:lnTo>
                    <a:pt x="221" y="42"/>
                  </a:lnTo>
                  <a:lnTo>
                    <a:pt x="225" y="49"/>
                  </a:lnTo>
                  <a:lnTo>
                    <a:pt x="230" y="65"/>
                  </a:lnTo>
                  <a:lnTo>
                    <a:pt x="230" y="65"/>
                  </a:lnTo>
                  <a:lnTo>
                    <a:pt x="234" y="78"/>
                  </a:lnTo>
                  <a:lnTo>
                    <a:pt x="238" y="93"/>
                  </a:lnTo>
                  <a:lnTo>
                    <a:pt x="240" y="124"/>
                  </a:lnTo>
                  <a:lnTo>
                    <a:pt x="238" y="158"/>
                  </a:lnTo>
                  <a:lnTo>
                    <a:pt x="234" y="192"/>
                  </a:lnTo>
                  <a:lnTo>
                    <a:pt x="227" y="225"/>
                  </a:lnTo>
                  <a:lnTo>
                    <a:pt x="215" y="255"/>
                  </a:lnTo>
                  <a:lnTo>
                    <a:pt x="209" y="269"/>
                  </a:lnTo>
                  <a:lnTo>
                    <a:pt x="202" y="282"/>
                  </a:lnTo>
                  <a:lnTo>
                    <a:pt x="194" y="293"/>
                  </a:lnTo>
                  <a:lnTo>
                    <a:pt x="187" y="303"/>
                  </a:lnTo>
                  <a:lnTo>
                    <a:pt x="187" y="303"/>
                  </a:lnTo>
                  <a:close/>
                  <a:moveTo>
                    <a:pt x="152" y="221"/>
                  </a:moveTo>
                  <a:lnTo>
                    <a:pt x="152" y="221"/>
                  </a:lnTo>
                  <a:lnTo>
                    <a:pt x="156" y="215"/>
                  </a:lnTo>
                  <a:lnTo>
                    <a:pt x="162" y="211"/>
                  </a:lnTo>
                  <a:lnTo>
                    <a:pt x="166" y="208"/>
                  </a:lnTo>
                  <a:lnTo>
                    <a:pt x="167" y="200"/>
                  </a:lnTo>
                  <a:lnTo>
                    <a:pt x="167" y="200"/>
                  </a:lnTo>
                  <a:lnTo>
                    <a:pt x="169" y="204"/>
                  </a:lnTo>
                  <a:lnTo>
                    <a:pt x="171" y="208"/>
                  </a:lnTo>
                  <a:lnTo>
                    <a:pt x="169" y="210"/>
                  </a:lnTo>
                  <a:lnTo>
                    <a:pt x="167" y="213"/>
                  </a:lnTo>
                  <a:lnTo>
                    <a:pt x="160" y="217"/>
                  </a:lnTo>
                  <a:lnTo>
                    <a:pt x="152" y="221"/>
                  </a:lnTo>
                  <a:lnTo>
                    <a:pt x="152" y="221"/>
                  </a:lnTo>
                  <a:close/>
                  <a:moveTo>
                    <a:pt x="164" y="238"/>
                  </a:moveTo>
                  <a:lnTo>
                    <a:pt x="164" y="238"/>
                  </a:lnTo>
                  <a:lnTo>
                    <a:pt x="162" y="238"/>
                  </a:lnTo>
                  <a:lnTo>
                    <a:pt x="162" y="236"/>
                  </a:lnTo>
                  <a:lnTo>
                    <a:pt x="164" y="232"/>
                  </a:lnTo>
                  <a:lnTo>
                    <a:pt x="164" y="232"/>
                  </a:lnTo>
                  <a:lnTo>
                    <a:pt x="166" y="232"/>
                  </a:lnTo>
                  <a:lnTo>
                    <a:pt x="166" y="234"/>
                  </a:lnTo>
                  <a:lnTo>
                    <a:pt x="164" y="238"/>
                  </a:lnTo>
                  <a:lnTo>
                    <a:pt x="164" y="238"/>
                  </a:lnTo>
                  <a:close/>
                  <a:moveTo>
                    <a:pt x="152" y="196"/>
                  </a:moveTo>
                  <a:lnTo>
                    <a:pt x="152" y="196"/>
                  </a:lnTo>
                  <a:lnTo>
                    <a:pt x="154" y="191"/>
                  </a:lnTo>
                  <a:lnTo>
                    <a:pt x="158" y="185"/>
                  </a:lnTo>
                  <a:lnTo>
                    <a:pt x="164" y="183"/>
                  </a:lnTo>
                  <a:lnTo>
                    <a:pt x="167" y="181"/>
                  </a:lnTo>
                  <a:lnTo>
                    <a:pt x="167" y="181"/>
                  </a:lnTo>
                  <a:lnTo>
                    <a:pt x="166" y="187"/>
                  </a:lnTo>
                  <a:lnTo>
                    <a:pt x="162" y="191"/>
                  </a:lnTo>
                  <a:lnTo>
                    <a:pt x="152" y="196"/>
                  </a:lnTo>
                  <a:lnTo>
                    <a:pt x="152" y="196"/>
                  </a:lnTo>
                  <a:close/>
                  <a:moveTo>
                    <a:pt x="135" y="63"/>
                  </a:moveTo>
                  <a:lnTo>
                    <a:pt x="135" y="63"/>
                  </a:lnTo>
                  <a:lnTo>
                    <a:pt x="126" y="67"/>
                  </a:lnTo>
                  <a:lnTo>
                    <a:pt x="114" y="72"/>
                  </a:lnTo>
                  <a:lnTo>
                    <a:pt x="107" y="80"/>
                  </a:lnTo>
                  <a:lnTo>
                    <a:pt x="99" y="90"/>
                  </a:lnTo>
                  <a:lnTo>
                    <a:pt x="93" y="99"/>
                  </a:lnTo>
                  <a:lnTo>
                    <a:pt x="91" y="110"/>
                  </a:lnTo>
                  <a:lnTo>
                    <a:pt x="93" y="122"/>
                  </a:lnTo>
                  <a:lnTo>
                    <a:pt x="97" y="128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105" y="137"/>
                  </a:lnTo>
                  <a:lnTo>
                    <a:pt x="112" y="141"/>
                  </a:lnTo>
                  <a:lnTo>
                    <a:pt x="122" y="145"/>
                  </a:lnTo>
                  <a:lnTo>
                    <a:pt x="133" y="145"/>
                  </a:lnTo>
                  <a:lnTo>
                    <a:pt x="133" y="145"/>
                  </a:lnTo>
                  <a:lnTo>
                    <a:pt x="139" y="143"/>
                  </a:lnTo>
                  <a:lnTo>
                    <a:pt x="147" y="141"/>
                  </a:lnTo>
                  <a:lnTo>
                    <a:pt x="162" y="131"/>
                  </a:lnTo>
                  <a:lnTo>
                    <a:pt x="173" y="122"/>
                  </a:lnTo>
                  <a:lnTo>
                    <a:pt x="179" y="116"/>
                  </a:lnTo>
                  <a:lnTo>
                    <a:pt x="181" y="110"/>
                  </a:lnTo>
                  <a:lnTo>
                    <a:pt x="181" y="110"/>
                  </a:lnTo>
                  <a:lnTo>
                    <a:pt x="181" y="101"/>
                  </a:lnTo>
                  <a:lnTo>
                    <a:pt x="179" y="90"/>
                  </a:lnTo>
                  <a:lnTo>
                    <a:pt x="175" y="82"/>
                  </a:lnTo>
                  <a:lnTo>
                    <a:pt x="169" y="74"/>
                  </a:lnTo>
                  <a:lnTo>
                    <a:pt x="162" y="69"/>
                  </a:lnTo>
                  <a:lnTo>
                    <a:pt x="152" y="65"/>
                  </a:lnTo>
                  <a:lnTo>
                    <a:pt x="143" y="63"/>
                  </a:lnTo>
                  <a:lnTo>
                    <a:pt x="135" y="63"/>
                  </a:lnTo>
                  <a:lnTo>
                    <a:pt x="135" y="63"/>
                  </a:lnTo>
                  <a:close/>
                  <a:moveTo>
                    <a:pt x="143" y="70"/>
                  </a:moveTo>
                  <a:lnTo>
                    <a:pt x="143" y="70"/>
                  </a:lnTo>
                  <a:lnTo>
                    <a:pt x="147" y="72"/>
                  </a:lnTo>
                  <a:lnTo>
                    <a:pt x="152" y="74"/>
                  </a:lnTo>
                  <a:lnTo>
                    <a:pt x="156" y="74"/>
                  </a:lnTo>
                  <a:lnTo>
                    <a:pt x="160" y="78"/>
                  </a:lnTo>
                  <a:lnTo>
                    <a:pt x="160" y="78"/>
                  </a:lnTo>
                  <a:lnTo>
                    <a:pt x="156" y="82"/>
                  </a:lnTo>
                  <a:lnTo>
                    <a:pt x="152" y="82"/>
                  </a:lnTo>
                  <a:lnTo>
                    <a:pt x="147" y="82"/>
                  </a:lnTo>
                  <a:lnTo>
                    <a:pt x="141" y="80"/>
                  </a:lnTo>
                  <a:lnTo>
                    <a:pt x="141" y="80"/>
                  </a:lnTo>
                  <a:lnTo>
                    <a:pt x="141" y="74"/>
                  </a:lnTo>
                  <a:lnTo>
                    <a:pt x="143" y="70"/>
                  </a:lnTo>
                  <a:lnTo>
                    <a:pt x="143" y="70"/>
                  </a:lnTo>
                  <a:close/>
                  <a:moveTo>
                    <a:pt x="148" y="122"/>
                  </a:moveTo>
                  <a:lnTo>
                    <a:pt x="148" y="122"/>
                  </a:lnTo>
                  <a:lnTo>
                    <a:pt x="145" y="126"/>
                  </a:lnTo>
                  <a:lnTo>
                    <a:pt x="141" y="131"/>
                  </a:lnTo>
                  <a:lnTo>
                    <a:pt x="135" y="133"/>
                  </a:lnTo>
                  <a:lnTo>
                    <a:pt x="129" y="135"/>
                  </a:lnTo>
                  <a:lnTo>
                    <a:pt x="124" y="135"/>
                  </a:lnTo>
                  <a:lnTo>
                    <a:pt x="118" y="135"/>
                  </a:lnTo>
                  <a:lnTo>
                    <a:pt x="112" y="133"/>
                  </a:lnTo>
                  <a:lnTo>
                    <a:pt x="107" y="130"/>
                  </a:lnTo>
                  <a:lnTo>
                    <a:pt x="107" y="130"/>
                  </a:lnTo>
                  <a:lnTo>
                    <a:pt x="101" y="122"/>
                  </a:lnTo>
                  <a:lnTo>
                    <a:pt x="99" y="114"/>
                  </a:lnTo>
                  <a:lnTo>
                    <a:pt x="99" y="107"/>
                  </a:lnTo>
                  <a:lnTo>
                    <a:pt x="101" y="99"/>
                  </a:lnTo>
                  <a:lnTo>
                    <a:pt x="105" y="91"/>
                  </a:lnTo>
                  <a:lnTo>
                    <a:pt x="110" y="84"/>
                  </a:lnTo>
                  <a:lnTo>
                    <a:pt x="116" y="78"/>
                  </a:lnTo>
                  <a:lnTo>
                    <a:pt x="122" y="76"/>
                  </a:lnTo>
                  <a:lnTo>
                    <a:pt x="122" y="76"/>
                  </a:lnTo>
                  <a:lnTo>
                    <a:pt x="127" y="76"/>
                  </a:lnTo>
                  <a:lnTo>
                    <a:pt x="135" y="78"/>
                  </a:lnTo>
                  <a:lnTo>
                    <a:pt x="139" y="84"/>
                  </a:lnTo>
                  <a:lnTo>
                    <a:pt x="145" y="90"/>
                  </a:lnTo>
                  <a:lnTo>
                    <a:pt x="147" y="97"/>
                  </a:lnTo>
                  <a:lnTo>
                    <a:pt x="148" y="105"/>
                  </a:lnTo>
                  <a:lnTo>
                    <a:pt x="150" y="112"/>
                  </a:lnTo>
                  <a:lnTo>
                    <a:pt x="148" y="122"/>
                  </a:lnTo>
                  <a:lnTo>
                    <a:pt x="148" y="122"/>
                  </a:lnTo>
                  <a:close/>
                  <a:moveTo>
                    <a:pt x="152" y="130"/>
                  </a:moveTo>
                  <a:lnTo>
                    <a:pt x="152" y="130"/>
                  </a:lnTo>
                  <a:lnTo>
                    <a:pt x="150" y="128"/>
                  </a:lnTo>
                  <a:lnTo>
                    <a:pt x="150" y="126"/>
                  </a:lnTo>
                  <a:lnTo>
                    <a:pt x="152" y="118"/>
                  </a:lnTo>
                  <a:lnTo>
                    <a:pt x="152" y="118"/>
                  </a:lnTo>
                  <a:lnTo>
                    <a:pt x="154" y="120"/>
                  </a:lnTo>
                  <a:lnTo>
                    <a:pt x="156" y="120"/>
                  </a:lnTo>
                  <a:lnTo>
                    <a:pt x="158" y="122"/>
                  </a:lnTo>
                  <a:lnTo>
                    <a:pt x="162" y="122"/>
                  </a:lnTo>
                  <a:lnTo>
                    <a:pt x="162" y="122"/>
                  </a:lnTo>
                  <a:lnTo>
                    <a:pt x="158" y="126"/>
                  </a:lnTo>
                  <a:lnTo>
                    <a:pt x="152" y="130"/>
                  </a:lnTo>
                  <a:lnTo>
                    <a:pt x="152" y="130"/>
                  </a:lnTo>
                  <a:close/>
                  <a:moveTo>
                    <a:pt x="169" y="95"/>
                  </a:moveTo>
                  <a:lnTo>
                    <a:pt x="169" y="95"/>
                  </a:lnTo>
                  <a:lnTo>
                    <a:pt x="166" y="95"/>
                  </a:lnTo>
                  <a:lnTo>
                    <a:pt x="166" y="90"/>
                  </a:lnTo>
                  <a:lnTo>
                    <a:pt x="169" y="90"/>
                  </a:lnTo>
                  <a:lnTo>
                    <a:pt x="169" y="9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38"/>
            <p:cNvSpPr>
              <a:spLocks noEditPoints="1"/>
            </p:cNvSpPr>
            <p:nvPr/>
          </p:nvSpPr>
          <p:spPr bwMode="auto">
            <a:xfrm>
              <a:off x="5006976" y="3430588"/>
              <a:ext cx="471488" cy="566738"/>
            </a:xfrm>
            <a:custGeom>
              <a:avLst/>
              <a:gdLst/>
              <a:ahLst/>
              <a:cxnLst>
                <a:cxn ang="0">
                  <a:pos x="198" y="137"/>
                </a:cxn>
                <a:cxn ang="0">
                  <a:pos x="123" y="130"/>
                </a:cxn>
                <a:cxn ang="0">
                  <a:pos x="219" y="94"/>
                </a:cxn>
                <a:cxn ang="0">
                  <a:pos x="255" y="21"/>
                </a:cxn>
                <a:cxn ang="0">
                  <a:pos x="123" y="10"/>
                </a:cxn>
                <a:cxn ang="0">
                  <a:pos x="22" y="101"/>
                </a:cxn>
                <a:cxn ang="0">
                  <a:pos x="1" y="242"/>
                </a:cxn>
                <a:cxn ang="0">
                  <a:pos x="59" y="340"/>
                </a:cxn>
                <a:cxn ang="0">
                  <a:pos x="198" y="349"/>
                </a:cxn>
                <a:cxn ang="0">
                  <a:pos x="285" y="284"/>
                </a:cxn>
                <a:cxn ang="0">
                  <a:pos x="280" y="181"/>
                </a:cxn>
                <a:cxn ang="0">
                  <a:pos x="160" y="88"/>
                </a:cxn>
                <a:cxn ang="0">
                  <a:pos x="186" y="94"/>
                </a:cxn>
                <a:cxn ang="0">
                  <a:pos x="190" y="75"/>
                </a:cxn>
                <a:cxn ang="0">
                  <a:pos x="221" y="80"/>
                </a:cxn>
                <a:cxn ang="0">
                  <a:pos x="114" y="31"/>
                </a:cxn>
                <a:cxn ang="0">
                  <a:pos x="99" y="31"/>
                </a:cxn>
                <a:cxn ang="0">
                  <a:pos x="95" y="31"/>
                </a:cxn>
                <a:cxn ang="0">
                  <a:pos x="102" y="44"/>
                </a:cxn>
                <a:cxn ang="0">
                  <a:pos x="51" y="71"/>
                </a:cxn>
                <a:cxn ang="0">
                  <a:pos x="66" y="92"/>
                </a:cxn>
                <a:cxn ang="0">
                  <a:pos x="60" y="109"/>
                </a:cxn>
                <a:cxn ang="0">
                  <a:pos x="60" y="109"/>
                </a:cxn>
                <a:cxn ang="0">
                  <a:pos x="43" y="141"/>
                </a:cxn>
                <a:cxn ang="0">
                  <a:pos x="22" y="149"/>
                </a:cxn>
                <a:cxn ang="0">
                  <a:pos x="41" y="166"/>
                </a:cxn>
                <a:cxn ang="0">
                  <a:pos x="11" y="197"/>
                </a:cxn>
                <a:cxn ang="0">
                  <a:pos x="38" y="214"/>
                </a:cxn>
                <a:cxn ang="0">
                  <a:pos x="36" y="198"/>
                </a:cxn>
                <a:cxn ang="0">
                  <a:pos x="7" y="227"/>
                </a:cxn>
                <a:cxn ang="0">
                  <a:pos x="40" y="231"/>
                </a:cxn>
                <a:cxn ang="0">
                  <a:pos x="38" y="225"/>
                </a:cxn>
                <a:cxn ang="0">
                  <a:pos x="26" y="261"/>
                </a:cxn>
                <a:cxn ang="0">
                  <a:pos x="53" y="275"/>
                </a:cxn>
                <a:cxn ang="0">
                  <a:pos x="41" y="279"/>
                </a:cxn>
                <a:cxn ang="0">
                  <a:pos x="72" y="305"/>
                </a:cxn>
                <a:cxn ang="0">
                  <a:pos x="60" y="290"/>
                </a:cxn>
                <a:cxn ang="0">
                  <a:pos x="85" y="326"/>
                </a:cxn>
                <a:cxn ang="0">
                  <a:pos x="99" y="322"/>
                </a:cxn>
                <a:cxn ang="0">
                  <a:pos x="232" y="326"/>
                </a:cxn>
                <a:cxn ang="0">
                  <a:pos x="80" y="296"/>
                </a:cxn>
                <a:cxn ang="0">
                  <a:pos x="57" y="145"/>
                </a:cxn>
                <a:cxn ang="0">
                  <a:pos x="154" y="21"/>
                </a:cxn>
                <a:cxn ang="0">
                  <a:pos x="255" y="31"/>
                </a:cxn>
                <a:cxn ang="0">
                  <a:pos x="234" y="75"/>
                </a:cxn>
                <a:cxn ang="0">
                  <a:pos x="165" y="71"/>
                </a:cxn>
                <a:cxn ang="0">
                  <a:pos x="118" y="176"/>
                </a:cxn>
                <a:cxn ang="0">
                  <a:pos x="234" y="155"/>
                </a:cxn>
                <a:cxn ang="0">
                  <a:pos x="280" y="263"/>
                </a:cxn>
                <a:cxn ang="0">
                  <a:pos x="144" y="210"/>
                </a:cxn>
                <a:cxn ang="0">
                  <a:pos x="144" y="277"/>
                </a:cxn>
                <a:cxn ang="0">
                  <a:pos x="221" y="267"/>
                </a:cxn>
                <a:cxn ang="0">
                  <a:pos x="202" y="202"/>
                </a:cxn>
                <a:cxn ang="0">
                  <a:pos x="177" y="210"/>
                </a:cxn>
                <a:cxn ang="0">
                  <a:pos x="184" y="263"/>
                </a:cxn>
                <a:cxn ang="0">
                  <a:pos x="135" y="237"/>
                </a:cxn>
                <a:cxn ang="0">
                  <a:pos x="181" y="219"/>
                </a:cxn>
                <a:cxn ang="0">
                  <a:pos x="205" y="221"/>
                </a:cxn>
                <a:cxn ang="0">
                  <a:pos x="211" y="219"/>
                </a:cxn>
                <a:cxn ang="0">
                  <a:pos x="222" y="233"/>
                </a:cxn>
              </a:cxnLst>
              <a:rect l="0" t="0" r="r" b="b"/>
              <a:pathLst>
                <a:path w="297" h="357">
                  <a:moveTo>
                    <a:pt x="280" y="181"/>
                  </a:moveTo>
                  <a:lnTo>
                    <a:pt x="280" y="181"/>
                  </a:lnTo>
                  <a:lnTo>
                    <a:pt x="268" y="168"/>
                  </a:lnTo>
                  <a:lnTo>
                    <a:pt x="255" y="157"/>
                  </a:lnTo>
                  <a:lnTo>
                    <a:pt x="238" y="145"/>
                  </a:lnTo>
                  <a:lnTo>
                    <a:pt x="228" y="141"/>
                  </a:lnTo>
                  <a:lnTo>
                    <a:pt x="219" y="139"/>
                  </a:lnTo>
                  <a:lnTo>
                    <a:pt x="219" y="139"/>
                  </a:lnTo>
                  <a:lnTo>
                    <a:pt x="198" y="137"/>
                  </a:lnTo>
                  <a:lnTo>
                    <a:pt x="179" y="136"/>
                  </a:lnTo>
                  <a:lnTo>
                    <a:pt x="163" y="137"/>
                  </a:lnTo>
                  <a:lnTo>
                    <a:pt x="150" y="141"/>
                  </a:lnTo>
                  <a:lnTo>
                    <a:pt x="141" y="145"/>
                  </a:lnTo>
                  <a:lnTo>
                    <a:pt x="131" y="149"/>
                  </a:lnTo>
                  <a:lnTo>
                    <a:pt x="118" y="160"/>
                  </a:lnTo>
                  <a:lnTo>
                    <a:pt x="118" y="160"/>
                  </a:lnTo>
                  <a:lnTo>
                    <a:pt x="120" y="145"/>
                  </a:lnTo>
                  <a:lnTo>
                    <a:pt x="123" y="130"/>
                  </a:lnTo>
                  <a:lnTo>
                    <a:pt x="131" y="118"/>
                  </a:lnTo>
                  <a:lnTo>
                    <a:pt x="141" y="109"/>
                  </a:lnTo>
                  <a:lnTo>
                    <a:pt x="152" y="103"/>
                  </a:lnTo>
                  <a:lnTo>
                    <a:pt x="165" y="99"/>
                  </a:lnTo>
                  <a:lnTo>
                    <a:pt x="181" y="101"/>
                  </a:lnTo>
                  <a:lnTo>
                    <a:pt x="196" y="105"/>
                  </a:lnTo>
                  <a:lnTo>
                    <a:pt x="196" y="105"/>
                  </a:lnTo>
                  <a:lnTo>
                    <a:pt x="207" y="99"/>
                  </a:lnTo>
                  <a:lnTo>
                    <a:pt x="219" y="94"/>
                  </a:lnTo>
                  <a:lnTo>
                    <a:pt x="243" y="84"/>
                  </a:lnTo>
                  <a:lnTo>
                    <a:pt x="257" y="78"/>
                  </a:lnTo>
                  <a:lnTo>
                    <a:pt x="266" y="71"/>
                  </a:lnTo>
                  <a:lnTo>
                    <a:pt x="276" y="61"/>
                  </a:lnTo>
                  <a:lnTo>
                    <a:pt x="282" y="52"/>
                  </a:lnTo>
                  <a:lnTo>
                    <a:pt x="282" y="52"/>
                  </a:lnTo>
                  <a:lnTo>
                    <a:pt x="278" y="42"/>
                  </a:lnTo>
                  <a:lnTo>
                    <a:pt x="270" y="35"/>
                  </a:lnTo>
                  <a:lnTo>
                    <a:pt x="255" y="21"/>
                  </a:lnTo>
                  <a:lnTo>
                    <a:pt x="238" y="12"/>
                  </a:lnTo>
                  <a:lnTo>
                    <a:pt x="217" y="4"/>
                  </a:lnTo>
                  <a:lnTo>
                    <a:pt x="217" y="4"/>
                  </a:lnTo>
                  <a:lnTo>
                    <a:pt x="202" y="2"/>
                  </a:lnTo>
                  <a:lnTo>
                    <a:pt x="184" y="0"/>
                  </a:lnTo>
                  <a:lnTo>
                    <a:pt x="169" y="0"/>
                  </a:lnTo>
                  <a:lnTo>
                    <a:pt x="154" y="2"/>
                  </a:lnTo>
                  <a:lnTo>
                    <a:pt x="139" y="6"/>
                  </a:lnTo>
                  <a:lnTo>
                    <a:pt x="123" y="10"/>
                  </a:lnTo>
                  <a:lnTo>
                    <a:pt x="110" y="16"/>
                  </a:lnTo>
                  <a:lnTo>
                    <a:pt x="97" y="21"/>
                  </a:lnTo>
                  <a:lnTo>
                    <a:pt x="97" y="21"/>
                  </a:lnTo>
                  <a:lnTo>
                    <a:pt x="85" y="29"/>
                  </a:lnTo>
                  <a:lnTo>
                    <a:pt x="74" y="36"/>
                  </a:lnTo>
                  <a:lnTo>
                    <a:pt x="55" y="52"/>
                  </a:lnTo>
                  <a:lnTo>
                    <a:pt x="41" y="69"/>
                  </a:lnTo>
                  <a:lnTo>
                    <a:pt x="30" y="86"/>
                  </a:lnTo>
                  <a:lnTo>
                    <a:pt x="22" y="101"/>
                  </a:lnTo>
                  <a:lnTo>
                    <a:pt x="17" y="115"/>
                  </a:lnTo>
                  <a:lnTo>
                    <a:pt x="13" y="132"/>
                  </a:lnTo>
                  <a:lnTo>
                    <a:pt x="13" y="132"/>
                  </a:lnTo>
                  <a:lnTo>
                    <a:pt x="7" y="151"/>
                  </a:lnTo>
                  <a:lnTo>
                    <a:pt x="3" y="170"/>
                  </a:lnTo>
                  <a:lnTo>
                    <a:pt x="1" y="189"/>
                  </a:lnTo>
                  <a:lnTo>
                    <a:pt x="0" y="206"/>
                  </a:lnTo>
                  <a:lnTo>
                    <a:pt x="0" y="225"/>
                  </a:lnTo>
                  <a:lnTo>
                    <a:pt x="1" y="242"/>
                  </a:lnTo>
                  <a:lnTo>
                    <a:pt x="5" y="259"/>
                  </a:lnTo>
                  <a:lnTo>
                    <a:pt x="9" y="277"/>
                  </a:lnTo>
                  <a:lnTo>
                    <a:pt x="9" y="277"/>
                  </a:lnTo>
                  <a:lnTo>
                    <a:pt x="15" y="290"/>
                  </a:lnTo>
                  <a:lnTo>
                    <a:pt x="20" y="301"/>
                  </a:lnTo>
                  <a:lnTo>
                    <a:pt x="28" y="313"/>
                  </a:lnTo>
                  <a:lnTo>
                    <a:pt x="38" y="322"/>
                  </a:lnTo>
                  <a:lnTo>
                    <a:pt x="47" y="332"/>
                  </a:lnTo>
                  <a:lnTo>
                    <a:pt x="59" y="340"/>
                  </a:lnTo>
                  <a:lnTo>
                    <a:pt x="70" y="345"/>
                  </a:lnTo>
                  <a:lnTo>
                    <a:pt x="83" y="349"/>
                  </a:lnTo>
                  <a:lnTo>
                    <a:pt x="83" y="349"/>
                  </a:lnTo>
                  <a:lnTo>
                    <a:pt x="99" y="353"/>
                  </a:lnTo>
                  <a:lnTo>
                    <a:pt x="112" y="355"/>
                  </a:lnTo>
                  <a:lnTo>
                    <a:pt x="129" y="357"/>
                  </a:lnTo>
                  <a:lnTo>
                    <a:pt x="150" y="357"/>
                  </a:lnTo>
                  <a:lnTo>
                    <a:pt x="173" y="355"/>
                  </a:lnTo>
                  <a:lnTo>
                    <a:pt x="198" y="349"/>
                  </a:lnTo>
                  <a:lnTo>
                    <a:pt x="226" y="340"/>
                  </a:lnTo>
                  <a:lnTo>
                    <a:pt x="226" y="340"/>
                  </a:lnTo>
                  <a:lnTo>
                    <a:pt x="238" y="336"/>
                  </a:lnTo>
                  <a:lnTo>
                    <a:pt x="247" y="328"/>
                  </a:lnTo>
                  <a:lnTo>
                    <a:pt x="257" y="322"/>
                  </a:lnTo>
                  <a:lnTo>
                    <a:pt x="264" y="313"/>
                  </a:lnTo>
                  <a:lnTo>
                    <a:pt x="272" y="303"/>
                  </a:lnTo>
                  <a:lnTo>
                    <a:pt x="280" y="294"/>
                  </a:lnTo>
                  <a:lnTo>
                    <a:pt x="285" y="284"/>
                  </a:lnTo>
                  <a:lnTo>
                    <a:pt x="291" y="273"/>
                  </a:lnTo>
                  <a:lnTo>
                    <a:pt x="295" y="261"/>
                  </a:lnTo>
                  <a:lnTo>
                    <a:pt x="297" y="250"/>
                  </a:lnTo>
                  <a:lnTo>
                    <a:pt x="297" y="239"/>
                  </a:lnTo>
                  <a:lnTo>
                    <a:pt x="297" y="225"/>
                  </a:lnTo>
                  <a:lnTo>
                    <a:pt x="295" y="214"/>
                  </a:lnTo>
                  <a:lnTo>
                    <a:pt x="291" y="202"/>
                  </a:lnTo>
                  <a:lnTo>
                    <a:pt x="287" y="191"/>
                  </a:lnTo>
                  <a:lnTo>
                    <a:pt x="280" y="181"/>
                  </a:lnTo>
                  <a:lnTo>
                    <a:pt x="280" y="181"/>
                  </a:lnTo>
                  <a:close/>
                  <a:moveTo>
                    <a:pt x="158" y="94"/>
                  </a:moveTo>
                  <a:lnTo>
                    <a:pt x="158" y="94"/>
                  </a:lnTo>
                  <a:lnTo>
                    <a:pt x="154" y="92"/>
                  </a:lnTo>
                  <a:lnTo>
                    <a:pt x="156" y="90"/>
                  </a:lnTo>
                  <a:lnTo>
                    <a:pt x="158" y="84"/>
                  </a:lnTo>
                  <a:lnTo>
                    <a:pt x="158" y="84"/>
                  </a:lnTo>
                  <a:lnTo>
                    <a:pt x="162" y="86"/>
                  </a:lnTo>
                  <a:lnTo>
                    <a:pt x="160" y="88"/>
                  </a:lnTo>
                  <a:lnTo>
                    <a:pt x="158" y="94"/>
                  </a:lnTo>
                  <a:lnTo>
                    <a:pt x="158" y="94"/>
                  </a:lnTo>
                  <a:close/>
                  <a:moveTo>
                    <a:pt x="184" y="88"/>
                  </a:moveTo>
                  <a:lnTo>
                    <a:pt x="184" y="88"/>
                  </a:lnTo>
                  <a:lnTo>
                    <a:pt x="190" y="90"/>
                  </a:lnTo>
                  <a:lnTo>
                    <a:pt x="192" y="92"/>
                  </a:lnTo>
                  <a:lnTo>
                    <a:pt x="194" y="96"/>
                  </a:lnTo>
                  <a:lnTo>
                    <a:pt x="194" y="96"/>
                  </a:lnTo>
                  <a:lnTo>
                    <a:pt x="186" y="94"/>
                  </a:lnTo>
                  <a:lnTo>
                    <a:pt x="184" y="92"/>
                  </a:lnTo>
                  <a:lnTo>
                    <a:pt x="184" y="88"/>
                  </a:lnTo>
                  <a:lnTo>
                    <a:pt x="184" y="88"/>
                  </a:lnTo>
                  <a:close/>
                  <a:moveTo>
                    <a:pt x="196" y="84"/>
                  </a:moveTo>
                  <a:lnTo>
                    <a:pt x="196" y="84"/>
                  </a:lnTo>
                  <a:lnTo>
                    <a:pt x="192" y="80"/>
                  </a:lnTo>
                  <a:lnTo>
                    <a:pt x="192" y="78"/>
                  </a:lnTo>
                  <a:lnTo>
                    <a:pt x="190" y="75"/>
                  </a:lnTo>
                  <a:lnTo>
                    <a:pt x="190" y="75"/>
                  </a:lnTo>
                  <a:lnTo>
                    <a:pt x="194" y="77"/>
                  </a:lnTo>
                  <a:lnTo>
                    <a:pt x="196" y="78"/>
                  </a:lnTo>
                  <a:lnTo>
                    <a:pt x="196" y="80"/>
                  </a:lnTo>
                  <a:lnTo>
                    <a:pt x="196" y="84"/>
                  </a:lnTo>
                  <a:lnTo>
                    <a:pt x="196" y="84"/>
                  </a:lnTo>
                  <a:close/>
                  <a:moveTo>
                    <a:pt x="213" y="77"/>
                  </a:moveTo>
                  <a:lnTo>
                    <a:pt x="213" y="77"/>
                  </a:lnTo>
                  <a:lnTo>
                    <a:pt x="219" y="78"/>
                  </a:lnTo>
                  <a:lnTo>
                    <a:pt x="221" y="80"/>
                  </a:lnTo>
                  <a:lnTo>
                    <a:pt x="222" y="84"/>
                  </a:lnTo>
                  <a:lnTo>
                    <a:pt x="222" y="84"/>
                  </a:lnTo>
                  <a:lnTo>
                    <a:pt x="219" y="82"/>
                  </a:lnTo>
                  <a:lnTo>
                    <a:pt x="217" y="82"/>
                  </a:lnTo>
                  <a:lnTo>
                    <a:pt x="213" y="77"/>
                  </a:lnTo>
                  <a:lnTo>
                    <a:pt x="213" y="77"/>
                  </a:lnTo>
                  <a:close/>
                  <a:moveTo>
                    <a:pt x="116" y="29"/>
                  </a:moveTo>
                  <a:lnTo>
                    <a:pt x="116" y="29"/>
                  </a:lnTo>
                  <a:lnTo>
                    <a:pt x="114" y="31"/>
                  </a:lnTo>
                  <a:lnTo>
                    <a:pt x="110" y="31"/>
                  </a:lnTo>
                  <a:lnTo>
                    <a:pt x="104" y="31"/>
                  </a:lnTo>
                  <a:lnTo>
                    <a:pt x="104" y="29"/>
                  </a:lnTo>
                  <a:lnTo>
                    <a:pt x="104" y="27"/>
                  </a:lnTo>
                  <a:lnTo>
                    <a:pt x="104" y="27"/>
                  </a:lnTo>
                  <a:lnTo>
                    <a:pt x="110" y="27"/>
                  </a:lnTo>
                  <a:lnTo>
                    <a:pt x="116" y="29"/>
                  </a:lnTo>
                  <a:lnTo>
                    <a:pt x="116" y="29"/>
                  </a:lnTo>
                  <a:close/>
                  <a:moveTo>
                    <a:pt x="99" y="31"/>
                  </a:moveTo>
                  <a:lnTo>
                    <a:pt x="99" y="31"/>
                  </a:lnTo>
                  <a:lnTo>
                    <a:pt x="97" y="36"/>
                  </a:lnTo>
                  <a:lnTo>
                    <a:pt x="95" y="38"/>
                  </a:lnTo>
                  <a:lnTo>
                    <a:pt x="91" y="38"/>
                  </a:lnTo>
                  <a:lnTo>
                    <a:pt x="87" y="38"/>
                  </a:lnTo>
                  <a:lnTo>
                    <a:pt x="87" y="38"/>
                  </a:lnTo>
                  <a:lnTo>
                    <a:pt x="89" y="35"/>
                  </a:lnTo>
                  <a:lnTo>
                    <a:pt x="91" y="33"/>
                  </a:lnTo>
                  <a:lnTo>
                    <a:pt x="95" y="31"/>
                  </a:lnTo>
                  <a:lnTo>
                    <a:pt x="99" y="31"/>
                  </a:lnTo>
                  <a:lnTo>
                    <a:pt x="99" y="31"/>
                  </a:lnTo>
                  <a:close/>
                  <a:moveTo>
                    <a:pt x="72" y="56"/>
                  </a:moveTo>
                  <a:lnTo>
                    <a:pt x="72" y="56"/>
                  </a:lnTo>
                  <a:lnTo>
                    <a:pt x="80" y="54"/>
                  </a:lnTo>
                  <a:lnTo>
                    <a:pt x="87" y="50"/>
                  </a:lnTo>
                  <a:lnTo>
                    <a:pt x="93" y="46"/>
                  </a:lnTo>
                  <a:lnTo>
                    <a:pt x="102" y="44"/>
                  </a:lnTo>
                  <a:lnTo>
                    <a:pt x="102" y="44"/>
                  </a:lnTo>
                  <a:lnTo>
                    <a:pt x="97" y="52"/>
                  </a:lnTo>
                  <a:lnTo>
                    <a:pt x="91" y="57"/>
                  </a:lnTo>
                  <a:lnTo>
                    <a:pt x="78" y="67"/>
                  </a:lnTo>
                  <a:lnTo>
                    <a:pt x="60" y="75"/>
                  </a:lnTo>
                  <a:lnTo>
                    <a:pt x="45" y="84"/>
                  </a:lnTo>
                  <a:lnTo>
                    <a:pt x="45" y="84"/>
                  </a:lnTo>
                  <a:lnTo>
                    <a:pt x="45" y="78"/>
                  </a:lnTo>
                  <a:lnTo>
                    <a:pt x="47" y="75"/>
                  </a:lnTo>
                  <a:lnTo>
                    <a:pt x="51" y="71"/>
                  </a:lnTo>
                  <a:lnTo>
                    <a:pt x="55" y="67"/>
                  </a:lnTo>
                  <a:lnTo>
                    <a:pt x="64" y="63"/>
                  </a:lnTo>
                  <a:lnTo>
                    <a:pt x="68" y="59"/>
                  </a:lnTo>
                  <a:lnTo>
                    <a:pt x="72" y="56"/>
                  </a:lnTo>
                  <a:lnTo>
                    <a:pt x="72" y="56"/>
                  </a:lnTo>
                  <a:close/>
                  <a:moveTo>
                    <a:pt x="72" y="82"/>
                  </a:moveTo>
                  <a:lnTo>
                    <a:pt x="72" y="82"/>
                  </a:lnTo>
                  <a:lnTo>
                    <a:pt x="70" y="88"/>
                  </a:lnTo>
                  <a:lnTo>
                    <a:pt x="66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7" y="90"/>
                  </a:lnTo>
                  <a:lnTo>
                    <a:pt x="62" y="86"/>
                  </a:lnTo>
                  <a:lnTo>
                    <a:pt x="68" y="82"/>
                  </a:lnTo>
                  <a:lnTo>
                    <a:pt x="72" y="82"/>
                  </a:lnTo>
                  <a:lnTo>
                    <a:pt x="72" y="82"/>
                  </a:lnTo>
                  <a:close/>
                  <a:moveTo>
                    <a:pt x="60" y="109"/>
                  </a:moveTo>
                  <a:lnTo>
                    <a:pt x="60" y="109"/>
                  </a:lnTo>
                  <a:lnTo>
                    <a:pt x="57" y="115"/>
                  </a:lnTo>
                  <a:lnTo>
                    <a:pt x="53" y="120"/>
                  </a:lnTo>
                  <a:lnTo>
                    <a:pt x="41" y="126"/>
                  </a:lnTo>
                  <a:lnTo>
                    <a:pt x="41" y="126"/>
                  </a:lnTo>
                  <a:lnTo>
                    <a:pt x="43" y="120"/>
                  </a:lnTo>
                  <a:lnTo>
                    <a:pt x="47" y="113"/>
                  </a:lnTo>
                  <a:lnTo>
                    <a:pt x="53" y="109"/>
                  </a:lnTo>
                  <a:lnTo>
                    <a:pt x="57" y="107"/>
                  </a:lnTo>
                  <a:lnTo>
                    <a:pt x="60" y="109"/>
                  </a:lnTo>
                  <a:lnTo>
                    <a:pt x="60" y="109"/>
                  </a:lnTo>
                  <a:close/>
                  <a:moveTo>
                    <a:pt x="47" y="149"/>
                  </a:moveTo>
                  <a:lnTo>
                    <a:pt x="47" y="149"/>
                  </a:lnTo>
                  <a:lnTo>
                    <a:pt x="40" y="155"/>
                  </a:lnTo>
                  <a:lnTo>
                    <a:pt x="32" y="158"/>
                  </a:lnTo>
                  <a:lnTo>
                    <a:pt x="32" y="158"/>
                  </a:lnTo>
                  <a:lnTo>
                    <a:pt x="36" y="151"/>
                  </a:lnTo>
                  <a:lnTo>
                    <a:pt x="41" y="143"/>
                  </a:lnTo>
                  <a:lnTo>
                    <a:pt x="43" y="141"/>
                  </a:lnTo>
                  <a:lnTo>
                    <a:pt x="47" y="141"/>
                  </a:lnTo>
                  <a:lnTo>
                    <a:pt x="47" y="143"/>
                  </a:lnTo>
                  <a:lnTo>
                    <a:pt x="47" y="149"/>
                  </a:lnTo>
                  <a:lnTo>
                    <a:pt x="47" y="149"/>
                  </a:lnTo>
                  <a:close/>
                  <a:moveTo>
                    <a:pt x="19" y="147"/>
                  </a:moveTo>
                  <a:lnTo>
                    <a:pt x="19" y="147"/>
                  </a:lnTo>
                  <a:lnTo>
                    <a:pt x="20" y="147"/>
                  </a:lnTo>
                  <a:lnTo>
                    <a:pt x="22" y="149"/>
                  </a:lnTo>
                  <a:lnTo>
                    <a:pt x="22" y="149"/>
                  </a:lnTo>
                  <a:lnTo>
                    <a:pt x="19" y="157"/>
                  </a:lnTo>
                  <a:lnTo>
                    <a:pt x="19" y="157"/>
                  </a:lnTo>
                  <a:lnTo>
                    <a:pt x="19" y="155"/>
                  </a:lnTo>
                  <a:lnTo>
                    <a:pt x="17" y="153"/>
                  </a:lnTo>
                  <a:lnTo>
                    <a:pt x="19" y="147"/>
                  </a:lnTo>
                  <a:lnTo>
                    <a:pt x="19" y="147"/>
                  </a:lnTo>
                  <a:close/>
                  <a:moveTo>
                    <a:pt x="40" y="164"/>
                  </a:moveTo>
                  <a:lnTo>
                    <a:pt x="40" y="164"/>
                  </a:lnTo>
                  <a:lnTo>
                    <a:pt x="41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1" y="178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32" y="189"/>
                  </a:lnTo>
                  <a:lnTo>
                    <a:pt x="26" y="193"/>
                  </a:lnTo>
                  <a:lnTo>
                    <a:pt x="19" y="197"/>
                  </a:lnTo>
                  <a:lnTo>
                    <a:pt x="11" y="197"/>
                  </a:lnTo>
                  <a:lnTo>
                    <a:pt x="11" y="197"/>
                  </a:lnTo>
                  <a:lnTo>
                    <a:pt x="13" y="193"/>
                  </a:lnTo>
                  <a:lnTo>
                    <a:pt x="17" y="189"/>
                  </a:lnTo>
                  <a:lnTo>
                    <a:pt x="24" y="181"/>
                  </a:lnTo>
                  <a:lnTo>
                    <a:pt x="32" y="174"/>
                  </a:lnTo>
                  <a:lnTo>
                    <a:pt x="36" y="170"/>
                  </a:lnTo>
                  <a:lnTo>
                    <a:pt x="40" y="164"/>
                  </a:lnTo>
                  <a:lnTo>
                    <a:pt x="40" y="164"/>
                  </a:lnTo>
                  <a:close/>
                  <a:moveTo>
                    <a:pt x="38" y="214"/>
                  </a:moveTo>
                  <a:lnTo>
                    <a:pt x="38" y="214"/>
                  </a:lnTo>
                  <a:lnTo>
                    <a:pt x="30" y="216"/>
                  </a:lnTo>
                  <a:lnTo>
                    <a:pt x="26" y="218"/>
                  </a:lnTo>
                  <a:lnTo>
                    <a:pt x="22" y="218"/>
                  </a:lnTo>
                  <a:lnTo>
                    <a:pt x="22" y="218"/>
                  </a:lnTo>
                  <a:lnTo>
                    <a:pt x="24" y="212"/>
                  </a:lnTo>
                  <a:lnTo>
                    <a:pt x="28" y="206"/>
                  </a:lnTo>
                  <a:lnTo>
                    <a:pt x="36" y="198"/>
                  </a:lnTo>
                  <a:lnTo>
                    <a:pt x="36" y="198"/>
                  </a:lnTo>
                  <a:lnTo>
                    <a:pt x="38" y="200"/>
                  </a:lnTo>
                  <a:lnTo>
                    <a:pt x="38" y="204"/>
                  </a:lnTo>
                  <a:lnTo>
                    <a:pt x="38" y="214"/>
                  </a:lnTo>
                  <a:lnTo>
                    <a:pt x="38" y="214"/>
                  </a:lnTo>
                  <a:close/>
                  <a:moveTo>
                    <a:pt x="13" y="237"/>
                  </a:moveTo>
                  <a:lnTo>
                    <a:pt x="13" y="237"/>
                  </a:lnTo>
                  <a:lnTo>
                    <a:pt x="9" y="235"/>
                  </a:lnTo>
                  <a:lnTo>
                    <a:pt x="9" y="233"/>
                  </a:lnTo>
                  <a:lnTo>
                    <a:pt x="7" y="227"/>
                  </a:lnTo>
                  <a:lnTo>
                    <a:pt x="7" y="227"/>
                  </a:lnTo>
                  <a:lnTo>
                    <a:pt x="13" y="231"/>
                  </a:lnTo>
                  <a:lnTo>
                    <a:pt x="13" y="235"/>
                  </a:lnTo>
                  <a:lnTo>
                    <a:pt x="13" y="237"/>
                  </a:lnTo>
                  <a:lnTo>
                    <a:pt x="13" y="237"/>
                  </a:lnTo>
                  <a:close/>
                  <a:moveTo>
                    <a:pt x="38" y="225"/>
                  </a:moveTo>
                  <a:lnTo>
                    <a:pt x="38" y="225"/>
                  </a:lnTo>
                  <a:lnTo>
                    <a:pt x="40" y="227"/>
                  </a:lnTo>
                  <a:lnTo>
                    <a:pt x="40" y="231"/>
                  </a:lnTo>
                  <a:lnTo>
                    <a:pt x="40" y="239"/>
                  </a:lnTo>
                  <a:lnTo>
                    <a:pt x="40" y="239"/>
                  </a:lnTo>
                  <a:lnTo>
                    <a:pt x="30" y="244"/>
                  </a:lnTo>
                  <a:lnTo>
                    <a:pt x="22" y="246"/>
                  </a:lnTo>
                  <a:lnTo>
                    <a:pt x="17" y="248"/>
                  </a:lnTo>
                  <a:lnTo>
                    <a:pt x="17" y="248"/>
                  </a:lnTo>
                  <a:lnTo>
                    <a:pt x="19" y="240"/>
                  </a:lnTo>
                  <a:lnTo>
                    <a:pt x="24" y="235"/>
                  </a:lnTo>
                  <a:lnTo>
                    <a:pt x="38" y="225"/>
                  </a:lnTo>
                  <a:lnTo>
                    <a:pt x="38" y="225"/>
                  </a:lnTo>
                  <a:close/>
                  <a:moveTo>
                    <a:pt x="45" y="261"/>
                  </a:moveTo>
                  <a:lnTo>
                    <a:pt x="45" y="261"/>
                  </a:lnTo>
                  <a:lnTo>
                    <a:pt x="38" y="263"/>
                  </a:lnTo>
                  <a:lnTo>
                    <a:pt x="34" y="265"/>
                  </a:lnTo>
                  <a:lnTo>
                    <a:pt x="28" y="269"/>
                  </a:lnTo>
                  <a:lnTo>
                    <a:pt x="22" y="269"/>
                  </a:lnTo>
                  <a:lnTo>
                    <a:pt x="22" y="269"/>
                  </a:lnTo>
                  <a:lnTo>
                    <a:pt x="26" y="261"/>
                  </a:lnTo>
                  <a:lnTo>
                    <a:pt x="34" y="254"/>
                  </a:lnTo>
                  <a:lnTo>
                    <a:pt x="38" y="252"/>
                  </a:lnTo>
                  <a:lnTo>
                    <a:pt x="41" y="252"/>
                  </a:lnTo>
                  <a:lnTo>
                    <a:pt x="43" y="254"/>
                  </a:lnTo>
                  <a:lnTo>
                    <a:pt x="45" y="261"/>
                  </a:lnTo>
                  <a:lnTo>
                    <a:pt x="45" y="261"/>
                  </a:lnTo>
                  <a:close/>
                  <a:moveTo>
                    <a:pt x="49" y="271"/>
                  </a:moveTo>
                  <a:lnTo>
                    <a:pt x="49" y="271"/>
                  </a:lnTo>
                  <a:lnTo>
                    <a:pt x="53" y="275"/>
                  </a:lnTo>
                  <a:lnTo>
                    <a:pt x="55" y="282"/>
                  </a:lnTo>
                  <a:lnTo>
                    <a:pt x="55" y="282"/>
                  </a:lnTo>
                  <a:lnTo>
                    <a:pt x="45" y="284"/>
                  </a:lnTo>
                  <a:lnTo>
                    <a:pt x="41" y="286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6" y="284"/>
                  </a:lnTo>
                  <a:lnTo>
                    <a:pt x="38" y="282"/>
                  </a:lnTo>
                  <a:lnTo>
                    <a:pt x="41" y="279"/>
                  </a:lnTo>
                  <a:lnTo>
                    <a:pt x="45" y="275"/>
                  </a:lnTo>
                  <a:lnTo>
                    <a:pt x="47" y="273"/>
                  </a:lnTo>
                  <a:lnTo>
                    <a:pt x="49" y="271"/>
                  </a:lnTo>
                  <a:lnTo>
                    <a:pt x="49" y="271"/>
                  </a:lnTo>
                  <a:close/>
                  <a:moveTo>
                    <a:pt x="68" y="317"/>
                  </a:moveTo>
                  <a:lnTo>
                    <a:pt x="68" y="317"/>
                  </a:lnTo>
                  <a:lnTo>
                    <a:pt x="68" y="313"/>
                  </a:lnTo>
                  <a:lnTo>
                    <a:pt x="68" y="311"/>
                  </a:lnTo>
                  <a:lnTo>
                    <a:pt x="72" y="305"/>
                  </a:lnTo>
                  <a:lnTo>
                    <a:pt x="72" y="305"/>
                  </a:lnTo>
                  <a:lnTo>
                    <a:pt x="70" y="303"/>
                  </a:lnTo>
                  <a:lnTo>
                    <a:pt x="66" y="301"/>
                  </a:lnTo>
                  <a:lnTo>
                    <a:pt x="60" y="301"/>
                  </a:lnTo>
                  <a:lnTo>
                    <a:pt x="49" y="303"/>
                  </a:lnTo>
                  <a:lnTo>
                    <a:pt x="49" y="303"/>
                  </a:lnTo>
                  <a:lnTo>
                    <a:pt x="51" y="298"/>
                  </a:lnTo>
                  <a:lnTo>
                    <a:pt x="53" y="296"/>
                  </a:lnTo>
                  <a:lnTo>
                    <a:pt x="60" y="290"/>
                  </a:lnTo>
                  <a:lnTo>
                    <a:pt x="60" y="290"/>
                  </a:lnTo>
                  <a:lnTo>
                    <a:pt x="74" y="299"/>
                  </a:lnTo>
                  <a:lnTo>
                    <a:pt x="80" y="305"/>
                  </a:lnTo>
                  <a:lnTo>
                    <a:pt x="83" y="311"/>
                  </a:lnTo>
                  <a:lnTo>
                    <a:pt x="83" y="311"/>
                  </a:lnTo>
                  <a:lnTo>
                    <a:pt x="76" y="313"/>
                  </a:lnTo>
                  <a:lnTo>
                    <a:pt x="68" y="317"/>
                  </a:lnTo>
                  <a:lnTo>
                    <a:pt x="68" y="317"/>
                  </a:lnTo>
                  <a:close/>
                  <a:moveTo>
                    <a:pt x="85" y="326"/>
                  </a:moveTo>
                  <a:lnTo>
                    <a:pt x="85" y="326"/>
                  </a:lnTo>
                  <a:lnTo>
                    <a:pt x="87" y="324"/>
                  </a:lnTo>
                  <a:lnTo>
                    <a:pt x="89" y="322"/>
                  </a:lnTo>
                  <a:lnTo>
                    <a:pt x="91" y="320"/>
                  </a:lnTo>
                  <a:lnTo>
                    <a:pt x="91" y="319"/>
                  </a:lnTo>
                  <a:lnTo>
                    <a:pt x="91" y="319"/>
                  </a:lnTo>
                  <a:lnTo>
                    <a:pt x="95" y="319"/>
                  </a:lnTo>
                  <a:lnTo>
                    <a:pt x="99" y="322"/>
                  </a:lnTo>
                  <a:lnTo>
                    <a:pt x="99" y="322"/>
                  </a:lnTo>
                  <a:lnTo>
                    <a:pt x="97" y="324"/>
                  </a:lnTo>
                  <a:lnTo>
                    <a:pt x="93" y="326"/>
                  </a:lnTo>
                  <a:lnTo>
                    <a:pt x="85" y="326"/>
                  </a:lnTo>
                  <a:lnTo>
                    <a:pt x="85" y="326"/>
                  </a:lnTo>
                  <a:close/>
                  <a:moveTo>
                    <a:pt x="263" y="303"/>
                  </a:moveTo>
                  <a:lnTo>
                    <a:pt x="263" y="303"/>
                  </a:lnTo>
                  <a:lnTo>
                    <a:pt x="257" y="309"/>
                  </a:lnTo>
                  <a:lnTo>
                    <a:pt x="249" y="317"/>
                  </a:lnTo>
                  <a:lnTo>
                    <a:pt x="232" y="326"/>
                  </a:lnTo>
                  <a:lnTo>
                    <a:pt x="211" y="332"/>
                  </a:lnTo>
                  <a:lnTo>
                    <a:pt x="188" y="336"/>
                  </a:lnTo>
                  <a:lnTo>
                    <a:pt x="165" y="336"/>
                  </a:lnTo>
                  <a:lnTo>
                    <a:pt x="142" y="332"/>
                  </a:lnTo>
                  <a:lnTo>
                    <a:pt x="120" y="324"/>
                  </a:lnTo>
                  <a:lnTo>
                    <a:pt x="101" y="315"/>
                  </a:lnTo>
                  <a:lnTo>
                    <a:pt x="101" y="315"/>
                  </a:lnTo>
                  <a:lnTo>
                    <a:pt x="89" y="305"/>
                  </a:lnTo>
                  <a:lnTo>
                    <a:pt x="80" y="296"/>
                  </a:lnTo>
                  <a:lnTo>
                    <a:pt x="68" y="284"/>
                  </a:lnTo>
                  <a:lnTo>
                    <a:pt x="60" y="271"/>
                  </a:lnTo>
                  <a:lnTo>
                    <a:pt x="55" y="254"/>
                  </a:lnTo>
                  <a:lnTo>
                    <a:pt x="49" y="237"/>
                  </a:lnTo>
                  <a:lnTo>
                    <a:pt x="47" y="218"/>
                  </a:lnTo>
                  <a:lnTo>
                    <a:pt x="47" y="197"/>
                  </a:lnTo>
                  <a:lnTo>
                    <a:pt x="47" y="197"/>
                  </a:lnTo>
                  <a:lnTo>
                    <a:pt x="51" y="172"/>
                  </a:lnTo>
                  <a:lnTo>
                    <a:pt x="57" y="145"/>
                  </a:lnTo>
                  <a:lnTo>
                    <a:pt x="64" y="122"/>
                  </a:lnTo>
                  <a:lnTo>
                    <a:pt x="74" y="99"/>
                  </a:lnTo>
                  <a:lnTo>
                    <a:pt x="85" y="78"/>
                  </a:lnTo>
                  <a:lnTo>
                    <a:pt x="101" y="59"/>
                  </a:lnTo>
                  <a:lnTo>
                    <a:pt x="116" y="42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42" y="25"/>
                  </a:lnTo>
                  <a:lnTo>
                    <a:pt x="154" y="21"/>
                  </a:lnTo>
                  <a:lnTo>
                    <a:pt x="165" y="17"/>
                  </a:lnTo>
                  <a:lnTo>
                    <a:pt x="179" y="14"/>
                  </a:lnTo>
                  <a:lnTo>
                    <a:pt x="194" y="12"/>
                  </a:lnTo>
                  <a:lnTo>
                    <a:pt x="207" y="12"/>
                  </a:lnTo>
                  <a:lnTo>
                    <a:pt x="221" y="14"/>
                  </a:lnTo>
                  <a:lnTo>
                    <a:pt x="232" y="19"/>
                  </a:lnTo>
                  <a:lnTo>
                    <a:pt x="232" y="19"/>
                  </a:lnTo>
                  <a:lnTo>
                    <a:pt x="243" y="25"/>
                  </a:lnTo>
                  <a:lnTo>
                    <a:pt x="255" y="31"/>
                  </a:lnTo>
                  <a:lnTo>
                    <a:pt x="264" y="40"/>
                  </a:lnTo>
                  <a:lnTo>
                    <a:pt x="272" y="52"/>
                  </a:lnTo>
                  <a:lnTo>
                    <a:pt x="272" y="52"/>
                  </a:lnTo>
                  <a:lnTo>
                    <a:pt x="261" y="67"/>
                  </a:lnTo>
                  <a:lnTo>
                    <a:pt x="251" y="73"/>
                  </a:lnTo>
                  <a:lnTo>
                    <a:pt x="247" y="75"/>
                  </a:lnTo>
                  <a:lnTo>
                    <a:pt x="242" y="77"/>
                  </a:lnTo>
                  <a:lnTo>
                    <a:pt x="242" y="77"/>
                  </a:lnTo>
                  <a:lnTo>
                    <a:pt x="234" y="75"/>
                  </a:lnTo>
                  <a:lnTo>
                    <a:pt x="226" y="73"/>
                  </a:lnTo>
                  <a:lnTo>
                    <a:pt x="219" y="69"/>
                  </a:lnTo>
                  <a:lnTo>
                    <a:pt x="211" y="67"/>
                  </a:lnTo>
                  <a:lnTo>
                    <a:pt x="211" y="67"/>
                  </a:lnTo>
                  <a:lnTo>
                    <a:pt x="196" y="65"/>
                  </a:lnTo>
                  <a:lnTo>
                    <a:pt x="181" y="67"/>
                  </a:lnTo>
                  <a:lnTo>
                    <a:pt x="181" y="67"/>
                  </a:lnTo>
                  <a:lnTo>
                    <a:pt x="173" y="69"/>
                  </a:lnTo>
                  <a:lnTo>
                    <a:pt x="165" y="71"/>
                  </a:lnTo>
                  <a:lnTo>
                    <a:pt x="150" y="78"/>
                  </a:lnTo>
                  <a:lnTo>
                    <a:pt x="137" y="92"/>
                  </a:lnTo>
                  <a:lnTo>
                    <a:pt x="125" y="107"/>
                  </a:lnTo>
                  <a:lnTo>
                    <a:pt x="116" y="124"/>
                  </a:lnTo>
                  <a:lnTo>
                    <a:pt x="110" y="143"/>
                  </a:lnTo>
                  <a:lnTo>
                    <a:pt x="108" y="162"/>
                  </a:lnTo>
                  <a:lnTo>
                    <a:pt x="108" y="181"/>
                  </a:lnTo>
                  <a:lnTo>
                    <a:pt x="108" y="181"/>
                  </a:lnTo>
                  <a:lnTo>
                    <a:pt x="118" y="176"/>
                  </a:lnTo>
                  <a:lnTo>
                    <a:pt x="125" y="168"/>
                  </a:lnTo>
                  <a:lnTo>
                    <a:pt x="133" y="160"/>
                  </a:lnTo>
                  <a:lnTo>
                    <a:pt x="142" y="155"/>
                  </a:lnTo>
                  <a:lnTo>
                    <a:pt x="142" y="155"/>
                  </a:lnTo>
                  <a:lnTo>
                    <a:pt x="162" y="149"/>
                  </a:lnTo>
                  <a:lnTo>
                    <a:pt x="179" y="145"/>
                  </a:lnTo>
                  <a:lnTo>
                    <a:pt x="198" y="147"/>
                  </a:lnTo>
                  <a:lnTo>
                    <a:pt x="217" y="149"/>
                  </a:lnTo>
                  <a:lnTo>
                    <a:pt x="234" y="155"/>
                  </a:lnTo>
                  <a:lnTo>
                    <a:pt x="251" y="164"/>
                  </a:lnTo>
                  <a:lnTo>
                    <a:pt x="263" y="174"/>
                  </a:lnTo>
                  <a:lnTo>
                    <a:pt x="272" y="187"/>
                  </a:lnTo>
                  <a:lnTo>
                    <a:pt x="272" y="187"/>
                  </a:lnTo>
                  <a:lnTo>
                    <a:pt x="278" y="200"/>
                  </a:lnTo>
                  <a:lnTo>
                    <a:pt x="282" y="216"/>
                  </a:lnTo>
                  <a:lnTo>
                    <a:pt x="283" y="231"/>
                  </a:lnTo>
                  <a:lnTo>
                    <a:pt x="283" y="248"/>
                  </a:lnTo>
                  <a:lnTo>
                    <a:pt x="280" y="263"/>
                  </a:lnTo>
                  <a:lnTo>
                    <a:pt x="276" y="279"/>
                  </a:lnTo>
                  <a:lnTo>
                    <a:pt x="270" y="292"/>
                  </a:lnTo>
                  <a:lnTo>
                    <a:pt x="263" y="303"/>
                  </a:lnTo>
                  <a:lnTo>
                    <a:pt x="263" y="303"/>
                  </a:lnTo>
                  <a:close/>
                  <a:moveTo>
                    <a:pt x="173" y="197"/>
                  </a:moveTo>
                  <a:lnTo>
                    <a:pt x="173" y="197"/>
                  </a:lnTo>
                  <a:lnTo>
                    <a:pt x="165" y="198"/>
                  </a:lnTo>
                  <a:lnTo>
                    <a:pt x="158" y="202"/>
                  </a:lnTo>
                  <a:lnTo>
                    <a:pt x="144" y="210"/>
                  </a:lnTo>
                  <a:lnTo>
                    <a:pt x="135" y="221"/>
                  </a:lnTo>
                  <a:lnTo>
                    <a:pt x="131" y="227"/>
                  </a:lnTo>
                  <a:lnTo>
                    <a:pt x="129" y="233"/>
                  </a:lnTo>
                  <a:lnTo>
                    <a:pt x="129" y="233"/>
                  </a:lnTo>
                  <a:lnTo>
                    <a:pt x="127" y="244"/>
                  </a:lnTo>
                  <a:lnTo>
                    <a:pt x="129" y="254"/>
                  </a:lnTo>
                  <a:lnTo>
                    <a:pt x="133" y="263"/>
                  </a:lnTo>
                  <a:lnTo>
                    <a:pt x="139" y="271"/>
                  </a:lnTo>
                  <a:lnTo>
                    <a:pt x="144" y="277"/>
                  </a:lnTo>
                  <a:lnTo>
                    <a:pt x="152" y="280"/>
                  </a:lnTo>
                  <a:lnTo>
                    <a:pt x="160" y="282"/>
                  </a:lnTo>
                  <a:lnTo>
                    <a:pt x="167" y="284"/>
                  </a:lnTo>
                  <a:lnTo>
                    <a:pt x="167" y="284"/>
                  </a:lnTo>
                  <a:lnTo>
                    <a:pt x="179" y="284"/>
                  </a:lnTo>
                  <a:lnTo>
                    <a:pt x="190" y="282"/>
                  </a:lnTo>
                  <a:lnTo>
                    <a:pt x="202" y="279"/>
                  </a:lnTo>
                  <a:lnTo>
                    <a:pt x="211" y="273"/>
                  </a:lnTo>
                  <a:lnTo>
                    <a:pt x="221" y="267"/>
                  </a:lnTo>
                  <a:lnTo>
                    <a:pt x="226" y="259"/>
                  </a:lnTo>
                  <a:lnTo>
                    <a:pt x="232" y="250"/>
                  </a:lnTo>
                  <a:lnTo>
                    <a:pt x="234" y="239"/>
                  </a:lnTo>
                  <a:lnTo>
                    <a:pt x="234" y="239"/>
                  </a:lnTo>
                  <a:lnTo>
                    <a:pt x="232" y="229"/>
                  </a:lnTo>
                  <a:lnTo>
                    <a:pt x="226" y="221"/>
                  </a:lnTo>
                  <a:lnTo>
                    <a:pt x="221" y="214"/>
                  </a:lnTo>
                  <a:lnTo>
                    <a:pt x="211" y="208"/>
                  </a:lnTo>
                  <a:lnTo>
                    <a:pt x="202" y="202"/>
                  </a:lnTo>
                  <a:lnTo>
                    <a:pt x="192" y="198"/>
                  </a:lnTo>
                  <a:lnTo>
                    <a:pt x="181" y="197"/>
                  </a:lnTo>
                  <a:lnTo>
                    <a:pt x="173" y="197"/>
                  </a:lnTo>
                  <a:lnTo>
                    <a:pt x="173" y="197"/>
                  </a:lnTo>
                  <a:close/>
                  <a:moveTo>
                    <a:pt x="188" y="208"/>
                  </a:moveTo>
                  <a:lnTo>
                    <a:pt x="188" y="208"/>
                  </a:lnTo>
                  <a:lnTo>
                    <a:pt x="184" y="210"/>
                  </a:lnTo>
                  <a:lnTo>
                    <a:pt x="181" y="212"/>
                  </a:lnTo>
                  <a:lnTo>
                    <a:pt x="177" y="210"/>
                  </a:lnTo>
                  <a:lnTo>
                    <a:pt x="175" y="204"/>
                  </a:lnTo>
                  <a:lnTo>
                    <a:pt x="175" y="204"/>
                  </a:lnTo>
                  <a:lnTo>
                    <a:pt x="182" y="204"/>
                  </a:lnTo>
                  <a:lnTo>
                    <a:pt x="186" y="206"/>
                  </a:lnTo>
                  <a:lnTo>
                    <a:pt x="188" y="208"/>
                  </a:lnTo>
                  <a:lnTo>
                    <a:pt x="188" y="208"/>
                  </a:lnTo>
                  <a:close/>
                  <a:moveTo>
                    <a:pt x="188" y="258"/>
                  </a:moveTo>
                  <a:lnTo>
                    <a:pt x="188" y="258"/>
                  </a:lnTo>
                  <a:lnTo>
                    <a:pt x="184" y="263"/>
                  </a:lnTo>
                  <a:lnTo>
                    <a:pt x="182" y="267"/>
                  </a:lnTo>
                  <a:lnTo>
                    <a:pt x="173" y="273"/>
                  </a:lnTo>
                  <a:lnTo>
                    <a:pt x="163" y="273"/>
                  </a:lnTo>
                  <a:lnTo>
                    <a:pt x="154" y="271"/>
                  </a:lnTo>
                  <a:lnTo>
                    <a:pt x="144" y="265"/>
                  </a:lnTo>
                  <a:lnTo>
                    <a:pt x="139" y="258"/>
                  </a:lnTo>
                  <a:lnTo>
                    <a:pt x="135" y="248"/>
                  </a:lnTo>
                  <a:lnTo>
                    <a:pt x="133" y="242"/>
                  </a:lnTo>
                  <a:lnTo>
                    <a:pt x="135" y="237"/>
                  </a:lnTo>
                  <a:lnTo>
                    <a:pt x="135" y="237"/>
                  </a:lnTo>
                  <a:lnTo>
                    <a:pt x="139" y="227"/>
                  </a:lnTo>
                  <a:lnTo>
                    <a:pt x="144" y="219"/>
                  </a:lnTo>
                  <a:lnTo>
                    <a:pt x="154" y="216"/>
                  </a:lnTo>
                  <a:lnTo>
                    <a:pt x="163" y="212"/>
                  </a:lnTo>
                  <a:lnTo>
                    <a:pt x="163" y="212"/>
                  </a:lnTo>
                  <a:lnTo>
                    <a:pt x="169" y="212"/>
                  </a:lnTo>
                  <a:lnTo>
                    <a:pt x="175" y="214"/>
                  </a:lnTo>
                  <a:lnTo>
                    <a:pt x="181" y="219"/>
                  </a:lnTo>
                  <a:lnTo>
                    <a:pt x="184" y="225"/>
                  </a:lnTo>
                  <a:lnTo>
                    <a:pt x="188" y="233"/>
                  </a:lnTo>
                  <a:lnTo>
                    <a:pt x="190" y="242"/>
                  </a:lnTo>
                  <a:lnTo>
                    <a:pt x="190" y="250"/>
                  </a:lnTo>
                  <a:lnTo>
                    <a:pt x="188" y="258"/>
                  </a:lnTo>
                  <a:lnTo>
                    <a:pt x="188" y="258"/>
                  </a:lnTo>
                  <a:close/>
                  <a:moveTo>
                    <a:pt x="211" y="219"/>
                  </a:moveTo>
                  <a:lnTo>
                    <a:pt x="211" y="219"/>
                  </a:lnTo>
                  <a:lnTo>
                    <a:pt x="205" y="221"/>
                  </a:lnTo>
                  <a:lnTo>
                    <a:pt x="198" y="221"/>
                  </a:lnTo>
                  <a:lnTo>
                    <a:pt x="198" y="221"/>
                  </a:lnTo>
                  <a:lnTo>
                    <a:pt x="198" y="218"/>
                  </a:lnTo>
                  <a:lnTo>
                    <a:pt x="200" y="216"/>
                  </a:lnTo>
                  <a:lnTo>
                    <a:pt x="203" y="214"/>
                  </a:lnTo>
                  <a:lnTo>
                    <a:pt x="209" y="216"/>
                  </a:lnTo>
                  <a:lnTo>
                    <a:pt x="211" y="218"/>
                  </a:lnTo>
                  <a:lnTo>
                    <a:pt x="211" y="219"/>
                  </a:lnTo>
                  <a:lnTo>
                    <a:pt x="211" y="219"/>
                  </a:lnTo>
                  <a:close/>
                  <a:moveTo>
                    <a:pt x="209" y="239"/>
                  </a:moveTo>
                  <a:lnTo>
                    <a:pt x="209" y="239"/>
                  </a:lnTo>
                  <a:lnTo>
                    <a:pt x="211" y="233"/>
                  </a:lnTo>
                  <a:lnTo>
                    <a:pt x="217" y="229"/>
                  </a:lnTo>
                  <a:lnTo>
                    <a:pt x="219" y="227"/>
                  </a:lnTo>
                  <a:lnTo>
                    <a:pt x="221" y="227"/>
                  </a:lnTo>
                  <a:lnTo>
                    <a:pt x="222" y="229"/>
                  </a:lnTo>
                  <a:lnTo>
                    <a:pt x="222" y="233"/>
                  </a:lnTo>
                  <a:lnTo>
                    <a:pt x="222" y="233"/>
                  </a:lnTo>
                  <a:lnTo>
                    <a:pt x="222" y="237"/>
                  </a:lnTo>
                  <a:lnTo>
                    <a:pt x="219" y="239"/>
                  </a:lnTo>
                  <a:lnTo>
                    <a:pt x="209" y="239"/>
                  </a:lnTo>
                  <a:lnTo>
                    <a:pt x="209" y="23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39"/>
            <p:cNvSpPr>
              <a:spLocks noEditPoints="1"/>
            </p:cNvSpPr>
            <p:nvPr/>
          </p:nvSpPr>
          <p:spPr bwMode="auto">
            <a:xfrm>
              <a:off x="4206876" y="4776788"/>
              <a:ext cx="115888" cy="92075"/>
            </a:xfrm>
            <a:custGeom>
              <a:avLst/>
              <a:gdLst/>
              <a:ahLst/>
              <a:cxnLst>
                <a:cxn ang="0">
                  <a:pos x="4" y="23"/>
                </a:cxn>
                <a:cxn ang="0">
                  <a:pos x="14" y="10"/>
                </a:cxn>
                <a:cxn ang="0">
                  <a:pos x="31" y="0"/>
                </a:cxn>
                <a:cxn ang="0">
                  <a:pos x="44" y="0"/>
                </a:cxn>
                <a:cxn ang="0">
                  <a:pos x="50" y="0"/>
                </a:cxn>
                <a:cxn ang="0">
                  <a:pos x="61" y="4"/>
                </a:cxn>
                <a:cxn ang="0">
                  <a:pos x="69" y="12"/>
                </a:cxn>
                <a:cxn ang="0">
                  <a:pos x="73" y="23"/>
                </a:cxn>
                <a:cxn ang="0">
                  <a:pos x="73" y="29"/>
                </a:cxn>
                <a:cxn ang="0">
                  <a:pos x="69" y="40"/>
                </a:cxn>
                <a:cxn ang="0">
                  <a:pos x="58" y="50"/>
                </a:cxn>
                <a:cxn ang="0">
                  <a:pos x="29" y="58"/>
                </a:cxn>
                <a:cxn ang="0">
                  <a:pos x="10" y="54"/>
                </a:cxn>
                <a:cxn ang="0">
                  <a:pos x="2" y="44"/>
                </a:cxn>
                <a:cxn ang="0">
                  <a:pos x="0" y="33"/>
                </a:cxn>
                <a:cxn ang="0">
                  <a:pos x="4" y="23"/>
                </a:cxn>
                <a:cxn ang="0">
                  <a:pos x="29" y="42"/>
                </a:cxn>
                <a:cxn ang="0">
                  <a:pos x="40" y="46"/>
                </a:cxn>
                <a:cxn ang="0">
                  <a:pos x="52" y="42"/>
                </a:cxn>
                <a:cxn ang="0">
                  <a:pos x="67" y="33"/>
                </a:cxn>
                <a:cxn ang="0">
                  <a:pos x="69" y="29"/>
                </a:cxn>
                <a:cxn ang="0">
                  <a:pos x="67" y="18"/>
                </a:cxn>
                <a:cxn ang="0">
                  <a:pos x="63" y="10"/>
                </a:cxn>
                <a:cxn ang="0">
                  <a:pos x="44" y="6"/>
                </a:cxn>
                <a:cxn ang="0">
                  <a:pos x="38" y="8"/>
                </a:cxn>
                <a:cxn ang="0">
                  <a:pos x="29" y="16"/>
                </a:cxn>
                <a:cxn ang="0">
                  <a:pos x="23" y="25"/>
                </a:cxn>
                <a:cxn ang="0">
                  <a:pos x="25" y="37"/>
                </a:cxn>
                <a:cxn ang="0">
                  <a:pos x="29" y="42"/>
                </a:cxn>
                <a:cxn ang="0">
                  <a:pos x="10" y="27"/>
                </a:cxn>
                <a:cxn ang="0">
                  <a:pos x="19" y="16"/>
                </a:cxn>
                <a:cxn ang="0">
                  <a:pos x="16" y="18"/>
                </a:cxn>
                <a:cxn ang="0">
                  <a:pos x="10" y="27"/>
                </a:cxn>
                <a:cxn ang="0">
                  <a:pos x="12" y="37"/>
                </a:cxn>
                <a:cxn ang="0">
                  <a:pos x="16" y="35"/>
                </a:cxn>
                <a:cxn ang="0">
                  <a:pos x="17" y="33"/>
                </a:cxn>
                <a:cxn ang="0">
                  <a:pos x="14" y="31"/>
                </a:cxn>
                <a:cxn ang="0">
                  <a:pos x="12" y="37"/>
                </a:cxn>
              </a:cxnLst>
              <a:rect l="0" t="0" r="r" b="b"/>
              <a:pathLst>
                <a:path w="73" h="58">
                  <a:moveTo>
                    <a:pt x="4" y="23"/>
                  </a:moveTo>
                  <a:lnTo>
                    <a:pt x="4" y="23"/>
                  </a:lnTo>
                  <a:lnTo>
                    <a:pt x="8" y="18"/>
                  </a:lnTo>
                  <a:lnTo>
                    <a:pt x="14" y="10"/>
                  </a:lnTo>
                  <a:lnTo>
                    <a:pt x="21" y="4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50" y="0"/>
                  </a:lnTo>
                  <a:lnTo>
                    <a:pt x="56" y="2"/>
                  </a:lnTo>
                  <a:lnTo>
                    <a:pt x="61" y="4"/>
                  </a:lnTo>
                  <a:lnTo>
                    <a:pt x="65" y="8"/>
                  </a:lnTo>
                  <a:lnTo>
                    <a:pt x="69" y="12"/>
                  </a:lnTo>
                  <a:lnTo>
                    <a:pt x="71" y="18"/>
                  </a:lnTo>
                  <a:lnTo>
                    <a:pt x="73" y="23"/>
                  </a:lnTo>
                  <a:lnTo>
                    <a:pt x="73" y="29"/>
                  </a:lnTo>
                  <a:lnTo>
                    <a:pt x="73" y="29"/>
                  </a:lnTo>
                  <a:lnTo>
                    <a:pt x="71" y="35"/>
                  </a:lnTo>
                  <a:lnTo>
                    <a:pt x="69" y="40"/>
                  </a:lnTo>
                  <a:lnTo>
                    <a:pt x="63" y="46"/>
                  </a:lnTo>
                  <a:lnTo>
                    <a:pt x="58" y="50"/>
                  </a:lnTo>
                  <a:lnTo>
                    <a:pt x="44" y="56"/>
                  </a:lnTo>
                  <a:lnTo>
                    <a:pt x="29" y="58"/>
                  </a:lnTo>
                  <a:lnTo>
                    <a:pt x="16" y="56"/>
                  </a:lnTo>
                  <a:lnTo>
                    <a:pt x="10" y="54"/>
                  </a:lnTo>
                  <a:lnTo>
                    <a:pt x="4" y="50"/>
                  </a:lnTo>
                  <a:lnTo>
                    <a:pt x="2" y="44"/>
                  </a:lnTo>
                  <a:lnTo>
                    <a:pt x="0" y="39"/>
                  </a:lnTo>
                  <a:lnTo>
                    <a:pt x="0" y="33"/>
                  </a:lnTo>
                  <a:lnTo>
                    <a:pt x="4" y="23"/>
                  </a:lnTo>
                  <a:lnTo>
                    <a:pt x="4" y="23"/>
                  </a:lnTo>
                  <a:close/>
                  <a:moveTo>
                    <a:pt x="29" y="42"/>
                  </a:moveTo>
                  <a:lnTo>
                    <a:pt x="29" y="42"/>
                  </a:lnTo>
                  <a:lnTo>
                    <a:pt x="35" y="44"/>
                  </a:lnTo>
                  <a:lnTo>
                    <a:pt x="40" y="46"/>
                  </a:lnTo>
                  <a:lnTo>
                    <a:pt x="46" y="44"/>
                  </a:lnTo>
                  <a:lnTo>
                    <a:pt x="52" y="42"/>
                  </a:lnTo>
                  <a:lnTo>
                    <a:pt x="63" y="37"/>
                  </a:lnTo>
                  <a:lnTo>
                    <a:pt x="67" y="33"/>
                  </a:lnTo>
                  <a:lnTo>
                    <a:pt x="69" y="29"/>
                  </a:lnTo>
                  <a:lnTo>
                    <a:pt x="69" y="29"/>
                  </a:lnTo>
                  <a:lnTo>
                    <a:pt x="69" y="23"/>
                  </a:lnTo>
                  <a:lnTo>
                    <a:pt x="67" y="18"/>
                  </a:lnTo>
                  <a:lnTo>
                    <a:pt x="65" y="14"/>
                  </a:lnTo>
                  <a:lnTo>
                    <a:pt x="63" y="10"/>
                  </a:lnTo>
                  <a:lnTo>
                    <a:pt x="54" y="6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38" y="8"/>
                  </a:lnTo>
                  <a:lnTo>
                    <a:pt x="35" y="10"/>
                  </a:lnTo>
                  <a:lnTo>
                    <a:pt x="29" y="16"/>
                  </a:lnTo>
                  <a:lnTo>
                    <a:pt x="27" y="19"/>
                  </a:lnTo>
                  <a:lnTo>
                    <a:pt x="23" y="25"/>
                  </a:lnTo>
                  <a:lnTo>
                    <a:pt x="23" y="31"/>
                  </a:lnTo>
                  <a:lnTo>
                    <a:pt x="25" y="37"/>
                  </a:lnTo>
                  <a:lnTo>
                    <a:pt x="29" y="42"/>
                  </a:lnTo>
                  <a:lnTo>
                    <a:pt x="29" y="42"/>
                  </a:lnTo>
                  <a:close/>
                  <a:moveTo>
                    <a:pt x="10" y="27"/>
                  </a:moveTo>
                  <a:lnTo>
                    <a:pt x="10" y="27"/>
                  </a:lnTo>
                  <a:lnTo>
                    <a:pt x="16" y="23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16" y="18"/>
                  </a:lnTo>
                  <a:lnTo>
                    <a:pt x="14" y="19"/>
                  </a:lnTo>
                  <a:lnTo>
                    <a:pt x="10" y="27"/>
                  </a:lnTo>
                  <a:lnTo>
                    <a:pt x="10" y="27"/>
                  </a:lnTo>
                  <a:close/>
                  <a:moveTo>
                    <a:pt x="12" y="37"/>
                  </a:moveTo>
                  <a:lnTo>
                    <a:pt x="12" y="37"/>
                  </a:lnTo>
                  <a:lnTo>
                    <a:pt x="16" y="35"/>
                  </a:lnTo>
                  <a:lnTo>
                    <a:pt x="17" y="35"/>
                  </a:lnTo>
                  <a:lnTo>
                    <a:pt x="17" y="33"/>
                  </a:lnTo>
                  <a:lnTo>
                    <a:pt x="17" y="31"/>
                  </a:lnTo>
                  <a:lnTo>
                    <a:pt x="14" y="31"/>
                  </a:lnTo>
                  <a:lnTo>
                    <a:pt x="12" y="33"/>
                  </a:lnTo>
                  <a:lnTo>
                    <a:pt x="12" y="37"/>
                  </a:lnTo>
                  <a:lnTo>
                    <a:pt x="12" y="3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40"/>
            <p:cNvSpPr>
              <a:spLocks noEditPoints="1"/>
            </p:cNvSpPr>
            <p:nvPr/>
          </p:nvSpPr>
          <p:spPr bwMode="auto">
            <a:xfrm>
              <a:off x="4386263" y="4959350"/>
              <a:ext cx="103188" cy="84138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53" y="4"/>
                </a:cxn>
                <a:cxn ang="0">
                  <a:pos x="61" y="9"/>
                </a:cxn>
                <a:cxn ang="0">
                  <a:pos x="65" y="19"/>
                </a:cxn>
                <a:cxn ang="0">
                  <a:pos x="65" y="26"/>
                </a:cxn>
                <a:cxn ang="0">
                  <a:pos x="57" y="42"/>
                </a:cxn>
                <a:cxn ang="0">
                  <a:pos x="36" y="51"/>
                </a:cxn>
                <a:cxn ang="0">
                  <a:pos x="15" y="53"/>
                </a:cxn>
                <a:cxn ang="0">
                  <a:pos x="4" y="45"/>
                </a:cxn>
                <a:cxn ang="0">
                  <a:pos x="0" y="40"/>
                </a:cxn>
                <a:cxn ang="0">
                  <a:pos x="2" y="23"/>
                </a:cxn>
                <a:cxn ang="0">
                  <a:pos x="9" y="9"/>
                </a:cxn>
                <a:cxn ang="0">
                  <a:pos x="15" y="5"/>
                </a:cxn>
                <a:cxn ang="0">
                  <a:pos x="36" y="0"/>
                </a:cxn>
                <a:cxn ang="0">
                  <a:pos x="61" y="25"/>
                </a:cxn>
                <a:cxn ang="0">
                  <a:pos x="59" y="15"/>
                </a:cxn>
                <a:cxn ang="0">
                  <a:pos x="47" y="5"/>
                </a:cxn>
                <a:cxn ang="0">
                  <a:pos x="32" y="5"/>
                </a:cxn>
                <a:cxn ang="0">
                  <a:pos x="21" y="15"/>
                </a:cxn>
                <a:cxn ang="0">
                  <a:pos x="21" y="23"/>
                </a:cxn>
                <a:cxn ang="0">
                  <a:pos x="25" y="34"/>
                </a:cxn>
                <a:cxn ang="0">
                  <a:pos x="34" y="40"/>
                </a:cxn>
                <a:cxn ang="0">
                  <a:pos x="46" y="40"/>
                </a:cxn>
                <a:cxn ang="0">
                  <a:pos x="55" y="36"/>
                </a:cxn>
                <a:cxn ang="0">
                  <a:pos x="59" y="30"/>
                </a:cxn>
                <a:cxn ang="0">
                  <a:pos x="61" y="25"/>
                </a:cxn>
                <a:cxn ang="0">
                  <a:pos x="9" y="19"/>
                </a:cxn>
                <a:cxn ang="0">
                  <a:pos x="15" y="15"/>
                </a:cxn>
                <a:cxn ang="0">
                  <a:pos x="15" y="11"/>
                </a:cxn>
                <a:cxn ang="0">
                  <a:pos x="11" y="15"/>
                </a:cxn>
                <a:cxn ang="0">
                  <a:pos x="9" y="19"/>
                </a:cxn>
                <a:cxn ang="0">
                  <a:pos x="6" y="26"/>
                </a:cxn>
                <a:cxn ang="0">
                  <a:pos x="6" y="32"/>
                </a:cxn>
                <a:cxn ang="0">
                  <a:pos x="9" y="30"/>
                </a:cxn>
                <a:cxn ang="0">
                  <a:pos x="13" y="28"/>
                </a:cxn>
                <a:cxn ang="0">
                  <a:pos x="13" y="25"/>
                </a:cxn>
                <a:cxn ang="0">
                  <a:pos x="11" y="25"/>
                </a:cxn>
                <a:cxn ang="0">
                  <a:pos x="6" y="26"/>
                </a:cxn>
                <a:cxn ang="0">
                  <a:pos x="11" y="44"/>
                </a:cxn>
                <a:cxn ang="0">
                  <a:pos x="13" y="45"/>
                </a:cxn>
                <a:cxn ang="0">
                  <a:pos x="15" y="47"/>
                </a:cxn>
                <a:cxn ang="0">
                  <a:pos x="17" y="40"/>
                </a:cxn>
                <a:cxn ang="0">
                  <a:pos x="13" y="40"/>
                </a:cxn>
                <a:cxn ang="0">
                  <a:pos x="11" y="44"/>
                </a:cxn>
              </a:cxnLst>
              <a:rect l="0" t="0" r="r" b="b"/>
              <a:pathLst>
                <a:path w="65" h="53">
                  <a:moveTo>
                    <a:pt x="36" y="0"/>
                  </a:moveTo>
                  <a:lnTo>
                    <a:pt x="36" y="0"/>
                  </a:lnTo>
                  <a:lnTo>
                    <a:pt x="49" y="2"/>
                  </a:lnTo>
                  <a:lnTo>
                    <a:pt x="53" y="4"/>
                  </a:lnTo>
                  <a:lnTo>
                    <a:pt x="59" y="5"/>
                  </a:lnTo>
                  <a:lnTo>
                    <a:pt x="61" y="9"/>
                  </a:lnTo>
                  <a:lnTo>
                    <a:pt x="65" y="13"/>
                  </a:lnTo>
                  <a:lnTo>
                    <a:pt x="65" y="19"/>
                  </a:lnTo>
                  <a:lnTo>
                    <a:pt x="65" y="26"/>
                  </a:lnTo>
                  <a:lnTo>
                    <a:pt x="65" y="26"/>
                  </a:lnTo>
                  <a:lnTo>
                    <a:pt x="63" y="34"/>
                  </a:lnTo>
                  <a:lnTo>
                    <a:pt x="57" y="42"/>
                  </a:lnTo>
                  <a:lnTo>
                    <a:pt x="47" y="47"/>
                  </a:lnTo>
                  <a:lnTo>
                    <a:pt x="36" y="51"/>
                  </a:lnTo>
                  <a:lnTo>
                    <a:pt x="25" y="53"/>
                  </a:lnTo>
                  <a:lnTo>
                    <a:pt x="15" y="53"/>
                  </a:lnTo>
                  <a:lnTo>
                    <a:pt x="6" y="47"/>
                  </a:lnTo>
                  <a:lnTo>
                    <a:pt x="4" y="45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32"/>
                  </a:lnTo>
                  <a:lnTo>
                    <a:pt x="2" y="23"/>
                  </a:lnTo>
                  <a:lnTo>
                    <a:pt x="6" y="15"/>
                  </a:lnTo>
                  <a:lnTo>
                    <a:pt x="9" y="9"/>
                  </a:lnTo>
                  <a:lnTo>
                    <a:pt x="9" y="9"/>
                  </a:lnTo>
                  <a:lnTo>
                    <a:pt x="15" y="5"/>
                  </a:lnTo>
                  <a:lnTo>
                    <a:pt x="23" y="2"/>
                  </a:lnTo>
                  <a:lnTo>
                    <a:pt x="36" y="0"/>
                  </a:lnTo>
                  <a:lnTo>
                    <a:pt x="36" y="0"/>
                  </a:lnTo>
                  <a:close/>
                  <a:moveTo>
                    <a:pt x="61" y="25"/>
                  </a:moveTo>
                  <a:lnTo>
                    <a:pt x="61" y="25"/>
                  </a:lnTo>
                  <a:lnTo>
                    <a:pt x="59" y="15"/>
                  </a:lnTo>
                  <a:lnTo>
                    <a:pt x="55" y="9"/>
                  </a:lnTo>
                  <a:lnTo>
                    <a:pt x="47" y="5"/>
                  </a:lnTo>
                  <a:lnTo>
                    <a:pt x="40" y="4"/>
                  </a:lnTo>
                  <a:lnTo>
                    <a:pt x="32" y="5"/>
                  </a:lnTo>
                  <a:lnTo>
                    <a:pt x="26" y="9"/>
                  </a:lnTo>
                  <a:lnTo>
                    <a:pt x="21" y="15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8"/>
                  </a:lnTo>
                  <a:lnTo>
                    <a:pt x="25" y="34"/>
                  </a:lnTo>
                  <a:lnTo>
                    <a:pt x="28" y="36"/>
                  </a:lnTo>
                  <a:lnTo>
                    <a:pt x="34" y="40"/>
                  </a:lnTo>
                  <a:lnTo>
                    <a:pt x="40" y="40"/>
                  </a:lnTo>
                  <a:lnTo>
                    <a:pt x="46" y="40"/>
                  </a:lnTo>
                  <a:lnTo>
                    <a:pt x="51" y="38"/>
                  </a:lnTo>
                  <a:lnTo>
                    <a:pt x="55" y="36"/>
                  </a:lnTo>
                  <a:lnTo>
                    <a:pt x="55" y="36"/>
                  </a:lnTo>
                  <a:lnTo>
                    <a:pt x="59" y="30"/>
                  </a:lnTo>
                  <a:lnTo>
                    <a:pt x="61" y="25"/>
                  </a:lnTo>
                  <a:lnTo>
                    <a:pt x="61" y="25"/>
                  </a:lnTo>
                  <a:close/>
                  <a:moveTo>
                    <a:pt x="9" y="19"/>
                  </a:moveTo>
                  <a:lnTo>
                    <a:pt x="9" y="19"/>
                  </a:lnTo>
                  <a:lnTo>
                    <a:pt x="13" y="19"/>
                  </a:lnTo>
                  <a:lnTo>
                    <a:pt x="15" y="15"/>
                  </a:lnTo>
                  <a:lnTo>
                    <a:pt x="15" y="13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5"/>
                  </a:lnTo>
                  <a:lnTo>
                    <a:pt x="9" y="17"/>
                  </a:lnTo>
                  <a:lnTo>
                    <a:pt x="9" y="19"/>
                  </a:lnTo>
                  <a:lnTo>
                    <a:pt x="9" y="19"/>
                  </a:lnTo>
                  <a:close/>
                  <a:moveTo>
                    <a:pt x="6" y="26"/>
                  </a:moveTo>
                  <a:lnTo>
                    <a:pt x="6" y="26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9" y="30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1" y="25"/>
                  </a:lnTo>
                  <a:lnTo>
                    <a:pt x="11" y="25"/>
                  </a:lnTo>
                  <a:lnTo>
                    <a:pt x="9" y="26"/>
                  </a:lnTo>
                  <a:lnTo>
                    <a:pt x="6" y="26"/>
                  </a:lnTo>
                  <a:lnTo>
                    <a:pt x="6" y="26"/>
                  </a:lnTo>
                  <a:close/>
                  <a:moveTo>
                    <a:pt x="11" y="44"/>
                  </a:moveTo>
                  <a:lnTo>
                    <a:pt x="11" y="44"/>
                  </a:lnTo>
                  <a:lnTo>
                    <a:pt x="13" y="45"/>
                  </a:lnTo>
                  <a:lnTo>
                    <a:pt x="15" y="47"/>
                  </a:lnTo>
                  <a:lnTo>
                    <a:pt x="15" y="47"/>
                  </a:lnTo>
                  <a:lnTo>
                    <a:pt x="17" y="44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3" y="40"/>
                  </a:lnTo>
                  <a:lnTo>
                    <a:pt x="11" y="44"/>
                  </a:lnTo>
                  <a:lnTo>
                    <a:pt x="11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41"/>
            <p:cNvSpPr>
              <a:spLocks noEditPoints="1"/>
            </p:cNvSpPr>
            <p:nvPr/>
          </p:nvSpPr>
          <p:spPr bwMode="auto">
            <a:xfrm>
              <a:off x="6307138" y="4852988"/>
              <a:ext cx="117475" cy="100013"/>
            </a:xfrm>
            <a:custGeom>
              <a:avLst/>
              <a:gdLst/>
              <a:ahLst/>
              <a:cxnLst>
                <a:cxn ang="0">
                  <a:pos x="2" y="23"/>
                </a:cxn>
                <a:cxn ang="0">
                  <a:pos x="17" y="6"/>
                </a:cxn>
                <a:cxn ang="0">
                  <a:pos x="44" y="0"/>
                </a:cxn>
                <a:cxn ang="0">
                  <a:pos x="50" y="2"/>
                </a:cxn>
                <a:cxn ang="0">
                  <a:pos x="65" y="8"/>
                </a:cxn>
                <a:cxn ang="0">
                  <a:pos x="71" y="13"/>
                </a:cxn>
                <a:cxn ang="0">
                  <a:pos x="74" y="29"/>
                </a:cxn>
                <a:cxn ang="0">
                  <a:pos x="67" y="42"/>
                </a:cxn>
                <a:cxn ang="0">
                  <a:pos x="59" y="50"/>
                </a:cxn>
                <a:cxn ang="0">
                  <a:pos x="44" y="61"/>
                </a:cxn>
                <a:cxn ang="0">
                  <a:pos x="31" y="63"/>
                </a:cxn>
                <a:cxn ang="0">
                  <a:pos x="23" y="63"/>
                </a:cxn>
                <a:cxn ang="0">
                  <a:pos x="8" y="53"/>
                </a:cxn>
                <a:cxn ang="0">
                  <a:pos x="2" y="44"/>
                </a:cxn>
                <a:cxn ang="0">
                  <a:pos x="0" y="31"/>
                </a:cxn>
                <a:cxn ang="0">
                  <a:pos x="2" y="23"/>
                </a:cxn>
                <a:cxn ang="0">
                  <a:pos x="15" y="15"/>
                </a:cxn>
                <a:cxn ang="0">
                  <a:pos x="23" y="11"/>
                </a:cxn>
                <a:cxn ang="0">
                  <a:pos x="27" y="6"/>
                </a:cxn>
                <a:cxn ang="0">
                  <a:pos x="19" y="10"/>
                </a:cxn>
                <a:cxn ang="0">
                  <a:pos x="15" y="15"/>
                </a:cxn>
                <a:cxn ang="0">
                  <a:pos x="32" y="46"/>
                </a:cxn>
                <a:cxn ang="0">
                  <a:pos x="46" y="50"/>
                </a:cxn>
                <a:cxn ang="0">
                  <a:pos x="61" y="44"/>
                </a:cxn>
                <a:cxn ang="0">
                  <a:pos x="69" y="32"/>
                </a:cxn>
                <a:cxn ang="0">
                  <a:pos x="67" y="17"/>
                </a:cxn>
                <a:cxn ang="0">
                  <a:pos x="65" y="13"/>
                </a:cxn>
                <a:cxn ang="0">
                  <a:pos x="50" y="6"/>
                </a:cxn>
                <a:cxn ang="0">
                  <a:pos x="36" y="6"/>
                </a:cxn>
                <a:cxn ang="0">
                  <a:pos x="29" y="11"/>
                </a:cxn>
                <a:cxn ang="0">
                  <a:pos x="25" y="21"/>
                </a:cxn>
                <a:cxn ang="0">
                  <a:pos x="27" y="40"/>
                </a:cxn>
                <a:cxn ang="0">
                  <a:pos x="32" y="46"/>
                </a:cxn>
                <a:cxn ang="0">
                  <a:pos x="15" y="31"/>
                </a:cxn>
                <a:cxn ang="0">
                  <a:pos x="19" y="29"/>
                </a:cxn>
                <a:cxn ang="0">
                  <a:pos x="17" y="29"/>
                </a:cxn>
                <a:cxn ang="0">
                  <a:pos x="15" y="31"/>
                </a:cxn>
                <a:cxn ang="0">
                  <a:pos x="17" y="44"/>
                </a:cxn>
                <a:cxn ang="0">
                  <a:pos x="23" y="42"/>
                </a:cxn>
                <a:cxn ang="0">
                  <a:pos x="21" y="38"/>
                </a:cxn>
                <a:cxn ang="0">
                  <a:pos x="19" y="40"/>
                </a:cxn>
                <a:cxn ang="0">
                  <a:pos x="17" y="44"/>
                </a:cxn>
              </a:cxnLst>
              <a:rect l="0" t="0" r="r" b="b"/>
              <a:pathLst>
                <a:path w="74" h="63">
                  <a:moveTo>
                    <a:pt x="2" y="23"/>
                  </a:moveTo>
                  <a:lnTo>
                    <a:pt x="2" y="23"/>
                  </a:lnTo>
                  <a:lnTo>
                    <a:pt x="8" y="13"/>
                  </a:lnTo>
                  <a:lnTo>
                    <a:pt x="17" y="6"/>
                  </a:lnTo>
                  <a:lnTo>
                    <a:pt x="31" y="2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50" y="2"/>
                  </a:lnTo>
                  <a:lnTo>
                    <a:pt x="57" y="4"/>
                  </a:lnTo>
                  <a:lnTo>
                    <a:pt x="65" y="8"/>
                  </a:lnTo>
                  <a:lnTo>
                    <a:pt x="71" y="13"/>
                  </a:lnTo>
                  <a:lnTo>
                    <a:pt x="71" y="13"/>
                  </a:lnTo>
                  <a:lnTo>
                    <a:pt x="74" y="21"/>
                  </a:lnTo>
                  <a:lnTo>
                    <a:pt x="74" y="29"/>
                  </a:lnTo>
                  <a:lnTo>
                    <a:pt x="72" y="36"/>
                  </a:lnTo>
                  <a:lnTo>
                    <a:pt x="67" y="42"/>
                  </a:lnTo>
                  <a:lnTo>
                    <a:pt x="67" y="42"/>
                  </a:lnTo>
                  <a:lnTo>
                    <a:pt x="59" y="50"/>
                  </a:lnTo>
                  <a:lnTo>
                    <a:pt x="50" y="57"/>
                  </a:lnTo>
                  <a:lnTo>
                    <a:pt x="44" y="61"/>
                  </a:lnTo>
                  <a:lnTo>
                    <a:pt x="38" y="63"/>
                  </a:lnTo>
                  <a:lnTo>
                    <a:pt x="31" y="63"/>
                  </a:lnTo>
                  <a:lnTo>
                    <a:pt x="23" y="63"/>
                  </a:lnTo>
                  <a:lnTo>
                    <a:pt x="23" y="63"/>
                  </a:lnTo>
                  <a:lnTo>
                    <a:pt x="11" y="57"/>
                  </a:lnTo>
                  <a:lnTo>
                    <a:pt x="8" y="53"/>
                  </a:lnTo>
                  <a:lnTo>
                    <a:pt x="4" y="50"/>
                  </a:lnTo>
                  <a:lnTo>
                    <a:pt x="2" y="44"/>
                  </a:lnTo>
                  <a:lnTo>
                    <a:pt x="0" y="38"/>
                  </a:lnTo>
                  <a:lnTo>
                    <a:pt x="0" y="31"/>
                  </a:lnTo>
                  <a:lnTo>
                    <a:pt x="2" y="23"/>
                  </a:lnTo>
                  <a:lnTo>
                    <a:pt x="2" y="23"/>
                  </a:lnTo>
                  <a:close/>
                  <a:moveTo>
                    <a:pt x="15" y="15"/>
                  </a:moveTo>
                  <a:lnTo>
                    <a:pt x="15" y="15"/>
                  </a:lnTo>
                  <a:lnTo>
                    <a:pt x="19" y="13"/>
                  </a:lnTo>
                  <a:lnTo>
                    <a:pt x="23" y="11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3" y="6"/>
                  </a:lnTo>
                  <a:lnTo>
                    <a:pt x="19" y="10"/>
                  </a:lnTo>
                  <a:lnTo>
                    <a:pt x="15" y="15"/>
                  </a:lnTo>
                  <a:lnTo>
                    <a:pt x="15" y="15"/>
                  </a:lnTo>
                  <a:close/>
                  <a:moveTo>
                    <a:pt x="32" y="46"/>
                  </a:moveTo>
                  <a:lnTo>
                    <a:pt x="32" y="46"/>
                  </a:lnTo>
                  <a:lnTo>
                    <a:pt x="40" y="48"/>
                  </a:lnTo>
                  <a:lnTo>
                    <a:pt x="46" y="50"/>
                  </a:lnTo>
                  <a:lnTo>
                    <a:pt x="53" y="48"/>
                  </a:lnTo>
                  <a:lnTo>
                    <a:pt x="61" y="44"/>
                  </a:lnTo>
                  <a:lnTo>
                    <a:pt x="67" y="38"/>
                  </a:lnTo>
                  <a:lnTo>
                    <a:pt x="69" y="32"/>
                  </a:lnTo>
                  <a:lnTo>
                    <a:pt x="71" y="25"/>
                  </a:lnTo>
                  <a:lnTo>
                    <a:pt x="67" y="17"/>
                  </a:lnTo>
                  <a:lnTo>
                    <a:pt x="67" y="17"/>
                  </a:lnTo>
                  <a:lnTo>
                    <a:pt x="65" y="13"/>
                  </a:lnTo>
                  <a:lnTo>
                    <a:pt x="61" y="10"/>
                  </a:lnTo>
                  <a:lnTo>
                    <a:pt x="50" y="6"/>
                  </a:lnTo>
                  <a:lnTo>
                    <a:pt x="42" y="6"/>
                  </a:lnTo>
                  <a:lnTo>
                    <a:pt x="36" y="6"/>
                  </a:lnTo>
                  <a:lnTo>
                    <a:pt x="32" y="8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5" y="21"/>
                  </a:lnTo>
                  <a:lnTo>
                    <a:pt x="23" y="31"/>
                  </a:lnTo>
                  <a:lnTo>
                    <a:pt x="27" y="40"/>
                  </a:lnTo>
                  <a:lnTo>
                    <a:pt x="32" y="46"/>
                  </a:lnTo>
                  <a:lnTo>
                    <a:pt x="32" y="46"/>
                  </a:lnTo>
                  <a:close/>
                  <a:moveTo>
                    <a:pt x="15" y="31"/>
                  </a:moveTo>
                  <a:lnTo>
                    <a:pt x="15" y="31"/>
                  </a:lnTo>
                  <a:lnTo>
                    <a:pt x="19" y="31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7" y="29"/>
                  </a:lnTo>
                  <a:lnTo>
                    <a:pt x="15" y="31"/>
                  </a:lnTo>
                  <a:lnTo>
                    <a:pt x="15" y="31"/>
                  </a:lnTo>
                  <a:close/>
                  <a:moveTo>
                    <a:pt x="17" y="44"/>
                  </a:moveTo>
                  <a:lnTo>
                    <a:pt x="17" y="44"/>
                  </a:lnTo>
                  <a:lnTo>
                    <a:pt x="21" y="44"/>
                  </a:lnTo>
                  <a:lnTo>
                    <a:pt x="23" y="42"/>
                  </a:lnTo>
                  <a:lnTo>
                    <a:pt x="23" y="40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19" y="40"/>
                  </a:lnTo>
                  <a:lnTo>
                    <a:pt x="17" y="44"/>
                  </a:lnTo>
                  <a:lnTo>
                    <a:pt x="17" y="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42"/>
            <p:cNvSpPr>
              <a:spLocks noEditPoints="1"/>
            </p:cNvSpPr>
            <p:nvPr/>
          </p:nvSpPr>
          <p:spPr bwMode="auto">
            <a:xfrm>
              <a:off x="5308601" y="4679950"/>
              <a:ext cx="193675" cy="384175"/>
            </a:xfrm>
            <a:custGeom>
              <a:avLst/>
              <a:gdLst/>
              <a:ahLst/>
              <a:cxnLst>
                <a:cxn ang="0">
                  <a:pos x="19" y="202"/>
                </a:cxn>
                <a:cxn ang="0">
                  <a:pos x="25" y="237"/>
                </a:cxn>
                <a:cxn ang="0">
                  <a:pos x="73" y="235"/>
                </a:cxn>
                <a:cxn ang="0">
                  <a:pos x="90" y="199"/>
                </a:cxn>
                <a:cxn ang="0">
                  <a:pos x="55" y="181"/>
                </a:cxn>
                <a:cxn ang="0">
                  <a:pos x="32" y="233"/>
                </a:cxn>
                <a:cxn ang="0">
                  <a:pos x="32" y="214"/>
                </a:cxn>
                <a:cxn ang="0">
                  <a:pos x="32" y="210"/>
                </a:cxn>
                <a:cxn ang="0">
                  <a:pos x="32" y="201"/>
                </a:cxn>
                <a:cxn ang="0">
                  <a:pos x="27" y="202"/>
                </a:cxn>
                <a:cxn ang="0">
                  <a:pos x="32" y="201"/>
                </a:cxn>
                <a:cxn ang="0">
                  <a:pos x="53" y="233"/>
                </a:cxn>
                <a:cxn ang="0">
                  <a:pos x="38" y="210"/>
                </a:cxn>
                <a:cxn ang="0">
                  <a:pos x="53" y="187"/>
                </a:cxn>
                <a:cxn ang="0">
                  <a:pos x="82" y="197"/>
                </a:cxn>
                <a:cxn ang="0">
                  <a:pos x="67" y="229"/>
                </a:cxn>
                <a:cxn ang="0">
                  <a:pos x="38" y="210"/>
                </a:cxn>
                <a:cxn ang="0">
                  <a:pos x="105" y="12"/>
                </a:cxn>
                <a:cxn ang="0">
                  <a:pos x="32" y="12"/>
                </a:cxn>
                <a:cxn ang="0">
                  <a:pos x="0" y="54"/>
                </a:cxn>
                <a:cxn ang="0">
                  <a:pos x="44" y="61"/>
                </a:cxn>
                <a:cxn ang="0">
                  <a:pos x="53" y="75"/>
                </a:cxn>
                <a:cxn ang="0">
                  <a:pos x="21" y="122"/>
                </a:cxn>
                <a:cxn ang="0">
                  <a:pos x="32" y="174"/>
                </a:cxn>
                <a:cxn ang="0">
                  <a:pos x="78" y="160"/>
                </a:cxn>
                <a:cxn ang="0">
                  <a:pos x="88" y="120"/>
                </a:cxn>
                <a:cxn ang="0">
                  <a:pos x="122" y="69"/>
                </a:cxn>
                <a:cxn ang="0">
                  <a:pos x="15" y="50"/>
                </a:cxn>
                <a:cxn ang="0">
                  <a:pos x="21" y="37"/>
                </a:cxn>
                <a:cxn ang="0">
                  <a:pos x="23" y="33"/>
                </a:cxn>
                <a:cxn ang="0">
                  <a:pos x="27" y="126"/>
                </a:cxn>
                <a:cxn ang="0">
                  <a:pos x="29" y="124"/>
                </a:cxn>
                <a:cxn ang="0">
                  <a:pos x="61" y="48"/>
                </a:cxn>
                <a:cxn ang="0">
                  <a:pos x="80" y="56"/>
                </a:cxn>
                <a:cxn ang="0">
                  <a:pos x="80" y="54"/>
                </a:cxn>
                <a:cxn ang="0">
                  <a:pos x="84" y="65"/>
                </a:cxn>
                <a:cxn ang="0">
                  <a:pos x="80" y="63"/>
                </a:cxn>
                <a:cxn ang="0">
                  <a:pos x="76" y="77"/>
                </a:cxn>
                <a:cxn ang="0">
                  <a:pos x="67" y="77"/>
                </a:cxn>
                <a:cxn ang="0">
                  <a:pos x="65" y="90"/>
                </a:cxn>
                <a:cxn ang="0">
                  <a:pos x="67" y="86"/>
                </a:cxn>
                <a:cxn ang="0">
                  <a:pos x="67" y="63"/>
                </a:cxn>
                <a:cxn ang="0">
                  <a:pos x="53" y="100"/>
                </a:cxn>
                <a:cxn ang="0">
                  <a:pos x="53" y="100"/>
                </a:cxn>
                <a:cxn ang="0">
                  <a:pos x="42" y="130"/>
                </a:cxn>
                <a:cxn ang="0">
                  <a:pos x="40" y="122"/>
                </a:cxn>
                <a:cxn ang="0">
                  <a:pos x="36" y="140"/>
                </a:cxn>
                <a:cxn ang="0">
                  <a:pos x="34" y="166"/>
                </a:cxn>
                <a:cxn ang="0">
                  <a:pos x="38" y="164"/>
                </a:cxn>
                <a:cxn ang="0">
                  <a:pos x="40" y="151"/>
                </a:cxn>
                <a:cxn ang="0">
                  <a:pos x="44" y="149"/>
                </a:cxn>
                <a:cxn ang="0">
                  <a:pos x="111" y="84"/>
                </a:cxn>
                <a:cxn ang="0">
                  <a:pos x="73" y="155"/>
                </a:cxn>
                <a:cxn ang="0">
                  <a:pos x="50" y="149"/>
                </a:cxn>
                <a:cxn ang="0">
                  <a:pos x="59" y="103"/>
                </a:cxn>
                <a:cxn ang="0">
                  <a:pos x="92" y="59"/>
                </a:cxn>
                <a:cxn ang="0">
                  <a:pos x="67" y="42"/>
                </a:cxn>
                <a:cxn ang="0">
                  <a:pos x="29" y="54"/>
                </a:cxn>
                <a:cxn ang="0">
                  <a:pos x="53" y="14"/>
                </a:cxn>
                <a:cxn ang="0">
                  <a:pos x="95" y="18"/>
                </a:cxn>
                <a:cxn ang="0">
                  <a:pos x="114" y="73"/>
                </a:cxn>
              </a:cxnLst>
              <a:rect l="0" t="0" r="r" b="b"/>
              <a:pathLst>
                <a:path w="122" h="242">
                  <a:moveTo>
                    <a:pt x="55" y="181"/>
                  </a:moveTo>
                  <a:lnTo>
                    <a:pt x="55" y="181"/>
                  </a:lnTo>
                  <a:lnTo>
                    <a:pt x="44" y="185"/>
                  </a:lnTo>
                  <a:lnTo>
                    <a:pt x="32" y="191"/>
                  </a:lnTo>
                  <a:lnTo>
                    <a:pt x="23" y="199"/>
                  </a:lnTo>
                  <a:lnTo>
                    <a:pt x="19" y="202"/>
                  </a:lnTo>
                  <a:lnTo>
                    <a:pt x="17" y="208"/>
                  </a:lnTo>
                  <a:lnTo>
                    <a:pt x="17" y="208"/>
                  </a:lnTo>
                  <a:lnTo>
                    <a:pt x="15" y="216"/>
                  </a:lnTo>
                  <a:lnTo>
                    <a:pt x="17" y="223"/>
                  </a:lnTo>
                  <a:lnTo>
                    <a:pt x="19" y="231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32" y="241"/>
                  </a:lnTo>
                  <a:lnTo>
                    <a:pt x="42" y="242"/>
                  </a:lnTo>
                  <a:lnTo>
                    <a:pt x="53" y="242"/>
                  </a:lnTo>
                  <a:lnTo>
                    <a:pt x="63" y="239"/>
                  </a:lnTo>
                  <a:lnTo>
                    <a:pt x="73" y="235"/>
                  </a:lnTo>
                  <a:lnTo>
                    <a:pt x="80" y="229"/>
                  </a:lnTo>
                  <a:lnTo>
                    <a:pt x="86" y="223"/>
                  </a:lnTo>
                  <a:lnTo>
                    <a:pt x="90" y="216"/>
                  </a:lnTo>
                  <a:lnTo>
                    <a:pt x="90" y="216"/>
                  </a:lnTo>
                  <a:lnTo>
                    <a:pt x="90" y="206"/>
                  </a:lnTo>
                  <a:lnTo>
                    <a:pt x="90" y="199"/>
                  </a:lnTo>
                  <a:lnTo>
                    <a:pt x="86" y="193"/>
                  </a:lnTo>
                  <a:lnTo>
                    <a:pt x="82" y="187"/>
                  </a:lnTo>
                  <a:lnTo>
                    <a:pt x="76" y="183"/>
                  </a:lnTo>
                  <a:lnTo>
                    <a:pt x="69" y="181"/>
                  </a:lnTo>
                  <a:lnTo>
                    <a:pt x="63" y="181"/>
                  </a:lnTo>
                  <a:lnTo>
                    <a:pt x="55" y="181"/>
                  </a:lnTo>
                  <a:lnTo>
                    <a:pt x="55" y="181"/>
                  </a:lnTo>
                  <a:close/>
                  <a:moveTo>
                    <a:pt x="27" y="223"/>
                  </a:moveTo>
                  <a:lnTo>
                    <a:pt x="27" y="223"/>
                  </a:lnTo>
                  <a:lnTo>
                    <a:pt x="29" y="227"/>
                  </a:lnTo>
                  <a:lnTo>
                    <a:pt x="32" y="233"/>
                  </a:lnTo>
                  <a:lnTo>
                    <a:pt x="32" y="233"/>
                  </a:lnTo>
                  <a:lnTo>
                    <a:pt x="29" y="231"/>
                  </a:lnTo>
                  <a:lnTo>
                    <a:pt x="27" y="229"/>
                  </a:lnTo>
                  <a:lnTo>
                    <a:pt x="25" y="227"/>
                  </a:lnTo>
                  <a:lnTo>
                    <a:pt x="27" y="223"/>
                  </a:lnTo>
                  <a:lnTo>
                    <a:pt x="27" y="223"/>
                  </a:lnTo>
                  <a:close/>
                  <a:moveTo>
                    <a:pt x="32" y="214"/>
                  </a:moveTo>
                  <a:lnTo>
                    <a:pt x="32" y="214"/>
                  </a:lnTo>
                  <a:lnTo>
                    <a:pt x="29" y="216"/>
                  </a:lnTo>
                  <a:lnTo>
                    <a:pt x="25" y="218"/>
                  </a:lnTo>
                  <a:lnTo>
                    <a:pt x="25" y="218"/>
                  </a:lnTo>
                  <a:lnTo>
                    <a:pt x="27" y="214"/>
                  </a:lnTo>
                  <a:lnTo>
                    <a:pt x="32" y="210"/>
                  </a:lnTo>
                  <a:lnTo>
                    <a:pt x="32" y="210"/>
                  </a:lnTo>
                  <a:lnTo>
                    <a:pt x="32" y="210"/>
                  </a:lnTo>
                  <a:lnTo>
                    <a:pt x="32" y="212"/>
                  </a:lnTo>
                  <a:lnTo>
                    <a:pt x="32" y="214"/>
                  </a:lnTo>
                  <a:lnTo>
                    <a:pt x="32" y="214"/>
                  </a:lnTo>
                  <a:close/>
                  <a:moveTo>
                    <a:pt x="32" y="201"/>
                  </a:moveTo>
                  <a:lnTo>
                    <a:pt x="32" y="201"/>
                  </a:lnTo>
                  <a:lnTo>
                    <a:pt x="27" y="206"/>
                  </a:lnTo>
                  <a:lnTo>
                    <a:pt x="23" y="212"/>
                  </a:lnTo>
                  <a:lnTo>
                    <a:pt x="23" y="212"/>
                  </a:lnTo>
                  <a:lnTo>
                    <a:pt x="25" y="206"/>
                  </a:lnTo>
                  <a:lnTo>
                    <a:pt x="27" y="202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36" y="199"/>
                  </a:lnTo>
                  <a:lnTo>
                    <a:pt x="36" y="199"/>
                  </a:lnTo>
                  <a:lnTo>
                    <a:pt x="32" y="201"/>
                  </a:lnTo>
                  <a:lnTo>
                    <a:pt x="32" y="201"/>
                  </a:lnTo>
                  <a:close/>
                  <a:moveTo>
                    <a:pt x="46" y="235"/>
                  </a:moveTo>
                  <a:lnTo>
                    <a:pt x="46" y="233"/>
                  </a:lnTo>
                  <a:lnTo>
                    <a:pt x="46" y="233"/>
                  </a:lnTo>
                  <a:lnTo>
                    <a:pt x="48" y="233"/>
                  </a:lnTo>
                  <a:lnTo>
                    <a:pt x="50" y="233"/>
                  </a:lnTo>
                  <a:lnTo>
                    <a:pt x="53" y="233"/>
                  </a:lnTo>
                  <a:lnTo>
                    <a:pt x="53" y="233"/>
                  </a:lnTo>
                  <a:lnTo>
                    <a:pt x="53" y="235"/>
                  </a:lnTo>
                  <a:lnTo>
                    <a:pt x="52" y="237"/>
                  </a:lnTo>
                  <a:lnTo>
                    <a:pt x="46" y="235"/>
                  </a:lnTo>
                  <a:lnTo>
                    <a:pt x="46" y="235"/>
                  </a:lnTo>
                  <a:close/>
                  <a:moveTo>
                    <a:pt x="38" y="210"/>
                  </a:moveTo>
                  <a:lnTo>
                    <a:pt x="38" y="210"/>
                  </a:lnTo>
                  <a:lnTo>
                    <a:pt x="38" y="204"/>
                  </a:lnTo>
                  <a:lnTo>
                    <a:pt x="40" y="199"/>
                  </a:lnTo>
                  <a:lnTo>
                    <a:pt x="44" y="195"/>
                  </a:lnTo>
                  <a:lnTo>
                    <a:pt x="48" y="191"/>
                  </a:lnTo>
                  <a:lnTo>
                    <a:pt x="53" y="187"/>
                  </a:lnTo>
                  <a:lnTo>
                    <a:pt x="59" y="185"/>
                  </a:lnTo>
                  <a:lnTo>
                    <a:pt x="65" y="185"/>
                  </a:lnTo>
                  <a:lnTo>
                    <a:pt x="73" y="187"/>
                  </a:lnTo>
                  <a:lnTo>
                    <a:pt x="73" y="187"/>
                  </a:lnTo>
                  <a:lnTo>
                    <a:pt x="76" y="191"/>
                  </a:lnTo>
                  <a:lnTo>
                    <a:pt x="82" y="197"/>
                  </a:lnTo>
                  <a:lnTo>
                    <a:pt x="84" y="204"/>
                  </a:lnTo>
                  <a:lnTo>
                    <a:pt x="82" y="214"/>
                  </a:lnTo>
                  <a:lnTo>
                    <a:pt x="82" y="214"/>
                  </a:lnTo>
                  <a:lnTo>
                    <a:pt x="80" y="221"/>
                  </a:lnTo>
                  <a:lnTo>
                    <a:pt x="74" y="225"/>
                  </a:lnTo>
                  <a:lnTo>
                    <a:pt x="67" y="229"/>
                  </a:lnTo>
                  <a:lnTo>
                    <a:pt x="59" y="229"/>
                  </a:lnTo>
                  <a:lnTo>
                    <a:pt x="52" y="227"/>
                  </a:lnTo>
                  <a:lnTo>
                    <a:pt x="44" y="223"/>
                  </a:lnTo>
                  <a:lnTo>
                    <a:pt x="40" y="218"/>
                  </a:lnTo>
                  <a:lnTo>
                    <a:pt x="38" y="210"/>
                  </a:lnTo>
                  <a:lnTo>
                    <a:pt x="38" y="210"/>
                  </a:lnTo>
                  <a:close/>
                  <a:moveTo>
                    <a:pt x="122" y="59"/>
                  </a:moveTo>
                  <a:lnTo>
                    <a:pt x="122" y="59"/>
                  </a:lnTo>
                  <a:lnTo>
                    <a:pt x="122" y="46"/>
                  </a:lnTo>
                  <a:lnTo>
                    <a:pt x="118" y="33"/>
                  </a:lnTo>
                  <a:lnTo>
                    <a:pt x="113" y="21"/>
                  </a:lnTo>
                  <a:lnTo>
                    <a:pt x="105" y="12"/>
                  </a:lnTo>
                  <a:lnTo>
                    <a:pt x="93" y="4"/>
                  </a:lnTo>
                  <a:lnTo>
                    <a:pt x="80" y="0"/>
                  </a:lnTo>
                  <a:lnTo>
                    <a:pt x="63" y="0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32" y="12"/>
                  </a:lnTo>
                  <a:lnTo>
                    <a:pt x="23" y="18"/>
                  </a:lnTo>
                  <a:lnTo>
                    <a:pt x="15" y="25"/>
                  </a:lnTo>
                  <a:lnTo>
                    <a:pt x="10" y="33"/>
                  </a:lnTo>
                  <a:lnTo>
                    <a:pt x="2" y="46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10" y="67"/>
                  </a:lnTo>
                  <a:lnTo>
                    <a:pt x="23" y="79"/>
                  </a:lnTo>
                  <a:lnTo>
                    <a:pt x="23" y="79"/>
                  </a:lnTo>
                  <a:lnTo>
                    <a:pt x="31" y="75"/>
                  </a:lnTo>
                  <a:lnTo>
                    <a:pt x="38" y="69"/>
                  </a:lnTo>
                  <a:lnTo>
                    <a:pt x="44" y="61"/>
                  </a:lnTo>
                  <a:lnTo>
                    <a:pt x="52" y="56"/>
                  </a:lnTo>
                  <a:lnTo>
                    <a:pt x="52" y="56"/>
                  </a:lnTo>
                  <a:lnTo>
                    <a:pt x="55" y="61"/>
                  </a:lnTo>
                  <a:lnTo>
                    <a:pt x="57" y="65"/>
                  </a:lnTo>
                  <a:lnTo>
                    <a:pt x="57" y="71"/>
                  </a:lnTo>
                  <a:lnTo>
                    <a:pt x="53" y="75"/>
                  </a:lnTo>
                  <a:lnTo>
                    <a:pt x="44" y="84"/>
                  </a:lnTo>
                  <a:lnTo>
                    <a:pt x="34" y="94"/>
                  </a:lnTo>
                  <a:lnTo>
                    <a:pt x="34" y="94"/>
                  </a:lnTo>
                  <a:lnTo>
                    <a:pt x="27" y="101"/>
                  </a:lnTo>
                  <a:lnTo>
                    <a:pt x="23" y="111"/>
                  </a:lnTo>
                  <a:lnTo>
                    <a:pt x="21" y="122"/>
                  </a:lnTo>
                  <a:lnTo>
                    <a:pt x="19" y="132"/>
                  </a:lnTo>
                  <a:lnTo>
                    <a:pt x="21" y="143"/>
                  </a:lnTo>
                  <a:lnTo>
                    <a:pt x="23" y="155"/>
                  </a:lnTo>
                  <a:lnTo>
                    <a:pt x="27" y="164"/>
                  </a:lnTo>
                  <a:lnTo>
                    <a:pt x="32" y="174"/>
                  </a:lnTo>
                  <a:lnTo>
                    <a:pt x="32" y="174"/>
                  </a:lnTo>
                  <a:lnTo>
                    <a:pt x="44" y="174"/>
                  </a:lnTo>
                  <a:lnTo>
                    <a:pt x="57" y="172"/>
                  </a:lnTo>
                  <a:lnTo>
                    <a:pt x="71" y="168"/>
                  </a:lnTo>
                  <a:lnTo>
                    <a:pt x="74" y="166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8" y="155"/>
                  </a:lnTo>
                  <a:lnTo>
                    <a:pt x="78" y="147"/>
                  </a:lnTo>
                  <a:lnTo>
                    <a:pt x="80" y="138"/>
                  </a:lnTo>
                  <a:lnTo>
                    <a:pt x="80" y="132"/>
                  </a:lnTo>
                  <a:lnTo>
                    <a:pt x="80" y="132"/>
                  </a:lnTo>
                  <a:lnTo>
                    <a:pt x="88" y="120"/>
                  </a:lnTo>
                  <a:lnTo>
                    <a:pt x="95" y="113"/>
                  </a:lnTo>
                  <a:lnTo>
                    <a:pt x="105" y="103"/>
                  </a:lnTo>
                  <a:lnTo>
                    <a:pt x="113" y="96"/>
                  </a:lnTo>
                  <a:lnTo>
                    <a:pt x="113" y="96"/>
                  </a:lnTo>
                  <a:lnTo>
                    <a:pt x="120" y="79"/>
                  </a:lnTo>
                  <a:lnTo>
                    <a:pt x="122" y="69"/>
                  </a:lnTo>
                  <a:lnTo>
                    <a:pt x="122" y="59"/>
                  </a:lnTo>
                  <a:lnTo>
                    <a:pt x="122" y="59"/>
                  </a:lnTo>
                  <a:close/>
                  <a:moveTo>
                    <a:pt x="17" y="56"/>
                  </a:moveTo>
                  <a:lnTo>
                    <a:pt x="17" y="56"/>
                  </a:lnTo>
                  <a:lnTo>
                    <a:pt x="17" y="52"/>
                  </a:lnTo>
                  <a:lnTo>
                    <a:pt x="15" y="50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21" y="50"/>
                  </a:lnTo>
                  <a:lnTo>
                    <a:pt x="23" y="56"/>
                  </a:lnTo>
                  <a:lnTo>
                    <a:pt x="17" y="56"/>
                  </a:lnTo>
                  <a:close/>
                  <a:moveTo>
                    <a:pt x="21" y="37"/>
                  </a:moveTo>
                  <a:lnTo>
                    <a:pt x="21" y="37"/>
                  </a:lnTo>
                  <a:lnTo>
                    <a:pt x="19" y="37"/>
                  </a:lnTo>
                  <a:lnTo>
                    <a:pt x="19" y="35"/>
                  </a:lnTo>
                  <a:lnTo>
                    <a:pt x="21" y="31"/>
                  </a:lnTo>
                  <a:lnTo>
                    <a:pt x="21" y="3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1" y="37"/>
                  </a:lnTo>
                  <a:lnTo>
                    <a:pt x="21" y="37"/>
                  </a:lnTo>
                  <a:close/>
                  <a:moveTo>
                    <a:pt x="27" y="126"/>
                  </a:moveTo>
                  <a:lnTo>
                    <a:pt x="27" y="126"/>
                  </a:lnTo>
                  <a:lnTo>
                    <a:pt x="27" y="126"/>
                  </a:lnTo>
                  <a:lnTo>
                    <a:pt x="27" y="124"/>
                  </a:lnTo>
                  <a:lnTo>
                    <a:pt x="27" y="119"/>
                  </a:lnTo>
                  <a:lnTo>
                    <a:pt x="27" y="119"/>
                  </a:lnTo>
                  <a:lnTo>
                    <a:pt x="29" y="120"/>
                  </a:lnTo>
                  <a:lnTo>
                    <a:pt x="29" y="122"/>
                  </a:lnTo>
                  <a:lnTo>
                    <a:pt x="29" y="124"/>
                  </a:lnTo>
                  <a:lnTo>
                    <a:pt x="27" y="126"/>
                  </a:lnTo>
                  <a:lnTo>
                    <a:pt x="27" y="126"/>
                  </a:lnTo>
                  <a:close/>
                  <a:moveTo>
                    <a:pt x="57" y="52"/>
                  </a:moveTo>
                  <a:lnTo>
                    <a:pt x="57" y="52"/>
                  </a:lnTo>
                  <a:lnTo>
                    <a:pt x="59" y="50"/>
                  </a:lnTo>
                  <a:lnTo>
                    <a:pt x="61" y="48"/>
                  </a:lnTo>
                  <a:lnTo>
                    <a:pt x="67" y="50"/>
                  </a:lnTo>
                  <a:lnTo>
                    <a:pt x="67" y="50"/>
                  </a:lnTo>
                  <a:lnTo>
                    <a:pt x="63" y="52"/>
                  </a:lnTo>
                  <a:lnTo>
                    <a:pt x="57" y="52"/>
                  </a:lnTo>
                  <a:lnTo>
                    <a:pt x="57" y="52"/>
                  </a:lnTo>
                  <a:close/>
                  <a:moveTo>
                    <a:pt x="80" y="56"/>
                  </a:moveTo>
                  <a:lnTo>
                    <a:pt x="80" y="56"/>
                  </a:lnTo>
                  <a:lnTo>
                    <a:pt x="76" y="54"/>
                  </a:lnTo>
                  <a:lnTo>
                    <a:pt x="76" y="50"/>
                  </a:lnTo>
                  <a:lnTo>
                    <a:pt x="76" y="50"/>
                  </a:lnTo>
                  <a:lnTo>
                    <a:pt x="80" y="52"/>
                  </a:lnTo>
                  <a:lnTo>
                    <a:pt x="80" y="54"/>
                  </a:lnTo>
                  <a:lnTo>
                    <a:pt x="80" y="54"/>
                  </a:lnTo>
                  <a:lnTo>
                    <a:pt x="80" y="56"/>
                  </a:lnTo>
                  <a:lnTo>
                    <a:pt x="80" y="56"/>
                  </a:lnTo>
                  <a:close/>
                  <a:moveTo>
                    <a:pt x="84" y="63"/>
                  </a:moveTo>
                  <a:lnTo>
                    <a:pt x="84" y="63"/>
                  </a:lnTo>
                  <a:lnTo>
                    <a:pt x="84" y="65"/>
                  </a:lnTo>
                  <a:lnTo>
                    <a:pt x="82" y="69"/>
                  </a:lnTo>
                  <a:lnTo>
                    <a:pt x="82" y="69"/>
                  </a:lnTo>
                  <a:lnTo>
                    <a:pt x="80" y="67"/>
                  </a:lnTo>
                  <a:lnTo>
                    <a:pt x="78" y="67"/>
                  </a:lnTo>
                  <a:lnTo>
                    <a:pt x="78" y="67"/>
                  </a:lnTo>
                  <a:lnTo>
                    <a:pt x="80" y="63"/>
                  </a:lnTo>
                  <a:lnTo>
                    <a:pt x="84" y="63"/>
                  </a:lnTo>
                  <a:lnTo>
                    <a:pt x="84" y="63"/>
                  </a:lnTo>
                  <a:close/>
                  <a:moveTo>
                    <a:pt x="76" y="73"/>
                  </a:moveTo>
                  <a:lnTo>
                    <a:pt x="76" y="73"/>
                  </a:lnTo>
                  <a:lnTo>
                    <a:pt x="76" y="75"/>
                  </a:lnTo>
                  <a:lnTo>
                    <a:pt x="76" y="77"/>
                  </a:lnTo>
                  <a:lnTo>
                    <a:pt x="73" y="80"/>
                  </a:lnTo>
                  <a:lnTo>
                    <a:pt x="73" y="80"/>
                  </a:lnTo>
                  <a:lnTo>
                    <a:pt x="69" y="80"/>
                  </a:lnTo>
                  <a:lnTo>
                    <a:pt x="65" y="80"/>
                  </a:lnTo>
                  <a:lnTo>
                    <a:pt x="65" y="80"/>
                  </a:lnTo>
                  <a:lnTo>
                    <a:pt x="67" y="77"/>
                  </a:lnTo>
                  <a:lnTo>
                    <a:pt x="69" y="75"/>
                  </a:lnTo>
                  <a:lnTo>
                    <a:pt x="76" y="73"/>
                  </a:lnTo>
                  <a:lnTo>
                    <a:pt x="76" y="73"/>
                  </a:lnTo>
                  <a:close/>
                  <a:moveTo>
                    <a:pt x="67" y="86"/>
                  </a:moveTo>
                  <a:lnTo>
                    <a:pt x="67" y="86"/>
                  </a:lnTo>
                  <a:lnTo>
                    <a:pt x="65" y="90"/>
                  </a:lnTo>
                  <a:lnTo>
                    <a:pt x="59" y="90"/>
                  </a:lnTo>
                  <a:lnTo>
                    <a:pt x="59" y="90"/>
                  </a:lnTo>
                  <a:lnTo>
                    <a:pt x="59" y="88"/>
                  </a:lnTo>
                  <a:lnTo>
                    <a:pt x="59" y="88"/>
                  </a:lnTo>
                  <a:lnTo>
                    <a:pt x="61" y="86"/>
                  </a:lnTo>
                  <a:lnTo>
                    <a:pt x="67" y="86"/>
                  </a:lnTo>
                  <a:lnTo>
                    <a:pt x="67" y="86"/>
                  </a:lnTo>
                  <a:close/>
                  <a:moveTo>
                    <a:pt x="65" y="58"/>
                  </a:moveTo>
                  <a:lnTo>
                    <a:pt x="67" y="58"/>
                  </a:lnTo>
                  <a:lnTo>
                    <a:pt x="67" y="58"/>
                  </a:lnTo>
                  <a:lnTo>
                    <a:pt x="67" y="61"/>
                  </a:lnTo>
                  <a:lnTo>
                    <a:pt x="67" y="63"/>
                  </a:lnTo>
                  <a:lnTo>
                    <a:pt x="67" y="63"/>
                  </a:lnTo>
                  <a:lnTo>
                    <a:pt x="65" y="63"/>
                  </a:lnTo>
                  <a:lnTo>
                    <a:pt x="65" y="61"/>
                  </a:lnTo>
                  <a:lnTo>
                    <a:pt x="65" y="58"/>
                  </a:lnTo>
                  <a:lnTo>
                    <a:pt x="65" y="58"/>
                  </a:lnTo>
                  <a:close/>
                  <a:moveTo>
                    <a:pt x="53" y="100"/>
                  </a:moveTo>
                  <a:lnTo>
                    <a:pt x="53" y="100"/>
                  </a:lnTo>
                  <a:lnTo>
                    <a:pt x="52" y="100"/>
                  </a:lnTo>
                  <a:lnTo>
                    <a:pt x="52" y="98"/>
                  </a:lnTo>
                  <a:lnTo>
                    <a:pt x="52" y="98"/>
                  </a:lnTo>
                  <a:lnTo>
                    <a:pt x="53" y="98"/>
                  </a:lnTo>
                  <a:lnTo>
                    <a:pt x="53" y="100"/>
                  </a:lnTo>
                  <a:lnTo>
                    <a:pt x="53" y="100"/>
                  </a:lnTo>
                  <a:close/>
                  <a:moveTo>
                    <a:pt x="40" y="122"/>
                  </a:moveTo>
                  <a:lnTo>
                    <a:pt x="40" y="122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36" y="126"/>
                  </a:lnTo>
                  <a:lnTo>
                    <a:pt x="36" y="126"/>
                  </a:lnTo>
                  <a:lnTo>
                    <a:pt x="38" y="124"/>
                  </a:lnTo>
                  <a:lnTo>
                    <a:pt x="38" y="124"/>
                  </a:lnTo>
                  <a:lnTo>
                    <a:pt x="40" y="122"/>
                  </a:lnTo>
                  <a:lnTo>
                    <a:pt x="40" y="122"/>
                  </a:lnTo>
                  <a:close/>
                  <a:moveTo>
                    <a:pt x="42" y="132"/>
                  </a:moveTo>
                  <a:lnTo>
                    <a:pt x="42" y="132"/>
                  </a:lnTo>
                  <a:lnTo>
                    <a:pt x="42" y="138"/>
                  </a:lnTo>
                  <a:lnTo>
                    <a:pt x="40" y="138"/>
                  </a:lnTo>
                  <a:lnTo>
                    <a:pt x="36" y="140"/>
                  </a:lnTo>
                  <a:lnTo>
                    <a:pt x="36" y="140"/>
                  </a:lnTo>
                  <a:lnTo>
                    <a:pt x="38" y="134"/>
                  </a:lnTo>
                  <a:lnTo>
                    <a:pt x="42" y="132"/>
                  </a:lnTo>
                  <a:lnTo>
                    <a:pt x="42" y="132"/>
                  </a:lnTo>
                  <a:close/>
                  <a:moveTo>
                    <a:pt x="34" y="166"/>
                  </a:moveTo>
                  <a:lnTo>
                    <a:pt x="34" y="166"/>
                  </a:lnTo>
                  <a:lnTo>
                    <a:pt x="32" y="162"/>
                  </a:lnTo>
                  <a:lnTo>
                    <a:pt x="32" y="160"/>
                  </a:lnTo>
                  <a:lnTo>
                    <a:pt x="36" y="159"/>
                  </a:lnTo>
                  <a:lnTo>
                    <a:pt x="40" y="160"/>
                  </a:lnTo>
                  <a:lnTo>
                    <a:pt x="40" y="160"/>
                  </a:lnTo>
                  <a:lnTo>
                    <a:pt x="38" y="164"/>
                  </a:lnTo>
                  <a:lnTo>
                    <a:pt x="34" y="166"/>
                  </a:lnTo>
                  <a:lnTo>
                    <a:pt x="34" y="166"/>
                  </a:lnTo>
                  <a:close/>
                  <a:moveTo>
                    <a:pt x="44" y="153"/>
                  </a:moveTo>
                  <a:lnTo>
                    <a:pt x="44" y="153"/>
                  </a:lnTo>
                  <a:lnTo>
                    <a:pt x="42" y="153"/>
                  </a:lnTo>
                  <a:lnTo>
                    <a:pt x="40" y="151"/>
                  </a:lnTo>
                  <a:lnTo>
                    <a:pt x="40" y="151"/>
                  </a:lnTo>
                  <a:lnTo>
                    <a:pt x="40" y="149"/>
                  </a:lnTo>
                  <a:lnTo>
                    <a:pt x="42" y="149"/>
                  </a:lnTo>
                  <a:lnTo>
                    <a:pt x="42" y="149"/>
                  </a:lnTo>
                  <a:lnTo>
                    <a:pt x="44" y="149"/>
                  </a:lnTo>
                  <a:lnTo>
                    <a:pt x="44" y="149"/>
                  </a:lnTo>
                  <a:lnTo>
                    <a:pt x="44" y="151"/>
                  </a:lnTo>
                  <a:lnTo>
                    <a:pt x="44" y="153"/>
                  </a:lnTo>
                  <a:lnTo>
                    <a:pt x="44" y="153"/>
                  </a:lnTo>
                  <a:close/>
                  <a:moveTo>
                    <a:pt x="114" y="73"/>
                  </a:moveTo>
                  <a:lnTo>
                    <a:pt x="114" y="73"/>
                  </a:lnTo>
                  <a:lnTo>
                    <a:pt x="111" y="84"/>
                  </a:lnTo>
                  <a:lnTo>
                    <a:pt x="105" y="94"/>
                  </a:lnTo>
                  <a:lnTo>
                    <a:pt x="90" y="111"/>
                  </a:lnTo>
                  <a:lnTo>
                    <a:pt x="82" y="119"/>
                  </a:lnTo>
                  <a:lnTo>
                    <a:pt x="76" y="128"/>
                  </a:lnTo>
                  <a:lnTo>
                    <a:pt x="73" y="140"/>
                  </a:lnTo>
                  <a:lnTo>
                    <a:pt x="73" y="155"/>
                  </a:lnTo>
                  <a:lnTo>
                    <a:pt x="73" y="155"/>
                  </a:lnTo>
                  <a:lnTo>
                    <a:pt x="69" y="157"/>
                  </a:lnTo>
                  <a:lnTo>
                    <a:pt x="63" y="157"/>
                  </a:lnTo>
                  <a:lnTo>
                    <a:pt x="53" y="157"/>
                  </a:lnTo>
                  <a:lnTo>
                    <a:pt x="53" y="157"/>
                  </a:lnTo>
                  <a:lnTo>
                    <a:pt x="50" y="149"/>
                  </a:lnTo>
                  <a:lnTo>
                    <a:pt x="48" y="140"/>
                  </a:lnTo>
                  <a:lnTo>
                    <a:pt x="46" y="128"/>
                  </a:lnTo>
                  <a:lnTo>
                    <a:pt x="48" y="119"/>
                  </a:lnTo>
                  <a:lnTo>
                    <a:pt x="48" y="119"/>
                  </a:lnTo>
                  <a:lnTo>
                    <a:pt x="52" y="111"/>
                  </a:lnTo>
                  <a:lnTo>
                    <a:pt x="59" y="103"/>
                  </a:lnTo>
                  <a:lnTo>
                    <a:pt x="74" y="88"/>
                  </a:lnTo>
                  <a:lnTo>
                    <a:pt x="74" y="88"/>
                  </a:lnTo>
                  <a:lnTo>
                    <a:pt x="86" y="75"/>
                  </a:lnTo>
                  <a:lnTo>
                    <a:pt x="90" y="67"/>
                  </a:lnTo>
                  <a:lnTo>
                    <a:pt x="92" y="59"/>
                  </a:lnTo>
                  <a:lnTo>
                    <a:pt x="92" y="59"/>
                  </a:lnTo>
                  <a:lnTo>
                    <a:pt x="90" y="56"/>
                  </a:lnTo>
                  <a:lnTo>
                    <a:pt x="88" y="52"/>
                  </a:lnTo>
                  <a:lnTo>
                    <a:pt x="80" y="44"/>
                  </a:lnTo>
                  <a:lnTo>
                    <a:pt x="80" y="44"/>
                  </a:lnTo>
                  <a:lnTo>
                    <a:pt x="74" y="42"/>
                  </a:lnTo>
                  <a:lnTo>
                    <a:pt x="67" y="42"/>
                  </a:lnTo>
                  <a:lnTo>
                    <a:pt x="61" y="44"/>
                  </a:lnTo>
                  <a:lnTo>
                    <a:pt x="55" y="46"/>
                  </a:lnTo>
                  <a:lnTo>
                    <a:pt x="44" y="52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29" y="54"/>
                  </a:lnTo>
                  <a:lnTo>
                    <a:pt x="25" y="46"/>
                  </a:lnTo>
                  <a:lnTo>
                    <a:pt x="27" y="39"/>
                  </a:lnTo>
                  <a:lnTo>
                    <a:pt x="31" y="31"/>
                  </a:lnTo>
                  <a:lnTo>
                    <a:pt x="36" y="25"/>
                  </a:lnTo>
                  <a:lnTo>
                    <a:pt x="44" y="18"/>
                  </a:lnTo>
                  <a:lnTo>
                    <a:pt x="53" y="14"/>
                  </a:lnTo>
                  <a:lnTo>
                    <a:pt x="61" y="12"/>
                  </a:lnTo>
                  <a:lnTo>
                    <a:pt x="61" y="12"/>
                  </a:lnTo>
                  <a:lnTo>
                    <a:pt x="78" y="12"/>
                  </a:lnTo>
                  <a:lnTo>
                    <a:pt x="88" y="14"/>
                  </a:lnTo>
                  <a:lnTo>
                    <a:pt x="95" y="18"/>
                  </a:lnTo>
                  <a:lnTo>
                    <a:pt x="95" y="18"/>
                  </a:lnTo>
                  <a:lnTo>
                    <a:pt x="99" y="21"/>
                  </a:lnTo>
                  <a:lnTo>
                    <a:pt x="105" y="27"/>
                  </a:lnTo>
                  <a:lnTo>
                    <a:pt x="113" y="40"/>
                  </a:lnTo>
                  <a:lnTo>
                    <a:pt x="116" y="56"/>
                  </a:lnTo>
                  <a:lnTo>
                    <a:pt x="116" y="65"/>
                  </a:lnTo>
                  <a:lnTo>
                    <a:pt x="114" y="73"/>
                  </a:lnTo>
                  <a:lnTo>
                    <a:pt x="114" y="7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43"/>
            <p:cNvSpPr>
              <a:spLocks noEditPoints="1"/>
            </p:cNvSpPr>
            <p:nvPr/>
          </p:nvSpPr>
          <p:spPr bwMode="auto">
            <a:xfrm>
              <a:off x="6297613" y="4291013"/>
              <a:ext cx="122238" cy="147638"/>
            </a:xfrm>
            <a:custGeom>
              <a:avLst/>
              <a:gdLst/>
              <a:ahLst/>
              <a:cxnLst>
                <a:cxn ang="0">
                  <a:pos x="17" y="93"/>
                </a:cxn>
                <a:cxn ang="0">
                  <a:pos x="6" y="89"/>
                </a:cxn>
                <a:cxn ang="0">
                  <a:pos x="0" y="80"/>
                </a:cxn>
                <a:cxn ang="0">
                  <a:pos x="2" y="51"/>
                </a:cxn>
                <a:cxn ang="0">
                  <a:pos x="2" y="36"/>
                </a:cxn>
                <a:cxn ang="0">
                  <a:pos x="4" y="24"/>
                </a:cxn>
                <a:cxn ang="0">
                  <a:pos x="14" y="13"/>
                </a:cxn>
                <a:cxn ang="0">
                  <a:pos x="29" y="5"/>
                </a:cxn>
                <a:cxn ang="0">
                  <a:pos x="48" y="0"/>
                </a:cxn>
                <a:cxn ang="0">
                  <a:pos x="65" y="1"/>
                </a:cxn>
                <a:cxn ang="0">
                  <a:pos x="69" y="3"/>
                </a:cxn>
                <a:cxn ang="0">
                  <a:pos x="77" y="11"/>
                </a:cxn>
                <a:cxn ang="0">
                  <a:pos x="77" y="17"/>
                </a:cxn>
                <a:cxn ang="0">
                  <a:pos x="73" y="28"/>
                </a:cxn>
                <a:cxn ang="0">
                  <a:pos x="65" y="40"/>
                </a:cxn>
                <a:cxn ang="0">
                  <a:pos x="42" y="74"/>
                </a:cxn>
                <a:cxn ang="0">
                  <a:pos x="29" y="87"/>
                </a:cxn>
                <a:cxn ang="0">
                  <a:pos x="17" y="93"/>
                </a:cxn>
                <a:cxn ang="0">
                  <a:pos x="48" y="55"/>
                </a:cxn>
                <a:cxn ang="0">
                  <a:pos x="63" y="36"/>
                </a:cxn>
                <a:cxn ang="0">
                  <a:pos x="71" y="21"/>
                </a:cxn>
                <a:cxn ang="0">
                  <a:pos x="71" y="15"/>
                </a:cxn>
                <a:cxn ang="0">
                  <a:pos x="67" y="9"/>
                </a:cxn>
                <a:cxn ang="0">
                  <a:pos x="48" y="5"/>
                </a:cxn>
                <a:cxn ang="0">
                  <a:pos x="38" y="7"/>
                </a:cxn>
                <a:cxn ang="0">
                  <a:pos x="31" y="15"/>
                </a:cxn>
                <a:cxn ang="0">
                  <a:pos x="25" y="51"/>
                </a:cxn>
                <a:cxn ang="0">
                  <a:pos x="25" y="64"/>
                </a:cxn>
                <a:cxn ang="0">
                  <a:pos x="29" y="72"/>
                </a:cxn>
                <a:cxn ang="0">
                  <a:pos x="35" y="72"/>
                </a:cxn>
                <a:cxn ang="0">
                  <a:pos x="48" y="55"/>
                </a:cxn>
                <a:cxn ang="0">
                  <a:pos x="17" y="19"/>
                </a:cxn>
                <a:cxn ang="0">
                  <a:pos x="21" y="19"/>
                </a:cxn>
                <a:cxn ang="0">
                  <a:pos x="25" y="15"/>
                </a:cxn>
                <a:cxn ang="0">
                  <a:pos x="27" y="13"/>
                </a:cxn>
                <a:cxn ang="0">
                  <a:pos x="21" y="13"/>
                </a:cxn>
                <a:cxn ang="0">
                  <a:pos x="17" y="19"/>
                </a:cxn>
                <a:cxn ang="0">
                  <a:pos x="8" y="36"/>
                </a:cxn>
                <a:cxn ang="0">
                  <a:pos x="12" y="34"/>
                </a:cxn>
                <a:cxn ang="0">
                  <a:pos x="12" y="32"/>
                </a:cxn>
                <a:cxn ang="0">
                  <a:pos x="8" y="36"/>
                </a:cxn>
                <a:cxn ang="0">
                  <a:pos x="17" y="36"/>
                </a:cxn>
                <a:cxn ang="0">
                  <a:pos x="21" y="34"/>
                </a:cxn>
                <a:cxn ang="0">
                  <a:pos x="23" y="30"/>
                </a:cxn>
                <a:cxn ang="0">
                  <a:pos x="17" y="36"/>
                </a:cxn>
                <a:cxn ang="0">
                  <a:pos x="14" y="68"/>
                </a:cxn>
                <a:cxn ang="0">
                  <a:pos x="14" y="66"/>
                </a:cxn>
                <a:cxn ang="0">
                  <a:pos x="17" y="64"/>
                </a:cxn>
                <a:cxn ang="0">
                  <a:pos x="17" y="62"/>
                </a:cxn>
                <a:cxn ang="0">
                  <a:pos x="17" y="61"/>
                </a:cxn>
                <a:cxn ang="0">
                  <a:pos x="14" y="66"/>
                </a:cxn>
                <a:cxn ang="0">
                  <a:pos x="14" y="68"/>
                </a:cxn>
                <a:cxn ang="0">
                  <a:pos x="27" y="81"/>
                </a:cxn>
                <a:cxn ang="0">
                  <a:pos x="31" y="78"/>
                </a:cxn>
                <a:cxn ang="0">
                  <a:pos x="29" y="76"/>
                </a:cxn>
                <a:cxn ang="0">
                  <a:pos x="25" y="80"/>
                </a:cxn>
                <a:cxn ang="0">
                  <a:pos x="27" y="81"/>
                </a:cxn>
              </a:cxnLst>
              <a:rect l="0" t="0" r="r" b="b"/>
              <a:pathLst>
                <a:path w="77" h="93">
                  <a:moveTo>
                    <a:pt x="17" y="93"/>
                  </a:moveTo>
                  <a:lnTo>
                    <a:pt x="17" y="93"/>
                  </a:lnTo>
                  <a:lnTo>
                    <a:pt x="12" y="91"/>
                  </a:lnTo>
                  <a:lnTo>
                    <a:pt x="6" y="89"/>
                  </a:lnTo>
                  <a:lnTo>
                    <a:pt x="2" y="83"/>
                  </a:lnTo>
                  <a:lnTo>
                    <a:pt x="0" y="80"/>
                  </a:lnTo>
                  <a:lnTo>
                    <a:pt x="0" y="66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36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14" y="13"/>
                  </a:lnTo>
                  <a:lnTo>
                    <a:pt x="21" y="9"/>
                  </a:lnTo>
                  <a:lnTo>
                    <a:pt x="29" y="5"/>
                  </a:lnTo>
                  <a:lnTo>
                    <a:pt x="38" y="1"/>
                  </a:lnTo>
                  <a:lnTo>
                    <a:pt x="48" y="0"/>
                  </a:lnTo>
                  <a:lnTo>
                    <a:pt x="56" y="0"/>
                  </a:lnTo>
                  <a:lnTo>
                    <a:pt x="65" y="1"/>
                  </a:lnTo>
                  <a:lnTo>
                    <a:pt x="65" y="1"/>
                  </a:lnTo>
                  <a:lnTo>
                    <a:pt x="69" y="3"/>
                  </a:lnTo>
                  <a:lnTo>
                    <a:pt x="73" y="7"/>
                  </a:lnTo>
                  <a:lnTo>
                    <a:pt x="77" y="11"/>
                  </a:lnTo>
                  <a:lnTo>
                    <a:pt x="77" y="17"/>
                  </a:lnTo>
                  <a:lnTo>
                    <a:pt x="77" y="17"/>
                  </a:lnTo>
                  <a:lnTo>
                    <a:pt x="77" y="22"/>
                  </a:lnTo>
                  <a:lnTo>
                    <a:pt x="73" y="28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56" y="57"/>
                  </a:lnTo>
                  <a:lnTo>
                    <a:pt x="42" y="74"/>
                  </a:lnTo>
                  <a:lnTo>
                    <a:pt x="37" y="81"/>
                  </a:lnTo>
                  <a:lnTo>
                    <a:pt x="29" y="87"/>
                  </a:lnTo>
                  <a:lnTo>
                    <a:pt x="23" y="91"/>
                  </a:lnTo>
                  <a:lnTo>
                    <a:pt x="17" y="93"/>
                  </a:lnTo>
                  <a:lnTo>
                    <a:pt x="17" y="93"/>
                  </a:lnTo>
                  <a:close/>
                  <a:moveTo>
                    <a:pt x="48" y="55"/>
                  </a:moveTo>
                  <a:lnTo>
                    <a:pt x="48" y="55"/>
                  </a:lnTo>
                  <a:lnTo>
                    <a:pt x="63" y="36"/>
                  </a:lnTo>
                  <a:lnTo>
                    <a:pt x="69" y="24"/>
                  </a:lnTo>
                  <a:lnTo>
                    <a:pt x="71" y="2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69" y="11"/>
                  </a:lnTo>
                  <a:lnTo>
                    <a:pt x="67" y="9"/>
                  </a:lnTo>
                  <a:lnTo>
                    <a:pt x="58" y="5"/>
                  </a:lnTo>
                  <a:lnTo>
                    <a:pt x="48" y="5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5" y="9"/>
                  </a:lnTo>
                  <a:lnTo>
                    <a:pt x="31" y="15"/>
                  </a:lnTo>
                  <a:lnTo>
                    <a:pt x="29" y="26"/>
                  </a:lnTo>
                  <a:lnTo>
                    <a:pt x="25" y="51"/>
                  </a:lnTo>
                  <a:lnTo>
                    <a:pt x="25" y="51"/>
                  </a:lnTo>
                  <a:lnTo>
                    <a:pt x="25" y="64"/>
                  </a:lnTo>
                  <a:lnTo>
                    <a:pt x="27" y="70"/>
                  </a:lnTo>
                  <a:lnTo>
                    <a:pt x="29" y="72"/>
                  </a:lnTo>
                  <a:lnTo>
                    <a:pt x="29" y="72"/>
                  </a:lnTo>
                  <a:lnTo>
                    <a:pt x="35" y="72"/>
                  </a:lnTo>
                  <a:lnTo>
                    <a:pt x="40" y="66"/>
                  </a:lnTo>
                  <a:lnTo>
                    <a:pt x="48" y="55"/>
                  </a:lnTo>
                  <a:lnTo>
                    <a:pt x="48" y="55"/>
                  </a:lnTo>
                  <a:close/>
                  <a:moveTo>
                    <a:pt x="17" y="19"/>
                  </a:moveTo>
                  <a:lnTo>
                    <a:pt x="17" y="19"/>
                  </a:lnTo>
                  <a:lnTo>
                    <a:pt x="21" y="19"/>
                  </a:lnTo>
                  <a:lnTo>
                    <a:pt x="23" y="17"/>
                  </a:lnTo>
                  <a:lnTo>
                    <a:pt x="25" y="15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3" y="13"/>
                  </a:lnTo>
                  <a:lnTo>
                    <a:pt x="21" y="13"/>
                  </a:lnTo>
                  <a:lnTo>
                    <a:pt x="19" y="17"/>
                  </a:lnTo>
                  <a:lnTo>
                    <a:pt x="17" y="19"/>
                  </a:lnTo>
                  <a:lnTo>
                    <a:pt x="17" y="19"/>
                  </a:lnTo>
                  <a:close/>
                  <a:moveTo>
                    <a:pt x="8" y="36"/>
                  </a:moveTo>
                  <a:lnTo>
                    <a:pt x="8" y="36"/>
                  </a:lnTo>
                  <a:lnTo>
                    <a:pt x="12" y="34"/>
                  </a:lnTo>
                  <a:lnTo>
                    <a:pt x="12" y="32"/>
                  </a:lnTo>
                  <a:lnTo>
                    <a:pt x="12" y="32"/>
                  </a:lnTo>
                  <a:lnTo>
                    <a:pt x="8" y="32"/>
                  </a:lnTo>
                  <a:lnTo>
                    <a:pt x="8" y="36"/>
                  </a:lnTo>
                  <a:lnTo>
                    <a:pt x="8" y="36"/>
                  </a:lnTo>
                  <a:close/>
                  <a:moveTo>
                    <a:pt x="17" y="36"/>
                  </a:moveTo>
                  <a:lnTo>
                    <a:pt x="17" y="36"/>
                  </a:lnTo>
                  <a:lnTo>
                    <a:pt x="21" y="34"/>
                  </a:lnTo>
                  <a:lnTo>
                    <a:pt x="23" y="30"/>
                  </a:lnTo>
                  <a:lnTo>
                    <a:pt x="23" y="30"/>
                  </a:lnTo>
                  <a:lnTo>
                    <a:pt x="19" y="32"/>
                  </a:lnTo>
                  <a:lnTo>
                    <a:pt x="17" y="36"/>
                  </a:lnTo>
                  <a:lnTo>
                    <a:pt x="17" y="36"/>
                  </a:lnTo>
                  <a:close/>
                  <a:moveTo>
                    <a:pt x="14" y="68"/>
                  </a:moveTo>
                  <a:lnTo>
                    <a:pt x="14" y="68"/>
                  </a:lnTo>
                  <a:lnTo>
                    <a:pt x="14" y="66"/>
                  </a:lnTo>
                  <a:lnTo>
                    <a:pt x="16" y="66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2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4" y="64"/>
                  </a:lnTo>
                  <a:lnTo>
                    <a:pt x="14" y="66"/>
                  </a:lnTo>
                  <a:lnTo>
                    <a:pt x="14" y="68"/>
                  </a:lnTo>
                  <a:lnTo>
                    <a:pt x="14" y="68"/>
                  </a:lnTo>
                  <a:close/>
                  <a:moveTo>
                    <a:pt x="27" y="81"/>
                  </a:moveTo>
                  <a:lnTo>
                    <a:pt x="27" y="81"/>
                  </a:lnTo>
                  <a:lnTo>
                    <a:pt x="29" y="80"/>
                  </a:lnTo>
                  <a:lnTo>
                    <a:pt x="31" y="78"/>
                  </a:lnTo>
                  <a:lnTo>
                    <a:pt x="31" y="78"/>
                  </a:lnTo>
                  <a:lnTo>
                    <a:pt x="29" y="76"/>
                  </a:lnTo>
                  <a:lnTo>
                    <a:pt x="27" y="78"/>
                  </a:lnTo>
                  <a:lnTo>
                    <a:pt x="25" y="80"/>
                  </a:lnTo>
                  <a:lnTo>
                    <a:pt x="27" y="81"/>
                  </a:lnTo>
                  <a:lnTo>
                    <a:pt x="27" y="8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44"/>
            <p:cNvSpPr>
              <a:spLocks noEditPoints="1"/>
            </p:cNvSpPr>
            <p:nvPr/>
          </p:nvSpPr>
          <p:spPr bwMode="auto">
            <a:xfrm>
              <a:off x="5783263" y="4738688"/>
              <a:ext cx="246063" cy="228600"/>
            </a:xfrm>
            <a:custGeom>
              <a:avLst/>
              <a:gdLst/>
              <a:ahLst/>
              <a:cxnLst>
                <a:cxn ang="0">
                  <a:pos x="105" y="40"/>
                </a:cxn>
                <a:cxn ang="0">
                  <a:pos x="149" y="40"/>
                </a:cxn>
                <a:cxn ang="0">
                  <a:pos x="155" y="64"/>
                </a:cxn>
                <a:cxn ang="0">
                  <a:pos x="145" y="85"/>
                </a:cxn>
                <a:cxn ang="0">
                  <a:pos x="118" y="99"/>
                </a:cxn>
                <a:cxn ang="0">
                  <a:pos x="120" y="116"/>
                </a:cxn>
                <a:cxn ang="0">
                  <a:pos x="115" y="127"/>
                </a:cxn>
                <a:cxn ang="0">
                  <a:pos x="94" y="143"/>
                </a:cxn>
                <a:cxn ang="0">
                  <a:pos x="48" y="144"/>
                </a:cxn>
                <a:cxn ang="0">
                  <a:pos x="40" y="110"/>
                </a:cxn>
                <a:cxn ang="0">
                  <a:pos x="16" y="110"/>
                </a:cxn>
                <a:cxn ang="0">
                  <a:pos x="0" y="83"/>
                </a:cxn>
                <a:cxn ang="0">
                  <a:pos x="6" y="64"/>
                </a:cxn>
                <a:cxn ang="0">
                  <a:pos x="25" y="55"/>
                </a:cxn>
                <a:cxn ang="0">
                  <a:pos x="46" y="53"/>
                </a:cxn>
                <a:cxn ang="0">
                  <a:pos x="40" y="15"/>
                </a:cxn>
                <a:cxn ang="0">
                  <a:pos x="98" y="2"/>
                </a:cxn>
                <a:cxn ang="0">
                  <a:pos x="65" y="34"/>
                </a:cxn>
                <a:cxn ang="0">
                  <a:pos x="44" y="61"/>
                </a:cxn>
                <a:cxn ang="0">
                  <a:pos x="19" y="76"/>
                </a:cxn>
                <a:cxn ang="0">
                  <a:pos x="42" y="89"/>
                </a:cxn>
                <a:cxn ang="0">
                  <a:pos x="65" y="95"/>
                </a:cxn>
                <a:cxn ang="0">
                  <a:pos x="78" y="120"/>
                </a:cxn>
                <a:cxn ang="0">
                  <a:pos x="113" y="104"/>
                </a:cxn>
                <a:cxn ang="0">
                  <a:pos x="109" y="80"/>
                </a:cxn>
                <a:cxn ang="0">
                  <a:pos x="145" y="72"/>
                </a:cxn>
                <a:cxn ang="0">
                  <a:pos x="147" y="57"/>
                </a:cxn>
                <a:cxn ang="0">
                  <a:pos x="103" y="45"/>
                </a:cxn>
                <a:cxn ang="0">
                  <a:pos x="96" y="28"/>
                </a:cxn>
                <a:cxn ang="0">
                  <a:pos x="84" y="5"/>
                </a:cxn>
                <a:cxn ang="0">
                  <a:pos x="61" y="9"/>
                </a:cxn>
                <a:cxn ang="0">
                  <a:pos x="58" y="22"/>
                </a:cxn>
                <a:cxn ang="0">
                  <a:pos x="56" y="17"/>
                </a:cxn>
                <a:cxn ang="0">
                  <a:pos x="54" y="22"/>
                </a:cxn>
                <a:cxn ang="0">
                  <a:pos x="59" y="32"/>
                </a:cxn>
                <a:cxn ang="0">
                  <a:pos x="59" y="36"/>
                </a:cxn>
                <a:cxn ang="0">
                  <a:pos x="58" y="53"/>
                </a:cxn>
                <a:cxn ang="0">
                  <a:pos x="61" y="43"/>
                </a:cxn>
                <a:cxn ang="0">
                  <a:pos x="58" y="45"/>
                </a:cxn>
                <a:cxn ang="0">
                  <a:pos x="16" y="82"/>
                </a:cxn>
                <a:cxn ang="0">
                  <a:pos x="12" y="78"/>
                </a:cxn>
                <a:cxn ang="0">
                  <a:pos x="16" y="82"/>
                </a:cxn>
                <a:cxn ang="0">
                  <a:pos x="120" y="82"/>
                </a:cxn>
                <a:cxn ang="0">
                  <a:pos x="115" y="85"/>
                </a:cxn>
                <a:cxn ang="0">
                  <a:pos x="96" y="122"/>
                </a:cxn>
                <a:cxn ang="0">
                  <a:pos x="94" y="125"/>
                </a:cxn>
                <a:cxn ang="0">
                  <a:pos x="103" y="125"/>
                </a:cxn>
                <a:cxn ang="0">
                  <a:pos x="105" y="122"/>
                </a:cxn>
                <a:cxn ang="0">
                  <a:pos x="103" y="125"/>
                </a:cxn>
                <a:cxn ang="0">
                  <a:pos x="69" y="137"/>
                </a:cxn>
                <a:cxn ang="0">
                  <a:pos x="69" y="127"/>
                </a:cxn>
                <a:cxn ang="0">
                  <a:pos x="61" y="135"/>
                </a:cxn>
              </a:cxnLst>
              <a:rect l="0" t="0" r="r" b="b"/>
              <a:pathLst>
                <a:path w="155" h="144">
                  <a:moveTo>
                    <a:pt x="98" y="2"/>
                  </a:moveTo>
                  <a:lnTo>
                    <a:pt x="98" y="2"/>
                  </a:lnTo>
                  <a:lnTo>
                    <a:pt x="99" y="21"/>
                  </a:lnTo>
                  <a:lnTo>
                    <a:pt x="105" y="40"/>
                  </a:lnTo>
                  <a:lnTo>
                    <a:pt x="105" y="40"/>
                  </a:lnTo>
                  <a:lnTo>
                    <a:pt x="128" y="40"/>
                  </a:lnTo>
                  <a:lnTo>
                    <a:pt x="138" y="40"/>
                  </a:lnTo>
                  <a:lnTo>
                    <a:pt x="149" y="40"/>
                  </a:lnTo>
                  <a:lnTo>
                    <a:pt x="149" y="40"/>
                  </a:lnTo>
                  <a:lnTo>
                    <a:pt x="149" y="47"/>
                  </a:lnTo>
                  <a:lnTo>
                    <a:pt x="153" y="57"/>
                  </a:lnTo>
                  <a:lnTo>
                    <a:pt x="155" y="64"/>
                  </a:lnTo>
                  <a:lnTo>
                    <a:pt x="155" y="74"/>
                  </a:lnTo>
                  <a:lnTo>
                    <a:pt x="155" y="74"/>
                  </a:lnTo>
                  <a:lnTo>
                    <a:pt x="151" y="78"/>
                  </a:lnTo>
                  <a:lnTo>
                    <a:pt x="145" y="85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26" y="97"/>
                  </a:lnTo>
                  <a:lnTo>
                    <a:pt x="118" y="99"/>
                  </a:lnTo>
                  <a:lnTo>
                    <a:pt x="118" y="99"/>
                  </a:lnTo>
                  <a:lnTo>
                    <a:pt x="118" y="104"/>
                  </a:lnTo>
                  <a:lnTo>
                    <a:pt x="118" y="110"/>
                  </a:lnTo>
                  <a:lnTo>
                    <a:pt x="120" y="116"/>
                  </a:lnTo>
                  <a:lnTo>
                    <a:pt x="120" y="120"/>
                  </a:lnTo>
                  <a:lnTo>
                    <a:pt x="120" y="120"/>
                  </a:lnTo>
                  <a:lnTo>
                    <a:pt x="118" y="123"/>
                  </a:lnTo>
                  <a:lnTo>
                    <a:pt x="115" y="127"/>
                  </a:lnTo>
                  <a:lnTo>
                    <a:pt x="107" y="131"/>
                  </a:lnTo>
                  <a:lnTo>
                    <a:pt x="107" y="131"/>
                  </a:lnTo>
                  <a:lnTo>
                    <a:pt x="94" y="143"/>
                  </a:lnTo>
                  <a:lnTo>
                    <a:pt x="94" y="143"/>
                  </a:lnTo>
                  <a:lnTo>
                    <a:pt x="82" y="143"/>
                  </a:lnTo>
                  <a:lnTo>
                    <a:pt x="71" y="143"/>
                  </a:lnTo>
                  <a:lnTo>
                    <a:pt x="59" y="143"/>
                  </a:lnTo>
                  <a:lnTo>
                    <a:pt x="48" y="144"/>
                  </a:lnTo>
                  <a:lnTo>
                    <a:pt x="48" y="144"/>
                  </a:lnTo>
                  <a:lnTo>
                    <a:pt x="44" y="137"/>
                  </a:lnTo>
                  <a:lnTo>
                    <a:pt x="42" y="127"/>
                  </a:lnTo>
                  <a:lnTo>
                    <a:pt x="40" y="110"/>
                  </a:lnTo>
                  <a:lnTo>
                    <a:pt x="40" y="110"/>
                  </a:lnTo>
                  <a:lnTo>
                    <a:pt x="33" y="110"/>
                  </a:lnTo>
                  <a:lnTo>
                    <a:pt x="25" y="110"/>
                  </a:lnTo>
                  <a:lnTo>
                    <a:pt x="16" y="110"/>
                  </a:lnTo>
                  <a:lnTo>
                    <a:pt x="8" y="110"/>
                  </a:lnTo>
                  <a:lnTo>
                    <a:pt x="8" y="110"/>
                  </a:lnTo>
                  <a:lnTo>
                    <a:pt x="2" y="93"/>
                  </a:lnTo>
                  <a:lnTo>
                    <a:pt x="0" y="83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2" y="70"/>
                  </a:lnTo>
                  <a:lnTo>
                    <a:pt x="6" y="64"/>
                  </a:lnTo>
                  <a:lnTo>
                    <a:pt x="12" y="59"/>
                  </a:lnTo>
                  <a:lnTo>
                    <a:pt x="17" y="57"/>
                  </a:lnTo>
                  <a:lnTo>
                    <a:pt x="17" y="57"/>
                  </a:lnTo>
                  <a:lnTo>
                    <a:pt x="25" y="55"/>
                  </a:lnTo>
                  <a:lnTo>
                    <a:pt x="33" y="57"/>
                  </a:lnTo>
                  <a:lnTo>
                    <a:pt x="38" y="57"/>
                  </a:lnTo>
                  <a:lnTo>
                    <a:pt x="46" y="53"/>
                  </a:lnTo>
                  <a:lnTo>
                    <a:pt x="46" y="53"/>
                  </a:lnTo>
                  <a:lnTo>
                    <a:pt x="44" y="34"/>
                  </a:lnTo>
                  <a:lnTo>
                    <a:pt x="44" y="24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52" y="7"/>
                  </a:lnTo>
                  <a:lnTo>
                    <a:pt x="65" y="2"/>
                  </a:lnTo>
                  <a:lnTo>
                    <a:pt x="80" y="0"/>
                  </a:lnTo>
                  <a:lnTo>
                    <a:pt x="98" y="2"/>
                  </a:lnTo>
                  <a:lnTo>
                    <a:pt x="98" y="2"/>
                  </a:lnTo>
                  <a:close/>
                  <a:moveTo>
                    <a:pt x="61" y="9"/>
                  </a:moveTo>
                  <a:lnTo>
                    <a:pt x="61" y="9"/>
                  </a:lnTo>
                  <a:lnTo>
                    <a:pt x="65" y="34"/>
                  </a:lnTo>
                  <a:lnTo>
                    <a:pt x="69" y="57"/>
                  </a:lnTo>
                  <a:lnTo>
                    <a:pt x="69" y="57"/>
                  </a:lnTo>
                  <a:lnTo>
                    <a:pt x="58" y="61"/>
                  </a:lnTo>
                  <a:lnTo>
                    <a:pt x="44" y="61"/>
                  </a:lnTo>
                  <a:lnTo>
                    <a:pt x="31" y="61"/>
                  </a:lnTo>
                  <a:lnTo>
                    <a:pt x="17" y="63"/>
                  </a:lnTo>
                  <a:lnTo>
                    <a:pt x="17" y="63"/>
                  </a:lnTo>
                  <a:lnTo>
                    <a:pt x="19" y="76"/>
                  </a:lnTo>
                  <a:lnTo>
                    <a:pt x="25" y="87"/>
                  </a:lnTo>
                  <a:lnTo>
                    <a:pt x="25" y="87"/>
                  </a:lnTo>
                  <a:lnTo>
                    <a:pt x="35" y="91"/>
                  </a:lnTo>
                  <a:lnTo>
                    <a:pt x="42" y="89"/>
                  </a:lnTo>
                  <a:lnTo>
                    <a:pt x="52" y="89"/>
                  </a:lnTo>
                  <a:lnTo>
                    <a:pt x="61" y="87"/>
                  </a:lnTo>
                  <a:lnTo>
                    <a:pt x="61" y="87"/>
                  </a:lnTo>
                  <a:lnTo>
                    <a:pt x="65" y="95"/>
                  </a:lnTo>
                  <a:lnTo>
                    <a:pt x="65" y="103"/>
                  </a:lnTo>
                  <a:lnTo>
                    <a:pt x="67" y="118"/>
                  </a:lnTo>
                  <a:lnTo>
                    <a:pt x="67" y="118"/>
                  </a:lnTo>
                  <a:lnTo>
                    <a:pt x="78" y="120"/>
                  </a:lnTo>
                  <a:lnTo>
                    <a:pt x="90" y="118"/>
                  </a:lnTo>
                  <a:lnTo>
                    <a:pt x="113" y="114"/>
                  </a:lnTo>
                  <a:lnTo>
                    <a:pt x="113" y="114"/>
                  </a:lnTo>
                  <a:lnTo>
                    <a:pt x="113" y="104"/>
                  </a:lnTo>
                  <a:lnTo>
                    <a:pt x="111" y="97"/>
                  </a:lnTo>
                  <a:lnTo>
                    <a:pt x="109" y="87"/>
                  </a:lnTo>
                  <a:lnTo>
                    <a:pt x="109" y="80"/>
                  </a:lnTo>
                  <a:lnTo>
                    <a:pt x="109" y="80"/>
                  </a:lnTo>
                  <a:lnTo>
                    <a:pt x="118" y="76"/>
                  </a:lnTo>
                  <a:lnTo>
                    <a:pt x="130" y="76"/>
                  </a:lnTo>
                  <a:lnTo>
                    <a:pt x="139" y="74"/>
                  </a:lnTo>
                  <a:lnTo>
                    <a:pt x="145" y="72"/>
                  </a:lnTo>
                  <a:lnTo>
                    <a:pt x="147" y="70"/>
                  </a:lnTo>
                  <a:lnTo>
                    <a:pt x="147" y="70"/>
                  </a:lnTo>
                  <a:lnTo>
                    <a:pt x="147" y="64"/>
                  </a:lnTo>
                  <a:lnTo>
                    <a:pt x="147" y="57"/>
                  </a:lnTo>
                  <a:lnTo>
                    <a:pt x="143" y="45"/>
                  </a:lnTo>
                  <a:lnTo>
                    <a:pt x="143" y="45"/>
                  </a:lnTo>
                  <a:lnTo>
                    <a:pt x="122" y="45"/>
                  </a:lnTo>
                  <a:lnTo>
                    <a:pt x="103" y="45"/>
                  </a:lnTo>
                  <a:lnTo>
                    <a:pt x="103" y="45"/>
                  </a:lnTo>
                  <a:lnTo>
                    <a:pt x="99" y="43"/>
                  </a:lnTo>
                  <a:lnTo>
                    <a:pt x="98" y="38"/>
                  </a:lnTo>
                  <a:lnTo>
                    <a:pt x="96" y="28"/>
                  </a:lnTo>
                  <a:lnTo>
                    <a:pt x="94" y="17"/>
                  </a:lnTo>
                  <a:lnTo>
                    <a:pt x="90" y="7"/>
                  </a:lnTo>
                  <a:lnTo>
                    <a:pt x="90" y="7"/>
                  </a:lnTo>
                  <a:lnTo>
                    <a:pt x="84" y="5"/>
                  </a:lnTo>
                  <a:lnTo>
                    <a:pt x="75" y="5"/>
                  </a:lnTo>
                  <a:lnTo>
                    <a:pt x="67" y="7"/>
                  </a:lnTo>
                  <a:lnTo>
                    <a:pt x="61" y="9"/>
                  </a:lnTo>
                  <a:lnTo>
                    <a:pt x="61" y="9"/>
                  </a:lnTo>
                  <a:close/>
                  <a:moveTo>
                    <a:pt x="54" y="22"/>
                  </a:moveTo>
                  <a:lnTo>
                    <a:pt x="54" y="22"/>
                  </a:lnTo>
                  <a:lnTo>
                    <a:pt x="56" y="22"/>
                  </a:lnTo>
                  <a:lnTo>
                    <a:pt x="58" y="22"/>
                  </a:lnTo>
                  <a:lnTo>
                    <a:pt x="58" y="22"/>
                  </a:lnTo>
                  <a:lnTo>
                    <a:pt x="58" y="19"/>
                  </a:lnTo>
                  <a:lnTo>
                    <a:pt x="58" y="17"/>
                  </a:lnTo>
                  <a:lnTo>
                    <a:pt x="56" y="17"/>
                  </a:lnTo>
                  <a:lnTo>
                    <a:pt x="56" y="17"/>
                  </a:lnTo>
                  <a:lnTo>
                    <a:pt x="54" y="21"/>
                  </a:lnTo>
                  <a:lnTo>
                    <a:pt x="54" y="22"/>
                  </a:lnTo>
                  <a:lnTo>
                    <a:pt x="54" y="22"/>
                  </a:lnTo>
                  <a:close/>
                  <a:moveTo>
                    <a:pt x="59" y="36"/>
                  </a:moveTo>
                  <a:lnTo>
                    <a:pt x="59" y="36"/>
                  </a:lnTo>
                  <a:lnTo>
                    <a:pt x="59" y="32"/>
                  </a:lnTo>
                  <a:lnTo>
                    <a:pt x="59" y="32"/>
                  </a:lnTo>
                  <a:lnTo>
                    <a:pt x="58" y="34"/>
                  </a:lnTo>
                  <a:lnTo>
                    <a:pt x="58" y="34"/>
                  </a:lnTo>
                  <a:lnTo>
                    <a:pt x="58" y="36"/>
                  </a:lnTo>
                  <a:lnTo>
                    <a:pt x="59" y="36"/>
                  </a:lnTo>
                  <a:lnTo>
                    <a:pt x="59" y="36"/>
                  </a:lnTo>
                  <a:close/>
                  <a:moveTo>
                    <a:pt x="54" y="51"/>
                  </a:moveTo>
                  <a:lnTo>
                    <a:pt x="54" y="51"/>
                  </a:lnTo>
                  <a:lnTo>
                    <a:pt x="58" y="53"/>
                  </a:lnTo>
                  <a:lnTo>
                    <a:pt x="61" y="53"/>
                  </a:lnTo>
                  <a:lnTo>
                    <a:pt x="61" y="53"/>
                  </a:lnTo>
                  <a:lnTo>
                    <a:pt x="61" y="47"/>
                  </a:lnTo>
                  <a:lnTo>
                    <a:pt x="61" y="43"/>
                  </a:lnTo>
                  <a:lnTo>
                    <a:pt x="61" y="42"/>
                  </a:lnTo>
                  <a:lnTo>
                    <a:pt x="61" y="42"/>
                  </a:lnTo>
                  <a:lnTo>
                    <a:pt x="59" y="43"/>
                  </a:lnTo>
                  <a:lnTo>
                    <a:pt x="58" y="45"/>
                  </a:lnTo>
                  <a:lnTo>
                    <a:pt x="56" y="49"/>
                  </a:lnTo>
                  <a:lnTo>
                    <a:pt x="54" y="51"/>
                  </a:lnTo>
                  <a:lnTo>
                    <a:pt x="54" y="51"/>
                  </a:lnTo>
                  <a:close/>
                  <a:moveTo>
                    <a:pt x="16" y="82"/>
                  </a:moveTo>
                  <a:lnTo>
                    <a:pt x="16" y="82"/>
                  </a:lnTo>
                  <a:lnTo>
                    <a:pt x="16" y="78"/>
                  </a:lnTo>
                  <a:lnTo>
                    <a:pt x="16" y="78"/>
                  </a:lnTo>
                  <a:lnTo>
                    <a:pt x="12" y="78"/>
                  </a:lnTo>
                  <a:lnTo>
                    <a:pt x="12" y="78"/>
                  </a:lnTo>
                  <a:lnTo>
                    <a:pt x="12" y="80"/>
                  </a:lnTo>
                  <a:lnTo>
                    <a:pt x="16" y="82"/>
                  </a:lnTo>
                  <a:lnTo>
                    <a:pt x="16" y="82"/>
                  </a:lnTo>
                  <a:close/>
                  <a:moveTo>
                    <a:pt x="115" y="87"/>
                  </a:moveTo>
                  <a:lnTo>
                    <a:pt x="115" y="87"/>
                  </a:lnTo>
                  <a:lnTo>
                    <a:pt x="118" y="85"/>
                  </a:lnTo>
                  <a:lnTo>
                    <a:pt x="120" y="82"/>
                  </a:lnTo>
                  <a:lnTo>
                    <a:pt x="120" y="82"/>
                  </a:lnTo>
                  <a:lnTo>
                    <a:pt x="117" y="82"/>
                  </a:lnTo>
                  <a:lnTo>
                    <a:pt x="115" y="83"/>
                  </a:lnTo>
                  <a:lnTo>
                    <a:pt x="115" y="85"/>
                  </a:lnTo>
                  <a:lnTo>
                    <a:pt x="115" y="87"/>
                  </a:lnTo>
                  <a:lnTo>
                    <a:pt x="115" y="87"/>
                  </a:lnTo>
                  <a:close/>
                  <a:moveTo>
                    <a:pt x="96" y="122"/>
                  </a:moveTo>
                  <a:lnTo>
                    <a:pt x="96" y="122"/>
                  </a:lnTo>
                  <a:lnTo>
                    <a:pt x="92" y="122"/>
                  </a:lnTo>
                  <a:lnTo>
                    <a:pt x="92" y="122"/>
                  </a:lnTo>
                  <a:lnTo>
                    <a:pt x="92" y="123"/>
                  </a:lnTo>
                  <a:lnTo>
                    <a:pt x="94" y="125"/>
                  </a:lnTo>
                  <a:lnTo>
                    <a:pt x="96" y="123"/>
                  </a:lnTo>
                  <a:lnTo>
                    <a:pt x="96" y="122"/>
                  </a:lnTo>
                  <a:lnTo>
                    <a:pt x="96" y="122"/>
                  </a:lnTo>
                  <a:close/>
                  <a:moveTo>
                    <a:pt x="103" y="125"/>
                  </a:moveTo>
                  <a:lnTo>
                    <a:pt x="103" y="125"/>
                  </a:lnTo>
                  <a:lnTo>
                    <a:pt x="105" y="123"/>
                  </a:lnTo>
                  <a:lnTo>
                    <a:pt x="105" y="122"/>
                  </a:lnTo>
                  <a:lnTo>
                    <a:pt x="105" y="122"/>
                  </a:lnTo>
                  <a:lnTo>
                    <a:pt x="101" y="122"/>
                  </a:lnTo>
                  <a:lnTo>
                    <a:pt x="101" y="122"/>
                  </a:lnTo>
                  <a:lnTo>
                    <a:pt x="103" y="125"/>
                  </a:lnTo>
                  <a:lnTo>
                    <a:pt x="103" y="125"/>
                  </a:lnTo>
                  <a:close/>
                  <a:moveTo>
                    <a:pt x="61" y="135"/>
                  </a:moveTo>
                  <a:lnTo>
                    <a:pt x="61" y="135"/>
                  </a:lnTo>
                  <a:lnTo>
                    <a:pt x="69" y="137"/>
                  </a:lnTo>
                  <a:lnTo>
                    <a:pt x="69" y="137"/>
                  </a:lnTo>
                  <a:lnTo>
                    <a:pt x="69" y="133"/>
                  </a:lnTo>
                  <a:lnTo>
                    <a:pt x="71" y="127"/>
                  </a:lnTo>
                  <a:lnTo>
                    <a:pt x="71" y="127"/>
                  </a:lnTo>
                  <a:lnTo>
                    <a:pt x="69" y="127"/>
                  </a:lnTo>
                  <a:lnTo>
                    <a:pt x="65" y="129"/>
                  </a:lnTo>
                  <a:lnTo>
                    <a:pt x="63" y="131"/>
                  </a:lnTo>
                  <a:lnTo>
                    <a:pt x="61" y="135"/>
                  </a:lnTo>
                  <a:lnTo>
                    <a:pt x="61" y="1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45"/>
            <p:cNvSpPr>
              <a:spLocks noEditPoints="1"/>
            </p:cNvSpPr>
            <p:nvPr/>
          </p:nvSpPr>
          <p:spPr bwMode="auto">
            <a:xfrm>
              <a:off x="5548313" y="4765675"/>
              <a:ext cx="168275" cy="87313"/>
            </a:xfrm>
            <a:custGeom>
              <a:avLst/>
              <a:gdLst/>
              <a:ahLst/>
              <a:cxnLst>
                <a:cxn ang="0">
                  <a:pos x="104" y="2"/>
                </a:cxn>
                <a:cxn ang="0">
                  <a:pos x="106" y="25"/>
                </a:cxn>
                <a:cxn ang="0">
                  <a:pos x="104" y="32"/>
                </a:cxn>
                <a:cxn ang="0">
                  <a:pos x="85" y="49"/>
                </a:cxn>
                <a:cxn ang="0">
                  <a:pos x="68" y="51"/>
                </a:cxn>
                <a:cxn ang="0">
                  <a:pos x="30" y="55"/>
                </a:cxn>
                <a:cxn ang="0">
                  <a:pos x="11" y="53"/>
                </a:cxn>
                <a:cxn ang="0">
                  <a:pos x="2" y="42"/>
                </a:cxn>
                <a:cxn ang="0">
                  <a:pos x="0" y="28"/>
                </a:cxn>
                <a:cxn ang="0">
                  <a:pos x="3" y="15"/>
                </a:cxn>
                <a:cxn ang="0">
                  <a:pos x="11" y="4"/>
                </a:cxn>
                <a:cxn ang="0">
                  <a:pos x="32" y="2"/>
                </a:cxn>
                <a:cxn ang="0">
                  <a:pos x="82" y="0"/>
                </a:cxn>
                <a:cxn ang="0">
                  <a:pos x="104" y="2"/>
                </a:cxn>
                <a:cxn ang="0">
                  <a:pos x="17" y="9"/>
                </a:cxn>
                <a:cxn ang="0">
                  <a:pos x="24" y="28"/>
                </a:cxn>
                <a:cxn ang="0">
                  <a:pos x="42" y="30"/>
                </a:cxn>
                <a:cxn ang="0">
                  <a:pos x="82" y="28"/>
                </a:cxn>
                <a:cxn ang="0">
                  <a:pos x="99" y="25"/>
                </a:cxn>
                <a:cxn ang="0">
                  <a:pos x="101" y="15"/>
                </a:cxn>
                <a:cxn ang="0">
                  <a:pos x="99" y="5"/>
                </a:cxn>
                <a:cxn ang="0">
                  <a:pos x="17" y="9"/>
                </a:cxn>
                <a:cxn ang="0">
                  <a:pos x="7" y="28"/>
                </a:cxn>
                <a:cxn ang="0">
                  <a:pos x="11" y="25"/>
                </a:cxn>
                <a:cxn ang="0">
                  <a:pos x="13" y="19"/>
                </a:cxn>
                <a:cxn ang="0">
                  <a:pos x="11" y="17"/>
                </a:cxn>
                <a:cxn ang="0">
                  <a:pos x="7" y="23"/>
                </a:cxn>
                <a:cxn ang="0">
                  <a:pos x="7" y="28"/>
                </a:cxn>
                <a:cxn ang="0">
                  <a:pos x="11" y="42"/>
                </a:cxn>
                <a:cxn ang="0">
                  <a:pos x="15" y="36"/>
                </a:cxn>
                <a:cxn ang="0">
                  <a:pos x="17" y="28"/>
                </a:cxn>
                <a:cxn ang="0">
                  <a:pos x="15" y="28"/>
                </a:cxn>
                <a:cxn ang="0">
                  <a:pos x="11" y="34"/>
                </a:cxn>
                <a:cxn ang="0">
                  <a:pos x="11" y="42"/>
                </a:cxn>
                <a:cxn ang="0">
                  <a:pos x="72" y="34"/>
                </a:cxn>
                <a:cxn ang="0">
                  <a:pos x="72" y="38"/>
                </a:cxn>
                <a:cxn ang="0">
                  <a:pos x="70" y="42"/>
                </a:cxn>
                <a:cxn ang="0">
                  <a:pos x="76" y="40"/>
                </a:cxn>
                <a:cxn ang="0">
                  <a:pos x="80" y="34"/>
                </a:cxn>
                <a:cxn ang="0">
                  <a:pos x="72" y="34"/>
                </a:cxn>
                <a:cxn ang="0">
                  <a:pos x="53" y="46"/>
                </a:cxn>
                <a:cxn ang="0">
                  <a:pos x="57" y="46"/>
                </a:cxn>
                <a:cxn ang="0">
                  <a:pos x="64" y="38"/>
                </a:cxn>
                <a:cxn ang="0">
                  <a:pos x="61" y="38"/>
                </a:cxn>
                <a:cxn ang="0">
                  <a:pos x="53" y="46"/>
                </a:cxn>
                <a:cxn ang="0">
                  <a:pos x="24" y="46"/>
                </a:cxn>
                <a:cxn ang="0">
                  <a:pos x="32" y="44"/>
                </a:cxn>
                <a:cxn ang="0">
                  <a:pos x="34" y="38"/>
                </a:cxn>
                <a:cxn ang="0">
                  <a:pos x="30" y="38"/>
                </a:cxn>
                <a:cxn ang="0">
                  <a:pos x="24" y="46"/>
                </a:cxn>
                <a:cxn ang="0">
                  <a:pos x="38" y="47"/>
                </a:cxn>
                <a:cxn ang="0">
                  <a:pos x="42" y="46"/>
                </a:cxn>
                <a:cxn ang="0">
                  <a:pos x="49" y="38"/>
                </a:cxn>
                <a:cxn ang="0">
                  <a:pos x="45" y="38"/>
                </a:cxn>
                <a:cxn ang="0">
                  <a:pos x="38" y="44"/>
                </a:cxn>
                <a:cxn ang="0">
                  <a:pos x="38" y="47"/>
                </a:cxn>
              </a:cxnLst>
              <a:rect l="0" t="0" r="r" b="b"/>
              <a:pathLst>
                <a:path w="106" h="55">
                  <a:moveTo>
                    <a:pt x="104" y="2"/>
                  </a:moveTo>
                  <a:lnTo>
                    <a:pt x="104" y="2"/>
                  </a:lnTo>
                  <a:lnTo>
                    <a:pt x="106" y="17"/>
                  </a:lnTo>
                  <a:lnTo>
                    <a:pt x="106" y="25"/>
                  </a:lnTo>
                  <a:lnTo>
                    <a:pt x="104" y="32"/>
                  </a:lnTo>
                  <a:lnTo>
                    <a:pt x="104" y="32"/>
                  </a:lnTo>
                  <a:lnTo>
                    <a:pt x="95" y="40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68" y="51"/>
                  </a:lnTo>
                  <a:lnTo>
                    <a:pt x="49" y="53"/>
                  </a:lnTo>
                  <a:lnTo>
                    <a:pt x="30" y="55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5" y="49"/>
                  </a:lnTo>
                  <a:lnTo>
                    <a:pt x="2" y="42"/>
                  </a:lnTo>
                  <a:lnTo>
                    <a:pt x="2" y="36"/>
                  </a:lnTo>
                  <a:lnTo>
                    <a:pt x="0" y="28"/>
                  </a:lnTo>
                  <a:lnTo>
                    <a:pt x="2" y="23"/>
                  </a:lnTo>
                  <a:lnTo>
                    <a:pt x="3" y="15"/>
                  </a:lnTo>
                  <a:lnTo>
                    <a:pt x="5" y="9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32" y="2"/>
                  </a:lnTo>
                  <a:lnTo>
                    <a:pt x="57" y="0"/>
                  </a:lnTo>
                  <a:lnTo>
                    <a:pt x="82" y="0"/>
                  </a:lnTo>
                  <a:lnTo>
                    <a:pt x="104" y="2"/>
                  </a:lnTo>
                  <a:lnTo>
                    <a:pt x="104" y="2"/>
                  </a:lnTo>
                  <a:close/>
                  <a:moveTo>
                    <a:pt x="17" y="9"/>
                  </a:moveTo>
                  <a:lnTo>
                    <a:pt x="17" y="9"/>
                  </a:lnTo>
                  <a:lnTo>
                    <a:pt x="19" y="21"/>
                  </a:lnTo>
                  <a:lnTo>
                    <a:pt x="24" y="28"/>
                  </a:lnTo>
                  <a:lnTo>
                    <a:pt x="24" y="28"/>
                  </a:lnTo>
                  <a:lnTo>
                    <a:pt x="42" y="30"/>
                  </a:lnTo>
                  <a:lnTo>
                    <a:pt x="61" y="30"/>
                  </a:lnTo>
                  <a:lnTo>
                    <a:pt x="82" y="28"/>
                  </a:lnTo>
                  <a:lnTo>
                    <a:pt x="99" y="25"/>
                  </a:lnTo>
                  <a:lnTo>
                    <a:pt x="99" y="25"/>
                  </a:lnTo>
                  <a:lnTo>
                    <a:pt x="101" y="21"/>
                  </a:lnTo>
                  <a:lnTo>
                    <a:pt x="101" y="15"/>
                  </a:lnTo>
                  <a:lnTo>
                    <a:pt x="99" y="5"/>
                  </a:lnTo>
                  <a:lnTo>
                    <a:pt x="99" y="5"/>
                  </a:lnTo>
                  <a:lnTo>
                    <a:pt x="57" y="5"/>
                  </a:lnTo>
                  <a:lnTo>
                    <a:pt x="17" y="9"/>
                  </a:lnTo>
                  <a:lnTo>
                    <a:pt x="17" y="9"/>
                  </a:lnTo>
                  <a:close/>
                  <a:moveTo>
                    <a:pt x="7" y="28"/>
                  </a:moveTo>
                  <a:lnTo>
                    <a:pt x="7" y="28"/>
                  </a:lnTo>
                  <a:lnTo>
                    <a:pt x="11" y="25"/>
                  </a:lnTo>
                  <a:lnTo>
                    <a:pt x="13" y="23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7" y="23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7" y="28"/>
                  </a:lnTo>
                  <a:close/>
                  <a:moveTo>
                    <a:pt x="11" y="42"/>
                  </a:moveTo>
                  <a:lnTo>
                    <a:pt x="11" y="42"/>
                  </a:lnTo>
                  <a:lnTo>
                    <a:pt x="15" y="36"/>
                  </a:lnTo>
                  <a:lnTo>
                    <a:pt x="17" y="32"/>
                  </a:lnTo>
                  <a:lnTo>
                    <a:pt x="17" y="28"/>
                  </a:lnTo>
                  <a:lnTo>
                    <a:pt x="17" y="28"/>
                  </a:lnTo>
                  <a:lnTo>
                    <a:pt x="15" y="28"/>
                  </a:lnTo>
                  <a:lnTo>
                    <a:pt x="15" y="28"/>
                  </a:lnTo>
                  <a:lnTo>
                    <a:pt x="11" y="34"/>
                  </a:lnTo>
                  <a:lnTo>
                    <a:pt x="9" y="38"/>
                  </a:lnTo>
                  <a:lnTo>
                    <a:pt x="11" y="42"/>
                  </a:lnTo>
                  <a:lnTo>
                    <a:pt x="11" y="42"/>
                  </a:lnTo>
                  <a:close/>
                  <a:moveTo>
                    <a:pt x="72" y="34"/>
                  </a:moveTo>
                  <a:lnTo>
                    <a:pt x="72" y="34"/>
                  </a:lnTo>
                  <a:lnTo>
                    <a:pt x="72" y="38"/>
                  </a:lnTo>
                  <a:lnTo>
                    <a:pt x="72" y="40"/>
                  </a:lnTo>
                  <a:lnTo>
                    <a:pt x="70" y="42"/>
                  </a:lnTo>
                  <a:lnTo>
                    <a:pt x="70" y="42"/>
                  </a:lnTo>
                  <a:lnTo>
                    <a:pt x="76" y="40"/>
                  </a:lnTo>
                  <a:lnTo>
                    <a:pt x="80" y="34"/>
                  </a:lnTo>
                  <a:lnTo>
                    <a:pt x="80" y="34"/>
                  </a:lnTo>
                  <a:lnTo>
                    <a:pt x="76" y="34"/>
                  </a:lnTo>
                  <a:lnTo>
                    <a:pt x="72" y="34"/>
                  </a:lnTo>
                  <a:lnTo>
                    <a:pt x="72" y="34"/>
                  </a:lnTo>
                  <a:close/>
                  <a:moveTo>
                    <a:pt x="53" y="46"/>
                  </a:moveTo>
                  <a:lnTo>
                    <a:pt x="53" y="46"/>
                  </a:lnTo>
                  <a:lnTo>
                    <a:pt x="57" y="46"/>
                  </a:lnTo>
                  <a:lnTo>
                    <a:pt x="61" y="44"/>
                  </a:lnTo>
                  <a:lnTo>
                    <a:pt x="64" y="38"/>
                  </a:lnTo>
                  <a:lnTo>
                    <a:pt x="64" y="38"/>
                  </a:lnTo>
                  <a:lnTo>
                    <a:pt x="61" y="38"/>
                  </a:lnTo>
                  <a:lnTo>
                    <a:pt x="57" y="40"/>
                  </a:lnTo>
                  <a:lnTo>
                    <a:pt x="53" y="46"/>
                  </a:lnTo>
                  <a:lnTo>
                    <a:pt x="53" y="46"/>
                  </a:lnTo>
                  <a:close/>
                  <a:moveTo>
                    <a:pt x="24" y="46"/>
                  </a:moveTo>
                  <a:lnTo>
                    <a:pt x="24" y="46"/>
                  </a:lnTo>
                  <a:lnTo>
                    <a:pt x="32" y="44"/>
                  </a:lnTo>
                  <a:lnTo>
                    <a:pt x="34" y="40"/>
                  </a:lnTo>
                  <a:lnTo>
                    <a:pt x="34" y="38"/>
                  </a:lnTo>
                  <a:lnTo>
                    <a:pt x="34" y="38"/>
                  </a:lnTo>
                  <a:lnTo>
                    <a:pt x="30" y="38"/>
                  </a:lnTo>
                  <a:lnTo>
                    <a:pt x="28" y="40"/>
                  </a:lnTo>
                  <a:lnTo>
                    <a:pt x="24" y="46"/>
                  </a:lnTo>
                  <a:lnTo>
                    <a:pt x="24" y="46"/>
                  </a:lnTo>
                  <a:close/>
                  <a:moveTo>
                    <a:pt x="38" y="47"/>
                  </a:moveTo>
                  <a:lnTo>
                    <a:pt x="38" y="47"/>
                  </a:lnTo>
                  <a:lnTo>
                    <a:pt x="42" y="46"/>
                  </a:lnTo>
                  <a:lnTo>
                    <a:pt x="45" y="46"/>
                  </a:lnTo>
                  <a:lnTo>
                    <a:pt x="49" y="38"/>
                  </a:lnTo>
                  <a:lnTo>
                    <a:pt x="49" y="38"/>
                  </a:lnTo>
                  <a:lnTo>
                    <a:pt x="45" y="38"/>
                  </a:lnTo>
                  <a:lnTo>
                    <a:pt x="42" y="40"/>
                  </a:lnTo>
                  <a:lnTo>
                    <a:pt x="38" y="44"/>
                  </a:lnTo>
                  <a:lnTo>
                    <a:pt x="38" y="47"/>
                  </a:lnTo>
                  <a:lnTo>
                    <a:pt x="38" y="4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46"/>
            <p:cNvSpPr>
              <a:spLocks noEditPoints="1"/>
            </p:cNvSpPr>
            <p:nvPr/>
          </p:nvSpPr>
          <p:spPr bwMode="auto">
            <a:xfrm>
              <a:off x="5548313" y="4873625"/>
              <a:ext cx="177800" cy="79375"/>
            </a:xfrm>
            <a:custGeom>
              <a:avLst/>
              <a:gdLst/>
              <a:ahLst/>
              <a:cxnLst>
                <a:cxn ang="0">
                  <a:pos x="108" y="2"/>
                </a:cxn>
                <a:cxn ang="0">
                  <a:pos x="112" y="16"/>
                </a:cxn>
                <a:cxn ang="0">
                  <a:pos x="112" y="29"/>
                </a:cxn>
                <a:cxn ang="0">
                  <a:pos x="104" y="38"/>
                </a:cxn>
                <a:cxn ang="0">
                  <a:pos x="95" y="46"/>
                </a:cxn>
                <a:cxn ang="0">
                  <a:pos x="89" y="46"/>
                </a:cxn>
                <a:cxn ang="0">
                  <a:pos x="68" y="46"/>
                </a:cxn>
                <a:cxn ang="0">
                  <a:pos x="55" y="50"/>
                </a:cxn>
                <a:cxn ang="0">
                  <a:pos x="28" y="50"/>
                </a:cxn>
                <a:cxn ang="0">
                  <a:pos x="9" y="46"/>
                </a:cxn>
                <a:cxn ang="0">
                  <a:pos x="5" y="42"/>
                </a:cxn>
                <a:cxn ang="0">
                  <a:pos x="0" y="25"/>
                </a:cxn>
                <a:cxn ang="0">
                  <a:pos x="2" y="19"/>
                </a:cxn>
                <a:cxn ang="0">
                  <a:pos x="19" y="4"/>
                </a:cxn>
                <a:cxn ang="0">
                  <a:pos x="42" y="4"/>
                </a:cxn>
                <a:cxn ang="0">
                  <a:pos x="85" y="0"/>
                </a:cxn>
                <a:cxn ang="0">
                  <a:pos x="108" y="2"/>
                </a:cxn>
                <a:cxn ang="0">
                  <a:pos x="23" y="10"/>
                </a:cxn>
                <a:cxn ang="0">
                  <a:pos x="24" y="21"/>
                </a:cxn>
                <a:cxn ang="0">
                  <a:pos x="30" y="29"/>
                </a:cxn>
                <a:cxn ang="0">
                  <a:pos x="49" y="31"/>
                </a:cxn>
                <a:cxn ang="0">
                  <a:pos x="89" y="29"/>
                </a:cxn>
                <a:cxn ang="0">
                  <a:pos x="106" y="25"/>
                </a:cxn>
                <a:cxn ang="0">
                  <a:pos x="106" y="10"/>
                </a:cxn>
                <a:cxn ang="0">
                  <a:pos x="103" y="6"/>
                </a:cxn>
                <a:cxn ang="0">
                  <a:pos x="23" y="10"/>
                </a:cxn>
                <a:cxn ang="0">
                  <a:pos x="11" y="21"/>
                </a:cxn>
                <a:cxn ang="0">
                  <a:pos x="15" y="16"/>
                </a:cxn>
                <a:cxn ang="0">
                  <a:pos x="15" y="14"/>
                </a:cxn>
                <a:cxn ang="0">
                  <a:pos x="11" y="19"/>
                </a:cxn>
                <a:cxn ang="0">
                  <a:pos x="11" y="21"/>
                </a:cxn>
                <a:cxn ang="0">
                  <a:pos x="23" y="42"/>
                </a:cxn>
                <a:cxn ang="0">
                  <a:pos x="28" y="42"/>
                </a:cxn>
                <a:cxn ang="0">
                  <a:pos x="32" y="35"/>
                </a:cxn>
                <a:cxn ang="0">
                  <a:pos x="28" y="35"/>
                </a:cxn>
                <a:cxn ang="0">
                  <a:pos x="23" y="38"/>
                </a:cxn>
                <a:cxn ang="0">
                  <a:pos x="23" y="42"/>
                </a:cxn>
                <a:cxn ang="0">
                  <a:pos x="53" y="42"/>
                </a:cxn>
                <a:cxn ang="0">
                  <a:pos x="59" y="42"/>
                </a:cxn>
                <a:cxn ang="0">
                  <a:pos x="61" y="38"/>
                </a:cxn>
                <a:cxn ang="0">
                  <a:pos x="57" y="40"/>
                </a:cxn>
                <a:cxn ang="0">
                  <a:pos x="53" y="42"/>
                </a:cxn>
                <a:cxn ang="0">
                  <a:pos x="40" y="40"/>
                </a:cxn>
                <a:cxn ang="0">
                  <a:pos x="40" y="42"/>
                </a:cxn>
                <a:cxn ang="0">
                  <a:pos x="42" y="42"/>
                </a:cxn>
                <a:cxn ang="0">
                  <a:pos x="42" y="40"/>
                </a:cxn>
                <a:cxn ang="0">
                  <a:pos x="40" y="40"/>
                </a:cxn>
              </a:cxnLst>
              <a:rect l="0" t="0" r="r" b="b"/>
              <a:pathLst>
                <a:path w="112" h="50">
                  <a:moveTo>
                    <a:pt x="108" y="2"/>
                  </a:moveTo>
                  <a:lnTo>
                    <a:pt x="108" y="2"/>
                  </a:lnTo>
                  <a:lnTo>
                    <a:pt x="112" y="10"/>
                  </a:lnTo>
                  <a:lnTo>
                    <a:pt x="112" y="16"/>
                  </a:lnTo>
                  <a:lnTo>
                    <a:pt x="112" y="23"/>
                  </a:lnTo>
                  <a:lnTo>
                    <a:pt x="112" y="29"/>
                  </a:lnTo>
                  <a:lnTo>
                    <a:pt x="108" y="35"/>
                  </a:lnTo>
                  <a:lnTo>
                    <a:pt x="104" y="38"/>
                  </a:lnTo>
                  <a:lnTo>
                    <a:pt x="101" y="42"/>
                  </a:lnTo>
                  <a:lnTo>
                    <a:pt x="95" y="46"/>
                  </a:lnTo>
                  <a:lnTo>
                    <a:pt x="95" y="46"/>
                  </a:lnTo>
                  <a:lnTo>
                    <a:pt x="89" y="46"/>
                  </a:lnTo>
                  <a:lnTo>
                    <a:pt x="84" y="46"/>
                  </a:lnTo>
                  <a:lnTo>
                    <a:pt x="68" y="46"/>
                  </a:lnTo>
                  <a:lnTo>
                    <a:pt x="68" y="46"/>
                  </a:lnTo>
                  <a:lnTo>
                    <a:pt x="55" y="50"/>
                  </a:lnTo>
                  <a:lnTo>
                    <a:pt x="55" y="50"/>
                  </a:lnTo>
                  <a:lnTo>
                    <a:pt x="28" y="50"/>
                  </a:lnTo>
                  <a:lnTo>
                    <a:pt x="17" y="50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5" y="42"/>
                  </a:lnTo>
                  <a:lnTo>
                    <a:pt x="3" y="37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2" y="19"/>
                  </a:lnTo>
                  <a:lnTo>
                    <a:pt x="7" y="14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42" y="4"/>
                  </a:lnTo>
                  <a:lnTo>
                    <a:pt x="64" y="2"/>
                  </a:lnTo>
                  <a:lnTo>
                    <a:pt x="85" y="0"/>
                  </a:lnTo>
                  <a:lnTo>
                    <a:pt x="108" y="2"/>
                  </a:lnTo>
                  <a:lnTo>
                    <a:pt x="108" y="2"/>
                  </a:lnTo>
                  <a:close/>
                  <a:moveTo>
                    <a:pt x="23" y="10"/>
                  </a:moveTo>
                  <a:lnTo>
                    <a:pt x="23" y="10"/>
                  </a:lnTo>
                  <a:lnTo>
                    <a:pt x="23" y="16"/>
                  </a:lnTo>
                  <a:lnTo>
                    <a:pt x="24" y="21"/>
                  </a:lnTo>
                  <a:lnTo>
                    <a:pt x="26" y="25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49" y="31"/>
                  </a:lnTo>
                  <a:lnTo>
                    <a:pt x="68" y="31"/>
                  </a:lnTo>
                  <a:lnTo>
                    <a:pt x="89" y="29"/>
                  </a:lnTo>
                  <a:lnTo>
                    <a:pt x="106" y="25"/>
                  </a:lnTo>
                  <a:lnTo>
                    <a:pt x="106" y="25"/>
                  </a:lnTo>
                  <a:lnTo>
                    <a:pt x="106" y="14"/>
                  </a:lnTo>
                  <a:lnTo>
                    <a:pt x="106" y="10"/>
                  </a:lnTo>
                  <a:lnTo>
                    <a:pt x="103" y="6"/>
                  </a:lnTo>
                  <a:lnTo>
                    <a:pt x="103" y="6"/>
                  </a:lnTo>
                  <a:lnTo>
                    <a:pt x="23" y="10"/>
                  </a:lnTo>
                  <a:lnTo>
                    <a:pt x="23" y="10"/>
                  </a:lnTo>
                  <a:close/>
                  <a:moveTo>
                    <a:pt x="11" y="21"/>
                  </a:moveTo>
                  <a:lnTo>
                    <a:pt x="11" y="21"/>
                  </a:lnTo>
                  <a:lnTo>
                    <a:pt x="15" y="18"/>
                  </a:lnTo>
                  <a:lnTo>
                    <a:pt x="15" y="16"/>
                  </a:lnTo>
                  <a:lnTo>
                    <a:pt x="15" y="14"/>
                  </a:lnTo>
                  <a:lnTo>
                    <a:pt x="15" y="14"/>
                  </a:lnTo>
                  <a:lnTo>
                    <a:pt x="13" y="18"/>
                  </a:lnTo>
                  <a:lnTo>
                    <a:pt x="11" y="19"/>
                  </a:lnTo>
                  <a:lnTo>
                    <a:pt x="11" y="21"/>
                  </a:lnTo>
                  <a:lnTo>
                    <a:pt x="11" y="21"/>
                  </a:lnTo>
                  <a:close/>
                  <a:moveTo>
                    <a:pt x="23" y="42"/>
                  </a:moveTo>
                  <a:lnTo>
                    <a:pt x="23" y="42"/>
                  </a:lnTo>
                  <a:lnTo>
                    <a:pt x="26" y="42"/>
                  </a:lnTo>
                  <a:lnTo>
                    <a:pt x="28" y="42"/>
                  </a:lnTo>
                  <a:lnTo>
                    <a:pt x="32" y="38"/>
                  </a:lnTo>
                  <a:lnTo>
                    <a:pt x="32" y="35"/>
                  </a:lnTo>
                  <a:lnTo>
                    <a:pt x="32" y="35"/>
                  </a:lnTo>
                  <a:lnTo>
                    <a:pt x="28" y="35"/>
                  </a:lnTo>
                  <a:lnTo>
                    <a:pt x="24" y="37"/>
                  </a:lnTo>
                  <a:lnTo>
                    <a:pt x="23" y="38"/>
                  </a:lnTo>
                  <a:lnTo>
                    <a:pt x="23" y="42"/>
                  </a:lnTo>
                  <a:lnTo>
                    <a:pt x="23" y="42"/>
                  </a:lnTo>
                  <a:close/>
                  <a:moveTo>
                    <a:pt x="53" y="42"/>
                  </a:moveTo>
                  <a:lnTo>
                    <a:pt x="53" y="42"/>
                  </a:lnTo>
                  <a:lnTo>
                    <a:pt x="55" y="44"/>
                  </a:lnTo>
                  <a:lnTo>
                    <a:pt x="59" y="42"/>
                  </a:lnTo>
                  <a:lnTo>
                    <a:pt x="63" y="40"/>
                  </a:lnTo>
                  <a:lnTo>
                    <a:pt x="61" y="38"/>
                  </a:lnTo>
                  <a:lnTo>
                    <a:pt x="61" y="38"/>
                  </a:lnTo>
                  <a:lnTo>
                    <a:pt x="57" y="40"/>
                  </a:lnTo>
                  <a:lnTo>
                    <a:pt x="53" y="40"/>
                  </a:lnTo>
                  <a:lnTo>
                    <a:pt x="53" y="42"/>
                  </a:lnTo>
                  <a:lnTo>
                    <a:pt x="53" y="42"/>
                  </a:lnTo>
                  <a:close/>
                  <a:moveTo>
                    <a:pt x="40" y="40"/>
                  </a:moveTo>
                  <a:lnTo>
                    <a:pt x="40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2" y="42"/>
                  </a:lnTo>
                  <a:lnTo>
                    <a:pt x="42" y="42"/>
                  </a:lnTo>
                  <a:lnTo>
                    <a:pt x="42" y="40"/>
                  </a:lnTo>
                  <a:lnTo>
                    <a:pt x="40" y="40"/>
                  </a:lnTo>
                  <a:lnTo>
                    <a:pt x="40" y="4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47"/>
            <p:cNvSpPr>
              <a:spLocks noEditPoints="1"/>
            </p:cNvSpPr>
            <p:nvPr/>
          </p:nvSpPr>
          <p:spPr bwMode="auto">
            <a:xfrm>
              <a:off x="2111376" y="3433763"/>
              <a:ext cx="334963" cy="584200"/>
            </a:xfrm>
            <a:custGeom>
              <a:avLst/>
              <a:gdLst/>
              <a:ahLst/>
              <a:cxnLst>
                <a:cxn ang="0">
                  <a:pos x="114" y="6"/>
                </a:cxn>
                <a:cxn ang="0">
                  <a:pos x="53" y="57"/>
                </a:cxn>
                <a:cxn ang="0">
                  <a:pos x="13" y="139"/>
                </a:cxn>
                <a:cxn ang="0">
                  <a:pos x="61" y="193"/>
                </a:cxn>
                <a:cxn ang="0">
                  <a:pos x="74" y="296"/>
                </a:cxn>
                <a:cxn ang="0">
                  <a:pos x="120" y="368"/>
                </a:cxn>
                <a:cxn ang="0">
                  <a:pos x="177" y="362"/>
                </a:cxn>
                <a:cxn ang="0">
                  <a:pos x="205" y="166"/>
                </a:cxn>
                <a:cxn ang="0">
                  <a:pos x="95" y="40"/>
                </a:cxn>
                <a:cxn ang="0">
                  <a:pos x="114" y="31"/>
                </a:cxn>
                <a:cxn ang="0">
                  <a:pos x="78" y="65"/>
                </a:cxn>
                <a:cxn ang="0">
                  <a:pos x="102" y="50"/>
                </a:cxn>
                <a:cxn ang="0">
                  <a:pos x="80" y="86"/>
                </a:cxn>
                <a:cxn ang="0">
                  <a:pos x="85" y="73"/>
                </a:cxn>
                <a:cxn ang="0">
                  <a:pos x="64" y="103"/>
                </a:cxn>
                <a:cxn ang="0">
                  <a:pos x="68" y="107"/>
                </a:cxn>
                <a:cxn ang="0">
                  <a:pos x="41" y="132"/>
                </a:cxn>
                <a:cxn ang="0">
                  <a:pos x="38" y="101"/>
                </a:cxn>
                <a:cxn ang="0">
                  <a:pos x="38" y="107"/>
                </a:cxn>
                <a:cxn ang="0">
                  <a:pos x="38" y="172"/>
                </a:cxn>
                <a:cxn ang="0">
                  <a:pos x="28" y="176"/>
                </a:cxn>
                <a:cxn ang="0">
                  <a:pos x="17" y="168"/>
                </a:cxn>
                <a:cxn ang="0">
                  <a:pos x="20" y="170"/>
                </a:cxn>
                <a:cxn ang="0">
                  <a:pos x="62" y="166"/>
                </a:cxn>
                <a:cxn ang="0">
                  <a:pos x="51" y="179"/>
                </a:cxn>
                <a:cxn ang="0">
                  <a:pos x="121" y="294"/>
                </a:cxn>
                <a:cxn ang="0">
                  <a:pos x="104" y="290"/>
                </a:cxn>
                <a:cxn ang="0">
                  <a:pos x="112" y="252"/>
                </a:cxn>
                <a:cxn ang="0">
                  <a:pos x="108" y="275"/>
                </a:cxn>
                <a:cxn ang="0">
                  <a:pos x="118" y="235"/>
                </a:cxn>
                <a:cxn ang="0">
                  <a:pos x="101" y="238"/>
                </a:cxn>
                <a:cxn ang="0">
                  <a:pos x="121" y="229"/>
                </a:cxn>
                <a:cxn ang="0">
                  <a:pos x="116" y="198"/>
                </a:cxn>
                <a:cxn ang="0">
                  <a:pos x="125" y="202"/>
                </a:cxn>
                <a:cxn ang="0">
                  <a:pos x="112" y="174"/>
                </a:cxn>
                <a:cxn ang="0">
                  <a:pos x="123" y="156"/>
                </a:cxn>
                <a:cxn ang="0">
                  <a:pos x="116" y="183"/>
                </a:cxn>
                <a:cxn ang="0">
                  <a:pos x="91" y="210"/>
                </a:cxn>
                <a:cxn ang="0">
                  <a:pos x="114" y="183"/>
                </a:cxn>
                <a:cxn ang="0">
                  <a:pos x="95" y="185"/>
                </a:cxn>
                <a:cxn ang="0">
                  <a:pos x="95" y="229"/>
                </a:cxn>
                <a:cxn ang="0">
                  <a:pos x="91" y="227"/>
                </a:cxn>
                <a:cxn ang="0">
                  <a:pos x="85" y="269"/>
                </a:cxn>
                <a:cxn ang="0">
                  <a:pos x="120" y="299"/>
                </a:cxn>
                <a:cxn ang="0">
                  <a:pos x="110" y="318"/>
                </a:cxn>
                <a:cxn ang="0">
                  <a:pos x="112" y="309"/>
                </a:cxn>
                <a:cxn ang="0">
                  <a:pos x="93" y="357"/>
                </a:cxn>
                <a:cxn ang="0">
                  <a:pos x="116" y="345"/>
                </a:cxn>
                <a:cxn ang="0">
                  <a:pos x="131" y="338"/>
                </a:cxn>
                <a:cxn ang="0">
                  <a:pos x="146" y="338"/>
                </a:cxn>
                <a:cxn ang="0">
                  <a:pos x="160" y="338"/>
                </a:cxn>
                <a:cxn ang="0">
                  <a:pos x="162" y="343"/>
                </a:cxn>
                <a:cxn ang="0">
                  <a:pos x="148" y="322"/>
                </a:cxn>
                <a:cxn ang="0">
                  <a:pos x="135" y="179"/>
                </a:cxn>
                <a:cxn ang="0">
                  <a:pos x="106" y="158"/>
                </a:cxn>
                <a:cxn ang="0">
                  <a:pos x="59" y="134"/>
                </a:cxn>
                <a:cxn ang="0">
                  <a:pos x="182" y="12"/>
                </a:cxn>
              </a:cxnLst>
              <a:rect l="0" t="0" r="r" b="b"/>
              <a:pathLst>
                <a:path w="211" h="368">
                  <a:moveTo>
                    <a:pt x="207" y="4"/>
                  </a:moveTo>
                  <a:lnTo>
                    <a:pt x="207" y="4"/>
                  </a:lnTo>
                  <a:lnTo>
                    <a:pt x="182" y="2"/>
                  </a:lnTo>
                  <a:lnTo>
                    <a:pt x="158" y="0"/>
                  </a:lnTo>
                  <a:lnTo>
                    <a:pt x="135" y="2"/>
                  </a:lnTo>
                  <a:lnTo>
                    <a:pt x="123" y="4"/>
                  </a:lnTo>
                  <a:lnTo>
                    <a:pt x="114" y="6"/>
                  </a:lnTo>
                  <a:lnTo>
                    <a:pt x="114" y="6"/>
                  </a:lnTo>
                  <a:lnTo>
                    <a:pt x="101" y="14"/>
                  </a:lnTo>
                  <a:lnTo>
                    <a:pt x="85" y="23"/>
                  </a:lnTo>
                  <a:lnTo>
                    <a:pt x="70" y="34"/>
                  </a:lnTo>
                  <a:lnTo>
                    <a:pt x="61" y="42"/>
                  </a:lnTo>
                  <a:lnTo>
                    <a:pt x="61" y="42"/>
                  </a:lnTo>
                  <a:lnTo>
                    <a:pt x="53" y="57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38" y="92"/>
                  </a:lnTo>
                  <a:lnTo>
                    <a:pt x="30" y="107"/>
                  </a:lnTo>
                  <a:lnTo>
                    <a:pt x="30" y="107"/>
                  </a:lnTo>
                  <a:lnTo>
                    <a:pt x="22" y="124"/>
                  </a:lnTo>
                  <a:lnTo>
                    <a:pt x="13" y="139"/>
                  </a:lnTo>
                  <a:lnTo>
                    <a:pt x="5" y="156"/>
                  </a:lnTo>
                  <a:lnTo>
                    <a:pt x="0" y="174"/>
                  </a:lnTo>
                  <a:lnTo>
                    <a:pt x="0" y="174"/>
                  </a:lnTo>
                  <a:lnTo>
                    <a:pt x="17" y="181"/>
                  </a:lnTo>
                  <a:lnTo>
                    <a:pt x="38" y="189"/>
                  </a:lnTo>
                  <a:lnTo>
                    <a:pt x="49" y="191"/>
                  </a:lnTo>
                  <a:lnTo>
                    <a:pt x="61" y="193"/>
                  </a:lnTo>
                  <a:lnTo>
                    <a:pt x="70" y="191"/>
                  </a:lnTo>
                  <a:lnTo>
                    <a:pt x="80" y="189"/>
                  </a:lnTo>
                  <a:lnTo>
                    <a:pt x="80" y="189"/>
                  </a:lnTo>
                  <a:lnTo>
                    <a:pt x="80" y="210"/>
                  </a:lnTo>
                  <a:lnTo>
                    <a:pt x="80" y="231"/>
                  </a:lnTo>
                  <a:lnTo>
                    <a:pt x="76" y="275"/>
                  </a:lnTo>
                  <a:lnTo>
                    <a:pt x="74" y="296"/>
                  </a:lnTo>
                  <a:lnTo>
                    <a:pt x="74" y="317"/>
                  </a:lnTo>
                  <a:lnTo>
                    <a:pt x="76" y="338"/>
                  </a:lnTo>
                  <a:lnTo>
                    <a:pt x="80" y="357"/>
                  </a:lnTo>
                  <a:lnTo>
                    <a:pt x="80" y="357"/>
                  </a:lnTo>
                  <a:lnTo>
                    <a:pt x="89" y="362"/>
                  </a:lnTo>
                  <a:lnTo>
                    <a:pt x="99" y="364"/>
                  </a:lnTo>
                  <a:lnTo>
                    <a:pt x="120" y="368"/>
                  </a:lnTo>
                  <a:lnTo>
                    <a:pt x="120" y="368"/>
                  </a:lnTo>
                  <a:lnTo>
                    <a:pt x="141" y="368"/>
                  </a:lnTo>
                  <a:lnTo>
                    <a:pt x="152" y="368"/>
                  </a:lnTo>
                  <a:lnTo>
                    <a:pt x="162" y="368"/>
                  </a:lnTo>
                  <a:lnTo>
                    <a:pt x="162" y="368"/>
                  </a:lnTo>
                  <a:lnTo>
                    <a:pt x="169" y="366"/>
                  </a:lnTo>
                  <a:lnTo>
                    <a:pt x="177" y="362"/>
                  </a:lnTo>
                  <a:lnTo>
                    <a:pt x="190" y="351"/>
                  </a:lnTo>
                  <a:lnTo>
                    <a:pt x="202" y="339"/>
                  </a:lnTo>
                  <a:lnTo>
                    <a:pt x="211" y="330"/>
                  </a:lnTo>
                  <a:lnTo>
                    <a:pt x="211" y="330"/>
                  </a:lnTo>
                  <a:lnTo>
                    <a:pt x="207" y="290"/>
                  </a:lnTo>
                  <a:lnTo>
                    <a:pt x="205" y="250"/>
                  </a:lnTo>
                  <a:lnTo>
                    <a:pt x="205" y="166"/>
                  </a:lnTo>
                  <a:lnTo>
                    <a:pt x="207" y="84"/>
                  </a:lnTo>
                  <a:lnTo>
                    <a:pt x="207" y="4"/>
                  </a:lnTo>
                  <a:lnTo>
                    <a:pt x="207" y="4"/>
                  </a:lnTo>
                  <a:close/>
                  <a:moveTo>
                    <a:pt x="114" y="31"/>
                  </a:moveTo>
                  <a:lnTo>
                    <a:pt x="114" y="31"/>
                  </a:lnTo>
                  <a:lnTo>
                    <a:pt x="106" y="36"/>
                  </a:lnTo>
                  <a:lnTo>
                    <a:pt x="95" y="40"/>
                  </a:lnTo>
                  <a:lnTo>
                    <a:pt x="83" y="44"/>
                  </a:lnTo>
                  <a:lnTo>
                    <a:pt x="72" y="48"/>
                  </a:lnTo>
                  <a:lnTo>
                    <a:pt x="72" y="48"/>
                  </a:lnTo>
                  <a:lnTo>
                    <a:pt x="81" y="42"/>
                  </a:lnTo>
                  <a:lnTo>
                    <a:pt x="91" y="34"/>
                  </a:lnTo>
                  <a:lnTo>
                    <a:pt x="102" y="31"/>
                  </a:lnTo>
                  <a:lnTo>
                    <a:pt x="114" y="31"/>
                  </a:lnTo>
                  <a:lnTo>
                    <a:pt x="114" y="31"/>
                  </a:lnTo>
                  <a:close/>
                  <a:moveTo>
                    <a:pt x="102" y="50"/>
                  </a:moveTo>
                  <a:lnTo>
                    <a:pt x="102" y="50"/>
                  </a:lnTo>
                  <a:lnTo>
                    <a:pt x="99" y="55"/>
                  </a:lnTo>
                  <a:lnTo>
                    <a:pt x="97" y="57"/>
                  </a:lnTo>
                  <a:lnTo>
                    <a:pt x="87" y="63"/>
                  </a:lnTo>
                  <a:lnTo>
                    <a:pt x="78" y="65"/>
                  </a:lnTo>
                  <a:lnTo>
                    <a:pt x="66" y="69"/>
                  </a:lnTo>
                  <a:lnTo>
                    <a:pt x="66" y="69"/>
                  </a:lnTo>
                  <a:lnTo>
                    <a:pt x="70" y="65"/>
                  </a:lnTo>
                  <a:lnTo>
                    <a:pt x="74" y="61"/>
                  </a:lnTo>
                  <a:lnTo>
                    <a:pt x="81" y="55"/>
                  </a:lnTo>
                  <a:lnTo>
                    <a:pt x="93" y="52"/>
                  </a:lnTo>
                  <a:lnTo>
                    <a:pt x="102" y="50"/>
                  </a:lnTo>
                  <a:lnTo>
                    <a:pt x="102" y="50"/>
                  </a:lnTo>
                  <a:close/>
                  <a:moveTo>
                    <a:pt x="85" y="73"/>
                  </a:moveTo>
                  <a:lnTo>
                    <a:pt x="85" y="73"/>
                  </a:lnTo>
                  <a:lnTo>
                    <a:pt x="87" y="73"/>
                  </a:lnTo>
                  <a:lnTo>
                    <a:pt x="87" y="75"/>
                  </a:lnTo>
                  <a:lnTo>
                    <a:pt x="85" y="78"/>
                  </a:lnTo>
                  <a:lnTo>
                    <a:pt x="80" y="86"/>
                  </a:lnTo>
                  <a:lnTo>
                    <a:pt x="80" y="86"/>
                  </a:lnTo>
                  <a:lnTo>
                    <a:pt x="66" y="88"/>
                  </a:lnTo>
                  <a:lnTo>
                    <a:pt x="55" y="90"/>
                  </a:lnTo>
                  <a:lnTo>
                    <a:pt x="55" y="90"/>
                  </a:lnTo>
                  <a:lnTo>
                    <a:pt x="61" y="84"/>
                  </a:lnTo>
                  <a:lnTo>
                    <a:pt x="68" y="78"/>
                  </a:lnTo>
                  <a:lnTo>
                    <a:pt x="85" y="73"/>
                  </a:lnTo>
                  <a:lnTo>
                    <a:pt x="85" y="73"/>
                  </a:lnTo>
                  <a:close/>
                  <a:moveTo>
                    <a:pt x="68" y="107"/>
                  </a:moveTo>
                  <a:lnTo>
                    <a:pt x="68" y="107"/>
                  </a:lnTo>
                  <a:lnTo>
                    <a:pt x="61" y="107"/>
                  </a:lnTo>
                  <a:lnTo>
                    <a:pt x="61" y="107"/>
                  </a:lnTo>
                  <a:lnTo>
                    <a:pt x="62" y="103"/>
                  </a:lnTo>
                  <a:lnTo>
                    <a:pt x="64" y="103"/>
                  </a:lnTo>
                  <a:lnTo>
                    <a:pt x="68" y="101"/>
                  </a:lnTo>
                  <a:lnTo>
                    <a:pt x="70" y="99"/>
                  </a:lnTo>
                  <a:lnTo>
                    <a:pt x="70" y="99"/>
                  </a:lnTo>
                  <a:lnTo>
                    <a:pt x="72" y="101"/>
                  </a:lnTo>
                  <a:lnTo>
                    <a:pt x="70" y="103"/>
                  </a:lnTo>
                  <a:lnTo>
                    <a:pt x="68" y="103"/>
                  </a:lnTo>
                  <a:lnTo>
                    <a:pt x="68" y="107"/>
                  </a:lnTo>
                  <a:lnTo>
                    <a:pt x="68" y="107"/>
                  </a:lnTo>
                  <a:close/>
                  <a:moveTo>
                    <a:pt x="59" y="120"/>
                  </a:moveTo>
                  <a:lnTo>
                    <a:pt x="59" y="120"/>
                  </a:lnTo>
                  <a:lnTo>
                    <a:pt x="57" y="124"/>
                  </a:lnTo>
                  <a:lnTo>
                    <a:pt x="53" y="128"/>
                  </a:lnTo>
                  <a:lnTo>
                    <a:pt x="47" y="130"/>
                  </a:lnTo>
                  <a:lnTo>
                    <a:pt x="41" y="132"/>
                  </a:lnTo>
                  <a:lnTo>
                    <a:pt x="41" y="132"/>
                  </a:lnTo>
                  <a:lnTo>
                    <a:pt x="43" y="128"/>
                  </a:lnTo>
                  <a:lnTo>
                    <a:pt x="49" y="124"/>
                  </a:lnTo>
                  <a:lnTo>
                    <a:pt x="59" y="120"/>
                  </a:lnTo>
                  <a:lnTo>
                    <a:pt x="59" y="120"/>
                  </a:lnTo>
                  <a:close/>
                  <a:moveTo>
                    <a:pt x="38" y="101"/>
                  </a:moveTo>
                  <a:lnTo>
                    <a:pt x="38" y="101"/>
                  </a:lnTo>
                  <a:lnTo>
                    <a:pt x="41" y="101"/>
                  </a:lnTo>
                  <a:lnTo>
                    <a:pt x="47" y="101"/>
                  </a:lnTo>
                  <a:lnTo>
                    <a:pt x="47" y="101"/>
                  </a:lnTo>
                  <a:lnTo>
                    <a:pt x="43" y="105"/>
                  </a:lnTo>
                  <a:lnTo>
                    <a:pt x="41" y="107"/>
                  </a:lnTo>
                  <a:lnTo>
                    <a:pt x="38" y="107"/>
                  </a:lnTo>
                  <a:lnTo>
                    <a:pt x="38" y="107"/>
                  </a:lnTo>
                  <a:lnTo>
                    <a:pt x="38" y="101"/>
                  </a:lnTo>
                  <a:lnTo>
                    <a:pt x="38" y="101"/>
                  </a:lnTo>
                  <a:close/>
                  <a:moveTo>
                    <a:pt x="28" y="176"/>
                  </a:moveTo>
                  <a:lnTo>
                    <a:pt x="28" y="176"/>
                  </a:lnTo>
                  <a:lnTo>
                    <a:pt x="32" y="176"/>
                  </a:lnTo>
                  <a:lnTo>
                    <a:pt x="36" y="174"/>
                  </a:lnTo>
                  <a:lnTo>
                    <a:pt x="38" y="172"/>
                  </a:lnTo>
                  <a:lnTo>
                    <a:pt x="41" y="172"/>
                  </a:lnTo>
                  <a:lnTo>
                    <a:pt x="41" y="172"/>
                  </a:lnTo>
                  <a:lnTo>
                    <a:pt x="40" y="176"/>
                  </a:lnTo>
                  <a:lnTo>
                    <a:pt x="36" y="179"/>
                  </a:lnTo>
                  <a:lnTo>
                    <a:pt x="32" y="179"/>
                  </a:lnTo>
                  <a:lnTo>
                    <a:pt x="28" y="176"/>
                  </a:lnTo>
                  <a:lnTo>
                    <a:pt x="28" y="176"/>
                  </a:lnTo>
                  <a:close/>
                  <a:moveTo>
                    <a:pt x="15" y="176"/>
                  </a:moveTo>
                  <a:lnTo>
                    <a:pt x="15" y="176"/>
                  </a:lnTo>
                  <a:lnTo>
                    <a:pt x="15" y="174"/>
                  </a:lnTo>
                  <a:lnTo>
                    <a:pt x="13" y="174"/>
                  </a:lnTo>
                  <a:lnTo>
                    <a:pt x="13" y="174"/>
                  </a:lnTo>
                  <a:lnTo>
                    <a:pt x="15" y="170"/>
                  </a:lnTo>
                  <a:lnTo>
                    <a:pt x="17" y="168"/>
                  </a:lnTo>
                  <a:lnTo>
                    <a:pt x="24" y="164"/>
                  </a:lnTo>
                  <a:lnTo>
                    <a:pt x="34" y="162"/>
                  </a:lnTo>
                  <a:lnTo>
                    <a:pt x="41" y="160"/>
                  </a:lnTo>
                  <a:lnTo>
                    <a:pt x="41" y="160"/>
                  </a:lnTo>
                  <a:lnTo>
                    <a:pt x="36" y="164"/>
                  </a:lnTo>
                  <a:lnTo>
                    <a:pt x="28" y="168"/>
                  </a:lnTo>
                  <a:lnTo>
                    <a:pt x="20" y="170"/>
                  </a:lnTo>
                  <a:lnTo>
                    <a:pt x="15" y="176"/>
                  </a:lnTo>
                  <a:lnTo>
                    <a:pt x="15" y="176"/>
                  </a:lnTo>
                  <a:close/>
                  <a:moveTo>
                    <a:pt x="51" y="179"/>
                  </a:moveTo>
                  <a:lnTo>
                    <a:pt x="51" y="179"/>
                  </a:lnTo>
                  <a:lnTo>
                    <a:pt x="53" y="174"/>
                  </a:lnTo>
                  <a:lnTo>
                    <a:pt x="59" y="168"/>
                  </a:lnTo>
                  <a:lnTo>
                    <a:pt x="62" y="166"/>
                  </a:lnTo>
                  <a:lnTo>
                    <a:pt x="66" y="166"/>
                  </a:lnTo>
                  <a:lnTo>
                    <a:pt x="68" y="168"/>
                  </a:lnTo>
                  <a:lnTo>
                    <a:pt x="68" y="168"/>
                  </a:lnTo>
                  <a:lnTo>
                    <a:pt x="61" y="174"/>
                  </a:lnTo>
                  <a:lnTo>
                    <a:pt x="57" y="177"/>
                  </a:lnTo>
                  <a:lnTo>
                    <a:pt x="51" y="179"/>
                  </a:lnTo>
                  <a:lnTo>
                    <a:pt x="51" y="179"/>
                  </a:lnTo>
                  <a:close/>
                  <a:moveTo>
                    <a:pt x="120" y="275"/>
                  </a:moveTo>
                  <a:lnTo>
                    <a:pt x="120" y="275"/>
                  </a:lnTo>
                  <a:lnTo>
                    <a:pt x="121" y="275"/>
                  </a:lnTo>
                  <a:lnTo>
                    <a:pt x="121" y="277"/>
                  </a:lnTo>
                  <a:lnTo>
                    <a:pt x="121" y="284"/>
                  </a:lnTo>
                  <a:lnTo>
                    <a:pt x="121" y="294"/>
                  </a:lnTo>
                  <a:lnTo>
                    <a:pt x="121" y="294"/>
                  </a:lnTo>
                  <a:lnTo>
                    <a:pt x="118" y="294"/>
                  </a:lnTo>
                  <a:lnTo>
                    <a:pt x="114" y="296"/>
                  </a:lnTo>
                  <a:lnTo>
                    <a:pt x="106" y="299"/>
                  </a:lnTo>
                  <a:lnTo>
                    <a:pt x="99" y="305"/>
                  </a:lnTo>
                  <a:lnTo>
                    <a:pt x="91" y="309"/>
                  </a:lnTo>
                  <a:lnTo>
                    <a:pt x="91" y="309"/>
                  </a:lnTo>
                  <a:lnTo>
                    <a:pt x="104" y="290"/>
                  </a:lnTo>
                  <a:lnTo>
                    <a:pt x="120" y="275"/>
                  </a:lnTo>
                  <a:lnTo>
                    <a:pt x="120" y="275"/>
                  </a:lnTo>
                  <a:close/>
                  <a:moveTo>
                    <a:pt x="89" y="284"/>
                  </a:moveTo>
                  <a:lnTo>
                    <a:pt x="89" y="284"/>
                  </a:lnTo>
                  <a:lnTo>
                    <a:pt x="97" y="273"/>
                  </a:lnTo>
                  <a:lnTo>
                    <a:pt x="104" y="263"/>
                  </a:lnTo>
                  <a:lnTo>
                    <a:pt x="112" y="252"/>
                  </a:lnTo>
                  <a:lnTo>
                    <a:pt x="120" y="242"/>
                  </a:lnTo>
                  <a:lnTo>
                    <a:pt x="120" y="242"/>
                  </a:lnTo>
                  <a:lnTo>
                    <a:pt x="121" y="250"/>
                  </a:lnTo>
                  <a:lnTo>
                    <a:pt x="121" y="256"/>
                  </a:lnTo>
                  <a:lnTo>
                    <a:pt x="118" y="263"/>
                  </a:lnTo>
                  <a:lnTo>
                    <a:pt x="114" y="269"/>
                  </a:lnTo>
                  <a:lnTo>
                    <a:pt x="108" y="275"/>
                  </a:lnTo>
                  <a:lnTo>
                    <a:pt x="102" y="278"/>
                  </a:lnTo>
                  <a:lnTo>
                    <a:pt x="97" y="282"/>
                  </a:lnTo>
                  <a:lnTo>
                    <a:pt x="89" y="284"/>
                  </a:lnTo>
                  <a:lnTo>
                    <a:pt x="89" y="284"/>
                  </a:lnTo>
                  <a:close/>
                  <a:moveTo>
                    <a:pt x="121" y="237"/>
                  </a:moveTo>
                  <a:lnTo>
                    <a:pt x="121" y="237"/>
                  </a:lnTo>
                  <a:lnTo>
                    <a:pt x="118" y="235"/>
                  </a:lnTo>
                  <a:lnTo>
                    <a:pt x="114" y="237"/>
                  </a:lnTo>
                  <a:lnTo>
                    <a:pt x="106" y="240"/>
                  </a:lnTo>
                  <a:lnTo>
                    <a:pt x="101" y="246"/>
                  </a:lnTo>
                  <a:lnTo>
                    <a:pt x="97" y="248"/>
                  </a:lnTo>
                  <a:lnTo>
                    <a:pt x="95" y="248"/>
                  </a:lnTo>
                  <a:lnTo>
                    <a:pt x="95" y="248"/>
                  </a:lnTo>
                  <a:lnTo>
                    <a:pt x="101" y="238"/>
                  </a:lnTo>
                  <a:lnTo>
                    <a:pt x="108" y="229"/>
                  </a:lnTo>
                  <a:lnTo>
                    <a:pt x="116" y="221"/>
                  </a:lnTo>
                  <a:lnTo>
                    <a:pt x="121" y="212"/>
                  </a:lnTo>
                  <a:lnTo>
                    <a:pt x="121" y="212"/>
                  </a:lnTo>
                  <a:lnTo>
                    <a:pt x="123" y="217"/>
                  </a:lnTo>
                  <a:lnTo>
                    <a:pt x="123" y="223"/>
                  </a:lnTo>
                  <a:lnTo>
                    <a:pt x="121" y="229"/>
                  </a:lnTo>
                  <a:lnTo>
                    <a:pt x="121" y="237"/>
                  </a:lnTo>
                  <a:lnTo>
                    <a:pt x="121" y="237"/>
                  </a:lnTo>
                  <a:close/>
                  <a:moveTo>
                    <a:pt x="112" y="208"/>
                  </a:moveTo>
                  <a:lnTo>
                    <a:pt x="112" y="208"/>
                  </a:lnTo>
                  <a:lnTo>
                    <a:pt x="110" y="204"/>
                  </a:lnTo>
                  <a:lnTo>
                    <a:pt x="112" y="202"/>
                  </a:lnTo>
                  <a:lnTo>
                    <a:pt x="116" y="198"/>
                  </a:lnTo>
                  <a:lnTo>
                    <a:pt x="120" y="195"/>
                  </a:lnTo>
                  <a:lnTo>
                    <a:pt x="121" y="191"/>
                  </a:lnTo>
                  <a:lnTo>
                    <a:pt x="121" y="191"/>
                  </a:lnTo>
                  <a:lnTo>
                    <a:pt x="125" y="191"/>
                  </a:lnTo>
                  <a:lnTo>
                    <a:pt x="125" y="195"/>
                  </a:lnTo>
                  <a:lnTo>
                    <a:pt x="125" y="202"/>
                  </a:lnTo>
                  <a:lnTo>
                    <a:pt x="125" y="202"/>
                  </a:lnTo>
                  <a:lnTo>
                    <a:pt x="120" y="202"/>
                  </a:lnTo>
                  <a:lnTo>
                    <a:pt x="116" y="202"/>
                  </a:lnTo>
                  <a:lnTo>
                    <a:pt x="112" y="208"/>
                  </a:lnTo>
                  <a:lnTo>
                    <a:pt x="112" y="208"/>
                  </a:lnTo>
                  <a:close/>
                  <a:moveTo>
                    <a:pt x="121" y="174"/>
                  </a:moveTo>
                  <a:lnTo>
                    <a:pt x="121" y="174"/>
                  </a:lnTo>
                  <a:lnTo>
                    <a:pt x="112" y="174"/>
                  </a:lnTo>
                  <a:lnTo>
                    <a:pt x="112" y="174"/>
                  </a:lnTo>
                  <a:lnTo>
                    <a:pt x="114" y="168"/>
                  </a:lnTo>
                  <a:lnTo>
                    <a:pt x="116" y="164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1" y="155"/>
                  </a:lnTo>
                  <a:lnTo>
                    <a:pt x="123" y="156"/>
                  </a:lnTo>
                  <a:lnTo>
                    <a:pt x="123" y="162"/>
                  </a:lnTo>
                  <a:lnTo>
                    <a:pt x="121" y="168"/>
                  </a:lnTo>
                  <a:lnTo>
                    <a:pt x="121" y="174"/>
                  </a:lnTo>
                  <a:lnTo>
                    <a:pt x="121" y="174"/>
                  </a:lnTo>
                  <a:close/>
                  <a:moveTo>
                    <a:pt x="114" y="183"/>
                  </a:moveTo>
                  <a:lnTo>
                    <a:pt x="114" y="183"/>
                  </a:lnTo>
                  <a:lnTo>
                    <a:pt x="116" y="183"/>
                  </a:lnTo>
                  <a:lnTo>
                    <a:pt x="114" y="185"/>
                  </a:lnTo>
                  <a:lnTo>
                    <a:pt x="112" y="187"/>
                  </a:lnTo>
                  <a:lnTo>
                    <a:pt x="108" y="189"/>
                  </a:lnTo>
                  <a:lnTo>
                    <a:pt x="108" y="189"/>
                  </a:lnTo>
                  <a:lnTo>
                    <a:pt x="101" y="200"/>
                  </a:lnTo>
                  <a:lnTo>
                    <a:pt x="97" y="206"/>
                  </a:lnTo>
                  <a:lnTo>
                    <a:pt x="91" y="210"/>
                  </a:lnTo>
                  <a:lnTo>
                    <a:pt x="91" y="210"/>
                  </a:lnTo>
                  <a:lnTo>
                    <a:pt x="91" y="202"/>
                  </a:lnTo>
                  <a:lnTo>
                    <a:pt x="93" y="196"/>
                  </a:lnTo>
                  <a:lnTo>
                    <a:pt x="93" y="196"/>
                  </a:lnTo>
                  <a:lnTo>
                    <a:pt x="99" y="193"/>
                  </a:lnTo>
                  <a:lnTo>
                    <a:pt x="104" y="191"/>
                  </a:lnTo>
                  <a:lnTo>
                    <a:pt x="114" y="183"/>
                  </a:lnTo>
                  <a:lnTo>
                    <a:pt x="114" y="183"/>
                  </a:lnTo>
                  <a:close/>
                  <a:moveTo>
                    <a:pt x="91" y="191"/>
                  </a:moveTo>
                  <a:lnTo>
                    <a:pt x="91" y="191"/>
                  </a:lnTo>
                  <a:lnTo>
                    <a:pt x="91" y="187"/>
                  </a:lnTo>
                  <a:lnTo>
                    <a:pt x="89" y="185"/>
                  </a:lnTo>
                  <a:lnTo>
                    <a:pt x="89" y="185"/>
                  </a:lnTo>
                  <a:lnTo>
                    <a:pt x="95" y="185"/>
                  </a:lnTo>
                  <a:lnTo>
                    <a:pt x="95" y="185"/>
                  </a:lnTo>
                  <a:lnTo>
                    <a:pt x="93" y="187"/>
                  </a:lnTo>
                  <a:lnTo>
                    <a:pt x="91" y="191"/>
                  </a:lnTo>
                  <a:lnTo>
                    <a:pt x="91" y="191"/>
                  </a:lnTo>
                  <a:close/>
                  <a:moveTo>
                    <a:pt x="91" y="227"/>
                  </a:moveTo>
                  <a:lnTo>
                    <a:pt x="91" y="227"/>
                  </a:lnTo>
                  <a:lnTo>
                    <a:pt x="95" y="229"/>
                  </a:lnTo>
                  <a:lnTo>
                    <a:pt x="95" y="229"/>
                  </a:lnTo>
                  <a:lnTo>
                    <a:pt x="95" y="235"/>
                  </a:lnTo>
                  <a:lnTo>
                    <a:pt x="91" y="238"/>
                  </a:lnTo>
                  <a:lnTo>
                    <a:pt x="91" y="238"/>
                  </a:lnTo>
                  <a:lnTo>
                    <a:pt x="89" y="237"/>
                  </a:lnTo>
                  <a:lnTo>
                    <a:pt x="89" y="233"/>
                  </a:lnTo>
                  <a:lnTo>
                    <a:pt x="91" y="227"/>
                  </a:lnTo>
                  <a:lnTo>
                    <a:pt x="91" y="227"/>
                  </a:lnTo>
                  <a:close/>
                  <a:moveTo>
                    <a:pt x="91" y="263"/>
                  </a:moveTo>
                  <a:lnTo>
                    <a:pt x="91" y="263"/>
                  </a:lnTo>
                  <a:lnTo>
                    <a:pt x="89" y="267"/>
                  </a:lnTo>
                  <a:lnTo>
                    <a:pt x="89" y="269"/>
                  </a:lnTo>
                  <a:lnTo>
                    <a:pt x="85" y="269"/>
                  </a:lnTo>
                  <a:lnTo>
                    <a:pt x="85" y="269"/>
                  </a:lnTo>
                  <a:lnTo>
                    <a:pt x="87" y="267"/>
                  </a:lnTo>
                  <a:lnTo>
                    <a:pt x="87" y="263"/>
                  </a:lnTo>
                  <a:lnTo>
                    <a:pt x="87" y="263"/>
                  </a:lnTo>
                  <a:lnTo>
                    <a:pt x="91" y="263"/>
                  </a:lnTo>
                  <a:lnTo>
                    <a:pt x="91" y="263"/>
                  </a:lnTo>
                  <a:close/>
                  <a:moveTo>
                    <a:pt x="120" y="299"/>
                  </a:moveTo>
                  <a:lnTo>
                    <a:pt x="120" y="299"/>
                  </a:lnTo>
                  <a:lnTo>
                    <a:pt x="121" y="301"/>
                  </a:lnTo>
                  <a:lnTo>
                    <a:pt x="121" y="301"/>
                  </a:lnTo>
                  <a:lnTo>
                    <a:pt x="121" y="307"/>
                  </a:lnTo>
                  <a:lnTo>
                    <a:pt x="120" y="317"/>
                  </a:lnTo>
                  <a:lnTo>
                    <a:pt x="120" y="317"/>
                  </a:lnTo>
                  <a:lnTo>
                    <a:pt x="114" y="318"/>
                  </a:lnTo>
                  <a:lnTo>
                    <a:pt x="110" y="318"/>
                  </a:lnTo>
                  <a:lnTo>
                    <a:pt x="101" y="324"/>
                  </a:lnTo>
                  <a:lnTo>
                    <a:pt x="95" y="330"/>
                  </a:lnTo>
                  <a:lnTo>
                    <a:pt x="87" y="336"/>
                  </a:lnTo>
                  <a:lnTo>
                    <a:pt x="87" y="336"/>
                  </a:lnTo>
                  <a:lnTo>
                    <a:pt x="95" y="326"/>
                  </a:lnTo>
                  <a:lnTo>
                    <a:pt x="102" y="317"/>
                  </a:lnTo>
                  <a:lnTo>
                    <a:pt x="112" y="309"/>
                  </a:lnTo>
                  <a:lnTo>
                    <a:pt x="120" y="299"/>
                  </a:lnTo>
                  <a:lnTo>
                    <a:pt x="120" y="299"/>
                  </a:lnTo>
                  <a:close/>
                  <a:moveTo>
                    <a:pt x="106" y="358"/>
                  </a:moveTo>
                  <a:lnTo>
                    <a:pt x="106" y="358"/>
                  </a:lnTo>
                  <a:lnTo>
                    <a:pt x="99" y="358"/>
                  </a:lnTo>
                  <a:lnTo>
                    <a:pt x="97" y="357"/>
                  </a:lnTo>
                  <a:lnTo>
                    <a:pt x="93" y="357"/>
                  </a:lnTo>
                  <a:lnTo>
                    <a:pt x="93" y="357"/>
                  </a:lnTo>
                  <a:lnTo>
                    <a:pt x="99" y="349"/>
                  </a:lnTo>
                  <a:lnTo>
                    <a:pt x="106" y="341"/>
                  </a:lnTo>
                  <a:lnTo>
                    <a:pt x="116" y="336"/>
                  </a:lnTo>
                  <a:lnTo>
                    <a:pt x="127" y="332"/>
                  </a:lnTo>
                  <a:lnTo>
                    <a:pt x="127" y="332"/>
                  </a:lnTo>
                  <a:lnTo>
                    <a:pt x="116" y="345"/>
                  </a:lnTo>
                  <a:lnTo>
                    <a:pt x="106" y="358"/>
                  </a:lnTo>
                  <a:lnTo>
                    <a:pt x="106" y="358"/>
                  </a:lnTo>
                  <a:close/>
                  <a:moveTo>
                    <a:pt x="121" y="351"/>
                  </a:moveTo>
                  <a:lnTo>
                    <a:pt x="121" y="351"/>
                  </a:lnTo>
                  <a:lnTo>
                    <a:pt x="123" y="345"/>
                  </a:lnTo>
                  <a:lnTo>
                    <a:pt x="127" y="341"/>
                  </a:lnTo>
                  <a:lnTo>
                    <a:pt x="131" y="338"/>
                  </a:lnTo>
                  <a:lnTo>
                    <a:pt x="131" y="332"/>
                  </a:lnTo>
                  <a:lnTo>
                    <a:pt x="131" y="332"/>
                  </a:lnTo>
                  <a:lnTo>
                    <a:pt x="142" y="332"/>
                  </a:lnTo>
                  <a:lnTo>
                    <a:pt x="148" y="330"/>
                  </a:lnTo>
                  <a:lnTo>
                    <a:pt x="152" y="332"/>
                  </a:lnTo>
                  <a:lnTo>
                    <a:pt x="152" y="332"/>
                  </a:lnTo>
                  <a:lnTo>
                    <a:pt x="146" y="338"/>
                  </a:lnTo>
                  <a:lnTo>
                    <a:pt x="139" y="343"/>
                  </a:lnTo>
                  <a:lnTo>
                    <a:pt x="121" y="351"/>
                  </a:lnTo>
                  <a:lnTo>
                    <a:pt x="121" y="351"/>
                  </a:lnTo>
                  <a:close/>
                  <a:moveTo>
                    <a:pt x="148" y="351"/>
                  </a:moveTo>
                  <a:lnTo>
                    <a:pt x="148" y="351"/>
                  </a:lnTo>
                  <a:lnTo>
                    <a:pt x="154" y="343"/>
                  </a:lnTo>
                  <a:lnTo>
                    <a:pt x="160" y="338"/>
                  </a:lnTo>
                  <a:lnTo>
                    <a:pt x="162" y="334"/>
                  </a:lnTo>
                  <a:lnTo>
                    <a:pt x="162" y="334"/>
                  </a:lnTo>
                  <a:lnTo>
                    <a:pt x="169" y="334"/>
                  </a:lnTo>
                  <a:lnTo>
                    <a:pt x="173" y="334"/>
                  </a:lnTo>
                  <a:lnTo>
                    <a:pt x="173" y="334"/>
                  </a:lnTo>
                  <a:lnTo>
                    <a:pt x="167" y="339"/>
                  </a:lnTo>
                  <a:lnTo>
                    <a:pt x="162" y="343"/>
                  </a:lnTo>
                  <a:lnTo>
                    <a:pt x="148" y="351"/>
                  </a:lnTo>
                  <a:lnTo>
                    <a:pt x="148" y="351"/>
                  </a:lnTo>
                  <a:close/>
                  <a:moveTo>
                    <a:pt x="202" y="318"/>
                  </a:moveTo>
                  <a:lnTo>
                    <a:pt x="202" y="318"/>
                  </a:lnTo>
                  <a:lnTo>
                    <a:pt x="186" y="322"/>
                  </a:lnTo>
                  <a:lnTo>
                    <a:pt x="167" y="324"/>
                  </a:lnTo>
                  <a:lnTo>
                    <a:pt x="148" y="322"/>
                  </a:lnTo>
                  <a:lnTo>
                    <a:pt x="131" y="320"/>
                  </a:lnTo>
                  <a:lnTo>
                    <a:pt x="131" y="320"/>
                  </a:lnTo>
                  <a:lnTo>
                    <a:pt x="129" y="297"/>
                  </a:lnTo>
                  <a:lnTo>
                    <a:pt x="129" y="273"/>
                  </a:lnTo>
                  <a:lnTo>
                    <a:pt x="133" y="225"/>
                  </a:lnTo>
                  <a:lnTo>
                    <a:pt x="135" y="202"/>
                  </a:lnTo>
                  <a:lnTo>
                    <a:pt x="135" y="179"/>
                  </a:lnTo>
                  <a:lnTo>
                    <a:pt x="133" y="156"/>
                  </a:lnTo>
                  <a:lnTo>
                    <a:pt x="129" y="135"/>
                  </a:lnTo>
                  <a:lnTo>
                    <a:pt x="129" y="135"/>
                  </a:lnTo>
                  <a:lnTo>
                    <a:pt x="125" y="137"/>
                  </a:lnTo>
                  <a:lnTo>
                    <a:pt x="121" y="139"/>
                  </a:lnTo>
                  <a:lnTo>
                    <a:pt x="114" y="149"/>
                  </a:lnTo>
                  <a:lnTo>
                    <a:pt x="106" y="158"/>
                  </a:lnTo>
                  <a:lnTo>
                    <a:pt x="101" y="168"/>
                  </a:lnTo>
                  <a:lnTo>
                    <a:pt x="101" y="168"/>
                  </a:lnTo>
                  <a:lnTo>
                    <a:pt x="76" y="160"/>
                  </a:lnTo>
                  <a:lnTo>
                    <a:pt x="53" y="151"/>
                  </a:lnTo>
                  <a:lnTo>
                    <a:pt x="53" y="151"/>
                  </a:lnTo>
                  <a:lnTo>
                    <a:pt x="55" y="141"/>
                  </a:lnTo>
                  <a:lnTo>
                    <a:pt x="59" y="134"/>
                  </a:lnTo>
                  <a:lnTo>
                    <a:pt x="70" y="116"/>
                  </a:lnTo>
                  <a:lnTo>
                    <a:pt x="70" y="116"/>
                  </a:lnTo>
                  <a:lnTo>
                    <a:pt x="131" y="14"/>
                  </a:lnTo>
                  <a:lnTo>
                    <a:pt x="131" y="14"/>
                  </a:lnTo>
                  <a:lnTo>
                    <a:pt x="148" y="12"/>
                  </a:lnTo>
                  <a:lnTo>
                    <a:pt x="163" y="10"/>
                  </a:lnTo>
                  <a:lnTo>
                    <a:pt x="182" y="12"/>
                  </a:lnTo>
                  <a:lnTo>
                    <a:pt x="202" y="12"/>
                  </a:lnTo>
                  <a:lnTo>
                    <a:pt x="202" y="12"/>
                  </a:lnTo>
                  <a:lnTo>
                    <a:pt x="198" y="166"/>
                  </a:lnTo>
                  <a:lnTo>
                    <a:pt x="198" y="244"/>
                  </a:lnTo>
                  <a:lnTo>
                    <a:pt x="202" y="318"/>
                  </a:lnTo>
                  <a:lnTo>
                    <a:pt x="202" y="31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48"/>
            <p:cNvSpPr>
              <a:spLocks noEditPoints="1"/>
            </p:cNvSpPr>
            <p:nvPr/>
          </p:nvSpPr>
          <p:spPr bwMode="auto">
            <a:xfrm>
              <a:off x="3094038" y="3433763"/>
              <a:ext cx="357188" cy="581025"/>
            </a:xfrm>
            <a:custGeom>
              <a:avLst/>
              <a:gdLst/>
              <a:ahLst/>
              <a:cxnLst>
                <a:cxn ang="0">
                  <a:pos x="225" y="242"/>
                </a:cxn>
                <a:cxn ang="0">
                  <a:pos x="185" y="338"/>
                </a:cxn>
                <a:cxn ang="0">
                  <a:pos x="15" y="351"/>
                </a:cxn>
                <a:cxn ang="0">
                  <a:pos x="69" y="257"/>
                </a:cxn>
                <a:cxn ang="0">
                  <a:pos x="112" y="252"/>
                </a:cxn>
                <a:cxn ang="0">
                  <a:pos x="70" y="225"/>
                </a:cxn>
                <a:cxn ang="0">
                  <a:pos x="34" y="170"/>
                </a:cxn>
                <a:cxn ang="0">
                  <a:pos x="90" y="134"/>
                </a:cxn>
                <a:cxn ang="0">
                  <a:pos x="78" y="80"/>
                </a:cxn>
                <a:cxn ang="0">
                  <a:pos x="34" y="116"/>
                </a:cxn>
                <a:cxn ang="0">
                  <a:pos x="15" y="34"/>
                </a:cxn>
                <a:cxn ang="0">
                  <a:pos x="120" y="4"/>
                </a:cxn>
                <a:cxn ang="0">
                  <a:pos x="179" y="97"/>
                </a:cxn>
                <a:cxn ang="0">
                  <a:pos x="160" y="33"/>
                </a:cxn>
                <a:cxn ang="0">
                  <a:pos x="72" y="17"/>
                </a:cxn>
                <a:cxn ang="0">
                  <a:pos x="59" y="82"/>
                </a:cxn>
                <a:cxn ang="0">
                  <a:pos x="110" y="59"/>
                </a:cxn>
                <a:cxn ang="0">
                  <a:pos x="130" y="118"/>
                </a:cxn>
                <a:cxn ang="0">
                  <a:pos x="72" y="151"/>
                </a:cxn>
                <a:cxn ang="0">
                  <a:pos x="109" y="191"/>
                </a:cxn>
                <a:cxn ang="0">
                  <a:pos x="160" y="259"/>
                </a:cxn>
                <a:cxn ang="0">
                  <a:pos x="95" y="275"/>
                </a:cxn>
                <a:cxn ang="0">
                  <a:pos x="51" y="313"/>
                </a:cxn>
                <a:cxn ang="0">
                  <a:pos x="128" y="345"/>
                </a:cxn>
                <a:cxn ang="0">
                  <a:pos x="202" y="305"/>
                </a:cxn>
                <a:cxn ang="0">
                  <a:pos x="200" y="196"/>
                </a:cxn>
                <a:cxn ang="0">
                  <a:pos x="135" y="151"/>
                </a:cxn>
                <a:cxn ang="0">
                  <a:pos x="170" y="50"/>
                </a:cxn>
                <a:cxn ang="0">
                  <a:pos x="36" y="36"/>
                </a:cxn>
                <a:cxn ang="0">
                  <a:pos x="40" y="71"/>
                </a:cxn>
                <a:cxn ang="0">
                  <a:pos x="21" y="82"/>
                </a:cxn>
                <a:cxn ang="0">
                  <a:pos x="84" y="71"/>
                </a:cxn>
                <a:cxn ang="0">
                  <a:pos x="11" y="80"/>
                </a:cxn>
                <a:cxn ang="0">
                  <a:pos x="103" y="75"/>
                </a:cxn>
                <a:cxn ang="0">
                  <a:pos x="122" y="82"/>
                </a:cxn>
                <a:cxn ang="0">
                  <a:pos x="42" y="86"/>
                </a:cxn>
                <a:cxn ang="0">
                  <a:pos x="105" y="101"/>
                </a:cxn>
                <a:cxn ang="0">
                  <a:pos x="34" y="101"/>
                </a:cxn>
                <a:cxn ang="0">
                  <a:pos x="44" y="170"/>
                </a:cxn>
                <a:cxn ang="0">
                  <a:pos x="67" y="160"/>
                </a:cxn>
                <a:cxn ang="0">
                  <a:pos x="51" y="189"/>
                </a:cxn>
                <a:cxn ang="0">
                  <a:pos x="65" y="172"/>
                </a:cxn>
                <a:cxn ang="0">
                  <a:pos x="67" y="193"/>
                </a:cxn>
                <a:cxn ang="0">
                  <a:pos x="103" y="200"/>
                </a:cxn>
                <a:cxn ang="0">
                  <a:pos x="69" y="214"/>
                </a:cxn>
                <a:cxn ang="0">
                  <a:pos x="69" y="214"/>
                </a:cxn>
                <a:cxn ang="0">
                  <a:pos x="135" y="221"/>
                </a:cxn>
                <a:cxn ang="0">
                  <a:pos x="145" y="233"/>
                </a:cxn>
                <a:cxn ang="0">
                  <a:pos x="152" y="244"/>
                </a:cxn>
                <a:cxn ang="0">
                  <a:pos x="124" y="217"/>
                </a:cxn>
                <a:cxn ang="0">
                  <a:pos x="107" y="275"/>
                </a:cxn>
                <a:cxn ang="0">
                  <a:pos x="114" y="267"/>
                </a:cxn>
                <a:cxn ang="0">
                  <a:pos x="147" y="259"/>
                </a:cxn>
                <a:cxn ang="0">
                  <a:pos x="63" y="271"/>
                </a:cxn>
                <a:cxn ang="0">
                  <a:pos x="30" y="343"/>
                </a:cxn>
                <a:cxn ang="0">
                  <a:pos x="21" y="345"/>
                </a:cxn>
                <a:cxn ang="0">
                  <a:pos x="50" y="330"/>
                </a:cxn>
                <a:cxn ang="0">
                  <a:pos x="72" y="349"/>
                </a:cxn>
                <a:cxn ang="0">
                  <a:pos x="65" y="349"/>
                </a:cxn>
                <a:cxn ang="0">
                  <a:pos x="93" y="349"/>
                </a:cxn>
                <a:cxn ang="0">
                  <a:pos x="42" y="353"/>
                </a:cxn>
                <a:cxn ang="0">
                  <a:pos x="46" y="349"/>
                </a:cxn>
              </a:cxnLst>
              <a:rect l="0" t="0" r="r" b="b"/>
              <a:pathLst>
                <a:path w="225" h="366">
                  <a:moveTo>
                    <a:pt x="149" y="147"/>
                  </a:moveTo>
                  <a:lnTo>
                    <a:pt x="149" y="147"/>
                  </a:lnTo>
                  <a:lnTo>
                    <a:pt x="164" y="155"/>
                  </a:lnTo>
                  <a:lnTo>
                    <a:pt x="179" y="164"/>
                  </a:lnTo>
                  <a:lnTo>
                    <a:pt x="192" y="176"/>
                  </a:lnTo>
                  <a:lnTo>
                    <a:pt x="206" y="189"/>
                  </a:lnTo>
                  <a:lnTo>
                    <a:pt x="215" y="204"/>
                  </a:lnTo>
                  <a:lnTo>
                    <a:pt x="221" y="221"/>
                  </a:lnTo>
                  <a:lnTo>
                    <a:pt x="225" y="242"/>
                  </a:lnTo>
                  <a:lnTo>
                    <a:pt x="225" y="263"/>
                  </a:lnTo>
                  <a:lnTo>
                    <a:pt x="225" y="263"/>
                  </a:lnTo>
                  <a:lnTo>
                    <a:pt x="223" y="277"/>
                  </a:lnTo>
                  <a:lnTo>
                    <a:pt x="221" y="286"/>
                  </a:lnTo>
                  <a:lnTo>
                    <a:pt x="215" y="297"/>
                  </a:lnTo>
                  <a:lnTo>
                    <a:pt x="210" y="309"/>
                  </a:lnTo>
                  <a:lnTo>
                    <a:pt x="210" y="309"/>
                  </a:lnTo>
                  <a:lnTo>
                    <a:pt x="200" y="324"/>
                  </a:lnTo>
                  <a:lnTo>
                    <a:pt x="185" y="338"/>
                  </a:lnTo>
                  <a:lnTo>
                    <a:pt x="166" y="349"/>
                  </a:lnTo>
                  <a:lnTo>
                    <a:pt x="143" y="357"/>
                  </a:lnTo>
                  <a:lnTo>
                    <a:pt x="120" y="364"/>
                  </a:lnTo>
                  <a:lnTo>
                    <a:pt x="95" y="366"/>
                  </a:lnTo>
                  <a:lnTo>
                    <a:pt x="70" y="366"/>
                  </a:lnTo>
                  <a:lnTo>
                    <a:pt x="46" y="362"/>
                  </a:lnTo>
                  <a:lnTo>
                    <a:pt x="46" y="362"/>
                  </a:lnTo>
                  <a:lnTo>
                    <a:pt x="25" y="355"/>
                  </a:lnTo>
                  <a:lnTo>
                    <a:pt x="15" y="351"/>
                  </a:lnTo>
                  <a:lnTo>
                    <a:pt x="6" y="345"/>
                  </a:lnTo>
                  <a:lnTo>
                    <a:pt x="6" y="345"/>
                  </a:lnTo>
                  <a:lnTo>
                    <a:pt x="13" y="322"/>
                  </a:lnTo>
                  <a:lnTo>
                    <a:pt x="23" y="303"/>
                  </a:lnTo>
                  <a:lnTo>
                    <a:pt x="36" y="284"/>
                  </a:lnTo>
                  <a:lnTo>
                    <a:pt x="51" y="269"/>
                  </a:lnTo>
                  <a:lnTo>
                    <a:pt x="51" y="269"/>
                  </a:lnTo>
                  <a:lnTo>
                    <a:pt x="63" y="261"/>
                  </a:lnTo>
                  <a:lnTo>
                    <a:pt x="69" y="257"/>
                  </a:lnTo>
                  <a:lnTo>
                    <a:pt x="76" y="257"/>
                  </a:lnTo>
                  <a:lnTo>
                    <a:pt x="82" y="257"/>
                  </a:lnTo>
                  <a:lnTo>
                    <a:pt x="88" y="259"/>
                  </a:lnTo>
                  <a:lnTo>
                    <a:pt x="93" y="263"/>
                  </a:lnTo>
                  <a:lnTo>
                    <a:pt x="99" y="269"/>
                  </a:lnTo>
                  <a:lnTo>
                    <a:pt x="99" y="269"/>
                  </a:lnTo>
                  <a:lnTo>
                    <a:pt x="105" y="265"/>
                  </a:lnTo>
                  <a:lnTo>
                    <a:pt x="110" y="259"/>
                  </a:lnTo>
                  <a:lnTo>
                    <a:pt x="112" y="252"/>
                  </a:lnTo>
                  <a:lnTo>
                    <a:pt x="114" y="244"/>
                  </a:lnTo>
                  <a:lnTo>
                    <a:pt x="114" y="237"/>
                  </a:lnTo>
                  <a:lnTo>
                    <a:pt x="110" y="231"/>
                  </a:lnTo>
                  <a:lnTo>
                    <a:pt x="107" y="225"/>
                  </a:lnTo>
                  <a:lnTo>
                    <a:pt x="99" y="221"/>
                  </a:lnTo>
                  <a:lnTo>
                    <a:pt x="99" y="221"/>
                  </a:lnTo>
                  <a:lnTo>
                    <a:pt x="91" y="221"/>
                  </a:lnTo>
                  <a:lnTo>
                    <a:pt x="84" y="221"/>
                  </a:lnTo>
                  <a:lnTo>
                    <a:pt x="70" y="225"/>
                  </a:lnTo>
                  <a:lnTo>
                    <a:pt x="55" y="227"/>
                  </a:lnTo>
                  <a:lnTo>
                    <a:pt x="48" y="227"/>
                  </a:lnTo>
                  <a:lnTo>
                    <a:pt x="42" y="227"/>
                  </a:lnTo>
                  <a:lnTo>
                    <a:pt x="42" y="227"/>
                  </a:lnTo>
                  <a:lnTo>
                    <a:pt x="40" y="221"/>
                  </a:lnTo>
                  <a:lnTo>
                    <a:pt x="38" y="214"/>
                  </a:lnTo>
                  <a:lnTo>
                    <a:pt x="36" y="198"/>
                  </a:lnTo>
                  <a:lnTo>
                    <a:pt x="36" y="183"/>
                  </a:lnTo>
                  <a:lnTo>
                    <a:pt x="34" y="170"/>
                  </a:lnTo>
                  <a:lnTo>
                    <a:pt x="34" y="170"/>
                  </a:lnTo>
                  <a:lnTo>
                    <a:pt x="40" y="162"/>
                  </a:lnTo>
                  <a:lnTo>
                    <a:pt x="46" y="155"/>
                  </a:lnTo>
                  <a:lnTo>
                    <a:pt x="53" y="147"/>
                  </a:lnTo>
                  <a:lnTo>
                    <a:pt x="63" y="141"/>
                  </a:lnTo>
                  <a:lnTo>
                    <a:pt x="63" y="141"/>
                  </a:lnTo>
                  <a:lnTo>
                    <a:pt x="70" y="139"/>
                  </a:lnTo>
                  <a:lnTo>
                    <a:pt x="80" y="137"/>
                  </a:lnTo>
                  <a:lnTo>
                    <a:pt x="90" y="134"/>
                  </a:lnTo>
                  <a:lnTo>
                    <a:pt x="93" y="132"/>
                  </a:lnTo>
                  <a:lnTo>
                    <a:pt x="95" y="128"/>
                  </a:lnTo>
                  <a:lnTo>
                    <a:pt x="95" y="128"/>
                  </a:lnTo>
                  <a:lnTo>
                    <a:pt x="97" y="111"/>
                  </a:lnTo>
                  <a:lnTo>
                    <a:pt x="95" y="95"/>
                  </a:lnTo>
                  <a:lnTo>
                    <a:pt x="93" y="88"/>
                  </a:lnTo>
                  <a:lnTo>
                    <a:pt x="90" y="84"/>
                  </a:lnTo>
                  <a:lnTo>
                    <a:pt x="84" y="80"/>
                  </a:lnTo>
                  <a:lnTo>
                    <a:pt x="78" y="80"/>
                  </a:lnTo>
                  <a:lnTo>
                    <a:pt x="78" y="80"/>
                  </a:lnTo>
                  <a:lnTo>
                    <a:pt x="72" y="82"/>
                  </a:lnTo>
                  <a:lnTo>
                    <a:pt x="70" y="86"/>
                  </a:lnTo>
                  <a:lnTo>
                    <a:pt x="67" y="92"/>
                  </a:lnTo>
                  <a:lnTo>
                    <a:pt x="63" y="95"/>
                  </a:lnTo>
                  <a:lnTo>
                    <a:pt x="63" y="95"/>
                  </a:lnTo>
                  <a:lnTo>
                    <a:pt x="48" y="107"/>
                  </a:lnTo>
                  <a:lnTo>
                    <a:pt x="34" y="116"/>
                  </a:lnTo>
                  <a:lnTo>
                    <a:pt x="34" y="116"/>
                  </a:lnTo>
                  <a:lnTo>
                    <a:pt x="25" y="109"/>
                  </a:lnTo>
                  <a:lnTo>
                    <a:pt x="17" y="99"/>
                  </a:lnTo>
                  <a:lnTo>
                    <a:pt x="9" y="8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2" y="67"/>
                  </a:lnTo>
                  <a:lnTo>
                    <a:pt x="6" y="55"/>
                  </a:lnTo>
                  <a:lnTo>
                    <a:pt x="9" y="44"/>
                  </a:lnTo>
                  <a:lnTo>
                    <a:pt x="15" y="34"/>
                  </a:lnTo>
                  <a:lnTo>
                    <a:pt x="23" y="25"/>
                  </a:lnTo>
                  <a:lnTo>
                    <a:pt x="30" y="17"/>
                  </a:lnTo>
                  <a:lnTo>
                    <a:pt x="40" y="12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67" y="2"/>
                  </a:lnTo>
                  <a:lnTo>
                    <a:pt x="86" y="0"/>
                  </a:lnTo>
                  <a:lnTo>
                    <a:pt x="103" y="0"/>
                  </a:lnTo>
                  <a:lnTo>
                    <a:pt x="120" y="4"/>
                  </a:lnTo>
                  <a:lnTo>
                    <a:pt x="137" y="8"/>
                  </a:lnTo>
                  <a:lnTo>
                    <a:pt x="151" y="15"/>
                  </a:lnTo>
                  <a:lnTo>
                    <a:pt x="164" y="25"/>
                  </a:lnTo>
                  <a:lnTo>
                    <a:pt x="171" y="38"/>
                  </a:lnTo>
                  <a:lnTo>
                    <a:pt x="171" y="38"/>
                  </a:lnTo>
                  <a:lnTo>
                    <a:pt x="177" y="52"/>
                  </a:lnTo>
                  <a:lnTo>
                    <a:pt x="181" y="67"/>
                  </a:lnTo>
                  <a:lnTo>
                    <a:pt x="181" y="82"/>
                  </a:lnTo>
                  <a:lnTo>
                    <a:pt x="179" y="97"/>
                  </a:lnTo>
                  <a:lnTo>
                    <a:pt x="175" y="113"/>
                  </a:lnTo>
                  <a:lnTo>
                    <a:pt x="168" y="126"/>
                  </a:lnTo>
                  <a:lnTo>
                    <a:pt x="158" y="139"/>
                  </a:lnTo>
                  <a:lnTo>
                    <a:pt x="149" y="147"/>
                  </a:lnTo>
                  <a:lnTo>
                    <a:pt x="149" y="147"/>
                  </a:lnTo>
                  <a:close/>
                  <a:moveTo>
                    <a:pt x="170" y="50"/>
                  </a:moveTo>
                  <a:lnTo>
                    <a:pt x="170" y="50"/>
                  </a:lnTo>
                  <a:lnTo>
                    <a:pt x="166" y="40"/>
                  </a:lnTo>
                  <a:lnTo>
                    <a:pt x="160" y="33"/>
                  </a:lnTo>
                  <a:lnTo>
                    <a:pt x="152" y="25"/>
                  </a:lnTo>
                  <a:lnTo>
                    <a:pt x="145" y="19"/>
                  </a:lnTo>
                  <a:lnTo>
                    <a:pt x="135" y="15"/>
                  </a:lnTo>
                  <a:lnTo>
                    <a:pt x="124" y="12"/>
                  </a:lnTo>
                  <a:lnTo>
                    <a:pt x="114" y="10"/>
                  </a:lnTo>
                  <a:lnTo>
                    <a:pt x="103" y="10"/>
                  </a:lnTo>
                  <a:lnTo>
                    <a:pt x="93" y="12"/>
                  </a:lnTo>
                  <a:lnTo>
                    <a:pt x="82" y="14"/>
                  </a:lnTo>
                  <a:lnTo>
                    <a:pt x="72" y="17"/>
                  </a:lnTo>
                  <a:lnTo>
                    <a:pt x="63" y="21"/>
                  </a:lnTo>
                  <a:lnTo>
                    <a:pt x="55" y="27"/>
                  </a:lnTo>
                  <a:lnTo>
                    <a:pt x="48" y="34"/>
                  </a:lnTo>
                  <a:lnTo>
                    <a:pt x="42" y="44"/>
                  </a:lnTo>
                  <a:lnTo>
                    <a:pt x="38" y="54"/>
                  </a:lnTo>
                  <a:lnTo>
                    <a:pt x="38" y="54"/>
                  </a:lnTo>
                  <a:lnTo>
                    <a:pt x="48" y="69"/>
                  </a:lnTo>
                  <a:lnTo>
                    <a:pt x="53" y="76"/>
                  </a:lnTo>
                  <a:lnTo>
                    <a:pt x="59" y="82"/>
                  </a:lnTo>
                  <a:lnTo>
                    <a:pt x="59" y="82"/>
                  </a:lnTo>
                  <a:lnTo>
                    <a:pt x="69" y="71"/>
                  </a:lnTo>
                  <a:lnTo>
                    <a:pt x="78" y="63"/>
                  </a:lnTo>
                  <a:lnTo>
                    <a:pt x="84" y="59"/>
                  </a:lnTo>
                  <a:lnTo>
                    <a:pt x="90" y="57"/>
                  </a:lnTo>
                  <a:lnTo>
                    <a:pt x="97" y="57"/>
                  </a:lnTo>
                  <a:lnTo>
                    <a:pt x="105" y="57"/>
                  </a:lnTo>
                  <a:lnTo>
                    <a:pt x="105" y="57"/>
                  </a:lnTo>
                  <a:lnTo>
                    <a:pt x="110" y="59"/>
                  </a:lnTo>
                  <a:lnTo>
                    <a:pt x="116" y="61"/>
                  </a:lnTo>
                  <a:lnTo>
                    <a:pt x="126" y="71"/>
                  </a:lnTo>
                  <a:lnTo>
                    <a:pt x="133" y="82"/>
                  </a:lnTo>
                  <a:lnTo>
                    <a:pt x="135" y="88"/>
                  </a:lnTo>
                  <a:lnTo>
                    <a:pt x="135" y="94"/>
                  </a:lnTo>
                  <a:lnTo>
                    <a:pt x="135" y="94"/>
                  </a:lnTo>
                  <a:lnTo>
                    <a:pt x="135" y="99"/>
                  </a:lnTo>
                  <a:lnTo>
                    <a:pt x="133" y="107"/>
                  </a:lnTo>
                  <a:lnTo>
                    <a:pt x="130" y="118"/>
                  </a:lnTo>
                  <a:lnTo>
                    <a:pt x="122" y="126"/>
                  </a:lnTo>
                  <a:lnTo>
                    <a:pt x="112" y="134"/>
                  </a:lnTo>
                  <a:lnTo>
                    <a:pt x="112" y="134"/>
                  </a:lnTo>
                  <a:lnTo>
                    <a:pt x="101" y="137"/>
                  </a:lnTo>
                  <a:lnTo>
                    <a:pt x="90" y="141"/>
                  </a:lnTo>
                  <a:lnTo>
                    <a:pt x="80" y="145"/>
                  </a:lnTo>
                  <a:lnTo>
                    <a:pt x="76" y="149"/>
                  </a:lnTo>
                  <a:lnTo>
                    <a:pt x="72" y="151"/>
                  </a:lnTo>
                  <a:lnTo>
                    <a:pt x="72" y="151"/>
                  </a:lnTo>
                  <a:lnTo>
                    <a:pt x="76" y="174"/>
                  </a:lnTo>
                  <a:lnTo>
                    <a:pt x="78" y="185"/>
                  </a:lnTo>
                  <a:lnTo>
                    <a:pt x="80" y="196"/>
                  </a:lnTo>
                  <a:lnTo>
                    <a:pt x="80" y="196"/>
                  </a:lnTo>
                  <a:lnTo>
                    <a:pt x="90" y="195"/>
                  </a:lnTo>
                  <a:lnTo>
                    <a:pt x="97" y="193"/>
                  </a:lnTo>
                  <a:lnTo>
                    <a:pt x="103" y="191"/>
                  </a:lnTo>
                  <a:lnTo>
                    <a:pt x="109" y="191"/>
                  </a:lnTo>
                  <a:lnTo>
                    <a:pt x="109" y="191"/>
                  </a:lnTo>
                  <a:lnTo>
                    <a:pt x="120" y="193"/>
                  </a:lnTo>
                  <a:lnTo>
                    <a:pt x="131" y="196"/>
                  </a:lnTo>
                  <a:lnTo>
                    <a:pt x="141" y="204"/>
                  </a:lnTo>
                  <a:lnTo>
                    <a:pt x="149" y="214"/>
                  </a:lnTo>
                  <a:lnTo>
                    <a:pt x="156" y="223"/>
                  </a:lnTo>
                  <a:lnTo>
                    <a:pt x="160" y="237"/>
                  </a:lnTo>
                  <a:lnTo>
                    <a:pt x="162" y="248"/>
                  </a:lnTo>
                  <a:lnTo>
                    <a:pt x="160" y="259"/>
                  </a:lnTo>
                  <a:lnTo>
                    <a:pt x="160" y="259"/>
                  </a:lnTo>
                  <a:lnTo>
                    <a:pt x="156" y="269"/>
                  </a:lnTo>
                  <a:lnTo>
                    <a:pt x="151" y="278"/>
                  </a:lnTo>
                  <a:lnTo>
                    <a:pt x="143" y="286"/>
                  </a:lnTo>
                  <a:lnTo>
                    <a:pt x="131" y="288"/>
                  </a:lnTo>
                  <a:lnTo>
                    <a:pt x="131" y="288"/>
                  </a:lnTo>
                  <a:lnTo>
                    <a:pt x="124" y="290"/>
                  </a:lnTo>
                  <a:lnTo>
                    <a:pt x="116" y="288"/>
                  </a:lnTo>
                  <a:lnTo>
                    <a:pt x="105" y="282"/>
                  </a:lnTo>
                  <a:lnTo>
                    <a:pt x="95" y="275"/>
                  </a:lnTo>
                  <a:lnTo>
                    <a:pt x="84" y="269"/>
                  </a:lnTo>
                  <a:lnTo>
                    <a:pt x="84" y="269"/>
                  </a:lnTo>
                  <a:lnTo>
                    <a:pt x="78" y="273"/>
                  </a:lnTo>
                  <a:lnTo>
                    <a:pt x="74" y="278"/>
                  </a:lnTo>
                  <a:lnTo>
                    <a:pt x="67" y="290"/>
                  </a:lnTo>
                  <a:lnTo>
                    <a:pt x="67" y="290"/>
                  </a:lnTo>
                  <a:lnTo>
                    <a:pt x="57" y="301"/>
                  </a:lnTo>
                  <a:lnTo>
                    <a:pt x="53" y="307"/>
                  </a:lnTo>
                  <a:lnTo>
                    <a:pt x="51" y="313"/>
                  </a:lnTo>
                  <a:lnTo>
                    <a:pt x="51" y="313"/>
                  </a:lnTo>
                  <a:lnTo>
                    <a:pt x="51" y="318"/>
                  </a:lnTo>
                  <a:lnTo>
                    <a:pt x="57" y="326"/>
                  </a:lnTo>
                  <a:lnTo>
                    <a:pt x="63" y="332"/>
                  </a:lnTo>
                  <a:lnTo>
                    <a:pt x="67" y="336"/>
                  </a:lnTo>
                  <a:lnTo>
                    <a:pt x="67" y="336"/>
                  </a:lnTo>
                  <a:lnTo>
                    <a:pt x="80" y="339"/>
                  </a:lnTo>
                  <a:lnTo>
                    <a:pt x="95" y="343"/>
                  </a:lnTo>
                  <a:lnTo>
                    <a:pt x="128" y="345"/>
                  </a:lnTo>
                  <a:lnTo>
                    <a:pt x="128" y="345"/>
                  </a:lnTo>
                  <a:lnTo>
                    <a:pt x="139" y="345"/>
                  </a:lnTo>
                  <a:lnTo>
                    <a:pt x="151" y="343"/>
                  </a:lnTo>
                  <a:lnTo>
                    <a:pt x="162" y="339"/>
                  </a:lnTo>
                  <a:lnTo>
                    <a:pt x="171" y="334"/>
                  </a:lnTo>
                  <a:lnTo>
                    <a:pt x="181" y="328"/>
                  </a:lnTo>
                  <a:lnTo>
                    <a:pt x="189" y="320"/>
                  </a:lnTo>
                  <a:lnTo>
                    <a:pt x="196" y="313"/>
                  </a:lnTo>
                  <a:lnTo>
                    <a:pt x="202" y="305"/>
                  </a:lnTo>
                  <a:lnTo>
                    <a:pt x="202" y="305"/>
                  </a:lnTo>
                  <a:lnTo>
                    <a:pt x="208" y="296"/>
                  </a:lnTo>
                  <a:lnTo>
                    <a:pt x="212" y="284"/>
                  </a:lnTo>
                  <a:lnTo>
                    <a:pt x="215" y="273"/>
                  </a:lnTo>
                  <a:lnTo>
                    <a:pt x="215" y="261"/>
                  </a:lnTo>
                  <a:lnTo>
                    <a:pt x="215" y="250"/>
                  </a:lnTo>
                  <a:lnTo>
                    <a:pt x="215" y="238"/>
                  </a:lnTo>
                  <a:lnTo>
                    <a:pt x="210" y="217"/>
                  </a:lnTo>
                  <a:lnTo>
                    <a:pt x="200" y="196"/>
                  </a:lnTo>
                  <a:lnTo>
                    <a:pt x="187" y="179"/>
                  </a:lnTo>
                  <a:lnTo>
                    <a:pt x="179" y="172"/>
                  </a:lnTo>
                  <a:lnTo>
                    <a:pt x="171" y="166"/>
                  </a:lnTo>
                  <a:lnTo>
                    <a:pt x="162" y="162"/>
                  </a:lnTo>
                  <a:lnTo>
                    <a:pt x="152" y="158"/>
                  </a:lnTo>
                  <a:lnTo>
                    <a:pt x="152" y="158"/>
                  </a:lnTo>
                  <a:lnTo>
                    <a:pt x="141" y="156"/>
                  </a:lnTo>
                  <a:lnTo>
                    <a:pt x="137" y="155"/>
                  </a:lnTo>
                  <a:lnTo>
                    <a:pt x="135" y="151"/>
                  </a:lnTo>
                  <a:lnTo>
                    <a:pt x="135" y="151"/>
                  </a:lnTo>
                  <a:lnTo>
                    <a:pt x="143" y="141"/>
                  </a:lnTo>
                  <a:lnTo>
                    <a:pt x="152" y="134"/>
                  </a:lnTo>
                  <a:lnTo>
                    <a:pt x="160" y="122"/>
                  </a:lnTo>
                  <a:lnTo>
                    <a:pt x="168" y="111"/>
                  </a:lnTo>
                  <a:lnTo>
                    <a:pt x="171" y="97"/>
                  </a:lnTo>
                  <a:lnTo>
                    <a:pt x="173" y="84"/>
                  </a:lnTo>
                  <a:lnTo>
                    <a:pt x="173" y="67"/>
                  </a:lnTo>
                  <a:lnTo>
                    <a:pt x="170" y="50"/>
                  </a:lnTo>
                  <a:lnTo>
                    <a:pt x="170" y="50"/>
                  </a:lnTo>
                  <a:close/>
                  <a:moveTo>
                    <a:pt x="30" y="40"/>
                  </a:moveTo>
                  <a:lnTo>
                    <a:pt x="30" y="40"/>
                  </a:lnTo>
                  <a:lnTo>
                    <a:pt x="38" y="38"/>
                  </a:lnTo>
                  <a:lnTo>
                    <a:pt x="40" y="38"/>
                  </a:lnTo>
                  <a:lnTo>
                    <a:pt x="42" y="34"/>
                  </a:lnTo>
                  <a:lnTo>
                    <a:pt x="42" y="34"/>
                  </a:lnTo>
                  <a:lnTo>
                    <a:pt x="38" y="34"/>
                  </a:lnTo>
                  <a:lnTo>
                    <a:pt x="36" y="36"/>
                  </a:lnTo>
                  <a:lnTo>
                    <a:pt x="30" y="40"/>
                  </a:lnTo>
                  <a:lnTo>
                    <a:pt x="30" y="40"/>
                  </a:lnTo>
                  <a:close/>
                  <a:moveTo>
                    <a:pt x="21" y="82"/>
                  </a:moveTo>
                  <a:lnTo>
                    <a:pt x="21" y="82"/>
                  </a:lnTo>
                  <a:lnTo>
                    <a:pt x="27" y="80"/>
                  </a:lnTo>
                  <a:lnTo>
                    <a:pt x="32" y="78"/>
                  </a:lnTo>
                  <a:lnTo>
                    <a:pt x="36" y="75"/>
                  </a:lnTo>
                  <a:lnTo>
                    <a:pt x="40" y="71"/>
                  </a:lnTo>
                  <a:lnTo>
                    <a:pt x="40" y="71"/>
                  </a:lnTo>
                  <a:lnTo>
                    <a:pt x="36" y="67"/>
                  </a:lnTo>
                  <a:lnTo>
                    <a:pt x="36" y="65"/>
                  </a:lnTo>
                  <a:lnTo>
                    <a:pt x="32" y="65"/>
                  </a:lnTo>
                  <a:lnTo>
                    <a:pt x="32" y="65"/>
                  </a:lnTo>
                  <a:lnTo>
                    <a:pt x="30" y="69"/>
                  </a:lnTo>
                  <a:lnTo>
                    <a:pt x="27" y="73"/>
                  </a:lnTo>
                  <a:lnTo>
                    <a:pt x="23" y="76"/>
                  </a:lnTo>
                  <a:lnTo>
                    <a:pt x="21" y="82"/>
                  </a:lnTo>
                  <a:lnTo>
                    <a:pt x="21" y="82"/>
                  </a:lnTo>
                  <a:close/>
                  <a:moveTo>
                    <a:pt x="84" y="71"/>
                  </a:moveTo>
                  <a:lnTo>
                    <a:pt x="84" y="71"/>
                  </a:lnTo>
                  <a:lnTo>
                    <a:pt x="93" y="69"/>
                  </a:lnTo>
                  <a:lnTo>
                    <a:pt x="99" y="67"/>
                  </a:lnTo>
                  <a:lnTo>
                    <a:pt x="99" y="67"/>
                  </a:lnTo>
                  <a:lnTo>
                    <a:pt x="90" y="67"/>
                  </a:lnTo>
                  <a:lnTo>
                    <a:pt x="86" y="67"/>
                  </a:lnTo>
                  <a:lnTo>
                    <a:pt x="84" y="71"/>
                  </a:lnTo>
                  <a:lnTo>
                    <a:pt x="84" y="71"/>
                  </a:lnTo>
                  <a:close/>
                  <a:moveTo>
                    <a:pt x="11" y="80"/>
                  </a:moveTo>
                  <a:lnTo>
                    <a:pt x="11" y="80"/>
                  </a:lnTo>
                  <a:lnTo>
                    <a:pt x="13" y="80"/>
                  </a:lnTo>
                  <a:lnTo>
                    <a:pt x="15" y="78"/>
                  </a:lnTo>
                  <a:lnTo>
                    <a:pt x="15" y="75"/>
                  </a:lnTo>
                  <a:lnTo>
                    <a:pt x="15" y="75"/>
                  </a:lnTo>
                  <a:lnTo>
                    <a:pt x="13" y="75"/>
                  </a:lnTo>
                  <a:lnTo>
                    <a:pt x="11" y="76"/>
                  </a:lnTo>
                  <a:lnTo>
                    <a:pt x="11" y="80"/>
                  </a:lnTo>
                  <a:lnTo>
                    <a:pt x="11" y="80"/>
                  </a:lnTo>
                  <a:close/>
                  <a:moveTo>
                    <a:pt x="97" y="76"/>
                  </a:moveTo>
                  <a:lnTo>
                    <a:pt x="97" y="76"/>
                  </a:lnTo>
                  <a:lnTo>
                    <a:pt x="99" y="80"/>
                  </a:lnTo>
                  <a:lnTo>
                    <a:pt x="99" y="80"/>
                  </a:lnTo>
                  <a:lnTo>
                    <a:pt x="101" y="80"/>
                  </a:lnTo>
                  <a:lnTo>
                    <a:pt x="103" y="78"/>
                  </a:lnTo>
                  <a:lnTo>
                    <a:pt x="103" y="75"/>
                  </a:lnTo>
                  <a:lnTo>
                    <a:pt x="103" y="75"/>
                  </a:lnTo>
                  <a:lnTo>
                    <a:pt x="99" y="75"/>
                  </a:lnTo>
                  <a:lnTo>
                    <a:pt x="97" y="76"/>
                  </a:lnTo>
                  <a:lnTo>
                    <a:pt x="97" y="76"/>
                  </a:lnTo>
                  <a:close/>
                  <a:moveTo>
                    <a:pt x="110" y="86"/>
                  </a:moveTo>
                  <a:lnTo>
                    <a:pt x="110" y="86"/>
                  </a:lnTo>
                  <a:lnTo>
                    <a:pt x="112" y="84"/>
                  </a:lnTo>
                  <a:lnTo>
                    <a:pt x="116" y="84"/>
                  </a:lnTo>
                  <a:lnTo>
                    <a:pt x="122" y="82"/>
                  </a:lnTo>
                  <a:lnTo>
                    <a:pt x="122" y="82"/>
                  </a:lnTo>
                  <a:lnTo>
                    <a:pt x="120" y="78"/>
                  </a:lnTo>
                  <a:lnTo>
                    <a:pt x="118" y="76"/>
                  </a:lnTo>
                  <a:lnTo>
                    <a:pt x="116" y="76"/>
                  </a:lnTo>
                  <a:lnTo>
                    <a:pt x="114" y="76"/>
                  </a:lnTo>
                  <a:lnTo>
                    <a:pt x="109" y="82"/>
                  </a:lnTo>
                  <a:lnTo>
                    <a:pt x="109" y="84"/>
                  </a:lnTo>
                  <a:lnTo>
                    <a:pt x="110" y="86"/>
                  </a:lnTo>
                  <a:lnTo>
                    <a:pt x="110" y="86"/>
                  </a:lnTo>
                  <a:close/>
                  <a:moveTo>
                    <a:pt x="42" y="86"/>
                  </a:moveTo>
                  <a:lnTo>
                    <a:pt x="42" y="86"/>
                  </a:lnTo>
                  <a:lnTo>
                    <a:pt x="46" y="84"/>
                  </a:lnTo>
                  <a:lnTo>
                    <a:pt x="48" y="80"/>
                  </a:lnTo>
                  <a:lnTo>
                    <a:pt x="48" y="80"/>
                  </a:lnTo>
                  <a:lnTo>
                    <a:pt x="44" y="82"/>
                  </a:lnTo>
                  <a:lnTo>
                    <a:pt x="42" y="86"/>
                  </a:lnTo>
                  <a:lnTo>
                    <a:pt x="42" y="86"/>
                  </a:lnTo>
                  <a:close/>
                  <a:moveTo>
                    <a:pt x="105" y="101"/>
                  </a:moveTo>
                  <a:lnTo>
                    <a:pt x="105" y="101"/>
                  </a:lnTo>
                  <a:lnTo>
                    <a:pt x="110" y="97"/>
                  </a:lnTo>
                  <a:lnTo>
                    <a:pt x="114" y="92"/>
                  </a:lnTo>
                  <a:lnTo>
                    <a:pt x="114" y="92"/>
                  </a:lnTo>
                  <a:lnTo>
                    <a:pt x="107" y="95"/>
                  </a:lnTo>
                  <a:lnTo>
                    <a:pt x="105" y="97"/>
                  </a:lnTo>
                  <a:lnTo>
                    <a:pt x="105" y="101"/>
                  </a:lnTo>
                  <a:lnTo>
                    <a:pt x="105" y="101"/>
                  </a:lnTo>
                  <a:close/>
                  <a:moveTo>
                    <a:pt x="34" y="101"/>
                  </a:moveTo>
                  <a:lnTo>
                    <a:pt x="34" y="101"/>
                  </a:lnTo>
                  <a:lnTo>
                    <a:pt x="36" y="101"/>
                  </a:lnTo>
                  <a:lnTo>
                    <a:pt x="38" y="101"/>
                  </a:lnTo>
                  <a:lnTo>
                    <a:pt x="42" y="97"/>
                  </a:lnTo>
                  <a:lnTo>
                    <a:pt x="42" y="97"/>
                  </a:lnTo>
                  <a:lnTo>
                    <a:pt x="36" y="97"/>
                  </a:lnTo>
                  <a:lnTo>
                    <a:pt x="34" y="101"/>
                  </a:lnTo>
                  <a:lnTo>
                    <a:pt x="34" y="101"/>
                  </a:lnTo>
                  <a:close/>
                  <a:moveTo>
                    <a:pt x="44" y="170"/>
                  </a:moveTo>
                  <a:lnTo>
                    <a:pt x="44" y="170"/>
                  </a:lnTo>
                  <a:lnTo>
                    <a:pt x="44" y="177"/>
                  </a:lnTo>
                  <a:lnTo>
                    <a:pt x="44" y="181"/>
                  </a:lnTo>
                  <a:lnTo>
                    <a:pt x="48" y="183"/>
                  </a:lnTo>
                  <a:lnTo>
                    <a:pt x="48" y="183"/>
                  </a:lnTo>
                  <a:lnTo>
                    <a:pt x="51" y="177"/>
                  </a:lnTo>
                  <a:lnTo>
                    <a:pt x="57" y="172"/>
                  </a:lnTo>
                  <a:lnTo>
                    <a:pt x="61" y="166"/>
                  </a:lnTo>
                  <a:lnTo>
                    <a:pt x="67" y="160"/>
                  </a:lnTo>
                  <a:lnTo>
                    <a:pt x="67" y="160"/>
                  </a:lnTo>
                  <a:lnTo>
                    <a:pt x="65" y="158"/>
                  </a:lnTo>
                  <a:lnTo>
                    <a:pt x="65" y="156"/>
                  </a:lnTo>
                  <a:lnTo>
                    <a:pt x="65" y="156"/>
                  </a:lnTo>
                  <a:lnTo>
                    <a:pt x="59" y="158"/>
                  </a:lnTo>
                  <a:lnTo>
                    <a:pt x="53" y="162"/>
                  </a:lnTo>
                  <a:lnTo>
                    <a:pt x="50" y="166"/>
                  </a:lnTo>
                  <a:lnTo>
                    <a:pt x="44" y="170"/>
                  </a:lnTo>
                  <a:lnTo>
                    <a:pt x="44" y="170"/>
                  </a:lnTo>
                  <a:close/>
                  <a:moveTo>
                    <a:pt x="51" y="189"/>
                  </a:moveTo>
                  <a:lnTo>
                    <a:pt x="51" y="189"/>
                  </a:lnTo>
                  <a:lnTo>
                    <a:pt x="61" y="185"/>
                  </a:lnTo>
                  <a:lnTo>
                    <a:pt x="69" y="181"/>
                  </a:lnTo>
                  <a:lnTo>
                    <a:pt x="69" y="181"/>
                  </a:lnTo>
                  <a:lnTo>
                    <a:pt x="69" y="179"/>
                  </a:lnTo>
                  <a:lnTo>
                    <a:pt x="69" y="176"/>
                  </a:lnTo>
                  <a:lnTo>
                    <a:pt x="67" y="174"/>
                  </a:lnTo>
                  <a:lnTo>
                    <a:pt x="65" y="172"/>
                  </a:lnTo>
                  <a:lnTo>
                    <a:pt x="65" y="172"/>
                  </a:lnTo>
                  <a:lnTo>
                    <a:pt x="57" y="181"/>
                  </a:lnTo>
                  <a:lnTo>
                    <a:pt x="53" y="185"/>
                  </a:lnTo>
                  <a:lnTo>
                    <a:pt x="51" y="189"/>
                  </a:lnTo>
                  <a:lnTo>
                    <a:pt x="51" y="189"/>
                  </a:lnTo>
                  <a:close/>
                  <a:moveTo>
                    <a:pt x="59" y="208"/>
                  </a:moveTo>
                  <a:lnTo>
                    <a:pt x="59" y="208"/>
                  </a:lnTo>
                  <a:lnTo>
                    <a:pt x="65" y="200"/>
                  </a:lnTo>
                  <a:lnTo>
                    <a:pt x="67" y="196"/>
                  </a:lnTo>
                  <a:lnTo>
                    <a:pt x="67" y="193"/>
                  </a:lnTo>
                  <a:lnTo>
                    <a:pt x="67" y="193"/>
                  </a:lnTo>
                  <a:lnTo>
                    <a:pt x="61" y="200"/>
                  </a:lnTo>
                  <a:lnTo>
                    <a:pt x="59" y="204"/>
                  </a:lnTo>
                  <a:lnTo>
                    <a:pt x="59" y="208"/>
                  </a:lnTo>
                  <a:lnTo>
                    <a:pt x="59" y="208"/>
                  </a:lnTo>
                  <a:close/>
                  <a:moveTo>
                    <a:pt x="120" y="202"/>
                  </a:moveTo>
                  <a:lnTo>
                    <a:pt x="120" y="202"/>
                  </a:lnTo>
                  <a:lnTo>
                    <a:pt x="112" y="200"/>
                  </a:lnTo>
                  <a:lnTo>
                    <a:pt x="103" y="200"/>
                  </a:lnTo>
                  <a:lnTo>
                    <a:pt x="103" y="200"/>
                  </a:lnTo>
                  <a:lnTo>
                    <a:pt x="105" y="202"/>
                  </a:lnTo>
                  <a:lnTo>
                    <a:pt x="107" y="204"/>
                  </a:lnTo>
                  <a:lnTo>
                    <a:pt x="110" y="206"/>
                  </a:lnTo>
                  <a:lnTo>
                    <a:pt x="116" y="204"/>
                  </a:lnTo>
                  <a:lnTo>
                    <a:pt x="120" y="202"/>
                  </a:lnTo>
                  <a:lnTo>
                    <a:pt x="120" y="202"/>
                  </a:lnTo>
                  <a:close/>
                  <a:moveTo>
                    <a:pt x="69" y="214"/>
                  </a:moveTo>
                  <a:lnTo>
                    <a:pt x="69" y="214"/>
                  </a:lnTo>
                  <a:lnTo>
                    <a:pt x="84" y="212"/>
                  </a:lnTo>
                  <a:lnTo>
                    <a:pt x="91" y="212"/>
                  </a:lnTo>
                  <a:lnTo>
                    <a:pt x="93" y="210"/>
                  </a:lnTo>
                  <a:lnTo>
                    <a:pt x="95" y="208"/>
                  </a:lnTo>
                  <a:lnTo>
                    <a:pt x="95" y="208"/>
                  </a:lnTo>
                  <a:lnTo>
                    <a:pt x="82" y="208"/>
                  </a:lnTo>
                  <a:lnTo>
                    <a:pt x="74" y="210"/>
                  </a:lnTo>
                  <a:lnTo>
                    <a:pt x="70" y="212"/>
                  </a:lnTo>
                  <a:lnTo>
                    <a:pt x="69" y="214"/>
                  </a:lnTo>
                  <a:lnTo>
                    <a:pt x="69" y="214"/>
                  </a:lnTo>
                  <a:close/>
                  <a:moveTo>
                    <a:pt x="124" y="217"/>
                  </a:moveTo>
                  <a:lnTo>
                    <a:pt x="124" y="217"/>
                  </a:lnTo>
                  <a:lnTo>
                    <a:pt x="130" y="217"/>
                  </a:lnTo>
                  <a:lnTo>
                    <a:pt x="131" y="217"/>
                  </a:lnTo>
                  <a:lnTo>
                    <a:pt x="135" y="219"/>
                  </a:lnTo>
                  <a:lnTo>
                    <a:pt x="135" y="219"/>
                  </a:lnTo>
                  <a:lnTo>
                    <a:pt x="135" y="221"/>
                  </a:lnTo>
                  <a:lnTo>
                    <a:pt x="135" y="221"/>
                  </a:lnTo>
                  <a:lnTo>
                    <a:pt x="135" y="225"/>
                  </a:lnTo>
                  <a:lnTo>
                    <a:pt x="131" y="227"/>
                  </a:lnTo>
                  <a:lnTo>
                    <a:pt x="130" y="231"/>
                  </a:lnTo>
                  <a:lnTo>
                    <a:pt x="131" y="233"/>
                  </a:lnTo>
                  <a:lnTo>
                    <a:pt x="131" y="233"/>
                  </a:lnTo>
                  <a:lnTo>
                    <a:pt x="137" y="231"/>
                  </a:lnTo>
                  <a:lnTo>
                    <a:pt x="143" y="229"/>
                  </a:lnTo>
                  <a:lnTo>
                    <a:pt x="143" y="229"/>
                  </a:lnTo>
                  <a:lnTo>
                    <a:pt x="145" y="233"/>
                  </a:lnTo>
                  <a:lnTo>
                    <a:pt x="145" y="233"/>
                  </a:lnTo>
                  <a:lnTo>
                    <a:pt x="145" y="237"/>
                  </a:lnTo>
                  <a:lnTo>
                    <a:pt x="141" y="240"/>
                  </a:lnTo>
                  <a:lnTo>
                    <a:pt x="135" y="248"/>
                  </a:lnTo>
                  <a:lnTo>
                    <a:pt x="135" y="248"/>
                  </a:lnTo>
                  <a:lnTo>
                    <a:pt x="139" y="246"/>
                  </a:lnTo>
                  <a:lnTo>
                    <a:pt x="143" y="244"/>
                  </a:lnTo>
                  <a:lnTo>
                    <a:pt x="152" y="244"/>
                  </a:lnTo>
                  <a:lnTo>
                    <a:pt x="152" y="244"/>
                  </a:lnTo>
                  <a:lnTo>
                    <a:pt x="149" y="233"/>
                  </a:lnTo>
                  <a:lnTo>
                    <a:pt x="145" y="223"/>
                  </a:lnTo>
                  <a:lnTo>
                    <a:pt x="139" y="216"/>
                  </a:lnTo>
                  <a:lnTo>
                    <a:pt x="131" y="208"/>
                  </a:lnTo>
                  <a:lnTo>
                    <a:pt x="131" y="208"/>
                  </a:lnTo>
                  <a:lnTo>
                    <a:pt x="128" y="210"/>
                  </a:lnTo>
                  <a:lnTo>
                    <a:pt x="126" y="212"/>
                  </a:lnTo>
                  <a:lnTo>
                    <a:pt x="124" y="217"/>
                  </a:lnTo>
                  <a:lnTo>
                    <a:pt x="124" y="217"/>
                  </a:lnTo>
                  <a:close/>
                  <a:moveTo>
                    <a:pt x="120" y="248"/>
                  </a:moveTo>
                  <a:lnTo>
                    <a:pt x="120" y="248"/>
                  </a:lnTo>
                  <a:lnTo>
                    <a:pt x="124" y="246"/>
                  </a:lnTo>
                  <a:lnTo>
                    <a:pt x="128" y="244"/>
                  </a:lnTo>
                  <a:lnTo>
                    <a:pt x="128" y="244"/>
                  </a:lnTo>
                  <a:lnTo>
                    <a:pt x="122" y="244"/>
                  </a:lnTo>
                  <a:lnTo>
                    <a:pt x="120" y="248"/>
                  </a:lnTo>
                  <a:lnTo>
                    <a:pt x="120" y="248"/>
                  </a:lnTo>
                  <a:close/>
                  <a:moveTo>
                    <a:pt x="107" y="275"/>
                  </a:moveTo>
                  <a:lnTo>
                    <a:pt x="107" y="275"/>
                  </a:lnTo>
                  <a:lnTo>
                    <a:pt x="112" y="275"/>
                  </a:lnTo>
                  <a:lnTo>
                    <a:pt x="118" y="273"/>
                  </a:lnTo>
                  <a:lnTo>
                    <a:pt x="126" y="267"/>
                  </a:lnTo>
                  <a:lnTo>
                    <a:pt x="141" y="254"/>
                  </a:lnTo>
                  <a:lnTo>
                    <a:pt x="141" y="254"/>
                  </a:lnTo>
                  <a:lnTo>
                    <a:pt x="131" y="257"/>
                  </a:lnTo>
                  <a:lnTo>
                    <a:pt x="122" y="261"/>
                  </a:lnTo>
                  <a:lnTo>
                    <a:pt x="114" y="267"/>
                  </a:lnTo>
                  <a:lnTo>
                    <a:pt x="107" y="275"/>
                  </a:lnTo>
                  <a:lnTo>
                    <a:pt x="107" y="275"/>
                  </a:lnTo>
                  <a:close/>
                  <a:moveTo>
                    <a:pt x="139" y="265"/>
                  </a:moveTo>
                  <a:lnTo>
                    <a:pt x="139" y="265"/>
                  </a:lnTo>
                  <a:lnTo>
                    <a:pt x="147" y="263"/>
                  </a:lnTo>
                  <a:lnTo>
                    <a:pt x="149" y="261"/>
                  </a:lnTo>
                  <a:lnTo>
                    <a:pt x="151" y="259"/>
                  </a:lnTo>
                  <a:lnTo>
                    <a:pt x="151" y="259"/>
                  </a:lnTo>
                  <a:lnTo>
                    <a:pt x="147" y="259"/>
                  </a:lnTo>
                  <a:lnTo>
                    <a:pt x="145" y="261"/>
                  </a:lnTo>
                  <a:lnTo>
                    <a:pt x="139" y="265"/>
                  </a:lnTo>
                  <a:lnTo>
                    <a:pt x="139" y="265"/>
                  </a:lnTo>
                  <a:close/>
                  <a:moveTo>
                    <a:pt x="65" y="277"/>
                  </a:moveTo>
                  <a:lnTo>
                    <a:pt x="65" y="277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5" y="269"/>
                  </a:lnTo>
                  <a:lnTo>
                    <a:pt x="63" y="271"/>
                  </a:lnTo>
                  <a:lnTo>
                    <a:pt x="63" y="275"/>
                  </a:lnTo>
                  <a:lnTo>
                    <a:pt x="65" y="277"/>
                  </a:lnTo>
                  <a:lnTo>
                    <a:pt x="65" y="277"/>
                  </a:lnTo>
                  <a:close/>
                  <a:moveTo>
                    <a:pt x="21" y="345"/>
                  </a:moveTo>
                  <a:lnTo>
                    <a:pt x="21" y="345"/>
                  </a:lnTo>
                  <a:lnTo>
                    <a:pt x="25" y="347"/>
                  </a:lnTo>
                  <a:lnTo>
                    <a:pt x="30" y="347"/>
                  </a:lnTo>
                  <a:lnTo>
                    <a:pt x="30" y="347"/>
                  </a:lnTo>
                  <a:lnTo>
                    <a:pt x="30" y="343"/>
                  </a:lnTo>
                  <a:lnTo>
                    <a:pt x="32" y="339"/>
                  </a:lnTo>
                  <a:lnTo>
                    <a:pt x="36" y="334"/>
                  </a:lnTo>
                  <a:lnTo>
                    <a:pt x="40" y="328"/>
                  </a:lnTo>
                  <a:lnTo>
                    <a:pt x="42" y="326"/>
                  </a:lnTo>
                  <a:lnTo>
                    <a:pt x="40" y="324"/>
                  </a:lnTo>
                  <a:lnTo>
                    <a:pt x="40" y="324"/>
                  </a:lnTo>
                  <a:lnTo>
                    <a:pt x="29" y="334"/>
                  </a:lnTo>
                  <a:lnTo>
                    <a:pt x="25" y="338"/>
                  </a:lnTo>
                  <a:lnTo>
                    <a:pt x="21" y="345"/>
                  </a:lnTo>
                  <a:lnTo>
                    <a:pt x="21" y="345"/>
                  </a:lnTo>
                  <a:close/>
                  <a:moveTo>
                    <a:pt x="38" y="343"/>
                  </a:moveTo>
                  <a:lnTo>
                    <a:pt x="38" y="343"/>
                  </a:lnTo>
                  <a:lnTo>
                    <a:pt x="59" y="338"/>
                  </a:lnTo>
                  <a:lnTo>
                    <a:pt x="59" y="338"/>
                  </a:lnTo>
                  <a:lnTo>
                    <a:pt x="57" y="336"/>
                  </a:lnTo>
                  <a:lnTo>
                    <a:pt x="55" y="332"/>
                  </a:lnTo>
                  <a:lnTo>
                    <a:pt x="50" y="330"/>
                  </a:lnTo>
                  <a:lnTo>
                    <a:pt x="50" y="330"/>
                  </a:lnTo>
                  <a:lnTo>
                    <a:pt x="46" y="334"/>
                  </a:lnTo>
                  <a:lnTo>
                    <a:pt x="44" y="336"/>
                  </a:lnTo>
                  <a:lnTo>
                    <a:pt x="40" y="339"/>
                  </a:lnTo>
                  <a:lnTo>
                    <a:pt x="38" y="343"/>
                  </a:lnTo>
                  <a:lnTo>
                    <a:pt x="38" y="343"/>
                  </a:lnTo>
                  <a:close/>
                  <a:moveTo>
                    <a:pt x="65" y="349"/>
                  </a:moveTo>
                  <a:lnTo>
                    <a:pt x="65" y="349"/>
                  </a:lnTo>
                  <a:lnTo>
                    <a:pt x="69" y="349"/>
                  </a:lnTo>
                  <a:lnTo>
                    <a:pt x="72" y="349"/>
                  </a:lnTo>
                  <a:lnTo>
                    <a:pt x="74" y="347"/>
                  </a:lnTo>
                  <a:lnTo>
                    <a:pt x="78" y="347"/>
                  </a:lnTo>
                  <a:lnTo>
                    <a:pt x="78" y="347"/>
                  </a:lnTo>
                  <a:lnTo>
                    <a:pt x="76" y="345"/>
                  </a:lnTo>
                  <a:lnTo>
                    <a:pt x="76" y="343"/>
                  </a:lnTo>
                  <a:lnTo>
                    <a:pt x="70" y="343"/>
                  </a:lnTo>
                  <a:lnTo>
                    <a:pt x="67" y="345"/>
                  </a:lnTo>
                  <a:lnTo>
                    <a:pt x="65" y="347"/>
                  </a:lnTo>
                  <a:lnTo>
                    <a:pt x="65" y="349"/>
                  </a:lnTo>
                  <a:lnTo>
                    <a:pt x="65" y="349"/>
                  </a:lnTo>
                  <a:close/>
                  <a:moveTo>
                    <a:pt x="88" y="353"/>
                  </a:moveTo>
                  <a:lnTo>
                    <a:pt x="88" y="353"/>
                  </a:lnTo>
                  <a:lnTo>
                    <a:pt x="90" y="353"/>
                  </a:lnTo>
                  <a:lnTo>
                    <a:pt x="91" y="353"/>
                  </a:lnTo>
                  <a:lnTo>
                    <a:pt x="91" y="353"/>
                  </a:lnTo>
                  <a:lnTo>
                    <a:pt x="95" y="353"/>
                  </a:lnTo>
                  <a:lnTo>
                    <a:pt x="95" y="353"/>
                  </a:lnTo>
                  <a:lnTo>
                    <a:pt x="93" y="349"/>
                  </a:lnTo>
                  <a:lnTo>
                    <a:pt x="91" y="349"/>
                  </a:lnTo>
                  <a:lnTo>
                    <a:pt x="88" y="347"/>
                  </a:lnTo>
                  <a:lnTo>
                    <a:pt x="88" y="347"/>
                  </a:lnTo>
                  <a:lnTo>
                    <a:pt x="88" y="351"/>
                  </a:lnTo>
                  <a:lnTo>
                    <a:pt x="88" y="353"/>
                  </a:lnTo>
                  <a:lnTo>
                    <a:pt x="88" y="353"/>
                  </a:lnTo>
                  <a:lnTo>
                    <a:pt x="88" y="353"/>
                  </a:lnTo>
                  <a:close/>
                  <a:moveTo>
                    <a:pt x="42" y="353"/>
                  </a:moveTo>
                  <a:lnTo>
                    <a:pt x="42" y="353"/>
                  </a:lnTo>
                  <a:lnTo>
                    <a:pt x="48" y="353"/>
                  </a:lnTo>
                  <a:lnTo>
                    <a:pt x="50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0" y="349"/>
                  </a:lnTo>
                  <a:lnTo>
                    <a:pt x="46" y="349"/>
                  </a:lnTo>
                  <a:lnTo>
                    <a:pt x="44" y="351"/>
                  </a:lnTo>
                  <a:lnTo>
                    <a:pt x="42" y="353"/>
                  </a:lnTo>
                  <a:lnTo>
                    <a:pt x="42" y="35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49"/>
            <p:cNvSpPr>
              <a:spLocks noEditPoints="1"/>
            </p:cNvSpPr>
            <p:nvPr/>
          </p:nvSpPr>
          <p:spPr bwMode="auto">
            <a:xfrm>
              <a:off x="2589213" y="3430588"/>
              <a:ext cx="414338" cy="581025"/>
            </a:xfrm>
            <a:custGeom>
              <a:avLst/>
              <a:gdLst/>
              <a:ahLst/>
              <a:cxnLst>
                <a:cxn ang="0">
                  <a:pos x="261" y="280"/>
                </a:cxn>
                <a:cxn ang="0">
                  <a:pos x="72" y="364"/>
                </a:cxn>
                <a:cxn ang="0">
                  <a:pos x="24" y="246"/>
                </a:cxn>
                <a:cxn ang="0">
                  <a:pos x="116" y="124"/>
                </a:cxn>
                <a:cxn ang="0">
                  <a:pos x="68" y="137"/>
                </a:cxn>
                <a:cxn ang="0">
                  <a:pos x="2" y="82"/>
                </a:cxn>
                <a:cxn ang="0">
                  <a:pos x="95" y="4"/>
                </a:cxn>
                <a:cxn ang="0">
                  <a:pos x="213" y="42"/>
                </a:cxn>
                <a:cxn ang="0">
                  <a:pos x="215" y="172"/>
                </a:cxn>
                <a:cxn ang="0">
                  <a:pos x="120" y="265"/>
                </a:cxn>
                <a:cxn ang="0">
                  <a:pos x="217" y="75"/>
                </a:cxn>
                <a:cxn ang="0">
                  <a:pos x="91" y="16"/>
                </a:cxn>
                <a:cxn ang="0">
                  <a:pos x="85" y="111"/>
                </a:cxn>
                <a:cxn ang="0">
                  <a:pos x="162" y="92"/>
                </a:cxn>
                <a:cxn ang="0">
                  <a:pos x="95" y="197"/>
                </a:cxn>
                <a:cxn ang="0">
                  <a:pos x="204" y="324"/>
                </a:cxn>
                <a:cxn ang="0">
                  <a:pos x="108" y="273"/>
                </a:cxn>
                <a:cxn ang="0">
                  <a:pos x="213" y="164"/>
                </a:cxn>
                <a:cxn ang="0">
                  <a:pos x="59" y="29"/>
                </a:cxn>
                <a:cxn ang="0">
                  <a:pos x="45" y="50"/>
                </a:cxn>
                <a:cxn ang="0">
                  <a:pos x="21" y="82"/>
                </a:cxn>
                <a:cxn ang="0">
                  <a:pos x="106" y="92"/>
                </a:cxn>
                <a:cxn ang="0">
                  <a:pos x="21" y="103"/>
                </a:cxn>
                <a:cxn ang="0">
                  <a:pos x="24" y="96"/>
                </a:cxn>
                <a:cxn ang="0">
                  <a:pos x="135" y="92"/>
                </a:cxn>
                <a:cxn ang="0">
                  <a:pos x="148" y="99"/>
                </a:cxn>
                <a:cxn ang="0">
                  <a:pos x="19" y="117"/>
                </a:cxn>
                <a:cxn ang="0">
                  <a:pos x="122" y="149"/>
                </a:cxn>
                <a:cxn ang="0">
                  <a:pos x="104" y="174"/>
                </a:cxn>
                <a:cxn ang="0">
                  <a:pos x="150" y="113"/>
                </a:cxn>
                <a:cxn ang="0">
                  <a:pos x="122" y="149"/>
                </a:cxn>
                <a:cxn ang="0">
                  <a:pos x="47" y="128"/>
                </a:cxn>
                <a:cxn ang="0">
                  <a:pos x="21" y="137"/>
                </a:cxn>
                <a:cxn ang="0">
                  <a:pos x="84" y="164"/>
                </a:cxn>
                <a:cxn ang="0">
                  <a:pos x="38" y="233"/>
                </a:cxn>
                <a:cxn ang="0">
                  <a:pos x="64" y="197"/>
                </a:cxn>
                <a:cxn ang="0">
                  <a:pos x="42" y="218"/>
                </a:cxn>
                <a:cxn ang="0">
                  <a:pos x="74" y="212"/>
                </a:cxn>
                <a:cxn ang="0">
                  <a:pos x="38" y="252"/>
                </a:cxn>
                <a:cxn ang="0">
                  <a:pos x="51" y="252"/>
                </a:cxn>
                <a:cxn ang="0">
                  <a:pos x="28" y="269"/>
                </a:cxn>
                <a:cxn ang="0">
                  <a:pos x="36" y="267"/>
                </a:cxn>
                <a:cxn ang="0">
                  <a:pos x="53" y="271"/>
                </a:cxn>
                <a:cxn ang="0">
                  <a:pos x="26" y="303"/>
                </a:cxn>
                <a:cxn ang="0">
                  <a:pos x="42" y="299"/>
                </a:cxn>
                <a:cxn ang="0">
                  <a:pos x="40" y="328"/>
                </a:cxn>
                <a:cxn ang="0">
                  <a:pos x="225" y="336"/>
                </a:cxn>
                <a:cxn ang="0">
                  <a:pos x="24" y="338"/>
                </a:cxn>
                <a:cxn ang="0">
                  <a:pos x="68" y="340"/>
                </a:cxn>
                <a:cxn ang="0">
                  <a:pos x="120" y="347"/>
                </a:cxn>
                <a:cxn ang="0">
                  <a:pos x="152" y="345"/>
                </a:cxn>
                <a:cxn ang="0">
                  <a:pos x="186" y="343"/>
                </a:cxn>
                <a:cxn ang="0">
                  <a:pos x="26" y="351"/>
                </a:cxn>
                <a:cxn ang="0">
                  <a:pos x="38" y="343"/>
                </a:cxn>
                <a:cxn ang="0">
                  <a:pos x="89" y="338"/>
                </a:cxn>
                <a:cxn ang="0">
                  <a:pos x="114" y="340"/>
                </a:cxn>
                <a:cxn ang="0">
                  <a:pos x="204" y="347"/>
                </a:cxn>
                <a:cxn ang="0">
                  <a:pos x="68" y="357"/>
                </a:cxn>
                <a:cxn ang="0">
                  <a:pos x="57" y="355"/>
                </a:cxn>
                <a:cxn ang="0">
                  <a:pos x="150" y="359"/>
                </a:cxn>
                <a:cxn ang="0">
                  <a:pos x="122" y="360"/>
                </a:cxn>
              </a:cxnLst>
              <a:rect l="0" t="0" r="r" b="b"/>
              <a:pathLst>
                <a:path w="261" h="366">
                  <a:moveTo>
                    <a:pt x="120" y="265"/>
                  </a:moveTo>
                  <a:lnTo>
                    <a:pt x="120" y="265"/>
                  </a:lnTo>
                  <a:lnTo>
                    <a:pt x="137" y="267"/>
                  </a:lnTo>
                  <a:lnTo>
                    <a:pt x="156" y="269"/>
                  </a:lnTo>
                  <a:lnTo>
                    <a:pt x="190" y="267"/>
                  </a:lnTo>
                  <a:lnTo>
                    <a:pt x="225" y="267"/>
                  </a:lnTo>
                  <a:lnTo>
                    <a:pt x="242" y="267"/>
                  </a:lnTo>
                  <a:lnTo>
                    <a:pt x="257" y="269"/>
                  </a:lnTo>
                  <a:lnTo>
                    <a:pt x="257" y="269"/>
                  </a:lnTo>
                  <a:lnTo>
                    <a:pt x="261" y="275"/>
                  </a:lnTo>
                  <a:lnTo>
                    <a:pt x="261" y="280"/>
                  </a:lnTo>
                  <a:lnTo>
                    <a:pt x="261" y="296"/>
                  </a:lnTo>
                  <a:lnTo>
                    <a:pt x="261" y="296"/>
                  </a:lnTo>
                  <a:lnTo>
                    <a:pt x="261" y="315"/>
                  </a:lnTo>
                  <a:lnTo>
                    <a:pt x="257" y="328"/>
                  </a:lnTo>
                  <a:lnTo>
                    <a:pt x="251" y="338"/>
                  </a:lnTo>
                  <a:lnTo>
                    <a:pt x="240" y="347"/>
                  </a:lnTo>
                  <a:lnTo>
                    <a:pt x="240" y="347"/>
                  </a:lnTo>
                  <a:lnTo>
                    <a:pt x="219" y="364"/>
                  </a:lnTo>
                  <a:lnTo>
                    <a:pt x="219" y="364"/>
                  </a:lnTo>
                  <a:lnTo>
                    <a:pt x="122" y="366"/>
                  </a:lnTo>
                  <a:lnTo>
                    <a:pt x="72" y="364"/>
                  </a:lnTo>
                  <a:lnTo>
                    <a:pt x="49" y="362"/>
                  </a:lnTo>
                  <a:lnTo>
                    <a:pt x="24" y="360"/>
                  </a:lnTo>
                  <a:lnTo>
                    <a:pt x="24" y="360"/>
                  </a:lnTo>
                  <a:lnTo>
                    <a:pt x="21" y="357"/>
                  </a:lnTo>
                  <a:lnTo>
                    <a:pt x="17" y="355"/>
                  </a:lnTo>
                  <a:lnTo>
                    <a:pt x="15" y="351"/>
                  </a:lnTo>
                  <a:lnTo>
                    <a:pt x="15" y="347"/>
                  </a:lnTo>
                  <a:lnTo>
                    <a:pt x="15" y="347"/>
                  </a:lnTo>
                  <a:lnTo>
                    <a:pt x="17" y="305"/>
                  </a:lnTo>
                  <a:lnTo>
                    <a:pt x="21" y="265"/>
                  </a:lnTo>
                  <a:lnTo>
                    <a:pt x="24" y="246"/>
                  </a:lnTo>
                  <a:lnTo>
                    <a:pt x="28" y="229"/>
                  </a:lnTo>
                  <a:lnTo>
                    <a:pt x="34" y="212"/>
                  </a:lnTo>
                  <a:lnTo>
                    <a:pt x="42" y="197"/>
                  </a:lnTo>
                  <a:lnTo>
                    <a:pt x="42" y="197"/>
                  </a:lnTo>
                  <a:lnTo>
                    <a:pt x="57" y="179"/>
                  </a:lnTo>
                  <a:lnTo>
                    <a:pt x="72" y="162"/>
                  </a:lnTo>
                  <a:lnTo>
                    <a:pt x="72" y="162"/>
                  </a:lnTo>
                  <a:lnTo>
                    <a:pt x="89" y="151"/>
                  </a:lnTo>
                  <a:lnTo>
                    <a:pt x="99" y="141"/>
                  </a:lnTo>
                  <a:lnTo>
                    <a:pt x="108" y="134"/>
                  </a:lnTo>
                  <a:lnTo>
                    <a:pt x="116" y="124"/>
                  </a:lnTo>
                  <a:lnTo>
                    <a:pt x="118" y="118"/>
                  </a:lnTo>
                  <a:lnTo>
                    <a:pt x="118" y="115"/>
                  </a:lnTo>
                  <a:lnTo>
                    <a:pt x="118" y="111"/>
                  </a:lnTo>
                  <a:lnTo>
                    <a:pt x="114" y="107"/>
                  </a:lnTo>
                  <a:lnTo>
                    <a:pt x="110" y="101"/>
                  </a:lnTo>
                  <a:lnTo>
                    <a:pt x="103" y="99"/>
                  </a:lnTo>
                  <a:lnTo>
                    <a:pt x="103" y="99"/>
                  </a:lnTo>
                  <a:lnTo>
                    <a:pt x="99" y="107"/>
                  </a:lnTo>
                  <a:lnTo>
                    <a:pt x="95" y="115"/>
                  </a:lnTo>
                  <a:lnTo>
                    <a:pt x="82" y="126"/>
                  </a:lnTo>
                  <a:lnTo>
                    <a:pt x="68" y="137"/>
                  </a:lnTo>
                  <a:lnTo>
                    <a:pt x="53" y="147"/>
                  </a:lnTo>
                  <a:lnTo>
                    <a:pt x="53" y="147"/>
                  </a:lnTo>
                  <a:lnTo>
                    <a:pt x="28" y="145"/>
                  </a:lnTo>
                  <a:lnTo>
                    <a:pt x="17" y="143"/>
                  </a:lnTo>
                  <a:lnTo>
                    <a:pt x="7" y="141"/>
                  </a:lnTo>
                  <a:lnTo>
                    <a:pt x="7" y="141"/>
                  </a:lnTo>
                  <a:lnTo>
                    <a:pt x="3" y="132"/>
                  </a:lnTo>
                  <a:lnTo>
                    <a:pt x="0" y="120"/>
                  </a:lnTo>
                  <a:lnTo>
                    <a:pt x="0" y="107"/>
                  </a:lnTo>
                  <a:lnTo>
                    <a:pt x="0" y="94"/>
                  </a:lnTo>
                  <a:lnTo>
                    <a:pt x="2" y="82"/>
                  </a:lnTo>
                  <a:lnTo>
                    <a:pt x="3" y="69"/>
                  </a:lnTo>
                  <a:lnTo>
                    <a:pt x="9" y="59"/>
                  </a:lnTo>
                  <a:lnTo>
                    <a:pt x="13" y="52"/>
                  </a:lnTo>
                  <a:lnTo>
                    <a:pt x="13" y="52"/>
                  </a:lnTo>
                  <a:lnTo>
                    <a:pt x="19" y="46"/>
                  </a:lnTo>
                  <a:lnTo>
                    <a:pt x="28" y="40"/>
                  </a:lnTo>
                  <a:lnTo>
                    <a:pt x="47" y="29"/>
                  </a:lnTo>
                  <a:lnTo>
                    <a:pt x="47" y="29"/>
                  </a:lnTo>
                  <a:lnTo>
                    <a:pt x="64" y="19"/>
                  </a:lnTo>
                  <a:lnTo>
                    <a:pt x="85" y="8"/>
                  </a:lnTo>
                  <a:lnTo>
                    <a:pt x="95" y="4"/>
                  </a:lnTo>
                  <a:lnTo>
                    <a:pt x="106" y="2"/>
                  </a:lnTo>
                  <a:lnTo>
                    <a:pt x="118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52" y="4"/>
                  </a:lnTo>
                  <a:lnTo>
                    <a:pt x="169" y="8"/>
                  </a:lnTo>
                  <a:lnTo>
                    <a:pt x="185" y="16"/>
                  </a:lnTo>
                  <a:lnTo>
                    <a:pt x="198" y="25"/>
                  </a:lnTo>
                  <a:lnTo>
                    <a:pt x="198" y="25"/>
                  </a:lnTo>
                  <a:lnTo>
                    <a:pt x="207" y="33"/>
                  </a:lnTo>
                  <a:lnTo>
                    <a:pt x="213" y="42"/>
                  </a:lnTo>
                  <a:lnTo>
                    <a:pt x="219" y="52"/>
                  </a:lnTo>
                  <a:lnTo>
                    <a:pt x="225" y="63"/>
                  </a:lnTo>
                  <a:lnTo>
                    <a:pt x="230" y="77"/>
                  </a:lnTo>
                  <a:lnTo>
                    <a:pt x="232" y="90"/>
                  </a:lnTo>
                  <a:lnTo>
                    <a:pt x="234" y="103"/>
                  </a:lnTo>
                  <a:lnTo>
                    <a:pt x="234" y="117"/>
                  </a:lnTo>
                  <a:lnTo>
                    <a:pt x="234" y="117"/>
                  </a:lnTo>
                  <a:lnTo>
                    <a:pt x="232" y="134"/>
                  </a:lnTo>
                  <a:lnTo>
                    <a:pt x="228" y="147"/>
                  </a:lnTo>
                  <a:lnTo>
                    <a:pt x="223" y="160"/>
                  </a:lnTo>
                  <a:lnTo>
                    <a:pt x="215" y="172"/>
                  </a:lnTo>
                  <a:lnTo>
                    <a:pt x="207" y="183"/>
                  </a:lnTo>
                  <a:lnTo>
                    <a:pt x="198" y="193"/>
                  </a:lnTo>
                  <a:lnTo>
                    <a:pt x="188" y="200"/>
                  </a:lnTo>
                  <a:lnTo>
                    <a:pt x="177" y="208"/>
                  </a:lnTo>
                  <a:lnTo>
                    <a:pt x="177" y="208"/>
                  </a:lnTo>
                  <a:lnTo>
                    <a:pt x="160" y="219"/>
                  </a:lnTo>
                  <a:lnTo>
                    <a:pt x="143" y="231"/>
                  </a:lnTo>
                  <a:lnTo>
                    <a:pt x="135" y="237"/>
                  </a:lnTo>
                  <a:lnTo>
                    <a:pt x="129" y="244"/>
                  </a:lnTo>
                  <a:lnTo>
                    <a:pt x="124" y="254"/>
                  </a:lnTo>
                  <a:lnTo>
                    <a:pt x="120" y="265"/>
                  </a:lnTo>
                  <a:lnTo>
                    <a:pt x="120" y="265"/>
                  </a:lnTo>
                  <a:close/>
                  <a:moveTo>
                    <a:pt x="213" y="164"/>
                  </a:moveTo>
                  <a:lnTo>
                    <a:pt x="213" y="164"/>
                  </a:lnTo>
                  <a:lnTo>
                    <a:pt x="219" y="153"/>
                  </a:lnTo>
                  <a:lnTo>
                    <a:pt x="223" y="139"/>
                  </a:lnTo>
                  <a:lnTo>
                    <a:pt x="226" y="126"/>
                  </a:lnTo>
                  <a:lnTo>
                    <a:pt x="226" y="113"/>
                  </a:lnTo>
                  <a:lnTo>
                    <a:pt x="226" y="113"/>
                  </a:lnTo>
                  <a:lnTo>
                    <a:pt x="226" y="103"/>
                  </a:lnTo>
                  <a:lnTo>
                    <a:pt x="225" y="94"/>
                  </a:lnTo>
                  <a:lnTo>
                    <a:pt x="217" y="75"/>
                  </a:lnTo>
                  <a:lnTo>
                    <a:pt x="205" y="56"/>
                  </a:lnTo>
                  <a:lnTo>
                    <a:pt x="192" y="38"/>
                  </a:lnTo>
                  <a:lnTo>
                    <a:pt x="175" y="25"/>
                  </a:lnTo>
                  <a:lnTo>
                    <a:pt x="164" y="19"/>
                  </a:lnTo>
                  <a:lnTo>
                    <a:pt x="154" y="16"/>
                  </a:lnTo>
                  <a:lnTo>
                    <a:pt x="143" y="12"/>
                  </a:lnTo>
                  <a:lnTo>
                    <a:pt x="131" y="10"/>
                  </a:lnTo>
                  <a:lnTo>
                    <a:pt x="120" y="8"/>
                  </a:lnTo>
                  <a:lnTo>
                    <a:pt x="106" y="10"/>
                  </a:lnTo>
                  <a:lnTo>
                    <a:pt x="106" y="10"/>
                  </a:lnTo>
                  <a:lnTo>
                    <a:pt x="91" y="16"/>
                  </a:lnTo>
                  <a:lnTo>
                    <a:pt x="78" y="21"/>
                  </a:lnTo>
                  <a:lnTo>
                    <a:pt x="66" y="31"/>
                  </a:lnTo>
                  <a:lnTo>
                    <a:pt x="57" y="42"/>
                  </a:lnTo>
                  <a:lnTo>
                    <a:pt x="49" y="57"/>
                  </a:lnTo>
                  <a:lnTo>
                    <a:pt x="45" y="71"/>
                  </a:lnTo>
                  <a:lnTo>
                    <a:pt x="42" y="88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51" y="111"/>
                  </a:lnTo>
                  <a:lnTo>
                    <a:pt x="63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93" y="96"/>
                  </a:lnTo>
                  <a:lnTo>
                    <a:pt x="99" y="86"/>
                  </a:lnTo>
                  <a:lnTo>
                    <a:pt x="104" y="80"/>
                  </a:lnTo>
                  <a:lnTo>
                    <a:pt x="110" y="75"/>
                  </a:lnTo>
                  <a:lnTo>
                    <a:pt x="120" y="71"/>
                  </a:lnTo>
                  <a:lnTo>
                    <a:pt x="129" y="71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56" y="86"/>
                  </a:lnTo>
                  <a:lnTo>
                    <a:pt x="162" y="92"/>
                  </a:lnTo>
                  <a:lnTo>
                    <a:pt x="164" y="101"/>
                  </a:lnTo>
                  <a:lnTo>
                    <a:pt x="164" y="101"/>
                  </a:lnTo>
                  <a:lnTo>
                    <a:pt x="164" y="117"/>
                  </a:lnTo>
                  <a:lnTo>
                    <a:pt x="160" y="130"/>
                  </a:lnTo>
                  <a:lnTo>
                    <a:pt x="154" y="141"/>
                  </a:lnTo>
                  <a:lnTo>
                    <a:pt x="146" y="151"/>
                  </a:lnTo>
                  <a:lnTo>
                    <a:pt x="137" y="160"/>
                  </a:lnTo>
                  <a:lnTo>
                    <a:pt x="125" y="168"/>
                  </a:lnTo>
                  <a:lnTo>
                    <a:pt x="106" y="183"/>
                  </a:lnTo>
                  <a:lnTo>
                    <a:pt x="106" y="183"/>
                  </a:lnTo>
                  <a:lnTo>
                    <a:pt x="95" y="197"/>
                  </a:lnTo>
                  <a:lnTo>
                    <a:pt x="85" y="210"/>
                  </a:lnTo>
                  <a:lnTo>
                    <a:pt x="76" y="225"/>
                  </a:lnTo>
                  <a:lnTo>
                    <a:pt x="70" y="244"/>
                  </a:lnTo>
                  <a:lnTo>
                    <a:pt x="64" y="261"/>
                  </a:lnTo>
                  <a:lnTo>
                    <a:pt x="61" y="280"/>
                  </a:lnTo>
                  <a:lnTo>
                    <a:pt x="61" y="301"/>
                  </a:lnTo>
                  <a:lnTo>
                    <a:pt x="61" y="320"/>
                  </a:lnTo>
                  <a:lnTo>
                    <a:pt x="61" y="320"/>
                  </a:lnTo>
                  <a:lnTo>
                    <a:pt x="106" y="324"/>
                  </a:lnTo>
                  <a:lnTo>
                    <a:pt x="154" y="324"/>
                  </a:lnTo>
                  <a:lnTo>
                    <a:pt x="204" y="324"/>
                  </a:lnTo>
                  <a:lnTo>
                    <a:pt x="251" y="319"/>
                  </a:lnTo>
                  <a:lnTo>
                    <a:pt x="251" y="319"/>
                  </a:lnTo>
                  <a:lnTo>
                    <a:pt x="251" y="298"/>
                  </a:lnTo>
                  <a:lnTo>
                    <a:pt x="251" y="277"/>
                  </a:lnTo>
                  <a:lnTo>
                    <a:pt x="251" y="277"/>
                  </a:lnTo>
                  <a:lnTo>
                    <a:pt x="223" y="280"/>
                  </a:lnTo>
                  <a:lnTo>
                    <a:pt x="179" y="280"/>
                  </a:lnTo>
                  <a:lnTo>
                    <a:pt x="137" y="279"/>
                  </a:lnTo>
                  <a:lnTo>
                    <a:pt x="120" y="277"/>
                  </a:lnTo>
                  <a:lnTo>
                    <a:pt x="108" y="273"/>
                  </a:lnTo>
                  <a:lnTo>
                    <a:pt x="108" y="273"/>
                  </a:lnTo>
                  <a:lnTo>
                    <a:pt x="110" y="259"/>
                  </a:lnTo>
                  <a:lnTo>
                    <a:pt x="114" y="250"/>
                  </a:lnTo>
                  <a:lnTo>
                    <a:pt x="120" y="239"/>
                  </a:lnTo>
                  <a:lnTo>
                    <a:pt x="125" y="231"/>
                  </a:lnTo>
                  <a:lnTo>
                    <a:pt x="133" y="223"/>
                  </a:lnTo>
                  <a:lnTo>
                    <a:pt x="141" y="216"/>
                  </a:lnTo>
                  <a:lnTo>
                    <a:pt x="156" y="204"/>
                  </a:lnTo>
                  <a:lnTo>
                    <a:pt x="190" y="185"/>
                  </a:lnTo>
                  <a:lnTo>
                    <a:pt x="204" y="176"/>
                  </a:lnTo>
                  <a:lnTo>
                    <a:pt x="209" y="170"/>
                  </a:lnTo>
                  <a:lnTo>
                    <a:pt x="213" y="164"/>
                  </a:lnTo>
                  <a:lnTo>
                    <a:pt x="213" y="164"/>
                  </a:lnTo>
                  <a:close/>
                  <a:moveTo>
                    <a:pt x="51" y="31"/>
                  </a:moveTo>
                  <a:lnTo>
                    <a:pt x="51" y="31"/>
                  </a:lnTo>
                  <a:lnTo>
                    <a:pt x="51" y="33"/>
                  </a:lnTo>
                  <a:lnTo>
                    <a:pt x="51" y="35"/>
                  </a:lnTo>
                  <a:lnTo>
                    <a:pt x="55" y="35"/>
                  </a:lnTo>
                  <a:lnTo>
                    <a:pt x="55" y="35"/>
                  </a:lnTo>
                  <a:lnTo>
                    <a:pt x="55" y="33"/>
                  </a:lnTo>
                  <a:lnTo>
                    <a:pt x="55" y="31"/>
                  </a:lnTo>
                  <a:lnTo>
                    <a:pt x="57" y="31"/>
                  </a:lnTo>
                  <a:lnTo>
                    <a:pt x="59" y="29"/>
                  </a:lnTo>
                  <a:lnTo>
                    <a:pt x="59" y="29"/>
                  </a:lnTo>
                  <a:lnTo>
                    <a:pt x="57" y="29"/>
                  </a:lnTo>
                  <a:lnTo>
                    <a:pt x="55" y="31"/>
                  </a:lnTo>
                  <a:lnTo>
                    <a:pt x="53" y="31"/>
                  </a:lnTo>
                  <a:lnTo>
                    <a:pt x="51" y="31"/>
                  </a:lnTo>
                  <a:lnTo>
                    <a:pt x="51" y="31"/>
                  </a:lnTo>
                  <a:close/>
                  <a:moveTo>
                    <a:pt x="23" y="63"/>
                  </a:moveTo>
                  <a:lnTo>
                    <a:pt x="23" y="63"/>
                  </a:lnTo>
                  <a:lnTo>
                    <a:pt x="32" y="61"/>
                  </a:lnTo>
                  <a:lnTo>
                    <a:pt x="40" y="56"/>
                  </a:lnTo>
                  <a:lnTo>
                    <a:pt x="45" y="50"/>
                  </a:lnTo>
                  <a:lnTo>
                    <a:pt x="47" y="46"/>
                  </a:lnTo>
                  <a:lnTo>
                    <a:pt x="47" y="42"/>
                  </a:lnTo>
                  <a:lnTo>
                    <a:pt x="47" y="42"/>
                  </a:lnTo>
                  <a:lnTo>
                    <a:pt x="40" y="48"/>
                  </a:lnTo>
                  <a:lnTo>
                    <a:pt x="32" y="52"/>
                  </a:lnTo>
                  <a:lnTo>
                    <a:pt x="26" y="56"/>
                  </a:lnTo>
                  <a:lnTo>
                    <a:pt x="24" y="59"/>
                  </a:lnTo>
                  <a:lnTo>
                    <a:pt x="23" y="63"/>
                  </a:lnTo>
                  <a:lnTo>
                    <a:pt x="23" y="63"/>
                  </a:lnTo>
                  <a:close/>
                  <a:moveTo>
                    <a:pt x="21" y="82"/>
                  </a:moveTo>
                  <a:lnTo>
                    <a:pt x="21" y="82"/>
                  </a:lnTo>
                  <a:lnTo>
                    <a:pt x="26" y="80"/>
                  </a:lnTo>
                  <a:lnTo>
                    <a:pt x="32" y="78"/>
                  </a:lnTo>
                  <a:lnTo>
                    <a:pt x="36" y="75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34" y="69"/>
                  </a:lnTo>
                  <a:lnTo>
                    <a:pt x="28" y="73"/>
                  </a:lnTo>
                  <a:lnTo>
                    <a:pt x="24" y="77"/>
                  </a:lnTo>
                  <a:lnTo>
                    <a:pt x="21" y="82"/>
                  </a:lnTo>
                  <a:lnTo>
                    <a:pt x="21" y="82"/>
                  </a:lnTo>
                  <a:close/>
                  <a:moveTo>
                    <a:pt x="106" y="92"/>
                  </a:moveTo>
                  <a:lnTo>
                    <a:pt x="106" y="92"/>
                  </a:lnTo>
                  <a:lnTo>
                    <a:pt x="120" y="88"/>
                  </a:lnTo>
                  <a:lnTo>
                    <a:pt x="125" y="84"/>
                  </a:lnTo>
                  <a:lnTo>
                    <a:pt x="129" y="80"/>
                  </a:lnTo>
                  <a:lnTo>
                    <a:pt x="129" y="80"/>
                  </a:lnTo>
                  <a:lnTo>
                    <a:pt x="122" y="80"/>
                  </a:lnTo>
                  <a:lnTo>
                    <a:pt x="116" y="82"/>
                  </a:lnTo>
                  <a:lnTo>
                    <a:pt x="110" y="86"/>
                  </a:lnTo>
                  <a:lnTo>
                    <a:pt x="106" y="92"/>
                  </a:lnTo>
                  <a:lnTo>
                    <a:pt x="106" y="92"/>
                  </a:lnTo>
                  <a:close/>
                  <a:moveTo>
                    <a:pt x="21" y="103"/>
                  </a:moveTo>
                  <a:lnTo>
                    <a:pt x="21" y="103"/>
                  </a:lnTo>
                  <a:lnTo>
                    <a:pt x="26" y="97"/>
                  </a:lnTo>
                  <a:lnTo>
                    <a:pt x="28" y="96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34" y="92"/>
                  </a:lnTo>
                  <a:lnTo>
                    <a:pt x="34" y="90"/>
                  </a:lnTo>
                  <a:lnTo>
                    <a:pt x="32" y="88"/>
                  </a:lnTo>
                  <a:lnTo>
                    <a:pt x="32" y="88"/>
                  </a:lnTo>
                  <a:lnTo>
                    <a:pt x="28" y="92"/>
                  </a:lnTo>
                  <a:lnTo>
                    <a:pt x="24" y="96"/>
                  </a:lnTo>
                  <a:lnTo>
                    <a:pt x="21" y="97"/>
                  </a:lnTo>
                  <a:lnTo>
                    <a:pt x="21" y="99"/>
                  </a:lnTo>
                  <a:lnTo>
                    <a:pt x="21" y="103"/>
                  </a:lnTo>
                  <a:lnTo>
                    <a:pt x="21" y="103"/>
                  </a:lnTo>
                  <a:close/>
                  <a:moveTo>
                    <a:pt x="116" y="96"/>
                  </a:moveTo>
                  <a:lnTo>
                    <a:pt x="116" y="96"/>
                  </a:lnTo>
                  <a:lnTo>
                    <a:pt x="120" y="101"/>
                  </a:lnTo>
                  <a:lnTo>
                    <a:pt x="125" y="103"/>
                  </a:lnTo>
                  <a:lnTo>
                    <a:pt x="125" y="103"/>
                  </a:lnTo>
                  <a:lnTo>
                    <a:pt x="131" y="96"/>
                  </a:lnTo>
                  <a:lnTo>
                    <a:pt x="135" y="92"/>
                  </a:lnTo>
                  <a:lnTo>
                    <a:pt x="137" y="88"/>
                  </a:lnTo>
                  <a:lnTo>
                    <a:pt x="137" y="88"/>
                  </a:lnTo>
                  <a:lnTo>
                    <a:pt x="131" y="90"/>
                  </a:lnTo>
                  <a:lnTo>
                    <a:pt x="127" y="92"/>
                  </a:lnTo>
                  <a:lnTo>
                    <a:pt x="116" y="96"/>
                  </a:lnTo>
                  <a:lnTo>
                    <a:pt x="116" y="96"/>
                  </a:lnTo>
                  <a:close/>
                  <a:moveTo>
                    <a:pt x="137" y="103"/>
                  </a:moveTo>
                  <a:lnTo>
                    <a:pt x="137" y="103"/>
                  </a:lnTo>
                  <a:lnTo>
                    <a:pt x="143" y="103"/>
                  </a:lnTo>
                  <a:lnTo>
                    <a:pt x="145" y="101"/>
                  </a:lnTo>
                  <a:lnTo>
                    <a:pt x="148" y="99"/>
                  </a:lnTo>
                  <a:lnTo>
                    <a:pt x="152" y="99"/>
                  </a:lnTo>
                  <a:lnTo>
                    <a:pt x="152" y="99"/>
                  </a:lnTo>
                  <a:lnTo>
                    <a:pt x="150" y="94"/>
                  </a:lnTo>
                  <a:lnTo>
                    <a:pt x="150" y="92"/>
                  </a:lnTo>
                  <a:lnTo>
                    <a:pt x="146" y="90"/>
                  </a:lnTo>
                  <a:lnTo>
                    <a:pt x="146" y="90"/>
                  </a:lnTo>
                  <a:lnTo>
                    <a:pt x="141" y="96"/>
                  </a:lnTo>
                  <a:lnTo>
                    <a:pt x="139" y="99"/>
                  </a:lnTo>
                  <a:lnTo>
                    <a:pt x="137" y="103"/>
                  </a:lnTo>
                  <a:lnTo>
                    <a:pt x="137" y="103"/>
                  </a:lnTo>
                  <a:close/>
                  <a:moveTo>
                    <a:pt x="19" y="117"/>
                  </a:moveTo>
                  <a:lnTo>
                    <a:pt x="19" y="117"/>
                  </a:lnTo>
                  <a:lnTo>
                    <a:pt x="23" y="117"/>
                  </a:lnTo>
                  <a:lnTo>
                    <a:pt x="26" y="115"/>
                  </a:lnTo>
                  <a:lnTo>
                    <a:pt x="32" y="111"/>
                  </a:lnTo>
                  <a:lnTo>
                    <a:pt x="34" y="105"/>
                  </a:lnTo>
                  <a:lnTo>
                    <a:pt x="34" y="105"/>
                  </a:lnTo>
                  <a:lnTo>
                    <a:pt x="28" y="107"/>
                  </a:lnTo>
                  <a:lnTo>
                    <a:pt x="24" y="109"/>
                  </a:lnTo>
                  <a:lnTo>
                    <a:pt x="19" y="117"/>
                  </a:lnTo>
                  <a:lnTo>
                    <a:pt x="19" y="117"/>
                  </a:lnTo>
                  <a:close/>
                  <a:moveTo>
                    <a:pt x="122" y="149"/>
                  </a:moveTo>
                  <a:lnTo>
                    <a:pt x="122" y="149"/>
                  </a:lnTo>
                  <a:lnTo>
                    <a:pt x="120" y="157"/>
                  </a:lnTo>
                  <a:lnTo>
                    <a:pt x="116" y="162"/>
                  </a:lnTo>
                  <a:lnTo>
                    <a:pt x="108" y="166"/>
                  </a:lnTo>
                  <a:lnTo>
                    <a:pt x="101" y="168"/>
                  </a:lnTo>
                  <a:lnTo>
                    <a:pt x="101" y="168"/>
                  </a:lnTo>
                  <a:lnTo>
                    <a:pt x="101" y="170"/>
                  </a:lnTo>
                  <a:lnTo>
                    <a:pt x="103" y="172"/>
                  </a:lnTo>
                  <a:lnTo>
                    <a:pt x="104" y="172"/>
                  </a:lnTo>
                  <a:lnTo>
                    <a:pt x="104" y="174"/>
                  </a:lnTo>
                  <a:lnTo>
                    <a:pt x="104" y="174"/>
                  </a:lnTo>
                  <a:lnTo>
                    <a:pt x="112" y="170"/>
                  </a:lnTo>
                  <a:lnTo>
                    <a:pt x="118" y="166"/>
                  </a:lnTo>
                  <a:lnTo>
                    <a:pt x="129" y="155"/>
                  </a:lnTo>
                  <a:lnTo>
                    <a:pt x="141" y="143"/>
                  </a:lnTo>
                  <a:lnTo>
                    <a:pt x="150" y="134"/>
                  </a:lnTo>
                  <a:lnTo>
                    <a:pt x="150" y="134"/>
                  </a:lnTo>
                  <a:lnTo>
                    <a:pt x="152" y="120"/>
                  </a:lnTo>
                  <a:lnTo>
                    <a:pt x="154" y="115"/>
                  </a:lnTo>
                  <a:lnTo>
                    <a:pt x="152" y="109"/>
                  </a:lnTo>
                  <a:lnTo>
                    <a:pt x="152" y="109"/>
                  </a:lnTo>
                  <a:lnTo>
                    <a:pt x="150" y="113"/>
                  </a:lnTo>
                  <a:lnTo>
                    <a:pt x="148" y="115"/>
                  </a:lnTo>
                  <a:lnTo>
                    <a:pt x="143" y="117"/>
                  </a:lnTo>
                  <a:lnTo>
                    <a:pt x="143" y="117"/>
                  </a:lnTo>
                  <a:lnTo>
                    <a:pt x="145" y="120"/>
                  </a:lnTo>
                  <a:lnTo>
                    <a:pt x="146" y="122"/>
                  </a:lnTo>
                  <a:lnTo>
                    <a:pt x="148" y="124"/>
                  </a:lnTo>
                  <a:lnTo>
                    <a:pt x="150" y="128"/>
                  </a:lnTo>
                  <a:lnTo>
                    <a:pt x="150" y="128"/>
                  </a:lnTo>
                  <a:lnTo>
                    <a:pt x="145" y="136"/>
                  </a:lnTo>
                  <a:lnTo>
                    <a:pt x="139" y="141"/>
                  </a:lnTo>
                  <a:lnTo>
                    <a:pt x="122" y="149"/>
                  </a:lnTo>
                  <a:lnTo>
                    <a:pt x="122" y="149"/>
                  </a:lnTo>
                  <a:close/>
                  <a:moveTo>
                    <a:pt x="47" y="128"/>
                  </a:moveTo>
                  <a:lnTo>
                    <a:pt x="47" y="128"/>
                  </a:lnTo>
                  <a:lnTo>
                    <a:pt x="53" y="126"/>
                  </a:lnTo>
                  <a:lnTo>
                    <a:pt x="55" y="124"/>
                  </a:lnTo>
                  <a:lnTo>
                    <a:pt x="55" y="120"/>
                  </a:lnTo>
                  <a:lnTo>
                    <a:pt x="55" y="120"/>
                  </a:lnTo>
                  <a:lnTo>
                    <a:pt x="51" y="120"/>
                  </a:lnTo>
                  <a:lnTo>
                    <a:pt x="49" y="120"/>
                  </a:lnTo>
                  <a:lnTo>
                    <a:pt x="47" y="124"/>
                  </a:lnTo>
                  <a:lnTo>
                    <a:pt x="47" y="128"/>
                  </a:lnTo>
                  <a:lnTo>
                    <a:pt x="47" y="128"/>
                  </a:lnTo>
                  <a:close/>
                  <a:moveTo>
                    <a:pt x="21" y="137"/>
                  </a:moveTo>
                  <a:lnTo>
                    <a:pt x="21" y="137"/>
                  </a:lnTo>
                  <a:lnTo>
                    <a:pt x="24" y="137"/>
                  </a:lnTo>
                  <a:lnTo>
                    <a:pt x="28" y="137"/>
                  </a:lnTo>
                  <a:lnTo>
                    <a:pt x="32" y="134"/>
                  </a:lnTo>
                  <a:lnTo>
                    <a:pt x="34" y="130"/>
                  </a:lnTo>
                  <a:lnTo>
                    <a:pt x="34" y="130"/>
                  </a:lnTo>
                  <a:lnTo>
                    <a:pt x="26" y="134"/>
                  </a:lnTo>
                  <a:lnTo>
                    <a:pt x="23" y="136"/>
                  </a:lnTo>
                  <a:lnTo>
                    <a:pt x="21" y="137"/>
                  </a:lnTo>
                  <a:lnTo>
                    <a:pt x="21" y="137"/>
                  </a:lnTo>
                  <a:close/>
                  <a:moveTo>
                    <a:pt x="106" y="147"/>
                  </a:moveTo>
                  <a:lnTo>
                    <a:pt x="106" y="147"/>
                  </a:lnTo>
                  <a:lnTo>
                    <a:pt x="120" y="143"/>
                  </a:lnTo>
                  <a:lnTo>
                    <a:pt x="129" y="134"/>
                  </a:lnTo>
                  <a:lnTo>
                    <a:pt x="129" y="134"/>
                  </a:lnTo>
                  <a:lnTo>
                    <a:pt x="118" y="139"/>
                  </a:lnTo>
                  <a:lnTo>
                    <a:pt x="112" y="143"/>
                  </a:lnTo>
                  <a:lnTo>
                    <a:pt x="106" y="147"/>
                  </a:lnTo>
                  <a:lnTo>
                    <a:pt x="106" y="147"/>
                  </a:lnTo>
                  <a:close/>
                  <a:moveTo>
                    <a:pt x="84" y="164"/>
                  </a:moveTo>
                  <a:lnTo>
                    <a:pt x="84" y="164"/>
                  </a:lnTo>
                  <a:lnTo>
                    <a:pt x="82" y="168"/>
                  </a:lnTo>
                  <a:lnTo>
                    <a:pt x="78" y="172"/>
                  </a:lnTo>
                  <a:lnTo>
                    <a:pt x="78" y="172"/>
                  </a:lnTo>
                  <a:lnTo>
                    <a:pt x="87" y="168"/>
                  </a:lnTo>
                  <a:lnTo>
                    <a:pt x="95" y="162"/>
                  </a:lnTo>
                  <a:lnTo>
                    <a:pt x="95" y="162"/>
                  </a:lnTo>
                  <a:lnTo>
                    <a:pt x="89" y="162"/>
                  </a:lnTo>
                  <a:lnTo>
                    <a:pt x="84" y="164"/>
                  </a:lnTo>
                  <a:lnTo>
                    <a:pt x="84" y="164"/>
                  </a:lnTo>
                  <a:close/>
                  <a:moveTo>
                    <a:pt x="38" y="233"/>
                  </a:moveTo>
                  <a:lnTo>
                    <a:pt x="38" y="233"/>
                  </a:lnTo>
                  <a:lnTo>
                    <a:pt x="51" y="221"/>
                  </a:lnTo>
                  <a:lnTo>
                    <a:pt x="59" y="216"/>
                  </a:lnTo>
                  <a:lnTo>
                    <a:pt x="64" y="208"/>
                  </a:lnTo>
                  <a:lnTo>
                    <a:pt x="64" y="208"/>
                  </a:lnTo>
                  <a:lnTo>
                    <a:pt x="55" y="212"/>
                  </a:lnTo>
                  <a:lnTo>
                    <a:pt x="51" y="210"/>
                  </a:lnTo>
                  <a:lnTo>
                    <a:pt x="49" y="206"/>
                  </a:lnTo>
                  <a:lnTo>
                    <a:pt x="49" y="206"/>
                  </a:lnTo>
                  <a:lnTo>
                    <a:pt x="57" y="200"/>
                  </a:lnTo>
                  <a:lnTo>
                    <a:pt x="64" y="197"/>
                  </a:lnTo>
                  <a:lnTo>
                    <a:pt x="72" y="191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80" y="183"/>
                  </a:lnTo>
                  <a:lnTo>
                    <a:pt x="78" y="183"/>
                  </a:lnTo>
                  <a:lnTo>
                    <a:pt x="78" y="183"/>
                  </a:lnTo>
                  <a:lnTo>
                    <a:pt x="68" y="185"/>
                  </a:lnTo>
                  <a:lnTo>
                    <a:pt x="61" y="189"/>
                  </a:lnTo>
                  <a:lnTo>
                    <a:pt x="55" y="195"/>
                  </a:lnTo>
                  <a:lnTo>
                    <a:pt x="49" y="202"/>
                  </a:lnTo>
                  <a:lnTo>
                    <a:pt x="42" y="218"/>
                  </a:lnTo>
                  <a:lnTo>
                    <a:pt x="38" y="233"/>
                  </a:lnTo>
                  <a:lnTo>
                    <a:pt x="38" y="233"/>
                  </a:lnTo>
                  <a:close/>
                  <a:moveTo>
                    <a:pt x="64" y="221"/>
                  </a:moveTo>
                  <a:lnTo>
                    <a:pt x="64" y="221"/>
                  </a:lnTo>
                  <a:lnTo>
                    <a:pt x="68" y="221"/>
                  </a:lnTo>
                  <a:lnTo>
                    <a:pt x="70" y="221"/>
                  </a:lnTo>
                  <a:lnTo>
                    <a:pt x="70" y="221"/>
                  </a:lnTo>
                  <a:lnTo>
                    <a:pt x="70" y="218"/>
                  </a:lnTo>
                  <a:lnTo>
                    <a:pt x="72" y="216"/>
                  </a:lnTo>
                  <a:lnTo>
                    <a:pt x="74" y="214"/>
                  </a:lnTo>
                  <a:lnTo>
                    <a:pt x="74" y="212"/>
                  </a:lnTo>
                  <a:lnTo>
                    <a:pt x="74" y="212"/>
                  </a:lnTo>
                  <a:lnTo>
                    <a:pt x="70" y="216"/>
                  </a:lnTo>
                  <a:lnTo>
                    <a:pt x="64" y="221"/>
                  </a:lnTo>
                  <a:lnTo>
                    <a:pt x="64" y="221"/>
                  </a:lnTo>
                  <a:close/>
                  <a:moveTo>
                    <a:pt x="34" y="239"/>
                  </a:moveTo>
                  <a:lnTo>
                    <a:pt x="34" y="239"/>
                  </a:lnTo>
                  <a:lnTo>
                    <a:pt x="30" y="248"/>
                  </a:lnTo>
                  <a:lnTo>
                    <a:pt x="30" y="254"/>
                  </a:lnTo>
                  <a:lnTo>
                    <a:pt x="32" y="258"/>
                  </a:lnTo>
                  <a:lnTo>
                    <a:pt x="32" y="258"/>
                  </a:lnTo>
                  <a:lnTo>
                    <a:pt x="38" y="252"/>
                  </a:lnTo>
                  <a:lnTo>
                    <a:pt x="43" y="246"/>
                  </a:lnTo>
                  <a:lnTo>
                    <a:pt x="49" y="240"/>
                  </a:lnTo>
                  <a:lnTo>
                    <a:pt x="53" y="233"/>
                  </a:lnTo>
                  <a:lnTo>
                    <a:pt x="53" y="233"/>
                  </a:lnTo>
                  <a:lnTo>
                    <a:pt x="47" y="235"/>
                  </a:lnTo>
                  <a:lnTo>
                    <a:pt x="43" y="239"/>
                  </a:lnTo>
                  <a:lnTo>
                    <a:pt x="40" y="240"/>
                  </a:lnTo>
                  <a:lnTo>
                    <a:pt x="34" y="239"/>
                  </a:lnTo>
                  <a:lnTo>
                    <a:pt x="34" y="239"/>
                  </a:lnTo>
                  <a:close/>
                  <a:moveTo>
                    <a:pt x="51" y="252"/>
                  </a:moveTo>
                  <a:lnTo>
                    <a:pt x="51" y="252"/>
                  </a:lnTo>
                  <a:lnTo>
                    <a:pt x="55" y="250"/>
                  </a:lnTo>
                  <a:lnTo>
                    <a:pt x="59" y="250"/>
                  </a:lnTo>
                  <a:lnTo>
                    <a:pt x="59" y="250"/>
                  </a:lnTo>
                  <a:lnTo>
                    <a:pt x="61" y="246"/>
                  </a:lnTo>
                  <a:lnTo>
                    <a:pt x="63" y="240"/>
                  </a:lnTo>
                  <a:lnTo>
                    <a:pt x="63" y="240"/>
                  </a:lnTo>
                  <a:lnTo>
                    <a:pt x="59" y="242"/>
                  </a:lnTo>
                  <a:lnTo>
                    <a:pt x="55" y="244"/>
                  </a:lnTo>
                  <a:lnTo>
                    <a:pt x="51" y="252"/>
                  </a:lnTo>
                  <a:lnTo>
                    <a:pt x="51" y="252"/>
                  </a:lnTo>
                  <a:close/>
                  <a:moveTo>
                    <a:pt x="28" y="269"/>
                  </a:moveTo>
                  <a:lnTo>
                    <a:pt x="28" y="269"/>
                  </a:lnTo>
                  <a:lnTo>
                    <a:pt x="28" y="277"/>
                  </a:lnTo>
                  <a:lnTo>
                    <a:pt x="28" y="280"/>
                  </a:lnTo>
                  <a:lnTo>
                    <a:pt x="28" y="282"/>
                  </a:lnTo>
                  <a:lnTo>
                    <a:pt x="28" y="282"/>
                  </a:lnTo>
                  <a:lnTo>
                    <a:pt x="32" y="279"/>
                  </a:lnTo>
                  <a:lnTo>
                    <a:pt x="36" y="275"/>
                  </a:lnTo>
                  <a:lnTo>
                    <a:pt x="40" y="269"/>
                  </a:lnTo>
                  <a:lnTo>
                    <a:pt x="42" y="263"/>
                  </a:lnTo>
                  <a:lnTo>
                    <a:pt x="42" y="263"/>
                  </a:lnTo>
                  <a:lnTo>
                    <a:pt x="36" y="267"/>
                  </a:lnTo>
                  <a:lnTo>
                    <a:pt x="32" y="267"/>
                  </a:lnTo>
                  <a:lnTo>
                    <a:pt x="28" y="269"/>
                  </a:lnTo>
                  <a:lnTo>
                    <a:pt x="28" y="269"/>
                  </a:lnTo>
                  <a:close/>
                  <a:moveTo>
                    <a:pt x="45" y="277"/>
                  </a:moveTo>
                  <a:lnTo>
                    <a:pt x="45" y="277"/>
                  </a:lnTo>
                  <a:lnTo>
                    <a:pt x="49" y="277"/>
                  </a:lnTo>
                  <a:lnTo>
                    <a:pt x="51" y="279"/>
                  </a:lnTo>
                  <a:lnTo>
                    <a:pt x="51" y="279"/>
                  </a:lnTo>
                  <a:lnTo>
                    <a:pt x="53" y="277"/>
                  </a:lnTo>
                  <a:lnTo>
                    <a:pt x="53" y="275"/>
                  </a:lnTo>
                  <a:lnTo>
                    <a:pt x="53" y="271"/>
                  </a:lnTo>
                  <a:lnTo>
                    <a:pt x="55" y="269"/>
                  </a:lnTo>
                  <a:lnTo>
                    <a:pt x="55" y="269"/>
                  </a:lnTo>
                  <a:lnTo>
                    <a:pt x="51" y="269"/>
                  </a:lnTo>
                  <a:lnTo>
                    <a:pt x="47" y="271"/>
                  </a:lnTo>
                  <a:lnTo>
                    <a:pt x="45" y="277"/>
                  </a:lnTo>
                  <a:lnTo>
                    <a:pt x="45" y="277"/>
                  </a:lnTo>
                  <a:close/>
                  <a:moveTo>
                    <a:pt x="26" y="294"/>
                  </a:moveTo>
                  <a:lnTo>
                    <a:pt x="26" y="294"/>
                  </a:lnTo>
                  <a:lnTo>
                    <a:pt x="26" y="298"/>
                  </a:lnTo>
                  <a:lnTo>
                    <a:pt x="26" y="301"/>
                  </a:lnTo>
                  <a:lnTo>
                    <a:pt x="26" y="303"/>
                  </a:lnTo>
                  <a:lnTo>
                    <a:pt x="28" y="303"/>
                  </a:lnTo>
                  <a:lnTo>
                    <a:pt x="28" y="303"/>
                  </a:lnTo>
                  <a:lnTo>
                    <a:pt x="30" y="299"/>
                  </a:lnTo>
                  <a:lnTo>
                    <a:pt x="34" y="296"/>
                  </a:lnTo>
                  <a:lnTo>
                    <a:pt x="36" y="292"/>
                  </a:lnTo>
                  <a:lnTo>
                    <a:pt x="36" y="290"/>
                  </a:lnTo>
                  <a:lnTo>
                    <a:pt x="36" y="290"/>
                  </a:lnTo>
                  <a:lnTo>
                    <a:pt x="30" y="292"/>
                  </a:lnTo>
                  <a:lnTo>
                    <a:pt x="26" y="294"/>
                  </a:lnTo>
                  <a:lnTo>
                    <a:pt x="26" y="294"/>
                  </a:lnTo>
                  <a:close/>
                  <a:moveTo>
                    <a:pt x="42" y="299"/>
                  </a:moveTo>
                  <a:lnTo>
                    <a:pt x="42" y="299"/>
                  </a:lnTo>
                  <a:lnTo>
                    <a:pt x="47" y="299"/>
                  </a:lnTo>
                  <a:lnTo>
                    <a:pt x="51" y="299"/>
                  </a:lnTo>
                  <a:lnTo>
                    <a:pt x="51" y="299"/>
                  </a:lnTo>
                  <a:lnTo>
                    <a:pt x="51" y="294"/>
                  </a:lnTo>
                  <a:lnTo>
                    <a:pt x="51" y="294"/>
                  </a:lnTo>
                  <a:lnTo>
                    <a:pt x="45" y="296"/>
                  </a:lnTo>
                  <a:lnTo>
                    <a:pt x="42" y="299"/>
                  </a:lnTo>
                  <a:lnTo>
                    <a:pt x="42" y="299"/>
                  </a:lnTo>
                  <a:close/>
                  <a:moveTo>
                    <a:pt x="40" y="328"/>
                  </a:moveTo>
                  <a:lnTo>
                    <a:pt x="40" y="328"/>
                  </a:lnTo>
                  <a:lnTo>
                    <a:pt x="45" y="326"/>
                  </a:lnTo>
                  <a:lnTo>
                    <a:pt x="49" y="322"/>
                  </a:lnTo>
                  <a:lnTo>
                    <a:pt x="51" y="317"/>
                  </a:lnTo>
                  <a:lnTo>
                    <a:pt x="51" y="311"/>
                  </a:lnTo>
                  <a:lnTo>
                    <a:pt x="51" y="311"/>
                  </a:lnTo>
                  <a:lnTo>
                    <a:pt x="45" y="313"/>
                  </a:lnTo>
                  <a:lnTo>
                    <a:pt x="43" y="317"/>
                  </a:lnTo>
                  <a:lnTo>
                    <a:pt x="40" y="320"/>
                  </a:lnTo>
                  <a:lnTo>
                    <a:pt x="40" y="328"/>
                  </a:lnTo>
                  <a:lnTo>
                    <a:pt x="40" y="328"/>
                  </a:lnTo>
                  <a:close/>
                  <a:moveTo>
                    <a:pt x="225" y="336"/>
                  </a:moveTo>
                  <a:lnTo>
                    <a:pt x="225" y="336"/>
                  </a:lnTo>
                  <a:lnTo>
                    <a:pt x="230" y="334"/>
                  </a:lnTo>
                  <a:lnTo>
                    <a:pt x="232" y="332"/>
                  </a:lnTo>
                  <a:lnTo>
                    <a:pt x="234" y="330"/>
                  </a:lnTo>
                  <a:lnTo>
                    <a:pt x="234" y="330"/>
                  </a:lnTo>
                  <a:lnTo>
                    <a:pt x="230" y="330"/>
                  </a:lnTo>
                  <a:lnTo>
                    <a:pt x="228" y="332"/>
                  </a:lnTo>
                  <a:lnTo>
                    <a:pt x="225" y="336"/>
                  </a:lnTo>
                  <a:lnTo>
                    <a:pt x="225" y="336"/>
                  </a:lnTo>
                  <a:close/>
                  <a:moveTo>
                    <a:pt x="24" y="338"/>
                  </a:moveTo>
                  <a:lnTo>
                    <a:pt x="24" y="338"/>
                  </a:lnTo>
                  <a:lnTo>
                    <a:pt x="30" y="336"/>
                  </a:lnTo>
                  <a:lnTo>
                    <a:pt x="36" y="332"/>
                  </a:lnTo>
                  <a:lnTo>
                    <a:pt x="36" y="332"/>
                  </a:lnTo>
                  <a:lnTo>
                    <a:pt x="28" y="334"/>
                  </a:lnTo>
                  <a:lnTo>
                    <a:pt x="26" y="336"/>
                  </a:lnTo>
                  <a:lnTo>
                    <a:pt x="24" y="338"/>
                  </a:lnTo>
                  <a:lnTo>
                    <a:pt x="24" y="338"/>
                  </a:lnTo>
                  <a:close/>
                  <a:moveTo>
                    <a:pt x="61" y="341"/>
                  </a:moveTo>
                  <a:lnTo>
                    <a:pt x="61" y="341"/>
                  </a:lnTo>
                  <a:lnTo>
                    <a:pt x="64" y="340"/>
                  </a:lnTo>
                  <a:lnTo>
                    <a:pt x="68" y="340"/>
                  </a:lnTo>
                  <a:lnTo>
                    <a:pt x="72" y="338"/>
                  </a:lnTo>
                  <a:lnTo>
                    <a:pt x="74" y="334"/>
                  </a:lnTo>
                  <a:lnTo>
                    <a:pt x="74" y="334"/>
                  </a:lnTo>
                  <a:lnTo>
                    <a:pt x="68" y="332"/>
                  </a:lnTo>
                  <a:lnTo>
                    <a:pt x="63" y="334"/>
                  </a:lnTo>
                  <a:lnTo>
                    <a:pt x="61" y="338"/>
                  </a:lnTo>
                  <a:lnTo>
                    <a:pt x="61" y="340"/>
                  </a:lnTo>
                  <a:lnTo>
                    <a:pt x="61" y="341"/>
                  </a:lnTo>
                  <a:lnTo>
                    <a:pt x="61" y="341"/>
                  </a:lnTo>
                  <a:close/>
                  <a:moveTo>
                    <a:pt x="120" y="347"/>
                  </a:moveTo>
                  <a:lnTo>
                    <a:pt x="120" y="347"/>
                  </a:lnTo>
                  <a:lnTo>
                    <a:pt x="133" y="341"/>
                  </a:lnTo>
                  <a:lnTo>
                    <a:pt x="141" y="338"/>
                  </a:lnTo>
                  <a:lnTo>
                    <a:pt x="146" y="334"/>
                  </a:lnTo>
                  <a:lnTo>
                    <a:pt x="146" y="334"/>
                  </a:lnTo>
                  <a:lnTo>
                    <a:pt x="137" y="334"/>
                  </a:lnTo>
                  <a:lnTo>
                    <a:pt x="129" y="336"/>
                  </a:lnTo>
                  <a:lnTo>
                    <a:pt x="124" y="341"/>
                  </a:lnTo>
                  <a:lnTo>
                    <a:pt x="120" y="347"/>
                  </a:lnTo>
                  <a:lnTo>
                    <a:pt x="120" y="347"/>
                  </a:lnTo>
                  <a:close/>
                  <a:moveTo>
                    <a:pt x="152" y="345"/>
                  </a:moveTo>
                  <a:lnTo>
                    <a:pt x="152" y="345"/>
                  </a:lnTo>
                  <a:lnTo>
                    <a:pt x="162" y="341"/>
                  </a:lnTo>
                  <a:lnTo>
                    <a:pt x="165" y="338"/>
                  </a:lnTo>
                  <a:lnTo>
                    <a:pt x="169" y="334"/>
                  </a:lnTo>
                  <a:lnTo>
                    <a:pt x="169" y="334"/>
                  </a:lnTo>
                  <a:lnTo>
                    <a:pt x="165" y="334"/>
                  </a:lnTo>
                  <a:lnTo>
                    <a:pt x="162" y="334"/>
                  </a:lnTo>
                  <a:lnTo>
                    <a:pt x="162" y="334"/>
                  </a:lnTo>
                  <a:lnTo>
                    <a:pt x="156" y="340"/>
                  </a:lnTo>
                  <a:lnTo>
                    <a:pt x="152" y="345"/>
                  </a:lnTo>
                  <a:lnTo>
                    <a:pt x="152" y="345"/>
                  </a:lnTo>
                  <a:close/>
                  <a:moveTo>
                    <a:pt x="186" y="343"/>
                  </a:moveTo>
                  <a:lnTo>
                    <a:pt x="186" y="343"/>
                  </a:lnTo>
                  <a:lnTo>
                    <a:pt x="196" y="340"/>
                  </a:lnTo>
                  <a:lnTo>
                    <a:pt x="204" y="334"/>
                  </a:lnTo>
                  <a:lnTo>
                    <a:pt x="204" y="334"/>
                  </a:lnTo>
                  <a:lnTo>
                    <a:pt x="196" y="332"/>
                  </a:lnTo>
                  <a:lnTo>
                    <a:pt x="192" y="334"/>
                  </a:lnTo>
                  <a:lnTo>
                    <a:pt x="188" y="338"/>
                  </a:lnTo>
                  <a:lnTo>
                    <a:pt x="186" y="343"/>
                  </a:lnTo>
                  <a:lnTo>
                    <a:pt x="186" y="343"/>
                  </a:lnTo>
                  <a:close/>
                  <a:moveTo>
                    <a:pt x="26" y="351"/>
                  </a:moveTo>
                  <a:lnTo>
                    <a:pt x="26" y="351"/>
                  </a:lnTo>
                  <a:lnTo>
                    <a:pt x="36" y="353"/>
                  </a:lnTo>
                  <a:lnTo>
                    <a:pt x="47" y="353"/>
                  </a:lnTo>
                  <a:lnTo>
                    <a:pt x="47" y="353"/>
                  </a:lnTo>
                  <a:lnTo>
                    <a:pt x="45" y="349"/>
                  </a:lnTo>
                  <a:lnTo>
                    <a:pt x="47" y="347"/>
                  </a:lnTo>
                  <a:lnTo>
                    <a:pt x="49" y="341"/>
                  </a:lnTo>
                  <a:lnTo>
                    <a:pt x="51" y="338"/>
                  </a:lnTo>
                  <a:lnTo>
                    <a:pt x="51" y="336"/>
                  </a:lnTo>
                  <a:lnTo>
                    <a:pt x="51" y="334"/>
                  </a:lnTo>
                  <a:lnTo>
                    <a:pt x="51" y="334"/>
                  </a:lnTo>
                  <a:lnTo>
                    <a:pt x="38" y="343"/>
                  </a:lnTo>
                  <a:lnTo>
                    <a:pt x="26" y="351"/>
                  </a:lnTo>
                  <a:lnTo>
                    <a:pt x="26" y="351"/>
                  </a:lnTo>
                  <a:close/>
                  <a:moveTo>
                    <a:pt x="89" y="341"/>
                  </a:moveTo>
                  <a:lnTo>
                    <a:pt x="89" y="341"/>
                  </a:lnTo>
                  <a:lnTo>
                    <a:pt x="91" y="341"/>
                  </a:lnTo>
                  <a:lnTo>
                    <a:pt x="93" y="340"/>
                  </a:lnTo>
                  <a:lnTo>
                    <a:pt x="97" y="336"/>
                  </a:lnTo>
                  <a:lnTo>
                    <a:pt x="97" y="336"/>
                  </a:lnTo>
                  <a:lnTo>
                    <a:pt x="95" y="334"/>
                  </a:lnTo>
                  <a:lnTo>
                    <a:pt x="91" y="336"/>
                  </a:lnTo>
                  <a:lnTo>
                    <a:pt x="89" y="338"/>
                  </a:lnTo>
                  <a:lnTo>
                    <a:pt x="89" y="341"/>
                  </a:lnTo>
                  <a:lnTo>
                    <a:pt x="89" y="341"/>
                  </a:lnTo>
                  <a:close/>
                  <a:moveTo>
                    <a:pt x="82" y="359"/>
                  </a:moveTo>
                  <a:lnTo>
                    <a:pt x="82" y="359"/>
                  </a:lnTo>
                  <a:lnTo>
                    <a:pt x="95" y="359"/>
                  </a:lnTo>
                  <a:lnTo>
                    <a:pt x="101" y="357"/>
                  </a:lnTo>
                  <a:lnTo>
                    <a:pt x="106" y="359"/>
                  </a:lnTo>
                  <a:lnTo>
                    <a:pt x="106" y="359"/>
                  </a:lnTo>
                  <a:lnTo>
                    <a:pt x="106" y="353"/>
                  </a:lnTo>
                  <a:lnTo>
                    <a:pt x="108" y="349"/>
                  </a:lnTo>
                  <a:lnTo>
                    <a:pt x="114" y="340"/>
                  </a:lnTo>
                  <a:lnTo>
                    <a:pt x="114" y="340"/>
                  </a:lnTo>
                  <a:lnTo>
                    <a:pt x="106" y="341"/>
                  </a:lnTo>
                  <a:lnTo>
                    <a:pt x="97" y="347"/>
                  </a:lnTo>
                  <a:lnTo>
                    <a:pt x="89" y="353"/>
                  </a:lnTo>
                  <a:lnTo>
                    <a:pt x="82" y="359"/>
                  </a:lnTo>
                  <a:lnTo>
                    <a:pt x="82" y="359"/>
                  </a:lnTo>
                  <a:close/>
                  <a:moveTo>
                    <a:pt x="185" y="357"/>
                  </a:moveTo>
                  <a:lnTo>
                    <a:pt x="185" y="357"/>
                  </a:lnTo>
                  <a:lnTo>
                    <a:pt x="196" y="357"/>
                  </a:lnTo>
                  <a:lnTo>
                    <a:pt x="196" y="357"/>
                  </a:lnTo>
                  <a:lnTo>
                    <a:pt x="204" y="347"/>
                  </a:lnTo>
                  <a:lnTo>
                    <a:pt x="207" y="343"/>
                  </a:lnTo>
                  <a:lnTo>
                    <a:pt x="207" y="338"/>
                  </a:lnTo>
                  <a:lnTo>
                    <a:pt x="207" y="338"/>
                  </a:lnTo>
                  <a:lnTo>
                    <a:pt x="202" y="343"/>
                  </a:lnTo>
                  <a:lnTo>
                    <a:pt x="196" y="347"/>
                  </a:lnTo>
                  <a:lnTo>
                    <a:pt x="190" y="353"/>
                  </a:lnTo>
                  <a:lnTo>
                    <a:pt x="185" y="357"/>
                  </a:lnTo>
                  <a:lnTo>
                    <a:pt x="185" y="357"/>
                  </a:lnTo>
                  <a:close/>
                  <a:moveTo>
                    <a:pt x="57" y="355"/>
                  </a:moveTo>
                  <a:lnTo>
                    <a:pt x="57" y="355"/>
                  </a:lnTo>
                  <a:lnTo>
                    <a:pt x="68" y="357"/>
                  </a:lnTo>
                  <a:lnTo>
                    <a:pt x="78" y="359"/>
                  </a:lnTo>
                  <a:lnTo>
                    <a:pt x="78" y="359"/>
                  </a:lnTo>
                  <a:lnTo>
                    <a:pt x="76" y="355"/>
                  </a:lnTo>
                  <a:lnTo>
                    <a:pt x="74" y="351"/>
                  </a:lnTo>
                  <a:lnTo>
                    <a:pt x="74" y="345"/>
                  </a:lnTo>
                  <a:lnTo>
                    <a:pt x="72" y="343"/>
                  </a:lnTo>
                  <a:lnTo>
                    <a:pt x="72" y="343"/>
                  </a:lnTo>
                  <a:lnTo>
                    <a:pt x="70" y="347"/>
                  </a:lnTo>
                  <a:lnTo>
                    <a:pt x="64" y="349"/>
                  </a:lnTo>
                  <a:lnTo>
                    <a:pt x="61" y="351"/>
                  </a:lnTo>
                  <a:lnTo>
                    <a:pt x="57" y="355"/>
                  </a:lnTo>
                  <a:lnTo>
                    <a:pt x="57" y="355"/>
                  </a:lnTo>
                  <a:close/>
                  <a:moveTo>
                    <a:pt x="150" y="359"/>
                  </a:moveTo>
                  <a:lnTo>
                    <a:pt x="150" y="359"/>
                  </a:lnTo>
                  <a:lnTo>
                    <a:pt x="160" y="359"/>
                  </a:lnTo>
                  <a:lnTo>
                    <a:pt x="165" y="357"/>
                  </a:lnTo>
                  <a:lnTo>
                    <a:pt x="169" y="351"/>
                  </a:lnTo>
                  <a:lnTo>
                    <a:pt x="173" y="343"/>
                  </a:lnTo>
                  <a:lnTo>
                    <a:pt x="173" y="343"/>
                  </a:lnTo>
                  <a:lnTo>
                    <a:pt x="165" y="345"/>
                  </a:lnTo>
                  <a:lnTo>
                    <a:pt x="160" y="349"/>
                  </a:lnTo>
                  <a:lnTo>
                    <a:pt x="150" y="359"/>
                  </a:lnTo>
                  <a:lnTo>
                    <a:pt x="150" y="359"/>
                  </a:lnTo>
                  <a:close/>
                  <a:moveTo>
                    <a:pt x="122" y="360"/>
                  </a:moveTo>
                  <a:lnTo>
                    <a:pt x="122" y="360"/>
                  </a:lnTo>
                  <a:lnTo>
                    <a:pt x="127" y="359"/>
                  </a:lnTo>
                  <a:lnTo>
                    <a:pt x="131" y="357"/>
                  </a:lnTo>
                  <a:lnTo>
                    <a:pt x="135" y="351"/>
                  </a:lnTo>
                  <a:lnTo>
                    <a:pt x="135" y="351"/>
                  </a:lnTo>
                  <a:lnTo>
                    <a:pt x="131" y="351"/>
                  </a:lnTo>
                  <a:lnTo>
                    <a:pt x="127" y="353"/>
                  </a:lnTo>
                  <a:lnTo>
                    <a:pt x="122" y="360"/>
                  </a:lnTo>
                  <a:lnTo>
                    <a:pt x="122" y="36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50"/>
            <p:cNvSpPr>
              <a:spLocks noEditPoints="1"/>
            </p:cNvSpPr>
            <p:nvPr/>
          </p:nvSpPr>
          <p:spPr bwMode="auto">
            <a:xfrm>
              <a:off x="3524251" y="3430588"/>
              <a:ext cx="381000" cy="584200"/>
            </a:xfrm>
            <a:custGeom>
              <a:avLst/>
              <a:gdLst/>
              <a:ahLst/>
              <a:cxnLst>
                <a:cxn ang="0">
                  <a:pos x="137" y="113"/>
                </a:cxn>
                <a:cxn ang="0">
                  <a:pos x="165" y="25"/>
                </a:cxn>
                <a:cxn ang="0">
                  <a:pos x="238" y="101"/>
                </a:cxn>
                <a:cxn ang="0">
                  <a:pos x="230" y="322"/>
                </a:cxn>
                <a:cxn ang="0">
                  <a:pos x="123" y="349"/>
                </a:cxn>
                <a:cxn ang="0">
                  <a:pos x="59" y="214"/>
                </a:cxn>
                <a:cxn ang="0">
                  <a:pos x="19" y="77"/>
                </a:cxn>
                <a:cxn ang="0">
                  <a:pos x="85" y="0"/>
                </a:cxn>
                <a:cxn ang="0">
                  <a:pos x="57" y="134"/>
                </a:cxn>
                <a:cxn ang="0">
                  <a:pos x="167" y="174"/>
                </a:cxn>
                <a:cxn ang="0">
                  <a:pos x="181" y="322"/>
                </a:cxn>
                <a:cxn ang="0">
                  <a:pos x="224" y="185"/>
                </a:cxn>
                <a:cxn ang="0">
                  <a:pos x="188" y="23"/>
                </a:cxn>
                <a:cxn ang="0">
                  <a:pos x="122" y="124"/>
                </a:cxn>
                <a:cxn ang="0">
                  <a:pos x="85" y="12"/>
                </a:cxn>
                <a:cxn ang="0">
                  <a:pos x="70" y="19"/>
                </a:cxn>
                <a:cxn ang="0">
                  <a:pos x="51" y="57"/>
                </a:cxn>
                <a:cxn ang="0">
                  <a:pos x="43" y="54"/>
                </a:cxn>
                <a:cxn ang="0">
                  <a:pos x="162" y="38"/>
                </a:cxn>
                <a:cxn ang="0">
                  <a:pos x="175" y="52"/>
                </a:cxn>
                <a:cxn ang="0">
                  <a:pos x="162" y="57"/>
                </a:cxn>
                <a:cxn ang="0">
                  <a:pos x="173" y="63"/>
                </a:cxn>
                <a:cxn ang="0">
                  <a:pos x="49" y="75"/>
                </a:cxn>
                <a:cxn ang="0">
                  <a:pos x="32" y="78"/>
                </a:cxn>
                <a:cxn ang="0">
                  <a:pos x="30" y="82"/>
                </a:cxn>
                <a:cxn ang="0">
                  <a:pos x="173" y="82"/>
                </a:cxn>
                <a:cxn ang="0">
                  <a:pos x="40" y="109"/>
                </a:cxn>
                <a:cxn ang="0">
                  <a:pos x="22" y="115"/>
                </a:cxn>
                <a:cxn ang="0">
                  <a:pos x="150" y="84"/>
                </a:cxn>
                <a:cxn ang="0">
                  <a:pos x="28" y="96"/>
                </a:cxn>
                <a:cxn ang="0">
                  <a:pos x="164" y="111"/>
                </a:cxn>
                <a:cxn ang="0">
                  <a:pos x="164" y="111"/>
                </a:cxn>
                <a:cxn ang="0">
                  <a:pos x="49" y="117"/>
                </a:cxn>
                <a:cxn ang="0">
                  <a:pos x="17" y="124"/>
                </a:cxn>
                <a:cxn ang="0">
                  <a:pos x="22" y="168"/>
                </a:cxn>
                <a:cxn ang="0">
                  <a:pos x="17" y="162"/>
                </a:cxn>
                <a:cxn ang="0">
                  <a:pos x="17" y="153"/>
                </a:cxn>
                <a:cxn ang="0">
                  <a:pos x="9" y="191"/>
                </a:cxn>
                <a:cxn ang="0">
                  <a:pos x="7" y="187"/>
                </a:cxn>
                <a:cxn ang="0">
                  <a:pos x="59" y="181"/>
                </a:cxn>
                <a:cxn ang="0">
                  <a:pos x="74" y="198"/>
                </a:cxn>
                <a:cxn ang="0">
                  <a:pos x="83" y="181"/>
                </a:cxn>
                <a:cxn ang="0">
                  <a:pos x="116" y="183"/>
                </a:cxn>
                <a:cxn ang="0">
                  <a:pos x="144" y="198"/>
                </a:cxn>
                <a:cxn ang="0">
                  <a:pos x="125" y="208"/>
                </a:cxn>
                <a:cxn ang="0">
                  <a:pos x="49" y="202"/>
                </a:cxn>
                <a:cxn ang="0">
                  <a:pos x="162" y="202"/>
                </a:cxn>
                <a:cxn ang="0">
                  <a:pos x="133" y="219"/>
                </a:cxn>
                <a:cxn ang="0">
                  <a:pos x="137" y="244"/>
                </a:cxn>
                <a:cxn ang="0">
                  <a:pos x="160" y="219"/>
                </a:cxn>
                <a:cxn ang="0">
                  <a:pos x="158" y="259"/>
                </a:cxn>
                <a:cxn ang="0">
                  <a:pos x="141" y="290"/>
                </a:cxn>
                <a:cxn ang="0">
                  <a:pos x="150" y="279"/>
                </a:cxn>
                <a:cxn ang="0">
                  <a:pos x="137" y="277"/>
                </a:cxn>
                <a:cxn ang="0">
                  <a:pos x="141" y="311"/>
                </a:cxn>
                <a:cxn ang="0">
                  <a:pos x="141" y="311"/>
                </a:cxn>
                <a:cxn ang="0">
                  <a:pos x="160" y="311"/>
                </a:cxn>
                <a:cxn ang="0">
                  <a:pos x="152" y="330"/>
                </a:cxn>
                <a:cxn ang="0">
                  <a:pos x="169" y="349"/>
                </a:cxn>
                <a:cxn ang="0">
                  <a:pos x="177" y="334"/>
                </a:cxn>
                <a:cxn ang="0">
                  <a:pos x="202" y="334"/>
                </a:cxn>
                <a:cxn ang="0">
                  <a:pos x="144" y="359"/>
                </a:cxn>
                <a:cxn ang="0">
                  <a:pos x="143" y="351"/>
                </a:cxn>
              </a:cxnLst>
              <a:rect l="0" t="0" r="r" b="b"/>
              <a:pathLst>
                <a:path w="240" h="368">
                  <a:moveTo>
                    <a:pt x="137" y="12"/>
                  </a:moveTo>
                  <a:lnTo>
                    <a:pt x="137" y="12"/>
                  </a:lnTo>
                  <a:lnTo>
                    <a:pt x="127" y="61"/>
                  </a:lnTo>
                  <a:lnTo>
                    <a:pt x="116" y="111"/>
                  </a:lnTo>
                  <a:lnTo>
                    <a:pt x="116" y="111"/>
                  </a:lnTo>
                  <a:lnTo>
                    <a:pt x="122" y="113"/>
                  </a:lnTo>
                  <a:lnTo>
                    <a:pt x="125" y="113"/>
                  </a:lnTo>
                  <a:lnTo>
                    <a:pt x="131" y="113"/>
                  </a:lnTo>
                  <a:lnTo>
                    <a:pt x="137" y="113"/>
                  </a:lnTo>
                  <a:lnTo>
                    <a:pt x="137" y="113"/>
                  </a:lnTo>
                  <a:lnTo>
                    <a:pt x="139" y="103"/>
                  </a:lnTo>
                  <a:lnTo>
                    <a:pt x="141" y="94"/>
                  </a:lnTo>
                  <a:lnTo>
                    <a:pt x="141" y="73"/>
                  </a:lnTo>
                  <a:lnTo>
                    <a:pt x="143" y="52"/>
                  </a:lnTo>
                  <a:lnTo>
                    <a:pt x="143" y="42"/>
                  </a:lnTo>
                  <a:lnTo>
                    <a:pt x="144" y="35"/>
                  </a:lnTo>
                  <a:lnTo>
                    <a:pt x="144" y="35"/>
                  </a:lnTo>
                  <a:lnTo>
                    <a:pt x="165" y="25"/>
                  </a:lnTo>
                  <a:lnTo>
                    <a:pt x="183" y="16"/>
                  </a:lnTo>
                  <a:lnTo>
                    <a:pt x="183" y="16"/>
                  </a:lnTo>
                  <a:lnTo>
                    <a:pt x="198" y="14"/>
                  </a:lnTo>
                  <a:lnTo>
                    <a:pt x="211" y="14"/>
                  </a:lnTo>
                  <a:lnTo>
                    <a:pt x="224" y="16"/>
                  </a:lnTo>
                  <a:lnTo>
                    <a:pt x="240" y="19"/>
                  </a:lnTo>
                  <a:lnTo>
                    <a:pt x="240" y="19"/>
                  </a:lnTo>
                  <a:lnTo>
                    <a:pt x="240" y="59"/>
                  </a:lnTo>
                  <a:lnTo>
                    <a:pt x="238" y="101"/>
                  </a:lnTo>
                  <a:lnTo>
                    <a:pt x="234" y="145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219"/>
                  </a:lnTo>
                  <a:lnTo>
                    <a:pt x="234" y="248"/>
                  </a:lnTo>
                  <a:lnTo>
                    <a:pt x="234" y="277"/>
                  </a:lnTo>
                  <a:lnTo>
                    <a:pt x="234" y="303"/>
                  </a:lnTo>
                  <a:lnTo>
                    <a:pt x="234" y="303"/>
                  </a:lnTo>
                  <a:lnTo>
                    <a:pt x="230" y="322"/>
                  </a:lnTo>
                  <a:lnTo>
                    <a:pt x="223" y="338"/>
                  </a:lnTo>
                  <a:lnTo>
                    <a:pt x="211" y="353"/>
                  </a:lnTo>
                  <a:lnTo>
                    <a:pt x="200" y="366"/>
                  </a:lnTo>
                  <a:lnTo>
                    <a:pt x="200" y="366"/>
                  </a:lnTo>
                  <a:lnTo>
                    <a:pt x="164" y="368"/>
                  </a:lnTo>
                  <a:lnTo>
                    <a:pt x="144" y="366"/>
                  </a:lnTo>
                  <a:lnTo>
                    <a:pt x="127" y="364"/>
                  </a:lnTo>
                  <a:lnTo>
                    <a:pt x="127" y="364"/>
                  </a:lnTo>
                  <a:lnTo>
                    <a:pt x="123" y="349"/>
                  </a:lnTo>
                  <a:lnTo>
                    <a:pt x="123" y="332"/>
                  </a:lnTo>
                  <a:lnTo>
                    <a:pt x="122" y="298"/>
                  </a:lnTo>
                  <a:lnTo>
                    <a:pt x="123" y="259"/>
                  </a:lnTo>
                  <a:lnTo>
                    <a:pt x="122" y="242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06" y="219"/>
                  </a:lnTo>
                  <a:lnTo>
                    <a:pt x="91" y="218"/>
                  </a:lnTo>
                  <a:lnTo>
                    <a:pt x="59" y="214"/>
                  </a:lnTo>
                  <a:lnTo>
                    <a:pt x="28" y="210"/>
                  </a:lnTo>
                  <a:lnTo>
                    <a:pt x="13" y="208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0" y="185"/>
                  </a:lnTo>
                  <a:lnTo>
                    <a:pt x="1" y="168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19" y="77"/>
                  </a:lnTo>
                  <a:lnTo>
                    <a:pt x="24" y="50"/>
                  </a:lnTo>
                  <a:lnTo>
                    <a:pt x="30" y="35"/>
                  </a:lnTo>
                  <a:lnTo>
                    <a:pt x="30" y="35"/>
                  </a:lnTo>
                  <a:lnTo>
                    <a:pt x="34" y="29"/>
                  </a:lnTo>
                  <a:lnTo>
                    <a:pt x="42" y="23"/>
                  </a:lnTo>
                  <a:lnTo>
                    <a:pt x="55" y="16"/>
                  </a:lnTo>
                  <a:lnTo>
                    <a:pt x="72" y="8"/>
                  </a:lnTo>
                  <a:lnTo>
                    <a:pt x="78" y="4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110" y="6"/>
                  </a:lnTo>
                  <a:lnTo>
                    <a:pt x="137" y="12"/>
                  </a:lnTo>
                  <a:lnTo>
                    <a:pt x="137" y="12"/>
                  </a:lnTo>
                  <a:close/>
                  <a:moveTo>
                    <a:pt x="80" y="16"/>
                  </a:moveTo>
                  <a:lnTo>
                    <a:pt x="80" y="16"/>
                  </a:lnTo>
                  <a:lnTo>
                    <a:pt x="72" y="54"/>
                  </a:lnTo>
                  <a:lnTo>
                    <a:pt x="64" y="94"/>
                  </a:lnTo>
                  <a:lnTo>
                    <a:pt x="57" y="134"/>
                  </a:lnTo>
                  <a:lnTo>
                    <a:pt x="45" y="170"/>
                  </a:lnTo>
                  <a:lnTo>
                    <a:pt x="45" y="170"/>
                  </a:lnTo>
                  <a:lnTo>
                    <a:pt x="70" y="170"/>
                  </a:lnTo>
                  <a:lnTo>
                    <a:pt x="97" y="172"/>
                  </a:lnTo>
                  <a:lnTo>
                    <a:pt x="122" y="176"/>
                  </a:lnTo>
                  <a:lnTo>
                    <a:pt x="144" y="176"/>
                  </a:lnTo>
                  <a:lnTo>
                    <a:pt x="144" y="176"/>
                  </a:lnTo>
                  <a:lnTo>
                    <a:pt x="162" y="174"/>
                  </a:lnTo>
                  <a:lnTo>
                    <a:pt x="167" y="174"/>
                  </a:lnTo>
                  <a:lnTo>
                    <a:pt x="175" y="178"/>
                  </a:lnTo>
                  <a:lnTo>
                    <a:pt x="175" y="178"/>
                  </a:lnTo>
                  <a:lnTo>
                    <a:pt x="173" y="212"/>
                  </a:lnTo>
                  <a:lnTo>
                    <a:pt x="171" y="246"/>
                  </a:lnTo>
                  <a:lnTo>
                    <a:pt x="171" y="280"/>
                  </a:lnTo>
                  <a:lnTo>
                    <a:pt x="169" y="319"/>
                  </a:lnTo>
                  <a:lnTo>
                    <a:pt x="169" y="319"/>
                  </a:lnTo>
                  <a:lnTo>
                    <a:pt x="175" y="320"/>
                  </a:lnTo>
                  <a:lnTo>
                    <a:pt x="181" y="322"/>
                  </a:lnTo>
                  <a:lnTo>
                    <a:pt x="194" y="322"/>
                  </a:lnTo>
                  <a:lnTo>
                    <a:pt x="207" y="320"/>
                  </a:lnTo>
                  <a:lnTo>
                    <a:pt x="221" y="320"/>
                  </a:lnTo>
                  <a:lnTo>
                    <a:pt x="221" y="320"/>
                  </a:lnTo>
                  <a:lnTo>
                    <a:pt x="224" y="301"/>
                  </a:lnTo>
                  <a:lnTo>
                    <a:pt x="224" y="280"/>
                  </a:lnTo>
                  <a:lnTo>
                    <a:pt x="223" y="242"/>
                  </a:lnTo>
                  <a:lnTo>
                    <a:pt x="223" y="242"/>
                  </a:lnTo>
                  <a:lnTo>
                    <a:pt x="224" y="185"/>
                  </a:lnTo>
                  <a:lnTo>
                    <a:pt x="226" y="134"/>
                  </a:lnTo>
                  <a:lnTo>
                    <a:pt x="228" y="80"/>
                  </a:lnTo>
                  <a:lnTo>
                    <a:pt x="228" y="54"/>
                  </a:lnTo>
                  <a:lnTo>
                    <a:pt x="226" y="25"/>
                  </a:lnTo>
                  <a:lnTo>
                    <a:pt x="226" y="25"/>
                  </a:lnTo>
                  <a:lnTo>
                    <a:pt x="217" y="25"/>
                  </a:lnTo>
                  <a:lnTo>
                    <a:pt x="205" y="23"/>
                  </a:lnTo>
                  <a:lnTo>
                    <a:pt x="198" y="23"/>
                  </a:lnTo>
                  <a:lnTo>
                    <a:pt x="188" y="23"/>
                  </a:lnTo>
                  <a:lnTo>
                    <a:pt x="188" y="23"/>
                  </a:lnTo>
                  <a:lnTo>
                    <a:pt x="184" y="50"/>
                  </a:lnTo>
                  <a:lnTo>
                    <a:pt x="184" y="77"/>
                  </a:lnTo>
                  <a:lnTo>
                    <a:pt x="181" y="103"/>
                  </a:lnTo>
                  <a:lnTo>
                    <a:pt x="179" y="115"/>
                  </a:lnTo>
                  <a:lnTo>
                    <a:pt x="175" y="124"/>
                  </a:lnTo>
                  <a:lnTo>
                    <a:pt x="175" y="124"/>
                  </a:lnTo>
                  <a:lnTo>
                    <a:pt x="139" y="126"/>
                  </a:lnTo>
                  <a:lnTo>
                    <a:pt x="122" y="124"/>
                  </a:lnTo>
                  <a:lnTo>
                    <a:pt x="106" y="120"/>
                  </a:lnTo>
                  <a:lnTo>
                    <a:pt x="106" y="120"/>
                  </a:lnTo>
                  <a:lnTo>
                    <a:pt x="116" y="69"/>
                  </a:lnTo>
                  <a:lnTo>
                    <a:pt x="125" y="17"/>
                  </a:lnTo>
                  <a:lnTo>
                    <a:pt x="125" y="17"/>
                  </a:lnTo>
                  <a:lnTo>
                    <a:pt x="112" y="16"/>
                  </a:lnTo>
                  <a:lnTo>
                    <a:pt x="101" y="14"/>
                  </a:lnTo>
                  <a:lnTo>
                    <a:pt x="89" y="12"/>
                  </a:lnTo>
                  <a:lnTo>
                    <a:pt x="85" y="12"/>
                  </a:lnTo>
                  <a:lnTo>
                    <a:pt x="80" y="16"/>
                  </a:lnTo>
                  <a:lnTo>
                    <a:pt x="80" y="16"/>
                  </a:lnTo>
                  <a:close/>
                  <a:moveTo>
                    <a:pt x="36" y="50"/>
                  </a:moveTo>
                  <a:lnTo>
                    <a:pt x="36" y="50"/>
                  </a:lnTo>
                  <a:lnTo>
                    <a:pt x="43" y="42"/>
                  </a:lnTo>
                  <a:lnTo>
                    <a:pt x="53" y="35"/>
                  </a:lnTo>
                  <a:lnTo>
                    <a:pt x="62" y="27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1" y="23"/>
                  </a:lnTo>
                  <a:lnTo>
                    <a:pt x="49" y="29"/>
                  </a:lnTo>
                  <a:lnTo>
                    <a:pt x="40" y="38"/>
                  </a:lnTo>
                  <a:lnTo>
                    <a:pt x="38" y="44"/>
                  </a:lnTo>
                  <a:lnTo>
                    <a:pt x="36" y="50"/>
                  </a:lnTo>
                  <a:lnTo>
                    <a:pt x="36" y="50"/>
                  </a:lnTo>
                  <a:close/>
                  <a:moveTo>
                    <a:pt x="42" y="61"/>
                  </a:moveTo>
                  <a:lnTo>
                    <a:pt x="42" y="61"/>
                  </a:lnTo>
                  <a:lnTo>
                    <a:pt x="51" y="57"/>
                  </a:lnTo>
                  <a:lnTo>
                    <a:pt x="61" y="52"/>
                  </a:lnTo>
                  <a:lnTo>
                    <a:pt x="62" y="50"/>
                  </a:lnTo>
                  <a:lnTo>
                    <a:pt x="64" y="46"/>
                  </a:lnTo>
                  <a:lnTo>
                    <a:pt x="64" y="40"/>
                  </a:lnTo>
                  <a:lnTo>
                    <a:pt x="64" y="36"/>
                  </a:lnTo>
                  <a:lnTo>
                    <a:pt x="64" y="36"/>
                  </a:lnTo>
                  <a:lnTo>
                    <a:pt x="57" y="42"/>
                  </a:lnTo>
                  <a:lnTo>
                    <a:pt x="49" y="48"/>
                  </a:lnTo>
                  <a:lnTo>
                    <a:pt x="43" y="54"/>
                  </a:lnTo>
                  <a:lnTo>
                    <a:pt x="42" y="57"/>
                  </a:lnTo>
                  <a:lnTo>
                    <a:pt x="42" y="61"/>
                  </a:lnTo>
                  <a:lnTo>
                    <a:pt x="42" y="61"/>
                  </a:lnTo>
                  <a:close/>
                  <a:moveTo>
                    <a:pt x="152" y="56"/>
                  </a:moveTo>
                  <a:lnTo>
                    <a:pt x="152" y="56"/>
                  </a:lnTo>
                  <a:lnTo>
                    <a:pt x="158" y="46"/>
                  </a:lnTo>
                  <a:lnTo>
                    <a:pt x="165" y="38"/>
                  </a:lnTo>
                  <a:lnTo>
                    <a:pt x="165" y="38"/>
                  </a:lnTo>
                  <a:lnTo>
                    <a:pt x="162" y="38"/>
                  </a:lnTo>
                  <a:lnTo>
                    <a:pt x="158" y="38"/>
                  </a:lnTo>
                  <a:lnTo>
                    <a:pt x="152" y="42"/>
                  </a:lnTo>
                  <a:lnTo>
                    <a:pt x="150" y="48"/>
                  </a:lnTo>
                  <a:lnTo>
                    <a:pt x="152" y="56"/>
                  </a:lnTo>
                  <a:lnTo>
                    <a:pt x="152" y="56"/>
                  </a:lnTo>
                  <a:close/>
                  <a:moveTo>
                    <a:pt x="162" y="57"/>
                  </a:moveTo>
                  <a:lnTo>
                    <a:pt x="162" y="57"/>
                  </a:lnTo>
                  <a:lnTo>
                    <a:pt x="167" y="56"/>
                  </a:lnTo>
                  <a:lnTo>
                    <a:pt x="175" y="52"/>
                  </a:lnTo>
                  <a:lnTo>
                    <a:pt x="179" y="46"/>
                  </a:lnTo>
                  <a:lnTo>
                    <a:pt x="179" y="42"/>
                  </a:lnTo>
                  <a:lnTo>
                    <a:pt x="177" y="38"/>
                  </a:lnTo>
                  <a:lnTo>
                    <a:pt x="177" y="38"/>
                  </a:lnTo>
                  <a:lnTo>
                    <a:pt x="173" y="44"/>
                  </a:lnTo>
                  <a:lnTo>
                    <a:pt x="167" y="48"/>
                  </a:lnTo>
                  <a:lnTo>
                    <a:pt x="162" y="54"/>
                  </a:lnTo>
                  <a:lnTo>
                    <a:pt x="162" y="56"/>
                  </a:lnTo>
                  <a:lnTo>
                    <a:pt x="162" y="57"/>
                  </a:lnTo>
                  <a:lnTo>
                    <a:pt x="162" y="57"/>
                  </a:lnTo>
                  <a:close/>
                  <a:moveTo>
                    <a:pt x="167" y="71"/>
                  </a:moveTo>
                  <a:lnTo>
                    <a:pt x="167" y="71"/>
                  </a:lnTo>
                  <a:lnTo>
                    <a:pt x="169" y="69"/>
                  </a:lnTo>
                  <a:lnTo>
                    <a:pt x="171" y="69"/>
                  </a:lnTo>
                  <a:lnTo>
                    <a:pt x="173" y="69"/>
                  </a:lnTo>
                  <a:lnTo>
                    <a:pt x="173" y="69"/>
                  </a:lnTo>
                  <a:lnTo>
                    <a:pt x="173" y="65"/>
                  </a:lnTo>
                  <a:lnTo>
                    <a:pt x="173" y="63"/>
                  </a:lnTo>
                  <a:lnTo>
                    <a:pt x="173" y="63"/>
                  </a:lnTo>
                  <a:lnTo>
                    <a:pt x="173" y="63"/>
                  </a:lnTo>
                  <a:lnTo>
                    <a:pt x="171" y="65"/>
                  </a:lnTo>
                  <a:lnTo>
                    <a:pt x="169" y="67"/>
                  </a:lnTo>
                  <a:lnTo>
                    <a:pt x="167" y="67"/>
                  </a:lnTo>
                  <a:lnTo>
                    <a:pt x="167" y="71"/>
                  </a:lnTo>
                  <a:lnTo>
                    <a:pt x="167" y="71"/>
                  </a:lnTo>
                  <a:close/>
                  <a:moveTo>
                    <a:pt x="49" y="75"/>
                  </a:moveTo>
                  <a:lnTo>
                    <a:pt x="49" y="75"/>
                  </a:lnTo>
                  <a:lnTo>
                    <a:pt x="57" y="73"/>
                  </a:lnTo>
                  <a:lnTo>
                    <a:pt x="61" y="67"/>
                  </a:lnTo>
                  <a:lnTo>
                    <a:pt x="61" y="67"/>
                  </a:lnTo>
                  <a:lnTo>
                    <a:pt x="55" y="69"/>
                  </a:lnTo>
                  <a:lnTo>
                    <a:pt x="49" y="75"/>
                  </a:lnTo>
                  <a:lnTo>
                    <a:pt x="49" y="75"/>
                  </a:lnTo>
                  <a:close/>
                  <a:moveTo>
                    <a:pt x="30" y="82"/>
                  </a:moveTo>
                  <a:lnTo>
                    <a:pt x="30" y="82"/>
                  </a:lnTo>
                  <a:lnTo>
                    <a:pt x="32" y="78"/>
                  </a:lnTo>
                  <a:lnTo>
                    <a:pt x="34" y="77"/>
                  </a:lnTo>
                  <a:lnTo>
                    <a:pt x="36" y="75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0" y="73"/>
                  </a:lnTo>
                  <a:lnTo>
                    <a:pt x="30" y="73"/>
                  </a:lnTo>
                  <a:lnTo>
                    <a:pt x="28" y="77"/>
                  </a:lnTo>
                  <a:lnTo>
                    <a:pt x="28" y="80"/>
                  </a:lnTo>
                  <a:lnTo>
                    <a:pt x="30" y="82"/>
                  </a:lnTo>
                  <a:lnTo>
                    <a:pt x="30" y="82"/>
                  </a:lnTo>
                  <a:close/>
                  <a:moveTo>
                    <a:pt x="160" y="96"/>
                  </a:moveTo>
                  <a:lnTo>
                    <a:pt x="160" y="96"/>
                  </a:lnTo>
                  <a:lnTo>
                    <a:pt x="164" y="94"/>
                  </a:lnTo>
                  <a:lnTo>
                    <a:pt x="169" y="92"/>
                  </a:lnTo>
                  <a:lnTo>
                    <a:pt x="173" y="88"/>
                  </a:lnTo>
                  <a:lnTo>
                    <a:pt x="173" y="86"/>
                  </a:lnTo>
                  <a:lnTo>
                    <a:pt x="173" y="82"/>
                  </a:lnTo>
                  <a:lnTo>
                    <a:pt x="173" y="82"/>
                  </a:lnTo>
                  <a:lnTo>
                    <a:pt x="169" y="88"/>
                  </a:lnTo>
                  <a:lnTo>
                    <a:pt x="165" y="90"/>
                  </a:lnTo>
                  <a:lnTo>
                    <a:pt x="162" y="94"/>
                  </a:lnTo>
                  <a:lnTo>
                    <a:pt x="160" y="96"/>
                  </a:lnTo>
                  <a:lnTo>
                    <a:pt x="160" y="96"/>
                  </a:lnTo>
                  <a:close/>
                  <a:moveTo>
                    <a:pt x="22" y="115"/>
                  </a:moveTo>
                  <a:lnTo>
                    <a:pt x="22" y="115"/>
                  </a:lnTo>
                  <a:lnTo>
                    <a:pt x="32" y="113"/>
                  </a:lnTo>
                  <a:lnTo>
                    <a:pt x="40" y="109"/>
                  </a:lnTo>
                  <a:lnTo>
                    <a:pt x="55" y="101"/>
                  </a:lnTo>
                  <a:lnTo>
                    <a:pt x="55" y="101"/>
                  </a:lnTo>
                  <a:lnTo>
                    <a:pt x="57" y="94"/>
                  </a:lnTo>
                  <a:lnTo>
                    <a:pt x="57" y="84"/>
                  </a:lnTo>
                  <a:lnTo>
                    <a:pt x="57" y="84"/>
                  </a:lnTo>
                  <a:lnTo>
                    <a:pt x="40" y="99"/>
                  </a:lnTo>
                  <a:lnTo>
                    <a:pt x="30" y="107"/>
                  </a:lnTo>
                  <a:lnTo>
                    <a:pt x="22" y="115"/>
                  </a:lnTo>
                  <a:lnTo>
                    <a:pt x="22" y="115"/>
                  </a:lnTo>
                  <a:close/>
                  <a:moveTo>
                    <a:pt x="152" y="92"/>
                  </a:moveTo>
                  <a:lnTo>
                    <a:pt x="152" y="92"/>
                  </a:lnTo>
                  <a:lnTo>
                    <a:pt x="152" y="88"/>
                  </a:lnTo>
                  <a:lnTo>
                    <a:pt x="154" y="88"/>
                  </a:lnTo>
                  <a:lnTo>
                    <a:pt x="154" y="86"/>
                  </a:lnTo>
                  <a:lnTo>
                    <a:pt x="154" y="84"/>
                  </a:lnTo>
                  <a:lnTo>
                    <a:pt x="154" y="84"/>
                  </a:lnTo>
                  <a:lnTo>
                    <a:pt x="150" y="84"/>
                  </a:lnTo>
                  <a:lnTo>
                    <a:pt x="150" y="84"/>
                  </a:lnTo>
                  <a:lnTo>
                    <a:pt x="150" y="88"/>
                  </a:lnTo>
                  <a:lnTo>
                    <a:pt x="150" y="90"/>
                  </a:lnTo>
                  <a:lnTo>
                    <a:pt x="152" y="92"/>
                  </a:lnTo>
                  <a:lnTo>
                    <a:pt x="152" y="92"/>
                  </a:lnTo>
                  <a:close/>
                  <a:moveTo>
                    <a:pt x="22" y="99"/>
                  </a:moveTo>
                  <a:lnTo>
                    <a:pt x="22" y="99"/>
                  </a:lnTo>
                  <a:lnTo>
                    <a:pt x="26" y="97"/>
                  </a:lnTo>
                  <a:lnTo>
                    <a:pt x="28" y="96"/>
                  </a:lnTo>
                  <a:lnTo>
                    <a:pt x="28" y="96"/>
                  </a:lnTo>
                  <a:lnTo>
                    <a:pt x="26" y="94"/>
                  </a:lnTo>
                  <a:lnTo>
                    <a:pt x="24" y="92"/>
                  </a:lnTo>
                  <a:lnTo>
                    <a:pt x="24" y="92"/>
                  </a:lnTo>
                  <a:lnTo>
                    <a:pt x="24" y="94"/>
                  </a:lnTo>
                  <a:lnTo>
                    <a:pt x="24" y="96"/>
                  </a:lnTo>
                  <a:lnTo>
                    <a:pt x="22" y="99"/>
                  </a:lnTo>
                  <a:lnTo>
                    <a:pt x="22" y="99"/>
                  </a:lnTo>
                  <a:close/>
                  <a:moveTo>
                    <a:pt x="164" y="111"/>
                  </a:moveTo>
                  <a:lnTo>
                    <a:pt x="164" y="111"/>
                  </a:lnTo>
                  <a:lnTo>
                    <a:pt x="167" y="111"/>
                  </a:lnTo>
                  <a:lnTo>
                    <a:pt x="171" y="109"/>
                  </a:lnTo>
                  <a:lnTo>
                    <a:pt x="173" y="107"/>
                  </a:lnTo>
                  <a:lnTo>
                    <a:pt x="173" y="101"/>
                  </a:lnTo>
                  <a:lnTo>
                    <a:pt x="173" y="101"/>
                  </a:lnTo>
                  <a:lnTo>
                    <a:pt x="169" y="103"/>
                  </a:lnTo>
                  <a:lnTo>
                    <a:pt x="167" y="105"/>
                  </a:lnTo>
                  <a:lnTo>
                    <a:pt x="164" y="111"/>
                  </a:lnTo>
                  <a:lnTo>
                    <a:pt x="164" y="111"/>
                  </a:lnTo>
                  <a:close/>
                  <a:moveTo>
                    <a:pt x="26" y="136"/>
                  </a:moveTo>
                  <a:lnTo>
                    <a:pt x="26" y="136"/>
                  </a:lnTo>
                  <a:lnTo>
                    <a:pt x="30" y="136"/>
                  </a:lnTo>
                  <a:lnTo>
                    <a:pt x="34" y="136"/>
                  </a:lnTo>
                  <a:lnTo>
                    <a:pt x="42" y="132"/>
                  </a:lnTo>
                  <a:lnTo>
                    <a:pt x="47" y="124"/>
                  </a:lnTo>
                  <a:lnTo>
                    <a:pt x="49" y="120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26" y="136"/>
                  </a:lnTo>
                  <a:lnTo>
                    <a:pt x="26" y="136"/>
                  </a:lnTo>
                  <a:close/>
                  <a:moveTo>
                    <a:pt x="17" y="139"/>
                  </a:moveTo>
                  <a:lnTo>
                    <a:pt x="17" y="139"/>
                  </a:lnTo>
                  <a:lnTo>
                    <a:pt x="21" y="132"/>
                  </a:lnTo>
                  <a:lnTo>
                    <a:pt x="26" y="124"/>
                  </a:lnTo>
                  <a:lnTo>
                    <a:pt x="26" y="124"/>
                  </a:lnTo>
                  <a:lnTo>
                    <a:pt x="21" y="124"/>
                  </a:lnTo>
                  <a:lnTo>
                    <a:pt x="17" y="124"/>
                  </a:lnTo>
                  <a:lnTo>
                    <a:pt x="17" y="124"/>
                  </a:lnTo>
                  <a:lnTo>
                    <a:pt x="17" y="128"/>
                  </a:lnTo>
                  <a:lnTo>
                    <a:pt x="15" y="132"/>
                  </a:lnTo>
                  <a:lnTo>
                    <a:pt x="15" y="136"/>
                  </a:lnTo>
                  <a:lnTo>
                    <a:pt x="17" y="139"/>
                  </a:lnTo>
                  <a:lnTo>
                    <a:pt x="17" y="139"/>
                  </a:lnTo>
                  <a:close/>
                  <a:moveTo>
                    <a:pt x="9" y="172"/>
                  </a:moveTo>
                  <a:lnTo>
                    <a:pt x="9" y="172"/>
                  </a:lnTo>
                  <a:lnTo>
                    <a:pt x="22" y="168"/>
                  </a:lnTo>
                  <a:lnTo>
                    <a:pt x="32" y="160"/>
                  </a:lnTo>
                  <a:lnTo>
                    <a:pt x="38" y="157"/>
                  </a:lnTo>
                  <a:lnTo>
                    <a:pt x="42" y="151"/>
                  </a:lnTo>
                  <a:lnTo>
                    <a:pt x="43" y="145"/>
                  </a:lnTo>
                  <a:lnTo>
                    <a:pt x="45" y="139"/>
                  </a:lnTo>
                  <a:lnTo>
                    <a:pt x="45" y="139"/>
                  </a:lnTo>
                  <a:lnTo>
                    <a:pt x="36" y="147"/>
                  </a:lnTo>
                  <a:lnTo>
                    <a:pt x="26" y="155"/>
                  </a:lnTo>
                  <a:lnTo>
                    <a:pt x="17" y="162"/>
                  </a:lnTo>
                  <a:lnTo>
                    <a:pt x="9" y="172"/>
                  </a:lnTo>
                  <a:lnTo>
                    <a:pt x="9" y="172"/>
                  </a:lnTo>
                  <a:close/>
                  <a:moveTo>
                    <a:pt x="11" y="155"/>
                  </a:moveTo>
                  <a:lnTo>
                    <a:pt x="11" y="155"/>
                  </a:lnTo>
                  <a:lnTo>
                    <a:pt x="13" y="155"/>
                  </a:lnTo>
                  <a:lnTo>
                    <a:pt x="13" y="155"/>
                  </a:lnTo>
                  <a:lnTo>
                    <a:pt x="15" y="153"/>
                  </a:lnTo>
                  <a:lnTo>
                    <a:pt x="17" y="153"/>
                  </a:lnTo>
                  <a:lnTo>
                    <a:pt x="17" y="153"/>
                  </a:lnTo>
                  <a:lnTo>
                    <a:pt x="15" y="149"/>
                  </a:lnTo>
                  <a:lnTo>
                    <a:pt x="13" y="147"/>
                  </a:lnTo>
                  <a:lnTo>
                    <a:pt x="13" y="147"/>
                  </a:lnTo>
                  <a:lnTo>
                    <a:pt x="13" y="149"/>
                  </a:lnTo>
                  <a:lnTo>
                    <a:pt x="11" y="151"/>
                  </a:lnTo>
                  <a:lnTo>
                    <a:pt x="11" y="153"/>
                  </a:lnTo>
                  <a:lnTo>
                    <a:pt x="11" y="155"/>
                  </a:lnTo>
                  <a:lnTo>
                    <a:pt x="11" y="155"/>
                  </a:lnTo>
                  <a:close/>
                  <a:moveTo>
                    <a:pt x="9" y="191"/>
                  </a:moveTo>
                  <a:lnTo>
                    <a:pt x="9" y="191"/>
                  </a:lnTo>
                  <a:lnTo>
                    <a:pt x="11" y="187"/>
                  </a:lnTo>
                  <a:lnTo>
                    <a:pt x="13" y="185"/>
                  </a:lnTo>
                  <a:lnTo>
                    <a:pt x="17" y="183"/>
                  </a:lnTo>
                  <a:lnTo>
                    <a:pt x="17" y="179"/>
                  </a:lnTo>
                  <a:lnTo>
                    <a:pt x="17" y="179"/>
                  </a:lnTo>
                  <a:lnTo>
                    <a:pt x="13" y="179"/>
                  </a:lnTo>
                  <a:lnTo>
                    <a:pt x="9" y="183"/>
                  </a:lnTo>
                  <a:lnTo>
                    <a:pt x="7" y="187"/>
                  </a:lnTo>
                  <a:lnTo>
                    <a:pt x="9" y="191"/>
                  </a:lnTo>
                  <a:lnTo>
                    <a:pt x="9" y="191"/>
                  </a:lnTo>
                  <a:close/>
                  <a:moveTo>
                    <a:pt x="42" y="195"/>
                  </a:moveTo>
                  <a:lnTo>
                    <a:pt x="42" y="195"/>
                  </a:lnTo>
                  <a:lnTo>
                    <a:pt x="57" y="189"/>
                  </a:lnTo>
                  <a:lnTo>
                    <a:pt x="62" y="185"/>
                  </a:lnTo>
                  <a:lnTo>
                    <a:pt x="68" y="181"/>
                  </a:lnTo>
                  <a:lnTo>
                    <a:pt x="68" y="181"/>
                  </a:lnTo>
                  <a:lnTo>
                    <a:pt x="59" y="181"/>
                  </a:lnTo>
                  <a:lnTo>
                    <a:pt x="51" y="183"/>
                  </a:lnTo>
                  <a:lnTo>
                    <a:pt x="45" y="187"/>
                  </a:lnTo>
                  <a:lnTo>
                    <a:pt x="42" y="195"/>
                  </a:lnTo>
                  <a:lnTo>
                    <a:pt x="42" y="195"/>
                  </a:lnTo>
                  <a:close/>
                  <a:moveTo>
                    <a:pt x="83" y="181"/>
                  </a:moveTo>
                  <a:lnTo>
                    <a:pt x="83" y="181"/>
                  </a:lnTo>
                  <a:lnTo>
                    <a:pt x="82" y="187"/>
                  </a:lnTo>
                  <a:lnTo>
                    <a:pt x="78" y="191"/>
                  </a:lnTo>
                  <a:lnTo>
                    <a:pt x="74" y="198"/>
                  </a:lnTo>
                  <a:lnTo>
                    <a:pt x="74" y="198"/>
                  </a:lnTo>
                  <a:lnTo>
                    <a:pt x="93" y="193"/>
                  </a:lnTo>
                  <a:lnTo>
                    <a:pt x="103" y="189"/>
                  </a:lnTo>
                  <a:lnTo>
                    <a:pt x="108" y="181"/>
                  </a:lnTo>
                  <a:lnTo>
                    <a:pt x="108" y="181"/>
                  </a:lnTo>
                  <a:lnTo>
                    <a:pt x="103" y="181"/>
                  </a:lnTo>
                  <a:lnTo>
                    <a:pt x="97" y="181"/>
                  </a:lnTo>
                  <a:lnTo>
                    <a:pt x="91" y="181"/>
                  </a:lnTo>
                  <a:lnTo>
                    <a:pt x="83" y="181"/>
                  </a:lnTo>
                  <a:lnTo>
                    <a:pt x="83" y="181"/>
                  </a:lnTo>
                  <a:close/>
                  <a:moveTo>
                    <a:pt x="104" y="200"/>
                  </a:moveTo>
                  <a:lnTo>
                    <a:pt x="104" y="200"/>
                  </a:lnTo>
                  <a:lnTo>
                    <a:pt x="120" y="193"/>
                  </a:lnTo>
                  <a:lnTo>
                    <a:pt x="133" y="185"/>
                  </a:lnTo>
                  <a:lnTo>
                    <a:pt x="133" y="185"/>
                  </a:lnTo>
                  <a:lnTo>
                    <a:pt x="125" y="183"/>
                  </a:lnTo>
                  <a:lnTo>
                    <a:pt x="116" y="183"/>
                  </a:lnTo>
                  <a:lnTo>
                    <a:pt x="116" y="183"/>
                  </a:lnTo>
                  <a:lnTo>
                    <a:pt x="116" y="187"/>
                  </a:lnTo>
                  <a:lnTo>
                    <a:pt x="116" y="189"/>
                  </a:lnTo>
                  <a:lnTo>
                    <a:pt x="112" y="193"/>
                  </a:lnTo>
                  <a:lnTo>
                    <a:pt x="106" y="195"/>
                  </a:lnTo>
                  <a:lnTo>
                    <a:pt x="104" y="200"/>
                  </a:lnTo>
                  <a:lnTo>
                    <a:pt x="104" y="200"/>
                  </a:lnTo>
                  <a:close/>
                  <a:moveTo>
                    <a:pt x="125" y="208"/>
                  </a:moveTo>
                  <a:lnTo>
                    <a:pt x="125" y="208"/>
                  </a:lnTo>
                  <a:lnTo>
                    <a:pt x="144" y="198"/>
                  </a:lnTo>
                  <a:lnTo>
                    <a:pt x="154" y="191"/>
                  </a:lnTo>
                  <a:lnTo>
                    <a:pt x="160" y="183"/>
                  </a:lnTo>
                  <a:lnTo>
                    <a:pt x="160" y="183"/>
                  </a:lnTo>
                  <a:lnTo>
                    <a:pt x="154" y="183"/>
                  </a:lnTo>
                  <a:lnTo>
                    <a:pt x="148" y="185"/>
                  </a:lnTo>
                  <a:lnTo>
                    <a:pt x="139" y="191"/>
                  </a:lnTo>
                  <a:lnTo>
                    <a:pt x="131" y="200"/>
                  </a:lnTo>
                  <a:lnTo>
                    <a:pt x="125" y="208"/>
                  </a:lnTo>
                  <a:lnTo>
                    <a:pt x="125" y="208"/>
                  </a:lnTo>
                  <a:close/>
                  <a:moveTo>
                    <a:pt x="49" y="202"/>
                  </a:moveTo>
                  <a:lnTo>
                    <a:pt x="49" y="202"/>
                  </a:lnTo>
                  <a:lnTo>
                    <a:pt x="57" y="202"/>
                  </a:lnTo>
                  <a:lnTo>
                    <a:pt x="57" y="202"/>
                  </a:lnTo>
                  <a:lnTo>
                    <a:pt x="59" y="198"/>
                  </a:lnTo>
                  <a:lnTo>
                    <a:pt x="59" y="197"/>
                  </a:lnTo>
                  <a:lnTo>
                    <a:pt x="59" y="197"/>
                  </a:lnTo>
                  <a:lnTo>
                    <a:pt x="55" y="198"/>
                  </a:lnTo>
                  <a:lnTo>
                    <a:pt x="49" y="202"/>
                  </a:lnTo>
                  <a:lnTo>
                    <a:pt x="49" y="202"/>
                  </a:lnTo>
                  <a:close/>
                  <a:moveTo>
                    <a:pt x="144" y="216"/>
                  </a:moveTo>
                  <a:lnTo>
                    <a:pt x="144" y="216"/>
                  </a:lnTo>
                  <a:lnTo>
                    <a:pt x="148" y="214"/>
                  </a:lnTo>
                  <a:lnTo>
                    <a:pt x="152" y="212"/>
                  </a:lnTo>
                  <a:lnTo>
                    <a:pt x="156" y="208"/>
                  </a:lnTo>
                  <a:lnTo>
                    <a:pt x="162" y="206"/>
                  </a:lnTo>
                  <a:lnTo>
                    <a:pt x="162" y="206"/>
                  </a:lnTo>
                  <a:lnTo>
                    <a:pt x="162" y="202"/>
                  </a:lnTo>
                  <a:lnTo>
                    <a:pt x="160" y="200"/>
                  </a:lnTo>
                  <a:lnTo>
                    <a:pt x="158" y="200"/>
                  </a:lnTo>
                  <a:lnTo>
                    <a:pt x="158" y="200"/>
                  </a:lnTo>
                  <a:lnTo>
                    <a:pt x="156" y="206"/>
                  </a:lnTo>
                  <a:lnTo>
                    <a:pt x="152" y="210"/>
                  </a:lnTo>
                  <a:lnTo>
                    <a:pt x="144" y="216"/>
                  </a:lnTo>
                  <a:lnTo>
                    <a:pt x="144" y="216"/>
                  </a:lnTo>
                  <a:close/>
                  <a:moveTo>
                    <a:pt x="133" y="219"/>
                  </a:moveTo>
                  <a:lnTo>
                    <a:pt x="133" y="219"/>
                  </a:lnTo>
                  <a:lnTo>
                    <a:pt x="135" y="214"/>
                  </a:lnTo>
                  <a:lnTo>
                    <a:pt x="139" y="210"/>
                  </a:lnTo>
                  <a:lnTo>
                    <a:pt x="139" y="210"/>
                  </a:lnTo>
                  <a:lnTo>
                    <a:pt x="135" y="212"/>
                  </a:lnTo>
                  <a:lnTo>
                    <a:pt x="131" y="214"/>
                  </a:lnTo>
                  <a:lnTo>
                    <a:pt x="131" y="216"/>
                  </a:lnTo>
                  <a:lnTo>
                    <a:pt x="133" y="219"/>
                  </a:lnTo>
                  <a:lnTo>
                    <a:pt x="133" y="219"/>
                  </a:lnTo>
                  <a:close/>
                  <a:moveTo>
                    <a:pt x="137" y="244"/>
                  </a:moveTo>
                  <a:lnTo>
                    <a:pt x="137" y="244"/>
                  </a:lnTo>
                  <a:lnTo>
                    <a:pt x="144" y="240"/>
                  </a:lnTo>
                  <a:lnTo>
                    <a:pt x="148" y="239"/>
                  </a:lnTo>
                  <a:lnTo>
                    <a:pt x="160" y="233"/>
                  </a:lnTo>
                  <a:lnTo>
                    <a:pt x="160" y="233"/>
                  </a:lnTo>
                  <a:lnTo>
                    <a:pt x="162" y="225"/>
                  </a:lnTo>
                  <a:lnTo>
                    <a:pt x="162" y="223"/>
                  </a:lnTo>
                  <a:lnTo>
                    <a:pt x="160" y="219"/>
                  </a:lnTo>
                  <a:lnTo>
                    <a:pt x="160" y="219"/>
                  </a:lnTo>
                  <a:lnTo>
                    <a:pt x="154" y="225"/>
                  </a:lnTo>
                  <a:lnTo>
                    <a:pt x="148" y="231"/>
                  </a:lnTo>
                  <a:lnTo>
                    <a:pt x="141" y="237"/>
                  </a:lnTo>
                  <a:lnTo>
                    <a:pt x="137" y="244"/>
                  </a:lnTo>
                  <a:lnTo>
                    <a:pt x="137" y="244"/>
                  </a:lnTo>
                  <a:close/>
                  <a:moveTo>
                    <a:pt x="139" y="267"/>
                  </a:moveTo>
                  <a:lnTo>
                    <a:pt x="139" y="267"/>
                  </a:lnTo>
                  <a:lnTo>
                    <a:pt x="148" y="263"/>
                  </a:lnTo>
                  <a:lnTo>
                    <a:pt x="158" y="259"/>
                  </a:lnTo>
                  <a:lnTo>
                    <a:pt x="160" y="256"/>
                  </a:lnTo>
                  <a:lnTo>
                    <a:pt x="162" y="252"/>
                  </a:lnTo>
                  <a:lnTo>
                    <a:pt x="162" y="248"/>
                  </a:lnTo>
                  <a:lnTo>
                    <a:pt x="160" y="242"/>
                  </a:lnTo>
                  <a:lnTo>
                    <a:pt x="160" y="242"/>
                  </a:lnTo>
                  <a:lnTo>
                    <a:pt x="148" y="254"/>
                  </a:lnTo>
                  <a:lnTo>
                    <a:pt x="139" y="267"/>
                  </a:lnTo>
                  <a:lnTo>
                    <a:pt x="139" y="267"/>
                  </a:lnTo>
                  <a:close/>
                  <a:moveTo>
                    <a:pt x="141" y="290"/>
                  </a:moveTo>
                  <a:lnTo>
                    <a:pt x="141" y="290"/>
                  </a:lnTo>
                  <a:lnTo>
                    <a:pt x="164" y="280"/>
                  </a:lnTo>
                  <a:lnTo>
                    <a:pt x="164" y="280"/>
                  </a:lnTo>
                  <a:lnTo>
                    <a:pt x="162" y="273"/>
                  </a:lnTo>
                  <a:lnTo>
                    <a:pt x="162" y="269"/>
                  </a:lnTo>
                  <a:lnTo>
                    <a:pt x="160" y="267"/>
                  </a:lnTo>
                  <a:lnTo>
                    <a:pt x="160" y="267"/>
                  </a:lnTo>
                  <a:lnTo>
                    <a:pt x="154" y="275"/>
                  </a:lnTo>
                  <a:lnTo>
                    <a:pt x="150" y="279"/>
                  </a:lnTo>
                  <a:lnTo>
                    <a:pt x="144" y="284"/>
                  </a:lnTo>
                  <a:lnTo>
                    <a:pt x="141" y="290"/>
                  </a:lnTo>
                  <a:lnTo>
                    <a:pt x="141" y="290"/>
                  </a:lnTo>
                  <a:close/>
                  <a:moveTo>
                    <a:pt x="133" y="284"/>
                  </a:moveTo>
                  <a:lnTo>
                    <a:pt x="133" y="284"/>
                  </a:lnTo>
                  <a:lnTo>
                    <a:pt x="135" y="282"/>
                  </a:lnTo>
                  <a:lnTo>
                    <a:pt x="135" y="280"/>
                  </a:lnTo>
                  <a:lnTo>
                    <a:pt x="137" y="279"/>
                  </a:lnTo>
                  <a:lnTo>
                    <a:pt x="137" y="277"/>
                  </a:lnTo>
                  <a:lnTo>
                    <a:pt x="137" y="277"/>
                  </a:lnTo>
                  <a:lnTo>
                    <a:pt x="135" y="275"/>
                  </a:lnTo>
                  <a:lnTo>
                    <a:pt x="131" y="275"/>
                  </a:lnTo>
                  <a:lnTo>
                    <a:pt x="131" y="275"/>
                  </a:lnTo>
                  <a:lnTo>
                    <a:pt x="131" y="280"/>
                  </a:lnTo>
                  <a:lnTo>
                    <a:pt x="131" y="282"/>
                  </a:lnTo>
                  <a:lnTo>
                    <a:pt x="133" y="284"/>
                  </a:lnTo>
                  <a:lnTo>
                    <a:pt x="133" y="284"/>
                  </a:lnTo>
                  <a:close/>
                  <a:moveTo>
                    <a:pt x="141" y="311"/>
                  </a:moveTo>
                  <a:lnTo>
                    <a:pt x="141" y="311"/>
                  </a:lnTo>
                  <a:lnTo>
                    <a:pt x="148" y="305"/>
                  </a:lnTo>
                  <a:lnTo>
                    <a:pt x="160" y="301"/>
                  </a:lnTo>
                  <a:lnTo>
                    <a:pt x="160" y="301"/>
                  </a:lnTo>
                  <a:lnTo>
                    <a:pt x="160" y="294"/>
                  </a:lnTo>
                  <a:lnTo>
                    <a:pt x="160" y="294"/>
                  </a:lnTo>
                  <a:lnTo>
                    <a:pt x="148" y="301"/>
                  </a:lnTo>
                  <a:lnTo>
                    <a:pt x="143" y="307"/>
                  </a:lnTo>
                  <a:lnTo>
                    <a:pt x="141" y="311"/>
                  </a:lnTo>
                  <a:lnTo>
                    <a:pt x="141" y="311"/>
                  </a:lnTo>
                  <a:close/>
                  <a:moveTo>
                    <a:pt x="150" y="334"/>
                  </a:moveTo>
                  <a:lnTo>
                    <a:pt x="150" y="334"/>
                  </a:lnTo>
                  <a:lnTo>
                    <a:pt x="154" y="330"/>
                  </a:lnTo>
                  <a:lnTo>
                    <a:pt x="156" y="328"/>
                  </a:lnTo>
                  <a:lnTo>
                    <a:pt x="160" y="328"/>
                  </a:lnTo>
                  <a:lnTo>
                    <a:pt x="160" y="328"/>
                  </a:lnTo>
                  <a:lnTo>
                    <a:pt x="160" y="311"/>
                  </a:lnTo>
                  <a:lnTo>
                    <a:pt x="160" y="311"/>
                  </a:lnTo>
                  <a:lnTo>
                    <a:pt x="154" y="315"/>
                  </a:lnTo>
                  <a:lnTo>
                    <a:pt x="152" y="319"/>
                  </a:lnTo>
                  <a:lnTo>
                    <a:pt x="152" y="319"/>
                  </a:lnTo>
                  <a:lnTo>
                    <a:pt x="156" y="320"/>
                  </a:lnTo>
                  <a:lnTo>
                    <a:pt x="158" y="320"/>
                  </a:lnTo>
                  <a:lnTo>
                    <a:pt x="158" y="324"/>
                  </a:lnTo>
                  <a:lnTo>
                    <a:pt x="158" y="324"/>
                  </a:lnTo>
                  <a:lnTo>
                    <a:pt x="156" y="326"/>
                  </a:lnTo>
                  <a:lnTo>
                    <a:pt x="152" y="330"/>
                  </a:lnTo>
                  <a:lnTo>
                    <a:pt x="150" y="332"/>
                  </a:lnTo>
                  <a:lnTo>
                    <a:pt x="150" y="334"/>
                  </a:lnTo>
                  <a:lnTo>
                    <a:pt x="150" y="334"/>
                  </a:lnTo>
                  <a:close/>
                  <a:moveTo>
                    <a:pt x="177" y="334"/>
                  </a:moveTo>
                  <a:lnTo>
                    <a:pt x="177" y="334"/>
                  </a:lnTo>
                  <a:lnTo>
                    <a:pt x="177" y="338"/>
                  </a:lnTo>
                  <a:lnTo>
                    <a:pt x="173" y="341"/>
                  </a:lnTo>
                  <a:lnTo>
                    <a:pt x="169" y="345"/>
                  </a:lnTo>
                  <a:lnTo>
                    <a:pt x="169" y="349"/>
                  </a:lnTo>
                  <a:lnTo>
                    <a:pt x="169" y="349"/>
                  </a:lnTo>
                  <a:lnTo>
                    <a:pt x="183" y="343"/>
                  </a:lnTo>
                  <a:lnTo>
                    <a:pt x="188" y="338"/>
                  </a:lnTo>
                  <a:lnTo>
                    <a:pt x="192" y="334"/>
                  </a:lnTo>
                  <a:lnTo>
                    <a:pt x="192" y="334"/>
                  </a:lnTo>
                  <a:lnTo>
                    <a:pt x="190" y="332"/>
                  </a:lnTo>
                  <a:lnTo>
                    <a:pt x="186" y="332"/>
                  </a:lnTo>
                  <a:lnTo>
                    <a:pt x="177" y="334"/>
                  </a:lnTo>
                  <a:lnTo>
                    <a:pt x="177" y="334"/>
                  </a:lnTo>
                  <a:close/>
                  <a:moveTo>
                    <a:pt x="204" y="338"/>
                  </a:moveTo>
                  <a:lnTo>
                    <a:pt x="204" y="338"/>
                  </a:lnTo>
                  <a:lnTo>
                    <a:pt x="207" y="336"/>
                  </a:lnTo>
                  <a:lnTo>
                    <a:pt x="207" y="334"/>
                  </a:lnTo>
                  <a:lnTo>
                    <a:pt x="209" y="332"/>
                  </a:lnTo>
                  <a:lnTo>
                    <a:pt x="209" y="332"/>
                  </a:lnTo>
                  <a:lnTo>
                    <a:pt x="204" y="332"/>
                  </a:lnTo>
                  <a:lnTo>
                    <a:pt x="202" y="332"/>
                  </a:lnTo>
                  <a:lnTo>
                    <a:pt x="202" y="334"/>
                  </a:lnTo>
                  <a:lnTo>
                    <a:pt x="202" y="334"/>
                  </a:lnTo>
                  <a:lnTo>
                    <a:pt x="202" y="334"/>
                  </a:lnTo>
                  <a:lnTo>
                    <a:pt x="202" y="336"/>
                  </a:lnTo>
                  <a:lnTo>
                    <a:pt x="202" y="338"/>
                  </a:lnTo>
                  <a:lnTo>
                    <a:pt x="204" y="338"/>
                  </a:lnTo>
                  <a:lnTo>
                    <a:pt x="204" y="338"/>
                  </a:lnTo>
                  <a:close/>
                  <a:moveTo>
                    <a:pt x="137" y="359"/>
                  </a:moveTo>
                  <a:lnTo>
                    <a:pt x="137" y="359"/>
                  </a:lnTo>
                  <a:lnTo>
                    <a:pt x="144" y="359"/>
                  </a:lnTo>
                  <a:lnTo>
                    <a:pt x="150" y="360"/>
                  </a:lnTo>
                  <a:lnTo>
                    <a:pt x="150" y="360"/>
                  </a:lnTo>
                  <a:lnTo>
                    <a:pt x="158" y="347"/>
                  </a:lnTo>
                  <a:lnTo>
                    <a:pt x="164" y="340"/>
                  </a:lnTo>
                  <a:lnTo>
                    <a:pt x="169" y="334"/>
                  </a:lnTo>
                  <a:lnTo>
                    <a:pt x="169" y="334"/>
                  </a:lnTo>
                  <a:lnTo>
                    <a:pt x="160" y="340"/>
                  </a:lnTo>
                  <a:lnTo>
                    <a:pt x="152" y="345"/>
                  </a:lnTo>
                  <a:lnTo>
                    <a:pt x="143" y="351"/>
                  </a:lnTo>
                  <a:lnTo>
                    <a:pt x="137" y="359"/>
                  </a:lnTo>
                  <a:lnTo>
                    <a:pt x="137" y="3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51"/>
            <p:cNvSpPr>
              <a:spLocks noEditPoints="1"/>
            </p:cNvSpPr>
            <p:nvPr/>
          </p:nvSpPr>
          <p:spPr bwMode="auto">
            <a:xfrm>
              <a:off x="3548063" y="4217988"/>
              <a:ext cx="377825" cy="287338"/>
            </a:xfrm>
            <a:custGeom>
              <a:avLst/>
              <a:gdLst/>
              <a:ahLst/>
              <a:cxnLst>
                <a:cxn ang="0">
                  <a:pos x="65" y="135"/>
                </a:cxn>
                <a:cxn ang="0">
                  <a:pos x="11" y="126"/>
                </a:cxn>
                <a:cxn ang="0">
                  <a:pos x="19" y="67"/>
                </a:cxn>
                <a:cxn ang="0">
                  <a:pos x="44" y="49"/>
                </a:cxn>
                <a:cxn ang="0">
                  <a:pos x="114" y="51"/>
                </a:cxn>
                <a:cxn ang="0">
                  <a:pos x="116" y="19"/>
                </a:cxn>
                <a:cxn ang="0">
                  <a:pos x="145" y="0"/>
                </a:cxn>
                <a:cxn ang="0">
                  <a:pos x="229" y="86"/>
                </a:cxn>
                <a:cxn ang="0">
                  <a:pos x="232" y="116"/>
                </a:cxn>
                <a:cxn ang="0">
                  <a:pos x="202" y="150"/>
                </a:cxn>
                <a:cxn ang="0">
                  <a:pos x="135" y="179"/>
                </a:cxn>
                <a:cxn ang="0">
                  <a:pos x="116" y="137"/>
                </a:cxn>
                <a:cxn ang="0">
                  <a:pos x="143" y="7"/>
                </a:cxn>
                <a:cxn ang="0">
                  <a:pos x="147" y="59"/>
                </a:cxn>
                <a:cxn ang="0">
                  <a:pos x="44" y="57"/>
                </a:cxn>
                <a:cxn ang="0">
                  <a:pos x="40" y="101"/>
                </a:cxn>
                <a:cxn ang="0">
                  <a:pos x="152" y="148"/>
                </a:cxn>
                <a:cxn ang="0">
                  <a:pos x="213" y="114"/>
                </a:cxn>
                <a:cxn ang="0">
                  <a:pos x="232" y="95"/>
                </a:cxn>
                <a:cxn ang="0">
                  <a:pos x="183" y="44"/>
                </a:cxn>
                <a:cxn ang="0">
                  <a:pos x="149" y="34"/>
                </a:cxn>
                <a:cxn ang="0">
                  <a:pos x="124" y="46"/>
                </a:cxn>
                <a:cxn ang="0">
                  <a:pos x="129" y="42"/>
                </a:cxn>
                <a:cxn ang="0">
                  <a:pos x="19" y="76"/>
                </a:cxn>
                <a:cxn ang="0">
                  <a:pos x="19" y="70"/>
                </a:cxn>
                <a:cxn ang="0">
                  <a:pos x="9" y="82"/>
                </a:cxn>
                <a:cxn ang="0">
                  <a:pos x="4" y="84"/>
                </a:cxn>
                <a:cxn ang="0">
                  <a:pos x="30" y="84"/>
                </a:cxn>
                <a:cxn ang="0">
                  <a:pos x="13" y="97"/>
                </a:cxn>
                <a:cxn ang="0">
                  <a:pos x="11" y="87"/>
                </a:cxn>
                <a:cxn ang="0">
                  <a:pos x="25" y="118"/>
                </a:cxn>
                <a:cxn ang="0">
                  <a:pos x="30" y="110"/>
                </a:cxn>
                <a:cxn ang="0">
                  <a:pos x="55" y="114"/>
                </a:cxn>
                <a:cxn ang="0">
                  <a:pos x="55" y="112"/>
                </a:cxn>
                <a:cxn ang="0">
                  <a:pos x="78" y="112"/>
                </a:cxn>
                <a:cxn ang="0">
                  <a:pos x="68" y="118"/>
                </a:cxn>
                <a:cxn ang="0">
                  <a:pos x="131" y="112"/>
                </a:cxn>
                <a:cxn ang="0">
                  <a:pos x="86" y="118"/>
                </a:cxn>
                <a:cxn ang="0">
                  <a:pos x="86" y="114"/>
                </a:cxn>
                <a:cxn ang="0">
                  <a:pos x="110" y="114"/>
                </a:cxn>
                <a:cxn ang="0">
                  <a:pos x="107" y="116"/>
                </a:cxn>
                <a:cxn ang="0">
                  <a:pos x="40" y="120"/>
                </a:cxn>
                <a:cxn ang="0">
                  <a:pos x="28" y="124"/>
                </a:cxn>
                <a:cxn ang="0">
                  <a:pos x="91" y="131"/>
                </a:cxn>
                <a:cxn ang="0">
                  <a:pos x="88" y="124"/>
                </a:cxn>
                <a:cxn ang="0">
                  <a:pos x="135" y="129"/>
                </a:cxn>
                <a:cxn ang="0">
                  <a:pos x="129" y="126"/>
                </a:cxn>
                <a:cxn ang="0">
                  <a:pos x="105" y="129"/>
                </a:cxn>
                <a:cxn ang="0">
                  <a:pos x="99" y="131"/>
                </a:cxn>
                <a:cxn ang="0">
                  <a:pos x="74" y="122"/>
                </a:cxn>
                <a:cxn ang="0">
                  <a:pos x="202" y="141"/>
                </a:cxn>
                <a:cxn ang="0">
                  <a:pos x="206" y="135"/>
                </a:cxn>
                <a:cxn ang="0">
                  <a:pos x="185" y="152"/>
                </a:cxn>
                <a:cxn ang="0">
                  <a:pos x="124" y="147"/>
                </a:cxn>
                <a:cxn ang="0">
                  <a:pos x="126" y="143"/>
                </a:cxn>
                <a:cxn ang="0">
                  <a:pos x="141" y="158"/>
                </a:cxn>
                <a:cxn ang="0">
                  <a:pos x="135" y="156"/>
                </a:cxn>
                <a:cxn ang="0">
                  <a:pos x="168" y="160"/>
                </a:cxn>
                <a:cxn ang="0">
                  <a:pos x="133" y="173"/>
                </a:cxn>
                <a:cxn ang="0">
                  <a:pos x="145" y="164"/>
                </a:cxn>
              </a:cxnLst>
              <a:rect l="0" t="0" r="r" b="b"/>
              <a:pathLst>
                <a:path w="238" h="181">
                  <a:moveTo>
                    <a:pt x="116" y="137"/>
                  </a:moveTo>
                  <a:lnTo>
                    <a:pt x="116" y="137"/>
                  </a:lnTo>
                  <a:lnTo>
                    <a:pt x="105" y="137"/>
                  </a:lnTo>
                  <a:lnTo>
                    <a:pt x="91" y="137"/>
                  </a:lnTo>
                  <a:lnTo>
                    <a:pt x="78" y="137"/>
                  </a:lnTo>
                  <a:lnTo>
                    <a:pt x="65" y="135"/>
                  </a:lnTo>
                  <a:lnTo>
                    <a:pt x="65" y="135"/>
                  </a:lnTo>
                  <a:lnTo>
                    <a:pt x="46" y="131"/>
                  </a:lnTo>
                  <a:lnTo>
                    <a:pt x="27" y="127"/>
                  </a:lnTo>
                  <a:lnTo>
                    <a:pt x="27" y="127"/>
                  </a:lnTo>
                  <a:lnTo>
                    <a:pt x="15" y="127"/>
                  </a:lnTo>
                  <a:lnTo>
                    <a:pt x="11" y="126"/>
                  </a:lnTo>
                  <a:lnTo>
                    <a:pt x="6" y="122"/>
                  </a:lnTo>
                  <a:lnTo>
                    <a:pt x="6" y="122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9" y="72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27" y="59"/>
                  </a:lnTo>
                  <a:lnTo>
                    <a:pt x="30" y="55"/>
                  </a:lnTo>
                  <a:lnTo>
                    <a:pt x="36" y="53"/>
                  </a:lnTo>
                  <a:lnTo>
                    <a:pt x="36" y="53"/>
                  </a:lnTo>
                  <a:lnTo>
                    <a:pt x="44" y="49"/>
                  </a:lnTo>
                  <a:lnTo>
                    <a:pt x="53" y="49"/>
                  </a:lnTo>
                  <a:lnTo>
                    <a:pt x="74" y="51"/>
                  </a:lnTo>
                  <a:lnTo>
                    <a:pt x="93" y="53"/>
                  </a:lnTo>
                  <a:lnTo>
                    <a:pt x="105" y="53"/>
                  </a:lnTo>
                  <a:lnTo>
                    <a:pt x="114" y="51"/>
                  </a:lnTo>
                  <a:lnTo>
                    <a:pt x="114" y="51"/>
                  </a:lnTo>
                  <a:lnTo>
                    <a:pt x="116" y="46"/>
                  </a:lnTo>
                  <a:lnTo>
                    <a:pt x="116" y="38"/>
                  </a:lnTo>
                  <a:lnTo>
                    <a:pt x="114" y="30"/>
                  </a:lnTo>
                  <a:lnTo>
                    <a:pt x="114" y="25"/>
                  </a:lnTo>
                  <a:lnTo>
                    <a:pt x="114" y="25"/>
                  </a:lnTo>
                  <a:lnTo>
                    <a:pt x="116" y="19"/>
                  </a:lnTo>
                  <a:lnTo>
                    <a:pt x="122" y="15"/>
                  </a:lnTo>
                  <a:lnTo>
                    <a:pt x="135" y="7"/>
                  </a:lnTo>
                  <a:lnTo>
                    <a:pt x="135" y="7"/>
                  </a:lnTo>
                  <a:lnTo>
                    <a:pt x="139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50" y="2"/>
                  </a:lnTo>
                  <a:lnTo>
                    <a:pt x="158" y="9"/>
                  </a:lnTo>
                  <a:lnTo>
                    <a:pt x="179" y="28"/>
                  </a:lnTo>
                  <a:lnTo>
                    <a:pt x="217" y="72"/>
                  </a:lnTo>
                  <a:lnTo>
                    <a:pt x="217" y="72"/>
                  </a:lnTo>
                  <a:lnTo>
                    <a:pt x="229" y="86"/>
                  </a:lnTo>
                  <a:lnTo>
                    <a:pt x="229" y="86"/>
                  </a:lnTo>
                  <a:lnTo>
                    <a:pt x="234" y="93"/>
                  </a:lnTo>
                  <a:lnTo>
                    <a:pt x="238" y="99"/>
                  </a:lnTo>
                  <a:lnTo>
                    <a:pt x="238" y="107"/>
                  </a:lnTo>
                  <a:lnTo>
                    <a:pt x="232" y="116"/>
                  </a:lnTo>
                  <a:lnTo>
                    <a:pt x="232" y="116"/>
                  </a:lnTo>
                  <a:lnTo>
                    <a:pt x="225" y="124"/>
                  </a:lnTo>
                  <a:lnTo>
                    <a:pt x="217" y="131"/>
                  </a:lnTo>
                  <a:lnTo>
                    <a:pt x="217" y="131"/>
                  </a:lnTo>
                  <a:lnTo>
                    <a:pt x="209" y="143"/>
                  </a:lnTo>
                  <a:lnTo>
                    <a:pt x="202" y="150"/>
                  </a:lnTo>
                  <a:lnTo>
                    <a:pt x="202" y="150"/>
                  </a:lnTo>
                  <a:lnTo>
                    <a:pt x="196" y="154"/>
                  </a:lnTo>
                  <a:lnTo>
                    <a:pt x="187" y="158"/>
                  </a:lnTo>
                  <a:lnTo>
                    <a:pt x="169" y="166"/>
                  </a:lnTo>
                  <a:lnTo>
                    <a:pt x="169" y="166"/>
                  </a:lnTo>
                  <a:lnTo>
                    <a:pt x="147" y="175"/>
                  </a:lnTo>
                  <a:lnTo>
                    <a:pt x="135" y="179"/>
                  </a:lnTo>
                  <a:lnTo>
                    <a:pt x="124" y="181"/>
                  </a:lnTo>
                  <a:lnTo>
                    <a:pt x="124" y="181"/>
                  </a:lnTo>
                  <a:lnTo>
                    <a:pt x="122" y="179"/>
                  </a:lnTo>
                  <a:lnTo>
                    <a:pt x="118" y="173"/>
                  </a:lnTo>
                  <a:lnTo>
                    <a:pt x="116" y="162"/>
                  </a:lnTo>
                  <a:lnTo>
                    <a:pt x="116" y="137"/>
                  </a:lnTo>
                  <a:lnTo>
                    <a:pt x="116" y="137"/>
                  </a:lnTo>
                  <a:close/>
                  <a:moveTo>
                    <a:pt x="128" y="21"/>
                  </a:moveTo>
                  <a:lnTo>
                    <a:pt x="128" y="21"/>
                  </a:lnTo>
                  <a:lnTo>
                    <a:pt x="137" y="17"/>
                  </a:lnTo>
                  <a:lnTo>
                    <a:pt x="143" y="7"/>
                  </a:lnTo>
                  <a:lnTo>
                    <a:pt x="143" y="7"/>
                  </a:lnTo>
                  <a:lnTo>
                    <a:pt x="135" y="13"/>
                  </a:lnTo>
                  <a:lnTo>
                    <a:pt x="129" y="17"/>
                  </a:lnTo>
                  <a:lnTo>
                    <a:pt x="128" y="21"/>
                  </a:lnTo>
                  <a:lnTo>
                    <a:pt x="128" y="21"/>
                  </a:lnTo>
                  <a:close/>
                  <a:moveTo>
                    <a:pt x="147" y="59"/>
                  </a:moveTo>
                  <a:lnTo>
                    <a:pt x="147" y="59"/>
                  </a:lnTo>
                  <a:lnTo>
                    <a:pt x="131" y="59"/>
                  </a:lnTo>
                  <a:lnTo>
                    <a:pt x="114" y="57"/>
                  </a:lnTo>
                  <a:lnTo>
                    <a:pt x="80" y="57"/>
                  </a:lnTo>
                  <a:lnTo>
                    <a:pt x="80" y="57"/>
                  </a:lnTo>
                  <a:lnTo>
                    <a:pt x="55" y="55"/>
                  </a:lnTo>
                  <a:lnTo>
                    <a:pt x="44" y="57"/>
                  </a:lnTo>
                  <a:lnTo>
                    <a:pt x="34" y="59"/>
                  </a:lnTo>
                  <a:lnTo>
                    <a:pt x="34" y="59"/>
                  </a:lnTo>
                  <a:lnTo>
                    <a:pt x="34" y="80"/>
                  </a:lnTo>
                  <a:lnTo>
                    <a:pt x="36" y="91"/>
                  </a:lnTo>
                  <a:lnTo>
                    <a:pt x="40" y="101"/>
                  </a:lnTo>
                  <a:lnTo>
                    <a:pt x="40" y="101"/>
                  </a:lnTo>
                  <a:lnTo>
                    <a:pt x="67" y="105"/>
                  </a:lnTo>
                  <a:lnTo>
                    <a:pt x="93" y="107"/>
                  </a:lnTo>
                  <a:lnTo>
                    <a:pt x="147" y="105"/>
                  </a:lnTo>
                  <a:lnTo>
                    <a:pt x="147" y="105"/>
                  </a:lnTo>
                  <a:lnTo>
                    <a:pt x="149" y="127"/>
                  </a:lnTo>
                  <a:lnTo>
                    <a:pt x="152" y="148"/>
                  </a:lnTo>
                  <a:lnTo>
                    <a:pt x="152" y="148"/>
                  </a:lnTo>
                  <a:lnTo>
                    <a:pt x="173" y="139"/>
                  </a:lnTo>
                  <a:lnTo>
                    <a:pt x="194" y="127"/>
                  </a:lnTo>
                  <a:lnTo>
                    <a:pt x="194" y="127"/>
                  </a:lnTo>
                  <a:lnTo>
                    <a:pt x="213" y="114"/>
                  </a:lnTo>
                  <a:lnTo>
                    <a:pt x="213" y="114"/>
                  </a:lnTo>
                  <a:lnTo>
                    <a:pt x="225" y="108"/>
                  </a:lnTo>
                  <a:lnTo>
                    <a:pt x="230" y="105"/>
                  </a:lnTo>
                  <a:lnTo>
                    <a:pt x="232" y="101"/>
                  </a:lnTo>
                  <a:lnTo>
                    <a:pt x="232" y="101"/>
                  </a:lnTo>
                  <a:lnTo>
                    <a:pt x="232" y="99"/>
                  </a:lnTo>
                  <a:lnTo>
                    <a:pt x="232" y="95"/>
                  </a:lnTo>
                  <a:lnTo>
                    <a:pt x="227" y="89"/>
                  </a:lnTo>
                  <a:lnTo>
                    <a:pt x="215" y="78"/>
                  </a:lnTo>
                  <a:lnTo>
                    <a:pt x="215" y="78"/>
                  </a:lnTo>
                  <a:lnTo>
                    <a:pt x="192" y="55"/>
                  </a:lnTo>
                  <a:lnTo>
                    <a:pt x="192" y="55"/>
                  </a:lnTo>
                  <a:lnTo>
                    <a:pt x="183" y="44"/>
                  </a:lnTo>
                  <a:lnTo>
                    <a:pt x="171" y="32"/>
                  </a:lnTo>
                  <a:lnTo>
                    <a:pt x="160" y="21"/>
                  </a:lnTo>
                  <a:lnTo>
                    <a:pt x="149" y="7"/>
                  </a:lnTo>
                  <a:lnTo>
                    <a:pt x="149" y="7"/>
                  </a:lnTo>
                  <a:lnTo>
                    <a:pt x="149" y="21"/>
                  </a:lnTo>
                  <a:lnTo>
                    <a:pt x="149" y="34"/>
                  </a:lnTo>
                  <a:lnTo>
                    <a:pt x="149" y="47"/>
                  </a:lnTo>
                  <a:lnTo>
                    <a:pt x="147" y="59"/>
                  </a:lnTo>
                  <a:lnTo>
                    <a:pt x="147" y="59"/>
                  </a:lnTo>
                  <a:close/>
                  <a:moveTo>
                    <a:pt x="122" y="44"/>
                  </a:moveTo>
                  <a:lnTo>
                    <a:pt x="122" y="44"/>
                  </a:lnTo>
                  <a:lnTo>
                    <a:pt x="124" y="46"/>
                  </a:lnTo>
                  <a:lnTo>
                    <a:pt x="124" y="49"/>
                  </a:lnTo>
                  <a:lnTo>
                    <a:pt x="124" y="49"/>
                  </a:lnTo>
                  <a:lnTo>
                    <a:pt x="126" y="47"/>
                  </a:lnTo>
                  <a:lnTo>
                    <a:pt x="128" y="46"/>
                  </a:lnTo>
                  <a:lnTo>
                    <a:pt x="129" y="42"/>
                  </a:lnTo>
                  <a:lnTo>
                    <a:pt x="129" y="42"/>
                  </a:lnTo>
                  <a:lnTo>
                    <a:pt x="126" y="42"/>
                  </a:lnTo>
                  <a:lnTo>
                    <a:pt x="122" y="44"/>
                  </a:lnTo>
                  <a:lnTo>
                    <a:pt x="122" y="44"/>
                  </a:lnTo>
                  <a:close/>
                  <a:moveTo>
                    <a:pt x="13" y="78"/>
                  </a:moveTo>
                  <a:lnTo>
                    <a:pt x="13" y="78"/>
                  </a:lnTo>
                  <a:lnTo>
                    <a:pt x="19" y="76"/>
                  </a:lnTo>
                  <a:lnTo>
                    <a:pt x="23" y="74"/>
                  </a:lnTo>
                  <a:lnTo>
                    <a:pt x="28" y="68"/>
                  </a:lnTo>
                  <a:lnTo>
                    <a:pt x="28" y="68"/>
                  </a:lnTo>
                  <a:lnTo>
                    <a:pt x="28" y="65"/>
                  </a:lnTo>
                  <a:lnTo>
                    <a:pt x="28" y="65"/>
                  </a:lnTo>
                  <a:lnTo>
                    <a:pt x="19" y="70"/>
                  </a:lnTo>
                  <a:lnTo>
                    <a:pt x="13" y="78"/>
                  </a:lnTo>
                  <a:lnTo>
                    <a:pt x="13" y="78"/>
                  </a:lnTo>
                  <a:close/>
                  <a:moveTo>
                    <a:pt x="4" y="84"/>
                  </a:moveTo>
                  <a:lnTo>
                    <a:pt x="4" y="84"/>
                  </a:lnTo>
                  <a:lnTo>
                    <a:pt x="7" y="84"/>
                  </a:lnTo>
                  <a:lnTo>
                    <a:pt x="9" y="82"/>
                  </a:lnTo>
                  <a:lnTo>
                    <a:pt x="11" y="80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4" y="80"/>
                  </a:lnTo>
                  <a:lnTo>
                    <a:pt x="4" y="84"/>
                  </a:lnTo>
                  <a:lnTo>
                    <a:pt x="4" y="84"/>
                  </a:lnTo>
                  <a:close/>
                  <a:moveTo>
                    <a:pt x="13" y="97"/>
                  </a:moveTo>
                  <a:lnTo>
                    <a:pt x="13" y="97"/>
                  </a:lnTo>
                  <a:lnTo>
                    <a:pt x="25" y="91"/>
                  </a:lnTo>
                  <a:lnTo>
                    <a:pt x="28" y="87"/>
                  </a:lnTo>
                  <a:lnTo>
                    <a:pt x="30" y="84"/>
                  </a:lnTo>
                  <a:lnTo>
                    <a:pt x="30" y="80"/>
                  </a:lnTo>
                  <a:lnTo>
                    <a:pt x="30" y="80"/>
                  </a:lnTo>
                  <a:lnTo>
                    <a:pt x="25" y="84"/>
                  </a:lnTo>
                  <a:lnTo>
                    <a:pt x="21" y="87"/>
                  </a:lnTo>
                  <a:lnTo>
                    <a:pt x="13" y="97"/>
                  </a:lnTo>
                  <a:lnTo>
                    <a:pt x="13" y="97"/>
                  </a:lnTo>
                  <a:close/>
                  <a:moveTo>
                    <a:pt x="9" y="91"/>
                  </a:moveTo>
                  <a:lnTo>
                    <a:pt x="9" y="91"/>
                  </a:lnTo>
                  <a:lnTo>
                    <a:pt x="11" y="91"/>
                  </a:lnTo>
                  <a:lnTo>
                    <a:pt x="11" y="89"/>
                  </a:lnTo>
                  <a:lnTo>
                    <a:pt x="11" y="87"/>
                  </a:lnTo>
                  <a:lnTo>
                    <a:pt x="11" y="87"/>
                  </a:lnTo>
                  <a:lnTo>
                    <a:pt x="11" y="87"/>
                  </a:lnTo>
                  <a:lnTo>
                    <a:pt x="7" y="89"/>
                  </a:lnTo>
                  <a:lnTo>
                    <a:pt x="7" y="91"/>
                  </a:lnTo>
                  <a:lnTo>
                    <a:pt x="9" y="91"/>
                  </a:lnTo>
                  <a:lnTo>
                    <a:pt x="9" y="91"/>
                  </a:lnTo>
                  <a:close/>
                  <a:moveTo>
                    <a:pt x="25" y="118"/>
                  </a:moveTo>
                  <a:lnTo>
                    <a:pt x="25" y="118"/>
                  </a:lnTo>
                  <a:lnTo>
                    <a:pt x="32" y="114"/>
                  </a:lnTo>
                  <a:lnTo>
                    <a:pt x="40" y="110"/>
                  </a:lnTo>
                  <a:lnTo>
                    <a:pt x="40" y="110"/>
                  </a:lnTo>
                  <a:lnTo>
                    <a:pt x="34" y="108"/>
                  </a:lnTo>
                  <a:lnTo>
                    <a:pt x="30" y="110"/>
                  </a:lnTo>
                  <a:lnTo>
                    <a:pt x="27" y="112"/>
                  </a:lnTo>
                  <a:lnTo>
                    <a:pt x="25" y="118"/>
                  </a:lnTo>
                  <a:lnTo>
                    <a:pt x="25" y="118"/>
                  </a:lnTo>
                  <a:close/>
                  <a:moveTo>
                    <a:pt x="55" y="112"/>
                  </a:moveTo>
                  <a:lnTo>
                    <a:pt x="55" y="112"/>
                  </a:lnTo>
                  <a:lnTo>
                    <a:pt x="55" y="114"/>
                  </a:lnTo>
                  <a:lnTo>
                    <a:pt x="57" y="114"/>
                  </a:lnTo>
                  <a:lnTo>
                    <a:pt x="61" y="112"/>
                  </a:lnTo>
                  <a:lnTo>
                    <a:pt x="61" y="112"/>
                  </a:lnTo>
                  <a:lnTo>
                    <a:pt x="57" y="112"/>
                  </a:lnTo>
                  <a:lnTo>
                    <a:pt x="55" y="112"/>
                  </a:lnTo>
                  <a:lnTo>
                    <a:pt x="55" y="112"/>
                  </a:lnTo>
                  <a:close/>
                  <a:moveTo>
                    <a:pt x="68" y="118"/>
                  </a:moveTo>
                  <a:lnTo>
                    <a:pt x="68" y="118"/>
                  </a:lnTo>
                  <a:lnTo>
                    <a:pt x="70" y="116"/>
                  </a:lnTo>
                  <a:lnTo>
                    <a:pt x="74" y="116"/>
                  </a:lnTo>
                  <a:lnTo>
                    <a:pt x="76" y="114"/>
                  </a:lnTo>
                  <a:lnTo>
                    <a:pt x="78" y="112"/>
                  </a:lnTo>
                  <a:lnTo>
                    <a:pt x="78" y="112"/>
                  </a:lnTo>
                  <a:lnTo>
                    <a:pt x="74" y="112"/>
                  </a:lnTo>
                  <a:lnTo>
                    <a:pt x="70" y="112"/>
                  </a:lnTo>
                  <a:lnTo>
                    <a:pt x="68" y="116"/>
                  </a:lnTo>
                  <a:lnTo>
                    <a:pt x="68" y="118"/>
                  </a:lnTo>
                  <a:lnTo>
                    <a:pt x="68" y="118"/>
                  </a:lnTo>
                  <a:close/>
                  <a:moveTo>
                    <a:pt x="124" y="116"/>
                  </a:moveTo>
                  <a:lnTo>
                    <a:pt x="124" y="116"/>
                  </a:lnTo>
                  <a:lnTo>
                    <a:pt x="128" y="114"/>
                  </a:lnTo>
                  <a:lnTo>
                    <a:pt x="129" y="114"/>
                  </a:lnTo>
                  <a:lnTo>
                    <a:pt x="131" y="112"/>
                  </a:lnTo>
                  <a:lnTo>
                    <a:pt x="131" y="112"/>
                  </a:lnTo>
                  <a:lnTo>
                    <a:pt x="128" y="112"/>
                  </a:lnTo>
                  <a:lnTo>
                    <a:pt x="126" y="112"/>
                  </a:lnTo>
                  <a:lnTo>
                    <a:pt x="124" y="116"/>
                  </a:lnTo>
                  <a:lnTo>
                    <a:pt x="124" y="116"/>
                  </a:lnTo>
                  <a:close/>
                  <a:moveTo>
                    <a:pt x="86" y="118"/>
                  </a:moveTo>
                  <a:lnTo>
                    <a:pt x="86" y="118"/>
                  </a:lnTo>
                  <a:lnTo>
                    <a:pt x="89" y="116"/>
                  </a:lnTo>
                  <a:lnTo>
                    <a:pt x="89" y="112"/>
                  </a:lnTo>
                  <a:lnTo>
                    <a:pt x="89" y="112"/>
                  </a:lnTo>
                  <a:lnTo>
                    <a:pt x="88" y="112"/>
                  </a:lnTo>
                  <a:lnTo>
                    <a:pt x="88" y="112"/>
                  </a:lnTo>
                  <a:lnTo>
                    <a:pt x="86" y="114"/>
                  </a:lnTo>
                  <a:lnTo>
                    <a:pt x="86" y="118"/>
                  </a:lnTo>
                  <a:lnTo>
                    <a:pt x="86" y="118"/>
                  </a:lnTo>
                  <a:close/>
                  <a:moveTo>
                    <a:pt x="107" y="116"/>
                  </a:moveTo>
                  <a:lnTo>
                    <a:pt x="107" y="116"/>
                  </a:lnTo>
                  <a:lnTo>
                    <a:pt x="110" y="116"/>
                  </a:lnTo>
                  <a:lnTo>
                    <a:pt x="110" y="114"/>
                  </a:lnTo>
                  <a:lnTo>
                    <a:pt x="110" y="112"/>
                  </a:lnTo>
                  <a:lnTo>
                    <a:pt x="110" y="112"/>
                  </a:lnTo>
                  <a:lnTo>
                    <a:pt x="108" y="112"/>
                  </a:lnTo>
                  <a:lnTo>
                    <a:pt x="108" y="114"/>
                  </a:lnTo>
                  <a:lnTo>
                    <a:pt x="107" y="116"/>
                  </a:lnTo>
                  <a:lnTo>
                    <a:pt x="107" y="116"/>
                  </a:lnTo>
                  <a:close/>
                  <a:moveTo>
                    <a:pt x="28" y="124"/>
                  </a:moveTo>
                  <a:lnTo>
                    <a:pt x="28" y="124"/>
                  </a:lnTo>
                  <a:lnTo>
                    <a:pt x="36" y="124"/>
                  </a:lnTo>
                  <a:lnTo>
                    <a:pt x="36" y="124"/>
                  </a:lnTo>
                  <a:lnTo>
                    <a:pt x="38" y="122"/>
                  </a:lnTo>
                  <a:lnTo>
                    <a:pt x="40" y="120"/>
                  </a:lnTo>
                  <a:lnTo>
                    <a:pt x="42" y="118"/>
                  </a:lnTo>
                  <a:lnTo>
                    <a:pt x="44" y="116"/>
                  </a:lnTo>
                  <a:lnTo>
                    <a:pt x="44" y="116"/>
                  </a:lnTo>
                  <a:lnTo>
                    <a:pt x="36" y="120"/>
                  </a:lnTo>
                  <a:lnTo>
                    <a:pt x="32" y="122"/>
                  </a:lnTo>
                  <a:lnTo>
                    <a:pt x="28" y="124"/>
                  </a:lnTo>
                  <a:lnTo>
                    <a:pt x="28" y="124"/>
                  </a:lnTo>
                  <a:close/>
                  <a:moveTo>
                    <a:pt x="80" y="131"/>
                  </a:moveTo>
                  <a:lnTo>
                    <a:pt x="80" y="131"/>
                  </a:lnTo>
                  <a:lnTo>
                    <a:pt x="86" y="131"/>
                  </a:lnTo>
                  <a:lnTo>
                    <a:pt x="91" y="131"/>
                  </a:lnTo>
                  <a:lnTo>
                    <a:pt x="91" y="131"/>
                  </a:lnTo>
                  <a:lnTo>
                    <a:pt x="91" y="127"/>
                  </a:lnTo>
                  <a:lnTo>
                    <a:pt x="93" y="124"/>
                  </a:lnTo>
                  <a:lnTo>
                    <a:pt x="95" y="122"/>
                  </a:lnTo>
                  <a:lnTo>
                    <a:pt x="95" y="118"/>
                  </a:lnTo>
                  <a:lnTo>
                    <a:pt x="95" y="118"/>
                  </a:lnTo>
                  <a:lnTo>
                    <a:pt x="88" y="124"/>
                  </a:lnTo>
                  <a:lnTo>
                    <a:pt x="80" y="131"/>
                  </a:lnTo>
                  <a:lnTo>
                    <a:pt x="80" y="131"/>
                  </a:lnTo>
                  <a:close/>
                  <a:moveTo>
                    <a:pt x="126" y="135"/>
                  </a:moveTo>
                  <a:lnTo>
                    <a:pt x="126" y="135"/>
                  </a:lnTo>
                  <a:lnTo>
                    <a:pt x="129" y="131"/>
                  </a:lnTo>
                  <a:lnTo>
                    <a:pt x="135" y="129"/>
                  </a:lnTo>
                  <a:lnTo>
                    <a:pt x="141" y="126"/>
                  </a:lnTo>
                  <a:lnTo>
                    <a:pt x="141" y="124"/>
                  </a:lnTo>
                  <a:lnTo>
                    <a:pt x="141" y="120"/>
                  </a:lnTo>
                  <a:lnTo>
                    <a:pt x="141" y="120"/>
                  </a:lnTo>
                  <a:lnTo>
                    <a:pt x="135" y="122"/>
                  </a:lnTo>
                  <a:lnTo>
                    <a:pt x="129" y="126"/>
                  </a:lnTo>
                  <a:lnTo>
                    <a:pt x="128" y="131"/>
                  </a:lnTo>
                  <a:lnTo>
                    <a:pt x="126" y="135"/>
                  </a:lnTo>
                  <a:lnTo>
                    <a:pt x="126" y="135"/>
                  </a:lnTo>
                  <a:close/>
                  <a:moveTo>
                    <a:pt x="99" y="131"/>
                  </a:moveTo>
                  <a:lnTo>
                    <a:pt x="99" y="131"/>
                  </a:lnTo>
                  <a:lnTo>
                    <a:pt x="105" y="129"/>
                  </a:lnTo>
                  <a:lnTo>
                    <a:pt x="107" y="127"/>
                  </a:lnTo>
                  <a:lnTo>
                    <a:pt x="110" y="122"/>
                  </a:lnTo>
                  <a:lnTo>
                    <a:pt x="110" y="122"/>
                  </a:lnTo>
                  <a:lnTo>
                    <a:pt x="107" y="124"/>
                  </a:lnTo>
                  <a:lnTo>
                    <a:pt x="105" y="126"/>
                  </a:lnTo>
                  <a:lnTo>
                    <a:pt x="99" y="131"/>
                  </a:lnTo>
                  <a:lnTo>
                    <a:pt x="99" y="131"/>
                  </a:lnTo>
                  <a:close/>
                  <a:moveTo>
                    <a:pt x="65" y="129"/>
                  </a:moveTo>
                  <a:lnTo>
                    <a:pt x="65" y="129"/>
                  </a:lnTo>
                  <a:lnTo>
                    <a:pt x="72" y="129"/>
                  </a:lnTo>
                  <a:lnTo>
                    <a:pt x="72" y="129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68" y="126"/>
                  </a:lnTo>
                  <a:lnTo>
                    <a:pt x="67" y="127"/>
                  </a:lnTo>
                  <a:lnTo>
                    <a:pt x="65" y="129"/>
                  </a:lnTo>
                  <a:lnTo>
                    <a:pt x="65" y="129"/>
                  </a:lnTo>
                  <a:close/>
                  <a:moveTo>
                    <a:pt x="202" y="141"/>
                  </a:moveTo>
                  <a:lnTo>
                    <a:pt x="202" y="141"/>
                  </a:lnTo>
                  <a:lnTo>
                    <a:pt x="204" y="139"/>
                  </a:lnTo>
                  <a:lnTo>
                    <a:pt x="206" y="139"/>
                  </a:lnTo>
                  <a:lnTo>
                    <a:pt x="208" y="135"/>
                  </a:lnTo>
                  <a:lnTo>
                    <a:pt x="208" y="135"/>
                  </a:lnTo>
                  <a:lnTo>
                    <a:pt x="206" y="135"/>
                  </a:lnTo>
                  <a:lnTo>
                    <a:pt x="204" y="137"/>
                  </a:lnTo>
                  <a:lnTo>
                    <a:pt x="202" y="141"/>
                  </a:lnTo>
                  <a:lnTo>
                    <a:pt x="202" y="141"/>
                  </a:lnTo>
                  <a:close/>
                  <a:moveTo>
                    <a:pt x="181" y="154"/>
                  </a:moveTo>
                  <a:lnTo>
                    <a:pt x="181" y="154"/>
                  </a:lnTo>
                  <a:lnTo>
                    <a:pt x="185" y="152"/>
                  </a:lnTo>
                  <a:lnTo>
                    <a:pt x="189" y="148"/>
                  </a:lnTo>
                  <a:lnTo>
                    <a:pt x="190" y="141"/>
                  </a:lnTo>
                  <a:lnTo>
                    <a:pt x="190" y="141"/>
                  </a:lnTo>
                  <a:lnTo>
                    <a:pt x="181" y="154"/>
                  </a:lnTo>
                  <a:lnTo>
                    <a:pt x="181" y="154"/>
                  </a:lnTo>
                  <a:close/>
                  <a:moveTo>
                    <a:pt x="124" y="147"/>
                  </a:moveTo>
                  <a:lnTo>
                    <a:pt x="124" y="147"/>
                  </a:lnTo>
                  <a:lnTo>
                    <a:pt x="128" y="145"/>
                  </a:lnTo>
                  <a:lnTo>
                    <a:pt x="129" y="143"/>
                  </a:lnTo>
                  <a:lnTo>
                    <a:pt x="129" y="143"/>
                  </a:lnTo>
                  <a:lnTo>
                    <a:pt x="126" y="143"/>
                  </a:lnTo>
                  <a:lnTo>
                    <a:pt x="126" y="143"/>
                  </a:lnTo>
                  <a:lnTo>
                    <a:pt x="124" y="147"/>
                  </a:lnTo>
                  <a:lnTo>
                    <a:pt x="124" y="147"/>
                  </a:lnTo>
                  <a:close/>
                  <a:moveTo>
                    <a:pt x="133" y="160"/>
                  </a:moveTo>
                  <a:lnTo>
                    <a:pt x="133" y="160"/>
                  </a:lnTo>
                  <a:lnTo>
                    <a:pt x="137" y="160"/>
                  </a:lnTo>
                  <a:lnTo>
                    <a:pt x="141" y="158"/>
                  </a:lnTo>
                  <a:lnTo>
                    <a:pt x="145" y="154"/>
                  </a:lnTo>
                  <a:lnTo>
                    <a:pt x="145" y="148"/>
                  </a:lnTo>
                  <a:lnTo>
                    <a:pt x="145" y="148"/>
                  </a:lnTo>
                  <a:lnTo>
                    <a:pt x="141" y="150"/>
                  </a:lnTo>
                  <a:lnTo>
                    <a:pt x="137" y="152"/>
                  </a:lnTo>
                  <a:lnTo>
                    <a:pt x="135" y="156"/>
                  </a:lnTo>
                  <a:lnTo>
                    <a:pt x="133" y="160"/>
                  </a:lnTo>
                  <a:lnTo>
                    <a:pt x="133" y="160"/>
                  </a:lnTo>
                  <a:close/>
                  <a:moveTo>
                    <a:pt x="164" y="162"/>
                  </a:moveTo>
                  <a:lnTo>
                    <a:pt x="164" y="162"/>
                  </a:lnTo>
                  <a:lnTo>
                    <a:pt x="166" y="162"/>
                  </a:lnTo>
                  <a:lnTo>
                    <a:pt x="168" y="160"/>
                  </a:lnTo>
                  <a:lnTo>
                    <a:pt x="168" y="154"/>
                  </a:lnTo>
                  <a:lnTo>
                    <a:pt x="168" y="154"/>
                  </a:lnTo>
                  <a:lnTo>
                    <a:pt x="166" y="158"/>
                  </a:lnTo>
                  <a:lnTo>
                    <a:pt x="164" y="162"/>
                  </a:lnTo>
                  <a:lnTo>
                    <a:pt x="164" y="162"/>
                  </a:lnTo>
                  <a:close/>
                  <a:moveTo>
                    <a:pt x="133" y="173"/>
                  </a:moveTo>
                  <a:lnTo>
                    <a:pt x="133" y="173"/>
                  </a:lnTo>
                  <a:lnTo>
                    <a:pt x="139" y="171"/>
                  </a:lnTo>
                  <a:lnTo>
                    <a:pt x="145" y="169"/>
                  </a:lnTo>
                  <a:lnTo>
                    <a:pt x="145" y="169"/>
                  </a:lnTo>
                  <a:lnTo>
                    <a:pt x="145" y="164"/>
                  </a:lnTo>
                  <a:lnTo>
                    <a:pt x="145" y="164"/>
                  </a:lnTo>
                  <a:lnTo>
                    <a:pt x="141" y="166"/>
                  </a:lnTo>
                  <a:lnTo>
                    <a:pt x="139" y="168"/>
                  </a:lnTo>
                  <a:lnTo>
                    <a:pt x="133" y="173"/>
                  </a:lnTo>
                  <a:lnTo>
                    <a:pt x="133" y="17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52"/>
            <p:cNvSpPr>
              <a:spLocks noEditPoints="1"/>
            </p:cNvSpPr>
            <p:nvPr/>
          </p:nvSpPr>
          <p:spPr bwMode="auto">
            <a:xfrm>
              <a:off x="5318126" y="4265613"/>
              <a:ext cx="180975" cy="190500"/>
            </a:xfrm>
            <a:custGeom>
              <a:avLst/>
              <a:gdLst/>
              <a:ahLst/>
              <a:cxnLst>
                <a:cxn ang="0">
                  <a:pos x="76" y="101"/>
                </a:cxn>
                <a:cxn ang="0">
                  <a:pos x="74" y="118"/>
                </a:cxn>
                <a:cxn ang="0">
                  <a:pos x="34" y="115"/>
                </a:cxn>
                <a:cxn ang="0">
                  <a:pos x="9" y="88"/>
                </a:cxn>
                <a:cxn ang="0">
                  <a:pos x="0" y="63"/>
                </a:cxn>
                <a:cxn ang="0">
                  <a:pos x="17" y="23"/>
                </a:cxn>
                <a:cxn ang="0">
                  <a:pos x="51" y="4"/>
                </a:cxn>
                <a:cxn ang="0">
                  <a:pos x="78" y="0"/>
                </a:cxn>
                <a:cxn ang="0">
                  <a:pos x="110" y="31"/>
                </a:cxn>
                <a:cxn ang="0">
                  <a:pos x="103" y="75"/>
                </a:cxn>
                <a:cxn ang="0">
                  <a:pos x="78" y="88"/>
                </a:cxn>
                <a:cxn ang="0">
                  <a:pos x="105" y="52"/>
                </a:cxn>
                <a:cxn ang="0">
                  <a:pos x="91" y="14"/>
                </a:cxn>
                <a:cxn ang="0">
                  <a:pos x="49" y="16"/>
                </a:cxn>
                <a:cxn ang="0">
                  <a:pos x="30" y="42"/>
                </a:cxn>
                <a:cxn ang="0">
                  <a:pos x="30" y="78"/>
                </a:cxn>
                <a:cxn ang="0">
                  <a:pos x="49" y="97"/>
                </a:cxn>
                <a:cxn ang="0">
                  <a:pos x="84" y="109"/>
                </a:cxn>
                <a:cxn ang="0">
                  <a:pos x="57" y="92"/>
                </a:cxn>
                <a:cxn ang="0">
                  <a:pos x="53" y="61"/>
                </a:cxn>
                <a:cxn ang="0">
                  <a:pos x="76" y="67"/>
                </a:cxn>
                <a:cxn ang="0">
                  <a:pos x="103" y="57"/>
                </a:cxn>
                <a:cxn ang="0">
                  <a:pos x="36" y="19"/>
                </a:cxn>
                <a:cxn ang="0">
                  <a:pos x="44" y="12"/>
                </a:cxn>
                <a:cxn ang="0">
                  <a:pos x="19" y="31"/>
                </a:cxn>
                <a:cxn ang="0">
                  <a:pos x="28" y="23"/>
                </a:cxn>
                <a:cxn ang="0">
                  <a:pos x="25" y="21"/>
                </a:cxn>
                <a:cxn ang="0">
                  <a:pos x="19" y="31"/>
                </a:cxn>
                <a:cxn ang="0">
                  <a:pos x="19" y="38"/>
                </a:cxn>
                <a:cxn ang="0">
                  <a:pos x="17" y="46"/>
                </a:cxn>
                <a:cxn ang="0">
                  <a:pos x="28" y="29"/>
                </a:cxn>
                <a:cxn ang="0">
                  <a:pos x="7" y="59"/>
                </a:cxn>
                <a:cxn ang="0">
                  <a:pos x="7" y="52"/>
                </a:cxn>
                <a:cxn ang="0">
                  <a:pos x="6" y="63"/>
                </a:cxn>
                <a:cxn ang="0">
                  <a:pos x="15" y="65"/>
                </a:cxn>
                <a:cxn ang="0">
                  <a:pos x="21" y="56"/>
                </a:cxn>
                <a:cxn ang="0">
                  <a:pos x="15" y="61"/>
                </a:cxn>
                <a:cxn ang="0">
                  <a:pos x="59" y="78"/>
                </a:cxn>
                <a:cxn ang="0">
                  <a:pos x="61" y="73"/>
                </a:cxn>
                <a:cxn ang="0">
                  <a:pos x="59" y="69"/>
                </a:cxn>
                <a:cxn ang="0">
                  <a:pos x="15" y="80"/>
                </a:cxn>
                <a:cxn ang="0">
                  <a:pos x="23" y="78"/>
                </a:cxn>
                <a:cxn ang="0">
                  <a:pos x="21" y="71"/>
                </a:cxn>
                <a:cxn ang="0">
                  <a:pos x="67" y="80"/>
                </a:cxn>
                <a:cxn ang="0">
                  <a:pos x="70" y="73"/>
                </a:cxn>
                <a:cxn ang="0">
                  <a:pos x="67" y="80"/>
                </a:cxn>
                <a:cxn ang="0">
                  <a:pos x="84" y="75"/>
                </a:cxn>
                <a:cxn ang="0">
                  <a:pos x="84" y="73"/>
                </a:cxn>
                <a:cxn ang="0">
                  <a:pos x="25" y="90"/>
                </a:cxn>
                <a:cxn ang="0">
                  <a:pos x="30" y="86"/>
                </a:cxn>
                <a:cxn ang="0">
                  <a:pos x="25" y="90"/>
                </a:cxn>
                <a:cxn ang="0">
                  <a:pos x="23" y="99"/>
                </a:cxn>
                <a:cxn ang="0">
                  <a:pos x="30" y="96"/>
                </a:cxn>
                <a:cxn ang="0">
                  <a:pos x="21" y="97"/>
                </a:cxn>
                <a:cxn ang="0">
                  <a:pos x="42" y="101"/>
                </a:cxn>
                <a:cxn ang="0">
                  <a:pos x="38" y="96"/>
                </a:cxn>
                <a:cxn ang="0">
                  <a:pos x="36" y="103"/>
                </a:cxn>
                <a:cxn ang="0">
                  <a:pos x="38" y="113"/>
                </a:cxn>
                <a:cxn ang="0">
                  <a:pos x="38" y="107"/>
                </a:cxn>
                <a:cxn ang="0">
                  <a:pos x="47" y="111"/>
                </a:cxn>
                <a:cxn ang="0">
                  <a:pos x="53" y="107"/>
                </a:cxn>
                <a:cxn ang="0">
                  <a:pos x="47" y="111"/>
                </a:cxn>
              </a:cxnLst>
              <a:rect l="0" t="0" r="r" b="b"/>
              <a:pathLst>
                <a:path w="114" h="120">
                  <a:moveTo>
                    <a:pt x="67" y="90"/>
                  </a:moveTo>
                  <a:lnTo>
                    <a:pt x="67" y="90"/>
                  </a:lnTo>
                  <a:lnTo>
                    <a:pt x="70" y="96"/>
                  </a:lnTo>
                  <a:lnTo>
                    <a:pt x="76" y="101"/>
                  </a:lnTo>
                  <a:lnTo>
                    <a:pt x="91" y="111"/>
                  </a:lnTo>
                  <a:lnTo>
                    <a:pt x="91" y="111"/>
                  </a:lnTo>
                  <a:lnTo>
                    <a:pt x="84" y="115"/>
                  </a:lnTo>
                  <a:lnTo>
                    <a:pt x="74" y="118"/>
                  </a:lnTo>
                  <a:lnTo>
                    <a:pt x="63" y="120"/>
                  </a:lnTo>
                  <a:lnTo>
                    <a:pt x="53" y="120"/>
                  </a:lnTo>
                  <a:lnTo>
                    <a:pt x="44" y="118"/>
                  </a:lnTo>
                  <a:lnTo>
                    <a:pt x="34" y="115"/>
                  </a:lnTo>
                  <a:lnTo>
                    <a:pt x="26" y="111"/>
                  </a:lnTo>
                  <a:lnTo>
                    <a:pt x="21" y="105"/>
                  </a:lnTo>
                  <a:lnTo>
                    <a:pt x="21" y="105"/>
                  </a:lnTo>
                  <a:lnTo>
                    <a:pt x="9" y="88"/>
                  </a:lnTo>
                  <a:lnTo>
                    <a:pt x="4" y="78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0" y="63"/>
                  </a:lnTo>
                  <a:lnTo>
                    <a:pt x="0" y="56"/>
                  </a:lnTo>
                  <a:lnTo>
                    <a:pt x="4" y="42"/>
                  </a:lnTo>
                  <a:lnTo>
                    <a:pt x="9" y="3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8" y="14"/>
                  </a:lnTo>
                  <a:lnTo>
                    <a:pt x="44" y="6"/>
                  </a:lnTo>
                  <a:lnTo>
                    <a:pt x="51" y="4"/>
                  </a:lnTo>
                  <a:lnTo>
                    <a:pt x="59" y="0"/>
                  </a:lnTo>
                  <a:lnTo>
                    <a:pt x="68" y="0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89" y="4"/>
                  </a:lnTo>
                  <a:lnTo>
                    <a:pt x="99" y="12"/>
                  </a:lnTo>
                  <a:lnTo>
                    <a:pt x="105" y="21"/>
                  </a:lnTo>
                  <a:lnTo>
                    <a:pt x="110" y="31"/>
                  </a:lnTo>
                  <a:lnTo>
                    <a:pt x="114" y="42"/>
                  </a:lnTo>
                  <a:lnTo>
                    <a:pt x="112" y="54"/>
                  </a:lnTo>
                  <a:lnTo>
                    <a:pt x="110" y="65"/>
                  </a:lnTo>
                  <a:lnTo>
                    <a:pt x="103" y="75"/>
                  </a:lnTo>
                  <a:lnTo>
                    <a:pt x="103" y="75"/>
                  </a:lnTo>
                  <a:lnTo>
                    <a:pt x="97" y="80"/>
                  </a:lnTo>
                  <a:lnTo>
                    <a:pt x="87" y="86"/>
                  </a:lnTo>
                  <a:lnTo>
                    <a:pt x="78" y="88"/>
                  </a:lnTo>
                  <a:lnTo>
                    <a:pt x="67" y="90"/>
                  </a:lnTo>
                  <a:lnTo>
                    <a:pt x="67" y="90"/>
                  </a:lnTo>
                  <a:close/>
                  <a:moveTo>
                    <a:pt x="105" y="52"/>
                  </a:moveTo>
                  <a:lnTo>
                    <a:pt x="105" y="52"/>
                  </a:lnTo>
                  <a:lnTo>
                    <a:pt x="107" y="40"/>
                  </a:lnTo>
                  <a:lnTo>
                    <a:pt x="105" y="29"/>
                  </a:lnTo>
                  <a:lnTo>
                    <a:pt x="99" y="21"/>
                  </a:lnTo>
                  <a:lnTo>
                    <a:pt x="91" y="14"/>
                  </a:lnTo>
                  <a:lnTo>
                    <a:pt x="82" y="8"/>
                  </a:lnTo>
                  <a:lnTo>
                    <a:pt x="70" y="8"/>
                  </a:lnTo>
                  <a:lnTo>
                    <a:pt x="59" y="10"/>
                  </a:lnTo>
                  <a:lnTo>
                    <a:pt x="49" y="16"/>
                  </a:lnTo>
                  <a:lnTo>
                    <a:pt x="49" y="16"/>
                  </a:lnTo>
                  <a:lnTo>
                    <a:pt x="38" y="27"/>
                  </a:lnTo>
                  <a:lnTo>
                    <a:pt x="34" y="35"/>
                  </a:lnTo>
                  <a:lnTo>
                    <a:pt x="30" y="42"/>
                  </a:lnTo>
                  <a:lnTo>
                    <a:pt x="26" y="52"/>
                  </a:lnTo>
                  <a:lnTo>
                    <a:pt x="26" y="61"/>
                  </a:lnTo>
                  <a:lnTo>
                    <a:pt x="26" y="71"/>
                  </a:lnTo>
                  <a:lnTo>
                    <a:pt x="30" y="78"/>
                  </a:lnTo>
                  <a:lnTo>
                    <a:pt x="30" y="78"/>
                  </a:lnTo>
                  <a:lnTo>
                    <a:pt x="40" y="90"/>
                  </a:lnTo>
                  <a:lnTo>
                    <a:pt x="40" y="90"/>
                  </a:lnTo>
                  <a:lnTo>
                    <a:pt x="49" y="97"/>
                  </a:lnTo>
                  <a:lnTo>
                    <a:pt x="59" y="105"/>
                  </a:lnTo>
                  <a:lnTo>
                    <a:pt x="70" y="109"/>
                  </a:lnTo>
                  <a:lnTo>
                    <a:pt x="78" y="109"/>
                  </a:lnTo>
                  <a:lnTo>
                    <a:pt x="84" y="109"/>
                  </a:lnTo>
                  <a:lnTo>
                    <a:pt x="84" y="109"/>
                  </a:lnTo>
                  <a:lnTo>
                    <a:pt x="70" y="103"/>
                  </a:lnTo>
                  <a:lnTo>
                    <a:pt x="63" y="97"/>
                  </a:lnTo>
                  <a:lnTo>
                    <a:pt x="57" y="92"/>
                  </a:lnTo>
                  <a:lnTo>
                    <a:pt x="53" y="86"/>
                  </a:lnTo>
                  <a:lnTo>
                    <a:pt x="51" y="78"/>
                  </a:lnTo>
                  <a:lnTo>
                    <a:pt x="51" y="71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61" y="65"/>
                  </a:lnTo>
                  <a:lnTo>
                    <a:pt x="68" y="67"/>
                  </a:lnTo>
                  <a:lnTo>
                    <a:pt x="76" y="67"/>
                  </a:lnTo>
                  <a:lnTo>
                    <a:pt x="84" y="67"/>
                  </a:lnTo>
                  <a:lnTo>
                    <a:pt x="91" y="65"/>
                  </a:lnTo>
                  <a:lnTo>
                    <a:pt x="97" y="63"/>
                  </a:lnTo>
                  <a:lnTo>
                    <a:pt x="103" y="57"/>
                  </a:lnTo>
                  <a:lnTo>
                    <a:pt x="105" y="52"/>
                  </a:lnTo>
                  <a:lnTo>
                    <a:pt x="105" y="52"/>
                  </a:lnTo>
                  <a:close/>
                  <a:moveTo>
                    <a:pt x="36" y="19"/>
                  </a:moveTo>
                  <a:lnTo>
                    <a:pt x="36" y="19"/>
                  </a:lnTo>
                  <a:lnTo>
                    <a:pt x="38" y="19"/>
                  </a:lnTo>
                  <a:lnTo>
                    <a:pt x="40" y="17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38" y="14"/>
                  </a:lnTo>
                  <a:lnTo>
                    <a:pt x="36" y="19"/>
                  </a:lnTo>
                  <a:lnTo>
                    <a:pt x="36" y="19"/>
                  </a:lnTo>
                  <a:close/>
                  <a:moveTo>
                    <a:pt x="19" y="31"/>
                  </a:moveTo>
                  <a:lnTo>
                    <a:pt x="19" y="31"/>
                  </a:lnTo>
                  <a:lnTo>
                    <a:pt x="21" y="29"/>
                  </a:lnTo>
                  <a:lnTo>
                    <a:pt x="25" y="27"/>
                  </a:lnTo>
                  <a:lnTo>
                    <a:pt x="28" y="23"/>
                  </a:lnTo>
                  <a:lnTo>
                    <a:pt x="28" y="23"/>
                  </a:lnTo>
                  <a:lnTo>
                    <a:pt x="26" y="21"/>
                  </a:lnTo>
                  <a:lnTo>
                    <a:pt x="26" y="21"/>
                  </a:lnTo>
                  <a:lnTo>
                    <a:pt x="25" y="21"/>
                  </a:lnTo>
                  <a:lnTo>
                    <a:pt x="25" y="21"/>
                  </a:lnTo>
                  <a:lnTo>
                    <a:pt x="23" y="27"/>
                  </a:lnTo>
                  <a:lnTo>
                    <a:pt x="19" y="31"/>
                  </a:lnTo>
                  <a:lnTo>
                    <a:pt x="19" y="31"/>
                  </a:lnTo>
                  <a:close/>
                  <a:moveTo>
                    <a:pt x="28" y="29"/>
                  </a:moveTo>
                  <a:lnTo>
                    <a:pt x="28" y="29"/>
                  </a:lnTo>
                  <a:lnTo>
                    <a:pt x="23" y="35"/>
                  </a:lnTo>
                  <a:lnTo>
                    <a:pt x="19" y="38"/>
                  </a:lnTo>
                  <a:lnTo>
                    <a:pt x="13" y="4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7" y="46"/>
                  </a:lnTo>
                  <a:lnTo>
                    <a:pt x="25" y="40"/>
                  </a:lnTo>
                  <a:lnTo>
                    <a:pt x="28" y="37"/>
                  </a:lnTo>
                  <a:lnTo>
                    <a:pt x="28" y="33"/>
                  </a:lnTo>
                  <a:lnTo>
                    <a:pt x="28" y="29"/>
                  </a:lnTo>
                  <a:lnTo>
                    <a:pt x="28" y="29"/>
                  </a:lnTo>
                  <a:close/>
                  <a:moveTo>
                    <a:pt x="6" y="63"/>
                  </a:moveTo>
                  <a:lnTo>
                    <a:pt x="6" y="63"/>
                  </a:lnTo>
                  <a:lnTo>
                    <a:pt x="7" y="59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9" y="54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6" y="57"/>
                  </a:lnTo>
                  <a:lnTo>
                    <a:pt x="6" y="63"/>
                  </a:lnTo>
                  <a:lnTo>
                    <a:pt x="6" y="63"/>
                  </a:lnTo>
                  <a:close/>
                  <a:moveTo>
                    <a:pt x="9" y="67"/>
                  </a:moveTo>
                  <a:lnTo>
                    <a:pt x="9" y="67"/>
                  </a:lnTo>
                  <a:lnTo>
                    <a:pt x="13" y="67"/>
                  </a:lnTo>
                  <a:lnTo>
                    <a:pt x="15" y="65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21" y="57"/>
                  </a:lnTo>
                  <a:lnTo>
                    <a:pt x="21" y="56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17" y="57"/>
                  </a:lnTo>
                  <a:lnTo>
                    <a:pt x="15" y="61"/>
                  </a:lnTo>
                  <a:lnTo>
                    <a:pt x="11" y="63"/>
                  </a:lnTo>
                  <a:lnTo>
                    <a:pt x="9" y="67"/>
                  </a:lnTo>
                  <a:lnTo>
                    <a:pt x="9" y="67"/>
                  </a:lnTo>
                  <a:close/>
                  <a:moveTo>
                    <a:pt x="59" y="78"/>
                  </a:moveTo>
                  <a:lnTo>
                    <a:pt x="59" y="78"/>
                  </a:lnTo>
                  <a:lnTo>
                    <a:pt x="59" y="77"/>
                  </a:lnTo>
                  <a:lnTo>
                    <a:pt x="61" y="75"/>
                  </a:lnTo>
                  <a:lnTo>
                    <a:pt x="61" y="73"/>
                  </a:lnTo>
                  <a:lnTo>
                    <a:pt x="63" y="71"/>
                  </a:lnTo>
                  <a:lnTo>
                    <a:pt x="63" y="71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7" y="75"/>
                  </a:lnTo>
                  <a:lnTo>
                    <a:pt x="59" y="78"/>
                  </a:lnTo>
                  <a:lnTo>
                    <a:pt x="59" y="78"/>
                  </a:lnTo>
                  <a:close/>
                  <a:moveTo>
                    <a:pt x="15" y="80"/>
                  </a:moveTo>
                  <a:lnTo>
                    <a:pt x="15" y="80"/>
                  </a:lnTo>
                  <a:lnTo>
                    <a:pt x="19" y="80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75"/>
                  </a:lnTo>
                  <a:lnTo>
                    <a:pt x="23" y="73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15" y="80"/>
                  </a:lnTo>
                  <a:lnTo>
                    <a:pt x="15" y="80"/>
                  </a:lnTo>
                  <a:close/>
                  <a:moveTo>
                    <a:pt x="67" y="80"/>
                  </a:moveTo>
                  <a:lnTo>
                    <a:pt x="67" y="80"/>
                  </a:lnTo>
                  <a:lnTo>
                    <a:pt x="68" y="77"/>
                  </a:lnTo>
                  <a:lnTo>
                    <a:pt x="72" y="73"/>
                  </a:lnTo>
                  <a:lnTo>
                    <a:pt x="72" y="73"/>
                  </a:lnTo>
                  <a:lnTo>
                    <a:pt x="70" y="73"/>
                  </a:lnTo>
                  <a:lnTo>
                    <a:pt x="67" y="73"/>
                  </a:lnTo>
                  <a:lnTo>
                    <a:pt x="67" y="73"/>
                  </a:lnTo>
                  <a:lnTo>
                    <a:pt x="67" y="75"/>
                  </a:lnTo>
                  <a:lnTo>
                    <a:pt x="67" y="80"/>
                  </a:lnTo>
                  <a:lnTo>
                    <a:pt x="67" y="80"/>
                  </a:lnTo>
                  <a:close/>
                  <a:moveTo>
                    <a:pt x="80" y="77"/>
                  </a:moveTo>
                  <a:lnTo>
                    <a:pt x="80" y="77"/>
                  </a:lnTo>
                  <a:lnTo>
                    <a:pt x="84" y="75"/>
                  </a:lnTo>
                  <a:lnTo>
                    <a:pt x="87" y="73"/>
                  </a:lnTo>
                  <a:lnTo>
                    <a:pt x="87" y="73"/>
                  </a:lnTo>
                  <a:lnTo>
                    <a:pt x="86" y="73"/>
                  </a:lnTo>
                  <a:lnTo>
                    <a:pt x="84" y="73"/>
                  </a:lnTo>
                  <a:lnTo>
                    <a:pt x="80" y="77"/>
                  </a:lnTo>
                  <a:lnTo>
                    <a:pt x="80" y="77"/>
                  </a:lnTo>
                  <a:close/>
                  <a:moveTo>
                    <a:pt x="25" y="90"/>
                  </a:moveTo>
                  <a:lnTo>
                    <a:pt x="25" y="90"/>
                  </a:lnTo>
                  <a:lnTo>
                    <a:pt x="28" y="90"/>
                  </a:lnTo>
                  <a:lnTo>
                    <a:pt x="32" y="90"/>
                  </a:lnTo>
                  <a:lnTo>
                    <a:pt x="32" y="90"/>
                  </a:lnTo>
                  <a:lnTo>
                    <a:pt x="30" y="86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5" y="86"/>
                  </a:lnTo>
                  <a:lnTo>
                    <a:pt x="25" y="90"/>
                  </a:lnTo>
                  <a:lnTo>
                    <a:pt x="25" y="90"/>
                  </a:lnTo>
                  <a:close/>
                  <a:moveTo>
                    <a:pt x="21" y="97"/>
                  </a:moveTo>
                  <a:lnTo>
                    <a:pt x="21" y="97"/>
                  </a:lnTo>
                  <a:lnTo>
                    <a:pt x="23" y="99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8" y="99"/>
                  </a:lnTo>
                  <a:lnTo>
                    <a:pt x="30" y="96"/>
                  </a:lnTo>
                  <a:lnTo>
                    <a:pt x="30" y="96"/>
                  </a:lnTo>
                  <a:lnTo>
                    <a:pt x="25" y="96"/>
                  </a:lnTo>
                  <a:lnTo>
                    <a:pt x="21" y="97"/>
                  </a:lnTo>
                  <a:lnTo>
                    <a:pt x="21" y="97"/>
                  </a:lnTo>
                  <a:close/>
                  <a:moveTo>
                    <a:pt x="36" y="103"/>
                  </a:moveTo>
                  <a:lnTo>
                    <a:pt x="36" y="103"/>
                  </a:lnTo>
                  <a:lnTo>
                    <a:pt x="38" y="101"/>
                  </a:lnTo>
                  <a:lnTo>
                    <a:pt x="42" y="101"/>
                  </a:lnTo>
                  <a:lnTo>
                    <a:pt x="42" y="101"/>
                  </a:lnTo>
                  <a:lnTo>
                    <a:pt x="42" y="96"/>
                  </a:lnTo>
                  <a:lnTo>
                    <a:pt x="38" y="96"/>
                  </a:lnTo>
                  <a:lnTo>
                    <a:pt x="38" y="96"/>
                  </a:lnTo>
                  <a:lnTo>
                    <a:pt x="36" y="99"/>
                  </a:lnTo>
                  <a:lnTo>
                    <a:pt x="36" y="101"/>
                  </a:lnTo>
                  <a:lnTo>
                    <a:pt x="36" y="103"/>
                  </a:lnTo>
                  <a:lnTo>
                    <a:pt x="36" y="103"/>
                  </a:lnTo>
                  <a:close/>
                  <a:moveTo>
                    <a:pt x="36" y="111"/>
                  </a:moveTo>
                  <a:lnTo>
                    <a:pt x="36" y="111"/>
                  </a:lnTo>
                  <a:lnTo>
                    <a:pt x="38" y="113"/>
                  </a:lnTo>
                  <a:lnTo>
                    <a:pt x="38" y="113"/>
                  </a:lnTo>
                  <a:lnTo>
                    <a:pt x="40" y="109"/>
                  </a:lnTo>
                  <a:lnTo>
                    <a:pt x="42" y="105"/>
                  </a:lnTo>
                  <a:lnTo>
                    <a:pt x="42" y="105"/>
                  </a:lnTo>
                  <a:lnTo>
                    <a:pt x="38" y="107"/>
                  </a:lnTo>
                  <a:lnTo>
                    <a:pt x="36" y="111"/>
                  </a:lnTo>
                  <a:lnTo>
                    <a:pt x="36" y="111"/>
                  </a:lnTo>
                  <a:close/>
                  <a:moveTo>
                    <a:pt x="47" y="111"/>
                  </a:moveTo>
                  <a:lnTo>
                    <a:pt x="47" y="111"/>
                  </a:lnTo>
                  <a:lnTo>
                    <a:pt x="51" y="111"/>
                  </a:lnTo>
                  <a:lnTo>
                    <a:pt x="55" y="109"/>
                  </a:lnTo>
                  <a:lnTo>
                    <a:pt x="55" y="109"/>
                  </a:lnTo>
                  <a:lnTo>
                    <a:pt x="53" y="107"/>
                  </a:lnTo>
                  <a:lnTo>
                    <a:pt x="49" y="105"/>
                  </a:lnTo>
                  <a:lnTo>
                    <a:pt x="47" y="107"/>
                  </a:lnTo>
                  <a:lnTo>
                    <a:pt x="47" y="111"/>
                  </a:lnTo>
                  <a:lnTo>
                    <a:pt x="47" y="1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53"/>
            <p:cNvSpPr>
              <a:spLocks noEditPoints="1"/>
            </p:cNvSpPr>
            <p:nvPr/>
          </p:nvSpPr>
          <p:spPr bwMode="auto">
            <a:xfrm>
              <a:off x="5526088" y="4265613"/>
              <a:ext cx="179388" cy="190500"/>
            </a:xfrm>
            <a:custGeom>
              <a:avLst/>
              <a:gdLst/>
              <a:ahLst/>
              <a:cxnLst>
                <a:cxn ang="0">
                  <a:pos x="77" y="101"/>
                </a:cxn>
                <a:cxn ang="0">
                  <a:pos x="73" y="118"/>
                </a:cxn>
                <a:cxn ang="0">
                  <a:pos x="35" y="115"/>
                </a:cxn>
                <a:cxn ang="0">
                  <a:pos x="10" y="88"/>
                </a:cxn>
                <a:cxn ang="0">
                  <a:pos x="0" y="63"/>
                </a:cxn>
                <a:cxn ang="0">
                  <a:pos x="17" y="23"/>
                </a:cxn>
                <a:cxn ang="0">
                  <a:pos x="50" y="4"/>
                </a:cxn>
                <a:cxn ang="0">
                  <a:pos x="77" y="0"/>
                </a:cxn>
                <a:cxn ang="0">
                  <a:pos x="111" y="31"/>
                </a:cxn>
                <a:cxn ang="0">
                  <a:pos x="103" y="75"/>
                </a:cxn>
                <a:cxn ang="0">
                  <a:pos x="77" y="88"/>
                </a:cxn>
                <a:cxn ang="0">
                  <a:pos x="105" y="52"/>
                </a:cxn>
                <a:cxn ang="0">
                  <a:pos x="92" y="14"/>
                </a:cxn>
                <a:cxn ang="0">
                  <a:pos x="48" y="16"/>
                </a:cxn>
                <a:cxn ang="0">
                  <a:pos x="29" y="42"/>
                </a:cxn>
                <a:cxn ang="0">
                  <a:pos x="29" y="78"/>
                </a:cxn>
                <a:cxn ang="0">
                  <a:pos x="48" y="97"/>
                </a:cxn>
                <a:cxn ang="0">
                  <a:pos x="82" y="109"/>
                </a:cxn>
                <a:cxn ang="0">
                  <a:pos x="58" y="92"/>
                </a:cxn>
                <a:cxn ang="0">
                  <a:pos x="54" y="61"/>
                </a:cxn>
                <a:cxn ang="0">
                  <a:pos x="77" y="67"/>
                </a:cxn>
                <a:cxn ang="0">
                  <a:pos x="101" y="57"/>
                </a:cxn>
                <a:cxn ang="0">
                  <a:pos x="35" y="19"/>
                </a:cxn>
                <a:cxn ang="0">
                  <a:pos x="44" y="12"/>
                </a:cxn>
                <a:cxn ang="0">
                  <a:pos x="17" y="31"/>
                </a:cxn>
                <a:cxn ang="0">
                  <a:pos x="27" y="23"/>
                </a:cxn>
                <a:cxn ang="0">
                  <a:pos x="25" y="21"/>
                </a:cxn>
                <a:cxn ang="0">
                  <a:pos x="17" y="31"/>
                </a:cxn>
                <a:cxn ang="0">
                  <a:pos x="17" y="38"/>
                </a:cxn>
                <a:cxn ang="0">
                  <a:pos x="17" y="46"/>
                </a:cxn>
                <a:cxn ang="0">
                  <a:pos x="27" y="29"/>
                </a:cxn>
                <a:cxn ang="0">
                  <a:pos x="8" y="59"/>
                </a:cxn>
                <a:cxn ang="0">
                  <a:pos x="6" y="52"/>
                </a:cxn>
                <a:cxn ang="0">
                  <a:pos x="4" y="63"/>
                </a:cxn>
                <a:cxn ang="0">
                  <a:pos x="16" y="65"/>
                </a:cxn>
                <a:cxn ang="0">
                  <a:pos x="21" y="56"/>
                </a:cxn>
                <a:cxn ang="0">
                  <a:pos x="14" y="61"/>
                </a:cxn>
                <a:cxn ang="0">
                  <a:pos x="58" y="78"/>
                </a:cxn>
                <a:cxn ang="0">
                  <a:pos x="61" y="73"/>
                </a:cxn>
                <a:cxn ang="0">
                  <a:pos x="58" y="69"/>
                </a:cxn>
                <a:cxn ang="0">
                  <a:pos x="16" y="80"/>
                </a:cxn>
                <a:cxn ang="0">
                  <a:pos x="23" y="78"/>
                </a:cxn>
                <a:cxn ang="0">
                  <a:pos x="19" y="71"/>
                </a:cxn>
                <a:cxn ang="0">
                  <a:pos x="65" y="80"/>
                </a:cxn>
                <a:cxn ang="0">
                  <a:pos x="69" y="73"/>
                </a:cxn>
                <a:cxn ang="0">
                  <a:pos x="65" y="80"/>
                </a:cxn>
                <a:cxn ang="0">
                  <a:pos x="84" y="75"/>
                </a:cxn>
                <a:cxn ang="0">
                  <a:pos x="82" y="73"/>
                </a:cxn>
                <a:cxn ang="0">
                  <a:pos x="23" y="90"/>
                </a:cxn>
                <a:cxn ang="0">
                  <a:pos x="29" y="86"/>
                </a:cxn>
                <a:cxn ang="0">
                  <a:pos x="23" y="90"/>
                </a:cxn>
                <a:cxn ang="0">
                  <a:pos x="21" y="99"/>
                </a:cxn>
                <a:cxn ang="0">
                  <a:pos x="29" y="96"/>
                </a:cxn>
                <a:cxn ang="0">
                  <a:pos x="21" y="97"/>
                </a:cxn>
                <a:cxn ang="0">
                  <a:pos x="42" y="101"/>
                </a:cxn>
                <a:cxn ang="0">
                  <a:pos x="37" y="96"/>
                </a:cxn>
                <a:cxn ang="0">
                  <a:pos x="37" y="103"/>
                </a:cxn>
                <a:cxn ang="0">
                  <a:pos x="38" y="113"/>
                </a:cxn>
                <a:cxn ang="0">
                  <a:pos x="37" y="107"/>
                </a:cxn>
                <a:cxn ang="0">
                  <a:pos x="46" y="111"/>
                </a:cxn>
                <a:cxn ang="0">
                  <a:pos x="52" y="107"/>
                </a:cxn>
                <a:cxn ang="0">
                  <a:pos x="46" y="111"/>
                </a:cxn>
              </a:cxnLst>
              <a:rect l="0" t="0" r="r" b="b"/>
              <a:pathLst>
                <a:path w="113" h="120">
                  <a:moveTo>
                    <a:pt x="65" y="90"/>
                  </a:moveTo>
                  <a:lnTo>
                    <a:pt x="65" y="90"/>
                  </a:lnTo>
                  <a:lnTo>
                    <a:pt x="71" y="96"/>
                  </a:lnTo>
                  <a:lnTo>
                    <a:pt x="77" y="101"/>
                  </a:lnTo>
                  <a:lnTo>
                    <a:pt x="92" y="111"/>
                  </a:lnTo>
                  <a:lnTo>
                    <a:pt x="92" y="111"/>
                  </a:lnTo>
                  <a:lnTo>
                    <a:pt x="82" y="115"/>
                  </a:lnTo>
                  <a:lnTo>
                    <a:pt x="73" y="118"/>
                  </a:lnTo>
                  <a:lnTo>
                    <a:pt x="63" y="120"/>
                  </a:lnTo>
                  <a:lnTo>
                    <a:pt x="54" y="120"/>
                  </a:lnTo>
                  <a:lnTo>
                    <a:pt x="44" y="118"/>
                  </a:lnTo>
                  <a:lnTo>
                    <a:pt x="35" y="115"/>
                  </a:lnTo>
                  <a:lnTo>
                    <a:pt x="27" y="111"/>
                  </a:lnTo>
                  <a:lnTo>
                    <a:pt x="19" y="105"/>
                  </a:lnTo>
                  <a:lnTo>
                    <a:pt x="19" y="105"/>
                  </a:lnTo>
                  <a:lnTo>
                    <a:pt x="10" y="88"/>
                  </a:lnTo>
                  <a:lnTo>
                    <a:pt x="4" y="78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63"/>
                  </a:lnTo>
                  <a:lnTo>
                    <a:pt x="0" y="56"/>
                  </a:lnTo>
                  <a:lnTo>
                    <a:pt x="4" y="42"/>
                  </a:lnTo>
                  <a:lnTo>
                    <a:pt x="10" y="3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29" y="14"/>
                  </a:lnTo>
                  <a:lnTo>
                    <a:pt x="42" y="6"/>
                  </a:lnTo>
                  <a:lnTo>
                    <a:pt x="50" y="4"/>
                  </a:lnTo>
                  <a:lnTo>
                    <a:pt x="59" y="0"/>
                  </a:lnTo>
                  <a:lnTo>
                    <a:pt x="69" y="0"/>
                  </a:lnTo>
                  <a:lnTo>
                    <a:pt x="77" y="0"/>
                  </a:lnTo>
                  <a:lnTo>
                    <a:pt x="77" y="0"/>
                  </a:lnTo>
                  <a:lnTo>
                    <a:pt x="88" y="4"/>
                  </a:lnTo>
                  <a:lnTo>
                    <a:pt x="98" y="12"/>
                  </a:lnTo>
                  <a:lnTo>
                    <a:pt x="105" y="21"/>
                  </a:lnTo>
                  <a:lnTo>
                    <a:pt x="111" y="31"/>
                  </a:lnTo>
                  <a:lnTo>
                    <a:pt x="113" y="42"/>
                  </a:lnTo>
                  <a:lnTo>
                    <a:pt x="113" y="54"/>
                  </a:lnTo>
                  <a:lnTo>
                    <a:pt x="109" y="65"/>
                  </a:lnTo>
                  <a:lnTo>
                    <a:pt x="103" y="75"/>
                  </a:lnTo>
                  <a:lnTo>
                    <a:pt x="103" y="75"/>
                  </a:lnTo>
                  <a:lnTo>
                    <a:pt x="96" y="80"/>
                  </a:lnTo>
                  <a:lnTo>
                    <a:pt x="88" y="86"/>
                  </a:lnTo>
                  <a:lnTo>
                    <a:pt x="77" y="88"/>
                  </a:lnTo>
                  <a:lnTo>
                    <a:pt x="65" y="90"/>
                  </a:lnTo>
                  <a:lnTo>
                    <a:pt x="65" y="90"/>
                  </a:lnTo>
                  <a:close/>
                  <a:moveTo>
                    <a:pt x="105" y="52"/>
                  </a:moveTo>
                  <a:lnTo>
                    <a:pt x="105" y="52"/>
                  </a:lnTo>
                  <a:lnTo>
                    <a:pt x="107" y="40"/>
                  </a:lnTo>
                  <a:lnTo>
                    <a:pt x="105" y="29"/>
                  </a:lnTo>
                  <a:lnTo>
                    <a:pt x="99" y="21"/>
                  </a:lnTo>
                  <a:lnTo>
                    <a:pt x="92" y="14"/>
                  </a:lnTo>
                  <a:lnTo>
                    <a:pt x="82" y="8"/>
                  </a:lnTo>
                  <a:lnTo>
                    <a:pt x="71" y="8"/>
                  </a:lnTo>
                  <a:lnTo>
                    <a:pt x="59" y="1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8" y="27"/>
                  </a:lnTo>
                  <a:lnTo>
                    <a:pt x="33" y="35"/>
                  </a:lnTo>
                  <a:lnTo>
                    <a:pt x="29" y="42"/>
                  </a:lnTo>
                  <a:lnTo>
                    <a:pt x="27" y="52"/>
                  </a:lnTo>
                  <a:lnTo>
                    <a:pt x="25" y="61"/>
                  </a:lnTo>
                  <a:lnTo>
                    <a:pt x="27" y="71"/>
                  </a:lnTo>
                  <a:lnTo>
                    <a:pt x="29" y="78"/>
                  </a:lnTo>
                  <a:lnTo>
                    <a:pt x="29" y="78"/>
                  </a:lnTo>
                  <a:lnTo>
                    <a:pt x="40" y="90"/>
                  </a:lnTo>
                  <a:lnTo>
                    <a:pt x="40" y="90"/>
                  </a:lnTo>
                  <a:lnTo>
                    <a:pt x="48" y="97"/>
                  </a:lnTo>
                  <a:lnTo>
                    <a:pt x="59" y="105"/>
                  </a:lnTo>
                  <a:lnTo>
                    <a:pt x="71" y="109"/>
                  </a:lnTo>
                  <a:lnTo>
                    <a:pt x="77" y="109"/>
                  </a:lnTo>
                  <a:lnTo>
                    <a:pt x="82" y="109"/>
                  </a:lnTo>
                  <a:lnTo>
                    <a:pt x="82" y="109"/>
                  </a:lnTo>
                  <a:lnTo>
                    <a:pt x="69" y="103"/>
                  </a:lnTo>
                  <a:lnTo>
                    <a:pt x="63" y="97"/>
                  </a:lnTo>
                  <a:lnTo>
                    <a:pt x="58" y="92"/>
                  </a:lnTo>
                  <a:lnTo>
                    <a:pt x="54" y="86"/>
                  </a:lnTo>
                  <a:lnTo>
                    <a:pt x="52" y="78"/>
                  </a:lnTo>
                  <a:lnTo>
                    <a:pt x="50" y="71"/>
                  </a:lnTo>
                  <a:lnTo>
                    <a:pt x="54" y="61"/>
                  </a:lnTo>
                  <a:lnTo>
                    <a:pt x="54" y="61"/>
                  </a:lnTo>
                  <a:lnTo>
                    <a:pt x="61" y="65"/>
                  </a:lnTo>
                  <a:lnTo>
                    <a:pt x="69" y="67"/>
                  </a:lnTo>
                  <a:lnTo>
                    <a:pt x="77" y="67"/>
                  </a:lnTo>
                  <a:lnTo>
                    <a:pt x="84" y="67"/>
                  </a:lnTo>
                  <a:lnTo>
                    <a:pt x="90" y="65"/>
                  </a:lnTo>
                  <a:lnTo>
                    <a:pt x="98" y="63"/>
                  </a:lnTo>
                  <a:lnTo>
                    <a:pt x="101" y="57"/>
                  </a:lnTo>
                  <a:lnTo>
                    <a:pt x="105" y="52"/>
                  </a:lnTo>
                  <a:lnTo>
                    <a:pt x="105" y="52"/>
                  </a:lnTo>
                  <a:close/>
                  <a:moveTo>
                    <a:pt x="35" y="19"/>
                  </a:moveTo>
                  <a:lnTo>
                    <a:pt x="35" y="19"/>
                  </a:lnTo>
                  <a:lnTo>
                    <a:pt x="38" y="19"/>
                  </a:lnTo>
                  <a:lnTo>
                    <a:pt x="40" y="17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38" y="14"/>
                  </a:lnTo>
                  <a:lnTo>
                    <a:pt x="35" y="19"/>
                  </a:lnTo>
                  <a:lnTo>
                    <a:pt x="35" y="19"/>
                  </a:lnTo>
                  <a:close/>
                  <a:moveTo>
                    <a:pt x="17" y="31"/>
                  </a:moveTo>
                  <a:lnTo>
                    <a:pt x="17" y="31"/>
                  </a:lnTo>
                  <a:lnTo>
                    <a:pt x="21" y="29"/>
                  </a:lnTo>
                  <a:lnTo>
                    <a:pt x="23" y="27"/>
                  </a:lnTo>
                  <a:lnTo>
                    <a:pt x="27" y="23"/>
                  </a:lnTo>
                  <a:lnTo>
                    <a:pt x="27" y="23"/>
                  </a:lnTo>
                  <a:lnTo>
                    <a:pt x="27" y="21"/>
                  </a:lnTo>
                  <a:lnTo>
                    <a:pt x="27" y="21"/>
                  </a:lnTo>
                  <a:lnTo>
                    <a:pt x="25" y="21"/>
                  </a:lnTo>
                  <a:lnTo>
                    <a:pt x="25" y="21"/>
                  </a:lnTo>
                  <a:lnTo>
                    <a:pt x="21" y="27"/>
                  </a:lnTo>
                  <a:lnTo>
                    <a:pt x="17" y="31"/>
                  </a:lnTo>
                  <a:lnTo>
                    <a:pt x="17" y="31"/>
                  </a:lnTo>
                  <a:close/>
                  <a:moveTo>
                    <a:pt x="27" y="29"/>
                  </a:moveTo>
                  <a:lnTo>
                    <a:pt x="27" y="29"/>
                  </a:lnTo>
                  <a:lnTo>
                    <a:pt x="23" y="35"/>
                  </a:lnTo>
                  <a:lnTo>
                    <a:pt x="17" y="38"/>
                  </a:lnTo>
                  <a:lnTo>
                    <a:pt x="14" y="42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7" y="46"/>
                  </a:lnTo>
                  <a:lnTo>
                    <a:pt x="23" y="40"/>
                  </a:lnTo>
                  <a:lnTo>
                    <a:pt x="27" y="37"/>
                  </a:lnTo>
                  <a:lnTo>
                    <a:pt x="29" y="33"/>
                  </a:lnTo>
                  <a:lnTo>
                    <a:pt x="27" y="29"/>
                  </a:lnTo>
                  <a:lnTo>
                    <a:pt x="27" y="29"/>
                  </a:lnTo>
                  <a:close/>
                  <a:moveTo>
                    <a:pt x="4" y="63"/>
                  </a:moveTo>
                  <a:lnTo>
                    <a:pt x="4" y="63"/>
                  </a:lnTo>
                  <a:lnTo>
                    <a:pt x="8" y="59"/>
                  </a:lnTo>
                  <a:lnTo>
                    <a:pt x="10" y="54"/>
                  </a:lnTo>
                  <a:lnTo>
                    <a:pt x="10" y="54"/>
                  </a:lnTo>
                  <a:lnTo>
                    <a:pt x="8" y="54"/>
                  </a:lnTo>
                  <a:lnTo>
                    <a:pt x="6" y="52"/>
                  </a:lnTo>
                  <a:lnTo>
                    <a:pt x="6" y="52"/>
                  </a:lnTo>
                  <a:lnTo>
                    <a:pt x="4" y="57"/>
                  </a:lnTo>
                  <a:lnTo>
                    <a:pt x="4" y="63"/>
                  </a:lnTo>
                  <a:lnTo>
                    <a:pt x="4" y="63"/>
                  </a:lnTo>
                  <a:close/>
                  <a:moveTo>
                    <a:pt x="10" y="67"/>
                  </a:moveTo>
                  <a:lnTo>
                    <a:pt x="10" y="67"/>
                  </a:lnTo>
                  <a:lnTo>
                    <a:pt x="14" y="67"/>
                  </a:lnTo>
                  <a:lnTo>
                    <a:pt x="16" y="65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21" y="57"/>
                  </a:lnTo>
                  <a:lnTo>
                    <a:pt x="21" y="56"/>
                  </a:lnTo>
                  <a:lnTo>
                    <a:pt x="19" y="54"/>
                  </a:lnTo>
                  <a:lnTo>
                    <a:pt x="19" y="54"/>
                  </a:lnTo>
                  <a:lnTo>
                    <a:pt x="17" y="57"/>
                  </a:lnTo>
                  <a:lnTo>
                    <a:pt x="14" y="61"/>
                  </a:lnTo>
                  <a:lnTo>
                    <a:pt x="12" y="63"/>
                  </a:lnTo>
                  <a:lnTo>
                    <a:pt x="10" y="67"/>
                  </a:lnTo>
                  <a:lnTo>
                    <a:pt x="10" y="67"/>
                  </a:lnTo>
                  <a:close/>
                  <a:moveTo>
                    <a:pt x="58" y="78"/>
                  </a:moveTo>
                  <a:lnTo>
                    <a:pt x="58" y="78"/>
                  </a:lnTo>
                  <a:lnTo>
                    <a:pt x="59" y="77"/>
                  </a:lnTo>
                  <a:lnTo>
                    <a:pt x="59" y="75"/>
                  </a:lnTo>
                  <a:lnTo>
                    <a:pt x="61" y="73"/>
                  </a:lnTo>
                  <a:lnTo>
                    <a:pt x="61" y="71"/>
                  </a:lnTo>
                  <a:lnTo>
                    <a:pt x="61" y="71"/>
                  </a:lnTo>
                  <a:lnTo>
                    <a:pt x="58" y="69"/>
                  </a:lnTo>
                  <a:lnTo>
                    <a:pt x="58" y="69"/>
                  </a:lnTo>
                  <a:lnTo>
                    <a:pt x="58" y="75"/>
                  </a:lnTo>
                  <a:lnTo>
                    <a:pt x="58" y="78"/>
                  </a:lnTo>
                  <a:lnTo>
                    <a:pt x="58" y="78"/>
                  </a:lnTo>
                  <a:close/>
                  <a:moveTo>
                    <a:pt x="16" y="80"/>
                  </a:moveTo>
                  <a:lnTo>
                    <a:pt x="16" y="80"/>
                  </a:lnTo>
                  <a:lnTo>
                    <a:pt x="19" y="80"/>
                  </a:lnTo>
                  <a:lnTo>
                    <a:pt x="23" y="78"/>
                  </a:lnTo>
                  <a:lnTo>
                    <a:pt x="23" y="78"/>
                  </a:lnTo>
                  <a:lnTo>
                    <a:pt x="23" y="75"/>
                  </a:lnTo>
                  <a:lnTo>
                    <a:pt x="21" y="73"/>
                  </a:lnTo>
                  <a:lnTo>
                    <a:pt x="19" y="71"/>
                  </a:lnTo>
                  <a:lnTo>
                    <a:pt x="19" y="71"/>
                  </a:lnTo>
                  <a:lnTo>
                    <a:pt x="16" y="80"/>
                  </a:lnTo>
                  <a:lnTo>
                    <a:pt x="16" y="80"/>
                  </a:lnTo>
                  <a:close/>
                  <a:moveTo>
                    <a:pt x="65" y="80"/>
                  </a:moveTo>
                  <a:lnTo>
                    <a:pt x="65" y="80"/>
                  </a:lnTo>
                  <a:lnTo>
                    <a:pt x="69" y="77"/>
                  </a:lnTo>
                  <a:lnTo>
                    <a:pt x="73" y="73"/>
                  </a:lnTo>
                  <a:lnTo>
                    <a:pt x="73" y="73"/>
                  </a:lnTo>
                  <a:lnTo>
                    <a:pt x="69" y="73"/>
                  </a:lnTo>
                  <a:lnTo>
                    <a:pt x="67" y="73"/>
                  </a:lnTo>
                  <a:lnTo>
                    <a:pt x="67" y="73"/>
                  </a:lnTo>
                  <a:lnTo>
                    <a:pt x="65" y="75"/>
                  </a:lnTo>
                  <a:lnTo>
                    <a:pt x="65" y="80"/>
                  </a:lnTo>
                  <a:lnTo>
                    <a:pt x="65" y="80"/>
                  </a:lnTo>
                  <a:close/>
                  <a:moveTo>
                    <a:pt x="80" y="77"/>
                  </a:moveTo>
                  <a:lnTo>
                    <a:pt x="80" y="77"/>
                  </a:lnTo>
                  <a:lnTo>
                    <a:pt x="84" y="75"/>
                  </a:lnTo>
                  <a:lnTo>
                    <a:pt x="86" y="73"/>
                  </a:lnTo>
                  <a:lnTo>
                    <a:pt x="86" y="73"/>
                  </a:lnTo>
                  <a:lnTo>
                    <a:pt x="84" y="73"/>
                  </a:lnTo>
                  <a:lnTo>
                    <a:pt x="82" y="73"/>
                  </a:lnTo>
                  <a:lnTo>
                    <a:pt x="80" y="77"/>
                  </a:lnTo>
                  <a:lnTo>
                    <a:pt x="80" y="77"/>
                  </a:lnTo>
                  <a:close/>
                  <a:moveTo>
                    <a:pt x="23" y="90"/>
                  </a:moveTo>
                  <a:lnTo>
                    <a:pt x="23" y="90"/>
                  </a:lnTo>
                  <a:lnTo>
                    <a:pt x="27" y="90"/>
                  </a:lnTo>
                  <a:lnTo>
                    <a:pt x="31" y="90"/>
                  </a:lnTo>
                  <a:lnTo>
                    <a:pt x="31" y="90"/>
                  </a:lnTo>
                  <a:lnTo>
                    <a:pt x="29" y="86"/>
                  </a:lnTo>
                  <a:lnTo>
                    <a:pt x="27" y="82"/>
                  </a:lnTo>
                  <a:lnTo>
                    <a:pt x="27" y="82"/>
                  </a:lnTo>
                  <a:lnTo>
                    <a:pt x="25" y="86"/>
                  </a:lnTo>
                  <a:lnTo>
                    <a:pt x="23" y="90"/>
                  </a:lnTo>
                  <a:lnTo>
                    <a:pt x="23" y="90"/>
                  </a:lnTo>
                  <a:close/>
                  <a:moveTo>
                    <a:pt x="21" y="97"/>
                  </a:moveTo>
                  <a:lnTo>
                    <a:pt x="21" y="97"/>
                  </a:lnTo>
                  <a:lnTo>
                    <a:pt x="21" y="99"/>
                  </a:lnTo>
                  <a:lnTo>
                    <a:pt x="23" y="103"/>
                  </a:lnTo>
                  <a:lnTo>
                    <a:pt x="23" y="103"/>
                  </a:lnTo>
                  <a:lnTo>
                    <a:pt x="27" y="99"/>
                  </a:lnTo>
                  <a:lnTo>
                    <a:pt x="29" y="96"/>
                  </a:lnTo>
                  <a:lnTo>
                    <a:pt x="29" y="96"/>
                  </a:lnTo>
                  <a:lnTo>
                    <a:pt x="25" y="96"/>
                  </a:lnTo>
                  <a:lnTo>
                    <a:pt x="21" y="97"/>
                  </a:lnTo>
                  <a:lnTo>
                    <a:pt x="21" y="97"/>
                  </a:lnTo>
                  <a:close/>
                  <a:moveTo>
                    <a:pt x="37" y="103"/>
                  </a:moveTo>
                  <a:lnTo>
                    <a:pt x="37" y="103"/>
                  </a:lnTo>
                  <a:lnTo>
                    <a:pt x="38" y="101"/>
                  </a:lnTo>
                  <a:lnTo>
                    <a:pt x="42" y="101"/>
                  </a:lnTo>
                  <a:lnTo>
                    <a:pt x="42" y="101"/>
                  </a:lnTo>
                  <a:lnTo>
                    <a:pt x="40" y="96"/>
                  </a:lnTo>
                  <a:lnTo>
                    <a:pt x="37" y="96"/>
                  </a:lnTo>
                  <a:lnTo>
                    <a:pt x="37" y="96"/>
                  </a:lnTo>
                  <a:lnTo>
                    <a:pt x="35" y="99"/>
                  </a:lnTo>
                  <a:lnTo>
                    <a:pt x="35" y="101"/>
                  </a:lnTo>
                  <a:lnTo>
                    <a:pt x="37" y="103"/>
                  </a:lnTo>
                  <a:lnTo>
                    <a:pt x="37" y="103"/>
                  </a:lnTo>
                  <a:close/>
                  <a:moveTo>
                    <a:pt x="35" y="111"/>
                  </a:moveTo>
                  <a:lnTo>
                    <a:pt x="35" y="111"/>
                  </a:lnTo>
                  <a:lnTo>
                    <a:pt x="38" y="113"/>
                  </a:lnTo>
                  <a:lnTo>
                    <a:pt x="38" y="113"/>
                  </a:lnTo>
                  <a:lnTo>
                    <a:pt x="40" y="109"/>
                  </a:lnTo>
                  <a:lnTo>
                    <a:pt x="42" y="105"/>
                  </a:lnTo>
                  <a:lnTo>
                    <a:pt x="42" y="105"/>
                  </a:lnTo>
                  <a:lnTo>
                    <a:pt x="37" y="107"/>
                  </a:lnTo>
                  <a:lnTo>
                    <a:pt x="35" y="111"/>
                  </a:lnTo>
                  <a:lnTo>
                    <a:pt x="35" y="111"/>
                  </a:lnTo>
                  <a:close/>
                  <a:moveTo>
                    <a:pt x="46" y="111"/>
                  </a:moveTo>
                  <a:lnTo>
                    <a:pt x="46" y="111"/>
                  </a:lnTo>
                  <a:lnTo>
                    <a:pt x="52" y="111"/>
                  </a:lnTo>
                  <a:lnTo>
                    <a:pt x="54" y="109"/>
                  </a:lnTo>
                  <a:lnTo>
                    <a:pt x="54" y="109"/>
                  </a:lnTo>
                  <a:lnTo>
                    <a:pt x="52" y="107"/>
                  </a:lnTo>
                  <a:lnTo>
                    <a:pt x="50" y="105"/>
                  </a:lnTo>
                  <a:lnTo>
                    <a:pt x="48" y="107"/>
                  </a:lnTo>
                  <a:lnTo>
                    <a:pt x="46" y="111"/>
                  </a:lnTo>
                  <a:lnTo>
                    <a:pt x="46" y="1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54"/>
            <p:cNvSpPr>
              <a:spLocks noEditPoints="1"/>
            </p:cNvSpPr>
            <p:nvPr/>
          </p:nvSpPr>
          <p:spPr bwMode="auto">
            <a:xfrm>
              <a:off x="4737101" y="4865688"/>
              <a:ext cx="274638" cy="104775"/>
            </a:xfrm>
            <a:custGeom>
              <a:avLst/>
              <a:gdLst/>
              <a:ahLst/>
              <a:cxnLst>
                <a:cxn ang="0">
                  <a:pos x="2" y="24"/>
                </a:cxn>
                <a:cxn ang="0">
                  <a:pos x="30" y="5"/>
                </a:cxn>
                <a:cxn ang="0">
                  <a:pos x="63" y="0"/>
                </a:cxn>
                <a:cxn ang="0">
                  <a:pos x="143" y="2"/>
                </a:cxn>
                <a:cxn ang="0">
                  <a:pos x="170" y="7"/>
                </a:cxn>
                <a:cxn ang="0">
                  <a:pos x="173" y="24"/>
                </a:cxn>
                <a:cxn ang="0">
                  <a:pos x="164" y="49"/>
                </a:cxn>
                <a:cxn ang="0">
                  <a:pos x="137" y="66"/>
                </a:cxn>
                <a:cxn ang="0">
                  <a:pos x="46" y="66"/>
                </a:cxn>
                <a:cxn ang="0">
                  <a:pos x="4" y="57"/>
                </a:cxn>
                <a:cxn ang="0">
                  <a:pos x="137" y="7"/>
                </a:cxn>
                <a:cxn ang="0">
                  <a:pos x="49" y="5"/>
                </a:cxn>
                <a:cxn ang="0">
                  <a:pos x="30" y="26"/>
                </a:cxn>
                <a:cxn ang="0">
                  <a:pos x="97" y="45"/>
                </a:cxn>
                <a:cxn ang="0">
                  <a:pos x="166" y="28"/>
                </a:cxn>
                <a:cxn ang="0">
                  <a:pos x="160" y="9"/>
                </a:cxn>
                <a:cxn ang="0">
                  <a:pos x="7" y="38"/>
                </a:cxn>
                <a:cxn ang="0">
                  <a:pos x="25" y="28"/>
                </a:cxn>
                <a:cxn ang="0">
                  <a:pos x="15" y="28"/>
                </a:cxn>
                <a:cxn ang="0">
                  <a:pos x="21" y="42"/>
                </a:cxn>
                <a:cxn ang="0">
                  <a:pos x="23" y="38"/>
                </a:cxn>
                <a:cxn ang="0">
                  <a:pos x="6" y="45"/>
                </a:cxn>
                <a:cxn ang="0">
                  <a:pos x="7" y="49"/>
                </a:cxn>
                <a:cxn ang="0">
                  <a:pos x="13" y="49"/>
                </a:cxn>
                <a:cxn ang="0">
                  <a:pos x="13" y="40"/>
                </a:cxn>
                <a:cxn ang="0">
                  <a:pos x="51" y="49"/>
                </a:cxn>
                <a:cxn ang="0">
                  <a:pos x="49" y="55"/>
                </a:cxn>
                <a:cxn ang="0">
                  <a:pos x="68" y="47"/>
                </a:cxn>
                <a:cxn ang="0">
                  <a:pos x="51" y="49"/>
                </a:cxn>
                <a:cxn ang="0">
                  <a:pos x="84" y="53"/>
                </a:cxn>
                <a:cxn ang="0">
                  <a:pos x="76" y="47"/>
                </a:cxn>
                <a:cxn ang="0">
                  <a:pos x="74" y="51"/>
                </a:cxn>
                <a:cxn ang="0">
                  <a:pos x="27" y="53"/>
                </a:cxn>
                <a:cxn ang="0">
                  <a:pos x="28" y="49"/>
                </a:cxn>
                <a:cxn ang="0">
                  <a:pos x="93" y="57"/>
                </a:cxn>
                <a:cxn ang="0">
                  <a:pos x="110" y="51"/>
                </a:cxn>
                <a:cxn ang="0">
                  <a:pos x="95" y="53"/>
                </a:cxn>
                <a:cxn ang="0">
                  <a:pos x="120" y="57"/>
                </a:cxn>
                <a:cxn ang="0">
                  <a:pos x="126" y="51"/>
                </a:cxn>
                <a:cxn ang="0">
                  <a:pos x="120" y="57"/>
                </a:cxn>
                <a:cxn ang="0">
                  <a:pos x="143" y="57"/>
                </a:cxn>
                <a:cxn ang="0">
                  <a:pos x="141" y="51"/>
                </a:cxn>
                <a:cxn ang="0">
                  <a:pos x="139" y="59"/>
                </a:cxn>
                <a:cxn ang="0">
                  <a:pos x="42" y="61"/>
                </a:cxn>
                <a:cxn ang="0">
                  <a:pos x="34" y="55"/>
                </a:cxn>
                <a:cxn ang="0">
                  <a:pos x="55" y="61"/>
                </a:cxn>
                <a:cxn ang="0">
                  <a:pos x="63" y="57"/>
                </a:cxn>
                <a:cxn ang="0">
                  <a:pos x="59" y="59"/>
                </a:cxn>
                <a:cxn ang="0">
                  <a:pos x="78" y="61"/>
                </a:cxn>
                <a:cxn ang="0">
                  <a:pos x="84" y="59"/>
                </a:cxn>
                <a:cxn ang="0">
                  <a:pos x="82" y="57"/>
                </a:cxn>
                <a:cxn ang="0">
                  <a:pos x="78" y="61"/>
                </a:cxn>
              </a:cxnLst>
              <a:rect l="0" t="0" r="r" b="b"/>
              <a:pathLst>
                <a:path w="173" h="66">
                  <a:moveTo>
                    <a:pt x="0" y="49"/>
                  </a:moveTo>
                  <a:lnTo>
                    <a:pt x="0" y="49"/>
                  </a:lnTo>
                  <a:lnTo>
                    <a:pt x="0" y="36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3" y="19"/>
                  </a:lnTo>
                  <a:lnTo>
                    <a:pt x="21" y="11"/>
                  </a:lnTo>
                  <a:lnTo>
                    <a:pt x="30" y="5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51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114" y="2"/>
                  </a:lnTo>
                  <a:lnTo>
                    <a:pt x="114" y="2"/>
                  </a:lnTo>
                  <a:lnTo>
                    <a:pt x="143" y="2"/>
                  </a:lnTo>
                  <a:lnTo>
                    <a:pt x="143" y="2"/>
                  </a:lnTo>
                  <a:lnTo>
                    <a:pt x="158" y="3"/>
                  </a:lnTo>
                  <a:lnTo>
                    <a:pt x="164" y="3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71" y="9"/>
                  </a:lnTo>
                  <a:lnTo>
                    <a:pt x="173" y="15"/>
                  </a:lnTo>
                  <a:lnTo>
                    <a:pt x="173" y="24"/>
                  </a:lnTo>
                  <a:lnTo>
                    <a:pt x="171" y="36"/>
                  </a:lnTo>
                  <a:lnTo>
                    <a:pt x="168" y="43"/>
                  </a:lnTo>
                  <a:lnTo>
                    <a:pt x="168" y="43"/>
                  </a:lnTo>
                  <a:lnTo>
                    <a:pt x="164" y="49"/>
                  </a:lnTo>
                  <a:lnTo>
                    <a:pt x="156" y="57"/>
                  </a:lnTo>
                  <a:lnTo>
                    <a:pt x="147" y="63"/>
                  </a:lnTo>
                  <a:lnTo>
                    <a:pt x="137" y="66"/>
                  </a:lnTo>
                  <a:lnTo>
                    <a:pt x="137" y="66"/>
                  </a:lnTo>
                  <a:lnTo>
                    <a:pt x="107" y="66"/>
                  </a:lnTo>
                  <a:lnTo>
                    <a:pt x="67" y="66"/>
                  </a:lnTo>
                  <a:lnTo>
                    <a:pt x="67" y="66"/>
                  </a:lnTo>
                  <a:lnTo>
                    <a:pt x="46" y="66"/>
                  </a:lnTo>
                  <a:lnTo>
                    <a:pt x="25" y="66"/>
                  </a:lnTo>
                  <a:lnTo>
                    <a:pt x="17" y="64"/>
                  </a:lnTo>
                  <a:lnTo>
                    <a:pt x="9" y="61"/>
                  </a:lnTo>
                  <a:lnTo>
                    <a:pt x="4" y="57"/>
                  </a:lnTo>
                  <a:lnTo>
                    <a:pt x="0" y="49"/>
                  </a:lnTo>
                  <a:lnTo>
                    <a:pt x="0" y="49"/>
                  </a:lnTo>
                  <a:close/>
                  <a:moveTo>
                    <a:pt x="137" y="7"/>
                  </a:moveTo>
                  <a:lnTo>
                    <a:pt x="137" y="7"/>
                  </a:lnTo>
                  <a:lnTo>
                    <a:pt x="99" y="5"/>
                  </a:lnTo>
                  <a:lnTo>
                    <a:pt x="68" y="5"/>
                  </a:lnTo>
                  <a:lnTo>
                    <a:pt x="68" y="5"/>
                  </a:lnTo>
                  <a:lnTo>
                    <a:pt x="49" y="5"/>
                  </a:lnTo>
                  <a:lnTo>
                    <a:pt x="40" y="7"/>
                  </a:lnTo>
                  <a:lnTo>
                    <a:pt x="32" y="11"/>
                  </a:lnTo>
                  <a:lnTo>
                    <a:pt x="32" y="11"/>
                  </a:lnTo>
                  <a:lnTo>
                    <a:pt x="30" y="26"/>
                  </a:lnTo>
                  <a:lnTo>
                    <a:pt x="30" y="34"/>
                  </a:lnTo>
                  <a:lnTo>
                    <a:pt x="30" y="42"/>
                  </a:lnTo>
                  <a:lnTo>
                    <a:pt x="30" y="42"/>
                  </a:lnTo>
                  <a:lnTo>
                    <a:pt x="97" y="45"/>
                  </a:lnTo>
                  <a:lnTo>
                    <a:pt x="129" y="47"/>
                  </a:lnTo>
                  <a:lnTo>
                    <a:pt x="160" y="45"/>
                  </a:lnTo>
                  <a:lnTo>
                    <a:pt x="160" y="45"/>
                  </a:lnTo>
                  <a:lnTo>
                    <a:pt x="166" y="28"/>
                  </a:lnTo>
                  <a:lnTo>
                    <a:pt x="168" y="2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0" y="9"/>
                  </a:lnTo>
                  <a:lnTo>
                    <a:pt x="154" y="7"/>
                  </a:lnTo>
                  <a:lnTo>
                    <a:pt x="137" y="7"/>
                  </a:lnTo>
                  <a:lnTo>
                    <a:pt x="137" y="7"/>
                  </a:lnTo>
                  <a:close/>
                  <a:moveTo>
                    <a:pt x="7" y="38"/>
                  </a:moveTo>
                  <a:lnTo>
                    <a:pt x="7" y="38"/>
                  </a:lnTo>
                  <a:lnTo>
                    <a:pt x="15" y="32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19" y="24"/>
                  </a:lnTo>
                  <a:lnTo>
                    <a:pt x="15" y="28"/>
                  </a:lnTo>
                  <a:lnTo>
                    <a:pt x="7" y="38"/>
                  </a:lnTo>
                  <a:lnTo>
                    <a:pt x="7" y="38"/>
                  </a:lnTo>
                  <a:close/>
                  <a:moveTo>
                    <a:pt x="21" y="42"/>
                  </a:moveTo>
                  <a:lnTo>
                    <a:pt x="21" y="42"/>
                  </a:lnTo>
                  <a:lnTo>
                    <a:pt x="25" y="40"/>
                  </a:lnTo>
                  <a:lnTo>
                    <a:pt x="25" y="38"/>
                  </a:lnTo>
                  <a:lnTo>
                    <a:pt x="25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1" y="42"/>
                  </a:lnTo>
                  <a:lnTo>
                    <a:pt x="21" y="42"/>
                  </a:lnTo>
                  <a:close/>
                  <a:moveTo>
                    <a:pt x="6" y="45"/>
                  </a:moveTo>
                  <a:lnTo>
                    <a:pt x="6" y="45"/>
                  </a:lnTo>
                  <a:lnTo>
                    <a:pt x="7" y="45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13" y="49"/>
                  </a:lnTo>
                  <a:lnTo>
                    <a:pt x="13" y="49"/>
                  </a:lnTo>
                  <a:lnTo>
                    <a:pt x="11" y="47"/>
                  </a:lnTo>
                  <a:lnTo>
                    <a:pt x="11" y="45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9" y="42"/>
                  </a:lnTo>
                  <a:lnTo>
                    <a:pt x="6" y="45"/>
                  </a:lnTo>
                  <a:lnTo>
                    <a:pt x="6" y="45"/>
                  </a:lnTo>
                  <a:close/>
                  <a:moveTo>
                    <a:pt x="51" y="49"/>
                  </a:moveTo>
                  <a:lnTo>
                    <a:pt x="51" y="49"/>
                  </a:lnTo>
                  <a:lnTo>
                    <a:pt x="49" y="51"/>
                  </a:lnTo>
                  <a:lnTo>
                    <a:pt x="49" y="53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59" y="51"/>
                  </a:lnTo>
                  <a:lnTo>
                    <a:pt x="65" y="51"/>
                  </a:lnTo>
                  <a:lnTo>
                    <a:pt x="68" y="47"/>
                  </a:lnTo>
                  <a:lnTo>
                    <a:pt x="68" y="47"/>
                  </a:lnTo>
                  <a:lnTo>
                    <a:pt x="61" y="49"/>
                  </a:lnTo>
                  <a:lnTo>
                    <a:pt x="51" y="49"/>
                  </a:lnTo>
                  <a:lnTo>
                    <a:pt x="51" y="49"/>
                  </a:lnTo>
                  <a:close/>
                  <a:moveTo>
                    <a:pt x="74" y="55"/>
                  </a:moveTo>
                  <a:lnTo>
                    <a:pt x="74" y="55"/>
                  </a:lnTo>
                  <a:lnTo>
                    <a:pt x="80" y="53"/>
                  </a:lnTo>
                  <a:lnTo>
                    <a:pt x="84" y="53"/>
                  </a:lnTo>
                  <a:lnTo>
                    <a:pt x="86" y="51"/>
                  </a:lnTo>
                  <a:lnTo>
                    <a:pt x="86" y="51"/>
                  </a:lnTo>
                  <a:lnTo>
                    <a:pt x="80" y="49"/>
                  </a:lnTo>
                  <a:lnTo>
                    <a:pt x="76" y="47"/>
                  </a:lnTo>
                  <a:lnTo>
                    <a:pt x="72" y="49"/>
                  </a:lnTo>
                  <a:lnTo>
                    <a:pt x="72" y="49"/>
                  </a:lnTo>
                  <a:lnTo>
                    <a:pt x="74" y="51"/>
                  </a:lnTo>
                  <a:lnTo>
                    <a:pt x="74" y="51"/>
                  </a:lnTo>
                  <a:lnTo>
                    <a:pt x="74" y="55"/>
                  </a:lnTo>
                  <a:lnTo>
                    <a:pt x="74" y="55"/>
                  </a:lnTo>
                  <a:close/>
                  <a:moveTo>
                    <a:pt x="27" y="53"/>
                  </a:moveTo>
                  <a:lnTo>
                    <a:pt x="27" y="53"/>
                  </a:lnTo>
                  <a:lnTo>
                    <a:pt x="30" y="51"/>
                  </a:lnTo>
                  <a:lnTo>
                    <a:pt x="32" y="49"/>
                  </a:lnTo>
                  <a:lnTo>
                    <a:pt x="32" y="49"/>
                  </a:lnTo>
                  <a:lnTo>
                    <a:pt x="28" y="49"/>
                  </a:lnTo>
                  <a:lnTo>
                    <a:pt x="28" y="51"/>
                  </a:lnTo>
                  <a:lnTo>
                    <a:pt x="27" y="53"/>
                  </a:lnTo>
                  <a:lnTo>
                    <a:pt x="27" y="53"/>
                  </a:lnTo>
                  <a:close/>
                  <a:moveTo>
                    <a:pt x="93" y="57"/>
                  </a:moveTo>
                  <a:lnTo>
                    <a:pt x="93" y="57"/>
                  </a:lnTo>
                  <a:lnTo>
                    <a:pt x="103" y="55"/>
                  </a:lnTo>
                  <a:lnTo>
                    <a:pt x="107" y="55"/>
                  </a:lnTo>
                  <a:lnTo>
                    <a:pt x="110" y="51"/>
                  </a:lnTo>
                  <a:lnTo>
                    <a:pt x="110" y="51"/>
                  </a:lnTo>
                  <a:lnTo>
                    <a:pt x="105" y="51"/>
                  </a:lnTo>
                  <a:lnTo>
                    <a:pt x="99" y="51"/>
                  </a:lnTo>
                  <a:lnTo>
                    <a:pt x="95" y="53"/>
                  </a:lnTo>
                  <a:lnTo>
                    <a:pt x="93" y="57"/>
                  </a:lnTo>
                  <a:lnTo>
                    <a:pt x="93" y="57"/>
                  </a:lnTo>
                  <a:close/>
                  <a:moveTo>
                    <a:pt x="120" y="57"/>
                  </a:moveTo>
                  <a:lnTo>
                    <a:pt x="120" y="57"/>
                  </a:lnTo>
                  <a:lnTo>
                    <a:pt x="124" y="55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6" y="51"/>
                  </a:lnTo>
                  <a:lnTo>
                    <a:pt x="120" y="51"/>
                  </a:lnTo>
                  <a:lnTo>
                    <a:pt x="120" y="51"/>
                  </a:lnTo>
                  <a:lnTo>
                    <a:pt x="118" y="53"/>
                  </a:lnTo>
                  <a:lnTo>
                    <a:pt x="120" y="57"/>
                  </a:lnTo>
                  <a:lnTo>
                    <a:pt x="120" y="57"/>
                  </a:lnTo>
                  <a:close/>
                  <a:moveTo>
                    <a:pt x="139" y="59"/>
                  </a:moveTo>
                  <a:lnTo>
                    <a:pt x="139" y="59"/>
                  </a:lnTo>
                  <a:lnTo>
                    <a:pt x="143" y="57"/>
                  </a:lnTo>
                  <a:lnTo>
                    <a:pt x="145" y="55"/>
                  </a:lnTo>
                  <a:lnTo>
                    <a:pt x="149" y="51"/>
                  </a:lnTo>
                  <a:lnTo>
                    <a:pt x="149" y="51"/>
                  </a:lnTo>
                  <a:lnTo>
                    <a:pt x="141" y="51"/>
                  </a:lnTo>
                  <a:lnTo>
                    <a:pt x="141" y="51"/>
                  </a:lnTo>
                  <a:lnTo>
                    <a:pt x="141" y="55"/>
                  </a:lnTo>
                  <a:lnTo>
                    <a:pt x="139" y="59"/>
                  </a:lnTo>
                  <a:lnTo>
                    <a:pt x="139" y="59"/>
                  </a:lnTo>
                  <a:close/>
                  <a:moveTo>
                    <a:pt x="30" y="61"/>
                  </a:moveTo>
                  <a:lnTo>
                    <a:pt x="30" y="61"/>
                  </a:lnTo>
                  <a:lnTo>
                    <a:pt x="42" y="61"/>
                  </a:lnTo>
                  <a:lnTo>
                    <a:pt x="42" y="61"/>
                  </a:lnTo>
                  <a:lnTo>
                    <a:pt x="42" y="57"/>
                  </a:lnTo>
                  <a:lnTo>
                    <a:pt x="42" y="53"/>
                  </a:lnTo>
                  <a:lnTo>
                    <a:pt x="42" y="53"/>
                  </a:lnTo>
                  <a:lnTo>
                    <a:pt x="34" y="55"/>
                  </a:lnTo>
                  <a:lnTo>
                    <a:pt x="32" y="57"/>
                  </a:lnTo>
                  <a:lnTo>
                    <a:pt x="30" y="61"/>
                  </a:lnTo>
                  <a:lnTo>
                    <a:pt x="30" y="61"/>
                  </a:lnTo>
                  <a:close/>
                  <a:moveTo>
                    <a:pt x="55" y="61"/>
                  </a:moveTo>
                  <a:lnTo>
                    <a:pt x="55" y="61"/>
                  </a:lnTo>
                  <a:lnTo>
                    <a:pt x="57" y="61"/>
                  </a:lnTo>
                  <a:lnTo>
                    <a:pt x="61" y="59"/>
                  </a:lnTo>
                  <a:lnTo>
                    <a:pt x="63" y="57"/>
                  </a:lnTo>
                  <a:lnTo>
                    <a:pt x="61" y="55"/>
                  </a:lnTo>
                  <a:lnTo>
                    <a:pt x="61" y="55"/>
                  </a:lnTo>
                  <a:lnTo>
                    <a:pt x="61" y="57"/>
                  </a:lnTo>
                  <a:lnTo>
                    <a:pt x="59" y="59"/>
                  </a:lnTo>
                  <a:lnTo>
                    <a:pt x="55" y="61"/>
                  </a:lnTo>
                  <a:lnTo>
                    <a:pt x="55" y="61"/>
                  </a:lnTo>
                  <a:close/>
                  <a:moveTo>
                    <a:pt x="78" y="61"/>
                  </a:moveTo>
                  <a:lnTo>
                    <a:pt x="78" y="61"/>
                  </a:lnTo>
                  <a:lnTo>
                    <a:pt x="82" y="63"/>
                  </a:lnTo>
                  <a:lnTo>
                    <a:pt x="84" y="63"/>
                  </a:lnTo>
                  <a:lnTo>
                    <a:pt x="84" y="63"/>
                  </a:lnTo>
                  <a:lnTo>
                    <a:pt x="84" y="59"/>
                  </a:lnTo>
                  <a:lnTo>
                    <a:pt x="84" y="57"/>
                  </a:lnTo>
                  <a:lnTo>
                    <a:pt x="84" y="57"/>
                  </a:lnTo>
                  <a:lnTo>
                    <a:pt x="84" y="57"/>
                  </a:lnTo>
                  <a:lnTo>
                    <a:pt x="82" y="57"/>
                  </a:lnTo>
                  <a:lnTo>
                    <a:pt x="80" y="59"/>
                  </a:lnTo>
                  <a:lnTo>
                    <a:pt x="78" y="59"/>
                  </a:lnTo>
                  <a:lnTo>
                    <a:pt x="78" y="61"/>
                  </a:lnTo>
                  <a:lnTo>
                    <a:pt x="78" y="6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55"/>
            <p:cNvSpPr>
              <a:spLocks noEditPoints="1"/>
            </p:cNvSpPr>
            <p:nvPr/>
          </p:nvSpPr>
          <p:spPr bwMode="auto">
            <a:xfrm>
              <a:off x="4524376" y="4868863"/>
              <a:ext cx="173038" cy="98425"/>
            </a:xfrm>
            <a:custGeom>
              <a:avLst/>
              <a:gdLst/>
              <a:ahLst/>
              <a:cxnLst>
                <a:cxn ang="0">
                  <a:pos x="107" y="5"/>
                </a:cxn>
                <a:cxn ang="0">
                  <a:pos x="109" y="15"/>
                </a:cxn>
                <a:cxn ang="0">
                  <a:pos x="103" y="32"/>
                </a:cxn>
                <a:cxn ang="0">
                  <a:pos x="100" y="40"/>
                </a:cxn>
                <a:cxn ang="0">
                  <a:pos x="86" y="55"/>
                </a:cxn>
                <a:cxn ang="0">
                  <a:pos x="61" y="61"/>
                </a:cxn>
                <a:cxn ang="0">
                  <a:pos x="40" y="62"/>
                </a:cxn>
                <a:cxn ang="0">
                  <a:pos x="21" y="62"/>
                </a:cxn>
                <a:cxn ang="0">
                  <a:pos x="16" y="61"/>
                </a:cxn>
                <a:cxn ang="0">
                  <a:pos x="4" y="51"/>
                </a:cxn>
                <a:cxn ang="0">
                  <a:pos x="0" y="47"/>
                </a:cxn>
                <a:cxn ang="0">
                  <a:pos x="0" y="34"/>
                </a:cxn>
                <a:cxn ang="0">
                  <a:pos x="14" y="13"/>
                </a:cxn>
                <a:cxn ang="0">
                  <a:pos x="21" y="5"/>
                </a:cxn>
                <a:cxn ang="0">
                  <a:pos x="44" y="1"/>
                </a:cxn>
                <a:cxn ang="0">
                  <a:pos x="73" y="0"/>
                </a:cxn>
                <a:cxn ang="0">
                  <a:pos x="94" y="0"/>
                </a:cxn>
                <a:cxn ang="0">
                  <a:pos x="105" y="3"/>
                </a:cxn>
                <a:cxn ang="0">
                  <a:pos x="107" y="5"/>
                </a:cxn>
                <a:cxn ang="0">
                  <a:pos x="23" y="11"/>
                </a:cxn>
                <a:cxn ang="0">
                  <a:pos x="25" y="26"/>
                </a:cxn>
                <a:cxn ang="0">
                  <a:pos x="31" y="36"/>
                </a:cxn>
                <a:cxn ang="0">
                  <a:pos x="37" y="40"/>
                </a:cxn>
                <a:cxn ang="0">
                  <a:pos x="60" y="43"/>
                </a:cxn>
                <a:cxn ang="0">
                  <a:pos x="84" y="38"/>
                </a:cxn>
                <a:cxn ang="0">
                  <a:pos x="92" y="34"/>
                </a:cxn>
                <a:cxn ang="0">
                  <a:pos x="101" y="22"/>
                </a:cxn>
                <a:cxn ang="0">
                  <a:pos x="103" y="11"/>
                </a:cxn>
                <a:cxn ang="0">
                  <a:pos x="101" y="7"/>
                </a:cxn>
                <a:cxn ang="0">
                  <a:pos x="96" y="5"/>
                </a:cxn>
                <a:cxn ang="0">
                  <a:pos x="63" y="7"/>
                </a:cxn>
                <a:cxn ang="0">
                  <a:pos x="42" y="9"/>
                </a:cxn>
                <a:cxn ang="0">
                  <a:pos x="23" y="11"/>
                </a:cxn>
                <a:cxn ang="0">
                  <a:pos x="14" y="49"/>
                </a:cxn>
                <a:cxn ang="0">
                  <a:pos x="16" y="45"/>
                </a:cxn>
                <a:cxn ang="0">
                  <a:pos x="16" y="43"/>
                </a:cxn>
                <a:cxn ang="0">
                  <a:pos x="10" y="45"/>
                </a:cxn>
                <a:cxn ang="0">
                  <a:pos x="8" y="43"/>
                </a:cxn>
                <a:cxn ang="0">
                  <a:pos x="14" y="32"/>
                </a:cxn>
                <a:cxn ang="0">
                  <a:pos x="20" y="19"/>
                </a:cxn>
                <a:cxn ang="0">
                  <a:pos x="12" y="24"/>
                </a:cxn>
                <a:cxn ang="0">
                  <a:pos x="8" y="38"/>
                </a:cxn>
                <a:cxn ang="0">
                  <a:pos x="10" y="47"/>
                </a:cxn>
                <a:cxn ang="0">
                  <a:pos x="14" y="49"/>
                </a:cxn>
                <a:cxn ang="0">
                  <a:pos x="79" y="45"/>
                </a:cxn>
                <a:cxn ang="0">
                  <a:pos x="81" y="49"/>
                </a:cxn>
                <a:cxn ang="0">
                  <a:pos x="82" y="47"/>
                </a:cxn>
                <a:cxn ang="0">
                  <a:pos x="86" y="43"/>
                </a:cxn>
                <a:cxn ang="0">
                  <a:pos x="82" y="43"/>
                </a:cxn>
                <a:cxn ang="0">
                  <a:pos x="79" y="45"/>
                </a:cxn>
                <a:cxn ang="0">
                  <a:pos x="21" y="55"/>
                </a:cxn>
                <a:cxn ang="0">
                  <a:pos x="25" y="57"/>
                </a:cxn>
                <a:cxn ang="0">
                  <a:pos x="31" y="55"/>
                </a:cxn>
                <a:cxn ang="0">
                  <a:pos x="33" y="51"/>
                </a:cxn>
                <a:cxn ang="0">
                  <a:pos x="37" y="45"/>
                </a:cxn>
                <a:cxn ang="0">
                  <a:pos x="31" y="47"/>
                </a:cxn>
                <a:cxn ang="0">
                  <a:pos x="21" y="55"/>
                </a:cxn>
                <a:cxn ang="0">
                  <a:pos x="42" y="57"/>
                </a:cxn>
                <a:cxn ang="0">
                  <a:pos x="44" y="57"/>
                </a:cxn>
                <a:cxn ang="0">
                  <a:pos x="48" y="53"/>
                </a:cxn>
                <a:cxn ang="0">
                  <a:pos x="44" y="53"/>
                </a:cxn>
                <a:cxn ang="0">
                  <a:pos x="42" y="57"/>
                </a:cxn>
              </a:cxnLst>
              <a:rect l="0" t="0" r="r" b="b"/>
              <a:pathLst>
                <a:path w="109" h="62">
                  <a:moveTo>
                    <a:pt x="107" y="5"/>
                  </a:moveTo>
                  <a:lnTo>
                    <a:pt x="107" y="5"/>
                  </a:lnTo>
                  <a:lnTo>
                    <a:pt x="109" y="11"/>
                  </a:lnTo>
                  <a:lnTo>
                    <a:pt x="109" y="15"/>
                  </a:lnTo>
                  <a:lnTo>
                    <a:pt x="107" y="24"/>
                  </a:lnTo>
                  <a:lnTo>
                    <a:pt x="103" y="32"/>
                  </a:lnTo>
                  <a:lnTo>
                    <a:pt x="100" y="40"/>
                  </a:lnTo>
                  <a:lnTo>
                    <a:pt x="100" y="40"/>
                  </a:lnTo>
                  <a:lnTo>
                    <a:pt x="92" y="49"/>
                  </a:lnTo>
                  <a:lnTo>
                    <a:pt x="86" y="55"/>
                  </a:lnTo>
                  <a:lnTo>
                    <a:pt x="75" y="59"/>
                  </a:lnTo>
                  <a:lnTo>
                    <a:pt x="61" y="61"/>
                  </a:lnTo>
                  <a:lnTo>
                    <a:pt x="61" y="61"/>
                  </a:lnTo>
                  <a:lnTo>
                    <a:pt x="40" y="62"/>
                  </a:lnTo>
                  <a:lnTo>
                    <a:pt x="31" y="62"/>
                  </a:lnTo>
                  <a:lnTo>
                    <a:pt x="21" y="62"/>
                  </a:lnTo>
                  <a:lnTo>
                    <a:pt x="21" y="62"/>
                  </a:lnTo>
                  <a:lnTo>
                    <a:pt x="16" y="61"/>
                  </a:lnTo>
                  <a:lnTo>
                    <a:pt x="8" y="55"/>
                  </a:lnTo>
                  <a:lnTo>
                    <a:pt x="4" y="51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1"/>
                  </a:lnTo>
                  <a:lnTo>
                    <a:pt x="0" y="34"/>
                  </a:lnTo>
                  <a:lnTo>
                    <a:pt x="6" y="22"/>
                  </a:lnTo>
                  <a:lnTo>
                    <a:pt x="14" y="13"/>
                  </a:lnTo>
                  <a:lnTo>
                    <a:pt x="21" y="5"/>
                  </a:lnTo>
                  <a:lnTo>
                    <a:pt x="21" y="5"/>
                  </a:lnTo>
                  <a:lnTo>
                    <a:pt x="31" y="1"/>
                  </a:lnTo>
                  <a:lnTo>
                    <a:pt x="44" y="1"/>
                  </a:lnTo>
                  <a:lnTo>
                    <a:pt x="73" y="0"/>
                  </a:lnTo>
                  <a:lnTo>
                    <a:pt x="73" y="0"/>
                  </a:lnTo>
                  <a:lnTo>
                    <a:pt x="82" y="0"/>
                  </a:lnTo>
                  <a:lnTo>
                    <a:pt x="94" y="0"/>
                  </a:lnTo>
                  <a:lnTo>
                    <a:pt x="101" y="1"/>
                  </a:lnTo>
                  <a:lnTo>
                    <a:pt x="105" y="3"/>
                  </a:lnTo>
                  <a:lnTo>
                    <a:pt x="107" y="5"/>
                  </a:lnTo>
                  <a:lnTo>
                    <a:pt x="107" y="5"/>
                  </a:lnTo>
                  <a:close/>
                  <a:moveTo>
                    <a:pt x="23" y="11"/>
                  </a:moveTo>
                  <a:lnTo>
                    <a:pt x="23" y="11"/>
                  </a:lnTo>
                  <a:lnTo>
                    <a:pt x="23" y="19"/>
                  </a:lnTo>
                  <a:lnTo>
                    <a:pt x="25" y="26"/>
                  </a:lnTo>
                  <a:lnTo>
                    <a:pt x="27" y="32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37" y="40"/>
                  </a:lnTo>
                  <a:lnTo>
                    <a:pt x="42" y="41"/>
                  </a:lnTo>
                  <a:lnTo>
                    <a:pt x="60" y="43"/>
                  </a:lnTo>
                  <a:lnTo>
                    <a:pt x="77" y="41"/>
                  </a:lnTo>
                  <a:lnTo>
                    <a:pt x="84" y="38"/>
                  </a:lnTo>
                  <a:lnTo>
                    <a:pt x="92" y="34"/>
                  </a:lnTo>
                  <a:lnTo>
                    <a:pt x="92" y="34"/>
                  </a:lnTo>
                  <a:lnTo>
                    <a:pt x="98" y="30"/>
                  </a:lnTo>
                  <a:lnTo>
                    <a:pt x="101" y="22"/>
                  </a:lnTo>
                  <a:lnTo>
                    <a:pt x="103" y="17"/>
                  </a:lnTo>
                  <a:lnTo>
                    <a:pt x="103" y="11"/>
                  </a:lnTo>
                  <a:lnTo>
                    <a:pt x="101" y="7"/>
                  </a:lnTo>
                  <a:lnTo>
                    <a:pt x="101" y="7"/>
                  </a:lnTo>
                  <a:lnTo>
                    <a:pt x="100" y="5"/>
                  </a:lnTo>
                  <a:lnTo>
                    <a:pt x="96" y="5"/>
                  </a:lnTo>
                  <a:lnTo>
                    <a:pt x="86" y="3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42" y="9"/>
                  </a:lnTo>
                  <a:lnTo>
                    <a:pt x="23" y="11"/>
                  </a:lnTo>
                  <a:lnTo>
                    <a:pt x="23" y="11"/>
                  </a:lnTo>
                  <a:close/>
                  <a:moveTo>
                    <a:pt x="14" y="49"/>
                  </a:moveTo>
                  <a:lnTo>
                    <a:pt x="14" y="49"/>
                  </a:lnTo>
                  <a:lnTo>
                    <a:pt x="16" y="47"/>
                  </a:lnTo>
                  <a:lnTo>
                    <a:pt x="16" y="45"/>
                  </a:lnTo>
                  <a:lnTo>
                    <a:pt x="16" y="43"/>
                  </a:lnTo>
                  <a:lnTo>
                    <a:pt x="16" y="43"/>
                  </a:lnTo>
                  <a:lnTo>
                    <a:pt x="12" y="45"/>
                  </a:lnTo>
                  <a:lnTo>
                    <a:pt x="10" y="45"/>
                  </a:lnTo>
                  <a:lnTo>
                    <a:pt x="8" y="43"/>
                  </a:lnTo>
                  <a:lnTo>
                    <a:pt x="8" y="43"/>
                  </a:lnTo>
                  <a:lnTo>
                    <a:pt x="10" y="36"/>
                  </a:lnTo>
                  <a:lnTo>
                    <a:pt x="14" y="32"/>
                  </a:lnTo>
                  <a:lnTo>
                    <a:pt x="18" y="26"/>
                  </a:lnTo>
                  <a:lnTo>
                    <a:pt x="20" y="19"/>
                  </a:lnTo>
                  <a:lnTo>
                    <a:pt x="20" y="19"/>
                  </a:lnTo>
                  <a:lnTo>
                    <a:pt x="12" y="24"/>
                  </a:lnTo>
                  <a:lnTo>
                    <a:pt x="8" y="34"/>
                  </a:lnTo>
                  <a:lnTo>
                    <a:pt x="8" y="38"/>
                  </a:lnTo>
                  <a:lnTo>
                    <a:pt x="8" y="43"/>
                  </a:lnTo>
                  <a:lnTo>
                    <a:pt x="10" y="47"/>
                  </a:lnTo>
                  <a:lnTo>
                    <a:pt x="14" y="49"/>
                  </a:lnTo>
                  <a:lnTo>
                    <a:pt x="14" y="49"/>
                  </a:lnTo>
                  <a:close/>
                  <a:moveTo>
                    <a:pt x="79" y="45"/>
                  </a:moveTo>
                  <a:lnTo>
                    <a:pt x="79" y="45"/>
                  </a:lnTo>
                  <a:lnTo>
                    <a:pt x="81" y="47"/>
                  </a:lnTo>
                  <a:lnTo>
                    <a:pt x="81" y="49"/>
                  </a:lnTo>
                  <a:lnTo>
                    <a:pt x="81" y="49"/>
                  </a:lnTo>
                  <a:lnTo>
                    <a:pt x="82" y="47"/>
                  </a:lnTo>
                  <a:lnTo>
                    <a:pt x="84" y="47"/>
                  </a:lnTo>
                  <a:lnTo>
                    <a:pt x="86" y="43"/>
                  </a:lnTo>
                  <a:lnTo>
                    <a:pt x="86" y="43"/>
                  </a:lnTo>
                  <a:lnTo>
                    <a:pt x="82" y="43"/>
                  </a:lnTo>
                  <a:lnTo>
                    <a:pt x="79" y="45"/>
                  </a:lnTo>
                  <a:lnTo>
                    <a:pt x="79" y="45"/>
                  </a:lnTo>
                  <a:close/>
                  <a:moveTo>
                    <a:pt x="21" y="55"/>
                  </a:moveTo>
                  <a:lnTo>
                    <a:pt x="21" y="55"/>
                  </a:lnTo>
                  <a:lnTo>
                    <a:pt x="23" y="57"/>
                  </a:lnTo>
                  <a:lnTo>
                    <a:pt x="25" y="57"/>
                  </a:lnTo>
                  <a:lnTo>
                    <a:pt x="31" y="55"/>
                  </a:lnTo>
                  <a:lnTo>
                    <a:pt x="31" y="55"/>
                  </a:lnTo>
                  <a:lnTo>
                    <a:pt x="31" y="53"/>
                  </a:lnTo>
                  <a:lnTo>
                    <a:pt x="33" y="51"/>
                  </a:lnTo>
                  <a:lnTo>
                    <a:pt x="35" y="47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1" y="47"/>
                  </a:lnTo>
                  <a:lnTo>
                    <a:pt x="27" y="49"/>
                  </a:lnTo>
                  <a:lnTo>
                    <a:pt x="21" y="55"/>
                  </a:lnTo>
                  <a:lnTo>
                    <a:pt x="21" y="55"/>
                  </a:lnTo>
                  <a:close/>
                  <a:moveTo>
                    <a:pt x="42" y="57"/>
                  </a:moveTo>
                  <a:lnTo>
                    <a:pt x="42" y="57"/>
                  </a:lnTo>
                  <a:lnTo>
                    <a:pt x="44" y="57"/>
                  </a:lnTo>
                  <a:lnTo>
                    <a:pt x="46" y="55"/>
                  </a:lnTo>
                  <a:lnTo>
                    <a:pt x="48" y="53"/>
                  </a:lnTo>
                  <a:lnTo>
                    <a:pt x="48" y="53"/>
                  </a:lnTo>
                  <a:lnTo>
                    <a:pt x="44" y="53"/>
                  </a:lnTo>
                  <a:lnTo>
                    <a:pt x="42" y="57"/>
                  </a:lnTo>
                  <a:lnTo>
                    <a:pt x="42" y="5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56"/>
            <p:cNvSpPr>
              <a:spLocks noEditPoints="1"/>
            </p:cNvSpPr>
            <p:nvPr/>
          </p:nvSpPr>
          <p:spPr bwMode="auto">
            <a:xfrm>
              <a:off x="5078413" y="4659313"/>
              <a:ext cx="142875" cy="411163"/>
            </a:xfrm>
            <a:custGeom>
              <a:avLst/>
              <a:gdLst/>
              <a:ahLst/>
              <a:cxnLst>
                <a:cxn ang="0">
                  <a:pos x="82" y="153"/>
                </a:cxn>
                <a:cxn ang="0">
                  <a:pos x="78" y="34"/>
                </a:cxn>
                <a:cxn ang="0">
                  <a:pos x="61" y="0"/>
                </a:cxn>
                <a:cxn ang="0">
                  <a:pos x="21" y="10"/>
                </a:cxn>
                <a:cxn ang="0">
                  <a:pos x="4" y="32"/>
                </a:cxn>
                <a:cxn ang="0">
                  <a:pos x="6" y="118"/>
                </a:cxn>
                <a:cxn ang="0">
                  <a:pos x="12" y="172"/>
                </a:cxn>
                <a:cxn ang="0">
                  <a:pos x="59" y="179"/>
                </a:cxn>
                <a:cxn ang="0">
                  <a:pos x="61" y="166"/>
                </a:cxn>
                <a:cxn ang="0">
                  <a:pos x="27" y="13"/>
                </a:cxn>
                <a:cxn ang="0">
                  <a:pos x="65" y="8"/>
                </a:cxn>
                <a:cxn ang="0">
                  <a:pos x="73" y="38"/>
                </a:cxn>
                <a:cxn ang="0">
                  <a:pos x="76" y="126"/>
                </a:cxn>
                <a:cxn ang="0">
                  <a:pos x="59" y="158"/>
                </a:cxn>
                <a:cxn ang="0">
                  <a:pos x="38" y="154"/>
                </a:cxn>
                <a:cxn ang="0">
                  <a:pos x="29" y="86"/>
                </a:cxn>
                <a:cxn ang="0">
                  <a:pos x="27" y="13"/>
                </a:cxn>
                <a:cxn ang="0">
                  <a:pos x="23" y="122"/>
                </a:cxn>
                <a:cxn ang="0">
                  <a:pos x="25" y="124"/>
                </a:cxn>
                <a:cxn ang="0">
                  <a:pos x="19" y="103"/>
                </a:cxn>
                <a:cxn ang="0">
                  <a:pos x="23" y="97"/>
                </a:cxn>
                <a:cxn ang="0">
                  <a:pos x="23" y="88"/>
                </a:cxn>
                <a:cxn ang="0">
                  <a:pos x="17" y="80"/>
                </a:cxn>
                <a:cxn ang="0">
                  <a:pos x="21" y="69"/>
                </a:cxn>
                <a:cxn ang="0">
                  <a:pos x="12" y="71"/>
                </a:cxn>
                <a:cxn ang="0">
                  <a:pos x="21" y="63"/>
                </a:cxn>
                <a:cxn ang="0">
                  <a:pos x="19" y="25"/>
                </a:cxn>
                <a:cxn ang="0">
                  <a:pos x="19" y="21"/>
                </a:cxn>
                <a:cxn ang="0">
                  <a:pos x="14" y="34"/>
                </a:cxn>
                <a:cxn ang="0">
                  <a:pos x="14" y="29"/>
                </a:cxn>
                <a:cxn ang="0">
                  <a:pos x="14" y="44"/>
                </a:cxn>
                <a:cxn ang="0">
                  <a:pos x="15" y="52"/>
                </a:cxn>
                <a:cxn ang="0">
                  <a:pos x="15" y="114"/>
                </a:cxn>
                <a:cxn ang="0">
                  <a:pos x="17" y="118"/>
                </a:cxn>
                <a:cxn ang="0">
                  <a:pos x="12" y="114"/>
                </a:cxn>
                <a:cxn ang="0">
                  <a:pos x="19" y="135"/>
                </a:cxn>
                <a:cxn ang="0">
                  <a:pos x="14" y="135"/>
                </a:cxn>
                <a:cxn ang="0">
                  <a:pos x="15" y="160"/>
                </a:cxn>
                <a:cxn ang="0">
                  <a:pos x="23" y="168"/>
                </a:cxn>
                <a:cxn ang="0">
                  <a:pos x="17" y="168"/>
                </a:cxn>
                <a:cxn ang="0">
                  <a:pos x="21" y="143"/>
                </a:cxn>
                <a:cxn ang="0">
                  <a:pos x="29" y="139"/>
                </a:cxn>
                <a:cxn ang="0">
                  <a:pos x="40" y="177"/>
                </a:cxn>
                <a:cxn ang="0">
                  <a:pos x="40" y="170"/>
                </a:cxn>
                <a:cxn ang="0">
                  <a:pos x="59" y="194"/>
                </a:cxn>
                <a:cxn ang="0">
                  <a:pos x="31" y="212"/>
                </a:cxn>
                <a:cxn ang="0">
                  <a:pos x="29" y="248"/>
                </a:cxn>
                <a:cxn ang="0">
                  <a:pos x="65" y="255"/>
                </a:cxn>
                <a:cxn ang="0">
                  <a:pos x="90" y="227"/>
                </a:cxn>
                <a:cxn ang="0">
                  <a:pos x="78" y="198"/>
                </a:cxn>
                <a:cxn ang="0">
                  <a:pos x="33" y="233"/>
                </a:cxn>
                <a:cxn ang="0">
                  <a:pos x="36" y="223"/>
                </a:cxn>
                <a:cxn ang="0">
                  <a:pos x="65" y="250"/>
                </a:cxn>
                <a:cxn ang="0">
                  <a:pos x="61" y="248"/>
                </a:cxn>
                <a:cxn ang="0">
                  <a:pos x="82" y="229"/>
                </a:cxn>
                <a:cxn ang="0">
                  <a:pos x="52" y="240"/>
                </a:cxn>
                <a:cxn ang="0">
                  <a:pos x="46" y="210"/>
                </a:cxn>
                <a:cxn ang="0">
                  <a:pos x="73" y="202"/>
                </a:cxn>
                <a:cxn ang="0">
                  <a:pos x="84" y="221"/>
                </a:cxn>
              </a:cxnLst>
              <a:rect l="0" t="0" r="r" b="b"/>
              <a:pathLst>
                <a:path w="90" h="259">
                  <a:moveTo>
                    <a:pt x="59" y="179"/>
                  </a:moveTo>
                  <a:lnTo>
                    <a:pt x="59" y="179"/>
                  </a:lnTo>
                  <a:lnTo>
                    <a:pt x="71" y="168"/>
                  </a:lnTo>
                  <a:lnTo>
                    <a:pt x="78" y="158"/>
                  </a:lnTo>
                  <a:lnTo>
                    <a:pt x="82" y="153"/>
                  </a:lnTo>
                  <a:lnTo>
                    <a:pt x="82" y="153"/>
                  </a:lnTo>
                  <a:lnTo>
                    <a:pt x="82" y="132"/>
                  </a:lnTo>
                  <a:lnTo>
                    <a:pt x="82" y="93"/>
                  </a:lnTo>
                  <a:lnTo>
                    <a:pt x="78" y="34"/>
                  </a:lnTo>
                  <a:lnTo>
                    <a:pt x="78" y="34"/>
                  </a:lnTo>
                  <a:lnTo>
                    <a:pt x="76" y="19"/>
                  </a:lnTo>
                  <a:lnTo>
                    <a:pt x="75" y="8"/>
                  </a:lnTo>
                  <a:lnTo>
                    <a:pt x="71" y="4"/>
                  </a:lnTo>
                  <a:lnTo>
                    <a:pt x="67" y="2"/>
                  </a:lnTo>
                  <a:lnTo>
                    <a:pt x="61" y="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40" y="2"/>
                  </a:lnTo>
                  <a:lnTo>
                    <a:pt x="31" y="6"/>
                  </a:lnTo>
                  <a:lnTo>
                    <a:pt x="21" y="10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8" y="25"/>
                  </a:lnTo>
                  <a:lnTo>
                    <a:pt x="4" y="32"/>
                  </a:lnTo>
                  <a:lnTo>
                    <a:pt x="4" y="32"/>
                  </a:lnTo>
                  <a:lnTo>
                    <a:pt x="0" y="46"/>
                  </a:lnTo>
                  <a:lnTo>
                    <a:pt x="2" y="59"/>
                  </a:lnTo>
                  <a:lnTo>
                    <a:pt x="6" y="90"/>
                  </a:lnTo>
                  <a:lnTo>
                    <a:pt x="6" y="90"/>
                  </a:lnTo>
                  <a:lnTo>
                    <a:pt x="6" y="118"/>
                  </a:lnTo>
                  <a:lnTo>
                    <a:pt x="8" y="147"/>
                  </a:lnTo>
                  <a:lnTo>
                    <a:pt x="8" y="147"/>
                  </a:lnTo>
                  <a:lnTo>
                    <a:pt x="10" y="162"/>
                  </a:lnTo>
                  <a:lnTo>
                    <a:pt x="12" y="172"/>
                  </a:lnTo>
                  <a:lnTo>
                    <a:pt x="12" y="172"/>
                  </a:lnTo>
                  <a:lnTo>
                    <a:pt x="15" y="175"/>
                  </a:lnTo>
                  <a:lnTo>
                    <a:pt x="19" y="177"/>
                  </a:lnTo>
                  <a:lnTo>
                    <a:pt x="33" y="181"/>
                  </a:lnTo>
                  <a:lnTo>
                    <a:pt x="46" y="183"/>
                  </a:lnTo>
                  <a:lnTo>
                    <a:pt x="59" y="179"/>
                  </a:lnTo>
                  <a:lnTo>
                    <a:pt x="59" y="179"/>
                  </a:lnTo>
                  <a:close/>
                  <a:moveTo>
                    <a:pt x="65" y="168"/>
                  </a:moveTo>
                  <a:lnTo>
                    <a:pt x="65" y="168"/>
                  </a:lnTo>
                  <a:lnTo>
                    <a:pt x="63" y="166"/>
                  </a:lnTo>
                  <a:lnTo>
                    <a:pt x="61" y="166"/>
                  </a:lnTo>
                  <a:lnTo>
                    <a:pt x="63" y="164"/>
                  </a:lnTo>
                  <a:lnTo>
                    <a:pt x="65" y="164"/>
                  </a:lnTo>
                  <a:lnTo>
                    <a:pt x="65" y="168"/>
                  </a:lnTo>
                  <a:close/>
                  <a:moveTo>
                    <a:pt x="27" y="13"/>
                  </a:moveTo>
                  <a:lnTo>
                    <a:pt x="27" y="13"/>
                  </a:lnTo>
                  <a:lnTo>
                    <a:pt x="33" y="10"/>
                  </a:lnTo>
                  <a:lnTo>
                    <a:pt x="44" y="6"/>
                  </a:lnTo>
                  <a:lnTo>
                    <a:pt x="56" y="6"/>
                  </a:lnTo>
                  <a:lnTo>
                    <a:pt x="61" y="6"/>
                  </a:lnTo>
                  <a:lnTo>
                    <a:pt x="65" y="8"/>
                  </a:lnTo>
                  <a:lnTo>
                    <a:pt x="65" y="8"/>
                  </a:lnTo>
                  <a:lnTo>
                    <a:pt x="69" y="11"/>
                  </a:lnTo>
                  <a:lnTo>
                    <a:pt x="71" y="19"/>
                  </a:lnTo>
                  <a:lnTo>
                    <a:pt x="73" y="38"/>
                  </a:lnTo>
                  <a:lnTo>
                    <a:pt x="73" y="38"/>
                  </a:lnTo>
                  <a:lnTo>
                    <a:pt x="75" y="65"/>
                  </a:lnTo>
                  <a:lnTo>
                    <a:pt x="76" y="84"/>
                  </a:lnTo>
                  <a:lnTo>
                    <a:pt x="76" y="101"/>
                  </a:lnTo>
                  <a:lnTo>
                    <a:pt x="76" y="101"/>
                  </a:lnTo>
                  <a:lnTo>
                    <a:pt x="76" y="126"/>
                  </a:lnTo>
                  <a:lnTo>
                    <a:pt x="76" y="139"/>
                  </a:lnTo>
                  <a:lnTo>
                    <a:pt x="75" y="153"/>
                  </a:lnTo>
                  <a:lnTo>
                    <a:pt x="75" y="153"/>
                  </a:lnTo>
                  <a:lnTo>
                    <a:pt x="69" y="156"/>
                  </a:lnTo>
                  <a:lnTo>
                    <a:pt x="59" y="158"/>
                  </a:lnTo>
                  <a:lnTo>
                    <a:pt x="50" y="160"/>
                  </a:lnTo>
                  <a:lnTo>
                    <a:pt x="44" y="158"/>
                  </a:lnTo>
                  <a:lnTo>
                    <a:pt x="40" y="156"/>
                  </a:lnTo>
                  <a:lnTo>
                    <a:pt x="40" y="156"/>
                  </a:lnTo>
                  <a:lnTo>
                    <a:pt x="38" y="154"/>
                  </a:lnTo>
                  <a:lnTo>
                    <a:pt x="36" y="151"/>
                  </a:lnTo>
                  <a:lnTo>
                    <a:pt x="35" y="143"/>
                  </a:lnTo>
                  <a:lnTo>
                    <a:pt x="33" y="122"/>
                  </a:lnTo>
                  <a:lnTo>
                    <a:pt x="33" y="122"/>
                  </a:lnTo>
                  <a:lnTo>
                    <a:pt x="29" y="86"/>
                  </a:lnTo>
                  <a:lnTo>
                    <a:pt x="25" y="50"/>
                  </a:lnTo>
                  <a:lnTo>
                    <a:pt x="25" y="50"/>
                  </a:lnTo>
                  <a:lnTo>
                    <a:pt x="25" y="29"/>
                  </a:lnTo>
                  <a:lnTo>
                    <a:pt x="25" y="19"/>
                  </a:lnTo>
                  <a:lnTo>
                    <a:pt x="27" y="13"/>
                  </a:lnTo>
                  <a:lnTo>
                    <a:pt x="27" y="13"/>
                  </a:lnTo>
                  <a:close/>
                  <a:moveTo>
                    <a:pt x="21" y="126"/>
                  </a:moveTo>
                  <a:lnTo>
                    <a:pt x="21" y="126"/>
                  </a:lnTo>
                  <a:lnTo>
                    <a:pt x="21" y="122"/>
                  </a:lnTo>
                  <a:lnTo>
                    <a:pt x="23" y="122"/>
                  </a:lnTo>
                  <a:lnTo>
                    <a:pt x="25" y="118"/>
                  </a:lnTo>
                  <a:lnTo>
                    <a:pt x="25" y="118"/>
                  </a:lnTo>
                  <a:lnTo>
                    <a:pt x="27" y="120"/>
                  </a:lnTo>
                  <a:lnTo>
                    <a:pt x="27" y="122"/>
                  </a:lnTo>
                  <a:lnTo>
                    <a:pt x="25" y="124"/>
                  </a:lnTo>
                  <a:lnTo>
                    <a:pt x="21" y="126"/>
                  </a:lnTo>
                  <a:lnTo>
                    <a:pt x="21" y="126"/>
                  </a:lnTo>
                  <a:close/>
                  <a:moveTo>
                    <a:pt x="19" y="107"/>
                  </a:moveTo>
                  <a:lnTo>
                    <a:pt x="19" y="107"/>
                  </a:lnTo>
                  <a:lnTo>
                    <a:pt x="19" y="103"/>
                  </a:lnTo>
                  <a:lnTo>
                    <a:pt x="21" y="101"/>
                  </a:lnTo>
                  <a:lnTo>
                    <a:pt x="21" y="99"/>
                  </a:lnTo>
                  <a:lnTo>
                    <a:pt x="21" y="95"/>
                  </a:lnTo>
                  <a:lnTo>
                    <a:pt x="21" y="95"/>
                  </a:lnTo>
                  <a:lnTo>
                    <a:pt x="23" y="97"/>
                  </a:lnTo>
                  <a:lnTo>
                    <a:pt x="25" y="101"/>
                  </a:lnTo>
                  <a:lnTo>
                    <a:pt x="23" y="105"/>
                  </a:lnTo>
                  <a:lnTo>
                    <a:pt x="19" y="107"/>
                  </a:lnTo>
                  <a:lnTo>
                    <a:pt x="19" y="107"/>
                  </a:lnTo>
                  <a:close/>
                  <a:moveTo>
                    <a:pt x="23" y="88"/>
                  </a:moveTo>
                  <a:lnTo>
                    <a:pt x="23" y="88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5" y="84"/>
                  </a:lnTo>
                  <a:lnTo>
                    <a:pt x="17" y="80"/>
                  </a:lnTo>
                  <a:lnTo>
                    <a:pt x="19" y="76"/>
                  </a:lnTo>
                  <a:lnTo>
                    <a:pt x="23" y="76"/>
                  </a:lnTo>
                  <a:lnTo>
                    <a:pt x="23" y="88"/>
                  </a:lnTo>
                  <a:close/>
                  <a:moveTo>
                    <a:pt x="21" y="69"/>
                  </a:moveTo>
                  <a:lnTo>
                    <a:pt x="21" y="69"/>
                  </a:lnTo>
                  <a:lnTo>
                    <a:pt x="17" y="69"/>
                  </a:lnTo>
                  <a:lnTo>
                    <a:pt x="15" y="69"/>
                  </a:lnTo>
                  <a:lnTo>
                    <a:pt x="14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5" y="65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21" y="61"/>
                  </a:lnTo>
                  <a:lnTo>
                    <a:pt x="21" y="63"/>
                  </a:lnTo>
                  <a:lnTo>
                    <a:pt x="21" y="69"/>
                  </a:lnTo>
                  <a:lnTo>
                    <a:pt x="21" y="69"/>
                  </a:lnTo>
                  <a:close/>
                  <a:moveTo>
                    <a:pt x="19" y="21"/>
                  </a:moveTo>
                  <a:lnTo>
                    <a:pt x="19" y="21"/>
                  </a:lnTo>
                  <a:lnTo>
                    <a:pt x="19" y="25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9" y="21"/>
                  </a:lnTo>
                  <a:lnTo>
                    <a:pt x="19" y="21"/>
                  </a:lnTo>
                  <a:close/>
                  <a:moveTo>
                    <a:pt x="14" y="29"/>
                  </a:moveTo>
                  <a:lnTo>
                    <a:pt x="14" y="29"/>
                  </a:lnTo>
                  <a:lnTo>
                    <a:pt x="15" y="31"/>
                  </a:lnTo>
                  <a:lnTo>
                    <a:pt x="14" y="34"/>
                  </a:lnTo>
                  <a:lnTo>
                    <a:pt x="12" y="38"/>
                  </a:lnTo>
                  <a:lnTo>
                    <a:pt x="12" y="38"/>
                  </a:lnTo>
                  <a:lnTo>
                    <a:pt x="10" y="34"/>
                  </a:lnTo>
                  <a:lnTo>
                    <a:pt x="10" y="32"/>
                  </a:lnTo>
                  <a:lnTo>
                    <a:pt x="14" y="29"/>
                  </a:lnTo>
                  <a:lnTo>
                    <a:pt x="14" y="29"/>
                  </a:lnTo>
                  <a:close/>
                  <a:moveTo>
                    <a:pt x="12" y="53"/>
                  </a:moveTo>
                  <a:lnTo>
                    <a:pt x="12" y="53"/>
                  </a:lnTo>
                  <a:lnTo>
                    <a:pt x="12" y="50"/>
                  </a:lnTo>
                  <a:lnTo>
                    <a:pt x="14" y="44"/>
                  </a:lnTo>
                  <a:lnTo>
                    <a:pt x="19" y="34"/>
                  </a:lnTo>
                  <a:lnTo>
                    <a:pt x="19" y="34"/>
                  </a:lnTo>
                  <a:lnTo>
                    <a:pt x="21" y="40"/>
                  </a:lnTo>
                  <a:lnTo>
                    <a:pt x="19" y="46"/>
                  </a:lnTo>
                  <a:lnTo>
                    <a:pt x="15" y="52"/>
                  </a:lnTo>
                  <a:lnTo>
                    <a:pt x="12" y="53"/>
                  </a:lnTo>
                  <a:lnTo>
                    <a:pt x="12" y="53"/>
                  </a:lnTo>
                  <a:close/>
                  <a:moveTo>
                    <a:pt x="12" y="114"/>
                  </a:moveTo>
                  <a:lnTo>
                    <a:pt x="12" y="114"/>
                  </a:lnTo>
                  <a:lnTo>
                    <a:pt x="15" y="114"/>
                  </a:lnTo>
                  <a:lnTo>
                    <a:pt x="17" y="114"/>
                  </a:lnTo>
                  <a:lnTo>
                    <a:pt x="17" y="113"/>
                  </a:lnTo>
                  <a:lnTo>
                    <a:pt x="17" y="113"/>
                  </a:lnTo>
                  <a:lnTo>
                    <a:pt x="19" y="116"/>
                  </a:lnTo>
                  <a:lnTo>
                    <a:pt x="17" y="118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2" y="122"/>
                  </a:lnTo>
                  <a:lnTo>
                    <a:pt x="12" y="120"/>
                  </a:lnTo>
                  <a:lnTo>
                    <a:pt x="12" y="114"/>
                  </a:lnTo>
                  <a:lnTo>
                    <a:pt x="12" y="114"/>
                  </a:lnTo>
                  <a:close/>
                  <a:moveTo>
                    <a:pt x="14" y="135"/>
                  </a:moveTo>
                  <a:lnTo>
                    <a:pt x="14" y="135"/>
                  </a:lnTo>
                  <a:lnTo>
                    <a:pt x="17" y="135"/>
                  </a:lnTo>
                  <a:lnTo>
                    <a:pt x="19" y="135"/>
                  </a:lnTo>
                  <a:lnTo>
                    <a:pt x="19" y="135"/>
                  </a:lnTo>
                  <a:lnTo>
                    <a:pt x="17" y="139"/>
                  </a:lnTo>
                  <a:lnTo>
                    <a:pt x="15" y="141"/>
                  </a:lnTo>
                  <a:lnTo>
                    <a:pt x="14" y="141"/>
                  </a:lnTo>
                  <a:lnTo>
                    <a:pt x="14" y="135"/>
                  </a:lnTo>
                  <a:close/>
                  <a:moveTo>
                    <a:pt x="15" y="154"/>
                  </a:moveTo>
                  <a:lnTo>
                    <a:pt x="19" y="154"/>
                  </a:lnTo>
                  <a:lnTo>
                    <a:pt x="19" y="154"/>
                  </a:lnTo>
                  <a:lnTo>
                    <a:pt x="19" y="158"/>
                  </a:lnTo>
                  <a:lnTo>
                    <a:pt x="15" y="160"/>
                  </a:lnTo>
                  <a:lnTo>
                    <a:pt x="15" y="154"/>
                  </a:lnTo>
                  <a:close/>
                  <a:moveTo>
                    <a:pt x="17" y="168"/>
                  </a:moveTo>
                  <a:lnTo>
                    <a:pt x="17" y="168"/>
                  </a:lnTo>
                  <a:lnTo>
                    <a:pt x="23" y="168"/>
                  </a:lnTo>
                  <a:lnTo>
                    <a:pt x="23" y="168"/>
                  </a:lnTo>
                  <a:lnTo>
                    <a:pt x="23" y="168"/>
                  </a:lnTo>
                  <a:lnTo>
                    <a:pt x="21" y="170"/>
                  </a:lnTo>
                  <a:lnTo>
                    <a:pt x="19" y="170"/>
                  </a:lnTo>
                  <a:lnTo>
                    <a:pt x="17" y="168"/>
                  </a:lnTo>
                  <a:lnTo>
                    <a:pt x="17" y="168"/>
                  </a:lnTo>
                  <a:close/>
                  <a:moveTo>
                    <a:pt x="29" y="145"/>
                  </a:moveTo>
                  <a:lnTo>
                    <a:pt x="29" y="145"/>
                  </a:lnTo>
                  <a:lnTo>
                    <a:pt x="25" y="145"/>
                  </a:lnTo>
                  <a:lnTo>
                    <a:pt x="21" y="143"/>
                  </a:lnTo>
                  <a:lnTo>
                    <a:pt x="21" y="143"/>
                  </a:lnTo>
                  <a:lnTo>
                    <a:pt x="23" y="141"/>
                  </a:lnTo>
                  <a:lnTo>
                    <a:pt x="23" y="139"/>
                  </a:lnTo>
                  <a:lnTo>
                    <a:pt x="27" y="139"/>
                  </a:lnTo>
                  <a:lnTo>
                    <a:pt x="27" y="139"/>
                  </a:lnTo>
                  <a:lnTo>
                    <a:pt x="29" y="139"/>
                  </a:lnTo>
                  <a:lnTo>
                    <a:pt x="29" y="141"/>
                  </a:lnTo>
                  <a:lnTo>
                    <a:pt x="29" y="145"/>
                  </a:lnTo>
                  <a:lnTo>
                    <a:pt x="29" y="145"/>
                  </a:lnTo>
                  <a:close/>
                  <a:moveTo>
                    <a:pt x="40" y="177"/>
                  </a:moveTo>
                  <a:lnTo>
                    <a:pt x="40" y="177"/>
                  </a:lnTo>
                  <a:lnTo>
                    <a:pt x="36" y="175"/>
                  </a:lnTo>
                  <a:lnTo>
                    <a:pt x="33" y="173"/>
                  </a:lnTo>
                  <a:lnTo>
                    <a:pt x="33" y="173"/>
                  </a:lnTo>
                  <a:lnTo>
                    <a:pt x="35" y="172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3"/>
                  </a:lnTo>
                  <a:lnTo>
                    <a:pt x="40" y="177"/>
                  </a:lnTo>
                  <a:lnTo>
                    <a:pt x="40" y="177"/>
                  </a:lnTo>
                  <a:close/>
                  <a:moveTo>
                    <a:pt x="59" y="194"/>
                  </a:moveTo>
                  <a:lnTo>
                    <a:pt x="59" y="194"/>
                  </a:lnTo>
                  <a:lnTo>
                    <a:pt x="50" y="196"/>
                  </a:lnTo>
                  <a:lnTo>
                    <a:pt x="42" y="200"/>
                  </a:lnTo>
                  <a:lnTo>
                    <a:pt x="36" y="206"/>
                  </a:lnTo>
                  <a:lnTo>
                    <a:pt x="31" y="212"/>
                  </a:lnTo>
                  <a:lnTo>
                    <a:pt x="31" y="212"/>
                  </a:lnTo>
                  <a:lnTo>
                    <a:pt x="27" y="219"/>
                  </a:lnTo>
                  <a:lnTo>
                    <a:pt x="25" y="229"/>
                  </a:lnTo>
                  <a:lnTo>
                    <a:pt x="25" y="240"/>
                  </a:lnTo>
                  <a:lnTo>
                    <a:pt x="29" y="248"/>
                  </a:lnTo>
                  <a:lnTo>
                    <a:pt x="29" y="248"/>
                  </a:lnTo>
                  <a:lnTo>
                    <a:pt x="36" y="255"/>
                  </a:lnTo>
                  <a:lnTo>
                    <a:pt x="46" y="259"/>
                  </a:lnTo>
                  <a:lnTo>
                    <a:pt x="56" y="259"/>
                  </a:lnTo>
                  <a:lnTo>
                    <a:pt x="65" y="255"/>
                  </a:lnTo>
                  <a:lnTo>
                    <a:pt x="73" y="252"/>
                  </a:lnTo>
                  <a:lnTo>
                    <a:pt x="80" y="244"/>
                  </a:lnTo>
                  <a:lnTo>
                    <a:pt x="86" y="236"/>
                  </a:lnTo>
                  <a:lnTo>
                    <a:pt x="90" y="227"/>
                  </a:lnTo>
                  <a:lnTo>
                    <a:pt x="90" y="227"/>
                  </a:lnTo>
                  <a:lnTo>
                    <a:pt x="90" y="219"/>
                  </a:lnTo>
                  <a:lnTo>
                    <a:pt x="88" y="212"/>
                  </a:lnTo>
                  <a:lnTo>
                    <a:pt x="86" y="206"/>
                  </a:lnTo>
                  <a:lnTo>
                    <a:pt x="84" y="202"/>
                  </a:lnTo>
                  <a:lnTo>
                    <a:pt x="78" y="198"/>
                  </a:lnTo>
                  <a:lnTo>
                    <a:pt x="73" y="194"/>
                  </a:lnTo>
                  <a:lnTo>
                    <a:pt x="67" y="194"/>
                  </a:lnTo>
                  <a:lnTo>
                    <a:pt x="59" y="194"/>
                  </a:lnTo>
                  <a:lnTo>
                    <a:pt x="59" y="194"/>
                  </a:lnTo>
                  <a:close/>
                  <a:moveTo>
                    <a:pt x="33" y="233"/>
                  </a:moveTo>
                  <a:lnTo>
                    <a:pt x="33" y="233"/>
                  </a:lnTo>
                  <a:lnTo>
                    <a:pt x="33" y="225"/>
                  </a:lnTo>
                  <a:lnTo>
                    <a:pt x="35" y="219"/>
                  </a:lnTo>
                  <a:lnTo>
                    <a:pt x="35" y="219"/>
                  </a:lnTo>
                  <a:lnTo>
                    <a:pt x="36" y="223"/>
                  </a:lnTo>
                  <a:lnTo>
                    <a:pt x="36" y="227"/>
                  </a:lnTo>
                  <a:lnTo>
                    <a:pt x="35" y="231"/>
                  </a:lnTo>
                  <a:lnTo>
                    <a:pt x="33" y="233"/>
                  </a:lnTo>
                  <a:lnTo>
                    <a:pt x="33" y="233"/>
                  </a:lnTo>
                  <a:close/>
                  <a:moveTo>
                    <a:pt x="65" y="250"/>
                  </a:moveTo>
                  <a:lnTo>
                    <a:pt x="65" y="250"/>
                  </a:lnTo>
                  <a:lnTo>
                    <a:pt x="61" y="250"/>
                  </a:lnTo>
                  <a:lnTo>
                    <a:pt x="59" y="250"/>
                  </a:lnTo>
                  <a:lnTo>
                    <a:pt x="59" y="250"/>
                  </a:lnTo>
                  <a:lnTo>
                    <a:pt x="61" y="248"/>
                  </a:lnTo>
                  <a:lnTo>
                    <a:pt x="63" y="248"/>
                  </a:lnTo>
                  <a:lnTo>
                    <a:pt x="65" y="250"/>
                  </a:lnTo>
                  <a:lnTo>
                    <a:pt x="65" y="250"/>
                  </a:lnTo>
                  <a:close/>
                  <a:moveTo>
                    <a:pt x="82" y="229"/>
                  </a:moveTo>
                  <a:lnTo>
                    <a:pt x="82" y="229"/>
                  </a:lnTo>
                  <a:lnTo>
                    <a:pt x="78" y="236"/>
                  </a:lnTo>
                  <a:lnTo>
                    <a:pt x="71" y="242"/>
                  </a:lnTo>
                  <a:lnTo>
                    <a:pt x="61" y="244"/>
                  </a:lnTo>
                  <a:lnTo>
                    <a:pt x="56" y="242"/>
                  </a:lnTo>
                  <a:lnTo>
                    <a:pt x="52" y="240"/>
                  </a:lnTo>
                  <a:lnTo>
                    <a:pt x="52" y="240"/>
                  </a:lnTo>
                  <a:lnTo>
                    <a:pt x="46" y="234"/>
                  </a:lnTo>
                  <a:lnTo>
                    <a:pt x="42" y="227"/>
                  </a:lnTo>
                  <a:lnTo>
                    <a:pt x="42" y="219"/>
                  </a:lnTo>
                  <a:lnTo>
                    <a:pt x="46" y="210"/>
                  </a:lnTo>
                  <a:lnTo>
                    <a:pt x="46" y="210"/>
                  </a:lnTo>
                  <a:lnTo>
                    <a:pt x="52" y="202"/>
                  </a:lnTo>
                  <a:lnTo>
                    <a:pt x="59" y="200"/>
                  </a:lnTo>
                  <a:lnTo>
                    <a:pt x="69" y="200"/>
                  </a:lnTo>
                  <a:lnTo>
                    <a:pt x="73" y="202"/>
                  </a:lnTo>
                  <a:lnTo>
                    <a:pt x="78" y="206"/>
                  </a:lnTo>
                  <a:lnTo>
                    <a:pt x="78" y="206"/>
                  </a:lnTo>
                  <a:lnTo>
                    <a:pt x="82" y="210"/>
                  </a:lnTo>
                  <a:lnTo>
                    <a:pt x="84" y="215"/>
                  </a:lnTo>
                  <a:lnTo>
                    <a:pt x="84" y="221"/>
                  </a:lnTo>
                  <a:lnTo>
                    <a:pt x="82" y="229"/>
                  </a:lnTo>
                  <a:lnTo>
                    <a:pt x="82" y="22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57"/>
            <p:cNvSpPr>
              <a:spLocks noEditPoints="1"/>
            </p:cNvSpPr>
            <p:nvPr/>
          </p:nvSpPr>
          <p:spPr bwMode="auto">
            <a:xfrm>
              <a:off x="3384551" y="4776788"/>
              <a:ext cx="187325" cy="222250"/>
            </a:xfrm>
            <a:custGeom>
              <a:avLst/>
              <a:gdLst/>
              <a:ahLst/>
              <a:cxnLst>
                <a:cxn ang="0">
                  <a:pos x="21" y="130"/>
                </a:cxn>
                <a:cxn ang="0">
                  <a:pos x="17" y="103"/>
                </a:cxn>
                <a:cxn ang="0">
                  <a:pos x="32" y="82"/>
                </a:cxn>
                <a:cxn ang="0">
                  <a:pos x="34" y="67"/>
                </a:cxn>
                <a:cxn ang="0">
                  <a:pos x="0" y="39"/>
                </a:cxn>
                <a:cxn ang="0">
                  <a:pos x="19" y="4"/>
                </a:cxn>
                <a:cxn ang="0">
                  <a:pos x="42" y="2"/>
                </a:cxn>
                <a:cxn ang="0">
                  <a:pos x="91" y="35"/>
                </a:cxn>
                <a:cxn ang="0">
                  <a:pos x="116" y="52"/>
                </a:cxn>
                <a:cxn ang="0">
                  <a:pos x="114" y="71"/>
                </a:cxn>
                <a:cxn ang="0">
                  <a:pos x="91" y="99"/>
                </a:cxn>
                <a:cxn ang="0">
                  <a:pos x="55" y="122"/>
                </a:cxn>
                <a:cxn ang="0">
                  <a:pos x="32" y="4"/>
                </a:cxn>
                <a:cxn ang="0">
                  <a:pos x="21" y="27"/>
                </a:cxn>
                <a:cxn ang="0">
                  <a:pos x="48" y="46"/>
                </a:cxn>
                <a:cxn ang="0">
                  <a:pos x="63" y="71"/>
                </a:cxn>
                <a:cxn ang="0">
                  <a:pos x="29" y="92"/>
                </a:cxn>
                <a:cxn ang="0">
                  <a:pos x="36" y="113"/>
                </a:cxn>
                <a:cxn ang="0">
                  <a:pos x="46" y="111"/>
                </a:cxn>
                <a:cxn ang="0">
                  <a:pos x="99" y="69"/>
                </a:cxn>
                <a:cxn ang="0">
                  <a:pos x="74" y="27"/>
                </a:cxn>
                <a:cxn ang="0">
                  <a:pos x="6" y="21"/>
                </a:cxn>
                <a:cxn ang="0">
                  <a:pos x="11" y="16"/>
                </a:cxn>
                <a:cxn ang="0">
                  <a:pos x="11" y="33"/>
                </a:cxn>
                <a:cxn ang="0">
                  <a:pos x="15" y="27"/>
                </a:cxn>
                <a:cxn ang="0">
                  <a:pos x="11" y="33"/>
                </a:cxn>
                <a:cxn ang="0">
                  <a:pos x="11" y="50"/>
                </a:cxn>
                <a:cxn ang="0">
                  <a:pos x="21" y="42"/>
                </a:cxn>
                <a:cxn ang="0">
                  <a:pos x="6" y="50"/>
                </a:cxn>
                <a:cxn ang="0">
                  <a:pos x="38" y="50"/>
                </a:cxn>
                <a:cxn ang="0">
                  <a:pos x="32" y="48"/>
                </a:cxn>
                <a:cxn ang="0">
                  <a:pos x="53" y="61"/>
                </a:cxn>
                <a:cxn ang="0">
                  <a:pos x="57" y="58"/>
                </a:cxn>
                <a:cxn ang="0">
                  <a:pos x="53" y="59"/>
                </a:cxn>
                <a:cxn ang="0">
                  <a:pos x="101" y="75"/>
                </a:cxn>
                <a:cxn ang="0">
                  <a:pos x="103" y="79"/>
                </a:cxn>
                <a:cxn ang="0">
                  <a:pos x="107" y="69"/>
                </a:cxn>
                <a:cxn ang="0">
                  <a:pos x="78" y="103"/>
                </a:cxn>
                <a:cxn ang="0">
                  <a:pos x="84" y="98"/>
                </a:cxn>
                <a:cxn ang="0">
                  <a:pos x="78" y="103"/>
                </a:cxn>
                <a:cxn ang="0">
                  <a:pos x="25" y="107"/>
                </a:cxn>
                <a:cxn ang="0">
                  <a:pos x="25" y="101"/>
                </a:cxn>
                <a:cxn ang="0">
                  <a:pos x="23" y="107"/>
                </a:cxn>
                <a:cxn ang="0">
                  <a:pos x="67" y="111"/>
                </a:cxn>
                <a:cxn ang="0">
                  <a:pos x="65" y="105"/>
                </a:cxn>
                <a:cxn ang="0">
                  <a:pos x="40" y="126"/>
                </a:cxn>
                <a:cxn ang="0">
                  <a:pos x="49" y="122"/>
                </a:cxn>
                <a:cxn ang="0">
                  <a:pos x="44" y="120"/>
                </a:cxn>
              </a:cxnLst>
              <a:rect l="0" t="0" r="r" b="b"/>
              <a:pathLst>
                <a:path w="118" h="140">
                  <a:moveTo>
                    <a:pt x="30" y="140"/>
                  </a:moveTo>
                  <a:lnTo>
                    <a:pt x="30" y="140"/>
                  </a:lnTo>
                  <a:lnTo>
                    <a:pt x="25" y="136"/>
                  </a:lnTo>
                  <a:lnTo>
                    <a:pt x="21" y="130"/>
                  </a:lnTo>
                  <a:lnTo>
                    <a:pt x="13" y="117"/>
                  </a:lnTo>
                  <a:lnTo>
                    <a:pt x="13" y="117"/>
                  </a:lnTo>
                  <a:lnTo>
                    <a:pt x="15" y="109"/>
                  </a:lnTo>
                  <a:lnTo>
                    <a:pt x="17" y="103"/>
                  </a:lnTo>
                  <a:lnTo>
                    <a:pt x="19" y="98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32" y="82"/>
                  </a:lnTo>
                  <a:lnTo>
                    <a:pt x="38" y="79"/>
                  </a:lnTo>
                  <a:lnTo>
                    <a:pt x="44" y="75"/>
                  </a:lnTo>
                  <a:lnTo>
                    <a:pt x="44" y="75"/>
                  </a:lnTo>
                  <a:lnTo>
                    <a:pt x="34" y="67"/>
                  </a:lnTo>
                  <a:lnTo>
                    <a:pt x="23" y="61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0" y="39"/>
                  </a:lnTo>
                  <a:lnTo>
                    <a:pt x="0" y="29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19" y="4"/>
                  </a:lnTo>
                  <a:lnTo>
                    <a:pt x="25" y="2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42" y="2"/>
                  </a:lnTo>
                  <a:lnTo>
                    <a:pt x="49" y="6"/>
                  </a:lnTo>
                  <a:lnTo>
                    <a:pt x="63" y="16"/>
                  </a:lnTo>
                  <a:lnTo>
                    <a:pt x="63" y="16"/>
                  </a:lnTo>
                  <a:lnTo>
                    <a:pt x="91" y="35"/>
                  </a:lnTo>
                  <a:lnTo>
                    <a:pt x="91" y="35"/>
                  </a:lnTo>
                  <a:lnTo>
                    <a:pt x="107" y="44"/>
                  </a:lnTo>
                  <a:lnTo>
                    <a:pt x="114" y="48"/>
                  </a:lnTo>
                  <a:lnTo>
                    <a:pt x="116" y="52"/>
                  </a:lnTo>
                  <a:lnTo>
                    <a:pt x="118" y="56"/>
                  </a:lnTo>
                  <a:lnTo>
                    <a:pt x="118" y="56"/>
                  </a:lnTo>
                  <a:lnTo>
                    <a:pt x="116" y="61"/>
                  </a:lnTo>
                  <a:lnTo>
                    <a:pt x="114" y="71"/>
                  </a:lnTo>
                  <a:lnTo>
                    <a:pt x="109" y="86"/>
                  </a:lnTo>
                  <a:lnTo>
                    <a:pt x="109" y="86"/>
                  </a:lnTo>
                  <a:lnTo>
                    <a:pt x="101" y="92"/>
                  </a:lnTo>
                  <a:lnTo>
                    <a:pt x="91" y="99"/>
                  </a:lnTo>
                  <a:lnTo>
                    <a:pt x="91" y="99"/>
                  </a:lnTo>
                  <a:lnTo>
                    <a:pt x="74" y="111"/>
                  </a:lnTo>
                  <a:lnTo>
                    <a:pt x="55" y="122"/>
                  </a:lnTo>
                  <a:lnTo>
                    <a:pt x="55" y="122"/>
                  </a:lnTo>
                  <a:lnTo>
                    <a:pt x="44" y="132"/>
                  </a:lnTo>
                  <a:lnTo>
                    <a:pt x="30" y="140"/>
                  </a:lnTo>
                  <a:lnTo>
                    <a:pt x="30" y="140"/>
                  </a:lnTo>
                  <a:close/>
                  <a:moveTo>
                    <a:pt x="32" y="4"/>
                  </a:moveTo>
                  <a:lnTo>
                    <a:pt x="32" y="4"/>
                  </a:lnTo>
                  <a:lnTo>
                    <a:pt x="27" y="10"/>
                  </a:lnTo>
                  <a:lnTo>
                    <a:pt x="23" y="19"/>
                  </a:lnTo>
                  <a:lnTo>
                    <a:pt x="21" y="27"/>
                  </a:lnTo>
                  <a:lnTo>
                    <a:pt x="21" y="37"/>
                  </a:lnTo>
                  <a:lnTo>
                    <a:pt x="21" y="37"/>
                  </a:lnTo>
                  <a:lnTo>
                    <a:pt x="34" y="40"/>
                  </a:lnTo>
                  <a:lnTo>
                    <a:pt x="48" y="46"/>
                  </a:lnTo>
                  <a:lnTo>
                    <a:pt x="72" y="61"/>
                  </a:lnTo>
                  <a:lnTo>
                    <a:pt x="72" y="61"/>
                  </a:lnTo>
                  <a:lnTo>
                    <a:pt x="69" y="65"/>
                  </a:lnTo>
                  <a:lnTo>
                    <a:pt x="63" y="71"/>
                  </a:lnTo>
                  <a:lnTo>
                    <a:pt x="51" y="77"/>
                  </a:lnTo>
                  <a:lnTo>
                    <a:pt x="38" y="84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30" y="98"/>
                  </a:lnTo>
                  <a:lnTo>
                    <a:pt x="32" y="105"/>
                  </a:lnTo>
                  <a:lnTo>
                    <a:pt x="34" y="111"/>
                  </a:lnTo>
                  <a:lnTo>
                    <a:pt x="36" y="113"/>
                  </a:lnTo>
                  <a:lnTo>
                    <a:pt x="40" y="115"/>
                  </a:lnTo>
                  <a:lnTo>
                    <a:pt x="40" y="115"/>
                  </a:lnTo>
                  <a:lnTo>
                    <a:pt x="42" y="115"/>
                  </a:lnTo>
                  <a:lnTo>
                    <a:pt x="46" y="111"/>
                  </a:lnTo>
                  <a:lnTo>
                    <a:pt x="53" y="105"/>
                  </a:lnTo>
                  <a:lnTo>
                    <a:pt x="53" y="105"/>
                  </a:lnTo>
                  <a:lnTo>
                    <a:pt x="86" y="80"/>
                  </a:lnTo>
                  <a:lnTo>
                    <a:pt x="99" y="69"/>
                  </a:lnTo>
                  <a:lnTo>
                    <a:pt x="107" y="61"/>
                  </a:lnTo>
                  <a:lnTo>
                    <a:pt x="110" y="54"/>
                  </a:lnTo>
                  <a:lnTo>
                    <a:pt x="110" y="54"/>
                  </a:lnTo>
                  <a:lnTo>
                    <a:pt x="74" y="27"/>
                  </a:lnTo>
                  <a:lnTo>
                    <a:pt x="53" y="14"/>
                  </a:lnTo>
                  <a:lnTo>
                    <a:pt x="32" y="4"/>
                  </a:lnTo>
                  <a:lnTo>
                    <a:pt x="32" y="4"/>
                  </a:lnTo>
                  <a:close/>
                  <a:moveTo>
                    <a:pt x="6" y="21"/>
                  </a:moveTo>
                  <a:lnTo>
                    <a:pt x="6" y="21"/>
                  </a:lnTo>
                  <a:lnTo>
                    <a:pt x="9" y="19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9" y="18"/>
                  </a:lnTo>
                  <a:lnTo>
                    <a:pt x="6" y="21"/>
                  </a:lnTo>
                  <a:lnTo>
                    <a:pt x="6" y="21"/>
                  </a:lnTo>
                  <a:close/>
                  <a:moveTo>
                    <a:pt x="11" y="33"/>
                  </a:moveTo>
                  <a:lnTo>
                    <a:pt x="11" y="33"/>
                  </a:lnTo>
                  <a:lnTo>
                    <a:pt x="13" y="31"/>
                  </a:lnTo>
                  <a:lnTo>
                    <a:pt x="15" y="31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3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3"/>
                  </a:lnTo>
                  <a:close/>
                  <a:moveTo>
                    <a:pt x="6" y="50"/>
                  </a:moveTo>
                  <a:lnTo>
                    <a:pt x="6" y="50"/>
                  </a:lnTo>
                  <a:lnTo>
                    <a:pt x="11" y="50"/>
                  </a:lnTo>
                  <a:lnTo>
                    <a:pt x="15" y="48"/>
                  </a:lnTo>
                  <a:lnTo>
                    <a:pt x="19" y="46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17" y="42"/>
                  </a:lnTo>
                  <a:lnTo>
                    <a:pt x="13" y="44"/>
                  </a:lnTo>
                  <a:lnTo>
                    <a:pt x="8" y="46"/>
                  </a:lnTo>
                  <a:lnTo>
                    <a:pt x="6" y="50"/>
                  </a:lnTo>
                  <a:lnTo>
                    <a:pt x="6" y="50"/>
                  </a:lnTo>
                  <a:close/>
                  <a:moveTo>
                    <a:pt x="29" y="54"/>
                  </a:moveTo>
                  <a:lnTo>
                    <a:pt x="29" y="54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38" y="46"/>
                  </a:lnTo>
                  <a:lnTo>
                    <a:pt x="36" y="46"/>
                  </a:lnTo>
                  <a:lnTo>
                    <a:pt x="32" y="48"/>
                  </a:lnTo>
                  <a:lnTo>
                    <a:pt x="29" y="50"/>
                  </a:lnTo>
                  <a:lnTo>
                    <a:pt x="29" y="54"/>
                  </a:lnTo>
                  <a:lnTo>
                    <a:pt x="29" y="54"/>
                  </a:lnTo>
                  <a:close/>
                  <a:moveTo>
                    <a:pt x="53" y="61"/>
                  </a:moveTo>
                  <a:lnTo>
                    <a:pt x="53" y="61"/>
                  </a:lnTo>
                  <a:lnTo>
                    <a:pt x="57" y="59"/>
                  </a:lnTo>
                  <a:lnTo>
                    <a:pt x="57" y="59"/>
                  </a:lnTo>
                  <a:lnTo>
                    <a:pt x="57" y="58"/>
                  </a:lnTo>
                  <a:lnTo>
                    <a:pt x="57" y="58"/>
                  </a:lnTo>
                  <a:lnTo>
                    <a:pt x="55" y="58"/>
                  </a:lnTo>
                  <a:lnTo>
                    <a:pt x="55" y="58"/>
                  </a:lnTo>
                  <a:lnTo>
                    <a:pt x="53" y="59"/>
                  </a:lnTo>
                  <a:lnTo>
                    <a:pt x="53" y="61"/>
                  </a:lnTo>
                  <a:lnTo>
                    <a:pt x="53" y="61"/>
                  </a:lnTo>
                  <a:lnTo>
                    <a:pt x="53" y="61"/>
                  </a:lnTo>
                  <a:close/>
                  <a:moveTo>
                    <a:pt x="101" y="75"/>
                  </a:moveTo>
                  <a:lnTo>
                    <a:pt x="101" y="75"/>
                  </a:lnTo>
                  <a:lnTo>
                    <a:pt x="101" y="77"/>
                  </a:lnTo>
                  <a:lnTo>
                    <a:pt x="103" y="79"/>
                  </a:lnTo>
                  <a:lnTo>
                    <a:pt x="103" y="79"/>
                  </a:lnTo>
                  <a:lnTo>
                    <a:pt x="105" y="73"/>
                  </a:lnTo>
                  <a:lnTo>
                    <a:pt x="107" y="71"/>
                  </a:lnTo>
                  <a:lnTo>
                    <a:pt x="107" y="69"/>
                  </a:lnTo>
                  <a:lnTo>
                    <a:pt x="107" y="69"/>
                  </a:lnTo>
                  <a:lnTo>
                    <a:pt x="105" y="71"/>
                  </a:lnTo>
                  <a:lnTo>
                    <a:pt x="101" y="75"/>
                  </a:lnTo>
                  <a:lnTo>
                    <a:pt x="101" y="75"/>
                  </a:lnTo>
                  <a:close/>
                  <a:moveTo>
                    <a:pt x="78" y="103"/>
                  </a:moveTo>
                  <a:lnTo>
                    <a:pt x="78" y="103"/>
                  </a:lnTo>
                  <a:lnTo>
                    <a:pt x="84" y="101"/>
                  </a:lnTo>
                  <a:lnTo>
                    <a:pt x="84" y="101"/>
                  </a:lnTo>
                  <a:lnTo>
                    <a:pt x="84" y="98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0" y="99"/>
                  </a:lnTo>
                  <a:lnTo>
                    <a:pt x="78" y="103"/>
                  </a:lnTo>
                  <a:lnTo>
                    <a:pt x="78" y="103"/>
                  </a:lnTo>
                  <a:close/>
                  <a:moveTo>
                    <a:pt x="23" y="107"/>
                  </a:moveTo>
                  <a:lnTo>
                    <a:pt x="23" y="107"/>
                  </a:lnTo>
                  <a:lnTo>
                    <a:pt x="25" y="107"/>
                  </a:lnTo>
                  <a:lnTo>
                    <a:pt x="25" y="105"/>
                  </a:lnTo>
                  <a:lnTo>
                    <a:pt x="27" y="103"/>
                  </a:lnTo>
                  <a:lnTo>
                    <a:pt x="25" y="101"/>
                  </a:lnTo>
                  <a:lnTo>
                    <a:pt x="25" y="101"/>
                  </a:lnTo>
                  <a:lnTo>
                    <a:pt x="23" y="101"/>
                  </a:lnTo>
                  <a:lnTo>
                    <a:pt x="23" y="103"/>
                  </a:lnTo>
                  <a:lnTo>
                    <a:pt x="23" y="107"/>
                  </a:lnTo>
                  <a:lnTo>
                    <a:pt x="23" y="107"/>
                  </a:lnTo>
                  <a:close/>
                  <a:moveTo>
                    <a:pt x="61" y="113"/>
                  </a:moveTo>
                  <a:lnTo>
                    <a:pt x="61" y="113"/>
                  </a:lnTo>
                  <a:lnTo>
                    <a:pt x="63" y="111"/>
                  </a:lnTo>
                  <a:lnTo>
                    <a:pt x="67" y="111"/>
                  </a:lnTo>
                  <a:lnTo>
                    <a:pt x="67" y="111"/>
                  </a:lnTo>
                  <a:lnTo>
                    <a:pt x="67" y="107"/>
                  </a:lnTo>
                  <a:lnTo>
                    <a:pt x="65" y="105"/>
                  </a:lnTo>
                  <a:lnTo>
                    <a:pt x="65" y="105"/>
                  </a:lnTo>
                  <a:lnTo>
                    <a:pt x="63" y="109"/>
                  </a:lnTo>
                  <a:lnTo>
                    <a:pt x="61" y="113"/>
                  </a:lnTo>
                  <a:lnTo>
                    <a:pt x="61" y="113"/>
                  </a:lnTo>
                  <a:close/>
                  <a:moveTo>
                    <a:pt x="40" y="126"/>
                  </a:moveTo>
                  <a:lnTo>
                    <a:pt x="40" y="126"/>
                  </a:lnTo>
                  <a:lnTo>
                    <a:pt x="44" y="124"/>
                  </a:lnTo>
                  <a:lnTo>
                    <a:pt x="49" y="122"/>
                  </a:lnTo>
                  <a:lnTo>
                    <a:pt x="49" y="122"/>
                  </a:lnTo>
                  <a:lnTo>
                    <a:pt x="49" y="115"/>
                  </a:lnTo>
                  <a:lnTo>
                    <a:pt x="49" y="115"/>
                  </a:lnTo>
                  <a:lnTo>
                    <a:pt x="46" y="117"/>
                  </a:lnTo>
                  <a:lnTo>
                    <a:pt x="44" y="120"/>
                  </a:lnTo>
                  <a:lnTo>
                    <a:pt x="40" y="126"/>
                  </a:lnTo>
                  <a:lnTo>
                    <a:pt x="40" y="12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58"/>
            <p:cNvSpPr>
              <a:spLocks noEditPoints="1"/>
            </p:cNvSpPr>
            <p:nvPr/>
          </p:nvSpPr>
          <p:spPr bwMode="auto">
            <a:xfrm>
              <a:off x="3895726" y="4786313"/>
              <a:ext cx="193675" cy="212725"/>
            </a:xfrm>
            <a:custGeom>
              <a:avLst/>
              <a:gdLst/>
              <a:ahLst/>
              <a:cxnLst>
                <a:cxn ang="0">
                  <a:pos x="122" y="86"/>
                </a:cxn>
                <a:cxn ang="0">
                  <a:pos x="88" y="124"/>
                </a:cxn>
                <a:cxn ang="0">
                  <a:pos x="59" y="124"/>
                </a:cxn>
                <a:cxn ang="0">
                  <a:pos x="21" y="90"/>
                </a:cxn>
                <a:cxn ang="0">
                  <a:pos x="0" y="59"/>
                </a:cxn>
                <a:cxn ang="0">
                  <a:pos x="32" y="25"/>
                </a:cxn>
                <a:cxn ang="0">
                  <a:pos x="65" y="6"/>
                </a:cxn>
                <a:cxn ang="0">
                  <a:pos x="101" y="12"/>
                </a:cxn>
                <a:cxn ang="0">
                  <a:pos x="120" y="38"/>
                </a:cxn>
                <a:cxn ang="0">
                  <a:pos x="95" y="63"/>
                </a:cxn>
                <a:cxn ang="0">
                  <a:pos x="65" y="23"/>
                </a:cxn>
                <a:cxn ang="0">
                  <a:pos x="31" y="59"/>
                </a:cxn>
                <a:cxn ang="0">
                  <a:pos x="88" y="116"/>
                </a:cxn>
                <a:cxn ang="0">
                  <a:pos x="109" y="95"/>
                </a:cxn>
                <a:cxn ang="0">
                  <a:pos x="92" y="73"/>
                </a:cxn>
                <a:cxn ang="0">
                  <a:pos x="72" y="57"/>
                </a:cxn>
                <a:cxn ang="0">
                  <a:pos x="114" y="36"/>
                </a:cxn>
                <a:cxn ang="0">
                  <a:pos x="53" y="21"/>
                </a:cxn>
                <a:cxn ang="0">
                  <a:pos x="63" y="17"/>
                </a:cxn>
                <a:cxn ang="0">
                  <a:pos x="40" y="31"/>
                </a:cxn>
                <a:cxn ang="0">
                  <a:pos x="48" y="29"/>
                </a:cxn>
                <a:cxn ang="0">
                  <a:pos x="44" y="29"/>
                </a:cxn>
                <a:cxn ang="0">
                  <a:pos x="29" y="36"/>
                </a:cxn>
                <a:cxn ang="0">
                  <a:pos x="29" y="33"/>
                </a:cxn>
                <a:cxn ang="0">
                  <a:pos x="27" y="42"/>
                </a:cxn>
                <a:cxn ang="0">
                  <a:pos x="31" y="40"/>
                </a:cxn>
                <a:cxn ang="0">
                  <a:pos x="103" y="50"/>
                </a:cxn>
                <a:cxn ang="0">
                  <a:pos x="105" y="48"/>
                </a:cxn>
                <a:cxn ang="0">
                  <a:pos x="10" y="57"/>
                </a:cxn>
                <a:cxn ang="0">
                  <a:pos x="21" y="52"/>
                </a:cxn>
                <a:cxn ang="0">
                  <a:pos x="6" y="61"/>
                </a:cxn>
                <a:cxn ang="0">
                  <a:pos x="90" y="61"/>
                </a:cxn>
                <a:cxn ang="0">
                  <a:pos x="86" y="61"/>
                </a:cxn>
                <a:cxn ang="0">
                  <a:pos x="8" y="67"/>
                </a:cxn>
                <a:cxn ang="0">
                  <a:pos x="13" y="65"/>
                </a:cxn>
                <a:cxn ang="0">
                  <a:pos x="6" y="65"/>
                </a:cxn>
                <a:cxn ang="0">
                  <a:pos x="29" y="69"/>
                </a:cxn>
                <a:cxn ang="0">
                  <a:pos x="36" y="76"/>
                </a:cxn>
                <a:cxn ang="0">
                  <a:pos x="21" y="67"/>
                </a:cxn>
                <a:cxn ang="0">
                  <a:pos x="44" y="84"/>
                </a:cxn>
                <a:cxn ang="0">
                  <a:pos x="38" y="84"/>
                </a:cxn>
                <a:cxn ang="0">
                  <a:pos x="36" y="95"/>
                </a:cxn>
                <a:cxn ang="0">
                  <a:pos x="36" y="93"/>
                </a:cxn>
                <a:cxn ang="0">
                  <a:pos x="46" y="103"/>
                </a:cxn>
                <a:cxn ang="0">
                  <a:pos x="48" y="101"/>
                </a:cxn>
                <a:cxn ang="0">
                  <a:pos x="53" y="111"/>
                </a:cxn>
                <a:cxn ang="0">
                  <a:pos x="59" y="109"/>
                </a:cxn>
                <a:cxn ang="0">
                  <a:pos x="53" y="111"/>
                </a:cxn>
                <a:cxn ang="0">
                  <a:pos x="80" y="120"/>
                </a:cxn>
                <a:cxn ang="0">
                  <a:pos x="72" y="120"/>
                </a:cxn>
                <a:cxn ang="0">
                  <a:pos x="65" y="120"/>
                </a:cxn>
                <a:cxn ang="0">
                  <a:pos x="63" y="116"/>
                </a:cxn>
              </a:cxnLst>
              <a:rect l="0" t="0" r="r" b="b"/>
              <a:pathLst>
                <a:path w="122" h="134">
                  <a:moveTo>
                    <a:pt x="93" y="67"/>
                  </a:moveTo>
                  <a:lnTo>
                    <a:pt x="93" y="67"/>
                  </a:lnTo>
                  <a:lnTo>
                    <a:pt x="99" y="73"/>
                  </a:lnTo>
                  <a:lnTo>
                    <a:pt x="107" y="76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11" y="101"/>
                  </a:lnTo>
                  <a:lnTo>
                    <a:pt x="99" y="113"/>
                  </a:lnTo>
                  <a:lnTo>
                    <a:pt x="99" y="113"/>
                  </a:lnTo>
                  <a:lnTo>
                    <a:pt x="88" y="124"/>
                  </a:lnTo>
                  <a:lnTo>
                    <a:pt x="80" y="132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69" y="132"/>
                  </a:lnTo>
                  <a:lnTo>
                    <a:pt x="59" y="124"/>
                  </a:lnTo>
                  <a:lnTo>
                    <a:pt x="48" y="111"/>
                  </a:lnTo>
                  <a:lnTo>
                    <a:pt x="48" y="111"/>
                  </a:lnTo>
                  <a:lnTo>
                    <a:pt x="34" y="99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10" y="76"/>
                  </a:lnTo>
                  <a:lnTo>
                    <a:pt x="2" y="6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0" y="59"/>
                  </a:lnTo>
                  <a:lnTo>
                    <a:pt x="2" y="55"/>
                  </a:lnTo>
                  <a:lnTo>
                    <a:pt x="8" y="50"/>
                  </a:lnTo>
                  <a:lnTo>
                    <a:pt x="21" y="36"/>
                  </a:lnTo>
                  <a:lnTo>
                    <a:pt x="21" y="36"/>
                  </a:lnTo>
                  <a:lnTo>
                    <a:pt x="32" y="25"/>
                  </a:lnTo>
                  <a:lnTo>
                    <a:pt x="38" y="19"/>
                  </a:lnTo>
                  <a:lnTo>
                    <a:pt x="44" y="13"/>
                  </a:lnTo>
                  <a:lnTo>
                    <a:pt x="44" y="13"/>
                  </a:lnTo>
                  <a:lnTo>
                    <a:pt x="53" y="10"/>
                  </a:lnTo>
                  <a:lnTo>
                    <a:pt x="65" y="6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92" y="2"/>
                  </a:lnTo>
                  <a:lnTo>
                    <a:pt x="95" y="4"/>
                  </a:lnTo>
                  <a:lnTo>
                    <a:pt x="101" y="12"/>
                  </a:lnTo>
                  <a:lnTo>
                    <a:pt x="101" y="12"/>
                  </a:lnTo>
                  <a:lnTo>
                    <a:pt x="112" y="23"/>
                  </a:lnTo>
                  <a:lnTo>
                    <a:pt x="118" y="31"/>
                  </a:lnTo>
                  <a:lnTo>
                    <a:pt x="120" y="38"/>
                  </a:lnTo>
                  <a:lnTo>
                    <a:pt x="120" y="38"/>
                  </a:lnTo>
                  <a:lnTo>
                    <a:pt x="120" y="42"/>
                  </a:lnTo>
                  <a:lnTo>
                    <a:pt x="116" y="46"/>
                  </a:lnTo>
                  <a:lnTo>
                    <a:pt x="109" y="53"/>
                  </a:lnTo>
                  <a:lnTo>
                    <a:pt x="99" y="59"/>
                  </a:lnTo>
                  <a:lnTo>
                    <a:pt x="95" y="63"/>
                  </a:lnTo>
                  <a:lnTo>
                    <a:pt x="93" y="67"/>
                  </a:lnTo>
                  <a:lnTo>
                    <a:pt x="93" y="67"/>
                  </a:lnTo>
                  <a:close/>
                  <a:moveTo>
                    <a:pt x="86" y="6"/>
                  </a:moveTo>
                  <a:lnTo>
                    <a:pt x="86" y="6"/>
                  </a:lnTo>
                  <a:lnTo>
                    <a:pt x="65" y="23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4" y="48"/>
                  </a:lnTo>
                  <a:lnTo>
                    <a:pt x="31" y="53"/>
                  </a:lnTo>
                  <a:lnTo>
                    <a:pt x="31" y="59"/>
                  </a:lnTo>
                  <a:lnTo>
                    <a:pt x="36" y="67"/>
                  </a:lnTo>
                  <a:lnTo>
                    <a:pt x="36" y="67"/>
                  </a:lnTo>
                  <a:lnTo>
                    <a:pt x="61" y="93"/>
                  </a:lnTo>
                  <a:lnTo>
                    <a:pt x="72" y="105"/>
                  </a:lnTo>
                  <a:lnTo>
                    <a:pt x="88" y="116"/>
                  </a:lnTo>
                  <a:lnTo>
                    <a:pt x="88" y="116"/>
                  </a:lnTo>
                  <a:lnTo>
                    <a:pt x="95" y="111"/>
                  </a:lnTo>
                  <a:lnTo>
                    <a:pt x="101" y="103"/>
                  </a:lnTo>
                  <a:lnTo>
                    <a:pt x="101" y="103"/>
                  </a:lnTo>
                  <a:lnTo>
                    <a:pt x="109" y="95"/>
                  </a:lnTo>
                  <a:lnTo>
                    <a:pt x="114" y="88"/>
                  </a:lnTo>
                  <a:lnTo>
                    <a:pt x="114" y="88"/>
                  </a:lnTo>
                  <a:lnTo>
                    <a:pt x="111" y="86"/>
                  </a:lnTo>
                  <a:lnTo>
                    <a:pt x="103" y="80"/>
                  </a:lnTo>
                  <a:lnTo>
                    <a:pt x="92" y="73"/>
                  </a:lnTo>
                  <a:lnTo>
                    <a:pt x="92" y="73"/>
                  </a:lnTo>
                  <a:lnTo>
                    <a:pt x="80" y="69"/>
                  </a:lnTo>
                  <a:lnTo>
                    <a:pt x="74" y="65"/>
                  </a:lnTo>
                  <a:lnTo>
                    <a:pt x="72" y="57"/>
                  </a:lnTo>
                  <a:lnTo>
                    <a:pt x="72" y="57"/>
                  </a:lnTo>
                  <a:lnTo>
                    <a:pt x="82" y="52"/>
                  </a:lnTo>
                  <a:lnTo>
                    <a:pt x="93" y="48"/>
                  </a:lnTo>
                  <a:lnTo>
                    <a:pt x="105" y="42"/>
                  </a:lnTo>
                  <a:lnTo>
                    <a:pt x="114" y="36"/>
                  </a:lnTo>
                  <a:lnTo>
                    <a:pt x="114" y="36"/>
                  </a:lnTo>
                  <a:lnTo>
                    <a:pt x="101" y="19"/>
                  </a:lnTo>
                  <a:lnTo>
                    <a:pt x="95" y="12"/>
                  </a:lnTo>
                  <a:lnTo>
                    <a:pt x="86" y="6"/>
                  </a:lnTo>
                  <a:lnTo>
                    <a:pt x="86" y="6"/>
                  </a:lnTo>
                  <a:close/>
                  <a:moveTo>
                    <a:pt x="53" y="21"/>
                  </a:moveTo>
                  <a:lnTo>
                    <a:pt x="53" y="21"/>
                  </a:lnTo>
                  <a:lnTo>
                    <a:pt x="57" y="21"/>
                  </a:lnTo>
                  <a:lnTo>
                    <a:pt x="59" y="21"/>
                  </a:lnTo>
                  <a:lnTo>
                    <a:pt x="63" y="17"/>
                  </a:lnTo>
                  <a:lnTo>
                    <a:pt x="63" y="17"/>
                  </a:lnTo>
                  <a:lnTo>
                    <a:pt x="57" y="19"/>
                  </a:lnTo>
                  <a:lnTo>
                    <a:pt x="55" y="19"/>
                  </a:lnTo>
                  <a:lnTo>
                    <a:pt x="53" y="21"/>
                  </a:lnTo>
                  <a:lnTo>
                    <a:pt x="53" y="21"/>
                  </a:lnTo>
                  <a:close/>
                  <a:moveTo>
                    <a:pt x="40" y="31"/>
                  </a:moveTo>
                  <a:lnTo>
                    <a:pt x="40" y="31"/>
                  </a:lnTo>
                  <a:lnTo>
                    <a:pt x="42" y="31"/>
                  </a:lnTo>
                  <a:lnTo>
                    <a:pt x="46" y="33"/>
                  </a:lnTo>
                  <a:lnTo>
                    <a:pt x="46" y="33"/>
                  </a:lnTo>
                  <a:lnTo>
                    <a:pt x="48" y="29"/>
                  </a:lnTo>
                  <a:lnTo>
                    <a:pt x="50" y="29"/>
                  </a:lnTo>
                  <a:lnTo>
                    <a:pt x="48" y="27"/>
                  </a:lnTo>
                  <a:lnTo>
                    <a:pt x="48" y="27"/>
                  </a:lnTo>
                  <a:lnTo>
                    <a:pt x="46" y="29"/>
                  </a:lnTo>
                  <a:lnTo>
                    <a:pt x="44" y="29"/>
                  </a:lnTo>
                  <a:lnTo>
                    <a:pt x="40" y="29"/>
                  </a:lnTo>
                  <a:lnTo>
                    <a:pt x="40" y="31"/>
                  </a:lnTo>
                  <a:lnTo>
                    <a:pt x="40" y="31"/>
                  </a:lnTo>
                  <a:close/>
                  <a:moveTo>
                    <a:pt x="29" y="36"/>
                  </a:moveTo>
                  <a:lnTo>
                    <a:pt x="29" y="36"/>
                  </a:lnTo>
                  <a:lnTo>
                    <a:pt x="31" y="34"/>
                  </a:lnTo>
                  <a:lnTo>
                    <a:pt x="32" y="34"/>
                  </a:lnTo>
                  <a:lnTo>
                    <a:pt x="32" y="34"/>
                  </a:lnTo>
                  <a:lnTo>
                    <a:pt x="31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6"/>
                  </a:lnTo>
                  <a:lnTo>
                    <a:pt x="29" y="36"/>
                  </a:lnTo>
                  <a:close/>
                  <a:moveTo>
                    <a:pt x="27" y="42"/>
                  </a:moveTo>
                  <a:lnTo>
                    <a:pt x="27" y="42"/>
                  </a:lnTo>
                  <a:lnTo>
                    <a:pt x="32" y="42"/>
                  </a:lnTo>
                  <a:lnTo>
                    <a:pt x="34" y="42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1" y="40"/>
                  </a:lnTo>
                  <a:lnTo>
                    <a:pt x="27" y="42"/>
                  </a:lnTo>
                  <a:lnTo>
                    <a:pt x="27" y="42"/>
                  </a:lnTo>
                  <a:close/>
                  <a:moveTo>
                    <a:pt x="103" y="48"/>
                  </a:moveTo>
                  <a:lnTo>
                    <a:pt x="103" y="48"/>
                  </a:lnTo>
                  <a:lnTo>
                    <a:pt x="103" y="50"/>
                  </a:lnTo>
                  <a:lnTo>
                    <a:pt x="103" y="50"/>
                  </a:lnTo>
                  <a:lnTo>
                    <a:pt x="105" y="50"/>
                  </a:lnTo>
                  <a:lnTo>
                    <a:pt x="105" y="50"/>
                  </a:lnTo>
                  <a:lnTo>
                    <a:pt x="105" y="48"/>
                  </a:lnTo>
                  <a:lnTo>
                    <a:pt x="105" y="48"/>
                  </a:lnTo>
                  <a:lnTo>
                    <a:pt x="103" y="48"/>
                  </a:lnTo>
                  <a:lnTo>
                    <a:pt x="103" y="48"/>
                  </a:lnTo>
                  <a:close/>
                  <a:moveTo>
                    <a:pt x="6" y="61"/>
                  </a:moveTo>
                  <a:lnTo>
                    <a:pt x="6" y="61"/>
                  </a:lnTo>
                  <a:lnTo>
                    <a:pt x="10" y="57"/>
                  </a:lnTo>
                  <a:lnTo>
                    <a:pt x="15" y="55"/>
                  </a:lnTo>
                  <a:lnTo>
                    <a:pt x="21" y="53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21" y="52"/>
                  </a:lnTo>
                  <a:lnTo>
                    <a:pt x="17" y="53"/>
                  </a:lnTo>
                  <a:lnTo>
                    <a:pt x="11" y="55"/>
                  </a:lnTo>
                  <a:lnTo>
                    <a:pt x="8" y="55"/>
                  </a:lnTo>
                  <a:lnTo>
                    <a:pt x="6" y="57"/>
                  </a:lnTo>
                  <a:lnTo>
                    <a:pt x="6" y="61"/>
                  </a:lnTo>
                  <a:lnTo>
                    <a:pt x="6" y="61"/>
                  </a:lnTo>
                  <a:close/>
                  <a:moveTo>
                    <a:pt x="90" y="63"/>
                  </a:moveTo>
                  <a:lnTo>
                    <a:pt x="90" y="63"/>
                  </a:lnTo>
                  <a:lnTo>
                    <a:pt x="90" y="63"/>
                  </a:lnTo>
                  <a:lnTo>
                    <a:pt x="90" y="61"/>
                  </a:lnTo>
                  <a:lnTo>
                    <a:pt x="90" y="55"/>
                  </a:lnTo>
                  <a:lnTo>
                    <a:pt x="90" y="55"/>
                  </a:lnTo>
                  <a:lnTo>
                    <a:pt x="86" y="55"/>
                  </a:lnTo>
                  <a:lnTo>
                    <a:pt x="86" y="55"/>
                  </a:lnTo>
                  <a:lnTo>
                    <a:pt x="86" y="61"/>
                  </a:lnTo>
                  <a:lnTo>
                    <a:pt x="90" y="63"/>
                  </a:lnTo>
                  <a:lnTo>
                    <a:pt x="90" y="63"/>
                  </a:lnTo>
                  <a:close/>
                  <a:moveTo>
                    <a:pt x="6" y="65"/>
                  </a:moveTo>
                  <a:lnTo>
                    <a:pt x="6" y="65"/>
                  </a:lnTo>
                  <a:lnTo>
                    <a:pt x="8" y="67"/>
                  </a:lnTo>
                  <a:lnTo>
                    <a:pt x="8" y="67"/>
                  </a:lnTo>
                  <a:lnTo>
                    <a:pt x="10" y="69"/>
                  </a:lnTo>
                  <a:lnTo>
                    <a:pt x="10" y="71"/>
                  </a:lnTo>
                  <a:lnTo>
                    <a:pt x="10" y="71"/>
                  </a:lnTo>
                  <a:lnTo>
                    <a:pt x="13" y="65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1" y="63"/>
                  </a:lnTo>
                  <a:lnTo>
                    <a:pt x="6" y="65"/>
                  </a:lnTo>
                  <a:lnTo>
                    <a:pt x="6" y="65"/>
                  </a:lnTo>
                  <a:close/>
                  <a:moveTo>
                    <a:pt x="17" y="71"/>
                  </a:moveTo>
                  <a:lnTo>
                    <a:pt x="17" y="71"/>
                  </a:lnTo>
                  <a:lnTo>
                    <a:pt x="23" y="69"/>
                  </a:lnTo>
                  <a:lnTo>
                    <a:pt x="29" y="69"/>
                  </a:lnTo>
                  <a:lnTo>
                    <a:pt x="29" y="69"/>
                  </a:lnTo>
                  <a:lnTo>
                    <a:pt x="31" y="71"/>
                  </a:lnTo>
                  <a:lnTo>
                    <a:pt x="31" y="71"/>
                  </a:lnTo>
                  <a:lnTo>
                    <a:pt x="27" y="80"/>
                  </a:lnTo>
                  <a:lnTo>
                    <a:pt x="27" y="80"/>
                  </a:lnTo>
                  <a:lnTo>
                    <a:pt x="36" y="76"/>
                  </a:lnTo>
                  <a:lnTo>
                    <a:pt x="36" y="76"/>
                  </a:lnTo>
                  <a:lnTo>
                    <a:pt x="32" y="69"/>
                  </a:lnTo>
                  <a:lnTo>
                    <a:pt x="25" y="63"/>
                  </a:lnTo>
                  <a:lnTo>
                    <a:pt x="25" y="63"/>
                  </a:lnTo>
                  <a:lnTo>
                    <a:pt x="21" y="67"/>
                  </a:lnTo>
                  <a:lnTo>
                    <a:pt x="17" y="71"/>
                  </a:lnTo>
                  <a:lnTo>
                    <a:pt x="17" y="71"/>
                  </a:lnTo>
                  <a:close/>
                  <a:moveTo>
                    <a:pt x="38" y="86"/>
                  </a:moveTo>
                  <a:lnTo>
                    <a:pt x="38" y="86"/>
                  </a:lnTo>
                  <a:lnTo>
                    <a:pt x="44" y="84"/>
                  </a:lnTo>
                  <a:lnTo>
                    <a:pt x="44" y="84"/>
                  </a:lnTo>
                  <a:lnTo>
                    <a:pt x="44" y="82"/>
                  </a:lnTo>
                  <a:lnTo>
                    <a:pt x="40" y="80"/>
                  </a:lnTo>
                  <a:lnTo>
                    <a:pt x="40" y="80"/>
                  </a:lnTo>
                  <a:lnTo>
                    <a:pt x="38" y="84"/>
                  </a:lnTo>
                  <a:lnTo>
                    <a:pt x="38" y="86"/>
                  </a:lnTo>
                  <a:lnTo>
                    <a:pt x="38" y="86"/>
                  </a:lnTo>
                  <a:close/>
                  <a:moveTo>
                    <a:pt x="36" y="95"/>
                  </a:moveTo>
                  <a:lnTo>
                    <a:pt x="36" y="95"/>
                  </a:lnTo>
                  <a:lnTo>
                    <a:pt x="36" y="95"/>
                  </a:lnTo>
                  <a:lnTo>
                    <a:pt x="40" y="95"/>
                  </a:lnTo>
                  <a:lnTo>
                    <a:pt x="40" y="95"/>
                  </a:lnTo>
                  <a:lnTo>
                    <a:pt x="40" y="93"/>
                  </a:lnTo>
                  <a:lnTo>
                    <a:pt x="40" y="93"/>
                  </a:lnTo>
                  <a:lnTo>
                    <a:pt x="36" y="93"/>
                  </a:lnTo>
                  <a:lnTo>
                    <a:pt x="36" y="95"/>
                  </a:lnTo>
                  <a:lnTo>
                    <a:pt x="36" y="95"/>
                  </a:lnTo>
                  <a:close/>
                  <a:moveTo>
                    <a:pt x="44" y="103"/>
                  </a:moveTo>
                  <a:lnTo>
                    <a:pt x="44" y="103"/>
                  </a:lnTo>
                  <a:lnTo>
                    <a:pt x="46" y="103"/>
                  </a:lnTo>
                  <a:lnTo>
                    <a:pt x="46" y="105"/>
                  </a:lnTo>
                  <a:lnTo>
                    <a:pt x="48" y="105"/>
                  </a:lnTo>
                  <a:lnTo>
                    <a:pt x="48" y="105"/>
                  </a:lnTo>
                  <a:lnTo>
                    <a:pt x="48" y="105"/>
                  </a:lnTo>
                  <a:lnTo>
                    <a:pt x="48" y="101"/>
                  </a:lnTo>
                  <a:lnTo>
                    <a:pt x="48" y="101"/>
                  </a:lnTo>
                  <a:lnTo>
                    <a:pt x="46" y="101"/>
                  </a:lnTo>
                  <a:lnTo>
                    <a:pt x="44" y="103"/>
                  </a:lnTo>
                  <a:lnTo>
                    <a:pt x="44" y="103"/>
                  </a:lnTo>
                  <a:close/>
                  <a:moveTo>
                    <a:pt x="53" y="111"/>
                  </a:moveTo>
                  <a:lnTo>
                    <a:pt x="53" y="111"/>
                  </a:lnTo>
                  <a:lnTo>
                    <a:pt x="55" y="111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59" y="109"/>
                  </a:lnTo>
                  <a:lnTo>
                    <a:pt x="63" y="105"/>
                  </a:lnTo>
                  <a:lnTo>
                    <a:pt x="63" y="105"/>
                  </a:lnTo>
                  <a:lnTo>
                    <a:pt x="57" y="107"/>
                  </a:lnTo>
                  <a:lnTo>
                    <a:pt x="53" y="111"/>
                  </a:lnTo>
                  <a:lnTo>
                    <a:pt x="53" y="111"/>
                  </a:lnTo>
                  <a:close/>
                  <a:moveTo>
                    <a:pt x="72" y="126"/>
                  </a:moveTo>
                  <a:lnTo>
                    <a:pt x="72" y="126"/>
                  </a:lnTo>
                  <a:lnTo>
                    <a:pt x="76" y="124"/>
                  </a:lnTo>
                  <a:lnTo>
                    <a:pt x="80" y="120"/>
                  </a:lnTo>
                  <a:lnTo>
                    <a:pt x="80" y="120"/>
                  </a:lnTo>
                  <a:lnTo>
                    <a:pt x="80" y="118"/>
                  </a:lnTo>
                  <a:lnTo>
                    <a:pt x="78" y="116"/>
                  </a:lnTo>
                  <a:lnTo>
                    <a:pt x="76" y="114"/>
                  </a:lnTo>
                  <a:lnTo>
                    <a:pt x="74" y="116"/>
                  </a:lnTo>
                  <a:lnTo>
                    <a:pt x="72" y="120"/>
                  </a:lnTo>
                  <a:lnTo>
                    <a:pt x="72" y="122"/>
                  </a:lnTo>
                  <a:lnTo>
                    <a:pt x="72" y="126"/>
                  </a:lnTo>
                  <a:lnTo>
                    <a:pt x="72" y="126"/>
                  </a:lnTo>
                  <a:close/>
                  <a:moveTo>
                    <a:pt x="65" y="120"/>
                  </a:moveTo>
                  <a:lnTo>
                    <a:pt x="65" y="120"/>
                  </a:lnTo>
                  <a:lnTo>
                    <a:pt x="67" y="116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5" y="114"/>
                  </a:lnTo>
                  <a:lnTo>
                    <a:pt x="63" y="116"/>
                  </a:lnTo>
                  <a:lnTo>
                    <a:pt x="63" y="118"/>
                  </a:lnTo>
                  <a:lnTo>
                    <a:pt x="65" y="120"/>
                  </a:lnTo>
                  <a:lnTo>
                    <a:pt x="65" y="12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59"/>
            <p:cNvSpPr>
              <a:spLocks noEditPoints="1"/>
            </p:cNvSpPr>
            <p:nvPr/>
          </p:nvSpPr>
          <p:spPr bwMode="auto">
            <a:xfrm>
              <a:off x="3665538" y="4789488"/>
              <a:ext cx="212725" cy="196850"/>
            </a:xfrm>
            <a:custGeom>
              <a:avLst/>
              <a:gdLst/>
              <a:ahLst/>
              <a:cxnLst>
                <a:cxn ang="0">
                  <a:pos x="116" y="36"/>
                </a:cxn>
                <a:cxn ang="0">
                  <a:pos x="103" y="63"/>
                </a:cxn>
                <a:cxn ang="0">
                  <a:pos x="124" y="76"/>
                </a:cxn>
                <a:cxn ang="0">
                  <a:pos x="122" y="99"/>
                </a:cxn>
                <a:cxn ang="0">
                  <a:pos x="109" y="118"/>
                </a:cxn>
                <a:cxn ang="0">
                  <a:pos x="80" y="122"/>
                </a:cxn>
                <a:cxn ang="0">
                  <a:pos x="42" y="93"/>
                </a:cxn>
                <a:cxn ang="0">
                  <a:pos x="2" y="61"/>
                </a:cxn>
                <a:cxn ang="0">
                  <a:pos x="4" y="48"/>
                </a:cxn>
                <a:cxn ang="0">
                  <a:pos x="54" y="17"/>
                </a:cxn>
                <a:cxn ang="0">
                  <a:pos x="107" y="0"/>
                </a:cxn>
                <a:cxn ang="0">
                  <a:pos x="116" y="6"/>
                </a:cxn>
                <a:cxn ang="0">
                  <a:pos x="40" y="46"/>
                </a:cxn>
                <a:cxn ang="0">
                  <a:pos x="94" y="99"/>
                </a:cxn>
                <a:cxn ang="0">
                  <a:pos x="116" y="95"/>
                </a:cxn>
                <a:cxn ang="0">
                  <a:pos x="84" y="63"/>
                </a:cxn>
                <a:cxn ang="0">
                  <a:pos x="107" y="46"/>
                </a:cxn>
                <a:cxn ang="0">
                  <a:pos x="78" y="13"/>
                </a:cxn>
                <a:cxn ang="0">
                  <a:pos x="90" y="11"/>
                </a:cxn>
                <a:cxn ang="0">
                  <a:pos x="78" y="13"/>
                </a:cxn>
                <a:cxn ang="0">
                  <a:pos x="67" y="23"/>
                </a:cxn>
                <a:cxn ang="0">
                  <a:pos x="65" y="21"/>
                </a:cxn>
                <a:cxn ang="0">
                  <a:pos x="19" y="46"/>
                </a:cxn>
                <a:cxn ang="0">
                  <a:pos x="23" y="42"/>
                </a:cxn>
                <a:cxn ang="0">
                  <a:pos x="10" y="51"/>
                </a:cxn>
                <a:cxn ang="0">
                  <a:pos x="17" y="48"/>
                </a:cxn>
                <a:cxn ang="0">
                  <a:pos x="10" y="51"/>
                </a:cxn>
                <a:cxn ang="0">
                  <a:pos x="103" y="53"/>
                </a:cxn>
                <a:cxn ang="0">
                  <a:pos x="99" y="57"/>
                </a:cxn>
                <a:cxn ang="0">
                  <a:pos x="15" y="59"/>
                </a:cxn>
                <a:cxn ang="0">
                  <a:pos x="10" y="57"/>
                </a:cxn>
                <a:cxn ang="0">
                  <a:pos x="15" y="65"/>
                </a:cxn>
                <a:cxn ang="0">
                  <a:pos x="23" y="67"/>
                </a:cxn>
                <a:cxn ang="0">
                  <a:pos x="23" y="63"/>
                </a:cxn>
                <a:cxn ang="0">
                  <a:pos x="31" y="71"/>
                </a:cxn>
                <a:cxn ang="0">
                  <a:pos x="36" y="69"/>
                </a:cxn>
                <a:cxn ang="0">
                  <a:pos x="31" y="71"/>
                </a:cxn>
                <a:cxn ang="0">
                  <a:pos x="55" y="84"/>
                </a:cxn>
                <a:cxn ang="0">
                  <a:pos x="52" y="82"/>
                </a:cxn>
                <a:cxn ang="0">
                  <a:pos x="42" y="86"/>
                </a:cxn>
                <a:cxn ang="0">
                  <a:pos x="38" y="82"/>
                </a:cxn>
                <a:cxn ang="0">
                  <a:pos x="63" y="91"/>
                </a:cxn>
                <a:cxn ang="0">
                  <a:pos x="71" y="90"/>
                </a:cxn>
                <a:cxn ang="0">
                  <a:pos x="63" y="91"/>
                </a:cxn>
                <a:cxn ang="0">
                  <a:pos x="52" y="93"/>
                </a:cxn>
                <a:cxn ang="0">
                  <a:pos x="48" y="91"/>
                </a:cxn>
                <a:cxn ang="0">
                  <a:pos x="82" y="99"/>
                </a:cxn>
                <a:cxn ang="0">
                  <a:pos x="76" y="93"/>
                </a:cxn>
                <a:cxn ang="0">
                  <a:pos x="75" y="101"/>
                </a:cxn>
                <a:cxn ang="0">
                  <a:pos x="63" y="105"/>
                </a:cxn>
                <a:cxn ang="0">
                  <a:pos x="67" y="99"/>
                </a:cxn>
                <a:cxn ang="0">
                  <a:pos x="88" y="107"/>
                </a:cxn>
                <a:cxn ang="0">
                  <a:pos x="92" y="105"/>
                </a:cxn>
                <a:cxn ang="0">
                  <a:pos x="88" y="107"/>
                </a:cxn>
                <a:cxn ang="0">
                  <a:pos x="75" y="111"/>
                </a:cxn>
                <a:cxn ang="0">
                  <a:pos x="73" y="107"/>
                </a:cxn>
                <a:cxn ang="0">
                  <a:pos x="94" y="116"/>
                </a:cxn>
                <a:cxn ang="0">
                  <a:pos x="101" y="112"/>
                </a:cxn>
                <a:cxn ang="0">
                  <a:pos x="97" y="109"/>
                </a:cxn>
                <a:cxn ang="0">
                  <a:pos x="94" y="116"/>
                </a:cxn>
              </a:cxnLst>
              <a:rect l="0" t="0" r="r" b="b"/>
              <a:pathLst>
                <a:path w="134" h="124">
                  <a:moveTo>
                    <a:pt x="122" y="2"/>
                  </a:moveTo>
                  <a:lnTo>
                    <a:pt x="122" y="2"/>
                  </a:lnTo>
                  <a:lnTo>
                    <a:pt x="118" y="19"/>
                  </a:lnTo>
                  <a:lnTo>
                    <a:pt x="116" y="36"/>
                  </a:lnTo>
                  <a:lnTo>
                    <a:pt x="111" y="51"/>
                  </a:lnTo>
                  <a:lnTo>
                    <a:pt x="107" y="57"/>
                  </a:lnTo>
                  <a:lnTo>
                    <a:pt x="103" y="63"/>
                  </a:lnTo>
                  <a:lnTo>
                    <a:pt x="103" y="63"/>
                  </a:lnTo>
                  <a:lnTo>
                    <a:pt x="105" y="67"/>
                  </a:lnTo>
                  <a:lnTo>
                    <a:pt x="109" y="69"/>
                  </a:lnTo>
                  <a:lnTo>
                    <a:pt x="116" y="72"/>
                  </a:lnTo>
                  <a:lnTo>
                    <a:pt x="124" y="76"/>
                  </a:lnTo>
                  <a:lnTo>
                    <a:pt x="134" y="78"/>
                  </a:lnTo>
                  <a:lnTo>
                    <a:pt x="134" y="78"/>
                  </a:lnTo>
                  <a:lnTo>
                    <a:pt x="128" y="90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16" y="111"/>
                  </a:lnTo>
                  <a:lnTo>
                    <a:pt x="113" y="114"/>
                  </a:lnTo>
                  <a:lnTo>
                    <a:pt x="109" y="118"/>
                  </a:lnTo>
                  <a:lnTo>
                    <a:pt x="109" y="118"/>
                  </a:lnTo>
                  <a:lnTo>
                    <a:pt x="99" y="122"/>
                  </a:lnTo>
                  <a:lnTo>
                    <a:pt x="90" y="124"/>
                  </a:lnTo>
                  <a:lnTo>
                    <a:pt x="80" y="122"/>
                  </a:lnTo>
                  <a:lnTo>
                    <a:pt x="73" y="118"/>
                  </a:lnTo>
                  <a:lnTo>
                    <a:pt x="55" y="105"/>
                  </a:lnTo>
                  <a:lnTo>
                    <a:pt x="42" y="93"/>
                  </a:lnTo>
                  <a:lnTo>
                    <a:pt x="42" y="93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6" y="67"/>
                  </a:lnTo>
                  <a:lnTo>
                    <a:pt x="2" y="61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2" y="51"/>
                  </a:lnTo>
                  <a:lnTo>
                    <a:pt x="4" y="48"/>
                  </a:lnTo>
                  <a:lnTo>
                    <a:pt x="15" y="40"/>
                  </a:lnTo>
                  <a:lnTo>
                    <a:pt x="36" y="27"/>
                  </a:lnTo>
                  <a:lnTo>
                    <a:pt x="36" y="27"/>
                  </a:lnTo>
                  <a:lnTo>
                    <a:pt x="54" y="17"/>
                  </a:lnTo>
                  <a:lnTo>
                    <a:pt x="73" y="8"/>
                  </a:lnTo>
                  <a:lnTo>
                    <a:pt x="84" y="4"/>
                  </a:lnTo>
                  <a:lnTo>
                    <a:pt x="95" y="2"/>
                  </a:lnTo>
                  <a:lnTo>
                    <a:pt x="107" y="0"/>
                  </a:lnTo>
                  <a:lnTo>
                    <a:pt x="122" y="2"/>
                  </a:lnTo>
                  <a:lnTo>
                    <a:pt x="122" y="2"/>
                  </a:lnTo>
                  <a:close/>
                  <a:moveTo>
                    <a:pt x="116" y="6"/>
                  </a:moveTo>
                  <a:lnTo>
                    <a:pt x="116" y="6"/>
                  </a:lnTo>
                  <a:lnTo>
                    <a:pt x="105" y="10"/>
                  </a:lnTo>
                  <a:lnTo>
                    <a:pt x="82" y="21"/>
                  </a:lnTo>
                  <a:lnTo>
                    <a:pt x="52" y="38"/>
                  </a:lnTo>
                  <a:lnTo>
                    <a:pt x="40" y="46"/>
                  </a:lnTo>
                  <a:lnTo>
                    <a:pt x="29" y="53"/>
                  </a:lnTo>
                  <a:lnTo>
                    <a:pt x="29" y="53"/>
                  </a:lnTo>
                  <a:lnTo>
                    <a:pt x="69" y="84"/>
                  </a:lnTo>
                  <a:lnTo>
                    <a:pt x="94" y="99"/>
                  </a:lnTo>
                  <a:lnTo>
                    <a:pt x="107" y="109"/>
                  </a:lnTo>
                  <a:lnTo>
                    <a:pt x="107" y="109"/>
                  </a:lnTo>
                  <a:lnTo>
                    <a:pt x="113" y="103"/>
                  </a:lnTo>
                  <a:lnTo>
                    <a:pt x="116" y="95"/>
                  </a:lnTo>
                  <a:lnTo>
                    <a:pt x="124" y="80"/>
                  </a:lnTo>
                  <a:lnTo>
                    <a:pt x="124" y="80"/>
                  </a:lnTo>
                  <a:lnTo>
                    <a:pt x="97" y="69"/>
                  </a:lnTo>
                  <a:lnTo>
                    <a:pt x="84" y="63"/>
                  </a:lnTo>
                  <a:lnTo>
                    <a:pt x="75" y="53"/>
                  </a:lnTo>
                  <a:lnTo>
                    <a:pt x="75" y="53"/>
                  </a:lnTo>
                  <a:lnTo>
                    <a:pt x="92" y="50"/>
                  </a:lnTo>
                  <a:lnTo>
                    <a:pt x="107" y="46"/>
                  </a:lnTo>
                  <a:lnTo>
                    <a:pt x="107" y="46"/>
                  </a:lnTo>
                  <a:lnTo>
                    <a:pt x="116" y="6"/>
                  </a:lnTo>
                  <a:lnTo>
                    <a:pt x="116" y="6"/>
                  </a:lnTo>
                  <a:close/>
                  <a:moveTo>
                    <a:pt x="78" y="13"/>
                  </a:moveTo>
                  <a:lnTo>
                    <a:pt x="78" y="13"/>
                  </a:lnTo>
                  <a:lnTo>
                    <a:pt x="86" y="13"/>
                  </a:lnTo>
                  <a:lnTo>
                    <a:pt x="88" y="13"/>
                  </a:lnTo>
                  <a:lnTo>
                    <a:pt x="90" y="11"/>
                  </a:lnTo>
                  <a:lnTo>
                    <a:pt x="90" y="11"/>
                  </a:lnTo>
                  <a:lnTo>
                    <a:pt x="84" y="11"/>
                  </a:lnTo>
                  <a:lnTo>
                    <a:pt x="80" y="11"/>
                  </a:lnTo>
                  <a:lnTo>
                    <a:pt x="78" y="13"/>
                  </a:lnTo>
                  <a:lnTo>
                    <a:pt x="78" y="13"/>
                  </a:lnTo>
                  <a:close/>
                  <a:moveTo>
                    <a:pt x="61" y="23"/>
                  </a:moveTo>
                  <a:lnTo>
                    <a:pt x="61" y="23"/>
                  </a:lnTo>
                  <a:lnTo>
                    <a:pt x="67" y="23"/>
                  </a:lnTo>
                  <a:lnTo>
                    <a:pt x="71" y="23"/>
                  </a:lnTo>
                  <a:lnTo>
                    <a:pt x="73" y="21"/>
                  </a:lnTo>
                  <a:lnTo>
                    <a:pt x="73" y="21"/>
                  </a:lnTo>
                  <a:lnTo>
                    <a:pt x="65" y="21"/>
                  </a:lnTo>
                  <a:lnTo>
                    <a:pt x="63" y="21"/>
                  </a:lnTo>
                  <a:lnTo>
                    <a:pt x="61" y="23"/>
                  </a:lnTo>
                  <a:lnTo>
                    <a:pt x="61" y="23"/>
                  </a:lnTo>
                  <a:close/>
                  <a:moveTo>
                    <a:pt x="19" y="46"/>
                  </a:moveTo>
                  <a:lnTo>
                    <a:pt x="19" y="46"/>
                  </a:lnTo>
                  <a:lnTo>
                    <a:pt x="23" y="46"/>
                  </a:lnTo>
                  <a:lnTo>
                    <a:pt x="23" y="42"/>
                  </a:lnTo>
                  <a:lnTo>
                    <a:pt x="23" y="42"/>
                  </a:lnTo>
                  <a:lnTo>
                    <a:pt x="19" y="44"/>
                  </a:lnTo>
                  <a:lnTo>
                    <a:pt x="19" y="46"/>
                  </a:lnTo>
                  <a:lnTo>
                    <a:pt x="19" y="46"/>
                  </a:lnTo>
                  <a:close/>
                  <a:moveTo>
                    <a:pt x="10" y="51"/>
                  </a:moveTo>
                  <a:lnTo>
                    <a:pt x="10" y="51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2" y="50"/>
                  </a:lnTo>
                  <a:lnTo>
                    <a:pt x="10" y="51"/>
                  </a:lnTo>
                  <a:lnTo>
                    <a:pt x="10" y="51"/>
                  </a:lnTo>
                  <a:close/>
                  <a:moveTo>
                    <a:pt x="99" y="57"/>
                  </a:moveTo>
                  <a:lnTo>
                    <a:pt x="99" y="57"/>
                  </a:lnTo>
                  <a:lnTo>
                    <a:pt x="101" y="55"/>
                  </a:lnTo>
                  <a:lnTo>
                    <a:pt x="103" y="53"/>
                  </a:lnTo>
                  <a:lnTo>
                    <a:pt x="103" y="53"/>
                  </a:lnTo>
                  <a:lnTo>
                    <a:pt x="99" y="53"/>
                  </a:lnTo>
                  <a:lnTo>
                    <a:pt x="99" y="57"/>
                  </a:lnTo>
                  <a:lnTo>
                    <a:pt x="99" y="57"/>
                  </a:lnTo>
                  <a:close/>
                  <a:moveTo>
                    <a:pt x="8" y="59"/>
                  </a:moveTo>
                  <a:lnTo>
                    <a:pt x="8" y="59"/>
                  </a:lnTo>
                  <a:lnTo>
                    <a:pt x="14" y="59"/>
                  </a:lnTo>
                  <a:lnTo>
                    <a:pt x="15" y="59"/>
                  </a:lnTo>
                  <a:lnTo>
                    <a:pt x="17" y="57"/>
                  </a:lnTo>
                  <a:lnTo>
                    <a:pt x="17" y="57"/>
                  </a:lnTo>
                  <a:lnTo>
                    <a:pt x="12" y="57"/>
                  </a:lnTo>
                  <a:lnTo>
                    <a:pt x="10" y="57"/>
                  </a:lnTo>
                  <a:lnTo>
                    <a:pt x="8" y="59"/>
                  </a:lnTo>
                  <a:lnTo>
                    <a:pt x="8" y="59"/>
                  </a:lnTo>
                  <a:close/>
                  <a:moveTo>
                    <a:pt x="15" y="65"/>
                  </a:moveTo>
                  <a:lnTo>
                    <a:pt x="15" y="65"/>
                  </a:lnTo>
                  <a:lnTo>
                    <a:pt x="17" y="69"/>
                  </a:lnTo>
                  <a:lnTo>
                    <a:pt x="21" y="69"/>
                  </a:lnTo>
                  <a:lnTo>
                    <a:pt x="21" y="69"/>
                  </a:lnTo>
                  <a:lnTo>
                    <a:pt x="23" y="67"/>
                  </a:lnTo>
                  <a:lnTo>
                    <a:pt x="23" y="67"/>
                  </a:lnTo>
                  <a:lnTo>
                    <a:pt x="25" y="65"/>
                  </a:lnTo>
                  <a:lnTo>
                    <a:pt x="25" y="65"/>
                  </a:lnTo>
                  <a:lnTo>
                    <a:pt x="23" y="63"/>
                  </a:lnTo>
                  <a:lnTo>
                    <a:pt x="21" y="63"/>
                  </a:lnTo>
                  <a:lnTo>
                    <a:pt x="15" y="65"/>
                  </a:lnTo>
                  <a:lnTo>
                    <a:pt x="15" y="65"/>
                  </a:lnTo>
                  <a:close/>
                  <a:moveTo>
                    <a:pt x="31" y="71"/>
                  </a:moveTo>
                  <a:lnTo>
                    <a:pt x="31" y="71"/>
                  </a:lnTo>
                  <a:lnTo>
                    <a:pt x="33" y="69"/>
                  </a:lnTo>
                  <a:lnTo>
                    <a:pt x="36" y="69"/>
                  </a:lnTo>
                  <a:lnTo>
                    <a:pt x="36" y="69"/>
                  </a:lnTo>
                  <a:lnTo>
                    <a:pt x="33" y="67"/>
                  </a:lnTo>
                  <a:lnTo>
                    <a:pt x="31" y="69"/>
                  </a:lnTo>
                  <a:lnTo>
                    <a:pt x="31" y="71"/>
                  </a:lnTo>
                  <a:lnTo>
                    <a:pt x="31" y="71"/>
                  </a:lnTo>
                  <a:close/>
                  <a:moveTo>
                    <a:pt x="50" y="84"/>
                  </a:moveTo>
                  <a:lnTo>
                    <a:pt x="50" y="84"/>
                  </a:lnTo>
                  <a:lnTo>
                    <a:pt x="54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2"/>
                  </a:lnTo>
                  <a:lnTo>
                    <a:pt x="54" y="80"/>
                  </a:lnTo>
                  <a:lnTo>
                    <a:pt x="52" y="82"/>
                  </a:lnTo>
                  <a:lnTo>
                    <a:pt x="50" y="84"/>
                  </a:lnTo>
                  <a:lnTo>
                    <a:pt x="50" y="84"/>
                  </a:lnTo>
                  <a:close/>
                  <a:moveTo>
                    <a:pt x="42" y="86"/>
                  </a:moveTo>
                  <a:lnTo>
                    <a:pt x="42" y="86"/>
                  </a:lnTo>
                  <a:lnTo>
                    <a:pt x="44" y="82"/>
                  </a:lnTo>
                  <a:lnTo>
                    <a:pt x="44" y="82"/>
                  </a:lnTo>
                  <a:lnTo>
                    <a:pt x="38" y="82"/>
                  </a:lnTo>
                  <a:lnTo>
                    <a:pt x="38" y="82"/>
                  </a:lnTo>
                  <a:lnTo>
                    <a:pt x="40" y="86"/>
                  </a:lnTo>
                  <a:lnTo>
                    <a:pt x="42" y="86"/>
                  </a:lnTo>
                  <a:lnTo>
                    <a:pt x="42" y="86"/>
                  </a:lnTo>
                  <a:close/>
                  <a:moveTo>
                    <a:pt x="63" y="91"/>
                  </a:moveTo>
                  <a:lnTo>
                    <a:pt x="63" y="91"/>
                  </a:lnTo>
                  <a:lnTo>
                    <a:pt x="67" y="91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65" y="88"/>
                  </a:lnTo>
                  <a:lnTo>
                    <a:pt x="63" y="90"/>
                  </a:lnTo>
                  <a:lnTo>
                    <a:pt x="63" y="91"/>
                  </a:lnTo>
                  <a:lnTo>
                    <a:pt x="63" y="91"/>
                  </a:lnTo>
                  <a:close/>
                  <a:moveTo>
                    <a:pt x="48" y="91"/>
                  </a:moveTo>
                  <a:lnTo>
                    <a:pt x="48" y="91"/>
                  </a:lnTo>
                  <a:lnTo>
                    <a:pt x="50" y="93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4" y="90"/>
                  </a:lnTo>
                  <a:lnTo>
                    <a:pt x="54" y="90"/>
                  </a:lnTo>
                  <a:lnTo>
                    <a:pt x="48" y="91"/>
                  </a:lnTo>
                  <a:lnTo>
                    <a:pt x="48" y="91"/>
                  </a:lnTo>
                  <a:close/>
                  <a:moveTo>
                    <a:pt x="75" y="101"/>
                  </a:moveTo>
                  <a:lnTo>
                    <a:pt x="75" y="101"/>
                  </a:lnTo>
                  <a:lnTo>
                    <a:pt x="82" y="99"/>
                  </a:lnTo>
                  <a:lnTo>
                    <a:pt x="82" y="99"/>
                  </a:lnTo>
                  <a:lnTo>
                    <a:pt x="82" y="97"/>
                  </a:lnTo>
                  <a:lnTo>
                    <a:pt x="80" y="95"/>
                  </a:lnTo>
                  <a:lnTo>
                    <a:pt x="76" y="93"/>
                  </a:lnTo>
                  <a:lnTo>
                    <a:pt x="76" y="93"/>
                  </a:lnTo>
                  <a:lnTo>
                    <a:pt x="76" y="97"/>
                  </a:lnTo>
                  <a:lnTo>
                    <a:pt x="75" y="101"/>
                  </a:lnTo>
                  <a:lnTo>
                    <a:pt x="75" y="101"/>
                  </a:lnTo>
                  <a:close/>
                  <a:moveTo>
                    <a:pt x="59" y="101"/>
                  </a:moveTo>
                  <a:lnTo>
                    <a:pt x="59" y="101"/>
                  </a:lnTo>
                  <a:lnTo>
                    <a:pt x="61" y="103"/>
                  </a:lnTo>
                  <a:lnTo>
                    <a:pt x="63" y="105"/>
                  </a:lnTo>
                  <a:lnTo>
                    <a:pt x="63" y="105"/>
                  </a:lnTo>
                  <a:lnTo>
                    <a:pt x="65" y="101"/>
                  </a:lnTo>
                  <a:lnTo>
                    <a:pt x="67" y="99"/>
                  </a:lnTo>
                  <a:lnTo>
                    <a:pt x="67" y="99"/>
                  </a:lnTo>
                  <a:lnTo>
                    <a:pt x="63" y="99"/>
                  </a:lnTo>
                  <a:lnTo>
                    <a:pt x="59" y="101"/>
                  </a:lnTo>
                  <a:lnTo>
                    <a:pt x="59" y="101"/>
                  </a:lnTo>
                  <a:close/>
                  <a:moveTo>
                    <a:pt x="88" y="107"/>
                  </a:moveTo>
                  <a:lnTo>
                    <a:pt x="88" y="107"/>
                  </a:lnTo>
                  <a:lnTo>
                    <a:pt x="90" y="105"/>
                  </a:lnTo>
                  <a:lnTo>
                    <a:pt x="92" y="105"/>
                  </a:lnTo>
                  <a:lnTo>
                    <a:pt x="92" y="105"/>
                  </a:lnTo>
                  <a:lnTo>
                    <a:pt x="90" y="103"/>
                  </a:lnTo>
                  <a:lnTo>
                    <a:pt x="88" y="103"/>
                  </a:lnTo>
                  <a:lnTo>
                    <a:pt x="86" y="105"/>
                  </a:lnTo>
                  <a:lnTo>
                    <a:pt x="88" y="107"/>
                  </a:lnTo>
                  <a:lnTo>
                    <a:pt x="88" y="107"/>
                  </a:lnTo>
                  <a:close/>
                  <a:moveTo>
                    <a:pt x="71" y="111"/>
                  </a:moveTo>
                  <a:lnTo>
                    <a:pt x="71" y="111"/>
                  </a:lnTo>
                  <a:lnTo>
                    <a:pt x="75" y="111"/>
                  </a:lnTo>
                  <a:lnTo>
                    <a:pt x="75" y="111"/>
                  </a:lnTo>
                  <a:lnTo>
                    <a:pt x="75" y="109"/>
                  </a:lnTo>
                  <a:lnTo>
                    <a:pt x="73" y="107"/>
                  </a:lnTo>
                  <a:lnTo>
                    <a:pt x="73" y="107"/>
                  </a:lnTo>
                  <a:lnTo>
                    <a:pt x="71" y="109"/>
                  </a:lnTo>
                  <a:lnTo>
                    <a:pt x="71" y="111"/>
                  </a:lnTo>
                  <a:lnTo>
                    <a:pt x="71" y="111"/>
                  </a:lnTo>
                  <a:close/>
                  <a:moveTo>
                    <a:pt x="94" y="116"/>
                  </a:moveTo>
                  <a:lnTo>
                    <a:pt x="94" y="116"/>
                  </a:lnTo>
                  <a:lnTo>
                    <a:pt x="97" y="116"/>
                  </a:lnTo>
                  <a:lnTo>
                    <a:pt x="101" y="112"/>
                  </a:lnTo>
                  <a:lnTo>
                    <a:pt x="101" y="112"/>
                  </a:lnTo>
                  <a:lnTo>
                    <a:pt x="99" y="111"/>
                  </a:lnTo>
                  <a:lnTo>
                    <a:pt x="99" y="109"/>
                  </a:lnTo>
                  <a:lnTo>
                    <a:pt x="97" y="109"/>
                  </a:lnTo>
                  <a:lnTo>
                    <a:pt x="97" y="109"/>
                  </a:lnTo>
                  <a:lnTo>
                    <a:pt x="95" y="112"/>
                  </a:lnTo>
                  <a:lnTo>
                    <a:pt x="95" y="112"/>
                  </a:lnTo>
                  <a:lnTo>
                    <a:pt x="94" y="114"/>
                  </a:lnTo>
                  <a:lnTo>
                    <a:pt x="94" y="116"/>
                  </a:lnTo>
                  <a:lnTo>
                    <a:pt x="94" y="1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60"/>
            <p:cNvSpPr>
              <a:spLocks noEditPoints="1"/>
            </p:cNvSpPr>
            <p:nvPr/>
          </p:nvSpPr>
          <p:spPr bwMode="auto">
            <a:xfrm>
              <a:off x="3187701" y="4789488"/>
              <a:ext cx="196850" cy="223838"/>
            </a:xfrm>
            <a:custGeom>
              <a:avLst/>
              <a:gdLst/>
              <a:ahLst/>
              <a:cxnLst>
                <a:cxn ang="0">
                  <a:pos x="74" y="118"/>
                </a:cxn>
                <a:cxn ang="0">
                  <a:pos x="36" y="141"/>
                </a:cxn>
                <a:cxn ang="0">
                  <a:pos x="21" y="135"/>
                </a:cxn>
                <a:cxn ang="0">
                  <a:pos x="6" y="111"/>
                </a:cxn>
                <a:cxn ang="0">
                  <a:pos x="10" y="97"/>
                </a:cxn>
                <a:cxn ang="0">
                  <a:pos x="32" y="76"/>
                </a:cxn>
                <a:cxn ang="0">
                  <a:pos x="6" y="61"/>
                </a:cxn>
                <a:cxn ang="0">
                  <a:pos x="0" y="40"/>
                </a:cxn>
                <a:cxn ang="0">
                  <a:pos x="10" y="19"/>
                </a:cxn>
                <a:cxn ang="0">
                  <a:pos x="34" y="0"/>
                </a:cxn>
                <a:cxn ang="0">
                  <a:pos x="82" y="29"/>
                </a:cxn>
                <a:cxn ang="0">
                  <a:pos x="124" y="65"/>
                </a:cxn>
                <a:cxn ang="0">
                  <a:pos x="114" y="86"/>
                </a:cxn>
                <a:cxn ang="0">
                  <a:pos x="95" y="48"/>
                </a:cxn>
                <a:cxn ang="0">
                  <a:pos x="38" y="10"/>
                </a:cxn>
                <a:cxn ang="0">
                  <a:pos x="27" y="42"/>
                </a:cxn>
                <a:cxn ang="0">
                  <a:pos x="59" y="55"/>
                </a:cxn>
                <a:cxn ang="0">
                  <a:pos x="76" y="65"/>
                </a:cxn>
                <a:cxn ang="0">
                  <a:pos x="31" y="86"/>
                </a:cxn>
                <a:cxn ang="0">
                  <a:pos x="38" y="112"/>
                </a:cxn>
                <a:cxn ang="0">
                  <a:pos x="80" y="91"/>
                </a:cxn>
                <a:cxn ang="0">
                  <a:pos x="112" y="59"/>
                </a:cxn>
                <a:cxn ang="0">
                  <a:pos x="10" y="32"/>
                </a:cxn>
                <a:cxn ang="0">
                  <a:pos x="25" y="25"/>
                </a:cxn>
                <a:cxn ang="0">
                  <a:pos x="15" y="21"/>
                </a:cxn>
                <a:cxn ang="0">
                  <a:pos x="10" y="32"/>
                </a:cxn>
                <a:cxn ang="0">
                  <a:pos x="15" y="57"/>
                </a:cxn>
                <a:cxn ang="0">
                  <a:pos x="15" y="50"/>
                </a:cxn>
                <a:cxn ang="0">
                  <a:pos x="38" y="57"/>
                </a:cxn>
                <a:cxn ang="0">
                  <a:pos x="44" y="61"/>
                </a:cxn>
                <a:cxn ang="0">
                  <a:pos x="50" y="57"/>
                </a:cxn>
                <a:cxn ang="0">
                  <a:pos x="38" y="57"/>
                </a:cxn>
                <a:cxn ang="0">
                  <a:pos x="48" y="71"/>
                </a:cxn>
                <a:cxn ang="0">
                  <a:pos x="48" y="67"/>
                </a:cxn>
                <a:cxn ang="0">
                  <a:pos x="97" y="93"/>
                </a:cxn>
                <a:cxn ang="0">
                  <a:pos x="105" y="82"/>
                </a:cxn>
                <a:cxn ang="0">
                  <a:pos x="10" y="107"/>
                </a:cxn>
                <a:cxn ang="0">
                  <a:pos x="13" y="112"/>
                </a:cxn>
                <a:cxn ang="0">
                  <a:pos x="19" y="99"/>
                </a:cxn>
                <a:cxn ang="0">
                  <a:pos x="21" y="111"/>
                </a:cxn>
                <a:cxn ang="0">
                  <a:pos x="29" y="109"/>
                </a:cxn>
                <a:cxn ang="0">
                  <a:pos x="21" y="111"/>
                </a:cxn>
                <a:cxn ang="0">
                  <a:pos x="74" y="114"/>
                </a:cxn>
                <a:cxn ang="0">
                  <a:pos x="71" y="112"/>
                </a:cxn>
                <a:cxn ang="0">
                  <a:pos x="38" y="133"/>
                </a:cxn>
                <a:cxn ang="0">
                  <a:pos x="55" y="122"/>
                </a:cxn>
                <a:cxn ang="0">
                  <a:pos x="55" y="116"/>
                </a:cxn>
                <a:cxn ang="0">
                  <a:pos x="17" y="122"/>
                </a:cxn>
                <a:cxn ang="0">
                  <a:pos x="23" y="118"/>
                </a:cxn>
                <a:cxn ang="0">
                  <a:pos x="17" y="120"/>
                </a:cxn>
              </a:cxnLst>
              <a:rect l="0" t="0" r="r" b="b"/>
              <a:pathLst>
                <a:path w="124" h="141">
                  <a:moveTo>
                    <a:pt x="109" y="93"/>
                  </a:moveTo>
                  <a:lnTo>
                    <a:pt x="109" y="93"/>
                  </a:lnTo>
                  <a:lnTo>
                    <a:pt x="93" y="107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55" y="132"/>
                  </a:lnTo>
                  <a:lnTo>
                    <a:pt x="46" y="137"/>
                  </a:lnTo>
                  <a:lnTo>
                    <a:pt x="36" y="141"/>
                  </a:lnTo>
                  <a:lnTo>
                    <a:pt x="36" y="141"/>
                  </a:lnTo>
                  <a:lnTo>
                    <a:pt x="29" y="141"/>
                  </a:lnTo>
                  <a:lnTo>
                    <a:pt x="29" y="141"/>
                  </a:lnTo>
                  <a:lnTo>
                    <a:pt x="21" y="135"/>
                  </a:lnTo>
                  <a:lnTo>
                    <a:pt x="13" y="126"/>
                  </a:lnTo>
                  <a:lnTo>
                    <a:pt x="13" y="126"/>
                  </a:lnTo>
                  <a:lnTo>
                    <a:pt x="8" y="116"/>
                  </a:lnTo>
                  <a:lnTo>
                    <a:pt x="6" y="111"/>
                  </a:lnTo>
                  <a:lnTo>
                    <a:pt x="4" y="105"/>
                  </a:lnTo>
                  <a:lnTo>
                    <a:pt x="4" y="105"/>
                  </a:lnTo>
                  <a:lnTo>
                    <a:pt x="6" y="101"/>
                  </a:lnTo>
                  <a:lnTo>
                    <a:pt x="10" y="97"/>
                  </a:lnTo>
                  <a:lnTo>
                    <a:pt x="17" y="88"/>
                  </a:lnTo>
                  <a:lnTo>
                    <a:pt x="17" y="88"/>
                  </a:lnTo>
                  <a:lnTo>
                    <a:pt x="27" y="82"/>
                  </a:lnTo>
                  <a:lnTo>
                    <a:pt x="32" y="76"/>
                  </a:lnTo>
                  <a:lnTo>
                    <a:pt x="32" y="76"/>
                  </a:lnTo>
                  <a:lnTo>
                    <a:pt x="25" y="71"/>
                  </a:lnTo>
                  <a:lnTo>
                    <a:pt x="15" y="67"/>
                  </a:lnTo>
                  <a:lnTo>
                    <a:pt x="6" y="61"/>
                  </a:lnTo>
                  <a:lnTo>
                    <a:pt x="2" y="59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40"/>
                  </a:lnTo>
                  <a:lnTo>
                    <a:pt x="2" y="32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10" y="19"/>
                  </a:lnTo>
                  <a:lnTo>
                    <a:pt x="19" y="11"/>
                  </a:lnTo>
                  <a:lnTo>
                    <a:pt x="27" y="8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44" y="4"/>
                  </a:lnTo>
                  <a:lnTo>
                    <a:pt x="57" y="11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105" y="46"/>
                  </a:lnTo>
                  <a:lnTo>
                    <a:pt x="118" y="57"/>
                  </a:lnTo>
                  <a:lnTo>
                    <a:pt x="122" y="61"/>
                  </a:lnTo>
                  <a:lnTo>
                    <a:pt x="124" y="65"/>
                  </a:lnTo>
                  <a:lnTo>
                    <a:pt x="124" y="65"/>
                  </a:lnTo>
                  <a:lnTo>
                    <a:pt x="122" y="72"/>
                  </a:lnTo>
                  <a:lnTo>
                    <a:pt x="118" y="78"/>
                  </a:lnTo>
                  <a:lnTo>
                    <a:pt x="114" y="86"/>
                  </a:lnTo>
                  <a:lnTo>
                    <a:pt x="109" y="93"/>
                  </a:lnTo>
                  <a:lnTo>
                    <a:pt x="109" y="93"/>
                  </a:lnTo>
                  <a:close/>
                  <a:moveTo>
                    <a:pt x="95" y="48"/>
                  </a:moveTo>
                  <a:lnTo>
                    <a:pt x="95" y="48"/>
                  </a:lnTo>
                  <a:lnTo>
                    <a:pt x="69" y="27"/>
                  </a:lnTo>
                  <a:lnTo>
                    <a:pt x="53" y="17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2" y="15"/>
                  </a:lnTo>
                  <a:lnTo>
                    <a:pt x="29" y="25"/>
                  </a:lnTo>
                  <a:lnTo>
                    <a:pt x="27" y="32"/>
                  </a:lnTo>
                  <a:lnTo>
                    <a:pt x="27" y="42"/>
                  </a:lnTo>
                  <a:lnTo>
                    <a:pt x="27" y="42"/>
                  </a:lnTo>
                  <a:lnTo>
                    <a:pt x="44" y="50"/>
                  </a:lnTo>
                  <a:lnTo>
                    <a:pt x="59" y="55"/>
                  </a:lnTo>
                  <a:lnTo>
                    <a:pt x="59" y="55"/>
                  </a:lnTo>
                  <a:lnTo>
                    <a:pt x="69" y="59"/>
                  </a:lnTo>
                  <a:lnTo>
                    <a:pt x="74" y="61"/>
                  </a:lnTo>
                  <a:lnTo>
                    <a:pt x="76" y="65"/>
                  </a:lnTo>
                  <a:lnTo>
                    <a:pt x="76" y="65"/>
                  </a:lnTo>
                  <a:lnTo>
                    <a:pt x="63" y="71"/>
                  </a:lnTo>
                  <a:lnTo>
                    <a:pt x="50" y="76"/>
                  </a:lnTo>
                  <a:lnTo>
                    <a:pt x="36" y="82"/>
                  </a:lnTo>
                  <a:lnTo>
                    <a:pt x="31" y="86"/>
                  </a:lnTo>
                  <a:lnTo>
                    <a:pt x="27" y="90"/>
                  </a:lnTo>
                  <a:lnTo>
                    <a:pt x="27" y="90"/>
                  </a:lnTo>
                  <a:lnTo>
                    <a:pt x="34" y="105"/>
                  </a:lnTo>
                  <a:lnTo>
                    <a:pt x="38" y="112"/>
                  </a:lnTo>
                  <a:lnTo>
                    <a:pt x="46" y="116"/>
                  </a:lnTo>
                  <a:lnTo>
                    <a:pt x="46" y="116"/>
                  </a:lnTo>
                  <a:lnTo>
                    <a:pt x="63" y="105"/>
                  </a:lnTo>
                  <a:lnTo>
                    <a:pt x="80" y="91"/>
                  </a:lnTo>
                  <a:lnTo>
                    <a:pt x="99" y="80"/>
                  </a:lnTo>
                  <a:lnTo>
                    <a:pt x="116" y="65"/>
                  </a:lnTo>
                  <a:lnTo>
                    <a:pt x="116" y="65"/>
                  </a:lnTo>
                  <a:lnTo>
                    <a:pt x="112" y="59"/>
                  </a:lnTo>
                  <a:lnTo>
                    <a:pt x="107" y="55"/>
                  </a:lnTo>
                  <a:lnTo>
                    <a:pt x="95" y="48"/>
                  </a:lnTo>
                  <a:lnTo>
                    <a:pt x="95" y="48"/>
                  </a:lnTo>
                  <a:close/>
                  <a:moveTo>
                    <a:pt x="10" y="32"/>
                  </a:moveTo>
                  <a:lnTo>
                    <a:pt x="10" y="32"/>
                  </a:lnTo>
                  <a:lnTo>
                    <a:pt x="17" y="27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25" y="19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15" y="21"/>
                  </a:lnTo>
                  <a:lnTo>
                    <a:pt x="11" y="27"/>
                  </a:lnTo>
                  <a:lnTo>
                    <a:pt x="10" y="29"/>
                  </a:lnTo>
                  <a:lnTo>
                    <a:pt x="10" y="32"/>
                  </a:lnTo>
                  <a:lnTo>
                    <a:pt x="10" y="32"/>
                  </a:lnTo>
                  <a:close/>
                  <a:moveTo>
                    <a:pt x="6" y="57"/>
                  </a:moveTo>
                  <a:lnTo>
                    <a:pt x="6" y="57"/>
                  </a:lnTo>
                  <a:lnTo>
                    <a:pt x="11" y="59"/>
                  </a:lnTo>
                  <a:lnTo>
                    <a:pt x="15" y="57"/>
                  </a:lnTo>
                  <a:lnTo>
                    <a:pt x="25" y="51"/>
                  </a:lnTo>
                  <a:lnTo>
                    <a:pt x="25" y="51"/>
                  </a:lnTo>
                  <a:lnTo>
                    <a:pt x="19" y="50"/>
                  </a:lnTo>
                  <a:lnTo>
                    <a:pt x="15" y="50"/>
                  </a:lnTo>
                  <a:lnTo>
                    <a:pt x="10" y="53"/>
                  </a:lnTo>
                  <a:lnTo>
                    <a:pt x="6" y="57"/>
                  </a:lnTo>
                  <a:lnTo>
                    <a:pt x="6" y="57"/>
                  </a:lnTo>
                  <a:close/>
                  <a:moveTo>
                    <a:pt x="38" y="57"/>
                  </a:moveTo>
                  <a:lnTo>
                    <a:pt x="38" y="57"/>
                  </a:lnTo>
                  <a:lnTo>
                    <a:pt x="42" y="57"/>
                  </a:lnTo>
                  <a:lnTo>
                    <a:pt x="42" y="57"/>
                  </a:lnTo>
                  <a:lnTo>
                    <a:pt x="44" y="61"/>
                  </a:lnTo>
                  <a:lnTo>
                    <a:pt x="44" y="61"/>
                  </a:lnTo>
                  <a:lnTo>
                    <a:pt x="48" y="61"/>
                  </a:lnTo>
                  <a:lnTo>
                    <a:pt x="48" y="59"/>
                  </a:lnTo>
                  <a:lnTo>
                    <a:pt x="50" y="57"/>
                  </a:lnTo>
                  <a:lnTo>
                    <a:pt x="50" y="57"/>
                  </a:lnTo>
                  <a:lnTo>
                    <a:pt x="44" y="55"/>
                  </a:lnTo>
                  <a:lnTo>
                    <a:pt x="40" y="55"/>
                  </a:lnTo>
                  <a:lnTo>
                    <a:pt x="38" y="57"/>
                  </a:lnTo>
                  <a:lnTo>
                    <a:pt x="38" y="57"/>
                  </a:lnTo>
                  <a:close/>
                  <a:moveTo>
                    <a:pt x="44" y="71"/>
                  </a:moveTo>
                  <a:lnTo>
                    <a:pt x="44" y="71"/>
                  </a:lnTo>
                  <a:lnTo>
                    <a:pt x="48" y="71"/>
                  </a:lnTo>
                  <a:lnTo>
                    <a:pt x="53" y="69"/>
                  </a:lnTo>
                  <a:lnTo>
                    <a:pt x="53" y="69"/>
                  </a:lnTo>
                  <a:lnTo>
                    <a:pt x="51" y="67"/>
                  </a:lnTo>
                  <a:lnTo>
                    <a:pt x="48" y="67"/>
                  </a:lnTo>
                  <a:lnTo>
                    <a:pt x="44" y="71"/>
                  </a:lnTo>
                  <a:lnTo>
                    <a:pt x="44" y="71"/>
                  </a:lnTo>
                  <a:close/>
                  <a:moveTo>
                    <a:pt x="97" y="93"/>
                  </a:moveTo>
                  <a:lnTo>
                    <a:pt x="97" y="93"/>
                  </a:lnTo>
                  <a:lnTo>
                    <a:pt x="103" y="88"/>
                  </a:lnTo>
                  <a:lnTo>
                    <a:pt x="105" y="84"/>
                  </a:lnTo>
                  <a:lnTo>
                    <a:pt x="105" y="82"/>
                  </a:lnTo>
                  <a:lnTo>
                    <a:pt x="105" y="82"/>
                  </a:lnTo>
                  <a:lnTo>
                    <a:pt x="101" y="88"/>
                  </a:lnTo>
                  <a:lnTo>
                    <a:pt x="97" y="93"/>
                  </a:lnTo>
                  <a:lnTo>
                    <a:pt x="97" y="93"/>
                  </a:lnTo>
                  <a:close/>
                  <a:moveTo>
                    <a:pt x="10" y="107"/>
                  </a:moveTo>
                  <a:lnTo>
                    <a:pt x="10" y="107"/>
                  </a:lnTo>
                  <a:lnTo>
                    <a:pt x="11" y="111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17" y="105"/>
                  </a:lnTo>
                  <a:lnTo>
                    <a:pt x="19" y="101"/>
                  </a:lnTo>
                  <a:lnTo>
                    <a:pt x="19" y="99"/>
                  </a:lnTo>
                  <a:lnTo>
                    <a:pt x="19" y="99"/>
                  </a:lnTo>
                  <a:lnTo>
                    <a:pt x="15" y="103"/>
                  </a:lnTo>
                  <a:lnTo>
                    <a:pt x="10" y="107"/>
                  </a:lnTo>
                  <a:lnTo>
                    <a:pt x="10" y="107"/>
                  </a:lnTo>
                  <a:close/>
                  <a:moveTo>
                    <a:pt x="21" y="111"/>
                  </a:moveTo>
                  <a:lnTo>
                    <a:pt x="21" y="111"/>
                  </a:lnTo>
                  <a:lnTo>
                    <a:pt x="25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7" y="105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21" y="111"/>
                  </a:lnTo>
                  <a:lnTo>
                    <a:pt x="21" y="111"/>
                  </a:lnTo>
                  <a:close/>
                  <a:moveTo>
                    <a:pt x="69" y="116"/>
                  </a:moveTo>
                  <a:lnTo>
                    <a:pt x="69" y="116"/>
                  </a:lnTo>
                  <a:lnTo>
                    <a:pt x="74" y="114"/>
                  </a:lnTo>
                  <a:lnTo>
                    <a:pt x="76" y="111"/>
                  </a:lnTo>
                  <a:lnTo>
                    <a:pt x="76" y="107"/>
                  </a:lnTo>
                  <a:lnTo>
                    <a:pt x="76" y="107"/>
                  </a:lnTo>
                  <a:lnTo>
                    <a:pt x="71" y="112"/>
                  </a:lnTo>
                  <a:lnTo>
                    <a:pt x="69" y="114"/>
                  </a:lnTo>
                  <a:lnTo>
                    <a:pt x="69" y="116"/>
                  </a:lnTo>
                  <a:lnTo>
                    <a:pt x="69" y="116"/>
                  </a:lnTo>
                  <a:close/>
                  <a:moveTo>
                    <a:pt x="38" y="133"/>
                  </a:moveTo>
                  <a:lnTo>
                    <a:pt x="38" y="133"/>
                  </a:lnTo>
                  <a:lnTo>
                    <a:pt x="55" y="126"/>
                  </a:lnTo>
                  <a:lnTo>
                    <a:pt x="55" y="126"/>
                  </a:lnTo>
                  <a:lnTo>
                    <a:pt x="55" y="122"/>
                  </a:lnTo>
                  <a:lnTo>
                    <a:pt x="55" y="120"/>
                  </a:lnTo>
                  <a:lnTo>
                    <a:pt x="57" y="118"/>
                  </a:lnTo>
                  <a:lnTo>
                    <a:pt x="55" y="116"/>
                  </a:lnTo>
                  <a:lnTo>
                    <a:pt x="55" y="116"/>
                  </a:lnTo>
                  <a:lnTo>
                    <a:pt x="46" y="124"/>
                  </a:lnTo>
                  <a:lnTo>
                    <a:pt x="38" y="133"/>
                  </a:lnTo>
                  <a:lnTo>
                    <a:pt x="38" y="133"/>
                  </a:lnTo>
                  <a:close/>
                  <a:moveTo>
                    <a:pt x="17" y="122"/>
                  </a:moveTo>
                  <a:lnTo>
                    <a:pt x="17" y="122"/>
                  </a:lnTo>
                  <a:lnTo>
                    <a:pt x="19" y="122"/>
                  </a:lnTo>
                  <a:lnTo>
                    <a:pt x="21" y="122"/>
                  </a:lnTo>
                  <a:lnTo>
                    <a:pt x="23" y="118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19" y="120"/>
                  </a:lnTo>
                  <a:lnTo>
                    <a:pt x="17" y="120"/>
                  </a:lnTo>
                  <a:lnTo>
                    <a:pt x="17" y="122"/>
                  </a:lnTo>
                  <a:lnTo>
                    <a:pt x="17" y="12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61"/>
            <p:cNvSpPr>
              <a:spLocks noEditPoints="1"/>
            </p:cNvSpPr>
            <p:nvPr/>
          </p:nvSpPr>
          <p:spPr bwMode="auto">
            <a:xfrm>
              <a:off x="6107113" y="4752975"/>
              <a:ext cx="130175" cy="196850"/>
            </a:xfrm>
            <a:custGeom>
              <a:avLst/>
              <a:gdLst/>
              <a:ahLst/>
              <a:cxnLst>
                <a:cxn ang="0">
                  <a:pos x="59" y="27"/>
                </a:cxn>
                <a:cxn ang="0">
                  <a:pos x="54" y="57"/>
                </a:cxn>
                <a:cxn ang="0">
                  <a:pos x="82" y="59"/>
                </a:cxn>
                <a:cxn ang="0">
                  <a:pos x="78" y="92"/>
                </a:cxn>
                <a:cxn ang="0">
                  <a:pos x="65" y="113"/>
                </a:cxn>
                <a:cxn ang="0">
                  <a:pos x="52" y="122"/>
                </a:cxn>
                <a:cxn ang="0">
                  <a:pos x="36" y="122"/>
                </a:cxn>
                <a:cxn ang="0">
                  <a:pos x="8" y="120"/>
                </a:cxn>
                <a:cxn ang="0">
                  <a:pos x="2" y="111"/>
                </a:cxn>
                <a:cxn ang="0">
                  <a:pos x="0" y="86"/>
                </a:cxn>
                <a:cxn ang="0">
                  <a:pos x="14" y="52"/>
                </a:cxn>
                <a:cxn ang="0">
                  <a:pos x="40" y="15"/>
                </a:cxn>
                <a:cxn ang="0">
                  <a:pos x="56" y="4"/>
                </a:cxn>
                <a:cxn ang="0">
                  <a:pos x="75" y="0"/>
                </a:cxn>
                <a:cxn ang="0">
                  <a:pos x="42" y="29"/>
                </a:cxn>
                <a:cxn ang="0">
                  <a:pos x="31" y="80"/>
                </a:cxn>
                <a:cxn ang="0">
                  <a:pos x="33" y="97"/>
                </a:cxn>
                <a:cxn ang="0">
                  <a:pos x="69" y="95"/>
                </a:cxn>
                <a:cxn ang="0">
                  <a:pos x="75" y="63"/>
                </a:cxn>
                <a:cxn ang="0">
                  <a:pos x="48" y="61"/>
                </a:cxn>
                <a:cxn ang="0">
                  <a:pos x="48" y="40"/>
                </a:cxn>
                <a:cxn ang="0">
                  <a:pos x="59" y="12"/>
                </a:cxn>
                <a:cxn ang="0">
                  <a:pos x="46" y="23"/>
                </a:cxn>
                <a:cxn ang="0">
                  <a:pos x="25" y="50"/>
                </a:cxn>
                <a:cxn ang="0">
                  <a:pos x="29" y="50"/>
                </a:cxn>
                <a:cxn ang="0">
                  <a:pos x="25" y="48"/>
                </a:cxn>
                <a:cxn ang="0">
                  <a:pos x="23" y="57"/>
                </a:cxn>
                <a:cxn ang="0">
                  <a:pos x="25" y="61"/>
                </a:cxn>
                <a:cxn ang="0">
                  <a:pos x="27" y="57"/>
                </a:cxn>
                <a:cxn ang="0">
                  <a:pos x="21" y="67"/>
                </a:cxn>
                <a:cxn ang="0">
                  <a:pos x="25" y="67"/>
                </a:cxn>
                <a:cxn ang="0">
                  <a:pos x="23" y="65"/>
                </a:cxn>
                <a:cxn ang="0">
                  <a:pos x="21" y="67"/>
                </a:cxn>
                <a:cxn ang="0">
                  <a:pos x="10" y="82"/>
                </a:cxn>
                <a:cxn ang="0">
                  <a:pos x="21" y="76"/>
                </a:cxn>
                <a:cxn ang="0">
                  <a:pos x="12" y="80"/>
                </a:cxn>
                <a:cxn ang="0">
                  <a:pos x="6" y="101"/>
                </a:cxn>
                <a:cxn ang="0">
                  <a:pos x="17" y="95"/>
                </a:cxn>
                <a:cxn ang="0">
                  <a:pos x="12" y="95"/>
                </a:cxn>
                <a:cxn ang="0">
                  <a:pos x="10" y="113"/>
                </a:cxn>
                <a:cxn ang="0">
                  <a:pos x="19" y="105"/>
                </a:cxn>
                <a:cxn ang="0">
                  <a:pos x="12" y="105"/>
                </a:cxn>
                <a:cxn ang="0">
                  <a:pos x="10" y="113"/>
                </a:cxn>
                <a:cxn ang="0">
                  <a:pos x="19" y="118"/>
                </a:cxn>
                <a:cxn ang="0">
                  <a:pos x="25" y="111"/>
                </a:cxn>
                <a:cxn ang="0">
                  <a:pos x="16" y="116"/>
                </a:cxn>
                <a:cxn ang="0">
                  <a:pos x="29" y="116"/>
                </a:cxn>
                <a:cxn ang="0">
                  <a:pos x="36" y="111"/>
                </a:cxn>
                <a:cxn ang="0">
                  <a:pos x="31" y="114"/>
                </a:cxn>
              </a:cxnLst>
              <a:rect l="0" t="0" r="r" b="b"/>
              <a:pathLst>
                <a:path w="82" h="124">
                  <a:moveTo>
                    <a:pt x="75" y="0"/>
                  </a:moveTo>
                  <a:lnTo>
                    <a:pt x="75" y="0"/>
                  </a:lnTo>
                  <a:lnTo>
                    <a:pt x="59" y="27"/>
                  </a:lnTo>
                  <a:lnTo>
                    <a:pt x="56" y="42"/>
                  </a:lnTo>
                  <a:lnTo>
                    <a:pt x="54" y="50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69" y="57"/>
                  </a:lnTo>
                  <a:lnTo>
                    <a:pt x="82" y="59"/>
                  </a:lnTo>
                  <a:lnTo>
                    <a:pt x="82" y="59"/>
                  </a:lnTo>
                  <a:lnTo>
                    <a:pt x="80" y="82"/>
                  </a:lnTo>
                  <a:lnTo>
                    <a:pt x="78" y="92"/>
                  </a:lnTo>
                  <a:lnTo>
                    <a:pt x="75" y="101"/>
                  </a:lnTo>
                  <a:lnTo>
                    <a:pt x="75" y="101"/>
                  </a:lnTo>
                  <a:lnTo>
                    <a:pt x="65" y="113"/>
                  </a:lnTo>
                  <a:lnTo>
                    <a:pt x="57" y="120"/>
                  </a:lnTo>
                  <a:lnTo>
                    <a:pt x="52" y="122"/>
                  </a:lnTo>
                  <a:lnTo>
                    <a:pt x="52" y="122"/>
                  </a:lnTo>
                  <a:lnTo>
                    <a:pt x="44" y="122"/>
                  </a:lnTo>
                  <a:lnTo>
                    <a:pt x="36" y="122"/>
                  </a:lnTo>
                  <a:lnTo>
                    <a:pt x="36" y="122"/>
                  </a:lnTo>
                  <a:lnTo>
                    <a:pt x="19" y="124"/>
                  </a:lnTo>
                  <a:lnTo>
                    <a:pt x="14" y="124"/>
                  </a:lnTo>
                  <a:lnTo>
                    <a:pt x="8" y="120"/>
                  </a:lnTo>
                  <a:lnTo>
                    <a:pt x="8" y="120"/>
                  </a:lnTo>
                  <a:lnTo>
                    <a:pt x="4" y="116"/>
                  </a:lnTo>
                  <a:lnTo>
                    <a:pt x="2" y="111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0" y="86"/>
                  </a:lnTo>
                  <a:lnTo>
                    <a:pt x="4" y="74"/>
                  </a:lnTo>
                  <a:lnTo>
                    <a:pt x="8" y="63"/>
                  </a:lnTo>
                  <a:lnTo>
                    <a:pt x="14" y="52"/>
                  </a:lnTo>
                  <a:lnTo>
                    <a:pt x="27" y="31"/>
                  </a:lnTo>
                  <a:lnTo>
                    <a:pt x="35" y="21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8" y="10"/>
                  </a:lnTo>
                  <a:lnTo>
                    <a:pt x="56" y="4"/>
                  </a:lnTo>
                  <a:lnTo>
                    <a:pt x="65" y="2"/>
                  </a:lnTo>
                  <a:lnTo>
                    <a:pt x="75" y="0"/>
                  </a:lnTo>
                  <a:lnTo>
                    <a:pt x="75" y="0"/>
                  </a:lnTo>
                  <a:close/>
                  <a:moveTo>
                    <a:pt x="46" y="23"/>
                  </a:moveTo>
                  <a:lnTo>
                    <a:pt x="46" y="23"/>
                  </a:lnTo>
                  <a:lnTo>
                    <a:pt x="42" y="29"/>
                  </a:lnTo>
                  <a:lnTo>
                    <a:pt x="38" y="38"/>
                  </a:lnTo>
                  <a:lnTo>
                    <a:pt x="33" y="57"/>
                  </a:lnTo>
                  <a:lnTo>
                    <a:pt x="31" y="80"/>
                  </a:lnTo>
                  <a:lnTo>
                    <a:pt x="31" y="90"/>
                  </a:lnTo>
                  <a:lnTo>
                    <a:pt x="33" y="97"/>
                  </a:lnTo>
                  <a:lnTo>
                    <a:pt x="33" y="97"/>
                  </a:lnTo>
                  <a:lnTo>
                    <a:pt x="52" y="99"/>
                  </a:lnTo>
                  <a:lnTo>
                    <a:pt x="69" y="95"/>
                  </a:lnTo>
                  <a:lnTo>
                    <a:pt x="69" y="95"/>
                  </a:lnTo>
                  <a:lnTo>
                    <a:pt x="73" y="80"/>
                  </a:lnTo>
                  <a:lnTo>
                    <a:pt x="75" y="63"/>
                  </a:lnTo>
                  <a:lnTo>
                    <a:pt x="75" y="63"/>
                  </a:lnTo>
                  <a:lnTo>
                    <a:pt x="61" y="63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46" y="54"/>
                  </a:lnTo>
                  <a:lnTo>
                    <a:pt x="46" y="46"/>
                  </a:lnTo>
                  <a:lnTo>
                    <a:pt x="48" y="40"/>
                  </a:lnTo>
                  <a:lnTo>
                    <a:pt x="50" y="33"/>
                  </a:lnTo>
                  <a:lnTo>
                    <a:pt x="59" y="12"/>
                  </a:lnTo>
                  <a:lnTo>
                    <a:pt x="59" y="12"/>
                  </a:lnTo>
                  <a:lnTo>
                    <a:pt x="54" y="15"/>
                  </a:lnTo>
                  <a:lnTo>
                    <a:pt x="46" y="23"/>
                  </a:lnTo>
                  <a:lnTo>
                    <a:pt x="46" y="23"/>
                  </a:lnTo>
                  <a:close/>
                  <a:moveTo>
                    <a:pt x="25" y="48"/>
                  </a:moveTo>
                  <a:lnTo>
                    <a:pt x="25" y="48"/>
                  </a:lnTo>
                  <a:lnTo>
                    <a:pt x="25" y="50"/>
                  </a:lnTo>
                  <a:lnTo>
                    <a:pt x="25" y="50"/>
                  </a:lnTo>
                  <a:lnTo>
                    <a:pt x="29" y="50"/>
                  </a:lnTo>
                  <a:lnTo>
                    <a:pt x="29" y="50"/>
                  </a:lnTo>
                  <a:lnTo>
                    <a:pt x="29" y="48"/>
                  </a:lnTo>
                  <a:lnTo>
                    <a:pt x="29" y="48"/>
                  </a:lnTo>
                  <a:lnTo>
                    <a:pt x="25" y="48"/>
                  </a:lnTo>
                  <a:lnTo>
                    <a:pt x="25" y="48"/>
                  </a:lnTo>
                  <a:close/>
                  <a:moveTo>
                    <a:pt x="23" y="57"/>
                  </a:moveTo>
                  <a:lnTo>
                    <a:pt x="23" y="57"/>
                  </a:lnTo>
                  <a:lnTo>
                    <a:pt x="23" y="61"/>
                  </a:lnTo>
                  <a:lnTo>
                    <a:pt x="25" y="61"/>
                  </a:lnTo>
                  <a:lnTo>
                    <a:pt x="25" y="61"/>
                  </a:lnTo>
                  <a:lnTo>
                    <a:pt x="27" y="59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3" y="57"/>
                  </a:lnTo>
                  <a:lnTo>
                    <a:pt x="23" y="57"/>
                  </a:lnTo>
                  <a:close/>
                  <a:moveTo>
                    <a:pt x="21" y="67"/>
                  </a:moveTo>
                  <a:lnTo>
                    <a:pt x="21" y="67"/>
                  </a:lnTo>
                  <a:lnTo>
                    <a:pt x="25" y="67"/>
                  </a:lnTo>
                  <a:lnTo>
                    <a:pt x="25" y="67"/>
                  </a:lnTo>
                  <a:lnTo>
                    <a:pt x="25" y="65"/>
                  </a:lnTo>
                  <a:lnTo>
                    <a:pt x="25" y="65"/>
                  </a:lnTo>
                  <a:lnTo>
                    <a:pt x="23" y="65"/>
                  </a:lnTo>
                  <a:lnTo>
                    <a:pt x="23" y="65"/>
                  </a:lnTo>
                  <a:lnTo>
                    <a:pt x="23" y="67"/>
                  </a:lnTo>
                  <a:lnTo>
                    <a:pt x="21" y="67"/>
                  </a:lnTo>
                  <a:lnTo>
                    <a:pt x="21" y="67"/>
                  </a:lnTo>
                  <a:close/>
                  <a:moveTo>
                    <a:pt x="10" y="82"/>
                  </a:moveTo>
                  <a:lnTo>
                    <a:pt x="10" y="82"/>
                  </a:lnTo>
                  <a:lnTo>
                    <a:pt x="16" y="80"/>
                  </a:lnTo>
                  <a:lnTo>
                    <a:pt x="19" y="78"/>
                  </a:lnTo>
                  <a:lnTo>
                    <a:pt x="21" y="76"/>
                  </a:lnTo>
                  <a:lnTo>
                    <a:pt x="21" y="76"/>
                  </a:lnTo>
                  <a:lnTo>
                    <a:pt x="14" y="78"/>
                  </a:lnTo>
                  <a:lnTo>
                    <a:pt x="12" y="80"/>
                  </a:lnTo>
                  <a:lnTo>
                    <a:pt x="10" y="82"/>
                  </a:lnTo>
                  <a:lnTo>
                    <a:pt x="10" y="82"/>
                  </a:lnTo>
                  <a:close/>
                  <a:moveTo>
                    <a:pt x="6" y="101"/>
                  </a:moveTo>
                  <a:lnTo>
                    <a:pt x="6" y="101"/>
                  </a:lnTo>
                  <a:lnTo>
                    <a:pt x="14" y="99"/>
                  </a:lnTo>
                  <a:lnTo>
                    <a:pt x="17" y="95"/>
                  </a:lnTo>
                  <a:lnTo>
                    <a:pt x="19" y="94"/>
                  </a:lnTo>
                  <a:lnTo>
                    <a:pt x="19" y="94"/>
                  </a:lnTo>
                  <a:lnTo>
                    <a:pt x="12" y="95"/>
                  </a:lnTo>
                  <a:lnTo>
                    <a:pt x="6" y="101"/>
                  </a:lnTo>
                  <a:lnTo>
                    <a:pt x="6" y="101"/>
                  </a:lnTo>
                  <a:close/>
                  <a:moveTo>
                    <a:pt x="10" y="113"/>
                  </a:moveTo>
                  <a:lnTo>
                    <a:pt x="10" y="113"/>
                  </a:lnTo>
                  <a:lnTo>
                    <a:pt x="17" y="107"/>
                  </a:lnTo>
                  <a:lnTo>
                    <a:pt x="19" y="105"/>
                  </a:lnTo>
                  <a:lnTo>
                    <a:pt x="19" y="101"/>
                  </a:lnTo>
                  <a:lnTo>
                    <a:pt x="19" y="101"/>
                  </a:lnTo>
                  <a:lnTo>
                    <a:pt x="12" y="105"/>
                  </a:lnTo>
                  <a:lnTo>
                    <a:pt x="10" y="109"/>
                  </a:lnTo>
                  <a:lnTo>
                    <a:pt x="10" y="113"/>
                  </a:lnTo>
                  <a:lnTo>
                    <a:pt x="10" y="113"/>
                  </a:lnTo>
                  <a:close/>
                  <a:moveTo>
                    <a:pt x="16" y="116"/>
                  </a:moveTo>
                  <a:lnTo>
                    <a:pt x="16" y="116"/>
                  </a:lnTo>
                  <a:lnTo>
                    <a:pt x="19" y="118"/>
                  </a:lnTo>
                  <a:lnTo>
                    <a:pt x="21" y="116"/>
                  </a:lnTo>
                  <a:lnTo>
                    <a:pt x="25" y="111"/>
                  </a:lnTo>
                  <a:lnTo>
                    <a:pt x="25" y="111"/>
                  </a:lnTo>
                  <a:lnTo>
                    <a:pt x="19" y="113"/>
                  </a:lnTo>
                  <a:lnTo>
                    <a:pt x="17" y="114"/>
                  </a:lnTo>
                  <a:lnTo>
                    <a:pt x="16" y="116"/>
                  </a:lnTo>
                  <a:lnTo>
                    <a:pt x="16" y="116"/>
                  </a:lnTo>
                  <a:close/>
                  <a:moveTo>
                    <a:pt x="29" y="116"/>
                  </a:moveTo>
                  <a:lnTo>
                    <a:pt x="29" y="116"/>
                  </a:lnTo>
                  <a:lnTo>
                    <a:pt x="35" y="114"/>
                  </a:lnTo>
                  <a:lnTo>
                    <a:pt x="36" y="113"/>
                  </a:lnTo>
                  <a:lnTo>
                    <a:pt x="36" y="111"/>
                  </a:lnTo>
                  <a:lnTo>
                    <a:pt x="36" y="111"/>
                  </a:lnTo>
                  <a:lnTo>
                    <a:pt x="33" y="113"/>
                  </a:lnTo>
                  <a:lnTo>
                    <a:pt x="31" y="114"/>
                  </a:lnTo>
                  <a:lnTo>
                    <a:pt x="29" y="116"/>
                  </a:lnTo>
                  <a:lnTo>
                    <a:pt x="29" y="1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62"/>
            <p:cNvSpPr>
              <a:spLocks noEditPoints="1"/>
            </p:cNvSpPr>
            <p:nvPr/>
          </p:nvSpPr>
          <p:spPr bwMode="auto">
            <a:xfrm>
              <a:off x="4068763" y="4229100"/>
              <a:ext cx="314325" cy="263525"/>
            </a:xfrm>
            <a:custGeom>
              <a:avLst/>
              <a:gdLst/>
              <a:ahLst/>
              <a:cxnLst>
                <a:cxn ang="0">
                  <a:pos x="167" y="40"/>
                </a:cxn>
                <a:cxn ang="0">
                  <a:pos x="188" y="122"/>
                </a:cxn>
                <a:cxn ang="0">
                  <a:pos x="173" y="92"/>
                </a:cxn>
                <a:cxn ang="0">
                  <a:pos x="139" y="126"/>
                </a:cxn>
                <a:cxn ang="0">
                  <a:pos x="169" y="161"/>
                </a:cxn>
                <a:cxn ang="0">
                  <a:pos x="188" y="122"/>
                </a:cxn>
                <a:cxn ang="0">
                  <a:pos x="145" y="111"/>
                </a:cxn>
                <a:cxn ang="0">
                  <a:pos x="192" y="105"/>
                </a:cxn>
                <a:cxn ang="0">
                  <a:pos x="152" y="101"/>
                </a:cxn>
                <a:cxn ang="0">
                  <a:pos x="162" y="153"/>
                </a:cxn>
                <a:cxn ang="0">
                  <a:pos x="154" y="132"/>
                </a:cxn>
                <a:cxn ang="0">
                  <a:pos x="179" y="77"/>
                </a:cxn>
                <a:cxn ang="0">
                  <a:pos x="183" y="35"/>
                </a:cxn>
                <a:cxn ang="0">
                  <a:pos x="135" y="37"/>
                </a:cxn>
                <a:cxn ang="0">
                  <a:pos x="145" y="84"/>
                </a:cxn>
                <a:cxn ang="0">
                  <a:pos x="181" y="42"/>
                </a:cxn>
                <a:cxn ang="0">
                  <a:pos x="158" y="75"/>
                </a:cxn>
                <a:cxn ang="0">
                  <a:pos x="152" y="33"/>
                </a:cxn>
                <a:cxn ang="0">
                  <a:pos x="146" y="75"/>
                </a:cxn>
                <a:cxn ang="0">
                  <a:pos x="141" y="40"/>
                </a:cxn>
                <a:cxn ang="0">
                  <a:pos x="97" y="0"/>
                </a:cxn>
                <a:cxn ang="0">
                  <a:pos x="68" y="23"/>
                </a:cxn>
                <a:cxn ang="0">
                  <a:pos x="3" y="33"/>
                </a:cxn>
                <a:cxn ang="0">
                  <a:pos x="45" y="166"/>
                </a:cxn>
                <a:cxn ang="0">
                  <a:pos x="74" y="166"/>
                </a:cxn>
                <a:cxn ang="0">
                  <a:pos x="127" y="147"/>
                </a:cxn>
                <a:cxn ang="0">
                  <a:pos x="125" y="25"/>
                </a:cxn>
                <a:cxn ang="0">
                  <a:pos x="91" y="25"/>
                </a:cxn>
                <a:cxn ang="0">
                  <a:pos x="93" y="35"/>
                </a:cxn>
                <a:cxn ang="0">
                  <a:pos x="95" y="50"/>
                </a:cxn>
                <a:cxn ang="0">
                  <a:pos x="91" y="82"/>
                </a:cxn>
                <a:cxn ang="0">
                  <a:pos x="93" y="88"/>
                </a:cxn>
                <a:cxn ang="0">
                  <a:pos x="91" y="63"/>
                </a:cxn>
                <a:cxn ang="0">
                  <a:pos x="26" y="54"/>
                </a:cxn>
                <a:cxn ang="0">
                  <a:pos x="26" y="46"/>
                </a:cxn>
                <a:cxn ang="0">
                  <a:pos x="23" y="73"/>
                </a:cxn>
                <a:cxn ang="0">
                  <a:pos x="24" y="19"/>
                </a:cxn>
                <a:cxn ang="0">
                  <a:pos x="7" y="42"/>
                </a:cxn>
                <a:cxn ang="0">
                  <a:pos x="7" y="61"/>
                </a:cxn>
                <a:cxn ang="0">
                  <a:pos x="5" y="80"/>
                </a:cxn>
                <a:cxn ang="0">
                  <a:pos x="5" y="103"/>
                </a:cxn>
                <a:cxn ang="0">
                  <a:pos x="7" y="126"/>
                </a:cxn>
                <a:cxn ang="0">
                  <a:pos x="7" y="122"/>
                </a:cxn>
                <a:cxn ang="0">
                  <a:pos x="13" y="107"/>
                </a:cxn>
                <a:cxn ang="0">
                  <a:pos x="19" y="101"/>
                </a:cxn>
                <a:cxn ang="0">
                  <a:pos x="28" y="103"/>
                </a:cxn>
                <a:cxn ang="0">
                  <a:pos x="21" y="126"/>
                </a:cxn>
                <a:cxn ang="0">
                  <a:pos x="24" y="134"/>
                </a:cxn>
                <a:cxn ang="0">
                  <a:pos x="28" y="134"/>
                </a:cxn>
                <a:cxn ang="0">
                  <a:pos x="43" y="151"/>
                </a:cxn>
                <a:cxn ang="0">
                  <a:pos x="57" y="88"/>
                </a:cxn>
                <a:cxn ang="0">
                  <a:pos x="72" y="140"/>
                </a:cxn>
                <a:cxn ang="0">
                  <a:pos x="93" y="157"/>
                </a:cxn>
                <a:cxn ang="0">
                  <a:pos x="68" y="103"/>
                </a:cxn>
                <a:cxn ang="0">
                  <a:pos x="51" y="92"/>
                </a:cxn>
                <a:cxn ang="0">
                  <a:pos x="32" y="14"/>
                </a:cxn>
                <a:cxn ang="0">
                  <a:pos x="89" y="103"/>
                </a:cxn>
                <a:cxn ang="0">
                  <a:pos x="101" y="29"/>
                </a:cxn>
                <a:cxn ang="0">
                  <a:pos x="124" y="141"/>
                </a:cxn>
              </a:cxnLst>
              <a:rect l="0" t="0" r="r" b="b"/>
              <a:pathLst>
                <a:path w="198" h="166">
                  <a:moveTo>
                    <a:pt x="162" y="63"/>
                  </a:moveTo>
                  <a:lnTo>
                    <a:pt x="162" y="63"/>
                  </a:lnTo>
                  <a:lnTo>
                    <a:pt x="165" y="65"/>
                  </a:lnTo>
                  <a:lnTo>
                    <a:pt x="171" y="63"/>
                  </a:lnTo>
                  <a:lnTo>
                    <a:pt x="173" y="58"/>
                  </a:lnTo>
                  <a:lnTo>
                    <a:pt x="175" y="52"/>
                  </a:lnTo>
                  <a:lnTo>
                    <a:pt x="173" y="46"/>
                  </a:lnTo>
                  <a:lnTo>
                    <a:pt x="171" y="42"/>
                  </a:lnTo>
                  <a:lnTo>
                    <a:pt x="167" y="40"/>
                  </a:lnTo>
                  <a:lnTo>
                    <a:pt x="162" y="40"/>
                  </a:lnTo>
                  <a:lnTo>
                    <a:pt x="162" y="40"/>
                  </a:lnTo>
                  <a:lnTo>
                    <a:pt x="158" y="42"/>
                  </a:lnTo>
                  <a:lnTo>
                    <a:pt x="154" y="44"/>
                  </a:lnTo>
                  <a:lnTo>
                    <a:pt x="154" y="52"/>
                  </a:lnTo>
                  <a:lnTo>
                    <a:pt x="156" y="60"/>
                  </a:lnTo>
                  <a:lnTo>
                    <a:pt x="162" y="63"/>
                  </a:lnTo>
                  <a:lnTo>
                    <a:pt x="162" y="63"/>
                  </a:lnTo>
                  <a:close/>
                  <a:moveTo>
                    <a:pt x="188" y="122"/>
                  </a:moveTo>
                  <a:lnTo>
                    <a:pt x="188" y="122"/>
                  </a:lnTo>
                  <a:lnTo>
                    <a:pt x="192" y="120"/>
                  </a:lnTo>
                  <a:lnTo>
                    <a:pt x="194" y="119"/>
                  </a:lnTo>
                  <a:lnTo>
                    <a:pt x="198" y="111"/>
                  </a:lnTo>
                  <a:lnTo>
                    <a:pt x="196" y="101"/>
                  </a:lnTo>
                  <a:lnTo>
                    <a:pt x="194" y="94"/>
                  </a:lnTo>
                  <a:lnTo>
                    <a:pt x="194" y="94"/>
                  </a:lnTo>
                  <a:lnTo>
                    <a:pt x="183" y="92"/>
                  </a:lnTo>
                  <a:lnTo>
                    <a:pt x="173" y="92"/>
                  </a:lnTo>
                  <a:lnTo>
                    <a:pt x="160" y="94"/>
                  </a:lnTo>
                  <a:lnTo>
                    <a:pt x="148" y="94"/>
                  </a:lnTo>
                  <a:lnTo>
                    <a:pt x="148" y="94"/>
                  </a:lnTo>
                  <a:lnTo>
                    <a:pt x="143" y="100"/>
                  </a:lnTo>
                  <a:lnTo>
                    <a:pt x="139" y="105"/>
                  </a:lnTo>
                  <a:lnTo>
                    <a:pt x="135" y="113"/>
                  </a:lnTo>
                  <a:lnTo>
                    <a:pt x="133" y="124"/>
                  </a:lnTo>
                  <a:lnTo>
                    <a:pt x="133" y="124"/>
                  </a:lnTo>
                  <a:lnTo>
                    <a:pt x="139" y="126"/>
                  </a:lnTo>
                  <a:lnTo>
                    <a:pt x="143" y="128"/>
                  </a:lnTo>
                  <a:lnTo>
                    <a:pt x="143" y="132"/>
                  </a:lnTo>
                  <a:lnTo>
                    <a:pt x="143" y="132"/>
                  </a:lnTo>
                  <a:lnTo>
                    <a:pt x="141" y="140"/>
                  </a:lnTo>
                  <a:lnTo>
                    <a:pt x="141" y="147"/>
                  </a:lnTo>
                  <a:lnTo>
                    <a:pt x="145" y="155"/>
                  </a:lnTo>
                  <a:lnTo>
                    <a:pt x="148" y="161"/>
                  </a:lnTo>
                  <a:lnTo>
                    <a:pt x="148" y="161"/>
                  </a:lnTo>
                  <a:lnTo>
                    <a:pt x="169" y="161"/>
                  </a:lnTo>
                  <a:lnTo>
                    <a:pt x="188" y="159"/>
                  </a:lnTo>
                  <a:lnTo>
                    <a:pt x="188" y="159"/>
                  </a:lnTo>
                  <a:lnTo>
                    <a:pt x="192" y="151"/>
                  </a:lnTo>
                  <a:lnTo>
                    <a:pt x="196" y="145"/>
                  </a:lnTo>
                  <a:lnTo>
                    <a:pt x="198" y="136"/>
                  </a:lnTo>
                  <a:lnTo>
                    <a:pt x="196" y="124"/>
                  </a:lnTo>
                  <a:lnTo>
                    <a:pt x="196" y="124"/>
                  </a:lnTo>
                  <a:lnTo>
                    <a:pt x="192" y="124"/>
                  </a:lnTo>
                  <a:lnTo>
                    <a:pt x="188" y="122"/>
                  </a:lnTo>
                  <a:lnTo>
                    <a:pt x="188" y="122"/>
                  </a:lnTo>
                  <a:close/>
                  <a:moveTo>
                    <a:pt x="141" y="115"/>
                  </a:moveTo>
                  <a:lnTo>
                    <a:pt x="141" y="115"/>
                  </a:lnTo>
                  <a:lnTo>
                    <a:pt x="141" y="113"/>
                  </a:lnTo>
                  <a:lnTo>
                    <a:pt x="141" y="111"/>
                  </a:lnTo>
                  <a:lnTo>
                    <a:pt x="143" y="109"/>
                  </a:lnTo>
                  <a:lnTo>
                    <a:pt x="145" y="107"/>
                  </a:lnTo>
                  <a:lnTo>
                    <a:pt x="145" y="107"/>
                  </a:lnTo>
                  <a:lnTo>
                    <a:pt x="145" y="111"/>
                  </a:lnTo>
                  <a:lnTo>
                    <a:pt x="145" y="113"/>
                  </a:lnTo>
                  <a:lnTo>
                    <a:pt x="141" y="115"/>
                  </a:lnTo>
                  <a:lnTo>
                    <a:pt x="141" y="115"/>
                  </a:lnTo>
                  <a:close/>
                  <a:moveTo>
                    <a:pt x="152" y="101"/>
                  </a:moveTo>
                  <a:lnTo>
                    <a:pt x="152" y="101"/>
                  </a:lnTo>
                  <a:lnTo>
                    <a:pt x="171" y="98"/>
                  </a:lnTo>
                  <a:lnTo>
                    <a:pt x="190" y="100"/>
                  </a:lnTo>
                  <a:lnTo>
                    <a:pt x="190" y="100"/>
                  </a:lnTo>
                  <a:lnTo>
                    <a:pt x="192" y="105"/>
                  </a:lnTo>
                  <a:lnTo>
                    <a:pt x="190" y="109"/>
                  </a:lnTo>
                  <a:lnTo>
                    <a:pt x="190" y="113"/>
                  </a:lnTo>
                  <a:lnTo>
                    <a:pt x="190" y="113"/>
                  </a:lnTo>
                  <a:lnTo>
                    <a:pt x="181" y="111"/>
                  </a:lnTo>
                  <a:lnTo>
                    <a:pt x="169" y="111"/>
                  </a:lnTo>
                  <a:lnTo>
                    <a:pt x="152" y="113"/>
                  </a:lnTo>
                  <a:lnTo>
                    <a:pt x="152" y="113"/>
                  </a:lnTo>
                  <a:lnTo>
                    <a:pt x="152" y="107"/>
                  </a:lnTo>
                  <a:lnTo>
                    <a:pt x="152" y="101"/>
                  </a:lnTo>
                  <a:lnTo>
                    <a:pt x="152" y="101"/>
                  </a:lnTo>
                  <a:close/>
                  <a:moveTo>
                    <a:pt x="156" y="153"/>
                  </a:moveTo>
                  <a:lnTo>
                    <a:pt x="156" y="153"/>
                  </a:lnTo>
                  <a:lnTo>
                    <a:pt x="156" y="151"/>
                  </a:lnTo>
                  <a:lnTo>
                    <a:pt x="158" y="149"/>
                  </a:lnTo>
                  <a:lnTo>
                    <a:pt x="165" y="149"/>
                  </a:lnTo>
                  <a:lnTo>
                    <a:pt x="165" y="149"/>
                  </a:lnTo>
                  <a:lnTo>
                    <a:pt x="164" y="151"/>
                  </a:lnTo>
                  <a:lnTo>
                    <a:pt x="162" y="153"/>
                  </a:lnTo>
                  <a:lnTo>
                    <a:pt x="158" y="155"/>
                  </a:lnTo>
                  <a:lnTo>
                    <a:pt x="156" y="153"/>
                  </a:lnTo>
                  <a:lnTo>
                    <a:pt x="156" y="153"/>
                  </a:lnTo>
                  <a:close/>
                  <a:moveTo>
                    <a:pt x="188" y="140"/>
                  </a:moveTo>
                  <a:lnTo>
                    <a:pt x="188" y="140"/>
                  </a:lnTo>
                  <a:lnTo>
                    <a:pt x="173" y="141"/>
                  </a:lnTo>
                  <a:lnTo>
                    <a:pt x="156" y="141"/>
                  </a:lnTo>
                  <a:lnTo>
                    <a:pt x="156" y="141"/>
                  </a:lnTo>
                  <a:lnTo>
                    <a:pt x="154" y="132"/>
                  </a:lnTo>
                  <a:lnTo>
                    <a:pt x="154" y="132"/>
                  </a:lnTo>
                  <a:lnTo>
                    <a:pt x="169" y="130"/>
                  </a:lnTo>
                  <a:lnTo>
                    <a:pt x="179" y="128"/>
                  </a:lnTo>
                  <a:lnTo>
                    <a:pt x="188" y="130"/>
                  </a:lnTo>
                  <a:lnTo>
                    <a:pt x="188" y="140"/>
                  </a:lnTo>
                  <a:close/>
                  <a:moveTo>
                    <a:pt x="158" y="82"/>
                  </a:moveTo>
                  <a:lnTo>
                    <a:pt x="158" y="82"/>
                  </a:lnTo>
                  <a:lnTo>
                    <a:pt x="169" y="80"/>
                  </a:lnTo>
                  <a:lnTo>
                    <a:pt x="179" y="77"/>
                  </a:lnTo>
                  <a:lnTo>
                    <a:pt x="183" y="73"/>
                  </a:lnTo>
                  <a:lnTo>
                    <a:pt x="186" y="69"/>
                  </a:lnTo>
                  <a:lnTo>
                    <a:pt x="188" y="65"/>
                  </a:lnTo>
                  <a:lnTo>
                    <a:pt x="190" y="60"/>
                  </a:lnTo>
                  <a:lnTo>
                    <a:pt x="190" y="60"/>
                  </a:lnTo>
                  <a:lnTo>
                    <a:pt x="190" y="52"/>
                  </a:lnTo>
                  <a:lnTo>
                    <a:pt x="188" y="46"/>
                  </a:lnTo>
                  <a:lnTo>
                    <a:pt x="186" y="40"/>
                  </a:lnTo>
                  <a:lnTo>
                    <a:pt x="183" y="35"/>
                  </a:lnTo>
                  <a:lnTo>
                    <a:pt x="179" y="31"/>
                  </a:lnTo>
                  <a:lnTo>
                    <a:pt x="173" y="27"/>
                  </a:lnTo>
                  <a:lnTo>
                    <a:pt x="165" y="25"/>
                  </a:lnTo>
                  <a:lnTo>
                    <a:pt x="160" y="25"/>
                  </a:lnTo>
                  <a:lnTo>
                    <a:pt x="160" y="25"/>
                  </a:lnTo>
                  <a:lnTo>
                    <a:pt x="152" y="27"/>
                  </a:lnTo>
                  <a:lnTo>
                    <a:pt x="145" y="29"/>
                  </a:lnTo>
                  <a:lnTo>
                    <a:pt x="139" y="33"/>
                  </a:lnTo>
                  <a:lnTo>
                    <a:pt x="135" y="37"/>
                  </a:lnTo>
                  <a:lnTo>
                    <a:pt x="135" y="37"/>
                  </a:lnTo>
                  <a:lnTo>
                    <a:pt x="131" y="46"/>
                  </a:lnTo>
                  <a:lnTo>
                    <a:pt x="129" y="60"/>
                  </a:lnTo>
                  <a:lnTo>
                    <a:pt x="131" y="71"/>
                  </a:lnTo>
                  <a:lnTo>
                    <a:pt x="133" y="77"/>
                  </a:lnTo>
                  <a:lnTo>
                    <a:pt x="135" y="80"/>
                  </a:lnTo>
                  <a:lnTo>
                    <a:pt x="135" y="80"/>
                  </a:lnTo>
                  <a:lnTo>
                    <a:pt x="139" y="82"/>
                  </a:lnTo>
                  <a:lnTo>
                    <a:pt x="145" y="84"/>
                  </a:lnTo>
                  <a:lnTo>
                    <a:pt x="158" y="82"/>
                  </a:lnTo>
                  <a:lnTo>
                    <a:pt x="158" y="82"/>
                  </a:lnTo>
                  <a:close/>
                  <a:moveTo>
                    <a:pt x="158" y="31"/>
                  </a:moveTo>
                  <a:lnTo>
                    <a:pt x="158" y="31"/>
                  </a:lnTo>
                  <a:lnTo>
                    <a:pt x="164" y="31"/>
                  </a:lnTo>
                  <a:lnTo>
                    <a:pt x="169" y="31"/>
                  </a:lnTo>
                  <a:lnTo>
                    <a:pt x="173" y="33"/>
                  </a:lnTo>
                  <a:lnTo>
                    <a:pt x="179" y="37"/>
                  </a:lnTo>
                  <a:lnTo>
                    <a:pt x="181" y="42"/>
                  </a:lnTo>
                  <a:lnTo>
                    <a:pt x="183" y="48"/>
                  </a:lnTo>
                  <a:lnTo>
                    <a:pt x="183" y="54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1" y="65"/>
                  </a:lnTo>
                  <a:lnTo>
                    <a:pt x="179" y="67"/>
                  </a:lnTo>
                  <a:lnTo>
                    <a:pt x="171" y="73"/>
                  </a:lnTo>
                  <a:lnTo>
                    <a:pt x="164" y="75"/>
                  </a:lnTo>
                  <a:lnTo>
                    <a:pt x="158" y="75"/>
                  </a:lnTo>
                  <a:lnTo>
                    <a:pt x="154" y="73"/>
                  </a:lnTo>
                  <a:lnTo>
                    <a:pt x="154" y="73"/>
                  </a:lnTo>
                  <a:lnTo>
                    <a:pt x="150" y="69"/>
                  </a:lnTo>
                  <a:lnTo>
                    <a:pt x="146" y="63"/>
                  </a:lnTo>
                  <a:lnTo>
                    <a:pt x="145" y="58"/>
                  </a:lnTo>
                  <a:lnTo>
                    <a:pt x="145" y="50"/>
                  </a:lnTo>
                  <a:lnTo>
                    <a:pt x="146" y="44"/>
                  </a:lnTo>
                  <a:lnTo>
                    <a:pt x="148" y="39"/>
                  </a:lnTo>
                  <a:lnTo>
                    <a:pt x="152" y="33"/>
                  </a:lnTo>
                  <a:lnTo>
                    <a:pt x="158" y="31"/>
                  </a:lnTo>
                  <a:lnTo>
                    <a:pt x="158" y="31"/>
                  </a:lnTo>
                  <a:close/>
                  <a:moveTo>
                    <a:pt x="146" y="75"/>
                  </a:moveTo>
                  <a:lnTo>
                    <a:pt x="146" y="75"/>
                  </a:lnTo>
                  <a:lnTo>
                    <a:pt x="141" y="75"/>
                  </a:lnTo>
                  <a:lnTo>
                    <a:pt x="141" y="75"/>
                  </a:lnTo>
                  <a:lnTo>
                    <a:pt x="145" y="73"/>
                  </a:lnTo>
                  <a:lnTo>
                    <a:pt x="146" y="73"/>
                  </a:lnTo>
                  <a:lnTo>
                    <a:pt x="146" y="75"/>
                  </a:lnTo>
                  <a:lnTo>
                    <a:pt x="146" y="75"/>
                  </a:lnTo>
                  <a:close/>
                  <a:moveTo>
                    <a:pt x="141" y="40"/>
                  </a:moveTo>
                  <a:lnTo>
                    <a:pt x="141" y="40"/>
                  </a:lnTo>
                  <a:lnTo>
                    <a:pt x="141" y="44"/>
                  </a:lnTo>
                  <a:lnTo>
                    <a:pt x="139" y="48"/>
                  </a:lnTo>
                  <a:lnTo>
                    <a:pt x="139" y="48"/>
                  </a:lnTo>
                  <a:lnTo>
                    <a:pt x="139" y="46"/>
                  </a:lnTo>
                  <a:lnTo>
                    <a:pt x="139" y="44"/>
                  </a:lnTo>
                  <a:lnTo>
                    <a:pt x="141" y="40"/>
                  </a:lnTo>
                  <a:lnTo>
                    <a:pt x="141" y="40"/>
                  </a:lnTo>
                  <a:close/>
                  <a:moveTo>
                    <a:pt x="125" y="25"/>
                  </a:moveTo>
                  <a:lnTo>
                    <a:pt x="125" y="25"/>
                  </a:lnTo>
                  <a:lnTo>
                    <a:pt x="127" y="12"/>
                  </a:lnTo>
                  <a:lnTo>
                    <a:pt x="127" y="6"/>
                  </a:lnTo>
                  <a:lnTo>
                    <a:pt x="125" y="0"/>
                  </a:lnTo>
                  <a:lnTo>
                    <a:pt x="125" y="0"/>
                  </a:lnTo>
                  <a:lnTo>
                    <a:pt x="112" y="0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85" y="18"/>
                  </a:lnTo>
                  <a:lnTo>
                    <a:pt x="74" y="33"/>
                  </a:lnTo>
                  <a:lnTo>
                    <a:pt x="74" y="33"/>
                  </a:lnTo>
                  <a:lnTo>
                    <a:pt x="76" y="39"/>
                  </a:lnTo>
                  <a:lnTo>
                    <a:pt x="76" y="42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8" y="23"/>
                  </a:lnTo>
                  <a:lnTo>
                    <a:pt x="61" y="4"/>
                  </a:lnTo>
                  <a:lnTo>
                    <a:pt x="61" y="4"/>
                  </a:lnTo>
                  <a:lnTo>
                    <a:pt x="45" y="6"/>
                  </a:lnTo>
                  <a:lnTo>
                    <a:pt x="32" y="8"/>
                  </a:lnTo>
                  <a:lnTo>
                    <a:pt x="23" y="14"/>
                  </a:lnTo>
                  <a:lnTo>
                    <a:pt x="15" y="21"/>
                  </a:lnTo>
                  <a:lnTo>
                    <a:pt x="15" y="21"/>
                  </a:lnTo>
                  <a:lnTo>
                    <a:pt x="7" y="27"/>
                  </a:lnTo>
                  <a:lnTo>
                    <a:pt x="3" y="33"/>
                  </a:lnTo>
                  <a:lnTo>
                    <a:pt x="2" y="39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0" y="80"/>
                  </a:lnTo>
                  <a:lnTo>
                    <a:pt x="0" y="113"/>
                  </a:lnTo>
                  <a:lnTo>
                    <a:pt x="2" y="141"/>
                  </a:lnTo>
                  <a:lnTo>
                    <a:pt x="5" y="155"/>
                  </a:lnTo>
                  <a:lnTo>
                    <a:pt x="9" y="166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51" y="153"/>
                  </a:lnTo>
                  <a:lnTo>
                    <a:pt x="55" y="147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4" y="157"/>
                  </a:lnTo>
                  <a:lnTo>
                    <a:pt x="68" y="162"/>
                  </a:lnTo>
                  <a:lnTo>
                    <a:pt x="74" y="166"/>
                  </a:lnTo>
                  <a:lnTo>
                    <a:pt x="74" y="166"/>
                  </a:lnTo>
                  <a:lnTo>
                    <a:pt x="95" y="166"/>
                  </a:lnTo>
                  <a:lnTo>
                    <a:pt x="112" y="164"/>
                  </a:lnTo>
                  <a:lnTo>
                    <a:pt x="112" y="164"/>
                  </a:lnTo>
                  <a:lnTo>
                    <a:pt x="116" y="162"/>
                  </a:lnTo>
                  <a:lnTo>
                    <a:pt x="118" y="159"/>
                  </a:lnTo>
                  <a:lnTo>
                    <a:pt x="122" y="151"/>
                  </a:lnTo>
                  <a:lnTo>
                    <a:pt x="122" y="151"/>
                  </a:lnTo>
                  <a:lnTo>
                    <a:pt x="125" y="149"/>
                  </a:lnTo>
                  <a:lnTo>
                    <a:pt x="127" y="147"/>
                  </a:lnTo>
                  <a:lnTo>
                    <a:pt x="129" y="143"/>
                  </a:lnTo>
                  <a:lnTo>
                    <a:pt x="129" y="143"/>
                  </a:lnTo>
                  <a:lnTo>
                    <a:pt x="131" y="136"/>
                  </a:lnTo>
                  <a:lnTo>
                    <a:pt x="131" y="128"/>
                  </a:lnTo>
                  <a:lnTo>
                    <a:pt x="131" y="128"/>
                  </a:lnTo>
                  <a:lnTo>
                    <a:pt x="129" y="103"/>
                  </a:lnTo>
                  <a:lnTo>
                    <a:pt x="127" y="79"/>
                  </a:lnTo>
                  <a:lnTo>
                    <a:pt x="125" y="52"/>
                  </a:lnTo>
                  <a:lnTo>
                    <a:pt x="125" y="25"/>
                  </a:lnTo>
                  <a:lnTo>
                    <a:pt x="125" y="25"/>
                  </a:lnTo>
                  <a:close/>
                  <a:moveTo>
                    <a:pt x="95" y="16"/>
                  </a:moveTo>
                  <a:lnTo>
                    <a:pt x="95" y="16"/>
                  </a:lnTo>
                  <a:lnTo>
                    <a:pt x="95" y="18"/>
                  </a:lnTo>
                  <a:lnTo>
                    <a:pt x="95" y="19"/>
                  </a:lnTo>
                  <a:lnTo>
                    <a:pt x="95" y="23"/>
                  </a:lnTo>
                  <a:lnTo>
                    <a:pt x="95" y="23"/>
                  </a:lnTo>
                  <a:lnTo>
                    <a:pt x="93" y="23"/>
                  </a:lnTo>
                  <a:lnTo>
                    <a:pt x="91" y="25"/>
                  </a:lnTo>
                  <a:lnTo>
                    <a:pt x="91" y="25"/>
                  </a:lnTo>
                  <a:lnTo>
                    <a:pt x="91" y="25"/>
                  </a:lnTo>
                  <a:lnTo>
                    <a:pt x="89" y="23"/>
                  </a:lnTo>
                  <a:lnTo>
                    <a:pt x="91" y="21"/>
                  </a:lnTo>
                  <a:lnTo>
                    <a:pt x="95" y="16"/>
                  </a:lnTo>
                  <a:lnTo>
                    <a:pt x="95" y="16"/>
                  </a:lnTo>
                  <a:close/>
                  <a:moveTo>
                    <a:pt x="89" y="35"/>
                  </a:moveTo>
                  <a:lnTo>
                    <a:pt x="89" y="35"/>
                  </a:lnTo>
                  <a:lnTo>
                    <a:pt x="93" y="35"/>
                  </a:lnTo>
                  <a:lnTo>
                    <a:pt x="95" y="37"/>
                  </a:lnTo>
                  <a:lnTo>
                    <a:pt x="95" y="39"/>
                  </a:lnTo>
                  <a:lnTo>
                    <a:pt x="89" y="39"/>
                  </a:lnTo>
                  <a:lnTo>
                    <a:pt x="89" y="35"/>
                  </a:lnTo>
                  <a:close/>
                  <a:moveTo>
                    <a:pt x="93" y="46"/>
                  </a:moveTo>
                  <a:lnTo>
                    <a:pt x="93" y="46"/>
                  </a:lnTo>
                  <a:lnTo>
                    <a:pt x="95" y="46"/>
                  </a:lnTo>
                  <a:lnTo>
                    <a:pt x="95" y="50"/>
                  </a:lnTo>
                  <a:lnTo>
                    <a:pt x="95" y="50"/>
                  </a:lnTo>
                  <a:lnTo>
                    <a:pt x="93" y="50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1" y="48"/>
                  </a:lnTo>
                  <a:lnTo>
                    <a:pt x="93" y="46"/>
                  </a:lnTo>
                  <a:lnTo>
                    <a:pt x="93" y="46"/>
                  </a:lnTo>
                  <a:close/>
                  <a:moveTo>
                    <a:pt x="93" y="84"/>
                  </a:moveTo>
                  <a:lnTo>
                    <a:pt x="93" y="84"/>
                  </a:lnTo>
                  <a:lnTo>
                    <a:pt x="91" y="82"/>
                  </a:lnTo>
                  <a:lnTo>
                    <a:pt x="91" y="79"/>
                  </a:lnTo>
                  <a:lnTo>
                    <a:pt x="91" y="79"/>
                  </a:lnTo>
                  <a:lnTo>
                    <a:pt x="93" y="79"/>
                  </a:lnTo>
                  <a:lnTo>
                    <a:pt x="93" y="80"/>
                  </a:lnTo>
                  <a:lnTo>
                    <a:pt x="93" y="84"/>
                  </a:lnTo>
                  <a:lnTo>
                    <a:pt x="93" y="84"/>
                  </a:lnTo>
                  <a:close/>
                  <a:moveTo>
                    <a:pt x="93" y="84"/>
                  </a:moveTo>
                  <a:lnTo>
                    <a:pt x="93" y="84"/>
                  </a:lnTo>
                  <a:lnTo>
                    <a:pt x="93" y="88"/>
                  </a:lnTo>
                  <a:lnTo>
                    <a:pt x="93" y="92"/>
                  </a:lnTo>
                  <a:lnTo>
                    <a:pt x="91" y="92"/>
                  </a:lnTo>
                  <a:lnTo>
                    <a:pt x="91" y="92"/>
                  </a:lnTo>
                  <a:lnTo>
                    <a:pt x="91" y="88"/>
                  </a:lnTo>
                  <a:lnTo>
                    <a:pt x="93" y="84"/>
                  </a:lnTo>
                  <a:lnTo>
                    <a:pt x="93" y="84"/>
                  </a:lnTo>
                  <a:close/>
                  <a:moveTo>
                    <a:pt x="93" y="63"/>
                  </a:moveTo>
                  <a:lnTo>
                    <a:pt x="93" y="63"/>
                  </a:lnTo>
                  <a:lnTo>
                    <a:pt x="91" y="63"/>
                  </a:lnTo>
                  <a:lnTo>
                    <a:pt x="91" y="61"/>
                  </a:lnTo>
                  <a:lnTo>
                    <a:pt x="93" y="58"/>
                  </a:lnTo>
                  <a:lnTo>
                    <a:pt x="93" y="58"/>
                  </a:lnTo>
                  <a:lnTo>
                    <a:pt x="93" y="58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93" y="63"/>
                  </a:lnTo>
                  <a:close/>
                  <a:moveTo>
                    <a:pt x="26" y="54"/>
                  </a:moveTo>
                  <a:lnTo>
                    <a:pt x="26" y="54"/>
                  </a:lnTo>
                  <a:lnTo>
                    <a:pt x="13" y="61"/>
                  </a:lnTo>
                  <a:lnTo>
                    <a:pt x="13" y="61"/>
                  </a:lnTo>
                  <a:lnTo>
                    <a:pt x="15" y="58"/>
                  </a:lnTo>
                  <a:lnTo>
                    <a:pt x="19" y="54"/>
                  </a:lnTo>
                  <a:lnTo>
                    <a:pt x="23" y="48"/>
                  </a:lnTo>
                  <a:lnTo>
                    <a:pt x="24" y="42"/>
                  </a:lnTo>
                  <a:lnTo>
                    <a:pt x="24" y="42"/>
                  </a:lnTo>
                  <a:lnTo>
                    <a:pt x="26" y="44"/>
                  </a:lnTo>
                  <a:lnTo>
                    <a:pt x="26" y="46"/>
                  </a:lnTo>
                  <a:lnTo>
                    <a:pt x="26" y="54"/>
                  </a:lnTo>
                  <a:lnTo>
                    <a:pt x="26" y="54"/>
                  </a:lnTo>
                  <a:close/>
                  <a:moveTo>
                    <a:pt x="26" y="63"/>
                  </a:moveTo>
                  <a:lnTo>
                    <a:pt x="26" y="63"/>
                  </a:lnTo>
                  <a:lnTo>
                    <a:pt x="28" y="67"/>
                  </a:lnTo>
                  <a:lnTo>
                    <a:pt x="26" y="73"/>
                  </a:lnTo>
                  <a:lnTo>
                    <a:pt x="26" y="73"/>
                  </a:lnTo>
                  <a:lnTo>
                    <a:pt x="24" y="71"/>
                  </a:lnTo>
                  <a:lnTo>
                    <a:pt x="23" y="73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3"/>
                  </a:lnTo>
                  <a:lnTo>
                    <a:pt x="21" y="71"/>
                  </a:lnTo>
                  <a:lnTo>
                    <a:pt x="24" y="67"/>
                  </a:lnTo>
                  <a:lnTo>
                    <a:pt x="26" y="63"/>
                  </a:lnTo>
                  <a:lnTo>
                    <a:pt x="26" y="63"/>
                  </a:lnTo>
                  <a:close/>
                  <a:moveTo>
                    <a:pt x="24" y="19"/>
                  </a:moveTo>
                  <a:lnTo>
                    <a:pt x="24" y="19"/>
                  </a:lnTo>
                  <a:lnTo>
                    <a:pt x="26" y="21"/>
                  </a:lnTo>
                  <a:lnTo>
                    <a:pt x="26" y="23"/>
                  </a:lnTo>
                  <a:lnTo>
                    <a:pt x="26" y="31"/>
                  </a:lnTo>
                  <a:lnTo>
                    <a:pt x="26" y="31"/>
                  </a:lnTo>
                  <a:lnTo>
                    <a:pt x="21" y="35"/>
                  </a:lnTo>
                  <a:lnTo>
                    <a:pt x="17" y="37"/>
                  </a:lnTo>
                  <a:lnTo>
                    <a:pt x="13" y="40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5" y="39"/>
                  </a:lnTo>
                  <a:lnTo>
                    <a:pt x="5" y="39"/>
                  </a:lnTo>
                  <a:lnTo>
                    <a:pt x="15" y="27"/>
                  </a:lnTo>
                  <a:lnTo>
                    <a:pt x="24" y="19"/>
                  </a:lnTo>
                  <a:lnTo>
                    <a:pt x="24" y="19"/>
                  </a:lnTo>
                  <a:close/>
                  <a:moveTo>
                    <a:pt x="15" y="46"/>
                  </a:moveTo>
                  <a:lnTo>
                    <a:pt x="15" y="46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5" y="56"/>
                  </a:lnTo>
                  <a:lnTo>
                    <a:pt x="7" y="52"/>
                  </a:lnTo>
                  <a:lnTo>
                    <a:pt x="11" y="48"/>
                  </a:lnTo>
                  <a:lnTo>
                    <a:pt x="15" y="46"/>
                  </a:lnTo>
                  <a:lnTo>
                    <a:pt x="15" y="46"/>
                  </a:lnTo>
                  <a:close/>
                  <a:moveTo>
                    <a:pt x="13" y="71"/>
                  </a:moveTo>
                  <a:lnTo>
                    <a:pt x="13" y="71"/>
                  </a:lnTo>
                  <a:lnTo>
                    <a:pt x="9" y="77"/>
                  </a:lnTo>
                  <a:lnTo>
                    <a:pt x="5" y="80"/>
                  </a:lnTo>
                  <a:lnTo>
                    <a:pt x="5" y="80"/>
                  </a:lnTo>
                  <a:lnTo>
                    <a:pt x="7" y="75"/>
                  </a:lnTo>
                  <a:lnTo>
                    <a:pt x="13" y="71"/>
                  </a:lnTo>
                  <a:lnTo>
                    <a:pt x="13" y="71"/>
                  </a:lnTo>
                  <a:close/>
                  <a:moveTo>
                    <a:pt x="13" y="90"/>
                  </a:moveTo>
                  <a:lnTo>
                    <a:pt x="13" y="90"/>
                  </a:lnTo>
                  <a:lnTo>
                    <a:pt x="9" y="98"/>
                  </a:lnTo>
                  <a:lnTo>
                    <a:pt x="7" y="101"/>
                  </a:lnTo>
                  <a:lnTo>
                    <a:pt x="5" y="103"/>
                  </a:lnTo>
                  <a:lnTo>
                    <a:pt x="5" y="103"/>
                  </a:lnTo>
                  <a:lnTo>
                    <a:pt x="5" y="96"/>
                  </a:lnTo>
                  <a:lnTo>
                    <a:pt x="7" y="92"/>
                  </a:lnTo>
                  <a:lnTo>
                    <a:pt x="13" y="90"/>
                  </a:lnTo>
                  <a:lnTo>
                    <a:pt x="13" y="90"/>
                  </a:lnTo>
                  <a:close/>
                  <a:moveTo>
                    <a:pt x="7" y="136"/>
                  </a:moveTo>
                  <a:lnTo>
                    <a:pt x="7" y="136"/>
                  </a:lnTo>
                  <a:lnTo>
                    <a:pt x="7" y="130"/>
                  </a:lnTo>
                  <a:lnTo>
                    <a:pt x="7" y="126"/>
                  </a:lnTo>
                  <a:lnTo>
                    <a:pt x="7" y="126"/>
                  </a:lnTo>
                  <a:lnTo>
                    <a:pt x="11" y="128"/>
                  </a:lnTo>
                  <a:lnTo>
                    <a:pt x="11" y="128"/>
                  </a:lnTo>
                  <a:lnTo>
                    <a:pt x="9" y="132"/>
                  </a:lnTo>
                  <a:lnTo>
                    <a:pt x="7" y="136"/>
                  </a:lnTo>
                  <a:lnTo>
                    <a:pt x="7" y="136"/>
                  </a:lnTo>
                  <a:close/>
                  <a:moveTo>
                    <a:pt x="7" y="124"/>
                  </a:moveTo>
                  <a:lnTo>
                    <a:pt x="7" y="124"/>
                  </a:lnTo>
                  <a:lnTo>
                    <a:pt x="7" y="122"/>
                  </a:lnTo>
                  <a:lnTo>
                    <a:pt x="7" y="119"/>
                  </a:lnTo>
                  <a:lnTo>
                    <a:pt x="7" y="113"/>
                  </a:lnTo>
                  <a:lnTo>
                    <a:pt x="7" y="113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7" y="124"/>
                  </a:lnTo>
                  <a:lnTo>
                    <a:pt x="7" y="124"/>
                  </a:lnTo>
                  <a:close/>
                  <a:moveTo>
                    <a:pt x="13" y="107"/>
                  </a:moveTo>
                  <a:lnTo>
                    <a:pt x="13" y="107"/>
                  </a:lnTo>
                  <a:lnTo>
                    <a:pt x="15" y="100"/>
                  </a:lnTo>
                  <a:lnTo>
                    <a:pt x="19" y="92"/>
                  </a:lnTo>
                  <a:lnTo>
                    <a:pt x="26" y="79"/>
                  </a:lnTo>
                  <a:lnTo>
                    <a:pt x="26" y="79"/>
                  </a:lnTo>
                  <a:lnTo>
                    <a:pt x="28" y="82"/>
                  </a:lnTo>
                  <a:lnTo>
                    <a:pt x="28" y="88"/>
                  </a:lnTo>
                  <a:lnTo>
                    <a:pt x="26" y="92"/>
                  </a:lnTo>
                  <a:lnTo>
                    <a:pt x="24" y="94"/>
                  </a:lnTo>
                  <a:lnTo>
                    <a:pt x="19" y="101"/>
                  </a:lnTo>
                  <a:lnTo>
                    <a:pt x="13" y="107"/>
                  </a:lnTo>
                  <a:lnTo>
                    <a:pt x="13" y="107"/>
                  </a:lnTo>
                  <a:close/>
                  <a:moveTo>
                    <a:pt x="23" y="111"/>
                  </a:moveTo>
                  <a:lnTo>
                    <a:pt x="23" y="111"/>
                  </a:lnTo>
                  <a:lnTo>
                    <a:pt x="23" y="107"/>
                  </a:lnTo>
                  <a:lnTo>
                    <a:pt x="24" y="105"/>
                  </a:lnTo>
                  <a:lnTo>
                    <a:pt x="28" y="100"/>
                  </a:lnTo>
                  <a:lnTo>
                    <a:pt x="28" y="100"/>
                  </a:lnTo>
                  <a:lnTo>
                    <a:pt x="28" y="103"/>
                  </a:lnTo>
                  <a:lnTo>
                    <a:pt x="26" y="105"/>
                  </a:lnTo>
                  <a:lnTo>
                    <a:pt x="23" y="111"/>
                  </a:lnTo>
                  <a:lnTo>
                    <a:pt x="23" y="111"/>
                  </a:lnTo>
                  <a:close/>
                  <a:moveTo>
                    <a:pt x="28" y="113"/>
                  </a:moveTo>
                  <a:lnTo>
                    <a:pt x="28" y="113"/>
                  </a:lnTo>
                  <a:lnTo>
                    <a:pt x="28" y="117"/>
                  </a:lnTo>
                  <a:lnTo>
                    <a:pt x="26" y="120"/>
                  </a:lnTo>
                  <a:lnTo>
                    <a:pt x="23" y="122"/>
                  </a:lnTo>
                  <a:lnTo>
                    <a:pt x="21" y="126"/>
                  </a:lnTo>
                  <a:lnTo>
                    <a:pt x="21" y="126"/>
                  </a:lnTo>
                  <a:lnTo>
                    <a:pt x="21" y="122"/>
                  </a:lnTo>
                  <a:lnTo>
                    <a:pt x="23" y="120"/>
                  </a:lnTo>
                  <a:lnTo>
                    <a:pt x="28" y="113"/>
                  </a:lnTo>
                  <a:lnTo>
                    <a:pt x="28" y="113"/>
                  </a:lnTo>
                  <a:close/>
                  <a:moveTo>
                    <a:pt x="28" y="134"/>
                  </a:moveTo>
                  <a:lnTo>
                    <a:pt x="28" y="134"/>
                  </a:lnTo>
                  <a:lnTo>
                    <a:pt x="26" y="134"/>
                  </a:lnTo>
                  <a:lnTo>
                    <a:pt x="24" y="134"/>
                  </a:lnTo>
                  <a:lnTo>
                    <a:pt x="23" y="136"/>
                  </a:lnTo>
                  <a:lnTo>
                    <a:pt x="23" y="136"/>
                  </a:lnTo>
                  <a:lnTo>
                    <a:pt x="23" y="134"/>
                  </a:lnTo>
                  <a:lnTo>
                    <a:pt x="24" y="130"/>
                  </a:lnTo>
                  <a:lnTo>
                    <a:pt x="28" y="126"/>
                  </a:lnTo>
                  <a:lnTo>
                    <a:pt x="28" y="126"/>
                  </a:lnTo>
                  <a:lnTo>
                    <a:pt x="28" y="128"/>
                  </a:lnTo>
                  <a:lnTo>
                    <a:pt x="28" y="130"/>
                  </a:lnTo>
                  <a:lnTo>
                    <a:pt x="28" y="134"/>
                  </a:lnTo>
                  <a:lnTo>
                    <a:pt x="28" y="134"/>
                  </a:lnTo>
                  <a:close/>
                  <a:moveTo>
                    <a:pt x="36" y="159"/>
                  </a:moveTo>
                  <a:lnTo>
                    <a:pt x="36" y="159"/>
                  </a:lnTo>
                  <a:lnTo>
                    <a:pt x="36" y="155"/>
                  </a:lnTo>
                  <a:lnTo>
                    <a:pt x="36" y="151"/>
                  </a:lnTo>
                  <a:lnTo>
                    <a:pt x="36" y="151"/>
                  </a:lnTo>
                  <a:lnTo>
                    <a:pt x="40" y="151"/>
                  </a:lnTo>
                  <a:lnTo>
                    <a:pt x="43" y="151"/>
                  </a:lnTo>
                  <a:lnTo>
                    <a:pt x="43" y="151"/>
                  </a:lnTo>
                  <a:lnTo>
                    <a:pt x="40" y="155"/>
                  </a:lnTo>
                  <a:lnTo>
                    <a:pt x="38" y="159"/>
                  </a:lnTo>
                  <a:lnTo>
                    <a:pt x="36" y="159"/>
                  </a:lnTo>
                  <a:lnTo>
                    <a:pt x="36" y="159"/>
                  </a:lnTo>
                  <a:close/>
                  <a:moveTo>
                    <a:pt x="57" y="101"/>
                  </a:moveTo>
                  <a:lnTo>
                    <a:pt x="57" y="101"/>
                  </a:lnTo>
                  <a:lnTo>
                    <a:pt x="57" y="96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9" y="92"/>
                  </a:lnTo>
                  <a:lnTo>
                    <a:pt x="59" y="96"/>
                  </a:lnTo>
                  <a:lnTo>
                    <a:pt x="57" y="101"/>
                  </a:lnTo>
                  <a:lnTo>
                    <a:pt x="57" y="101"/>
                  </a:lnTo>
                  <a:close/>
                  <a:moveTo>
                    <a:pt x="72" y="151"/>
                  </a:moveTo>
                  <a:lnTo>
                    <a:pt x="72" y="151"/>
                  </a:lnTo>
                  <a:lnTo>
                    <a:pt x="68" y="149"/>
                  </a:lnTo>
                  <a:lnTo>
                    <a:pt x="68" y="145"/>
                  </a:lnTo>
                  <a:lnTo>
                    <a:pt x="72" y="140"/>
                  </a:lnTo>
                  <a:lnTo>
                    <a:pt x="72" y="140"/>
                  </a:lnTo>
                  <a:lnTo>
                    <a:pt x="74" y="141"/>
                  </a:lnTo>
                  <a:lnTo>
                    <a:pt x="74" y="145"/>
                  </a:lnTo>
                  <a:lnTo>
                    <a:pt x="72" y="151"/>
                  </a:lnTo>
                  <a:lnTo>
                    <a:pt x="72" y="151"/>
                  </a:lnTo>
                  <a:close/>
                  <a:moveTo>
                    <a:pt x="84" y="162"/>
                  </a:moveTo>
                  <a:lnTo>
                    <a:pt x="84" y="162"/>
                  </a:lnTo>
                  <a:lnTo>
                    <a:pt x="87" y="159"/>
                  </a:lnTo>
                  <a:lnTo>
                    <a:pt x="93" y="157"/>
                  </a:lnTo>
                  <a:lnTo>
                    <a:pt x="93" y="157"/>
                  </a:lnTo>
                  <a:lnTo>
                    <a:pt x="89" y="161"/>
                  </a:lnTo>
                  <a:lnTo>
                    <a:pt x="87" y="162"/>
                  </a:lnTo>
                  <a:lnTo>
                    <a:pt x="84" y="162"/>
                  </a:lnTo>
                  <a:lnTo>
                    <a:pt x="84" y="162"/>
                  </a:lnTo>
                  <a:close/>
                  <a:moveTo>
                    <a:pt x="82" y="143"/>
                  </a:moveTo>
                  <a:lnTo>
                    <a:pt x="82" y="143"/>
                  </a:lnTo>
                  <a:lnTo>
                    <a:pt x="74" y="124"/>
                  </a:lnTo>
                  <a:lnTo>
                    <a:pt x="68" y="103"/>
                  </a:lnTo>
                  <a:lnTo>
                    <a:pt x="68" y="103"/>
                  </a:lnTo>
                  <a:lnTo>
                    <a:pt x="63" y="80"/>
                  </a:lnTo>
                  <a:lnTo>
                    <a:pt x="61" y="69"/>
                  </a:lnTo>
                  <a:lnTo>
                    <a:pt x="55" y="60"/>
                  </a:lnTo>
                  <a:lnTo>
                    <a:pt x="55" y="60"/>
                  </a:lnTo>
                  <a:lnTo>
                    <a:pt x="51" y="67"/>
                  </a:lnTo>
                  <a:lnTo>
                    <a:pt x="51" y="75"/>
                  </a:lnTo>
                  <a:lnTo>
                    <a:pt x="51" y="92"/>
                  </a:lnTo>
                  <a:lnTo>
                    <a:pt x="51" y="92"/>
                  </a:lnTo>
                  <a:lnTo>
                    <a:pt x="49" y="141"/>
                  </a:lnTo>
                  <a:lnTo>
                    <a:pt x="49" y="141"/>
                  </a:lnTo>
                  <a:lnTo>
                    <a:pt x="43" y="143"/>
                  </a:lnTo>
                  <a:lnTo>
                    <a:pt x="36" y="143"/>
                  </a:lnTo>
                  <a:lnTo>
                    <a:pt x="36" y="143"/>
                  </a:lnTo>
                  <a:lnTo>
                    <a:pt x="36" y="113"/>
                  </a:lnTo>
                  <a:lnTo>
                    <a:pt x="34" y="80"/>
                  </a:lnTo>
                  <a:lnTo>
                    <a:pt x="32" y="48"/>
                  </a:lnTo>
                  <a:lnTo>
                    <a:pt x="32" y="14"/>
                  </a:lnTo>
                  <a:lnTo>
                    <a:pt x="32" y="14"/>
                  </a:lnTo>
                  <a:lnTo>
                    <a:pt x="38" y="12"/>
                  </a:lnTo>
                  <a:lnTo>
                    <a:pt x="43" y="12"/>
                  </a:lnTo>
                  <a:lnTo>
                    <a:pt x="55" y="12"/>
                  </a:lnTo>
                  <a:lnTo>
                    <a:pt x="55" y="12"/>
                  </a:lnTo>
                  <a:lnTo>
                    <a:pt x="61" y="23"/>
                  </a:lnTo>
                  <a:lnTo>
                    <a:pt x="66" y="37"/>
                  </a:lnTo>
                  <a:lnTo>
                    <a:pt x="78" y="73"/>
                  </a:lnTo>
                  <a:lnTo>
                    <a:pt x="89" y="103"/>
                  </a:lnTo>
                  <a:lnTo>
                    <a:pt x="93" y="115"/>
                  </a:lnTo>
                  <a:lnTo>
                    <a:pt x="95" y="119"/>
                  </a:lnTo>
                  <a:lnTo>
                    <a:pt x="95" y="119"/>
                  </a:lnTo>
                  <a:lnTo>
                    <a:pt x="99" y="115"/>
                  </a:lnTo>
                  <a:lnTo>
                    <a:pt x="101" y="109"/>
                  </a:lnTo>
                  <a:lnTo>
                    <a:pt x="101" y="98"/>
                  </a:lnTo>
                  <a:lnTo>
                    <a:pt x="101" y="98"/>
                  </a:lnTo>
                  <a:lnTo>
                    <a:pt x="101" y="52"/>
                  </a:lnTo>
                  <a:lnTo>
                    <a:pt x="101" y="29"/>
                  </a:lnTo>
                  <a:lnTo>
                    <a:pt x="101" y="6"/>
                  </a:lnTo>
                  <a:lnTo>
                    <a:pt x="101" y="6"/>
                  </a:lnTo>
                  <a:lnTo>
                    <a:pt x="112" y="6"/>
                  </a:lnTo>
                  <a:lnTo>
                    <a:pt x="120" y="8"/>
                  </a:lnTo>
                  <a:lnTo>
                    <a:pt x="120" y="8"/>
                  </a:lnTo>
                  <a:lnTo>
                    <a:pt x="122" y="40"/>
                  </a:lnTo>
                  <a:lnTo>
                    <a:pt x="122" y="75"/>
                  </a:lnTo>
                  <a:lnTo>
                    <a:pt x="124" y="141"/>
                  </a:lnTo>
                  <a:lnTo>
                    <a:pt x="124" y="141"/>
                  </a:lnTo>
                  <a:lnTo>
                    <a:pt x="114" y="143"/>
                  </a:lnTo>
                  <a:lnTo>
                    <a:pt x="104" y="145"/>
                  </a:lnTo>
                  <a:lnTo>
                    <a:pt x="82" y="143"/>
                  </a:lnTo>
                  <a:lnTo>
                    <a:pt x="82" y="14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63"/>
            <p:cNvSpPr>
              <a:spLocks noEditPoints="1"/>
            </p:cNvSpPr>
            <p:nvPr/>
          </p:nvSpPr>
          <p:spPr bwMode="auto">
            <a:xfrm>
              <a:off x="4225926" y="4792663"/>
              <a:ext cx="234950" cy="250825"/>
            </a:xfrm>
            <a:custGeom>
              <a:avLst/>
              <a:gdLst/>
              <a:ahLst/>
              <a:cxnLst>
                <a:cxn ang="0">
                  <a:pos x="147" y="13"/>
                </a:cxn>
                <a:cxn ang="0">
                  <a:pos x="95" y="103"/>
                </a:cxn>
                <a:cxn ang="0">
                  <a:pos x="61" y="150"/>
                </a:cxn>
                <a:cxn ang="0">
                  <a:pos x="19" y="158"/>
                </a:cxn>
                <a:cxn ang="0">
                  <a:pos x="2" y="152"/>
                </a:cxn>
                <a:cxn ang="0">
                  <a:pos x="0" y="139"/>
                </a:cxn>
                <a:cxn ang="0">
                  <a:pos x="15" y="112"/>
                </a:cxn>
                <a:cxn ang="0">
                  <a:pos x="74" y="19"/>
                </a:cxn>
                <a:cxn ang="0">
                  <a:pos x="99" y="2"/>
                </a:cxn>
                <a:cxn ang="0">
                  <a:pos x="118" y="0"/>
                </a:cxn>
                <a:cxn ang="0">
                  <a:pos x="148" y="6"/>
                </a:cxn>
                <a:cxn ang="0">
                  <a:pos x="108" y="8"/>
                </a:cxn>
                <a:cxn ang="0">
                  <a:pos x="80" y="55"/>
                </a:cxn>
                <a:cxn ang="0">
                  <a:pos x="55" y="97"/>
                </a:cxn>
                <a:cxn ang="0">
                  <a:pos x="30" y="139"/>
                </a:cxn>
                <a:cxn ang="0">
                  <a:pos x="51" y="141"/>
                </a:cxn>
                <a:cxn ang="0">
                  <a:pos x="70" y="126"/>
                </a:cxn>
                <a:cxn ang="0">
                  <a:pos x="103" y="76"/>
                </a:cxn>
                <a:cxn ang="0">
                  <a:pos x="133" y="27"/>
                </a:cxn>
                <a:cxn ang="0">
                  <a:pos x="141" y="8"/>
                </a:cxn>
                <a:cxn ang="0">
                  <a:pos x="120" y="6"/>
                </a:cxn>
                <a:cxn ang="0">
                  <a:pos x="91" y="21"/>
                </a:cxn>
                <a:cxn ang="0">
                  <a:pos x="95" y="17"/>
                </a:cxn>
                <a:cxn ang="0">
                  <a:pos x="91" y="21"/>
                </a:cxn>
                <a:cxn ang="0">
                  <a:pos x="68" y="44"/>
                </a:cxn>
                <a:cxn ang="0">
                  <a:pos x="86" y="34"/>
                </a:cxn>
                <a:cxn ang="0">
                  <a:pos x="78" y="36"/>
                </a:cxn>
                <a:cxn ang="0">
                  <a:pos x="49" y="78"/>
                </a:cxn>
                <a:cxn ang="0">
                  <a:pos x="65" y="70"/>
                </a:cxn>
                <a:cxn ang="0">
                  <a:pos x="66" y="67"/>
                </a:cxn>
                <a:cxn ang="0">
                  <a:pos x="42" y="93"/>
                </a:cxn>
                <a:cxn ang="0">
                  <a:pos x="55" y="88"/>
                </a:cxn>
                <a:cxn ang="0">
                  <a:pos x="51" y="86"/>
                </a:cxn>
                <a:cxn ang="0">
                  <a:pos x="42" y="93"/>
                </a:cxn>
                <a:cxn ang="0">
                  <a:pos x="26" y="109"/>
                </a:cxn>
                <a:cxn ang="0">
                  <a:pos x="28" y="103"/>
                </a:cxn>
                <a:cxn ang="0">
                  <a:pos x="25" y="112"/>
                </a:cxn>
                <a:cxn ang="0">
                  <a:pos x="28" y="124"/>
                </a:cxn>
                <a:cxn ang="0">
                  <a:pos x="34" y="120"/>
                </a:cxn>
                <a:cxn ang="0">
                  <a:pos x="28" y="124"/>
                </a:cxn>
                <a:cxn ang="0">
                  <a:pos x="19" y="139"/>
                </a:cxn>
                <a:cxn ang="0">
                  <a:pos x="25" y="133"/>
                </a:cxn>
                <a:cxn ang="0">
                  <a:pos x="13" y="141"/>
                </a:cxn>
              </a:cxnLst>
              <a:rect l="0" t="0" r="r" b="b"/>
              <a:pathLst>
                <a:path w="148" h="158">
                  <a:moveTo>
                    <a:pt x="148" y="6"/>
                  </a:moveTo>
                  <a:lnTo>
                    <a:pt x="148" y="6"/>
                  </a:lnTo>
                  <a:lnTo>
                    <a:pt x="147" y="13"/>
                  </a:lnTo>
                  <a:lnTo>
                    <a:pt x="141" y="27"/>
                  </a:lnTo>
                  <a:lnTo>
                    <a:pt x="120" y="63"/>
                  </a:lnTo>
                  <a:lnTo>
                    <a:pt x="95" y="103"/>
                  </a:lnTo>
                  <a:lnTo>
                    <a:pt x="72" y="139"/>
                  </a:lnTo>
                  <a:lnTo>
                    <a:pt x="72" y="139"/>
                  </a:lnTo>
                  <a:lnTo>
                    <a:pt x="61" y="150"/>
                  </a:lnTo>
                  <a:lnTo>
                    <a:pt x="51" y="158"/>
                  </a:lnTo>
                  <a:lnTo>
                    <a:pt x="51" y="158"/>
                  </a:lnTo>
                  <a:lnTo>
                    <a:pt x="19" y="158"/>
                  </a:lnTo>
                  <a:lnTo>
                    <a:pt x="13" y="158"/>
                  </a:lnTo>
                  <a:lnTo>
                    <a:pt x="5" y="156"/>
                  </a:lnTo>
                  <a:lnTo>
                    <a:pt x="2" y="152"/>
                  </a:lnTo>
                  <a:lnTo>
                    <a:pt x="0" y="147"/>
                  </a:lnTo>
                  <a:lnTo>
                    <a:pt x="0" y="147"/>
                  </a:lnTo>
                  <a:lnTo>
                    <a:pt x="0" y="139"/>
                  </a:lnTo>
                  <a:lnTo>
                    <a:pt x="5" y="130"/>
                  </a:lnTo>
                  <a:lnTo>
                    <a:pt x="15" y="112"/>
                  </a:lnTo>
                  <a:lnTo>
                    <a:pt x="15" y="112"/>
                  </a:lnTo>
                  <a:lnTo>
                    <a:pt x="47" y="59"/>
                  </a:lnTo>
                  <a:lnTo>
                    <a:pt x="65" y="32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89" y="8"/>
                  </a:lnTo>
                  <a:lnTo>
                    <a:pt x="99" y="2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8" y="0"/>
                  </a:lnTo>
                  <a:lnTo>
                    <a:pt x="129" y="2"/>
                  </a:lnTo>
                  <a:lnTo>
                    <a:pt x="148" y="6"/>
                  </a:lnTo>
                  <a:lnTo>
                    <a:pt x="148" y="6"/>
                  </a:lnTo>
                  <a:close/>
                  <a:moveTo>
                    <a:pt x="110" y="6"/>
                  </a:moveTo>
                  <a:lnTo>
                    <a:pt x="110" y="6"/>
                  </a:lnTo>
                  <a:lnTo>
                    <a:pt x="108" y="8"/>
                  </a:lnTo>
                  <a:lnTo>
                    <a:pt x="108" y="8"/>
                  </a:lnTo>
                  <a:lnTo>
                    <a:pt x="93" y="30"/>
                  </a:lnTo>
                  <a:lnTo>
                    <a:pt x="80" y="55"/>
                  </a:lnTo>
                  <a:lnTo>
                    <a:pt x="80" y="55"/>
                  </a:lnTo>
                  <a:lnTo>
                    <a:pt x="68" y="78"/>
                  </a:lnTo>
                  <a:lnTo>
                    <a:pt x="55" y="97"/>
                  </a:lnTo>
                  <a:lnTo>
                    <a:pt x="42" y="118"/>
                  </a:lnTo>
                  <a:lnTo>
                    <a:pt x="30" y="139"/>
                  </a:lnTo>
                  <a:lnTo>
                    <a:pt x="30" y="139"/>
                  </a:lnTo>
                  <a:lnTo>
                    <a:pt x="36" y="141"/>
                  </a:lnTo>
                  <a:lnTo>
                    <a:pt x="44" y="141"/>
                  </a:lnTo>
                  <a:lnTo>
                    <a:pt x="51" y="141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70" y="126"/>
                  </a:lnTo>
                  <a:lnTo>
                    <a:pt x="82" y="109"/>
                  </a:lnTo>
                  <a:lnTo>
                    <a:pt x="103" y="76"/>
                  </a:lnTo>
                  <a:lnTo>
                    <a:pt x="103" y="76"/>
                  </a:lnTo>
                  <a:lnTo>
                    <a:pt x="124" y="44"/>
                  </a:lnTo>
                  <a:lnTo>
                    <a:pt x="124" y="44"/>
                  </a:lnTo>
                  <a:lnTo>
                    <a:pt x="133" y="27"/>
                  </a:lnTo>
                  <a:lnTo>
                    <a:pt x="137" y="17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33" y="8"/>
                  </a:lnTo>
                  <a:lnTo>
                    <a:pt x="126" y="6"/>
                  </a:lnTo>
                  <a:lnTo>
                    <a:pt x="120" y="6"/>
                  </a:lnTo>
                  <a:lnTo>
                    <a:pt x="110" y="6"/>
                  </a:lnTo>
                  <a:lnTo>
                    <a:pt x="110" y="6"/>
                  </a:lnTo>
                  <a:close/>
                  <a:moveTo>
                    <a:pt x="91" y="21"/>
                  </a:moveTo>
                  <a:lnTo>
                    <a:pt x="91" y="21"/>
                  </a:lnTo>
                  <a:lnTo>
                    <a:pt x="95" y="19"/>
                  </a:lnTo>
                  <a:lnTo>
                    <a:pt x="95" y="17"/>
                  </a:lnTo>
                  <a:lnTo>
                    <a:pt x="95" y="17"/>
                  </a:lnTo>
                  <a:lnTo>
                    <a:pt x="93" y="17"/>
                  </a:lnTo>
                  <a:lnTo>
                    <a:pt x="91" y="21"/>
                  </a:lnTo>
                  <a:lnTo>
                    <a:pt x="91" y="21"/>
                  </a:lnTo>
                  <a:close/>
                  <a:moveTo>
                    <a:pt x="68" y="44"/>
                  </a:moveTo>
                  <a:lnTo>
                    <a:pt x="68" y="44"/>
                  </a:lnTo>
                  <a:lnTo>
                    <a:pt x="76" y="42"/>
                  </a:lnTo>
                  <a:lnTo>
                    <a:pt x="82" y="40"/>
                  </a:lnTo>
                  <a:lnTo>
                    <a:pt x="86" y="34"/>
                  </a:lnTo>
                  <a:lnTo>
                    <a:pt x="87" y="29"/>
                  </a:lnTo>
                  <a:lnTo>
                    <a:pt x="87" y="29"/>
                  </a:lnTo>
                  <a:lnTo>
                    <a:pt x="78" y="36"/>
                  </a:lnTo>
                  <a:lnTo>
                    <a:pt x="68" y="44"/>
                  </a:lnTo>
                  <a:lnTo>
                    <a:pt x="68" y="44"/>
                  </a:lnTo>
                  <a:close/>
                  <a:moveTo>
                    <a:pt x="49" y="78"/>
                  </a:moveTo>
                  <a:lnTo>
                    <a:pt x="49" y="78"/>
                  </a:lnTo>
                  <a:lnTo>
                    <a:pt x="61" y="74"/>
                  </a:lnTo>
                  <a:lnTo>
                    <a:pt x="65" y="70"/>
                  </a:lnTo>
                  <a:lnTo>
                    <a:pt x="66" y="69"/>
                  </a:lnTo>
                  <a:lnTo>
                    <a:pt x="66" y="67"/>
                  </a:lnTo>
                  <a:lnTo>
                    <a:pt x="66" y="67"/>
                  </a:lnTo>
                  <a:lnTo>
                    <a:pt x="49" y="78"/>
                  </a:lnTo>
                  <a:lnTo>
                    <a:pt x="49" y="78"/>
                  </a:lnTo>
                  <a:close/>
                  <a:moveTo>
                    <a:pt x="42" y="93"/>
                  </a:moveTo>
                  <a:lnTo>
                    <a:pt x="42" y="93"/>
                  </a:lnTo>
                  <a:lnTo>
                    <a:pt x="51" y="91"/>
                  </a:lnTo>
                  <a:lnTo>
                    <a:pt x="55" y="88"/>
                  </a:lnTo>
                  <a:lnTo>
                    <a:pt x="57" y="84"/>
                  </a:lnTo>
                  <a:lnTo>
                    <a:pt x="57" y="84"/>
                  </a:lnTo>
                  <a:lnTo>
                    <a:pt x="51" y="86"/>
                  </a:lnTo>
                  <a:lnTo>
                    <a:pt x="47" y="88"/>
                  </a:lnTo>
                  <a:lnTo>
                    <a:pt x="42" y="93"/>
                  </a:lnTo>
                  <a:lnTo>
                    <a:pt x="42" y="93"/>
                  </a:lnTo>
                  <a:close/>
                  <a:moveTo>
                    <a:pt x="25" y="112"/>
                  </a:moveTo>
                  <a:lnTo>
                    <a:pt x="25" y="112"/>
                  </a:lnTo>
                  <a:lnTo>
                    <a:pt x="26" y="109"/>
                  </a:lnTo>
                  <a:lnTo>
                    <a:pt x="28" y="107"/>
                  </a:lnTo>
                  <a:lnTo>
                    <a:pt x="28" y="103"/>
                  </a:lnTo>
                  <a:lnTo>
                    <a:pt x="28" y="103"/>
                  </a:lnTo>
                  <a:lnTo>
                    <a:pt x="26" y="105"/>
                  </a:lnTo>
                  <a:lnTo>
                    <a:pt x="25" y="107"/>
                  </a:lnTo>
                  <a:lnTo>
                    <a:pt x="25" y="112"/>
                  </a:lnTo>
                  <a:lnTo>
                    <a:pt x="25" y="112"/>
                  </a:lnTo>
                  <a:close/>
                  <a:moveTo>
                    <a:pt x="28" y="124"/>
                  </a:moveTo>
                  <a:lnTo>
                    <a:pt x="28" y="124"/>
                  </a:lnTo>
                  <a:lnTo>
                    <a:pt x="32" y="122"/>
                  </a:lnTo>
                  <a:lnTo>
                    <a:pt x="34" y="120"/>
                  </a:lnTo>
                  <a:lnTo>
                    <a:pt x="34" y="120"/>
                  </a:lnTo>
                  <a:lnTo>
                    <a:pt x="30" y="120"/>
                  </a:lnTo>
                  <a:lnTo>
                    <a:pt x="28" y="124"/>
                  </a:lnTo>
                  <a:lnTo>
                    <a:pt x="28" y="124"/>
                  </a:lnTo>
                  <a:close/>
                  <a:moveTo>
                    <a:pt x="11" y="145"/>
                  </a:moveTo>
                  <a:lnTo>
                    <a:pt x="11" y="145"/>
                  </a:lnTo>
                  <a:lnTo>
                    <a:pt x="19" y="139"/>
                  </a:lnTo>
                  <a:lnTo>
                    <a:pt x="23" y="137"/>
                  </a:lnTo>
                  <a:lnTo>
                    <a:pt x="25" y="133"/>
                  </a:lnTo>
                  <a:lnTo>
                    <a:pt x="25" y="133"/>
                  </a:lnTo>
                  <a:lnTo>
                    <a:pt x="21" y="135"/>
                  </a:lnTo>
                  <a:lnTo>
                    <a:pt x="17" y="139"/>
                  </a:lnTo>
                  <a:lnTo>
                    <a:pt x="13" y="141"/>
                  </a:lnTo>
                  <a:lnTo>
                    <a:pt x="11" y="145"/>
                  </a:lnTo>
                  <a:lnTo>
                    <a:pt x="11" y="14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64"/>
            <p:cNvSpPr>
              <a:spLocks noEditPoints="1"/>
            </p:cNvSpPr>
            <p:nvPr/>
          </p:nvSpPr>
          <p:spPr bwMode="auto">
            <a:xfrm>
              <a:off x="4497388" y="4241800"/>
              <a:ext cx="269875" cy="257175"/>
            </a:xfrm>
            <a:custGeom>
              <a:avLst/>
              <a:gdLst/>
              <a:ahLst/>
              <a:cxnLst>
                <a:cxn ang="0">
                  <a:pos x="111" y="38"/>
                </a:cxn>
                <a:cxn ang="0">
                  <a:pos x="153" y="21"/>
                </a:cxn>
                <a:cxn ang="0">
                  <a:pos x="166" y="44"/>
                </a:cxn>
                <a:cxn ang="0">
                  <a:pos x="164" y="57"/>
                </a:cxn>
                <a:cxn ang="0">
                  <a:pos x="136" y="74"/>
                </a:cxn>
                <a:cxn ang="0">
                  <a:pos x="170" y="95"/>
                </a:cxn>
                <a:cxn ang="0">
                  <a:pos x="151" y="122"/>
                </a:cxn>
                <a:cxn ang="0">
                  <a:pos x="130" y="130"/>
                </a:cxn>
                <a:cxn ang="0">
                  <a:pos x="115" y="151"/>
                </a:cxn>
                <a:cxn ang="0">
                  <a:pos x="69" y="158"/>
                </a:cxn>
                <a:cxn ang="0">
                  <a:pos x="63" y="141"/>
                </a:cxn>
                <a:cxn ang="0">
                  <a:pos x="44" y="147"/>
                </a:cxn>
                <a:cxn ang="0">
                  <a:pos x="23" y="120"/>
                </a:cxn>
                <a:cxn ang="0">
                  <a:pos x="48" y="101"/>
                </a:cxn>
                <a:cxn ang="0">
                  <a:pos x="12" y="90"/>
                </a:cxn>
                <a:cxn ang="0">
                  <a:pos x="2" y="69"/>
                </a:cxn>
                <a:cxn ang="0">
                  <a:pos x="31" y="34"/>
                </a:cxn>
                <a:cxn ang="0">
                  <a:pos x="52" y="36"/>
                </a:cxn>
                <a:cxn ang="0">
                  <a:pos x="67" y="10"/>
                </a:cxn>
                <a:cxn ang="0">
                  <a:pos x="99" y="2"/>
                </a:cxn>
                <a:cxn ang="0">
                  <a:pos x="78" y="15"/>
                </a:cxn>
                <a:cxn ang="0">
                  <a:pos x="78" y="53"/>
                </a:cxn>
                <a:cxn ang="0">
                  <a:pos x="40" y="38"/>
                </a:cxn>
                <a:cxn ang="0">
                  <a:pos x="31" y="69"/>
                </a:cxn>
                <a:cxn ang="0">
                  <a:pos x="77" y="82"/>
                </a:cxn>
                <a:cxn ang="0">
                  <a:pos x="42" y="114"/>
                </a:cxn>
                <a:cxn ang="0">
                  <a:pos x="63" y="130"/>
                </a:cxn>
                <a:cxn ang="0">
                  <a:pos x="84" y="109"/>
                </a:cxn>
                <a:cxn ang="0">
                  <a:pos x="94" y="135"/>
                </a:cxn>
                <a:cxn ang="0">
                  <a:pos x="117" y="141"/>
                </a:cxn>
                <a:cxn ang="0">
                  <a:pos x="115" y="103"/>
                </a:cxn>
                <a:cxn ang="0">
                  <a:pos x="145" y="116"/>
                </a:cxn>
                <a:cxn ang="0">
                  <a:pos x="153" y="90"/>
                </a:cxn>
                <a:cxn ang="0">
                  <a:pos x="126" y="74"/>
                </a:cxn>
                <a:cxn ang="0">
                  <a:pos x="158" y="52"/>
                </a:cxn>
                <a:cxn ang="0">
                  <a:pos x="149" y="29"/>
                </a:cxn>
                <a:cxn ang="0">
                  <a:pos x="111" y="52"/>
                </a:cxn>
                <a:cxn ang="0">
                  <a:pos x="101" y="6"/>
                </a:cxn>
                <a:cxn ang="0">
                  <a:pos x="78" y="10"/>
                </a:cxn>
                <a:cxn ang="0">
                  <a:pos x="69" y="23"/>
                </a:cxn>
                <a:cxn ang="0">
                  <a:pos x="65" y="21"/>
                </a:cxn>
                <a:cxn ang="0">
                  <a:pos x="21" y="82"/>
                </a:cxn>
                <a:cxn ang="0">
                  <a:pos x="25" y="76"/>
                </a:cxn>
                <a:cxn ang="0">
                  <a:pos x="80" y="126"/>
                </a:cxn>
                <a:cxn ang="0">
                  <a:pos x="82" y="120"/>
                </a:cxn>
                <a:cxn ang="0">
                  <a:pos x="29" y="130"/>
                </a:cxn>
                <a:cxn ang="0">
                  <a:pos x="27" y="126"/>
                </a:cxn>
                <a:cxn ang="0">
                  <a:pos x="38" y="135"/>
                </a:cxn>
                <a:cxn ang="0">
                  <a:pos x="42" y="122"/>
                </a:cxn>
                <a:cxn ang="0">
                  <a:pos x="38" y="135"/>
                </a:cxn>
                <a:cxn ang="0">
                  <a:pos x="52" y="132"/>
                </a:cxn>
                <a:cxn ang="0">
                  <a:pos x="48" y="137"/>
                </a:cxn>
              </a:cxnLst>
              <a:rect l="0" t="0" r="r" b="b"/>
              <a:pathLst>
                <a:path w="170" h="162">
                  <a:moveTo>
                    <a:pt x="107" y="0"/>
                  </a:moveTo>
                  <a:lnTo>
                    <a:pt x="107" y="0"/>
                  </a:lnTo>
                  <a:lnTo>
                    <a:pt x="107" y="17"/>
                  </a:lnTo>
                  <a:lnTo>
                    <a:pt x="107" y="29"/>
                  </a:lnTo>
                  <a:lnTo>
                    <a:pt x="111" y="38"/>
                  </a:lnTo>
                  <a:lnTo>
                    <a:pt x="111" y="38"/>
                  </a:lnTo>
                  <a:lnTo>
                    <a:pt x="120" y="34"/>
                  </a:lnTo>
                  <a:lnTo>
                    <a:pt x="130" y="29"/>
                  </a:lnTo>
                  <a:lnTo>
                    <a:pt x="139" y="25"/>
                  </a:lnTo>
                  <a:lnTo>
                    <a:pt x="153" y="21"/>
                  </a:lnTo>
                  <a:lnTo>
                    <a:pt x="153" y="21"/>
                  </a:lnTo>
                  <a:lnTo>
                    <a:pt x="157" y="29"/>
                  </a:lnTo>
                  <a:lnTo>
                    <a:pt x="162" y="36"/>
                  </a:lnTo>
                  <a:lnTo>
                    <a:pt x="162" y="36"/>
                  </a:lnTo>
                  <a:lnTo>
                    <a:pt x="166" y="44"/>
                  </a:lnTo>
                  <a:lnTo>
                    <a:pt x="168" y="48"/>
                  </a:lnTo>
                  <a:lnTo>
                    <a:pt x="168" y="52"/>
                  </a:lnTo>
                  <a:lnTo>
                    <a:pt x="168" y="52"/>
                  </a:lnTo>
                  <a:lnTo>
                    <a:pt x="168" y="53"/>
                  </a:lnTo>
                  <a:lnTo>
                    <a:pt x="164" y="57"/>
                  </a:lnTo>
                  <a:lnTo>
                    <a:pt x="153" y="63"/>
                  </a:lnTo>
                  <a:lnTo>
                    <a:pt x="141" y="69"/>
                  </a:lnTo>
                  <a:lnTo>
                    <a:pt x="138" y="71"/>
                  </a:lnTo>
                  <a:lnTo>
                    <a:pt x="136" y="74"/>
                  </a:lnTo>
                  <a:lnTo>
                    <a:pt x="136" y="74"/>
                  </a:lnTo>
                  <a:lnTo>
                    <a:pt x="143" y="80"/>
                  </a:lnTo>
                  <a:lnTo>
                    <a:pt x="153" y="84"/>
                  </a:lnTo>
                  <a:lnTo>
                    <a:pt x="170" y="90"/>
                  </a:lnTo>
                  <a:lnTo>
                    <a:pt x="170" y="90"/>
                  </a:lnTo>
                  <a:lnTo>
                    <a:pt x="170" y="95"/>
                  </a:lnTo>
                  <a:lnTo>
                    <a:pt x="168" y="99"/>
                  </a:lnTo>
                  <a:lnTo>
                    <a:pt x="160" y="109"/>
                  </a:lnTo>
                  <a:lnTo>
                    <a:pt x="160" y="109"/>
                  </a:lnTo>
                  <a:lnTo>
                    <a:pt x="155" y="118"/>
                  </a:lnTo>
                  <a:lnTo>
                    <a:pt x="151" y="122"/>
                  </a:lnTo>
                  <a:lnTo>
                    <a:pt x="149" y="124"/>
                  </a:lnTo>
                  <a:lnTo>
                    <a:pt x="149" y="124"/>
                  </a:lnTo>
                  <a:lnTo>
                    <a:pt x="143" y="126"/>
                  </a:lnTo>
                  <a:lnTo>
                    <a:pt x="138" y="128"/>
                  </a:lnTo>
                  <a:lnTo>
                    <a:pt x="130" y="130"/>
                  </a:lnTo>
                  <a:lnTo>
                    <a:pt x="124" y="132"/>
                  </a:lnTo>
                  <a:lnTo>
                    <a:pt x="124" y="132"/>
                  </a:lnTo>
                  <a:lnTo>
                    <a:pt x="124" y="141"/>
                  </a:lnTo>
                  <a:lnTo>
                    <a:pt x="124" y="141"/>
                  </a:lnTo>
                  <a:lnTo>
                    <a:pt x="115" y="151"/>
                  </a:lnTo>
                  <a:lnTo>
                    <a:pt x="101" y="158"/>
                  </a:lnTo>
                  <a:lnTo>
                    <a:pt x="94" y="160"/>
                  </a:lnTo>
                  <a:lnTo>
                    <a:pt x="86" y="162"/>
                  </a:lnTo>
                  <a:lnTo>
                    <a:pt x="77" y="160"/>
                  </a:lnTo>
                  <a:lnTo>
                    <a:pt x="69" y="158"/>
                  </a:lnTo>
                  <a:lnTo>
                    <a:pt x="69" y="158"/>
                  </a:lnTo>
                  <a:lnTo>
                    <a:pt x="69" y="147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3" y="141"/>
                  </a:lnTo>
                  <a:lnTo>
                    <a:pt x="59" y="145"/>
                  </a:lnTo>
                  <a:lnTo>
                    <a:pt x="56" y="147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44" y="147"/>
                  </a:lnTo>
                  <a:lnTo>
                    <a:pt x="35" y="139"/>
                  </a:lnTo>
                  <a:lnTo>
                    <a:pt x="25" y="132"/>
                  </a:lnTo>
                  <a:lnTo>
                    <a:pt x="21" y="126"/>
                  </a:lnTo>
                  <a:lnTo>
                    <a:pt x="21" y="126"/>
                  </a:lnTo>
                  <a:lnTo>
                    <a:pt x="23" y="120"/>
                  </a:lnTo>
                  <a:lnTo>
                    <a:pt x="25" y="118"/>
                  </a:lnTo>
                  <a:lnTo>
                    <a:pt x="33" y="112"/>
                  </a:lnTo>
                  <a:lnTo>
                    <a:pt x="42" y="107"/>
                  </a:lnTo>
                  <a:lnTo>
                    <a:pt x="46" y="105"/>
                  </a:lnTo>
                  <a:lnTo>
                    <a:pt x="48" y="101"/>
                  </a:lnTo>
                  <a:lnTo>
                    <a:pt x="48" y="101"/>
                  </a:lnTo>
                  <a:lnTo>
                    <a:pt x="44" y="95"/>
                  </a:lnTo>
                  <a:lnTo>
                    <a:pt x="38" y="93"/>
                  </a:lnTo>
                  <a:lnTo>
                    <a:pt x="27" y="92"/>
                  </a:lnTo>
                  <a:lnTo>
                    <a:pt x="12" y="90"/>
                  </a:lnTo>
                  <a:lnTo>
                    <a:pt x="6" y="90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76"/>
                  </a:lnTo>
                  <a:lnTo>
                    <a:pt x="2" y="69"/>
                  </a:lnTo>
                  <a:lnTo>
                    <a:pt x="6" y="61"/>
                  </a:lnTo>
                  <a:lnTo>
                    <a:pt x="10" y="55"/>
                  </a:lnTo>
                  <a:lnTo>
                    <a:pt x="21" y="46"/>
                  </a:lnTo>
                  <a:lnTo>
                    <a:pt x="27" y="40"/>
                  </a:lnTo>
                  <a:lnTo>
                    <a:pt x="31" y="34"/>
                  </a:lnTo>
                  <a:lnTo>
                    <a:pt x="31" y="34"/>
                  </a:lnTo>
                  <a:lnTo>
                    <a:pt x="37" y="34"/>
                  </a:lnTo>
                  <a:lnTo>
                    <a:pt x="42" y="34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54" y="31"/>
                  </a:lnTo>
                  <a:lnTo>
                    <a:pt x="54" y="25"/>
                  </a:lnTo>
                  <a:lnTo>
                    <a:pt x="54" y="25"/>
                  </a:lnTo>
                  <a:lnTo>
                    <a:pt x="61" y="15"/>
                  </a:lnTo>
                  <a:lnTo>
                    <a:pt x="67" y="10"/>
                  </a:lnTo>
                  <a:lnTo>
                    <a:pt x="71" y="6"/>
                  </a:lnTo>
                  <a:lnTo>
                    <a:pt x="71" y="6"/>
                  </a:lnTo>
                  <a:lnTo>
                    <a:pt x="80" y="4"/>
                  </a:lnTo>
                  <a:lnTo>
                    <a:pt x="88" y="4"/>
                  </a:lnTo>
                  <a:lnTo>
                    <a:pt x="99" y="2"/>
                  </a:lnTo>
                  <a:lnTo>
                    <a:pt x="107" y="0"/>
                  </a:lnTo>
                  <a:lnTo>
                    <a:pt x="107" y="0"/>
                  </a:lnTo>
                  <a:close/>
                  <a:moveTo>
                    <a:pt x="78" y="10"/>
                  </a:moveTo>
                  <a:lnTo>
                    <a:pt x="78" y="10"/>
                  </a:lnTo>
                  <a:lnTo>
                    <a:pt x="78" y="15"/>
                  </a:lnTo>
                  <a:lnTo>
                    <a:pt x="77" y="21"/>
                  </a:lnTo>
                  <a:lnTo>
                    <a:pt x="78" y="32"/>
                  </a:lnTo>
                  <a:lnTo>
                    <a:pt x="80" y="46"/>
                  </a:lnTo>
                  <a:lnTo>
                    <a:pt x="80" y="50"/>
                  </a:lnTo>
                  <a:lnTo>
                    <a:pt x="78" y="53"/>
                  </a:lnTo>
                  <a:lnTo>
                    <a:pt x="78" y="53"/>
                  </a:lnTo>
                  <a:lnTo>
                    <a:pt x="69" y="52"/>
                  </a:lnTo>
                  <a:lnTo>
                    <a:pt x="59" y="48"/>
                  </a:lnTo>
                  <a:lnTo>
                    <a:pt x="50" y="42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35" y="52"/>
                  </a:lnTo>
                  <a:lnTo>
                    <a:pt x="31" y="59"/>
                  </a:lnTo>
                  <a:lnTo>
                    <a:pt x="31" y="69"/>
                  </a:lnTo>
                  <a:lnTo>
                    <a:pt x="31" y="69"/>
                  </a:lnTo>
                  <a:lnTo>
                    <a:pt x="42" y="72"/>
                  </a:lnTo>
                  <a:lnTo>
                    <a:pt x="54" y="74"/>
                  </a:lnTo>
                  <a:lnTo>
                    <a:pt x="67" y="78"/>
                  </a:lnTo>
                  <a:lnTo>
                    <a:pt x="77" y="82"/>
                  </a:lnTo>
                  <a:lnTo>
                    <a:pt x="77" y="82"/>
                  </a:lnTo>
                  <a:lnTo>
                    <a:pt x="69" y="92"/>
                  </a:lnTo>
                  <a:lnTo>
                    <a:pt x="59" y="99"/>
                  </a:lnTo>
                  <a:lnTo>
                    <a:pt x="50" y="105"/>
                  </a:lnTo>
                  <a:lnTo>
                    <a:pt x="42" y="114"/>
                  </a:lnTo>
                  <a:lnTo>
                    <a:pt x="42" y="114"/>
                  </a:lnTo>
                  <a:lnTo>
                    <a:pt x="48" y="118"/>
                  </a:lnTo>
                  <a:lnTo>
                    <a:pt x="52" y="122"/>
                  </a:lnTo>
                  <a:lnTo>
                    <a:pt x="57" y="128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7" y="128"/>
                  </a:lnTo>
                  <a:lnTo>
                    <a:pt x="69" y="126"/>
                  </a:lnTo>
                  <a:lnTo>
                    <a:pt x="75" y="118"/>
                  </a:lnTo>
                  <a:lnTo>
                    <a:pt x="80" y="112"/>
                  </a:lnTo>
                  <a:lnTo>
                    <a:pt x="84" y="109"/>
                  </a:lnTo>
                  <a:lnTo>
                    <a:pt x="88" y="107"/>
                  </a:lnTo>
                  <a:lnTo>
                    <a:pt x="88" y="107"/>
                  </a:lnTo>
                  <a:lnTo>
                    <a:pt x="92" y="116"/>
                  </a:lnTo>
                  <a:lnTo>
                    <a:pt x="92" y="126"/>
                  </a:lnTo>
                  <a:lnTo>
                    <a:pt x="94" y="135"/>
                  </a:lnTo>
                  <a:lnTo>
                    <a:pt x="96" y="145"/>
                  </a:lnTo>
                  <a:lnTo>
                    <a:pt x="96" y="145"/>
                  </a:lnTo>
                  <a:lnTo>
                    <a:pt x="99" y="143"/>
                  </a:lnTo>
                  <a:lnTo>
                    <a:pt x="105" y="143"/>
                  </a:lnTo>
                  <a:lnTo>
                    <a:pt x="117" y="141"/>
                  </a:lnTo>
                  <a:lnTo>
                    <a:pt x="117" y="141"/>
                  </a:lnTo>
                  <a:lnTo>
                    <a:pt x="117" y="132"/>
                  </a:lnTo>
                  <a:lnTo>
                    <a:pt x="117" y="122"/>
                  </a:lnTo>
                  <a:lnTo>
                    <a:pt x="115" y="112"/>
                  </a:lnTo>
                  <a:lnTo>
                    <a:pt x="115" y="103"/>
                  </a:lnTo>
                  <a:lnTo>
                    <a:pt x="115" y="103"/>
                  </a:lnTo>
                  <a:lnTo>
                    <a:pt x="122" y="105"/>
                  </a:lnTo>
                  <a:lnTo>
                    <a:pt x="130" y="109"/>
                  </a:lnTo>
                  <a:lnTo>
                    <a:pt x="145" y="116"/>
                  </a:lnTo>
                  <a:lnTo>
                    <a:pt x="145" y="116"/>
                  </a:lnTo>
                  <a:lnTo>
                    <a:pt x="155" y="107"/>
                  </a:lnTo>
                  <a:lnTo>
                    <a:pt x="158" y="101"/>
                  </a:lnTo>
                  <a:lnTo>
                    <a:pt x="162" y="93"/>
                  </a:lnTo>
                  <a:lnTo>
                    <a:pt x="162" y="93"/>
                  </a:lnTo>
                  <a:lnTo>
                    <a:pt x="153" y="90"/>
                  </a:lnTo>
                  <a:lnTo>
                    <a:pt x="143" y="86"/>
                  </a:lnTo>
                  <a:lnTo>
                    <a:pt x="134" y="80"/>
                  </a:lnTo>
                  <a:lnTo>
                    <a:pt x="128" y="78"/>
                  </a:lnTo>
                  <a:lnTo>
                    <a:pt x="126" y="74"/>
                  </a:lnTo>
                  <a:lnTo>
                    <a:pt x="126" y="74"/>
                  </a:lnTo>
                  <a:lnTo>
                    <a:pt x="128" y="71"/>
                  </a:lnTo>
                  <a:lnTo>
                    <a:pt x="132" y="67"/>
                  </a:lnTo>
                  <a:lnTo>
                    <a:pt x="143" y="61"/>
                  </a:lnTo>
                  <a:lnTo>
                    <a:pt x="155" y="55"/>
                  </a:lnTo>
                  <a:lnTo>
                    <a:pt x="158" y="52"/>
                  </a:lnTo>
                  <a:lnTo>
                    <a:pt x="160" y="48"/>
                  </a:lnTo>
                  <a:lnTo>
                    <a:pt x="160" y="48"/>
                  </a:lnTo>
                  <a:lnTo>
                    <a:pt x="160" y="42"/>
                  </a:lnTo>
                  <a:lnTo>
                    <a:pt x="157" y="38"/>
                  </a:lnTo>
                  <a:lnTo>
                    <a:pt x="149" y="29"/>
                  </a:lnTo>
                  <a:lnTo>
                    <a:pt x="149" y="29"/>
                  </a:lnTo>
                  <a:lnTo>
                    <a:pt x="139" y="34"/>
                  </a:lnTo>
                  <a:lnTo>
                    <a:pt x="130" y="40"/>
                  </a:lnTo>
                  <a:lnTo>
                    <a:pt x="122" y="46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5" y="42"/>
                  </a:lnTo>
                  <a:lnTo>
                    <a:pt x="103" y="31"/>
                  </a:lnTo>
                  <a:lnTo>
                    <a:pt x="101" y="19"/>
                  </a:lnTo>
                  <a:lnTo>
                    <a:pt x="101" y="6"/>
                  </a:lnTo>
                  <a:lnTo>
                    <a:pt x="101" y="6"/>
                  </a:lnTo>
                  <a:lnTo>
                    <a:pt x="96" y="8"/>
                  </a:lnTo>
                  <a:lnTo>
                    <a:pt x="90" y="8"/>
                  </a:lnTo>
                  <a:lnTo>
                    <a:pt x="84" y="8"/>
                  </a:lnTo>
                  <a:lnTo>
                    <a:pt x="78" y="10"/>
                  </a:lnTo>
                  <a:lnTo>
                    <a:pt x="78" y="10"/>
                  </a:lnTo>
                  <a:close/>
                  <a:moveTo>
                    <a:pt x="59" y="27"/>
                  </a:moveTo>
                  <a:lnTo>
                    <a:pt x="59" y="27"/>
                  </a:lnTo>
                  <a:lnTo>
                    <a:pt x="63" y="25"/>
                  </a:lnTo>
                  <a:lnTo>
                    <a:pt x="69" y="23"/>
                  </a:lnTo>
                  <a:lnTo>
                    <a:pt x="73" y="19"/>
                  </a:lnTo>
                  <a:lnTo>
                    <a:pt x="73" y="17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65" y="21"/>
                  </a:lnTo>
                  <a:lnTo>
                    <a:pt x="61" y="25"/>
                  </a:lnTo>
                  <a:lnTo>
                    <a:pt x="59" y="27"/>
                  </a:lnTo>
                  <a:lnTo>
                    <a:pt x="59" y="27"/>
                  </a:lnTo>
                  <a:close/>
                  <a:moveTo>
                    <a:pt x="21" y="82"/>
                  </a:moveTo>
                  <a:lnTo>
                    <a:pt x="21" y="82"/>
                  </a:lnTo>
                  <a:lnTo>
                    <a:pt x="27" y="80"/>
                  </a:lnTo>
                  <a:lnTo>
                    <a:pt x="31" y="76"/>
                  </a:lnTo>
                  <a:lnTo>
                    <a:pt x="31" y="76"/>
                  </a:lnTo>
                  <a:lnTo>
                    <a:pt x="27" y="76"/>
                  </a:lnTo>
                  <a:lnTo>
                    <a:pt x="25" y="76"/>
                  </a:lnTo>
                  <a:lnTo>
                    <a:pt x="21" y="82"/>
                  </a:lnTo>
                  <a:lnTo>
                    <a:pt x="21" y="82"/>
                  </a:lnTo>
                  <a:close/>
                  <a:moveTo>
                    <a:pt x="77" y="126"/>
                  </a:moveTo>
                  <a:lnTo>
                    <a:pt x="77" y="126"/>
                  </a:lnTo>
                  <a:lnTo>
                    <a:pt x="80" y="126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2" y="120"/>
                  </a:lnTo>
                  <a:lnTo>
                    <a:pt x="80" y="122"/>
                  </a:lnTo>
                  <a:lnTo>
                    <a:pt x="77" y="126"/>
                  </a:lnTo>
                  <a:lnTo>
                    <a:pt x="77" y="126"/>
                  </a:lnTo>
                  <a:close/>
                  <a:moveTo>
                    <a:pt x="29" y="130"/>
                  </a:moveTo>
                  <a:lnTo>
                    <a:pt x="29" y="130"/>
                  </a:lnTo>
                  <a:lnTo>
                    <a:pt x="29" y="124"/>
                  </a:lnTo>
                  <a:lnTo>
                    <a:pt x="29" y="122"/>
                  </a:lnTo>
                  <a:lnTo>
                    <a:pt x="27" y="122"/>
                  </a:lnTo>
                  <a:lnTo>
                    <a:pt x="27" y="122"/>
                  </a:lnTo>
                  <a:lnTo>
                    <a:pt x="27" y="126"/>
                  </a:lnTo>
                  <a:lnTo>
                    <a:pt x="27" y="128"/>
                  </a:lnTo>
                  <a:lnTo>
                    <a:pt x="29" y="130"/>
                  </a:lnTo>
                  <a:lnTo>
                    <a:pt x="29" y="130"/>
                  </a:lnTo>
                  <a:close/>
                  <a:moveTo>
                    <a:pt x="38" y="135"/>
                  </a:moveTo>
                  <a:lnTo>
                    <a:pt x="38" y="135"/>
                  </a:lnTo>
                  <a:lnTo>
                    <a:pt x="42" y="130"/>
                  </a:lnTo>
                  <a:lnTo>
                    <a:pt x="44" y="128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2" y="122"/>
                  </a:lnTo>
                  <a:lnTo>
                    <a:pt x="42" y="122"/>
                  </a:lnTo>
                  <a:lnTo>
                    <a:pt x="37" y="128"/>
                  </a:lnTo>
                  <a:lnTo>
                    <a:pt x="37" y="132"/>
                  </a:lnTo>
                  <a:lnTo>
                    <a:pt x="38" y="135"/>
                  </a:lnTo>
                  <a:lnTo>
                    <a:pt x="38" y="135"/>
                  </a:lnTo>
                  <a:close/>
                  <a:moveTo>
                    <a:pt x="48" y="137"/>
                  </a:moveTo>
                  <a:lnTo>
                    <a:pt x="48" y="137"/>
                  </a:lnTo>
                  <a:lnTo>
                    <a:pt x="50" y="135"/>
                  </a:lnTo>
                  <a:lnTo>
                    <a:pt x="52" y="132"/>
                  </a:lnTo>
                  <a:lnTo>
                    <a:pt x="52" y="132"/>
                  </a:lnTo>
                  <a:lnTo>
                    <a:pt x="50" y="130"/>
                  </a:lnTo>
                  <a:lnTo>
                    <a:pt x="50" y="130"/>
                  </a:lnTo>
                  <a:lnTo>
                    <a:pt x="48" y="133"/>
                  </a:lnTo>
                  <a:lnTo>
                    <a:pt x="46" y="135"/>
                  </a:lnTo>
                  <a:lnTo>
                    <a:pt x="48" y="137"/>
                  </a:lnTo>
                  <a:lnTo>
                    <a:pt x="48" y="13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65"/>
            <p:cNvSpPr>
              <a:spLocks noEditPoints="1"/>
            </p:cNvSpPr>
            <p:nvPr/>
          </p:nvSpPr>
          <p:spPr bwMode="auto">
            <a:xfrm>
              <a:off x="4897438" y="4244975"/>
              <a:ext cx="287338" cy="250825"/>
            </a:xfrm>
            <a:custGeom>
              <a:avLst/>
              <a:gdLst/>
              <a:ahLst/>
              <a:cxnLst>
                <a:cxn ang="0">
                  <a:pos x="112" y="91"/>
                </a:cxn>
                <a:cxn ang="0">
                  <a:pos x="82" y="48"/>
                </a:cxn>
                <a:cxn ang="0">
                  <a:pos x="107" y="59"/>
                </a:cxn>
                <a:cxn ang="0">
                  <a:pos x="107" y="65"/>
                </a:cxn>
                <a:cxn ang="0">
                  <a:pos x="99" y="53"/>
                </a:cxn>
                <a:cxn ang="0">
                  <a:pos x="80" y="80"/>
                </a:cxn>
                <a:cxn ang="0">
                  <a:pos x="95" y="53"/>
                </a:cxn>
                <a:cxn ang="0">
                  <a:pos x="152" y="6"/>
                </a:cxn>
                <a:cxn ang="0">
                  <a:pos x="107" y="13"/>
                </a:cxn>
                <a:cxn ang="0">
                  <a:pos x="95" y="21"/>
                </a:cxn>
                <a:cxn ang="0">
                  <a:pos x="89" y="0"/>
                </a:cxn>
                <a:cxn ang="0">
                  <a:pos x="48" y="27"/>
                </a:cxn>
                <a:cxn ang="0">
                  <a:pos x="9" y="44"/>
                </a:cxn>
                <a:cxn ang="0">
                  <a:pos x="27" y="74"/>
                </a:cxn>
                <a:cxn ang="0">
                  <a:pos x="42" y="88"/>
                </a:cxn>
                <a:cxn ang="0">
                  <a:pos x="15" y="99"/>
                </a:cxn>
                <a:cxn ang="0">
                  <a:pos x="0" y="135"/>
                </a:cxn>
                <a:cxn ang="0">
                  <a:pos x="19" y="135"/>
                </a:cxn>
                <a:cxn ang="0">
                  <a:pos x="48" y="151"/>
                </a:cxn>
                <a:cxn ang="0">
                  <a:pos x="74" y="118"/>
                </a:cxn>
                <a:cxn ang="0">
                  <a:pos x="74" y="154"/>
                </a:cxn>
                <a:cxn ang="0">
                  <a:pos x="109" y="154"/>
                </a:cxn>
                <a:cxn ang="0">
                  <a:pos x="135" y="126"/>
                </a:cxn>
                <a:cxn ang="0">
                  <a:pos x="160" y="93"/>
                </a:cxn>
                <a:cxn ang="0">
                  <a:pos x="139" y="86"/>
                </a:cxn>
                <a:cxn ang="0">
                  <a:pos x="152" y="80"/>
                </a:cxn>
                <a:cxn ang="0">
                  <a:pos x="181" y="42"/>
                </a:cxn>
                <a:cxn ang="0">
                  <a:pos x="147" y="30"/>
                </a:cxn>
                <a:cxn ang="0">
                  <a:pos x="23" y="101"/>
                </a:cxn>
                <a:cxn ang="0">
                  <a:pos x="63" y="13"/>
                </a:cxn>
                <a:cxn ang="0">
                  <a:pos x="63" y="11"/>
                </a:cxn>
                <a:cxn ang="0">
                  <a:pos x="27" y="44"/>
                </a:cxn>
                <a:cxn ang="0">
                  <a:pos x="25" y="40"/>
                </a:cxn>
                <a:cxn ang="0">
                  <a:pos x="91" y="116"/>
                </a:cxn>
                <a:cxn ang="0">
                  <a:pos x="145" y="51"/>
                </a:cxn>
                <a:cxn ang="0">
                  <a:pos x="135" y="91"/>
                </a:cxn>
                <a:cxn ang="0">
                  <a:pos x="150" y="103"/>
                </a:cxn>
                <a:cxn ang="0">
                  <a:pos x="120" y="112"/>
                </a:cxn>
                <a:cxn ang="0">
                  <a:pos x="105" y="141"/>
                </a:cxn>
                <a:cxn ang="0">
                  <a:pos x="105" y="112"/>
                </a:cxn>
                <a:cxn ang="0">
                  <a:pos x="59" y="124"/>
                </a:cxn>
                <a:cxn ang="0">
                  <a:pos x="42" y="128"/>
                </a:cxn>
                <a:cxn ang="0">
                  <a:pos x="32" y="112"/>
                </a:cxn>
                <a:cxn ang="0">
                  <a:pos x="36" y="93"/>
                </a:cxn>
                <a:cxn ang="0">
                  <a:pos x="55" y="74"/>
                </a:cxn>
                <a:cxn ang="0">
                  <a:pos x="38" y="53"/>
                </a:cxn>
                <a:cxn ang="0">
                  <a:pos x="53" y="34"/>
                </a:cxn>
                <a:cxn ang="0">
                  <a:pos x="93" y="4"/>
                </a:cxn>
                <a:cxn ang="0">
                  <a:pos x="86" y="34"/>
                </a:cxn>
                <a:cxn ang="0">
                  <a:pos x="120" y="30"/>
                </a:cxn>
                <a:cxn ang="0">
                  <a:pos x="143" y="9"/>
                </a:cxn>
                <a:cxn ang="0">
                  <a:pos x="141" y="40"/>
                </a:cxn>
                <a:cxn ang="0">
                  <a:pos x="171" y="44"/>
                </a:cxn>
              </a:cxnLst>
              <a:rect l="0" t="0" r="r" b="b"/>
              <a:pathLst>
                <a:path w="181" h="158">
                  <a:moveTo>
                    <a:pt x="74" y="84"/>
                  </a:moveTo>
                  <a:lnTo>
                    <a:pt x="74" y="84"/>
                  </a:lnTo>
                  <a:lnTo>
                    <a:pt x="84" y="88"/>
                  </a:lnTo>
                  <a:lnTo>
                    <a:pt x="93" y="90"/>
                  </a:lnTo>
                  <a:lnTo>
                    <a:pt x="103" y="90"/>
                  </a:lnTo>
                  <a:lnTo>
                    <a:pt x="112" y="91"/>
                  </a:lnTo>
                  <a:lnTo>
                    <a:pt x="112" y="91"/>
                  </a:lnTo>
                  <a:lnTo>
                    <a:pt x="120" y="72"/>
                  </a:lnTo>
                  <a:lnTo>
                    <a:pt x="124" y="51"/>
                  </a:lnTo>
                  <a:lnTo>
                    <a:pt x="124" y="51"/>
                  </a:lnTo>
                  <a:lnTo>
                    <a:pt x="82" y="48"/>
                  </a:lnTo>
                  <a:lnTo>
                    <a:pt x="82" y="48"/>
                  </a:lnTo>
                  <a:lnTo>
                    <a:pt x="78" y="67"/>
                  </a:lnTo>
                  <a:lnTo>
                    <a:pt x="76" y="74"/>
                  </a:lnTo>
                  <a:lnTo>
                    <a:pt x="74" y="84"/>
                  </a:lnTo>
                  <a:lnTo>
                    <a:pt x="74" y="84"/>
                  </a:lnTo>
                  <a:close/>
                  <a:moveTo>
                    <a:pt x="107" y="59"/>
                  </a:moveTo>
                  <a:lnTo>
                    <a:pt x="107" y="59"/>
                  </a:lnTo>
                  <a:lnTo>
                    <a:pt x="110" y="63"/>
                  </a:lnTo>
                  <a:lnTo>
                    <a:pt x="114" y="69"/>
                  </a:lnTo>
                  <a:lnTo>
                    <a:pt x="114" y="69"/>
                  </a:lnTo>
                  <a:lnTo>
                    <a:pt x="112" y="69"/>
                  </a:lnTo>
                  <a:lnTo>
                    <a:pt x="110" y="69"/>
                  </a:lnTo>
                  <a:lnTo>
                    <a:pt x="107" y="65"/>
                  </a:lnTo>
                  <a:lnTo>
                    <a:pt x="107" y="65"/>
                  </a:lnTo>
                  <a:lnTo>
                    <a:pt x="107" y="61"/>
                  </a:lnTo>
                  <a:lnTo>
                    <a:pt x="107" y="59"/>
                  </a:lnTo>
                  <a:lnTo>
                    <a:pt x="107" y="59"/>
                  </a:lnTo>
                  <a:close/>
                  <a:moveTo>
                    <a:pt x="99" y="53"/>
                  </a:moveTo>
                  <a:lnTo>
                    <a:pt x="99" y="53"/>
                  </a:lnTo>
                  <a:lnTo>
                    <a:pt x="99" y="61"/>
                  </a:lnTo>
                  <a:lnTo>
                    <a:pt x="97" y="69"/>
                  </a:lnTo>
                  <a:lnTo>
                    <a:pt x="91" y="84"/>
                  </a:lnTo>
                  <a:lnTo>
                    <a:pt x="91" y="84"/>
                  </a:lnTo>
                  <a:lnTo>
                    <a:pt x="86" y="82"/>
                  </a:lnTo>
                  <a:lnTo>
                    <a:pt x="80" y="80"/>
                  </a:lnTo>
                  <a:lnTo>
                    <a:pt x="80" y="80"/>
                  </a:lnTo>
                  <a:lnTo>
                    <a:pt x="82" y="70"/>
                  </a:lnTo>
                  <a:lnTo>
                    <a:pt x="86" y="61"/>
                  </a:lnTo>
                  <a:lnTo>
                    <a:pt x="88" y="57"/>
                  </a:lnTo>
                  <a:lnTo>
                    <a:pt x="91" y="55"/>
                  </a:lnTo>
                  <a:lnTo>
                    <a:pt x="95" y="53"/>
                  </a:lnTo>
                  <a:lnTo>
                    <a:pt x="99" y="53"/>
                  </a:lnTo>
                  <a:lnTo>
                    <a:pt x="99" y="53"/>
                  </a:lnTo>
                  <a:close/>
                  <a:moveTo>
                    <a:pt x="147" y="30"/>
                  </a:moveTo>
                  <a:lnTo>
                    <a:pt x="147" y="30"/>
                  </a:lnTo>
                  <a:lnTo>
                    <a:pt x="149" y="19"/>
                  </a:lnTo>
                  <a:lnTo>
                    <a:pt x="152" y="6"/>
                  </a:lnTo>
                  <a:lnTo>
                    <a:pt x="152" y="6"/>
                  </a:lnTo>
                  <a:lnTo>
                    <a:pt x="139" y="4"/>
                  </a:lnTo>
                  <a:lnTo>
                    <a:pt x="128" y="6"/>
                  </a:lnTo>
                  <a:lnTo>
                    <a:pt x="116" y="9"/>
                  </a:lnTo>
                  <a:lnTo>
                    <a:pt x="107" y="13"/>
                  </a:lnTo>
                  <a:lnTo>
                    <a:pt x="107" y="13"/>
                  </a:lnTo>
                  <a:lnTo>
                    <a:pt x="105" y="17"/>
                  </a:lnTo>
                  <a:lnTo>
                    <a:pt x="101" y="23"/>
                  </a:lnTo>
                  <a:lnTo>
                    <a:pt x="99" y="27"/>
                  </a:lnTo>
                  <a:lnTo>
                    <a:pt x="93" y="29"/>
                  </a:lnTo>
                  <a:lnTo>
                    <a:pt x="93" y="29"/>
                  </a:lnTo>
                  <a:lnTo>
                    <a:pt x="95" y="21"/>
                  </a:lnTo>
                  <a:lnTo>
                    <a:pt x="97" y="15"/>
                  </a:lnTo>
                  <a:lnTo>
                    <a:pt x="101" y="9"/>
                  </a:lnTo>
                  <a:lnTo>
                    <a:pt x="101" y="2"/>
                  </a:lnTo>
                  <a:lnTo>
                    <a:pt x="101" y="2"/>
                  </a:lnTo>
                  <a:lnTo>
                    <a:pt x="95" y="0"/>
                  </a:lnTo>
                  <a:lnTo>
                    <a:pt x="89" y="0"/>
                  </a:lnTo>
                  <a:lnTo>
                    <a:pt x="76" y="2"/>
                  </a:lnTo>
                  <a:lnTo>
                    <a:pt x="53" y="9"/>
                  </a:lnTo>
                  <a:lnTo>
                    <a:pt x="53" y="9"/>
                  </a:lnTo>
                  <a:lnTo>
                    <a:pt x="51" y="15"/>
                  </a:lnTo>
                  <a:lnTo>
                    <a:pt x="49" y="21"/>
                  </a:lnTo>
                  <a:lnTo>
                    <a:pt x="48" y="27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32" y="30"/>
                  </a:lnTo>
                  <a:lnTo>
                    <a:pt x="25" y="34"/>
                  </a:lnTo>
                  <a:lnTo>
                    <a:pt x="17" y="38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8" y="55"/>
                  </a:lnTo>
                  <a:lnTo>
                    <a:pt x="8" y="69"/>
                  </a:lnTo>
                  <a:lnTo>
                    <a:pt x="8" y="69"/>
                  </a:lnTo>
                  <a:lnTo>
                    <a:pt x="15" y="72"/>
                  </a:lnTo>
                  <a:lnTo>
                    <a:pt x="27" y="74"/>
                  </a:lnTo>
                  <a:lnTo>
                    <a:pt x="49" y="74"/>
                  </a:lnTo>
                  <a:lnTo>
                    <a:pt x="49" y="74"/>
                  </a:lnTo>
                  <a:lnTo>
                    <a:pt x="49" y="80"/>
                  </a:lnTo>
                  <a:lnTo>
                    <a:pt x="48" y="84"/>
                  </a:lnTo>
                  <a:lnTo>
                    <a:pt x="46" y="86"/>
                  </a:lnTo>
                  <a:lnTo>
                    <a:pt x="42" y="88"/>
                  </a:lnTo>
                  <a:lnTo>
                    <a:pt x="32" y="88"/>
                  </a:lnTo>
                  <a:lnTo>
                    <a:pt x="25" y="90"/>
                  </a:lnTo>
                  <a:lnTo>
                    <a:pt x="25" y="90"/>
                  </a:lnTo>
                  <a:lnTo>
                    <a:pt x="21" y="93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11" y="103"/>
                  </a:lnTo>
                  <a:lnTo>
                    <a:pt x="6" y="105"/>
                  </a:lnTo>
                  <a:lnTo>
                    <a:pt x="6" y="105"/>
                  </a:lnTo>
                  <a:lnTo>
                    <a:pt x="4" y="112"/>
                  </a:lnTo>
                  <a:lnTo>
                    <a:pt x="2" y="118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4" y="135"/>
                  </a:lnTo>
                  <a:lnTo>
                    <a:pt x="9" y="135"/>
                  </a:lnTo>
                  <a:lnTo>
                    <a:pt x="15" y="135"/>
                  </a:lnTo>
                  <a:lnTo>
                    <a:pt x="19" y="135"/>
                  </a:lnTo>
                  <a:lnTo>
                    <a:pt x="19" y="135"/>
                  </a:lnTo>
                  <a:lnTo>
                    <a:pt x="17" y="141"/>
                  </a:lnTo>
                  <a:lnTo>
                    <a:pt x="17" y="149"/>
                  </a:lnTo>
                  <a:lnTo>
                    <a:pt x="17" y="149"/>
                  </a:lnTo>
                  <a:lnTo>
                    <a:pt x="25" y="149"/>
                  </a:lnTo>
                  <a:lnTo>
                    <a:pt x="32" y="151"/>
                  </a:lnTo>
                  <a:lnTo>
                    <a:pt x="48" y="151"/>
                  </a:lnTo>
                  <a:lnTo>
                    <a:pt x="48" y="151"/>
                  </a:lnTo>
                  <a:lnTo>
                    <a:pt x="63" y="139"/>
                  </a:lnTo>
                  <a:lnTo>
                    <a:pt x="63" y="139"/>
                  </a:lnTo>
                  <a:lnTo>
                    <a:pt x="69" y="126"/>
                  </a:lnTo>
                  <a:lnTo>
                    <a:pt x="72" y="120"/>
                  </a:lnTo>
                  <a:lnTo>
                    <a:pt x="74" y="118"/>
                  </a:lnTo>
                  <a:lnTo>
                    <a:pt x="78" y="118"/>
                  </a:lnTo>
                  <a:lnTo>
                    <a:pt x="78" y="118"/>
                  </a:lnTo>
                  <a:lnTo>
                    <a:pt x="78" y="128"/>
                  </a:lnTo>
                  <a:lnTo>
                    <a:pt x="74" y="137"/>
                  </a:lnTo>
                  <a:lnTo>
                    <a:pt x="72" y="145"/>
                  </a:lnTo>
                  <a:lnTo>
                    <a:pt x="74" y="154"/>
                  </a:lnTo>
                  <a:lnTo>
                    <a:pt x="74" y="154"/>
                  </a:lnTo>
                  <a:lnTo>
                    <a:pt x="88" y="156"/>
                  </a:lnTo>
                  <a:lnTo>
                    <a:pt x="95" y="158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9" y="154"/>
                  </a:lnTo>
                  <a:lnTo>
                    <a:pt x="114" y="149"/>
                  </a:lnTo>
                  <a:lnTo>
                    <a:pt x="122" y="135"/>
                  </a:lnTo>
                  <a:lnTo>
                    <a:pt x="122" y="135"/>
                  </a:lnTo>
                  <a:lnTo>
                    <a:pt x="126" y="135"/>
                  </a:lnTo>
                  <a:lnTo>
                    <a:pt x="129" y="131"/>
                  </a:lnTo>
                  <a:lnTo>
                    <a:pt x="135" y="126"/>
                  </a:lnTo>
                  <a:lnTo>
                    <a:pt x="143" y="120"/>
                  </a:lnTo>
                  <a:lnTo>
                    <a:pt x="147" y="118"/>
                  </a:lnTo>
                  <a:lnTo>
                    <a:pt x="152" y="116"/>
                  </a:lnTo>
                  <a:lnTo>
                    <a:pt x="152" y="116"/>
                  </a:lnTo>
                  <a:lnTo>
                    <a:pt x="156" y="105"/>
                  </a:lnTo>
                  <a:lnTo>
                    <a:pt x="160" y="93"/>
                  </a:lnTo>
                  <a:lnTo>
                    <a:pt x="160" y="93"/>
                  </a:lnTo>
                  <a:lnTo>
                    <a:pt x="158" y="91"/>
                  </a:lnTo>
                  <a:lnTo>
                    <a:pt x="156" y="90"/>
                  </a:lnTo>
                  <a:lnTo>
                    <a:pt x="149" y="88"/>
                  </a:lnTo>
                  <a:lnTo>
                    <a:pt x="143" y="88"/>
                  </a:lnTo>
                  <a:lnTo>
                    <a:pt x="139" y="86"/>
                  </a:lnTo>
                  <a:lnTo>
                    <a:pt x="139" y="84"/>
                  </a:lnTo>
                  <a:lnTo>
                    <a:pt x="139" y="84"/>
                  </a:lnTo>
                  <a:lnTo>
                    <a:pt x="141" y="80"/>
                  </a:lnTo>
                  <a:lnTo>
                    <a:pt x="145" y="80"/>
                  </a:lnTo>
                  <a:lnTo>
                    <a:pt x="152" y="80"/>
                  </a:lnTo>
                  <a:lnTo>
                    <a:pt x="152" y="80"/>
                  </a:lnTo>
                  <a:lnTo>
                    <a:pt x="156" y="74"/>
                  </a:lnTo>
                  <a:lnTo>
                    <a:pt x="160" y="69"/>
                  </a:lnTo>
                  <a:lnTo>
                    <a:pt x="170" y="59"/>
                  </a:lnTo>
                  <a:lnTo>
                    <a:pt x="175" y="53"/>
                  </a:lnTo>
                  <a:lnTo>
                    <a:pt x="179" y="48"/>
                  </a:lnTo>
                  <a:lnTo>
                    <a:pt x="181" y="42"/>
                  </a:lnTo>
                  <a:lnTo>
                    <a:pt x="181" y="34"/>
                  </a:lnTo>
                  <a:lnTo>
                    <a:pt x="181" y="34"/>
                  </a:lnTo>
                  <a:lnTo>
                    <a:pt x="173" y="32"/>
                  </a:lnTo>
                  <a:lnTo>
                    <a:pt x="164" y="30"/>
                  </a:lnTo>
                  <a:lnTo>
                    <a:pt x="147" y="30"/>
                  </a:lnTo>
                  <a:lnTo>
                    <a:pt x="147" y="30"/>
                  </a:lnTo>
                  <a:close/>
                  <a:moveTo>
                    <a:pt x="19" y="105"/>
                  </a:moveTo>
                  <a:lnTo>
                    <a:pt x="19" y="105"/>
                  </a:lnTo>
                  <a:lnTo>
                    <a:pt x="19" y="103"/>
                  </a:lnTo>
                  <a:lnTo>
                    <a:pt x="21" y="101"/>
                  </a:lnTo>
                  <a:lnTo>
                    <a:pt x="23" y="101"/>
                  </a:lnTo>
                  <a:lnTo>
                    <a:pt x="23" y="101"/>
                  </a:lnTo>
                  <a:lnTo>
                    <a:pt x="21" y="105"/>
                  </a:lnTo>
                  <a:lnTo>
                    <a:pt x="19" y="105"/>
                  </a:lnTo>
                  <a:lnTo>
                    <a:pt x="19" y="10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13"/>
                  </a:lnTo>
                  <a:lnTo>
                    <a:pt x="63" y="13"/>
                  </a:lnTo>
                  <a:lnTo>
                    <a:pt x="63" y="17"/>
                  </a:lnTo>
                  <a:lnTo>
                    <a:pt x="63" y="17"/>
                  </a:lnTo>
                  <a:lnTo>
                    <a:pt x="61" y="15"/>
                  </a:lnTo>
                  <a:lnTo>
                    <a:pt x="61" y="15"/>
                  </a:lnTo>
                  <a:lnTo>
                    <a:pt x="63" y="11"/>
                  </a:lnTo>
                  <a:lnTo>
                    <a:pt x="63" y="11"/>
                  </a:lnTo>
                  <a:close/>
                  <a:moveTo>
                    <a:pt x="25" y="40"/>
                  </a:moveTo>
                  <a:lnTo>
                    <a:pt x="25" y="40"/>
                  </a:lnTo>
                  <a:lnTo>
                    <a:pt x="27" y="42"/>
                  </a:lnTo>
                  <a:lnTo>
                    <a:pt x="27" y="42"/>
                  </a:lnTo>
                  <a:lnTo>
                    <a:pt x="27" y="44"/>
                  </a:lnTo>
                  <a:lnTo>
                    <a:pt x="28" y="46"/>
                  </a:lnTo>
                  <a:lnTo>
                    <a:pt x="28" y="46"/>
                  </a:lnTo>
                  <a:lnTo>
                    <a:pt x="27" y="46"/>
                  </a:lnTo>
                  <a:lnTo>
                    <a:pt x="25" y="44"/>
                  </a:lnTo>
                  <a:lnTo>
                    <a:pt x="23" y="42"/>
                  </a:lnTo>
                  <a:lnTo>
                    <a:pt x="25" y="40"/>
                  </a:lnTo>
                  <a:lnTo>
                    <a:pt x="25" y="40"/>
                  </a:lnTo>
                  <a:close/>
                  <a:moveTo>
                    <a:pt x="95" y="118"/>
                  </a:moveTo>
                  <a:lnTo>
                    <a:pt x="95" y="118"/>
                  </a:lnTo>
                  <a:lnTo>
                    <a:pt x="91" y="118"/>
                  </a:lnTo>
                  <a:lnTo>
                    <a:pt x="91" y="116"/>
                  </a:lnTo>
                  <a:lnTo>
                    <a:pt x="91" y="116"/>
                  </a:lnTo>
                  <a:lnTo>
                    <a:pt x="95" y="114"/>
                  </a:lnTo>
                  <a:lnTo>
                    <a:pt x="95" y="114"/>
                  </a:lnTo>
                  <a:lnTo>
                    <a:pt x="95" y="118"/>
                  </a:lnTo>
                  <a:lnTo>
                    <a:pt x="95" y="118"/>
                  </a:lnTo>
                  <a:close/>
                  <a:moveTo>
                    <a:pt x="166" y="51"/>
                  </a:moveTo>
                  <a:lnTo>
                    <a:pt x="145" y="51"/>
                  </a:lnTo>
                  <a:lnTo>
                    <a:pt x="145" y="51"/>
                  </a:lnTo>
                  <a:lnTo>
                    <a:pt x="141" y="59"/>
                  </a:lnTo>
                  <a:lnTo>
                    <a:pt x="137" y="69"/>
                  </a:lnTo>
                  <a:lnTo>
                    <a:pt x="131" y="88"/>
                  </a:lnTo>
                  <a:lnTo>
                    <a:pt x="131" y="88"/>
                  </a:lnTo>
                  <a:lnTo>
                    <a:pt x="135" y="91"/>
                  </a:lnTo>
                  <a:lnTo>
                    <a:pt x="141" y="93"/>
                  </a:lnTo>
                  <a:lnTo>
                    <a:pt x="147" y="93"/>
                  </a:lnTo>
                  <a:lnTo>
                    <a:pt x="152" y="95"/>
                  </a:lnTo>
                  <a:lnTo>
                    <a:pt x="152" y="95"/>
                  </a:lnTo>
                  <a:lnTo>
                    <a:pt x="152" y="99"/>
                  </a:lnTo>
                  <a:lnTo>
                    <a:pt x="150" y="103"/>
                  </a:lnTo>
                  <a:lnTo>
                    <a:pt x="147" y="109"/>
                  </a:lnTo>
                  <a:lnTo>
                    <a:pt x="147" y="109"/>
                  </a:lnTo>
                  <a:lnTo>
                    <a:pt x="135" y="110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0" y="112"/>
                  </a:lnTo>
                  <a:lnTo>
                    <a:pt x="118" y="116"/>
                  </a:lnTo>
                  <a:lnTo>
                    <a:pt x="116" y="124"/>
                  </a:lnTo>
                  <a:lnTo>
                    <a:pt x="114" y="133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05" y="141"/>
                  </a:lnTo>
                  <a:lnTo>
                    <a:pt x="99" y="139"/>
                  </a:lnTo>
                  <a:lnTo>
                    <a:pt x="99" y="139"/>
                  </a:lnTo>
                  <a:lnTo>
                    <a:pt x="99" y="133"/>
                  </a:lnTo>
                  <a:lnTo>
                    <a:pt x="101" y="126"/>
                  </a:lnTo>
                  <a:lnTo>
                    <a:pt x="105" y="112"/>
                  </a:lnTo>
                  <a:lnTo>
                    <a:pt x="105" y="112"/>
                  </a:lnTo>
                  <a:lnTo>
                    <a:pt x="97" y="109"/>
                  </a:lnTo>
                  <a:lnTo>
                    <a:pt x="86" y="109"/>
                  </a:lnTo>
                  <a:lnTo>
                    <a:pt x="65" y="110"/>
                  </a:lnTo>
                  <a:lnTo>
                    <a:pt x="65" y="110"/>
                  </a:lnTo>
                  <a:lnTo>
                    <a:pt x="61" y="116"/>
                  </a:lnTo>
                  <a:lnTo>
                    <a:pt x="59" y="124"/>
                  </a:lnTo>
                  <a:lnTo>
                    <a:pt x="57" y="130"/>
                  </a:lnTo>
                  <a:lnTo>
                    <a:pt x="53" y="135"/>
                  </a:lnTo>
                  <a:lnTo>
                    <a:pt x="53" y="135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42" y="128"/>
                  </a:lnTo>
                  <a:lnTo>
                    <a:pt x="42" y="124"/>
                  </a:lnTo>
                  <a:lnTo>
                    <a:pt x="44" y="118"/>
                  </a:lnTo>
                  <a:lnTo>
                    <a:pt x="44" y="112"/>
                  </a:lnTo>
                  <a:lnTo>
                    <a:pt x="44" y="112"/>
                  </a:lnTo>
                  <a:lnTo>
                    <a:pt x="36" y="112"/>
                  </a:lnTo>
                  <a:lnTo>
                    <a:pt x="32" y="112"/>
                  </a:lnTo>
                  <a:lnTo>
                    <a:pt x="27" y="110"/>
                  </a:lnTo>
                  <a:lnTo>
                    <a:pt x="27" y="110"/>
                  </a:lnTo>
                  <a:lnTo>
                    <a:pt x="28" y="101"/>
                  </a:lnTo>
                  <a:lnTo>
                    <a:pt x="32" y="95"/>
                  </a:lnTo>
                  <a:lnTo>
                    <a:pt x="32" y="95"/>
                  </a:lnTo>
                  <a:lnTo>
                    <a:pt x="36" y="93"/>
                  </a:lnTo>
                  <a:lnTo>
                    <a:pt x="40" y="93"/>
                  </a:lnTo>
                  <a:lnTo>
                    <a:pt x="46" y="93"/>
                  </a:lnTo>
                  <a:lnTo>
                    <a:pt x="49" y="93"/>
                  </a:lnTo>
                  <a:lnTo>
                    <a:pt x="49" y="93"/>
                  </a:lnTo>
                  <a:lnTo>
                    <a:pt x="53" y="84"/>
                  </a:lnTo>
                  <a:lnTo>
                    <a:pt x="55" y="74"/>
                  </a:lnTo>
                  <a:lnTo>
                    <a:pt x="61" y="53"/>
                  </a:lnTo>
                  <a:lnTo>
                    <a:pt x="61" y="53"/>
                  </a:lnTo>
                  <a:lnTo>
                    <a:pt x="57" y="53"/>
                  </a:lnTo>
                  <a:lnTo>
                    <a:pt x="51" y="53"/>
                  </a:lnTo>
                  <a:lnTo>
                    <a:pt x="38" y="53"/>
                  </a:lnTo>
                  <a:lnTo>
                    <a:pt x="38" y="53"/>
                  </a:lnTo>
                  <a:lnTo>
                    <a:pt x="36" y="48"/>
                  </a:lnTo>
                  <a:lnTo>
                    <a:pt x="38" y="42"/>
                  </a:lnTo>
                  <a:lnTo>
                    <a:pt x="40" y="38"/>
                  </a:lnTo>
                  <a:lnTo>
                    <a:pt x="42" y="34"/>
                  </a:lnTo>
                  <a:lnTo>
                    <a:pt x="42" y="34"/>
                  </a:lnTo>
                  <a:lnTo>
                    <a:pt x="53" y="34"/>
                  </a:lnTo>
                  <a:lnTo>
                    <a:pt x="65" y="34"/>
                  </a:lnTo>
                  <a:lnTo>
                    <a:pt x="65" y="34"/>
                  </a:lnTo>
                  <a:lnTo>
                    <a:pt x="70" y="21"/>
                  </a:lnTo>
                  <a:lnTo>
                    <a:pt x="76" y="6"/>
                  </a:lnTo>
                  <a:lnTo>
                    <a:pt x="76" y="6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3" y="11"/>
                  </a:lnTo>
                  <a:lnTo>
                    <a:pt x="89" y="17"/>
                  </a:lnTo>
                  <a:lnTo>
                    <a:pt x="88" y="25"/>
                  </a:lnTo>
                  <a:lnTo>
                    <a:pt x="86" y="34"/>
                  </a:lnTo>
                  <a:lnTo>
                    <a:pt x="86" y="34"/>
                  </a:lnTo>
                  <a:lnTo>
                    <a:pt x="101" y="36"/>
                  </a:lnTo>
                  <a:lnTo>
                    <a:pt x="109" y="36"/>
                  </a:lnTo>
                  <a:lnTo>
                    <a:pt x="114" y="34"/>
                  </a:lnTo>
                  <a:lnTo>
                    <a:pt x="114" y="34"/>
                  </a:lnTo>
                  <a:lnTo>
                    <a:pt x="116" y="32"/>
                  </a:lnTo>
                  <a:lnTo>
                    <a:pt x="120" y="30"/>
                  </a:lnTo>
                  <a:lnTo>
                    <a:pt x="122" y="25"/>
                  </a:lnTo>
                  <a:lnTo>
                    <a:pt x="124" y="17"/>
                  </a:lnTo>
                  <a:lnTo>
                    <a:pt x="128" y="11"/>
                  </a:lnTo>
                  <a:lnTo>
                    <a:pt x="128" y="11"/>
                  </a:lnTo>
                  <a:lnTo>
                    <a:pt x="135" y="9"/>
                  </a:lnTo>
                  <a:lnTo>
                    <a:pt x="143" y="9"/>
                  </a:lnTo>
                  <a:lnTo>
                    <a:pt x="143" y="9"/>
                  </a:lnTo>
                  <a:lnTo>
                    <a:pt x="143" y="19"/>
                  </a:lnTo>
                  <a:lnTo>
                    <a:pt x="141" y="27"/>
                  </a:lnTo>
                  <a:lnTo>
                    <a:pt x="139" y="32"/>
                  </a:lnTo>
                  <a:lnTo>
                    <a:pt x="139" y="36"/>
                  </a:lnTo>
                  <a:lnTo>
                    <a:pt x="141" y="40"/>
                  </a:lnTo>
                  <a:lnTo>
                    <a:pt x="141" y="40"/>
                  </a:lnTo>
                  <a:lnTo>
                    <a:pt x="156" y="38"/>
                  </a:lnTo>
                  <a:lnTo>
                    <a:pt x="164" y="38"/>
                  </a:lnTo>
                  <a:lnTo>
                    <a:pt x="171" y="40"/>
                  </a:lnTo>
                  <a:lnTo>
                    <a:pt x="171" y="40"/>
                  </a:lnTo>
                  <a:lnTo>
                    <a:pt x="171" y="44"/>
                  </a:lnTo>
                  <a:lnTo>
                    <a:pt x="170" y="48"/>
                  </a:lnTo>
                  <a:lnTo>
                    <a:pt x="166" y="51"/>
                  </a:lnTo>
                  <a:lnTo>
                    <a:pt x="166" y="5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66"/>
            <p:cNvSpPr>
              <a:spLocks noEditPoints="1"/>
            </p:cNvSpPr>
            <p:nvPr/>
          </p:nvSpPr>
          <p:spPr bwMode="auto">
            <a:xfrm>
              <a:off x="2506663" y="4689475"/>
              <a:ext cx="242888" cy="390525"/>
            </a:xfrm>
            <a:custGeom>
              <a:avLst/>
              <a:gdLst/>
              <a:ahLst/>
              <a:cxnLst>
                <a:cxn ang="0">
                  <a:pos x="109" y="57"/>
                </a:cxn>
                <a:cxn ang="0">
                  <a:pos x="88" y="135"/>
                </a:cxn>
                <a:cxn ang="0">
                  <a:pos x="136" y="185"/>
                </a:cxn>
                <a:cxn ang="0">
                  <a:pos x="153" y="221"/>
                </a:cxn>
                <a:cxn ang="0">
                  <a:pos x="130" y="246"/>
                </a:cxn>
                <a:cxn ang="0">
                  <a:pos x="57" y="225"/>
                </a:cxn>
                <a:cxn ang="0">
                  <a:pos x="6" y="158"/>
                </a:cxn>
                <a:cxn ang="0">
                  <a:pos x="10" y="73"/>
                </a:cxn>
                <a:cxn ang="0">
                  <a:pos x="122" y="0"/>
                </a:cxn>
                <a:cxn ang="0">
                  <a:pos x="132" y="31"/>
                </a:cxn>
                <a:cxn ang="0">
                  <a:pos x="73" y="33"/>
                </a:cxn>
                <a:cxn ang="0">
                  <a:pos x="38" y="137"/>
                </a:cxn>
                <a:cxn ang="0">
                  <a:pos x="101" y="206"/>
                </a:cxn>
                <a:cxn ang="0">
                  <a:pos x="147" y="195"/>
                </a:cxn>
                <a:cxn ang="0">
                  <a:pos x="99" y="172"/>
                </a:cxn>
                <a:cxn ang="0">
                  <a:pos x="80" y="107"/>
                </a:cxn>
                <a:cxn ang="0">
                  <a:pos x="126" y="38"/>
                </a:cxn>
                <a:cxn ang="0">
                  <a:pos x="40" y="44"/>
                </a:cxn>
                <a:cxn ang="0">
                  <a:pos x="52" y="36"/>
                </a:cxn>
                <a:cxn ang="0">
                  <a:pos x="31" y="57"/>
                </a:cxn>
                <a:cxn ang="0">
                  <a:pos x="21" y="73"/>
                </a:cxn>
                <a:cxn ang="0">
                  <a:pos x="44" y="61"/>
                </a:cxn>
                <a:cxn ang="0">
                  <a:pos x="21" y="73"/>
                </a:cxn>
                <a:cxn ang="0">
                  <a:pos x="38" y="74"/>
                </a:cxn>
                <a:cxn ang="0">
                  <a:pos x="19" y="84"/>
                </a:cxn>
                <a:cxn ang="0">
                  <a:pos x="23" y="86"/>
                </a:cxn>
                <a:cxn ang="0">
                  <a:pos x="14" y="97"/>
                </a:cxn>
                <a:cxn ang="0">
                  <a:pos x="17" y="109"/>
                </a:cxn>
                <a:cxn ang="0">
                  <a:pos x="12" y="111"/>
                </a:cxn>
                <a:cxn ang="0">
                  <a:pos x="29" y="109"/>
                </a:cxn>
                <a:cxn ang="0">
                  <a:pos x="29" y="124"/>
                </a:cxn>
                <a:cxn ang="0">
                  <a:pos x="19" y="137"/>
                </a:cxn>
                <a:cxn ang="0">
                  <a:pos x="29" y="124"/>
                </a:cxn>
                <a:cxn ang="0">
                  <a:pos x="33" y="147"/>
                </a:cxn>
                <a:cxn ang="0">
                  <a:pos x="19" y="166"/>
                </a:cxn>
                <a:cxn ang="0">
                  <a:pos x="35" y="143"/>
                </a:cxn>
                <a:cxn ang="0">
                  <a:pos x="12" y="154"/>
                </a:cxn>
                <a:cxn ang="0">
                  <a:pos x="35" y="170"/>
                </a:cxn>
                <a:cxn ang="0">
                  <a:pos x="29" y="187"/>
                </a:cxn>
                <a:cxn ang="0">
                  <a:pos x="46" y="168"/>
                </a:cxn>
                <a:cxn ang="0">
                  <a:pos x="36" y="196"/>
                </a:cxn>
                <a:cxn ang="0">
                  <a:pos x="54" y="179"/>
                </a:cxn>
                <a:cxn ang="0">
                  <a:pos x="25" y="183"/>
                </a:cxn>
                <a:cxn ang="0">
                  <a:pos x="23" y="185"/>
                </a:cxn>
                <a:cxn ang="0">
                  <a:pos x="65" y="193"/>
                </a:cxn>
                <a:cxn ang="0">
                  <a:pos x="76" y="204"/>
                </a:cxn>
                <a:cxn ang="0">
                  <a:pos x="57" y="212"/>
                </a:cxn>
                <a:cxn ang="0">
                  <a:pos x="67" y="223"/>
                </a:cxn>
                <a:cxn ang="0">
                  <a:pos x="80" y="208"/>
                </a:cxn>
                <a:cxn ang="0">
                  <a:pos x="97" y="223"/>
                </a:cxn>
                <a:cxn ang="0">
                  <a:pos x="86" y="223"/>
                </a:cxn>
                <a:cxn ang="0">
                  <a:pos x="61" y="219"/>
                </a:cxn>
                <a:cxn ang="0">
                  <a:pos x="115" y="223"/>
                </a:cxn>
                <a:cxn ang="0">
                  <a:pos x="116" y="233"/>
                </a:cxn>
                <a:cxn ang="0">
                  <a:pos x="116" y="233"/>
                </a:cxn>
                <a:cxn ang="0">
                  <a:pos x="78" y="227"/>
                </a:cxn>
                <a:cxn ang="0">
                  <a:pos x="136" y="229"/>
                </a:cxn>
                <a:cxn ang="0">
                  <a:pos x="136" y="229"/>
                </a:cxn>
                <a:cxn ang="0">
                  <a:pos x="99" y="236"/>
                </a:cxn>
                <a:cxn ang="0">
                  <a:pos x="84" y="236"/>
                </a:cxn>
                <a:cxn ang="0">
                  <a:pos x="116" y="238"/>
                </a:cxn>
              </a:cxnLst>
              <a:rect l="0" t="0" r="r" b="b"/>
              <a:pathLst>
                <a:path w="153" h="246">
                  <a:moveTo>
                    <a:pt x="130" y="42"/>
                  </a:moveTo>
                  <a:lnTo>
                    <a:pt x="130" y="42"/>
                  </a:lnTo>
                  <a:lnTo>
                    <a:pt x="128" y="46"/>
                  </a:lnTo>
                  <a:lnTo>
                    <a:pt x="124" y="48"/>
                  </a:lnTo>
                  <a:lnTo>
                    <a:pt x="115" y="53"/>
                  </a:lnTo>
                  <a:lnTo>
                    <a:pt x="115" y="53"/>
                  </a:lnTo>
                  <a:lnTo>
                    <a:pt x="109" y="57"/>
                  </a:lnTo>
                  <a:lnTo>
                    <a:pt x="103" y="65"/>
                  </a:lnTo>
                  <a:lnTo>
                    <a:pt x="94" y="84"/>
                  </a:lnTo>
                  <a:lnTo>
                    <a:pt x="88" y="103"/>
                  </a:lnTo>
                  <a:lnTo>
                    <a:pt x="86" y="114"/>
                  </a:lnTo>
                  <a:lnTo>
                    <a:pt x="86" y="124"/>
                  </a:lnTo>
                  <a:lnTo>
                    <a:pt x="86" y="124"/>
                  </a:lnTo>
                  <a:lnTo>
                    <a:pt x="88" y="135"/>
                  </a:lnTo>
                  <a:lnTo>
                    <a:pt x="92" y="147"/>
                  </a:lnTo>
                  <a:lnTo>
                    <a:pt x="97" y="154"/>
                  </a:lnTo>
                  <a:lnTo>
                    <a:pt x="101" y="162"/>
                  </a:lnTo>
                  <a:lnTo>
                    <a:pt x="113" y="172"/>
                  </a:lnTo>
                  <a:lnTo>
                    <a:pt x="120" y="177"/>
                  </a:lnTo>
                  <a:lnTo>
                    <a:pt x="120" y="177"/>
                  </a:lnTo>
                  <a:lnTo>
                    <a:pt x="136" y="185"/>
                  </a:lnTo>
                  <a:lnTo>
                    <a:pt x="151" y="189"/>
                  </a:lnTo>
                  <a:lnTo>
                    <a:pt x="151" y="189"/>
                  </a:lnTo>
                  <a:lnTo>
                    <a:pt x="151" y="198"/>
                  </a:lnTo>
                  <a:lnTo>
                    <a:pt x="153" y="206"/>
                  </a:lnTo>
                  <a:lnTo>
                    <a:pt x="153" y="214"/>
                  </a:lnTo>
                  <a:lnTo>
                    <a:pt x="153" y="221"/>
                  </a:lnTo>
                  <a:lnTo>
                    <a:pt x="153" y="221"/>
                  </a:lnTo>
                  <a:lnTo>
                    <a:pt x="151" y="225"/>
                  </a:lnTo>
                  <a:lnTo>
                    <a:pt x="147" y="229"/>
                  </a:lnTo>
                  <a:lnTo>
                    <a:pt x="141" y="235"/>
                  </a:lnTo>
                  <a:lnTo>
                    <a:pt x="141" y="235"/>
                  </a:lnTo>
                  <a:lnTo>
                    <a:pt x="136" y="240"/>
                  </a:lnTo>
                  <a:lnTo>
                    <a:pt x="130" y="246"/>
                  </a:lnTo>
                  <a:lnTo>
                    <a:pt x="130" y="246"/>
                  </a:lnTo>
                  <a:lnTo>
                    <a:pt x="116" y="246"/>
                  </a:lnTo>
                  <a:lnTo>
                    <a:pt x="101" y="246"/>
                  </a:lnTo>
                  <a:lnTo>
                    <a:pt x="101" y="246"/>
                  </a:lnTo>
                  <a:lnTo>
                    <a:pt x="90" y="244"/>
                  </a:lnTo>
                  <a:lnTo>
                    <a:pt x="76" y="238"/>
                  </a:lnTo>
                  <a:lnTo>
                    <a:pt x="67" y="233"/>
                  </a:lnTo>
                  <a:lnTo>
                    <a:pt x="57" y="225"/>
                  </a:lnTo>
                  <a:lnTo>
                    <a:pt x="57" y="225"/>
                  </a:lnTo>
                  <a:lnTo>
                    <a:pt x="38" y="210"/>
                  </a:lnTo>
                  <a:lnTo>
                    <a:pt x="23" y="193"/>
                  </a:lnTo>
                  <a:lnTo>
                    <a:pt x="23" y="193"/>
                  </a:lnTo>
                  <a:lnTo>
                    <a:pt x="15" y="183"/>
                  </a:lnTo>
                  <a:lnTo>
                    <a:pt x="10" y="172"/>
                  </a:lnTo>
                  <a:lnTo>
                    <a:pt x="6" y="158"/>
                  </a:lnTo>
                  <a:lnTo>
                    <a:pt x="2" y="145"/>
                  </a:lnTo>
                  <a:lnTo>
                    <a:pt x="2" y="130"/>
                  </a:lnTo>
                  <a:lnTo>
                    <a:pt x="0" y="116"/>
                  </a:lnTo>
                  <a:lnTo>
                    <a:pt x="2" y="103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10" y="73"/>
                  </a:lnTo>
                  <a:lnTo>
                    <a:pt x="17" y="59"/>
                  </a:lnTo>
                  <a:lnTo>
                    <a:pt x="29" y="46"/>
                  </a:lnTo>
                  <a:lnTo>
                    <a:pt x="40" y="36"/>
                  </a:lnTo>
                  <a:lnTo>
                    <a:pt x="40" y="36"/>
                  </a:lnTo>
                  <a:lnTo>
                    <a:pt x="57" y="27"/>
                  </a:lnTo>
                  <a:lnTo>
                    <a:pt x="78" y="17"/>
                  </a:lnTo>
                  <a:lnTo>
                    <a:pt x="122" y="0"/>
                  </a:lnTo>
                  <a:lnTo>
                    <a:pt x="122" y="0"/>
                  </a:lnTo>
                  <a:lnTo>
                    <a:pt x="124" y="0"/>
                  </a:lnTo>
                  <a:lnTo>
                    <a:pt x="128" y="0"/>
                  </a:lnTo>
                  <a:lnTo>
                    <a:pt x="130" y="4"/>
                  </a:lnTo>
                  <a:lnTo>
                    <a:pt x="130" y="19"/>
                  </a:lnTo>
                  <a:lnTo>
                    <a:pt x="130" y="19"/>
                  </a:lnTo>
                  <a:lnTo>
                    <a:pt x="132" y="31"/>
                  </a:lnTo>
                  <a:lnTo>
                    <a:pt x="130" y="42"/>
                  </a:lnTo>
                  <a:lnTo>
                    <a:pt x="130" y="42"/>
                  </a:lnTo>
                  <a:close/>
                  <a:moveTo>
                    <a:pt x="97" y="13"/>
                  </a:moveTo>
                  <a:lnTo>
                    <a:pt x="97" y="13"/>
                  </a:lnTo>
                  <a:lnTo>
                    <a:pt x="86" y="21"/>
                  </a:lnTo>
                  <a:lnTo>
                    <a:pt x="73" y="33"/>
                  </a:lnTo>
                  <a:lnTo>
                    <a:pt x="73" y="33"/>
                  </a:lnTo>
                  <a:lnTo>
                    <a:pt x="59" y="46"/>
                  </a:lnTo>
                  <a:lnTo>
                    <a:pt x="50" y="65"/>
                  </a:lnTo>
                  <a:lnTo>
                    <a:pt x="42" y="84"/>
                  </a:lnTo>
                  <a:lnTo>
                    <a:pt x="38" y="105"/>
                  </a:lnTo>
                  <a:lnTo>
                    <a:pt x="38" y="105"/>
                  </a:lnTo>
                  <a:lnTo>
                    <a:pt x="36" y="122"/>
                  </a:lnTo>
                  <a:lnTo>
                    <a:pt x="38" y="137"/>
                  </a:lnTo>
                  <a:lnTo>
                    <a:pt x="44" y="149"/>
                  </a:lnTo>
                  <a:lnTo>
                    <a:pt x="50" y="162"/>
                  </a:lnTo>
                  <a:lnTo>
                    <a:pt x="50" y="162"/>
                  </a:lnTo>
                  <a:lnTo>
                    <a:pt x="59" y="175"/>
                  </a:lnTo>
                  <a:lnTo>
                    <a:pt x="71" y="189"/>
                  </a:lnTo>
                  <a:lnTo>
                    <a:pt x="84" y="198"/>
                  </a:lnTo>
                  <a:lnTo>
                    <a:pt x="101" y="206"/>
                  </a:lnTo>
                  <a:lnTo>
                    <a:pt x="101" y="206"/>
                  </a:lnTo>
                  <a:lnTo>
                    <a:pt x="120" y="212"/>
                  </a:lnTo>
                  <a:lnTo>
                    <a:pt x="143" y="219"/>
                  </a:lnTo>
                  <a:lnTo>
                    <a:pt x="143" y="219"/>
                  </a:lnTo>
                  <a:lnTo>
                    <a:pt x="145" y="214"/>
                  </a:lnTo>
                  <a:lnTo>
                    <a:pt x="147" y="208"/>
                  </a:lnTo>
                  <a:lnTo>
                    <a:pt x="147" y="195"/>
                  </a:lnTo>
                  <a:lnTo>
                    <a:pt x="147" y="195"/>
                  </a:lnTo>
                  <a:lnTo>
                    <a:pt x="132" y="189"/>
                  </a:lnTo>
                  <a:lnTo>
                    <a:pt x="124" y="187"/>
                  </a:lnTo>
                  <a:lnTo>
                    <a:pt x="116" y="183"/>
                  </a:lnTo>
                  <a:lnTo>
                    <a:pt x="116" y="183"/>
                  </a:lnTo>
                  <a:lnTo>
                    <a:pt x="109" y="179"/>
                  </a:lnTo>
                  <a:lnTo>
                    <a:pt x="99" y="172"/>
                  </a:lnTo>
                  <a:lnTo>
                    <a:pt x="94" y="164"/>
                  </a:lnTo>
                  <a:lnTo>
                    <a:pt x="88" y="156"/>
                  </a:lnTo>
                  <a:lnTo>
                    <a:pt x="84" y="147"/>
                  </a:lnTo>
                  <a:lnTo>
                    <a:pt x="80" y="135"/>
                  </a:lnTo>
                  <a:lnTo>
                    <a:pt x="80" y="135"/>
                  </a:lnTo>
                  <a:lnTo>
                    <a:pt x="78" y="120"/>
                  </a:lnTo>
                  <a:lnTo>
                    <a:pt x="80" y="107"/>
                  </a:lnTo>
                  <a:lnTo>
                    <a:pt x="82" y="95"/>
                  </a:lnTo>
                  <a:lnTo>
                    <a:pt x="86" y="82"/>
                  </a:lnTo>
                  <a:lnTo>
                    <a:pt x="86" y="82"/>
                  </a:lnTo>
                  <a:lnTo>
                    <a:pt x="94" y="67"/>
                  </a:lnTo>
                  <a:lnTo>
                    <a:pt x="103" y="55"/>
                  </a:lnTo>
                  <a:lnTo>
                    <a:pt x="115" y="46"/>
                  </a:lnTo>
                  <a:lnTo>
                    <a:pt x="126" y="38"/>
                  </a:lnTo>
                  <a:lnTo>
                    <a:pt x="126" y="38"/>
                  </a:lnTo>
                  <a:lnTo>
                    <a:pt x="124" y="21"/>
                  </a:lnTo>
                  <a:lnTo>
                    <a:pt x="122" y="6"/>
                  </a:lnTo>
                  <a:lnTo>
                    <a:pt x="122" y="6"/>
                  </a:lnTo>
                  <a:lnTo>
                    <a:pt x="97" y="13"/>
                  </a:lnTo>
                  <a:lnTo>
                    <a:pt x="97" y="13"/>
                  </a:lnTo>
                  <a:close/>
                  <a:moveTo>
                    <a:pt x="40" y="44"/>
                  </a:moveTo>
                  <a:lnTo>
                    <a:pt x="40" y="44"/>
                  </a:lnTo>
                  <a:lnTo>
                    <a:pt x="48" y="42"/>
                  </a:lnTo>
                  <a:lnTo>
                    <a:pt x="57" y="40"/>
                  </a:lnTo>
                  <a:lnTo>
                    <a:pt x="63" y="34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52" y="36"/>
                  </a:lnTo>
                  <a:lnTo>
                    <a:pt x="46" y="40"/>
                  </a:lnTo>
                  <a:lnTo>
                    <a:pt x="40" y="44"/>
                  </a:lnTo>
                  <a:lnTo>
                    <a:pt x="40" y="44"/>
                  </a:lnTo>
                  <a:close/>
                  <a:moveTo>
                    <a:pt x="19" y="65"/>
                  </a:moveTo>
                  <a:lnTo>
                    <a:pt x="19" y="65"/>
                  </a:lnTo>
                  <a:lnTo>
                    <a:pt x="27" y="59"/>
                  </a:lnTo>
                  <a:lnTo>
                    <a:pt x="31" y="57"/>
                  </a:lnTo>
                  <a:lnTo>
                    <a:pt x="33" y="55"/>
                  </a:lnTo>
                  <a:lnTo>
                    <a:pt x="33" y="55"/>
                  </a:lnTo>
                  <a:lnTo>
                    <a:pt x="25" y="57"/>
                  </a:lnTo>
                  <a:lnTo>
                    <a:pt x="21" y="61"/>
                  </a:lnTo>
                  <a:lnTo>
                    <a:pt x="19" y="65"/>
                  </a:lnTo>
                  <a:lnTo>
                    <a:pt x="19" y="65"/>
                  </a:lnTo>
                  <a:close/>
                  <a:moveTo>
                    <a:pt x="21" y="73"/>
                  </a:moveTo>
                  <a:lnTo>
                    <a:pt x="21" y="73"/>
                  </a:lnTo>
                  <a:lnTo>
                    <a:pt x="27" y="71"/>
                  </a:lnTo>
                  <a:lnTo>
                    <a:pt x="31" y="67"/>
                  </a:lnTo>
                  <a:lnTo>
                    <a:pt x="36" y="65"/>
                  </a:lnTo>
                  <a:lnTo>
                    <a:pt x="42" y="65"/>
                  </a:lnTo>
                  <a:lnTo>
                    <a:pt x="42" y="65"/>
                  </a:lnTo>
                  <a:lnTo>
                    <a:pt x="44" y="61"/>
                  </a:lnTo>
                  <a:lnTo>
                    <a:pt x="46" y="55"/>
                  </a:lnTo>
                  <a:lnTo>
                    <a:pt x="46" y="55"/>
                  </a:lnTo>
                  <a:lnTo>
                    <a:pt x="38" y="57"/>
                  </a:lnTo>
                  <a:lnTo>
                    <a:pt x="33" y="61"/>
                  </a:lnTo>
                  <a:lnTo>
                    <a:pt x="25" y="67"/>
                  </a:lnTo>
                  <a:lnTo>
                    <a:pt x="21" y="73"/>
                  </a:lnTo>
                  <a:lnTo>
                    <a:pt x="21" y="73"/>
                  </a:lnTo>
                  <a:close/>
                  <a:moveTo>
                    <a:pt x="29" y="84"/>
                  </a:moveTo>
                  <a:lnTo>
                    <a:pt x="29" y="84"/>
                  </a:lnTo>
                  <a:lnTo>
                    <a:pt x="33" y="84"/>
                  </a:lnTo>
                  <a:lnTo>
                    <a:pt x="36" y="82"/>
                  </a:lnTo>
                  <a:lnTo>
                    <a:pt x="36" y="78"/>
                  </a:lnTo>
                  <a:lnTo>
                    <a:pt x="38" y="74"/>
                  </a:lnTo>
                  <a:lnTo>
                    <a:pt x="38" y="74"/>
                  </a:lnTo>
                  <a:lnTo>
                    <a:pt x="31" y="78"/>
                  </a:lnTo>
                  <a:lnTo>
                    <a:pt x="29" y="84"/>
                  </a:lnTo>
                  <a:lnTo>
                    <a:pt x="29" y="84"/>
                  </a:lnTo>
                  <a:close/>
                  <a:moveTo>
                    <a:pt x="25" y="82"/>
                  </a:moveTo>
                  <a:lnTo>
                    <a:pt x="25" y="82"/>
                  </a:lnTo>
                  <a:lnTo>
                    <a:pt x="21" y="82"/>
                  </a:lnTo>
                  <a:lnTo>
                    <a:pt x="19" y="84"/>
                  </a:lnTo>
                  <a:lnTo>
                    <a:pt x="15" y="90"/>
                  </a:lnTo>
                  <a:lnTo>
                    <a:pt x="15" y="90"/>
                  </a:lnTo>
                  <a:lnTo>
                    <a:pt x="21" y="88"/>
                  </a:lnTo>
                  <a:lnTo>
                    <a:pt x="23" y="86"/>
                  </a:lnTo>
                  <a:lnTo>
                    <a:pt x="25" y="86"/>
                  </a:lnTo>
                  <a:lnTo>
                    <a:pt x="25" y="86"/>
                  </a:lnTo>
                  <a:lnTo>
                    <a:pt x="23" y="86"/>
                  </a:lnTo>
                  <a:lnTo>
                    <a:pt x="23" y="84"/>
                  </a:lnTo>
                  <a:lnTo>
                    <a:pt x="25" y="82"/>
                  </a:lnTo>
                  <a:lnTo>
                    <a:pt x="25" y="82"/>
                  </a:lnTo>
                  <a:close/>
                  <a:moveTo>
                    <a:pt x="8" y="107"/>
                  </a:moveTo>
                  <a:lnTo>
                    <a:pt x="8" y="107"/>
                  </a:lnTo>
                  <a:lnTo>
                    <a:pt x="14" y="97"/>
                  </a:lnTo>
                  <a:lnTo>
                    <a:pt x="14" y="97"/>
                  </a:lnTo>
                  <a:lnTo>
                    <a:pt x="10" y="101"/>
                  </a:lnTo>
                  <a:lnTo>
                    <a:pt x="8" y="103"/>
                  </a:lnTo>
                  <a:lnTo>
                    <a:pt x="8" y="107"/>
                  </a:lnTo>
                  <a:lnTo>
                    <a:pt x="8" y="107"/>
                  </a:lnTo>
                  <a:close/>
                  <a:moveTo>
                    <a:pt x="12" y="111"/>
                  </a:moveTo>
                  <a:lnTo>
                    <a:pt x="12" y="111"/>
                  </a:lnTo>
                  <a:lnTo>
                    <a:pt x="17" y="109"/>
                  </a:lnTo>
                  <a:lnTo>
                    <a:pt x="21" y="107"/>
                  </a:lnTo>
                  <a:lnTo>
                    <a:pt x="21" y="105"/>
                  </a:lnTo>
                  <a:lnTo>
                    <a:pt x="21" y="105"/>
                  </a:lnTo>
                  <a:lnTo>
                    <a:pt x="19" y="105"/>
                  </a:lnTo>
                  <a:lnTo>
                    <a:pt x="15" y="105"/>
                  </a:lnTo>
                  <a:lnTo>
                    <a:pt x="14" y="107"/>
                  </a:lnTo>
                  <a:lnTo>
                    <a:pt x="12" y="111"/>
                  </a:lnTo>
                  <a:lnTo>
                    <a:pt x="12" y="111"/>
                  </a:lnTo>
                  <a:close/>
                  <a:moveTo>
                    <a:pt x="10" y="130"/>
                  </a:moveTo>
                  <a:lnTo>
                    <a:pt x="10" y="130"/>
                  </a:lnTo>
                  <a:lnTo>
                    <a:pt x="23" y="122"/>
                  </a:lnTo>
                  <a:lnTo>
                    <a:pt x="29" y="116"/>
                  </a:lnTo>
                  <a:lnTo>
                    <a:pt x="31" y="113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3" y="114"/>
                  </a:lnTo>
                  <a:lnTo>
                    <a:pt x="17" y="118"/>
                  </a:lnTo>
                  <a:lnTo>
                    <a:pt x="12" y="122"/>
                  </a:lnTo>
                  <a:lnTo>
                    <a:pt x="10" y="130"/>
                  </a:lnTo>
                  <a:lnTo>
                    <a:pt x="10" y="130"/>
                  </a:lnTo>
                  <a:close/>
                  <a:moveTo>
                    <a:pt x="29" y="124"/>
                  </a:moveTo>
                  <a:lnTo>
                    <a:pt x="29" y="124"/>
                  </a:lnTo>
                  <a:lnTo>
                    <a:pt x="25" y="128"/>
                  </a:lnTo>
                  <a:lnTo>
                    <a:pt x="21" y="130"/>
                  </a:lnTo>
                  <a:lnTo>
                    <a:pt x="17" y="134"/>
                  </a:lnTo>
                  <a:lnTo>
                    <a:pt x="15" y="139"/>
                  </a:lnTo>
                  <a:lnTo>
                    <a:pt x="15" y="139"/>
                  </a:lnTo>
                  <a:lnTo>
                    <a:pt x="19" y="137"/>
                  </a:lnTo>
                  <a:lnTo>
                    <a:pt x="23" y="135"/>
                  </a:lnTo>
                  <a:lnTo>
                    <a:pt x="27" y="134"/>
                  </a:lnTo>
                  <a:lnTo>
                    <a:pt x="33" y="132"/>
                  </a:lnTo>
                  <a:lnTo>
                    <a:pt x="33" y="132"/>
                  </a:lnTo>
                  <a:lnTo>
                    <a:pt x="31" y="128"/>
                  </a:lnTo>
                  <a:lnTo>
                    <a:pt x="31" y="124"/>
                  </a:lnTo>
                  <a:lnTo>
                    <a:pt x="29" y="124"/>
                  </a:lnTo>
                  <a:lnTo>
                    <a:pt x="29" y="124"/>
                  </a:lnTo>
                  <a:close/>
                  <a:moveTo>
                    <a:pt x="12" y="154"/>
                  </a:moveTo>
                  <a:lnTo>
                    <a:pt x="12" y="154"/>
                  </a:lnTo>
                  <a:lnTo>
                    <a:pt x="17" y="154"/>
                  </a:lnTo>
                  <a:lnTo>
                    <a:pt x="23" y="151"/>
                  </a:lnTo>
                  <a:lnTo>
                    <a:pt x="27" y="147"/>
                  </a:lnTo>
                  <a:lnTo>
                    <a:pt x="33" y="147"/>
                  </a:lnTo>
                  <a:lnTo>
                    <a:pt x="33" y="147"/>
                  </a:lnTo>
                  <a:lnTo>
                    <a:pt x="29" y="153"/>
                  </a:lnTo>
                  <a:lnTo>
                    <a:pt x="25" y="156"/>
                  </a:lnTo>
                  <a:lnTo>
                    <a:pt x="21" y="160"/>
                  </a:lnTo>
                  <a:lnTo>
                    <a:pt x="19" y="162"/>
                  </a:lnTo>
                  <a:lnTo>
                    <a:pt x="19" y="166"/>
                  </a:lnTo>
                  <a:lnTo>
                    <a:pt x="19" y="166"/>
                  </a:lnTo>
                  <a:lnTo>
                    <a:pt x="23" y="162"/>
                  </a:lnTo>
                  <a:lnTo>
                    <a:pt x="29" y="160"/>
                  </a:lnTo>
                  <a:lnTo>
                    <a:pt x="33" y="156"/>
                  </a:lnTo>
                  <a:lnTo>
                    <a:pt x="36" y="153"/>
                  </a:lnTo>
                  <a:lnTo>
                    <a:pt x="36" y="153"/>
                  </a:lnTo>
                  <a:lnTo>
                    <a:pt x="36" y="149"/>
                  </a:lnTo>
                  <a:lnTo>
                    <a:pt x="35" y="143"/>
                  </a:lnTo>
                  <a:lnTo>
                    <a:pt x="31" y="134"/>
                  </a:lnTo>
                  <a:lnTo>
                    <a:pt x="31" y="134"/>
                  </a:lnTo>
                  <a:lnTo>
                    <a:pt x="27" y="139"/>
                  </a:lnTo>
                  <a:lnTo>
                    <a:pt x="21" y="145"/>
                  </a:lnTo>
                  <a:lnTo>
                    <a:pt x="15" y="149"/>
                  </a:lnTo>
                  <a:lnTo>
                    <a:pt x="12" y="154"/>
                  </a:lnTo>
                  <a:lnTo>
                    <a:pt x="12" y="154"/>
                  </a:lnTo>
                  <a:close/>
                  <a:moveTo>
                    <a:pt x="38" y="158"/>
                  </a:moveTo>
                  <a:lnTo>
                    <a:pt x="38" y="158"/>
                  </a:lnTo>
                  <a:lnTo>
                    <a:pt x="31" y="166"/>
                  </a:lnTo>
                  <a:lnTo>
                    <a:pt x="27" y="170"/>
                  </a:lnTo>
                  <a:lnTo>
                    <a:pt x="25" y="174"/>
                  </a:lnTo>
                  <a:lnTo>
                    <a:pt x="25" y="174"/>
                  </a:lnTo>
                  <a:lnTo>
                    <a:pt x="35" y="170"/>
                  </a:lnTo>
                  <a:lnTo>
                    <a:pt x="40" y="166"/>
                  </a:lnTo>
                  <a:lnTo>
                    <a:pt x="42" y="160"/>
                  </a:lnTo>
                  <a:lnTo>
                    <a:pt x="42" y="160"/>
                  </a:lnTo>
                  <a:lnTo>
                    <a:pt x="40" y="158"/>
                  </a:lnTo>
                  <a:lnTo>
                    <a:pt x="38" y="158"/>
                  </a:lnTo>
                  <a:lnTo>
                    <a:pt x="38" y="158"/>
                  </a:lnTo>
                  <a:close/>
                  <a:moveTo>
                    <a:pt x="29" y="187"/>
                  </a:moveTo>
                  <a:lnTo>
                    <a:pt x="29" y="187"/>
                  </a:lnTo>
                  <a:lnTo>
                    <a:pt x="36" y="183"/>
                  </a:lnTo>
                  <a:lnTo>
                    <a:pt x="44" y="179"/>
                  </a:lnTo>
                  <a:lnTo>
                    <a:pt x="46" y="177"/>
                  </a:lnTo>
                  <a:lnTo>
                    <a:pt x="48" y="174"/>
                  </a:lnTo>
                  <a:lnTo>
                    <a:pt x="48" y="172"/>
                  </a:lnTo>
                  <a:lnTo>
                    <a:pt x="46" y="168"/>
                  </a:lnTo>
                  <a:lnTo>
                    <a:pt x="46" y="168"/>
                  </a:lnTo>
                  <a:lnTo>
                    <a:pt x="36" y="175"/>
                  </a:lnTo>
                  <a:lnTo>
                    <a:pt x="31" y="179"/>
                  </a:lnTo>
                  <a:lnTo>
                    <a:pt x="29" y="187"/>
                  </a:lnTo>
                  <a:lnTo>
                    <a:pt x="29" y="187"/>
                  </a:lnTo>
                  <a:close/>
                  <a:moveTo>
                    <a:pt x="36" y="196"/>
                  </a:moveTo>
                  <a:lnTo>
                    <a:pt x="36" y="196"/>
                  </a:lnTo>
                  <a:lnTo>
                    <a:pt x="48" y="193"/>
                  </a:lnTo>
                  <a:lnTo>
                    <a:pt x="57" y="187"/>
                  </a:lnTo>
                  <a:lnTo>
                    <a:pt x="57" y="187"/>
                  </a:lnTo>
                  <a:lnTo>
                    <a:pt x="55" y="181"/>
                  </a:lnTo>
                  <a:lnTo>
                    <a:pt x="55" y="181"/>
                  </a:lnTo>
                  <a:lnTo>
                    <a:pt x="54" y="179"/>
                  </a:lnTo>
                  <a:lnTo>
                    <a:pt x="54" y="179"/>
                  </a:lnTo>
                  <a:lnTo>
                    <a:pt x="44" y="187"/>
                  </a:lnTo>
                  <a:lnTo>
                    <a:pt x="38" y="191"/>
                  </a:lnTo>
                  <a:lnTo>
                    <a:pt x="36" y="196"/>
                  </a:lnTo>
                  <a:lnTo>
                    <a:pt x="36" y="196"/>
                  </a:lnTo>
                  <a:close/>
                  <a:moveTo>
                    <a:pt x="23" y="185"/>
                  </a:moveTo>
                  <a:lnTo>
                    <a:pt x="23" y="185"/>
                  </a:lnTo>
                  <a:lnTo>
                    <a:pt x="25" y="183"/>
                  </a:lnTo>
                  <a:lnTo>
                    <a:pt x="25" y="181"/>
                  </a:lnTo>
                  <a:lnTo>
                    <a:pt x="25" y="181"/>
                  </a:lnTo>
                  <a:lnTo>
                    <a:pt x="23" y="181"/>
                  </a:lnTo>
                  <a:lnTo>
                    <a:pt x="23" y="183"/>
                  </a:lnTo>
                  <a:lnTo>
                    <a:pt x="23" y="185"/>
                  </a:lnTo>
                  <a:lnTo>
                    <a:pt x="23" y="185"/>
                  </a:lnTo>
                  <a:lnTo>
                    <a:pt x="23" y="185"/>
                  </a:lnTo>
                  <a:close/>
                  <a:moveTo>
                    <a:pt x="46" y="208"/>
                  </a:moveTo>
                  <a:lnTo>
                    <a:pt x="46" y="208"/>
                  </a:lnTo>
                  <a:lnTo>
                    <a:pt x="57" y="202"/>
                  </a:lnTo>
                  <a:lnTo>
                    <a:pt x="63" y="198"/>
                  </a:lnTo>
                  <a:lnTo>
                    <a:pt x="67" y="195"/>
                  </a:lnTo>
                  <a:lnTo>
                    <a:pt x="67" y="195"/>
                  </a:lnTo>
                  <a:lnTo>
                    <a:pt x="65" y="193"/>
                  </a:lnTo>
                  <a:lnTo>
                    <a:pt x="61" y="191"/>
                  </a:lnTo>
                  <a:lnTo>
                    <a:pt x="57" y="193"/>
                  </a:lnTo>
                  <a:lnTo>
                    <a:pt x="55" y="195"/>
                  </a:lnTo>
                  <a:lnTo>
                    <a:pt x="50" y="200"/>
                  </a:lnTo>
                  <a:lnTo>
                    <a:pt x="46" y="208"/>
                  </a:lnTo>
                  <a:lnTo>
                    <a:pt x="46" y="208"/>
                  </a:lnTo>
                  <a:close/>
                  <a:moveTo>
                    <a:pt x="76" y="204"/>
                  </a:moveTo>
                  <a:lnTo>
                    <a:pt x="76" y="204"/>
                  </a:lnTo>
                  <a:lnTo>
                    <a:pt x="75" y="200"/>
                  </a:lnTo>
                  <a:lnTo>
                    <a:pt x="73" y="200"/>
                  </a:lnTo>
                  <a:lnTo>
                    <a:pt x="67" y="202"/>
                  </a:lnTo>
                  <a:lnTo>
                    <a:pt x="61" y="206"/>
                  </a:lnTo>
                  <a:lnTo>
                    <a:pt x="59" y="210"/>
                  </a:lnTo>
                  <a:lnTo>
                    <a:pt x="57" y="212"/>
                  </a:lnTo>
                  <a:lnTo>
                    <a:pt x="57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6" y="204"/>
                  </a:lnTo>
                  <a:lnTo>
                    <a:pt x="76" y="204"/>
                  </a:lnTo>
                  <a:close/>
                  <a:moveTo>
                    <a:pt x="67" y="223"/>
                  </a:moveTo>
                  <a:lnTo>
                    <a:pt x="67" y="223"/>
                  </a:lnTo>
                  <a:lnTo>
                    <a:pt x="80" y="217"/>
                  </a:lnTo>
                  <a:lnTo>
                    <a:pt x="86" y="215"/>
                  </a:lnTo>
                  <a:lnTo>
                    <a:pt x="92" y="212"/>
                  </a:lnTo>
                  <a:lnTo>
                    <a:pt x="92" y="212"/>
                  </a:lnTo>
                  <a:lnTo>
                    <a:pt x="88" y="208"/>
                  </a:lnTo>
                  <a:lnTo>
                    <a:pt x="84" y="208"/>
                  </a:lnTo>
                  <a:lnTo>
                    <a:pt x="80" y="208"/>
                  </a:lnTo>
                  <a:lnTo>
                    <a:pt x="76" y="210"/>
                  </a:lnTo>
                  <a:lnTo>
                    <a:pt x="71" y="217"/>
                  </a:lnTo>
                  <a:lnTo>
                    <a:pt x="67" y="223"/>
                  </a:lnTo>
                  <a:lnTo>
                    <a:pt x="67" y="223"/>
                  </a:lnTo>
                  <a:close/>
                  <a:moveTo>
                    <a:pt x="84" y="229"/>
                  </a:moveTo>
                  <a:lnTo>
                    <a:pt x="84" y="229"/>
                  </a:lnTo>
                  <a:lnTo>
                    <a:pt x="97" y="223"/>
                  </a:lnTo>
                  <a:lnTo>
                    <a:pt x="103" y="221"/>
                  </a:lnTo>
                  <a:lnTo>
                    <a:pt x="109" y="217"/>
                  </a:lnTo>
                  <a:lnTo>
                    <a:pt x="109" y="217"/>
                  </a:lnTo>
                  <a:lnTo>
                    <a:pt x="105" y="215"/>
                  </a:lnTo>
                  <a:lnTo>
                    <a:pt x="99" y="215"/>
                  </a:lnTo>
                  <a:lnTo>
                    <a:pt x="92" y="217"/>
                  </a:lnTo>
                  <a:lnTo>
                    <a:pt x="86" y="223"/>
                  </a:lnTo>
                  <a:lnTo>
                    <a:pt x="84" y="229"/>
                  </a:lnTo>
                  <a:lnTo>
                    <a:pt x="84" y="229"/>
                  </a:lnTo>
                  <a:close/>
                  <a:moveTo>
                    <a:pt x="57" y="221"/>
                  </a:moveTo>
                  <a:lnTo>
                    <a:pt x="57" y="221"/>
                  </a:lnTo>
                  <a:lnTo>
                    <a:pt x="59" y="221"/>
                  </a:lnTo>
                  <a:lnTo>
                    <a:pt x="59" y="221"/>
                  </a:lnTo>
                  <a:lnTo>
                    <a:pt x="61" y="219"/>
                  </a:lnTo>
                  <a:lnTo>
                    <a:pt x="63" y="217"/>
                  </a:lnTo>
                  <a:lnTo>
                    <a:pt x="63" y="217"/>
                  </a:lnTo>
                  <a:lnTo>
                    <a:pt x="59" y="217"/>
                  </a:lnTo>
                  <a:lnTo>
                    <a:pt x="57" y="221"/>
                  </a:lnTo>
                  <a:lnTo>
                    <a:pt x="57" y="221"/>
                  </a:lnTo>
                  <a:close/>
                  <a:moveTo>
                    <a:pt x="115" y="223"/>
                  </a:moveTo>
                  <a:lnTo>
                    <a:pt x="115" y="223"/>
                  </a:lnTo>
                  <a:lnTo>
                    <a:pt x="118" y="219"/>
                  </a:lnTo>
                  <a:lnTo>
                    <a:pt x="118" y="219"/>
                  </a:lnTo>
                  <a:lnTo>
                    <a:pt x="116" y="221"/>
                  </a:lnTo>
                  <a:lnTo>
                    <a:pt x="115" y="223"/>
                  </a:lnTo>
                  <a:lnTo>
                    <a:pt x="115" y="223"/>
                  </a:lnTo>
                  <a:close/>
                  <a:moveTo>
                    <a:pt x="116" y="233"/>
                  </a:moveTo>
                  <a:lnTo>
                    <a:pt x="116" y="233"/>
                  </a:lnTo>
                  <a:lnTo>
                    <a:pt x="124" y="227"/>
                  </a:lnTo>
                  <a:lnTo>
                    <a:pt x="126" y="225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26" y="223"/>
                  </a:lnTo>
                  <a:lnTo>
                    <a:pt x="122" y="225"/>
                  </a:lnTo>
                  <a:lnTo>
                    <a:pt x="116" y="233"/>
                  </a:lnTo>
                  <a:lnTo>
                    <a:pt x="116" y="233"/>
                  </a:lnTo>
                  <a:close/>
                  <a:moveTo>
                    <a:pt x="71" y="229"/>
                  </a:moveTo>
                  <a:lnTo>
                    <a:pt x="71" y="229"/>
                  </a:lnTo>
                  <a:lnTo>
                    <a:pt x="73" y="231"/>
                  </a:lnTo>
                  <a:lnTo>
                    <a:pt x="78" y="233"/>
                  </a:lnTo>
                  <a:lnTo>
                    <a:pt x="78" y="233"/>
                  </a:lnTo>
                  <a:lnTo>
                    <a:pt x="78" y="227"/>
                  </a:lnTo>
                  <a:lnTo>
                    <a:pt x="78" y="225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5"/>
                  </a:lnTo>
                  <a:lnTo>
                    <a:pt x="71" y="229"/>
                  </a:lnTo>
                  <a:lnTo>
                    <a:pt x="71" y="229"/>
                  </a:lnTo>
                  <a:close/>
                  <a:moveTo>
                    <a:pt x="136" y="229"/>
                  </a:moveTo>
                  <a:lnTo>
                    <a:pt x="136" y="229"/>
                  </a:lnTo>
                  <a:lnTo>
                    <a:pt x="137" y="227"/>
                  </a:lnTo>
                  <a:lnTo>
                    <a:pt x="139" y="225"/>
                  </a:lnTo>
                  <a:lnTo>
                    <a:pt x="139" y="225"/>
                  </a:lnTo>
                  <a:lnTo>
                    <a:pt x="137" y="225"/>
                  </a:lnTo>
                  <a:lnTo>
                    <a:pt x="136" y="229"/>
                  </a:lnTo>
                  <a:lnTo>
                    <a:pt x="136" y="229"/>
                  </a:lnTo>
                  <a:close/>
                  <a:moveTo>
                    <a:pt x="84" y="236"/>
                  </a:moveTo>
                  <a:lnTo>
                    <a:pt x="84" y="236"/>
                  </a:lnTo>
                  <a:lnTo>
                    <a:pt x="94" y="240"/>
                  </a:lnTo>
                  <a:lnTo>
                    <a:pt x="97" y="240"/>
                  </a:lnTo>
                  <a:lnTo>
                    <a:pt x="101" y="238"/>
                  </a:lnTo>
                  <a:lnTo>
                    <a:pt x="101" y="238"/>
                  </a:lnTo>
                  <a:lnTo>
                    <a:pt x="99" y="236"/>
                  </a:lnTo>
                  <a:lnTo>
                    <a:pt x="97" y="235"/>
                  </a:lnTo>
                  <a:lnTo>
                    <a:pt x="99" y="229"/>
                  </a:lnTo>
                  <a:lnTo>
                    <a:pt x="99" y="229"/>
                  </a:lnTo>
                  <a:lnTo>
                    <a:pt x="90" y="231"/>
                  </a:lnTo>
                  <a:lnTo>
                    <a:pt x="88" y="233"/>
                  </a:lnTo>
                  <a:lnTo>
                    <a:pt x="84" y="236"/>
                  </a:lnTo>
                  <a:lnTo>
                    <a:pt x="84" y="236"/>
                  </a:lnTo>
                  <a:close/>
                  <a:moveTo>
                    <a:pt x="115" y="240"/>
                  </a:moveTo>
                  <a:lnTo>
                    <a:pt x="115" y="240"/>
                  </a:lnTo>
                  <a:lnTo>
                    <a:pt x="118" y="238"/>
                  </a:lnTo>
                  <a:lnTo>
                    <a:pt x="118" y="236"/>
                  </a:lnTo>
                  <a:lnTo>
                    <a:pt x="118" y="235"/>
                  </a:lnTo>
                  <a:lnTo>
                    <a:pt x="118" y="235"/>
                  </a:lnTo>
                  <a:lnTo>
                    <a:pt x="116" y="238"/>
                  </a:lnTo>
                  <a:lnTo>
                    <a:pt x="115" y="238"/>
                  </a:lnTo>
                  <a:lnTo>
                    <a:pt x="115" y="240"/>
                  </a:lnTo>
                  <a:lnTo>
                    <a:pt x="115" y="24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67"/>
            <p:cNvSpPr>
              <a:spLocks noEditPoints="1"/>
            </p:cNvSpPr>
            <p:nvPr/>
          </p:nvSpPr>
          <p:spPr bwMode="auto">
            <a:xfrm>
              <a:off x="5789613" y="4287838"/>
              <a:ext cx="396875" cy="174625"/>
            </a:xfrm>
            <a:custGeom>
              <a:avLst/>
              <a:gdLst/>
              <a:ahLst/>
              <a:cxnLst>
                <a:cxn ang="0">
                  <a:pos x="248" y="36"/>
                </a:cxn>
                <a:cxn ang="0">
                  <a:pos x="227" y="82"/>
                </a:cxn>
                <a:cxn ang="0">
                  <a:pos x="189" y="106"/>
                </a:cxn>
                <a:cxn ang="0">
                  <a:pos x="139" y="106"/>
                </a:cxn>
                <a:cxn ang="0">
                  <a:pos x="97" y="80"/>
                </a:cxn>
                <a:cxn ang="0">
                  <a:pos x="80" y="70"/>
                </a:cxn>
                <a:cxn ang="0">
                  <a:pos x="63" y="83"/>
                </a:cxn>
                <a:cxn ang="0">
                  <a:pos x="31" y="97"/>
                </a:cxn>
                <a:cxn ang="0">
                  <a:pos x="13" y="87"/>
                </a:cxn>
                <a:cxn ang="0">
                  <a:pos x="0" y="63"/>
                </a:cxn>
                <a:cxn ang="0">
                  <a:pos x="29" y="24"/>
                </a:cxn>
                <a:cxn ang="0">
                  <a:pos x="84" y="3"/>
                </a:cxn>
                <a:cxn ang="0">
                  <a:pos x="118" y="15"/>
                </a:cxn>
                <a:cxn ang="0">
                  <a:pos x="147" y="47"/>
                </a:cxn>
                <a:cxn ang="0">
                  <a:pos x="162" y="49"/>
                </a:cxn>
                <a:cxn ang="0">
                  <a:pos x="175" y="21"/>
                </a:cxn>
                <a:cxn ang="0">
                  <a:pos x="214" y="0"/>
                </a:cxn>
                <a:cxn ang="0">
                  <a:pos x="212" y="5"/>
                </a:cxn>
                <a:cxn ang="0">
                  <a:pos x="198" y="40"/>
                </a:cxn>
                <a:cxn ang="0">
                  <a:pos x="177" y="63"/>
                </a:cxn>
                <a:cxn ang="0">
                  <a:pos x="158" y="61"/>
                </a:cxn>
                <a:cxn ang="0">
                  <a:pos x="124" y="30"/>
                </a:cxn>
                <a:cxn ang="0">
                  <a:pos x="90" y="11"/>
                </a:cxn>
                <a:cxn ang="0">
                  <a:pos x="63" y="17"/>
                </a:cxn>
                <a:cxn ang="0">
                  <a:pos x="31" y="53"/>
                </a:cxn>
                <a:cxn ang="0">
                  <a:pos x="59" y="72"/>
                </a:cxn>
                <a:cxn ang="0">
                  <a:pos x="78" y="51"/>
                </a:cxn>
                <a:cxn ang="0">
                  <a:pos x="109" y="51"/>
                </a:cxn>
                <a:cxn ang="0">
                  <a:pos x="143" y="82"/>
                </a:cxn>
                <a:cxn ang="0">
                  <a:pos x="191" y="93"/>
                </a:cxn>
                <a:cxn ang="0">
                  <a:pos x="216" y="85"/>
                </a:cxn>
                <a:cxn ang="0">
                  <a:pos x="238" y="40"/>
                </a:cxn>
                <a:cxn ang="0">
                  <a:pos x="221" y="5"/>
                </a:cxn>
                <a:cxn ang="0">
                  <a:pos x="21" y="43"/>
                </a:cxn>
                <a:cxn ang="0">
                  <a:pos x="29" y="42"/>
                </a:cxn>
                <a:cxn ang="0">
                  <a:pos x="23" y="38"/>
                </a:cxn>
                <a:cxn ang="0">
                  <a:pos x="21" y="43"/>
                </a:cxn>
                <a:cxn ang="0">
                  <a:pos x="179" y="53"/>
                </a:cxn>
                <a:cxn ang="0">
                  <a:pos x="175" y="49"/>
                </a:cxn>
                <a:cxn ang="0">
                  <a:pos x="78" y="63"/>
                </a:cxn>
                <a:cxn ang="0">
                  <a:pos x="94" y="59"/>
                </a:cxn>
                <a:cxn ang="0">
                  <a:pos x="80" y="59"/>
                </a:cxn>
                <a:cxn ang="0">
                  <a:pos x="99" y="72"/>
                </a:cxn>
                <a:cxn ang="0">
                  <a:pos x="101" y="63"/>
                </a:cxn>
                <a:cxn ang="0">
                  <a:pos x="99" y="72"/>
                </a:cxn>
                <a:cxn ang="0">
                  <a:pos x="15" y="72"/>
                </a:cxn>
                <a:cxn ang="0">
                  <a:pos x="21" y="63"/>
                </a:cxn>
                <a:cxn ang="0">
                  <a:pos x="12" y="74"/>
                </a:cxn>
                <a:cxn ang="0">
                  <a:pos x="113" y="70"/>
                </a:cxn>
                <a:cxn ang="0">
                  <a:pos x="113" y="64"/>
                </a:cxn>
                <a:cxn ang="0">
                  <a:pos x="105" y="74"/>
                </a:cxn>
                <a:cxn ang="0">
                  <a:pos x="130" y="82"/>
                </a:cxn>
                <a:cxn ang="0">
                  <a:pos x="126" y="74"/>
                </a:cxn>
                <a:cxn ang="0">
                  <a:pos x="166" y="101"/>
                </a:cxn>
                <a:cxn ang="0">
                  <a:pos x="172" y="95"/>
                </a:cxn>
                <a:cxn ang="0">
                  <a:pos x="166" y="95"/>
                </a:cxn>
              </a:cxnLst>
              <a:rect l="0" t="0" r="r" b="b"/>
              <a:pathLst>
                <a:path w="250" h="110">
                  <a:moveTo>
                    <a:pt x="250" y="7"/>
                  </a:moveTo>
                  <a:lnTo>
                    <a:pt x="250" y="7"/>
                  </a:lnTo>
                  <a:lnTo>
                    <a:pt x="250" y="23"/>
                  </a:lnTo>
                  <a:lnTo>
                    <a:pt x="248" y="36"/>
                  </a:lnTo>
                  <a:lnTo>
                    <a:pt x="246" y="49"/>
                  </a:lnTo>
                  <a:lnTo>
                    <a:pt x="240" y="61"/>
                  </a:lnTo>
                  <a:lnTo>
                    <a:pt x="235" y="72"/>
                  </a:lnTo>
                  <a:lnTo>
                    <a:pt x="227" y="82"/>
                  </a:lnTo>
                  <a:lnTo>
                    <a:pt x="219" y="91"/>
                  </a:lnTo>
                  <a:lnTo>
                    <a:pt x="210" y="97"/>
                  </a:lnTo>
                  <a:lnTo>
                    <a:pt x="198" y="103"/>
                  </a:lnTo>
                  <a:lnTo>
                    <a:pt x="189" y="106"/>
                  </a:lnTo>
                  <a:lnTo>
                    <a:pt x="177" y="110"/>
                  </a:lnTo>
                  <a:lnTo>
                    <a:pt x="164" y="110"/>
                  </a:lnTo>
                  <a:lnTo>
                    <a:pt x="153" y="108"/>
                  </a:lnTo>
                  <a:lnTo>
                    <a:pt x="139" y="106"/>
                  </a:lnTo>
                  <a:lnTo>
                    <a:pt x="128" y="101"/>
                  </a:lnTo>
                  <a:lnTo>
                    <a:pt x="114" y="95"/>
                  </a:lnTo>
                  <a:lnTo>
                    <a:pt x="114" y="95"/>
                  </a:lnTo>
                  <a:lnTo>
                    <a:pt x="97" y="80"/>
                  </a:lnTo>
                  <a:lnTo>
                    <a:pt x="88" y="72"/>
                  </a:lnTo>
                  <a:lnTo>
                    <a:pt x="84" y="70"/>
                  </a:lnTo>
                  <a:lnTo>
                    <a:pt x="80" y="70"/>
                  </a:lnTo>
                  <a:lnTo>
                    <a:pt x="80" y="70"/>
                  </a:lnTo>
                  <a:lnTo>
                    <a:pt x="74" y="72"/>
                  </a:lnTo>
                  <a:lnTo>
                    <a:pt x="71" y="74"/>
                  </a:lnTo>
                  <a:lnTo>
                    <a:pt x="69" y="80"/>
                  </a:lnTo>
                  <a:lnTo>
                    <a:pt x="63" y="83"/>
                  </a:lnTo>
                  <a:lnTo>
                    <a:pt x="63" y="83"/>
                  </a:lnTo>
                  <a:lnTo>
                    <a:pt x="46" y="91"/>
                  </a:lnTo>
                  <a:lnTo>
                    <a:pt x="36" y="95"/>
                  </a:lnTo>
                  <a:lnTo>
                    <a:pt x="31" y="97"/>
                  </a:lnTo>
                  <a:lnTo>
                    <a:pt x="31" y="97"/>
                  </a:lnTo>
                  <a:lnTo>
                    <a:pt x="25" y="97"/>
                  </a:lnTo>
                  <a:lnTo>
                    <a:pt x="21" y="93"/>
                  </a:lnTo>
                  <a:lnTo>
                    <a:pt x="13" y="87"/>
                  </a:lnTo>
                  <a:lnTo>
                    <a:pt x="6" y="78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0" y="63"/>
                  </a:lnTo>
                  <a:lnTo>
                    <a:pt x="4" y="55"/>
                  </a:lnTo>
                  <a:lnTo>
                    <a:pt x="8" y="47"/>
                  </a:lnTo>
                  <a:lnTo>
                    <a:pt x="13" y="40"/>
                  </a:lnTo>
                  <a:lnTo>
                    <a:pt x="29" y="24"/>
                  </a:lnTo>
                  <a:lnTo>
                    <a:pt x="46" y="15"/>
                  </a:lnTo>
                  <a:lnTo>
                    <a:pt x="65" y="7"/>
                  </a:lnTo>
                  <a:lnTo>
                    <a:pt x="74" y="5"/>
                  </a:lnTo>
                  <a:lnTo>
                    <a:pt x="84" y="3"/>
                  </a:lnTo>
                  <a:lnTo>
                    <a:pt x="94" y="5"/>
                  </a:lnTo>
                  <a:lnTo>
                    <a:pt x="101" y="7"/>
                  </a:lnTo>
                  <a:lnTo>
                    <a:pt x="111" y="9"/>
                  </a:lnTo>
                  <a:lnTo>
                    <a:pt x="118" y="15"/>
                  </a:lnTo>
                  <a:lnTo>
                    <a:pt x="118" y="15"/>
                  </a:lnTo>
                  <a:lnTo>
                    <a:pt x="128" y="26"/>
                  </a:lnTo>
                  <a:lnTo>
                    <a:pt x="137" y="38"/>
                  </a:lnTo>
                  <a:lnTo>
                    <a:pt x="147" y="47"/>
                  </a:lnTo>
                  <a:lnTo>
                    <a:pt x="153" y="49"/>
                  </a:lnTo>
                  <a:lnTo>
                    <a:pt x="156" y="51"/>
                  </a:lnTo>
                  <a:lnTo>
                    <a:pt x="156" y="51"/>
                  </a:lnTo>
                  <a:lnTo>
                    <a:pt x="162" y="49"/>
                  </a:lnTo>
                  <a:lnTo>
                    <a:pt x="168" y="45"/>
                  </a:lnTo>
                  <a:lnTo>
                    <a:pt x="170" y="40"/>
                  </a:lnTo>
                  <a:lnTo>
                    <a:pt x="172" y="34"/>
                  </a:lnTo>
                  <a:lnTo>
                    <a:pt x="175" y="21"/>
                  </a:lnTo>
                  <a:lnTo>
                    <a:pt x="177" y="9"/>
                  </a:lnTo>
                  <a:lnTo>
                    <a:pt x="177" y="9"/>
                  </a:lnTo>
                  <a:lnTo>
                    <a:pt x="195" y="3"/>
                  </a:lnTo>
                  <a:lnTo>
                    <a:pt x="214" y="0"/>
                  </a:lnTo>
                  <a:lnTo>
                    <a:pt x="233" y="2"/>
                  </a:lnTo>
                  <a:lnTo>
                    <a:pt x="250" y="7"/>
                  </a:lnTo>
                  <a:lnTo>
                    <a:pt x="250" y="7"/>
                  </a:lnTo>
                  <a:close/>
                  <a:moveTo>
                    <a:pt x="212" y="5"/>
                  </a:moveTo>
                  <a:lnTo>
                    <a:pt x="212" y="5"/>
                  </a:lnTo>
                  <a:lnTo>
                    <a:pt x="208" y="13"/>
                  </a:lnTo>
                  <a:lnTo>
                    <a:pt x="204" y="21"/>
                  </a:lnTo>
                  <a:lnTo>
                    <a:pt x="198" y="40"/>
                  </a:lnTo>
                  <a:lnTo>
                    <a:pt x="196" y="47"/>
                  </a:lnTo>
                  <a:lnTo>
                    <a:pt x="191" y="53"/>
                  </a:lnTo>
                  <a:lnTo>
                    <a:pt x="185" y="59"/>
                  </a:lnTo>
                  <a:lnTo>
                    <a:pt x="177" y="63"/>
                  </a:lnTo>
                  <a:lnTo>
                    <a:pt x="177" y="63"/>
                  </a:lnTo>
                  <a:lnTo>
                    <a:pt x="172" y="63"/>
                  </a:lnTo>
                  <a:lnTo>
                    <a:pt x="164" y="63"/>
                  </a:lnTo>
                  <a:lnTo>
                    <a:pt x="158" y="61"/>
                  </a:lnTo>
                  <a:lnTo>
                    <a:pt x="153" y="57"/>
                  </a:lnTo>
                  <a:lnTo>
                    <a:pt x="143" y="49"/>
                  </a:lnTo>
                  <a:lnTo>
                    <a:pt x="134" y="40"/>
                  </a:lnTo>
                  <a:lnTo>
                    <a:pt x="124" y="30"/>
                  </a:lnTo>
                  <a:lnTo>
                    <a:pt x="114" y="21"/>
                  </a:lnTo>
                  <a:lnTo>
                    <a:pt x="103" y="13"/>
                  </a:lnTo>
                  <a:lnTo>
                    <a:pt x="97" y="11"/>
                  </a:lnTo>
                  <a:lnTo>
                    <a:pt x="90" y="11"/>
                  </a:lnTo>
                  <a:lnTo>
                    <a:pt x="90" y="11"/>
                  </a:lnTo>
                  <a:lnTo>
                    <a:pt x="80" y="11"/>
                  </a:lnTo>
                  <a:lnTo>
                    <a:pt x="71" y="13"/>
                  </a:lnTo>
                  <a:lnTo>
                    <a:pt x="63" y="17"/>
                  </a:lnTo>
                  <a:lnTo>
                    <a:pt x="55" y="23"/>
                  </a:lnTo>
                  <a:lnTo>
                    <a:pt x="44" y="36"/>
                  </a:lnTo>
                  <a:lnTo>
                    <a:pt x="31" y="53"/>
                  </a:lnTo>
                  <a:lnTo>
                    <a:pt x="31" y="53"/>
                  </a:lnTo>
                  <a:lnTo>
                    <a:pt x="36" y="59"/>
                  </a:lnTo>
                  <a:lnTo>
                    <a:pt x="42" y="64"/>
                  </a:lnTo>
                  <a:lnTo>
                    <a:pt x="50" y="68"/>
                  </a:lnTo>
                  <a:lnTo>
                    <a:pt x="59" y="72"/>
                  </a:lnTo>
                  <a:lnTo>
                    <a:pt x="59" y="72"/>
                  </a:lnTo>
                  <a:lnTo>
                    <a:pt x="67" y="61"/>
                  </a:lnTo>
                  <a:lnTo>
                    <a:pt x="73" y="55"/>
                  </a:lnTo>
                  <a:lnTo>
                    <a:pt x="78" y="51"/>
                  </a:lnTo>
                  <a:lnTo>
                    <a:pt x="78" y="51"/>
                  </a:lnTo>
                  <a:lnTo>
                    <a:pt x="90" y="47"/>
                  </a:lnTo>
                  <a:lnTo>
                    <a:pt x="99" y="49"/>
                  </a:lnTo>
                  <a:lnTo>
                    <a:pt x="109" y="51"/>
                  </a:lnTo>
                  <a:lnTo>
                    <a:pt x="116" y="57"/>
                  </a:lnTo>
                  <a:lnTo>
                    <a:pt x="130" y="70"/>
                  </a:lnTo>
                  <a:lnTo>
                    <a:pt x="135" y="76"/>
                  </a:lnTo>
                  <a:lnTo>
                    <a:pt x="143" y="82"/>
                  </a:lnTo>
                  <a:lnTo>
                    <a:pt x="143" y="82"/>
                  </a:lnTo>
                  <a:lnTo>
                    <a:pt x="156" y="87"/>
                  </a:lnTo>
                  <a:lnTo>
                    <a:pt x="174" y="91"/>
                  </a:lnTo>
                  <a:lnTo>
                    <a:pt x="191" y="93"/>
                  </a:lnTo>
                  <a:lnTo>
                    <a:pt x="198" y="91"/>
                  </a:lnTo>
                  <a:lnTo>
                    <a:pt x="208" y="89"/>
                  </a:lnTo>
                  <a:lnTo>
                    <a:pt x="208" y="89"/>
                  </a:lnTo>
                  <a:lnTo>
                    <a:pt x="216" y="85"/>
                  </a:lnTo>
                  <a:lnTo>
                    <a:pt x="223" y="80"/>
                  </a:lnTo>
                  <a:lnTo>
                    <a:pt x="229" y="70"/>
                  </a:lnTo>
                  <a:lnTo>
                    <a:pt x="233" y="61"/>
                  </a:lnTo>
                  <a:lnTo>
                    <a:pt x="238" y="40"/>
                  </a:lnTo>
                  <a:lnTo>
                    <a:pt x="242" y="11"/>
                  </a:lnTo>
                  <a:lnTo>
                    <a:pt x="242" y="11"/>
                  </a:lnTo>
                  <a:lnTo>
                    <a:pt x="229" y="7"/>
                  </a:lnTo>
                  <a:lnTo>
                    <a:pt x="221" y="5"/>
                  </a:lnTo>
                  <a:lnTo>
                    <a:pt x="212" y="5"/>
                  </a:lnTo>
                  <a:lnTo>
                    <a:pt x="212" y="5"/>
                  </a:lnTo>
                  <a:close/>
                  <a:moveTo>
                    <a:pt x="21" y="43"/>
                  </a:moveTo>
                  <a:lnTo>
                    <a:pt x="21" y="43"/>
                  </a:lnTo>
                  <a:lnTo>
                    <a:pt x="25" y="43"/>
                  </a:lnTo>
                  <a:lnTo>
                    <a:pt x="27" y="43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27" y="42"/>
                  </a:lnTo>
                  <a:lnTo>
                    <a:pt x="27" y="40"/>
                  </a:lnTo>
                  <a:lnTo>
                    <a:pt x="27" y="38"/>
                  </a:lnTo>
                  <a:lnTo>
                    <a:pt x="23" y="38"/>
                  </a:lnTo>
                  <a:lnTo>
                    <a:pt x="23" y="38"/>
                  </a:lnTo>
                  <a:lnTo>
                    <a:pt x="23" y="42"/>
                  </a:lnTo>
                  <a:lnTo>
                    <a:pt x="21" y="43"/>
                  </a:lnTo>
                  <a:lnTo>
                    <a:pt x="21" y="43"/>
                  </a:lnTo>
                  <a:close/>
                  <a:moveTo>
                    <a:pt x="175" y="53"/>
                  </a:moveTo>
                  <a:lnTo>
                    <a:pt x="175" y="53"/>
                  </a:lnTo>
                  <a:lnTo>
                    <a:pt x="179" y="53"/>
                  </a:lnTo>
                  <a:lnTo>
                    <a:pt x="179" y="53"/>
                  </a:lnTo>
                  <a:lnTo>
                    <a:pt x="179" y="47"/>
                  </a:lnTo>
                  <a:lnTo>
                    <a:pt x="177" y="45"/>
                  </a:lnTo>
                  <a:lnTo>
                    <a:pt x="177" y="45"/>
                  </a:lnTo>
                  <a:lnTo>
                    <a:pt x="175" y="49"/>
                  </a:lnTo>
                  <a:lnTo>
                    <a:pt x="175" y="53"/>
                  </a:lnTo>
                  <a:lnTo>
                    <a:pt x="175" y="53"/>
                  </a:lnTo>
                  <a:close/>
                  <a:moveTo>
                    <a:pt x="78" y="63"/>
                  </a:moveTo>
                  <a:lnTo>
                    <a:pt x="78" y="63"/>
                  </a:lnTo>
                  <a:lnTo>
                    <a:pt x="82" y="63"/>
                  </a:lnTo>
                  <a:lnTo>
                    <a:pt x="88" y="63"/>
                  </a:lnTo>
                  <a:lnTo>
                    <a:pt x="92" y="61"/>
                  </a:lnTo>
                  <a:lnTo>
                    <a:pt x="94" y="59"/>
                  </a:lnTo>
                  <a:lnTo>
                    <a:pt x="94" y="55"/>
                  </a:lnTo>
                  <a:lnTo>
                    <a:pt x="94" y="55"/>
                  </a:lnTo>
                  <a:lnTo>
                    <a:pt x="84" y="57"/>
                  </a:lnTo>
                  <a:lnTo>
                    <a:pt x="80" y="59"/>
                  </a:lnTo>
                  <a:lnTo>
                    <a:pt x="78" y="63"/>
                  </a:lnTo>
                  <a:lnTo>
                    <a:pt x="78" y="63"/>
                  </a:lnTo>
                  <a:close/>
                  <a:moveTo>
                    <a:pt x="99" y="72"/>
                  </a:moveTo>
                  <a:lnTo>
                    <a:pt x="99" y="72"/>
                  </a:lnTo>
                  <a:lnTo>
                    <a:pt x="99" y="68"/>
                  </a:lnTo>
                  <a:lnTo>
                    <a:pt x="101" y="66"/>
                  </a:lnTo>
                  <a:lnTo>
                    <a:pt x="103" y="64"/>
                  </a:lnTo>
                  <a:lnTo>
                    <a:pt x="101" y="63"/>
                  </a:lnTo>
                  <a:lnTo>
                    <a:pt x="101" y="63"/>
                  </a:lnTo>
                  <a:lnTo>
                    <a:pt x="97" y="66"/>
                  </a:lnTo>
                  <a:lnTo>
                    <a:pt x="95" y="70"/>
                  </a:lnTo>
                  <a:lnTo>
                    <a:pt x="99" y="72"/>
                  </a:lnTo>
                  <a:lnTo>
                    <a:pt x="99" y="72"/>
                  </a:lnTo>
                  <a:close/>
                  <a:moveTo>
                    <a:pt x="12" y="74"/>
                  </a:moveTo>
                  <a:lnTo>
                    <a:pt x="12" y="74"/>
                  </a:lnTo>
                  <a:lnTo>
                    <a:pt x="15" y="72"/>
                  </a:lnTo>
                  <a:lnTo>
                    <a:pt x="19" y="70"/>
                  </a:lnTo>
                  <a:lnTo>
                    <a:pt x="21" y="66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17" y="66"/>
                  </a:lnTo>
                  <a:lnTo>
                    <a:pt x="15" y="68"/>
                  </a:lnTo>
                  <a:lnTo>
                    <a:pt x="13" y="70"/>
                  </a:lnTo>
                  <a:lnTo>
                    <a:pt x="12" y="74"/>
                  </a:lnTo>
                  <a:lnTo>
                    <a:pt x="12" y="74"/>
                  </a:lnTo>
                  <a:close/>
                  <a:moveTo>
                    <a:pt x="105" y="74"/>
                  </a:moveTo>
                  <a:lnTo>
                    <a:pt x="105" y="74"/>
                  </a:lnTo>
                  <a:lnTo>
                    <a:pt x="113" y="70"/>
                  </a:lnTo>
                  <a:lnTo>
                    <a:pt x="114" y="68"/>
                  </a:lnTo>
                  <a:lnTo>
                    <a:pt x="114" y="64"/>
                  </a:lnTo>
                  <a:lnTo>
                    <a:pt x="114" y="64"/>
                  </a:lnTo>
                  <a:lnTo>
                    <a:pt x="113" y="64"/>
                  </a:lnTo>
                  <a:lnTo>
                    <a:pt x="111" y="63"/>
                  </a:lnTo>
                  <a:lnTo>
                    <a:pt x="111" y="63"/>
                  </a:lnTo>
                  <a:lnTo>
                    <a:pt x="105" y="74"/>
                  </a:lnTo>
                  <a:lnTo>
                    <a:pt x="105" y="74"/>
                  </a:lnTo>
                  <a:close/>
                  <a:moveTo>
                    <a:pt x="124" y="83"/>
                  </a:moveTo>
                  <a:lnTo>
                    <a:pt x="124" y="83"/>
                  </a:lnTo>
                  <a:lnTo>
                    <a:pt x="126" y="82"/>
                  </a:lnTo>
                  <a:lnTo>
                    <a:pt x="130" y="82"/>
                  </a:lnTo>
                  <a:lnTo>
                    <a:pt x="130" y="82"/>
                  </a:lnTo>
                  <a:lnTo>
                    <a:pt x="130" y="76"/>
                  </a:lnTo>
                  <a:lnTo>
                    <a:pt x="126" y="74"/>
                  </a:lnTo>
                  <a:lnTo>
                    <a:pt x="126" y="74"/>
                  </a:lnTo>
                  <a:lnTo>
                    <a:pt x="124" y="78"/>
                  </a:lnTo>
                  <a:lnTo>
                    <a:pt x="124" y="83"/>
                  </a:lnTo>
                  <a:lnTo>
                    <a:pt x="124" y="83"/>
                  </a:lnTo>
                  <a:close/>
                  <a:moveTo>
                    <a:pt x="166" y="101"/>
                  </a:moveTo>
                  <a:lnTo>
                    <a:pt x="166" y="101"/>
                  </a:lnTo>
                  <a:lnTo>
                    <a:pt x="168" y="101"/>
                  </a:lnTo>
                  <a:lnTo>
                    <a:pt x="170" y="99"/>
                  </a:lnTo>
                  <a:lnTo>
                    <a:pt x="172" y="95"/>
                  </a:lnTo>
                  <a:lnTo>
                    <a:pt x="172" y="95"/>
                  </a:lnTo>
                  <a:lnTo>
                    <a:pt x="170" y="95"/>
                  </a:lnTo>
                  <a:lnTo>
                    <a:pt x="166" y="95"/>
                  </a:lnTo>
                  <a:lnTo>
                    <a:pt x="166" y="95"/>
                  </a:lnTo>
                  <a:lnTo>
                    <a:pt x="166" y="101"/>
                  </a:lnTo>
                  <a:lnTo>
                    <a:pt x="166" y="10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68"/>
            <p:cNvSpPr>
              <a:spLocks noEditPoints="1"/>
            </p:cNvSpPr>
            <p:nvPr/>
          </p:nvSpPr>
          <p:spPr bwMode="auto">
            <a:xfrm>
              <a:off x="3078163" y="4157663"/>
              <a:ext cx="323850" cy="407988"/>
            </a:xfrm>
            <a:custGeom>
              <a:avLst/>
              <a:gdLst/>
              <a:ahLst/>
              <a:cxnLst>
                <a:cxn ang="0">
                  <a:pos x="199" y="135"/>
                </a:cxn>
                <a:cxn ang="0">
                  <a:pos x="176" y="110"/>
                </a:cxn>
                <a:cxn ang="0">
                  <a:pos x="138" y="131"/>
                </a:cxn>
                <a:cxn ang="0">
                  <a:pos x="136" y="84"/>
                </a:cxn>
                <a:cxn ang="0">
                  <a:pos x="145" y="30"/>
                </a:cxn>
                <a:cxn ang="0">
                  <a:pos x="80" y="0"/>
                </a:cxn>
                <a:cxn ang="0">
                  <a:pos x="19" y="53"/>
                </a:cxn>
                <a:cxn ang="0">
                  <a:pos x="27" y="118"/>
                </a:cxn>
                <a:cxn ang="0">
                  <a:pos x="4" y="215"/>
                </a:cxn>
                <a:cxn ang="0">
                  <a:pos x="40" y="253"/>
                </a:cxn>
                <a:cxn ang="0">
                  <a:pos x="122" y="246"/>
                </a:cxn>
                <a:cxn ang="0">
                  <a:pos x="180" y="223"/>
                </a:cxn>
                <a:cxn ang="0">
                  <a:pos x="193" y="177"/>
                </a:cxn>
                <a:cxn ang="0">
                  <a:pos x="33" y="44"/>
                </a:cxn>
                <a:cxn ang="0">
                  <a:pos x="31" y="40"/>
                </a:cxn>
                <a:cxn ang="0">
                  <a:pos x="29" y="76"/>
                </a:cxn>
                <a:cxn ang="0">
                  <a:pos x="21" y="61"/>
                </a:cxn>
                <a:cxn ang="0">
                  <a:pos x="33" y="59"/>
                </a:cxn>
                <a:cxn ang="0">
                  <a:pos x="27" y="171"/>
                </a:cxn>
                <a:cxn ang="0">
                  <a:pos x="31" y="173"/>
                </a:cxn>
                <a:cxn ang="0">
                  <a:pos x="29" y="139"/>
                </a:cxn>
                <a:cxn ang="0">
                  <a:pos x="35" y="127"/>
                </a:cxn>
                <a:cxn ang="0">
                  <a:pos x="48" y="240"/>
                </a:cxn>
                <a:cxn ang="0">
                  <a:pos x="58" y="242"/>
                </a:cxn>
                <a:cxn ang="0">
                  <a:pos x="159" y="198"/>
                </a:cxn>
                <a:cxn ang="0">
                  <a:pos x="107" y="242"/>
                </a:cxn>
                <a:cxn ang="0">
                  <a:pos x="42" y="209"/>
                </a:cxn>
                <a:cxn ang="0">
                  <a:pos x="56" y="137"/>
                </a:cxn>
                <a:cxn ang="0">
                  <a:pos x="58" y="91"/>
                </a:cxn>
                <a:cxn ang="0">
                  <a:pos x="42" y="42"/>
                </a:cxn>
                <a:cxn ang="0">
                  <a:pos x="86" y="3"/>
                </a:cxn>
                <a:cxn ang="0">
                  <a:pos x="132" y="21"/>
                </a:cxn>
                <a:cxn ang="0">
                  <a:pos x="119" y="97"/>
                </a:cxn>
                <a:cxn ang="0">
                  <a:pos x="151" y="150"/>
                </a:cxn>
                <a:cxn ang="0">
                  <a:pos x="191" y="135"/>
                </a:cxn>
                <a:cxn ang="0">
                  <a:pos x="178" y="171"/>
                </a:cxn>
                <a:cxn ang="0">
                  <a:pos x="193" y="200"/>
                </a:cxn>
                <a:cxn ang="0">
                  <a:pos x="60" y="112"/>
                </a:cxn>
                <a:cxn ang="0">
                  <a:pos x="115" y="74"/>
                </a:cxn>
                <a:cxn ang="0">
                  <a:pos x="117" y="26"/>
                </a:cxn>
                <a:cxn ang="0">
                  <a:pos x="71" y="44"/>
                </a:cxn>
                <a:cxn ang="0">
                  <a:pos x="90" y="84"/>
                </a:cxn>
                <a:cxn ang="0">
                  <a:pos x="111" y="42"/>
                </a:cxn>
                <a:cxn ang="0">
                  <a:pos x="100" y="28"/>
                </a:cxn>
                <a:cxn ang="0">
                  <a:pos x="100" y="32"/>
                </a:cxn>
                <a:cxn ang="0">
                  <a:pos x="100" y="72"/>
                </a:cxn>
                <a:cxn ang="0">
                  <a:pos x="75" y="53"/>
                </a:cxn>
                <a:cxn ang="0">
                  <a:pos x="103" y="44"/>
                </a:cxn>
                <a:cxn ang="0">
                  <a:pos x="96" y="135"/>
                </a:cxn>
                <a:cxn ang="0">
                  <a:pos x="61" y="181"/>
                </a:cxn>
                <a:cxn ang="0">
                  <a:pos x="84" y="223"/>
                </a:cxn>
                <a:cxn ang="0">
                  <a:pos x="136" y="188"/>
                </a:cxn>
                <a:cxn ang="0">
                  <a:pos x="105" y="154"/>
                </a:cxn>
                <a:cxn ang="0">
                  <a:pos x="103" y="150"/>
                </a:cxn>
                <a:cxn ang="0">
                  <a:pos x="79" y="213"/>
                </a:cxn>
                <a:cxn ang="0">
                  <a:pos x="84" y="146"/>
                </a:cxn>
                <a:cxn ang="0">
                  <a:pos x="107" y="181"/>
                </a:cxn>
                <a:cxn ang="0">
                  <a:pos x="84" y="217"/>
                </a:cxn>
                <a:cxn ang="0">
                  <a:pos x="111" y="171"/>
                </a:cxn>
              </a:cxnLst>
              <a:rect l="0" t="0" r="r" b="b"/>
              <a:pathLst>
                <a:path w="204" h="257">
                  <a:moveTo>
                    <a:pt x="183" y="167"/>
                  </a:moveTo>
                  <a:lnTo>
                    <a:pt x="183" y="167"/>
                  </a:lnTo>
                  <a:lnTo>
                    <a:pt x="185" y="162"/>
                  </a:lnTo>
                  <a:lnTo>
                    <a:pt x="185" y="158"/>
                  </a:lnTo>
                  <a:lnTo>
                    <a:pt x="191" y="148"/>
                  </a:lnTo>
                  <a:lnTo>
                    <a:pt x="197" y="139"/>
                  </a:lnTo>
                  <a:lnTo>
                    <a:pt x="199" y="135"/>
                  </a:lnTo>
                  <a:lnTo>
                    <a:pt x="199" y="131"/>
                  </a:lnTo>
                  <a:lnTo>
                    <a:pt x="199" y="131"/>
                  </a:lnTo>
                  <a:lnTo>
                    <a:pt x="199" y="127"/>
                  </a:lnTo>
                  <a:lnTo>
                    <a:pt x="197" y="124"/>
                  </a:lnTo>
                  <a:lnTo>
                    <a:pt x="189" y="120"/>
                  </a:lnTo>
                  <a:lnTo>
                    <a:pt x="176" y="110"/>
                  </a:lnTo>
                  <a:lnTo>
                    <a:pt x="176" y="110"/>
                  </a:lnTo>
                  <a:lnTo>
                    <a:pt x="170" y="114"/>
                  </a:lnTo>
                  <a:lnTo>
                    <a:pt x="166" y="116"/>
                  </a:lnTo>
                  <a:lnTo>
                    <a:pt x="155" y="120"/>
                  </a:lnTo>
                  <a:lnTo>
                    <a:pt x="143" y="124"/>
                  </a:lnTo>
                  <a:lnTo>
                    <a:pt x="140" y="127"/>
                  </a:lnTo>
                  <a:lnTo>
                    <a:pt x="138" y="131"/>
                  </a:lnTo>
                  <a:lnTo>
                    <a:pt x="138" y="131"/>
                  </a:lnTo>
                  <a:lnTo>
                    <a:pt x="128" y="120"/>
                  </a:lnTo>
                  <a:lnTo>
                    <a:pt x="122" y="114"/>
                  </a:lnTo>
                  <a:lnTo>
                    <a:pt x="122" y="106"/>
                  </a:lnTo>
                  <a:lnTo>
                    <a:pt x="122" y="106"/>
                  </a:lnTo>
                  <a:lnTo>
                    <a:pt x="124" y="101"/>
                  </a:lnTo>
                  <a:lnTo>
                    <a:pt x="128" y="95"/>
                  </a:lnTo>
                  <a:lnTo>
                    <a:pt x="136" y="84"/>
                  </a:lnTo>
                  <a:lnTo>
                    <a:pt x="136" y="84"/>
                  </a:lnTo>
                  <a:lnTo>
                    <a:pt x="141" y="72"/>
                  </a:lnTo>
                  <a:lnTo>
                    <a:pt x="145" y="59"/>
                  </a:lnTo>
                  <a:lnTo>
                    <a:pt x="147" y="45"/>
                  </a:lnTo>
                  <a:lnTo>
                    <a:pt x="147" y="38"/>
                  </a:lnTo>
                  <a:lnTo>
                    <a:pt x="145" y="30"/>
                  </a:lnTo>
                  <a:lnTo>
                    <a:pt x="145" y="30"/>
                  </a:lnTo>
                  <a:lnTo>
                    <a:pt x="141" y="23"/>
                  </a:lnTo>
                  <a:lnTo>
                    <a:pt x="138" y="17"/>
                  </a:lnTo>
                  <a:lnTo>
                    <a:pt x="132" y="11"/>
                  </a:lnTo>
                  <a:lnTo>
                    <a:pt x="126" y="7"/>
                  </a:lnTo>
                  <a:lnTo>
                    <a:pt x="113" y="2"/>
                  </a:lnTo>
                  <a:lnTo>
                    <a:pt x="96" y="0"/>
                  </a:lnTo>
                  <a:lnTo>
                    <a:pt x="80" y="0"/>
                  </a:lnTo>
                  <a:lnTo>
                    <a:pt x="63" y="3"/>
                  </a:lnTo>
                  <a:lnTo>
                    <a:pt x="50" y="11"/>
                  </a:lnTo>
                  <a:lnTo>
                    <a:pt x="37" y="21"/>
                  </a:lnTo>
                  <a:lnTo>
                    <a:pt x="37" y="21"/>
                  </a:lnTo>
                  <a:lnTo>
                    <a:pt x="29" y="30"/>
                  </a:lnTo>
                  <a:lnTo>
                    <a:pt x="23" y="42"/>
                  </a:lnTo>
                  <a:lnTo>
                    <a:pt x="19" y="53"/>
                  </a:lnTo>
                  <a:lnTo>
                    <a:pt x="18" y="64"/>
                  </a:lnTo>
                  <a:lnTo>
                    <a:pt x="18" y="78"/>
                  </a:lnTo>
                  <a:lnTo>
                    <a:pt x="21" y="91"/>
                  </a:lnTo>
                  <a:lnTo>
                    <a:pt x="27" y="103"/>
                  </a:lnTo>
                  <a:lnTo>
                    <a:pt x="35" y="114"/>
                  </a:lnTo>
                  <a:lnTo>
                    <a:pt x="35" y="114"/>
                  </a:lnTo>
                  <a:lnTo>
                    <a:pt x="27" y="118"/>
                  </a:lnTo>
                  <a:lnTo>
                    <a:pt x="21" y="124"/>
                  </a:lnTo>
                  <a:lnTo>
                    <a:pt x="16" y="131"/>
                  </a:lnTo>
                  <a:lnTo>
                    <a:pt x="10" y="139"/>
                  </a:lnTo>
                  <a:lnTo>
                    <a:pt x="2" y="156"/>
                  </a:lnTo>
                  <a:lnTo>
                    <a:pt x="0" y="177"/>
                  </a:lnTo>
                  <a:lnTo>
                    <a:pt x="0" y="196"/>
                  </a:lnTo>
                  <a:lnTo>
                    <a:pt x="4" y="215"/>
                  </a:lnTo>
                  <a:lnTo>
                    <a:pt x="6" y="225"/>
                  </a:lnTo>
                  <a:lnTo>
                    <a:pt x="12" y="232"/>
                  </a:lnTo>
                  <a:lnTo>
                    <a:pt x="18" y="240"/>
                  </a:lnTo>
                  <a:lnTo>
                    <a:pt x="23" y="246"/>
                  </a:lnTo>
                  <a:lnTo>
                    <a:pt x="23" y="246"/>
                  </a:lnTo>
                  <a:lnTo>
                    <a:pt x="31" y="249"/>
                  </a:lnTo>
                  <a:lnTo>
                    <a:pt x="40" y="253"/>
                  </a:lnTo>
                  <a:lnTo>
                    <a:pt x="52" y="257"/>
                  </a:lnTo>
                  <a:lnTo>
                    <a:pt x="63" y="257"/>
                  </a:lnTo>
                  <a:lnTo>
                    <a:pt x="90" y="257"/>
                  </a:lnTo>
                  <a:lnTo>
                    <a:pt x="101" y="255"/>
                  </a:lnTo>
                  <a:lnTo>
                    <a:pt x="111" y="251"/>
                  </a:lnTo>
                  <a:lnTo>
                    <a:pt x="111" y="251"/>
                  </a:lnTo>
                  <a:lnTo>
                    <a:pt x="122" y="246"/>
                  </a:lnTo>
                  <a:lnTo>
                    <a:pt x="132" y="238"/>
                  </a:lnTo>
                  <a:lnTo>
                    <a:pt x="141" y="230"/>
                  </a:lnTo>
                  <a:lnTo>
                    <a:pt x="153" y="223"/>
                  </a:lnTo>
                  <a:lnTo>
                    <a:pt x="153" y="223"/>
                  </a:lnTo>
                  <a:lnTo>
                    <a:pt x="162" y="225"/>
                  </a:lnTo>
                  <a:lnTo>
                    <a:pt x="172" y="225"/>
                  </a:lnTo>
                  <a:lnTo>
                    <a:pt x="180" y="223"/>
                  </a:lnTo>
                  <a:lnTo>
                    <a:pt x="187" y="217"/>
                  </a:lnTo>
                  <a:lnTo>
                    <a:pt x="193" y="211"/>
                  </a:lnTo>
                  <a:lnTo>
                    <a:pt x="199" y="204"/>
                  </a:lnTo>
                  <a:lnTo>
                    <a:pt x="202" y="194"/>
                  </a:lnTo>
                  <a:lnTo>
                    <a:pt x="204" y="185"/>
                  </a:lnTo>
                  <a:lnTo>
                    <a:pt x="204" y="185"/>
                  </a:lnTo>
                  <a:lnTo>
                    <a:pt x="193" y="177"/>
                  </a:lnTo>
                  <a:lnTo>
                    <a:pt x="187" y="173"/>
                  </a:lnTo>
                  <a:lnTo>
                    <a:pt x="183" y="167"/>
                  </a:lnTo>
                  <a:lnTo>
                    <a:pt x="183" y="167"/>
                  </a:lnTo>
                  <a:close/>
                  <a:moveTo>
                    <a:pt x="31" y="40"/>
                  </a:moveTo>
                  <a:lnTo>
                    <a:pt x="31" y="40"/>
                  </a:lnTo>
                  <a:lnTo>
                    <a:pt x="33" y="42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5"/>
                  </a:lnTo>
                  <a:lnTo>
                    <a:pt x="31" y="47"/>
                  </a:lnTo>
                  <a:lnTo>
                    <a:pt x="25" y="47"/>
                  </a:lnTo>
                  <a:lnTo>
                    <a:pt x="25" y="47"/>
                  </a:lnTo>
                  <a:lnTo>
                    <a:pt x="27" y="44"/>
                  </a:lnTo>
                  <a:lnTo>
                    <a:pt x="31" y="40"/>
                  </a:lnTo>
                  <a:lnTo>
                    <a:pt x="31" y="40"/>
                  </a:lnTo>
                  <a:close/>
                  <a:moveTo>
                    <a:pt x="25" y="82"/>
                  </a:moveTo>
                  <a:lnTo>
                    <a:pt x="25" y="82"/>
                  </a:lnTo>
                  <a:lnTo>
                    <a:pt x="25" y="76"/>
                  </a:lnTo>
                  <a:lnTo>
                    <a:pt x="27" y="74"/>
                  </a:lnTo>
                  <a:lnTo>
                    <a:pt x="27" y="74"/>
                  </a:lnTo>
                  <a:lnTo>
                    <a:pt x="29" y="76"/>
                  </a:lnTo>
                  <a:lnTo>
                    <a:pt x="29" y="78"/>
                  </a:lnTo>
                  <a:lnTo>
                    <a:pt x="27" y="82"/>
                  </a:lnTo>
                  <a:lnTo>
                    <a:pt x="25" y="82"/>
                  </a:lnTo>
                  <a:lnTo>
                    <a:pt x="25" y="82"/>
                  </a:lnTo>
                  <a:close/>
                  <a:moveTo>
                    <a:pt x="21" y="68"/>
                  </a:moveTo>
                  <a:lnTo>
                    <a:pt x="21" y="68"/>
                  </a:lnTo>
                  <a:lnTo>
                    <a:pt x="21" y="61"/>
                  </a:lnTo>
                  <a:lnTo>
                    <a:pt x="23" y="55"/>
                  </a:lnTo>
                  <a:lnTo>
                    <a:pt x="23" y="55"/>
                  </a:lnTo>
                  <a:lnTo>
                    <a:pt x="29" y="53"/>
                  </a:lnTo>
                  <a:lnTo>
                    <a:pt x="33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3" y="59"/>
                  </a:lnTo>
                  <a:lnTo>
                    <a:pt x="31" y="64"/>
                  </a:lnTo>
                  <a:lnTo>
                    <a:pt x="27" y="66"/>
                  </a:lnTo>
                  <a:lnTo>
                    <a:pt x="21" y="68"/>
                  </a:lnTo>
                  <a:lnTo>
                    <a:pt x="21" y="68"/>
                  </a:lnTo>
                  <a:close/>
                  <a:moveTo>
                    <a:pt x="27" y="175"/>
                  </a:moveTo>
                  <a:lnTo>
                    <a:pt x="27" y="175"/>
                  </a:lnTo>
                  <a:lnTo>
                    <a:pt x="27" y="171"/>
                  </a:lnTo>
                  <a:lnTo>
                    <a:pt x="29" y="167"/>
                  </a:lnTo>
                  <a:lnTo>
                    <a:pt x="33" y="164"/>
                  </a:lnTo>
                  <a:lnTo>
                    <a:pt x="33" y="164"/>
                  </a:lnTo>
                  <a:lnTo>
                    <a:pt x="35" y="165"/>
                  </a:lnTo>
                  <a:lnTo>
                    <a:pt x="35" y="167"/>
                  </a:lnTo>
                  <a:lnTo>
                    <a:pt x="35" y="171"/>
                  </a:lnTo>
                  <a:lnTo>
                    <a:pt x="31" y="173"/>
                  </a:lnTo>
                  <a:lnTo>
                    <a:pt x="27" y="175"/>
                  </a:lnTo>
                  <a:lnTo>
                    <a:pt x="27" y="175"/>
                  </a:lnTo>
                  <a:close/>
                  <a:moveTo>
                    <a:pt x="37" y="135"/>
                  </a:moveTo>
                  <a:lnTo>
                    <a:pt x="37" y="135"/>
                  </a:lnTo>
                  <a:lnTo>
                    <a:pt x="31" y="137"/>
                  </a:lnTo>
                  <a:lnTo>
                    <a:pt x="29" y="139"/>
                  </a:lnTo>
                  <a:lnTo>
                    <a:pt x="29" y="139"/>
                  </a:lnTo>
                  <a:lnTo>
                    <a:pt x="29" y="139"/>
                  </a:lnTo>
                  <a:lnTo>
                    <a:pt x="27" y="137"/>
                  </a:lnTo>
                  <a:lnTo>
                    <a:pt x="29" y="133"/>
                  </a:lnTo>
                  <a:lnTo>
                    <a:pt x="33" y="131"/>
                  </a:lnTo>
                  <a:lnTo>
                    <a:pt x="33" y="127"/>
                  </a:lnTo>
                  <a:lnTo>
                    <a:pt x="33" y="127"/>
                  </a:lnTo>
                  <a:lnTo>
                    <a:pt x="35" y="127"/>
                  </a:lnTo>
                  <a:lnTo>
                    <a:pt x="37" y="131"/>
                  </a:lnTo>
                  <a:lnTo>
                    <a:pt x="37" y="135"/>
                  </a:lnTo>
                  <a:lnTo>
                    <a:pt x="37" y="135"/>
                  </a:lnTo>
                  <a:close/>
                  <a:moveTo>
                    <a:pt x="58" y="244"/>
                  </a:moveTo>
                  <a:lnTo>
                    <a:pt x="58" y="244"/>
                  </a:lnTo>
                  <a:lnTo>
                    <a:pt x="52" y="242"/>
                  </a:lnTo>
                  <a:lnTo>
                    <a:pt x="48" y="240"/>
                  </a:lnTo>
                  <a:lnTo>
                    <a:pt x="48" y="240"/>
                  </a:lnTo>
                  <a:lnTo>
                    <a:pt x="50" y="236"/>
                  </a:lnTo>
                  <a:lnTo>
                    <a:pt x="50" y="234"/>
                  </a:lnTo>
                  <a:lnTo>
                    <a:pt x="50" y="234"/>
                  </a:lnTo>
                  <a:lnTo>
                    <a:pt x="54" y="236"/>
                  </a:lnTo>
                  <a:lnTo>
                    <a:pt x="58" y="238"/>
                  </a:lnTo>
                  <a:lnTo>
                    <a:pt x="58" y="242"/>
                  </a:lnTo>
                  <a:lnTo>
                    <a:pt x="58" y="244"/>
                  </a:lnTo>
                  <a:lnTo>
                    <a:pt x="58" y="244"/>
                  </a:lnTo>
                  <a:close/>
                  <a:moveTo>
                    <a:pt x="187" y="209"/>
                  </a:moveTo>
                  <a:lnTo>
                    <a:pt x="187" y="209"/>
                  </a:lnTo>
                  <a:lnTo>
                    <a:pt x="178" y="207"/>
                  </a:lnTo>
                  <a:lnTo>
                    <a:pt x="172" y="206"/>
                  </a:lnTo>
                  <a:lnTo>
                    <a:pt x="159" y="198"/>
                  </a:lnTo>
                  <a:lnTo>
                    <a:pt x="159" y="198"/>
                  </a:lnTo>
                  <a:lnTo>
                    <a:pt x="151" y="204"/>
                  </a:lnTo>
                  <a:lnTo>
                    <a:pt x="145" y="211"/>
                  </a:lnTo>
                  <a:lnTo>
                    <a:pt x="132" y="226"/>
                  </a:lnTo>
                  <a:lnTo>
                    <a:pt x="124" y="234"/>
                  </a:lnTo>
                  <a:lnTo>
                    <a:pt x="117" y="240"/>
                  </a:lnTo>
                  <a:lnTo>
                    <a:pt x="107" y="242"/>
                  </a:lnTo>
                  <a:lnTo>
                    <a:pt x="96" y="244"/>
                  </a:lnTo>
                  <a:lnTo>
                    <a:pt x="96" y="244"/>
                  </a:lnTo>
                  <a:lnTo>
                    <a:pt x="82" y="242"/>
                  </a:lnTo>
                  <a:lnTo>
                    <a:pt x="71" y="238"/>
                  </a:lnTo>
                  <a:lnTo>
                    <a:pt x="60" y="230"/>
                  </a:lnTo>
                  <a:lnTo>
                    <a:pt x="50" y="221"/>
                  </a:lnTo>
                  <a:lnTo>
                    <a:pt x="42" y="209"/>
                  </a:lnTo>
                  <a:lnTo>
                    <a:pt x="39" y="196"/>
                  </a:lnTo>
                  <a:lnTo>
                    <a:pt x="37" y="181"/>
                  </a:lnTo>
                  <a:lnTo>
                    <a:pt x="40" y="165"/>
                  </a:lnTo>
                  <a:lnTo>
                    <a:pt x="40" y="165"/>
                  </a:lnTo>
                  <a:lnTo>
                    <a:pt x="46" y="152"/>
                  </a:lnTo>
                  <a:lnTo>
                    <a:pt x="56" y="137"/>
                  </a:lnTo>
                  <a:lnTo>
                    <a:pt x="56" y="137"/>
                  </a:lnTo>
                  <a:lnTo>
                    <a:pt x="65" y="122"/>
                  </a:lnTo>
                  <a:lnTo>
                    <a:pt x="69" y="116"/>
                  </a:lnTo>
                  <a:lnTo>
                    <a:pt x="71" y="110"/>
                  </a:lnTo>
                  <a:lnTo>
                    <a:pt x="71" y="110"/>
                  </a:lnTo>
                  <a:lnTo>
                    <a:pt x="69" y="106"/>
                  </a:lnTo>
                  <a:lnTo>
                    <a:pt x="67" y="101"/>
                  </a:lnTo>
                  <a:lnTo>
                    <a:pt x="58" y="91"/>
                  </a:lnTo>
                  <a:lnTo>
                    <a:pt x="48" y="82"/>
                  </a:lnTo>
                  <a:lnTo>
                    <a:pt x="44" y="76"/>
                  </a:lnTo>
                  <a:lnTo>
                    <a:pt x="42" y="72"/>
                  </a:lnTo>
                  <a:lnTo>
                    <a:pt x="42" y="72"/>
                  </a:lnTo>
                  <a:lnTo>
                    <a:pt x="40" y="61"/>
                  </a:lnTo>
                  <a:lnTo>
                    <a:pt x="40" y="51"/>
                  </a:lnTo>
                  <a:lnTo>
                    <a:pt x="42" y="42"/>
                  </a:lnTo>
                  <a:lnTo>
                    <a:pt x="44" y="34"/>
                  </a:lnTo>
                  <a:lnTo>
                    <a:pt x="50" y="26"/>
                  </a:lnTo>
                  <a:lnTo>
                    <a:pt x="56" y="21"/>
                  </a:lnTo>
                  <a:lnTo>
                    <a:pt x="61" y="15"/>
                  </a:lnTo>
                  <a:lnTo>
                    <a:pt x="69" y="9"/>
                  </a:lnTo>
                  <a:lnTo>
                    <a:pt x="77" y="5"/>
                  </a:lnTo>
                  <a:lnTo>
                    <a:pt x="86" y="3"/>
                  </a:lnTo>
                  <a:lnTo>
                    <a:pt x="94" y="2"/>
                  </a:lnTo>
                  <a:lnTo>
                    <a:pt x="103" y="3"/>
                  </a:lnTo>
                  <a:lnTo>
                    <a:pt x="111" y="5"/>
                  </a:lnTo>
                  <a:lnTo>
                    <a:pt x="119" y="7"/>
                  </a:lnTo>
                  <a:lnTo>
                    <a:pt x="126" y="13"/>
                  </a:lnTo>
                  <a:lnTo>
                    <a:pt x="132" y="21"/>
                  </a:lnTo>
                  <a:lnTo>
                    <a:pt x="132" y="21"/>
                  </a:lnTo>
                  <a:lnTo>
                    <a:pt x="138" y="30"/>
                  </a:lnTo>
                  <a:lnTo>
                    <a:pt x="141" y="42"/>
                  </a:lnTo>
                  <a:lnTo>
                    <a:pt x="141" y="53"/>
                  </a:lnTo>
                  <a:lnTo>
                    <a:pt x="138" y="64"/>
                  </a:lnTo>
                  <a:lnTo>
                    <a:pt x="134" y="76"/>
                  </a:lnTo>
                  <a:lnTo>
                    <a:pt x="126" y="87"/>
                  </a:lnTo>
                  <a:lnTo>
                    <a:pt x="119" y="97"/>
                  </a:lnTo>
                  <a:lnTo>
                    <a:pt x="111" y="105"/>
                  </a:lnTo>
                  <a:lnTo>
                    <a:pt x="111" y="105"/>
                  </a:lnTo>
                  <a:lnTo>
                    <a:pt x="119" y="120"/>
                  </a:lnTo>
                  <a:lnTo>
                    <a:pt x="128" y="131"/>
                  </a:lnTo>
                  <a:lnTo>
                    <a:pt x="140" y="143"/>
                  </a:lnTo>
                  <a:lnTo>
                    <a:pt x="151" y="150"/>
                  </a:lnTo>
                  <a:lnTo>
                    <a:pt x="151" y="150"/>
                  </a:lnTo>
                  <a:lnTo>
                    <a:pt x="176" y="120"/>
                  </a:lnTo>
                  <a:lnTo>
                    <a:pt x="176" y="120"/>
                  </a:lnTo>
                  <a:lnTo>
                    <a:pt x="180" y="122"/>
                  </a:lnTo>
                  <a:lnTo>
                    <a:pt x="185" y="124"/>
                  </a:lnTo>
                  <a:lnTo>
                    <a:pt x="191" y="131"/>
                  </a:lnTo>
                  <a:lnTo>
                    <a:pt x="191" y="131"/>
                  </a:lnTo>
                  <a:lnTo>
                    <a:pt x="191" y="135"/>
                  </a:lnTo>
                  <a:lnTo>
                    <a:pt x="189" y="141"/>
                  </a:lnTo>
                  <a:lnTo>
                    <a:pt x="183" y="150"/>
                  </a:lnTo>
                  <a:lnTo>
                    <a:pt x="178" y="160"/>
                  </a:lnTo>
                  <a:lnTo>
                    <a:pt x="176" y="164"/>
                  </a:lnTo>
                  <a:lnTo>
                    <a:pt x="176" y="167"/>
                  </a:lnTo>
                  <a:lnTo>
                    <a:pt x="176" y="167"/>
                  </a:lnTo>
                  <a:lnTo>
                    <a:pt x="178" y="171"/>
                  </a:lnTo>
                  <a:lnTo>
                    <a:pt x="180" y="173"/>
                  </a:lnTo>
                  <a:lnTo>
                    <a:pt x="185" y="179"/>
                  </a:lnTo>
                  <a:lnTo>
                    <a:pt x="191" y="183"/>
                  </a:lnTo>
                  <a:lnTo>
                    <a:pt x="197" y="186"/>
                  </a:lnTo>
                  <a:lnTo>
                    <a:pt x="197" y="186"/>
                  </a:lnTo>
                  <a:lnTo>
                    <a:pt x="195" y="194"/>
                  </a:lnTo>
                  <a:lnTo>
                    <a:pt x="193" y="200"/>
                  </a:lnTo>
                  <a:lnTo>
                    <a:pt x="187" y="209"/>
                  </a:lnTo>
                  <a:lnTo>
                    <a:pt x="187" y="209"/>
                  </a:lnTo>
                  <a:close/>
                  <a:moveTo>
                    <a:pt x="63" y="106"/>
                  </a:moveTo>
                  <a:lnTo>
                    <a:pt x="63" y="106"/>
                  </a:lnTo>
                  <a:lnTo>
                    <a:pt x="63" y="112"/>
                  </a:lnTo>
                  <a:lnTo>
                    <a:pt x="60" y="112"/>
                  </a:lnTo>
                  <a:lnTo>
                    <a:pt x="60" y="112"/>
                  </a:lnTo>
                  <a:lnTo>
                    <a:pt x="60" y="108"/>
                  </a:lnTo>
                  <a:lnTo>
                    <a:pt x="63" y="106"/>
                  </a:lnTo>
                  <a:lnTo>
                    <a:pt x="63" y="106"/>
                  </a:lnTo>
                  <a:close/>
                  <a:moveTo>
                    <a:pt x="103" y="84"/>
                  </a:moveTo>
                  <a:lnTo>
                    <a:pt x="103" y="84"/>
                  </a:lnTo>
                  <a:lnTo>
                    <a:pt x="109" y="82"/>
                  </a:lnTo>
                  <a:lnTo>
                    <a:pt x="115" y="74"/>
                  </a:lnTo>
                  <a:lnTo>
                    <a:pt x="119" y="66"/>
                  </a:lnTo>
                  <a:lnTo>
                    <a:pt x="122" y="57"/>
                  </a:lnTo>
                  <a:lnTo>
                    <a:pt x="126" y="47"/>
                  </a:lnTo>
                  <a:lnTo>
                    <a:pt x="126" y="38"/>
                  </a:lnTo>
                  <a:lnTo>
                    <a:pt x="122" y="30"/>
                  </a:lnTo>
                  <a:lnTo>
                    <a:pt x="120" y="28"/>
                  </a:lnTo>
                  <a:lnTo>
                    <a:pt x="117" y="26"/>
                  </a:lnTo>
                  <a:lnTo>
                    <a:pt x="117" y="26"/>
                  </a:lnTo>
                  <a:lnTo>
                    <a:pt x="100" y="24"/>
                  </a:lnTo>
                  <a:lnTo>
                    <a:pt x="92" y="26"/>
                  </a:lnTo>
                  <a:lnTo>
                    <a:pt x="84" y="28"/>
                  </a:lnTo>
                  <a:lnTo>
                    <a:pt x="79" y="32"/>
                  </a:lnTo>
                  <a:lnTo>
                    <a:pt x="73" y="38"/>
                  </a:lnTo>
                  <a:lnTo>
                    <a:pt x="71" y="44"/>
                  </a:lnTo>
                  <a:lnTo>
                    <a:pt x="69" y="51"/>
                  </a:lnTo>
                  <a:lnTo>
                    <a:pt x="69" y="51"/>
                  </a:lnTo>
                  <a:lnTo>
                    <a:pt x="71" y="57"/>
                  </a:lnTo>
                  <a:lnTo>
                    <a:pt x="73" y="63"/>
                  </a:lnTo>
                  <a:lnTo>
                    <a:pt x="80" y="74"/>
                  </a:lnTo>
                  <a:lnTo>
                    <a:pt x="84" y="80"/>
                  </a:lnTo>
                  <a:lnTo>
                    <a:pt x="90" y="84"/>
                  </a:lnTo>
                  <a:lnTo>
                    <a:pt x="98" y="85"/>
                  </a:lnTo>
                  <a:lnTo>
                    <a:pt x="103" y="84"/>
                  </a:lnTo>
                  <a:lnTo>
                    <a:pt x="103" y="84"/>
                  </a:lnTo>
                  <a:close/>
                  <a:moveTo>
                    <a:pt x="117" y="36"/>
                  </a:moveTo>
                  <a:lnTo>
                    <a:pt x="117" y="36"/>
                  </a:lnTo>
                  <a:lnTo>
                    <a:pt x="113" y="42"/>
                  </a:lnTo>
                  <a:lnTo>
                    <a:pt x="111" y="42"/>
                  </a:lnTo>
                  <a:lnTo>
                    <a:pt x="107" y="44"/>
                  </a:lnTo>
                  <a:lnTo>
                    <a:pt x="107" y="44"/>
                  </a:lnTo>
                  <a:lnTo>
                    <a:pt x="109" y="40"/>
                  </a:lnTo>
                  <a:lnTo>
                    <a:pt x="109" y="38"/>
                  </a:lnTo>
                  <a:lnTo>
                    <a:pt x="117" y="36"/>
                  </a:lnTo>
                  <a:lnTo>
                    <a:pt x="117" y="36"/>
                  </a:lnTo>
                  <a:close/>
                  <a:moveTo>
                    <a:pt x="100" y="28"/>
                  </a:moveTo>
                  <a:lnTo>
                    <a:pt x="107" y="28"/>
                  </a:lnTo>
                  <a:lnTo>
                    <a:pt x="107" y="28"/>
                  </a:lnTo>
                  <a:lnTo>
                    <a:pt x="107" y="32"/>
                  </a:lnTo>
                  <a:lnTo>
                    <a:pt x="107" y="34"/>
                  </a:lnTo>
                  <a:lnTo>
                    <a:pt x="103" y="36"/>
                  </a:lnTo>
                  <a:lnTo>
                    <a:pt x="101" y="34"/>
                  </a:lnTo>
                  <a:lnTo>
                    <a:pt x="100" y="32"/>
                  </a:lnTo>
                  <a:lnTo>
                    <a:pt x="100" y="28"/>
                  </a:lnTo>
                  <a:lnTo>
                    <a:pt x="100" y="28"/>
                  </a:lnTo>
                  <a:close/>
                  <a:moveTo>
                    <a:pt x="105" y="51"/>
                  </a:moveTo>
                  <a:lnTo>
                    <a:pt x="105" y="51"/>
                  </a:lnTo>
                  <a:lnTo>
                    <a:pt x="105" y="59"/>
                  </a:lnTo>
                  <a:lnTo>
                    <a:pt x="103" y="66"/>
                  </a:lnTo>
                  <a:lnTo>
                    <a:pt x="100" y="72"/>
                  </a:lnTo>
                  <a:lnTo>
                    <a:pt x="96" y="78"/>
                  </a:lnTo>
                  <a:lnTo>
                    <a:pt x="96" y="78"/>
                  </a:lnTo>
                  <a:lnTo>
                    <a:pt x="86" y="74"/>
                  </a:lnTo>
                  <a:lnTo>
                    <a:pt x="80" y="68"/>
                  </a:lnTo>
                  <a:lnTo>
                    <a:pt x="77" y="61"/>
                  </a:lnTo>
                  <a:lnTo>
                    <a:pt x="75" y="53"/>
                  </a:lnTo>
                  <a:lnTo>
                    <a:pt x="75" y="53"/>
                  </a:lnTo>
                  <a:lnTo>
                    <a:pt x="75" y="45"/>
                  </a:lnTo>
                  <a:lnTo>
                    <a:pt x="79" y="40"/>
                  </a:lnTo>
                  <a:lnTo>
                    <a:pt x="82" y="36"/>
                  </a:lnTo>
                  <a:lnTo>
                    <a:pt x="88" y="34"/>
                  </a:lnTo>
                  <a:lnTo>
                    <a:pt x="94" y="34"/>
                  </a:lnTo>
                  <a:lnTo>
                    <a:pt x="100" y="38"/>
                  </a:lnTo>
                  <a:lnTo>
                    <a:pt x="103" y="44"/>
                  </a:lnTo>
                  <a:lnTo>
                    <a:pt x="105" y="51"/>
                  </a:lnTo>
                  <a:lnTo>
                    <a:pt x="105" y="51"/>
                  </a:lnTo>
                  <a:close/>
                  <a:moveTo>
                    <a:pt x="117" y="154"/>
                  </a:moveTo>
                  <a:lnTo>
                    <a:pt x="117" y="154"/>
                  </a:lnTo>
                  <a:lnTo>
                    <a:pt x="105" y="143"/>
                  </a:lnTo>
                  <a:lnTo>
                    <a:pt x="100" y="135"/>
                  </a:lnTo>
                  <a:lnTo>
                    <a:pt x="96" y="135"/>
                  </a:lnTo>
                  <a:lnTo>
                    <a:pt x="92" y="135"/>
                  </a:lnTo>
                  <a:lnTo>
                    <a:pt x="92" y="135"/>
                  </a:lnTo>
                  <a:lnTo>
                    <a:pt x="86" y="137"/>
                  </a:lnTo>
                  <a:lnTo>
                    <a:pt x="80" y="141"/>
                  </a:lnTo>
                  <a:lnTo>
                    <a:pt x="71" y="152"/>
                  </a:lnTo>
                  <a:lnTo>
                    <a:pt x="65" y="167"/>
                  </a:lnTo>
                  <a:lnTo>
                    <a:pt x="61" y="181"/>
                  </a:lnTo>
                  <a:lnTo>
                    <a:pt x="61" y="181"/>
                  </a:lnTo>
                  <a:lnTo>
                    <a:pt x="63" y="192"/>
                  </a:lnTo>
                  <a:lnTo>
                    <a:pt x="67" y="206"/>
                  </a:lnTo>
                  <a:lnTo>
                    <a:pt x="75" y="217"/>
                  </a:lnTo>
                  <a:lnTo>
                    <a:pt x="79" y="221"/>
                  </a:lnTo>
                  <a:lnTo>
                    <a:pt x="84" y="223"/>
                  </a:lnTo>
                  <a:lnTo>
                    <a:pt x="84" y="223"/>
                  </a:lnTo>
                  <a:lnTo>
                    <a:pt x="94" y="225"/>
                  </a:lnTo>
                  <a:lnTo>
                    <a:pt x="103" y="223"/>
                  </a:lnTo>
                  <a:lnTo>
                    <a:pt x="113" y="219"/>
                  </a:lnTo>
                  <a:lnTo>
                    <a:pt x="122" y="213"/>
                  </a:lnTo>
                  <a:lnTo>
                    <a:pt x="128" y="206"/>
                  </a:lnTo>
                  <a:lnTo>
                    <a:pt x="134" y="198"/>
                  </a:lnTo>
                  <a:lnTo>
                    <a:pt x="136" y="188"/>
                  </a:lnTo>
                  <a:lnTo>
                    <a:pt x="136" y="179"/>
                  </a:lnTo>
                  <a:lnTo>
                    <a:pt x="136" y="179"/>
                  </a:lnTo>
                  <a:lnTo>
                    <a:pt x="132" y="173"/>
                  </a:lnTo>
                  <a:lnTo>
                    <a:pt x="128" y="167"/>
                  </a:lnTo>
                  <a:lnTo>
                    <a:pt x="117" y="154"/>
                  </a:lnTo>
                  <a:lnTo>
                    <a:pt x="117" y="154"/>
                  </a:lnTo>
                  <a:close/>
                  <a:moveTo>
                    <a:pt x="105" y="154"/>
                  </a:moveTo>
                  <a:lnTo>
                    <a:pt x="105" y="154"/>
                  </a:lnTo>
                  <a:lnTo>
                    <a:pt x="101" y="154"/>
                  </a:lnTo>
                  <a:lnTo>
                    <a:pt x="100" y="152"/>
                  </a:lnTo>
                  <a:lnTo>
                    <a:pt x="100" y="150"/>
                  </a:lnTo>
                  <a:lnTo>
                    <a:pt x="100" y="150"/>
                  </a:lnTo>
                  <a:lnTo>
                    <a:pt x="101" y="148"/>
                  </a:lnTo>
                  <a:lnTo>
                    <a:pt x="103" y="150"/>
                  </a:lnTo>
                  <a:lnTo>
                    <a:pt x="105" y="152"/>
                  </a:lnTo>
                  <a:lnTo>
                    <a:pt x="105" y="154"/>
                  </a:lnTo>
                  <a:lnTo>
                    <a:pt x="105" y="154"/>
                  </a:lnTo>
                  <a:close/>
                  <a:moveTo>
                    <a:pt x="84" y="217"/>
                  </a:moveTo>
                  <a:lnTo>
                    <a:pt x="84" y="217"/>
                  </a:lnTo>
                  <a:lnTo>
                    <a:pt x="80" y="215"/>
                  </a:lnTo>
                  <a:lnTo>
                    <a:pt x="79" y="213"/>
                  </a:lnTo>
                  <a:lnTo>
                    <a:pt x="71" y="204"/>
                  </a:lnTo>
                  <a:lnTo>
                    <a:pt x="67" y="194"/>
                  </a:lnTo>
                  <a:lnTo>
                    <a:pt x="65" y="183"/>
                  </a:lnTo>
                  <a:lnTo>
                    <a:pt x="65" y="183"/>
                  </a:lnTo>
                  <a:lnTo>
                    <a:pt x="67" y="171"/>
                  </a:lnTo>
                  <a:lnTo>
                    <a:pt x="73" y="162"/>
                  </a:lnTo>
                  <a:lnTo>
                    <a:pt x="84" y="146"/>
                  </a:lnTo>
                  <a:lnTo>
                    <a:pt x="84" y="146"/>
                  </a:lnTo>
                  <a:lnTo>
                    <a:pt x="88" y="150"/>
                  </a:lnTo>
                  <a:lnTo>
                    <a:pt x="96" y="158"/>
                  </a:lnTo>
                  <a:lnTo>
                    <a:pt x="101" y="165"/>
                  </a:lnTo>
                  <a:lnTo>
                    <a:pt x="105" y="175"/>
                  </a:lnTo>
                  <a:lnTo>
                    <a:pt x="105" y="175"/>
                  </a:lnTo>
                  <a:lnTo>
                    <a:pt x="107" y="181"/>
                  </a:lnTo>
                  <a:lnTo>
                    <a:pt x="105" y="188"/>
                  </a:lnTo>
                  <a:lnTo>
                    <a:pt x="101" y="202"/>
                  </a:lnTo>
                  <a:lnTo>
                    <a:pt x="98" y="207"/>
                  </a:lnTo>
                  <a:lnTo>
                    <a:pt x="94" y="213"/>
                  </a:lnTo>
                  <a:lnTo>
                    <a:pt x="90" y="215"/>
                  </a:lnTo>
                  <a:lnTo>
                    <a:pt x="84" y="217"/>
                  </a:lnTo>
                  <a:lnTo>
                    <a:pt x="84" y="217"/>
                  </a:lnTo>
                  <a:close/>
                  <a:moveTo>
                    <a:pt x="111" y="171"/>
                  </a:moveTo>
                  <a:lnTo>
                    <a:pt x="111" y="171"/>
                  </a:lnTo>
                  <a:lnTo>
                    <a:pt x="111" y="165"/>
                  </a:lnTo>
                  <a:lnTo>
                    <a:pt x="117" y="165"/>
                  </a:lnTo>
                  <a:lnTo>
                    <a:pt x="117" y="165"/>
                  </a:lnTo>
                  <a:lnTo>
                    <a:pt x="115" y="169"/>
                  </a:lnTo>
                  <a:lnTo>
                    <a:pt x="111" y="171"/>
                  </a:lnTo>
                  <a:lnTo>
                    <a:pt x="111" y="17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69"/>
            <p:cNvSpPr>
              <a:spLocks noEditPoints="1"/>
            </p:cNvSpPr>
            <p:nvPr/>
          </p:nvSpPr>
          <p:spPr bwMode="auto">
            <a:xfrm>
              <a:off x="2559051" y="4195763"/>
              <a:ext cx="365125" cy="360363"/>
            </a:xfrm>
            <a:custGeom>
              <a:avLst/>
              <a:gdLst/>
              <a:ahLst/>
              <a:cxnLst>
                <a:cxn ang="0">
                  <a:pos x="141" y="189"/>
                </a:cxn>
                <a:cxn ang="0">
                  <a:pos x="120" y="227"/>
                </a:cxn>
                <a:cxn ang="0">
                  <a:pos x="22" y="191"/>
                </a:cxn>
                <a:cxn ang="0">
                  <a:pos x="15" y="61"/>
                </a:cxn>
                <a:cxn ang="0">
                  <a:pos x="123" y="0"/>
                </a:cxn>
                <a:cxn ang="0">
                  <a:pos x="223" y="61"/>
                </a:cxn>
                <a:cxn ang="0">
                  <a:pos x="204" y="164"/>
                </a:cxn>
                <a:cxn ang="0">
                  <a:pos x="224" y="96"/>
                </a:cxn>
                <a:cxn ang="0">
                  <a:pos x="160" y="8"/>
                </a:cxn>
                <a:cxn ang="0">
                  <a:pos x="68" y="33"/>
                </a:cxn>
                <a:cxn ang="0">
                  <a:pos x="26" y="134"/>
                </a:cxn>
                <a:cxn ang="0">
                  <a:pos x="148" y="218"/>
                </a:cxn>
                <a:cxn ang="0">
                  <a:pos x="76" y="182"/>
                </a:cxn>
                <a:cxn ang="0">
                  <a:pos x="51" y="96"/>
                </a:cxn>
                <a:cxn ang="0">
                  <a:pos x="116" y="29"/>
                </a:cxn>
                <a:cxn ang="0">
                  <a:pos x="204" y="84"/>
                </a:cxn>
                <a:cxn ang="0">
                  <a:pos x="173" y="138"/>
                </a:cxn>
                <a:cxn ang="0">
                  <a:pos x="146" y="122"/>
                </a:cxn>
                <a:cxn ang="0">
                  <a:pos x="101" y="130"/>
                </a:cxn>
                <a:cxn ang="0">
                  <a:pos x="131" y="84"/>
                </a:cxn>
                <a:cxn ang="0">
                  <a:pos x="164" y="98"/>
                </a:cxn>
                <a:cxn ang="0">
                  <a:pos x="122" y="54"/>
                </a:cxn>
                <a:cxn ang="0">
                  <a:pos x="72" y="132"/>
                </a:cxn>
                <a:cxn ang="0">
                  <a:pos x="125" y="178"/>
                </a:cxn>
                <a:cxn ang="0">
                  <a:pos x="165" y="149"/>
                </a:cxn>
                <a:cxn ang="0">
                  <a:pos x="223" y="119"/>
                </a:cxn>
                <a:cxn ang="0">
                  <a:pos x="103" y="39"/>
                </a:cxn>
                <a:cxn ang="0">
                  <a:pos x="146" y="50"/>
                </a:cxn>
                <a:cxn ang="0">
                  <a:pos x="152" y="109"/>
                </a:cxn>
                <a:cxn ang="0">
                  <a:pos x="106" y="107"/>
                </a:cxn>
                <a:cxn ang="0">
                  <a:pos x="133" y="130"/>
                </a:cxn>
                <a:cxn ang="0">
                  <a:pos x="173" y="130"/>
                </a:cxn>
                <a:cxn ang="0">
                  <a:pos x="175" y="61"/>
                </a:cxn>
                <a:cxn ang="0">
                  <a:pos x="24" y="60"/>
                </a:cxn>
                <a:cxn ang="0">
                  <a:pos x="36" y="65"/>
                </a:cxn>
                <a:cxn ang="0">
                  <a:pos x="192" y="67"/>
                </a:cxn>
                <a:cxn ang="0">
                  <a:pos x="68" y="79"/>
                </a:cxn>
                <a:cxn ang="0">
                  <a:pos x="68" y="79"/>
                </a:cxn>
                <a:cxn ang="0">
                  <a:pos x="28" y="81"/>
                </a:cxn>
                <a:cxn ang="0">
                  <a:pos x="70" y="90"/>
                </a:cxn>
                <a:cxn ang="0">
                  <a:pos x="70" y="90"/>
                </a:cxn>
                <a:cxn ang="0">
                  <a:pos x="196" y="79"/>
                </a:cxn>
                <a:cxn ang="0">
                  <a:pos x="188" y="90"/>
                </a:cxn>
                <a:cxn ang="0">
                  <a:pos x="13" y="94"/>
                </a:cxn>
                <a:cxn ang="0">
                  <a:pos x="53" y="107"/>
                </a:cxn>
                <a:cxn ang="0">
                  <a:pos x="17" y="113"/>
                </a:cxn>
                <a:cxn ang="0">
                  <a:pos x="17" y="113"/>
                </a:cxn>
                <a:cxn ang="0">
                  <a:pos x="7" y="111"/>
                </a:cxn>
                <a:cxn ang="0">
                  <a:pos x="21" y="121"/>
                </a:cxn>
                <a:cxn ang="0">
                  <a:pos x="9" y="124"/>
                </a:cxn>
                <a:cxn ang="0">
                  <a:pos x="68" y="141"/>
                </a:cxn>
                <a:cxn ang="0">
                  <a:pos x="70" y="138"/>
                </a:cxn>
                <a:cxn ang="0">
                  <a:pos x="11" y="141"/>
                </a:cxn>
                <a:cxn ang="0">
                  <a:pos x="9" y="143"/>
                </a:cxn>
                <a:cxn ang="0">
                  <a:pos x="24" y="166"/>
                </a:cxn>
                <a:cxn ang="0">
                  <a:pos x="80" y="161"/>
                </a:cxn>
                <a:cxn ang="0">
                  <a:pos x="26" y="183"/>
                </a:cxn>
                <a:cxn ang="0">
                  <a:pos x="19" y="174"/>
                </a:cxn>
                <a:cxn ang="0">
                  <a:pos x="32" y="178"/>
                </a:cxn>
                <a:cxn ang="0">
                  <a:pos x="40" y="185"/>
                </a:cxn>
              </a:cxnLst>
              <a:rect l="0" t="0" r="r" b="b"/>
              <a:pathLst>
                <a:path w="230" h="227">
                  <a:moveTo>
                    <a:pt x="160" y="170"/>
                  </a:moveTo>
                  <a:lnTo>
                    <a:pt x="160" y="170"/>
                  </a:lnTo>
                  <a:lnTo>
                    <a:pt x="144" y="183"/>
                  </a:lnTo>
                  <a:lnTo>
                    <a:pt x="137" y="187"/>
                  </a:lnTo>
                  <a:lnTo>
                    <a:pt x="125" y="191"/>
                  </a:lnTo>
                  <a:lnTo>
                    <a:pt x="125" y="191"/>
                  </a:lnTo>
                  <a:lnTo>
                    <a:pt x="131" y="191"/>
                  </a:lnTo>
                  <a:lnTo>
                    <a:pt x="135" y="191"/>
                  </a:lnTo>
                  <a:lnTo>
                    <a:pt x="141" y="189"/>
                  </a:lnTo>
                  <a:lnTo>
                    <a:pt x="146" y="189"/>
                  </a:lnTo>
                  <a:lnTo>
                    <a:pt x="146" y="189"/>
                  </a:lnTo>
                  <a:lnTo>
                    <a:pt x="148" y="197"/>
                  </a:lnTo>
                  <a:lnTo>
                    <a:pt x="150" y="202"/>
                  </a:lnTo>
                  <a:lnTo>
                    <a:pt x="154" y="220"/>
                  </a:lnTo>
                  <a:lnTo>
                    <a:pt x="154" y="220"/>
                  </a:lnTo>
                  <a:lnTo>
                    <a:pt x="144" y="223"/>
                  </a:lnTo>
                  <a:lnTo>
                    <a:pt x="133" y="225"/>
                  </a:lnTo>
                  <a:lnTo>
                    <a:pt x="120" y="227"/>
                  </a:lnTo>
                  <a:lnTo>
                    <a:pt x="104" y="227"/>
                  </a:lnTo>
                  <a:lnTo>
                    <a:pt x="91" y="225"/>
                  </a:lnTo>
                  <a:lnTo>
                    <a:pt x="76" y="223"/>
                  </a:lnTo>
                  <a:lnTo>
                    <a:pt x="62" y="220"/>
                  </a:lnTo>
                  <a:lnTo>
                    <a:pt x="53" y="216"/>
                  </a:lnTo>
                  <a:lnTo>
                    <a:pt x="53" y="216"/>
                  </a:lnTo>
                  <a:lnTo>
                    <a:pt x="40" y="208"/>
                  </a:lnTo>
                  <a:lnTo>
                    <a:pt x="30" y="201"/>
                  </a:lnTo>
                  <a:lnTo>
                    <a:pt x="22" y="191"/>
                  </a:lnTo>
                  <a:lnTo>
                    <a:pt x="13" y="178"/>
                  </a:lnTo>
                  <a:lnTo>
                    <a:pt x="5" y="162"/>
                  </a:lnTo>
                  <a:lnTo>
                    <a:pt x="2" y="141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2" y="101"/>
                  </a:lnTo>
                  <a:lnTo>
                    <a:pt x="3" y="86"/>
                  </a:lnTo>
                  <a:lnTo>
                    <a:pt x="9" y="73"/>
                  </a:lnTo>
                  <a:lnTo>
                    <a:pt x="15" y="61"/>
                  </a:lnTo>
                  <a:lnTo>
                    <a:pt x="15" y="61"/>
                  </a:lnTo>
                  <a:lnTo>
                    <a:pt x="22" y="52"/>
                  </a:lnTo>
                  <a:lnTo>
                    <a:pt x="34" y="40"/>
                  </a:lnTo>
                  <a:lnTo>
                    <a:pt x="45" y="31"/>
                  </a:lnTo>
                  <a:lnTo>
                    <a:pt x="61" y="21"/>
                  </a:lnTo>
                  <a:lnTo>
                    <a:pt x="76" y="14"/>
                  </a:lnTo>
                  <a:lnTo>
                    <a:pt x="91" y="8"/>
                  </a:lnTo>
                  <a:lnTo>
                    <a:pt x="108" y="4"/>
                  </a:lnTo>
                  <a:lnTo>
                    <a:pt x="123" y="0"/>
                  </a:lnTo>
                  <a:lnTo>
                    <a:pt x="123" y="0"/>
                  </a:lnTo>
                  <a:lnTo>
                    <a:pt x="143" y="0"/>
                  </a:lnTo>
                  <a:lnTo>
                    <a:pt x="160" y="4"/>
                  </a:lnTo>
                  <a:lnTo>
                    <a:pt x="177" y="10"/>
                  </a:lnTo>
                  <a:lnTo>
                    <a:pt x="190" y="18"/>
                  </a:lnTo>
                  <a:lnTo>
                    <a:pt x="190" y="18"/>
                  </a:lnTo>
                  <a:lnTo>
                    <a:pt x="204" y="29"/>
                  </a:lnTo>
                  <a:lnTo>
                    <a:pt x="213" y="44"/>
                  </a:lnTo>
                  <a:lnTo>
                    <a:pt x="223" y="61"/>
                  </a:lnTo>
                  <a:lnTo>
                    <a:pt x="228" y="82"/>
                  </a:lnTo>
                  <a:lnTo>
                    <a:pt x="230" y="101"/>
                  </a:lnTo>
                  <a:lnTo>
                    <a:pt x="228" y="122"/>
                  </a:lnTo>
                  <a:lnTo>
                    <a:pt x="226" y="132"/>
                  </a:lnTo>
                  <a:lnTo>
                    <a:pt x="223" y="140"/>
                  </a:lnTo>
                  <a:lnTo>
                    <a:pt x="219" y="149"/>
                  </a:lnTo>
                  <a:lnTo>
                    <a:pt x="213" y="155"/>
                  </a:lnTo>
                  <a:lnTo>
                    <a:pt x="213" y="155"/>
                  </a:lnTo>
                  <a:lnTo>
                    <a:pt x="204" y="164"/>
                  </a:lnTo>
                  <a:lnTo>
                    <a:pt x="190" y="172"/>
                  </a:lnTo>
                  <a:lnTo>
                    <a:pt x="183" y="174"/>
                  </a:lnTo>
                  <a:lnTo>
                    <a:pt x="173" y="176"/>
                  </a:lnTo>
                  <a:lnTo>
                    <a:pt x="165" y="174"/>
                  </a:lnTo>
                  <a:lnTo>
                    <a:pt x="160" y="170"/>
                  </a:lnTo>
                  <a:lnTo>
                    <a:pt x="160" y="170"/>
                  </a:lnTo>
                  <a:close/>
                  <a:moveTo>
                    <a:pt x="223" y="119"/>
                  </a:moveTo>
                  <a:lnTo>
                    <a:pt x="223" y="119"/>
                  </a:lnTo>
                  <a:lnTo>
                    <a:pt x="224" y="96"/>
                  </a:lnTo>
                  <a:lnTo>
                    <a:pt x="221" y="73"/>
                  </a:lnTo>
                  <a:lnTo>
                    <a:pt x="213" y="54"/>
                  </a:lnTo>
                  <a:lnTo>
                    <a:pt x="209" y="44"/>
                  </a:lnTo>
                  <a:lnTo>
                    <a:pt x="202" y="37"/>
                  </a:lnTo>
                  <a:lnTo>
                    <a:pt x="196" y="29"/>
                  </a:lnTo>
                  <a:lnTo>
                    <a:pt x="188" y="23"/>
                  </a:lnTo>
                  <a:lnTo>
                    <a:pt x="179" y="18"/>
                  </a:lnTo>
                  <a:lnTo>
                    <a:pt x="169" y="12"/>
                  </a:lnTo>
                  <a:lnTo>
                    <a:pt x="160" y="8"/>
                  </a:lnTo>
                  <a:lnTo>
                    <a:pt x="148" y="6"/>
                  </a:lnTo>
                  <a:lnTo>
                    <a:pt x="137" y="6"/>
                  </a:lnTo>
                  <a:lnTo>
                    <a:pt x="125" y="6"/>
                  </a:lnTo>
                  <a:lnTo>
                    <a:pt x="125" y="6"/>
                  </a:lnTo>
                  <a:lnTo>
                    <a:pt x="114" y="8"/>
                  </a:lnTo>
                  <a:lnTo>
                    <a:pt x="101" y="12"/>
                  </a:lnTo>
                  <a:lnTo>
                    <a:pt x="89" y="18"/>
                  </a:lnTo>
                  <a:lnTo>
                    <a:pt x="80" y="25"/>
                  </a:lnTo>
                  <a:lnTo>
                    <a:pt x="68" y="33"/>
                  </a:lnTo>
                  <a:lnTo>
                    <a:pt x="61" y="42"/>
                  </a:lnTo>
                  <a:lnTo>
                    <a:pt x="45" y="61"/>
                  </a:lnTo>
                  <a:lnTo>
                    <a:pt x="45" y="61"/>
                  </a:lnTo>
                  <a:lnTo>
                    <a:pt x="36" y="77"/>
                  </a:lnTo>
                  <a:lnTo>
                    <a:pt x="30" y="96"/>
                  </a:lnTo>
                  <a:lnTo>
                    <a:pt x="26" y="115"/>
                  </a:lnTo>
                  <a:lnTo>
                    <a:pt x="26" y="124"/>
                  </a:lnTo>
                  <a:lnTo>
                    <a:pt x="26" y="134"/>
                  </a:lnTo>
                  <a:lnTo>
                    <a:pt x="26" y="134"/>
                  </a:lnTo>
                  <a:lnTo>
                    <a:pt x="32" y="153"/>
                  </a:lnTo>
                  <a:lnTo>
                    <a:pt x="42" y="170"/>
                  </a:lnTo>
                  <a:lnTo>
                    <a:pt x="53" y="185"/>
                  </a:lnTo>
                  <a:lnTo>
                    <a:pt x="68" y="199"/>
                  </a:lnTo>
                  <a:lnTo>
                    <a:pt x="83" y="208"/>
                  </a:lnTo>
                  <a:lnTo>
                    <a:pt x="104" y="214"/>
                  </a:lnTo>
                  <a:lnTo>
                    <a:pt x="125" y="218"/>
                  </a:lnTo>
                  <a:lnTo>
                    <a:pt x="148" y="218"/>
                  </a:lnTo>
                  <a:lnTo>
                    <a:pt x="148" y="218"/>
                  </a:lnTo>
                  <a:lnTo>
                    <a:pt x="148" y="210"/>
                  </a:lnTo>
                  <a:lnTo>
                    <a:pt x="146" y="204"/>
                  </a:lnTo>
                  <a:lnTo>
                    <a:pt x="141" y="195"/>
                  </a:lnTo>
                  <a:lnTo>
                    <a:pt x="141" y="195"/>
                  </a:lnTo>
                  <a:lnTo>
                    <a:pt x="125" y="197"/>
                  </a:lnTo>
                  <a:lnTo>
                    <a:pt x="112" y="195"/>
                  </a:lnTo>
                  <a:lnTo>
                    <a:pt x="99" y="193"/>
                  </a:lnTo>
                  <a:lnTo>
                    <a:pt x="87" y="187"/>
                  </a:lnTo>
                  <a:lnTo>
                    <a:pt x="76" y="182"/>
                  </a:lnTo>
                  <a:lnTo>
                    <a:pt x="66" y="176"/>
                  </a:lnTo>
                  <a:lnTo>
                    <a:pt x="59" y="168"/>
                  </a:lnTo>
                  <a:lnTo>
                    <a:pt x="53" y="159"/>
                  </a:lnTo>
                  <a:lnTo>
                    <a:pt x="53" y="159"/>
                  </a:lnTo>
                  <a:lnTo>
                    <a:pt x="47" y="147"/>
                  </a:lnTo>
                  <a:lnTo>
                    <a:pt x="45" y="136"/>
                  </a:lnTo>
                  <a:lnTo>
                    <a:pt x="45" y="122"/>
                  </a:lnTo>
                  <a:lnTo>
                    <a:pt x="47" y="109"/>
                  </a:lnTo>
                  <a:lnTo>
                    <a:pt x="51" y="96"/>
                  </a:lnTo>
                  <a:lnTo>
                    <a:pt x="55" y="82"/>
                  </a:lnTo>
                  <a:lnTo>
                    <a:pt x="61" y="71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78" y="52"/>
                  </a:lnTo>
                  <a:lnTo>
                    <a:pt x="89" y="40"/>
                  </a:lnTo>
                  <a:lnTo>
                    <a:pt x="103" y="33"/>
                  </a:lnTo>
                  <a:lnTo>
                    <a:pt x="116" y="29"/>
                  </a:lnTo>
                  <a:lnTo>
                    <a:pt x="116" y="29"/>
                  </a:lnTo>
                  <a:lnTo>
                    <a:pt x="127" y="29"/>
                  </a:lnTo>
                  <a:lnTo>
                    <a:pt x="137" y="29"/>
                  </a:lnTo>
                  <a:lnTo>
                    <a:pt x="158" y="33"/>
                  </a:lnTo>
                  <a:lnTo>
                    <a:pt x="175" y="39"/>
                  </a:lnTo>
                  <a:lnTo>
                    <a:pt x="181" y="44"/>
                  </a:lnTo>
                  <a:lnTo>
                    <a:pt x="186" y="48"/>
                  </a:lnTo>
                  <a:lnTo>
                    <a:pt x="186" y="48"/>
                  </a:lnTo>
                  <a:lnTo>
                    <a:pt x="196" y="63"/>
                  </a:lnTo>
                  <a:lnTo>
                    <a:pt x="204" y="84"/>
                  </a:lnTo>
                  <a:lnTo>
                    <a:pt x="205" y="94"/>
                  </a:lnTo>
                  <a:lnTo>
                    <a:pt x="207" y="105"/>
                  </a:lnTo>
                  <a:lnTo>
                    <a:pt x="205" y="115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198" y="128"/>
                  </a:lnTo>
                  <a:lnTo>
                    <a:pt x="190" y="134"/>
                  </a:lnTo>
                  <a:lnTo>
                    <a:pt x="183" y="138"/>
                  </a:lnTo>
                  <a:lnTo>
                    <a:pt x="173" y="138"/>
                  </a:lnTo>
                  <a:lnTo>
                    <a:pt x="173" y="138"/>
                  </a:lnTo>
                  <a:lnTo>
                    <a:pt x="169" y="136"/>
                  </a:lnTo>
                  <a:lnTo>
                    <a:pt x="167" y="132"/>
                  </a:lnTo>
                  <a:lnTo>
                    <a:pt x="164" y="124"/>
                  </a:lnTo>
                  <a:lnTo>
                    <a:pt x="162" y="122"/>
                  </a:lnTo>
                  <a:lnTo>
                    <a:pt x="158" y="121"/>
                  </a:lnTo>
                  <a:lnTo>
                    <a:pt x="154" y="121"/>
                  </a:lnTo>
                  <a:lnTo>
                    <a:pt x="146" y="122"/>
                  </a:lnTo>
                  <a:lnTo>
                    <a:pt x="146" y="122"/>
                  </a:lnTo>
                  <a:lnTo>
                    <a:pt x="148" y="136"/>
                  </a:lnTo>
                  <a:lnTo>
                    <a:pt x="146" y="141"/>
                  </a:lnTo>
                  <a:lnTo>
                    <a:pt x="144" y="145"/>
                  </a:lnTo>
                  <a:lnTo>
                    <a:pt x="139" y="149"/>
                  </a:lnTo>
                  <a:lnTo>
                    <a:pt x="129" y="151"/>
                  </a:lnTo>
                  <a:lnTo>
                    <a:pt x="122" y="149"/>
                  </a:lnTo>
                  <a:lnTo>
                    <a:pt x="112" y="145"/>
                  </a:lnTo>
                  <a:lnTo>
                    <a:pt x="106" y="138"/>
                  </a:lnTo>
                  <a:lnTo>
                    <a:pt x="101" y="130"/>
                  </a:lnTo>
                  <a:lnTo>
                    <a:pt x="101" y="130"/>
                  </a:lnTo>
                  <a:lnTo>
                    <a:pt x="99" y="121"/>
                  </a:lnTo>
                  <a:lnTo>
                    <a:pt x="101" y="113"/>
                  </a:lnTo>
                  <a:lnTo>
                    <a:pt x="103" y="103"/>
                  </a:lnTo>
                  <a:lnTo>
                    <a:pt x="106" y="96"/>
                  </a:lnTo>
                  <a:lnTo>
                    <a:pt x="110" y="90"/>
                  </a:lnTo>
                  <a:lnTo>
                    <a:pt x="116" y="86"/>
                  </a:lnTo>
                  <a:lnTo>
                    <a:pt x="123" y="84"/>
                  </a:lnTo>
                  <a:lnTo>
                    <a:pt x="131" y="84"/>
                  </a:lnTo>
                  <a:lnTo>
                    <a:pt x="131" y="84"/>
                  </a:lnTo>
                  <a:lnTo>
                    <a:pt x="135" y="86"/>
                  </a:lnTo>
                  <a:lnTo>
                    <a:pt x="137" y="90"/>
                  </a:lnTo>
                  <a:lnTo>
                    <a:pt x="139" y="94"/>
                  </a:lnTo>
                  <a:lnTo>
                    <a:pt x="143" y="100"/>
                  </a:lnTo>
                  <a:lnTo>
                    <a:pt x="143" y="100"/>
                  </a:lnTo>
                  <a:lnTo>
                    <a:pt x="154" y="98"/>
                  </a:lnTo>
                  <a:lnTo>
                    <a:pt x="164" y="98"/>
                  </a:lnTo>
                  <a:lnTo>
                    <a:pt x="164" y="98"/>
                  </a:lnTo>
                  <a:lnTo>
                    <a:pt x="164" y="84"/>
                  </a:lnTo>
                  <a:lnTo>
                    <a:pt x="162" y="73"/>
                  </a:lnTo>
                  <a:lnTo>
                    <a:pt x="158" y="63"/>
                  </a:lnTo>
                  <a:lnTo>
                    <a:pt x="152" y="58"/>
                  </a:lnTo>
                  <a:lnTo>
                    <a:pt x="152" y="58"/>
                  </a:lnTo>
                  <a:lnTo>
                    <a:pt x="144" y="54"/>
                  </a:lnTo>
                  <a:lnTo>
                    <a:pt x="137" y="52"/>
                  </a:lnTo>
                  <a:lnTo>
                    <a:pt x="129" y="52"/>
                  </a:lnTo>
                  <a:lnTo>
                    <a:pt x="122" y="54"/>
                  </a:lnTo>
                  <a:lnTo>
                    <a:pt x="108" y="60"/>
                  </a:lnTo>
                  <a:lnTo>
                    <a:pt x="99" y="67"/>
                  </a:lnTo>
                  <a:lnTo>
                    <a:pt x="99" y="67"/>
                  </a:lnTo>
                  <a:lnTo>
                    <a:pt x="91" y="75"/>
                  </a:lnTo>
                  <a:lnTo>
                    <a:pt x="85" y="84"/>
                  </a:lnTo>
                  <a:lnTo>
                    <a:pt x="80" y="96"/>
                  </a:lnTo>
                  <a:lnTo>
                    <a:pt x="76" y="107"/>
                  </a:lnTo>
                  <a:lnTo>
                    <a:pt x="72" y="119"/>
                  </a:lnTo>
                  <a:lnTo>
                    <a:pt x="72" y="132"/>
                  </a:lnTo>
                  <a:lnTo>
                    <a:pt x="76" y="143"/>
                  </a:lnTo>
                  <a:lnTo>
                    <a:pt x="83" y="155"/>
                  </a:lnTo>
                  <a:lnTo>
                    <a:pt x="83" y="155"/>
                  </a:lnTo>
                  <a:lnTo>
                    <a:pt x="89" y="161"/>
                  </a:lnTo>
                  <a:lnTo>
                    <a:pt x="97" y="168"/>
                  </a:lnTo>
                  <a:lnTo>
                    <a:pt x="104" y="174"/>
                  </a:lnTo>
                  <a:lnTo>
                    <a:pt x="114" y="176"/>
                  </a:lnTo>
                  <a:lnTo>
                    <a:pt x="114" y="176"/>
                  </a:lnTo>
                  <a:lnTo>
                    <a:pt x="125" y="178"/>
                  </a:lnTo>
                  <a:lnTo>
                    <a:pt x="139" y="176"/>
                  </a:lnTo>
                  <a:lnTo>
                    <a:pt x="148" y="170"/>
                  </a:lnTo>
                  <a:lnTo>
                    <a:pt x="156" y="164"/>
                  </a:lnTo>
                  <a:lnTo>
                    <a:pt x="156" y="164"/>
                  </a:lnTo>
                  <a:lnTo>
                    <a:pt x="160" y="161"/>
                  </a:lnTo>
                  <a:lnTo>
                    <a:pt x="160" y="157"/>
                  </a:lnTo>
                  <a:lnTo>
                    <a:pt x="162" y="153"/>
                  </a:lnTo>
                  <a:lnTo>
                    <a:pt x="165" y="149"/>
                  </a:lnTo>
                  <a:lnTo>
                    <a:pt x="165" y="149"/>
                  </a:lnTo>
                  <a:lnTo>
                    <a:pt x="175" y="155"/>
                  </a:lnTo>
                  <a:lnTo>
                    <a:pt x="184" y="157"/>
                  </a:lnTo>
                  <a:lnTo>
                    <a:pt x="194" y="155"/>
                  </a:lnTo>
                  <a:lnTo>
                    <a:pt x="204" y="151"/>
                  </a:lnTo>
                  <a:lnTo>
                    <a:pt x="211" y="143"/>
                  </a:lnTo>
                  <a:lnTo>
                    <a:pt x="217" y="136"/>
                  </a:lnTo>
                  <a:lnTo>
                    <a:pt x="221" y="128"/>
                  </a:lnTo>
                  <a:lnTo>
                    <a:pt x="223" y="119"/>
                  </a:lnTo>
                  <a:lnTo>
                    <a:pt x="223" y="119"/>
                  </a:lnTo>
                  <a:close/>
                  <a:moveTo>
                    <a:pt x="165" y="46"/>
                  </a:moveTo>
                  <a:lnTo>
                    <a:pt x="165" y="46"/>
                  </a:lnTo>
                  <a:lnTo>
                    <a:pt x="162" y="42"/>
                  </a:lnTo>
                  <a:lnTo>
                    <a:pt x="156" y="39"/>
                  </a:lnTo>
                  <a:lnTo>
                    <a:pt x="143" y="35"/>
                  </a:lnTo>
                  <a:lnTo>
                    <a:pt x="127" y="33"/>
                  </a:lnTo>
                  <a:lnTo>
                    <a:pt x="114" y="35"/>
                  </a:lnTo>
                  <a:lnTo>
                    <a:pt x="114" y="35"/>
                  </a:lnTo>
                  <a:lnTo>
                    <a:pt x="103" y="39"/>
                  </a:lnTo>
                  <a:lnTo>
                    <a:pt x="93" y="46"/>
                  </a:lnTo>
                  <a:lnTo>
                    <a:pt x="83" y="54"/>
                  </a:lnTo>
                  <a:lnTo>
                    <a:pt x="76" y="63"/>
                  </a:lnTo>
                  <a:lnTo>
                    <a:pt x="76" y="63"/>
                  </a:lnTo>
                  <a:lnTo>
                    <a:pt x="93" y="56"/>
                  </a:lnTo>
                  <a:lnTo>
                    <a:pt x="116" y="50"/>
                  </a:lnTo>
                  <a:lnTo>
                    <a:pt x="125" y="48"/>
                  </a:lnTo>
                  <a:lnTo>
                    <a:pt x="137" y="48"/>
                  </a:lnTo>
                  <a:lnTo>
                    <a:pt x="146" y="50"/>
                  </a:lnTo>
                  <a:lnTo>
                    <a:pt x="156" y="54"/>
                  </a:lnTo>
                  <a:lnTo>
                    <a:pt x="156" y="54"/>
                  </a:lnTo>
                  <a:lnTo>
                    <a:pt x="162" y="61"/>
                  </a:lnTo>
                  <a:lnTo>
                    <a:pt x="165" y="71"/>
                  </a:lnTo>
                  <a:lnTo>
                    <a:pt x="167" y="82"/>
                  </a:lnTo>
                  <a:lnTo>
                    <a:pt x="169" y="98"/>
                  </a:lnTo>
                  <a:lnTo>
                    <a:pt x="169" y="98"/>
                  </a:lnTo>
                  <a:lnTo>
                    <a:pt x="162" y="103"/>
                  </a:lnTo>
                  <a:lnTo>
                    <a:pt x="152" y="109"/>
                  </a:lnTo>
                  <a:lnTo>
                    <a:pt x="139" y="111"/>
                  </a:lnTo>
                  <a:lnTo>
                    <a:pt x="125" y="111"/>
                  </a:lnTo>
                  <a:lnTo>
                    <a:pt x="125" y="111"/>
                  </a:lnTo>
                  <a:lnTo>
                    <a:pt x="122" y="105"/>
                  </a:lnTo>
                  <a:lnTo>
                    <a:pt x="120" y="101"/>
                  </a:lnTo>
                  <a:lnTo>
                    <a:pt x="116" y="101"/>
                  </a:lnTo>
                  <a:lnTo>
                    <a:pt x="116" y="101"/>
                  </a:lnTo>
                  <a:lnTo>
                    <a:pt x="110" y="101"/>
                  </a:lnTo>
                  <a:lnTo>
                    <a:pt x="106" y="107"/>
                  </a:lnTo>
                  <a:lnTo>
                    <a:pt x="104" y="113"/>
                  </a:lnTo>
                  <a:lnTo>
                    <a:pt x="106" y="121"/>
                  </a:lnTo>
                  <a:lnTo>
                    <a:pt x="108" y="130"/>
                  </a:lnTo>
                  <a:lnTo>
                    <a:pt x="112" y="136"/>
                  </a:lnTo>
                  <a:lnTo>
                    <a:pt x="116" y="141"/>
                  </a:lnTo>
                  <a:lnTo>
                    <a:pt x="122" y="143"/>
                  </a:lnTo>
                  <a:lnTo>
                    <a:pt x="122" y="143"/>
                  </a:lnTo>
                  <a:lnTo>
                    <a:pt x="127" y="138"/>
                  </a:lnTo>
                  <a:lnTo>
                    <a:pt x="133" y="130"/>
                  </a:lnTo>
                  <a:lnTo>
                    <a:pt x="141" y="117"/>
                  </a:lnTo>
                  <a:lnTo>
                    <a:pt x="141" y="117"/>
                  </a:lnTo>
                  <a:lnTo>
                    <a:pt x="156" y="115"/>
                  </a:lnTo>
                  <a:lnTo>
                    <a:pt x="169" y="115"/>
                  </a:lnTo>
                  <a:lnTo>
                    <a:pt x="169" y="115"/>
                  </a:lnTo>
                  <a:lnTo>
                    <a:pt x="171" y="119"/>
                  </a:lnTo>
                  <a:lnTo>
                    <a:pt x="171" y="124"/>
                  </a:lnTo>
                  <a:lnTo>
                    <a:pt x="171" y="128"/>
                  </a:lnTo>
                  <a:lnTo>
                    <a:pt x="173" y="130"/>
                  </a:lnTo>
                  <a:lnTo>
                    <a:pt x="175" y="130"/>
                  </a:lnTo>
                  <a:lnTo>
                    <a:pt x="175" y="130"/>
                  </a:lnTo>
                  <a:lnTo>
                    <a:pt x="177" y="128"/>
                  </a:lnTo>
                  <a:lnTo>
                    <a:pt x="181" y="124"/>
                  </a:lnTo>
                  <a:lnTo>
                    <a:pt x="183" y="113"/>
                  </a:lnTo>
                  <a:lnTo>
                    <a:pt x="184" y="101"/>
                  </a:lnTo>
                  <a:lnTo>
                    <a:pt x="183" y="88"/>
                  </a:lnTo>
                  <a:lnTo>
                    <a:pt x="179" y="75"/>
                  </a:lnTo>
                  <a:lnTo>
                    <a:pt x="175" y="61"/>
                  </a:lnTo>
                  <a:lnTo>
                    <a:pt x="169" y="52"/>
                  </a:lnTo>
                  <a:lnTo>
                    <a:pt x="165" y="46"/>
                  </a:lnTo>
                  <a:lnTo>
                    <a:pt x="165" y="46"/>
                  </a:lnTo>
                  <a:close/>
                  <a:moveTo>
                    <a:pt x="22" y="61"/>
                  </a:moveTo>
                  <a:lnTo>
                    <a:pt x="22" y="61"/>
                  </a:lnTo>
                  <a:lnTo>
                    <a:pt x="26" y="61"/>
                  </a:lnTo>
                  <a:lnTo>
                    <a:pt x="26" y="58"/>
                  </a:lnTo>
                  <a:lnTo>
                    <a:pt x="26" y="58"/>
                  </a:lnTo>
                  <a:lnTo>
                    <a:pt x="24" y="60"/>
                  </a:lnTo>
                  <a:lnTo>
                    <a:pt x="22" y="61"/>
                  </a:lnTo>
                  <a:lnTo>
                    <a:pt x="22" y="61"/>
                  </a:lnTo>
                  <a:close/>
                  <a:moveTo>
                    <a:pt x="19" y="73"/>
                  </a:moveTo>
                  <a:lnTo>
                    <a:pt x="19" y="73"/>
                  </a:lnTo>
                  <a:lnTo>
                    <a:pt x="26" y="71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6" y="69"/>
                  </a:lnTo>
                  <a:lnTo>
                    <a:pt x="36" y="65"/>
                  </a:lnTo>
                  <a:lnTo>
                    <a:pt x="36" y="63"/>
                  </a:lnTo>
                  <a:lnTo>
                    <a:pt x="36" y="63"/>
                  </a:lnTo>
                  <a:lnTo>
                    <a:pt x="26" y="67"/>
                  </a:lnTo>
                  <a:lnTo>
                    <a:pt x="21" y="69"/>
                  </a:lnTo>
                  <a:lnTo>
                    <a:pt x="19" y="73"/>
                  </a:lnTo>
                  <a:lnTo>
                    <a:pt x="19" y="73"/>
                  </a:lnTo>
                  <a:close/>
                  <a:moveTo>
                    <a:pt x="192" y="71"/>
                  </a:moveTo>
                  <a:lnTo>
                    <a:pt x="192" y="71"/>
                  </a:lnTo>
                  <a:lnTo>
                    <a:pt x="192" y="67"/>
                  </a:lnTo>
                  <a:lnTo>
                    <a:pt x="190" y="65"/>
                  </a:lnTo>
                  <a:lnTo>
                    <a:pt x="188" y="65"/>
                  </a:lnTo>
                  <a:lnTo>
                    <a:pt x="188" y="65"/>
                  </a:lnTo>
                  <a:lnTo>
                    <a:pt x="188" y="69"/>
                  </a:lnTo>
                  <a:lnTo>
                    <a:pt x="192" y="71"/>
                  </a:lnTo>
                  <a:lnTo>
                    <a:pt x="192" y="71"/>
                  </a:lnTo>
                  <a:close/>
                  <a:moveTo>
                    <a:pt x="68" y="82"/>
                  </a:moveTo>
                  <a:lnTo>
                    <a:pt x="68" y="82"/>
                  </a:lnTo>
                  <a:lnTo>
                    <a:pt x="68" y="79"/>
                  </a:lnTo>
                  <a:lnTo>
                    <a:pt x="72" y="77"/>
                  </a:lnTo>
                  <a:lnTo>
                    <a:pt x="78" y="75"/>
                  </a:lnTo>
                  <a:lnTo>
                    <a:pt x="83" y="73"/>
                  </a:lnTo>
                  <a:lnTo>
                    <a:pt x="85" y="71"/>
                  </a:lnTo>
                  <a:lnTo>
                    <a:pt x="85" y="69"/>
                  </a:lnTo>
                  <a:lnTo>
                    <a:pt x="85" y="69"/>
                  </a:lnTo>
                  <a:lnTo>
                    <a:pt x="74" y="73"/>
                  </a:lnTo>
                  <a:lnTo>
                    <a:pt x="68" y="77"/>
                  </a:lnTo>
                  <a:lnTo>
                    <a:pt x="68" y="79"/>
                  </a:lnTo>
                  <a:lnTo>
                    <a:pt x="68" y="82"/>
                  </a:lnTo>
                  <a:lnTo>
                    <a:pt x="68" y="82"/>
                  </a:lnTo>
                  <a:close/>
                  <a:moveTo>
                    <a:pt x="19" y="86"/>
                  </a:moveTo>
                  <a:lnTo>
                    <a:pt x="19" y="86"/>
                  </a:lnTo>
                  <a:lnTo>
                    <a:pt x="22" y="86"/>
                  </a:lnTo>
                  <a:lnTo>
                    <a:pt x="26" y="84"/>
                  </a:lnTo>
                  <a:lnTo>
                    <a:pt x="26" y="84"/>
                  </a:lnTo>
                  <a:lnTo>
                    <a:pt x="28" y="82"/>
                  </a:lnTo>
                  <a:lnTo>
                    <a:pt x="28" y="81"/>
                  </a:lnTo>
                  <a:lnTo>
                    <a:pt x="30" y="79"/>
                  </a:lnTo>
                  <a:lnTo>
                    <a:pt x="28" y="77"/>
                  </a:lnTo>
                  <a:lnTo>
                    <a:pt x="28" y="77"/>
                  </a:lnTo>
                  <a:lnTo>
                    <a:pt x="22" y="81"/>
                  </a:lnTo>
                  <a:lnTo>
                    <a:pt x="21" y="82"/>
                  </a:lnTo>
                  <a:lnTo>
                    <a:pt x="19" y="86"/>
                  </a:lnTo>
                  <a:lnTo>
                    <a:pt x="19" y="86"/>
                  </a:lnTo>
                  <a:close/>
                  <a:moveTo>
                    <a:pt x="70" y="90"/>
                  </a:moveTo>
                  <a:lnTo>
                    <a:pt x="70" y="90"/>
                  </a:lnTo>
                  <a:lnTo>
                    <a:pt x="74" y="88"/>
                  </a:lnTo>
                  <a:lnTo>
                    <a:pt x="78" y="86"/>
                  </a:lnTo>
                  <a:lnTo>
                    <a:pt x="80" y="82"/>
                  </a:lnTo>
                  <a:lnTo>
                    <a:pt x="78" y="79"/>
                  </a:lnTo>
                  <a:lnTo>
                    <a:pt x="78" y="79"/>
                  </a:lnTo>
                  <a:lnTo>
                    <a:pt x="76" y="82"/>
                  </a:lnTo>
                  <a:lnTo>
                    <a:pt x="74" y="84"/>
                  </a:lnTo>
                  <a:lnTo>
                    <a:pt x="72" y="86"/>
                  </a:lnTo>
                  <a:lnTo>
                    <a:pt x="70" y="90"/>
                  </a:lnTo>
                  <a:lnTo>
                    <a:pt x="70" y="90"/>
                  </a:lnTo>
                  <a:close/>
                  <a:moveTo>
                    <a:pt x="188" y="81"/>
                  </a:moveTo>
                  <a:lnTo>
                    <a:pt x="188" y="81"/>
                  </a:lnTo>
                  <a:lnTo>
                    <a:pt x="188" y="84"/>
                  </a:lnTo>
                  <a:lnTo>
                    <a:pt x="188" y="84"/>
                  </a:lnTo>
                  <a:lnTo>
                    <a:pt x="192" y="84"/>
                  </a:lnTo>
                  <a:lnTo>
                    <a:pt x="196" y="84"/>
                  </a:lnTo>
                  <a:lnTo>
                    <a:pt x="196" y="84"/>
                  </a:lnTo>
                  <a:lnTo>
                    <a:pt x="196" y="79"/>
                  </a:lnTo>
                  <a:lnTo>
                    <a:pt x="196" y="79"/>
                  </a:lnTo>
                  <a:lnTo>
                    <a:pt x="192" y="79"/>
                  </a:lnTo>
                  <a:lnTo>
                    <a:pt x="188" y="81"/>
                  </a:lnTo>
                  <a:lnTo>
                    <a:pt x="188" y="81"/>
                  </a:lnTo>
                  <a:close/>
                  <a:moveTo>
                    <a:pt x="192" y="96"/>
                  </a:moveTo>
                  <a:lnTo>
                    <a:pt x="192" y="96"/>
                  </a:lnTo>
                  <a:lnTo>
                    <a:pt x="192" y="94"/>
                  </a:lnTo>
                  <a:lnTo>
                    <a:pt x="192" y="92"/>
                  </a:lnTo>
                  <a:lnTo>
                    <a:pt x="188" y="90"/>
                  </a:lnTo>
                  <a:lnTo>
                    <a:pt x="188" y="90"/>
                  </a:lnTo>
                  <a:lnTo>
                    <a:pt x="188" y="94"/>
                  </a:lnTo>
                  <a:lnTo>
                    <a:pt x="192" y="96"/>
                  </a:lnTo>
                  <a:lnTo>
                    <a:pt x="192" y="96"/>
                  </a:lnTo>
                  <a:close/>
                  <a:moveTo>
                    <a:pt x="9" y="100"/>
                  </a:moveTo>
                  <a:lnTo>
                    <a:pt x="9" y="100"/>
                  </a:lnTo>
                  <a:lnTo>
                    <a:pt x="13" y="98"/>
                  </a:lnTo>
                  <a:lnTo>
                    <a:pt x="13" y="94"/>
                  </a:lnTo>
                  <a:lnTo>
                    <a:pt x="13" y="94"/>
                  </a:lnTo>
                  <a:lnTo>
                    <a:pt x="11" y="94"/>
                  </a:lnTo>
                  <a:lnTo>
                    <a:pt x="9" y="94"/>
                  </a:lnTo>
                  <a:lnTo>
                    <a:pt x="9" y="94"/>
                  </a:lnTo>
                  <a:lnTo>
                    <a:pt x="9" y="98"/>
                  </a:lnTo>
                  <a:lnTo>
                    <a:pt x="9" y="100"/>
                  </a:lnTo>
                  <a:lnTo>
                    <a:pt x="9" y="100"/>
                  </a:lnTo>
                  <a:lnTo>
                    <a:pt x="9" y="100"/>
                  </a:lnTo>
                  <a:close/>
                  <a:moveTo>
                    <a:pt x="53" y="107"/>
                  </a:moveTo>
                  <a:lnTo>
                    <a:pt x="53" y="107"/>
                  </a:lnTo>
                  <a:lnTo>
                    <a:pt x="57" y="105"/>
                  </a:lnTo>
                  <a:lnTo>
                    <a:pt x="59" y="101"/>
                  </a:lnTo>
                  <a:lnTo>
                    <a:pt x="59" y="98"/>
                  </a:lnTo>
                  <a:lnTo>
                    <a:pt x="57" y="94"/>
                  </a:lnTo>
                  <a:lnTo>
                    <a:pt x="57" y="94"/>
                  </a:lnTo>
                  <a:lnTo>
                    <a:pt x="55" y="100"/>
                  </a:lnTo>
                  <a:lnTo>
                    <a:pt x="53" y="107"/>
                  </a:lnTo>
                  <a:lnTo>
                    <a:pt x="53" y="107"/>
                  </a:lnTo>
                  <a:close/>
                  <a:moveTo>
                    <a:pt x="17" y="113"/>
                  </a:moveTo>
                  <a:lnTo>
                    <a:pt x="17" y="113"/>
                  </a:lnTo>
                  <a:lnTo>
                    <a:pt x="21" y="113"/>
                  </a:lnTo>
                  <a:lnTo>
                    <a:pt x="21" y="113"/>
                  </a:lnTo>
                  <a:lnTo>
                    <a:pt x="22" y="109"/>
                  </a:lnTo>
                  <a:lnTo>
                    <a:pt x="22" y="107"/>
                  </a:lnTo>
                  <a:lnTo>
                    <a:pt x="21" y="107"/>
                  </a:lnTo>
                  <a:lnTo>
                    <a:pt x="21" y="107"/>
                  </a:lnTo>
                  <a:lnTo>
                    <a:pt x="19" y="109"/>
                  </a:lnTo>
                  <a:lnTo>
                    <a:pt x="17" y="113"/>
                  </a:lnTo>
                  <a:lnTo>
                    <a:pt x="17" y="113"/>
                  </a:lnTo>
                  <a:close/>
                  <a:moveTo>
                    <a:pt x="7" y="115"/>
                  </a:moveTo>
                  <a:lnTo>
                    <a:pt x="7" y="115"/>
                  </a:lnTo>
                  <a:lnTo>
                    <a:pt x="9" y="113"/>
                  </a:lnTo>
                  <a:lnTo>
                    <a:pt x="11" y="111"/>
                  </a:lnTo>
                  <a:lnTo>
                    <a:pt x="11" y="109"/>
                  </a:lnTo>
                  <a:lnTo>
                    <a:pt x="11" y="109"/>
                  </a:lnTo>
                  <a:lnTo>
                    <a:pt x="9" y="109"/>
                  </a:lnTo>
                  <a:lnTo>
                    <a:pt x="7" y="111"/>
                  </a:lnTo>
                  <a:lnTo>
                    <a:pt x="5" y="113"/>
                  </a:lnTo>
                  <a:lnTo>
                    <a:pt x="7" y="115"/>
                  </a:lnTo>
                  <a:lnTo>
                    <a:pt x="7" y="115"/>
                  </a:lnTo>
                  <a:close/>
                  <a:moveTo>
                    <a:pt x="17" y="128"/>
                  </a:moveTo>
                  <a:lnTo>
                    <a:pt x="17" y="128"/>
                  </a:lnTo>
                  <a:lnTo>
                    <a:pt x="21" y="124"/>
                  </a:lnTo>
                  <a:lnTo>
                    <a:pt x="21" y="122"/>
                  </a:lnTo>
                  <a:lnTo>
                    <a:pt x="21" y="121"/>
                  </a:lnTo>
                  <a:lnTo>
                    <a:pt x="21" y="121"/>
                  </a:lnTo>
                  <a:lnTo>
                    <a:pt x="17" y="124"/>
                  </a:lnTo>
                  <a:lnTo>
                    <a:pt x="15" y="126"/>
                  </a:lnTo>
                  <a:lnTo>
                    <a:pt x="17" y="128"/>
                  </a:lnTo>
                  <a:lnTo>
                    <a:pt x="17" y="128"/>
                  </a:lnTo>
                  <a:close/>
                  <a:moveTo>
                    <a:pt x="7" y="132"/>
                  </a:moveTo>
                  <a:lnTo>
                    <a:pt x="7" y="132"/>
                  </a:lnTo>
                  <a:lnTo>
                    <a:pt x="9" y="128"/>
                  </a:lnTo>
                  <a:lnTo>
                    <a:pt x="9" y="124"/>
                  </a:lnTo>
                  <a:lnTo>
                    <a:pt x="9" y="124"/>
                  </a:lnTo>
                  <a:lnTo>
                    <a:pt x="7" y="124"/>
                  </a:lnTo>
                  <a:lnTo>
                    <a:pt x="5" y="128"/>
                  </a:lnTo>
                  <a:lnTo>
                    <a:pt x="7" y="132"/>
                  </a:lnTo>
                  <a:lnTo>
                    <a:pt x="7" y="132"/>
                  </a:lnTo>
                  <a:close/>
                  <a:moveTo>
                    <a:pt x="62" y="138"/>
                  </a:moveTo>
                  <a:lnTo>
                    <a:pt x="62" y="138"/>
                  </a:lnTo>
                  <a:lnTo>
                    <a:pt x="66" y="140"/>
                  </a:lnTo>
                  <a:lnTo>
                    <a:pt x="66" y="140"/>
                  </a:lnTo>
                  <a:lnTo>
                    <a:pt x="68" y="141"/>
                  </a:lnTo>
                  <a:lnTo>
                    <a:pt x="68" y="141"/>
                  </a:lnTo>
                  <a:lnTo>
                    <a:pt x="64" y="145"/>
                  </a:lnTo>
                  <a:lnTo>
                    <a:pt x="62" y="149"/>
                  </a:lnTo>
                  <a:lnTo>
                    <a:pt x="62" y="151"/>
                  </a:lnTo>
                  <a:lnTo>
                    <a:pt x="62" y="151"/>
                  </a:lnTo>
                  <a:lnTo>
                    <a:pt x="66" y="149"/>
                  </a:lnTo>
                  <a:lnTo>
                    <a:pt x="70" y="147"/>
                  </a:lnTo>
                  <a:lnTo>
                    <a:pt x="70" y="147"/>
                  </a:lnTo>
                  <a:lnTo>
                    <a:pt x="70" y="138"/>
                  </a:lnTo>
                  <a:lnTo>
                    <a:pt x="68" y="134"/>
                  </a:lnTo>
                  <a:lnTo>
                    <a:pt x="64" y="130"/>
                  </a:lnTo>
                  <a:lnTo>
                    <a:pt x="64" y="130"/>
                  </a:lnTo>
                  <a:lnTo>
                    <a:pt x="64" y="134"/>
                  </a:lnTo>
                  <a:lnTo>
                    <a:pt x="62" y="138"/>
                  </a:lnTo>
                  <a:lnTo>
                    <a:pt x="62" y="138"/>
                  </a:lnTo>
                  <a:close/>
                  <a:moveTo>
                    <a:pt x="9" y="143"/>
                  </a:moveTo>
                  <a:lnTo>
                    <a:pt x="9" y="143"/>
                  </a:lnTo>
                  <a:lnTo>
                    <a:pt x="11" y="141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9" y="138"/>
                  </a:lnTo>
                  <a:lnTo>
                    <a:pt x="7" y="138"/>
                  </a:lnTo>
                  <a:lnTo>
                    <a:pt x="7" y="138"/>
                  </a:lnTo>
                  <a:lnTo>
                    <a:pt x="7" y="141"/>
                  </a:lnTo>
                  <a:lnTo>
                    <a:pt x="7" y="143"/>
                  </a:lnTo>
                  <a:lnTo>
                    <a:pt x="9" y="143"/>
                  </a:lnTo>
                  <a:lnTo>
                    <a:pt x="9" y="143"/>
                  </a:lnTo>
                  <a:close/>
                  <a:moveTo>
                    <a:pt x="24" y="166"/>
                  </a:moveTo>
                  <a:lnTo>
                    <a:pt x="24" y="166"/>
                  </a:lnTo>
                  <a:lnTo>
                    <a:pt x="26" y="164"/>
                  </a:lnTo>
                  <a:lnTo>
                    <a:pt x="28" y="162"/>
                  </a:lnTo>
                  <a:lnTo>
                    <a:pt x="28" y="162"/>
                  </a:lnTo>
                  <a:lnTo>
                    <a:pt x="28" y="161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4" y="166"/>
                  </a:lnTo>
                  <a:lnTo>
                    <a:pt x="24" y="166"/>
                  </a:lnTo>
                  <a:close/>
                  <a:moveTo>
                    <a:pt x="78" y="168"/>
                  </a:moveTo>
                  <a:lnTo>
                    <a:pt x="78" y="168"/>
                  </a:lnTo>
                  <a:lnTo>
                    <a:pt x="82" y="166"/>
                  </a:lnTo>
                  <a:lnTo>
                    <a:pt x="83" y="162"/>
                  </a:lnTo>
                  <a:lnTo>
                    <a:pt x="83" y="162"/>
                  </a:lnTo>
                  <a:lnTo>
                    <a:pt x="82" y="162"/>
                  </a:lnTo>
                  <a:lnTo>
                    <a:pt x="80" y="161"/>
                  </a:lnTo>
                  <a:lnTo>
                    <a:pt x="80" y="161"/>
                  </a:lnTo>
                  <a:lnTo>
                    <a:pt x="80" y="162"/>
                  </a:lnTo>
                  <a:lnTo>
                    <a:pt x="78" y="164"/>
                  </a:lnTo>
                  <a:lnTo>
                    <a:pt x="78" y="166"/>
                  </a:lnTo>
                  <a:lnTo>
                    <a:pt x="78" y="168"/>
                  </a:lnTo>
                  <a:lnTo>
                    <a:pt x="78" y="168"/>
                  </a:lnTo>
                  <a:close/>
                  <a:moveTo>
                    <a:pt x="19" y="174"/>
                  </a:moveTo>
                  <a:lnTo>
                    <a:pt x="19" y="174"/>
                  </a:lnTo>
                  <a:lnTo>
                    <a:pt x="21" y="180"/>
                  </a:lnTo>
                  <a:lnTo>
                    <a:pt x="26" y="183"/>
                  </a:lnTo>
                  <a:lnTo>
                    <a:pt x="26" y="183"/>
                  </a:lnTo>
                  <a:lnTo>
                    <a:pt x="26" y="180"/>
                  </a:lnTo>
                  <a:lnTo>
                    <a:pt x="26" y="176"/>
                  </a:lnTo>
                  <a:lnTo>
                    <a:pt x="26" y="174"/>
                  </a:lnTo>
                  <a:lnTo>
                    <a:pt x="24" y="172"/>
                  </a:lnTo>
                  <a:lnTo>
                    <a:pt x="24" y="172"/>
                  </a:lnTo>
                  <a:lnTo>
                    <a:pt x="22" y="174"/>
                  </a:lnTo>
                  <a:lnTo>
                    <a:pt x="19" y="174"/>
                  </a:lnTo>
                  <a:lnTo>
                    <a:pt x="19" y="174"/>
                  </a:lnTo>
                  <a:close/>
                  <a:moveTo>
                    <a:pt x="34" y="178"/>
                  </a:moveTo>
                  <a:lnTo>
                    <a:pt x="34" y="178"/>
                  </a:lnTo>
                  <a:lnTo>
                    <a:pt x="36" y="176"/>
                  </a:lnTo>
                  <a:lnTo>
                    <a:pt x="36" y="174"/>
                  </a:lnTo>
                  <a:lnTo>
                    <a:pt x="36" y="174"/>
                  </a:lnTo>
                  <a:lnTo>
                    <a:pt x="32" y="174"/>
                  </a:lnTo>
                  <a:lnTo>
                    <a:pt x="32" y="174"/>
                  </a:lnTo>
                  <a:lnTo>
                    <a:pt x="32" y="176"/>
                  </a:lnTo>
                  <a:lnTo>
                    <a:pt x="32" y="178"/>
                  </a:lnTo>
                  <a:lnTo>
                    <a:pt x="34" y="178"/>
                  </a:lnTo>
                  <a:lnTo>
                    <a:pt x="34" y="178"/>
                  </a:lnTo>
                  <a:close/>
                  <a:moveTo>
                    <a:pt x="40" y="185"/>
                  </a:moveTo>
                  <a:lnTo>
                    <a:pt x="40" y="185"/>
                  </a:lnTo>
                  <a:lnTo>
                    <a:pt x="42" y="185"/>
                  </a:lnTo>
                  <a:lnTo>
                    <a:pt x="42" y="182"/>
                  </a:lnTo>
                  <a:lnTo>
                    <a:pt x="42" y="182"/>
                  </a:lnTo>
                  <a:lnTo>
                    <a:pt x="40" y="183"/>
                  </a:lnTo>
                  <a:lnTo>
                    <a:pt x="40" y="185"/>
                  </a:lnTo>
                  <a:lnTo>
                    <a:pt x="40" y="18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70"/>
            <p:cNvSpPr>
              <a:spLocks noEditPoints="1"/>
            </p:cNvSpPr>
            <p:nvPr/>
          </p:nvSpPr>
          <p:spPr bwMode="auto">
            <a:xfrm>
              <a:off x="4797426" y="1409700"/>
              <a:ext cx="220663" cy="377825"/>
            </a:xfrm>
            <a:custGeom>
              <a:avLst/>
              <a:gdLst/>
              <a:ahLst/>
              <a:cxnLst>
                <a:cxn ang="0">
                  <a:pos x="116" y="88"/>
                </a:cxn>
                <a:cxn ang="0">
                  <a:pos x="61" y="105"/>
                </a:cxn>
                <a:cxn ang="0">
                  <a:pos x="51" y="4"/>
                </a:cxn>
                <a:cxn ang="0">
                  <a:pos x="2" y="21"/>
                </a:cxn>
                <a:cxn ang="0">
                  <a:pos x="27" y="236"/>
                </a:cxn>
                <a:cxn ang="0">
                  <a:pos x="63" y="200"/>
                </a:cxn>
                <a:cxn ang="0">
                  <a:pos x="74" y="135"/>
                </a:cxn>
                <a:cxn ang="0">
                  <a:pos x="76" y="231"/>
                </a:cxn>
                <a:cxn ang="0">
                  <a:pos x="139" y="214"/>
                </a:cxn>
                <a:cxn ang="0">
                  <a:pos x="21" y="168"/>
                </a:cxn>
                <a:cxn ang="0">
                  <a:pos x="23" y="153"/>
                </a:cxn>
                <a:cxn ang="0">
                  <a:pos x="19" y="151"/>
                </a:cxn>
                <a:cxn ang="0">
                  <a:pos x="23" y="137"/>
                </a:cxn>
                <a:cxn ang="0">
                  <a:pos x="19" y="137"/>
                </a:cxn>
                <a:cxn ang="0">
                  <a:pos x="23" y="126"/>
                </a:cxn>
                <a:cxn ang="0">
                  <a:pos x="23" y="107"/>
                </a:cxn>
                <a:cxn ang="0">
                  <a:pos x="23" y="94"/>
                </a:cxn>
                <a:cxn ang="0">
                  <a:pos x="23" y="118"/>
                </a:cxn>
                <a:cxn ang="0">
                  <a:pos x="23" y="113"/>
                </a:cxn>
                <a:cxn ang="0">
                  <a:pos x="23" y="13"/>
                </a:cxn>
                <a:cxn ang="0">
                  <a:pos x="8" y="33"/>
                </a:cxn>
                <a:cxn ang="0">
                  <a:pos x="10" y="38"/>
                </a:cxn>
                <a:cxn ang="0">
                  <a:pos x="23" y="40"/>
                </a:cxn>
                <a:cxn ang="0">
                  <a:pos x="8" y="52"/>
                </a:cxn>
                <a:cxn ang="0">
                  <a:pos x="13" y="63"/>
                </a:cxn>
                <a:cxn ang="0">
                  <a:pos x="23" y="65"/>
                </a:cxn>
                <a:cxn ang="0">
                  <a:pos x="8" y="76"/>
                </a:cxn>
                <a:cxn ang="0">
                  <a:pos x="15" y="82"/>
                </a:cxn>
                <a:cxn ang="0">
                  <a:pos x="13" y="92"/>
                </a:cxn>
                <a:cxn ang="0">
                  <a:pos x="8" y="189"/>
                </a:cxn>
                <a:cxn ang="0">
                  <a:pos x="8" y="202"/>
                </a:cxn>
                <a:cxn ang="0">
                  <a:pos x="25" y="183"/>
                </a:cxn>
                <a:cxn ang="0">
                  <a:pos x="17" y="210"/>
                </a:cxn>
                <a:cxn ang="0">
                  <a:pos x="17" y="210"/>
                </a:cxn>
                <a:cxn ang="0">
                  <a:pos x="21" y="181"/>
                </a:cxn>
                <a:cxn ang="0">
                  <a:pos x="25" y="172"/>
                </a:cxn>
                <a:cxn ang="0">
                  <a:pos x="90" y="158"/>
                </a:cxn>
                <a:cxn ang="0">
                  <a:pos x="101" y="141"/>
                </a:cxn>
                <a:cxn ang="0">
                  <a:pos x="90" y="175"/>
                </a:cxn>
                <a:cxn ang="0">
                  <a:pos x="103" y="155"/>
                </a:cxn>
                <a:cxn ang="0">
                  <a:pos x="97" y="185"/>
                </a:cxn>
                <a:cxn ang="0">
                  <a:pos x="103" y="172"/>
                </a:cxn>
                <a:cxn ang="0">
                  <a:pos x="97" y="130"/>
                </a:cxn>
                <a:cxn ang="0">
                  <a:pos x="84" y="124"/>
                </a:cxn>
                <a:cxn ang="0">
                  <a:pos x="82" y="137"/>
                </a:cxn>
                <a:cxn ang="0">
                  <a:pos x="93" y="175"/>
                </a:cxn>
                <a:cxn ang="0">
                  <a:pos x="82" y="191"/>
                </a:cxn>
                <a:cxn ang="0">
                  <a:pos x="105" y="196"/>
                </a:cxn>
                <a:cxn ang="0">
                  <a:pos x="99" y="196"/>
                </a:cxn>
                <a:cxn ang="0">
                  <a:pos x="90" y="214"/>
                </a:cxn>
                <a:cxn ang="0">
                  <a:pos x="97" y="210"/>
                </a:cxn>
                <a:cxn ang="0">
                  <a:pos x="88" y="225"/>
                </a:cxn>
                <a:cxn ang="0">
                  <a:pos x="105" y="214"/>
                </a:cxn>
                <a:cxn ang="0">
                  <a:pos x="107" y="130"/>
                </a:cxn>
                <a:cxn ang="0">
                  <a:pos x="78" y="120"/>
                </a:cxn>
                <a:cxn ang="0">
                  <a:pos x="55" y="212"/>
                </a:cxn>
                <a:cxn ang="0">
                  <a:pos x="29" y="109"/>
                </a:cxn>
                <a:cxn ang="0">
                  <a:pos x="51" y="31"/>
                </a:cxn>
                <a:cxn ang="0">
                  <a:pos x="59" y="120"/>
                </a:cxn>
                <a:cxn ang="0">
                  <a:pos x="93" y="92"/>
                </a:cxn>
                <a:cxn ang="0">
                  <a:pos x="124" y="113"/>
                </a:cxn>
              </a:cxnLst>
              <a:rect l="0" t="0" r="r" b="b"/>
              <a:pathLst>
                <a:path w="139" h="238">
                  <a:moveTo>
                    <a:pt x="132" y="116"/>
                  </a:moveTo>
                  <a:lnTo>
                    <a:pt x="132" y="116"/>
                  </a:lnTo>
                  <a:lnTo>
                    <a:pt x="130" y="109"/>
                  </a:lnTo>
                  <a:lnTo>
                    <a:pt x="126" y="99"/>
                  </a:lnTo>
                  <a:lnTo>
                    <a:pt x="122" y="92"/>
                  </a:lnTo>
                  <a:lnTo>
                    <a:pt x="116" y="88"/>
                  </a:lnTo>
                  <a:lnTo>
                    <a:pt x="116" y="88"/>
                  </a:lnTo>
                  <a:lnTo>
                    <a:pt x="109" y="84"/>
                  </a:lnTo>
                  <a:lnTo>
                    <a:pt x="101" y="82"/>
                  </a:lnTo>
                  <a:lnTo>
                    <a:pt x="93" y="84"/>
                  </a:lnTo>
                  <a:lnTo>
                    <a:pt x="86" y="86"/>
                  </a:lnTo>
                  <a:lnTo>
                    <a:pt x="78" y="90"/>
                  </a:lnTo>
                  <a:lnTo>
                    <a:pt x="71" y="94"/>
                  </a:lnTo>
                  <a:lnTo>
                    <a:pt x="61" y="105"/>
                  </a:lnTo>
                  <a:lnTo>
                    <a:pt x="61" y="105"/>
                  </a:lnTo>
                  <a:lnTo>
                    <a:pt x="59" y="92"/>
                  </a:lnTo>
                  <a:lnTo>
                    <a:pt x="59" y="65"/>
                  </a:lnTo>
                  <a:lnTo>
                    <a:pt x="59" y="65"/>
                  </a:lnTo>
                  <a:lnTo>
                    <a:pt x="57" y="44"/>
                  </a:lnTo>
                  <a:lnTo>
                    <a:pt x="55" y="25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40" y="2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13" y="12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0" y="132"/>
                  </a:lnTo>
                  <a:lnTo>
                    <a:pt x="2" y="202"/>
                  </a:lnTo>
                  <a:lnTo>
                    <a:pt x="4" y="227"/>
                  </a:lnTo>
                  <a:lnTo>
                    <a:pt x="6" y="235"/>
                  </a:lnTo>
                  <a:lnTo>
                    <a:pt x="8" y="238"/>
                  </a:lnTo>
                  <a:lnTo>
                    <a:pt x="8" y="238"/>
                  </a:lnTo>
                  <a:lnTo>
                    <a:pt x="27" y="236"/>
                  </a:lnTo>
                  <a:lnTo>
                    <a:pt x="46" y="236"/>
                  </a:lnTo>
                  <a:lnTo>
                    <a:pt x="46" y="236"/>
                  </a:lnTo>
                  <a:lnTo>
                    <a:pt x="55" y="227"/>
                  </a:lnTo>
                  <a:lnTo>
                    <a:pt x="61" y="221"/>
                  </a:lnTo>
                  <a:lnTo>
                    <a:pt x="63" y="214"/>
                  </a:lnTo>
                  <a:lnTo>
                    <a:pt x="63" y="214"/>
                  </a:lnTo>
                  <a:lnTo>
                    <a:pt x="63" y="200"/>
                  </a:lnTo>
                  <a:lnTo>
                    <a:pt x="63" y="185"/>
                  </a:lnTo>
                  <a:lnTo>
                    <a:pt x="63" y="185"/>
                  </a:lnTo>
                  <a:lnTo>
                    <a:pt x="65" y="166"/>
                  </a:lnTo>
                  <a:lnTo>
                    <a:pt x="67" y="147"/>
                  </a:lnTo>
                  <a:lnTo>
                    <a:pt x="69" y="141"/>
                  </a:lnTo>
                  <a:lnTo>
                    <a:pt x="72" y="137"/>
                  </a:lnTo>
                  <a:lnTo>
                    <a:pt x="74" y="135"/>
                  </a:lnTo>
                  <a:lnTo>
                    <a:pt x="76" y="139"/>
                  </a:lnTo>
                  <a:lnTo>
                    <a:pt x="76" y="139"/>
                  </a:lnTo>
                  <a:lnTo>
                    <a:pt x="78" y="147"/>
                  </a:lnTo>
                  <a:lnTo>
                    <a:pt x="80" y="156"/>
                  </a:lnTo>
                  <a:lnTo>
                    <a:pt x="80" y="179"/>
                  </a:lnTo>
                  <a:lnTo>
                    <a:pt x="78" y="204"/>
                  </a:lnTo>
                  <a:lnTo>
                    <a:pt x="76" y="231"/>
                  </a:lnTo>
                  <a:lnTo>
                    <a:pt x="76" y="231"/>
                  </a:lnTo>
                  <a:lnTo>
                    <a:pt x="80" y="233"/>
                  </a:lnTo>
                  <a:lnTo>
                    <a:pt x="84" y="235"/>
                  </a:lnTo>
                  <a:lnTo>
                    <a:pt x="93" y="235"/>
                  </a:lnTo>
                  <a:lnTo>
                    <a:pt x="118" y="233"/>
                  </a:lnTo>
                  <a:lnTo>
                    <a:pt x="118" y="233"/>
                  </a:lnTo>
                  <a:lnTo>
                    <a:pt x="139" y="214"/>
                  </a:lnTo>
                  <a:lnTo>
                    <a:pt x="139" y="214"/>
                  </a:lnTo>
                  <a:lnTo>
                    <a:pt x="137" y="168"/>
                  </a:lnTo>
                  <a:lnTo>
                    <a:pt x="132" y="116"/>
                  </a:lnTo>
                  <a:lnTo>
                    <a:pt x="132" y="116"/>
                  </a:lnTo>
                  <a:close/>
                  <a:moveTo>
                    <a:pt x="25" y="164"/>
                  </a:moveTo>
                  <a:lnTo>
                    <a:pt x="25" y="164"/>
                  </a:lnTo>
                  <a:lnTo>
                    <a:pt x="21" y="168"/>
                  </a:lnTo>
                  <a:lnTo>
                    <a:pt x="17" y="172"/>
                  </a:lnTo>
                  <a:lnTo>
                    <a:pt x="10" y="179"/>
                  </a:lnTo>
                  <a:lnTo>
                    <a:pt x="10" y="179"/>
                  </a:lnTo>
                  <a:lnTo>
                    <a:pt x="11" y="174"/>
                  </a:lnTo>
                  <a:lnTo>
                    <a:pt x="15" y="166"/>
                  </a:lnTo>
                  <a:lnTo>
                    <a:pt x="23" y="153"/>
                  </a:lnTo>
                  <a:lnTo>
                    <a:pt x="23" y="153"/>
                  </a:lnTo>
                  <a:lnTo>
                    <a:pt x="25" y="156"/>
                  </a:lnTo>
                  <a:lnTo>
                    <a:pt x="25" y="164"/>
                  </a:lnTo>
                  <a:lnTo>
                    <a:pt x="25" y="164"/>
                  </a:lnTo>
                  <a:close/>
                  <a:moveTo>
                    <a:pt x="25" y="147"/>
                  </a:moveTo>
                  <a:lnTo>
                    <a:pt x="25" y="147"/>
                  </a:lnTo>
                  <a:lnTo>
                    <a:pt x="21" y="147"/>
                  </a:lnTo>
                  <a:lnTo>
                    <a:pt x="19" y="151"/>
                  </a:lnTo>
                  <a:lnTo>
                    <a:pt x="15" y="156"/>
                  </a:lnTo>
                  <a:lnTo>
                    <a:pt x="15" y="156"/>
                  </a:lnTo>
                  <a:lnTo>
                    <a:pt x="15" y="151"/>
                  </a:lnTo>
                  <a:lnTo>
                    <a:pt x="19" y="147"/>
                  </a:lnTo>
                  <a:lnTo>
                    <a:pt x="21" y="143"/>
                  </a:lnTo>
                  <a:lnTo>
                    <a:pt x="23" y="137"/>
                  </a:lnTo>
                  <a:lnTo>
                    <a:pt x="23" y="137"/>
                  </a:lnTo>
                  <a:lnTo>
                    <a:pt x="25" y="139"/>
                  </a:lnTo>
                  <a:lnTo>
                    <a:pt x="25" y="141"/>
                  </a:lnTo>
                  <a:lnTo>
                    <a:pt x="25" y="147"/>
                  </a:lnTo>
                  <a:lnTo>
                    <a:pt x="25" y="147"/>
                  </a:lnTo>
                  <a:close/>
                  <a:moveTo>
                    <a:pt x="25" y="134"/>
                  </a:moveTo>
                  <a:lnTo>
                    <a:pt x="25" y="134"/>
                  </a:lnTo>
                  <a:lnTo>
                    <a:pt x="19" y="137"/>
                  </a:lnTo>
                  <a:lnTo>
                    <a:pt x="15" y="141"/>
                  </a:lnTo>
                  <a:lnTo>
                    <a:pt x="8" y="151"/>
                  </a:lnTo>
                  <a:lnTo>
                    <a:pt x="8" y="151"/>
                  </a:lnTo>
                  <a:lnTo>
                    <a:pt x="10" y="145"/>
                  </a:lnTo>
                  <a:lnTo>
                    <a:pt x="13" y="139"/>
                  </a:lnTo>
                  <a:lnTo>
                    <a:pt x="19" y="132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25" y="128"/>
                  </a:lnTo>
                  <a:lnTo>
                    <a:pt x="25" y="130"/>
                  </a:lnTo>
                  <a:lnTo>
                    <a:pt x="25" y="134"/>
                  </a:lnTo>
                  <a:lnTo>
                    <a:pt x="25" y="134"/>
                  </a:lnTo>
                  <a:close/>
                  <a:moveTo>
                    <a:pt x="23" y="103"/>
                  </a:moveTo>
                  <a:lnTo>
                    <a:pt x="23" y="107"/>
                  </a:lnTo>
                  <a:lnTo>
                    <a:pt x="10" y="120"/>
                  </a:lnTo>
                  <a:lnTo>
                    <a:pt x="8" y="114"/>
                  </a:lnTo>
                  <a:lnTo>
                    <a:pt x="23" y="103"/>
                  </a:lnTo>
                  <a:close/>
                  <a:moveTo>
                    <a:pt x="8" y="109"/>
                  </a:moveTo>
                  <a:lnTo>
                    <a:pt x="8" y="103"/>
                  </a:lnTo>
                  <a:lnTo>
                    <a:pt x="15" y="101"/>
                  </a:lnTo>
                  <a:lnTo>
                    <a:pt x="23" y="94"/>
                  </a:lnTo>
                  <a:lnTo>
                    <a:pt x="23" y="97"/>
                  </a:lnTo>
                  <a:lnTo>
                    <a:pt x="19" y="101"/>
                  </a:lnTo>
                  <a:lnTo>
                    <a:pt x="13" y="107"/>
                  </a:lnTo>
                  <a:lnTo>
                    <a:pt x="8" y="109"/>
                  </a:lnTo>
                  <a:close/>
                  <a:moveTo>
                    <a:pt x="25" y="113"/>
                  </a:moveTo>
                  <a:lnTo>
                    <a:pt x="25" y="113"/>
                  </a:lnTo>
                  <a:lnTo>
                    <a:pt x="23" y="118"/>
                  </a:lnTo>
                  <a:lnTo>
                    <a:pt x="19" y="124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3" y="126"/>
                  </a:lnTo>
                  <a:lnTo>
                    <a:pt x="17" y="122"/>
                  </a:lnTo>
                  <a:lnTo>
                    <a:pt x="23" y="113"/>
                  </a:lnTo>
                  <a:lnTo>
                    <a:pt x="23" y="113"/>
                  </a:lnTo>
                  <a:lnTo>
                    <a:pt x="25" y="113"/>
                  </a:lnTo>
                  <a:lnTo>
                    <a:pt x="25" y="113"/>
                  </a:lnTo>
                  <a:close/>
                  <a:moveTo>
                    <a:pt x="6" y="23"/>
                  </a:moveTo>
                  <a:lnTo>
                    <a:pt x="6" y="23"/>
                  </a:lnTo>
                  <a:lnTo>
                    <a:pt x="10" y="21"/>
                  </a:lnTo>
                  <a:lnTo>
                    <a:pt x="15" y="17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7"/>
                  </a:lnTo>
                  <a:lnTo>
                    <a:pt x="23" y="19"/>
                  </a:lnTo>
                  <a:lnTo>
                    <a:pt x="6" y="29"/>
                  </a:lnTo>
                  <a:lnTo>
                    <a:pt x="6" y="23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1" y="31"/>
                  </a:lnTo>
                  <a:lnTo>
                    <a:pt x="17" y="29"/>
                  </a:lnTo>
                  <a:lnTo>
                    <a:pt x="23" y="27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10" y="38"/>
                  </a:lnTo>
                  <a:lnTo>
                    <a:pt x="10" y="38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3"/>
                  </a:lnTo>
                  <a:lnTo>
                    <a:pt x="8" y="33"/>
                  </a:lnTo>
                  <a:close/>
                  <a:moveTo>
                    <a:pt x="23" y="40"/>
                  </a:moveTo>
                  <a:lnTo>
                    <a:pt x="23" y="40"/>
                  </a:lnTo>
                  <a:lnTo>
                    <a:pt x="23" y="42"/>
                  </a:lnTo>
                  <a:lnTo>
                    <a:pt x="23" y="46"/>
                  </a:lnTo>
                  <a:lnTo>
                    <a:pt x="23" y="46"/>
                  </a:lnTo>
                  <a:lnTo>
                    <a:pt x="17" y="48"/>
                  </a:lnTo>
                  <a:lnTo>
                    <a:pt x="13" y="50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6" y="48"/>
                  </a:lnTo>
                  <a:lnTo>
                    <a:pt x="23" y="40"/>
                  </a:lnTo>
                  <a:close/>
                  <a:moveTo>
                    <a:pt x="6" y="59"/>
                  </a:moveTo>
                  <a:lnTo>
                    <a:pt x="23" y="52"/>
                  </a:lnTo>
                  <a:lnTo>
                    <a:pt x="23" y="52"/>
                  </a:lnTo>
                  <a:lnTo>
                    <a:pt x="17" y="59"/>
                  </a:lnTo>
                  <a:lnTo>
                    <a:pt x="13" y="63"/>
                  </a:lnTo>
                  <a:lnTo>
                    <a:pt x="10" y="65"/>
                  </a:lnTo>
                  <a:lnTo>
                    <a:pt x="10" y="65"/>
                  </a:lnTo>
                  <a:lnTo>
                    <a:pt x="8" y="61"/>
                  </a:lnTo>
                  <a:lnTo>
                    <a:pt x="6" y="59"/>
                  </a:lnTo>
                  <a:lnTo>
                    <a:pt x="6" y="59"/>
                  </a:lnTo>
                  <a:close/>
                  <a:moveTo>
                    <a:pt x="6" y="74"/>
                  </a:moveTo>
                  <a:lnTo>
                    <a:pt x="23" y="65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17" y="74"/>
                  </a:lnTo>
                  <a:lnTo>
                    <a:pt x="13" y="78"/>
                  </a:lnTo>
                  <a:lnTo>
                    <a:pt x="10" y="80"/>
                  </a:lnTo>
                  <a:lnTo>
                    <a:pt x="10" y="80"/>
                  </a:lnTo>
                  <a:lnTo>
                    <a:pt x="8" y="76"/>
                  </a:lnTo>
                  <a:lnTo>
                    <a:pt x="6" y="74"/>
                  </a:lnTo>
                  <a:lnTo>
                    <a:pt x="6" y="74"/>
                  </a:lnTo>
                  <a:close/>
                  <a:moveTo>
                    <a:pt x="8" y="99"/>
                  </a:moveTo>
                  <a:lnTo>
                    <a:pt x="8" y="92"/>
                  </a:lnTo>
                  <a:lnTo>
                    <a:pt x="11" y="88"/>
                  </a:lnTo>
                  <a:lnTo>
                    <a:pt x="13" y="84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23" y="82"/>
                  </a:lnTo>
                  <a:lnTo>
                    <a:pt x="23" y="82"/>
                  </a:lnTo>
                  <a:lnTo>
                    <a:pt x="23" y="86"/>
                  </a:lnTo>
                  <a:lnTo>
                    <a:pt x="21" y="88"/>
                  </a:lnTo>
                  <a:lnTo>
                    <a:pt x="17" y="90"/>
                  </a:lnTo>
                  <a:lnTo>
                    <a:pt x="13" y="92"/>
                  </a:lnTo>
                  <a:lnTo>
                    <a:pt x="11" y="94"/>
                  </a:lnTo>
                  <a:lnTo>
                    <a:pt x="8" y="99"/>
                  </a:lnTo>
                  <a:close/>
                  <a:moveTo>
                    <a:pt x="8" y="202"/>
                  </a:moveTo>
                  <a:lnTo>
                    <a:pt x="8" y="202"/>
                  </a:lnTo>
                  <a:lnTo>
                    <a:pt x="8" y="198"/>
                  </a:lnTo>
                  <a:lnTo>
                    <a:pt x="8" y="193"/>
                  </a:lnTo>
                  <a:lnTo>
                    <a:pt x="8" y="189"/>
                  </a:lnTo>
                  <a:lnTo>
                    <a:pt x="10" y="187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1" y="191"/>
                  </a:lnTo>
                  <a:lnTo>
                    <a:pt x="11" y="195"/>
                  </a:lnTo>
                  <a:lnTo>
                    <a:pt x="11" y="198"/>
                  </a:lnTo>
                  <a:lnTo>
                    <a:pt x="8" y="202"/>
                  </a:lnTo>
                  <a:lnTo>
                    <a:pt x="8" y="202"/>
                  </a:lnTo>
                  <a:close/>
                  <a:moveTo>
                    <a:pt x="15" y="200"/>
                  </a:moveTo>
                  <a:lnTo>
                    <a:pt x="15" y="200"/>
                  </a:lnTo>
                  <a:lnTo>
                    <a:pt x="17" y="196"/>
                  </a:lnTo>
                  <a:lnTo>
                    <a:pt x="19" y="193"/>
                  </a:lnTo>
                  <a:lnTo>
                    <a:pt x="23" y="189"/>
                  </a:lnTo>
                  <a:lnTo>
                    <a:pt x="25" y="183"/>
                  </a:lnTo>
                  <a:lnTo>
                    <a:pt x="25" y="183"/>
                  </a:lnTo>
                  <a:lnTo>
                    <a:pt x="25" y="189"/>
                  </a:lnTo>
                  <a:lnTo>
                    <a:pt x="23" y="193"/>
                  </a:lnTo>
                  <a:lnTo>
                    <a:pt x="15" y="200"/>
                  </a:lnTo>
                  <a:lnTo>
                    <a:pt x="15" y="200"/>
                  </a:lnTo>
                  <a:close/>
                  <a:moveTo>
                    <a:pt x="17" y="210"/>
                  </a:moveTo>
                  <a:lnTo>
                    <a:pt x="17" y="210"/>
                  </a:lnTo>
                  <a:lnTo>
                    <a:pt x="19" y="204"/>
                  </a:lnTo>
                  <a:lnTo>
                    <a:pt x="23" y="202"/>
                  </a:lnTo>
                  <a:lnTo>
                    <a:pt x="25" y="198"/>
                  </a:lnTo>
                  <a:lnTo>
                    <a:pt x="25" y="198"/>
                  </a:lnTo>
                  <a:lnTo>
                    <a:pt x="25" y="202"/>
                  </a:lnTo>
                  <a:lnTo>
                    <a:pt x="23" y="206"/>
                  </a:lnTo>
                  <a:lnTo>
                    <a:pt x="17" y="210"/>
                  </a:lnTo>
                  <a:lnTo>
                    <a:pt x="17" y="210"/>
                  </a:lnTo>
                  <a:close/>
                  <a:moveTo>
                    <a:pt x="25" y="177"/>
                  </a:moveTo>
                  <a:lnTo>
                    <a:pt x="25" y="177"/>
                  </a:lnTo>
                  <a:lnTo>
                    <a:pt x="23" y="177"/>
                  </a:lnTo>
                  <a:lnTo>
                    <a:pt x="23" y="177"/>
                  </a:lnTo>
                  <a:lnTo>
                    <a:pt x="21" y="181"/>
                  </a:lnTo>
                  <a:lnTo>
                    <a:pt x="21" y="181"/>
                  </a:lnTo>
                  <a:lnTo>
                    <a:pt x="21" y="179"/>
                  </a:lnTo>
                  <a:lnTo>
                    <a:pt x="21" y="177"/>
                  </a:lnTo>
                  <a:lnTo>
                    <a:pt x="23" y="174"/>
                  </a:lnTo>
                  <a:lnTo>
                    <a:pt x="25" y="170"/>
                  </a:lnTo>
                  <a:lnTo>
                    <a:pt x="25" y="170"/>
                  </a:lnTo>
                  <a:lnTo>
                    <a:pt x="25" y="170"/>
                  </a:lnTo>
                  <a:lnTo>
                    <a:pt x="25" y="172"/>
                  </a:lnTo>
                  <a:lnTo>
                    <a:pt x="25" y="177"/>
                  </a:lnTo>
                  <a:lnTo>
                    <a:pt x="25" y="177"/>
                  </a:lnTo>
                  <a:close/>
                  <a:moveTo>
                    <a:pt x="101" y="145"/>
                  </a:moveTo>
                  <a:lnTo>
                    <a:pt x="101" y="145"/>
                  </a:lnTo>
                  <a:lnTo>
                    <a:pt x="97" y="147"/>
                  </a:lnTo>
                  <a:lnTo>
                    <a:pt x="93" y="153"/>
                  </a:lnTo>
                  <a:lnTo>
                    <a:pt x="90" y="158"/>
                  </a:lnTo>
                  <a:lnTo>
                    <a:pt x="86" y="162"/>
                  </a:lnTo>
                  <a:lnTo>
                    <a:pt x="86" y="162"/>
                  </a:lnTo>
                  <a:lnTo>
                    <a:pt x="91" y="151"/>
                  </a:lnTo>
                  <a:lnTo>
                    <a:pt x="99" y="137"/>
                  </a:lnTo>
                  <a:lnTo>
                    <a:pt x="99" y="137"/>
                  </a:lnTo>
                  <a:lnTo>
                    <a:pt x="101" y="139"/>
                  </a:lnTo>
                  <a:lnTo>
                    <a:pt x="101" y="141"/>
                  </a:lnTo>
                  <a:lnTo>
                    <a:pt x="101" y="145"/>
                  </a:lnTo>
                  <a:lnTo>
                    <a:pt x="101" y="145"/>
                  </a:lnTo>
                  <a:close/>
                  <a:moveTo>
                    <a:pt x="103" y="158"/>
                  </a:moveTo>
                  <a:lnTo>
                    <a:pt x="103" y="158"/>
                  </a:lnTo>
                  <a:lnTo>
                    <a:pt x="99" y="162"/>
                  </a:lnTo>
                  <a:lnTo>
                    <a:pt x="95" y="166"/>
                  </a:lnTo>
                  <a:lnTo>
                    <a:pt x="90" y="175"/>
                  </a:lnTo>
                  <a:lnTo>
                    <a:pt x="90" y="175"/>
                  </a:lnTo>
                  <a:lnTo>
                    <a:pt x="90" y="170"/>
                  </a:lnTo>
                  <a:lnTo>
                    <a:pt x="93" y="162"/>
                  </a:lnTo>
                  <a:lnTo>
                    <a:pt x="97" y="156"/>
                  </a:lnTo>
                  <a:lnTo>
                    <a:pt x="101" y="153"/>
                  </a:lnTo>
                  <a:lnTo>
                    <a:pt x="101" y="153"/>
                  </a:lnTo>
                  <a:lnTo>
                    <a:pt x="103" y="155"/>
                  </a:lnTo>
                  <a:lnTo>
                    <a:pt x="103" y="158"/>
                  </a:lnTo>
                  <a:lnTo>
                    <a:pt x="103" y="158"/>
                  </a:lnTo>
                  <a:close/>
                  <a:moveTo>
                    <a:pt x="103" y="172"/>
                  </a:moveTo>
                  <a:lnTo>
                    <a:pt x="103" y="172"/>
                  </a:lnTo>
                  <a:lnTo>
                    <a:pt x="103" y="175"/>
                  </a:lnTo>
                  <a:lnTo>
                    <a:pt x="101" y="179"/>
                  </a:lnTo>
                  <a:lnTo>
                    <a:pt x="97" y="185"/>
                  </a:lnTo>
                  <a:lnTo>
                    <a:pt x="93" y="189"/>
                  </a:lnTo>
                  <a:lnTo>
                    <a:pt x="88" y="195"/>
                  </a:lnTo>
                  <a:lnTo>
                    <a:pt x="88" y="195"/>
                  </a:lnTo>
                  <a:lnTo>
                    <a:pt x="95" y="183"/>
                  </a:lnTo>
                  <a:lnTo>
                    <a:pt x="99" y="177"/>
                  </a:lnTo>
                  <a:lnTo>
                    <a:pt x="103" y="172"/>
                  </a:lnTo>
                  <a:lnTo>
                    <a:pt x="103" y="172"/>
                  </a:lnTo>
                  <a:close/>
                  <a:moveTo>
                    <a:pt x="84" y="149"/>
                  </a:moveTo>
                  <a:lnTo>
                    <a:pt x="84" y="149"/>
                  </a:lnTo>
                  <a:lnTo>
                    <a:pt x="84" y="145"/>
                  </a:lnTo>
                  <a:lnTo>
                    <a:pt x="84" y="143"/>
                  </a:lnTo>
                  <a:lnTo>
                    <a:pt x="88" y="137"/>
                  </a:lnTo>
                  <a:lnTo>
                    <a:pt x="97" y="130"/>
                  </a:lnTo>
                  <a:lnTo>
                    <a:pt x="97" y="130"/>
                  </a:lnTo>
                  <a:lnTo>
                    <a:pt x="91" y="139"/>
                  </a:lnTo>
                  <a:lnTo>
                    <a:pt x="84" y="149"/>
                  </a:lnTo>
                  <a:lnTo>
                    <a:pt x="84" y="149"/>
                  </a:lnTo>
                  <a:close/>
                  <a:moveTo>
                    <a:pt x="82" y="137"/>
                  </a:moveTo>
                  <a:lnTo>
                    <a:pt x="82" y="137"/>
                  </a:lnTo>
                  <a:lnTo>
                    <a:pt x="82" y="130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8" y="124"/>
                  </a:lnTo>
                  <a:lnTo>
                    <a:pt x="90" y="122"/>
                  </a:lnTo>
                  <a:lnTo>
                    <a:pt x="97" y="122"/>
                  </a:lnTo>
                  <a:lnTo>
                    <a:pt x="97" y="122"/>
                  </a:lnTo>
                  <a:lnTo>
                    <a:pt x="90" y="130"/>
                  </a:lnTo>
                  <a:lnTo>
                    <a:pt x="82" y="137"/>
                  </a:lnTo>
                  <a:lnTo>
                    <a:pt x="82" y="137"/>
                  </a:lnTo>
                  <a:close/>
                  <a:moveTo>
                    <a:pt x="82" y="185"/>
                  </a:moveTo>
                  <a:lnTo>
                    <a:pt x="82" y="185"/>
                  </a:lnTo>
                  <a:lnTo>
                    <a:pt x="86" y="185"/>
                  </a:lnTo>
                  <a:lnTo>
                    <a:pt x="90" y="181"/>
                  </a:lnTo>
                  <a:lnTo>
                    <a:pt x="93" y="175"/>
                  </a:lnTo>
                  <a:lnTo>
                    <a:pt x="93" y="175"/>
                  </a:lnTo>
                  <a:lnTo>
                    <a:pt x="93" y="179"/>
                  </a:lnTo>
                  <a:lnTo>
                    <a:pt x="90" y="185"/>
                  </a:lnTo>
                  <a:lnTo>
                    <a:pt x="86" y="189"/>
                  </a:lnTo>
                  <a:lnTo>
                    <a:pt x="84" y="195"/>
                  </a:lnTo>
                  <a:lnTo>
                    <a:pt x="84" y="195"/>
                  </a:lnTo>
                  <a:lnTo>
                    <a:pt x="82" y="193"/>
                  </a:lnTo>
                  <a:lnTo>
                    <a:pt x="82" y="191"/>
                  </a:lnTo>
                  <a:lnTo>
                    <a:pt x="82" y="185"/>
                  </a:lnTo>
                  <a:lnTo>
                    <a:pt x="82" y="185"/>
                  </a:lnTo>
                  <a:close/>
                  <a:moveTo>
                    <a:pt x="103" y="193"/>
                  </a:moveTo>
                  <a:lnTo>
                    <a:pt x="103" y="193"/>
                  </a:lnTo>
                  <a:lnTo>
                    <a:pt x="103" y="193"/>
                  </a:lnTo>
                  <a:lnTo>
                    <a:pt x="105" y="195"/>
                  </a:lnTo>
                  <a:lnTo>
                    <a:pt x="105" y="196"/>
                  </a:lnTo>
                  <a:lnTo>
                    <a:pt x="105" y="196"/>
                  </a:lnTo>
                  <a:lnTo>
                    <a:pt x="97" y="202"/>
                  </a:lnTo>
                  <a:lnTo>
                    <a:pt x="88" y="206"/>
                  </a:lnTo>
                  <a:lnTo>
                    <a:pt x="88" y="206"/>
                  </a:lnTo>
                  <a:lnTo>
                    <a:pt x="91" y="202"/>
                  </a:lnTo>
                  <a:lnTo>
                    <a:pt x="95" y="200"/>
                  </a:lnTo>
                  <a:lnTo>
                    <a:pt x="99" y="196"/>
                  </a:lnTo>
                  <a:lnTo>
                    <a:pt x="103" y="193"/>
                  </a:lnTo>
                  <a:lnTo>
                    <a:pt x="103" y="193"/>
                  </a:lnTo>
                  <a:close/>
                  <a:moveTo>
                    <a:pt x="91" y="219"/>
                  </a:moveTo>
                  <a:lnTo>
                    <a:pt x="91" y="219"/>
                  </a:lnTo>
                  <a:lnTo>
                    <a:pt x="90" y="217"/>
                  </a:lnTo>
                  <a:lnTo>
                    <a:pt x="90" y="216"/>
                  </a:lnTo>
                  <a:lnTo>
                    <a:pt x="90" y="214"/>
                  </a:lnTo>
                  <a:lnTo>
                    <a:pt x="90" y="214"/>
                  </a:lnTo>
                  <a:lnTo>
                    <a:pt x="90" y="214"/>
                  </a:lnTo>
                  <a:lnTo>
                    <a:pt x="97" y="208"/>
                  </a:lnTo>
                  <a:lnTo>
                    <a:pt x="103" y="202"/>
                  </a:lnTo>
                  <a:lnTo>
                    <a:pt x="103" y="202"/>
                  </a:lnTo>
                  <a:lnTo>
                    <a:pt x="103" y="206"/>
                  </a:lnTo>
                  <a:lnTo>
                    <a:pt x="97" y="210"/>
                  </a:lnTo>
                  <a:lnTo>
                    <a:pt x="91" y="219"/>
                  </a:lnTo>
                  <a:lnTo>
                    <a:pt x="91" y="219"/>
                  </a:lnTo>
                  <a:close/>
                  <a:moveTo>
                    <a:pt x="105" y="214"/>
                  </a:moveTo>
                  <a:lnTo>
                    <a:pt x="105" y="214"/>
                  </a:lnTo>
                  <a:lnTo>
                    <a:pt x="97" y="219"/>
                  </a:lnTo>
                  <a:lnTo>
                    <a:pt x="88" y="225"/>
                  </a:lnTo>
                  <a:lnTo>
                    <a:pt x="88" y="225"/>
                  </a:lnTo>
                  <a:lnTo>
                    <a:pt x="97" y="216"/>
                  </a:lnTo>
                  <a:lnTo>
                    <a:pt x="103" y="208"/>
                  </a:lnTo>
                  <a:lnTo>
                    <a:pt x="103" y="208"/>
                  </a:lnTo>
                  <a:lnTo>
                    <a:pt x="105" y="208"/>
                  </a:lnTo>
                  <a:lnTo>
                    <a:pt x="105" y="210"/>
                  </a:lnTo>
                  <a:lnTo>
                    <a:pt x="105" y="214"/>
                  </a:lnTo>
                  <a:lnTo>
                    <a:pt x="105" y="214"/>
                  </a:lnTo>
                  <a:close/>
                  <a:moveTo>
                    <a:pt x="111" y="214"/>
                  </a:moveTo>
                  <a:lnTo>
                    <a:pt x="111" y="214"/>
                  </a:lnTo>
                  <a:lnTo>
                    <a:pt x="109" y="204"/>
                  </a:lnTo>
                  <a:lnTo>
                    <a:pt x="107" y="195"/>
                  </a:lnTo>
                  <a:lnTo>
                    <a:pt x="107" y="174"/>
                  </a:lnTo>
                  <a:lnTo>
                    <a:pt x="109" y="151"/>
                  </a:lnTo>
                  <a:lnTo>
                    <a:pt x="107" y="130"/>
                  </a:lnTo>
                  <a:lnTo>
                    <a:pt x="107" y="130"/>
                  </a:lnTo>
                  <a:lnTo>
                    <a:pt x="105" y="124"/>
                  </a:lnTo>
                  <a:lnTo>
                    <a:pt x="99" y="118"/>
                  </a:lnTo>
                  <a:lnTo>
                    <a:pt x="93" y="116"/>
                  </a:lnTo>
                  <a:lnTo>
                    <a:pt x="86" y="116"/>
                  </a:lnTo>
                  <a:lnTo>
                    <a:pt x="86" y="116"/>
                  </a:lnTo>
                  <a:lnTo>
                    <a:pt x="78" y="120"/>
                  </a:lnTo>
                  <a:lnTo>
                    <a:pt x="71" y="128"/>
                  </a:lnTo>
                  <a:lnTo>
                    <a:pt x="63" y="137"/>
                  </a:lnTo>
                  <a:lnTo>
                    <a:pt x="59" y="145"/>
                  </a:lnTo>
                  <a:lnTo>
                    <a:pt x="59" y="145"/>
                  </a:lnTo>
                  <a:lnTo>
                    <a:pt x="57" y="158"/>
                  </a:lnTo>
                  <a:lnTo>
                    <a:pt x="57" y="179"/>
                  </a:lnTo>
                  <a:lnTo>
                    <a:pt x="55" y="212"/>
                  </a:lnTo>
                  <a:lnTo>
                    <a:pt x="55" y="212"/>
                  </a:lnTo>
                  <a:lnTo>
                    <a:pt x="42" y="212"/>
                  </a:lnTo>
                  <a:lnTo>
                    <a:pt x="34" y="212"/>
                  </a:lnTo>
                  <a:lnTo>
                    <a:pt x="30" y="210"/>
                  </a:lnTo>
                  <a:lnTo>
                    <a:pt x="30" y="210"/>
                  </a:lnTo>
                  <a:lnTo>
                    <a:pt x="30" y="166"/>
                  </a:lnTo>
                  <a:lnTo>
                    <a:pt x="29" y="109"/>
                  </a:lnTo>
                  <a:lnTo>
                    <a:pt x="27" y="50"/>
                  </a:lnTo>
                  <a:lnTo>
                    <a:pt x="29" y="10"/>
                  </a:lnTo>
                  <a:lnTo>
                    <a:pt x="29" y="10"/>
                  </a:lnTo>
                  <a:lnTo>
                    <a:pt x="38" y="10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51" y="31"/>
                  </a:lnTo>
                  <a:lnTo>
                    <a:pt x="53" y="48"/>
                  </a:lnTo>
                  <a:lnTo>
                    <a:pt x="53" y="67"/>
                  </a:lnTo>
                  <a:lnTo>
                    <a:pt x="53" y="67"/>
                  </a:lnTo>
                  <a:lnTo>
                    <a:pt x="53" y="86"/>
                  </a:lnTo>
                  <a:lnTo>
                    <a:pt x="55" y="103"/>
                  </a:lnTo>
                  <a:lnTo>
                    <a:pt x="57" y="114"/>
                  </a:lnTo>
                  <a:lnTo>
                    <a:pt x="59" y="120"/>
                  </a:lnTo>
                  <a:lnTo>
                    <a:pt x="59" y="120"/>
                  </a:lnTo>
                  <a:lnTo>
                    <a:pt x="69" y="109"/>
                  </a:lnTo>
                  <a:lnTo>
                    <a:pt x="72" y="101"/>
                  </a:lnTo>
                  <a:lnTo>
                    <a:pt x="78" y="95"/>
                  </a:lnTo>
                  <a:lnTo>
                    <a:pt x="78" y="95"/>
                  </a:lnTo>
                  <a:lnTo>
                    <a:pt x="86" y="92"/>
                  </a:lnTo>
                  <a:lnTo>
                    <a:pt x="93" y="92"/>
                  </a:lnTo>
                  <a:lnTo>
                    <a:pt x="99" y="90"/>
                  </a:lnTo>
                  <a:lnTo>
                    <a:pt x="107" y="92"/>
                  </a:lnTo>
                  <a:lnTo>
                    <a:pt x="112" y="95"/>
                  </a:lnTo>
                  <a:lnTo>
                    <a:pt x="116" y="99"/>
                  </a:lnTo>
                  <a:lnTo>
                    <a:pt x="122" y="107"/>
                  </a:lnTo>
                  <a:lnTo>
                    <a:pt x="124" y="113"/>
                  </a:lnTo>
                  <a:lnTo>
                    <a:pt x="124" y="113"/>
                  </a:lnTo>
                  <a:lnTo>
                    <a:pt x="126" y="132"/>
                  </a:lnTo>
                  <a:lnTo>
                    <a:pt x="130" y="162"/>
                  </a:lnTo>
                  <a:lnTo>
                    <a:pt x="133" y="210"/>
                  </a:lnTo>
                  <a:lnTo>
                    <a:pt x="133" y="210"/>
                  </a:lnTo>
                  <a:lnTo>
                    <a:pt x="111" y="214"/>
                  </a:lnTo>
                  <a:lnTo>
                    <a:pt x="111" y="21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71"/>
            <p:cNvSpPr>
              <a:spLocks noEditPoints="1"/>
            </p:cNvSpPr>
            <p:nvPr/>
          </p:nvSpPr>
          <p:spPr bwMode="auto">
            <a:xfrm>
              <a:off x="4083051" y="2555875"/>
              <a:ext cx="600075" cy="430213"/>
            </a:xfrm>
            <a:custGeom>
              <a:avLst/>
              <a:gdLst/>
              <a:ahLst/>
              <a:cxnLst>
                <a:cxn ang="0">
                  <a:pos x="233" y="31"/>
                </a:cxn>
                <a:cxn ang="0">
                  <a:pos x="107" y="4"/>
                </a:cxn>
                <a:cxn ang="0">
                  <a:pos x="29" y="126"/>
                </a:cxn>
                <a:cxn ang="0">
                  <a:pos x="134" y="269"/>
                </a:cxn>
                <a:cxn ang="0">
                  <a:pos x="198" y="241"/>
                </a:cxn>
                <a:cxn ang="0">
                  <a:pos x="290" y="239"/>
                </a:cxn>
                <a:cxn ang="0">
                  <a:pos x="351" y="2"/>
                </a:cxn>
                <a:cxn ang="0">
                  <a:pos x="292" y="23"/>
                </a:cxn>
                <a:cxn ang="0">
                  <a:pos x="257" y="77"/>
                </a:cxn>
                <a:cxn ang="0">
                  <a:pos x="263" y="60"/>
                </a:cxn>
                <a:cxn ang="0">
                  <a:pos x="263" y="20"/>
                </a:cxn>
                <a:cxn ang="0">
                  <a:pos x="269" y="25"/>
                </a:cxn>
                <a:cxn ang="0">
                  <a:pos x="246" y="63"/>
                </a:cxn>
                <a:cxn ang="0">
                  <a:pos x="250" y="90"/>
                </a:cxn>
                <a:cxn ang="0">
                  <a:pos x="200" y="40"/>
                </a:cxn>
                <a:cxn ang="0">
                  <a:pos x="177" y="67"/>
                </a:cxn>
                <a:cxn ang="0">
                  <a:pos x="177" y="86"/>
                </a:cxn>
                <a:cxn ang="0">
                  <a:pos x="177" y="103"/>
                </a:cxn>
                <a:cxn ang="0">
                  <a:pos x="55" y="69"/>
                </a:cxn>
                <a:cxn ang="0">
                  <a:pos x="55" y="69"/>
                </a:cxn>
                <a:cxn ang="0">
                  <a:pos x="61" y="86"/>
                </a:cxn>
                <a:cxn ang="0">
                  <a:pos x="118" y="239"/>
                </a:cxn>
                <a:cxn ang="0">
                  <a:pos x="99" y="187"/>
                </a:cxn>
                <a:cxn ang="0">
                  <a:pos x="95" y="212"/>
                </a:cxn>
                <a:cxn ang="0">
                  <a:pos x="71" y="189"/>
                </a:cxn>
                <a:cxn ang="0">
                  <a:pos x="65" y="168"/>
                </a:cxn>
                <a:cxn ang="0">
                  <a:pos x="73" y="130"/>
                </a:cxn>
                <a:cxn ang="0">
                  <a:pos x="73" y="130"/>
                </a:cxn>
                <a:cxn ang="0">
                  <a:pos x="54" y="50"/>
                </a:cxn>
                <a:cxn ang="0">
                  <a:pos x="48" y="33"/>
                </a:cxn>
                <a:cxn ang="0">
                  <a:pos x="40" y="18"/>
                </a:cxn>
                <a:cxn ang="0">
                  <a:pos x="27" y="37"/>
                </a:cxn>
                <a:cxn ang="0">
                  <a:pos x="14" y="65"/>
                </a:cxn>
                <a:cxn ang="0">
                  <a:pos x="40" y="63"/>
                </a:cxn>
                <a:cxn ang="0">
                  <a:pos x="34" y="92"/>
                </a:cxn>
                <a:cxn ang="0">
                  <a:pos x="38" y="115"/>
                </a:cxn>
                <a:cxn ang="0">
                  <a:pos x="48" y="130"/>
                </a:cxn>
                <a:cxn ang="0">
                  <a:pos x="52" y="178"/>
                </a:cxn>
                <a:cxn ang="0">
                  <a:pos x="52" y="178"/>
                </a:cxn>
                <a:cxn ang="0">
                  <a:pos x="63" y="208"/>
                </a:cxn>
                <a:cxn ang="0">
                  <a:pos x="63" y="208"/>
                </a:cxn>
                <a:cxn ang="0">
                  <a:pos x="71" y="225"/>
                </a:cxn>
                <a:cxn ang="0">
                  <a:pos x="97" y="223"/>
                </a:cxn>
                <a:cxn ang="0">
                  <a:pos x="99" y="252"/>
                </a:cxn>
                <a:cxn ang="0">
                  <a:pos x="120" y="246"/>
                </a:cxn>
                <a:cxn ang="0">
                  <a:pos x="126" y="260"/>
                </a:cxn>
                <a:cxn ang="0">
                  <a:pos x="214" y="176"/>
                </a:cxn>
                <a:cxn ang="0">
                  <a:pos x="217" y="189"/>
                </a:cxn>
                <a:cxn ang="0">
                  <a:pos x="214" y="218"/>
                </a:cxn>
                <a:cxn ang="0">
                  <a:pos x="217" y="231"/>
                </a:cxn>
                <a:cxn ang="0">
                  <a:pos x="233" y="248"/>
                </a:cxn>
                <a:cxn ang="0">
                  <a:pos x="233" y="235"/>
                </a:cxn>
                <a:cxn ang="0">
                  <a:pos x="252" y="254"/>
                </a:cxn>
                <a:cxn ang="0">
                  <a:pos x="267" y="246"/>
                </a:cxn>
                <a:cxn ang="0">
                  <a:pos x="290" y="218"/>
                </a:cxn>
                <a:cxn ang="0">
                  <a:pos x="202" y="176"/>
                </a:cxn>
                <a:cxn ang="0">
                  <a:pos x="111" y="199"/>
                </a:cxn>
                <a:cxn ang="0">
                  <a:pos x="172" y="134"/>
                </a:cxn>
                <a:cxn ang="0">
                  <a:pos x="233" y="69"/>
                </a:cxn>
                <a:cxn ang="0">
                  <a:pos x="298" y="29"/>
                </a:cxn>
              </a:cxnLst>
              <a:rect l="0" t="0" r="r" b="b"/>
              <a:pathLst>
                <a:path w="378" h="271">
                  <a:moveTo>
                    <a:pt x="322" y="4"/>
                  </a:moveTo>
                  <a:lnTo>
                    <a:pt x="322" y="4"/>
                  </a:lnTo>
                  <a:lnTo>
                    <a:pt x="315" y="2"/>
                  </a:lnTo>
                  <a:lnTo>
                    <a:pt x="305" y="0"/>
                  </a:lnTo>
                  <a:lnTo>
                    <a:pt x="305" y="0"/>
                  </a:lnTo>
                  <a:lnTo>
                    <a:pt x="292" y="2"/>
                  </a:lnTo>
                  <a:lnTo>
                    <a:pt x="278" y="6"/>
                  </a:lnTo>
                  <a:lnTo>
                    <a:pt x="256" y="14"/>
                  </a:lnTo>
                  <a:lnTo>
                    <a:pt x="256" y="14"/>
                  </a:lnTo>
                  <a:lnTo>
                    <a:pt x="246" y="39"/>
                  </a:lnTo>
                  <a:lnTo>
                    <a:pt x="238" y="65"/>
                  </a:lnTo>
                  <a:lnTo>
                    <a:pt x="238" y="65"/>
                  </a:lnTo>
                  <a:lnTo>
                    <a:pt x="235" y="42"/>
                  </a:lnTo>
                  <a:lnTo>
                    <a:pt x="233" y="31"/>
                  </a:lnTo>
                  <a:lnTo>
                    <a:pt x="229" y="21"/>
                  </a:lnTo>
                  <a:lnTo>
                    <a:pt x="229" y="21"/>
                  </a:lnTo>
                  <a:lnTo>
                    <a:pt x="216" y="25"/>
                  </a:lnTo>
                  <a:lnTo>
                    <a:pt x="202" y="33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0" y="75"/>
                  </a:lnTo>
                  <a:lnTo>
                    <a:pt x="166" y="88"/>
                  </a:lnTo>
                  <a:lnTo>
                    <a:pt x="162" y="101"/>
                  </a:lnTo>
                  <a:lnTo>
                    <a:pt x="162" y="101"/>
                  </a:lnTo>
                  <a:lnTo>
                    <a:pt x="143" y="54"/>
                  </a:lnTo>
                  <a:lnTo>
                    <a:pt x="126" y="2"/>
                  </a:lnTo>
                  <a:lnTo>
                    <a:pt x="126" y="2"/>
                  </a:lnTo>
                  <a:lnTo>
                    <a:pt x="107" y="4"/>
                  </a:lnTo>
                  <a:lnTo>
                    <a:pt x="88" y="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40" y="10"/>
                  </a:lnTo>
                  <a:lnTo>
                    <a:pt x="36" y="14"/>
                  </a:lnTo>
                  <a:lnTo>
                    <a:pt x="23" y="23"/>
                  </a:lnTo>
                  <a:lnTo>
                    <a:pt x="12" y="31"/>
                  </a:lnTo>
                  <a:lnTo>
                    <a:pt x="0" y="39"/>
                  </a:lnTo>
                  <a:lnTo>
                    <a:pt x="0" y="39"/>
                  </a:lnTo>
                  <a:lnTo>
                    <a:pt x="8" y="67"/>
                  </a:lnTo>
                  <a:lnTo>
                    <a:pt x="10" y="81"/>
                  </a:lnTo>
                  <a:lnTo>
                    <a:pt x="15" y="94"/>
                  </a:lnTo>
                  <a:lnTo>
                    <a:pt x="15" y="94"/>
                  </a:lnTo>
                  <a:lnTo>
                    <a:pt x="29" y="126"/>
                  </a:lnTo>
                  <a:lnTo>
                    <a:pt x="29" y="126"/>
                  </a:lnTo>
                  <a:lnTo>
                    <a:pt x="34" y="147"/>
                  </a:lnTo>
                  <a:lnTo>
                    <a:pt x="40" y="166"/>
                  </a:lnTo>
                  <a:lnTo>
                    <a:pt x="40" y="166"/>
                  </a:lnTo>
                  <a:lnTo>
                    <a:pt x="48" y="185"/>
                  </a:lnTo>
                  <a:lnTo>
                    <a:pt x="55" y="202"/>
                  </a:lnTo>
                  <a:lnTo>
                    <a:pt x="55" y="202"/>
                  </a:lnTo>
                  <a:lnTo>
                    <a:pt x="69" y="239"/>
                  </a:lnTo>
                  <a:lnTo>
                    <a:pt x="78" y="254"/>
                  </a:lnTo>
                  <a:lnTo>
                    <a:pt x="84" y="260"/>
                  </a:lnTo>
                  <a:lnTo>
                    <a:pt x="92" y="267"/>
                  </a:lnTo>
                  <a:lnTo>
                    <a:pt x="92" y="267"/>
                  </a:lnTo>
                  <a:lnTo>
                    <a:pt x="120" y="269"/>
                  </a:lnTo>
                  <a:lnTo>
                    <a:pt x="134" y="269"/>
                  </a:lnTo>
                  <a:lnTo>
                    <a:pt x="149" y="267"/>
                  </a:lnTo>
                  <a:lnTo>
                    <a:pt x="149" y="267"/>
                  </a:lnTo>
                  <a:lnTo>
                    <a:pt x="166" y="256"/>
                  </a:lnTo>
                  <a:lnTo>
                    <a:pt x="174" y="248"/>
                  </a:lnTo>
                  <a:lnTo>
                    <a:pt x="181" y="239"/>
                  </a:lnTo>
                  <a:lnTo>
                    <a:pt x="181" y="239"/>
                  </a:lnTo>
                  <a:lnTo>
                    <a:pt x="185" y="233"/>
                  </a:lnTo>
                  <a:lnTo>
                    <a:pt x="187" y="225"/>
                  </a:lnTo>
                  <a:lnTo>
                    <a:pt x="189" y="220"/>
                  </a:lnTo>
                  <a:lnTo>
                    <a:pt x="193" y="212"/>
                  </a:lnTo>
                  <a:lnTo>
                    <a:pt x="193" y="212"/>
                  </a:lnTo>
                  <a:lnTo>
                    <a:pt x="195" y="218"/>
                  </a:lnTo>
                  <a:lnTo>
                    <a:pt x="197" y="225"/>
                  </a:lnTo>
                  <a:lnTo>
                    <a:pt x="198" y="241"/>
                  </a:lnTo>
                  <a:lnTo>
                    <a:pt x="198" y="241"/>
                  </a:lnTo>
                  <a:lnTo>
                    <a:pt x="202" y="254"/>
                  </a:lnTo>
                  <a:lnTo>
                    <a:pt x="206" y="262"/>
                  </a:lnTo>
                  <a:lnTo>
                    <a:pt x="208" y="265"/>
                  </a:lnTo>
                  <a:lnTo>
                    <a:pt x="208" y="265"/>
                  </a:lnTo>
                  <a:lnTo>
                    <a:pt x="214" y="267"/>
                  </a:lnTo>
                  <a:lnTo>
                    <a:pt x="219" y="269"/>
                  </a:lnTo>
                  <a:lnTo>
                    <a:pt x="233" y="271"/>
                  </a:lnTo>
                  <a:lnTo>
                    <a:pt x="261" y="271"/>
                  </a:lnTo>
                  <a:lnTo>
                    <a:pt x="261" y="271"/>
                  </a:lnTo>
                  <a:lnTo>
                    <a:pt x="267" y="267"/>
                  </a:lnTo>
                  <a:lnTo>
                    <a:pt x="275" y="260"/>
                  </a:lnTo>
                  <a:lnTo>
                    <a:pt x="290" y="239"/>
                  </a:lnTo>
                  <a:lnTo>
                    <a:pt x="290" y="239"/>
                  </a:lnTo>
                  <a:lnTo>
                    <a:pt x="296" y="225"/>
                  </a:lnTo>
                  <a:lnTo>
                    <a:pt x="299" y="210"/>
                  </a:lnTo>
                  <a:lnTo>
                    <a:pt x="299" y="210"/>
                  </a:lnTo>
                  <a:lnTo>
                    <a:pt x="328" y="136"/>
                  </a:lnTo>
                  <a:lnTo>
                    <a:pt x="341" y="100"/>
                  </a:lnTo>
                  <a:lnTo>
                    <a:pt x="355" y="65"/>
                  </a:lnTo>
                  <a:lnTo>
                    <a:pt x="355" y="65"/>
                  </a:lnTo>
                  <a:lnTo>
                    <a:pt x="368" y="37"/>
                  </a:lnTo>
                  <a:lnTo>
                    <a:pt x="374" y="21"/>
                  </a:lnTo>
                  <a:lnTo>
                    <a:pt x="378" y="6"/>
                  </a:lnTo>
                  <a:lnTo>
                    <a:pt x="378" y="6"/>
                  </a:lnTo>
                  <a:lnTo>
                    <a:pt x="372" y="4"/>
                  </a:lnTo>
                  <a:lnTo>
                    <a:pt x="364" y="2"/>
                  </a:lnTo>
                  <a:lnTo>
                    <a:pt x="351" y="2"/>
                  </a:lnTo>
                  <a:lnTo>
                    <a:pt x="338" y="2"/>
                  </a:lnTo>
                  <a:lnTo>
                    <a:pt x="322" y="4"/>
                  </a:lnTo>
                  <a:lnTo>
                    <a:pt x="322" y="4"/>
                  </a:lnTo>
                  <a:close/>
                  <a:moveTo>
                    <a:pt x="290" y="29"/>
                  </a:moveTo>
                  <a:lnTo>
                    <a:pt x="290" y="29"/>
                  </a:lnTo>
                  <a:lnTo>
                    <a:pt x="284" y="31"/>
                  </a:lnTo>
                  <a:lnTo>
                    <a:pt x="278" y="33"/>
                  </a:lnTo>
                  <a:lnTo>
                    <a:pt x="273" y="37"/>
                  </a:lnTo>
                  <a:lnTo>
                    <a:pt x="267" y="39"/>
                  </a:lnTo>
                  <a:lnTo>
                    <a:pt x="267" y="39"/>
                  </a:lnTo>
                  <a:lnTo>
                    <a:pt x="271" y="35"/>
                  </a:lnTo>
                  <a:lnTo>
                    <a:pt x="278" y="31"/>
                  </a:lnTo>
                  <a:lnTo>
                    <a:pt x="284" y="27"/>
                  </a:lnTo>
                  <a:lnTo>
                    <a:pt x="292" y="23"/>
                  </a:lnTo>
                  <a:lnTo>
                    <a:pt x="292" y="23"/>
                  </a:lnTo>
                  <a:lnTo>
                    <a:pt x="294" y="23"/>
                  </a:lnTo>
                  <a:lnTo>
                    <a:pt x="292" y="25"/>
                  </a:lnTo>
                  <a:lnTo>
                    <a:pt x="290" y="29"/>
                  </a:lnTo>
                  <a:lnTo>
                    <a:pt x="290" y="29"/>
                  </a:lnTo>
                  <a:close/>
                  <a:moveTo>
                    <a:pt x="275" y="69"/>
                  </a:moveTo>
                  <a:lnTo>
                    <a:pt x="275" y="69"/>
                  </a:lnTo>
                  <a:lnTo>
                    <a:pt x="275" y="71"/>
                  </a:lnTo>
                  <a:lnTo>
                    <a:pt x="275" y="75"/>
                  </a:lnTo>
                  <a:lnTo>
                    <a:pt x="269" y="77"/>
                  </a:lnTo>
                  <a:lnTo>
                    <a:pt x="261" y="81"/>
                  </a:lnTo>
                  <a:lnTo>
                    <a:pt x="252" y="81"/>
                  </a:lnTo>
                  <a:lnTo>
                    <a:pt x="252" y="81"/>
                  </a:lnTo>
                  <a:lnTo>
                    <a:pt x="257" y="77"/>
                  </a:lnTo>
                  <a:lnTo>
                    <a:pt x="263" y="75"/>
                  </a:lnTo>
                  <a:lnTo>
                    <a:pt x="275" y="69"/>
                  </a:lnTo>
                  <a:lnTo>
                    <a:pt x="275" y="69"/>
                  </a:lnTo>
                  <a:close/>
                  <a:moveTo>
                    <a:pt x="257" y="71"/>
                  </a:moveTo>
                  <a:lnTo>
                    <a:pt x="257" y="71"/>
                  </a:lnTo>
                  <a:lnTo>
                    <a:pt x="263" y="65"/>
                  </a:lnTo>
                  <a:lnTo>
                    <a:pt x="273" y="61"/>
                  </a:lnTo>
                  <a:lnTo>
                    <a:pt x="273" y="61"/>
                  </a:lnTo>
                  <a:lnTo>
                    <a:pt x="269" y="65"/>
                  </a:lnTo>
                  <a:lnTo>
                    <a:pt x="265" y="67"/>
                  </a:lnTo>
                  <a:lnTo>
                    <a:pt x="257" y="71"/>
                  </a:lnTo>
                  <a:lnTo>
                    <a:pt x="257" y="71"/>
                  </a:lnTo>
                  <a:close/>
                  <a:moveTo>
                    <a:pt x="263" y="60"/>
                  </a:moveTo>
                  <a:lnTo>
                    <a:pt x="263" y="60"/>
                  </a:lnTo>
                  <a:lnTo>
                    <a:pt x="273" y="52"/>
                  </a:lnTo>
                  <a:lnTo>
                    <a:pt x="284" y="46"/>
                  </a:lnTo>
                  <a:lnTo>
                    <a:pt x="284" y="46"/>
                  </a:lnTo>
                  <a:lnTo>
                    <a:pt x="282" y="54"/>
                  </a:lnTo>
                  <a:lnTo>
                    <a:pt x="282" y="54"/>
                  </a:lnTo>
                  <a:lnTo>
                    <a:pt x="271" y="56"/>
                  </a:lnTo>
                  <a:lnTo>
                    <a:pt x="263" y="60"/>
                  </a:lnTo>
                  <a:lnTo>
                    <a:pt x="263" y="60"/>
                  </a:lnTo>
                  <a:close/>
                  <a:moveTo>
                    <a:pt x="271" y="16"/>
                  </a:moveTo>
                  <a:lnTo>
                    <a:pt x="271" y="16"/>
                  </a:lnTo>
                  <a:lnTo>
                    <a:pt x="267" y="20"/>
                  </a:lnTo>
                  <a:lnTo>
                    <a:pt x="261" y="21"/>
                  </a:lnTo>
                  <a:lnTo>
                    <a:pt x="261" y="21"/>
                  </a:lnTo>
                  <a:lnTo>
                    <a:pt x="263" y="20"/>
                  </a:lnTo>
                  <a:lnTo>
                    <a:pt x="265" y="18"/>
                  </a:lnTo>
                  <a:lnTo>
                    <a:pt x="271" y="16"/>
                  </a:lnTo>
                  <a:lnTo>
                    <a:pt x="271" y="16"/>
                  </a:lnTo>
                  <a:close/>
                  <a:moveTo>
                    <a:pt x="286" y="18"/>
                  </a:moveTo>
                  <a:lnTo>
                    <a:pt x="286" y="18"/>
                  </a:lnTo>
                  <a:lnTo>
                    <a:pt x="288" y="18"/>
                  </a:lnTo>
                  <a:lnTo>
                    <a:pt x="286" y="20"/>
                  </a:lnTo>
                  <a:lnTo>
                    <a:pt x="282" y="20"/>
                  </a:lnTo>
                  <a:lnTo>
                    <a:pt x="282" y="20"/>
                  </a:lnTo>
                  <a:lnTo>
                    <a:pt x="271" y="29"/>
                  </a:lnTo>
                  <a:lnTo>
                    <a:pt x="256" y="37"/>
                  </a:lnTo>
                  <a:lnTo>
                    <a:pt x="256" y="37"/>
                  </a:lnTo>
                  <a:lnTo>
                    <a:pt x="261" y="29"/>
                  </a:lnTo>
                  <a:lnTo>
                    <a:pt x="269" y="25"/>
                  </a:lnTo>
                  <a:lnTo>
                    <a:pt x="277" y="20"/>
                  </a:lnTo>
                  <a:lnTo>
                    <a:pt x="286" y="18"/>
                  </a:lnTo>
                  <a:lnTo>
                    <a:pt x="286" y="18"/>
                  </a:lnTo>
                  <a:close/>
                  <a:moveTo>
                    <a:pt x="248" y="54"/>
                  </a:moveTo>
                  <a:lnTo>
                    <a:pt x="248" y="54"/>
                  </a:lnTo>
                  <a:lnTo>
                    <a:pt x="257" y="52"/>
                  </a:lnTo>
                  <a:lnTo>
                    <a:pt x="263" y="48"/>
                  </a:lnTo>
                  <a:lnTo>
                    <a:pt x="269" y="44"/>
                  </a:lnTo>
                  <a:lnTo>
                    <a:pt x="275" y="40"/>
                  </a:lnTo>
                  <a:lnTo>
                    <a:pt x="275" y="40"/>
                  </a:lnTo>
                  <a:lnTo>
                    <a:pt x="271" y="46"/>
                  </a:lnTo>
                  <a:lnTo>
                    <a:pt x="263" y="52"/>
                  </a:lnTo>
                  <a:lnTo>
                    <a:pt x="246" y="63"/>
                  </a:lnTo>
                  <a:lnTo>
                    <a:pt x="246" y="63"/>
                  </a:lnTo>
                  <a:lnTo>
                    <a:pt x="246" y="58"/>
                  </a:lnTo>
                  <a:lnTo>
                    <a:pt x="248" y="54"/>
                  </a:lnTo>
                  <a:lnTo>
                    <a:pt x="248" y="54"/>
                  </a:lnTo>
                  <a:close/>
                  <a:moveTo>
                    <a:pt x="256" y="88"/>
                  </a:moveTo>
                  <a:lnTo>
                    <a:pt x="256" y="88"/>
                  </a:lnTo>
                  <a:lnTo>
                    <a:pt x="256" y="90"/>
                  </a:lnTo>
                  <a:lnTo>
                    <a:pt x="252" y="94"/>
                  </a:lnTo>
                  <a:lnTo>
                    <a:pt x="246" y="100"/>
                  </a:lnTo>
                  <a:lnTo>
                    <a:pt x="246" y="100"/>
                  </a:lnTo>
                  <a:lnTo>
                    <a:pt x="244" y="98"/>
                  </a:lnTo>
                  <a:lnTo>
                    <a:pt x="244" y="96"/>
                  </a:lnTo>
                  <a:lnTo>
                    <a:pt x="244" y="92"/>
                  </a:lnTo>
                  <a:lnTo>
                    <a:pt x="244" y="92"/>
                  </a:lnTo>
                  <a:lnTo>
                    <a:pt x="250" y="90"/>
                  </a:lnTo>
                  <a:lnTo>
                    <a:pt x="256" y="88"/>
                  </a:lnTo>
                  <a:lnTo>
                    <a:pt x="256" y="88"/>
                  </a:lnTo>
                  <a:close/>
                  <a:moveTo>
                    <a:pt x="254" y="107"/>
                  </a:moveTo>
                  <a:lnTo>
                    <a:pt x="254" y="107"/>
                  </a:lnTo>
                  <a:lnTo>
                    <a:pt x="252" y="111"/>
                  </a:lnTo>
                  <a:lnTo>
                    <a:pt x="250" y="111"/>
                  </a:lnTo>
                  <a:lnTo>
                    <a:pt x="250" y="111"/>
                  </a:lnTo>
                  <a:lnTo>
                    <a:pt x="248" y="109"/>
                  </a:lnTo>
                  <a:lnTo>
                    <a:pt x="250" y="109"/>
                  </a:lnTo>
                  <a:lnTo>
                    <a:pt x="252" y="107"/>
                  </a:lnTo>
                  <a:lnTo>
                    <a:pt x="254" y="107"/>
                  </a:lnTo>
                  <a:lnTo>
                    <a:pt x="254" y="107"/>
                  </a:lnTo>
                  <a:close/>
                  <a:moveTo>
                    <a:pt x="200" y="40"/>
                  </a:moveTo>
                  <a:lnTo>
                    <a:pt x="200" y="40"/>
                  </a:lnTo>
                  <a:lnTo>
                    <a:pt x="191" y="46"/>
                  </a:lnTo>
                  <a:lnTo>
                    <a:pt x="181" y="50"/>
                  </a:lnTo>
                  <a:lnTo>
                    <a:pt x="181" y="50"/>
                  </a:lnTo>
                  <a:lnTo>
                    <a:pt x="191" y="44"/>
                  </a:lnTo>
                  <a:lnTo>
                    <a:pt x="195" y="42"/>
                  </a:lnTo>
                  <a:lnTo>
                    <a:pt x="200" y="40"/>
                  </a:lnTo>
                  <a:lnTo>
                    <a:pt x="200" y="40"/>
                  </a:lnTo>
                  <a:close/>
                  <a:moveTo>
                    <a:pt x="200" y="48"/>
                  </a:moveTo>
                  <a:lnTo>
                    <a:pt x="200" y="48"/>
                  </a:lnTo>
                  <a:lnTo>
                    <a:pt x="189" y="56"/>
                  </a:lnTo>
                  <a:lnTo>
                    <a:pt x="183" y="61"/>
                  </a:lnTo>
                  <a:lnTo>
                    <a:pt x="179" y="67"/>
                  </a:lnTo>
                  <a:lnTo>
                    <a:pt x="179" y="67"/>
                  </a:lnTo>
                  <a:lnTo>
                    <a:pt x="177" y="67"/>
                  </a:lnTo>
                  <a:lnTo>
                    <a:pt x="177" y="65"/>
                  </a:lnTo>
                  <a:lnTo>
                    <a:pt x="177" y="61"/>
                  </a:lnTo>
                  <a:lnTo>
                    <a:pt x="177" y="61"/>
                  </a:lnTo>
                  <a:lnTo>
                    <a:pt x="189" y="54"/>
                  </a:lnTo>
                  <a:lnTo>
                    <a:pt x="195" y="50"/>
                  </a:lnTo>
                  <a:lnTo>
                    <a:pt x="200" y="48"/>
                  </a:lnTo>
                  <a:lnTo>
                    <a:pt x="200" y="48"/>
                  </a:lnTo>
                  <a:close/>
                  <a:moveTo>
                    <a:pt x="208" y="63"/>
                  </a:moveTo>
                  <a:lnTo>
                    <a:pt x="208" y="63"/>
                  </a:lnTo>
                  <a:lnTo>
                    <a:pt x="206" y="69"/>
                  </a:lnTo>
                  <a:lnTo>
                    <a:pt x="204" y="73"/>
                  </a:lnTo>
                  <a:lnTo>
                    <a:pt x="197" y="79"/>
                  </a:lnTo>
                  <a:lnTo>
                    <a:pt x="177" y="86"/>
                  </a:lnTo>
                  <a:lnTo>
                    <a:pt x="177" y="86"/>
                  </a:lnTo>
                  <a:lnTo>
                    <a:pt x="185" y="81"/>
                  </a:lnTo>
                  <a:lnTo>
                    <a:pt x="193" y="75"/>
                  </a:lnTo>
                  <a:lnTo>
                    <a:pt x="208" y="63"/>
                  </a:lnTo>
                  <a:lnTo>
                    <a:pt x="208" y="63"/>
                  </a:lnTo>
                  <a:close/>
                  <a:moveTo>
                    <a:pt x="197" y="90"/>
                  </a:moveTo>
                  <a:lnTo>
                    <a:pt x="197" y="90"/>
                  </a:lnTo>
                  <a:lnTo>
                    <a:pt x="195" y="9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5" y="101"/>
                  </a:lnTo>
                  <a:lnTo>
                    <a:pt x="181" y="103"/>
                  </a:lnTo>
                  <a:lnTo>
                    <a:pt x="177" y="103"/>
                  </a:lnTo>
                  <a:lnTo>
                    <a:pt x="177" y="103"/>
                  </a:lnTo>
                  <a:lnTo>
                    <a:pt x="185" y="96"/>
                  </a:lnTo>
                  <a:lnTo>
                    <a:pt x="191" y="92"/>
                  </a:lnTo>
                  <a:lnTo>
                    <a:pt x="197" y="90"/>
                  </a:lnTo>
                  <a:lnTo>
                    <a:pt x="197" y="90"/>
                  </a:lnTo>
                  <a:close/>
                  <a:moveTo>
                    <a:pt x="177" y="113"/>
                  </a:moveTo>
                  <a:lnTo>
                    <a:pt x="177" y="113"/>
                  </a:lnTo>
                  <a:lnTo>
                    <a:pt x="174" y="121"/>
                  </a:lnTo>
                  <a:lnTo>
                    <a:pt x="174" y="121"/>
                  </a:lnTo>
                  <a:lnTo>
                    <a:pt x="172" y="119"/>
                  </a:lnTo>
                  <a:lnTo>
                    <a:pt x="174" y="117"/>
                  </a:lnTo>
                  <a:lnTo>
                    <a:pt x="176" y="115"/>
                  </a:lnTo>
                  <a:lnTo>
                    <a:pt x="177" y="113"/>
                  </a:lnTo>
                  <a:lnTo>
                    <a:pt x="177" y="113"/>
                  </a:lnTo>
                  <a:close/>
                  <a:moveTo>
                    <a:pt x="55" y="69"/>
                  </a:moveTo>
                  <a:lnTo>
                    <a:pt x="55" y="69"/>
                  </a:lnTo>
                  <a:lnTo>
                    <a:pt x="46" y="75"/>
                  </a:lnTo>
                  <a:lnTo>
                    <a:pt x="42" y="79"/>
                  </a:lnTo>
                  <a:lnTo>
                    <a:pt x="38" y="82"/>
                  </a:lnTo>
                  <a:lnTo>
                    <a:pt x="38" y="82"/>
                  </a:lnTo>
                  <a:lnTo>
                    <a:pt x="40" y="77"/>
                  </a:lnTo>
                  <a:lnTo>
                    <a:pt x="44" y="73"/>
                  </a:lnTo>
                  <a:lnTo>
                    <a:pt x="50" y="67"/>
                  </a:lnTo>
                  <a:lnTo>
                    <a:pt x="54" y="63"/>
                  </a:lnTo>
                  <a:lnTo>
                    <a:pt x="54" y="63"/>
                  </a:lnTo>
                  <a:lnTo>
                    <a:pt x="55" y="63"/>
                  </a:lnTo>
                  <a:lnTo>
                    <a:pt x="55" y="65"/>
                  </a:lnTo>
                  <a:lnTo>
                    <a:pt x="55" y="69"/>
                  </a:lnTo>
                  <a:lnTo>
                    <a:pt x="55" y="69"/>
                  </a:lnTo>
                  <a:close/>
                  <a:moveTo>
                    <a:pt x="61" y="86"/>
                  </a:moveTo>
                  <a:lnTo>
                    <a:pt x="61" y="86"/>
                  </a:lnTo>
                  <a:lnTo>
                    <a:pt x="54" y="90"/>
                  </a:lnTo>
                  <a:lnTo>
                    <a:pt x="46" y="96"/>
                  </a:lnTo>
                  <a:lnTo>
                    <a:pt x="46" y="96"/>
                  </a:lnTo>
                  <a:lnTo>
                    <a:pt x="48" y="90"/>
                  </a:lnTo>
                  <a:lnTo>
                    <a:pt x="52" y="88"/>
                  </a:lnTo>
                  <a:lnTo>
                    <a:pt x="55" y="84"/>
                  </a:lnTo>
                  <a:lnTo>
                    <a:pt x="59" y="81"/>
                  </a:lnTo>
                  <a:lnTo>
                    <a:pt x="59" y="81"/>
                  </a:lnTo>
                  <a:lnTo>
                    <a:pt x="61" y="81"/>
                  </a:lnTo>
                  <a:lnTo>
                    <a:pt x="61" y="82"/>
                  </a:lnTo>
                  <a:lnTo>
                    <a:pt x="61" y="86"/>
                  </a:lnTo>
                  <a:lnTo>
                    <a:pt x="61" y="86"/>
                  </a:lnTo>
                  <a:close/>
                  <a:moveTo>
                    <a:pt x="99" y="237"/>
                  </a:moveTo>
                  <a:lnTo>
                    <a:pt x="99" y="237"/>
                  </a:lnTo>
                  <a:lnTo>
                    <a:pt x="101" y="231"/>
                  </a:lnTo>
                  <a:lnTo>
                    <a:pt x="105" y="225"/>
                  </a:lnTo>
                  <a:lnTo>
                    <a:pt x="115" y="216"/>
                  </a:lnTo>
                  <a:lnTo>
                    <a:pt x="115" y="216"/>
                  </a:lnTo>
                  <a:lnTo>
                    <a:pt x="115" y="220"/>
                  </a:lnTo>
                  <a:lnTo>
                    <a:pt x="113" y="222"/>
                  </a:lnTo>
                  <a:lnTo>
                    <a:pt x="109" y="227"/>
                  </a:lnTo>
                  <a:lnTo>
                    <a:pt x="103" y="231"/>
                  </a:lnTo>
                  <a:lnTo>
                    <a:pt x="99" y="237"/>
                  </a:lnTo>
                  <a:lnTo>
                    <a:pt x="99" y="237"/>
                  </a:lnTo>
                  <a:close/>
                  <a:moveTo>
                    <a:pt x="118" y="239"/>
                  </a:moveTo>
                  <a:lnTo>
                    <a:pt x="118" y="239"/>
                  </a:lnTo>
                  <a:lnTo>
                    <a:pt x="115" y="241"/>
                  </a:lnTo>
                  <a:lnTo>
                    <a:pt x="111" y="244"/>
                  </a:lnTo>
                  <a:lnTo>
                    <a:pt x="111" y="244"/>
                  </a:lnTo>
                  <a:lnTo>
                    <a:pt x="113" y="241"/>
                  </a:lnTo>
                  <a:lnTo>
                    <a:pt x="118" y="239"/>
                  </a:lnTo>
                  <a:lnTo>
                    <a:pt x="118" y="239"/>
                  </a:lnTo>
                  <a:close/>
                  <a:moveTo>
                    <a:pt x="76" y="210"/>
                  </a:moveTo>
                  <a:lnTo>
                    <a:pt x="76" y="210"/>
                  </a:lnTo>
                  <a:lnTo>
                    <a:pt x="84" y="195"/>
                  </a:lnTo>
                  <a:lnTo>
                    <a:pt x="94" y="180"/>
                  </a:lnTo>
                  <a:lnTo>
                    <a:pt x="94" y="180"/>
                  </a:lnTo>
                  <a:lnTo>
                    <a:pt x="97" y="182"/>
                  </a:lnTo>
                  <a:lnTo>
                    <a:pt x="97" y="183"/>
                  </a:lnTo>
                  <a:lnTo>
                    <a:pt x="99" y="187"/>
                  </a:lnTo>
                  <a:lnTo>
                    <a:pt x="99" y="187"/>
                  </a:lnTo>
                  <a:lnTo>
                    <a:pt x="88" y="199"/>
                  </a:lnTo>
                  <a:lnTo>
                    <a:pt x="76" y="210"/>
                  </a:lnTo>
                  <a:lnTo>
                    <a:pt x="76" y="210"/>
                  </a:lnTo>
                  <a:close/>
                  <a:moveTo>
                    <a:pt x="103" y="199"/>
                  </a:moveTo>
                  <a:lnTo>
                    <a:pt x="103" y="199"/>
                  </a:lnTo>
                  <a:lnTo>
                    <a:pt x="105" y="201"/>
                  </a:lnTo>
                  <a:lnTo>
                    <a:pt x="107" y="202"/>
                  </a:lnTo>
                  <a:lnTo>
                    <a:pt x="109" y="204"/>
                  </a:lnTo>
                  <a:lnTo>
                    <a:pt x="109" y="204"/>
                  </a:lnTo>
                  <a:lnTo>
                    <a:pt x="97" y="214"/>
                  </a:lnTo>
                  <a:lnTo>
                    <a:pt x="88" y="223"/>
                  </a:lnTo>
                  <a:lnTo>
                    <a:pt x="88" y="223"/>
                  </a:lnTo>
                  <a:lnTo>
                    <a:pt x="95" y="212"/>
                  </a:lnTo>
                  <a:lnTo>
                    <a:pt x="103" y="199"/>
                  </a:lnTo>
                  <a:lnTo>
                    <a:pt x="103" y="199"/>
                  </a:lnTo>
                  <a:close/>
                  <a:moveTo>
                    <a:pt x="71" y="189"/>
                  </a:moveTo>
                  <a:lnTo>
                    <a:pt x="71" y="189"/>
                  </a:lnTo>
                  <a:lnTo>
                    <a:pt x="78" y="174"/>
                  </a:lnTo>
                  <a:lnTo>
                    <a:pt x="86" y="162"/>
                  </a:lnTo>
                  <a:lnTo>
                    <a:pt x="86" y="162"/>
                  </a:lnTo>
                  <a:lnTo>
                    <a:pt x="88" y="166"/>
                  </a:lnTo>
                  <a:lnTo>
                    <a:pt x="88" y="170"/>
                  </a:lnTo>
                  <a:lnTo>
                    <a:pt x="86" y="172"/>
                  </a:lnTo>
                  <a:lnTo>
                    <a:pt x="84" y="176"/>
                  </a:lnTo>
                  <a:lnTo>
                    <a:pt x="76" y="182"/>
                  </a:lnTo>
                  <a:lnTo>
                    <a:pt x="71" y="189"/>
                  </a:lnTo>
                  <a:lnTo>
                    <a:pt x="71" y="189"/>
                  </a:lnTo>
                  <a:close/>
                  <a:moveTo>
                    <a:pt x="65" y="168"/>
                  </a:moveTo>
                  <a:lnTo>
                    <a:pt x="65" y="168"/>
                  </a:lnTo>
                  <a:lnTo>
                    <a:pt x="69" y="162"/>
                  </a:lnTo>
                  <a:lnTo>
                    <a:pt x="73" y="157"/>
                  </a:lnTo>
                  <a:lnTo>
                    <a:pt x="76" y="153"/>
                  </a:lnTo>
                  <a:lnTo>
                    <a:pt x="80" y="147"/>
                  </a:lnTo>
                  <a:lnTo>
                    <a:pt x="80" y="147"/>
                  </a:lnTo>
                  <a:lnTo>
                    <a:pt x="82" y="149"/>
                  </a:lnTo>
                  <a:lnTo>
                    <a:pt x="84" y="151"/>
                  </a:lnTo>
                  <a:lnTo>
                    <a:pt x="84" y="151"/>
                  </a:lnTo>
                  <a:lnTo>
                    <a:pt x="75" y="161"/>
                  </a:lnTo>
                  <a:lnTo>
                    <a:pt x="71" y="164"/>
                  </a:lnTo>
                  <a:lnTo>
                    <a:pt x="65" y="168"/>
                  </a:lnTo>
                  <a:lnTo>
                    <a:pt x="65" y="168"/>
                  </a:lnTo>
                  <a:close/>
                  <a:moveTo>
                    <a:pt x="54" y="136"/>
                  </a:moveTo>
                  <a:lnTo>
                    <a:pt x="54" y="136"/>
                  </a:lnTo>
                  <a:lnTo>
                    <a:pt x="55" y="130"/>
                  </a:lnTo>
                  <a:lnTo>
                    <a:pt x="59" y="124"/>
                  </a:lnTo>
                  <a:lnTo>
                    <a:pt x="65" y="119"/>
                  </a:lnTo>
                  <a:lnTo>
                    <a:pt x="69" y="113"/>
                  </a:lnTo>
                  <a:lnTo>
                    <a:pt x="69" y="113"/>
                  </a:lnTo>
                  <a:lnTo>
                    <a:pt x="71" y="117"/>
                  </a:lnTo>
                  <a:lnTo>
                    <a:pt x="71" y="121"/>
                  </a:lnTo>
                  <a:lnTo>
                    <a:pt x="71" y="121"/>
                  </a:lnTo>
                  <a:lnTo>
                    <a:pt x="61" y="128"/>
                  </a:lnTo>
                  <a:lnTo>
                    <a:pt x="54" y="136"/>
                  </a:lnTo>
                  <a:lnTo>
                    <a:pt x="54" y="136"/>
                  </a:lnTo>
                  <a:close/>
                  <a:moveTo>
                    <a:pt x="73" y="130"/>
                  </a:moveTo>
                  <a:lnTo>
                    <a:pt x="73" y="130"/>
                  </a:lnTo>
                  <a:lnTo>
                    <a:pt x="76" y="134"/>
                  </a:lnTo>
                  <a:lnTo>
                    <a:pt x="76" y="136"/>
                  </a:lnTo>
                  <a:lnTo>
                    <a:pt x="76" y="136"/>
                  </a:lnTo>
                  <a:lnTo>
                    <a:pt x="73" y="140"/>
                  </a:lnTo>
                  <a:lnTo>
                    <a:pt x="69" y="142"/>
                  </a:lnTo>
                  <a:lnTo>
                    <a:pt x="65" y="145"/>
                  </a:lnTo>
                  <a:lnTo>
                    <a:pt x="61" y="149"/>
                  </a:lnTo>
                  <a:lnTo>
                    <a:pt x="61" y="149"/>
                  </a:lnTo>
                  <a:lnTo>
                    <a:pt x="63" y="143"/>
                  </a:lnTo>
                  <a:lnTo>
                    <a:pt x="67" y="140"/>
                  </a:lnTo>
                  <a:lnTo>
                    <a:pt x="71" y="136"/>
                  </a:lnTo>
                  <a:lnTo>
                    <a:pt x="73" y="130"/>
                  </a:lnTo>
                  <a:lnTo>
                    <a:pt x="73" y="130"/>
                  </a:lnTo>
                  <a:close/>
                  <a:moveTo>
                    <a:pt x="65" y="94"/>
                  </a:moveTo>
                  <a:lnTo>
                    <a:pt x="65" y="94"/>
                  </a:lnTo>
                  <a:lnTo>
                    <a:pt x="67" y="98"/>
                  </a:lnTo>
                  <a:lnTo>
                    <a:pt x="67" y="103"/>
                  </a:lnTo>
                  <a:lnTo>
                    <a:pt x="67" y="103"/>
                  </a:lnTo>
                  <a:lnTo>
                    <a:pt x="61" y="105"/>
                  </a:lnTo>
                  <a:lnTo>
                    <a:pt x="55" y="111"/>
                  </a:lnTo>
                  <a:lnTo>
                    <a:pt x="50" y="115"/>
                  </a:lnTo>
                  <a:lnTo>
                    <a:pt x="46" y="115"/>
                  </a:lnTo>
                  <a:lnTo>
                    <a:pt x="46" y="115"/>
                  </a:lnTo>
                  <a:lnTo>
                    <a:pt x="55" y="105"/>
                  </a:lnTo>
                  <a:lnTo>
                    <a:pt x="65" y="94"/>
                  </a:lnTo>
                  <a:lnTo>
                    <a:pt x="65" y="94"/>
                  </a:lnTo>
                  <a:close/>
                  <a:moveTo>
                    <a:pt x="54" y="50"/>
                  </a:moveTo>
                  <a:lnTo>
                    <a:pt x="54" y="50"/>
                  </a:lnTo>
                  <a:lnTo>
                    <a:pt x="44" y="54"/>
                  </a:lnTo>
                  <a:lnTo>
                    <a:pt x="38" y="60"/>
                  </a:lnTo>
                  <a:lnTo>
                    <a:pt x="27" y="69"/>
                  </a:lnTo>
                  <a:lnTo>
                    <a:pt x="27" y="69"/>
                  </a:lnTo>
                  <a:lnTo>
                    <a:pt x="31" y="63"/>
                  </a:lnTo>
                  <a:lnTo>
                    <a:pt x="36" y="56"/>
                  </a:lnTo>
                  <a:lnTo>
                    <a:pt x="50" y="44"/>
                  </a:lnTo>
                  <a:lnTo>
                    <a:pt x="50" y="44"/>
                  </a:lnTo>
                  <a:lnTo>
                    <a:pt x="52" y="44"/>
                  </a:lnTo>
                  <a:lnTo>
                    <a:pt x="52" y="46"/>
                  </a:lnTo>
                  <a:lnTo>
                    <a:pt x="54" y="50"/>
                  </a:lnTo>
                  <a:lnTo>
                    <a:pt x="54" y="50"/>
                  </a:lnTo>
                  <a:close/>
                  <a:moveTo>
                    <a:pt x="48" y="33"/>
                  </a:moveTo>
                  <a:lnTo>
                    <a:pt x="48" y="33"/>
                  </a:lnTo>
                  <a:lnTo>
                    <a:pt x="44" y="35"/>
                  </a:lnTo>
                  <a:lnTo>
                    <a:pt x="40" y="37"/>
                  </a:lnTo>
                  <a:lnTo>
                    <a:pt x="40" y="37"/>
                  </a:lnTo>
                  <a:lnTo>
                    <a:pt x="40" y="35"/>
                  </a:lnTo>
                  <a:lnTo>
                    <a:pt x="42" y="33"/>
                  </a:lnTo>
                  <a:lnTo>
                    <a:pt x="44" y="31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close/>
                  <a:moveTo>
                    <a:pt x="40" y="18"/>
                  </a:moveTo>
                  <a:lnTo>
                    <a:pt x="40" y="18"/>
                  </a:lnTo>
                  <a:lnTo>
                    <a:pt x="42" y="18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7" y="31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4" y="35"/>
                  </a:lnTo>
                  <a:lnTo>
                    <a:pt x="23" y="29"/>
                  </a:lnTo>
                  <a:lnTo>
                    <a:pt x="33" y="23"/>
                  </a:lnTo>
                  <a:lnTo>
                    <a:pt x="40" y="18"/>
                  </a:lnTo>
                  <a:lnTo>
                    <a:pt x="40" y="18"/>
                  </a:lnTo>
                  <a:close/>
                  <a:moveTo>
                    <a:pt x="27" y="35"/>
                  </a:moveTo>
                  <a:lnTo>
                    <a:pt x="27" y="35"/>
                  </a:lnTo>
                  <a:lnTo>
                    <a:pt x="27" y="37"/>
                  </a:lnTo>
                  <a:lnTo>
                    <a:pt x="27" y="39"/>
                  </a:lnTo>
                  <a:lnTo>
                    <a:pt x="21" y="44"/>
                  </a:lnTo>
                  <a:lnTo>
                    <a:pt x="15" y="50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46"/>
                  </a:lnTo>
                  <a:lnTo>
                    <a:pt x="17" y="42"/>
                  </a:lnTo>
                  <a:lnTo>
                    <a:pt x="23" y="39"/>
                  </a:lnTo>
                  <a:lnTo>
                    <a:pt x="27" y="35"/>
                  </a:lnTo>
                  <a:lnTo>
                    <a:pt x="27" y="35"/>
                  </a:lnTo>
                  <a:close/>
                  <a:moveTo>
                    <a:pt x="14" y="75"/>
                  </a:moveTo>
                  <a:lnTo>
                    <a:pt x="14" y="75"/>
                  </a:lnTo>
                  <a:lnTo>
                    <a:pt x="14" y="71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9" y="63"/>
                  </a:lnTo>
                  <a:lnTo>
                    <a:pt x="23" y="60"/>
                  </a:lnTo>
                  <a:lnTo>
                    <a:pt x="31" y="50"/>
                  </a:lnTo>
                  <a:lnTo>
                    <a:pt x="31" y="50"/>
                  </a:lnTo>
                  <a:lnTo>
                    <a:pt x="31" y="54"/>
                  </a:lnTo>
                  <a:lnTo>
                    <a:pt x="29" y="58"/>
                  </a:lnTo>
                  <a:lnTo>
                    <a:pt x="21" y="63"/>
                  </a:lnTo>
                  <a:lnTo>
                    <a:pt x="21" y="63"/>
                  </a:lnTo>
                  <a:lnTo>
                    <a:pt x="19" y="69"/>
                  </a:lnTo>
                  <a:lnTo>
                    <a:pt x="14" y="75"/>
                  </a:lnTo>
                  <a:lnTo>
                    <a:pt x="14" y="75"/>
                  </a:lnTo>
                  <a:close/>
                  <a:moveTo>
                    <a:pt x="40" y="63"/>
                  </a:moveTo>
                  <a:lnTo>
                    <a:pt x="40" y="63"/>
                  </a:lnTo>
                  <a:lnTo>
                    <a:pt x="36" y="71"/>
                  </a:lnTo>
                  <a:lnTo>
                    <a:pt x="33" y="79"/>
                  </a:lnTo>
                  <a:lnTo>
                    <a:pt x="19" y="92"/>
                  </a:lnTo>
                  <a:lnTo>
                    <a:pt x="19" y="92"/>
                  </a:lnTo>
                  <a:lnTo>
                    <a:pt x="23" y="82"/>
                  </a:lnTo>
                  <a:lnTo>
                    <a:pt x="29" y="77"/>
                  </a:lnTo>
                  <a:lnTo>
                    <a:pt x="40" y="63"/>
                  </a:lnTo>
                  <a:lnTo>
                    <a:pt x="40" y="63"/>
                  </a:lnTo>
                  <a:close/>
                  <a:moveTo>
                    <a:pt x="29" y="109"/>
                  </a:moveTo>
                  <a:lnTo>
                    <a:pt x="29" y="109"/>
                  </a:lnTo>
                  <a:lnTo>
                    <a:pt x="27" y="107"/>
                  </a:lnTo>
                  <a:lnTo>
                    <a:pt x="25" y="103"/>
                  </a:lnTo>
                  <a:lnTo>
                    <a:pt x="25" y="103"/>
                  </a:lnTo>
                  <a:lnTo>
                    <a:pt x="34" y="92"/>
                  </a:lnTo>
                  <a:lnTo>
                    <a:pt x="46" y="82"/>
                  </a:lnTo>
                  <a:lnTo>
                    <a:pt x="46" y="82"/>
                  </a:lnTo>
                  <a:lnTo>
                    <a:pt x="48" y="82"/>
                  </a:lnTo>
                  <a:lnTo>
                    <a:pt x="46" y="82"/>
                  </a:lnTo>
                  <a:lnTo>
                    <a:pt x="46" y="82"/>
                  </a:lnTo>
                  <a:lnTo>
                    <a:pt x="42" y="90"/>
                  </a:lnTo>
                  <a:lnTo>
                    <a:pt x="38" y="96"/>
                  </a:lnTo>
                  <a:lnTo>
                    <a:pt x="29" y="109"/>
                  </a:lnTo>
                  <a:lnTo>
                    <a:pt x="29" y="109"/>
                  </a:lnTo>
                  <a:close/>
                  <a:moveTo>
                    <a:pt x="33" y="122"/>
                  </a:moveTo>
                  <a:lnTo>
                    <a:pt x="33" y="122"/>
                  </a:lnTo>
                  <a:lnTo>
                    <a:pt x="33" y="119"/>
                  </a:lnTo>
                  <a:lnTo>
                    <a:pt x="34" y="117"/>
                  </a:lnTo>
                  <a:lnTo>
                    <a:pt x="38" y="115"/>
                  </a:lnTo>
                  <a:lnTo>
                    <a:pt x="38" y="115"/>
                  </a:lnTo>
                  <a:lnTo>
                    <a:pt x="36" y="119"/>
                  </a:lnTo>
                  <a:lnTo>
                    <a:pt x="34" y="121"/>
                  </a:lnTo>
                  <a:lnTo>
                    <a:pt x="33" y="122"/>
                  </a:lnTo>
                  <a:lnTo>
                    <a:pt x="33" y="122"/>
                  </a:lnTo>
                  <a:close/>
                  <a:moveTo>
                    <a:pt x="40" y="143"/>
                  </a:moveTo>
                  <a:lnTo>
                    <a:pt x="40" y="143"/>
                  </a:lnTo>
                  <a:lnTo>
                    <a:pt x="38" y="140"/>
                  </a:lnTo>
                  <a:lnTo>
                    <a:pt x="36" y="136"/>
                  </a:lnTo>
                  <a:lnTo>
                    <a:pt x="36" y="136"/>
                  </a:lnTo>
                  <a:lnTo>
                    <a:pt x="55" y="117"/>
                  </a:lnTo>
                  <a:lnTo>
                    <a:pt x="55" y="117"/>
                  </a:lnTo>
                  <a:lnTo>
                    <a:pt x="54" y="122"/>
                  </a:lnTo>
                  <a:lnTo>
                    <a:pt x="48" y="130"/>
                  </a:lnTo>
                  <a:lnTo>
                    <a:pt x="40" y="143"/>
                  </a:lnTo>
                  <a:lnTo>
                    <a:pt x="40" y="143"/>
                  </a:lnTo>
                  <a:close/>
                  <a:moveTo>
                    <a:pt x="44" y="159"/>
                  </a:moveTo>
                  <a:lnTo>
                    <a:pt x="44" y="159"/>
                  </a:lnTo>
                  <a:lnTo>
                    <a:pt x="44" y="153"/>
                  </a:lnTo>
                  <a:lnTo>
                    <a:pt x="48" y="151"/>
                  </a:lnTo>
                  <a:lnTo>
                    <a:pt x="50" y="147"/>
                  </a:lnTo>
                  <a:lnTo>
                    <a:pt x="54" y="145"/>
                  </a:lnTo>
                  <a:lnTo>
                    <a:pt x="54" y="145"/>
                  </a:lnTo>
                  <a:lnTo>
                    <a:pt x="54" y="147"/>
                  </a:lnTo>
                  <a:lnTo>
                    <a:pt x="52" y="151"/>
                  </a:lnTo>
                  <a:lnTo>
                    <a:pt x="44" y="159"/>
                  </a:lnTo>
                  <a:lnTo>
                    <a:pt x="44" y="159"/>
                  </a:lnTo>
                  <a:close/>
                  <a:moveTo>
                    <a:pt x="52" y="178"/>
                  </a:moveTo>
                  <a:lnTo>
                    <a:pt x="52" y="178"/>
                  </a:lnTo>
                  <a:lnTo>
                    <a:pt x="48" y="172"/>
                  </a:lnTo>
                  <a:lnTo>
                    <a:pt x="48" y="172"/>
                  </a:lnTo>
                  <a:lnTo>
                    <a:pt x="54" y="166"/>
                  </a:lnTo>
                  <a:lnTo>
                    <a:pt x="57" y="161"/>
                  </a:lnTo>
                  <a:lnTo>
                    <a:pt x="67" y="151"/>
                  </a:lnTo>
                  <a:lnTo>
                    <a:pt x="67" y="151"/>
                  </a:lnTo>
                  <a:lnTo>
                    <a:pt x="69" y="151"/>
                  </a:lnTo>
                  <a:lnTo>
                    <a:pt x="69" y="151"/>
                  </a:lnTo>
                  <a:lnTo>
                    <a:pt x="69" y="151"/>
                  </a:lnTo>
                  <a:lnTo>
                    <a:pt x="61" y="164"/>
                  </a:lnTo>
                  <a:lnTo>
                    <a:pt x="55" y="172"/>
                  </a:lnTo>
                  <a:lnTo>
                    <a:pt x="52" y="178"/>
                  </a:lnTo>
                  <a:lnTo>
                    <a:pt x="52" y="178"/>
                  </a:lnTo>
                  <a:close/>
                  <a:moveTo>
                    <a:pt x="55" y="191"/>
                  </a:moveTo>
                  <a:lnTo>
                    <a:pt x="55" y="191"/>
                  </a:lnTo>
                  <a:lnTo>
                    <a:pt x="61" y="183"/>
                  </a:lnTo>
                  <a:lnTo>
                    <a:pt x="69" y="176"/>
                  </a:lnTo>
                  <a:lnTo>
                    <a:pt x="69" y="176"/>
                  </a:lnTo>
                  <a:lnTo>
                    <a:pt x="67" y="182"/>
                  </a:lnTo>
                  <a:lnTo>
                    <a:pt x="65" y="187"/>
                  </a:lnTo>
                  <a:lnTo>
                    <a:pt x="61" y="193"/>
                  </a:lnTo>
                  <a:lnTo>
                    <a:pt x="59" y="199"/>
                  </a:lnTo>
                  <a:lnTo>
                    <a:pt x="59" y="199"/>
                  </a:lnTo>
                  <a:lnTo>
                    <a:pt x="57" y="195"/>
                  </a:lnTo>
                  <a:lnTo>
                    <a:pt x="55" y="191"/>
                  </a:lnTo>
                  <a:lnTo>
                    <a:pt x="55" y="191"/>
                  </a:lnTo>
                  <a:close/>
                  <a:moveTo>
                    <a:pt x="63" y="208"/>
                  </a:moveTo>
                  <a:lnTo>
                    <a:pt x="63" y="208"/>
                  </a:lnTo>
                  <a:lnTo>
                    <a:pt x="82" y="183"/>
                  </a:lnTo>
                  <a:lnTo>
                    <a:pt x="82" y="183"/>
                  </a:lnTo>
                  <a:lnTo>
                    <a:pt x="82" y="183"/>
                  </a:lnTo>
                  <a:lnTo>
                    <a:pt x="82" y="185"/>
                  </a:lnTo>
                  <a:lnTo>
                    <a:pt x="82" y="185"/>
                  </a:lnTo>
                  <a:lnTo>
                    <a:pt x="75" y="199"/>
                  </a:lnTo>
                  <a:lnTo>
                    <a:pt x="71" y="206"/>
                  </a:lnTo>
                  <a:lnTo>
                    <a:pt x="69" y="214"/>
                  </a:lnTo>
                  <a:lnTo>
                    <a:pt x="69" y="214"/>
                  </a:lnTo>
                  <a:lnTo>
                    <a:pt x="67" y="214"/>
                  </a:lnTo>
                  <a:lnTo>
                    <a:pt x="65" y="212"/>
                  </a:lnTo>
                  <a:lnTo>
                    <a:pt x="63" y="208"/>
                  </a:lnTo>
                  <a:lnTo>
                    <a:pt x="63" y="208"/>
                  </a:lnTo>
                  <a:close/>
                  <a:moveTo>
                    <a:pt x="71" y="225"/>
                  </a:moveTo>
                  <a:lnTo>
                    <a:pt x="71" y="225"/>
                  </a:lnTo>
                  <a:lnTo>
                    <a:pt x="78" y="220"/>
                  </a:lnTo>
                  <a:lnTo>
                    <a:pt x="82" y="214"/>
                  </a:lnTo>
                  <a:lnTo>
                    <a:pt x="92" y="201"/>
                  </a:lnTo>
                  <a:lnTo>
                    <a:pt x="92" y="201"/>
                  </a:lnTo>
                  <a:lnTo>
                    <a:pt x="90" y="208"/>
                  </a:lnTo>
                  <a:lnTo>
                    <a:pt x="84" y="218"/>
                  </a:lnTo>
                  <a:lnTo>
                    <a:pt x="80" y="225"/>
                  </a:lnTo>
                  <a:lnTo>
                    <a:pt x="76" y="233"/>
                  </a:lnTo>
                  <a:lnTo>
                    <a:pt x="76" y="233"/>
                  </a:lnTo>
                  <a:lnTo>
                    <a:pt x="73" y="231"/>
                  </a:lnTo>
                  <a:lnTo>
                    <a:pt x="71" y="225"/>
                  </a:lnTo>
                  <a:lnTo>
                    <a:pt x="71" y="225"/>
                  </a:lnTo>
                  <a:close/>
                  <a:moveTo>
                    <a:pt x="84" y="248"/>
                  </a:moveTo>
                  <a:lnTo>
                    <a:pt x="84" y="248"/>
                  </a:lnTo>
                  <a:lnTo>
                    <a:pt x="80" y="244"/>
                  </a:lnTo>
                  <a:lnTo>
                    <a:pt x="80" y="243"/>
                  </a:lnTo>
                  <a:lnTo>
                    <a:pt x="86" y="239"/>
                  </a:lnTo>
                  <a:lnTo>
                    <a:pt x="86" y="239"/>
                  </a:lnTo>
                  <a:lnTo>
                    <a:pt x="92" y="229"/>
                  </a:lnTo>
                  <a:lnTo>
                    <a:pt x="99" y="220"/>
                  </a:lnTo>
                  <a:lnTo>
                    <a:pt x="99" y="220"/>
                  </a:lnTo>
                  <a:lnTo>
                    <a:pt x="101" y="220"/>
                  </a:lnTo>
                  <a:lnTo>
                    <a:pt x="101" y="222"/>
                  </a:lnTo>
                  <a:lnTo>
                    <a:pt x="99" y="222"/>
                  </a:lnTo>
                  <a:lnTo>
                    <a:pt x="97" y="223"/>
                  </a:lnTo>
                  <a:lnTo>
                    <a:pt x="97" y="223"/>
                  </a:lnTo>
                  <a:lnTo>
                    <a:pt x="95" y="229"/>
                  </a:lnTo>
                  <a:lnTo>
                    <a:pt x="92" y="235"/>
                  </a:lnTo>
                  <a:lnTo>
                    <a:pt x="86" y="241"/>
                  </a:lnTo>
                  <a:lnTo>
                    <a:pt x="84" y="248"/>
                  </a:lnTo>
                  <a:lnTo>
                    <a:pt x="84" y="248"/>
                  </a:lnTo>
                  <a:close/>
                  <a:moveTo>
                    <a:pt x="97" y="256"/>
                  </a:moveTo>
                  <a:lnTo>
                    <a:pt x="97" y="256"/>
                  </a:lnTo>
                  <a:lnTo>
                    <a:pt x="97" y="252"/>
                  </a:lnTo>
                  <a:lnTo>
                    <a:pt x="99" y="250"/>
                  </a:lnTo>
                  <a:lnTo>
                    <a:pt x="105" y="246"/>
                  </a:lnTo>
                  <a:lnTo>
                    <a:pt x="105" y="246"/>
                  </a:lnTo>
                  <a:lnTo>
                    <a:pt x="105" y="248"/>
                  </a:lnTo>
                  <a:lnTo>
                    <a:pt x="103" y="250"/>
                  </a:lnTo>
                  <a:lnTo>
                    <a:pt x="99" y="252"/>
                  </a:lnTo>
                  <a:lnTo>
                    <a:pt x="97" y="256"/>
                  </a:lnTo>
                  <a:lnTo>
                    <a:pt x="97" y="256"/>
                  </a:lnTo>
                  <a:close/>
                  <a:moveTo>
                    <a:pt x="113" y="258"/>
                  </a:moveTo>
                  <a:lnTo>
                    <a:pt x="113" y="258"/>
                  </a:lnTo>
                  <a:lnTo>
                    <a:pt x="109" y="258"/>
                  </a:lnTo>
                  <a:lnTo>
                    <a:pt x="105" y="258"/>
                  </a:lnTo>
                  <a:lnTo>
                    <a:pt x="105" y="258"/>
                  </a:lnTo>
                  <a:lnTo>
                    <a:pt x="109" y="252"/>
                  </a:lnTo>
                  <a:lnTo>
                    <a:pt x="113" y="250"/>
                  </a:lnTo>
                  <a:lnTo>
                    <a:pt x="116" y="246"/>
                  </a:lnTo>
                  <a:lnTo>
                    <a:pt x="120" y="243"/>
                  </a:lnTo>
                  <a:lnTo>
                    <a:pt x="120" y="243"/>
                  </a:lnTo>
                  <a:lnTo>
                    <a:pt x="122" y="244"/>
                  </a:lnTo>
                  <a:lnTo>
                    <a:pt x="120" y="246"/>
                  </a:lnTo>
                  <a:lnTo>
                    <a:pt x="118" y="250"/>
                  </a:lnTo>
                  <a:lnTo>
                    <a:pt x="115" y="254"/>
                  </a:lnTo>
                  <a:lnTo>
                    <a:pt x="113" y="258"/>
                  </a:lnTo>
                  <a:lnTo>
                    <a:pt x="113" y="258"/>
                  </a:lnTo>
                  <a:close/>
                  <a:moveTo>
                    <a:pt x="126" y="260"/>
                  </a:moveTo>
                  <a:lnTo>
                    <a:pt x="126" y="260"/>
                  </a:lnTo>
                  <a:lnTo>
                    <a:pt x="134" y="252"/>
                  </a:lnTo>
                  <a:lnTo>
                    <a:pt x="137" y="250"/>
                  </a:lnTo>
                  <a:lnTo>
                    <a:pt x="141" y="246"/>
                  </a:lnTo>
                  <a:lnTo>
                    <a:pt x="141" y="246"/>
                  </a:lnTo>
                  <a:lnTo>
                    <a:pt x="136" y="256"/>
                  </a:lnTo>
                  <a:lnTo>
                    <a:pt x="132" y="258"/>
                  </a:lnTo>
                  <a:lnTo>
                    <a:pt x="126" y="260"/>
                  </a:lnTo>
                  <a:lnTo>
                    <a:pt x="126" y="260"/>
                  </a:lnTo>
                  <a:close/>
                  <a:moveTo>
                    <a:pt x="137" y="241"/>
                  </a:moveTo>
                  <a:lnTo>
                    <a:pt x="137" y="241"/>
                  </a:lnTo>
                  <a:lnTo>
                    <a:pt x="139" y="237"/>
                  </a:lnTo>
                  <a:lnTo>
                    <a:pt x="145" y="237"/>
                  </a:lnTo>
                  <a:lnTo>
                    <a:pt x="145" y="237"/>
                  </a:lnTo>
                  <a:lnTo>
                    <a:pt x="141" y="239"/>
                  </a:lnTo>
                  <a:lnTo>
                    <a:pt x="137" y="241"/>
                  </a:lnTo>
                  <a:lnTo>
                    <a:pt x="137" y="241"/>
                  </a:lnTo>
                  <a:close/>
                  <a:moveTo>
                    <a:pt x="204" y="189"/>
                  </a:moveTo>
                  <a:lnTo>
                    <a:pt x="204" y="189"/>
                  </a:lnTo>
                  <a:lnTo>
                    <a:pt x="208" y="183"/>
                  </a:lnTo>
                  <a:lnTo>
                    <a:pt x="212" y="176"/>
                  </a:lnTo>
                  <a:lnTo>
                    <a:pt x="212" y="176"/>
                  </a:lnTo>
                  <a:lnTo>
                    <a:pt x="214" y="176"/>
                  </a:lnTo>
                  <a:lnTo>
                    <a:pt x="216" y="178"/>
                  </a:lnTo>
                  <a:lnTo>
                    <a:pt x="216" y="180"/>
                  </a:lnTo>
                  <a:lnTo>
                    <a:pt x="216" y="180"/>
                  </a:lnTo>
                  <a:lnTo>
                    <a:pt x="212" y="182"/>
                  </a:lnTo>
                  <a:lnTo>
                    <a:pt x="210" y="185"/>
                  </a:lnTo>
                  <a:lnTo>
                    <a:pt x="204" y="189"/>
                  </a:lnTo>
                  <a:lnTo>
                    <a:pt x="204" y="189"/>
                  </a:lnTo>
                  <a:close/>
                  <a:moveTo>
                    <a:pt x="208" y="204"/>
                  </a:moveTo>
                  <a:lnTo>
                    <a:pt x="208" y="204"/>
                  </a:lnTo>
                  <a:lnTo>
                    <a:pt x="210" y="201"/>
                  </a:lnTo>
                  <a:lnTo>
                    <a:pt x="214" y="197"/>
                  </a:lnTo>
                  <a:lnTo>
                    <a:pt x="216" y="193"/>
                  </a:lnTo>
                  <a:lnTo>
                    <a:pt x="217" y="189"/>
                  </a:lnTo>
                  <a:lnTo>
                    <a:pt x="217" y="189"/>
                  </a:lnTo>
                  <a:lnTo>
                    <a:pt x="221" y="191"/>
                  </a:lnTo>
                  <a:lnTo>
                    <a:pt x="221" y="195"/>
                  </a:lnTo>
                  <a:lnTo>
                    <a:pt x="221" y="197"/>
                  </a:lnTo>
                  <a:lnTo>
                    <a:pt x="219" y="201"/>
                  </a:lnTo>
                  <a:lnTo>
                    <a:pt x="214" y="204"/>
                  </a:lnTo>
                  <a:lnTo>
                    <a:pt x="208" y="204"/>
                  </a:lnTo>
                  <a:lnTo>
                    <a:pt x="208" y="204"/>
                  </a:lnTo>
                  <a:close/>
                  <a:moveTo>
                    <a:pt x="229" y="210"/>
                  </a:moveTo>
                  <a:lnTo>
                    <a:pt x="229" y="210"/>
                  </a:lnTo>
                  <a:lnTo>
                    <a:pt x="225" y="214"/>
                  </a:lnTo>
                  <a:lnTo>
                    <a:pt x="221" y="218"/>
                  </a:lnTo>
                  <a:lnTo>
                    <a:pt x="212" y="223"/>
                  </a:lnTo>
                  <a:lnTo>
                    <a:pt x="212" y="223"/>
                  </a:lnTo>
                  <a:lnTo>
                    <a:pt x="214" y="218"/>
                  </a:lnTo>
                  <a:lnTo>
                    <a:pt x="217" y="212"/>
                  </a:lnTo>
                  <a:lnTo>
                    <a:pt x="223" y="208"/>
                  </a:lnTo>
                  <a:lnTo>
                    <a:pt x="227" y="208"/>
                  </a:lnTo>
                  <a:lnTo>
                    <a:pt x="229" y="210"/>
                  </a:lnTo>
                  <a:lnTo>
                    <a:pt x="229" y="210"/>
                  </a:lnTo>
                  <a:close/>
                  <a:moveTo>
                    <a:pt x="229" y="218"/>
                  </a:moveTo>
                  <a:lnTo>
                    <a:pt x="229" y="218"/>
                  </a:lnTo>
                  <a:lnTo>
                    <a:pt x="233" y="220"/>
                  </a:lnTo>
                  <a:lnTo>
                    <a:pt x="233" y="220"/>
                  </a:lnTo>
                  <a:lnTo>
                    <a:pt x="229" y="225"/>
                  </a:lnTo>
                  <a:lnTo>
                    <a:pt x="225" y="229"/>
                  </a:lnTo>
                  <a:lnTo>
                    <a:pt x="214" y="235"/>
                  </a:lnTo>
                  <a:lnTo>
                    <a:pt x="214" y="235"/>
                  </a:lnTo>
                  <a:lnTo>
                    <a:pt x="217" y="231"/>
                  </a:lnTo>
                  <a:lnTo>
                    <a:pt x="221" y="227"/>
                  </a:lnTo>
                  <a:lnTo>
                    <a:pt x="227" y="223"/>
                  </a:lnTo>
                  <a:lnTo>
                    <a:pt x="229" y="218"/>
                  </a:lnTo>
                  <a:lnTo>
                    <a:pt x="229" y="218"/>
                  </a:lnTo>
                  <a:close/>
                  <a:moveTo>
                    <a:pt x="225" y="260"/>
                  </a:moveTo>
                  <a:lnTo>
                    <a:pt x="225" y="260"/>
                  </a:lnTo>
                  <a:lnTo>
                    <a:pt x="219" y="260"/>
                  </a:lnTo>
                  <a:lnTo>
                    <a:pt x="217" y="262"/>
                  </a:lnTo>
                  <a:lnTo>
                    <a:pt x="216" y="260"/>
                  </a:lnTo>
                  <a:lnTo>
                    <a:pt x="216" y="260"/>
                  </a:lnTo>
                  <a:lnTo>
                    <a:pt x="219" y="256"/>
                  </a:lnTo>
                  <a:lnTo>
                    <a:pt x="223" y="254"/>
                  </a:lnTo>
                  <a:lnTo>
                    <a:pt x="229" y="252"/>
                  </a:lnTo>
                  <a:lnTo>
                    <a:pt x="233" y="248"/>
                  </a:lnTo>
                  <a:lnTo>
                    <a:pt x="233" y="248"/>
                  </a:lnTo>
                  <a:lnTo>
                    <a:pt x="231" y="250"/>
                  </a:lnTo>
                  <a:lnTo>
                    <a:pt x="229" y="254"/>
                  </a:lnTo>
                  <a:lnTo>
                    <a:pt x="225" y="260"/>
                  </a:lnTo>
                  <a:lnTo>
                    <a:pt x="225" y="260"/>
                  </a:lnTo>
                  <a:close/>
                  <a:moveTo>
                    <a:pt x="227" y="239"/>
                  </a:moveTo>
                  <a:lnTo>
                    <a:pt x="227" y="239"/>
                  </a:lnTo>
                  <a:lnTo>
                    <a:pt x="227" y="237"/>
                  </a:lnTo>
                  <a:lnTo>
                    <a:pt x="229" y="235"/>
                  </a:lnTo>
                  <a:lnTo>
                    <a:pt x="231" y="233"/>
                  </a:lnTo>
                  <a:lnTo>
                    <a:pt x="233" y="231"/>
                  </a:lnTo>
                  <a:lnTo>
                    <a:pt x="233" y="231"/>
                  </a:lnTo>
                  <a:lnTo>
                    <a:pt x="235" y="233"/>
                  </a:lnTo>
                  <a:lnTo>
                    <a:pt x="233" y="235"/>
                  </a:lnTo>
                  <a:lnTo>
                    <a:pt x="227" y="239"/>
                  </a:lnTo>
                  <a:lnTo>
                    <a:pt x="227" y="239"/>
                  </a:lnTo>
                  <a:close/>
                  <a:moveTo>
                    <a:pt x="248" y="262"/>
                  </a:moveTo>
                  <a:lnTo>
                    <a:pt x="248" y="262"/>
                  </a:lnTo>
                  <a:lnTo>
                    <a:pt x="244" y="262"/>
                  </a:lnTo>
                  <a:lnTo>
                    <a:pt x="240" y="260"/>
                  </a:lnTo>
                  <a:lnTo>
                    <a:pt x="240" y="260"/>
                  </a:lnTo>
                  <a:lnTo>
                    <a:pt x="242" y="258"/>
                  </a:lnTo>
                  <a:lnTo>
                    <a:pt x="244" y="258"/>
                  </a:lnTo>
                  <a:lnTo>
                    <a:pt x="246" y="256"/>
                  </a:lnTo>
                  <a:lnTo>
                    <a:pt x="248" y="254"/>
                  </a:lnTo>
                  <a:lnTo>
                    <a:pt x="248" y="254"/>
                  </a:lnTo>
                  <a:lnTo>
                    <a:pt x="252" y="254"/>
                  </a:lnTo>
                  <a:lnTo>
                    <a:pt x="252" y="254"/>
                  </a:lnTo>
                  <a:lnTo>
                    <a:pt x="250" y="258"/>
                  </a:lnTo>
                  <a:lnTo>
                    <a:pt x="248" y="262"/>
                  </a:lnTo>
                  <a:lnTo>
                    <a:pt x="248" y="262"/>
                  </a:lnTo>
                  <a:close/>
                  <a:moveTo>
                    <a:pt x="242" y="250"/>
                  </a:moveTo>
                  <a:lnTo>
                    <a:pt x="242" y="250"/>
                  </a:lnTo>
                  <a:lnTo>
                    <a:pt x="244" y="246"/>
                  </a:lnTo>
                  <a:lnTo>
                    <a:pt x="248" y="243"/>
                  </a:lnTo>
                  <a:lnTo>
                    <a:pt x="252" y="241"/>
                  </a:lnTo>
                  <a:lnTo>
                    <a:pt x="257" y="243"/>
                  </a:lnTo>
                  <a:lnTo>
                    <a:pt x="257" y="243"/>
                  </a:lnTo>
                  <a:lnTo>
                    <a:pt x="250" y="246"/>
                  </a:lnTo>
                  <a:lnTo>
                    <a:pt x="242" y="250"/>
                  </a:lnTo>
                  <a:lnTo>
                    <a:pt x="242" y="250"/>
                  </a:lnTo>
                  <a:close/>
                  <a:moveTo>
                    <a:pt x="267" y="246"/>
                  </a:moveTo>
                  <a:lnTo>
                    <a:pt x="267" y="246"/>
                  </a:lnTo>
                  <a:lnTo>
                    <a:pt x="269" y="241"/>
                  </a:lnTo>
                  <a:lnTo>
                    <a:pt x="269" y="241"/>
                  </a:lnTo>
                  <a:lnTo>
                    <a:pt x="275" y="241"/>
                  </a:lnTo>
                  <a:lnTo>
                    <a:pt x="275" y="241"/>
                  </a:lnTo>
                  <a:lnTo>
                    <a:pt x="273" y="244"/>
                  </a:lnTo>
                  <a:lnTo>
                    <a:pt x="267" y="246"/>
                  </a:lnTo>
                  <a:lnTo>
                    <a:pt x="267" y="246"/>
                  </a:lnTo>
                  <a:close/>
                  <a:moveTo>
                    <a:pt x="326" y="121"/>
                  </a:moveTo>
                  <a:lnTo>
                    <a:pt x="326" y="121"/>
                  </a:lnTo>
                  <a:lnTo>
                    <a:pt x="311" y="161"/>
                  </a:lnTo>
                  <a:lnTo>
                    <a:pt x="296" y="204"/>
                  </a:lnTo>
                  <a:lnTo>
                    <a:pt x="296" y="204"/>
                  </a:lnTo>
                  <a:lnTo>
                    <a:pt x="290" y="218"/>
                  </a:lnTo>
                  <a:lnTo>
                    <a:pt x="286" y="223"/>
                  </a:lnTo>
                  <a:lnTo>
                    <a:pt x="282" y="227"/>
                  </a:lnTo>
                  <a:lnTo>
                    <a:pt x="282" y="227"/>
                  </a:lnTo>
                  <a:lnTo>
                    <a:pt x="273" y="231"/>
                  </a:lnTo>
                  <a:lnTo>
                    <a:pt x="263" y="231"/>
                  </a:lnTo>
                  <a:lnTo>
                    <a:pt x="254" y="231"/>
                  </a:lnTo>
                  <a:lnTo>
                    <a:pt x="244" y="227"/>
                  </a:lnTo>
                  <a:lnTo>
                    <a:pt x="244" y="227"/>
                  </a:lnTo>
                  <a:lnTo>
                    <a:pt x="238" y="210"/>
                  </a:lnTo>
                  <a:lnTo>
                    <a:pt x="233" y="193"/>
                  </a:lnTo>
                  <a:lnTo>
                    <a:pt x="216" y="162"/>
                  </a:lnTo>
                  <a:lnTo>
                    <a:pt x="216" y="162"/>
                  </a:lnTo>
                  <a:lnTo>
                    <a:pt x="208" y="168"/>
                  </a:lnTo>
                  <a:lnTo>
                    <a:pt x="202" y="176"/>
                  </a:lnTo>
                  <a:lnTo>
                    <a:pt x="193" y="195"/>
                  </a:lnTo>
                  <a:lnTo>
                    <a:pt x="193" y="195"/>
                  </a:lnTo>
                  <a:lnTo>
                    <a:pt x="185" y="210"/>
                  </a:lnTo>
                  <a:lnTo>
                    <a:pt x="177" y="227"/>
                  </a:lnTo>
                  <a:lnTo>
                    <a:pt x="177" y="227"/>
                  </a:lnTo>
                  <a:lnTo>
                    <a:pt x="170" y="229"/>
                  </a:lnTo>
                  <a:lnTo>
                    <a:pt x="155" y="231"/>
                  </a:lnTo>
                  <a:lnTo>
                    <a:pt x="139" y="229"/>
                  </a:lnTo>
                  <a:lnTo>
                    <a:pt x="134" y="227"/>
                  </a:lnTo>
                  <a:lnTo>
                    <a:pt x="128" y="225"/>
                  </a:lnTo>
                  <a:lnTo>
                    <a:pt x="128" y="225"/>
                  </a:lnTo>
                  <a:lnTo>
                    <a:pt x="122" y="220"/>
                  </a:lnTo>
                  <a:lnTo>
                    <a:pt x="118" y="212"/>
                  </a:lnTo>
                  <a:lnTo>
                    <a:pt x="111" y="199"/>
                  </a:lnTo>
                  <a:lnTo>
                    <a:pt x="111" y="199"/>
                  </a:lnTo>
                  <a:lnTo>
                    <a:pt x="95" y="157"/>
                  </a:lnTo>
                  <a:lnTo>
                    <a:pt x="78" y="96"/>
                  </a:lnTo>
                  <a:lnTo>
                    <a:pt x="61" y="40"/>
                  </a:lnTo>
                  <a:lnTo>
                    <a:pt x="55" y="14"/>
                  </a:lnTo>
                  <a:lnTo>
                    <a:pt x="55" y="14"/>
                  </a:lnTo>
                  <a:lnTo>
                    <a:pt x="86" y="14"/>
                  </a:lnTo>
                  <a:lnTo>
                    <a:pt x="120" y="14"/>
                  </a:lnTo>
                  <a:lnTo>
                    <a:pt x="120" y="14"/>
                  </a:lnTo>
                  <a:lnTo>
                    <a:pt x="136" y="50"/>
                  </a:lnTo>
                  <a:lnTo>
                    <a:pt x="147" y="84"/>
                  </a:lnTo>
                  <a:lnTo>
                    <a:pt x="155" y="103"/>
                  </a:lnTo>
                  <a:lnTo>
                    <a:pt x="162" y="119"/>
                  </a:lnTo>
                  <a:lnTo>
                    <a:pt x="172" y="134"/>
                  </a:lnTo>
                  <a:lnTo>
                    <a:pt x="181" y="147"/>
                  </a:lnTo>
                  <a:lnTo>
                    <a:pt x="181" y="147"/>
                  </a:lnTo>
                  <a:lnTo>
                    <a:pt x="189" y="142"/>
                  </a:lnTo>
                  <a:lnTo>
                    <a:pt x="193" y="134"/>
                  </a:lnTo>
                  <a:lnTo>
                    <a:pt x="198" y="119"/>
                  </a:lnTo>
                  <a:lnTo>
                    <a:pt x="198" y="119"/>
                  </a:lnTo>
                  <a:lnTo>
                    <a:pt x="206" y="94"/>
                  </a:lnTo>
                  <a:lnTo>
                    <a:pt x="216" y="71"/>
                  </a:lnTo>
                  <a:lnTo>
                    <a:pt x="216" y="71"/>
                  </a:lnTo>
                  <a:lnTo>
                    <a:pt x="221" y="54"/>
                  </a:lnTo>
                  <a:lnTo>
                    <a:pt x="225" y="46"/>
                  </a:lnTo>
                  <a:lnTo>
                    <a:pt x="229" y="40"/>
                  </a:lnTo>
                  <a:lnTo>
                    <a:pt x="229" y="40"/>
                  </a:lnTo>
                  <a:lnTo>
                    <a:pt x="233" y="69"/>
                  </a:lnTo>
                  <a:lnTo>
                    <a:pt x="237" y="96"/>
                  </a:lnTo>
                  <a:lnTo>
                    <a:pt x="242" y="122"/>
                  </a:lnTo>
                  <a:lnTo>
                    <a:pt x="250" y="143"/>
                  </a:lnTo>
                  <a:lnTo>
                    <a:pt x="250" y="143"/>
                  </a:lnTo>
                  <a:lnTo>
                    <a:pt x="256" y="140"/>
                  </a:lnTo>
                  <a:lnTo>
                    <a:pt x="261" y="134"/>
                  </a:lnTo>
                  <a:lnTo>
                    <a:pt x="265" y="122"/>
                  </a:lnTo>
                  <a:lnTo>
                    <a:pt x="265" y="122"/>
                  </a:lnTo>
                  <a:lnTo>
                    <a:pt x="275" y="98"/>
                  </a:lnTo>
                  <a:lnTo>
                    <a:pt x="275" y="98"/>
                  </a:lnTo>
                  <a:lnTo>
                    <a:pt x="282" y="73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98" y="29"/>
                  </a:lnTo>
                  <a:lnTo>
                    <a:pt x="307" y="10"/>
                  </a:lnTo>
                  <a:lnTo>
                    <a:pt x="307" y="10"/>
                  </a:lnTo>
                  <a:lnTo>
                    <a:pt x="320" y="12"/>
                  </a:lnTo>
                  <a:lnTo>
                    <a:pt x="336" y="14"/>
                  </a:lnTo>
                  <a:lnTo>
                    <a:pt x="351" y="14"/>
                  </a:lnTo>
                  <a:lnTo>
                    <a:pt x="366" y="14"/>
                  </a:lnTo>
                  <a:lnTo>
                    <a:pt x="366" y="14"/>
                  </a:lnTo>
                  <a:lnTo>
                    <a:pt x="357" y="40"/>
                  </a:lnTo>
                  <a:lnTo>
                    <a:pt x="347" y="65"/>
                  </a:lnTo>
                  <a:lnTo>
                    <a:pt x="326" y="121"/>
                  </a:lnTo>
                  <a:lnTo>
                    <a:pt x="326" y="12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72"/>
            <p:cNvSpPr>
              <a:spLocks noEditPoints="1"/>
            </p:cNvSpPr>
            <p:nvPr/>
          </p:nvSpPr>
          <p:spPr bwMode="auto">
            <a:xfrm>
              <a:off x="5018088" y="2559050"/>
              <a:ext cx="423863" cy="423863"/>
            </a:xfrm>
            <a:custGeom>
              <a:avLst/>
              <a:gdLst/>
              <a:ahLst/>
              <a:cxnLst>
                <a:cxn ang="0">
                  <a:pos x="179" y="10"/>
                </a:cxn>
                <a:cxn ang="0">
                  <a:pos x="120" y="31"/>
                </a:cxn>
                <a:cxn ang="0">
                  <a:pos x="46" y="4"/>
                </a:cxn>
                <a:cxn ang="0">
                  <a:pos x="46" y="160"/>
                </a:cxn>
                <a:cxn ang="0">
                  <a:pos x="73" y="260"/>
                </a:cxn>
                <a:cxn ang="0">
                  <a:pos x="124" y="193"/>
                </a:cxn>
                <a:cxn ang="0">
                  <a:pos x="214" y="263"/>
                </a:cxn>
                <a:cxn ang="0">
                  <a:pos x="231" y="210"/>
                </a:cxn>
                <a:cxn ang="0">
                  <a:pos x="193" y="16"/>
                </a:cxn>
                <a:cxn ang="0">
                  <a:pos x="187" y="25"/>
                </a:cxn>
                <a:cxn ang="0">
                  <a:pos x="187" y="25"/>
                </a:cxn>
                <a:cxn ang="0">
                  <a:pos x="166" y="44"/>
                </a:cxn>
                <a:cxn ang="0">
                  <a:pos x="160" y="58"/>
                </a:cxn>
                <a:cxn ang="0">
                  <a:pos x="162" y="67"/>
                </a:cxn>
                <a:cxn ang="0">
                  <a:pos x="155" y="80"/>
                </a:cxn>
                <a:cxn ang="0">
                  <a:pos x="36" y="25"/>
                </a:cxn>
                <a:cxn ang="0">
                  <a:pos x="33" y="44"/>
                </a:cxn>
                <a:cxn ang="0">
                  <a:pos x="42" y="31"/>
                </a:cxn>
                <a:cxn ang="0">
                  <a:pos x="69" y="58"/>
                </a:cxn>
                <a:cxn ang="0">
                  <a:pos x="65" y="82"/>
                </a:cxn>
                <a:cxn ang="0">
                  <a:pos x="44" y="61"/>
                </a:cxn>
                <a:cxn ang="0">
                  <a:pos x="44" y="61"/>
                </a:cxn>
                <a:cxn ang="0">
                  <a:pos x="52" y="40"/>
                </a:cxn>
                <a:cxn ang="0">
                  <a:pos x="48" y="69"/>
                </a:cxn>
                <a:cxn ang="0">
                  <a:pos x="50" y="82"/>
                </a:cxn>
                <a:cxn ang="0">
                  <a:pos x="57" y="94"/>
                </a:cxn>
                <a:cxn ang="0">
                  <a:pos x="78" y="84"/>
                </a:cxn>
                <a:cxn ang="0">
                  <a:pos x="78" y="138"/>
                </a:cxn>
                <a:cxn ang="0">
                  <a:pos x="78" y="124"/>
                </a:cxn>
                <a:cxn ang="0">
                  <a:pos x="99" y="105"/>
                </a:cxn>
                <a:cxn ang="0">
                  <a:pos x="94" y="98"/>
                </a:cxn>
                <a:cxn ang="0">
                  <a:pos x="71" y="105"/>
                </a:cxn>
                <a:cxn ang="0">
                  <a:pos x="65" y="155"/>
                </a:cxn>
                <a:cxn ang="0">
                  <a:pos x="65" y="178"/>
                </a:cxn>
                <a:cxn ang="0">
                  <a:pos x="65" y="147"/>
                </a:cxn>
                <a:cxn ang="0">
                  <a:pos x="57" y="168"/>
                </a:cxn>
                <a:cxn ang="0">
                  <a:pos x="61" y="187"/>
                </a:cxn>
                <a:cxn ang="0">
                  <a:pos x="21" y="221"/>
                </a:cxn>
                <a:cxn ang="0">
                  <a:pos x="48" y="212"/>
                </a:cxn>
                <a:cxn ang="0">
                  <a:pos x="13" y="241"/>
                </a:cxn>
                <a:cxn ang="0">
                  <a:pos x="15" y="250"/>
                </a:cxn>
                <a:cxn ang="0">
                  <a:pos x="57" y="250"/>
                </a:cxn>
                <a:cxn ang="0">
                  <a:pos x="59" y="241"/>
                </a:cxn>
                <a:cxn ang="0">
                  <a:pos x="134" y="181"/>
                </a:cxn>
                <a:cxn ang="0">
                  <a:pos x="145" y="197"/>
                </a:cxn>
                <a:cxn ang="0">
                  <a:pos x="141" y="183"/>
                </a:cxn>
                <a:cxn ang="0">
                  <a:pos x="147" y="178"/>
                </a:cxn>
                <a:cxn ang="0">
                  <a:pos x="153" y="208"/>
                </a:cxn>
                <a:cxn ang="0">
                  <a:pos x="141" y="206"/>
                </a:cxn>
                <a:cxn ang="0">
                  <a:pos x="160" y="218"/>
                </a:cxn>
                <a:cxn ang="0">
                  <a:pos x="156" y="233"/>
                </a:cxn>
                <a:cxn ang="0">
                  <a:pos x="175" y="229"/>
                </a:cxn>
                <a:cxn ang="0">
                  <a:pos x="166" y="258"/>
                </a:cxn>
                <a:cxn ang="0">
                  <a:pos x="189" y="260"/>
                </a:cxn>
                <a:cxn ang="0">
                  <a:pos x="210" y="250"/>
                </a:cxn>
                <a:cxn ang="0">
                  <a:pos x="219" y="212"/>
                </a:cxn>
                <a:cxn ang="0">
                  <a:pos x="158" y="185"/>
                </a:cxn>
                <a:cxn ang="0">
                  <a:pos x="97" y="229"/>
                </a:cxn>
                <a:cxn ang="0">
                  <a:pos x="82" y="166"/>
                </a:cxn>
                <a:cxn ang="0">
                  <a:pos x="92" y="82"/>
                </a:cxn>
                <a:cxn ang="0">
                  <a:pos x="111" y="25"/>
                </a:cxn>
                <a:cxn ang="0">
                  <a:pos x="204" y="12"/>
                </a:cxn>
                <a:cxn ang="0">
                  <a:pos x="185" y="113"/>
                </a:cxn>
              </a:cxnLst>
              <a:rect l="0" t="0" r="r" b="b"/>
              <a:pathLst>
                <a:path w="267" h="267">
                  <a:moveTo>
                    <a:pt x="257" y="23"/>
                  </a:moveTo>
                  <a:lnTo>
                    <a:pt x="257" y="23"/>
                  </a:lnTo>
                  <a:lnTo>
                    <a:pt x="263" y="16"/>
                  </a:lnTo>
                  <a:lnTo>
                    <a:pt x="265" y="10"/>
                  </a:lnTo>
                  <a:lnTo>
                    <a:pt x="267" y="4"/>
                  </a:lnTo>
                  <a:lnTo>
                    <a:pt x="267" y="4"/>
                  </a:lnTo>
                  <a:lnTo>
                    <a:pt x="236" y="2"/>
                  </a:lnTo>
                  <a:lnTo>
                    <a:pt x="221" y="0"/>
                  </a:lnTo>
                  <a:lnTo>
                    <a:pt x="204" y="4"/>
                  </a:lnTo>
                  <a:lnTo>
                    <a:pt x="204" y="4"/>
                  </a:lnTo>
                  <a:lnTo>
                    <a:pt x="179" y="10"/>
                  </a:lnTo>
                  <a:lnTo>
                    <a:pt x="166" y="14"/>
                  </a:lnTo>
                  <a:lnTo>
                    <a:pt x="158" y="18"/>
                  </a:lnTo>
                  <a:lnTo>
                    <a:pt x="158" y="18"/>
                  </a:lnTo>
                  <a:lnTo>
                    <a:pt x="155" y="23"/>
                  </a:lnTo>
                  <a:lnTo>
                    <a:pt x="153" y="27"/>
                  </a:lnTo>
                  <a:lnTo>
                    <a:pt x="147" y="38"/>
                  </a:lnTo>
                  <a:lnTo>
                    <a:pt x="143" y="48"/>
                  </a:lnTo>
                  <a:lnTo>
                    <a:pt x="139" y="52"/>
                  </a:lnTo>
                  <a:lnTo>
                    <a:pt x="135" y="56"/>
                  </a:lnTo>
                  <a:lnTo>
                    <a:pt x="135" y="56"/>
                  </a:lnTo>
                  <a:lnTo>
                    <a:pt x="120" y="31"/>
                  </a:lnTo>
                  <a:lnTo>
                    <a:pt x="113" y="18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94" y="2"/>
                  </a:lnTo>
                  <a:lnTo>
                    <a:pt x="80" y="2"/>
                  </a:lnTo>
                  <a:lnTo>
                    <a:pt x="67" y="4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38" y="10"/>
                  </a:lnTo>
                  <a:lnTo>
                    <a:pt x="31" y="18"/>
                  </a:lnTo>
                  <a:lnTo>
                    <a:pt x="17" y="33"/>
                  </a:lnTo>
                  <a:lnTo>
                    <a:pt x="17" y="33"/>
                  </a:lnTo>
                  <a:lnTo>
                    <a:pt x="23" y="48"/>
                  </a:lnTo>
                  <a:lnTo>
                    <a:pt x="40" y="73"/>
                  </a:lnTo>
                  <a:lnTo>
                    <a:pt x="57" y="99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55" y="140"/>
                  </a:lnTo>
                  <a:lnTo>
                    <a:pt x="46" y="160"/>
                  </a:lnTo>
                  <a:lnTo>
                    <a:pt x="46" y="160"/>
                  </a:lnTo>
                  <a:lnTo>
                    <a:pt x="23" y="206"/>
                  </a:lnTo>
                  <a:lnTo>
                    <a:pt x="12" y="227"/>
                  </a:lnTo>
                  <a:lnTo>
                    <a:pt x="0" y="252"/>
                  </a:lnTo>
                  <a:lnTo>
                    <a:pt x="0" y="252"/>
                  </a:lnTo>
                  <a:lnTo>
                    <a:pt x="6" y="254"/>
                  </a:lnTo>
                  <a:lnTo>
                    <a:pt x="10" y="256"/>
                  </a:lnTo>
                  <a:lnTo>
                    <a:pt x="23" y="256"/>
                  </a:lnTo>
                  <a:lnTo>
                    <a:pt x="23" y="256"/>
                  </a:lnTo>
                  <a:lnTo>
                    <a:pt x="50" y="256"/>
                  </a:lnTo>
                  <a:lnTo>
                    <a:pt x="73" y="260"/>
                  </a:lnTo>
                  <a:lnTo>
                    <a:pt x="73" y="260"/>
                  </a:lnTo>
                  <a:lnTo>
                    <a:pt x="76" y="260"/>
                  </a:lnTo>
                  <a:lnTo>
                    <a:pt x="80" y="258"/>
                  </a:lnTo>
                  <a:lnTo>
                    <a:pt x="88" y="252"/>
                  </a:lnTo>
                  <a:lnTo>
                    <a:pt x="97" y="244"/>
                  </a:lnTo>
                  <a:lnTo>
                    <a:pt x="103" y="235"/>
                  </a:lnTo>
                  <a:lnTo>
                    <a:pt x="103" y="235"/>
                  </a:lnTo>
                  <a:lnTo>
                    <a:pt x="109" y="225"/>
                  </a:lnTo>
                  <a:lnTo>
                    <a:pt x="113" y="214"/>
                  </a:lnTo>
                  <a:lnTo>
                    <a:pt x="116" y="202"/>
                  </a:lnTo>
                  <a:lnTo>
                    <a:pt x="124" y="193"/>
                  </a:lnTo>
                  <a:lnTo>
                    <a:pt x="124" y="193"/>
                  </a:lnTo>
                  <a:lnTo>
                    <a:pt x="130" y="214"/>
                  </a:lnTo>
                  <a:lnTo>
                    <a:pt x="137" y="233"/>
                  </a:lnTo>
                  <a:lnTo>
                    <a:pt x="145" y="250"/>
                  </a:lnTo>
                  <a:lnTo>
                    <a:pt x="156" y="265"/>
                  </a:lnTo>
                  <a:lnTo>
                    <a:pt x="156" y="265"/>
                  </a:lnTo>
                  <a:lnTo>
                    <a:pt x="179" y="267"/>
                  </a:lnTo>
                  <a:lnTo>
                    <a:pt x="196" y="267"/>
                  </a:lnTo>
                  <a:lnTo>
                    <a:pt x="210" y="265"/>
                  </a:lnTo>
                  <a:lnTo>
                    <a:pt x="210" y="265"/>
                  </a:lnTo>
                  <a:lnTo>
                    <a:pt x="214" y="263"/>
                  </a:lnTo>
                  <a:lnTo>
                    <a:pt x="217" y="260"/>
                  </a:lnTo>
                  <a:lnTo>
                    <a:pt x="221" y="256"/>
                  </a:lnTo>
                  <a:lnTo>
                    <a:pt x="221" y="256"/>
                  </a:lnTo>
                  <a:lnTo>
                    <a:pt x="235" y="246"/>
                  </a:lnTo>
                  <a:lnTo>
                    <a:pt x="240" y="242"/>
                  </a:lnTo>
                  <a:lnTo>
                    <a:pt x="244" y="237"/>
                  </a:lnTo>
                  <a:lnTo>
                    <a:pt x="244" y="237"/>
                  </a:lnTo>
                  <a:lnTo>
                    <a:pt x="242" y="231"/>
                  </a:lnTo>
                  <a:lnTo>
                    <a:pt x="238" y="223"/>
                  </a:lnTo>
                  <a:lnTo>
                    <a:pt x="231" y="210"/>
                  </a:lnTo>
                  <a:lnTo>
                    <a:pt x="231" y="210"/>
                  </a:lnTo>
                  <a:lnTo>
                    <a:pt x="206" y="170"/>
                  </a:lnTo>
                  <a:lnTo>
                    <a:pt x="195" y="151"/>
                  </a:lnTo>
                  <a:lnTo>
                    <a:pt x="187" y="130"/>
                  </a:lnTo>
                  <a:lnTo>
                    <a:pt x="187" y="130"/>
                  </a:lnTo>
                  <a:lnTo>
                    <a:pt x="206" y="98"/>
                  </a:lnTo>
                  <a:lnTo>
                    <a:pt x="227" y="67"/>
                  </a:lnTo>
                  <a:lnTo>
                    <a:pt x="227" y="67"/>
                  </a:lnTo>
                  <a:lnTo>
                    <a:pt x="257" y="23"/>
                  </a:lnTo>
                  <a:lnTo>
                    <a:pt x="257" y="23"/>
                  </a:lnTo>
                  <a:close/>
                  <a:moveTo>
                    <a:pt x="193" y="16"/>
                  </a:moveTo>
                  <a:lnTo>
                    <a:pt x="193" y="16"/>
                  </a:lnTo>
                  <a:lnTo>
                    <a:pt x="193" y="19"/>
                  </a:lnTo>
                  <a:lnTo>
                    <a:pt x="191" y="21"/>
                  </a:lnTo>
                  <a:lnTo>
                    <a:pt x="191" y="21"/>
                  </a:lnTo>
                  <a:lnTo>
                    <a:pt x="185" y="19"/>
                  </a:lnTo>
                  <a:lnTo>
                    <a:pt x="177" y="19"/>
                  </a:lnTo>
                  <a:lnTo>
                    <a:pt x="177" y="19"/>
                  </a:lnTo>
                  <a:lnTo>
                    <a:pt x="185" y="16"/>
                  </a:lnTo>
                  <a:lnTo>
                    <a:pt x="189" y="16"/>
                  </a:lnTo>
                  <a:lnTo>
                    <a:pt x="193" y="16"/>
                  </a:lnTo>
                  <a:lnTo>
                    <a:pt x="193" y="16"/>
                  </a:lnTo>
                  <a:close/>
                  <a:moveTo>
                    <a:pt x="187" y="25"/>
                  </a:moveTo>
                  <a:lnTo>
                    <a:pt x="187" y="25"/>
                  </a:lnTo>
                  <a:lnTo>
                    <a:pt x="185" y="31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72" y="35"/>
                  </a:lnTo>
                  <a:lnTo>
                    <a:pt x="160" y="35"/>
                  </a:lnTo>
                  <a:lnTo>
                    <a:pt x="160" y="35"/>
                  </a:lnTo>
                  <a:lnTo>
                    <a:pt x="166" y="31"/>
                  </a:lnTo>
                  <a:lnTo>
                    <a:pt x="172" y="29"/>
                  </a:lnTo>
                  <a:lnTo>
                    <a:pt x="187" y="25"/>
                  </a:lnTo>
                  <a:lnTo>
                    <a:pt x="187" y="25"/>
                  </a:lnTo>
                  <a:close/>
                  <a:moveTo>
                    <a:pt x="177" y="40"/>
                  </a:moveTo>
                  <a:lnTo>
                    <a:pt x="177" y="40"/>
                  </a:lnTo>
                  <a:lnTo>
                    <a:pt x="177" y="44"/>
                  </a:lnTo>
                  <a:lnTo>
                    <a:pt x="175" y="48"/>
                  </a:lnTo>
                  <a:lnTo>
                    <a:pt x="175" y="48"/>
                  </a:lnTo>
                  <a:lnTo>
                    <a:pt x="166" y="50"/>
                  </a:lnTo>
                  <a:lnTo>
                    <a:pt x="158" y="50"/>
                  </a:lnTo>
                  <a:lnTo>
                    <a:pt x="155" y="50"/>
                  </a:lnTo>
                  <a:lnTo>
                    <a:pt x="155" y="50"/>
                  </a:lnTo>
                  <a:lnTo>
                    <a:pt x="158" y="46"/>
                  </a:lnTo>
                  <a:lnTo>
                    <a:pt x="166" y="44"/>
                  </a:lnTo>
                  <a:lnTo>
                    <a:pt x="177" y="40"/>
                  </a:lnTo>
                  <a:lnTo>
                    <a:pt x="177" y="40"/>
                  </a:lnTo>
                  <a:close/>
                  <a:moveTo>
                    <a:pt x="170" y="56"/>
                  </a:moveTo>
                  <a:lnTo>
                    <a:pt x="170" y="56"/>
                  </a:lnTo>
                  <a:lnTo>
                    <a:pt x="168" y="59"/>
                  </a:lnTo>
                  <a:lnTo>
                    <a:pt x="168" y="59"/>
                  </a:lnTo>
                  <a:lnTo>
                    <a:pt x="162" y="61"/>
                  </a:lnTo>
                  <a:lnTo>
                    <a:pt x="153" y="59"/>
                  </a:lnTo>
                  <a:lnTo>
                    <a:pt x="153" y="59"/>
                  </a:lnTo>
                  <a:lnTo>
                    <a:pt x="156" y="58"/>
                  </a:lnTo>
                  <a:lnTo>
                    <a:pt x="160" y="58"/>
                  </a:lnTo>
                  <a:lnTo>
                    <a:pt x="170" y="56"/>
                  </a:lnTo>
                  <a:lnTo>
                    <a:pt x="170" y="56"/>
                  </a:lnTo>
                  <a:close/>
                  <a:moveTo>
                    <a:pt x="162" y="67"/>
                  </a:moveTo>
                  <a:lnTo>
                    <a:pt x="162" y="67"/>
                  </a:lnTo>
                  <a:lnTo>
                    <a:pt x="162" y="71"/>
                  </a:lnTo>
                  <a:lnTo>
                    <a:pt x="158" y="73"/>
                  </a:lnTo>
                  <a:lnTo>
                    <a:pt x="155" y="71"/>
                  </a:lnTo>
                  <a:lnTo>
                    <a:pt x="153" y="69"/>
                  </a:lnTo>
                  <a:lnTo>
                    <a:pt x="153" y="69"/>
                  </a:lnTo>
                  <a:lnTo>
                    <a:pt x="156" y="67"/>
                  </a:lnTo>
                  <a:lnTo>
                    <a:pt x="162" y="67"/>
                  </a:lnTo>
                  <a:lnTo>
                    <a:pt x="162" y="67"/>
                  </a:lnTo>
                  <a:close/>
                  <a:moveTo>
                    <a:pt x="155" y="80"/>
                  </a:moveTo>
                  <a:lnTo>
                    <a:pt x="155" y="80"/>
                  </a:lnTo>
                  <a:lnTo>
                    <a:pt x="155" y="82"/>
                  </a:lnTo>
                  <a:lnTo>
                    <a:pt x="153" y="84"/>
                  </a:lnTo>
                  <a:lnTo>
                    <a:pt x="153" y="84"/>
                  </a:lnTo>
                  <a:lnTo>
                    <a:pt x="151" y="84"/>
                  </a:lnTo>
                  <a:lnTo>
                    <a:pt x="151" y="82"/>
                  </a:lnTo>
                  <a:lnTo>
                    <a:pt x="151" y="82"/>
                  </a:lnTo>
                  <a:lnTo>
                    <a:pt x="155" y="80"/>
                  </a:lnTo>
                  <a:lnTo>
                    <a:pt x="155" y="80"/>
                  </a:lnTo>
                  <a:close/>
                  <a:moveTo>
                    <a:pt x="48" y="16"/>
                  </a:moveTo>
                  <a:lnTo>
                    <a:pt x="48" y="16"/>
                  </a:lnTo>
                  <a:lnTo>
                    <a:pt x="44" y="18"/>
                  </a:lnTo>
                  <a:lnTo>
                    <a:pt x="42" y="19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40" y="16"/>
                  </a:lnTo>
                  <a:lnTo>
                    <a:pt x="42" y="14"/>
                  </a:lnTo>
                  <a:lnTo>
                    <a:pt x="48" y="16"/>
                  </a:lnTo>
                  <a:lnTo>
                    <a:pt x="48" y="16"/>
                  </a:lnTo>
                  <a:close/>
                  <a:moveTo>
                    <a:pt x="36" y="25"/>
                  </a:moveTo>
                  <a:lnTo>
                    <a:pt x="36" y="25"/>
                  </a:lnTo>
                  <a:lnTo>
                    <a:pt x="33" y="31"/>
                  </a:lnTo>
                  <a:lnTo>
                    <a:pt x="25" y="37"/>
                  </a:lnTo>
                  <a:lnTo>
                    <a:pt x="25" y="37"/>
                  </a:lnTo>
                  <a:lnTo>
                    <a:pt x="27" y="33"/>
                  </a:lnTo>
                  <a:lnTo>
                    <a:pt x="31" y="31"/>
                  </a:lnTo>
                  <a:lnTo>
                    <a:pt x="36" y="25"/>
                  </a:lnTo>
                  <a:lnTo>
                    <a:pt x="36" y="25"/>
                  </a:lnTo>
                  <a:close/>
                  <a:moveTo>
                    <a:pt x="33" y="46"/>
                  </a:moveTo>
                  <a:lnTo>
                    <a:pt x="33" y="46"/>
                  </a:lnTo>
                  <a:lnTo>
                    <a:pt x="33" y="44"/>
                  </a:lnTo>
                  <a:lnTo>
                    <a:pt x="33" y="42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44"/>
                  </a:lnTo>
                  <a:lnTo>
                    <a:pt x="33" y="46"/>
                  </a:lnTo>
                  <a:lnTo>
                    <a:pt x="33" y="46"/>
                  </a:lnTo>
                  <a:close/>
                  <a:moveTo>
                    <a:pt x="53" y="21"/>
                  </a:moveTo>
                  <a:lnTo>
                    <a:pt x="53" y="21"/>
                  </a:lnTo>
                  <a:lnTo>
                    <a:pt x="52" y="27"/>
                  </a:lnTo>
                  <a:lnTo>
                    <a:pt x="50" y="29"/>
                  </a:lnTo>
                  <a:lnTo>
                    <a:pt x="42" y="31"/>
                  </a:lnTo>
                  <a:lnTo>
                    <a:pt x="42" y="31"/>
                  </a:lnTo>
                  <a:lnTo>
                    <a:pt x="46" y="25"/>
                  </a:lnTo>
                  <a:lnTo>
                    <a:pt x="50" y="23"/>
                  </a:lnTo>
                  <a:lnTo>
                    <a:pt x="53" y="21"/>
                  </a:lnTo>
                  <a:lnTo>
                    <a:pt x="53" y="21"/>
                  </a:lnTo>
                  <a:close/>
                  <a:moveTo>
                    <a:pt x="55" y="69"/>
                  </a:moveTo>
                  <a:lnTo>
                    <a:pt x="55" y="69"/>
                  </a:lnTo>
                  <a:lnTo>
                    <a:pt x="59" y="65"/>
                  </a:lnTo>
                  <a:lnTo>
                    <a:pt x="63" y="59"/>
                  </a:lnTo>
                  <a:lnTo>
                    <a:pt x="67" y="58"/>
                  </a:lnTo>
                  <a:lnTo>
                    <a:pt x="69" y="58"/>
                  </a:lnTo>
                  <a:lnTo>
                    <a:pt x="71" y="59"/>
                  </a:lnTo>
                  <a:lnTo>
                    <a:pt x="73" y="63"/>
                  </a:lnTo>
                  <a:lnTo>
                    <a:pt x="73" y="63"/>
                  </a:lnTo>
                  <a:lnTo>
                    <a:pt x="63" y="67"/>
                  </a:lnTo>
                  <a:lnTo>
                    <a:pt x="55" y="69"/>
                  </a:lnTo>
                  <a:lnTo>
                    <a:pt x="55" y="69"/>
                  </a:lnTo>
                  <a:close/>
                  <a:moveTo>
                    <a:pt x="78" y="77"/>
                  </a:moveTo>
                  <a:lnTo>
                    <a:pt x="78" y="77"/>
                  </a:lnTo>
                  <a:lnTo>
                    <a:pt x="74" y="79"/>
                  </a:lnTo>
                  <a:lnTo>
                    <a:pt x="71" y="80"/>
                  </a:lnTo>
                  <a:lnTo>
                    <a:pt x="65" y="82"/>
                  </a:lnTo>
                  <a:lnTo>
                    <a:pt x="59" y="84"/>
                  </a:lnTo>
                  <a:lnTo>
                    <a:pt x="59" y="84"/>
                  </a:lnTo>
                  <a:lnTo>
                    <a:pt x="63" y="77"/>
                  </a:lnTo>
                  <a:lnTo>
                    <a:pt x="69" y="71"/>
                  </a:lnTo>
                  <a:lnTo>
                    <a:pt x="73" y="69"/>
                  </a:lnTo>
                  <a:lnTo>
                    <a:pt x="76" y="69"/>
                  </a:lnTo>
                  <a:lnTo>
                    <a:pt x="78" y="71"/>
                  </a:lnTo>
                  <a:lnTo>
                    <a:pt x="78" y="77"/>
                  </a:lnTo>
                  <a:lnTo>
                    <a:pt x="78" y="77"/>
                  </a:lnTo>
                  <a:close/>
                  <a:moveTo>
                    <a:pt x="44" y="61"/>
                  </a:moveTo>
                  <a:lnTo>
                    <a:pt x="44" y="61"/>
                  </a:lnTo>
                  <a:lnTo>
                    <a:pt x="46" y="56"/>
                  </a:lnTo>
                  <a:lnTo>
                    <a:pt x="52" y="52"/>
                  </a:lnTo>
                  <a:lnTo>
                    <a:pt x="57" y="48"/>
                  </a:lnTo>
                  <a:lnTo>
                    <a:pt x="61" y="44"/>
                  </a:lnTo>
                  <a:lnTo>
                    <a:pt x="61" y="44"/>
                  </a:lnTo>
                  <a:lnTo>
                    <a:pt x="63" y="46"/>
                  </a:lnTo>
                  <a:lnTo>
                    <a:pt x="65" y="52"/>
                  </a:lnTo>
                  <a:lnTo>
                    <a:pt x="65" y="52"/>
                  </a:lnTo>
                  <a:lnTo>
                    <a:pt x="55" y="58"/>
                  </a:lnTo>
                  <a:lnTo>
                    <a:pt x="44" y="61"/>
                  </a:lnTo>
                  <a:lnTo>
                    <a:pt x="44" y="61"/>
                  </a:lnTo>
                  <a:close/>
                  <a:moveTo>
                    <a:pt x="44" y="42"/>
                  </a:moveTo>
                  <a:lnTo>
                    <a:pt x="44" y="42"/>
                  </a:lnTo>
                  <a:lnTo>
                    <a:pt x="50" y="38"/>
                  </a:lnTo>
                  <a:lnTo>
                    <a:pt x="53" y="37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7" y="33"/>
                  </a:lnTo>
                  <a:lnTo>
                    <a:pt x="57" y="35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52" y="40"/>
                  </a:lnTo>
                  <a:lnTo>
                    <a:pt x="44" y="42"/>
                  </a:lnTo>
                  <a:lnTo>
                    <a:pt x="44" y="42"/>
                  </a:lnTo>
                  <a:close/>
                  <a:moveTo>
                    <a:pt x="44" y="73"/>
                  </a:moveTo>
                  <a:lnTo>
                    <a:pt x="44" y="73"/>
                  </a:lnTo>
                  <a:lnTo>
                    <a:pt x="44" y="71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6" y="65"/>
                  </a:lnTo>
                  <a:lnTo>
                    <a:pt x="50" y="65"/>
                  </a:lnTo>
                  <a:lnTo>
                    <a:pt x="50" y="65"/>
                  </a:lnTo>
                  <a:lnTo>
                    <a:pt x="48" y="69"/>
                  </a:lnTo>
                  <a:lnTo>
                    <a:pt x="44" y="73"/>
                  </a:lnTo>
                  <a:lnTo>
                    <a:pt x="44" y="73"/>
                  </a:lnTo>
                  <a:close/>
                  <a:moveTo>
                    <a:pt x="50" y="82"/>
                  </a:moveTo>
                  <a:lnTo>
                    <a:pt x="50" y="82"/>
                  </a:lnTo>
                  <a:lnTo>
                    <a:pt x="52" y="79"/>
                  </a:lnTo>
                  <a:lnTo>
                    <a:pt x="55" y="77"/>
                  </a:lnTo>
                  <a:lnTo>
                    <a:pt x="55" y="77"/>
                  </a:lnTo>
                  <a:lnTo>
                    <a:pt x="57" y="79"/>
                  </a:lnTo>
                  <a:lnTo>
                    <a:pt x="55" y="82"/>
                  </a:lnTo>
                  <a:lnTo>
                    <a:pt x="52" y="82"/>
                  </a:lnTo>
                  <a:lnTo>
                    <a:pt x="50" y="82"/>
                  </a:lnTo>
                  <a:lnTo>
                    <a:pt x="50" y="82"/>
                  </a:lnTo>
                  <a:close/>
                  <a:moveTo>
                    <a:pt x="57" y="94"/>
                  </a:moveTo>
                  <a:lnTo>
                    <a:pt x="57" y="94"/>
                  </a:lnTo>
                  <a:lnTo>
                    <a:pt x="59" y="92"/>
                  </a:lnTo>
                  <a:lnTo>
                    <a:pt x="61" y="90"/>
                  </a:lnTo>
                  <a:lnTo>
                    <a:pt x="67" y="88"/>
                  </a:lnTo>
                  <a:lnTo>
                    <a:pt x="67" y="88"/>
                  </a:lnTo>
                  <a:lnTo>
                    <a:pt x="63" y="92"/>
                  </a:lnTo>
                  <a:lnTo>
                    <a:pt x="61" y="94"/>
                  </a:lnTo>
                  <a:lnTo>
                    <a:pt x="57" y="94"/>
                  </a:lnTo>
                  <a:lnTo>
                    <a:pt x="57" y="94"/>
                  </a:lnTo>
                  <a:close/>
                  <a:moveTo>
                    <a:pt x="82" y="80"/>
                  </a:moveTo>
                  <a:lnTo>
                    <a:pt x="82" y="80"/>
                  </a:lnTo>
                  <a:lnTo>
                    <a:pt x="86" y="82"/>
                  </a:lnTo>
                  <a:lnTo>
                    <a:pt x="86" y="88"/>
                  </a:lnTo>
                  <a:lnTo>
                    <a:pt x="86" y="88"/>
                  </a:lnTo>
                  <a:lnTo>
                    <a:pt x="76" y="92"/>
                  </a:lnTo>
                  <a:lnTo>
                    <a:pt x="67" y="96"/>
                  </a:lnTo>
                  <a:lnTo>
                    <a:pt x="67" y="96"/>
                  </a:lnTo>
                  <a:lnTo>
                    <a:pt x="71" y="92"/>
                  </a:lnTo>
                  <a:lnTo>
                    <a:pt x="74" y="88"/>
                  </a:lnTo>
                  <a:lnTo>
                    <a:pt x="78" y="84"/>
                  </a:lnTo>
                  <a:lnTo>
                    <a:pt x="82" y="80"/>
                  </a:lnTo>
                  <a:lnTo>
                    <a:pt x="82" y="80"/>
                  </a:lnTo>
                  <a:close/>
                  <a:moveTo>
                    <a:pt x="99" y="117"/>
                  </a:moveTo>
                  <a:lnTo>
                    <a:pt x="99" y="117"/>
                  </a:lnTo>
                  <a:lnTo>
                    <a:pt x="99" y="119"/>
                  </a:lnTo>
                  <a:lnTo>
                    <a:pt x="99" y="122"/>
                  </a:lnTo>
                  <a:lnTo>
                    <a:pt x="95" y="128"/>
                  </a:lnTo>
                  <a:lnTo>
                    <a:pt x="95" y="128"/>
                  </a:lnTo>
                  <a:lnTo>
                    <a:pt x="88" y="130"/>
                  </a:lnTo>
                  <a:lnTo>
                    <a:pt x="84" y="134"/>
                  </a:lnTo>
                  <a:lnTo>
                    <a:pt x="78" y="138"/>
                  </a:lnTo>
                  <a:lnTo>
                    <a:pt x="71" y="138"/>
                  </a:lnTo>
                  <a:lnTo>
                    <a:pt x="71" y="138"/>
                  </a:lnTo>
                  <a:lnTo>
                    <a:pt x="76" y="132"/>
                  </a:lnTo>
                  <a:lnTo>
                    <a:pt x="84" y="126"/>
                  </a:lnTo>
                  <a:lnTo>
                    <a:pt x="99" y="117"/>
                  </a:lnTo>
                  <a:lnTo>
                    <a:pt x="99" y="117"/>
                  </a:lnTo>
                  <a:close/>
                  <a:moveTo>
                    <a:pt x="69" y="130"/>
                  </a:moveTo>
                  <a:lnTo>
                    <a:pt x="69" y="130"/>
                  </a:lnTo>
                  <a:lnTo>
                    <a:pt x="71" y="128"/>
                  </a:lnTo>
                  <a:lnTo>
                    <a:pt x="73" y="126"/>
                  </a:lnTo>
                  <a:lnTo>
                    <a:pt x="78" y="124"/>
                  </a:lnTo>
                  <a:lnTo>
                    <a:pt x="78" y="124"/>
                  </a:lnTo>
                  <a:lnTo>
                    <a:pt x="74" y="128"/>
                  </a:lnTo>
                  <a:lnTo>
                    <a:pt x="69" y="130"/>
                  </a:lnTo>
                  <a:lnTo>
                    <a:pt x="69" y="130"/>
                  </a:lnTo>
                  <a:close/>
                  <a:moveTo>
                    <a:pt x="80" y="117"/>
                  </a:moveTo>
                  <a:lnTo>
                    <a:pt x="80" y="117"/>
                  </a:lnTo>
                  <a:lnTo>
                    <a:pt x="90" y="107"/>
                  </a:lnTo>
                  <a:lnTo>
                    <a:pt x="95" y="105"/>
                  </a:lnTo>
                  <a:lnTo>
                    <a:pt x="97" y="105"/>
                  </a:lnTo>
                  <a:lnTo>
                    <a:pt x="99" y="105"/>
                  </a:lnTo>
                  <a:lnTo>
                    <a:pt x="99" y="105"/>
                  </a:lnTo>
                  <a:lnTo>
                    <a:pt x="97" y="109"/>
                  </a:lnTo>
                  <a:lnTo>
                    <a:pt x="92" y="113"/>
                  </a:lnTo>
                  <a:lnTo>
                    <a:pt x="80" y="117"/>
                  </a:lnTo>
                  <a:lnTo>
                    <a:pt x="80" y="117"/>
                  </a:lnTo>
                  <a:close/>
                  <a:moveTo>
                    <a:pt x="78" y="105"/>
                  </a:moveTo>
                  <a:lnTo>
                    <a:pt x="78" y="105"/>
                  </a:lnTo>
                  <a:lnTo>
                    <a:pt x="86" y="96"/>
                  </a:lnTo>
                  <a:lnTo>
                    <a:pt x="90" y="94"/>
                  </a:lnTo>
                  <a:lnTo>
                    <a:pt x="92" y="96"/>
                  </a:lnTo>
                  <a:lnTo>
                    <a:pt x="94" y="98"/>
                  </a:lnTo>
                  <a:lnTo>
                    <a:pt x="94" y="98"/>
                  </a:lnTo>
                  <a:lnTo>
                    <a:pt x="86" y="101"/>
                  </a:lnTo>
                  <a:lnTo>
                    <a:pt x="82" y="103"/>
                  </a:lnTo>
                  <a:lnTo>
                    <a:pt x="78" y="105"/>
                  </a:lnTo>
                  <a:lnTo>
                    <a:pt x="78" y="105"/>
                  </a:lnTo>
                  <a:close/>
                  <a:moveTo>
                    <a:pt x="67" y="105"/>
                  </a:moveTo>
                  <a:lnTo>
                    <a:pt x="67" y="105"/>
                  </a:lnTo>
                  <a:lnTo>
                    <a:pt x="67" y="103"/>
                  </a:lnTo>
                  <a:lnTo>
                    <a:pt x="69" y="101"/>
                  </a:lnTo>
                  <a:lnTo>
                    <a:pt x="73" y="99"/>
                  </a:lnTo>
                  <a:lnTo>
                    <a:pt x="73" y="99"/>
                  </a:lnTo>
                  <a:lnTo>
                    <a:pt x="71" y="105"/>
                  </a:lnTo>
                  <a:lnTo>
                    <a:pt x="69" y="105"/>
                  </a:lnTo>
                  <a:lnTo>
                    <a:pt x="67" y="105"/>
                  </a:lnTo>
                  <a:lnTo>
                    <a:pt x="67" y="105"/>
                  </a:lnTo>
                  <a:close/>
                  <a:moveTo>
                    <a:pt x="90" y="140"/>
                  </a:moveTo>
                  <a:lnTo>
                    <a:pt x="90" y="140"/>
                  </a:lnTo>
                  <a:lnTo>
                    <a:pt x="86" y="149"/>
                  </a:lnTo>
                  <a:lnTo>
                    <a:pt x="78" y="155"/>
                  </a:lnTo>
                  <a:lnTo>
                    <a:pt x="71" y="159"/>
                  </a:lnTo>
                  <a:lnTo>
                    <a:pt x="59" y="160"/>
                  </a:lnTo>
                  <a:lnTo>
                    <a:pt x="59" y="160"/>
                  </a:lnTo>
                  <a:lnTo>
                    <a:pt x="65" y="155"/>
                  </a:lnTo>
                  <a:lnTo>
                    <a:pt x="71" y="149"/>
                  </a:lnTo>
                  <a:lnTo>
                    <a:pt x="90" y="140"/>
                  </a:lnTo>
                  <a:lnTo>
                    <a:pt x="90" y="140"/>
                  </a:lnTo>
                  <a:close/>
                  <a:moveTo>
                    <a:pt x="48" y="183"/>
                  </a:moveTo>
                  <a:lnTo>
                    <a:pt x="48" y="183"/>
                  </a:lnTo>
                  <a:lnTo>
                    <a:pt x="59" y="174"/>
                  </a:lnTo>
                  <a:lnTo>
                    <a:pt x="73" y="166"/>
                  </a:lnTo>
                  <a:lnTo>
                    <a:pt x="73" y="166"/>
                  </a:lnTo>
                  <a:lnTo>
                    <a:pt x="73" y="170"/>
                  </a:lnTo>
                  <a:lnTo>
                    <a:pt x="71" y="172"/>
                  </a:lnTo>
                  <a:lnTo>
                    <a:pt x="65" y="178"/>
                  </a:lnTo>
                  <a:lnTo>
                    <a:pt x="55" y="181"/>
                  </a:lnTo>
                  <a:lnTo>
                    <a:pt x="48" y="183"/>
                  </a:lnTo>
                  <a:lnTo>
                    <a:pt x="48" y="183"/>
                  </a:lnTo>
                  <a:close/>
                  <a:moveTo>
                    <a:pt x="65" y="147"/>
                  </a:moveTo>
                  <a:lnTo>
                    <a:pt x="65" y="147"/>
                  </a:lnTo>
                  <a:lnTo>
                    <a:pt x="61" y="151"/>
                  </a:lnTo>
                  <a:lnTo>
                    <a:pt x="59" y="151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9" y="149"/>
                  </a:lnTo>
                  <a:lnTo>
                    <a:pt x="65" y="147"/>
                  </a:lnTo>
                  <a:lnTo>
                    <a:pt x="65" y="147"/>
                  </a:lnTo>
                  <a:close/>
                  <a:moveTo>
                    <a:pt x="57" y="168"/>
                  </a:moveTo>
                  <a:lnTo>
                    <a:pt x="57" y="168"/>
                  </a:lnTo>
                  <a:lnTo>
                    <a:pt x="57" y="170"/>
                  </a:lnTo>
                  <a:lnTo>
                    <a:pt x="53" y="172"/>
                  </a:lnTo>
                  <a:lnTo>
                    <a:pt x="46" y="178"/>
                  </a:lnTo>
                  <a:lnTo>
                    <a:pt x="46" y="178"/>
                  </a:lnTo>
                  <a:lnTo>
                    <a:pt x="48" y="172"/>
                  </a:lnTo>
                  <a:lnTo>
                    <a:pt x="52" y="170"/>
                  </a:lnTo>
                  <a:lnTo>
                    <a:pt x="55" y="170"/>
                  </a:lnTo>
                  <a:lnTo>
                    <a:pt x="57" y="168"/>
                  </a:lnTo>
                  <a:lnTo>
                    <a:pt x="57" y="168"/>
                  </a:lnTo>
                  <a:close/>
                  <a:moveTo>
                    <a:pt x="61" y="187"/>
                  </a:moveTo>
                  <a:lnTo>
                    <a:pt x="61" y="187"/>
                  </a:lnTo>
                  <a:lnTo>
                    <a:pt x="61" y="191"/>
                  </a:lnTo>
                  <a:lnTo>
                    <a:pt x="57" y="195"/>
                  </a:lnTo>
                  <a:lnTo>
                    <a:pt x="52" y="200"/>
                  </a:lnTo>
                  <a:lnTo>
                    <a:pt x="44" y="202"/>
                  </a:lnTo>
                  <a:lnTo>
                    <a:pt x="34" y="204"/>
                  </a:lnTo>
                  <a:lnTo>
                    <a:pt x="34" y="204"/>
                  </a:lnTo>
                  <a:lnTo>
                    <a:pt x="46" y="195"/>
                  </a:lnTo>
                  <a:lnTo>
                    <a:pt x="61" y="187"/>
                  </a:lnTo>
                  <a:lnTo>
                    <a:pt x="61" y="187"/>
                  </a:lnTo>
                  <a:close/>
                  <a:moveTo>
                    <a:pt x="25" y="212"/>
                  </a:moveTo>
                  <a:lnTo>
                    <a:pt x="25" y="212"/>
                  </a:lnTo>
                  <a:lnTo>
                    <a:pt x="29" y="212"/>
                  </a:lnTo>
                  <a:lnTo>
                    <a:pt x="34" y="212"/>
                  </a:lnTo>
                  <a:lnTo>
                    <a:pt x="38" y="210"/>
                  </a:lnTo>
                  <a:lnTo>
                    <a:pt x="38" y="210"/>
                  </a:lnTo>
                  <a:lnTo>
                    <a:pt x="38" y="210"/>
                  </a:lnTo>
                  <a:lnTo>
                    <a:pt x="31" y="218"/>
                  </a:lnTo>
                  <a:lnTo>
                    <a:pt x="21" y="221"/>
                  </a:lnTo>
                  <a:lnTo>
                    <a:pt x="21" y="221"/>
                  </a:lnTo>
                  <a:lnTo>
                    <a:pt x="23" y="218"/>
                  </a:lnTo>
                  <a:lnTo>
                    <a:pt x="25" y="212"/>
                  </a:lnTo>
                  <a:lnTo>
                    <a:pt x="25" y="212"/>
                  </a:lnTo>
                  <a:close/>
                  <a:moveTo>
                    <a:pt x="48" y="212"/>
                  </a:moveTo>
                  <a:lnTo>
                    <a:pt x="48" y="212"/>
                  </a:lnTo>
                  <a:lnTo>
                    <a:pt x="46" y="216"/>
                  </a:lnTo>
                  <a:lnTo>
                    <a:pt x="42" y="220"/>
                  </a:lnTo>
                  <a:lnTo>
                    <a:pt x="29" y="223"/>
                  </a:lnTo>
                  <a:lnTo>
                    <a:pt x="29" y="223"/>
                  </a:lnTo>
                  <a:lnTo>
                    <a:pt x="38" y="218"/>
                  </a:lnTo>
                  <a:lnTo>
                    <a:pt x="48" y="212"/>
                  </a:lnTo>
                  <a:lnTo>
                    <a:pt x="48" y="212"/>
                  </a:lnTo>
                  <a:close/>
                  <a:moveTo>
                    <a:pt x="12" y="242"/>
                  </a:moveTo>
                  <a:lnTo>
                    <a:pt x="12" y="242"/>
                  </a:lnTo>
                  <a:lnTo>
                    <a:pt x="12" y="241"/>
                  </a:lnTo>
                  <a:lnTo>
                    <a:pt x="12" y="239"/>
                  </a:lnTo>
                  <a:lnTo>
                    <a:pt x="15" y="237"/>
                  </a:lnTo>
                  <a:lnTo>
                    <a:pt x="17" y="237"/>
                  </a:lnTo>
                  <a:lnTo>
                    <a:pt x="17" y="237"/>
                  </a:lnTo>
                  <a:lnTo>
                    <a:pt x="17" y="239"/>
                  </a:lnTo>
                  <a:lnTo>
                    <a:pt x="15" y="239"/>
                  </a:lnTo>
                  <a:lnTo>
                    <a:pt x="13" y="241"/>
                  </a:lnTo>
                  <a:lnTo>
                    <a:pt x="12" y="242"/>
                  </a:lnTo>
                  <a:lnTo>
                    <a:pt x="12" y="242"/>
                  </a:lnTo>
                  <a:close/>
                  <a:moveTo>
                    <a:pt x="15" y="250"/>
                  </a:moveTo>
                  <a:lnTo>
                    <a:pt x="15" y="250"/>
                  </a:lnTo>
                  <a:lnTo>
                    <a:pt x="23" y="244"/>
                  </a:lnTo>
                  <a:lnTo>
                    <a:pt x="31" y="241"/>
                  </a:lnTo>
                  <a:lnTo>
                    <a:pt x="31" y="241"/>
                  </a:lnTo>
                  <a:lnTo>
                    <a:pt x="25" y="248"/>
                  </a:lnTo>
                  <a:lnTo>
                    <a:pt x="21" y="250"/>
                  </a:lnTo>
                  <a:lnTo>
                    <a:pt x="15" y="250"/>
                  </a:lnTo>
                  <a:lnTo>
                    <a:pt x="15" y="250"/>
                  </a:lnTo>
                  <a:close/>
                  <a:moveTo>
                    <a:pt x="38" y="250"/>
                  </a:moveTo>
                  <a:lnTo>
                    <a:pt x="38" y="250"/>
                  </a:lnTo>
                  <a:lnTo>
                    <a:pt x="40" y="248"/>
                  </a:lnTo>
                  <a:lnTo>
                    <a:pt x="42" y="246"/>
                  </a:lnTo>
                  <a:lnTo>
                    <a:pt x="48" y="244"/>
                  </a:lnTo>
                  <a:lnTo>
                    <a:pt x="48" y="244"/>
                  </a:lnTo>
                  <a:lnTo>
                    <a:pt x="46" y="248"/>
                  </a:lnTo>
                  <a:lnTo>
                    <a:pt x="42" y="250"/>
                  </a:lnTo>
                  <a:lnTo>
                    <a:pt x="38" y="250"/>
                  </a:lnTo>
                  <a:lnTo>
                    <a:pt x="38" y="250"/>
                  </a:lnTo>
                  <a:close/>
                  <a:moveTo>
                    <a:pt x="57" y="250"/>
                  </a:moveTo>
                  <a:lnTo>
                    <a:pt x="57" y="250"/>
                  </a:lnTo>
                  <a:lnTo>
                    <a:pt x="59" y="248"/>
                  </a:lnTo>
                  <a:lnTo>
                    <a:pt x="63" y="246"/>
                  </a:lnTo>
                  <a:lnTo>
                    <a:pt x="63" y="246"/>
                  </a:lnTo>
                  <a:lnTo>
                    <a:pt x="61" y="250"/>
                  </a:lnTo>
                  <a:lnTo>
                    <a:pt x="59" y="250"/>
                  </a:lnTo>
                  <a:lnTo>
                    <a:pt x="57" y="250"/>
                  </a:lnTo>
                  <a:lnTo>
                    <a:pt x="57" y="250"/>
                  </a:lnTo>
                  <a:close/>
                  <a:moveTo>
                    <a:pt x="59" y="242"/>
                  </a:moveTo>
                  <a:lnTo>
                    <a:pt x="59" y="242"/>
                  </a:lnTo>
                  <a:lnTo>
                    <a:pt x="59" y="241"/>
                  </a:lnTo>
                  <a:lnTo>
                    <a:pt x="61" y="239"/>
                  </a:lnTo>
                  <a:lnTo>
                    <a:pt x="69" y="239"/>
                  </a:lnTo>
                  <a:lnTo>
                    <a:pt x="69" y="239"/>
                  </a:lnTo>
                  <a:lnTo>
                    <a:pt x="65" y="241"/>
                  </a:lnTo>
                  <a:lnTo>
                    <a:pt x="59" y="242"/>
                  </a:lnTo>
                  <a:lnTo>
                    <a:pt x="59" y="242"/>
                  </a:lnTo>
                  <a:close/>
                  <a:moveTo>
                    <a:pt x="135" y="170"/>
                  </a:moveTo>
                  <a:lnTo>
                    <a:pt x="135" y="170"/>
                  </a:lnTo>
                  <a:lnTo>
                    <a:pt x="137" y="172"/>
                  </a:lnTo>
                  <a:lnTo>
                    <a:pt x="137" y="172"/>
                  </a:lnTo>
                  <a:lnTo>
                    <a:pt x="134" y="181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8" y="183"/>
                  </a:lnTo>
                  <a:lnTo>
                    <a:pt x="130" y="180"/>
                  </a:lnTo>
                  <a:lnTo>
                    <a:pt x="134" y="176"/>
                  </a:lnTo>
                  <a:lnTo>
                    <a:pt x="135" y="170"/>
                  </a:lnTo>
                  <a:lnTo>
                    <a:pt x="135" y="170"/>
                  </a:lnTo>
                  <a:close/>
                  <a:moveTo>
                    <a:pt x="147" y="187"/>
                  </a:moveTo>
                  <a:lnTo>
                    <a:pt x="147" y="187"/>
                  </a:lnTo>
                  <a:lnTo>
                    <a:pt x="149" y="193"/>
                  </a:lnTo>
                  <a:lnTo>
                    <a:pt x="145" y="197"/>
                  </a:lnTo>
                  <a:lnTo>
                    <a:pt x="137" y="200"/>
                  </a:lnTo>
                  <a:lnTo>
                    <a:pt x="137" y="200"/>
                  </a:lnTo>
                  <a:lnTo>
                    <a:pt x="137" y="197"/>
                  </a:lnTo>
                  <a:lnTo>
                    <a:pt x="139" y="193"/>
                  </a:lnTo>
                  <a:lnTo>
                    <a:pt x="143" y="189"/>
                  </a:lnTo>
                  <a:lnTo>
                    <a:pt x="147" y="187"/>
                  </a:lnTo>
                  <a:lnTo>
                    <a:pt x="147" y="187"/>
                  </a:lnTo>
                  <a:close/>
                  <a:moveTo>
                    <a:pt x="141" y="180"/>
                  </a:moveTo>
                  <a:lnTo>
                    <a:pt x="141" y="180"/>
                  </a:lnTo>
                  <a:lnTo>
                    <a:pt x="141" y="181"/>
                  </a:lnTo>
                  <a:lnTo>
                    <a:pt x="141" y="183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7" y="185"/>
                  </a:lnTo>
                  <a:lnTo>
                    <a:pt x="139" y="181"/>
                  </a:lnTo>
                  <a:lnTo>
                    <a:pt x="139" y="180"/>
                  </a:lnTo>
                  <a:lnTo>
                    <a:pt x="141" y="180"/>
                  </a:lnTo>
                  <a:lnTo>
                    <a:pt x="141" y="180"/>
                  </a:lnTo>
                  <a:close/>
                  <a:moveTo>
                    <a:pt x="145" y="170"/>
                  </a:moveTo>
                  <a:lnTo>
                    <a:pt x="145" y="170"/>
                  </a:lnTo>
                  <a:lnTo>
                    <a:pt x="147" y="174"/>
                  </a:lnTo>
                  <a:lnTo>
                    <a:pt x="147" y="178"/>
                  </a:lnTo>
                  <a:lnTo>
                    <a:pt x="147" y="178"/>
                  </a:lnTo>
                  <a:lnTo>
                    <a:pt x="147" y="176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close/>
                  <a:moveTo>
                    <a:pt x="155" y="200"/>
                  </a:moveTo>
                  <a:lnTo>
                    <a:pt x="155" y="200"/>
                  </a:lnTo>
                  <a:lnTo>
                    <a:pt x="156" y="200"/>
                  </a:lnTo>
                  <a:lnTo>
                    <a:pt x="156" y="202"/>
                  </a:lnTo>
                  <a:lnTo>
                    <a:pt x="156" y="202"/>
                  </a:lnTo>
                  <a:lnTo>
                    <a:pt x="153" y="208"/>
                  </a:lnTo>
                  <a:lnTo>
                    <a:pt x="145" y="212"/>
                  </a:lnTo>
                  <a:lnTo>
                    <a:pt x="145" y="212"/>
                  </a:lnTo>
                  <a:lnTo>
                    <a:pt x="149" y="206"/>
                  </a:lnTo>
                  <a:lnTo>
                    <a:pt x="155" y="200"/>
                  </a:lnTo>
                  <a:lnTo>
                    <a:pt x="155" y="200"/>
                  </a:lnTo>
                  <a:close/>
                  <a:moveTo>
                    <a:pt x="137" y="216"/>
                  </a:moveTo>
                  <a:lnTo>
                    <a:pt x="137" y="216"/>
                  </a:lnTo>
                  <a:lnTo>
                    <a:pt x="135" y="214"/>
                  </a:lnTo>
                  <a:lnTo>
                    <a:pt x="135" y="210"/>
                  </a:lnTo>
                  <a:lnTo>
                    <a:pt x="135" y="210"/>
                  </a:lnTo>
                  <a:lnTo>
                    <a:pt x="141" y="206"/>
                  </a:lnTo>
                  <a:lnTo>
                    <a:pt x="141" y="206"/>
                  </a:lnTo>
                  <a:lnTo>
                    <a:pt x="141" y="212"/>
                  </a:lnTo>
                  <a:lnTo>
                    <a:pt x="139" y="214"/>
                  </a:lnTo>
                  <a:lnTo>
                    <a:pt x="137" y="216"/>
                  </a:lnTo>
                  <a:lnTo>
                    <a:pt x="137" y="216"/>
                  </a:lnTo>
                  <a:close/>
                  <a:moveTo>
                    <a:pt x="158" y="208"/>
                  </a:moveTo>
                  <a:lnTo>
                    <a:pt x="158" y="208"/>
                  </a:lnTo>
                  <a:lnTo>
                    <a:pt x="162" y="210"/>
                  </a:lnTo>
                  <a:lnTo>
                    <a:pt x="164" y="214"/>
                  </a:lnTo>
                  <a:lnTo>
                    <a:pt x="164" y="214"/>
                  </a:lnTo>
                  <a:lnTo>
                    <a:pt x="160" y="218"/>
                  </a:lnTo>
                  <a:lnTo>
                    <a:pt x="155" y="223"/>
                  </a:lnTo>
                  <a:lnTo>
                    <a:pt x="143" y="229"/>
                  </a:lnTo>
                  <a:lnTo>
                    <a:pt x="143" y="229"/>
                  </a:lnTo>
                  <a:lnTo>
                    <a:pt x="145" y="223"/>
                  </a:lnTo>
                  <a:lnTo>
                    <a:pt x="151" y="218"/>
                  </a:lnTo>
                  <a:lnTo>
                    <a:pt x="158" y="208"/>
                  </a:lnTo>
                  <a:lnTo>
                    <a:pt x="158" y="208"/>
                  </a:lnTo>
                  <a:close/>
                  <a:moveTo>
                    <a:pt x="170" y="223"/>
                  </a:moveTo>
                  <a:lnTo>
                    <a:pt x="170" y="223"/>
                  </a:lnTo>
                  <a:lnTo>
                    <a:pt x="164" y="229"/>
                  </a:lnTo>
                  <a:lnTo>
                    <a:pt x="156" y="233"/>
                  </a:lnTo>
                  <a:lnTo>
                    <a:pt x="156" y="233"/>
                  </a:lnTo>
                  <a:lnTo>
                    <a:pt x="162" y="223"/>
                  </a:lnTo>
                  <a:lnTo>
                    <a:pt x="166" y="221"/>
                  </a:lnTo>
                  <a:lnTo>
                    <a:pt x="168" y="221"/>
                  </a:lnTo>
                  <a:lnTo>
                    <a:pt x="170" y="223"/>
                  </a:lnTo>
                  <a:lnTo>
                    <a:pt x="170" y="223"/>
                  </a:lnTo>
                  <a:close/>
                  <a:moveTo>
                    <a:pt x="156" y="248"/>
                  </a:moveTo>
                  <a:lnTo>
                    <a:pt x="156" y="248"/>
                  </a:lnTo>
                  <a:lnTo>
                    <a:pt x="164" y="237"/>
                  </a:lnTo>
                  <a:lnTo>
                    <a:pt x="170" y="233"/>
                  </a:lnTo>
                  <a:lnTo>
                    <a:pt x="175" y="229"/>
                  </a:lnTo>
                  <a:lnTo>
                    <a:pt x="175" y="229"/>
                  </a:lnTo>
                  <a:lnTo>
                    <a:pt x="175" y="231"/>
                  </a:lnTo>
                  <a:lnTo>
                    <a:pt x="177" y="233"/>
                  </a:lnTo>
                  <a:lnTo>
                    <a:pt x="177" y="233"/>
                  </a:lnTo>
                  <a:lnTo>
                    <a:pt x="174" y="239"/>
                  </a:lnTo>
                  <a:lnTo>
                    <a:pt x="168" y="242"/>
                  </a:lnTo>
                  <a:lnTo>
                    <a:pt x="156" y="248"/>
                  </a:lnTo>
                  <a:lnTo>
                    <a:pt x="156" y="248"/>
                  </a:lnTo>
                  <a:close/>
                  <a:moveTo>
                    <a:pt x="177" y="260"/>
                  </a:moveTo>
                  <a:lnTo>
                    <a:pt x="177" y="260"/>
                  </a:lnTo>
                  <a:lnTo>
                    <a:pt x="166" y="258"/>
                  </a:lnTo>
                  <a:lnTo>
                    <a:pt x="166" y="258"/>
                  </a:lnTo>
                  <a:lnTo>
                    <a:pt x="175" y="254"/>
                  </a:lnTo>
                  <a:lnTo>
                    <a:pt x="183" y="250"/>
                  </a:lnTo>
                  <a:lnTo>
                    <a:pt x="183" y="250"/>
                  </a:lnTo>
                  <a:lnTo>
                    <a:pt x="181" y="254"/>
                  </a:lnTo>
                  <a:lnTo>
                    <a:pt x="177" y="260"/>
                  </a:lnTo>
                  <a:lnTo>
                    <a:pt x="177" y="260"/>
                  </a:lnTo>
                  <a:close/>
                  <a:moveTo>
                    <a:pt x="196" y="260"/>
                  </a:moveTo>
                  <a:lnTo>
                    <a:pt x="196" y="260"/>
                  </a:lnTo>
                  <a:lnTo>
                    <a:pt x="193" y="260"/>
                  </a:lnTo>
                  <a:lnTo>
                    <a:pt x="189" y="260"/>
                  </a:lnTo>
                  <a:lnTo>
                    <a:pt x="189" y="260"/>
                  </a:lnTo>
                  <a:lnTo>
                    <a:pt x="193" y="256"/>
                  </a:lnTo>
                  <a:lnTo>
                    <a:pt x="196" y="254"/>
                  </a:lnTo>
                  <a:lnTo>
                    <a:pt x="196" y="254"/>
                  </a:lnTo>
                  <a:lnTo>
                    <a:pt x="198" y="254"/>
                  </a:lnTo>
                  <a:lnTo>
                    <a:pt x="198" y="256"/>
                  </a:lnTo>
                  <a:lnTo>
                    <a:pt x="196" y="258"/>
                  </a:lnTo>
                  <a:lnTo>
                    <a:pt x="196" y="260"/>
                  </a:lnTo>
                  <a:lnTo>
                    <a:pt x="196" y="260"/>
                  </a:lnTo>
                  <a:close/>
                  <a:moveTo>
                    <a:pt x="210" y="250"/>
                  </a:moveTo>
                  <a:lnTo>
                    <a:pt x="210" y="250"/>
                  </a:lnTo>
                  <a:lnTo>
                    <a:pt x="214" y="244"/>
                  </a:lnTo>
                  <a:lnTo>
                    <a:pt x="215" y="242"/>
                  </a:lnTo>
                  <a:lnTo>
                    <a:pt x="219" y="244"/>
                  </a:lnTo>
                  <a:lnTo>
                    <a:pt x="219" y="244"/>
                  </a:lnTo>
                  <a:lnTo>
                    <a:pt x="215" y="248"/>
                  </a:lnTo>
                  <a:lnTo>
                    <a:pt x="210" y="250"/>
                  </a:lnTo>
                  <a:lnTo>
                    <a:pt x="210" y="250"/>
                  </a:lnTo>
                  <a:close/>
                  <a:moveTo>
                    <a:pt x="183" y="145"/>
                  </a:moveTo>
                  <a:lnTo>
                    <a:pt x="183" y="145"/>
                  </a:lnTo>
                  <a:lnTo>
                    <a:pt x="208" y="191"/>
                  </a:lnTo>
                  <a:lnTo>
                    <a:pt x="219" y="212"/>
                  </a:lnTo>
                  <a:lnTo>
                    <a:pt x="233" y="233"/>
                  </a:lnTo>
                  <a:lnTo>
                    <a:pt x="233" y="233"/>
                  </a:lnTo>
                  <a:lnTo>
                    <a:pt x="223" y="237"/>
                  </a:lnTo>
                  <a:lnTo>
                    <a:pt x="212" y="239"/>
                  </a:lnTo>
                  <a:lnTo>
                    <a:pt x="189" y="239"/>
                  </a:lnTo>
                  <a:lnTo>
                    <a:pt x="189" y="239"/>
                  </a:lnTo>
                  <a:lnTo>
                    <a:pt x="183" y="227"/>
                  </a:lnTo>
                  <a:lnTo>
                    <a:pt x="177" y="218"/>
                  </a:lnTo>
                  <a:lnTo>
                    <a:pt x="162" y="197"/>
                  </a:lnTo>
                  <a:lnTo>
                    <a:pt x="162" y="197"/>
                  </a:lnTo>
                  <a:lnTo>
                    <a:pt x="158" y="185"/>
                  </a:lnTo>
                  <a:lnTo>
                    <a:pt x="153" y="174"/>
                  </a:lnTo>
                  <a:lnTo>
                    <a:pt x="149" y="162"/>
                  </a:lnTo>
                  <a:lnTo>
                    <a:pt x="141" y="153"/>
                  </a:lnTo>
                  <a:lnTo>
                    <a:pt x="141" y="153"/>
                  </a:lnTo>
                  <a:lnTo>
                    <a:pt x="137" y="157"/>
                  </a:lnTo>
                  <a:lnTo>
                    <a:pt x="132" y="160"/>
                  </a:lnTo>
                  <a:lnTo>
                    <a:pt x="126" y="172"/>
                  </a:lnTo>
                  <a:lnTo>
                    <a:pt x="114" y="197"/>
                  </a:lnTo>
                  <a:lnTo>
                    <a:pt x="114" y="197"/>
                  </a:lnTo>
                  <a:lnTo>
                    <a:pt x="103" y="218"/>
                  </a:lnTo>
                  <a:lnTo>
                    <a:pt x="97" y="229"/>
                  </a:lnTo>
                  <a:lnTo>
                    <a:pt x="94" y="233"/>
                  </a:lnTo>
                  <a:lnTo>
                    <a:pt x="88" y="235"/>
                  </a:lnTo>
                  <a:lnTo>
                    <a:pt x="88" y="235"/>
                  </a:lnTo>
                  <a:lnTo>
                    <a:pt x="67" y="235"/>
                  </a:lnTo>
                  <a:lnTo>
                    <a:pt x="48" y="233"/>
                  </a:lnTo>
                  <a:lnTo>
                    <a:pt x="48" y="233"/>
                  </a:lnTo>
                  <a:lnTo>
                    <a:pt x="52" y="223"/>
                  </a:lnTo>
                  <a:lnTo>
                    <a:pt x="55" y="214"/>
                  </a:lnTo>
                  <a:lnTo>
                    <a:pt x="67" y="197"/>
                  </a:lnTo>
                  <a:lnTo>
                    <a:pt x="67" y="197"/>
                  </a:lnTo>
                  <a:lnTo>
                    <a:pt x="82" y="166"/>
                  </a:lnTo>
                  <a:lnTo>
                    <a:pt x="99" y="136"/>
                  </a:lnTo>
                  <a:lnTo>
                    <a:pt x="99" y="136"/>
                  </a:lnTo>
                  <a:lnTo>
                    <a:pt x="107" y="122"/>
                  </a:lnTo>
                  <a:lnTo>
                    <a:pt x="109" y="115"/>
                  </a:lnTo>
                  <a:lnTo>
                    <a:pt x="111" y="109"/>
                  </a:lnTo>
                  <a:lnTo>
                    <a:pt x="111" y="109"/>
                  </a:lnTo>
                  <a:lnTo>
                    <a:pt x="109" y="107"/>
                  </a:lnTo>
                  <a:lnTo>
                    <a:pt x="107" y="103"/>
                  </a:lnTo>
                  <a:lnTo>
                    <a:pt x="101" y="98"/>
                  </a:lnTo>
                  <a:lnTo>
                    <a:pt x="101" y="98"/>
                  </a:lnTo>
                  <a:lnTo>
                    <a:pt x="92" y="82"/>
                  </a:lnTo>
                  <a:lnTo>
                    <a:pt x="82" y="67"/>
                  </a:lnTo>
                  <a:lnTo>
                    <a:pt x="82" y="67"/>
                  </a:lnTo>
                  <a:lnTo>
                    <a:pt x="65" y="38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67" y="10"/>
                  </a:lnTo>
                  <a:lnTo>
                    <a:pt x="78" y="8"/>
                  </a:lnTo>
                  <a:lnTo>
                    <a:pt x="90" y="6"/>
                  </a:lnTo>
                  <a:lnTo>
                    <a:pt x="103" y="6"/>
                  </a:lnTo>
                  <a:lnTo>
                    <a:pt x="103" y="6"/>
                  </a:lnTo>
                  <a:lnTo>
                    <a:pt x="111" y="25"/>
                  </a:lnTo>
                  <a:lnTo>
                    <a:pt x="120" y="42"/>
                  </a:lnTo>
                  <a:lnTo>
                    <a:pt x="132" y="59"/>
                  </a:lnTo>
                  <a:lnTo>
                    <a:pt x="141" y="79"/>
                  </a:lnTo>
                  <a:lnTo>
                    <a:pt x="141" y="79"/>
                  </a:lnTo>
                  <a:lnTo>
                    <a:pt x="145" y="88"/>
                  </a:lnTo>
                  <a:lnTo>
                    <a:pt x="147" y="94"/>
                  </a:lnTo>
                  <a:lnTo>
                    <a:pt x="153" y="96"/>
                  </a:lnTo>
                  <a:lnTo>
                    <a:pt x="153" y="96"/>
                  </a:lnTo>
                  <a:lnTo>
                    <a:pt x="177" y="54"/>
                  </a:lnTo>
                  <a:lnTo>
                    <a:pt x="204" y="12"/>
                  </a:lnTo>
                  <a:lnTo>
                    <a:pt x="204" y="12"/>
                  </a:lnTo>
                  <a:lnTo>
                    <a:pt x="210" y="8"/>
                  </a:lnTo>
                  <a:lnTo>
                    <a:pt x="215" y="8"/>
                  </a:lnTo>
                  <a:lnTo>
                    <a:pt x="227" y="8"/>
                  </a:lnTo>
                  <a:lnTo>
                    <a:pt x="240" y="10"/>
                  </a:lnTo>
                  <a:lnTo>
                    <a:pt x="254" y="10"/>
                  </a:lnTo>
                  <a:lnTo>
                    <a:pt x="254" y="10"/>
                  </a:lnTo>
                  <a:lnTo>
                    <a:pt x="242" y="35"/>
                  </a:lnTo>
                  <a:lnTo>
                    <a:pt x="225" y="58"/>
                  </a:lnTo>
                  <a:lnTo>
                    <a:pt x="193" y="103"/>
                  </a:lnTo>
                  <a:lnTo>
                    <a:pt x="193" y="103"/>
                  </a:lnTo>
                  <a:lnTo>
                    <a:pt x="185" y="113"/>
                  </a:lnTo>
                  <a:lnTo>
                    <a:pt x="179" y="122"/>
                  </a:lnTo>
                  <a:lnTo>
                    <a:pt x="177" y="128"/>
                  </a:lnTo>
                  <a:lnTo>
                    <a:pt x="177" y="132"/>
                  </a:lnTo>
                  <a:lnTo>
                    <a:pt x="179" y="140"/>
                  </a:lnTo>
                  <a:lnTo>
                    <a:pt x="183" y="145"/>
                  </a:lnTo>
                  <a:lnTo>
                    <a:pt x="183" y="14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73"/>
            <p:cNvSpPr>
              <a:spLocks noEditPoints="1"/>
            </p:cNvSpPr>
            <p:nvPr/>
          </p:nvSpPr>
          <p:spPr bwMode="auto">
            <a:xfrm>
              <a:off x="5432426" y="2795588"/>
              <a:ext cx="215900" cy="196850"/>
            </a:xfrm>
            <a:custGeom>
              <a:avLst/>
              <a:gdLst/>
              <a:ahLst/>
              <a:cxnLst>
                <a:cxn ang="0">
                  <a:pos x="128" y="13"/>
                </a:cxn>
                <a:cxn ang="0">
                  <a:pos x="99" y="2"/>
                </a:cxn>
                <a:cxn ang="0">
                  <a:pos x="73" y="17"/>
                </a:cxn>
                <a:cxn ang="0">
                  <a:pos x="15" y="0"/>
                </a:cxn>
                <a:cxn ang="0">
                  <a:pos x="31" y="51"/>
                </a:cxn>
                <a:cxn ang="0">
                  <a:pos x="10" y="95"/>
                </a:cxn>
                <a:cxn ang="0">
                  <a:pos x="54" y="112"/>
                </a:cxn>
                <a:cxn ang="0">
                  <a:pos x="73" y="88"/>
                </a:cxn>
                <a:cxn ang="0">
                  <a:pos x="92" y="124"/>
                </a:cxn>
                <a:cxn ang="0">
                  <a:pos x="130" y="112"/>
                </a:cxn>
                <a:cxn ang="0">
                  <a:pos x="92" y="4"/>
                </a:cxn>
                <a:cxn ang="0">
                  <a:pos x="92" y="4"/>
                </a:cxn>
                <a:cxn ang="0">
                  <a:pos x="84" y="15"/>
                </a:cxn>
                <a:cxn ang="0">
                  <a:pos x="76" y="27"/>
                </a:cxn>
                <a:cxn ang="0">
                  <a:pos x="12" y="13"/>
                </a:cxn>
                <a:cxn ang="0">
                  <a:pos x="14" y="19"/>
                </a:cxn>
                <a:cxn ang="0">
                  <a:pos x="14" y="19"/>
                </a:cxn>
                <a:cxn ang="0">
                  <a:pos x="21" y="19"/>
                </a:cxn>
                <a:cxn ang="0">
                  <a:pos x="29" y="25"/>
                </a:cxn>
                <a:cxn ang="0">
                  <a:pos x="31" y="29"/>
                </a:cxn>
                <a:cxn ang="0">
                  <a:pos x="27" y="31"/>
                </a:cxn>
                <a:cxn ang="0">
                  <a:pos x="27" y="38"/>
                </a:cxn>
                <a:cxn ang="0">
                  <a:pos x="33" y="36"/>
                </a:cxn>
                <a:cxn ang="0">
                  <a:pos x="36" y="69"/>
                </a:cxn>
                <a:cxn ang="0">
                  <a:pos x="36" y="69"/>
                </a:cxn>
                <a:cxn ang="0">
                  <a:pos x="29" y="78"/>
                </a:cxn>
                <a:cxn ang="0">
                  <a:pos x="38" y="76"/>
                </a:cxn>
                <a:cxn ang="0">
                  <a:pos x="50" y="53"/>
                </a:cxn>
                <a:cxn ang="0">
                  <a:pos x="44" y="48"/>
                </a:cxn>
                <a:cxn ang="0">
                  <a:pos x="35" y="48"/>
                </a:cxn>
                <a:cxn ang="0">
                  <a:pos x="35" y="48"/>
                </a:cxn>
                <a:cxn ang="0">
                  <a:pos x="33" y="65"/>
                </a:cxn>
                <a:cxn ang="0">
                  <a:pos x="31" y="74"/>
                </a:cxn>
                <a:cxn ang="0">
                  <a:pos x="36" y="80"/>
                </a:cxn>
                <a:cxn ang="0">
                  <a:pos x="36" y="80"/>
                </a:cxn>
                <a:cxn ang="0">
                  <a:pos x="15" y="92"/>
                </a:cxn>
                <a:cxn ang="0">
                  <a:pos x="23" y="95"/>
                </a:cxn>
                <a:cxn ang="0">
                  <a:pos x="29" y="95"/>
                </a:cxn>
                <a:cxn ang="0">
                  <a:pos x="80" y="74"/>
                </a:cxn>
                <a:cxn ang="0">
                  <a:pos x="82" y="84"/>
                </a:cxn>
                <a:cxn ang="0">
                  <a:pos x="80" y="92"/>
                </a:cxn>
                <a:cxn ang="0">
                  <a:pos x="86" y="90"/>
                </a:cxn>
                <a:cxn ang="0">
                  <a:pos x="88" y="93"/>
                </a:cxn>
                <a:cxn ang="0">
                  <a:pos x="90" y="99"/>
                </a:cxn>
                <a:cxn ang="0">
                  <a:pos x="99" y="118"/>
                </a:cxn>
                <a:cxn ang="0">
                  <a:pos x="113" y="111"/>
                </a:cxn>
                <a:cxn ang="0">
                  <a:pos x="113" y="111"/>
                </a:cxn>
                <a:cxn ang="0">
                  <a:pos x="80" y="67"/>
                </a:cxn>
                <a:cxn ang="0">
                  <a:pos x="54" y="103"/>
                </a:cxn>
                <a:cxn ang="0">
                  <a:pos x="44" y="78"/>
                </a:cxn>
                <a:cxn ang="0">
                  <a:pos x="50" y="4"/>
                </a:cxn>
                <a:cxn ang="0">
                  <a:pos x="76" y="46"/>
                </a:cxn>
                <a:cxn ang="0">
                  <a:pos x="97" y="4"/>
                </a:cxn>
                <a:cxn ang="0">
                  <a:pos x="101" y="48"/>
                </a:cxn>
                <a:cxn ang="0">
                  <a:pos x="132" y="103"/>
                </a:cxn>
              </a:cxnLst>
              <a:rect l="0" t="0" r="r" b="b"/>
              <a:pathLst>
                <a:path w="136" h="124">
                  <a:moveTo>
                    <a:pt x="126" y="84"/>
                  </a:moveTo>
                  <a:lnTo>
                    <a:pt x="126" y="84"/>
                  </a:lnTo>
                  <a:lnTo>
                    <a:pt x="117" y="65"/>
                  </a:lnTo>
                  <a:lnTo>
                    <a:pt x="107" y="48"/>
                  </a:lnTo>
                  <a:lnTo>
                    <a:pt x="107" y="48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32" y="8"/>
                  </a:lnTo>
                  <a:lnTo>
                    <a:pt x="134" y="4"/>
                  </a:lnTo>
                  <a:lnTo>
                    <a:pt x="134" y="2"/>
                  </a:lnTo>
                  <a:lnTo>
                    <a:pt x="134" y="2"/>
                  </a:lnTo>
                  <a:lnTo>
                    <a:pt x="126" y="0"/>
                  </a:lnTo>
                  <a:lnTo>
                    <a:pt x="117" y="0"/>
                  </a:lnTo>
                  <a:lnTo>
                    <a:pt x="99" y="2"/>
                  </a:lnTo>
                  <a:lnTo>
                    <a:pt x="99" y="2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80" y="6"/>
                  </a:lnTo>
                  <a:lnTo>
                    <a:pt x="75" y="11"/>
                  </a:lnTo>
                  <a:lnTo>
                    <a:pt x="75" y="11"/>
                  </a:lnTo>
                  <a:lnTo>
                    <a:pt x="73" y="17"/>
                  </a:lnTo>
                  <a:lnTo>
                    <a:pt x="69" y="23"/>
                  </a:lnTo>
                  <a:lnTo>
                    <a:pt x="69" y="23"/>
                  </a:lnTo>
                  <a:lnTo>
                    <a:pt x="61" y="11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17" y="34"/>
                  </a:lnTo>
                  <a:lnTo>
                    <a:pt x="17" y="34"/>
                  </a:lnTo>
                  <a:lnTo>
                    <a:pt x="27" y="46"/>
                  </a:lnTo>
                  <a:lnTo>
                    <a:pt x="31" y="51"/>
                  </a:lnTo>
                  <a:lnTo>
                    <a:pt x="33" y="57"/>
                  </a:lnTo>
                  <a:lnTo>
                    <a:pt x="33" y="57"/>
                  </a:lnTo>
                  <a:lnTo>
                    <a:pt x="33" y="63"/>
                  </a:lnTo>
                  <a:lnTo>
                    <a:pt x="29" y="67"/>
                  </a:lnTo>
                  <a:lnTo>
                    <a:pt x="21" y="76"/>
                  </a:lnTo>
                  <a:lnTo>
                    <a:pt x="21" y="76"/>
                  </a:lnTo>
                  <a:lnTo>
                    <a:pt x="10" y="95"/>
                  </a:lnTo>
                  <a:lnTo>
                    <a:pt x="4" y="107"/>
                  </a:lnTo>
                  <a:lnTo>
                    <a:pt x="0" y="116"/>
                  </a:lnTo>
                  <a:lnTo>
                    <a:pt x="0" y="116"/>
                  </a:lnTo>
                  <a:lnTo>
                    <a:pt x="23" y="118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54" y="112"/>
                  </a:lnTo>
                  <a:lnTo>
                    <a:pt x="61" y="105"/>
                  </a:lnTo>
                  <a:lnTo>
                    <a:pt x="61" y="105"/>
                  </a:lnTo>
                  <a:lnTo>
                    <a:pt x="65" y="101"/>
                  </a:lnTo>
                  <a:lnTo>
                    <a:pt x="67" y="95"/>
                  </a:lnTo>
                  <a:lnTo>
                    <a:pt x="71" y="92"/>
                  </a:lnTo>
                  <a:lnTo>
                    <a:pt x="73" y="88"/>
                  </a:lnTo>
                  <a:lnTo>
                    <a:pt x="73" y="88"/>
                  </a:lnTo>
                  <a:lnTo>
                    <a:pt x="76" y="99"/>
                  </a:lnTo>
                  <a:lnTo>
                    <a:pt x="76" y="99"/>
                  </a:lnTo>
                  <a:lnTo>
                    <a:pt x="80" y="112"/>
                  </a:lnTo>
                  <a:lnTo>
                    <a:pt x="82" y="118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92" y="124"/>
                  </a:lnTo>
                  <a:lnTo>
                    <a:pt x="97" y="122"/>
                  </a:lnTo>
                  <a:lnTo>
                    <a:pt x="109" y="120"/>
                  </a:lnTo>
                  <a:lnTo>
                    <a:pt x="109" y="120"/>
                  </a:lnTo>
                  <a:lnTo>
                    <a:pt x="115" y="120"/>
                  </a:lnTo>
                  <a:lnTo>
                    <a:pt x="120" y="118"/>
                  </a:lnTo>
                  <a:lnTo>
                    <a:pt x="120" y="118"/>
                  </a:lnTo>
                  <a:lnTo>
                    <a:pt x="130" y="112"/>
                  </a:lnTo>
                  <a:lnTo>
                    <a:pt x="136" y="103"/>
                  </a:lnTo>
                  <a:lnTo>
                    <a:pt x="136" y="103"/>
                  </a:lnTo>
                  <a:lnTo>
                    <a:pt x="134" y="99"/>
                  </a:lnTo>
                  <a:lnTo>
                    <a:pt x="132" y="93"/>
                  </a:lnTo>
                  <a:lnTo>
                    <a:pt x="126" y="84"/>
                  </a:lnTo>
                  <a:lnTo>
                    <a:pt x="126" y="84"/>
                  </a:lnTo>
                  <a:close/>
                  <a:moveTo>
                    <a:pt x="92" y="4"/>
                  </a:moveTo>
                  <a:lnTo>
                    <a:pt x="92" y="4"/>
                  </a:lnTo>
                  <a:lnTo>
                    <a:pt x="92" y="6"/>
                  </a:lnTo>
                  <a:lnTo>
                    <a:pt x="92" y="8"/>
                  </a:lnTo>
                  <a:lnTo>
                    <a:pt x="88" y="8"/>
                  </a:lnTo>
                  <a:lnTo>
                    <a:pt x="88" y="8"/>
                  </a:lnTo>
                  <a:lnTo>
                    <a:pt x="90" y="6"/>
                  </a:lnTo>
                  <a:lnTo>
                    <a:pt x="92" y="4"/>
                  </a:lnTo>
                  <a:lnTo>
                    <a:pt x="92" y="4"/>
                  </a:lnTo>
                  <a:close/>
                  <a:moveTo>
                    <a:pt x="86" y="13"/>
                  </a:moveTo>
                  <a:lnTo>
                    <a:pt x="86" y="13"/>
                  </a:lnTo>
                  <a:lnTo>
                    <a:pt x="86" y="17"/>
                  </a:lnTo>
                  <a:lnTo>
                    <a:pt x="82" y="17"/>
                  </a:lnTo>
                  <a:lnTo>
                    <a:pt x="82" y="17"/>
                  </a:lnTo>
                  <a:lnTo>
                    <a:pt x="84" y="15"/>
                  </a:lnTo>
                  <a:lnTo>
                    <a:pt x="86" y="13"/>
                  </a:lnTo>
                  <a:lnTo>
                    <a:pt x="86" y="13"/>
                  </a:lnTo>
                  <a:close/>
                  <a:moveTo>
                    <a:pt x="82" y="23"/>
                  </a:moveTo>
                  <a:lnTo>
                    <a:pt x="82" y="23"/>
                  </a:lnTo>
                  <a:lnTo>
                    <a:pt x="84" y="23"/>
                  </a:lnTo>
                  <a:lnTo>
                    <a:pt x="82" y="25"/>
                  </a:lnTo>
                  <a:lnTo>
                    <a:pt x="76" y="27"/>
                  </a:lnTo>
                  <a:lnTo>
                    <a:pt x="76" y="27"/>
                  </a:lnTo>
                  <a:lnTo>
                    <a:pt x="82" y="23"/>
                  </a:lnTo>
                  <a:lnTo>
                    <a:pt x="82" y="23"/>
                  </a:lnTo>
                  <a:close/>
                  <a:moveTo>
                    <a:pt x="17" y="8"/>
                  </a:moveTo>
                  <a:lnTo>
                    <a:pt x="17" y="8"/>
                  </a:lnTo>
                  <a:lnTo>
                    <a:pt x="15" y="10"/>
                  </a:lnTo>
                  <a:lnTo>
                    <a:pt x="12" y="13"/>
                  </a:lnTo>
                  <a:lnTo>
                    <a:pt x="12" y="13"/>
                  </a:lnTo>
                  <a:lnTo>
                    <a:pt x="14" y="8"/>
                  </a:lnTo>
                  <a:lnTo>
                    <a:pt x="15" y="6"/>
                  </a:lnTo>
                  <a:lnTo>
                    <a:pt x="17" y="8"/>
                  </a:lnTo>
                  <a:lnTo>
                    <a:pt x="17" y="8"/>
                  </a:lnTo>
                  <a:close/>
                  <a:moveTo>
                    <a:pt x="14" y="19"/>
                  </a:moveTo>
                  <a:lnTo>
                    <a:pt x="14" y="19"/>
                  </a:lnTo>
                  <a:lnTo>
                    <a:pt x="17" y="15"/>
                  </a:lnTo>
                  <a:lnTo>
                    <a:pt x="17" y="13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15"/>
                  </a:lnTo>
                  <a:lnTo>
                    <a:pt x="19" y="17"/>
                  </a:lnTo>
                  <a:lnTo>
                    <a:pt x="14" y="19"/>
                  </a:lnTo>
                  <a:lnTo>
                    <a:pt x="14" y="19"/>
                  </a:lnTo>
                  <a:close/>
                  <a:moveTo>
                    <a:pt x="25" y="17"/>
                  </a:moveTo>
                  <a:lnTo>
                    <a:pt x="25" y="17"/>
                  </a:lnTo>
                  <a:lnTo>
                    <a:pt x="23" y="21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21" y="19"/>
                  </a:lnTo>
                  <a:lnTo>
                    <a:pt x="25" y="17"/>
                  </a:lnTo>
                  <a:lnTo>
                    <a:pt x="25" y="17"/>
                  </a:lnTo>
                  <a:close/>
                  <a:moveTo>
                    <a:pt x="27" y="23"/>
                  </a:moveTo>
                  <a:lnTo>
                    <a:pt x="27" y="23"/>
                  </a:lnTo>
                  <a:lnTo>
                    <a:pt x="29" y="23"/>
                  </a:lnTo>
                  <a:lnTo>
                    <a:pt x="29" y="25"/>
                  </a:lnTo>
                  <a:lnTo>
                    <a:pt x="29" y="25"/>
                  </a:lnTo>
                  <a:lnTo>
                    <a:pt x="21" y="29"/>
                  </a:lnTo>
                  <a:lnTo>
                    <a:pt x="21" y="29"/>
                  </a:lnTo>
                  <a:lnTo>
                    <a:pt x="23" y="25"/>
                  </a:lnTo>
                  <a:lnTo>
                    <a:pt x="27" y="23"/>
                  </a:lnTo>
                  <a:lnTo>
                    <a:pt x="27" y="23"/>
                  </a:lnTo>
                  <a:close/>
                  <a:moveTo>
                    <a:pt x="31" y="29"/>
                  </a:moveTo>
                  <a:lnTo>
                    <a:pt x="31" y="29"/>
                  </a:lnTo>
                  <a:lnTo>
                    <a:pt x="31" y="29"/>
                  </a:lnTo>
                  <a:lnTo>
                    <a:pt x="33" y="31"/>
                  </a:lnTo>
                  <a:lnTo>
                    <a:pt x="33" y="31"/>
                  </a:lnTo>
                  <a:lnTo>
                    <a:pt x="29" y="32"/>
                  </a:lnTo>
                  <a:lnTo>
                    <a:pt x="25" y="34"/>
                  </a:lnTo>
                  <a:lnTo>
                    <a:pt x="25" y="34"/>
                  </a:lnTo>
                  <a:lnTo>
                    <a:pt x="27" y="31"/>
                  </a:lnTo>
                  <a:lnTo>
                    <a:pt x="31" y="29"/>
                  </a:lnTo>
                  <a:lnTo>
                    <a:pt x="31" y="29"/>
                  </a:lnTo>
                  <a:close/>
                  <a:moveTo>
                    <a:pt x="25" y="40"/>
                  </a:moveTo>
                  <a:lnTo>
                    <a:pt x="25" y="40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25" y="40"/>
                  </a:lnTo>
                  <a:lnTo>
                    <a:pt x="25" y="40"/>
                  </a:lnTo>
                  <a:close/>
                  <a:moveTo>
                    <a:pt x="31" y="42"/>
                  </a:moveTo>
                  <a:lnTo>
                    <a:pt x="31" y="42"/>
                  </a:lnTo>
                  <a:lnTo>
                    <a:pt x="31" y="38"/>
                  </a:lnTo>
                  <a:lnTo>
                    <a:pt x="33" y="36"/>
                  </a:lnTo>
                  <a:lnTo>
                    <a:pt x="35" y="36"/>
                  </a:lnTo>
                  <a:lnTo>
                    <a:pt x="36" y="38"/>
                  </a:lnTo>
                  <a:lnTo>
                    <a:pt x="36" y="38"/>
                  </a:lnTo>
                  <a:lnTo>
                    <a:pt x="31" y="42"/>
                  </a:lnTo>
                  <a:lnTo>
                    <a:pt x="31" y="42"/>
                  </a:lnTo>
                  <a:close/>
                  <a:moveTo>
                    <a:pt x="36" y="69"/>
                  </a:moveTo>
                  <a:lnTo>
                    <a:pt x="36" y="69"/>
                  </a:lnTo>
                  <a:lnTo>
                    <a:pt x="38" y="67"/>
                  </a:lnTo>
                  <a:lnTo>
                    <a:pt x="42" y="63"/>
                  </a:lnTo>
                  <a:lnTo>
                    <a:pt x="50" y="59"/>
                  </a:lnTo>
                  <a:lnTo>
                    <a:pt x="50" y="59"/>
                  </a:lnTo>
                  <a:lnTo>
                    <a:pt x="48" y="63"/>
                  </a:lnTo>
                  <a:lnTo>
                    <a:pt x="44" y="65"/>
                  </a:lnTo>
                  <a:lnTo>
                    <a:pt x="36" y="69"/>
                  </a:lnTo>
                  <a:lnTo>
                    <a:pt x="36" y="69"/>
                  </a:lnTo>
                  <a:close/>
                  <a:moveTo>
                    <a:pt x="38" y="76"/>
                  </a:moveTo>
                  <a:lnTo>
                    <a:pt x="38" y="76"/>
                  </a:lnTo>
                  <a:lnTo>
                    <a:pt x="36" y="74"/>
                  </a:lnTo>
                  <a:lnTo>
                    <a:pt x="35" y="76"/>
                  </a:lnTo>
                  <a:lnTo>
                    <a:pt x="29" y="78"/>
                  </a:lnTo>
                  <a:lnTo>
                    <a:pt x="29" y="78"/>
                  </a:lnTo>
                  <a:lnTo>
                    <a:pt x="35" y="74"/>
                  </a:lnTo>
                  <a:lnTo>
                    <a:pt x="42" y="71"/>
                  </a:lnTo>
                  <a:lnTo>
                    <a:pt x="42" y="71"/>
                  </a:lnTo>
                  <a:lnTo>
                    <a:pt x="42" y="71"/>
                  </a:lnTo>
                  <a:lnTo>
                    <a:pt x="40" y="72"/>
                  </a:lnTo>
                  <a:lnTo>
                    <a:pt x="38" y="76"/>
                  </a:lnTo>
                  <a:lnTo>
                    <a:pt x="38" y="76"/>
                  </a:lnTo>
                  <a:close/>
                  <a:moveTo>
                    <a:pt x="40" y="59"/>
                  </a:moveTo>
                  <a:lnTo>
                    <a:pt x="40" y="59"/>
                  </a:lnTo>
                  <a:lnTo>
                    <a:pt x="44" y="53"/>
                  </a:lnTo>
                  <a:lnTo>
                    <a:pt x="48" y="51"/>
                  </a:lnTo>
                  <a:lnTo>
                    <a:pt x="48" y="51"/>
                  </a:lnTo>
                  <a:lnTo>
                    <a:pt x="50" y="53"/>
                  </a:lnTo>
                  <a:lnTo>
                    <a:pt x="50" y="53"/>
                  </a:lnTo>
                  <a:lnTo>
                    <a:pt x="40" y="59"/>
                  </a:lnTo>
                  <a:lnTo>
                    <a:pt x="40" y="59"/>
                  </a:lnTo>
                  <a:close/>
                  <a:moveTo>
                    <a:pt x="38" y="51"/>
                  </a:moveTo>
                  <a:lnTo>
                    <a:pt x="38" y="51"/>
                  </a:lnTo>
                  <a:lnTo>
                    <a:pt x="40" y="48"/>
                  </a:lnTo>
                  <a:lnTo>
                    <a:pt x="42" y="46"/>
                  </a:lnTo>
                  <a:lnTo>
                    <a:pt x="44" y="48"/>
                  </a:lnTo>
                  <a:lnTo>
                    <a:pt x="44" y="48"/>
                  </a:lnTo>
                  <a:lnTo>
                    <a:pt x="44" y="50"/>
                  </a:lnTo>
                  <a:lnTo>
                    <a:pt x="42" y="50"/>
                  </a:lnTo>
                  <a:lnTo>
                    <a:pt x="38" y="51"/>
                  </a:lnTo>
                  <a:lnTo>
                    <a:pt x="38" y="51"/>
                  </a:lnTo>
                  <a:close/>
                  <a:moveTo>
                    <a:pt x="35" y="48"/>
                  </a:moveTo>
                  <a:lnTo>
                    <a:pt x="35" y="48"/>
                  </a:lnTo>
                  <a:lnTo>
                    <a:pt x="36" y="42"/>
                  </a:lnTo>
                  <a:lnTo>
                    <a:pt x="38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4"/>
                  </a:lnTo>
                  <a:lnTo>
                    <a:pt x="38" y="46"/>
                  </a:lnTo>
                  <a:lnTo>
                    <a:pt x="35" y="48"/>
                  </a:lnTo>
                  <a:lnTo>
                    <a:pt x="35" y="48"/>
                  </a:lnTo>
                  <a:close/>
                  <a:moveTo>
                    <a:pt x="36" y="63"/>
                  </a:moveTo>
                  <a:lnTo>
                    <a:pt x="36" y="63"/>
                  </a:lnTo>
                  <a:lnTo>
                    <a:pt x="35" y="65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5"/>
                  </a:lnTo>
                  <a:lnTo>
                    <a:pt x="35" y="63"/>
                  </a:lnTo>
                  <a:lnTo>
                    <a:pt x="36" y="63"/>
                  </a:lnTo>
                  <a:lnTo>
                    <a:pt x="36" y="63"/>
                  </a:lnTo>
                  <a:close/>
                  <a:moveTo>
                    <a:pt x="29" y="71"/>
                  </a:moveTo>
                  <a:lnTo>
                    <a:pt x="29" y="71"/>
                  </a:lnTo>
                  <a:lnTo>
                    <a:pt x="31" y="71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27" y="76"/>
                  </a:lnTo>
                  <a:lnTo>
                    <a:pt x="27" y="76"/>
                  </a:lnTo>
                  <a:lnTo>
                    <a:pt x="29" y="71"/>
                  </a:lnTo>
                  <a:lnTo>
                    <a:pt x="29" y="71"/>
                  </a:lnTo>
                  <a:close/>
                  <a:moveTo>
                    <a:pt x="36" y="80"/>
                  </a:moveTo>
                  <a:lnTo>
                    <a:pt x="36" y="80"/>
                  </a:lnTo>
                  <a:lnTo>
                    <a:pt x="35" y="84"/>
                  </a:lnTo>
                  <a:lnTo>
                    <a:pt x="31" y="86"/>
                  </a:lnTo>
                  <a:lnTo>
                    <a:pt x="23" y="92"/>
                  </a:lnTo>
                  <a:lnTo>
                    <a:pt x="23" y="92"/>
                  </a:lnTo>
                  <a:lnTo>
                    <a:pt x="25" y="88"/>
                  </a:lnTo>
                  <a:lnTo>
                    <a:pt x="29" y="84"/>
                  </a:lnTo>
                  <a:lnTo>
                    <a:pt x="36" y="80"/>
                  </a:lnTo>
                  <a:lnTo>
                    <a:pt x="36" y="80"/>
                  </a:lnTo>
                  <a:close/>
                  <a:moveTo>
                    <a:pt x="14" y="101"/>
                  </a:moveTo>
                  <a:lnTo>
                    <a:pt x="14" y="101"/>
                  </a:lnTo>
                  <a:lnTo>
                    <a:pt x="14" y="97"/>
                  </a:lnTo>
                  <a:lnTo>
                    <a:pt x="14" y="95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7" y="97"/>
                  </a:lnTo>
                  <a:lnTo>
                    <a:pt x="17" y="97"/>
                  </a:lnTo>
                  <a:lnTo>
                    <a:pt x="14" y="101"/>
                  </a:lnTo>
                  <a:lnTo>
                    <a:pt x="14" y="101"/>
                  </a:lnTo>
                  <a:close/>
                  <a:moveTo>
                    <a:pt x="29" y="95"/>
                  </a:moveTo>
                  <a:lnTo>
                    <a:pt x="29" y="95"/>
                  </a:lnTo>
                  <a:lnTo>
                    <a:pt x="23" y="95"/>
                  </a:lnTo>
                  <a:lnTo>
                    <a:pt x="21" y="97"/>
                  </a:lnTo>
                  <a:lnTo>
                    <a:pt x="21" y="97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29" y="92"/>
                  </a:lnTo>
                  <a:lnTo>
                    <a:pt x="29" y="93"/>
                  </a:lnTo>
                  <a:lnTo>
                    <a:pt x="29" y="95"/>
                  </a:lnTo>
                  <a:lnTo>
                    <a:pt x="29" y="95"/>
                  </a:lnTo>
                  <a:close/>
                  <a:moveTo>
                    <a:pt x="76" y="82"/>
                  </a:moveTo>
                  <a:lnTo>
                    <a:pt x="76" y="82"/>
                  </a:lnTo>
                  <a:lnTo>
                    <a:pt x="76" y="80"/>
                  </a:lnTo>
                  <a:lnTo>
                    <a:pt x="78" y="78"/>
                  </a:lnTo>
                  <a:lnTo>
                    <a:pt x="80" y="74"/>
                  </a:lnTo>
                  <a:lnTo>
                    <a:pt x="80" y="74"/>
                  </a:lnTo>
                  <a:lnTo>
                    <a:pt x="80" y="76"/>
                  </a:lnTo>
                  <a:lnTo>
                    <a:pt x="80" y="78"/>
                  </a:lnTo>
                  <a:lnTo>
                    <a:pt x="76" y="82"/>
                  </a:lnTo>
                  <a:lnTo>
                    <a:pt x="76" y="82"/>
                  </a:lnTo>
                  <a:close/>
                  <a:moveTo>
                    <a:pt x="84" y="80"/>
                  </a:moveTo>
                  <a:lnTo>
                    <a:pt x="84" y="80"/>
                  </a:lnTo>
                  <a:lnTo>
                    <a:pt x="82" y="84"/>
                  </a:lnTo>
                  <a:lnTo>
                    <a:pt x="80" y="84"/>
                  </a:lnTo>
                  <a:lnTo>
                    <a:pt x="80" y="84"/>
                  </a:lnTo>
                  <a:lnTo>
                    <a:pt x="82" y="82"/>
                  </a:lnTo>
                  <a:lnTo>
                    <a:pt x="82" y="80"/>
                  </a:lnTo>
                  <a:lnTo>
                    <a:pt x="84" y="80"/>
                  </a:lnTo>
                  <a:lnTo>
                    <a:pt x="84" y="80"/>
                  </a:lnTo>
                  <a:close/>
                  <a:moveTo>
                    <a:pt x="80" y="92"/>
                  </a:moveTo>
                  <a:lnTo>
                    <a:pt x="80" y="92"/>
                  </a:lnTo>
                  <a:lnTo>
                    <a:pt x="82" y="90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6" y="88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4" y="90"/>
                  </a:lnTo>
                  <a:lnTo>
                    <a:pt x="80" y="92"/>
                  </a:lnTo>
                  <a:lnTo>
                    <a:pt x="80" y="92"/>
                  </a:lnTo>
                  <a:close/>
                  <a:moveTo>
                    <a:pt x="86" y="95"/>
                  </a:moveTo>
                  <a:lnTo>
                    <a:pt x="86" y="95"/>
                  </a:lnTo>
                  <a:lnTo>
                    <a:pt x="88" y="93"/>
                  </a:lnTo>
                  <a:lnTo>
                    <a:pt x="88" y="93"/>
                  </a:lnTo>
                  <a:lnTo>
                    <a:pt x="88" y="93"/>
                  </a:lnTo>
                  <a:lnTo>
                    <a:pt x="88" y="95"/>
                  </a:lnTo>
                  <a:lnTo>
                    <a:pt x="86" y="95"/>
                  </a:lnTo>
                  <a:lnTo>
                    <a:pt x="86" y="95"/>
                  </a:lnTo>
                  <a:close/>
                  <a:moveTo>
                    <a:pt x="88" y="101"/>
                  </a:moveTo>
                  <a:lnTo>
                    <a:pt x="88" y="101"/>
                  </a:lnTo>
                  <a:lnTo>
                    <a:pt x="90" y="99"/>
                  </a:lnTo>
                  <a:lnTo>
                    <a:pt x="92" y="99"/>
                  </a:lnTo>
                  <a:lnTo>
                    <a:pt x="92" y="99"/>
                  </a:lnTo>
                  <a:lnTo>
                    <a:pt x="92" y="101"/>
                  </a:lnTo>
                  <a:lnTo>
                    <a:pt x="88" y="101"/>
                  </a:lnTo>
                  <a:lnTo>
                    <a:pt x="88" y="101"/>
                  </a:lnTo>
                  <a:close/>
                  <a:moveTo>
                    <a:pt x="99" y="118"/>
                  </a:moveTo>
                  <a:lnTo>
                    <a:pt x="99" y="118"/>
                  </a:lnTo>
                  <a:lnTo>
                    <a:pt x="101" y="116"/>
                  </a:lnTo>
                  <a:lnTo>
                    <a:pt x="103" y="116"/>
                  </a:lnTo>
                  <a:lnTo>
                    <a:pt x="103" y="116"/>
                  </a:lnTo>
                  <a:lnTo>
                    <a:pt x="103" y="118"/>
                  </a:lnTo>
                  <a:lnTo>
                    <a:pt x="99" y="118"/>
                  </a:lnTo>
                  <a:lnTo>
                    <a:pt x="99" y="118"/>
                  </a:lnTo>
                  <a:close/>
                  <a:moveTo>
                    <a:pt x="113" y="111"/>
                  </a:moveTo>
                  <a:lnTo>
                    <a:pt x="113" y="111"/>
                  </a:lnTo>
                  <a:lnTo>
                    <a:pt x="115" y="109"/>
                  </a:lnTo>
                  <a:lnTo>
                    <a:pt x="115" y="109"/>
                  </a:lnTo>
                  <a:lnTo>
                    <a:pt x="118" y="107"/>
                  </a:lnTo>
                  <a:lnTo>
                    <a:pt x="118" y="107"/>
                  </a:lnTo>
                  <a:lnTo>
                    <a:pt x="117" y="109"/>
                  </a:lnTo>
                  <a:lnTo>
                    <a:pt x="113" y="111"/>
                  </a:lnTo>
                  <a:lnTo>
                    <a:pt x="113" y="111"/>
                  </a:lnTo>
                  <a:close/>
                  <a:moveTo>
                    <a:pt x="101" y="107"/>
                  </a:moveTo>
                  <a:lnTo>
                    <a:pt x="101" y="107"/>
                  </a:lnTo>
                  <a:lnTo>
                    <a:pt x="96" y="97"/>
                  </a:lnTo>
                  <a:lnTo>
                    <a:pt x="92" y="86"/>
                  </a:lnTo>
                  <a:lnTo>
                    <a:pt x="86" y="74"/>
                  </a:lnTo>
                  <a:lnTo>
                    <a:pt x="80" y="67"/>
                  </a:lnTo>
                  <a:lnTo>
                    <a:pt x="80" y="67"/>
                  </a:lnTo>
                  <a:lnTo>
                    <a:pt x="75" y="74"/>
                  </a:lnTo>
                  <a:lnTo>
                    <a:pt x="67" y="86"/>
                  </a:lnTo>
                  <a:lnTo>
                    <a:pt x="67" y="86"/>
                  </a:lnTo>
                  <a:lnTo>
                    <a:pt x="61" y="95"/>
                  </a:lnTo>
                  <a:lnTo>
                    <a:pt x="57" y="101"/>
                  </a:lnTo>
                  <a:lnTo>
                    <a:pt x="54" y="103"/>
                  </a:lnTo>
                  <a:lnTo>
                    <a:pt x="54" y="103"/>
                  </a:lnTo>
                  <a:lnTo>
                    <a:pt x="50" y="105"/>
                  </a:lnTo>
                  <a:lnTo>
                    <a:pt x="42" y="105"/>
                  </a:lnTo>
                  <a:lnTo>
                    <a:pt x="31" y="103"/>
                  </a:lnTo>
                  <a:lnTo>
                    <a:pt x="31" y="103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59" y="57"/>
                  </a:lnTo>
                  <a:lnTo>
                    <a:pt x="59" y="57"/>
                  </a:lnTo>
                  <a:lnTo>
                    <a:pt x="40" y="32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50" y="4"/>
                  </a:lnTo>
                  <a:lnTo>
                    <a:pt x="50" y="4"/>
                  </a:lnTo>
                  <a:lnTo>
                    <a:pt x="56" y="11"/>
                  </a:lnTo>
                  <a:lnTo>
                    <a:pt x="59" y="19"/>
                  </a:lnTo>
                  <a:lnTo>
                    <a:pt x="69" y="36"/>
                  </a:lnTo>
                  <a:lnTo>
                    <a:pt x="69" y="36"/>
                  </a:lnTo>
                  <a:lnTo>
                    <a:pt x="73" y="42"/>
                  </a:lnTo>
                  <a:lnTo>
                    <a:pt x="75" y="44"/>
                  </a:lnTo>
                  <a:lnTo>
                    <a:pt x="76" y="46"/>
                  </a:lnTo>
                  <a:lnTo>
                    <a:pt x="76" y="46"/>
                  </a:lnTo>
                  <a:lnTo>
                    <a:pt x="80" y="42"/>
                  </a:lnTo>
                  <a:lnTo>
                    <a:pt x="84" y="38"/>
                  </a:lnTo>
                  <a:lnTo>
                    <a:pt x="84" y="38"/>
                  </a:lnTo>
                  <a:lnTo>
                    <a:pt x="90" y="21"/>
                  </a:lnTo>
                  <a:lnTo>
                    <a:pt x="97" y="4"/>
                  </a:lnTo>
                  <a:lnTo>
                    <a:pt x="97" y="4"/>
                  </a:lnTo>
                  <a:lnTo>
                    <a:pt x="113" y="4"/>
                  </a:lnTo>
                  <a:lnTo>
                    <a:pt x="126" y="6"/>
                  </a:lnTo>
                  <a:lnTo>
                    <a:pt x="126" y="6"/>
                  </a:lnTo>
                  <a:lnTo>
                    <a:pt x="107" y="36"/>
                  </a:lnTo>
                  <a:lnTo>
                    <a:pt x="107" y="36"/>
                  </a:lnTo>
                  <a:lnTo>
                    <a:pt x="103" y="42"/>
                  </a:lnTo>
                  <a:lnTo>
                    <a:pt x="101" y="48"/>
                  </a:lnTo>
                  <a:lnTo>
                    <a:pt x="101" y="48"/>
                  </a:lnTo>
                  <a:lnTo>
                    <a:pt x="103" y="55"/>
                  </a:lnTo>
                  <a:lnTo>
                    <a:pt x="109" y="63"/>
                  </a:lnTo>
                  <a:lnTo>
                    <a:pt x="109" y="63"/>
                  </a:lnTo>
                  <a:lnTo>
                    <a:pt x="120" y="82"/>
                  </a:lnTo>
                  <a:lnTo>
                    <a:pt x="132" y="103"/>
                  </a:lnTo>
                  <a:lnTo>
                    <a:pt x="132" y="103"/>
                  </a:lnTo>
                  <a:lnTo>
                    <a:pt x="101" y="107"/>
                  </a:lnTo>
                  <a:lnTo>
                    <a:pt x="101" y="10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74"/>
            <p:cNvSpPr>
              <a:spLocks noEditPoints="1"/>
            </p:cNvSpPr>
            <p:nvPr/>
          </p:nvSpPr>
          <p:spPr bwMode="auto">
            <a:xfrm>
              <a:off x="6410326" y="2562225"/>
              <a:ext cx="323850" cy="420688"/>
            </a:xfrm>
            <a:custGeom>
              <a:avLst/>
              <a:gdLst/>
              <a:ahLst/>
              <a:cxnLst>
                <a:cxn ang="0">
                  <a:pos x="101" y="164"/>
                </a:cxn>
                <a:cxn ang="0">
                  <a:pos x="196" y="36"/>
                </a:cxn>
                <a:cxn ang="0">
                  <a:pos x="19" y="14"/>
                </a:cxn>
                <a:cxn ang="0">
                  <a:pos x="4" y="82"/>
                </a:cxn>
                <a:cxn ang="0">
                  <a:pos x="51" y="132"/>
                </a:cxn>
                <a:cxn ang="0">
                  <a:pos x="7" y="219"/>
                </a:cxn>
                <a:cxn ang="0">
                  <a:pos x="105" y="265"/>
                </a:cxn>
                <a:cxn ang="0">
                  <a:pos x="204" y="214"/>
                </a:cxn>
                <a:cxn ang="0">
                  <a:pos x="15" y="23"/>
                </a:cxn>
                <a:cxn ang="0">
                  <a:pos x="15" y="36"/>
                </a:cxn>
                <a:cxn ang="0">
                  <a:pos x="19" y="29"/>
                </a:cxn>
                <a:cxn ang="0">
                  <a:pos x="9" y="52"/>
                </a:cxn>
                <a:cxn ang="0">
                  <a:pos x="28" y="54"/>
                </a:cxn>
                <a:cxn ang="0">
                  <a:pos x="23" y="48"/>
                </a:cxn>
                <a:cxn ang="0">
                  <a:pos x="19" y="65"/>
                </a:cxn>
                <a:cxn ang="0">
                  <a:pos x="42" y="59"/>
                </a:cxn>
                <a:cxn ang="0">
                  <a:pos x="21" y="84"/>
                </a:cxn>
                <a:cxn ang="0">
                  <a:pos x="25" y="84"/>
                </a:cxn>
                <a:cxn ang="0">
                  <a:pos x="49" y="59"/>
                </a:cxn>
                <a:cxn ang="0">
                  <a:pos x="51" y="73"/>
                </a:cxn>
                <a:cxn ang="0">
                  <a:pos x="55" y="86"/>
                </a:cxn>
                <a:cxn ang="0">
                  <a:pos x="74" y="65"/>
                </a:cxn>
                <a:cxn ang="0">
                  <a:pos x="99" y="63"/>
                </a:cxn>
                <a:cxn ang="0">
                  <a:pos x="70" y="84"/>
                </a:cxn>
                <a:cxn ang="0">
                  <a:pos x="89" y="86"/>
                </a:cxn>
                <a:cxn ang="0">
                  <a:pos x="89" y="80"/>
                </a:cxn>
                <a:cxn ang="0">
                  <a:pos x="89" y="80"/>
                </a:cxn>
                <a:cxn ang="0">
                  <a:pos x="124" y="65"/>
                </a:cxn>
                <a:cxn ang="0">
                  <a:pos x="107" y="84"/>
                </a:cxn>
                <a:cxn ang="0">
                  <a:pos x="21" y="179"/>
                </a:cxn>
                <a:cxn ang="0">
                  <a:pos x="32" y="176"/>
                </a:cxn>
                <a:cxn ang="0">
                  <a:pos x="21" y="195"/>
                </a:cxn>
                <a:cxn ang="0">
                  <a:pos x="13" y="242"/>
                </a:cxn>
                <a:cxn ang="0">
                  <a:pos x="28" y="212"/>
                </a:cxn>
                <a:cxn ang="0">
                  <a:pos x="32" y="198"/>
                </a:cxn>
                <a:cxn ang="0">
                  <a:pos x="32" y="225"/>
                </a:cxn>
                <a:cxn ang="0">
                  <a:pos x="21" y="254"/>
                </a:cxn>
                <a:cxn ang="0">
                  <a:pos x="30" y="250"/>
                </a:cxn>
                <a:cxn ang="0">
                  <a:pos x="32" y="252"/>
                </a:cxn>
                <a:cxn ang="0">
                  <a:pos x="68" y="239"/>
                </a:cxn>
                <a:cxn ang="0">
                  <a:pos x="55" y="256"/>
                </a:cxn>
                <a:cxn ang="0">
                  <a:pos x="74" y="246"/>
                </a:cxn>
                <a:cxn ang="0">
                  <a:pos x="67" y="258"/>
                </a:cxn>
                <a:cxn ang="0">
                  <a:pos x="82" y="254"/>
                </a:cxn>
                <a:cxn ang="0">
                  <a:pos x="97" y="259"/>
                </a:cxn>
                <a:cxn ang="0">
                  <a:pos x="88" y="254"/>
                </a:cxn>
                <a:cxn ang="0">
                  <a:pos x="110" y="254"/>
                </a:cxn>
                <a:cxn ang="0">
                  <a:pos x="110" y="246"/>
                </a:cxn>
                <a:cxn ang="0">
                  <a:pos x="126" y="244"/>
                </a:cxn>
                <a:cxn ang="0">
                  <a:pos x="137" y="254"/>
                </a:cxn>
                <a:cxn ang="0">
                  <a:pos x="141" y="248"/>
                </a:cxn>
                <a:cxn ang="0">
                  <a:pos x="156" y="256"/>
                </a:cxn>
                <a:cxn ang="0">
                  <a:pos x="171" y="235"/>
                </a:cxn>
                <a:cxn ang="0">
                  <a:pos x="38" y="208"/>
                </a:cxn>
                <a:cxn ang="0">
                  <a:pos x="91" y="109"/>
                </a:cxn>
                <a:cxn ang="0">
                  <a:pos x="59" y="56"/>
                </a:cxn>
                <a:cxn ang="0">
                  <a:pos x="80" y="8"/>
                </a:cxn>
                <a:cxn ang="0">
                  <a:pos x="190" y="56"/>
                </a:cxn>
                <a:cxn ang="0">
                  <a:pos x="93" y="160"/>
                </a:cxn>
                <a:cxn ang="0">
                  <a:pos x="149" y="189"/>
                </a:cxn>
              </a:cxnLst>
              <a:rect l="0" t="0" r="r" b="b"/>
              <a:pathLst>
                <a:path w="204" h="265">
                  <a:moveTo>
                    <a:pt x="204" y="214"/>
                  </a:moveTo>
                  <a:lnTo>
                    <a:pt x="204" y="214"/>
                  </a:lnTo>
                  <a:lnTo>
                    <a:pt x="204" y="197"/>
                  </a:lnTo>
                  <a:lnTo>
                    <a:pt x="202" y="189"/>
                  </a:lnTo>
                  <a:lnTo>
                    <a:pt x="198" y="181"/>
                  </a:lnTo>
                  <a:lnTo>
                    <a:pt x="198" y="181"/>
                  </a:lnTo>
                  <a:lnTo>
                    <a:pt x="141" y="183"/>
                  </a:lnTo>
                  <a:lnTo>
                    <a:pt x="114" y="183"/>
                  </a:lnTo>
                  <a:lnTo>
                    <a:pt x="88" y="181"/>
                  </a:lnTo>
                  <a:lnTo>
                    <a:pt x="88" y="181"/>
                  </a:lnTo>
                  <a:lnTo>
                    <a:pt x="101" y="164"/>
                  </a:lnTo>
                  <a:lnTo>
                    <a:pt x="118" y="149"/>
                  </a:lnTo>
                  <a:lnTo>
                    <a:pt x="133" y="136"/>
                  </a:lnTo>
                  <a:lnTo>
                    <a:pt x="149" y="120"/>
                  </a:lnTo>
                  <a:lnTo>
                    <a:pt x="149" y="120"/>
                  </a:lnTo>
                  <a:lnTo>
                    <a:pt x="173" y="92"/>
                  </a:lnTo>
                  <a:lnTo>
                    <a:pt x="189" y="75"/>
                  </a:lnTo>
                  <a:lnTo>
                    <a:pt x="194" y="67"/>
                  </a:lnTo>
                  <a:lnTo>
                    <a:pt x="196" y="61"/>
                  </a:lnTo>
                  <a:lnTo>
                    <a:pt x="196" y="61"/>
                  </a:lnTo>
                  <a:lnTo>
                    <a:pt x="196" y="52"/>
                  </a:lnTo>
                  <a:lnTo>
                    <a:pt x="196" y="36"/>
                  </a:lnTo>
                  <a:lnTo>
                    <a:pt x="192" y="12"/>
                  </a:lnTo>
                  <a:lnTo>
                    <a:pt x="192" y="12"/>
                  </a:lnTo>
                  <a:lnTo>
                    <a:pt x="162" y="8"/>
                  </a:lnTo>
                  <a:lnTo>
                    <a:pt x="128" y="6"/>
                  </a:lnTo>
                  <a:lnTo>
                    <a:pt x="61" y="2"/>
                  </a:lnTo>
                  <a:lnTo>
                    <a:pt x="61" y="2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38" y="0"/>
                  </a:lnTo>
                  <a:lnTo>
                    <a:pt x="30" y="4"/>
                  </a:lnTo>
                  <a:lnTo>
                    <a:pt x="19" y="14"/>
                  </a:lnTo>
                  <a:lnTo>
                    <a:pt x="19" y="14"/>
                  </a:lnTo>
                  <a:lnTo>
                    <a:pt x="11" y="21"/>
                  </a:lnTo>
                  <a:lnTo>
                    <a:pt x="6" y="25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2" y="40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65"/>
                  </a:lnTo>
                  <a:lnTo>
                    <a:pt x="2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11" y="88"/>
                  </a:lnTo>
                  <a:lnTo>
                    <a:pt x="11" y="88"/>
                  </a:lnTo>
                  <a:lnTo>
                    <a:pt x="28" y="90"/>
                  </a:lnTo>
                  <a:lnTo>
                    <a:pt x="28" y="90"/>
                  </a:lnTo>
                  <a:lnTo>
                    <a:pt x="63" y="92"/>
                  </a:lnTo>
                  <a:lnTo>
                    <a:pt x="97" y="92"/>
                  </a:lnTo>
                  <a:lnTo>
                    <a:pt x="97" y="92"/>
                  </a:lnTo>
                  <a:lnTo>
                    <a:pt x="86" y="101"/>
                  </a:lnTo>
                  <a:lnTo>
                    <a:pt x="74" y="111"/>
                  </a:lnTo>
                  <a:lnTo>
                    <a:pt x="51" y="132"/>
                  </a:lnTo>
                  <a:lnTo>
                    <a:pt x="51" y="132"/>
                  </a:lnTo>
                  <a:lnTo>
                    <a:pt x="30" y="155"/>
                  </a:lnTo>
                  <a:lnTo>
                    <a:pt x="30" y="155"/>
                  </a:lnTo>
                  <a:lnTo>
                    <a:pt x="19" y="168"/>
                  </a:lnTo>
                  <a:lnTo>
                    <a:pt x="13" y="174"/>
                  </a:lnTo>
                  <a:lnTo>
                    <a:pt x="9" y="181"/>
                  </a:lnTo>
                  <a:lnTo>
                    <a:pt x="9" y="181"/>
                  </a:lnTo>
                  <a:lnTo>
                    <a:pt x="7" y="202"/>
                  </a:lnTo>
                  <a:lnTo>
                    <a:pt x="7" y="202"/>
                  </a:lnTo>
                  <a:lnTo>
                    <a:pt x="7" y="219"/>
                  </a:lnTo>
                  <a:lnTo>
                    <a:pt x="7" y="219"/>
                  </a:lnTo>
                  <a:lnTo>
                    <a:pt x="7" y="233"/>
                  </a:lnTo>
                  <a:lnTo>
                    <a:pt x="9" y="244"/>
                  </a:lnTo>
                  <a:lnTo>
                    <a:pt x="13" y="254"/>
                  </a:lnTo>
                  <a:lnTo>
                    <a:pt x="17" y="258"/>
                  </a:lnTo>
                  <a:lnTo>
                    <a:pt x="21" y="259"/>
                  </a:lnTo>
                  <a:lnTo>
                    <a:pt x="21" y="259"/>
                  </a:lnTo>
                  <a:lnTo>
                    <a:pt x="34" y="261"/>
                  </a:lnTo>
                  <a:lnTo>
                    <a:pt x="49" y="261"/>
                  </a:lnTo>
                  <a:lnTo>
                    <a:pt x="49" y="261"/>
                  </a:lnTo>
                  <a:lnTo>
                    <a:pt x="86" y="265"/>
                  </a:lnTo>
                  <a:lnTo>
                    <a:pt x="105" y="265"/>
                  </a:lnTo>
                  <a:lnTo>
                    <a:pt x="124" y="265"/>
                  </a:lnTo>
                  <a:lnTo>
                    <a:pt x="124" y="265"/>
                  </a:lnTo>
                  <a:lnTo>
                    <a:pt x="149" y="265"/>
                  </a:lnTo>
                  <a:lnTo>
                    <a:pt x="175" y="263"/>
                  </a:lnTo>
                  <a:lnTo>
                    <a:pt x="175" y="263"/>
                  </a:lnTo>
                  <a:lnTo>
                    <a:pt x="181" y="259"/>
                  </a:lnTo>
                  <a:lnTo>
                    <a:pt x="190" y="250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04" y="227"/>
                  </a:lnTo>
                  <a:lnTo>
                    <a:pt x="204" y="214"/>
                  </a:lnTo>
                  <a:lnTo>
                    <a:pt x="204" y="214"/>
                  </a:lnTo>
                  <a:close/>
                  <a:moveTo>
                    <a:pt x="36" y="6"/>
                  </a:moveTo>
                  <a:lnTo>
                    <a:pt x="36" y="6"/>
                  </a:lnTo>
                  <a:lnTo>
                    <a:pt x="34" y="12"/>
                  </a:lnTo>
                  <a:lnTo>
                    <a:pt x="30" y="14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17" y="2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5" y="23"/>
                  </a:lnTo>
                  <a:lnTo>
                    <a:pt x="21" y="17"/>
                  </a:lnTo>
                  <a:lnTo>
                    <a:pt x="36" y="6"/>
                  </a:lnTo>
                  <a:lnTo>
                    <a:pt x="36" y="6"/>
                  </a:lnTo>
                  <a:close/>
                  <a:moveTo>
                    <a:pt x="34" y="29"/>
                  </a:moveTo>
                  <a:lnTo>
                    <a:pt x="34" y="29"/>
                  </a:lnTo>
                  <a:lnTo>
                    <a:pt x="28" y="33"/>
                  </a:lnTo>
                  <a:lnTo>
                    <a:pt x="23" y="36"/>
                  </a:lnTo>
                  <a:lnTo>
                    <a:pt x="17" y="40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5" y="36"/>
                  </a:lnTo>
                  <a:lnTo>
                    <a:pt x="21" y="31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34" y="23"/>
                  </a:lnTo>
                  <a:lnTo>
                    <a:pt x="34" y="23"/>
                  </a:lnTo>
                  <a:lnTo>
                    <a:pt x="34" y="29"/>
                  </a:lnTo>
                  <a:lnTo>
                    <a:pt x="34" y="29"/>
                  </a:lnTo>
                  <a:close/>
                  <a:moveTo>
                    <a:pt x="27" y="21"/>
                  </a:moveTo>
                  <a:lnTo>
                    <a:pt x="27" y="21"/>
                  </a:lnTo>
                  <a:lnTo>
                    <a:pt x="23" y="25"/>
                  </a:lnTo>
                  <a:lnTo>
                    <a:pt x="19" y="29"/>
                  </a:lnTo>
                  <a:lnTo>
                    <a:pt x="13" y="33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11" y="33"/>
                  </a:lnTo>
                  <a:lnTo>
                    <a:pt x="17" y="29"/>
                  </a:lnTo>
                  <a:lnTo>
                    <a:pt x="27" y="21"/>
                  </a:lnTo>
                  <a:lnTo>
                    <a:pt x="27" y="21"/>
                  </a:lnTo>
                  <a:close/>
                  <a:moveTo>
                    <a:pt x="9" y="48"/>
                  </a:moveTo>
                  <a:lnTo>
                    <a:pt x="9" y="48"/>
                  </a:lnTo>
                  <a:lnTo>
                    <a:pt x="9" y="50"/>
                  </a:lnTo>
                  <a:lnTo>
                    <a:pt x="9" y="52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6" y="52"/>
                  </a:lnTo>
                  <a:lnTo>
                    <a:pt x="7" y="50"/>
                  </a:lnTo>
                  <a:lnTo>
                    <a:pt x="9" y="48"/>
                  </a:lnTo>
                  <a:lnTo>
                    <a:pt x="9" y="48"/>
                  </a:lnTo>
                  <a:close/>
                  <a:moveTo>
                    <a:pt x="32" y="35"/>
                  </a:moveTo>
                  <a:lnTo>
                    <a:pt x="32" y="35"/>
                  </a:lnTo>
                  <a:lnTo>
                    <a:pt x="34" y="42"/>
                  </a:lnTo>
                  <a:lnTo>
                    <a:pt x="32" y="48"/>
                  </a:lnTo>
                  <a:lnTo>
                    <a:pt x="28" y="54"/>
                  </a:lnTo>
                  <a:lnTo>
                    <a:pt x="23" y="57"/>
                  </a:lnTo>
                  <a:lnTo>
                    <a:pt x="23" y="57"/>
                  </a:lnTo>
                  <a:lnTo>
                    <a:pt x="25" y="54"/>
                  </a:lnTo>
                  <a:lnTo>
                    <a:pt x="27" y="52"/>
                  </a:lnTo>
                  <a:lnTo>
                    <a:pt x="30" y="50"/>
                  </a:lnTo>
                  <a:lnTo>
                    <a:pt x="32" y="46"/>
                  </a:lnTo>
                  <a:lnTo>
                    <a:pt x="32" y="46"/>
                  </a:lnTo>
                  <a:lnTo>
                    <a:pt x="30" y="44"/>
                  </a:lnTo>
                  <a:lnTo>
                    <a:pt x="28" y="44"/>
                  </a:lnTo>
                  <a:lnTo>
                    <a:pt x="28" y="44"/>
                  </a:lnTo>
                  <a:lnTo>
                    <a:pt x="23" y="48"/>
                  </a:lnTo>
                  <a:lnTo>
                    <a:pt x="19" y="54"/>
                  </a:lnTo>
                  <a:lnTo>
                    <a:pt x="13" y="57"/>
                  </a:lnTo>
                  <a:lnTo>
                    <a:pt x="6" y="61"/>
                  </a:lnTo>
                  <a:lnTo>
                    <a:pt x="6" y="61"/>
                  </a:lnTo>
                  <a:lnTo>
                    <a:pt x="11" y="54"/>
                  </a:lnTo>
                  <a:lnTo>
                    <a:pt x="19" y="48"/>
                  </a:lnTo>
                  <a:lnTo>
                    <a:pt x="32" y="35"/>
                  </a:lnTo>
                  <a:lnTo>
                    <a:pt x="32" y="35"/>
                  </a:lnTo>
                  <a:close/>
                  <a:moveTo>
                    <a:pt x="7" y="78"/>
                  </a:moveTo>
                  <a:lnTo>
                    <a:pt x="7" y="78"/>
                  </a:lnTo>
                  <a:lnTo>
                    <a:pt x="19" y="65"/>
                  </a:lnTo>
                  <a:lnTo>
                    <a:pt x="27" y="59"/>
                  </a:lnTo>
                  <a:lnTo>
                    <a:pt x="34" y="56"/>
                  </a:lnTo>
                  <a:lnTo>
                    <a:pt x="34" y="56"/>
                  </a:lnTo>
                  <a:lnTo>
                    <a:pt x="7" y="78"/>
                  </a:lnTo>
                  <a:lnTo>
                    <a:pt x="7" y="78"/>
                  </a:lnTo>
                  <a:close/>
                  <a:moveTo>
                    <a:pt x="21" y="71"/>
                  </a:moveTo>
                  <a:lnTo>
                    <a:pt x="21" y="71"/>
                  </a:lnTo>
                  <a:lnTo>
                    <a:pt x="30" y="65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42" y="59"/>
                  </a:lnTo>
                  <a:lnTo>
                    <a:pt x="42" y="59"/>
                  </a:lnTo>
                  <a:lnTo>
                    <a:pt x="27" y="71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13" y="80"/>
                  </a:lnTo>
                  <a:lnTo>
                    <a:pt x="15" y="77"/>
                  </a:lnTo>
                  <a:lnTo>
                    <a:pt x="21" y="71"/>
                  </a:lnTo>
                  <a:lnTo>
                    <a:pt x="21" y="71"/>
                  </a:lnTo>
                  <a:close/>
                  <a:moveTo>
                    <a:pt x="25" y="84"/>
                  </a:moveTo>
                  <a:lnTo>
                    <a:pt x="25" y="84"/>
                  </a:lnTo>
                  <a:lnTo>
                    <a:pt x="21" y="84"/>
                  </a:lnTo>
                  <a:lnTo>
                    <a:pt x="19" y="84"/>
                  </a:lnTo>
                  <a:lnTo>
                    <a:pt x="19" y="84"/>
                  </a:lnTo>
                  <a:lnTo>
                    <a:pt x="21" y="80"/>
                  </a:lnTo>
                  <a:lnTo>
                    <a:pt x="25" y="78"/>
                  </a:lnTo>
                  <a:lnTo>
                    <a:pt x="27" y="75"/>
                  </a:lnTo>
                  <a:lnTo>
                    <a:pt x="30" y="73"/>
                  </a:lnTo>
                  <a:lnTo>
                    <a:pt x="30" y="73"/>
                  </a:lnTo>
                  <a:lnTo>
                    <a:pt x="30" y="75"/>
                  </a:lnTo>
                  <a:lnTo>
                    <a:pt x="28" y="78"/>
                  </a:lnTo>
                  <a:lnTo>
                    <a:pt x="27" y="80"/>
                  </a:lnTo>
                  <a:lnTo>
                    <a:pt x="25" y="84"/>
                  </a:lnTo>
                  <a:lnTo>
                    <a:pt x="25" y="84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5" y="61"/>
                  </a:lnTo>
                  <a:lnTo>
                    <a:pt x="55" y="61"/>
                  </a:lnTo>
                  <a:lnTo>
                    <a:pt x="46" y="73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34" y="75"/>
                  </a:lnTo>
                  <a:lnTo>
                    <a:pt x="38" y="71"/>
                  </a:lnTo>
                  <a:lnTo>
                    <a:pt x="49" y="59"/>
                  </a:lnTo>
                  <a:lnTo>
                    <a:pt x="49" y="59"/>
                  </a:lnTo>
                  <a:close/>
                  <a:moveTo>
                    <a:pt x="57" y="63"/>
                  </a:moveTo>
                  <a:lnTo>
                    <a:pt x="57" y="63"/>
                  </a:lnTo>
                  <a:lnTo>
                    <a:pt x="63" y="61"/>
                  </a:lnTo>
                  <a:lnTo>
                    <a:pt x="68" y="63"/>
                  </a:lnTo>
                  <a:lnTo>
                    <a:pt x="68" y="63"/>
                  </a:lnTo>
                  <a:lnTo>
                    <a:pt x="57" y="75"/>
                  </a:lnTo>
                  <a:lnTo>
                    <a:pt x="44" y="84"/>
                  </a:lnTo>
                  <a:lnTo>
                    <a:pt x="44" y="84"/>
                  </a:lnTo>
                  <a:lnTo>
                    <a:pt x="46" y="77"/>
                  </a:lnTo>
                  <a:lnTo>
                    <a:pt x="51" y="73"/>
                  </a:lnTo>
                  <a:lnTo>
                    <a:pt x="55" y="67"/>
                  </a:lnTo>
                  <a:lnTo>
                    <a:pt x="57" y="65"/>
                  </a:lnTo>
                  <a:lnTo>
                    <a:pt x="57" y="63"/>
                  </a:lnTo>
                  <a:lnTo>
                    <a:pt x="57" y="63"/>
                  </a:lnTo>
                  <a:close/>
                  <a:moveTo>
                    <a:pt x="49" y="86"/>
                  </a:moveTo>
                  <a:lnTo>
                    <a:pt x="49" y="86"/>
                  </a:lnTo>
                  <a:lnTo>
                    <a:pt x="51" y="82"/>
                  </a:lnTo>
                  <a:lnTo>
                    <a:pt x="55" y="80"/>
                  </a:lnTo>
                  <a:lnTo>
                    <a:pt x="55" y="80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1" y="86"/>
                  </a:lnTo>
                  <a:lnTo>
                    <a:pt x="49" y="86"/>
                  </a:lnTo>
                  <a:lnTo>
                    <a:pt x="49" y="86"/>
                  </a:lnTo>
                  <a:close/>
                  <a:moveTo>
                    <a:pt x="84" y="63"/>
                  </a:moveTo>
                  <a:lnTo>
                    <a:pt x="84" y="63"/>
                  </a:lnTo>
                  <a:lnTo>
                    <a:pt x="80" y="69"/>
                  </a:lnTo>
                  <a:lnTo>
                    <a:pt x="74" y="73"/>
                  </a:lnTo>
                  <a:lnTo>
                    <a:pt x="59" y="80"/>
                  </a:lnTo>
                  <a:lnTo>
                    <a:pt x="59" y="80"/>
                  </a:lnTo>
                  <a:lnTo>
                    <a:pt x="68" y="69"/>
                  </a:lnTo>
                  <a:lnTo>
                    <a:pt x="74" y="65"/>
                  </a:lnTo>
                  <a:lnTo>
                    <a:pt x="84" y="63"/>
                  </a:lnTo>
                  <a:lnTo>
                    <a:pt x="84" y="63"/>
                  </a:lnTo>
                  <a:close/>
                  <a:moveTo>
                    <a:pt x="99" y="63"/>
                  </a:moveTo>
                  <a:lnTo>
                    <a:pt x="99" y="63"/>
                  </a:lnTo>
                  <a:lnTo>
                    <a:pt x="89" y="73"/>
                  </a:lnTo>
                  <a:lnTo>
                    <a:pt x="76" y="78"/>
                  </a:lnTo>
                  <a:lnTo>
                    <a:pt x="76" y="78"/>
                  </a:lnTo>
                  <a:lnTo>
                    <a:pt x="86" y="69"/>
                  </a:lnTo>
                  <a:lnTo>
                    <a:pt x="91" y="65"/>
                  </a:lnTo>
                  <a:lnTo>
                    <a:pt x="99" y="63"/>
                  </a:lnTo>
                  <a:lnTo>
                    <a:pt x="99" y="63"/>
                  </a:lnTo>
                  <a:close/>
                  <a:moveTo>
                    <a:pt x="80" y="88"/>
                  </a:moveTo>
                  <a:lnTo>
                    <a:pt x="80" y="88"/>
                  </a:lnTo>
                  <a:lnTo>
                    <a:pt x="59" y="86"/>
                  </a:lnTo>
                  <a:lnTo>
                    <a:pt x="59" y="86"/>
                  </a:lnTo>
                  <a:lnTo>
                    <a:pt x="63" y="84"/>
                  </a:lnTo>
                  <a:lnTo>
                    <a:pt x="65" y="82"/>
                  </a:lnTo>
                  <a:lnTo>
                    <a:pt x="70" y="78"/>
                  </a:lnTo>
                  <a:lnTo>
                    <a:pt x="70" y="78"/>
                  </a:lnTo>
                  <a:lnTo>
                    <a:pt x="70" y="80"/>
                  </a:lnTo>
                  <a:lnTo>
                    <a:pt x="70" y="80"/>
                  </a:lnTo>
                  <a:lnTo>
                    <a:pt x="70" y="84"/>
                  </a:lnTo>
                  <a:lnTo>
                    <a:pt x="72" y="86"/>
                  </a:lnTo>
                  <a:lnTo>
                    <a:pt x="72" y="86"/>
                  </a:lnTo>
                  <a:lnTo>
                    <a:pt x="76" y="84"/>
                  </a:lnTo>
                  <a:lnTo>
                    <a:pt x="78" y="84"/>
                  </a:lnTo>
                  <a:lnTo>
                    <a:pt x="80" y="82"/>
                  </a:lnTo>
                  <a:lnTo>
                    <a:pt x="84" y="80"/>
                  </a:lnTo>
                  <a:lnTo>
                    <a:pt x="84" y="80"/>
                  </a:lnTo>
                  <a:lnTo>
                    <a:pt x="82" y="84"/>
                  </a:lnTo>
                  <a:lnTo>
                    <a:pt x="80" y="88"/>
                  </a:lnTo>
                  <a:lnTo>
                    <a:pt x="80" y="88"/>
                  </a:lnTo>
                  <a:close/>
                  <a:moveTo>
                    <a:pt x="89" y="86"/>
                  </a:moveTo>
                  <a:lnTo>
                    <a:pt x="89" y="86"/>
                  </a:lnTo>
                  <a:lnTo>
                    <a:pt x="91" y="84"/>
                  </a:lnTo>
                  <a:lnTo>
                    <a:pt x="95" y="82"/>
                  </a:lnTo>
                  <a:lnTo>
                    <a:pt x="95" y="82"/>
                  </a:lnTo>
                  <a:lnTo>
                    <a:pt x="95" y="82"/>
                  </a:lnTo>
                  <a:lnTo>
                    <a:pt x="93" y="84"/>
                  </a:lnTo>
                  <a:lnTo>
                    <a:pt x="91" y="86"/>
                  </a:lnTo>
                  <a:lnTo>
                    <a:pt x="89" y="86"/>
                  </a:lnTo>
                  <a:lnTo>
                    <a:pt x="89" y="86"/>
                  </a:lnTo>
                  <a:close/>
                  <a:moveTo>
                    <a:pt x="89" y="80"/>
                  </a:moveTo>
                  <a:lnTo>
                    <a:pt x="89" y="80"/>
                  </a:lnTo>
                  <a:lnTo>
                    <a:pt x="91" y="77"/>
                  </a:lnTo>
                  <a:lnTo>
                    <a:pt x="95" y="73"/>
                  </a:lnTo>
                  <a:lnTo>
                    <a:pt x="101" y="69"/>
                  </a:lnTo>
                  <a:lnTo>
                    <a:pt x="103" y="63"/>
                  </a:lnTo>
                  <a:lnTo>
                    <a:pt x="103" y="63"/>
                  </a:lnTo>
                  <a:lnTo>
                    <a:pt x="112" y="63"/>
                  </a:lnTo>
                  <a:lnTo>
                    <a:pt x="112" y="63"/>
                  </a:lnTo>
                  <a:lnTo>
                    <a:pt x="107" y="69"/>
                  </a:lnTo>
                  <a:lnTo>
                    <a:pt x="101" y="73"/>
                  </a:lnTo>
                  <a:lnTo>
                    <a:pt x="89" y="80"/>
                  </a:lnTo>
                  <a:lnTo>
                    <a:pt x="89" y="80"/>
                  </a:lnTo>
                  <a:close/>
                  <a:moveTo>
                    <a:pt x="107" y="77"/>
                  </a:moveTo>
                  <a:lnTo>
                    <a:pt x="107" y="77"/>
                  </a:lnTo>
                  <a:lnTo>
                    <a:pt x="108" y="73"/>
                  </a:lnTo>
                  <a:lnTo>
                    <a:pt x="112" y="71"/>
                  </a:lnTo>
                  <a:lnTo>
                    <a:pt x="116" y="67"/>
                  </a:lnTo>
                  <a:lnTo>
                    <a:pt x="118" y="63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4" y="65"/>
                  </a:lnTo>
                  <a:lnTo>
                    <a:pt x="124" y="65"/>
                  </a:lnTo>
                  <a:lnTo>
                    <a:pt x="124" y="65"/>
                  </a:lnTo>
                  <a:lnTo>
                    <a:pt x="122" y="67"/>
                  </a:lnTo>
                  <a:lnTo>
                    <a:pt x="120" y="65"/>
                  </a:lnTo>
                  <a:lnTo>
                    <a:pt x="120" y="65"/>
                  </a:lnTo>
                  <a:lnTo>
                    <a:pt x="116" y="67"/>
                  </a:lnTo>
                  <a:lnTo>
                    <a:pt x="112" y="71"/>
                  </a:lnTo>
                  <a:lnTo>
                    <a:pt x="110" y="75"/>
                  </a:lnTo>
                  <a:lnTo>
                    <a:pt x="107" y="77"/>
                  </a:lnTo>
                  <a:lnTo>
                    <a:pt x="107" y="77"/>
                  </a:lnTo>
                  <a:close/>
                  <a:moveTo>
                    <a:pt x="108" y="80"/>
                  </a:moveTo>
                  <a:lnTo>
                    <a:pt x="108" y="80"/>
                  </a:lnTo>
                  <a:lnTo>
                    <a:pt x="107" y="84"/>
                  </a:lnTo>
                  <a:lnTo>
                    <a:pt x="105" y="84"/>
                  </a:lnTo>
                  <a:lnTo>
                    <a:pt x="103" y="86"/>
                  </a:lnTo>
                  <a:lnTo>
                    <a:pt x="103" y="86"/>
                  </a:lnTo>
                  <a:lnTo>
                    <a:pt x="105" y="82"/>
                  </a:lnTo>
                  <a:lnTo>
                    <a:pt x="108" y="80"/>
                  </a:lnTo>
                  <a:lnTo>
                    <a:pt x="108" y="80"/>
                  </a:lnTo>
                  <a:close/>
                  <a:moveTo>
                    <a:pt x="32" y="162"/>
                  </a:moveTo>
                  <a:lnTo>
                    <a:pt x="32" y="162"/>
                  </a:lnTo>
                  <a:lnTo>
                    <a:pt x="30" y="170"/>
                  </a:lnTo>
                  <a:lnTo>
                    <a:pt x="27" y="174"/>
                  </a:lnTo>
                  <a:lnTo>
                    <a:pt x="21" y="179"/>
                  </a:lnTo>
                  <a:lnTo>
                    <a:pt x="15" y="183"/>
                  </a:lnTo>
                  <a:lnTo>
                    <a:pt x="15" y="183"/>
                  </a:lnTo>
                  <a:lnTo>
                    <a:pt x="19" y="178"/>
                  </a:lnTo>
                  <a:lnTo>
                    <a:pt x="23" y="170"/>
                  </a:lnTo>
                  <a:lnTo>
                    <a:pt x="28" y="166"/>
                  </a:lnTo>
                  <a:lnTo>
                    <a:pt x="32" y="162"/>
                  </a:lnTo>
                  <a:lnTo>
                    <a:pt x="32" y="162"/>
                  </a:lnTo>
                  <a:close/>
                  <a:moveTo>
                    <a:pt x="21" y="187"/>
                  </a:moveTo>
                  <a:lnTo>
                    <a:pt x="21" y="187"/>
                  </a:lnTo>
                  <a:lnTo>
                    <a:pt x="25" y="179"/>
                  </a:lnTo>
                  <a:lnTo>
                    <a:pt x="32" y="176"/>
                  </a:lnTo>
                  <a:lnTo>
                    <a:pt x="32" y="176"/>
                  </a:lnTo>
                  <a:lnTo>
                    <a:pt x="30" y="179"/>
                  </a:lnTo>
                  <a:lnTo>
                    <a:pt x="28" y="183"/>
                  </a:lnTo>
                  <a:lnTo>
                    <a:pt x="21" y="187"/>
                  </a:lnTo>
                  <a:lnTo>
                    <a:pt x="21" y="187"/>
                  </a:lnTo>
                  <a:close/>
                  <a:moveTo>
                    <a:pt x="32" y="191"/>
                  </a:moveTo>
                  <a:lnTo>
                    <a:pt x="32" y="191"/>
                  </a:lnTo>
                  <a:lnTo>
                    <a:pt x="25" y="197"/>
                  </a:lnTo>
                  <a:lnTo>
                    <a:pt x="17" y="200"/>
                  </a:lnTo>
                  <a:lnTo>
                    <a:pt x="17" y="200"/>
                  </a:lnTo>
                  <a:lnTo>
                    <a:pt x="21" y="195"/>
                  </a:lnTo>
                  <a:lnTo>
                    <a:pt x="23" y="193"/>
                  </a:lnTo>
                  <a:lnTo>
                    <a:pt x="30" y="185"/>
                  </a:lnTo>
                  <a:lnTo>
                    <a:pt x="30" y="185"/>
                  </a:lnTo>
                  <a:lnTo>
                    <a:pt x="32" y="187"/>
                  </a:lnTo>
                  <a:lnTo>
                    <a:pt x="32" y="187"/>
                  </a:lnTo>
                  <a:lnTo>
                    <a:pt x="32" y="191"/>
                  </a:lnTo>
                  <a:lnTo>
                    <a:pt x="32" y="191"/>
                  </a:lnTo>
                  <a:close/>
                  <a:moveTo>
                    <a:pt x="15" y="246"/>
                  </a:moveTo>
                  <a:lnTo>
                    <a:pt x="15" y="246"/>
                  </a:lnTo>
                  <a:lnTo>
                    <a:pt x="15" y="244"/>
                  </a:lnTo>
                  <a:lnTo>
                    <a:pt x="13" y="242"/>
                  </a:lnTo>
                  <a:lnTo>
                    <a:pt x="13" y="242"/>
                  </a:lnTo>
                  <a:lnTo>
                    <a:pt x="17" y="242"/>
                  </a:lnTo>
                  <a:lnTo>
                    <a:pt x="17" y="242"/>
                  </a:lnTo>
                  <a:lnTo>
                    <a:pt x="17" y="244"/>
                  </a:lnTo>
                  <a:lnTo>
                    <a:pt x="15" y="246"/>
                  </a:lnTo>
                  <a:lnTo>
                    <a:pt x="15" y="246"/>
                  </a:lnTo>
                  <a:close/>
                  <a:moveTo>
                    <a:pt x="17" y="223"/>
                  </a:moveTo>
                  <a:lnTo>
                    <a:pt x="17" y="223"/>
                  </a:lnTo>
                  <a:lnTo>
                    <a:pt x="21" y="219"/>
                  </a:lnTo>
                  <a:lnTo>
                    <a:pt x="25" y="216"/>
                  </a:lnTo>
                  <a:lnTo>
                    <a:pt x="28" y="212"/>
                  </a:lnTo>
                  <a:lnTo>
                    <a:pt x="30" y="206"/>
                  </a:lnTo>
                  <a:lnTo>
                    <a:pt x="30" y="206"/>
                  </a:lnTo>
                  <a:lnTo>
                    <a:pt x="27" y="206"/>
                  </a:lnTo>
                  <a:lnTo>
                    <a:pt x="25" y="208"/>
                  </a:lnTo>
                  <a:lnTo>
                    <a:pt x="21" y="210"/>
                  </a:lnTo>
                  <a:lnTo>
                    <a:pt x="19" y="210"/>
                  </a:lnTo>
                  <a:lnTo>
                    <a:pt x="19" y="210"/>
                  </a:lnTo>
                  <a:lnTo>
                    <a:pt x="25" y="204"/>
                  </a:lnTo>
                  <a:lnTo>
                    <a:pt x="27" y="200"/>
                  </a:lnTo>
                  <a:lnTo>
                    <a:pt x="32" y="198"/>
                  </a:lnTo>
                  <a:lnTo>
                    <a:pt x="32" y="198"/>
                  </a:lnTo>
                  <a:lnTo>
                    <a:pt x="32" y="208"/>
                  </a:lnTo>
                  <a:lnTo>
                    <a:pt x="28" y="216"/>
                  </a:lnTo>
                  <a:lnTo>
                    <a:pt x="23" y="219"/>
                  </a:lnTo>
                  <a:lnTo>
                    <a:pt x="17" y="223"/>
                  </a:lnTo>
                  <a:lnTo>
                    <a:pt x="17" y="223"/>
                  </a:lnTo>
                  <a:close/>
                  <a:moveTo>
                    <a:pt x="30" y="219"/>
                  </a:moveTo>
                  <a:lnTo>
                    <a:pt x="30" y="219"/>
                  </a:lnTo>
                  <a:lnTo>
                    <a:pt x="32" y="219"/>
                  </a:lnTo>
                  <a:lnTo>
                    <a:pt x="32" y="221"/>
                  </a:lnTo>
                  <a:lnTo>
                    <a:pt x="32" y="225"/>
                  </a:lnTo>
                  <a:lnTo>
                    <a:pt x="32" y="225"/>
                  </a:lnTo>
                  <a:lnTo>
                    <a:pt x="27" y="231"/>
                  </a:lnTo>
                  <a:lnTo>
                    <a:pt x="19" y="237"/>
                  </a:lnTo>
                  <a:lnTo>
                    <a:pt x="19" y="237"/>
                  </a:lnTo>
                  <a:lnTo>
                    <a:pt x="21" y="231"/>
                  </a:lnTo>
                  <a:lnTo>
                    <a:pt x="25" y="227"/>
                  </a:lnTo>
                  <a:lnTo>
                    <a:pt x="30" y="219"/>
                  </a:lnTo>
                  <a:lnTo>
                    <a:pt x="30" y="219"/>
                  </a:lnTo>
                  <a:close/>
                  <a:moveTo>
                    <a:pt x="27" y="256"/>
                  </a:moveTo>
                  <a:lnTo>
                    <a:pt x="27" y="256"/>
                  </a:lnTo>
                  <a:lnTo>
                    <a:pt x="23" y="256"/>
                  </a:lnTo>
                  <a:lnTo>
                    <a:pt x="21" y="254"/>
                  </a:lnTo>
                  <a:lnTo>
                    <a:pt x="21" y="254"/>
                  </a:lnTo>
                  <a:lnTo>
                    <a:pt x="25" y="248"/>
                  </a:lnTo>
                  <a:lnTo>
                    <a:pt x="30" y="244"/>
                  </a:lnTo>
                  <a:lnTo>
                    <a:pt x="36" y="240"/>
                  </a:lnTo>
                  <a:lnTo>
                    <a:pt x="40" y="235"/>
                  </a:lnTo>
                  <a:lnTo>
                    <a:pt x="40" y="235"/>
                  </a:lnTo>
                  <a:lnTo>
                    <a:pt x="42" y="235"/>
                  </a:lnTo>
                  <a:lnTo>
                    <a:pt x="42" y="235"/>
                  </a:lnTo>
                  <a:lnTo>
                    <a:pt x="38" y="240"/>
                  </a:lnTo>
                  <a:lnTo>
                    <a:pt x="34" y="244"/>
                  </a:lnTo>
                  <a:lnTo>
                    <a:pt x="30" y="250"/>
                  </a:lnTo>
                  <a:lnTo>
                    <a:pt x="27" y="256"/>
                  </a:lnTo>
                  <a:lnTo>
                    <a:pt x="27" y="256"/>
                  </a:lnTo>
                  <a:close/>
                  <a:moveTo>
                    <a:pt x="40" y="254"/>
                  </a:moveTo>
                  <a:lnTo>
                    <a:pt x="40" y="254"/>
                  </a:lnTo>
                  <a:lnTo>
                    <a:pt x="44" y="250"/>
                  </a:lnTo>
                  <a:lnTo>
                    <a:pt x="44" y="250"/>
                  </a:lnTo>
                  <a:lnTo>
                    <a:pt x="44" y="254"/>
                  </a:lnTo>
                  <a:lnTo>
                    <a:pt x="44" y="254"/>
                  </a:lnTo>
                  <a:lnTo>
                    <a:pt x="40" y="254"/>
                  </a:lnTo>
                  <a:lnTo>
                    <a:pt x="40" y="254"/>
                  </a:lnTo>
                  <a:close/>
                  <a:moveTo>
                    <a:pt x="32" y="252"/>
                  </a:moveTo>
                  <a:lnTo>
                    <a:pt x="32" y="252"/>
                  </a:lnTo>
                  <a:lnTo>
                    <a:pt x="40" y="244"/>
                  </a:lnTo>
                  <a:lnTo>
                    <a:pt x="48" y="237"/>
                  </a:lnTo>
                  <a:lnTo>
                    <a:pt x="48" y="237"/>
                  </a:lnTo>
                  <a:lnTo>
                    <a:pt x="51" y="237"/>
                  </a:lnTo>
                  <a:lnTo>
                    <a:pt x="55" y="237"/>
                  </a:lnTo>
                  <a:lnTo>
                    <a:pt x="55" y="237"/>
                  </a:lnTo>
                  <a:lnTo>
                    <a:pt x="46" y="246"/>
                  </a:lnTo>
                  <a:lnTo>
                    <a:pt x="32" y="252"/>
                  </a:lnTo>
                  <a:lnTo>
                    <a:pt x="32" y="252"/>
                  </a:lnTo>
                  <a:close/>
                  <a:moveTo>
                    <a:pt x="68" y="239"/>
                  </a:moveTo>
                  <a:lnTo>
                    <a:pt x="68" y="239"/>
                  </a:lnTo>
                  <a:lnTo>
                    <a:pt x="59" y="246"/>
                  </a:lnTo>
                  <a:lnTo>
                    <a:pt x="49" y="252"/>
                  </a:lnTo>
                  <a:lnTo>
                    <a:pt x="49" y="252"/>
                  </a:lnTo>
                  <a:lnTo>
                    <a:pt x="57" y="242"/>
                  </a:lnTo>
                  <a:lnTo>
                    <a:pt x="61" y="239"/>
                  </a:lnTo>
                  <a:lnTo>
                    <a:pt x="68" y="239"/>
                  </a:lnTo>
                  <a:lnTo>
                    <a:pt x="68" y="239"/>
                  </a:lnTo>
                  <a:close/>
                  <a:moveTo>
                    <a:pt x="57" y="256"/>
                  </a:moveTo>
                  <a:lnTo>
                    <a:pt x="57" y="256"/>
                  </a:lnTo>
                  <a:lnTo>
                    <a:pt x="55" y="256"/>
                  </a:lnTo>
                  <a:lnTo>
                    <a:pt x="53" y="254"/>
                  </a:lnTo>
                  <a:lnTo>
                    <a:pt x="53" y="254"/>
                  </a:lnTo>
                  <a:lnTo>
                    <a:pt x="55" y="252"/>
                  </a:lnTo>
                  <a:lnTo>
                    <a:pt x="57" y="252"/>
                  </a:lnTo>
                  <a:lnTo>
                    <a:pt x="57" y="252"/>
                  </a:lnTo>
                  <a:lnTo>
                    <a:pt x="57" y="254"/>
                  </a:lnTo>
                  <a:lnTo>
                    <a:pt x="57" y="256"/>
                  </a:lnTo>
                  <a:lnTo>
                    <a:pt x="57" y="256"/>
                  </a:lnTo>
                  <a:close/>
                  <a:moveTo>
                    <a:pt x="82" y="240"/>
                  </a:moveTo>
                  <a:lnTo>
                    <a:pt x="82" y="240"/>
                  </a:lnTo>
                  <a:lnTo>
                    <a:pt x="74" y="246"/>
                  </a:lnTo>
                  <a:lnTo>
                    <a:pt x="67" y="250"/>
                  </a:lnTo>
                  <a:lnTo>
                    <a:pt x="67" y="250"/>
                  </a:lnTo>
                  <a:lnTo>
                    <a:pt x="68" y="248"/>
                  </a:lnTo>
                  <a:lnTo>
                    <a:pt x="70" y="242"/>
                  </a:lnTo>
                  <a:lnTo>
                    <a:pt x="76" y="240"/>
                  </a:lnTo>
                  <a:lnTo>
                    <a:pt x="82" y="240"/>
                  </a:lnTo>
                  <a:lnTo>
                    <a:pt x="82" y="240"/>
                  </a:lnTo>
                  <a:close/>
                  <a:moveTo>
                    <a:pt x="80" y="258"/>
                  </a:moveTo>
                  <a:lnTo>
                    <a:pt x="80" y="258"/>
                  </a:lnTo>
                  <a:lnTo>
                    <a:pt x="67" y="258"/>
                  </a:lnTo>
                  <a:lnTo>
                    <a:pt x="67" y="258"/>
                  </a:lnTo>
                  <a:lnTo>
                    <a:pt x="68" y="254"/>
                  </a:lnTo>
                  <a:lnTo>
                    <a:pt x="70" y="252"/>
                  </a:lnTo>
                  <a:lnTo>
                    <a:pt x="70" y="252"/>
                  </a:lnTo>
                  <a:lnTo>
                    <a:pt x="72" y="254"/>
                  </a:lnTo>
                  <a:lnTo>
                    <a:pt x="74" y="256"/>
                  </a:lnTo>
                  <a:lnTo>
                    <a:pt x="74" y="256"/>
                  </a:lnTo>
                  <a:lnTo>
                    <a:pt x="78" y="254"/>
                  </a:lnTo>
                  <a:lnTo>
                    <a:pt x="82" y="250"/>
                  </a:lnTo>
                  <a:lnTo>
                    <a:pt x="82" y="250"/>
                  </a:lnTo>
                  <a:lnTo>
                    <a:pt x="84" y="252"/>
                  </a:lnTo>
                  <a:lnTo>
                    <a:pt x="82" y="254"/>
                  </a:lnTo>
                  <a:lnTo>
                    <a:pt x="80" y="258"/>
                  </a:lnTo>
                  <a:lnTo>
                    <a:pt x="80" y="258"/>
                  </a:lnTo>
                  <a:close/>
                  <a:moveTo>
                    <a:pt x="97" y="259"/>
                  </a:moveTo>
                  <a:lnTo>
                    <a:pt x="97" y="259"/>
                  </a:lnTo>
                  <a:lnTo>
                    <a:pt x="89" y="258"/>
                  </a:lnTo>
                  <a:lnTo>
                    <a:pt x="89" y="258"/>
                  </a:lnTo>
                  <a:lnTo>
                    <a:pt x="97" y="252"/>
                  </a:lnTo>
                  <a:lnTo>
                    <a:pt x="97" y="252"/>
                  </a:lnTo>
                  <a:lnTo>
                    <a:pt x="97" y="256"/>
                  </a:lnTo>
                  <a:lnTo>
                    <a:pt x="97" y="258"/>
                  </a:lnTo>
                  <a:lnTo>
                    <a:pt x="97" y="259"/>
                  </a:lnTo>
                  <a:lnTo>
                    <a:pt x="97" y="259"/>
                  </a:lnTo>
                  <a:close/>
                  <a:moveTo>
                    <a:pt x="88" y="254"/>
                  </a:moveTo>
                  <a:lnTo>
                    <a:pt x="88" y="254"/>
                  </a:lnTo>
                  <a:lnTo>
                    <a:pt x="95" y="242"/>
                  </a:lnTo>
                  <a:lnTo>
                    <a:pt x="101" y="239"/>
                  </a:lnTo>
                  <a:lnTo>
                    <a:pt x="105" y="239"/>
                  </a:lnTo>
                  <a:lnTo>
                    <a:pt x="108" y="239"/>
                  </a:lnTo>
                  <a:lnTo>
                    <a:pt x="108" y="239"/>
                  </a:lnTo>
                  <a:lnTo>
                    <a:pt x="99" y="246"/>
                  </a:lnTo>
                  <a:lnTo>
                    <a:pt x="88" y="254"/>
                  </a:lnTo>
                  <a:lnTo>
                    <a:pt x="88" y="254"/>
                  </a:lnTo>
                  <a:close/>
                  <a:moveTo>
                    <a:pt x="120" y="259"/>
                  </a:moveTo>
                  <a:lnTo>
                    <a:pt x="120" y="259"/>
                  </a:lnTo>
                  <a:lnTo>
                    <a:pt x="110" y="259"/>
                  </a:lnTo>
                  <a:lnTo>
                    <a:pt x="103" y="259"/>
                  </a:lnTo>
                  <a:lnTo>
                    <a:pt x="103" y="259"/>
                  </a:lnTo>
                  <a:lnTo>
                    <a:pt x="103" y="256"/>
                  </a:lnTo>
                  <a:lnTo>
                    <a:pt x="105" y="254"/>
                  </a:lnTo>
                  <a:lnTo>
                    <a:pt x="110" y="250"/>
                  </a:lnTo>
                  <a:lnTo>
                    <a:pt x="110" y="250"/>
                  </a:lnTo>
                  <a:lnTo>
                    <a:pt x="110" y="252"/>
                  </a:lnTo>
                  <a:lnTo>
                    <a:pt x="110" y="254"/>
                  </a:lnTo>
                  <a:lnTo>
                    <a:pt x="112" y="258"/>
                  </a:lnTo>
                  <a:lnTo>
                    <a:pt x="112" y="258"/>
                  </a:lnTo>
                  <a:lnTo>
                    <a:pt x="116" y="258"/>
                  </a:lnTo>
                  <a:lnTo>
                    <a:pt x="118" y="256"/>
                  </a:lnTo>
                  <a:lnTo>
                    <a:pt x="124" y="252"/>
                  </a:lnTo>
                  <a:lnTo>
                    <a:pt x="124" y="252"/>
                  </a:lnTo>
                  <a:lnTo>
                    <a:pt x="124" y="254"/>
                  </a:lnTo>
                  <a:lnTo>
                    <a:pt x="122" y="256"/>
                  </a:lnTo>
                  <a:lnTo>
                    <a:pt x="120" y="259"/>
                  </a:lnTo>
                  <a:lnTo>
                    <a:pt x="120" y="259"/>
                  </a:lnTo>
                  <a:close/>
                  <a:moveTo>
                    <a:pt x="110" y="246"/>
                  </a:moveTo>
                  <a:lnTo>
                    <a:pt x="110" y="246"/>
                  </a:lnTo>
                  <a:lnTo>
                    <a:pt x="114" y="242"/>
                  </a:lnTo>
                  <a:lnTo>
                    <a:pt x="116" y="239"/>
                  </a:lnTo>
                  <a:lnTo>
                    <a:pt x="120" y="239"/>
                  </a:lnTo>
                  <a:lnTo>
                    <a:pt x="120" y="239"/>
                  </a:lnTo>
                  <a:lnTo>
                    <a:pt x="116" y="242"/>
                  </a:lnTo>
                  <a:lnTo>
                    <a:pt x="110" y="246"/>
                  </a:lnTo>
                  <a:lnTo>
                    <a:pt x="110" y="246"/>
                  </a:lnTo>
                  <a:close/>
                  <a:moveTo>
                    <a:pt x="133" y="240"/>
                  </a:moveTo>
                  <a:lnTo>
                    <a:pt x="133" y="240"/>
                  </a:lnTo>
                  <a:lnTo>
                    <a:pt x="126" y="244"/>
                  </a:lnTo>
                  <a:lnTo>
                    <a:pt x="120" y="250"/>
                  </a:lnTo>
                  <a:lnTo>
                    <a:pt x="120" y="250"/>
                  </a:lnTo>
                  <a:lnTo>
                    <a:pt x="124" y="242"/>
                  </a:lnTo>
                  <a:lnTo>
                    <a:pt x="128" y="240"/>
                  </a:lnTo>
                  <a:lnTo>
                    <a:pt x="133" y="240"/>
                  </a:lnTo>
                  <a:lnTo>
                    <a:pt x="133" y="240"/>
                  </a:lnTo>
                  <a:close/>
                  <a:moveTo>
                    <a:pt x="133" y="258"/>
                  </a:moveTo>
                  <a:lnTo>
                    <a:pt x="133" y="258"/>
                  </a:lnTo>
                  <a:lnTo>
                    <a:pt x="135" y="256"/>
                  </a:lnTo>
                  <a:lnTo>
                    <a:pt x="137" y="254"/>
                  </a:lnTo>
                  <a:lnTo>
                    <a:pt x="137" y="254"/>
                  </a:lnTo>
                  <a:lnTo>
                    <a:pt x="137" y="258"/>
                  </a:lnTo>
                  <a:lnTo>
                    <a:pt x="133" y="258"/>
                  </a:lnTo>
                  <a:lnTo>
                    <a:pt x="133" y="258"/>
                  </a:lnTo>
                  <a:close/>
                  <a:moveTo>
                    <a:pt x="129" y="254"/>
                  </a:moveTo>
                  <a:lnTo>
                    <a:pt x="129" y="254"/>
                  </a:lnTo>
                  <a:lnTo>
                    <a:pt x="131" y="250"/>
                  </a:lnTo>
                  <a:lnTo>
                    <a:pt x="137" y="244"/>
                  </a:lnTo>
                  <a:lnTo>
                    <a:pt x="143" y="240"/>
                  </a:lnTo>
                  <a:lnTo>
                    <a:pt x="150" y="240"/>
                  </a:lnTo>
                  <a:lnTo>
                    <a:pt x="150" y="240"/>
                  </a:lnTo>
                  <a:lnTo>
                    <a:pt x="141" y="248"/>
                  </a:lnTo>
                  <a:lnTo>
                    <a:pt x="129" y="254"/>
                  </a:lnTo>
                  <a:lnTo>
                    <a:pt x="129" y="254"/>
                  </a:lnTo>
                  <a:close/>
                  <a:moveTo>
                    <a:pt x="156" y="256"/>
                  </a:moveTo>
                  <a:lnTo>
                    <a:pt x="156" y="256"/>
                  </a:lnTo>
                  <a:lnTo>
                    <a:pt x="166" y="244"/>
                  </a:lnTo>
                  <a:lnTo>
                    <a:pt x="171" y="240"/>
                  </a:lnTo>
                  <a:lnTo>
                    <a:pt x="179" y="240"/>
                  </a:lnTo>
                  <a:lnTo>
                    <a:pt x="179" y="240"/>
                  </a:lnTo>
                  <a:lnTo>
                    <a:pt x="169" y="248"/>
                  </a:lnTo>
                  <a:lnTo>
                    <a:pt x="156" y="256"/>
                  </a:lnTo>
                  <a:lnTo>
                    <a:pt x="156" y="256"/>
                  </a:lnTo>
                  <a:close/>
                  <a:moveTo>
                    <a:pt x="152" y="248"/>
                  </a:moveTo>
                  <a:lnTo>
                    <a:pt x="152" y="248"/>
                  </a:lnTo>
                  <a:lnTo>
                    <a:pt x="156" y="244"/>
                  </a:lnTo>
                  <a:lnTo>
                    <a:pt x="162" y="240"/>
                  </a:lnTo>
                  <a:lnTo>
                    <a:pt x="162" y="240"/>
                  </a:lnTo>
                  <a:lnTo>
                    <a:pt x="158" y="244"/>
                  </a:lnTo>
                  <a:lnTo>
                    <a:pt x="152" y="248"/>
                  </a:lnTo>
                  <a:lnTo>
                    <a:pt x="152" y="248"/>
                  </a:lnTo>
                  <a:close/>
                  <a:moveTo>
                    <a:pt x="194" y="233"/>
                  </a:moveTo>
                  <a:lnTo>
                    <a:pt x="194" y="233"/>
                  </a:lnTo>
                  <a:lnTo>
                    <a:pt x="171" y="235"/>
                  </a:lnTo>
                  <a:lnTo>
                    <a:pt x="145" y="235"/>
                  </a:lnTo>
                  <a:lnTo>
                    <a:pt x="145" y="235"/>
                  </a:lnTo>
                  <a:lnTo>
                    <a:pt x="112" y="233"/>
                  </a:lnTo>
                  <a:lnTo>
                    <a:pt x="112" y="233"/>
                  </a:lnTo>
                  <a:lnTo>
                    <a:pt x="91" y="233"/>
                  </a:lnTo>
                  <a:lnTo>
                    <a:pt x="74" y="235"/>
                  </a:lnTo>
                  <a:lnTo>
                    <a:pt x="57" y="233"/>
                  </a:lnTo>
                  <a:lnTo>
                    <a:pt x="49" y="231"/>
                  </a:lnTo>
                  <a:lnTo>
                    <a:pt x="40" y="227"/>
                  </a:lnTo>
                  <a:lnTo>
                    <a:pt x="40" y="227"/>
                  </a:lnTo>
                  <a:lnTo>
                    <a:pt x="38" y="208"/>
                  </a:lnTo>
                  <a:lnTo>
                    <a:pt x="38" y="189"/>
                  </a:lnTo>
                  <a:lnTo>
                    <a:pt x="38" y="189"/>
                  </a:lnTo>
                  <a:lnTo>
                    <a:pt x="38" y="174"/>
                  </a:lnTo>
                  <a:lnTo>
                    <a:pt x="42" y="160"/>
                  </a:lnTo>
                  <a:lnTo>
                    <a:pt x="42" y="160"/>
                  </a:lnTo>
                  <a:lnTo>
                    <a:pt x="46" y="153"/>
                  </a:lnTo>
                  <a:lnTo>
                    <a:pt x="51" y="145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91" y="109"/>
                  </a:lnTo>
                  <a:lnTo>
                    <a:pt x="91" y="109"/>
                  </a:lnTo>
                  <a:lnTo>
                    <a:pt x="116" y="86"/>
                  </a:lnTo>
                  <a:lnTo>
                    <a:pt x="128" y="75"/>
                  </a:lnTo>
                  <a:lnTo>
                    <a:pt x="137" y="61"/>
                  </a:lnTo>
                  <a:lnTo>
                    <a:pt x="137" y="61"/>
                  </a:lnTo>
                  <a:lnTo>
                    <a:pt x="131" y="59"/>
                  </a:lnTo>
                  <a:lnTo>
                    <a:pt x="126" y="57"/>
                  </a:lnTo>
                  <a:lnTo>
                    <a:pt x="112" y="56"/>
                  </a:lnTo>
                  <a:lnTo>
                    <a:pt x="112" y="56"/>
                  </a:lnTo>
                  <a:lnTo>
                    <a:pt x="86" y="56"/>
                  </a:lnTo>
                  <a:lnTo>
                    <a:pt x="86" y="56"/>
                  </a:lnTo>
                  <a:lnTo>
                    <a:pt x="59" y="56"/>
                  </a:lnTo>
                  <a:lnTo>
                    <a:pt x="49" y="54"/>
                  </a:lnTo>
                  <a:lnTo>
                    <a:pt x="40" y="50"/>
                  </a:lnTo>
                  <a:lnTo>
                    <a:pt x="40" y="50"/>
                  </a:lnTo>
                  <a:lnTo>
                    <a:pt x="40" y="29"/>
                  </a:lnTo>
                  <a:lnTo>
                    <a:pt x="40" y="19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46" y="8"/>
                  </a:lnTo>
                  <a:lnTo>
                    <a:pt x="49" y="6"/>
                  </a:lnTo>
                  <a:lnTo>
                    <a:pt x="49" y="6"/>
                  </a:lnTo>
                  <a:lnTo>
                    <a:pt x="80" y="8"/>
                  </a:lnTo>
                  <a:lnTo>
                    <a:pt x="112" y="12"/>
                  </a:lnTo>
                  <a:lnTo>
                    <a:pt x="112" y="12"/>
                  </a:lnTo>
                  <a:lnTo>
                    <a:pt x="131" y="14"/>
                  </a:lnTo>
                  <a:lnTo>
                    <a:pt x="150" y="14"/>
                  </a:lnTo>
                  <a:lnTo>
                    <a:pt x="168" y="16"/>
                  </a:lnTo>
                  <a:lnTo>
                    <a:pt x="185" y="17"/>
                  </a:lnTo>
                  <a:lnTo>
                    <a:pt x="185" y="17"/>
                  </a:lnTo>
                  <a:lnTo>
                    <a:pt x="187" y="33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90" y="56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85" y="67"/>
                  </a:lnTo>
                  <a:lnTo>
                    <a:pt x="183" y="71"/>
                  </a:lnTo>
                  <a:lnTo>
                    <a:pt x="173" y="78"/>
                  </a:lnTo>
                  <a:lnTo>
                    <a:pt x="173" y="78"/>
                  </a:lnTo>
                  <a:lnTo>
                    <a:pt x="156" y="101"/>
                  </a:lnTo>
                  <a:lnTo>
                    <a:pt x="137" y="122"/>
                  </a:lnTo>
                  <a:lnTo>
                    <a:pt x="137" y="122"/>
                  </a:lnTo>
                  <a:lnTo>
                    <a:pt x="116" y="141"/>
                  </a:lnTo>
                  <a:lnTo>
                    <a:pt x="93" y="160"/>
                  </a:lnTo>
                  <a:lnTo>
                    <a:pt x="93" y="160"/>
                  </a:lnTo>
                  <a:lnTo>
                    <a:pt x="86" y="172"/>
                  </a:lnTo>
                  <a:lnTo>
                    <a:pt x="80" y="178"/>
                  </a:lnTo>
                  <a:lnTo>
                    <a:pt x="80" y="181"/>
                  </a:lnTo>
                  <a:lnTo>
                    <a:pt x="80" y="181"/>
                  </a:lnTo>
                  <a:lnTo>
                    <a:pt x="80" y="183"/>
                  </a:lnTo>
                  <a:lnTo>
                    <a:pt x="82" y="185"/>
                  </a:lnTo>
                  <a:lnTo>
                    <a:pt x="88" y="187"/>
                  </a:lnTo>
                  <a:lnTo>
                    <a:pt x="103" y="189"/>
                  </a:lnTo>
                  <a:lnTo>
                    <a:pt x="103" y="189"/>
                  </a:lnTo>
                  <a:lnTo>
                    <a:pt x="149" y="189"/>
                  </a:lnTo>
                  <a:lnTo>
                    <a:pt x="194" y="189"/>
                  </a:lnTo>
                  <a:lnTo>
                    <a:pt x="194" y="189"/>
                  </a:lnTo>
                  <a:lnTo>
                    <a:pt x="194" y="212"/>
                  </a:lnTo>
                  <a:lnTo>
                    <a:pt x="194" y="233"/>
                  </a:lnTo>
                  <a:lnTo>
                    <a:pt x="194" y="23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75"/>
            <p:cNvSpPr>
              <a:spLocks noEditPoints="1"/>
            </p:cNvSpPr>
            <p:nvPr/>
          </p:nvSpPr>
          <p:spPr bwMode="auto">
            <a:xfrm>
              <a:off x="6781801" y="2786063"/>
              <a:ext cx="179388" cy="203200"/>
            </a:xfrm>
            <a:custGeom>
              <a:avLst/>
              <a:gdLst/>
              <a:ahLst/>
              <a:cxnLst>
                <a:cxn ang="0">
                  <a:pos x="113" y="40"/>
                </a:cxn>
                <a:cxn ang="0">
                  <a:pos x="54" y="86"/>
                </a:cxn>
                <a:cxn ang="0">
                  <a:pos x="111" y="101"/>
                </a:cxn>
                <a:cxn ang="0">
                  <a:pos x="57" y="126"/>
                </a:cxn>
                <a:cxn ang="0">
                  <a:pos x="2" y="84"/>
                </a:cxn>
                <a:cxn ang="0">
                  <a:pos x="6" y="48"/>
                </a:cxn>
                <a:cxn ang="0">
                  <a:pos x="10" y="8"/>
                </a:cxn>
                <a:cxn ang="0">
                  <a:pos x="99" y="4"/>
                </a:cxn>
                <a:cxn ang="0">
                  <a:pos x="42" y="4"/>
                </a:cxn>
                <a:cxn ang="0">
                  <a:pos x="52" y="31"/>
                </a:cxn>
                <a:cxn ang="0">
                  <a:pos x="33" y="67"/>
                </a:cxn>
                <a:cxn ang="0">
                  <a:pos x="23" y="109"/>
                </a:cxn>
                <a:cxn ang="0">
                  <a:pos x="103" y="113"/>
                </a:cxn>
                <a:cxn ang="0">
                  <a:pos x="48" y="88"/>
                </a:cxn>
                <a:cxn ang="0">
                  <a:pos x="109" y="25"/>
                </a:cxn>
                <a:cxn ang="0">
                  <a:pos x="19" y="6"/>
                </a:cxn>
                <a:cxn ang="0">
                  <a:pos x="21" y="8"/>
                </a:cxn>
                <a:cxn ang="0">
                  <a:pos x="19" y="17"/>
                </a:cxn>
                <a:cxn ang="0">
                  <a:pos x="12" y="33"/>
                </a:cxn>
                <a:cxn ang="0">
                  <a:pos x="12" y="33"/>
                </a:cxn>
                <a:cxn ang="0">
                  <a:pos x="8" y="33"/>
                </a:cxn>
                <a:cxn ang="0">
                  <a:pos x="19" y="31"/>
                </a:cxn>
                <a:cxn ang="0">
                  <a:pos x="33" y="35"/>
                </a:cxn>
                <a:cxn ang="0">
                  <a:pos x="40" y="37"/>
                </a:cxn>
                <a:cxn ang="0">
                  <a:pos x="8" y="38"/>
                </a:cxn>
                <a:cxn ang="0">
                  <a:pos x="54" y="35"/>
                </a:cxn>
                <a:cxn ang="0">
                  <a:pos x="14" y="42"/>
                </a:cxn>
                <a:cxn ang="0">
                  <a:pos x="17" y="40"/>
                </a:cxn>
                <a:cxn ang="0">
                  <a:pos x="57" y="35"/>
                </a:cxn>
                <a:cxn ang="0">
                  <a:pos x="38" y="44"/>
                </a:cxn>
                <a:cxn ang="0">
                  <a:pos x="33" y="44"/>
                </a:cxn>
                <a:cxn ang="0">
                  <a:pos x="25" y="44"/>
                </a:cxn>
                <a:cxn ang="0">
                  <a:pos x="42" y="44"/>
                </a:cxn>
                <a:cxn ang="0">
                  <a:pos x="56" y="42"/>
                </a:cxn>
                <a:cxn ang="0">
                  <a:pos x="63" y="40"/>
                </a:cxn>
                <a:cxn ang="0">
                  <a:pos x="16" y="75"/>
                </a:cxn>
                <a:cxn ang="0">
                  <a:pos x="17" y="78"/>
                </a:cxn>
                <a:cxn ang="0">
                  <a:pos x="14" y="86"/>
                </a:cxn>
                <a:cxn ang="0">
                  <a:pos x="12" y="94"/>
                </a:cxn>
                <a:cxn ang="0">
                  <a:pos x="14" y="101"/>
                </a:cxn>
                <a:cxn ang="0">
                  <a:pos x="10" y="105"/>
                </a:cxn>
                <a:cxn ang="0">
                  <a:pos x="6" y="109"/>
                </a:cxn>
                <a:cxn ang="0">
                  <a:pos x="4" y="105"/>
                </a:cxn>
                <a:cxn ang="0">
                  <a:pos x="17" y="105"/>
                </a:cxn>
                <a:cxn ang="0">
                  <a:pos x="19" y="115"/>
                </a:cxn>
                <a:cxn ang="0">
                  <a:pos x="8" y="115"/>
                </a:cxn>
                <a:cxn ang="0">
                  <a:pos x="8" y="115"/>
                </a:cxn>
                <a:cxn ang="0">
                  <a:pos x="21" y="117"/>
                </a:cxn>
                <a:cxn ang="0">
                  <a:pos x="38" y="117"/>
                </a:cxn>
                <a:cxn ang="0">
                  <a:pos x="31" y="120"/>
                </a:cxn>
                <a:cxn ang="0">
                  <a:pos x="25" y="120"/>
                </a:cxn>
                <a:cxn ang="0">
                  <a:pos x="42" y="118"/>
                </a:cxn>
                <a:cxn ang="0">
                  <a:pos x="54" y="118"/>
                </a:cxn>
                <a:cxn ang="0">
                  <a:pos x="37" y="118"/>
                </a:cxn>
                <a:cxn ang="0">
                  <a:pos x="63" y="117"/>
                </a:cxn>
                <a:cxn ang="0">
                  <a:pos x="71" y="118"/>
                </a:cxn>
                <a:cxn ang="0">
                  <a:pos x="42" y="122"/>
                </a:cxn>
                <a:cxn ang="0">
                  <a:pos x="80" y="120"/>
                </a:cxn>
                <a:cxn ang="0">
                  <a:pos x="52" y="124"/>
                </a:cxn>
                <a:cxn ang="0">
                  <a:pos x="94" y="120"/>
                </a:cxn>
                <a:cxn ang="0">
                  <a:pos x="59" y="124"/>
                </a:cxn>
                <a:cxn ang="0">
                  <a:pos x="71" y="122"/>
                </a:cxn>
              </a:cxnLst>
              <a:rect l="0" t="0" r="r" b="b"/>
              <a:pathLst>
                <a:path w="113" h="128">
                  <a:moveTo>
                    <a:pt x="111" y="4"/>
                  </a:moveTo>
                  <a:lnTo>
                    <a:pt x="111" y="4"/>
                  </a:lnTo>
                  <a:lnTo>
                    <a:pt x="113" y="10"/>
                  </a:lnTo>
                  <a:lnTo>
                    <a:pt x="113" y="16"/>
                  </a:lnTo>
                  <a:lnTo>
                    <a:pt x="113" y="29"/>
                  </a:lnTo>
                  <a:lnTo>
                    <a:pt x="113" y="29"/>
                  </a:lnTo>
                  <a:lnTo>
                    <a:pt x="113" y="40"/>
                  </a:lnTo>
                  <a:lnTo>
                    <a:pt x="113" y="40"/>
                  </a:lnTo>
                  <a:lnTo>
                    <a:pt x="111" y="44"/>
                  </a:lnTo>
                  <a:lnTo>
                    <a:pt x="107" y="48"/>
                  </a:lnTo>
                  <a:lnTo>
                    <a:pt x="99" y="54"/>
                  </a:lnTo>
                  <a:lnTo>
                    <a:pt x="99" y="54"/>
                  </a:lnTo>
                  <a:lnTo>
                    <a:pt x="84" y="65"/>
                  </a:lnTo>
                  <a:lnTo>
                    <a:pt x="84" y="65"/>
                  </a:lnTo>
                  <a:lnTo>
                    <a:pt x="69" y="77"/>
                  </a:lnTo>
                  <a:lnTo>
                    <a:pt x="54" y="86"/>
                  </a:lnTo>
                  <a:lnTo>
                    <a:pt x="54" y="86"/>
                  </a:lnTo>
                  <a:lnTo>
                    <a:pt x="67" y="86"/>
                  </a:lnTo>
                  <a:lnTo>
                    <a:pt x="82" y="86"/>
                  </a:lnTo>
                  <a:lnTo>
                    <a:pt x="97" y="84"/>
                  </a:lnTo>
                  <a:lnTo>
                    <a:pt x="111" y="86"/>
                  </a:lnTo>
                  <a:lnTo>
                    <a:pt x="111" y="86"/>
                  </a:lnTo>
                  <a:lnTo>
                    <a:pt x="111" y="101"/>
                  </a:lnTo>
                  <a:lnTo>
                    <a:pt x="111" y="101"/>
                  </a:lnTo>
                  <a:lnTo>
                    <a:pt x="109" y="109"/>
                  </a:lnTo>
                  <a:lnTo>
                    <a:pt x="109" y="113"/>
                  </a:lnTo>
                  <a:lnTo>
                    <a:pt x="107" y="117"/>
                  </a:lnTo>
                  <a:lnTo>
                    <a:pt x="107" y="117"/>
                  </a:lnTo>
                  <a:lnTo>
                    <a:pt x="101" y="122"/>
                  </a:lnTo>
                  <a:lnTo>
                    <a:pt x="92" y="128"/>
                  </a:lnTo>
                  <a:lnTo>
                    <a:pt x="92" y="128"/>
                  </a:lnTo>
                  <a:lnTo>
                    <a:pt x="57" y="126"/>
                  </a:lnTo>
                  <a:lnTo>
                    <a:pt x="10" y="126"/>
                  </a:lnTo>
                  <a:lnTo>
                    <a:pt x="10" y="126"/>
                  </a:lnTo>
                  <a:lnTo>
                    <a:pt x="6" y="122"/>
                  </a:lnTo>
                  <a:lnTo>
                    <a:pt x="4" y="118"/>
                  </a:lnTo>
                  <a:lnTo>
                    <a:pt x="0" y="105"/>
                  </a:lnTo>
                  <a:lnTo>
                    <a:pt x="0" y="105"/>
                  </a:lnTo>
                  <a:lnTo>
                    <a:pt x="0" y="94"/>
                  </a:lnTo>
                  <a:lnTo>
                    <a:pt x="2" y="84"/>
                  </a:lnTo>
                  <a:lnTo>
                    <a:pt x="4" y="80"/>
                  </a:lnTo>
                  <a:lnTo>
                    <a:pt x="4" y="80"/>
                  </a:lnTo>
                  <a:lnTo>
                    <a:pt x="14" y="71"/>
                  </a:lnTo>
                  <a:lnTo>
                    <a:pt x="14" y="71"/>
                  </a:lnTo>
                  <a:lnTo>
                    <a:pt x="54" y="48"/>
                  </a:lnTo>
                  <a:lnTo>
                    <a:pt x="54" y="48"/>
                  </a:lnTo>
                  <a:lnTo>
                    <a:pt x="27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4" y="44"/>
                  </a:lnTo>
                  <a:lnTo>
                    <a:pt x="2" y="42"/>
                  </a:lnTo>
                  <a:lnTo>
                    <a:pt x="2" y="33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6" y="12"/>
                  </a:lnTo>
                  <a:lnTo>
                    <a:pt x="10" y="8"/>
                  </a:lnTo>
                  <a:lnTo>
                    <a:pt x="16" y="4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88" y="4"/>
                  </a:lnTo>
                  <a:lnTo>
                    <a:pt x="88" y="4"/>
                  </a:lnTo>
                  <a:lnTo>
                    <a:pt x="99" y="4"/>
                  </a:lnTo>
                  <a:lnTo>
                    <a:pt x="111" y="4"/>
                  </a:lnTo>
                  <a:lnTo>
                    <a:pt x="111" y="4"/>
                  </a:lnTo>
                  <a:close/>
                  <a:moveTo>
                    <a:pt x="88" y="8"/>
                  </a:moveTo>
                  <a:lnTo>
                    <a:pt x="88" y="8"/>
                  </a:lnTo>
                  <a:lnTo>
                    <a:pt x="71" y="6"/>
                  </a:lnTo>
                  <a:lnTo>
                    <a:pt x="71" y="6"/>
                  </a:lnTo>
                  <a:lnTo>
                    <a:pt x="42" y="4"/>
                  </a:lnTo>
                  <a:lnTo>
                    <a:pt x="42" y="4"/>
                  </a:lnTo>
                  <a:lnTo>
                    <a:pt x="35" y="4"/>
                  </a:lnTo>
                  <a:lnTo>
                    <a:pt x="25" y="6"/>
                  </a:lnTo>
                  <a:lnTo>
                    <a:pt x="25" y="6"/>
                  </a:lnTo>
                  <a:lnTo>
                    <a:pt x="23" y="17"/>
                  </a:lnTo>
                  <a:lnTo>
                    <a:pt x="25" y="31"/>
                  </a:lnTo>
                  <a:lnTo>
                    <a:pt x="25" y="31"/>
                  </a:lnTo>
                  <a:lnTo>
                    <a:pt x="38" y="31"/>
                  </a:lnTo>
                  <a:lnTo>
                    <a:pt x="52" y="31"/>
                  </a:lnTo>
                  <a:lnTo>
                    <a:pt x="67" y="31"/>
                  </a:lnTo>
                  <a:lnTo>
                    <a:pt x="78" y="33"/>
                  </a:lnTo>
                  <a:lnTo>
                    <a:pt x="78" y="33"/>
                  </a:lnTo>
                  <a:lnTo>
                    <a:pt x="71" y="40"/>
                  </a:lnTo>
                  <a:lnTo>
                    <a:pt x="63" y="46"/>
                  </a:lnTo>
                  <a:lnTo>
                    <a:pt x="46" y="57"/>
                  </a:lnTo>
                  <a:lnTo>
                    <a:pt x="46" y="57"/>
                  </a:lnTo>
                  <a:lnTo>
                    <a:pt x="33" y="67"/>
                  </a:lnTo>
                  <a:lnTo>
                    <a:pt x="25" y="71"/>
                  </a:lnTo>
                  <a:lnTo>
                    <a:pt x="21" y="77"/>
                  </a:lnTo>
                  <a:lnTo>
                    <a:pt x="21" y="77"/>
                  </a:lnTo>
                  <a:lnTo>
                    <a:pt x="21" y="82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21" y="99"/>
                  </a:lnTo>
                  <a:lnTo>
                    <a:pt x="23" y="109"/>
                  </a:lnTo>
                  <a:lnTo>
                    <a:pt x="23" y="109"/>
                  </a:lnTo>
                  <a:lnTo>
                    <a:pt x="25" y="111"/>
                  </a:lnTo>
                  <a:lnTo>
                    <a:pt x="31" y="113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75" y="111"/>
                  </a:lnTo>
                  <a:lnTo>
                    <a:pt x="103" y="113"/>
                  </a:lnTo>
                  <a:lnTo>
                    <a:pt x="103" y="113"/>
                  </a:lnTo>
                  <a:lnTo>
                    <a:pt x="105" y="101"/>
                  </a:lnTo>
                  <a:lnTo>
                    <a:pt x="105" y="90"/>
                  </a:lnTo>
                  <a:lnTo>
                    <a:pt x="105" y="90"/>
                  </a:lnTo>
                  <a:lnTo>
                    <a:pt x="92" y="88"/>
                  </a:lnTo>
                  <a:lnTo>
                    <a:pt x="77" y="90"/>
                  </a:lnTo>
                  <a:lnTo>
                    <a:pt x="61" y="90"/>
                  </a:lnTo>
                  <a:lnTo>
                    <a:pt x="54" y="90"/>
                  </a:lnTo>
                  <a:lnTo>
                    <a:pt x="48" y="88"/>
                  </a:lnTo>
                  <a:lnTo>
                    <a:pt x="48" y="88"/>
                  </a:lnTo>
                  <a:lnTo>
                    <a:pt x="61" y="75"/>
                  </a:lnTo>
                  <a:lnTo>
                    <a:pt x="78" y="63"/>
                  </a:lnTo>
                  <a:lnTo>
                    <a:pt x="78" y="63"/>
                  </a:lnTo>
                  <a:lnTo>
                    <a:pt x="94" y="52"/>
                  </a:lnTo>
                  <a:lnTo>
                    <a:pt x="107" y="40"/>
                  </a:lnTo>
                  <a:lnTo>
                    <a:pt x="107" y="40"/>
                  </a:lnTo>
                  <a:lnTo>
                    <a:pt x="109" y="25"/>
                  </a:lnTo>
                  <a:lnTo>
                    <a:pt x="109" y="17"/>
                  </a:lnTo>
                  <a:lnTo>
                    <a:pt x="107" y="8"/>
                  </a:lnTo>
                  <a:lnTo>
                    <a:pt x="107" y="8"/>
                  </a:lnTo>
                  <a:lnTo>
                    <a:pt x="97" y="8"/>
                  </a:lnTo>
                  <a:lnTo>
                    <a:pt x="88" y="8"/>
                  </a:lnTo>
                  <a:lnTo>
                    <a:pt x="88" y="8"/>
                  </a:lnTo>
                  <a:close/>
                  <a:moveTo>
                    <a:pt x="19" y="6"/>
                  </a:moveTo>
                  <a:lnTo>
                    <a:pt x="19" y="6"/>
                  </a:lnTo>
                  <a:lnTo>
                    <a:pt x="14" y="12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6" y="14"/>
                  </a:lnTo>
                  <a:lnTo>
                    <a:pt x="17" y="12"/>
                  </a:lnTo>
                  <a:lnTo>
                    <a:pt x="21" y="12"/>
                  </a:lnTo>
                  <a:lnTo>
                    <a:pt x="21" y="12"/>
                  </a:lnTo>
                  <a:lnTo>
                    <a:pt x="21" y="8"/>
                  </a:lnTo>
                  <a:lnTo>
                    <a:pt x="21" y="6"/>
                  </a:lnTo>
                  <a:lnTo>
                    <a:pt x="19" y="6"/>
                  </a:lnTo>
                  <a:lnTo>
                    <a:pt x="19" y="6"/>
                  </a:lnTo>
                  <a:close/>
                  <a:moveTo>
                    <a:pt x="10" y="25"/>
                  </a:moveTo>
                  <a:lnTo>
                    <a:pt x="10" y="25"/>
                  </a:lnTo>
                  <a:lnTo>
                    <a:pt x="16" y="21"/>
                  </a:lnTo>
                  <a:lnTo>
                    <a:pt x="19" y="17"/>
                  </a:lnTo>
                  <a:lnTo>
                    <a:pt x="19" y="17"/>
                  </a:lnTo>
                  <a:lnTo>
                    <a:pt x="19" y="16"/>
                  </a:lnTo>
                  <a:lnTo>
                    <a:pt x="19" y="16"/>
                  </a:lnTo>
                  <a:lnTo>
                    <a:pt x="14" y="19"/>
                  </a:lnTo>
                  <a:lnTo>
                    <a:pt x="12" y="23"/>
                  </a:lnTo>
                  <a:lnTo>
                    <a:pt x="10" y="25"/>
                  </a:lnTo>
                  <a:lnTo>
                    <a:pt x="10" y="25"/>
                  </a:lnTo>
                  <a:close/>
                  <a:moveTo>
                    <a:pt x="12" y="33"/>
                  </a:moveTo>
                  <a:lnTo>
                    <a:pt x="12" y="33"/>
                  </a:lnTo>
                  <a:lnTo>
                    <a:pt x="16" y="29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5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4" y="27"/>
                  </a:lnTo>
                  <a:lnTo>
                    <a:pt x="12" y="33"/>
                  </a:lnTo>
                  <a:lnTo>
                    <a:pt x="12" y="33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0" y="31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8" y="31"/>
                  </a:lnTo>
                  <a:lnTo>
                    <a:pt x="8" y="33"/>
                  </a:lnTo>
                  <a:lnTo>
                    <a:pt x="8" y="33"/>
                  </a:lnTo>
                  <a:close/>
                  <a:moveTo>
                    <a:pt x="12" y="40"/>
                  </a:moveTo>
                  <a:lnTo>
                    <a:pt x="12" y="40"/>
                  </a:lnTo>
                  <a:lnTo>
                    <a:pt x="21" y="33"/>
                  </a:lnTo>
                  <a:lnTo>
                    <a:pt x="21" y="33"/>
                  </a:lnTo>
                  <a:lnTo>
                    <a:pt x="21" y="31"/>
                  </a:lnTo>
                  <a:lnTo>
                    <a:pt x="19" y="31"/>
                  </a:lnTo>
                  <a:lnTo>
                    <a:pt x="19" y="31"/>
                  </a:lnTo>
                  <a:lnTo>
                    <a:pt x="16" y="35"/>
                  </a:lnTo>
                  <a:lnTo>
                    <a:pt x="14" y="37"/>
                  </a:lnTo>
                  <a:lnTo>
                    <a:pt x="12" y="40"/>
                  </a:lnTo>
                  <a:lnTo>
                    <a:pt x="12" y="40"/>
                  </a:lnTo>
                  <a:close/>
                  <a:moveTo>
                    <a:pt x="23" y="40"/>
                  </a:moveTo>
                  <a:lnTo>
                    <a:pt x="23" y="40"/>
                  </a:lnTo>
                  <a:lnTo>
                    <a:pt x="29" y="38"/>
                  </a:lnTo>
                  <a:lnTo>
                    <a:pt x="33" y="35"/>
                  </a:lnTo>
                  <a:lnTo>
                    <a:pt x="33" y="35"/>
                  </a:lnTo>
                  <a:lnTo>
                    <a:pt x="31" y="35"/>
                  </a:lnTo>
                  <a:lnTo>
                    <a:pt x="27" y="37"/>
                  </a:lnTo>
                  <a:lnTo>
                    <a:pt x="23" y="40"/>
                  </a:lnTo>
                  <a:lnTo>
                    <a:pt x="23" y="40"/>
                  </a:lnTo>
                  <a:close/>
                  <a:moveTo>
                    <a:pt x="37" y="38"/>
                  </a:moveTo>
                  <a:lnTo>
                    <a:pt x="37" y="38"/>
                  </a:lnTo>
                  <a:lnTo>
                    <a:pt x="40" y="37"/>
                  </a:lnTo>
                  <a:lnTo>
                    <a:pt x="42" y="35"/>
                  </a:lnTo>
                  <a:lnTo>
                    <a:pt x="42" y="35"/>
                  </a:lnTo>
                  <a:lnTo>
                    <a:pt x="38" y="35"/>
                  </a:lnTo>
                  <a:lnTo>
                    <a:pt x="37" y="38"/>
                  </a:lnTo>
                  <a:lnTo>
                    <a:pt x="37" y="38"/>
                  </a:lnTo>
                  <a:close/>
                  <a:moveTo>
                    <a:pt x="8" y="40"/>
                  </a:moveTo>
                  <a:lnTo>
                    <a:pt x="8" y="4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8" y="40"/>
                  </a:lnTo>
                  <a:lnTo>
                    <a:pt x="8" y="40"/>
                  </a:lnTo>
                  <a:close/>
                  <a:moveTo>
                    <a:pt x="44" y="40"/>
                  </a:moveTo>
                  <a:lnTo>
                    <a:pt x="44" y="40"/>
                  </a:lnTo>
                  <a:lnTo>
                    <a:pt x="54" y="35"/>
                  </a:lnTo>
                  <a:lnTo>
                    <a:pt x="54" y="35"/>
                  </a:lnTo>
                  <a:lnTo>
                    <a:pt x="48" y="35"/>
                  </a:lnTo>
                  <a:lnTo>
                    <a:pt x="48" y="35"/>
                  </a:lnTo>
                  <a:lnTo>
                    <a:pt x="46" y="37"/>
                  </a:lnTo>
                  <a:lnTo>
                    <a:pt x="44" y="40"/>
                  </a:lnTo>
                  <a:lnTo>
                    <a:pt x="44" y="40"/>
                  </a:lnTo>
                  <a:close/>
                  <a:moveTo>
                    <a:pt x="14" y="42"/>
                  </a:moveTo>
                  <a:lnTo>
                    <a:pt x="14" y="42"/>
                  </a:lnTo>
                  <a:lnTo>
                    <a:pt x="16" y="42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21" y="40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17" y="40"/>
                  </a:lnTo>
                  <a:lnTo>
                    <a:pt x="14" y="40"/>
                  </a:lnTo>
                  <a:lnTo>
                    <a:pt x="14" y="42"/>
                  </a:lnTo>
                  <a:lnTo>
                    <a:pt x="14" y="42"/>
                  </a:lnTo>
                  <a:close/>
                  <a:moveTo>
                    <a:pt x="56" y="38"/>
                  </a:moveTo>
                  <a:lnTo>
                    <a:pt x="56" y="38"/>
                  </a:lnTo>
                  <a:lnTo>
                    <a:pt x="63" y="35"/>
                  </a:lnTo>
                  <a:lnTo>
                    <a:pt x="63" y="35"/>
                  </a:lnTo>
                  <a:lnTo>
                    <a:pt x="57" y="35"/>
                  </a:lnTo>
                  <a:lnTo>
                    <a:pt x="57" y="35"/>
                  </a:lnTo>
                  <a:lnTo>
                    <a:pt x="56" y="37"/>
                  </a:lnTo>
                  <a:lnTo>
                    <a:pt x="56" y="38"/>
                  </a:lnTo>
                  <a:lnTo>
                    <a:pt x="56" y="38"/>
                  </a:lnTo>
                  <a:close/>
                  <a:moveTo>
                    <a:pt x="33" y="44"/>
                  </a:moveTo>
                  <a:lnTo>
                    <a:pt x="33" y="44"/>
                  </a:lnTo>
                  <a:lnTo>
                    <a:pt x="38" y="44"/>
                  </a:lnTo>
                  <a:lnTo>
                    <a:pt x="38" y="44"/>
                  </a:lnTo>
                  <a:lnTo>
                    <a:pt x="38" y="42"/>
                  </a:lnTo>
                  <a:lnTo>
                    <a:pt x="38" y="40"/>
                  </a:lnTo>
                  <a:lnTo>
                    <a:pt x="40" y="40"/>
                  </a:lnTo>
                  <a:lnTo>
                    <a:pt x="40" y="38"/>
                  </a:lnTo>
                  <a:lnTo>
                    <a:pt x="40" y="38"/>
                  </a:lnTo>
                  <a:lnTo>
                    <a:pt x="37" y="40"/>
                  </a:lnTo>
                  <a:lnTo>
                    <a:pt x="33" y="44"/>
                  </a:lnTo>
                  <a:lnTo>
                    <a:pt x="33" y="44"/>
                  </a:lnTo>
                  <a:close/>
                  <a:moveTo>
                    <a:pt x="25" y="44"/>
                  </a:moveTo>
                  <a:lnTo>
                    <a:pt x="25" y="44"/>
                  </a:lnTo>
                  <a:lnTo>
                    <a:pt x="27" y="44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27" y="42"/>
                  </a:lnTo>
                  <a:lnTo>
                    <a:pt x="25" y="44"/>
                  </a:lnTo>
                  <a:lnTo>
                    <a:pt x="25" y="44"/>
                  </a:lnTo>
                  <a:close/>
                  <a:moveTo>
                    <a:pt x="42" y="44"/>
                  </a:moveTo>
                  <a:lnTo>
                    <a:pt x="42" y="44"/>
                  </a:lnTo>
                  <a:lnTo>
                    <a:pt x="46" y="44"/>
                  </a:lnTo>
                  <a:lnTo>
                    <a:pt x="46" y="44"/>
                  </a:lnTo>
                  <a:lnTo>
                    <a:pt x="50" y="40"/>
                  </a:lnTo>
                  <a:lnTo>
                    <a:pt x="50" y="40"/>
                  </a:lnTo>
                  <a:lnTo>
                    <a:pt x="46" y="40"/>
                  </a:lnTo>
                  <a:lnTo>
                    <a:pt x="42" y="44"/>
                  </a:lnTo>
                  <a:lnTo>
                    <a:pt x="42" y="44"/>
                  </a:lnTo>
                  <a:close/>
                  <a:moveTo>
                    <a:pt x="52" y="44"/>
                  </a:moveTo>
                  <a:lnTo>
                    <a:pt x="52" y="44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9" y="40"/>
                  </a:lnTo>
                  <a:lnTo>
                    <a:pt x="59" y="40"/>
                  </a:lnTo>
                  <a:lnTo>
                    <a:pt x="56" y="42"/>
                  </a:lnTo>
                  <a:lnTo>
                    <a:pt x="52" y="44"/>
                  </a:lnTo>
                  <a:lnTo>
                    <a:pt x="52" y="44"/>
                  </a:lnTo>
                  <a:close/>
                  <a:moveTo>
                    <a:pt x="61" y="44"/>
                  </a:moveTo>
                  <a:lnTo>
                    <a:pt x="61" y="44"/>
                  </a:lnTo>
                  <a:lnTo>
                    <a:pt x="63" y="42"/>
                  </a:lnTo>
                  <a:lnTo>
                    <a:pt x="63" y="42"/>
                  </a:lnTo>
                  <a:lnTo>
                    <a:pt x="63" y="40"/>
                  </a:lnTo>
                  <a:lnTo>
                    <a:pt x="63" y="40"/>
                  </a:lnTo>
                  <a:lnTo>
                    <a:pt x="61" y="42"/>
                  </a:lnTo>
                  <a:lnTo>
                    <a:pt x="61" y="44"/>
                  </a:lnTo>
                  <a:lnTo>
                    <a:pt x="61" y="44"/>
                  </a:lnTo>
                  <a:close/>
                  <a:moveTo>
                    <a:pt x="17" y="77"/>
                  </a:moveTo>
                  <a:lnTo>
                    <a:pt x="17" y="77"/>
                  </a:lnTo>
                  <a:lnTo>
                    <a:pt x="17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7" y="77"/>
                  </a:lnTo>
                  <a:lnTo>
                    <a:pt x="17" y="77"/>
                  </a:lnTo>
                  <a:lnTo>
                    <a:pt x="17" y="77"/>
                  </a:lnTo>
                  <a:close/>
                  <a:moveTo>
                    <a:pt x="14" y="82"/>
                  </a:moveTo>
                  <a:lnTo>
                    <a:pt x="14" y="82"/>
                  </a:lnTo>
                  <a:lnTo>
                    <a:pt x="17" y="80"/>
                  </a:lnTo>
                  <a:lnTo>
                    <a:pt x="17" y="80"/>
                  </a:lnTo>
                  <a:lnTo>
                    <a:pt x="17" y="78"/>
                  </a:lnTo>
                  <a:lnTo>
                    <a:pt x="17" y="78"/>
                  </a:lnTo>
                  <a:lnTo>
                    <a:pt x="16" y="80"/>
                  </a:lnTo>
                  <a:lnTo>
                    <a:pt x="14" y="82"/>
                  </a:lnTo>
                  <a:lnTo>
                    <a:pt x="14" y="82"/>
                  </a:lnTo>
                  <a:close/>
                  <a:moveTo>
                    <a:pt x="6" y="90"/>
                  </a:moveTo>
                  <a:lnTo>
                    <a:pt x="6" y="90"/>
                  </a:lnTo>
                  <a:lnTo>
                    <a:pt x="14" y="86"/>
                  </a:lnTo>
                  <a:lnTo>
                    <a:pt x="14" y="86"/>
                  </a:lnTo>
                  <a:lnTo>
                    <a:pt x="8" y="88"/>
                  </a:lnTo>
                  <a:lnTo>
                    <a:pt x="6" y="90"/>
                  </a:lnTo>
                  <a:lnTo>
                    <a:pt x="6" y="90"/>
                  </a:lnTo>
                  <a:close/>
                  <a:moveTo>
                    <a:pt x="4" y="94"/>
                  </a:moveTo>
                  <a:lnTo>
                    <a:pt x="4" y="94"/>
                  </a:lnTo>
                  <a:lnTo>
                    <a:pt x="4" y="98"/>
                  </a:lnTo>
                  <a:lnTo>
                    <a:pt x="4" y="98"/>
                  </a:lnTo>
                  <a:lnTo>
                    <a:pt x="12" y="94"/>
                  </a:lnTo>
                  <a:lnTo>
                    <a:pt x="16" y="90"/>
                  </a:lnTo>
                  <a:lnTo>
                    <a:pt x="17" y="88"/>
                  </a:lnTo>
                  <a:lnTo>
                    <a:pt x="17" y="88"/>
                  </a:lnTo>
                  <a:lnTo>
                    <a:pt x="4" y="94"/>
                  </a:lnTo>
                  <a:lnTo>
                    <a:pt x="4" y="94"/>
                  </a:lnTo>
                  <a:close/>
                  <a:moveTo>
                    <a:pt x="10" y="105"/>
                  </a:moveTo>
                  <a:lnTo>
                    <a:pt x="10" y="105"/>
                  </a:lnTo>
                  <a:lnTo>
                    <a:pt x="14" y="101"/>
                  </a:lnTo>
                  <a:lnTo>
                    <a:pt x="16" y="101"/>
                  </a:lnTo>
                  <a:lnTo>
                    <a:pt x="17" y="98"/>
                  </a:lnTo>
                  <a:lnTo>
                    <a:pt x="17" y="98"/>
                  </a:lnTo>
                  <a:lnTo>
                    <a:pt x="16" y="98"/>
                  </a:lnTo>
                  <a:lnTo>
                    <a:pt x="16" y="98"/>
                  </a:lnTo>
                  <a:lnTo>
                    <a:pt x="12" y="101"/>
                  </a:lnTo>
                  <a:lnTo>
                    <a:pt x="10" y="101"/>
                  </a:lnTo>
                  <a:lnTo>
                    <a:pt x="10" y="105"/>
                  </a:lnTo>
                  <a:lnTo>
                    <a:pt x="10" y="105"/>
                  </a:lnTo>
                  <a:close/>
                  <a:moveTo>
                    <a:pt x="6" y="113"/>
                  </a:moveTo>
                  <a:lnTo>
                    <a:pt x="6" y="113"/>
                  </a:lnTo>
                  <a:lnTo>
                    <a:pt x="10" y="109"/>
                  </a:lnTo>
                  <a:lnTo>
                    <a:pt x="12" y="105"/>
                  </a:lnTo>
                  <a:lnTo>
                    <a:pt x="12" y="105"/>
                  </a:lnTo>
                  <a:lnTo>
                    <a:pt x="10" y="107"/>
                  </a:lnTo>
                  <a:lnTo>
                    <a:pt x="6" y="109"/>
                  </a:lnTo>
                  <a:lnTo>
                    <a:pt x="6" y="109"/>
                  </a:lnTo>
                  <a:lnTo>
                    <a:pt x="4" y="107"/>
                  </a:lnTo>
                  <a:lnTo>
                    <a:pt x="6" y="105"/>
                  </a:lnTo>
                  <a:lnTo>
                    <a:pt x="6" y="103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4" y="103"/>
                  </a:lnTo>
                  <a:lnTo>
                    <a:pt x="4" y="105"/>
                  </a:lnTo>
                  <a:lnTo>
                    <a:pt x="6" y="113"/>
                  </a:lnTo>
                  <a:lnTo>
                    <a:pt x="6" y="113"/>
                  </a:lnTo>
                  <a:close/>
                  <a:moveTo>
                    <a:pt x="14" y="109"/>
                  </a:moveTo>
                  <a:lnTo>
                    <a:pt x="14" y="109"/>
                  </a:lnTo>
                  <a:lnTo>
                    <a:pt x="17" y="107"/>
                  </a:lnTo>
                  <a:lnTo>
                    <a:pt x="17" y="107"/>
                  </a:lnTo>
                  <a:lnTo>
                    <a:pt x="17" y="105"/>
                  </a:lnTo>
                  <a:lnTo>
                    <a:pt x="17" y="105"/>
                  </a:lnTo>
                  <a:lnTo>
                    <a:pt x="14" y="109"/>
                  </a:lnTo>
                  <a:lnTo>
                    <a:pt x="14" y="109"/>
                  </a:lnTo>
                  <a:close/>
                  <a:moveTo>
                    <a:pt x="14" y="115"/>
                  </a:moveTo>
                  <a:lnTo>
                    <a:pt x="14" y="115"/>
                  </a:lnTo>
                  <a:lnTo>
                    <a:pt x="16" y="115"/>
                  </a:lnTo>
                  <a:lnTo>
                    <a:pt x="16" y="115"/>
                  </a:lnTo>
                  <a:lnTo>
                    <a:pt x="16" y="115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7" y="113"/>
                  </a:lnTo>
                  <a:lnTo>
                    <a:pt x="17" y="111"/>
                  </a:lnTo>
                  <a:lnTo>
                    <a:pt x="17" y="111"/>
                  </a:lnTo>
                  <a:lnTo>
                    <a:pt x="16" y="113"/>
                  </a:lnTo>
                  <a:lnTo>
                    <a:pt x="14" y="115"/>
                  </a:lnTo>
                  <a:lnTo>
                    <a:pt x="14" y="115"/>
                  </a:lnTo>
                  <a:close/>
                  <a:moveTo>
                    <a:pt x="8" y="115"/>
                  </a:moveTo>
                  <a:lnTo>
                    <a:pt x="8" y="115"/>
                  </a:lnTo>
                  <a:lnTo>
                    <a:pt x="6" y="117"/>
                  </a:lnTo>
                  <a:lnTo>
                    <a:pt x="6" y="117"/>
                  </a:lnTo>
                  <a:lnTo>
                    <a:pt x="6" y="117"/>
                  </a:lnTo>
                  <a:lnTo>
                    <a:pt x="8" y="118"/>
                  </a:lnTo>
                  <a:lnTo>
                    <a:pt x="8" y="117"/>
                  </a:lnTo>
                  <a:lnTo>
                    <a:pt x="8" y="115"/>
                  </a:lnTo>
                  <a:lnTo>
                    <a:pt x="8" y="115"/>
                  </a:lnTo>
                  <a:close/>
                  <a:moveTo>
                    <a:pt x="14" y="120"/>
                  </a:moveTo>
                  <a:lnTo>
                    <a:pt x="14" y="120"/>
                  </a:lnTo>
                  <a:lnTo>
                    <a:pt x="21" y="120"/>
                  </a:lnTo>
                  <a:lnTo>
                    <a:pt x="21" y="120"/>
                  </a:lnTo>
                  <a:lnTo>
                    <a:pt x="21" y="118"/>
                  </a:lnTo>
                  <a:lnTo>
                    <a:pt x="23" y="117"/>
                  </a:lnTo>
                  <a:lnTo>
                    <a:pt x="23" y="117"/>
                  </a:lnTo>
                  <a:lnTo>
                    <a:pt x="21" y="117"/>
                  </a:lnTo>
                  <a:lnTo>
                    <a:pt x="17" y="117"/>
                  </a:lnTo>
                  <a:lnTo>
                    <a:pt x="14" y="120"/>
                  </a:lnTo>
                  <a:lnTo>
                    <a:pt x="14" y="120"/>
                  </a:lnTo>
                  <a:close/>
                  <a:moveTo>
                    <a:pt x="35" y="117"/>
                  </a:moveTo>
                  <a:lnTo>
                    <a:pt x="35" y="117"/>
                  </a:lnTo>
                  <a:lnTo>
                    <a:pt x="37" y="117"/>
                  </a:lnTo>
                  <a:lnTo>
                    <a:pt x="38" y="117"/>
                  </a:lnTo>
                  <a:lnTo>
                    <a:pt x="38" y="117"/>
                  </a:lnTo>
                  <a:lnTo>
                    <a:pt x="35" y="117"/>
                  </a:lnTo>
                  <a:lnTo>
                    <a:pt x="35" y="117"/>
                  </a:lnTo>
                  <a:lnTo>
                    <a:pt x="35" y="117"/>
                  </a:lnTo>
                  <a:lnTo>
                    <a:pt x="35" y="117"/>
                  </a:lnTo>
                  <a:close/>
                  <a:moveTo>
                    <a:pt x="25" y="120"/>
                  </a:moveTo>
                  <a:lnTo>
                    <a:pt x="25" y="120"/>
                  </a:lnTo>
                  <a:lnTo>
                    <a:pt x="29" y="122"/>
                  </a:lnTo>
                  <a:lnTo>
                    <a:pt x="31" y="120"/>
                  </a:lnTo>
                  <a:lnTo>
                    <a:pt x="31" y="120"/>
                  </a:lnTo>
                  <a:lnTo>
                    <a:pt x="31" y="118"/>
                  </a:lnTo>
                  <a:lnTo>
                    <a:pt x="31" y="118"/>
                  </a:lnTo>
                  <a:lnTo>
                    <a:pt x="29" y="118"/>
                  </a:lnTo>
                  <a:lnTo>
                    <a:pt x="29" y="118"/>
                  </a:lnTo>
                  <a:lnTo>
                    <a:pt x="27" y="118"/>
                  </a:lnTo>
                  <a:lnTo>
                    <a:pt x="25" y="120"/>
                  </a:lnTo>
                  <a:lnTo>
                    <a:pt x="25" y="120"/>
                  </a:lnTo>
                  <a:close/>
                  <a:moveTo>
                    <a:pt x="42" y="118"/>
                  </a:moveTo>
                  <a:lnTo>
                    <a:pt x="42" y="118"/>
                  </a:lnTo>
                  <a:lnTo>
                    <a:pt x="46" y="118"/>
                  </a:lnTo>
                  <a:lnTo>
                    <a:pt x="48" y="117"/>
                  </a:lnTo>
                  <a:lnTo>
                    <a:pt x="48" y="117"/>
                  </a:lnTo>
                  <a:lnTo>
                    <a:pt x="44" y="117"/>
                  </a:lnTo>
                  <a:lnTo>
                    <a:pt x="42" y="117"/>
                  </a:lnTo>
                  <a:lnTo>
                    <a:pt x="42" y="118"/>
                  </a:lnTo>
                  <a:lnTo>
                    <a:pt x="42" y="118"/>
                  </a:lnTo>
                  <a:close/>
                  <a:moveTo>
                    <a:pt x="54" y="118"/>
                  </a:moveTo>
                  <a:lnTo>
                    <a:pt x="54" y="118"/>
                  </a:lnTo>
                  <a:lnTo>
                    <a:pt x="57" y="117"/>
                  </a:lnTo>
                  <a:lnTo>
                    <a:pt x="57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8"/>
                  </a:lnTo>
                  <a:lnTo>
                    <a:pt x="54" y="118"/>
                  </a:lnTo>
                  <a:close/>
                  <a:moveTo>
                    <a:pt x="35" y="120"/>
                  </a:moveTo>
                  <a:lnTo>
                    <a:pt x="35" y="120"/>
                  </a:lnTo>
                  <a:lnTo>
                    <a:pt x="38" y="122"/>
                  </a:lnTo>
                  <a:lnTo>
                    <a:pt x="38" y="122"/>
                  </a:lnTo>
                  <a:lnTo>
                    <a:pt x="38" y="120"/>
                  </a:lnTo>
                  <a:lnTo>
                    <a:pt x="37" y="118"/>
                  </a:lnTo>
                  <a:lnTo>
                    <a:pt x="37" y="118"/>
                  </a:lnTo>
                  <a:lnTo>
                    <a:pt x="35" y="120"/>
                  </a:lnTo>
                  <a:lnTo>
                    <a:pt x="35" y="120"/>
                  </a:lnTo>
                  <a:close/>
                  <a:moveTo>
                    <a:pt x="61" y="118"/>
                  </a:moveTo>
                  <a:lnTo>
                    <a:pt x="61" y="118"/>
                  </a:lnTo>
                  <a:lnTo>
                    <a:pt x="63" y="118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63" y="117"/>
                  </a:lnTo>
                  <a:lnTo>
                    <a:pt x="61" y="118"/>
                  </a:lnTo>
                  <a:lnTo>
                    <a:pt x="61" y="118"/>
                  </a:lnTo>
                  <a:close/>
                  <a:moveTo>
                    <a:pt x="71" y="118"/>
                  </a:moveTo>
                  <a:lnTo>
                    <a:pt x="71" y="118"/>
                  </a:lnTo>
                  <a:lnTo>
                    <a:pt x="75" y="117"/>
                  </a:lnTo>
                  <a:lnTo>
                    <a:pt x="75" y="117"/>
                  </a:lnTo>
                  <a:lnTo>
                    <a:pt x="73" y="117"/>
                  </a:lnTo>
                  <a:lnTo>
                    <a:pt x="71" y="118"/>
                  </a:lnTo>
                  <a:lnTo>
                    <a:pt x="71" y="118"/>
                  </a:lnTo>
                  <a:close/>
                  <a:moveTo>
                    <a:pt x="42" y="122"/>
                  </a:moveTo>
                  <a:lnTo>
                    <a:pt x="42" y="122"/>
                  </a:lnTo>
                  <a:lnTo>
                    <a:pt x="46" y="122"/>
                  </a:lnTo>
                  <a:lnTo>
                    <a:pt x="48" y="120"/>
                  </a:lnTo>
                  <a:lnTo>
                    <a:pt x="48" y="120"/>
                  </a:lnTo>
                  <a:lnTo>
                    <a:pt x="44" y="120"/>
                  </a:lnTo>
                  <a:lnTo>
                    <a:pt x="42" y="122"/>
                  </a:lnTo>
                  <a:lnTo>
                    <a:pt x="42" y="122"/>
                  </a:lnTo>
                  <a:close/>
                  <a:moveTo>
                    <a:pt x="80" y="120"/>
                  </a:moveTo>
                  <a:lnTo>
                    <a:pt x="80" y="120"/>
                  </a:lnTo>
                  <a:lnTo>
                    <a:pt x="84" y="118"/>
                  </a:lnTo>
                  <a:lnTo>
                    <a:pt x="86" y="117"/>
                  </a:lnTo>
                  <a:lnTo>
                    <a:pt x="86" y="117"/>
                  </a:lnTo>
                  <a:lnTo>
                    <a:pt x="82" y="118"/>
                  </a:lnTo>
                  <a:lnTo>
                    <a:pt x="80" y="120"/>
                  </a:lnTo>
                  <a:lnTo>
                    <a:pt x="80" y="120"/>
                  </a:lnTo>
                  <a:close/>
                  <a:moveTo>
                    <a:pt x="52" y="124"/>
                  </a:moveTo>
                  <a:lnTo>
                    <a:pt x="52" y="124"/>
                  </a:lnTo>
                  <a:lnTo>
                    <a:pt x="54" y="122"/>
                  </a:lnTo>
                  <a:lnTo>
                    <a:pt x="56" y="120"/>
                  </a:lnTo>
                  <a:lnTo>
                    <a:pt x="56" y="120"/>
                  </a:lnTo>
                  <a:lnTo>
                    <a:pt x="52" y="122"/>
                  </a:lnTo>
                  <a:lnTo>
                    <a:pt x="52" y="124"/>
                  </a:lnTo>
                  <a:lnTo>
                    <a:pt x="52" y="124"/>
                  </a:lnTo>
                  <a:close/>
                  <a:moveTo>
                    <a:pt x="94" y="120"/>
                  </a:moveTo>
                  <a:lnTo>
                    <a:pt x="94" y="120"/>
                  </a:lnTo>
                  <a:lnTo>
                    <a:pt x="99" y="117"/>
                  </a:lnTo>
                  <a:lnTo>
                    <a:pt x="99" y="117"/>
                  </a:lnTo>
                  <a:lnTo>
                    <a:pt x="96" y="118"/>
                  </a:lnTo>
                  <a:lnTo>
                    <a:pt x="94" y="120"/>
                  </a:lnTo>
                  <a:lnTo>
                    <a:pt x="94" y="120"/>
                  </a:lnTo>
                  <a:close/>
                  <a:moveTo>
                    <a:pt x="59" y="124"/>
                  </a:moveTo>
                  <a:lnTo>
                    <a:pt x="59" y="124"/>
                  </a:lnTo>
                  <a:lnTo>
                    <a:pt x="63" y="122"/>
                  </a:lnTo>
                  <a:lnTo>
                    <a:pt x="65" y="120"/>
                  </a:lnTo>
                  <a:lnTo>
                    <a:pt x="65" y="120"/>
                  </a:lnTo>
                  <a:lnTo>
                    <a:pt x="61" y="122"/>
                  </a:lnTo>
                  <a:lnTo>
                    <a:pt x="59" y="124"/>
                  </a:lnTo>
                  <a:lnTo>
                    <a:pt x="59" y="124"/>
                  </a:lnTo>
                  <a:close/>
                  <a:moveTo>
                    <a:pt x="71" y="122"/>
                  </a:moveTo>
                  <a:lnTo>
                    <a:pt x="71" y="122"/>
                  </a:lnTo>
                  <a:lnTo>
                    <a:pt x="75" y="122"/>
                  </a:lnTo>
                  <a:lnTo>
                    <a:pt x="77" y="120"/>
                  </a:lnTo>
                  <a:lnTo>
                    <a:pt x="77" y="120"/>
                  </a:lnTo>
                  <a:lnTo>
                    <a:pt x="73" y="120"/>
                  </a:lnTo>
                  <a:lnTo>
                    <a:pt x="71" y="122"/>
                  </a:lnTo>
                  <a:lnTo>
                    <a:pt x="71" y="12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76"/>
            <p:cNvSpPr>
              <a:spLocks noEditPoints="1"/>
            </p:cNvSpPr>
            <p:nvPr/>
          </p:nvSpPr>
          <p:spPr bwMode="auto">
            <a:xfrm>
              <a:off x="4794251" y="1984375"/>
              <a:ext cx="280988" cy="377825"/>
            </a:xfrm>
            <a:custGeom>
              <a:avLst/>
              <a:gdLst/>
              <a:ahLst/>
              <a:cxnLst>
                <a:cxn ang="0">
                  <a:pos x="134" y="97"/>
                </a:cxn>
                <a:cxn ang="0">
                  <a:pos x="135" y="42"/>
                </a:cxn>
                <a:cxn ang="0">
                  <a:pos x="143" y="59"/>
                </a:cxn>
                <a:cxn ang="0">
                  <a:pos x="132" y="48"/>
                </a:cxn>
                <a:cxn ang="0">
                  <a:pos x="124" y="42"/>
                </a:cxn>
                <a:cxn ang="0">
                  <a:pos x="111" y="38"/>
                </a:cxn>
                <a:cxn ang="0">
                  <a:pos x="111" y="38"/>
                </a:cxn>
                <a:cxn ang="0">
                  <a:pos x="116" y="97"/>
                </a:cxn>
                <a:cxn ang="0">
                  <a:pos x="113" y="65"/>
                </a:cxn>
                <a:cxn ang="0">
                  <a:pos x="139" y="52"/>
                </a:cxn>
                <a:cxn ang="0">
                  <a:pos x="141" y="82"/>
                </a:cxn>
                <a:cxn ang="0">
                  <a:pos x="130" y="82"/>
                </a:cxn>
                <a:cxn ang="0">
                  <a:pos x="168" y="38"/>
                </a:cxn>
                <a:cxn ang="0">
                  <a:pos x="74" y="0"/>
                </a:cxn>
                <a:cxn ang="0">
                  <a:pos x="8" y="27"/>
                </a:cxn>
                <a:cxn ang="0">
                  <a:pos x="4" y="149"/>
                </a:cxn>
                <a:cxn ang="0">
                  <a:pos x="13" y="237"/>
                </a:cxn>
                <a:cxn ang="0">
                  <a:pos x="80" y="219"/>
                </a:cxn>
                <a:cxn ang="0">
                  <a:pos x="92" y="139"/>
                </a:cxn>
                <a:cxn ang="0">
                  <a:pos x="177" y="71"/>
                </a:cxn>
                <a:cxn ang="0">
                  <a:pos x="40" y="25"/>
                </a:cxn>
                <a:cxn ang="0">
                  <a:pos x="40" y="35"/>
                </a:cxn>
                <a:cxn ang="0">
                  <a:pos x="29" y="61"/>
                </a:cxn>
                <a:cxn ang="0">
                  <a:pos x="25" y="139"/>
                </a:cxn>
                <a:cxn ang="0">
                  <a:pos x="38" y="130"/>
                </a:cxn>
                <a:cxn ang="0">
                  <a:pos x="38" y="107"/>
                </a:cxn>
                <a:cxn ang="0">
                  <a:pos x="17" y="136"/>
                </a:cxn>
                <a:cxn ang="0">
                  <a:pos x="27" y="105"/>
                </a:cxn>
                <a:cxn ang="0">
                  <a:pos x="38" y="97"/>
                </a:cxn>
                <a:cxn ang="0">
                  <a:pos x="12" y="71"/>
                </a:cxn>
                <a:cxn ang="0">
                  <a:pos x="15" y="78"/>
                </a:cxn>
                <a:cxn ang="0">
                  <a:pos x="31" y="71"/>
                </a:cxn>
                <a:cxn ang="0">
                  <a:pos x="17" y="97"/>
                </a:cxn>
                <a:cxn ang="0">
                  <a:pos x="19" y="48"/>
                </a:cxn>
                <a:cxn ang="0">
                  <a:pos x="13" y="29"/>
                </a:cxn>
                <a:cxn ang="0">
                  <a:pos x="17" y="36"/>
                </a:cxn>
                <a:cxn ang="0">
                  <a:pos x="12" y="57"/>
                </a:cxn>
                <a:cxn ang="0">
                  <a:pos x="12" y="99"/>
                </a:cxn>
                <a:cxn ang="0">
                  <a:pos x="15" y="109"/>
                </a:cxn>
                <a:cxn ang="0">
                  <a:pos x="10" y="130"/>
                </a:cxn>
                <a:cxn ang="0">
                  <a:pos x="8" y="160"/>
                </a:cxn>
                <a:cxn ang="0">
                  <a:pos x="29" y="157"/>
                </a:cxn>
                <a:cxn ang="0">
                  <a:pos x="6" y="198"/>
                </a:cxn>
                <a:cxn ang="0">
                  <a:pos x="6" y="198"/>
                </a:cxn>
                <a:cxn ang="0">
                  <a:pos x="6" y="218"/>
                </a:cxn>
                <a:cxn ang="0">
                  <a:pos x="8" y="227"/>
                </a:cxn>
                <a:cxn ang="0">
                  <a:pos x="34" y="221"/>
                </a:cxn>
                <a:cxn ang="0">
                  <a:pos x="19" y="227"/>
                </a:cxn>
                <a:cxn ang="0">
                  <a:pos x="27" y="204"/>
                </a:cxn>
                <a:cxn ang="0">
                  <a:pos x="23" y="189"/>
                </a:cxn>
                <a:cxn ang="0">
                  <a:pos x="36" y="166"/>
                </a:cxn>
                <a:cxn ang="0">
                  <a:pos x="36" y="166"/>
                </a:cxn>
                <a:cxn ang="0">
                  <a:pos x="36" y="139"/>
                </a:cxn>
                <a:cxn ang="0">
                  <a:pos x="50" y="214"/>
                </a:cxn>
                <a:cxn ang="0">
                  <a:pos x="52" y="229"/>
                </a:cxn>
                <a:cxn ang="0">
                  <a:pos x="63" y="221"/>
                </a:cxn>
                <a:cxn ang="0">
                  <a:pos x="86" y="134"/>
                </a:cxn>
                <a:cxn ang="0">
                  <a:pos x="46" y="107"/>
                </a:cxn>
                <a:cxn ang="0">
                  <a:pos x="151" y="27"/>
                </a:cxn>
                <a:cxn ang="0">
                  <a:pos x="162" y="111"/>
                </a:cxn>
              </a:cxnLst>
              <a:rect l="0" t="0" r="r" b="b"/>
              <a:pathLst>
                <a:path w="177" h="238">
                  <a:moveTo>
                    <a:pt x="88" y="35"/>
                  </a:moveTo>
                  <a:lnTo>
                    <a:pt x="88" y="35"/>
                  </a:lnTo>
                  <a:lnTo>
                    <a:pt x="88" y="67"/>
                  </a:lnTo>
                  <a:lnTo>
                    <a:pt x="88" y="97"/>
                  </a:lnTo>
                  <a:lnTo>
                    <a:pt x="88" y="97"/>
                  </a:lnTo>
                  <a:lnTo>
                    <a:pt x="95" y="99"/>
                  </a:lnTo>
                  <a:lnTo>
                    <a:pt x="103" y="101"/>
                  </a:lnTo>
                  <a:lnTo>
                    <a:pt x="111" y="101"/>
                  </a:lnTo>
                  <a:lnTo>
                    <a:pt x="118" y="101"/>
                  </a:lnTo>
                  <a:lnTo>
                    <a:pt x="134" y="97"/>
                  </a:lnTo>
                  <a:lnTo>
                    <a:pt x="139" y="94"/>
                  </a:lnTo>
                  <a:lnTo>
                    <a:pt x="143" y="90"/>
                  </a:lnTo>
                  <a:lnTo>
                    <a:pt x="143" y="90"/>
                  </a:lnTo>
                  <a:lnTo>
                    <a:pt x="147" y="82"/>
                  </a:lnTo>
                  <a:lnTo>
                    <a:pt x="149" y="73"/>
                  </a:lnTo>
                  <a:lnTo>
                    <a:pt x="149" y="61"/>
                  </a:lnTo>
                  <a:lnTo>
                    <a:pt x="145" y="52"/>
                  </a:lnTo>
                  <a:lnTo>
                    <a:pt x="145" y="52"/>
                  </a:lnTo>
                  <a:lnTo>
                    <a:pt x="141" y="46"/>
                  </a:lnTo>
                  <a:lnTo>
                    <a:pt x="135" y="42"/>
                  </a:lnTo>
                  <a:lnTo>
                    <a:pt x="130" y="38"/>
                  </a:lnTo>
                  <a:lnTo>
                    <a:pt x="122" y="35"/>
                  </a:lnTo>
                  <a:lnTo>
                    <a:pt x="114" y="33"/>
                  </a:lnTo>
                  <a:lnTo>
                    <a:pt x="105" y="33"/>
                  </a:lnTo>
                  <a:lnTo>
                    <a:pt x="97" y="33"/>
                  </a:lnTo>
                  <a:lnTo>
                    <a:pt x="88" y="35"/>
                  </a:lnTo>
                  <a:lnTo>
                    <a:pt x="88" y="35"/>
                  </a:lnTo>
                  <a:close/>
                  <a:moveTo>
                    <a:pt x="141" y="57"/>
                  </a:moveTo>
                  <a:lnTo>
                    <a:pt x="141" y="57"/>
                  </a:lnTo>
                  <a:lnTo>
                    <a:pt x="143" y="59"/>
                  </a:lnTo>
                  <a:lnTo>
                    <a:pt x="143" y="59"/>
                  </a:lnTo>
                  <a:lnTo>
                    <a:pt x="137" y="65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34" y="67"/>
                  </a:lnTo>
                  <a:lnTo>
                    <a:pt x="135" y="63"/>
                  </a:lnTo>
                  <a:lnTo>
                    <a:pt x="141" y="57"/>
                  </a:lnTo>
                  <a:lnTo>
                    <a:pt x="141" y="57"/>
                  </a:lnTo>
                  <a:close/>
                  <a:moveTo>
                    <a:pt x="132" y="48"/>
                  </a:moveTo>
                  <a:lnTo>
                    <a:pt x="132" y="48"/>
                  </a:lnTo>
                  <a:lnTo>
                    <a:pt x="126" y="54"/>
                  </a:lnTo>
                  <a:lnTo>
                    <a:pt x="124" y="56"/>
                  </a:lnTo>
                  <a:lnTo>
                    <a:pt x="118" y="56"/>
                  </a:lnTo>
                  <a:lnTo>
                    <a:pt x="118" y="56"/>
                  </a:lnTo>
                  <a:lnTo>
                    <a:pt x="126" y="48"/>
                  </a:lnTo>
                  <a:lnTo>
                    <a:pt x="130" y="46"/>
                  </a:lnTo>
                  <a:lnTo>
                    <a:pt x="132" y="46"/>
                  </a:lnTo>
                  <a:lnTo>
                    <a:pt x="132" y="48"/>
                  </a:lnTo>
                  <a:lnTo>
                    <a:pt x="132" y="48"/>
                  </a:lnTo>
                  <a:close/>
                  <a:moveTo>
                    <a:pt x="124" y="42"/>
                  </a:moveTo>
                  <a:lnTo>
                    <a:pt x="124" y="42"/>
                  </a:lnTo>
                  <a:lnTo>
                    <a:pt x="118" y="48"/>
                  </a:lnTo>
                  <a:lnTo>
                    <a:pt x="113" y="52"/>
                  </a:lnTo>
                  <a:lnTo>
                    <a:pt x="113" y="52"/>
                  </a:lnTo>
                  <a:lnTo>
                    <a:pt x="118" y="46"/>
                  </a:lnTo>
                  <a:lnTo>
                    <a:pt x="120" y="42"/>
                  </a:lnTo>
                  <a:lnTo>
                    <a:pt x="124" y="42"/>
                  </a:lnTo>
                  <a:lnTo>
                    <a:pt x="124" y="42"/>
                  </a:lnTo>
                  <a:close/>
                  <a:moveTo>
                    <a:pt x="111" y="38"/>
                  </a:moveTo>
                  <a:lnTo>
                    <a:pt x="111" y="38"/>
                  </a:lnTo>
                  <a:lnTo>
                    <a:pt x="114" y="38"/>
                  </a:lnTo>
                  <a:lnTo>
                    <a:pt x="114" y="38"/>
                  </a:lnTo>
                  <a:lnTo>
                    <a:pt x="109" y="46"/>
                  </a:lnTo>
                  <a:lnTo>
                    <a:pt x="101" y="52"/>
                  </a:lnTo>
                  <a:lnTo>
                    <a:pt x="101" y="52"/>
                  </a:lnTo>
                  <a:lnTo>
                    <a:pt x="103" y="50"/>
                  </a:lnTo>
                  <a:lnTo>
                    <a:pt x="105" y="46"/>
                  </a:lnTo>
                  <a:lnTo>
                    <a:pt x="109" y="42"/>
                  </a:lnTo>
                  <a:lnTo>
                    <a:pt x="111" y="38"/>
                  </a:lnTo>
                  <a:lnTo>
                    <a:pt x="111" y="38"/>
                  </a:lnTo>
                  <a:close/>
                  <a:moveTo>
                    <a:pt x="105" y="38"/>
                  </a:moveTo>
                  <a:lnTo>
                    <a:pt x="105" y="38"/>
                  </a:lnTo>
                  <a:lnTo>
                    <a:pt x="99" y="44"/>
                  </a:lnTo>
                  <a:lnTo>
                    <a:pt x="99" y="44"/>
                  </a:lnTo>
                  <a:lnTo>
                    <a:pt x="99" y="40"/>
                  </a:lnTo>
                  <a:lnTo>
                    <a:pt x="101" y="38"/>
                  </a:lnTo>
                  <a:lnTo>
                    <a:pt x="105" y="38"/>
                  </a:lnTo>
                  <a:lnTo>
                    <a:pt x="105" y="38"/>
                  </a:lnTo>
                  <a:close/>
                  <a:moveTo>
                    <a:pt x="116" y="97"/>
                  </a:moveTo>
                  <a:lnTo>
                    <a:pt x="116" y="97"/>
                  </a:lnTo>
                  <a:lnTo>
                    <a:pt x="111" y="97"/>
                  </a:lnTo>
                  <a:lnTo>
                    <a:pt x="105" y="97"/>
                  </a:lnTo>
                  <a:lnTo>
                    <a:pt x="93" y="96"/>
                  </a:lnTo>
                  <a:lnTo>
                    <a:pt x="93" y="96"/>
                  </a:lnTo>
                  <a:lnTo>
                    <a:pt x="93" y="78"/>
                  </a:lnTo>
                  <a:lnTo>
                    <a:pt x="92" y="63"/>
                  </a:lnTo>
                  <a:lnTo>
                    <a:pt x="92" y="63"/>
                  </a:lnTo>
                  <a:lnTo>
                    <a:pt x="99" y="61"/>
                  </a:lnTo>
                  <a:lnTo>
                    <a:pt x="107" y="63"/>
                  </a:lnTo>
                  <a:lnTo>
                    <a:pt x="113" y="65"/>
                  </a:lnTo>
                  <a:lnTo>
                    <a:pt x="116" y="71"/>
                  </a:lnTo>
                  <a:lnTo>
                    <a:pt x="118" y="76"/>
                  </a:lnTo>
                  <a:lnTo>
                    <a:pt x="120" y="84"/>
                  </a:lnTo>
                  <a:lnTo>
                    <a:pt x="120" y="90"/>
                  </a:lnTo>
                  <a:lnTo>
                    <a:pt x="116" y="97"/>
                  </a:lnTo>
                  <a:lnTo>
                    <a:pt x="116" y="97"/>
                  </a:lnTo>
                  <a:close/>
                  <a:moveTo>
                    <a:pt x="137" y="52"/>
                  </a:moveTo>
                  <a:lnTo>
                    <a:pt x="137" y="52"/>
                  </a:lnTo>
                  <a:lnTo>
                    <a:pt x="139" y="52"/>
                  </a:lnTo>
                  <a:lnTo>
                    <a:pt x="139" y="52"/>
                  </a:lnTo>
                  <a:lnTo>
                    <a:pt x="134" y="57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32" y="57"/>
                  </a:lnTo>
                  <a:lnTo>
                    <a:pt x="137" y="52"/>
                  </a:lnTo>
                  <a:lnTo>
                    <a:pt x="137" y="52"/>
                  </a:lnTo>
                  <a:close/>
                  <a:moveTo>
                    <a:pt x="128" y="94"/>
                  </a:moveTo>
                  <a:lnTo>
                    <a:pt x="128" y="94"/>
                  </a:lnTo>
                  <a:lnTo>
                    <a:pt x="134" y="88"/>
                  </a:lnTo>
                  <a:lnTo>
                    <a:pt x="141" y="82"/>
                  </a:lnTo>
                  <a:lnTo>
                    <a:pt x="141" y="82"/>
                  </a:lnTo>
                  <a:lnTo>
                    <a:pt x="139" y="86"/>
                  </a:lnTo>
                  <a:lnTo>
                    <a:pt x="137" y="88"/>
                  </a:lnTo>
                  <a:lnTo>
                    <a:pt x="128" y="94"/>
                  </a:lnTo>
                  <a:lnTo>
                    <a:pt x="128" y="94"/>
                  </a:lnTo>
                  <a:close/>
                  <a:moveTo>
                    <a:pt x="145" y="73"/>
                  </a:moveTo>
                  <a:lnTo>
                    <a:pt x="145" y="73"/>
                  </a:lnTo>
                  <a:lnTo>
                    <a:pt x="137" y="78"/>
                  </a:lnTo>
                  <a:lnTo>
                    <a:pt x="130" y="82"/>
                  </a:lnTo>
                  <a:lnTo>
                    <a:pt x="130" y="82"/>
                  </a:lnTo>
                  <a:lnTo>
                    <a:pt x="143" y="69"/>
                  </a:lnTo>
                  <a:lnTo>
                    <a:pt x="143" y="69"/>
                  </a:lnTo>
                  <a:lnTo>
                    <a:pt x="143" y="69"/>
                  </a:lnTo>
                  <a:lnTo>
                    <a:pt x="145" y="69"/>
                  </a:lnTo>
                  <a:lnTo>
                    <a:pt x="145" y="73"/>
                  </a:lnTo>
                  <a:lnTo>
                    <a:pt x="145" y="73"/>
                  </a:lnTo>
                  <a:close/>
                  <a:moveTo>
                    <a:pt x="177" y="71"/>
                  </a:moveTo>
                  <a:lnTo>
                    <a:pt x="177" y="71"/>
                  </a:lnTo>
                  <a:lnTo>
                    <a:pt x="174" y="54"/>
                  </a:lnTo>
                  <a:lnTo>
                    <a:pt x="168" y="38"/>
                  </a:lnTo>
                  <a:lnTo>
                    <a:pt x="168" y="38"/>
                  </a:lnTo>
                  <a:lnTo>
                    <a:pt x="162" y="31"/>
                  </a:lnTo>
                  <a:lnTo>
                    <a:pt x="153" y="21"/>
                  </a:lnTo>
                  <a:lnTo>
                    <a:pt x="143" y="14"/>
                  </a:lnTo>
                  <a:lnTo>
                    <a:pt x="135" y="10"/>
                  </a:lnTo>
                  <a:lnTo>
                    <a:pt x="135" y="10"/>
                  </a:lnTo>
                  <a:lnTo>
                    <a:pt x="114" y="4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59" y="2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34" y="8"/>
                  </a:lnTo>
                  <a:lnTo>
                    <a:pt x="25" y="16"/>
                  </a:lnTo>
                  <a:lnTo>
                    <a:pt x="25" y="16"/>
                  </a:lnTo>
                  <a:lnTo>
                    <a:pt x="15" y="19"/>
                  </a:lnTo>
                  <a:lnTo>
                    <a:pt x="10" y="23"/>
                  </a:lnTo>
                  <a:lnTo>
                    <a:pt x="8" y="27"/>
                  </a:lnTo>
                  <a:lnTo>
                    <a:pt x="8" y="27"/>
                  </a:lnTo>
                  <a:lnTo>
                    <a:pt x="6" y="36"/>
                  </a:lnTo>
                  <a:lnTo>
                    <a:pt x="6" y="50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6" y="96"/>
                  </a:lnTo>
                  <a:lnTo>
                    <a:pt x="4" y="117"/>
                  </a:lnTo>
                  <a:lnTo>
                    <a:pt x="4" y="117"/>
                  </a:lnTo>
                  <a:lnTo>
                    <a:pt x="4" y="134"/>
                  </a:lnTo>
                  <a:lnTo>
                    <a:pt x="4" y="149"/>
                  </a:lnTo>
                  <a:lnTo>
                    <a:pt x="4" y="149"/>
                  </a:lnTo>
                  <a:lnTo>
                    <a:pt x="2" y="179"/>
                  </a:lnTo>
                  <a:lnTo>
                    <a:pt x="0" y="214"/>
                  </a:lnTo>
                  <a:lnTo>
                    <a:pt x="0" y="214"/>
                  </a:lnTo>
                  <a:lnTo>
                    <a:pt x="2" y="225"/>
                  </a:lnTo>
                  <a:lnTo>
                    <a:pt x="2" y="231"/>
                  </a:lnTo>
                  <a:lnTo>
                    <a:pt x="4" y="235"/>
                  </a:lnTo>
                  <a:lnTo>
                    <a:pt x="4" y="235"/>
                  </a:lnTo>
                  <a:lnTo>
                    <a:pt x="8" y="237"/>
                  </a:lnTo>
                  <a:lnTo>
                    <a:pt x="13" y="237"/>
                  </a:lnTo>
                  <a:lnTo>
                    <a:pt x="23" y="238"/>
                  </a:lnTo>
                  <a:lnTo>
                    <a:pt x="23" y="238"/>
                  </a:lnTo>
                  <a:lnTo>
                    <a:pt x="42" y="238"/>
                  </a:lnTo>
                  <a:lnTo>
                    <a:pt x="59" y="238"/>
                  </a:lnTo>
                  <a:lnTo>
                    <a:pt x="59" y="238"/>
                  </a:lnTo>
                  <a:lnTo>
                    <a:pt x="63" y="235"/>
                  </a:lnTo>
                  <a:lnTo>
                    <a:pt x="67" y="233"/>
                  </a:lnTo>
                  <a:lnTo>
                    <a:pt x="73" y="225"/>
                  </a:lnTo>
                  <a:lnTo>
                    <a:pt x="73" y="225"/>
                  </a:lnTo>
                  <a:lnTo>
                    <a:pt x="80" y="219"/>
                  </a:lnTo>
                  <a:lnTo>
                    <a:pt x="82" y="216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02"/>
                  </a:lnTo>
                  <a:lnTo>
                    <a:pt x="86" y="193"/>
                  </a:lnTo>
                  <a:lnTo>
                    <a:pt x="86" y="170"/>
                  </a:lnTo>
                  <a:lnTo>
                    <a:pt x="86" y="170"/>
                  </a:lnTo>
                  <a:lnTo>
                    <a:pt x="88" y="155"/>
                  </a:lnTo>
                  <a:lnTo>
                    <a:pt x="92" y="139"/>
                  </a:lnTo>
                  <a:lnTo>
                    <a:pt x="92" y="139"/>
                  </a:lnTo>
                  <a:lnTo>
                    <a:pt x="113" y="137"/>
                  </a:lnTo>
                  <a:lnTo>
                    <a:pt x="134" y="132"/>
                  </a:lnTo>
                  <a:lnTo>
                    <a:pt x="143" y="130"/>
                  </a:lnTo>
                  <a:lnTo>
                    <a:pt x="153" y="126"/>
                  </a:lnTo>
                  <a:lnTo>
                    <a:pt x="160" y="120"/>
                  </a:lnTo>
                  <a:lnTo>
                    <a:pt x="166" y="115"/>
                  </a:lnTo>
                  <a:lnTo>
                    <a:pt x="166" y="115"/>
                  </a:lnTo>
                  <a:lnTo>
                    <a:pt x="174" y="94"/>
                  </a:lnTo>
                  <a:lnTo>
                    <a:pt x="177" y="82"/>
                  </a:lnTo>
                  <a:lnTo>
                    <a:pt x="177" y="71"/>
                  </a:lnTo>
                  <a:lnTo>
                    <a:pt x="177" y="71"/>
                  </a:lnTo>
                  <a:close/>
                  <a:moveTo>
                    <a:pt x="40" y="25"/>
                  </a:moveTo>
                  <a:lnTo>
                    <a:pt x="40" y="25"/>
                  </a:lnTo>
                  <a:lnTo>
                    <a:pt x="32" y="31"/>
                  </a:lnTo>
                  <a:lnTo>
                    <a:pt x="27" y="35"/>
                  </a:lnTo>
                  <a:lnTo>
                    <a:pt x="27" y="35"/>
                  </a:lnTo>
                  <a:lnTo>
                    <a:pt x="40" y="21"/>
                  </a:lnTo>
                  <a:lnTo>
                    <a:pt x="40" y="21"/>
                  </a:lnTo>
                  <a:lnTo>
                    <a:pt x="40" y="23"/>
                  </a:lnTo>
                  <a:lnTo>
                    <a:pt x="40" y="25"/>
                  </a:lnTo>
                  <a:lnTo>
                    <a:pt x="40" y="25"/>
                  </a:lnTo>
                  <a:close/>
                  <a:moveTo>
                    <a:pt x="40" y="42"/>
                  </a:moveTo>
                  <a:lnTo>
                    <a:pt x="40" y="42"/>
                  </a:lnTo>
                  <a:lnTo>
                    <a:pt x="34" y="44"/>
                  </a:lnTo>
                  <a:lnTo>
                    <a:pt x="29" y="50"/>
                  </a:lnTo>
                  <a:lnTo>
                    <a:pt x="17" y="57"/>
                  </a:lnTo>
                  <a:lnTo>
                    <a:pt x="17" y="57"/>
                  </a:lnTo>
                  <a:lnTo>
                    <a:pt x="21" y="52"/>
                  </a:lnTo>
                  <a:lnTo>
                    <a:pt x="27" y="46"/>
                  </a:lnTo>
                  <a:lnTo>
                    <a:pt x="40" y="35"/>
                  </a:lnTo>
                  <a:lnTo>
                    <a:pt x="40" y="35"/>
                  </a:lnTo>
                  <a:lnTo>
                    <a:pt x="40" y="38"/>
                  </a:lnTo>
                  <a:lnTo>
                    <a:pt x="40" y="42"/>
                  </a:lnTo>
                  <a:lnTo>
                    <a:pt x="40" y="42"/>
                  </a:lnTo>
                  <a:close/>
                  <a:moveTo>
                    <a:pt x="40" y="56"/>
                  </a:moveTo>
                  <a:lnTo>
                    <a:pt x="40" y="56"/>
                  </a:lnTo>
                  <a:lnTo>
                    <a:pt x="32" y="59"/>
                  </a:lnTo>
                  <a:lnTo>
                    <a:pt x="25" y="65"/>
                  </a:lnTo>
                  <a:lnTo>
                    <a:pt x="25" y="65"/>
                  </a:lnTo>
                  <a:lnTo>
                    <a:pt x="29" y="61"/>
                  </a:lnTo>
                  <a:lnTo>
                    <a:pt x="32" y="57"/>
                  </a:lnTo>
                  <a:lnTo>
                    <a:pt x="38" y="50"/>
                  </a:lnTo>
                  <a:lnTo>
                    <a:pt x="38" y="50"/>
                  </a:lnTo>
                  <a:lnTo>
                    <a:pt x="40" y="54"/>
                  </a:lnTo>
                  <a:lnTo>
                    <a:pt x="40" y="56"/>
                  </a:lnTo>
                  <a:lnTo>
                    <a:pt x="40" y="56"/>
                  </a:lnTo>
                  <a:close/>
                  <a:moveTo>
                    <a:pt x="38" y="130"/>
                  </a:moveTo>
                  <a:lnTo>
                    <a:pt x="38" y="130"/>
                  </a:lnTo>
                  <a:lnTo>
                    <a:pt x="31" y="134"/>
                  </a:lnTo>
                  <a:lnTo>
                    <a:pt x="25" y="139"/>
                  </a:lnTo>
                  <a:lnTo>
                    <a:pt x="19" y="145"/>
                  </a:lnTo>
                  <a:lnTo>
                    <a:pt x="12" y="149"/>
                  </a:lnTo>
                  <a:lnTo>
                    <a:pt x="12" y="149"/>
                  </a:lnTo>
                  <a:lnTo>
                    <a:pt x="17" y="141"/>
                  </a:lnTo>
                  <a:lnTo>
                    <a:pt x="25" y="134"/>
                  </a:lnTo>
                  <a:lnTo>
                    <a:pt x="38" y="120"/>
                  </a:lnTo>
                  <a:lnTo>
                    <a:pt x="38" y="120"/>
                  </a:lnTo>
                  <a:lnTo>
                    <a:pt x="38" y="124"/>
                  </a:lnTo>
                  <a:lnTo>
                    <a:pt x="38" y="130"/>
                  </a:lnTo>
                  <a:lnTo>
                    <a:pt x="38" y="130"/>
                  </a:lnTo>
                  <a:close/>
                  <a:moveTo>
                    <a:pt x="38" y="111"/>
                  </a:moveTo>
                  <a:lnTo>
                    <a:pt x="38" y="111"/>
                  </a:lnTo>
                  <a:lnTo>
                    <a:pt x="27" y="120"/>
                  </a:lnTo>
                  <a:lnTo>
                    <a:pt x="15" y="128"/>
                  </a:lnTo>
                  <a:lnTo>
                    <a:pt x="15" y="128"/>
                  </a:lnTo>
                  <a:lnTo>
                    <a:pt x="21" y="122"/>
                  </a:lnTo>
                  <a:lnTo>
                    <a:pt x="27" y="117"/>
                  </a:lnTo>
                  <a:lnTo>
                    <a:pt x="32" y="113"/>
                  </a:lnTo>
                  <a:lnTo>
                    <a:pt x="38" y="107"/>
                  </a:lnTo>
                  <a:lnTo>
                    <a:pt x="38" y="107"/>
                  </a:lnTo>
                  <a:lnTo>
                    <a:pt x="38" y="109"/>
                  </a:lnTo>
                  <a:lnTo>
                    <a:pt x="38" y="111"/>
                  </a:lnTo>
                  <a:lnTo>
                    <a:pt x="38" y="111"/>
                  </a:lnTo>
                  <a:close/>
                  <a:moveTo>
                    <a:pt x="23" y="128"/>
                  </a:moveTo>
                  <a:lnTo>
                    <a:pt x="23" y="128"/>
                  </a:lnTo>
                  <a:lnTo>
                    <a:pt x="25" y="128"/>
                  </a:lnTo>
                  <a:lnTo>
                    <a:pt x="25" y="128"/>
                  </a:lnTo>
                  <a:lnTo>
                    <a:pt x="25" y="128"/>
                  </a:lnTo>
                  <a:lnTo>
                    <a:pt x="19" y="132"/>
                  </a:lnTo>
                  <a:lnTo>
                    <a:pt x="17" y="136"/>
                  </a:lnTo>
                  <a:lnTo>
                    <a:pt x="10" y="143"/>
                  </a:lnTo>
                  <a:lnTo>
                    <a:pt x="10" y="139"/>
                  </a:lnTo>
                  <a:lnTo>
                    <a:pt x="10" y="139"/>
                  </a:lnTo>
                  <a:lnTo>
                    <a:pt x="13" y="137"/>
                  </a:lnTo>
                  <a:lnTo>
                    <a:pt x="17" y="134"/>
                  </a:lnTo>
                  <a:lnTo>
                    <a:pt x="23" y="128"/>
                  </a:lnTo>
                  <a:lnTo>
                    <a:pt x="23" y="128"/>
                  </a:lnTo>
                  <a:close/>
                  <a:moveTo>
                    <a:pt x="38" y="97"/>
                  </a:moveTo>
                  <a:lnTo>
                    <a:pt x="38" y="97"/>
                  </a:lnTo>
                  <a:lnTo>
                    <a:pt x="27" y="105"/>
                  </a:lnTo>
                  <a:lnTo>
                    <a:pt x="17" y="115"/>
                  </a:lnTo>
                  <a:lnTo>
                    <a:pt x="17" y="115"/>
                  </a:lnTo>
                  <a:lnTo>
                    <a:pt x="21" y="107"/>
                  </a:lnTo>
                  <a:lnTo>
                    <a:pt x="27" y="103"/>
                  </a:lnTo>
                  <a:lnTo>
                    <a:pt x="34" y="97"/>
                  </a:lnTo>
                  <a:lnTo>
                    <a:pt x="38" y="92"/>
                  </a:lnTo>
                  <a:lnTo>
                    <a:pt x="38" y="92"/>
                  </a:lnTo>
                  <a:lnTo>
                    <a:pt x="38" y="92"/>
                  </a:lnTo>
                  <a:lnTo>
                    <a:pt x="38" y="94"/>
                  </a:lnTo>
                  <a:lnTo>
                    <a:pt x="38" y="97"/>
                  </a:lnTo>
                  <a:lnTo>
                    <a:pt x="38" y="97"/>
                  </a:lnTo>
                  <a:close/>
                  <a:moveTo>
                    <a:pt x="12" y="67"/>
                  </a:moveTo>
                  <a:lnTo>
                    <a:pt x="12" y="67"/>
                  </a:lnTo>
                  <a:lnTo>
                    <a:pt x="15" y="65"/>
                  </a:lnTo>
                  <a:lnTo>
                    <a:pt x="19" y="61"/>
                  </a:lnTo>
                  <a:lnTo>
                    <a:pt x="19" y="61"/>
                  </a:lnTo>
                  <a:lnTo>
                    <a:pt x="19" y="63"/>
                  </a:lnTo>
                  <a:lnTo>
                    <a:pt x="17" y="65"/>
                  </a:lnTo>
                  <a:lnTo>
                    <a:pt x="13" y="69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71"/>
                  </a:lnTo>
                  <a:lnTo>
                    <a:pt x="12" y="67"/>
                  </a:lnTo>
                  <a:lnTo>
                    <a:pt x="12" y="67"/>
                  </a:lnTo>
                  <a:close/>
                  <a:moveTo>
                    <a:pt x="27" y="69"/>
                  </a:moveTo>
                  <a:lnTo>
                    <a:pt x="27" y="69"/>
                  </a:lnTo>
                  <a:lnTo>
                    <a:pt x="21" y="76"/>
                  </a:lnTo>
                  <a:lnTo>
                    <a:pt x="13" y="82"/>
                  </a:lnTo>
                  <a:lnTo>
                    <a:pt x="13" y="82"/>
                  </a:lnTo>
                  <a:lnTo>
                    <a:pt x="15" y="78"/>
                  </a:lnTo>
                  <a:lnTo>
                    <a:pt x="19" y="75"/>
                  </a:lnTo>
                  <a:lnTo>
                    <a:pt x="27" y="69"/>
                  </a:lnTo>
                  <a:lnTo>
                    <a:pt x="27" y="69"/>
                  </a:lnTo>
                  <a:close/>
                  <a:moveTo>
                    <a:pt x="38" y="67"/>
                  </a:moveTo>
                  <a:lnTo>
                    <a:pt x="38" y="67"/>
                  </a:lnTo>
                  <a:lnTo>
                    <a:pt x="36" y="71"/>
                  </a:lnTo>
                  <a:lnTo>
                    <a:pt x="32" y="73"/>
                  </a:lnTo>
                  <a:lnTo>
                    <a:pt x="27" y="76"/>
                  </a:lnTo>
                  <a:lnTo>
                    <a:pt x="27" y="76"/>
                  </a:lnTo>
                  <a:lnTo>
                    <a:pt x="31" y="71"/>
                  </a:lnTo>
                  <a:lnTo>
                    <a:pt x="38" y="67"/>
                  </a:lnTo>
                  <a:lnTo>
                    <a:pt x="38" y="67"/>
                  </a:lnTo>
                  <a:close/>
                  <a:moveTo>
                    <a:pt x="38" y="78"/>
                  </a:moveTo>
                  <a:lnTo>
                    <a:pt x="38" y="78"/>
                  </a:lnTo>
                  <a:lnTo>
                    <a:pt x="38" y="80"/>
                  </a:lnTo>
                  <a:lnTo>
                    <a:pt x="38" y="84"/>
                  </a:lnTo>
                  <a:lnTo>
                    <a:pt x="38" y="84"/>
                  </a:lnTo>
                  <a:lnTo>
                    <a:pt x="29" y="90"/>
                  </a:lnTo>
                  <a:lnTo>
                    <a:pt x="17" y="97"/>
                  </a:lnTo>
                  <a:lnTo>
                    <a:pt x="17" y="97"/>
                  </a:lnTo>
                  <a:lnTo>
                    <a:pt x="21" y="92"/>
                  </a:lnTo>
                  <a:lnTo>
                    <a:pt x="27" y="88"/>
                  </a:lnTo>
                  <a:lnTo>
                    <a:pt x="38" y="78"/>
                  </a:lnTo>
                  <a:lnTo>
                    <a:pt x="38" y="78"/>
                  </a:lnTo>
                  <a:close/>
                  <a:moveTo>
                    <a:pt x="23" y="44"/>
                  </a:moveTo>
                  <a:lnTo>
                    <a:pt x="23" y="44"/>
                  </a:lnTo>
                  <a:lnTo>
                    <a:pt x="23" y="44"/>
                  </a:lnTo>
                  <a:lnTo>
                    <a:pt x="21" y="46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6"/>
                  </a:lnTo>
                  <a:lnTo>
                    <a:pt x="19" y="46"/>
                  </a:lnTo>
                  <a:lnTo>
                    <a:pt x="23" y="44"/>
                  </a:lnTo>
                  <a:lnTo>
                    <a:pt x="23" y="44"/>
                  </a:lnTo>
                  <a:close/>
                  <a:moveTo>
                    <a:pt x="17" y="29"/>
                  </a:moveTo>
                  <a:lnTo>
                    <a:pt x="17" y="29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2" y="31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7" y="29"/>
                  </a:lnTo>
                  <a:lnTo>
                    <a:pt x="17" y="29"/>
                  </a:lnTo>
                  <a:close/>
                  <a:moveTo>
                    <a:pt x="32" y="19"/>
                  </a:moveTo>
                  <a:lnTo>
                    <a:pt x="32" y="19"/>
                  </a:lnTo>
                  <a:lnTo>
                    <a:pt x="34" y="19"/>
                  </a:lnTo>
                  <a:lnTo>
                    <a:pt x="34" y="21"/>
                  </a:lnTo>
                  <a:lnTo>
                    <a:pt x="34" y="21"/>
                  </a:lnTo>
                  <a:lnTo>
                    <a:pt x="23" y="31"/>
                  </a:lnTo>
                  <a:lnTo>
                    <a:pt x="17" y="36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36"/>
                  </a:lnTo>
                  <a:lnTo>
                    <a:pt x="21" y="31"/>
                  </a:lnTo>
                  <a:lnTo>
                    <a:pt x="32" y="19"/>
                  </a:lnTo>
                  <a:lnTo>
                    <a:pt x="32" y="19"/>
                  </a:lnTo>
                  <a:close/>
                  <a:moveTo>
                    <a:pt x="15" y="52"/>
                  </a:moveTo>
                  <a:lnTo>
                    <a:pt x="15" y="52"/>
                  </a:lnTo>
                  <a:lnTo>
                    <a:pt x="13" y="56"/>
                  </a:lnTo>
                  <a:lnTo>
                    <a:pt x="12" y="57"/>
                  </a:lnTo>
                  <a:lnTo>
                    <a:pt x="12" y="57"/>
                  </a:lnTo>
                  <a:lnTo>
                    <a:pt x="12" y="54"/>
                  </a:lnTo>
                  <a:lnTo>
                    <a:pt x="15" y="52"/>
                  </a:lnTo>
                  <a:lnTo>
                    <a:pt x="15" y="52"/>
                  </a:lnTo>
                  <a:close/>
                  <a:moveTo>
                    <a:pt x="12" y="96"/>
                  </a:moveTo>
                  <a:lnTo>
                    <a:pt x="12" y="96"/>
                  </a:lnTo>
                  <a:lnTo>
                    <a:pt x="15" y="94"/>
                  </a:lnTo>
                  <a:lnTo>
                    <a:pt x="15" y="94"/>
                  </a:lnTo>
                  <a:lnTo>
                    <a:pt x="13" y="96"/>
                  </a:lnTo>
                  <a:lnTo>
                    <a:pt x="12" y="99"/>
                  </a:lnTo>
                  <a:lnTo>
                    <a:pt x="12" y="99"/>
                  </a:lnTo>
                  <a:lnTo>
                    <a:pt x="12" y="97"/>
                  </a:lnTo>
                  <a:lnTo>
                    <a:pt x="12" y="96"/>
                  </a:lnTo>
                  <a:lnTo>
                    <a:pt x="12" y="96"/>
                  </a:lnTo>
                  <a:close/>
                  <a:moveTo>
                    <a:pt x="10" y="111"/>
                  </a:moveTo>
                  <a:lnTo>
                    <a:pt x="10" y="111"/>
                  </a:lnTo>
                  <a:lnTo>
                    <a:pt x="13" y="107"/>
                  </a:lnTo>
                  <a:lnTo>
                    <a:pt x="17" y="105"/>
                  </a:lnTo>
                  <a:lnTo>
                    <a:pt x="17" y="105"/>
                  </a:lnTo>
                  <a:lnTo>
                    <a:pt x="15" y="109"/>
                  </a:lnTo>
                  <a:lnTo>
                    <a:pt x="10" y="113"/>
                  </a:lnTo>
                  <a:lnTo>
                    <a:pt x="10" y="111"/>
                  </a:lnTo>
                  <a:close/>
                  <a:moveTo>
                    <a:pt x="8" y="126"/>
                  </a:moveTo>
                  <a:lnTo>
                    <a:pt x="8" y="126"/>
                  </a:lnTo>
                  <a:lnTo>
                    <a:pt x="12" y="124"/>
                  </a:lnTo>
                  <a:lnTo>
                    <a:pt x="12" y="124"/>
                  </a:lnTo>
                  <a:lnTo>
                    <a:pt x="12" y="124"/>
                  </a:lnTo>
                  <a:lnTo>
                    <a:pt x="12" y="126"/>
                  </a:lnTo>
                  <a:lnTo>
                    <a:pt x="10" y="130"/>
                  </a:lnTo>
                  <a:lnTo>
                    <a:pt x="10" y="130"/>
                  </a:lnTo>
                  <a:lnTo>
                    <a:pt x="8" y="128"/>
                  </a:lnTo>
                  <a:lnTo>
                    <a:pt x="8" y="126"/>
                  </a:lnTo>
                  <a:lnTo>
                    <a:pt x="8" y="126"/>
                  </a:lnTo>
                  <a:close/>
                  <a:moveTo>
                    <a:pt x="25" y="145"/>
                  </a:moveTo>
                  <a:lnTo>
                    <a:pt x="25" y="145"/>
                  </a:lnTo>
                  <a:lnTo>
                    <a:pt x="17" y="157"/>
                  </a:lnTo>
                  <a:lnTo>
                    <a:pt x="8" y="168"/>
                  </a:lnTo>
                  <a:lnTo>
                    <a:pt x="8" y="168"/>
                  </a:lnTo>
                  <a:lnTo>
                    <a:pt x="6" y="164"/>
                  </a:lnTo>
                  <a:lnTo>
                    <a:pt x="8" y="160"/>
                  </a:lnTo>
                  <a:lnTo>
                    <a:pt x="12" y="155"/>
                  </a:lnTo>
                  <a:lnTo>
                    <a:pt x="19" y="149"/>
                  </a:lnTo>
                  <a:lnTo>
                    <a:pt x="25" y="145"/>
                  </a:lnTo>
                  <a:lnTo>
                    <a:pt x="25" y="145"/>
                  </a:lnTo>
                  <a:close/>
                  <a:moveTo>
                    <a:pt x="6" y="178"/>
                  </a:moveTo>
                  <a:lnTo>
                    <a:pt x="6" y="178"/>
                  </a:lnTo>
                  <a:lnTo>
                    <a:pt x="12" y="174"/>
                  </a:lnTo>
                  <a:lnTo>
                    <a:pt x="17" y="168"/>
                  </a:lnTo>
                  <a:lnTo>
                    <a:pt x="29" y="157"/>
                  </a:lnTo>
                  <a:lnTo>
                    <a:pt x="29" y="157"/>
                  </a:lnTo>
                  <a:lnTo>
                    <a:pt x="31" y="157"/>
                  </a:lnTo>
                  <a:lnTo>
                    <a:pt x="31" y="158"/>
                  </a:lnTo>
                  <a:lnTo>
                    <a:pt x="31" y="158"/>
                  </a:lnTo>
                  <a:lnTo>
                    <a:pt x="8" y="185"/>
                  </a:lnTo>
                  <a:lnTo>
                    <a:pt x="8" y="185"/>
                  </a:lnTo>
                  <a:lnTo>
                    <a:pt x="6" y="181"/>
                  </a:lnTo>
                  <a:lnTo>
                    <a:pt x="6" y="178"/>
                  </a:lnTo>
                  <a:lnTo>
                    <a:pt x="6" y="178"/>
                  </a:lnTo>
                  <a:close/>
                  <a:moveTo>
                    <a:pt x="6" y="198"/>
                  </a:moveTo>
                  <a:lnTo>
                    <a:pt x="6" y="198"/>
                  </a:lnTo>
                  <a:lnTo>
                    <a:pt x="15" y="187"/>
                  </a:lnTo>
                  <a:lnTo>
                    <a:pt x="27" y="179"/>
                  </a:lnTo>
                  <a:lnTo>
                    <a:pt x="27" y="179"/>
                  </a:lnTo>
                  <a:lnTo>
                    <a:pt x="23" y="185"/>
                  </a:lnTo>
                  <a:lnTo>
                    <a:pt x="17" y="191"/>
                  </a:lnTo>
                  <a:lnTo>
                    <a:pt x="12" y="197"/>
                  </a:lnTo>
                  <a:lnTo>
                    <a:pt x="6" y="204"/>
                  </a:lnTo>
                  <a:lnTo>
                    <a:pt x="6" y="204"/>
                  </a:lnTo>
                  <a:lnTo>
                    <a:pt x="6" y="202"/>
                  </a:lnTo>
                  <a:lnTo>
                    <a:pt x="6" y="198"/>
                  </a:lnTo>
                  <a:lnTo>
                    <a:pt x="6" y="198"/>
                  </a:lnTo>
                  <a:close/>
                  <a:moveTo>
                    <a:pt x="6" y="212"/>
                  </a:moveTo>
                  <a:lnTo>
                    <a:pt x="6" y="212"/>
                  </a:lnTo>
                  <a:lnTo>
                    <a:pt x="12" y="208"/>
                  </a:lnTo>
                  <a:lnTo>
                    <a:pt x="15" y="204"/>
                  </a:lnTo>
                  <a:lnTo>
                    <a:pt x="23" y="197"/>
                  </a:lnTo>
                  <a:lnTo>
                    <a:pt x="23" y="197"/>
                  </a:lnTo>
                  <a:lnTo>
                    <a:pt x="15" y="206"/>
                  </a:lnTo>
                  <a:lnTo>
                    <a:pt x="10" y="212"/>
                  </a:lnTo>
                  <a:lnTo>
                    <a:pt x="6" y="218"/>
                  </a:lnTo>
                  <a:lnTo>
                    <a:pt x="6" y="218"/>
                  </a:lnTo>
                  <a:lnTo>
                    <a:pt x="6" y="216"/>
                  </a:lnTo>
                  <a:lnTo>
                    <a:pt x="6" y="212"/>
                  </a:lnTo>
                  <a:lnTo>
                    <a:pt x="6" y="212"/>
                  </a:lnTo>
                  <a:close/>
                  <a:moveTo>
                    <a:pt x="27" y="208"/>
                  </a:moveTo>
                  <a:lnTo>
                    <a:pt x="27" y="208"/>
                  </a:lnTo>
                  <a:lnTo>
                    <a:pt x="19" y="219"/>
                  </a:lnTo>
                  <a:lnTo>
                    <a:pt x="13" y="225"/>
                  </a:lnTo>
                  <a:lnTo>
                    <a:pt x="8" y="227"/>
                  </a:lnTo>
                  <a:lnTo>
                    <a:pt x="8" y="227"/>
                  </a:lnTo>
                  <a:lnTo>
                    <a:pt x="12" y="223"/>
                  </a:lnTo>
                  <a:lnTo>
                    <a:pt x="15" y="218"/>
                  </a:lnTo>
                  <a:lnTo>
                    <a:pt x="27" y="208"/>
                  </a:lnTo>
                  <a:lnTo>
                    <a:pt x="27" y="208"/>
                  </a:lnTo>
                  <a:close/>
                  <a:moveTo>
                    <a:pt x="31" y="233"/>
                  </a:moveTo>
                  <a:lnTo>
                    <a:pt x="25" y="233"/>
                  </a:lnTo>
                  <a:lnTo>
                    <a:pt x="25" y="233"/>
                  </a:lnTo>
                  <a:lnTo>
                    <a:pt x="31" y="227"/>
                  </a:lnTo>
                  <a:lnTo>
                    <a:pt x="34" y="221"/>
                  </a:lnTo>
                  <a:lnTo>
                    <a:pt x="34" y="221"/>
                  </a:lnTo>
                  <a:lnTo>
                    <a:pt x="32" y="227"/>
                  </a:lnTo>
                  <a:lnTo>
                    <a:pt x="31" y="233"/>
                  </a:lnTo>
                  <a:lnTo>
                    <a:pt x="31" y="233"/>
                  </a:lnTo>
                  <a:close/>
                  <a:moveTo>
                    <a:pt x="34" y="216"/>
                  </a:moveTo>
                  <a:lnTo>
                    <a:pt x="34" y="216"/>
                  </a:lnTo>
                  <a:lnTo>
                    <a:pt x="27" y="225"/>
                  </a:lnTo>
                  <a:lnTo>
                    <a:pt x="21" y="229"/>
                  </a:lnTo>
                  <a:lnTo>
                    <a:pt x="15" y="231"/>
                  </a:lnTo>
                  <a:lnTo>
                    <a:pt x="15" y="231"/>
                  </a:lnTo>
                  <a:lnTo>
                    <a:pt x="19" y="227"/>
                  </a:lnTo>
                  <a:lnTo>
                    <a:pt x="23" y="223"/>
                  </a:lnTo>
                  <a:lnTo>
                    <a:pt x="29" y="219"/>
                  </a:lnTo>
                  <a:lnTo>
                    <a:pt x="34" y="216"/>
                  </a:lnTo>
                  <a:lnTo>
                    <a:pt x="34" y="216"/>
                  </a:lnTo>
                  <a:lnTo>
                    <a:pt x="34" y="216"/>
                  </a:lnTo>
                  <a:lnTo>
                    <a:pt x="34" y="216"/>
                  </a:lnTo>
                  <a:lnTo>
                    <a:pt x="34" y="216"/>
                  </a:lnTo>
                  <a:close/>
                  <a:moveTo>
                    <a:pt x="36" y="195"/>
                  </a:moveTo>
                  <a:lnTo>
                    <a:pt x="36" y="195"/>
                  </a:lnTo>
                  <a:lnTo>
                    <a:pt x="27" y="204"/>
                  </a:lnTo>
                  <a:lnTo>
                    <a:pt x="15" y="212"/>
                  </a:lnTo>
                  <a:lnTo>
                    <a:pt x="15" y="212"/>
                  </a:lnTo>
                  <a:lnTo>
                    <a:pt x="36" y="189"/>
                  </a:lnTo>
                  <a:lnTo>
                    <a:pt x="36" y="189"/>
                  </a:lnTo>
                  <a:lnTo>
                    <a:pt x="36" y="193"/>
                  </a:lnTo>
                  <a:lnTo>
                    <a:pt x="36" y="195"/>
                  </a:lnTo>
                  <a:lnTo>
                    <a:pt x="36" y="195"/>
                  </a:lnTo>
                  <a:close/>
                  <a:moveTo>
                    <a:pt x="21" y="195"/>
                  </a:moveTo>
                  <a:lnTo>
                    <a:pt x="21" y="195"/>
                  </a:lnTo>
                  <a:lnTo>
                    <a:pt x="23" y="189"/>
                  </a:lnTo>
                  <a:lnTo>
                    <a:pt x="29" y="183"/>
                  </a:lnTo>
                  <a:lnTo>
                    <a:pt x="38" y="176"/>
                  </a:lnTo>
                  <a:lnTo>
                    <a:pt x="38" y="176"/>
                  </a:lnTo>
                  <a:lnTo>
                    <a:pt x="36" y="181"/>
                  </a:lnTo>
                  <a:lnTo>
                    <a:pt x="31" y="187"/>
                  </a:lnTo>
                  <a:lnTo>
                    <a:pt x="25" y="191"/>
                  </a:lnTo>
                  <a:lnTo>
                    <a:pt x="21" y="195"/>
                  </a:lnTo>
                  <a:lnTo>
                    <a:pt x="21" y="195"/>
                  </a:lnTo>
                  <a:close/>
                  <a:moveTo>
                    <a:pt x="36" y="166"/>
                  </a:moveTo>
                  <a:lnTo>
                    <a:pt x="36" y="166"/>
                  </a:lnTo>
                  <a:lnTo>
                    <a:pt x="32" y="168"/>
                  </a:lnTo>
                  <a:lnTo>
                    <a:pt x="27" y="174"/>
                  </a:lnTo>
                  <a:lnTo>
                    <a:pt x="23" y="178"/>
                  </a:lnTo>
                  <a:lnTo>
                    <a:pt x="17" y="181"/>
                  </a:lnTo>
                  <a:lnTo>
                    <a:pt x="17" y="181"/>
                  </a:lnTo>
                  <a:lnTo>
                    <a:pt x="36" y="158"/>
                  </a:lnTo>
                  <a:lnTo>
                    <a:pt x="36" y="158"/>
                  </a:lnTo>
                  <a:lnTo>
                    <a:pt x="38" y="158"/>
                  </a:lnTo>
                  <a:lnTo>
                    <a:pt x="38" y="160"/>
                  </a:lnTo>
                  <a:lnTo>
                    <a:pt x="36" y="166"/>
                  </a:lnTo>
                  <a:lnTo>
                    <a:pt x="36" y="166"/>
                  </a:lnTo>
                  <a:close/>
                  <a:moveTo>
                    <a:pt x="38" y="147"/>
                  </a:moveTo>
                  <a:lnTo>
                    <a:pt x="38" y="147"/>
                  </a:lnTo>
                  <a:lnTo>
                    <a:pt x="32" y="151"/>
                  </a:lnTo>
                  <a:lnTo>
                    <a:pt x="27" y="155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27" y="151"/>
                  </a:lnTo>
                  <a:lnTo>
                    <a:pt x="36" y="139"/>
                  </a:lnTo>
                  <a:lnTo>
                    <a:pt x="36" y="139"/>
                  </a:lnTo>
                  <a:lnTo>
                    <a:pt x="38" y="141"/>
                  </a:lnTo>
                  <a:lnTo>
                    <a:pt x="38" y="143"/>
                  </a:lnTo>
                  <a:lnTo>
                    <a:pt x="38" y="147"/>
                  </a:lnTo>
                  <a:lnTo>
                    <a:pt x="38" y="147"/>
                  </a:lnTo>
                  <a:close/>
                  <a:moveTo>
                    <a:pt x="38" y="223"/>
                  </a:moveTo>
                  <a:lnTo>
                    <a:pt x="38" y="223"/>
                  </a:lnTo>
                  <a:lnTo>
                    <a:pt x="44" y="218"/>
                  </a:lnTo>
                  <a:lnTo>
                    <a:pt x="46" y="216"/>
                  </a:lnTo>
                  <a:lnTo>
                    <a:pt x="50" y="214"/>
                  </a:lnTo>
                  <a:lnTo>
                    <a:pt x="50" y="214"/>
                  </a:lnTo>
                  <a:lnTo>
                    <a:pt x="44" y="219"/>
                  </a:lnTo>
                  <a:lnTo>
                    <a:pt x="38" y="223"/>
                  </a:lnTo>
                  <a:lnTo>
                    <a:pt x="38" y="223"/>
                  </a:lnTo>
                  <a:close/>
                  <a:moveTo>
                    <a:pt x="50" y="231"/>
                  </a:moveTo>
                  <a:lnTo>
                    <a:pt x="48" y="231"/>
                  </a:lnTo>
                  <a:lnTo>
                    <a:pt x="48" y="231"/>
                  </a:lnTo>
                  <a:lnTo>
                    <a:pt x="50" y="229"/>
                  </a:lnTo>
                  <a:lnTo>
                    <a:pt x="52" y="227"/>
                  </a:lnTo>
                  <a:lnTo>
                    <a:pt x="52" y="227"/>
                  </a:lnTo>
                  <a:lnTo>
                    <a:pt x="52" y="229"/>
                  </a:lnTo>
                  <a:lnTo>
                    <a:pt x="50" y="231"/>
                  </a:lnTo>
                  <a:lnTo>
                    <a:pt x="50" y="231"/>
                  </a:lnTo>
                  <a:close/>
                  <a:moveTo>
                    <a:pt x="63" y="221"/>
                  </a:moveTo>
                  <a:lnTo>
                    <a:pt x="63" y="221"/>
                  </a:lnTo>
                  <a:lnTo>
                    <a:pt x="63" y="219"/>
                  </a:lnTo>
                  <a:lnTo>
                    <a:pt x="63" y="219"/>
                  </a:lnTo>
                  <a:lnTo>
                    <a:pt x="65" y="216"/>
                  </a:lnTo>
                  <a:lnTo>
                    <a:pt x="67" y="216"/>
                  </a:lnTo>
                  <a:lnTo>
                    <a:pt x="67" y="216"/>
                  </a:lnTo>
                  <a:lnTo>
                    <a:pt x="63" y="221"/>
                  </a:lnTo>
                  <a:lnTo>
                    <a:pt x="63" y="221"/>
                  </a:lnTo>
                  <a:close/>
                  <a:moveTo>
                    <a:pt x="162" y="111"/>
                  </a:moveTo>
                  <a:lnTo>
                    <a:pt x="162" y="111"/>
                  </a:lnTo>
                  <a:lnTo>
                    <a:pt x="156" y="118"/>
                  </a:lnTo>
                  <a:lnTo>
                    <a:pt x="149" y="122"/>
                  </a:lnTo>
                  <a:lnTo>
                    <a:pt x="139" y="126"/>
                  </a:lnTo>
                  <a:lnTo>
                    <a:pt x="130" y="128"/>
                  </a:lnTo>
                  <a:lnTo>
                    <a:pt x="107" y="132"/>
                  </a:lnTo>
                  <a:lnTo>
                    <a:pt x="86" y="134"/>
                  </a:lnTo>
                  <a:lnTo>
                    <a:pt x="86" y="134"/>
                  </a:lnTo>
                  <a:lnTo>
                    <a:pt x="82" y="151"/>
                  </a:lnTo>
                  <a:lnTo>
                    <a:pt x="82" y="170"/>
                  </a:lnTo>
                  <a:lnTo>
                    <a:pt x="80" y="208"/>
                  </a:lnTo>
                  <a:lnTo>
                    <a:pt x="80" y="208"/>
                  </a:lnTo>
                  <a:lnTo>
                    <a:pt x="59" y="208"/>
                  </a:lnTo>
                  <a:lnTo>
                    <a:pt x="50" y="208"/>
                  </a:lnTo>
                  <a:lnTo>
                    <a:pt x="42" y="206"/>
                  </a:lnTo>
                  <a:lnTo>
                    <a:pt x="42" y="206"/>
                  </a:lnTo>
                  <a:lnTo>
                    <a:pt x="44" y="157"/>
                  </a:lnTo>
                  <a:lnTo>
                    <a:pt x="46" y="107"/>
                  </a:lnTo>
                  <a:lnTo>
                    <a:pt x="46" y="57"/>
                  </a:lnTo>
                  <a:lnTo>
                    <a:pt x="50" y="10"/>
                  </a:lnTo>
                  <a:lnTo>
                    <a:pt x="50" y="10"/>
                  </a:lnTo>
                  <a:lnTo>
                    <a:pt x="67" y="6"/>
                  </a:lnTo>
                  <a:lnTo>
                    <a:pt x="88" y="6"/>
                  </a:lnTo>
                  <a:lnTo>
                    <a:pt x="88" y="6"/>
                  </a:lnTo>
                  <a:lnTo>
                    <a:pt x="107" y="8"/>
                  </a:lnTo>
                  <a:lnTo>
                    <a:pt x="124" y="12"/>
                  </a:lnTo>
                  <a:lnTo>
                    <a:pt x="139" y="17"/>
                  </a:lnTo>
                  <a:lnTo>
                    <a:pt x="151" y="27"/>
                  </a:lnTo>
                  <a:lnTo>
                    <a:pt x="151" y="27"/>
                  </a:lnTo>
                  <a:lnTo>
                    <a:pt x="158" y="35"/>
                  </a:lnTo>
                  <a:lnTo>
                    <a:pt x="164" y="44"/>
                  </a:lnTo>
                  <a:lnTo>
                    <a:pt x="170" y="54"/>
                  </a:lnTo>
                  <a:lnTo>
                    <a:pt x="172" y="67"/>
                  </a:lnTo>
                  <a:lnTo>
                    <a:pt x="172" y="67"/>
                  </a:lnTo>
                  <a:lnTo>
                    <a:pt x="174" y="80"/>
                  </a:lnTo>
                  <a:lnTo>
                    <a:pt x="172" y="92"/>
                  </a:lnTo>
                  <a:lnTo>
                    <a:pt x="168" y="103"/>
                  </a:lnTo>
                  <a:lnTo>
                    <a:pt x="162" y="111"/>
                  </a:lnTo>
                  <a:lnTo>
                    <a:pt x="162" y="11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77"/>
            <p:cNvSpPr>
              <a:spLocks noEditPoints="1"/>
            </p:cNvSpPr>
            <p:nvPr/>
          </p:nvSpPr>
          <p:spPr bwMode="auto">
            <a:xfrm>
              <a:off x="2455863" y="287338"/>
              <a:ext cx="144463" cy="190500"/>
            </a:xfrm>
            <a:custGeom>
              <a:avLst/>
              <a:gdLst/>
              <a:ahLst/>
              <a:cxnLst>
                <a:cxn ang="0">
                  <a:pos x="40" y="0"/>
                </a:cxn>
                <a:cxn ang="0">
                  <a:pos x="30" y="8"/>
                </a:cxn>
                <a:cxn ang="0">
                  <a:pos x="23" y="23"/>
                </a:cxn>
                <a:cxn ang="0">
                  <a:pos x="11" y="57"/>
                </a:cxn>
                <a:cxn ang="0">
                  <a:pos x="6" y="74"/>
                </a:cxn>
                <a:cxn ang="0">
                  <a:pos x="0" y="107"/>
                </a:cxn>
                <a:cxn ang="0">
                  <a:pos x="4" y="120"/>
                </a:cxn>
                <a:cxn ang="0">
                  <a:pos x="25" y="120"/>
                </a:cxn>
                <a:cxn ang="0">
                  <a:pos x="72" y="116"/>
                </a:cxn>
                <a:cxn ang="0">
                  <a:pos x="91" y="111"/>
                </a:cxn>
                <a:cxn ang="0">
                  <a:pos x="86" y="69"/>
                </a:cxn>
                <a:cxn ang="0">
                  <a:pos x="70" y="34"/>
                </a:cxn>
                <a:cxn ang="0">
                  <a:pos x="65" y="23"/>
                </a:cxn>
                <a:cxn ang="0">
                  <a:pos x="49" y="4"/>
                </a:cxn>
                <a:cxn ang="0">
                  <a:pos x="40" y="0"/>
                </a:cxn>
                <a:cxn ang="0">
                  <a:pos x="40" y="13"/>
                </a:cxn>
                <a:cxn ang="0">
                  <a:pos x="42" y="15"/>
                </a:cxn>
                <a:cxn ang="0">
                  <a:pos x="36" y="25"/>
                </a:cxn>
                <a:cxn ang="0">
                  <a:pos x="36" y="21"/>
                </a:cxn>
                <a:cxn ang="0">
                  <a:pos x="40" y="13"/>
                </a:cxn>
                <a:cxn ang="0">
                  <a:pos x="32" y="107"/>
                </a:cxn>
                <a:cxn ang="0">
                  <a:pos x="25" y="109"/>
                </a:cxn>
                <a:cxn ang="0">
                  <a:pos x="17" y="109"/>
                </a:cxn>
                <a:cxn ang="0">
                  <a:pos x="19" y="90"/>
                </a:cxn>
                <a:cxn ang="0">
                  <a:pos x="21" y="71"/>
                </a:cxn>
                <a:cxn ang="0">
                  <a:pos x="30" y="88"/>
                </a:cxn>
                <a:cxn ang="0">
                  <a:pos x="32" y="107"/>
                </a:cxn>
                <a:cxn ang="0">
                  <a:pos x="26" y="55"/>
                </a:cxn>
                <a:cxn ang="0">
                  <a:pos x="30" y="46"/>
                </a:cxn>
                <a:cxn ang="0">
                  <a:pos x="44" y="31"/>
                </a:cxn>
                <a:cxn ang="0">
                  <a:pos x="55" y="29"/>
                </a:cxn>
                <a:cxn ang="0">
                  <a:pos x="26" y="55"/>
                </a:cxn>
                <a:cxn ang="0">
                  <a:pos x="59" y="53"/>
                </a:cxn>
                <a:cxn ang="0">
                  <a:pos x="57" y="52"/>
                </a:cxn>
                <a:cxn ang="0">
                  <a:pos x="61" y="46"/>
                </a:cxn>
                <a:cxn ang="0">
                  <a:pos x="65" y="44"/>
                </a:cxn>
                <a:cxn ang="0">
                  <a:pos x="65" y="52"/>
                </a:cxn>
                <a:cxn ang="0">
                  <a:pos x="61" y="52"/>
                </a:cxn>
                <a:cxn ang="0">
                  <a:pos x="59" y="53"/>
                </a:cxn>
              </a:cxnLst>
              <a:rect l="0" t="0" r="r" b="b"/>
              <a:pathLst>
                <a:path w="91" h="120">
                  <a:moveTo>
                    <a:pt x="40" y="0"/>
                  </a:moveTo>
                  <a:lnTo>
                    <a:pt x="40" y="0"/>
                  </a:lnTo>
                  <a:lnTo>
                    <a:pt x="34" y="4"/>
                  </a:lnTo>
                  <a:lnTo>
                    <a:pt x="30" y="8"/>
                  </a:lnTo>
                  <a:lnTo>
                    <a:pt x="25" y="15"/>
                  </a:lnTo>
                  <a:lnTo>
                    <a:pt x="23" y="23"/>
                  </a:lnTo>
                  <a:lnTo>
                    <a:pt x="15" y="42"/>
                  </a:lnTo>
                  <a:lnTo>
                    <a:pt x="11" y="57"/>
                  </a:lnTo>
                  <a:lnTo>
                    <a:pt x="11" y="57"/>
                  </a:lnTo>
                  <a:lnTo>
                    <a:pt x="6" y="74"/>
                  </a:lnTo>
                  <a:lnTo>
                    <a:pt x="2" y="90"/>
                  </a:lnTo>
                  <a:lnTo>
                    <a:pt x="0" y="107"/>
                  </a:lnTo>
                  <a:lnTo>
                    <a:pt x="2" y="113"/>
                  </a:lnTo>
                  <a:lnTo>
                    <a:pt x="4" y="120"/>
                  </a:lnTo>
                  <a:lnTo>
                    <a:pt x="4" y="120"/>
                  </a:lnTo>
                  <a:lnTo>
                    <a:pt x="25" y="120"/>
                  </a:lnTo>
                  <a:lnTo>
                    <a:pt x="49" y="120"/>
                  </a:lnTo>
                  <a:lnTo>
                    <a:pt x="72" y="116"/>
                  </a:lnTo>
                  <a:lnTo>
                    <a:pt x="91" y="111"/>
                  </a:lnTo>
                  <a:lnTo>
                    <a:pt x="91" y="111"/>
                  </a:lnTo>
                  <a:lnTo>
                    <a:pt x="91" y="88"/>
                  </a:lnTo>
                  <a:lnTo>
                    <a:pt x="86" y="69"/>
                  </a:lnTo>
                  <a:lnTo>
                    <a:pt x="80" y="52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65" y="23"/>
                  </a:lnTo>
                  <a:lnTo>
                    <a:pt x="57" y="11"/>
                  </a:lnTo>
                  <a:lnTo>
                    <a:pt x="49" y="4"/>
                  </a:lnTo>
                  <a:lnTo>
                    <a:pt x="44" y="0"/>
                  </a:lnTo>
                  <a:lnTo>
                    <a:pt x="40" y="0"/>
                  </a:lnTo>
                  <a:lnTo>
                    <a:pt x="40" y="0"/>
                  </a:lnTo>
                  <a:close/>
                  <a:moveTo>
                    <a:pt x="40" y="13"/>
                  </a:moveTo>
                  <a:lnTo>
                    <a:pt x="40" y="13"/>
                  </a:lnTo>
                  <a:lnTo>
                    <a:pt x="42" y="15"/>
                  </a:lnTo>
                  <a:lnTo>
                    <a:pt x="40" y="19"/>
                  </a:lnTo>
                  <a:lnTo>
                    <a:pt x="36" y="25"/>
                  </a:lnTo>
                  <a:lnTo>
                    <a:pt x="36" y="25"/>
                  </a:lnTo>
                  <a:lnTo>
                    <a:pt x="36" y="21"/>
                  </a:lnTo>
                  <a:lnTo>
                    <a:pt x="36" y="19"/>
                  </a:lnTo>
                  <a:lnTo>
                    <a:pt x="40" y="13"/>
                  </a:lnTo>
                  <a:lnTo>
                    <a:pt x="40" y="13"/>
                  </a:lnTo>
                  <a:close/>
                  <a:moveTo>
                    <a:pt x="32" y="107"/>
                  </a:moveTo>
                  <a:lnTo>
                    <a:pt x="32" y="107"/>
                  </a:lnTo>
                  <a:lnTo>
                    <a:pt x="25" y="109"/>
                  </a:lnTo>
                  <a:lnTo>
                    <a:pt x="21" y="109"/>
                  </a:lnTo>
                  <a:lnTo>
                    <a:pt x="17" y="109"/>
                  </a:lnTo>
                  <a:lnTo>
                    <a:pt x="17" y="109"/>
                  </a:lnTo>
                  <a:lnTo>
                    <a:pt x="19" y="90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26" y="78"/>
                  </a:lnTo>
                  <a:lnTo>
                    <a:pt x="30" y="88"/>
                  </a:lnTo>
                  <a:lnTo>
                    <a:pt x="32" y="97"/>
                  </a:lnTo>
                  <a:lnTo>
                    <a:pt x="32" y="107"/>
                  </a:lnTo>
                  <a:lnTo>
                    <a:pt x="32" y="107"/>
                  </a:lnTo>
                  <a:close/>
                  <a:moveTo>
                    <a:pt x="26" y="55"/>
                  </a:moveTo>
                  <a:lnTo>
                    <a:pt x="26" y="55"/>
                  </a:lnTo>
                  <a:lnTo>
                    <a:pt x="30" y="46"/>
                  </a:lnTo>
                  <a:lnTo>
                    <a:pt x="36" y="38"/>
                  </a:lnTo>
                  <a:lnTo>
                    <a:pt x="44" y="31"/>
                  </a:lnTo>
                  <a:lnTo>
                    <a:pt x="55" y="29"/>
                  </a:lnTo>
                  <a:lnTo>
                    <a:pt x="55" y="29"/>
                  </a:lnTo>
                  <a:lnTo>
                    <a:pt x="42" y="42"/>
                  </a:lnTo>
                  <a:lnTo>
                    <a:pt x="26" y="55"/>
                  </a:lnTo>
                  <a:lnTo>
                    <a:pt x="26" y="55"/>
                  </a:lnTo>
                  <a:close/>
                  <a:moveTo>
                    <a:pt x="59" y="53"/>
                  </a:moveTo>
                  <a:lnTo>
                    <a:pt x="59" y="53"/>
                  </a:lnTo>
                  <a:lnTo>
                    <a:pt x="57" y="52"/>
                  </a:lnTo>
                  <a:lnTo>
                    <a:pt x="59" y="48"/>
                  </a:lnTo>
                  <a:lnTo>
                    <a:pt x="61" y="46"/>
                  </a:lnTo>
                  <a:lnTo>
                    <a:pt x="65" y="44"/>
                  </a:lnTo>
                  <a:lnTo>
                    <a:pt x="65" y="44"/>
                  </a:lnTo>
                  <a:lnTo>
                    <a:pt x="65" y="52"/>
                  </a:lnTo>
                  <a:lnTo>
                    <a:pt x="65" y="52"/>
                  </a:lnTo>
                  <a:lnTo>
                    <a:pt x="63" y="52"/>
                  </a:lnTo>
                  <a:lnTo>
                    <a:pt x="61" y="52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78"/>
            <p:cNvSpPr>
              <a:spLocks noEditPoints="1"/>
            </p:cNvSpPr>
            <p:nvPr/>
          </p:nvSpPr>
          <p:spPr bwMode="auto">
            <a:xfrm>
              <a:off x="2135188" y="147638"/>
              <a:ext cx="765175" cy="820738"/>
            </a:xfrm>
            <a:custGeom>
              <a:avLst/>
              <a:gdLst/>
              <a:ahLst/>
              <a:cxnLst>
                <a:cxn ang="0">
                  <a:pos x="377" y="157"/>
                </a:cxn>
                <a:cxn ang="0">
                  <a:pos x="284" y="4"/>
                </a:cxn>
                <a:cxn ang="0">
                  <a:pos x="78" y="103"/>
                </a:cxn>
                <a:cxn ang="0">
                  <a:pos x="5" y="435"/>
                </a:cxn>
                <a:cxn ang="0">
                  <a:pos x="59" y="507"/>
                </a:cxn>
                <a:cxn ang="0">
                  <a:pos x="185" y="418"/>
                </a:cxn>
                <a:cxn ang="0">
                  <a:pos x="240" y="284"/>
                </a:cxn>
                <a:cxn ang="0">
                  <a:pos x="339" y="517"/>
                </a:cxn>
                <a:cxn ang="0">
                  <a:pos x="478" y="465"/>
                </a:cxn>
                <a:cxn ang="0">
                  <a:pos x="143" y="52"/>
                </a:cxn>
                <a:cxn ang="0">
                  <a:pos x="147" y="35"/>
                </a:cxn>
                <a:cxn ang="0">
                  <a:pos x="87" y="309"/>
                </a:cxn>
                <a:cxn ang="0">
                  <a:pos x="55" y="357"/>
                </a:cxn>
                <a:cxn ang="0">
                  <a:pos x="95" y="254"/>
                </a:cxn>
                <a:cxn ang="0">
                  <a:pos x="76" y="244"/>
                </a:cxn>
                <a:cxn ang="0">
                  <a:pos x="82" y="210"/>
                </a:cxn>
                <a:cxn ang="0">
                  <a:pos x="76" y="244"/>
                </a:cxn>
                <a:cxn ang="0">
                  <a:pos x="120" y="115"/>
                </a:cxn>
                <a:cxn ang="0">
                  <a:pos x="122" y="134"/>
                </a:cxn>
                <a:cxn ang="0">
                  <a:pos x="139" y="63"/>
                </a:cxn>
                <a:cxn ang="0">
                  <a:pos x="105" y="107"/>
                </a:cxn>
                <a:cxn ang="0">
                  <a:pos x="105" y="107"/>
                </a:cxn>
                <a:cxn ang="0">
                  <a:pos x="89" y="147"/>
                </a:cxn>
                <a:cxn ang="0">
                  <a:pos x="103" y="174"/>
                </a:cxn>
                <a:cxn ang="0">
                  <a:pos x="51" y="256"/>
                </a:cxn>
                <a:cxn ang="0">
                  <a:pos x="72" y="258"/>
                </a:cxn>
                <a:cxn ang="0">
                  <a:pos x="70" y="292"/>
                </a:cxn>
                <a:cxn ang="0">
                  <a:pos x="70" y="292"/>
                </a:cxn>
                <a:cxn ang="0">
                  <a:pos x="32" y="357"/>
                </a:cxn>
                <a:cxn ang="0">
                  <a:pos x="28" y="401"/>
                </a:cxn>
                <a:cxn ang="0">
                  <a:pos x="36" y="410"/>
                </a:cxn>
                <a:cxn ang="0">
                  <a:pos x="42" y="435"/>
                </a:cxn>
                <a:cxn ang="0">
                  <a:pos x="57" y="437"/>
                </a:cxn>
                <a:cxn ang="0">
                  <a:pos x="57" y="496"/>
                </a:cxn>
                <a:cxn ang="0">
                  <a:pos x="65" y="483"/>
                </a:cxn>
                <a:cxn ang="0">
                  <a:pos x="86" y="496"/>
                </a:cxn>
                <a:cxn ang="0">
                  <a:pos x="89" y="477"/>
                </a:cxn>
                <a:cxn ang="0">
                  <a:pos x="129" y="467"/>
                </a:cxn>
                <a:cxn ang="0">
                  <a:pos x="135" y="483"/>
                </a:cxn>
                <a:cxn ang="0">
                  <a:pos x="255" y="288"/>
                </a:cxn>
                <a:cxn ang="0">
                  <a:pos x="270" y="383"/>
                </a:cxn>
                <a:cxn ang="0">
                  <a:pos x="274" y="330"/>
                </a:cxn>
                <a:cxn ang="0">
                  <a:pos x="282" y="290"/>
                </a:cxn>
                <a:cxn ang="0">
                  <a:pos x="274" y="401"/>
                </a:cxn>
                <a:cxn ang="0">
                  <a:pos x="276" y="431"/>
                </a:cxn>
                <a:cxn ang="0">
                  <a:pos x="280" y="490"/>
                </a:cxn>
                <a:cxn ang="0">
                  <a:pos x="305" y="322"/>
                </a:cxn>
                <a:cxn ang="0">
                  <a:pos x="305" y="353"/>
                </a:cxn>
                <a:cxn ang="0">
                  <a:pos x="322" y="366"/>
                </a:cxn>
                <a:cxn ang="0">
                  <a:pos x="318" y="364"/>
                </a:cxn>
                <a:cxn ang="0">
                  <a:pos x="320" y="397"/>
                </a:cxn>
                <a:cxn ang="0">
                  <a:pos x="316" y="456"/>
                </a:cxn>
                <a:cxn ang="0">
                  <a:pos x="322" y="496"/>
                </a:cxn>
                <a:cxn ang="0">
                  <a:pos x="293" y="456"/>
                </a:cxn>
                <a:cxn ang="0">
                  <a:pos x="333" y="439"/>
                </a:cxn>
                <a:cxn ang="0">
                  <a:pos x="362" y="473"/>
                </a:cxn>
                <a:cxn ang="0">
                  <a:pos x="402" y="467"/>
                </a:cxn>
                <a:cxn ang="0">
                  <a:pos x="324" y="326"/>
                </a:cxn>
                <a:cxn ang="0">
                  <a:pos x="211" y="271"/>
                </a:cxn>
                <a:cxn ang="0">
                  <a:pos x="120" y="452"/>
                </a:cxn>
                <a:cxn ang="0">
                  <a:pos x="152" y="58"/>
                </a:cxn>
                <a:cxn ang="0">
                  <a:pos x="312" y="48"/>
                </a:cxn>
                <a:cxn ang="0">
                  <a:pos x="448" y="380"/>
                </a:cxn>
              </a:cxnLst>
              <a:rect l="0" t="0" r="r" b="b"/>
              <a:pathLst>
                <a:path w="482" h="517">
                  <a:moveTo>
                    <a:pt x="472" y="416"/>
                  </a:moveTo>
                  <a:lnTo>
                    <a:pt x="472" y="416"/>
                  </a:lnTo>
                  <a:lnTo>
                    <a:pt x="459" y="382"/>
                  </a:lnTo>
                  <a:lnTo>
                    <a:pt x="446" y="347"/>
                  </a:lnTo>
                  <a:lnTo>
                    <a:pt x="421" y="282"/>
                  </a:lnTo>
                  <a:lnTo>
                    <a:pt x="421" y="282"/>
                  </a:lnTo>
                  <a:lnTo>
                    <a:pt x="411" y="256"/>
                  </a:lnTo>
                  <a:lnTo>
                    <a:pt x="404" y="231"/>
                  </a:lnTo>
                  <a:lnTo>
                    <a:pt x="396" y="204"/>
                  </a:lnTo>
                  <a:lnTo>
                    <a:pt x="387" y="180"/>
                  </a:lnTo>
                  <a:lnTo>
                    <a:pt x="387" y="180"/>
                  </a:lnTo>
                  <a:lnTo>
                    <a:pt x="377" y="157"/>
                  </a:lnTo>
                  <a:lnTo>
                    <a:pt x="366" y="132"/>
                  </a:lnTo>
                  <a:lnTo>
                    <a:pt x="366" y="132"/>
                  </a:lnTo>
                  <a:lnTo>
                    <a:pt x="356" y="109"/>
                  </a:lnTo>
                  <a:lnTo>
                    <a:pt x="345" y="88"/>
                  </a:lnTo>
                  <a:lnTo>
                    <a:pt x="322" y="50"/>
                  </a:lnTo>
                  <a:lnTo>
                    <a:pt x="322" y="50"/>
                  </a:lnTo>
                  <a:lnTo>
                    <a:pt x="310" y="29"/>
                  </a:lnTo>
                  <a:lnTo>
                    <a:pt x="305" y="19"/>
                  </a:lnTo>
                  <a:lnTo>
                    <a:pt x="299" y="12"/>
                  </a:lnTo>
                  <a:lnTo>
                    <a:pt x="299" y="12"/>
                  </a:lnTo>
                  <a:lnTo>
                    <a:pt x="291" y="8"/>
                  </a:lnTo>
                  <a:lnTo>
                    <a:pt x="284" y="4"/>
                  </a:lnTo>
                  <a:lnTo>
                    <a:pt x="269" y="0"/>
                  </a:lnTo>
                  <a:lnTo>
                    <a:pt x="249" y="0"/>
                  </a:lnTo>
                  <a:lnTo>
                    <a:pt x="230" y="2"/>
                  </a:lnTo>
                  <a:lnTo>
                    <a:pt x="192" y="6"/>
                  </a:lnTo>
                  <a:lnTo>
                    <a:pt x="175" y="10"/>
                  </a:lnTo>
                  <a:lnTo>
                    <a:pt x="160" y="10"/>
                  </a:lnTo>
                  <a:lnTo>
                    <a:pt x="160" y="10"/>
                  </a:lnTo>
                  <a:lnTo>
                    <a:pt x="122" y="35"/>
                  </a:lnTo>
                  <a:lnTo>
                    <a:pt x="105" y="50"/>
                  </a:lnTo>
                  <a:lnTo>
                    <a:pt x="87" y="63"/>
                  </a:lnTo>
                  <a:lnTo>
                    <a:pt x="87" y="63"/>
                  </a:lnTo>
                  <a:lnTo>
                    <a:pt x="78" y="103"/>
                  </a:lnTo>
                  <a:lnTo>
                    <a:pt x="70" y="143"/>
                  </a:lnTo>
                  <a:lnTo>
                    <a:pt x="51" y="220"/>
                  </a:lnTo>
                  <a:lnTo>
                    <a:pt x="51" y="220"/>
                  </a:lnTo>
                  <a:lnTo>
                    <a:pt x="40" y="258"/>
                  </a:lnTo>
                  <a:lnTo>
                    <a:pt x="40" y="258"/>
                  </a:lnTo>
                  <a:lnTo>
                    <a:pt x="40" y="273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26" y="334"/>
                  </a:lnTo>
                  <a:lnTo>
                    <a:pt x="15" y="385"/>
                  </a:lnTo>
                  <a:lnTo>
                    <a:pt x="15" y="385"/>
                  </a:lnTo>
                  <a:lnTo>
                    <a:pt x="5" y="435"/>
                  </a:lnTo>
                  <a:lnTo>
                    <a:pt x="5" y="435"/>
                  </a:lnTo>
                  <a:lnTo>
                    <a:pt x="0" y="464"/>
                  </a:lnTo>
                  <a:lnTo>
                    <a:pt x="0" y="479"/>
                  </a:lnTo>
                  <a:lnTo>
                    <a:pt x="0" y="490"/>
                  </a:lnTo>
                  <a:lnTo>
                    <a:pt x="0" y="490"/>
                  </a:lnTo>
                  <a:lnTo>
                    <a:pt x="4" y="496"/>
                  </a:lnTo>
                  <a:lnTo>
                    <a:pt x="9" y="500"/>
                  </a:lnTo>
                  <a:lnTo>
                    <a:pt x="17" y="504"/>
                  </a:lnTo>
                  <a:lnTo>
                    <a:pt x="25" y="505"/>
                  </a:lnTo>
                  <a:lnTo>
                    <a:pt x="44" y="507"/>
                  </a:lnTo>
                  <a:lnTo>
                    <a:pt x="59" y="507"/>
                  </a:lnTo>
                  <a:lnTo>
                    <a:pt x="59" y="507"/>
                  </a:lnTo>
                  <a:lnTo>
                    <a:pt x="97" y="507"/>
                  </a:lnTo>
                  <a:lnTo>
                    <a:pt x="118" y="507"/>
                  </a:lnTo>
                  <a:lnTo>
                    <a:pt x="137" y="505"/>
                  </a:lnTo>
                  <a:lnTo>
                    <a:pt x="137" y="505"/>
                  </a:lnTo>
                  <a:lnTo>
                    <a:pt x="147" y="494"/>
                  </a:lnTo>
                  <a:lnTo>
                    <a:pt x="158" y="483"/>
                  </a:lnTo>
                  <a:lnTo>
                    <a:pt x="169" y="473"/>
                  </a:lnTo>
                  <a:lnTo>
                    <a:pt x="173" y="465"/>
                  </a:lnTo>
                  <a:lnTo>
                    <a:pt x="177" y="458"/>
                  </a:lnTo>
                  <a:lnTo>
                    <a:pt x="177" y="458"/>
                  </a:lnTo>
                  <a:lnTo>
                    <a:pt x="181" y="439"/>
                  </a:lnTo>
                  <a:lnTo>
                    <a:pt x="185" y="418"/>
                  </a:lnTo>
                  <a:lnTo>
                    <a:pt x="192" y="372"/>
                  </a:lnTo>
                  <a:lnTo>
                    <a:pt x="192" y="372"/>
                  </a:lnTo>
                  <a:lnTo>
                    <a:pt x="202" y="332"/>
                  </a:lnTo>
                  <a:lnTo>
                    <a:pt x="202" y="332"/>
                  </a:lnTo>
                  <a:lnTo>
                    <a:pt x="206" y="309"/>
                  </a:lnTo>
                  <a:lnTo>
                    <a:pt x="208" y="298"/>
                  </a:lnTo>
                  <a:lnTo>
                    <a:pt x="211" y="290"/>
                  </a:lnTo>
                  <a:lnTo>
                    <a:pt x="211" y="290"/>
                  </a:lnTo>
                  <a:lnTo>
                    <a:pt x="217" y="286"/>
                  </a:lnTo>
                  <a:lnTo>
                    <a:pt x="225" y="286"/>
                  </a:lnTo>
                  <a:lnTo>
                    <a:pt x="240" y="284"/>
                  </a:lnTo>
                  <a:lnTo>
                    <a:pt x="240" y="284"/>
                  </a:lnTo>
                  <a:lnTo>
                    <a:pt x="248" y="309"/>
                  </a:lnTo>
                  <a:lnTo>
                    <a:pt x="251" y="336"/>
                  </a:lnTo>
                  <a:lnTo>
                    <a:pt x="259" y="387"/>
                  </a:lnTo>
                  <a:lnTo>
                    <a:pt x="269" y="498"/>
                  </a:lnTo>
                  <a:lnTo>
                    <a:pt x="269" y="498"/>
                  </a:lnTo>
                  <a:lnTo>
                    <a:pt x="274" y="502"/>
                  </a:lnTo>
                  <a:lnTo>
                    <a:pt x="280" y="505"/>
                  </a:lnTo>
                  <a:lnTo>
                    <a:pt x="291" y="509"/>
                  </a:lnTo>
                  <a:lnTo>
                    <a:pt x="291" y="509"/>
                  </a:lnTo>
                  <a:lnTo>
                    <a:pt x="307" y="515"/>
                  </a:lnTo>
                  <a:lnTo>
                    <a:pt x="324" y="517"/>
                  </a:lnTo>
                  <a:lnTo>
                    <a:pt x="339" y="517"/>
                  </a:lnTo>
                  <a:lnTo>
                    <a:pt x="354" y="515"/>
                  </a:lnTo>
                  <a:lnTo>
                    <a:pt x="387" y="511"/>
                  </a:lnTo>
                  <a:lnTo>
                    <a:pt x="419" y="505"/>
                  </a:lnTo>
                  <a:lnTo>
                    <a:pt x="419" y="505"/>
                  </a:lnTo>
                  <a:lnTo>
                    <a:pt x="429" y="500"/>
                  </a:lnTo>
                  <a:lnTo>
                    <a:pt x="438" y="492"/>
                  </a:lnTo>
                  <a:lnTo>
                    <a:pt x="448" y="483"/>
                  </a:lnTo>
                  <a:lnTo>
                    <a:pt x="459" y="475"/>
                  </a:lnTo>
                  <a:lnTo>
                    <a:pt x="459" y="475"/>
                  </a:lnTo>
                  <a:lnTo>
                    <a:pt x="465" y="471"/>
                  </a:lnTo>
                  <a:lnTo>
                    <a:pt x="472" y="469"/>
                  </a:lnTo>
                  <a:lnTo>
                    <a:pt x="478" y="465"/>
                  </a:lnTo>
                  <a:lnTo>
                    <a:pt x="482" y="460"/>
                  </a:lnTo>
                  <a:lnTo>
                    <a:pt x="482" y="460"/>
                  </a:lnTo>
                  <a:lnTo>
                    <a:pt x="482" y="452"/>
                  </a:lnTo>
                  <a:lnTo>
                    <a:pt x="480" y="443"/>
                  </a:lnTo>
                  <a:lnTo>
                    <a:pt x="472" y="416"/>
                  </a:lnTo>
                  <a:lnTo>
                    <a:pt x="472" y="416"/>
                  </a:lnTo>
                  <a:close/>
                  <a:moveTo>
                    <a:pt x="147" y="35"/>
                  </a:moveTo>
                  <a:lnTo>
                    <a:pt x="147" y="35"/>
                  </a:lnTo>
                  <a:lnTo>
                    <a:pt x="147" y="40"/>
                  </a:lnTo>
                  <a:lnTo>
                    <a:pt x="145" y="44"/>
                  </a:lnTo>
                  <a:lnTo>
                    <a:pt x="143" y="46"/>
                  </a:lnTo>
                  <a:lnTo>
                    <a:pt x="143" y="52"/>
                  </a:lnTo>
                  <a:lnTo>
                    <a:pt x="143" y="52"/>
                  </a:lnTo>
                  <a:lnTo>
                    <a:pt x="137" y="46"/>
                  </a:lnTo>
                  <a:lnTo>
                    <a:pt x="137" y="46"/>
                  </a:lnTo>
                  <a:lnTo>
                    <a:pt x="127" y="50"/>
                  </a:lnTo>
                  <a:lnTo>
                    <a:pt x="118" y="58"/>
                  </a:lnTo>
                  <a:lnTo>
                    <a:pt x="110" y="63"/>
                  </a:lnTo>
                  <a:lnTo>
                    <a:pt x="101" y="69"/>
                  </a:lnTo>
                  <a:lnTo>
                    <a:pt x="101" y="69"/>
                  </a:lnTo>
                  <a:lnTo>
                    <a:pt x="122" y="50"/>
                  </a:lnTo>
                  <a:lnTo>
                    <a:pt x="133" y="40"/>
                  </a:lnTo>
                  <a:lnTo>
                    <a:pt x="147" y="35"/>
                  </a:lnTo>
                  <a:lnTo>
                    <a:pt x="147" y="35"/>
                  </a:lnTo>
                  <a:close/>
                  <a:moveTo>
                    <a:pt x="61" y="321"/>
                  </a:moveTo>
                  <a:lnTo>
                    <a:pt x="61" y="321"/>
                  </a:lnTo>
                  <a:lnTo>
                    <a:pt x="65" y="313"/>
                  </a:lnTo>
                  <a:lnTo>
                    <a:pt x="72" y="305"/>
                  </a:lnTo>
                  <a:lnTo>
                    <a:pt x="80" y="300"/>
                  </a:lnTo>
                  <a:lnTo>
                    <a:pt x="87" y="294"/>
                  </a:lnTo>
                  <a:lnTo>
                    <a:pt x="87" y="294"/>
                  </a:lnTo>
                  <a:lnTo>
                    <a:pt x="89" y="294"/>
                  </a:lnTo>
                  <a:lnTo>
                    <a:pt x="91" y="296"/>
                  </a:lnTo>
                  <a:lnTo>
                    <a:pt x="89" y="300"/>
                  </a:lnTo>
                  <a:lnTo>
                    <a:pt x="87" y="309"/>
                  </a:lnTo>
                  <a:lnTo>
                    <a:pt x="87" y="309"/>
                  </a:lnTo>
                  <a:lnTo>
                    <a:pt x="80" y="311"/>
                  </a:lnTo>
                  <a:lnTo>
                    <a:pt x="74" y="315"/>
                  </a:lnTo>
                  <a:lnTo>
                    <a:pt x="61" y="321"/>
                  </a:lnTo>
                  <a:lnTo>
                    <a:pt x="61" y="321"/>
                  </a:lnTo>
                  <a:close/>
                  <a:moveTo>
                    <a:pt x="76" y="355"/>
                  </a:moveTo>
                  <a:lnTo>
                    <a:pt x="76" y="355"/>
                  </a:lnTo>
                  <a:lnTo>
                    <a:pt x="68" y="357"/>
                  </a:lnTo>
                  <a:lnTo>
                    <a:pt x="61" y="361"/>
                  </a:lnTo>
                  <a:lnTo>
                    <a:pt x="57" y="364"/>
                  </a:lnTo>
                  <a:lnTo>
                    <a:pt x="49" y="368"/>
                  </a:lnTo>
                  <a:lnTo>
                    <a:pt x="49" y="368"/>
                  </a:lnTo>
                  <a:lnTo>
                    <a:pt x="55" y="357"/>
                  </a:lnTo>
                  <a:lnTo>
                    <a:pt x="63" y="349"/>
                  </a:lnTo>
                  <a:lnTo>
                    <a:pt x="78" y="332"/>
                  </a:lnTo>
                  <a:lnTo>
                    <a:pt x="78" y="332"/>
                  </a:lnTo>
                  <a:lnTo>
                    <a:pt x="80" y="334"/>
                  </a:lnTo>
                  <a:lnTo>
                    <a:pt x="80" y="336"/>
                  </a:lnTo>
                  <a:lnTo>
                    <a:pt x="80" y="342"/>
                  </a:lnTo>
                  <a:lnTo>
                    <a:pt x="76" y="355"/>
                  </a:lnTo>
                  <a:lnTo>
                    <a:pt x="76" y="355"/>
                  </a:lnTo>
                  <a:close/>
                  <a:moveTo>
                    <a:pt x="61" y="286"/>
                  </a:moveTo>
                  <a:lnTo>
                    <a:pt x="61" y="286"/>
                  </a:lnTo>
                  <a:lnTo>
                    <a:pt x="78" y="269"/>
                  </a:lnTo>
                  <a:lnTo>
                    <a:pt x="95" y="254"/>
                  </a:lnTo>
                  <a:lnTo>
                    <a:pt x="95" y="254"/>
                  </a:lnTo>
                  <a:lnTo>
                    <a:pt x="97" y="254"/>
                  </a:lnTo>
                  <a:lnTo>
                    <a:pt x="99" y="256"/>
                  </a:lnTo>
                  <a:lnTo>
                    <a:pt x="99" y="261"/>
                  </a:lnTo>
                  <a:lnTo>
                    <a:pt x="97" y="265"/>
                  </a:lnTo>
                  <a:lnTo>
                    <a:pt x="97" y="269"/>
                  </a:lnTo>
                  <a:lnTo>
                    <a:pt x="97" y="269"/>
                  </a:lnTo>
                  <a:lnTo>
                    <a:pt x="78" y="279"/>
                  </a:lnTo>
                  <a:lnTo>
                    <a:pt x="61" y="286"/>
                  </a:lnTo>
                  <a:lnTo>
                    <a:pt x="61" y="286"/>
                  </a:lnTo>
                  <a:close/>
                  <a:moveTo>
                    <a:pt x="76" y="244"/>
                  </a:moveTo>
                  <a:lnTo>
                    <a:pt x="76" y="244"/>
                  </a:lnTo>
                  <a:lnTo>
                    <a:pt x="78" y="241"/>
                  </a:lnTo>
                  <a:lnTo>
                    <a:pt x="84" y="235"/>
                  </a:lnTo>
                  <a:lnTo>
                    <a:pt x="95" y="225"/>
                  </a:lnTo>
                  <a:lnTo>
                    <a:pt x="101" y="221"/>
                  </a:lnTo>
                  <a:lnTo>
                    <a:pt x="105" y="216"/>
                  </a:lnTo>
                  <a:lnTo>
                    <a:pt x="106" y="210"/>
                  </a:lnTo>
                  <a:lnTo>
                    <a:pt x="105" y="202"/>
                  </a:lnTo>
                  <a:lnTo>
                    <a:pt x="105" y="202"/>
                  </a:lnTo>
                  <a:lnTo>
                    <a:pt x="91" y="204"/>
                  </a:lnTo>
                  <a:lnTo>
                    <a:pt x="86" y="206"/>
                  </a:lnTo>
                  <a:lnTo>
                    <a:pt x="82" y="210"/>
                  </a:lnTo>
                  <a:lnTo>
                    <a:pt x="82" y="210"/>
                  </a:lnTo>
                  <a:lnTo>
                    <a:pt x="87" y="202"/>
                  </a:lnTo>
                  <a:lnTo>
                    <a:pt x="95" y="195"/>
                  </a:lnTo>
                  <a:lnTo>
                    <a:pt x="105" y="187"/>
                  </a:lnTo>
                  <a:lnTo>
                    <a:pt x="114" y="181"/>
                  </a:lnTo>
                  <a:lnTo>
                    <a:pt x="114" y="181"/>
                  </a:lnTo>
                  <a:lnTo>
                    <a:pt x="110" y="206"/>
                  </a:lnTo>
                  <a:lnTo>
                    <a:pt x="105" y="231"/>
                  </a:lnTo>
                  <a:lnTo>
                    <a:pt x="105" y="231"/>
                  </a:lnTo>
                  <a:lnTo>
                    <a:pt x="97" y="233"/>
                  </a:lnTo>
                  <a:lnTo>
                    <a:pt x="89" y="237"/>
                  </a:lnTo>
                  <a:lnTo>
                    <a:pt x="76" y="244"/>
                  </a:lnTo>
                  <a:lnTo>
                    <a:pt x="76" y="244"/>
                  </a:lnTo>
                  <a:close/>
                  <a:moveTo>
                    <a:pt x="114" y="117"/>
                  </a:moveTo>
                  <a:lnTo>
                    <a:pt x="114" y="117"/>
                  </a:lnTo>
                  <a:lnTo>
                    <a:pt x="116" y="113"/>
                  </a:lnTo>
                  <a:lnTo>
                    <a:pt x="120" y="109"/>
                  </a:lnTo>
                  <a:lnTo>
                    <a:pt x="127" y="101"/>
                  </a:lnTo>
                  <a:lnTo>
                    <a:pt x="127" y="101"/>
                  </a:lnTo>
                  <a:lnTo>
                    <a:pt x="129" y="103"/>
                  </a:lnTo>
                  <a:lnTo>
                    <a:pt x="129" y="107"/>
                  </a:lnTo>
                  <a:lnTo>
                    <a:pt x="127" y="113"/>
                  </a:lnTo>
                  <a:lnTo>
                    <a:pt x="127" y="113"/>
                  </a:lnTo>
                  <a:lnTo>
                    <a:pt x="124" y="113"/>
                  </a:lnTo>
                  <a:lnTo>
                    <a:pt x="120" y="115"/>
                  </a:lnTo>
                  <a:lnTo>
                    <a:pt x="114" y="117"/>
                  </a:lnTo>
                  <a:lnTo>
                    <a:pt x="114" y="117"/>
                  </a:lnTo>
                  <a:close/>
                  <a:moveTo>
                    <a:pt x="118" y="157"/>
                  </a:moveTo>
                  <a:lnTo>
                    <a:pt x="118" y="157"/>
                  </a:lnTo>
                  <a:lnTo>
                    <a:pt x="110" y="159"/>
                  </a:lnTo>
                  <a:lnTo>
                    <a:pt x="103" y="160"/>
                  </a:lnTo>
                  <a:lnTo>
                    <a:pt x="87" y="168"/>
                  </a:lnTo>
                  <a:lnTo>
                    <a:pt x="87" y="168"/>
                  </a:lnTo>
                  <a:lnTo>
                    <a:pt x="95" y="159"/>
                  </a:lnTo>
                  <a:lnTo>
                    <a:pt x="103" y="149"/>
                  </a:lnTo>
                  <a:lnTo>
                    <a:pt x="112" y="141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4" y="140"/>
                  </a:lnTo>
                  <a:lnTo>
                    <a:pt x="122" y="145"/>
                  </a:lnTo>
                  <a:lnTo>
                    <a:pt x="118" y="157"/>
                  </a:lnTo>
                  <a:lnTo>
                    <a:pt x="118" y="157"/>
                  </a:lnTo>
                  <a:close/>
                  <a:moveTo>
                    <a:pt x="108" y="94"/>
                  </a:moveTo>
                  <a:lnTo>
                    <a:pt x="108" y="94"/>
                  </a:lnTo>
                  <a:lnTo>
                    <a:pt x="110" y="90"/>
                  </a:lnTo>
                  <a:lnTo>
                    <a:pt x="112" y="86"/>
                  </a:lnTo>
                  <a:lnTo>
                    <a:pt x="122" y="79"/>
                  </a:lnTo>
                  <a:lnTo>
                    <a:pt x="129" y="71"/>
                  </a:lnTo>
                  <a:lnTo>
                    <a:pt x="139" y="63"/>
                  </a:lnTo>
                  <a:lnTo>
                    <a:pt x="139" y="63"/>
                  </a:lnTo>
                  <a:lnTo>
                    <a:pt x="139" y="63"/>
                  </a:lnTo>
                  <a:lnTo>
                    <a:pt x="139" y="63"/>
                  </a:lnTo>
                  <a:lnTo>
                    <a:pt x="137" y="69"/>
                  </a:lnTo>
                  <a:lnTo>
                    <a:pt x="135" y="79"/>
                  </a:lnTo>
                  <a:lnTo>
                    <a:pt x="135" y="79"/>
                  </a:lnTo>
                  <a:lnTo>
                    <a:pt x="126" y="80"/>
                  </a:lnTo>
                  <a:lnTo>
                    <a:pt x="120" y="84"/>
                  </a:lnTo>
                  <a:lnTo>
                    <a:pt x="108" y="94"/>
                  </a:lnTo>
                  <a:lnTo>
                    <a:pt x="108" y="94"/>
                  </a:lnTo>
                  <a:close/>
                  <a:moveTo>
                    <a:pt x="105" y="107"/>
                  </a:moveTo>
                  <a:lnTo>
                    <a:pt x="105" y="107"/>
                  </a:lnTo>
                  <a:lnTo>
                    <a:pt x="105" y="109"/>
                  </a:lnTo>
                  <a:lnTo>
                    <a:pt x="105" y="111"/>
                  </a:lnTo>
                  <a:lnTo>
                    <a:pt x="99" y="117"/>
                  </a:lnTo>
                  <a:lnTo>
                    <a:pt x="91" y="122"/>
                  </a:lnTo>
                  <a:lnTo>
                    <a:pt x="86" y="128"/>
                  </a:lnTo>
                  <a:lnTo>
                    <a:pt x="86" y="128"/>
                  </a:lnTo>
                  <a:lnTo>
                    <a:pt x="86" y="124"/>
                  </a:lnTo>
                  <a:lnTo>
                    <a:pt x="86" y="120"/>
                  </a:lnTo>
                  <a:lnTo>
                    <a:pt x="93" y="117"/>
                  </a:lnTo>
                  <a:lnTo>
                    <a:pt x="101" y="113"/>
                  </a:lnTo>
                  <a:lnTo>
                    <a:pt x="103" y="109"/>
                  </a:lnTo>
                  <a:lnTo>
                    <a:pt x="105" y="107"/>
                  </a:lnTo>
                  <a:lnTo>
                    <a:pt x="105" y="107"/>
                  </a:lnTo>
                  <a:close/>
                  <a:moveTo>
                    <a:pt x="95" y="141"/>
                  </a:moveTo>
                  <a:lnTo>
                    <a:pt x="95" y="141"/>
                  </a:lnTo>
                  <a:lnTo>
                    <a:pt x="93" y="147"/>
                  </a:lnTo>
                  <a:lnTo>
                    <a:pt x="87" y="153"/>
                  </a:lnTo>
                  <a:lnTo>
                    <a:pt x="78" y="164"/>
                  </a:lnTo>
                  <a:lnTo>
                    <a:pt x="78" y="164"/>
                  </a:lnTo>
                  <a:lnTo>
                    <a:pt x="76" y="160"/>
                  </a:lnTo>
                  <a:lnTo>
                    <a:pt x="76" y="157"/>
                  </a:lnTo>
                  <a:lnTo>
                    <a:pt x="78" y="153"/>
                  </a:lnTo>
                  <a:lnTo>
                    <a:pt x="82" y="151"/>
                  </a:lnTo>
                  <a:lnTo>
                    <a:pt x="89" y="147"/>
                  </a:lnTo>
                  <a:lnTo>
                    <a:pt x="95" y="141"/>
                  </a:lnTo>
                  <a:lnTo>
                    <a:pt x="95" y="141"/>
                  </a:lnTo>
                  <a:close/>
                  <a:moveTo>
                    <a:pt x="66" y="193"/>
                  </a:moveTo>
                  <a:lnTo>
                    <a:pt x="66" y="193"/>
                  </a:lnTo>
                  <a:lnTo>
                    <a:pt x="76" y="189"/>
                  </a:lnTo>
                  <a:lnTo>
                    <a:pt x="86" y="183"/>
                  </a:lnTo>
                  <a:lnTo>
                    <a:pt x="93" y="178"/>
                  </a:lnTo>
                  <a:lnTo>
                    <a:pt x="103" y="172"/>
                  </a:lnTo>
                  <a:lnTo>
                    <a:pt x="103" y="172"/>
                  </a:lnTo>
                  <a:lnTo>
                    <a:pt x="105" y="172"/>
                  </a:lnTo>
                  <a:lnTo>
                    <a:pt x="103" y="174"/>
                  </a:lnTo>
                  <a:lnTo>
                    <a:pt x="103" y="174"/>
                  </a:lnTo>
                  <a:lnTo>
                    <a:pt x="82" y="193"/>
                  </a:lnTo>
                  <a:lnTo>
                    <a:pt x="63" y="214"/>
                  </a:lnTo>
                  <a:lnTo>
                    <a:pt x="63" y="214"/>
                  </a:lnTo>
                  <a:lnTo>
                    <a:pt x="63" y="210"/>
                  </a:lnTo>
                  <a:lnTo>
                    <a:pt x="63" y="204"/>
                  </a:lnTo>
                  <a:lnTo>
                    <a:pt x="65" y="199"/>
                  </a:lnTo>
                  <a:lnTo>
                    <a:pt x="66" y="193"/>
                  </a:lnTo>
                  <a:lnTo>
                    <a:pt x="66" y="193"/>
                  </a:lnTo>
                  <a:close/>
                  <a:moveTo>
                    <a:pt x="84" y="220"/>
                  </a:moveTo>
                  <a:lnTo>
                    <a:pt x="84" y="220"/>
                  </a:lnTo>
                  <a:lnTo>
                    <a:pt x="51" y="256"/>
                  </a:lnTo>
                  <a:lnTo>
                    <a:pt x="51" y="256"/>
                  </a:lnTo>
                  <a:lnTo>
                    <a:pt x="53" y="248"/>
                  </a:lnTo>
                  <a:lnTo>
                    <a:pt x="57" y="242"/>
                  </a:lnTo>
                  <a:lnTo>
                    <a:pt x="65" y="235"/>
                  </a:lnTo>
                  <a:lnTo>
                    <a:pt x="74" y="227"/>
                  </a:lnTo>
                  <a:lnTo>
                    <a:pt x="84" y="220"/>
                  </a:lnTo>
                  <a:lnTo>
                    <a:pt x="84" y="220"/>
                  </a:lnTo>
                  <a:close/>
                  <a:moveTo>
                    <a:pt x="49" y="273"/>
                  </a:moveTo>
                  <a:lnTo>
                    <a:pt x="49" y="273"/>
                  </a:lnTo>
                  <a:lnTo>
                    <a:pt x="57" y="271"/>
                  </a:lnTo>
                  <a:lnTo>
                    <a:pt x="63" y="267"/>
                  </a:lnTo>
                  <a:lnTo>
                    <a:pt x="66" y="261"/>
                  </a:lnTo>
                  <a:lnTo>
                    <a:pt x="72" y="258"/>
                  </a:lnTo>
                  <a:lnTo>
                    <a:pt x="72" y="258"/>
                  </a:lnTo>
                  <a:lnTo>
                    <a:pt x="70" y="265"/>
                  </a:lnTo>
                  <a:lnTo>
                    <a:pt x="63" y="271"/>
                  </a:lnTo>
                  <a:lnTo>
                    <a:pt x="55" y="277"/>
                  </a:lnTo>
                  <a:lnTo>
                    <a:pt x="49" y="284"/>
                  </a:lnTo>
                  <a:lnTo>
                    <a:pt x="49" y="284"/>
                  </a:lnTo>
                  <a:lnTo>
                    <a:pt x="47" y="282"/>
                  </a:lnTo>
                  <a:lnTo>
                    <a:pt x="47" y="281"/>
                  </a:lnTo>
                  <a:lnTo>
                    <a:pt x="49" y="277"/>
                  </a:lnTo>
                  <a:lnTo>
                    <a:pt x="49" y="273"/>
                  </a:lnTo>
                  <a:lnTo>
                    <a:pt x="49" y="273"/>
                  </a:lnTo>
                  <a:close/>
                  <a:moveTo>
                    <a:pt x="70" y="292"/>
                  </a:moveTo>
                  <a:lnTo>
                    <a:pt x="70" y="292"/>
                  </a:lnTo>
                  <a:lnTo>
                    <a:pt x="65" y="302"/>
                  </a:lnTo>
                  <a:lnTo>
                    <a:pt x="57" y="309"/>
                  </a:lnTo>
                  <a:lnTo>
                    <a:pt x="47" y="317"/>
                  </a:lnTo>
                  <a:lnTo>
                    <a:pt x="42" y="326"/>
                  </a:lnTo>
                  <a:lnTo>
                    <a:pt x="42" y="326"/>
                  </a:lnTo>
                  <a:lnTo>
                    <a:pt x="40" y="321"/>
                  </a:lnTo>
                  <a:lnTo>
                    <a:pt x="42" y="315"/>
                  </a:lnTo>
                  <a:lnTo>
                    <a:pt x="46" y="311"/>
                  </a:lnTo>
                  <a:lnTo>
                    <a:pt x="51" y="307"/>
                  </a:lnTo>
                  <a:lnTo>
                    <a:pt x="61" y="300"/>
                  </a:lnTo>
                  <a:lnTo>
                    <a:pt x="70" y="292"/>
                  </a:lnTo>
                  <a:lnTo>
                    <a:pt x="70" y="292"/>
                  </a:lnTo>
                  <a:close/>
                  <a:moveTo>
                    <a:pt x="63" y="330"/>
                  </a:moveTo>
                  <a:lnTo>
                    <a:pt x="63" y="330"/>
                  </a:lnTo>
                  <a:lnTo>
                    <a:pt x="61" y="336"/>
                  </a:lnTo>
                  <a:lnTo>
                    <a:pt x="57" y="342"/>
                  </a:lnTo>
                  <a:lnTo>
                    <a:pt x="46" y="355"/>
                  </a:lnTo>
                  <a:lnTo>
                    <a:pt x="46" y="355"/>
                  </a:lnTo>
                  <a:lnTo>
                    <a:pt x="26" y="382"/>
                  </a:lnTo>
                  <a:lnTo>
                    <a:pt x="26" y="382"/>
                  </a:lnTo>
                  <a:lnTo>
                    <a:pt x="26" y="372"/>
                  </a:lnTo>
                  <a:lnTo>
                    <a:pt x="28" y="364"/>
                  </a:lnTo>
                  <a:lnTo>
                    <a:pt x="32" y="357"/>
                  </a:lnTo>
                  <a:lnTo>
                    <a:pt x="36" y="351"/>
                  </a:lnTo>
                  <a:lnTo>
                    <a:pt x="42" y="343"/>
                  </a:lnTo>
                  <a:lnTo>
                    <a:pt x="47" y="340"/>
                  </a:lnTo>
                  <a:lnTo>
                    <a:pt x="63" y="330"/>
                  </a:lnTo>
                  <a:lnTo>
                    <a:pt x="63" y="330"/>
                  </a:lnTo>
                  <a:close/>
                  <a:moveTo>
                    <a:pt x="23" y="389"/>
                  </a:moveTo>
                  <a:lnTo>
                    <a:pt x="23" y="389"/>
                  </a:lnTo>
                  <a:lnTo>
                    <a:pt x="28" y="393"/>
                  </a:lnTo>
                  <a:lnTo>
                    <a:pt x="30" y="393"/>
                  </a:lnTo>
                  <a:lnTo>
                    <a:pt x="34" y="393"/>
                  </a:lnTo>
                  <a:lnTo>
                    <a:pt x="34" y="393"/>
                  </a:lnTo>
                  <a:lnTo>
                    <a:pt x="28" y="401"/>
                  </a:lnTo>
                  <a:lnTo>
                    <a:pt x="23" y="408"/>
                  </a:lnTo>
                  <a:lnTo>
                    <a:pt x="23" y="408"/>
                  </a:lnTo>
                  <a:lnTo>
                    <a:pt x="21" y="404"/>
                  </a:lnTo>
                  <a:lnTo>
                    <a:pt x="23" y="401"/>
                  </a:lnTo>
                  <a:lnTo>
                    <a:pt x="23" y="395"/>
                  </a:lnTo>
                  <a:lnTo>
                    <a:pt x="23" y="389"/>
                  </a:lnTo>
                  <a:lnTo>
                    <a:pt x="23" y="389"/>
                  </a:lnTo>
                  <a:close/>
                  <a:moveTo>
                    <a:pt x="57" y="397"/>
                  </a:moveTo>
                  <a:lnTo>
                    <a:pt x="57" y="397"/>
                  </a:lnTo>
                  <a:lnTo>
                    <a:pt x="49" y="401"/>
                  </a:lnTo>
                  <a:lnTo>
                    <a:pt x="42" y="404"/>
                  </a:lnTo>
                  <a:lnTo>
                    <a:pt x="36" y="410"/>
                  </a:lnTo>
                  <a:lnTo>
                    <a:pt x="28" y="414"/>
                  </a:lnTo>
                  <a:lnTo>
                    <a:pt x="28" y="414"/>
                  </a:lnTo>
                  <a:lnTo>
                    <a:pt x="47" y="393"/>
                  </a:lnTo>
                  <a:lnTo>
                    <a:pt x="57" y="383"/>
                  </a:lnTo>
                  <a:lnTo>
                    <a:pt x="70" y="376"/>
                  </a:lnTo>
                  <a:lnTo>
                    <a:pt x="70" y="376"/>
                  </a:lnTo>
                  <a:lnTo>
                    <a:pt x="65" y="403"/>
                  </a:lnTo>
                  <a:lnTo>
                    <a:pt x="59" y="431"/>
                  </a:lnTo>
                  <a:lnTo>
                    <a:pt x="59" y="431"/>
                  </a:lnTo>
                  <a:lnTo>
                    <a:pt x="55" y="429"/>
                  </a:lnTo>
                  <a:lnTo>
                    <a:pt x="49" y="429"/>
                  </a:lnTo>
                  <a:lnTo>
                    <a:pt x="42" y="435"/>
                  </a:lnTo>
                  <a:lnTo>
                    <a:pt x="32" y="441"/>
                  </a:lnTo>
                  <a:lnTo>
                    <a:pt x="25" y="446"/>
                  </a:lnTo>
                  <a:lnTo>
                    <a:pt x="25" y="446"/>
                  </a:lnTo>
                  <a:lnTo>
                    <a:pt x="28" y="439"/>
                  </a:lnTo>
                  <a:lnTo>
                    <a:pt x="34" y="433"/>
                  </a:lnTo>
                  <a:lnTo>
                    <a:pt x="46" y="423"/>
                  </a:lnTo>
                  <a:lnTo>
                    <a:pt x="51" y="418"/>
                  </a:lnTo>
                  <a:lnTo>
                    <a:pt x="55" y="412"/>
                  </a:lnTo>
                  <a:lnTo>
                    <a:pt x="57" y="404"/>
                  </a:lnTo>
                  <a:lnTo>
                    <a:pt x="57" y="397"/>
                  </a:lnTo>
                  <a:lnTo>
                    <a:pt x="57" y="397"/>
                  </a:lnTo>
                  <a:close/>
                  <a:moveTo>
                    <a:pt x="57" y="437"/>
                  </a:moveTo>
                  <a:lnTo>
                    <a:pt x="57" y="437"/>
                  </a:lnTo>
                  <a:lnTo>
                    <a:pt x="57" y="441"/>
                  </a:lnTo>
                  <a:lnTo>
                    <a:pt x="55" y="446"/>
                  </a:lnTo>
                  <a:lnTo>
                    <a:pt x="49" y="454"/>
                  </a:lnTo>
                  <a:lnTo>
                    <a:pt x="42" y="460"/>
                  </a:lnTo>
                  <a:lnTo>
                    <a:pt x="32" y="464"/>
                  </a:lnTo>
                  <a:lnTo>
                    <a:pt x="32" y="464"/>
                  </a:lnTo>
                  <a:lnTo>
                    <a:pt x="46" y="450"/>
                  </a:lnTo>
                  <a:lnTo>
                    <a:pt x="57" y="437"/>
                  </a:lnTo>
                  <a:lnTo>
                    <a:pt x="57" y="437"/>
                  </a:lnTo>
                  <a:close/>
                  <a:moveTo>
                    <a:pt x="57" y="496"/>
                  </a:moveTo>
                  <a:lnTo>
                    <a:pt x="57" y="496"/>
                  </a:lnTo>
                  <a:lnTo>
                    <a:pt x="53" y="496"/>
                  </a:lnTo>
                  <a:lnTo>
                    <a:pt x="49" y="496"/>
                  </a:lnTo>
                  <a:lnTo>
                    <a:pt x="46" y="494"/>
                  </a:lnTo>
                  <a:lnTo>
                    <a:pt x="42" y="496"/>
                  </a:lnTo>
                  <a:lnTo>
                    <a:pt x="42" y="496"/>
                  </a:lnTo>
                  <a:lnTo>
                    <a:pt x="47" y="488"/>
                  </a:lnTo>
                  <a:lnTo>
                    <a:pt x="53" y="483"/>
                  </a:lnTo>
                  <a:lnTo>
                    <a:pt x="68" y="473"/>
                  </a:lnTo>
                  <a:lnTo>
                    <a:pt x="68" y="473"/>
                  </a:lnTo>
                  <a:lnTo>
                    <a:pt x="70" y="475"/>
                  </a:lnTo>
                  <a:lnTo>
                    <a:pt x="68" y="477"/>
                  </a:lnTo>
                  <a:lnTo>
                    <a:pt x="65" y="483"/>
                  </a:lnTo>
                  <a:lnTo>
                    <a:pt x="61" y="490"/>
                  </a:lnTo>
                  <a:lnTo>
                    <a:pt x="57" y="496"/>
                  </a:lnTo>
                  <a:lnTo>
                    <a:pt x="57" y="496"/>
                  </a:lnTo>
                  <a:close/>
                  <a:moveTo>
                    <a:pt x="78" y="498"/>
                  </a:moveTo>
                  <a:lnTo>
                    <a:pt x="78" y="498"/>
                  </a:lnTo>
                  <a:lnTo>
                    <a:pt x="82" y="494"/>
                  </a:lnTo>
                  <a:lnTo>
                    <a:pt x="87" y="488"/>
                  </a:lnTo>
                  <a:lnTo>
                    <a:pt x="97" y="483"/>
                  </a:lnTo>
                  <a:lnTo>
                    <a:pt x="97" y="483"/>
                  </a:lnTo>
                  <a:lnTo>
                    <a:pt x="97" y="488"/>
                  </a:lnTo>
                  <a:lnTo>
                    <a:pt x="93" y="492"/>
                  </a:lnTo>
                  <a:lnTo>
                    <a:pt x="86" y="496"/>
                  </a:lnTo>
                  <a:lnTo>
                    <a:pt x="78" y="498"/>
                  </a:lnTo>
                  <a:lnTo>
                    <a:pt x="78" y="498"/>
                  </a:lnTo>
                  <a:close/>
                  <a:moveTo>
                    <a:pt x="80" y="483"/>
                  </a:moveTo>
                  <a:lnTo>
                    <a:pt x="80" y="483"/>
                  </a:lnTo>
                  <a:lnTo>
                    <a:pt x="82" y="479"/>
                  </a:lnTo>
                  <a:lnTo>
                    <a:pt x="86" y="473"/>
                  </a:lnTo>
                  <a:lnTo>
                    <a:pt x="91" y="469"/>
                  </a:lnTo>
                  <a:lnTo>
                    <a:pt x="95" y="469"/>
                  </a:lnTo>
                  <a:lnTo>
                    <a:pt x="99" y="469"/>
                  </a:lnTo>
                  <a:lnTo>
                    <a:pt x="99" y="469"/>
                  </a:lnTo>
                  <a:lnTo>
                    <a:pt x="95" y="473"/>
                  </a:lnTo>
                  <a:lnTo>
                    <a:pt x="89" y="477"/>
                  </a:lnTo>
                  <a:lnTo>
                    <a:pt x="84" y="479"/>
                  </a:lnTo>
                  <a:lnTo>
                    <a:pt x="80" y="483"/>
                  </a:lnTo>
                  <a:lnTo>
                    <a:pt x="80" y="483"/>
                  </a:lnTo>
                  <a:close/>
                  <a:moveTo>
                    <a:pt x="120" y="475"/>
                  </a:moveTo>
                  <a:lnTo>
                    <a:pt x="120" y="475"/>
                  </a:lnTo>
                  <a:lnTo>
                    <a:pt x="120" y="469"/>
                  </a:lnTo>
                  <a:lnTo>
                    <a:pt x="122" y="467"/>
                  </a:lnTo>
                  <a:lnTo>
                    <a:pt x="122" y="467"/>
                  </a:lnTo>
                  <a:lnTo>
                    <a:pt x="124" y="465"/>
                  </a:lnTo>
                  <a:lnTo>
                    <a:pt x="126" y="467"/>
                  </a:lnTo>
                  <a:lnTo>
                    <a:pt x="127" y="467"/>
                  </a:lnTo>
                  <a:lnTo>
                    <a:pt x="129" y="467"/>
                  </a:lnTo>
                  <a:lnTo>
                    <a:pt x="129" y="467"/>
                  </a:lnTo>
                  <a:lnTo>
                    <a:pt x="126" y="471"/>
                  </a:lnTo>
                  <a:lnTo>
                    <a:pt x="120" y="475"/>
                  </a:lnTo>
                  <a:lnTo>
                    <a:pt x="120" y="475"/>
                  </a:lnTo>
                  <a:close/>
                  <a:moveTo>
                    <a:pt x="135" y="483"/>
                  </a:moveTo>
                  <a:lnTo>
                    <a:pt x="135" y="483"/>
                  </a:lnTo>
                  <a:lnTo>
                    <a:pt x="143" y="473"/>
                  </a:lnTo>
                  <a:lnTo>
                    <a:pt x="147" y="469"/>
                  </a:lnTo>
                  <a:lnTo>
                    <a:pt x="154" y="465"/>
                  </a:lnTo>
                  <a:lnTo>
                    <a:pt x="154" y="465"/>
                  </a:lnTo>
                  <a:lnTo>
                    <a:pt x="145" y="475"/>
                  </a:lnTo>
                  <a:lnTo>
                    <a:pt x="135" y="483"/>
                  </a:lnTo>
                  <a:lnTo>
                    <a:pt x="135" y="483"/>
                  </a:lnTo>
                  <a:close/>
                  <a:moveTo>
                    <a:pt x="255" y="288"/>
                  </a:moveTo>
                  <a:lnTo>
                    <a:pt x="255" y="288"/>
                  </a:lnTo>
                  <a:lnTo>
                    <a:pt x="253" y="286"/>
                  </a:lnTo>
                  <a:lnTo>
                    <a:pt x="253" y="284"/>
                  </a:lnTo>
                  <a:lnTo>
                    <a:pt x="253" y="281"/>
                  </a:lnTo>
                  <a:lnTo>
                    <a:pt x="253" y="281"/>
                  </a:lnTo>
                  <a:lnTo>
                    <a:pt x="257" y="281"/>
                  </a:lnTo>
                  <a:lnTo>
                    <a:pt x="259" y="281"/>
                  </a:lnTo>
                  <a:lnTo>
                    <a:pt x="259" y="281"/>
                  </a:lnTo>
                  <a:lnTo>
                    <a:pt x="257" y="284"/>
                  </a:lnTo>
                  <a:lnTo>
                    <a:pt x="255" y="288"/>
                  </a:lnTo>
                  <a:lnTo>
                    <a:pt x="255" y="288"/>
                  </a:lnTo>
                  <a:close/>
                  <a:moveTo>
                    <a:pt x="270" y="378"/>
                  </a:moveTo>
                  <a:lnTo>
                    <a:pt x="270" y="378"/>
                  </a:lnTo>
                  <a:lnTo>
                    <a:pt x="272" y="378"/>
                  </a:lnTo>
                  <a:lnTo>
                    <a:pt x="272" y="376"/>
                  </a:lnTo>
                  <a:lnTo>
                    <a:pt x="272" y="376"/>
                  </a:lnTo>
                  <a:lnTo>
                    <a:pt x="274" y="378"/>
                  </a:lnTo>
                  <a:lnTo>
                    <a:pt x="274" y="380"/>
                  </a:lnTo>
                  <a:lnTo>
                    <a:pt x="272" y="382"/>
                  </a:lnTo>
                  <a:lnTo>
                    <a:pt x="272" y="385"/>
                  </a:lnTo>
                  <a:lnTo>
                    <a:pt x="272" y="385"/>
                  </a:lnTo>
                  <a:lnTo>
                    <a:pt x="270" y="383"/>
                  </a:lnTo>
                  <a:lnTo>
                    <a:pt x="270" y="382"/>
                  </a:lnTo>
                  <a:lnTo>
                    <a:pt x="270" y="378"/>
                  </a:lnTo>
                  <a:lnTo>
                    <a:pt x="270" y="378"/>
                  </a:lnTo>
                  <a:close/>
                  <a:moveTo>
                    <a:pt x="295" y="294"/>
                  </a:moveTo>
                  <a:lnTo>
                    <a:pt x="295" y="294"/>
                  </a:lnTo>
                  <a:lnTo>
                    <a:pt x="299" y="298"/>
                  </a:lnTo>
                  <a:lnTo>
                    <a:pt x="301" y="305"/>
                  </a:lnTo>
                  <a:lnTo>
                    <a:pt x="301" y="305"/>
                  </a:lnTo>
                  <a:lnTo>
                    <a:pt x="293" y="311"/>
                  </a:lnTo>
                  <a:lnTo>
                    <a:pt x="288" y="317"/>
                  </a:lnTo>
                  <a:lnTo>
                    <a:pt x="282" y="324"/>
                  </a:lnTo>
                  <a:lnTo>
                    <a:pt x="274" y="330"/>
                  </a:lnTo>
                  <a:lnTo>
                    <a:pt x="274" y="330"/>
                  </a:lnTo>
                  <a:lnTo>
                    <a:pt x="278" y="319"/>
                  </a:lnTo>
                  <a:lnTo>
                    <a:pt x="284" y="311"/>
                  </a:lnTo>
                  <a:lnTo>
                    <a:pt x="295" y="294"/>
                  </a:lnTo>
                  <a:lnTo>
                    <a:pt x="295" y="294"/>
                  </a:lnTo>
                  <a:close/>
                  <a:moveTo>
                    <a:pt x="282" y="281"/>
                  </a:moveTo>
                  <a:lnTo>
                    <a:pt x="288" y="281"/>
                  </a:lnTo>
                  <a:lnTo>
                    <a:pt x="288" y="281"/>
                  </a:lnTo>
                  <a:lnTo>
                    <a:pt x="288" y="284"/>
                  </a:lnTo>
                  <a:lnTo>
                    <a:pt x="286" y="286"/>
                  </a:lnTo>
                  <a:lnTo>
                    <a:pt x="282" y="286"/>
                  </a:lnTo>
                  <a:lnTo>
                    <a:pt x="282" y="290"/>
                  </a:lnTo>
                  <a:lnTo>
                    <a:pt x="282" y="290"/>
                  </a:lnTo>
                  <a:lnTo>
                    <a:pt x="280" y="288"/>
                  </a:lnTo>
                  <a:lnTo>
                    <a:pt x="280" y="286"/>
                  </a:lnTo>
                  <a:lnTo>
                    <a:pt x="282" y="281"/>
                  </a:lnTo>
                  <a:lnTo>
                    <a:pt x="282" y="281"/>
                  </a:lnTo>
                  <a:close/>
                  <a:moveTo>
                    <a:pt x="278" y="393"/>
                  </a:moveTo>
                  <a:lnTo>
                    <a:pt x="278" y="393"/>
                  </a:lnTo>
                  <a:lnTo>
                    <a:pt x="280" y="395"/>
                  </a:lnTo>
                  <a:lnTo>
                    <a:pt x="278" y="397"/>
                  </a:lnTo>
                  <a:lnTo>
                    <a:pt x="276" y="399"/>
                  </a:lnTo>
                  <a:lnTo>
                    <a:pt x="274" y="401"/>
                  </a:lnTo>
                  <a:lnTo>
                    <a:pt x="274" y="401"/>
                  </a:lnTo>
                  <a:lnTo>
                    <a:pt x="272" y="399"/>
                  </a:lnTo>
                  <a:lnTo>
                    <a:pt x="274" y="397"/>
                  </a:lnTo>
                  <a:lnTo>
                    <a:pt x="278" y="393"/>
                  </a:lnTo>
                  <a:lnTo>
                    <a:pt x="278" y="393"/>
                  </a:lnTo>
                  <a:close/>
                  <a:moveTo>
                    <a:pt x="280" y="423"/>
                  </a:moveTo>
                  <a:lnTo>
                    <a:pt x="280" y="423"/>
                  </a:lnTo>
                  <a:lnTo>
                    <a:pt x="282" y="425"/>
                  </a:lnTo>
                  <a:lnTo>
                    <a:pt x="280" y="427"/>
                  </a:lnTo>
                  <a:lnTo>
                    <a:pt x="278" y="431"/>
                  </a:lnTo>
                  <a:lnTo>
                    <a:pt x="278" y="433"/>
                  </a:lnTo>
                  <a:lnTo>
                    <a:pt x="278" y="433"/>
                  </a:lnTo>
                  <a:lnTo>
                    <a:pt x="276" y="431"/>
                  </a:lnTo>
                  <a:lnTo>
                    <a:pt x="276" y="429"/>
                  </a:lnTo>
                  <a:lnTo>
                    <a:pt x="280" y="423"/>
                  </a:lnTo>
                  <a:lnTo>
                    <a:pt x="280" y="423"/>
                  </a:lnTo>
                  <a:close/>
                  <a:moveTo>
                    <a:pt x="280" y="479"/>
                  </a:moveTo>
                  <a:lnTo>
                    <a:pt x="280" y="479"/>
                  </a:lnTo>
                  <a:lnTo>
                    <a:pt x="282" y="479"/>
                  </a:lnTo>
                  <a:lnTo>
                    <a:pt x="282" y="483"/>
                  </a:lnTo>
                  <a:lnTo>
                    <a:pt x="282" y="486"/>
                  </a:lnTo>
                  <a:lnTo>
                    <a:pt x="284" y="488"/>
                  </a:lnTo>
                  <a:lnTo>
                    <a:pt x="284" y="488"/>
                  </a:lnTo>
                  <a:lnTo>
                    <a:pt x="282" y="490"/>
                  </a:lnTo>
                  <a:lnTo>
                    <a:pt x="280" y="490"/>
                  </a:lnTo>
                  <a:lnTo>
                    <a:pt x="278" y="486"/>
                  </a:lnTo>
                  <a:lnTo>
                    <a:pt x="278" y="481"/>
                  </a:lnTo>
                  <a:lnTo>
                    <a:pt x="280" y="479"/>
                  </a:lnTo>
                  <a:lnTo>
                    <a:pt x="280" y="479"/>
                  </a:lnTo>
                  <a:close/>
                  <a:moveTo>
                    <a:pt x="284" y="353"/>
                  </a:moveTo>
                  <a:lnTo>
                    <a:pt x="284" y="353"/>
                  </a:lnTo>
                  <a:lnTo>
                    <a:pt x="286" y="345"/>
                  </a:lnTo>
                  <a:lnTo>
                    <a:pt x="289" y="336"/>
                  </a:lnTo>
                  <a:lnTo>
                    <a:pt x="301" y="321"/>
                  </a:lnTo>
                  <a:lnTo>
                    <a:pt x="301" y="321"/>
                  </a:lnTo>
                  <a:lnTo>
                    <a:pt x="303" y="321"/>
                  </a:lnTo>
                  <a:lnTo>
                    <a:pt x="305" y="322"/>
                  </a:lnTo>
                  <a:lnTo>
                    <a:pt x="307" y="324"/>
                  </a:lnTo>
                  <a:lnTo>
                    <a:pt x="307" y="324"/>
                  </a:lnTo>
                  <a:lnTo>
                    <a:pt x="295" y="340"/>
                  </a:lnTo>
                  <a:lnTo>
                    <a:pt x="284" y="353"/>
                  </a:lnTo>
                  <a:lnTo>
                    <a:pt x="284" y="353"/>
                  </a:lnTo>
                  <a:close/>
                  <a:moveTo>
                    <a:pt x="312" y="349"/>
                  </a:moveTo>
                  <a:lnTo>
                    <a:pt x="312" y="349"/>
                  </a:lnTo>
                  <a:lnTo>
                    <a:pt x="310" y="349"/>
                  </a:lnTo>
                  <a:lnTo>
                    <a:pt x="309" y="351"/>
                  </a:lnTo>
                  <a:lnTo>
                    <a:pt x="307" y="351"/>
                  </a:lnTo>
                  <a:lnTo>
                    <a:pt x="305" y="353"/>
                  </a:lnTo>
                  <a:lnTo>
                    <a:pt x="305" y="353"/>
                  </a:lnTo>
                  <a:lnTo>
                    <a:pt x="305" y="349"/>
                  </a:lnTo>
                  <a:lnTo>
                    <a:pt x="307" y="345"/>
                  </a:lnTo>
                  <a:lnTo>
                    <a:pt x="310" y="342"/>
                  </a:lnTo>
                  <a:lnTo>
                    <a:pt x="310" y="342"/>
                  </a:lnTo>
                  <a:lnTo>
                    <a:pt x="312" y="342"/>
                  </a:lnTo>
                  <a:lnTo>
                    <a:pt x="312" y="343"/>
                  </a:lnTo>
                  <a:lnTo>
                    <a:pt x="312" y="349"/>
                  </a:lnTo>
                  <a:lnTo>
                    <a:pt x="312" y="349"/>
                  </a:lnTo>
                  <a:close/>
                  <a:moveTo>
                    <a:pt x="318" y="364"/>
                  </a:moveTo>
                  <a:lnTo>
                    <a:pt x="318" y="364"/>
                  </a:lnTo>
                  <a:lnTo>
                    <a:pt x="320" y="366"/>
                  </a:lnTo>
                  <a:lnTo>
                    <a:pt x="322" y="366"/>
                  </a:lnTo>
                  <a:lnTo>
                    <a:pt x="322" y="366"/>
                  </a:lnTo>
                  <a:lnTo>
                    <a:pt x="320" y="372"/>
                  </a:lnTo>
                  <a:lnTo>
                    <a:pt x="318" y="378"/>
                  </a:lnTo>
                  <a:lnTo>
                    <a:pt x="310" y="385"/>
                  </a:lnTo>
                  <a:lnTo>
                    <a:pt x="293" y="399"/>
                  </a:lnTo>
                  <a:lnTo>
                    <a:pt x="293" y="399"/>
                  </a:lnTo>
                  <a:lnTo>
                    <a:pt x="295" y="393"/>
                  </a:lnTo>
                  <a:lnTo>
                    <a:pt x="297" y="387"/>
                  </a:lnTo>
                  <a:lnTo>
                    <a:pt x="305" y="380"/>
                  </a:lnTo>
                  <a:lnTo>
                    <a:pt x="312" y="374"/>
                  </a:lnTo>
                  <a:lnTo>
                    <a:pt x="318" y="364"/>
                  </a:lnTo>
                  <a:lnTo>
                    <a:pt x="318" y="364"/>
                  </a:lnTo>
                  <a:close/>
                  <a:moveTo>
                    <a:pt x="329" y="391"/>
                  </a:moveTo>
                  <a:lnTo>
                    <a:pt x="329" y="391"/>
                  </a:lnTo>
                  <a:lnTo>
                    <a:pt x="328" y="397"/>
                  </a:lnTo>
                  <a:lnTo>
                    <a:pt x="324" y="401"/>
                  </a:lnTo>
                  <a:lnTo>
                    <a:pt x="314" y="410"/>
                  </a:lnTo>
                  <a:lnTo>
                    <a:pt x="305" y="418"/>
                  </a:lnTo>
                  <a:lnTo>
                    <a:pt x="297" y="425"/>
                  </a:lnTo>
                  <a:lnTo>
                    <a:pt x="297" y="425"/>
                  </a:lnTo>
                  <a:lnTo>
                    <a:pt x="297" y="422"/>
                  </a:lnTo>
                  <a:lnTo>
                    <a:pt x="301" y="416"/>
                  </a:lnTo>
                  <a:lnTo>
                    <a:pt x="310" y="406"/>
                  </a:lnTo>
                  <a:lnTo>
                    <a:pt x="320" y="397"/>
                  </a:lnTo>
                  <a:lnTo>
                    <a:pt x="329" y="391"/>
                  </a:lnTo>
                  <a:lnTo>
                    <a:pt x="329" y="391"/>
                  </a:lnTo>
                  <a:close/>
                  <a:moveTo>
                    <a:pt x="316" y="456"/>
                  </a:moveTo>
                  <a:lnTo>
                    <a:pt x="316" y="456"/>
                  </a:lnTo>
                  <a:lnTo>
                    <a:pt x="316" y="454"/>
                  </a:lnTo>
                  <a:lnTo>
                    <a:pt x="318" y="450"/>
                  </a:lnTo>
                  <a:lnTo>
                    <a:pt x="322" y="446"/>
                  </a:lnTo>
                  <a:lnTo>
                    <a:pt x="322" y="446"/>
                  </a:lnTo>
                  <a:lnTo>
                    <a:pt x="324" y="448"/>
                  </a:lnTo>
                  <a:lnTo>
                    <a:pt x="322" y="450"/>
                  </a:lnTo>
                  <a:lnTo>
                    <a:pt x="316" y="456"/>
                  </a:lnTo>
                  <a:lnTo>
                    <a:pt x="316" y="456"/>
                  </a:lnTo>
                  <a:close/>
                  <a:moveTo>
                    <a:pt x="322" y="496"/>
                  </a:moveTo>
                  <a:lnTo>
                    <a:pt x="322" y="496"/>
                  </a:lnTo>
                  <a:lnTo>
                    <a:pt x="324" y="494"/>
                  </a:lnTo>
                  <a:lnTo>
                    <a:pt x="326" y="492"/>
                  </a:lnTo>
                  <a:lnTo>
                    <a:pt x="328" y="490"/>
                  </a:lnTo>
                  <a:lnTo>
                    <a:pt x="328" y="488"/>
                  </a:lnTo>
                  <a:lnTo>
                    <a:pt x="328" y="488"/>
                  </a:lnTo>
                  <a:lnTo>
                    <a:pt x="329" y="490"/>
                  </a:lnTo>
                  <a:lnTo>
                    <a:pt x="329" y="494"/>
                  </a:lnTo>
                  <a:lnTo>
                    <a:pt x="326" y="496"/>
                  </a:lnTo>
                  <a:lnTo>
                    <a:pt x="322" y="496"/>
                  </a:lnTo>
                  <a:lnTo>
                    <a:pt x="322" y="496"/>
                  </a:lnTo>
                  <a:close/>
                  <a:moveTo>
                    <a:pt x="328" y="441"/>
                  </a:moveTo>
                  <a:lnTo>
                    <a:pt x="328" y="441"/>
                  </a:lnTo>
                  <a:lnTo>
                    <a:pt x="329" y="437"/>
                  </a:lnTo>
                  <a:lnTo>
                    <a:pt x="331" y="435"/>
                  </a:lnTo>
                  <a:lnTo>
                    <a:pt x="335" y="431"/>
                  </a:lnTo>
                  <a:lnTo>
                    <a:pt x="335" y="425"/>
                  </a:lnTo>
                  <a:lnTo>
                    <a:pt x="335" y="425"/>
                  </a:lnTo>
                  <a:lnTo>
                    <a:pt x="333" y="423"/>
                  </a:lnTo>
                  <a:lnTo>
                    <a:pt x="333" y="423"/>
                  </a:lnTo>
                  <a:lnTo>
                    <a:pt x="322" y="429"/>
                  </a:lnTo>
                  <a:lnTo>
                    <a:pt x="310" y="439"/>
                  </a:lnTo>
                  <a:lnTo>
                    <a:pt x="293" y="456"/>
                  </a:lnTo>
                  <a:lnTo>
                    <a:pt x="293" y="456"/>
                  </a:lnTo>
                  <a:lnTo>
                    <a:pt x="295" y="450"/>
                  </a:lnTo>
                  <a:lnTo>
                    <a:pt x="299" y="443"/>
                  </a:lnTo>
                  <a:lnTo>
                    <a:pt x="310" y="431"/>
                  </a:lnTo>
                  <a:lnTo>
                    <a:pt x="322" y="420"/>
                  </a:lnTo>
                  <a:lnTo>
                    <a:pt x="331" y="408"/>
                  </a:lnTo>
                  <a:lnTo>
                    <a:pt x="331" y="408"/>
                  </a:lnTo>
                  <a:lnTo>
                    <a:pt x="335" y="414"/>
                  </a:lnTo>
                  <a:lnTo>
                    <a:pt x="337" y="422"/>
                  </a:lnTo>
                  <a:lnTo>
                    <a:pt x="339" y="437"/>
                  </a:lnTo>
                  <a:lnTo>
                    <a:pt x="339" y="437"/>
                  </a:lnTo>
                  <a:lnTo>
                    <a:pt x="333" y="439"/>
                  </a:lnTo>
                  <a:lnTo>
                    <a:pt x="328" y="441"/>
                  </a:lnTo>
                  <a:lnTo>
                    <a:pt x="328" y="441"/>
                  </a:lnTo>
                  <a:close/>
                  <a:moveTo>
                    <a:pt x="362" y="473"/>
                  </a:moveTo>
                  <a:lnTo>
                    <a:pt x="362" y="473"/>
                  </a:lnTo>
                  <a:lnTo>
                    <a:pt x="362" y="467"/>
                  </a:lnTo>
                  <a:lnTo>
                    <a:pt x="366" y="464"/>
                  </a:lnTo>
                  <a:lnTo>
                    <a:pt x="370" y="460"/>
                  </a:lnTo>
                  <a:lnTo>
                    <a:pt x="377" y="460"/>
                  </a:lnTo>
                  <a:lnTo>
                    <a:pt x="377" y="460"/>
                  </a:lnTo>
                  <a:lnTo>
                    <a:pt x="373" y="464"/>
                  </a:lnTo>
                  <a:lnTo>
                    <a:pt x="370" y="467"/>
                  </a:lnTo>
                  <a:lnTo>
                    <a:pt x="362" y="473"/>
                  </a:lnTo>
                  <a:lnTo>
                    <a:pt x="362" y="473"/>
                  </a:lnTo>
                  <a:close/>
                  <a:moveTo>
                    <a:pt x="383" y="475"/>
                  </a:moveTo>
                  <a:lnTo>
                    <a:pt x="383" y="475"/>
                  </a:lnTo>
                  <a:lnTo>
                    <a:pt x="385" y="473"/>
                  </a:lnTo>
                  <a:lnTo>
                    <a:pt x="389" y="469"/>
                  </a:lnTo>
                  <a:lnTo>
                    <a:pt x="390" y="465"/>
                  </a:lnTo>
                  <a:lnTo>
                    <a:pt x="392" y="462"/>
                  </a:lnTo>
                  <a:lnTo>
                    <a:pt x="392" y="462"/>
                  </a:lnTo>
                  <a:lnTo>
                    <a:pt x="398" y="462"/>
                  </a:lnTo>
                  <a:lnTo>
                    <a:pt x="406" y="462"/>
                  </a:lnTo>
                  <a:lnTo>
                    <a:pt x="406" y="462"/>
                  </a:lnTo>
                  <a:lnTo>
                    <a:pt x="402" y="467"/>
                  </a:lnTo>
                  <a:lnTo>
                    <a:pt x="398" y="471"/>
                  </a:lnTo>
                  <a:lnTo>
                    <a:pt x="390" y="475"/>
                  </a:lnTo>
                  <a:lnTo>
                    <a:pt x="383" y="475"/>
                  </a:lnTo>
                  <a:lnTo>
                    <a:pt x="383" y="475"/>
                  </a:lnTo>
                  <a:close/>
                  <a:moveTo>
                    <a:pt x="358" y="450"/>
                  </a:moveTo>
                  <a:lnTo>
                    <a:pt x="358" y="450"/>
                  </a:lnTo>
                  <a:lnTo>
                    <a:pt x="352" y="437"/>
                  </a:lnTo>
                  <a:lnTo>
                    <a:pt x="347" y="422"/>
                  </a:lnTo>
                  <a:lnTo>
                    <a:pt x="345" y="404"/>
                  </a:lnTo>
                  <a:lnTo>
                    <a:pt x="339" y="387"/>
                  </a:lnTo>
                  <a:lnTo>
                    <a:pt x="339" y="387"/>
                  </a:lnTo>
                  <a:lnTo>
                    <a:pt x="324" y="326"/>
                  </a:lnTo>
                  <a:lnTo>
                    <a:pt x="314" y="294"/>
                  </a:lnTo>
                  <a:lnTo>
                    <a:pt x="309" y="281"/>
                  </a:lnTo>
                  <a:lnTo>
                    <a:pt x="305" y="275"/>
                  </a:lnTo>
                  <a:lnTo>
                    <a:pt x="305" y="275"/>
                  </a:lnTo>
                  <a:lnTo>
                    <a:pt x="301" y="271"/>
                  </a:lnTo>
                  <a:lnTo>
                    <a:pt x="293" y="269"/>
                  </a:lnTo>
                  <a:lnTo>
                    <a:pt x="274" y="267"/>
                  </a:lnTo>
                  <a:lnTo>
                    <a:pt x="253" y="267"/>
                  </a:lnTo>
                  <a:lnTo>
                    <a:pt x="236" y="267"/>
                  </a:lnTo>
                  <a:lnTo>
                    <a:pt x="236" y="267"/>
                  </a:lnTo>
                  <a:lnTo>
                    <a:pt x="215" y="271"/>
                  </a:lnTo>
                  <a:lnTo>
                    <a:pt x="211" y="271"/>
                  </a:lnTo>
                  <a:lnTo>
                    <a:pt x="208" y="275"/>
                  </a:lnTo>
                  <a:lnTo>
                    <a:pt x="204" y="277"/>
                  </a:lnTo>
                  <a:lnTo>
                    <a:pt x="202" y="282"/>
                  </a:lnTo>
                  <a:lnTo>
                    <a:pt x="202" y="282"/>
                  </a:lnTo>
                  <a:lnTo>
                    <a:pt x="194" y="302"/>
                  </a:lnTo>
                  <a:lnTo>
                    <a:pt x="190" y="324"/>
                  </a:lnTo>
                  <a:lnTo>
                    <a:pt x="183" y="368"/>
                  </a:lnTo>
                  <a:lnTo>
                    <a:pt x="175" y="414"/>
                  </a:lnTo>
                  <a:lnTo>
                    <a:pt x="169" y="433"/>
                  </a:lnTo>
                  <a:lnTo>
                    <a:pt x="162" y="452"/>
                  </a:lnTo>
                  <a:lnTo>
                    <a:pt x="162" y="452"/>
                  </a:lnTo>
                  <a:lnTo>
                    <a:pt x="120" y="452"/>
                  </a:lnTo>
                  <a:lnTo>
                    <a:pt x="76" y="450"/>
                  </a:lnTo>
                  <a:lnTo>
                    <a:pt x="76" y="450"/>
                  </a:lnTo>
                  <a:lnTo>
                    <a:pt x="76" y="431"/>
                  </a:lnTo>
                  <a:lnTo>
                    <a:pt x="80" y="416"/>
                  </a:lnTo>
                  <a:lnTo>
                    <a:pt x="86" y="383"/>
                  </a:lnTo>
                  <a:lnTo>
                    <a:pt x="95" y="355"/>
                  </a:lnTo>
                  <a:lnTo>
                    <a:pt x="101" y="324"/>
                  </a:lnTo>
                  <a:lnTo>
                    <a:pt x="101" y="324"/>
                  </a:lnTo>
                  <a:lnTo>
                    <a:pt x="129" y="174"/>
                  </a:lnTo>
                  <a:lnTo>
                    <a:pt x="129" y="174"/>
                  </a:lnTo>
                  <a:lnTo>
                    <a:pt x="143" y="96"/>
                  </a:lnTo>
                  <a:lnTo>
                    <a:pt x="152" y="58"/>
                  </a:lnTo>
                  <a:lnTo>
                    <a:pt x="158" y="40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94" y="18"/>
                  </a:lnTo>
                  <a:lnTo>
                    <a:pt x="223" y="16"/>
                  </a:lnTo>
                  <a:lnTo>
                    <a:pt x="251" y="14"/>
                  </a:lnTo>
                  <a:lnTo>
                    <a:pt x="280" y="16"/>
                  </a:lnTo>
                  <a:lnTo>
                    <a:pt x="280" y="16"/>
                  </a:lnTo>
                  <a:lnTo>
                    <a:pt x="289" y="23"/>
                  </a:lnTo>
                  <a:lnTo>
                    <a:pt x="299" y="33"/>
                  </a:lnTo>
                  <a:lnTo>
                    <a:pt x="299" y="33"/>
                  </a:lnTo>
                  <a:lnTo>
                    <a:pt x="312" y="48"/>
                  </a:lnTo>
                  <a:lnTo>
                    <a:pt x="322" y="67"/>
                  </a:lnTo>
                  <a:lnTo>
                    <a:pt x="343" y="105"/>
                  </a:lnTo>
                  <a:lnTo>
                    <a:pt x="343" y="105"/>
                  </a:lnTo>
                  <a:lnTo>
                    <a:pt x="352" y="126"/>
                  </a:lnTo>
                  <a:lnTo>
                    <a:pt x="362" y="147"/>
                  </a:lnTo>
                  <a:lnTo>
                    <a:pt x="362" y="147"/>
                  </a:lnTo>
                  <a:lnTo>
                    <a:pt x="377" y="187"/>
                  </a:lnTo>
                  <a:lnTo>
                    <a:pt x="392" y="231"/>
                  </a:lnTo>
                  <a:lnTo>
                    <a:pt x="408" y="275"/>
                  </a:lnTo>
                  <a:lnTo>
                    <a:pt x="423" y="317"/>
                  </a:lnTo>
                  <a:lnTo>
                    <a:pt x="423" y="317"/>
                  </a:lnTo>
                  <a:lnTo>
                    <a:pt x="448" y="380"/>
                  </a:lnTo>
                  <a:lnTo>
                    <a:pt x="459" y="412"/>
                  </a:lnTo>
                  <a:lnTo>
                    <a:pt x="469" y="444"/>
                  </a:lnTo>
                  <a:lnTo>
                    <a:pt x="469" y="444"/>
                  </a:lnTo>
                  <a:lnTo>
                    <a:pt x="455" y="448"/>
                  </a:lnTo>
                  <a:lnTo>
                    <a:pt x="442" y="450"/>
                  </a:lnTo>
                  <a:lnTo>
                    <a:pt x="427" y="452"/>
                  </a:lnTo>
                  <a:lnTo>
                    <a:pt x="413" y="450"/>
                  </a:lnTo>
                  <a:lnTo>
                    <a:pt x="385" y="448"/>
                  </a:lnTo>
                  <a:lnTo>
                    <a:pt x="370" y="448"/>
                  </a:lnTo>
                  <a:lnTo>
                    <a:pt x="358" y="450"/>
                  </a:lnTo>
                  <a:lnTo>
                    <a:pt x="358" y="45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79"/>
            <p:cNvSpPr>
              <a:spLocks noEditPoints="1"/>
            </p:cNvSpPr>
            <p:nvPr/>
          </p:nvSpPr>
          <p:spPr bwMode="auto">
            <a:xfrm>
              <a:off x="5045076" y="2174875"/>
              <a:ext cx="187325" cy="282575"/>
            </a:xfrm>
            <a:custGeom>
              <a:avLst/>
              <a:gdLst/>
              <a:ahLst/>
              <a:cxnLst>
                <a:cxn ang="0">
                  <a:pos x="78" y="2"/>
                </a:cxn>
                <a:cxn ang="0">
                  <a:pos x="50" y="0"/>
                </a:cxn>
                <a:cxn ang="0">
                  <a:pos x="2" y="172"/>
                </a:cxn>
                <a:cxn ang="0">
                  <a:pos x="29" y="178"/>
                </a:cxn>
                <a:cxn ang="0">
                  <a:pos x="57" y="164"/>
                </a:cxn>
                <a:cxn ang="0">
                  <a:pos x="59" y="96"/>
                </a:cxn>
                <a:cxn ang="0">
                  <a:pos x="111" y="73"/>
                </a:cxn>
                <a:cxn ang="0">
                  <a:pos x="103" y="17"/>
                </a:cxn>
                <a:cxn ang="0">
                  <a:pos x="8" y="84"/>
                </a:cxn>
                <a:cxn ang="0">
                  <a:pos x="8" y="105"/>
                </a:cxn>
                <a:cxn ang="0">
                  <a:pos x="10" y="115"/>
                </a:cxn>
                <a:cxn ang="0">
                  <a:pos x="10" y="115"/>
                </a:cxn>
                <a:cxn ang="0">
                  <a:pos x="8" y="111"/>
                </a:cxn>
                <a:cxn ang="0">
                  <a:pos x="14" y="88"/>
                </a:cxn>
                <a:cxn ang="0">
                  <a:pos x="19" y="105"/>
                </a:cxn>
                <a:cxn ang="0">
                  <a:pos x="10" y="120"/>
                </a:cxn>
                <a:cxn ang="0">
                  <a:pos x="21" y="128"/>
                </a:cxn>
                <a:cxn ang="0">
                  <a:pos x="16" y="128"/>
                </a:cxn>
                <a:cxn ang="0">
                  <a:pos x="19" y="50"/>
                </a:cxn>
                <a:cxn ang="0">
                  <a:pos x="8" y="52"/>
                </a:cxn>
                <a:cxn ang="0">
                  <a:pos x="12" y="48"/>
                </a:cxn>
                <a:cxn ang="0">
                  <a:pos x="19" y="23"/>
                </a:cxn>
                <a:cxn ang="0">
                  <a:pos x="19" y="14"/>
                </a:cxn>
                <a:cxn ang="0">
                  <a:pos x="14" y="17"/>
                </a:cxn>
                <a:cxn ang="0">
                  <a:pos x="12" y="16"/>
                </a:cxn>
                <a:cxn ang="0">
                  <a:pos x="6" y="80"/>
                </a:cxn>
                <a:cxn ang="0">
                  <a:pos x="4" y="92"/>
                </a:cxn>
                <a:cxn ang="0">
                  <a:pos x="4" y="96"/>
                </a:cxn>
                <a:cxn ang="0">
                  <a:pos x="12" y="130"/>
                </a:cxn>
                <a:cxn ang="0">
                  <a:pos x="6" y="153"/>
                </a:cxn>
                <a:cxn ang="0">
                  <a:pos x="6" y="160"/>
                </a:cxn>
                <a:cxn ang="0">
                  <a:pos x="8" y="168"/>
                </a:cxn>
                <a:cxn ang="0">
                  <a:pos x="21" y="138"/>
                </a:cxn>
                <a:cxn ang="0">
                  <a:pos x="19" y="151"/>
                </a:cxn>
                <a:cxn ang="0">
                  <a:pos x="14" y="170"/>
                </a:cxn>
                <a:cxn ang="0">
                  <a:pos x="14" y="170"/>
                </a:cxn>
                <a:cxn ang="0">
                  <a:pos x="29" y="170"/>
                </a:cxn>
                <a:cxn ang="0">
                  <a:pos x="57" y="90"/>
                </a:cxn>
                <a:cxn ang="0">
                  <a:pos x="50" y="157"/>
                </a:cxn>
                <a:cxn ang="0">
                  <a:pos x="27" y="6"/>
                </a:cxn>
                <a:cxn ang="0">
                  <a:pos x="56" y="12"/>
                </a:cxn>
                <a:cxn ang="0">
                  <a:pos x="92" y="14"/>
                </a:cxn>
                <a:cxn ang="0">
                  <a:pos x="111" y="63"/>
                </a:cxn>
                <a:cxn ang="0">
                  <a:pos x="57" y="31"/>
                </a:cxn>
                <a:cxn ang="0">
                  <a:pos x="75" y="73"/>
                </a:cxn>
                <a:cxn ang="0">
                  <a:pos x="99" y="52"/>
                </a:cxn>
                <a:cxn ang="0">
                  <a:pos x="63" y="27"/>
                </a:cxn>
                <a:cxn ang="0">
                  <a:pos x="75" y="37"/>
                </a:cxn>
                <a:cxn ang="0">
                  <a:pos x="65" y="35"/>
                </a:cxn>
                <a:cxn ang="0">
                  <a:pos x="82" y="65"/>
                </a:cxn>
                <a:cxn ang="0">
                  <a:pos x="61" y="56"/>
                </a:cxn>
                <a:cxn ang="0">
                  <a:pos x="82" y="58"/>
                </a:cxn>
                <a:cxn ang="0">
                  <a:pos x="86" y="35"/>
                </a:cxn>
                <a:cxn ang="0">
                  <a:pos x="90" y="38"/>
                </a:cxn>
                <a:cxn ang="0">
                  <a:pos x="92" y="59"/>
                </a:cxn>
                <a:cxn ang="0">
                  <a:pos x="92" y="58"/>
                </a:cxn>
                <a:cxn ang="0">
                  <a:pos x="90" y="52"/>
                </a:cxn>
                <a:cxn ang="0">
                  <a:pos x="94" y="50"/>
                </a:cxn>
              </a:cxnLst>
              <a:rect l="0" t="0" r="r" b="b"/>
              <a:pathLst>
                <a:path w="118" h="178">
                  <a:moveTo>
                    <a:pt x="103" y="17"/>
                  </a:moveTo>
                  <a:lnTo>
                    <a:pt x="103" y="17"/>
                  </a:lnTo>
                  <a:lnTo>
                    <a:pt x="99" y="12"/>
                  </a:lnTo>
                  <a:lnTo>
                    <a:pt x="97" y="8"/>
                  </a:lnTo>
                  <a:lnTo>
                    <a:pt x="97" y="8"/>
                  </a:lnTo>
                  <a:lnTo>
                    <a:pt x="90" y="4"/>
                  </a:lnTo>
                  <a:lnTo>
                    <a:pt x="78" y="2"/>
                  </a:lnTo>
                  <a:lnTo>
                    <a:pt x="69" y="2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2"/>
                  </a:lnTo>
                  <a:lnTo>
                    <a:pt x="56" y="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21" y="2"/>
                  </a:lnTo>
                  <a:lnTo>
                    <a:pt x="21" y="2"/>
                  </a:lnTo>
                  <a:lnTo>
                    <a:pt x="12" y="1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94"/>
                  </a:lnTo>
                  <a:lnTo>
                    <a:pt x="2" y="172"/>
                  </a:lnTo>
                  <a:lnTo>
                    <a:pt x="2" y="172"/>
                  </a:lnTo>
                  <a:lnTo>
                    <a:pt x="4" y="174"/>
                  </a:lnTo>
                  <a:lnTo>
                    <a:pt x="8" y="174"/>
                  </a:lnTo>
                  <a:lnTo>
                    <a:pt x="14" y="174"/>
                  </a:lnTo>
                  <a:lnTo>
                    <a:pt x="14" y="174"/>
                  </a:lnTo>
                  <a:lnTo>
                    <a:pt x="23" y="176"/>
                  </a:lnTo>
                  <a:lnTo>
                    <a:pt x="29" y="178"/>
                  </a:lnTo>
                  <a:lnTo>
                    <a:pt x="35" y="178"/>
                  </a:lnTo>
                  <a:lnTo>
                    <a:pt x="35" y="178"/>
                  </a:lnTo>
                  <a:lnTo>
                    <a:pt x="42" y="174"/>
                  </a:lnTo>
                  <a:lnTo>
                    <a:pt x="48" y="170"/>
                  </a:lnTo>
                  <a:lnTo>
                    <a:pt x="48" y="170"/>
                  </a:lnTo>
                  <a:lnTo>
                    <a:pt x="54" y="168"/>
                  </a:lnTo>
                  <a:lnTo>
                    <a:pt x="57" y="164"/>
                  </a:lnTo>
                  <a:lnTo>
                    <a:pt x="57" y="164"/>
                  </a:lnTo>
                  <a:lnTo>
                    <a:pt x="59" y="162"/>
                  </a:lnTo>
                  <a:lnTo>
                    <a:pt x="59" y="159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22"/>
                  </a:lnTo>
                  <a:lnTo>
                    <a:pt x="59" y="96"/>
                  </a:lnTo>
                  <a:lnTo>
                    <a:pt x="59" y="96"/>
                  </a:lnTo>
                  <a:lnTo>
                    <a:pt x="71" y="96"/>
                  </a:lnTo>
                  <a:lnTo>
                    <a:pt x="82" y="96"/>
                  </a:lnTo>
                  <a:lnTo>
                    <a:pt x="92" y="92"/>
                  </a:lnTo>
                  <a:lnTo>
                    <a:pt x="99" y="86"/>
                  </a:lnTo>
                  <a:lnTo>
                    <a:pt x="107" y="80"/>
                  </a:lnTo>
                  <a:lnTo>
                    <a:pt x="111" y="73"/>
                  </a:lnTo>
                  <a:lnTo>
                    <a:pt x="115" y="65"/>
                  </a:lnTo>
                  <a:lnTo>
                    <a:pt x="118" y="58"/>
                  </a:lnTo>
                  <a:lnTo>
                    <a:pt x="118" y="58"/>
                  </a:lnTo>
                  <a:lnTo>
                    <a:pt x="117" y="46"/>
                  </a:lnTo>
                  <a:lnTo>
                    <a:pt x="115" y="35"/>
                  </a:lnTo>
                  <a:lnTo>
                    <a:pt x="109" y="25"/>
                  </a:lnTo>
                  <a:lnTo>
                    <a:pt x="103" y="17"/>
                  </a:lnTo>
                  <a:lnTo>
                    <a:pt x="103" y="17"/>
                  </a:lnTo>
                  <a:close/>
                  <a:moveTo>
                    <a:pt x="21" y="63"/>
                  </a:moveTo>
                  <a:lnTo>
                    <a:pt x="21" y="63"/>
                  </a:lnTo>
                  <a:lnTo>
                    <a:pt x="19" y="71"/>
                  </a:lnTo>
                  <a:lnTo>
                    <a:pt x="17" y="75"/>
                  </a:lnTo>
                  <a:lnTo>
                    <a:pt x="8" y="84"/>
                  </a:lnTo>
                  <a:lnTo>
                    <a:pt x="8" y="84"/>
                  </a:lnTo>
                  <a:lnTo>
                    <a:pt x="14" y="73"/>
                  </a:lnTo>
                  <a:lnTo>
                    <a:pt x="17" y="67"/>
                  </a:lnTo>
                  <a:lnTo>
                    <a:pt x="21" y="63"/>
                  </a:lnTo>
                  <a:lnTo>
                    <a:pt x="21" y="63"/>
                  </a:lnTo>
                  <a:close/>
                  <a:moveTo>
                    <a:pt x="6" y="105"/>
                  </a:moveTo>
                  <a:lnTo>
                    <a:pt x="8" y="105"/>
                  </a:lnTo>
                  <a:lnTo>
                    <a:pt x="8" y="105"/>
                  </a:lnTo>
                  <a:lnTo>
                    <a:pt x="6" y="111"/>
                  </a:lnTo>
                  <a:lnTo>
                    <a:pt x="6" y="111"/>
                  </a:lnTo>
                  <a:lnTo>
                    <a:pt x="6" y="107"/>
                  </a:lnTo>
                  <a:lnTo>
                    <a:pt x="6" y="105"/>
                  </a:lnTo>
                  <a:lnTo>
                    <a:pt x="6" y="105"/>
                  </a:lnTo>
                  <a:close/>
                  <a:moveTo>
                    <a:pt x="10" y="115"/>
                  </a:moveTo>
                  <a:lnTo>
                    <a:pt x="10" y="115"/>
                  </a:lnTo>
                  <a:lnTo>
                    <a:pt x="10" y="118"/>
                  </a:lnTo>
                  <a:lnTo>
                    <a:pt x="8" y="120"/>
                  </a:lnTo>
                  <a:lnTo>
                    <a:pt x="6" y="126"/>
                  </a:lnTo>
                  <a:lnTo>
                    <a:pt x="6" y="126"/>
                  </a:lnTo>
                  <a:lnTo>
                    <a:pt x="6" y="122"/>
                  </a:lnTo>
                  <a:lnTo>
                    <a:pt x="6" y="120"/>
                  </a:lnTo>
                  <a:lnTo>
                    <a:pt x="10" y="115"/>
                  </a:lnTo>
                  <a:lnTo>
                    <a:pt x="10" y="115"/>
                  </a:lnTo>
                  <a:close/>
                  <a:moveTo>
                    <a:pt x="19" y="92"/>
                  </a:moveTo>
                  <a:lnTo>
                    <a:pt x="19" y="92"/>
                  </a:lnTo>
                  <a:lnTo>
                    <a:pt x="19" y="98"/>
                  </a:lnTo>
                  <a:lnTo>
                    <a:pt x="17" y="103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14" y="101"/>
                  </a:lnTo>
                  <a:lnTo>
                    <a:pt x="19" y="92"/>
                  </a:lnTo>
                  <a:lnTo>
                    <a:pt x="19" y="92"/>
                  </a:lnTo>
                  <a:close/>
                  <a:moveTo>
                    <a:pt x="10" y="99"/>
                  </a:moveTo>
                  <a:lnTo>
                    <a:pt x="10" y="99"/>
                  </a:lnTo>
                  <a:lnTo>
                    <a:pt x="10" y="94"/>
                  </a:lnTo>
                  <a:lnTo>
                    <a:pt x="14" y="8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19" y="84"/>
                  </a:lnTo>
                  <a:lnTo>
                    <a:pt x="17" y="90"/>
                  </a:lnTo>
                  <a:lnTo>
                    <a:pt x="10" y="99"/>
                  </a:lnTo>
                  <a:lnTo>
                    <a:pt x="10" y="99"/>
                  </a:lnTo>
                  <a:close/>
                  <a:moveTo>
                    <a:pt x="19" y="105"/>
                  </a:moveTo>
                  <a:lnTo>
                    <a:pt x="19" y="105"/>
                  </a:lnTo>
                  <a:lnTo>
                    <a:pt x="21" y="109"/>
                  </a:lnTo>
                  <a:lnTo>
                    <a:pt x="21" y="113"/>
                  </a:lnTo>
                  <a:lnTo>
                    <a:pt x="17" y="118"/>
                  </a:lnTo>
                  <a:lnTo>
                    <a:pt x="10" y="126"/>
                  </a:lnTo>
                  <a:lnTo>
                    <a:pt x="10" y="126"/>
                  </a:lnTo>
                  <a:lnTo>
                    <a:pt x="10" y="120"/>
                  </a:lnTo>
                  <a:lnTo>
                    <a:pt x="14" y="117"/>
                  </a:lnTo>
                  <a:lnTo>
                    <a:pt x="17" y="111"/>
                  </a:lnTo>
                  <a:lnTo>
                    <a:pt x="19" y="105"/>
                  </a:lnTo>
                  <a:lnTo>
                    <a:pt x="19" y="105"/>
                  </a:lnTo>
                  <a:close/>
                  <a:moveTo>
                    <a:pt x="19" y="122"/>
                  </a:moveTo>
                  <a:lnTo>
                    <a:pt x="19" y="122"/>
                  </a:lnTo>
                  <a:lnTo>
                    <a:pt x="21" y="128"/>
                  </a:lnTo>
                  <a:lnTo>
                    <a:pt x="21" y="128"/>
                  </a:lnTo>
                  <a:lnTo>
                    <a:pt x="17" y="130"/>
                  </a:lnTo>
                  <a:lnTo>
                    <a:pt x="16" y="130"/>
                  </a:lnTo>
                  <a:lnTo>
                    <a:pt x="14" y="136"/>
                  </a:lnTo>
                  <a:lnTo>
                    <a:pt x="14" y="136"/>
                  </a:lnTo>
                  <a:lnTo>
                    <a:pt x="14" y="132"/>
                  </a:lnTo>
                  <a:lnTo>
                    <a:pt x="16" y="128"/>
                  </a:lnTo>
                  <a:lnTo>
                    <a:pt x="19" y="122"/>
                  </a:lnTo>
                  <a:lnTo>
                    <a:pt x="19" y="122"/>
                  </a:lnTo>
                  <a:close/>
                  <a:moveTo>
                    <a:pt x="8" y="63"/>
                  </a:moveTo>
                  <a:lnTo>
                    <a:pt x="8" y="63"/>
                  </a:lnTo>
                  <a:lnTo>
                    <a:pt x="12" y="59"/>
                  </a:lnTo>
                  <a:lnTo>
                    <a:pt x="14" y="56"/>
                  </a:lnTo>
                  <a:lnTo>
                    <a:pt x="19" y="50"/>
                  </a:lnTo>
                  <a:lnTo>
                    <a:pt x="19" y="50"/>
                  </a:lnTo>
                  <a:lnTo>
                    <a:pt x="19" y="54"/>
                  </a:lnTo>
                  <a:lnTo>
                    <a:pt x="16" y="58"/>
                  </a:lnTo>
                  <a:lnTo>
                    <a:pt x="8" y="63"/>
                  </a:lnTo>
                  <a:lnTo>
                    <a:pt x="8" y="63"/>
                  </a:lnTo>
                  <a:close/>
                  <a:moveTo>
                    <a:pt x="8" y="52"/>
                  </a:moveTo>
                  <a:lnTo>
                    <a:pt x="8" y="52"/>
                  </a:lnTo>
                  <a:lnTo>
                    <a:pt x="10" y="48"/>
                  </a:lnTo>
                  <a:lnTo>
                    <a:pt x="12" y="44"/>
                  </a:lnTo>
                  <a:lnTo>
                    <a:pt x="21" y="37"/>
                  </a:lnTo>
                  <a:lnTo>
                    <a:pt x="21" y="37"/>
                  </a:lnTo>
                  <a:lnTo>
                    <a:pt x="19" y="42"/>
                  </a:lnTo>
                  <a:lnTo>
                    <a:pt x="16" y="46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close/>
                  <a:moveTo>
                    <a:pt x="8" y="38"/>
                  </a:moveTo>
                  <a:lnTo>
                    <a:pt x="8" y="38"/>
                  </a:lnTo>
                  <a:lnTo>
                    <a:pt x="10" y="35"/>
                  </a:lnTo>
                  <a:lnTo>
                    <a:pt x="14" y="31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9"/>
                  </a:lnTo>
                  <a:lnTo>
                    <a:pt x="16" y="33"/>
                  </a:lnTo>
                  <a:lnTo>
                    <a:pt x="12" y="35"/>
                  </a:lnTo>
                  <a:lnTo>
                    <a:pt x="8" y="38"/>
                  </a:lnTo>
                  <a:lnTo>
                    <a:pt x="8" y="38"/>
                  </a:lnTo>
                  <a:close/>
                  <a:moveTo>
                    <a:pt x="19" y="14"/>
                  </a:moveTo>
                  <a:lnTo>
                    <a:pt x="19" y="14"/>
                  </a:lnTo>
                  <a:lnTo>
                    <a:pt x="17" y="16"/>
                  </a:lnTo>
                  <a:lnTo>
                    <a:pt x="16" y="19"/>
                  </a:lnTo>
                  <a:lnTo>
                    <a:pt x="12" y="23"/>
                  </a:lnTo>
                  <a:lnTo>
                    <a:pt x="12" y="23"/>
                  </a:lnTo>
                  <a:lnTo>
                    <a:pt x="12" y="21"/>
                  </a:lnTo>
                  <a:lnTo>
                    <a:pt x="14" y="17"/>
                  </a:lnTo>
                  <a:lnTo>
                    <a:pt x="19" y="14"/>
                  </a:lnTo>
                  <a:lnTo>
                    <a:pt x="19" y="14"/>
                  </a:lnTo>
                  <a:close/>
                  <a:moveTo>
                    <a:pt x="8" y="17"/>
                  </a:moveTo>
                  <a:lnTo>
                    <a:pt x="8" y="17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2" y="16"/>
                  </a:lnTo>
                  <a:lnTo>
                    <a:pt x="12" y="17"/>
                  </a:lnTo>
                  <a:lnTo>
                    <a:pt x="8" y="21"/>
                  </a:lnTo>
                  <a:lnTo>
                    <a:pt x="8" y="17"/>
                  </a:lnTo>
                  <a:close/>
                  <a:moveTo>
                    <a:pt x="16" y="61"/>
                  </a:moveTo>
                  <a:lnTo>
                    <a:pt x="16" y="61"/>
                  </a:lnTo>
                  <a:lnTo>
                    <a:pt x="12" y="71"/>
                  </a:lnTo>
                  <a:lnTo>
                    <a:pt x="6" y="80"/>
                  </a:lnTo>
                  <a:lnTo>
                    <a:pt x="6" y="80"/>
                  </a:lnTo>
                  <a:lnTo>
                    <a:pt x="6" y="75"/>
                  </a:lnTo>
                  <a:lnTo>
                    <a:pt x="8" y="69"/>
                  </a:lnTo>
                  <a:lnTo>
                    <a:pt x="16" y="61"/>
                  </a:lnTo>
                  <a:lnTo>
                    <a:pt x="16" y="61"/>
                  </a:lnTo>
                  <a:close/>
                  <a:moveTo>
                    <a:pt x="4" y="92"/>
                  </a:moveTo>
                  <a:lnTo>
                    <a:pt x="4" y="92"/>
                  </a:lnTo>
                  <a:lnTo>
                    <a:pt x="8" y="88"/>
                  </a:lnTo>
                  <a:lnTo>
                    <a:pt x="10" y="86"/>
                  </a:lnTo>
                  <a:lnTo>
                    <a:pt x="10" y="86"/>
                  </a:lnTo>
                  <a:lnTo>
                    <a:pt x="8" y="92"/>
                  </a:lnTo>
                  <a:lnTo>
                    <a:pt x="6" y="99"/>
                  </a:lnTo>
                  <a:lnTo>
                    <a:pt x="6" y="99"/>
                  </a:lnTo>
                  <a:lnTo>
                    <a:pt x="4" y="96"/>
                  </a:lnTo>
                  <a:lnTo>
                    <a:pt x="4" y="92"/>
                  </a:lnTo>
                  <a:lnTo>
                    <a:pt x="4" y="92"/>
                  </a:lnTo>
                  <a:close/>
                  <a:moveTo>
                    <a:pt x="4" y="134"/>
                  </a:moveTo>
                  <a:lnTo>
                    <a:pt x="4" y="134"/>
                  </a:lnTo>
                  <a:lnTo>
                    <a:pt x="8" y="132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0" y="134"/>
                  </a:lnTo>
                  <a:lnTo>
                    <a:pt x="8" y="138"/>
                  </a:lnTo>
                  <a:lnTo>
                    <a:pt x="6" y="141"/>
                  </a:lnTo>
                  <a:lnTo>
                    <a:pt x="8" y="145"/>
                  </a:lnTo>
                  <a:lnTo>
                    <a:pt x="8" y="145"/>
                  </a:lnTo>
                  <a:lnTo>
                    <a:pt x="6" y="153"/>
                  </a:lnTo>
                  <a:lnTo>
                    <a:pt x="6" y="153"/>
                  </a:lnTo>
                  <a:lnTo>
                    <a:pt x="4" y="143"/>
                  </a:lnTo>
                  <a:lnTo>
                    <a:pt x="4" y="134"/>
                  </a:lnTo>
                  <a:lnTo>
                    <a:pt x="4" y="134"/>
                  </a:lnTo>
                  <a:close/>
                  <a:moveTo>
                    <a:pt x="8" y="168"/>
                  </a:moveTo>
                  <a:lnTo>
                    <a:pt x="8" y="168"/>
                  </a:lnTo>
                  <a:lnTo>
                    <a:pt x="6" y="164"/>
                  </a:lnTo>
                  <a:lnTo>
                    <a:pt x="6" y="160"/>
                  </a:lnTo>
                  <a:lnTo>
                    <a:pt x="10" y="155"/>
                  </a:lnTo>
                  <a:lnTo>
                    <a:pt x="10" y="155"/>
                  </a:lnTo>
                  <a:lnTo>
                    <a:pt x="10" y="159"/>
                  </a:lnTo>
                  <a:lnTo>
                    <a:pt x="8" y="160"/>
                  </a:lnTo>
                  <a:lnTo>
                    <a:pt x="8" y="164"/>
                  </a:lnTo>
                  <a:lnTo>
                    <a:pt x="8" y="168"/>
                  </a:lnTo>
                  <a:lnTo>
                    <a:pt x="8" y="168"/>
                  </a:lnTo>
                  <a:close/>
                  <a:moveTo>
                    <a:pt x="10" y="151"/>
                  </a:moveTo>
                  <a:lnTo>
                    <a:pt x="10" y="151"/>
                  </a:lnTo>
                  <a:lnTo>
                    <a:pt x="12" y="145"/>
                  </a:lnTo>
                  <a:lnTo>
                    <a:pt x="16" y="141"/>
                  </a:lnTo>
                  <a:lnTo>
                    <a:pt x="21" y="132"/>
                  </a:lnTo>
                  <a:lnTo>
                    <a:pt x="21" y="132"/>
                  </a:lnTo>
                  <a:lnTo>
                    <a:pt x="21" y="138"/>
                  </a:lnTo>
                  <a:lnTo>
                    <a:pt x="17" y="143"/>
                  </a:lnTo>
                  <a:lnTo>
                    <a:pt x="14" y="147"/>
                  </a:lnTo>
                  <a:lnTo>
                    <a:pt x="10" y="151"/>
                  </a:lnTo>
                  <a:lnTo>
                    <a:pt x="10" y="151"/>
                  </a:lnTo>
                  <a:close/>
                  <a:moveTo>
                    <a:pt x="21" y="147"/>
                  </a:moveTo>
                  <a:lnTo>
                    <a:pt x="21" y="147"/>
                  </a:lnTo>
                  <a:lnTo>
                    <a:pt x="19" y="151"/>
                  </a:lnTo>
                  <a:lnTo>
                    <a:pt x="17" y="153"/>
                  </a:lnTo>
                  <a:lnTo>
                    <a:pt x="14" y="157"/>
                  </a:lnTo>
                  <a:lnTo>
                    <a:pt x="14" y="157"/>
                  </a:lnTo>
                  <a:lnTo>
                    <a:pt x="16" y="153"/>
                  </a:lnTo>
                  <a:lnTo>
                    <a:pt x="21" y="147"/>
                  </a:lnTo>
                  <a:lnTo>
                    <a:pt x="21" y="147"/>
                  </a:lnTo>
                  <a:close/>
                  <a:moveTo>
                    <a:pt x="14" y="170"/>
                  </a:moveTo>
                  <a:lnTo>
                    <a:pt x="14" y="170"/>
                  </a:lnTo>
                  <a:lnTo>
                    <a:pt x="17" y="166"/>
                  </a:lnTo>
                  <a:lnTo>
                    <a:pt x="21" y="166"/>
                  </a:lnTo>
                  <a:lnTo>
                    <a:pt x="21" y="166"/>
                  </a:lnTo>
                  <a:lnTo>
                    <a:pt x="17" y="168"/>
                  </a:lnTo>
                  <a:lnTo>
                    <a:pt x="14" y="170"/>
                  </a:lnTo>
                  <a:lnTo>
                    <a:pt x="14" y="170"/>
                  </a:lnTo>
                  <a:close/>
                  <a:moveTo>
                    <a:pt x="19" y="172"/>
                  </a:moveTo>
                  <a:lnTo>
                    <a:pt x="19" y="172"/>
                  </a:lnTo>
                  <a:lnTo>
                    <a:pt x="25" y="168"/>
                  </a:lnTo>
                  <a:lnTo>
                    <a:pt x="33" y="164"/>
                  </a:lnTo>
                  <a:lnTo>
                    <a:pt x="33" y="164"/>
                  </a:lnTo>
                  <a:lnTo>
                    <a:pt x="31" y="166"/>
                  </a:lnTo>
                  <a:lnTo>
                    <a:pt x="29" y="170"/>
                  </a:lnTo>
                  <a:lnTo>
                    <a:pt x="23" y="172"/>
                  </a:lnTo>
                  <a:lnTo>
                    <a:pt x="19" y="172"/>
                  </a:lnTo>
                  <a:lnTo>
                    <a:pt x="19" y="172"/>
                  </a:lnTo>
                  <a:close/>
                  <a:moveTo>
                    <a:pt x="67" y="92"/>
                  </a:moveTo>
                  <a:lnTo>
                    <a:pt x="67" y="92"/>
                  </a:lnTo>
                  <a:lnTo>
                    <a:pt x="61" y="90"/>
                  </a:lnTo>
                  <a:lnTo>
                    <a:pt x="57" y="90"/>
                  </a:lnTo>
                  <a:lnTo>
                    <a:pt x="54" y="90"/>
                  </a:lnTo>
                  <a:lnTo>
                    <a:pt x="54" y="90"/>
                  </a:lnTo>
                  <a:lnTo>
                    <a:pt x="54" y="107"/>
                  </a:lnTo>
                  <a:lnTo>
                    <a:pt x="54" y="124"/>
                  </a:lnTo>
                  <a:lnTo>
                    <a:pt x="52" y="141"/>
                  </a:lnTo>
                  <a:lnTo>
                    <a:pt x="50" y="157"/>
                  </a:lnTo>
                  <a:lnTo>
                    <a:pt x="50" y="157"/>
                  </a:lnTo>
                  <a:lnTo>
                    <a:pt x="38" y="159"/>
                  </a:lnTo>
                  <a:lnTo>
                    <a:pt x="31" y="159"/>
                  </a:lnTo>
                  <a:lnTo>
                    <a:pt x="25" y="157"/>
                  </a:lnTo>
                  <a:lnTo>
                    <a:pt x="25" y="157"/>
                  </a:lnTo>
                  <a:lnTo>
                    <a:pt x="27" y="80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40" y="6"/>
                  </a:lnTo>
                  <a:lnTo>
                    <a:pt x="54" y="6"/>
                  </a:lnTo>
                  <a:lnTo>
                    <a:pt x="54" y="6"/>
                  </a:lnTo>
                  <a:lnTo>
                    <a:pt x="54" y="8"/>
                  </a:lnTo>
                  <a:lnTo>
                    <a:pt x="54" y="10"/>
                  </a:lnTo>
                  <a:lnTo>
                    <a:pt x="54" y="12"/>
                  </a:lnTo>
                  <a:lnTo>
                    <a:pt x="56" y="12"/>
                  </a:lnTo>
                  <a:lnTo>
                    <a:pt x="56" y="12"/>
                  </a:lnTo>
                  <a:lnTo>
                    <a:pt x="61" y="10"/>
                  </a:lnTo>
                  <a:lnTo>
                    <a:pt x="69" y="8"/>
                  </a:lnTo>
                  <a:lnTo>
                    <a:pt x="69" y="8"/>
                  </a:lnTo>
                  <a:lnTo>
                    <a:pt x="75" y="8"/>
                  </a:lnTo>
                  <a:lnTo>
                    <a:pt x="80" y="8"/>
                  </a:lnTo>
                  <a:lnTo>
                    <a:pt x="92" y="14"/>
                  </a:lnTo>
                  <a:lnTo>
                    <a:pt x="92" y="14"/>
                  </a:lnTo>
                  <a:lnTo>
                    <a:pt x="99" y="21"/>
                  </a:lnTo>
                  <a:lnTo>
                    <a:pt x="107" y="31"/>
                  </a:lnTo>
                  <a:lnTo>
                    <a:pt x="107" y="31"/>
                  </a:lnTo>
                  <a:lnTo>
                    <a:pt x="113" y="40"/>
                  </a:lnTo>
                  <a:lnTo>
                    <a:pt x="113" y="52"/>
                  </a:lnTo>
                  <a:lnTo>
                    <a:pt x="111" y="63"/>
                  </a:lnTo>
                  <a:lnTo>
                    <a:pt x="107" y="73"/>
                  </a:lnTo>
                  <a:lnTo>
                    <a:pt x="99" y="80"/>
                  </a:lnTo>
                  <a:lnTo>
                    <a:pt x="90" y="88"/>
                  </a:lnTo>
                  <a:lnTo>
                    <a:pt x="80" y="92"/>
                  </a:lnTo>
                  <a:lnTo>
                    <a:pt x="67" y="92"/>
                  </a:lnTo>
                  <a:lnTo>
                    <a:pt x="67" y="92"/>
                  </a:lnTo>
                  <a:close/>
                  <a:moveTo>
                    <a:pt x="57" y="31"/>
                  </a:moveTo>
                  <a:lnTo>
                    <a:pt x="57" y="31"/>
                  </a:lnTo>
                  <a:lnTo>
                    <a:pt x="56" y="50"/>
                  </a:lnTo>
                  <a:lnTo>
                    <a:pt x="57" y="5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65" y="73"/>
                  </a:lnTo>
                  <a:lnTo>
                    <a:pt x="75" y="73"/>
                  </a:lnTo>
                  <a:lnTo>
                    <a:pt x="82" y="73"/>
                  </a:lnTo>
                  <a:lnTo>
                    <a:pt x="90" y="69"/>
                  </a:lnTo>
                  <a:lnTo>
                    <a:pt x="90" y="69"/>
                  </a:lnTo>
                  <a:lnTo>
                    <a:pt x="96" y="61"/>
                  </a:lnTo>
                  <a:lnTo>
                    <a:pt x="97" y="58"/>
                  </a:lnTo>
                  <a:lnTo>
                    <a:pt x="99" y="52"/>
                  </a:lnTo>
                  <a:lnTo>
                    <a:pt x="99" y="52"/>
                  </a:lnTo>
                  <a:lnTo>
                    <a:pt x="97" y="44"/>
                  </a:lnTo>
                  <a:lnTo>
                    <a:pt x="96" y="38"/>
                  </a:lnTo>
                  <a:lnTo>
                    <a:pt x="92" y="33"/>
                  </a:lnTo>
                  <a:lnTo>
                    <a:pt x="84" y="29"/>
                  </a:lnTo>
                  <a:lnTo>
                    <a:pt x="78" y="27"/>
                  </a:lnTo>
                  <a:lnTo>
                    <a:pt x="71" y="25"/>
                  </a:lnTo>
                  <a:lnTo>
                    <a:pt x="63" y="27"/>
                  </a:lnTo>
                  <a:lnTo>
                    <a:pt x="57" y="31"/>
                  </a:lnTo>
                  <a:lnTo>
                    <a:pt x="57" y="31"/>
                  </a:lnTo>
                  <a:close/>
                  <a:moveTo>
                    <a:pt x="78" y="31"/>
                  </a:moveTo>
                  <a:lnTo>
                    <a:pt x="78" y="31"/>
                  </a:lnTo>
                  <a:lnTo>
                    <a:pt x="78" y="33"/>
                  </a:lnTo>
                  <a:lnTo>
                    <a:pt x="77" y="35"/>
                  </a:lnTo>
                  <a:lnTo>
                    <a:pt x="75" y="37"/>
                  </a:lnTo>
                  <a:lnTo>
                    <a:pt x="75" y="37"/>
                  </a:lnTo>
                  <a:lnTo>
                    <a:pt x="75" y="33"/>
                  </a:lnTo>
                  <a:lnTo>
                    <a:pt x="78" y="31"/>
                  </a:lnTo>
                  <a:lnTo>
                    <a:pt x="78" y="31"/>
                  </a:lnTo>
                  <a:close/>
                  <a:moveTo>
                    <a:pt x="67" y="31"/>
                  </a:moveTo>
                  <a:lnTo>
                    <a:pt x="67" y="31"/>
                  </a:lnTo>
                  <a:lnTo>
                    <a:pt x="65" y="35"/>
                  </a:lnTo>
                  <a:lnTo>
                    <a:pt x="61" y="37"/>
                  </a:lnTo>
                  <a:lnTo>
                    <a:pt x="61" y="37"/>
                  </a:lnTo>
                  <a:lnTo>
                    <a:pt x="61" y="35"/>
                  </a:lnTo>
                  <a:lnTo>
                    <a:pt x="63" y="33"/>
                  </a:lnTo>
                  <a:lnTo>
                    <a:pt x="67" y="31"/>
                  </a:lnTo>
                  <a:lnTo>
                    <a:pt x="67" y="31"/>
                  </a:lnTo>
                  <a:close/>
                  <a:moveTo>
                    <a:pt x="82" y="65"/>
                  </a:moveTo>
                  <a:lnTo>
                    <a:pt x="82" y="65"/>
                  </a:lnTo>
                  <a:lnTo>
                    <a:pt x="78" y="67"/>
                  </a:lnTo>
                  <a:lnTo>
                    <a:pt x="73" y="69"/>
                  </a:lnTo>
                  <a:lnTo>
                    <a:pt x="67" y="67"/>
                  </a:lnTo>
                  <a:lnTo>
                    <a:pt x="63" y="65"/>
                  </a:lnTo>
                  <a:lnTo>
                    <a:pt x="63" y="65"/>
                  </a:lnTo>
                  <a:lnTo>
                    <a:pt x="61" y="56"/>
                  </a:lnTo>
                  <a:lnTo>
                    <a:pt x="63" y="46"/>
                  </a:lnTo>
                  <a:lnTo>
                    <a:pt x="63" y="46"/>
                  </a:lnTo>
                  <a:lnTo>
                    <a:pt x="67" y="44"/>
                  </a:lnTo>
                  <a:lnTo>
                    <a:pt x="71" y="46"/>
                  </a:lnTo>
                  <a:lnTo>
                    <a:pt x="78" y="50"/>
                  </a:lnTo>
                  <a:lnTo>
                    <a:pt x="80" y="54"/>
                  </a:lnTo>
                  <a:lnTo>
                    <a:pt x="82" y="58"/>
                  </a:lnTo>
                  <a:lnTo>
                    <a:pt x="82" y="61"/>
                  </a:lnTo>
                  <a:lnTo>
                    <a:pt x="82" y="65"/>
                  </a:lnTo>
                  <a:lnTo>
                    <a:pt x="82" y="65"/>
                  </a:lnTo>
                  <a:close/>
                  <a:moveTo>
                    <a:pt x="82" y="38"/>
                  </a:moveTo>
                  <a:lnTo>
                    <a:pt x="82" y="38"/>
                  </a:lnTo>
                  <a:lnTo>
                    <a:pt x="84" y="37"/>
                  </a:lnTo>
                  <a:lnTo>
                    <a:pt x="86" y="35"/>
                  </a:lnTo>
                  <a:lnTo>
                    <a:pt x="86" y="35"/>
                  </a:lnTo>
                  <a:lnTo>
                    <a:pt x="84" y="37"/>
                  </a:lnTo>
                  <a:lnTo>
                    <a:pt x="82" y="38"/>
                  </a:lnTo>
                  <a:lnTo>
                    <a:pt x="82" y="38"/>
                  </a:lnTo>
                  <a:close/>
                  <a:moveTo>
                    <a:pt x="88" y="42"/>
                  </a:moveTo>
                  <a:lnTo>
                    <a:pt x="88" y="42"/>
                  </a:lnTo>
                  <a:lnTo>
                    <a:pt x="90" y="38"/>
                  </a:lnTo>
                  <a:lnTo>
                    <a:pt x="90" y="38"/>
                  </a:lnTo>
                  <a:lnTo>
                    <a:pt x="90" y="40"/>
                  </a:lnTo>
                  <a:lnTo>
                    <a:pt x="90" y="42"/>
                  </a:lnTo>
                  <a:lnTo>
                    <a:pt x="90" y="42"/>
                  </a:lnTo>
                  <a:lnTo>
                    <a:pt x="88" y="42"/>
                  </a:lnTo>
                  <a:lnTo>
                    <a:pt x="88" y="42"/>
                  </a:lnTo>
                  <a:close/>
                  <a:moveTo>
                    <a:pt x="92" y="59"/>
                  </a:moveTo>
                  <a:lnTo>
                    <a:pt x="92" y="59"/>
                  </a:lnTo>
                  <a:lnTo>
                    <a:pt x="90" y="59"/>
                  </a:lnTo>
                  <a:lnTo>
                    <a:pt x="92" y="58"/>
                  </a:lnTo>
                  <a:lnTo>
                    <a:pt x="92" y="56"/>
                  </a:lnTo>
                  <a:lnTo>
                    <a:pt x="92" y="56"/>
                  </a:lnTo>
                  <a:lnTo>
                    <a:pt x="92" y="58"/>
                  </a:lnTo>
                  <a:lnTo>
                    <a:pt x="92" y="58"/>
                  </a:lnTo>
                  <a:lnTo>
                    <a:pt x="92" y="59"/>
                  </a:lnTo>
                  <a:lnTo>
                    <a:pt x="92" y="59"/>
                  </a:lnTo>
                  <a:close/>
                  <a:moveTo>
                    <a:pt x="94" y="50"/>
                  </a:moveTo>
                  <a:lnTo>
                    <a:pt x="94" y="50"/>
                  </a:lnTo>
                  <a:lnTo>
                    <a:pt x="92" y="50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50"/>
                  </a:lnTo>
                  <a:lnTo>
                    <a:pt x="90" y="48"/>
                  </a:lnTo>
                  <a:lnTo>
                    <a:pt x="94" y="44"/>
                  </a:lnTo>
                  <a:lnTo>
                    <a:pt x="94" y="44"/>
                  </a:lnTo>
                  <a:lnTo>
                    <a:pt x="94" y="46"/>
                  </a:lnTo>
                  <a:lnTo>
                    <a:pt x="94" y="50"/>
                  </a:lnTo>
                  <a:lnTo>
                    <a:pt x="94" y="5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80"/>
            <p:cNvSpPr>
              <a:spLocks noEditPoints="1"/>
            </p:cNvSpPr>
            <p:nvPr/>
          </p:nvSpPr>
          <p:spPr bwMode="auto">
            <a:xfrm>
              <a:off x="4624388" y="153988"/>
              <a:ext cx="738188" cy="801688"/>
            </a:xfrm>
            <a:custGeom>
              <a:avLst/>
              <a:gdLst/>
              <a:ahLst/>
              <a:cxnLst>
                <a:cxn ang="0">
                  <a:pos x="324" y="381"/>
                </a:cxn>
                <a:cxn ang="0">
                  <a:pos x="189" y="317"/>
                </a:cxn>
                <a:cxn ang="0">
                  <a:pos x="225" y="164"/>
                </a:cxn>
                <a:cxn ang="0">
                  <a:pos x="330" y="204"/>
                </a:cxn>
                <a:cxn ang="0">
                  <a:pos x="423" y="67"/>
                </a:cxn>
                <a:cxn ang="0">
                  <a:pos x="275" y="0"/>
                </a:cxn>
                <a:cxn ang="0">
                  <a:pos x="111" y="65"/>
                </a:cxn>
                <a:cxn ang="0">
                  <a:pos x="0" y="275"/>
                </a:cxn>
                <a:cxn ang="0">
                  <a:pos x="69" y="444"/>
                </a:cxn>
                <a:cxn ang="0">
                  <a:pos x="220" y="503"/>
                </a:cxn>
                <a:cxn ang="0">
                  <a:pos x="452" y="444"/>
                </a:cxn>
                <a:cxn ang="0">
                  <a:pos x="223" y="151"/>
                </a:cxn>
                <a:cxn ang="0">
                  <a:pos x="269" y="145"/>
                </a:cxn>
                <a:cxn ang="0">
                  <a:pos x="269" y="145"/>
                </a:cxn>
                <a:cxn ang="0">
                  <a:pos x="321" y="132"/>
                </a:cxn>
                <a:cxn ang="0">
                  <a:pos x="342" y="143"/>
                </a:cxn>
                <a:cxn ang="0">
                  <a:pos x="141" y="65"/>
                </a:cxn>
                <a:cxn ang="0">
                  <a:pos x="103" y="99"/>
                </a:cxn>
                <a:cxn ang="0">
                  <a:pos x="98" y="130"/>
                </a:cxn>
                <a:cxn ang="0">
                  <a:pos x="69" y="389"/>
                </a:cxn>
                <a:cxn ang="0">
                  <a:pos x="82" y="379"/>
                </a:cxn>
                <a:cxn ang="0">
                  <a:pos x="90" y="402"/>
                </a:cxn>
                <a:cxn ang="0">
                  <a:pos x="61" y="351"/>
                </a:cxn>
                <a:cxn ang="0">
                  <a:pos x="69" y="355"/>
                </a:cxn>
                <a:cxn ang="0">
                  <a:pos x="25" y="259"/>
                </a:cxn>
                <a:cxn ang="0">
                  <a:pos x="75" y="193"/>
                </a:cxn>
                <a:cxn ang="0">
                  <a:pos x="65" y="259"/>
                </a:cxn>
                <a:cxn ang="0">
                  <a:pos x="67" y="254"/>
                </a:cxn>
                <a:cxn ang="0">
                  <a:pos x="48" y="298"/>
                </a:cxn>
                <a:cxn ang="0">
                  <a:pos x="52" y="326"/>
                </a:cxn>
                <a:cxn ang="0">
                  <a:pos x="88" y="155"/>
                </a:cxn>
                <a:cxn ang="0">
                  <a:pos x="58" y="156"/>
                </a:cxn>
                <a:cxn ang="0">
                  <a:pos x="48" y="193"/>
                </a:cxn>
                <a:cxn ang="0">
                  <a:pos x="48" y="193"/>
                </a:cxn>
                <a:cxn ang="0">
                  <a:pos x="18" y="240"/>
                </a:cxn>
                <a:cxn ang="0">
                  <a:pos x="18" y="307"/>
                </a:cxn>
                <a:cxn ang="0">
                  <a:pos x="21" y="341"/>
                </a:cxn>
                <a:cxn ang="0">
                  <a:pos x="38" y="378"/>
                </a:cxn>
                <a:cxn ang="0">
                  <a:pos x="48" y="385"/>
                </a:cxn>
                <a:cxn ang="0">
                  <a:pos x="48" y="399"/>
                </a:cxn>
                <a:cxn ang="0">
                  <a:pos x="75" y="397"/>
                </a:cxn>
                <a:cxn ang="0">
                  <a:pos x="78" y="421"/>
                </a:cxn>
                <a:cxn ang="0">
                  <a:pos x="101" y="444"/>
                </a:cxn>
                <a:cxn ang="0">
                  <a:pos x="98" y="431"/>
                </a:cxn>
                <a:cxn ang="0">
                  <a:pos x="119" y="414"/>
                </a:cxn>
                <a:cxn ang="0">
                  <a:pos x="134" y="450"/>
                </a:cxn>
                <a:cxn ang="0">
                  <a:pos x="128" y="423"/>
                </a:cxn>
                <a:cxn ang="0">
                  <a:pos x="149" y="467"/>
                </a:cxn>
                <a:cxn ang="0">
                  <a:pos x="143" y="454"/>
                </a:cxn>
                <a:cxn ang="0">
                  <a:pos x="143" y="454"/>
                </a:cxn>
                <a:cxn ang="0">
                  <a:pos x="180" y="475"/>
                </a:cxn>
                <a:cxn ang="0">
                  <a:pos x="168" y="463"/>
                </a:cxn>
                <a:cxn ang="0">
                  <a:pos x="151" y="423"/>
                </a:cxn>
                <a:cxn ang="0">
                  <a:pos x="80" y="227"/>
                </a:cxn>
                <a:cxn ang="0">
                  <a:pos x="197" y="33"/>
                </a:cxn>
                <a:cxn ang="0">
                  <a:pos x="372" y="42"/>
                </a:cxn>
                <a:cxn ang="0">
                  <a:pos x="389" y="162"/>
                </a:cxn>
                <a:cxn ang="0">
                  <a:pos x="275" y="113"/>
                </a:cxn>
                <a:cxn ang="0">
                  <a:pos x="162" y="214"/>
                </a:cxn>
                <a:cxn ang="0">
                  <a:pos x="208" y="362"/>
                </a:cxn>
                <a:cxn ang="0">
                  <a:pos x="359" y="387"/>
                </a:cxn>
                <a:cxn ang="0">
                  <a:pos x="380" y="458"/>
                </a:cxn>
              </a:cxnLst>
              <a:rect l="0" t="0" r="r" b="b"/>
              <a:pathLst>
                <a:path w="465" h="505">
                  <a:moveTo>
                    <a:pt x="444" y="383"/>
                  </a:moveTo>
                  <a:lnTo>
                    <a:pt x="444" y="383"/>
                  </a:lnTo>
                  <a:lnTo>
                    <a:pt x="433" y="360"/>
                  </a:lnTo>
                  <a:lnTo>
                    <a:pt x="427" y="351"/>
                  </a:lnTo>
                  <a:lnTo>
                    <a:pt x="422" y="343"/>
                  </a:lnTo>
                  <a:lnTo>
                    <a:pt x="422" y="343"/>
                  </a:lnTo>
                  <a:lnTo>
                    <a:pt x="393" y="360"/>
                  </a:lnTo>
                  <a:lnTo>
                    <a:pt x="376" y="366"/>
                  </a:lnTo>
                  <a:lnTo>
                    <a:pt x="361" y="374"/>
                  </a:lnTo>
                  <a:lnTo>
                    <a:pt x="342" y="378"/>
                  </a:lnTo>
                  <a:lnTo>
                    <a:pt x="324" y="381"/>
                  </a:lnTo>
                  <a:lnTo>
                    <a:pt x="305" y="383"/>
                  </a:lnTo>
                  <a:lnTo>
                    <a:pt x="286" y="381"/>
                  </a:lnTo>
                  <a:lnTo>
                    <a:pt x="286" y="381"/>
                  </a:lnTo>
                  <a:lnTo>
                    <a:pt x="265" y="378"/>
                  </a:lnTo>
                  <a:lnTo>
                    <a:pt x="244" y="372"/>
                  </a:lnTo>
                  <a:lnTo>
                    <a:pt x="227" y="362"/>
                  </a:lnTo>
                  <a:lnTo>
                    <a:pt x="212" y="351"/>
                  </a:lnTo>
                  <a:lnTo>
                    <a:pt x="212" y="351"/>
                  </a:lnTo>
                  <a:lnTo>
                    <a:pt x="204" y="341"/>
                  </a:lnTo>
                  <a:lnTo>
                    <a:pt x="195" y="330"/>
                  </a:lnTo>
                  <a:lnTo>
                    <a:pt x="189" y="317"/>
                  </a:lnTo>
                  <a:lnTo>
                    <a:pt x="183" y="299"/>
                  </a:lnTo>
                  <a:lnTo>
                    <a:pt x="178" y="284"/>
                  </a:lnTo>
                  <a:lnTo>
                    <a:pt x="176" y="267"/>
                  </a:lnTo>
                  <a:lnTo>
                    <a:pt x="174" y="250"/>
                  </a:lnTo>
                  <a:lnTo>
                    <a:pt x="174" y="233"/>
                  </a:lnTo>
                  <a:lnTo>
                    <a:pt x="176" y="216"/>
                  </a:lnTo>
                  <a:lnTo>
                    <a:pt x="181" y="202"/>
                  </a:lnTo>
                  <a:lnTo>
                    <a:pt x="187" y="189"/>
                  </a:lnTo>
                  <a:lnTo>
                    <a:pt x="197" y="177"/>
                  </a:lnTo>
                  <a:lnTo>
                    <a:pt x="210" y="170"/>
                  </a:lnTo>
                  <a:lnTo>
                    <a:pt x="225" y="164"/>
                  </a:lnTo>
                  <a:lnTo>
                    <a:pt x="242" y="164"/>
                  </a:lnTo>
                  <a:lnTo>
                    <a:pt x="263" y="166"/>
                  </a:lnTo>
                  <a:lnTo>
                    <a:pt x="263" y="166"/>
                  </a:lnTo>
                  <a:lnTo>
                    <a:pt x="271" y="170"/>
                  </a:lnTo>
                  <a:lnTo>
                    <a:pt x="281" y="176"/>
                  </a:lnTo>
                  <a:lnTo>
                    <a:pt x="296" y="189"/>
                  </a:lnTo>
                  <a:lnTo>
                    <a:pt x="311" y="200"/>
                  </a:lnTo>
                  <a:lnTo>
                    <a:pt x="317" y="204"/>
                  </a:lnTo>
                  <a:lnTo>
                    <a:pt x="322" y="206"/>
                  </a:lnTo>
                  <a:lnTo>
                    <a:pt x="322" y="206"/>
                  </a:lnTo>
                  <a:lnTo>
                    <a:pt x="330" y="204"/>
                  </a:lnTo>
                  <a:lnTo>
                    <a:pt x="340" y="198"/>
                  </a:lnTo>
                  <a:lnTo>
                    <a:pt x="361" y="187"/>
                  </a:lnTo>
                  <a:lnTo>
                    <a:pt x="361" y="187"/>
                  </a:lnTo>
                  <a:lnTo>
                    <a:pt x="414" y="160"/>
                  </a:lnTo>
                  <a:lnTo>
                    <a:pt x="437" y="147"/>
                  </a:lnTo>
                  <a:lnTo>
                    <a:pt x="448" y="139"/>
                  </a:lnTo>
                  <a:lnTo>
                    <a:pt x="458" y="130"/>
                  </a:lnTo>
                  <a:lnTo>
                    <a:pt x="458" y="130"/>
                  </a:lnTo>
                  <a:lnTo>
                    <a:pt x="446" y="103"/>
                  </a:lnTo>
                  <a:lnTo>
                    <a:pt x="433" y="78"/>
                  </a:lnTo>
                  <a:lnTo>
                    <a:pt x="423" y="67"/>
                  </a:lnTo>
                  <a:lnTo>
                    <a:pt x="416" y="55"/>
                  </a:lnTo>
                  <a:lnTo>
                    <a:pt x="404" y="46"/>
                  </a:lnTo>
                  <a:lnTo>
                    <a:pt x="395" y="38"/>
                  </a:lnTo>
                  <a:lnTo>
                    <a:pt x="395" y="38"/>
                  </a:lnTo>
                  <a:lnTo>
                    <a:pt x="368" y="21"/>
                  </a:lnTo>
                  <a:lnTo>
                    <a:pt x="355" y="15"/>
                  </a:lnTo>
                  <a:lnTo>
                    <a:pt x="342" y="10"/>
                  </a:lnTo>
                  <a:lnTo>
                    <a:pt x="326" y="6"/>
                  </a:lnTo>
                  <a:lnTo>
                    <a:pt x="311" y="2"/>
                  </a:lnTo>
                  <a:lnTo>
                    <a:pt x="294" y="0"/>
                  </a:lnTo>
                  <a:lnTo>
                    <a:pt x="275" y="0"/>
                  </a:lnTo>
                  <a:lnTo>
                    <a:pt x="275" y="0"/>
                  </a:lnTo>
                  <a:lnTo>
                    <a:pt x="261" y="0"/>
                  </a:lnTo>
                  <a:lnTo>
                    <a:pt x="248" y="2"/>
                  </a:lnTo>
                  <a:lnTo>
                    <a:pt x="223" y="8"/>
                  </a:lnTo>
                  <a:lnTo>
                    <a:pt x="202" y="17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60" y="35"/>
                  </a:lnTo>
                  <a:lnTo>
                    <a:pt x="160" y="35"/>
                  </a:lnTo>
                  <a:lnTo>
                    <a:pt x="136" y="48"/>
                  </a:lnTo>
                  <a:lnTo>
                    <a:pt x="111" y="65"/>
                  </a:lnTo>
                  <a:lnTo>
                    <a:pt x="90" y="84"/>
                  </a:lnTo>
                  <a:lnTo>
                    <a:pt x="69" y="103"/>
                  </a:lnTo>
                  <a:lnTo>
                    <a:pt x="52" y="124"/>
                  </a:lnTo>
                  <a:lnTo>
                    <a:pt x="37" y="147"/>
                  </a:lnTo>
                  <a:lnTo>
                    <a:pt x="21" y="172"/>
                  </a:lnTo>
                  <a:lnTo>
                    <a:pt x="10" y="198"/>
                  </a:lnTo>
                  <a:lnTo>
                    <a:pt x="10" y="198"/>
                  </a:lnTo>
                  <a:lnTo>
                    <a:pt x="6" y="217"/>
                  </a:lnTo>
                  <a:lnTo>
                    <a:pt x="2" y="237"/>
                  </a:lnTo>
                  <a:lnTo>
                    <a:pt x="0" y="256"/>
                  </a:lnTo>
                  <a:lnTo>
                    <a:pt x="0" y="275"/>
                  </a:lnTo>
                  <a:lnTo>
                    <a:pt x="2" y="294"/>
                  </a:lnTo>
                  <a:lnTo>
                    <a:pt x="4" y="311"/>
                  </a:lnTo>
                  <a:lnTo>
                    <a:pt x="8" y="328"/>
                  </a:lnTo>
                  <a:lnTo>
                    <a:pt x="12" y="347"/>
                  </a:lnTo>
                  <a:lnTo>
                    <a:pt x="18" y="362"/>
                  </a:lnTo>
                  <a:lnTo>
                    <a:pt x="23" y="379"/>
                  </a:lnTo>
                  <a:lnTo>
                    <a:pt x="31" y="393"/>
                  </a:lnTo>
                  <a:lnTo>
                    <a:pt x="38" y="408"/>
                  </a:lnTo>
                  <a:lnTo>
                    <a:pt x="48" y="421"/>
                  </a:lnTo>
                  <a:lnTo>
                    <a:pt x="58" y="433"/>
                  </a:lnTo>
                  <a:lnTo>
                    <a:pt x="69" y="444"/>
                  </a:lnTo>
                  <a:lnTo>
                    <a:pt x="80" y="454"/>
                  </a:lnTo>
                  <a:lnTo>
                    <a:pt x="80" y="454"/>
                  </a:lnTo>
                  <a:lnTo>
                    <a:pt x="94" y="463"/>
                  </a:lnTo>
                  <a:lnTo>
                    <a:pt x="111" y="471"/>
                  </a:lnTo>
                  <a:lnTo>
                    <a:pt x="126" y="479"/>
                  </a:lnTo>
                  <a:lnTo>
                    <a:pt x="145" y="486"/>
                  </a:lnTo>
                  <a:lnTo>
                    <a:pt x="162" y="492"/>
                  </a:lnTo>
                  <a:lnTo>
                    <a:pt x="181" y="498"/>
                  </a:lnTo>
                  <a:lnTo>
                    <a:pt x="200" y="501"/>
                  </a:lnTo>
                  <a:lnTo>
                    <a:pt x="220" y="503"/>
                  </a:lnTo>
                  <a:lnTo>
                    <a:pt x="220" y="503"/>
                  </a:lnTo>
                  <a:lnTo>
                    <a:pt x="246" y="505"/>
                  </a:lnTo>
                  <a:lnTo>
                    <a:pt x="277" y="503"/>
                  </a:lnTo>
                  <a:lnTo>
                    <a:pt x="307" y="500"/>
                  </a:lnTo>
                  <a:lnTo>
                    <a:pt x="330" y="496"/>
                  </a:lnTo>
                  <a:lnTo>
                    <a:pt x="330" y="496"/>
                  </a:lnTo>
                  <a:lnTo>
                    <a:pt x="357" y="486"/>
                  </a:lnTo>
                  <a:lnTo>
                    <a:pt x="382" y="477"/>
                  </a:lnTo>
                  <a:lnTo>
                    <a:pt x="433" y="456"/>
                  </a:lnTo>
                  <a:lnTo>
                    <a:pt x="433" y="456"/>
                  </a:lnTo>
                  <a:lnTo>
                    <a:pt x="443" y="450"/>
                  </a:lnTo>
                  <a:lnTo>
                    <a:pt x="452" y="444"/>
                  </a:lnTo>
                  <a:lnTo>
                    <a:pt x="458" y="440"/>
                  </a:lnTo>
                  <a:lnTo>
                    <a:pt x="462" y="435"/>
                  </a:lnTo>
                  <a:lnTo>
                    <a:pt x="463" y="429"/>
                  </a:lnTo>
                  <a:lnTo>
                    <a:pt x="465" y="423"/>
                  </a:lnTo>
                  <a:lnTo>
                    <a:pt x="465" y="423"/>
                  </a:lnTo>
                  <a:lnTo>
                    <a:pt x="463" y="414"/>
                  </a:lnTo>
                  <a:lnTo>
                    <a:pt x="458" y="404"/>
                  </a:lnTo>
                  <a:lnTo>
                    <a:pt x="444" y="383"/>
                  </a:lnTo>
                  <a:lnTo>
                    <a:pt x="444" y="383"/>
                  </a:lnTo>
                  <a:close/>
                  <a:moveTo>
                    <a:pt x="223" y="151"/>
                  </a:moveTo>
                  <a:lnTo>
                    <a:pt x="223" y="151"/>
                  </a:lnTo>
                  <a:lnTo>
                    <a:pt x="231" y="141"/>
                  </a:lnTo>
                  <a:lnTo>
                    <a:pt x="242" y="134"/>
                  </a:lnTo>
                  <a:lnTo>
                    <a:pt x="256" y="128"/>
                  </a:lnTo>
                  <a:lnTo>
                    <a:pt x="271" y="122"/>
                  </a:lnTo>
                  <a:lnTo>
                    <a:pt x="271" y="122"/>
                  </a:lnTo>
                  <a:lnTo>
                    <a:pt x="261" y="130"/>
                  </a:lnTo>
                  <a:lnTo>
                    <a:pt x="250" y="139"/>
                  </a:lnTo>
                  <a:lnTo>
                    <a:pt x="237" y="145"/>
                  </a:lnTo>
                  <a:lnTo>
                    <a:pt x="223" y="151"/>
                  </a:lnTo>
                  <a:lnTo>
                    <a:pt x="223" y="151"/>
                  </a:lnTo>
                  <a:close/>
                  <a:moveTo>
                    <a:pt x="269" y="145"/>
                  </a:moveTo>
                  <a:lnTo>
                    <a:pt x="269" y="145"/>
                  </a:lnTo>
                  <a:lnTo>
                    <a:pt x="265" y="143"/>
                  </a:lnTo>
                  <a:lnTo>
                    <a:pt x="265" y="139"/>
                  </a:lnTo>
                  <a:lnTo>
                    <a:pt x="265" y="139"/>
                  </a:lnTo>
                  <a:lnTo>
                    <a:pt x="273" y="136"/>
                  </a:lnTo>
                  <a:lnTo>
                    <a:pt x="281" y="132"/>
                  </a:lnTo>
                  <a:lnTo>
                    <a:pt x="281" y="132"/>
                  </a:lnTo>
                  <a:lnTo>
                    <a:pt x="279" y="136"/>
                  </a:lnTo>
                  <a:lnTo>
                    <a:pt x="275" y="139"/>
                  </a:lnTo>
                  <a:lnTo>
                    <a:pt x="271" y="141"/>
                  </a:lnTo>
                  <a:lnTo>
                    <a:pt x="269" y="145"/>
                  </a:lnTo>
                  <a:lnTo>
                    <a:pt x="269" y="145"/>
                  </a:lnTo>
                  <a:close/>
                  <a:moveTo>
                    <a:pt x="309" y="137"/>
                  </a:moveTo>
                  <a:lnTo>
                    <a:pt x="309" y="137"/>
                  </a:lnTo>
                  <a:lnTo>
                    <a:pt x="309" y="136"/>
                  </a:lnTo>
                  <a:lnTo>
                    <a:pt x="311" y="134"/>
                  </a:lnTo>
                  <a:lnTo>
                    <a:pt x="313" y="132"/>
                  </a:lnTo>
                  <a:lnTo>
                    <a:pt x="313" y="128"/>
                  </a:lnTo>
                  <a:lnTo>
                    <a:pt x="313" y="128"/>
                  </a:lnTo>
                  <a:lnTo>
                    <a:pt x="317" y="128"/>
                  </a:lnTo>
                  <a:lnTo>
                    <a:pt x="319" y="128"/>
                  </a:lnTo>
                  <a:lnTo>
                    <a:pt x="321" y="132"/>
                  </a:lnTo>
                  <a:lnTo>
                    <a:pt x="321" y="132"/>
                  </a:lnTo>
                  <a:lnTo>
                    <a:pt x="317" y="136"/>
                  </a:lnTo>
                  <a:lnTo>
                    <a:pt x="313" y="137"/>
                  </a:lnTo>
                  <a:lnTo>
                    <a:pt x="309" y="137"/>
                  </a:lnTo>
                  <a:lnTo>
                    <a:pt x="309" y="137"/>
                  </a:lnTo>
                  <a:close/>
                  <a:moveTo>
                    <a:pt x="321" y="156"/>
                  </a:moveTo>
                  <a:lnTo>
                    <a:pt x="321" y="156"/>
                  </a:lnTo>
                  <a:lnTo>
                    <a:pt x="330" y="145"/>
                  </a:lnTo>
                  <a:lnTo>
                    <a:pt x="336" y="143"/>
                  </a:lnTo>
                  <a:lnTo>
                    <a:pt x="340" y="141"/>
                  </a:lnTo>
                  <a:lnTo>
                    <a:pt x="342" y="143"/>
                  </a:lnTo>
                  <a:lnTo>
                    <a:pt x="342" y="143"/>
                  </a:lnTo>
                  <a:lnTo>
                    <a:pt x="340" y="149"/>
                  </a:lnTo>
                  <a:lnTo>
                    <a:pt x="334" y="153"/>
                  </a:lnTo>
                  <a:lnTo>
                    <a:pt x="321" y="156"/>
                  </a:lnTo>
                  <a:lnTo>
                    <a:pt x="321" y="156"/>
                  </a:lnTo>
                  <a:close/>
                  <a:moveTo>
                    <a:pt x="157" y="52"/>
                  </a:moveTo>
                  <a:lnTo>
                    <a:pt x="157" y="52"/>
                  </a:lnTo>
                  <a:lnTo>
                    <a:pt x="153" y="55"/>
                  </a:lnTo>
                  <a:lnTo>
                    <a:pt x="151" y="59"/>
                  </a:lnTo>
                  <a:lnTo>
                    <a:pt x="141" y="65"/>
                  </a:lnTo>
                  <a:lnTo>
                    <a:pt x="141" y="65"/>
                  </a:lnTo>
                  <a:lnTo>
                    <a:pt x="143" y="59"/>
                  </a:lnTo>
                  <a:lnTo>
                    <a:pt x="147" y="55"/>
                  </a:lnTo>
                  <a:lnTo>
                    <a:pt x="157" y="52"/>
                  </a:lnTo>
                  <a:lnTo>
                    <a:pt x="157" y="52"/>
                  </a:lnTo>
                  <a:close/>
                  <a:moveTo>
                    <a:pt x="124" y="82"/>
                  </a:moveTo>
                  <a:lnTo>
                    <a:pt x="124" y="82"/>
                  </a:lnTo>
                  <a:lnTo>
                    <a:pt x="124" y="86"/>
                  </a:lnTo>
                  <a:lnTo>
                    <a:pt x="124" y="90"/>
                  </a:lnTo>
                  <a:lnTo>
                    <a:pt x="117" y="95"/>
                  </a:lnTo>
                  <a:lnTo>
                    <a:pt x="109" y="99"/>
                  </a:lnTo>
                  <a:lnTo>
                    <a:pt x="103" y="99"/>
                  </a:lnTo>
                  <a:lnTo>
                    <a:pt x="99" y="99"/>
                  </a:lnTo>
                  <a:lnTo>
                    <a:pt x="99" y="99"/>
                  </a:lnTo>
                  <a:lnTo>
                    <a:pt x="105" y="94"/>
                  </a:lnTo>
                  <a:lnTo>
                    <a:pt x="111" y="90"/>
                  </a:lnTo>
                  <a:lnTo>
                    <a:pt x="119" y="86"/>
                  </a:lnTo>
                  <a:lnTo>
                    <a:pt x="124" y="82"/>
                  </a:lnTo>
                  <a:lnTo>
                    <a:pt x="124" y="82"/>
                  </a:lnTo>
                  <a:close/>
                  <a:moveTo>
                    <a:pt x="103" y="116"/>
                  </a:moveTo>
                  <a:lnTo>
                    <a:pt x="103" y="116"/>
                  </a:lnTo>
                  <a:lnTo>
                    <a:pt x="101" y="124"/>
                  </a:lnTo>
                  <a:lnTo>
                    <a:pt x="98" y="130"/>
                  </a:lnTo>
                  <a:lnTo>
                    <a:pt x="94" y="136"/>
                  </a:lnTo>
                  <a:lnTo>
                    <a:pt x="88" y="139"/>
                  </a:lnTo>
                  <a:lnTo>
                    <a:pt x="75" y="143"/>
                  </a:lnTo>
                  <a:lnTo>
                    <a:pt x="58" y="147"/>
                  </a:lnTo>
                  <a:lnTo>
                    <a:pt x="58" y="147"/>
                  </a:lnTo>
                  <a:lnTo>
                    <a:pt x="67" y="137"/>
                  </a:lnTo>
                  <a:lnTo>
                    <a:pt x="77" y="128"/>
                  </a:lnTo>
                  <a:lnTo>
                    <a:pt x="90" y="122"/>
                  </a:lnTo>
                  <a:lnTo>
                    <a:pt x="103" y="116"/>
                  </a:lnTo>
                  <a:lnTo>
                    <a:pt x="103" y="116"/>
                  </a:lnTo>
                  <a:close/>
                  <a:moveTo>
                    <a:pt x="69" y="389"/>
                  </a:moveTo>
                  <a:lnTo>
                    <a:pt x="69" y="389"/>
                  </a:lnTo>
                  <a:lnTo>
                    <a:pt x="71" y="381"/>
                  </a:lnTo>
                  <a:lnTo>
                    <a:pt x="75" y="374"/>
                  </a:lnTo>
                  <a:lnTo>
                    <a:pt x="82" y="366"/>
                  </a:lnTo>
                  <a:lnTo>
                    <a:pt x="88" y="360"/>
                  </a:lnTo>
                  <a:lnTo>
                    <a:pt x="88" y="360"/>
                  </a:lnTo>
                  <a:lnTo>
                    <a:pt x="88" y="364"/>
                  </a:lnTo>
                  <a:lnTo>
                    <a:pt x="92" y="366"/>
                  </a:lnTo>
                  <a:lnTo>
                    <a:pt x="92" y="366"/>
                  </a:lnTo>
                  <a:lnTo>
                    <a:pt x="88" y="374"/>
                  </a:lnTo>
                  <a:lnTo>
                    <a:pt x="82" y="379"/>
                  </a:lnTo>
                  <a:lnTo>
                    <a:pt x="75" y="385"/>
                  </a:lnTo>
                  <a:lnTo>
                    <a:pt x="69" y="389"/>
                  </a:lnTo>
                  <a:lnTo>
                    <a:pt x="69" y="389"/>
                  </a:lnTo>
                  <a:close/>
                  <a:moveTo>
                    <a:pt x="98" y="381"/>
                  </a:moveTo>
                  <a:lnTo>
                    <a:pt x="98" y="381"/>
                  </a:lnTo>
                  <a:lnTo>
                    <a:pt x="101" y="385"/>
                  </a:lnTo>
                  <a:lnTo>
                    <a:pt x="103" y="393"/>
                  </a:lnTo>
                  <a:lnTo>
                    <a:pt x="103" y="393"/>
                  </a:lnTo>
                  <a:lnTo>
                    <a:pt x="96" y="397"/>
                  </a:lnTo>
                  <a:lnTo>
                    <a:pt x="90" y="402"/>
                  </a:lnTo>
                  <a:lnTo>
                    <a:pt x="90" y="402"/>
                  </a:lnTo>
                  <a:lnTo>
                    <a:pt x="88" y="400"/>
                  </a:lnTo>
                  <a:lnTo>
                    <a:pt x="88" y="399"/>
                  </a:lnTo>
                  <a:lnTo>
                    <a:pt x="92" y="393"/>
                  </a:lnTo>
                  <a:lnTo>
                    <a:pt x="96" y="387"/>
                  </a:lnTo>
                  <a:lnTo>
                    <a:pt x="98" y="381"/>
                  </a:lnTo>
                  <a:lnTo>
                    <a:pt x="98" y="381"/>
                  </a:lnTo>
                  <a:close/>
                  <a:moveTo>
                    <a:pt x="56" y="368"/>
                  </a:moveTo>
                  <a:lnTo>
                    <a:pt x="56" y="368"/>
                  </a:lnTo>
                  <a:lnTo>
                    <a:pt x="54" y="364"/>
                  </a:lnTo>
                  <a:lnTo>
                    <a:pt x="56" y="360"/>
                  </a:lnTo>
                  <a:lnTo>
                    <a:pt x="61" y="351"/>
                  </a:lnTo>
                  <a:lnTo>
                    <a:pt x="69" y="343"/>
                  </a:lnTo>
                  <a:lnTo>
                    <a:pt x="75" y="336"/>
                  </a:lnTo>
                  <a:lnTo>
                    <a:pt x="75" y="336"/>
                  </a:lnTo>
                  <a:lnTo>
                    <a:pt x="78" y="334"/>
                  </a:lnTo>
                  <a:lnTo>
                    <a:pt x="78" y="336"/>
                  </a:lnTo>
                  <a:lnTo>
                    <a:pt x="78" y="339"/>
                  </a:lnTo>
                  <a:lnTo>
                    <a:pt x="80" y="339"/>
                  </a:lnTo>
                  <a:lnTo>
                    <a:pt x="80" y="339"/>
                  </a:lnTo>
                  <a:lnTo>
                    <a:pt x="78" y="345"/>
                  </a:lnTo>
                  <a:lnTo>
                    <a:pt x="77" y="349"/>
                  </a:lnTo>
                  <a:lnTo>
                    <a:pt x="69" y="355"/>
                  </a:lnTo>
                  <a:lnTo>
                    <a:pt x="61" y="360"/>
                  </a:lnTo>
                  <a:lnTo>
                    <a:pt x="56" y="368"/>
                  </a:lnTo>
                  <a:lnTo>
                    <a:pt x="56" y="368"/>
                  </a:lnTo>
                  <a:close/>
                  <a:moveTo>
                    <a:pt x="69" y="225"/>
                  </a:moveTo>
                  <a:lnTo>
                    <a:pt x="69" y="225"/>
                  </a:lnTo>
                  <a:lnTo>
                    <a:pt x="67" y="233"/>
                  </a:lnTo>
                  <a:lnTo>
                    <a:pt x="63" y="238"/>
                  </a:lnTo>
                  <a:lnTo>
                    <a:pt x="58" y="244"/>
                  </a:lnTo>
                  <a:lnTo>
                    <a:pt x="50" y="248"/>
                  </a:lnTo>
                  <a:lnTo>
                    <a:pt x="37" y="254"/>
                  </a:lnTo>
                  <a:lnTo>
                    <a:pt x="25" y="259"/>
                  </a:lnTo>
                  <a:lnTo>
                    <a:pt x="25" y="259"/>
                  </a:lnTo>
                  <a:lnTo>
                    <a:pt x="35" y="248"/>
                  </a:lnTo>
                  <a:lnTo>
                    <a:pt x="44" y="238"/>
                  </a:lnTo>
                  <a:lnTo>
                    <a:pt x="56" y="231"/>
                  </a:lnTo>
                  <a:lnTo>
                    <a:pt x="69" y="225"/>
                  </a:lnTo>
                  <a:lnTo>
                    <a:pt x="69" y="225"/>
                  </a:lnTo>
                  <a:close/>
                  <a:moveTo>
                    <a:pt x="31" y="223"/>
                  </a:moveTo>
                  <a:lnTo>
                    <a:pt x="31" y="223"/>
                  </a:lnTo>
                  <a:lnTo>
                    <a:pt x="50" y="206"/>
                  </a:lnTo>
                  <a:lnTo>
                    <a:pt x="61" y="198"/>
                  </a:lnTo>
                  <a:lnTo>
                    <a:pt x="75" y="193"/>
                  </a:lnTo>
                  <a:lnTo>
                    <a:pt x="75" y="193"/>
                  </a:lnTo>
                  <a:lnTo>
                    <a:pt x="75" y="200"/>
                  </a:lnTo>
                  <a:lnTo>
                    <a:pt x="71" y="208"/>
                  </a:lnTo>
                  <a:lnTo>
                    <a:pt x="67" y="212"/>
                  </a:lnTo>
                  <a:lnTo>
                    <a:pt x="59" y="216"/>
                  </a:lnTo>
                  <a:lnTo>
                    <a:pt x="46" y="219"/>
                  </a:lnTo>
                  <a:lnTo>
                    <a:pt x="31" y="223"/>
                  </a:lnTo>
                  <a:lnTo>
                    <a:pt x="31" y="223"/>
                  </a:lnTo>
                  <a:close/>
                  <a:moveTo>
                    <a:pt x="67" y="254"/>
                  </a:moveTo>
                  <a:lnTo>
                    <a:pt x="67" y="254"/>
                  </a:lnTo>
                  <a:lnTo>
                    <a:pt x="65" y="259"/>
                  </a:lnTo>
                  <a:lnTo>
                    <a:pt x="59" y="265"/>
                  </a:lnTo>
                  <a:lnTo>
                    <a:pt x="54" y="271"/>
                  </a:lnTo>
                  <a:lnTo>
                    <a:pt x="46" y="275"/>
                  </a:lnTo>
                  <a:lnTo>
                    <a:pt x="31" y="280"/>
                  </a:lnTo>
                  <a:lnTo>
                    <a:pt x="25" y="284"/>
                  </a:lnTo>
                  <a:lnTo>
                    <a:pt x="19" y="290"/>
                  </a:lnTo>
                  <a:lnTo>
                    <a:pt x="19" y="290"/>
                  </a:lnTo>
                  <a:lnTo>
                    <a:pt x="27" y="278"/>
                  </a:lnTo>
                  <a:lnTo>
                    <a:pt x="38" y="269"/>
                  </a:lnTo>
                  <a:lnTo>
                    <a:pt x="52" y="259"/>
                  </a:lnTo>
                  <a:lnTo>
                    <a:pt x="67" y="254"/>
                  </a:lnTo>
                  <a:lnTo>
                    <a:pt x="67" y="254"/>
                  </a:lnTo>
                  <a:close/>
                  <a:moveTo>
                    <a:pt x="67" y="282"/>
                  </a:moveTo>
                  <a:lnTo>
                    <a:pt x="67" y="282"/>
                  </a:lnTo>
                  <a:lnTo>
                    <a:pt x="67" y="286"/>
                  </a:lnTo>
                  <a:lnTo>
                    <a:pt x="65" y="290"/>
                  </a:lnTo>
                  <a:lnTo>
                    <a:pt x="59" y="294"/>
                  </a:lnTo>
                  <a:lnTo>
                    <a:pt x="54" y="298"/>
                  </a:lnTo>
                  <a:lnTo>
                    <a:pt x="48" y="301"/>
                  </a:lnTo>
                  <a:lnTo>
                    <a:pt x="48" y="301"/>
                  </a:lnTo>
                  <a:lnTo>
                    <a:pt x="48" y="299"/>
                  </a:lnTo>
                  <a:lnTo>
                    <a:pt x="48" y="298"/>
                  </a:lnTo>
                  <a:lnTo>
                    <a:pt x="54" y="292"/>
                  </a:lnTo>
                  <a:lnTo>
                    <a:pt x="67" y="282"/>
                  </a:lnTo>
                  <a:lnTo>
                    <a:pt x="67" y="282"/>
                  </a:lnTo>
                  <a:close/>
                  <a:moveTo>
                    <a:pt x="71" y="309"/>
                  </a:moveTo>
                  <a:lnTo>
                    <a:pt x="71" y="309"/>
                  </a:lnTo>
                  <a:lnTo>
                    <a:pt x="71" y="313"/>
                  </a:lnTo>
                  <a:lnTo>
                    <a:pt x="69" y="315"/>
                  </a:lnTo>
                  <a:lnTo>
                    <a:pt x="63" y="318"/>
                  </a:lnTo>
                  <a:lnTo>
                    <a:pt x="58" y="322"/>
                  </a:lnTo>
                  <a:lnTo>
                    <a:pt x="52" y="326"/>
                  </a:lnTo>
                  <a:lnTo>
                    <a:pt x="52" y="326"/>
                  </a:lnTo>
                  <a:lnTo>
                    <a:pt x="54" y="322"/>
                  </a:lnTo>
                  <a:lnTo>
                    <a:pt x="59" y="317"/>
                  </a:lnTo>
                  <a:lnTo>
                    <a:pt x="65" y="313"/>
                  </a:lnTo>
                  <a:lnTo>
                    <a:pt x="71" y="309"/>
                  </a:lnTo>
                  <a:lnTo>
                    <a:pt x="71" y="309"/>
                  </a:lnTo>
                  <a:close/>
                  <a:moveTo>
                    <a:pt x="46" y="185"/>
                  </a:moveTo>
                  <a:lnTo>
                    <a:pt x="46" y="185"/>
                  </a:lnTo>
                  <a:lnTo>
                    <a:pt x="52" y="176"/>
                  </a:lnTo>
                  <a:lnTo>
                    <a:pt x="61" y="166"/>
                  </a:lnTo>
                  <a:lnTo>
                    <a:pt x="75" y="160"/>
                  </a:lnTo>
                  <a:lnTo>
                    <a:pt x="88" y="155"/>
                  </a:lnTo>
                  <a:lnTo>
                    <a:pt x="88" y="155"/>
                  </a:lnTo>
                  <a:lnTo>
                    <a:pt x="86" y="162"/>
                  </a:lnTo>
                  <a:lnTo>
                    <a:pt x="82" y="170"/>
                  </a:lnTo>
                  <a:lnTo>
                    <a:pt x="78" y="174"/>
                  </a:lnTo>
                  <a:lnTo>
                    <a:pt x="75" y="179"/>
                  </a:lnTo>
                  <a:lnTo>
                    <a:pt x="67" y="181"/>
                  </a:lnTo>
                  <a:lnTo>
                    <a:pt x="61" y="183"/>
                  </a:lnTo>
                  <a:lnTo>
                    <a:pt x="46" y="185"/>
                  </a:lnTo>
                  <a:lnTo>
                    <a:pt x="46" y="185"/>
                  </a:lnTo>
                  <a:close/>
                  <a:moveTo>
                    <a:pt x="58" y="156"/>
                  </a:moveTo>
                  <a:lnTo>
                    <a:pt x="58" y="156"/>
                  </a:lnTo>
                  <a:lnTo>
                    <a:pt x="56" y="162"/>
                  </a:lnTo>
                  <a:lnTo>
                    <a:pt x="52" y="166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64"/>
                  </a:lnTo>
                  <a:lnTo>
                    <a:pt x="46" y="160"/>
                  </a:lnTo>
                  <a:lnTo>
                    <a:pt x="52" y="156"/>
                  </a:lnTo>
                  <a:lnTo>
                    <a:pt x="58" y="156"/>
                  </a:lnTo>
                  <a:lnTo>
                    <a:pt x="58" y="156"/>
                  </a:lnTo>
                  <a:close/>
                  <a:moveTo>
                    <a:pt x="48" y="193"/>
                  </a:moveTo>
                  <a:lnTo>
                    <a:pt x="48" y="193"/>
                  </a:lnTo>
                  <a:lnTo>
                    <a:pt x="42" y="200"/>
                  </a:lnTo>
                  <a:lnTo>
                    <a:pt x="37" y="206"/>
                  </a:lnTo>
                  <a:lnTo>
                    <a:pt x="29" y="210"/>
                  </a:lnTo>
                  <a:lnTo>
                    <a:pt x="23" y="216"/>
                  </a:lnTo>
                  <a:lnTo>
                    <a:pt x="23" y="216"/>
                  </a:lnTo>
                  <a:lnTo>
                    <a:pt x="21" y="212"/>
                  </a:lnTo>
                  <a:lnTo>
                    <a:pt x="23" y="208"/>
                  </a:lnTo>
                  <a:lnTo>
                    <a:pt x="25" y="204"/>
                  </a:lnTo>
                  <a:lnTo>
                    <a:pt x="27" y="202"/>
                  </a:lnTo>
                  <a:lnTo>
                    <a:pt x="37" y="197"/>
                  </a:lnTo>
                  <a:lnTo>
                    <a:pt x="48" y="193"/>
                  </a:lnTo>
                  <a:lnTo>
                    <a:pt x="48" y="193"/>
                  </a:lnTo>
                  <a:close/>
                  <a:moveTo>
                    <a:pt x="29" y="235"/>
                  </a:moveTo>
                  <a:lnTo>
                    <a:pt x="29" y="235"/>
                  </a:lnTo>
                  <a:lnTo>
                    <a:pt x="29" y="240"/>
                  </a:lnTo>
                  <a:lnTo>
                    <a:pt x="23" y="246"/>
                  </a:lnTo>
                  <a:lnTo>
                    <a:pt x="18" y="252"/>
                  </a:lnTo>
                  <a:lnTo>
                    <a:pt x="12" y="254"/>
                  </a:lnTo>
                  <a:lnTo>
                    <a:pt x="12" y="254"/>
                  </a:lnTo>
                  <a:lnTo>
                    <a:pt x="12" y="250"/>
                  </a:lnTo>
                  <a:lnTo>
                    <a:pt x="12" y="246"/>
                  </a:lnTo>
                  <a:lnTo>
                    <a:pt x="18" y="240"/>
                  </a:lnTo>
                  <a:lnTo>
                    <a:pt x="29" y="235"/>
                  </a:lnTo>
                  <a:lnTo>
                    <a:pt x="29" y="235"/>
                  </a:lnTo>
                  <a:close/>
                  <a:moveTo>
                    <a:pt x="48" y="282"/>
                  </a:moveTo>
                  <a:lnTo>
                    <a:pt x="48" y="282"/>
                  </a:lnTo>
                  <a:lnTo>
                    <a:pt x="42" y="292"/>
                  </a:lnTo>
                  <a:lnTo>
                    <a:pt x="35" y="301"/>
                  </a:lnTo>
                  <a:lnTo>
                    <a:pt x="27" y="309"/>
                  </a:lnTo>
                  <a:lnTo>
                    <a:pt x="21" y="318"/>
                  </a:lnTo>
                  <a:lnTo>
                    <a:pt x="21" y="318"/>
                  </a:lnTo>
                  <a:lnTo>
                    <a:pt x="18" y="313"/>
                  </a:lnTo>
                  <a:lnTo>
                    <a:pt x="18" y="307"/>
                  </a:lnTo>
                  <a:lnTo>
                    <a:pt x="19" y="301"/>
                  </a:lnTo>
                  <a:lnTo>
                    <a:pt x="23" y="298"/>
                  </a:lnTo>
                  <a:lnTo>
                    <a:pt x="37" y="288"/>
                  </a:lnTo>
                  <a:lnTo>
                    <a:pt x="48" y="282"/>
                  </a:lnTo>
                  <a:lnTo>
                    <a:pt x="48" y="282"/>
                  </a:lnTo>
                  <a:close/>
                  <a:moveTo>
                    <a:pt x="52" y="309"/>
                  </a:moveTo>
                  <a:lnTo>
                    <a:pt x="52" y="309"/>
                  </a:lnTo>
                  <a:lnTo>
                    <a:pt x="38" y="328"/>
                  </a:lnTo>
                  <a:lnTo>
                    <a:pt x="31" y="338"/>
                  </a:lnTo>
                  <a:lnTo>
                    <a:pt x="27" y="339"/>
                  </a:lnTo>
                  <a:lnTo>
                    <a:pt x="21" y="341"/>
                  </a:lnTo>
                  <a:lnTo>
                    <a:pt x="21" y="341"/>
                  </a:lnTo>
                  <a:lnTo>
                    <a:pt x="35" y="324"/>
                  </a:lnTo>
                  <a:lnTo>
                    <a:pt x="52" y="309"/>
                  </a:lnTo>
                  <a:lnTo>
                    <a:pt x="52" y="309"/>
                  </a:lnTo>
                  <a:close/>
                  <a:moveTo>
                    <a:pt x="67" y="328"/>
                  </a:moveTo>
                  <a:lnTo>
                    <a:pt x="67" y="328"/>
                  </a:lnTo>
                  <a:lnTo>
                    <a:pt x="59" y="339"/>
                  </a:lnTo>
                  <a:lnTo>
                    <a:pt x="52" y="351"/>
                  </a:lnTo>
                  <a:lnTo>
                    <a:pt x="44" y="362"/>
                  </a:lnTo>
                  <a:lnTo>
                    <a:pt x="40" y="370"/>
                  </a:lnTo>
                  <a:lnTo>
                    <a:pt x="38" y="378"/>
                  </a:lnTo>
                  <a:lnTo>
                    <a:pt x="38" y="378"/>
                  </a:lnTo>
                  <a:lnTo>
                    <a:pt x="35" y="370"/>
                  </a:lnTo>
                  <a:lnTo>
                    <a:pt x="35" y="362"/>
                  </a:lnTo>
                  <a:lnTo>
                    <a:pt x="37" y="357"/>
                  </a:lnTo>
                  <a:lnTo>
                    <a:pt x="40" y="349"/>
                  </a:lnTo>
                  <a:lnTo>
                    <a:pt x="54" y="338"/>
                  </a:lnTo>
                  <a:lnTo>
                    <a:pt x="67" y="328"/>
                  </a:lnTo>
                  <a:lnTo>
                    <a:pt x="67" y="328"/>
                  </a:lnTo>
                  <a:close/>
                  <a:moveTo>
                    <a:pt x="44" y="393"/>
                  </a:moveTo>
                  <a:lnTo>
                    <a:pt x="44" y="393"/>
                  </a:lnTo>
                  <a:lnTo>
                    <a:pt x="48" y="385"/>
                  </a:lnTo>
                  <a:lnTo>
                    <a:pt x="54" y="381"/>
                  </a:lnTo>
                  <a:lnTo>
                    <a:pt x="59" y="376"/>
                  </a:lnTo>
                  <a:lnTo>
                    <a:pt x="63" y="370"/>
                  </a:lnTo>
                  <a:lnTo>
                    <a:pt x="63" y="370"/>
                  </a:lnTo>
                  <a:lnTo>
                    <a:pt x="65" y="374"/>
                  </a:lnTo>
                  <a:lnTo>
                    <a:pt x="63" y="378"/>
                  </a:lnTo>
                  <a:lnTo>
                    <a:pt x="59" y="383"/>
                  </a:lnTo>
                  <a:lnTo>
                    <a:pt x="54" y="391"/>
                  </a:lnTo>
                  <a:lnTo>
                    <a:pt x="52" y="399"/>
                  </a:lnTo>
                  <a:lnTo>
                    <a:pt x="52" y="399"/>
                  </a:lnTo>
                  <a:lnTo>
                    <a:pt x="48" y="399"/>
                  </a:lnTo>
                  <a:lnTo>
                    <a:pt x="48" y="397"/>
                  </a:lnTo>
                  <a:lnTo>
                    <a:pt x="44" y="393"/>
                  </a:lnTo>
                  <a:lnTo>
                    <a:pt x="44" y="393"/>
                  </a:lnTo>
                  <a:close/>
                  <a:moveTo>
                    <a:pt x="67" y="416"/>
                  </a:moveTo>
                  <a:lnTo>
                    <a:pt x="67" y="416"/>
                  </a:lnTo>
                  <a:lnTo>
                    <a:pt x="65" y="414"/>
                  </a:lnTo>
                  <a:lnTo>
                    <a:pt x="63" y="410"/>
                  </a:lnTo>
                  <a:lnTo>
                    <a:pt x="67" y="406"/>
                  </a:lnTo>
                  <a:lnTo>
                    <a:pt x="71" y="400"/>
                  </a:lnTo>
                  <a:lnTo>
                    <a:pt x="75" y="397"/>
                  </a:lnTo>
                  <a:lnTo>
                    <a:pt x="75" y="397"/>
                  </a:lnTo>
                  <a:lnTo>
                    <a:pt x="75" y="400"/>
                  </a:lnTo>
                  <a:lnTo>
                    <a:pt x="73" y="406"/>
                  </a:lnTo>
                  <a:lnTo>
                    <a:pt x="69" y="410"/>
                  </a:lnTo>
                  <a:lnTo>
                    <a:pt x="67" y="416"/>
                  </a:lnTo>
                  <a:lnTo>
                    <a:pt x="67" y="416"/>
                  </a:lnTo>
                  <a:close/>
                  <a:moveTo>
                    <a:pt x="84" y="431"/>
                  </a:moveTo>
                  <a:lnTo>
                    <a:pt x="84" y="431"/>
                  </a:lnTo>
                  <a:lnTo>
                    <a:pt x="82" y="431"/>
                  </a:lnTo>
                  <a:lnTo>
                    <a:pt x="80" y="429"/>
                  </a:lnTo>
                  <a:lnTo>
                    <a:pt x="78" y="421"/>
                  </a:lnTo>
                  <a:lnTo>
                    <a:pt x="78" y="421"/>
                  </a:lnTo>
                  <a:lnTo>
                    <a:pt x="84" y="421"/>
                  </a:lnTo>
                  <a:lnTo>
                    <a:pt x="86" y="419"/>
                  </a:lnTo>
                  <a:lnTo>
                    <a:pt x="88" y="416"/>
                  </a:lnTo>
                  <a:lnTo>
                    <a:pt x="92" y="416"/>
                  </a:lnTo>
                  <a:lnTo>
                    <a:pt x="92" y="416"/>
                  </a:lnTo>
                  <a:lnTo>
                    <a:pt x="88" y="423"/>
                  </a:lnTo>
                  <a:lnTo>
                    <a:pt x="84" y="431"/>
                  </a:lnTo>
                  <a:lnTo>
                    <a:pt x="84" y="431"/>
                  </a:lnTo>
                  <a:close/>
                  <a:moveTo>
                    <a:pt x="103" y="446"/>
                  </a:moveTo>
                  <a:lnTo>
                    <a:pt x="103" y="446"/>
                  </a:lnTo>
                  <a:lnTo>
                    <a:pt x="101" y="444"/>
                  </a:lnTo>
                  <a:lnTo>
                    <a:pt x="101" y="442"/>
                  </a:lnTo>
                  <a:lnTo>
                    <a:pt x="103" y="439"/>
                  </a:lnTo>
                  <a:lnTo>
                    <a:pt x="107" y="435"/>
                  </a:lnTo>
                  <a:lnTo>
                    <a:pt x="111" y="431"/>
                  </a:lnTo>
                  <a:lnTo>
                    <a:pt x="111" y="431"/>
                  </a:lnTo>
                  <a:lnTo>
                    <a:pt x="111" y="435"/>
                  </a:lnTo>
                  <a:lnTo>
                    <a:pt x="109" y="440"/>
                  </a:lnTo>
                  <a:lnTo>
                    <a:pt x="103" y="446"/>
                  </a:lnTo>
                  <a:lnTo>
                    <a:pt x="103" y="446"/>
                  </a:lnTo>
                  <a:close/>
                  <a:moveTo>
                    <a:pt x="98" y="431"/>
                  </a:moveTo>
                  <a:lnTo>
                    <a:pt x="98" y="431"/>
                  </a:lnTo>
                  <a:lnTo>
                    <a:pt x="96" y="429"/>
                  </a:lnTo>
                  <a:lnTo>
                    <a:pt x="98" y="425"/>
                  </a:lnTo>
                  <a:lnTo>
                    <a:pt x="101" y="418"/>
                  </a:lnTo>
                  <a:lnTo>
                    <a:pt x="105" y="410"/>
                  </a:lnTo>
                  <a:lnTo>
                    <a:pt x="107" y="406"/>
                  </a:lnTo>
                  <a:lnTo>
                    <a:pt x="107" y="400"/>
                  </a:lnTo>
                  <a:lnTo>
                    <a:pt x="107" y="400"/>
                  </a:lnTo>
                  <a:lnTo>
                    <a:pt x="111" y="402"/>
                  </a:lnTo>
                  <a:lnTo>
                    <a:pt x="115" y="406"/>
                  </a:lnTo>
                  <a:lnTo>
                    <a:pt x="119" y="414"/>
                  </a:lnTo>
                  <a:lnTo>
                    <a:pt x="119" y="414"/>
                  </a:lnTo>
                  <a:lnTo>
                    <a:pt x="107" y="423"/>
                  </a:lnTo>
                  <a:lnTo>
                    <a:pt x="98" y="431"/>
                  </a:lnTo>
                  <a:lnTo>
                    <a:pt x="98" y="431"/>
                  </a:lnTo>
                  <a:close/>
                  <a:moveTo>
                    <a:pt x="128" y="461"/>
                  </a:moveTo>
                  <a:lnTo>
                    <a:pt x="128" y="461"/>
                  </a:lnTo>
                  <a:lnTo>
                    <a:pt x="126" y="461"/>
                  </a:lnTo>
                  <a:lnTo>
                    <a:pt x="124" y="460"/>
                  </a:lnTo>
                  <a:lnTo>
                    <a:pt x="126" y="456"/>
                  </a:lnTo>
                  <a:lnTo>
                    <a:pt x="128" y="452"/>
                  </a:lnTo>
                  <a:lnTo>
                    <a:pt x="134" y="450"/>
                  </a:lnTo>
                  <a:lnTo>
                    <a:pt x="134" y="450"/>
                  </a:lnTo>
                  <a:lnTo>
                    <a:pt x="132" y="456"/>
                  </a:lnTo>
                  <a:lnTo>
                    <a:pt x="130" y="460"/>
                  </a:lnTo>
                  <a:lnTo>
                    <a:pt x="128" y="461"/>
                  </a:lnTo>
                  <a:lnTo>
                    <a:pt x="128" y="461"/>
                  </a:lnTo>
                  <a:close/>
                  <a:moveTo>
                    <a:pt x="119" y="446"/>
                  </a:moveTo>
                  <a:lnTo>
                    <a:pt x="119" y="446"/>
                  </a:lnTo>
                  <a:lnTo>
                    <a:pt x="120" y="440"/>
                  </a:lnTo>
                  <a:lnTo>
                    <a:pt x="122" y="435"/>
                  </a:lnTo>
                  <a:lnTo>
                    <a:pt x="126" y="429"/>
                  </a:lnTo>
                  <a:lnTo>
                    <a:pt x="128" y="423"/>
                  </a:lnTo>
                  <a:lnTo>
                    <a:pt x="128" y="423"/>
                  </a:lnTo>
                  <a:lnTo>
                    <a:pt x="134" y="425"/>
                  </a:lnTo>
                  <a:lnTo>
                    <a:pt x="138" y="429"/>
                  </a:lnTo>
                  <a:lnTo>
                    <a:pt x="138" y="429"/>
                  </a:lnTo>
                  <a:lnTo>
                    <a:pt x="136" y="437"/>
                  </a:lnTo>
                  <a:lnTo>
                    <a:pt x="132" y="440"/>
                  </a:lnTo>
                  <a:lnTo>
                    <a:pt x="119" y="446"/>
                  </a:lnTo>
                  <a:lnTo>
                    <a:pt x="119" y="446"/>
                  </a:lnTo>
                  <a:close/>
                  <a:moveTo>
                    <a:pt x="145" y="471"/>
                  </a:moveTo>
                  <a:lnTo>
                    <a:pt x="145" y="471"/>
                  </a:lnTo>
                  <a:lnTo>
                    <a:pt x="147" y="469"/>
                  </a:lnTo>
                  <a:lnTo>
                    <a:pt x="149" y="467"/>
                  </a:lnTo>
                  <a:lnTo>
                    <a:pt x="153" y="463"/>
                  </a:lnTo>
                  <a:lnTo>
                    <a:pt x="155" y="461"/>
                  </a:lnTo>
                  <a:lnTo>
                    <a:pt x="155" y="461"/>
                  </a:lnTo>
                  <a:lnTo>
                    <a:pt x="155" y="465"/>
                  </a:lnTo>
                  <a:lnTo>
                    <a:pt x="153" y="469"/>
                  </a:lnTo>
                  <a:lnTo>
                    <a:pt x="149" y="473"/>
                  </a:lnTo>
                  <a:lnTo>
                    <a:pt x="147" y="473"/>
                  </a:lnTo>
                  <a:lnTo>
                    <a:pt x="145" y="471"/>
                  </a:lnTo>
                  <a:lnTo>
                    <a:pt x="145" y="471"/>
                  </a:lnTo>
                  <a:close/>
                  <a:moveTo>
                    <a:pt x="143" y="454"/>
                  </a:moveTo>
                  <a:lnTo>
                    <a:pt x="143" y="454"/>
                  </a:lnTo>
                  <a:lnTo>
                    <a:pt x="147" y="446"/>
                  </a:lnTo>
                  <a:lnTo>
                    <a:pt x="151" y="439"/>
                  </a:lnTo>
                  <a:lnTo>
                    <a:pt x="151" y="439"/>
                  </a:lnTo>
                  <a:lnTo>
                    <a:pt x="155" y="440"/>
                  </a:lnTo>
                  <a:lnTo>
                    <a:pt x="159" y="442"/>
                  </a:lnTo>
                  <a:lnTo>
                    <a:pt x="159" y="442"/>
                  </a:lnTo>
                  <a:lnTo>
                    <a:pt x="157" y="446"/>
                  </a:lnTo>
                  <a:lnTo>
                    <a:pt x="153" y="450"/>
                  </a:lnTo>
                  <a:lnTo>
                    <a:pt x="149" y="452"/>
                  </a:lnTo>
                  <a:lnTo>
                    <a:pt x="143" y="454"/>
                  </a:lnTo>
                  <a:lnTo>
                    <a:pt x="143" y="454"/>
                  </a:lnTo>
                  <a:close/>
                  <a:moveTo>
                    <a:pt x="176" y="482"/>
                  </a:moveTo>
                  <a:lnTo>
                    <a:pt x="176" y="482"/>
                  </a:lnTo>
                  <a:lnTo>
                    <a:pt x="168" y="480"/>
                  </a:lnTo>
                  <a:lnTo>
                    <a:pt x="168" y="480"/>
                  </a:lnTo>
                  <a:lnTo>
                    <a:pt x="170" y="475"/>
                  </a:lnTo>
                  <a:lnTo>
                    <a:pt x="172" y="473"/>
                  </a:lnTo>
                  <a:lnTo>
                    <a:pt x="176" y="471"/>
                  </a:lnTo>
                  <a:lnTo>
                    <a:pt x="178" y="467"/>
                  </a:lnTo>
                  <a:lnTo>
                    <a:pt x="178" y="467"/>
                  </a:lnTo>
                  <a:lnTo>
                    <a:pt x="180" y="471"/>
                  </a:lnTo>
                  <a:lnTo>
                    <a:pt x="180" y="475"/>
                  </a:lnTo>
                  <a:lnTo>
                    <a:pt x="176" y="482"/>
                  </a:lnTo>
                  <a:lnTo>
                    <a:pt x="176" y="482"/>
                  </a:lnTo>
                  <a:close/>
                  <a:moveTo>
                    <a:pt x="168" y="463"/>
                  </a:moveTo>
                  <a:lnTo>
                    <a:pt x="168" y="463"/>
                  </a:lnTo>
                  <a:lnTo>
                    <a:pt x="170" y="458"/>
                  </a:lnTo>
                  <a:lnTo>
                    <a:pt x="172" y="454"/>
                  </a:lnTo>
                  <a:lnTo>
                    <a:pt x="176" y="454"/>
                  </a:lnTo>
                  <a:lnTo>
                    <a:pt x="176" y="454"/>
                  </a:lnTo>
                  <a:lnTo>
                    <a:pt x="178" y="458"/>
                  </a:lnTo>
                  <a:lnTo>
                    <a:pt x="176" y="460"/>
                  </a:lnTo>
                  <a:lnTo>
                    <a:pt x="168" y="463"/>
                  </a:lnTo>
                  <a:lnTo>
                    <a:pt x="168" y="463"/>
                  </a:lnTo>
                  <a:close/>
                  <a:moveTo>
                    <a:pt x="301" y="477"/>
                  </a:moveTo>
                  <a:lnTo>
                    <a:pt x="301" y="477"/>
                  </a:lnTo>
                  <a:lnTo>
                    <a:pt x="284" y="475"/>
                  </a:lnTo>
                  <a:lnTo>
                    <a:pt x="269" y="473"/>
                  </a:lnTo>
                  <a:lnTo>
                    <a:pt x="239" y="467"/>
                  </a:lnTo>
                  <a:lnTo>
                    <a:pt x="210" y="456"/>
                  </a:lnTo>
                  <a:lnTo>
                    <a:pt x="183" y="442"/>
                  </a:lnTo>
                  <a:lnTo>
                    <a:pt x="183" y="442"/>
                  </a:lnTo>
                  <a:lnTo>
                    <a:pt x="166" y="435"/>
                  </a:lnTo>
                  <a:lnTo>
                    <a:pt x="151" y="423"/>
                  </a:lnTo>
                  <a:lnTo>
                    <a:pt x="138" y="412"/>
                  </a:lnTo>
                  <a:lnTo>
                    <a:pt x="126" y="400"/>
                  </a:lnTo>
                  <a:lnTo>
                    <a:pt x="115" y="387"/>
                  </a:lnTo>
                  <a:lnTo>
                    <a:pt x="107" y="372"/>
                  </a:lnTo>
                  <a:lnTo>
                    <a:pt x="98" y="357"/>
                  </a:lnTo>
                  <a:lnTo>
                    <a:pt x="90" y="338"/>
                  </a:lnTo>
                  <a:lnTo>
                    <a:pt x="90" y="338"/>
                  </a:lnTo>
                  <a:lnTo>
                    <a:pt x="82" y="311"/>
                  </a:lnTo>
                  <a:lnTo>
                    <a:pt x="78" y="282"/>
                  </a:lnTo>
                  <a:lnTo>
                    <a:pt x="78" y="256"/>
                  </a:lnTo>
                  <a:lnTo>
                    <a:pt x="80" y="227"/>
                  </a:lnTo>
                  <a:lnTo>
                    <a:pt x="86" y="200"/>
                  </a:lnTo>
                  <a:lnTo>
                    <a:pt x="94" y="174"/>
                  </a:lnTo>
                  <a:lnTo>
                    <a:pt x="103" y="147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30" y="99"/>
                  </a:lnTo>
                  <a:lnTo>
                    <a:pt x="151" y="75"/>
                  </a:lnTo>
                  <a:lnTo>
                    <a:pt x="176" y="50"/>
                  </a:lnTo>
                  <a:lnTo>
                    <a:pt x="187" y="40"/>
                  </a:lnTo>
                  <a:lnTo>
                    <a:pt x="197" y="33"/>
                  </a:lnTo>
                  <a:lnTo>
                    <a:pt x="197" y="33"/>
                  </a:lnTo>
                  <a:lnTo>
                    <a:pt x="212" y="25"/>
                  </a:lnTo>
                  <a:lnTo>
                    <a:pt x="227" y="19"/>
                  </a:lnTo>
                  <a:lnTo>
                    <a:pt x="244" y="15"/>
                  </a:lnTo>
                  <a:lnTo>
                    <a:pt x="261" y="14"/>
                  </a:lnTo>
                  <a:lnTo>
                    <a:pt x="281" y="14"/>
                  </a:lnTo>
                  <a:lnTo>
                    <a:pt x="300" y="15"/>
                  </a:lnTo>
                  <a:lnTo>
                    <a:pt x="317" y="19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55" y="33"/>
                  </a:lnTo>
                  <a:lnTo>
                    <a:pt x="372" y="42"/>
                  </a:lnTo>
                  <a:lnTo>
                    <a:pt x="385" y="52"/>
                  </a:lnTo>
                  <a:lnTo>
                    <a:pt x="399" y="63"/>
                  </a:lnTo>
                  <a:lnTo>
                    <a:pt x="410" y="75"/>
                  </a:lnTo>
                  <a:lnTo>
                    <a:pt x="422" y="88"/>
                  </a:lnTo>
                  <a:lnTo>
                    <a:pt x="433" y="105"/>
                  </a:lnTo>
                  <a:lnTo>
                    <a:pt x="443" y="122"/>
                  </a:lnTo>
                  <a:lnTo>
                    <a:pt x="443" y="122"/>
                  </a:lnTo>
                  <a:lnTo>
                    <a:pt x="420" y="145"/>
                  </a:lnTo>
                  <a:lnTo>
                    <a:pt x="403" y="156"/>
                  </a:lnTo>
                  <a:lnTo>
                    <a:pt x="397" y="160"/>
                  </a:lnTo>
                  <a:lnTo>
                    <a:pt x="389" y="162"/>
                  </a:lnTo>
                  <a:lnTo>
                    <a:pt x="389" y="162"/>
                  </a:lnTo>
                  <a:lnTo>
                    <a:pt x="383" y="160"/>
                  </a:lnTo>
                  <a:lnTo>
                    <a:pt x="378" y="158"/>
                  </a:lnTo>
                  <a:lnTo>
                    <a:pt x="366" y="147"/>
                  </a:lnTo>
                  <a:lnTo>
                    <a:pt x="353" y="136"/>
                  </a:lnTo>
                  <a:lnTo>
                    <a:pt x="340" y="126"/>
                  </a:lnTo>
                  <a:lnTo>
                    <a:pt x="340" y="126"/>
                  </a:lnTo>
                  <a:lnTo>
                    <a:pt x="324" y="118"/>
                  </a:lnTo>
                  <a:lnTo>
                    <a:pt x="309" y="113"/>
                  </a:lnTo>
                  <a:lnTo>
                    <a:pt x="292" y="111"/>
                  </a:lnTo>
                  <a:lnTo>
                    <a:pt x="275" y="113"/>
                  </a:lnTo>
                  <a:lnTo>
                    <a:pt x="260" y="115"/>
                  </a:lnTo>
                  <a:lnTo>
                    <a:pt x="242" y="120"/>
                  </a:lnTo>
                  <a:lnTo>
                    <a:pt x="229" y="130"/>
                  </a:lnTo>
                  <a:lnTo>
                    <a:pt x="216" y="139"/>
                  </a:lnTo>
                  <a:lnTo>
                    <a:pt x="216" y="139"/>
                  </a:lnTo>
                  <a:lnTo>
                    <a:pt x="200" y="153"/>
                  </a:lnTo>
                  <a:lnTo>
                    <a:pt x="187" y="168"/>
                  </a:lnTo>
                  <a:lnTo>
                    <a:pt x="174" y="185"/>
                  </a:lnTo>
                  <a:lnTo>
                    <a:pt x="166" y="202"/>
                  </a:lnTo>
                  <a:lnTo>
                    <a:pt x="166" y="202"/>
                  </a:lnTo>
                  <a:lnTo>
                    <a:pt x="162" y="214"/>
                  </a:lnTo>
                  <a:lnTo>
                    <a:pt x="160" y="227"/>
                  </a:lnTo>
                  <a:lnTo>
                    <a:pt x="160" y="256"/>
                  </a:lnTo>
                  <a:lnTo>
                    <a:pt x="162" y="284"/>
                  </a:lnTo>
                  <a:lnTo>
                    <a:pt x="166" y="307"/>
                  </a:lnTo>
                  <a:lnTo>
                    <a:pt x="166" y="307"/>
                  </a:lnTo>
                  <a:lnTo>
                    <a:pt x="172" y="317"/>
                  </a:lnTo>
                  <a:lnTo>
                    <a:pt x="178" y="326"/>
                  </a:lnTo>
                  <a:lnTo>
                    <a:pt x="191" y="345"/>
                  </a:lnTo>
                  <a:lnTo>
                    <a:pt x="191" y="345"/>
                  </a:lnTo>
                  <a:lnTo>
                    <a:pt x="199" y="355"/>
                  </a:lnTo>
                  <a:lnTo>
                    <a:pt x="208" y="362"/>
                  </a:lnTo>
                  <a:lnTo>
                    <a:pt x="220" y="372"/>
                  </a:lnTo>
                  <a:lnTo>
                    <a:pt x="231" y="378"/>
                  </a:lnTo>
                  <a:lnTo>
                    <a:pt x="244" y="385"/>
                  </a:lnTo>
                  <a:lnTo>
                    <a:pt x="258" y="389"/>
                  </a:lnTo>
                  <a:lnTo>
                    <a:pt x="269" y="393"/>
                  </a:lnTo>
                  <a:lnTo>
                    <a:pt x="282" y="397"/>
                  </a:lnTo>
                  <a:lnTo>
                    <a:pt x="282" y="397"/>
                  </a:lnTo>
                  <a:lnTo>
                    <a:pt x="303" y="397"/>
                  </a:lnTo>
                  <a:lnTo>
                    <a:pt x="322" y="395"/>
                  </a:lnTo>
                  <a:lnTo>
                    <a:pt x="342" y="393"/>
                  </a:lnTo>
                  <a:lnTo>
                    <a:pt x="359" y="387"/>
                  </a:lnTo>
                  <a:lnTo>
                    <a:pt x="391" y="374"/>
                  </a:lnTo>
                  <a:lnTo>
                    <a:pt x="418" y="360"/>
                  </a:lnTo>
                  <a:lnTo>
                    <a:pt x="418" y="360"/>
                  </a:lnTo>
                  <a:lnTo>
                    <a:pt x="437" y="391"/>
                  </a:lnTo>
                  <a:lnTo>
                    <a:pt x="444" y="408"/>
                  </a:lnTo>
                  <a:lnTo>
                    <a:pt x="448" y="418"/>
                  </a:lnTo>
                  <a:lnTo>
                    <a:pt x="450" y="427"/>
                  </a:lnTo>
                  <a:lnTo>
                    <a:pt x="450" y="427"/>
                  </a:lnTo>
                  <a:lnTo>
                    <a:pt x="431" y="435"/>
                  </a:lnTo>
                  <a:lnTo>
                    <a:pt x="414" y="442"/>
                  </a:lnTo>
                  <a:lnTo>
                    <a:pt x="380" y="458"/>
                  </a:lnTo>
                  <a:lnTo>
                    <a:pt x="362" y="465"/>
                  </a:lnTo>
                  <a:lnTo>
                    <a:pt x="343" y="471"/>
                  </a:lnTo>
                  <a:lnTo>
                    <a:pt x="324" y="475"/>
                  </a:lnTo>
                  <a:lnTo>
                    <a:pt x="301" y="477"/>
                  </a:lnTo>
                  <a:lnTo>
                    <a:pt x="301" y="47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81"/>
            <p:cNvSpPr>
              <a:spLocks noEditPoints="1"/>
            </p:cNvSpPr>
            <p:nvPr/>
          </p:nvSpPr>
          <p:spPr bwMode="auto">
            <a:xfrm>
              <a:off x="2946401" y="481013"/>
              <a:ext cx="441325" cy="474663"/>
            </a:xfrm>
            <a:custGeom>
              <a:avLst/>
              <a:gdLst/>
              <a:ahLst/>
              <a:cxnLst>
                <a:cxn ang="0">
                  <a:pos x="232" y="183"/>
                </a:cxn>
                <a:cxn ang="0">
                  <a:pos x="209" y="51"/>
                </a:cxn>
                <a:cxn ang="0">
                  <a:pos x="144" y="2"/>
                </a:cxn>
                <a:cxn ang="0">
                  <a:pos x="53" y="42"/>
                </a:cxn>
                <a:cxn ang="0">
                  <a:pos x="43" y="88"/>
                </a:cxn>
                <a:cxn ang="0">
                  <a:pos x="74" y="114"/>
                </a:cxn>
                <a:cxn ang="0">
                  <a:pos x="120" y="114"/>
                </a:cxn>
                <a:cxn ang="0">
                  <a:pos x="22" y="168"/>
                </a:cxn>
                <a:cxn ang="0">
                  <a:pos x="24" y="265"/>
                </a:cxn>
                <a:cxn ang="0">
                  <a:pos x="110" y="297"/>
                </a:cxn>
                <a:cxn ang="0">
                  <a:pos x="169" y="276"/>
                </a:cxn>
                <a:cxn ang="0">
                  <a:pos x="259" y="271"/>
                </a:cxn>
                <a:cxn ang="0">
                  <a:pos x="278" y="206"/>
                </a:cxn>
                <a:cxn ang="0">
                  <a:pos x="51" y="71"/>
                </a:cxn>
                <a:cxn ang="0">
                  <a:pos x="55" y="53"/>
                </a:cxn>
                <a:cxn ang="0">
                  <a:pos x="55" y="59"/>
                </a:cxn>
                <a:cxn ang="0">
                  <a:pos x="70" y="65"/>
                </a:cxn>
                <a:cxn ang="0">
                  <a:pos x="72" y="86"/>
                </a:cxn>
                <a:cxn ang="0">
                  <a:pos x="70" y="95"/>
                </a:cxn>
                <a:cxn ang="0">
                  <a:pos x="125" y="78"/>
                </a:cxn>
                <a:cxn ang="0">
                  <a:pos x="30" y="187"/>
                </a:cxn>
                <a:cxn ang="0">
                  <a:pos x="24" y="242"/>
                </a:cxn>
                <a:cxn ang="0">
                  <a:pos x="11" y="236"/>
                </a:cxn>
                <a:cxn ang="0">
                  <a:pos x="40" y="225"/>
                </a:cxn>
                <a:cxn ang="0">
                  <a:pos x="36" y="255"/>
                </a:cxn>
                <a:cxn ang="0">
                  <a:pos x="49" y="236"/>
                </a:cxn>
                <a:cxn ang="0">
                  <a:pos x="59" y="248"/>
                </a:cxn>
                <a:cxn ang="0">
                  <a:pos x="62" y="282"/>
                </a:cxn>
                <a:cxn ang="0">
                  <a:pos x="66" y="282"/>
                </a:cxn>
                <a:cxn ang="0">
                  <a:pos x="87" y="284"/>
                </a:cxn>
                <a:cxn ang="0">
                  <a:pos x="91" y="271"/>
                </a:cxn>
                <a:cxn ang="0">
                  <a:pos x="99" y="288"/>
                </a:cxn>
                <a:cxn ang="0">
                  <a:pos x="171" y="267"/>
                </a:cxn>
                <a:cxn ang="0">
                  <a:pos x="171" y="267"/>
                </a:cxn>
                <a:cxn ang="0">
                  <a:pos x="190" y="278"/>
                </a:cxn>
                <a:cxn ang="0">
                  <a:pos x="200" y="255"/>
                </a:cxn>
                <a:cxn ang="0">
                  <a:pos x="211" y="263"/>
                </a:cxn>
                <a:cxn ang="0">
                  <a:pos x="236" y="263"/>
                </a:cxn>
                <a:cxn ang="0">
                  <a:pos x="167" y="248"/>
                </a:cxn>
                <a:cxn ang="0">
                  <a:pos x="89" y="259"/>
                </a:cxn>
                <a:cxn ang="0">
                  <a:pos x="55" y="166"/>
                </a:cxn>
                <a:cxn ang="0">
                  <a:pos x="143" y="118"/>
                </a:cxn>
                <a:cxn ang="0">
                  <a:pos x="129" y="67"/>
                </a:cxn>
                <a:cxn ang="0">
                  <a:pos x="64" y="50"/>
                </a:cxn>
                <a:cxn ang="0">
                  <a:pos x="104" y="13"/>
                </a:cxn>
                <a:cxn ang="0">
                  <a:pos x="190" y="38"/>
                </a:cxn>
                <a:cxn ang="0">
                  <a:pos x="203" y="151"/>
                </a:cxn>
                <a:cxn ang="0">
                  <a:pos x="264" y="204"/>
                </a:cxn>
                <a:cxn ang="0">
                  <a:pos x="112" y="166"/>
                </a:cxn>
                <a:cxn ang="0">
                  <a:pos x="89" y="217"/>
                </a:cxn>
                <a:cxn ang="0">
                  <a:pos x="139" y="227"/>
                </a:cxn>
                <a:cxn ang="0">
                  <a:pos x="158" y="151"/>
                </a:cxn>
                <a:cxn ang="0">
                  <a:pos x="97" y="204"/>
                </a:cxn>
                <a:cxn ang="0">
                  <a:pos x="125" y="206"/>
                </a:cxn>
                <a:cxn ang="0">
                  <a:pos x="139" y="162"/>
                </a:cxn>
                <a:cxn ang="0">
                  <a:pos x="129" y="181"/>
                </a:cxn>
                <a:cxn ang="0">
                  <a:pos x="146" y="181"/>
                </a:cxn>
                <a:cxn ang="0">
                  <a:pos x="148" y="179"/>
                </a:cxn>
              </a:cxnLst>
              <a:rect l="0" t="0" r="r" b="b"/>
              <a:pathLst>
                <a:path w="278" h="299">
                  <a:moveTo>
                    <a:pt x="278" y="198"/>
                  </a:moveTo>
                  <a:lnTo>
                    <a:pt x="278" y="198"/>
                  </a:lnTo>
                  <a:lnTo>
                    <a:pt x="274" y="194"/>
                  </a:lnTo>
                  <a:lnTo>
                    <a:pt x="268" y="193"/>
                  </a:lnTo>
                  <a:lnTo>
                    <a:pt x="255" y="193"/>
                  </a:lnTo>
                  <a:lnTo>
                    <a:pt x="255" y="193"/>
                  </a:lnTo>
                  <a:lnTo>
                    <a:pt x="244" y="189"/>
                  </a:lnTo>
                  <a:lnTo>
                    <a:pt x="232" y="183"/>
                  </a:lnTo>
                  <a:lnTo>
                    <a:pt x="232" y="183"/>
                  </a:lnTo>
                  <a:lnTo>
                    <a:pt x="223" y="173"/>
                  </a:lnTo>
                  <a:lnTo>
                    <a:pt x="217" y="164"/>
                  </a:lnTo>
                  <a:lnTo>
                    <a:pt x="213" y="151"/>
                  </a:lnTo>
                  <a:lnTo>
                    <a:pt x="211" y="133"/>
                  </a:lnTo>
                  <a:lnTo>
                    <a:pt x="211" y="133"/>
                  </a:lnTo>
                  <a:lnTo>
                    <a:pt x="213" y="105"/>
                  </a:lnTo>
                  <a:lnTo>
                    <a:pt x="213" y="78"/>
                  </a:lnTo>
                  <a:lnTo>
                    <a:pt x="211" y="65"/>
                  </a:lnTo>
                  <a:lnTo>
                    <a:pt x="209" y="51"/>
                  </a:lnTo>
                  <a:lnTo>
                    <a:pt x="203" y="40"/>
                  </a:lnTo>
                  <a:lnTo>
                    <a:pt x="196" y="29"/>
                  </a:lnTo>
                  <a:lnTo>
                    <a:pt x="196" y="29"/>
                  </a:lnTo>
                  <a:lnTo>
                    <a:pt x="190" y="23"/>
                  </a:lnTo>
                  <a:lnTo>
                    <a:pt x="183" y="17"/>
                  </a:lnTo>
                  <a:lnTo>
                    <a:pt x="175" y="11"/>
                  </a:lnTo>
                  <a:lnTo>
                    <a:pt x="165" y="8"/>
                  </a:lnTo>
                  <a:lnTo>
                    <a:pt x="154" y="4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3" y="2"/>
                  </a:lnTo>
                  <a:lnTo>
                    <a:pt x="123" y="2"/>
                  </a:lnTo>
                  <a:lnTo>
                    <a:pt x="101" y="6"/>
                  </a:lnTo>
                  <a:lnTo>
                    <a:pt x="83" y="13"/>
                  </a:lnTo>
                  <a:lnTo>
                    <a:pt x="68" y="23"/>
                  </a:lnTo>
                  <a:lnTo>
                    <a:pt x="53" y="34"/>
                  </a:lnTo>
                  <a:lnTo>
                    <a:pt x="53" y="34"/>
                  </a:lnTo>
                  <a:lnTo>
                    <a:pt x="53" y="42"/>
                  </a:lnTo>
                  <a:lnTo>
                    <a:pt x="51" y="48"/>
                  </a:lnTo>
                  <a:lnTo>
                    <a:pt x="43" y="59"/>
                  </a:lnTo>
                  <a:lnTo>
                    <a:pt x="34" y="69"/>
                  </a:lnTo>
                  <a:lnTo>
                    <a:pt x="32" y="72"/>
                  </a:lnTo>
                  <a:lnTo>
                    <a:pt x="32" y="78"/>
                  </a:lnTo>
                  <a:lnTo>
                    <a:pt x="32" y="78"/>
                  </a:lnTo>
                  <a:lnTo>
                    <a:pt x="34" y="80"/>
                  </a:lnTo>
                  <a:lnTo>
                    <a:pt x="38" y="84"/>
                  </a:lnTo>
                  <a:lnTo>
                    <a:pt x="43" y="88"/>
                  </a:lnTo>
                  <a:lnTo>
                    <a:pt x="43" y="88"/>
                  </a:lnTo>
                  <a:lnTo>
                    <a:pt x="47" y="93"/>
                  </a:lnTo>
                  <a:lnTo>
                    <a:pt x="47" y="93"/>
                  </a:lnTo>
                  <a:lnTo>
                    <a:pt x="53" y="99"/>
                  </a:lnTo>
                  <a:lnTo>
                    <a:pt x="59" y="107"/>
                  </a:lnTo>
                  <a:lnTo>
                    <a:pt x="62" y="112"/>
                  </a:lnTo>
                  <a:lnTo>
                    <a:pt x="70" y="116"/>
                  </a:lnTo>
                  <a:lnTo>
                    <a:pt x="70" y="116"/>
                  </a:lnTo>
                  <a:lnTo>
                    <a:pt x="74" y="114"/>
                  </a:lnTo>
                  <a:lnTo>
                    <a:pt x="78" y="111"/>
                  </a:lnTo>
                  <a:lnTo>
                    <a:pt x="85" y="105"/>
                  </a:lnTo>
                  <a:lnTo>
                    <a:pt x="95" y="99"/>
                  </a:lnTo>
                  <a:lnTo>
                    <a:pt x="101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14" y="101"/>
                  </a:lnTo>
                  <a:lnTo>
                    <a:pt x="118" y="107"/>
                  </a:lnTo>
                  <a:lnTo>
                    <a:pt x="120" y="114"/>
                  </a:lnTo>
                  <a:lnTo>
                    <a:pt x="118" y="122"/>
                  </a:lnTo>
                  <a:lnTo>
                    <a:pt x="118" y="122"/>
                  </a:lnTo>
                  <a:lnTo>
                    <a:pt x="106" y="128"/>
                  </a:lnTo>
                  <a:lnTo>
                    <a:pt x="95" y="132"/>
                  </a:lnTo>
                  <a:lnTo>
                    <a:pt x="70" y="137"/>
                  </a:lnTo>
                  <a:lnTo>
                    <a:pt x="70" y="137"/>
                  </a:lnTo>
                  <a:lnTo>
                    <a:pt x="53" y="143"/>
                  </a:lnTo>
                  <a:lnTo>
                    <a:pt x="36" y="154"/>
                  </a:lnTo>
                  <a:lnTo>
                    <a:pt x="22" y="168"/>
                  </a:lnTo>
                  <a:lnTo>
                    <a:pt x="11" y="179"/>
                  </a:lnTo>
                  <a:lnTo>
                    <a:pt x="11" y="179"/>
                  </a:lnTo>
                  <a:lnTo>
                    <a:pt x="7" y="189"/>
                  </a:lnTo>
                  <a:lnTo>
                    <a:pt x="3" y="200"/>
                  </a:lnTo>
                  <a:lnTo>
                    <a:pt x="0" y="223"/>
                  </a:lnTo>
                  <a:lnTo>
                    <a:pt x="0" y="223"/>
                  </a:lnTo>
                  <a:lnTo>
                    <a:pt x="5" y="238"/>
                  </a:lnTo>
                  <a:lnTo>
                    <a:pt x="13" y="254"/>
                  </a:lnTo>
                  <a:lnTo>
                    <a:pt x="24" y="265"/>
                  </a:lnTo>
                  <a:lnTo>
                    <a:pt x="34" y="274"/>
                  </a:lnTo>
                  <a:lnTo>
                    <a:pt x="34" y="274"/>
                  </a:lnTo>
                  <a:lnTo>
                    <a:pt x="49" y="286"/>
                  </a:lnTo>
                  <a:lnTo>
                    <a:pt x="68" y="294"/>
                  </a:lnTo>
                  <a:lnTo>
                    <a:pt x="78" y="297"/>
                  </a:lnTo>
                  <a:lnTo>
                    <a:pt x="89" y="299"/>
                  </a:lnTo>
                  <a:lnTo>
                    <a:pt x="101" y="299"/>
                  </a:lnTo>
                  <a:lnTo>
                    <a:pt x="110" y="297"/>
                  </a:lnTo>
                  <a:lnTo>
                    <a:pt x="110" y="297"/>
                  </a:lnTo>
                  <a:lnTo>
                    <a:pt x="123" y="294"/>
                  </a:lnTo>
                  <a:lnTo>
                    <a:pt x="137" y="286"/>
                  </a:lnTo>
                  <a:lnTo>
                    <a:pt x="137" y="286"/>
                  </a:lnTo>
                  <a:lnTo>
                    <a:pt x="150" y="276"/>
                  </a:lnTo>
                  <a:lnTo>
                    <a:pt x="158" y="273"/>
                  </a:lnTo>
                  <a:lnTo>
                    <a:pt x="163" y="271"/>
                  </a:lnTo>
                  <a:lnTo>
                    <a:pt x="163" y="271"/>
                  </a:lnTo>
                  <a:lnTo>
                    <a:pt x="167" y="273"/>
                  </a:lnTo>
                  <a:lnTo>
                    <a:pt x="169" y="276"/>
                  </a:lnTo>
                  <a:lnTo>
                    <a:pt x="175" y="286"/>
                  </a:lnTo>
                  <a:lnTo>
                    <a:pt x="175" y="286"/>
                  </a:lnTo>
                  <a:lnTo>
                    <a:pt x="184" y="290"/>
                  </a:lnTo>
                  <a:lnTo>
                    <a:pt x="196" y="294"/>
                  </a:lnTo>
                  <a:lnTo>
                    <a:pt x="217" y="299"/>
                  </a:lnTo>
                  <a:lnTo>
                    <a:pt x="217" y="299"/>
                  </a:lnTo>
                  <a:lnTo>
                    <a:pt x="236" y="284"/>
                  </a:lnTo>
                  <a:lnTo>
                    <a:pt x="245" y="276"/>
                  </a:lnTo>
                  <a:lnTo>
                    <a:pt x="259" y="271"/>
                  </a:lnTo>
                  <a:lnTo>
                    <a:pt x="259" y="271"/>
                  </a:lnTo>
                  <a:lnTo>
                    <a:pt x="259" y="265"/>
                  </a:lnTo>
                  <a:lnTo>
                    <a:pt x="259" y="257"/>
                  </a:lnTo>
                  <a:lnTo>
                    <a:pt x="259" y="257"/>
                  </a:lnTo>
                  <a:lnTo>
                    <a:pt x="263" y="244"/>
                  </a:lnTo>
                  <a:lnTo>
                    <a:pt x="268" y="229"/>
                  </a:lnTo>
                  <a:lnTo>
                    <a:pt x="268" y="229"/>
                  </a:lnTo>
                  <a:lnTo>
                    <a:pt x="274" y="212"/>
                  </a:lnTo>
                  <a:lnTo>
                    <a:pt x="278" y="206"/>
                  </a:lnTo>
                  <a:lnTo>
                    <a:pt x="278" y="198"/>
                  </a:lnTo>
                  <a:lnTo>
                    <a:pt x="278" y="198"/>
                  </a:lnTo>
                  <a:close/>
                  <a:moveTo>
                    <a:pt x="45" y="80"/>
                  </a:moveTo>
                  <a:lnTo>
                    <a:pt x="45" y="80"/>
                  </a:lnTo>
                  <a:lnTo>
                    <a:pt x="45" y="76"/>
                  </a:lnTo>
                  <a:lnTo>
                    <a:pt x="45" y="74"/>
                  </a:lnTo>
                  <a:lnTo>
                    <a:pt x="51" y="69"/>
                  </a:lnTo>
                  <a:lnTo>
                    <a:pt x="51" y="69"/>
                  </a:lnTo>
                  <a:lnTo>
                    <a:pt x="51" y="71"/>
                  </a:lnTo>
                  <a:lnTo>
                    <a:pt x="51" y="74"/>
                  </a:lnTo>
                  <a:lnTo>
                    <a:pt x="49" y="78"/>
                  </a:lnTo>
                  <a:lnTo>
                    <a:pt x="45" y="80"/>
                  </a:lnTo>
                  <a:lnTo>
                    <a:pt x="45" y="80"/>
                  </a:lnTo>
                  <a:close/>
                  <a:moveTo>
                    <a:pt x="55" y="59"/>
                  </a:moveTo>
                  <a:lnTo>
                    <a:pt x="55" y="59"/>
                  </a:lnTo>
                  <a:lnTo>
                    <a:pt x="53" y="57"/>
                  </a:lnTo>
                  <a:lnTo>
                    <a:pt x="53" y="55"/>
                  </a:lnTo>
                  <a:lnTo>
                    <a:pt x="55" y="53"/>
                  </a:lnTo>
                  <a:lnTo>
                    <a:pt x="55" y="51"/>
                  </a:lnTo>
                  <a:lnTo>
                    <a:pt x="55" y="51"/>
                  </a:lnTo>
                  <a:lnTo>
                    <a:pt x="57" y="51"/>
                  </a:lnTo>
                  <a:lnTo>
                    <a:pt x="59" y="51"/>
                  </a:lnTo>
                  <a:lnTo>
                    <a:pt x="59" y="51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9"/>
                  </a:lnTo>
                  <a:lnTo>
                    <a:pt x="55" y="59"/>
                  </a:lnTo>
                  <a:close/>
                  <a:moveTo>
                    <a:pt x="59" y="76"/>
                  </a:moveTo>
                  <a:lnTo>
                    <a:pt x="59" y="76"/>
                  </a:lnTo>
                  <a:lnTo>
                    <a:pt x="61" y="72"/>
                  </a:lnTo>
                  <a:lnTo>
                    <a:pt x="62" y="69"/>
                  </a:lnTo>
                  <a:lnTo>
                    <a:pt x="66" y="61"/>
                  </a:lnTo>
                  <a:lnTo>
                    <a:pt x="66" y="61"/>
                  </a:lnTo>
                  <a:lnTo>
                    <a:pt x="68" y="61"/>
                  </a:lnTo>
                  <a:lnTo>
                    <a:pt x="68" y="63"/>
                  </a:lnTo>
                  <a:lnTo>
                    <a:pt x="70" y="65"/>
                  </a:lnTo>
                  <a:lnTo>
                    <a:pt x="70" y="65"/>
                  </a:lnTo>
                  <a:lnTo>
                    <a:pt x="66" y="72"/>
                  </a:lnTo>
                  <a:lnTo>
                    <a:pt x="62" y="74"/>
                  </a:lnTo>
                  <a:lnTo>
                    <a:pt x="59" y="76"/>
                  </a:lnTo>
                  <a:lnTo>
                    <a:pt x="59" y="76"/>
                  </a:lnTo>
                  <a:close/>
                  <a:moveTo>
                    <a:pt x="70" y="95"/>
                  </a:moveTo>
                  <a:lnTo>
                    <a:pt x="70" y="95"/>
                  </a:lnTo>
                  <a:lnTo>
                    <a:pt x="70" y="90"/>
                  </a:lnTo>
                  <a:lnTo>
                    <a:pt x="72" y="86"/>
                  </a:lnTo>
                  <a:lnTo>
                    <a:pt x="76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80" y="82"/>
                  </a:lnTo>
                  <a:lnTo>
                    <a:pt x="80" y="84"/>
                  </a:lnTo>
                  <a:lnTo>
                    <a:pt x="78" y="90"/>
                  </a:lnTo>
                  <a:lnTo>
                    <a:pt x="74" y="93"/>
                  </a:lnTo>
                  <a:lnTo>
                    <a:pt x="70" y="95"/>
                  </a:lnTo>
                  <a:lnTo>
                    <a:pt x="70" y="95"/>
                  </a:lnTo>
                  <a:close/>
                  <a:moveTo>
                    <a:pt x="116" y="84"/>
                  </a:moveTo>
                  <a:lnTo>
                    <a:pt x="116" y="84"/>
                  </a:lnTo>
                  <a:lnTo>
                    <a:pt x="116" y="80"/>
                  </a:lnTo>
                  <a:lnTo>
                    <a:pt x="118" y="74"/>
                  </a:lnTo>
                  <a:lnTo>
                    <a:pt x="123" y="72"/>
                  </a:lnTo>
                  <a:lnTo>
                    <a:pt x="125" y="72"/>
                  </a:lnTo>
                  <a:lnTo>
                    <a:pt x="127" y="74"/>
                  </a:lnTo>
                  <a:lnTo>
                    <a:pt x="127" y="74"/>
                  </a:lnTo>
                  <a:lnTo>
                    <a:pt x="125" y="78"/>
                  </a:lnTo>
                  <a:lnTo>
                    <a:pt x="123" y="80"/>
                  </a:lnTo>
                  <a:lnTo>
                    <a:pt x="116" y="84"/>
                  </a:lnTo>
                  <a:lnTo>
                    <a:pt x="116" y="84"/>
                  </a:lnTo>
                  <a:close/>
                  <a:moveTo>
                    <a:pt x="40" y="179"/>
                  </a:moveTo>
                  <a:lnTo>
                    <a:pt x="40" y="179"/>
                  </a:lnTo>
                  <a:lnTo>
                    <a:pt x="38" y="183"/>
                  </a:lnTo>
                  <a:lnTo>
                    <a:pt x="36" y="185"/>
                  </a:lnTo>
                  <a:lnTo>
                    <a:pt x="32" y="187"/>
                  </a:lnTo>
                  <a:lnTo>
                    <a:pt x="30" y="187"/>
                  </a:lnTo>
                  <a:lnTo>
                    <a:pt x="30" y="187"/>
                  </a:lnTo>
                  <a:lnTo>
                    <a:pt x="34" y="181"/>
                  </a:lnTo>
                  <a:lnTo>
                    <a:pt x="40" y="179"/>
                  </a:lnTo>
                  <a:lnTo>
                    <a:pt x="40" y="179"/>
                  </a:lnTo>
                  <a:close/>
                  <a:moveTo>
                    <a:pt x="19" y="246"/>
                  </a:moveTo>
                  <a:lnTo>
                    <a:pt x="19" y="246"/>
                  </a:lnTo>
                  <a:lnTo>
                    <a:pt x="22" y="244"/>
                  </a:lnTo>
                  <a:lnTo>
                    <a:pt x="24" y="242"/>
                  </a:lnTo>
                  <a:lnTo>
                    <a:pt x="24" y="242"/>
                  </a:lnTo>
                  <a:lnTo>
                    <a:pt x="24" y="242"/>
                  </a:lnTo>
                  <a:lnTo>
                    <a:pt x="26" y="244"/>
                  </a:lnTo>
                  <a:lnTo>
                    <a:pt x="24" y="248"/>
                  </a:lnTo>
                  <a:lnTo>
                    <a:pt x="21" y="250"/>
                  </a:lnTo>
                  <a:lnTo>
                    <a:pt x="19" y="248"/>
                  </a:lnTo>
                  <a:lnTo>
                    <a:pt x="19" y="246"/>
                  </a:lnTo>
                  <a:lnTo>
                    <a:pt x="19" y="246"/>
                  </a:lnTo>
                  <a:close/>
                  <a:moveTo>
                    <a:pt x="11" y="236"/>
                  </a:moveTo>
                  <a:lnTo>
                    <a:pt x="11" y="236"/>
                  </a:lnTo>
                  <a:lnTo>
                    <a:pt x="9" y="233"/>
                  </a:lnTo>
                  <a:lnTo>
                    <a:pt x="9" y="233"/>
                  </a:lnTo>
                  <a:lnTo>
                    <a:pt x="15" y="227"/>
                  </a:lnTo>
                  <a:lnTo>
                    <a:pt x="22" y="223"/>
                  </a:lnTo>
                  <a:lnTo>
                    <a:pt x="32" y="221"/>
                  </a:lnTo>
                  <a:lnTo>
                    <a:pt x="38" y="221"/>
                  </a:lnTo>
                  <a:lnTo>
                    <a:pt x="41" y="223"/>
                  </a:lnTo>
                  <a:lnTo>
                    <a:pt x="41" y="223"/>
                  </a:lnTo>
                  <a:lnTo>
                    <a:pt x="40" y="225"/>
                  </a:lnTo>
                  <a:lnTo>
                    <a:pt x="36" y="229"/>
                  </a:lnTo>
                  <a:lnTo>
                    <a:pt x="28" y="231"/>
                  </a:lnTo>
                  <a:lnTo>
                    <a:pt x="19" y="234"/>
                  </a:lnTo>
                  <a:lnTo>
                    <a:pt x="11" y="236"/>
                  </a:lnTo>
                  <a:lnTo>
                    <a:pt x="11" y="236"/>
                  </a:lnTo>
                  <a:close/>
                  <a:moveTo>
                    <a:pt x="32" y="261"/>
                  </a:moveTo>
                  <a:lnTo>
                    <a:pt x="32" y="261"/>
                  </a:lnTo>
                  <a:lnTo>
                    <a:pt x="32" y="257"/>
                  </a:lnTo>
                  <a:lnTo>
                    <a:pt x="36" y="255"/>
                  </a:lnTo>
                  <a:lnTo>
                    <a:pt x="36" y="255"/>
                  </a:lnTo>
                  <a:lnTo>
                    <a:pt x="36" y="259"/>
                  </a:lnTo>
                  <a:lnTo>
                    <a:pt x="32" y="261"/>
                  </a:lnTo>
                  <a:lnTo>
                    <a:pt x="32" y="261"/>
                  </a:lnTo>
                  <a:close/>
                  <a:moveTo>
                    <a:pt x="38" y="244"/>
                  </a:moveTo>
                  <a:lnTo>
                    <a:pt x="38" y="244"/>
                  </a:lnTo>
                  <a:lnTo>
                    <a:pt x="41" y="238"/>
                  </a:lnTo>
                  <a:lnTo>
                    <a:pt x="45" y="236"/>
                  </a:lnTo>
                  <a:lnTo>
                    <a:pt x="49" y="236"/>
                  </a:lnTo>
                  <a:lnTo>
                    <a:pt x="49" y="236"/>
                  </a:lnTo>
                  <a:lnTo>
                    <a:pt x="49" y="240"/>
                  </a:lnTo>
                  <a:lnTo>
                    <a:pt x="45" y="242"/>
                  </a:lnTo>
                  <a:lnTo>
                    <a:pt x="38" y="244"/>
                  </a:lnTo>
                  <a:lnTo>
                    <a:pt x="38" y="244"/>
                  </a:lnTo>
                  <a:close/>
                  <a:moveTo>
                    <a:pt x="55" y="255"/>
                  </a:moveTo>
                  <a:lnTo>
                    <a:pt x="55" y="255"/>
                  </a:lnTo>
                  <a:lnTo>
                    <a:pt x="55" y="252"/>
                  </a:lnTo>
                  <a:lnTo>
                    <a:pt x="59" y="248"/>
                  </a:lnTo>
                  <a:lnTo>
                    <a:pt x="59" y="248"/>
                  </a:lnTo>
                  <a:lnTo>
                    <a:pt x="61" y="250"/>
                  </a:lnTo>
                  <a:lnTo>
                    <a:pt x="61" y="252"/>
                  </a:lnTo>
                  <a:lnTo>
                    <a:pt x="57" y="254"/>
                  </a:lnTo>
                  <a:lnTo>
                    <a:pt x="55" y="255"/>
                  </a:lnTo>
                  <a:lnTo>
                    <a:pt x="55" y="255"/>
                  </a:lnTo>
                  <a:close/>
                  <a:moveTo>
                    <a:pt x="66" y="282"/>
                  </a:moveTo>
                  <a:lnTo>
                    <a:pt x="66" y="282"/>
                  </a:lnTo>
                  <a:lnTo>
                    <a:pt x="62" y="282"/>
                  </a:lnTo>
                  <a:lnTo>
                    <a:pt x="61" y="280"/>
                  </a:lnTo>
                  <a:lnTo>
                    <a:pt x="61" y="280"/>
                  </a:lnTo>
                  <a:lnTo>
                    <a:pt x="61" y="276"/>
                  </a:lnTo>
                  <a:lnTo>
                    <a:pt x="62" y="276"/>
                  </a:lnTo>
                  <a:lnTo>
                    <a:pt x="68" y="274"/>
                  </a:lnTo>
                  <a:lnTo>
                    <a:pt x="68" y="274"/>
                  </a:lnTo>
                  <a:lnTo>
                    <a:pt x="68" y="276"/>
                  </a:lnTo>
                  <a:lnTo>
                    <a:pt x="68" y="278"/>
                  </a:lnTo>
                  <a:lnTo>
                    <a:pt x="66" y="282"/>
                  </a:lnTo>
                  <a:lnTo>
                    <a:pt x="66" y="282"/>
                  </a:lnTo>
                  <a:close/>
                  <a:moveTo>
                    <a:pt x="85" y="290"/>
                  </a:moveTo>
                  <a:lnTo>
                    <a:pt x="85" y="290"/>
                  </a:lnTo>
                  <a:lnTo>
                    <a:pt x="83" y="288"/>
                  </a:lnTo>
                  <a:lnTo>
                    <a:pt x="82" y="288"/>
                  </a:lnTo>
                  <a:lnTo>
                    <a:pt x="82" y="286"/>
                  </a:lnTo>
                  <a:lnTo>
                    <a:pt x="82" y="286"/>
                  </a:lnTo>
                  <a:lnTo>
                    <a:pt x="87" y="284"/>
                  </a:lnTo>
                  <a:lnTo>
                    <a:pt x="87" y="284"/>
                  </a:lnTo>
                  <a:lnTo>
                    <a:pt x="87" y="288"/>
                  </a:lnTo>
                  <a:lnTo>
                    <a:pt x="85" y="290"/>
                  </a:lnTo>
                  <a:lnTo>
                    <a:pt x="85" y="290"/>
                  </a:lnTo>
                  <a:close/>
                  <a:moveTo>
                    <a:pt x="78" y="276"/>
                  </a:moveTo>
                  <a:lnTo>
                    <a:pt x="78" y="276"/>
                  </a:lnTo>
                  <a:lnTo>
                    <a:pt x="80" y="273"/>
                  </a:lnTo>
                  <a:lnTo>
                    <a:pt x="83" y="271"/>
                  </a:lnTo>
                  <a:lnTo>
                    <a:pt x="87" y="269"/>
                  </a:lnTo>
                  <a:lnTo>
                    <a:pt x="91" y="271"/>
                  </a:lnTo>
                  <a:lnTo>
                    <a:pt x="91" y="271"/>
                  </a:lnTo>
                  <a:lnTo>
                    <a:pt x="85" y="276"/>
                  </a:lnTo>
                  <a:lnTo>
                    <a:pt x="82" y="276"/>
                  </a:lnTo>
                  <a:lnTo>
                    <a:pt x="78" y="276"/>
                  </a:lnTo>
                  <a:lnTo>
                    <a:pt x="78" y="276"/>
                  </a:lnTo>
                  <a:close/>
                  <a:moveTo>
                    <a:pt x="108" y="290"/>
                  </a:moveTo>
                  <a:lnTo>
                    <a:pt x="108" y="290"/>
                  </a:lnTo>
                  <a:lnTo>
                    <a:pt x="102" y="290"/>
                  </a:lnTo>
                  <a:lnTo>
                    <a:pt x="99" y="288"/>
                  </a:lnTo>
                  <a:lnTo>
                    <a:pt x="99" y="288"/>
                  </a:lnTo>
                  <a:lnTo>
                    <a:pt x="102" y="286"/>
                  </a:lnTo>
                  <a:lnTo>
                    <a:pt x="106" y="284"/>
                  </a:lnTo>
                  <a:lnTo>
                    <a:pt x="106" y="284"/>
                  </a:lnTo>
                  <a:lnTo>
                    <a:pt x="108" y="284"/>
                  </a:lnTo>
                  <a:lnTo>
                    <a:pt x="110" y="286"/>
                  </a:lnTo>
                  <a:lnTo>
                    <a:pt x="108" y="290"/>
                  </a:lnTo>
                  <a:lnTo>
                    <a:pt x="108" y="290"/>
                  </a:lnTo>
                  <a:close/>
                  <a:moveTo>
                    <a:pt x="171" y="267"/>
                  </a:moveTo>
                  <a:lnTo>
                    <a:pt x="171" y="267"/>
                  </a:lnTo>
                  <a:lnTo>
                    <a:pt x="171" y="265"/>
                  </a:lnTo>
                  <a:lnTo>
                    <a:pt x="171" y="261"/>
                  </a:lnTo>
                  <a:lnTo>
                    <a:pt x="175" y="259"/>
                  </a:lnTo>
                  <a:lnTo>
                    <a:pt x="179" y="259"/>
                  </a:lnTo>
                  <a:lnTo>
                    <a:pt x="179" y="259"/>
                  </a:lnTo>
                  <a:lnTo>
                    <a:pt x="177" y="265"/>
                  </a:lnTo>
                  <a:lnTo>
                    <a:pt x="175" y="267"/>
                  </a:lnTo>
                  <a:lnTo>
                    <a:pt x="171" y="267"/>
                  </a:lnTo>
                  <a:lnTo>
                    <a:pt x="171" y="267"/>
                  </a:lnTo>
                  <a:close/>
                  <a:moveTo>
                    <a:pt x="186" y="280"/>
                  </a:moveTo>
                  <a:lnTo>
                    <a:pt x="186" y="280"/>
                  </a:lnTo>
                  <a:lnTo>
                    <a:pt x="186" y="276"/>
                  </a:lnTo>
                  <a:lnTo>
                    <a:pt x="188" y="274"/>
                  </a:lnTo>
                  <a:lnTo>
                    <a:pt x="194" y="271"/>
                  </a:lnTo>
                  <a:lnTo>
                    <a:pt x="194" y="271"/>
                  </a:lnTo>
                  <a:lnTo>
                    <a:pt x="192" y="276"/>
                  </a:lnTo>
                  <a:lnTo>
                    <a:pt x="190" y="278"/>
                  </a:lnTo>
                  <a:lnTo>
                    <a:pt x="186" y="280"/>
                  </a:lnTo>
                  <a:lnTo>
                    <a:pt x="186" y="280"/>
                  </a:lnTo>
                  <a:close/>
                  <a:moveTo>
                    <a:pt x="186" y="265"/>
                  </a:moveTo>
                  <a:lnTo>
                    <a:pt x="186" y="265"/>
                  </a:lnTo>
                  <a:lnTo>
                    <a:pt x="188" y="261"/>
                  </a:lnTo>
                  <a:lnTo>
                    <a:pt x="190" y="259"/>
                  </a:lnTo>
                  <a:lnTo>
                    <a:pt x="196" y="254"/>
                  </a:lnTo>
                  <a:lnTo>
                    <a:pt x="196" y="254"/>
                  </a:lnTo>
                  <a:lnTo>
                    <a:pt x="200" y="255"/>
                  </a:lnTo>
                  <a:lnTo>
                    <a:pt x="200" y="255"/>
                  </a:lnTo>
                  <a:lnTo>
                    <a:pt x="194" y="261"/>
                  </a:lnTo>
                  <a:lnTo>
                    <a:pt x="186" y="265"/>
                  </a:lnTo>
                  <a:lnTo>
                    <a:pt x="186" y="265"/>
                  </a:lnTo>
                  <a:close/>
                  <a:moveTo>
                    <a:pt x="205" y="271"/>
                  </a:moveTo>
                  <a:lnTo>
                    <a:pt x="205" y="271"/>
                  </a:lnTo>
                  <a:lnTo>
                    <a:pt x="205" y="267"/>
                  </a:lnTo>
                  <a:lnTo>
                    <a:pt x="207" y="265"/>
                  </a:lnTo>
                  <a:lnTo>
                    <a:pt x="211" y="263"/>
                  </a:lnTo>
                  <a:lnTo>
                    <a:pt x="213" y="265"/>
                  </a:lnTo>
                  <a:lnTo>
                    <a:pt x="213" y="265"/>
                  </a:lnTo>
                  <a:lnTo>
                    <a:pt x="213" y="267"/>
                  </a:lnTo>
                  <a:lnTo>
                    <a:pt x="211" y="269"/>
                  </a:lnTo>
                  <a:lnTo>
                    <a:pt x="205" y="271"/>
                  </a:lnTo>
                  <a:lnTo>
                    <a:pt x="205" y="271"/>
                  </a:lnTo>
                  <a:close/>
                  <a:moveTo>
                    <a:pt x="247" y="263"/>
                  </a:moveTo>
                  <a:lnTo>
                    <a:pt x="247" y="263"/>
                  </a:lnTo>
                  <a:lnTo>
                    <a:pt x="236" y="263"/>
                  </a:lnTo>
                  <a:lnTo>
                    <a:pt x="226" y="259"/>
                  </a:lnTo>
                  <a:lnTo>
                    <a:pt x="219" y="257"/>
                  </a:lnTo>
                  <a:lnTo>
                    <a:pt x="211" y="254"/>
                  </a:lnTo>
                  <a:lnTo>
                    <a:pt x="200" y="242"/>
                  </a:lnTo>
                  <a:lnTo>
                    <a:pt x="188" y="231"/>
                  </a:lnTo>
                  <a:lnTo>
                    <a:pt x="188" y="231"/>
                  </a:lnTo>
                  <a:lnTo>
                    <a:pt x="183" y="234"/>
                  </a:lnTo>
                  <a:lnTo>
                    <a:pt x="177" y="238"/>
                  </a:lnTo>
                  <a:lnTo>
                    <a:pt x="167" y="248"/>
                  </a:lnTo>
                  <a:lnTo>
                    <a:pt x="167" y="248"/>
                  </a:lnTo>
                  <a:lnTo>
                    <a:pt x="156" y="255"/>
                  </a:lnTo>
                  <a:lnTo>
                    <a:pt x="139" y="263"/>
                  </a:lnTo>
                  <a:lnTo>
                    <a:pt x="129" y="265"/>
                  </a:lnTo>
                  <a:lnTo>
                    <a:pt x="120" y="267"/>
                  </a:lnTo>
                  <a:lnTo>
                    <a:pt x="110" y="267"/>
                  </a:lnTo>
                  <a:lnTo>
                    <a:pt x="99" y="263"/>
                  </a:lnTo>
                  <a:lnTo>
                    <a:pt x="99" y="263"/>
                  </a:lnTo>
                  <a:lnTo>
                    <a:pt x="89" y="259"/>
                  </a:lnTo>
                  <a:lnTo>
                    <a:pt x="76" y="250"/>
                  </a:lnTo>
                  <a:lnTo>
                    <a:pt x="62" y="240"/>
                  </a:lnTo>
                  <a:lnTo>
                    <a:pt x="53" y="231"/>
                  </a:lnTo>
                  <a:lnTo>
                    <a:pt x="53" y="231"/>
                  </a:lnTo>
                  <a:lnTo>
                    <a:pt x="47" y="217"/>
                  </a:lnTo>
                  <a:lnTo>
                    <a:pt x="43" y="204"/>
                  </a:lnTo>
                  <a:lnTo>
                    <a:pt x="45" y="191"/>
                  </a:lnTo>
                  <a:lnTo>
                    <a:pt x="49" y="177"/>
                  </a:lnTo>
                  <a:lnTo>
                    <a:pt x="55" y="166"/>
                  </a:lnTo>
                  <a:lnTo>
                    <a:pt x="64" y="156"/>
                  </a:lnTo>
                  <a:lnTo>
                    <a:pt x="74" y="147"/>
                  </a:lnTo>
                  <a:lnTo>
                    <a:pt x="85" y="141"/>
                  </a:lnTo>
                  <a:lnTo>
                    <a:pt x="85" y="141"/>
                  </a:lnTo>
                  <a:lnTo>
                    <a:pt x="102" y="135"/>
                  </a:lnTo>
                  <a:lnTo>
                    <a:pt x="122" y="132"/>
                  </a:lnTo>
                  <a:lnTo>
                    <a:pt x="129" y="128"/>
                  </a:lnTo>
                  <a:lnTo>
                    <a:pt x="137" y="124"/>
                  </a:lnTo>
                  <a:lnTo>
                    <a:pt x="143" y="11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6" y="103"/>
                  </a:lnTo>
                  <a:lnTo>
                    <a:pt x="148" y="95"/>
                  </a:lnTo>
                  <a:lnTo>
                    <a:pt x="146" y="90"/>
                  </a:lnTo>
                  <a:lnTo>
                    <a:pt x="144" y="84"/>
                  </a:lnTo>
                  <a:lnTo>
                    <a:pt x="143" y="78"/>
                  </a:lnTo>
                  <a:lnTo>
                    <a:pt x="139" y="72"/>
                  </a:lnTo>
                  <a:lnTo>
                    <a:pt x="129" y="67"/>
                  </a:lnTo>
                  <a:lnTo>
                    <a:pt x="118" y="63"/>
                  </a:lnTo>
                  <a:lnTo>
                    <a:pt x="106" y="63"/>
                  </a:lnTo>
                  <a:lnTo>
                    <a:pt x="95" y="67"/>
                  </a:lnTo>
                  <a:lnTo>
                    <a:pt x="83" y="72"/>
                  </a:lnTo>
                  <a:lnTo>
                    <a:pt x="83" y="72"/>
                  </a:lnTo>
                  <a:lnTo>
                    <a:pt x="82" y="67"/>
                  </a:lnTo>
                  <a:lnTo>
                    <a:pt x="80" y="63"/>
                  </a:lnTo>
                  <a:lnTo>
                    <a:pt x="72" y="57"/>
                  </a:lnTo>
                  <a:lnTo>
                    <a:pt x="64" y="50"/>
                  </a:lnTo>
                  <a:lnTo>
                    <a:pt x="62" y="46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62" y="38"/>
                  </a:lnTo>
                  <a:lnTo>
                    <a:pt x="66" y="34"/>
                  </a:lnTo>
                  <a:lnTo>
                    <a:pt x="76" y="27"/>
                  </a:lnTo>
                  <a:lnTo>
                    <a:pt x="91" y="17"/>
                  </a:lnTo>
                  <a:lnTo>
                    <a:pt x="91" y="17"/>
                  </a:lnTo>
                  <a:lnTo>
                    <a:pt x="104" y="13"/>
                  </a:lnTo>
                  <a:lnTo>
                    <a:pt x="116" y="10"/>
                  </a:lnTo>
                  <a:lnTo>
                    <a:pt x="127" y="8"/>
                  </a:lnTo>
                  <a:lnTo>
                    <a:pt x="139" y="10"/>
                  </a:lnTo>
                  <a:lnTo>
                    <a:pt x="148" y="10"/>
                  </a:lnTo>
                  <a:lnTo>
                    <a:pt x="158" y="13"/>
                  </a:lnTo>
                  <a:lnTo>
                    <a:pt x="167" y="17"/>
                  </a:lnTo>
                  <a:lnTo>
                    <a:pt x="175" y="23"/>
                  </a:lnTo>
                  <a:lnTo>
                    <a:pt x="183" y="31"/>
                  </a:lnTo>
                  <a:lnTo>
                    <a:pt x="190" y="38"/>
                  </a:lnTo>
                  <a:lnTo>
                    <a:pt x="196" y="48"/>
                  </a:lnTo>
                  <a:lnTo>
                    <a:pt x="200" y="57"/>
                  </a:lnTo>
                  <a:lnTo>
                    <a:pt x="203" y="69"/>
                  </a:lnTo>
                  <a:lnTo>
                    <a:pt x="205" y="80"/>
                  </a:lnTo>
                  <a:lnTo>
                    <a:pt x="207" y="93"/>
                  </a:lnTo>
                  <a:lnTo>
                    <a:pt x="207" y="107"/>
                  </a:lnTo>
                  <a:lnTo>
                    <a:pt x="207" y="107"/>
                  </a:lnTo>
                  <a:lnTo>
                    <a:pt x="203" y="135"/>
                  </a:lnTo>
                  <a:lnTo>
                    <a:pt x="203" y="151"/>
                  </a:lnTo>
                  <a:lnTo>
                    <a:pt x="205" y="166"/>
                  </a:lnTo>
                  <a:lnTo>
                    <a:pt x="205" y="166"/>
                  </a:lnTo>
                  <a:lnTo>
                    <a:pt x="209" y="173"/>
                  </a:lnTo>
                  <a:lnTo>
                    <a:pt x="215" y="181"/>
                  </a:lnTo>
                  <a:lnTo>
                    <a:pt x="223" y="187"/>
                  </a:lnTo>
                  <a:lnTo>
                    <a:pt x="230" y="193"/>
                  </a:lnTo>
                  <a:lnTo>
                    <a:pt x="247" y="200"/>
                  </a:lnTo>
                  <a:lnTo>
                    <a:pt x="264" y="204"/>
                  </a:lnTo>
                  <a:lnTo>
                    <a:pt x="264" y="204"/>
                  </a:lnTo>
                  <a:lnTo>
                    <a:pt x="257" y="234"/>
                  </a:lnTo>
                  <a:lnTo>
                    <a:pt x="253" y="250"/>
                  </a:lnTo>
                  <a:lnTo>
                    <a:pt x="247" y="263"/>
                  </a:lnTo>
                  <a:lnTo>
                    <a:pt x="247" y="263"/>
                  </a:lnTo>
                  <a:close/>
                  <a:moveTo>
                    <a:pt x="150" y="149"/>
                  </a:moveTo>
                  <a:lnTo>
                    <a:pt x="150" y="149"/>
                  </a:lnTo>
                  <a:lnTo>
                    <a:pt x="137" y="151"/>
                  </a:lnTo>
                  <a:lnTo>
                    <a:pt x="123" y="158"/>
                  </a:lnTo>
                  <a:lnTo>
                    <a:pt x="112" y="166"/>
                  </a:lnTo>
                  <a:lnTo>
                    <a:pt x="102" y="173"/>
                  </a:lnTo>
                  <a:lnTo>
                    <a:pt x="102" y="173"/>
                  </a:lnTo>
                  <a:lnTo>
                    <a:pt x="97" y="181"/>
                  </a:lnTo>
                  <a:lnTo>
                    <a:pt x="91" y="189"/>
                  </a:lnTo>
                  <a:lnTo>
                    <a:pt x="87" y="196"/>
                  </a:lnTo>
                  <a:lnTo>
                    <a:pt x="85" y="204"/>
                  </a:lnTo>
                  <a:lnTo>
                    <a:pt x="85" y="204"/>
                  </a:lnTo>
                  <a:lnTo>
                    <a:pt x="87" y="212"/>
                  </a:lnTo>
                  <a:lnTo>
                    <a:pt x="89" y="217"/>
                  </a:lnTo>
                  <a:lnTo>
                    <a:pt x="95" y="223"/>
                  </a:lnTo>
                  <a:lnTo>
                    <a:pt x="99" y="227"/>
                  </a:lnTo>
                  <a:lnTo>
                    <a:pt x="106" y="231"/>
                  </a:lnTo>
                  <a:lnTo>
                    <a:pt x="112" y="233"/>
                  </a:lnTo>
                  <a:lnTo>
                    <a:pt x="120" y="233"/>
                  </a:lnTo>
                  <a:lnTo>
                    <a:pt x="125" y="233"/>
                  </a:lnTo>
                  <a:lnTo>
                    <a:pt x="125" y="233"/>
                  </a:lnTo>
                  <a:lnTo>
                    <a:pt x="133" y="231"/>
                  </a:lnTo>
                  <a:lnTo>
                    <a:pt x="139" y="227"/>
                  </a:lnTo>
                  <a:lnTo>
                    <a:pt x="144" y="221"/>
                  </a:lnTo>
                  <a:lnTo>
                    <a:pt x="150" y="213"/>
                  </a:lnTo>
                  <a:lnTo>
                    <a:pt x="158" y="200"/>
                  </a:lnTo>
                  <a:lnTo>
                    <a:pt x="162" y="185"/>
                  </a:lnTo>
                  <a:lnTo>
                    <a:pt x="162" y="185"/>
                  </a:lnTo>
                  <a:lnTo>
                    <a:pt x="163" y="170"/>
                  </a:lnTo>
                  <a:lnTo>
                    <a:pt x="162" y="158"/>
                  </a:lnTo>
                  <a:lnTo>
                    <a:pt x="160" y="154"/>
                  </a:lnTo>
                  <a:lnTo>
                    <a:pt x="158" y="151"/>
                  </a:lnTo>
                  <a:lnTo>
                    <a:pt x="154" y="149"/>
                  </a:lnTo>
                  <a:lnTo>
                    <a:pt x="150" y="149"/>
                  </a:lnTo>
                  <a:lnTo>
                    <a:pt x="150" y="149"/>
                  </a:lnTo>
                  <a:close/>
                  <a:moveTo>
                    <a:pt x="118" y="221"/>
                  </a:moveTo>
                  <a:lnTo>
                    <a:pt x="118" y="221"/>
                  </a:lnTo>
                  <a:lnTo>
                    <a:pt x="108" y="221"/>
                  </a:lnTo>
                  <a:lnTo>
                    <a:pt x="101" y="217"/>
                  </a:lnTo>
                  <a:lnTo>
                    <a:pt x="97" y="212"/>
                  </a:lnTo>
                  <a:lnTo>
                    <a:pt x="97" y="204"/>
                  </a:lnTo>
                  <a:lnTo>
                    <a:pt x="97" y="196"/>
                  </a:lnTo>
                  <a:lnTo>
                    <a:pt x="101" y="189"/>
                  </a:lnTo>
                  <a:lnTo>
                    <a:pt x="106" y="183"/>
                  </a:lnTo>
                  <a:lnTo>
                    <a:pt x="112" y="177"/>
                  </a:lnTo>
                  <a:lnTo>
                    <a:pt x="112" y="177"/>
                  </a:lnTo>
                  <a:lnTo>
                    <a:pt x="116" y="181"/>
                  </a:lnTo>
                  <a:lnTo>
                    <a:pt x="120" y="185"/>
                  </a:lnTo>
                  <a:lnTo>
                    <a:pt x="123" y="198"/>
                  </a:lnTo>
                  <a:lnTo>
                    <a:pt x="125" y="206"/>
                  </a:lnTo>
                  <a:lnTo>
                    <a:pt x="123" y="212"/>
                  </a:lnTo>
                  <a:lnTo>
                    <a:pt x="122" y="217"/>
                  </a:lnTo>
                  <a:lnTo>
                    <a:pt x="118" y="221"/>
                  </a:lnTo>
                  <a:lnTo>
                    <a:pt x="118" y="221"/>
                  </a:lnTo>
                  <a:close/>
                  <a:moveTo>
                    <a:pt x="122" y="173"/>
                  </a:moveTo>
                  <a:lnTo>
                    <a:pt x="122" y="173"/>
                  </a:lnTo>
                  <a:lnTo>
                    <a:pt x="123" y="170"/>
                  </a:lnTo>
                  <a:lnTo>
                    <a:pt x="127" y="168"/>
                  </a:lnTo>
                  <a:lnTo>
                    <a:pt x="139" y="162"/>
                  </a:lnTo>
                  <a:lnTo>
                    <a:pt x="139" y="162"/>
                  </a:lnTo>
                  <a:lnTo>
                    <a:pt x="129" y="170"/>
                  </a:lnTo>
                  <a:lnTo>
                    <a:pt x="125" y="173"/>
                  </a:lnTo>
                  <a:lnTo>
                    <a:pt x="122" y="173"/>
                  </a:lnTo>
                  <a:lnTo>
                    <a:pt x="122" y="173"/>
                  </a:lnTo>
                  <a:close/>
                  <a:moveTo>
                    <a:pt x="129" y="189"/>
                  </a:moveTo>
                  <a:lnTo>
                    <a:pt x="129" y="189"/>
                  </a:lnTo>
                  <a:lnTo>
                    <a:pt x="127" y="185"/>
                  </a:lnTo>
                  <a:lnTo>
                    <a:pt x="129" y="181"/>
                  </a:lnTo>
                  <a:lnTo>
                    <a:pt x="133" y="175"/>
                  </a:lnTo>
                  <a:lnTo>
                    <a:pt x="139" y="172"/>
                  </a:lnTo>
                  <a:lnTo>
                    <a:pt x="144" y="168"/>
                  </a:lnTo>
                  <a:lnTo>
                    <a:pt x="144" y="168"/>
                  </a:lnTo>
                  <a:lnTo>
                    <a:pt x="137" y="179"/>
                  </a:lnTo>
                  <a:lnTo>
                    <a:pt x="133" y="185"/>
                  </a:lnTo>
                  <a:lnTo>
                    <a:pt x="129" y="189"/>
                  </a:lnTo>
                  <a:lnTo>
                    <a:pt x="129" y="189"/>
                  </a:lnTo>
                  <a:close/>
                  <a:moveTo>
                    <a:pt x="146" y="181"/>
                  </a:moveTo>
                  <a:lnTo>
                    <a:pt x="146" y="181"/>
                  </a:lnTo>
                  <a:lnTo>
                    <a:pt x="148" y="177"/>
                  </a:lnTo>
                  <a:lnTo>
                    <a:pt x="150" y="173"/>
                  </a:lnTo>
                  <a:lnTo>
                    <a:pt x="150" y="173"/>
                  </a:lnTo>
                  <a:lnTo>
                    <a:pt x="152" y="175"/>
                  </a:lnTo>
                  <a:lnTo>
                    <a:pt x="152" y="177"/>
                  </a:lnTo>
                  <a:lnTo>
                    <a:pt x="152" y="177"/>
                  </a:lnTo>
                  <a:lnTo>
                    <a:pt x="150" y="177"/>
                  </a:lnTo>
                  <a:lnTo>
                    <a:pt x="148" y="179"/>
                  </a:lnTo>
                  <a:lnTo>
                    <a:pt x="148" y="179"/>
                  </a:lnTo>
                  <a:lnTo>
                    <a:pt x="146" y="181"/>
                  </a:lnTo>
                  <a:lnTo>
                    <a:pt x="146" y="18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82"/>
            <p:cNvSpPr>
              <a:spLocks noEditPoints="1"/>
            </p:cNvSpPr>
            <p:nvPr/>
          </p:nvSpPr>
          <p:spPr bwMode="auto">
            <a:xfrm>
              <a:off x="6875463" y="2170113"/>
              <a:ext cx="139700" cy="198438"/>
            </a:xfrm>
            <a:custGeom>
              <a:avLst/>
              <a:gdLst/>
              <a:ahLst/>
              <a:cxnLst>
                <a:cxn ang="0">
                  <a:pos x="84" y="68"/>
                </a:cxn>
                <a:cxn ang="0">
                  <a:pos x="84" y="97"/>
                </a:cxn>
                <a:cxn ang="0">
                  <a:pos x="56" y="123"/>
                </a:cxn>
                <a:cxn ang="0">
                  <a:pos x="8" y="112"/>
                </a:cxn>
                <a:cxn ang="0">
                  <a:pos x="4" y="95"/>
                </a:cxn>
                <a:cxn ang="0">
                  <a:pos x="27" y="78"/>
                </a:cxn>
                <a:cxn ang="0">
                  <a:pos x="48" y="81"/>
                </a:cxn>
                <a:cxn ang="0">
                  <a:pos x="29" y="70"/>
                </a:cxn>
                <a:cxn ang="0">
                  <a:pos x="8" y="47"/>
                </a:cxn>
                <a:cxn ang="0">
                  <a:pos x="14" y="17"/>
                </a:cxn>
                <a:cxn ang="0">
                  <a:pos x="54" y="0"/>
                </a:cxn>
                <a:cxn ang="0">
                  <a:pos x="77" y="11"/>
                </a:cxn>
                <a:cxn ang="0">
                  <a:pos x="84" y="26"/>
                </a:cxn>
                <a:cxn ang="0">
                  <a:pos x="73" y="40"/>
                </a:cxn>
                <a:cxn ang="0">
                  <a:pos x="73" y="59"/>
                </a:cxn>
                <a:cxn ang="0">
                  <a:pos x="48" y="43"/>
                </a:cxn>
                <a:cxn ang="0">
                  <a:pos x="56" y="26"/>
                </a:cxn>
                <a:cxn ang="0">
                  <a:pos x="73" y="34"/>
                </a:cxn>
                <a:cxn ang="0">
                  <a:pos x="80" y="20"/>
                </a:cxn>
                <a:cxn ang="0">
                  <a:pos x="58" y="3"/>
                </a:cxn>
                <a:cxn ang="0">
                  <a:pos x="27" y="17"/>
                </a:cxn>
                <a:cxn ang="0">
                  <a:pos x="33" y="59"/>
                </a:cxn>
                <a:cxn ang="0">
                  <a:pos x="61" y="76"/>
                </a:cxn>
                <a:cxn ang="0">
                  <a:pos x="54" y="85"/>
                </a:cxn>
                <a:cxn ang="0">
                  <a:pos x="33" y="81"/>
                </a:cxn>
                <a:cxn ang="0">
                  <a:pos x="23" y="89"/>
                </a:cxn>
                <a:cxn ang="0">
                  <a:pos x="23" y="102"/>
                </a:cxn>
                <a:cxn ang="0">
                  <a:pos x="48" y="112"/>
                </a:cxn>
                <a:cxn ang="0">
                  <a:pos x="79" y="99"/>
                </a:cxn>
                <a:cxn ang="0">
                  <a:pos x="79" y="64"/>
                </a:cxn>
                <a:cxn ang="0">
                  <a:pos x="25" y="13"/>
                </a:cxn>
                <a:cxn ang="0">
                  <a:pos x="23" y="13"/>
                </a:cxn>
                <a:cxn ang="0">
                  <a:pos x="23" y="20"/>
                </a:cxn>
                <a:cxn ang="0">
                  <a:pos x="21" y="19"/>
                </a:cxn>
                <a:cxn ang="0">
                  <a:pos x="16" y="28"/>
                </a:cxn>
                <a:cxn ang="0">
                  <a:pos x="18" y="26"/>
                </a:cxn>
                <a:cxn ang="0">
                  <a:pos x="16" y="40"/>
                </a:cxn>
                <a:cxn ang="0">
                  <a:pos x="14" y="40"/>
                </a:cxn>
                <a:cxn ang="0">
                  <a:pos x="16" y="47"/>
                </a:cxn>
                <a:cxn ang="0">
                  <a:pos x="12" y="47"/>
                </a:cxn>
                <a:cxn ang="0">
                  <a:pos x="56" y="36"/>
                </a:cxn>
                <a:cxn ang="0">
                  <a:pos x="52" y="43"/>
                </a:cxn>
                <a:cxn ang="0">
                  <a:pos x="52" y="43"/>
                </a:cxn>
                <a:cxn ang="0">
                  <a:pos x="18" y="49"/>
                </a:cxn>
                <a:cxn ang="0">
                  <a:pos x="16" y="55"/>
                </a:cxn>
                <a:cxn ang="0">
                  <a:pos x="65" y="40"/>
                </a:cxn>
                <a:cxn ang="0">
                  <a:pos x="19" y="55"/>
                </a:cxn>
                <a:cxn ang="0">
                  <a:pos x="23" y="49"/>
                </a:cxn>
                <a:cxn ang="0">
                  <a:pos x="6" y="102"/>
                </a:cxn>
                <a:cxn ang="0">
                  <a:pos x="6" y="102"/>
                </a:cxn>
                <a:cxn ang="0">
                  <a:pos x="16" y="102"/>
                </a:cxn>
                <a:cxn ang="0">
                  <a:pos x="21" y="108"/>
                </a:cxn>
                <a:cxn ang="0">
                  <a:pos x="23" y="106"/>
                </a:cxn>
                <a:cxn ang="0">
                  <a:pos x="12" y="112"/>
                </a:cxn>
                <a:cxn ang="0">
                  <a:pos x="12" y="112"/>
                </a:cxn>
                <a:cxn ang="0">
                  <a:pos x="21" y="116"/>
                </a:cxn>
                <a:cxn ang="0">
                  <a:pos x="19" y="116"/>
                </a:cxn>
                <a:cxn ang="0">
                  <a:pos x="37" y="112"/>
                </a:cxn>
                <a:cxn ang="0">
                  <a:pos x="29" y="118"/>
                </a:cxn>
                <a:cxn ang="0">
                  <a:pos x="27" y="120"/>
                </a:cxn>
                <a:cxn ang="0">
                  <a:pos x="38" y="120"/>
                </a:cxn>
                <a:cxn ang="0">
                  <a:pos x="54" y="120"/>
                </a:cxn>
                <a:cxn ang="0">
                  <a:pos x="54" y="120"/>
                </a:cxn>
              </a:cxnLst>
              <a:rect l="0" t="0" r="r" b="b"/>
              <a:pathLst>
                <a:path w="88" h="125">
                  <a:moveTo>
                    <a:pt x="61" y="47"/>
                  </a:moveTo>
                  <a:lnTo>
                    <a:pt x="61" y="47"/>
                  </a:lnTo>
                  <a:lnTo>
                    <a:pt x="75" y="57"/>
                  </a:lnTo>
                  <a:lnTo>
                    <a:pt x="80" y="62"/>
                  </a:lnTo>
                  <a:lnTo>
                    <a:pt x="84" y="68"/>
                  </a:lnTo>
                  <a:lnTo>
                    <a:pt x="84" y="68"/>
                  </a:lnTo>
                  <a:lnTo>
                    <a:pt x="86" y="76"/>
                  </a:lnTo>
                  <a:lnTo>
                    <a:pt x="88" y="83"/>
                  </a:lnTo>
                  <a:lnTo>
                    <a:pt x="86" y="89"/>
                  </a:lnTo>
                  <a:lnTo>
                    <a:pt x="84" y="97"/>
                  </a:lnTo>
                  <a:lnTo>
                    <a:pt x="77" y="110"/>
                  </a:lnTo>
                  <a:lnTo>
                    <a:pt x="67" y="118"/>
                  </a:lnTo>
                  <a:lnTo>
                    <a:pt x="67" y="118"/>
                  </a:lnTo>
                  <a:lnTo>
                    <a:pt x="61" y="121"/>
                  </a:lnTo>
                  <a:lnTo>
                    <a:pt x="56" y="123"/>
                  </a:lnTo>
                  <a:lnTo>
                    <a:pt x="40" y="125"/>
                  </a:lnTo>
                  <a:lnTo>
                    <a:pt x="27" y="123"/>
                  </a:lnTo>
                  <a:lnTo>
                    <a:pt x="16" y="118"/>
                  </a:lnTo>
                  <a:lnTo>
                    <a:pt x="16" y="118"/>
                  </a:lnTo>
                  <a:lnTo>
                    <a:pt x="8" y="112"/>
                  </a:lnTo>
                  <a:lnTo>
                    <a:pt x="2" y="108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2" y="101"/>
                  </a:lnTo>
                  <a:lnTo>
                    <a:pt x="4" y="95"/>
                  </a:lnTo>
                  <a:lnTo>
                    <a:pt x="8" y="89"/>
                  </a:lnTo>
                  <a:lnTo>
                    <a:pt x="12" y="83"/>
                  </a:lnTo>
                  <a:lnTo>
                    <a:pt x="12" y="83"/>
                  </a:lnTo>
                  <a:lnTo>
                    <a:pt x="19" y="80"/>
                  </a:lnTo>
                  <a:lnTo>
                    <a:pt x="27" y="78"/>
                  </a:lnTo>
                  <a:lnTo>
                    <a:pt x="27" y="78"/>
                  </a:lnTo>
                  <a:lnTo>
                    <a:pt x="33" y="78"/>
                  </a:lnTo>
                  <a:lnTo>
                    <a:pt x="38" y="81"/>
                  </a:lnTo>
                  <a:lnTo>
                    <a:pt x="42" y="83"/>
                  </a:lnTo>
                  <a:lnTo>
                    <a:pt x="48" y="81"/>
                  </a:lnTo>
                  <a:lnTo>
                    <a:pt x="48" y="81"/>
                  </a:lnTo>
                  <a:lnTo>
                    <a:pt x="46" y="78"/>
                  </a:lnTo>
                  <a:lnTo>
                    <a:pt x="40" y="74"/>
                  </a:lnTo>
                  <a:lnTo>
                    <a:pt x="29" y="70"/>
                  </a:lnTo>
                  <a:lnTo>
                    <a:pt x="29" y="70"/>
                  </a:lnTo>
                  <a:lnTo>
                    <a:pt x="21" y="68"/>
                  </a:lnTo>
                  <a:lnTo>
                    <a:pt x="16" y="62"/>
                  </a:lnTo>
                  <a:lnTo>
                    <a:pt x="12" y="55"/>
                  </a:lnTo>
                  <a:lnTo>
                    <a:pt x="8" y="47"/>
                  </a:lnTo>
                  <a:lnTo>
                    <a:pt x="8" y="47"/>
                  </a:lnTo>
                  <a:lnTo>
                    <a:pt x="6" y="34"/>
                  </a:lnTo>
                  <a:lnTo>
                    <a:pt x="6" y="2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14" y="17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31" y="5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59" y="1"/>
                  </a:lnTo>
                  <a:lnTo>
                    <a:pt x="65" y="3"/>
                  </a:lnTo>
                  <a:lnTo>
                    <a:pt x="65" y="3"/>
                  </a:lnTo>
                  <a:lnTo>
                    <a:pt x="77" y="11"/>
                  </a:lnTo>
                  <a:lnTo>
                    <a:pt x="77" y="11"/>
                  </a:lnTo>
                  <a:lnTo>
                    <a:pt x="82" y="17"/>
                  </a:lnTo>
                  <a:lnTo>
                    <a:pt x="86" y="20"/>
                  </a:lnTo>
                  <a:lnTo>
                    <a:pt x="86" y="20"/>
                  </a:lnTo>
                  <a:lnTo>
                    <a:pt x="86" y="24"/>
                  </a:lnTo>
                  <a:lnTo>
                    <a:pt x="84" y="26"/>
                  </a:lnTo>
                  <a:lnTo>
                    <a:pt x="80" y="32"/>
                  </a:lnTo>
                  <a:lnTo>
                    <a:pt x="80" y="32"/>
                  </a:lnTo>
                  <a:lnTo>
                    <a:pt x="77" y="36"/>
                  </a:lnTo>
                  <a:lnTo>
                    <a:pt x="73" y="40"/>
                  </a:lnTo>
                  <a:lnTo>
                    <a:pt x="73" y="40"/>
                  </a:lnTo>
                  <a:lnTo>
                    <a:pt x="67" y="43"/>
                  </a:lnTo>
                  <a:lnTo>
                    <a:pt x="63" y="45"/>
                  </a:lnTo>
                  <a:lnTo>
                    <a:pt x="61" y="47"/>
                  </a:lnTo>
                  <a:lnTo>
                    <a:pt x="61" y="47"/>
                  </a:lnTo>
                  <a:close/>
                  <a:moveTo>
                    <a:pt x="73" y="59"/>
                  </a:moveTo>
                  <a:lnTo>
                    <a:pt x="73" y="59"/>
                  </a:lnTo>
                  <a:lnTo>
                    <a:pt x="67" y="55"/>
                  </a:lnTo>
                  <a:lnTo>
                    <a:pt x="59" y="51"/>
                  </a:lnTo>
                  <a:lnTo>
                    <a:pt x="54" y="49"/>
                  </a:lnTo>
                  <a:lnTo>
                    <a:pt x="48" y="43"/>
                  </a:lnTo>
                  <a:lnTo>
                    <a:pt x="48" y="43"/>
                  </a:lnTo>
                  <a:lnTo>
                    <a:pt x="48" y="40"/>
                  </a:lnTo>
                  <a:lnTo>
                    <a:pt x="48" y="34"/>
                  </a:lnTo>
                  <a:lnTo>
                    <a:pt x="52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1" y="28"/>
                  </a:lnTo>
                  <a:lnTo>
                    <a:pt x="65" y="30"/>
                  </a:lnTo>
                  <a:lnTo>
                    <a:pt x="69" y="32"/>
                  </a:lnTo>
                  <a:lnTo>
                    <a:pt x="73" y="34"/>
                  </a:lnTo>
                  <a:lnTo>
                    <a:pt x="73" y="34"/>
                  </a:lnTo>
                  <a:lnTo>
                    <a:pt x="79" y="30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0" y="20"/>
                  </a:lnTo>
                  <a:lnTo>
                    <a:pt x="77" y="17"/>
                  </a:lnTo>
                  <a:lnTo>
                    <a:pt x="77" y="17"/>
                  </a:lnTo>
                  <a:lnTo>
                    <a:pt x="67" y="9"/>
                  </a:lnTo>
                  <a:lnTo>
                    <a:pt x="58" y="3"/>
                  </a:lnTo>
                  <a:lnTo>
                    <a:pt x="58" y="3"/>
                  </a:lnTo>
                  <a:lnTo>
                    <a:pt x="52" y="3"/>
                  </a:lnTo>
                  <a:lnTo>
                    <a:pt x="46" y="3"/>
                  </a:lnTo>
                  <a:lnTo>
                    <a:pt x="40" y="5"/>
                  </a:lnTo>
                  <a:lnTo>
                    <a:pt x="35" y="9"/>
                  </a:lnTo>
                  <a:lnTo>
                    <a:pt x="27" y="17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38"/>
                  </a:lnTo>
                  <a:lnTo>
                    <a:pt x="27" y="49"/>
                  </a:lnTo>
                  <a:lnTo>
                    <a:pt x="33" y="59"/>
                  </a:lnTo>
                  <a:lnTo>
                    <a:pt x="42" y="64"/>
                  </a:lnTo>
                  <a:lnTo>
                    <a:pt x="42" y="64"/>
                  </a:lnTo>
                  <a:lnTo>
                    <a:pt x="54" y="68"/>
                  </a:lnTo>
                  <a:lnTo>
                    <a:pt x="59" y="72"/>
                  </a:lnTo>
                  <a:lnTo>
                    <a:pt x="61" y="76"/>
                  </a:lnTo>
                  <a:lnTo>
                    <a:pt x="63" y="80"/>
                  </a:lnTo>
                  <a:lnTo>
                    <a:pt x="63" y="80"/>
                  </a:lnTo>
                  <a:lnTo>
                    <a:pt x="61" y="81"/>
                  </a:lnTo>
                  <a:lnTo>
                    <a:pt x="59" y="83"/>
                  </a:lnTo>
                  <a:lnTo>
                    <a:pt x="54" y="85"/>
                  </a:lnTo>
                  <a:lnTo>
                    <a:pt x="48" y="87"/>
                  </a:lnTo>
                  <a:lnTo>
                    <a:pt x="42" y="85"/>
                  </a:lnTo>
                  <a:lnTo>
                    <a:pt x="42" y="85"/>
                  </a:lnTo>
                  <a:lnTo>
                    <a:pt x="35" y="83"/>
                  </a:lnTo>
                  <a:lnTo>
                    <a:pt x="33" y="81"/>
                  </a:lnTo>
                  <a:lnTo>
                    <a:pt x="29" y="81"/>
                  </a:lnTo>
                  <a:lnTo>
                    <a:pt x="29" y="81"/>
                  </a:lnTo>
                  <a:lnTo>
                    <a:pt x="27" y="85"/>
                  </a:lnTo>
                  <a:lnTo>
                    <a:pt x="23" y="89"/>
                  </a:lnTo>
                  <a:lnTo>
                    <a:pt x="23" y="89"/>
                  </a:lnTo>
                  <a:lnTo>
                    <a:pt x="21" y="93"/>
                  </a:lnTo>
                  <a:lnTo>
                    <a:pt x="19" y="95"/>
                  </a:lnTo>
                  <a:lnTo>
                    <a:pt x="19" y="99"/>
                  </a:lnTo>
                  <a:lnTo>
                    <a:pt x="19" y="99"/>
                  </a:lnTo>
                  <a:lnTo>
                    <a:pt x="23" y="102"/>
                  </a:lnTo>
                  <a:lnTo>
                    <a:pt x="29" y="106"/>
                  </a:lnTo>
                  <a:lnTo>
                    <a:pt x="40" y="108"/>
                  </a:lnTo>
                  <a:lnTo>
                    <a:pt x="40" y="108"/>
                  </a:lnTo>
                  <a:lnTo>
                    <a:pt x="48" y="112"/>
                  </a:lnTo>
                  <a:lnTo>
                    <a:pt x="48" y="112"/>
                  </a:lnTo>
                  <a:lnTo>
                    <a:pt x="56" y="112"/>
                  </a:lnTo>
                  <a:lnTo>
                    <a:pt x="61" y="110"/>
                  </a:lnTo>
                  <a:lnTo>
                    <a:pt x="73" y="106"/>
                  </a:lnTo>
                  <a:lnTo>
                    <a:pt x="73" y="106"/>
                  </a:lnTo>
                  <a:lnTo>
                    <a:pt x="79" y="99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84" y="80"/>
                  </a:lnTo>
                  <a:lnTo>
                    <a:pt x="82" y="72"/>
                  </a:lnTo>
                  <a:lnTo>
                    <a:pt x="79" y="64"/>
                  </a:lnTo>
                  <a:lnTo>
                    <a:pt x="73" y="59"/>
                  </a:lnTo>
                  <a:lnTo>
                    <a:pt x="73" y="59"/>
                  </a:lnTo>
                  <a:close/>
                  <a:moveTo>
                    <a:pt x="23" y="13"/>
                  </a:moveTo>
                  <a:lnTo>
                    <a:pt x="23" y="13"/>
                  </a:lnTo>
                  <a:lnTo>
                    <a:pt x="25" y="13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5" y="11"/>
                  </a:lnTo>
                  <a:lnTo>
                    <a:pt x="23" y="13"/>
                  </a:lnTo>
                  <a:lnTo>
                    <a:pt x="23" y="13"/>
                  </a:lnTo>
                  <a:close/>
                  <a:moveTo>
                    <a:pt x="19" y="20"/>
                  </a:moveTo>
                  <a:lnTo>
                    <a:pt x="19" y="20"/>
                  </a:lnTo>
                  <a:lnTo>
                    <a:pt x="21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5" y="19"/>
                  </a:lnTo>
                  <a:lnTo>
                    <a:pt x="25" y="1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21" y="19"/>
                  </a:lnTo>
                  <a:lnTo>
                    <a:pt x="19" y="19"/>
                  </a:lnTo>
                  <a:lnTo>
                    <a:pt x="19" y="20"/>
                  </a:lnTo>
                  <a:lnTo>
                    <a:pt x="19" y="20"/>
                  </a:lnTo>
                  <a:close/>
                  <a:moveTo>
                    <a:pt x="16" y="28"/>
                  </a:moveTo>
                  <a:lnTo>
                    <a:pt x="16" y="28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21" y="24"/>
                  </a:lnTo>
                  <a:lnTo>
                    <a:pt x="21" y="24"/>
                  </a:lnTo>
                  <a:lnTo>
                    <a:pt x="18" y="26"/>
                  </a:lnTo>
                  <a:lnTo>
                    <a:pt x="16" y="28"/>
                  </a:lnTo>
                  <a:lnTo>
                    <a:pt x="16" y="28"/>
                  </a:lnTo>
                  <a:close/>
                  <a:moveTo>
                    <a:pt x="14" y="41"/>
                  </a:moveTo>
                  <a:lnTo>
                    <a:pt x="14" y="41"/>
                  </a:lnTo>
                  <a:lnTo>
                    <a:pt x="16" y="40"/>
                  </a:lnTo>
                  <a:lnTo>
                    <a:pt x="18" y="38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1"/>
                  </a:lnTo>
                  <a:lnTo>
                    <a:pt x="14" y="41"/>
                  </a:lnTo>
                  <a:close/>
                  <a:moveTo>
                    <a:pt x="12" y="47"/>
                  </a:moveTo>
                  <a:lnTo>
                    <a:pt x="12" y="47"/>
                  </a:lnTo>
                  <a:lnTo>
                    <a:pt x="16" y="47"/>
                  </a:lnTo>
                  <a:lnTo>
                    <a:pt x="21" y="43"/>
                  </a:lnTo>
                  <a:lnTo>
                    <a:pt x="21" y="43"/>
                  </a:lnTo>
                  <a:lnTo>
                    <a:pt x="19" y="41"/>
                  </a:lnTo>
                  <a:lnTo>
                    <a:pt x="18" y="41"/>
                  </a:lnTo>
                  <a:lnTo>
                    <a:pt x="12" y="47"/>
                  </a:lnTo>
                  <a:lnTo>
                    <a:pt x="12" y="47"/>
                  </a:lnTo>
                  <a:close/>
                  <a:moveTo>
                    <a:pt x="54" y="38"/>
                  </a:moveTo>
                  <a:lnTo>
                    <a:pt x="54" y="38"/>
                  </a:lnTo>
                  <a:lnTo>
                    <a:pt x="56" y="36"/>
                  </a:lnTo>
                  <a:lnTo>
                    <a:pt x="56" y="36"/>
                  </a:lnTo>
                  <a:lnTo>
                    <a:pt x="54" y="36"/>
                  </a:lnTo>
                  <a:lnTo>
                    <a:pt x="54" y="38"/>
                  </a:lnTo>
                  <a:lnTo>
                    <a:pt x="54" y="38"/>
                  </a:lnTo>
                  <a:close/>
                  <a:moveTo>
                    <a:pt x="52" y="43"/>
                  </a:moveTo>
                  <a:lnTo>
                    <a:pt x="52" y="43"/>
                  </a:lnTo>
                  <a:lnTo>
                    <a:pt x="54" y="43"/>
                  </a:lnTo>
                  <a:lnTo>
                    <a:pt x="54" y="41"/>
                  </a:lnTo>
                  <a:lnTo>
                    <a:pt x="54" y="41"/>
                  </a:lnTo>
                  <a:lnTo>
                    <a:pt x="52" y="41"/>
                  </a:lnTo>
                  <a:lnTo>
                    <a:pt x="52" y="43"/>
                  </a:lnTo>
                  <a:lnTo>
                    <a:pt x="52" y="43"/>
                  </a:lnTo>
                  <a:close/>
                  <a:moveTo>
                    <a:pt x="16" y="55"/>
                  </a:moveTo>
                  <a:lnTo>
                    <a:pt x="16" y="55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6" y="49"/>
                  </a:lnTo>
                  <a:lnTo>
                    <a:pt x="14" y="51"/>
                  </a:lnTo>
                  <a:lnTo>
                    <a:pt x="14" y="53"/>
                  </a:lnTo>
                  <a:lnTo>
                    <a:pt x="16" y="55"/>
                  </a:lnTo>
                  <a:lnTo>
                    <a:pt x="16" y="55"/>
                  </a:lnTo>
                  <a:close/>
                  <a:moveTo>
                    <a:pt x="63" y="41"/>
                  </a:moveTo>
                  <a:lnTo>
                    <a:pt x="63" y="41"/>
                  </a:lnTo>
                  <a:lnTo>
                    <a:pt x="65" y="41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63" y="40"/>
                  </a:lnTo>
                  <a:lnTo>
                    <a:pt x="63" y="41"/>
                  </a:lnTo>
                  <a:lnTo>
                    <a:pt x="63" y="41"/>
                  </a:lnTo>
                  <a:close/>
                  <a:moveTo>
                    <a:pt x="19" y="55"/>
                  </a:moveTo>
                  <a:lnTo>
                    <a:pt x="19" y="55"/>
                  </a:lnTo>
                  <a:lnTo>
                    <a:pt x="23" y="53"/>
                  </a:lnTo>
                  <a:lnTo>
                    <a:pt x="25" y="51"/>
                  </a:lnTo>
                  <a:lnTo>
                    <a:pt x="25" y="51"/>
                  </a:lnTo>
                  <a:lnTo>
                    <a:pt x="23" y="49"/>
                  </a:lnTo>
                  <a:lnTo>
                    <a:pt x="23" y="49"/>
                  </a:lnTo>
                  <a:lnTo>
                    <a:pt x="21" y="51"/>
                  </a:lnTo>
                  <a:lnTo>
                    <a:pt x="19" y="55"/>
                  </a:lnTo>
                  <a:lnTo>
                    <a:pt x="19" y="55"/>
                  </a:lnTo>
                  <a:close/>
                  <a:moveTo>
                    <a:pt x="6" y="102"/>
                  </a:moveTo>
                  <a:lnTo>
                    <a:pt x="6" y="102"/>
                  </a:lnTo>
                  <a:lnTo>
                    <a:pt x="10" y="101"/>
                  </a:lnTo>
                  <a:lnTo>
                    <a:pt x="10" y="101"/>
                  </a:lnTo>
                  <a:lnTo>
                    <a:pt x="8" y="101"/>
                  </a:lnTo>
                  <a:lnTo>
                    <a:pt x="6" y="102"/>
                  </a:lnTo>
                  <a:lnTo>
                    <a:pt x="6" y="102"/>
                  </a:lnTo>
                  <a:close/>
                  <a:moveTo>
                    <a:pt x="8" y="106"/>
                  </a:moveTo>
                  <a:lnTo>
                    <a:pt x="8" y="106"/>
                  </a:lnTo>
                  <a:lnTo>
                    <a:pt x="14" y="104"/>
                  </a:lnTo>
                  <a:lnTo>
                    <a:pt x="16" y="104"/>
                  </a:lnTo>
                  <a:lnTo>
                    <a:pt x="16" y="102"/>
                  </a:lnTo>
                  <a:lnTo>
                    <a:pt x="16" y="102"/>
                  </a:lnTo>
                  <a:lnTo>
                    <a:pt x="12" y="102"/>
                  </a:lnTo>
                  <a:lnTo>
                    <a:pt x="8" y="106"/>
                  </a:lnTo>
                  <a:lnTo>
                    <a:pt x="8" y="106"/>
                  </a:lnTo>
                  <a:close/>
                  <a:moveTo>
                    <a:pt x="21" y="108"/>
                  </a:moveTo>
                  <a:lnTo>
                    <a:pt x="21" y="108"/>
                  </a:lnTo>
                  <a:lnTo>
                    <a:pt x="25" y="106"/>
                  </a:lnTo>
                  <a:lnTo>
                    <a:pt x="25" y="106"/>
                  </a:lnTo>
                  <a:lnTo>
                    <a:pt x="23" y="106"/>
                  </a:lnTo>
                  <a:lnTo>
                    <a:pt x="23" y="106"/>
                  </a:lnTo>
                  <a:lnTo>
                    <a:pt x="21" y="106"/>
                  </a:lnTo>
                  <a:lnTo>
                    <a:pt x="21" y="108"/>
                  </a:lnTo>
                  <a:lnTo>
                    <a:pt x="21" y="108"/>
                  </a:lnTo>
                  <a:close/>
                  <a:moveTo>
                    <a:pt x="12" y="112"/>
                  </a:moveTo>
                  <a:lnTo>
                    <a:pt x="12" y="112"/>
                  </a:lnTo>
                  <a:lnTo>
                    <a:pt x="14" y="110"/>
                  </a:lnTo>
                  <a:lnTo>
                    <a:pt x="16" y="108"/>
                  </a:lnTo>
                  <a:lnTo>
                    <a:pt x="16" y="108"/>
                  </a:lnTo>
                  <a:lnTo>
                    <a:pt x="12" y="108"/>
                  </a:lnTo>
                  <a:lnTo>
                    <a:pt x="12" y="112"/>
                  </a:lnTo>
                  <a:lnTo>
                    <a:pt x="12" y="112"/>
                  </a:lnTo>
                  <a:close/>
                  <a:moveTo>
                    <a:pt x="19" y="116"/>
                  </a:moveTo>
                  <a:lnTo>
                    <a:pt x="19" y="116"/>
                  </a:lnTo>
                  <a:lnTo>
                    <a:pt x="19" y="116"/>
                  </a:lnTo>
                  <a:lnTo>
                    <a:pt x="21" y="116"/>
                  </a:lnTo>
                  <a:lnTo>
                    <a:pt x="21" y="116"/>
                  </a:lnTo>
                  <a:lnTo>
                    <a:pt x="21" y="114"/>
                  </a:lnTo>
                  <a:lnTo>
                    <a:pt x="21" y="114"/>
                  </a:lnTo>
                  <a:lnTo>
                    <a:pt x="19" y="116"/>
                  </a:lnTo>
                  <a:lnTo>
                    <a:pt x="19" y="116"/>
                  </a:lnTo>
                  <a:close/>
                  <a:moveTo>
                    <a:pt x="37" y="114"/>
                  </a:moveTo>
                  <a:lnTo>
                    <a:pt x="37" y="114"/>
                  </a:lnTo>
                  <a:lnTo>
                    <a:pt x="38" y="112"/>
                  </a:lnTo>
                  <a:lnTo>
                    <a:pt x="38" y="112"/>
                  </a:lnTo>
                  <a:lnTo>
                    <a:pt x="37" y="112"/>
                  </a:lnTo>
                  <a:lnTo>
                    <a:pt x="37" y="114"/>
                  </a:lnTo>
                  <a:lnTo>
                    <a:pt x="37" y="114"/>
                  </a:lnTo>
                  <a:close/>
                  <a:moveTo>
                    <a:pt x="27" y="120"/>
                  </a:moveTo>
                  <a:lnTo>
                    <a:pt x="27" y="120"/>
                  </a:lnTo>
                  <a:lnTo>
                    <a:pt x="29" y="118"/>
                  </a:lnTo>
                  <a:lnTo>
                    <a:pt x="29" y="116"/>
                  </a:lnTo>
                  <a:lnTo>
                    <a:pt x="29" y="116"/>
                  </a:lnTo>
                  <a:lnTo>
                    <a:pt x="27" y="118"/>
                  </a:lnTo>
                  <a:lnTo>
                    <a:pt x="27" y="120"/>
                  </a:lnTo>
                  <a:lnTo>
                    <a:pt x="27" y="120"/>
                  </a:lnTo>
                  <a:close/>
                  <a:moveTo>
                    <a:pt x="35" y="120"/>
                  </a:moveTo>
                  <a:lnTo>
                    <a:pt x="35" y="120"/>
                  </a:lnTo>
                  <a:lnTo>
                    <a:pt x="37" y="120"/>
                  </a:lnTo>
                  <a:lnTo>
                    <a:pt x="37" y="120"/>
                  </a:lnTo>
                  <a:lnTo>
                    <a:pt x="38" y="120"/>
                  </a:lnTo>
                  <a:lnTo>
                    <a:pt x="38" y="118"/>
                  </a:lnTo>
                  <a:lnTo>
                    <a:pt x="38" y="118"/>
                  </a:lnTo>
                  <a:lnTo>
                    <a:pt x="35" y="120"/>
                  </a:lnTo>
                  <a:lnTo>
                    <a:pt x="35" y="120"/>
                  </a:lnTo>
                  <a:close/>
                  <a:moveTo>
                    <a:pt x="54" y="120"/>
                  </a:moveTo>
                  <a:lnTo>
                    <a:pt x="54" y="120"/>
                  </a:lnTo>
                  <a:lnTo>
                    <a:pt x="56" y="118"/>
                  </a:lnTo>
                  <a:lnTo>
                    <a:pt x="56" y="118"/>
                  </a:lnTo>
                  <a:lnTo>
                    <a:pt x="54" y="118"/>
                  </a:lnTo>
                  <a:lnTo>
                    <a:pt x="54" y="120"/>
                  </a:lnTo>
                  <a:lnTo>
                    <a:pt x="54" y="12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83"/>
            <p:cNvSpPr>
              <a:spLocks noEditPoints="1"/>
            </p:cNvSpPr>
            <p:nvPr/>
          </p:nvSpPr>
          <p:spPr bwMode="auto">
            <a:xfrm>
              <a:off x="5913438" y="153988"/>
              <a:ext cx="747713" cy="798513"/>
            </a:xfrm>
            <a:custGeom>
              <a:avLst/>
              <a:gdLst/>
              <a:ahLst/>
              <a:cxnLst>
                <a:cxn ang="0">
                  <a:pos x="233" y="6"/>
                </a:cxn>
                <a:cxn ang="0">
                  <a:pos x="0" y="278"/>
                </a:cxn>
                <a:cxn ang="0">
                  <a:pos x="340" y="475"/>
                </a:cxn>
                <a:cxn ang="0">
                  <a:pos x="471" y="265"/>
                </a:cxn>
                <a:cxn ang="0">
                  <a:pos x="77" y="378"/>
                </a:cxn>
                <a:cxn ang="0">
                  <a:pos x="73" y="410"/>
                </a:cxn>
                <a:cxn ang="0">
                  <a:pos x="75" y="128"/>
                </a:cxn>
                <a:cxn ang="0">
                  <a:pos x="65" y="164"/>
                </a:cxn>
                <a:cxn ang="0">
                  <a:pos x="48" y="210"/>
                </a:cxn>
                <a:cxn ang="0">
                  <a:pos x="46" y="246"/>
                </a:cxn>
                <a:cxn ang="0">
                  <a:pos x="42" y="290"/>
                </a:cxn>
                <a:cxn ang="0">
                  <a:pos x="31" y="332"/>
                </a:cxn>
                <a:cxn ang="0">
                  <a:pos x="63" y="357"/>
                </a:cxn>
                <a:cxn ang="0">
                  <a:pos x="77" y="99"/>
                </a:cxn>
                <a:cxn ang="0">
                  <a:pos x="56" y="156"/>
                </a:cxn>
                <a:cxn ang="0">
                  <a:pos x="52" y="153"/>
                </a:cxn>
                <a:cxn ang="0">
                  <a:pos x="61" y="36"/>
                </a:cxn>
                <a:cxn ang="0">
                  <a:pos x="38" y="67"/>
                </a:cxn>
                <a:cxn ang="0">
                  <a:pos x="17" y="109"/>
                </a:cxn>
                <a:cxn ang="0">
                  <a:pos x="29" y="137"/>
                </a:cxn>
                <a:cxn ang="0">
                  <a:pos x="12" y="225"/>
                </a:cxn>
                <a:cxn ang="0">
                  <a:pos x="40" y="229"/>
                </a:cxn>
                <a:cxn ang="0">
                  <a:pos x="52" y="263"/>
                </a:cxn>
                <a:cxn ang="0">
                  <a:pos x="36" y="305"/>
                </a:cxn>
                <a:cxn ang="0">
                  <a:pos x="14" y="360"/>
                </a:cxn>
                <a:cxn ang="0">
                  <a:pos x="12" y="370"/>
                </a:cxn>
                <a:cxn ang="0">
                  <a:pos x="31" y="395"/>
                </a:cxn>
                <a:cxn ang="0">
                  <a:pos x="50" y="408"/>
                </a:cxn>
                <a:cxn ang="0">
                  <a:pos x="80" y="431"/>
                </a:cxn>
                <a:cxn ang="0">
                  <a:pos x="54" y="484"/>
                </a:cxn>
                <a:cxn ang="0">
                  <a:pos x="132" y="444"/>
                </a:cxn>
                <a:cxn ang="0">
                  <a:pos x="132" y="490"/>
                </a:cxn>
                <a:cxn ang="0">
                  <a:pos x="132" y="490"/>
                </a:cxn>
                <a:cxn ang="0">
                  <a:pos x="170" y="448"/>
                </a:cxn>
                <a:cxn ang="0">
                  <a:pos x="197" y="479"/>
                </a:cxn>
                <a:cxn ang="0">
                  <a:pos x="208" y="448"/>
                </a:cxn>
                <a:cxn ang="0">
                  <a:pos x="235" y="484"/>
                </a:cxn>
                <a:cxn ang="0">
                  <a:pos x="239" y="444"/>
                </a:cxn>
                <a:cxn ang="0">
                  <a:pos x="275" y="479"/>
                </a:cxn>
                <a:cxn ang="0">
                  <a:pos x="261" y="465"/>
                </a:cxn>
                <a:cxn ang="0">
                  <a:pos x="317" y="469"/>
                </a:cxn>
                <a:cxn ang="0">
                  <a:pos x="326" y="437"/>
                </a:cxn>
                <a:cxn ang="0">
                  <a:pos x="378" y="414"/>
                </a:cxn>
                <a:cxn ang="0">
                  <a:pos x="256" y="429"/>
                </a:cxn>
                <a:cxn ang="0">
                  <a:pos x="94" y="416"/>
                </a:cxn>
                <a:cxn ang="0">
                  <a:pos x="90" y="42"/>
                </a:cxn>
                <a:cxn ang="0">
                  <a:pos x="357" y="65"/>
                </a:cxn>
                <a:cxn ang="0">
                  <a:pos x="458" y="271"/>
                </a:cxn>
                <a:cxn ang="0">
                  <a:pos x="179" y="233"/>
                </a:cxn>
                <a:cxn ang="0">
                  <a:pos x="372" y="290"/>
                </a:cxn>
                <a:cxn ang="0">
                  <a:pos x="225" y="120"/>
                </a:cxn>
                <a:cxn ang="0">
                  <a:pos x="311" y="168"/>
                </a:cxn>
                <a:cxn ang="0">
                  <a:pos x="284" y="155"/>
                </a:cxn>
                <a:cxn ang="0">
                  <a:pos x="259" y="147"/>
                </a:cxn>
                <a:cxn ang="0">
                  <a:pos x="225" y="137"/>
                </a:cxn>
                <a:cxn ang="0">
                  <a:pos x="218" y="177"/>
                </a:cxn>
                <a:cxn ang="0">
                  <a:pos x="202" y="132"/>
                </a:cxn>
                <a:cxn ang="0">
                  <a:pos x="193" y="233"/>
                </a:cxn>
                <a:cxn ang="0">
                  <a:pos x="303" y="237"/>
                </a:cxn>
                <a:cxn ang="0">
                  <a:pos x="340" y="271"/>
                </a:cxn>
                <a:cxn ang="0">
                  <a:pos x="340" y="238"/>
                </a:cxn>
                <a:cxn ang="0">
                  <a:pos x="341" y="204"/>
                </a:cxn>
                <a:cxn ang="0">
                  <a:pos x="334" y="183"/>
                </a:cxn>
              </a:cxnLst>
              <a:rect l="0" t="0" r="r" b="b"/>
              <a:pathLst>
                <a:path w="471" h="503">
                  <a:moveTo>
                    <a:pt x="429" y="115"/>
                  </a:moveTo>
                  <a:lnTo>
                    <a:pt x="429" y="115"/>
                  </a:lnTo>
                  <a:lnTo>
                    <a:pt x="416" y="97"/>
                  </a:lnTo>
                  <a:lnTo>
                    <a:pt x="401" y="82"/>
                  </a:lnTo>
                  <a:lnTo>
                    <a:pt x="381" y="67"/>
                  </a:lnTo>
                  <a:lnTo>
                    <a:pt x="362" y="54"/>
                  </a:lnTo>
                  <a:lnTo>
                    <a:pt x="340" y="40"/>
                  </a:lnTo>
                  <a:lnTo>
                    <a:pt x="317" y="31"/>
                  </a:lnTo>
                  <a:lnTo>
                    <a:pt x="296" y="21"/>
                  </a:lnTo>
                  <a:lnTo>
                    <a:pt x="273" y="14"/>
                  </a:lnTo>
                  <a:lnTo>
                    <a:pt x="273" y="14"/>
                  </a:lnTo>
                  <a:lnTo>
                    <a:pt x="254" y="10"/>
                  </a:lnTo>
                  <a:lnTo>
                    <a:pt x="233" y="6"/>
                  </a:lnTo>
                  <a:lnTo>
                    <a:pt x="191" y="2"/>
                  </a:lnTo>
                  <a:lnTo>
                    <a:pt x="147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92" y="2"/>
                  </a:lnTo>
                  <a:lnTo>
                    <a:pt x="77" y="6"/>
                  </a:lnTo>
                  <a:lnTo>
                    <a:pt x="63" y="14"/>
                  </a:lnTo>
                  <a:lnTo>
                    <a:pt x="50" y="21"/>
                  </a:lnTo>
                  <a:lnTo>
                    <a:pt x="25" y="40"/>
                  </a:lnTo>
                  <a:lnTo>
                    <a:pt x="2" y="57"/>
                  </a:lnTo>
                  <a:lnTo>
                    <a:pt x="2" y="57"/>
                  </a:lnTo>
                  <a:lnTo>
                    <a:pt x="0" y="170"/>
                  </a:lnTo>
                  <a:lnTo>
                    <a:pt x="0" y="278"/>
                  </a:lnTo>
                  <a:lnTo>
                    <a:pt x="2" y="383"/>
                  </a:lnTo>
                  <a:lnTo>
                    <a:pt x="4" y="488"/>
                  </a:lnTo>
                  <a:lnTo>
                    <a:pt x="4" y="488"/>
                  </a:lnTo>
                  <a:lnTo>
                    <a:pt x="40" y="494"/>
                  </a:lnTo>
                  <a:lnTo>
                    <a:pt x="75" y="500"/>
                  </a:lnTo>
                  <a:lnTo>
                    <a:pt x="111" y="501"/>
                  </a:lnTo>
                  <a:lnTo>
                    <a:pt x="145" y="503"/>
                  </a:lnTo>
                  <a:lnTo>
                    <a:pt x="181" y="503"/>
                  </a:lnTo>
                  <a:lnTo>
                    <a:pt x="216" y="501"/>
                  </a:lnTo>
                  <a:lnTo>
                    <a:pt x="248" y="500"/>
                  </a:lnTo>
                  <a:lnTo>
                    <a:pt x="280" y="494"/>
                  </a:lnTo>
                  <a:lnTo>
                    <a:pt x="311" y="486"/>
                  </a:lnTo>
                  <a:lnTo>
                    <a:pt x="340" y="475"/>
                  </a:lnTo>
                  <a:lnTo>
                    <a:pt x="366" y="463"/>
                  </a:lnTo>
                  <a:lnTo>
                    <a:pt x="391" y="448"/>
                  </a:lnTo>
                  <a:lnTo>
                    <a:pt x="412" y="431"/>
                  </a:lnTo>
                  <a:lnTo>
                    <a:pt x="431" y="412"/>
                  </a:lnTo>
                  <a:lnTo>
                    <a:pt x="446" y="389"/>
                  </a:lnTo>
                  <a:lnTo>
                    <a:pt x="454" y="376"/>
                  </a:lnTo>
                  <a:lnTo>
                    <a:pt x="460" y="362"/>
                  </a:lnTo>
                  <a:lnTo>
                    <a:pt x="460" y="362"/>
                  </a:lnTo>
                  <a:lnTo>
                    <a:pt x="463" y="349"/>
                  </a:lnTo>
                  <a:lnTo>
                    <a:pt x="467" y="332"/>
                  </a:lnTo>
                  <a:lnTo>
                    <a:pt x="469" y="317"/>
                  </a:lnTo>
                  <a:lnTo>
                    <a:pt x="471" y="299"/>
                  </a:lnTo>
                  <a:lnTo>
                    <a:pt x="471" y="265"/>
                  </a:lnTo>
                  <a:lnTo>
                    <a:pt x="467" y="231"/>
                  </a:lnTo>
                  <a:lnTo>
                    <a:pt x="460" y="197"/>
                  </a:lnTo>
                  <a:lnTo>
                    <a:pt x="450" y="166"/>
                  </a:lnTo>
                  <a:lnTo>
                    <a:pt x="441" y="137"/>
                  </a:lnTo>
                  <a:lnTo>
                    <a:pt x="429" y="115"/>
                  </a:lnTo>
                  <a:lnTo>
                    <a:pt x="429" y="115"/>
                  </a:lnTo>
                  <a:close/>
                  <a:moveTo>
                    <a:pt x="48" y="395"/>
                  </a:moveTo>
                  <a:lnTo>
                    <a:pt x="48" y="395"/>
                  </a:lnTo>
                  <a:lnTo>
                    <a:pt x="59" y="383"/>
                  </a:lnTo>
                  <a:lnTo>
                    <a:pt x="67" y="378"/>
                  </a:lnTo>
                  <a:lnTo>
                    <a:pt x="77" y="374"/>
                  </a:lnTo>
                  <a:lnTo>
                    <a:pt x="77" y="374"/>
                  </a:lnTo>
                  <a:lnTo>
                    <a:pt x="77" y="378"/>
                  </a:lnTo>
                  <a:lnTo>
                    <a:pt x="75" y="383"/>
                  </a:lnTo>
                  <a:lnTo>
                    <a:pt x="73" y="385"/>
                  </a:lnTo>
                  <a:lnTo>
                    <a:pt x="69" y="389"/>
                  </a:lnTo>
                  <a:lnTo>
                    <a:pt x="57" y="393"/>
                  </a:lnTo>
                  <a:lnTo>
                    <a:pt x="48" y="395"/>
                  </a:lnTo>
                  <a:lnTo>
                    <a:pt x="48" y="395"/>
                  </a:lnTo>
                  <a:close/>
                  <a:moveTo>
                    <a:pt x="44" y="433"/>
                  </a:moveTo>
                  <a:lnTo>
                    <a:pt x="44" y="433"/>
                  </a:lnTo>
                  <a:lnTo>
                    <a:pt x="50" y="425"/>
                  </a:lnTo>
                  <a:lnTo>
                    <a:pt x="57" y="419"/>
                  </a:lnTo>
                  <a:lnTo>
                    <a:pt x="71" y="408"/>
                  </a:lnTo>
                  <a:lnTo>
                    <a:pt x="71" y="408"/>
                  </a:lnTo>
                  <a:lnTo>
                    <a:pt x="73" y="410"/>
                  </a:lnTo>
                  <a:lnTo>
                    <a:pt x="71" y="416"/>
                  </a:lnTo>
                  <a:lnTo>
                    <a:pt x="63" y="423"/>
                  </a:lnTo>
                  <a:lnTo>
                    <a:pt x="52" y="431"/>
                  </a:lnTo>
                  <a:lnTo>
                    <a:pt x="44" y="433"/>
                  </a:lnTo>
                  <a:lnTo>
                    <a:pt x="44" y="433"/>
                  </a:lnTo>
                  <a:close/>
                  <a:moveTo>
                    <a:pt x="56" y="137"/>
                  </a:moveTo>
                  <a:lnTo>
                    <a:pt x="56" y="137"/>
                  </a:lnTo>
                  <a:lnTo>
                    <a:pt x="59" y="134"/>
                  </a:lnTo>
                  <a:lnTo>
                    <a:pt x="63" y="132"/>
                  </a:lnTo>
                  <a:lnTo>
                    <a:pt x="69" y="130"/>
                  </a:lnTo>
                  <a:lnTo>
                    <a:pt x="71" y="126"/>
                  </a:lnTo>
                  <a:lnTo>
                    <a:pt x="71" y="126"/>
                  </a:lnTo>
                  <a:lnTo>
                    <a:pt x="75" y="128"/>
                  </a:lnTo>
                  <a:lnTo>
                    <a:pt x="77" y="130"/>
                  </a:lnTo>
                  <a:lnTo>
                    <a:pt x="75" y="134"/>
                  </a:lnTo>
                  <a:lnTo>
                    <a:pt x="71" y="136"/>
                  </a:lnTo>
                  <a:lnTo>
                    <a:pt x="63" y="137"/>
                  </a:lnTo>
                  <a:lnTo>
                    <a:pt x="56" y="137"/>
                  </a:lnTo>
                  <a:lnTo>
                    <a:pt x="56" y="137"/>
                  </a:lnTo>
                  <a:close/>
                  <a:moveTo>
                    <a:pt x="77" y="158"/>
                  </a:moveTo>
                  <a:lnTo>
                    <a:pt x="77" y="158"/>
                  </a:lnTo>
                  <a:lnTo>
                    <a:pt x="75" y="164"/>
                  </a:lnTo>
                  <a:lnTo>
                    <a:pt x="73" y="166"/>
                  </a:lnTo>
                  <a:lnTo>
                    <a:pt x="63" y="168"/>
                  </a:lnTo>
                  <a:lnTo>
                    <a:pt x="63" y="168"/>
                  </a:lnTo>
                  <a:lnTo>
                    <a:pt x="65" y="164"/>
                  </a:lnTo>
                  <a:lnTo>
                    <a:pt x="67" y="160"/>
                  </a:lnTo>
                  <a:lnTo>
                    <a:pt x="71" y="158"/>
                  </a:lnTo>
                  <a:lnTo>
                    <a:pt x="77" y="158"/>
                  </a:lnTo>
                  <a:lnTo>
                    <a:pt x="77" y="158"/>
                  </a:lnTo>
                  <a:close/>
                  <a:moveTo>
                    <a:pt x="77" y="193"/>
                  </a:moveTo>
                  <a:lnTo>
                    <a:pt x="77" y="193"/>
                  </a:lnTo>
                  <a:lnTo>
                    <a:pt x="75" y="198"/>
                  </a:lnTo>
                  <a:lnTo>
                    <a:pt x="73" y="202"/>
                  </a:lnTo>
                  <a:lnTo>
                    <a:pt x="69" y="204"/>
                  </a:lnTo>
                  <a:lnTo>
                    <a:pt x="65" y="206"/>
                  </a:lnTo>
                  <a:lnTo>
                    <a:pt x="56" y="208"/>
                  </a:lnTo>
                  <a:lnTo>
                    <a:pt x="48" y="210"/>
                  </a:lnTo>
                  <a:lnTo>
                    <a:pt x="48" y="210"/>
                  </a:lnTo>
                  <a:lnTo>
                    <a:pt x="59" y="200"/>
                  </a:lnTo>
                  <a:lnTo>
                    <a:pt x="67" y="195"/>
                  </a:lnTo>
                  <a:lnTo>
                    <a:pt x="77" y="193"/>
                  </a:lnTo>
                  <a:lnTo>
                    <a:pt x="77" y="193"/>
                  </a:lnTo>
                  <a:close/>
                  <a:moveTo>
                    <a:pt x="75" y="231"/>
                  </a:moveTo>
                  <a:lnTo>
                    <a:pt x="75" y="231"/>
                  </a:lnTo>
                  <a:lnTo>
                    <a:pt x="75" y="237"/>
                  </a:lnTo>
                  <a:lnTo>
                    <a:pt x="73" y="240"/>
                  </a:lnTo>
                  <a:lnTo>
                    <a:pt x="69" y="244"/>
                  </a:lnTo>
                  <a:lnTo>
                    <a:pt x="63" y="246"/>
                  </a:lnTo>
                  <a:lnTo>
                    <a:pt x="38" y="256"/>
                  </a:lnTo>
                  <a:lnTo>
                    <a:pt x="38" y="256"/>
                  </a:lnTo>
                  <a:lnTo>
                    <a:pt x="46" y="246"/>
                  </a:lnTo>
                  <a:lnTo>
                    <a:pt x="56" y="238"/>
                  </a:lnTo>
                  <a:lnTo>
                    <a:pt x="65" y="233"/>
                  </a:lnTo>
                  <a:lnTo>
                    <a:pt x="75" y="231"/>
                  </a:lnTo>
                  <a:lnTo>
                    <a:pt x="75" y="231"/>
                  </a:lnTo>
                  <a:close/>
                  <a:moveTo>
                    <a:pt x="75" y="265"/>
                  </a:moveTo>
                  <a:lnTo>
                    <a:pt x="75" y="265"/>
                  </a:lnTo>
                  <a:lnTo>
                    <a:pt x="73" y="271"/>
                  </a:lnTo>
                  <a:lnTo>
                    <a:pt x="69" y="275"/>
                  </a:lnTo>
                  <a:lnTo>
                    <a:pt x="65" y="278"/>
                  </a:lnTo>
                  <a:lnTo>
                    <a:pt x="61" y="280"/>
                  </a:lnTo>
                  <a:lnTo>
                    <a:pt x="50" y="284"/>
                  </a:lnTo>
                  <a:lnTo>
                    <a:pt x="42" y="290"/>
                  </a:lnTo>
                  <a:lnTo>
                    <a:pt x="42" y="290"/>
                  </a:lnTo>
                  <a:lnTo>
                    <a:pt x="48" y="282"/>
                  </a:lnTo>
                  <a:lnTo>
                    <a:pt x="56" y="275"/>
                  </a:lnTo>
                  <a:lnTo>
                    <a:pt x="63" y="269"/>
                  </a:lnTo>
                  <a:lnTo>
                    <a:pt x="75" y="265"/>
                  </a:lnTo>
                  <a:lnTo>
                    <a:pt x="75" y="265"/>
                  </a:lnTo>
                  <a:close/>
                  <a:moveTo>
                    <a:pt x="69" y="296"/>
                  </a:moveTo>
                  <a:lnTo>
                    <a:pt x="69" y="296"/>
                  </a:lnTo>
                  <a:lnTo>
                    <a:pt x="71" y="303"/>
                  </a:lnTo>
                  <a:lnTo>
                    <a:pt x="71" y="309"/>
                  </a:lnTo>
                  <a:lnTo>
                    <a:pt x="65" y="313"/>
                  </a:lnTo>
                  <a:lnTo>
                    <a:pt x="59" y="318"/>
                  </a:lnTo>
                  <a:lnTo>
                    <a:pt x="44" y="326"/>
                  </a:lnTo>
                  <a:lnTo>
                    <a:pt x="31" y="332"/>
                  </a:lnTo>
                  <a:lnTo>
                    <a:pt x="31" y="332"/>
                  </a:lnTo>
                  <a:lnTo>
                    <a:pt x="40" y="322"/>
                  </a:lnTo>
                  <a:lnTo>
                    <a:pt x="50" y="313"/>
                  </a:lnTo>
                  <a:lnTo>
                    <a:pt x="69" y="296"/>
                  </a:lnTo>
                  <a:lnTo>
                    <a:pt x="69" y="296"/>
                  </a:lnTo>
                  <a:close/>
                  <a:moveTo>
                    <a:pt x="69" y="334"/>
                  </a:moveTo>
                  <a:lnTo>
                    <a:pt x="69" y="334"/>
                  </a:lnTo>
                  <a:lnTo>
                    <a:pt x="73" y="334"/>
                  </a:lnTo>
                  <a:lnTo>
                    <a:pt x="75" y="336"/>
                  </a:lnTo>
                  <a:lnTo>
                    <a:pt x="77" y="339"/>
                  </a:lnTo>
                  <a:lnTo>
                    <a:pt x="77" y="351"/>
                  </a:lnTo>
                  <a:lnTo>
                    <a:pt x="77" y="351"/>
                  </a:lnTo>
                  <a:lnTo>
                    <a:pt x="63" y="357"/>
                  </a:lnTo>
                  <a:lnTo>
                    <a:pt x="52" y="364"/>
                  </a:lnTo>
                  <a:lnTo>
                    <a:pt x="42" y="372"/>
                  </a:lnTo>
                  <a:lnTo>
                    <a:pt x="31" y="379"/>
                  </a:lnTo>
                  <a:lnTo>
                    <a:pt x="31" y="379"/>
                  </a:lnTo>
                  <a:lnTo>
                    <a:pt x="33" y="372"/>
                  </a:lnTo>
                  <a:lnTo>
                    <a:pt x="36" y="366"/>
                  </a:lnTo>
                  <a:lnTo>
                    <a:pt x="48" y="357"/>
                  </a:lnTo>
                  <a:lnTo>
                    <a:pt x="59" y="345"/>
                  </a:lnTo>
                  <a:lnTo>
                    <a:pt x="65" y="339"/>
                  </a:lnTo>
                  <a:lnTo>
                    <a:pt x="69" y="334"/>
                  </a:lnTo>
                  <a:lnTo>
                    <a:pt x="69" y="334"/>
                  </a:lnTo>
                  <a:close/>
                  <a:moveTo>
                    <a:pt x="77" y="99"/>
                  </a:moveTo>
                  <a:lnTo>
                    <a:pt x="77" y="99"/>
                  </a:lnTo>
                  <a:lnTo>
                    <a:pt x="56" y="109"/>
                  </a:lnTo>
                  <a:lnTo>
                    <a:pt x="35" y="116"/>
                  </a:lnTo>
                  <a:lnTo>
                    <a:pt x="35" y="116"/>
                  </a:lnTo>
                  <a:lnTo>
                    <a:pt x="42" y="109"/>
                  </a:lnTo>
                  <a:lnTo>
                    <a:pt x="52" y="101"/>
                  </a:lnTo>
                  <a:lnTo>
                    <a:pt x="61" y="95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5" y="90"/>
                  </a:lnTo>
                  <a:lnTo>
                    <a:pt x="77" y="92"/>
                  </a:lnTo>
                  <a:lnTo>
                    <a:pt x="77" y="99"/>
                  </a:lnTo>
                  <a:lnTo>
                    <a:pt x="77" y="99"/>
                  </a:lnTo>
                  <a:close/>
                  <a:moveTo>
                    <a:pt x="56" y="156"/>
                  </a:moveTo>
                  <a:lnTo>
                    <a:pt x="56" y="156"/>
                  </a:lnTo>
                  <a:lnTo>
                    <a:pt x="46" y="164"/>
                  </a:lnTo>
                  <a:lnTo>
                    <a:pt x="35" y="174"/>
                  </a:lnTo>
                  <a:lnTo>
                    <a:pt x="25" y="183"/>
                  </a:lnTo>
                  <a:lnTo>
                    <a:pt x="14" y="191"/>
                  </a:lnTo>
                  <a:lnTo>
                    <a:pt x="14" y="191"/>
                  </a:lnTo>
                  <a:lnTo>
                    <a:pt x="16" y="183"/>
                  </a:lnTo>
                  <a:lnTo>
                    <a:pt x="17" y="176"/>
                  </a:lnTo>
                  <a:lnTo>
                    <a:pt x="23" y="172"/>
                  </a:lnTo>
                  <a:lnTo>
                    <a:pt x="29" y="168"/>
                  </a:lnTo>
                  <a:lnTo>
                    <a:pt x="40" y="160"/>
                  </a:lnTo>
                  <a:lnTo>
                    <a:pt x="46" y="156"/>
                  </a:lnTo>
                  <a:lnTo>
                    <a:pt x="52" y="153"/>
                  </a:lnTo>
                  <a:lnTo>
                    <a:pt x="52" y="153"/>
                  </a:lnTo>
                  <a:lnTo>
                    <a:pt x="54" y="153"/>
                  </a:lnTo>
                  <a:lnTo>
                    <a:pt x="56" y="153"/>
                  </a:lnTo>
                  <a:lnTo>
                    <a:pt x="56" y="156"/>
                  </a:lnTo>
                  <a:lnTo>
                    <a:pt x="56" y="156"/>
                  </a:lnTo>
                  <a:close/>
                  <a:moveTo>
                    <a:pt x="77" y="31"/>
                  </a:moveTo>
                  <a:lnTo>
                    <a:pt x="77" y="31"/>
                  </a:lnTo>
                  <a:lnTo>
                    <a:pt x="75" y="35"/>
                  </a:lnTo>
                  <a:lnTo>
                    <a:pt x="73" y="38"/>
                  </a:lnTo>
                  <a:lnTo>
                    <a:pt x="67" y="42"/>
                  </a:lnTo>
                  <a:lnTo>
                    <a:pt x="52" y="46"/>
                  </a:lnTo>
                  <a:lnTo>
                    <a:pt x="52" y="46"/>
                  </a:lnTo>
                  <a:lnTo>
                    <a:pt x="61" y="36"/>
                  </a:lnTo>
                  <a:lnTo>
                    <a:pt x="67" y="33"/>
                  </a:lnTo>
                  <a:lnTo>
                    <a:pt x="77" y="31"/>
                  </a:lnTo>
                  <a:lnTo>
                    <a:pt x="77" y="31"/>
                  </a:lnTo>
                  <a:close/>
                  <a:moveTo>
                    <a:pt x="52" y="61"/>
                  </a:moveTo>
                  <a:lnTo>
                    <a:pt x="52" y="61"/>
                  </a:lnTo>
                  <a:lnTo>
                    <a:pt x="48" y="65"/>
                  </a:lnTo>
                  <a:lnTo>
                    <a:pt x="44" y="69"/>
                  </a:lnTo>
                  <a:lnTo>
                    <a:pt x="38" y="71"/>
                  </a:lnTo>
                  <a:lnTo>
                    <a:pt x="33" y="75"/>
                  </a:lnTo>
                  <a:lnTo>
                    <a:pt x="33" y="75"/>
                  </a:lnTo>
                  <a:lnTo>
                    <a:pt x="33" y="73"/>
                  </a:lnTo>
                  <a:lnTo>
                    <a:pt x="35" y="71"/>
                  </a:lnTo>
                  <a:lnTo>
                    <a:pt x="38" y="67"/>
                  </a:lnTo>
                  <a:lnTo>
                    <a:pt x="52" y="61"/>
                  </a:lnTo>
                  <a:lnTo>
                    <a:pt x="52" y="61"/>
                  </a:lnTo>
                  <a:close/>
                  <a:moveTo>
                    <a:pt x="27" y="103"/>
                  </a:moveTo>
                  <a:lnTo>
                    <a:pt x="27" y="103"/>
                  </a:lnTo>
                  <a:lnTo>
                    <a:pt x="27" y="107"/>
                  </a:lnTo>
                  <a:lnTo>
                    <a:pt x="21" y="113"/>
                  </a:lnTo>
                  <a:lnTo>
                    <a:pt x="16" y="116"/>
                  </a:lnTo>
                  <a:lnTo>
                    <a:pt x="14" y="118"/>
                  </a:lnTo>
                  <a:lnTo>
                    <a:pt x="12" y="116"/>
                  </a:lnTo>
                  <a:lnTo>
                    <a:pt x="12" y="116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17" y="109"/>
                  </a:lnTo>
                  <a:lnTo>
                    <a:pt x="23" y="105"/>
                  </a:lnTo>
                  <a:lnTo>
                    <a:pt x="27" y="103"/>
                  </a:lnTo>
                  <a:lnTo>
                    <a:pt x="27" y="103"/>
                  </a:lnTo>
                  <a:close/>
                  <a:moveTo>
                    <a:pt x="50" y="124"/>
                  </a:moveTo>
                  <a:lnTo>
                    <a:pt x="50" y="124"/>
                  </a:lnTo>
                  <a:lnTo>
                    <a:pt x="42" y="132"/>
                  </a:lnTo>
                  <a:lnTo>
                    <a:pt x="33" y="141"/>
                  </a:lnTo>
                  <a:lnTo>
                    <a:pt x="21" y="149"/>
                  </a:lnTo>
                  <a:lnTo>
                    <a:pt x="12" y="155"/>
                  </a:lnTo>
                  <a:lnTo>
                    <a:pt x="12" y="155"/>
                  </a:lnTo>
                  <a:lnTo>
                    <a:pt x="14" y="149"/>
                  </a:lnTo>
                  <a:lnTo>
                    <a:pt x="17" y="143"/>
                  </a:lnTo>
                  <a:lnTo>
                    <a:pt x="29" y="137"/>
                  </a:lnTo>
                  <a:lnTo>
                    <a:pt x="38" y="130"/>
                  </a:lnTo>
                  <a:lnTo>
                    <a:pt x="50" y="124"/>
                  </a:lnTo>
                  <a:lnTo>
                    <a:pt x="50" y="124"/>
                  </a:lnTo>
                  <a:close/>
                  <a:moveTo>
                    <a:pt x="56" y="185"/>
                  </a:moveTo>
                  <a:lnTo>
                    <a:pt x="56" y="185"/>
                  </a:lnTo>
                  <a:lnTo>
                    <a:pt x="56" y="187"/>
                  </a:lnTo>
                  <a:lnTo>
                    <a:pt x="56" y="189"/>
                  </a:lnTo>
                  <a:lnTo>
                    <a:pt x="50" y="195"/>
                  </a:lnTo>
                  <a:lnTo>
                    <a:pt x="36" y="204"/>
                  </a:lnTo>
                  <a:lnTo>
                    <a:pt x="36" y="204"/>
                  </a:lnTo>
                  <a:lnTo>
                    <a:pt x="25" y="216"/>
                  </a:lnTo>
                  <a:lnTo>
                    <a:pt x="17" y="221"/>
                  </a:lnTo>
                  <a:lnTo>
                    <a:pt x="12" y="225"/>
                  </a:lnTo>
                  <a:lnTo>
                    <a:pt x="12" y="225"/>
                  </a:lnTo>
                  <a:lnTo>
                    <a:pt x="14" y="217"/>
                  </a:lnTo>
                  <a:lnTo>
                    <a:pt x="17" y="210"/>
                  </a:lnTo>
                  <a:lnTo>
                    <a:pt x="23" y="206"/>
                  </a:lnTo>
                  <a:lnTo>
                    <a:pt x="29" y="200"/>
                  </a:lnTo>
                  <a:lnTo>
                    <a:pt x="42" y="193"/>
                  </a:lnTo>
                  <a:lnTo>
                    <a:pt x="56" y="185"/>
                  </a:lnTo>
                  <a:lnTo>
                    <a:pt x="56" y="185"/>
                  </a:lnTo>
                  <a:close/>
                  <a:moveTo>
                    <a:pt x="12" y="250"/>
                  </a:moveTo>
                  <a:lnTo>
                    <a:pt x="12" y="250"/>
                  </a:lnTo>
                  <a:lnTo>
                    <a:pt x="21" y="242"/>
                  </a:lnTo>
                  <a:lnTo>
                    <a:pt x="31" y="235"/>
                  </a:lnTo>
                  <a:lnTo>
                    <a:pt x="40" y="229"/>
                  </a:lnTo>
                  <a:lnTo>
                    <a:pt x="52" y="223"/>
                  </a:lnTo>
                  <a:lnTo>
                    <a:pt x="52" y="223"/>
                  </a:lnTo>
                  <a:lnTo>
                    <a:pt x="52" y="225"/>
                  </a:lnTo>
                  <a:lnTo>
                    <a:pt x="50" y="229"/>
                  </a:lnTo>
                  <a:lnTo>
                    <a:pt x="44" y="235"/>
                  </a:lnTo>
                  <a:lnTo>
                    <a:pt x="29" y="250"/>
                  </a:lnTo>
                  <a:lnTo>
                    <a:pt x="29" y="250"/>
                  </a:lnTo>
                  <a:lnTo>
                    <a:pt x="21" y="261"/>
                  </a:lnTo>
                  <a:lnTo>
                    <a:pt x="17" y="265"/>
                  </a:lnTo>
                  <a:lnTo>
                    <a:pt x="12" y="267"/>
                  </a:lnTo>
                  <a:lnTo>
                    <a:pt x="12" y="250"/>
                  </a:lnTo>
                  <a:close/>
                  <a:moveTo>
                    <a:pt x="52" y="263"/>
                  </a:moveTo>
                  <a:lnTo>
                    <a:pt x="52" y="263"/>
                  </a:lnTo>
                  <a:lnTo>
                    <a:pt x="33" y="282"/>
                  </a:lnTo>
                  <a:lnTo>
                    <a:pt x="23" y="292"/>
                  </a:lnTo>
                  <a:lnTo>
                    <a:pt x="12" y="299"/>
                  </a:lnTo>
                  <a:lnTo>
                    <a:pt x="12" y="299"/>
                  </a:lnTo>
                  <a:lnTo>
                    <a:pt x="12" y="294"/>
                  </a:lnTo>
                  <a:lnTo>
                    <a:pt x="16" y="288"/>
                  </a:lnTo>
                  <a:lnTo>
                    <a:pt x="19" y="282"/>
                  </a:lnTo>
                  <a:lnTo>
                    <a:pt x="25" y="278"/>
                  </a:lnTo>
                  <a:lnTo>
                    <a:pt x="38" y="271"/>
                  </a:lnTo>
                  <a:lnTo>
                    <a:pt x="52" y="263"/>
                  </a:lnTo>
                  <a:lnTo>
                    <a:pt x="52" y="263"/>
                  </a:lnTo>
                  <a:close/>
                  <a:moveTo>
                    <a:pt x="36" y="305"/>
                  </a:moveTo>
                  <a:lnTo>
                    <a:pt x="36" y="305"/>
                  </a:lnTo>
                  <a:lnTo>
                    <a:pt x="35" y="313"/>
                  </a:lnTo>
                  <a:lnTo>
                    <a:pt x="27" y="322"/>
                  </a:lnTo>
                  <a:lnTo>
                    <a:pt x="19" y="330"/>
                  </a:lnTo>
                  <a:lnTo>
                    <a:pt x="14" y="332"/>
                  </a:lnTo>
                  <a:lnTo>
                    <a:pt x="12" y="332"/>
                  </a:lnTo>
                  <a:lnTo>
                    <a:pt x="12" y="332"/>
                  </a:lnTo>
                  <a:lnTo>
                    <a:pt x="12" y="328"/>
                  </a:lnTo>
                  <a:lnTo>
                    <a:pt x="16" y="324"/>
                  </a:lnTo>
                  <a:lnTo>
                    <a:pt x="23" y="317"/>
                  </a:lnTo>
                  <a:lnTo>
                    <a:pt x="31" y="313"/>
                  </a:lnTo>
                  <a:lnTo>
                    <a:pt x="36" y="305"/>
                  </a:lnTo>
                  <a:lnTo>
                    <a:pt x="36" y="305"/>
                  </a:lnTo>
                  <a:close/>
                  <a:moveTo>
                    <a:pt x="14" y="360"/>
                  </a:moveTo>
                  <a:lnTo>
                    <a:pt x="14" y="360"/>
                  </a:lnTo>
                  <a:lnTo>
                    <a:pt x="33" y="347"/>
                  </a:lnTo>
                  <a:lnTo>
                    <a:pt x="52" y="332"/>
                  </a:lnTo>
                  <a:lnTo>
                    <a:pt x="52" y="332"/>
                  </a:lnTo>
                  <a:lnTo>
                    <a:pt x="52" y="338"/>
                  </a:lnTo>
                  <a:lnTo>
                    <a:pt x="48" y="341"/>
                  </a:lnTo>
                  <a:lnTo>
                    <a:pt x="38" y="353"/>
                  </a:lnTo>
                  <a:lnTo>
                    <a:pt x="27" y="364"/>
                  </a:lnTo>
                  <a:lnTo>
                    <a:pt x="17" y="376"/>
                  </a:lnTo>
                  <a:lnTo>
                    <a:pt x="17" y="376"/>
                  </a:lnTo>
                  <a:lnTo>
                    <a:pt x="16" y="376"/>
                  </a:lnTo>
                  <a:lnTo>
                    <a:pt x="14" y="374"/>
                  </a:lnTo>
                  <a:lnTo>
                    <a:pt x="12" y="370"/>
                  </a:lnTo>
                  <a:lnTo>
                    <a:pt x="14" y="364"/>
                  </a:lnTo>
                  <a:lnTo>
                    <a:pt x="14" y="360"/>
                  </a:lnTo>
                  <a:lnTo>
                    <a:pt x="14" y="360"/>
                  </a:lnTo>
                  <a:close/>
                  <a:moveTo>
                    <a:pt x="31" y="395"/>
                  </a:moveTo>
                  <a:lnTo>
                    <a:pt x="31" y="395"/>
                  </a:lnTo>
                  <a:lnTo>
                    <a:pt x="25" y="404"/>
                  </a:lnTo>
                  <a:lnTo>
                    <a:pt x="21" y="408"/>
                  </a:lnTo>
                  <a:lnTo>
                    <a:pt x="16" y="412"/>
                  </a:lnTo>
                  <a:lnTo>
                    <a:pt x="16" y="412"/>
                  </a:lnTo>
                  <a:lnTo>
                    <a:pt x="16" y="404"/>
                  </a:lnTo>
                  <a:lnTo>
                    <a:pt x="19" y="400"/>
                  </a:lnTo>
                  <a:lnTo>
                    <a:pt x="31" y="395"/>
                  </a:lnTo>
                  <a:lnTo>
                    <a:pt x="31" y="395"/>
                  </a:lnTo>
                  <a:close/>
                  <a:moveTo>
                    <a:pt x="50" y="408"/>
                  </a:moveTo>
                  <a:lnTo>
                    <a:pt x="50" y="408"/>
                  </a:lnTo>
                  <a:lnTo>
                    <a:pt x="44" y="418"/>
                  </a:lnTo>
                  <a:lnTo>
                    <a:pt x="35" y="427"/>
                  </a:lnTo>
                  <a:lnTo>
                    <a:pt x="16" y="446"/>
                  </a:lnTo>
                  <a:lnTo>
                    <a:pt x="16" y="446"/>
                  </a:lnTo>
                  <a:lnTo>
                    <a:pt x="17" y="439"/>
                  </a:lnTo>
                  <a:lnTo>
                    <a:pt x="19" y="433"/>
                  </a:lnTo>
                  <a:lnTo>
                    <a:pt x="23" y="427"/>
                  </a:lnTo>
                  <a:lnTo>
                    <a:pt x="29" y="423"/>
                  </a:lnTo>
                  <a:lnTo>
                    <a:pt x="40" y="416"/>
                  </a:lnTo>
                  <a:lnTo>
                    <a:pt x="50" y="408"/>
                  </a:lnTo>
                  <a:lnTo>
                    <a:pt x="50" y="408"/>
                  </a:lnTo>
                  <a:close/>
                  <a:moveTo>
                    <a:pt x="80" y="431"/>
                  </a:moveTo>
                  <a:lnTo>
                    <a:pt x="80" y="431"/>
                  </a:lnTo>
                  <a:lnTo>
                    <a:pt x="75" y="439"/>
                  </a:lnTo>
                  <a:lnTo>
                    <a:pt x="69" y="442"/>
                  </a:lnTo>
                  <a:lnTo>
                    <a:pt x="56" y="452"/>
                  </a:lnTo>
                  <a:lnTo>
                    <a:pt x="27" y="465"/>
                  </a:lnTo>
                  <a:lnTo>
                    <a:pt x="27" y="465"/>
                  </a:lnTo>
                  <a:lnTo>
                    <a:pt x="38" y="454"/>
                  </a:lnTo>
                  <a:lnTo>
                    <a:pt x="50" y="442"/>
                  </a:lnTo>
                  <a:lnTo>
                    <a:pt x="56" y="439"/>
                  </a:lnTo>
                  <a:lnTo>
                    <a:pt x="63" y="435"/>
                  </a:lnTo>
                  <a:lnTo>
                    <a:pt x="71" y="431"/>
                  </a:lnTo>
                  <a:lnTo>
                    <a:pt x="80" y="431"/>
                  </a:lnTo>
                  <a:lnTo>
                    <a:pt x="80" y="431"/>
                  </a:lnTo>
                  <a:close/>
                  <a:moveTo>
                    <a:pt x="48" y="484"/>
                  </a:moveTo>
                  <a:lnTo>
                    <a:pt x="48" y="484"/>
                  </a:lnTo>
                  <a:lnTo>
                    <a:pt x="52" y="475"/>
                  </a:lnTo>
                  <a:lnTo>
                    <a:pt x="59" y="469"/>
                  </a:lnTo>
                  <a:lnTo>
                    <a:pt x="69" y="463"/>
                  </a:lnTo>
                  <a:lnTo>
                    <a:pt x="78" y="460"/>
                  </a:lnTo>
                  <a:lnTo>
                    <a:pt x="78" y="460"/>
                  </a:lnTo>
                  <a:lnTo>
                    <a:pt x="71" y="467"/>
                  </a:lnTo>
                  <a:lnTo>
                    <a:pt x="67" y="477"/>
                  </a:lnTo>
                  <a:lnTo>
                    <a:pt x="63" y="479"/>
                  </a:lnTo>
                  <a:lnTo>
                    <a:pt x="59" y="482"/>
                  </a:lnTo>
                  <a:lnTo>
                    <a:pt x="54" y="484"/>
                  </a:lnTo>
                  <a:lnTo>
                    <a:pt x="48" y="484"/>
                  </a:lnTo>
                  <a:lnTo>
                    <a:pt x="48" y="484"/>
                  </a:lnTo>
                  <a:close/>
                  <a:moveTo>
                    <a:pt x="132" y="444"/>
                  </a:moveTo>
                  <a:lnTo>
                    <a:pt x="132" y="444"/>
                  </a:lnTo>
                  <a:lnTo>
                    <a:pt x="107" y="461"/>
                  </a:lnTo>
                  <a:lnTo>
                    <a:pt x="80" y="477"/>
                  </a:lnTo>
                  <a:lnTo>
                    <a:pt x="80" y="477"/>
                  </a:lnTo>
                  <a:lnTo>
                    <a:pt x="92" y="465"/>
                  </a:lnTo>
                  <a:lnTo>
                    <a:pt x="103" y="454"/>
                  </a:lnTo>
                  <a:lnTo>
                    <a:pt x="109" y="450"/>
                  </a:lnTo>
                  <a:lnTo>
                    <a:pt x="117" y="446"/>
                  </a:lnTo>
                  <a:lnTo>
                    <a:pt x="124" y="444"/>
                  </a:lnTo>
                  <a:lnTo>
                    <a:pt x="132" y="444"/>
                  </a:lnTo>
                  <a:lnTo>
                    <a:pt x="132" y="444"/>
                  </a:lnTo>
                  <a:close/>
                  <a:moveTo>
                    <a:pt x="90" y="488"/>
                  </a:moveTo>
                  <a:lnTo>
                    <a:pt x="90" y="488"/>
                  </a:lnTo>
                  <a:lnTo>
                    <a:pt x="94" y="482"/>
                  </a:lnTo>
                  <a:lnTo>
                    <a:pt x="97" y="479"/>
                  </a:lnTo>
                  <a:lnTo>
                    <a:pt x="111" y="473"/>
                  </a:lnTo>
                  <a:lnTo>
                    <a:pt x="111" y="473"/>
                  </a:lnTo>
                  <a:lnTo>
                    <a:pt x="107" y="479"/>
                  </a:lnTo>
                  <a:lnTo>
                    <a:pt x="105" y="484"/>
                  </a:lnTo>
                  <a:lnTo>
                    <a:pt x="99" y="488"/>
                  </a:lnTo>
                  <a:lnTo>
                    <a:pt x="90" y="488"/>
                  </a:lnTo>
                  <a:lnTo>
                    <a:pt x="90" y="488"/>
                  </a:lnTo>
                  <a:close/>
                  <a:moveTo>
                    <a:pt x="132" y="490"/>
                  </a:moveTo>
                  <a:lnTo>
                    <a:pt x="132" y="490"/>
                  </a:lnTo>
                  <a:lnTo>
                    <a:pt x="134" y="486"/>
                  </a:lnTo>
                  <a:lnTo>
                    <a:pt x="138" y="482"/>
                  </a:lnTo>
                  <a:lnTo>
                    <a:pt x="145" y="479"/>
                  </a:lnTo>
                  <a:lnTo>
                    <a:pt x="153" y="473"/>
                  </a:lnTo>
                  <a:lnTo>
                    <a:pt x="158" y="469"/>
                  </a:lnTo>
                  <a:lnTo>
                    <a:pt x="158" y="469"/>
                  </a:lnTo>
                  <a:lnTo>
                    <a:pt x="158" y="477"/>
                  </a:lnTo>
                  <a:lnTo>
                    <a:pt x="153" y="484"/>
                  </a:lnTo>
                  <a:lnTo>
                    <a:pt x="149" y="488"/>
                  </a:lnTo>
                  <a:lnTo>
                    <a:pt x="145" y="490"/>
                  </a:lnTo>
                  <a:lnTo>
                    <a:pt x="139" y="490"/>
                  </a:lnTo>
                  <a:lnTo>
                    <a:pt x="132" y="490"/>
                  </a:lnTo>
                  <a:lnTo>
                    <a:pt x="132" y="490"/>
                  </a:lnTo>
                  <a:close/>
                  <a:moveTo>
                    <a:pt x="122" y="479"/>
                  </a:moveTo>
                  <a:lnTo>
                    <a:pt x="122" y="479"/>
                  </a:lnTo>
                  <a:lnTo>
                    <a:pt x="130" y="469"/>
                  </a:lnTo>
                  <a:lnTo>
                    <a:pt x="139" y="461"/>
                  </a:lnTo>
                  <a:lnTo>
                    <a:pt x="147" y="454"/>
                  </a:lnTo>
                  <a:lnTo>
                    <a:pt x="153" y="444"/>
                  </a:lnTo>
                  <a:lnTo>
                    <a:pt x="153" y="444"/>
                  </a:lnTo>
                  <a:lnTo>
                    <a:pt x="157" y="446"/>
                  </a:lnTo>
                  <a:lnTo>
                    <a:pt x="160" y="446"/>
                  </a:lnTo>
                  <a:lnTo>
                    <a:pt x="166" y="446"/>
                  </a:lnTo>
                  <a:lnTo>
                    <a:pt x="170" y="448"/>
                  </a:lnTo>
                  <a:lnTo>
                    <a:pt x="170" y="448"/>
                  </a:lnTo>
                  <a:lnTo>
                    <a:pt x="160" y="458"/>
                  </a:lnTo>
                  <a:lnTo>
                    <a:pt x="149" y="465"/>
                  </a:lnTo>
                  <a:lnTo>
                    <a:pt x="122" y="479"/>
                  </a:lnTo>
                  <a:lnTo>
                    <a:pt x="122" y="479"/>
                  </a:lnTo>
                  <a:close/>
                  <a:moveTo>
                    <a:pt x="179" y="490"/>
                  </a:moveTo>
                  <a:lnTo>
                    <a:pt x="179" y="490"/>
                  </a:lnTo>
                  <a:lnTo>
                    <a:pt x="181" y="484"/>
                  </a:lnTo>
                  <a:lnTo>
                    <a:pt x="185" y="480"/>
                  </a:lnTo>
                  <a:lnTo>
                    <a:pt x="189" y="479"/>
                  </a:lnTo>
                  <a:lnTo>
                    <a:pt x="193" y="475"/>
                  </a:lnTo>
                  <a:lnTo>
                    <a:pt x="193" y="475"/>
                  </a:lnTo>
                  <a:lnTo>
                    <a:pt x="195" y="475"/>
                  </a:lnTo>
                  <a:lnTo>
                    <a:pt x="197" y="479"/>
                  </a:lnTo>
                  <a:lnTo>
                    <a:pt x="193" y="484"/>
                  </a:lnTo>
                  <a:lnTo>
                    <a:pt x="191" y="488"/>
                  </a:lnTo>
                  <a:lnTo>
                    <a:pt x="187" y="490"/>
                  </a:lnTo>
                  <a:lnTo>
                    <a:pt x="183" y="492"/>
                  </a:lnTo>
                  <a:lnTo>
                    <a:pt x="179" y="490"/>
                  </a:lnTo>
                  <a:lnTo>
                    <a:pt x="179" y="490"/>
                  </a:lnTo>
                  <a:close/>
                  <a:moveTo>
                    <a:pt x="176" y="475"/>
                  </a:moveTo>
                  <a:lnTo>
                    <a:pt x="176" y="475"/>
                  </a:lnTo>
                  <a:lnTo>
                    <a:pt x="183" y="465"/>
                  </a:lnTo>
                  <a:lnTo>
                    <a:pt x="191" y="456"/>
                  </a:lnTo>
                  <a:lnTo>
                    <a:pt x="195" y="452"/>
                  </a:lnTo>
                  <a:lnTo>
                    <a:pt x="200" y="450"/>
                  </a:lnTo>
                  <a:lnTo>
                    <a:pt x="208" y="448"/>
                  </a:lnTo>
                  <a:lnTo>
                    <a:pt x="216" y="448"/>
                  </a:lnTo>
                  <a:lnTo>
                    <a:pt x="216" y="448"/>
                  </a:lnTo>
                  <a:lnTo>
                    <a:pt x="197" y="463"/>
                  </a:lnTo>
                  <a:lnTo>
                    <a:pt x="187" y="469"/>
                  </a:lnTo>
                  <a:lnTo>
                    <a:pt x="176" y="475"/>
                  </a:lnTo>
                  <a:lnTo>
                    <a:pt x="176" y="475"/>
                  </a:lnTo>
                  <a:close/>
                  <a:moveTo>
                    <a:pt x="225" y="490"/>
                  </a:moveTo>
                  <a:lnTo>
                    <a:pt x="225" y="490"/>
                  </a:lnTo>
                  <a:lnTo>
                    <a:pt x="225" y="486"/>
                  </a:lnTo>
                  <a:lnTo>
                    <a:pt x="229" y="482"/>
                  </a:lnTo>
                  <a:lnTo>
                    <a:pt x="237" y="480"/>
                  </a:lnTo>
                  <a:lnTo>
                    <a:pt x="237" y="480"/>
                  </a:lnTo>
                  <a:lnTo>
                    <a:pt x="235" y="484"/>
                  </a:lnTo>
                  <a:lnTo>
                    <a:pt x="233" y="488"/>
                  </a:lnTo>
                  <a:lnTo>
                    <a:pt x="231" y="490"/>
                  </a:lnTo>
                  <a:lnTo>
                    <a:pt x="225" y="490"/>
                  </a:lnTo>
                  <a:lnTo>
                    <a:pt x="225" y="490"/>
                  </a:lnTo>
                  <a:close/>
                  <a:moveTo>
                    <a:pt x="206" y="484"/>
                  </a:moveTo>
                  <a:lnTo>
                    <a:pt x="206" y="484"/>
                  </a:lnTo>
                  <a:lnTo>
                    <a:pt x="208" y="479"/>
                  </a:lnTo>
                  <a:lnTo>
                    <a:pt x="212" y="473"/>
                  </a:lnTo>
                  <a:lnTo>
                    <a:pt x="221" y="465"/>
                  </a:lnTo>
                  <a:lnTo>
                    <a:pt x="231" y="456"/>
                  </a:lnTo>
                  <a:lnTo>
                    <a:pt x="235" y="450"/>
                  </a:lnTo>
                  <a:lnTo>
                    <a:pt x="239" y="444"/>
                  </a:lnTo>
                  <a:lnTo>
                    <a:pt x="239" y="444"/>
                  </a:lnTo>
                  <a:lnTo>
                    <a:pt x="242" y="444"/>
                  </a:lnTo>
                  <a:lnTo>
                    <a:pt x="248" y="442"/>
                  </a:lnTo>
                  <a:lnTo>
                    <a:pt x="252" y="442"/>
                  </a:lnTo>
                  <a:lnTo>
                    <a:pt x="258" y="442"/>
                  </a:lnTo>
                  <a:lnTo>
                    <a:pt x="258" y="442"/>
                  </a:lnTo>
                  <a:lnTo>
                    <a:pt x="248" y="456"/>
                  </a:lnTo>
                  <a:lnTo>
                    <a:pt x="237" y="467"/>
                  </a:lnTo>
                  <a:lnTo>
                    <a:pt x="221" y="477"/>
                  </a:lnTo>
                  <a:lnTo>
                    <a:pt x="206" y="484"/>
                  </a:lnTo>
                  <a:lnTo>
                    <a:pt x="206" y="484"/>
                  </a:lnTo>
                  <a:close/>
                  <a:moveTo>
                    <a:pt x="273" y="484"/>
                  </a:moveTo>
                  <a:lnTo>
                    <a:pt x="273" y="484"/>
                  </a:lnTo>
                  <a:lnTo>
                    <a:pt x="275" y="479"/>
                  </a:lnTo>
                  <a:lnTo>
                    <a:pt x="279" y="475"/>
                  </a:lnTo>
                  <a:lnTo>
                    <a:pt x="282" y="471"/>
                  </a:lnTo>
                  <a:lnTo>
                    <a:pt x="286" y="465"/>
                  </a:lnTo>
                  <a:lnTo>
                    <a:pt x="286" y="465"/>
                  </a:lnTo>
                  <a:lnTo>
                    <a:pt x="288" y="469"/>
                  </a:lnTo>
                  <a:lnTo>
                    <a:pt x="288" y="473"/>
                  </a:lnTo>
                  <a:lnTo>
                    <a:pt x="284" y="479"/>
                  </a:lnTo>
                  <a:lnTo>
                    <a:pt x="279" y="482"/>
                  </a:lnTo>
                  <a:lnTo>
                    <a:pt x="273" y="484"/>
                  </a:lnTo>
                  <a:lnTo>
                    <a:pt x="273" y="484"/>
                  </a:lnTo>
                  <a:close/>
                  <a:moveTo>
                    <a:pt x="252" y="479"/>
                  </a:moveTo>
                  <a:lnTo>
                    <a:pt x="252" y="479"/>
                  </a:lnTo>
                  <a:lnTo>
                    <a:pt x="261" y="465"/>
                  </a:lnTo>
                  <a:lnTo>
                    <a:pt x="271" y="450"/>
                  </a:lnTo>
                  <a:lnTo>
                    <a:pt x="277" y="444"/>
                  </a:lnTo>
                  <a:lnTo>
                    <a:pt x="282" y="440"/>
                  </a:lnTo>
                  <a:lnTo>
                    <a:pt x="292" y="439"/>
                  </a:lnTo>
                  <a:lnTo>
                    <a:pt x="303" y="439"/>
                  </a:lnTo>
                  <a:lnTo>
                    <a:pt x="303" y="439"/>
                  </a:lnTo>
                  <a:lnTo>
                    <a:pt x="280" y="461"/>
                  </a:lnTo>
                  <a:lnTo>
                    <a:pt x="267" y="471"/>
                  </a:lnTo>
                  <a:lnTo>
                    <a:pt x="252" y="479"/>
                  </a:lnTo>
                  <a:lnTo>
                    <a:pt x="252" y="479"/>
                  </a:lnTo>
                  <a:close/>
                  <a:moveTo>
                    <a:pt x="319" y="473"/>
                  </a:moveTo>
                  <a:lnTo>
                    <a:pt x="319" y="473"/>
                  </a:lnTo>
                  <a:lnTo>
                    <a:pt x="317" y="469"/>
                  </a:lnTo>
                  <a:lnTo>
                    <a:pt x="319" y="465"/>
                  </a:lnTo>
                  <a:lnTo>
                    <a:pt x="320" y="463"/>
                  </a:lnTo>
                  <a:lnTo>
                    <a:pt x="322" y="460"/>
                  </a:lnTo>
                  <a:lnTo>
                    <a:pt x="322" y="460"/>
                  </a:lnTo>
                  <a:lnTo>
                    <a:pt x="326" y="463"/>
                  </a:lnTo>
                  <a:lnTo>
                    <a:pt x="324" y="467"/>
                  </a:lnTo>
                  <a:lnTo>
                    <a:pt x="319" y="473"/>
                  </a:lnTo>
                  <a:lnTo>
                    <a:pt x="319" y="473"/>
                  </a:lnTo>
                  <a:close/>
                  <a:moveTo>
                    <a:pt x="309" y="461"/>
                  </a:moveTo>
                  <a:lnTo>
                    <a:pt x="309" y="461"/>
                  </a:lnTo>
                  <a:lnTo>
                    <a:pt x="311" y="454"/>
                  </a:lnTo>
                  <a:lnTo>
                    <a:pt x="317" y="444"/>
                  </a:lnTo>
                  <a:lnTo>
                    <a:pt x="326" y="437"/>
                  </a:lnTo>
                  <a:lnTo>
                    <a:pt x="336" y="431"/>
                  </a:lnTo>
                  <a:lnTo>
                    <a:pt x="336" y="431"/>
                  </a:lnTo>
                  <a:lnTo>
                    <a:pt x="330" y="440"/>
                  </a:lnTo>
                  <a:lnTo>
                    <a:pt x="322" y="446"/>
                  </a:lnTo>
                  <a:lnTo>
                    <a:pt x="315" y="454"/>
                  </a:lnTo>
                  <a:lnTo>
                    <a:pt x="309" y="461"/>
                  </a:lnTo>
                  <a:lnTo>
                    <a:pt x="309" y="461"/>
                  </a:lnTo>
                  <a:close/>
                  <a:moveTo>
                    <a:pt x="347" y="450"/>
                  </a:moveTo>
                  <a:lnTo>
                    <a:pt x="347" y="450"/>
                  </a:lnTo>
                  <a:lnTo>
                    <a:pt x="351" y="440"/>
                  </a:lnTo>
                  <a:lnTo>
                    <a:pt x="359" y="429"/>
                  </a:lnTo>
                  <a:lnTo>
                    <a:pt x="368" y="419"/>
                  </a:lnTo>
                  <a:lnTo>
                    <a:pt x="378" y="414"/>
                  </a:lnTo>
                  <a:lnTo>
                    <a:pt x="378" y="414"/>
                  </a:lnTo>
                  <a:lnTo>
                    <a:pt x="378" y="418"/>
                  </a:lnTo>
                  <a:lnTo>
                    <a:pt x="374" y="423"/>
                  </a:lnTo>
                  <a:lnTo>
                    <a:pt x="366" y="433"/>
                  </a:lnTo>
                  <a:lnTo>
                    <a:pt x="347" y="450"/>
                  </a:lnTo>
                  <a:lnTo>
                    <a:pt x="347" y="450"/>
                  </a:lnTo>
                  <a:close/>
                  <a:moveTo>
                    <a:pt x="391" y="397"/>
                  </a:moveTo>
                  <a:lnTo>
                    <a:pt x="391" y="397"/>
                  </a:lnTo>
                  <a:lnTo>
                    <a:pt x="374" y="404"/>
                  </a:lnTo>
                  <a:lnTo>
                    <a:pt x="353" y="412"/>
                  </a:lnTo>
                  <a:lnTo>
                    <a:pt x="332" y="418"/>
                  </a:lnTo>
                  <a:lnTo>
                    <a:pt x="307" y="421"/>
                  </a:lnTo>
                  <a:lnTo>
                    <a:pt x="256" y="429"/>
                  </a:lnTo>
                  <a:lnTo>
                    <a:pt x="210" y="433"/>
                  </a:lnTo>
                  <a:lnTo>
                    <a:pt x="210" y="433"/>
                  </a:lnTo>
                  <a:lnTo>
                    <a:pt x="195" y="433"/>
                  </a:lnTo>
                  <a:lnTo>
                    <a:pt x="181" y="431"/>
                  </a:lnTo>
                  <a:lnTo>
                    <a:pt x="170" y="429"/>
                  </a:lnTo>
                  <a:lnTo>
                    <a:pt x="153" y="427"/>
                  </a:lnTo>
                  <a:lnTo>
                    <a:pt x="153" y="427"/>
                  </a:lnTo>
                  <a:lnTo>
                    <a:pt x="120" y="427"/>
                  </a:lnTo>
                  <a:lnTo>
                    <a:pt x="107" y="425"/>
                  </a:lnTo>
                  <a:lnTo>
                    <a:pt x="103" y="423"/>
                  </a:lnTo>
                  <a:lnTo>
                    <a:pt x="97" y="421"/>
                  </a:lnTo>
                  <a:lnTo>
                    <a:pt x="97" y="421"/>
                  </a:lnTo>
                  <a:lnTo>
                    <a:pt x="94" y="416"/>
                  </a:lnTo>
                  <a:lnTo>
                    <a:pt x="90" y="406"/>
                  </a:lnTo>
                  <a:lnTo>
                    <a:pt x="88" y="395"/>
                  </a:lnTo>
                  <a:lnTo>
                    <a:pt x="86" y="383"/>
                  </a:lnTo>
                  <a:lnTo>
                    <a:pt x="86" y="357"/>
                  </a:lnTo>
                  <a:lnTo>
                    <a:pt x="86" y="330"/>
                  </a:lnTo>
                  <a:lnTo>
                    <a:pt x="86" y="330"/>
                  </a:lnTo>
                  <a:lnTo>
                    <a:pt x="84" y="275"/>
                  </a:lnTo>
                  <a:lnTo>
                    <a:pt x="84" y="223"/>
                  </a:lnTo>
                  <a:lnTo>
                    <a:pt x="86" y="174"/>
                  </a:lnTo>
                  <a:lnTo>
                    <a:pt x="88" y="120"/>
                  </a:lnTo>
                  <a:lnTo>
                    <a:pt x="88" y="120"/>
                  </a:lnTo>
                  <a:lnTo>
                    <a:pt x="88" y="67"/>
                  </a:lnTo>
                  <a:lnTo>
                    <a:pt x="90" y="42"/>
                  </a:lnTo>
                  <a:lnTo>
                    <a:pt x="92" y="31"/>
                  </a:lnTo>
                  <a:lnTo>
                    <a:pt x="94" y="19"/>
                  </a:lnTo>
                  <a:lnTo>
                    <a:pt x="94" y="19"/>
                  </a:lnTo>
                  <a:lnTo>
                    <a:pt x="115" y="17"/>
                  </a:lnTo>
                  <a:lnTo>
                    <a:pt x="138" y="15"/>
                  </a:lnTo>
                  <a:lnTo>
                    <a:pt x="181" y="15"/>
                  </a:lnTo>
                  <a:lnTo>
                    <a:pt x="223" y="19"/>
                  </a:lnTo>
                  <a:lnTo>
                    <a:pt x="265" y="27"/>
                  </a:lnTo>
                  <a:lnTo>
                    <a:pt x="286" y="33"/>
                  </a:lnTo>
                  <a:lnTo>
                    <a:pt x="305" y="40"/>
                  </a:lnTo>
                  <a:lnTo>
                    <a:pt x="324" y="48"/>
                  </a:lnTo>
                  <a:lnTo>
                    <a:pt x="341" y="55"/>
                  </a:lnTo>
                  <a:lnTo>
                    <a:pt x="357" y="65"/>
                  </a:lnTo>
                  <a:lnTo>
                    <a:pt x="372" y="76"/>
                  </a:lnTo>
                  <a:lnTo>
                    <a:pt x="385" y="88"/>
                  </a:lnTo>
                  <a:lnTo>
                    <a:pt x="399" y="99"/>
                  </a:lnTo>
                  <a:lnTo>
                    <a:pt x="399" y="99"/>
                  </a:lnTo>
                  <a:lnTo>
                    <a:pt x="410" y="115"/>
                  </a:lnTo>
                  <a:lnTo>
                    <a:pt x="420" y="132"/>
                  </a:lnTo>
                  <a:lnTo>
                    <a:pt x="429" y="153"/>
                  </a:lnTo>
                  <a:lnTo>
                    <a:pt x="439" y="176"/>
                  </a:lnTo>
                  <a:lnTo>
                    <a:pt x="444" y="198"/>
                  </a:lnTo>
                  <a:lnTo>
                    <a:pt x="450" y="223"/>
                  </a:lnTo>
                  <a:lnTo>
                    <a:pt x="454" y="248"/>
                  </a:lnTo>
                  <a:lnTo>
                    <a:pt x="458" y="271"/>
                  </a:lnTo>
                  <a:lnTo>
                    <a:pt x="458" y="271"/>
                  </a:lnTo>
                  <a:lnTo>
                    <a:pt x="458" y="296"/>
                  </a:lnTo>
                  <a:lnTo>
                    <a:pt x="456" y="317"/>
                  </a:lnTo>
                  <a:lnTo>
                    <a:pt x="450" y="334"/>
                  </a:lnTo>
                  <a:lnTo>
                    <a:pt x="442" y="351"/>
                  </a:lnTo>
                  <a:lnTo>
                    <a:pt x="433" y="364"/>
                  </a:lnTo>
                  <a:lnTo>
                    <a:pt x="420" y="378"/>
                  </a:lnTo>
                  <a:lnTo>
                    <a:pt x="406" y="387"/>
                  </a:lnTo>
                  <a:lnTo>
                    <a:pt x="391" y="397"/>
                  </a:lnTo>
                  <a:lnTo>
                    <a:pt x="391" y="397"/>
                  </a:lnTo>
                  <a:close/>
                  <a:moveTo>
                    <a:pt x="179" y="124"/>
                  </a:moveTo>
                  <a:lnTo>
                    <a:pt x="179" y="124"/>
                  </a:lnTo>
                  <a:lnTo>
                    <a:pt x="179" y="176"/>
                  </a:lnTo>
                  <a:lnTo>
                    <a:pt x="179" y="233"/>
                  </a:lnTo>
                  <a:lnTo>
                    <a:pt x="181" y="294"/>
                  </a:lnTo>
                  <a:lnTo>
                    <a:pt x="181" y="351"/>
                  </a:lnTo>
                  <a:lnTo>
                    <a:pt x="181" y="351"/>
                  </a:lnTo>
                  <a:lnTo>
                    <a:pt x="208" y="357"/>
                  </a:lnTo>
                  <a:lnTo>
                    <a:pt x="233" y="357"/>
                  </a:lnTo>
                  <a:lnTo>
                    <a:pt x="259" y="357"/>
                  </a:lnTo>
                  <a:lnTo>
                    <a:pt x="286" y="353"/>
                  </a:lnTo>
                  <a:lnTo>
                    <a:pt x="311" y="345"/>
                  </a:lnTo>
                  <a:lnTo>
                    <a:pt x="332" y="336"/>
                  </a:lnTo>
                  <a:lnTo>
                    <a:pt x="351" y="324"/>
                  </a:lnTo>
                  <a:lnTo>
                    <a:pt x="368" y="313"/>
                  </a:lnTo>
                  <a:lnTo>
                    <a:pt x="368" y="313"/>
                  </a:lnTo>
                  <a:lnTo>
                    <a:pt x="372" y="290"/>
                  </a:lnTo>
                  <a:lnTo>
                    <a:pt x="374" y="267"/>
                  </a:lnTo>
                  <a:lnTo>
                    <a:pt x="372" y="246"/>
                  </a:lnTo>
                  <a:lnTo>
                    <a:pt x="368" y="227"/>
                  </a:lnTo>
                  <a:lnTo>
                    <a:pt x="362" y="210"/>
                  </a:lnTo>
                  <a:lnTo>
                    <a:pt x="355" y="193"/>
                  </a:lnTo>
                  <a:lnTo>
                    <a:pt x="343" y="177"/>
                  </a:lnTo>
                  <a:lnTo>
                    <a:pt x="332" y="164"/>
                  </a:lnTo>
                  <a:lnTo>
                    <a:pt x="319" y="153"/>
                  </a:lnTo>
                  <a:lnTo>
                    <a:pt x="301" y="141"/>
                  </a:lnTo>
                  <a:lnTo>
                    <a:pt x="284" y="134"/>
                  </a:lnTo>
                  <a:lnTo>
                    <a:pt x="265" y="128"/>
                  </a:lnTo>
                  <a:lnTo>
                    <a:pt x="246" y="122"/>
                  </a:lnTo>
                  <a:lnTo>
                    <a:pt x="225" y="120"/>
                  </a:lnTo>
                  <a:lnTo>
                    <a:pt x="202" y="120"/>
                  </a:lnTo>
                  <a:lnTo>
                    <a:pt x="179" y="124"/>
                  </a:lnTo>
                  <a:lnTo>
                    <a:pt x="179" y="124"/>
                  </a:lnTo>
                  <a:close/>
                  <a:moveTo>
                    <a:pt x="319" y="168"/>
                  </a:moveTo>
                  <a:lnTo>
                    <a:pt x="319" y="168"/>
                  </a:lnTo>
                  <a:lnTo>
                    <a:pt x="315" y="174"/>
                  </a:lnTo>
                  <a:lnTo>
                    <a:pt x="309" y="179"/>
                  </a:lnTo>
                  <a:lnTo>
                    <a:pt x="301" y="183"/>
                  </a:lnTo>
                  <a:lnTo>
                    <a:pt x="292" y="187"/>
                  </a:lnTo>
                  <a:lnTo>
                    <a:pt x="292" y="187"/>
                  </a:lnTo>
                  <a:lnTo>
                    <a:pt x="298" y="179"/>
                  </a:lnTo>
                  <a:lnTo>
                    <a:pt x="303" y="172"/>
                  </a:lnTo>
                  <a:lnTo>
                    <a:pt x="311" y="168"/>
                  </a:lnTo>
                  <a:lnTo>
                    <a:pt x="315" y="168"/>
                  </a:lnTo>
                  <a:lnTo>
                    <a:pt x="319" y="168"/>
                  </a:lnTo>
                  <a:lnTo>
                    <a:pt x="319" y="168"/>
                  </a:lnTo>
                  <a:close/>
                  <a:moveTo>
                    <a:pt x="300" y="155"/>
                  </a:moveTo>
                  <a:lnTo>
                    <a:pt x="300" y="155"/>
                  </a:lnTo>
                  <a:lnTo>
                    <a:pt x="294" y="162"/>
                  </a:lnTo>
                  <a:lnTo>
                    <a:pt x="286" y="168"/>
                  </a:lnTo>
                  <a:lnTo>
                    <a:pt x="277" y="172"/>
                  </a:lnTo>
                  <a:lnTo>
                    <a:pt x="267" y="174"/>
                  </a:lnTo>
                  <a:lnTo>
                    <a:pt x="267" y="174"/>
                  </a:lnTo>
                  <a:lnTo>
                    <a:pt x="271" y="166"/>
                  </a:lnTo>
                  <a:lnTo>
                    <a:pt x="279" y="158"/>
                  </a:lnTo>
                  <a:lnTo>
                    <a:pt x="284" y="155"/>
                  </a:lnTo>
                  <a:lnTo>
                    <a:pt x="288" y="153"/>
                  </a:lnTo>
                  <a:lnTo>
                    <a:pt x="294" y="153"/>
                  </a:lnTo>
                  <a:lnTo>
                    <a:pt x="300" y="155"/>
                  </a:lnTo>
                  <a:lnTo>
                    <a:pt x="300" y="155"/>
                  </a:lnTo>
                  <a:close/>
                  <a:moveTo>
                    <a:pt x="267" y="143"/>
                  </a:moveTo>
                  <a:lnTo>
                    <a:pt x="267" y="143"/>
                  </a:lnTo>
                  <a:lnTo>
                    <a:pt x="263" y="151"/>
                  </a:lnTo>
                  <a:lnTo>
                    <a:pt x="258" y="155"/>
                  </a:lnTo>
                  <a:lnTo>
                    <a:pt x="252" y="158"/>
                  </a:lnTo>
                  <a:lnTo>
                    <a:pt x="244" y="162"/>
                  </a:lnTo>
                  <a:lnTo>
                    <a:pt x="244" y="162"/>
                  </a:lnTo>
                  <a:lnTo>
                    <a:pt x="254" y="151"/>
                  </a:lnTo>
                  <a:lnTo>
                    <a:pt x="259" y="147"/>
                  </a:lnTo>
                  <a:lnTo>
                    <a:pt x="267" y="143"/>
                  </a:lnTo>
                  <a:lnTo>
                    <a:pt x="267" y="143"/>
                  </a:lnTo>
                  <a:close/>
                  <a:moveTo>
                    <a:pt x="239" y="136"/>
                  </a:moveTo>
                  <a:lnTo>
                    <a:pt x="239" y="136"/>
                  </a:lnTo>
                  <a:lnTo>
                    <a:pt x="233" y="145"/>
                  </a:lnTo>
                  <a:lnTo>
                    <a:pt x="223" y="151"/>
                  </a:lnTo>
                  <a:lnTo>
                    <a:pt x="206" y="162"/>
                  </a:lnTo>
                  <a:lnTo>
                    <a:pt x="206" y="162"/>
                  </a:lnTo>
                  <a:lnTo>
                    <a:pt x="210" y="158"/>
                  </a:lnTo>
                  <a:lnTo>
                    <a:pt x="214" y="155"/>
                  </a:lnTo>
                  <a:lnTo>
                    <a:pt x="219" y="145"/>
                  </a:lnTo>
                  <a:lnTo>
                    <a:pt x="221" y="141"/>
                  </a:lnTo>
                  <a:lnTo>
                    <a:pt x="225" y="137"/>
                  </a:lnTo>
                  <a:lnTo>
                    <a:pt x="231" y="136"/>
                  </a:lnTo>
                  <a:lnTo>
                    <a:pt x="239" y="136"/>
                  </a:lnTo>
                  <a:lnTo>
                    <a:pt x="239" y="136"/>
                  </a:lnTo>
                  <a:close/>
                  <a:moveTo>
                    <a:pt x="218" y="177"/>
                  </a:moveTo>
                  <a:lnTo>
                    <a:pt x="218" y="177"/>
                  </a:lnTo>
                  <a:lnTo>
                    <a:pt x="216" y="177"/>
                  </a:lnTo>
                  <a:lnTo>
                    <a:pt x="214" y="176"/>
                  </a:lnTo>
                  <a:lnTo>
                    <a:pt x="216" y="172"/>
                  </a:lnTo>
                  <a:lnTo>
                    <a:pt x="223" y="164"/>
                  </a:lnTo>
                  <a:lnTo>
                    <a:pt x="223" y="164"/>
                  </a:lnTo>
                  <a:lnTo>
                    <a:pt x="225" y="168"/>
                  </a:lnTo>
                  <a:lnTo>
                    <a:pt x="223" y="172"/>
                  </a:lnTo>
                  <a:lnTo>
                    <a:pt x="218" y="177"/>
                  </a:lnTo>
                  <a:lnTo>
                    <a:pt x="218" y="177"/>
                  </a:lnTo>
                  <a:close/>
                  <a:moveTo>
                    <a:pt x="202" y="132"/>
                  </a:moveTo>
                  <a:lnTo>
                    <a:pt x="202" y="132"/>
                  </a:lnTo>
                  <a:lnTo>
                    <a:pt x="200" y="136"/>
                  </a:lnTo>
                  <a:lnTo>
                    <a:pt x="199" y="139"/>
                  </a:lnTo>
                  <a:lnTo>
                    <a:pt x="195" y="141"/>
                  </a:lnTo>
                  <a:lnTo>
                    <a:pt x="191" y="141"/>
                  </a:lnTo>
                  <a:lnTo>
                    <a:pt x="191" y="141"/>
                  </a:lnTo>
                  <a:lnTo>
                    <a:pt x="189" y="137"/>
                  </a:lnTo>
                  <a:lnTo>
                    <a:pt x="189" y="134"/>
                  </a:lnTo>
                  <a:lnTo>
                    <a:pt x="189" y="134"/>
                  </a:lnTo>
                  <a:lnTo>
                    <a:pt x="195" y="132"/>
                  </a:lnTo>
                  <a:lnTo>
                    <a:pt x="202" y="132"/>
                  </a:lnTo>
                  <a:lnTo>
                    <a:pt x="202" y="132"/>
                  </a:lnTo>
                  <a:close/>
                  <a:moveTo>
                    <a:pt x="309" y="330"/>
                  </a:moveTo>
                  <a:lnTo>
                    <a:pt x="309" y="330"/>
                  </a:lnTo>
                  <a:lnTo>
                    <a:pt x="300" y="338"/>
                  </a:lnTo>
                  <a:lnTo>
                    <a:pt x="288" y="341"/>
                  </a:lnTo>
                  <a:lnTo>
                    <a:pt x="273" y="343"/>
                  </a:lnTo>
                  <a:lnTo>
                    <a:pt x="258" y="345"/>
                  </a:lnTo>
                  <a:lnTo>
                    <a:pt x="225" y="343"/>
                  </a:lnTo>
                  <a:lnTo>
                    <a:pt x="195" y="341"/>
                  </a:lnTo>
                  <a:lnTo>
                    <a:pt x="195" y="341"/>
                  </a:lnTo>
                  <a:lnTo>
                    <a:pt x="193" y="305"/>
                  </a:lnTo>
                  <a:lnTo>
                    <a:pt x="193" y="269"/>
                  </a:lnTo>
                  <a:lnTo>
                    <a:pt x="193" y="233"/>
                  </a:lnTo>
                  <a:lnTo>
                    <a:pt x="191" y="195"/>
                  </a:lnTo>
                  <a:lnTo>
                    <a:pt x="191" y="195"/>
                  </a:lnTo>
                  <a:lnTo>
                    <a:pt x="193" y="191"/>
                  </a:lnTo>
                  <a:lnTo>
                    <a:pt x="195" y="189"/>
                  </a:lnTo>
                  <a:lnTo>
                    <a:pt x="195" y="189"/>
                  </a:lnTo>
                  <a:lnTo>
                    <a:pt x="210" y="189"/>
                  </a:lnTo>
                  <a:lnTo>
                    <a:pt x="225" y="191"/>
                  </a:lnTo>
                  <a:lnTo>
                    <a:pt x="240" y="195"/>
                  </a:lnTo>
                  <a:lnTo>
                    <a:pt x="256" y="200"/>
                  </a:lnTo>
                  <a:lnTo>
                    <a:pt x="271" y="208"/>
                  </a:lnTo>
                  <a:lnTo>
                    <a:pt x="282" y="217"/>
                  </a:lnTo>
                  <a:lnTo>
                    <a:pt x="294" y="227"/>
                  </a:lnTo>
                  <a:lnTo>
                    <a:pt x="303" y="237"/>
                  </a:lnTo>
                  <a:lnTo>
                    <a:pt x="303" y="237"/>
                  </a:lnTo>
                  <a:lnTo>
                    <a:pt x="307" y="246"/>
                  </a:lnTo>
                  <a:lnTo>
                    <a:pt x="313" y="257"/>
                  </a:lnTo>
                  <a:lnTo>
                    <a:pt x="315" y="271"/>
                  </a:lnTo>
                  <a:lnTo>
                    <a:pt x="319" y="284"/>
                  </a:lnTo>
                  <a:lnTo>
                    <a:pt x="319" y="298"/>
                  </a:lnTo>
                  <a:lnTo>
                    <a:pt x="317" y="311"/>
                  </a:lnTo>
                  <a:lnTo>
                    <a:pt x="315" y="322"/>
                  </a:lnTo>
                  <a:lnTo>
                    <a:pt x="309" y="330"/>
                  </a:lnTo>
                  <a:lnTo>
                    <a:pt x="309" y="330"/>
                  </a:lnTo>
                  <a:close/>
                  <a:moveTo>
                    <a:pt x="336" y="280"/>
                  </a:moveTo>
                  <a:lnTo>
                    <a:pt x="336" y="280"/>
                  </a:lnTo>
                  <a:lnTo>
                    <a:pt x="340" y="271"/>
                  </a:lnTo>
                  <a:lnTo>
                    <a:pt x="345" y="263"/>
                  </a:lnTo>
                  <a:lnTo>
                    <a:pt x="353" y="257"/>
                  </a:lnTo>
                  <a:lnTo>
                    <a:pt x="362" y="254"/>
                  </a:lnTo>
                  <a:lnTo>
                    <a:pt x="362" y="254"/>
                  </a:lnTo>
                  <a:lnTo>
                    <a:pt x="361" y="259"/>
                  </a:lnTo>
                  <a:lnTo>
                    <a:pt x="359" y="263"/>
                  </a:lnTo>
                  <a:lnTo>
                    <a:pt x="353" y="271"/>
                  </a:lnTo>
                  <a:lnTo>
                    <a:pt x="345" y="277"/>
                  </a:lnTo>
                  <a:lnTo>
                    <a:pt x="336" y="280"/>
                  </a:lnTo>
                  <a:lnTo>
                    <a:pt x="336" y="280"/>
                  </a:lnTo>
                  <a:close/>
                  <a:moveTo>
                    <a:pt x="330" y="250"/>
                  </a:moveTo>
                  <a:lnTo>
                    <a:pt x="330" y="250"/>
                  </a:lnTo>
                  <a:lnTo>
                    <a:pt x="340" y="238"/>
                  </a:lnTo>
                  <a:lnTo>
                    <a:pt x="353" y="229"/>
                  </a:lnTo>
                  <a:lnTo>
                    <a:pt x="353" y="229"/>
                  </a:lnTo>
                  <a:lnTo>
                    <a:pt x="351" y="237"/>
                  </a:lnTo>
                  <a:lnTo>
                    <a:pt x="345" y="242"/>
                  </a:lnTo>
                  <a:lnTo>
                    <a:pt x="338" y="246"/>
                  </a:lnTo>
                  <a:lnTo>
                    <a:pt x="330" y="250"/>
                  </a:lnTo>
                  <a:lnTo>
                    <a:pt x="330" y="250"/>
                  </a:lnTo>
                  <a:close/>
                  <a:moveTo>
                    <a:pt x="328" y="223"/>
                  </a:moveTo>
                  <a:lnTo>
                    <a:pt x="328" y="223"/>
                  </a:lnTo>
                  <a:lnTo>
                    <a:pt x="328" y="217"/>
                  </a:lnTo>
                  <a:lnTo>
                    <a:pt x="332" y="210"/>
                  </a:lnTo>
                  <a:lnTo>
                    <a:pt x="338" y="204"/>
                  </a:lnTo>
                  <a:lnTo>
                    <a:pt x="341" y="204"/>
                  </a:lnTo>
                  <a:lnTo>
                    <a:pt x="345" y="202"/>
                  </a:lnTo>
                  <a:lnTo>
                    <a:pt x="345" y="202"/>
                  </a:lnTo>
                  <a:lnTo>
                    <a:pt x="347" y="206"/>
                  </a:lnTo>
                  <a:lnTo>
                    <a:pt x="345" y="210"/>
                  </a:lnTo>
                  <a:lnTo>
                    <a:pt x="341" y="216"/>
                  </a:lnTo>
                  <a:lnTo>
                    <a:pt x="334" y="219"/>
                  </a:lnTo>
                  <a:lnTo>
                    <a:pt x="328" y="223"/>
                  </a:lnTo>
                  <a:lnTo>
                    <a:pt x="328" y="223"/>
                  </a:lnTo>
                  <a:close/>
                  <a:moveTo>
                    <a:pt x="313" y="198"/>
                  </a:moveTo>
                  <a:lnTo>
                    <a:pt x="313" y="198"/>
                  </a:lnTo>
                  <a:lnTo>
                    <a:pt x="320" y="187"/>
                  </a:lnTo>
                  <a:lnTo>
                    <a:pt x="326" y="183"/>
                  </a:lnTo>
                  <a:lnTo>
                    <a:pt x="334" y="183"/>
                  </a:lnTo>
                  <a:lnTo>
                    <a:pt x="334" y="183"/>
                  </a:lnTo>
                  <a:lnTo>
                    <a:pt x="330" y="187"/>
                  </a:lnTo>
                  <a:lnTo>
                    <a:pt x="324" y="193"/>
                  </a:lnTo>
                  <a:lnTo>
                    <a:pt x="320" y="197"/>
                  </a:lnTo>
                  <a:lnTo>
                    <a:pt x="313" y="198"/>
                  </a:lnTo>
                  <a:lnTo>
                    <a:pt x="313" y="19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84"/>
            <p:cNvSpPr>
              <a:spLocks noEditPoints="1"/>
            </p:cNvSpPr>
            <p:nvPr/>
          </p:nvSpPr>
          <p:spPr bwMode="auto">
            <a:xfrm>
              <a:off x="2155826" y="1301750"/>
              <a:ext cx="327025" cy="481013"/>
            </a:xfrm>
            <a:custGeom>
              <a:avLst/>
              <a:gdLst/>
              <a:ahLst/>
              <a:cxnLst>
                <a:cxn ang="0">
                  <a:pos x="99" y="182"/>
                </a:cxn>
                <a:cxn ang="0">
                  <a:pos x="158" y="120"/>
                </a:cxn>
                <a:cxn ang="0">
                  <a:pos x="93" y="80"/>
                </a:cxn>
                <a:cxn ang="0">
                  <a:pos x="191" y="53"/>
                </a:cxn>
                <a:cxn ang="0">
                  <a:pos x="69" y="0"/>
                </a:cxn>
                <a:cxn ang="0">
                  <a:pos x="2" y="32"/>
                </a:cxn>
                <a:cxn ang="0">
                  <a:pos x="10" y="274"/>
                </a:cxn>
                <a:cxn ang="0">
                  <a:pos x="160" y="299"/>
                </a:cxn>
                <a:cxn ang="0">
                  <a:pos x="206" y="247"/>
                </a:cxn>
                <a:cxn ang="0">
                  <a:pos x="99" y="160"/>
                </a:cxn>
                <a:cxn ang="0">
                  <a:pos x="120" y="165"/>
                </a:cxn>
                <a:cxn ang="0">
                  <a:pos x="92" y="59"/>
                </a:cxn>
                <a:cxn ang="0">
                  <a:pos x="118" y="74"/>
                </a:cxn>
                <a:cxn ang="0">
                  <a:pos x="124" y="62"/>
                </a:cxn>
                <a:cxn ang="0">
                  <a:pos x="141" y="59"/>
                </a:cxn>
                <a:cxn ang="0">
                  <a:pos x="149" y="66"/>
                </a:cxn>
                <a:cxn ang="0">
                  <a:pos x="23" y="34"/>
                </a:cxn>
                <a:cxn ang="0">
                  <a:pos x="36" y="223"/>
                </a:cxn>
                <a:cxn ang="0">
                  <a:pos x="36" y="242"/>
                </a:cxn>
                <a:cxn ang="0">
                  <a:pos x="21" y="101"/>
                </a:cxn>
                <a:cxn ang="0">
                  <a:pos x="33" y="125"/>
                </a:cxn>
                <a:cxn ang="0">
                  <a:pos x="33" y="125"/>
                </a:cxn>
                <a:cxn ang="0">
                  <a:pos x="34" y="152"/>
                </a:cxn>
                <a:cxn ang="0">
                  <a:pos x="21" y="192"/>
                </a:cxn>
                <a:cxn ang="0">
                  <a:pos x="36" y="194"/>
                </a:cxn>
                <a:cxn ang="0">
                  <a:pos x="29" y="57"/>
                </a:cxn>
                <a:cxn ang="0">
                  <a:pos x="23" y="78"/>
                </a:cxn>
                <a:cxn ang="0">
                  <a:pos x="23" y="53"/>
                </a:cxn>
                <a:cxn ang="0">
                  <a:pos x="25" y="104"/>
                </a:cxn>
                <a:cxn ang="0">
                  <a:pos x="19" y="131"/>
                </a:cxn>
                <a:cxn ang="0">
                  <a:pos x="12" y="167"/>
                </a:cxn>
                <a:cxn ang="0">
                  <a:pos x="13" y="190"/>
                </a:cxn>
                <a:cxn ang="0">
                  <a:pos x="15" y="207"/>
                </a:cxn>
                <a:cxn ang="0">
                  <a:pos x="19" y="226"/>
                </a:cxn>
                <a:cxn ang="0">
                  <a:pos x="17" y="257"/>
                </a:cxn>
                <a:cxn ang="0">
                  <a:pos x="29" y="41"/>
                </a:cxn>
                <a:cxn ang="0">
                  <a:pos x="23" y="28"/>
                </a:cxn>
                <a:cxn ang="0">
                  <a:pos x="46" y="276"/>
                </a:cxn>
                <a:cxn ang="0">
                  <a:pos x="53" y="291"/>
                </a:cxn>
                <a:cxn ang="0">
                  <a:pos x="67" y="272"/>
                </a:cxn>
                <a:cxn ang="0">
                  <a:pos x="73" y="289"/>
                </a:cxn>
                <a:cxn ang="0">
                  <a:pos x="76" y="274"/>
                </a:cxn>
                <a:cxn ang="0">
                  <a:pos x="92" y="289"/>
                </a:cxn>
                <a:cxn ang="0">
                  <a:pos x="97" y="276"/>
                </a:cxn>
                <a:cxn ang="0">
                  <a:pos x="122" y="285"/>
                </a:cxn>
                <a:cxn ang="0">
                  <a:pos x="124" y="274"/>
                </a:cxn>
                <a:cxn ang="0">
                  <a:pos x="132" y="291"/>
                </a:cxn>
                <a:cxn ang="0">
                  <a:pos x="143" y="270"/>
                </a:cxn>
                <a:cxn ang="0">
                  <a:pos x="154" y="284"/>
                </a:cxn>
                <a:cxn ang="0">
                  <a:pos x="160" y="270"/>
                </a:cxn>
                <a:cxn ang="0">
                  <a:pos x="174" y="282"/>
                </a:cxn>
                <a:cxn ang="0">
                  <a:pos x="172" y="274"/>
                </a:cxn>
                <a:cxn ang="0">
                  <a:pos x="42" y="228"/>
                </a:cxn>
                <a:cxn ang="0">
                  <a:pos x="187" y="26"/>
                </a:cxn>
                <a:cxn ang="0">
                  <a:pos x="86" y="114"/>
                </a:cxn>
                <a:cxn ang="0">
                  <a:pos x="147" y="152"/>
                </a:cxn>
                <a:cxn ang="0">
                  <a:pos x="116" y="221"/>
                </a:cxn>
                <a:cxn ang="0">
                  <a:pos x="198" y="259"/>
                </a:cxn>
              </a:cxnLst>
              <a:rect l="0" t="0" r="r" b="b"/>
              <a:pathLst>
                <a:path w="206" h="303">
                  <a:moveTo>
                    <a:pt x="200" y="211"/>
                  </a:moveTo>
                  <a:lnTo>
                    <a:pt x="200" y="211"/>
                  </a:lnTo>
                  <a:lnTo>
                    <a:pt x="175" y="211"/>
                  </a:lnTo>
                  <a:lnTo>
                    <a:pt x="149" y="213"/>
                  </a:lnTo>
                  <a:lnTo>
                    <a:pt x="122" y="213"/>
                  </a:lnTo>
                  <a:lnTo>
                    <a:pt x="99" y="211"/>
                  </a:lnTo>
                  <a:lnTo>
                    <a:pt x="99" y="211"/>
                  </a:lnTo>
                  <a:lnTo>
                    <a:pt x="97" y="196"/>
                  </a:lnTo>
                  <a:lnTo>
                    <a:pt x="97" y="188"/>
                  </a:lnTo>
                  <a:lnTo>
                    <a:pt x="99" y="182"/>
                  </a:lnTo>
                  <a:lnTo>
                    <a:pt x="99" y="182"/>
                  </a:lnTo>
                  <a:lnTo>
                    <a:pt x="114" y="181"/>
                  </a:lnTo>
                  <a:lnTo>
                    <a:pt x="128" y="181"/>
                  </a:lnTo>
                  <a:lnTo>
                    <a:pt x="128" y="181"/>
                  </a:lnTo>
                  <a:lnTo>
                    <a:pt x="135" y="175"/>
                  </a:lnTo>
                  <a:lnTo>
                    <a:pt x="145" y="167"/>
                  </a:lnTo>
                  <a:lnTo>
                    <a:pt x="153" y="162"/>
                  </a:lnTo>
                  <a:lnTo>
                    <a:pt x="160" y="154"/>
                  </a:lnTo>
                  <a:lnTo>
                    <a:pt x="160" y="154"/>
                  </a:lnTo>
                  <a:lnTo>
                    <a:pt x="158" y="142"/>
                  </a:lnTo>
                  <a:lnTo>
                    <a:pt x="158" y="131"/>
                  </a:lnTo>
                  <a:lnTo>
                    <a:pt x="158" y="120"/>
                  </a:lnTo>
                  <a:lnTo>
                    <a:pt x="156" y="110"/>
                  </a:lnTo>
                  <a:lnTo>
                    <a:pt x="156" y="110"/>
                  </a:lnTo>
                  <a:lnTo>
                    <a:pt x="141" y="110"/>
                  </a:lnTo>
                  <a:lnTo>
                    <a:pt x="124" y="110"/>
                  </a:lnTo>
                  <a:lnTo>
                    <a:pt x="107" y="110"/>
                  </a:lnTo>
                  <a:lnTo>
                    <a:pt x="93" y="108"/>
                  </a:lnTo>
                  <a:lnTo>
                    <a:pt x="93" y="108"/>
                  </a:lnTo>
                  <a:lnTo>
                    <a:pt x="92" y="93"/>
                  </a:lnTo>
                  <a:lnTo>
                    <a:pt x="93" y="87"/>
                  </a:lnTo>
                  <a:lnTo>
                    <a:pt x="93" y="80"/>
                  </a:lnTo>
                  <a:lnTo>
                    <a:pt x="93" y="80"/>
                  </a:lnTo>
                  <a:lnTo>
                    <a:pt x="114" y="80"/>
                  </a:lnTo>
                  <a:lnTo>
                    <a:pt x="137" y="80"/>
                  </a:lnTo>
                  <a:lnTo>
                    <a:pt x="137" y="80"/>
                  </a:lnTo>
                  <a:lnTo>
                    <a:pt x="151" y="80"/>
                  </a:lnTo>
                  <a:lnTo>
                    <a:pt x="160" y="78"/>
                  </a:lnTo>
                  <a:lnTo>
                    <a:pt x="168" y="72"/>
                  </a:lnTo>
                  <a:lnTo>
                    <a:pt x="177" y="66"/>
                  </a:lnTo>
                  <a:lnTo>
                    <a:pt x="177" y="66"/>
                  </a:lnTo>
                  <a:lnTo>
                    <a:pt x="187" y="59"/>
                  </a:lnTo>
                  <a:lnTo>
                    <a:pt x="189" y="55"/>
                  </a:lnTo>
                  <a:lnTo>
                    <a:pt x="191" y="53"/>
                  </a:lnTo>
                  <a:lnTo>
                    <a:pt x="191" y="53"/>
                  </a:lnTo>
                  <a:lnTo>
                    <a:pt x="193" y="41"/>
                  </a:lnTo>
                  <a:lnTo>
                    <a:pt x="193" y="28"/>
                  </a:lnTo>
                  <a:lnTo>
                    <a:pt x="191" y="15"/>
                  </a:lnTo>
                  <a:lnTo>
                    <a:pt x="191" y="1"/>
                  </a:lnTo>
                  <a:lnTo>
                    <a:pt x="191" y="1"/>
                  </a:lnTo>
                  <a:lnTo>
                    <a:pt x="170" y="0"/>
                  </a:lnTo>
                  <a:lnTo>
                    <a:pt x="147" y="0"/>
                  </a:lnTo>
                  <a:lnTo>
                    <a:pt x="99" y="1"/>
                  </a:lnTo>
                  <a:lnTo>
                    <a:pt x="99" y="1"/>
                  </a:lnTo>
                  <a:lnTo>
                    <a:pt x="69" y="0"/>
                  </a:lnTo>
                  <a:lnTo>
                    <a:pt x="55" y="1"/>
                  </a:lnTo>
                  <a:lnTo>
                    <a:pt x="44" y="1"/>
                  </a:lnTo>
                  <a:lnTo>
                    <a:pt x="44" y="1"/>
                  </a:lnTo>
                  <a:lnTo>
                    <a:pt x="38" y="3"/>
                  </a:lnTo>
                  <a:lnTo>
                    <a:pt x="33" y="7"/>
                  </a:lnTo>
                  <a:lnTo>
                    <a:pt x="23" y="17"/>
                  </a:lnTo>
                  <a:lnTo>
                    <a:pt x="23" y="17"/>
                  </a:lnTo>
                  <a:lnTo>
                    <a:pt x="10" y="24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0" y="41"/>
                  </a:lnTo>
                  <a:lnTo>
                    <a:pt x="0" y="53"/>
                  </a:lnTo>
                  <a:lnTo>
                    <a:pt x="2" y="80"/>
                  </a:lnTo>
                  <a:lnTo>
                    <a:pt x="2" y="80"/>
                  </a:lnTo>
                  <a:lnTo>
                    <a:pt x="2" y="127"/>
                  </a:lnTo>
                  <a:lnTo>
                    <a:pt x="4" y="179"/>
                  </a:lnTo>
                  <a:lnTo>
                    <a:pt x="4" y="179"/>
                  </a:lnTo>
                  <a:lnTo>
                    <a:pt x="8" y="219"/>
                  </a:lnTo>
                  <a:lnTo>
                    <a:pt x="10" y="261"/>
                  </a:lnTo>
                  <a:lnTo>
                    <a:pt x="10" y="261"/>
                  </a:lnTo>
                  <a:lnTo>
                    <a:pt x="10" y="274"/>
                  </a:lnTo>
                  <a:lnTo>
                    <a:pt x="10" y="285"/>
                  </a:lnTo>
                  <a:lnTo>
                    <a:pt x="13" y="295"/>
                  </a:lnTo>
                  <a:lnTo>
                    <a:pt x="15" y="297"/>
                  </a:lnTo>
                  <a:lnTo>
                    <a:pt x="19" y="301"/>
                  </a:lnTo>
                  <a:lnTo>
                    <a:pt x="19" y="301"/>
                  </a:lnTo>
                  <a:lnTo>
                    <a:pt x="50" y="301"/>
                  </a:lnTo>
                  <a:lnTo>
                    <a:pt x="84" y="303"/>
                  </a:lnTo>
                  <a:lnTo>
                    <a:pt x="116" y="303"/>
                  </a:lnTo>
                  <a:lnTo>
                    <a:pt x="149" y="301"/>
                  </a:lnTo>
                  <a:lnTo>
                    <a:pt x="149" y="301"/>
                  </a:lnTo>
                  <a:lnTo>
                    <a:pt x="160" y="299"/>
                  </a:lnTo>
                  <a:lnTo>
                    <a:pt x="170" y="297"/>
                  </a:lnTo>
                  <a:lnTo>
                    <a:pt x="170" y="297"/>
                  </a:lnTo>
                  <a:lnTo>
                    <a:pt x="174" y="293"/>
                  </a:lnTo>
                  <a:lnTo>
                    <a:pt x="179" y="289"/>
                  </a:lnTo>
                  <a:lnTo>
                    <a:pt x="187" y="280"/>
                  </a:lnTo>
                  <a:lnTo>
                    <a:pt x="187" y="280"/>
                  </a:lnTo>
                  <a:lnTo>
                    <a:pt x="198" y="270"/>
                  </a:lnTo>
                  <a:lnTo>
                    <a:pt x="202" y="266"/>
                  </a:lnTo>
                  <a:lnTo>
                    <a:pt x="206" y="261"/>
                  </a:lnTo>
                  <a:lnTo>
                    <a:pt x="206" y="261"/>
                  </a:lnTo>
                  <a:lnTo>
                    <a:pt x="206" y="247"/>
                  </a:lnTo>
                  <a:lnTo>
                    <a:pt x="206" y="234"/>
                  </a:lnTo>
                  <a:lnTo>
                    <a:pt x="202" y="221"/>
                  </a:lnTo>
                  <a:lnTo>
                    <a:pt x="200" y="211"/>
                  </a:lnTo>
                  <a:lnTo>
                    <a:pt x="200" y="211"/>
                  </a:lnTo>
                  <a:close/>
                  <a:moveTo>
                    <a:pt x="97" y="165"/>
                  </a:moveTo>
                  <a:lnTo>
                    <a:pt x="97" y="165"/>
                  </a:lnTo>
                  <a:lnTo>
                    <a:pt x="95" y="163"/>
                  </a:lnTo>
                  <a:lnTo>
                    <a:pt x="95" y="162"/>
                  </a:lnTo>
                  <a:lnTo>
                    <a:pt x="97" y="160"/>
                  </a:lnTo>
                  <a:lnTo>
                    <a:pt x="99" y="160"/>
                  </a:lnTo>
                  <a:lnTo>
                    <a:pt x="99" y="160"/>
                  </a:lnTo>
                  <a:lnTo>
                    <a:pt x="97" y="163"/>
                  </a:lnTo>
                  <a:lnTo>
                    <a:pt x="97" y="165"/>
                  </a:lnTo>
                  <a:lnTo>
                    <a:pt x="97" y="165"/>
                  </a:lnTo>
                  <a:close/>
                  <a:moveTo>
                    <a:pt x="116" y="169"/>
                  </a:moveTo>
                  <a:lnTo>
                    <a:pt x="116" y="169"/>
                  </a:lnTo>
                  <a:lnTo>
                    <a:pt x="118" y="163"/>
                  </a:lnTo>
                  <a:lnTo>
                    <a:pt x="120" y="160"/>
                  </a:lnTo>
                  <a:lnTo>
                    <a:pt x="124" y="160"/>
                  </a:lnTo>
                  <a:lnTo>
                    <a:pt x="124" y="160"/>
                  </a:lnTo>
                  <a:lnTo>
                    <a:pt x="124" y="162"/>
                  </a:lnTo>
                  <a:lnTo>
                    <a:pt x="120" y="165"/>
                  </a:lnTo>
                  <a:lnTo>
                    <a:pt x="116" y="169"/>
                  </a:lnTo>
                  <a:lnTo>
                    <a:pt x="116" y="169"/>
                  </a:lnTo>
                  <a:close/>
                  <a:moveTo>
                    <a:pt x="92" y="59"/>
                  </a:moveTo>
                  <a:lnTo>
                    <a:pt x="92" y="59"/>
                  </a:lnTo>
                  <a:lnTo>
                    <a:pt x="92" y="53"/>
                  </a:lnTo>
                  <a:lnTo>
                    <a:pt x="92" y="53"/>
                  </a:lnTo>
                  <a:lnTo>
                    <a:pt x="97" y="53"/>
                  </a:lnTo>
                  <a:lnTo>
                    <a:pt x="97" y="53"/>
                  </a:lnTo>
                  <a:lnTo>
                    <a:pt x="95" y="57"/>
                  </a:lnTo>
                  <a:lnTo>
                    <a:pt x="93" y="57"/>
                  </a:lnTo>
                  <a:lnTo>
                    <a:pt x="92" y="59"/>
                  </a:lnTo>
                  <a:lnTo>
                    <a:pt x="92" y="59"/>
                  </a:lnTo>
                  <a:close/>
                  <a:moveTo>
                    <a:pt x="118" y="74"/>
                  </a:moveTo>
                  <a:lnTo>
                    <a:pt x="118" y="74"/>
                  </a:lnTo>
                  <a:lnTo>
                    <a:pt x="118" y="72"/>
                  </a:lnTo>
                  <a:lnTo>
                    <a:pt x="120" y="70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22" y="72"/>
                  </a:lnTo>
                  <a:lnTo>
                    <a:pt x="120" y="74"/>
                  </a:lnTo>
                  <a:lnTo>
                    <a:pt x="118" y="74"/>
                  </a:lnTo>
                  <a:lnTo>
                    <a:pt x="118" y="74"/>
                  </a:lnTo>
                  <a:close/>
                  <a:moveTo>
                    <a:pt x="113" y="68"/>
                  </a:moveTo>
                  <a:lnTo>
                    <a:pt x="113" y="68"/>
                  </a:lnTo>
                  <a:lnTo>
                    <a:pt x="116" y="62"/>
                  </a:lnTo>
                  <a:lnTo>
                    <a:pt x="120" y="57"/>
                  </a:lnTo>
                  <a:lnTo>
                    <a:pt x="124" y="53"/>
                  </a:lnTo>
                  <a:lnTo>
                    <a:pt x="128" y="51"/>
                  </a:lnTo>
                  <a:lnTo>
                    <a:pt x="132" y="53"/>
                  </a:lnTo>
                  <a:lnTo>
                    <a:pt x="132" y="53"/>
                  </a:lnTo>
                  <a:lnTo>
                    <a:pt x="128" y="57"/>
                  </a:lnTo>
                  <a:lnTo>
                    <a:pt x="124" y="62"/>
                  </a:lnTo>
                  <a:lnTo>
                    <a:pt x="113" y="68"/>
                  </a:lnTo>
                  <a:lnTo>
                    <a:pt x="113" y="68"/>
                  </a:lnTo>
                  <a:close/>
                  <a:moveTo>
                    <a:pt x="135" y="64"/>
                  </a:moveTo>
                  <a:lnTo>
                    <a:pt x="135" y="64"/>
                  </a:lnTo>
                  <a:lnTo>
                    <a:pt x="135" y="62"/>
                  </a:lnTo>
                  <a:lnTo>
                    <a:pt x="137" y="59"/>
                  </a:lnTo>
                  <a:lnTo>
                    <a:pt x="145" y="53"/>
                  </a:lnTo>
                  <a:lnTo>
                    <a:pt x="145" y="53"/>
                  </a:lnTo>
                  <a:lnTo>
                    <a:pt x="145" y="55"/>
                  </a:lnTo>
                  <a:lnTo>
                    <a:pt x="145" y="57"/>
                  </a:lnTo>
                  <a:lnTo>
                    <a:pt x="141" y="59"/>
                  </a:lnTo>
                  <a:lnTo>
                    <a:pt x="135" y="64"/>
                  </a:lnTo>
                  <a:lnTo>
                    <a:pt x="135" y="64"/>
                  </a:lnTo>
                  <a:close/>
                  <a:moveTo>
                    <a:pt x="149" y="66"/>
                  </a:moveTo>
                  <a:lnTo>
                    <a:pt x="149" y="66"/>
                  </a:lnTo>
                  <a:lnTo>
                    <a:pt x="153" y="59"/>
                  </a:lnTo>
                  <a:lnTo>
                    <a:pt x="156" y="55"/>
                  </a:lnTo>
                  <a:lnTo>
                    <a:pt x="162" y="55"/>
                  </a:lnTo>
                  <a:lnTo>
                    <a:pt x="162" y="55"/>
                  </a:lnTo>
                  <a:lnTo>
                    <a:pt x="160" y="59"/>
                  </a:lnTo>
                  <a:lnTo>
                    <a:pt x="156" y="61"/>
                  </a:lnTo>
                  <a:lnTo>
                    <a:pt x="149" y="66"/>
                  </a:lnTo>
                  <a:lnTo>
                    <a:pt x="149" y="66"/>
                  </a:lnTo>
                  <a:close/>
                  <a:moveTo>
                    <a:pt x="23" y="34"/>
                  </a:moveTo>
                  <a:lnTo>
                    <a:pt x="23" y="34"/>
                  </a:lnTo>
                  <a:lnTo>
                    <a:pt x="19" y="40"/>
                  </a:lnTo>
                  <a:lnTo>
                    <a:pt x="15" y="43"/>
                  </a:lnTo>
                  <a:lnTo>
                    <a:pt x="6" y="53"/>
                  </a:lnTo>
                  <a:lnTo>
                    <a:pt x="6" y="53"/>
                  </a:lnTo>
                  <a:lnTo>
                    <a:pt x="10" y="47"/>
                  </a:lnTo>
                  <a:lnTo>
                    <a:pt x="13" y="41"/>
                  </a:lnTo>
                  <a:lnTo>
                    <a:pt x="23" y="34"/>
                  </a:lnTo>
                  <a:lnTo>
                    <a:pt x="23" y="34"/>
                  </a:lnTo>
                  <a:close/>
                  <a:moveTo>
                    <a:pt x="36" y="223"/>
                  </a:moveTo>
                  <a:lnTo>
                    <a:pt x="36" y="223"/>
                  </a:lnTo>
                  <a:lnTo>
                    <a:pt x="29" y="230"/>
                  </a:lnTo>
                  <a:lnTo>
                    <a:pt x="21" y="236"/>
                  </a:lnTo>
                  <a:lnTo>
                    <a:pt x="21" y="236"/>
                  </a:lnTo>
                  <a:lnTo>
                    <a:pt x="34" y="215"/>
                  </a:lnTo>
                  <a:lnTo>
                    <a:pt x="34" y="215"/>
                  </a:lnTo>
                  <a:lnTo>
                    <a:pt x="36" y="217"/>
                  </a:lnTo>
                  <a:lnTo>
                    <a:pt x="36" y="219"/>
                  </a:lnTo>
                  <a:lnTo>
                    <a:pt x="36" y="223"/>
                  </a:lnTo>
                  <a:lnTo>
                    <a:pt x="36" y="223"/>
                  </a:lnTo>
                  <a:close/>
                  <a:moveTo>
                    <a:pt x="36" y="242"/>
                  </a:moveTo>
                  <a:lnTo>
                    <a:pt x="36" y="242"/>
                  </a:lnTo>
                  <a:lnTo>
                    <a:pt x="34" y="247"/>
                  </a:lnTo>
                  <a:lnTo>
                    <a:pt x="31" y="251"/>
                  </a:lnTo>
                  <a:lnTo>
                    <a:pt x="27" y="253"/>
                  </a:lnTo>
                  <a:lnTo>
                    <a:pt x="23" y="259"/>
                  </a:lnTo>
                  <a:lnTo>
                    <a:pt x="23" y="259"/>
                  </a:lnTo>
                  <a:lnTo>
                    <a:pt x="27" y="249"/>
                  </a:lnTo>
                  <a:lnTo>
                    <a:pt x="31" y="243"/>
                  </a:lnTo>
                  <a:lnTo>
                    <a:pt x="36" y="242"/>
                  </a:lnTo>
                  <a:lnTo>
                    <a:pt x="36" y="242"/>
                  </a:lnTo>
                  <a:close/>
                  <a:moveTo>
                    <a:pt x="34" y="108"/>
                  </a:moveTo>
                  <a:lnTo>
                    <a:pt x="34" y="108"/>
                  </a:lnTo>
                  <a:lnTo>
                    <a:pt x="33" y="112"/>
                  </a:lnTo>
                  <a:lnTo>
                    <a:pt x="29" y="116"/>
                  </a:lnTo>
                  <a:lnTo>
                    <a:pt x="21" y="120"/>
                  </a:lnTo>
                  <a:lnTo>
                    <a:pt x="21" y="120"/>
                  </a:lnTo>
                  <a:lnTo>
                    <a:pt x="27" y="112"/>
                  </a:lnTo>
                  <a:lnTo>
                    <a:pt x="31" y="110"/>
                  </a:lnTo>
                  <a:lnTo>
                    <a:pt x="34" y="108"/>
                  </a:lnTo>
                  <a:lnTo>
                    <a:pt x="34" y="108"/>
                  </a:lnTo>
                  <a:close/>
                  <a:moveTo>
                    <a:pt x="21" y="101"/>
                  </a:moveTo>
                  <a:lnTo>
                    <a:pt x="21" y="101"/>
                  </a:lnTo>
                  <a:lnTo>
                    <a:pt x="23" y="97"/>
                  </a:lnTo>
                  <a:lnTo>
                    <a:pt x="25" y="93"/>
                  </a:lnTo>
                  <a:lnTo>
                    <a:pt x="34" y="89"/>
                  </a:lnTo>
                  <a:lnTo>
                    <a:pt x="34" y="89"/>
                  </a:lnTo>
                  <a:lnTo>
                    <a:pt x="33" y="93"/>
                  </a:lnTo>
                  <a:lnTo>
                    <a:pt x="29" y="97"/>
                  </a:lnTo>
                  <a:lnTo>
                    <a:pt x="25" y="97"/>
                  </a:lnTo>
                  <a:lnTo>
                    <a:pt x="21" y="101"/>
                  </a:lnTo>
                  <a:lnTo>
                    <a:pt x="21" y="101"/>
                  </a:lnTo>
                  <a:close/>
                  <a:moveTo>
                    <a:pt x="33" y="125"/>
                  </a:moveTo>
                  <a:lnTo>
                    <a:pt x="33" y="125"/>
                  </a:lnTo>
                  <a:lnTo>
                    <a:pt x="34" y="131"/>
                  </a:lnTo>
                  <a:lnTo>
                    <a:pt x="34" y="135"/>
                  </a:lnTo>
                  <a:lnTo>
                    <a:pt x="34" y="135"/>
                  </a:lnTo>
                  <a:lnTo>
                    <a:pt x="27" y="139"/>
                  </a:lnTo>
                  <a:lnTo>
                    <a:pt x="21" y="142"/>
                  </a:lnTo>
                  <a:lnTo>
                    <a:pt x="21" y="142"/>
                  </a:lnTo>
                  <a:lnTo>
                    <a:pt x="23" y="139"/>
                  </a:lnTo>
                  <a:lnTo>
                    <a:pt x="25" y="133"/>
                  </a:lnTo>
                  <a:lnTo>
                    <a:pt x="33" y="125"/>
                  </a:lnTo>
                  <a:lnTo>
                    <a:pt x="33" y="125"/>
                  </a:lnTo>
                  <a:close/>
                  <a:moveTo>
                    <a:pt x="34" y="152"/>
                  </a:moveTo>
                  <a:lnTo>
                    <a:pt x="34" y="152"/>
                  </a:lnTo>
                  <a:lnTo>
                    <a:pt x="34" y="158"/>
                  </a:lnTo>
                  <a:lnTo>
                    <a:pt x="34" y="158"/>
                  </a:lnTo>
                  <a:lnTo>
                    <a:pt x="27" y="163"/>
                  </a:lnTo>
                  <a:lnTo>
                    <a:pt x="19" y="169"/>
                  </a:lnTo>
                  <a:lnTo>
                    <a:pt x="19" y="169"/>
                  </a:lnTo>
                  <a:lnTo>
                    <a:pt x="21" y="163"/>
                  </a:lnTo>
                  <a:lnTo>
                    <a:pt x="25" y="160"/>
                  </a:lnTo>
                  <a:lnTo>
                    <a:pt x="29" y="154"/>
                  </a:lnTo>
                  <a:lnTo>
                    <a:pt x="34" y="152"/>
                  </a:lnTo>
                  <a:lnTo>
                    <a:pt x="34" y="152"/>
                  </a:lnTo>
                  <a:close/>
                  <a:moveTo>
                    <a:pt x="21" y="192"/>
                  </a:moveTo>
                  <a:lnTo>
                    <a:pt x="21" y="192"/>
                  </a:lnTo>
                  <a:lnTo>
                    <a:pt x="21" y="186"/>
                  </a:lnTo>
                  <a:lnTo>
                    <a:pt x="25" y="181"/>
                  </a:lnTo>
                  <a:lnTo>
                    <a:pt x="33" y="173"/>
                  </a:lnTo>
                  <a:lnTo>
                    <a:pt x="33" y="173"/>
                  </a:lnTo>
                  <a:lnTo>
                    <a:pt x="34" y="175"/>
                  </a:lnTo>
                  <a:lnTo>
                    <a:pt x="34" y="179"/>
                  </a:lnTo>
                  <a:lnTo>
                    <a:pt x="31" y="184"/>
                  </a:lnTo>
                  <a:lnTo>
                    <a:pt x="21" y="192"/>
                  </a:lnTo>
                  <a:lnTo>
                    <a:pt x="21" y="192"/>
                  </a:lnTo>
                  <a:close/>
                  <a:moveTo>
                    <a:pt x="36" y="200"/>
                  </a:moveTo>
                  <a:lnTo>
                    <a:pt x="36" y="200"/>
                  </a:lnTo>
                  <a:lnTo>
                    <a:pt x="29" y="205"/>
                  </a:lnTo>
                  <a:lnTo>
                    <a:pt x="21" y="213"/>
                  </a:lnTo>
                  <a:lnTo>
                    <a:pt x="21" y="213"/>
                  </a:lnTo>
                  <a:lnTo>
                    <a:pt x="23" y="207"/>
                  </a:lnTo>
                  <a:lnTo>
                    <a:pt x="27" y="203"/>
                  </a:lnTo>
                  <a:lnTo>
                    <a:pt x="34" y="194"/>
                  </a:lnTo>
                  <a:lnTo>
                    <a:pt x="34" y="194"/>
                  </a:lnTo>
                  <a:lnTo>
                    <a:pt x="36" y="194"/>
                  </a:lnTo>
                  <a:lnTo>
                    <a:pt x="36" y="196"/>
                  </a:lnTo>
                  <a:lnTo>
                    <a:pt x="36" y="200"/>
                  </a:lnTo>
                  <a:lnTo>
                    <a:pt x="36" y="200"/>
                  </a:lnTo>
                  <a:close/>
                  <a:moveTo>
                    <a:pt x="29" y="57"/>
                  </a:moveTo>
                  <a:lnTo>
                    <a:pt x="29" y="57"/>
                  </a:lnTo>
                  <a:lnTo>
                    <a:pt x="33" y="53"/>
                  </a:lnTo>
                  <a:lnTo>
                    <a:pt x="34" y="51"/>
                  </a:lnTo>
                  <a:lnTo>
                    <a:pt x="34" y="51"/>
                  </a:lnTo>
                  <a:lnTo>
                    <a:pt x="36" y="53"/>
                  </a:lnTo>
                  <a:lnTo>
                    <a:pt x="34" y="55"/>
                  </a:lnTo>
                  <a:lnTo>
                    <a:pt x="29" y="57"/>
                  </a:lnTo>
                  <a:lnTo>
                    <a:pt x="29" y="57"/>
                  </a:lnTo>
                  <a:close/>
                  <a:moveTo>
                    <a:pt x="34" y="68"/>
                  </a:moveTo>
                  <a:lnTo>
                    <a:pt x="34" y="68"/>
                  </a:lnTo>
                  <a:lnTo>
                    <a:pt x="34" y="72"/>
                  </a:lnTo>
                  <a:lnTo>
                    <a:pt x="33" y="76"/>
                  </a:lnTo>
                  <a:lnTo>
                    <a:pt x="27" y="80"/>
                  </a:lnTo>
                  <a:lnTo>
                    <a:pt x="21" y="83"/>
                  </a:lnTo>
                  <a:lnTo>
                    <a:pt x="15" y="87"/>
                  </a:lnTo>
                  <a:lnTo>
                    <a:pt x="15" y="87"/>
                  </a:lnTo>
                  <a:lnTo>
                    <a:pt x="19" y="81"/>
                  </a:lnTo>
                  <a:lnTo>
                    <a:pt x="23" y="78"/>
                  </a:lnTo>
                  <a:lnTo>
                    <a:pt x="34" y="68"/>
                  </a:lnTo>
                  <a:lnTo>
                    <a:pt x="34" y="68"/>
                  </a:lnTo>
                  <a:close/>
                  <a:moveTo>
                    <a:pt x="23" y="53"/>
                  </a:moveTo>
                  <a:lnTo>
                    <a:pt x="23" y="53"/>
                  </a:lnTo>
                  <a:lnTo>
                    <a:pt x="21" y="55"/>
                  </a:lnTo>
                  <a:lnTo>
                    <a:pt x="17" y="61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0" y="64"/>
                  </a:lnTo>
                  <a:lnTo>
                    <a:pt x="13" y="61"/>
                  </a:lnTo>
                  <a:lnTo>
                    <a:pt x="23" y="53"/>
                  </a:lnTo>
                  <a:lnTo>
                    <a:pt x="23" y="53"/>
                  </a:lnTo>
                  <a:close/>
                  <a:moveTo>
                    <a:pt x="25" y="104"/>
                  </a:moveTo>
                  <a:lnTo>
                    <a:pt x="25" y="104"/>
                  </a:lnTo>
                  <a:lnTo>
                    <a:pt x="17" y="114"/>
                  </a:lnTo>
                  <a:lnTo>
                    <a:pt x="10" y="123"/>
                  </a:lnTo>
                  <a:lnTo>
                    <a:pt x="10" y="123"/>
                  </a:lnTo>
                  <a:lnTo>
                    <a:pt x="8" y="120"/>
                  </a:lnTo>
                  <a:lnTo>
                    <a:pt x="10" y="116"/>
                  </a:lnTo>
                  <a:lnTo>
                    <a:pt x="13" y="112"/>
                  </a:lnTo>
                  <a:lnTo>
                    <a:pt x="19" y="108"/>
                  </a:lnTo>
                  <a:lnTo>
                    <a:pt x="25" y="104"/>
                  </a:lnTo>
                  <a:lnTo>
                    <a:pt x="25" y="104"/>
                  </a:lnTo>
                  <a:close/>
                  <a:moveTo>
                    <a:pt x="19" y="131"/>
                  </a:moveTo>
                  <a:lnTo>
                    <a:pt x="19" y="131"/>
                  </a:lnTo>
                  <a:lnTo>
                    <a:pt x="17" y="135"/>
                  </a:lnTo>
                  <a:lnTo>
                    <a:pt x="15" y="137"/>
                  </a:lnTo>
                  <a:lnTo>
                    <a:pt x="10" y="142"/>
                  </a:lnTo>
                  <a:lnTo>
                    <a:pt x="10" y="142"/>
                  </a:lnTo>
                  <a:lnTo>
                    <a:pt x="12" y="139"/>
                  </a:lnTo>
                  <a:lnTo>
                    <a:pt x="13" y="137"/>
                  </a:lnTo>
                  <a:lnTo>
                    <a:pt x="15" y="133"/>
                  </a:lnTo>
                  <a:lnTo>
                    <a:pt x="19" y="131"/>
                  </a:lnTo>
                  <a:lnTo>
                    <a:pt x="19" y="131"/>
                  </a:lnTo>
                  <a:close/>
                  <a:moveTo>
                    <a:pt x="10" y="160"/>
                  </a:moveTo>
                  <a:lnTo>
                    <a:pt x="10" y="160"/>
                  </a:lnTo>
                  <a:lnTo>
                    <a:pt x="15" y="158"/>
                  </a:lnTo>
                  <a:lnTo>
                    <a:pt x="19" y="154"/>
                  </a:lnTo>
                  <a:lnTo>
                    <a:pt x="27" y="144"/>
                  </a:lnTo>
                  <a:lnTo>
                    <a:pt x="27" y="144"/>
                  </a:lnTo>
                  <a:lnTo>
                    <a:pt x="25" y="150"/>
                  </a:lnTo>
                  <a:lnTo>
                    <a:pt x="21" y="156"/>
                  </a:lnTo>
                  <a:lnTo>
                    <a:pt x="15" y="162"/>
                  </a:lnTo>
                  <a:lnTo>
                    <a:pt x="12" y="167"/>
                  </a:lnTo>
                  <a:lnTo>
                    <a:pt x="12" y="167"/>
                  </a:lnTo>
                  <a:lnTo>
                    <a:pt x="10" y="165"/>
                  </a:lnTo>
                  <a:lnTo>
                    <a:pt x="10" y="163"/>
                  </a:lnTo>
                  <a:lnTo>
                    <a:pt x="10" y="160"/>
                  </a:lnTo>
                  <a:lnTo>
                    <a:pt x="10" y="160"/>
                  </a:lnTo>
                  <a:close/>
                  <a:moveTo>
                    <a:pt x="19" y="177"/>
                  </a:moveTo>
                  <a:lnTo>
                    <a:pt x="19" y="177"/>
                  </a:lnTo>
                  <a:lnTo>
                    <a:pt x="19" y="181"/>
                  </a:lnTo>
                  <a:lnTo>
                    <a:pt x="17" y="182"/>
                  </a:lnTo>
                  <a:lnTo>
                    <a:pt x="13" y="190"/>
                  </a:lnTo>
                  <a:lnTo>
                    <a:pt x="13" y="190"/>
                  </a:lnTo>
                  <a:lnTo>
                    <a:pt x="12" y="188"/>
                  </a:lnTo>
                  <a:lnTo>
                    <a:pt x="12" y="186"/>
                  </a:lnTo>
                  <a:lnTo>
                    <a:pt x="13" y="182"/>
                  </a:lnTo>
                  <a:lnTo>
                    <a:pt x="17" y="181"/>
                  </a:lnTo>
                  <a:lnTo>
                    <a:pt x="19" y="177"/>
                  </a:lnTo>
                  <a:lnTo>
                    <a:pt x="19" y="177"/>
                  </a:lnTo>
                  <a:close/>
                  <a:moveTo>
                    <a:pt x="12" y="211"/>
                  </a:moveTo>
                  <a:lnTo>
                    <a:pt x="12" y="211"/>
                  </a:lnTo>
                  <a:lnTo>
                    <a:pt x="13" y="207"/>
                  </a:lnTo>
                  <a:lnTo>
                    <a:pt x="15" y="207"/>
                  </a:lnTo>
                  <a:lnTo>
                    <a:pt x="15" y="207"/>
                  </a:lnTo>
                  <a:lnTo>
                    <a:pt x="15" y="211"/>
                  </a:lnTo>
                  <a:lnTo>
                    <a:pt x="12" y="211"/>
                  </a:lnTo>
                  <a:lnTo>
                    <a:pt x="12" y="211"/>
                  </a:lnTo>
                  <a:close/>
                  <a:moveTo>
                    <a:pt x="19" y="226"/>
                  </a:moveTo>
                  <a:lnTo>
                    <a:pt x="19" y="226"/>
                  </a:lnTo>
                  <a:lnTo>
                    <a:pt x="17" y="230"/>
                  </a:lnTo>
                  <a:lnTo>
                    <a:pt x="15" y="232"/>
                  </a:lnTo>
                  <a:lnTo>
                    <a:pt x="15" y="232"/>
                  </a:lnTo>
                  <a:lnTo>
                    <a:pt x="15" y="228"/>
                  </a:lnTo>
                  <a:lnTo>
                    <a:pt x="19" y="226"/>
                  </a:lnTo>
                  <a:lnTo>
                    <a:pt x="19" y="226"/>
                  </a:lnTo>
                  <a:close/>
                  <a:moveTo>
                    <a:pt x="17" y="257"/>
                  </a:moveTo>
                  <a:lnTo>
                    <a:pt x="17" y="257"/>
                  </a:lnTo>
                  <a:lnTo>
                    <a:pt x="15" y="253"/>
                  </a:lnTo>
                  <a:lnTo>
                    <a:pt x="17" y="249"/>
                  </a:lnTo>
                  <a:lnTo>
                    <a:pt x="19" y="247"/>
                  </a:lnTo>
                  <a:lnTo>
                    <a:pt x="23" y="243"/>
                  </a:lnTo>
                  <a:lnTo>
                    <a:pt x="23" y="243"/>
                  </a:lnTo>
                  <a:lnTo>
                    <a:pt x="23" y="247"/>
                  </a:lnTo>
                  <a:lnTo>
                    <a:pt x="21" y="249"/>
                  </a:lnTo>
                  <a:lnTo>
                    <a:pt x="17" y="257"/>
                  </a:lnTo>
                  <a:lnTo>
                    <a:pt x="17" y="257"/>
                  </a:lnTo>
                  <a:close/>
                  <a:moveTo>
                    <a:pt x="21" y="293"/>
                  </a:moveTo>
                  <a:lnTo>
                    <a:pt x="21" y="293"/>
                  </a:lnTo>
                  <a:lnTo>
                    <a:pt x="25" y="287"/>
                  </a:lnTo>
                  <a:lnTo>
                    <a:pt x="29" y="282"/>
                  </a:lnTo>
                  <a:lnTo>
                    <a:pt x="38" y="272"/>
                  </a:lnTo>
                  <a:lnTo>
                    <a:pt x="38" y="272"/>
                  </a:lnTo>
                  <a:lnTo>
                    <a:pt x="31" y="284"/>
                  </a:lnTo>
                  <a:lnTo>
                    <a:pt x="27" y="289"/>
                  </a:lnTo>
                  <a:lnTo>
                    <a:pt x="21" y="293"/>
                  </a:lnTo>
                  <a:lnTo>
                    <a:pt x="21" y="293"/>
                  </a:lnTo>
                  <a:close/>
                  <a:moveTo>
                    <a:pt x="29" y="41"/>
                  </a:moveTo>
                  <a:lnTo>
                    <a:pt x="29" y="41"/>
                  </a:lnTo>
                  <a:lnTo>
                    <a:pt x="33" y="36"/>
                  </a:lnTo>
                  <a:lnTo>
                    <a:pt x="34" y="34"/>
                  </a:lnTo>
                  <a:lnTo>
                    <a:pt x="38" y="34"/>
                  </a:lnTo>
                  <a:lnTo>
                    <a:pt x="38" y="34"/>
                  </a:lnTo>
                  <a:lnTo>
                    <a:pt x="36" y="38"/>
                  </a:lnTo>
                  <a:lnTo>
                    <a:pt x="34" y="38"/>
                  </a:lnTo>
                  <a:lnTo>
                    <a:pt x="31" y="40"/>
                  </a:lnTo>
                  <a:lnTo>
                    <a:pt x="29" y="41"/>
                  </a:lnTo>
                  <a:lnTo>
                    <a:pt x="29" y="41"/>
                  </a:lnTo>
                  <a:close/>
                  <a:moveTo>
                    <a:pt x="23" y="28"/>
                  </a:moveTo>
                  <a:lnTo>
                    <a:pt x="23" y="28"/>
                  </a:lnTo>
                  <a:lnTo>
                    <a:pt x="29" y="20"/>
                  </a:lnTo>
                  <a:lnTo>
                    <a:pt x="34" y="19"/>
                  </a:lnTo>
                  <a:lnTo>
                    <a:pt x="36" y="17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6" y="22"/>
                  </a:lnTo>
                  <a:lnTo>
                    <a:pt x="33" y="24"/>
                  </a:lnTo>
                  <a:lnTo>
                    <a:pt x="23" y="28"/>
                  </a:lnTo>
                  <a:lnTo>
                    <a:pt x="23" y="28"/>
                  </a:lnTo>
                  <a:close/>
                  <a:moveTo>
                    <a:pt x="46" y="276"/>
                  </a:moveTo>
                  <a:lnTo>
                    <a:pt x="46" y="276"/>
                  </a:lnTo>
                  <a:lnTo>
                    <a:pt x="46" y="274"/>
                  </a:lnTo>
                  <a:lnTo>
                    <a:pt x="48" y="272"/>
                  </a:lnTo>
                  <a:lnTo>
                    <a:pt x="50" y="272"/>
                  </a:lnTo>
                  <a:lnTo>
                    <a:pt x="50" y="272"/>
                  </a:lnTo>
                  <a:lnTo>
                    <a:pt x="48" y="274"/>
                  </a:lnTo>
                  <a:lnTo>
                    <a:pt x="46" y="276"/>
                  </a:lnTo>
                  <a:lnTo>
                    <a:pt x="46" y="276"/>
                  </a:lnTo>
                  <a:close/>
                  <a:moveTo>
                    <a:pt x="53" y="295"/>
                  </a:moveTo>
                  <a:lnTo>
                    <a:pt x="53" y="295"/>
                  </a:lnTo>
                  <a:lnTo>
                    <a:pt x="53" y="291"/>
                  </a:lnTo>
                  <a:lnTo>
                    <a:pt x="57" y="291"/>
                  </a:lnTo>
                  <a:lnTo>
                    <a:pt x="57" y="291"/>
                  </a:lnTo>
                  <a:lnTo>
                    <a:pt x="57" y="293"/>
                  </a:lnTo>
                  <a:lnTo>
                    <a:pt x="53" y="295"/>
                  </a:lnTo>
                  <a:lnTo>
                    <a:pt x="53" y="295"/>
                  </a:lnTo>
                  <a:close/>
                  <a:moveTo>
                    <a:pt x="50" y="287"/>
                  </a:moveTo>
                  <a:lnTo>
                    <a:pt x="50" y="287"/>
                  </a:lnTo>
                  <a:lnTo>
                    <a:pt x="55" y="278"/>
                  </a:lnTo>
                  <a:lnTo>
                    <a:pt x="59" y="274"/>
                  </a:lnTo>
                  <a:lnTo>
                    <a:pt x="67" y="272"/>
                  </a:lnTo>
                  <a:lnTo>
                    <a:pt x="67" y="272"/>
                  </a:lnTo>
                  <a:lnTo>
                    <a:pt x="63" y="278"/>
                  </a:lnTo>
                  <a:lnTo>
                    <a:pt x="59" y="282"/>
                  </a:lnTo>
                  <a:lnTo>
                    <a:pt x="50" y="287"/>
                  </a:lnTo>
                  <a:lnTo>
                    <a:pt x="50" y="287"/>
                  </a:lnTo>
                  <a:close/>
                  <a:moveTo>
                    <a:pt x="67" y="295"/>
                  </a:moveTo>
                  <a:lnTo>
                    <a:pt x="67" y="295"/>
                  </a:lnTo>
                  <a:lnTo>
                    <a:pt x="69" y="293"/>
                  </a:lnTo>
                  <a:lnTo>
                    <a:pt x="71" y="291"/>
                  </a:lnTo>
                  <a:lnTo>
                    <a:pt x="73" y="291"/>
                  </a:lnTo>
                  <a:lnTo>
                    <a:pt x="73" y="289"/>
                  </a:lnTo>
                  <a:lnTo>
                    <a:pt x="73" y="289"/>
                  </a:lnTo>
                  <a:lnTo>
                    <a:pt x="74" y="291"/>
                  </a:lnTo>
                  <a:lnTo>
                    <a:pt x="73" y="295"/>
                  </a:lnTo>
                  <a:lnTo>
                    <a:pt x="71" y="297"/>
                  </a:lnTo>
                  <a:lnTo>
                    <a:pt x="67" y="295"/>
                  </a:lnTo>
                  <a:lnTo>
                    <a:pt x="67" y="295"/>
                  </a:lnTo>
                  <a:close/>
                  <a:moveTo>
                    <a:pt x="69" y="285"/>
                  </a:moveTo>
                  <a:lnTo>
                    <a:pt x="69" y="285"/>
                  </a:lnTo>
                  <a:lnTo>
                    <a:pt x="71" y="282"/>
                  </a:lnTo>
                  <a:lnTo>
                    <a:pt x="73" y="280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82" y="274"/>
                  </a:lnTo>
                  <a:lnTo>
                    <a:pt x="82" y="274"/>
                  </a:lnTo>
                  <a:lnTo>
                    <a:pt x="80" y="278"/>
                  </a:lnTo>
                  <a:lnTo>
                    <a:pt x="76" y="280"/>
                  </a:lnTo>
                  <a:lnTo>
                    <a:pt x="69" y="285"/>
                  </a:lnTo>
                  <a:lnTo>
                    <a:pt x="69" y="285"/>
                  </a:lnTo>
                  <a:close/>
                  <a:moveTo>
                    <a:pt x="86" y="295"/>
                  </a:moveTo>
                  <a:lnTo>
                    <a:pt x="86" y="295"/>
                  </a:lnTo>
                  <a:lnTo>
                    <a:pt x="88" y="291"/>
                  </a:lnTo>
                  <a:lnTo>
                    <a:pt x="92" y="289"/>
                  </a:lnTo>
                  <a:lnTo>
                    <a:pt x="92" y="289"/>
                  </a:lnTo>
                  <a:lnTo>
                    <a:pt x="90" y="293"/>
                  </a:lnTo>
                  <a:lnTo>
                    <a:pt x="88" y="293"/>
                  </a:lnTo>
                  <a:lnTo>
                    <a:pt x="86" y="295"/>
                  </a:lnTo>
                  <a:lnTo>
                    <a:pt x="86" y="295"/>
                  </a:lnTo>
                  <a:close/>
                  <a:moveTo>
                    <a:pt x="86" y="284"/>
                  </a:moveTo>
                  <a:lnTo>
                    <a:pt x="86" y="284"/>
                  </a:lnTo>
                  <a:lnTo>
                    <a:pt x="90" y="282"/>
                  </a:lnTo>
                  <a:lnTo>
                    <a:pt x="92" y="278"/>
                  </a:lnTo>
                  <a:lnTo>
                    <a:pt x="93" y="276"/>
                  </a:lnTo>
                  <a:lnTo>
                    <a:pt x="97" y="276"/>
                  </a:lnTo>
                  <a:lnTo>
                    <a:pt x="97" y="276"/>
                  </a:lnTo>
                  <a:lnTo>
                    <a:pt x="92" y="282"/>
                  </a:lnTo>
                  <a:lnTo>
                    <a:pt x="88" y="284"/>
                  </a:lnTo>
                  <a:lnTo>
                    <a:pt x="86" y="284"/>
                  </a:lnTo>
                  <a:lnTo>
                    <a:pt x="86" y="284"/>
                  </a:lnTo>
                  <a:close/>
                  <a:moveTo>
                    <a:pt x="120" y="295"/>
                  </a:moveTo>
                  <a:lnTo>
                    <a:pt x="120" y="295"/>
                  </a:lnTo>
                  <a:lnTo>
                    <a:pt x="114" y="295"/>
                  </a:lnTo>
                  <a:lnTo>
                    <a:pt x="111" y="295"/>
                  </a:lnTo>
                  <a:lnTo>
                    <a:pt x="111" y="295"/>
                  </a:lnTo>
                  <a:lnTo>
                    <a:pt x="116" y="289"/>
                  </a:lnTo>
                  <a:lnTo>
                    <a:pt x="122" y="285"/>
                  </a:lnTo>
                  <a:lnTo>
                    <a:pt x="122" y="285"/>
                  </a:lnTo>
                  <a:lnTo>
                    <a:pt x="122" y="287"/>
                  </a:lnTo>
                  <a:lnTo>
                    <a:pt x="122" y="289"/>
                  </a:lnTo>
                  <a:lnTo>
                    <a:pt x="120" y="293"/>
                  </a:lnTo>
                  <a:lnTo>
                    <a:pt x="120" y="295"/>
                  </a:lnTo>
                  <a:lnTo>
                    <a:pt x="120" y="295"/>
                  </a:lnTo>
                  <a:close/>
                  <a:moveTo>
                    <a:pt x="114" y="284"/>
                  </a:moveTo>
                  <a:lnTo>
                    <a:pt x="114" y="284"/>
                  </a:lnTo>
                  <a:lnTo>
                    <a:pt x="116" y="280"/>
                  </a:lnTo>
                  <a:lnTo>
                    <a:pt x="118" y="276"/>
                  </a:lnTo>
                  <a:lnTo>
                    <a:pt x="124" y="274"/>
                  </a:lnTo>
                  <a:lnTo>
                    <a:pt x="128" y="274"/>
                  </a:lnTo>
                  <a:lnTo>
                    <a:pt x="128" y="274"/>
                  </a:lnTo>
                  <a:lnTo>
                    <a:pt x="126" y="276"/>
                  </a:lnTo>
                  <a:lnTo>
                    <a:pt x="122" y="280"/>
                  </a:lnTo>
                  <a:lnTo>
                    <a:pt x="114" y="284"/>
                  </a:lnTo>
                  <a:lnTo>
                    <a:pt x="114" y="284"/>
                  </a:lnTo>
                  <a:close/>
                  <a:moveTo>
                    <a:pt x="132" y="295"/>
                  </a:moveTo>
                  <a:lnTo>
                    <a:pt x="132" y="295"/>
                  </a:lnTo>
                  <a:lnTo>
                    <a:pt x="128" y="295"/>
                  </a:lnTo>
                  <a:lnTo>
                    <a:pt x="128" y="295"/>
                  </a:lnTo>
                  <a:lnTo>
                    <a:pt x="132" y="291"/>
                  </a:lnTo>
                  <a:lnTo>
                    <a:pt x="135" y="287"/>
                  </a:lnTo>
                  <a:lnTo>
                    <a:pt x="135" y="287"/>
                  </a:lnTo>
                  <a:lnTo>
                    <a:pt x="134" y="291"/>
                  </a:lnTo>
                  <a:lnTo>
                    <a:pt x="132" y="295"/>
                  </a:lnTo>
                  <a:lnTo>
                    <a:pt x="132" y="295"/>
                  </a:lnTo>
                  <a:close/>
                  <a:moveTo>
                    <a:pt x="135" y="280"/>
                  </a:moveTo>
                  <a:lnTo>
                    <a:pt x="135" y="280"/>
                  </a:lnTo>
                  <a:lnTo>
                    <a:pt x="137" y="274"/>
                  </a:lnTo>
                  <a:lnTo>
                    <a:pt x="141" y="272"/>
                  </a:lnTo>
                  <a:lnTo>
                    <a:pt x="143" y="270"/>
                  </a:lnTo>
                  <a:lnTo>
                    <a:pt x="143" y="270"/>
                  </a:lnTo>
                  <a:lnTo>
                    <a:pt x="143" y="274"/>
                  </a:lnTo>
                  <a:lnTo>
                    <a:pt x="141" y="276"/>
                  </a:lnTo>
                  <a:lnTo>
                    <a:pt x="137" y="276"/>
                  </a:lnTo>
                  <a:lnTo>
                    <a:pt x="135" y="280"/>
                  </a:lnTo>
                  <a:lnTo>
                    <a:pt x="135" y="280"/>
                  </a:lnTo>
                  <a:close/>
                  <a:moveTo>
                    <a:pt x="145" y="295"/>
                  </a:moveTo>
                  <a:lnTo>
                    <a:pt x="145" y="295"/>
                  </a:lnTo>
                  <a:lnTo>
                    <a:pt x="147" y="291"/>
                  </a:lnTo>
                  <a:lnTo>
                    <a:pt x="149" y="289"/>
                  </a:lnTo>
                  <a:lnTo>
                    <a:pt x="153" y="287"/>
                  </a:lnTo>
                  <a:lnTo>
                    <a:pt x="154" y="284"/>
                  </a:lnTo>
                  <a:lnTo>
                    <a:pt x="154" y="284"/>
                  </a:lnTo>
                  <a:lnTo>
                    <a:pt x="153" y="291"/>
                  </a:lnTo>
                  <a:lnTo>
                    <a:pt x="149" y="293"/>
                  </a:lnTo>
                  <a:lnTo>
                    <a:pt x="145" y="295"/>
                  </a:lnTo>
                  <a:lnTo>
                    <a:pt x="145" y="295"/>
                  </a:lnTo>
                  <a:close/>
                  <a:moveTo>
                    <a:pt x="147" y="284"/>
                  </a:moveTo>
                  <a:lnTo>
                    <a:pt x="147" y="284"/>
                  </a:lnTo>
                  <a:lnTo>
                    <a:pt x="153" y="276"/>
                  </a:lnTo>
                  <a:lnTo>
                    <a:pt x="156" y="272"/>
                  </a:lnTo>
                  <a:lnTo>
                    <a:pt x="160" y="270"/>
                  </a:lnTo>
                  <a:lnTo>
                    <a:pt x="160" y="270"/>
                  </a:lnTo>
                  <a:lnTo>
                    <a:pt x="154" y="278"/>
                  </a:lnTo>
                  <a:lnTo>
                    <a:pt x="151" y="280"/>
                  </a:lnTo>
                  <a:lnTo>
                    <a:pt x="147" y="284"/>
                  </a:lnTo>
                  <a:lnTo>
                    <a:pt x="147" y="284"/>
                  </a:lnTo>
                  <a:close/>
                  <a:moveTo>
                    <a:pt x="164" y="291"/>
                  </a:moveTo>
                  <a:lnTo>
                    <a:pt x="164" y="291"/>
                  </a:lnTo>
                  <a:lnTo>
                    <a:pt x="164" y="289"/>
                  </a:lnTo>
                  <a:lnTo>
                    <a:pt x="168" y="285"/>
                  </a:lnTo>
                  <a:lnTo>
                    <a:pt x="170" y="282"/>
                  </a:lnTo>
                  <a:lnTo>
                    <a:pt x="174" y="282"/>
                  </a:lnTo>
                  <a:lnTo>
                    <a:pt x="174" y="282"/>
                  </a:lnTo>
                  <a:lnTo>
                    <a:pt x="174" y="285"/>
                  </a:lnTo>
                  <a:lnTo>
                    <a:pt x="170" y="287"/>
                  </a:lnTo>
                  <a:lnTo>
                    <a:pt x="164" y="291"/>
                  </a:lnTo>
                  <a:lnTo>
                    <a:pt x="164" y="291"/>
                  </a:lnTo>
                  <a:close/>
                  <a:moveTo>
                    <a:pt x="166" y="280"/>
                  </a:moveTo>
                  <a:lnTo>
                    <a:pt x="166" y="280"/>
                  </a:lnTo>
                  <a:lnTo>
                    <a:pt x="170" y="272"/>
                  </a:lnTo>
                  <a:lnTo>
                    <a:pt x="174" y="270"/>
                  </a:lnTo>
                  <a:lnTo>
                    <a:pt x="177" y="270"/>
                  </a:lnTo>
                  <a:lnTo>
                    <a:pt x="177" y="270"/>
                  </a:lnTo>
                  <a:lnTo>
                    <a:pt x="172" y="274"/>
                  </a:lnTo>
                  <a:lnTo>
                    <a:pt x="166" y="280"/>
                  </a:lnTo>
                  <a:lnTo>
                    <a:pt x="166" y="280"/>
                  </a:lnTo>
                  <a:close/>
                  <a:moveTo>
                    <a:pt x="134" y="264"/>
                  </a:moveTo>
                  <a:lnTo>
                    <a:pt x="134" y="264"/>
                  </a:lnTo>
                  <a:lnTo>
                    <a:pt x="111" y="266"/>
                  </a:lnTo>
                  <a:lnTo>
                    <a:pt x="88" y="266"/>
                  </a:lnTo>
                  <a:lnTo>
                    <a:pt x="67" y="266"/>
                  </a:lnTo>
                  <a:lnTo>
                    <a:pt x="46" y="263"/>
                  </a:lnTo>
                  <a:lnTo>
                    <a:pt x="46" y="263"/>
                  </a:lnTo>
                  <a:lnTo>
                    <a:pt x="42" y="245"/>
                  </a:lnTo>
                  <a:lnTo>
                    <a:pt x="42" y="228"/>
                  </a:lnTo>
                  <a:lnTo>
                    <a:pt x="42" y="194"/>
                  </a:lnTo>
                  <a:lnTo>
                    <a:pt x="42" y="194"/>
                  </a:lnTo>
                  <a:lnTo>
                    <a:pt x="42" y="99"/>
                  </a:lnTo>
                  <a:lnTo>
                    <a:pt x="42" y="51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114" y="7"/>
                  </a:lnTo>
                  <a:lnTo>
                    <a:pt x="151" y="7"/>
                  </a:lnTo>
                  <a:lnTo>
                    <a:pt x="185" y="7"/>
                  </a:lnTo>
                  <a:lnTo>
                    <a:pt x="185" y="7"/>
                  </a:lnTo>
                  <a:lnTo>
                    <a:pt x="187" y="26"/>
                  </a:lnTo>
                  <a:lnTo>
                    <a:pt x="187" y="47"/>
                  </a:lnTo>
                  <a:lnTo>
                    <a:pt x="187" y="47"/>
                  </a:lnTo>
                  <a:lnTo>
                    <a:pt x="160" y="47"/>
                  </a:lnTo>
                  <a:lnTo>
                    <a:pt x="134" y="47"/>
                  </a:lnTo>
                  <a:lnTo>
                    <a:pt x="109" y="45"/>
                  </a:lnTo>
                  <a:lnTo>
                    <a:pt x="95" y="47"/>
                  </a:lnTo>
                  <a:lnTo>
                    <a:pt x="84" y="49"/>
                  </a:lnTo>
                  <a:lnTo>
                    <a:pt x="84" y="49"/>
                  </a:lnTo>
                  <a:lnTo>
                    <a:pt x="86" y="81"/>
                  </a:lnTo>
                  <a:lnTo>
                    <a:pt x="86" y="114"/>
                  </a:lnTo>
                  <a:lnTo>
                    <a:pt x="86" y="114"/>
                  </a:lnTo>
                  <a:lnTo>
                    <a:pt x="103" y="116"/>
                  </a:lnTo>
                  <a:lnTo>
                    <a:pt x="118" y="116"/>
                  </a:lnTo>
                  <a:lnTo>
                    <a:pt x="135" y="116"/>
                  </a:lnTo>
                  <a:lnTo>
                    <a:pt x="151" y="116"/>
                  </a:lnTo>
                  <a:lnTo>
                    <a:pt x="151" y="116"/>
                  </a:lnTo>
                  <a:lnTo>
                    <a:pt x="151" y="125"/>
                  </a:lnTo>
                  <a:lnTo>
                    <a:pt x="153" y="135"/>
                  </a:lnTo>
                  <a:lnTo>
                    <a:pt x="153" y="142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47" y="152"/>
                  </a:lnTo>
                  <a:lnTo>
                    <a:pt x="137" y="152"/>
                  </a:lnTo>
                  <a:lnTo>
                    <a:pt x="120" y="152"/>
                  </a:lnTo>
                  <a:lnTo>
                    <a:pt x="103" y="152"/>
                  </a:lnTo>
                  <a:lnTo>
                    <a:pt x="95" y="154"/>
                  </a:lnTo>
                  <a:lnTo>
                    <a:pt x="90" y="156"/>
                  </a:lnTo>
                  <a:lnTo>
                    <a:pt x="90" y="156"/>
                  </a:lnTo>
                  <a:lnTo>
                    <a:pt x="90" y="186"/>
                  </a:lnTo>
                  <a:lnTo>
                    <a:pt x="93" y="217"/>
                  </a:lnTo>
                  <a:lnTo>
                    <a:pt x="93" y="217"/>
                  </a:lnTo>
                  <a:lnTo>
                    <a:pt x="105" y="221"/>
                  </a:lnTo>
                  <a:lnTo>
                    <a:pt x="116" y="221"/>
                  </a:lnTo>
                  <a:lnTo>
                    <a:pt x="147" y="221"/>
                  </a:lnTo>
                  <a:lnTo>
                    <a:pt x="147" y="221"/>
                  </a:lnTo>
                  <a:lnTo>
                    <a:pt x="174" y="217"/>
                  </a:lnTo>
                  <a:lnTo>
                    <a:pt x="185" y="217"/>
                  </a:lnTo>
                  <a:lnTo>
                    <a:pt x="191" y="217"/>
                  </a:lnTo>
                  <a:lnTo>
                    <a:pt x="193" y="219"/>
                  </a:lnTo>
                  <a:lnTo>
                    <a:pt x="193" y="219"/>
                  </a:lnTo>
                  <a:lnTo>
                    <a:pt x="196" y="223"/>
                  </a:lnTo>
                  <a:lnTo>
                    <a:pt x="196" y="226"/>
                  </a:lnTo>
                  <a:lnTo>
                    <a:pt x="198" y="236"/>
                  </a:lnTo>
                  <a:lnTo>
                    <a:pt x="198" y="259"/>
                  </a:lnTo>
                  <a:lnTo>
                    <a:pt x="198" y="259"/>
                  </a:lnTo>
                  <a:lnTo>
                    <a:pt x="183" y="263"/>
                  </a:lnTo>
                  <a:lnTo>
                    <a:pt x="168" y="263"/>
                  </a:lnTo>
                  <a:lnTo>
                    <a:pt x="134" y="264"/>
                  </a:lnTo>
                  <a:lnTo>
                    <a:pt x="134" y="26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85"/>
            <p:cNvSpPr>
              <a:spLocks noEditPoints="1"/>
            </p:cNvSpPr>
            <p:nvPr/>
          </p:nvSpPr>
          <p:spPr bwMode="auto">
            <a:xfrm>
              <a:off x="2536826" y="1543050"/>
              <a:ext cx="233363" cy="233363"/>
            </a:xfrm>
            <a:custGeom>
              <a:avLst/>
              <a:gdLst/>
              <a:ahLst/>
              <a:cxnLst>
                <a:cxn ang="0">
                  <a:pos x="56" y="48"/>
                </a:cxn>
                <a:cxn ang="0">
                  <a:pos x="118" y="36"/>
                </a:cxn>
                <a:cxn ang="0">
                  <a:pos x="63" y="50"/>
                </a:cxn>
                <a:cxn ang="0">
                  <a:pos x="92" y="38"/>
                </a:cxn>
                <a:cxn ang="0">
                  <a:pos x="90" y="30"/>
                </a:cxn>
                <a:cxn ang="0">
                  <a:pos x="90" y="30"/>
                </a:cxn>
                <a:cxn ang="0">
                  <a:pos x="109" y="36"/>
                </a:cxn>
                <a:cxn ang="0">
                  <a:pos x="90" y="109"/>
                </a:cxn>
                <a:cxn ang="0">
                  <a:pos x="63" y="91"/>
                </a:cxn>
                <a:cxn ang="0">
                  <a:pos x="143" y="46"/>
                </a:cxn>
                <a:cxn ang="0">
                  <a:pos x="99" y="0"/>
                </a:cxn>
                <a:cxn ang="0">
                  <a:pos x="27" y="25"/>
                </a:cxn>
                <a:cxn ang="0">
                  <a:pos x="0" y="84"/>
                </a:cxn>
                <a:cxn ang="0">
                  <a:pos x="40" y="141"/>
                </a:cxn>
                <a:cxn ang="0">
                  <a:pos x="109" y="139"/>
                </a:cxn>
                <a:cxn ang="0">
                  <a:pos x="136" y="101"/>
                </a:cxn>
                <a:cxn ang="0">
                  <a:pos x="97" y="101"/>
                </a:cxn>
                <a:cxn ang="0">
                  <a:pos x="113" y="101"/>
                </a:cxn>
                <a:cxn ang="0">
                  <a:pos x="99" y="105"/>
                </a:cxn>
                <a:cxn ang="0">
                  <a:pos x="44" y="19"/>
                </a:cxn>
                <a:cxn ang="0">
                  <a:pos x="31" y="29"/>
                </a:cxn>
                <a:cxn ang="0">
                  <a:pos x="33" y="34"/>
                </a:cxn>
                <a:cxn ang="0">
                  <a:pos x="16" y="50"/>
                </a:cxn>
                <a:cxn ang="0">
                  <a:pos x="16" y="50"/>
                </a:cxn>
                <a:cxn ang="0">
                  <a:pos x="25" y="57"/>
                </a:cxn>
                <a:cxn ang="0">
                  <a:pos x="14" y="46"/>
                </a:cxn>
                <a:cxn ang="0">
                  <a:pos x="14" y="57"/>
                </a:cxn>
                <a:cxn ang="0">
                  <a:pos x="23" y="67"/>
                </a:cxn>
                <a:cxn ang="0">
                  <a:pos x="8" y="72"/>
                </a:cxn>
                <a:cxn ang="0">
                  <a:pos x="17" y="80"/>
                </a:cxn>
                <a:cxn ang="0">
                  <a:pos x="10" y="80"/>
                </a:cxn>
                <a:cxn ang="0">
                  <a:pos x="8" y="93"/>
                </a:cxn>
                <a:cxn ang="0">
                  <a:pos x="8" y="93"/>
                </a:cxn>
                <a:cxn ang="0">
                  <a:pos x="16" y="91"/>
                </a:cxn>
                <a:cxn ang="0">
                  <a:pos x="23" y="95"/>
                </a:cxn>
                <a:cxn ang="0">
                  <a:pos x="27" y="103"/>
                </a:cxn>
                <a:cxn ang="0">
                  <a:pos x="19" y="114"/>
                </a:cxn>
                <a:cxn ang="0">
                  <a:pos x="25" y="116"/>
                </a:cxn>
                <a:cxn ang="0">
                  <a:pos x="36" y="112"/>
                </a:cxn>
                <a:cxn ang="0">
                  <a:pos x="33" y="112"/>
                </a:cxn>
                <a:cxn ang="0">
                  <a:pos x="40" y="120"/>
                </a:cxn>
                <a:cxn ang="0">
                  <a:pos x="40" y="133"/>
                </a:cxn>
                <a:cxn ang="0">
                  <a:pos x="42" y="128"/>
                </a:cxn>
                <a:cxn ang="0">
                  <a:pos x="42" y="128"/>
                </a:cxn>
                <a:cxn ang="0">
                  <a:pos x="52" y="130"/>
                </a:cxn>
                <a:cxn ang="0">
                  <a:pos x="56" y="133"/>
                </a:cxn>
                <a:cxn ang="0">
                  <a:pos x="54" y="137"/>
                </a:cxn>
                <a:cxn ang="0">
                  <a:pos x="61" y="139"/>
                </a:cxn>
                <a:cxn ang="0">
                  <a:pos x="136" y="105"/>
                </a:cxn>
                <a:cxn ang="0">
                  <a:pos x="75" y="135"/>
                </a:cxn>
                <a:cxn ang="0">
                  <a:pos x="31" y="97"/>
                </a:cxn>
                <a:cxn ang="0">
                  <a:pos x="46" y="25"/>
                </a:cxn>
                <a:cxn ang="0">
                  <a:pos x="92" y="4"/>
                </a:cxn>
                <a:cxn ang="0">
                  <a:pos x="139" y="50"/>
                </a:cxn>
                <a:cxn ang="0">
                  <a:pos x="52" y="80"/>
                </a:cxn>
                <a:cxn ang="0">
                  <a:pos x="96" y="116"/>
                </a:cxn>
                <a:cxn ang="0">
                  <a:pos x="118" y="101"/>
                </a:cxn>
              </a:cxnLst>
              <a:rect l="0" t="0" r="r" b="b"/>
              <a:pathLst>
                <a:path w="147" h="147">
                  <a:moveTo>
                    <a:pt x="84" y="23"/>
                  </a:moveTo>
                  <a:lnTo>
                    <a:pt x="84" y="23"/>
                  </a:lnTo>
                  <a:lnTo>
                    <a:pt x="76" y="25"/>
                  </a:lnTo>
                  <a:lnTo>
                    <a:pt x="71" y="29"/>
                  </a:lnTo>
                  <a:lnTo>
                    <a:pt x="65" y="32"/>
                  </a:lnTo>
                  <a:lnTo>
                    <a:pt x="61" y="36"/>
                  </a:lnTo>
                  <a:lnTo>
                    <a:pt x="56" y="48"/>
                  </a:lnTo>
                  <a:lnTo>
                    <a:pt x="54" y="57"/>
                  </a:lnTo>
                  <a:lnTo>
                    <a:pt x="54" y="57"/>
                  </a:lnTo>
                  <a:lnTo>
                    <a:pt x="92" y="55"/>
                  </a:lnTo>
                  <a:lnTo>
                    <a:pt x="124" y="55"/>
                  </a:lnTo>
                  <a:lnTo>
                    <a:pt x="124" y="55"/>
                  </a:lnTo>
                  <a:lnTo>
                    <a:pt x="122" y="42"/>
                  </a:lnTo>
                  <a:lnTo>
                    <a:pt x="118" y="36"/>
                  </a:lnTo>
                  <a:lnTo>
                    <a:pt x="115" y="30"/>
                  </a:lnTo>
                  <a:lnTo>
                    <a:pt x="109" y="27"/>
                  </a:lnTo>
                  <a:lnTo>
                    <a:pt x="101" y="25"/>
                  </a:lnTo>
                  <a:lnTo>
                    <a:pt x="94" y="23"/>
                  </a:lnTo>
                  <a:lnTo>
                    <a:pt x="84" y="23"/>
                  </a:lnTo>
                  <a:lnTo>
                    <a:pt x="84" y="23"/>
                  </a:lnTo>
                  <a:close/>
                  <a:moveTo>
                    <a:pt x="63" y="50"/>
                  </a:moveTo>
                  <a:lnTo>
                    <a:pt x="63" y="50"/>
                  </a:lnTo>
                  <a:lnTo>
                    <a:pt x="67" y="44"/>
                  </a:lnTo>
                  <a:lnTo>
                    <a:pt x="71" y="40"/>
                  </a:lnTo>
                  <a:lnTo>
                    <a:pt x="76" y="34"/>
                  </a:lnTo>
                  <a:lnTo>
                    <a:pt x="84" y="32"/>
                  </a:lnTo>
                  <a:lnTo>
                    <a:pt x="84" y="32"/>
                  </a:lnTo>
                  <a:lnTo>
                    <a:pt x="92" y="38"/>
                  </a:lnTo>
                  <a:lnTo>
                    <a:pt x="94" y="44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63" y="50"/>
                  </a:lnTo>
                  <a:lnTo>
                    <a:pt x="63" y="50"/>
                  </a:lnTo>
                  <a:close/>
                  <a:moveTo>
                    <a:pt x="90" y="30"/>
                  </a:moveTo>
                  <a:lnTo>
                    <a:pt x="90" y="30"/>
                  </a:lnTo>
                  <a:lnTo>
                    <a:pt x="94" y="30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94" y="32"/>
                  </a:lnTo>
                  <a:lnTo>
                    <a:pt x="92" y="32"/>
                  </a:lnTo>
                  <a:lnTo>
                    <a:pt x="90" y="32"/>
                  </a:lnTo>
                  <a:lnTo>
                    <a:pt x="90" y="30"/>
                  </a:lnTo>
                  <a:lnTo>
                    <a:pt x="90" y="30"/>
                  </a:lnTo>
                  <a:close/>
                  <a:moveTo>
                    <a:pt x="113" y="38"/>
                  </a:moveTo>
                  <a:lnTo>
                    <a:pt x="113" y="38"/>
                  </a:lnTo>
                  <a:lnTo>
                    <a:pt x="109" y="40"/>
                  </a:lnTo>
                  <a:lnTo>
                    <a:pt x="109" y="40"/>
                  </a:lnTo>
                  <a:lnTo>
                    <a:pt x="109" y="38"/>
                  </a:lnTo>
                  <a:lnTo>
                    <a:pt x="109" y="36"/>
                  </a:lnTo>
                  <a:lnTo>
                    <a:pt x="109" y="36"/>
                  </a:lnTo>
                  <a:lnTo>
                    <a:pt x="113" y="36"/>
                  </a:lnTo>
                  <a:lnTo>
                    <a:pt x="113" y="38"/>
                  </a:lnTo>
                  <a:close/>
                  <a:moveTo>
                    <a:pt x="97" y="101"/>
                  </a:moveTo>
                  <a:lnTo>
                    <a:pt x="97" y="101"/>
                  </a:lnTo>
                  <a:lnTo>
                    <a:pt x="92" y="107"/>
                  </a:lnTo>
                  <a:lnTo>
                    <a:pt x="90" y="109"/>
                  </a:lnTo>
                  <a:lnTo>
                    <a:pt x="88" y="109"/>
                  </a:lnTo>
                  <a:lnTo>
                    <a:pt x="88" y="109"/>
                  </a:lnTo>
                  <a:lnTo>
                    <a:pt x="80" y="109"/>
                  </a:lnTo>
                  <a:lnTo>
                    <a:pt x="73" y="105"/>
                  </a:lnTo>
                  <a:lnTo>
                    <a:pt x="73" y="105"/>
                  </a:lnTo>
                  <a:lnTo>
                    <a:pt x="67" y="99"/>
                  </a:lnTo>
                  <a:lnTo>
                    <a:pt x="63" y="91"/>
                  </a:lnTo>
                  <a:lnTo>
                    <a:pt x="59" y="84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147" y="72"/>
                  </a:lnTo>
                  <a:lnTo>
                    <a:pt x="147" y="72"/>
                  </a:lnTo>
                  <a:lnTo>
                    <a:pt x="145" y="59"/>
                  </a:lnTo>
                  <a:lnTo>
                    <a:pt x="143" y="46"/>
                  </a:lnTo>
                  <a:lnTo>
                    <a:pt x="139" y="34"/>
                  </a:lnTo>
                  <a:lnTo>
                    <a:pt x="134" y="23"/>
                  </a:lnTo>
                  <a:lnTo>
                    <a:pt x="128" y="15"/>
                  </a:lnTo>
                  <a:lnTo>
                    <a:pt x="120" y="8"/>
                  </a:lnTo>
                  <a:lnTo>
                    <a:pt x="111" y="4"/>
                  </a:lnTo>
                  <a:lnTo>
                    <a:pt x="99" y="0"/>
                  </a:lnTo>
                  <a:lnTo>
                    <a:pt x="99" y="0"/>
                  </a:lnTo>
                  <a:lnTo>
                    <a:pt x="88" y="0"/>
                  </a:lnTo>
                  <a:lnTo>
                    <a:pt x="88" y="0"/>
                  </a:lnTo>
                  <a:lnTo>
                    <a:pt x="76" y="2"/>
                  </a:lnTo>
                  <a:lnTo>
                    <a:pt x="65" y="6"/>
                  </a:lnTo>
                  <a:lnTo>
                    <a:pt x="44" y="13"/>
                  </a:lnTo>
                  <a:lnTo>
                    <a:pt x="44" y="13"/>
                  </a:lnTo>
                  <a:lnTo>
                    <a:pt x="27" y="25"/>
                  </a:lnTo>
                  <a:lnTo>
                    <a:pt x="27" y="25"/>
                  </a:lnTo>
                  <a:lnTo>
                    <a:pt x="19" y="32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6" y="51"/>
                  </a:lnTo>
                  <a:lnTo>
                    <a:pt x="2" y="67"/>
                  </a:lnTo>
                  <a:lnTo>
                    <a:pt x="0" y="84"/>
                  </a:lnTo>
                  <a:lnTo>
                    <a:pt x="4" y="101"/>
                  </a:lnTo>
                  <a:lnTo>
                    <a:pt x="4" y="101"/>
                  </a:lnTo>
                  <a:lnTo>
                    <a:pt x="8" y="111"/>
                  </a:lnTo>
                  <a:lnTo>
                    <a:pt x="14" y="120"/>
                  </a:lnTo>
                  <a:lnTo>
                    <a:pt x="21" y="128"/>
                  </a:lnTo>
                  <a:lnTo>
                    <a:pt x="31" y="135"/>
                  </a:lnTo>
                  <a:lnTo>
                    <a:pt x="40" y="141"/>
                  </a:lnTo>
                  <a:lnTo>
                    <a:pt x="52" y="145"/>
                  </a:lnTo>
                  <a:lnTo>
                    <a:pt x="63" y="147"/>
                  </a:lnTo>
                  <a:lnTo>
                    <a:pt x="75" y="147"/>
                  </a:lnTo>
                  <a:lnTo>
                    <a:pt x="75" y="147"/>
                  </a:lnTo>
                  <a:lnTo>
                    <a:pt x="86" y="147"/>
                  </a:lnTo>
                  <a:lnTo>
                    <a:pt x="97" y="145"/>
                  </a:lnTo>
                  <a:lnTo>
                    <a:pt x="109" y="139"/>
                  </a:lnTo>
                  <a:lnTo>
                    <a:pt x="118" y="135"/>
                  </a:lnTo>
                  <a:lnTo>
                    <a:pt x="126" y="128"/>
                  </a:lnTo>
                  <a:lnTo>
                    <a:pt x="134" y="120"/>
                  </a:lnTo>
                  <a:lnTo>
                    <a:pt x="139" y="112"/>
                  </a:lnTo>
                  <a:lnTo>
                    <a:pt x="141" y="103"/>
                  </a:lnTo>
                  <a:lnTo>
                    <a:pt x="141" y="103"/>
                  </a:lnTo>
                  <a:lnTo>
                    <a:pt x="136" y="101"/>
                  </a:lnTo>
                  <a:lnTo>
                    <a:pt x="128" y="97"/>
                  </a:lnTo>
                  <a:lnTo>
                    <a:pt x="122" y="95"/>
                  </a:lnTo>
                  <a:lnTo>
                    <a:pt x="115" y="95"/>
                  </a:lnTo>
                  <a:lnTo>
                    <a:pt x="115" y="95"/>
                  </a:lnTo>
                  <a:lnTo>
                    <a:pt x="105" y="97"/>
                  </a:lnTo>
                  <a:lnTo>
                    <a:pt x="97" y="101"/>
                  </a:lnTo>
                  <a:lnTo>
                    <a:pt x="97" y="101"/>
                  </a:lnTo>
                  <a:close/>
                  <a:moveTo>
                    <a:pt x="113" y="101"/>
                  </a:moveTo>
                  <a:lnTo>
                    <a:pt x="113" y="101"/>
                  </a:lnTo>
                  <a:lnTo>
                    <a:pt x="111" y="103"/>
                  </a:lnTo>
                  <a:lnTo>
                    <a:pt x="109" y="103"/>
                  </a:lnTo>
                  <a:lnTo>
                    <a:pt x="109" y="103"/>
                  </a:lnTo>
                  <a:lnTo>
                    <a:pt x="111" y="101"/>
                  </a:lnTo>
                  <a:lnTo>
                    <a:pt x="113" y="101"/>
                  </a:lnTo>
                  <a:lnTo>
                    <a:pt x="113" y="101"/>
                  </a:lnTo>
                  <a:close/>
                  <a:moveTo>
                    <a:pt x="109" y="107"/>
                  </a:moveTo>
                  <a:lnTo>
                    <a:pt x="109" y="107"/>
                  </a:lnTo>
                  <a:lnTo>
                    <a:pt x="105" y="107"/>
                  </a:lnTo>
                  <a:lnTo>
                    <a:pt x="103" y="107"/>
                  </a:lnTo>
                  <a:lnTo>
                    <a:pt x="99" y="105"/>
                  </a:lnTo>
                  <a:lnTo>
                    <a:pt x="99" y="105"/>
                  </a:lnTo>
                  <a:lnTo>
                    <a:pt x="105" y="105"/>
                  </a:lnTo>
                  <a:lnTo>
                    <a:pt x="107" y="105"/>
                  </a:lnTo>
                  <a:lnTo>
                    <a:pt x="109" y="107"/>
                  </a:lnTo>
                  <a:lnTo>
                    <a:pt x="109" y="107"/>
                  </a:lnTo>
                  <a:close/>
                  <a:moveTo>
                    <a:pt x="44" y="17"/>
                  </a:moveTo>
                  <a:lnTo>
                    <a:pt x="44" y="17"/>
                  </a:lnTo>
                  <a:lnTo>
                    <a:pt x="44" y="19"/>
                  </a:lnTo>
                  <a:lnTo>
                    <a:pt x="42" y="21"/>
                  </a:lnTo>
                  <a:lnTo>
                    <a:pt x="40" y="23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5" y="27"/>
                  </a:lnTo>
                  <a:lnTo>
                    <a:pt x="31" y="29"/>
                  </a:lnTo>
                  <a:lnTo>
                    <a:pt x="31" y="29"/>
                  </a:lnTo>
                  <a:lnTo>
                    <a:pt x="33" y="25"/>
                  </a:lnTo>
                  <a:lnTo>
                    <a:pt x="36" y="23"/>
                  </a:lnTo>
                  <a:lnTo>
                    <a:pt x="44" y="17"/>
                  </a:lnTo>
                  <a:lnTo>
                    <a:pt x="44" y="17"/>
                  </a:lnTo>
                  <a:close/>
                  <a:moveTo>
                    <a:pt x="35" y="30"/>
                  </a:moveTo>
                  <a:lnTo>
                    <a:pt x="35" y="30"/>
                  </a:lnTo>
                  <a:lnTo>
                    <a:pt x="33" y="34"/>
                  </a:lnTo>
                  <a:lnTo>
                    <a:pt x="31" y="36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7" y="34"/>
                  </a:lnTo>
                  <a:lnTo>
                    <a:pt x="35" y="30"/>
                  </a:lnTo>
                  <a:lnTo>
                    <a:pt x="35" y="30"/>
                  </a:lnTo>
                  <a:close/>
                  <a:moveTo>
                    <a:pt x="16" y="50"/>
                  </a:moveTo>
                  <a:lnTo>
                    <a:pt x="16" y="50"/>
                  </a:lnTo>
                  <a:lnTo>
                    <a:pt x="21" y="46"/>
                  </a:lnTo>
                  <a:lnTo>
                    <a:pt x="29" y="42"/>
                  </a:lnTo>
                  <a:lnTo>
                    <a:pt x="29" y="42"/>
                  </a:lnTo>
                  <a:lnTo>
                    <a:pt x="27" y="46"/>
                  </a:lnTo>
                  <a:lnTo>
                    <a:pt x="25" y="48"/>
                  </a:lnTo>
                  <a:lnTo>
                    <a:pt x="16" y="50"/>
                  </a:lnTo>
                  <a:lnTo>
                    <a:pt x="16" y="50"/>
                  </a:lnTo>
                  <a:close/>
                  <a:moveTo>
                    <a:pt x="12" y="63"/>
                  </a:moveTo>
                  <a:lnTo>
                    <a:pt x="12" y="63"/>
                  </a:lnTo>
                  <a:lnTo>
                    <a:pt x="17" y="57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7"/>
                  </a:lnTo>
                  <a:lnTo>
                    <a:pt x="21" y="61"/>
                  </a:lnTo>
                  <a:lnTo>
                    <a:pt x="12" y="63"/>
                  </a:lnTo>
                  <a:lnTo>
                    <a:pt x="12" y="63"/>
                  </a:lnTo>
                  <a:close/>
                  <a:moveTo>
                    <a:pt x="19" y="42"/>
                  </a:moveTo>
                  <a:lnTo>
                    <a:pt x="19" y="42"/>
                  </a:lnTo>
                  <a:lnTo>
                    <a:pt x="17" y="44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6" y="44"/>
                  </a:lnTo>
                  <a:lnTo>
                    <a:pt x="19" y="42"/>
                  </a:lnTo>
                  <a:lnTo>
                    <a:pt x="19" y="42"/>
                  </a:lnTo>
                  <a:close/>
                  <a:moveTo>
                    <a:pt x="16" y="53"/>
                  </a:moveTo>
                  <a:lnTo>
                    <a:pt x="16" y="53"/>
                  </a:lnTo>
                  <a:lnTo>
                    <a:pt x="14" y="57"/>
                  </a:lnTo>
                  <a:lnTo>
                    <a:pt x="8" y="61"/>
                  </a:lnTo>
                  <a:lnTo>
                    <a:pt x="8" y="61"/>
                  </a:lnTo>
                  <a:lnTo>
                    <a:pt x="8" y="57"/>
                  </a:lnTo>
                  <a:lnTo>
                    <a:pt x="10" y="55"/>
                  </a:lnTo>
                  <a:lnTo>
                    <a:pt x="16" y="53"/>
                  </a:lnTo>
                  <a:lnTo>
                    <a:pt x="16" y="53"/>
                  </a:lnTo>
                  <a:close/>
                  <a:moveTo>
                    <a:pt x="23" y="67"/>
                  </a:moveTo>
                  <a:lnTo>
                    <a:pt x="23" y="67"/>
                  </a:lnTo>
                  <a:lnTo>
                    <a:pt x="19" y="71"/>
                  </a:lnTo>
                  <a:lnTo>
                    <a:pt x="16" y="72"/>
                  </a:lnTo>
                  <a:lnTo>
                    <a:pt x="12" y="74"/>
                  </a:lnTo>
                  <a:lnTo>
                    <a:pt x="8" y="76"/>
                  </a:lnTo>
                  <a:lnTo>
                    <a:pt x="8" y="76"/>
                  </a:lnTo>
                  <a:lnTo>
                    <a:pt x="8" y="72"/>
                  </a:lnTo>
                  <a:lnTo>
                    <a:pt x="14" y="71"/>
                  </a:lnTo>
                  <a:lnTo>
                    <a:pt x="23" y="67"/>
                  </a:lnTo>
                  <a:lnTo>
                    <a:pt x="23" y="67"/>
                  </a:lnTo>
                  <a:close/>
                  <a:moveTo>
                    <a:pt x="21" y="76"/>
                  </a:moveTo>
                  <a:lnTo>
                    <a:pt x="21" y="76"/>
                  </a:lnTo>
                  <a:lnTo>
                    <a:pt x="19" y="78"/>
                  </a:lnTo>
                  <a:lnTo>
                    <a:pt x="17" y="80"/>
                  </a:lnTo>
                  <a:lnTo>
                    <a:pt x="17" y="80"/>
                  </a:lnTo>
                  <a:lnTo>
                    <a:pt x="19" y="78"/>
                  </a:lnTo>
                  <a:lnTo>
                    <a:pt x="21" y="76"/>
                  </a:lnTo>
                  <a:lnTo>
                    <a:pt x="21" y="76"/>
                  </a:lnTo>
                  <a:close/>
                  <a:moveTo>
                    <a:pt x="14" y="76"/>
                  </a:moveTo>
                  <a:lnTo>
                    <a:pt x="14" y="76"/>
                  </a:lnTo>
                  <a:lnTo>
                    <a:pt x="10" y="80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2"/>
                  </a:lnTo>
                  <a:lnTo>
                    <a:pt x="8" y="78"/>
                  </a:lnTo>
                  <a:lnTo>
                    <a:pt x="14" y="76"/>
                  </a:lnTo>
                  <a:lnTo>
                    <a:pt x="14" y="76"/>
                  </a:lnTo>
                  <a:close/>
                  <a:moveTo>
                    <a:pt x="8" y="93"/>
                  </a:moveTo>
                  <a:lnTo>
                    <a:pt x="8" y="93"/>
                  </a:lnTo>
                  <a:lnTo>
                    <a:pt x="10" y="91"/>
                  </a:lnTo>
                  <a:lnTo>
                    <a:pt x="12" y="91"/>
                  </a:lnTo>
                  <a:lnTo>
                    <a:pt x="12" y="91"/>
                  </a:lnTo>
                  <a:lnTo>
                    <a:pt x="10" y="93"/>
                  </a:lnTo>
                  <a:lnTo>
                    <a:pt x="8" y="93"/>
                  </a:lnTo>
                  <a:lnTo>
                    <a:pt x="8" y="93"/>
                  </a:lnTo>
                  <a:close/>
                  <a:moveTo>
                    <a:pt x="21" y="86"/>
                  </a:moveTo>
                  <a:lnTo>
                    <a:pt x="21" y="86"/>
                  </a:lnTo>
                  <a:lnTo>
                    <a:pt x="23" y="88"/>
                  </a:lnTo>
                  <a:lnTo>
                    <a:pt x="21" y="91"/>
                  </a:lnTo>
                  <a:lnTo>
                    <a:pt x="16" y="93"/>
                  </a:lnTo>
                  <a:lnTo>
                    <a:pt x="16" y="93"/>
                  </a:lnTo>
                  <a:lnTo>
                    <a:pt x="16" y="91"/>
                  </a:lnTo>
                  <a:lnTo>
                    <a:pt x="17" y="90"/>
                  </a:lnTo>
                  <a:lnTo>
                    <a:pt x="21" y="86"/>
                  </a:lnTo>
                  <a:lnTo>
                    <a:pt x="21" y="86"/>
                  </a:lnTo>
                  <a:close/>
                  <a:moveTo>
                    <a:pt x="16" y="105"/>
                  </a:moveTo>
                  <a:lnTo>
                    <a:pt x="16" y="105"/>
                  </a:lnTo>
                  <a:lnTo>
                    <a:pt x="19" y="97"/>
                  </a:lnTo>
                  <a:lnTo>
                    <a:pt x="23" y="95"/>
                  </a:lnTo>
                  <a:lnTo>
                    <a:pt x="27" y="95"/>
                  </a:lnTo>
                  <a:lnTo>
                    <a:pt x="27" y="95"/>
                  </a:lnTo>
                  <a:lnTo>
                    <a:pt x="21" y="101"/>
                  </a:lnTo>
                  <a:lnTo>
                    <a:pt x="16" y="105"/>
                  </a:lnTo>
                  <a:lnTo>
                    <a:pt x="16" y="105"/>
                  </a:lnTo>
                  <a:close/>
                  <a:moveTo>
                    <a:pt x="27" y="103"/>
                  </a:moveTo>
                  <a:lnTo>
                    <a:pt x="27" y="103"/>
                  </a:lnTo>
                  <a:lnTo>
                    <a:pt x="29" y="105"/>
                  </a:lnTo>
                  <a:lnTo>
                    <a:pt x="31" y="107"/>
                  </a:lnTo>
                  <a:lnTo>
                    <a:pt x="31" y="107"/>
                  </a:lnTo>
                  <a:lnTo>
                    <a:pt x="29" y="109"/>
                  </a:lnTo>
                  <a:lnTo>
                    <a:pt x="25" y="111"/>
                  </a:lnTo>
                  <a:lnTo>
                    <a:pt x="19" y="114"/>
                  </a:lnTo>
                  <a:lnTo>
                    <a:pt x="19" y="114"/>
                  </a:lnTo>
                  <a:lnTo>
                    <a:pt x="23" y="109"/>
                  </a:lnTo>
                  <a:lnTo>
                    <a:pt x="27" y="103"/>
                  </a:lnTo>
                  <a:lnTo>
                    <a:pt x="27" y="103"/>
                  </a:lnTo>
                  <a:close/>
                  <a:moveTo>
                    <a:pt x="21" y="120"/>
                  </a:moveTo>
                  <a:lnTo>
                    <a:pt x="21" y="120"/>
                  </a:lnTo>
                  <a:lnTo>
                    <a:pt x="23" y="118"/>
                  </a:lnTo>
                  <a:lnTo>
                    <a:pt x="25" y="116"/>
                  </a:lnTo>
                  <a:lnTo>
                    <a:pt x="25" y="116"/>
                  </a:lnTo>
                  <a:lnTo>
                    <a:pt x="23" y="118"/>
                  </a:lnTo>
                  <a:lnTo>
                    <a:pt x="21" y="120"/>
                  </a:lnTo>
                  <a:lnTo>
                    <a:pt x="21" y="120"/>
                  </a:lnTo>
                  <a:close/>
                  <a:moveTo>
                    <a:pt x="33" y="112"/>
                  </a:moveTo>
                  <a:lnTo>
                    <a:pt x="33" y="112"/>
                  </a:lnTo>
                  <a:lnTo>
                    <a:pt x="36" y="112"/>
                  </a:lnTo>
                  <a:lnTo>
                    <a:pt x="36" y="112"/>
                  </a:lnTo>
                  <a:lnTo>
                    <a:pt x="35" y="116"/>
                  </a:lnTo>
                  <a:lnTo>
                    <a:pt x="33" y="116"/>
                  </a:lnTo>
                  <a:lnTo>
                    <a:pt x="27" y="120"/>
                  </a:lnTo>
                  <a:lnTo>
                    <a:pt x="27" y="120"/>
                  </a:lnTo>
                  <a:lnTo>
                    <a:pt x="33" y="112"/>
                  </a:lnTo>
                  <a:lnTo>
                    <a:pt x="33" y="112"/>
                  </a:lnTo>
                  <a:close/>
                  <a:moveTo>
                    <a:pt x="33" y="126"/>
                  </a:moveTo>
                  <a:lnTo>
                    <a:pt x="33" y="126"/>
                  </a:lnTo>
                  <a:lnTo>
                    <a:pt x="35" y="122"/>
                  </a:lnTo>
                  <a:lnTo>
                    <a:pt x="38" y="118"/>
                  </a:lnTo>
                  <a:lnTo>
                    <a:pt x="38" y="118"/>
                  </a:lnTo>
                  <a:lnTo>
                    <a:pt x="40" y="118"/>
                  </a:lnTo>
                  <a:lnTo>
                    <a:pt x="40" y="120"/>
                  </a:lnTo>
                  <a:lnTo>
                    <a:pt x="40" y="120"/>
                  </a:lnTo>
                  <a:lnTo>
                    <a:pt x="38" y="124"/>
                  </a:lnTo>
                  <a:lnTo>
                    <a:pt x="33" y="126"/>
                  </a:lnTo>
                  <a:lnTo>
                    <a:pt x="33" y="126"/>
                  </a:lnTo>
                  <a:close/>
                  <a:moveTo>
                    <a:pt x="40" y="135"/>
                  </a:moveTo>
                  <a:lnTo>
                    <a:pt x="40" y="135"/>
                  </a:lnTo>
                  <a:lnTo>
                    <a:pt x="40" y="133"/>
                  </a:lnTo>
                  <a:lnTo>
                    <a:pt x="42" y="133"/>
                  </a:lnTo>
                  <a:lnTo>
                    <a:pt x="42" y="133"/>
                  </a:lnTo>
                  <a:lnTo>
                    <a:pt x="42" y="135"/>
                  </a:lnTo>
                  <a:lnTo>
                    <a:pt x="40" y="135"/>
                  </a:lnTo>
                  <a:lnTo>
                    <a:pt x="40" y="135"/>
                  </a:lnTo>
                  <a:lnTo>
                    <a:pt x="40" y="135"/>
                  </a:lnTo>
                  <a:close/>
                  <a:moveTo>
                    <a:pt x="42" y="128"/>
                  </a:moveTo>
                  <a:lnTo>
                    <a:pt x="42" y="128"/>
                  </a:lnTo>
                  <a:lnTo>
                    <a:pt x="44" y="126"/>
                  </a:lnTo>
                  <a:lnTo>
                    <a:pt x="46" y="124"/>
                  </a:lnTo>
                  <a:lnTo>
                    <a:pt x="46" y="124"/>
                  </a:lnTo>
                  <a:lnTo>
                    <a:pt x="46" y="128"/>
                  </a:lnTo>
                  <a:lnTo>
                    <a:pt x="42" y="128"/>
                  </a:lnTo>
                  <a:lnTo>
                    <a:pt x="42" y="128"/>
                  </a:lnTo>
                  <a:close/>
                  <a:moveTo>
                    <a:pt x="48" y="133"/>
                  </a:moveTo>
                  <a:lnTo>
                    <a:pt x="48" y="133"/>
                  </a:lnTo>
                  <a:lnTo>
                    <a:pt x="48" y="132"/>
                  </a:lnTo>
                  <a:lnTo>
                    <a:pt x="50" y="130"/>
                  </a:lnTo>
                  <a:lnTo>
                    <a:pt x="50" y="130"/>
                  </a:lnTo>
                  <a:lnTo>
                    <a:pt x="52" y="130"/>
                  </a:lnTo>
                  <a:lnTo>
                    <a:pt x="52" y="130"/>
                  </a:lnTo>
                  <a:lnTo>
                    <a:pt x="52" y="133"/>
                  </a:lnTo>
                  <a:lnTo>
                    <a:pt x="48" y="133"/>
                  </a:lnTo>
                  <a:lnTo>
                    <a:pt x="48" y="133"/>
                  </a:lnTo>
                  <a:close/>
                  <a:moveTo>
                    <a:pt x="54" y="137"/>
                  </a:moveTo>
                  <a:lnTo>
                    <a:pt x="54" y="137"/>
                  </a:lnTo>
                  <a:lnTo>
                    <a:pt x="56" y="133"/>
                  </a:lnTo>
                  <a:lnTo>
                    <a:pt x="56" y="133"/>
                  </a:lnTo>
                  <a:lnTo>
                    <a:pt x="57" y="133"/>
                  </a:lnTo>
                  <a:lnTo>
                    <a:pt x="57" y="135"/>
                  </a:lnTo>
                  <a:lnTo>
                    <a:pt x="57" y="135"/>
                  </a:lnTo>
                  <a:lnTo>
                    <a:pt x="57" y="135"/>
                  </a:lnTo>
                  <a:lnTo>
                    <a:pt x="57" y="137"/>
                  </a:lnTo>
                  <a:lnTo>
                    <a:pt x="54" y="137"/>
                  </a:lnTo>
                  <a:lnTo>
                    <a:pt x="54" y="137"/>
                  </a:lnTo>
                  <a:close/>
                  <a:moveTo>
                    <a:pt x="61" y="137"/>
                  </a:moveTo>
                  <a:lnTo>
                    <a:pt x="61" y="137"/>
                  </a:lnTo>
                  <a:lnTo>
                    <a:pt x="63" y="137"/>
                  </a:lnTo>
                  <a:lnTo>
                    <a:pt x="65" y="137"/>
                  </a:lnTo>
                  <a:lnTo>
                    <a:pt x="65" y="137"/>
                  </a:lnTo>
                  <a:lnTo>
                    <a:pt x="63" y="139"/>
                  </a:lnTo>
                  <a:lnTo>
                    <a:pt x="61" y="139"/>
                  </a:lnTo>
                  <a:lnTo>
                    <a:pt x="61" y="137"/>
                  </a:lnTo>
                  <a:lnTo>
                    <a:pt x="61" y="137"/>
                  </a:lnTo>
                  <a:close/>
                  <a:moveTo>
                    <a:pt x="118" y="101"/>
                  </a:moveTo>
                  <a:lnTo>
                    <a:pt x="118" y="101"/>
                  </a:lnTo>
                  <a:lnTo>
                    <a:pt x="128" y="103"/>
                  </a:lnTo>
                  <a:lnTo>
                    <a:pt x="136" y="105"/>
                  </a:lnTo>
                  <a:lnTo>
                    <a:pt x="136" y="105"/>
                  </a:lnTo>
                  <a:lnTo>
                    <a:pt x="134" y="114"/>
                  </a:lnTo>
                  <a:lnTo>
                    <a:pt x="128" y="122"/>
                  </a:lnTo>
                  <a:lnTo>
                    <a:pt x="118" y="130"/>
                  </a:lnTo>
                  <a:lnTo>
                    <a:pt x="109" y="133"/>
                  </a:lnTo>
                  <a:lnTo>
                    <a:pt x="97" y="135"/>
                  </a:lnTo>
                  <a:lnTo>
                    <a:pt x="86" y="137"/>
                  </a:lnTo>
                  <a:lnTo>
                    <a:pt x="75" y="135"/>
                  </a:lnTo>
                  <a:lnTo>
                    <a:pt x="65" y="133"/>
                  </a:lnTo>
                  <a:lnTo>
                    <a:pt x="65" y="133"/>
                  </a:lnTo>
                  <a:lnTo>
                    <a:pt x="54" y="128"/>
                  </a:lnTo>
                  <a:lnTo>
                    <a:pt x="44" y="118"/>
                  </a:lnTo>
                  <a:lnTo>
                    <a:pt x="36" y="107"/>
                  </a:lnTo>
                  <a:lnTo>
                    <a:pt x="31" y="97"/>
                  </a:lnTo>
                  <a:lnTo>
                    <a:pt x="31" y="97"/>
                  </a:lnTo>
                  <a:lnTo>
                    <a:pt x="29" y="86"/>
                  </a:lnTo>
                  <a:lnTo>
                    <a:pt x="27" y="74"/>
                  </a:lnTo>
                  <a:lnTo>
                    <a:pt x="29" y="63"/>
                  </a:lnTo>
                  <a:lnTo>
                    <a:pt x="31" y="51"/>
                  </a:lnTo>
                  <a:lnTo>
                    <a:pt x="35" y="42"/>
                  </a:lnTo>
                  <a:lnTo>
                    <a:pt x="40" y="32"/>
                  </a:lnTo>
                  <a:lnTo>
                    <a:pt x="46" y="25"/>
                  </a:lnTo>
                  <a:lnTo>
                    <a:pt x="54" y="17"/>
                  </a:lnTo>
                  <a:lnTo>
                    <a:pt x="54" y="17"/>
                  </a:lnTo>
                  <a:lnTo>
                    <a:pt x="61" y="13"/>
                  </a:lnTo>
                  <a:lnTo>
                    <a:pt x="71" y="10"/>
                  </a:lnTo>
                  <a:lnTo>
                    <a:pt x="82" y="6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9" y="4"/>
                  </a:lnTo>
                  <a:lnTo>
                    <a:pt x="107" y="6"/>
                  </a:lnTo>
                  <a:lnTo>
                    <a:pt x="118" y="11"/>
                  </a:lnTo>
                  <a:lnTo>
                    <a:pt x="118" y="11"/>
                  </a:lnTo>
                  <a:lnTo>
                    <a:pt x="128" y="21"/>
                  </a:lnTo>
                  <a:lnTo>
                    <a:pt x="136" y="34"/>
                  </a:lnTo>
                  <a:lnTo>
                    <a:pt x="139" y="50"/>
                  </a:lnTo>
                  <a:lnTo>
                    <a:pt x="141" y="67"/>
                  </a:lnTo>
                  <a:lnTo>
                    <a:pt x="141" y="67"/>
                  </a:lnTo>
                  <a:lnTo>
                    <a:pt x="97" y="69"/>
                  </a:lnTo>
                  <a:lnTo>
                    <a:pt x="54" y="69"/>
                  </a:lnTo>
                  <a:lnTo>
                    <a:pt x="54" y="69"/>
                  </a:lnTo>
                  <a:lnTo>
                    <a:pt x="52" y="74"/>
                  </a:lnTo>
                  <a:lnTo>
                    <a:pt x="52" y="80"/>
                  </a:lnTo>
                  <a:lnTo>
                    <a:pt x="54" y="91"/>
                  </a:lnTo>
                  <a:lnTo>
                    <a:pt x="59" y="103"/>
                  </a:lnTo>
                  <a:lnTo>
                    <a:pt x="69" y="111"/>
                  </a:lnTo>
                  <a:lnTo>
                    <a:pt x="69" y="111"/>
                  </a:lnTo>
                  <a:lnTo>
                    <a:pt x="76" y="114"/>
                  </a:lnTo>
                  <a:lnTo>
                    <a:pt x="86" y="116"/>
                  </a:lnTo>
                  <a:lnTo>
                    <a:pt x="96" y="116"/>
                  </a:lnTo>
                  <a:lnTo>
                    <a:pt x="105" y="114"/>
                  </a:lnTo>
                  <a:lnTo>
                    <a:pt x="105" y="114"/>
                  </a:lnTo>
                  <a:lnTo>
                    <a:pt x="109" y="112"/>
                  </a:lnTo>
                  <a:lnTo>
                    <a:pt x="113" y="109"/>
                  </a:lnTo>
                  <a:lnTo>
                    <a:pt x="115" y="105"/>
                  </a:lnTo>
                  <a:lnTo>
                    <a:pt x="118" y="101"/>
                  </a:lnTo>
                  <a:lnTo>
                    <a:pt x="118" y="10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86"/>
            <p:cNvSpPr>
              <a:spLocks noEditPoints="1"/>
            </p:cNvSpPr>
            <p:nvPr/>
          </p:nvSpPr>
          <p:spPr bwMode="auto">
            <a:xfrm>
              <a:off x="5384801" y="565150"/>
              <a:ext cx="398463" cy="393700"/>
            </a:xfrm>
            <a:custGeom>
              <a:avLst/>
              <a:gdLst/>
              <a:ahLst/>
              <a:cxnLst>
                <a:cxn ang="0">
                  <a:pos x="185" y="109"/>
                </a:cxn>
                <a:cxn ang="0">
                  <a:pos x="141" y="115"/>
                </a:cxn>
                <a:cxn ang="0">
                  <a:pos x="116" y="138"/>
                </a:cxn>
                <a:cxn ang="0">
                  <a:pos x="126" y="162"/>
                </a:cxn>
                <a:cxn ang="0">
                  <a:pos x="162" y="168"/>
                </a:cxn>
                <a:cxn ang="0">
                  <a:pos x="225" y="181"/>
                </a:cxn>
                <a:cxn ang="0">
                  <a:pos x="207" y="235"/>
                </a:cxn>
                <a:cxn ang="0">
                  <a:pos x="118" y="246"/>
                </a:cxn>
                <a:cxn ang="0">
                  <a:pos x="34" y="216"/>
                </a:cxn>
                <a:cxn ang="0">
                  <a:pos x="5" y="170"/>
                </a:cxn>
                <a:cxn ang="0">
                  <a:pos x="0" y="120"/>
                </a:cxn>
                <a:cxn ang="0">
                  <a:pos x="30" y="46"/>
                </a:cxn>
                <a:cxn ang="0">
                  <a:pos x="114" y="2"/>
                </a:cxn>
                <a:cxn ang="0">
                  <a:pos x="188" y="8"/>
                </a:cxn>
                <a:cxn ang="0">
                  <a:pos x="234" y="44"/>
                </a:cxn>
                <a:cxn ang="0">
                  <a:pos x="124" y="12"/>
                </a:cxn>
                <a:cxn ang="0">
                  <a:pos x="65" y="56"/>
                </a:cxn>
                <a:cxn ang="0">
                  <a:pos x="45" y="119"/>
                </a:cxn>
                <a:cxn ang="0">
                  <a:pos x="57" y="180"/>
                </a:cxn>
                <a:cxn ang="0">
                  <a:pos x="91" y="220"/>
                </a:cxn>
                <a:cxn ang="0">
                  <a:pos x="167" y="235"/>
                </a:cxn>
                <a:cxn ang="0">
                  <a:pos x="225" y="197"/>
                </a:cxn>
                <a:cxn ang="0">
                  <a:pos x="179" y="172"/>
                </a:cxn>
                <a:cxn ang="0">
                  <a:pos x="122" y="166"/>
                </a:cxn>
                <a:cxn ang="0">
                  <a:pos x="103" y="130"/>
                </a:cxn>
                <a:cxn ang="0">
                  <a:pos x="114" y="92"/>
                </a:cxn>
                <a:cxn ang="0">
                  <a:pos x="162" y="77"/>
                </a:cxn>
                <a:cxn ang="0">
                  <a:pos x="190" y="92"/>
                </a:cxn>
                <a:cxn ang="0">
                  <a:pos x="217" y="86"/>
                </a:cxn>
                <a:cxn ang="0">
                  <a:pos x="232" y="59"/>
                </a:cxn>
                <a:cxn ang="0">
                  <a:pos x="162" y="12"/>
                </a:cxn>
                <a:cxn ang="0">
                  <a:pos x="36" y="63"/>
                </a:cxn>
                <a:cxn ang="0">
                  <a:pos x="51" y="50"/>
                </a:cxn>
                <a:cxn ang="0">
                  <a:pos x="36" y="63"/>
                </a:cxn>
                <a:cxn ang="0">
                  <a:pos x="38" y="84"/>
                </a:cxn>
                <a:cxn ang="0">
                  <a:pos x="42" y="73"/>
                </a:cxn>
                <a:cxn ang="0">
                  <a:pos x="133" y="92"/>
                </a:cxn>
                <a:cxn ang="0">
                  <a:pos x="141" y="84"/>
                </a:cxn>
                <a:cxn ang="0">
                  <a:pos x="133" y="92"/>
                </a:cxn>
                <a:cxn ang="0">
                  <a:pos x="162" y="88"/>
                </a:cxn>
                <a:cxn ang="0">
                  <a:pos x="152" y="92"/>
                </a:cxn>
                <a:cxn ang="0">
                  <a:pos x="166" y="100"/>
                </a:cxn>
                <a:cxn ang="0">
                  <a:pos x="162" y="98"/>
                </a:cxn>
                <a:cxn ang="0">
                  <a:pos x="11" y="115"/>
                </a:cxn>
                <a:cxn ang="0">
                  <a:pos x="34" y="98"/>
                </a:cxn>
                <a:cxn ang="0">
                  <a:pos x="11" y="115"/>
                </a:cxn>
                <a:cxn ang="0">
                  <a:pos x="118" y="111"/>
                </a:cxn>
                <a:cxn ang="0">
                  <a:pos x="116" y="109"/>
                </a:cxn>
                <a:cxn ang="0">
                  <a:pos x="23" y="126"/>
                </a:cxn>
                <a:cxn ang="0">
                  <a:pos x="36" y="115"/>
                </a:cxn>
                <a:cxn ang="0">
                  <a:pos x="21" y="119"/>
                </a:cxn>
                <a:cxn ang="0">
                  <a:pos x="9" y="145"/>
                </a:cxn>
                <a:cxn ang="0">
                  <a:pos x="13" y="140"/>
                </a:cxn>
                <a:cxn ang="0">
                  <a:pos x="21" y="151"/>
                </a:cxn>
                <a:cxn ang="0">
                  <a:pos x="32" y="138"/>
                </a:cxn>
                <a:cxn ang="0">
                  <a:pos x="21" y="151"/>
                </a:cxn>
                <a:cxn ang="0">
                  <a:pos x="36" y="168"/>
                </a:cxn>
                <a:cxn ang="0">
                  <a:pos x="28" y="170"/>
                </a:cxn>
                <a:cxn ang="0">
                  <a:pos x="38" y="202"/>
                </a:cxn>
                <a:cxn ang="0">
                  <a:pos x="34" y="204"/>
                </a:cxn>
                <a:cxn ang="0">
                  <a:pos x="47" y="214"/>
                </a:cxn>
                <a:cxn ang="0">
                  <a:pos x="47" y="210"/>
                </a:cxn>
              </a:cxnLst>
              <a:rect l="0" t="0" r="r" b="b"/>
              <a:pathLst>
                <a:path w="251" h="248">
                  <a:moveTo>
                    <a:pt x="251" y="75"/>
                  </a:moveTo>
                  <a:lnTo>
                    <a:pt x="251" y="75"/>
                  </a:lnTo>
                  <a:lnTo>
                    <a:pt x="230" y="86"/>
                  </a:lnTo>
                  <a:lnTo>
                    <a:pt x="207" y="98"/>
                  </a:lnTo>
                  <a:lnTo>
                    <a:pt x="185" y="109"/>
                  </a:lnTo>
                  <a:lnTo>
                    <a:pt x="162" y="120"/>
                  </a:lnTo>
                  <a:lnTo>
                    <a:pt x="162" y="120"/>
                  </a:lnTo>
                  <a:lnTo>
                    <a:pt x="154" y="117"/>
                  </a:lnTo>
                  <a:lnTo>
                    <a:pt x="148" y="115"/>
                  </a:lnTo>
                  <a:lnTo>
                    <a:pt x="141" y="115"/>
                  </a:lnTo>
                  <a:lnTo>
                    <a:pt x="135" y="115"/>
                  </a:lnTo>
                  <a:lnTo>
                    <a:pt x="131" y="117"/>
                  </a:lnTo>
                  <a:lnTo>
                    <a:pt x="126" y="120"/>
                  </a:lnTo>
                  <a:lnTo>
                    <a:pt x="118" y="128"/>
                  </a:lnTo>
                  <a:lnTo>
                    <a:pt x="116" y="138"/>
                  </a:lnTo>
                  <a:lnTo>
                    <a:pt x="114" y="143"/>
                  </a:lnTo>
                  <a:lnTo>
                    <a:pt x="116" y="149"/>
                  </a:lnTo>
                  <a:lnTo>
                    <a:pt x="118" y="153"/>
                  </a:lnTo>
                  <a:lnTo>
                    <a:pt x="122" y="159"/>
                  </a:lnTo>
                  <a:lnTo>
                    <a:pt x="126" y="162"/>
                  </a:lnTo>
                  <a:lnTo>
                    <a:pt x="133" y="166"/>
                  </a:lnTo>
                  <a:lnTo>
                    <a:pt x="133" y="166"/>
                  </a:lnTo>
                  <a:lnTo>
                    <a:pt x="143" y="170"/>
                  </a:lnTo>
                  <a:lnTo>
                    <a:pt x="152" y="170"/>
                  </a:lnTo>
                  <a:lnTo>
                    <a:pt x="162" y="168"/>
                  </a:lnTo>
                  <a:lnTo>
                    <a:pt x="171" y="166"/>
                  </a:lnTo>
                  <a:lnTo>
                    <a:pt x="190" y="159"/>
                  </a:lnTo>
                  <a:lnTo>
                    <a:pt x="204" y="153"/>
                  </a:lnTo>
                  <a:lnTo>
                    <a:pt x="204" y="153"/>
                  </a:lnTo>
                  <a:lnTo>
                    <a:pt x="225" y="181"/>
                  </a:lnTo>
                  <a:lnTo>
                    <a:pt x="246" y="208"/>
                  </a:lnTo>
                  <a:lnTo>
                    <a:pt x="246" y="208"/>
                  </a:lnTo>
                  <a:lnTo>
                    <a:pt x="234" y="220"/>
                  </a:lnTo>
                  <a:lnTo>
                    <a:pt x="223" y="229"/>
                  </a:lnTo>
                  <a:lnTo>
                    <a:pt x="207" y="235"/>
                  </a:lnTo>
                  <a:lnTo>
                    <a:pt x="190" y="241"/>
                  </a:lnTo>
                  <a:lnTo>
                    <a:pt x="173" y="244"/>
                  </a:lnTo>
                  <a:lnTo>
                    <a:pt x="156" y="246"/>
                  </a:lnTo>
                  <a:lnTo>
                    <a:pt x="137" y="248"/>
                  </a:lnTo>
                  <a:lnTo>
                    <a:pt x="118" y="246"/>
                  </a:lnTo>
                  <a:lnTo>
                    <a:pt x="118" y="246"/>
                  </a:lnTo>
                  <a:lnTo>
                    <a:pt x="95" y="242"/>
                  </a:lnTo>
                  <a:lnTo>
                    <a:pt x="72" y="237"/>
                  </a:lnTo>
                  <a:lnTo>
                    <a:pt x="51" y="227"/>
                  </a:lnTo>
                  <a:lnTo>
                    <a:pt x="34" y="216"/>
                  </a:lnTo>
                  <a:lnTo>
                    <a:pt x="26" y="208"/>
                  </a:lnTo>
                  <a:lnTo>
                    <a:pt x="21" y="201"/>
                  </a:lnTo>
                  <a:lnTo>
                    <a:pt x="13" y="191"/>
                  </a:lnTo>
                  <a:lnTo>
                    <a:pt x="9" y="181"/>
                  </a:lnTo>
                  <a:lnTo>
                    <a:pt x="5" y="170"/>
                  </a:lnTo>
                  <a:lnTo>
                    <a:pt x="2" y="159"/>
                  </a:lnTo>
                  <a:lnTo>
                    <a:pt x="0" y="147"/>
                  </a:lnTo>
                  <a:lnTo>
                    <a:pt x="0" y="134"/>
                  </a:lnTo>
                  <a:lnTo>
                    <a:pt x="0" y="134"/>
                  </a:lnTo>
                  <a:lnTo>
                    <a:pt x="0" y="120"/>
                  </a:lnTo>
                  <a:lnTo>
                    <a:pt x="2" y="107"/>
                  </a:lnTo>
                  <a:lnTo>
                    <a:pt x="4" y="96"/>
                  </a:lnTo>
                  <a:lnTo>
                    <a:pt x="7" y="84"/>
                  </a:lnTo>
                  <a:lnTo>
                    <a:pt x="17" y="63"/>
                  </a:lnTo>
                  <a:lnTo>
                    <a:pt x="30" y="46"/>
                  </a:lnTo>
                  <a:lnTo>
                    <a:pt x="30" y="46"/>
                  </a:lnTo>
                  <a:lnTo>
                    <a:pt x="47" y="33"/>
                  </a:lnTo>
                  <a:lnTo>
                    <a:pt x="66" y="19"/>
                  </a:lnTo>
                  <a:lnTo>
                    <a:pt x="89" y="10"/>
                  </a:lnTo>
                  <a:lnTo>
                    <a:pt x="114" y="2"/>
                  </a:lnTo>
                  <a:lnTo>
                    <a:pt x="141" y="0"/>
                  </a:lnTo>
                  <a:lnTo>
                    <a:pt x="152" y="0"/>
                  </a:lnTo>
                  <a:lnTo>
                    <a:pt x="166" y="2"/>
                  </a:lnTo>
                  <a:lnTo>
                    <a:pt x="177" y="4"/>
                  </a:lnTo>
                  <a:lnTo>
                    <a:pt x="188" y="8"/>
                  </a:lnTo>
                  <a:lnTo>
                    <a:pt x="200" y="14"/>
                  </a:lnTo>
                  <a:lnTo>
                    <a:pt x="209" y="19"/>
                  </a:lnTo>
                  <a:lnTo>
                    <a:pt x="209" y="19"/>
                  </a:lnTo>
                  <a:lnTo>
                    <a:pt x="223" y="31"/>
                  </a:lnTo>
                  <a:lnTo>
                    <a:pt x="234" y="44"/>
                  </a:lnTo>
                  <a:lnTo>
                    <a:pt x="244" y="58"/>
                  </a:lnTo>
                  <a:lnTo>
                    <a:pt x="251" y="75"/>
                  </a:lnTo>
                  <a:lnTo>
                    <a:pt x="251" y="75"/>
                  </a:lnTo>
                  <a:close/>
                  <a:moveTo>
                    <a:pt x="124" y="12"/>
                  </a:moveTo>
                  <a:lnTo>
                    <a:pt x="124" y="12"/>
                  </a:lnTo>
                  <a:lnTo>
                    <a:pt x="110" y="14"/>
                  </a:lnTo>
                  <a:lnTo>
                    <a:pt x="97" y="21"/>
                  </a:lnTo>
                  <a:lnTo>
                    <a:pt x="84" y="31"/>
                  </a:lnTo>
                  <a:lnTo>
                    <a:pt x="74" y="42"/>
                  </a:lnTo>
                  <a:lnTo>
                    <a:pt x="65" y="56"/>
                  </a:lnTo>
                  <a:lnTo>
                    <a:pt x="57" y="71"/>
                  </a:lnTo>
                  <a:lnTo>
                    <a:pt x="51" y="86"/>
                  </a:lnTo>
                  <a:lnTo>
                    <a:pt x="47" y="103"/>
                  </a:lnTo>
                  <a:lnTo>
                    <a:pt x="47" y="103"/>
                  </a:lnTo>
                  <a:lnTo>
                    <a:pt x="45" y="119"/>
                  </a:lnTo>
                  <a:lnTo>
                    <a:pt x="45" y="134"/>
                  </a:lnTo>
                  <a:lnTo>
                    <a:pt x="45" y="145"/>
                  </a:lnTo>
                  <a:lnTo>
                    <a:pt x="47" y="159"/>
                  </a:lnTo>
                  <a:lnTo>
                    <a:pt x="51" y="170"/>
                  </a:lnTo>
                  <a:lnTo>
                    <a:pt x="57" y="180"/>
                  </a:lnTo>
                  <a:lnTo>
                    <a:pt x="68" y="199"/>
                  </a:lnTo>
                  <a:lnTo>
                    <a:pt x="68" y="199"/>
                  </a:lnTo>
                  <a:lnTo>
                    <a:pt x="74" y="206"/>
                  </a:lnTo>
                  <a:lnTo>
                    <a:pt x="84" y="214"/>
                  </a:lnTo>
                  <a:lnTo>
                    <a:pt x="91" y="220"/>
                  </a:lnTo>
                  <a:lnTo>
                    <a:pt x="101" y="225"/>
                  </a:lnTo>
                  <a:lnTo>
                    <a:pt x="112" y="229"/>
                  </a:lnTo>
                  <a:lnTo>
                    <a:pt x="122" y="233"/>
                  </a:lnTo>
                  <a:lnTo>
                    <a:pt x="145" y="235"/>
                  </a:lnTo>
                  <a:lnTo>
                    <a:pt x="167" y="235"/>
                  </a:lnTo>
                  <a:lnTo>
                    <a:pt x="190" y="229"/>
                  </a:lnTo>
                  <a:lnTo>
                    <a:pt x="213" y="221"/>
                  </a:lnTo>
                  <a:lnTo>
                    <a:pt x="232" y="208"/>
                  </a:lnTo>
                  <a:lnTo>
                    <a:pt x="232" y="208"/>
                  </a:lnTo>
                  <a:lnTo>
                    <a:pt x="225" y="197"/>
                  </a:lnTo>
                  <a:lnTo>
                    <a:pt x="217" y="185"/>
                  </a:lnTo>
                  <a:lnTo>
                    <a:pt x="209" y="174"/>
                  </a:lnTo>
                  <a:lnTo>
                    <a:pt x="200" y="164"/>
                  </a:lnTo>
                  <a:lnTo>
                    <a:pt x="200" y="164"/>
                  </a:lnTo>
                  <a:lnTo>
                    <a:pt x="179" y="172"/>
                  </a:lnTo>
                  <a:lnTo>
                    <a:pt x="160" y="176"/>
                  </a:lnTo>
                  <a:lnTo>
                    <a:pt x="143" y="176"/>
                  </a:lnTo>
                  <a:lnTo>
                    <a:pt x="135" y="172"/>
                  </a:lnTo>
                  <a:lnTo>
                    <a:pt x="127" y="170"/>
                  </a:lnTo>
                  <a:lnTo>
                    <a:pt x="122" y="166"/>
                  </a:lnTo>
                  <a:lnTo>
                    <a:pt x="116" y="160"/>
                  </a:lnTo>
                  <a:lnTo>
                    <a:pt x="110" y="155"/>
                  </a:lnTo>
                  <a:lnTo>
                    <a:pt x="106" y="147"/>
                  </a:lnTo>
                  <a:lnTo>
                    <a:pt x="105" y="140"/>
                  </a:lnTo>
                  <a:lnTo>
                    <a:pt x="103" y="130"/>
                  </a:lnTo>
                  <a:lnTo>
                    <a:pt x="103" y="120"/>
                  </a:lnTo>
                  <a:lnTo>
                    <a:pt x="105" y="109"/>
                  </a:lnTo>
                  <a:lnTo>
                    <a:pt x="105" y="109"/>
                  </a:lnTo>
                  <a:lnTo>
                    <a:pt x="108" y="100"/>
                  </a:lnTo>
                  <a:lnTo>
                    <a:pt x="114" y="92"/>
                  </a:lnTo>
                  <a:lnTo>
                    <a:pt x="122" y="84"/>
                  </a:lnTo>
                  <a:lnTo>
                    <a:pt x="131" y="80"/>
                  </a:lnTo>
                  <a:lnTo>
                    <a:pt x="141" y="77"/>
                  </a:lnTo>
                  <a:lnTo>
                    <a:pt x="150" y="75"/>
                  </a:lnTo>
                  <a:lnTo>
                    <a:pt x="162" y="77"/>
                  </a:lnTo>
                  <a:lnTo>
                    <a:pt x="173" y="79"/>
                  </a:lnTo>
                  <a:lnTo>
                    <a:pt x="173" y="79"/>
                  </a:lnTo>
                  <a:lnTo>
                    <a:pt x="179" y="82"/>
                  </a:lnTo>
                  <a:lnTo>
                    <a:pt x="185" y="88"/>
                  </a:lnTo>
                  <a:lnTo>
                    <a:pt x="190" y="92"/>
                  </a:lnTo>
                  <a:lnTo>
                    <a:pt x="196" y="94"/>
                  </a:lnTo>
                  <a:lnTo>
                    <a:pt x="196" y="94"/>
                  </a:lnTo>
                  <a:lnTo>
                    <a:pt x="202" y="94"/>
                  </a:lnTo>
                  <a:lnTo>
                    <a:pt x="207" y="92"/>
                  </a:lnTo>
                  <a:lnTo>
                    <a:pt x="217" y="86"/>
                  </a:lnTo>
                  <a:lnTo>
                    <a:pt x="228" y="79"/>
                  </a:lnTo>
                  <a:lnTo>
                    <a:pt x="234" y="75"/>
                  </a:lnTo>
                  <a:lnTo>
                    <a:pt x="240" y="75"/>
                  </a:lnTo>
                  <a:lnTo>
                    <a:pt x="240" y="75"/>
                  </a:lnTo>
                  <a:lnTo>
                    <a:pt x="232" y="59"/>
                  </a:lnTo>
                  <a:lnTo>
                    <a:pt x="223" y="46"/>
                  </a:lnTo>
                  <a:lnTo>
                    <a:pt x="209" y="35"/>
                  </a:lnTo>
                  <a:lnTo>
                    <a:pt x="196" y="25"/>
                  </a:lnTo>
                  <a:lnTo>
                    <a:pt x="181" y="18"/>
                  </a:lnTo>
                  <a:lnTo>
                    <a:pt x="162" y="12"/>
                  </a:lnTo>
                  <a:lnTo>
                    <a:pt x="145" y="10"/>
                  </a:lnTo>
                  <a:lnTo>
                    <a:pt x="124" y="12"/>
                  </a:lnTo>
                  <a:lnTo>
                    <a:pt x="124" y="12"/>
                  </a:lnTo>
                  <a:close/>
                  <a:moveTo>
                    <a:pt x="36" y="63"/>
                  </a:moveTo>
                  <a:lnTo>
                    <a:pt x="36" y="63"/>
                  </a:lnTo>
                  <a:lnTo>
                    <a:pt x="47" y="63"/>
                  </a:lnTo>
                  <a:lnTo>
                    <a:pt x="47" y="63"/>
                  </a:lnTo>
                  <a:lnTo>
                    <a:pt x="51" y="56"/>
                  </a:lnTo>
                  <a:lnTo>
                    <a:pt x="51" y="54"/>
                  </a:lnTo>
                  <a:lnTo>
                    <a:pt x="51" y="50"/>
                  </a:lnTo>
                  <a:lnTo>
                    <a:pt x="51" y="50"/>
                  </a:lnTo>
                  <a:lnTo>
                    <a:pt x="47" y="54"/>
                  </a:lnTo>
                  <a:lnTo>
                    <a:pt x="44" y="56"/>
                  </a:lnTo>
                  <a:lnTo>
                    <a:pt x="40" y="59"/>
                  </a:lnTo>
                  <a:lnTo>
                    <a:pt x="36" y="63"/>
                  </a:lnTo>
                  <a:lnTo>
                    <a:pt x="36" y="63"/>
                  </a:lnTo>
                  <a:close/>
                  <a:moveTo>
                    <a:pt x="21" y="88"/>
                  </a:moveTo>
                  <a:lnTo>
                    <a:pt x="21" y="88"/>
                  </a:lnTo>
                  <a:lnTo>
                    <a:pt x="30" y="86"/>
                  </a:lnTo>
                  <a:lnTo>
                    <a:pt x="38" y="84"/>
                  </a:lnTo>
                  <a:lnTo>
                    <a:pt x="42" y="82"/>
                  </a:lnTo>
                  <a:lnTo>
                    <a:pt x="44" y="80"/>
                  </a:lnTo>
                  <a:lnTo>
                    <a:pt x="44" y="77"/>
                  </a:lnTo>
                  <a:lnTo>
                    <a:pt x="42" y="73"/>
                  </a:lnTo>
                  <a:lnTo>
                    <a:pt x="42" y="73"/>
                  </a:lnTo>
                  <a:lnTo>
                    <a:pt x="32" y="80"/>
                  </a:lnTo>
                  <a:lnTo>
                    <a:pt x="21" y="88"/>
                  </a:lnTo>
                  <a:lnTo>
                    <a:pt x="21" y="88"/>
                  </a:lnTo>
                  <a:close/>
                  <a:moveTo>
                    <a:pt x="133" y="92"/>
                  </a:moveTo>
                  <a:lnTo>
                    <a:pt x="133" y="92"/>
                  </a:lnTo>
                  <a:lnTo>
                    <a:pt x="137" y="92"/>
                  </a:lnTo>
                  <a:lnTo>
                    <a:pt x="139" y="90"/>
                  </a:lnTo>
                  <a:lnTo>
                    <a:pt x="141" y="88"/>
                  </a:lnTo>
                  <a:lnTo>
                    <a:pt x="141" y="84"/>
                  </a:lnTo>
                  <a:lnTo>
                    <a:pt x="141" y="84"/>
                  </a:lnTo>
                  <a:lnTo>
                    <a:pt x="137" y="84"/>
                  </a:lnTo>
                  <a:lnTo>
                    <a:pt x="135" y="86"/>
                  </a:lnTo>
                  <a:lnTo>
                    <a:pt x="133" y="88"/>
                  </a:lnTo>
                  <a:lnTo>
                    <a:pt x="133" y="92"/>
                  </a:lnTo>
                  <a:lnTo>
                    <a:pt x="133" y="92"/>
                  </a:lnTo>
                  <a:close/>
                  <a:moveTo>
                    <a:pt x="152" y="92"/>
                  </a:moveTo>
                  <a:lnTo>
                    <a:pt x="152" y="92"/>
                  </a:lnTo>
                  <a:lnTo>
                    <a:pt x="156" y="92"/>
                  </a:lnTo>
                  <a:lnTo>
                    <a:pt x="160" y="90"/>
                  </a:lnTo>
                  <a:lnTo>
                    <a:pt x="162" y="88"/>
                  </a:lnTo>
                  <a:lnTo>
                    <a:pt x="162" y="84"/>
                  </a:lnTo>
                  <a:lnTo>
                    <a:pt x="162" y="84"/>
                  </a:lnTo>
                  <a:lnTo>
                    <a:pt x="158" y="84"/>
                  </a:lnTo>
                  <a:lnTo>
                    <a:pt x="156" y="86"/>
                  </a:lnTo>
                  <a:lnTo>
                    <a:pt x="152" y="92"/>
                  </a:lnTo>
                  <a:lnTo>
                    <a:pt x="152" y="92"/>
                  </a:lnTo>
                  <a:close/>
                  <a:moveTo>
                    <a:pt x="162" y="101"/>
                  </a:moveTo>
                  <a:lnTo>
                    <a:pt x="162" y="101"/>
                  </a:lnTo>
                  <a:lnTo>
                    <a:pt x="164" y="100"/>
                  </a:lnTo>
                  <a:lnTo>
                    <a:pt x="166" y="100"/>
                  </a:lnTo>
                  <a:lnTo>
                    <a:pt x="167" y="98"/>
                  </a:lnTo>
                  <a:lnTo>
                    <a:pt x="167" y="94"/>
                  </a:lnTo>
                  <a:lnTo>
                    <a:pt x="167" y="94"/>
                  </a:lnTo>
                  <a:lnTo>
                    <a:pt x="166" y="96"/>
                  </a:lnTo>
                  <a:lnTo>
                    <a:pt x="162" y="98"/>
                  </a:lnTo>
                  <a:lnTo>
                    <a:pt x="160" y="100"/>
                  </a:lnTo>
                  <a:lnTo>
                    <a:pt x="162" y="101"/>
                  </a:lnTo>
                  <a:lnTo>
                    <a:pt x="162" y="101"/>
                  </a:lnTo>
                  <a:close/>
                  <a:moveTo>
                    <a:pt x="11" y="115"/>
                  </a:moveTo>
                  <a:lnTo>
                    <a:pt x="11" y="115"/>
                  </a:lnTo>
                  <a:lnTo>
                    <a:pt x="21" y="113"/>
                  </a:lnTo>
                  <a:lnTo>
                    <a:pt x="28" y="107"/>
                  </a:lnTo>
                  <a:lnTo>
                    <a:pt x="34" y="103"/>
                  </a:lnTo>
                  <a:lnTo>
                    <a:pt x="34" y="100"/>
                  </a:lnTo>
                  <a:lnTo>
                    <a:pt x="34" y="98"/>
                  </a:lnTo>
                  <a:lnTo>
                    <a:pt x="34" y="98"/>
                  </a:lnTo>
                  <a:lnTo>
                    <a:pt x="21" y="105"/>
                  </a:lnTo>
                  <a:lnTo>
                    <a:pt x="15" y="109"/>
                  </a:lnTo>
                  <a:lnTo>
                    <a:pt x="11" y="115"/>
                  </a:lnTo>
                  <a:lnTo>
                    <a:pt x="11" y="115"/>
                  </a:lnTo>
                  <a:close/>
                  <a:moveTo>
                    <a:pt x="114" y="117"/>
                  </a:moveTo>
                  <a:lnTo>
                    <a:pt x="114" y="117"/>
                  </a:lnTo>
                  <a:lnTo>
                    <a:pt x="116" y="117"/>
                  </a:lnTo>
                  <a:lnTo>
                    <a:pt x="118" y="115"/>
                  </a:lnTo>
                  <a:lnTo>
                    <a:pt x="118" y="111"/>
                  </a:lnTo>
                  <a:lnTo>
                    <a:pt x="120" y="107"/>
                  </a:lnTo>
                  <a:lnTo>
                    <a:pt x="120" y="103"/>
                  </a:lnTo>
                  <a:lnTo>
                    <a:pt x="120" y="103"/>
                  </a:lnTo>
                  <a:lnTo>
                    <a:pt x="118" y="105"/>
                  </a:lnTo>
                  <a:lnTo>
                    <a:pt x="116" y="109"/>
                  </a:lnTo>
                  <a:lnTo>
                    <a:pt x="114" y="117"/>
                  </a:lnTo>
                  <a:lnTo>
                    <a:pt x="114" y="117"/>
                  </a:lnTo>
                  <a:close/>
                  <a:moveTo>
                    <a:pt x="9" y="132"/>
                  </a:moveTo>
                  <a:lnTo>
                    <a:pt x="9" y="132"/>
                  </a:lnTo>
                  <a:lnTo>
                    <a:pt x="23" y="126"/>
                  </a:lnTo>
                  <a:lnTo>
                    <a:pt x="28" y="122"/>
                  </a:lnTo>
                  <a:lnTo>
                    <a:pt x="36" y="120"/>
                  </a:lnTo>
                  <a:lnTo>
                    <a:pt x="36" y="120"/>
                  </a:lnTo>
                  <a:lnTo>
                    <a:pt x="34" y="117"/>
                  </a:lnTo>
                  <a:lnTo>
                    <a:pt x="36" y="115"/>
                  </a:lnTo>
                  <a:lnTo>
                    <a:pt x="36" y="115"/>
                  </a:lnTo>
                  <a:lnTo>
                    <a:pt x="36" y="111"/>
                  </a:lnTo>
                  <a:lnTo>
                    <a:pt x="36" y="111"/>
                  </a:lnTo>
                  <a:lnTo>
                    <a:pt x="28" y="115"/>
                  </a:lnTo>
                  <a:lnTo>
                    <a:pt x="21" y="119"/>
                  </a:lnTo>
                  <a:lnTo>
                    <a:pt x="13" y="124"/>
                  </a:lnTo>
                  <a:lnTo>
                    <a:pt x="9" y="132"/>
                  </a:lnTo>
                  <a:lnTo>
                    <a:pt x="9" y="132"/>
                  </a:lnTo>
                  <a:close/>
                  <a:moveTo>
                    <a:pt x="9" y="145"/>
                  </a:moveTo>
                  <a:lnTo>
                    <a:pt x="9" y="145"/>
                  </a:lnTo>
                  <a:lnTo>
                    <a:pt x="13" y="147"/>
                  </a:lnTo>
                  <a:lnTo>
                    <a:pt x="15" y="145"/>
                  </a:lnTo>
                  <a:lnTo>
                    <a:pt x="21" y="138"/>
                  </a:lnTo>
                  <a:lnTo>
                    <a:pt x="21" y="138"/>
                  </a:lnTo>
                  <a:lnTo>
                    <a:pt x="13" y="140"/>
                  </a:lnTo>
                  <a:lnTo>
                    <a:pt x="11" y="141"/>
                  </a:lnTo>
                  <a:lnTo>
                    <a:pt x="9" y="145"/>
                  </a:lnTo>
                  <a:lnTo>
                    <a:pt x="9" y="145"/>
                  </a:lnTo>
                  <a:close/>
                  <a:moveTo>
                    <a:pt x="21" y="151"/>
                  </a:moveTo>
                  <a:lnTo>
                    <a:pt x="21" y="151"/>
                  </a:lnTo>
                  <a:lnTo>
                    <a:pt x="26" y="149"/>
                  </a:lnTo>
                  <a:lnTo>
                    <a:pt x="32" y="145"/>
                  </a:lnTo>
                  <a:lnTo>
                    <a:pt x="36" y="141"/>
                  </a:lnTo>
                  <a:lnTo>
                    <a:pt x="34" y="140"/>
                  </a:lnTo>
                  <a:lnTo>
                    <a:pt x="32" y="138"/>
                  </a:lnTo>
                  <a:lnTo>
                    <a:pt x="32" y="138"/>
                  </a:lnTo>
                  <a:lnTo>
                    <a:pt x="25" y="143"/>
                  </a:lnTo>
                  <a:lnTo>
                    <a:pt x="23" y="145"/>
                  </a:lnTo>
                  <a:lnTo>
                    <a:pt x="21" y="151"/>
                  </a:lnTo>
                  <a:lnTo>
                    <a:pt x="21" y="151"/>
                  </a:lnTo>
                  <a:close/>
                  <a:moveTo>
                    <a:pt x="28" y="170"/>
                  </a:moveTo>
                  <a:lnTo>
                    <a:pt x="28" y="170"/>
                  </a:lnTo>
                  <a:lnTo>
                    <a:pt x="34" y="170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6" y="160"/>
                  </a:lnTo>
                  <a:lnTo>
                    <a:pt x="36" y="160"/>
                  </a:lnTo>
                  <a:lnTo>
                    <a:pt x="32" y="162"/>
                  </a:lnTo>
                  <a:lnTo>
                    <a:pt x="30" y="162"/>
                  </a:lnTo>
                  <a:lnTo>
                    <a:pt x="28" y="170"/>
                  </a:lnTo>
                  <a:lnTo>
                    <a:pt x="28" y="170"/>
                  </a:lnTo>
                  <a:close/>
                  <a:moveTo>
                    <a:pt x="34" y="204"/>
                  </a:moveTo>
                  <a:lnTo>
                    <a:pt x="34" y="204"/>
                  </a:lnTo>
                  <a:lnTo>
                    <a:pt x="36" y="204"/>
                  </a:lnTo>
                  <a:lnTo>
                    <a:pt x="38" y="202"/>
                  </a:lnTo>
                  <a:lnTo>
                    <a:pt x="38" y="197"/>
                  </a:lnTo>
                  <a:lnTo>
                    <a:pt x="38" y="197"/>
                  </a:lnTo>
                  <a:lnTo>
                    <a:pt x="36" y="197"/>
                  </a:lnTo>
                  <a:lnTo>
                    <a:pt x="34" y="199"/>
                  </a:lnTo>
                  <a:lnTo>
                    <a:pt x="34" y="204"/>
                  </a:lnTo>
                  <a:lnTo>
                    <a:pt x="34" y="204"/>
                  </a:lnTo>
                  <a:close/>
                  <a:moveTo>
                    <a:pt x="45" y="210"/>
                  </a:moveTo>
                  <a:lnTo>
                    <a:pt x="45" y="210"/>
                  </a:lnTo>
                  <a:lnTo>
                    <a:pt x="45" y="214"/>
                  </a:lnTo>
                  <a:lnTo>
                    <a:pt x="47" y="214"/>
                  </a:lnTo>
                  <a:lnTo>
                    <a:pt x="53" y="214"/>
                  </a:lnTo>
                  <a:lnTo>
                    <a:pt x="53" y="214"/>
                  </a:lnTo>
                  <a:lnTo>
                    <a:pt x="53" y="208"/>
                  </a:lnTo>
                  <a:lnTo>
                    <a:pt x="53" y="208"/>
                  </a:lnTo>
                  <a:lnTo>
                    <a:pt x="47" y="210"/>
                  </a:lnTo>
                  <a:lnTo>
                    <a:pt x="45" y="210"/>
                  </a:lnTo>
                  <a:lnTo>
                    <a:pt x="45" y="21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87"/>
            <p:cNvSpPr>
              <a:spLocks noEditPoints="1"/>
            </p:cNvSpPr>
            <p:nvPr/>
          </p:nvSpPr>
          <p:spPr bwMode="auto">
            <a:xfrm>
              <a:off x="6688138" y="444500"/>
              <a:ext cx="366713" cy="511175"/>
            </a:xfrm>
            <a:custGeom>
              <a:avLst/>
              <a:gdLst/>
              <a:ahLst/>
              <a:cxnLst>
                <a:cxn ang="0">
                  <a:pos x="227" y="92"/>
                </a:cxn>
                <a:cxn ang="0">
                  <a:pos x="183" y="2"/>
                </a:cxn>
                <a:cxn ang="0">
                  <a:pos x="128" y="50"/>
                </a:cxn>
                <a:cxn ang="0">
                  <a:pos x="61" y="130"/>
                </a:cxn>
                <a:cxn ang="0">
                  <a:pos x="6" y="193"/>
                </a:cxn>
                <a:cxn ang="0">
                  <a:pos x="14" y="273"/>
                </a:cxn>
                <a:cxn ang="0">
                  <a:pos x="92" y="318"/>
                </a:cxn>
                <a:cxn ang="0">
                  <a:pos x="156" y="317"/>
                </a:cxn>
                <a:cxn ang="0">
                  <a:pos x="212" y="320"/>
                </a:cxn>
                <a:cxn ang="0">
                  <a:pos x="229" y="221"/>
                </a:cxn>
                <a:cxn ang="0">
                  <a:pos x="145" y="88"/>
                </a:cxn>
                <a:cxn ang="0">
                  <a:pos x="158" y="76"/>
                </a:cxn>
                <a:cxn ang="0">
                  <a:pos x="155" y="99"/>
                </a:cxn>
                <a:cxn ang="0">
                  <a:pos x="156" y="115"/>
                </a:cxn>
                <a:cxn ang="0">
                  <a:pos x="153" y="115"/>
                </a:cxn>
                <a:cxn ang="0">
                  <a:pos x="158" y="54"/>
                </a:cxn>
                <a:cxn ang="0">
                  <a:pos x="149" y="44"/>
                </a:cxn>
                <a:cxn ang="0">
                  <a:pos x="158" y="38"/>
                </a:cxn>
                <a:cxn ang="0">
                  <a:pos x="151" y="23"/>
                </a:cxn>
                <a:cxn ang="0">
                  <a:pos x="160" y="14"/>
                </a:cxn>
                <a:cxn ang="0">
                  <a:pos x="136" y="44"/>
                </a:cxn>
                <a:cxn ang="0">
                  <a:pos x="48" y="166"/>
                </a:cxn>
                <a:cxn ang="0">
                  <a:pos x="50" y="158"/>
                </a:cxn>
                <a:cxn ang="0">
                  <a:pos x="31" y="189"/>
                </a:cxn>
                <a:cxn ang="0">
                  <a:pos x="44" y="176"/>
                </a:cxn>
                <a:cxn ang="0">
                  <a:pos x="10" y="216"/>
                </a:cxn>
                <a:cxn ang="0">
                  <a:pos x="8" y="235"/>
                </a:cxn>
                <a:cxn ang="0">
                  <a:pos x="8" y="235"/>
                </a:cxn>
                <a:cxn ang="0">
                  <a:pos x="14" y="238"/>
                </a:cxn>
                <a:cxn ang="0">
                  <a:pos x="31" y="242"/>
                </a:cxn>
                <a:cxn ang="0">
                  <a:pos x="44" y="252"/>
                </a:cxn>
                <a:cxn ang="0">
                  <a:pos x="40" y="252"/>
                </a:cxn>
                <a:cxn ang="0">
                  <a:pos x="38" y="284"/>
                </a:cxn>
                <a:cxn ang="0">
                  <a:pos x="36" y="290"/>
                </a:cxn>
                <a:cxn ang="0">
                  <a:pos x="40" y="267"/>
                </a:cxn>
                <a:cxn ang="0">
                  <a:pos x="38" y="277"/>
                </a:cxn>
                <a:cxn ang="0">
                  <a:pos x="59" y="278"/>
                </a:cxn>
                <a:cxn ang="0">
                  <a:pos x="67" y="288"/>
                </a:cxn>
                <a:cxn ang="0">
                  <a:pos x="63" y="294"/>
                </a:cxn>
                <a:cxn ang="0">
                  <a:pos x="84" y="299"/>
                </a:cxn>
                <a:cxn ang="0">
                  <a:pos x="187" y="311"/>
                </a:cxn>
                <a:cxn ang="0">
                  <a:pos x="206" y="290"/>
                </a:cxn>
                <a:cxn ang="0">
                  <a:pos x="179" y="277"/>
                </a:cxn>
                <a:cxn ang="0">
                  <a:pos x="115" y="299"/>
                </a:cxn>
                <a:cxn ang="0">
                  <a:pos x="46" y="235"/>
                </a:cxn>
                <a:cxn ang="0">
                  <a:pos x="69" y="147"/>
                </a:cxn>
                <a:cxn ang="0">
                  <a:pos x="134" y="124"/>
                </a:cxn>
                <a:cxn ang="0">
                  <a:pos x="172" y="12"/>
                </a:cxn>
                <a:cxn ang="0">
                  <a:pos x="217" y="84"/>
                </a:cxn>
                <a:cxn ang="0">
                  <a:pos x="153" y="158"/>
                </a:cxn>
                <a:cxn ang="0">
                  <a:pos x="82" y="189"/>
                </a:cxn>
                <a:cxn ang="0">
                  <a:pos x="103" y="259"/>
                </a:cxn>
                <a:cxn ang="0">
                  <a:pos x="155" y="250"/>
                </a:cxn>
                <a:cxn ang="0">
                  <a:pos x="162" y="185"/>
                </a:cxn>
                <a:cxn ang="0">
                  <a:pos x="126" y="174"/>
                </a:cxn>
                <a:cxn ang="0">
                  <a:pos x="122" y="252"/>
                </a:cxn>
                <a:cxn ang="0">
                  <a:pos x="90" y="229"/>
                </a:cxn>
                <a:cxn ang="0">
                  <a:pos x="115" y="174"/>
                </a:cxn>
                <a:cxn ang="0">
                  <a:pos x="122" y="252"/>
                </a:cxn>
                <a:cxn ang="0">
                  <a:pos x="143" y="174"/>
                </a:cxn>
                <a:cxn ang="0">
                  <a:pos x="145" y="233"/>
                </a:cxn>
              </a:cxnLst>
              <a:rect l="0" t="0" r="r" b="b"/>
              <a:pathLst>
                <a:path w="231" h="322">
                  <a:moveTo>
                    <a:pt x="229" y="221"/>
                  </a:moveTo>
                  <a:lnTo>
                    <a:pt x="229" y="221"/>
                  </a:lnTo>
                  <a:lnTo>
                    <a:pt x="225" y="172"/>
                  </a:lnTo>
                  <a:lnTo>
                    <a:pt x="225" y="147"/>
                  </a:lnTo>
                  <a:lnTo>
                    <a:pt x="227" y="120"/>
                  </a:lnTo>
                  <a:lnTo>
                    <a:pt x="227" y="120"/>
                  </a:lnTo>
                  <a:lnTo>
                    <a:pt x="227" y="92"/>
                  </a:lnTo>
                  <a:lnTo>
                    <a:pt x="225" y="61"/>
                  </a:lnTo>
                  <a:lnTo>
                    <a:pt x="225" y="34"/>
                  </a:lnTo>
                  <a:lnTo>
                    <a:pt x="225" y="8"/>
                  </a:lnTo>
                  <a:lnTo>
                    <a:pt x="225" y="8"/>
                  </a:lnTo>
                  <a:lnTo>
                    <a:pt x="212" y="4"/>
                  </a:lnTo>
                  <a:lnTo>
                    <a:pt x="198" y="0"/>
                  </a:lnTo>
                  <a:lnTo>
                    <a:pt x="183" y="2"/>
                  </a:lnTo>
                  <a:lnTo>
                    <a:pt x="170" y="4"/>
                  </a:lnTo>
                  <a:lnTo>
                    <a:pt x="158" y="8"/>
                  </a:lnTo>
                  <a:lnTo>
                    <a:pt x="147" y="14"/>
                  </a:lnTo>
                  <a:lnTo>
                    <a:pt x="137" y="19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8" y="50"/>
                  </a:lnTo>
                  <a:lnTo>
                    <a:pt x="128" y="71"/>
                  </a:lnTo>
                  <a:lnTo>
                    <a:pt x="126" y="92"/>
                  </a:lnTo>
                  <a:lnTo>
                    <a:pt x="126" y="103"/>
                  </a:lnTo>
                  <a:lnTo>
                    <a:pt x="124" y="111"/>
                  </a:lnTo>
                  <a:lnTo>
                    <a:pt x="124" y="111"/>
                  </a:lnTo>
                  <a:lnTo>
                    <a:pt x="82" y="122"/>
                  </a:lnTo>
                  <a:lnTo>
                    <a:pt x="61" y="130"/>
                  </a:lnTo>
                  <a:lnTo>
                    <a:pt x="54" y="135"/>
                  </a:lnTo>
                  <a:lnTo>
                    <a:pt x="44" y="141"/>
                  </a:lnTo>
                  <a:lnTo>
                    <a:pt x="44" y="141"/>
                  </a:lnTo>
                  <a:lnTo>
                    <a:pt x="33" y="153"/>
                  </a:lnTo>
                  <a:lnTo>
                    <a:pt x="19" y="168"/>
                  </a:lnTo>
                  <a:lnTo>
                    <a:pt x="10" y="183"/>
                  </a:lnTo>
                  <a:lnTo>
                    <a:pt x="6" y="193"/>
                  </a:lnTo>
                  <a:lnTo>
                    <a:pt x="4" y="200"/>
                  </a:lnTo>
                  <a:lnTo>
                    <a:pt x="4" y="200"/>
                  </a:lnTo>
                  <a:lnTo>
                    <a:pt x="0" y="217"/>
                  </a:lnTo>
                  <a:lnTo>
                    <a:pt x="2" y="233"/>
                  </a:lnTo>
                  <a:lnTo>
                    <a:pt x="4" y="248"/>
                  </a:lnTo>
                  <a:lnTo>
                    <a:pt x="8" y="261"/>
                  </a:lnTo>
                  <a:lnTo>
                    <a:pt x="14" y="273"/>
                  </a:lnTo>
                  <a:lnTo>
                    <a:pt x="21" y="284"/>
                  </a:lnTo>
                  <a:lnTo>
                    <a:pt x="31" y="294"/>
                  </a:lnTo>
                  <a:lnTo>
                    <a:pt x="40" y="301"/>
                  </a:lnTo>
                  <a:lnTo>
                    <a:pt x="52" y="309"/>
                  </a:lnTo>
                  <a:lnTo>
                    <a:pt x="65" y="313"/>
                  </a:lnTo>
                  <a:lnTo>
                    <a:pt x="78" y="317"/>
                  </a:lnTo>
                  <a:lnTo>
                    <a:pt x="92" y="318"/>
                  </a:lnTo>
                  <a:lnTo>
                    <a:pt x="107" y="318"/>
                  </a:lnTo>
                  <a:lnTo>
                    <a:pt x="122" y="318"/>
                  </a:lnTo>
                  <a:lnTo>
                    <a:pt x="137" y="315"/>
                  </a:lnTo>
                  <a:lnTo>
                    <a:pt x="155" y="309"/>
                  </a:lnTo>
                  <a:lnTo>
                    <a:pt x="155" y="309"/>
                  </a:lnTo>
                  <a:lnTo>
                    <a:pt x="156" y="311"/>
                  </a:lnTo>
                  <a:lnTo>
                    <a:pt x="156" y="317"/>
                  </a:lnTo>
                  <a:lnTo>
                    <a:pt x="158" y="320"/>
                  </a:lnTo>
                  <a:lnTo>
                    <a:pt x="160" y="320"/>
                  </a:lnTo>
                  <a:lnTo>
                    <a:pt x="162" y="322"/>
                  </a:lnTo>
                  <a:lnTo>
                    <a:pt x="162" y="322"/>
                  </a:lnTo>
                  <a:lnTo>
                    <a:pt x="187" y="322"/>
                  </a:lnTo>
                  <a:lnTo>
                    <a:pt x="212" y="320"/>
                  </a:lnTo>
                  <a:lnTo>
                    <a:pt x="212" y="320"/>
                  </a:lnTo>
                  <a:lnTo>
                    <a:pt x="221" y="307"/>
                  </a:lnTo>
                  <a:lnTo>
                    <a:pt x="225" y="299"/>
                  </a:lnTo>
                  <a:lnTo>
                    <a:pt x="227" y="292"/>
                  </a:lnTo>
                  <a:lnTo>
                    <a:pt x="227" y="292"/>
                  </a:lnTo>
                  <a:lnTo>
                    <a:pt x="229" y="277"/>
                  </a:lnTo>
                  <a:lnTo>
                    <a:pt x="231" y="259"/>
                  </a:lnTo>
                  <a:lnTo>
                    <a:pt x="229" y="221"/>
                  </a:lnTo>
                  <a:lnTo>
                    <a:pt x="229" y="221"/>
                  </a:lnTo>
                  <a:close/>
                  <a:moveTo>
                    <a:pt x="158" y="82"/>
                  </a:moveTo>
                  <a:lnTo>
                    <a:pt x="158" y="82"/>
                  </a:lnTo>
                  <a:lnTo>
                    <a:pt x="153" y="86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45" y="88"/>
                  </a:lnTo>
                  <a:lnTo>
                    <a:pt x="145" y="86"/>
                  </a:lnTo>
                  <a:lnTo>
                    <a:pt x="149" y="82"/>
                  </a:lnTo>
                  <a:lnTo>
                    <a:pt x="153" y="78"/>
                  </a:lnTo>
                  <a:lnTo>
                    <a:pt x="155" y="74"/>
                  </a:lnTo>
                  <a:lnTo>
                    <a:pt x="155" y="74"/>
                  </a:lnTo>
                  <a:lnTo>
                    <a:pt x="158" y="74"/>
                  </a:lnTo>
                  <a:lnTo>
                    <a:pt x="158" y="76"/>
                  </a:lnTo>
                  <a:lnTo>
                    <a:pt x="158" y="82"/>
                  </a:lnTo>
                  <a:lnTo>
                    <a:pt x="158" y="82"/>
                  </a:lnTo>
                  <a:close/>
                  <a:moveTo>
                    <a:pt x="145" y="107"/>
                  </a:moveTo>
                  <a:lnTo>
                    <a:pt x="145" y="107"/>
                  </a:lnTo>
                  <a:lnTo>
                    <a:pt x="147" y="103"/>
                  </a:lnTo>
                  <a:lnTo>
                    <a:pt x="151" y="101"/>
                  </a:lnTo>
                  <a:lnTo>
                    <a:pt x="155" y="99"/>
                  </a:lnTo>
                  <a:lnTo>
                    <a:pt x="158" y="99"/>
                  </a:lnTo>
                  <a:lnTo>
                    <a:pt x="158" y="99"/>
                  </a:lnTo>
                  <a:lnTo>
                    <a:pt x="156" y="103"/>
                  </a:lnTo>
                  <a:lnTo>
                    <a:pt x="155" y="105"/>
                  </a:lnTo>
                  <a:lnTo>
                    <a:pt x="145" y="107"/>
                  </a:lnTo>
                  <a:lnTo>
                    <a:pt x="145" y="107"/>
                  </a:lnTo>
                  <a:close/>
                  <a:moveTo>
                    <a:pt x="156" y="115"/>
                  </a:moveTo>
                  <a:lnTo>
                    <a:pt x="156" y="120"/>
                  </a:lnTo>
                  <a:lnTo>
                    <a:pt x="156" y="120"/>
                  </a:lnTo>
                  <a:lnTo>
                    <a:pt x="151" y="120"/>
                  </a:lnTo>
                  <a:lnTo>
                    <a:pt x="149" y="118"/>
                  </a:lnTo>
                  <a:lnTo>
                    <a:pt x="149" y="115"/>
                  </a:lnTo>
                  <a:lnTo>
                    <a:pt x="149" y="115"/>
                  </a:lnTo>
                  <a:lnTo>
                    <a:pt x="153" y="115"/>
                  </a:lnTo>
                  <a:lnTo>
                    <a:pt x="156" y="115"/>
                  </a:lnTo>
                  <a:lnTo>
                    <a:pt x="156" y="115"/>
                  </a:lnTo>
                  <a:close/>
                  <a:moveTo>
                    <a:pt x="145" y="65"/>
                  </a:moveTo>
                  <a:lnTo>
                    <a:pt x="145" y="65"/>
                  </a:lnTo>
                  <a:lnTo>
                    <a:pt x="151" y="57"/>
                  </a:lnTo>
                  <a:lnTo>
                    <a:pt x="158" y="54"/>
                  </a:lnTo>
                  <a:lnTo>
                    <a:pt x="158" y="54"/>
                  </a:lnTo>
                  <a:lnTo>
                    <a:pt x="158" y="55"/>
                  </a:lnTo>
                  <a:lnTo>
                    <a:pt x="158" y="57"/>
                  </a:lnTo>
                  <a:lnTo>
                    <a:pt x="156" y="61"/>
                  </a:lnTo>
                  <a:lnTo>
                    <a:pt x="145" y="65"/>
                  </a:lnTo>
                  <a:lnTo>
                    <a:pt x="145" y="65"/>
                  </a:lnTo>
                  <a:close/>
                  <a:moveTo>
                    <a:pt x="149" y="44"/>
                  </a:moveTo>
                  <a:lnTo>
                    <a:pt x="149" y="44"/>
                  </a:lnTo>
                  <a:lnTo>
                    <a:pt x="151" y="40"/>
                  </a:lnTo>
                  <a:lnTo>
                    <a:pt x="153" y="38"/>
                  </a:lnTo>
                  <a:lnTo>
                    <a:pt x="158" y="33"/>
                  </a:lnTo>
                  <a:lnTo>
                    <a:pt x="158" y="33"/>
                  </a:lnTo>
                  <a:lnTo>
                    <a:pt x="160" y="34"/>
                  </a:lnTo>
                  <a:lnTo>
                    <a:pt x="160" y="36"/>
                  </a:lnTo>
                  <a:lnTo>
                    <a:pt x="158" y="38"/>
                  </a:lnTo>
                  <a:lnTo>
                    <a:pt x="153" y="42"/>
                  </a:lnTo>
                  <a:lnTo>
                    <a:pt x="149" y="44"/>
                  </a:lnTo>
                  <a:lnTo>
                    <a:pt x="149" y="44"/>
                  </a:lnTo>
                  <a:close/>
                  <a:moveTo>
                    <a:pt x="160" y="14"/>
                  </a:moveTo>
                  <a:lnTo>
                    <a:pt x="160" y="14"/>
                  </a:lnTo>
                  <a:lnTo>
                    <a:pt x="156" y="19"/>
                  </a:lnTo>
                  <a:lnTo>
                    <a:pt x="151" y="23"/>
                  </a:lnTo>
                  <a:lnTo>
                    <a:pt x="145" y="27"/>
                  </a:lnTo>
                  <a:lnTo>
                    <a:pt x="139" y="29"/>
                  </a:lnTo>
                  <a:lnTo>
                    <a:pt x="139" y="29"/>
                  </a:lnTo>
                  <a:lnTo>
                    <a:pt x="141" y="25"/>
                  </a:lnTo>
                  <a:lnTo>
                    <a:pt x="147" y="21"/>
                  </a:lnTo>
                  <a:lnTo>
                    <a:pt x="153" y="17"/>
                  </a:lnTo>
                  <a:lnTo>
                    <a:pt x="160" y="14"/>
                  </a:lnTo>
                  <a:lnTo>
                    <a:pt x="160" y="14"/>
                  </a:lnTo>
                  <a:close/>
                  <a:moveTo>
                    <a:pt x="143" y="36"/>
                  </a:moveTo>
                  <a:lnTo>
                    <a:pt x="143" y="36"/>
                  </a:lnTo>
                  <a:lnTo>
                    <a:pt x="139" y="42"/>
                  </a:lnTo>
                  <a:lnTo>
                    <a:pt x="137" y="44"/>
                  </a:lnTo>
                  <a:lnTo>
                    <a:pt x="136" y="44"/>
                  </a:lnTo>
                  <a:lnTo>
                    <a:pt x="136" y="44"/>
                  </a:lnTo>
                  <a:lnTo>
                    <a:pt x="137" y="40"/>
                  </a:lnTo>
                  <a:lnTo>
                    <a:pt x="143" y="36"/>
                  </a:lnTo>
                  <a:lnTo>
                    <a:pt x="143" y="36"/>
                  </a:lnTo>
                  <a:close/>
                  <a:moveTo>
                    <a:pt x="50" y="158"/>
                  </a:moveTo>
                  <a:lnTo>
                    <a:pt x="50" y="158"/>
                  </a:lnTo>
                  <a:lnTo>
                    <a:pt x="50" y="162"/>
                  </a:lnTo>
                  <a:lnTo>
                    <a:pt x="48" y="166"/>
                  </a:lnTo>
                  <a:lnTo>
                    <a:pt x="46" y="166"/>
                  </a:lnTo>
                  <a:lnTo>
                    <a:pt x="40" y="166"/>
                  </a:lnTo>
                  <a:lnTo>
                    <a:pt x="40" y="166"/>
                  </a:lnTo>
                  <a:lnTo>
                    <a:pt x="42" y="164"/>
                  </a:lnTo>
                  <a:lnTo>
                    <a:pt x="44" y="160"/>
                  </a:lnTo>
                  <a:lnTo>
                    <a:pt x="50" y="158"/>
                  </a:lnTo>
                  <a:lnTo>
                    <a:pt x="50" y="158"/>
                  </a:lnTo>
                  <a:close/>
                  <a:moveTo>
                    <a:pt x="44" y="176"/>
                  </a:moveTo>
                  <a:lnTo>
                    <a:pt x="44" y="176"/>
                  </a:lnTo>
                  <a:lnTo>
                    <a:pt x="42" y="181"/>
                  </a:lnTo>
                  <a:lnTo>
                    <a:pt x="40" y="187"/>
                  </a:lnTo>
                  <a:lnTo>
                    <a:pt x="40" y="187"/>
                  </a:lnTo>
                  <a:lnTo>
                    <a:pt x="35" y="187"/>
                  </a:lnTo>
                  <a:lnTo>
                    <a:pt x="31" y="189"/>
                  </a:lnTo>
                  <a:lnTo>
                    <a:pt x="27" y="191"/>
                  </a:lnTo>
                  <a:lnTo>
                    <a:pt x="21" y="191"/>
                  </a:lnTo>
                  <a:lnTo>
                    <a:pt x="21" y="191"/>
                  </a:lnTo>
                  <a:lnTo>
                    <a:pt x="31" y="181"/>
                  </a:lnTo>
                  <a:lnTo>
                    <a:pt x="36" y="177"/>
                  </a:lnTo>
                  <a:lnTo>
                    <a:pt x="44" y="176"/>
                  </a:lnTo>
                  <a:lnTo>
                    <a:pt x="44" y="176"/>
                  </a:lnTo>
                  <a:close/>
                  <a:moveTo>
                    <a:pt x="36" y="200"/>
                  </a:moveTo>
                  <a:lnTo>
                    <a:pt x="36" y="200"/>
                  </a:lnTo>
                  <a:lnTo>
                    <a:pt x="31" y="206"/>
                  </a:lnTo>
                  <a:lnTo>
                    <a:pt x="25" y="212"/>
                  </a:lnTo>
                  <a:lnTo>
                    <a:pt x="10" y="221"/>
                  </a:lnTo>
                  <a:lnTo>
                    <a:pt x="10" y="221"/>
                  </a:lnTo>
                  <a:lnTo>
                    <a:pt x="10" y="216"/>
                  </a:lnTo>
                  <a:lnTo>
                    <a:pt x="12" y="212"/>
                  </a:lnTo>
                  <a:lnTo>
                    <a:pt x="19" y="206"/>
                  </a:lnTo>
                  <a:lnTo>
                    <a:pt x="27" y="202"/>
                  </a:lnTo>
                  <a:lnTo>
                    <a:pt x="36" y="200"/>
                  </a:lnTo>
                  <a:lnTo>
                    <a:pt x="36" y="200"/>
                  </a:lnTo>
                  <a:close/>
                  <a:moveTo>
                    <a:pt x="8" y="235"/>
                  </a:moveTo>
                  <a:lnTo>
                    <a:pt x="8" y="235"/>
                  </a:lnTo>
                  <a:lnTo>
                    <a:pt x="10" y="229"/>
                  </a:lnTo>
                  <a:lnTo>
                    <a:pt x="15" y="227"/>
                  </a:lnTo>
                  <a:lnTo>
                    <a:pt x="15" y="227"/>
                  </a:lnTo>
                  <a:lnTo>
                    <a:pt x="14" y="231"/>
                  </a:lnTo>
                  <a:lnTo>
                    <a:pt x="12" y="235"/>
                  </a:lnTo>
                  <a:lnTo>
                    <a:pt x="8" y="235"/>
                  </a:lnTo>
                  <a:lnTo>
                    <a:pt x="8" y="235"/>
                  </a:lnTo>
                  <a:close/>
                  <a:moveTo>
                    <a:pt x="38" y="221"/>
                  </a:moveTo>
                  <a:lnTo>
                    <a:pt x="38" y="221"/>
                  </a:lnTo>
                  <a:lnTo>
                    <a:pt x="35" y="227"/>
                  </a:lnTo>
                  <a:lnTo>
                    <a:pt x="29" y="233"/>
                  </a:lnTo>
                  <a:lnTo>
                    <a:pt x="21" y="236"/>
                  </a:lnTo>
                  <a:lnTo>
                    <a:pt x="14" y="238"/>
                  </a:lnTo>
                  <a:lnTo>
                    <a:pt x="14" y="238"/>
                  </a:lnTo>
                  <a:lnTo>
                    <a:pt x="25" y="227"/>
                  </a:lnTo>
                  <a:lnTo>
                    <a:pt x="31" y="221"/>
                  </a:lnTo>
                  <a:lnTo>
                    <a:pt x="38" y="221"/>
                  </a:lnTo>
                  <a:lnTo>
                    <a:pt x="38" y="221"/>
                  </a:lnTo>
                  <a:close/>
                  <a:moveTo>
                    <a:pt x="25" y="252"/>
                  </a:moveTo>
                  <a:lnTo>
                    <a:pt x="25" y="252"/>
                  </a:lnTo>
                  <a:lnTo>
                    <a:pt x="31" y="242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42"/>
                  </a:lnTo>
                  <a:lnTo>
                    <a:pt x="35" y="246"/>
                  </a:lnTo>
                  <a:lnTo>
                    <a:pt x="25" y="252"/>
                  </a:lnTo>
                  <a:lnTo>
                    <a:pt x="25" y="252"/>
                  </a:lnTo>
                  <a:close/>
                  <a:moveTo>
                    <a:pt x="44" y="252"/>
                  </a:moveTo>
                  <a:lnTo>
                    <a:pt x="44" y="252"/>
                  </a:lnTo>
                  <a:lnTo>
                    <a:pt x="42" y="256"/>
                  </a:lnTo>
                  <a:lnTo>
                    <a:pt x="40" y="257"/>
                  </a:lnTo>
                  <a:lnTo>
                    <a:pt x="35" y="259"/>
                  </a:lnTo>
                  <a:lnTo>
                    <a:pt x="35" y="259"/>
                  </a:lnTo>
                  <a:lnTo>
                    <a:pt x="36" y="254"/>
                  </a:lnTo>
                  <a:lnTo>
                    <a:pt x="40" y="252"/>
                  </a:lnTo>
                  <a:lnTo>
                    <a:pt x="44" y="252"/>
                  </a:lnTo>
                  <a:lnTo>
                    <a:pt x="44" y="252"/>
                  </a:lnTo>
                  <a:close/>
                  <a:moveTo>
                    <a:pt x="35" y="288"/>
                  </a:moveTo>
                  <a:lnTo>
                    <a:pt x="35" y="288"/>
                  </a:lnTo>
                  <a:lnTo>
                    <a:pt x="35" y="286"/>
                  </a:lnTo>
                  <a:lnTo>
                    <a:pt x="36" y="284"/>
                  </a:lnTo>
                  <a:lnTo>
                    <a:pt x="38" y="284"/>
                  </a:lnTo>
                  <a:lnTo>
                    <a:pt x="38" y="282"/>
                  </a:lnTo>
                  <a:lnTo>
                    <a:pt x="38" y="282"/>
                  </a:lnTo>
                  <a:lnTo>
                    <a:pt x="42" y="282"/>
                  </a:lnTo>
                  <a:lnTo>
                    <a:pt x="42" y="284"/>
                  </a:lnTo>
                  <a:lnTo>
                    <a:pt x="42" y="288"/>
                  </a:lnTo>
                  <a:lnTo>
                    <a:pt x="38" y="290"/>
                  </a:lnTo>
                  <a:lnTo>
                    <a:pt x="36" y="290"/>
                  </a:lnTo>
                  <a:lnTo>
                    <a:pt x="35" y="288"/>
                  </a:lnTo>
                  <a:lnTo>
                    <a:pt x="35" y="288"/>
                  </a:lnTo>
                  <a:close/>
                  <a:moveTo>
                    <a:pt x="38" y="277"/>
                  </a:moveTo>
                  <a:lnTo>
                    <a:pt x="38" y="277"/>
                  </a:lnTo>
                  <a:lnTo>
                    <a:pt x="36" y="273"/>
                  </a:lnTo>
                  <a:lnTo>
                    <a:pt x="36" y="271"/>
                  </a:lnTo>
                  <a:lnTo>
                    <a:pt x="40" y="267"/>
                  </a:lnTo>
                  <a:lnTo>
                    <a:pt x="44" y="265"/>
                  </a:lnTo>
                  <a:lnTo>
                    <a:pt x="50" y="265"/>
                  </a:lnTo>
                  <a:lnTo>
                    <a:pt x="50" y="265"/>
                  </a:lnTo>
                  <a:lnTo>
                    <a:pt x="48" y="269"/>
                  </a:lnTo>
                  <a:lnTo>
                    <a:pt x="44" y="273"/>
                  </a:lnTo>
                  <a:lnTo>
                    <a:pt x="40" y="273"/>
                  </a:lnTo>
                  <a:lnTo>
                    <a:pt x="38" y="277"/>
                  </a:lnTo>
                  <a:lnTo>
                    <a:pt x="38" y="277"/>
                  </a:lnTo>
                  <a:close/>
                  <a:moveTo>
                    <a:pt x="52" y="284"/>
                  </a:moveTo>
                  <a:lnTo>
                    <a:pt x="52" y="284"/>
                  </a:lnTo>
                  <a:lnTo>
                    <a:pt x="54" y="280"/>
                  </a:lnTo>
                  <a:lnTo>
                    <a:pt x="57" y="278"/>
                  </a:lnTo>
                  <a:lnTo>
                    <a:pt x="59" y="278"/>
                  </a:lnTo>
                  <a:lnTo>
                    <a:pt x="59" y="278"/>
                  </a:lnTo>
                  <a:lnTo>
                    <a:pt x="59" y="282"/>
                  </a:lnTo>
                  <a:lnTo>
                    <a:pt x="57" y="282"/>
                  </a:lnTo>
                  <a:lnTo>
                    <a:pt x="52" y="284"/>
                  </a:lnTo>
                  <a:lnTo>
                    <a:pt x="52" y="284"/>
                  </a:lnTo>
                  <a:close/>
                  <a:moveTo>
                    <a:pt x="63" y="294"/>
                  </a:moveTo>
                  <a:lnTo>
                    <a:pt x="63" y="294"/>
                  </a:lnTo>
                  <a:lnTo>
                    <a:pt x="67" y="288"/>
                  </a:lnTo>
                  <a:lnTo>
                    <a:pt x="69" y="286"/>
                  </a:lnTo>
                  <a:lnTo>
                    <a:pt x="73" y="288"/>
                  </a:lnTo>
                  <a:lnTo>
                    <a:pt x="73" y="288"/>
                  </a:lnTo>
                  <a:lnTo>
                    <a:pt x="73" y="292"/>
                  </a:lnTo>
                  <a:lnTo>
                    <a:pt x="69" y="294"/>
                  </a:lnTo>
                  <a:lnTo>
                    <a:pt x="63" y="294"/>
                  </a:lnTo>
                  <a:lnTo>
                    <a:pt x="63" y="294"/>
                  </a:lnTo>
                  <a:close/>
                  <a:moveTo>
                    <a:pt x="80" y="301"/>
                  </a:moveTo>
                  <a:lnTo>
                    <a:pt x="80" y="301"/>
                  </a:lnTo>
                  <a:lnTo>
                    <a:pt x="80" y="297"/>
                  </a:lnTo>
                  <a:lnTo>
                    <a:pt x="80" y="297"/>
                  </a:lnTo>
                  <a:lnTo>
                    <a:pt x="86" y="297"/>
                  </a:lnTo>
                  <a:lnTo>
                    <a:pt x="86" y="297"/>
                  </a:lnTo>
                  <a:lnTo>
                    <a:pt x="84" y="299"/>
                  </a:lnTo>
                  <a:lnTo>
                    <a:pt x="80" y="301"/>
                  </a:lnTo>
                  <a:lnTo>
                    <a:pt x="80" y="301"/>
                  </a:lnTo>
                  <a:close/>
                  <a:moveTo>
                    <a:pt x="181" y="317"/>
                  </a:moveTo>
                  <a:lnTo>
                    <a:pt x="181" y="317"/>
                  </a:lnTo>
                  <a:lnTo>
                    <a:pt x="183" y="313"/>
                  </a:lnTo>
                  <a:lnTo>
                    <a:pt x="187" y="311"/>
                  </a:lnTo>
                  <a:lnTo>
                    <a:pt x="187" y="311"/>
                  </a:lnTo>
                  <a:lnTo>
                    <a:pt x="185" y="315"/>
                  </a:lnTo>
                  <a:lnTo>
                    <a:pt x="181" y="317"/>
                  </a:lnTo>
                  <a:lnTo>
                    <a:pt x="181" y="317"/>
                  </a:lnTo>
                  <a:close/>
                  <a:moveTo>
                    <a:pt x="219" y="286"/>
                  </a:moveTo>
                  <a:lnTo>
                    <a:pt x="219" y="286"/>
                  </a:lnTo>
                  <a:lnTo>
                    <a:pt x="214" y="290"/>
                  </a:lnTo>
                  <a:lnTo>
                    <a:pt x="206" y="290"/>
                  </a:lnTo>
                  <a:lnTo>
                    <a:pt x="187" y="292"/>
                  </a:lnTo>
                  <a:lnTo>
                    <a:pt x="187" y="292"/>
                  </a:lnTo>
                  <a:lnTo>
                    <a:pt x="183" y="288"/>
                  </a:lnTo>
                  <a:lnTo>
                    <a:pt x="183" y="284"/>
                  </a:lnTo>
                  <a:lnTo>
                    <a:pt x="181" y="280"/>
                  </a:lnTo>
                  <a:lnTo>
                    <a:pt x="179" y="277"/>
                  </a:lnTo>
                  <a:lnTo>
                    <a:pt x="179" y="277"/>
                  </a:lnTo>
                  <a:lnTo>
                    <a:pt x="162" y="290"/>
                  </a:lnTo>
                  <a:lnTo>
                    <a:pt x="155" y="296"/>
                  </a:lnTo>
                  <a:lnTo>
                    <a:pt x="147" y="299"/>
                  </a:lnTo>
                  <a:lnTo>
                    <a:pt x="147" y="299"/>
                  </a:lnTo>
                  <a:lnTo>
                    <a:pt x="136" y="301"/>
                  </a:lnTo>
                  <a:lnTo>
                    <a:pt x="124" y="301"/>
                  </a:lnTo>
                  <a:lnTo>
                    <a:pt x="115" y="299"/>
                  </a:lnTo>
                  <a:lnTo>
                    <a:pt x="103" y="296"/>
                  </a:lnTo>
                  <a:lnTo>
                    <a:pt x="84" y="286"/>
                  </a:lnTo>
                  <a:lnTo>
                    <a:pt x="69" y="275"/>
                  </a:lnTo>
                  <a:lnTo>
                    <a:pt x="69" y="275"/>
                  </a:lnTo>
                  <a:lnTo>
                    <a:pt x="57" y="263"/>
                  </a:lnTo>
                  <a:lnTo>
                    <a:pt x="52" y="250"/>
                  </a:lnTo>
                  <a:lnTo>
                    <a:pt x="46" y="235"/>
                  </a:lnTo>
                  <a:lnTo>
                    <a:pt x="46" y="217"/>
                  </a:lnTo>
                  <a:lnTo>
                    <a:pt x="46" y="202"/>
                  </a:lnTo>
                  <a:lnTo>
                    <a:pt x="48" y="187"/>
                  </a:lnTo>
                  <a:lnTo>
                    <a:pt x="54" y="174"/>
                  </a:lnTo>
                  <a:lnTo>
                    <a:pt x="59" y="160"/>
                  </a:lnTo>
                  <a:lnTo>
                    <a:pt x="59" y="160"/>
                  </a:lnTo>
                  <a:lnTo>
                    <a:pt x="69" y="147"/>
                  </a:lnTo>
                  <a:lnTo>
                    <a:pt x="84" y="135"/>
                  </a:lnTo>
                  <a:lnTo>
                    <a:pt x="92" y="130"/>
                  </a:lnTo>
                  <a:lnTo>
                    <a:pt x="101" y="126"/>
                  </a:lnTo>
                  <a:lnTo>
                    <a:pt x="109" y="124"/>
                  </a:lnTo>
                  <a:lnTo>
                    <a:pt x="118" y="122"/>
                  </a:lnTo>
                  <a:lnTo>
                    <a:pt x="118" y="122"/>
                  </a:lnTo>
                  <a:lnTo>
                    <a:pt x="134" y="124"/>
                  </a:lnTo>
                  <a:lnTo>
                    <a:pt x="145" y="12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8" y="109"/>
                  </a:lnTo>
                  <a:lnTo>
                    <a:pt x="168" y="76"/>
                  </a:lnTo>
                  <a:lnTo>
                    <a:pt x="170" y="44"/>
                  </a:lnTo>
                  <a:lnTo>
                    <a:pt x="172" y="12"/>
                  </a:lnTo>
                  <a:lnTo>
                    <a:pt x="172" y="12"/>
                  </a:lnTo>
                  <a:lnTo>
                    <a:pt x="185" y="10"/>
                  </a:lnTo>
                  <a:lnTo>
                    <a:pt x="197" y="10"/>
                  </a:lnTo>
                  <a:lnTo>
                    <a:pt x="206" y="10"/>
                  </a:lnTo>
                  <a:lnTo>
                    <a:pt x="217" y="14"/>
                  </a:lnTo>
                  <a:lnTo>
                    <a:pt x="217" y="14"/>
                  </a:lnTo>
                  <a:lnTo>
                    <a:pt x="217" y="84"/>
                  </a:lnTo>
                  <a:lnTo>
                    <a:pt x="217" y="149"/>
                  </a:lnTo>
                  <a:lnTo>
                    <a:pt x="219" y="216"/>
                  </a:lnTo>
                  <a:lnTo>
                    <a:pt x="219" y="286"/>
                  </a:lnTo>
                  <a:lnTo>
                    <a:pt x="219" y="286"/>
                  </a:lnTo>
                  <a:close/>
                  <a:moveTo>
                    <a:pt x="160" y="162"/>
                  </a:moveTo>
                  <a:lnTo>
                    <a:pt x="160" y="162"/>
                  </a:lnTo>
                  <a:lnTo>
                    <a:pt x="153" y="158"/>
                  </a:lnTo>
                  <a:lnTo>
                    <a:pt x="143" y="156"/>
                  </a:lnTo>
                  <a:lnTo>
                    <a:pt x="134" y="156"/>
                  </a:lnTo>
                  <a:lnTo>
                    <a:pt x="124" y="158"/>
                  </a:lnTo>
                  <a:lnTo>
                    <a:pt x="103" y="166"/>
                  </a:lnTo>
                  <a:lnTo>
                    <a:pt x="90" y="176"/>
                  </a:lnTo>
                  <a:lnTo>
                    <a:pt x="90" y="176"/>
                  </a:lnTo>
                  <a:lnTo>
                    <a:pt x="82" y="189"/>
                  </a:lnTo>
                  <a:lnTo>
                    <a:pt x="78" y="202"/>
                  </a:lnTo>
                  <a:lnTo>
                    <a:pt x="76" y="219"/>
                  </a:lnTo>
                  <a:lnTo>
                    <a:pt x="80" y="233"/>
                  </a:lnTo>
                  <a:lnTo>
                    <a:pt x="86" y="246"/>
                  </a:lnTo>
                  <a:lnTo>
                    <a:pt x="92" y="252"/>
                  </a:lnTo>
                  <a:lnTo>
                    <a:pt x="97" y="256"/>
                  </a:lnTo>
                  <a:lnTo>
                    <a:pt x="103" y="259"/>
                  </a:lnTo>
                  <a:lnTo>
                    <a:pt x="109" y="261"/>
                  </a:lnTo>
                  <a:lnTo>
                    <a:pt x="116" y="263"/>
                  </a:lnTo>
                  <a:lnTo>
                    <a:pt x="126" y="261"/>
                  </a:lnTo>
                  <a:lnTo>
                    <a:pt x="126" y="261"/>
                  </a:lnTo>
                  <a:lnTo>
                    <a:pt x="134" y="259"/>
                  </a:lnTo>
                  <a:lnTo>
                    <a:pt x="145" y="256"/>
                  </a:lnTo>
                  <a:lnTo>
                    <a:pt x="155" y="250"/>
                  </a:lnTo>
                  <a:lnTo>
                    <a:pt x="160" y="246"/>
                  </a:lnTo>
                  <a:lnTo>
                    <a:pt x="160" y="246"/>
                  </a:lnTo>
                  <a:lnTo>
                    <a:pt x="164" y="238"/>
                  </a:lnTo>
                  <a:lnTo>
                    <a:pt x="164" y="229"/>
                  </a:lnTo>
                  <a:lnTo>
                    <a:pt x="166" y="219"/>
                  </a:lnTo>
                  <a:lnTo>
                    <a:pt x="164" y="208"/>
                  </a:lnTo>
                  <a:lnTo>
                    <a:pt x="162" y="185"/>
                  </a:lnTo>
                  <a:lnTo>
                    <a:pt x="160" y="162"/>
                  </a:lnTo>
                  <a:lnTo>
                    <a:pt x="160" y="162"/>
                  </a:lnTo>
                  <a:close/>
                  <a:moveTo>
                    <a:pt x="134" y="168"/>
                  </a:moveTo>
                  <a:lnTo>
                    <a:pt x="134" y="168"/>
                  </a:lnTo>
                  <a:lnTo>
                    <a:pt x="132" y="172"/>
                  </a:lnTo>
                  <a:lnTo>
                    <a:pt x="130" y="174"/>
                  </a:lnTo>
                  <a:lnTo>
                    <a:pt x="126" y="174"/>
                  </a:lnTo>
                  <a:lnTo>
                    <a:pt x="122" y="174"/>
                  </a:lnTo>
                  <a:lnTo>
                    <a:pt x="122" y="174"/>
                  </a:lnTo>
                  <a:lnTo>
                    <a:pt x="122" y="170"/>
                  </a:lnTo>
                  <a:lnTo>
                    <a:pt x="126" y="168"/>
                  </a:lnTo>
                  <a:lnTo>
                    <a:pt x="134" y="168"/>
                  </a:lnTo>
                  <a:lnTo>
                    <a:pt x="134" y="168"/>
                  </a:lnTo>
                  <a:close/>
                  <a:moveTo>
                    <a:pt x="122" y="252"/>
                  </a:moveTo>
                  <a:lnTo>
                    <a:pt x="122" y="252"/>
                  </a:lnTo>
                  <a:lnTo>
                    <a:pt x="115" y="250"/>
                  </a:lnTo>
                  <a:lnTo>
                    <a:pt x="107" y="248"/>
                  </a:lnTo>
                  <a:lnTo>
                    <a:pt x="101" y="246"/>
                  </a:lnTo>
                  <a:lnTo>
                    <a:pt x="97" y="240"/>
                  </a:lnTo>
                  <a:lnTo>
                    <a:pt x="94" y="236"/>
                  </a:lnTo>
                  <a:lnTo>
                    <a:pt x="90" y="229"/>
                  </a:lnTo>
                  <a:lnTo>
                    <a:pt x="88" y="216"/>
                  </a:lnTo>
                  <a:lnTo>
                    <a:pt x="90" y="202"/>
                  </a:lnTo>
                  <a:lnTo>
                    <a:pt x="96" y="189"/>
                  </a:lnTo>
                  <a:lnTo>
                    <a:pt x="99" y="183"/>
                  </a:lnTo>
                  <a:lnTo>
                    <a:pt x="103" y="179"/>
                  </a:lnTo>
                  <a:lnTo>
                    <a:pt x="109" y="176"/>
                  </a:lnTo>
                  <a:lnTo>
                    <a:pt x="115" y="174"/>
                  </a:lnTo>
                  <a:lnTo>
                    <a:pt x="115" y="174"/>
                  </a:lnTo>
                  <a:lnTo>
                    <a:pt x="120" y="181"/>
                  </a:lnTo>
                  <a:lnTo>
                    <a:pt x="124" y="189"/>
                  </a:lnTo>
                  <a:lnTo>
                    <a:pt x="126" y="200"/>
                  </a:lnTo>
                  <a:lnTo>
                    <a:pt x="126" y="210"/>
                  </a:lnTo>
                  <a:lnTo>
                    <a:pt x="126" y="231"/>
                  </a:lnTo>
                  <a:lnTo>
                    <a:pt x="122" y="252"/>
                  </a:lnTo>
                  <a:lnTo>
                    <a:pt x="122" y="252"/>
                  </a:lnTo>
                  <a:close/>
                  <a:moveTo>
                    <a:pt x="130" y="181"/>
                  </a:moveTo>
                  <a:lnTo>
                    <a:pt x="130" y="181"/>
                  </a:lnTo>
                  <a:lnTo>
                    <a:pt x="136" y="176"/>
                  </a:lnTo>
                  <a:lnTo>
                    <a:pt x="143" y="170"/>
                  </a:lnTo>
                  <a:lnTo>
                    <a:pt x="143" y="170"/>
                  </a:lnTo>
                  <a:lnTo>
                    <a:pt x="143" y="174"/>
                  </a:lnTo>
                  <a:lnTo>
                    <a:pt x="139" y="177"/>
                  </a:lnTo>
                  <a:lnTo>
                    <a:pt x="130" y="181"/>
                  </a:lnTo>
                  <a:lnTo>
                    <a:pt x="130" y="181"/>
                  </a:lnTo>
                  <a:close/>
                  <a:moveTo>
                    <a:pt x="136" y="246"/>
                  </a:moveTo>
                  <a:lnTo>
                    <a:pt x="136" y="246"/>
                  </a:lnTo>
                  <a:lnTo>
                    <a:pt x="141" y="236"/>
                  </a:lnTo>
                  <a:lnTo>
                    <a:pt x="145" y="233"/>
                  </a:lnTo>
                  <a:lnTo>
                    <a:pt x="153" y="231"/>
                  </a:lnTo>
                  <a:lnTo>
                    <a:pt x="153" y="231"/>
                  </a:lnTo>
                  <a:lnTo>
                    <a:pt x="147" y="240"/>
                  </a:lnTo>
                  <a:lnTo>
                    <a:pt x="141" y="244"/>
                  </a:lnTo>
                  <a:lnTo>
                    <a:pt x="136" y="246"/>
                  </a:lnTo>
                  <a:lnTo>
                    <a:pt x="136" y="24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88"/>
            <p:cNvSpPr>
              <a:spLocks noEditPoints="1"/>
            </p:cNvSpPr>
            <p:nvPr/>
          </p:nvSpPr>
          <p:spPr bwMode="auto">
            <a:xfrm>
              <a:off x="2168526" y="1984375"/>
              <a:ext cx="293688" cy="381000"/>
            </a:xfrm>
            <a:custGeom>
              <a:avLst/>
              <a:gdLst/>
              <a:ahLst/>
              <a:cxnLst>
                <a:cxn ang="0">
                  <a:pos x="112" y="162"/>
                </a:cxn>
                <a:cxn ang="0">
                  <a:pos x="179" y="216"/>
                </a:cxn>
                <a:cxn ang="0">
                  <a:pos x="105" y="238"/>
                </a:cxn>
                <a:cxn ang="0">
                  <a:pos x="2" y="227"/>
                </a:cxn>
                <a:cxn ang="0">
                  <a:pos x="21" y="14"/>
                </a:cxn>
                <a:cxn ang="0">
                  <a:pos x="95" y="4"/>
                </a:cxn>
                <a:cxn ang="0">
                  <a:pos x="42" y="198"/>
                </a:cxn>
                <a:cxn ang="0">
                  <a:pos x="177" y="172"/>
                </a:cxn>
                <a:cxn ang="0">
                  <a:pos x="85" y="48"/>
                </a:cxn>
                <a:cxn ang="0">
                  <a:pos x="36" y="10"/>
                </a:cxn>
                <a:cxn ang="0">
                  <a:pos x="36" y="16"/>
                </a:cxn>
                <a:cxn ang="0">
                  <a:pos x="32" y="23"/>
                </a:cxn>
                <a:cxn ang="0">
                  <a:pos x="21" y="42"/>
                </a:cxn>
                <a:cxn ang="0">
                  <a:pos x="21" y="42"/>
                </a:cxn>
                <a:cxn ang="0">
                  <a:pos x="32" y="40"/>
                </a:cxn>
                <a:cxn ang="0">
                  <a:pos x="15" y="67"/>
                </a:cxn>
                <a:cxn ang="0">
                  <a:pos x="15" y="67"/>
                </a:cxn>
                <a:cxn ang="0">
                  <a:pos x="21" y="82"/>
                </a:cxn>
                <a:cxn ang="0">
                  <a:pos x="34" y="67"/>
                </a:cxn>
                <a:cxn ang="0">
                  <a:pos x="15" y="75"/>
                </a:cxn>
                <a:cxn ang="0">
                  <a:pos x="30" y="80"/>
                </a:cxn>
                <a:cxn ang="0">
                  <a:pos x="19" y="107"/>
                </a:cxn>
                <a:cxn ang="0">
                  <a:pos x="34" y="86"/>
                </a:cxn>
                <a:cxn ang="0">
                  <a:pos x="23" y="122"/>
                </a:cxn>
                <a:cxn ang="0">
                  <a:pos x="13" y="130"/>
                </a:cxn>
                <a:cxn ang="0">
                  <a:pos x="19" y="113"/>
                </a:cxn>
                <a:cxn ang="0">
                  <a:pos x="4" y="145"/>
                </a:cxn>
                <a:cxn ang="0">
                  <a:pos x="11" y="137"/>
                </a:cxn>
                <a:cxn ang="0">
                  <a:pos x="32" y="134"/>
                </a:cxn>
                <a:cxn ang="0">
                  <a:pos x="7" y="174"/>
                </a:cxn>
                <a:cxn ang="0">
                  <a:pos x="25" y="155"/>
                </a:cxn>
                <a:cxn ang="0">
                  <a:pos x="9" y="166"/>
                </a:cxn>
                <a:cxn ang="0">
                  <a:pos x="13" y="191"/>
                </a:cxn>
                <a:cxn ang="0">
                  <a:pos x="11" y="187"/>
                </a:cxn>
                <a:cxn ang="0">
                  <a:pos x="13" y="176"/>
                </a:cxn>
                <a:cxn ang="0">
                  <a:pos x="23" y="198"/>
                </a:cxn>
                <a:cxn ang="0">
                  <a:pos x="4" y="208"/>
                </a:cxn>
                <a:cxn ang="0">
                  <a:pos x="4" y="208"/>
                </a:cxn>
                <a:cxn ang="0">
                  <a:pos x="28" y="223"/>
                </a:cxn>
                <a:cxn ang="0">
                  <a:pos x="63" y="212"/>
                </a:cxn>
                <a:cxn ang="0">
                  <a:pos x="65" y="221"/>
                </a:cxn>
                <a:cxn ang="0">
                  <a:pos x="70" y="218"/>
                </a:cxn>
                <a:cxn ang="0">
                  <a:pos x="103" y="212"/>
                </a:cxn>
                <a:cxn ang="0">
                  <a:pos x="114" y="219"/>
                </a:cxn>
                <a:cxn ang="0">
                  <a:pos x="106" y="225"/>
                </a:cxn>
                <a:cxn ang="0">
                  <a:pos x="127" y="218"/>
                </a:cxn>
                <a:cxn ang="0">
                  <a:pos x="160" y="212"/>
                </a:cxn>
                <a:cxn ang="0">
                  <a:pos x="133" y="231"/>
                </a:cxn>
                <a:cxn ang="0">
                  <a:pos x="49" y="214"/>
                </a:cxn>
                <a:cxn ang="0">
                  <a:pos x="13" y="227"/>
                </a:cxn>
                <a:cxn ang="0">
                  <a:pos x="13" y="227"/>
                </a:cxn>
                <a:cxn ang="0">
                  <a:pos x="105" y="218"/>
                </a:cxn>
                <a:cxn ang="0">
                  <a:pos x="80" y="218"/>
                </a:cxn>
                <a:cxn ang="0">
                  <a:pos x="57" y="229"/>
                </a:cxn>
                <a:cxn ang="0">
                  <a:pos x="51" y="229"/>
                </a:cxn>
                <a:cxn ang="0">
                  <a:pos x="108" y="229"/>
                </a:cxn>
                <a:cxn ang="0">
                  <a:pos x="127" y="231"/>
                </a:cxn>
              </a:cxnLst>
              <a:rect l="0" t="0" r="r" b="b"/>
              <a:pathLst>
                <a:path w="185" h="240">
                  <a:moveTo>
                    <a:pt x="95" y="4"/>
                  </a:moveTo>
                  <a:lnTo>
                    <a:pt x="95" y="4"/>
                  </a:lnTo>
                  <a:lnTo>
                    <a:pt x="93" y="42"/>
                  </a:lnTo>
                  <a:lnTo>
                    <a:pt x="91" y="80"/>
                  </a:lnTo>
                  <a:lnTo>
                    <a:pt x="89" y="120"/>
                  </a:lnTo>
                  <a:lnTo>
                    <a:pt x="89" y="160"/>
                  </a:lnTo>
                  <a:lnTo>
                    <a:pt x="89" y="160"/>
                  </a:lnTo>
                  <a:lnTo>
                    <a:pt x="112" y="162"/>
                  </a:lnTo>
                  <a:lnTo>
                    <a:pt x="135" y="162"/>
                  </a:lnTo>
                  <a:lnTo>
                    <a:pt x="181" y="164"/>
                  </a:lnTo>
                  <a:lnTo>
                    <a:pt x="181" y="164"/>
                  </a:lnTo>
                  <a:lnTo>
                    <a:pt x="185" y="189"/>
                  </a:lnTo>
                  <a:lnTo>
                    <a:pt x="185" y="200"/>
                  </a:lnTo>
                  <a:lnTo>
                    <a:pt x="181" y="212"/>
                  </a:lnTo>
                  <a:lnTo>
                    <a:pt x="181" y="212"/>
                  </a:lnTo>
                  <a:lnTo>
                    <a:pt x="179" y="216"/>
                  </a:lnTo>
                  <a:lnTo>
                    <a:pt x="173" y="218"/>
                  </a:lnTo>
                  <a:lnTo>
                    <a:pt x="164" y="225"/>
                  </a:lnTo>
                  <a:lnTo>
                    <a:pt x="164" y="225"/>
                  </a:lnTo>
                  <a:lnTo>
                    <a:pt x="156" y="233"/>
                  </a:lnTo>
                  <a:lnTo>
                    <a:pt x="148" y="240"/>
                  </a:lnTo>
                  <a:lnTo>
                    <a:pt x="148" y="240"/>
                  </a:lnTo>
                  <a:lnTo>
                    <a:pt x="127" y="240"/>
                  </a:lnTo>
                  <a:lnTo>
                    <a:pt x="105" y="238"/>
                  </a:lnTo>
                  <a:lnTo>
                    <a:pt x="61" y="235"/>
                  </a:lnTo>
                  <a:lnTo>
                    <a:pt x="61" y="235"/>
                  </a:lnTo>
                  <a:lnTo>
                    <a:pt x="44" y="235"/>
                  </a:lnTo>
                  <a:lnTo>
                    <a:pt x="28" y="235"/>
                  </a:lnTo>
                  <a:lnTo>
                    <a:pt x="13" y="233"/>
                  </a:lnTo>
                  <a:lnTo>
                    <a:pt x="7" y="231"/>
                  </a:lnTo>
                  <a:lnTo>
                    <a:pt x="2" y="227"/>
                  </a:lnTo>
                  <a:lnTo>
                    <a:pt x="2" y="227"/>
                  </a:lnTo>
                  <a:lnTo>
                    <a:pt x="0" y="202"/>
                  </a:lnTo>
                  <a:lnTo>
                    <a:pt x="0" y="178"/>
                  </a:lnTo>
                  <a:lnTo>
                    <a:pt x="2" y="128"/>
                  </a:lnTo>
                  <a:lnTo>
                    <a:pt x="5" y="78"/>
                  </a:lnTo>
                  <a:lnTo>
                    <a:pt x="5" y="56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21" y="14"/>
                  </a:lnTo>
                  <a:lnTo>
                    <a:pt x="30" y="6"/>
                  </a:lnTo>
                  <a:lnTo>
                    <a:pt x="36" y="4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55" y="0"/>
                  </a:lnTo>
                  <a:lnTo>
                    <a:pt x="68" y="0"/>
                  </a:lnTo>
                  <a:lnTo>
                    <a:pt x="95" y="4"/>
                  </a:lnTo>
                  <a:lnTo>
                    <a:pt x="95" y="4"/>
                  </a:lnTo>
                  <a:close/>
                  <a:moveTo>
                    <a:pt x="45" y="10"/>
                  </a:moveTo>
                  <a:lnTo>
                    <a:pt x="45" y="10"/>
                  </a:lnTo>
                  <a:lnTo>
                    <a:pt x="42" y="56"/>
                  </a:lnTo>
                  <a:lnTo>
                    <a:pt x="40" y="103"/>
                  </a:lnTo>
                  <a:lnTo>
                    <a:pt x="40" y="103"/>
                  </a:lnTo>
                  <a:lnTo>
                    <a:pt x="40" y="128"/>
                  </a:lnTo>
                  <a:lnTo>
                    <a:pt x="40" y="153"/>
                  </a:lnTo>
                  <a:lnTo>
                    <a:pt x="42" y="198"/>
                  </a:lnTo>
                  <a:lnTo>
                    <a:pt x="42" y="198"/>
                  </a:lnTo>
                  <a:lnTo>
                    <a:pt x="110" y="204"/>
                  </a:lnTo>
                  <a:lnTo>
                    <a:pt x="145" y="206"/>
                  </a:lnTo>
                  <a:lnTo>
                    <a:pt x="162" y="206"/>
                  </a:lnTo>
                  <a:lnTo>
                    <a:pt x="177" y="204"/>
                  </a:lnTo>
                  <a:lnTo>
                    <a:pt x="177" y="204"/>
                  </a:lnTo>
                  <a:lnTo>
                    <a:pt x="179" y="187"/>
                  </a:lnTo>
                  <a:lnTo>
                    <a:pt x="177" y="172"/>
                  </a:lnTo>
                  <a:lnTo>
                    <a:pt x="177" y="172"/>
                  </a:lnTo>
                  <a:lnTo>
                    <a:pt x="127" y="170"/>
                  </a:lnTo>
                  <a:lnTo>
                    <a:pt x="103" y="168"/>
                  </a:lnTo>
                  <a:lnTo>
                    <a:pt x="82" y="164"/>
                  </a:lnTo>
                  <a:lnTo>
                    <a:pt x="82" y="164"/>
                  </a:lnTo>
                  <a:lnTo>
                    <a:pt x="80" y="126"/>
                  </a:lnTo>
                  <a:lnTo>
                    <a:pt x="84" y="88"/>
                  </a:lnTo>
                  <a:lnTo>
                    <a:pt x="85" y="48"/>
                  </a:lnTo>
                  <a:lnTo>
                    <a:pt x="87" y="8"/>
                  </a:lnTo>
                  <a:lnTo>
                    <a:pt x="87" y="8"/>
                  </a:lnTo>
                  <a:lnTo>
                    <a:pt x="66" y="6"/>
                  </a:lnTo>
                  <a:lnTo>
                    <a:pt x="57" y="8"/>
                  </a:lnTo>
                  <a:lnTo>
                    <a:pt x="45" y="10"/>
                  </a:lnTo>
                  <a:lnTo>
                    <a:pt x="45" y="10"/>
                  </a:lnTo>
                  <a:close/>
                  <a:moveTo>
                    <a:pt x="36" y="10"/>
                  </a:moveTo>
                  <a:lnTo>
                    <a:pt x="36" y="10"/>
                  </a:lnTo>
                  <a:lnTo>
                    <a:pt x="28" y="14"/>
                  </a:lnTo>
                  <a:lnTo>
                    <a:pt x="21" y="17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15" y="27"/>
                  </a:lnTo>
                  <a:lnTo>
                    <a:pt x="21" y="23"/>
                  </a:lnTo>
                  <a:lnTo>
                    <a:pt x="28" y="19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6" y="10"/>
                  </a:lnTo>
                  <a:lnTo>
                    <a:pt x="36" y="10"/>
                  </a:lnTo>
                  <a:close/>
                  <a:moveTo>
                    <a:pt x="9" y="46"/>
                  </a:moveTo>
                  <a:lnTo>
                    <a:pt x="9" y="46"/>
                  </a:lnTo>
                  <a:lnTo>
                    <a:pt x="23" y="36"/>
                  </a:lnTo>
                  <a:lnTo>
                    <a:pt x="32" y="23"/>
                  </a:lnTo>
                  <a:lnTo>
                    <a:pt x="32" y="23"/>
                  </a:lnTo>
                  <a:lnTo>
                    <a:pt x="23" y="25"/>
                  </a:lnTo>
                  <a:lnTo>
                    <a:pt x="15" y="31"/>
                  </a:lnTo>
                  <a:lnTo>
                    <a:pt x="11" y="36"/>
                  </a:lnTo>
                  <a:lnTo>
                    <a:pt x="9" y="42"/>
                  </a:lnTo>
                  <a:lnTo>
                    <a:pt x="9" y="46"/>
                  </a:lnTo>
                  <a:lnTo>
                    <a:pt x="9" y="46"/>
                  </a:lnTo>
                  <a:close/>
                  <a:moveTo>
                    <a:pt x="21" y="42"/>
                  </a:moveTo>
                  <a:lnTo>
                    <a:pt x="21" y="42"/>
                  </a:lnTo>
                  <a:lnTo>
                    <a:pt x="30" y="36"/>
                  </a:lnTo>
                  <a:lnTo>
                    <a:pt x="34" y="35"/>
                  </a:lnTo>
                  <a:lnTo>
                    <a:pt x="36" y="29"/>
                  </a:lnTo>
                  <a:lnTo>
                    <a:pt x="36" y="29"/>
                  </a:lnTo>
                  <a:lnTo>
                    <a:pt x="30" y="31"/>
                  </a:lnTo>
                  <a:lnTo>
                    <a:pt x="26" y="35"/>
                  </a:lnTo>
                  <a:lnTo>
                    <a:pt x="21" y="42"/>
                  </a:lnTo>
                  <a:lnTo>
                    <a:pt x="21" y="42"/>
                  </a:lnTo>
                  <a:close/>
                  <a:moveTo>
                    <a:pt x="11" y="57"/>
                  </a:moveTo>
                  <a:lnTo>
                    <a:pt x="11" y="57"/>
                  </a:lnTo>
                  <a:lnTo>
                    <a:pt x="11" y="63"/>
                  </a:lnTo>
                  <a:lnTo>
                    <a:pt x="11" y="63"/>
                  </a:lnTo>
                  <a:lnTo>
                    <a:pt x="23" y="54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23" y="50"/>
                  </a:lnTo>
                  <a:lnTo>
                    <a:pt x="17" y="54"/>
                  </a:lnTo>
                  <a:lnTo>
                    <a:pt x="11" y="57"/>
                  </a:lnTo>
                  <a:lnTo>
                    <a:pt x="11" y="57"/>
                  </a:lnTo>
                  <a:close/>
                  <a:moveTo>
                    <a:pt x="15" y="67"/>
                  </a:moveTo>
                  <a:lnTo>
                    <a:pt x="15" y="67"/>
                  </a:lnTo>
                  <a:lnTo>
                    <a:pt x="30" y="59"/>
                  </a:lnTo>
                  <a:lnTo>
                    <a:pt x="36" y="54"/>
                  </a:lnTo>
                  <a:lnTo>
                    <a:pt x="36" y="50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23" y="56"/>
                  </a:lnTo>
                  <a:lnTo>
                    <a:pt x="19" y="61"/>
                  </a:lnTo>
                  <a:lnTo>
                    <a:pt x="15" y="67"/>
                  </a:lnTo>
                  <a:lnTo>
                    <a:pt x="15" y="67"/>
                  </a:lnTo>
                  <a:close/>
                  <a:moveTo>
                    <a:pt x="34" y="67"/>
                  </a:moveTo>
                  <a:lnTo>
                    <a:pt x="34" y="67"/>
                  </a:lnTo>
                  <a:lnTo>
                    <a:pt x="23" y="76"/>
                  </a:lnTo>
                  <a:lnTo>
                    <a:pt x="19" y="80"/>
                  </a:lnTo>
                  <a:lnTo>
                    <a:pt x="15" y="86"/>
                  </a:lnTo>
                  <a:lnTo>
                    <a:pt x="15" y="86"/>
                  </a:lnTo>
                  <a:lnTo>
                    <a:pt x="21" y="82"/>
                  </a:lnTo>
                  <a:lnTo>
                    <a:pt x="25" y="78"/>
                  </a:lnTo>
                  <a:lnTo>
                    <a:pt x="30" y="76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6" y="69"/>
                  </a:lnTo>
                  <a:lnTo>
                    <a:pt x="36" y="69"/>
                  </a:lnTo>
                  <a:lnTo>
                    <a:pt x="34" y="67"/>
                  </a:lnTo>
                  <a:lnTo>
                    <a:pt x="34" y="67"/>
                  </a:lnTo>
                  <a:close/>
                  <a:moveTo>
                    <a:pt x="9" y="82"/>
                  </a:moveTo>
                  <a:lnTo>
                    <a:pt x="9" y="82"/>
                  </a:lnTo>
                  <a:lnTo>
                    <a:pt x="19" y="76"/>
                  </a:lnTo>
                  <a:lnTo>
                    <a:pt x="23" y="73"/>
                  </a:lnTo>
                  <a:lnTo>
                    <a:pt x="23" y="69"/>
                  </a:lnTo>
                  <a:lnTo>
                    <a:pt x="23" y="69"/>
                  </a:lnTo>
                  <a:lnTo>
                    <a:pt x="19" y="73"/>
                  </a:lnTo>
                  <a:lnTo>
                    <a:pt x="15" y="75"/>
                  </a:lnTo>
                  <a:lnTo>
                    <a:pt x="11" y="78"/>
                  </a:lnTo>
                  <a:lnTo>
                    <a:pt x="9" y="82"/>
                  </a:lnTo>
                  <a:lnTo>
                    <a:pt x="9" y="82"/>
                  </a:lnTo>
                  <a:close/>
                  <a:moveTo>
                    <a:pt x="7" y="107"/>
                  </a:moveTo>
                  <a:lnTo>
                    <a:pt x="7" y="107"/>
                  </a:lnTo>
                  <a:lnTo>
                    <a:pt x="19" y="94"/>
                  </a:lnTo>
                  <a:lnTo>
                    <a:pt x="30" y="80"/>
                  </a:lnTo>
                  <a:lnTo>
                    <a:pt x="30" y="80"/>
                  </a:lnTo>
                  <a:lnTo>
                    <a:pt x="15" y="92"/>
                  </a:lnTo>
                  <a:lnTo>
                    <a:pt x="9" y="97"/>
                  </a:lnTo>
                  <a:lnTo>
                    <a:pt x="7" y="101"/>
                  </a:lnTo>
                  <a:lnTo>
                    <a:pt x="7" y="107"/>
                  </a:lnTo>
                  <a:lnTo>
                    <a:pt x="7" y="107"/>
                  </a:lnTo>
                  <a:close/>
                  <a:moveTo>
                    <a:pt x="13" y="109"/>
                  </a:moveTo>
                  <a:lnTo>
                    <a:pt x="13" y="109"/>
                  </a:lnTo>
                  <a:lnTo>
                    <a:pt x="19" y="107"/>
                  </a:lnTo>
                  <a:lnTo>
                    <a:pt x="25" y="101"/>
                  </a:lnTo>
                  <a:lnTo>
                    <a:pt x="28" y="97"/>
                  </a:lnTo>
                  <a:lnTo>
                    <a:pt x="34" y="96"/>
                  </a:lnTo>
                  <a:lnTo>
                    <a:pt x="34" y="96"/>
                  </a:lnTo>
                  <a:lnTo>
                    <a:pt x="34" y="92"/>
                  </a:lnTo>
                  <a:lnTo>
                    <a:pt x="36" y="90"/>
                  </a:lnTo>
                  <a:lnTo>
                    <a:pt x="36" y="88"/>
                  </a:lnTo>
                  <a:lnTo>
                    <a:pt x="34" y="86"/>
                  </a:lnTo>
                  <a:lnTo>
                    <a:pt x="34" y="86"/>
                  </a:lnTo>
                  <a:lnTo>
                    <a:pt x="23" y="96"/>
                  </a:lnTo>
                  <a:lnTo>
                    <a:pt x="17" y="101"/>
                  </a:lnTo>
                  <a:lnTo>
                    <a:pt x="13" y="109"/>
                  </a:lnTo>
                  <a:lnTo>
                    <a:pt x="13" y="109"/>
                  </a:lnTo>
                  <a:close/>
                  <a:moveTo>
                    <a:pt x="13" y="130"/>
                  </a:moveTo>
                  <a:lnTo>
                    <a:pt x="13" y="130"/>
                  </a:lnTo>
                  <a:lnTo>
                    <a:pt x="23" y="122"/>
                  </a:lnTo>
                  <a:lnTo>
                    <a:pt x="34" y="115"/>
                  </a:lnTo>
                  <a:lnTo>
                    <a:pt x="34" y="115"/>
                  </a:lnTo>
                  <a:lnTo>
                    <a:pt x="34" y="109"/>
                  </a:lnTo>
                  <a:lnTo>
                    <a:pt x="34" y="109"/>
                  </a:lnTo>
                  <a:lnTo>
                    <a:pt x="26" y="113"/>
                  </a:lnTo>
                  <a:lnTo>
                    <a:pt x="21" y="118"/>
                  </a:lnTo>
                  <a:lnTo>
                    <a:pt x="15" y="124"/>
                  </a:lnTo>
                  <a:lnTo>
                    <a:pt x="13" y="130"/>
                  </a:lnTo>
                  <a:lnTo>
                    <a:pt x="13" y="130"/>
                  </a:lnTo>
                  <a:close/>
                  <a:moveTo>
                    <a:pt x="5" y="120"/>
                  </a:moveTo>
                  <a:lnTo>
                    <a:pt x="5" y="120"/>
                  </a:lnTo>
                  <a:lnTo>
                    <a:pt x="5" y="128"/>
                  </a:lnTo>
                  <a:lnTo>
                    <a:pt x="5" y="128"/>
                  </a:lnTo>
                  <a:lnTo>
                    <a:pt x="13" y="120"/>
                  </a:lnTo>
                  <a:lnTo>
                    <a:pt x="17" y="117"/>
                  </a:lnTo>
                  <a:lnTo>
                    <a:pt x="19" y="113"/>
                  </a:lnTo>
                  <a:lnTo>
                    <a:pt x="19" y="113"/>
                  </a:lnTo>
                  <a:lnTo>
                    <a:pt x="13" y="117"/>
                  </a:lnTo>
                  <a:lnTo>
                    <a:pt x="9" y="118"/>
                  </a:lnTo>
                  <a:lnTo>
                    <a:pt x="5" y="120"/>
                  </a:lnTo>
                  <a:lnTo>
                    <a:pt x="5" y="120"/>
                  </a:lnTo>
                  <a:close/>
                  <a:moveTo>
                    <a:pt x="4" y="141"/>
                  </a:moveTo>
                  <a:lnTo>
                    <a:pt x="4" y="141"/>
                  </a:lnTo>
                  <a:lnTo>
                    <a:pt x="4" y="145"/>
                  </a:lnTo>
                  <a:lnTo>
                    <a:pt x="4" y="151"/>
                  </a:lnTo>
                  <a:lnTo>
                    <a:pt x="4" y="151"/>
                  </a:lnTo>
                  <a:lnTo>
                    <a:pt x="17" y="139"/>
                  </a:lnTo>
                  <a:lnTo>
                    <a:pt x="26" y="124"/>
                  </a:lnTo>
                  <a:lnTo>
                    <a:pt x="26" y="124"/>
                  </a:lnTo>
                  <a:lnTo>
                    <a:pt x="21" y="128"/>
                  </a:lnTo>
                  <a:lnTo>
                    <a:pt x="15" y="134"/>
                  </a:lnTo>
                  <a:lnTo>
                    <a:pt x="11" y="137"/>
                  </a:lnTo>
                  <a:lnTo>
                    <a:pt x="4" y="141"/>
                  </a:lnTo>
                  <a:lnTo>
                    <a:pt x="4" y="141"/>
                  </a:lnTo>
                  <a:close/>
                  <a:moveTo>
                    <a:pt x="11" y="153"/>
                  </a:moveTo>
                  <a:lnTo>
                    <a:pt x="11" y="153"/>
                  </a:lnTo>
                  <a:lnTo>
                    <a:pt x="17" y="147"/>
                  </a:lnTo>
                  <a:lnTo>
                    <a:pt x="25" y="143"/>
                  </a:lnTo>
                  <a:lnTo>
                    <a:pt x="30" y="137"/>
                  </a:lnTo>
                  <a:lnTo>
                    <a:pt x="32" y="134"/>
                  </a:lnTo>
                  <a:lnTo>
                    <a:pt x="32" y="128"/>
                  </a:lnTo>
                  <a:lnTo>
                    <a:pt x="32" y="128"/>
                  </a:lnTo>
                  <a:lnTo>
                    <a:pt x="19" y="139"/>
                  </a:lnTo>
                  <a:lnTo>
                    <a:pt x="13" y="145"/>
                  </a:lnTo>
                  <a:lnTo>
                    <a:pt x="11" y="153"/>
                  </a:lnTo>
                  <a:lnTo>
                    <a:pt x="11" y="153"/>
                  </a:lnTo>
                  <a:close/>
                  <a:moveTo>
                    <a:pt x="7" y="174"/>
                  </a:moveTo>
                  <a:lnTo>
                    <a:pt x="7" y="174"/>
                  </a:lnTo>
                  <a:lnTo>
                    <a:pt x="15" y="170"/>
                  </a:lnTo>
                  <a:lnTo>
                    <a:pt x="19" y="166"/>
                  </a:lnTo>
                  <a:lnTo>
                    <a:pt x="25" y="160"/>
                  </a:lnTo>
                  <a:lnTo>
                    <a:pt x="32" y="157"/>
                  </a:lnTo>
                  <a:lnTo>
                    <a:pt x="32" y="157"/>
                  </a:lnTo>
                  <a:lnTo>
                    <a:pt x="32" y="151"/>
                  </a:lnTo>
                  <a:lnTo>
                    <a:pt x="32" y="151"/>
                  </a:lnTo>
                  <a:lnTo>
                    <a:pt x="25" y="155"/>
                  </a:lnTo>
                  <a:lnTo>
                    <a:pt x="17" y="160"/>
                  </a:lnTo>
                  <a:lnTo>
                    <a:pt x="11" y="166"/>
                  </a:lnTo>
                  <a:lnTo>
                    <a:pt x="7" y="174"/>
                  </a:lnTo>
                  <a:lnTo>
                    <a:pt x="7" y="174"/>
                  </a:lnTo>
                  <a:close/>
                  <a:moveTo>
                    <a:pt x="4" y="168"/>
                  </a:moveTo>
                  <a:lnTo>
                    <a:pt x="4" y="168"/>
                  </a:lnTo>
                  <a:lnTo>
                    <a:pt x="7" y="168"/>
                  </a:lnTo>
                  <a:lnTo>
                    <a:pt x="9" y="166"/>
                  </a:lnTo>
                  <a:lnTo>
                    <a:pt x="11" y="160"/>
                  </a:lnTo>
                  <a:lnTo>
                    <a:pt x="11" y="160"/>
                  </a:lnTo>
                  <a:lnTo>
                    <a:pt x="7" y="162"/>
                  </a:lnTo>
                  <a:lnTo>
                    <a:pt x="4" y="168"/>
                  </a:lnTo>
                  <a:lnTo>
                    <a:pt x="4" y="168"/>
                  </a:lnTo>
                  <a:close/>
                  <a:moveTo>
                    <a:pt x="7" y="195"/>
                  </a:moveTo>
                  <a:lnTo>
                    <a:pt x="7" y="195"/>
                  </a:lnTo>
                  <a:lnTo>
                    <a:pt x="13" y="191"/>
                  </a:lnTo>
                  <a:lnTo>
                    <a:pt x="19" y="187"/>
                  </a:lnTo>
                  <a:lnTo>
                    <a:pt x="25" y="181"/>
                  </a:lnTo>
                  <a:lnTo>
                    <a:pt x="32" y="178"/>
                  </a:lnTo>
                  <a:lnTo>
                    <a:pt x="32" y="178"/>
                  </a:lnTo>
                  <a:lnTo>
                    <a:pt x="32" y="168"/>
                  </a:lnTo>
                  <a:lnTo>
                    <a:pt x="32" y="168"/>
                  </a:lnTo>
                  <a:lnTo>
                    <a:pt x="17" y="179"/>
                  </a:lnTo>
                  <a:lnTo>
                    <a:pt x="11" y="187"/>
                  </a:lnTo>
                  <a:lnTo>
                    <a:pt x="7" y="195"/>
                  </a:lnTo>
                  <a:lnTo>
                    <a:pt x="7" y="195"/>
                  </a:lnTo>
                  <a:close/>
                  <a:moveTo>
                    <a:pt x="4" y="189"/>
                  </a:moveTo>
                  <a:lnTo>
                    <a:pt x="4" y="189"/>
                  </a:lnTo>
                  <a:lnTo>
                    <a:pt x="13" y="181"/>
                  </a:lnTo>
                  <a:lnTo>
                    <a:pt x="19" y="172"/>
                  </a:lnTo>
                  <a:lnTo>
                    <a:pt x="19" y="172"/>
                  </a:lnTo>
                  <a:lnTo>
                    <a:pt x="13" y="176"/>
                  </a:lnTo>
                  <a:lnTo>
                    <a:pt x="9" y="179"/>
                  </a:lnTo>
                  <a:lnTo>
                    <a:pt x="5" y="183"/>
                  </a:lnTo>
                  <a:lnTo>
                    <a:pt x="4" y="189"/>
                  </a:lnTo>
                  <a:lnTo>
                    <a:pt x="4" y="189"/>
                  </a:lnTo>
                  <a:close/>
                  <a:moveTo>
                    <a:pt x="11" y="208"/>
                  </a:moveTo>
                  <a:lnTo>
                    <a:pt x="11" y="208"/>
                  </a:lnTo>
                  <a:lnTo>
                    <a:pt x="17" y="204"/>
                  </a:lnTo>
                  <a:lnTo>
                    <a:pt x="23" y="198"/>
                  </a:lnTo>
                  <a:lnTo>
                    <a:pt x="28" y="195"/>
                  </a:lnTo>
                  <a:lnTo>
                    <a:pt x="32" y="189"/>
                  </a:lnTo>
                  <a:lnTo>
                    <a:pt x="32" y="189"/>
                  </a:lnTo>
                  <a:lnTo>
                    <a:pt x="25" y="193"/>
                  </a:lnTo>
                  <a:lnTo>
                    <a:pt x="19" y="198"/>
                  </a:lnTo>
                  <a:lnTo>
                    <a:pt x="11" y="208"/>
                  </a:lnTo>
                  <a:lnTo>
                    <a:pt x="11" y="208"/>
                  </a:lnTo>
                  <a:close/>
                  <a:moveTo>
                    <a:pt x="4" y="208"/>
                  </a:moveTo>
                  <a:lnTo>
                    <a:pt x="4" y="208"/>
                  </a:lnTo>
                  <a:lnTo>
                    <a:pt x="7" y="206"/>
                  </a:lnTo>
                  <a:lnTo>
                    <a:pt x="9" y="204"/>
                  </a:lnTo>
                  <a:lnTo>
                    <a:pt x="13" y="198"/>
                  </a:lnTo>
                  <a:lnTo>
                    <a:pt x="13" y="198"/>
                  </a:lnTo>
                  <a:lnTo>
                    <a:pt x="7" y="202"/>
                  </a:lnTo>
                  <a:lnTo>
                    <a:pt x="5" y="204"/>
                  </a:lnTo>
                  <a:lnTo>
                    <a:pt x="4" y="208"/>
                  </a:lnTo>
                  <a:lnTo>
                    <a:pt x="4" y="208"/>
                  </a:lnTo>
                  <a:close/>
                  <a:moveTo>
                    <a:pt x="40" y="206"/>
                  </a:moveTo>
                  <a:lnTo>
                    <a:pt x="40" y="206"/>
                  </a:lnTo>
                  <a:lnTo>
                    <a:pt x="38" y="210"/>
                  </a:lnTo>
                  <a:lnTo>
                    <a:pt x="34" y="214"/>
                  </a:lnTo>
                  <a:lnTo>
                    <a:pt x="30" y="218"/>
                  </a:lnTo>
                  <a:lnTo>
                    <a:pt x="28" y="221"/>
                  </a:lnTo>
                  <a:lnTo>
                    <a:pt x="28" y="223"/>
                  </a:lnTo>
                  <a:lnTo>
                    <a:pt x="28" y="223"/>
                  </a:lnTo>
                  <a:lnTo>
                    <a:pt x="49" y="206"/>
                  </a:lnTo>
                  <a:lnTo>
                    <a:pt x="49" y="206"/>
                  </a:lnTo>
                  <a:lnTo>
                    <a:pt x="40" y="206"/>
                  </a:lnTo>
                  <a:lnTo>
                    <a:pt x="40" y="206"/>
                  </a:lnTo>
                  <a:close/>
                  <a:moveTo>
                    <a:pt x="59" y="214"/>
                  </a:moveTo>
                  <a:lnTo>
                    <a:pt x="59" y="214"/>
                  </a:lnTo>
                  <a:lnTo>
                    <a:pt x="63" y="212"/>
                  </a:lnTo>
                  <a:lnTo>
                    <a:pt x="66" y="210"/>
                  </a:lnTo>
                  <a:lnTo>
                    <a:pt x="66" y="208"/>
                  </a:lnTo>
                  <a:lnTo>
                    <a:pt x="66" y="208"/>
                  </a:lnTo>
                  <a:lnTo>
                    <a:pt x="65" y="206"/>
                  </a:lnTo>
                  <a:lnTo>
                    <a:pt x="61" y="208"/>
                  </a:lnTo>
                  <a:lnTo>
                    <a:pt x="59" y="214"/>
                  </a:lnTo>
                  <a:lnTo>
                    <a:pt x="59" y="214"/>
                  </a:lnTo>
                  <a:close/>
                  <a:moveTo>
                    <a:pt x="65" y="221"/>
                  </a:moveTo>
                  <a:lnTo>
                    <a:pt x="65" y="221"/>
                  </a:lnTo>
                  <a:lnTo>
                    <a:pt x="76" y="216"/>
                  </a:lnTo>
                  <a:lnTo>
                    <a:pt x="84" y="210"/>
                  </a:lnTo>
                  <a:lnTo>
                    <a:pt x="84" y="210"/>
                  </a:lnTo>
                  <a:lnTo>
                    <a:pt x="80" y="208"/>
                  </a:lnTo>
                  <a:lnTo>
                    <a:pt x="78" y="208"/>
                  </a:lnTo>
                  <a:lnTo>
                    <a:pt x="72" y="212"/>
                  </a:lnTo>
                  <a:lnTo>
                    <a:pt x="70" y="218"/>
                  </a:lnTo>
                  <a:lnTo>
                    <a:pt x="65" y="221"/>
                  </a:lnTo>
                  <a:lnTo>
                    <a:pt x="65" y="221"/>
                  </a:lnTo>
                  <a:close/>
                  <a:moveTo>
                    <a:pt x="80" y="227"/>
                  </a:moveTo>
                  <a:lnTo>
                    <a:pt x="80" y="227"/>
                  </a:lnTo>
                  <a:lnTo>
                    <a:pt x="93" y="221"/>
                  </a:lnTo>
                  <a:lnTo>
                    <a:pt x="97" y="218"/>
                  </a:lnTo>
                  <a:lnTo>
                    <a:pt x="103" y="212"/>
                  </a:lnTo>
                  <a:lnTo>
                    <a:pt x="103" y="212"/>
                  </a:lnTo>
                  <a:lnTo>
                    <a:pt x="99" y="210"/>
                  </a:lnTo>
                  <a:lnTo>
                    <a:pt x="95" y="212"/>
                  </a:lnTo>
                  <a:lnTo>
                    <a:pt x="89" y="216"/>
                  </a:lnTo>
                  <a:lnTo>
                    <a:pt x="80" y="227"/>
                  </a:lnTo>
                  <a:lnTo>
                    <a:pt x="80" y="227"/>
                  </a:lnTo>
                  <a:close/>
                  <a:moveTo>
                    <a:pt x="106" y="225"/>
                  </a:moveTo>
                  <a:lnTo>
                    <a:pt x="106" y="225"/>
                  </a:lnTo>
                  <a:lnTo>
                    <a:pt x="114" y="219"/>
                  </a:lnTo>
                  <a:lnTo>
                    <a:pt x="122" y="212"/>
                  </a:lnTo>
                  <a:lnTo>
                    <a:pt x="122" y="212"/>
                  </a:lnTo>
                  <a:lnTo>
                    <a:pt x="120" y="212"/>
                  </a:lnTo>
                  <a:lnTo>
                    <a:pt x="116" y="212"/>
                  </a:lnTo>
                  <a:lnTo>
                    <a:pt x="112" y="216"/>
                  </a:lnTo>
                  <a:lnTo>
                    <a:pt x="108" y="219"/>
                  </a:lnTo>
                  <a:lnTo>
                    <a:pt x="106" y="225"/>
                  </a:lnTo>
                  <a:lnTo>
                    <a:pt x="106" y="225"/>
                  </a:lnTo>
                  <a:close/>
                  <a:moveTo>
                    <a:pt x="122" y="227"/>
                  </a:moveTo>
                  <a:lnTo>
                    <a:pt x="122" y="227"/>
                  </a:lnTo>
                  <a:lnTo>
                    <a:pt x="131" y="221"/>
                  </a:lnTo>
                  <a:lnTo>
                    <a:pt x="137" y="218"/>
                  </a:lnTo>
                  <a:lnTo>
                    <a:pt x="139" y="212"/>
                  </a:lnTo>
                  <a:lnTo>
                    <a:pt x="139" y="212"/>
                  </a:lnTo>
                  <a:lnTo>
                    <a:pt x="133" y="214"/>
                  </a:lnTo>
                  <a:lnTo>
                    <a:pt x="127" y="218"/>
                  </a:lnTo>
                  <a:lnTo>
                    <a:pt x="124" y="221"/>
                  </a:lnTo>
                  <a:lnTo>
                    <a:pt x="122" y="227"/>
                  </a:lnTo>
                  <a:lnTo>
                    <a:pt x="122" y="227"/>
                  </a:lnTo>
                  <a:close/>
                  <a:moveTo>
                    <a:pt x="133" y="231"/>
                  </a:moveTo>
                  <a:lnTo>
                    <a:pt x="133" y="231"/>
                  </a:lnTo>
                  <a:lnTo>
                    <a:pt x="141" y="229"/>
                  </a:lnTo>
                  <a:lnTo>
                    <a:pt x="148" y="223"/>
                  </a:lnTo>
                  <a:lnTo>
                    <a:pt x="160" y="212"/>
                  </a:lnTo>
                  <a:lnTo>
                    <a:pt x="160" y="212"/>
                  </a:lnTo>
                  <a:lnTo>
                    <a:pt x="146" y="212"/>
                  </a:lnTo>
                  <a:lnTo>
                    <a:pt x="146" y="212"/>
                  </a:lnTo>
                  <a:lnTo>
                    <a:pt x="145" y="218"/>
                  </a:lnTo>
                  <a:lnTo>
                    <a:pt x="139" y="221"/>
                  </a:lnTo>
                  <a:lnTo>
                    <a:pt x="135" y="225"/>
                  </a:lnTo>
                  <a:lnTo>
                    <a:pt x="133" y="231"/>
                  </a:lnTo>
                  <a:lnTo>
                    <a:pt x="133" y="231"/>
                  </a:lnTo>
                  <a:close/>
                  <a:moveTo>
                    <a:pt x="32" y="229"/>
                  </a:moveTo>
                  <a:lnTo>
                    <a:pt x="32" y="229"/>
                  </a:lnTo>
                  <a:lnTo>
                    <a:pt x="34" y="229"/>
                  </a:lnTo>
                  <a:lnTo>
                    <a:pt x="38" y="229"/>
                  </a:lnTo>
                  <a:lnTo>
                    <a:pt x="42" y="225"/>
                  </a:lnTo>
                  <a:lnTo>
                    <a:pt x="45" y="219"/>
                  </a:lnTo>
                  <a:lnTo>
                    <a:pt x="49" y="214"/>
                  </a:lnTo>
                  <a:lnTo>
                    <a:pt x="49" y="214"/>
                  </a:lnTo>
                  <a:lnTo>
                    <a:pt x="49" y="214"/>
                  </a:lnTo>
                  <a:lnTo>
                    <a:pt x="47" y="212"/>
                  </a:lnTo>
                  <a:lnTo>
                    <a:pt x="47" y="212"/>
                  </a:lnTo>
                  <a:lnTo>
                    <a:pt x="38" y="219"/>
                  </a:lnTo>
                  <a:lnTo>
                    <a:pt x="32" y="229"/>
                  </a:lnTo>
                  <a:lnTo>
                    <a:pt x="32" y="229"/>
                  </a:lnTo>
                  <a:close/>
                  <a:moveTo>
                    <a:pt x="13" y="227"/>
                  </a:moveTo>
                  <a:lnTo>
                    <a:pt x="13" y="227"/>
                  </a:lnTo>
                  <a:lnTo>
                    <a:pt x="19" y="227"/>
                  </a:lnTo>
                  <a:lnTo>
                    <a:pt x="21" y="225"/>
                  </a:lnTo>
                  <a:lnTo>
                    <a:pt x="23" y="221"/>
                  </a:lnTo>
                  <a:lnTo>
                    <a:pt x="23" y="218"/>
                  </a:lnTo>
                  <a:lnTo>
                    <a:pt x="23" y="218"/>
                  </a:lnTo>
                  <a:lnTo>
                    <a:pt x="19" y="221"/>
                  </a:lnTo>
                  <a:lnTo>
                    <a:pt x="13" y="227"/>
                  </a:lnTo>
                  <a:lnTo>
                    <a:pt x="13" y="227"/>
                  </a:lnTo>
                  <a:close/>
                  <a:moveTo>
                    <a:pt x="87" y="231"/>
                  </a:moveTo>
                  <a:lnTo>
                    <a:pt x="87" y="231"/>
                  </a:lnTo>
                  <a:lnTo>
                    <a:pt x="91" y="233"/>
                  </a:lnTo>
                  <a:lnTo>
                    <a:pt x="93" y="233"/>
                  </a:lnTo>
                  <a:lnTo>
                    <a:pt x="99" y="229"/>
                  </a:lnTo>
                  <a:lnTo>
                    <a:pt x="101" y="223"/>
                  </a:lnTo>
                  <a:lnTo>
                    <a:pt x="105" y="218"/>
                  </a:lnTo>
                  <a:lnTo>
                    <a:pt x="105" y="218"/>
                  </a:lnTo>
                  <a:lnTo>
                    <a:pt x="95" y="223"/>
                  </a:lnTo>
                  <a:lnTo>
                    <a:pt x="87" y="231"/>
                  </a:lnTo>
                  <a:lnTo>
                    <a:pt x="87" y="231"/>
                  </a:lnTo>
                  <a:close/>
                  <a:moveTo>
                    <a:pt x="66" y="229"/>
                  </a:moveTo>
                  <a:lnTo>
                    <a:pt x="66" y="229"/>
                  </a:lnTo>
                  <a:lnTo>
                    <a:pt x="72" y="229"/>
                  </a:lnTo>
                  <a:lnTo>
                    <a:pt x="76" y="227"/>
                  </a:lnTo>
                  <a:lnTo>
                    <a:pt x="80" y="218"/>
                  </a:lnTo>
                  <a:lnTo>
                    <a:pt x="80" y="218"/>
                  </a:lnTo>
                  <a:lnTo>
                    <a:pt x="76" y="219"/>
                  </a:lnTo>
                  <a:lnTo>
                    <a:pt x="72" y="223"/>
                  </a:lnTo>
                  <a:lnTo>
                    <a:pt x="66" y="229"/>
                  </a:lnTo>
                  <a:lnTo>
                    <a:pt x="66" y="229"/>
                  </a:lnTo>
                  <a:close/>
                  <a:moveTo>
                    <a:pt x="51" y="229"/>
                  </a:moveTo>
                  <a:lnTo>
                    <a:pt x="51" y="229"/>
                  </a:lnTo>
                  <a:lnTo>
                    <a:pt x="57" y="229"/>
                  </a:lnTo>
                  <a:lnTo>
                    <a:pt x="59" y="225"/>
                  </a:lnTo>
                  <a:lnTo>
                    <a:pt x="61" y="221"/>
                  </a:lnTo>
                  <a:lnTo>
                    <a:pt x="59" y="219"/>
                  </a:lnTo>
                  <a:lnTo>
                    <a:pt x="59" y="219"/>
                  </a:lnTo>
                  <a:lnTo>
                    <a:pt x="55" y="223"/>
                  </a:lnTo>
                  <a:lnTo>
                    <a:pt x="53" y="225"/>
                  </a:lnTo>
                  <a:lnTo>
                    <a:pt x="51" y="229"/>
                  </a:lnTo>
                  <a:lnTo>
                    <a:pt x="51" y="229"/>
                  </a:lnTo>
                  <a:close/>
                  <a:moveTo>
                    <a:pt x="106" y="233"/>
                  </a:moveTo>
                  <a:lnTo>
                    <a:pt x="106" y="233"/>
                  </a:lnTo>
                  <a:lnTo>
                    <a:pt x="112" y="233"/>
                  </a:lnTo>
                  <a:lnTo>
                    <a:pt x="112" y="233"/>
                  </a:lnTo>
                  <a:lnTo>
                    <a:pt x="118" y="223"/>
                  </a:lnTo>
                  <a:lnTo>
                    <a:pt x="118" y="223"/>
                  </a:lnTo>
                  <a:lnTo>
                    <a:pt x="110" y="227"/>
                  </a:lnTo>
                  <a:lnTo>
                    <a:pt x="108" y="229"/>
                  </a:lnTo>
                  <a:lnTo>
                    <a:pt x="106" y="233"/>
                  </a:lnTo>
                  <a:lnTo>
                    <a:pt x="106" y="233"/>
                  </a:lnTo>
                  <a:close/>
                  <a:moveTo>
                    <a:pt x="122" y="235"/>
                  </a:moveTo>
                  <a:lnTo>
                    <a:pt x="122" y="235"/>
                  </a:lnTo>
                  <a:lnTo>
                    <a:pt x="126" y="235"/>
                  </a:lnTo>
                  <a:lnTo>
                    <a:pt x="127" y="235"/>
                  </a:lnTo>
                  <a:lnTo>
                    <a:pt x="127" y="235"/>
                  </a:lnTo>
                  <a:lnTo>
                    <a:pt x="127" y="231"/>
                  </a:lnTo>
                  <a:lnTo>
                    <a:pt x="127" y="231"/>
                  </a:lnTo>
                  <a:lnTo>
                    <a:pt x="127" y="229"/>
                  </a:lnTo>
                  <a:lnTo>
                    <a:pt x="127" y="229"/>
                  </a:lnTo>
                  <a:lnTo>
                    <a:pt x="124" y="231"/>
                  </a:lnTo>
                  <a:lnTo>
                    <a:pt x="122" y="233"/>
                  </a:lnTo>
                  <a:lnTo>
                    <a:pt x="122" y="235"/>
                  </a:lnTo>
                  <a:lnTo>
                    <a:pt x="122" y="2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89"/>
            <p:cNvSpPr>
              <a:spLocks noEditPoints="1"/>
            </p:cNvSpPr>
            <p:nvPr/>
          </p:nvSpPr>
          <p:spPr bwMode="auto">
            <a:xfrm>
              <a:off x="5765801" y="2559050"/>
              <a:ext cx="347663" cy="433388"/>
            </a:xfrm>
            <a:custGeom>
              <a:avLst/>
              <a:gdLst/>
              <a:ahLst/>
              <a:cxnLst>
                <a:cxn ang="0">
                  <a:pos x="133" y="8"/>
                </a:cxn>
                <a:cxn ang="0">
                  <a:pos x="99" y="50"/>
                </a:cxn>
                <a:cxn ang="0">
                  <a:pos x="30" y="2"/>
                </a:cxn>
                <a:cxn ang="0">
                  <a:pos x="0" y="29"/>
                </a:cxn>
                <a:cxn ang="0">
                  <a:pos x="38" y="120"/>
                </a:cxn>
                <a:cxn ang="0">
                  <a:pos x="53" y="250"/>
                </a:cxn>
                <a:cxn ang="0">
                  <a:pos x="109" y="271"/>
                </a:cxn>
                <a:cxn ang="0">
                  <a:pos x="143" y="250"/>
                </a:cxn>
                <a:cxn ang="0">
                  <a:pos x="150" y="159"/>
                </a:cxn>
                <a:cxn ang="0">
                  <a:pos x="190" y="71"/>
                </a:cxn>
                <a:cxn ang="0">
                  <a:pos x="206" y="8"/>
                </a:cxn>
                <a:cxn ang="0">
                  <a:pos x="135" y="29"/>
                </a:cxn>
                <a:cxn ang="0">
                  <a:pos x="135" y="25"/>
                </a:cxn>
                <a:cxn ang="0">
                  <a:pos x="131" y="35"/>
                </a:cxn>
                <a:cxn ang="0">
                  <a:pos x="17" y="16"/>
                </a:cxn>
                <a:cxn ang="0">
                  <a:pos x="13" y="25"/>
                </a:cxn>
                <a:cxn ang="0">
                  <a:pos x="13" y="44"/>
                </a:cxn>
                <a:cxn ang="0">
                  <a:pos x="15" y="42"/>
                </a:cxn>
                <a:cxn ang="0">
                  <a:pos x="19" y="50"/>
                </a:cxn>
                <a:cxn ang="0">
                  <a:pos x="21" y="65"/>
                </a:cxn>
                <a:cxn ang="0">
                  <a:pos x="21" y="65"/>
                </a:cxn>
                <a:cxn ang="0">
                  <a:pos x="28" y="25"/>
                </a:cxn>
                <a:cxn ang="0">
                  <a:pos x="28" y="37"/>
                </a:cxn>
                <a:cxn ang="0">
                  <a:pos x="28" y="38"/>
                </a:cxn>
                <a:cxn ang="0">
                  <a:pos x="40" y="90"/>
                </a:cxn>
                <a:cxn ang="0">
                  <a:pos x="44" y="54"/>
                </a:cxn>
                <a:cxn ang="0">
                  <a:pos x="44" y="119"/>
                </a:cxn>
                <a:cxn ang="0">
                  <a:pos x="46" y="79"/>
                </a:cxn>
                <a:cxn ang="0">
                  <a:pos x="51" y="75"/>
                </a:cxn>
                <a:cxn ang="0">
                  <a:pos x="49" y="130"/>
                </a:cxn>
                <a:cxn ang="0">
                  <a:pos x="51" y="128"/>
                </a:cxn>
                <a:cxn ang="0">
                  <a:pos x="55" y="86"/>
                </a:cxn>
                <a:cxn ang="0">
                  <a:pos x="59" y="138"/>
                </a:cxn>
                <a:cxn ang="0">
                  <a:pos x="86" y="149"/>
                </a:cxn>
                <a:cxn ang="0">
                  <a:pos x="69" y="168"/>
                </a:cxn>
                <a:cxn ang="0">
                  <a:pos x="69" y="149"/>
                </a:cxn>
                <a:cxn ang="0">
                  <a:pos x="74" y="147"/>
                </a:cxn>
                <a:cxn ang="0">
                  <a:pos x="74" y="147"/>
                </a:cxn>
                <a:cxn ang="0">
                  <a:pos x="76" y="128"/>
                </a:cxn>
                <a:cxn ang="0">
                  <a:pos x="61" y="126"/>
                </a:cxn>
                <a:cxn ang="0">
                  <a:pos x="70" y="119"/>
                </a:cxn>
                <a:cxn ang="0">
                  <a:pos x="59" y="166"/>
                </a:cxn>
                <a:cxn ang="0">
                  <a:pos x="63" y="111"/>
                </a:cxn>
                <a:cxn ang="0">
                  <a:pos x="63" y="107"/>
                </a:cxn>
                <a:cxn ang="0">
                  <a:pos x="59" y="183"/>
                </a:cxn>
                <a:cxn ang="0">
                  <a:pos x="59" y="189"/>
                </a:cxn>
                <a:cxn ang="0">
                  <a:pos x="70" y="189"/>
                </a:cxn>
                <a:cxn ang="0">
                  <a:pos x="86" y="170"/>
                </a:cxn>
                <a:cxn ang="0">
                  <a:pos x="82" y="195"/>
                </a:cxn>
                <a:cxn ang="0">
                  <a:pos x="84" y="187"/>
                </a:cxn>
                <a:cxn ang="0">
                  <a:pos x="86" y="202"/>
                </a:cxn>
                <a:cxn ang="0">
                  <a:pos x="86" y="220"/>
                </a:cxn>
                <a:cxn ang="0">
                  <a:pos x="86" y="210"/>
                </a:cxn>
                <a:cxn ang="0">
                  <a:pos x="78" y="231"/>
                </a:cxn>
                <a:cxn ang="0">
                  <a:pos x="109" y="246"/>
                </a:cxn>
                <a:cxn ang="0">
                  <a:pos x="152" y="130"/>
                </a:cxn>
                <a:cxn ang="0">
                  <a:pos x="139" y="229"/>
                </a:cxn>
                <a:cxn ang="0">
                  <a:pos x="97" y="235"/>
                </a:cxn>
                <a:cxn ang="0">
                  <a:pos x="48" y="48"/>
                </a:cxn>
                <a:cxn ang="0">
                  <a:pos x="76" y="6"/>
                </a:cxn>
                <a:cxn ang="0">
                  <a:pos x="118" y="98"/>
                </a:cxn>
                <a:cxn ang="0">
                  <a:pos x="160" y="14"/>
                </a:cxn>
                <a:cxn ang="0">
                  <a:pos x="162" y="109"/>
                </a:cxn>
              </a:cxnLst>
              <a:rect l="0" t="0" r="r" b="b"/>
              <a:pathLst>
                <a:path w="219" h="273">
                  <a:moveTo>
                    <a:pt x="162" y="6"/>
                  </a:moveTo>
                  <a:lnTo>
                    <a:pt x="162" y="6"/>
                  </a:lnTo>
                  <a:lnTo>
                    <a:pt x="152" y="4"/>
                  </a:lnTo>
                  <a:lnTo>
                    <a:pt x="143" y="2"/>
                  </a:lnTo>
                  <a:lnTo>
                    <a:pt x="143" y="2"/>
                  </a:lnTo>
                  <a:lnTo>
                    <a:pt x="139" y="4"/>
                  </a:lnTo>
                  <a:lnTo>
                    <a:pt x="133" y="8"/>
                  </a:lnTo>
                  <a:lnTo>
                    <a:pt x="126" y="16"/>
                  </a:lnTo>
                  <a:lnTo>
                    <a:pt x="126" y="16"/>
                  </a:lnTo>
                  <a:lnTo>
                    <a:pt x="107" y="27"/>
                  </a:lnTo>
                  <a:lnTo>
                    <a:pt x="107" y="27"/>
                  </a:lnTo>
                  <a:lnTo>
                    <a:pt x="105" y="40"/>
                  </a:lnTo>
                  <a:lnTo>
                    <a:pt x="99" y="50"/>
                  </a:lnTo>
                  <a:lnTo>
                    <a:pt x="99" y="50"/>
                  </a:lnTo>
                  <a:lnTo>
                    <a:pt x="91" y="25"/>
                  </a:lnTo>
                  <a:lnTo>
                    <a:pt x="88" y="14"/>
                  </a:lnTo>
                  <a:lnTo>
                    <a:pt x="82" y="2"/>
                  </a:lnTo>
                  <a:lnTo>
                    <a:pt x="82" y="2"/>
                  </a:lnTo>
                  <a:lnTo>
                    <a:pt x="72" y="0"/>
                  </a:lnTo>
                  <a:lnTo>
                    <a:pt x="57" y="0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1" y="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4" y="16"/>
                  </a:lnTo>
                  <a:lnTo>
                    <a:pt x="0" y="21"/>
                  </a:lnTo>
                  <a:lnTo>
                    <a:pt x="0" y="29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15" y="65"/>
                  </a:lnTo>
                  <a:lnTo>
                    <a:pt x="15" y="65"/>
                  </a:lnTo>
                  <a:lnTo>
                    <a:pt x="27" y="94"/>
                  </a:lnTo>
                  <a:lnTo>
                    <a:pt x="38" y="120"/>
                  </a:lnTo>
                  <a:lnTo>
                    <a:pt x="38" y="120"/>
                  </a:lnTo>
                  <a:lnTo>
                    <a:pt x="48" y="136"/>
                  </a:lnTo>
                  <a:lnTo>
                    <a:pt x="51" y="143"/>
                  </a:lnTo>
                  <a:lnTo>
                    <a:pt x="53" y="151"/>
                  </a:lnTo>
                  <a:lnTo>
                    <a:pt x="53" y="151"/>
                  </a:lnTo>
                  <a:lnTo>
                    <a:pt x="53" y="181"/>
                  </a:lnTo>
                  <a:lnTo>
                    <a:pt x="53" y="220"/>
                  </a:lnTo>
                  <a:lnTo>
                    <a:pt x="53" y="250"/>
                  </a:lnTo>
                  <a:lnTo>
                    <a:pt x="53" y="265"/>
                  </a:lnTo>
                  <a:lnTo>
                    <a:pt x="53" y="265"/>
                  </a:lnTo>
                  <a:lnTo>
                    <a:pt x="65" y="269"/>
                  </a:lnTo>
                  <a:lnTo>
                    <a:pt x="80" y="271"/>
                  </a:lnTo>
                  <a:lnTo>
                    <a:pt x="97" y="273"/>
                  </a:lnTo>
                  <a:lnTo>
                    <a:pt x="109" y="271"/>
                  </a:lnTo>
                  <a:lnTo>
                    <a:pt x="109" y="271"/>
                  </a:lnTo>
                  <a:lnTo>
                    <a:pt x="112" y="271"/>
                  </a:lnTo>
                  <a:lnTo>
                    <a:pt x="118" y="267"/>
                  </a:lnTo>
                  <a:lnTo>
                    <a:pt x="126" y="261"/>
                  </a:lnTo>
                  <a:lnTo>
                    <a:pt x="126" y="261"/>
                  </a:lnTo>
                  <a:lnTo>
                    <a:pt x="135" y="256"/>
                  </a:lnTo>
                  <a:lnTo>
                    <a:pt x="139" y="254"/>
                  </a:lnTo>
                  <a:lnTo>
                    <a:pt x="143" y="250"/>
                  </a:lnTo>
                  <a:lnTo>
                    <a:pt x="143" y="250"/>
                  </a:lnTo>
                  <a:lnTo>
                    <a:pt x="145" y="241"/>
                  </a:lnTo>
                  <a:lnTo>
                    <a:pt x="149" y="221"/>
                  </a:lnTo>
                  <a:lnTo>
                    <a:pt x="150" y="193"/>
                  </a:lnTo>
                  <a:lnTo>
                    <a:pt x="150" y="193"/>
                  </a:lnTo>
                  <a:lnTo>
                    <a:pt x="150" y="176"/>
                  </a:lnTo>
                  <a:lnTo>
                    <a:pt x="150" y="159"/>
                  </a:lnTo>
                  <a:lnTo>
                    <a:pt x="150" y="159"/>
                  </a:lnTo>
                  <a:lnTo>
                    <a:pt x="152" y="151"/>
                  </a:lnTo>
                  <a:lnTo>
                    <a:pt x="154" y="143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77" y="99"/>
                  </a:lnTo>
                  <a:lnTo>
                    <a:pt x="190" y="71"/>
                  </a:lnTo>
                  <a:lnTo>
                    <a:pt x="190" y="71"/>
                  </a:lnTo>
                  <a:lnTo>
                    <a:pt x="206" y="44"/>
                  </a:lnTo>
                  <a:lnTo>
                    <a:pt x="215" y="27"/>
                  </a:lnTo>
                  <a:lnTo>
                    <a:pt x="219" y="14"/>
                  </a:lnTo>
                  <a:lnTo>
                    <a:pt x="219" y="14"/>
                  </a:lnTo>
                  <a:lnTo>
                    <a:pt x="213" y="10"/>
                  </a:lnTo>
                  <a:lnTo>
                    <a:pt x="206" y="8"/>
                  </a:lnTo>
                  <a:lnTo>
                    <a:pt x="192" y="6"/>
                  </a:lnTo>
                  <a:lnTo>
                    <a:pt x="177" y="8"/>
                  </a:lnTo>
                  <a:lnTo>
                    <a:pt x="162" y="6"/>
                  </a:lnTo>
                  <a:lnTo>
                    <a:pt x="162" y="6"/>
                  </a:lnTo>
                  <a:close/>
                  <a:moveTo>
                    <a:pt x="135" y="25"/>
                  </a:moveTo>
                  <a:lnTo>
                    <a:pt x="135" y="25"/>
                  </a:lnTo>
                  <a:lnTo>
                    <a:pt x="135" y="29"/>
                  </a:lnTo>
                  <a:lnTo>
                    <a:pt x="131" y="29"/>
                  </a:lnTo>
                  <a:lnTo>
                    <a:pt x="131" y="29"/>
                  </a:lnTo>
                  <a:lnTo>
                    <a:pt x="131" y="29"/>
                  </a:lnTo>
                  <a:lnTo>
                    <a:pt x="131" y="29"/>
                  </a:lnTo>
                  <a:lnTo>
                    <a:pt x="131" y="25"/>
                  </a:lnTo>
                  <a:lnTo>
                    <a:pt x="135" y="25"/>
                  </a:lnTo>
                  <a:lnTo>
                    <a:pt x="135" y="25"/>
                  </a:lnTo>
                  <a:close/>
                  <a:moveTo>
                    <a:pt x="131" y="35"/>
                  </a:moveTo>
                  <a:lnTo>
                    <a:pt x="131" y="35"/>
                  </a:lnTo>
                  <a:lnTo>
                    <a:pt x="131" y="37"/>
                  </a:lnTo>
                  <a:lnTo>
                    <a:pt x="129" y="37"/>
                  </a:lnTo>
                  <a:lnTo>
                    <a:pt x="129" y="37"/>
                  </a:lnTo>
                  <a:lnTo>
                    <a:pt x="129" y="35"/>
                  </a:lnTo>
                  <a:lnTo>
                    <a:pt x="131" y="35"/>
                  </a:lnTo>
                  <a:lnTo>
                    <a:pt x="131" y="35"/>
                  </a:lnTo>
                  <a:close/>
                  <a:moveTo>
                    <a:pt x="23" y="10"/>
                  </a:moveTo>
                  <a:lnTo>
                    <a:pt x="23" y="10"/>
                  </a:lnTo>
                  <a:lnTo>
                    <a:pt x="23" y="12"/>
                  </a:lnTo>
                  <a:lnTo>
                    <a:pt x="21" y="14"/>
                  </a:lnTo>
                  <a:lnTo>
                    <a:pt x="17" y="16"/>
                  </a:lnTo>
                  <a:lnTo>
                    <a:pt x="17" y="16"/>
                  </a:lnTo>
                  <a:lnTo>
                    <a:pt x="19" y="12"/>
                  </a:lnTo>
                  <a:lnTo>
                    <a:pt x="23" y="10"/>
                  </a:lnTo>
                  <a:lnTo>
                    <a:pt x="23" y="10"/>
                  </a:lnTo>
                  <a:close/>
                  <a:moveTo>
                    <a:pt x="6" y="31"/>
                  </a:moveTo>
                  <a:lnTo>
                    <a:pt x="6" y="31"/>
                  </a:lnTo>
                  <a:lnTo>
                    <a:pt x="8" y="27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9" y="29"/>
                  </a:lnTo>
                  <a:lnTo>
                    <a:pt x="8" y="31"/>
                  </a:lnTo>
                  <a:lnTo>
                    <a:pt x="6" y="31"/>
                  </a:lnTo>
                  <a:lnTo>
                    <a:pt x="6" y="31"/>
                  </a:lnTo>
                  <a:close/>
                  <a:moveTo>
                    <a:pt x="13" y="44"/>
                  </a:moveTo>
                  <a:lnTo>
                    <a:pt x="13" y="44"/>
                  </a:lnTo>
                  <a:lnTo>
                    <a:pt x="11" y="42"/>
                  </a:lnTo>
                  <a:lnTo>
                    <a:pt x="13" y="42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2"/>
                  </a:lnTo>
                  <a:lnTo>
                    <a:pt x="15" y="42"/>
                  </a:lnTo>
                  <a:lnTo>
                    <a:pt x="13" y="44"/>
                  </a:lnTo>
                  <a:lnTo>
                    <a:pt x="13" y="44"/>
                  </a:lnTo>
                  <a:close/>
                  <a:moveTo>
                    <a:pt x="15" y="54"/>
                  </a:moveTo>
                  <a:lnTo>
                    <a:pt x="15" y="54"/>
                  </a:lnTo>
                  <a:lnTo>
                    <a:pt x="17" y="52"/>
                  </a:lnTo>
                  <a:lnTo>
                    <a:pt x="19" y="50"/>
                  </a:lnTo>
                  <a:lnTo>
                    <a:pt x="19" y="50"/>
                  </a:lnTo>
                  <a:lnTo>
                    <a:pt x="19" y="52"/>
                  </a:lnTo>
                  <a:lnTo>
                    <a:pt x="19" y="54"/>
                  </a:lnTo>
                  <a:lnTo>
                    <a:pt x="17" y="54"/>
                  </a:lnTo>
                  <a:lnTo>
                    <a:pt x="15" y="54"/>
                  </a:lnTo>
                  <a:lnTo>
                    <a:pt x="15" y="54"/>
                  </a:lnTo>
                  <a:close/>
                  <a:moveTo>
                    <a:pt x="21" y="65"/>
                  </a:moveTo>
                  <a:lnTo>
                    <a:pt x="21" y="65"/>
                  </a:lnTo>
                  <a:lnTo>
                    <a:pt x="23" y="59"/>
                  </a:lnTo>
                  <a:lnTo>
                    <a:pt x="28" y="59"/>
                  </a:lnTo>
                  <a:lnTo>
                    <a:pt x="28" y="59"/>
                  </a:lnTo>
                  <a:lnTo>
                    <a:pt x="25" y="63"/>
                  </a:lnTo>
                  <a:lnTo>
                    <a:pt x="23" y="63"/>
                  </a:lnTo>
                  <a:lnTo>
                    <a:pt x="21" y="65"/>
                  </a:lnTo>
                  <a:lnTo>
                    <a:pt x="21" y="65"/>
                  </a:lnTo>
                  <a:close/>
                  <a:moveTo>
                    <a:pt x="17" y="29"/>
                  </a:moveTo>
                  <a:lnTo>
                    <a:pt x="17" y="29"/>
                  </a:lnTo>
                  <a:lnTo>
                    <a:pt x="23" y="21"/>
                  </a:lnTo>
                  <a:lnTo>
                    <a:pt x="27" y="21"/>
                  </a:lnTo>
                  <a:lnTo>
                    <a:pt x="27" y="21"/>
                  </a:lnTo>
                  <a:lnTo>
                    <a:pt x="28" y="25"/>
                  </a:lnTo>
                  <a:lnTo>
                    <a:pt x="28" y="25"/>
                  </a:lnTo>
                  <a:lnTo>
                    <a:pt x="23" y="27"/>
                  </a:lnTo>
                  <a:lnTo>
                    <a:pt x="21" y="29"/>
                  </a:lnTo>
                  <a:lnTo>
                    <a:pt x="17" y="29"/>
                  </a:lnTo>
                  <a:lnTo>
                    <a:pt x="17" y="29"/>
                  </a:lnTo>
                  <a:close/>
                  <a:moveTo>
                    <a:pt x="28" y="38"/>
                  </a:moveTo>
                  <a:lnTo>
                    <a:pt x="28" y="38"/>
                  </a:lnTo>
                  <a:lnTo>
                    <a:pt x="28" y="37"/>
                  </a:lnTo>
                  <a:lnTo>
                    <a:pt x="28" y="35"/>
                  </a:lnTo>
                  <a:lnTo>
                    <a:pt x="32" y="33"/>
                  </a:lnTo>
                  <a:lnTo>
                    <a:pt x="32" y="33"/>
                  </a:lnTo>
                  <a:lnTo>
                    <a:pt x="32" y="35"/>
                  </a:lnTo>
                  <a:lnTo>
                    <a:pt x="30" y="37"/>
                  </a:lnTo>
                  <a:lnTo>
                    <a:pt x="28" y="38"/>
                  </a:lnTo>
                  <a:lnTo>
                    <a:pt x="28" y="38"/>
                  </a:lnTo>
                  <a:close/>
                  <a:moveTo>
                    <a:pt x="34" y="98"/>
                  </a:moveTo>
                  <a:lnTo>
                    <a:pt x="34" y="98"/>
                  </a:lnTo>
                  <a:lnTo>
                    <a:pt x="34" y="96"/>
                  </a:lnTo>
                  <a:lnTo>
                    <a:pt x="36" y="94"/>
                  </a:lnTo>
                  <a:lnTo>
                    <a:pt x="38" y="92"/>
                  </a:lnTo>
                  <a:lnTo>
                    <a:pt x="40" y="90"/>
                  </a:lnTo>
                  <a:lnTo>
                    <a:pt x="40" y="90"/>
                  </a:lnTo>
                  <a:lnTo>
                    <a:pt x="38" y="94"/>
                  </a:lnTo>
                  <a:lnTo>
                    <a:pt x="34" y="98"/>
                  </a:lnTo>
                  <a:lnTo>
                    <a:pt x="34" y="98"/>
                  </a:lnTo>
                  <a:close/>
                  <a:moveTo>
                    <a:pt x="38" y="58"/>
                  </a:moveTo>
                  <a:lnTo>
                    <a:pt x="38" y="58"/>
                  </a:lnTo>
                  <a:lnTo>
                    <a:pt x="40" y="56"/>
                  </a:lnTo>
                  <a:lnTo>
                    <a:pt x="44" y="54"/>
                  </a:lnTo>
                  <a:lnTo>
                    <a:pt x="44" y="54"/>
                  </a:lnTo>
                  <a:lnTo>
                    <a:pt x="44" y="56"/>
                  </a:lnTo>
                  <a:lnTo>
                    <a:pt x="42" y="58"/>
                  </a:lnTo>
                  <a:lnTo>
                    <a:pt x="38" y="58"/>
                  </a:lnTo>
                  <a:lnTo>
                    <a:pt x="38" y="58"/>
                  </a:lnTo>
                  <a:close/>
                  <a:moveTo>
                    <a:pt x="44" y="119"/>
                  </a:moveTo>
                  <a:lnTo>
                    <a:pt x="44" y="119"/>
                  </a:lnTo>
                  <a:lnTo>
                    <a:pt x="44" y="117"/>
                  </a:lnTo>
                  <a:lnTo>
                    <a:pt x="48" y="115"/>
                  </a:lnTo>
                  <a:lnTo>
                    <a:pt x="48" y="115"/>
                  </a:lnTo>
                  <a:lnTo>
                    <a:pt x="46" y="119"/>
                  </a:lnTo>
                  <a:lnTo>
                    <a:pt x="44" y="119"/>
                  </a:lnTo>
                  <a:lnTo>
                    <a:pt x="44" y="119"/>
                  </a:lnTo>
                  <a:close/>
                  <a:moveTo>
                    <a:pt x="46" y="79"/>
                  </a:moveTo>
                  <a:lnTo>
                    <a:pt x="46" y="79"/>
                  </a:lnTo>
                  <a:lnTo>
                    <a:pt x="46" y="77"/>
                  </a:lnTo>
                  <a:lnTo>
                    <a:pt x="48" y="77"/>
                  </a:lnTo>
                  <a:lnTo>
                    <a:pt x="49" y="75"/>
                  </a:lnTo>
                  <a:lnTo>
                    <a:pt x="49" y="75"/>
                  </a:lnTo>
                  <a:lnTo>
                    <a:pt x="49" y="75"/>
                  </a:lnTo>
                  <a:lnTo>
                    <a:pt x="51" y="75"/>
                  </a:lnTo>
                  <a:lnTo>
                    <a:pt x="51" y="77"/>
                  </a:lnTo>
                  <a:lnTo>
                    <a:pt x="51" y="77"/>
                  </a:lnTo>
                  <a:lnTo>
                    <a:pt x="49" y="79"/>
                  </a:lnTo>
                  <a:lnTo>
                    <a:pt x="48" y="79"/>
                  </a:lnTo>
                  <a:lnTo>
                    <a:pt x="46" y="79"/>
                  </a:lnTo>
                  <a:lnTo>
                    <a:pt x="46" y="79"/>
                  </a:lnTo>
                  <a:close/>
                  <a:moveTo>
                    <a:pt x="49" y="130"/>
                  </a:moveTo>
                  <a:lnTo>
                    <a:pt x="49" y="130"/>
                  </a:lnTo>
                  <a:lnTo>
                    <a:pt x="48" y="128"/>
                  </a:lnTo>
                  <a:lnTo>
                    <a:pt x="49" y="126"/>
                  </a:lnTo>
                  <a:lnTo>
                    <a:pt x="49" y="126"/>
                  </a:lnTo>
                  <a:lnTo>
                    <a:pt x="53" y="124"/>
                  </a:lnTo>
                  <a:lnTo>
                    <a:pt x="53" y="124"/>
                  </a:lnTo>
                  <a:lnTo>
                    <a:pt x="51" y="128"/>
                  </a:lnTo>
                  <a:lnTo>
                    <a:pt x="49" y="130"/>
                  </a:lnTo>
                  <a:lnTo>
                    <a:pt x="49" y="130"/>
                  </a:lnTo>
                  <a:close/>
                  <a:moveTo>
                    <a:pt x="49" y="92"/>
                  </a:moveTo>
                  <a:lnTo>
                    <a:pt x="49" y="92"/>
                  </a:lnTo>
                  <a:lnTo>
                    <a:pt x="51" y="88"/>
                  </a:lnTo>
                  <a:lnTo>
                    <a:pt x="53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3" y="90"/>
                  </a:lnTo>
                  <a:lnTo>
                    <a:pt x="49" y="92"/>
                  </a:lnTo>
                  <a:lnTo>
                    <a:pt x="49" y="92"/>
                  </a:lnTo>
                  <a:close/>
                  <a:moveTo>
                    <a:pt x="55" y="138"/>
                  </a:moveTo>
                  <a:lnTo>
                    <a:pt x="55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7" y="141"/>
                  </a:lnTo>
                  <a:lnTo>
                    <a:pt x="57" y="141"/>
                  </a:lnTo>
                  <a:lnTo>
                    <a:pt x="55" y="140"/>
                  </a:lnTo>
                  <a:lnTo>
                    <a:pt x="55" y="138"/>
                  </a:lnTo>
                  <a:lnTo>
                    <a:pt x="55" y="138"/>
                  </a:lnTo>
                  <a:close/>
                  <a:moveTo>
                    <a:pt x="86" y="149"/>
                  </a:moveTo>
                  <a:lnTo>
                    <a:pt x="86" y="149"/>
                  </a:lnTo>
                  <a:lnTo>
                    <a:pt x="86" y="155"/>
                  </a:lnTo>
                  <a:lnTo>
                    <a:pt x="84" y="157"/>
                  </a:lnTo>
                  <a:lnTo>
                    <a:pt x="80" y="160"/>
                  </a:lnTo>
                  <a:lnTo>
                    <a:pt x="74" y="164"/>
                  </a:lnTo>
                  <a:lnTo>
                    <a:pt x="69" y="168"/>
                  </a:lnTo>
                  <a:lnTo>
                    <a:pt x="69" y="168"/>
                  </a:lnTo>
                  <a:lnTo>
                    <a:pt x="70" y="162"/>
                  </a:lnTo>
                  <a:lnTo>
                    <a:pt x="76" y="159"/>
                  </a:lnTo>
                  <a:lnTo>
                    <a:pt x="86" y="149"/>
                  </a:lnTo>
                  <a:lnTo>
                    <a:pt x="86" y="149"/>
                  </a:lnTo>
                  <a:close/>
                  <a:moveTo>
                    <a:pt x="67" y="151"/>
                  </a:moveTo>
                  <a:lnTo>
                    <a:pt x="67" y="151"/>
                  </a:lnTo>
                  <a:lnTo>
                    <a:pt x="69" y="149"/>
                  </a:lnTo>
                  <a:lnTo>
                    <a:pt x="70" y="147"/>
                  </a:lnTo>
                  <a:lnTo>
                    <a:pt x="72" y="149"/>
                  </a:lnTo>
                  <a:lnTo>
                    <a:pt x="72" y="149"/>
                  </a:lnTo>
                  <a:lnTo>
                    <a:pt x="70" y="151"/>
                  </a:lnTo>
                  <a:lnTo>
                    <a:pt x="67" y="151"/>
                  </a:lnTo>
                  <a:lnTo>
                    <a:pt x="67" y="151"/>
                  </a:lnTo>
                  <a:close/>
                  <a:moveTo>
                    <a:pt x="74" y="147"/>
                  </a:moveTo>
                  <a:lnTo>
                    <a:pt x="74" y="147"/>
                  </a:lnTo>
                  <a:lnTo>
                    <a:pt x="76" y="141"/>
                  </a:lnTo>
                  <a:lnTo>
                    <a:pt x="82" y="140"/>
                  </a:lnTo>
                  <a:lnTo>
                    <a:pt x="82" y="140"/>
                  </a:lnTo>
                  <a:lnTo>
                    <a:pt x="82" y="143"/>
                  </a:lnTo>
                  <a:lnTo>
                    <a:pt x="80" y="145"/>
                  </a:lnTo>
                  <a:lnTo>
                    <a:pt x="74" y="147"/>
                  </a:lnTo>
                  <a:lnTo>
                    <a:pt x="74" y="147"/>
                  </a:lnTo>
                  <a:close/>
                  <a:moveTo>
                    <a:pt x="63" y="141"/>
                  </a:moveTo>
                  <a:lnTo>
                    <a:pt x="63" y="141"/>
                  </a:lnTo>
                  <a:lnTo>
                    <a:pt x="69" y="134"/>
                  </a:lnTo>
                  <a:lnTo>
                    <a:pt x="72" y="130"/>
                  </a:lnTo>
                  <a:lnTo>
                    <a:pt x="76" y="128"/>
                  </a:lnTo>
                  <a:lnTo>
                    <a:pt x="76" y="128"/>
                  </a:lnTo>
                  <a:lnTo>
                    <a:pt x="76" y="132"/>
                  </a:lnTo>
                  <a:lnTo>
                    <a:pt x="76" y="134"/>
                  </a:lnTo>
                  <a:lnTo>
                    <a:pt x="72" y="136"/>
                  </a:lnTo>
                  <a:lnTo>
                    <a:pt x="63" y="141"/>
                  </a:lnTo>
                  <a:lnTo>
                    <a:pt x="63" y="141"/>
                  </a:lnTo>
                  <a:close/>
                  <a:moveTo>
                    <a:pt x="61" y="126"/>
                  </a:moveTo>
                  <a:lnTo>
                    <a:pt x="61" y="126"/>
                  </a:lnTo>
                  <a:lnTo>
                    <a:pt x="61" y="122"/>
                  </a:lnTo>
                  <a:lnTo>
                    <a:pt x="63" y="120"/>
                  </a:lnTo>
                  <a:lnTo>
                    <a:pt x="65" y="119"/>
                  </a:lnTo>
                  <a:lnTo>
                    <a:pt x="69" y="117"/>
                  </a:lnTo>
                  <a:lnTo>
                    <a:pt x="69" y="117"/>
                  </a:lnTo>
                  <a:lnTo>
                    <a:pt x="70" y="119"/>
                  </a:lnTo>
                  <a:lnTo>
                    <a:pt x="70" y="119"/>
                  </a:lnTo>
                  <a:lnTo>
                    <a:pt x="67" y="124"/>
                  </a:lnTo>
                  <a:lnTo>
                    <a:pt x="61" y="126"/>
                  </a:lnTo>
                  <a:lnTo>
                    <a:pt x="61" y="126"/>
                  </a:lnTo>
                  <a:close/>
                  <a:moveTo>
                    <a:pt x="61" y="168"/>
                  </a:moveTo>
                  <a:lnTo>
                    <a:pt x="61" y="168"/>
                  </a:lnTo>
                  <a:lnTo>
                    <a:pt x="59" y="168"/>
                  </a:lnTo>
                  <a:lnTo>
                    <a:pt x="59" y="166"/>
                  </a:lnTo>
                  <a:lnTo>
                    <a:pt x="61" y="164"/>
                  </a:lnTo>
                  <a:lnTo>
                    <a:pt x="61" y="164"/>
                  </a:lnTo>
                  <a:lnTo>
                    <a:pt x="63" y="166"/>
                  </a:lnTo>
                  <a:lnTo>
                    <a:pt x="61" y="166"/>
                  </a:lnTo>
                  <a:lnTo>
                    <a:pt x="61" y="168"/>
                  </a:lnTo>
                  <a:lnTo>
                    <a:pt x="61" y="168"/>
                  </a:lnTo>
                  <a:close/>
                  <a:moveTo>
                    <a:pt x="63" y="111"/>
                  </a:moveTo>
                  <a:lnTo>
                    <a:pt x="63" y="111"/>
                  </a:lnTo>
                  <a:lnTo>
                    <a:pt x="59" y="113"/>
                  </a:lnTo>
                  <a:lnTo>
                    <a:pt x="55" y="113"/>
                  </a:lnTo>
                  <a:lnTo>
                    <a:pt x="55" y="113"/>
                  </a:lnTo>
                  <a:lnTo>
                    <a:pt x="59" y="109"/>
                  </a:lnTo>
                  <a:lnTo>
                    <a:pt x="61" y="107"/>
                  </a:lnTo>
                  <a:lnTo>
                    <a:pt x="63" y="107"/>
                  </a:lnTo>
                  <a:lnTo>
                    <a:pt x="63" y="107"/>
                  </a:lnTo>
                  <a:lnTo>
                    <a:pt x="63" y="111"/>
                  </a:lnTo>
                  <a:lnTo>
                    <a:pt x="63" y="111"/>
                  </a:lnTo>
                  <a:close/>
                  <a:moveTo>
                    <a:pt x="59" y="189"/>
                  </a:moveTo>
                  <a:lnTo>
                    <a:pt x="59" y="189"/>
                  </a:lnTo>
                  <a:lnTo>
                    <a:pt x="59" y="183"/>
                  </a:lnTo>
                  <a:lnTo>
                    <a:pt x="59" y="183"/>
                  </a:lnTo>
                  <a:lnTo>
                    <a:pt x="65" y="180"/>
                  </a:lnTo>
                  <a:lnTo>
                    <a:pt x="69" y="176"/>
                  </a:lnTo>
                  <a:lnTo>
                    <a:pt x="69" y="176"/>
                  </a:lnTo>
                  <a:lnTo>
                    <a:pt x="65" y="183"/>
                  </a:lnTo>
                  <a:lnTo>
                    <a:pt x="63" y="189"/>
                  </a:lnTo>
                  <a:lnTo>
                    <a:pt x="59" y="189"/>
                  </a:lnTo>
                  <a:lnTo>
                    <a:pt x="59" y="189"/>
                  </a:lnTo>
                  <a:close/>
                  <a:moveTo>
                    <a:pt x="86" y="170"/>
                  </a:moveTo>
                  <a:lnTo>
                    <a:pt x="86" y="170"/>
                  </a:lnTo>
                  <a:lnTo>
                    <a:pt x="86" y="180"/>
                  </a:lnTo>
                  <a:lnTo>
                    <a:pt x="86" y="180"/>
                  </a:lnTo>
                  <a:lnTo>
                    <a:pt x="80" y="181"/>
                  </a:lnTo>
                  <a:lnTo>
                    <a:pt x="74" y="185"/>
                  </a:lnTo>
                  <a:lnTo>
                    <a:pt x="70" y="189"/>
                  </a:lnTo>
                  <a:lnTo>
                    <a:pt x="65" y="193"/>
                  </a:lnTo>
                  <a:lnTo>
                    <a:pt x="65" y="193"/>
                  </a:lnTo>
                  <a:lnTo>
                    <a:pt x="69" y="185"/>
                  </a:lnTo>
                  <a:lnTo>
                    <a:pt x="74" y="180"/>
                  </a:lnTo>
                  <a:lnTo>
                    <a:pt x="78" y="174"/>
                  </a:lnTo>
                  <a:lnTo>
                    <a:pt x="86" y="170"/>
                  </a:lnTo>
                  <a:lnTo>
                    <a:pt x="86" y="170"/>
                  </a:lnTo>
                  <a:close/>
                  <a:moveTo>
                    <a:pt x="84" y="187"/>
                  </a:moveTo>
                  <a:lnTo>
                    <a:pt x="84" y="187"/>
                  </a:lnTo>
                  <a:lnTo>
                    <a:pt x="86" y="189"/>
                  </a:lnTo>
                  <a:lnTo>
                    <a:pt x="86" y="191"/>
                  </a:lnTo>
                  <a:lnTo>
                    <a:pt x="86" y="195"/>
                  </a:lnTo>
                  <a:lnTo>
                    <a:pt x="86" y="195"/>
                  </a:lnTo>
                  <a:lnTo>
                    <a:pt x="82" y="195"/>
                  </a:lnTo>
                  <a:lnTo>
                    <a:pt x="80" y="195"/>
                  </a:lnTo>
                  <a:lnTo>
                    <a:pt x="78" y="197"/>
                  </a:lnTo>
                  <a:lnTo>
                    <a:pt x="74" y="199"/>
                  </a:lnTo>
                  <a:lnTo>
                    <a:pt x="74" y="199"/>
                  </a:lnTo>
                  <a:lnTo>
                    <a:pt x="76" y="195"/>
                  </a:lnTo>
                  <a:lnTo>
                    <a:pt x="80" y="193"/>
                  </a:lnTo>
                  <a:lnTo>
                    <a:pt x="84" y="187"/>
                  </a:lnTo>
                  <a:lnTo>
                    <a:pt x="84" y="187"/>
                  </a:lnTo>
                  <a:close/>
                  <a:moveTo>
                    <a:pt x="80" y="208"/>
                  </a:moveTo>
                  <a:lnTo>
                    <a:pt x="80" y="208"/>
                  </a:lnTo>
                  <a:lnTo>
                    <a:pt x="80" y="202"/>
                  </a:lnTo>
                  <a:lnTo>
                    <a:pt x="86" y="200"/>
                  </a:lnTo>
                  <a:lnTo>
                    <a:pt x="86" y="200"/>
                  </a:lnTo>
                  <a:lnTo>
                    <a:pt x="86" y="202"/>
                  </a:lnTo>
                  <a:lnTo>
                    <a:pt x="84" y="204"/>
                  </a:lnTo>
                  <a:lnTo>
                    <a:pt x="80" y="208"/>
                  </a:lnTo>
                  <a:lnTo>
                    <a:pt x="80" y="208"/>
                  </a:lnTo>
                  <a:close/>
                  <a:moveTo>
                    <a:pt x="78" y="231"/>
                  </a:moveTo>
                  <a:lnTo>
                    <a:pt x="78" y="231"/>
                  </a:lnTo>
                  <a:lnTo>
                    <a:pt x="80" y="225"/>
                  </a:lnTo>
                  <a:lnTo>
                    <a:pt x="86" y="220"/>
                  </a:lnTo>
                  <a:lnTo>
                    <a:pt x="86" y="220"/>
                  </a:lnTo>
                  <a:lnTo>
                    <a:pt x="84" y="218"/>
                  </a:lnTo>
                  <a:lnTo>
                    <a:pt x="80" y="218"/>
                  </a:lnTo>
                  <a:lnTo>
                    <a:pt x="80" y="218"/>
                  </a:lnTo>
                  <a:lnTo>
                    <a:pt x="84" y="214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8" y="214"/>
                  </a:lnTo>
                  <a:lnTo>
                    <a:pt x="88" y="218"/>
                  </a:lnTo>
                  <a:lnTo>
                    <a:pt x="88" y="227"/>
                  </a:lnTo>
                  <a:lnTo>
                    <a:pt x="88" y="227"/>
                  </a:lnTo>
                  <a:lnTo>
                    <a:pt x="82" y="229"/>
                  </a:lnTo>
                  <a:lnTo>
                    <a:pt x="78" y="231"/>
                  </a:lnTo>
                  <a:lnTo>
                    <a:pt x="78" y="231"/>
                  </a:lnTo>
                  <a:close/>
                  <a:moveTo>
                    <a:pt x="86" y="261"/>
                  </a:moveTo>
                  <a:lnTo>
                    <a:pt x="86" y="261"/>
                  </a:lnTo>
                  <a:lnTo>
                    <a:pt x="95" y="250"/>
                  </a:lnTo>
                  <a:lnTo>
                    <a:pt x="101" y="244"/>
                  </a:lnTo>
                  <a:lnTo>
                    <a:pt x="105" y="244"/>
                  </a:lnTo>
                  <a:lnTo>
                    <a:pt x="109" y="246"/>
                  </a:lnTo>
                  <a:lnTo>
                    <a:pt x="109" y="246"/>
                  </a:lnTo>
                  <a:lnTo>
                    <a:pt x="99" y="254"/>
                  </a:lnTo>
                  <a:lnTo>
                    <a:pt x="93" y="258"/>
                  </a:lnTo>
                  <a:lnTo>
                    <a:pt x="86" y="261"/>
                  </a:lnTo>
                  <a:lnTo>
                    <a:pt x="86" y="261"/>
                  </a:lnTo>
                  <a:close/>
                  <a:moveTo>
                    <a:pt x="162" y="109"/>
                  </a:moveTo>
                  <a:lnTo>
                    <a:pt x="162" y="109"/>
                  </a:lnTo>
                  <a:lnTo>
                    <a:pt x="152" y="130"/>
                  </a:lnTo>
                  <a:lnTo>
                    <a:pt x="147" y="141"/>
                  </a:lnTo>
                  <a:lnTo>
                    <a:pt x="145" y="153"/>
                  </a:lnTo>
                  <a:lnTo>
                    <a:pt x="145" y="153"/>
                  </a:lnTo>
                  <a:lnTo>
                    <a:pt x="143" y="176"/>
                  </a:lnTo>
                  <a:lnTo>
                    <a:pt x="143" y="197"/>
                  </a:lnTo>
                  <a:lnTo>
                    <a:pt x="141" y="220"/>
                  </a:lnTo>
                  <a:lnTo>
                    <a:pt x="139" y="229"/>
                  </a:lnTo>
                  <a:lnTo>
                    <a:pt x="137" y="241"/>
                  </a:lnTo>
                  <a:lnTo>
                    <a:pt x="137" y="241"/>
                  </a:lnTo>
                  <a:lnTo>
                    <a:pt x="126" y="241"/>
                  </a:lnTo>
                  <a:lnTo>
                    <a:pt x="114" y="241"/>
                  </a:lnTo>
                  <a:lnTo>
                    <a:pt x="105" y="239"/>
                  </a:lnTo>
                  <a:lnTo>
                    <a:pt x="97" y="235"/>
                  </a:lnTo>
                  <a:lnTo>
                    <a:pt x="97" y="235"/>
                  </a:lnTo>
                  <a:lnTo>
                    <a:pt x="95" y="185"/>
                  </a:lnTo>
                  <a:lnTo>
                    <a:pt x="93" y="147"/>
                  </a:lnTo>
                  <a:lnTo>
                    <a:pt x="93" y="147"/>
                  </a:lnTo>
                  <a:lnTo>
                    <a:pt x="88" y="132"/>
                  </a:lnTo>
                  <a:lnTo>
                    <a:pt x="74" y="103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36" y="29"/>
                  </a:lnTo>
                  <a:lnTo>
                    <a:pt x="32" y="19"/>
                  </a:lnTo>
                  <a:lnTo>
                    <a:pt x="30" y="8"/>
                  </a:lnTo>
                  <a:lnTo>
                    <a:pt x="30" y="8"/>
                  </a:lnTo>
                  <a:lnTo>
                    <a:pt x="51" y="8"/>
                  </a:lnTo>
                  <a:lnTo>
                    <a:pt x="76" y="6"/>
                  </a:lnTo>
                  <a:lnTo>
                    <a:pt x="76" y="6"/>
                  </a:lnTo>
                  <a:lnTo>
                    <a:pt x="82" y="18"/>
                  </a:lnTo>
                  <a:lnTo>
                    <a:pt x="88" y="29"/>
                  </a:lnTo>
                  <a:lnTo>
                    <a:pt x="97" y="54"/>
                  </a:lnTo>
                  <a:lnTo>
                    <a:pt x="105" y="79"/>
                  </a:lnTo>
                  <a:lnTo>
                    <a:pt x="114" y="103"/>
                  </a:lnTo>
                  <a:lnTo>
                    <a:pt x="114" y="103"/>
                  </a:lnTo>
                  <a:lnTo>
                    <a:pt x="118" y="98"/>
                  </a:lnTo>
                  <a:lnTo>
                    <a:pt x="122" y="86"/>
                  </a:lnTo>
                  <a:lnTo>
                    <a:pt x="131" y="56"/>
                  </a:lnTo>
                  <a:lnTo>
                    <a:pt x="141" y="27"/>
                  </a:lnTo>
                  <a:lnTo>
                    <a:pt x="145" y="16"/>
                  </a:lnTo>
                  <a:lnTo>
                    <a:pt x="147" y="10"/>
                  </a:lnTo>
                  <a:lnTo>
                    <a:pt x="147" y="10"/>
                  </a:lnTo>
                  <a:lnTo>
                    <a:pt x="160" y="14"/>
                  </a:lnTo>
                  <a:lnTo>
                    <a:pt x="177" y="14"/>
                  </a:lnTo>
                  <a:lnTo>
                    <a:pt x="194" y="14"/>
                  </a:lnTo>
                  <a:lnTo>
                    <a:pt x="210" y="16"/>
                  </a:lnTo>
                  <a:lnTo>
                    <a:pt x="210" y="16"/>
                  </a:lnTo>
                  <a:lnTo>
                    <a:pt x="200" y="38"/>
                  </a:lnTo>
                  <a:lnTo>
                    <a:pt x="189" y="61"/>
                  </a:lnTo>
                  <a:lnTo>
                    <a:pt x="162" y="109"/>
                  </a:lnTo>
                  <a:lnTo>
                    <a:pt x="162" y="10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90"/>
            <p:cNvSpPr>
              <a:spLocks noEditPoints="1"/>
            </p:cNvSpPr>
            <p:nvPr/>
          </p:nvSpPr>
          <p:spPr bwMode="auto">
            <a:xfrm>
              <a:off x="6370638" y="1306513"/>
              <a:ext cx="387350" cy="476250"/>
            </a:xfrm>
            <a:custGeom>
              <a:avLst/>
              <a:gdLst/>
              <a:ahLst/>
              <a:cxnLst>
                <a:cxn ang="0">
                  <a:pos x="164" y="145"/>
                </a:cxn>
                <a:cxn ang="0">
                  <a:pos x="215" y="2"/>
                </a:cxn>
                <a:cxn ang="0">
                  <a:pos x="126" y="17"/>
                </a:cxn>
                <a:cxn ang="0">
                  <a:pos x="101" y="2"/>
                </a:cxn>
                <a:cxn ang="0">
                  <a:pos x="8" y="33"/>
                </a:cxn>
                <a:cxn ang="0">
                  <a:pos x="10" y="290"/>
                </a:cxn>
                <a:cxn ang="0">
                  <a:pos x="92" y="290"/>
                </a:cxn>
                <a:cxn ang="0">
                  <a:pos x="147" y="294"/>
                </a:cxn>
                <a:cxn ang="0">
                  <a:pos x="244" y="261"/>
                </a:cxn>
                <a:cxn ang="0">
                  <a:pos x="132" y="37"/>
                </a:cxn>
                <a:cxn ang="0">
                  <a:pos x="135" y="56"/>
                </a:cxn>
                <a:cxn ang="0">
                  <a:pos x="130" y="73"/>
                </a:cxn>
                <a:cxn ang="0">
                  <a:pos x="10" y="155"/>
                </a:cxn>
                <a:cxn ang="0">
                  <a:pos x="12" y="157"/>
                </a:cxn>
                <a:cxn ang="0">
                  <a:pos x="17" y="172"/>
                </a:cxn>
                <a:cxn ang="0">
                  <a:pos x="10" y="130"/>
                </a:cxn>
                <a:cxn ang="0">
                  <a:pos x="34" y="225"/>
                </a:cxn>
                <a:cxn ang="0">
                  <a:pos x="44" y="212"/>
                </a:cxn>
                <a:cxn ang="0">
                  <a:pos x="29" y="248"/>
                </a:cxn>
                <a:cxn ang="0">
                  <a:pos x="46" y="199"/>
                </a:cxn>
                <a:cxn ang="0">
                  <a:pos x="25" y="193"/>
                </a:cxn>
                <a:cxn ang="0">
                  <a:pos x="21" y="176"/>
                </a:cxn>
                <a:cxn ang="0">
                  <a:pos x="21" y="153"/>
                </a:cxn>
                <a:cxn ang="0">
                  <a:pos x="31" y="149"/>
                </a:cxn>
                <a:cxn ang="0">
                  <a:pos x="44" y="109"/>
                </a:cxn>
                <a:cxn ang="0">
                  <a:pos x="36" y="92"/>
                </a:cxn>
                <a:cxn ang="0">
                  <a:pos x="34" y="78"/>
                </a:cxn>
                <a:cxn ang="0">
                  <a:pos x="29" y="61"/>
                </a:cxn>
                <a:cxn ang="0">
                  <a:pos x="36" y="56"/>
                </a:cxn>
                <a:cxn ang="0">
                  <a:pos x="21" y="48"/>
                </a:cxn>
                <a:cxn ang="0">
                  <a:pos x="10" y="50"/>
                </a:cxn>
                <a:cxn ang="0">
                  <a:pos x="17" y="86"/>
                </a:cxn>
                <a:cxn ang="0">
                  <a:pos x="19" y="98"/>
                </a:cxn>
                <a:cxn ang="0">
                  <a:pos x="19" y="98"/>
                </a:cxn>
                <a:cxn ang="0">
                  <a:pos x="12" y="193"/>
                </a:cxn>
                <a:cxn ang="0">
                  <a:pos x="12" y="220"/>
                </a:cxn>
                <a:cxn ang="0">
                  <a:pos x="12" y="235"/>
                </a:cxn>
                <a:cxn ang="0">
                  <a:pos x="15" y="260"/>
                </a:cxn>
                <a:cxn ang="0">
                  <a:pos x="27" y="263"/>
                </a:cxn>
                <a:cxn ang="0">
                  <a:pos x="48" y="258"/>
                </a:cxn>
                <a:cxn ang="0">
                  <a:pos x="50" y="271"/>
                </a:cxn>
                <a:cxn ang="0">
                  <a:pos x="40" y="286"/>
                </a:cxn>
                <a:cxn ang="0">
                  <a:pos x="38" y="290"/>
                </a:cxn>
                <a:cxn ang="0">
                  <a:pos x="88" y="269"/>
                </a:cxn>
                <a:cxn ang="0">
                  <a:pos x="118" y="197"/>
                </a:cxn>
                <a:cxn ang="0">
                  <a:pos x="122" y="206"/>
                </a:cxn>
                <a:cxn ang="0">
                  <a:pos x="133" y="212"/>
                </a:cxn>
                <a:cxn ang="0">
                  <a:pos x="143" y="221"/>
                </a:cxn>
                <a:cxn ang="0">
                  <a:pos x="149" y="231"/>
                </a:cxn>
                <a:cxn ang="0">
                  <a:pos x="143" y="258"/>
                </a:cxn>
                <a:cxn ang="0">
                  <a:pos x="156" y="261"/>
                </a:cxn>
                <a:cxn ang="0">
                  <a:pos x="170" y="277"/>
                </a:cxn>
                <a:cxn ang="0">
                  <a:pos x="187" y="277"/>
                </a:cxn>
                <a:cxn ang="0">
                  <a:pos x="204" y="275"/>
                </a:cxn>
                <a:cxn ang="0">
                  <a:pos x="109" y="187"/>
                </a:cxn>
                <a:cxn ang="0">
                  <a:pos x="57" y="261"/>
                </a:cxn>
                <a:cxn ang="0">
                  <a:pos x="69" y="8"/>
                </a:cxn>
                <a:cxn ang="0">
                  <a:pos x="107" y="132"/>
                </a:cxn>
                <a:cxn ang="0">
                  <a:pos x="219" y="8"/>
                </a:cxn>
                <a:cxn ang="0">
                  <a:pos x="177" y="105"/>
                </a:cxn>
                <a:cxn ang="0">
                  <a:pos x="236" y="261"/>
                </a:cxn>
              </a:cxnLst>
              <a:rect l="0" t="0" r="r" b="b"/>
              <a:pathLst>
                <a:path w="244" h="300">
                  <a:moveTo>
                    <a:pt x="221" y="225"/>
                  </a:moveTo>
                  <a:lnTo>
                    <a:pt x="221" y="225"/>
                  </a:lnTo>
                  <a:lnTo>
                    <a:pt x="194" y="193"/>
                  </a:lnTo>
                  <a:lnTo>
                    <a:pt x="194" y="193"/>
                  </a:lnTo>
                  <a:lnTo>
                    <a:pt x="189" y="181"/>
                  </a:lnTo>
                  <a:lnTo>
                    <a:pt x="179" y="170"/>
                  </a:lnTo>
                  <a:lnTo>
                    <a:pt x="179" y="170"/>
                  </a:lnTo>
                  <a:lnTo>
                    <a:pt x="170" y="159"/>
                  </a:lnTo>
                  <a:lnTo>
                    <a:pt x="166" y="151"/>
                  </a:lnTo>
                  <a:lnTo>
                    <a:pt x="164" y="145"/>
                  </a:lnTo>
                  <a:lnTo>
                    <a:pt x="164" y="145"/>
                  </a:lnTo>
                  <a:lnTo>
                    <a:pt x="166" y="138"/>
                  </a:lnTo>
                  <a:lnTo>
                    <a:pt x="170" y="128"/>
                  </a:lnTo>
                  <a:lnTo>
                    <a:pt x="179" y="109"/>
                  </a:lnTo>
                  <a:lnTo>
                    <a:pt x="179" y="109"/>
                  </a:lnTo>
                  <a:lnTo>
                    <a:pt x="206" y="58"/>
                  </a:lnTo>
                  <a:lnTo>
                    <a:pt x="217" y="31"/>
                  </a:lnTo>
                  <a:lnTo>
                    <a:pt x="229" y="4"/>
                  </a:lnTo>
                  <a:lnTo>
                    <a:pt x="229" y="4"/>
                  </a:lnTo>
                  <a:lnTo>
                    <a:pt x="215" y="2"/>
                  </a:lnTo>
                  <a:lnTo>
                    <a:pt x="204" y="2"/>
                  </a:lnTo>
                  <a:lnTo>
                    <a:pt x="191" y="2"/>
                  </a:lnTo>
                  <a:lnTo>
                    <a:pt x="179" y="2"/>
                  </a:lnTo>
                  <a:lnTo>
                    <a:pt x="179" y="2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49" y="4"/>
                  </a:lnTo>
                  <a:lnTo>
                    <a:pt x="137" y="10"/>
                  </a:lnTo>
                  <a:lnTo>
                    <a:pt x="126" y="17"/>
                  </a:lnTo>
                  <a:lnTo>
                    <a:pt x="114" y="21"/>
                  </a:lnTo>
                  <a:lnTo>
                    <a:pt x="114" y="21"/>
                  </a:lnTo>
                  <a:lnTo>
                    <a:pt x="113" y="27"/>
                  </a:lnTo>
                  <a:lnTo>
                    <a:pt x="111" y="35"/>
                  </a:lnTo>
                  <a:lnTo>
                    <a:pt x="109" y="42"/>
                  </a:lnTo>
                  <a:lnTo>
                    <a:pt x="105" y="48"/>
                  </a:lnTo>
                  <a:lnTo>
                    <a:pt x="105" y="48"/>
                  </a:lnTo>
                  <a:lnTo>
                    <a:pt x="103" y="37"/>
                  </a:lnTo>
                  <a:lnTo>
                    <a:pt x="103" y="27"/>
                  </a:lnTo>
                  <a:lnTo>
                    <a:pt x="101" y="2"/>
                  </a:lnTo>
                  <a:lnTo>
                    <a:pt x="101" y="2"/>
                  </a:lnTo>
                  <a:lnTo>
                    <a:pt x="86" y="4"/>
                  </a:lnTo>
                  <a:lnTo>
                    <a:pt x="67" y="2"/>
                  </a:lnTo>
                  <a:lnTo>
                    <a:pt x="50" y="2"/>
                  </a:lnTo>
                  <a:lnTo>
                    <a:pt x="44" y="2"/>
                  </a:lnTo>
                  <a:lnTo>
                    <a:pt x="38" y="6"/>
                  </a:lnTo>
                  <a:lnTo>
                    <a:pt x="38" y="6"/>
                  </a:lnTo>
                  <a:lnTo>
                    <a:pt x="29" y="14"/>
                  </a:lnTo>
                  <a:lnTo>
                    <a:pt x="17" y="23"/>
                  </a:lnTo>
                  <a:lnTo>
                    <a:pt x="8" y="33"/>
                  </a:lnTo>
                  <a:lnTo>
                    <a:pt x="4" y="37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0" y="50"/>
                  </a:lnTo>
                  <a:lnTo>
                    <a:pt x="2" y="61"/>
                  </a:lnTo>
                  <a:lnTo>
                    <a:pt x="2" y="61"/>
                  </a:lnTo>
                  <a:lnTo>
                    <a:pt x="4" y="178"/>
                  </a:lnTo>
                  <a:lnTo>
                    <a:pt x="6" y="235"/>
                  </a:lnTo>
                  <a:lnTo>
                    <a:pt x="10" y="290"/>
                  </a:lnTo>
                  <a:lnTo>
                    <a:pt x="10" y="290"/>
                  </a:lnTo>
                  <a:lnTo>
                    <a:pt x="19" y="296"/>
                  </a:lnTo>
                  <a:lnTo>
                    <a:pt x="32" y="298"/>
                  </a:lnTo>
                  <a:lnTo>
                    <a:pt x="48" y="298"/>
                  </a:lnTo>
                  <a:lnTo>
                    <a:pt x="61" y="298"/>
                  </a:lnTo>
                  <a:lnTo>
                    <a:pt x="61" y="298"/>
                  </a:lnTo>
                  <a:lnTo>
                    <a:pt x="71" y="298"/>
                  </a:lnTo>
                  <a:lnTo>
                    <a:pt x="82" y="296"/>
                  </a:lnTo>
                  <a:lnTo>
                    <a:pt x="82" y="296"/>
                  </a:lnTo>
                  <a:lnTo>
                    <a:pt x="86" y="294"/>
                  </a:lnTo>
                  <a:lnTo>
                    <a:pt x="92" y="290"/>
                  </a:lnTo>
                  <a:lnTo>
                    <a:pt x="101" y="281"/>
                  </a:lnTo>
                  <a:lnTo>
                    <a:pt x="111" y="271"/>
                  </a:lnTo>
                  <a:lnTo>
                    <a:pt x="116" y="267"/>
                  </a:lnTo>
                  <a:lnTo>
                    <a:pt x="122" y="263"/>
                  </a:lnTo>
                  <a:lnTo>
                    <a:pt x="122" y="263"/>
                  </a:lnTo>
                  <a:lnTo>
                    <a:pt x="128" y="271"/>
                  </a:lnTo>
                  <a:lnTo>
                    <a:pt x="133" y="281"/>
                  </a:lnTo>
                  <a:lnTo>
                    <a:pt x="139" y="288"/>
                  </a:lnTo>
                  <a:lnTo>
                    <a:pt x="147" y="294"/>
                  </a:lnTo>
                  <a:lnTo>
                    <a:pt x="147" y="294"/>
                  </a:lnTo>
                  <a:lnTo>
                    <a:pt x="153" y="298"/>
                  </a:lnTo>
                  <a:lnTo>
                    <a:pt x="160" y="298"/>
                  </a:lnTo>
                  <a:lnTo>
                    <a:pt x="181" y="300"/>
                  </a:lnTo>
                  <a:lnTo>
                    <a:pt x="202" y="300"/>
                  </a:lnTo>
                  <a:lnTo>
                    <a:pt x="217" y="296"/>
                  </a:lnTo>
                  <a:lnTo>
                    <a:pt x="217" y="296"/>
                  </a:lnTo>
                  <a:lnTo>
                    <a:pt x="225" y="290"/>
                  </a:lnTo>
                  <a:lnTo>
                    <a:pt x="233" y="281"/>
                  </a:lnTo>
                  <a:lnTo>
                    <a:pt x="240" y="269"/>
                  </a:lnTo>
                  <a:lnTo>
                    <a:pt x="244" y="261"/>
                  </a:lnTo>
                  <a:lnTo>
                    <a:pt x="244" y="261"/>
                  </a:lnTo>
                  <a:lnTo>
                    <a:pt x="242" y="254"/>
                  </a:lnTo>
                  <a:lnTo>
                    <a:pt x="235" y="244"/>
                  </a:lnTo>
                  <a:lnTo>
                    <a:pt x="221" y="225"/>
                  </a:lnTo>
                  <a:lnTo>
                    <a:pt x="221" y="225"/>
                  </a:lnTo>
                  <a:close/>
                  <a:moveTo>
                    <a:pt x="145" y="27"/>
                  </a:moveTo>
                  <a:lnTo>
                    <a:pt x="145" y="2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2" y="37"/>
                  </a:lnTo>
                  <a:lnTo>
                    <a:pt x="126" y="38"/>
                  </a:lnTo>
                  <a:lnTo>
                    <a:pt x="126" y="38"/>
                  </a:lnTo>
                  <a:lnTo>
                    <a:pt x="130" y="35"/>
                  </a:lnTo>
                  <a:lnTo>
                    <a:pt x="133" y="31"/>
                  </a:lnTo>
                  <a:lnTo>
                    <a:pt x="139" y="29"/>
                  </a:lnTo>
                  <a:lnTo>
                    <a:pt x="145" y="27"/>
                  </a:lnTo>
                  <a:lnTo>
                    <a:pt x="145" y="27"/>
                  </a:lnTo>
                  <a:close/>
                  <a:moveTo>
                    <a:pt x="139" y="54"/>
                  </a:moveTo>
                  <a:lnTo>
                    <a:pt x="139" y="54"/>
                  </a:lnTo>
                  <a:lnTo>
                    <a:pt x="135" y="56"/>
                  </a:lnTo>
                  <a:lnTo>
                    <a:pt x="133" y="58"/>
                  </a:lnTo>
                  <a:lnTo>
                    <a:pt x="126" y="61"/>
                  </a:lnTo>
                  <a:lnTo>
                    <a:pt x="126" y="61"/>
                  </a:lnTo>
                  <a:lnTo>
                    <a:pt x="132" y="56"/>
                  </a:lnTo>
                  <a:lnTo>
                    <a:pt x="135" y="54"/>
                  </a:lnTo>
                  <a:lnTo>
                    <a:pt x="139" y="54"/>
                  </a:lnTo>
                  <a:lnTo>
                    <a:pt x="139" y="54"/>
                  </a:lnTo>
                  <a:close/>
                  <a:moveTo>
                    <a:pt x="130" y="69"/>
                  </a:moveTo>
                  <a:lnTo>
                    <a:pt x="130" y="69"/>
                  </a:lnTo>
                  <a:lnTo>
                    <a:pt x="130" y="73"/>
                  </a:lnTo>
                  <a:lnTo>
                    <a:pt x="128" y="75"/>
                  </a:lnTo>
                  <a:lnTo>
                    <a:pt x="126" y="77"/>
                  </a:lnTo>
                  <a:lnTo>
                    <a:pt x="122" y="77"/>
                  </a:lnTo>
                  <a:lnTo>
                    <a:pt x="122" y="77"/>
                  </a:lnTo>
                  <a:lnTo>
                    <a:pt x="126" y="73"/>
                  </a:lnTo>
                  <a:lnTo>
                    <a:pt x="130" y="69"/>
                  </a:lnTo>
                  <a:lnTo>
                    <a:pt x="130" y="69"/>
                  </a:lnTo>
                  <a:close/>
                  <a:moveTo>
                    <a:pt x="12" y="157"/>
                  </a:moveTo>
                  <a:lnTo>
                    <a:pt x="12" y="157"/>
                  </a:lnTo>
                  <a:lnTo>
                    <a:pt x="10" y="155"/>
                  </a:lnTo>
                  <a:lnTo>
                    <a:pt x="10" y="153"/>
                  </a:lnTo>
                  <a:lnTo>
                    <a:pt x="10" y="147"/>
                  </a:lnTo>
                  <a:lnTo>
                    <a:pt x="10" y="147"/>
                  </a:lnTo>
                  <a:lnTo>
                    <a:pt x="15" y="143"/>
                  </a:lnTo>
                  <a:lnTo>
                    <a:pt x="21" y="141"/>
                  </a:lnTo>
                  <a:lnTo>
                    <a:pt x="21" y="141"/>
                  </a:lnTo>
                  <a:lnTo>
                    <a:pt x="19" y="145"/>
                  </a:lnTo>
                  <a:lnTo>
                    <a:pt x="17" y="149"/>
                  </a:lnTo>
                  <a:lnTo>
                    <a:pt x="13" y="153"/>
                  </a:lnTo>
                  <a:lnTo>
                    <a:pt x="12" y="157"/>
                  </a:lnTo>
                  <a:lnTo>
                    <a:pt x="12" y="157"/>
                  </a:lnTo>
                  <a:close/>
                  <a:moveTo>
                    <a:pt x="10" y="178"/>
                  </a:moveTo>
                  <a:lnTo>
                    <a:pt x="10" y="178"/>
                  </a:lnTo>
                  <a:lnTo>
                    <a:pt x="10" y="170"/>
                  </a:lnTo>
                  <a:lnTo>
                    <a:pt x="10" y="170"/>
                  </a:lnTo>
                  <a:lnTo>
                    <a:pt x="13" y="168"/>
                  </a:lnTo>
                  <a:lnTo>
                    <a:pt x="17" y="166"/>
                  </a:lnTo>
                  <a:lnTo>
                    <a:pt x="17" y="166"/>
                  </a:lnTo>
                  <a:lnTo>
                    <a:pt x="19" y="168"/>
                  </a:lnTo>
                  <a:lnTo>
                    <a:pt x="17" y="172"/>
                  </a:lnTo>
                  <a:lnTo>
                    <a:pt x="13" y="176"/>
                  </a:lnTo>
                  <a:lnTo>
                    <a:pt x="10" y="178"/>
                  </a:lnTo>
                  <a:lnTo>
                    <a:pt x="10" y="178"/>
                  </a:lnTo>
                  <a:close/>
                  <a:moveTo>
                    <a:pt x="17" y="124"/>
                  </a:moveTo>
                  <a:lnTo>
                    <a:pt x="17" y="124"/>
                  </a:lnTo>
                  <a:lnTo>
                    <a:pt x="15" y="130"/>
                  </a:lnTo>
                  <a:lnTo>
                    <a:pt x="13" y="132"/>
                  </a:lnTo>
                  <a:lnTo>
                    <a:pt x="10" y="132"/>
                  </a:lnTo>
                  <a:lnTo>
                    <a:pt x="10" y="132"/>
                  </a:lnTo>
                  <a:lnTo>
                    <a:pt x="10" y="130"/>
                  </a:lnTo>
                  <a:lnTo>
                    <a:pt x="12" y="128"/>
                  </a:lnTo>
                  <a:lnTo>
                    <a:pt x="17" y="124"/>
                  </a:lnTo>
                  <a:lnTo>
                    <a:pt x="17" y="124"/>
                  </a:lnTo>
                  <a:close/>
                  <a:moveTo>
                    <a:pt x="44" y="212"/>
                  </a:moveTo>
                  <a:lnTo>
                    <a:pt x="44" y="212"/>
                  </a:lnTo>
                  <a:lnTo>
                    <a:pt x="46" y="214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42" y="221"/>
                  </a:lnTo>
                  <a:lnTo>
                    <a:pt x="34" y="225"/>
                  </a:lnTo>
                  <a:lnTo>
                    <a:pt x="34" y="225"/>
                  </a:lnTo>
                  <a:lnTo>
                    <a:pt x="29" y="233"/>
                  </a:lnTo>
                  <a:lnTo>
                    <a:pt x="25" y="237"/>
                  </a:lnTo>
                  <a:lnTo>
                    <a:pt x="21" y="239"/>
                  </a:lnTo>
                  <a:lnTo>
                    <a:pt x="21" y="239"/>
                  </a:lnTo>
                  <a:lnTo>
                    <a:pt x="27" y="231"/>
                  </a:lnTo>
                  <a:lnTo>
                    <a:pt x="32" y="225"/>
                  </a:lnTo>
                  <a:lnTo>
                    <a:pt x="38" y="220"/>
                  </a:lnTo>
                  <a:lnTo>
                    <a:pt x="44" y="212"/>
                  </a:lnTo>
                  <a:lnTo>
                    <a:pt x="44" y="212"/>
                  </a:lnTo>
                  <a:close/>
                  <a:moveTo>
                    <a:pt x="46" y="231"/>
                  </a:moveTo>
                  <a:lnTo>
                    <a:pt x="46" y="231"/>
                  </a:lnTo>
                  <a:lnTo>
                    <a:pt x="48" y="235"/>
                  </a:lnTo>
                  <a:lnTo>
                    <a:pt x="46" y="239"/>
                  </a:lnTo>
                  <a:lnTo>
                    <a:pt x="44" y="242"/>
                  </a:lnTo>
                  <a:lnTo>
                    <a:pt x="40" y="244"/>
                  </a:lnTo>
                  <a:lnTo>
                    <a:pt x="32" y="250"/>
                  </a:lnTo>
                  <a:lnTo>
                    <a:pt x="27" y="256"/>
                  </a:lnTo>
                  <a:lnTo>
                    <a:pt x="27" y="256"/>
                  </a:lnTo>
                  <a:lnTo>
                    <a:pt x="29" y="248"/>
                  </a:lnTo>
                  <a:lnTo>
                    <a:pt x="34" y="242"/>
                  </a:lnTo>
                  <a:lnTo>
                    <a:pt x="46" y="231"/>
                  </a:lnTo>
                  <a:lnTo>
                    <a:pt x="46" y="231"/>
                  </a:lnTo>
                  <a:close/>
                  <a:moveTo>
                    <a:pt x="25" y="214"/>
                  </a:moveTo>
                  <a:lnTo>
                    <a:pt x="25" y="214"/>
                  </a:lnTo>
                  <a:lnTo>
                    <a:pt x="29" y="208"/>
                  </a:lnTo>
                  <a:lnTo>
                    <a:pt x="34" y="202"/>
                  </a:lnTo>
                  <a:lnTo>
                    <a:pt x="46" y="191"/>
                  </a:lnTo>
                  <a:lnTo>
                    <a:pt x="46" y="191"/>
                  </a:lnTo>
                  <a:lnTo>
                    <a:pt x="46" y="199"/>
                  </a:lnTo>
                  <a:lnTo>
                    <a:pt x="46" y="199"/>
                  </a:lnTo>
                  <a:lnTo>
                    <a:pt x="36" y="206"/>
                  </a:lnTo>
                  <a:lnTo>
                    <a:pt x="25" y="214"/>
                  </a:lnTo>
                  <a:lnTo>
                    <a:pt x="25" y="214"/>
                  </a:lnTo>
                  <a:close/>
                  <a:moveTo>
                    <a:pt x="46" y="179"/>
                  </a:moveTo>
                  <a:lnTo>
                    <a:pt x="46" y="179"/>
                  </a:lnTo>
                  <a:lnTo>
                    <a:pt x="40" y="183"/>
                  </a:lnTo>
                  <a:lnTo>
                    <a:pt x="34" y="187"/>
                  </a:lnTo>
                  <a:lnTo>
                    <a:pt x="29" y="191"/>
                  </a:lnTo>
                  <a:lnTo>
                    <a:pt x="25" y="193"/>
                  </a:lnTo>
                  <a:lnTo>
                    <a:pt x="25" y="193"/>
                  </a:lnTo>
                  <a:lnTo>
                    <a:pt x="32" y="179"/>
                  </a:lnTo>
                  <a:lnTo>
                    <a:pt x="38" y="176"/>
                  </a:lnTo>
                  <a:lnTo>
                    <a:pt x="46" y="170"/>
                  </a:lnTo>
                  <a:lnTo>
                    <a:pt x="46" y="170"/>
                  </a:lnTo>
                  <a:lnTo>
                    <a:pt x="46" y="176"/>
                  </a:lnTo>
                  <a:lnTo>
                    <a:pt x="46" y="179"/>
                  </a:lnTo>
                  <a:lnTo>
                    <a:pt x="46" y="179"/>
                  </a:lnTo>
                  <a:close/>
                  <a:moveTo>
                    <a:pt x="21" y="176"/>
                  </a:moveTo>
                  <a:lnTo>
                    <a:pt x="21" y="176"/>
                  </a:lnTo>
                  <a:lnTo>
                    <a:pt x="25" y="168"/>
                  </a:lnTo>
                  <a:lnTo>
                    <a:pt x="31" y="162"/>
                  </a:lnTo>
                  <a:lnTo>
                    <a:pt x="36" y="157"/>
                  </a:lnTo>
                  <a:lnTo>
                    <a:pt x="44" y="151"/>
                  </a:lnTo>
                  <a:lnTo>
                    <a:pt x="44" y="151"/>
                  </a:lnTo>
                  <a:lnTo>
                    <a:pt x="40" y="159"/>
                  </a:lnTo>
                  <a:lnTo>
                    <a:pt x="34" y="166"/>
                  </a:lnTo>
                  <a:lnTo>
                    <a:pt x="21" y="176"/>
                  </a:lnTo>
                  <a:lnTo>
                    <a:pt x="21" y="176"/>
                  </a:lnTo>
                  <a:close/>
                  <a:moveTo>
                    <a:pt x="21" y="153"/>
                  </a:moveTo>
                  <a:lnTo>
                    <a:pt x="21" y="153"/>
                  </a:lnTo>
                  <a:lnTo>
                    <a:pt x="27" y="145"/>
                  </a:lnTo>
                  <a:lnTo>
                    <a:pt x="31" y="139"/>
                  </a:lnTo>
                  <a:lnTo>
                    <a:pt x="36" y="134"/>
                  </a:lnTo>
                  <a:lnTo>
                    <a:pt x="44" y="128"/>
                  </a:lnTo>
                  <a:lnTo>
                    <a:pt x="44" y="128"/>
                  </a:lnTo>
                  <a:lnTo>
                    <a:pt x="44" y="134"/>
                  </a:lnTo>
                  <a:lnTo>
                    <a:pt x="42" y="138"/>
                  </a:lnTo>
                  <a:lnTo>
                    <a:pt x="36" y="145"/>
                  </a:lnTo>
                  <a:lnTo>
                    <a:pt x="31" y="149"/>
                  </a:lnTo>
                  <a:lnTo>
                    <a:pt x="21" y="153"/>
                  </a:lnTo>
                  <a:lnTo>
                    <a:pt x="21" y="153"/>
                  </a:lnTo>
                  <a:close/>
                  <a:moveTo>
                    <a:pt x="23" y="128"/>
                  </a:moveTo>
                  <a:lnTo>
                    <a:pt x="23" y="128"/>
                  </a:lnTo>
                  <a:lnTo>
                    <a:pt x="27" y="120"/>
                  </a:lnTo>
                  <a:lnTo>
                    <a:pt x="31" y="117"/>
                  </a:lnTo>
                  <a:lnTo>
                    <a:pt x="42" y="107"/>
                  </a:lnTo>
                  <a:lnTo>
                    <a:pt x="42" y="107"/>
                  </a:lnTo>
                  <a:lnTo>
                    <a:pt x="44" y="109"/>
                  </a:lnTo>
                  <a:lnTo>
                    <a:pt x="44" y="109"/>
                  </a:lnTo>
                  <a:lnTo>
                    <a:pt x="42" y="117"/>
                  </a:lnTo>
                  <a:lnTo>
                    <a:pt x="36" y="120"/>
                  </a:lnTo>
                  <a:lnTo>
                    <a:pt x="31" y="124"/>
                  </a:lnTo>
                  <a:lnTo>
                    <a:pt x="23" y="128"/>
                  </a:lnTo>
                  <a:lnTo>
                    <a:pt x="23" y="128"/>
                  </a:lnTo>
                  <a:close/>
                  <a:moveTo>
                    <a:pt x="21" y="113"/>
                  </a:moveTo>
                  <a:lnTo>
                    <a:pt x="21" y="113"/>
                  </a:lnTo>
                  <a:lnTo>
                    <a:pt x="23" y="105"/>
                  </a:lnTo>
                  <a:lnTo>
                    <a:pt x="29" y="98"/>
                  </a:lnTo>
                  <a:lnTo>
                    <a:pt x="36" y="92"/>
                  </a:lnTo>
                  <a:lnTo>
                    <a:pt x="44" y="88"/>
                  </a:lnTo>
                  <a:lnTo>
                    <a:pt x="44" y="88"/>
                  </a:lnTo>
                  <a:lnTo>
                    <a:pt x="40" y="96"/>
                  </a:lnTo>
                  <a:lnTo>
                    <a:pt x="34" y="101"/>
                  </a:lnTo>
                  <a:lnTo>
                    <a:pt x="21" y="113"/>
                  </a:lnTo>
                  <a:lnTo>
                    <a:pt x="21" y="113"/>
                  </a:lnTo>
                  <a:close/>
                  <a:moveTo>
                    <a:pt x="42" y="71"/>
                  </a:moveTo>
                  <a:lnTo>
                    <a:pt x="42" y="71"/>
                  </a:lnTo>
                  <a:lnTo>
                    <a:pt x="38" y="75"/>
                  </a:lnTo>
                  <a:lnTo>
                    <a:pt x="34" y="78"/>
                  </a:lnTo>
                  <a:lnTo>
                    <a:pt x="23" y="86"/>
                  </a:lnTo>
                  <a:lnTo>
                    <a:pt x="23" y="86"/>
                  </a:lnTo>
                  <a:lnTo>
                    <a:pt x="31" y="75"/>
                  </a:lnTo>
                  <a:lnTo>
                    <a:pt x="36" y="69"/>
                  </a:lnTo>
                  <a:lnTo>
                    <a:pt x="42" y="65"/>
                  </a:lnTo>
                  <a:lnTo>
                    <a:pt x="42" y="65"/>
                  </a:lnTo>
                  <a:lnTo>
                    <a:pt x="42" y="71"/>
                  </a:lnTo>
                  <a:lnTo>
                    <a:pt x="42" y="71"/>
                  </a:lnTo>
                  <a:close/>
                  <a:moveTo>
                    <a:pt x="29" y="61"/>
                  </a:moveTo>
                  <a:lnTo>
                    <a:pt x="29" y="61"/>
                  </a:lnTo>
                  <a:lnTo>
                    <a:pt x="21" y="67"/>
                  </a:lnTo>
                  <a:lnTo>
                    <a:pt x="17" y="71"/>
                  </a:lnTo>
                  <a:lnTo>
                    <a:pt x="13" y="73"/>
                  </a:lnTo>
                  <a:lnTo>
                    <a:pt x="13" y="73"/>
                  </a:lnTo>
                  <a:lnTo>
                    <a:pt x="25" y="58"/>
                  </a:lnTo>
                  <a:lnTo>
                    <a:pt x="32" y="52"/>
                  </a:lnTo>
                  <a:lnTo>
                    <a:pt x="42" y="46"/>
                  </a:lnTo>
                  <a:lnTo>
                    <a:pt x="42" y="46"/>
                  </a:lnTo>
                  <a:lnTo>
                    <a:pt x="40" y="52"/>
                  </a:lnTo>
                  <a:lnTo>
                    <a:pt x="36" y="56"/>
                  </a:lnTo>
                  <a:lnTo>
                    <a:pt x="29" y="61"/>
                  </a:lnTo>
                  <a:lnTo>
                    <a:pt x="29" y="61"/>
                  </a:lnTo>
                  <a:close/>
                  <a:moveTo>
                    <a:pt x="38" y="29"/>
                  </a:moveTo>
                  <a:lnTo>
                    <a:pt x="38" y="29"/>
                  </a:lnTo>
                  <a:lnTo>
                    <a:pt x="40" y="31"/>
                  </a:lnTo>
                  <a:lnTo>
                    <a:pt x="40" y="31"/>
                  </a:lnTo>
                  <a:lnTo>
                    <a:pt x="38" y="35"/>
                  </a:lnTo>
                  <a:lnTo>
                    <a:pt x="36" y="38"/>
                  </a:lnTo>
                  <a:lnTo>
                    <a:pt x="29" y="44"/>
                  </a:lnTo>
                  <a:lnTo>
                    <a:pt x="21" y="48"/>
                  </a:lnTo>
                  <a:lnTo>
                    <a:pt x="15" y="54"/>
                  </a:lnTo>
                  <a:lnTo>
                    <a:pt x="15" y="54"/>
                  </a:lnTo>
                  <a:lnTo>
                    <a:pt x="17" y="46"/>
                  </a:lnTo>
                  <a:lnTo>
                    <a:pt x="25" y="40"/>
                  </a:lnTo>
                  <a:lnTo>
                    <a:pt x="38" y="29"/>
                  </a:lnTo>
                  <a:lnTo>
                    <a:pt x="38" y="29"/>
                  </a:lnTo>
                  <a:close/>
                  <a:moveTo>
                    <a:pt x="15" y="44"/>
                  </a:moveTo>
                  <a:lnTo>
                    <a:pt x="15" y="44"/>
                  </a:lnTo>
                  <a:lnTo>
                    <a:pt x="12" y="48"/>
                  </a:lnTo>
                  <a:lnTo>
                    <a:pt x="10" y="50"/>
                  </a:lnTo>
                  <a:lnTo>
                    <a:pt x="6" y="52"/>
                  </a:lnTo>
                  <a:lnTo>
                    <a:pt x="6" y="52"/>
                  </a:lnTo>
                  <a:lnTo>
                    <a:pt x="8" y="48"/>
                  </a:lnTo>
                  <a:lnTo>
                    <a:pt x="10" y="46"/>
                  </a:lnTo>
                  <a:lnTo>
                    <a:pt x="15" y="44"/>
                  </a:lnTo>
                  <a:lnTo>
                    <a:pt x="15" y="44"/>
                  </a:lnTo>
                  <a:close/>
                  <a:moveTo>
                    <a:pt x="19" y="77"/>
                  </a:moveTo>
                  <a:lnTo>
                    <a:pt x="19" y="77"/>
                  </a:lnTo>
                  <a:lnTo>
                    <a:pt x="21" y="80"/>
                  </a:lnTo>
                  <a:lnTo>
                    <a:pt x="17" y="86"/>
                  </a:lnTo>
                  <a:lnTo>
                    <a:pt x="12" y="90"/>
                  </a:lnTo>
                  <a:lnTo>
                    <a:pt x="8" y="94"/>
                  </a:lnTo>
                  <a:lnTo>
                    <a:pt x="8" y="94"/>
                  </a:lnTo>
                  <a:lnTo>
                    <a:pt x="6" y="90"/>
                  </a:lnTo>
                  <a:lnTo>
                    <a:pt x="8" y="86"/>
                  </a:lnTo>
                  <a:lnTo>
                    <a:pt x="12" y="82"/>
                  </a:lnTo>
                  <a:lnTo>
                    <a:pt x="15" y="80"/>
                  </a:lnTo>
                  <a:lnTo>
                    <a:pt x="19" y="77"/>
                  </a:lnTo>
                  <a:lnTo>
                    <a:pt x="19" y="77"/>
                  </a:lnTo>
                  <a:close/>
                  <a:moveTo>
                    <a:pt x="19" y="98"/>
                  </a:moveTo>
                  <a:lnTo>
                    <a:pt x="19" y="98"/>
                  </a:lnTo>
                  <a:lnTo>
                    <a:pt x="19" y="101"/>
                  </a:lnTo>
                  <a:lnTo>
                    <a:pt x="17" y="105"/>
                  </a:lnTo>
                  <a:lnTo>
                    <a:pt x="10" y="113"/>
                  </a:lnTo>
                  <a:lnTo>
                    <a:pt x="10" y="113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5"/>
                  </a:lnTo>
                  <a:lnTo>
                    <a:pt x="15" y="101"/>
                  </a:lnTo>
                  <a:lnTo>
                    <a:pt x="19" y="98"/>
                  </a:lnTo>
                  <a:lnTo>
                    <a:pt x="19" y="98"/>
                  </a:lnTo>
                  <a:close/>
                  <a:moveTo>
                    <a:pt x="17" y="189"/>
                  </a:moveTo>
                  <a:lnTo>
                    <a:pt x="17" y="189"/>
                  </a:lnTo>
                  <a:lnTo>
                    <a:pt x="17" y="193"/>
                  </a:lnTo>
                  <a:lnTo>
                    <a:pt x="15" y="195"/>
                  </a:lnTo>
                  <a:lnTo>
                    <a:pt x="13" y="199"/>
                  </a:lnTo>
                  <a:lnTo>
                    <a:pt x="10" y="200"/>
                  </a:lnTo>
                  <a:lnTo>
                    <a:pt x="10" y="200"/>
                  </a:lnTo>
                  <a:lnTo>
                    <a:pt x="10" y="197"/>
                  </a:lnTo>
                  <a:lnTo>
                    <a:pt x="12" y="193"/>
                  </a:lnTo>
                  <a:lnTo>
                    <a:pt x="17" y="189"/>
                  </a:lnTo>
                  <a:lnTo>
                    <a:pt x="17" y="189"/>
                  </a:lnTo>
                  <a:close/>
                  <a:moveTo>
                    <a:pt x="12" y="212"/>
                  </a:moveTo>
                  <a:lnTo>
                    <a:pt x="12" y="212"/>
                  </a:lnTo>
                  <a:lnTo>
                    <a:pt x="17" y="210"/>
                  </a:lnTo>
                  <a:lnTo>
                    <a:pt x="17" y="210"/>
                  </a:lnTo>
                  <a:lnTo>
                    <a:pt x="15" y="216"/>
                  </a:lnTo>
                  <a:lnTo>
                    <a:pt x="13" y="218"/>
                  </a:lnTo>
                  <a:lnTo>
                    <a:pt x="12" y="220"/>
                  </a:lnTo>
                  <a:lnTo>
                    <a:pt x="12" y="220"/>
                  </a:lnTo>
                  <a:lnTo>
                    <a:pt x="10" y="216"/>
                  </a:lnTo>
                  <a:lnTo>
                    <a:pt x="12" y="212"/>
                  </a:lnTo>
                  <a:lnTo>
                    <a:pt x="12" y="212"/>
                  </a:lnTo>
                  <a:close/>
                  <a:moveTo>
                    <a:pt x="19" y="229"/>
                  </a:moveTo>
                  <a:lnTo>
                    <a:pt x="19" y="229"/>
                  </a:lnTo>
                  <a:lnTo>
                    <a:pt x="15" y="237"/>
                  </a:lnTo>
                  <a:lnTo>
                    <a:pt x="13" y="239"/>
                  </a:lnTo>
                  <a:lnTo>
                    <a:pt x="12" y="240"/>
                  </a:lnTo>
                  <a:lnTo>
                    <a:pt x="12" y="240"/>
                  </a:lnTo>
                  <a:lnTo>
                    <a:pt x="12" y="235"/>
                  </a:lnTo>
                  <a:lnTo>
                    <a:pt x="12" y="235"/>
                  </a:lnTo>
                  <a:lnTo>
                    <a:pt x="15" y="231"/>
                  </a:lnTo>
                  <a:lnTo>
                    <a:pt x="19" y="229"/>
                  </a:lnTo>
                  <a:lnTo>
                    <a:pt x="19" y="229"/>
                  </a:lnTo>
                  <a:close/>
                  <a:moveTo>
                    <a:pt x="12" y="256"/>
                  </a:moveTo>
                  <a:lnTo>
                    <a:pt x="12" y="256"/>
                  </a:lnTo>
                  <a:lnTo>
                    <a:pt x="15" y="254"/>
                  </a:lnTo>
                  <a:lnTo>
                    <a:pt x="19" y="252"/>
                  </a:lnTo>
                  <a:lnTo>
                    <a:pt x="19" y="252"/>
                  </a:lnTo>
                  <a:lnTo>
                    <a:pt x="15" y="260"/>
                  </a:lnTo>
                  <a:lnTo>
                    <a:pt x="12" y="263"/>
                  </a:lnTo>
                  <a:lnTo>
                    <a:pt x="12" y="263"/>
                  </a:lnTo>
                  <a:lnTo>
                    <a:pt x="12" y="256"/>
                  </a:lnTo>
                  <a:lnTo>
                    <a:pt x="12" y="256"/>
                  </a:lnTo>
                  <a:close/>
                  <a:moveTo>
                    <a:pt x="12" y="279"/>
                  </a:moveTo>
                  <a:lnTo>
                    <a:pt x="12" y="279"/>
                  </a:lnTo>
                  <a:lnTo>
                    <a:pt x="15" y="275"/>
                  </a:lnTo>
                  <a:lnTo>
                    <a:pt x="19" y="271"/>
                  </a:lnTo>
                  <a:lnTo>
                    <a:pt x="23" y="267"/>
                  </a:lnTo>
                  <a:lnTo>
                    <a:pt x="27" y="263"/>
                  </a:lnTo>
                  <a:lnTo>
                    <a:pt x="27" y="263"/>
                  </a:lnTo>
                  <a:lnTo>
                    <a:pt x="27" y="267"/>
                  </a:lnTo>
                  <a:lnTo>
                    <a:pt x="23" y="273"/>
                  </a:lnTo>
                  <a:lnTo>
                    <a:pt x="17" y="279"/>
                  </a:lnTo>
                  <a:lnTo>
                    <a:pt x="15" y="281"/>
                  </a:lnTo>
                  <a:lnTo>
                    <a:pt x="12" y="279"/>
                  </a:lnTo>
                  <a:lnTo>
                    <a:pt x="12" y="279"/>
                  </a:lnTo>
                  <a:close/>
                  <a:moveTo>
                    <a:pt x="50" y="252"/>
                  </a:moveTo>
                  <a:lnTo>
                    <a:pt x="50" y="252"/>
                  </a:lnTo>
                  <a:lnTo>
                    <a:pt x="48" y="258"/>
                  </a:lnTo>
                  <a:lnTo>
                    <a:pt x="46" y="261"/>
                  </a:lnTo>
                  <a:lnTo>
                    <a:pt x="40" y="269"/>
                  </a:lnTo>
                  <a:lnTo>
                    <a:pt x="23" y="282"/>
                  </a:lnTo>
                  <a:lnTo>
                    <a:pt x="23" y="282"/>
                  </a:lnTo>
                  <a:lnTo>
                    <a:pt x="27" y="273"/>
                  </a:lnTo>
                  <a:lnTo>
                    <a:pt x="34" y="265"/>
                  </a:lnTo>
                  <a:lnTo>
                    <a:pt x="42" y="258"/>
                  </a:lnTo>
                  <a:lnTo>
                    <a:pt x="50" y="252"/>
                  </a:lnTo>
                  <a:lnTo>
                    <a:pt x="50" y="252"/>
                  </a:lnTo>
                  <a:close/>
                  <a:moveTo>
                    <a:pt x="50" y="271"/>
                  </a:moveTo>
                  <a:lnTo>
                    <a:pt x="50" y="271"/>
                  </a:lnTo>
                  <a:lnTo>
                    <a:pt x="46" y="275"/>
                  </a:lnTo>
                  <a:lnTo>
                    <a:pt x="42" y="277"/>
                  </a:lnTo>
                  <a:lnTo>
                    <a:pt x="42" y="277"/>
                  </a:lnTo>
                  <a:lnTo>
                    <a:pt x="44" y="273"/>
                  </a:lnTo>
                  <a:lnTo>
                    <a:pt x="50" y="271"/>
                  </a:lnTo>
                  <a:lnTo>
                    <a:pt x="50" y="271"/>
                  </a:lnTo>
                  <a:close/>
                  <a:moveTo>
                    <a:pt x="38" y="290"/>
                  </a:moveTo>
                  <a:lnTo>
                    <a:pt x="38" y="290"/>
                  </a:lnTo>
                  <a:lnTo>
                    <a:pt x="40" y="286"/>
                  </a:lnTo>
                  <a:lnTo>
                    <a:pt x="42" y="284"/>
                  </a:lnTo>
                  <a:lnTo>
                    <a:pt x="50" y="279"/>
                  </a:lnTo>
                  <a:lnTo>
                    <a:pt x="50" y="279"/>
                  </a:lnTo>
                  <a:lnTo>
                    <a:pt x="50" y="281"/>
                  </a:lnTo>
                  <a:lnTo>
                    <a:pt x="50" y="282"/>
                  </a:lnTo>
                  <a:lnTo>
                    <a:pt x="48" y="286"/>
                  </a:lnTo>
                  <a:lnTo>
                    <a:pt x="42" y="290"/>
                  </a:lnTo>
                  <a:lnTo>
                    <a:pt x="40" y="290"/>
                  </a:lnTo>
                  <a:lnTo>
                    <a:pt x="38" y="290"/>
                  </a:lnTo>
                  <a:lnTo>
                    <a:pt x="38" y="290"/>
                  </a:lnTo>
                  <a:close/>
                  <a:moveTo>
                    <a:pt x="86" y="269"/>
                  </a:moveTo>
                  <a:lnTo>
                    <a:pt x="86" y="269"/>
                  </a:lnTo>
                  <a:lnTo>
                    <a:pt x="84" y="269"/>
                  </a:lnTo>
                  <a:lnTo>
                    <a:pt x="84" y="267"/>
                  </a:lnTo>
                  <a:lnTo>
                    <a:pt x="84" y="267"/>
                  </a:lnTo>
                  <a:lnTo>
                    <a:pt x="86" y="265"/>
                  </a:lnTo>
                  <a:lnTo>
                    <a:pt x="88" y="265"/>
                  </a:lnTo>
                  <a:lnTo>
                    <a:pt x="88" y="265"/>
                  </a:lnTo>
                  <a:lnTo>
                    <a:pt x="88" y="267"/>
                  </a:lnTo>
                  <a:lnTo>
                    <a:pt x="88" y="269"/>
                  </a:lnTo>
                  <a:lnTo>
                    <a:pt x="86" y="269"/>
                  </a:lnTo>
                  <a:lnTo>
                    <a:pt x="86" y="269"/>
                  </a:lnTo>
                  <a:close/>
                  <a:moveTo>
                    <a:pt x="116" y="202"/>
                  </a:moveTo>
                  <a:lnTo>
                    <a:pt x="116" y="202"/>
                  </a:lnTo>
                  <a:lnTo>
                    <a:pt x="114" y="202"/>
                  </a:lnTo>
                  <a:lnTo>
                    <a:pt x="114" y="199"/>
                  </a:lnTo>
                  <a:lnTo>
                    <a:pt x="114" y="193"/>
                  </a:lnTo>
                  <a:lnTo>
                    <a:pt x="114" y="193"/>
                  </a:lnTo>
                  <a:lnTo>
                    <a:pt x="118" y="195"/>
                  </a:lnTo>
                  <a:lnTo>
                    <a:pt x="118" y="197"/>
                  </a:lnTo>
                  <a:lnTo>
                    <a:pt x="118" y="200"/>
                  </a:lnTo>
                  <a:lnTo>
                    <a:pt x="116" y="202"/>
                  </a:lnTo>
                  <a:lnTo>
                    <a:pt x="116" y="202"/>
                  </a:lnTo>
                  <a:close/>
                  <a:moveTo>
                    <a:pt x="122" y="206"/>
                  </a:moveTo>
                  <a:lnTo>
                    <a:pt x="122" y="206"/>
                  </a:lnTo>
                  <a:lnTo>
                    <a:pt x="122" y="204"/>
                  </a:lnTo>
                  <a:lnTo>
                    <a:pt x="126" y="204"/>
                  </a:lnTo>
                  <a:lnTo>
                    <a:pt x="126" y="204"/>
                  </a:lnTo>
                  <a:lnTo>
                    <a:pt x="126" y="206"/>
                  </a:lnTo>
                  <a:lnTo>
                    <a:pt x="122" y="206"/>
                  </a:lnTo>
                  <a:lnTo>
                    <a:pt x="122" y="206"/>
                  </a:lnTo>
                  <a:close/>
                  <a:moveTo>
                    <a:pt x="133" y="212"/>
                  </a:moveTo>
                  <a:lnTo>
                    <a:pt x="133" y="212"/>
                  </a:lnTo>
                  <a:lnTo>
                    <a:pt x="133" y="216"/>
                  </a:lnTo>
                  <a:lnTo>
                    <a:pt x="132" y="218"/>
                  </a:lnTo>
                  <a:lnTo>
                    <a:pt x="126" y="220"/>
                  </a:lnTo>
                  <a:lnTo>
                    <a:pt x="126" y="220"/>
                  </a:lnTo>
                  <a:lnTo>
                    <a:pt x="128" y="214"/>
                  </a:lnTo>
                  <a:lnTo>
                    <a:pt x="130" y="212"/>
                  </a:lnTo>
                  <a:lnTo>
                    <a:pt x="133" y="212"/>
                  </a:lnTo>
                  <a:lnTo>
                    <a:pt x="133" y="212"/>
                  </a:lnTo>
                  <a:close/>
                  <a:moveTo>
                    <a:pt x="143" y="221"/>
                  </a:moveTo>
                  <a:lnTo>
                    <a:pt x="143" y="221"/>
                  </a:lnTo>
                  <a:lnTo>
                    <a:pt x="139" y="227"/>
                  </a:lnTo>
                  <a:lnTo>
                    <a:pt x="135" y="231"/>
                  </a:lnTo>
                  <a:lnTo>
                    <a:pt x="126" y="239"/>
                  </a:lnTo>
                  <a:lnTo>
                    <a:pt x="126" y="239"/>
                  </a:lnTo>
                  <a:lnTo>
                    <a:pt x="132" y="227"/>
                  </a:lnTo>
                  <a:lnTo>
                    <a:pt x="137" y="223"/>
                  </a:lnTo>
                  <a:lnTo>
                    <a:pt x="143" y="221"/>
                  </a:lnTo>
                  <a:lnTo>
                    <a:pt x="143" y="221"/>
                  </a:lnTo>
                  <a:close/>
                  <a:moveTo>
                    <a:pt x="149" y="231"/>
                  </a:moveTo>
                  <a:lnTo>
                    <a:pt x="149" y="231"/>
                  </a:lnTo>
                  <a:lnTo>
                    <a:pt x="147" y="237"/>
                  </a:lnTo>
                  <a:lnTo>
                    <a:pt x="141" y="242"/>
                  </a:lnTo>
                  <a:lnTo>
                    <a:pt x="132" y="248"/>
                  </a:lnTo>
                  <a:lnTo>
                    <a:pt x="132" y="248"/>
                  </a:lnTo>
                  <a:lnTo>
                    <a:pt x="139" y="239"/>
                  </a:lnTo>
                  <a:lnTo>
                    <a:pt x="143" y="235"/>
                  </a:lnTo>
                  <a:lnTo>
                    <a:pt x="149" y="231"/>
                  </a:lnTo>
                  <a:lnTo>
                    <a:pt x="149" y="231"/>
                  </a:lnTo>
                  <a:close/>
                  <a:moveTo>
                    <a:pt x="137" y="260"/>
                  </a:moveTo>
                  <a:lnTo>
                    <a:pt x="137" y="260"/>
                  </a:lnTo>
                  <a:lnTo>
                    <a:pt x="145" y="250"/>
                  </a:lnTo>
                  <a:lnTo>
                    <a:pt x="149" y="246"/>
                  </a:lnTo>
                  <a:lnTo>
                    <a:pt x="154" y="242"/>
                  </a:lnTo>
                  <a:lnTo>
                    <a:pt x="154" y="242"/>
                  </a:lnTo>
                  <a:lnTo>
                    <a:pt x="153" y="248"/>
                  </a:lnTo>
                  <a:lnTo>
                    <a:pt x="149" y="254"/>
                  </a:lnTo>
                  <a:lnTo>
                    <a:pt x="143" y="258"/>
                  </a:lnTo>
                  <a:lnTo>
                    <a:pt x="137" y="260"/>
                  </a:lnTo>
                  <a:lnTo>
                    <a:pt x="137" y="260"/>
                  </a:lnTo>
                  <a:close/>
                  <a:moveTo>
                    <a:pt x="147" y="269"/>
                  </a:moveTo>
                  <a:lnTo>
                    <a:pt x="147" y="269"/>
                  </a:lnTo>
                  <a:lnTo>
                    <a:pt x="149" y="265"/>
                  </a:lnTo>
                  <a:lnTo>
                    <a:pt x="153" y="260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58" y="258"/>
                  </a:lnTo>
                  <a:lnTo>
                    <a:pt x="156" y="261"/>
                  </a:lnTo>
                  <a:lnTo>
                    <a:pt x="147" y="269"/>
                  </a:lnTo>
                  <a:lnTo>
                    <a:pt x="147" y="269"/>
                  </a:lnTo>
                  <a:close/>
                  <a:moveTo>
                    <a:pt x="170" y="277"/>
                  </a:moveTo>
                  <a:lnTo>
                    <a:pt x="170" y="277"/>
                  </a:lnTo>
                  <a:lnTo>
                    <a:pt x="172" y="273"/>
                  </a:lnTo>
                  <a:lnTo>
                    <a:pt x="174" y="271"/>
                  </a:lnTo>
                  <a:lnTo>
                    <a:pt x="177" y="271"/>
                  </a:lnTo>
                  <a:lnTo>
                    <a:pt x="177" y="271"/>
                  </a:lnTo>
                  <a:lnTo>
                    <a:pt x="174" y="275"/>
                  </a:lnTo>
                  <a:lnTo>
                    <a:pt x="170" y="277"/>
                  </a:lnTo>
                  <a:lnTo>
                    <a:pt x="170" y="277"/>
                  </a:lnTo>
                  <a:close/>
                  <a:moveTo>
                    <a:pt x="187" y="277"/>
                  </a:moveTo>
                  <a:lnTo>
                    <a:pt x="187" y="277"/>
                  </a:lnTo>
                  <a:lnTo>
                    <a:pt x="187" y="273"/>
                  </a:lnTo>
                  <a:lnTo>
                    <a:pt x="189" y="271"/>
                  </a:lnTo>
                  <a:lnTo>
                    <a:pt x="191" y="269"/>
                  </a:lnTo>
                  <a:lnTo>
                    <a:pt x="194" y="269"/>
                  </a:lnTo>
                  <a:lnTo>
                    <a:pt x="194" y="269"/>
                  </a:lnTo>
                  <a:lnTo>
                    <a:pt x="193" y="275"/>
                  </a:lnTo>
                  <a:lnTo>
                    <a:pt x="187" y="277"/>
                  </a:lnTo>
                  <a:lnTo>
                    <a:pt x="187" y="277"/>
                  </a:lnTo>
                  <a:close/>
                  <a:moveTo>
                    <a:pt x="204" y="275"/>
                  </a:moveTo>
                  <a:lnTo>
                    <a:pt x="204" y="275"/>
                  </a:lnTo>
                  <a:lnTo>
                    <a:pt x="204" y="271"/>
                  </a:lnTo>
                  <a:lnTo>
                    <a:pt x="206" y="269"/>
                  </a:lnTo>
                  <a:lnTo>
                    <a:pt x="210" y="269"/>
                  </a:lnTo>
                  <a:lnTo>
                    <a:pt x="210" y="269"/>
                  </a:lnTo>
                  <a:lnTo>
                    <a:pt x="210" y="273"/>
                  </a:lnTo>
                  <a:lnTo>
                    <a:pt x="208" y="275"/>
                  </a:lnTo>
                  <a:lnTo>
                    <a:pt x="204" y="275"/>
                  </a:lnTo>
                  <a:lnTo>
                    <a:pt x="204" y="275"/>
                  </a:lnTo>
                  <a:close/>
                  <a:moveTo>
                    <a:pt x="177" y="261"/>
                  </a:moveTo>
                  <a:lnTo>
                    <a:pt x="177" y="261"/>
                  </a:lnTo>
                  <a:lnTo>
                    <a:pt x="160" y="240"/>
                  </a:lnTo>
                  <a:lnTo>
                    <a:pt x="145" y="218"/>
                  </a:lnTo>
                  <a:lnTo>
                    <a:pt x="130" y="199"/>
                  </a:lnTo>
                  <a:lnTo>
                    <a:pt x="120" y="189"/>
                  </a:lnTo>
                  <a:lnTo>
                    <a:pt x="111" y="179"/>
                  </a:lnTo>
                  <a:lnTo>
                    <a:pt x="111" y="179"/>
                  </a:lnTo>
                  <a:lnTo>
                    <a:pt x="109" y="187"/>
                  </a:lnTo>
                  <a:lnTo>
                    <a:pt x="109" y="195"/>
                  </a:lnTo>
                  <a:lnTo>
                    <a:pt x="109" y="210"/>
                  </a:lnTo>
                  <a:lnTo>
                    <a:pt x="111" y="229"/>
                  </a:lnTo>
                  <a:lnTo>
                    <a:pt x="111" y="244"/>
                  </a:lnTo>
                  <a:lnTo>
                    <a:pt x="111" y="244"/>
                  </a:lnTo>
                  <a:lnTo>
                    <a:pt x="111" y="250"/>
                  </a:lnTo>
                  <a:lnTo>
                    <a:pt x="109" y="256"/>
                  </a:lnTo>
                  <a:lnTo>
                    <a:pt x="109" y="256"/>
                  </a:lnTo>
                  <a:lnTo>
                    <a:pt x="84" y="260"/>
                  </a:lnTo>
                  <a:lnTo>
                    <a:pt x="57" y="261"/>
                  </a:lnTo>
                  <a:lnTo>
                    <a:pt x="57" y="261"/>
                  </a:lnTo>
                  <a:lnTo>
                    <a:pt x="53" y="231"/>
                  </a:lnTo>
                  <a:lnTo>
                    <a:pt x="52" y="199"/>
                  </a:lnTo>
                  <a:lnTo>
                    <a:pt x="50" y="136"/>
                  </a:lnTo>
                  <a:lnTo>
                    <a:pt x="48" y="73"/>
                  </a:lnTo>
                  <a:lnTo>
                    <a:pt x="46" y="40"/>
                  </a:lnTo>
                  <a:lnTo>
                    <a:pt x="44" y="10"/>
                  </a:lnTo>
                  <a:lnTo>
                    <a:pt x="44" y="10"/>
                  </a:lnTo>
                  <a:lnTo>
                    <a:pt x="55" y="8"/>
                  </a:lnTo>
                  <a:lnTo>
                    <a:pt x="69" y="8"/>
                  </a:lnTo>
                  <a:lnTo>
                    <a:pt x="93" y="8"/>
                  </a:lnTo>
                  <a:lnTo>
                    <a:pt x="93" y="8"/>
                  </a:lnTo>
                  <a:lnTo>
                    <a:pt x="97" y="42"/>
                  </a:lnTo>
                  <a:lnTo>
                    <a:pt x="101" y="75"/>
                  </a:lnTo>
                  <a:lnTo>
                    <a:pt x="101" y="75"/>
                  </a:lnTo>
                  <a:lnTo>
                    <a:pt x="99" y="107"/>
                  </a:lnTo>
                  <a:lnTo>
                    <a:pt x="101" y="120"/>
                  </a:lnTo>
                  <a:lnTo>
                    <a:pt x="103" y="126"/>
                  </a:lnTo>
                  <a:lnTo>
                    <a:pt x="107" y="132"/>
                  </a:lnTo>
                  <a:lnTo>
                    <a:pt x="107" y="132"/>
                  </a:lnTo>
                  <a:lnTo>
                    <a:pt x="113" y="126"/>
                  </a:lnTo>
                  <a:lnTo>
                    <a:pt x="116" y="119"/>
                  </a:lnTo>
                  <a:lnTo>
                    <a:pt x="122" y="103"/>
                  </a:lnTo>
                  <a:lnTo>
                    <a:pt x="122" y="103"/>
                  </a:lnTo>
                  <a:lnTo>
                    <a:pt x="143" y="56"/>
                  </a:lnTo>
                  <a:lnTo>
                    <a:pt x="162" y="10"/>
                  </a:lnTo>
                  <a:lnTo>
                    <a:pt x="162" y="10"/>
                  </a:lnTo>
                  <a:lnTo>
                    <a:pt x="177" y="8"/>
                  </a:lnTo>
                  <a:lnTo>
                    <a:pt x="191" y="8"/>
                  </a:lnTo>
                  <a:lnTo>
                    <a:pt x="219" y="8"/>
                  </a:lnTo>
                  <a:lnTo>
                    <a:pt x="219" y="8"/>
                  </a:lnTo>
                  <a:lnTo>
                    <a:pt x="217" y="21"/>
                  </a:lnTo>
                  <a:lnTo>
                    <a:pt x="212" y="31"/>
                  </a:lnTo>
                  <a:lnTo>
                    <a:pt x="200" y="52"/>
                  </a:lnTo>
                  <a:lnTo>
                    <a:pt x="200" y="52"/>
                  </a:lnTo>
                  <a:lnTo>
                    <a:pt x="196" y="67"/>
                  </a:lnTo>
                  <a:lnTo>
                    <a:pt x="191" y="80"/>
                  </a:lnTo>
                  <a:lnTo>
                    <a:pt x="191" y="80"/>
                  </a:lnTo>
                  <a:lnTo>
                    <a:pt x="177" y="105"/>
                  </a:lnTo>
                  <a:lnTo>
                    <a:pt x="177" y="105"/>
                  </a:lnTo>
                  <a:lnTo>
                    <a:pt x="166" y="126"/>
                  </a:lnTo>
                  <a:lnTo>
                    <a:pt x="160" y="138"/>
                  </a:lnTo>
                  <a:lnTo>
                    <a:pt x="154" y="147"/>
                  </a:lnTo>
                  <a:lnTo>
                    <a:pt x="154" y="147"/>
                  </a:lnTo>
                  <a:lnTo>
                    <a:pt x="187" y="187"/>
                  </a:lnTo>
                  <a:lnTo>
                    <a:pt x="217" y="231"/>
                  </a:lnTo>
                  <a:lnTo>
                    <a:pt x="217" y="231"/>
                  </a:lnTo>
                  <a:lnTo>
                    <a:pt x="229" y="244"/>
                  </a:lnTo>
                  <a:lnTo>
                    <a:pt x="233" y="252"/>
                  </a:lnTo>
                  <a:lnTo>
                    <a:pt x="236" y="261"/>
                  </a:lnTo>
                  <a:lnTo>
                    <a:pt x="236" y="261"/>
                  </a:lnTo>
                  <a:lnTo>
                    <a:pt x="221" y="263"/>
                  </a:lnTo>
                  <a:lnTo>
                    <a:pt x="208" y="263"/>
                  </a:lnTo>
                  <a:lnTo>
                    <a:pt x="177" y="261"/>
                  </a:lnTo>
                  <a:lnTo>
                    <a:pt x="177" y="26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91"/>
            <p:cNvSpPr>
              <a:spLocks noEditPoints="1"/>
            </p:cNvSpPr>
            <p:nvPr/>
          </p:nvSpPr>
          <p:spPr bwMode="auto">
            <a:xfrm>
              <a:off x="2452688" y="2708275"/>
              <a:ext cx="177800" cy="277813"/>
            </a:xfrm>
            <a:custGeom>
              <a:avLst/>
              <a:gdLst/>
              <a:ahLst/>
              <a:cxnLst>
                <a:cxn ang="0">
                  <a:pos x="78" y="5"/>
                </a:cxn>
                <a:cxn ang="0">
                  <a:pos x="78" y="30"/>
                </a:cxn>
                <a:cxn ang="0">
                  <a:pos x="112" y="34"/>
                </a:cxn>
                <a:cxn ang="0">
                  <a:pos x="110" y="55"/>
                </a:cxn>
                <a:cxn ang="0">
                  <a:pos x="82" y="55"/>
                </a:cxn>
                <a:cxn ang="0">
                  <a:pos x="78" y="129"/>
                </a:cxn>
                <a:cxn ang="0">
                  <a:pos x="91" y="147"/>
                </a:cxn>
                <a:cxn ang="0">
                  <a:pos x="103" y="141"/>
                </a:cxn>
                <a:cxn ang="0">
                  <a:pos x="112" y="162"/>
                </a:cxn>
                <a:cxn ang="0">
                  <a:pos x="86" y="175"/>
                </a:cxn>
                <a:cxn ang="0">
                  <a:pos x="63" y="171"/>
                </a:cxn>
                <a:cxn ang="0">
                  <a:pos x="38" y="145"/>
                </a:cxn>
                <a:cxn ang="0">
                  <a:pos x="34" y="74"/>
                </a:cxn>
                <a:cxn ang="0">
                  <a:pos x="2" y="72"/>
                </a:cxn>
                <a:cxn ang="0">
                  <a:pos x="2" y="49"/>
                </a:cxn>
                <a:cxn ang="0">
                  <a:pos x="30" y="32"/>
                </a:cxn>
                <a:cxn ang="0">
                  <a:pos x="32" y="21"/>
                </a:cxn>
                <a:cxn ang="0">
                  <a:pos x="76" y="0"/>
                </a:cxn>
                <a:cxn ang="0">
                  <a:pos x="53" y="36"/>
                </a:cxn>
                <a:cxn ang="0">
                  <a:pos x="25" y="38"/>
                </a:cxn>
                <a:cxn ang="0">
                  <a:pos x="25" y="51"/>
                </a:cxn>
                <a:cxn ang="0">
                  <a:pos x="57" y="53"/>
                </a:cxn>
                <a:cxn ang="0">
                  <a:pos x="53" y="106"/>
                </a:cxn>
                <a:cxn ang="0">
                  <a:pos x="63" y="158"/>
                </a:cxn>
                <a:cxn ang="0">
                  <a:pos x="82" y="167"/>
                </a:cxn>
                <a:cxn ang="0">
                  <a:pos x="107" y="160"/>
                </a:cxn>
                <a:cxn ang="0">
                  <a:pos x="103" y="148"/>
                </a:cxn>
                <a:cxn ang="0">
                  <a:pos x="84" y="152"/>
                </a:cxn>
                <a:cxn ang="0">
                  <a:pos x="70" y="126"/>
                </a:cxn>
                <a:cxn ang="0">
                  <a:pos x="74" y="63"/>
                </a:cxn>
                <a:cxn ang="0">
                  <a:pos x="93" y="51"/>
                </a:cxn>
                <a:cxn ang="0">
                  <a:pos x="109" y="44"/>
                </a:cxn>
                <a:cxn ang="0">
                  <a:pos x="89" y="36"/>
                </a:cxn>
                <a:cxn ang="0">
                  <a:pos x="72" y="19"/>
                </a:cxn>
                <a:cxn ang="0">
                  <a:pos x="63" y="5"/>
                </a:cxn>
                <a:cxn ang="0">
                  <a:pos x="44" y="13"/>
                </a:cxn>
                <a:cxn ang="0">
                  <a:pos x="46" y="11"/>
                </a:cxn>
                <a:cxn ang="0">
                  <a:pos x="15" y="44"/>
                </a:cxn>
                <a:cxn ang="0">
                  <a:pos x="17" y="40"/>
                </a:cxn>
                <a:cxn ang="0">
                  <a:pos x="42" y="68"/>
                </a:cxn>
                <a:cxn ang="0">
                  <a:pos x="51" y="63"/>
                </a:cxn>
                <a:cxn ang="0">
                  <a:pos x="42" y="68"/>
                </a:cxn>
                <a:cxn ang="0">
                  <a:pos x="44" y="74"/>
                </a:cxn>
                <a:cxn ang="0">
                  <a:pos x="38" y="80"/>
                </a:cxn>
                <a:cxn ang="0">
                  <a:pos x="46" y="82"/>
                </a:cxn>
                <a:cxn ang="0">
                  <a:pos x="51" y="76"/>
                </a:cxn>
                <a:cxn ang="0">
                  <a:pos x="46" y="82"/>
                </a:cxn>
                <a:cxn ang="0">
                  <a:pos x="49" y="91"/>
                </a:cxn>
                <a:cxn ang="0">
                  <a:pos x="44" y="95"/>
                </a:cxn>
                <a:cxn ang="0">
                  <a:pos x="48" y="105"/>
                </a:cxn>
                <a:cxn ang="0">
                  <a:pos x="46" y="103"/>
                </a:cxn>
                <a:cxn ang="0">
                  <a:pos x="44" y="122"/>
                </a:cxn>
                <a:cxn ang="0">
                  <a:pos x="49" y="114"/>
                </a:cxn>
                <a:cxn ang="0">
                  <a:pos x="44" y="122"/>
                </a:cxn>
                <a:cxn ang="0">
                  <a:pos x="40" y="118"/>
                </a:cxn>
                <a:cxn ang="0">
                  <a:pos x="38" y="114"/>
                </a:cxn>
                <a:cxn ang="0">
                  <a:pos x="42" y="133"/>
                </a:cxn>
                <a:cxn ang="0">
                  <a:pos x="42" y="129"/>
                </a:cxn>
                <a:cxn ang="0">
                  <a:pos x="42" y="133"/>
                </a:cxn>
              </a:cxnLst>
              <a:rect l="0" t="0" r="r" b="b"/>
              <a:pathLst>
                <a:path w="112" h="175">
                  <a:moveTo>
                    <a:pt x="76" y="0"/>
                  </a:moveTo>
                  <a:lnTo>
                    <a:pt x="76" y="0"/>
                  </a:lnTo>
                  <a:lnTo>
                    <a:pt x="78" y="4"/>
                  </a:lnTo>
                  <a:lnTo>
                    <a:pt x="78" y="5"/>
                  </a:lnTo>
                  <a:lnTo>
                    <a:pt x="78" y="13"/>
                  </a:lnTo>
                  <a:lnTo>
                    <a:pt x="78" y="23"/>
                  </a:lnTo>
                  <a:lnTo>
                    <a:pt x="78" y="30"/>
                  </a:lnTo>
                  <a:lnTo>
                    <a:pt x="78" y="30"/>
                  </a:lnTo>
                  <a:lnTo>
                    <a:pt x="86" y="32"/>
                  </a:lnTo>
                  <a:lnTo>
                    <a:pt x="95" y="32"/>
                  </a:lnTo>
                  <a:lnTo>
                    <a:pt x="105" y="32"/>
                  </a:lnTo>
                  <a:lnTo>
                    <a:pt x="112" y="34"/>
                  </a:lnTo>
                  <a:lnTo>
                    <a:pt x="112" y="34"/>
                  </a:lnTo>
                  <a:lnTo>
                    <a:pt x="112" y="46"/>
                  </a:lnTo>
                  <a:lnTo>
                    <a:pt x="112" y="51"/>
                  </a:lnTo>
                  <a:lnTo>
                    <a:pt x="110" y="55"/>
                  </a:lnTo>
                  <a:lnTo>
                    <a:pt x="110" y="55"/>
                  </a:lnTo>
                  <a:lnTo>
                    <a:pt x="105" y="57"/>
                  </a:lnTo>
                  <a:lnTo>
                    <a:pt x="97" y="57"/>
                  </a:lnTo>
                  <a:lnTo>
                    <a:pt x="82" y="55"/>
                  </a:lnTo>
                  <a:lnTo>
                    <a:pt x="82" y="55"/>
                  </a:lnTo>
                  <a:lnTo>
                    <a:pt x="78" y="118"/>
                  </a:lnTo>
                  <a:lnTo>
                    <a:pt x="78" y="118"/>
                  </a:lnTo>
                  <a:lnTo>
                    <a:pt x="78" y="129"/>
                  </a:lnTo>
                  <a:lnTo>
                    <a:pt x="80" y="141"/>
                  </a:lnTo>
                  <a:lnTo>
                    <a:pt x="82" y="145"/>
                  </a:lnTo>
                  <a:lnTo>
                    <a:pt x="86" y="147"/>
                  </a:lnTo>
                  <a:lnTo>
                    <a:pt x="91" y="147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101" y="143"/>
                  </a:lnTo>
                  <a:lnTo>
                    <a:pt x="103" y="141"/>
                  </a:lnTo>
                  <a:lnTo>
                    <a:pt x="103" y="141"/>
                  </a:lnTo>
                  <a:lnTo>
                    <a:pt x="107" y="145"/>
                  </a:lnTo>
                  <a:lnTo>
                    <a:pt x="109" y="150"/>
                  </a:lnTo>
                  <a:lnTo>
                    <a:pt x="112" y="162"/>
                  </a:lnTo>
                  <a:lnTo>
                    <a:pt x="112" y="162"/>
                  </a:lnTo>
                  <a:lnTo>
                    <a:pt x="101" y="171"/>
                  </a:lnTo>
                  <a:lnTo>
                    <a:pt x="93" y="173"/>
                  </a:lnTo>
                  <a:lnTo>
                    <a:pt x="86" y="175"/>
                  </a:lnTo>
                  <a:lnTo>
                    <a:pt x="86" y="175"/>
                  </a:lnTo>
                  <a:lnTo>
                    <a:pt x="76" y="175"/>
                  </a:lnTo>
                  <a:lnTo>
                    <a:pt x="69" y="175"/>
                  </a:lnTo>
                  <a:lnTo>
                    <a:pt x="63" y="171"/>
                  </a:lnTo>
                  <a:lnTo>
                    <a:pt x="55" y="167"/>
                  </a:lnTo>
                  <a:lnTo>
                    <a:pt x="49" y="164"/>
                  </a:lnTo>
                  <a:lnTo>
                    <a:pt x="46" y="158"/>
                  </a:lnTo>
                  <a:lnTo>
                    <a:pt x="38" y="145"/>
                  </a:lnTo>
                  <a:lnTo>
                    <a:pt x="34" y="129"/>
                  </a:lnTo>
                  <a:lnTo>
                    <a:pt x="32" y="110"/>
                  </a:lnTo>
                  <a:lnTo>
                    <a:pt x="32" y="91"/>
                  </a:lnTo>
                  <a:lnTo>
                    <a:pt x="34" y="74"/>
                  </a:lnTo>
                  <a:lnTo>
                    <a:pt x="34" y="74"/>
                  </a:lnTo>
                  <a:lnTo>
                    <a:pt x="19" y="72"/>
                  </a:lnTo>
                  <a:lnTo>
                    <a:pt x="2" y="72"/>
                  </a:lnTo>
                  <a:lnTo>
                    <a:pt x="2" y="72"/>
                  </a:lnTo>
                  <a:lnTo>
                    <a:pt x="0" y="66"/>
                  </a:lnTo>
                  <a:lnTo>
                    <a:pt x="0" y="61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8" y="44"/>
                  </a:lnTo>
                  <a:lnTo>
                    <a:pt x="13" y="38"/>
                  </a:lnTo>
                  <a:lnTo>
                    <a:pt x="21" y="34"/>
                  </a:lnTo>
                  <a:lnTo>
                    <a:pt x="30" y="32"/>
                  </a:lnTo>
                  <a:lnTo>
                    <a:pt x="30" y="32"/>
                  </a:lnTo>
                  <a:lnTo>
                    <a:pt x="30" y="26"/>
                  </a:lnTo>
                  <a:lnTo>
                    <a:pt x="32" y="21"/>
                  </a:lnTo>
                  <a:lnTo>
                    <a:pt x="32" y="21"/>
                  </a:lnTo>
                  <a:lnTo>
                    <a:pt x="38" y="11"/>
                  </a:lnTo>
                  <a:lnTo>
                    <a:pt x="48" y="4"/>
                  </a:lnTo>
                  <a:lnTo>
                    <a:pt x="61" y="0"/>
                  </a:lnTo>
                  <a:lnTo>
                    <a:pt x="76" y="0"/>
                  </a:lnTo>
                  <a:lnTo>
                    <a:pt x="76" y="0"/>
                  </a:lnTo>
                  <a:close/>
                  <a:moveTo>
                    <a:pt x="55" y="7"/>
                  </a:moveTo>
                  <a:lnTo>
                    <a:pt x="55" y="7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38" y="36"/>
                  </a:lnTo>
                  <a:lnTo>
                    <a:pt x="30" y="36"/>
                  </a:lnTo>
                  <a:lnTo>
                    <a:pt x="25" y="38"/>
                  </a:lnTo>
                  <a:lnTo>
                    <a:pt x="25" y="38"/>
                  </a:lnTo>
                  <a:lnTo>
                    <a:pt x="23" y="44"/>
                  </a:lnTo>
                  <a:lnTo>
                    <a:pt x="25" y="51"/>
                  </a:lnTo>
                  <a:lnTo>
                    <a:pt x="25" y="51"/>
                  </a:lnTo>
                  <a:lnTo>
                    <a:pt x="32" y="51"/>
                  </a:lnTo>
                  <a:lnTo>
                    <a:pt x="42" y="51"/>
                  </a:lnTo>
                  <a:lnTo>
                    <a:pt x="49" y="51"/>
                  </a:lnTo>
                  <a:lnTo>
                    <a:pt x="57" y="53"/>
                  </a:lnTo>
                  <a:lnTo>
                    <a:pt x="57" y="53"/>
                  </a:lnTo>
                  <a:lnTo>
                    <a:pt x="57" y="65"/>
                  </a:lnTo>
                  <a:lnTo>
                    <a:pt x="57" y="78"/>
                  </a:lnTo>
                  <a:lnTo>
                    <a:pt x="53" y="106"/>
                  </a:lnTo>
                  <a:lnTo>
                    <a:pt x="53" y="122"/>
                  </a:lnTo>
                  <a:lnTo>
                    <a:pt x="55" y="135"/>
                  </a:lnTo>
                  <a:lnTo>
                    <a:pt x="57" y="148"/>
                  </a:lnTo>
                  <a:lnTo>
                    <a:pt x="63" y="158"/>
                  </a:lnTo>
                  <a:lnTo>
                    <a:pt x="63" y="158"/>
                  </a:lnTo>
                  <a:lnTo>
                    <a:pt x="67" y="162"/>
                  </a:lnTo>
                  <a:lnTo>
                    <a:pt x="70" y="164"/>
                  </a:lnTo>
                  <a:lnTo>
                    <a:pt x="82" y="167"/>
                  </a:lnTo>
                  <a:lnTo>
                    <a:pt x="89" y="167"/>
                  </a:lnTo>
                  <a:lnTo>
                    <a:pt x="95" y="166"/>
                  </a:lnTo>
                  <a:lnTo>
                    <a:pt x="101" y="164"/>
                  </a:lnTo>
                  <a:lnTo>
                    <a:pt x="107" y="160"/>
                  </a:lnTo>
                  <a:lnTo>
                    <a:pt x="107" y="160"/>
                  </a:lnTo>
                  <a:lnTo>
                    <a:pt x="105" y="154"/>
                  </a:lnTo>
                  <a:lnTo>
                    <a:pt x="103" y="148"/>
                  </a:lnTo>
                  <a:lnTo>
                    <a:pt x="103" y="148"/>
                  </a:lnTo>
                  <a:lnTo>
                    <a:pt x="95" y="150"/>
                  </a:lnTo>
                  <a:lnTo>
                    <a:pt x="88" y="152"/>
                  </a:lnTo>
                  <a:lnTo>
                    <a:pt x="88" y="152"/>
                  </a:lnTo>
                  <a:lnTo>
                    <a:pt x="84" y="152"/>
                  </a:lnTo>
                  <a:lnTo>
                    <a:pt x="80" y="150"/>
                  </a:lnTo>
                  <a:lnTo>
                    <a:pt x="74" y="145"/>
                  </a:lnTo>
                  <a:lnTo>
                    <a:pt x="72" y="135"/>
                  </a:lnTo>
                  <a:lnTo>
                    <a:pt x="70" y="126"/>
                  </a:lnTo>
                  <a:lnTo>
                    <a:pt x="72" y="103"/>
                  </a:lnTo>
                  <a:lnTo>
                    <a:pt x="74" y="80"/>
                  </a:lnTo>
                  <a:lnTo>
                    <a:pt x="74" y="80"/>
                  </a:lnTo>
                  <a:lnTo>
                    <a:pt x="74" y="63"/>
                  </a:lnTo>
                  <a:lnTo>
                    <a:pt x="76" y="55"/>
                  </a:lnTo>
                  <a:lnTo>
                    <a:pt x="78" y="49"/>
                  </a:lnTo>
                  <a:lnTo>
                    <a:pt x="78" y="49"/>
                  </a:lnTo>
                  <a:lnTo>
                    <a:pt x="93" y="51"/>
                  </a:lnTo>
                  <a:lnTo>
                    <a:pt x="101" y="51"/>
                  </a:lnTo>
                  <a:lnTo>
                    <a:pt x="107" y="51"/>
                  </a:lnTo>
                  <a:lnTo>
                    <a:pt x="107" y="51"/>
                  </a:lnTo>
                  <a:lnTo>
                    <a:pt x="109" y="44"/>
                  </a:lnTo>
                  <a:lnTo>
                    <a:pt x="109" y="38"/>
                  </a:lnTo>
                  <a:lnTo>
                    <a:pt x="109" y="38"/>
                  </a:lnTo>
                  <a:lnTo>
                    <a:pt x="101" y="36"/>
                  </a:lnTo>
                  <a:lnTo>
                    <a:pt x="89" y="36"/>
                  </a:lnTo>
                  <a:lnTo>
                    <a:pt x="80" y="36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72" y="19"/>
                  </a:lnTo>
                  <a:lnTo>
                    <a:pt x="72" y="11"/>
                  </a:lnTo>
                  <a:lnTo>
                    <a:pt x="70" y="5"/>
                  </a:lnTo>
                  <a:lnTo>
                    <a:pt x="70" y="5"/>
                  </a:lnTo>
                  <a:lnTo>
                    <a:pt x="63" y="5"/>
                  </a:lnTo>
                  <a:lnTo>
                    <a:pt x="55" y="7"/>
                  </a:lnTo>
                  <a:lnTo>
                    <a:pt x="55" y="7"/>
                  </a:lnTo>
                  <a:close/>
                  <a:moveTo>
                    <a:pt x="44" y="13"/>
                  </a:moveTo>
                  <a:lnTo>
                    <a:pt x="44" y="13"/>
                  </a:lnTo>
                  <a:lnTo>
                    <a:pt x="48" y="13"/>
                  </a:lnTo>
                  <a:lnTo>
                    <a:pt x="48" y="9"/>
                  </a:lnTo>
                  <a:lnTo>
                    <a:pt x="48" y="9"/>
                  </a:lnTo>
                  <a:lnTo>
                    <a:pt x="46" y="11"/>
                  </a:lnTo>
                  <a:lnTo>
                    <a:pt x="44" y="13"/>
                  </a:lnTo>
                  <a:lnTo>
                    <a:pt x="44" y="13"/>
                  </a:lnTo>
                  <a:close/>
                  <a:moveTo>
                    <a:pt x="15" y="44"/>
                  </a:moveTo>
                  <a:lnTo>
                    <a:pt x="15" y="44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5" y="42"/>
                  </a:lnTo>
                  <a:lnTo>
                    <a:pt x="15" y="44"/>
                  </a:lnTo>
                  <a:lnTo>
                    <a:pt x="15" y="44"/>
                  </a:lnTo>
                  <a:close/>
                  <a:moveTo>
                    <a:pt x="42" y="68"/>
                  </a:moveTo>
                  <a:lnTo>
                    <a:pt x="42" y="68"/>
                  </a:lnTo>
                  <a:lnTo>
                    <a:pt x="46" y="66"/>
                  </a:lnTo>
                  <a:lnTo>
                    <a:pt x="51" y="63"/>
                  </a:lnTo>
                  <a:lnTo>
                    <a:pt x="51" y="63"/>
                  </a:lnTo>
                  <a:lnTo>
                    <a:pt x="48" y="63"/>
                  </a:lnTo>
                  <a:lnTo>
                    <a:pt x="46" y="65"/>
                  </a:lnTo>
                  <a:lnTo>
                    <a:pt x="42" y="68"/>
                  </a:lnTo>
                  <a:lnTo>
                    <a:pt x="42" y="68"/>
                  </a:lnTo>
                  <a:close/>
                  <a:moveTo>
                    <a:pt x="38" y="84"/>
                  </a:moveTo>
                  <a:lnTo>
                    <a:pt x="38" y="84"/>
                  </a:lnTo>
                  <a:lnTo>
                    <a:pt x="42" y="78"/>
                  </a:lnTo>
                  <a:lnTo>
                    <a:pt x="44" y="74"/>
                  </a:lnTo>
                  <a:lnTo>
                    <a:pt x="44" y="72"/>
                  </a:lnTo>
                  <a:lnTo>
                    <a:pt x="44" y="72"/>
                  </a:lnTo>
                  <a:lnTo>
                    <a:pt x="40" y="78"/>
                  </a:lnTo>
                  <a:lnTo>
                    <a:pt x="38" y="80"/>
                  </a:lnTo>
                  <a:lnTo>
                    <a:pt x="38" y="84"/>
                  </a:lnTo>
                  <a:lnTo>
                    <a:pt x="38" y="84"/>
                  </a:lnTo>
                  <a:close/>
                  <a:moveTo>
                    <a:pt x="46" y="82"/>
                  </a:moveTo>
                  <a:lnTo>
                    <a:pt x="46" y="82"/>
                  </a:lnTo>
                  <a:lnTo>
                    <a:pt x="48" y="80"/>
                  </a:lnTo>
                  <a:lnTo>
                    <a:pt x="49" y="78"/>
                  </a:lnTo>
                  <a:lnTo>
                    <a:pt x="51" y="76"/>
                  </a:lnTo>
                  <a:lnTo>
                    <a:pt x="51" y="76"/>
                  </a:lnTo>
                  <a:lnTo>
                    <a:pt x="48" y="76"/>
                  </a:lnTo>
                  <a:lnTo>
                    <a:pt x="46" y="78"/>
                  </a:lnTo>
                  <a:lnTo>
                    <a:pt x="46" y="82"/>
                  </a:lnTo>
                  <a:lnTo>
                    <a:pt x="46" y="82"/>
                  </a:lnTo>
                  <a:close/>
                  <a:moveTo>
                    <a:pt x="44" y="95"/>
                  </a:moveTo>
                  <a:lnTo>
                    <a:pt x="44" y="95"/>
                  </a:lnTo>
                  <a:lnTo>
                    <a:pt x="48" y="93"/>
                  </a:lnTo>
                  <a:lnTo>
                    <a:pt x="49" y="91"/>
                  </a:lnTo>
                  <a:lnTo>
                    <a:pt x="49" y="89"/>
                  </a:lnTo>
                  <a:lnTo>
                    <a:pt x="49" y="89"/>
                  </a:lnTo>
                  <a:lnTo>
                    <a:pt x="46" y="91"/>
                  </a:lnTo>
                  <a:lnTo>
                    <a:pt x="44" y="95"/>
                  </a:lnTo>
                  <a:lnTo>
                    <a:pt x="44" y="95"/>
                  </a:lnTo>
                  <a:close/>
                  <a:moveTo>
                    <a:pt x="44" y="106"/>
                  </a:moveTo>
                  <a:lnTo>
                    <a:pt x="44" y="106"/>
                  </a:lnTo>
                  <a:lnTo>
                    <a:pt x="48" y="105"/>
                  </a:lnTo>
                  <a:lnTo>
                    <a:pt x="49" y="103"/>
                  </a:lnTo>
                  <a:lnTo>
                    <a:pt x="49" y="101"/>
                  </a:lnTo>
                  <a:lnTo>
                    <a:pt x="49" y="101"/>
                  </a:lnTo>
                  <a:lnTo>
                    <a:pt x="46" y="103"/>
                  </a:lnTo>
                  <a:lnTo>
                    <a:pt x="44" y="106"/>
                  </a:lnTo>
                  <a:lnTo>
                    <a:pt x="44" y="106"/>
                  </a:lnTo>
                  <a:close/>
                  <a:moveTo>
                    <a:pt x="44" y="122"/>
                  </a:moveTo>
                  <a:lnTo>
                    <a:pt x="44" y="122"/>
                  </a:lnTo>
                  <a:lnTo>
                    <a:pt x="49" y="118"/>
                  </a:lnTo>
                  <a:lnTo>
                    <a:pt x="49" y="118"/>
                  </a:lnTo>
                  <a:lnTo>
                    <a:pt x="49" y="116"/>
                  </a:lnTo>
                  <a:lnTo>
                    <a:pt x="49" y="114"/>
                  </a:lnTo>
                  <a:lnTo>
                    <a:pt x="48" y="114"/>
                  </a:lnTo>
                  <a:lnTo>
                    <a:pt x="48" y="114"/>
                  </a:lnTo>
                  <a:lnTo>
                    <a:pt x="46" y="118"/>
                  </a:lnTo>
                  <a:lnTo>
                    <a:pt x="44" y="122"/>
                  </a:lnTo>
                  <a:lnTo>
                    <a:pt x="44" y="122"/>
                  </a:lnTo>
                  <a:close/>
                  <a:moveTo>
                    <a:pt x="38" y="120"/>
                  </a:moveTo>
                  <a:lnTo>
                    <a:pt x="38" y="120"/>
                  </a:lnTo>
                  <a:lnTo>
                    <a:pt x="40" y="118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38" y="114"/>
                  </a:lnTo>
                  <a:lnTo>
                    <a:pt x="38" y="114"/>
                  </a:lnTo>
                  <a:lnTo>
                    <a:pt x="36" y="118"/>
                  </a:lnTo>
                  <a:lnTo>
                    <a:pt x="38" y="120"/>
                  </a:lnTo>
                  <a:lnTo>
                    <a:pt x="38" y="120"/>
                  </a:lnTo>
                  <a:close/>
                  <a:moveTo>
                    <a:pt x="42" y="133"/>
                  </a:moveTo>
                  <a:lnTo>
                    <a:pt x="42" y="133"/>
                  </a:lnTo>
                  <a:lnTo>
                    <a:pt x="42" y="131"/>
                  </a:lnTo>
                  <a:lnTo>
                    <a:pt x="42" y="129"/>
                  </a:lnTo>
                  <a:lnTo>
                    <a:pt x="42" y="129"/>
                  </a:lnTo>
                  <a:lnTo>
                    <a:pt x="40" y="129"/>
                  </a:lnTo>
                  <a:lnTo>
                    <a:pt x="40" y="131"/>
                  </a:lnTo>
                  <a:lnTo>
                    <a:pt x="40" y="133"/>
                  </a:lnTo>
                  <a:lnTo>
                    <a:pt x="42" y="133"/>
                  </a:lnTo>
                  <a:lnTo>
                    <a:pt x="42" y="13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92"/>
            <p:cNvSpPr>
              <a:spLocks noEditPoints="1"/>
            </p:cNvSpPr>
            <p:nvPr/>
          </p:nvSpPr>
          <p:spPr bwMode="auto">
            <a:xfrm>
              <a:off x="2143126" y="2562225"/>
              <a:ext cx="393700" cy="430213"/>
            </a:xfrm>
            <a:custGeom>
              <a:avLst/>
              <a:gdLst/>
              <a:ahLst/>
              <a:cxnLst>
                <a:cxn ang="0">
                  <a:pos x="143" y="0"/>
                </a:cxn>
                <a:cxn ang="0">
                  <a:pos x="2" y="31"/>
                </a:cxn>
                <a:cxn ang="0">
                  <a:pos x="0" y="71"/>
                </a:cxn>
                <a:cxn ang="0">
                  <a:pos x="54" y="96"/>
                </a:cxn>
                <a:cxn ang="0">
                  <a:pos x="73" y="227"/>
                </a:cxn>
                <a:cxn ang="0">
                  <a:pos x="132" y="269"/>
                </a:cxn>
                <a:cxn ang="0">
                  <a:pos x="168" y="242"/>
                </a:cxn>
                <a:cxn ang="0">
                  <a:pos x="176" y="101"/>
                </a:cxn>
                <a:cxn ang="0">
                  <a:pos x="248" y="36"/>
                </a:cxn>
                <a:cxn ang="0">
                  <a:pos x="8" y="44"/>
                </a:cxn>
                <a:cxn ang="0">
                  <a:pos x="12" y="80"/>
                </a:cxn>
                <a:cxn ang="0">
                  <a:pos x="12" y="80"/>
                </a:cxn>
                <a:cxn ang="0">
                  <a:pos x="35" y="46"/>
                </a:cxn>
                <a:cxn ang="0">
                  <a:pos x="21" y="42"/>
                </a:cxn>
                <a:cxn ang="0">
                  <a:pos x="25" y="38"/>
                </a:cxn>
                <a:cxn ang="0">
                  <a:pos x="31" y="16"/>
                </a:cxn>
                <a:cxn ang="0">
                  <a:pos x="16" y="29"/>
                </a:cxn>
                <a:cxn ang="0">
                  <a:pos x="61" y="84"/>
                </a:cxn>
                <a:cxn ang="0">
                  <a:pos x="71" y="88"/>
                </a:cxn>
                <a:cxn ang="0">
                  <a:pos x="71" y="90"/>
                </a:cxn>
                <a:cxn ang="0">
                  <a:pos x="77" y="67"/>
                </a:cxn>
                <a:cxn ang="0">
                  <a:pos x="81" y="202"/>
                </a:cxn>
                <a:cxn ang="0">
                  <a:pos x="105" y="103"/>
                </a:cxn>
                <a:cxn ang="0">
                  <a:pos x="88" y="118"/>
                </a:cxn>
                <a:cxn ang="0">
                  <a:pos x="98" y="80"/>
                </a:cxn>
                <a:cxn ang="0">
                  <a:pos x="103" y="195"/>
                </a:cxn>
                <a:cxn ang="0">
                  <a:pos x="81" y="210"/>
                </a:cxn>
                <a:cxn ang="0">
                  <a:pos x="103" y="195"/>
                </a:cxn>
                <a:cxn ang="0">
                  <a:pos x="105" y="168"/>
                </a:cxn>
                <a:cxn ang="0">
                  <a:pos x="103" y="147"/>
                </a:cxn>
                <a:cxn ang="0">
                  <a:pos x="92" y="157"/>
                </a:cxn>
                <a:cxn ang="0">
                  <a:pos x="94" y="141"/>
                </a:cxn>
                <a:cxn ang="0">
                  <a:pos x="92" y="92"/>
                </a:cxn>
                <a:cxn ang="0">
                  <a:pos x="86" y="155"/>
                </a:cxn>
                <a:cxn ang="0">
                  <a:pos x="86" y="155"/>
                </a:cxn>
                <a:cxn ang="0">
                  <a:pos x="79" y="181"/>
                </a:cxn>
                <a:cxn ang="0">
                  <a:pos x="86" y="214"/>
                </a:cxn>
                <a:cxn ang="0">
                  <a:pos x="103" y="206"/>
                </a:cxn>
                <a:cxn ang="0">
                  <a:pos x="103" y="206"/>
                </a:cxn>
                <a:cxn ang="0">
                  <a:pos x="94" y="239"/>
                </a:cxn>
                <a:cxn ang="0">
                  <a:pos x="96" y="263"/>
                </a:cxn>
                <a:cxn ang="0">
                  <a:pos x="101" y="263"/>
                </a:cxn>
                <a:cxn ang="0">
                  <a:pos x="92" y="258"/>
                </a:cxn>
                <a:cxn ang="0">
                  <a:pos x="111" y="244"/>
                </a:cxn>
                <a:cxn ang="0">
                  <a:pos x="126" y="256"/>
                </a:cxn>
                <a:cxn ang="0">
                  <a:pos x="119" y="254"/>
                </a:cxn>
                <a:cxn ang="0">
                  <a:pos x="132" y="244"/>
                </a:cxn>
                <a:cxn ang="0">
                  <a:pos x="134" y="265"/>
                </a:cxn>
                <a:cxn ang="0">
                  <a:pos x="134" y="265"/>
                </a:cxn>
                <a:cxn ang="0">
                  <a:pos x="142" y="252"/>
                </a:cxn>
                <a:cxn ang="0">
                  <a:pos x="241" y="57"/>
                </a:cxn>
                <a:cxn ang="0">
                  <a:pos x="168" y="94"/>
                </a:cxn>
                <a:cxn ang="0">
                  <a:pos x="162" y="225"/>
                </a:cxn>
                <a:cxn ang="0">
                  <a:pos x="111" y="235"/>
                </a:cxn>
                <a:cxn ang="0">
                  <a:pos x="81" y="57"/>
                </a:cxn>
                <a:cxn ang="0">
                  <a:pos x="46" y="10"/>
                </a:cxn>
                <a:cxn ang="0">
                  <a:pos x="191" y="8"/>
                </a:cxn>
                <a:cxn ang="0">
                  <a:pos x="241" y="57"/>
                </a:cxn>
              </a:cxnLst>
              <a:rect l="0" t="0" r="r" b="b"/>
              <a:pathLst>
                <a:path w="248" h="271">
                  <a:moveTo>
                    <a:pt x="248" y="4"/>
                  </a:moveTo>
                  <a:lnTo>
                    <a:pt x="248" y="4"/>
                  </a:lnTo>
                  <a:lnTo>
                    <a:pt x="231" y="2"/>
                  </a:lnTo>
                  <a:lnTo>
                    <a:pt x="214" y="2"/>
                  </a:lnTo>
                  <a:lnTo>
                    <a:pt x="178" y="2"/>
                  </a:lnTo>
                  <a:lnTo>
                    <a:pt x="178" y="2"/>
                  </a:lnTo>
                  <a:lnTo>
                    <a:pt x="143" y="0"/>
                  </a:lnTo>
                  <a:lnTo>
                    <a:pt x="109" y="0"/>
                  </a:lnTo>
                  <a:lnTo>
                    <a:pt x="39" y="0"/>
                  </a:lnTo>
                  <a:lnTo>
                    <a:pt x="39" y="0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8" y="27"/>
                  </a:lnTo>
                  <a:lnTo>
                    <a:pt x="2" y="31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0" y="71"/>
                  </a:lnTo>
                  <a:lnTo>
                    <a:pt x="0" y="8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8" y="92"/>
                  </a:lnTo>
                  <a:lnTo>
                    <a:pt x="16" y="94"/>
                  </a:lnTo>
                  <a:lnTo>
                    <a:pt x="35" y="96"/>
                  </a:lnTo>
                  <a:lnTo>
                    <a:pt x="54" y="96"/>
                  </a:lnTo>
                  <a:lnTo>
                    <a:pt x="61" y="96"/>
                  </a:lnTo>
                  <a:lnTo>
                    <a:pt x="71" y="97"/>
                  </a:lnTo>
                  <a:lnTo>
                    <a:pt x="71" y="97"/>
                  </a:lnTo>
                  <a:lnTo>
                    <a:pt x="73" y="117"/>
                  </a:lnTo>
                  <a:lnTo>
                    <a:pt x="75" y="138"/>
                  </a:lnTo>
                  <a:lnTo>
                    <a:pt x="75" y="183"/>
                  </a:lnTo>
                  <a:lnTo>
                    <a:pt x="73" y="227"/>
                  </a:lnTo>
                  <a:lnTo>
                    <a:pt x="73" y="248"/>
                  </a:lnTo>
                  <a:lnTo>
                    <a:pt x="73" y="267"/>
                  </a:lnTo>
                  <a:lnTo>
                    <a:pt x="73" y="267"/>
                  </a:lnTo>
                  <a:lnTo>
                    <a:pt x="90" y="267"/>
                  </a:lnTo>
                  <a:lnTo>
                    <a:pt x="107" y="269"/>
                  </a:lnTo>
                  <a:lnTo>
                    <a:pt x="124" y="271"/>
                  </a:lnTo>
                  <a:lnTo>
                    <a:pt x="132" y="269"/>
                  </a:lnTo>
                  <a:lnTo>
                    <a:pt x="138" y="269"/>
                  </a:lnTo>
                  <a:lnTo>
                    <a:pt x="138" y="269"/>
                  </a:lnTo>
                  <a:lnTo>
                    <a:pt x="145" y="265"/>
                  </a:lnTo>
                  <a:lnTo>
                    <a:pt x="155" y="258"/>
                  </a:lnTo>
                  <a:lnTo>
                    <a:pt x="164" y="248"/>
                  </a:lnTo>
                  <a:lnTo>
                    <a:pt x="168" y="242"/>
                  </a:lnTo>
                  <a:lnTo>
                    <a:pt x="168" y="242"/>
                  </a:lnTo>
                  <a:lnTo>
                    <a:pt x="170" y="235"/>
                  </a:lnTo>
                  <a:lnTo>
                    <a:pt x="170" y="225"/>
                  </a:lnTo>
                  <a:lnTo>
                    <a:pt x="170" y="204"/>
                  </a:lnTo>
                  <a:lnTo>
                    <a:pt x="170" y="204"/>
                  </a:lnTo>
                  <a:lnTo>
                    <a:pt x="172" y="170"/>
                  </a:lnTo>
                  <a:lnTo>
                    <a:pt x="174" y="136"/>
                  </a:lnTo>
                  <a:lnTo>
                    <a:pt x="176" y="101"/>
                  </a:lnTo>
                  <a:lnTo>
                    <a:pt x="178" y="69"/>
                  </a:lnTo>
                  <a:lnTo>
                    <a:pt x="178" y="69"/>
                  </a:lnTo>
                  <a:lnTo>
                    <a:pt x="210" y="69"/>
                  </a:lnTo>
                  <a:lnTo>
                    <a:pt x="229" y="69"/>
                  </a:lnTo>
                  <a:lnTo>
                    <a:pt x="244" y="67"/>
                  </a:lnTo>
                  <a:lnTo>
                    <a:pt x="244" y="67"/>
                  </a:lnTo>
                  <a:lnTo>
                    <a:pt x="248" y="36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21" y="31"/>
                  </a:moveTo>
                  <a:lnTo>
                    <a:pt x="21" y="31"/>
                  </a:lnTo>
                  <a:lnTo>
                    <a:pt x="20" y="35"/>
                  </a:lnTo>
                  <a:lnTo>
                    <a:pt x="16" y="3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0" y="40"/>
                  </a:lnTo>
                  <a:lnTo>
                    <a:pt x="14" y="36"/>
                  </a:lnTo>
                  <a:lnTo>
                    <a:pt x="18" y="35"/>
                  </a:lnTo>
                  <a:lnTo>
                    <a:pt x="21" y="31"/>
                  </a:lnTo>
                  <a:lnTo>
                    <a:pt x="21" y="31"/>
                  </a:lnTo>
                  <a:close/>
                  <a:moveTo>
                    <a:pt x="12" y="80"/>
                  </a:moveTo>
                  <a:lnTo>
                    <a:pt x="12" y="80"/>
                  </a:lnTo>
                  <a:lnTo>
                    <a:pt x="14" y="75"/>
                  </a:lnTo>
                  <a:lnTo>
                    <a:pt x="20" y="69"/>
                  </a:lnTo>
                  <a:lnTo>
                    <a:pt x="33" y="61"/>
                  </a:lnTo>
                  <a:lnTo>
                    <a:pt x="33" y="61"/>
                  </a:lnTo>
                  <a:lnTo>
                    <a:pt x="25" y="71"/>
                  </a:lnTo>
                  <a:lnTo>
                    <a:pt x="12" y="80"/>
                  </a:lnTo>
                  <a:lnTo>
                    <a:pt x="12" y="80"/>
                  </a:lnTo>
                  <a:close/>
                  <a:moveTo>
                    <a:pt x="23" y="56"/>
                  </a:moveTo>
                  <a:lnTo>
                    <a:pt x="23" y="56"/>
                  </a:lnTo>
                  <a:lnTo>
                    <a:pt x="23" y="52"/>
                  </a:lnTo>
                  <a:lnTo>
                    <a:pt x="27" y="50"/>
                  </a:lnTo>
                  <a:lnTo>
                    <a:pt x="35" y="46"/>
                  </a:lnTo>
                  <a:lnTo>
                    <a:pt x="35" y="46"/>
                  </a:lnTo>
                  <a:lnTo>
                    <a:pt x="35" y="50"/>
                  </a:lnTo>
                  <a:lnTo>
                    <a:pt x="31" y="52"/>
                  </a:lnTo>
                  <a:lnTo>
                    <a:pt x="27" y="54"/>
                  </a:lnTo>
                  <a:lnTo>
                    <a:pt x="23" y="56"/>
                  </a:lnTo>
                  <a:lnTo>
                    <a:pt x="23" y="56"/>
                  </a:lnTo>
                  <a:close/>
                  <a:moveTo>
                    <a:pt x="21" y="42"/>
                  </a:moveTo>
                  <a:lnTo>
                    <a:pt x="21" y="42"/>
                  </a:lnTo>
                  <a:lnTo>
                    <a:pt x="23" y="38"/>
                  </a:lnTo>
                  <a:lnTo>
                    <a:pt x="27" y="35"/>
                  </a:lnTo>
                  <a:lnTo>
                    <a:pt x="37" y="31"/>
                  </a:lnTo>
                  <a:lnTo>
                    <a:pt x="37" y="31"/>
                  </a:lnTo>
                  <a:lnTo>
                    <a:pt x="33" y="35"/>
                  </a:lnTo>
                  <a:lnTo>
                    <a:pt x="29" y="36"/>
                  </a:lnTo>
                  <a:lnTo>
                    <a:pt x="25" y="38"/>
                  </a:lnTo>
                  <a:lnTo>
                    <a:pt x="21" y="42"/>
                  </a:lnTo>
                  <a:lnTo>
                    <a:pt x="21" y="42"/>
                  </a:lnTo>
                  <a:close/>
                  <a:moveTo>
                    <a:pt x="16" y="29"/>
                  </a:moveTo>
                  <a:lnTo>
                    <a:pt x="16" y="29"/>
                  </a:lnTo>
                  <a:lnTo>
                    <a:pt x="20" y="25"/>
                  </a:lnTo>
                  <a:lnTo>
                    <a:pt x="25" y="19"/>
                  </a:lnTo>
                  <a:lnTo>
                    <a:pt x="31" y="16"/>
                  </a:lnTo>
                  <a:lnTo>
                    <a:pt x="39" y="14"/>
                  </a:lnTo>
                  <a:lnTo>
                    <a:pt x="39" y="14"/>
                  </a:lnTo>
                  <a:lnTo>
                    <a:pt x="35" y="19"/>
                  </a:lnTo>
                  <a:lnTo>
                    <a:pt x="29" y="21"/>
                  </a:lnTo>
                  <a:lnTo>
                    <a:pt x="21" y="25"/>
                  </a:lnTo>
                  <a:lnTo>
                    <a:pt x="16" y="29"/>
                  </a:lnTo>
                  <a:lnTo>
                    <a:pt x="16" y="29"/>
                  </a:lnTo>
                  <a:close/>
                  <a:moveTo>
                    <a:pt x="58" y="88"/>
                  </a:moveTo>
                  <a:lnTo>
                    <a:pt x="58" y="88"/>
                  </a:lnTo>
                  <a:lnTo>
                    <a:pt x="58" y="86"/>
                  </a:lnTo>
                  <a:lnTo>
                    <a:pt x="60" y="84"/>
                  </a:lnTo>
                  <a:lnTo>
                    <a:pt x="61" y="82"/>
                  </a:lnTo>
                  <a:lnTo>
                    <a:pt x="61" y="82"/>
                  </a:lnTo>
                  <a:lnTo>
                    <a:pt x="61" y="84"/>
                  </a:lnTo>
                  <a:lnTo>
                    <a:pt x="61" y="86"/>
                  </a:lnTo>
                  <a:lnTo>
                    <a:pt x="60" y="88"/>
                  </a:lnTo>
                  <a:lnTo>
                    <a:pt x="58" y="88"/>
                  </a:lnTo>
                  <a:lnTo>
                    <a:pt x="58" y="88"/>
                  </a:lnTo>
                  <a:close/>
                  <a:moveTo>
                    <a:pt x="71" y="90"/>
                  </a:moveTo>
                  <a:lnTo>
                    <a:pt x="71" y="90"/>
                  </a:lnTo>
                  <a:lnTo>
                    <a:pt x="71" y="88"/>
                  </a:lnTo>
                  <a:lnTo>
                    <a:pt x="73" y="86"/>
                  </a:lnTo>
                  <a:lnTo>
                    <a:pt x="77" y="84"/>
                  </a:lnTo>
                  <a:lnTo>
                    <a:pt x="77" y="84"/>
                  </a:lnTo>
                  <a:lnTo>
                    <a:pt x="77" y="86"/>
                  </a:lnTo>
                  <a:lnTo>
                    <a:pt x="75" y="88"/>
                  </a:lnTo>
                  <a:lnTo>
                    <a:pt x="71" y="90"/>
                  </a:lnTo>
                  <a:lnTo>
                    <a:pt x="71" y="90"/>
                  </a:lnTo>
                  <a:close/>
                  <a:moveTo>
                    <a:pt x="65" y="75"/>
                  </a:moveTo>
                  <a:lnTo>
                    <a:pt x="65" y="75"/>
                  </a:lnTo>
                  <a:lnTo>
                    <a:pt x="67" y="71"/>
                  </a:lnTo>
                  <a:lnTo>
                    <a:pt x="69" y="67"/>
                  </a:lnTo>
                  <a:lnTo>
                    <a:pt x="69" y="67"/>
                  </a:lnTo>
                  <a:lnTo>
                    <a:pt x="77" y="67"/>
                  </a:lnTo>
                  <a:lnTo>
                    <a:pt x="77" y="67"/>
                  </a:lnTo>
                  <a:lnTo>
                    <a:pt x="75" y="69"/>
                  </a:lnTo>
                  <a:lnTo>
                    <a:pt x="71" y="71"/>
                  </a:lnTo>
                  <a:lnTo>
                    <a:pt x="65" y="75"/>
                  </a:lnTo>
                  <a:lnTo>
                    <a:pt x="65" y="75"/>
                  </a:lnTo>
                  <a:close/>
                  <a:moveTo>
                    <a:pt x="81" y="198"/>
                  </a:moveTo>
                  <a:lnTo>
                    <a:pt x="81" y="198"/>
                  </a:lnTo>
                  <a:lnTo>
                    <a:pt x="81" y="202"/>
                  </a:lnTo>
                  <a:lnTo>
                    <a:pt x="77" y="204"/>
                  </a:lnTo>
                  <a:lnTo>
                    <a:pt x="77" y="204"/>
                  </a:lnTo>
                  <a:lnTo>
                    <a:pt x="77" y="202"/>
                  </a:lnTo>
                  <a:lnTo>
                    <a:pt x="77" y="200"/>
                  </a:lnTo>
                  <a:lnTo>
                    <a:pt x="81" y="198"/>
                  </a:lnTo>
                  <a:lnTo>
                    <a:pt x="81" y="198"/>
                  </a:lnTo>
                  <a:close/>
                  <a:moveTo>
                    <a:pt x="105" y="103"/>
                  </a:moveTo>
                  <a:lnTo>
                    <a:pt x="105" y="103"/>
                  </a:lnTo>
                  <a:lnTo>
                    <a:pt x="105" y="107"/>
                  </a:lnTo>
                  <a:lnTo>
                    <a:pt x="103" y="109"/>
                  </a:lnTo>
                  <a:lnTo>
                    <a:pt x="96" y="113"/>
                  </a:lnTo>
                  <a:lnTo>
                    <a:pt x="96" y="113"/>
                  </a:lnTo>
                  <a:lnTo>
                    <a:pt x="92" y="117"/>
                  </a:lnTo>
                  <a:lnTo>
                    <a:pt x="88" y="118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94" y="111"/>
                  </a:lnTo>
                  <a:lnTo>
                    <a:pt x="105" y="103"/>
                  </a:lnTo>
                  <a:lnTo>
                    <a:pt x="105" y="103"/>
                  </a:lnTo>
                  <a:close/>
                  <a:moveTo>
                    <a:pt x="98" y="80"/>
                  </a:moveTo>
                  <a:lnTo>
                    <a:pt x="98" y="80"/>
                  </a:lnTo>
                  <a:lnTo>
                    <a:pt x="101" y="78"/>
                  </a:lnTo>
                  <a:lnTo>
                    <a:pt x="105" y="77"/>
                  </a:lnTo>
                  <a:lnTo>
                    <a:pt x="105" y="77"/>
                  </a:lnTo>
                  <a:lnTo>
                    <a:pt x="103" y="80"/>
                  </a:lnTo>
                  <a:lnTo>
                    <a:pt x="98" y="80"/>
                  </a:lnTo>
                  <a:lnTo>
                    <a:pt x="98" y="80"/>
                  </a:lnTo>
                  <a:close/>
                  <a:moveTo>
                    <a:pt x="103" y="195"/>
                  </a:moveTo>
                  <a:lnTo>
                    <a:pt x="103" y="195"/>
                  </a:lnTo>
                  <a:lnTo>
                    <a:pt x="96" y="198"/>
                  </a:lnTo>
                  <a:lnTo>
                    <a:pt x="92" y="202"/>
                  </a:lnTo>
                  <a:lnTo>
                    <a:pt x="86" y="208"/>
                  </a:lnTo>
                  <a:lnTo>
                    <a:pt x="82" y="210"/>
                  </a:lnTo>
                  <a:lnTo>
                    <a:pt x="81" y="210"/>
                  </a:lnTo>
                  <a:lnTo>
                    <a:pt x="81" y="210"/>
                  </a:lnTo>
                  <a:lnTo>
                    <a:pt x="90" y="197"/>
                  </a:lnTo>
                  <a:lnTo>
                    <a:pt x="101" y="185"/>
                  </a:lnTo>
                  <a:lnTo>
                    <a:pt x="101" y="185"/>
                  </a:lnTo>
                  <a:lnTo>
                    <a:pt x="103" y="187"/>
                  </a:lnTo>
                  <a:lnTo>
                    <a:pt x="103" y="189"/>
                  </a:lnTo>
                  <a:lnTo>
                    <a:pt x="103" y="195"/>
                  </a:lnTo>
                  <a:lnTo>
                    <a:pt x="103" y="195"/>
                  </a:lnTo>
                  <a:close/>
                  <a:moveTo>
                    <a:pt x="84" y="189"/>
                  </a:moveTo>
                  <a:lnTo>
                    <a:pt x="84" y="189"/>
                  </a:lnTo>
                  <a:lnTo>
                    <a:pt x="88" y="181"/>
                  </a:lnTo>
                  <a:lnTo>
                    <a:pt x="92" y="178"/>
                  </a:lnTo>
                  <a:lnTo>
                    <a:pt x="101" y="168"/>
                  </a:lnTo>
                  <a:lnTo>
                    <a:pt x="101" y="168"/>
                  </a:lnTo>
                  <a:lnTo>
                    <a:pt x="105" y="168"/>
                  </a:lnTo>
                  <a:lnTo>
                    <a:pt x="105" y="172"/>
                  </a:lnTo>
                  <a:lnTo>
                    <a:pt x="105" y="172"/>
                  </a:lnTo>
                  <a:lnTo>
                    <a:pt x="96" y="181"/>
                  </a:lnTo>
                  <a:lnTo>
                    <a:pt x="84" y="189"/>
                  </a:lnTo>
                  <a:lnTo>
                    <a:pt x="84" y="189"/>
                  </a:lnTo>
                  <a:close/>
                  <a:moveTo>
                    <a:pt x="103" y="147"/>
                  </a:moveTo>
                  <a:lnTo>
                    <a:pt x="103" y="147"/>
                  </a:lnTo>
                  <a:lnTo>
                    <a:pt x="103" y="151"/>
                  </a:lnTo>
                  <a:lnTo>
                    <a:pt x="103" y="155"/>
                  </a:lnTo>
                  <a:lnTo>
                    <a:pt x="98" y="160"/>
                  </a:lnTo>
                  <a:lnTo>
                    <a:pt x="82" y="170"/>
                  </a:lnTo>
                  <a:lnTo>
                    <a:pt x="82" y="170"/>
                  </a:lnTo>
                  <a:lnTo>
                    <a:pt x="86" y="164"/>
                  </a:lnTo>
                  <a:lnTo>
                    <a:pt x="92" y="157"/>
                  </a:lnTo>
                  <a:lnTo>
                    <a:pt x="103" y="147"/>
                  </a:lnTo>
                  <a:lnTo>
                    <a:pt x="103" y="147"/>
                  </a:lnTo>
                  <a:close/>
                  <a:moveTo>
                    <a:pt x="100" y="138"/>
                  </a:moveTo>
                  <a:lnTo>
                    <a:pt x="100" y="138"/>
                  </a:lnTo>
                  <a:lnTo>
                    <a:pt x="92" y="143"/>
                  </a:lnTo>
                  <a:lnTo>
                    <a:pt x="92" y="143"/>
                  </a:lnTo>
                  <a:lnTo>
                    <a:pt x="94" y="141"/>
                  </a:lnTo>
                  <a:lnTo>
                    <a:pt x="94" y="139"/>
                  </a:lnTo>
                  <a:lnTo>
                    <a:pt x="100" y="138"/>
                  </a:lnTo>
                  <a:lnTo>
                    <a:pt x="100" y="138"/>
                  </a:lnTo>
                  <a:close/>
                  <a:moveTo>
                    <a:pt x="79" y="105"/>
                  </a:moveTo>
                  <a:lnTo>
                    <a:pt x="79" y="105"/>
                  </a:lnTo>
                  <a:lnTo>
                    <a:pt x="84" y="97"/>
                  </a:lnTo>
                  <a:lnTo>
                    <a:pt x="92" y="92"/>
                  </a:lnTo>
                  <a:lnTo>
                    <a:pt x="92" y="92"/>
                  </a:lnTo>
                  <a:lnTo>
                    <a:pt x="90" y="96"/>
                  </a:lnTo>
                  <a:lnTo>
                    <a:pt x="88" y="99"/>
                  </a:lnTo>
                  <a:lnTo>
                    <a:pt x="79" y="105"/>
                  </a:lnTo>
                  <a:lnTo>
                    <a:pt x="79" y="105"/>
                  </a:lnTo>
                  <a:close/>
                  <a:moveTo>
                    <a:pt x="86" y="155"/>
                  </a:moveTo>
                  <a:lnTo>
                    <a:pt x="86" y="155"/>
                  </a:lnTo>
                  <a:lnTo>
                    <a:pt x="86" y="157"/>
                  </a:lnTo>
                  <a:lnTo>
                    <a:pt x="84" y="160"/>
                  </a:lnTo>
                  <a:lnTo>
                    <a:pt x="79" y="166"/>
                  </a:lnTo>
                  <a:lnTo>
                    <a:pt x="79" y="166"/>
                  </a:lnTo>
                  <a:lnTo>
                    <a:pt x="79" y="162"/>
                  </a:lnTo>
                  <a:lnTo>
                    <a:pt x="81" y="158"/>
                  </a:lnTo>
                  <a:lnTo>
                    <a:pt x="86" y="155"/>
                  </a:lnTo>
                  <a:lnTo>
                    <a:pt x="86" y="155"/>
                  </a:lnTo>
                  <a:close/>
                  <a:moveTo>
                    <a:pt x="84" y="179"/>
                  </a:moveTo>
                  <a:lnTo>
                    <a:pt x="84" y="179"/>
                  </a:lnTo>
                  <a:lnTo>
                    <a:pt x="79" y="187"/>
                  </a:lnTo>
                  <a:lnTo>
                    <a:pt x="79" y="187"/>
                  </a:lnTo>
                  <a:lnTo>
                    <a:pt x="77" y="183"/>
                  </a:lnTo>
                  <a:lnTo>
                    <a:pt x="79" y="181"/>
                  </a:lnTo>
                  <a:lnTo>
                    <a:pt x="84" y="179"/>
                  </a:lnTo>
                  <a:lnTo>
                    <a:pt x="84" y="179"/>
                  </a:lnTo>
                  <a:close/>
                  <a:moveTo>
                    <a:pt x="81" y="225"/>
                  </a:moveTo>
                  <a:lnTo>
                    <a:pt x="81" y="225"/>
                  </a:lnTo>
                  <a:lnTo>
                    <a:pt x="79" y="221"/>
                  </a:lnTo>
                  <a:lnTo>
                    <a:pt x="81" y="219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8"/>
                  </a:lnTo>
                  <a:lnTo>
                    <a:pt x="84" y="219"/>
                  </a:lnTo>
                  <a:lnTo>
                    <a:pt x="81" y="225"/>
                  </a:lnTo>
                  <a:lnTo>
                    <a:pt x="81" y="225"/>
                  </a:lnTo>
                  <a:close/>
                  <a:moveTo>
                    <a:pt x="103" y="206"/>
                  </a:moveTo>
                  <a:lnTo>
                    <a:pt x="103" y="206"/>
                  </a:lnTo>
                  <a:lnTo>
                    <a:pt x="101" y="216"/>
                  </a:lnTo>
                  <a:lnTo>
                    <a:pt x="96" y="219"/>
                  </a:lnTo>
                  <a:lnTo>
                    <a:pt x="84" y="227"/>
                  </a:lnTo>
                  <a:lnTo>
                    <a:pt x="84" y="227"/>
                  </a:lnTo>
                  <a:lnTo>
                    <a:pt x="92" y="216"/>
                  </a:lnTo>
                  <a:lnTo>
                    <a:pt x="98" y="210"/>
                  </a:lnTo>
                  <a:lnTo>
                    <a:pt x="103" y="206"/>
                  </a:lnTo>
                  <a:lnTo>
                    <a:pt x="103" y="206"/>
                  </a:lnTo>
                  <a:close/>
                  <a:moveTo>
                    <a:pt x="100" y="229"/>
                  </a:moveTo>
                  <a:lnTo>
                    <a:pt x="100" y="229"/>
                  </a:lnTo>
                  <a:lnTo>
                    <a:pt x="100" y="233"/>
                  </a:lnTo>
                  <a:lnTo>
                    <a:pt x="98" y="235"/>
                  </a:lnTo>
                  <a:lnTo>
                    <a:pt x="94" y="239"/>
                  </a:lnTo>
                  <a:lnTo>
                    <a:pt x="94" y="239"/>
                  </a:lnTo>
                  <a:lnTo>
                    <a:pt x="94" y="235"/>
                  </a:lnTo>
                  <a:lnTo>
                    <a:pt x="96" y="233"/>
                  </a:lnTo>
                  <a:lnTo>
                    <a:pt x="98" y="231"/>
                  </a:lnTo>
                  <a:lnTo>
                    <a:pt x="100" y="229"/>
                  </a:lnTo>
                  <a:lnTo>
                    <a:pt x="100" y="229"/>
                  </a:lnTo>
                  <a:close/>
                  <a:moveTo>
                    <a:pt x="96" y="263"/>
                  </a:moveTo>
                  <a:lnTo>
                    <a:pt x="96" y="263"/>
                  </a:lnTo>
                  <a:lnTo>
                    <a:pt x="98" y="259"/>
                  </a:lnTo>
                  <a:lnTo>
                    <a:pt x="101" y="256"/>
                  </a:lnTo>
                  <a:lnTo>
                    <a:pt x="109" y="250"/>
                  </a:lnTo>
                  <a:lnTo>
                    <a:pt x="109" y="250"/>
                  </a:lnTo>
                  <a:lnTo>
                    <a:pt x="109" y="254"/>
                  </a:lnTo>
                  <a:lnTo>
                    <a:pt x="105" y="259"/>
                  </a:lnTo>
                  <a:lnTo>
                    <a:pt x="101" y="263"/>
                  </a:lnTo>
                  <a:lnTo>
                    <a:pt x="96" y="263"/>
                  </a:lnTo>
                  <a:lnTo>
                    <a:pt x="96" y="263"/>
                  </a:lnTo>
                  <a:close/>
                  <a:moveTo>
                    <a:pt x="111" y="244"/>
                  </a:moveTo>
                  <a:lnTo>
                    <a:pt x="111" y="244"/>
                  </a:lnTo>
                  <a:lnTo>
                    <a:pt x="103" y="248"/>
                  </a:lnTo>
                  <a:lnTo>
                    <a:pt x="98" y="252"/>
                  </a:lnTo>
                  <a:lnTo>
                    <a:pt x="92" y="258"/>
                  </a:lnTo>
                  <a:lnTo>
                    <a:pt x="86" y="259"/>
                  </a:lnTo>
                  <a:lnTo>
                    <a:pt x="86" y="259"/>
                  </a:lnTo>
                  <a:lnTo>
                    <a:pt x="92" y="254"/>
                  </a:lnTo>
                  <a:lnTo>
                    <a:pt x="98" y="250"/>
                  </a:lnTo>
                  <a:lnTo>
                    <a:pt x="111" y="242"/>
                  </a:lnTo>
                  <a:lnTo>
                    <a:pt x="111" y="242"/>
                  </a:lnTo>
                  <a:lnTo>
                    <a:pt x="111" y="244"/>
                  </a:lnTo>
                  <a:lnTo>
                    <a:pt x="111" y="244"/>
                  </a:lnTo>
                  <a:lnTo>
                    <a:pt x="111" y="244"/>
                  </a:lnTo>
                  <a:close/>
                  <a:moveTo>
                    <a:pt x="119" y="263"/>
                  </a:moveTo>
                  <a:lnTo>
                    <a:pt x="119" y="263"/>
                  </a:lnTo>
                  <a:lnTo>
                    <a:pt x="119" y="261"/>
                  </a:lnTo>
                  <a:lnTo>
                    <a:pt x="121" y="259"/>
                  </a:lnTo>
                  <a:lnTo>
                    <a:pt x="126" y="256"/>
                  </a:lnTo>
                  <a:lnTo>
                    <a:pt x="126" y="256"/>
                  </a:lnTo>
                  <a:lnTo>
                    <a:pt x="126" y="258"/>
                  </a:lnTo>
                  <a:lnTo>
                    <a:pt x="124" y="261"/>
                  </a:lnTo>
                  <a:lnTo>
                    <a:pt x="121" y="263"/>
                  </a:lnTo>
                  <a:lnTo>
                    <a:pt x="119" y="263"/>
                  </a:lnTo>
                  <a:lnTo>
                    <a:pt x="119" y="263"/>
                  </a:lnTo>
                  <a:close/>
                  <a:moveTo>
                    <a:pt x="119" y="254"/>
                  </a:moveTo>
                  <a:lnTo>
                    <a:pt x="119" y="254"/>
                  </a:lnTo>
                  <a:lnTo>
                    <a:pt x="119" y="252"/>
                  </a:lnTo>
                  <a:lnTo>
                    <a:pt x="121" y="250"/>
                  </a:lnTo>
                  <a:lnTo>
                    <a:pt x="122" y="248"/>
                  </a:lnTo>
                  <a:lnTo>
                    <a:pt x="122" y="244"/>
                  </a:lnTo>
                  <a:lnTo>
                    <a:pt x="122" y="244"/>
                  </a:lnTo>
                  <a:lnTo>
                    <a:pt x="132" y="244"/>
                  </a:lnTo>
                  <a:lnTo>
                    <a:pt x="132" y="244"/>
                  </a:lnTo>
                  <a:lnTo>
                    <a:pt x="130" y="248"/>
                  </a:lnTo>
                  <a:lnTo>
                    <a:pt x="126" y="250"/>
                  </a:lnTo>
                  <a:lnTo>
                    <a:pt x="119" y="254"/>
                  </a:lnTo>
                  <a:lnTo>
                    <a:pt x="119" y="254"/>
                  </a:lnTo>
                  <a:close/>
                  <a:moveTo>
                    <a:pt x="134" y="265"/>
                  </a:moveTo>
                  <a:lnTo>
                    <a:pt x="134" y="265"/>
                  </a:lnTo>
                  <a:lnTo>
                    <a:pt x="140" y="258"/>
                  </a:lnTo>
                  <a:lnTo>
                    <a:pt x="147" y="254"/>
                  </a:lnTo>
                  <a:lnTo>
                    <a:pt x="147" y="254"/>
                  </a:lnTo>
                  <a:lnTo>
                    <a:pt x="147" y="256"/>
                  </a:lnTo>
                  <a:lnTo>
                    <a:pt x="147" y="258"/>
                  </a:lnTo>
                  <a:lnTo>
                    <a:pt x="143" y="259"/>
                  </a:lnTo>
                  <a:lnTo>
                    <a:pt x="134" y="265"/>
                  </a:lnTo>
                  <a:lnTo>
                    <a:pt x="134" y="265"/>
                  </a:lnTo>
                  <a:close/>
                  <a:moveTo>
                    <a:pt x="145" y="246"/>
                  </a:moveTo>
                  <a:lnTo>
                    <a:pt x="145" y="246"/>
                  </a:lnTo>
                  <a:lnTo>
                    <a:pt x="145" y="248"/>
                  </a:lnTo>
                  <a:lnTo>
                    <a:pt x="145" y="250"/>
                  </a:lnTo>
                  <a:lnTo>
                    <a:pt x="142" y="252"/>
                  </a:lnTo>
                  <a:lnTo>
                    <a:pt x="142" y="252"/>
                  </a:lnTo>
                  <a:lnTo>
                    <a:pt x="142" y="250"/>
                  </a:lnTo>
                  <a:lnTo>
                    <a:pt x="142" y="248"/>
                  </a:lnTo>
                  <a:lnTo>
                    <a:pt x="143" y="246"/>
                  </a:lnTo>
                  <a:lnTo>
                    <a:pt x="145" y="246"/>
                  </a:lnTo>
                  <a:lnTo>
                    <a:pt x="145" y="246"/>
                  </a:lnTo>
                  <a:close/>
                  <a:moveTo>
                    <a:pt x="241" y="57"/>
                  </a:moveTo>
                  <a:lnTo>
                    <a:pt x="241" y="57"/>
                  </a:lnTo>
                  <a:lnTo>
                    <a:pt x="223" y="61"/>
                  </a:lnTo>
                  <a:lnTo>
                    <a:pt x="206" y="61"/>
                  </a:lnTo>
                  <a:lnTo>
                    <a:pt x="172" y="61"/>
                  </a:lnTo>
                  <a:lnTo>
                    <a:pt x="172" y="61"/>
                  </a:lnTo>
                  <a:lnTo>
                    <a:pt x="170" y="69"/>
                  </a:lnTo>
                  <a:lnTo>
                    <a:pt x="168" y="77"/>
                  </a:lnTo>
                  <a:lnTo>
                    <a:pt x="168" y="94"/>
                  </a:lnTo>
                  <a:lnTo>
                    <a:pt x="166" y="113"/>
                  </a:lnTo>
                  <a:lnTo>
                    <a:pt x="166" y="134"/>
                  </a:lnTo>
                  <a:lnTo>
                    <a:pt x="166" y="134"/>
                  </a:lnTo>
                  <a:lnTo>
                    <a:pt x="164" y="174"/>
                  </a:lnTo>
                  <a:lnTo>
                    <a:pt x="162" y="214"/>
                  </a:lnTo>
                  <a:lnTo>
                    <a:pt x="162" y="214"/>
                  </a:lnTo>
                  <a:lnTo>
                    <a:pt x="162" y="225"/>
                  </a:lnTo>
                  <a:lnTo>
                    <a:pt x="161" y="233"/>
                  </a:lnTo>
                  <a:lnTo>
                    <a:pt x="161" y="233"/>
                  </a:lnTo>
                  <a:lnTo>
                    <a:pt x="157" y="237"/>
                  </a:lnTo>
                  <a:lnTo>
                    <a:pt x="151" y="239"/>
                  </a:lnTo>
                  <a:lnTo>
                    <a:pt x="138" y="239"/>
                  </a:lnTo>
                  <a:lnTo>
                    <a:pt x="122" y="237"/>
                  </a:lnTo>
                  <a:lnTo>
                    <a:pt x="111" y="235"/>
                  </a:lnTo>
                  <a:lnTo>
                    <a:pt x="111" y="235"/>
                  </a:lnTo>
                  <a:lnTo>
                    <a:pt x="113" y="149"/>
                  </a:lnTo>
                  <a:lnTo>
                    <a:pt x="117" y="63"/>
                  </a:lnTo>
                  <a:lnTo>
                    <a:pt x="117" y="63"/>
                  </a:lnTo>
                  <a:lnTo>
                    <a:pt x="109" y="59"/>
                  </a:lnTo>
                  <a:lnTo>
                    <a:pt x="100" y="57"/>
                  </a:lnTo>
                  <a:lnTo>
                    <a:pt x="81" y="57"/>
                  </a:lnTo>
                  <a:lnTo>
                    <a:pt x="81" y="57"/>
                  </a:lnTo>
                  <a:lnTo>
                    <a:pt x="61" y="57"/>
                  </a:lnTo>
                  <a:lnTo>
                    <a:pt x="44" y="57"/>
                  </a:lnTo>
                  <a:lnTo>
                    <a:pt x="44" y="57"/>
                  </a:lnTo>
                  <a:lnTo>
                    <a:pt x="42" y="46"/>
                  </a:lnTo>
                  <a:lnTo>
                    <a:pt x="42" y="33"/>
                  </a:lnTo>
                  <a:lnTo>
                    <a:pt x="46" y="10"/>
                  </a:lnTo>
                  <a:lnTo>
                    <a:pt x="46" y="10"/>
                  </a:lnTo>
                  <a:lnTo>
                    <a:pt x="77" y="10"/>
                  </a:lnTo>
                  <a:lnTo>
                    <a:pt x="105" y="10"/>
                  </a:lnTo>
                  <a:lnTo>
                    <a:pt x="161" y="8"/>
                  </a:lnTo>
                  <a:lnTo>
                    <a:pt x="161" y="8"/>
                  </a:lnTo>
                  <a:lnTo>
                    <a:pt x="191" y="8"/>
                  </a:lnTo>
                  <a:lnTo>
                    <a:pt x="191" y="8"/>
                  </a:lnTo>
                  <a:lnTo>
                    <a:pt x="218" y="8"/>
                  </a:lnTo>
                  <a:lnTo>
                    <a:pt x="229" y="8"/>
                  </a:lnTo>
                  <a:lnTo>
                    <a:pt x="241" y="12"/>
                  </a:lnTo>
                  <a:lnTo>
                    <a:pt x="241" y="12"/>
                  </a:lnTo>
                  <a:lnTo>
                    <a:pt x="241" y="35"/>
                  </a:lnTo>
                  <a:lnTo>
                    <a:pt x="241" y="57"/>
                  </a:lnTo>
                  <a:lnTo>
                    <a:pt x="241" y="5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93"/>
            <p:cNvSpPr>
              <a:spLocks noEditPoints="1"/>
            </p:cNvSpPr>
            <p:nvPr/>
          </p:nvSpPr>
          <p:spPr bwMode="auto">
            <a:xfrm>
              <a:off x="5980113" y="1984375"/>
              <a:ext cx="317500" cy="381000"/>
            </a:xfrm>
            <a:custGeom>
              <a:avLst/>
              <a:gdLst/>
              <a:ahLst/>
              <a:cxnLst>
                <a:cxn ang="0">
                  <a:pos x="185" y="96"/>
                </a:cxn>
                <a:cxn ang="0">
                  <a:pos x="107" y="0"/>
                </a:cxn>
                <a:cxn ang="0">
                  <a:pos x="0" y="52"/>
                </a:cxn>
                <a:cxn ang="0">
                  <a:pos x="65" y="235"/>
                </a:cxn>
                <a:cxn ang="0">
                  <a:pos x="122" y="240"/>
                </a:cxn>
                <a:cxn ang="0">
                  <a:pos x="187" y="229"/>
                </a:cxn>
                <a:cxn ang="0">
                  <a:pos x="36" y="29"/>
                </a:cxn>
                <a:cxn ang="0">
                  <a:pos x="25" y="130"/>
                </a:cxn>
                <a:cxn ang="0">
                  <a:pos x="25" y="143"/>
                </a:cxn>
                <a:cxn ang="0">
                  <a:pos x="14" y="126"/>
                </a:cxn>
                <a:cxn ang="0">
                  <a:pos x="14" y="126"/>
                </a:cxn>
                <a:cxn ang="0">
                  <a:pos x="21" y="101"/>
                </a:cxn>
                <a:cxn ang="0">
                  <a:pos x="14" y="86"/>
                </a:cxn>
                <a:cxn ang="0">
                  <a:pos x="21" y="80"/>
                </a:cxn>
                <a:cxn ang="0">
                  <a:pos x="14" y="65"/>
                </a:cxn>
                <a:cxn ang="0">
                  <a:pos x="23" y="44"/>
                </a:cxn>
                <a:cxn ang="0">
                  <a:pos x="12" y="31"/>
                </a:cxn>
                <a:cxn ang="0">
                  <a:pos x="27" y="63"/>
                </a:cxn>
                <a:cxn ang="0">
                  <a:pos x="27" y="103"/>
                </a:cxn>
                <a:cxn ang="0">
                  <a:pos x="6" y="137"/>
                </a:cxn>
                <a:cxn ang="0">
                  <a:pos x="25" y="160"/>
                </a:cxn>
                <a:cxn ang="0">
                  <a:pos x="27" y="176"/>
                </a:cxn>
                <a:cxn ang="0">
                  <a:pos x="25" y="181"/>
                </a:cxn>
                <a:cxn ang="0">
                  <a:pos x="8" y="219"/>
                </a:cxn>
                <a:cxn ang="0">
                  <a:pos x="8" y="219"/>
                </a:cxn>
                <a:cxn ang="0">
                  <a:pos x="31" y="210"/>
                </a:cxn>
                <a:cxn ang="0">
                  <a:pos x="23" y="198"/>
                </a:cxn>
                <a:cxn ang="0">
                  <a:pos x="38" y="147"/>
                </a:cxn>
                <a:cxn ang="0">
                  <a:pos x="38" y="147"/>
                </a:cxn>
                <a:cxn ang="0">
                  <a:pos x="40" y="225"/>
                </a:cxn>
                <a:cxn ang="0">
                  <a:pos x="71" y="219"/>
                </a:cxn>
                <a:cxn ang="0">
                  <a:pos x="73" y="216"/>
                </a:cxn>
                <a:cxn ang="0">
                  <a:pos x="92" y="155"/>
                </a:cxn>
                <a:cxn ang="0">
                  <a:pos x="113" y="157"/>
                </a:cxn>
                <a:cxn ang="0">
                  <a:pos x="111" y="174"/>
                </a:cxn>
                <a:cxn ang="0">
                  <a:pos x="122" y="178"/>
                </a:cxn>
                <a:cxn ang="0">
                  <a:pos x="115" y="195"/>
                </a:cxn>
                <a:cxn ang="0">
                  <a:pos x="136" y="189"/>
                </a:cxn>
                <a:cxn ang="0">
                  <a:pos x="141" y="198"/>
                </a:cxn>
                <a:cxn ang="0">
                  <a:pos x="141" y="231"/>
                </a:cxn>
                <a:cxn ang="0">
                  <a:pos x="147" y="206"/>
                </a:cxn>
                <a:cxn ang="0">
                  <a:pos x="168" y="216"/>
                </a:cxn>
                <a:cxn ang="0">
                  <a:pos x="162" y="229"/>
                </a:cxn>
                <a:cxn ang="0">
                  <a:pos x="157" y="210"/>
                </a:cxn>
                <a:cxn ang="0">
                  <a:pos x="84" y="139"/>
                </a:cxn>
                <a:cxn ang="0">
                  <a:pos x="40" y="107"/>
                </a:cxn>
                <a:cxn ang="0">
                  <a:pos x="179" y="44"/>
                </a:cxn>
                <a:cxn ang="0">
                  <a:pos x="141" y="137"/>
                </a:cxn>
                <a:cxn ang="0">
                  <a:pos x="143" y="63"/>
                </a:cxn>
                <a:cxn ang="0">
                  <a:pos x="82" y="99"/>
                </a:cxn>
                <a:cxn ang="0">
                  <a:pos x="99" y="42"/>
                </a:cxn>
                <a:cxn ang="0">
                  <a:pos x="86" y="42"/>
                </a:cxn>
                <a:cxn ang="0">
                  <a:pos x="84" y="54"/>
                </a:cxn>
                <a:cxn ang="0">
                  <a:pos x="86" y="96"/>
                </a:cxn>
                <a:cxn ang="0">
                  <a:pos x="111" y="96"/>
                </a:cxn>
                <a:cxn ang="0">
                  <a:pos x="124" y="48"/>
                </a:cxn>
                <a:cxn ang="0">
                  <a:pos x="126" y="63"/>
                </a:cxn>
                <a:cxn ang="0">
                  <a:pos x="136" y="67"/>
                </a:cxn>
                <a:cxn ang="0">
                  <a:pos x="139" y="73"/>
                </a:cxn>
              </a:cxnLst>
              <a:rect l="0" t="0" r="r" b="b"/>
              <a:pathLst>
                <a:path w="200" h="240">
                  <a:moveTo>
                    <a:pt x="191" y="195"/>
                  </a:moveTo>
                  <a:lnTo>
                    <a:pt x="191" y="195"/>
                  </a:lnTo>
                  <a:lnTo>
                    <a:pt x="179" y="176"/>
                  </a:lnTo>
                  <a:lnTo>
                    <a:pt x="168" y="158"/>
                  </a:lnTo>
                  <a:lnTo>
                    <a:pt x="168" y="158"/>
                  </a:lnTo>
                  <a:lnTo>
                    <a:pt x="143" y="128"/>
                  </a:lnTo>
                  <a:lnTo>
                    <a:pt x="143" y="128"/>
                  </a:lnTo>
                  <a:lnTo>
                    <a:pt x="164" y="120"/>
                  </a:lnTo>
                  <a:lnTo>
                    <a:pt x="174" y="115"/>
                  </a:lnTo>
                  <a:lnTo>
                    <a:pt x="179" y="107"/>
                  </a:lnTo>
                  <a:lnTo>
                    <a:pt x="179" y="107"/>
                  </a:lnTo>
                  <a:lnTo>
                    <a:pt x="185" y="96"/>
                  </a:lnTo>
                  <a:lnTo>
                    <a:pt x="187" y="84"/>
                  </a:lnTo>
                  <a:lnTo>
                    <a:pt x="189" y="71"/>
                  </a:lnTo>
                  <a:lnTo>
                    <a:pt x="187" y="57"/>
                  </a:lnTo>
                  <a:lnTo>
                    <a:pt x="183" y="44"/>
                  </a:lnTo>
                  <a:lnTo>
                    <a:pt x="177" y="33"/>
                  </a:lnTo>
                  <a:lnTo>
                    <a:pt x="170" y="23"/>
                  </a:lnTo>
                  <a:lnTo>
                    <a:pt x="162" y="16"/>
                  </a:lnTo>
                  <a:lnTo>
                    <a:pt x="162" y="16"/>
                  </a:lnTo>
                  <a:lnTo>
                    <a:pt x="151" y="8"/>
                  </a:lnTo>
                  <a:lnTo>
                    <a:pt x="137" y="4"/>
                  </a:lnTo>
                  <a:lnTo>
                    <a:pt x="122" y="2"/>
                  </a:lnTo>
                  <a:lnTo>
                    <a:pt x="107" y="0"/>
                  </a:lnTo>
                  <a:lnTo>
                    <a:pt x="73" y="2"/>
                  </a:lnTo>
                  <a:lnTo>
                    <a:pt x="55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1" y="8"/>
                  </a:lnTo>
                  <a:lnTo>
                    <a:pt x="19" y="14"/>
                  </a:lnTo>
                  <a:lnTo>
                    <a:pt x="10" y="19"/>
                  </a:lnTo>
                  <a:lnTo>
                    <a:pt x="6" y="23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2" y="40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86"/>
                  </a:lnTo>
                  <a:lnTo>
                    <a:pt x="0" y="124"/>
                  </a:lnTo>
                  <a:lnTo>
                    <a:pt x="4" y="198"/>
                  </a:lnTo>
                  <a:lnTo>
                    <a:pt x="4" y="198"/>
                  </a:lnTo>
                  <a:lnTo>
                    <a:pt x="4" y="218"/>
                  </a:lnTo>
                  <a:lnTo>
                    <a:pt x="4" y="225"/>
                  </a:lnTo>
                  <a:lnTo>
                    <a:pt x="10" y="235"/>
                  </a:lnTo>
                  <a:lnTo>
                    <a:pt x="10" y="235"/>
                  </a:lnTo>
                  <a:lnTo>
                    <a:pt x="23" y="235"/>
                  </a:lnTo>
                  <a:lnTo>
                    <a:pt x="38" y="235"/>
                  </a:lnTo>
                  <a:lnTo>
                    <a:pt x="65" y="235"/>
                  </a:lnTo>
                  <a:lnTo>
                    <a:pt x="65" y="235"/>
                  </a:lnTo>
                  <a:lnTo>
                    <a:pt x="78" y="221"/>
                  </a:lnTo>
                  <a:lnTo>
                    <a:pt x="94" y="210"/>
                  </a:lnTo>
                  <a:lnTo>
                    <a:pt x="94" y="210"/>
                  </a:lnTo>
                  <a:lnTo>
                    <a:pt x="92" y="198"/>
                  </a:lnTo>
                  <a:lnTo>
                    <a:pt x="92" y="193"/>
                  </a:lnTo>
                  <a:lnTo>
                    <a:pt x="94" y="189"/>
                  </a:lnTo>
                  <a:lnTo>
                    <a:pt x="94" y="189"/>
                  </a:lnTo>
                  <a:lnTo>
                    <a:pt x="103" y="200"/>
                  </a:lnTo>
                  <a:lnTo>
                    <a:pt x="111" y="212"/>
                  </a:lnTo>
                  <a:lnTo>
                    <a:pt x="118" y="225"/>
                  </a:lnTo>
                  <a:lnTo>
                    <a:pt x="122" y="240"/>
                  </a:lnTo>
                  <a:lnTo>
                    <a:pt x="122" y="240"/>
                  </a:lnTo>
                  <a:lnTo>
                    <a:pt x="128" y="240"/>
                  </a:lnTo>
                  <a:lnTo>
                    <a:pt x="132" y="240"/>
                  </a:lnTo>
                  <a:lnTo>
                    <a:pt x="143" y="238"/>
                  </a:lnTo>
                  <a:lnTo>
                    <a:pt x="143" y="238"/>
                  </a:lnTo>
                  <a:lnTo>
                    <a:pt x="158" y="240"/>
                  </a:lnTo>
                  <a:lnTo>
                    <a:pt x="166" y="240"/>
                  </a:lnTo>
                  <a:lnTo>
                    <a:pt x="174" y="240"/>
                  </a:lnTo>
                  <a:lnTo>
                    <a:pt x="174" y="240"/>
                  </a:lnTo>
                  <a:lnTo>
                    <a:pt x="177" y="238"/>
                  </a:lnTo>
                  <a:lnTo>
                    <a:pt x="181" y="235"/>
                  </a:lnTo>
                  <a:lnTo>
                    <a:pt x="187" y="229"/>
                  </a:lnTo>
                  <a:lnTo>
                    <a:pt x="187" y="229"/>
                  </a:lnTo>
                  <a:lnTo>
                    <a:pt x="197" y="221"/>
                  </a:lnTo>
                  <a:lnTo>
                    <a:pt x="200" y="219"/>
                  </a:lnTo>
                  <a:lnTo>
                    <a:pt x="200" y="216"/>
                  </a:lnTo>
                  <a:lnTo>
                    <a:pt x="200" y="216"/>
                  </a:lnTo>
                  <a:lnTo>
                    <a:pt x="200" y="210"/>
                  </a:lnTo>
                  <a:lnTo>
                    <a:pt x="198" y="204"/>
                  </a:lnTo>
                  <a:lnTo>
                    <a:pt x="191" y="195"/>
                  </a:lnTo>
                  <a:lnTo>
                    <a:pt x="191" y="195"/>
                  </a:lnTo>
                  <a:close/>
                  <a:moveTo>
                    <a:pt x="38" y="23"/>
                  </a:moveTo>
                  <a:lnTo>
                    <a:pt x="38" y="23"/>
                  </a:lnTo>
                  <a:lnTo>
                    <a:pt x="36" y="29"/>
                  </a:lnTo>
                  <a:lnTo>
                    <a:pt x="33" y="33"/>
                  </a:lnTo>
                  <a:lnTo>
                    <a:pt x="27" y="36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9" y="29"/>
                  </a:lnTo>
                  <a:lnTo>
                    <a:pt x="33" y="25"/>
                  </a:lnTo>
                  <a:lnTo>
                    <a:pt x="38" y="23"/>
                  </a:lnTo>
                  <a:lnTo>
                    <a:pt x="38" y="23"/>
                  </a:lnTo>
                  <a:close/>
                  <a:moveTo>
                    <a:pt x="14" y="145"/>
                  </a:moveTo>
                  <a:lnTo>
                    <a:pt x="14" y="145"/>
                  </a:lnTo>
                  <a:lnTo>
                    <a:pt x="17" y="137"/>
                  </a:lnTo>
                  <a:lnTo>
                    <a:pt x="25" y="130"/>
                  </a:lnTo>
                  <a:lnTo>
                    <a:pt x="33" y="124"/>
                  </a:lnTo>
                  <a:lnTo>
                    <a:pt x="38" y="120"/>
                  </a:lnTo>
                  <a:lnTo>
                    <a:pt x="38" y="120"/>
                  </a:lnTo>
                  <a:lnTo>
                    <a:pt x="38" y="126"/>
                  </a:lnTo>
                  <a:lnTo>
                    <a:pt x="38" y="126"/>
                  </a:lnTo>
                  <a:lnTo>
                    <a:pt x="27" y="136"/>
                  </a:lnTo>
                  <a:lnTo>
                    <a:pt x="14" y="145"/>
                  </a:lnTo>
                  <a:lnTo>
                    <a:pt x="14" y="145"/>
                  </a:lnTo>
                  <a:close/>
                  <a:moveTo>
                    <a:pt x="25" y="141"/>
                  </a:moveTo>
                  <a:lnTo>
                    <a:pt x="25" y="141"/>
                  </a:lnTo>
                  <a:lnTo>
                    <a:pt x="25" y="143"/>
                  </a:lnTo>
                  <a:lnTo>
                    <a:pt x="25" y="143"/>
                  </a:lnTo>
                  <a:lnTo>
                    <a:pt x="17" y="155"/>
                  </a:lnTo>
                  <a:lnTo>
                    <a:pt x="12" y="158"/>
                  </a:lnTo>
                  <a:lnTo>
                    <a:pt x="8" y="162"/>
                  </a:lnTo>
                  <a:lnTo>
                    <a:pt x="8" y="162"/>
                  </a:lnTo>
                  <a:lnTo>
                    <a:pt x="10" y="157"/>
                  </a:lnTo>
                  <a:lnTo>
                    <a:pt x="14" y="153"/>
                  </a:lnTo>
                  <a:lnTo>
                    <a:pt x="19" y="147"/>
                  </a:lnTo>
                  <a:lnTo>
                    <a:pt x="25" y="143"/>
                  </a:lnTo>
                  <a:lnTo>
                    <a:pt x="25" y="143"/>
                  </a:lnTo>
                  <a:lnTo>
                    <a:pt x="25" y="141"/>
                  </a:lnTo>
                  <a:lnTo>
                    <a:pt x="25" y="141"/>
                  </a:lnTo>
                  <a:close/>
                  <a:moveTo>
                    <a:pt x="14" y="126"/>
                  </a:moveTo>
                  <a:lnTo>
                    <a:pt x="14" y="126"/>
                  </a:lnTo>
                  <a:lnTo>
                    <a:pt x="17" y="120"/>
                  </a:lnTo>
                  <a:lnTo>
                    <a:pt x="23" y="113"/>
                  </a:lnTo>
                  <a:lnTo>
                    <a:pt x="31" y="105"/>
                  </a:lnTo>
                  <a:lnTo>
                    <a:pt x="38" y="101"/>
                  </a:lnTo>
                  <a:lnTo>
                    <a:pt x="38" y="101"/>
                  </a:lnTo>
                  <a:lnTo>
                    <a:pt x="36" y="107"/>
                  </a:lnTo>
                  <a:lnTo>
                    <a:pt x="35" y="109"/>
                  </a:lnTo>
                  <a:lnTo>
                    <a:pt x="27" y="117"/>
                  </a:lnTo>
                  <a:lnTo>
                    <a:pt x="19" y="122"/>
                  </a:lnTo>
                  <a:lnTo>
                    <a:pt x="14" y="126"/>
                  </a:lnTo>
                  <a:lnTo>
                    <a:pt x="14" y="126"/>
                  </a:lnTo>
                  <a:close/>
                  <a:moveTo>
                    <a:pt x="21" y="101"/>
                  </a:moveTo>
                  <a:lnTo>
                    <a:pt x="21" y="101"/>
                  </a:lnTo>
                  <a:lnTo>
                    <a:pt x="27" y="90"/>
                  </a:lnTo>
                  <a:lnTo>
                    <a:pt x="33" y="84"/>
                  </a:lnTo>
                  <a:lnTo>
                    <a:pt x="38" y="80"/>
                  </a:lnTo>
                  <a:lnTo>
                    <a:pt x="38" y="80"/>
                  </a:lnTo>
                  <a:lnTo>
                    <a:pt x="38" y="86"/>
                  </a:lnTo>
                  <a:lnTo>
                    <a:pt x="36" y="88"/>
                  </a:lnTo>
                  <a:lnTo>
                    <a:pt x="33" y="94"/>
                  </a:lnTo>
                  <a:lnTo>
                    <a:pt x="25" y="97"/>
                  </a:lnTo>
                  <a:lnTo>
                    <a:pt x="21" y="101"/>
                  </a:lnTo>
                  <a:lnTo>
                    <a:pt x="21" y="101"/>
                  </a:lnTo>
                  <a:close/>
                  <a:moveTo>
                    <a:pt x="6" y="109"/>
                  </a:moveTo>
                  <a:lnTo>
                    <a:pt x="6" y="109"/>
                  </a:lnTo>
                  <a:lnTo>
                    <a:pt x="8" y="103"/>
                  </a:lnTo>
                  <a:lnTo>
                    <a:pt x="8" y="99"/>
                  </a:lnTo>
                  <a:lnTo>
                    <a:pt x="14" y="92"/>
                  </a:lnTo>
                  <a:lnTo>
                    <a:pt x="29" y="80"/>
                  </a:lnTo>
                  <a:lnTo>
                    <a:pt x="29" y="80"/>
                  </a:lnTo>
                  <a:lnTo>
                    <a:pt x="25" y="88"/>
                  </a:lnTo>
                  <a:lnTo>
                    <a:pt x="19" y="96"/>
                  </a:lnTo>
                  <a:lnTo>
                    <a:pt x="6" y="109"/>
                  </a:lnTo>
                  <a:lnTo>
                    <a:pt x="6" y="109"/>
                  </a:lnTo>
                  <a:close/>
                  <a:moveTo>
                    <a:pt x="14" y="86"/>
                  </a:moveTo>
                  <a:lnTo>
                    <a:pt x="14" y="86"/>
                  </a:lnTo>
                  <a:lnTo>
                    <a:pt x="17" y="78"/>
                  </a:lnTo>
                  <a:lnTo>
                    <a:pt x="23" y="73"/>
                  </a:lnTo>
                  <a:lnTo>
                    <a:pt x="31" y="67"/>
                  </a:lnTo>
                  <a:lnTo>
                    <a:pt x="36" y="61"/>
                  </a:lnTo>
                  <a:lnTo>
                    <a:pt x="36" y="61"/>
                  </a:lnTo>
                  <a:lnTo>
                    <a:pt x="38" y="61"/>
                  </a:lnTo>
                  <a:lnTo>
                    <a:pt x="38" y="61"/>
                  </a:lnTo>
                  <a:lnTo>
                    <a:pt x="38" y="67"/>
                  </a:lnTo>
                  <a:lnTo>
                    <a:pt x="35" y="71"/>
                  </a:lnTo>
                  <a:lnTo>
                    <a:pt x="29" y="76"/>
                  </a:lnTo>
                  <a:lnTo>
                    <a:pt x="21" y="80"/>
                  </a:lnTo>
                  <a:lnTo>
                    <a:pt x="14" y="86"/>
                  </a:lnTo>
                  <a:lnTo>
                    <a:pt x="14" y="86"/>
                  </a:lnTo>
                  <a:close/>
                  <a:moveTo>
                    <a:pt x="35" y="38"/>
                  </a:moveTo>
                  <a:lnTo>
                    <a:pt x="35" y="38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8" y="48"/>
                  </a:lnTo>
                  <a:lnTo>
                    <a:pt x="38" y="48"/>
                  </a:lnTo>
                  <a:lnTo>
                    <a:pt x="33" y="52"/>
                  </a:lnTo>
                  <a:lnTo>
                    <a:pt x="25" y="56"/>
                  </a:lnTo>
                  <a:lnTo>
                    <a:pt x="19" y="61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7" y="57"/>
                  </a:lnTo>
                  <a:lnTo>
                    <a:pt x="23" y="52"/>
                  </a:lnTo>
                  <a:lnTo>
                    <a:pt x="29" y="46"/>
                  </a:lnTo>
                  <a:lnTo>
                    <a:pt x="35" y="38"/>
                  </a:lnTo>
                  <a:lnTo>
                    <a:pt x="35" y="38"/>
                  </a:lnTo>
                  <a:close/>
                  <a:moveTo>
                    <a:pt x="8" y="61"/>
                  </a:moveTo>
                  <a:lnTo>
                    <a:pt x="8" y="61"/>
                  </a:lnTo>
                  <a:lnTo>
                    <a:pt x="10" y="56"/>
                  </a:lnTo>
                  <a:lnTo>
                    <a:pt x="14" y="52"/>
                  </a:lnTo>
                  <a:lnTo>
                    <a:pt x="19" y="48"/>
                  </a:lnTo>
                  <a:lnTo>
                    <a:pt x="23" y="44"/>
                  </a:lnTo>
                  <a:lnTo>
                    <a:pt x="23" y="44"/>
                  </a:lnTo>
                  <a:lnTo>
                    <a:pt x="17" y="54"/>
                  </a:lnTo>
                  <a:lnTo>
                    <a:pt x="8" y="61"/>
                  </a:lnTo>
                  <a:lnTo>
                    <a:pt x="8" y="61"/>
                  </a:lnTo>
                  <a:close/>
                  <a:moveTo>
                    <a:pt x="33" y="17"/>
                  </a:moveTo>
                  <a:lnTo>
                    <a:pt x="33" y="17"/>
                  </a:lnTo>
                  <a:lnTo>
                    <a:pt x="21" y="33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8" y="40"/>
                  </a:lnTo>
                  <a:lnTo>
                    <a:pt x="10" y="35"/>
                  </a:lnTo>
                  <a:lnTo>
                    <a:pt x="12" y="31"/>
                  </a:lnTo>
                  <a:lnTo>
                    <a:pt x="15" y="27"/>
                  </a:lnTo>
                  <a:lnTo>
                    <a:pt x="23" y="23"/>
                  </a:lnTo>
                  <a:lnTo>
                    <a:pt x="33" y="17"/>
                  </a:lnTo>
                  <a:lnTo>
                    <a:pt x="33" y="17"/>
                  </a:lnTo>
                  <a:close/>
                  <a:moveTo>
                    <a:pt x="6" y="78"/>
                  </a:moveTo>
                  <a:lnTo>
                    <a:pt x="6" y="78"/>
                  </a:lnTo>
                  <a:lnTo>
                    <a:pt x="14" y="73"/>
                  </a:lnTo>
                  <a:lnTo>
                    <a:pt x="19" y="67"/>
                  </a:lnTo>
                  <a:lnTo>
                    <a:pt x="25" y="61"/>
                  </a:lnTo>
                  <a:lnTo>
                    <a:pt x="31" y="57"/>
                  </a:lnTo>
                  <a:lnTo>
                    <a:pt x="31" y="57"/>
                  </a:lnTo>
                  <a:lnTo>
                    <a:pt x="27" y="63"/>
                  </a:lnTo>
                  <a:lnTo>
                    <a:pt x="21" y="71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4"/>
                  </a:lnTo>
                  <a:lnTo>
                    <a:pt x="6" y="82"/>
                  </a:lnTo>
                  <a:lnTo>
                    <a:pt x="6" y="78"/>
                  </a:lnTo>
                  <a:lnTo>
                    <a:pt x="6" y="78"/>
                  </a:lnTo>
                  <a:close/>
                  <a:moveTo>
                    <a:pt x="25" y="101"/>
                  </a:moveTo>
                  <a:lnTo>
                    <a:pt x="25" y="101"/>
                  </a:lnTo>
                  <a:lnTo>
                    <a:pt x="27" y="101"/>
                  </a:lnTo>
                  <a:lnTo>
                    <a:pt x="27" y="103"/>
                  </a:lnTo>
                  <a:lnTo>
                    <a:pt x="27" y="103"/>
                  </a:lnTo>
                  <a:lnTo>
                    <a:pt x="21" y="111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2" y="122"/>
                  </a:lnTo>
                  <a:lnTo>
                    <a:pt x="8" y="124"/>
                  </a:lnTo>
                  <a:lnTo>
                    <a:pt x="6" y="124"/>
                  </a:lnTo>
                  <a:lnTo>
                    <a:pt x="6" y="124"/>
                  </a:lnTo>
                  <a:lnTo>
                    <a:pt x="14" y="113"/>
                  </a:lnTo>
                  <a:lnTo>
                    <a:pt x="25" y="101"/>
                  </a:lnTo>
                  <a:lnTo>
                    <a:pt x="25" y="101"/>
                  </a:lnTo>
                  <a:close/>
                  <a:moveTo>
                    <a:pt x="6" y="137"/>
                  </a:moveTo>
                  <a:lnTo>
                    <a:pt x="6" y="137"/>
                  </a:lnTo>
                  <a:lnTo>
                    <a:pt x="12" y="134"/>
                  </a:lnTo>
                  <a:lnTo>
                    <a:pt x="17" y="130"/>
                  </a:lnTo>
                  <a:lnTo>
                    <a:pt x="23" y="124"/>
                  </a:lnTo>
                  <a:lnTo>
                    <a:pt x="29" y="120"/>
                  </a:lnTo>
                  <a:lnTo>
                    <a:pt x="29" y="120"/>
                  </a:lnTo>
                  <a:lnTo>
                    <a:pt x="17" y="134"/>
                  </a:lnTo>
                  <a:lnTo>
                    <a:pt x="6" y="147"/>
                  </a:lnTo>
                  <a:lnTo>
                    <a:pt x="6" y="147"/>
                  </a:lnTo>
                  <a:lnTo>
                    <a:pt x="6" y="137"/>
                  </a:lnTo>
                  <a:lnTo>
                    <a:pt x="6" y="137"/>
                  </a:lnTo>
                  <a:close/>
                  <a:moveTo>
                    <a:pt x="25" y="160"/>
                  </a:moveTo>
                  <a:lnTo>
                    <a:pt x="25" y="160"/>
                  </a:lnTo>
                  <a:lnTo>
                    <a:pt x="17" y="174"/>
                  </a:lnTo>
                  <a:lnTo>
                    <a:pt x="12" y="179"/>
                  </a:lnTo>
                  <a:lnTo>
                    <a:pt x="8" y="183"/>
                  </a:lnTo>
                  <a:lnTo>
                    <a:pt x="8" y="183"/>
                  </a:lnTo>
                  <a:lnTo>
                    <a:pt x="10" y="176"/>
                  </a:lnTo>
                  <a:lnTo>
                    <a:pt x="14" y="170"/>
                  </a:lnTo>
                  <a:lnTo>
                    <a:pt x="19" y="166"/>
                  </a:lnTo>
                  <a:lnTo>
                    <a:pt x="25" y="160"/>
                  </a:lnTo>
                  <a:lnTo>
                    <a:pt x="25" y="160"/>
                  </a:lnTo>
                  <a:close/>
                  <a:moveTo>
                    <a:pt x="38" y="166"/>
                  </a:moveTo>
                  <a:lnTo>
                    <a:pt x="38" y="166"/>
                  </a:lnTo>
                  <a:lnTo>
                    <a:pt x="27" y="176"/>
                  </a:lnTo>
                  <a:lnTo>
                    <a:pt x="15" y="183"/>
                  </a:lnTo>
                  <a:lnTo>
                    <a:pt x="15" y="183"/>
                  </a:lnTo>
                  <a:lnTo>
                    <a:pt x="19" y="176"/>
                  </a:lnTo>
                  <a:lnTo>
                    <a:pt x="25" y="168"/>
                  </a:lnTo>
                  <a:lnTo>
                    <a:pt x="36" y="157"/>
                  </a:lnTo>
                  <a:lnTo>
                    <a:pt x="36" y="157"/>
                  </a:lnTo>
                  <a:lnTo>
                    <a:pt x="38" y="158"/>
                  </a:lnTo>
                  <a:lnTo>
                    <a:pt x="38" y="160"/>
                  </a:lnTo>
                  <a:lnTo>
                    <a:pt x="38" y="166"/>
                  </a:lnTo>
                  <a:lnTo>
                    <a:pt x="38" y="166"/>
                  </a:lnTo>
                  <a:close/>
                  <a:moveTo>
                    <a:pt x="25" y="181"/>
                  </a:moveTo>
                  <a:lnTo>
                    <a:pt x="25" y="181"/>
                  </a:lnTo>
                  <a:lnTo>
                    <a:pt x="23" y="187"/>
                  </a:lnTo>
                  <a:lnTo>
                    <a:pt x="19" y="193"/>
                  </a:lnTo>
                  <a:lnTo>
                    <a:pt x="8" y="204"/>
                  </a:lnTo>
                  <a:lnTo>
                    <a:pt x="8" y="204"/>
                  </a:lnTo>
                  <a:lnTo>
                    <a:pt x="8" y="200"/>
                  </a:lnTo>
                  <a:lnTo>
                    <a:pt x="10" y="197"/>
                  </a:lnTo>
                  <a:lnTo>
                    <a:pt x="14" y="191"/>
                  </a:lnTo>
                  <a:lnTo>
                    <a:pt x="19" y="185"/>
                  </a:lnTo>
                  <a:lnTo>
                    <a:pt x="25" y="181"/>
                  </a:lnTo>
                  <a:lnTo>
                    <a:pt x="25" y="181"/>
                  </a:lnTo>
                  <a:close/>
                  <a:moveTo>
                    <a:pt x="8" y="219"/>
                  </a:moveTo>
                  <a:lnTo>
                    <a:pt x="8" y="219"/>
                  </a:lnTo>
                  <a:lnTo>
                    <a:pt x="12" y="214"/>
                  </a:lnTo>
                  <a:lnTo>
                    <a:pt x="15" y="210"/>
                  </a:lnTo>
                  <a:lnTo>
                    <a:pt x="23" y="202"/>
                  </a:lnTo>
                  <a:lnTo>
                    <a:pt x="23" y="202"/>
                  </a:lnTo>
                  <a:lnTo>
                    <a:pt x="25" y="202"/>
                  </a:lnTo>
                  <a:lnTo>
                    <a:pt x="23" y="204"/>
                  </a:lnTo>
                  <a:lnTo>
                    <a:pt x="19" y="208"/>
                  </a:lnTo>
                  <a:lnTo>
                    <a:pt x="19" y="208"/>
                  </a:lnTo>
                  <a:lnTo>
                    <a:pt x="15" y="216"/>
                  </a:lnTo>
                  <a:lnTo>
                    <a:pt x="12" y="218"/>
                  </a:lnTo>
                  <a:lnTo>
                    <a:pt x="8" y="219"/>
                  </a:lnTo>
                  <a:lnTo>
                    <a:pt x="8" y="219"/>
                  </a:lnTo>
                  <a:close/>
                  <a:moveTo>
                    <a:pt x="21" y="231"/>
                  </a:moveTo>
                  <a:lnTo>
                    <a:pt x="21" y="231"/>
                  </a:lnTo>
                  <a:lnTo>
                    <a:pt x="27" y="225"/>
                  </a:lnTo>
                  <a:lnTo>
                    <a:pt x="35" y="221"/>
                  </a:lnTo>
                  <a:lnTo>
                    <a:pt x="35" y="221"/>
                  </a:lnTo>
                  <a:lnTo>
                    <a:pt x="33" y="225"/>
                  </a:lnTo>
                  <a:lnTo>
                    <a:pt x="31" y="227"/>
                  </a:lnTo>
                  <a:lnTo>
                    <a:pt x="27" y="231"/>
                  </a:lnTo>
                  <a:lnTo>
                    <a:pt x="21" y="231"/>
                  </a:lnTo>
                  <a:lnTo>
                    <a:pt x="21" y="231"/>
                  </a:lnTo>
                  <a:close/>
                  <a:moveTo>
                    <a:pt x="31" y="210"/>
                  </a:moveTo>
                  <a:lnTo>
                    <a:pt x="31" y="210"/>
                  </a:lnTo>
                  <a:lnTo>
                    <a:pt x="31" y="212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7" y="214"/>
                  </a:lnTo>
                  <a:lnTo>
                    <a:pt x="29" y="212"/>
                  </a:lnTo>
                  <a:lnTo>
                    <a:pt x="31" y="210"/>
                  </a:lnTo>
                  <a:lnTo>
                    <a:pt x="31" y="210"/>
                  </a:lnTo>
                  <a:close/>
                  <a:moveTo>
                    <a:pt x="38" y="189"/>
                  </a:moveTo>
                  <a:lnTo>
                    <a:pt x="38" y="189"/>
                  </a:lnTo>
                  <a:lnTo>
                    <a:pt x="33" y="191"/>
                  </a:lnTo>
                  <a:lnTo>
                    <a:pt x="27" y="195"/>
                  </a:lnTo>
                  <a:lnTo>
                    <a:pt x="23" y="198"/>
                  </a:lnTo>
                  <a:lnTo>
                    <a:pt x="17" y="202"/>
                  </a:lnTo>
                  <a:lnTo>
                    <a:pt x="17" y="202"/>
                  </a:lnTo>
                  <a:lnTo>
                    <a:pt x="21" y="195"/>
                  </a:lnTo>
                  <a:lnTo>
                    <a:pt x="25" y="189"/>
                  </a:lnTo>
                  <a:lnTo>
                    <a:pt x="36" y="178"/>
                  </a:lnTo>
                  <a:lnTo>
                    <a:pt x="36" y="178"/>
                  </a:lnTo>
                  <a:lnTo>
                    <a:pt x="38" y="179"/>
                  </a:lnTo>
                  <a:lnTo>
                    <a:pt x="38" y="181"/>
                  </a:lnTo>
                  <a:lnTo>
                    <a:pt x="38" y="189"/>
                  </a:lnTo>
                  <a:lnTo>
                    <a:pt x="38" y="189"/>
                  </a:lnTo>
                  <a:close/>
                  <a:moveTo>
                    <a:pt x="38" y="147"/>
                  </a:moveTo>
                  <a:lnTo>
                    <a:pt x="38" y="147"/>
                  </a:lnTo>
                  <a:lnTo>
                    <a:pt x="33" y="149"/>
                  </a:lnTo>
                  <a:lnTo>
                    <a:pt x="27" y="155"/>
                  </a:lnTo>
                  <a:lnTo>
                    <a:pt x="15" y="164"/>
                  </a:lnTo>
                  <a:lnTo>
                    <a:pt x="15" y="164"/>
                  </a:lnTo>
                  <a:lnTo>
                    <a:pt x="19" y="157"/>
                  </a:lnTo>
                  <a:lnTo>
                    <a:pt x="25" y="149"/>
                  </a:lnTo>
                  <a:lnTo>
                    <a:pt x="38" y="137"/>
                  </a:lnTo>
                  <a:lnTo>
                    <a:pt x="38" y="137"/>
                  </a:lnTo>
                  <a:lnTo>
                    <a:pt x="38" y="139"/>
                  </a:lnTo>
                  <a:lnTo>
                    <a:pt x="38" y="141"/>
                  </a:lnTo>
                  <a:lnTo>
                    <a:pt x="38" y="147"/>
                  </a:lnTo>
                  <a:lnTo>
                    <a:pt x="38" y="147"/>
                  </a:lnTo>
                  <a:close/>
                  <a:moveTo>
                    <a:pt x="42" y="229"/>
                  </a:moveTo>
                  <a:lnTo>
                    <a:pt x="42" y="229"/>
                  </a:lnTo>
                  <a:lnTo>
                    <a:pt x="44" y="225"/>
                  </a:lnTo>
                  <a:lnTo>
                    <a:pt x="48" y="223"/>
                  </a:lnTo>
                  <a:lnTo>
                    <a:pt x="57" y="219"/>
                  </a:lnTo>
                  <a:lnTo>
                    <a:pt x="57" y="219"/>
                  </a:lnTo>
                  <a:lnTo>
                    <a:pt x="52" y="227"/>
                  </a:lnTo>
                  <a:lnTo>
                    <a:pt x="48" y="229"/>
                  </a:lnTo>
                  <a:lnTo>
                    <a:pt x="42" y="229"/>
                  </a:lnTo>
                  <a:lnTo>
                    <a:pt x="42" y="229"/>
                  </a:lnTo>
                  <a:close/>
                  <a:moveTo>
                    <a:pt x="40" y="225"/>
                  </a:moveTo>
                  <a:lnTo>
                    <a:pt x="40" y="225"/>
                  </a:lnTo>
                  <a:lnTo>
                    <a:pt x="42" y="219"/>
                  </a:lnTo>
                  <a:lnTo>
                    <a:pt x="46" y="216"/>
                  </a:lnTo>
                  <a:lnTo>
                    <a:pt x="52" y="212"/>
                  </a:lnTo>
                  <a:lnTo>
                    <a:pt x="57" y="212"/>
                  </a:lnTo>
                  <a:lnTo>
                    <a:pt x="57" y="212"/>
                  </a:lnTo>
                  <a:lnTo>
                    <a:pt x="50" y="219"/>
                  </a:lnTo>
                  <a:lnTo>
                    <a:pt x="40" y="225"/>
                  </a:lnTo>
                  <a:lnTo>
                    <a:pt x="40" y="225"/>
                  </a:lnTo>
                  <a:close/>
                  <a:moveTo>
                    <a:pt x="61" y="229"/>
                  </a:moveTo>
                  <a:lnTo>
                    <a:pt x="61" y="229"/>
                  </a:lnTo>
                  <a:lnTo>
                    <a:pt x="67" y="221"/>
                  </a:lnTo>
                  <a:lnTo>
                    <a:pt x="71" y="219"/>
                  </a:lnTo>
                  <a:lnTo>
                    <a:pt x="76" y="218"/>
                  </a:lnTo>
                  <a:lnTo>
                    <a:pt x="76" y="218"/>
                  </a:lnTo>
                  <a:lnTo>
                    <a:pt x="69" y="225"/>
                  </a:lnTo>
                  <a:lnTo>
                    <a:pt x="65" y="227"/>
                  </a:lnTo>
                  <a:lnTo>
                    <a:pt x="61" y="229"/>
                  </a:lnTo>
                  <a:lnTo>
                    <a:pt x="61" y="229"/>
                  </a:lnTo>
                  <a:close/>
                  <a:moveTo>
                    <a:pt x="69" y="216"/>
                  </a:moveTo>
                  <a:lnTo>
                    <a:pt x="69" y="216"/>
                  </a:lnTo>
                  <a:lnTo>
                    <a:pt x="71" y="214"/>
                  </a:lnTo>
                  <a:lnTo>
                    <a:pt x="73" y="212"/>
                  </a:lnTo>
                  <a:lnTo>
                    <a:pt x="73" y="212"/>
                  </a:lnTo>
                  <a:lnTo>
                    <a:pt x="73" y="216"/>
                  </a:lnTo>
                  <a:lnTo>
                    <a:pt x="69" y="216"/>
                  </a:lnTo>
                  <a:lnTo>
                    <a:pt x="69" y="216"/>
                  </a:lnTo>
                  <a:close/>
                  <a:moveTo>
                    <a:pt x="92" y="155"/>
                  </a:moveTo>
                  <a:lnTo>
                    <a:pt x="92" y="155"/>
                  </a:lnTo>
                  <a:lnTo>
                    <a:pt x="90" y="151"/>
                  </a:lnTo>
                  <a:lnTo>
                    <a:pt x="90" y="147"/>
                  </a:lnTo>
                  <a:lnTo>
                    <a:pt x="92" y="145"/>
                  </a:lnTo>
                  <a:lnTo>
                    <a:pt x="96" y="147"/>
                  </a:lnTo>
                  <a:lnTo>
                    <a:pt x="96" y="147"/>
                  </a:lnTo>
                  <a:lnTo>
                    <a:pt x="94" y="151"/>
                  </a:lnTo>
                  <a:lnTo>
                    <a:pt x="92" y="155"/>
                  </a:lnTo>
                  <a:lnTo>
                    <a:pt x="92" y="155"/>
                  </a:lnTo>
                  <a:close/>
                  <a:moveTo>
                    <a:pt x="105" y="151"/>
                  </a:moveTo>
                  <a:lnTo>
                    <a:pt x="105" y="151"/>
                  </a:lnTo>
                  <a:lnTo>
                    <a:pt x="101" y="155"/>
                  </a:lnTo>
                  <a:lnTo>
                    <a:pt x="96" y="158"/>
                  </a:lnTo>
                  <a:lnTo>
                    <a:pt x="96" y="158"/>
                  </a:lnTo>
                  <a:lnTo>
                    <a:pt x="96" y="155"/>
                  </a:lnTo>
                  <a:lnTo>
                    <a:pt x="97" y="151"/>
                  </a:lnTo>
                  <a:lnTo>
                    <a:pt x="101" y="149"/>
                  </a:lnTo>
                  <a:lnTo>
                    <a:pt x="105" y="151"/>
                  </a:lnTo>
                  <a:lnTo>
                    <a:pt x="105" y="151"/>
                  </a:lnTo>
                  <a:close/>
                  <a:moveTo>
                    <a:pt x="113" y="157"/>
                  </a:moveTo>
                  <a:lnTo>
                    <a:pt x="113" y="157"/>
                  </a:lnTo>
                  <a:lnTo>
                    <a:pt x="111" y="160"/>
                  </a:lnTo>
                  <a:lnTo>
                    <a:pt x="107" y="164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9" y="166"/>
                  </a:lnTo>
                  <a:lnTo>
                    <a:pt x="103" y="160"/>
                  </a:lnTo>
                  <a:lnTo>
                    <a:pt x="107" y="158"/>
                  </a:lnTo>
                  <a:lnTo>
                    <a:pt x="113" y="157"/>
                  </a:lnTo>
                  <a:lnTo>
                    <a:pt x="113" y="157"/>
                  </a:lnTo>
                  <a:close/>
                  <a:moveTo>
                    <a:pt x="120" y="166"/>
                  </a:moveTo>
                  <a:lnTo>
                    <a:pt x="120" y="166"/>
                  </a:lnTo>
                  <a:lnTo>
                    <a:pt x="111" y="174"/>
                  </a:lnTo>
                  <a:lnTo>
                    <a:pt x="107" y="178"/>
                  </a:lnTo>
                  <a:lnTo>
                    <a:pt x="101" y="179"/>
                  </a:lnTo>
                  <a:lnTo>
                    <a:pt x="101" y="179"/>
                  </a:lnTo>
                  <a:lnTo>
                    <a:pt x="105" y="174"/>
                  </a:lnTo>
                  <a:lnTo>
                    <a:pt x="109" y="168"/>
                  </a:lnTo>
                  <a:lnTo>
                    <a:pt x="115" y="164"/>
                  </a:lnTo>
                  <a:lnTo>
                    <a:pt x="118" y="164"/>
                  </a:lnTo>
                  <a:lnTo>
                    <a:pt x="120" y="166"/>
                  </a:lnTo>
                  <a:lnTo>
                    <a:pt x="120" y="166"/>
                  </a:lnTo>
                  <a:close/>
                  <a:moveTo>
                    <a:pt x="124" y="174"/>
                  </a:moveTo>
                  <a:lnTo>
                    <a:pt x="124" y="174"/>
                  </a:lnTo>
                  <a:lnTo>
                    <a:pt x="122" y="178"/>
                  </a:lnTo>
                  <a:lnTo>
                    <a:pt x="118" y="181"/>
                  </a:lnTo>
                  <a:lnTo>
                    <a:pt x="107" y="187"/>
                  </a:lnTo>
                  <a:lnTo>
                    <a:pt x="107" y="187"/>
                  </a:lnTo>
                  <a:lnTo>
                    <a:pt x="115" y="178"/>
                  </a:lnTo>
                  <a:lnTo>
                    <a:pt x="120" y="174"/>
                  </a:lnTo>
                  <a:lnTo>
                    <a:pt x="124" y="174"/>
                  </a:lnTo>
                  <a:lnTo>
                    <a:pt x="124" y="174"/>
                  </a:lnTo>
                  <a:close/>
                  <a:moveTo>
                    <a:pt x="130" y="183"/>
                  </a:moveTo>
                  <a:lnTo>
                    <a:pt x="130" y="183"/>
                  </a:lnTo>
                  <a:lnTo>
                    <a:pt x="124" y="189"/>
                  </a:lnTo>
                  <a:lnTo>
                    <a:pt x="120" y="193"/>
                  </a:lnTo>
                  <a:lnTo>
                    <a:pt x="115" y="195"/>
                  </a:lnTo>
                  <a:lnTo>
                    <a:pt x="115" y="195"/>
                  </a:lnTo>
                  <a:lnTo>
                    <a:pt x="116" y="191"/>
                  </a:lnTo>
                  <a:lnTo>
                    <a:pt x="120" y="185"/>
                  </a:lnTo>
                  <a:lnTo>
                    <a:pt x="126" y="183"/>
                  </a:lnTo>
                  <a:lnTo>
                    <a:pt x="128" y="181"/>
                  </a:lnTo>
                  <a:lnTo>
                    <a:pt x="130" y="183"/>
                  </a:lnTo>
                  <a:lnTo>
                    <a:pt x="130" y="183"/>
                  </a:lnTo>
                  <a:close/>
                  <a:moveTo>
                    <a:pt x="120" y="202"/>
                  </a:moveTo>
                  <a:lnTo>
                    <a:pt x="120" y="202"/>
                  </a:lnTo>
                  <a:lnTo>
                    <a:pt x="126" y="195"/>
                  </a:lnTo>
                  <a:lnTo>
                    <a:pt x="130" y="191"/>
                  </a:lnTo>
                  <a:lnTo>
                    <a:pt x="136" y="189"/>
                  </a:lnTo>
                  <a:lnTo>
                    <a:pt x="136" y="189"/>
                  </a:lnTo>
                  <a:lnTo>
                    <a:pt x="134" y="195"/>
                  </a:lnTo>
                  <a:lnTo>
                    <a:pt x="130" y="197"/>
                  </a:lnTo>
                  <a:lnTo>
                    <a:pt x="120" y="202"/>
                  </a:lnTo>
                  <a:lnTo>
                    <a:pt x="120" y="202"/>
                  </a:lnTo>
                  <a:close/>
                  <a:moveTo>
                    <a:pt x="126" y="208"/>
                  </a:moveTo>
                  <a:lnTo>
                    <a:pt x="126" y="208"/>
                  </a:lnTo>
                  <a:lnTo>
                    <a:pt x="134" y="200"/>
                  </a:lnTo>
                  <a:lnTo>
                    <a:pt x="137" y="197"/>
                  </a:lnTo>
                  <a:lnTo>
                    <a:pt x="139" y="197"/>
                  </a:lnTo>
                  <a:lnTo>
                    <a:pt x="141" y="198"/>
                  </a:lnTo>
                  <a:lnTo>
                    <a:pt x="141" y="198"/>
                  </a:lnTo>
                  <a:lnTo>
                    <a:pt x="136" y="204"/>
                  </a:lnTo>
                  <a:lnTo>
                    <a:pt x="126" y="208"/>
                  </a:lnTo>
                  <a:lnTo>
                    <a:pt x="126" y="208"/>
                  </a:lnTo>
                  <a:close/>
                  <a:moveTo>
                    <a:pt x="139" y="237"/>
                  </a:moveTo>
                  <a:lnTo>
                    <a:pt x="139" y="237"/>
                  </a:lnTo>
                  <a:lnTo>
                    <a:pt x="134" y="237"/>
                  </a:lnTo>
                  <a:lnTo>
                    <a:pt x="134" y="237"/>
                  </a:lnTo>
                  <a:lnTo>
                    <a:pt x="136" y="231"/>
                  </a:lnTo>
                  <a:lnTo>
                    <a:pt x="139" y="229"/>
                  </a:lnTo>
                  <a:lnTo>
                    <a:pt x="139" y="229"/>
                  </a:lnTo>
                  <a:lnTo>
                    <a:pt x="141" y="229"/>
                  </a:lnTo>
                  <a:lnTo>
                    <a:pt x="141" y="231"/>
                  </a:lnTo>
                  <a:lnTo>
                    <a:pt x="139" y="237"/>
                  </a:lnTo>
                  <a:lnTo>
                    <a:pt x="139" y="237"/>
                  </a:lnTo>
                  <a:close/>
                  <a:moveTo>
                    <a:pt x="130" y="219"/>
                  </a:moveTo>
                  <a:lnTo>
                    <a:pt x="130" y="219"/>
                  </a:lnTo>
                  <a:lnTo>
                    <a:pt x="132" y="216"/>
                  </a:lnTo>
                  <a:lnTo>
                    <a:pt x="136" y="212"/>
                  </a:lnTo>
                  <a:lnTo>
                    <a:pt x="139" y="208"/>
                  </a:lnTo>
                  <a:lnTo>
                    <a:pt x="143" y="204"/>
                  </a:lnTo>
                  <a:lnTo>
                    <a:pt x="143" y="204"/>
                  </a:lnTo>
                  <a:lnTo>
                    <a:pt x="145" y="204"/>
                  </a:lnTo>
                  <a:lnTo>
                    <a:pt x="147" y="206"/>
                  </a:lnTo>
                  <a:lnTo>
                    <a:pt x="147" y="206"/>
                  </a:lnTo>
                  <a:lnTo>
                    <a:pt x="137" y="214"/>
                  </a:lnTo>
                  <a:lnTo>
                    <a:pt x="130" y="219"/>
                  </a:lnTo>
                  <a:lnTo>
                    <a:pt x="130" y="219"/>
                  </a:lnTo>
                  <a:close/>
                  <a:moveTo>
                    <a:pt x="168" y="216"/>
                  </a:moveTo>
                  <a:lnTo>
                    <a:pt x="168" y="216"/>
                  </a:lnTo>
                  <a:lnTo>
                    <a:pt x="162" y="219"/>
                  </a:lnTo>
                  <a:lnTo>
                    <a:pt x="158" y="223"/>
                  </a:lnTo>
                  <a:lnTo>
                    <a:pt x="147" y="229"/>
                  </a:lnTo>
                  <a:lnTo>
                    <a:pt x="147" y="229"/>
                  </a:lnTo>
                  <a:lnTo>
                    <a:pt x="155" y="219"/>
                  </a:lnTo>
                  <a:lnTo>
                    <a:pt x="158" y="216"/>
                  </a:lnTo>
                  <a:lnTo>
                    <a:pt x="168" y="216"/>
                  </a:lnTo>
                  <a:lnTo>
                    <a:pt x="168" y="216"/>
                  </a:lnTo>
                  <a:close/>
                  <a:moveTo>
                    <a:pt x="153" y="235"/>
                  </a:moveTo>
                  <a:lnTo>
                    <a:pt x="153" y="235"/>
                  </a:lnTo>
                  <a:lnTo>
                    <a:pt x="149" y="235"/>
                  </a:lnTo>
                  <a:lnTo>
                    <a:pt x="149" y="235"/>
                  </a:lnTo>
                  <a:lnTo>
                    <a:pt x="151" y="231"/>
                  </a:lnTo>
                  <a:lnTo>
                    <a:pt x="155" y="231"/>
                  </a:lnTo>
                  <a:lnTo>
                    <a:pt x="155" y="231"/>
                  </a:lnTo>
                  <a:lnTo>
                    <a:pt x="155" y="233"/>
                  </a:lnTo>
                  <a:lnTo>
                    <a:pt x="153" y="235"/>
                  </a:lnTo>
                  <a:lnTo>
                    <a:pt x="153" y="235"/>
                  </a:lnTo>
                  <a:close/>
                  <a:moveTo>
                    <a:pt x="162" y="229"/>
                  </a:moveTo>
                  <a:lnTo>
                    <a:pt x="162" y="229"/>
                  </a:lnTo>
                  <a:lnTo>
                    <a:pt x="170" y="219"/>
                  </a:lnTo>
                  <a:lnTo>
                    <a:pt x="176" y="216"/>
                  </a:lnTo>
                  <a:lnTo>
                    <a:pt x="177" y="216"/>
                  </a:lnTo>
                  <a:lnTo>
                    <a:pt x="181" y="216"/>
                  </a:lnTo>
                  <a:lnTo>
                    <a:pt x="181" y="216"/>
                  </a:lnTo>
                  <a:lnTo>
                    <a:pt x="174" y="225"/>
                  </a:lnTo>
                  <a:lnTo>
                    <a:pt x="168" y="227"/>
                  </a:lnTo>
                  <a:lnTo>
                    <a:pt x="162" y="229"/>
                  </a:lnTo>
                  <a:lnTo>
                    <a:pt x="162" y="229"/>
                  </a:lnTo>
                  <a:close/>
                  <a:moveTo>
                    <a:pt x="157" y="210"/>
                  </a:moveTo>
                  <a:lnTo>
                    <a:pt x="157" y="210"/>
                  </a:lnTo>
                  <a:lnTo>
                    <a:pt x="153" y="208"/>
                  </a:lnTo>
                  <a:lnTo>
                    <a:pt x="151" y="204"/>
                  </a:lnTo>
                  <a:lnTo>
                    <a:pt x="145" y="195"/>
                  </a:lnTo>
                  <a:lnTo>
                    <a:pt x="145" y="195"/>
                  </a:lnTo>
                  <a:lnTo>
                    <a:pt x="134" y="179"/>
                  </a:lnTo>
                  <a:lnTo>
                    <a:pt x="134" y="179"/>
                  </a:lnTo>
                  <a:lnTo>
                    <a:pt x="124" y="164"/>
                  </a:lnTo>
                  <a:lnTo>
                    <a:pt x="116" y="153"/>
                  </a:lnTo>
                  <a:lnTo>
                    <a:pt x="111" y="147"/>
                  </a:lnTo>
                  <a:lnTo>
                    <a:pt x="103" y="143"/>
                  </a:lnTo>
                  <a:lnTo>
                    <a:pt x="96" y="141"/>
                  </a:lnTo>
                  <a:lnTo>
                    <a:pt x="84" y="139"/>
                  </a:lnTo>
                  <a:lnTo>
                    <a:pt x="84" y="139"/>
                  </a:lnTo>
                  <a:lnTo>
                    <a:pt x="84" y="157"/>
                  </a:lnTo>
                  <a:lnTo>
                    <a:pt x="86" y="172"/>
                  </a:lnTo>
                  <a:lnTo>
                    <a:pt x="88" y="189"/>
                  </a:lnTo>
                  <a:lnTo>
                    <a:pt x="86" y="206"/>
                  </a:lnTo>
                  <a:lnTo>
                    <a:pt x="86" y="206"/>
                  </a:lnTo>
                  <a:lnTo>
                    <a:pt x="76" y="208"/>
                  </a:lnTo>
                  <a:lnTo>
                    <a:pt x="65" y="208"/>
                  </a:lnTo>
                  <a:lnTo>
                    <a:pt x="44" y="208"/>
                  </a:lnTo>
                  <a:lnTo>
                    <a:pt x="44" y="208"/>
                  </a:lnTo>
                  <a:lnTo>
                    <a:pt x="42" y="157"/>
                  </a:lnTo>
                  <a:lnTo>
                    <a:pt x="40" y="107"/>
                  </a:lnTo>
                  <a:lnTo>
                    <a:pt x="42" y="57"/>
                  </a:lnTo>
                  <a:lnTo>
                    <a:pt x="44" y="6"/>
                  </a:lnTo>
                  <a:lnTo>
                    <a:pt x="44" y="6"/>
                  </a:lnTo>
                  <a:lnTo>
                    <a:pt x="67" y="8"/>
                  </a:lnTo>
                  <a:lnTo>
                    <a:pt x="90" y="6"/>
                  </a:lnTo>
                  <a:lnTo>
                    <a:pt x="113" y="6"/>
                  </a:lnTo>
                  <a:lnTo>
                    <a:pt x="136" y="10"/>
                  </a:lnTo>
                  <a:lnTo>
                    <a:pt x="136" y="10"/>
                  </a:lnTo>
                  <a:lnTo>
                    <a:pt x="149" y="14"/>
                  </a:lnTo>
                  <a:lnTo>
                    <a:pt x="160" y="21"/>
                  </a:lnTo>
                  <a:lnTo>
                    <a:pt x="172" y="31"/>
                  </a:lnTo>
                  <a:lnTo>
                    <a:pt x="179" y="44"/>
                  </a:lnTo>
                  <a:lnTo>
                    <a:pt x="179" y="44"/>
                  </a:lnTo>
                  <a:lnTo>
                    <a:pt x="183" y="59"/>
                  </a:lnTo>
                  <a:lnTo>
                    <a:pt x="183" y="73"/>
                  </a:lnTo>
                  <a:lnTo>
                    <a:pt x="181" y="86"/>
                  </a:lnTo>
                  <a:lnTo>
                    <a:pt x="177" y="97"/>
                  </a:lnTo>
                  <a:lnTo>
                    <a:pt x="170" y="107"/>
                  </a:lnTo>
                  <a:lnTo>
                    <a:pt x="158" y="115"/>
                  </a:lnTo>
                  <a:lnTo>
                    <a:pt x="147" y="120"/>
                  </a:lnTo>
                  <a:lnTo>
                    <a:pt x="132" y="122"/>
                  </a:lnTo>
                  <a:lnTo>
                    <a:pt x="132" y="122"/>
                  </a:lnTo>
                  <a:lnTo>
                    <a:pt x="136" y="128"/>
                  </a:lnTo>
                  <a:lnTo>
                    <a:pt x="141" y="137"/>
                  </a:lnTo>
                  <a:lnTo>
                    <a:pt x="162" y="164"/>
                  </a:lnTo>
                  <a:lnTo>
                    <a:pt x="183" y="193"/>
                  </a:lnTo>
                  <a:lnTo>
                    <a:pt x="191" y="204"/>
                  </a:lnTo>
                  <a:lnTo>
                    <a:pt x="195" y="210"/>
                  </a:lnTo>
                  <a:lnTo>
                    <a:pt x="195" y="210"/>
                  </a:lnTo>
                  <a:lnTo>
                    <a:pt x="174" y="212"/>
                  </a:lnTo>
                  <a:lnTo>
                    <a:pt x="164" y="212"/>
                  </a:lnTo>
                  <a:lnTo>
                    <a:pt x="157" y="210"/>
                  </a:lnTo>
                  <a:lnTo>
                    <a:pt x="157" y="210"/>
                  </a:lnTo>
                  <a:close/>
                  <a:moveTo>
                    <a:pt x="145" y="73"/>
                  </a:moveTo>
                  <a:lnTo>
                    <a:pt x="145" y="73"/>
                  </a:lnTo>
                  <a:lnTo>
                    <a:pt x="143" y="63"/>
                  </a:lnTo>
                  <a:lnTo>
                    <a:pt x="139" y="54"/>
                  </a:lnTo>
                  <a:lnTo>
                    <a:pt x="132" y="48"/>
                  </a:lnTo>
                  <a:lnTo>
                    <a:pt x="122" y="42"/>
                  </a:lnTo>
                  <a:lnTo>
                    <a:pt x="113" y="38"/>
                  </a:lnTo>
                  <a:lnTo>
                    <a:pt x="101" y="38"/>
                  </a:lnTo>
                  <a:lnTo>
                    <a:pt x="90" y="38"/>
                  </a:lnTo>
                  <a:lnTo>
                    <a:pt x="78" y="40"/>
                  </a:lnTo>
                  <a:lnTo>
                    <a:pt x="78" y="40"/>
                  </a:lnTo>
                  <a:lnTo>
                    <a:pt x="78" y="54"/>
                  </a:lnTo>
                  <a:lnTo>
                    <a:pt x="76" y="71"/>
                  </a:lnTo>
                  <a:lnTo>
                    <a:pt x="78" y="86"/>
                  </a:lnTo>
                  <a:lnTo>
                    <a:pt x="82" y="99"/>
                  </a:lnTo>
                  <a:lnTo>
                    <a:pt x="82" y="99"/>
                  </a:lnTo>
                  <a:lnTo>
                    <a:pt x="94" y="101"/>
                  </a:lnTo>
                  <a:lnTo>
                    <a:pt x="105" y="101"/>
                  </a:lnTo>
                  <a:lnTo>
                    <a:pt x="116" y="101"/>
                  </a:lnTo>
                  <a:lnTo>
                    <a:pt x="126" y="97"/>
                  </a:lnTo>
                  <a:lnTo>
                    <a:pt x="134" y="94"/>
                  </a:lnTo>
                  <a:lnTo>
                    <a:pt x="139" y="88"/>
                  </a:lnTo>
                  <a:lnTo>
                    <a:pt x="143" y="82"/>
                  </a:lnTo>
                  <a:lnTo>
                    <a:pt x="145" y="73"/>
                  </a:lnTo>
                  <a:lnTo>
                    <a:pt x="145" y="73"/>
                  </a:lnTo>
                  <a:close/>
                  <a:moveTo>
                    <a:pt x="99" y="42"/>
                  </a:moveTo>
                  <a:lnTo>
                    <a:pt x="99" y="42"/>
                  </a:lnTo>
                  <a:lnTo>
                    <a:pt x="99" y="44"/>
                  </a:lnTo>
                  <a:lnTo>
                    <a:pt x="97" y="46"/>
                  </a:lnTo>
                  <a:lnTo>
                    <a:pt x="94" y="48"/>
                  </a:lnTo>
                  <a:lnTo>
                    <a:pt x="94" y="48"/>
                  </a:lnTo>
                  <a:lnTo>
                    <a:pt x="94" y="44"/>
                  </a:lnTo>
                  <a:lnTo>
                    <a:pt x="99" y="42"/>
                  </a:lnTo>
                  <a:lnTo>
                    <a:pt x="99" y="42"/>
                  </a:lnTo>
                  <a:close/>
                  <a:moveTo>
                    <a:pt x="82" y="44"/>
                  </a:moveTo>
                  <a:lnTo>
                    <a:pt x="82" y="44"/>
                  </a:lnTo>
                  <a:lnTo>
                    <a:pt x="84" y="42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6" y="46"/>
                  </a:lnTo>
                  <a:lnTo>
                    <a:pt x="84" y="48"/>
                  </a:lnTo>
                  <a:lnTo>
                    <a:pt x="84" y="48"/>
                  </a:lnTo>
                  <a:lnTo>
                    <a:pt x="82" y="48"/>
                  </a:lnTo>
                  <a:lnTo>
                    <a:pt x="82" y="46"/>
                  </a:lnTo>
                  <a:lnTo>
                    <a:pt x="82" y="44"/>
                  </a:lnTo>
                  <a:lnTo>
                    <a:pt x="82" y="44"/>
                  </a:lnTo>
                  <a:close/>
                  <a:moveTo>
                    <a:pt x="82" y="54"/>
                  </a:moveTo>
                  <a:lnTo>
                    <a:pt x="82" y="54"/>
                  </a:lnTo>
                  <a:lnTo>
                    <a:pt x="84" y="54"/>
                  </a:lnTo>
                  <a:lnTo>
                    <a:pt x="84" y="54"/>
                  </a:lnTo>
                  <a:lnTo>
                    <a:pt x="84" y="54"/>
                  </a:lnTo>
                  <a:lnTo>
                    <a:pt x="84" y="56"/>
                  </a:lnTo>
                  <a:lnTo>
                    <a:pt x="84" y="59"/>
                  </a:lnTo>
                  <a:lnTo>
                    <a:pt x="84" y="59"/>
                  </a:lnTo>
                  <a:lnTo>
                    <a:pt x="82" y="57"/>
                  </a:lnTo>
                  <a:lnTo>
                    <a:pt x="82" y="54"/>
                  </a:lnTo>
                  <a:lnTo>
                    <a:pt x="82" y="54"/>
                  </a:lnTo>
                  <a:close/>
                  <a:moveTo>
                    <a:pt x="111" y="96"/>
                  </a:moveTo>
                  <a:lnTo>
                    <a:pt x="111" y="96"/>
                  </a:lnTo>
                  <a:lnTo>
                    <a:pt x="105" y="97"/>
                  </a:lnTo>
                  <a:lnTo>
                    <a:pt x="97" y="97"/>
                  </a:lnTo>
                  <a:lnTo>
                    <a:pt x="86" y="96"/>
                  </a:lnTo>
                  <a:lnTo>
                    <a:pt x="86" y="96"/>
                  </a:lnTo>
                  <a:lnTo>
                    <a:pt x="82" y="80"/>
                  </a:lnTo>
                  <a:lnTo>
                    <a:pt x="82" y="65"/>
                  </a:lnTo>
                  <a:lnTo>
                    <a:pt x="82" y="65"/>
                  </a:lnTo>
                  <a:lnTo>
                    <a:pt x="88" y="63"/>
                  </a:lnTo>
                  <a:lnTo>
                    <a:pt x="96" y="63"/>
                  </a:lnTo>
                  <a:lnTo>
                    <a:pt x="101" y="67"/>
                  </a:lnTo>
                  <a:lnTo>
                    <a:pt x="107" y="71"/>
                  </a:lnTo>
                  <a:lnTo>
                    <a:pt x="111" y="76"/>
                  </a:lnTo>
                  <a:lnTo>
                    <a:pt x="113" y="82"/>
                  </a:lnTo>
                  <a:lnTo>
                    <a:pt x="113" y="90"/>
                  </a:lnTo>
                  <a:lnTo>
                    <a:pt x="111" y="96"/>
                  </a:lnTo>
                  <a:lnTo>
                    <a:pt x="111" y="96"/>
                  </a:lnTo>
                  <a:close/>
                  <a:moveTo>
                    <a:pt x="101" y="56"/>
                  </a:moveTo>
                  <a:lnTo>
                    <a:pt x="101" y="56"/>
                  </a:lnTo>
                  <a:lnTo>
                    <a:pt x="101" y="52"/>
                  </a:lnTo>
                  <a:lnTo>
                    <a:pt x="105" y="48"/>
                  </a:lnTo>
                  <a:lnTo>
                    <a:pt x="109" y="44"/>
                  </a:lnTo>
                  <a:lnTo>
                    <a:pt x="113" y="46"/>
                  </a:lnTo>
                  <a:lnTo>
                    <a:pt x="113" y="46"/>
                  </a:lnTo>
                  <a:lnTo>
                    <a:pt x="109" y="52"/>
                  </a:lnTo>
                  <a:lnTo>
                    <a:pt x="105" y="54"/>
                  </a:lnTo>
                  <a:lnTo>
                    <a:pt x="101" y="56"/>
                  </a:lnTo>
                  <a:lnTo>
                    <a:pt x="101" y="56"/>
                  </a:lnTo>
                  <a:close/>
                  <a:moveTo>
                    <a:pt x="124" y="48"/>
                  </a:moveTo>
                  <a:lnTo>
                    <a:pt x="124" y="48"/>
                  </a:lnTo>
                  <a:lnTo>
                    <a:pt x="122" y="50"/>
                  </a:lnTo>
                  <a:lnTo>
                    <a:pt x="120" y="54"/>
                  </a:lnTo>
                  <a:lnTo>
                    <a:pt x="115" y="56"/>
                  </a:lnTo>
                  <a:lnTo>
                    <a:pt x="115" y="56"/>
                  </a:lnTo>
                  <a:lnTo>
                    <a:pt x="116" y="50"/>
                  </a:lnTo>
                  <a:lnTo>
                    <a:pt x="120" y="48"/>
                  </a:lnTo>
                  <a:lnTo>
                    <a:pt x="124" y="48"/>
                  </a:lnTo>
                  <a:lnTo>
                    <a:pt x="124" y="48"/>
                  </a:lnTo>
                  <a:close/>
                  <a:moveTo>
                    <a:pt x="134" y="56"/>
                  </a:moveTo>
                  <a:lnTo>
                    <a:pt x="134" y="56"/>
                  </a:lnTo>
                  <a:lnTo>
                    <a:pt x="126" y="63"/>
                  </a:lnTo>
                  <a:lnTo>
                    <a:pt x="120" y="65"/>
                  </a:lnTo>
                  <a:lnTo>
                    <a:pt x="115" y="67"/>
                  </a:lnTo>
                  <a:lnTo>
                    <a:pt x="115" y="67"/>
                  </a:lnTo>
                  <a:lnTo>
                    <a:pt x="118" y="61"/>
                  </a:lnTo>
                  <a:lnTo>
                    <a:pt x="124" y="56"/>
                  </a:lnTo>
                  <a:lnTo>
                    <a:pt x="128" y="54"/>
                  </a:lnTo>
                  <a:lnTo>
                    <a:pt x="130" y="54"/>
                  </a:lnTo>
                  <a:lnTo>
                    <a:pt x="134" y="56"/>
                  </a:lnTo>
                  <a:lnTo>
                    <a:pt x="134" y="56"/>
                  </a:lnTo>
                  <a:close/>
                  <a:moveTo>
                    <a:pt x="137" y="61"/>
                  </a:moveTo>
                  <a:lnTo>
                    <a:pt x="137" y="61"/>
                  </a:lnTo>
                  <a:lnTo>
                    <a:pt x="136" y="67"/>
                  </a:lnTo>
                  <a:lnTo>
                    <a:pt x="134" y="71"/>
                  </a:lnTo>
                  <a:lnTo>
                    <a:pt x="122" y="75"/>
                  </a:lnTo>
                  <a:lnTo>
                    <a:pt x="122" y="75"/>
                  </a:lnTo>
                  <a:lnTo>
                    <a:pt x="128" y="67"/>
                  </a:lnTo>
                  <a:lnTo>
                    <a:pt x="132" y="63"/>
                  </a:lnTo>
                  <a:lnTo>
                    <a:pt x="137" y="61"/>
                  </a:lnTo>
                  <a:lnTo>
                    <a:pt x="137" y="61"/>
                  </a:lnTo>
                  <a:close/>
                  <a:moveTo>
                    <a:pt x="126" y="84"/>
                  </a:moveTo>
                  <a:lnTo>
                    <a:pt x="126" y="84"/>
                  </a:lnTo>
                  <a:lnTo>
                    <a:pt x="132" y="76"/>
                  </a:lnTo>
                  <a:lnTo>
                    <a:pt x="136" y="73"/>
                  </a:lnTo>
                  <a:lnTo>
                    <a:pt x="139" y="73"/>
                  </a:lnTo>
                  <a:lnTo>
                    <a:pt x="139" y="73"/>
                  </a:lnTo>
                  <a:lnTo>
                    <a:pt x="139" y="78"/>
                  </a:lnTo>
                  <a:lnTo>
                    <a:pt x="139" y="78"/>
                  </a:lnTo>
                  <a:lnTo>
                    <a:pt x="136" y="78"/>
                  </a:lnTo>
                  <a:lnTo>
                    <a:pt x="134" y="80"/>
                  </a:lnTo>
                  <a:lnTo>
                    <a:pt x="130" y="82"/>
                  </a:lnTo>
                  <a:lnTo>
                    <a:pt x="126" y="84"/>
                  </a:lnTo>
                  <a:lnTo>
                    <a:pt x="126" y="8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94"/>
            <p:cNvSpPr>
              <a:spLocks noEditPoints="1"/>
            </p:cNvSpPr>
            <p:nvPr/>
          </p:nvSpPr>
          <p:spPr bwMode="auto">
            <a:xfrm>
              <a:off x="2713038" y="1987550"/>
              <a:ext cx="411163" cy="381000"/>
            </a:xfrm>
            <a:custGeom>
              <a:avLst/>
              <a:gdLst/>
              <a:ahLst/>
              <a:cxnLst>
                <a:cxn ang="0">
                  <a:pos x="206" y="4"/>
                </a:cxn>
                <a:cxn ang="0">
                  <a:pos x="257" y="181"/>
                </a:cxn>
                <a:cxn ang="0">
                  <a:pos x="177" y="225"/>
                </a:cxn>
                <a:cxn ang="0">
                  <a:pos x="126" y="200"/>
                </a:cxn>
                <a:cxn ang="0">
                  <a:pos x="89" y="225"/>
                </a:cxn>
                <a:cxn ang="0">
                  <a:pos x="0" y="231"/>
                </a:cxn>
                <a:cxn ang="0">
                  <a:pos x="67" y="0"/>
                </a:cxn>
                <a:cxn ang="0">
                  <a:pos x="131" y="97"/>
                </a:cxn>
                <a:cxn ang="0">
                  <a:pos x="46" y="176"/>
                </a:cxn>
                <a:cxn ang="0">
                  <a:pos x="120" y="153"/>
                </a:cxn>
                <a:cxn ang="0">
                  <a:pos x="206" y="116"/>
                </a:cxn>
                <a:cxn ang="0">
                  <a:pos x="248" y="214"/>
                </a:cxn>
                <a:cxn ang="0">
                  <a:pos x="208" y="15"/>
                </a:cxn>
                <a:cxn ang="0">
                  <a:pos x="103" y="40"/>
                </a:cxn>
                <a:cxn ang="0">
                  <a:pos x="168" y="33"/>
                </a:cxn>
                <a:cxn ang="0">
                  <a:pos x="9" y="44"/>
                </a:cxn>
                <a:cxn ang="0">
                  <a:pos x="9" y="44"/>
                </a:cxn>
                <a:cxn ang="0">
                  <a:pos x="23" y="44"/>
                </a:cxn>
                <a:cxn ang="0">
                  <a:pos x="187" y="40"/>
                </a:cxn>
                <a:cxn ang="0">
                  <a:pos x="40" y="48"/>
                </a:cxn>
                <a:cxn ang="0">
                  <a:pos x="21" y="54"/>
                </a:cxn>
                <a:cxn ang="0">
                  <a:pos x="164" y="63"/>
                </a:cxn>
                <a:cxn ang="0">
                  <a:pos x="152" y="63"/>
                </a:cxn>
                <a:cxn ang="0">
                  <a:pos x="9" y="63"/>
                </a:cxn>
                <a:cxn ang="0">
                  <a:pos x="40" y="73"/>
                </a:cxn>
                <a:cxn ang="0">
                  <a:pos x="168" y="71"/>
                </a:cxn>
                <a:cxn ang="0">
                  <a:pos x="171" y="76"/>
                </a:cxn>
                <a:cxn ang="0">
                  <a:pos x="28" y="88"/>
                </a:cxn>
                <a:cxn ang="0">
                  <a:pos x="40" y="88"/>
                </a:cxn>
                <a:cxn ang="0">
                  <a:pos x="139" y="97"/>
                </a:cxn>
                <a:cxn ang="0">
                  <a:pos x="13" y="135"/>
                </a:cxn>
                <a:cxn ang="0">
                  <a:pos x="13" y="135"/>
                </a:cxn>
                <a:cxn ang="0">
                  <a:pos x="6" y="124"/>
                </a:cxn>
                <a:cxn ang="0">
                  <a:pos x="6" y="124"/>
                </a:cxn>
                <a:cxn ang="0">
                  <a:pos x="188" y="145"/>
                </a:cxn>
                <a:cxn ang="0">
                  <a:pos x="11" y="147"/>
                </a:cxn>
                <a:cxn ang="0">
                  <a:pos x="11" y="147"/>
                </a:cxn>
                <a:cxn ang="0">
                  <a:pos x="95" y="151"/>
                </a:cxn>
                <a:cxn ang="0">
                  <a:pos x="6" y="168"/>
                </a:cxn>
                <a:cxn ang="0">
                  <a:pos x="15" y="179"/>
                </a:cxn>
                <a:cxn ang="0">
                  <a:pos x="101" y="172"/>
                </a:cxn>
                <a:cxn ang="0">
                  <a:pos x="192" y="172"/>
                </a:cxn>
                <a:cxn ang="0">
                  <a:pos x="116" y="177"/>
                </a:cxn>
                <a:cxn ang="0">
                  <a:pos x="38" y="183"/>
                </a:cxn>
                <a:cxn ang="0">
                  <a:pos x="206" y="185"/>
                </a:cxn>
                <a:cxn ang="0">
                  <a:pos x="131" y="177"/>
                </a:cxn>
                <a:cxn ang="0">
                  <a:pos x="103" y="179"/>
                </a:cxn>
                <a:cxn ang="0">
                  <a:pos x="4" y="204"/>
                </a:cxn>
                <a:cxn ang="0">
                  <a:pos x="28" y="210"/>
                </a:cxn>
                <a:cxn ang="0">
                  <a:pos x="206" y="202"/>
                </a:cxn>
                <a:cxn ang="0">
                  <a:pos x="190" y="198"/>
                </a:cxn>
                <a:cxn ang="0">
                  <a:pos x="19" y="202"/>
                </a:cxn>
                <a:cxn ang="0">
                  <a:pos x="200" y="214"/>
                </a:cxn>
                <a:cxn ang="0">
                  <a:pos x="13" y="231"/>
                </a:cxn>
                <a:cxn ang="0">
                  <a:pos x="185" y="225"/>
                </a:cxn>
                <a:cxn ang="0">
                  <a:pos x="230" y="219"/>
                </a:cxn>
                <a:cxn ang="0">
                  <a:pos x="28" y="229"/>
                </a:cxn>
                <a:cxn ang="0">
                  <a:pos x="200" y="233"/>
                </a:cxn>
                <a:cxn ang="0">
                  <a:pos x="80" y="223"/>
                </a:cxn>
                <a:cxn ang="0">
                  <a:pos x="59" y="227"/>
                </a:cxn>
                <a:cxn ang="0">
                  <a:pos x="234" y="233"/>
                </a:cxn>
                <a:cxn ang="0">
                  <a:pos x="211" y="233"/>
                </a:cxn>
              </a:cxnLst>
              <a:rect l="0" t="0" r="r" b="b"/>
              <a:pathLst>
                <a:path w="259" h="240">
                  <a:moveTo>
                    <a:pt x="131" y="97"/>
                  </a:moveTo>
                  <a:lnTo>
                    <a:pt x="131" y="97"/>
                  </a:lnTo>
                  <a:lnTo>
                    <a:pt x="137" y="90"/>
                  </a:lnTo>
                  <a:lnTo>
                    <a:pt x="141" y="82"/>
                  </a:lnTo>
                  <a:lnTo>
                    <a:pt x="147" y="67"/>
                  </a:lnTo>
                  <a:lnTo>
                    <a:pt x="147" y="67"/>
                  </a:lnTo>
                  <a:lnTo>
                    <a:pt x="152" y="50"/>
                  </a:lnTo>
                  <a:lnTo>
                    <a:pt x="156" y="33"/>
                  </a:lnTo>
                  <a:lnTo>
                    <a:pt x="156" y="33"/>
                  </a:lnTo>
                  <a:lnTo>
                    <a:pt x="168" y="25"/>
                  </a:lnTo>
                  <a:lnTo>
                    <a:pt x="179" y="15"/>
                  </a:lnTo>
                  <a:lnTo>
                    <a:pt x="192" y="8"/>
                  </a:lnTo>
                  <a:lnTo>
                    <a:pt x="206" y="4"/>
                  </a:lnTo>
                  <a:lnTo>
                    <a:pt x="206" y="4"/>
                  </a:lnTo>
                  <a:lnTo>
                    <a:pt x="217" y="4"/>
                  </a:lnTo>
                  <a:lnTo>
                    <a:pt x="230" y="4"/>
                  </a:lnTo>
                  <a:lnTo>
                    <a:pt x="244" y="6"/>
                  </a:lnTo>
                  <a:lnTo>
                    <a:pt x="257" y="6"/>
                  </a:lnTo>
                  <a:lnTo>
                    <a:pt x="257" y="6"/>
                  </a:lnTo>
                  <a:lnTo>
                    <a:pt x="257" y="23"/>
                  </a:lnTo>
                  <a:lnTo>
                    <a:pt x="257" y="40"/>
                  </a:lnTo>
                  <a:lnTo>
                    <a:pt x="255" y="78"/>
                  </a:lnTo>
                  <a:lnTo>
                    <a:pt x="255" y="78"/>
                  </a:lnTo>
                  <a:lnTo>
                    <a:pt x="255" y="132"/>
                  </a:lnTo>
                  <a:lnTo>
                    <a:pt x="257" y="181"/>
                  </a:lnTo>
                  <a:lnTo>
                    <a:pt x="257" y="181"/>
                  </a:lnTo>
                  <a:lnTo>
                    <a:pt x="259" y="198"/>
                  </a:lnTo>
                  <a:lnTo>
                    <a:pt x="259" y="208"/>
                  </a:lnTo>
                  <a:lnTo>
                    <a:pt x="259" y="216"/>
                  </a:lnTo>
                  <a:lnTo>
                    <a:pt x="259" y="216"/>
                  </a:lnTo>
                  <a:lnTo>
                    <a:pt x="255" y="221"/>
                  </a:lnTo>
                  <a:lnTo>
                    <a:pt x="249" y="229"/>
                  </a:lnTo>
                  <a:lnTo>
                    <a:pt x="236" y="240"/>
                  </a:lnTo>
                  <a:lnTo>
                    <a:pt x="236" y="240"/>
                  </a:lnTo>
                  <a:lnTo>
                    <a:pt x="204" y="238"/>
                  </a:lnTo>
                  <a:lnTo>
                    <a:pt x="190" y="238"/>
                  </a:lnTo>
                  <a:lnTo>
                    <a:pt x="179" y="235"/>
                  </a:lnTo>
                  <a:lnTo>
                    <a:pt x="179" y="235"/>
                  </a:lnTo>
                  <a:lnTo>
                    <a:pt x="177" y="225"/>
                  </a:lnTo>
                  <a:lnTo>
                    <a:pt x="175" y="217"/>
                  </a:lnTo>
                  <a:lnTo>
                    <a:pt x="175" y="198"/>
                  </a:lnTo>
                  <a:lnTo>
                    <a:pt x="177" y="179"/>
                  </a:lnTo>
                  <a:lnTo>
                    <a:pt x="175" y="162"/>
                  </a:lnTo>
                  <a:lnTo>
                    <a:pt x="175" y="162"/>
                  </a:lnTo>
                  <a:lnTo>
                    <a:pt x="169" y="166"/>
                  </a:lnTo>
                  <a:lnTo>
                    <a:pt x="164" y="172"/>
                  </a:lnTo>
                  <a:lnTo>
                    <a:pt x="156" y="179"/>
                  </a:lnTo>
                  <a:lnTo>
                    <a:pt x="148" y="187"/>
                  </a:lnTo>
                  <a:lnTo>
                    <a:pt x="148" y="187"/>
                  </a:lnTo>
                  <a:lnTo>
                    <a:pt x="135" y="193"/>
                  </a:lnTo>
                  <a:lnTo>
                    <a:pt x="135" y="193"/>
                  </a:lnTo>
                  <a:lnTo>
                    <a:pt x="126" y="200"/>
                  </a:lnTo>
                  <a:lnTo>
                    <a:pt x="122" y="204"/>
                  </a:lnTo>
                  <a:lnTo>
                    <a:pt x="116" y="206"/>
                  </a:lnTo>
                  <a:lnTo>
                    <a:pt x="116" y="206"/>
                  </a:lnTo>
                  <a:lnTo>
                    <a:pt x="112" y="204"/>
                  </a:lnTo>
                  <a:lnTo>
                    <a:pt x="110" y="202"/>
                  </a:lnTo>
                  <a:lnTo>
                    <a:pt x="107" y="196"/>
                  </a:lnTo>
                  <a:lnTo>
                    <a:pt x="103" y="189"/>
                  </a:lnTo>
                  <a:lnTo>
                    <a:pt x="99" y="187"/>
                  </a:lnTo>
                  <a:lnTo>
                    <a:pt x="95" y="185"/>
                  </a:lnTo>
                  <a:lnTo>
                    <a:pt x="95" y="185"/>
                  </a:lnTo>
                  <a:lnTo>
                    <a:pt x="95" y="200"/>
                  </a:lnTo>
                  <a:lnTo>
                    <a:pt x="93" y="214"/>
                  </a:lnTo>
                  <a:lnTo>
                    <a:pt x="89" y="225"/>
                  </a:lnTo>
                  <a:lnTo>
                    <a:pt x="86" y="229"/>
                  </a:lnTo>
                  <a:lnTo>
                    <a:pt x="80" y="233"/>
                  </a:lnTo>
                  <a:lnTo>
                    <a:pt x="80" y="233"/>
                  </a:lnTo>
                  <a:lnTo>
                    <a:pt x="70" y="235"/>
                  </a:lnTo>
                  <a:lnTo>
                    <a:pt x="61" y="235"/>
                  </a:lnTo>
                  <a:lnTo>
                    <a:pt x="40" y="236"/>
                  </a:lnTo>
                  <a:lnTo>
                    <a:pt x="40" y="236"/>
                  </a:lnTo>
                  <a:lnTo>
                    <a:pt x="21" y="240"/>
                  </a:lnTo>
                  <a:lnTo>
                    <a:pt x="11" y="240"/>
                  </a:lnTo>
                  <a:lnTo>
                    <a:pt x="7" y="238"/>
                  </a:lnTo>
                  <a:lnTo>
                    <a:pt x="4" y="236"/>
                  </a:lnTo>
                  <a:lnTo>
                    <a:pt x="4" y="236"/>
                  </a:lnTo>
                  <a:lnTo>
                    <a:pt x="0" y="231"/>
                  </a:lnTo>
                  <a:lnTo>
                    <a:pt x="0" y="221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2" y="118"/>
                  </a:lnTo>
                  <a:lnTo>
                    <a:pt x="2" y="78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11" y="27"/>
                  </a:lnTo>
                  <a:lnTo>
                    <a:pt x="23" y="19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55" y="2"/>
                  </a:lnTo>
                  <a:lnTo>
                    <a:pt x="67" y="0"/>
                  </a:lnTo>
                  <a:lnTo>
                    <a:pt x="78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93" y="2"/>
                  </a:lnTo>
                  <a:lnTo>
                    <a:pt x="97" y="6"/>
                  </a:lnTo>
                  <a:lnTo>
                    <a:pt x="105" y="19"/>
                  </a:lnTo>
                  <a:lnTo>
                    <a:pt x="110" y="34"/>
                  </a:lnTo>
                  <a:lnTo>
                    <a:pt x="114" y="46"/>
                  </a:lnTo>
                  <a:lnTo>
                    <a:pt x="114" y="46"/>
                  </a:lnTo>
                  <a:lnTo>
                    <a:pt x="122" y="74"/>
                  </a:lnTo>
                  <a:lnTo>
                    <a:pt x="126" y="86"/>
                  </a:lnTo>
                  <a:lnTo>
                    <a:pt x="131" y="97"/>
                  </a:lnTo>
                  <a:lnTo>
                    <a:pt x="131" y="97"/>
                  </a:lnTo>
                  <a:close/>
                  <a:moveTo>
                    <a:pt x="87" y="8"/>
                  </a:moveTo>
                  <a:lnTo>
                    <a:pt x="87" y="8"/>
                  </a:lnTo>
                  <a:lnTo>
                    <a:pt x="78" y="6"/>
                  </a:lnTo>
                  <a:lnTo>
                    <a:pt x="68" y="6"/>
                  </a:lnTo>
                  <a:lnTo>
                    <a:pt x="57" y="6"/>
                  </a:lnTo>
                  <a:lnTo>
                    <a:pt x="49" y="10"/>
                  </a:lnTo>
                  <a:lnTo>
                    <a:pt x="49" y="10"/>
                  </a:lnTo>
                  <a:lnTo>
                    <a:pt x="46" y="23"/>
                  </a:lnTo>
                  <a:lnTo>
                    <a:pt x="46" y="36"/>
                  </a:lnTo>
                  <a:lnTo>
                    <a:pt x="47" y="65"/>
                  </a:lnTo>
                  <a:lnTo>
                    <a:pt x="47" y="65"/>
                  </a:lnTo>
                  <a:lnTo>
                    <a:pt x="46" y="139"/>
                  </a:lnTo>
                  <a:lnTo>
                    <a:pt x="46" y="176"/>
                  </a:lnTo>
                  <a:lnTo>
                    <a:pt x="47" y="210"/>
                  </a:lnTo>
                  <a:lnTo>
                    <a:pt x="47" y="210"/>
                  </a:lnTo>
                  <a:lnTo>
                    <a:pt x="67" y="212"/>
                  </a:lnTo>
                  <a:lnTo>
                    <a:pt x="76" y="212"/>
                  </a:lnTo>
                  <a:lnTo>
                    <a:pt x="87" y="208"/>
                  </a:lnTo>
                  <a:lnTo>
                    <a:pt x="87" y="208"/>
                  </a:lnTo>
                  <a:lnTo>
                    <a:pt x="89" y="179"/>
                  </a:lnTo>
                  <a:lnTo>
                    <a:pt x="89" y="153"/>
                  </a:lnTo>
                  <a:lnTo>
                    <a:pt x="87" y="134"/>
                  </a:lnTo>
                  <a:lnTo>
                    <a:pt x="87" y="120"/>
                  </a:lnTo>
                  <a:lnTo>
                    <a:pt x="87" y="120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31" y="166"/>
                  </a:lnTo>
                  <a:lnTo>
                    <a:pt x="139" y="172"/>
                  </a:lnTo>
                  <a:lnTo>
                    <a:pt x="141" y="174"/>
                  </a:lnTo>
                  <a:lnTo>
                    <a:pt x="145" y="176"/>
                  </a:lnTo>
                  <a:lnTo>
                    <a:pt x="145" y="176"/>
                  </a:lnTo>
                  <a:lnTo>
                    <a:pt x="150" y="174"/>
                  </a:lnTo>
                  <a:lnTo>
                    <a:pt x="154" y="172"/>
                  </a:lnTo>
                  <a:lnTo>
                    <a:pt x="160" y="164"/>
                  </a:lnTo>
                  <a:lnTo>
                    <a:pt x="173" y="149"/>
                  </a:lnTo>
                  <a:lnTo>
                    <a:pt x="173" y="149"/>
                  </a:lnTo>
                  <a:lnTo>
                    <a:pt x="188" y="130"/>
                  </a:lnTo>
                  <a:lnTo>
                    <a:pt x="196" y="122"/>
                  </a:lnTo>
                  <a:lnTo>
                    <a:pt x="206" y="116"/>
                  </a:lnTo>
                  <a:lnTo>
                    <a:pt x="206" y="116"/>
                  </a:lnTo>
                  <a:lnTo>
                    <a:pt x="209" y="126"/>
                  </a:lnTo>
                  <a:lnTo>
                    <a:pt x="211" y="137"/>
                  </a:lnTo>
                  <a:lnTo>
                    <a:pt x="213" y="164"/>
                  </a:lnTo>
                  <a:lnTo>
                    <a:pt x="215" y="193"/>
                  </a:lnTo>
                  <a:lnTo>
                    <a:pt x="215" y="204"/>
                  </a:lnTo>
                  <a:lnTo>
                    <a:pt x="219" y="214"/>
                  </a:lnTo>
                  <a:lnTo>
                    <a:pt x="219" y="214"/>
                  </a:lnTo>
                  <a:lnTo>
                    <a:pt x="227" y="214"/>
                  </a:lnTo>
                  <a:lnTo>
                    <a:pt x="234" y="216"/>
                  </a:lnTo>
                  <a:lnTo>
                    <a:pt x="240" y="216"/>
                  </a:lnTo>
                  <a:lnTo>
                    <a:pt x="248" y="214"/>
                  </a:lnTo>
                  <a:lnTo>
                    <a:pt x="248" y="214"/>
                  </a:lnTo>
                  <a:lnTo>
                    <a:pt x="249" y="210"/>
                  </a:lnTo>
                  <a:lnTo>
                    <a:pt x="251" y="202"/>
                  </a:lnTo>
                  <a:lnTo>
                    <a:pt x="249" y="191"/>
                  </a:lnTo>
                  <a:lnTo>
                    <a:pt x="249" y="191"/>
                  </a:lnTo>
                  <a:lnTo>
                    <a:pt x="248" y="101"/>
                  </a:lnTo>
                  <a:lnTo>
                    <a:pt x="248" y="57"/>
                  </a:lnTo>
                  <a:lnTo>
                    <a:pt x="249" y="12"/>
                  </a:lnTo>
                  <a:lnTo>
                    <a:pt x="249" y="12"/>
                  </a:lnTo>
                  <a:lnTo>
                    <a:pt x="227" y="10"/>
                  </a:lnTo>
                  <a:lnTo>
                    <a:pt x="217" y="12"/>
                  </a:lnTo>
                  <a:lnTo>
                    <a:pt x="211" y="12"/>
                  </a:lnTo>
                  <a:lnTo>
                    <a:pt x="208" y="15"/>
                  </a:lnTo>
                  <a:lnTo>
                    <a:pt x="208" y="15"/>
                  </a:lnTo>
                  <a:lnTo>
                    <a:pt x="204" y="21"/>
                  </a:lnTo>
                  <a:lnTo>
                    <a:pt x="200" y="29"/>
                  </a:lnTo>
                  <a:lnTo>
                    <a:pt x="200" y="29"/>
                  </a:lnTo>
                  <a:lnTo>
                    <a:pt x="164" y="109"/>
                  </a:lnTo>
                  <a:lnTo>
                    <a:pt x="164" y="109"/>
                  </a:lnTo>
                  <a:lnTo>
                    <a:pt x="154" y="126"/>
                  </a:lnTo>
                  <a:lnTo>
                    <a:pt x="150" y="135"/>
                  </a:lnTo>
                  <a:lnTo>
                    <a:pt x="143" y="141"/>
                  </a:lnTo>
                  <a:lnTo>
                    <a:pt x="143" y="141"/>
                  </a:lnTo>
                  <a:lnTo>
                    <a:pt x="135" y="126"/>
                  </a:lnTo>
                  <a:lnTo>
                    <a:pt x="127" y="111"/>
                  </a:lnTo>
                  <a:lnTo>
                    <a:pt x="116" y="74"/>
                  </a:lnTo>
                  <a:lnTo>
                    <a:pt x="103" y="40"/>
                  </a:lnTo>
                  <a:lnTo>
                    <a:pt x="97" y="23"/>
                  </a:lnTo>
                  <a:lnTo>
                    <a:pt x="87" y="8"/>
                  </a:lnTo>
                  <a:lnTo>
                    <a:pt x="87" y="8"/>
                  </a:lnTo>
                  <a:close/>
                  <a:moveTo>
                    <a:pt x="34" y="15"/>
                  </a:moveTo>
                  <a:lnTo>
                    <a:pt x="34" y="15"/>
                  </a:lnTo>
                  <a:lnTo>
                    <a:pt x="38" y="15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14"/>
                  </a:lnTo>
                  <a:lnTo>
                    <a:pt x="34" y="15"/>
                  </a:lnTo>
                  <a:lnTo>
                    <a:pt x="34" y="15"/>
                  </a:lnTo>
                  <a:close/>
                  <a:moveTo>
                    <a:pt x="168" y="33"/>
                  </a:moveTo>
                  <a:lnTo>
                    <a:pt x="168" y="33"/>
                  </a:lnTo>
                  <a:lnTo>
                    <a:pt x="175" y="29"/>
                  </a:lnTo>
                  <a:lnTo>
                    <a:pt x="185" y="25"/>
                  </a:lnTo>
                  <a:lnTo>
                    <a:pt x="194" y="21"/>
                  </a:lnTo>
                  <a:lnTo>
                    <a:pt x="196" y="17"/>
                  </a:lnTo>
                  <a:lnTo>
                    <a:pt x="200" y="14"/>
                  </a:lnTo>
                  <a:lnTo>
                    <a:pt x="200" y="14"/>
                  </a:lnTo>
                  <a:lnTo>
                    <a:pt x="190" y="15"/>
                  </a:lnTo>
                  <a:lnTo>
                    <a:pt x="181" y="21"/>
                  </a:lnTo>
                  <a:lnTo>
                    <a:pt x="173" y="27"/>
                  </a:lnTo>
                  <a:lnTo>
                    <a:pt x="168" y="33"/>
                  </a:lnTo>
                  <a:lnTo>
                    <a:pt x="168" y="33"/>
                  </a:lnTo>
                  <a:close/>
                  <a:moveTo>
                    <a:pt x="9" y="44"/>
                  </a:moveTo>
                  <a:lnTo>
                    <a:pt x="9" y="44"/>
                  </a:lnTo>
                  <a:lnTo>
                    <a:pt x="7" y="48"/>
                  </a:lnTo>
                  <a:lnTo>
                    <a:pt x="9" y="52"/>
                  </a:lnTo>
                  <a:lnTo>
                    <a:pt x="9" y="52"/>
                  </a:lnTo>
                  <a:lnTo>
                    <a:pt x="9" y="52"/>
                  </a:lnTo>
                  <a:lnTo>
                    <a:pt x="15" y="44"/>
                  </a:lnTo>
                  <a:lnTo>
                    <a:pt x="23" y="36"/>
                  </a:lnTo>
                  <a:lnTo>
                    <a:pt x="30" y="29"/>
                  </a:lnTo>
                  <a:lnTo>
                    <a:pt x="36" y="21"/>
                  </a:lnTo>
                  <a:lnTo>
                    <a:pt x="36" y="21"/>
                  </a:lnTo>
                  <a:lnTo>
                    <a:pt x="28" y="25"/>
                  </a:lnTo>
                  <a:lnTo>
                    <a:pt x="21" y="33"/>
                  </a:lnTo>
                  <a:lnTo>
                    <a:pt x="9" y="44"/>
                  </a:lnTo>
                  <a:lnTo>
                    <a:pt x="9" y="44"/>
                  </a:lnTo>
                  <a:close/>
                  <a:moveTo>
                    <a:pt x="23" y="44"/>
                  </a:moveTo>
                  <a:lnTo>
                    <a:pt x="23" y="44"/>
                  </a:lnTo>
                  <a:lnTo>
                    <a:pt x="28" y="40"/>
                  </a:lnTo>
                  <a:lnTo>
                    <a:pt x="34" y="36"/>
                  </a:lnTo>
                  <a:lnTo>
                    <a:pt x="38" y="34"/>
                  </a:lnTo>
                  <a:lnTo>
                    <a:pt x="40" y="31"/>
                  </a:lnTo>
                  <a:lnTo>
                    <a:pt x="40" y="29"/>
                  </a:lnTo>
                  <a:lnTo>
                    <a:pt x="40" y="29"/>
                  </a:lnTo>
                  <a:lnTo>
                    <a:pt x="34" y="31"/>
                  </a:lnTo>
                  <a:lnTo>
                    <a:pt x="28" y="34"/>
                  </a:lnTo>
                  <a:lnTo>
                    <a:pt x="25" y="40"/>
                  </a:lnTo>
                  <a:lnTo>
                    <a:pt x="23" y="44"/>
                  </a:lnTo>
                  <a:lnTo>
                    <a:pt x="23" y="44"/>
                  </a:lnTo>
                  <a:close/>
                  <a:moveTo>
                    <a:pt x="158" y="46"/>
                  </a:moveTo>
                  <a:lnTo>
                    <a:pt x="158" y="46"/>
                  </a:lnTo>
                  <a:lnTo>
                    <a:pt x="173" y="40"/>
                  </a:lnTo>
                  <a:lnTo>
                    <a:pt x="187" y="29"/>
                  </a:lnTo>
                  <a:lnTo>
                    <a:pt x="187" y="29"/>
                  </a:lnTo>
                  <a:lnTo>
                    <a:pt x="171" y="34"/>
                  </a:lnTo>
                  <a:lnTo>
                    <a:pt x="164" y="40"/>
                  </a:lnTo>
                  <a:lnTo>
                    <a:pt x="158" y="46"/>
                  </a:lnTo>
                  <a:lnTo>
                    <a:pt x="158" y="46"/>
                  </a:lnTo>
                  <a:close/>
                  <a:moveTo>
                    <a:pt x="173" y="46"/>
                  </a:moveTo>
                  <a:lnTo>
                    <a:pt x="173" y="46"/>
                  </a:lnTo>
                  <a:lnTo>
                    <a:pt x="183" y="42"/>
                  </a:lnTo>
                  <a:lnTo>
                    <a:pt x="187" y="40"/>
                  </a:lnTo>
                  <a:lnTo>
                    <a:pt x="188" y="36"/>
                  </a:lnTo>
                  <a:lnTo>
                    <a:pt x="188" y="36"/>
                  </a:lnTo>
                  <a:lnTo>
                    <a:pt x="185" y="38"/>
                  </a:lnTo>
                  <a:lnTo>
                    <a:pt x="179" y="40"/>
                  </a:lnTo>
                  <a:lnTo>
                    <a:pt x="173" y="46"/>
                  </a:lnTo>
                  <a:lnTo>
                    <a:pt x="173" y="46"/>
                  </a:lnTo>
                  <a:close/>
                  <a:moveTo>
                    <a:pt x="15" y="71"/>
                  </a:moveTo>
                  <a:lnTo>
                    <a:pt x="15" y="71"/>
                  </a:lnTo>
                  <a:lnTo>
                    <a:pt x="30" y="57"/>
                  </a:lnTo>
                  <a:lnTo>
                    <a:pt x="30" y="57"/>
                  </a:lnTo>
                  <a:lnTo>
                    <a:pt x="36" y="54"/>
                  </a:lnTo>
                  <a:lnTo>
                    <a:pt x="40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32" y="52"/>
                  </a:lnTo>
                  <a:lnTo>
                    <a:pt x="25" y="57"/>
                  </a:lnTo>
                  <a:lnTo>
                    <a:pt x="19" y="65"/>
                  </a:lnTo>
                  <a:lnTo>
                    <a:pt x="15" y="71"/>
                  </a:lnTo>
                  <a:lnTo>
                    <a:pt x="15" y="71"/>
                  </a:lnTo>
                  <a:close/>
                  <a:moveTo>
                    <a:pt x="17" y="59"/>
                  </a:moveTo>
                  <a:lnTo>
                    <a:pt x="17" y="59"/>
                  </a:lnTo>
                  <a:lnTo>
                    <a:pt x="23" y="55"/>
                  </a:lnTo>
                  <a:lnTo>
                    <a:pt x="25" y="52"/>
                  </a:lnTo>
                  <a:lnTo>
                    <a:pt x="25" y="50"/>
                  </a:lnTo>
                  <a:lnTo>
                    <a:pt x="25" y="50"/>
                  </a:lnTo>
                  <a:lnTo>
                    <a:pt x="21" y="54"/>
                  </a:lnTo>
                  <a:lnTo>
                    <a:pt x="17" y="59"/>
                  </a:lnTo>
                  <a:lnTo>
                    <a:pt x="17" y="59"/>
                  </a:lnTo>
                  <a:close/>
                  <a:moveTo>
                    <a:pt x="164" y="57"/>
                  </a:moveTo>
                  <a:lnTo>
                    <a:pt x="164" y="57"/>
                  </a:lnTo>
                  <a:lnTo>
                    <a:pt x="168" y="55"/>
                  </a:lnTo>
                  <a:lnTo>
                    <a:pt x="169" y="55"/>
                  </a:lnTo>
                  <a:lnTo>
                    <a:pt x="169" y="54"/>
                  </a:lnTo>
                  <a:lnTo>
                    <a:pt x="169" y="54"/>
                  </a:lnTo>
                  <a:lnTo>
                    <a:pt x="166" y="55"/>
                  </a:lnTo>
                  <a:lnTo>
                    <a:pt x="164" y="55"/>
                  </a:lnTo>
                  <a:lnTo>
                    <a:pt x="164" y="57"/>
                  </a:lnTo>
                  <a:lnTo>
                    <a:pt x="164" y="57"/>
                  </a:lnTo>
                  <a:close/>
                  <a:moveTo>
                    <a:pt x="164" y="63"/>
                  </a:moveTo>
                  <a:lnTo>
                    <a:pt x="164" y="63"/>
                  </a:lnTo>
                  <a:lnTo>
                    <a:pt x="173" y="61"/>
                  </a:lnTo>
                  <a:lnTo>
                    <a:pt x="181" y="59"/>
                  </a:lnTo>
                  <a:lnTo>
                    <a:pt x="181" y="59"/>
                  </a:lnTo>
                  <a:lnTo>
                    <a:pt x="181" y="55"/>
                  </a:lnTo>
                  <a:lnTo>
                    <a:pt x="181" y="55"/>
                  </a:lnTo>
                  <a:lnTo>
                    <a:pt x="181" y="54"/>
                  </a:lnTo>
                  <a:lnTo>
                    <a:pt x="181" y="54"/>
                  </a:lnTo>
                  <a:lnTo>
                    <a:pt x="171" y="57"/>
                  </a:lnTo>
                  <a:lnTo>
                    <a:pt x="168" y="61"/>
                  </a:lnTo>
                  <a:lnTo>
                    <a:pt x="164" y="63"/>
                  </a:lnTo>
                  <a:lnTo>
                    <a:pt x="164" y="63"/>
                  </a:lnTo>
                  <a:close/>
                  <a:moveTo>
                    <a:pt x="152" y="63"/>
                  </a:moveTo>
                  <a:lnTo>
                    <a:pt x="152" y="63"/>
                  </a:lnTo>
                  <a:lnTo>
                    <a:pt x="156" y="61"/>
                  </a:lnTo>
                  <a:lnTo>
                    <a:pt x="158" y="59"/>
                  </a:lnTo>
                  <a:lnTo>
                    <a:pt x="158" y="59"/>
                  </a:lnTo>
                  <a:lnTo>
                    <a:pt x="154" y="59"/>
                  </a:lnTo>
                  <a:lnTo>
                    <a:pt x="152" y="63"/>
                  </a:lnTo>
                  <a:lnTo>
                    <a:pt x="152" y="63"/>
                  </a:lnTo>
                  <a:close/>
                  <a:moveTo>
                    <a:pt x="9" y="69"/>
                  </a:moveTo>
                  <a:lnTo>
                    <a:pt x="9" y="69"/>
                  </a:lnTo>
                  <a:lnTo>
                    <a:pt x="13" y="65"/>
                  </a:lnTo>
                  <a:lnTo>
                    <a:pt x="15" y="61"/>
                  </a:lnTo>
                  <a:lnTo>
                    <a:pt x="15" y="61"/>
                  </a:lnTo>
                  <a:lnTo>
                    <a:pt x="9" y="63"/>
                  </a:lnTo>
                  <a:lnTo>
                    <a:pt x="7" y="65"/>
                  </a:lnTo>
                  <a:lnTo>
                    <a:pt x="9" y="69"/>
                  </a:lnTo>
                  <a:lnTo>
                    <a:pt x="9" y="69"/>
                  </a:lnTo>
                  <a:close/>
                  <a:moveTo>
                    <a:pt x="23" y="78"/>
                  </a:moveTo>
                  <a:lnTo>
                    <a:pt x="23" y="78"/>
                  </a:lnTo>
                  <a:lnTo>
                    <a:pt x="15" y="86"/>
                  </a:lnTo>
                  <a:lnTo>
                    <a:pt x="13" y="90"/>
                  </a:lnTo>
                  <a:lnTo>
                    <a:pt x="13" y="94"/>
                  </a:lnTo>
                  <a:lnTo>
                    <a:pt x="13" y="94"/>
                  </a:lnTo>
                  <a:lnTo>
                    <a:pt x="19" y="88"/>
                  </a:lnTo>
                  <a:lnTo>
                    <a:pt x="25" y="82"/>
                  </a:lnTo>
                  <a:lnTo>
                    <a:pt x="32" y="76"/>
                  </a:lnTo>
                  <a:lnTo>
                    <a:pt x="40" y="73"/>
                  </a:lnTo>
                  <a:lnTo>
                    <a:pt x="40" y="73"/>
                  </a:lnTo>
                  <a:lnTo>
                    <a:pt x="40" y="67"/>
                  </a:lnTo>
                  <a:lnTo>
                    <a:pt x="40" y="65"/>
                  </a:lnTo>
                  <a:lnTo>
                    <a:pt x="38" y="63"/>
                  </a:lnTo>
                  <a:lnTo>
                    <a:pt x="38" y="63"/>
                  </a:lnTo>
                  <a:lnTo>
                    <a:pt x="30" y="71"/>
                  </a:lnTo>
                  <a:lnTo>
                    <a:pt x="23" y="78"/>
                  </a:lnTo>
                  <a:lnTo>
                    <a:pt x="23" y="78"/>
                  </a:lnTo>
                  <a:close/>
                  <a:moveTo>
                    <a:pt x="147" y="80"/>
                  </a:moveTo>
                  <a:lnTo>
                    <a:pt x="147" y="80"/>
                  </a:lnTo>
                  <a:lnTo>
                    <a:pt x="160" y="74"/>
                  </a:lnTo>
                  <a:lnTo>
                    <a:pt x="166" y="71"/>
                  </a:lnTo>
                  <a:lnTo>
                    <a:pt x="168" y="71"/>
                  </a:lnTo>
                  <a:lnTo>
                    <a:pt x="168" y="69"/>
                  </a:lnTo>
                  <a:lnTo>
                    <a:pt x="168" y="69"/>
                  </a:lnTo>
                  <a:lnTo>
                    <a:pt x="162" y="71"/>
                  </a:lnTo>
                  <a:lnTo>
                    <a:pt x="156" y="73"/>
                  </a:lnTo>
                  <a:lnTo>
                    <a:pt x="150" y="76"/>
                  </a:lnTo>
                  <a:lnTo>
                    <a:pt x="147" y="80"/>
                  </a:lnTo>
                  <a:lnTo>
                    <a:pt x="147" y="80"/>
                  </a:lnTo>
                  <a:close/>
                  <a:moveTo>
                    <a:pt x="162" y="80"/>
                  </a:moveTo>
                  <a:lnTo>
                    <a:pt x="162" y="80"/>
                  </a:lnTo>
                  <a:lnTo>
                    <a:pt x="169" y="80"/>
                  </a:lnTo>
                  <a:lnTo>
                    <a:pt x="171" y="78"/>
                  </a:lnTo>
                  <a:lnTo>
                    <a:pt x="171" y="76"/>
                  </a:lnTo>
                  <a:lnTo>
                    <a:pt x="171" y="76"/>
                  </a:lnTo>
                  <a:lnTo>
                    <a:pt x="166" y="76"/>
                  </a:lnTo>
                  <a:lnTo>
                    <a:pt x="162" y="80"/>
                  </a:lnTo>
                  <a:lnTo>
                    <a:pt x="162" y="80"/>
                  </a:lnTo>
                  <a:close/>
                  <a:moveTo>
                    <a:pt x="6" y="103"/>
                  </a:moveTo>
                  <a:lnTo>
                    <a:pt x="6" y="103"/>
                  </a:lnTo>
                  <a:lnTo>
                    <a:pt x="6" y="111"/>
                  </a:lnTo>
                  <a:lnTo>
                    <a:pt x="6" y="111"/>
                  </a:lnTo>
                  <a:lnTo>
                    <a:pt x="9" y="111"/>
                  </a:lnTo>
                  <a:lnTo>
                    <a:pt x="11" y="107"/>
                  </a:lnTo>
                  <a:lnTo>
                    <a:pt x="15" y="99"/>
                  </a:lnTo>
                  <a:lnTo>
                    <a:pt x="15" y="99"/>
                  </a:lnTo>
                  <a:lnTo>
                    <a:pt x="25" y="92"/>
                  </a:lnTo>
                  <a:lnTo>
                    <a:pt x="28" y="88"/>
                  </a:lnTo>
                  <a:lnTo>
                    <a:pt x="30" y="84"/>
                  </a:lnTo>
                  <a:lnTo>
                    <a:pt x="30" y="84"/>
                  </a:lnTo>
                  <a:lnTo>
                    <a:pt x="19" y="94"/>
                  </a:lnTo>
                  <a:lnTo>
                    <a:pt x="13" y="99"/>
                  </a:lnTo>
                  <a:lnTo>
                    <a:pt x="6" y="103"/>
                  </a:lnTo>
                  <a:lnTo>
                    <a:pt x="6" y="103"/>
                  </a:lnTo>
                  <a:close/>
                  <a:moveTo>
                    <a:pt x="15" y="113"/>
                  </a:moveTo>
                  <a:lnTo>
                    <a:pt x="15" y="113"/>
                  </a:lnTo>
                  <a:lnTo>
                    <a:pt x="26" y="103"/>
                  </a:lnTo>
                  <a:lnTo>
                    <a:pt x="40" y="95"/>
                  </a:lnTo>
                  <a:lnTo>
                    <a:pt x="40" y="95"/>
                  </a:lnTo>
                  <a:lnTo>
                    <a:pt x="40" y="88"/>
                  </a:lnTo>
                  <a:lnTo>
                    <a:pt x="40" y="88"/>
                  </a:lnTo>
                  <a:lnTo>
                    <a:pt x="30" y="92"/>
                  </a:lnTo>
                  <a:lnTo>
                    <a:pt x="23" y="97"/>
                  </a:lnTo>
                  <a:lnTo>
                    <a:pt x="17" y="105"/>
                  </a:lnTo>
                  <a:lnTo>
                    <a:pt x="15" y="113"/>
                  </a:lnTo>
                  <a:lnTo>
                    <a:pt x="15" y="113"/>
                  </a:lnTo>
                  <a:close/>
                  <a:moveTo>
                    <a:pt x="139" y="97"/>
                  </a:moveTo>
                  <a:lnTo>
                    <a:pt x="139" y="97"/>
                  </a:lnTo>
                  <a:lnTo>
                    <a:pt x="148" y="94"/>
                  </a:lnTo>
                  <a:lnTo>
                    <a:pt x="154" y="90"/>
                  </a:lnTo>
                  <a:lnTo>
                    <a:pt x="154" y="90"/>
                  </a:lnTo>
                  <a:lnTo>
                    <a:pt x="147" y="92"/>
                  </a:lnTo>
                  <a:lnTo>
                    <a:pt x="143" y="94"/>
                  </a:lnTo>
                  <a:lnTo>
                    <a:pt x="139" y="97"/>
                  </a:lnTo>
                  <a:lnTo>
                    <a:pt x="139" y="97"/>
                  </a:lnTo>
                  <a:close/>
                  <a:moveTo>
                    <a:pt x="156" y="95"/>
                  </a:moveTo>
                  <a:lnTo>
                    <a:pt x="156" y="95"/>
                  </a:lnTo>
                  <a:lnTo>
                    <a:pt x="162" y="95"/>
                  </a:lnTo>
                  <a:lnTo>
                    <a:pt x="164" y="94"/>
                  </a:lnTo>
                  <a:lnTo>
                    <a:pt x="166" y="92"/>
                  </a:lnTo>
                  <a:lnTo>
                    <a:pt x="166" y="92"/>
                  </a:lnTo>
                  <a:lnTo>
                    <a:pt x="162" y="92"/>
                  </a:lnTo>
                  <a:lnTo>
                    <a:pt x="160" y="92"/>
                  </a:lnTo>
                  <a:lnTo>
                    <a:pt x="156" y="95"/>
                  </a:lnTo>
                  <a:lnTo>
                    <a:pt x="156" y="95"/>
                  </a:lnTo>
                  <a:close/>
                  <a:moveTo>
                    <a:pt x="13" y="135"/>
                  </a:moveTo>
                  <a:lnTo>
                    <a:pt x="13" y="135"/>
                  </a:lnTo>
                  <a:lnTo>
                    <a:pt x="15" y="134"/>
                  </a:lnTo>
                  <a:lnTo>
                    <a:pt x="19" y="132"/>
                  </a:lnTo>
                  <a:lnTo>
                    <a:pt x="25" y="124"/>
                  </a:lnTo>
                  <a:lnTo>
                    <a:pt x="25" y="124"/>
                  </a:lnTo>
                  <a:lnTo>
                    <a:pt x="36" y="118"/>
                  </a:lnTo>
                  <a:lnTo>
                    <a:pt x="40" y="113"/>
                  </a:lnTo>
                  <a:lnTo>
                    <a:pt x="40" y="107"/>
                  </a:lnTo>
                  <a:lnTo>
                    <a:pt x="40" y="107"/>
                  </a:lnTo>
                  <a:lnTo>
                    <a:pt x="30" y="113"/>
                  </a:lnTo>
                  <a:lnTo>
                    <a:pt x="23" y="118"/>
                  </a:lnTo>
                  <a:lnTo>
                    <a:pt x="17" y="128"/>
                  </a:lnTo>
                  <a:lnTo>
                    <a:pt x="13" y="135"/>
                  </a:lnTo>
                  <a:lnTo>
                    <a:pt x="13" y="135"/>
                  </a:lnTo>
                  <a:close/>
                  <a:moveTo>
                    <a:pt x="137" y="111"/>
                  </a:moveTo>
                  <a:lnTo>
                    <a:pt x="137" y="111"/>
                  </a:lnTo>
                  <a:lnTo>
                    <a:pt x="139" y="113"/>
                  </a:lnTo>
                  <a:lnTo>
                    <a:pt x="141" y="111"/>
                  </a:lnTo>
                  <a:lnTo>
                    <a:pt x="145" y="109"/>
                  </a:lnTo>
                  <a:lnTo>
                    <a:pt x="145" y="109"/>
                  </a:lnTo>
                  <a:lnTo>
                    <a:pt x="143" y="107"/>
                  </a:lnTo>
                  <a:lnTo>
                    <a:pt x="141" y="107"/>
                  </a:lnTo>
                  <a:lnTo>
                    <a:pt x="139" y="109"/>
                  </a:lnTo>
                  <a:lnTo>
                    <a:pt x="137" y="111"/>
                  </a:lnTo>
                  <a:lnTo>
                    <a:pt x="137" y="111"/>
                  </a:lnTo>
                  <a:close/>
                  <a:moveTo>
                    <a:pt x="6" y="124"/>
                  </a:moveTo>
                  <a:lnTo>
                    <a:pt x="6" y="124"/>
                  </a:lnTo>
                  <a:lnTo>
                    <a:pt x="6" y="132"/>
                  </a:lnTo>
                  <a:lnTo>
                    <a:pt x="6" y="134"/>
                  </a:lnTo>
                  <a:lnTo>
                    <a:pt x="7" y="135"/>
                  </a:lnTo>
                  <a:lnTo>
                    <a:pt x="7" y="135"/>
                  </a:lnTo>
                  <a:lnTo>
                    <a:pt x="9" y="130"/>
                  </a:lnTo>
                  <a:lnTo>
                    <a:pt x="13" y="126"/>
                  </a:lnTo>
                  <a:lnTo>
                    <a:pt x="17" y="122"/>
                  </a:lnTo>
                  <a:lnTo>
                    <a:pt x="17" y="116"/>
                  </a:lnTo>
                  <a:lnTo>
                    <a:pt x="17" y="116"/>
                  </a:lnTo>
                  <a:lnTo>
                    <a:pt x="13" y="122"/>
                  </a:lnTo>
                  <a:lnTo>
                    <a:pt x="9" y="124"/>
                  </a:lnTo>
                  <a:lnTo>
                    <a:pt x="6" y="124"/>
                  </a:lnTo>
                  <a:lnTo>
                    <a:pt x="6" y="124"/>
                  </a:lnTo>
                  <a:close/>
                  <a:moveTo>
                    <a:pt x="28" y="139"/>
                  </a:moveTo>
                  <a:lnTo>
                    <a:pt x="28" y="139"/>
                  </a:lnTo>
                  <a:lnTo>
                    <a:pt x="34" y="137"/>
                  </a:lnTo>
                  <a:lnTo>
                    <a:pt x="40" y="134"/>
                  </a:lnTo>
                  <a:lnTo>
                    <a:pt x="40" y="134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36" y="130"/>
                  </a:lnTo>
                  <a:lnTo>
                    <a:pt x="32" y="132"/>
                  </a:lnTo>
                  <a:lnTo>
                    <a:pt x="30" y="135"/>
                  </a:lnTo>
                  <a:lnTo>
                    <a:pt x="28" y="139"/>
                  </a:lnTo>
                  <a:lnTo>
                    <a:pt x="28" y="139"/>
                  </a:lnTo>
                  <a:close/>
                  <a:moveTo>
                    <a:pt x="188" y="145"/>
                  </a:moveTo>
                  <a:lnTo>
                    <a:pt x="188" y="145"/>
                  </a:lnTo>
                  <a:lnTo>
                    <a:pt x="192" y="141"/>
                  </a:lnTo>
                  <a:lnTo>
                    <a:pt x="198" y="137"/>
                  </a:lnTo>
                  <a:lnTo>
                    <a:pt x="204" y="134"/>
                  </a:lnTo>
                  <a:lnTo>
                    <a:pt x="204" y="132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196" y="130"/>
                  </a:lnTo>
                  <a:lnTo>
                    <a:pt x="192" y="134"/>
                  </a:lnTo>
                  <a:lnTo>
                    <a:pt x="188" y="139"/>
                  </a:lnTo>
                  <a:lnTo>
                    <a:pt x="188" y="145"/>
                  </a:lnTo>
                  <a:lnTo>
                    <a:pt x="188" y="145"/>
                  </a:lnTo>
                  <a:close/>
                  <a:moveTo>
                    <a:pt x="11" y="147"/>
                  </a:moveTo>
                  <a:lnTo>
                    <a:pt x="11" y="147"/>
                  </a:lnTo>
                  <a:lnTo>
                    <a:pt x="7" y="149"/>
                  </a:lnTo>
                  <a:lnTo>
                    <a:pt x="6" y="151"/>
                  </a:lnTo>
                  <a:lnTo>
                    <a:pt x="6" y="153"/>
                  </a:lnTo>
                  <a:lnTo>
                    <a:pt x="6" y="155"/>
                  </a:lnTo>
                  <a:lnTo>
                    <a:pt x="6" y="155"/>
                  </a:lnTo>
                  <a:lnTo>
                    <a:pt x="19" y="143"/>
                  </a:lnTo>
                  <a:lnTo>
                    <a:pt x="23" y="135"/>
                  </a:lnTo>
                  <a:lnTo>
                    <a:pt x="26" y="130"/>
                  </a:lnTo>
                  <a:lnTo>
                    <a:pt x="26" y="130"/>
                  </a:lnTo>
                  <a:lnTo>
                    <a:pt x="19" y="139"/>
                  </a:lnTo>
                  <a:lnTo>
                    <a:pt x="11" y="147"/>
                  </a:lnTo>
                  <a:lnTo>
                    <a:pt x="11" y="147"/>
                  </a:lnTo>
                  <a:close/>
                  <a:moveTo>
                    <a:pt x="95" y="151"/>
                  </a:moveTo>
                  <a:lnTo>
                    <a:pt x="95" y="151"/>
                  </a:lnTo>
                  <a:lnTo>
                    <a:pt x="97" y="151"/>
                  </a:lnTo>
                  <a:lnTo>
                    <a:pt x="99" y="149"/>
                  </a:lnTo>
                  <a:lnTo>
                    <a:pt x="99" y="145"/>
                  </a:lnTo>
                  <a:lnTo>
                    <a:pt x="99" y="145"/>
                  </a:lnTo>
                  <a:lnTo>
                    <a:pt x="97" y="143"/>
                  </a:lnTo>
                  <a:lnTo>
                    <a:pt x="95" y="143"/>
                  </a:lnTo>
                  <a:lnTo>
                    <a:pt x="95" y="143"/>
                  </a:lnTo>
                  <a:lnTo>
                    <a:pt x="93" y="145"/>
                  </a:lnTo>
                  <a:lnTo>
                    <a:pt x="93" y="147"/>
                  </a:lnTo>
                  <a:lnTo>
                    <a:pt x="95" y="151"/>
                  </a:lnTo>
                  <a:lnTo>
                    <a:pt x="95" y="151"/>
                  </a:lnTo>
                  <a:close/>
                  <a:moveTo>
                    <a:pt x="6" y="168"/>
                  </a:moveTo>
                  <a:lnTo>
                    <a:pt x="6" y="168"/>
                  </a:lnTo>
                  <a:lnTo>
                    <a:pt x="4" y="176"/>
                  </a:lnTo>
                  <a:lnTo>
                    <a:pt x="4" y="179"/>
                  </a:lnTo>
                  <a:lnTo>
                    <a:pt x="6" y="183"/>
                  </a:lnTo>
                  <a:lnTo>
                    <a:pt x="6" y="183"/>
                  </a:lnTo>
                  <a:lnTo>
                    <a:pt x="19" y="164"/>
                  </a:lnTo>
                  <a:lnTo>
                    <a:pt x="32" y="145"/>
                  </a:lnTo>
                  <a:lnTo>
                    <a:pt x="32" y="145"/>
                  </a:lnTo>
                  <a:lnTo>
                    <a:pt x="25" y="151"/>
                  </a:lnTo>
                  <a:lnTo>
                    <a:pt x="19" y="156"/>
                  </a:lnTo>
                  <a:lnTo>
                    <a:pt x="13" y="164"/>
                  </a:lnTo>
                  <a:lnTo>
                    <a:pt x="6" y="168"/>
                  </a:lnTo>
                  <a:lnTo>
                    <a:pt x="6" y="168"/>
                  </a:lnTo>
                  <a:close/>
                  <a:moveTo>
                    <a:pt x="188" y="158"/>
                  </a:moveTo>
                  <a:lnTo>
                    <a:pt x="188" y="158"/>
                  </a:lnTo>
                  <a:lnTo>
                    <a:pt x="198" y="155"/>
                  </a:lnTo>
                  <a:lnTo>
                    <a:pt x="202" y="151"/>
                  </a:lnTo>
                  <a:lnTo>
                    <a:pt x="204" y="147"/>
                  </a:lnTo>
                  <a:lnTo>
                    <a:pt x="204" y="147"/>
                  </a:lnTo>
                  <a:lnTo>
                    <a:pt x="200" y="147"/>
                  </a:lnTo>
                  <a:lnTo>
                    <a:pt x="196" y="151"/>
                  </a:lnTo>
                  <a:lnTo>
                    <a:pt x="188" y="158"/>
                  </a:lnTo>
                  <a:lnTo>
                    <a:pt x="188" y="158"/>
                  </a:lnTo>
                  <a:close/>
                  <a:moveTo>
                    <a:pt x="15" y="179"/>
                  </a:moveTo>
                  <a:lnTo>
                    <a:pt x="15" y="179"/>
                  </a:lnTo>
                  <a:lnTo>
                    <a:pt x="21" y="176"/>
                  </a:lnTo>
                  <a:lnTo>
                    <a:pt x="26" y="170"/>
                  </a:lnTo>
                  <a:lnTo>
                    <a:pt x="32" y="164"/>
                  </a:lnTo>
                  <a:lnTo>
                    <a:pt x="38" y="160"/>
                  </a:lnTo>
                  <a:lnTo>
                    <a:pt x="38" y="160"/>
                  </a:lnTo>
                  <a:lnTo>
                    <a:pt x="40" y="155"/>
                  </a:lnTo>
                  <a:lnTo>
                    <a:pt x="40" y="149"/>
                  </a:lnTo>
                  <a:lnTo>
                    <a:pt x="40" y="149"/>
                  </a:lnTo>
                  <a:lnTo>
                    <a:pt x="32" y="155"/>
                  </a:lnTo>
                  <a:lnTo>
                    <a:pt x="25" y="162"/>
                  </a:lnTo>
                  <a:lnTo>
                    <a:pt x="15" y="179"/>
                  </a:lnTo>
                  <a:lnTo>
                    <a:pt x="15" y="179"/>
                  </a:lnTo>
                  <a:close/>
                  <a:moveTo>
                    <a:pt x="101" y="172"/>
                  </a:moveTo>
                  <a:lnTo>
                    <a:pt x="101" y="172"/>
                  </a:lnTo>
                  <a:lnTo>
                    <a:pt x="107" y="170"/>
                  </a:lnTo>
                  <a:lnTo>
                    <a:pt x="110" y="166"/>
                  </a:lnTo>
                  <a:lnTo>
                    <a:pt x="114" y="162"/>
                  </a:lnTo>
                  <a:lnTo>
                    <a:pt x="112" y="156"/>
                  </a:lnTo>
                  <a:lnTo>
                    <a:pt x="112" y="156"/>
                  </a:lnTo>
                  <a:lnTo>
                    <a:pt x="105" y="162"/>
                  </a:lnTo>
                  <a:lnTo>
                    <a:pt x="103" y="166"/>
                  </a:lnTo>
                  <a:lnTo>
                    <a:pt x="101" y="172"/>
                  </a:lnTo>
                  <a:lnTo>
                    <a:pt x="101" y="172"/>
                  </a:lnTo>
                  <a:close/>
                  <a:moveTo>
                    <a:pt x="188" y="174"/>
                  </a:moveTo>
                  <a:lnTo>
                    <a:pt x="188" y="174"/>
                  </a:lnTo>
                  <a:lnTo>
                    <a:pt x="192" y="172"/>
                  </a:lnTo>
                  <a:lnTo>
                    <a:pt x="196" y="170"/>
                  </a:lnTo>
                  <a:lnTo>
                    <a:pt x="202" y="166"/>
                  </a:lnTo>
                  <a:lnTo>
                    <a:pt x="206" y="164"/>
                  </a:lnTo>
                  <a:lnTo>
                    <a:pt x="206" y="164"/>
                  </a:lnTo>
                  <a:lnTo>
                    <a:pt x="204" y="162"/>
                  </a:lnTo>
                  <a:lnTo>
                    <a:pt x="200" y="162"/>
                  </a:lnTo>
                  <a:lnTo>
                    <a:pt x="194" y="166"/>
                  </a:lnTo>
                  <a:lnTo>
                    <a:pt x="190" y="170"/>
                  </a:lnTo>
                  <a:lnTo>
                    <a:pt x="188" y="174"/>
                  </a:lnTo>
                  <a:lnTo>
                    <a:pt x="188" y="174"/>
                  </a:lnTo>
                  <a:close/>
                  <a:moveTo>
                    <a:pt x="110" y="179"/>
                  </a:moveTo>
                  <a:lnTo>
                    <a:pt x="110" y="179"/>
                  </a:lnTo>
                  <a:lnTo>
                    <a:pt x="116" y="177"/>
                  </a:lnTo>
                  <a:lnTo>
                    <a:pt x="120" y="176"/>
                  </a:lnTo>
                  <a:lnTo>
                    <a:pt x="124" y="172"/>
                  </a:lnTo>
                  <a:lnTo>
                    <a:pt x="124" y="166"/>
                  </a:lnTo>
                  <a:lnTo>
                    <a:pt x="124" y="166"/>
                  </a:lnTo>
                  <a:lnTo>
                    <a:pt x="118" y="168"/>
                  </a:lnTo>
                  <a:lnTo>
                    <a:pt x="114" y="172"/>
                  </a:lnTo>
                  <a:lnTo>
                    <a:pt x="110" y="179"/>
                  </a:lnTo>
                  <a:lnTo>
                    <a:pt x="110" y="179"/>
                  </a:lnTo>
                  <a:close/>
                  <a:moveTo>
                    <a:pt x="15" y="200"/>
                  </a:moveTo>
                  <a:lnTo>
                    <a:pt x="15" y="200"/>
                  </a:lnTo>
                  <a:lnTo>
                    <a:pt x="25" y="191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8" y="174"/>
                  </a:lnTo>
                  <a:lnTo>
                    <a:pt x="38" y="174"/>
                  </a:lnTo>
                  <a:lnTo>
                    <a:pt x="30" y="179"/>
                  </a:lnTo>
                  <a:lnTo>
                    <a:pt x="25" y="187"/>
                  </a:lnTo>
                  <a:lnTo>
                    <a:pt x="19" y="193"/>
                  </a:lnTo>
                  <a:lnTo>
                    <a:pt x="15" y="200"/>
                  </a:lnTo>
                  <a:lnTo>
                    <a:pt x="15" y="200"/>
                  </a:lnTo>
                  <a:close/>
                  <a:moveTo>
                    <a:pt x="185" y="195"/>
                  </a:moveTo>
                  <a:lnTo>
                    <a:pt x="185" y="195"/>
                  </a:lnTo>
                  <a:lnTo>
                    <a:pt x="194" y="189"/>
                  </a:lnTo>
                  <a:lnTo>
                    <a:pt x="200" y="187"/>
                  </a:lnTo>
                  <a:lnTo>
                    <a:pt x="206" y="185"/>
                  </a:lnTo>
                  <a:lnTo>
                    <a:pt x="206" y="185"/>
                  </a:lnTo>
                  <a:lnTo>
                    <a:pt x="206" y="179"/>
                  </a:lnTo>
                  <a:lnTo>
                    <a:pt x="206" y="176"/>
                  </a:lnTo>
                  <a:lnTo>
                    <a:pt x="204" y="176"/>
                  </a:lnTo>
                  <a:lnTo>
                    <a:pt x="204" y="176"/>
                  </a:lnTo>
                  <a:lnTo>
                    <a:pt x="194" y="185"/>
                  </a:lnTo>
                  <a:lnTo>
                    <a:pt x="185" y="195"/>
                  </a:lnTo>
                  <a:lnTo>
                    <a:pt x="185" y="195"/>
                  </a:lnTo>
                  <a:close/>
                  <a:moveTo>
                    <a:pt x="122" y="187"/>
                  </a:moveTo>
                  <a:lnTo>
                    <a:pt x="122" y="187"/>
                  </a:lnTo>
                  <a:lnTo>
                    <a:pt x="124" y="185"/>
                  </a:lnTo>
                  <a:lnTo>
                    <a:pt x="127" y="183"/>
                  </a:lnTo>
                  <a:lnTo>
                    <a:pt x="131" y="181"/>
                  </a:lnTo>
                  <a:lnTo>
                    <a:pt x="131" y="177"/>
                  </a:lnTo>
                  <a:lnTo>
                    <a:pt x="131" y="177"/>
                  </a:lnTo>
                  <a:lnTo>
                    <a:pt x="124" y="181"/>
                  </a:lnTo>
                  <a:lnTo>
                    <a:pt x="122" y="183"/>
                  </a:lnTo>
                  <a:lnTo>
                    <a:pt x="122" y="187"/>
                  </a:lnTo>
                  <a:lnTo>
                    <a:pt x="122" y="187"/>
                  </a:lnTo>
                  <a:close/>
                  <a:moveTo>
                    <a:pt x="101" y="181"/>
                  </a:moveTo>
                  <a:lnTo>
                    <a:pt x="101" y="181"/>
                  </a:lnTo>
                  <a:lnTo>
                    <a:pt x="103" y="181"/>
                  </a:lnTo>
                  <a:lnTo>
                    <a:pt x="105" y="181"/>
                  </a:lnTo>
                  <a:lnTo>
                    <a:pt x="105" y="181"/>
                  </a:lnTo>
                  <a:lnTo>
                    <a:pt x="105" y="179"/>
                  </a:lnTo>
                  <a:lnTo>
                    <a:pt x="105" y="179"/>
                  </a:lnTo>
                  <a:lnTo>
                    <a:pt x="103" y="179"/>
                  </a:lnTo>
                  <a:lnTo>
                    <a:pt x="101" y="181"/>
                  </a:lnTo>
                  <a:lnTo>
                    <a:pt x="101" y="181"/>
                  </a:lnTo>
                  <a:close/>
                  <a:moveTo>
                    <a:pt x="4" y="204"/>
                  </a:moveTo>
                  <a:lnTo>
                    <a:pt x="4" y="204"/>
                  </a:lnTo>
                  <a:lnTo>
                    <a:pt x="15" y="193"/>
                  </a:lnTo>
                  <a:lnTo>
                    <a:pt x="19" y="187"/>
                  </a:lnTo>
                  <a:lnTo>
                    <a:pt x="19" y="183"/>
                  </a:lnTo>
                  <a:lnTo>
                    <a:pt x="19" y="183"/>
                  </a:lnTo>
                  <a:lnTo>
                    <a:pt x="15" y="187"/>
                  </a:lnTo>
                  <a:lnTo>
                    <a:pt x="9" y="191"/>
                  </a:lnTo>
                  <a:lnTo>
                    <a:pt x="6" y="196"/>
                  </a:lnTo>
                  <a:lnTo>
                    <a:pt x="4" y="200"/>
                  </a:lnTo>
                  <a:lnTo>
                    <a:pt x="4" y="204"/>
                  </a:lnTo>
                  <a:lnTo>
                    <a:pt x="4" y="204"/>
                  </a:lnTo>
                  <a:close/>
                  <a:moveTo>
                    <a:pt x="183" y="191"/>
                  </a:moveTo>
                  <a:lnTo>
                    <a:pt x="183" y="191"/>
                  </a:lnTo>
                  <a:lnTo>
                    <a:pt x="188" y="183"/>
                  </a:lnTo>
                  <a:lnTo>
                    <a:pt x="188" y="183"/>
                  </a:lnTo>
                  <a:lnTo>
                    <a:pt x="185" y="183"/>
                  </a:lnTo>
                  <a:lnTo>
                    <a:pt x="181" y="185"/>
                  </a:lnTo>
                  <a:lnTo>
                    <a:pt x="181" y="189"/>
                  </a:lnTo>
                  <a:lnTo>
                    <a:pt x="183" y="191"/>
                  </a:lnTo>
                  <a:lnTo>
                    <a:pt x="183" y="191"/>
                  </a:lnTo>
                  <a:close/>
                  <a:moveTo>
                    <a:pt x="13" y="223"/>
                  </a:moveTo>
                  <a:lnTo>
                    <a:pt x="13" y="223"/>
                  </a:lnTo>
                  <a:lnTo>
                    <a:pt x="28" y="210"/>
                  </a:lnTo>
                  <a:lnTo>
                    <a:pt x="36" y="204"/>
                  </a:lnTo>
                  <a:lnTo>
                    <a:pt x="36" y="198"/>
                  </a:lnTo>
                  <a:lnTo>
                    <a:pt x="36" y="195"/>
                  </a:lnTo>
                  <a:lnTo>
                    <a:pt x="36" y="195"/>
                  </a:lnTo>
                  <a:lnTo>
                    <a:pt x="23" y="208"/>
                  </a:lnTo>
                  <a:lnTo>
                    <a:pt x="19" y="214"/>
                  </a:lnTo>
                  <a:lnTo>
                    <a:pt x="13" y="223"/>
                  </a:lnTo>
                  <a:lnTo>
                    <a:pt x="13" y="223"/>
                  </a:lnTo>
                  <a:close/>
                  <a:moveTo>
                    <a:pt x="185" y="212"/>
                  </a:moveTo>
                  <a:lnTo>
                    <a:pt x="185" y="212"/>
                  </a:lnTo>
                  <a:lnTo>
                    <a:pt x="194" y="206"/>
                  </a:lnTo>
                  <a:lnTo>
                    <a:pt x="200" y="204"/>
                  </a:lnTo>
                  <a:lnTo>
                    <a:pt x="206" y="202"/>
                  </a:lnTo>
                  <a:lnTo>
                    <a:pt x="206" y="202"/>
                  </a:lnTo>
                  <a:lnTo>
                    <a:pt x="206" y="198"/>
                  </a:lnTo>
                  <a:lnTo>
                    <a:pt x="206" y="195"/>
                  </a:lnTo>
                  <a:lnTo>
                    <a:pt x="206" y="195"/>
                  </a:lnTo>
                  <a:lnTo>
                    <a:pt x="200" y="198"/>
                  </a:lnTo>
                  <a:lnTo>
                    <a:pt x="194" y="202"/>
                  </a:lnTo>
                  <a:lnTo>
                    <a:pt x="185" y="212"/>
                  </a:lnTo>
                  <a:lnTo>
                    <a:pt x="185" y="212"/>
                  </a:lnTo>
                  <a:close/>
                  <a:moveTo>
                    <a:pt x="181" y="210"/>
                  </a:moveTo>
                  <a:lnTo>
                    <a:pt x="181" y="210"/>
                  </a:lnTo>
                  <a:lnTo>
                    <a:pt x="188" y="202"/>
                  </a:lnTo>
                  <a:lnTo>
                    <a:pt x="190" y="200"/>
                  </a:lnTo>
                  <a:lnTo>
                    <a:pt x="190" y="198"/>
                  </a:lnTo>
                  <a:lnTo>
                    <a:pt x="190" y="198"/>
                  </a:lnTo>
                  <a:lnTo>
                    <a:pt x="188" y="200"/>
                  </a:lnTo>
                  <a:lnTo>
                    <a:pt x="183" y="202"/>
                  </a:lnTo>
                  <a:lnTo>
                    <a:pt x="181" y="206"/>
                  </a:lnTo>
                  <a:lnTo>
                    <a:pt x="181" y="208"/>
                  </a:lnTo>
                  <a:lnTo>
                    <a:pt x="181" y="210"/>
                  </a:lnTo>
                  <a:lnTo>
                    <a:pt x="181" y="210"/>
                  </a:lnTo>
                  <a:close/>
                  <a:moveTo>
                    <a:pt x="4" y="223"/>
                  </a:moveTo>
                  <a:lnTo>
                    <a:pt x="4" y="223"/>
                  </a:lnTo>
                  <a:lnTo>
                    <a:pt x="15" y="214"/>
                  </a:lnTo>
                  <a:lnTo>
                    <a:pt x="19" y="208"/>
                  </a:lnTo>
                  <a:lnTo>
                    <a:pt x="19" y="202"/>
                  </a:lnTo>
                  <a:lnTo>
                    <a:pt x="19" y="202"/>
                  </a:lnTo>
                  <a:lnTo>
                    <a:pt x="15" y="208"/>
                  </a:lnTo>
                  <a:lnTo>
                    <a:pt x="9" y="212"/>
                  </a:lnTo>
                  <a:lnTo>
                    <a:pt x="6" y="217"/>
                  </a:lnTo>
                  <a:lnTo>
                    <a:pt x="4" y="219"/>
                  </a:lnTo>
                  <a:lnTo>
                    <a:pt x="4" y="223"/>
                  </a:lnTo>
                  <a:lnTo>
                    <a:pt x="4" y="223"/>
                  </a:lnTo>
                  <a:close/>
                  <a:moveTo>
                    <a:pt x="198" y="219"/>
                  </a:moveTo>
                  <a:lnTo>
                    <a:pt x="198" y="219"/>
                  </a:lnTo>
                  <a:lnTo>
                    <a:pt x="202" y="217"/>
                  </a:lnTo>
                  <a:lnTo>
                    <a:pt x="202" y="216"/>
                  </a:lnTo>
                  <a:lnTo>
                    <a:pt x="204" y="212"/>
                  </a:lnTo>
                  <a:lnTo>
                    <a:pt x="204" y="212"/>
                  </a:lnTo>
                  <a:lnTo>
                    <a:pt x="200" y="214"/>
                  </a:lnTo>
                  <a:lnTo>
                    <a:pt x="200" y="216"/>
                  </a:lnTo>
                  <a:lnTo>
                    <a:pt x="198" y="219"/>
                  </a:lnTo>
                  <a:lnTo>
                    <a:pt x="198" y="219"/>
                  </a:lnTo>
                  <a:close/>
                  <a:moveTo>
                    <a:pt x="13" y="231"/>
                  </a:moveTo>
                  <a:lnTo>
                    <a:pt x="13" y="231"/>
                  </a:lnTo>
                  <a:lnTo>
                    <a:pt x="15" y="231"/>
                  </a:lnTo>
                  <a:lnTo>
                    <a:pt x="19" y="231"/>
                  </a:lnTo>
                  <a:lnTo>
                    <a:pt x="25" y="225"/>
                  </a:lnTo>
                  <a:lnTo>
                    <a:pt x="32" y="216"/>
                  </a:lnTo>
                  <a:lnTo>
                    <a:pt x="32" y="216"/>
                  </a:lnTo>
                  <a:lnTo>
                    <a:pt x="26" y="217"/>
                  </a:lnTo>
                  <a:lnTo>
                    <a:pt x="21" y="221"/>
                  </a:lnTo>
                  <a:lnTo>
                    <a:pt x="13" y="231"/>
                  </a:lnTo>
                  <a:lnTo>
                    <a:pt x="13" y="231"/>
                  </a:lnTo>
                  <a:close/>
                  <a:moveTo>
                    <a:pt x="59" y="219"/>
                  </a:moveTo>
                  <a:lnTo>
                    <a:pt x="59" y="219"/>
                  </a:lnTo>
                  <a:lnTo>
                    <a:pt x="65" y="219"/>
                  </a:lnTo>
                  <a:lnTo>
                    <a:pt x="68" y="216"/>
                  </a:lnTo>
                  <a:lnTo>
                    <a:pt x="68" y="216"/>
                  </a:lnTo>
                  <a:lnTo>
                    <a:pt x="63" y="216"/>
                  </a:lnTo>
                  <a:lnTo>
                    <a:pt x="61" y="217"/>
                  </a:lnTo>
                  <a:lnTo>
                    <a:pt x="59" y="219"/>
                  </a:lnTo>
                  <a:lnTo>
                    <a:pt x="59" y="219"/>
                  </a:lnTo>
                  <a:close/>
                  <a:moveTo>
                    <a:pt x="183" y="229"/>
                  </a:moveTo>
                  <a:lnTo>
                    <a:pt x="183" y="229"/>
                  </a:lnTo>
                  <a:lnTo>
                    <a:pt x="185" y="225"/>
                  </a:lnTo>
                  <a:lnTo>
                    <a:pt x="187" y="223"/>
                  </a:lnTo>
                  <a:lnTo>
                    <a:pt x="188" y="219"/>
                  </a:lnTo>
                  <a:lnTo>
                    <a:pt x="190" y="217"/>
                  </a:lnTo>
                  <a:lnTo>
                    <a:pt x="190" y="217"/>
                  </a:lnTo>
                  <a:lnTo>
                    <a:pt x="187" y="219"/>
                  </a:lnTo>
                  <a:lnTo>
                    <a:pt x="183" y="221"/>
                  </a:lnTo>
                  <a:lnTo>
                    <a:pt x="181" y="225"/>
                  </a:lnTo>
                  <a:lnTo>
                    <a:pt x="183" y="229"/>
                  </a:lnTo>
                  <a:lnTo>
                    <a:pt x="183" y="229"/>
                  </a:lnTo>
                  <a:close/>
                  <a:moveTo>
                    <a:pt x="227" y="223"/>
                  </a:moveTo>
                  <a:lnTo>
                    <a:pt x="227" y="223"/>
                  </a:lnTo>
                  <a:lnTo>
                    <a:pt x="230" y="223"/>
                  </a:lnTo>
                  <a:lnTo>
                    <a:pt x="230" y="219"/>
                  </a:lnTo>
                  <a:lnTo>
                    <a:pt x="230" y="219"/>
                  </a:lnTo>
                  <a:lnTo>
                    <a:pt x="229" y="221"/>
                  </a:lnTo>
                  <a:lnTo>
                    <a:pt x="227" y="223"/>
                  </a:lnTo>
                  <a:lnTo>
                    <a:pt x="227" y="223"/>
                  </a:lnTo>
                  <a:close/>
                  <a:moveTo>
                    <a:pt x="28" y="229"/>
                  </a:moveTo>
                  <a:lnTo>
                    <a:pt x="28" y="229"/>
                  </a:lnTo>
                  <a:lnTo>
                    <a:pt x="36" y="225"/>
                  </a:lnTo>
                  <a:lnTo>
                    <a:pt x="42" y="221"/>
                  </a:lnTo>
                  <a:lnTo>
                    <a:pt x="42" y="221"/>
                  </a:lnTo>
                  <a:lnTo>
                    <a:pt x="36" y="221"/>
                  </a:lnTo>
                  <a:lnTo>
                    <a:pt x="32" y="223"/>
                  </a:lnTo>
                  <a:lnTo>
                    <a:pt x="28" y="229"/>
                  </a:lnTo>
                  <a:lnTo>
                    <a:pt x="28" y="229"/>
                  </a:lnTo>
                  <a:close/>
                  <a:moveTo>
                    <a:pt x="242" y="225"/>
                  </a:moveTo>
                  <a:lnTo>
                    <a:pt x="242" y="225"/>
                  </a:lnTo>
                  <a:lnTo>
                    <a:pt x="244" y="225"/>
                  </a:lnTo>
                  <a:lnTo>
                    <a:pt x="246" y="223"/>
                  </a:lnTo>
                  <a:lnTo>
                    <a:pt x="246" y="221"/>
                  </a:lnTo>
                  <a:lnTo>
                    <a:pt x="244" y="221"/>
                  </a:lnTo>
                  <a:lnTo>
                    <a:pt x="244" y="221"/>
                  </a:lnTo>
                  <a:lnTo>
                    <a:pt x="242" y="223"/>
                  </a:lnTo>
                  <a:lnTo>
                    <a:pt x="242" y="225"/>
                  </a:lnTo>
                  <a:lnTo>
                    <a:pt x="242" y="225"/>
                  </a:lnTo>
                  <a:close/>
                  <a:moveTo>
                    <a:pt x="194" y="235"/>
                  </a:moveTo>
                  <a:lnTo>
                    <a:pt x="194" y="235"/>
                  </a:lnTo>
                  <a:lnTo>
                    <a:pt x="200" y="233"/>
                  </a:lnTo>
                  <a:lnTo>
                    <a:pt x="204" y="229"/>
                  </a:lnTo>
                  <a:lnTo>
                    <a:pt x="211" y="221"/>
                  </a:lnTo>
                  <a:lnTo>
                    <a:pt x="211" y="221"/>
                  </a:lnTo>
                  <a:lnTo>
                    <a:pt x="204" y="223"/>
                  </a:lnTo>
                  <a:lnTo>
                    <a:pt x="200" y="225"/>
                  </a:lnTo>
                  <a:lnTo>
                    <a:pt x="196" y="231"/>
                  </a:lnTo>
                  <a:lnTo>
                    <a:pt x="194" y="235"/>
                  </a:lnTo>
                  <a:lnTo>
                    <a:pt x="194" y="235"/>
                  </a:lnTo>
                  <a:close/>
                  <a:moveTo>
                    <a:pt x="76" y="229"/>
                  </a:moveTo>
                  <a:lnTo>
                    <a:pt x="76" y="229"/>
                  </a:lnTo>
                  <a:lnTo>
                    <a:pt x="78" y="229"/>
                  </a:lnTo>
                  <a:lnTo>
                    <a:pt x="80" y="229"/>
                  </a:lnTo>
                  <a:lnTo>
                    <a:pt x="80" y="223"/>
                  </a:lnTo>
                  <a:lnTo>
                    <a:pt x="80" y="223"/>
                  </a:lnTo>
                  <a:lnTo>
                    <a:pt x="76" y="225"/>
                  </a:lnTo>
                  <a:lnTo>
                    <a:pt x="76" y="229"/>
                  </a:lnTo>
                  <a:lnTo>
                    <a:pt x="76" y="229"/>
                  </a:lnTo>
                  <a:close/>
                  <a:moveTo>
                    <a:pt x="59" y="229"/>
                  </a:moveTo>
                  <a:lnTo>
                    <a:pt x="59" y="229"/>
                  </a:lnTo>
                  <a:lnTo>
                    <a:pt x="61" y="231"/>
                  </a:lnTo>
                  <a:lnTo>
                    <a:pt x="63" y="229"/>
                  </a:lnTo>
                  <a:lnTo>
                    <a:pt x="65" y="227"/>
                  </a:lnTo>
                  <a:lnTo>
                    <a:pt x="63" y="225"/>
                  </a:lnTo>
                  <a:lnTo>
                    <a:pt x="63" y="225"/>
                  </a:lnTo>
                  <a:lnTo>
                    <a:pt x="61" y="227"/>
                  </a:lnTo>
                  <a:lnTo>
                    <a:pt x="59" y="227"/>
                  </a:lnTo>
                  <a:lnTo>
                    <a:pt x="59" y="229"/>
                  </a:lnTo>
                  <a:lnTo>
                    <a:pt x="59" y="229"/>
                  </a:lnTo>
                  <a:close/>
                  <a:moveTo>
                    <a:pt x="40" y="229"/>
                  </a:moveTo>
                  <a:lnTo>
                    <a:pt x="40" y="229"/>
                  </a:lnTo>
                  <a:lnTo>
                    <a:pt x="44" y="229"/>
                  </a:lnTo>
                  <a:lnTo>
                    <a:pt x="46" y="227"/>
                  </a:lnTo>
                  <a:lnTo>
                    <a:pt x="46" y="225"/>
                  </a:lnTo>
                  <a:lnTo>
                    <a:pt x="46" y="225"/>
                  </a:lnTo>
                  <a:lnTo>
                    <a:pt x="42" y="227"/>
                  </a:lnTo>
                  <a:lnTo>
                    <a:pt x="42" y="227"/>
                  </a:lnTo>
                  <a:lnTo>
                    <a:pt x="40" y="229"/>
                  </a:lnTo>
                  <a:lnTo>
                    <a:pt x="40" y="229"/>
                  </a:lnTo>
                  <a:close/>
                  <a:moveTo>
                    <a:pt x="234" y="233"/>
                  </a:moveTo>
                  <a:lnTo>
                    <a:pt x="234" y="233"/>
                  </a:lnTo>
                  <a:lnTo>
                    <a:pt x="236" y="233"/>
                  </a:lnTo>
                  <a:lnTo>
                    <a:pt x="238" y="231"/>
                  </a:lnTo>
                  <a:lnTo>
                    <a:pt x="238" y="229"/>
                  </a:lnTo>
                  <a:lnTo>
                    <a:pt x="238" y="227"/>
                  </a:lnTo>
                  <a:lnTo>
                    <a:pt x="238" y="227"/>
                  </a:lnTo>
                  <a:lnTo>
                    <a:pt x="236" y="229"/>
                  </a:lnTo>
                  <a:lnTo>
                    <a:pt x="234" y="233"/>
                  </a:lnTo>
                  <a:lnTo>
                    <a:pt x="234" y="233"/>
                  </a:lnTo>
                  <a:close/>
                  <a:moveTo>
                    <a:pt x="206" y="235"/>
                  </a:moveTo>
                  <a:lnTo>
                    <a:pt x="206" y="235"/>
                  </a:lnTo>
                  <a:lnTo>
                    <a:pt x="209" y="235"/>
                  </a:lnTo>
                  <a:lnTo>
                    <a:pt x="211" y="233"/>
                  </a:lnTo>
                  <a:lnTo>
                    <a:pt x="213" y="231"/>
                  </a:lnTo>
                  <a:lnTo>
                    <a:pt x="211" y="227"/>
                  </a:lnTo>
                  <a:lnTo>
                    <a:pt x="211" y="227"/>
                  </a:lnTo>
                  <a:lnTo>
                    <a:pt x="208" y="231"/>
                  </a:lnTo>
                  <a:lnTo>
                    <a:pt x="206" y="235"/>
                  </a:lnTo>
                  <a:lnTo>
                    <a:pt x="206" y="2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95"/>
            <p:cNvSpPr>
              <a:spLocks noEditPoints="1"/>
            </p:cNvSpPr>
            <p:nvPr/>
          </p:nvSpPr>
          <p:spPr bwMode="auto">
            <a:xfrm>
              <a:off x="3795713" y="2798763"/>
              <a:ext cx="217488" cy="196850"/>
            </a:xfrm>
            <a:custGeom>
              <a:avLst/>
              <a:gdLst/>
              <a:ahLst/>
              <a:cxnLst>
                <a:cxn ang="0">
                  <a:pos x="73" y="27"/>
                </a:cxn>
                <a:cxn ang="0">
                  <a:pos x="137" y="6"/>
                </a:cxn>
                <a:cxn ang="0">
                  <a:pos x="114" y="80"/>
                </a:cxn>
                <a:cxn ang="0">
                  <a:pos x="86" y="116"/>
                </a:cxn>
                <a:cxn ang="0">
                  <a:pos x="33" y="120"/>
                </a:cxn>
                <a:cxn ang="0">
                  <a:pos x="0" y="17"/>
                </a:cxn>
                <a:cxn ang="0">
                  <a:pos x="38" y="0"/>
                </a:cxn>
                <a:cxn ang="0">
                  <a:pos x="36" y="44"/>
                </a:cxn>
                <a:cxn ang="0">
                  <a:pos x="57" y="101"/>
                </a:cxn>
                <a:cxn ang="0">
                  <a:pos x="120" y="55"/>
                </a:cxn>
                <a:cxn ang="0">
                  <a:pos x="92" y="34"/>
                </a:cxn>
                <a:cxn ang="0">
                  <a:pos x="69" y="36"/>
                </a:cxn>
                <a:cxn ang="0">
                  <a:pos x="78" y="21"/>
                </a:cxn>
                <a:cxn ang="0">
                  <a:pos x="95" y="11"/>
                </a:cxn>
                <a:cxn ang="0">
                  <a:pos x="23" y="11"/>
                </a:cxn>
                <a:cxn ang="0">
                  <a:pos x="23" y="13"/>
                </a:cxn>
                <a:cxn ang="0">
                  <a:pos x="13" y="15"/>
                </a:cxn>
                <a:cxn ang="0">
                  <a:pos x="21" y="29"/>
                </a:cxn>
                <a:cxn ang="0">
                  <a:pos x="84" y="25"/>
                </a:cxn>
                <a:cxn ang="0">
                  <a:pos x="88" y="23"/>
                </a:cxn>
                <a:cxn ang="0">
                  <a:pos x="12" y="27"/>
                </a:cxn>
                <a:cxn ang="0">
                  <a:pos x="82" y="34"/>
                </a:cxn>
                <a:cxn ang="0">
                  <a:pos x="88" y="29"/>
                </a:cxn>
                <a:cxn ang="0">
                  <a:pos x="29" y="30"/>
                </a:cxn>
                <a:cxn ang="0">
                  <a:pos x="15" y="38"/>
                </a:cxn>
                <a:cxn ang="0">
                  <a:pos x="17" y="51"/>
                </a:cxn>
                <a:cxn ang="0">
                  <a:pos x="23" y="44"/>
                </a:cxn>
                <a:cxn ang="0">
                  <a:pos x="80" y="42"/>
                </a:cxn>
                <a:cxn ang="0">
                  <a:pos x="21" y="59"/>
                </a:cxn>
                <a:cxn ang="0">
                  <a:pos x="21" y="59"/>
                </a:cxn>
                <a:cxn ang="0">
                  <a:pos x="80" y="55"/>
                </a:cxn>
                <a:cxn ang="0">
                  <a:pos x="17" y="57"/>
                </a:cxn>
                <a:cxn ang="0">
                  <a:pos x="27" y="65"/>
                </a:cxn>
                <a:cxn ang="0">
                  <a:pos x="27" y="65"/>
                </a:cxn>
                <a:cxn ang="0">
                  <a:pos x="25" y="59"/>
                </a:cxn>
                <a:cxn ang="0">
                  <a:pos x="34" y="70"/>
                </a:cxn>
                <a:cxn ang="0">
                  <a:pos x="23" y="82"/>
                </a:cxn>
                <a:cxn ang="0">
                  <a:pos x="31" y="74"/>
                </a:cxn>
                <a:cxn ang="0">
                  <a:pos x="36" y="80"/>
                </a:cxn>
                <a:cxn ang="0">
                  <a:pos x="31" y="82"/>
                </a:cxn>
                <a:cxn ang="0">
                  <a:pos x="19" y="76"/>
                </a:cxn>
                <a:cxn ang="0">
                  <a:pos x="33" y="93"/>
                </a:cxn>
                <a:cxn ang="0">
                  <a:pos x="44" y="80"/>
                </a:cxn>
                <a:cxn ang="0">
                  <a:pos x="33" y="88"/>
                </a:cxn>
                <a:cxn ang="0">
                  <a:pos x="44" y="95"/>
                </a:cxn>
                <a:cxn ang="0">
                  <a:pos x="31" y="105"/>
                </a:cxn>
                <a:cxn ang="0">
                  <a:pos x="31" y="105"/>
                </a:cxn>
                <a:cxn ang="0">
                  <a:pos x="46" y="101"/>
                </a:cxn>
                <a:cxn ang="0">
                  <a:pos x="71" y="103"/>
                </a:cxn>
                <a:cxn ang="0">
                  <a:pos x="76" y="107"/>
                </a:cxn>
                <a:cxn ang="0">
                  <a:pos x="67" y="120"/>
                </a:cxn>
                <a:cxn ang="0">
                  <a:pos x="78" y="109"/>
                </a:cxn>
                <a:cxn ang="0">
                  <a:pos x="84" y="114"/>
                </a:cxn>
                <a:cxn ang="0">
                  <a:pos x="84" y="114"/>
                </a:cxn>
                <a:cxn ang="0">
                  <a:pos x="52" y="110"/>
                </a:cxn>
                <a:cxn ang="0">
                  <a:pos x="59" y="118"/>
                </a:cxn>
              </a:cxnLst>
              <a:rect l="0" t="0" r="r" b="b"/>
              <a:pathLst>
                <a:path w="137" h="124">
                  <a:moveTo>
                    <a:pt x="59" y="2"/>
                  </a:moveTo>
                  <a:lnTo>
                    <a:pt x="59" y="2"/>
                  </a:lnTo>
                  <a:lnTo>
                    <a:pt x="63" y="17"/>
                  </a:lnTo>
                  <a:lnTo>
                    <a:pt x="69" y="32"/>
                  </a:lnTo>
                  <a:lnTo>
                    <a:pt x="69" y="32"/>
                  </a:lnTo>
                  <a:lnTo>
                    <a:pt x="73" y="29"/>
                  </a:lnTo>
                  <a:lnTo>
                    <a:pt x="73" y="27"/>
                  </a:lnTo>
                  <a:lnTo>
                    <a:pt x="74" y="19"/>
                  </a:lnTo>
                  <a:lnTo>
                    <a:pt x="74" y="19"/>
                  </a:lnTo>
                  <a:lnTo>
                    <a:pt x="97" y="0"/>
                  </a:lnTo>
                  <a:lnTo>
                    <a:pt x="97" y="0"/>
                  </a:lnTo>
                  <a:lnTo>
                    <a:pt x="118" y="2"/>
                  </a:lnTo>
                  <a:lnTo>
                    <a:pt x="130" y="2"/>
                  </a:lnTo>
                  <a:lnTo>
                    <a:pt x="137" y="6"/>
                  </a:lnTo>
                  <a:lnTo>
                    <a:pt x="137" y="6"/>
                  </a:lnTo>
                  <a:lnTo>
                    <a:pt x="137" y="11"/>
                  </a:lnTo>
                  <a:lnTo>
                    <a:pt x="137" y="19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14" y="80"/>
                  </a:lnTo>
                  <a:lnTo>
                    <a:pt x="114" y="80"/>
                  </a:lnTo>
                  <a:lnTo>
                    <a:pt x="109" y="93"/>
                  </a:lnTo>
                  <a:lnTo>
                    <a:pt x="107" y="99"/>
                  </a:lnTo>
                  <a:lnTo>
                    <a:pt x="103" y="103"/>
                  </a:lnTo>
                  <a:lnTo>
                    <a:pt x="103" y="103"/>
                  </a:lnTo>
                  <a:lnTo>
                    <a:pt x="95" y="109"/>
                  </a:lnTo>
                  <a:lnTo>
                    <a:pt x="95" y="109"/>
                  </a:lnTo>
                  <a:lnTo>
                    <a:pt x="86" y="116"/>
                  </a:lnTo>
                  <a:lnTo>
                    <a:pt x="80" y="120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65" y="124"/>
                  </a:lnTo>
                  <a:lnTo>
                    <a:pt x="53" y="124"/>
                  </a:lnTo>
                  <a:lnTo>
                    <a:pt x="33" y="120"/>
                  </a:lnTo>
                  <a:lnTo>
                    <a:pt x="33" y="120"/>
                  </a:lnTo>
                  <a:lnTo>
                    <a:pt x="23" y="95"/>
                  </a:lnTo>
                  <a:lnTo>
                    <a:pt x="15" y="69"/>
                  </a:lnTo>
                  <a:lnTo>
                    <a:pt x="15" y="69"/>
                  </a:lnTo>
                  <a:lnTo>
                    <a:pt x="8" y="44"/>
                  </a:lnTo>
                  <a:lnTo>
                    <a:pt x="4" y="30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6" y="15"/>
                  </a:lnTo>
                  <a:lnTo>
                    <a:pt x="12" y="9"/>
                  </a:lnTo>
                  <a:lnTo>
                    <a:pt x="15" y="6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31" y="2"/>
                  </a:lnTo>
                  <a:lnTo>
                    <a:pt x="38" y="0"/>
                  </a:lnTo>
                  <a:lnTo>
                    <a:pt x="59" y="2"/>
                  </a:lnTo>
                  <a:lnTo>
                    <a:pt x="59" y="2"/>
                  </a:lnTo>
                  <a:close/>
                  <a:moveTo>
                    <a:pt x="27" y="6"/>
                  </a:moveTo>
                  <a:lnTo>
                    <a:pt x="27" y="6"/>
                  </a:lnTo>
                  <a:lnTo>
                    <a:pt x="31" y="25"/>
                  </a:lnTo>
                  <a:lnTo>
                    <a:pt x="36" y="44"/>
                  </a:lnTo>
                  <a:lnTo>
                    <a:pt x="36" y="44"/>
                  </a:lnTo>
                  <a:lnTo>
                    <a:pt x="42" y="65"/>
                  </a:lnTo>
                  <a:lnTo>
                    <a:pt x="50" y="82"/>
                  </a:lnTo>
                  <a:lnTo>
                    <a:pt x="50" y="82"/>
                  </a:lnTo>
                  <a:lnTo>
                    <a:pt x="52" y="93"/>
                  </a:lnTo>
                  <a:lnTo>
                    <a:pt x="55" y="97"/>
                  </a:lnTo>
                  <a:lnTo>
                    <a:pt x="57" y="101"/>
                  </a:lnTo>
                  <a:lnTo>
                    <a:pt x="57" y="101"/>
                  </a:lnTo>
                  <a:lnTo>
                    <a:pt x="67" y="101"/>
                  </a:lnTo>
                  <a:lnTo>
                    <a:pt x="76" y="101"/>
                  </a:lnTo>
                  <a:lnTo>
                    <a:pt x="95" y="103"/>
                  </a:lnTo>
                  <a:lnTo>
                    <a:pt x="95" y="103"/>
                  </a:lnTo>
                  <a:lnTo>
                    <a:pt x="103" y="99"/>
                  </a:lnTo>
                  <a:lnTo>
                    <a:pt x="103" y="99"/>
                  </a:lnTo>
                  <a:lnTo>
                    <a:pt x="120" y="55"/>
                  </a:lnTo>
                  <a:lnTo>
                    <a:pt x="135" y="8"/>
                  </a:lnTo>
                  <a:lnTo>
                    <a:pt x="135" y="8"/>
                  </a:lnTo>
                  <a:lnTo>
                    <a:pt x="120" y="6"/>
                  </a:lnTo>
                  <a:lnTo>
                    <a:pt x="101" y="4"/>
                  </a:lnTo>
                  <a:lnTo>
                    <a:pt x="101" y="4"/>
                  </a:lnTo>
                  <a:lnTo>
                    <a:pt x="95" y="19"/>
                  </a:lnTo>
                  <a:lnTo>
                    <a:pt x="92" y="34"/>
                  </a:lnTo>
                  <a:lnTo>
                    <a:pt x="92" y="34"/>
                  </a:lnTo>
                  <a:lnTo>
                    <a:pt x="88" y="51"/>
                  </a:lnTo>
                  <a:lnTo>
                    <a:pt x="86" y="59"/>
                  </a:lnTo>
                  <a:lnTo>
                    <a:pt x="82" y="65"/>
                  </a:lnTo>
                  <a:lnTo>
                    <a:pt x="82" y="65"/>
                  </a:lnTo>
                  <a:lnTo>
                    <a:pt x="74" y="51"/>
                  </a:lnTo>
                  <a:lnTo>
                    <a:pt x="69" y="36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42" y="4"/>
                  </a:lnTo>
                  <a:lnTo>
                    <a:pt x="33" y="4"/>
                  </a:lnTo>
                  <a:lnTo>
                    <a:pt x="27" y="6"/>
                  </a:lnTo>
                  <a:lnTo>
                    <a:pt x="27" y="6"/>
                  </a:lnTo>
                  <a:close/>
                  <a:moveTo>
                    <a:pt x="78" y="21"/>
                  </a:moveTo>
                  <a:lnTo>
                    <a:pt x="78" y="21"/>
                  </a:lnTo>
                  <a:lnTo>
                    <a:pt x="82" y="21"/>
                  </a:lnTo>
                  <a:lnTo>
                    <a:pt x="86" y="17"/>
                  </a:lnTo>
                  <a:lnTo>
                    <a:pt x="90" y="15"/>
                  </a:lnTo>
                  <a:lnTo>
                    <a:pt x="94" y="15"/>
                  </a:lnTo>
                  <a:lnTo>
                    <a:pt x="94" y="15"/>
                  </a:lnTo>
                  <a:lnTo>
                    <a:pt x="95" y="11"/>
                  </a:lnTo>
                  <a:lnTo>
                    <a:pt x="95" y="8"/>
                  </a:lnTo>
                  <a:lnTo>
                    <a:pt x="95" y="8"/>
                  </a:lnTo>
                  <a:lnTo>
                    <a:pt x="86" y="13"/>
                  </a:lnTo>
                  <a:lnTo>
                    <a:pt x="78" y="21"/>
                  </a:lnTo>
                  <a:lnTo>
                    <a:pt x="78" y="21"/>
                  </a:lnTo>
                  <a:close/>
                  <a:moveTo>
                    <a:pt x="23" y="11"/>
                  </a:moveTo>
                  <a:lnTo>
                    <a:pt x="23" y="11"/>
                  </a:lnTo>
                  <a:lnTo>
                    <a:pt x="17" y="17"/>
                  </a:lnTo>
                  <a:lnTo>
                    <a:pt x="12" y="23"/>
                  </a:lnTo>
                  <a:lnTo>
                    <a:pt x="12" y="23"/>
                  </a:lnTo>
                  <a:lnTo>
                    <a:pt x="19" y="19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3" y="13"/>
                  </a:lnTo>
                  <a:lnTo>
                    <a:pt x="23" y="11"/>
                  </a:lnTo>
                  <a:lnTo>
                    <a:pt x="23" y="11"/>
                  </a:lnTo>
                  <a:close/>
                  <a:moveTo>
                    <a:pt x="4" y="25"/>
                  </a:moveTo>
                  <a:lnTo>
                    <a:pt x="4" y="25"/>
                  </a:lnTo>
                  <a:lnTo>
                    <a:pt x="10" y="21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8" y="19"/>
                  </a:lnTo>
                  <a:lnTo>
                    <a:pt x="6" y="23"/>
                  </a:lnTo>
                  <a:lnTo>
                    <a:pt x="4" y="25"/>
                  </a:lnTo>
                  <a:lnTo>
                    <a:pt x="4" y="25"/>
                  </a:lnTo>
                  <a:close/>
                  <a:moveTo>
                    <a:pt x="13" y="32"/>
                  </a:moveTo>
                  <a:lnTo>
                    <a:pt x="13" y="32"/>
                  </a:lnTo>
                  <a:lnTo>
                    <a:pt x="21" y="29"/>
                  </a:lnTo>
                  <a:lnTo>
                    <a:pt x="25" y="25"/>
                  </a:lnTo>
                  <a:lnTo>
                    <a:pt x="27" y="21"/>
                  </a:lnTo>
                  <a:lnTo>
                    <a:pt x="27" y="21"/>
                  </a:lnTo>
                  <a:lnTo>
                    <a:pt x="19" y="27"/>
                  </a:lnTo>
                  <a:lnTo>
                    <a:pt x="13" y="32"/>
                  </a:lnTo>
                  <a:lnTo>
                    <a:pt x="13" y="32"/>
                  </a:lnTo>
                  <a:close/>
                  <a:moveTo>
                    <a:pt x="84" y="25"/>
                  </a:moveTo>
                  <a:lnTo>
                    <a:pt x="84" y="25"/>
                  </a:lnTo>
                  <a:lnTo>
                    <a:pt x="92" y="23"/>
                  </a:lnTo>
                  <a:lnTo>
                    <a:pt x="92" y="23"/>
                  </a:lnTo>
                  <a:lnTo>
                    <a:pt x="92" y="21"/>
                  </a:lnTo>
                  <a:lnTo>
                    <a:pt x="90" y="21"/>
                  </a:lnTo>
                  <a:lnTo>
                    <a:pt x="90" y="21"/>
                  </a:lnTo>
                  <a:lnTo>
                    <a:pt x="88" y="23"/>
                  </a:lnTo>
                  <a:lnTo>
                    <a:pt x="84" y="25"/>
                  </a:lnTo>
                  <a:lnTo>
                    <a:pt x="84" y="25"/>
                  </a:lnTo>
                  <a:close/>
                  <a:moveTo>
                    <a:pt x="6" y="32"/>
                  </a:moveTo>
                  <a:lnTo>
                    <a:pt x="6" y="32"/>
                  </a:lnTo>
                  <a:lnTo>
                    <a:pt x="8" y="32"/>
                  </a:lnTo>
                  <a:lnTo>
                    <a:pt x="10" y="32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9"/>
                  </a:lnTo>
                  <a:lnTo>
                    <a:pt x="10" y="30"/>
                  </a:lnTo>
                  <a:lnTo>
                    <a:pt x="8" y="30"/>
                  </a:lnTo>
                  <a:lnTo>
                    <a:pt x="6" y="32"/>
                  </a:lnTo>
                  <a:lnTo>
                    <a:pt x="6" y="32"/>
                  </a:lnTo>
                  <a:close/>
                  <a:moveTo>
                    <a:pt x="82" y="34"/>
                  </a:moveTo>
                  <a:lnTo>
                    <a:pt x="82" y="34"/>
                  </a:lnTo>
                  <a:lnTo>
                    <a:pt x="88" y="32"/>
                  </a:lnTo>
                  <a:lnTo>
                    <a:pt x="88" y="32"/>
                  </a:lnTo>
                  <a:lnTo>
                    <a:pt x="90" y="30"/>
                  </a:lnTo>
                  <a:lnTo>
                    <a:pt x="90" y="30"/>
                  </a:lnTo>
                  <a:lnTo>
                    <a:pt x="88" y="29"/>
                  </a:lnTo>
                  <a:lnTo>
                    <a:pt x="88" y="29"/>
                  </a:lnTo>
                  <a:lnTo>
                    <a:pt x="82" y="34"/>
                  </a:lnTo>
                  <a:lnTo>
                    <a:pt x="82" y="34"/>
                  </a:lnTo>
                  <a:close/>
                  <a:moveTo>
                    <a:pt x="19" y="38"/>
                  </a:moveTo>
                  <a:lnTo>
                    <a:pt x="19" y="38"/>
                  </a:lnTo>
                  <a:lnTo>
                    <a:pt x="25" y="34"/>
                  </a:lnTo>
                  <a:lnTo>
                    <a:pt x="27" y="32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3" y="34"/>
                  </a:lnTo>
                  <a:lnTo>
                    <a:pt x="19" y="38"/>
                  </a:lnTo>
                  <a:lnTo>
                    <a:pt x="19" y="38"/>
                  </a:lnTo>
                  <a:close/>
                  <a:moveTo>
                    <a:pt x="10" y="44"/>
                  </a:moveTo>
                  <a:lnTo>
                    <a:pt x="10" y="44"/>
                  </a:lnTo>
                  <a:lnTo>
                    <a:pt x="15" y="38"/>
                  </a:lnTo>
                  <a:lnTo>
                    <a:pt x="19" y="32"/>
                  </a:lnTo>
                  <a:lnTo>
                    <a:pt x="19" y="32"/>
                  </a:lnTo>
                  <a:lnTo>
                    <a:pt x="13" y="36"/>
                  </a:lnTo>
                  <a:lnTo>
                    <a:pt x="10" y="40"/>
                  </a:lnTo>
                  <a:lnTo>
                    <a:pt x="10" y="44"/>
                  </a:lnTo>
                  <a:lnTo>
                    <a:pt x="10" y="44"/>
                  </a:lnTo>
                  <a:close/>
                  <a:moveTo>
                    <a:pt x="17" y="51"/>
                  </a:moveTo>
                  <a:lnTo>
                    <a:pt x="17" y="51"/>
                  </a:lnTo>
                  <a:lnTo>
                    <a:pt x="25" y="46"/>
                  </a:lnTo>
                  <a:lnTo>
                    <a:pt x="29" y="42"/>
                  </a:lnTo>
                  <a:lnTo>
                    <a:pt x="31" y="38"/>
                  </a:lnTo>
                  <a:lnTo>
                    <a:pt x="31" y="38"/>
                  </a:lnTo>
                  <a:lnTo>
                    <a:pt x="27" y="40"/>
                  </a:lnTo>
                  <a:lnTo>
                    <a:pt x="23" y="44"/>
                  </a:lnTo>
                  <a:lnTo>
                    <a:pt x="17" y="51"/>
                  </a:lnTo>
                  <a:lnTo>
                    <a:pt x="17" y="51"/>
                  </a:lnTo>
                  <a:close/>
                  <a:moveTo>
                    <a:pt x="74" y="44"/>
                  </a:moveTo>
                  <a:lnTo>
                    <a:pt x="74" y="44"/>
                  </a:lnTo>
                  <a:lnTo>
                    <a:pt x="76" y="46"/>
                  </a:lnTo>
                  <a:lnTo>
                    <a:pt x="76" y="46"/>
                  </a:lnTo>
                  <a:lnTo>
                    <a:pt x="80" y="42"/>
                  </a:lnTo>
                  <a:lnTo>
                    <a:pt x="82" y="38"/>
                  </a:lnTo>
                  <a:lnTo>
                    <a:pt x="82" y="38"/>
                  </a:lnTo>
                  <a:lnTo>
                    <a:pt x="76" y="40"/>
                  </a:lnTo>
                  <a:lnTo>
                    <a:pt x="74" y="44"/>
                  </a:lnTo>
                  <a:lnTo>
                    <a:pt x="74" y="44"/>
                  </a:lnTo>
                  <a:close/>
                  <a:moveTo>
                    <a:pt x="21" y="59"/>
                  </a:moveTo>
                  <a:lnTo>
                    <a:pt x="21" y="59"/>
                  </a:lnTo>
                  <a:lnTo>
                    <a:pt x="29" y="53"/>
                  </a:lnTo>
                  <a:lnTo>
                    <a:pt x="33" y="49"/>
                  </a:lnTo>
                  <a:lnTo>
                    <a:pt x="33" y="46"/>
                  </a:lnTo>
                  <a:lnTo>
                    <a:pt x="33" y="46"/>
                  </a:lnTo>
                  <a:lnTo>
                    <a:pt x="25" y="51"/>
                  </a:lnTo>
                  <a:lnTo>
                    <a:pt x="23" y="55"/>
                  </a:lnTo>
                  <a:lnTo>
                    <a:pt x="21" y="59"/>
                  </a:lnTo>
                  <a:lnTo>
                    <a:pt x="21" y="59"/>
                  </a:lnTo>
                  <a:close/>
                  <a:moveTo>
                    <a:pt x="82" y="59"/>
                  </a:moveTo>
                  <a:lnTo>
                    <a:pt x="82" y="59"/>
                  </a:lnTo>
                  <a:lnTo>
                    <a:pt x="84" y="55"/>
                  </a:lnTo>
                  <a:lnTo>
                    <a:pt x="82" y="51"/>
                  </a:lnTo>
                  <a:lnTo>
                    <a:pt x="82" y="51"/>
                  </a:lnTo>
                  <a:lnTo>
                    <a:pt x="80" y="55"/>
                  </a:lnTo>
                  <a:lnTo>
                    <a:pt x="80" y="57"/>
                  </a:lnTo>
                  <a:lnTo>
                    <a:pt x="82" y="59"/>
                  </a:lnTo>
                  <a:lnTo>
                    <a:pt x="82" y="59"/>
                  </a:lnTo>
                  <a:close/>
                  <a:moveTo>
                    <a:pt x="15" y="59"/>
                  </a:moveTo>
                  <a:lnTo>
                    <a:pt x="15" y="59"/>
                  </a:lnTo>
                  <a:lnTo>
                    <a:pt x="17" y="59"/>
                  </a:lnTo>
                  <a:lnTo>
                    <a:pt x="17" y="57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7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7" y="65"/>
                  </a:moveTo>
                  <a:lnTo>
                    <a:pt x="27" y="65"/>
                  </a:lnTo>
                  <a:lnTo>
                    <a:pt x="33" y="61"/>
                  </a:lnTo>
                  <a:lnTo>
                    <a:pt x="34" y="59"/>
                  </a:lnTo>
                  <a:lnTo>
                    <a:pt x="36" y="57"/>
                  </a:lnTo>
                  <a:lnTo>
                    <a:pt x="36" y="57"/>
                  </a:lnTo>
                  <a:lnTo>
                    <a:pt x="29" y="61"/>
                  </a:lnTo>
                  <a:lnTo>
                    <a:pt x="27" y="63"/>
                  </a:lnTo>
                  <a:lnTo>
                    <a:pt x="27" y="65"/>
                  </a:lnTo>
                  <a:lnTo>
                    <a:pt x="27" y="65"/>
                  </a:lnTo>
                  <a:close/>
                  <a:moveTo>
                    <a:pt x="19" y="69"/>
                  </a:moveTo>
                  <a:lnTo>
                    <a:pt x="19" y="69"/>
                  </a:lnTo>
                  <a:lnTo>
                    <a:pt x="23" y="65"/>
                  </a:lnTo>
                  <a:lnTo>
                    <a:pt x="25" y="63"/>
                  </a:lnTo>
                  <a:lnTo>
                    <a:pt x="25" y="59"/>
                  </a:lnTo>
                  <a:lnTo>
                    <a:pt x="25" y="59"/>
                  </a:lnTo>
                  <a:lnTo>
                    <a:pt x="19" y="65"/>
                  </a:lnTo>
                  <a:lnTo>
                    <a:pt x="17" y="67"/>
                  </a:lnTo>
                  <a:lnTo>
                    <a:pt x="19" y="69"/>
                  </a:lnTo>
                  <a:lnTo>
                    <a:pt x="19" y="69"/>
                  </a:lnTo>
                  <a:close/>
                  <a:moveTo>
                    <a:pt x="29" y="72"/>
                  </a:moveTo>
                  <a:lnTo>
                    <a:pt x="29" y="72"/>
                  </a:lnTo>
                  <a:lnTo>
                    <a:pt x="34" y="70"/>
                  </a:lnTo>
                  <a:lnTo>
                    <a:pt x="36" y="69"/>
                  </a:lnTo>
                  <a:lnTo>
                    <a:pt x="38" y="65"/>
                  </a:lnTo>
                  <a:lnTo>
                    <a:pt x="38" y="65"/>
                  </a:lnTo>
                  <a:lnTo>
                    <a:pt x="33" y="69"/>
                  </a:lnTo>
                  <a:lnTo>
                    <a:pt x="29" y="72"/>
                  </a:lnTo>
                  <a:lnTo>
                    <a:pt x="29" y="72"/>
                  </a:lnTo>
                  <a:close/>
                  <a:moveTo>
                    <a:pt x="23" y="82"/>
                  </a:moveTo>
                  <a:lnTo>
                    <a:pt x="23" y="82"/>
                  </a:lnTo>
                  <a:lnTo>
                    <a:pt x="23" y="86"/>
                  </a:lnTo>
                  <a:lnTo>
                    <a:pt x="25" y="86"/>
                  </a:lnTo>
                  <a:lnTo>
                    <a:pt x="25" y="86"/>
                  </a:lnTo>
                  <a:lnTo>
                    <a:pt x="34" y="72"/>
                  </a:lnTo>
                  <a:lnTo>
                    <a:pt x="34" y="72"/>
                  </a:lnTo>
                  <a:lnTo>
                    <a:pt x="31" y="74"/>
                  </a:lnTo>
                  <a:lnTo>
                    <a:pt x="29" y="78"/>
                  </a:lnTo>
                  <a:lnTo>
                    <a:pt x="25" y="80"/>
                  </a:lnTo>
                  <a:lnTo>
                    <a:pt x="23" y="82"/>
                  </a:lnTo>
                  <a:lnTo>
                    <a:pt x="23" y="82"/>
                  </a:lnTo>
                  <a:close/>
                  <a:moveTo>
                    <a:pt x="31" y="82"/>
                  </a:moveTo>
                  <a:lnTo>
                    <a:pt x="31" y="82"/>
                  </a:lnTo>
                  <a:lnTo>
                    <a:pt x="36" y="80"/>
                  </a:lnTo>
                  <a:lnTo>
                    <a:pt x="40" y="76"/>
                  </a:lnTo>
                  <a:lnTo>
                    <a:pt x="42" y="74"/>
                  </a:lnTo>
                  <a:lnTo>
                    <a:pt x="42" y="74"/>
                  </a:lnTo>
                  <a:lnTo>
                    <a:pt x="38" y="74"/>
                  </a:lnTo>
                  <a:lnTo>
                    <a:pt x="34" y="76"/>
                  </a:lnTo>
                  <a:lnTo>
                    <a:pt x="31" y="82"/>
                  </a:lnTo>
                  <a:lnTo>
                    <a:pt x="31" y="82"/>
                  </a:lnTo>
                  <a:close/>
                  <a:moveTo>
                    <a:pt x="21" y="78"/>
                  </a:moveTo>
                  <a:lnTo>
                    <a:pt x="21" y="78"/>
                  </a:lnTo>
                  <a:lnTo>
                    <a:pt x="23" y="76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1" y="74"/>
                  </a:lnTo>
                  <a:lnTo>
                    <a:pt x="19" y="76"/>
                  </a:lnTo>
                  <a:lnTo>
                    <a:pt x="19" y="76"/>
                  </a:lnTo>
                  <a:lnTo>
                    <a:pt x="21" y="78"/>
                  </a:lnTo>
                  <a:lnTo>
                    <a:pt x="21" y="78"/>
                  </a:lnTo>
                  <a:close/>
                  <a:moveTo>
                    <a:pt x="44" y="80"/>
                  </a:moveTo>
                  <a:lnTo>
                    <a:pt x="44" y="80"/>
                  </a:lnTo>
                  <a:lnTo>
                    <a:pt x="36" y="88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40" y="90"/>
                  </a:lnTo>
                  <a:lnTo>
                    <a:pt x="46" y="84"/>
                  </a:lnTo>
                  <a:lnTo>
                    <a:pt x="46" y="84"/>
                  </a:lnTo>
                  <a:lnTo>
                    <a:pt x="44" y="82"/>
                  </a:lnTo>
                  <a:lnTo>
                    <a:pt x="44" y="80"/>
                  </a:lnTo>
                  <a:lnTo>
                    <a:pt x="44" y="80"/>
                  </a:lnTo>
                  <a:close/>
                  <a:moveTo>
                    <a:pt x="27" y="95"/>
                  </a:moveTo>
                  <a:lnTo>
                    <a:pt x="27" y="95"/>
                  </a:lnTo>
                  <a:lnTo>
                    <a:pt x="33" y="90"/>
                  </a:lnTo>
                  <a:lnTo>
                    <a:pt x="34" y="88"/>
                  </a:lnTo>
                  <a:lnTo>
                    <a:pt x="34" y="84"/>
                  </a:lnTo>
                  <a:lnTo>
                    <a:pt x="34" y="84"/>
                  </a:lnTo>
                  <a:lnTo>
                    <a:pt x="33" y="88"/>
                  </a:lnTo>
                  <a:lnTo>
                    <a:pt x="29" y="90"/>
                  </a:lnTo>
                  <a:lnTo>
                    <a:pt x="27" y="91"/>
                  </a:lnTo>
                  <a:lnTo>
                    <a:pt x="27" y="95"/>
                  </a:lnTo>
                  <a:lnTo>
                    <a:pt x="27" y="95"/>
                  </a:lnTo>
                  <a:close/>
                  <a:moveTo>
                    <a:pt x="38" y="99"/>
                  </a:moveTo>
                  <a:lnTo>
                    <a:pt x="38" y="99"/>
                  </a:lnTo>
                  <a:lnTo>
                    <a:pt x="44" y="95"/>
                  </a:lnTo>
                  <a:lnTo>
                    <a:pt x="48" y="91"/>
                  </a:lnTo>
                  <a:lnTo>
                    <a:pt x="48" y="91"/>
                  </a:lnTo>
                  <a:lnTo>
                    <a:pt x="46" y="91"/>
                  </a:lnTo>
                  <a:lnTo>
                    <a:pt x="42" y="93"/>
                  </a:lnTo>
                  <a:lnTo>
                    <a:pt x="38" y="99"/>
                  </a:lnTo>
                  <a:lnTo>
                    <a:pt x="38" y="99"/>
                  </a:lnTo>
                  <a:close/>
                  <a:moveTo>
                    <a:pt x="31" y="105"/>
                  </a:moveTo>
                  <a:lnTo>
                    <a:pt x="31" y="105"/>
                  </a:lnTo>
                  <a:lnTo>
                    <a:pt x="34" y="101"/>
                  </a:lnTo>
                  <a:lnTo>
                    <a:pt x="36" y="95"/>
                  </a:lnTo>
                  <a:lnTo>
                    <a:pt x="36" y="95"/>
                  </a:lnTo>
                  <a:lnTo>
                    <a:pt x="33" y="99"/>
                  </a:lnTo>
                  <a:lnTo>
                    <a:pt x="31" y="101"/>
                  </a:lnTo>
                  <a:lnTo>
                    <a:pt x="31" y="105"/>
                  </a:lnTo>
                  <a:lnTo>
                    <a:pt x="31" y="105"/>
                  </a:lnTo>
                  <a:close/>
                  <a:moveTo>
                    <a:pt x="44" y="103"/>
                  </a:moveTo>
                  <a:lnTo>
                    <a:pt x="44" y="103"/>
                  </a:lnTo>
                  <a:lnTo>
                    <a:pt x="48" y="103"/>
                  </a:lnTo>
                  <a:lnTo>
                    <a:pt x="50" y="99"/>
                  </a:lnTo>
                  <a:lnTo>
                    <a:pt x="50" y="99"/>
                  </a:lnTo>
                  <a:lnTo>
                    <a:pt x="46" y="101"/>
                  </a:lnTo>
                  <a:lnTo>
                    <a:pt x="44" y="103"/>
                  </a:lnTo>
                  <a:lnTo>
                    <a:pt x="44" y="103"/>
                  </a:lnTo>
                  <a:close/>
                  <a:moveTo>
                    <a:pt x="55" y="114"/>
                  </a:moveTo>
                  <a:lnTo>
                    <a:pt x="55" y="114"/>
                  </a:lnTo>
                  <a:lnTo>
                    <a:pt x="63" y="109"/>
                  </a:lnTo>
                  <a:lnTo>
                    <a:pt x="71" y="103"/>
                  </a:lnTo>
                  <a:lnTo>
                    <a:pt x="71" y="103"/>
                  </a:lnTo>
                  <a:lnTo>
                    <a:pt x="65" y="103"/>
                  </a:lnTo>
                  <a:lnTo>
                    <a:pt x="61" y="107"/>
                  </a:lnTo>
                  <a:lnTo>
                    <a:pt x="55" y="114"/>
                  </a:lnTo>
                  <a:lnTo>
                    <a:pt x="55" y="114"/>
                  </a:lnTo>
                  <a:close/>
                  <a:moveTo>
                    <a:pt x="74" y="107"/>
                  </a:moveTo>
                  <a:lnTo>
                    <a:pt x="74" y="107"/>
                  </a:lnTo>
                  <a:lnTo>
                    <a:pt x="76" y="107"/>
                  </a:lnTo>
                  <a:lnTo>
                    <a:pt x="78" y="105"/>
                  </a:lnTo>
                  <a:lnTo>
                    <a:pt x="78" y="105"/>
                  </a:lnTo>
                  <a:lnTo>
                    <a:pt x="74" y="103"/>
                  </a:lnTo>
                  <a:lnTo>
                    <a:pt x="74" y="103"/>
                  </a:lnTo>
                  <a:lnTo>
                    <a:pt x="74" y="107"/>
                  </a:lnTo>
                  <a:lnTo>
                    <a:pt x="74" y="107"/>
                  </a:lnTo>
                  <a:close/>
                  <a:moveTo>
                    <a:pt x="67" y="120"/>
                  </a:moveTo>
                  <a:lnTo>
                    <a:pt x="67" y="120"/>
                  </a:lnTo>
                  <a:lnTo>
                    <a:pt x="71" y="118"/>
                  </a:lnTo>
                  <a:lnTo>
                    <a:pt x="73" y="116"/>
                  </a:lnTo>
                  <a:lnTo>
                    <a:pt x="76" y="112"/>
                  </a:lnTo>
                  <a:lnTo>
                    <a:pt x="78" y="110"/>
                  </a:lnTo>
                  <a:lnTo>
                    <a:pt x="78" y="110"/>
                  </a:lnTo>
                  <a:lnTo>
                    <a:pt x="78" y="109"/>
                  </a:lnTo>
                  <a:lnTo>
                    <a:pt x="76" y="109"/>
                  </a:lnTo>
                  <a:lnTo>
                    <a:pt x="76" y="109"/>
                  </a:lnTo>
                  <a:lnTo>
                    <a:pt x="71" y="112"/>
                  </a:lnTo>
                  <a:lnTo>
                    <a:pt x="69" y="116"/>
                  </a:lnTo>
                  <a:lnTo>
                    <a:pt x="67" y="120"/>
                  </a:lnTo>
                  <a:lnTo>
                    <a:pt x="67" y="120"/>
                  </a:lnTo>
                  <a:close/>
                  <a:moveTo>
                    <a:pt x="84" y="114"/>
                  </a:moveTo>
                  <a:lnTo>
                    <a:pt x="84" y="114"/>
                  </a:lnTo>
                  <a:lnTo>
                    <a:pt x="86" y="112"/>
                  </a:lnTo>
                  <a:lnTo>
                    <a:pt x="88" y="110"/>
                  </a:lnTo>
                  <a:lnTo>
                    <a:pt x="88" y="110"/>
                  </a:lnTo>
                  <a:lnTo>
                    <a:pt x="84" y="112"/>
                  </a:lnTo>
                  <a:lnTo>
                    <a:pt x="84" y="114"/>
                  </a:lnTo>
                  <a:lnTo>
                    <a:pt x="84" y="114"/>
                  </a:lnTo>
                  <a:close/>
                  <a:moveTo>
                    <a:pt x="46" y="118"/>
                  </a:moveTo>
                  <a:lnTo>
                    <a:pt x="46" y="118"/>
                  </a:lnTo>
                  <a:lnTo>
                    <a:pt x="50" y="118"/>
                  </a:lnTo>
                  <a:lnTo>
                    <a:pt x="52" y="116"/>
                  </a:lnTo>
                  <a:lnTo>
                    <a:pt x="52" y="112"/>
                  </a:lnTo>
                  <a:lnTo>
                    <a:pt x="52" y="110"/>
                  </a:lnTo>
                  <a:lnTo>
                    <a:pt x="52" y="110"/>
                  </a:lnTo>
                  <a:lnTo>
                    <a:pt x="48" y="114"/>
                  </a:lnTo>
                  <a:lnTo>
                    <a:pt x="46" y="116"/>
                  </a:lnTo>
                  <a:lnTo>
                    <a:pt x="46" y="118"/>
                  </a:lnTo>
                  <a:lnTo>
                    <a:pt x="46" y="118"/>
                  </a:lnTo>
                  <a:close/>
                  <a:moveTo>
                    <a:pt x="57" y="118"/>
                  </a:moveTo>
                  <a:lnTo>
                    <a:pt x="57" y="118"/>
                  </a:lnTo>
                  <a:lnTo>
                    <a:pt x="59" y="118"/>
                  </a:lnTo>
                  <a:lnTo>
                    <a:pt x="61" y="116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4"/>
                  </a:lnTo>
                  <a:lnTo>
                    <a:pt x="57" y="118"/>
                  </a:lnTo>
                  <a:lnTo>
                    <a:pt x="57" y="118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96"/>
            <p:cNvSpPr>
              <a:spLocks noEditPoints="1"/>
            </p:cNvSpPr>
            <p:nvPr/>
          </p:nvSpPr>
          <p:spPr bwMode="auto">
            <a:xfrm>
              <a:off x="3502026" y="1981200"/>
              <a:ext cx="339725" cy="384175"/>
            </a:xfrm>
            <a:custGeom>
              <a:avLst/>
              <a:gdLst/>
              <a:ahLst/>
              <a:cxnLst>
                <a:cxn ang="0">
                  <a:pos x="128" y="29"/>
                </a:cxn>
                <a:cxn ang="0">
                  <a:pos x="71" y="0"/>
                </a:cxn>
                <a:cxn ang="0">
                  <a:pos x="2" y="54"/>
                </a:cxn>
                <a:cxn ang="0">
                  <a:pos x="31" y="242"/>
                </a:cxn>
                <a:cxn ang="0">
                  <a:pos x="101" y="237"/>
                </a:cxn>
                <a:cxn ang="0">
                  <a:pos x="204" y="210"/>
                </a:cxn>
                <a:cxn ang="0">
                  <a:pos x="210" y="4"/>
                </a:cxn>
                <a:cxn ang="0">
                  <a:pos x="145" y="117"/>
                </a:cxn>
                <a:cxn ang="0">
                  <a:pos x="149" y="155"/>
                </a:cxn>
                <a:cxn ang="0">
                  <a:pos x="141" y="128"/>
                </a:cxn>
                <a:cxn ang="0">
                  <a:pos x="139" y="111"/>
                </a:cxn>
                <a:cxn ang="0">
                  <a:pos x="141" y="103"/>
                </a:cxn>
                <a:cxn ang="0">
                  <a:pos x="141" y="59"/>
                </a:cxn>
                <a:cxn ang="0">
                  <a:pos x="136" y="44"/>
                </a:cxn>
                <a:cxn ang="0">
                  <a:pos x="137" y="56"/>
                </a:cxn>
                <a:cxn ang="0">
                  <a:pos x="23" y="151"/>
                </a:cxn>
                <a:cxn ang="0">
                  <a:pos x="6" y="181"/>
                </a:cxn>
                <a:cxn ang="0">
                  <a:pos x="15" y="143"/>
                </a:cxn>
                <a:cxn ang="0">
                  <a:pos x="15" y="143"/>
                </a:cxn>
                <a:cxn ang="0">
                  <a:pos x="25" y="115"/>
                </a:cxn>
                <a:cxn ang="0">
                  <a:pos x="36" y="88"/>
                </a:cxn>
                <a:cxn ang="0">
                  <a:pos x="35" y="58"/>
                </a:cxn>
                <a:cxn ang="0">
                  <a:pos x="38" y="48"/>
                </a:cxn>
                <a:cxn ang="0">
                  <a:pos x="27" y="33"/>
                </a:cxn>
                <a:cxn ang="0">
                  <a:pos x="8" y="82"/>
                </a:cxn>
                <a:cxn ang="0">
                  <a:pos x="33" y="14"/>
                </a:cxn>
                <a:cxn ang="0">
                  <a:pos x="33" y="19"/>
                </a:cxn>
                <a:cxn ang="0">
                  <a:pos x="17" y="31"/>
                </a:cxn>
                <a:cxn ang="0">
                  <a:pos x="10" y="56"/>
                </a:cxn>
                <a:cxn ang="0">
                  <a:pos x="6" y="101"/>
                </a:cxn>
                <a:cxn ang="0">
                  <a:pos x="4" y="122"/>
                </a:cxn>
                <a:cxn ang="0">
                  <a:pos x="6" y="149"/>
                </a:cxn>
                <a:cxn ang="0">
                  <a:pos x="10" y="160"/>
                </a:cxn>
                <a:cxn ang="0">
                  <a:pos x="8" y="197"/>
                </a:cxn>
                <a:cxn ang="0">
                  <a:pos x="29" y="227"/>
                </a:cxn>
                <a:cxn ang="0">
                  <a:pos x="31" y="237"/>
                </a:cxn>
                <a:cxn ang="0">
                  <a:pos x="29" y="220"/>
                </a:cxn>
                <a:cxn ang="0">
                  <a:pos x="27" y="187"/>
                </a:cxn>
                <a:cxn ang="0">
                  <a:pos x="19" y="181"/>
                </a:cxn>
                <a:cxn ang="0">
                  <a:pos x="27" y="176"/>
                </a:cxn>
                <a:cxn ang="0">
                  <a:pos x="40" y="237"/>
                </a:cxn>
                <a:cxn ang="0">
                  <a:pos x="46" y="221"/>
                </a:cxn>
                <a:cxn ang="0">
                  <a:pos x="67" y="220"/>
                </a:cxn>
                <a:cxn ang="0">
                  <a:pos x="88" y="138"/>
                </a:cxn>
                <a:cxn ang="0">
                  <a:pos x="94" y="145"/>
                </a:cxn>
                <a:cxn ang="0">
                  <a:pos x="90" y="160"/>
                </a:cxn>
                <a:cxn ang="0">
                  <a:pos x="94" y="166"/>
                </a:cxn>
                <a:cxn ang="0">
                  <a:pos x="92" y="185"/>
                </a:cxn>
                <a:cxn ang="0">
                  <a:pos x="105" y="183"/>
                </a:cxn>
                <a:cxn ang="0">
                  <a:pos x="97" y="210"/>
                </a:cxn>
                <a:cxn ang="0">
                  <a:pos x="136" y="235"/>
                </a:cxn>
                <a:cxn ang="0">
                  <a:pos x="139" y="220"/>
                </a:cxn>
                <a:cxn ang="0">
                  <a:pos x="162" y="218"/>
                </a:cxn>
                <a:cxn ang="0">
                  <a:pos x="168" y="227"/>
                </a:cxn>
                <a:cxn ang="0">
                  <a:pos x="183" y="225"/>
                </a:cxn>
                <a:cxn ang="0">
                  <a:pos x="198" y="126"/>
                </a:cxn>
                <a:cxn ang="0">
                  <a:pos x="132" y="204"/>
                </a:cxn>
                <a:cxn ang="0">
                  <a:pos x="75" y="82"/>
                </a:cxn>
                <a:cxn ang="0">
                  <a:pos x="67" y="212"/>
                </a:cxn>
                <a:cxn ang="0">
                  <a:pos x="48" y="8"/>
                </a:cxn>
                <a:cxn ang="0">
                  <a:pos x="141" y="155"/>
                </a:cxn>
                <a:cxn ang="0">
                  <a:pos x="176" y="6"/>
                </a:cxn>
              </a:cxnLst>
              <a:rect l="0" t="0" r="r" b="b"/>
              <a:pathLst>
                <a:path w="214" h="242">
                  <a:moveTo>
                    <a:pt x="210" y="4"/>
                  </a:moveTo>
                  <a:lnTo>
                    <a:pt x="210" y="4"/>
                  </a:lnTo>
                  <a:lnTo>
                    <a:pt x="204" y="2"/>
                  </a:lnTo>
                  <a:lnTo>
                    <a:pt x="195" y="2"/>
                  </a:lnTo>
                  <a:lnTo>
                    <a:pt x="176" y="0"/>
                  </a:lnTo>
                  <a:lnTo>
                    <a:pt x="176" y="0"/>
                  </a:lnTo>
                  <a:lnTo>
                    <a:pt x="166" y="2"/>
                  </a:lnTo>
                  <a:lnTo>
                    <a:pt x="160" y="4"/>
                  </a:lnTo>
                  <a:lnTo>
                    <a:pt x="151" y="14"/>
                  </a:lnTo>
                  <a:lnTo>
                    <a:pt x="151" y="14"/>
                  </a:lnTo>
                  <a:lnTo>
                    <a:pt x="139" y="21"/>
                  </a:lnTo>
                  <a:lnTo>
                    <a:pt x="128" y="29"/>
                  </a:lnTo>
                  <a:lnTo>
                    <a:pt x="128" y="29"/>
                  </a:lnTo>
                  <a:lnTo>
                    <a:pt x="128" y="61"/>
                  </a:lnTo>
                  <a:lnTo>
                    <a:pt x="128" y="80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18" y="75"/>
                  </a:lnTo>
                  <a:lnTo>
                    <a:pt x="113" y="50"/>
                  </a:lnTo>
                  <a:lnTo>
                    <a:pt x="107" y="25"/>
                  </a:lnTo>
                  <a:lnTo>
                    <a:pt x="99" y="2"/>
                  </a:lnTo>
                  <a:lnTo>
                    <a:pt x="99" y="2"/>
                  </a:lnTo>
                  <a:lnTo>
                    <a:pt x="86" y="2"/>
                  </a:lnTo>
                  <a:lnTo>
                    <a:pt x="71" y="0"/>
                  </a:lnTo>
                  <a:lnTo>
                    <a:pt x="54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1" y="10"/>
                  </a:lnTo>
                  <a:lnTo>
                    <a:pt x="21" y="18"/>
                  </a:lnTo>
                  <a:lnTo>
                    <a:pt x="21" y="18"/>
                  </a:lnTo>
                  <a:lnTo>
                    <a:pt x="12" y="23"/>
                  </a:lnTo>
                  <a:lnTo>
                    <a:pt x="6" y="2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2" y="40"/>
                  </a:lnTo>
                  <a:lnTo>
                    <a:pt x="2" y="54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0" y="124"/>
                  </a:lnTo>
                  <a:lnTo>
                    <a:pt x="0" y="124"/>
                  </a:lnTo>
                  <a:lnTo>
                    <a:pt x="0" y="155"/>
                  </a:lnTo>
                  <a:lnTo>
                    <a:pt x="0" y="183"/>
                  </a:lnTo>
                  <a:lnTo>
                    <a:pt x="2" y="210"/>
                  </a:lnTo>
                  <a:lnTo>
                    <a:pt x="2" y="237"/>
                  </a:lnTo>
                  <a:lnTo>
                    <a:pt x="2" y="237"/>
                  </a:lnTo>
                  <a:lnTo>
                    <a:pt x="8" y="240"/>
                  </a:lnTo>
                  <a:lnTo>
                    <a:pt x="15" y="240"/>
                  </a:lnTo>
                  <a:lnTo>
                    <a:pt x="31" y="242"/>
                  </a:lnTo>
                  <a:lnTo>
                    <a:pt x="63" y="242"/>
                  </a:lnTo>
                  <a:lnTo>
                    <a:pt x="63" y="242"/>
                  </a:lnTo>
                  <a:lnTo>
                    <a:pt x="78" y="229"/>
                  </a:lnTo>
                  <a:lnTo>
                    <a:pt x="78" y="229"/>
                  </a:lnTo>
                  <a:lnTo>
                    <a:pt x="84" y="221"/>
                  </a:lnTo>
                  <a:lnTo>
                    <a:pt x="86" y="218"/>
                  </a:lnTo>
                  <a:lnTo>
                    <a:pt x="90" y="216"/>
                  </a:lnTo>
                  <a:lnTo>
                    <a:pt x="90" y="216"/>
                  </a:lnTo>
                  <a:lnTo>
                    <a:pt x="94" y="220"/>
                  </a:lnTo>
                  <a:lnTo>
                    <a:pt x="97" y="225"/>
                  </a:lnTo>
                  <a:lnTo>
                    <a:pt x="101" y="237"/>
                  </a:lnTo>
                  <a:lnTo>
                    <a:pt x="101" y="237"/>
                  </a:lnTo>
                  <a:lnTo>
                    <a:pt x="120" y="239"/>
                  </a:lnTo>
                  <a:lnTo>
                    <a:pt x="141" y="240"/>
                  </a:lnTo>
                  <a:lnTo>
                    <a:pt x="141" y="240"/>
                  </a:lnTo>
                  <a:lnTo>
                    <a:pt x="158" y="242"/>
                  </a:lnTo>
                  <a:lnTo>
                    <a:pt x="174" y="240"/>
                  </a:lnTo>
                  <a:lnTo>
                    <a:pt x="174" y="240"/>
                  </a:lnTo>
                  <a:lnTo>
                    <a:pt x="181" y="237"/>
                  </a:lnTo>
                  <a:lnTo>
                    <a:pt x="189" y="231"/>
                  </a:lnTo>
                  <a:lnTo>
                    <a:pt x="197" y="223"/>
                  </a:lnTo>
                  <a:lnTo>
                    <a:pt x="202" y="218"/>
                  </a:lnTo>
                  <a:lnTo>
                    <a:pt x="202" y="218"/>
                  </a:lnTo>
                  <a:lnTo>
                    <a:pt x="204" y="210"/>
                  </a:lnTo>
                  <a:lnTo>
                    <a:pt x="204" y="200"/>
                  </a:lnTo>
                  <a:lnTo>
                    <a:pt x="204" y="180"/>
                  </a:lnTo>
                  <a:lnTo>
                    <a:pt x="204" y="180"/>
                  </a:lnTo>
                  <a:lnTo>
                    <a:pt x="204" y="119"/>
                  </a:lnTo>
                  <a:lnTo>
                    <a:pt x="206" y="90"/>
                  </a:lnTo>
                  <a:lnTo>
                    <a:pt x="210" y="63"/>
                  </a:lnTo>
                  <a:lnTo>
                    <a:pt x="210" y="63"/>
                  </a:lnTo>
                  <a:lnTo>
                    <a:pt x="212" y="31"/>
                  </a:lnTo>
                  <a:lnTo>
                    <a:pt x="214" y="14"/>
                  </a:lnTo>
                  <a:lnTo>
                    <a:pt x="212" y="8"/>
                  </a:lnTo>
                  <a:lnTo>
                    <a:pt x="210" y="4"/>
                  </a:lnTo>
                  <a:lnTo>
                    <a:pt x="210" y="4"/>
                  </a:lnTo>
                  <a:close/>
                  <a:moveTo>
                    <a:pt x="158" y="18"/>
                  </a:moveTo>
                  <a:lnTo>
                    <a:pt x="158" y="18"/>
                  </a:lnTo>
                  <a:lnTo>
                    <a:pt x="155" y="23"/>
                  </a:lnTo>
                  <a:lnTo>
                    <a:pt x="149" y="29"/>
                  </a:lnTo>
                  <a:lnTo>
                    <a:pt x="136" y="37"/>
                  </a:lnTo>
                  <a:lnTo>
                    <a:pt x="136" y="37"/>
                  </a:lnTo>
                  <a:lnTo>
                    <a:pt x="145" y="25"/>
                  </a:lnTo>
                  <a:lnTo>
                    <a:pt x="151" y="21"/>
                  </a:lnTo>
                  <a:lnTo>
                    <a:pt x="158" y="18"/>
                  </a:lnTo>
                  <a:lnTo>
                    <a:pt x="158" y="18"/>
                  </a:lnTo>
                  <a:close/>
                  <a:moveTo>
                    <a:pt x="145" y="117"/>
                  </a:moveTo>
                  <a:lnTo>
                    <a:pt x="145" y="117"/>
                  </a:lnTo>
                  <a:lnTo>
                    <a:pt x="145" y="113"/>
                  </a:lnTo>
                  <a:lnTo>
                    <a:pt x="147" y="111"/>
                  </a:lnTo>
                  <a:lnTo>
                    <a:pt x="153" y="109"/>
                  </a:lnTo>
                  <a:lnTo>
                    <a:pt x="153" y="109"/>
                  </a:lnTo>
                  <a:lnTo>
                    <a:pt x="153" y="113"/>
                  </a:lnTo>
                  <a:lnTo>
                    <a:pt x="153" y="113"/>
                  </a:lnTo>
                  <a:lnTo>
                    <a:pt x="149" y="115"/>
                  </a:lnTo>
                  <a:lnTo>
                    <a:pt x="145" y="117"/>
                  </a:lnTo>
                  <a:lnTo>
                    <a:pt x="145" y="117"/>
                  </a:lnTo>
                  <a:close/>
                  <a:moveTo>
                    <a:pt x="151" y="155"/>
                  </a:moveTo>
                  <a:lnTo>
                    <a:pt x="151" y="155"/>
                  </a:lnTo>
                  <a:lnTo>
                    <a:pt x="149" y="155"/>
                  </a:lnTo>
                  <a:lnTo>
                    <a:pt x="149" y="151"/>
                  </a:lnTo>
                  <a:lnTo>
                    <a:pt x="149" y="149"/>
                  </a:lnTo>
                  <a:lnTo>
                    <a:pt x="151" y="147"/>
                  </a:lnTo>
                  <a:lnTo>
                    <a:pt x="151" y="147"/>
                  </a:lnTo>
                  <a:lnTo>
                    <a:pt x="153" y="149"/>
                  </a:lnTo>
                  <a:lnTo>
                    <a:pt x="153" y="151"/>
                  </a:lnTo>
                  <a:lnTo>
                    <a:pt x="151" y="155"/>
                  </a:lnTo>
                  <a:lnTo>
                    <a:pt x="151" y="155"/>
                  </a:lnTo>
                  <a:close/>
                  <a:moveTo>
                    <a:pt x="147" y="122"/>
                  </a:moveTo>
                  <a:lnTo>
                    <a:pt x="147" y="122"/>
                  </a:lnTo>
                  <a:lnTo>
                    <a:pt x="143" y="126"/>
                  </a:lnTo>
                  <a:lnTo>
                    <a:pt x="141" y="128"/>
                  </a:lnTo>
                  <a:lnTo>
                    <a:pt x="139" y="130"/>
                  </a:lnTo>
                  <a:lnTo>
                    <a:pt x="139" y="130"/>
                  </a:lnTo>
                  <a:lnTo>
                    <a:pt x="139" y="126"/>
                  </a:lnTo>
                  <a:lnTo>
                    <a:pt x="139" y="124"/>
                  </a:lnTo>
                  <a:lnTo>
                    <a:pt x="147" y="122"/>
                  </a:lnTo>
                  <a:lnTo>
                    <a:pt x="147" y="122"/>
                  </a:lnTo>
                  <a:close/>
                  <a:moveTo>
                    <a:pt x="134" y="119"/>
                  </a:moveTo>
                  <a:lnTo>
                    <a:pt x="134" y="119"/>
                  </a:lnTo>
                  <a:lnTo>
                    <a:pt x="134" y="115"/>
                  </a:lnTo>
                  <a:lnTo>
                    <a:pt x="136" y="113"/>
                  </a:lnTo>
                  <a:lnTo>
                    <a:pt x="139" y="111"/>
                  </a:lnTo>
                  <a:lnTo>
                    <a:pt x="139" y="111"/>
                  </a:lnTo>
                  <a:lnTo>
                    <a:pt x="137" y="117"/>
                  </a:lnTo>
                  <a:lnTo>
                    <a:pt x="134" y="119"/>
                  </a:lnTo>
                  <a:lnTo>
                    <a:pt x="134" y="119"/>
                  </a:lnTo>
                  <a:close/>
                  <a:moveTo>
                    <a:pt x="141" y="103"/>
                  </a:moveTo>
                  <a:lnTo>
                    <a:pt x="141" y="103"/>
                  </a:lnTo>
                  <a:lnTo>
                    <a:pt x="145" y="96"/>
                  </a:lnTo>
                  <a:lnTo>
                    <a:pt x="149" y="94"/>
                  </a:lnTo>
                  <a:lnTo>
                    <a:pt x="153" y="92"/>
                  </a:lnTo>
                  <a:lnTo>
                    <a:pt x="153" y="92"/>
                  </a:lnTo>
                  <a:lnTo>
                    <a:pt x="153" y="98"/>
                  </a:lnTo>
                  <a:lnTo>
                    <a:pt x="149" y="99"/>
                  </a:lnTo>
                  <a:lnTo>
                    <a:pt x="141" y="103"/>
                  </a:lnTo>
                  <a:lnTo>
                    <a:pt x="141" y="103"/>
                  </a:lnTo>
                  <a:close/>
                  <a:moveTo>
                    <a:pt x="145" y="84"/>
                  </a:moveTo>
                  <a:lnTo>
                    <a:pt x="145" y="84"/>
                  </a:lnTo>
                  <a:lnTo>
                    <a:pt x="147" y="80"/>
                  </a:lnTo>
                  <a:lnTo>
                    <a:pt x="149" y="78"/>
                  </a:lnTo>
                  <a:lnTo>
                    <a:pt x="155" y="77"/>
                  </a:lnTo>
                  <a:lnTo>
                    <a:pt x="155" y="77"/>
                  </a:lnTo>
                  <a:lnTo>
                    <a:pt x="153" y="80"/>
                  </a:lnTo>
                  <a:lnTo>
                    <a:pt x="151" y="82"/>
                  </a:lnTo>
                  <a:lnTo>
                    <a:pt x="145" y="84"/>
                  </a:lnTo>
                  <a:lnTo>
                    <a:pt x="145" y="84"/>
                  </a:lnTo>
                  <a:close/>
                  <a:moveTo>
                    <a:pt x="141" y="59"/>
                  </a:moveTo>
                  <a:lnTo>
                    <a:pt x="141" y="59"/>
                  </a:lnTo>
                  <a:lnTo>
                    <a:pt x="147" y="52"/>
                  </a:lnTo>
                  <a:lnTo>
                    <a:pt x="151" y="50"/>
                  </a:lnTo>
                  <a:lnTo>
                    <a:pt x="155" y="50"/>
                  </a:lnTo>
                  <a:lnTo>
                    <a:pt x="155" y="50"/>
                  </a:lnTo>
                  <a:lnTo>
                    <a:pt x="153" y="54"/>
                  </a:lnTo>
                  <a:lnTo>
                    <a:pt x="151" y="56"/>
                  </a:lnTo>
                  <a:lnTo>
                    <a:pt x="141" y="59"/>
                  </a:lnTo>
                  <a:lnTo>
                    <a:pt x="141" y="59"/>
                  </a:lnTo>
                  <a:close/>
                  <a:moveTo>
                    <a:pt x="137" y="42"/>
                  </a:moveTo>
                  <a:lnTo>
                    <a:pt x="137" y="42"/>
                  </a:lnTo>
                  <a:lnTo>
                    <a:pt x="136" y="44"/>
                  </a:lnTo>
                  <a:lnTo>
                    <a:pt x="134" y="46"/>
                  </a:lnTo>
                  <a:lnTo>
                    <a:pt x="134" y="46"/>
                  </a:lnTo>
                  <a:lnTo>
                    <a:pt x="136" y="42"/>
                  </a:lnTo>
                  <a:lnTo>
                    <a:pt x="137" y="42"/>
                  </a:lnTo>
                  <a:lnTo>
                    <a:pt x="137" y="42"/>
                  </a:lnTo>
                  <a:close/>
                  <a:moveTo>
                    <a:pt x="137" y="56"/>
                  </a:moveTo>
                  <a:lnTo>
                    <a:pt x="137" y="56"/>
                  </a:lnTo>
                  <a:lnTo>
                    <a:pt x="136" y="58"/>
                  </a:lnTo>
                  <a:lnTo>
                    <a:pt x="134" y="59"/>
                  </a:lnTo>
                  <a:lnTo>
                    <a:pt x="134" y="59"/>
                  </a:lnTo>
                  <a:lnTo>
                    <a:pt x="134" y="56"/>
                  </a:lnTo>
                  <a:lnTo>
                    <a:pt x="137" y="56"/>
                  </a:lnTo>
                  <a:lnTo>
                    <a:pt x="137" y="56"/>
                  </a:lnTo>
                  <a:close/>
                  <a:moveTo>
                    <a:pt x="137" y="84"/>
                  </a:moveTo>
                  <a:lnTo>
                    <a:pt x="137" y="84"/>
                  </a:lnTo>
                  <a:lnTo>
                    <a:pt x="136" y="88"/>
                  </a:lnTo>
                  <a:lnTo>
                    <a:pt x="132" y="90"/>
                  </a:lnTo>
                  <a:lnTo>
                    <a:pt x="132" y="90"/>
                  </a:lnTo>
                  <a:lnTo>
                    <a:pt x="134" y="86"/>
                  </a:lnTo>
                  <a:lnTo>
                    <a:pt x="137" y="84"/>
                  </a:lnTo>
                  <a:lnTo>
                    <a:pt x="137" y="84"/>
                  </a:lnTo>
                  <a:close/>
                  <a:moveTo>
                    <a:pt x="14" y="164"/>
                  </a:moveTo>
                  <a:lnTo>
                    <a:pt x="14" y="164"/>
                  </a:lnTo>
                  <a:lnTo>
                    <a:pt x="23" y="151"/>
                  </a:lnTo>
                  <a:lnTo>
                    <a:pt x="29" y="145"/>
                  </a:lnTo>
                  <a:lnTo>
                    <a:pt x="36" y="139"/>
                  </a:lnTo>
                  <a:lnTo>
                    <a:pt x="36" y="139"/>
                  </a:lnTo>
                  <a:lnTo>
                    <a:pt x="36" y="143"/>
                  </a:lnTo>
                  <a:lnTo>
                    <a:pt x="35" y="145"/>
                  </a:lnTo>
                  <a:lnTo>
                    <a:pt x="29" y="149"/>
                  </a:lnTo>
                  <a:lnTo>
                    <a:pt x="29" y="149"/>
                  </a:lnTo>
                  <a:lnTo>
                    <a:pt x="21" y="159"/>
                  </a:lnTo>
                  <a:lnTo>
                    <a:pt x="17" y="162"/>
                  </a:lnTo>
                  <a:lnTo>
                    <a:pt x="14" y="164"/>
                  </a:lnTo>
                  <a:lnTo>
                    <a:pt x="14" y="164"/>
                  </a:lnTo>
                  <a:close/>
                  <a:moveTo>
                    <a:pt x="6" y="181"/>
                  </a:moveTo>
                  <a:lnTo>
                    <a:pt x="6" y="181"/>
                  </a:lnTo>
                  <a:lnTo>
                    <a:pt x="8" y="176"/>
                  </a:lnTo>
                  <a:lnTo>
                    <a:pt x="12" y="174"/>
                  </a:lnTo>
                  <a:lnTo>
                    <a:pt x="15" y="170"/>
                  </a:lnTo>
                  <a:lnTo>
                    <a:pt x="19" y="166"/>
                  </a:lnTo>
                  <a:lnTo>
                    <a:pt x="19" y="166"/>
                  </a:lnTo>
                  <a:lnTo>
                    <a:pt x="17" y="170"/>
                  </a:lnTo>
                  <a:lnTo>
                    <a:pt x="15" y="176"/>
                  </a:lnTo>
                  <a:lnTo>
                    <a:pt x="10" y="180"/>
                  </a:lnTo>
                  <a:lnTo>
                    <a:pt x="6" y="181"/>
                  </a:lnTo>
                  <a:lnTo>
                    <a:pt x="6" y="181"/>
                  </a:lnTo>
                  <a:close/>
                  <a:moveTo>
                    <a:pt x="15" y="143"/>
                  </a:moveTo>
                  <a:lnTo>
                    <a:pt x="15" y="143"/>
                  </a:lnTo>
                  <a:lnTo>
                    <a:pt x="17" y="138"/>
                  </a:lnTo>
                  <a:lnTo>
                    <a:pt x="23" y="132"/>
                  </a:lnTo>
                  <a:lnTo>
                    <a:pt x="29" y="126"/>
                  </a:lnTo>
                  <a:lnTo>
                    <a:pt x="35" y="120"/>
                  </a:lnTo>
                  <a:lnTo>
                    <a:pt x="35" y="120"/>
                  </a:lnTo>
                  <a:lnTo>
                    <a:pt x="35" y="124"/>
                  </a:lnTo>
                  <a:lnTo>
                    <a:pt x="35" y="128"/>
                  </a:lnTo>
                  <a:lnTo>
                    <a:pt x="29" y="134"/>
                  </a:lnTo>
                  <a:lnTo>
                    <a:pt x="21" y="138"/>
                  </a:lnTo>
                  <a:lnTo>
                    <a:pt x="15" y="143"/>
                  </a:lnTo>
                  <a:lnTo>
                    <a:pt x="15" y="143"/>
                  </a:lnTo>
                  <a:close/>
                  <a:moveTo>
                    <a:pt x="14" y="124"/>
                  </a:moveTo>
                  <a:lnTo>
                    <a:pt x="14" y="124"/>
                  </a:lnTo>
                  <a:lnTo>
                    <a:pt x="17" y="117"/>
                  </a:lnTo>
                  <a:lnTo>
                    <a:pt x="23" y="111"/>
                  </a:lnTo>
                  <a:lnTo>
                    <a:pt x="36" y="99"/>
                  </a:lnTo>
                  <a:lnTo>
                    <a:pt x="36" y="99"/>
                  </a:lnTo>
                  <a:lnTo>
                    <a:pt x="36" y="99"/>
                  </a:lnTo>
                  <a:lnTo>
                    <a:pt x="36" y="101"/>
                  </a:lnTo>
                  <a:lnTo>
                    <a:pt x="36" y="107"/>
                  </a:lnTo>
                  <a:lnTo>
                    <a:pt x="36" y="107"/>
                  </a:lnTo>
                  <a:lnTo>
                    <a:pt x="31" y="111"/>
                  </a:lnTo>
                  <a:lnTo>
                    <a:pt x="25" y="115"/>
                  </a:lnTo>
                  <a:lnTo>
                    <a:pt x="19" y="120"/>
                  </a:lnTo>
                  <a:lnTo>
                    <a:pt x="14" y="124"/>
                  </a:lnTo>
                  <a:lnTo>
                    <a:pt x="14" y="124"/>
                  </a:lnTo>
                  <a:close/>
                  <a:moveTo>
                    <a:pt x="14" y="105"/>
                  </a:moveTo>
                  <a:lnTo>
                    <a:pt x="14" y="105"/>
                  </a:lnTo>
                  <a:lnTo>
                    <a:pt x="23" y="90"/>
                  </a:lnTo>
                  <a:lnTo>
                    <a:pt x="35" y="77"/>
                  </a:lnTo>
                  <a:lnTo>
                    <a:pt x="35" y="77"/>
                  </a:lnTo>
                  <a:lnTo>
                    <a:pt x="36" y="78"/>
                  </a:lnTo>
                  <a:lnTo>
                    <a:pt x="36" y="80"/>
                  </a:lnTo>
                  <a:lnTo>
                    <a:pt x="36" y="88"/>
                  </a:lnTo>
                  <a:lnTo>
                    <a:pt x="36" y="88"/>
                  </a:lnTo>
                  <a:lnTo>
                    <a:pt x="31" y="92"/>
                  </a:lnTo>
                  <a:lnTo>
                    <a:pt x="25" y="98"/>
                  </a:lnTo>
                  <a:lnTo>
                    <a:pt x="19" y="101"/>
                  </a:lnTo>
                  <a:lnTo>
                    <a:pt x="14" y="105"/>
                  </a:lnTo>
                  <a:lnTo>
                    <a:pt x="14" y="105"/>
                  </a:lnTo>
                  <a:close/>
                  <a:moveTo>
                    <a:pt x="17" y="80"/>
                  </a:moveTo>
                  <a:lnTo>
                    <a:pt x="17" y="80"/>
                  </a:lnTo>
                  <a:lnTo>
                    <a:pt x="19" y="75"/>
                  </a:lnTo>
                  <a:lnTo>
                    <a:pt x="25" y="69"/>
                  </a:lnTo>
                  <a:lnTo>
                    <a:pt x="31" y="63"/>
                  </a:lnTo>
                  <a:lnTo>
                    <a:pt x="35" y="58"/>
                  </a:lnTo>
                  <a:lnTo>
                    <a:pt x="35" y="58"/>
                  </a:lnTo>
                  <a:lnTo>
                    <a:pt x="38" y="59"/>
                  </a:lnTo>
                  <a:lnTo>
                    <a:pt x="38" y="59"/>
                  </a:lnTo>
                  <a:lnTo>
                    <a:pt x="38" y="63"/>
                  </a:lnTo>
                  <a:lnTo>
                    <a:pt x="35" y="65"/>
                  </a:lnTo>
                  <a:lnTo>
                    <a:pt x="29" y="71"/>
                  </a:lnTo>
                  <a:lnTo>
                    <a:pt x="23" y="75"/>
                  </a:lnTo>
                  <a:lnTo>
                    <a:pt x="17" y="80"/>
                  </a:lnTo>
                  <a:lnTo>
                    <a:pt x="17" y="80"/>
                  </a:lnTo>
                  <a:close/>
                  <a:moveTo>
                    <a:pt x="38" y="40"/>
                  </a:moveTo>
                  <a:lnTo>
                    <a:pt x="38" y="40"/>
                  </a:lnTo>
                  <a:lnTo>
                    <a:pt x="38" y="48"/>
                  </a:lnTo>
                  <a:lnTo>
                    <a:pt x="38" y="48"/>
                  </a:lnTo>
                  <a:lnTo>
                    <a:pt x="33" y="50"/>
                  </a:lnTo>
                  <a:lnTo>
                    <a:pt x="27" y="54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9" y="56"/>
                  </a:lnTo>
                  <a:lnTo>
                    <a:pt x="25" y="50"/>
                  </a:lnTo>
                  <a:lnTo>
                    <a:pt x="31" y="44"/>
                  </a:lnTo>
                  <a:lnTo>
                    <a:pt x="38" y="40"/>
                  </a:lnTo>
                  <a:lnTo>
                    <a:pt x="38" y="40"/>
                  </a:lnTo>
                  <a:close/>
                  <a:moveTo>
                    <a:pt x="19" y="42"/>
                  </a:moveTo>
                  <a:lnTo>
                    <a:pt x="19" y="42"/>
                  </a:lnTo>
                  <a:lnTo>
                    <a:pt x="27" y="33"/>
                  </a:lnTo>
                  <a:lnTo>
                    <a:pt x="38" y="25"/>
                  </a:lnTo>
                  <a:lnTo>
                    <a:pt x="38" y="25"/>
                  </a:lnTo>
                  <a:lnTo>
                    <a:pt x="35" y="31"/>
                  </a:lnTo>
                  <a:lnTo>
                    <a:pt x="31" y="35"/>
                  </a:lnTo>
                  <a:lnTo>
                    <a:pt x="19" y="42"/>
                  </a:lnTo>
                  <a:lnTo>
                    <a:pt x="19" y="42"/>
                  </a:lnTo>
                  <a:close/>
                  <a:moveTo>
                    <a:pt x="23" y="61"/>
                  </a:moveTo>
                  <a:lnTo>
                    <a:pt x="23" y="61"/>
                  </a:lnTo>
                  <a:lnTo>
                    <a:pt x="23" y="67"/>
                  </a:lnTo>
                  <a:lnTo>
                    <a:pt x="17" y="73"/>
                  </a:lnTo>
                  <a:lnTo>
                    <a:pt x="8" y="82"/>
                  </a:lnTo>
                  <a:lnTo>
                    <a:pt x="8" y="82"/>
                  </a:lnTo>
                  <a:lnTo>
                    <a:pt x="8" y="78"/>
                  </a:lnTo>
                  <a:lnTo>
                    <a:pt x="8" y="75"/>
                  </a:lnTo>
                  <a:lnTo>
                    <a:pt x="12" y="71"/>
                  </a:lnTo>
                  <a:lnTo>
                    <a:pt x="19" y="67"/>
                  </a:lnTo>
                  <a:lnTo>
                    <a:pt x="23" y="61"/>
                  </a:lnTo>
                  <a:lnTo>
                    <a:pt x="23" y="61"/>
                  </a:lnTo>
                  <a:close/>
                  <a:moveTo>
                    <a:pt x="38" y="10"/>
                  </a:moveTo>
                  <a:lnTo>
                    <a:pt x="38" y="10"/>
                  </a:lnTo>
                  <a:lnTo>
                    <a:pt x="38" y="12"/>
                  </a:lnTo>
                  <a:lnTo>
                    <a:pt x="36" y="14"/>
                  </a:lnTo>
                  <a:lnTo>
                    <a:pt x="33" y="14"/>
                  </a:lnTo>
                  <a:lnTo>
                    <a:pt x="33" y="14"/>
                  </a:lnTo>
                  <a:lnTo>
                    <a:pt x="35" y="12"/>
                  </a:lnTo>
                  <a:lnTo>
                    <a:pt x="38" y="10"/>
                  </a:lnTo>
                  <a:lnTo>
                    <a:pt x="38" y="10"/>
                  </a:lnTo>
                  <a:close/>
                  <a:moveTo>
                    <a:pt x="21" y="23"/>
                  </a:moveTo>
                  <a:lnTo>
                    <a:pt x="21" y="23"/>
                  </a:lnTo>
                  <a:lnTo>
                    <a:pt x="17" y="27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17" y="25"/>
                  </a:lnTo>
                  <a:lnTo>
                    <a:pt x="21" y="23"/>
                  </a:lnTo>
                  <a:lnTo>
                    <a:pt x="21" y="23"/>
                  </a:lnTo>
                  <a:close/>
                  <a:moveTo>
                    <a:pt x="33" y="19"/>
                  </a:moveTo>
                  <a:lnTo>
                    <a:pt x="33" y="19"/>
                  </a:lnTo>
                  <a:lnTo>
                    <a:pt x="35" y="21"/>
                  </a:lnTo>
                  <a:lnTo>
                    <a:pt x="35" y="21"/>
                  </a:lnTo>
                  <a:lnTo>
                    <a:pt x="35" y="21"/>
                  </a:lnTo>
                  <a:lnTo>
                    <a:pt x="27" y="27"/>
                  </a:lnTo>
                  <a:lnTo>
                    <a:pt x="21" y="35"/>
                  </a:lnTo>
                  <a:lnTo>
                    <a:pt x="15" y="40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10" y="40"/>
                  </a:lnTo>
                  <a:lnTo>
                    <a:pt x="12" y="37"/>
                  </a:lnTo>
                  <a:lnTo>
                    <a:pt x="17" y="31"/>
                  </a:lnTo>
                  <a:lnTo>
                    <a:pt x="25" y="25"/>
                  </a:lnTo>
                  <a:lnTo>
                    <a:pt x="33" y="19"/>
                  </a:lnTo>
                  <a:lnTo>
                    <a:pt x="33" y="19"/>
                  </a:lnTo>
                  <a:close/>
                  <a:moveTo>
                    <a:pt x="15" y="52"/>
                  </a:moveTo>
                  <a:lnTo>
                    <a:pt x="15" y="52"/>
                  </a:lnTo>
                  <a:lnTo>
                    <a:pt x="15" y="54"/>
                  </a:lnTo>
                  <a:lnTo>
                    <a:pt x="14" y="58"/>
                  </a:lnTo>
                  <a:lnTo>
                    <a:pt x="10" y="59"/>
                  </a:lnTo>
                  <a:lnTo>
                    <a:pt x="8" y="61"/>
                  </a:lnTo>
                  <a:lnTo>
                    <a:pt x="8" y="61"/>
                  </a:lnTo>
                  <a:lnTo>
                    <a:pt x="8" y="58"/>
                  </a:lnTo>
                  <a:lnTo>
                    <a:pt x="10" y="56"/>
                  </a:lnTo>
                  <a:lnTo>
                    <a:pt x="15" y="52"/>
                  </a:lnTo>
                  <a:lnTo>
                    <a:pt x="15" y="52"/>
                  </a:lnTo>
                  <a:close/>
                  <a:moveTo>
                    <a:pt x="27" y="77"/>
                  </a:moveTo>
                  <a:lnTo>
                    <a:pt x="27" y="77"/>
                  </a:lnTo>
                  <a:lnTo>
                    <a:pt x="29" y="77"/>
                  </a:lnTo>
                  <a:lnTo>
                    <a:pt x="29" y="78"/>
                  </a:lnTo>
                  <a:lnTo>
                    <a:pt x="29" y="78"/>
                  </a:lnTo>
                  <a:lnTo>
                    <a:pt x="17" y="94"/>
                  </a:lnTo>
                  <a:lnTo>
                    <a:pt x="12" y="101"/>
                  </a:lnTo>
                  <a:lnTo>
                    <a:pt x="6" y="107"/>
                  </a:lnTo>
                  <a:lnTo>
                    <a:pt x="6" y="107"/>
                  </a:lnTo>
                  <a:lnTo>
                    <a:pt x="6" y="101"/>
                  </a:lnTo>
                  <a:lnTo>
                    <a:pt x="8" y="98"/>
                  </a:lnTo>
                  <a:lnTo>
                    <a:pt x="14" y="90"/>
                  </a:lnTo>
                  <a:lnTo>
                    <a:pt x="21" y="82"/>
                  </a:lnTo>
                  <a:lnTo>
                    <a:pt x="27" y="77"/>
                  </a:lnTo>
                  <a:lnTo>
                    <a:pt x="27" y="77"/>
                  </a:lnTo>
                  <a:close/>
                  <a:moveTo>
                    <a:pt x="15" y="111"/>
                  </a:moveTo>
                  <a:lnTo>
                    <a:pt x="15" y="111"/>
                  </a:lnTo>
                  <a:lnTo>
                    <a:pt x="12" y="120"/>
                  </a:lnTo>
                  <a:lnTo>
                    <a:pt x="8" y="124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4" y="122"/>
                  </a:lnTo>
                  <a:lnTo>
                    <a:pt x="8" y="119"/>
                  </a:lnTo>
                  <a:lnTo>
                    <a:pt x="15" y="111"/>
                  </a:lnTo>
                  <a:lnTo>
                    <a:pt x="15" y="111"/>
                  </a:lnTo>
                  <a:close/>
                  <a:moveTo>
                    <a:pt x="27" y="119"/>
                  </a:moveTo>
                  <a:lnTo>
                    <a:pt x="27" y="119"/>
                  </a:lnTo>
                  <a:lnTo>
                    <a:pt x="27" y="120"/>
                  </a:lnTo>
                  <a:lnTo>
                    <a:pt x="27" y="122"/>
                  </a:lnTo>
                  <a:lnTo>
                    <a:pt x="27" y="122"/>
                  </a:lnTo>
                  <a:lnTo>
                    <a:pt x="21" y="128"/>
                  </a:lnTo>
                  <a:lnTo>
                    <a:pt x="15" y="134"/>
                  </a:lnTo>
                  <a:lnTo>
                    <a:pt x="6" y="149"/>
                  </a:lnTo>
                  <a:lnTo>
                    <a:pt x="6" y="149"/>
                  </a:lnTo>
                  <a:lnTo>
                    <a:pt x="4" y="143"/>
                  </a:lnTo>
                  <a:lnTo>
                    <a:pt x="6" y="139"/>
                  </a:lnTo>
                  <a:lnTo>
                    <a:pt x="8" y="136"/>
                  </a:lnTo>
                  <a:lnTo>
                    <a:pt x="12" y="132"/>
                  </a:lnTo>
                  <a:lnTo>
                    <a:pt x="21" y="126"/>
                  </a:lnTo>
                  <a:lnTo>
                    <a:pt x="25" y="122"/>
                  </a:lnTo>
                  <a:lnTo>
                    <a:pt x="27" y="119"/>
                  </a:lnTo>
                  <a:lnTo>
                    <a:pt x="27" y="119"/>
                  </a:lnTo>
                  <a:close/>
                  <a:moveTo>
                    <a:pt x="21" y="145"/>
                  </a:moveTo>
                  <a:lnTo>
                    <a:pt x="21" y="145"/>
                  </a:lnTo>
                  <a:lnTo>
                    <a:pt x="15" y="155"/>
                  </a:lnTo>
                  <a:lnTo>
                    <a:pt x="10" y="160"/>
                  </a:lnTo>
                  <a:lnTo>
                    <a:pt x="6" y="164"/>
                  </a:lnTo>
                  <a:lnTo>
                    <a:pt x="6" y="164"/>
                  </a:lnTo>
                  <a:lnTo>
                    <a:pt x="6" y="160"/>
                  </a:lnTo>
                  <a:lnTo>
                    <a:pt x="6" y="159"/>
                  </a:lnTo>
                  <a:lnTo>
                    <a:pt x="12" y="153"/>
                  </a:lnTo>
                  <a:lnTo>
                    <a:pt x="15" y="149"/>
                  </a:lnTo>
                  <a:lnTo>
                    <a:pt x="21" y="145"/>
                  </a:lnTo>
                  <a:lnTo>
                    <a:pt x="21" y="145"/>
                  </a:lnTo>
                  <a:close/>
                  <a:moveTo>
                    <a:pt x="6" y="204"/>
                  </a:moveTo>
                  <a:lnTo>
                    <a:pt x="6" y="204"/>
                  </a:lnTo>
                  <a:lnTo>
                    <a:pt x="6" y="200"/>
                  </a:lnTo>
                  <a:lnTo>
                    <a:pt x="8" y="197"/>
                  </a:lnTo>
                  <a:lnTo>
                    <a:pt x="12" y="193"/>
                  </a:lnTo>
                  <a:lnTo>
                    <a:pt x="17" y="189"/>
                  </a:lnTo>
                  <a:lnTo>
                    <a:pt x="21" y="183"/>
                  </a:lnTo>
                  <a:lnTo>
                    <a:pt x="21" y="183"/>
                  </a:lnTo>
                  <a:lnTo>
                    <a:pt x="19" y="189"/>
                  </a:lnTo>
                  <a:lnTo>
                    <a:pt x="15" y="195"/>
                  </a:lnTo>
                  <a:lnTo>
                    <a:pt x="6" y="204"/>
                  </a:lnTo>
                  <a:lnTo>
                    <a:pt x="6" y="204"/>
                  </a:lnTo>
                  <a:close/>
                  <a:moveTo>
                    <a:pt x="19" y="237"/>
                  </a:moveTo>
                  <a:lnTo>
                    <a:pt x="19" y="237"/>
                  </a:lnTo>
                  <a:lnTo>
                    <a:pt x="23" y="231"/>
                  </a:lnTo>
                  <a:lnTo>
                    <a:pt x="29" y="227"/>
                  </a:lnTo>
                  <a:lnTo>
                    <a:pt x="29" y="227"/>
                  </a:lnTo>
                  <a:lnTo>
                    <a:pt x="23" y="233"/>
                  </a:lnTo>
                  <a:lnTo>
                    <a:pt x="19" y="237"/>
                  </a:lnTo>
                  <a:lnTo>
                    <a:pt x="19" y="237"/>
                  </a:lnTo>
                  <a:close/>
                  <a:moveTo>
                    <a:pt x="25" y="239"/>
                  </a:moveTo>
                  <a:lnTo>
                    <a:pt x="25" y="239"/>
                  </a:lnTo>
                  <a:lnTo>
                    <a:pt x="25" y="237"/>
                  </a:lnTo>
                  <a:lnTo>
                    <a:pt x="27" y="235"/>
                  </a:lnTo>
                  <a:lnTo>
                    <a:pt x="29" y="233"/>
                  </a:lnTo>
                  <a:lnTo>
                    <a:pt x="29" y="233"/>
                  </a:lnTo>
                  <a:lnTo>
                    <a:pt x="31" y="235"/>
                  </a:lnTo>
                  <a:lnTo>
                    <a:pt x="31" y="237"/>
                  </a:lnTo>
                  <a:lnTo>
                    <a:pt x="27" y="239"/>
                  </a:lnTo>
                  <a:lnTo>
                    <a:pt x="25" y="239"/>
                  </a:lnTo>
                  <a:lnTo>
                    <a:pt x="25" y="239"/>
                  </a:lnTo>
                  <a:close/>
                  <a:moveTo>
                    <a:pt x="29" y="220"/>
                  </a:moveTo>
                  <a:lnTo>
                    <a:pt x="29" y="220"/>
                  </a:lnTo>
                  <a:lnTo>
                    <a:pt x="31" y="216"/>
                  </a:lnTo>
                  <a:lnTo>
                    <a:pt x="35" y="214"/>
                  </a:lnTo>
                  <a:lnTo>
                    <a:pt x="35" y="214"/>
                  </a:lnTo>
                  <a:lnTo>
                    <a:pt x="33" y="218"/>
                  </a:lnTo>
                  <a:lnTo>
                    <a:pt x="31" y="218"/>
                  </a:lnTo>
                  <a:lnTo>
                    <a:pt x="29" y="220"/>
                  </a:lnTo>
                  <a:lnTo>
                    <a:pt x="29" y="220"/>
                  </a:lnTo>
                  <a:close/>
                  <a:moveTo>
                    <a:pt x="25" y="208"/>
                  </a:moveTo>
                  <a:lnTo>
                    <a:pt x="25" y="208"/>
                  </a:lnTo>
                  <a:lnTo>
                    <a:pt x="29" y="200"/>
                  </a:lnTo>
                  <a:lnTo>
                    <a:pt x="35" y="197"/>
                  </a:lnTo>
                  <a:lnTo>
                    <a:pt x="35" y="197"/>
                  </a:lnTo>
                  <a:lnTo>
                    <a:pt x="31" y="202"/>
                  </a:lnTo>
                  <a:lnTo>
                    <a:pt x="25" y="208"/>
                  </a:lnTo>
                  <a:lnTo>
                    <a:pt x="25" y="208"/>
                  </a:lnTo>
                  <a:close/>
                  <a:moveTo>
                    <a:pt x="23" y="195"/>
                  </a:moveTo>
                  <a:lnTo>
                    <a:pt x="23" y="195"/>
                  </a:lnTo>
                  <a:lnTo>
                    <a:pt x="23" y="191"/>
                  </a:lnTo>
                  <a:lnTo>
                    <a:pt x="27" y="187"/>
                  </a:lnTo>
                  <a:lnTo>
                    <a:pt x="35" y="178"/>
                  </a:lnTo>
                  <a:lnTo>
                    <a:pt x="35" y="178"/>
                  </a:lnTo>
                  <a:lnTo>
                    <a:pt x="36" y="181"/>
                  </a:lnTo>
                  <a:lnTo>
                    <a:pt x="36" y="183"/>
                  </a:lnTo>
                  <a:lnTo>
                    <a:pt x="31" y="187"/>
                  </a:lnTo>
                  <a:lnTo>
                    <a:pt x="25" y="191"/>
                  </a:lnTo>
                  <a:lnTo>
                    <a:pt x="23" y="193"/>
                  </a:lnTo>
                  <a:lnTo>
                    <a:pt x="23" y="195"/>
                  </a:lnTo>
                  <a:lnTo>
                    <a:pt x="23" y="195"/>
                  </a:lnTo>
                  <a:close/>
                  <a:moveTo>
                    <a:pt x="27" y="176"/>
                  </a:moveTo>
                  <a:lnTo>
                    <a:pt x="27" y="176"/>
                  </a:lnTo>
                  <a:lnTo>
                    <a:pt x="19" y="181"/>
                  </a:lnTo>
                  <a:lnTo>
                    <a:pt x="14" y="183"/>
                  </a:lnTo>
                  <a:lnTo>
                    <a:pt x="14" y="183"/>
                  </a:lnTo>
                  <a:lnTo>
                    <a:pt x="17" y="178"/>
                  </a:lnTo>
                  <a:lnTo>
                    <a:pt x="23" y="170"/>
                  </a:lnTo>
                  <a:lnTo>
                    <a:pt x="35" y="159"/>
                  </a:lnTo>
                  <a:lnTo>
                    <a:pt x="35" y="159"/>
                  </a:lnTo>
                  <a:lnTo>
                    <a:pt x="36" y="159"/>
                  </a:lnTo>
                  <a:lnTo>
                    <a:pt x="36" y="159"/>
                  </a:lnTo>
                  <a:lnTo>
                    <a:pt x="36" y="164"/>
                  </a:lnTo>
                  <a:lnTo>
                    <a:pt x="35" y="168"/>
                  </a:lnTo>
                  <a:lnTo>
                    <a:pt x="27" y="176"/>
                  </a:lnTo>
                  <a:lnTo>
                    <a:pt x="27" y="176"/>
                  </a:lnTo>
                  <a:close/>
                  <a:moveTo>
                    <a:pt x="42" y="227"/>
                  </a:moveTo>
                  <a:lnTo>
                    <a:pt x="42" y="227"/>
                  </a:lnTo>
                  <a:lnTo>
                    <a:pt x="42" y="227"/>
                  </a:lnTo>
                  <a:lnTo>
                    <a:pt x="42" y="229"/>
                  </a:lnTo>
                  <a:lnTo>
                    <a:pt x="40" y="231"/>
                  </a:lnTo>
                  <a:lnTo>
                    <a:pt x="38" y="231"/>
                  </a:lnTo>
                  <a:lnTo>
                    <a:pt x="38" y="231"/>
                  </a:lnTo>
                  <a:lnTo>
                    <a:pt x="40" y="229"/>
                  </a:lnTo>
                  <a:lnTo>
                    <a:pt x="42" y="227"/>
                  </a:lnTo>
                  <a:lnTo>
                    <a:pt x="42" y="227"/>
                  </a:lnTo>
                  <a:close/>
                  <a:moveTo>
                    <a:pt x="40" y="237"/>
                  </a:moveTo>
                  <a:lnTo>
                    <a:pt x="40" y="237"/>
                  </a:lnTo>
                  <a:lnTo>
                    <a:pt x="42" y="235"/>
                  </a:lnTo>
                  <a:lnTo>
                    <a:pt x="42" y="235"/>
                  </a:lnTo>
                  <a:lnTo>
                    <a:pt x="44" y="233"/>
                  </a:lnTo>
                  <a:lnTo>
                    <a:pt x="46" y="233"/>
                  </a:lnTo>
                  <a:lnTo>
                    <a:pt x="46" y="233"/>
                  </a:lnTo>
                  <a:lnTo>
                    <a:pt x="46" y="235"/>
                  </a:lnTo>
                  <a:lnTo>
                    <a:pt x="46" y="237"/>
                  </a:lnTo>
                  <a:lnTo>
                    <a:pt x="44" y="239"/>
                  </a:lnTo>
                  <a:lnTo>
                    <a:pt x="40" y="237"/>
                  </a:lnTo>
                  <a:lnTo>
                    <a:pt x="40" y="237"/>
                  </a:lnTo>
                  <a:close/>
                  <a:moveTo>
                    <a:pt x="46" y="221"/>
                  </a:moveTo>
                  <a:lnTo>
                    <a:pt x="46" y="221"/>
                  </a:lnTo>
                  <a:lnTo>
                    <a:pt x="48" y="220"/>
                  </a:lnTo>
                  <a:lnTo>
                    <a:pt x="52" y="218"/>
                  </a:lnTo>
                  <a:lnTo>
                    <a:pt x="52" y="218"/>
                  </a:lnTo>
                  <a:lnTo>
                    <a:pt x="50" y="221"/>
                  </a:lnTo>
                  <a:lnTo>
                    <a:pt x="46" y="221"/>
                  </a:lnTo>
                  <a:lnTo>
                    <a:pt x="46" y="221"/>
                  </a:lnTo>
                  <a:close/>
                  <a:moveTo>
                    <a:pt x="54" y="231"/>
                  </a:moveTo>
                  <a:lnTo>
                    <a:pt x="54" y="231"/>
                  </a:lnTo>
                  <a:lnTo>
                    <a:pt x="57" y="223"/>
                  </a:lnTo>
                  <a:lnTo>
                    <a:pt x="61" y="221"/>
                  </a:lnTo>
                  <a:lnTo>
                    <a:pt x="67" y="220"/>
                  </a:lnTo>
                  <a:lnTo>
                    <a:pt x="67" y="220"/>
                  </a:lnTo>
                  <a:lnTo>
                    <a:pt x="61" y="227"/>
                  </a:lnTo>
                  <a:lnTo>
                    <a:pt x="54" y="231"/>
                  </a:lnTo>
                  <a:lnTo>
                    <a:pt x="54" y="231"/>
                  </a:lnTo>
                  <a:close/>
                  <a:moveTo>
                    <a:pt x="84" y="143"/>
                  </a:moveTo>
                  <a:lnTo>
                    <a:pt x="84" y="143"/>
                  </a:lnTo>
                  <a:lnTo>
                    <a:pt x="82" y="138"/>
                  </a:lnTo>
                  <a:lnTo>
                    <a:pt x="82" y="132"/>
                  </a:lnTo>
                  <a:lnTo>
                    <a:pt x="82" y="122"/>
                  </a:lnTo>
                  <a:lnTo>
                    <a:pt x="82" y="122"/>
                  </a:lnTo>
                  <a:lnTo>
                    <a:pt x="86" y="126"/>
                  </a:lnTo>
                  <a:lnTo>
                    <a:pt x="88" y="132"/>
                  </a:lnTo>
                  <a:lnTo>
                    <a:pt x="88" y="138"/>
                  </a:lnTo>
                  <a:lnTo>
                    <a:pt x="84" y="143"/>
                  </a:lnTo>
                  <a:lnTo>
                    <a:pt x="84" y="143"/>
                  </a:lnTo>
                  <a:close/>
                  <a:moveTo>
                    <a:pt x="86" y="149"/>
                  </a:moveTo>
                  <a:lnTo>
                    <a:pt x="86" y="149"/>
                  </a:lnTo>
                  <a:lnTo>
                    <a:pt x="86" y="147"/>
                  </a:lnTo>
                  <a:lnTo>
                    <a:pt x="88" y="145"/>
                  </a:lnTo>
                  <a:lnTo>
                    <a:pt x="90" y="141"/>
                  </a:lnTo>
                  <a:lnTo>
                    <a:pt x="90" y="141"/>
                  </a:lnTo>
                  <a:lnTo>
                    <a:pt x="92" y="141"/>
                  </a:lnTo>
                  <a:lnTo>
                    <a:pt x="92" y="143"/>
                  </a:lnTo>
                  <a:lnTo>
                    <a:pt x="94" y="145"/>
                  </a:lnTo>
                  <a:lnTo>
                    <a:pt x="94" y="145"/>
                  </a:lnTo>
                  <a:lnTo>
                    <a:pt x="90" y="147"/>
                  </a:lnTo>
                  <a:lnTo>
                    <a:pt x="86" y="149"/>
                  </a:lnTo>
                  <a:lnTo>
                    <a:pt x="86" y="149"/>
                  </a:lnTo>
                  <a:close/>
                  <a:moveTo>
                    <a:pt x="90" y="160"/>
                  </a:moveTo>
                  <a:lnTo>
                    <a:pt x="90" y="160"/>
                  </a:lnTo>
                  <a:lnTo>
                    <a:pt x="92" y="157"/>
                  </a:lnTo>
                  <a:lnTo>
                    <a:pt x="94" y="153"/>
                  </a:lnTo>
                  <a:lnTo>
                    <a:pt x="94" y="153"/>
                  </a:lnTo>
                  <a:lnTo>
                    <a:pt x="96" y="155"/>
                  </a:lnTo>
                  <a:lnTo>
                    <a:pt x="96" y="157"/>
                  </a:lnTo>
                  <a:lnTo>
                    <a:pt x="92" y="160"/>
                  </a:lnTo>
                  <a:lnTo>
                    <a:pt x="90" y="160"/>
                  </a:lnTo>
                  <a:lnTo>
                    <a:pt x="90" y="160"/>
                  </a:lnTo>
                  <a:close/>
                  <a:moveTo>
                    <a:pt x="97" y="162"/>
                  </a:moveTo>
                  <a:lnTo>
                    <a:pt x="97" y="162"/>
                  </a:lnTo>
                  <a:lnTo>
                    <a:pt x="99" y="164"/>
                  </a:lnTo>
                  <a:lnTo>
                    <a:pt x="101" y="168"/>
                  </a:lnTo>
                  <a:lnTo>
                    <a:pt x="101" y="168"/>
                  </a:lnTo>
                  <a:lnTo>
                    <a:pt x="97" y="168"/>
                  </a:lnTo>
                  <a:lnTo>
                    <a:pt x="96" y="170"/>
                  </a:lnTo>
                  <a:lnTo>
                    <a:pt x="94" y="172"/>
                  </a:lnTo>
                  <a:lnTo>
                    <a:pt x="92" y="172"/>
                  </a:lnTo>
                  <a:lnTo>
                    <a:pt x="92" y="172"/>
                  </a:lnTo>
                  <a:lnTo>
                    <a:pt x="94" y="166"/>
                  </a:lnTo>
                  <a:lnTo>
                    <a:pt x="97" y="162"/>
                  </a:lnTo>
                  <a:lnTo>
                    <a:pt x="97" y="162"/>
                  </a:lnTo>
                  <a:close/>
                  <a:moveTo>
                    <a:pt x="101" y="172"/>
                  </a:moveTo>
                  <a:lnTo>
                    <a:pt x="101" y="172"/>
                  </a:lnTo>
                  <a:lnTo>
                    <a:pt x="103" y="174"/>
                  </a:lnTo>
                  <a:lnTo>
                    <a:pt x="103" y="178"/>
                  </a:lnTo>
                  <a:lnTo>
                    <a:pt x="103" y="178"/>
                  </a:lnTo>
                  <a:lnTo>
                    <a:pt x="101" y="178"/>
                  </a:lnTo>
                  <a:lnTo>
                    <a:pt x="97" y="181"/>
                  </a:lnTo>
                  <a:lnTo>
                    <a:pt x="96" y="183"/>
                  </a:lnTo>
                  <a:lnTo>
                    <a:pt x="92" y="185"/>
                  </a:lnTo>
                  <a:lnTo>
                    <a:pt x="92" y="185"/>
                  </a:lnTo>
                  <a:lnTo>
                    <a:pt x="94" y="181"/>
                  </a:lnTo>
                  <a:lnTo>
                    <a:pt x="96" y="178"/>
                  </a:lnTo>
                  <a:lnTo>
                    <a:pt x="101" y="172"/>
                  </a:lnTo>
                  <a:lnTo>
                    <a:pt x="101" y="172"/>
                  </a:lnTo>
                  <a:close/>
                  <a:moveTo>
                    <a:pt x="109" y="185"/>
                  </a:moveTo>
                  <a:lnTo>
                    <a:pt x="109" y="185"/>
                  </a:lnTo>
                  <a:lnTo>
                    <a:pt x="103" y="193"/>
                  </a:lnTo>
                  <a:lnTo>
                    <a:pt x="96" y="199"/>
                  </a:lnTo>
                  <a:lnTo>
                    <a:pt x="96" y="199"/>
                  </a:lnTo>
                  <a:lnTo>
                    <a:pt x="97" y="193"/>
                  </a:lnTo>
                  <a:lnTo>
                    <a:pt x="101" y="187"/>
                  </a:lnTo>
                  <a:lnTo>
                    <a:pt x="105" y="183"/>
                  </a:lnTo>
                  <a:lnTo>
                    <a:pt x="107" y="183"/>
                  </a:lnTo>
                  <a:lnTo>
                    <a:pt x="109" y="185"/>
                  </a:lnTo>
                  <a:lnTo>
                    <a:pt x="109" y="185"/>
                  </a:lnTo>
                  <a:close/>
                  <a:moveTo>
                    <a:pt x="97" y="210"/>
                  </a:moveTo>
                  <a:lnTo>
                    <a:pt x="97" y="210"/>
                  </a:lnTo>
                  <a:lnTo>
                    <a:pt x="105" y="200"/>
                  </a:lnTo>
                  <a:lnTo>
                    <a:pt x="109" y="197"/>
                  </a:lnTo>
                  <a:lnTo>
                    <a:pt x="113" y="195"/>
                  </a:lnTo>
                  <a:lnTo>
                    <a:pt x="113" y="195"/>
                  </a:lnTo>
                  <a:lnTo>
                    <a:pt x="111" y="199"/>
                  </a:lnTo>
                  <a:lnTo>
                    <a:pt x="107" y="204"/>
                  </a:lnTo>
                  <a:lnTo>
                    <a:pt x="97" y="210"/>
                  </a:lnTo>
                  <a:lnTo>
                    <a:pt x="97" y="210"/>
                  </a:lnTo>
                  <a:close/>
                  <a:moveTo>
                    <a:pt x="103" y="223"/>
                  </a:moveTo>
                  <a:lnTo>
                    <a:pt x="103" y="223"/>
                  </a:lnTo>
                  <a:lnTo>
                    <a:pt x="105" y="218"/>
                  </a:lnTo>
                  <a:lnTo>
                    <a:pt x="109" y="212"/>
                  </a:lnTo>
                  <a:lnTo>
                    <a:pt x="118" y="204"/>
                  </a:lnTo>
                  <a:lnTo>
                    <a:pt x="118" y="204"/>
                  </a:lnTo>
                  <a:lnTo>
                    <a:pt x="117" y="210"/>
                  </a:lnTo>
                  <a:lnTo>
                    <a:pt x="113" y="214"/>
                  </a:lnTo>
                  <a:lnTo>
                    <a:pt x="103" y="223"/>
                  </a:lnTo>
                  <a:lnTo>
                    <a:pt x="103" y="223"/>
                  </a:lnTo>
                  <a:close/>
                  <a:moveTo>
                    <a:pt x="136" y="235"/>
                  </a:moveTo>
                  <a:lnTo>
                    <a:pt x="136" y="235"/>
                  </a:lnTo>
                  <a:lnTo>
                    <a:pt x="137" y="231"/>
                  </a:lnTo>
                  <a:lnTo>
                    <a:pt x="141" y="227"/>
                  </a:lnTo>
                  <a:lnTo>
                    <a:pt x="141" y="227"/>
                  </a:lnTo>
                  <a:lnTo>
                    <a:pt x="139" y="231"/>
                  </a:lnTo>
                  <a:lnTo>
                    <a:pt x="137" y="235"/>
                  </a:lnTo>
                  <a:lnTo>
                    <a:pt x="136" y="235"/>
                  </a:lnTo>
                  <a:lnTo>
                    <a:pt x="136" y="235"/>
                  </a:lnTo>
                  <a:close/>
                  <a:moveTo>
                    <a:pt x="134" y="227"/>
                  </a:moveTo>
                  <a:lnTo>
                    <a:pt x="134" y="227"/>
                  </a:lnTo>
                  <a:lnTo>
                    <a:pt x="137" y="221"/>
                  </a:lnTo>
                  <a:lnTo>
                    <a:pt x="139" y="220"/>
                  </a:lnTo>
                  <a:lnTo>
                    <a:pt x="143" y="218"/>
                  </a:lnTo>
                  <a:lnTo>
                    <a:pt x="143" y="218"/>
                  </a:lnTo>
                  <a:lnTo>
                    <a:pt x="139" y="221"/>
                  </a:lnTo>
                  <a:lnTo>
                    <a:pt x="134" y="227"/>
                  </a:lnTo>
                  <a:lnTo>
                    <a:pt x="134" y="227"/>
                  </a:lnTo>
                  <a:close/>
                  <a:moveTo>
                    <a:pt x="147" y="231"/>
                  </a:moveTo>
                  <a:lnTo>
                    <a:pt x="147" y="231"/>
                  </a:lnTo>
                  <a:lnTo>
                    <a:pt x="149" y="227"/>
                  </a:lnTo>
                  <a:lnTo>
                    <a:pt x="153" y="223"/>
                  </a:lnTo>
                  <a:lnTo>
                    <a:pt x="158" y="216"/>
                  </a:lnTo>
                  <a:lnTo>
                    <a:pt x="158" y="216"/>
                  </a:lnTo>
                  <a:lnTo>
                    <a:pt x="162" y="218"/>
                  </a:lnTo>
                  <a:lnTo>
                    <a:pt x="162" y="218"/>
                  </a:lnTo>
                  <a:lnTo>
                    <a:pt x="157" y="225"/>
                  </a:lnTo>
                  <a:lnTo>
                    <a:pt x="147" y="231"/>
                  </a:lnTo>
                  <a:lnTo>
                    <a:pt x="147" y="231"/>
                  </a:lnTo>
                  <a:close/>
                  <a:moveTo>
                    <a:pt x="168" y="227"/>
                  </a:moveTo>
                  <a:lnTo>
                    <a:pt x="168" y="227"/>
                  </a:lnTo>
                  <a:lnTo>
                    <a:pt x="168" y="225"/>
                  </a:lnTo>
                  <a:lnTo>
                    <a:pt x="170" y="221"/>
                  </a:lnTo>
                  <a:lnTo>
                    <a:pt x="174" y="220"/>
                  </a:lnTo>
                  <a:lnTo>
                    <a:pt x="174" y="220"/>
                  </a:lnTo>
                  <a:lnTo>
                    <a:pt x="172" y="223"/>
                  </a:lnTo>
                  <a:lnTo>
                    <a:pt x="168" y="227"/>
                  </a:lnTo>
                  <a:lnTo>
                    <a:pt x="168" y="227"/>
                  </a:lnTo>
                  <a:close/>
                  <a:moveTo>
                    <a:pt x="176" y="233"/>
                  </a:moveTo>
                  <a:lnTo>
                    <a:pt x="176" y="233"/>
                  </a:lnTo>
                  <a:lnTo>
                    <a:pt x="178" y="231"/>
                  </a:lnTo>
                  <a:lnTo>
                    <a:pt x="181" y="229"/>
                  </a:lnTo>
                  <a:lnTo>
                    <a:pt x="181" y="229"/>
                  </a:lnTo>
                  <a:lnTo>
                    <a:pt x="179" y="233"/>
                  </a:lnTo>
                  <a:lnTo>
                    <a:pt x="176" y="233"/>
                  </a:lnTo>
                  <a:lnTo>
                    <a:pt x="176" y="233"/>
                  </a:lnTo>
                  <a:close/>
                  <a:moveTo>
                    <a:pt x="181" y="229"/>
                  </a:moveTo>
                  <a:lnTo>
                    <a:pt x="181" y="229"/>
                  </a:lnTo>
                  <a:lnTo>
                    <a:pt x="183" y="225"/>
                  </a:lnTo>
                  <a:lnTo>
                    <a:pt x="185" y="223"/>
                  </a:lnTo>
                  <a:lnTo>
                    <a:pt x="187" y="221"/>
                  </a:lnTo>
                  <a:lnTo>
                    <a:pt x="187" y="220"/>
                  </a:lnTo>
                  <a:lnTo>
                    <a:pt x="187" y="220"/>
                  </a:lnTo>
                  <a:lnTo>
                    <a:pt x="189" y="220"/>
                  </a:lnTo>
                  <a:lnTo>
                    <a:pt x="191" y="221"/>
                  </a:lnTo>
                  <a:lnTo>
                    <a:pt x="191" y="221"/>
                  </a:lnTo>
                  <a:lnTo>
                    <a:pt x="187" y="225"/>
                  </a:lnTo>
                  <a:lnTo>
                    <a:pt x="181" y="229"/>
                  </a:lnTo>
                  <a:lnTo>
                    <a:pt x="181" y="229"/>
                  </a:lnTo>
                  <a:close/>
                  <a:moveTo>
                    <a:pt x="198" y="126"/>
                  </a:moveTo>
                  <a:lnTo>
                    <a:pt x="198" y="126"/>
                  </a:lnTo>
                  <a:lnTo>
                    <a:pt x="198" y="170"/>
                  </a:lnTo>
                  <a:lnTo>
                    <a:pt x="198" y="191"/>
                  </a:lnTo>
                  <a:lnTo>
                    <a:pt x="195" y="210"/>
                  </a:lnTo>
                  <a:lnTo>
                    <a:pt x="195" y="210"/>
                  </a:lnTo>
                  <a:lnTo>
                    <a:pt x="185" y="210"/>
                  </a:lnTo>
                  <a:lnTo>
                    <a:pt x="176" y="210"/>
                  </a:lnTo>
                  <a:lnTo>
                    <a:pt x="155" y="208"/>
                  </a:lnTo>
                  <a:lnTo>
                    <a:pt x="155" y="208"/>
                  </a:lnTo>
                  <a:lnTo>
                    <a:pt x="145" y="208"/>
                  </a:lnTo>
                  <a:lnTo>
                    <a:pt x="136" y="206"/>
                  </a:lnTo>
                  <a:lnTo>
                    <a:pt x="136" y="206"/>
                  </a:lnTo>
                  <a:lnTo>
                    <a:pt x="132" y="204"/>
                  </a:lnTo>
                  <a:lnTo>
                    <a:pt x="128" y="202"/>
                  </a:lnTo>
                  <a:lnTo>
                    <a:pt x="122" y="195"/>
                  </a:lnTo>
                  <a:lnTo>
                    <a:pt x="115" y="176"/>
                  </a:lnTo>
                  <a:lnTo>
                    <a:pt x="115" y="176"/>
                  </a:lnTo>
                  <a:lnTo>
                    <a:pt x="105" y="151"/>
                  </a:lnTo>
                  <a:lnTo>
                    <a:pt x="94" y="122"/>
                  </a:lnTo>
                  <a:lnTo>
                    <a:pt x="94" y="122"/>
                  </a:lnTo>
                  <a:lnTo>
                    <a:pt x="86" y="99"/>
                  </a:lnTo>
                  <a:lnTo>
                    <a:pt x="80" y="88"/>
                  </a:lnTo>
                  <a:lnTo>
                    <a:pt x="76" y="84"/>
                  </a:lnTo>
                  <a:lnTo>
                    <a:pt x="75" y="82"/>
                  </a:lnTo>
                  <a:lnTo>
                    <a:pt x="75" y="82"/>
                  </a:lnTo>
                  <a:lnTo>
                    <a:pt x="73" y="90"/>
                  </a:lnTo>
                  <a:lnTo>
                    <a:pt x="73" y="98"/>
                  </a:lnTo>
                  <a:lnTo>
                    <a:pt x="75" y="115"/>
                  </a:lnTo>
                  <a:lnTo>
                    <a:pt x="75" y="115"/>
                  </a:lnTo>
                  <a:lnTo>
                    <a:pt x="76" y="126"/>
                  </a:lnTo>
                  <a:lnTo>
                    <a:pt x="76" y="138"/>
                  </a:lnTo>
                  <a:lnTo>
                    <a:pt x="76" y="164"/>
                  </a:lnTo>
                  <a:lnTo>
                    <a:pt x="76" y="164"/>
                  </a:lnTo>
                  <a:lnTo>
                    <a:pt x="78" y="189"/>
                  </a:lnTo>
                  <a:lnTo>
                    <a:pt x="76" y="210"/>
                  </a:lnTo>
                  <a:lnTo>
                    <a:pt x="76" y="210"/>
                  </a:lnTo>
                  <a:lnTo>
                    <a:pt x="67" y="212"/>
                  </a:lnTo>
                  <a:lnTo>
                    <a:pt x="59" y="212"/>
                  </a:lnTo>
                  <a:lnTo>
                    <a:pt x="52" y="212"/>
                  </a:lnTo>
                  <a:lnTo>
                    <a:pt x="44" y="208"/>
                  </a:lnTo>
                  <a:lnTo>
                    <a:pt x="44" y="208"/>
                  </a:lnTo>
                  <a:lnTo>
                    <a:pt x="44" y="143"/>
                  </a:lnTo>
                  <a:lnTo>
                    <a:pt x="42" y="77"/>
                  </a:lnTo>
                  <a:lnTo>
                    <a:pt x="42" y="77"/>
                  </a:lnTo>
                  <a:lnTo>
                    <a:pt x="42" y="46"/>
                  </a:lnTo>
                  <a:lnTo>
                    <a:pt x="42" y="16"/>
                  </a:lnTo>
                  <a:lnTo>
                    <a:pt x="42" y="16"/>
                  </a:lnTo>
                  <a:lnTo>
                    <a:pt x="46" y="12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59" y="6"/>
                  </a:lnTo>
                  <a:lnTo>
                    <a:pt x="69" y="6"/>
                  </a:lnTo>
                  <a:lnTo>
                    <a:pt x="90" y="8"/>
                  </a:lnTo>
                  <a:lnTo>
                    <a:pt x="90" y="8"/>
                  </a:lnTo>
                  <a:lnTo>
                    <a:pt x="99" y="27"/>
                  </a:lnTo>
                  <a:lnTo>
                    <a:pt x="105" y="50"/>
                  </a:lnTo>
                  <a:lnTo>
                    <a:pt x="111" y="7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30" y="124"/>
                  </a:lnTo>
                  <a:lnTo>
                    <a:pt x="141" y="155"/>
                  </a:lnTo>
                  <a:lnTo>
                    <a:pt x="141" y="155"/>
                  </a:lnTo>
                  <a:lnTo>
                    <a:pt x="145" y="164"/>
                  </a:lnTo>
                  <a:lnTo>
                    <a:pt x="153" y="174"/>
                  </a:lnTo>
                  <a:lnTo>
                    <a:pt x="153" y="174"/>
                  </a:lnTo>
                  <a:lnTo>
                    <a:pt x="157" y="170"/>
                  </a:lnTo>
                  <a:lnTo>
                    <a:pt x="158" y="164"/>
                  </a:lnTo>
                  <a:lnTo>
                    <a:pt x="158" y="155"/>
                  </a:lnTo>
                  <a:lnTo>
                    <a:pt x="158" y="155"/>
                  </a:lnTo>
                  <a:lnTo>
                    <a:pt x="160" y="80"/>
                  </a:lnTo>
                  <a:lnTo>
                    <a:pt x="164" y="10"/>
                  </a:lnTo>
                  <a:lnTo>
                    <a:pt x="164" y="10"/>
                  </a:lnTo>
                  <a:lnTo>
                    <a:pt x="176" y="6"/>
                  </a:lnTo>
                  <a:lnTo>
                    <a:pt x="183" y="6"/>
                  </a:lnTo>
                  <a:lnTo>
                    <a:pt x="204" y="10"/>
                  </a:lnTo>
                  <a:lnTo>
                    <a:pt x="204" y="10"/>
                  </a:lnTo>
                  <a:lnTo>
                    <a:pt x="202" y="67"/>
                  </a:lnTo>
                  <a:lnTo>
                    <a:pt x="198" y="126"/>
                  </a:lnTo>
                  <a:lnTo>
                    <a:pt x="198" y="12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Freeform 97"/>
            <p:cNvSpPr>
              <a:spLocks noEditPoints="1"/>
            </p:cNvSpPr>
            <p:nvPr/>
          </p:nvSpPr>
          <p:spPr bwMode="auto">
            <a:xfrm>
              <a:off x="4125913" y="1984375"/>
              <a:ext cx="381000" cy="377825"/>
            </a:xfrm>
            <a:custGeom>
              <a:avLst/>
              <a:gdLst/>
              <a:ahLst/>
              <a:cxnLst>
                <a:cxn ang="0">
                  <a:pos x="57" y="14"/>
                </a:cxn>
                <a:cxn ang="0">
                  <a:pos x="0" y="134"/>
                </a:cxn>
                <a:cxn ang="0">
                  <a:pos x="57" y="227"/>
                </a:cxn>
                <a:cxn ang="0">
                  <a:pos x="211" y="206"/>
                </a:cxn>
                <a:cxn ang="0">
                  <a:pos x="225" y="59"/>
                </a:cxn>
                <a:cxn ang="0">
                  <a:pos x="72" y="19"/>
                </a:cxn>
                <a:cxn ang="0">
                  <a:pos x="49" y="38"/>
                </a:cxn>
                <a:cxn ang="0">
                  <a:pos x="53" y="48"/>
                </a:cxn>
                <a:cxn ang="0">
                  <a:pos x="53" y="44"/>
                </a:cxn>
                <a:cxn ang="0">
                  <a:pos x="30" y="63"/>
                </a:cxn>
                <a:cxn ang="0">
                  <a:pos x="25" y="84"/>
                </a:cxn>
                <a:cxn ang="0">
                  <a:pos x="21" y="57"/>
                </a:cxn>
                <a:cxn ang="0">
                  <a:pos x="34" y="94"/>
                </a:cxn>
                <a:cxn ang="0">
                  <a:pos x="27" y="96"/>
                </a:cxn>
                <a:cxn ang="0">
                  <a:pos x="30" y="172"/>
                </a:cxn>
                <a:cxn ang="0">
                  <a:pos x="49" y="185"/>
                </a:cxn>
                <a:cxn ang="0">
                  <a:pos x="19" y="164"/>
                </a:cxn>
                <a:cxn ang="0">
                  <a:pos x="30" y="132"/>
                </a:cxn>
                <a:cxn ang="0">
                  <a:pos x="21" y="139"/>
                </a:cxn>
                <a:cxn ang="0">
                  <a:pos x="27" y="122"/>
                </a:cxn>
                <a:cxn ang="0">
                  <a:pos x="7" y="122"/>
                </a:cxn>
                <a:cxn ang="0">
                  <a:pos x="9" y="147"/>
                </a:cxn>
                <a:cxn ang="0">
                  <a:pos x="19" y="155"/>
                </a:cxn>
                <a:cxn ang="0">
                  <a:pos x="19" y="174"/>
                </a:cxn>
                <a:cxn ang="0">
                  <a:pos x="25" y="193"/>
                </a:cxn>
                <a:cxn ang="0">
                  <a:pos x="32" y="202"/>
                </a:cxn>
                <a:cxn ang="0">
                  <a:pos x="49" y="195"/>
                </a:cxn>
                <a:cxn ang="0">
                  <a:pos x="42" y="206"/>
                </a:cxn>
                <a:cxn ang="0">
                  <a:pos x="57" y="212"/>
                </a:cxn>
                <a:cxn ang="0">
                  <a:pos x="78" y="221"/>
                </a:cxn>
                <a:cxn ang="0">
                  <a:pos x="76" y="216"/>
                </a:cxn>
                <a:cxn ang="0">
                  <a:pos x="95" y="229"/>
                </a:cxn>
                <a:cxn ang="0">
                  <a:pos x="89" y="218"/>
                </a:cxn>
                <a:cxn ang="0">
                  <a:pos x="112" y="231"/>
                </a:cxn>
                <a:cxn ang="0">
                  <a:pos x="208" y="198"/>
                </a:cxn>
                <a:cxn ang="0">
                  <a:pos x="88" y="210"/>
                </a:cxn>
                <a:cxn ang="0">
                  <a:pos x="42" y="76"/>
                </a:cxn>
                <a:cxn ang="0">
                  <a:pos x="124" y="14"/>
                </a:cxn>
                <a:cxn ang="0">
                  <a:pos x="219" y="65"/>
                </a:cxn>
                <a:cxn ang="0">
                  <a:pos x="133" y="54"/>
                </a:cxn>
                <a:cxn ang="0">
                  <a:pos x="82" y="136"/>
                </a:cxn>
                <a:cxn ang="0">
                  <a:pos x="137" y="189"/>
                </a:cxn>
                <a:cxn ang="0">
                  <a:pos x="196" y="153"/>
                </a:cxn>
                <a:cxn ang="0">
                  <a:pos x="171" y="76"/>
                </a:cxn>
                <a:cxn ang="0">
                  <a:pos x="171" y="76"/>
                </a:cxn>
                <a:cxn ang="0">
                  <a:pos x="162" y="69"/>
                </a:cxn>
                <a:cxn ang="0">
                  <a:pos x="154" y="65"/>
                </a:cxn>
                <a:cxn ang="0">
                  <a:pos x="131" y="61"/>
                </a:cxn>
                <a:cxn ang="0">
                  <a:pos x="126" y="178"/>
                </a:cxn>
                <a:cxn ang="0">
                  <a:pos x="89" y="134"/>
                </a:cxn>
                <a:cxn ang="0">
                  <a:pos x="126" y="71"/>
                </a:cxn>
                <a:cxn ang="0">
                  <a:pos x="164" y="174"/>
                </a:cxn>
                <a:cxn ang="0">
                  <a:pos x="189" y="155"/>
                </a:cxn>
                <a:cxn ang="0">
                  <a:pos x="192" y="143"/>
                </a:cxn>
                <a:cxn ang="0">
                  <a:pos x="173" y="137"/>
                </a:cxn>
                <a:cxn ang="0">
                  <a:pos x="179" y="117"/>
                </a:cxn>
                <a:cxn ang="0">
                  <a:pos x="189" y="99"/>
                </a:cxn>
                <a:cxn ang="0">
                  <a:pos x="189" y="99"/>
                </a:cxn>
                <a:cxn ang="0">
                  <a:pos x="181" y="86"/>
                </a:cxn>
              </a:cxnLst>
              <a:rect l="0" t="0" r="r" b="b"/>
              <a:pathLst>
                <a:path w="240" h="238">
                  <a:moveTo>
                    <a:pt x="177" y="12"/>
                  </a:moveTo>
                  <a:lnTo>
                    <a:pt x="177" y="12"/>
                  </a:lnTo>
                  <a:lnTo>
                    <a:pt x="150" y="6"/>
                  </a:lnTo>
                  <a:lnTo>
                    <a:pt x="129" y="0"/>
                  </a:lnTo>
                  <a:lnTo>
                    <a:pt x="129" y="0"/>
                  </a:lnTo>
                  <a:lnTo>
                    <a:pt x="112" y="0"/>
                  </a:lnTo>
                  <a:lnTo>
                    <a:pt x="93" y="2"/>
                  </a:lnTo>
                  <a:lnTo>
                    <a:pt x="93" y="2"/>
                  </a:lnTo>
                  <a:lnTo>
                    <a:pt x="74" y="6"/>
                  </a:lnTo>
                  <a:lnTo>
                    <a:pt x="57" y="14"/>
                  </a:lnTo>
                  <a:lnTo>
                    <a:pt x="42" y="23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15" y="50"/>
                  </a:lnTo>
                  <a:lnTo>
                    <a:pt x="9" y="57"/>
                  </a:lnTo>
                  <a:lnTo>
                    <a:pt x="6" y="65"/>
                  </a:lnTo>
                  <a:lnTo>
                    <a:pt x="6" y="65"/>
                  </a:lnTo>
                  <a:lnTo>
                    <a:pt x="2" y="80"/>
                  </a:lnTo>
                  <a:lnTo>
                    <a:pt x="0" y="97"/>
                  </a:lnTo>
                  <a:lnTo>
                    <a:pt x="0" y="134"/>
                  </a:lnTo>
                  <a:lnTo>
                    <a:pt x="0" y="134"/>
                  </a:lnTo>
                  <a:lnTo>
                    <a:pt x="0" y="155"/>
                  </a:lnTo>
                  <a:lnTo>
                    <a:pt x="4" y="174"/>
                  </a:lnTo>
                  <a:lnTo>
                    <a:pt x="7" y="189"/>
                  </a:lnTo>
                  <a:lnTo>
                    <a:pt x="15" y="202"/>
                  </a:lnTo>
                  <a:lnTo>
                    <a:pt x="15" y="202"/>
                  </a:lnTo>
                  <a:lnTo>
                    <a:pt x="23" y="210"/>
                  </a:lnTo>
                  <a:lnTo>
                    <a:pt x="32" y="216"/>
                  </a:lnTo>
                  <a:lnTo>
                    <a:pt x="46" y="223"/>
                  </a:lnTo>
                  <a:lnTo>
                    <a:pt x="57" y="227"/>
                  </a:lnTo>
                  <a:lnTo>
                    <a:pt x="86" y="235"/>
                  </a:lnTo>
                  <a:lnTo>
                    <a:pt x="99" y="237"/>
                  </a:lnTo>
                  <a:lnTo>
                    <a:pt x="110" y="238"/>
                  </a:lnTo>
                  <a:lnTo>
                    <a:pt x="110" y="238"/>
                  </a:lnTo>
                  <a:lnTo>
                    <a:pt x="137" y="237"/>
                  </a:lnTo>
                  <a:lnTo>
                    <a:pt x="162" y="231"/>
                  </a:lnTo>
                  <a:lnTo>
                    <a:pt x="185" y="223"/>
                  </a:lnTo>
                  <a:lnTo>
                    <a:pt x="204" y="212"/>
                  </a:lnTo>
                  <a:lnTo>
                    <a:pt x="204" y="212"/>
                  </a:lnTo>
                  <a:lnTo>
                    <a:pt x="211" y="206"/>
                  </a:lnTo>
                  <a:lnTo>
                    <a:pt x="219" y="200"/>
                  </a:lnTo>
                  <a:lnTo>
                    <a:pt x="225" y="191"/>
                  </a:lnTo>
                  <a:lnTo>
                    <a:pt x="230" y="181"/>
                  </a:lnTo>
                  <a:lnTo>
                    <a:pt x="236" y="160"/>
                  </a:lnTo>
                  <a:lnTo>
                    <a:pt x="240" y="137"/>
                  </a:lnTo>
                  <a:lnTo>
                    <a:pt x="240" y="137"/>
                  </a:lnTo>
                  <a:lnTo>
                    <a:pt x="240" y="118"/>
                  </a:lnTo>
                  <a:lnTo>
                    <a:pt x="238" y="97"/>
                  </a:lnTo>
                  <a:lnTo>
                    <a:pt x="232" y="78"/>
                  </a:lnTo>
                  <a:lnTo>
                    <a:pt x="225" y="59"/>
                  </a:lnTo>
                  <a:lnTo>
                    <a:pt x="215" y="44"/>
                  </a:lnTo>
                  <a:lnTo>
                    <a:pt x="204" y="29"/>
                  </a:lnTo>
                  <a:lnTo>
                    <a:pt x="190" y="19"/>
                  </a:lnTo>
                  <a:lnTo>
                    <a:pt x="177" y="12"/>
                  </a:lnTo>
                  <a:lnTo>
                    <a:pt x="177" y="12"/>
                  </a:lnTo>
                  <a:close/>
                  <a:moveTo>
                    <a:pt x="93" y="16"/>
                  </a:moveTo>
                  <a:lnTo>
                    <a:pt x="93" y="16"/>
                  </a:lnTo>
                  <a:lnTo>
                    <a:pt x="89" y="17"/>
                  </a:lnTo>
                  <a:lnTo>
                    <a:pt x="84" y="19"/>
                  </a:lnTo>
                  <a:lnTo>
                    <a:pt x="72" y="19"/>
                  </a:lnTo>
                  <a:lnTo>
                    <a:pt x="72" y="19"/>
                  </a:lnTo>
                  <a:lnTo>
                    <a:pt x="82" y="16"/>
                  </a:lnTo>
                  <a:lnTo>
                    <a:pt x="88" y="14"/>
                  </a:lnTo>
                  <a:lnTo>
                    <a:pt x="93" y="16"/>
                  </a:lnTo>
                  <a:lnTo>
                    <a:pt x="93" y="16"/>
                  </a:lnTo>
                  <a:close/>
                  <a:moveTo>
                    <a:pt x="72" y="27"/>
                  </a:moveTo>
                  <a:lnTo>
                    <a:pt x="72" y="27"/>
                  </a:lnTo>
                  <a:lnTo>
                    <a:pt x="68" y="33"/>
                  </a:lnTo>
                  <a:lnTo>
                    <a:pt x="63" y="36"/>
                  </a:lnTo>
                  <a:lnTo>
                    <a:pt x="49" y="38"/>
                  </a:lnTo>
                  <a:lnTo>
                    <a:pt x="49" y="38"/>
                  </a:lnTo>
                  <a:lnTo>
                    <a:pt x="53" y="35"/>
                  </a:lnTo>
                  <a:lnTo>
                    <a:pt x="57" y="31"/>
                  </a:lnTo>
                  <a:lnTo>
                    <a:pt x="65" y="29"/>
                  </a:lnTo>
                  <a:lnTo>
                    <a:pt x="72" y="27"/>
                  </a:lnTo>
                  <a:lnTo>
                    <a:pt x="72" y="27"/>
                  </a:lnTo>
                  <a:close/>
                  <a:moveTo>
                    <a:pt x="53" y="44"/>
                  </a:moveTo>
                  <a:lnTo>
                    <a:pt x="53" y="44"/>
                  </a:lnTo>
                  <a:lnTo>
                    <a:pt x="53" y="46"/>
                  </a:lnTo>
                  <a:lnTo>
                    <a:pt x="53" y="48"/>
                  </a:lnTo>
                  <a:lnTo>
                    <a:pt x="51" y="52"/>
                  </a:lnTo>
                  <a:lnTo>
                    <a:pt x="51" y="52"/>
                  </a:lnTo>
                  <a:lnTo>
                    <a:pt x="46" y="50"/>
                  </a:lnTo>
                  <a:lnTo>
                    <a:pt x="42" y="52"/>
                  </a:lnTo>
                  <a:lnTo>
                    <a:pt x="38" y="54"/>
                  </a:lnTo>
                  <a:lnTo>
                    <a:pt x="32" y="54"/>
                  </a:lnTo>
                  <a:lnTo>
                    <a:pt x="32" y="54"/>
                  </a:lnTo>
                  <a:lnTo>
                    <a:pt x="36" y="52"/>
                  </a:lnTo>
                  <a:lnTo>
                    <a:pt x="42" y="48"/>
                  </a:lnTo>
                  <a:lnTo>
                    <a:pt x="53" y="44"/>
                  </a:lnTo>
                  <a:lnTo>
                    <a:pt x="53" y="44"/>
                  </a:lnTo>
                  <a:close/>
                  <a:moveTo>
                    <a:pt x="46" y="57"/>
                  </a:moveTo>
                  <a:lnTo>
                    <a:pt x="46" y="57"/>
                  </a:lnTo>
                  <a:lnTo>
                    <a:pt x="44" y="61"/>
                  </a:lnTo>
                  <a:lnTo>
                    <a:pt x="42" y="65"/>
                  </a:lnTo>
                  <a:lnTo>
                    <a:pt x="36" y="69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25" y="69"/>
                  </a:lnTo>
                  <a:lnTo>
                    <a:pt x="30" y="63"/>
                  </a:lnTo>
                  <a:lnTo>
                    <a:pt x="38" y="59"/>
                  </a:lnTo>
                  <a:lnTo>
                    <a:pt x="46" y="57"/>
                  </a:lnTo>
                  <a:lnTo>
                    <a:pt x="46" y="57"/>
                  </a:lnTo>
                  <a:close/>
                  <a:moveTo>
                    <a:pt x="36" y="82"/>
                  </a:moveTo>
                  <a:lnTo>
                    <a:pt x="36" y="82"/>
                  </a:lnTo>
                  <a:lnTo>
                    <a:pt x="30" y="84"/>
                  </a:lnTo>
                  <a:lnTo>
                    <a:pt x="27" y="86"/>
                  </a:lnTo>
                  <a:lnTo>
                    <a:pt x="23" y="88"/>
                  </a:lnTo>
                  <a:lnTo>
                    <a:pt x="23" y="88"/>
                  </a:lnTo>
                  <a:lnTo>
                    <a:pt x="25" y="84"/>
                  </a:lnTo>
                  <a:lnTo>
                    <a:pt x="28" y="80"/>
                  </a:lnTo>
                  <a:lnTo>
                    <a:pt x="34" y="78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38" y="80"/>
                  </a:lnTo>
                  <a:lnTo>
                    <a:pt x="36" y="82"/>
                  </a:lnTo>
                  <a:lnTo>
                    <a:pt x="36" y="82"/>
                  </a:lnTo>
                  <a:close/>
                  <a:moveTo>
                    <a:pt x="19" y="54"/>
                  </a:moveTo>
                  <a:lnTo>
                    <a:pt x="19" y="54"/>
                  </a:lnTo>
                  <a:lnTo>
                    <a:pt x="21" y="57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3" y="67"/>
                  </a:lnTo>
                  <a:lnTo>
                    <a:pt x="13" y="67"/>
                  </a:lnTo>
                  <a:lnTo>
                    <a:pt x="13" y="63"/>
                  </a:lnTo>
                  <a:lnTo>
                    <a:pt x="15" y="61"/>
                  </a:lnTo>
                  <a:lnTo>
                    <a:pt x="19" y="54"/>
                  </a:lnTo>
                  <a:lnTo>
                    <a:pt x="19" y="54"/>
                  </a:lnTo>
                  <a:close/>
                  <a:moveTo>
                    <a:pt x="34" y="94"/>
                  </a:moveTo>
                  <a:lnTo>
                    <a:pt x="34" y="94"/>
                  </a:lnTo>
                  <a:lnTo>
                    <a:pt x="34" y="96"/>
                  </a:lnTo>
                  <a:lnTo>
                    <a:pt x="32" y="99"/>
                  </a:lnTo>
                  <a:lnTo>
                    <a:pt x="32" y="99"/>
                  </a:lnTo>
                  <a:lnTo>
                    <a:pt x="25" y="101"/>
                  </a:lnTo>
                  <a:lnTo>
                    <a:pt x="19" y="105"/>
                  </a:lnTo>
                  <a:lnTo>
                    <a:pt x="13" y="109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19" y="99"/>
                  </a:lnTo>
                  <a:lnTo>
                    <a:pt x="27" y="96"/>
                  </a:lnTo>
                  <a:lnTo>
                    <a:pt x="34" y="94"/>
                  </a:lnTo>
                  <a:lnTo>
                    <a:pt x="34" y="94"/>
                  </a:lnTo>
                  <a:close/>
                  <a:moveTo>
                    <a:pt x="42" y="170"/>
                  </a:moveTo>
                  <a:lnTo>
                    <a:pt x="42" y="170"/>
                  </a:lnTo>
                  <a:lnTo>
                    <a:pt x="34" y="176"/>
                  </a:lnTo>
                  <a:lnTo>
                    <a:pt x="30" y="179"/>
                  </a:lnTo>
                  <a:lnTo>
                    <a:pt x="25" y="181"/>
                  </a:lnTo>
                  <a:lnTo>
                    <a:pt x="25" y="181"/>
                  </a:lnTo>
                  <a:lnTo>
                    <a:pt x="27" y="176"/>
                  </a:lnTo>
                  <a:lnTo>
                    <a:pt x="30" y="172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42" y="166"/>
                  </a:lnTo>
                  <a:lnTo>
                    <a:pt x="42" y="170"/>
                  </a:lnTo>
                  <a:lnTo>
                    <a:pt x="42" y="170"/>
                  </a:lnTo>
                  <a:close/>
                  <a:moveTo>
                    <a:pt x="44" y="176"/>
                  </a:moveTo>
                  <a:lnTo>
                    <a:pt x="44" y="176"/>
                  </a:lnTo>
                  <a:lnTo>
                    <a:pt x="48" y="179"/>
                  </a:lnTo>
                  <a:lnTo>
                    <a:pt x="49" y="185"/>
                  </a:lnTo>
                  <a:lnTo>
                    <a:pt x="49" y="185"/>
                  </a:lnTo>
                  <a:lnTo>
                    <a:pt x="42" y="191"/>
                  </a:lnTo>
                  <a:lnTo>
                    <a:pt x="32" y="195"/>
                  </a:lnTo>
                  <a:lnTo>
                    <a:pt x="32" y="195"/>
                  </a:lnTo>
                  <a:lnTo>
                    <a:pt x="36" y="189"/>
                  </a:lnTo>
                  <a:lnTo>
                    <a:pt x="38" y="185"/>
                  </a:lnTo>
                  <a:lnTo>
                    <a:pt x="42" y="181"/>
                  </a:lnTo>
                  <a:lnTo>
                    <a:pt x="44" y="176"/>
                  </a:lnTo>
                  <a:lnTo>
                    <a:pt x="44" y="176"/>
                  </a:lnTo>
                  <a:close/>
                  <a:moveTo>
                    <a:pt x="19" y="164"/>
                  </a:moveTo>
                  <a:lnTo>
                    <a:pt x="19" y="164"/>
                  </a:lnTo>
                  <a:lnTo>
                    <a:pt x="27" y="155"/>
                  </a:lnTo>
                  <a:lnTo>
                    <a:pt x="32" y="151"/>
                  </a:lnTo>
                  <a:lnTo>
                    <a:pt x="36" y="151"/>
                  </a:lnTo>
                  <a:lnTo>
                    <a:pt x="36" y="151"/>
                  </a:lnTo>
                  <a:lnTo>
                    <a:pt x="34" y="155"/>
                  </a:lnTo>
                  <a:lnTo>
                    <a:pt x="30" y="158"/>
                  </a:lnTo>
                  <a:lnTo>
                    <a:pt x="19" y="164"/>
                  </a:lnTo>
                  <a:lnTo>
                    <a:pt x="19" y="164"/>
                  </a:lnTo>
                  <a:close/>
                  <a:moveTo>
                    <a:pt x="30" y="132"/>
                  </a:moveTo>
                  <a:lnTo>
                    <a:pt x="30" y="132"/>
                  </a:lnTo>
                  <a:lnTo>
                    <a:pt x="32" y="134"/>
                  </a:lnTo>
                  <a:lnTo>
                    <a:pt x="32" y="137"/>
                  </a:lnTo>
                  <a:lnTo>
                    <a:pt x="32" y="137"/>
                  </a:lnTo>
                  <a:lnTo>
                    <a:pt x="28" y="141"/>
                  </a:lnTo>
                  <a:lnTo>
                    <a:pt x="25" y="145"/>
                  </a:lnTo>
                  <a:lnTo>
                    <a:pt x="19" y="147"/>
                  </a:lnTo>
                  <a:lnTo>
                    <a:pt x="15" y="149"/>
                  </a:lnTo>
                  <a:lnTo>
                    <a:pt x="15" y="149"/>
                  </a:lnTo>
                  <a:lnTo>
                    <a:pt x="17" y="143"/>
                  </a:lnTo>
                  <a:lnTo>
                    <a:pt x="21" y="139"/>
                  </a:lnTo>
                  <a:lnTo>
                    <a:pt x="30" y="132"/>
                  </a:lnTo>
                  <a:lnTo>
                    <a:pt x="30" y="132"/>
                  </a:lnTo>
                  <a:close/>
                  <a:moveTo>
                    <a:pt x="19" y="126"/>
                  </a:moveTo>
                  <a:lnTo>
                    <a:pt x="19" y="126"/>
                  </a:lnTo>
                  <a:lnTo>
                    <a:pt x="25" y="118"/>
                  </a:lnTo>
                  <a:lnTo>
                    <a:pt x="28" y="115"/>
                  </a:lnTo>
                  <a:lnTo>
                    <a:pt x="30" y="115"/>
                  </a:lnTo>
                  <a:lnTo>
                    <a:pt x="30" y="117"/>
                  </a:lnTo>
                  <a:lnTo>
                    <a:pt x="30" y="117"/>
                  </a:lnTo>
                  <a:lnTo>
                    <a:pt x="27" y="122"/>
                  </a:lnTo>
                  <a:lnTo>
                    <a:pt x="19" y="126"/>
                  </a:lnTo>
                  <a:lnTo>
                    <a:pt x="19" y="126"/>
                  </a:lnTo>
                  <a:close/>
                  <a:moveTo>
                    <a:pt x="23" y="107"/>
                  </a:moveTo>
                  <a:lnTo>
                    <a:pt x="23" y="107"/>
                  </a:lnTo>
                  <a:lnTo>
                    <a:pt x="23" y="113"/>
                  </a:lnTo>
                  <a:lnTo>
                    <a:pt x="19" y="118"/>
                  </a:lnTo>
                  <a:lnTo>
                    <a:pt x="7" y="130"/>
                  </a:lnTo>
                  <a:lnTo>
                    <a:pt x="7" y="130"/>
                  </a:lnTo>
                  <a:lnTo>
                    <a:pt x="7" y="126"/>
                  </a:lnTo>
                  <a:lnTo>
                    <a:pt x="7" y="122"/>
                  </a:lnTo>
                  <a:lnTo>
                    <a:pt x="11" y="117"/>
                  </a:lnTo>
                  <a:lnTo>
                    <a:pt x="23" y="107"/>
                  </a:lnTo>
                  <a:lnTo>
                    <a:pt x="23" y="107"/>
                  </a:lnTo>
                  <a:close/>
                  <a:moveTo>
                    <a:pt x="9" y="141"/>
                  </a:moveTo>
                  <a:lnTo>
                    <a:pt x="9" y="141"/>
                  </a:lnTo>
                  <a:lnTo>
                    <a:pt x="11" y="141"/>
                  </a:lnTo>
                  <a:lnTo>
                    <a:pt x="13" y="139"/>
                  </a:lnTo>
                  <a:lnTo>
                    <a:pt x="13" y="139"/>
                  </a:lnTo>
                  <a:lnTo>
                    <a:pt x="9" y="147"/>
                  </a:lnTo>
                  <a:lnTo>
                    <a:pt x="9" y="147"/>
                  </a:lnTo>
                  <a:lnTo>
                    <a:pt x="9" y="147"/>
                  </a:lnTo>
                  <a:lnTo>
                    <a:pt x="9" y="145"/>
                  </a:lnTo>
                  <a:lnTo>
                    <a:pt x="9" y="141"/>
                  </a:lnTo>
                  <a:lnTo>
                    <a:pt x="9" y="141"/>
                  </a:lnTo>
                  <a:close/>
                  <a:moveTo>
                    <a:pt x="13" y="166"/>
                  </a:moveTo>
                  <a:lnTo>
                    <a:pt x="13" y="166"/>
                  </a:lnTo>
                  <a:lnTo>
                    <a:pt x="11" y="162"/>
                  </a:lnTo>
                  <a:lnTo>
                    <a:pt x="13" y="158"/>
                  </a:lnTo>
                  <a:lnTo>
                    <a:pt x="19" y="155"/>
                  </a:lnTo>
                  <a:lnTo>
                    <a:pt x="19" y="155"/>
                  </a:lnTo>
                  <a:lnTo>
                    <a:pt x="19" y="157"/>
                  </a:lnTo>
                  <a:lnTo>
                    <a:pt x="17" y="158"/>
                  </a:lnTo>
                  <a:lnTo>
                    <a:pt x="15" y="162"/>
                  </a:lnTo>
                  <a:lnTo>
                    <a:pt x="13" y="166"/>
                  </a:lnTo>
                  <a:lnTo>
                    <a:pt x="13" y="166"/>
                  </a:lnTo>
                  <a:close/>
                  <a:moveTo>
                    <a:pt x="19" y="179"/>
                  </a:moveTo>
                  <a:lnTo>
                    <a:pt x="19" y="179"/>
                  </a:lnTo>
                  <a:lnTo>
                    <a:pt x="17" y="179"/>
                  </a:lnTo>
                  <a:lnTo>
                    <a:pt x="15" y="178"/>
                  </a:lnTo>
                  <a:lnTo>
                    <a:pt x="19" y="174"/>
                  </a:lnTo>
                  <a:lnTo>
                    <a:pt x="23" y="172"/>
                  </a:lnTo>
                  <a:lnTo>
                    <a:pt x="25" y="170"/>
                  </a:lnTo>
                  <a:lnTo>
                    <a:pt x="25" y="170"/>
                  </a:lnTo>
                  <a:lnTo>
                    <a:pt x="25" y="172"/>
                  </a:lnTo>
                  <a:lnTo>
                    <a:pt x="23" y="174"/>
                  </a:lnTo>
                  <a:lnTo>
                    <a:pt x="19" y="179"/>
                  </a:lnTo>
                  <a:lnTo>
                    <a:pt x="19" y="179"/>
                  </a:lnTo>
                  <a:close/>
                  <a:moveTo>
                    <a:pt x="27" y="195"/>
                  </a:moveTo>
                  <a:lnTo>
                    <a:pt x="27" y="195"/>
                  </a:lnTo>
                  <a:lnTo>
                    <a:pt x="25" y="193"/>
                  </a:lnTo>
                  <a:lnTo>
                    <a:pt x="23" y="189"/>
                  </a:lnTo>
                  <a:lnTo>
                    <a:pt x="23" y="189"/>
                  </a:lnTo>
                  <a:lnTo>
                    <a:pt x="27" y="187"/>
                  </a:lnTo>
                  <a:lnTo>
                    <a:pt x="30" y="185"/>
                  </a:lnTo>
                  <a:lnTo>
                    <a:pt x="30" y="185"/>
                  </a:lnTo>
                  <a:lnTo>
                    <a:pt x="27" y="195"/>
                  </a:lnTo>
                  <a:lnTo>
                    <a:pt x="27" y="195"/>
                  </a:lnTo>
                  <a:close/>
                  <a:moveTo>
                    <a:pt x="32" y="206"/>
                  </a:moveTo>
                  <a:lnTo>
                    <a:pt x="32" y="206"/>
                  </a:lnTo>
                  <a:lnTo>
                    <a:pt x="32" y="202"/>
                  </a:lnTo>
                  <a:lnTo>
                    <a:pt x="36" y="202"/>
                  </a:lnTo>
                  <a:lnTo>
                    <a:pt x="36" y="202"/>
                  </a:lnTo>
                  <a:lnTo>
                    <a:pt x="36" y="206"/>
                  </a:lnTo>
                  <a:lnTo>
                    <a:pt x="32" y="206"/>
                  </a:lnTo>
                  <a:lnTo>
                    <a:pt x="32" y="206"/>
                  </a:lnTo>
                  <a:close/>
                  <a:moveTo>
                    <a:pt x="42" y="206"/>
                  </a:moveTo>
                  <a:lnTo>
                    <a:pt x="42" y="206"/>
                  </a:lnTo>
                  <a:lnTo>
                    <a:pt x="44" y="202"/>
                  </a:lnTo>
                  <a:lnTo>
                    <a:pt x="46" y="198"/>
                  </a:lnTo>
                  <a:lnTo>
                    <a:pt x="49" y="195"/>
                  </a:lnTo>
                  <a:lnTo>
                    <a:pt x="53" y="191"/>
                  </a:lnTo>
                  <a:lnTo>
                    <a:pt x="53" y="191"/>
                  </a:lnTo>
                  <a:lnTo>
                    <a:pt x="57" y="195"/>
                  </a:lnTo>
                  <a:lnTo>
                    <a:pt x="59" y="198"/>
                  </a:lnTo>
                  <a:lnTo>
                    <a:pt x="59" y="198"/>
                  </a:lnTo>
                  <a:lnTo>
                    <a:pt x="55" y="200"/>
                  </a:lnTo>
                  <a:lnTo>
                    <a:pt x="51" y="202"/>
                  </a:lnTo>
                  <a:lnTo>
                    <a:pt x="46" y="204"/>
                  </a:lnTo>
                  <a:lnTo>
                    <a:pt x="42" y="206"/>
                  </a:lnTo>
                  <a:lnTo>
                    <a:pt x="42" y="206"/>
                  </a:lnTo>
                  <a:close/>
                  <a:moveTo>
                    <a:pt x="57" y="212"/>
                  </a:moveTo>
                  <a:lnTo>
                    <a:pt x="57" y="212"/>
                  </a:lnTo>
                  <a:lnTo>
                    <a:pt x="59" y="208"/>
                  </a:lnTo>
                  <a:lnTo>
                    <a:pt x="63" y="204"/>
                  </a:lnTo>
                  <a:lnTo>
                    <a:pt x="67" y="204"/>
                  </a:lnTo>
                  <a:lnTo>
                    <a:pt x="67" y="204"/>
                  </a:lnTo>
                  <a:lnTo>
                    <a:pt x="68" y="206"/>
                  </a:lnTo>
                  <a:lnTo>
                    <a:pt x="68" y="206"/>
                  </a:lnTo>
                  <a:lnTo>
                    <a:pt x="63" y="210"/>
                  </a:lnTo>
                  <a:lnTo>
                    <a:pt x="57" y="212"/>
                  </a:lnTo>
                  <a:lnTo>
                    <a:pt x="57" y="212"/>
                  </a:lnTo>
                  <a:close/>
                  <a:moveTo>
                    <a:pt x="78" y="225"/>
                  </a:moveTo>
                  <a:lnTo>
                    <a:pt x="78" y="225"/>
                  </a:lnTo>
                  <a:lnTo>
                    <a:pt x="74" y="227"/>
                  </a:lnTo>
                  <a:lnTo>
                    <a:pt x="72" y="225"/>
                  </a:lnTo>
                  <a:lnTo>
                    <a:pt x="72" y="225"/>
                  </a:lnTo>
                  <a:lnTo>
                    <a:pt x="72" y="223"/>
                  </a:lnTo>
                  <a:lnTo>
                    <a:pt x="74" y="221"/>
                  </a:lnTo>
                  <a:lnTo>
                    <a:pt x="78" y="221"/>
                  </a:lnTo>
                  <a:lnTo>
                    <a:pt x="78" y="221"/>
                  </a:lnTo>
                  <a:lnTo>
                    <a:pt x="78" y="225"/>
                  </a:lnTo>
                  <a:lnTo>
                    <a:pt x="78" y="225"/>
                  </a:lnTo>
                  <a:close/>
                  <a:moveTo>
                    <a:pt x="70" y="218"/>
                  </a:moveTo>
                  <a:lnTo>
                    <a:pt x="70" y="218"/>
                  </a:lnTo>
                  <a:lnTo>
                    <a:pt x="72" y="214"/>
                  </a:lnTo>
                  <a:lnTo>
                    <a:pt x="74" y="212"/>
                  </a:lnTo>
                  <a:lnTo>
                    <a:pt x="78" y="210"/>
                  </a:lnTo>
                  <a:lnTo>
                    <a:pt x="82" y="214"/>
                  </a:lnTo>
                  <a:lnTo>
                    <a:pt x="82" y="214"/>
                  </a:lnTo>
                  <a:lnTo>
                    <a:pt x="76" y="216"/>
                  </a:lnTo>
                  <a:lnTo>
                    <a:pt x="70" y="218"/>
                  </a:lnTo>
                  <a:lnTo>
                    <a:pt x="70" y="218"/>
                  </a:lnTo>
                  <a:close/>
                  <a:moveTo>
                    <a:pt x="88" y="229"/>
                  </a:moveTo>
                  <a:lnTo>
                    <a:pt x="88" y="229"/>
                  </a:lnTo>
                  <a:lnTo>
                    <a:pt x="89" y="227"/>
                  </a:lnTo>
                  <a:lnTo>
                    <a:pt x="91" y="227"/>
                  </a:lnTo>
                  <a:lnTo>
                    <a:pt x="95" y="227"/>
                  </a:lnTo>
                  <a:lnTo>
                    <a:pt x="97" y="227"/>
                  </a:lnTo>
                  <a:lnTo>
                    <a:pt x="97" y="227"/>
                  </a:lnTo>
                  <a:lnTo>
                    <a:pt x="95" y="229"/>
                  </a:lnTo>
                  <a:lnTo>
                    <a:pt x="93" y="229"/>
                  </a:lnTo>
                  <a:lnTo>
                    <a:pt x="88" y="229"/>
                  </a:lnTo>
                  <a:lnTo>
                    <a:pt x="88" y="229"/>
                  </a:lnTo>
                  <a:close/>
                  <a:moveTo>
                    <a:pt x="95" y="219"/>
                  </a:moveTo>
                  <a:lnTo>
                    <a:pt x="95" y="219"/>
                  </a:lnTo>
                  <a:lnTo>
                    <a:pt x="91" y="221"/>
                  </a:lnTo>
                  <a:lnTo>
                    <a:pt x="88" y="221"/>
                  </a:lnTo>
                  <a:lnTo>
                    <a:pt x="88" y="221"/>
                  </a:lnTo>
                  <a:lnTo>
                    <a:pt x="88" y="218"/>
                  </a:lnTo>
                  <a:lnTo>
                    <a:pt x="89" y="218"/>
                  </a:lnTo>
                  <a:lnTo>
                    <a:pt x="93" y="218"/>
                  </a:lnTo>
                  <a:lnTo>
                    <a:pt x="95" y="219"/>
                  </a:lnTo>
                  <a:lnTo>
                    <a:pt x="95" y="219"/>
                  </a:lnTo>
                  <a:close/>
                  <a:moveTo>
                    <a:pt x="107" y="231"/>
                  </a:moveTo>
                  <a:lnTo>
                    <a:pt x="107" y="231"/>
                  </a:lnTo>
                  <a:lnTo>
                    <a:pt x="109" y="229"/>
                  </a:lnTo>
                  <a:lnTo>
                    <a:pt x="109" y="229"/>
                  </a:lnTo>
                  <a:lnTo>
                    <a:pt x="112" y="229"/>
                  </a:lnTo>
                  <a:lnTo>
                    <a:pt x="112" y="229"/>
                  </a:lnTo>
                  <a:lnTo>
                    <a:pt x="112" y="231"/>
                  </a:lnTo>
                  <a:lnTo>
                    <a:pt x="110" y="231"/>
                  </a:lnTo>
                  <a:lnTo>
                    <a:pt x="107" y="231"/>
                  </a:lnTo>
                  <a:lnTo>
                    <a:pt x="107" y="231"/>
                  </a:lnTo>
                  <a:close/>
                  <a:moveTo>
                    <a:pt x="234" y="136"/>
                  </a:moveTo>
                  <a:lnTo>
                    <a:pt x="234" y="136"/>
                  </a:lnTo>
                  <a:lnTo>
                    <a:pt x="232" y="149"/>
                  </a:lnTo>
                  <a:lnTo>
                    <a:pt x="229" y="164"/>
                  </a:lnTo>
                  <a:lnTo>
                    <a:pt x="223" y="176"/>
                  </a:lnTo>
                  <a:lnTo>
                    <a:pt x="215" y="189"/>
                  </a:lnTo>
                  <a:lnTo>
                    <a:pt x="208" y="198"/>
                  </a:lnTo>
                  <a:lnTo>
                    <a:pt x="196" y="208"/>
                  </a:lnTo>
                  <a:lnTo>
                    <a:pt x="185" y="214"/>
                  </a:lnTo>
                  <a:lnTo>
                    <a:pt x="173" y="219"/>
                  </a:lnTo>
                  <a:lnTo>
                    <a:pt x="173" y="219"/>
                  </a:lnTo>
                  <a:lnTo>
                    <a:pt x="154" y="221"/>
                  </a:lnTo>
                  <a:lnTo>
                    <a:pt x="133" y="221"/>
                  </a:lnTo>
                  <a:lnTo>
                    <a:pt x="112" y="219"/>
                  </a:lnTo>
                  <a:lnTo>
                    <a:pt x="95" y="216"/>
                  </a:lnTo>
                  <a:lnTo>
                    <a:pt x="95" y="216"/>
                  </a:lnTo>
                  <a:lnTo>
                    <a:pt x="88" y="210"/>
                  </a:lnTo>
                  <a:lnTo>
                    <a:pt x="78" y="206"/>
                  </a:lnTo>
                  <a:lnTo>
                    <a:pt x="70" y="198"/>
                  </a:lnTo>
                  <a:lnTo>
                    <a:pt x="63" y="193"/>
                  </a:lnTo>
                  <a:lnTo>
                    <a:pt x="51" y="174"/>
                  </a:lnTo>
                  <a:lnTo>
                    <a:pt x="44" y="155"/>
                  </a:lnTo>
                  <a:lnTo>
                    <a:pt x="38" y="132"/>
                  </a:lnTo>
                  <a:lnTo>
                    <a:pt x="36" y="109"/>
                  </a:lnTo>
                  <a:lnTo>
                    <a:pt x="36" y="97"/>
                  </a:lnTo>
                  <a:lnTo>
                    <a:pt x="40" y="86"/>
                  </a:lnTo>
                  <a:lnTo>
                    <a:pt x="42" y="76"/>
                  </a:lnTo>
                  <a:lnTo>
                    <a:pt x="46" y="65"/>
                  </a:lnTo>
                  <a:lnTo>
                    <a:pt x="46" y="65"/>
                  </a:lnTo>
                  <a:lnTo>
                    <a:pt x="53" y="54"/>
                  </a:lnTo>
                  <a:lnTo>
                    <a:pt x="63" y="42"/>
                  </a:lnTo>
                  <a:lnTo>
                    <a:pt x="72" y="33"/>
                  </a:lnTo>
                  <a:lnTo>
                    <a:pt x="82" y="25"/>
                  </a:lnTo>
                  <a:lnTo>
                    <a:pt x="82" y="25"/>
                  </a:lnTo>
                  <a:lnTo>
                    <a:pt x="91" y="21"/>
                  </a:lnTo>
                  <a:lnTo>
                    <a:pt x="107" y="16"/>
                  </a:lnTo>
                  <a:lnTo>
                    <a:pt x="124" y="14"/>
                  </a:lnTo>
                  <a:lnTo>
                    <a:pt x="137" y="12"/>
                  </a:lnTo>
                  <a:lnTo>
                    <a:pt x="137" y="12"/>
                  </a:lnTo>
                  <a:lnTo>
                    <a:pt x="156" y="14"/>
                  </a:lnTo>
                  <a:lnTo>
                    <a:pt x="173" y="19"/>
                  </a:lnTo>
                  <a:lnTo>
                    <a:pt x="189" y="27"/>
                  </a:lnTo>
                  <a:lnTo>
                    <a:pt x="198" y="35"/>
                  </a:lnTo>
                  <a:lnTo>
                    <a:pt x="198" y="35"/>
                  </a:lnTo>
                  <a:lnTo>
                    <a:pt x="206" y="42"/>
                  </a:lnTo>
                  <a:lnTo>
                    <a:pt x="213" y="54"/>
                  </a:lnTo>
                  <a:lnTo>
                    <a:pt x="219" y="65"/>
                  </a:lnTo>
                  <a:lnTo>
                    <a:pt x="225" y="78"/>
                  </a:lnTo>
                  <a:lnTo>
                    <a:pt x="229" y="92"/>
                  </a:lnTo>
                  <a:lnTo>
                    <a:pt x="232" y="105"/>
                  </a:lnTo>
                  <a:lnTo>
                    <a:pt x="234" y="120"/>
                  </a:lnTo>
                  <a:lnTo>
                    <a:pt x="234" y="136"/>
                  </a:lnTo>
                  <a:lnTo>
                    <a:pt x="234" y="136"/>
                  </a:lnTo>
                  <a:close/>
                  <a:moveTo>
                    <a:pt x="154" y="56"/>
                  </a:moveTo>
                  <a:lnTo>
                    <a:pt x="154" y="56"/>
                  </a:lnTo>
                  <a:lnTo>
                    <a:pt x="143" y="54"/>
                  </a:lnTo>
                  <a:lnTo>
                    <a:pt x="133" y="54"/>
                  </a:lnTo>
                  <a:lnTo>
                    <a:pt x="133" y="54"/>
                  </a:lnTo>
                  <a:lnTo>
                    <a:pt x="124" y="56"/>
                  </a:lnTo>
                  <a:lnTo>
                    <a:pt x="116" y="59"/>
                  </a:lnTo>
                  <a:lnTo>
                    <a:pt x="109" y="63"/>
                  </a:lnTo>
                  <a:lnTo>
                    <a:pt x="101" y="71"/>
                  </a:lnTo>
                  <a:lnTo>
                    <a:pt x="95" y="78"/>
                  </a:lnTo>
                  <a:lnTo>
                    <a:pt x="91" y="86"/>
                  </a:lnTo>
                  <a:lnTo>
                    <a:pt x="84" y="105"/>
                  </a:lnTo>
                  <a:lnTo>
                    <a:pt x="82" y="126"/>
                  </a:lnTo>
                  <a:lnTo>
                    <a:pt x="82" y="136"/>
                  </a:lnTo>
                  <a:lnTo>
                    <a:pt x="84" y="145"/>
                  </a:lnTo>
                  <a:lnTo>
                    <a:pt x="86" y="155"/>
                  </a:lnTo>
                  <a:lnTo>
                    <a:pt x="89" y="164"/>
                  </a:lnTo>
                  <a:lnTo>
                    <a:pt x="95" y="172"/>
                  </a:lnTo>
                  <a:lnTo>
                    <a:pt x="101" y="178"/>
                  </a:lnTo>
                  <a:lnTo>
                    <a:pt x="101" y="178"/>
                  </a:lnTo>
                  <a:lnTo>
                    <a:pt x="109" y="181"/>
                  </a:lnTo>
                  <a:lnTo>
                    <a:pt x="116" y="185"/>
                  </a:lnTo>
                  <a:lnTo>
                    <a:pt x="126" y="187"/>
                  </a:lnTo>
                  <a:lnTo>
                    <a:pt x="137" y="189"/>
                  </a:lnTo>
                  <a:lnTo>
                    <a:pt x="147" y="189"/>
                  </a:lnTo>
                  <a:lnTo>
                    <a:pt x="156" y="187"/>
                  </a:lnTo>
                  <a:lnTo>
                    <a:pt x="166" y="185"/>
                  </a:lnTo>
                  <a:lnTo>
                    <a:pt x="173" y="181"/>
                  </a:lnTo>
                  <a:lnTo>
                    <a:pt x="173" y="181"/>
                  </a:lnTo>
                  <a:lnTo>
                    <a:pt x="181" y="176"/>
                  </a:lnTo>
                  <a:lnTo>
                    <a:pt x="189" y="168"/>
                  </a:lnTo>
                  <a:lnTo>
                    <a:pt x="192" y="160"/>
                  </a:lnTo>
                  <a:lnTo>
                    <a:pt x="196" y="153"/>
                  </a:lnTo>
                  <a:lnTo>
                    <a:pt x="196" y="153"/>
                  </a:lnTo>
                  <a:lnTo>
                    <a:pt x="200" y="137"/>
                  </a:lnTo>
                  <a:lnTo>
                    <a:pt x="200" y="122"/>
                  </a:lnTo>
                  <a:lnTo>
                    <a:pt x="196" y="107"/>
                  </a:lnTo>
                  <a:lnTo>
                    <a:pt x="192" y="94"/>
                  </a:lnTo>
                  <a:lnTo>
                    <a:pt x="185" y="80"/>
                  </a:lnTo>
                  <a:lnTo>
                    <a:pt x="175" y="69"/>
                  </a:lnTo>
                  <a:lnTo>
                    <a:pt x="164" y="59"/>
                  </a:lnTo>
                  <a:lnTo>
                    <a:pt x="154" y="56"/>
                  </a:lnTo>
                  <a:lnTo>
                    <a:pt x="154" y="56"/>
                  </a:lnTo>
                  <a:close/>
                  <a:moveTo>
                    <a:pt x="171" y="76"/>
                  </a:moveTo>
                  <a:lnTo>
                    <a:pt x="171" y="76"/>
                  </a:lnTo>
                  <a:lnTo>
                    <a:pt x="171" y="80"/>
                  </a:lnTo>
                  <a:lnTo>
                    <a:pt x="170" y="84"/>
                  </a:lnTo>
                  <a:lnTo>
                    <a:pt x="166" y="86"/>
                  </a:lnTo>
                  <a:lnTo>
                    <a:pt x="162" y="88"/>
                  </a:lnTo>
                  <a:lnTo>
                    <a:pt x="162" y="88"/>
                  </a:lnTo>
                  <a:lnTo>
                    <a:pt x="166" y="80"/>
                  </a:lnTo>
                  <a:lnTo>
                    <a:pt x="168" y="78"/>
                  </a:lnTo>
                  <a:lnTo>
                    <a:pt x="171" y="76"/>
                  </a:lnTo>
                  <a:lnTo>
                    <a:pt x="171" y="76"/>
                  </a:lnTo>
                  <a:close/>
                  <a:moveTo>
                    <a:pt x="162" y="69"/>
                  </a:moveTo>
                  <a:lnTo>
                    <a:pt x="162" y="69"/>
                  </a:lnTo>
                  <a:lnTo>
                    <a:pt x="164" y="71"/>
                  </a:lnTo>
                  <a:lnTo>
                    <a:pt x="164" y="71"/>
                  </a:lnTo>
                  <a:lnTo>
                    <a:pt x="162" y="75"/>
                  </a:lnTo>
                  <a:lnTo>
                    <a:pt x="156" y="78"/>
                  </a:lnTo>
                  <a:lnTo>
                    <a:pt x="156" y="78"/>
                  </a:lnTo>
                  <a:lnTo>
                    <a:pt x="160" y="73"/>
                  </a:lnTo>
                  <a:lnTo>
                    <a:pt x="162" y="69"/>
                  </a:lnTo>
                  <a:lnTo>
                    <a:pt x="162" y="69"/>
                  </a:lnTo>
                  <a:close/>
                  <a:moveTo>
                    <a:pt x="154" y="65"/>
                  </a:moveTo>
                  <a:lnTo>
                    <a:pt x="154" y="65"/>
                  </a:lnTo>
                  <a:lnTo>
                    <a:pt x="152" y="67"/>
                  </a:lnTo>
                  <a:lnTo>
                    <a:pt x="150" y="69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7" y="67"/>
                  </a:lnTo>
                  <a:lnTo>
                    <a:pt x="149" y="65"/>
                  </a:lnTo>
                  <a:lnTo>
                    <a:pt x="150" y="63"/>
                  </a:lnTo>
                  <a:lnTo>
                    <a:pt x="154" y="65"/>
                  </a:lnTo>
                  <a:lnTo>
                    <a:pt x="154" y="65"/>
                  </a:lnTo>
                  <a:close/>
                  <a:moveTo>
                    <a:pt x="139" y="61"/>
                  </a:moveTo>
                  <a:lnTo>
                    <a:pt x="139" y="61"/>
                  </a:lnTo>
                  <a:lnTo>
                    <a:pt x="137" y="63"/>
                  </a:lnTo>
                  <a:lnTo>
                    <a:pt x="135" y="65"/>
                  </a:lnTo>
                  <a:lnTo>
                    <a:pt x="131" y="65"/>
                  </a:lnTo>
                  <a:lnTo>
                    <a:pt x="128" y="65"/>
                  </a:lnTo>
                  <a:lnTo>
                    <a:pt x="128" y="65"/>
                  </a:lnTo>
                  <a:lnTo>
                    <a:pt x="129" y="63"/>
                  </a:lnTo>
                  <a:lnTo>
                    <a:pt x="131" y="61"/>
                  </a:lnTo>
                  <a:lnTo>
                    <a:pt x="139" y="61"/>
                  </a:lnTo>
                  <a:lnTo>
                    <a:pt x="139" y="61"/>
                  </a:lnTo>
                  <a:close/>
                  <a:moveTo>
                    <a:pt x="158" y="132"/>
                  </a:moveTo>
                  <a:lnTo>
                    <a:pt x="158" y="132"/>
                  </a:lnTo>
                  <a:lnTo>
                    <a:pt x="154" y="149"/>
                  </a:lnTo>
                  <a:lnTo>
                    <a:pt x="149" y="162"/>
                  </a:lnTo>
                  <a:lnTo>
                    <a:pt x="145" y="168"/>
                  </a:lnTo>
                  <a:lnTo>
                    <a:pt x="139" y="174"/>
                  </a:lnTo>
                  <a:lnTo>
                    <a:pt x="133" y="176"/>
                  </a:lnTo>
                  <a:lnTo>
                    <a:pt x="126" y="178"/>
                  </a:lnTo>
                  <a:lnTo>
                    <a:pt x="126" y="178"/>
                  </a:lnTo>
                  <a:lnTo>
                    <a:pt x="118" y="176"/>
                  </a:lnTo>
                  <a:lnTo>
                    <a:pt x="112" y="174"/>
                  </a:lnTo>
                  <a:lnTo>
                    <a:pt x="107" y="170"/>
                  </a:lnTo>
                  <a:lnTo>
                    <a:pt x="101" y="164"/>
                  </a:lnTo>
                  <a:lnTo>
                    <a:pt x="97" y="158"/>
                  </a:lnTo>
                  <a:lnTo>
                    <a:pt x="93" y="151"/>
                  </a:lnTo>
                  <a:lnTo>
                    <a:pt x="91" y="143"/>
                  </a:lnTo>
                  <a:lnTo>
                    <a:pt x="89" y="134"/>
                  </a:lnTo>
                  <a:lnTo>
                    <a:pt x="89" y="134"/>
                  </a:lnTo>
                  <a:lnTo>
                    <a:pt x="89" y="124"/>
                  </a:lnTo>
                  <a:lnTo>
                    <a:pt x="91" y="115"/>
                  </a:lnTo>
                  <a:lnTo>
                    <a:pt x="93" y="103"/>
                  </a:lnTo>
                  <a:lnTo>
                    <a:pt x="97" y="94"/>
                  </a:lnTo>
                  <a:lnTo>
                    <a:pt x="103" y="84"/>
                  </a:lnTo>
                  <a:lnTo>
                    <a:pt x="107" y="76"/>
                  </a:lnTo>
                  <a:lnTo>
                    <a:pt x="114" y="73"/>
                  </a:lnTo>
                  <a:lnTo>
                    <a:pt x="120" y="69"/>
                  </a:lnTo>
                  <a:lnTo>
                    <a:pt x="120" y="69"/>
                  </a:lnTo>
                  <a:lnTo>
                    <a:pt x="126" y="71"/>
                  </a:lnTo>
                  <a:lnTo>
                    <a:pt x="133" y="75"/>
                  </a:lnTo>
                  <a:lnTo>
                    <a:pt x="141" y="80"/>
                  </a:lnTo>
                  <a:lnTo>
                    <a:pt x="145" y="86"/>
                  </a:lnTo>
                  <a:lnTo>
                    <a:pt x="145" y="86"/>
                  </a:lnTo>
                  <a:lnTo>
                    <a:pt x="150" y="94"/>
                  </a:lnTo>
                  <a:lnTo>
                    <a:pt x="154" y="105"/>
                  </a:lnTo>
                  <a:lnTo>
                    <a:pt x="158" y="118"/>
                  </a:lnTo>
                  <a:lnTo>
                    <a:pt x="158" y="132"/>
                  </a:lnTo>
                  <a:lnTo>
                    <a:pt x="158" y="132"/>
                  </a:lnTo>
                  <a:close/>
                  <a:moveTo>
                    <a:pt x="164" y="174"/>
                  </a:moveTo>
                  <a:lnTo>
                    <a:pt x="164" y="174"/>
                  </a:lnTo>
                  <a:lnTo>
                    <a:pt x="166" y="170"/>
                  </a:lnTo>
                  <a:lnTo>
                    <a:pt x="170" y="168"/>
                  </a:lnTo>
                  <a:lnTo>
                    <a:pt x="179" y="166"/>
                  </a:lnTo>
                  <a:lnTo>
                    <a:pt x="179" y="166"/>
                  </a:lnTo>
                  <a:lnTo>
                    <a:pt x="177" y="170"/>
                  </a:lnTo>
                  <a:lnTo>
                    <a:pt x="173" y="172"/>
                  </a:lnTo>
                  <a:lnTo>
                    <a:pt x="164" y="174"/>
                  </a:lnTo>
                  <a:lnTo>
                    <a:pt x="164" y="174"/>
                  </a:lnTo>
                  <a:close/>
                  <a:moveTo>
                    <a:pt x="189" y="155"/>
                  </a:moveTo>
                  <a:lnTo>
                    <a:pt x="189" y="155"/>
                  </a:lnTo>
                  <a:lnTo>
                    <a:pt x="181" y="157"/>
                  </a:lnTo>
                  <a:lnTo>
                    <a:pt x="175" y="158"/>
                  </a:lnTo>
                  <a:lnTo>
                    <a:pt x="170" y="162"/>
                  </a:lnTo>
                  <a:lnTo>
                    <a:pt x="162" y="162"/>
                  </a:lnTo>
                  <a:lnTo>
                    <a:pt x="162" y="162"/>
                  </a:lnTo>
                  <a:lnTo>
                    <a:pt x="175" y="153"/>
                  </a:lnTo>
                  <a:lnTo>
                    <a:pt x="183" y="147"/>
                  </a:lnTo>
                  <a:lnTo>
                    <a:pt x="192" y="143"/>
                  </a:lnTo>
                  <a:lnTo>
                    <a:pt x="192" y="143"/>
                  </a:lnTo>
                  <a:lnTo>
                    <a:pt x="190" y="151"/>
                  </a:lnTo>
                  <a:lnTo>
                    <a:pt x="189" y="155"/>
                  </a:lnTo>
                  <a:lnTo>
                    <a:pt x="189" y="155"/>
                  </a:lnTo>
                  <a:close/>
                  <a:moveTo>
                    <a:pt x="194" y="134"/>
                  </a:moveTo>
                  <a:lnTo>
                    <a:pt x="194" y="134"/>
                  </a:lnTo>
                  <a:lnTo>
                    <a:pt x="181" y="139"/>
                  </a:lnTo>
                  <a:lnTo>
                    <a:pt x="175" y="143"/>
                  </a:lnTo>
                  <a:lnTo>
                    <a:pt x="168" y="143"/>
                  </a:lnTo>
                  <a:lnTo>
                    <a:pt x="168" y="143"/>
                  </a:lnTo>
                  <a:lnTo>
                    <a:pt x="173" y="137"/>
                  </a:lnTo>
                  <a:lnTo>
                    <a:pt x="179" y="134"/>
                  </a:lnTo>
                  <a:lnTo>
                    <a:pt x="187" y="130"/>
                  </a:lnTo>
                  <a:lnTo>
                    <a:pt x="194" y="126"/>
                  </a:lnTo>
                  <a:lnTo>
                    <a:pt x="194" y="126"/>
                  </a:lnTo>
                  <a:lnTo>
                    <a:pt x="194" y="134"/>
                  </a:lnTo>
                  <a:lnTo>
                    <a:pt x="194" y="134"/>
                  </a:lnTo>
                  <a:close/>
                  <a:moveTo>
                    <a:pt x="171" y="128"/>
                  </a:moveTo>
                  <a:lnTo>
                    <a:pt x="171" y="128"/>
                  </a:lnTo>
                  <a:lnTo>
                    <a:pt x="173" y="122"/>
                  </a:lnTo>
                  <a:lnTo>
                    <a:pt x="179" y="117"/>
                  </a:lnTo>
                  <a:lnTo>
                    <a:pt x="190" y="109"/>
                  </a:lnTo>
                  <a:lnTo>
                    <a:pt x="190" y="109"/>
                  </a:lnTo>
                  <a:lnTo>
                    <a:pt x="192" y="113"/>
                  </a:lnTo>
                  <a:lnTo>
                    <a:pt x="192" y="117"/>
                  </a:lnTo>
                  <a:lnTo>
                    <a:pt x="190" y="118"/>
                  </a:lnTo>
                  <a:lnTo>
                    <a:pt x="187" y="122"/>
                  </a:lnTo>
                  <a:lnTo>
                    <a:pt x="179" y="126"/>
                  </a:lnTo>
                  <a:lnTo>
                    <a:pt x="171" y="128"/>
                  </a:lnTo>
                  <a:lnTo>
                    <a:pt x="171" y="128"/>
                  </a:lnTo>
                  <a:close/>
                  <a:moveTo>
                    <a:pt x="189" y="99"/>
                  </a:moveTo>
                  <a:lnTo>
                    <a:pt x="189" y="99"/>
                  </a:lnTo>
                  <a:lnTo>
                    <a:pt x="185" y="103"/>
                  </a:lnTo>
                  <a:lnTo>
                    <a:pt x="181" y="107"/>
                  </a:lnTo>
                  <a:lnTo>
                    <a:pt x="170" y="113"/>
                  </a:lnTo>
                  <a:lnTo>
                    <a:pt x="170" y="113"/>
                  </a:lnTo>
                  <a:lnTo>
                    <a:pt x="171" y="107"/>
                  </a:lnTo>
                  <a:lnTo>
                    <a:pt x="175" y="101"/>
                  </a:lnTo>
                  <a:lnTo>
                    <a:pt x="181" y="97"/>
                  </a:lnTo>
                  <a:lnTo>
                    <a:pt x="185" y="97"/>
                  </a:lnTo>
                  <a:lnTo>
                    <a:pt x="189" y="99"/>
                  </a:lnTo>
                  <a:lnTo>
                    <a:pt x="189" y="99"/>
                  </a:lnTo>
                  <a:close/>
                  <a:moveTo>
                    <a:pt x="181" y="86"/>
                  </a:moveTo>
                  <a:lnTo>
                    <a:pt x="181" y="86"/>
                  </a:lnTo>
                  <a:lnTo>
                    <a:pt x="179" y="90"/>
                  </a:lnTo>
                  <a:lnTo>
                    <a:pt x="175" y="94"/>
                  </a:lnTo>
                  <a:lnTo>
                    <a:pt x="166" y="99"/>
                  </a:lnTo>
                  <a:lnTo>
                    <a:pt x="166" y="99"/>
                  </a:lnTo>
                  <a:lnTo>
                    <a:pt x="171" y="90"/>
                  </a:lnTo>
                  <a:lnTo>
                    <a:pt x="175" y="86"/>
                  </a:lnTo>
                  <a:lnTo>
                    <a:pt x="181" y="86"/>
                  </a:lnTo>
                  <a:lnTo>
                    <a:pt x="181" y="8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Freeform 98"/>
            <p:cNvSpPr>
              <a:spLocks noEditPoints="1"/>
            </p:cNvSpPr>
            <p:nvPr/>
          </p:nvSpPr>
          <p:spPr bwMode="auto">
            <a:xfrm>
              <a:off x="6564313" y="1978025"/>
              <a:ext cx="290513" cy="384175"/>
            </a:xfrm>
            <a:custGeom>
              <a:avLst/>
              <a:gdLst/>
              <a:ahLst/>
              <a:cxnLst>
                <a:cxn ang="0">
                  <a:pos x="118" y="65"/>
                </a:cxn>
                <a:cxn ang="0">
                  <a:pos x="145" y="88"/>
                </a:cxn>
                <a:cxn ang="0">
                  <a:pos x="168" y="202"/>
                </a:cxn>
                <a:cxn ang="0">
                  <a:pos x="42" y="237"/>
                </a:cxn>
                <a:cxn ang="0">
                  <a:pos x="10" y="178"/>
                </a:cxn>
                <a:cxn ang="0">
                  <a:pos x="53" y="159"/>
                </a:cxn>
                <a:cxn ang="0">
                  <a:pos x="107" y="178"/>
                </a:cxn>
                <a:cxn ang="0">
                  <a:pos x="67" y="117"/>
                </a:cxn>
                <a:cxn ang="0">
                  <a:pos x="25" y="54"/>
                </a:cxn>
                <a:cxn ang="0">
                  <a:pos x="107" y="0"/>
                </a:cxn>
                <a:cxn ang="0">
                  <a:pos x="153" y="25"/>
                </a:cxn>
                <a:cxn ang="0">
                  <a:pos x="57" y="33"/>
                </a:cxn>
                <a:cxn ang="0">
                  <a:pos x="82" y="100"/>
                </a:cxn>
                <a:cxn ang="0">
                  <a:pos x="130" y="189"/>
                </a:cxn>
                <a:cxn ang="0">
                  <a:pos x="57" y="174"/>
                </a:cxn>
                <a:cxn ang="0">
                  <a:pos x="52" y="218"/>
                </a:cxn>
                <a:cxn ang="0">
                  <a:pos x="160" y="197"/>
                </a:cxn>
                <a:cxn ang="0">
                  <a:pos x="149" y="101"/>
                </a:cxn>
                <a:cxn ang="0">
                  <a:pos x="99" y="40"/>
                </a:cxn>
                <a:cxn ang="0">
                  <a:pos x="154" y="29"/>
                </a:cxn>
                <a:cxn ang="0">
                  <a:pos x="52" y="21"/>
                </a:cxn>
                <a:cxn ang="0">
                  <a:pos x="46" y="29"/>
                </a:cxn>
                <a:cxn ang="0">
                  <a:pos x="38" y="37"/>
                </a:cxn>
                <a:cxn ang="0">
                  <a:pos x="32" y="46"/>
                </a:cxn>
                <a:cxn ang="0">
                  <a:pos x="109" y="50"/>
                </a:cxn>
                <a:cxn ang="0">
                  <a:pos x="118" y="50"/>
                </a:cxn>
                <a:cxn ang="0">
                  <a:pos x="99" y="54"/>
                </a:cxn>
                <a:cxn ang="0">
                  <a:pos x="132" y="50"/>
                </a:cxn>
                <a:cxn ang="0">
                  <a:pos x="44" y="48"/>
                </a:cxn>
                <a:cxn ang="0">
                  <a:pos x="48" y="54"/>
                </a:cxn>
                <a:cxn ang="0">
                  <a:pos x="50" y="67"/>
                </a:cxn>
                <a:cxn ang="0">
                  <a:pos x="53" y="82"/>
                </a:cxn>
                <a:cxn ang="0">
                  <a:pos x="36" y="86"/>
                </a:cxn>
                <a:cxn ang="0">
                  <a:pos x="46" y="98"/>
                </a:cxn>
                <a:cxn ang="0">
                  <a:pos x="53" y="105"/>
                </a:cxn>
                <a:cxn ang="0">
                  <a:pos x="67" y="107"/>
                </a:cxn>
                <a:cxn ang="0">
                  <a:pos x="71" y="113"/>
                </a:cxn>
                <a:cxn ang="0">
                  <a:pos x="71" y="113"/>
                </a:cxn>
                <a:cxn ang="0">
                  <a:pos x="101" y="117"/>
                </a:cxn>
                <a:cxn ang="0">
                  <a:pos x="116" y="121"/>
                </a:cxn>
                <a:cxn ang="0">
                  <a:pos x="118" y="132"/>
                </a:cxn>
                <a:cxn ang="0">
                  <a:pos x="128" y="141"/>
                </a:cxn>
                <a:cxn ang="0">
                  <a:pos x="124" y="151"/>
                </a:cxn>
                <a:cxn ang="0">
                  <a:pos x="133" y="153"/>
                </a:cxn>
                <a:cxn ang="0">
                  <a:pos x="133" y="162"/>
                </a:cxn>
                <a:cxn ang="0">
                  <a:pos x="15" y="178"/>
                </a:cxn>
                <a:cxn ang="0">
                  <a:pos x="15" y="178"/>
                </a:cxn>
                <a:cxn ang="0">
                  <a:pos x="113" y="182"/>
                </a:cxn>
                <a:cxn ang="0">
                  <a:pos x="11" y="185"/>
                </a:cxn>
                <a:cxn ang="0">
                  <a:pos x="105" y="187"/>
                </a:cxn>
                <a:cxn ang="0">
                  <a:pos x="8" y="197"/>
                </a:cxn>
                <a:cxn ang="0">
                  <a:pos x="15" y="199"/>
                </a:cxn>
                <a:cxn ang="0">
                  <a:pos x="25" y="204"/>
                </a:cxn>
                <a:cxn ang="0">
                  <a:pos x="32" y="212"/>
                </a:cxn>
                <a:cxn ang="0">
                  <a:pos x="31" y="223"/>
                </a:cxn>
                <a:cxn ang="0">
                  <a:pos x="29" y="223"/>
                </a:cxn>
                <a:cxn ang="0">
                  <a:pos x="34" y="229"/>
                </a:cxn>
                <a:cxn ang="0">
                  <a:pos x="44" y="227"/>
                </a:cxn>
                <a:cxn ang="0">
                  <a:pos x="53" y="229"/>
                </a:cxn>
              </a:cxnLst>
              <a:rect l="0" t="0" r="r" b="b"/>
              <a:pathLst>
                <a:path w="183" h="242">
                  <a:moveTo>
                    <a:pt x="162" y="27"/>
                  </a:moveTo>
                  <a:lnTo>
                    <a:pt x="162" y="27"/>
                  </a:lnTo>
                  <a:lnTo>
                    <a:pt x="156" y="39"/>
                  </a:lnTo>
                  <a:lnTo>
                    <a:pt x="151" y="50"/>
                  </a:lnTo>
                  <a:lnTo>
                    <a:pt x="151" y="50"/>
                  </a:lnTo>
                  <a:lnTo>
                    <a:pt x="139" y="60"/>
                  </a:lnTo>
                  <a:lnTo>
                    <a:pt x="132" y="63"/>
                  </a:lnTo>
                  <a:lnTo>
                    <a:pt x="126" y="65"/>
                  </a:lnTo>
                  <a:lnTo>
                    <a:pt x="126" y="65"/>
                  </a:lnTo>
                  <a:lnTo>
                    <a:pt x="118" y="65"/>
                  </a:lnTo>
                  <a:lnTo>
                    <a:pt x="114" y="61"/>
                  </a:lnTo>
                  <a:lnTo>
                    <a:pt x="109" y="58"/>
                  </a:lnTo>
                  <a:lnTo>
                    <a:pt x="105" y="58"/>
                  </a:lnTo>
                  <a:lnTo>
                    <a:pt x="101" y="60"/>
                  </a:lnTo>
                  <a:lnTo>
                    <a:pt x="101" y="60"/>
                  </a:lnTo>
                  <a:lnTo>
                    <a:pt x="103" y="65"/>
                  </a:lnTo>
                  <a:lnTo>
                    <a:pt x="109" y="69"/>
                  </a:lnTo>
                  <a:lnTo>
                    <a:pt x="122" y="75"/>
                  </a:lnTo>
                  <a:lnTo>
                    <a:pt x="122" y="75"/>
                  </a:lnTo>
                  <a:lnTo>
                    <a:pt x="145" y="88"/>
                  </a:lnTo>
                  <a:lnTo>
                    <a:pt x="156" y="96"/>
                  </a:lnTo>
                  <a:lnTo>
                    <a:pt x="166" y="105"/>
                  </a:lnTo>
                  <a:lnTo>
                    <a:pt x="174" y="117"/>
                  </a:lnTo>
                  <a:lnTo>
                    <a:pt x="179" y="130"/>
                  </a:lnTo>
                  <a:lnTo>
                    <a:pt x="183" y="143"/>
                  </a:lnTo>
                  <a:lnTo>
                    <a:pt x="183" y="162"/>
                  </a:lnTo>
                  <a:lnTo>
                    <a:pt x="183" y="162"/>
                  </a:lnTo>
                  <a:lnTo>
                    <a:pt x="179" y="180"/>
                  </a:lnTo>
                  <a:lnTo>
                    <a:pt x="174" y="191"/>
                  </a:lnTo>
                  <a:lnTo>
                    <a:pt x="168" y="202"/>
                  </a:lnTo>
                  <a:lnTo>
                    <a:pt x="160" y="214"/>
                  </a:lnTo>
                  <a:lnTo>
                    <a:pt x="149" y="225"/>
                  </a:lnTo>
                  <a:lnTo>
                    <a:pt x="135" y="233"/>
                  </a:lnTo>
                  <a:lnTo>
                    <a:pt x="118" y="237"/>
                  </a:lnTo>
                  <a:lnTo>
                    <a:pt x="118" y="237"/>
                  </a:lnTo>
                  <a:lnTo>
                    <a:pt x="101" y="241"/>
                  </a:lnTo>
                  <a:lnTo>
                    <a:pt x="80" y="242"/>
                  </a:lnTo>
                  <a:lnTo>
                    <a:pt x="59" y="241"/>
                  </a:lnTo>
                  <a:lnTo>
                    <a:pt x="50" y="241"/>
                  </a:lnTo>
                  <a:lnTo>
                    <a:pt x="42" y="237"/>
                  </a:lnTo>
                  <a:lnTo>
                    <a:pt x="42" y="237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8" y="216"/>
                  </a:lnTo>
                  <a:lnTo>
                    <a:pt x="2" y="208"/>
                  </a:lnTo>
                  <a:lnTo>
                    <a:pt x="0" y="202"/>
                  </a:lnTo>
                  <a:lnTo>
                    <a:pt x="0" y="202"/>
                  </a:lnTo>
                  <a:lnTo>
                    <a:pt x="2" y="193"/>
                  </a:lnTo>
                  <a:lnTo>
                    <a:pt x="4" y="185"/>
                  </a:lnTo>
                  <a:lnTo>
                    <a:pt x="10" y="178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25" y="166"/>
                  </a:lnTo>
                  <a:lnTo>
                    <a:pt x="36" y="162"/>
                  </a:lnTo>
                  <a:lnTo>
                    <a:pt x="36" y="162"/>
                  </a:lnTo>
                  <a:lnTo>
                    <a:pt x="42" y="159"/>
                  </a:lnTo>
                  <a:lnTo>
                    <a:pt x="46" y="157"/>
                  </a:lnTo>
                  <a:lnTo>
                    <a:pt x="50" y="157"/>
                  </a:lnTo>
                  <a:lnTo>
                    <a:pt x="50" y="157"/>
                  </a:lnTo>
                  <a:lnTo>
                    <a:pt x="53" y="159"/>
                  </a:lnTo>
                  <a:lnTo>
                    <a:pt x="59" y="16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78" y="182"/>
                  </a:lnTo>
                  <a:lnTo>
                    <a:pt x="84" y="185"/>
                  </a:lnTo>
                  <a:lnTo>
                    <a:pt x="92" y="187"/>
                  </a:lnTo>
                  <a:lnTo>
                    <a:pt x="92" y="187"/>
                  </a:lnTo>
                  <a:lnTo>
                    <a:pt x="97" y="185"/>
                  </a:lnTo>
                  <a:lnTo>
                    <a:pt x="103" y="182"/>
                  </a:lnTo>
                  <a:lnTo>
                    <a:pt x="107" y="178"/>
                  </a:lnTo>
                  <a:lnTo>
                    <a:pt x="111" y="172"/>
                  </a:lnTo>
                  <a:lnTo>
                    <a:pt x="113" y="164"/>
                  </a:lnTo>
                  <a:lnTo>
                    <a:pt x="113" y="159"/>
                  </a:lnTo>
                  <a:lnTo>
                    <a:pt x="113" y="151"/>
                  </a:lnTo>
                  <a:lnTo>
                    <a:pt x="111" y="145"/>
                  </a:lnTo>
                  <a:lnTo>
                    <a:pt x="111" y="145"/>
                  </a:lnTo>
                  <a:lnTo>
                    <a:pt x="103" y="134"/>
                  </a:lnTo>
                  <a:lnTo>
                    <a:pt x="93" y="126"/>
                  </a:lnTo>
                  <a:lnTo>
                    <a:pt x="82" y="121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57" y="113"/>
                  </a:lnTo>
                  <a:lnTo>
                    <a:pt x="50" y="109"/>
                  </a:lnTo>
                  <a:lnTo>
                    <a:pt x="42" y="103"/>
                  </a:lnTo>
                  <a:lnTo>
                    <a:pt x="34" y="96"/>
                  </a:lnTo>
                  <a:lnTo>
                    <a:pt x="29" y="86"/>
                  </a:lnTo>
                  <a:lnTo>
                    <a:pt x="25" y="77"/>
                  </a:lnTo>
                  <a:lnTo>
                    <a:pt x="25" y="65"/>
                  </a:lnTo>
                  <a:lnTo>
                    <a:pt x="25" y="54"/>
                  </a:lnTo>
                  <a:lnTo>
                    <a:pt x="25" y="54"/>
                  </a:lnTo>
                  <a:lnTo>
                    <a:pt x="27" y="42"/>
                  </a:lnTo>
                  <a:lnTo>
                    <a:pt x="31" y="35"/>
                  </a:lnTo>
                  <a:lnTo>
                    <a:pt x="38" y="27"/>
                  </a:lnTo>
                  <a:lnTo>
                    <a:pt x="44" y="20"/>
                  </a:lnTo>
                  <a:lnTo>
                    <a:pt x="53" y="14"/>
                  </a:lnTo>
                  <a:lnTo>
                    <a:pt x="63" y="8"/>
                  </a:lnTo>
                  <a:lnTo>
                    <a:pt x="72" y="4"/>
                  </a:lnTo>
                  <a:lnTo>
                    <a:pt x="84" y="2"/>
                  </a:lnTo>
                  <a:lnTo>
                    <a:pt x="95" y="0"/>
                  </a:lnTo>
                  <a:lnTo>
                    <a:pt x="107" y="0"/>
                  </a:lnTo>
                  <a:lnTo>
                    <a:pt x="116" y="2"/>
                  </a:lnTo>
                  <a:lnTo>
                    <a:pt x="128" y="4"/>
                  </a:lnTo>
                  <a:lnTo>
                    <a:pt x="137" y="8"/>
                  </a:lnTo>
                  <a:lnTo>
                    <a:pt x="147" y="12"/>
                  </a:lnTo>
                  <a:lnTo>
                    <a:pt x="154" y="20"/>
                  </a:lnTo>
                  <a:lnTo>
                    <a:pt x="162" y="27"/>
                  </a:lnTo>
                  <a:lnTo>
                    <a:pt x="162" y="27"/>
                  </a:lnTo>
                  <a:close/>
                  <a:moveTo>
                    <a:pt x="154" y="29"/>
                  </a:moveTo>
                  <a:lnTo>
                    <a:pt x="154" y="29"/>
                  </a:lnTo>
                  <a:lnTo>
                    <a:pt x="153" y="25"/>
                  </a:lnTo>
                  <a:lnTo>
                    <a:pt x="151" y="23"/>
                  </a:lnTo>
                  <a:lnTo>
                    <a:pt x="141" y="16"/>
                  </a:lnTo>
                  <a:lnTo>
                    <a:pt x="130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03" y="8"/>
                  </a:lnTo>
                  <a:lnTo>
                    <a:pt x="90" y="10"/>
                  </a:lnTo>
                  <a:lnTo>
                    <a:pt x="76" y="16"/>
                  </a:lnTo>
                  <a:lnTo>
                    <a:pt x="65" y="23"/>
                  </a:lnTo>
                  <a:lnTo>
                    <a:pt x="57" y="33"/>
                  </a:lnTo>
                  <a:lnTo>
                    <a:pt x="53" y="46"/>
                  </a:lnTo>
                  <a:lnTo>
                    <a:pt x="53" y="60"/>
                  </a:lnTo>
                  <a:lnTo>
                    <a:pt x="55" y="67"/>
                  </a:lnTo>
                  <a:lnTo>
                    <a:pt x="57" y="75"/>
                  </a:lnTo>
                  <a:lnTo>
                    <a:pt x="57" y="75"/>
                  </a:lnTo>
                  <a:lnTo>
                    <a:pt x="63" y="80"/>
                  </a:lnTo>
                  <a:lnTo>
                    <a:pt x="69" y="88"/>
                  </a:lnTo>
                  <a:lnTo>
                    <a:pt x="76" y="96"/>
                  </a:lnTo>
                  <a:lnTo>
                    <a:pt x="82" y="100"/>
                  </a:lnTo>
                  <a:lnTo>
                    <a:pt x="82" y="100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20" y="117"/>
                  </a:lnTo>
                  <a:lnTo>
                    <a:pt x="128" y="124"/>
                  </a:lnTo>
                  <a:lnTo>
                    <a:pt x="135" y="134"/>
                  </a:lnTo>
                  <a:lnTo>
                    <a:pt x="139" y="145"/>
                  </a:lnTo>
                  <a:lnTo>
                    <a:pt x="143" y="157"/>
                  </a:lnTo>
                  <a:lnTo>
                    <a:pt x="141" y="168"/>
                  </a:lnTo>
                  <a:lnTo>
                    <a:pt x="137" y="180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0" y="193"/>
                  </a:lnTo>
                  <a:lnTo>
                    <a:pt x="109" y="197"/>
                  </a:lnTo>
                  <a:lnTo>
                    <a:pt x="97" y="197"/>
                  </a:lnTo>
                  <a:lnTo>
                    <a:pt x="86" y="195"/>
                  </a:lnTo>
                  <a:lnTo>
                    <a:pt x="86" y="195"/>
                  </a:lnTo>
                  <a:lnTo>
                    <a:pt x="80" y="193"/>
                  </a:lnTo>
                  <a:lnTo>
                    <a:pt x="74" y="189"/>
                  </a:lnTo>
                  <a:lnTo>
                    <a:pt x="65" y="182"/>
                  </a:lnTo>
                  <a:lnTo>
                    <a:pt x="57" y="174"/>
                  </a:lnTo>
                  <a:lnTo>
                    <a:pt x="48" y="168"/>
                  </a:lnTo>
                  <a:lnTo>
                    <a:pt x="48" y="168"/>
                  </a:lnTo>
                  <a:lnTo>
                    <a:pt x="36" y="178"/>
                  </a:lnTo>
                  <a:lnTo>
                    <a:pt x="31" y="185"/>
                  </a:lnTo>
                  <a:lnTo>
                    <a:pt x="29" y="193"/>
                  </a:lnTo>
                  <a:lnTo>
                    <a:pt x="29" y="193"/>
                  </a:lnTo>
                  <a:lnTo>
                    <a:pt x="29" y="199"/>
                  </a:lnTo>
                  <a:lnTo>
                    <a:pt x="32" y="202"/>
                  </a:lnTo>
                  <a:lnTo>
                    <a:pt x="40" y="210"/>
                  </a:lnTo>
                  <a:lnTo>
                    <a:pt x="52" y="218"/>
                  </a:lnTo>
                  <a:lnTo>
                    <a:pt x="61" y="222"/>
                  </a:lnTo>
                  <a:lnTo>
                    <a:pt x="61" y="222"/>
                  </a:lnTo>
                  <a:lnTo>
                    <a:pt x="78" y="227"/>
                  </a:lnTo>
                  <a:lnTo>
                    <a:pt x="97" y="229"/>
                  </a:lnTo>
                  <a:lnTo>
                    <a:pt x="116" y="227"/>
                  </a:lnTo>
                  <a:lnTo>
                    <a:pt x="124" y="225"/>
                  </a:lnTo>
                  <a:lnTo>
                    <a:pt x="132" y="222"/>
                  </a:lnTo>
                  <a:lnTo>
                    <a:pt x="132" y="222"/>
                  </a:lnTo>
                  <a:lnTo>
                    <a:pt x="145" y="212"/>
                  </a:lnTo>
                  <a:lnTo>
                    <a:pt x="160" y="197"/>
                  </a:lnTo>
                  <a:lnTo>
                    <a:pt x="166" y="187"/>
                  </a:lnTo>
                  <a:lnTo>
                    <a:pt x="170" y="178"/>
                  </a:lnTo>
                  <a:lnTo>
                    <a:pt x="174" y="168"/>
                  </a:lnTo>
                  <a:lnTo>
                    <a:pt x="175" y="159"/>
                  </a:lnTo>
                  <a:lnTo>
                    <a:pt x="175" y="159"/>
                  </a:lnTo>
                  <a:lnTo>
                    <a:pt x="174" y="143"/>
                  </a:lnTo>
                  <a:lnTo>
                    <a:pt x="170" y="130"/>
                  </a:lnTo>
                  <a:lnTo>
                    <a:pt x="166" y="119"/>
                  </a:lnTo>
                  <a:lnTo>
                    <a:pt x="158" y="109"/>
                  </a:lnTo>
                  <a:lnTo>
                    <a:pt x="149" y="101"/>
                  </a:lnTo>
                  <a:lnTo>
                    <a:pt x="139" y="94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01" y="73"/>
                  </a:lnTo>
                  <a:lnTo>
                    <a:pt x="93" y="65"/>
                  </a:lnTo>
                  <a:lnTo>
                    <a:pt x="90" y="60"/>
                  </a:lnTo>
                  <a:lnTo>
                    <a:pt x="90" y="60"/>
                  </a:lnTo>
                  <a:lnTo>
                    <a:pt x="92" y="54"/>
                  </a:lnTo>
                  <a:lnTo>
                    <a:pt x="93" y="46"/>
                  </a:lnTo>
                  <a:lnTo>
                    <a:pt x="99" y="40"/>
                  </a:lnTo>
                  <a:lnTo>
                    <a:pt x="103" y="37"/>
                  </a:lnTo>
                  <a:lnTo>
                    <a:pt x="103" y="37"/>
                  </a:lnTo>
                  <a:lnTo>
                    <a:pt x="114" y="35"/>
                  </a:lnTo>
                  <a:lnTo>
                    <a:pt x="126" y="37"/>
                  </a:lnTo>
                  <a:lnTo>
                    <a:pt x="147" y="42"/>
                  </a:lnTo>
                  <a:lnTo>
                    <a:pt x="147" y="42"/>
                  </a:lnTo>
                  <a:lnTo>
                    <a:pt x="153" y="37"/>
                  </a:lnTo>
                  <a:lnTo>
                    <a:pt x="154" y="33"/>
                  </a:lnTo>
                  <a:lnTo>
                    <a:pt x="154" y="29"/>
                  </a:lnTo>
                  <a:lnTo>
                    <a:pt x="154" y="29"/>
                  </a:lnTo>
                  <a:close/>
                  <a:moveTo>
                    <a:pt x="52" y="21"/>
                  </a:moveTo>
                  <a:lnTo>
                    <a:pt x="52" y="21"/>
                  </a:lnTo>
                  <a:lnTo>
                    <a:pt x="59" y="18"/>
                  </a:lnTo>
                  <a:lnTo>
                    <a:pt x="63" y="16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55" y="16"/>
                  </a:lnTo>
                  <a:lnTo>
                    <a:pt x="52" y="18"/>
                  </a:lnTo>
                  <a:lnTo>
                    <a:pt x="52" y="21"/>
                  </a:lnTo>
                  <a:lnTo>
                    <a:pt x="52" y="21"/>
                  </a:lnTo>
                  <a:close/>
                  <a:moveTo>
                    <a:pt x="46" y="29"/>
                  </a:moveTo>
                  <a:lnTo>
                    <a:pt x="46" y="29"/>
                  </a:lnTo>
                  <a:lnTo>
                    <a:pt x="52" y="29"/>
                  </a:lnTo>
                  <a:lnTo>
                    <a:pt x="55" y="27"/>
                  </a:lnTo>
                  <a:lnTo>
                    <a:pt x="59" y="25"/>
                  </a:lnTo>
                  <a:lnTo>
                    <a:pt x="61" y="21"/>
                  </a:lnTo>
                  <a:lnTo>
                    <a:pt x="61" y="21"/>
                  </a:lnTo>
                  <a:lnTo>
                    <a:pt x="52" y="23"/>
                  </a:lnTo>
                  <a:lnTo>
                    <a:pt x="48" y="25"/>
                  </a:lnTo>
                  <a:lnTo>
                    <a:pt x="46" y="29"/>
                  </a:lnTo>
                  <a:lnTo>
                    <a:pt x="46" y="29"/>
                  </a:lnTo>
                  <a:close/>
                  <a:moveTo>
                    <a:pt x="38" y="37"/>
                  </a:moveTo>
                  <a:lnTo>
                    <a:pt x="38" y="37"/>
                  </a:lnTo>
                  <a:lnTo>
                    <a:pt x="44" y="35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4" y="31"/>
                  </a:lnTo>
                  <a:lnTo>
                    <a:pt x="40" y="31"/>
                  </a:lnTo>
                  <a:lnTo>
                    <a:pt x="38" y="33"/>
                  </a:lnTo>
                  <a:lnTo>
                    <a:pt x="38" y="37"/>
                  </a:lnTo>
                  <a:lnTo>
                    <a:pt x="38" y="37"/>
                  </a:lnTo>
                  <a:close/>
                  <a:moveTo>
                    <a:pt x="32" y="46"/>
                  </a:moveTo>
                  <a:lnTo>
                    <a:pt x="32" y="46"/>
                  </a:lnTo>
                  <a:lnTo>
                    <a:pt x="44" y="44"/>
                  </a:lnTo>
                  <a:lnTo>
                    <a:pt x="48" y="42"/>
                  </a:lnTo>
                  <a:lnTo>
                    <a:pt x="50" y="39"/>
                  </a:lnTo>
                  <a:lnTo>
                    <a:pt x="50" y="39"/>
                  </a:lnTo>
                  <a:lnTo>
                    <a:pt x="40" y="40"/>
                  </a:lnTo>
                  <a:lnTo>
                    <a:pt x="34" y="42"/>
                  </a:lnTo>
                  <a:lnTo>
                    <a:pt x="32" y="46"/>
                  </a:lnTo>
                  <a:lnTo>
                    <a:pt x="32" y="46"/>
                  </a:lnTo>
                  <a:close/>
                  <a:moveTo>
                    <a:pt x="109" y="54"/>
                  </a:moveTo>
                  <a:lnTo>
                    <a:pt x="109" y="54"/>
                  </a:lnTo>
                  <a:lnTo>
                    <a:pt x="113" y="52"/>
                  </a:lnTo>
                  <a:lnTo>
                    <a:pt x="116" y="50"/>
                  </a:lnTo>
                  <a:lnTo>
                    <a:pt x="118" y="46"/>
                  </a:lnTo>
                  <a:lnTo>
                    <a:pt x="118" y="44"/>
                  </a:lnTo>
                  <a:lnTo>
                    <a:pt x="118" y="44"/>
                  </a:lnTo>
                  <a:lnTo>
                    <a:pt x="113" y="46"/>
                  </a:lnTo>
                  <a:lnTo>
                    <a:pt x="109" y="50"/>
                  </a:lnTo>
                  <a:lnTo>
                    <a:pt x="109" y="54"/>
                  </a:lnTo>
                  <a:lnTo>
                    <a:pt x="109" y="54"/>
                  </a:lnTo>
                  <a:close/>
                  <a:moveTo>
                    <a:pt x="118" y="56"/>
                  </a:moveTo>
                  <a:lnTo>
                    <a:pt x="118" y="56"/>
                  </a:lnTo>
                  <a:lnTo>
                    <a:pt x="126" y="52"/>
                  </a:lnTo>
                  <a:lnTo>
                    <a:pt x="130" y="46"/>
                  </a:lnTo>
                  <a:lnTo>
                    <a:pt x="130" y="46"/>
                  </a:lnTo>
                  <a:lnTo>
                    <a:pt x="126" y="44"/>
                  </a:lnTo>
                  <a:lnTo>
                    <a:pt x="122" y="46"/>
                  </a:lnTo>
                  <a:lnTo>
                    <a:pt x="118" y="50"/>
                  </a:lnTo>
                  <a:lnTo>
                    <a:pt x="118" y="56"/>
                  </a:lnTo>
                  <a:lnTo>
                    <a:pt x="118" y="56"/>
                  </a:lnTo>
                  <a:close/>
                  <a:moveTo>
                    <a:pt x="99" y="54"/>
                  </a:moveTo>
                  <a:lnTo>
                    <a:pt x="99" y="54"/>
                  </a:lnTo>
                  <a:lnTo>
                    <a:pt x="105" y="50"/>
                  </a:lnTo>
                  <a:lnTo>
                    <a:pt x="109" y="44"/>
                  </a:lnTo>
                  <a:lnTo>
                    <a:pt x="109" y="44"/>
                  </a:lnTo>
                  <a:lnTo>
                    <a:pt x="103" y="48"/>
                  </a:lnTo>
                  <a:lnTo>
                    <a:pt x="99" y="54"/>
                  </a:lnTo>
                  <a:lnTo>
                    <a:pt x="99" y="54"/>
                  </a:lnTo>
                  <a:close/>
                  <a:moveTo>
                    <a:pt x="126" y="58"/>
                  </a:moveTo>
                  <a:lnTo>
                    <a:pt x="126" y="58"/>
                  </a:lnTo>
                  <a:lnTo>
                    <a:pt x="130" y="58"/>
                  </a:lnTo>
                  <a:lnTo>
                    <a:pt x="132" y="56"/>
                  </a:lnTo>
                  <a:lnTo>
                    <a:pt x="135" y="54"/>
                  </a:lnTo>
                  <a:lnTo>
                    <a:pt x="137" y="52"/>
                  </a:lnTo>
                  <a:lnTo>
                    <a:pt x="137" y="52"/>
                  </a:lnTo>
                  <a:lnTo>
                    <a:pt x="137" y="50"/>
                  </a:lnTo>
                  <a:lnTo>
                    <a:pt x="135" y="48"/>
                  </a:lnTo>
                  <a:lnTo>
                    <a:pt x="132" y="50"/>
                  </a:lnTo>
                  <a:lnTo>
                    <a:pt x="128" y="54"/>
                  </a:lnTo>
                  <a:lnTo>
                    <a:pt x="126" y="58"/>
                  </a:lnTo>
                  <a:lnTo>
                    <a:pt x="126" y="58"/>
                  </a:lnTo>
                  <a:close/>
                  <a:moveTo>
                    <a:pt x="29" y="54"/>
                  </a:moveTo>
                  <a:lnTo>
                    <a:pt x="29" y="54"/>
                  </a:lnTo>
                  <a:lnTo>
                    <a:pt x="29" y="58"/>
                  </a:lnTo>
                  <a:lnTo>
                    <a:pt x="29" y="58"/>
                  </a:lnTo>
                  <a:lnTo>
                    <a:pt x="34" y="58"/>
                  </a:lnTo>
                  <a:lnTo>
                    <a:pt x="36" y="54"/>
                  </a:lnTo>
                  <a:lnTo>
                    <a:pt x="44" y="48"/>
                  </a:lnTo>
                  <a:lnTo>
                    <a:pt x="44" y="48"/>
                  </a:lnTo>
                  <a:lnTo>
                    <a:pt x="36" y="50"/>
                  </a:lnTo>
                  <a:lnTo>
                    <a:pt x="29" y="54"/>
                  </a:lnTo>
                  <a:lnTo>
                    <a:pt x="29" y="54"/>
                  </a:lnTo>
                  <a:close/>
                  <a:moveTo>
                    <a:pt x="31" y="67"/>
                  </a:moveTo>
                  <a:lnTo>
                    <a:pt x="31" y="67"/>
                  </a:lnTo>
                  <a:lnTo>
                    <a:pt x="42" y="63"/>
                  </a:lnTo>
                  <a:lnTo>
                    <a:pt x="48" y="60"/>
                  </a:lnTo>
                  <a:lnTo>
                    <a:pt x="48" y="58"/>
                  </a:lnTo>
                  <a:lnTo>
                    <a:pt x="48" y="54"/>
                  </a:lnTo>
                  <a:lnTo>
                    <a:pt x="48" y="54"/>
                  </a:lnTo>
                  <a:lnTo>
                    <a:pt x="36" y="60"/>
                  </a:lnTo>
                  <a:lnTo>
                    <a:pt x="32" y="63"/>
                  </a:lnTo>
                  <a:lnTo>
                    <a:pt x="31" y="67"/>
                  </a:lnTo>
                  <a:lnTo>
                    <a:pt x="31" y="67"/>
                  </a:lnTo>
                  <a:close/>
                  <a:moveTo>
                    <a:pt x="38" y="77"/>
                  </a:moveTo>
                  <a:lnTo>
                    <a:pt x="38" y="77"/>
                  </a:lnTo>
                  <a:lnTo>
                    <a:pt x="46" y="75"/>
                  </a:lnTo>
                  <a:lnTo>
                    <a:pt x="48" y="71"/>
                  </a:lnTo>
                  <a:lnTo>
                    <a:pt x="50" y="67"/>
                  </a:lnTo>
                  <a:lnTo>
                    <a:pt x="50" y="67"/>
                  </a:lnTo>
                  <a:lnTo>
                    <a:pt x="46" y="67"/>
                  </a:lnTo>
                  <a:lnTo>
                    <a:pt x="42" y="69"/>
                  </a:lnTo>
                  <a:lnTo>
                    <a:pt x="38" y="77"/>
                  </a:lnTo>
                  <a:lnTo>
                    <a:pt x="38" y="77"/>
                  </a:lnTo>
                  <a:close/>
                  <a:moveTo>
                    <a:pt x="40" y="92"/>
                  </a:moveTo>
                  <a:lnTo>
                    <a:pt x="40" y="92"/>
                  </a:lnTo>
                  <a:lnTo>
                    <a:pt x="48" y="86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0"/>
                  </a:lnTo>
                  <a:lnTo>
                    <a:pt x="52" y="79"/>
                  </a:lnTo>
                  <a:lnTo>
                    <a:pt x="46" y="80"/>
                  </a:lnTo>
                  <a:lnTo>
                    <a:pt x="42" y="86"/>
                  </a:lnTo>
                  <a:lnTo>
                    <a:pt x="40" y="92"/>
                  </a:lnTo>
                  <a:lnTo>
                    <a:pt x="40" y="92"/>
                  </a:lnTo>
                  <a:close/>
                  <a:moveTo>
                    <a:pt x="34" y="86"/>
                  </a:moveTo>
                  <a:lnTo>
                    <a:pt x="34" y="86"/>
                  </a:lnTo>
                  <a:lnTo>
                    <a:pt x="36" y="86"/>
                  </a:lnTo>
                  <a:lnTo>
                    <a:pt x="36" y="86"/>
                  </a:lnTo>
                  <a:lnTo>
                    <a:pt x="38" y="84"/>
                  </a:lnTo>
                  <a:lnTo>
                    <a:pt x="36" y="84"/>
                  </a:lnTo>
                  <a:lnTo>
                    <a:pt x="36" y="84"/>
                  </a:lnTo>
                  <a:lnTo>
                    <a:pt x="36" y="84"/>
                  </a:lnTo>
                  <a:lnTo>
                    <a:pt x="34" y="84"/>
                  </a:lnTo>
                  <a:lnTo>
                    <a:pt x="34" y="86"/>
                  </a:lnTo>
                  <a:lnTo>
                    <a:pt x="34" y="86"/>
                  </a:lnTo>
                  <a:lnTo>
                    <a:pt x="34" y="86"/>
                  </a:lnTo>
                  <a:close/>
                  <a:moveTo>
                    <a:pt x="46" y="98"/>
                  </a:moveTo>
                  <a:lnTo>
                    <a:pt x="46" y="98"/>
                  </a:lnTo>
                  <a:lnTo>
                    <a:pt x="53" y="94"/>
                  </a:lnTo>
                  <a:lnTo>
                    <a:pt x="59" y="90"/>
                  </a:lnTo>
                  <a:lnTo>
                    <a:pt x="59" y="90"/>
                  </a:lnTo>
                  <a:lnTo>
                    <a:pt x="57" y="88"/>
                  </a:lnTo>
                  <a:lnTo>
                    <a:pt x="55" y="88"/>
                  </a:lnTo>
                  <a:lnTo>
                    <a:pt x="52" y="90"/>
                  </a:lnTo>
                  <a:lnTo>
                    <a:pt x="46" y="98"/>
                  </a:lnTo>
                  <a:lnTo>
                    <a:pt x="46" y="98"/>
                  </a:lnTo>
                  <a:close/>
                  <a:moveTo>
                    <a:pt x="53" y="105"/>
                  </a:moveTo>
                  <a:lnTo>
                    <a:pt x="53" y="105"/>
                  </a:lnTo>
                  <a:lnTo>
                    <a:pt x="61" y="101"/>
                  </a:lnTo>
                  <a:lnTo>
                    <a:pt x="67" y="96"/>
                  </a:lnTo>
                  <a:lnTo>
                    <a:pt x="67" y="96"/>
                  </a:lnTo>
                  <a:lnTo>
                    <a:pt x="63" y="94"/>
                  </a:lnTo>
                  <a:lnTo>
                    <a:pt x="59" y="96"/>
                  </a:lnTo>
                  <a:lnTo>
                    <a:pt x="55" y="100"/>
                  </a:lnTo>
                  <a:lnTo>
                    <a:pt x="53" y="105"/>
                  </a:lnTo>
                  <a:lnTo>
                    <a:pt x="53" y="105"/>
                  </a:lnTo>
                  <a:close/>
                  <a:moveTo>
                    <a:pt x="67" y="107"/>
                  </a:moveTo>
                  <a:lnTo>
                    <a:pt x="67" y="107"/>
                  </a:lnTo>
                  <a:lnTo>
                    <a:pt x="71" y="105"/>
                  </a:lnTo>
                  <a:lnTo>
                    <a:pt x="74" y="103"/>
                  </a:lnTo>
                  <a:lnTo>
                    <a:pt x="74" y="103"/>
                  </a:lnTo>
                  <a:lnTo>
                    <a:pt x="72" y="101"/>
                  </a:lnTo>
                  <a:lnTo>
                    <a:pt x="71" y="101"/>
                  </a:lnTo>
                  <a:lnTo>
                    <a:pt x="67" y="103"/>
                  </a:lnTo>
                  <a:lnTo>
                    <a:pt x="67" y="107"/>
                  </a:lnTo>
                  <a:lnTo>
                    <a:pt x="67" y="107"/>
                  </a:lnTo>
                  <a:close/>
                  <a:moveTo>
                    <a:pt x="71" y="113"/>
                  </a:moveTo>
                  <a:lnTo>
                    <a:pt x="71" y="113"/>
                  </a:lnTo>
                  <a:lnTo>
                    <a:pt x="74" y="113"/>
                  </a:lnTo>
                  <a:lnTo>
                    <a:pt x="78" y="113"/>
                  </a:lnTo>
                  <a:lnTo>
                    <a:pt x="78" y="113"/>
                  </a:lnTo>
                  <a:lnTo>
                    <a:pt x="78" y="109"/>
                  </a:lnTo>
                  <a:lnTo>
                    <a:pt x="76" y="107"/>
                  </a:lnTo>
                  <a:lnTo>
                    <a:pt x="74" y="107"/>
                  </a:lnTo>
                  <a:lnTo>
                    <a:pt x="74" y="107"/>
                  </a:lnTo>
                  <a:lnTo>
                    <a:pt x="72" y="109"/>
                  </a:lnTo>
                  <a:lnTo>
                    <a:pt x="71" y="111"/>
                  </a:lnTo>
                  <a:lnTo>
                    <a:pt x="71" y="113"/>
                  </a:lnTo>
                  <a:lnTo>
                    <a:pt x="71" y="113"/>
                  </a:lnTo>
                  <a:close/>
                  <a:moveTo>
                    <a:pt x="95" y="121"/>
                  </a:moveTo>
                  <a:lnTo>
                    <a:pt x="95" y="121"/>
                  </a:lnTo>
                  <a:lnTo>
                    <a:pt x="99" y="122"/>
                  </a:lnTo>
                  <a:lnTo>
                    <a:pt x="103" y="122"/>
                  </a:lnTo>
                  <a:lnTo>
                    <a:pt x="107" y="121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5" y="117"/>
                  </a:lnTo>
                  <a:lnTo>
                    <a:pt x="101" y="117"/>
                  </a:lnTo>
                  <a:lnTo>
                    <a:pt x="97" y="119"/>
                  </a:lnTo>
                  <a:lnTo>
                    <a:pt x="95" y="121"/>
                  </a:lnTo>
                  <a:lnTo>
                    <a:pt x="95" y="121"/>
                  </a:lnTo>
                  <a:close/>
                  <a:moveTo>
                    <a:pt x="105" y="128"/>
                  </a:moveTo>
                  <a:lnTo>
                    <a:pt x="105" y="128"/>
                  </a:lnTo>
                  <a:lnTo>
                    <a:pt x="109" y="128"/>
                  </a:lnTo>
                  <a:lnTo>
                    <a:pt x="111" y="128"/>
                  </a:lnTo>
                  <a:lnTo>
                    <a:pt x="118" y="124"/>
                  </a:lnTo>
                  <a:lnTo>
                    <a:pt x="118" y="124"/>
                  </a:lnTo>
                  <a:lnTo>
                    <a:pt x="116" y="121"/>
                  </a:lnTo>
                  <a:lnTo>
                    <a:pt x="116" y="121"/>
                  </a:lnTo>
                  <a:lnTo>
                    <a:pt x="113" y="121"/>
                  </a:lnTo>
                  <a:lnTo>
                    <a:pt x="105" y="128"/>
                  </a:lnTo>
                  <a:lnTo>
                    <a:pt x="105" y="128"/>
                  </a:lnTo>
                  <a:close/>
                  <a:moveTo>
                    <a:pt x="111" y="132"/>
                  </a:moveTo>
                  <a:lnTo>
                    <a:pt x="111" y="132"/>
                  </a:lnTo>
                  <a:lnTo>
                    <a:pt x="113" y="136"/>
                  </a:lnTo>
                  <a:lnTo>
                    <a:pt x="114" y="136"/>
                  </a:lnTo>
                  <a:lnTo>
                    <a:pt x="116" y="134"/>
                  </a:lnTo>
                  <a:lnTo>
                    <a:pt x="118" y="132"/>
                  </a:lnTo>
                  <a:lnTo>
                    <a:pt x="118" y="132"/>
                  </a:lnTo>
                  <a:lnTo>
                    <a:pt x="114" y="130"/>
                  </a:lnTo>
                  <a:lnTo>
                    <a:pt x="111" y="132"/>
                  </a:lnTo>
                  <a:lnTo>
                    <a:pt x="111" y="132"/>
                  </a:lnTo>
                  <a:close/>
                  <a:moveTo>
                    <a:pt x="116" y="143"/>
                  </a:moveTo>
                  <a:lnTo>
                    <a:pt x="116" y="143"/>
                  </a:lnTo>
                  <a:lnTo>
                    <a:pt x="120" y="143"/>
                  </a:lnTo>
                  <a:lnTo>
                    <a:pt x="122" y="143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8" y="138"/>
                  </a:lnTo>
                  <a:lnTo>
                    <a:pt x="126" y="136"/>
                  </a:lnTo>
                  <a:lnTo>
                    <a:pt x="124" y="136"/>
                  </a:lnTo>
                  <a:lnTo>
                    <a:pt x="122" y="136"/>
                  </a:lnTo>
                  <a:lnTo>
                    <a:pt x="118" y="140"/>
                  </a:lnTo>
                  <a:lnTo>
                    <a:pt x="116" y="143"/>
                  </a:lnTo>
                  <a:lnTo>
                    <a:pt x="116" y="143"/>
                  </a:lnTo>
                  <a:close/>
                  <a:moveTo>
                    <a:pt x="118" y="151"/>
                  </a:moveTo>
                  <a:lnTo>
                    <a:pt x="118" y="151"/>
                  </a:lnTo>
                  <a:lnTo>
                    <a:pt x="124" y="151"/>
                  </a:lnTo>
                  <a:lnTo>
                    <a:pt x="126" y="149"/>
                  </a:lnTo>
                  <a:lnTo>
                    <a:pt x="126" y="145"/>
                  </a:lnTo>
                  <a:lnTo>
                    <a:pt x="126" y="145"/>
                  </a:lnTo>
                  <a:lnTo>
                    <a:pt x="122" y="147"/>
                  </a:lnTo>
                  <a:lnTo>
                    <a:pt x="118" y="151"/>
                  </a:lnTo>
                  <a:lnTo>
                    <a:pt x="118" y="151"/>
                  </a:lnTo>
                  <a:close/>
                  <a:moveTo>
                    <a:pt x="118" y="159"/>
                  </a:moveTo>
                  <a:lnTo>
                    <a:pt x="118" y="159"/>
                  </a:lnTo>
                  <a:lnTo>
                    <a:pt x="126" y="157"/>
                  </a:lnTo>
                  <a:lnTo>
                    <a:pt x="133" y="153"/>
                  </a:lnTo>
                  <a:lnTo>
                    <a:pt x="133" y="153"/>
                  </a:lnTo>
                  <a:lnTo>
                    <a:pt x="128" y="153"/>
                  </a:lnTo>
                  <a:lnTo>
                    <a:pt x="126" y="155"/>
                  </a:lnTo>
                  <a:lnTo>
                    <a:pt x="118" y="159"/>
                  </a:lnTo>
                  <a:lnTo>
                    <a:pt x="118" y="159"/>
                  </a:lnTo>
                  <a:close/>
                  <a:moveTo>
                    <a:pt x="118" y="170"/>
                  </a:moveTo>
                  <a:lnTo>
                    <a:pt x="118" y="170"/>
                  </a:lnTo>
                  <a:lnTo>
                    <a:pt x="128" y="168"/>
                  </a:lnTo>
                  <a:lnTo>
                    <a:pt x="132" y="166"/>
                  </a:lnTo>
                  <a:lnTo>
                    <a:pt x="133" y="162"/>
                  </a:lnTo>
                  <a:lnTo>
                    <a:pt x="133" y="162"/>
                  </a:lnTo>
                  <a:lnTo>
                    <a:pt x="132" y="161"/>
                  </a:lnTo>
                  <a:lnTo>
                    <a:pt x="132" y="161"/>
                  </a:lnTo>
                  <a:lnTo>
                    <a:pt x="128" y="164"/>
                  </a:lnTo>
                  <a:lnTo>
                    <a:pt x="122" y="164"/>
                  </a:lnTo>
                  <a:lnTo>
                    <a:pt x="120" y="166"/>
                  </a:lnTo>
                  <a:lnTo>
                    <a:pt x="118" y="170"/>
                  </a:lnTo>
                  <a:lnTo>
                    <a:pt x="118" y="170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lnTo>
                    <a:pt x="23" y="178"/>
                  </a:lnTo>
                  <a:lnTo>
                    <a:pt x="32" y="176"/>
                  </a:lnTo>
                  <a:lnTo>
                    <a:pt x="38" y="170"/>
                  </a:lnTo>
                  <a:lnTo>
                    <a:pt x="38" y="168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25" y="170"/>
                  </a:lnTo>
                  <a:lnTo>
                    <a:pt x="19" y="172"/>
                  </a:lnTo>
                  <a:lnTo>
                    <a:pt x="15" y="178"/>
                  </a:lnTo>
                  <a:lnTo>
                    <a:pt x="15" y="178"/>
                  </a:lnTo>
                  <a:close/>
                  <a:moveTo>
                    <a:pt x="113" y="182"/>
                  </a:moveTo>
                  <a:lnTo>
                    <a:pt x="113" y="182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4" y="178"/>
                  </a:lnTo>
                  <a:lnTo>
                    <a:pt x="128" y="172"/>
                  </a:lnTo>
                  <a:lnTo>
                    <a:pt x="128" y="172"/>
                  </a:lnTo>
                  <a:lnTo>
                    <a:pt x="120" y="176"/>
                  </a:lnTo>
                  <a:lnTo>
                    <a:pt x="116" y="178"/>
                  </a:lnTo>
                  <a:lnTo>
                    <a:pt x="113" y="182"/>
                  </a:lnTo>
                  <a:lnTo>
                    <a:pt x="113" y="182"/>
                  </a:lnTo>
                  <a:close/>
                  <a:moveTo>
                    <a:pt x="11" y="187"/>
                  </a:moveTo>
                  <a:lnTo>
                    <a:pt x="11" y="187"/>
                  </a:lnTo>
                  <a:lnTo>
                    <a:pt x="19" y="185"/>
                  </a:lnTo>
                  <a:lnTo>
                    <a:pt x="25" y="183"/>
                  </a:lnTo>
                  <a:lnTo>
                    <a:pt x="25" y="183"/>
                  </a:lnTo>
                  <a:lnTo>
                    <a:pt x="23" y="182"/>
                  </a:lnTo>
                  <a:lnTo>
                    <a:pt x="17" y="182"/>
                  </a:lnTo>
                  <a:lnTo>
                    <a:pt x="13" y="183"/>
                  </a:lnTo>
                  <a:lnTo>
                    <a:pt x="11" y="185"/>
                  </a:lnTo>
                  <a:lnTo>
                    <a:pt x="11" y="187"/>
                  </a:lnTo>
                  <a:lnTo>
                    <a:pt x="11" y="187"/>
                  </a:lnTo>
                  <a:close/>
                  <a:moveTo>
                    <a:pt x="105" y="187"/>
                  </a:moveTo>
                  <a:lnTo>
                    <a:pt x="105" y="187"/>
                  </a:lnTo>
                  <a:lnTo>
                    <a:pt x="111" y="185"/>
                  </a:lnTo>
                  <a:lnTo>
                    <a:pt x="111" y="185"/>
                  </a:lnTo>
                  <a:lnTo>
                    <a:pt x="111" y="183"/>
                  </a:lnTo>
                  <a:lnTo>
                    <a:pt x="107" y="182"/>
                  </a:lnTo>
                  <a:lnTo>
                    <a:pt x="105" y="183"/>
                  </a:lnTo>
                  <a:lnTo>
                    <a:pt x="105" y="187"/>
                  </a:lnTo>
                  <a:lnTo>
                    <a:pt x="105" y="187"/>
                  </a:lnTo>
                  <a:close/>
                  <a:moveTo>
                    <a:pt x="8" y="197"/>
                  </a:moveTo>
                  <a:lnTo>
                    <a:pt x="8" y="197"/>
                  </a:lnTo>
                  <a:lnTo>
                    <a:pt x="15" y="195"/>
                  </a:lnTo>
                  <a:lnTo>
                    <a:pt x="19" y="191"/>
                  </a:lnTo>
                  <a:lnTo>
                    <a:pt x="21" y="189"/>
                  </a:lnTo>
                  <a:lnTo>
                    <a:pt x="21" y="189"/>
                  </a:lnTo>
                  <a:lnTo>
                    <a:pt x="11" y="191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close/>
                  <a:moveTo>
                    <a:pt x="10" y="204"/>
                  </a:moveTo>
                  <a:lnTo>
                    <a:pt x="10" y="204"/>
                  </a:lnTo>
                  <a:lnTo>
                    <a:pt x="13" y="202"/>
                  </a:lnTo>
                  <a:lnTo>
                    <a:pt x="17" y="201"/>
                  </a:lnTo>
                  <a:lnTo>
                    <a:pt x="21" y="201"/>
                  </a:lnTo>
                  <a:lnTo>
                    <a:pt x="23" y="197"/>
                  </a:lnTo>
                  <a:lnTo>
                    <a:pt x="23" y="197"/>
                  </a:lnTo>
                  <a:lnTo>
                    <a:pt x="19" y="197"/>
                  </a:lnTo>
                  <a:lnTo>
                    <a:pt x="15" y="199"/>
                  </a:lnTo>
                  <a:lnTo>
                    <a:pt x="11" y="202"/>
                  </a:lnTo>
                  <a:lnTo>
                    <a:pt x="10" y="204"/>
                  </a:lnTo>
                  <a:lnTo>
                    <a:pt x="10" y="204"/>
                  </a:lnTo>
                  <a:close/>
                  <a:moveTo>
                    <a:pt x="11" y="208"/>
                  </a:moveTo>
                  <a:lnTo>
                    <a:pt x="11" y="208"/>
                  </a:lnTo>
                  <a:lnTo>
                    <a:pt x="11" y="210"/>
                  </a:lnTo>
                  <a:lnTo>
                    <a:pt x="13" y="212"/>
                  </a:lnTo>
                  <a:lnTo>
                    <a:pt x="13" y="212"/>
                  </a:lnTo>
                  <a:lnTo>
                    <a:pt x="19" y="208"/>
                  </a:lnTo>
                  <a:lnTo>
                    <a:pt x="25" y="204"/>
                  </a:lnTo>
                  <a:lnTo>
                    <a:pt x="25" y="204"/>
                  </a:lnTo>
                  <a:lnTo>
                    <a:pt x="23" y="204"/>
                  </a:lnTo>
                  <a:lnTo>
                    <a:pt x="19" y="204"/>
                  </a:lnTo>
                  <a:lnTo>
                    <a:pt x="11" y="208"/>
                  </a:lnTo>
                  <a:lnTo>
                    <a:pt x="11" y="208"/>
                  </a:lnTo>
                  <a:close/>
                  <a:moveTo>
                    <a:pt x="19" y="216"/>
                  </a:moveTo>
                  <a:lnTo>
                    <a:pt x="19" y="216"/>
                  </a:lnTo>
                  <a:lnTo>
                    <a:pt x="23" y="218"/>
                  </a:lnTo>
                  <a:lnTo>
                    <a:pt x="27" y="218"/>
                  </a:lnTo>
                  <a:lnTo>
                    <a:pt x="32" y="212"/>
                  </a:lnTo>
                  <a:lnTo>
                    <a:pt x="32" y="212"/>
                  </a:lnTo>
                  <a:lnTo>
                    <a:pt x="31" y="210"/>
                  </a:lnTo>
                  <a:lnTo>
                    <a:pt x="29" y="210"/>
                  </a:lnTo>
                  <a:lnTo>
                    <a:pt x="25" y="210"/>
                  </a:lnTo>
                  <a:lnTo>
                    <a:pt x="21" y="212"/>
                  </a:lnTo>
                  <a:lnTo>
                    <a:pt x="19" y="216"/>
                  </a:lnTo>
                  <a:lnTo>
                    <a:pt x="19" y="216"/>
                  </a:lnTo>
                  <a:close/>
                  <a:moveTo>
                    <a:pt x="29" y="223"/>
                  </a:moveTo>
                  <a:lnTo>
                    <a:pt x="29" y="223"/>
                  </a:lnTo>
                  <a:lnTo>
                    <a:pt x="31" y="223"/>
                  </a:lnTo>
                  <a:lnTo>
                    <a:pt x="32" y="223"/>
                  </a:lnTo>
                  <a:lnTo>
                    <a:pt x="32" y="223"/>
                  </a:lnTo>
                  <a:lnTo>
                    <a:pt x="36" y="220"/>
                  </a:lnTo>
                  <a:lnTo>
                    <a:pt x="36" y="218"/>
                  </a:lnTo>
                  <a:lnTo>
                    <a:pt x="34" y="216"/>
                  </a:lnTo>
                  <a:lnTo>
                    <a:pt x="34" y="216"/>
                  </a:lnTo>
                  <a:lnTo>
                    <a:pt x="31" y="220"/>
                  </a:lnTo>
                  <a:lnTo>
                    <a:pt x="29" y="222"/>
                  </a:lnTo>
                  <a:lnTo>
                    <a:pt x="29" y="223"/>
                  </a:lnTo>
                  <a:lnTo>
                    <a:pt x="29" y="223"/>
                  </a:lnTo>
                  <a:close/>
                  <a:moveTo>
                    <a:pt x="34" y="229"/>
                  </a:moveTo>
                  <a:lnTo>
                    <a:pt x="34" y="229"/>
                  </a:lnTo>
                  <a:lnTo>
                    <a:pt x="44" y="223"/>
                  </a:lnTo>
                  <a:lnTo>
                    <a:pt x="44" y="223"/>
                  </a:lnTo>
                  <a:lnTo>
                    <a:pt x="42" y="222"/>
                  </a:lnTo>
                  <a:lnTo>
                    <a:pt x="38" y="220"/>
                  </a:lnTo>
                  <a:lnTo>
                    <a:pt x="38" y="220"/>
                  </a:lnTo>
                  <a:lnTo>
                    <a:pt x="36" y="223"/>
                  </a:lnTo>
                  <a:lnTo>
                    <a:pt x="34" y="227"/>
                  </a:lnTo>
                  <a:lnTo>
                    <a:pt x="34" y="229"/>
                  </a:lnTo>
                  <a:lnTo>
                    <a:pt x="34" y="229"/>
                  </a:lnTo>
                  <a:close/>
                  <a:moveTo>
                    <a:pt x="42" y="231"/>
                  </a:moveTo>
                  <a:lnTo>
                    <a:pt x="42" y="231"/>
                  </a:lnTo>
                  <a:lnTo>
                    <a:pt x="44" y="231"/>
                  </a:lnTo>
                  <a:lnTo>
                    <a:pt x="46" y="231"/>
                  </a:lnTo>
                  <a:lnTo>
                    <a:pt x="46" y="231"/>
                  </a:lnTo>
                  <a:lnTo>
                    <a:pt x="48" y="229"/>
                  </a:lnTo>
                  <a:lnTo>
                    <a:pt x="48" y="225"/>
                  </a:lnTo>
                  <a:lnTo>
                    <a:pt x="48" y="225"/>
                  </a:lnTo>
                  <a:lnTo>
                    <a:pt x="44" y="227"/>
                  </a:lnTo>
                  <a:lnTo>
                    <a:pt x="42" y="229"/>
                  </a:lnTo>
                  <a:lnTo>
                    <a:pt x="42" y="231"/>
                  </a:lnTo>
                  <a:lnTo>
                    <a:pt x="42" y="231"/>
                  </a:lnTo>
                  <a:close/>
                  <a:moveTo>
                    <a:pt x="50" y="235"/>
                  </a:moveTo>
                  <a:lnTo>
                    <a:pt x="50" y="235"/>
                  </a:lnTo>
                  <a:lnTo>
                    <a:pt x="52" y="235"/>
                  </a:lnTo>
                  <a:lnTo>
                    <a:pt x="53" y="233"/>
                  </a:lnTo>
                  <a:lnTo>
                    <a:pt x="55" y="229"/>
                  </a:lnTo>
                  <a:lnTo>
                    <a:pt x="55" y="229"/>
                  </a:lnTo>
                  <a:lnTo>
                    <a:pt x="53" y="229"/>
                  </a:lnTo>
                  <a:lnTo>
                    <a:pt x="52" y="227"/>
                  </a:lnTo>
                  <a:lnTo>
                    <a:pt x="52" y="227"/>
                  </a:lnTo>
                  <a:lnTo>
                    <a:pt x="50" y="231"/>
                  </a:lnTo>
                  <a:lnTo>
                    <a:pt x="50" y="235"/>
                  </a:lnTo>
                  <a:lnTo>
                    <a:pt x="50" y="23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Freeform 99"/>
            <p:cNvSpPr>
              <a:spLocks noEditPoints="1"/>
            </p:cNvSpPr>
            <p:nvPr/>
          </p:nvSpPr>
          <p:spPr bwMode="auto">
            <a:xfrm>
              <a:off x="2800351" y="4686300"/>
              <a:ext cx="290513" cy="400050"/>
            </a:xfrm>
            <a:custGeom>
              <a:avLst/>
              <a:gdLst/>
              <a:ahLst/>
              <a:cxnLst>
                <a:cxn ang="0">
                  <a:pos x="38" y="191"/>
                </a:cxn>
                <a:cxn ang="0">
                  <a:pos x="95" y="176"/>
                </a:cxn>
                <a:cxn ang="0">
                  <a:pos x="109" y="141"/>
                </a:cxn>
                <a:cxn ang="0">
                  <a:pos x="65" y="73"/>
                </a:cxn>
                <a:cxn ang="0">
                  <a:pos x="34" y="55"/>
                </a:cxn>
                <a:cxn ang="0">
                  <a:pos x="57" y="6"/>
                </a:cxn>
                <a:cxn ang="0">
                  <a:pos x="149" y="36"/>
                </a:cxn>
                <a:cxn ang="0">
                  <a:pos x="183" y="120"/>
                </a:cxn>
                <a:cxn ang="0">
                  <a:pos x="147" y="217"/>
                </a:cxn>
                <a:cxn ang="0">
                  <a:pos x="12" y="248"/>
                </a:cxn>
                <a:cxn ang="0">
                  <a:pos x="166" y="179"/>
                </a:cxn>
                <a:cxn ang="0">
                  <a:pos x="177" y="99"/>
                </a:cxn>
                <a:cxn ang="0">
                  <a:pos x="113" y="15"/>
                </a:cxn>
                <a:cxn ang="0">
                  <a:pos x="76" y="19"/>
                </a:cxn>
                <a:cxn ang="0">
                  <a:pos x="133" y="109"/>
                </a:cxn>
                <a:cxn ang="0">
                  <a:pos x="84" y="195"/>
                </a:cxn>
                <a:cxn ang="0">
                  <a:pos x="55" y="240"/>
                </a:cxn>
                <a:cxn ang="0">
                  <a:pos x="63" y="10"/>
                </a:cxn>
                <a:cxn ang="0">
                  <a:pos x="74" y="8"/>
                </a:cxn>
                <a:cxn ang="0">
                  <a:pos x="57" y="21"/>
                </a:cxn>
                <a:cxn ang="0">
                  <a:pos x="69" y="21"/>
                </a:cxn>
                <a:cxn ang="0">
                  <a:pos x="69" y="21"/>
                </a:cxn>
                <a:cxn ang="0">
                  <a:pos x="57" y="27"/>
                </a:cxn>
                <a:cxn ang="0">
                  <a:pos x="42" y="44"/>
                </a:cxn>
                <a:cxn ang="0">
                  <a:pos x="46" y="55"/>
                </a:cxn>
                <a:cxn ang="0">
                  <a:pos x="57" y="48"/>
                </a:cxn>
                <a:cxn ang="0">
                  <a:pos x="76" y="54"/>
                </a:cxn>
                <a:cxn ang="0">
                  <a:pos x="82" y="61"/>
                </a:cxn>
                <a:cxn ang="0">
                  <a:pos x="74" y="71"/>
                </a:cxn>
                <a:cxn ang="0">
                  <a:pos x="78" y="67"/>
                </a:cxn>
                <a:cxn ang="0">
                  <a:pos x="92" y="78"/>
                </a:cxn>
                <a:cxn ang="0">
                  <a:pos x="93" y="84"/>
                </a:cxn>
                <a:cxn ang="0">
                  <a:pos x="99" y="78"/>
                </a:cxn>
                <a:cxn ang="0">
                  <a:pos x="105" y="92"/>
                </a:cxn>
                <a:cxn ang="0">
                  <a:pos x="114" y="96"/>
                </a:cxn>
                <a:cxn ang="0">
                  <a:pos x="116" y="111"/>
                </a:cxn>
                <a:cxn ang="0">
                  <a:pos x="120" y="105"/>
                </a:cxn>
                <a:cxn ang="0">
                  <a:pos x="113" y="105"/>
                </a:cxn>
                <a:cxn ang="0">
                  <a:pos x="114" y="122"/>
                </a:cxn>
                <a:cxn ang="0">
                  <a:pos x="114" y="122"/>
                </a:cxn>
                <a:cxn ang="0">
                  <a:pos x="128" y="116"/>
                </a:cxn>
                <a:cxn ang="0">
                  <a:pos x="128" y="147"/>
                </a:cxn>
                <a:cxn ang="0">
                  <a:pos x="118" y="141"/>
                </a:cxn>
                <a:cxn ang="0">
                  <a:pos x="114" y="151"/>
                </a:cxn>
                <a:cxn ang="0">
                  <a:pos x="118" y="166"/>
                </a:cxn>
                <a:cxn ang="0">
                  <a:pos x="105" y="177"/>
                </a:cxn>
                <a:cxn ang="0">
                  <a:pos x="105" y="177"/>
                </a:cxn>
                <a:cxn ang="0">
                  <a:pos x="92" y="189"/>
                </a:cxn>
                <a:cxn ang="0">
                  <a:pos x="25" y="200"/>
                </a:cxn>
                <a:cxn ang="0">
                  <a:pos x="32" y="216"/>
                </a:cxn>
                <a:cxn ang="0">
                  <a:pos x="32" y="210"/>
                </a:cxn>
                <a:cxn ang="0">
                  <a:pos x="23" y="208"/>
                </a:cxn>
                <a:cxn ang="0">
                  <a:pos x="25" y="233"/>
                </a:cxn>
                <a:cxn ang="0">
                  <a:pos x="15" y="242"/>
                </a:cxn>
                <a:cxn ang="0">
                  <a:pos x="31" y="238"/>
                </a:cxn>
                <a:cxn ang="0">
                  <a:pos x="52" y="244"/>
                </a:cxn>
              </a:cxnLst>
              <a:rect l="0" t="0" r="r" b="b"/>
              <a:pathLst>
                <a:path w="183" h="252">
                  <a:moveTo>
                    <a:pt x="0" y="242"/>
                  </a:moveTo>
                  <a:lnTo>
                    <a:pt x="0" y="242"/>
                  </a:lnTo>
                  <a:lnTo>
                    <a:pt x="10" y="202"/>
                  </a:lnTo>
                  <a:lnTo>
                    <a:pt x="10" y="202"/>
                  </a:lnTo>
                  <a:lnTo>
                    <a:pt x="25" y="197"/>
                  </a:lnTo>
                  <a:lnTo>
                    <a:pt x="31" y="193"/>
                  </a:lnTo>
                  <a:lnTo>
                    <a:pt x="38" y="191"/>
                  </a:lnTo>
                  <a:lnTo>
                    <a:pt x="38" y="191"/>
                  </a:lnTo>
                  <a:lnTo>
                    <a:pt x="50" y="193"/>
                  </a:lnTo>
                  <a:lnTo>
                    <a:pt x="57" y="193"/>
                  </a:lnTo>
                  <a:lnTo>
                    <a:pt x="67" y="195"/>
                  </a:lnTo>
                  <a:lnTo>
                    <a:pt x="76" y="191"/>
                  </a:lnTo>
                  <a:lnTo>
                    <a:pt x="76" y="191"/>
                  </a:lnTo>
                  <a:lnTo>
                    <a:pt x="82" y="189"/>
                  </a:lnTo>
                  <a:lnTo>
                    <a:pt x="90" y="183"/>
                  </a:lnTo>
                  <a:lnTo>
                    <a:pt x="95" y="176"/>
                  </a:lnTo>
                  <a:lnTo>
                    <a:pt x="99" y="168"/>
                  </a:lnTo>
                  <a:lnTo>
                    <a:pt x="99" y="168"/>
                  </a:lnTo>
                  <a:lnTo>
                    <a:pt x="103" y="162"/>
                  </a:lnTo>
                  <a:lnTo>
                    <a:pt x="105" y="155"/>
                  </a:lnTo>
                  <a:lnTo>
                    <a:pt x="105" y="155"/>
                  </a:lnTo>
                  <a:lnTo>
                    <a:pt x="107" y="147"/>
                  </a:lnTo>
                  <a:lnTo>
                    <a:pt x="109" y="141"/>
                  </a:lnTo>
                  <a:lnTo>
                    <a:pt x="109" y="141"/>
                  </a:lnTo>
                  <a:lnTo>
                    <a:pt x="109" y="130"/>
                  </a:lnTo>
                  <a:lnTo>
                    <a:pt x="107" y="120"/>
                  </a:lnTo>
                  <a:lnTo>
                    <a:pt x="103" y="111"/>
                  </a:lnTo>
                  <a:lnTo>
                    <a:pt x="99" y="103"/>
                  </a:lnTo>
                  <a:lnTo>
                    <a:pt x="99" y="103"/>
                  </a:lnTo>
                  <a:lnTo>
                    <a:pt x="93" y="96"/>
                  </a:lnTo>
                  <a:lnTo>
                    <a:pt x="84" y="88"/>
                  </a:lnTo>
                  <a:lnTo>
                    <a:pt x="65" y="73"/>
                  </a:lnTo>
                  <a:lnTo>
                    <a:pt x="65" y="73"/>
                  </a:lnTo>
                  <a:lnTo>
                    <a:pt x="59" y="69"/>
                  </a:lnTo>
                  <a:lnTo>
                    <a:pt x="53" y="65"/>
                  </a:lnTo>
                  <a:lnTo>
                    <a:pt x="53" y="65"/>
                  </a:lnTo>
                  <a:lnTo>
                    <a:pt x="42" y="61"/>
                  </a:lnTo>
                  <a:lnTo>
                    <a:pt x="36" y="59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2" y="52"/>
                  </a:lnTo>
                  <a:lnTo>
                    <a:pt x="34" y="44"/>
                  </a:lnTo>
                  <a:lnTo>
                    <a:pt x="36" y="33"/>
                  </a:lnTo>
                  <a:lnTo>
                    <a:pt x="36" y="33"/>
                  </a:lnTo>
                  <a:lnTo>
                    <a:pt x="38" y="21"/>
                  </a:lnTo>
                  <a:lnTo>
                    <a:pt x="40" y="12"/>
                  </a:lnTo>
                  <a:lnTo>
                    <a:pt x="40" y="12"/>
                  </a:lnTo>
                  <a:lnTo>
                    <a:pt x="57" y="6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90" y="0"/>
                  </a:lnTo>
                  <a:lnTo>
                    <a:pt x="103" y="4"/>
                  </a:lnTo>
                  <a:lnTo>
                    <a:pt x="114" y="10"/>
                  </a:lnTo>
                  <a:lnTo>
                    <a:pt x="124" y="17"/>
                  </a:lnTo>
                  <a:lnTo>
                    <a:pt x="124" y="17"/>
                  </a:lnTo>
                  <a:lnTo>
                    <a:pt x="149" y="36"/>
                  </a:lnTo>
                  <a:lnTo>
                    <a:pt x="160" y="48"/>
                  </a:lnTo>
                  <a:lnTo>
                    <a:pt x="168" y="61"/>
                  </a:lnTo>
                  <a:lnTo>
                    <a:pt x="168" y="61"/>
                  </a:lnTo>
                  <a:lnTo>
                    <a:pt x="174" y="71"/>
                  </a:lnTo>
                  <a:lnTo>
                    <a:pt x="177" y="82"/>
                  </a:lnTo>
                  <a:lnTo>
                    <a:pt x="181" y="96"/>
                  </a:lnTo>
                  <a:lnTo>
                    <a:pt x="181" y="107"/>
                  </a:lnTo>
                  <a:lnTo>
                    <a:pt x="183" y="120"/>
                  </a:lnTo>
                  <a:lnTo>
                    <a:pt x="183" y="134"/>
                  </a:lnTo>
                  <a:lnTo>
                    <a:pt x="177" y="158"/>
                  </a:lnTo>
                  <a:lnTo>
                    <a:pt x="177" y="158"/>
                  </a:lnTo>
                  <a:lnTo>
                    <a:pt x="172" y="176"/>
                  </a:lnTo>
                  <a:lnTo>
                    <a:pt x="166" y="193"/>
                  </a:lnTo>
                  <a:lnTo>
                    <a:pt x="156" y="206"/>
                  </a:lnTo>
                  <a:lnTo>
                    <a:pt x="147" y="217"/>
                  </a:lnTo>
                  <a:lnTo>
                    <a:pt x="147" y="217"/>
                  </a:lnTo>
                  <a:lnTo>
                    <a:pt x="128" y="231"/>
                  </a:lnTo>
                  <a:lnTo>
                    <a:pt x="105" y="240"/>
                  </a:lnTo>
                  <a:lnTo>
                    <a:pt x="78" y="248"/>
                  </a:lnTo>
                  <a:lnTo>
                    <a:pt x="52" y="252"/>
                  </a:lnTo>
                  <a:lnTo>
                    <a:pt x="52" y="252"/>
                  </a:lnTo>
                  <a:lnTo>
                    <a:pt x="38" y="252"/>
                  </a:lnTo>
                  <a:lnTo>
                    <a:pt x="23" y="252"/>
                  </a:lnTo>
                  <a:lnTo>
                    <a:pt x="12" y="248"/>
                  </a:lnTo>
                  <a:lnTo>
                    <a:pt x="0" y="242"/>
                  </a:lnTo>
                  <a:lnTo>
                    <a:pt x="0" y="242"/>
                  </a:lnTo>
                  <a:close/>
                  <a:moveTo>
                    <a:pt x="114" y="231"/>
                  </a:moveTo>
                  <a:lnTo>
                    <a:pt x="114" y="231"/>
                  </a:lnTo>
                  <a:lnTo>
                    <a:pt x="132" y="221"/>
                  </a:lnTo>
                  <a:lnTo>
                    <a:pt x="145" y="210"/>
                  </a:lnTo>
                  <a:lnTo>
                    <a:pt x="156" y="197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74" y="158"/>
                  </a:lnTo>
                  <a:lnTo>
                    <a:pt x="175" y="147"/>
                  </a:lnTo>
                  <a:lnTo>
                    <a:pt x="177" y="136"/>
                  </a:lnTo>
                  <a:lnTo>
                    <a:pt x="177" y="136"/>
                  </a:lnTo>
                  <a:lnTo>
                    <a:pt x="179" y="113"/>
                  </a:lnTo>
                  <a:lnTo>
                    <a:pt x="179" y="113"/>
                  </a:lnTo>
                  <a:lnTo>
                    <a:pt x="177" y="99"/>
                  </a:lnTo>
                  <a:lnTo>
                    <a:pt x="174" y="86"/>
                  </a:lnTo>
                  <a:lnTo>
                    <a:pt x="168" y="75"/>
                  </a:lnTo>
                  <a:lnTo>
                    <a:pt x="162" y="63"/>
                  </a:lnTo>
                  <a:lnTo>
                    <a:pt x="154" y="52"/>
                  </a:lnTo>
                  <a:lnTo>
                    <a:pt x="147" y="42"/>
                  </a:lnTo>
                  <a:lnTo>
                    <a:pt x="130" y="27"/>
                  </a:lnTo>
                  <a:lnTo>
                    <a:pt x="130" y="27"/>
                  </a:lnTo>
                  <a:lnTo>
                    <a:pt x="113" y="15"/>
                  </a:lnTo>
                  <a:lnTo>
                    <a:pt x="105" y="10"/>
                  </a:lnTo>
                  <a:lnTo>
                    <a:pt x="95" y="6"/>
                  </a:lnTo>
                  <a:lnTo>
                    <a:pt x="95" y="6"/>
                  </a:lnTo>
                  <a:lnTo>
                    <a:pt x="86" y="4"/>
                  </a:lnTo>
                  <a:lnTo>
                    <a:pt x="86" y="4"/>
                  </a:lnTo>
                  <a:lnTo>
                    <a:pt x="82" y="4"/>
                  </a:lnTo>
                  <a:lnTo>
                    <a:pt x="80" y="8"/>
                  </a:lnTo>
                  <a:lnTo>
                    <a:pt x="76" y="19"/>
                  </a:lnTo>
                  <a:lnTo>
                    <a:pt x="74" y="42"/>
                  </a:lnTo>
                  <a:lnTo>
                    <a:pt x="74" y="42"/>
                  </a:lnTo>
                  <a:lnTo>
                    <a:pt x="93" y="54"/>
                  </a:lnTo>
                  <a:lnTo>
                    <a:pt x="111" y="67"/>
                  </a:lnTo>
                  <a:lnTo>
                    <a:pt x="120" y="76"/>
                  </a:lnTo>
                  <a:lnTo>
                    <a:pt x="126" y="86"/>
                  </a:lnTo>
                  <a:lnTo>
                    <a:pt x="132" y="97"/>
                  </a:lnTo>
                  <a:lnTo>
                    <a:pt x="133" y="109"/>
                  </a:lnTo>
                  <a:lnTo>
                    <a:pt x="133" y="109"/>
                  </a:lnTo>
                  <a:lnTo>
                    <a:pt x="135" y="132"/>
                  </a:lnTo>
                  <a:lnTo>
                    <a:pt x="132" y="151"/>
                  </a:lnTo>
                  <a:lnTo>
                    <a:pt x="126" y="168"/>
                  </a:lnTo>
                  <a:lnTo>
                    <a:pt x="114" y="181"/>
                  </a:lnTo>
                  <a:lnTo>
                    <a:pt x="114" y="181"/>
                  </a:lnTo>
                  <a:lnTo>
                    <a:pt x="101" y="189"/>
                  </a:lnTo>
                  <a:lnTo>
                    <a:pt x="84" y="195"/>
                  </a:lnTo>
                  <a:lnTo>
                    <a:pt x="65" y="198"/>
                  </a:lnTo>
                  <a:lnTo>
                    <a:pt x="55" y="198"/>
                  </a:lnTo>
                  <a:lnTo>
                    <a:pt x="46" y="197"/>
                  </a:lnTo>
                  <a:lnTo>
                    <a:pt x="46" y="197"/>
                  </a:lnTo>
                  <a:lnTo>
                    <a:pt x="36" y="235"/>
                  </a:lnTo>
                  <a:lnTo>
                    <a:pt x="36" y="235"/>
                  </a:lnTo>
                  <a:lnTo>
                    <a:pt x="46" y="238"/>
                  </a:lnTo>
                  <a:lnTo>
                    <a:pt x="55" y="240"/>
                  </a:lnTo>
                  <a:lnTo>
                    <a:pt x="67" y="242"/>
                  </a:lnTo>
                  <a:lnTo>
                    <a:pt x="76" y="242"/>
                  </a:lnTo>
                  <a:lnTo>
                    <a:pt x="97" y="238"/>
                  </a:lnTo>
                  <a:lnTo>
                    <a:pt x="114" y="231"/>
                  </a:lnTo>
                  <a:lnTo>
                    <a:pt x="114" y="231"/>
                  </a:lnTo>
                  <a:close/>
                  <a:moveTo>
                    <a:pt x="71" y="6"/>
                  </a:moveTo>
                  <a:lnTo>
                    <a:pt x="71" y="6"/>
                  </a:lnTo>
                  <a:lnTo>
                    <a:pt x="63" y="10"/>
                  </a:lnTo>
                  <a:lnTo>
                    <a:pt x="55" y="12"/>
                  </a:lnTo>
                  <a:lnTo>
                    <a:pt x="48" y="15"/>
                  </a:lnTo>
                  <a:lnTo>
                    <a:pt x="46" y="17"/>
                  </a:lnTo>
                  <a:lnTo>
                    <a:pt x="44" y="21"/>
                  </a:lnTo>
                  <a:lnTo>
                    <a:pt x="44" y="21"/>
                  </a:lnTo>
                  <a:lnTo>
                    <a:pt x="59" y="15"/>
                  </a:lnTo>
                  <a:lnTo>
                    <a:pt x="74" y="8"/>
                  </a:lnTo>
                  <a:lnTo>
                    <a:pt x="74" y="8"/>
                  </a:lnTo>
                  <a:lnTo>
                    <a:pt x="74" y="6"/>
                  </a:lnTo>
                  <a:lnTo>
                    <a:pt x="71" y="6"/>
                  </a:lnTo>
                  <a:lnTo>
                    <a:pt x="71" y="6"/>
                  </a:lnTo>
                  <a:close/>
                  <a:moveTo>
                    <a:pt x="40" y="33"/>
                  </a:moveTo>
                  <a:lnTo>
                    <a:pt x="40" y="33"/>
                  </a:lnTo>
                  <a:lnTo>
                    <a:pt x="50" y="27"/>
                  </a:lnTo>
                  <a:lnTo>
                    <a:pt x="55" y="23"/>
                  </a:lnTo>
                  <a:lnTo>
                    <a:pt x="57" y="21"/>
                  </a:lnTo>
                  <a:lnTo>
                    <a:pt x="57" y="21"/>
                  </a:lnTo>
                  <a:lnTo>
                    <a:pt x="53" y="23"/>
                  </a:lnTo>
                  <a:lnTo>
                    <a:pt x="48" y="25"/>
                  </a:lnTo>
                  <a:lnTo>
                    <a:pt x="42" y="27"/>
                  </a:lnTo>
                  <a:lnTo>
                    <a:pt x="42" y="31"/>
                  </a:lnTo>
                  <a:lnTo>
                    <a:pt x="40" y="33"/>
                  </a:lnTo>
                  <a:lnTo>
                    <a:pt x="40" y="33"/>
                  </a:lnTo>
                  <a:close/>
                  <a:moveTo>
                    <a:pt x="69" y="21"/>
                  </a:moveTo>
                  <a:lnTo>
                    <a:pt x="69" y="21"/>
                  </a:lnTo>
                  <a:lnTo>
                    <a:pt x="69" y="23"/>
                  </a:lnTo>
                  <a:lnTo>
                    <a:pt x="69" y="23"/>
                  </a:lnTo>
                  <a:lnTo>
                    <a:pt x="72" y="23"/>
                  </a:lnTo>
                  <a:lnTo>
                    <a:pt x="72" y="23"/>
                  </a:lnTo>
                  <a:lnTo>
                    <a:pt x="72" y="21"/>
                  </a:lnTo>
                  <a:lnTo>
                    <a:pt x="72" y="21"/>
                  </a:lnTo>
                  <a:lnTo>
                    <a:pt x="69" y="21"/>
                  </a:lnTo>
                  <a:lnTo>
                    <a:pt x="69" y="21"/>
                  </a:lnTo>
                  <a:close/>
                  <a:moveTo>
                    <a:pt x="50" y="33"/>
                  </a:moveTo>
                  <a:lnTo>
                    <a:pt x="50" y="33"/>
                  </a:lnTo>
                  <a:lnTo>
                    <a:pt x="59" y="29"/>
                  </a:lnTo>
                  <a:lnTo>
                    <a:pt x="65" y="27"/>
                  </a:lnTo>
                  <a:lnTo>
                    <a:pt x="65" y="23"/>
                  </a:lnTo>
                  <a:lnTo>
                    <a:pt x="65" y="23"/>
                  </a:lnTo>
                  <a:lnTo>
                    <a:pt x="57" y="27"/>
                  </a:lnTo>
                  <a:lnTo>
                    <a:pt x="50" y="33"/>
                  </a:lnTo>
                  <a:lnTo>
                    <a:pt x="50" y="33"/>
                  </a:lnTo>
                  <a:close/>
                  <a:moveTo>
                    <a:pt x="65" y="31"/>
                  </a:moveTo>
                  <a:lnTo>
                    <a:pt x="65" y="31"/>
                  </a:lnTo>
                  <a:lnTo>
                    <a:pt x="53" y="38"/>
                  </a:lnTo>
                  <a:lnTo>
                    <a:pt x="48" y="40"/>
                  </a:lnTo>
                  <a:lnTo>
                    <a:pt x="42" y="44"/>
                  </a:lnTo>
                  <a:lnTo>
                    <a:pt x="42" y="44"/>
                  </a:lnTo>
                  <a:lnTo>
                    <a:pt x="55" y="40"/>
                  </a:lnTo>
                  <a:lnTo>
                    <a:pt x="61" y="36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7" y="33"/>
                  </a:lnTo>
                  <a:lnTo>
                    <a:pt x="65" y="31"/>
                  </a:lnTo>
                  <a:lnTo>
                    <a:pt x="65" y="31"/>
                  </a:lnTo>
                  <a:close/>
                  <a:moveTo>
                    <a:pt x="46" y="55"/>
                  </a:moveTo>
                  <a:lnTo>
                    <a:pt x="46" y="55"/>
                  </a:lnTo>
                  <a:lnTo>
                    <a:pt x="53" y="55"/>
                  </a:lnTo>
                  <a:lnTo>
                    <a:pt x="57" y="54"/>
                  </a:lnTo>
                  <a:lnTo>
                    <a:pt x="69" y="50"/>
                  </a:lnTo>
                  <a:lnTo>
                    <a:pt x="69" y="50"/>
                  </a:lnTo>
                  <a:lnTo>
                    <a:pt x="65" y="48"/>
                  </a:lnTo>
                  <a:lnTo>
                    <a:pt x="63" y="46"/>
                  </a:lnTo>
                  <a:lnTo>
                    <a:pt x="57" y="48"/>
                  </a:lnTo>
                  <a:lnTo>
                    <a:pt x="46" y="55"/>
                  </a:lnTo>
                  <a:lnTo>
                    <a:pt x="46" y="55"/>
                  </a:lnTo>
                  <a:close/>
                  <a:moveTo>
                    <a:pt x="57" y="59"/>
                  </a:moveTo>
                  <a:lnTo>
                    <a:pt x="57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72" y="54"/>
                  </a:lnTo>
                  <a:lnTo>
                    <a:pt x="67" y="54"/>
                  </a:lnTo>
                  <a:lnTo>
                    <a:pt x="57" y="59"/>
                  </a:lnTo>
                  <a:lnTo>
                    <a:pt x="57" y="59"/>
                  </a:lnTo>
                  <a:close/>
                  <a:moveTo>
                    <a:pt x="67" y="67"/>
                  </a:moveTo>
                  <a:lnTo>
                    <a:pt x="67" y="67"/>
                  </a:lnTo>
                  <a:lnTo>
                    <a:pt x="76" y="63"/>
                  </a:lnTo>
                  <a:lnTo>
                    <a:pt x="82" y="61"/>
                  </a:lnTo>
                  <a:lnTo>
                    <a:pt x="86" y="57"/>
                  </a:lnTo>
                  <a:lnTo>
                    <a:pt x="86" y="57"/>
                  </a:lnTo>
                  <a:lnTo>
                    <a:pt x="74" y="61"/>
                  </a:lnTo>
                  <a:lnTo>
                    <a:pt x="71" y="63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74" y="71"/>
                  </a:moveTo>
                  <a:lnTo>
                    <a:pt x="74" y="71"/>
                  </a:lnTo>
                  <a:lnTo>
                    <a:pt x="80" y="71"/>
                  </a:lnTo>
                  <a:lnTo>
                    <a:pt x="88" y="71"/>
                  </a:lnTo>
                  <a:lnTo>
                    <a:pt x="93" y="69"/>
                  </a:lnTo>
                  <a:lnTo>
                    <a:pt x="99" y="65"/>
                  </a:lnTo>
                  <a:lnTo>
                    <a:pt x="99" y="65"/>
                  </a:lnTo>
                  <a:lnTo>
                    <a:pt x="92" y="65"/>
                  </a:lnTo>
                  <a:lnTo>
                    <a:pt x="86" y="65"/>
                  </a:lnTo>
                  <a:lnTo>
                    <a:pt x="78" y="67"/>
                  </a:lnTo>
                  <a:lnTo>
                    <a:pt x="74" y="71"/>
                  </a:lnTo>
                  <a:lnTo>
                    <a:pt x="74" y="71"/>
                  </a:lnTo>
                  <a:close/>
                  <a:moveTo>
                    <a:pt x="84" y="76"/>
                  </a:moveTo>
                  <a:lnTo>
                    <a:pt x="84" y="76"/>
                  </a:lnTo>
                  <a:lnTo>
                    <a:pt x="86" y="80"/>
                  </a:lnTo>
                  <a:lnTo>
                    <a:pt x="90" y="82"/>
                  </a:lnTo>
                  <a:lnTo>
                    <a:pt x="90" y="82"/>
                  </a:lnTo>
                  <a:lnTo>
                    <a:pt x="92" y="78"/>
                  </a:lnTo>
                  <a:lnTo>
                    <a:pt x="93" y="76"/>
                  </a:lnTo>
                  <a:lnTo>
                    <a:pt x="97" y="75"/>
                  </a:lnTo>
                  <a:lnTo>
                    <a:pt x="99" y="71"/>
                  </a:lnTo>
                  <a:lnTo>
                    <a:pt x="99" y="71"/>
                  </a:lnTo>
                  <a:lnTo>
                    <a:pt x="84" y="76"/>
                  </a:lnTo>
                  <a:lnTo>
                    <a:pt x="84" y="76"/>
                  </a:lnTo>
                  <a:close/>
                  <a:moveTo>
                    <a:pt x="93" y="84"/>
                  </a:moveTo>
                  <a:lnTo>
                    <a:pt x="93" y="84"/>
                  </a:lnTo>
                  <a:lnTo>
                    <a:pt x="105" y="82"/>
                  </a:lnTo>
                  <a:lnTo>
                    <a:pt x="114" y="82"/>
                  </a:lnTo>
                  <a:lnTo>
                    <a:pt x="114" y="82"/>
                  </a:lnTo>
                  <a:lnTo>
                    <a:pt x="113" y="78"/>
                  </a:lnTo>
                  <a:lnTo>
                    <a:pt x="111" y="75"/>
                  </a:lnTo>
                  <a:lnTo>
                    <a:pt x="109" y="75"/>
                  </a:lnTo>
                  <a:lnTo>
                    <a:pt x="105" y="76"/>
                  </a:lnTo>
                  <a:lnTo>
                    <a:pt x="99" y="78"/>
                  </a:lnTo>
                  <a:lnTo>
                    <a:pt x="93" y="84"/>
                  </a:lnTo>
                  <a:lnTo>
                    <a:pt x="93" y="84"/>
                  </a:lnTo>
                  <a:close/>
                  <a:moveTo>
                    <a:pt x="97" y="90"/>
                  </a:moveTo>
                  <a:lnTo>
                    <a:pt x="97" y="90"/>
                  </a:lnTo>
                  <a:lnTo>
                    <a:pt x="99" y="94"/>
                  </a:lnTo>
                  <a:lnTo>
                    <a:pt x="101" y="96"/>
                  </a:lnTo>
                  <a:lnTo>
                    <a:pt x="101" y="96"/>
                  </a:lnTo>
                  <a:lnTo>
                    <a:pt x="105" y="92"/>
                  </a:lnTo>
                  <a:lnTo>
                    <a:pt x="109" y="86"/>
                  </a:lnTo>
                  <a:lnTo>
                    <a:pt x="109" y="86"/>
                  </a:lnTo>
                  <a:lnTo>
                    <a:pt x="103" y="88"/>
                  </a:lnTo>
                  <a:lnTo>
                    <a:pt x="97" y="90"/>
                  </a:lnTo>
                  <a:lnTo>
                    <a:pt x="97" y="90"/>
                  </a:lnTo>
                  <a:close/>
                  <a:moveTo>
                    <a:pt x="113" y="94"/>
                  </a:moveTo>
                  <a:lnTo>
                    <a:pt x="113" y="94"/>
                  </a:lnTo>
                  <a:lnTo>
                    <a:pt x="114" y="96"/>
                  </a:lnTo>
                  <a:lnTo>
                    <a:pt x="116" y="96"/>
                  </a:lnTo>
                  <a:lnTo>
                    <a:pt x="122" y="92"/>
                  </a:lnTo>
                  <a:lnTo>
                    <a:pt x="122" y="92"/>
                  </a:lnTo>
                  <a:lnTo>
                    <a:pt x="120" y="90"/>
                  </a:lnTo>
                  <a:lnTo>
                    <a:pt x="118" y="90"/>
                  </a:lnTo>
                  <a:lnTo>
                    <a:pt x="113" y="94"/>
                  </a:lnTo>
                  <a:lnTo>
                    <a:pt x="113" y="94"/>
                  </a:lnTo>
                  <a:close/>
                  <a:moveTo>
                    <a:pt x="116" y="111"/>
                  </a:moveTo>
                  <a:lnTo>
                    <a:pt x="116" y="111"/>
                  </a:lnTo>
                  <a:lnTo>
                    <a:pt x="122" y="109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6" y="101"/>
                  </a:lnTo>
                  <a:lnTo>
                    <a:pt x="126" y="101"/>
                  </a:lnTo>
                  <a:lnTo>
                    <a:pt x="122" y="101"/>
                  </a:lnTo>
                  <a:lnTo>
                    <a:pt x="120" y="105"/>
                  </a:lnTo>
                  <a:lnTo>
                    <a:pt x="116" y="111"/>
                  </a:lnTo>
                  <a:lnTo>
                    <a:pt x="116" y="111"/>
                  </a:lnTo>
                  <a:close/>
                  <a:moveTo>
                    <a:pt x="107" y="103"/>
                  </a:moveTo>
                  <a:lnTo>
                    <a:pt x="107" y="103"/>
                  </a:lnTo>
                  <a:lnTo>
                    <a:pt x="107" y="107"/>
                  </a:lnTo>
                  <a:lnTo>
                    <a:pt x="109" y="109"/>
                  </a:lnTo>
                  <a:lnTo>
                    <a:pt x="109" y="109"/>
                  </a:lnTo>
                  <a:lnTo>
                    <a:pt x="113" y="105"/>
                  </a:lnTo>
                  <a:lnTo>
                    <a:pt x="113" y="103"/>
                  </a:lnTo>
                  <a:lnTo>
                    <a:pt x="113" y="101"/>
                  </a:lnTo>
                  <a:lnTo>
                    <a:pt x="113" y="101"/>
                  </a:lnTo>
                  <a:lnTo>
                    <a:pt x="111" y="103"/>
                  </a:lnTo>
                  <a:lnTo>
                    <a:pt x="107" y="103"/>
                  </a:lnTo>
                  <a:lnTo>
                    <a:pt x="107" y="103"/>
                  </a:lnTo>
                  <a:close/>
                  <a:moveTo>
                    <a:pt x="114" y="122"/>
                  </a:moveTo>
                  <a:lnTo>
                    <a:pt x="114" y="122"/>
                  </a:lnTo>
                  <a:lnTo>
                    <a:pt x="116" y="120"/>
                  </a:lnTo>
                  <a:lnTo>
                    <a:pt x="118" y="116"/>
                  </a:lnTo>
                  <a:lnTo>
                    <a:pt x="118" y="116"/>
                  </a:lnTo>
                  <a:lnTo>
                    <a:pt x="113" y="116"/>
                  </a:lnTo>
                  <a:lnTo>
                    <a:pt x="113" y="116"/>
                  </a:lnTo>
                  <a:lnTo>
                    <a:pt x="113" y="120"/>
                  </a:lnTo>
                  <a:lnTo>
                    <a:pt x="114" y="122"/>
                  </a:lnTo>
                  <a:lnTo>
                    <a:pt x="114" y="122"/>
                  </a:lnTo>
                  <a:close/>
                  <a:moveTo>
                    <a:pt x="118" y="130"/>
                  </a:moveTo>
                  <a:lnTo>
                    <a:pt x="118" y="130"/>
                  </a:lnTo>
                  <a:lnTo>
                    <a:pt x="130" y="128"/>
                  </a:lnTo>
                  <a:lnTo>
                    <a:pt x="130" y="128"/>
                  </a:lnTo>
                  <a:lnTo>
                    <a:pt x="130" y="122"/>
                  </a:lnTo>
                  <a:lnTo>
                    <a:pt x="130" y="118"/>
                  </a:lnTo>
                  <a:lnTo>
                    <a:pt x="128" y="116"/>
                  </a:lnTo>
                  <a:lnTo>
                    <a:pt x="128" y="116"/>
                  </a:lnTo>
                  <a:lnTo>
                    <a:pt x="122" y="122"/>
                  </a:lnTo>
                  <a:lnTo>
                    <a:pt x="120" y="126"/>
                  </a:lnTo>
                  <a:lnTo>
                    <a:pt x="118" y="130"/>
                  </a:lnTo>
                  <a:lnTo>
                    <a:pt x="118" y="130"/>
                  </a:lnTo>
                  <a:close/>
                  <a:moveTo>
                    <a:pt x="118" y="145"/>
                  </a:moveTo>
                  <a:lnTo>
                    <a:pt x="118" y="145"/>
                  </a:lnTo>
                  <a:lnTo>
                    <a:pt x="122" y="145"/>
                  </a:lnTo>
                  <a:lnTo>
                    <a:pt x="128" y="147"/>
                  </a:lnTo>
                  <a:lnTo>
                    <a:pt x="128" y="147"/>
                  </a:lnTo>
                  <a:lnTo>
                    <a:pt x="128" y="141"/>
                  </a:lnTo>
                  <a:lnTo>
                    <a:pt x="130" y="137"/>
                  </a:lnTo>
                  <a:lnTo>
                    <a:pt x="128" y="137"/>
                  </a:lnTo>
                  <a:lnTo>
                    <a:pt x="128" y="137"/>
                  </a:lnTo>
                  <a:lnTo>
                    <a:pt x="124" y="139"/>
                  </a:lnTo>
                  <a:lnTo>
                    <a:pt x="122" y="139"/>
                  </a:lnTo>
                  <a:lnTo>
                    <a:pt x="118" y="141"/>
                  </a:lnTo>
                  <a:lnTo>
                    <a:pt x="118" y="145"/>
                  </a:lnTo>
                  <a:lnTo>
                    <a:pt x="118" y="145"/>
                  </a:lnTo>
                  <a:close/>
                  <a:moveTo>
                    <a:pt x="114" y="155"/>
                  </a:moveTo>
                  <a:lnTo>
                    <a:pt x="114" y="155"/>
                  </a:lnTo>
                  <a:lnTo>
                    <a:pt x="116" y="153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14" y="151"/>
                  </a:lnTo>
                  <a:lnTo>
                    <a:pt x="114" y="153"/>
                  </a:lnTo>
                  <a:lnTo>
                    <a:pt x="114" y="155"/>
                  </a:lnTo>
                  <a:lnTo>
                    <a:pt x="114" y="155"/>
                  </a:lnTo>
                  <a:close/>
                  <a:moveTo>
                    <a:pt x="111" y="162"/>
                  </a:moveTo>
                  <a:lnTo>
                    <a:pt x="111" y="162"/>
                  </a:lnTo>
                  <a:lnTo>
                    <a:pt x="114" y="164"/>
                  </a:lnTo>
                  <a:lnTo>
                    <a:pt x="118" y="166"/>
                  </a:lnTo>
                  <a:lnTo>
                    <a:pt x="118" y="166"/>
                  </a:lnTo>
                  <a:lnTo>
                    <a:pt x="122" y="160"/>
                  </a:lnTo>
                  <a:lnTo>
                    <a:pt x="124" y="156"/>
                  </a:lnTo>
                  <a:lnTo>
                    <a:pt x="124" y="155"/>
                  </a:lnTo>
                  <a:lnTo>
                    <a:pt x="124" y="155"/>
                  </a:lnTo>
                  <a:lnTo>
                    <a:pt x="116" y="158"/>
                  </a:lnTo>
                  <a:lnTo>
                    <a:pt x="111" y="162"/>
                  </a:lnTo>
                  <a:lnTo>
                    <a:pt x="111" y="162"/>
                  </a:lnTo>
                  <a:close/>
                  <a:moveTo>
                    <a:pt x="105" y="177"/>
                  </a:moveTo>
                  <a:lnTo>
                    <a:pt x="105" y="177"/>
                  </a:lnTo>
                  <a:lnTo>
                    <a:pt x="107" y="179"/>
                  </a:lnTo>
                  <a:lnTo>
                    <a:pt x="109" y="177"/>
                  </a:lnTo>
                  <a:lnTo>
                    <a:pt x="111" y="176"/>
                  </a:lnTo>
                  <a:lnTo>
                    <a:pt x="111" y="176"/>
                  </a:lnTo>
                  <a:lnTo>
                    <a:pt x="107" y="176"/>
                  </a:lnTo>
                  <a:lnTo>
                    <a:pt x="105" y="177"/>
                  </a:lnTo>
                  <a:lnTo>
                    <a:pt x="105" y="177"/>
                  </a:lnTo>
                  <a:close/>
                  <a:moveTo>
                    <a:pt x="92" y="189"/>
                  </a:moveTo>
                  <a:lnTo>
                    <a:pt x="92" y="189"/>
                  </a:lnTo>
                  <a:lnTo>
                    <a:pt x="95" y="187"/>
                  </a:lnTo>
                  <a:lnTo>
                    <a:pt x="99" y="183"/>
                  </a:lnTo>
                  <a:lnTo>
                    <a:pt x="99" y="183"/>
                  </a:lnTo>
                  <a:lnTo>
                    <a:pt x="97" y="181"/>
                  </a:lnTo>
                  <a:lnTo>
                    <a:pt x="97" y="181"/>
                  </a:lnTo>
                  <a:lnTo>
                    <a:pt x="92" y="189"/>
                  </a:lnTo>
                  <a:lnTo>
                    <a:pt x="92" y="189"/>
                  </a:lnTo>
                  <a:close/>
                  <a:moveTo>
                    <a:pt x="13" y="206"/>
                  </a:moveTo>
                  <a:lnTo>
                    <a:pt x="13" y="206"/>
                  </a:lnTo>
                  <a:lnTo>
                    <a:pt x="27" y="202"/>
                  </a:lnTo>
                  <a:lnTo>
                    <a:pt x="32" y="200"/>
                  </a:lnTo>
                  <a:lnTo>
                    <a:pt x="36" y="197"/>
                  </a:lnTo>
                  <a:lnTo>
                    <a:pt x="36" y="197"/>
                  </a:lnTo>
                  <a:lnTo>
                    <a:pt x="25" y="200"/>
                  </a:lnTo>
                  <a:lnTo>
                    <a:pt x="19" y="204"/>
                  </a:lnTo>
                  <a:lnTo>
                    <a:pt x="13" y="206"/>
                  </a:lnTo>
                  <a:lnTo>
                    <a:pt x="13" y="206"/>
                  </a:lnTo>
                  <a:close/>
                  <a:moveTo>
                    <a:pt x="19" y="217"/>
                  </a:moveTo>
                  <a:lnTo>
                    <a:pt x="19" y="217"/>
                  </a:lnTo>
                  <a:lnTo>
                    <a:pt x="23" y="217"/>
                  </a:lnTo>
                  <a:lnTo>
                    <a:pt x="27" y="216"/>
                  </a:lnTo>
                  <a:lnTo>
                    <a:pt x="32" y="216"/>
                  </a:lnTo>
                  <a:lnTo>
                    <a:pt x="36" y="216"/>
                  </a:lnTo>
                  <a:lnTo>
                    <a:pt x="36" y="216"/>
                  </a:lnTo>
                  <a:lnTo>
                    <a:pt x="36" y="212"/>
                  </a:lnTo>
                  <a:lnTo>
                    <a:pt x="36" y="210"/>
                  </a:lnTo>
                  <a:lnTo>
                    <a:pt x="38" y="208"/>
                  </a:lnTo>
                  <a:lnTo>
                    <a:pt x="36" y="208"/>
                  </a:lnTo>
                  <a:lnTo>
                    <a:pt x="36" y="208"/>
                  </a:lnTo>
                  <a:lnTo>
                    <a:pt x="32" y="210"/>
                  </a:lnTo>
                  <a:lnTo>
                    <a:pt x="29" y="212"/>
                  </a:lnTo>
                  <a:lnTo>
                    <a:pt x="23" y="214"/>
                  </a:lnTo>
                  <a:lnTo>
                    <a:pt x="19" y="217"/>
                  </a:lnTo>
                  <a:lnTo>
                    <a:pt x="19" y="217"/>
                  </a:lnTo>
                  <a:close/>
                  <a:moveTo>
                    <a:pt x="12" y="217"/>
                  </a:moveTo>
                  <a:lnTo>
                    <a:pt x="12" y="217"/>
                  </a:lnTo>
                  <a:lnTo>
                    <a:pt x="17" y="214"/>
                  </a:lnTo>
                  <a:lnTo>
                    <a:pt x="23" y="208"/>
                  </a:lnTo>
                  <a:lnTo>
                    <a:pt x="23" y="208"/>
                  </a:lnTo>
                  <a:lnTo>
                    <a:pt x="15" y="212"/>
                  </a:lnTo>
                  <a:lnTo>
                    <a:pt x="13" y="214"/>
                  </a:lnTo>
                  <a:lnTo>
                    <a:pt x="12" y="217"/>
                  </a:lnTo>
                  <a:lnTo>
                    <a:pt x="12" y="217"/>
                  </a:lnTo>
                  <a:close/>
                  <a:moveTo>
                    <a:pt x="12" y="237"/>
                  </a:moveTo>
                  <a:lnTo>
                    <a:pt x="12" y="237"/>
                  </a:lnTo>
                  <a:lnTo>
                    <a:pt x="25" y="233"/>
                  </a:lnTo>
                  <a:lnTo>
                    <a:pt x="29" y="229"/>
                  </a:lnTo>
                  <a:lnTo>
                    <a:pt x="32" y="225"/>
                  </a:lnTo>
                  <a:lnTo>
                    <a:pt x="32" y="225"/>
                  </a:lnTo>
                  <a:lnTo>
                    <a:pt x="21" y="231"/>
                  </a:lnTo>
                  <a:lnTo>
                    <a:pt x="12" y="237"/>
                  </a:lnTo>
                  <a:lnTo>
                    <a:pt x="12" y="237"/>
                  </a:lnTo>
                  <a:close/>
                  <a:moveTo>
                    <a:pt x="15" y="242"/>
                  </a:moveTo>
                  <a:lnTo>
                    <a:pt x="15" y="242"/>
                  </a:lnTo>
                  <a:lnTo>
                    <a:pt x="17" y="244"/>
                  </a:lnTo>
                  <a:lnTo>
                    <a:pt x="21" y="244"/>
                  </a:lnTo>
                  <a:lnTo>
                    <a:pt x="21" y="244"/>
                  </a:lnTo>
                  <a:lnTo>
                    <a:pt x="23" y="242"/>
                  </a:lnTo>
                  <a:lnTo>
                    <a:pt x="27" y="242"/>
                  </a:lnTo>
                  <a:lnTo>
                    <a:pt x="29" y="240"/>
                  </a:lnTo>
                  <a:lnTo>
                    <a:pt x="31" y="238"/>
                  </a:lnTo>
                  <a:lnTo>
                    <a:pt x="31" y="238"/>
                  </a:lnTo>
                  <a:lnTo>
                    <a:pt x="27" y="238"/>
                  </a:lnTo>
                  <a:lnTo>
                    <a:pt x="23" y="240"/>
                  </a:lnTo>
                  <a:lnTo>
                    <a:pt x="15" y="242"/>
                  </a:lnTo>
                  <a:lnTo>
                    <a:pt x="15" y="242"/>
                  </a:lnTo>
                  <a:close/>
                  <a:moveTo>
                    <a:pt x="57" y="244"/>
                  </a:moveTo>
                  <a:lnTo>
                    <a:pt x="57" y="244"/>
                  </a:lnTo>
                  <a:lnTo>
                    <a:pt x="53" y="244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55" y="246"/>
                  </a:lnTo>
                  <a:lnTo>
                    <a:pt x="57" y="244"/>
                  </a:lnTo>
                  <a:lnTo>
                    <a:pt x="57" y="2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100"/>
            <p:cNvSpPr>
              <a:spLocks noEditPoints="1"/>
            </p:cNvSpPr>
            <p:nvPr/>
          </p:nvSpPr>
          <p:spPr bwMode="auto">
            <a:xfrm>
              <a:off x="6440488" y="4849813"/>
              <a:ext cx="111125" cy="127000"/>
            </a:xfrm>
            <a:custGeom>
              <a:avLst/>
              <a:gdLst/>
              <a:ahLst/>
              <a:cxnLst>
                <a:cxn ang="0">
                  <a:pos x="21" y="76"/>
                </a:cxn>
                <a:cxn ang="0">
                  <a:pos x="30" y="67"/>
                </a:cxn>
                <a:cxn ang="0">
                  <a:pos x="36" y="59"/>
                </a:cxn>
                <a:cxn ang="0">
                  <a:pos x="15" y="55"/>
                </a:cxn>
                <a:cxn ang="0">
                  <a:pos x="2" y="40"/>
                </a:cxn>
                <a:cxn ang="0">
                  <a:pos x="4" y="19"/>
                </a:cxn>
                <a:cxn ang="0">
                  <a:pos x="13" y="10"/>
                </a:cxn>
                <a:cxn ang="0">
                  <a:pos x="29" y="2"/>
                </a:cxn>
                <a:cxn ang="0">
                  <a:pos x="44" y="0"/>
                </a:cxn>
                <a:cxn ang="0">
                  <a:pos x="61" y="10"/>
                </a:cxn>
                <a:cxn ang="0">
                  <a:pos x="69" y="25"/>
                </a:cxn>
                <a:cxn ang="0">
                  <a:pos x="70" y="46"/>
                </a:cxn>
                <a:cxn ang="0">
                  <a:pos x="63" y="63"/>
                </a:cxn>
                <a:cxn ang="0">
                  <a:pos x="48" y="76"/>
                </a:cxn>
                <a:cxn ang="0">
                  <a:pos x="27" y="80"/>
                </a:cxn>
                <a:cxn ang="0">
                  <a:pos x="21" y="78"/>
                </a:cxn>
                <a:cxn ang="0">
                  <a:pos x="61" y="19"/>
                </a:cxn>
                <a:cxn ang="0">
                  <a:pos x="51" y="10"/>
                </a:cxn>
                <a:cxn ang="0">
                  <a:pos x="36" y="8"/>
                </a:cxn>
                <a:cxn ang="0">
                  <a:pos x="19" y="19"/>
                </a:cxn>
                <a:cxn ang="0">
                  <a:pos x="19" y="33"/>
                </a:cxn>
                <a:cxn ang="0">
                  <a:pos x="27" y="44"/>
                </a:cxn>
                <a:cxn ang="0">
                  <a:pos x="40" y="50"/>
                </a:cxn>
                <a:cxn ang="0">
                  <a:pos x="48" y="50"/>
                </a:cxn>
                <a:cxn ang="0">
                  <a:pos x="51" y="55"/>
                </a:cxn>
                <a:cxn ang="0">
                  <a:pos x="44" y="69"/>
                </a:cxn>
                <a:cxn ang="0">
                  <a:pos x="32" y="76"/>
                </a:cxn>
                <a:cxn ang="0">
                  <a:pos x="55" y="65"/>
                </a:cxn>
                <a:cxn ang="0">
                  <a:pos x="65" y="40"/>
                </a:cxn>
                <a:cxn ang="0">
                  <a:pos x="61" y="19"/>
                </a:cxn>
                <a:cxn ang="0">
                  <a:pos x="11" y="21"/>
                </a:cxn>
                <a:cxn ang="0">
                  <a:pos x="13" y="19"/>
                </a:cxn>
                <a:cxn ang="0">
                  <a:pos x="9" y="23"/>
                </a:cxn>
                <a:cxn ang="0">
                  <a:pos x="6" y="36"/>
                </a:cxn>
                <a:cxn ang="0">
                  <a:pos x="11" y="33"/>
                </a:cxn>
                <a:cxn ang="0">
                  <a:pos x="6" y="36"/>
                </a:cxn>
                <a:cxn ang="0">
                  <a:pos x="8" y="42"/>
                </a:cxn>
                <a:cxn ang="0">
                  <a:pos x="15" y="38"/>
                </a:cxn>
                <a:cxn ang="0">
                  <a:pos x="9" y="38"/>
                </a:cxn>
                <a:cxn ang="0">
                  <a:pos x="11" y="46"/>
                </a:cxn>
                <a:cxn ang="0">
                  <a:pos x="17" y="40"/>
                </a:cxn>
                <a:cxn ang="0">
                  <a:pos x="11" y="46"/>
                </a:cxn>
                <a:cxn ang="0">
                  <a:pos x="13" y="52"/>
                </a:cxn>
                <a:cxn ang="0">
                  <a:pos x="21" y="46"/>
                </a:cxn>
                <a:cxn ang="0">
                  <a:pos x="13" y="52"/>
                </a:cxn>
                <a:cxn ang="0">
                  <a:pos x="19" y="55"/>
                </a:cxn>
                <a:cxn ang="0">
                  <a:pos x="29" y="50"/>
                </a:cxn>
                <a:cxn ang="0">
                  <a:pos x="21" y="52"/>
                </a:cxn>
                <a:cxn ang="0">
                  <a:pos x="36" y="63"/>
                </a:cxn>
                <a:cxn ang="0">
                  <a:pos x="42" y="65"/>
                </a:cxn>
                <a:cxn ang="0">
                  <a:pos x="42" y="61"/>
                </a:cxn>
                <a:cxn ang="0">
                  <a:pos x="36" y="63"/>
                </a:cxn>
                <a:cxn ang="0">
                  <a:pos x="34" y="71"/>
                </a:cxn>
                <a:cxn ang="0">
                  <a:pos x="32" y="69"/>
                </a:cxn>
                <a:cxn ang="0">
                  <a:pos x="30" y="73"/>
                </a:cxn>
              </a:cxnLst>
              <a:rect l="0" t="0" r="r" b="b"/>
              <a:pathLst>
                <a:path w="70" h="80">
                  <a:moveTo>
                    <a:pt x="19" y="76"/>
                  </a:moveTo>
                  <a:lnTo>
                    <a:pt x="19" y="76"/>
                  </a:lnTo>
                  <a:lnTo>
                    <a:pt x="21" y="76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32" y="63"/>
                  </a:lnTo>
                  <a:lnTo>
                    <a:pt x="36" y="59"/>
                  </a:lnTo>
                  <a:lnTo>
                    <a:pt x="36" y="59"/>
                  </a:lnTo>
                  <a:lnTo>
                    <a:pt x="25" y="59"/>
                  </a:lnTo>
                  <a:lnTo>
                    <a:pt x="15" y="55"/>
                  </a:lnTo>
                  <a:lnTo>
                    <a:pt x="8" y="50"/>
                  </a:lnTo>
                  <a:lnTo>
                    <a:pt x="2" y="40"/>
                  </a:lnTo>
                  <a:lnTo>
                    <a:pt x="2" y="40"/>
                  </a:lnTo>
                  <a:lnTo>
                    <a:pt x="0" y="34"/>
                  </a:lnTo>
                  <a:lnTo>
                    <a:pt x="2" y="27"/>
                  </a:lnTo>
                  <a:lnTo>
                    <a:pt x="4" y="19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13" y="10"/>
                  </a:lnTo>
                  <a:lnTo>
                    <a:pt x="21" y="6"/>
                  </a:lnTo>
                  <a:lnTo>
                    <a:pt x="21" y="6"/>
                  </a:lnTo>
                  <a:lnTo>
                    <a:pt x="29" y="2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44" y="0"/>
                  </a:lnTo>
                  <a:lnTo>
                    <a:pt x="51" y="2"/>
                  </a:lnTo>
                  <a:lnTo>
                    <a:pt x="57" y="6"/>
                  </a:lnTo>
                  <a:lnTo>
                    <a:pt x="61" y="10"/>
                  </a:lnTo>
                  <a:lnTo>
                    <a:pt x="61" y="10"/>
                  </a:lnTo>
                  <a:lnTo>
                    <a:pt x="65" y="17"/>
                  </a:lnTo>
                  <a:lnTo>
                    <a:pt x="69" y="25"/>
                  </a:lnTo>
                  <a:lnTo>
                    <a:pt x="70" y="34"/>
                  </a:lnTo>
                  <a:lnTo>
                    <a:pt x="70" y="46"/>
                  </a:lnTo>
                  <a:lnTo>
                    <a:pt x="70" y="46"/>
                  </a:lnTo>
                  <a:lnTo>
                    <a:pt x="67" y="57"/>
                  </a:lnTo>
                  <a:lnTo>
                    <a:pt x="67" y="57"/>
                  </a:lnTo>
                  <a:lnTo>
                    <a:pt x="63" y="63"/>
                  </a:lnTo>
                  <a:lnTo>
                    <a:pt x="59" y="69"/>
                  </a:lnTo>
                  <a:lnTo>
                    <a:pt x="53" y="73"/>
                  </a:lnTo>
                  <a:lnTo>
                    <a:pt x="48" y="76"/>
                  </a:lnTo>
                  <a:lnTo>
                    <a:pt x="48" y="76"/>
                  </a:lnTo>
                  <a:lnTo>
                    <a:pt x="38" y="80"/>
                  </a:lnTo>
                  <a:lnTo>
                    <a:pt x="27" y="80"/>
                  </a:lnTo>
                  <a:lnTo>
                    <a:pt x="27" y="80"/>
                  </a:lnTo>
                  <a:lnTo>
                    <a:pt x="23" y="80"/>
                  </a:lnTo>
                  <a:lnTo>
                    <a:pt x="21" y="78"/>
                  </a:lnTo>
                  <a:lnTo>
                    <a:pt x="19" y="76"/>
                  </a:lnTo>
                  <a:lnTo>
                    <a:pt x="19" y="76"/>
                  </a:lnTo>
                  <a:close/>
                  <a:moveTo>
                    <a:pt x="61" y="19"/>
                  </a:moveTo>
                  <a:lnTo>
                    <a:pt x="61" y="19"/>
                  </a:lnTo>
                  <a:lnTo>
                    <a:pt x="57" y="13"/>
                  </a:lnTo>
                  <a:lnTo>
                    <a:pt x="51" y="10"/>
                  </a:lnTo>
                  <a:lnTo>
                    <a:pt x="46" y="8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29" y="12"/>
                  </a:lnTo>
                  <a:lnTo>
                    <a:pt x="23" y="15"/>
                  </a:lnTo>
                  <a:lnTo>
                    <a:pt x="19" y="19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33"/>
                  </a:lnTo>
                  <a:lnTo>
                    <a:pt x="21" y="38"/>
                  </a:lnTo>
                  <a:lnTo>
                    <a:pt x="21" y="38"/>
                  </a:lnTo>
                  <a:lnTo>
                    <a:pt x="27" y="44"/>
                  </a:lnTo>
                  <a:lnTo>
                    <a:pt x="36" y="48"/>
                  </a:lnTo>
                  <a:lnTo>
                    <a:pt x="36" y="48"/>
                  </a:lnTo>
                  <a:lnTo>
                    <a:pt x="40" y="50"/>
                  </a:lnTo>
                  <a:lnTo>
                    <a:pt x="44" y="50"/>
                  </a:lnTo>
                  <a:lnTo>
                    <a:pt x="44" y="50"/>
                  </a:lnTo>
                  <a:lnTo>
                    <a:pt x="48" y="50"/>
                  </a:lnTo>
                  <a:lnTo>
                    <a:pt x="51" y="50"/>
                  </a:lnTo>
                  <a:lnTo>
                    <a:pt x="51" y="50"/>
                  </a:lnTo>
                  <a:lnTo>
                    <a:pt x="51" y="55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4" y="69"/>
                  </a:lnTo>
                  <a:lnTo>
                    <a:pt x="38" y="73"/>
                  </a:lnTo>
                  <a:lnTo>
                    <a:pt x="32" y="76"/>
                  </a:lnTo>
                  <a:lnTo>
                    <a:pt x="32" y="76"/>
                  </a:lnTo>
                  <a:lnTo>
                    <a:pt x="40" y="74"/>
                  </a:lnTo>
                  <a:lnTo>
                    <a:pt x="48" y="71"/>
                  </a:lnTo>
                  <a:lnTo>
                    <a:pt x="55" y="65"/>
                  </a:lnTo>
                  <a:lnTo>
                    <a:pt x="59" y="59"/>
                  </a:lnTo>
                  <a:lnTo>
                    <a:pt x="63" y="50"/>
                  </a:lnTo>
                  <a:lnTo>
                    <a:pt x="65" y="40"/>
                  </a:lnTo>
                  <a:lnTo>
                    <a:pt x="65" y="31"/>
                  </a:lnTo>
                  <a:lnTo>
                    <a:pt x="61" y="19"/>
                  </a:lnTo>
                  <a:lnTo>
                    <a:pt x="61" y="19"/>
                  </a:lnTo>
                  <a:close/>
                  <a:moveTo>
                    <a:pt x="9" y="23"/>
                  </a:moveTo>
                  <a:lnTo>
                    <a:pt x="9" y="23"/>
                  </a:lnTo>
                  <a:lnTo>
                    <a:pt x="11" y="21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1" y="19"/>
                  </a:lnTo>
                  <a:lnTo>
                    <a:pt x="9" y="23"/>
                  </a:lnTo>
                  <a:lnTo>
                    <a:pt x="9" y="23"/>
                  </a:lnTo>
                  <a:close/>
                  <a:moveTo>
                    <a:pt x="6" y="36"/>
                  </a:moveTo>
                  <a:lnTo>
                    <a:pt x="6" y="36"/>
                  </a:lnTo>
                  <a:lnTo>
                    <a:pt x="9" y="34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6" y="36"/>
                  </a:lnTo>
                  <a:lnTo>
                    <a:pt x="6" y="36"/>
                  </a:lnTo>
                  <a:close/>
                  <a:moveTo>
                    <a:pt x="8" y="42"/>
                  </a:moveTo>
                  <a:lnTo>
                    <a:pt x="8" y="42"/>
                  </a:lnTo>
                  <a:lnTo>
                    <a:pt x="11" y="40"/>
                  </a:lnTo>
                  <a:lnTo>
                    <a:pt x="15" y="38"/>
                  </a:lnTo>
                  <a:lnTo>
                    <a:pt x="15" y="38"/>
                  </a:lnTo>
                  <a:lnTo>
                    <a:pt x="13" y="34"/>
                  </a:lnTo>
                  <a:lnTo>
                    <a:pt x="13" y="34"/>
                  </a:lnTo>
                  <a:lnTo>
                    <a:pt x="9" y="38"/>
                  </a:lnTo>
                  <a:lnTo>
                    <a:pt x="8" y="42"/>
                  </a:lnTo>
                  <a:lnTo>
                    <a:pt x="8" y="42"/>
                  </a:lnTo>
                  <a:close/>
                  <a:moveTo>
                    <a:pt x="11" y="46"/>
                  </a:moveTo>
                  <a:lnTo>
                    <a:pt x="11" y="46"/>
                  </a:lnTo>
                  <a:lnTo>
                    <a:pt x="13" y="44"/>
                  </a:lnTo>
                  <a:lnTo>
                    <a:pt x="17" y="40"/>
                  </a:lnTo>
                  <a:lnTo>
                    <a:pt x="17" y="40"/>
                  </a:lnTo>
                  <a:lnTo>
                    <a:pt x="13" y="42"/>
                  </a:lnTo>
                  <a:lnTo>
                    <a:pt x="11" y="46"/>
                  </a:lnTo>
                  <a:lnTo>
                    <a:pt x="11" y="46"/>
                  </a:lnTo>
                  <a:close/>
                  <a:moveTo>
                    <a:pt x="13" y="52"/>
                  </a:moveTo>
                  <a:lnTo>
                    <a:pt x="13" y="52"/>
                  </a:lnTo>
                  <a:lnTo>
                    <a:pt x="17" y="50"/>
                  </a:lnTo>
                  <a:lnTo>
                    <a:pt x="21" y="46"/>
                  </a:lnTo>
                  <a:lnTo>
                    <a:pt x="21" y="46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13" y="52"/>
                  </a:lnTo>
                  <a:lnTo>
                    <a:pt x="13" y="52"/>
                  </a:lnTo>
                  <a:close/>
                  <a:moveTo>
                    <a:pt x="19" y="55"/>
                  </a:moveTo>
                  <a:lnTo>
                    <a:pt x="19" y="55"/>
                  </a:lnTo>
                  <a:lnTo>
                    <a:pt x="23" y="53"/>
                  </a:lnTo>
                  <a:lnTo>
                    <a:pt x="29" y="50"/>
                  </a:lnTo>
                  <a:lnTo>
                    <a:pt x="29" y="50"/>
                  </a:lnTo>
                  <a:lnTo>
                    <a:pt x="23" y="50"/>
                  </a:lnTo>
                  <a:lnTo>
                    <a:pt x="23" y="50"/>
                  </a:lnTo>
                  <a:lnTo>
                    <a:pt x="21" y="52"/>
                  </a:lnTo>
                  <a:lnTo>
                    <a:pt x="19" y="55"/>
                  </a:lnTo>
                  <a:lnTo>
                    <a:pt x="19" y="55"/>
                  </a:lnTo>
                  <a:close/>
                  <a:moveTo>
                    <a:pt x="36" y="63"/>
                  </a:moveTo>
                  <a:lnTo>
                    <a:pt x="36" y="63"/>
                  </a:lnTo>
                  <a:lnTo>
                    <a:pt x="38" y="65"/>
                  </a:lnTo>
                  <a:lnTo>
                    <a:pt x="42" y="65"/>
                  </a:lnTo>
                  <a:lnTo>
                    <a:pt x="42" y="65"/>
                  </a:lnTo>
                  <a:lnTo>
                    <a:pt x="42" y="63"/>
                  </a:lnTo>
                  <a:lnTo>
                    <a:pt x="42" y="61"/>
                  </a:lnTo>
                  <a:lnTo>
                    <a:pt x="42" y="61"/>
                  </a:lnTo>
                  <a:lnTo>
                    <a:pt x="36" y="63"/>
                  </a:lnTo>
                  <a:lnTo>
                    <a:pt x="36" y="63"/>
                  </a:lnTo>
                  <a:close/>
                  <a:moveTo>
                    <a:pt x="30" y="73"/>
                  </a:moveTo>
                  <a:lnTo>
                    <a:pt x="30" y="73"/>
                  </a:lnTo>
                  <a:lnTo>
                    <a:pt x="34" y="71"/>
                  </a:lnTo>
                  <a:lnTo>
                    <a:pt x="40" y="67"/>
                  </a:lnTo>
                  <a:lnTo>
                    <a:pt x="40" y="67"/>
                  </a:lnTo>
                  <a:lnTo>
                    <a:pt x="32" y="69"/>
                  </a:lnTo>
                  <a:lnTo>
                    <a:pt x="32" y="69"/>
                  </a:lnTo>
                  <a:lnTo>
                    <a:pt x="30" y="73"/>
                  </a:lnTo>
                  <a:lnTo>
                    <a:pt x="30" y="73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297"/>
            <p:cNvSpPr>
              <a:spLocks noEditPoints="1"/>
            </p:cNvSpPr>
            <p:nvPr/>
          </p:nvSpPr>
          <p:spPr bwMode="auto">
            <a:xfrm rot="16200000">
              <a:off x="-714412" y="2285998"/>
              <a:ext cx="3786216" cy="785819"/>
            </a:xfrm>
            <a:custGeom>
              <a:avLst/>
              <a:gdLst/>
              <a:ahLst/>
              <a:cxnLst>
                <a:cxn ang="0">
                  <a:pos x="122" y="796"/>
                </a:cxn>
                <a:cxn ang="0">
                  <a:pos x="235" y="804"/>
                </a:cxn>
                <a:cxn ang="0">
                  <a:pos x="603" y="808"/>
                </a:cxn>
                <a:cxn ang="0">
                  <a:pos x="739" y="790"/>
                </a:cxn>
                <a:cxn ang="0">
                  <a:pos x="812" y="744"/>
                </a:cxn>
                <a:cxn ang="0">
                  <a:pos x="832" y="697"/>
                </a:cxn>
                <a:cxn ang="0">
                  <a:pos x="836" y="151"/>
                </a:cxn>
                <a:cxn ang="0">
                  <a:pos x="814" y="79"/>
                </a:cxn>
                <a:cxn ang="0">
                  <a:pos x="779" y="38"/>
                </a:cxn>
                <a:cxn ang="0">
                  <a:pos x="722" y="17"/>
                </a:cxn>
                <a:cxn ang="0">
                  <a:pos x="529" y="2"/>
                </a:cxn>
                <a:cxn ang="0">
                  <a:pos x="271" y="7"/>
                </a:cxn>
                <a:cxn ang="0">
                  <a:pos x="159" y="13"/>
                </a:cxn>
                <a:cxn ang="0">
                  <a:pos x="56" y="34"/>
                </a:cxn>
                <a:cxn ang="0">
                  <a:pos x="18" y="90"/>
                </a:cxn>
                <a:cxn ang="0">
                  <a:pos x="6" y="174"/>
                </a:cxn>
                <a:cxn ang="0">
                  <a:pos x="3" y="443"/>
                </a:cxn>
                <a:cxn ang="0">
                  <a:pos x="17" y="683"/>
                </a:cxn>
                <a:cxn ang="0">
                  <a:pos x="56" y="765"/>
                </a:cxn>
                <a:cxn ang="0">
                  <a:pos x="825" y="148"/>
                </a:cxn>
                <a:cxn ang="0">
                  <a:pos x="836" y="278"/>
                </a:cxn>
                <a:cxn ang="0">
                  <a:pos x="825" y="179"/>
                </a:cxn>
                <a:cxn ang="0">
                  <a:pos x="819" y="122"/>
                </a:cxn>
                <a:cxn ang="0">
                  <a:pos x="652" y="23"/>
                </a:cxn>
                <a:cxn ang="0">
                  <a:pos x="727" y="30"/>
                </a:cxn>
                <a:cxn ang="0">
                  <a:pos x="706" y="30"/>
                </a:cxn>
                <a:cxn ang="0">
                  <a:pos x="745" y="42"/>
                </a:cxn>
                <a:cxn ang="0">
                  <a:pos x="787" y="75"/>
                </a:cxn>
                <a:cxn ang="0">
                  <a:pos x="812" y="145"/>
                </a:cxn>
                <a:cxn ang="0">
                  <a:pos x="826" y="346"/>
                </a:cxn>
                <a:cxn ang="0">
                  <a:pos x="826" y="602"/>
                </a:cxn>
                <a:cxn ang="0">
                  <a:pos x="812" y="725"/>
                </a:cxn>
                <a:cxn ang="0">
                  <a:pos x="755" y="773"/>
                </a:cxn>
                <a:cxn ang="0">
                  <a:pos x="669" y="791"/>
                </a:cxn>
                <a:cxn ang="0">
                  <a:pos x="311" y="796"/>
                </a:cxn>
                <a:cxn ang="0">
                  <a:pos x="96" y="774"/>
                </a:cxn>
                <a:cxn ang="0">
                  <a:pos x="47" y="732"/>
                </a:cxn>
                <a:cxn ang="0">
                  <a:pos x="27" y="654"/>
                </a:cxn>
                <a:cxn ang="0">
                  <a:pos x="20" y="399"/>
                </a:cxn>
                <a:cxn ang="0">
                  <a:pos x="30" y="159"/>
                </a:cxn>
                <a:cxn ang="0">
                  <a:pos x="62" y="62"/>
                </a:cxn>
                <a:cxn ang="0">
                  <a:pos x="138" y="24"/>
                </a:cxn>
                <a:cxn ang="0">
                  <a:pos x="377" y="13"/>
                </a:cxn>
                <a:cxn ang="0">
                  <a:pos x="24" y="103"/>
                </a:cxn>
                <a:cxn ang="0">
                  <a:pos x="62" y="44"/>
                </a:cxn>
                <a:cxn ang="0">
                  <a:pos x="59" y="52"/>
                </a:cxn>
                <a:cxn ang="0">
                  <a:pos x="21" y="145"/>
                </a:cxn>
                <a:cxn ang="0">
                  <a:pos x="10" y="278"/>
                </a:cxn>
                <a:cxn ang="0">
                  <a:pos x="24" y="103"/>
                </a:cxn>
                <a:cxn ang="0">
                  <a:pos x="11" y="353"/>
                </a:cxn>
                <a:cxn ang="0">
                  <a:pos x="11" y="395"/>
                </a:cxn>
              </a:cxnLst>
              <a:rect l="0" t="0" r="r" b="b"/>
              <a:pathLst>
                <a:path w="845" h="811">
                  <a:moveTo>
                    <a:pt x="69" y="776"/>
                  </a:moveTo>
                  <a:lnTo>
                    <a:pt x="69" y="776"/>
                  </a:lnTo>
                  <a:lnTo>
                    <a:pt x="86" y="784"/>
                  </a:lnTo>
                  <a:lnTo>
                    <a:pt x="104" y="790"/>
                  </a:lnTo>
                  <a:lnTo>
                    <a:pt x="122" y="796"/>
                  </a:lnTo>
                  <a:lnTo>
                    <a:pt x="144" y="798"/>
                  </a:lnTo>
                  <a:lnTo>
                    <a:pt x="166" y="801"/>
                  </a:lnTo>
                  <a:lnTo>
                    <a:pt x="189" y="803"/>
                  </a:lnTo>
                  <a:lnTo>
                    <a:pt x="235" y="804"/>
                  </a:lnTo>
                  <a:lnTo>
                    <a:pt x="235" y="804"/>
                  </a:lnTo>
                  <a:lnTo>
                    <a:pt x="356" y="808"/>
                  </a:lnTo>
                  <a:lnTo>
                    <a:pt x="418" y="810"/>
                  </a:lnTo>
                  <a:lnTo>
                    <a:pt x="479" y="811"/>
                  </a:lnTo>
                  <a:lnTo>
                    <a:pt x="543" y="810"/>
                  </a:lnTo>
                  <a:lnTo>
                    <a:pt x="603" y="808"/>
                  </a:lnTo>
                  <a:lnTo>
                    <a:pt x="662" y="803"/>
                  </a:lnTo>
                  <a:lnTo>
                    <a:pt x="692" y="800"/>
                  </a:lnTo>
                  <a:lnTo>
                    <a:pt x="718" y="796"/>
                  </a:lnTo>
                  <a:lnTo>
                    <a:pt x="718" y="796"/>
                  </a:lnTo>
                  <a:lnTo>
                    <a:pt x="739" y="790"/>
                  </a:lnTo>
                  <a:lnTo>
                    <a:pt x="759" y="784"/>
                  </a:lnTo>
                  <a:lnTo>
                    <a:pt x="777" y="774"/>
                  </a:lnTo>
                  <a:lnTo>
                    <a:pt x="793" y="765"/>
                  </a:lnTo>
                  <a:lnTo>
                    <a:pt x="805" y="751"/>
                  </a:lnTo>
                  <a:lnTo>
                    <a:pt x="812" y="744"/>
                  </a:lnTo>
                  <a:lnTo>
                    <a:pt x="817" y="735"/>
                  </a:lnTo>
                  <a:lnTo>
                    <a:pt x="822" y="727"/>
                  </a:lnTo>
                  <a:lnTo>
                    <a:pt x="826" y="717"/>
                  </a:lnTo>
                  <a:lnTo>
                    <a:pt x="829" y="707"/>
                  </a:lnTo>
                  <a:lnTo>
                    <a:pt x="832" y="697"/>
                  </a:lnTo>
                  <a:lnTo>
                    <a:pt x="845" y="235"/>
                  </a:lnTo>
                  <a:lnTo>
                    <a:pt x="845" y="235"/>
                  </a:lnTo>
                  <a:lnTo>
                    <a:pt x="843" y="214"/>
                  </a:lnTo>
                  <a:lnTo>
                    <a:pt x="842" y="191"/>
                  </a:lnTo>
                  <a:lnTo>
                    <a:pt x="836" y="151"/>
                  </a:lnTo>
                  <a:lnTo>
                    <a:pt x="836" y="151"/>
                  </a:lnTo>
                  <a:lnTo>
                    <a:pt x="832" y="124"/>
                  </a:lnTo>
                  <a:lnTo>
                    <a:pt x="824" y="100"/>
                  </a:lnTo>
                  <a:lnTo>
                    <a:pt x="819" y="89"/>
                  </a:lnTo>
                  <a:lnTo>
                    <a:pt x="814" y="79"/>
                  </a:lnTo>
                  <a:lnTo>
                    <a:pt x="808" y="69"/>
                  </a:lnTo>
                  <a:lnTo>
                    <a:pt x="803" y="59"/>
                  </a:lnTo>
                  <a:lnTo>
                    <a:pt x="794" y="52"/>
                  </a:lnTo>
                  <a:lnTo>
                    <a:pt x="787" y="44"/>
                  </a:lnTo>
                  <a:lnTo>
                    <a:pt x="779" y="38"/>
                  </a:lnTo>
                  <a:lnTo>
                    <a:pt x="769" y="31"/>
                  </a:lnTo>
                  <a:lnTo>
                    <a:pt x="759" y="27"/>
                  </a:lnTo>
                  <a:lnTo>
                    <a:pt x="748" y="23"/>
                  </a:lnTo>
                  <a:lnTo>
                    <a:pt x="735" y="20"/>
                  </a:lnTo>
                  <a:lnTo>
                    <a:pt x="722" y="17"/>
                  </a:lnTo>
                  <a:lnTo>
                    <a:pt x="722" y="17"/>
                  </a:lnTo>
                  <a:lnTo>
                    <a:pt x="675" y="11"/>
                  </a:lnTo>
                  <a:lnTo>
                    <a:pt x="627" y="7"/>
                  </a:lnTo>
                  <a:lnTo>
                    <a:pt x="578" y="4"/>
                  </a:lnTo>
                  <a:lnTo>
                    <a:pt x="529" y="2"/>
                  </a:lnTo>
                  <a:lnTo>
                    <a:pt x="478" y="0"/>
                  </a:lnTo>
                  <a:lnTo>
                    <a:pt x="429" y="0"/>
                  </a:lnTo>
                  <a:lnTo>
                    <a:pt x="378" y="0"/>
                  </a:lnTo>
                  <a:lnTo>
                    <a:pt x="328" y="2"/>
                  </a:lnTo>
                  <a:lnTo>
                    <a:pt x="271" y="7"/>
                  </a:lnTo>
                  <a:lnTo>
                    <a:pt x="271" y="7"/>
                  </a:lnTo>
                  <a:lnTo>
                    <a:pt x="243" y="7"/>
                  </a:lnTo>
                  <a:lnTo>
                    <a:pt x="215" y="9"/>
                  </a:lnTo>
                  <a:lnTo>
                    <a:pt x="187" y="10"/>
                  </a:lnTo>
                  <a:lnTo>
                    <a:pt x="159" y="13"/>
                  </a:lnTo>
                  <a:lnTo>
                    <a:pt x="131" y="16"/>
                  </a:lnTo>
                  <a:lnTo>
                    <a:pt x="104" y="21"/>
                  </a:lnTo>
                  <a:lnTo>
                    <a:pt x="79" y="27"/>
                  </a:lnTo>
                  <a:lnTo>
                    <a:pt x="56" y="34"/>
                  </a:lnTo>
                  <a:lnTo>
                    <a:pt x="56" y="34"/>
                  </a:lnTo>
                  <a:lnTo>
                    <a:pt x="41" y="51"/>
                  </a:lnTo>
                  <a:lnTo>
                    <a:pt x="34" y="59"/>
                  </a:lnTo>
                  <a:lnTo>
                    <a:pt x="28" y="69"/>
                  </a:lnTo>
                  <a:lnTo>
                    <a:pt x="23" y="79"/>
                  </a:lnTo>
                  <a:lnTo>
                    <a:pt x="18" y="90"/>
                  </a:lnTo>
                  <a:lnTo>
                    <a:pt x="16" y="100"/>
                  </a:lnTo>
                  <a:lnTo>
                    <a:pt x="13" y="111"/>
                  </a:lnTo>
                  <a:lnTo>
                    <a:pt x="13" y="111"/>
                  </a:lnTo>
                  <a:lnTo>
                    <a:pt x="9" y="142"/>
                  </a:lnTo>
                  <a:lnTo>
                    <a:pt x="6" y="174"/>
                  </a:lnTo>
                  <a:lnTo>
                    <a:pt x="3" y="207"/>
                  </a:lnTo>
                  <a:lnTo>
                    <a:pt x="2" y="240"/>
                  </a:lnTo>
                  <a:lnTo>
                    <a:pt x="0" y="307"/>
                  </a:lnTo>
                  <a:lnTo>
                    <a:pt x="0" y="374"/>
                  </a:lnTo>
                  <a:lnTo>
                    <a:pt x="3" y="443"/>
                  </a:lnTo>
                  <a:lnTo>
                    <a:pt x="6" y="509"/>
                  </a:lnTo>
                  <a:lnTo>
                    <a:pt x="13" y="640"/>
                  </a:lnTo>
                  <a:lnTo>
                    <a:pt x="13" y="640"/>
                  </a:lnTo>
                  <a:lnTo>
                    <a:pt x="14" y="662"/>
                  </a:lnTo>
                  <a:lnTo>
                    <a:pt x="17" y="683"/>
                  </a:lnTo>
                  <a:lnTo>
                    <a:pt x="21" y="703"/>
                  </a:lnTo>
                  <a:lnTo>
                    <a:pt x="27" y="721"/>
                  </a:lnTo>
                  <a:lnTo>
                    <a:pt x="35" y="738"/>
                  </a:lnTo>
                  <a:lnTo>
                    <a:pt x="44" y="752"/>
                  </a:lnTo>
                  <a:lnTo>
                    <a:pt x="56" y="765"/>
                  </a:lnTo>
                  <a:lnTo>
                    <a:pt x="69" y="776"/>
                  </a:lnTo>
                  <a:lnTo>
                    <a:pt x="69" y="776"/>
                  </a:lnTo>
                  <a:close/>
                  <a:moveTo>
                    <a:pt x="819" y="122"/>
                  </a:moveTo>
                  <a:lnTo>
                    <a:pt x="819" y="122"/>
                  </a:lnTo>
                  <a:lnTo>
                    <a:pt x="825" y="148"/>
                  </a:lnTo>
                  <a:lnTo>
                    <a:pt x="831" y="176"/>
                  </a:lnTo>
                  <a:lnTo>
                    <a:pt x="834" y="207"/>
                  </a:lnTo>
                  <a:lnTo>
                    <a:pt x="835" y="236"/>
                  </a:lnTo>
                  <a:lnTo>
                    <a:pt x="835" y="236"/>
                  </a:lnTo>
                  <a:lnTo>
                    <a:pt x="836" y="278"/>
                  </a:lnTo>
                  <a:lnTo>
                    <a:pt x="834" y="319"/>
                  </a:lnTo>
                  <a:lnTo>
                    <a:pt x="834" y="319"/>
                  </a:lnTo>
                  <a:lnTo>
                    <a:pt x="834" y="270"/>
                  </a:lnTo>
                  <a:lnTo>
                    <a:pt x="831" y="224"/>
                  </a:lnTo>
                  <a:lnTo>
                    <a:pt x="825" y="179"/>
                  </a:lnTo>
                  <a:lnTo>
                    <a:pt x="819" y="134"/>
                  </a:lnTo>
                  <a:lnTo>
                    <a:pt x="819" y="134"/>
                  </a:lnTo>
                  <a:lnTo>
                    <a:pt x="819" y="128"/>
                  </a:lnTo>
                  <a:lnTo>
                    <a:pt x="819" y="122"/>
                  </a:lnTo>
                  <a:lnTo>
                    <a:pt x="819" y="122"/>
                  </a:lnTo>
                  <a:close/>
                  <a:moveTo>
                    <a:pt x="451" y="13"/>
                  </a:moveTo>
                  <a:lnTo>
                    <a:pt x="451" y="13"/>
                  </a:lnTo>
                  <a:lnTo>
                    <a:pt x="519" y="16"/>
                  </a:lnTo>
                  <a:lnTo>
                    <a:pt x="585" y="18"/>
                  </a:lnTo>
                  <a:lnTo>
                    <a:pt x="652" y="23"/>
                  </a:lnTo>
                  <a:lnTo>
                    <a:pt x="717" y="25"/>
                  </a:lnTo>
                  <a:lnTo>
                    <a:pt x="717" y="25"/>
                  </a:lnTo>
                  <a:lnTo>
                    <a:pt x="721" y="27"/>
                  </a:lnTo>
                  <a:lnTo>
                    <a:pt x="724" y="28"/>
                  </a:lnTo>
                  <a:lnTo>
                    <a:pt x="727" y="30"/>
                  </a:lnTo>
                  <a:lnTo>
                    <a:pt x="731" y="31"/>
                  </a:lnTo>
                  <a:lnTo>
                    <a:pt x="731" y="31"/>
                  </a:lnTo>
                  <a:lnTo>
                    <a:pt x="724" y="31"/>
                  </a:lnTo>
                  <a:lnTo>
                    <a:pt x="715" y="31"/>
                  </a:lnTo>
                  <a:lnTo>
                    <a:pt x="706" y="30"/>
                  </a:lnTo>
                  <a:lnTo>
                    <a:pt x="696" y="30"/>
                  </a:lnTo>
                  <a:lnTo>
                    <a:pt x="696" y="30"/>
                  </a:lnTo>
                  <a:lnTo>
                    <a:pt x="714" y="32"/>
                  </a:lnTo>
                  <a:lnTo>
                    <a:pt x="731" y="37"/>
                  </a:lnTo>
                  <a:lnTo>
                    <a:pt x="745" y="42"/>
                  </a:lnTo>
                  <a:lnTo>
                    <a:pt x="759" y="49"/>
                  </a:lnTo>
                  <a:lnTo>
                    <a:pt x="759" y="49"/>
                  </a:lnTo>
                  <a:lnTo>
                    <a:pt x="769" y="56"/>
                  </a:lnTo>
                  <a:lnTo>
                    <a:pt x="779" y="65"/>
                  </a:lnTo>
                  <a:lnTo>
                    <a:pt x="787" y="75"/>
                  </a:lnTo>
                  <a:lnTo>
                    <a:pt x="796" y="86"/>
                  </a:lnTo>
                  <a:lnTo>
                    <a:pt x="801" y="99"/>
                  </a:lnTo>
                  <a:lnTo>
                    <a:pt x="805" y="113"/>
                  </a:lnTo>
                  <a:lnTo>
                    <a:pt x="810" y="128"/>
                  </a:lnTo>
                  <a:lnTo>
                    <a:pt x="812" y="145"/>
                  </a:lnTo>
                  <a:lnTo>
                    <a:pt x="812" y="145"/>
                  </a:lnTo>
                  <a:lnTo>
                    <a:pt x="817" y="194"/>
                  </a:lnTo>
                  <a:lnTo>
                    <a:pt x="821" y="245"/>
                  </a:lnTo>
                  <a:lnTo>
                    <a:pt x="824" y="295"/>
                  </a:lnTo>
                  <a:lnTo>
                    <a:pt x="826" y="346"/>
                  </a:lnTo>
                  <a:lnTo>
                    <a:pt x="828" y="398"/>
                  </a:lnTo>
                  <a:lnTo>
                    <a:pt x="828" y="450"/>
                  </a:lnTo>
                  <a:lnTo>
                    <a:pt x="826" y="557"/>
                  </a:lnTo>
                  <a:lnTo>
                    <a:pt x="826" y="557"/>
                  </a:lnTo>
                  <a:lnTo>
                    <a:pt x="826" y="602"/>
                  </a:lnTo>
                  <a:lnTo>
                    <a:pt x="825" y="647"/>
                  </a:lnTo>
                  <a:lnTo>
                    <a:pt x="824" y="668"/>
                  </a:lnTo>
                  <a:lnTo>
                    <a:pt x="821" y="689"/>
                  </a:lnTo>
                  <a:lnTo>
                    <a:pt x="818" y="708"/>
                  </a:lnTo>
                  <a:lnTo>
                    <a:pt x="812" y="725"/>
                  </a:lnTo>
                  <a:lnTo>
                    <a:pt x="812" y="725"/>
                  </a:lnTo>
                  <a:lnTo>
                    <a:pt x="801" y="741"/>
                  </a:lnTo>
                  <a:lnTo>
                    <a:pt x="789" y="753"/>
                  </a:lnTo>
                  <a:lnTo>
                    <a:pt x="772" y="763"/>
                  </a:lnTo>
                  <a:lnTo>
                    <a:pt x="755" y="773"/>
                  </a:lnTo>
                  <a:lnTo>
                    <a:pt x="735" y="780"/>
                  </a:lnTo>
                  <a:lnTo>
                    <a:pt x="714" y="784"/>
                  </a:lnTo>
                  <a:lnTo>
                    <a:pt x="693" y="789"/>
                  </a:lnTo>
                  <a:lnTo>
                    <a:pt x="669" y="791"/>
                  </a:lnTo>
                  <a:lnTo>
                    <a:pt x="669" y="791"/>
                  </a:lnTo>
                  <a:lnTo>
                    <a:pt x="600" y="796"/>
                  </a:lnTo>
                  <a:lnTo>
                    <a:pt x="529" y="798"/>
                  </a:lnTo>
                  <a:lnTo>
                    <a:pt x="456" y="798"/>
                  </a:lnTo>
                  <a:lnTo>
                    <a:pt x="384" y="797"/>
                  </a:lnTo>
                  <a:lnTo>
                    <a:pt x="311" y="796"/>
                  </a:lnTo>
                  <a:lnTo>
                    <a:pt x="239" y="791"/>
                  </a:lnTo>
                  <a:lnTo>
                    <a:pt x="170" y="784"/>
                  </a:lnTo>
                  <a:lnTo>
                    <a:pt x="104" y="776"/>
                  </a:lnTo>
                  <a:lnTo>
                    <a:pt x="104" y="776"/>
                  </a:lnTo>
                  <a:lnTo>
                    <a:pt x="96" y="774"/>
                  </a:lnTo>
                  <a:lnTo>
                    <a:pt x="89" y="773"/>
                  </a:lnTo>
                  <a:lnTo>
                    <a:pt x="75" y="766"/>
                  </a:lnTo>
                  <a:lnTo>
                    <a:pt x="63" y="758"/>
                  </a:lnTo>
                  <a:lnTo>
                    <a:pt x="55" y="746"/>
                  </a:lnTo>
                  <a:lnTo>
                    <a:pt x="47" y="732"/>
                  </a:lnTo>
                  <a:lnTo>
                    <a:pt x="41" y="718"/>
                  </a:lnTo>
                  <a:lnTo>
                    <a:pt x="35" y="703"/>
                  </a:lnTo>
                  <a:lnTo>
                    <a:pt x="33" y="687"/>
                  </a:lnTo>
                  <a:lnTo>
                    <a:pt x="33" y="687"/>
                  </a:lnTo>
                  <a:lnTo>
                    <a:pt x="27" y="654"/>
                  </a:lnTo>
                  <a:lnTo>
                    <a:pt x="23" y="618"/>
                  </a:lnTo>
                  <a:lnTo>
                    <a:pt x="20" y="583"/>
                  </a:lnTo>
                  <a:lnTo>
                    <a:pt x="20" y="547"/>
                  </a:lnTo>
                  <a:lnTo>
                    <a:pt x="18" y="472"/>
                  </a:lnTo>
                  <a:lnTo>
                    <a:pt x="20" y="399"/>
                  </a:lnTo>
                  <a:lnTo>
                    <a:pt x="20" y="399"/>
                  </a:lnTo>
                  <a:lnTo>
                    <a:pt x="21" y="318"/>
                  </a:lnTo>
                  <a:lnTo>
                    <a:pt x="23" y="236"/>
                  </a:lnTo>
                  <a:lnTo>
                    <a:pt x="26" y="197"/>
                  </a:lnTo>
                  <a:lnTo>
                    <a:pt x="30" y="159"/>
                  </a:lnTo>
                  <a:lnTo>
                    <a:pt x="35" y="122"/>
                  </a:lnTo>
                  <a:lnTo>
                    <a:pt x="42" y="89"/>
                  </a:lnTo>
                  <a:lnTo>
                    <a:pt x="42" y="89"/>
                  </a:lnTo>
                  <a:lnTo>
                    <a:pt x="52" y="75"/>
                  </a:lnTo>
                  <a:lnTo>
                    <a:pt x="62" y="62"/>
                  </a:lnTo>
                  <a:lnTo>
                    <a:pt x="73" y="51"/>
                  </a:lnTo>
                  <a:lnTo>
                    <a:pt x="87" y="42"/>
                  </a:lnTo>
                  <a:lnTo>
                    <a:pt x="103" y="34"/>
                  </a:lnTo>
                  <a:lnTo>
                    <a:pt x="120" y="28"/>
                  </a:lnTo>
                  <a:lnTo>
                    <a:pt x="138" y="24"/>
                  </a:lnTo>
                  <a:lnTo>
                    <a:pt x="159" y="23"/>
                  </a:lnTo>
                  <a:lnTo>
                    <a:pt x="159" y="23"/>
                  </a:lnTo>
                  <a:lnTo>
                    <a:pt x="232" y="20"/>
                  </a:lnTo>
                  <a:lnTo>
                    <a:pt x="304" y="16"/>
                  </a:lnTo>
                  <a:lnTo>
                    <a:pt x="377" y="13"/>
                  </a:lnTo>
                  <a:lnTo>
                    <a:pt x="415" y="13"/>
                  </a:lnTo>
                  <a:lnTo>
                    <a:pt x="451" y="13"/>
                  </a:lnTo>
                  <a:lnTo>
                    <a:pt x="451" y="13"/>
                  </a:lnTo>
                  <a:close/>
                  <a:moveTo>
                    <a:pt x="24" y="103"/>
                  </a:moveTo>
                  <a:lnTo>
                    <a:pt x="24" y="103"/>
                  </a:lnTo>
                  <a:lnTo>
                    <a:pt x="27" y="93"/>
                  </a:lnTo>
                  <a:lnTo>
                    <a:pt x="30" y="84"/>
                  </a:lnTo>
                  <a:lnTo>
                    <a:pt x="40" y="69"/>
                  </a:lnTo>
                  <a:lnTo>
                    <a:pt x="49" y="55"/>
                  </a:lnTo>
                  <a:lnTo>
                    <a:pt x="62" y="44"/>
                  </a:lnTo>
                  <a:lnTo>
                    <a:pt x="62" y="44"/>
                  </a:lnTo>
                  <a:lnTo>
                    <a:pt x="68" y="41"/>
                  </a:lnTo>
                  <a:lnTo>
                    <a:pt x="72" y="40"/>
                  </a:lnTo>
                  <a:lnTo>
                    <a:pt x="72" y="40"/>
                  </a:lnTo>
                  <a:lnTo>
                    <a:pt x="59" y="52"/>
                  </a:lnTo>
                  <a:lnTo>
                    <a:pt x="48" y="68"/>
                  </a:lnTo>
                  <a:lnTo>
                    <a:pt x="38" y="84"/>
                  </a:lnTo>
                  <a:lnTo>
                    <a:pt x="31" y="103"/>
                  </a:lnTo>
                  <a:lnTo>
                    <a:pt x="26" y="124"/>
                  </a:lnTo>
                  <a:lnTo>
                    <a:pt x="21" y="145"/>
                  </a:lnTo>
                  <a:lnTo>
                    <a:pt x="18" y="169"/>
                  </a:lnTo>
                  <a:lnTo>
                    <a:pt x="17" y="193"/>
                  </a:lnTo>
                  <a:lnTo>
                    <a:pt x="10" y="340"/>
                  </a:lnTo>
                  <a:lnTo>
                    <a:pt x="10" y="340"/>
                  </a:lnTo>
                  <a:lnTo>
                    <a:pt x="10" y="278"/>
                  </a:lnTo>
                  <a:lnTo>
                    <a:pt x="11" y="217"/>
                  </a:lnTo>
                  <a:lnTo>
                    <a:pt x="11" y="186"/>
                  </a:lnTo>
                  <a:lnTo>
                    <a:pt x="14" y="158"/>
                  </a:lnTo>
                  <a:lnTo>
                    <a:pt x="18" y="129"/>
                  </a:lnTo>
                  <a:lnTo>
                    <a:pt x="24" y="103"/>
                  </a:lnTo>
                  <a:lnTo>
                    <a:pt x="24" y="103"/>
                  </a:lnTo>
                  <a:close/>
                  <a:moveTo>
                    <a:pt x="10" y="366"/>
                  </a:moveTo>
                  <a:lnTo>
                    <a:pt x="10" y="349"/>
                  </a:lnTo>
                  <a:lnTo>
                    <a:pt x="10" y="349"/>
                  </a:lnTo>
                  <a:lnTo>
                    <a:pt x="11" y="353"/>
                  </a:lnTo>
                  <a:lnTo>
                    <a:pt x="11" y="357"/>
                  </a:lnTo>
                  <a:lnTo>
                    <a:pt x="11" y="366"/>
                  </a:lnTo>
                  <a:lnTo>
                    <a:pt x="10" y="366"/>
                  </a:lnTo>
                  <a:close/>
                  <a:moveTo>
                    <a:pt x="11" y="395"/>
                  </a:moveTo>
                  <a:lnTo>
                    <a:pt x="11" y="395"/>
                  </a:lnTo>
                  <a:lnTo>
                    <a:pt x="13" y="402"/>
                  </a:lnTo>
                  <a:lnTo>
                    <a:pt x="13" y="406"/>
                  </a:lnTo>
                  <a:lnTo>
                    <a:pt x="11" y="409"/>
                  </a:lnTo>
                  <a:lnTo>
                    <a:pt x="11" y="39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TextBox 1534"/>
            <p:cNvSpPr txBox="1"/>
            <p:nvPr/>
          </p:nvSpPr>
          <p:spPr>
            <a:xfrm>
              <a:off x="857224" y="928676"/>
              <a:ext cx="571504" cy="33141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chemeClr val="bg1"/>
                  </a:solidFill>
                  <a:latin typeface="方正静蕾简体" pitchFamily="2" charset="-122"/>
                  <a:ea typeface="方正静蕾简体" pitchFamily="2" charset="-122"/>
                </a:rPr>
                <a:t>赠送精美手绘图标</a:t>
              </a:r>
              <a:endParaRPr lang="zh-CN" altLang="en-US" sz="32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785787" y="714362"/>
            <a:ext cx="10402651" cy="5391016"/>
            <a:chOff x="785787" y="714362"/>
            <a:chExt cx="7443834" cy="3857654"/>
          </a:xfrm>
        </p:grpSpPr>
        <p:grpSp>
          <p:nvGrpSpPr>
            <p:cNvPr id="100" name="组合 1291"/>
            <p:cNvGrpSpPr/>
            <p:nvPr/>
          </p:nvGrpSpPr>
          <p:grpSpPr>
            <a:xfrm>
              <a:off x="5260976" y="3838562"/>
              <a:ext cx="700087" cy="692151"/>
              <a:chOff x="5260976" y="4108450"/>
              <a:chExt cx="700087" cy="692151"/>
            </a:xfrm>
          </p:grpSpPr>
          <p:sp>
            <p:nvSpPr>
              <p:cNvPr id="101" name="Freeform 55"/>
              <p:cNvSpPr/>
              <p:nvPr/>
            </p:nvSpPr>
            <p:spPr bwMode="auto">
              <a:xfrm>
                <a:off x="5281613" y="4202113"/>
                <a:ext cx="22225" cy="23813"/>
              </a:xfrm>
              <a:custGeom>
                <a:avLst/>
                <a:gdLst/>
                <a:ahLst/>
                <a:cxnLst>
                  <a:cxn ang="0">
                    <a:pos x="49" y="0"/>
                  </a:cxn>
                  <a:cxn ang="0">
                    <a:pos x="49" y="0"/>
                  </a:cxn>
                  <a:cxn ang="0">
                    <a:pos x="41" y="2"/>
                  </a:cxn>
                  <a:cxn ang="0">
                    <a:pos x="36" y="6"/>
                  </a:cxn>
                  <a:cxn ang="0">
                    <a:pos x="31" y="10"/>
                  </a:cxn>
                  <a:cxn ang="0">
                    <a:pos x="25" y="16"/>
                  </a:cxn>
                  <a:cxn ang="0">
                    <a:pos x="25" y="16"/>
                  </a:cxn>
                  <a:cxn ang="0">
                    <a:pos x="2" y="53"/>
                  </a:cxn>
                  <a:cxn ang="0">
                    <a:pos x="2" y="53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3" y="61"/>
                  </a:cxn>
                  <a:cxn ang="0">
                    <a:pos x="7" y="61"/>
                  </a:cxn>
                  <a:cxn ang="0">
                    <a:pos x="10" y="61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28" y="33"/>
                  </a:cxn>
                  <a:cxn ang="0">
                    <a:pos x="28" y="33"/>
                  </a:cxn>
                  <a:cxn ang="0">
                    <a:pos x="36" y="20"/>
                  </a:cxn>
                  <a:cxn ang="0">
                    <a:pos x="42" y="15"/>
                  </a:cxn>
                  <a:cxn ang="0">
                    <a:pos x="45" y="12"/>
                  </a:cxn>
                  <a:cxn ang="0">
                    <a:pos x="49" y="12"/>
                  </a:cxn>
                  <a:cxn ang="0">
                    <a:pos x="49" y="12"/>
                  </a:cxn>
                  <a:cxn ang="0">
                    <a:pos x="50" y="11"/>
                  </a:cxn>
                  <a:cxn ang="0">
                    <a:pos x="53" y="10"/>
                  </a:cxn>
                  <a:cxn ang="0">
                    <a:pos x="54" y="6"/>
                  </a:cxn>
                  <a:cxn ang="0">
                    <a:pos x="54" y="3"/>
                  </a:cxn>
                  <a:cxn ang="0">
                    <a:pos x="53" y="2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9" y="0"/>
                  </a:cxn>
                </a:cxnLst>
                <a:rect l="0" t="0" r="r" b="b"/>
                <a:pathLst>
                  <a:path w="54" h="61">
                    <a:moveTo>
                      <a:pt x="49" y="0"/>
                    </a:moveTo>
                    <a:lnTo>
                      <a:pt x="49" y="0"/>
                    </a:lnTo>
                    <a:lnTo>
                      <a:pt x="41" y="2"/>
                    </a:lnTo>
                    <a:lnTo>
                      <a:pt x="36" y="6"/>
                    </a:lnTo>
                    <a:lnTo>
                      <a:pt x="31" y="10"/>
                    </a:lnTo>
                    <a:lnTo>
                      <a:pt x="25" y="16"/>
                    </a:lnTo>
                    <a:lnTo>
                      <a:pt x="25" y="16"/>
                    </a:lnTo>
                    <a:lnTo>
                      <a:pt x="2" y="53"/>
                    </a:lnTo>
                    <a:lnTo>
                      <a:pt x="2" y="53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3" y="61"/>
                    </a:lnTo>
                    <a:lnTo>
                      <a:pt x="7" y="61"/>
                    </a:lnTo>
                    <a:lnTo>
                      <a:pt x="10" y="61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28" y="33"/>
                    </a:lnTo>
                    <a:lnTo>
                      <a:pt x="28" y="33"/>
                    </a:lnTo>
                    <a:lnTo>
                      <a:pt x="36" y="20"/>
                    </a:lnTo>
                    <a:lnTo>
                      <a:pt x="42" y="15"/>
                    </a:lnTo>
                    <a:lnTo>
                      <a:pt x="45" y="12"/>
                    </a:lnTo>
                    <a:lnTo>
                      <a:pt x="49" y="12"/>
                    </a:lnTo>
                    <a:lnTo>
                      <a:pt x="49" y="12"/>
                    </a:lnTo>
                    <a:lnTo>
                      <a:pt x="50" y="11"/>
                    </a:lnTo>
                    <a:lnTo>
                      <a:pt x="53" y="10"/>
                    </a:lnTo>
                    <a:lnTo>
                      <a:pt x="54" y="6"/>
                    </a:lnTo>
                    <a:lnTo>
                      <a:pt x="54" y="3"/>
                    </a:lnTo>
                    <a:lnTo>
                      <a:pt x="53" y="2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56"/>
              <p:cNvSpPr/>
              <p:nvPr/>
            </p:nvSpPr>
            <p:spPr bwMode="auto">
              <a:xfrm>
                <a:off x="5300663" y="4224338"/>
                <a:ext cx="22225" cy="33338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5" y="10"/>
                  </a:cxn>
                  <a:cxn ang="0">
                    <a:pos x="43" y="16"/>
                  </a:cxn>
                  <a:cxn ang="0">
                    <a:pos x="37" y="26"/>
                  </a:cxn>
                  <a:cxn ang="0">
                    <a:pos x="29" y="35"/>
                  </a:cxn>
                  <a:cxn ang="0">
                    <a:pos x="21" y="43"/>
                  </a:cxn>
                  <a:cxn ang="0">
                    <a:pos x="21" y="43"/>
                  </a:cxn>
                  <a:cxn ang="0">
                    <a:pos x="15" y="50"/>
                  </a:cxn>
                  <a:cxn ang="0">
                    <a:pos x="11" y="59"/>
                  </a:cxn>
                  <a:cxn ang="0">
                    <a:pos x="7" y="67"/>
                  </a:cxn>
                  <a:cxn ang="0">
                    <a:pos x="2" y="74"/>
                  </a:cxn>
                  <a:cxn ang="0">
                    <a:pos x="2" y="74"/>
                  </a:cxn>
                  <a:cxn ang="0">
                    <a:pos x="0" y="77"/>
                  </a:cxn>
                  <a:cxn ang="0">
                    <a:pos x="0" y="78"/>
                  </a:cxn>
                  <a:cxn ang="0">
                    <a:pos x="2" y="81"/>
                  </a:cxn>
                  <a:cxn ang="0">
                    <a:pos x="3" y="82"/>
                  </a:cxn>
                  <a:cxn ang="0">
                    <a:pos x="7" y="82"/>
                  </a:cxn>
                  <a:cxn ang="0">
                    <a:pos x="9" y="82"/>
                  </a:cxn>
                  <a:cxn ang="0">
                    <a:pos x="11" y="80"/>
                  </a:cxn>
                  <a:cxn ang="0">
                    <a:pos x="11" y="80"/>
                  </a:cxn>
                  <a:cxn ang="0">
                    <a:pos x="16" y="71"/>
                  </a:cxn>
                  <a:cxn ang="0">
                    <a:pos x="19" y="65"/>
                  </a:cxn>
                  <a:cxn ang="0">
                    <a:pos x="22" y="61"/>
                  </a:cxn>
                  <a:cxn ang="0">
                    <a:pos x="22" y="61"/>
                  </a:cxn>
                  <a:cxn ang="0">
                    <a:pos x="30" y="51"/>
                  </a:cxn>
                  <a:cxn ang="0">
                    <a:pos x="38" y="42"/>
                  </a:cxn>
                  <a:cxn ang="0">
                    <a:pos x="38" y="42"/>
                  </a:cxn>
                  <a:cxn ang="0">
                    <a:pos x="45" y="34"/>
                  </a:cxn>
                  <a:cxn ang="0">
                    <a:pos x="51" y="25"/>
                  </a:cxn>
                  <a:cxn ang="0">
                    <a:pos x="55" y="16"/>
                  </a:cxn>
                  <a:cxn ang="0">
                    <a:pos x="58" y="5"/>
                  </a:cxn>
                  <a:cxn ang="0">
                    <a:pos x="58" y="5"/>
                  </a:cxn>
                  <a:cxn ang="0">
                    <a:pos x="58" y="3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53" y="0"/>
                  </a:cxn>
                  <a:cxn ang="0">
                    <a:pos x="49" y="1"/>
                  </a:cxn>
                  <a:cxn ang="0">
                    <a:pos x="47" y="3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8" h="82">
                    <a:moveTo>
                      <a:pt x="46" y="5"/>
                    </a:moveTo>
                    <a:lnTo>
                      <a:pt x="46" y="5"/>
                    </a:lnTo>
                    <a:lnTo>
                      <a:pt x="45" y="10"/>
                    </a:lnTo>
                    <a:lnTo>
                      <a:pt x="43" y="16"/>
                    </a:lnTo>
                    <a:lnTo>
                      <a:pt x="37" y="26"/>
                    </a:lnTo>
                    <a:lnTo>
                      <a:pt x="29" y="35"/>
                    </a:lnTo>
                    <a:lnTo>
                      <a:pt x="21" y="43"/>
                    </a:lnTo>
                    <a:lnTo>
                      <a:pt x="21" y="43"/>
                    </a:lnTo>
                    <a:lnTo>
                      <a:pt x="15" y="50"/>
                    </a:lnTo>
                    <a:lnTo>
                      <a:pt x="11" y="59"/>
                    </a:lnTo>
                    <a:lnTo>
                      <a:pt x="7" y="67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0" y="77"/>
                    </a:lnTo>
                    <a:lnTo>
                      <a:pt x="0" y="78"/>
                    </a:lnTo>
                    <a:lnTo>
                      <a:pt x="2" y="81"/>
                    </a:lnTo>
                    <a:lnTo>
                      <a:pt x="3" y="82"/>
                    </a:lnTo>
                    <a:lnTo>
                      <a:pt x="7" y="82"/>
                    </a:lnTo>
                    <a:lnTo>
                      <a:pt x="9" y="82"/>
                    </a:lnTo>
                    <a:lnTo>
                      <a:pt x="11" y="80"/>
                    </a:lnTo>
                    <a:lnTo>
                      <a:pt x="11" y="80"/>
                    </a:lnTo>
                    <a:lnTo>
                      <a:pt x="16" y="71"/>
                    </a:lnTo>
                    <a:lnTo>
                      <a:pt x="19" y="65"/>
                    </a:lnTo>
                    <a:lnTo>
                      <a:pt x="22" y="61"/>
                    </a:lnTo>
                    <a:lnTo>
                      <a:pt x="22" y="61"/>
                    </a:lnTo>
                    <a:lnTo>
                      <a:pt x="30" y="51"/>
                    </a:lnTo>
                    <a:lnTo>
                      <a:pt x="38" y="42"/>
                    </a:lnTo>
                    <a:lnTo>
                      <a:pt x="38" y="42"/>
                    </a:lnTo>
                    <a:lnTo>
                      <a:pt x="45" y="34"/>
                    </a:lnTo>
                    <a:lnTo>
                      <a:pt x="51" y="25"/>
                    </a:lnTo>
                    <a:lnTo>
                      <a:pt x="55" y="16"/>
                    </a:lnTo>
                    <a:lnTo>
                      <a:pt x="58" y="5"/>
                    </a:lnTo>
                    <a:lnTo>
                      <a:pt x="58" y="5"/>
                    </a:lnTo>
                    <a:lnTo>
                      <a:pt x="58" y="3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53" y="0"/>
                    </a:lnTo>
                    <a:lnTo>
                      <a:pt x="49" y="1"/>
                    </a:lnTo>
                    <a:lnTo>
                      <a:pt x="47" y="3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57"/>
              <p:cNvSpPr/>
              <p:nvPr/>
            </p:nvSpPr>
            <p:spPr bwMode="auto">
              <a:xfrm>
                <a:off x="5322888" y="4248150"/>
                <a:ext cx="22225" cy="31750"/>
              </a:xfrm>
              <a:custGeom>
                <a:avLst/>
                <a:gdLst/>
                <a:ahLst/>
                <a:cxnLst>
                  <a:cxn ang="0">
                    <a:pos x="42" y="5"/>
                  </a:cxn>
                  <a:cxn ang="0">
                    <a:pos x="42" y="5"/>
                  </a:cxn>
                  <a:cxn ang="0">
                    <a:pos x="40" y="12"/>
                  </a:cxn>
                  <a:cxn ang="0">
                    <a:pos x="39" y="17"/>
                  </a:cxn>
                  <a:cxn ang="0">
                    <a:pos x="33" y="26"/>
                  </a:cxn>
                  <a:cxn ang="0">
                    <a:pos x="25" y="35"/>
                  </a:cxn>
                  <a:cxn ang="0">
                    <a:pos x="17" y="43"/>
                  </a:cxn>
                  <a:cxn ang="0">
                    <a:pos x="17" y="43"/>
                  </a:cxn>
                  <a:cxn ang="0">
                    <a:pos x="12" y="50"/>
                  </a:cxn>
                  <a:cxn ang="0">
                    <a:pos x="6" y="58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1" y="79"/>
                  </a:cxn>
                  <a:cxn ang="0">
                    <a:pos x="4" y="80"/>
                  </a:cxn>
                  <a:cxn ang="0">
                    <a:pos x="8" y="80"/>
                  </a:cxn>
                  <a:cxn ang="0">
                    <a:pos x="9" y="79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16" y="67"/>
                  </a:cxn>
                  <a:cxn ang="0">
                    <a:pos x="21" y="58"/>
                  </a:cxn>
                  <a:cxn ang="0">
                    <a:pos x="35" y="42"/>
                  </a:cxn>
                  <a:cxn ang="0">
                    <a:pos x="42" y="34"/>
                  </a:cxn>
                  <a:cxn ang="0">
                    <a:pos x="47" y="25"/>
                  </a:cxn>
                  <a:cxn ang="0">
                    <a:pos x="51" y="16"/>
                  </a:cxn>
                  <a:cxn ang="0">
                    <a:pos x="53" y="5"/>
                  </a:cxn>
                  <a:cxn ang="0">
                    <a:pos x="53" y="5"/>
                  </a:cxn>
                  <a:cxn ang="0">
                    <a:pos x="52" y="4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3" y="1"/>
                  </a:cxn>
                  <a:cxn ang="0">
                    <a:pos x="42" y="4"/>
                  </a:cxn>
                  <a:cxn ang="0">
                    <a:pos x="42" y="5"/>
                  </a:cxn>
                  <a:cxn ang="0">
                    <a:pos x="42" y="5"/>
                  </a:cxn>
                </a:cxnLst>
                <a:rect l="0" t="0" r="r" b="b"/>
                <a:pathLst>
                  <a:path w="53" h="80">
                    <a:moveTo>
                      <a:pt x="42" y="5"/>
                    </a:moveTo>
                    <a:lnTo>
                      <a:pt x="42" y="5"/>
                    </a:lnTo>
                    <a:lnTo>
                      <a:pt x="40" y="12"/>
                    </a:lnTo>
                    <a:lnTo>
                      <a:pt x="39" y="17"/>
                    </a:lnTo>
                    <a:lnTo>
                      <a:pt x="33" y="26"/>
                    </a:lnTo>
                    <a:lnTo>
                      <a:pt x="25" y="35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2" y="50"/>
                    </a:lnTo>
                    <a:lnTo>
                      <a:pt x="6" y="58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1" y="79"/>
                    </a:lnTo>
                    <a:lnTo>
                      <a:pt x="4" y="80"/>
                    </a:lnTo>
                    <a:lnTo>
                      <a:pt x="8" y="80"/>
                    </a:lnTo>
                    <a:lnTo>
                      <a:pt x="9" y="79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6" y="67"/>
                    </a:lnTo>
                    <a:lnTo>
                      <a:pt x="21" y="58"/>
                    </a:lnTo>
                    <a:lnTo>
                      <a:pt x="35" y="42"/>
                    </a:lnTo>
                    <a:lnTo>
                      <a:pt x="42" y="34"/>
                    </a:lnTo>
                    <a:lnTo>
                      <a:pt x="47" y="25"/>
                    </a:lnTo>
                    <a:lnTo>
                      <a:pt x="51" y="16"/>
                    </a:lnTo>
                    <a:lnTo>
                      <a:pt x="53" y="5"/>
                    </a:lnTo>
                    <a:lnTo>
                      <a:pt x="53" y="5"/>
                    </a:lnTo>
                    <a:lnTo>
                      <a:pt x="52" y="4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3" y="1"/>
                    </a:lnTo>
                    <a:lnTo>
                      <a:pt x="42" y="4"/>
                    </a:lnTo>
                    <a:lnTo>
                      <a:pt x="42" y="5"/>
                    </a:lnTo>
                    <a:lnTo>
                      <a:pt x="4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58"/>
              <p:cNvSpPr/>
              <p:nvPr/>
            </p:nvSpPr>
            <p:spPr bwMode="auto">
              <a:xfrm>
                <a:off x="5345113" y="4275138"/>
                <a:ext cx="19050" cy="26988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4" y="12"/>
                  </a:cxn>
                  <a:cxn ang="0">
                    <a:pos x="31" y="19"/>
                  </a:cxn>
                  <a:cxn ang="0">
                    <a:pos x="21" y="33"/>
                  </a:cxn>
                  <a:cxn ang="0">
                    <a:pos x="11" y="46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8" y="67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20" y="51"/>
                  </a:cxn>
                  <a:cxn ang="0">
                    <a:pos x="32" y="37"/>
                  </a:cxn>
                  <a:cxn ang="0">
                    <a:pos x="41" y="23"/>
                  </a:cxn>
                  <a:cxn ang="0">
                    <a:pos x="46" y="15"/>
                  </a:cxn>
                  <a:cxn ang="0">
                    <a:pos x="49" y="7"/>
                  </a:cxn>
                  <a:cxn ang="0">
                    <a:pos x="49" y="7"/>
                  </a:cxn>
                  <a:cxn ang="0">
                    <a:pos x="50" y="4"/>
                  </a:cxn>
                  <a:cxn ang="0">
                    <a:pos x="49" y="3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1" y="0"/>
                  </a:cxn>
                  <a:cxn ang="0">
                    <a:pos x="40" y="2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68">
                    <a:moveTo>
                      <a:pt x="38" y="4"/>
                    </a:moveTo>
                    <a:lnTo>
                      <a:pt x="38" y="4"/>
                    </a:lnTo>
                    <a:lnTo>
                      <a:pt x="34" y="12"/>
                    </a:lnTo>
                    <a:lnTo>
                      <a:pt x="31" y="19"/>
                    </a:lnTo>
                    <a:lnTo>
                      <a:pt x="21" y="33"/>
                    </a:lnTo>
                    <a:lnTo>
                      <a:pt x="11" y="46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8" y="67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20" y="51"/>
                    </a:lnTo>
                    <a:lnTo>
                      <a:pt x="32" y="37"/>
                    </a:lnTo>
                    <a:lnTo>
                      <a:pt x="41" y="23"/>
                    </a:lnTo>
                    <a:lnTo>
                      <a:pt x="46" y="15"/>
                    </a:lnTo>
                    <a:lnTo>
                      <a:pt x="49" y="7"/>
                    </a:lnTo>
                    <a:lnTo>
                      <a:pt x="49" y="7"/>
                    </a:lnTo>
                    <a:lnTo>
                      <a:pt x="50" y="4"/>
                    </a:lnTo>
                    <a:lnTo>
                      <a:pt x="49" y="3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1" y="0"/>
                    </a:lnTo>
                    <a:lnTo>
                      <a:pt x="40" y="2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59"/>
              <p:cNvSpPr/>
              <p:nvPr/>
            </p:nvSpPr>
            <p:spPr bwMode="auto">
              <a:xfrm>
                <a:off x="5368926" y="4297363"/>
                <a:ext cx="14288" cy="28575"/>
              </a:xfrm>
              <a:custGeom>
                <a:avLst/>
                <a:gdLst/>
                <a:ahLst/>
                <a:cxnLst>
                  <a:cxn ang="0">
                    <a:pos x="27" y="5"/>
                  </a:cxn>
                  <a:cxn ang="0">
                    <a:pos x="27" y="5"/>
                  </a:cxn>
                  <a:cxn ang="0">
                    <a:pos x="24" y="13"/>
                  </a:cxn>
                  <a:cxn ang="0">
                    <a:pos x="21" y="19"/>
                  </a:cxn>
                  <a:cxn ang="0">
                    <a:pos x="17" y="24"/>
                  </a:cxn>
                  <a:cxn ang="0">
                    <a:pos x="13" y="31"/>
                  </a:cxn>
                  <a:cxn ang="0">
                    <a:pos x="13" y="31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1" y="69"/>
                  </a:cxn>
                  <a:cxn ang="0">
                    <a:pos x="4" y="72"/>
                  </a:cxn>
                  <a:cxn ang="0">
                    <a:pos x="7" y="72"/>
                  </a:cxn>
                  <a:cxn ang="0">
                    <a:pos x="10" y="70"/>
                  </a:cxn>
                  <a:cxn ang="0">
                    <a:pos x="11" y="68"/>
                  </a:cxn>
                  <a:cxn ang="0">
                    <a:pos x="11" y="68"/>
                  </a:cxn>
                  <a:cxn ang="0">
                    <a:pos x="17" y="49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32" y="19"/>
                  </a:cxn>
                  <a:cxn ang="0">
                    <a:pos x="36" y="13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6" y="1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28" y="1"/>
                  </a:cxn>
                  <a:cxn ang="0">
                    <a:pos x="27" y="4"/>
                  </a:cxn>
                  <a:cxn ang="0">
                    <a:pos x="27" y="5"/>
                  </a:cxn>
                  <a:cxn ang="0">
                    <a:pos x="27" y="5"/>
                  </a:cxn>
                </a:cxnLst>
                <a:rect l="0" t="0" r="r" b="b"/>
                <a:pathLst>
                  <a:path w="38" h="72">
                    <a:moveTo>
                      <a:pt x="27" y="5"/>
                    </a:moveTo>
                    <a:lnTo>
                      <a:pt x="27" y="5"/>
                    </a:lnTo>
                    <a:lnTo>
                      <a:pt x="24" y="13"/>
                    </a:lnTo>
                    <a:lnTo>
                      <a:pt x="21" y="19"/>
                    </a:lnTo>
                    <a:lnTo>
                      <a:pt x="17" y="24"/>
                    </a:lnTo>
                    <a:lnTo>
                      <a:pt x="13" y="31"/>
                    </a:lnTo>
                    <a:lnTo>
                      <a:pt x="13" y="31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1" y="69"/>
                    </a:lnTo>
                    <a:lnTo>
                      <a:pt x="4" y="72"/>
                    </a:lnTo>
                    <a:lnTo>
                      <a:pt x="7" y="72"/>
                    </a:lnTo>
                    <a:lnTo>
                      <a:pt x="10" y="70"/>
                    </a:lnTo>
                    <a:lnTo>
                      <a:pt x="11" y="68"/>
                    </a:lnTo>
                    <a:lnTo>
                      <a:pt x="11" y="68"/>
                    </a:lnTo>
                    <a:lnTo>
                      <a:pt x="17" y="49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32" y="19"/>
                    </a:lnTo>
                    <a:lnTo>
                      <a:pt x="36" y="13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28" y="1"/>
                    </a:lnTo>
                    <a:lnTo>
                      <a:pt x="27" y="4"/>
                    </a:lnTo>
                    <a:lnTo>
                      <a:pt x="27" y="5"/>
                    </a:lnTo>
                    <a:lnTo>
                      <a:pt x="2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60"/>
              <p:cNvSpPr/>
              <p:nvPr/>
            </p:nvSpPr>
            <p:spPr bwMode="auto">
              <a:xfrm>
                <a:off x="5380038" y="4324350"/>
                <a:ext cx="17463" cy="26988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34" y="3"/>
                  </a:cxn>
                  <a:cxn ang="0">
                    <a:pos x="25" y="16"/>
                  </a:cxn>
                  <a:cxn ang="0">
                    <a:pos x="14" y="29"/>
                  </a:cxn>
                  <a:cxn ang="0">
                    <a:pos x="14" y="29"/>
                  </a:cxn>
                  <a:cxn ang="0">
                    <a:pos x="11" y="35"/>
                  </a:cxn>
                  <a:cxn ang="0">
                    <a:pos x="7" y="43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8" y="67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16" y="51"/>
                  </a:cxn>
                  <a:cxn ang="0">
                    <a:pos x="22" y="37"/>
                  </a:cxn>
                  <a:cxn ang="0">
                    <a:pos x="22" y="37"/>
                  </a:cxn>
                  <a:cxn ang="0">
                    <a:pos x="28" y="29"/>
                  </a:cxn>
                  <a:cxn ang="0">
                    <a:pos x="33" y="22"/>
                  </a:cxn>
                  <a:cxn ang="0">
                    <a:pos x="45" y="8"/>
                  </a:cxn>
                  <a:cxn ang="0">
                    <a:pos x="45" y="8"/>
                  </a:cxn>
                  <a:cxn ang="0">
                    <a:pos x="46" y="5"/>
                  </a:cxn>
                  <a:cxn ang="0">
                    <a:pos x="45" y="4"/>
                  </a:cxn>
                  <a:cxn ang="0">
                    <a:pos x="45" y="1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7" y="0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46" h="68">
                    <a:moveTo>
                      <a:pt x="34" y="3"/>
                    </a:moveTo>
                    <a:lnTo>
                      <a:pt x="34" y="3"/>
                    </a:lnTo>
                    <a:lnTo>
                      <a:pt x="25" y="16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11" y="35"/>
                    </a:lnTo>
                    <a:lnTo>
                      <a:pt x="7" y="43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8" y="67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16" y="51"/>
                    </a:lnTo>
                    <a:lnTo>
                      <a:pt x="22" y="37"/>
                    </a:lnTo>
                    <a:lnTo>
                      <a:pt x="22" y="37"/>
                    </a:lnTo>
                    <a:lnTo>
                      <a:pt x="28" y="29"/>
                    </a:lnTo>
                    <a:lnTo>
                      <a:pt x="33" y="22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6" y="5"/>
                    </a:lnTo>
                    <a:lnTo>
                      <a:pt x="45" y="4"/>
                    </a:lnTo>
                    <a:lnTo>
                      <a:pt x="45" y="1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4" y="3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61"/>
              <p:cNvSpPr/>
              <p:nvPr/>
            </p:nvSpPr>
            <p:spPr bwMode="auto">
              <a:xfrm>
                <a:off x="5394326" y="4349750"/>
                <a:ext cx="19050" cy="28575"/>
              </a:xfrm>
              <a:custGeom>
                <a:avLst/>
                <a:gdLst/>
                <a:ahLst/>
                <a:cxnLst>
                  <a:cxn ang="0">
                    <a:pos x="38" y="5"/>
                  </a:cxn>
                  <a:cxn ang="0">
                    <a:pos x="38" y="5"/>
                  </a:cxn>
                  <a:cxn ang="0">
                    <a:pos x="35" y="13"/>
                  </a:cxn>
                  <a:cxn ang="0">
                    <a:pos x="31" y="21"/>
                  </a:cxn>
                  <a:cxn ang="0">
                    <a:pos x="21" y="34"/>
                  </a:cxn>
                  <a:cxn ang="0">
                    <a:pos x="21" y="34"/>
                  </a:cxn>
                  <a:cxn ang="0">
                    <a:pos x="18" y="41"/>
                  </a:cxn>
                  <a:cxn ang="0">
                    <a:pos x="14" y="47"/>
                  </a:cxn>
                  <a:cxn ang="0">
                    <a:pos x="14" y="47"/>
                  </a:cxn>
                  <a:cxn ang="0">
                    <a:pos x="8" y="55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1" y="71"/>
                  </a:cxn>
                  <a:cxn ang="0">
                    <a:pos x="5" y="72"/>
                  </a:cxn>
                  <a:cxn ang="0">
                    <a:pos x="7" y="72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16" y="64"/>
                  </a:cxn>
                  <a:cxn ang="0">
                    <a:pos x="22" y="56"/>
                  </a:cxn>
                  <a:cxn ang="0">
                    <a:pos x="22" y="56"/>
                  </a:cxn>
                  <a:cxn ang="0">
                    <a:pos x="27" y="47"/>
                  </a:cxn>
                  <a:cxn ang="0">
                    <a:pos x="33" y="37"/>
                  </a:cxn>
                  <a:cxn ang="0">
                    <a:pos x="33" y="37"/>
                  </a:cxn>
                  <a:cxn ang="0">
                    <a:pos x="43" y="22"/>
                  </a:cxn>
                  <a:cxn ang="0">
                    <a:pos x="47" y="14"/>
                  </a:cxn>
                  <a:cxn ang="0">
                    <a:pos x="48" y="5"/>
                  </a:cxn>
                  <a:cxn ang="0">
                    <a:pos x="48" y="5"/>
                  </a:cxn>
                  <a:cxn ang="0">
                    <a:pos x="48" y="4"/>
                  </a:cxn>
                  <a:cxn ang="0">
                    <a:pos x="47" y="1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39" y="1"/>
                  </a:cxn>
                  <a:cxn ang="0">
                    <a:pos x="38" y="4"/>
                  </a:cxn>
                  <a:cxn ang="0">
                    <a:pos x="38" y="5"/>
                  </a:cxn>
                  <a:cxn ang="0">
                    <a:pos x="38" y="5"/>
                  </a:cxn>
                </a:cxnLst>
                <a:rect l="0" t="0" r="r" b="b"/>
                <a:pathLst>
                  <a:path w="48" h="72">
                    <a:moveTo>
                      <a:pt x="38" y="5"/>
                    </a:moveTo>
                    <a:lnTo>
                      <a:pt x="38" y="5"/>
                    </a:lnTo>
                    <a:lnTo>
                      <a:pt x="35" y="13"/>
                    </a:lnTo>
                    <a:lnTo>
                      <a:pt x="31" y="21"/>
                    </a:lnTo>
                    <a:lnTo>
                      <a:pt x="21" y="34"/>
                    </a:lnTo>
                    <a:lnTo>
                      <a:pt x="21" y="34"/>
                    </a:lnTo>
                    <a:lnTo>
                      <a:pt x="18" y="41"/>
                    </a:lnTo>
                    <a:lnTo>
                      <a:pt x="14" y="47"/>
                    </a:lnTo>
                    <a:lnTo>
                      <a:pt x="14" y="47"/>
                    </a:lnTo>
                    <a:lnTo>
                      <a:pt x="8" y="55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1" y="71"/>
                    </a:lnTo>
                    <a:lnTo>
                      <a:pt x="5" y="72"/>
                    </a:lnTo>
                    <a:lnTo>
                      <a:pt x="7" y="72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16" y="64"/>
                    </a:lnTo>
                    <a:lnTo>
                      <a:pt x="22" y="56"/>
                    </a:lnTo>
                    <a:lnTo>
                      <a:pt x="22" y="56"/>
                    </a:lnTo>
                    <a:lnTo>
                      <a:pt x="27" y="47"/>
                    </a:lnTo>
                    <a:lnTo>
                      <a:pt x="33" y="37"/>
                    </a:lnTo>
                    <a:lnTo>
                      <a:pt x="33" y="37"/>
                    </a:lnTo>
                    <a:lnTo>
                      <a:pt x="43" y="22"/>
                    </a:lnTo>
                    <a:lnTo>
                      <a:pt x="47" y="14"/>
                    </a:lnTo>
                    <a:lnTo>
                      <a:pt x="48" y="5"/>
                    </a:lnTo>
                    <a:lnTo>
                      <a:pt x="48" y="5"/>
                    </a:lnTo>
                    <a:lnTo>
                      <a:pt x="48" y="4"/>
                    </a:lnTo>
                    <a:lnTo>
                      <a:pt x="47" y="1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39" y="1"/>
                    </a:lnTo>
                    <a:lnTo>
                      <a:pt x="38" y="4"/>
                    </a:lnTo>
                    <a:lnTo>
                      <a:pt x="38" y="5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62"/>
              <p:cNvSpPr/>
              <p:nvPr/>
            </p:nvSpPr>
            <p:spPr bwMode="auto">
              <a:xfrm>
                <a:off x="5411788" y="4368800"/>
                <a:ext cx="19050" cy="26988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15" y="30"/>
                  </a:cxn>
                  <a:cxn ang="0">
                    <a:pos x="8" y="44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2" y="68"/>
                  </a:cxn>
                  <a:cxn ang="0">
                    <a:pos x="5" y="68"/>
                  </a:cxn>
                  <a:cxn ang="0">
                    <a:pos x="6" y="68"/>
                  </a:cxn>
                  <a:cxn ang="0">
                    <a:pos x="9" y="68"/>
                  </a:cxn>
                  <a:cxn ang="0">
                    <a:pos x="10" y="65"/>
                  </a:cxn>
                  <a:cxn ang="0">
                    <a:pos x="10" y="65"/>
                  </a:cxn>
                  <a:cxn ang="0">
                    <a:pos x="17" y="51"/>
                  </a:cxn>
                  <a:cxn ang="0">
                    <a:pos x="26" y="36"/>
                  </a:cxn>
                  <a:cxn ang="0">
                    <a:pos x="44" y="8"/>
                  </a:cxn>
                  <a:cxn ang="0">
                    <a:pos x="44" y="8"/>
                  </a:cxn>
                  <a:cxn ang="0">
                    <a:pos x="44" y="6"/>
                  </a:cxn>
                  <a:cxn ang="0">
                    <a:pos x="44" y="4"/>
                  </a:cxn>
                  <a:cxn ang="0">
                    <a:pos x="42" y="1"/>
                  </a:cxn>
                  <a:cxn ang="0">
                    <a:pos x="38" y="0"/>
                  </a:cxn>
                  <a:cxn ang="0">
                    <a:pos x="36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4" h="68">
                    <a:moveTo>
                      <a:pt x="34" y="2"/>
                    </a:moveTo>
                    <a:lnTo>
                      <a:pt x="34" y="2"/>
                    </a:lnTo>
                    <a:lnTo>
                      <a:pt x="15" y="30"/>
                    </a:lnTo>
                    <a:lnTo>
                      <a:pt x="8" y="44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2" y="68"/>
                    </a:lnTo>
                    <a:lnTo>
                      <a:pt x="5" y="68"/>
                    </a:lnTo>
                    <a:lnTo>
                      <a:pt x="6" y="68"/>
                    </a:lnTo>
                    <a:lnTo>
                      <a:pt x="9" y="68"/>
                    </a:lnTo>
                    <a:lnTo>
                      <a:pt x="10" y="65"/>
                    </a:lnTo>
                    <a:lnTo>
                      <a:pt x="10" y="65"/>
                    </a:lnTo>
                    <a:lnTo>
                      <a:pt x="17" y="51"/>
                    </a:lnTo>
                    <a:lnTo>
                      <a:pt x="26" y="36"/>
                    </a:lnTo>
                    <a:lnTo>
                      <a:pt x="44" y="8"/>
                    </a:lnTo>
                    <a:lnTo>
                      <a:pt x="44" y="8"/>
                    </a:lnTo>
                    <a:lnTo>
                      <a:pt x="44" y="6"/>
                    </a:lnTo>
                    <a:lnTo>
                      <a:pt x="44" y="4"/>
                    </a:lnTo>
                    <a:lnTo>
                      <a:pt x="42" y="1"/>
                    </a:lnTo>
                    <a:lnTo>
                      <a:pt x="38" y="0"/>
                    </a:lnTo>
                    <a:lnTo>
                      <a:pt x="36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63"/>
              <p:cNvSpPr/>
              <p:nvPr/>
            </p:nvSpPr>
            <p:spPr bwMode="auto">
              <a:xfrm>
                <a:off x="5299076" y="4464050"/>
                <a:ext cx="14288" cy="26988"/>
              </a:xfrm>
              <a:custGeom>
                <a:avLst/>
                <a:gdLst/>
                <a:ahLst/>
                <a:cxnLst>
                  <a:cxn ang="0">
                    <a:pos x="28" y="5"/>
                  </a:cxn>
                  <a:cxn ang="0">
                    <a:pos x="28" y="5"/>
                  </a:cxn>
                  <a:cxn ang="0">
                    <a:pos x="26" y="13"/>
                  </a:cxn>
                  <a:cxn ang="0">
                    <a:pos x="25" y="20"/>
                  </a:cxn>
                  <a:cxn ang="0">
                    <a:pos x="23" y="26"/>
                  </a:cxn>
                  <a:cxn ang="0">
                    <a:pos x="19" y="33"/>
                  </a:cxn>
                  <a:cxn ang="0">
                    <a:pos x="19" y="33"/>
                  </a:cxn>
                  <a:cxn ang="0">
                    <a:pos x="8" y="47"/>
                  </a:cxn>
                  <a:cxn ang="0">
                    <a:pos x="4" y="54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2" y="66"/>
                  </a:cxn>
                  <a:cxn ang="0">
                    <a:pos x="3" y="67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1" y="67"/>
                  </a:cxn>
                  <a:cxn ang="0">
                    <a:pos x="12" y="64"/>
                  </a:cxn>
                  <a:cxn ang="0">
                    <a:pos x="12" y="64"/>
                  </a:cxn>
                  <a:cxn ang="0">
                    <a:pos x="16" y="56"/>
                  </a:cxn>
                  <a:cxn ang="0">
                    <a:pos x="21" y="49"/>
                  </a:cxn>
                  <a:cxn ang="0">
                    <a:pos x="33" y="33"/>
                  </a:cxn>
                  <a:cxn ang="0">
                    <a:pos x="33" y="33"/>
                  </a:cxn>
                  <a:cxn ang="0">
                    <a:pos x="36" y="26"/>
                  </a:cxn>
                  <a:cxn ang="0">
                    <a:pos x="37" y="20"/>
                  </a:cxn>
                  <a:cxn ang="0">
                    <a:pos x="38" y="13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7" y="1"/>
                  </a:cxn>
                  <a:cxn ang="0">
                    <a:pos x="33" y="0"/>
                  </a:cxn>
                  <a:cxn ang="0">
                    <a:pos x="29" y="1"/>
                  </a:cxn>
                  <a:cxn ang="0">
                    <a:pos x="28" y="4"/>
                  </a:cxn>
                  <a:cxn ang="0">
                    <a:pos x="28" y="5"/>
                  </a:cxn>
                  <a:cxn ang="0">
                    <a:pos x="28" y="5"/>
                  </a:cxn>
                </a:cxnLst>
                <a:rect l="0" t="0" r="r" b="b"/>
                <a:pathLst>
                  <a:path w="38" h="68">
                    <a:moveTo>
                      <a:pt x="28" y="5"/>
                    </a:moveTo>
                    <a:lnTo>
                      <a:pt x="28" y="5"/>
                    </a:lnTo>
                    <a:lnTo>
                      <a:pt x="26" y="13"/>
                    </a:lnTo>
                    <a:lnTo>
                      <a:pt x="25" y="20"/>
                    </a:lnTo>
                    <a:lnTo>
                      <a:pt x="23" y="26"/>
                    </a:lnTo>
                    <a:lnTo>
                      <a:pt x="19" y="33"/>
                    </a:lnTo>
                    <a:lnTo>
                      <a:pt x="19" y="33"/>
                    </a:lnTo>
                    <a:lnTo>
                      <a:pt x="8" y="47"/>
                    </a:lnTo>
                    <a:lnTo>
                      <a:pt x="4" y="54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2" y="66"/>
                    </a:lnTo>
                    <a:lnTo>
                      <a:pt x="3" y="67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1" y="67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6" y="56"/>
                    </a:lnTo>
                    <a:lnTo>
                      <a:pt x="21" y="49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6" y="26"/>
                    </a:lnTo>
                    <a:lnTo>
                      <a:pt x="37" y="20"/>
                    </a:lnTo>
                    <a:lnTo>
                      <a:pt x="38" y="13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7" y="1"/>
                    </a:lnTo>
                    <a:lnTo>
                      <a:pt x="33" y="0"/>
                    </a:lnTo>
                    <a:lnTo>
                      <a:pt x="29" y="1"/>
                    </a:lnTo>
                    <a:lnTo>
                      <a:pt x="28" y="4"/>
                    </a:lnTo>
                    <a:lnTo>
                      <a:pt x="28" y="5"/>
                    </a:lnTo>
                    <a:lnTo>
                      <a:pt x="2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64"/>
              <p:cNvSpPr/>
              <p:nvPr/>
            </p:nvSpPr>
            <p:spPr bwMode="auto">
              <a:xfrm>
                <a:off x="5330826" y="4467225"/>
                <a:ext cx="15875" cy="25400"/>
              </a:xfrm>
              <a:custGeom>
                <a:avLst/>
                <a:gdLst/>
                <a:ahLst/>
                <a:cxnLst>
                  <a:cxn ang="0">
                    <a:pos x="28" y="1"/>
                  </a:cxn>
                  <a:cxn ang="0">
                    <a:pos x="28" y="1"/>
                  </a:cxn>
                  <a:cxn ang="0">
                    <a:pos x="23" y="7"/>
                  </a:cxn>
                  <a:cxn ang="0">
                    <a:pos x="17" y="13"/>
                  </a:cxn>
                  <a:cxn ang="0">
                    <a:pos x="12" y="20"/>
                  </a:cxn>
                  <a:cxn ang="0">
                    <a:pos x="10" y="27"/>
                  </a:cxn>
                  <a:cxn ang="0">
                    <a:pos x="3" y="42"/>
                  </a:cxn>
                  <a:cxn ang="0">
                    <a:pos x="0" y="58"/>
                  </a:cxn>
                  <a:cxn ang="0">
                    <a:pos x="0" y="58"/>
                  </a:cxn>
                  <a:cxn ang="0">
                    <a:pos x="0" y="60"/>
                  </a:cxn>
                  <a:cxn ang="0">
                    <a:pos x="0" y="61"/>
                  </a:cxn>
                  <a:cxn ang="0">
                    <a:pos x="4" y="64"/>
                  </a:cxn>
                  <a:cxn ang="0">
                    <a:pos x="8" y="64"/>
                  </a:cxn>
                  <a:cxn ang="0">
                    <a:pos x="10" y="63"/>
                  </a:cxn>
                  <a:cxn ang="0">
                    <a:pos x="11" y="60"/>
                  </a:cxn>
                  <a:cxn ang="0">
                    <a:pos x="11" y="60"/>
                  </a:cxn>
                  <a:cxn ang="0">
                    <a:pos x="15" y="46"/>
                  </a:cxn>
                  <a:cxn ang="0">
                    <a:pos x="19" y="33"/>
                  </a:cxn>
                  <a:cxn ang="0">
                    <a:pos x="27" y="20"/>
                  </a:cxn>
                  <a:cxn ang="0">
                    <a:pos x="31" y="14"/>
                  </a:cxn>
                  <a:cxn ang="0">
                    <a:pos x="36" y="9"/>
                  </a:cxn>
                  <a:cxn ang="0">
                    <a:pos x="36" y="9"/>
                  </a:cxn>
                  <a:cxn ang="0">
                    <a:pos x="37" y="8"/>
                  </a:cxn>
                  <a:cxn ang="0">
                    <a:pos x="38" y="5"/>
                  </a:cxn>
                  <a:cxn ang="0">
                    <a:pos x="37" y="4"/>
                  </a:cxn>
                  <a:cxn ang="0">
                    <a:pos x="36" y="3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8" y="1"/>
                  </a:cxn>
                  <a:cxn ang="0">
                    <a:pos x="28" y="1"/>
                  </a:cxn>
                </a:cxnLst>
                <a:rect l="0" t="0" r="r" b="b"/>
                <a:pathLst>
                  <a:path w="38" h="64">
                    <a:moveTo>
                      <a:pt x="28" y="1"/>
                    </a:moveTo>
                    <a:lnTo>
                      <a:pt x="28" y="1"/>
                    </a:lnTo>
                    <a:lnTo>
                      <a:pt x="23" y="7"/>
                    </a:lnTo>
                    <a:lnTo>
                      <a:pt x="17" y="13"/>
                    </a:lnTo>
                    <a:lnTo>
                      <a:pt x="12" y="20"/>
                    </a:lnTo>
                    <a:lnTo>
                      <a:pt x="10" y="27"/>
                    </a:lnTo>
                    <a:lnTo>
                      <a:pt x="3" y="42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0" y="60"/>
                    </a:lnTo>
                    <a:lnTo>
                      <a:pt x="0" y="61"/>
                    </a:lnTo>
                    <a:lnTo>
                      <a:pt x="4" y="64"/>
                    </a:lnTo>
                    <a:lnTo>
                      <a:pt x="8" y="64"/>
                    </a:lnTo>
                    <a:lnTo>
                      <a:pt x="10" y="63"/>
                    </a:lnTo>
                    <a:lnTo>
                      <a:pt x="11" y="60"/>
                    </a:lnTo>
                    <a:lnTo>
                      <a:pt x="11" y="60"/>
                    </a:lnTo>
                    <a:lnTo>
                      <a:pt x="15" y="46"/>
                    </a:lnTo>
                    <a:lnTo>
                      <a:pt x="19" y="33"/>
                    </a:lnTo>
                    <a:lnTo>
                      <a:pt x="27" y="20"/>
                    </a:lnTo>
                    <a:lnTo>
                      <a:pt x="31" y="14"/>
                    </a:lnTo>
                    <a:lnTo>
                      <a:pt x="36" y="9"/>
                    </a:lnTo>
                    <a:lnTo>
                      <a:pt x="36" y="9"/>
                    </a:lnTo>
                    <a:lnTo>
                      <a:pt x="37" y="8"/>
                    </a:lnTo>
                    <a:lnTo>
                      <a:pt x="38" y="5"/>
                    </a:lnTo>
                    <a:lnTo>
                      <a:pt x="37" y="4"/>
                    </a:lnTo>
                    <a:lnTo>
                      <a:pt x="36" y="3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8" y="1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65"/>
              <p:cNvSpPr/>
              <p:nvPr/>
            </p:nvSpPr>
            <p:spPr bwMode="auto">
              <a:xfrm>
                <a:off x="5365751" y="4467225"/>
                <a:ext cx="14288" cy="26988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19" y="17"/>
                  </a:cxn>
                  <a:cxn ang="0">
                    <a:pos x="13" y="31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2" y="64"/>
                  </a:cxn>
                  <a:cxn ang="0">
                    <a:pos x="12" y="64"/>
                  </a:cxn>
                  <a:cxn ang="0">
                    <a:pos x="23" y="35"/>
                  </a:cxn>
                  <a:cxn ang="0">
                    <a:pos x="30" y="22"/>
                  </a:cxn>
                  <a:cxn ang="0">
                    <a:pos x="38" y="9"/>
                  </a:cxn>
                  <a:cxn ang="0">
                    <a:pos x="38" y="9"/>
                  </a:cxn>
                  <a:cxn ang="0">
                    <a:pos x="38" y="7"/>
                  </a:cxn>
                  <a:cxn ang="0">
                    <a:pos x="38" y="4"/>
                  </a:cxn>
                  <a:cxn ang="0">
                    <a:pos x="35" y="1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8" h="68">
                    <a:moveTo>
                      <a:pt x="27" y="3"/>
                    </a:moveTo>
                    <a:lnTo>
                      <a:pt x="27" y="3"/>
                    </a:lnTo>
                    <a:lnTo>
                      <a:pt x="19" y="17"/>
                    </a:lnTo>
                    <a:lnTo>
                      <a:pt x="13" y="3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23" y="35"/>
                    </a:lnTo>
                    <a:lnTo>
                      <a:pt x="30" y="22"/>
                    </a:lnTo>
                    <a:lnTo>
                      <a:pt x="38" y="9"/>
                    </a:lnTo>
                    <a:lnTo>
                      <a:pt x="38" y="9"/>
                    </a:lnTo>
                    <a:lnTo>
                      <a:pt x="38" y="7"/>
                    </a:lnTo>
                    <a:lnTo>
                      <a:pt x="38" y="4"/>
                    </a:lnTo>
                    <a:lnTo>
                      <a:pt x="35" y="1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66"/>
              <p:cNvSpPr/>
              <p:nvPr/>
            </p:nvSpPr>
            <p:spPr bwMode="auto">
              <a:xfrm>
                <a:off x="5391151" y="4471988"/>
                <a:ext cx="20638" cy="28575"/>
              </a:xfrm>
              <a:custGeom>
                <a:avLst/>
                <a:gdLst/>
                <a:ahLst/>
                <a:cxnLst>
                  <a:cxn ang="0">
                    <a:pos x="42" y="5"/>
                  </a:cxn>
                  <a:cxn ang="0">
                    <a:pos x="42" y="5"/>
                  </a:cxn>
                  <a:cxn ang="0">
                    <a:pos x="39" y="13"/>
                  </a:cxn>
                  <a:cxn ang="0">
                    <a:pos x="35" y="21"/>
                  </a:cxn>
                  <a:cxn ang="0">
                    <a:pos x="30" y="29"/>
                  </a:cxn>
                  <a:cxn ang="0">
                    <a:pos x="26" y="34"/>
                  </a:cxn>
                  <a:cxn ang="0">
                    <a:pos x="26" y="34"/>
                  </a:cxn>
                  <a:cxn ang="0">
                    <a:pos x="13" y="48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1" y="69"/>
                  </a:cxn>
                  <a:cxn ang="0">
                    <a:pos x="3" y="70"/>
                  </a:cxn>
                  <a:cxn ang="0">
                    <a:pos x="7" y="72"/>
                  </a:cxn>
                  <a:cxn ang="0">
                    <a:pos x="9" y="70"/>
                  </a:cxn>
                  <a:cxn ang="0">
                    <a:pos x="11" y="69"/>
                  </a:cxn>
                  <a:cxn ang="0">
                    <a:pos x="11" y="69"/>
                  </a:cxn>
                  <a:cxn ang="0">
                    <a:pos x="22" y="55"/>
                  </a:cxn>
                  <a:cxn ang="0">
                    <a:pos x="35" y="39"/>
                  </a:cxn>
                  <a:cxn ang="0">
                    <a:pos x="42" y="31"/>
                  </a:cxn>
                  <a:cxn ang="0">
                    <a:pos x="47" y="23"/>
                  </a:cxn>
                  <a:cxn ang="0">
                    <a:pos x="51" y="14"/>
                  </a:cxn>
                  <a:cxn ang="0">
                    <a:pos x="54" y="5"/>
                  </a:cxn>
                  <a:cxn ang="0">
                    <a:pos x="54" y="5"/>
                  </a:cxn>
                  <a:cxn ang="0">
                    <a:pos x="52" y="2"/>
                  </a:cxn>
                  <a:cxn ang="0">
                    <a:pos x="52" y="1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2" y="2"/>
                  </a:cxn>
                  <a:cxn ang="0">
                    <a:pos x="42" y="5"/>
                  </a:cxn>
                  <a:cxn ang="0">
                    <a:pos x="42" y="5"/>
                  </a:cxn>
                </a:cxnLst>
                <a:rect l="0" t="0" r="r" b="b"/>
                <a:pathLst>
                  <a:path w="54" h="72">
                    <a:moveTo>
                      <a:pt x="42" y="5"/>
                    </a:moveTo>
                    <a:lnTo>
                      <a:pt x="42" y="5"/>
                    </a:lnTo>
                    <a:lnTo>
                      <a:pt x="39" y="13"/>
                    </a:lnTo>
                    <a:lnTo>
                      <a:pt x="35" y="21"/>
                    </a:lnTo>
                    <a:lnTo>
                      <a:pt x="30" y="29"/>
                    </a:lnTo>
                    <a:lnTo>
                      <a:pt x="26" y="34"/>
                    </a:lnTo>
                    <a:lnTo>
                      <a:pt x="26" y="34"/>
                    </a:lnTo>
                    <a:lnTo>
                      <a:pt x="13" y="48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1" y="69"/>
                    </a:lnTo>
                    <a:lnTo>
                      <a:pt x="3" y="70"/>
                    </a:lnTo>
                    <a:lnTo>
                      <a:pt x="7" y="72"/>
                    </a:lnTo>
                    <a:lnTo>
                      <a:pt x="9" y="70"/>
                    </a:lnTo>
                    <a:lnTo>
                      <a:pt x="11" y="69"/>
                    </a:lnTo>
                    <a:lnTo>
                      <a:pt x="11" y="69"/>
                    </a:lnTo>
                    <a:lnTo>
                      <a:pt x="22" y="55"/>
                    </a:lnTo>
                    <a:lnTo>
                      <a:pt x="35" y="39"/>
                    </a:lnTo>
                    <a:lnTo>
                      <a:pt x="42" y="31"/>
                    </a:lnTo>
                    <a:lnTo>
                      <a:pt x="47" y="23"/>
                    </a:lnTo>
                    <a:lnTo>
                      <a:pt x="51" y="14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2" y="2"/>
                    </a:lnTo>
                    <a:lnTo>
                      <a:pt x="52" y="1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2" y="2"/>
                    </a:lnTo>
                    <a:lnTo>
                      <a:pt x="42" y="5"/>
                    </a:lnTo>
                    <a:lnTo>
                      <a:pt x="4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67"/>
              <p:cNvSpPr/>
              <p:nvPr/>
            </p:nvSpPr>
            <p:spPr bwMode="auto">
              <a:xfrm>
                <a:off x="5434013" y="4471988"/>
                <a:ext cx="12700" cy="25400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2"/>
                  </a:cxn>
                  <a:cxn ang="0">
                    <a:pos x="21" y="19"/>
                  </a:cxn>
                  <a:cxn ang="0">
                    <a:pos x="16" y="31"/>
                  </a:cxn>
                  <a:cxn ang="0">
                    <a:pos x="9" y="44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9" y="63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20" y="48"/>
                  </a:cxn>
                  <a:cxn ang="0">
                    <a:pos x="28" y="35"/>
                  </a:cxn>
                  <a:cxn ang="0">
                    <a:pos x="33" y="21"/>
                  </a:cxn>
                  <a:cxn ang="0">
                    <a:pos x="34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4" h="64">
                    <a:moveTo>
                      <a:pt x="24" y="5"/>
                    </a:moveTo>
                    <a:lnTo>
                      <a:pt x="24" y="5"/>
                    </a:lnTo>
                    <a:lnTo>
                      <a:pt x="22" y="12"/>
                    </a:lnTo>
                    <a:lnTo>
                      <a:pt x="21" y="19"/>
                    </a:lnTo>
                    <a:lnTo>
                      <a:pt x="16" y="31"/>
                    </a:lnTo>
                    <a:lnTo>
                      <a:pt x="9" y="44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9" y="63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20" y="48"/>
                    </a:lnTo>
                    <a:lnTo>
                      <a:pt x="28" y="35"/>
                    </a:lnTo>
                    <a:lnTo>
                      <a:pt x="33" y="21"/>
                    </a:lnTo>
                    <a:lnTo>
                      <a:pt x="34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68"/>
              <p:cNvSpPr/>
              <p:nvPr/>
            </p:nvSpPr>
            <p:spPr bwMode="auto">
              <a:xfrm>
                <a:off x="5467351" y="4473575"/>
                <a:ext cx="14288" cy="25400"/>
              </a:xfrm>
              <a:custGeom>
                <a:avLst/>
                <a:gdLst/>
                <a:ahLst/>
                <a:cxnLst>
                  <a:cxn ang="0">
                    <a:pos x="23" y="4"/>
                  </a:cxn>
                  <a:cxn ang="0">
                    <a:pos x="23" y="4"/>
                  </a:cxn>
                  <a:cxn ang="0">
                    <a:pos x="13" y="30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1" y="60"/>
                  </a:cxn>
                  <a:cxn ang="0">
                    <a:pos x="4" y="62"/>
                  </a:cxn>
                  <a:cxn ang="0">
                    <a:pos x="5" y="64"/>
                  </a:cxn>
                  <a:cxn ang="0">
                    <a:pos x="8" y="64"/>
                  </a:cxn>
                  <a:cxn ang="0">
                    <a:pos x="9" y="62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23" y="34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5" y="4"/>
                  </a:cxn>
                  <a:cxn ang="0">
                    <a:pos x="34" y="2"/>
                  </a:cxn>
                  <a:cxn ang="0">
                    <a:pos x="32" y="1"/>
                  </a:cxn>
                  <a:cxn ang="0">
                    <a:pos x="31" y="0"/>
                  </a:cxn>
                  <a:cxn ang="0">
                    <a:pos x="26" y="0"/>
                  </a:cxn>
                  <a:cxn ang="0">
                    <a:pos x="25" y="1"/>
                  </a:cxn>
                  <a:cxn ang="0">
                    <a:pos x="23" y="4"/>
                  </a:cxn>
                  <a:cxn ang="0">
                    <a:pos x="23" y="4"/>
                  </a:cxn>
                </a:cxnLst>
                <a:rect l="0" t="0" r="r" b="b"/>
                <a:pathLst>
                  <a:path w="35" h="64">
                    <a:moveTo>
                      <a:pt x="23" y="4"/>
                    </a:moveTo>
                    <a:lnTo>
                      <a:pt x="23" y="4"/>
                    </a:lnTo>
                    <a:lnTo>
                      <a:pt x="13" y="30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60"/>
                    </a:lnTo>
                    <a:lnTo>
                      <a:pt x="4" y="62"/>
                    </a:lnTo>
                    <a:lnTo>
                      <a:pt x="5" y="64"/>
                    </a:lnTo>
                    <a:lnTo>
                      <a:pt x="8" y="64"/>
                    </a:lnTo>
                    <a:lnTo>
                      <a:pt x="9" y="62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23" y="34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5" y="4"/>
                    </a:lnTo>
                    <a:lnTo>
                      <a:pt x="34" y="2"/>
                    </a:lnTo>
                    <a:lnTo>
                      <a:pt x="32" y="1"/>
                    </a:lnTo>
                    <a:lnTo>
                      <a:pt x="31" y="0"/>
                    </a:lnTo>
                    <a:lnTo>
                      <a:pt x="26" y="0"/>
                    </a:lnTo>
                    <a:lnTo>
                      <a:pt x="25" y="1"/>
                    </a:lnTo>
                    <a:lnTo>
                      <a:pt x="23" y="4"/>
                    </a:lnTo>
                    <a:lnTo>
                      <a:pt x="2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69"/>
              <p:cNvSpPr/>
              <p:nvPr/>
            </p:nvSpPr>
            <p:spPr bwMode="auto">
              <a:xfrm>
                <a:off x="5497513" y="4483100"/>
                <a:ext cx="14288" cy="23813"/>
              </a:xfrm>
              <a:custGeom>
                <a:avLst/>
                <a:gdLst/>
                <a:ahLst/>
                <a:cxnLst>
                  <a:cxn ang="0">
                    <a:pos x="23" y="3"/>
                  </a:cxn>
                  <a:cxn ang="0">
                    <a:pos x="23" y="3"/>
                  </a:cxn>
                  <a:cxn ang="0">
                    <a:pos x="13" y="28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0" y="54"/>
                  </a:cxn>
                  <a:cxn ang="0">
                    <a:pos x="1" y="56"/>
                  </a:cxn>
                  <a:cxn ang="0">
                    <a:pos x="4" y="59"/>
                  </a:cxn>
                  <a:cxn ang="0">
                    <a:pos x="7" y="60"/>
                  </a:cxn>
                  <a:cxn ang="0">
                    <a:pos x="9" y="59"/>
                  </a:cxn>
                  <a:cxn ang="0">
                    <a:pos x="11" y="56"/>
                  </a:cxn>
                  <a:cxn ang="0">
                    <a:pos x="11" y="56"/>
                  </a:cxn>
                  <a:cxn ang="0">
                    <a:pos x="23" y="32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5" y="4"/>
                  </a:cxn>
                  <a:cxn ang="0">
                    <a:pos x="34" y="2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6" y="0"/>
                  </a:cxn>
                  <a:cxn ang="0">
                    <a:pos x="24" y="2"/>
                  </a:cxn>
                  <a:cxn ang="0">
                    <a:pos x="23" y="3"/>
                  </a:cxn>
                  <a:cxn ang="0">
                    <a:pos x="23" y="3"/>
                  </a:cxn>
                </a:cxnLst>
                <a:rect l="0" t="0" r="r" b="b"/>
                <a:pathLst>
                  <a:path w="35" h="60">
                    <a:moveTo>
                      <a:pt x="23" y="3"/>
                    </a:moveTo>
                    <a:lnTo>
                      <a:pt x="23" y="3"/>
                    </a:lnTo>
                    <a:lnTo>
                      <a:pt x="13" y="28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0" y="54"/>
                    </a:lnTo>
                    <a:lnTo>
                      <a:pt x="1" y="56"/>
                    </a:lnTo>
                    <a:lnTo>
                      <a:pt x="4" y="59"/>
                    </a:lnTo>
                    <a:lnTo>
                      <a:pt x="7" y="60"/>
                    </a:lnTo>
                    <a:lnTo>
                      <a:pt x="9" y="59"/>
                    </a:lnTo>
                    <a:lnTo>
                      <a:pt x="11" y="56"/>
                    </a:lnTo>
                    <a:lnTo>
                      <a:pt x="11" y="56"/>
                    </a:lnTo>
                    <a:lnTo>
                      <a:pt x="23" y="32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5" y="4"/>
                    </a:lnTo>
                    <a:lnTo>
                      <a:pt x="34" y="2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6" y="0"/>
                    </a:lnTo>
                    <a:lnTo>
                      <a:pt x="24" y="2"/>
                    </a:lnTo>
                    <a:lnTo>
                      <a:pt x="23" y="3"/>
                    </a:lnTo>
                    <a:lnTo>
                      <a:pt x="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70"/>
              <p:cNvSpPr/>
              <p:nvPr/>
            </p:nvSpPr>
            <p:spPr bwMode="auto">
              <a:xfrm>
                <a:off x="5322888" y="4629150"/>
                <a:ext cx="14288" cy="26988"/>
              </a:xfrm>
              <a:custGeom>
                <a:avLst/>
                <a:gdLst/>
                <a:ahLst/>
                <a:cxnLst>
                  <a:cxn ang="0">
                    <a:pos x="22" y="6"/>
                  </a:cxn>
                  <a:cxn ang="0">
                    <a:pos x="22" y="6"/>
                  </a:cxn>
                  <a:cxn ang="0">
                    <a:pos x="21" y="11"/>
                  </a:cxn>
                  <a:cxn ang="0">
                    <a:pos x="17" y="17"/>
                  </a:cxn>
                  <a:cxn ang="0">
                    <a:pos x="17" y="17"/>
                  </a:cxn>
                  <a:cxn ang="0">
                    <a:pos x="13" y="28"/>
                  </a:cxn>
                  <a:cxn ang="0">
                    <a:pos x="13" y="28"/>
                  </a:cxn>
                  <a:cxn ang="0">
                    <a:pos x="9" y="36"/>
                  </a:cxn>
                  <a:cxn ang="0">
                    <a:pos x="6" y="44"/>
                  </a:cxn>
                  <a:cxn ang="0">
                    <a:pos x="4" y="52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2" y="68"/>
                  </a:cxn>
                  <a:cxn ang="0">
                    <a:pos x="6" y="69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4" y="57"/>
                  </a:cxn>
                  <a:cxn ang="0">
                    <a:pos x="17" y="48"/>
                  </a:cxn>
                  <a:cxn ang="0">
                    <a:pos x="21" y="39"/>
                  </a:cxn>
                  <a:cxn ang="0">
                    <a:pos x="23" y="31"/>
                  </a:cxn>
                  <a:cxn ang="0">
                    <a:pos x="23" y="31"/>
                  </a:cxn>
                  <a:cxn ang="0">
                    <a:pos x="30" y="18"/>
                  </a:cxn>
                  <a:cxn ang="0">
                    <a:pos x="33" y="13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4" y="4"/>
                  </a:cxn>
                  <a:cxn ang="0">
                    <a:pos x="33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3" y="4"/>
                  </a:cxn>
                  <a:cxn ang="0">
                    <a:pos x="22" y="6"/>
                  </a:cxn>
                  <a:cxn ang="0">
                    <a:pos x="22" y="6"/>
                  </a:cxn>
                </a:cxnLst>
                <a:rect l="0" t="0" r="r" b="b"/>
                <a:pathLst>
                  <a:path w="34" h="69">
                    <a:moveTo>
                      <a:pt x="22" y="6"/>
                    </a:moveTo>
                    <a:lnTo>
                      <a:pt x="22" y="6"/>
                    </a:lnTo>
                    <a:lnTo>
                      <a:pt x="21" y="11"/>
                    </a:lnTo>
                    <a:lnTo>
                      <a:pt x="17" y="17"/>
                    </a:lnTo>
                    <a:lnTo>
                      <a:pt x="17" y="17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9" y="36"/>
                    </a:lnTo>
                    <a:lnTo>
                      <a:pt x="6" y="44"/>
                    </a:lnTo>
                    <a:lnTo>
                      <a:pt x="4" y="52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2" y="68"/>
                    </a:lnTo>
                    <a:lnTo>
                      <a:pt x="6" y="69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4" y="57"/>
                    </a:lnTo>
                    <a:lnTo>
                      <a:pt x="17" y="48"/>
                    </a:lnTo>
                    <a:lnTo>
                      <a:pt x="21" y="39"/>
                    </a:lnTo>
                    <a:lnTo>
                      <a:pt x="23" y="31"/>
                    </a:lnTo>
                    <a:lnTo>
                      <a:pt x="23" y="31"/>
                    </a:lnTo>
                    <a:lnTo>
                      <a:pt x="30" y="18"/>
                    </a:lnTo>
                    <a:lnTo>
                      <a:pt x="33" y="13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4" y="4"/>
                    </a:lnTo>
                    <a:lnTo>
                      <a:pt x="33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3" y="4"/>
                    </a:lnTo>
                    <a:lnTo>
                      <a:pt x="22" y="6"/>
                    </a:lnTo>
                    <a:lnTo>
                      <a:pt x="2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71"/>
              <p:cNvSpPr/>
              <p:nvPr/>
            </p:nvSpPr>
            <p:spPr bwMode="auto">
              <a:xfrm>
                <a:off x="5353051" y="4632325"/>
                <a:ext cx="15875" cy="25400"/>
              </a:xfrm>
              <a:custGeom>
                <a:avLst/>
                <a:gdLst/>
                <a:ahLst/>
                <a:cxnLst>
                  <a:cxn ang="0">
                    <a:pos x="27" y="2"/>
                  </a:cxn>
                  <a:cxn ang="0">
                    <a:pos x="27" y="2"/>
                  </a:cxn>
                  <a:cxn ang="0">
                    <a:pos x="23" y="9"/>
                  </a:cxn>
                  <a:cxn ang="0">
                    <a:pos x="18" y="14"/>
                  </a:cxn>
                  <a:cxn ang="0">
                    <a:pos x="13" y="19"/>
                  </a:cxn>
                  <a:cxn ang="0">
                    <a:pos x="8" y="25"/>
                  </a:cxn>
                  <a:cxn ang="0">
                    <a:pos x="8" y="25"/>
                  </a:cxn>
                  <a:cxn ang="0">
                    <a:pos x="4" y="33"/>
                  </a:cxn>
                  <a:cxn ang="0">
                    <a:pos x="1" y="40"/>
                  </a:cxn>
                  <a:cxn ang="0">
                    <a:pos x="0" y="50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5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11" y="48"/>
                  </a:cxn>
                  <a:cxn ang="0">
                    <a:pos x="14" y="40"/>
                  </a:cxn>
                  <a:cxn ang="0">
                    <a:pos x="17" y="33"/>
                  </a:cxn>
                  <a:cxn ang="0">
                    <a:pos x="23" y="26"/>
                  </a:cxn>
                  <a:cxn ang="0">
                    <a:pos x="23" y="26"/>
                  </a:cxn>
                  <a:cxn ang="0">
                    <a:pos x="31" y="17"/>
                  </a:cxn>
                  <a:cxn ang="0">
                    <a:pos x="35" y="12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8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0" y="0"/>
                  </a:cxn>
                  <a:cxn ang="0">
                    <a:pos x="28" y="1"/>
                  </a:cxn>
                  <a:cxn ang="0">
                    <a:pos x="27" y="2"/>
                  </a:cxn>
                  <a:cxn ang="0">
                    <a:pos x="27" y="2"/>
                  </a:cxn>
                </a:cxnLst>
                <a:rect l="0" t="0" r="r" b="b"/>
                <a:pathLst>
                  <a:path w="38" h="63">
                    <a:moveTo>
                      <a:pt x="27" y="2"/>
                    </a:moveTo>
                    <a:lnTo>
                      <a:pt x="27" y="2"/>
                    </a:lnTo>
                    <a:lnTo>
                      <a:pt x="23" y="9"/>
                    </a:lnTo>
                    <a:lnTo>
                      <a:pt x="18" y="14"/>
                    </a:lnTo>
                    <a:lnTo>
                      <a:pt x="13" y="19"/>
                    </a:lnTo>
                    <a:lnTo>
                      <a:pt x="8" y="25"/>
                    </a:lnTo>
                    <a:lnTo>
                      <a:pt x="8" y="25"/>
                    </a:lnTo>
                    <a:lnTo>
                      <a:pt x="4" y="33"/>
                    </a:lnTo>
                    <a:lnTo>
                      <a:pt x="1" y="40"/>
                    </a:lnTo>
                    <a:lnTo>
                      <a:pt x="0" y="50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5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11" y="48"/>
                    </a:lnTo>
                    <a:lnTo>
                      <a:pt x="14" y="40"/>
                    </a:lnTo>
                    <a:lnTo>
                      <a:pt x="17" y="33"/>
                    </a:lnTo>
                    <a:lnTo>
                      <a:pt x="23" y="26"/>
                    </a:lnTo>
                    <a:lnTo>
                      <a:pt x="23" y="26"/>
                    </a:lnTo>
                    <a:lnTo>
                      <a:pt x="31" y="17"/>
                    </a:lnTo>
                    <a:lnTo>
                      <a:pt x="35" y="12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8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0" y="0"/>
                    </a:lnTo>
                    <a:lnTo>
                      <a:pt x="28" y="1"/>
                    </a:lnTo>
                    <a:lnTo>
                      <a:pt x="27" y="2"/>
                    </a:lnTo>
                    <a:lnTo>
                      <a:pt x="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72"/>
              <p:cNvSpPr/>
              <p:nvPr/>
            </p:nvSpPr>
            <p:spPr bwMode="auto">
              <a:xfrm>
                <a:off x="5384801" y="4635500"/>
                <a:ext cx="14288" cy="28575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0" y="34"/>
                  </a:cxn>
                  <a:cxn ang="0">
                    <a:pos x="3" y="50"/>
                  </a:cxn>
                  <a:cxn ang="0">
                    <a:pos x="2" y="58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2" y="71"/>
                  </a:cxn>
                  <a:cxn ang="0">
                    <a:pos x="6" y="72"/>
                  </a:cxn>
                  <a:cxn ang="0">
                    <a:pos x="10" y="71"/>
                  </a:cxn>
                  <a:cxn ang="0">
                    <a:pos x="11" y="70"/>
                  </a:cxn>
                  <a:cxn ang="0">
                    <a:pos x="12" y="67"/>
                  </a:cxn>
                  <a:cxn ang="0">
                    <a:pos x="12" y="67"/>
                  </a:cxn>
                  <a:cxn ang="0">
                    <a:pos x="14" y="59"/>
                  </a:cxn>
                  <a:cxn ang="0">
                    <a:pos x="15" y="51"/>
                  </a:cxn>
                  <a:cxn ang="0">
                    <a:pos x="21" y="37"/>
                  </a:cxn>
                  <a:cxn ang="0">
                    <a:pos x="28" y="21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6" y="6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32" y="0"/>
                  </a:cxn>
                  <a:cxn ang="0">
                    <a:pos x="27" y="2"/>
                  </a:cxn>
                  <a:cxn ang="0">
                    <a:pos x="25" y="3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6" h="72">
                    <a:moveTo>
                      <a:pt x="24" y="4"/>
                    </a:moveTo>
                    <a:lnTo>
                      <a:pt x="24" y="4"/>
                    </a:lnTo>
                    <a:lnTo>
                      <a:pt x="10" y="34"/>
                    </a:lnTo>
                    <a:lnTo>
                      <a:pt x="3" y="50"/>
                    </a:lnTo>
                    <a:lnTo>
                      <a:pt x="2" y="58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2" y="71"/>
                    </a:lnTo>
                    <a:lnTo>
                      <a:pt x="6" y="72"/>
                    </a:lnTo>
                    <a:lnTo>
                      <a:pt x="10" y="71"/>
                    </a:lnTo>
                    <a:lnTo>
                      <a:pt x="11" y="70"/>
                    </a:lnTo>
                    <a:lnTo>
                      <a:pt x="12" y="67"/>
                    </a:lnTo>
                    <a:lnTo>
                      <a:pt x="12" y="67"/>
                    </a:lnTo>
                    <a:lnTo>
                      <a:pt x="14" y="59"/>
                    </a:lnTo>
                    <a:lnTo>
                      <a:pt x="15" y="51"/>
                    </a:lnTo>
                    <a:lnTo>
                      <a:pt x="21" y="37"/>
                    </a:lnTo>
                    <a:lnTo>
                      <a:pt x="28" y="21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6" y="6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32" y="0"/>
                    </a:lnTo>
                    <a:lnTo>
                      <a:pt x="27" y="2"/>
                    </a:lnTo>
                    <a:lnTo>
                      <a:pt x="25" y="3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73"/>
              <p:cNvSpPr/>
              <p:nvPr/>
            </p:nvSpPr>
            <p:spPr bwMode="auto">
              <a:xfrm>
                <a:off x="5426076" y="4635500"/>
                <a:ext cx="9525" cy="28575"/>
              </a:xfrm>
              <a:custGeom>
                <a:avLst/>
                <a:gdLst/>
                <a:ahLst/>
                <a:cxnLst>
                  <a:cxn ang="0">
                    <a:pos x="14" y="6"/>
                  </a:cxn>
                  <a:cxn ang="0">
                    <a:pos x="14" y="6"/>
                  </a:cxn>
                  <a:cxn ang="0">
                    <a:pos x="13" y="13"/>
                  </a:cxn>
                  <a:cxn ang="0">
                    <a:pos x="9" y="21"/>
                  </a:cxn>
                  <a:cxn ang="0">
                    <a:pos x="5" y="28"/>
                  </a:cxn>
                  <a:cxn ang="0">
                    <a:pos x="4" y="36"/>
                  </a:cxn>
                  <a:cxn ang="0">
                    <a:pos x="4" y="36"/>
                  </a:cxn>
                  <a:cxn ang="0">
                    <a:pos x="1" y="51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1" y="71"/>
                  </a:cxn>
                  <a:cxn ang="0">
                    <a:pos x="5" y="72"/>
                  </a:cxn>
                  <a:cxn ang="0">
                    <a:pos x="9" y="71"/>
                  </a:cxn>
                  <a:cxn ang="0">
                    <a:pos x="10" y="70"/>
                  </a:cxn>
                  <a:cxn ang="0">
                    <a:pos x="10" y="67"/>
                  </a:cxn>
                  <a:cxn ang="0">
                    <a:pos x="10" y="67"/>
                  </a:cxn>
                  <a:cxn ang="0">
                    <a:pos x="13" y="51"/>
                  </a:cxn>
                  <a:cxn ang="0">
                    <a:pos x="14" y="36"/>
                  </a:cxn>
                  <a:cxn ang="0">
                    <a:pos x="14" y="36"/>
                  </a:cxn>
                  <a:cxn ang="0">
                    <a:pos x="17" y="28"/>
                  </a:cxn>
                  <a:cxn ang="0">
                    <a:pos x="21" y="21"/>
                  </a:cxn>
                  <a:cxn ang="0">
                    <a:pos x="23" y="13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6" y="3"/>
                  </a:cxn>
                  <a:cxn ang="0">
                    <a:pos x="25" y="2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17" y="2"/>
                  </a:cxn>
                  <a:cxn ang="0">
                    <a:pos x="16" y="3"/>
                  </a:cxn>
                  <a:cxn ang="0">
                    <a:pos x="14" y="6"/>
                  </a:cxn>
                  <a:cxn ang="0">
                    <a:pos x="14" y="6"/>
                  </a:cxn>
                </a:cxnLst>
                <a:rect l="0" t="0" r="r" b="b"/>
                <a:pathLst>
                  <a:path w="26" h="72">
                    <a:moveTo>
                      <a:pt x="14" y="6"/>
                    </a:moveTo>
                    <a:lnTo>
                      <a:pt x="14" y="6"/>
                    </a:lnTo>
                    <a:lnTo>
                      <a:pt x="13" y="13"/>
                    </a:lnTo>
                    <a:lnTo>
                      <a:pt x="9" y="21"/>
                    </a:lnTo>
                    <a:lnTo>
                      <a:pt x="5" y="28"/>
                    </a:lnTo>
                    <a:lnTo>
                      <a:pt x="4" y="36"/>
                    </a:lnTo>
                    <a:lnTo>
                      <a:pt x="4" y="36"/>
                    </a:lnTo>
                    <a:lnTo>
                      <a:pt x="1" y="51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1" y="71"/>
                    </a:lnTo>
                    <a:lnTo>
                      <a:pt x="5" y="72"/>
                    </a:lnTo>
                    <a:lnTo>
                      <a:pt x="9" y="71"/>
                    </a:lnTo>
                    <a:lnTo>
                      <a:pt x="10" y="70"/>
                    </a:lnTo>
                    <a:lnTo>
                      <a:pt x="10" y="67"/>
                    </a:lnTo>
                    <a:lnTo>
                      <a:pt x="10" y="67"/>
                    </a:lnTo>
                    <a:lnTo>
                      <a:pt x="13" y="51"/>
                    </a:lnTo>
                    <a:lnTo>
                      <a:pt x="14" y="36"/>
                    </a:lnTo>
                    <a:lnTo>
                      <a:pt x="14" y="36"/>
                    </a:lnTo>
                    <a:lnTo>
                      <a:pt x="17" y="28"/>
                    </a:lnTo>
                    <a:lnTo>
                      <a:pt x="21" y="21"/>
                    </a:lnTo>
                    <a:lnTo>
                      <a:pt x="23" y="13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6" y="3"/>
                    </a:lnTo>
                    <a:lnTo>
                      <a:pt x="25" y="2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17" y="2"/>
                    </a:lnTo>
                    <a:lnTo>
                      <a:pt x="16" y="3"/>
                    </a:lnTo>
                    <a:lnTo>
                      <a:pt x="14" y="6"/>
                    </a:lnTo>
                    <a:lnTo>
                      <a:pt x="1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74"/>
              <p:cNvSpPr/>
              <p:nvPr/>
            </p:nvSpPr>
            <p:spPr bwMode="auto">
              <a:xfrm>
                <a:off x="5459413" y="4641850"/>
                <a:ext cx="4763" cy="23813"/>
              </a:xfrm>
              <a:custGeom>
                <a:avLst/>
                <a:gdLst/>
                <a:ahLst/>
                <a:cxnLst>
                  <a:cxn ang="0">
                    <a:pos x="14" y="5"/>
                  </a:cxn>
                  <a:cxn ang="0">
                    <a:pos x="14" y="5"/>
                  </a:cxn>
                  <a:cxn ang="0">
                    <a:pos x="14" y="3"/>
                  </a:cxn>
                  <a:cxn ang="0">
                    <a:pos x="13" y="1"/>
                  </a:cxn>
                  <a:cxn ang="0">
                    <a:pos x="9" y="0"/>
                  </a:cxn>
                  <a:cxn ang="0">
                    <a:pos x="5" y="1"/>
                  </a:cxn>
                  <a:cxn ang="0">
                    <a:pos x="3" y="3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1" y="17"/>
                  </a:cxn>
                  <a:cxn ang="0">
                    <a:pos x="0" y="29"/>
                  </a:cxn>
                  <a:cxn ang="0">
                    <a:pos x="0" y="29"/>
                  </a:cxn>
                  <a:cxn ang="0">
                    <a:pos x="0" y="42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5" y="60"/>
                  </a:cxn>
                  <a:cxn ang="0">
                    <a:pos x="9" y="59"/>
                  </a:cxn>
                  <a:cxn ang="0">
                    <a:pos x="10" y="58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10" y="41"/>
                  </a:cxn>
                  <a:cxn ang="0">
                    <a:pos x="11" y="28"/>
                  </a:cxn>
                  <a:cxn ang="0">
                    <a:pos x="11" y="28"/>
                  </a:cxn>
                  <a:cxn ang="0">
                    <a:pos x="13" y="17"/>
                  </a:cxn>
                  <a:cxn ang="0">
                    <a:pos x="14" y="5"/>
                  </a:cxn>
                  <a:cxn ang="0">
                    <a:pos x="14" y="5"/>
                  </a:cxn>
                </a:cxnLst>
                <a:rect l="0" t="0" r="r" b="b"/>
                <a:pathLst>
                  <a:path w="14" h="60">
                    <a:moveTo>
                      <a:pt x="14" y="5"/>
                    </a:moveTo>
                    <a:lnTo>
                      <a:pt x="14" y="5"/>
                    </a:lnTo>
                    <a:lnTo>
                      <a:pt x="14" y="3"/>
                    </a:lnTo>
                    <a:lnTo>
                      <a:pt x="13" y="1"/>
                    </a:lnTo>
                    <a:lnTo>
                      <a:pt x="9" y="0"/>
                    </a:lnTo>
                    <a:lnTo>
                      <a:pt x="5" y="1"/>
                    </a:lnTo>
                    <a:lnTo>
                      <a:pt x="3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1" y="17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42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5" y="60"/>
                    </a:lnTo>
                    <a:lnTo>
                      <a:pt x="9" y="59"/>
                    </a:lnTo>
                    <a:lnTo>
                      <a:pt x="10" y="58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0" y="41"/>
                    </a:lnTo>
                    <a:lnTo>
                      <a:pt x="11" y="28"/>
                    </a:lnTo>
                    <a:lnTo>
                      <a:pt x="11" y="28"/>
                    </a:lnTo>
                    <a:lnTo>
                      <a:pt x="13" y="17"/>
                    </a:lnTo>
                    <a:lnTo>
                      <a:pt x="14" y="5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75"/>
              <p:cNvSpPr/>
              <p:nvPr/>
            </p:nvSpPr>
            <p:spPr bwMode="auto">
              <a:xfrm>
                <a:off x="5495926" y="4640263"/>
                <a:ext cx="11113" cy="26988"/>
              </a:xfrm>
              <a:custGeom>
                <a:avLst/>
                <a:gdLst/>
                <a:ahLst/>
                <a:cxnLst>
                  <a:cxn ang="0">
                    <a:pos x="17" y="1"/>
                  </a:cxn>
                  <a:cxn ang="0">
                    <a:pos x="17" y="1"/>
                  </a:cxn>
                  <a:cxn ang="0">
                    <a:pos x="14" y="7"/>
                  </a:cxn>
                  <a:cxn ang="0">
                    <a:pos x="11" y="11"/>
                  </a:cxn>
                  <a:cxn ang="0">
                    <a:pos x="9" y="17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5" y="42"/>
                  </a:cxn>
                  <a:cxn ang="0">
                    <a:pos x="1" y="62"/>
                  </a:cxn>
                  <a:cxn ang="0">
                    <a:pos x="1" y="62"/>
                  </a:cxn>
                  <a:cxn ang="0">
                    <a:pos x="0" y="63"/>
                  </a:cxn>
                  <a:cxn ang="0">
                    <a:pos x="1" y="66"/>
                  </a:cxn>
                  <a:cxn ang="0">
                    <a:pos x="5" y="68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1" y="64"/>
                  </a:cxn>
                  <a:cxn ang="0">
                    <a:pos x="11" y="64"/>
                  </a:cxn>
                  <a:cxn ang="0">
                    <a:pos x="15" y="49"/>
                  </a:cxn>
                  <a:cxn ang="0">
                    <a:pos x="17" y="41"/>
                  </a:cxn>
                  <a:cxn ang="0">
                    <a:pos x="19" y="34"/>
                  </a:cxn>
                  <a:cxn ang="0">
                    <a:pos x="19" y="34"/>
                  </a:cxn>
                  <a:cxn ang="0">
                    <a:pos x="19" y="28"/>
                  </a:cxn>
                  <a:cxn ang="0">
                    <a:pos x="19" y="22"/>
                  </a:cxn>
                  <a:cxn ang="0">
                    <a:pos x="19" y="22"/>
                  </a:cxn>
                  <a:cxn ang="0">
                    <a:pos x="21" y="16"/>
                  </a:cxn>
                  <a:cxn ang="0">
                    <a:pos x="26" y="9"/>
                  </a:cxn>
                  <a:cxn ang="0">
                    <a:pos x="26" y="9"/>
                  </a:cxn>
                  <a:cxn ang="0">
                    <a:pos x="27" y="7"/>
                  </a:cxn>
                  <a:cxn ang="0">
                    <a:pos x="27" y="5"/>
                  </a:cxn>
                  <a:cxn ang="0">
                    <a:pos x="25" y="1"/>
                  </a:cxn>
                  <a:cxn ang="0">
                    <a:pos x="21" y="0"/>
                  </a:cxn>
                  <a:cxn ang="0">
                    <a:pos x="19" y="0"/>
                  </a:cxn>
                  <a:cxn ang="0">
                    <a:pos x="17" y="1"/>
                  </a:cxn>
                  <a:cxn ang="0">
                    <a:pos x="17" y="1"/>
                  </a:cxn>
                </a:cxnLst>
                <a:rect l="0" t="0" r="r" b="b"/>
                <a:pathLst>
                  <a:path w="27" h="68">
                    <a:moveTo>
                      <a:pt x="17" y="1"/>
                    </a:moveTo>
                    <a:lnTo>
                      <a:pt x="17" y="1"/>
                    </a:lnTo>
                    <a:lnTo>
                      <a:pt x="14" y="7"/>
                    </a:lnTo>
                    <a:lnTo>
                      <a:pt x="11" y="11"/>
                    </a:lnTo>
                    <a:lnTo>
                      <a:pt x="9" y="17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5" y="42"/>
                    </a:lnTo>
                    <a:lnTo>
                      <a:pt x="1" y="62"/>
                    </a:lnTo>
                    <a:lnTo>
                      <a:pt x="1" y="62"/>
                    </a:lnTo>
                    <a:lnTo>
                      <a:pt x="0" y="63"/>
                    </a:lnTo>
                    <a:lnTo>
                      <a:pt x="1" y="66"/>
                    </a:lnTo>
                    <a:lnTo>
                      <a:pt x="5" y="68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1" y="64"/>
                    </a:lnTo>
                    <a:lnTo>
                      <a:pt x="11" y="64"/>
                    </a:lnTo>
                    <a:lnTo>
                      <a:pt x="15" y="49"/>
                    </a:lnTo>
                    <a:lnTo>
                      <a:pt x="17" y="41"/>
                    </a:lnTo>
                    <a:lnTo>
                      <a:pt x="19" y="34"/>
                    </a:lnTo>
                    <a:lnTo>
                      <a:pt x="19" y="34"/>
                    </a:lnTo>
                    <a:lnTo>
                      <a:pt x="19" y="28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21" y="16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7" y="7"/>
                    </a:lnTo>
                    <a:lnTo>
                      <a:pt x="27" y="5"/>
                    </a:lnTo>
                    <a:lnTo>
                      <a:pt x="25" y="1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7" y="1"/>
                    </a:lnTo>
                    <a:lnTo>
                      <a:pt x="1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76"/>
              <p:cNvSpPr/>
              <p:nvPr/>
            </p:nvSpPr>
            <p:spPr bwMode="auto">
              <a:xfrm>
                <a:off x="5514976" y="4643438"/>
                <a:ext cx="12700" cy="25400"/>
              </a:xfrm>
              <a:custGeom>
                <a:avLst/>
                <a:gdLst/>
                <a:ahLst/>
                <a:cxnLst>
                  <a:cxn ang="0">
                    <a:pos x="18" y="4"/>
                  </a:cxn>
                  <a:cxn ang="0">
                    <a:pos x="18" y="4"/>
                  </a:cxn>
                  <a:cxn ang="0">
                    <a:pos x="8" y="30"/>
                  </a:cxn>
                  <a:cxn ang="0">
                    <a:pos x="2" y="43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4" y="64"/>
                  </a:cxn>
                  <a:cxn ang="0">
                    <a:pos x="8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4" y="46"/>
                  </a:cxn>
                  <a:cxn ang="0">
                    <a:pos x="18" y="33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4"/>
                  </a:cxn>
                  <a:cxn ang="0">
                    <a:pos x="29" y="3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2" y="0"/>
                  </a:cxn>
                  <a:cxn ang="0">
                    <a:pos x="19" y="1"/>
                  </a:cxn>
                  <a:cxn ang="0">
                    <a:pos x="18" y="4"/>
                  </a:cxn>
                  <a:cxn ang="0">
                    <a:pos x="18" y="4"/>
                  </a:cxn>
                </a:cxnLst>
                <a:rect l="0" t="0" r="r" b="b"/>
                <a:pathLst>
                  <a:path w="30" h="64">
                    <a:moveTo>
                      <a:pt x="18" y="4"/>
                    </a:moveTo>
                    <a:lnTo>
                      <a:pt x="18" y="4"/>
                    </a:lnTo>
                    <a:lnTo>
                      <a:pt x="8" y="30"/>
                    </a:lnTo>
                    <a:lnTo>
                      <a:pt x="2" y="43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4" y="64"/>
                    </a:lnTo>
                    <a:lnTo>
                      <a:pt x="8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4" y="46"/>
                    </a:lnTo>
                    <a:lnTo>
                      <a:pt x="18" y="33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4"/>
                    </a:lnTo>
                    <a:lnTo>
                      <a:pt x="29" y="3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2" y="0"/>
                    </a:lnTo>
                    <a:lnTo>
                      <a:pt x="19" y="1"/>
                    </a:lnTo>
                    <a:lnTo>
                      <a:pt x="18" y="4"/>
                    </a:lnTo>
                    <a:lnTo>
                      <a:pt x="1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77"/>
              <p:cNvSpPr/>
              <p:nvPr/>
            </p:nvSpPr>
            <p:spPr bwMode="auto">
              <a:xfrm>
                <a:off x="5524501" y="4746625"/>
                <a:ext cx="11113" cy="30163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12" y="19"/>
                  </a:cxn>
                  <a:cxn ang="0">
                    <a:pos x="5" y="35"/>
                  </a:cxn>
                  <a:cxn ang="0">
                    <a:pos x="1" y="52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3"/>
                  </a:cxn>
                  <a:cxn ang="0">
                    <a:pos x="1" y="74"/>
                  </a:cxn>
                  <a:cxn ang="0">
                    <a:pos x="5" y="75"/>
                  </a:cxn>
                  <a:cxn ang="0">
                    <a:pos x="9" y="74"/>
                  </a:cxn>
                  <a:cxn ang="0">
                    <a:pos x="10" y="73"/>
                  </a:cxn>
                  <a:cxn ang="0">
                    <a:pos x="12" y="70"/>
                  </a:cxn>
                  <a:cxn ang="0">
                    <a:pos x="12" y="70"/>
                  </a:cxn>
                  <a:cxn ang="0">
                    <a:pos x="13" y="53"/>
                  </a:cxn>
                  <a:cxn ang="0">
                    <a:pos x="17" y="39"/>
                  </a:cxn>
                  <a:cxn ang="0">
                    <a:pos x="22" y="23"/>
                  </a:cxn>
                  <a:cxn ang="0">
                    <a:pos x="30" y="9"/>
                  </a:cxn>
                  <a:cxn ang="0">
                    <a:pos x="30" y="9"/>
                  </a:cxn>
                  <a:cxn ang="0">
                    <a:pos x="30" y="6"/>
                  </a:cxn>
                  <a:cxn ang="0">
                    <a:pos x="30" y="3"/>
                  </a:cxn>
                  <a:cxn ang="0">
                    <a:pos x="28" y="1"/>
                  </a:cxn>
                  <a:cxn ang="0">
                    <a:pos x="24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30" h="75">
                    <a:moveTo>
                      <a:pt x="20" y="2"/>
                    </a:moveTo>
                    <a:lnTo>
                      <a:pt x="20" y="2"/>
                    </a:lnTo>
                    <a:lnTo>
                      <a:pt x="12" y="19"/>
                    </a:lnTo>
                    <a:lnTo>
                      <a:pt x="5" y="35"/>
                    </a:lnTo>
                    <a:lnTo>
                      <a:pt x="1" y="5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3"/>
                    </a:lnTo>
                    <a:lnTo>
                      <a:pt x="1" y="74"/>
                    </a:lnTo>
                    <a:lnTo>
                      <a:pt x="5" y="75"/>
                    </a:lnTo>
                    <a:lnTo>
                      <a:pt x="9" y="74"/>
                    </a:lnTo>
                    <a:lnTo>
                      <a:pt x="10" y="73"/>
                    </a:lnTo>
                    <a:lnTo>
                      <a:pt x="12" y="70"/>
                    </a:lnTo>
                    <a:lnTo>
                      <a:pt x="12" y="70"/>
                    </a:lnTo>
                    <a:lnTo>
                      <a:pt x="13" y="53"/>
                    </a:lnTo>
                    <a:lnTo>
                      <a:pt x="17" y="39"/>
                    </a:lnTo>
                    <a:lnTo>
                      <a:pt x="22" y="23"/>
                    </a:lnTo>
                    <a:lnTo>
                      <a:pt x="30" y="9"/>
                    </a:lnTo>
                    <a:lnTo>
                      <a:pt x="30" y="9"/>
                    </a:lnTo>
                    <a:lnTo>
                      <a:pt x="30" y="6"/>
                    </a:lnTo>
                    <a:lnTo>
                      <a:pt x="30" y="3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78"/>
              <p:cNvSpPr/>
              <p:nvPr/>
            </p:nvSpPr>
            <p:spPr bwMode="auto">
              <a:xfrm>
                <a:off x="5546726" y="4759325"/>
                <a:ext cx="12700" cy="28575"/>
              </a:xfrm>
              <a:custGeom>
                <a:avLst/>
                <a:gdLst/>
                <a:ahLst/>
                <a:cxnLst>
                  <a:cxn ang="0">
                    <a:pos x="18" y="3"/>
                  </a:cxn>
                  <a:cxn ang="0">
                    <a:pos x="18" y="3"/>
                  </a:cxn>
                  <a:cxn ang="0">
                    <a:pos x="9" y="17"/>
                  </a:cxn>
                  <a:cxn ang="0">
                    <a:pos x="6" y="26"/>
                  </a:cxn>
                  <a:cxn ang="0">
                    <a:pos x="3" y="35"/>
                  </a:cxn>
                  <a:cxn ang="0">
                    <a:pos x="1" y="44"/>
                  </a:cxn>
                  <a:cxn ang="0">
                    <a:pos x="0" y="54"/>
                  </a:cxn>
                  <a:cxn ang="0">
                    <a:pos x="0" y="63"/>
                  </a:cxn>
                  <a:cxn ang="0">
                    <a:pos x="3" y="72"/>
                  </a:cxn>
                  <a:cxn ang="0">
                    <a:pos x="3" y="72"/>
                  </a:cxn>
                  <a:cxn ang="0">
                    <a:pos x="4" y="73"/>
                  </a:cxn>
                  <a:cxn ang="0">
                    <a:pos x="5" y="74"/>
                  </a:cxn>
                  <a:cxn ang="0">
                    <a:pos x="9" y="74"/>
                  </a:cxn>
                  <a:cxn ang="0">
                    <a:pos x="12" y="74"/>
                  </a:cxn>
                  <a:cxn ang="0">
                    <a:pos x="13" y="73"/>
                  </a:cxn>
                  <a:cxn ang="0">
                    <a:pos x="13" y="71"/>
                  </a:cxn>
                  <a:cxn ang="0">
                    <a:pos x="13" y="68"/>
                  </a:cxn>
                  <a:cxn ang="0">
                    <a:pos x="13" y="68"/>
                  </a:cxn>
                  <a:cxn ang="0">
                    <a:pos x="12" y="61"/>
                  </a:cxn>
                  <a:cxn ang="0">
                    <a:pos x="12" y="54"/>
                  </a:cxn>
                  <a:cxn ang="0">
                    <a:pos x="12" y="46"/>
                  </a:cxn>
                  <a:cxn ang="0">
                    <a:pos x="14" y="37"/>
                  </a:cxn>
                  <a:cxn ang="0">
                    <a:pos x="21" y="21"/>
                  </a:cxn>
                  <a:cxn ang="0">
                    <a:pos x="27" y="8"/>
                  </a:cxn>
                  <a:cxn ang="0">
                    <a:pos x="27" y="8"/>
                  </a:cxn>
                  <a:cxn ang="0">
                    <a:pos x="29" y="5"/>
                  </a:cxn>
                  <a:cxn ang="0">
                    <a:pos x="29" y="4"/>
                  </a:cxn>
                  <a:cxn ang="0">
                    <a:pos x="26" y="0"/>
                  </a:cxn>
                  <a:cxn ang="0">
                    <a:pos x="22" y="0"/>
                  </a:cxn>
                  <a:cxn ang="0">
                    <a:pos x="20" y="0"/>
                  </a:cxn>
                  <a:cxn ang="0">
                    <a:pos x="18" y="3"/>
                  </a:cxn>
                  <a:cxn ang="0">
                    <a:pos x="18" y="3"/>
                  </a:cxn>
                </a:cxnLst>
                <a:rect l="0" t="0" r="r" b="b"/>
                <a:pathLst>
                  <a:path w="29" h="74">
                    <a:moveTo>
                      <a:pt x="18" y="3"/>
                    </a:moveTo>
                    <a:lnTo>
                      <a:pt x="18" y="3"/>
                    </a:lnTo>
                    <a:lnTo>
                      <a:pt x="9" y="17"/>
                    </a:lnTo>
                    <a:lnTo>
                      <a:pt x="6" y="26"/>
                    </a:lnTo>
                    <a:lnTo>
                      <a:pt x="3" y="35"/>
                    </a:lnTo>
                    <a:lnTo>
                      <a:pt x="1" y="44"/>
                    </a:lnTo>
                    <a:lnTo>
                      <a:pt x="0" y="54"/>
                    </a:lnTo>
                    <a:lnTo>
                      <a:pt x="0" y="63"/>
                    </a:lnTo>
                    <a:lnTo>
                      <a:pt x="3" y="72"/>
                    </a:lnTo>
                    <a:lnTo>
                      <a:pt x="3" y="72"/>
                    </a:lnTo>
                    <a:lnTo>
                      <a:pt x="4" y="73"/>
                    </a:lnTo>
                    <a:lnTo>
                      <a:pt x="5" y="74"/>
                    </a:lnTo>
                    <a:lnTo>
                      <a:pt x="9" y="74"/>
                    </a:lnTo>
                    <a:lnTo>
                      <a:pt x="12" y="74"/>
                    </a:lnTo>
                    <a:lnTo>
                      <a:pt x="13" y="73"/>
                    </a:lnTo>
                    <a:lnTo>
                      <a:pt x="13" y="71"/>
                    </a:lnTo>
                    <a:lnTo>
                      <a:pt x="13" y="68"/>
                    </a:lnTo>
                    <a:lnTo>
                      <a:pt x="13" y="68"/>
                    </a:lnTo>
                    <a:lnTo>
                      <a:pt x="12" y="61"/>
                    </a:lnTo>
                    <a:lnTo>
                      <a:pt x="12" y="54"/>
                    </a:lnTo>
                    <a:lnTo>
                      <a:pt x="12" y="46"/>
                    </a:lnTo>
                    <a:lnTo>
                      <a:pt x="14" y="37"/>
                    </a:lnTo>
                    <a:lnTo>
                      <a:pt x="21" y="21"/>
                    </a:lnTo>
                    <a:lnTo>
                      <a:pt x="27" y="8"/>
                    </a:lnTo>
                    <a:lnTo>
                      <a:pt x="27" y="8"/>
                    </a:lnTo>
                    <a:lnTo>
                      <a:pt x="29" y="5"/>
                    </a:lnTo>
                    <a:lnTo>
                      <a:pt x="29" y="4"/>
                    </a:lnTo>
                    <a:lnTo>
                      <a:pt x="26" y="0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8" y="3"/>
                    </a:lnTo>
                    <a:lnTo>
                      <a:pt x="1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79"/>
              <p:cNvSpPr/>
              <p:nvPr/>
            </p:nvSpPr>
            <p:spPr bwMode="auto">
              <a:xfrm>
                <a:off x="5589588" y="4762500"/>
                <a:ext cx="11113" cy="30163"/>
              </a:xfrm>
              <a:custGeom>
                <a:avLst/>
                <a:gdLst/>
                <a:ahLst/>
                <a:cxnLst>
                  <a:cxn ang="0">
                    <a:pos x="19" y="7"/>
                  </a:cxn>
                  <a:cxn ang="0">
                    <a:pos x="19" y="7"/>
                  </a:cxn>
                  <a:cxn ang="0">
                    <a:pos x="18" y="13"/>
                  </a:cxn>
                  <a:cxn ang="0">
                    <a:pos x="15" y="21"/>
                  </a:cxn>
                  <a:cxn ang="0">
                    <a:pos x="9" y="36"/>
                  </a:cxn>
                  <a:cxn ang="0">
                    <a:pos x="9" y="36"/>
                  </a:cxn>
                  <a:cxn ang="0">
                    <a:pos x="6" y="42"/>
                  </a:cxn>
                  <a:cxn ang="0">
                    <a:pos x="5" y="50"/>
                  </a:cxn>
                  <a:cxn ang="0">
                    <a:pos x="2" y="58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3" y="72"/>
                  </a:cxn>
                  <a:cxn ang="0">
                    <a:pos x="5" y="74"/>
                  </a:cxn>
                  <a:cxn ang="0">
                    <a:pos x="7" y="74"/>
                  </a:cxn>
                  <a:cxn ang="0">
                    <a:pos x="9" y="72"/>
                  </a:cxn>
                  <a:cxn ang="0">
                    <a:pos x="10" y="70"/>
                  </a:cxn>
                  <a:cxn ang="0">
                    <a:pos x="10" y="70"/>
                  </a:cxn>
                  <a:cxn ang="0">
                    <a:pos x="15" y="57"/>
                  </a:cxn>
                  <a:cxn ang="0">
                    <a:pos x="18" y="42"/>
                  </a:cxn>
                  <a:cxn ang="0">
                    <a:pos x="18" y="42"/>
                  </a:cxn>
                  <a:cxn ang="0">
                    <a:pos x="26" y="25"/>
                  </a:cxn>
                  <a:cxn ang="0">
                    <a:pos x="28" y="16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4"/>
                  </a:cxn>
                  <a:cxn ang="0">
                    <a:pos x="28" y="2"/>
                  </a:cxn>
                  <a:cxn ang="0">
                    <a:pos x="27" y="2"/>
                  </a:cxn>
                  <a:cxn ang="0">
                    <a:pos x="24" y="0"/>
                  </a:cxn>
                  <a:cxn ang="0">
                    <a:pos x="20" y="2"/>
                  </a:cxn>
                  <a:cxn ang="0">
                    <a:pos x="19" y="4"/>
                  </a:cxn>
                  <a:cxn ang="0">
                    <a:pos x="19" y="7"/>
                  </a:cxn>
                  <a:cxn ang="0">
                    <a:pos x="19" y="7"/>
                  </a:cxn>
                </a:cxnLst>
                <a:rect l="0" t="0" r="r" b="b"/>
                <a:pathLst>
                  <a:path w="30" h="74">
                    <a:moveTo>
                      <a:pt x="19" y="7"/>
                    </a:moveTo>
                    <a:lnTo>
                      <a:pt x="19" y="7"/>
                    </a:lnTo>
                    <a:lnTo>
                      <a:pt x="18" y="13"/>
                    </a:lnTo>
                    <a:lnTo>
                      <a:pt x="15" y="21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6" y="42"/>
                    </a:lnTo>
                    <a:lnTo>
                      <a:pt x="5" y="50"/>
                    </a:lnTo>
                    <a:lnTo>
                      <a:pt x="2" y="58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3" y="72"/>
                    </a:lnTo>
                    <a:lnTo>
                      <a:pt x="5" y="74"/>
                    </a:lnTo>
                    <a:lnTo>
                      <a:pt x="7" y="74"/>
                    </a:lnTo>
                    <a:lnTo>
                      <a:pt x="9" y="72"/>
                    </a:lnTo>
                    <a:lnTo>
                      <a:pt x="10" y="70"/>
                    </a:lnTo>
                    <a:lnTo>
                      <a:pt x="10" y="70"/>
                    </a:lnTo>
                    <a:lnTo>
                      <a:pt x="15" y="57"/>
                    </a:lnTo>
                    <a:lnTo>
                      <a:pt x="18" y="42"/>
                    </a:lnTo>
                    <a:lnTo>
                      <a:pt x="18" y="42"/>
                    </a:lnTo>
                    <a:lnTo>
                      <a:pt x="26" y="25"/>
                    </a:lnTo>
                    <a:lnTo>
                      <a:pt x="28" y="16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4"/>
                    </a:lnTo>
                    <a:lnTo>
                      <a:pt x="28" y="2"/>
                    </a:lnTo>
                    <a:lnTo>
                      <a:pt x="27" y="2"/>
                    </a:lnTo>
                    <a:lnTo>
                      <a:pt x="24" y="0"/>
                    </a:lnTo>
                    <a:lnTo>
                      <a:pt x="20" y="2"/>
                    </a:lnTo>
                    <a:lnTo>
                      <a:pt x="19" y="4"/>
                    </a:lnTo>
                    <a:lnTo>
                      <a:pt x="19" y="7"/>
                    </a:lnTo>
                    <a:lnTo>
                      <a:pt x="19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80"/>
              <p:cNvSpPr/>
              <p:nvPr/>
            </p:nvSpPr>
            <p:spPr bwMode="auto">
              <a:xfrm>
                <a:off x="5616576" y="4765675"/>
                <a:ext cx="9525" cy="23813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0" y="19"/>
                  </a:cxn>
                  <a:cxn ang="0">
                    <a:pos x="7" y="30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6"/>
                  </a:cxn>
                  <a:cxn ang="0">
                    <a:pos x="1" y="59"/>
                  </a:cxn>
                  <a:cxn ang="0">
                    <a:pos x="5" y="60"/>
                  </a:cxn>
                  <a:cxn ang="0">
                    <a:pos x="9" y="60"/>
                  </a:cxn>
                  <a:cxn ang="0">
                    <a:pos x="10" y="59"/>
                  </a:cxn>
                  <a:cxn ang="0">
                    <a:pos x="11" y="56"/>
                  </a:cxn>
                  <a:cxn ang="0">
                    <a:pos x="11" y="56"/>
                  </a:cxn>
                  <a:cxn ang="0">
                    <a:pos x="19" y="32"/>
                  </a:cxn>
                  <a:cxn ang="0">
                    <a:pos x="22" y="19"/>
                  </a:cxn>
                  <a:cxn ang="0">
                    <a:pos x="23" y="5"/>
                  </a:cxn>
                  <a:cxn ang="0">
                    <a:pos x="23" y="5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18" y="0"/>
                  </a:cxn>
                  <a:cxn ang="0">
                    <a:pos x="14" y="2"/>
                  </a:cxn>
                  <a:cxn ang="0">
                    <a:pos x="11" y="4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23" h="60">
                    <a:moveTo>
                      <a:pt x="11" y="5"/>
                    </a:moveTo>
                    <a:lnTo>
                      <a:pt x="11" y="5"/>
                    </a:lnTo>
                    <a:lnTo>
                      <a:pt x="10" y="19"/>
                    </a:lnTo>
                    <a:lnTo>
                      <a:pt x="7" y="30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6"/>
                    </a:lnTo>
                    <a:lnTo>
                      <a:pt x="1" y="59"/>
                    </a:lnTo>
                    <a:lnTo>
                      <a:pt x="5" y="60"/>
                    </a:lnTo>
                    <a:lnTo>
                      <a:pt x="9" y="60"/>
                    </a:lnTo>
                    <a:lnTo>
                      <a:pt x="10" y="59"/>
                    </a:lnTo>
                    <a:lnTo>
                      <a:pt x="11" y="56"/>
                    </a:lnTo>
                    <a:lnTo>
                      <a:pt x="11" y="56"/>
                    </a:lnTo>
                    <a:lnTo>
                      <a:pt x="19" y="32"/>
                    </a:lnTo>
                    <a:lnTo>
                      <a:pt x="22" y="19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18" y="0"/>
                    </a:lnTo>
                    <a:lnTo>
                      <a:pt x="14" y="2"/>
                    </a:lnTo>
                    <a:lnTo>
                      <a:pt x="11" y="4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81"/>
              <p:cNvSpPr/>
              <p:nvPr/>
            </p:nvSpPr>
            <p:spPr bwMode="auto">
              <a:xfrm>
                <a:off x="5643563" y="4765675"/>
                <a:ext cx="7938" cy="23813"/>
              </a:xfrm>
              <a:custGeom>
                <a:avLst/>
                <a:gdLst/>
                <a:ahLst/>
                <a:cxnLst>
                  <a:cxn ang="0">
                    <a:pos x="18" y="5"/>
                  </a:cxn>
                  <a:cxn ang="0">
                    <a:pos x="18" y="5"/>
                  </a:cxn>
                  <a:cxn ang="0">
                    <a:pos x="18" y="4"/>
                  </a:cxn>
                  <a:cxn ang="0">
                    <a:pos x="17" y="2"/>
                  </a:cxn>
                  <a:cxn ang="0">
                    <a:pos x="13" y="0"/>
                  </a:cxn>
                  <a:cxn ang="0">
                    <a:pos x="9" y="2"/>
                  </a:cxn>
                  <a:cxn ang="0">
                    <a:pos x="8" y="4"/>
                  </a:cxn>
                  <a:cxn ang="0">
                    <a:pos x="8" y="5"/>
                  </a:cxn>
                  <a:cxn ang="0">
                    <a:pos x="8" y="5"/>
                  </a:cxn>
                  <a:cxn ang="0">
                    <a:pos x="8" y="19"/>
                  </a:cxn>
                  <a:cxn ang="0">
                    <a:pos x="8" y="30"/>
                  </a:cxn>
                  <a:cxn ang="0">
                    <a:pos x="5" y="42"/>
                  </a:cxn>
                  <a:cxn ang="0">
                    <a:pos x="4" y="47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3" y="60"/>
                  </a:cxn>
                  <a:cxn ang="0">
                    <a:pos x="6" y="60"/>
                  </a:cxn>
                  <a:cxn ang="0">
                    <a:pos x="8" y="60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4" y="53"/>
                  </a:cxn>
                  <a:cxn ang="0">
                    <a:pos x="17" y="46"/>
                  </a:cxn>
                  <a:cxn ang="0">
                    <a:pos x="18" y="39"/>
                  </a:cxn>
                  <a:cxn ang="0">
                    <a:pos x="18" y="33"/>
                  </a:cxn>
                  <a:cxn ang="0">
                    <a:pos x="20" y="20"/>
                  </a:cxn>
                  <a:cxn ang="0">
                    <a:pos x="18" y="5"/>
                  </a:cxn>
                  <a:cxn ang="0">
                    <a:pos x="18" y="5"/>
                  </a:cxn>
                </a:cxnLst>
                <a:rect l="0" t="0" r="r" b="b"/>
                <a:pathLst>
                  <a:path w="20" h="60">
                    <a:moveTo>
                      <a:pt x="18" y="5"/>
                    </a:moveTo>
                    <a:lnTo>
                      <a:pt x="18" y="5"/>
                    </a:lnTo>
                    <a:lnTo>
                      <a:pt x="18" y="4"/>
                    </a:lnTo>
                    <a:lnTo>
                      <a:pt x="17" y="2"/>
                    </a:lnTo>
                    <a:lnTo>
                      <a:pt x="13" y="0"/>
                    </a:lnTo>
                    <a:lnTo>
                      <a:pt x="9" y="2"/>
                    </a:lnTo>
                    <a:lnTo>
                      <a:pt x="8" y="4"/>
                    </a:lnTo>
                    <a:lnTo>
                      <a:pt x="8" y="5"/>
                    </a:lnTo>
                    <a:lnTo>
                      <a:pt x="8" y="5"/>
                    </a:lnTo>
                    <a:lnTo>
                      <a:pt x="8" y="19"/>
                    </a:lnTo>
                    <a:lnTo>
                      <a:pt x="8" y="30"/>
                    </a:lnTo>
                    <a:lnTo>
                      <a:pt x="5" y="42"/>
                    </a:lnTo>
                    <a:lnTo>
                      <a:pt x="4" y="47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3" y="60"/>
                    </a:lnTo>
                    <a:lnTo>
                      <a:pt x="6" y="60"/>
                    </a:lnTo>
                    <a:lnTo>
                      <a:pt x="8" y="60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4" y="53"/>
                    </a:lnTo>
                    <a:lnTo>
                      <a:pt x="17" y="46"/>
                    </a:lnTo>
                    <a:lnTo>
                      <a:pt x="18" y="39"/>
                    </a:lnTo>
                    <a:lnTo>
                      <a:pt x="18" y="33"/>
                    </a:lnTo>
                    <a:lnTo>
                      <a:pt x="20" y="20"/>
                    </a:lnTo>
                    <a:lnTo>
                      <a:pt x="18" y="5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82"/>
              <p:cNvSpPr/>
              <p:nvPr/>
            </p:nvSpPr>
            <p:spPr bwMode="auto">
              <a:xfrm>
                <a:off x="5667376" y="4767263"/>
                <a:ext cx="11113" cy="22225"/>
              </a:xfrm>
              <a:custGeom>
                <a:avLst/>
                <a:gdLst/>
                <a:ahLst/>
                <a:cxnLst>
                  <a:cxn ang="0">
                    <a:pos x="17" y="3"/>
                  </a:cxn>
                  <a:cxn ang="0">
                    <a:pos x="17" y="3"/>
                  </a:cxn>
                  <a:cxn ang="0">
                    <a:pos x="12" y="15"/>
                  </a:cxn>
                  <a:cxn ang="0">
                    <a:pos x="8" y="26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1" y="55"/>
                  </a:cxn>
                  <a:cxn ang="0">
                    <a:pos x="5" y="56"/>
                  </a:cxn>
                  <a:cxn ang="0">
                    <a:pos x="9" y="56"/>
                  </a:cxn>
                  <a:cxn ang="0">
                    <a:pos x="11" y="55"/>
                  </a:cxn>
                  <a:cxn ang="0">
                    <a:pos x="12" y="52"/>
                  </a:cxn>
                  <a:cxn ang="0">
                    <a:pos x="12" y="52"/>
                  </a:cxn>
                  <a:cxn ang="0">
                    <a:pos x="18" y="30"/>
                  </a:cxn>
                  <a:cxn ang="0">
                    <a:pos x="22" y="20"/>
                  </a:cxn>
                  <a:cxn ang="0">
                    <a:pos x="26" y="9"/>
                  </a:cxn>
                  <a:cxn ang="0">
                    <a:pos x="26" y="9"/>
                  </a:cxn>
                  <a:cxn ang="0">
                    <a:pos x="28" y="7"/>
                  </a:cxn>
                  <a:cxn ang="0">
                    <a:pos x="26" y="4"/>
                  </a:cxn>
                  <a:cxn ang="0">
                    <a:pos x="24" y="1"/>
                  </a:cxn>
                  <a:cxn ang="0">
                    <a:pos x="22" y="0"/>
                  </a:cxn>
                  <a:cxn ang="0">
                    <a:pos x="20" y="0"/>
                  </a:cxn>
                  <a:cxn ang="0">
                    <a:pos x="18" y="1"/>
                  </a:cxn>
                  <a:cxn ang="0">
                    <a:pos x="17" y="3"/>
                  </a:cxn>
                  <a:cxn ang="0">
                    <a:pos x="17" y="3"/>
                  </a:cxn>
                </a:cxnLst>
                <a:rect l="0" t="0" r="r" b="b"/>
                <a:pathLst>
                  <a:path w="28" h="56">
                    <a:moveTo>
                      <a:pt x="17" y="3"/>
                    </a:moveTo>
                    <a:lnTo>
                      <a:pt x="17" y="3"/>
                    </a:lnTo>
                    <a:lnTo>
                      <a:pt x="12" y="15"/>
                    </a:lnTo>
                    <a:lnTo>
                      <a:pt x="8" y="26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1" y="55"/>
                    </a:lnTo>
                    <a:lnTo>
                      <a:pt x="5" y="56"/>
                    </a:lnTo>
                    <a:lnTo>
                      <a:pt x="9" y="56"/>
                    </a:lnTo>
                    <a:lnTo>
                      <a:pt x="11" y="55"/>
                    </a:lnTo>
                    <a:lnTo>
                      <a:pt x="12" y="52"/>
                    </a:lnTo>
                    <a:lnTo>
                      <a:pt x="12" y="52"/>
                    </a:lnTo>
                    <a:lnTo>
                      <a:pt x="18" y="30"/>
                    </a:lnTo>
                    <a:lnTo>
                      <a:pt x="22" y="20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8" y="7"/>
                    </a:lnTo>
                    <a:lnTo>
                      <a:pt x="26" y="4"/>
                    </a:lnTo>
                    <a:lnTo>
                      <a:pt x="24" y="1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8" y="1"/>
                    </a:lnTo>
                    <a:lnTo>
                      <a:pt x="17" y="3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83"/>
              <p:cNvSpPr/>
              <p:nvPr/>
            </p:nvSpPr>
            <p:spPr bwMode="auto">
              <a:xfrm>
                <a:off x="5702301" y="4641850"/>
                <a:ext cx="15875" cy="25400"/>
              </a:xfrm>
              <a:custGeom>
                <a:avLst/>
                <a:gdLst/>
                <a:ahLst/>
                <a:cxnLst>
                  <a:cxn ang="0">
                    <a:pos x="33" y="3"/>
                  </a:cxn>
                  <a:cxn ang="0">
                    <a:pos x="33" y="3"/>
                  </a:cxn>
                  <a:cxn ang="0">
                    <a:pos x="23" y="14"/>
                  </a:cxn>
                  <a:cxn ang="0">
                    <a:pos x="11" y="29"/>
                  </a:cxn>
                  <a:cxn ang="0">
                    <a:pos x="6" y="37"/>
                  </a:cxn>
                  <a:cxn ang="0">
                    <a:pos x="2" y="45"/>
                  </a:cxn>
                  <a:cxn ang="0">
                    <a:pos x="0" y="52"/>
                  </a:cxn>
                  <a:cxn ang="0">
                    <a:pos x="0" y="56"/>
                  </a:cxn>
                  <a:cxn ang="0">
                    <a:pos x="2" y="60"/>
                  </a:cxn>
                  <a:cxn ang="0">
                    <a:pos x="2" y="60"/>
                  </a:cxn>
                  <a:cxn ang="0">
                    <a:pos x="3" y="62"/>
                  </a:cxn>
                  <a:cxn ang="0">
                    <a:pos x="6" y="63"/>
                  </a:cxn>
                  <a:cxn ang="0">
                    <a:pos x="10" y="64"/>
                  </a:cxn>
                  <a:cxn ang="0">
                    <a:pos x="12" y="63"/>
                  </a:cxn>
                  <a:cxn ang="0">
                    <a:pos x="13" y="62"/>
                  </a:cxn>
                  <a:cxn ang="0">
                    <a:pos x="13" y="59"/>
                  </a:cxn>
                  <a:cxn ang="0">
                    <a:pos x="13" y="58"/>
                  </a:cxn>
                  <a:cxn ang="0">
                    <a:pos x="13" y="58"/>
                  </a:cxn>
                  <a:cxn ang="0">
                    <a:pos x="12" y="54"/>
                  </a:cxn>
                  <a:cxn ang="0">
                    <a:pos x="12" y="50"/>
                  </a:cxn>
                  <a:cxn ang="0">
                    <a:pos x="16" y="42"/>
                  </a:cxn>
                  <a:cxn ang="0">
                    <a:pos x="20" y="35"/>
                  </a:cxn>
                  <a:cxn ang="0">
                    <a:pos x="25" y="29"/>
                  </a:cxn>
                  <a:cxn ang="0">
                    <a:pos x="25" y="29"/>
                  </a:cxn>
                  <a:cxn ang="0">
                    <a:pos x="34" y="18"/>
                  </a:cxn>
                  <a:cxn ang="0">
                    <a:pos x="44" y="8"/>
                  </a:cxn>
                  <a:cxn ang="0">
                    <a:pos x="44" y="8"/>
                  </a:cxn>
                  <a:cxn ang="0">
                    <a:pos x="44" y="5"/>
                  </a:cxn>
                  <a:cxn ang="0">
                    <a:pos x="44" y="4"/>
                  </a:cxn>
                  <a:cxn ang="0">
                    <a:pos x="42" y="3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3" y="3"/>
                  </a:cxn>
                  <a:cxn ang="0">
                    <a:pos x="33" y="3"/>
                  </a:cxn>
                </a:cxnLst>
                <a:rect l="0" t="0" r="r" b="b"/>
                <a:pathLst>
                  <a:path w="44" h="64">
                    <a:moveTo>
                      <a:pt x="33" y="3"/>
                    </a:moveTo>
                    <a:lnTo>
                      <a:pt x="33" y="3"/>
                    </a:lnTo>
                    <a:lnTo>
                      <a:pt x="23" y="14"/>
                    </a:lnTo>
                    <a:lnTo>
                      <a:pt x="11" y="29"/>
                    </a:lnTo>
                    <a:lnTo>
                      <a:pt x="6" y="37"/>
                    </a:lnTo>
                    <a:lnTo>
                      <a:pt x="2" y="45"/>
                    </a:lnTo>
                    <a:lnTo>
                      <a:pt x="0" y="52"/>
                    </a:lnTo>
                    <a:lnTo>
                      <a:pt x="0" y="56"/>
                    </a:lnTo>
                    <a:lnTo>
                      <a:pt x="2" y="60"/>
                    </a:lnTo>
                    <a:lnTo>
                      <a:pt x="2" y="60"/>
                    </a:lnTo>
                    <a:lnTo>
                      <a:pt x="3" y="62"/>
                    </a:lnTo>
                    <a:lnTo>
                      <a:pt x="6" y="63"/>
                    </a:lnTo>
                    <a:lnTo>
                      <a:pt x="10" y="64"/>
                    </a:lnTo>
                    <a:lnTo>
                      <a:pt x="12" y="63"/>
                    </a:lnTo>
                    <a:lnTo>
                      <a:pt x="13" y="62"/>
                    </a:lnTo>
                    <a:lnTo>
                      <a:pt x="13" y="59"/>
                    </a:lnTo>
                    <a:lnTo>
                      <a:pt x="13" y="58"/>
                    </a:lnTo>
                    <a:lnTo>
                      <a:pt x="13" y="58"/>
                    </a:lnTo>
                    <a:lnTo>
                      <a:pt x="12" y="54"/>
                    </a:lnTo>
                    <a:lnTo>
                      <a:pt x="12" y="50"/>
                    </a:lnTo>
                    <a:lnTo>
                      <a:pt x="16" y="42"/>
                    </a:lnTo>
                    <a:lnTo>
                      <a:pt x="20" y="35"/>
                    </a:lnTo>
                    <a:lnTo>
                      <a:pt x="25" y="29"/>
                    </a:lnTo>
                    <a:lnTo>
                      <a:pt x="25" y="29"/>
                    </a:lnTo>
                    <a:lnTo>
                      <a:pt x="34" y="18"/>
                    </a:lnTo>
                    <a:lnTo>
                      <a:pt x="44" y="8"/>
                    </a:lnTo>
                    <a:lnTo>
                      <a:pt x="44" y="8"/>
                    </a:lnTo>
                    <a:lnTo>
                      <a:pt x="44" y="5"/>
                    </a:lnTo>
                    <a:lnTo>
                      <a:pt x="44" y="4"/>
                    </a:lnTo>
                    <a:lnTo>
                      <a:pt x="42" y="3"/>
                    </a:lnTo>
                    <a:lnTo>
                      <a:pt x="41" y="0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3" y="3"/>
                    </a:lnTo>
                    <a:lnTo>
                      <a:pt x="3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84"/>
              <p:cNvSpPr/>
              <p:nvPr/>
            </p:nvSpPr>
            <p:spPr bwMode="auto">
              <a:xfrm>
                <a:off x="5730876" y="4641850"/>
                <a:ext cx="17463" cy="19050"/>
              </a:xfrm>
              <a:custGeom>
                <a:avLst/>
                <a:gdLst/>
                <a:ahLst/>
                <a:cxnLst>
                  <a:cxn ang="0">
                    <a:pos x="39" y="0"/>
                  </a:cxn>
                  <a:cxn ang="0">
                    <a:pos x="39" y="0"/>
                  </a:cxn>
                  <a:cxn ang="0">
                    <a:pos x="33" y="0"/>
                  </a:cxn>
                  <a:cxn ang="0">
                    <a:pos x="27" y="1"/>
                  </a:cxn>
                  <a:cxn ang="0">
                    <a:pos x="25" y="5"/>
                  </a:cxn>
                  <a:cxn ang="0">
                    <a:pos x="22" y="11"/>
                  </a:cxn>
                  <a:cxn ang="0">
                    <a:pos x="22" y="11"/>
                  </a:cxn>
                  <a:cxn ang="0">
                    <a:pos x="17" y="17"/>
                  </a:cxn>
                  <a:cxn ang="0">
                    <a:pos x="12" y="25"/>
                  </a:cxn>
                  <a:cxn ang="0">
                    <a:pos x="7" y="33"/>
                  </a:cxn>
                  <a:cxn ang="0">
                    <a:pos x="1" y="39"/>
                  </a:cxn>
                  <a:cxn ang="0">
                    <a:pos x="1" y="39"/>
                  </a:cxn>
                  <a:cxn ang="0">
                    <a:pos x="0" y="42"/>
                  </a:cxn>
                  <a:cxn ang="0">
                    <a:pos x="0" y="43"/>
                  </a:cxn>
                  <a:cxn ang="0">
                    <a:pos x="1" y="47"/>
                  </a:cxn>
                  <a:cxn ang="0">
                    <a:pos x="5" y="50"/>
                  </a:cxn>
                  <a:cxn ang="0">
                    <a:pos x="7" y="48"/>
                  </a:cxn>
                  <a:cxn ang="0">
                    <a:pos x="9" y="47"/>
                  </a:cxn>
                  <a:cxn ang="0">
                    <a:pos x="9" y="47"/>
                  </a:cxn>
                  <a:cxn ang="0">
                    <a:pos x="17" y="37"/>
                  </a:cxn>
                  <a:cxn ang="0">
                    <a:pos x="25" y="25"/>
                  </a:cxn>
                  <a:cxn ang="0">
                    <a:pos x="25" y="25"/>
                  </a:cxn>
                  <a:cxn ang="0">
                    <a:pos x="29" y="20"/>
                  </a:cxn>
                  <a:cxn ang="0">
                    <a:pos x="33" y="16"/>
                  </a:cxn>
                  <a:cxn ang="0">
                    <a:pos x="33" y="16"/>
                  </a:cxn>
                  <a:cxn ang="0">
                    <a:pos x="34" y="13"/>
                  </a:cxn>
                  <a:cxn ang="0">
                    <a:pos x="34" y="11"/>
                  </a:cxn>
                  <a:cxn ang="0">
                    <a:pos x="34" y="11"/>
                  </a:cxn>
                  <a:cxn ang="0">
                    <a:pos x="39" y="11"/>
                  </a:cxn>
                  <a:cxn ang="0">
                    <a:pos x="39" y="11"/>
                  </a:cxn>
                  <a:cxn ang="0">
                    <a:pos x="42" y="11"/>
                  </a:cxn>
                  <a:cxn ang="0">
                    <a:pos x="43" y="9"/>
                  </a:cxn>
                  <a:cxn ang="0">
                    <a:pos x="44" y="5"/>
                  </a:cxn>
                  <a:cxn ang="0">
                    <a:pos x="43" y="1"/>
                  </a:cxn>
                  <a:cxn ang="0">
                    <a:pos x="42" y="0"/>
                  </a:cxn>
                  <a:cxn ang="0">
                    <a:pos x="39" y="0"/>
                  </a:cxn>
                  <a:cxn ang="0">
                    <a:pos x="39" y="0"/>
                  </a:cxn>
                </a:cxnLst>
                <a:rect l="0" t="0" r="r" b="b"/>
                <a:pathLst>
                  <a:path w="44" h="50">
                    <a:moveTo>
                      <a:pt x="39" y="0"/>
                    </a:moveTo>
                    <a:lnTo>
                      <a:pt x="39" y="0"/>
                    </a:lnTo>
                    <a:lnTo>
                      <a:pt x="33" y="0"/>
                    </a:lnTo>
                    <a:lnTo>
                      <a:pt x="27" y="1"/>
                    </a:lnTo>
                    <a:lnTo>
                      <a:pt x="25" y="5"/>
                    </a:lnTo>
                    <a:lnTo>
                      <a:pt x="22" y="11"/>
                    </a:lnTo>
                    <a:lnTo>
                      <a:pt x="22" y="11"/>
                    </a:lnTo>
                    <a:lnTo>
                      <a:pt x="17" y="17"/>
                    </a:lnTo>
                    <a:lnTo>
                      <a:pt x="12" y="25"/>
                    </a:lnTo>
                    <a:lnTo>
                      <a:pt x="7" y="33"/>
                    </a:lnTo>
                    <a:lnTo>
                      <a:pt x="1" y="39"/>
                    </a:lnTo>
                    <a:lnTo>
                      <a:pt x="1" y="39"/>
                    </a:lnTo>
                    <a:lnTo>
                      <a:pt x="0" y="42"/>
                    </a:lnTo>
                    <a:lnTo>
                      <a:pt x="0" y="43"/>
                    </a:lnTo>
                    <a:lnTo>
                      <a:pt x="1" y="47"/>
                    </a:lnTo>
                    <a:lnTo>
                      <a:pt x="5" y="50"/>
                    </a:lnTo>
                    <a:lnTo>
                      <a:pt x="7" y="48"/>
                    </a:lnTo>
                    <a:lnTo>
                      <a:pt x="9" y="47"/>
                    </a:lnTo>
                    <a:lnTo>
                      <a:pt x="9" y="47"/>
                    </a:lnTo>
                    <a:lnTo>
                      <a:pt x="17" y="37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29" y="20"/>
                    </a:lnTo>
                    <a:lnTo>
                      <a:pt x="33" y="16"/>
                    </a:lnTo>
                    <a:lnTo>
                      <a:pt x="33" y="16"/>
                    </a:lnTo>
                    <a:lnTo>
                      <a:pt x="34" y="13"/>
                    </a:lnTo>
                    <a:lnTo>
                      <a:pt x="34" y="11"/>
                    </a:lnTo>
                    <a:lnTo>
                      <a:pt x="34" y="11"/>
                    </a:lnTo>
                    <a:lnTo>
                      <a:pt x="39" y="11"/>
                    </a:lnTo>
                    <a:lnTo>
                      <a:pt x="39" y="11"/>
                    </a:lnTo>
                    <a:lnTo>
                      <a:pt x="42" y="11"/>
                    </a:lnTo>
                    <a:lnTo>
                      <a:pt x="43" y="9"/>
                    </a:lnTo>
                    <a:lnTo>
                      <a:pt x="44" y="5"/>
                    </a:lnTo>
                    <a:lnTo>
                      <a:pt x="43" y="1"/>
                    </a:lnTo>
                    <a:lnTo>
                      <a:pt x="42" y="0"/>
                    </a:lnTo>
                    <a:lnTo>
                      <a:pt x="39" y="0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85"/>
              <p:cNvSpPr/>
              <p:nvPr/>
            </p:nvSpPr>
            <p:spPr bwMode="auto">
              <a:xfrm>
                <a:off x="5767388" y="4638675"/>
                <a:ext cx="14288" cy="22225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2"/>
                  </a:cxn>
                  <a:cxn ang="0">
                    <a:pos x="20" y="17"/>
                  </a:cxn>
                  <a:cxn ang="0">
                    <a:pos x="13" y="28"/>
                  </a:cxn>
                  <a:cxn ang="0">
                    <a:pos x="13" y="28"/>
                  </a:cxn>
                  <a:cxn ang="0">
                    <a:pos x="9" y="33"/>
                  </a:cxn>
                  <a:cxn ang="0">
                    <a:pos x="8" y="38"/>
                  </a:cxn>
                  <a:cxn ang="0">
                    <a:pos x="5" y="42"/>
                  </a:cxn>
                  <a:cxn ang="0">
                    <a:pos x="3" y="47"/>
                  </a:cxn>
                  <a:cxn ang="0">
                    <a:pos x="3" y="47"/>
                  </a:cxn>
                  <a:cxn ang="0">
                    <a:pos x="2" y="50"/>
                  </a:cxn>
                  <a:cxn ang="0">
                    <a:pos x="0" y="51"/>
                  </a:cxn>
                  <a:cxn ang="0">
                    <a:pos x="3" y="55"/>
                  </a:cxn>
                  <a:cxn ang="0">
                    <a:pos x="4" y="56"/>
                  </a:cxn>
                  <a:cxn ang="0">
                    <a:pos x="7" y="58"/>
                  </a:cxn>
                  <a:cxn ang="0">
                    <a:pos x="8" y="56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5" y="50"/>
                  </a:cxn>
                  <a:cxn ang="0">
                    <a:pos x="17" y="45"/>
                  </a:cxn>
                  <a:cxn ang="0">
                    <a:pos x="20" y="39"/>
                  </a:cxn>
                  <a:cxn ang="0">
                    <a:pos x="22" y="33"/>
                  </a:cxn>
                  <a:cxn ang="0">
                    <a:pos x="22" y="33"/>
                  </a:cxn>
                  <a:cxn ang="0">
                    <a:pos x="30" y="20"/>
                  </a:cxn>
                  <a:cxn ang="0">
                    <a:pos x="34" y="13"/>
                  </a:cxn>
                  <a:cxn ang="0">
                    <a:pos x="36" y="5"/>
                  </a:cxn>
                  <a:cxn ang="0">
                    <a:pos x="36" y="5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4" y="3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6" h="58">
                    <a:moveTo>
                      <a:pt x="24" y="5"/>
                    </a:moveTo>
                    <a:lnTo>
                      <a:pt x="24" y="5"/>
                    </a:lnTo>
                    <a:lnTo>
                      <a:pt x="22" y="12"/>
                    </a:lnTo>
                    <a:lnTo>
                      <a:pt x="20" y="17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9" y="33"/>
                    </a:lnTo>
                    <a:lnTo>
                      <a:pt x="8" y="38"/>
                    </a:lnTo>
                    <a:lnTo>
                      <a:pt x="5" y="42"/>
                    </a:lnTo>
                    <a:lnTo>
                      <a:pt x="3" y="47"/>
                    </a:lnTo>
                    <a:lnTo>
                      <a:pt x="3" y="47"/>
                    </a:lnTo>
                    <a:lnTo>
                      <a:pt x="2" y="50"/>
                    </a:lnTo>
                    <a:lnTo>
                      <a:pt x="0" y="51"/>
                    </a:lnTo>
                    <a:lnTo>
                      <a:pt x="3" y="55"/>
                    </a:lnTo>
                    <a:lnTo>
                      <a:pt x="4" y="56"/>
                    </a:lnTo>
                    <a:lnTo>
                      <a:pt x="7" y="58"/>
                    </a:lnTo>
                    <a:lnTo>
                      <a:pt x="8" y="56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5" y="50"/>
                    </a:lnTo>
                    <a:lnTo>
                      <a:pt x="17" y="45"/>
                    </a:lnTo>
                    <a:lnTo>
                      <a:pt x="20" y="39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30" y="20"/>
                    </a:lnTo>
                    <a:lnTo>
                      <a:pt x="34" y="13"/>
                    </a:lnTo>
                    <a:lnTo>
                      <a:pt x="36" y="5"/>
                    </a:lnTo>
                    <a:lnTo>
                      <a:pt x="36" y="5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86"/>
              <p:cNvSpPr/>
              <p:nvPr/>
            </p:nvSpPr>
            <p:spPr bwMode="auto">
              <a:xfrm>
                <a:off x="5786438" y="4640263"/>
                <a:ext cx="20638" cy="22225"/>
              </a:xfrm>
              <a:custGeom>
                <a:avLst/>
                <a:gdLst/>
                <a:ahLst/>
                <a:cxnLst>
                  <a:cxn ang="0">
                    <a:pos x="38" y="5"/>
                  </a:cxn>
                  <a:cxn ang="0">
                    <a:pos x="38" y="5"/>
                  </a:cxn>
                  <a:cxn ang="0">
                    <a:pos x="38" y="9"/>
                  </a:cxn>
                  <a:cxn ang="0">
                    <a:pos x="37" y="12"/>
                  </a:cxn>
                  <a:cxn ang="0">
                    <a:pos x="31" y="17"/>
                  </a:cxn>
                  <a:cxn ang="0">
                    <a:pos x="26" y="22"/>
                  </a:cxn>
                  <a:cxn ang="0">
                    <a:pos x="22" y="28"/>
                  </a:cxn>
                  <a:cxn ang="0">
                    <a:pos x="22" y="28"/>
                  </a:cxn>
                  <a:cxn ang="0">
                    <a:pos x="17" y="34"/>
                  </a:cxn>
                  <a:cxn ang="0">
                    <a:pos x="12" y="39"/>
                  </a:cxn>
                  <a:cxn ang="0">
                    <a:pos x="12" y="39"/>
                  </a:cxn>
                  <a:cxn ang="0">
                    <a:pos x="1" y="47"/>
                  </a:cxn>
                  <a:cxn ang="0">
                    <a:pos x="1" y="47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2"/>
                  </a:cxn>
                  <a:cxn ang="0">
                    <a:pos x="1" y="55"/>
                  </a:cxn>
                  <a:cxn ang="0">
                    <a:pos x="5" y="56"/>
                  </a:cxn>
                  <a:cxn ang="0">
                    <a:pos x="8" y="56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23" y="46"/>
                  </a:cxn>
                  <a:cxn ang="0">
                    <a:pos x="23" y="46"/>
                  </a:cxn>
                  <a:cxn ang="0">
                    <a:pos x="29" y="38"/>
                  </a:cxn>
                  <a:cxn ang="0">
                    <a:pos x="34" y="32"/>
                  </a:cxn>
                  <a:cxn ang="0">
                    <a:pos x="34" y="32"/>
                  </a:cxn>
                  <a:cxn ang="0">
                    <a:pos x="44" y="20"/>
                  </a:cxn>
                  <a:cxn ang="0">
                    <a:pos x="48" y="13"/>
                  </a:cxn>
                  <a:cxn ang="0">
                    <a:pos x="50" y="5"/>
                  </a:cxn>
                  <a:cxn ang="0">
                    <a:pos x="50" y="5"/>
                  </a:cxn>
                  <a:cxn ang="0">
                    <a:pos x="50" y="3"/>
                  </a:cxn>
                  <a:cxn ang="0">
                    <a:pos x="48" y="1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0" y="1"/>
                  </a:cxn>
                  <a:cxn ang="0">
                    <a:pos x="39" y="3"/>
                  </a:cxn>
                  <a:cxn ang="0">
                    <a:pos x="38" y="5"/>
                  </a:cxn>
                  <a:cxn ang="0">
                    <a:pos x="38" y="5"/>
                  </a:cxn>
                </a:cxnLst>
                <a:rect l="0" t="0" r="r" b="b"/>
                <a:pathLst>
                  <a:path w="50" h="56">
                    <a:moveTo>
                      <a:pt x="38" y="5"/>
                    </a:moveTo>
                    <a:lnTo>
                      <a:pt x="38" y="5"/>
                    </a:lnTo>
                    <a:lnTo>
                      <a:pt x="38" y="9"/>
                    </a:lnTo>
                    <a:lnTo>
                      <a:pt x="37" y="12"/>
                    </a:lnTo>
                    <a:lnTo>
                      <a:pt x="31" y="17"/>
                    </a:lnTo>
                    <a:lnTo>
                      <a:pt x="26" y="22"/>
                    </a:lnTo>
                    <a:lnTo>
                      <a:pt x="22" y="28"/>
                    </a:lnTo>
                    <a:lnTo>
                      <a:pt x="22" y="28"/>
                    </a:lnTo>
                    <a:lnTo>
                      <a:pt x="17" y="34"/>
                    </a:lnTo>
                    <a:lnTo>
                      <a:pt x="12" y="39"/>
                    </a:lnTo>
                    <a:lnTo>
                      <a:pt x="12" y="39"/>
                    </a:lnTo>
                    <a:lnTo>
                      <a:pt x="1" y="47"/>
                    </a:lnTo>
                    <a:lnTo>
                      <a:pt x="1" y="47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2"/>
                    </a:lnTo>
                    <a:lnTo>
                      <a:pt x="1" y="55"/>
                    </a:lnTo>
                    <a:lnTo>
                      <a:pt x="5" y="56"/>
                    </a:lnTo>
                    <a:lnTo>
                      <a:pt x="8" y="56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29" y="38"/>
                    </a:lnTo>
                    <a:lnTo>
                      <a:pt x="34" y="32"/>
                    </a:lnTo>
                    <a:lnTo>
                      <a:pt x="34" y="32"/>
                    </a:lnTo>
                    <a:lnTo>
                      <a:pt x="44" y="20"/>
                    </a:lnTo>
                    <a:lnTo>
                      <a:pt x="48" y="13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0" y="3"/>
                    </a:lnTo>
                    <a:lnTo>
                      <a:pt x="48" y="1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0" y="1"/>
                    </a:lnTo>
                    <a:lnTo>
                      <a:pt x="39" y="3"/>
                    </a:lnTo>
                    <a:lnTo>
                      <a:pt x="38" y="5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87"/>
              <p:cNvSpPr/>
              <p:nvPr/>
            </p:nvSpPr>
            <p:spPr bwMode="auto">
              <a:xfrm>
                <a:off x="5826126" y="4635500"/>
                <a:ext cx="14288" cy="23813"/>
              </a:xfrm>
              <a:custGeom>
                <a:avLst/>
                <a:gdLst/>
                <a:ahLst/>
                <a:cxnLst>
                  <a:cxn ang="0">
                    <a:pos x="23" y="6"/>
                  </a:cxn>
                  <a:cxn ang="0">
                    <a:pos x="23" y="6"/>
                  </a:cxn>
                  <a:cxn ang="0">
                    <a:pos x="23" y="13"/>
                  </a:cxn>
                  <a:cxn ang="0">
                    <a:pos x="21" y="21"/>
                  </a:cxn>
                  <a:cxn ang="0">
                    <a:pos x="21" y="21"/>
                  </a:cxn>
                  <a:cxn ang="0">
                    <a:pos x="20" y="24"/>
                  </a:cxn>
                  <a:cxn ang="0">
                    <a:pos x="17" y="28"/>
                  </a:cxn>
                  <a:cxn ang="0">
                    <a:pos x="12" y="34"/>
                  </a:cxn>
                  <a:cxn ang="0">
                    <a:pos x="12" y="34"/>
                  </a:cxn>
                  <a:cxn ang="0">
                    <a:pos x="7" y="44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3" y="61"/>
                  </a:cxn>
                  <a:cxn ang="0">
                    <a:pos x="7" y="61"/>
                  </a:cxn>
                  <a:cxn ang="0">
                    <a:pos x="9" y="61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19" y="45"/>
                  </a:cxn>
                  <a:cxn ang="0">
                    <a:pos x="29" y="33"/>
                  </a:cxn>
                  <a:cxn ang="0">
                    <a:pos x="29" y="33"/>
                  </a:cxn>
                  <a:cxn ang="0">
                    <a:pos x="32" y="27"/>
                  </a:cxn>
                  <a:cxn ang="0">
                    <a:pos x="34" y="20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4" y="3"/>
                  </a:cxn>
                  <a:cxn ang="0">
                    <a:pos x="23" y="6"/>
                  </a:cxn>
                  <a:cxn ang="0">
                    <a:pos x="23" y="6"/>
                  </a:cxn>
                </a:cxnLst>
                <a:rect l="0" t="0" r="r" b="b"/>
                <a:pathLst>
                  <a:path w="34" h="61">
                    <a:moveTo>
                      <a:pt x="23" y="6"/>
                    </a:moveTo>
                    <a:lnTo>
                      <a:pt x="23" y="6"/>
                    </a:lnTo>
                    <a:lnTo>
                      <a:pt x="23" y="13"/>
                    </a:lnTo>
                    <a:lnTo>
                      <a:pt x="21" y="21"/>
                    </a:lnTo>
                    <a:lnTo>
                      <a:pt x="21" y="21"/>
                    </a:lnTo>
                    <a:lnTo>
                      <a:pt x="20" y="24"/>
                    </a:lnTo>
                    <a:lnTo>
                      <a:pt x="17" y="28"/>
                    </a:lnTo>
                    <a:lnTo>
                      <a:pt x="12" y="34"/>
                    </a:lnTo>
                    <a:lnTo>
                      <a:pt x="12" y="34"/>
                    </a:lnTo>
                    <a:lnTo>
                      <a:pt x="7" y="44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3" y="61"/>
                    </a:lnTo>
                    <a:lnTo>
                      <a:pt x="7" y="61"/>
                    </a:lnTo>
                    <a:lnTo>
                      <a:pt x="9" y="61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19" y="45"/>
                    </a:lnTo>
                    <a:lnTo>
                      <a:pt x="29" y="33"/>
                    </a:lnTo>
                    <a:lnTo>
                      <a:pt x="29" y="33"/>
                    </a:lnTo>
                    <a:lnTo>
                      <a:pt x="32" y="27"/>
                    </a:lnTo>
                    <a:lnTo>
                      <a:pt x="34" y="20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4" y="3"/>
                    </a:lnTo>
                    <a:lnTo>
                      <a:pt x="23" y="6"/>
                    </a:lnTo>
                    <a:lnTo>
                      <a:pt x="2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88"/>
              <p:cNvSpPr/>
              <p:nvPr/>
            </p:nvSpPr>
            <p:spPr bwMode="auto">
              <a:xfrm>
                <a:off x="5853113" y="4635500"/>
                <a:ext cx="12700" cy="22225"/>
              </a:xfrm>
              <a:custGeom>
                <a:avLst/>
                <a:gdLst/>
                <a:ahLst/>
                <a:cxnLst>
                  <a:cxn ang="0">
                    <a:pos x="20" y="4"/>
                  </a:cxn>
                  <a:cxn ang="0">
                    <a:pos x="20" y="4"/>
                  </a:cxn>
                  <a:cxn ang="0">
                    <a:pos x="16" y="16"/>
                  </a:cxn>
                  <a:cxn ang="0">
                    <a:pos x="12" y="28"/>
                  </a:cxn>
                  <a:cxn ang="0">
                    <a:pos x="7" y="38"/>
                  </a:cxn>
                  <a:cxn ang="0">
                    <a:pos x="2" y="49"/>
                  </a:cxn>
                  <a:cxn ang="0">
                    <a:pos x="2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3" y="57"/>
                  </a:cxn>
                  <a:cxn ang="0">
                    <a:pos x="7" y="57"/>
                  </a:cxn>
                  <a:cxn ang="0">
                    <a:pos x="10" y="57"/>
                  </a:cxn>
                  <a:cxn ang="0">
                    <a:pos x="11" y="54"/>
                  </a:cxn>
                  <a:cxn ang="0">
                    <a:pos x="11" y="54"/>
                  </a:cxn>
                  <a:cxn ang="0">
                    <a:pos x="17" y="44"/>
                  </a:cxn>
                  <a:cxn ang="0">
                    <a:pos x="23" y="32"/>
                  </a:cxn>
                  <a:cxn ang="0">
                    <a:pos x="28" y="20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6"/>
                  </a:cxn>
                  <a:cxn ang="0">
                    <a:pos x="30" y="3"/>
                  </a:cxn>
                  <a:cxn ang="0">
                    <a:pos x="27" y="0"/>
                  </a:cxn>
                  <a:cxn ang="0">
                    <a:pos x="23" y="0"/>
                  </a:cxn>
                  <a:cxn ang="0">
                    <a:pos x="21" y="2"/>
                  </a:cxn>
                  <a:cxn ang="0">
                    <a:pos x="20" y="4"/>
                  </a:cxn>
                  <a:cxn ang="0">
                    <a:pos x="20" y="4"/>
                  </a:cxn>
                </a:cxnLst>
                <a:rect l="0" t="0" r="r" b="b"/>
                <a:pathLst>
                  <a:path w="30" h="57">
                    <a:moveTo>
                      <a:pt x="20" y="4"/>
                    </a:moveTo>
                    <a:lnTo>
                      <a:pt x="20" y="4"/>
                    </a:lnTo>
                    <a:lnTo>
                      <a:pt x="16" y="16"/>
                    </a:lnTo>
                    <a:lnTo>
                      <a:pt x="12" y="28"/>
                    </a:lnTo>
                    <a:lnTo>
                      <a:pt x="7" y="38"/>
                    </a:lnTo>
                    <a:lnTo>
                      <a:pt x="2" y="49"/>
                    </a:lnTo>
                    <a:lnTo>
                      <a:pt x="2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3" y="57"/>
                    </a:lnTo>
                    <a:lnTo>
                      <a:pt x="7" y="57"/>
                    </a:lnTo>
                    <a:lnTo>
                      <a:pt x="10" y="57"/>
                    </a:lnTo>
                    <a:lnTo>
                      <a:pt x="11" y="54"/>
                    </a:lnTo>
                    <a:lnTo>
                      <a:pt x="11" y="54"/>
                    </a:lnTo>
                    <a:lnTo>
                      <a:pt x="17" y="44"/>
                    </a:lnTo>
                    <a:lnTo>
                      <a:pt x="23" y="32"/>
                    </a:lnTo>
                    <a:lnTo>
                      <a:pt x="28" y="20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6"/>
                    </a:lnTo>
                    <a:lnTo>
                      <a:pt x="30" y="3"/>
                    </a:lnTo>
                    <a:lnTo>
                      <a:pt x="27" y="0"/>
                    </a:lnTo>
                    <a:lnTo>
                      <a:pt x="23" y="0"/>
                    </a:lnTo>
                    <a:lnTo>
                      <a:pt x="21" y="2"/>
                    </a:lnTo>
                    <a:lnTo>
                      <a:pt x="20" y="4"/>
                    </a:lnTo>
                    <a:lnTo>
                      <a:pt x="2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89"/>
              <p:cNvSpPr/>
              <p:nvPr/>
            </p:nvSpPr>
            <p:spPr bwMode="auto">
              <a:xfrm>
                <a:off x="5699126" y="4479925"/>
                <a:ext cx="20638" cy="26988"/>
              </a:xfrm>
              <a:custGeom>
                <a:avLst/>
                <a:gdLst/>
                <a:ahLst/>
                <a:cxnLst>
                  <a:cxn ang="0">
                    <a:pos x="44" y="3"/>
                  </a:cxn>
                  <a:cxn ang="0">
                    <a:pos x="44" y="3"/>
                  </a:cxn>
                  <a:cxn ang="0">
                    <a:pos x="29" y="20"/>
                  </a:cxn>
                  <a:cxn ang="0">
                    <a:pos x="16" y="38"/>
                  </a:cxn>
                  <a:cxn ang="0">
                    <a:pos x="16" y="38"/>
                  </a:cxn>
                  <a:cxn ang="0">
                    <a:pos x="10" y="45"/>
                  </a:cxn>
                  <a:cxn ang="0">
                    <a:pos x="5" y="54"/>
                  </a:cxn>
                  <a:cxn ang="0">
                    <a:pos x="1" y="62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2" y="72"/>
                  </a:cxn>
                  <a:cxn ang="0">
                    <a:pos x="5" y="72"/>
                  </a:cxn>
                  <a:cxn ang="0">
                    <a:pos x="9" y="72"/>
                  </a:cxn>
                  <a:cxn ang="0">
                    <a:pos x="12" y="68"/>
                  </a:cxn>
                  <a:cxn ang="0">
                    <a:pos x="12" y="67"/>
                  </a:cxn>
                  <a:cxn ang="0">
                    <a:pos x="12" y="64"/>
                  </a:cxn>
                  <a:cxn ang="0">
                    <a:pos x="12" y="64"/>
                  </a:cxn>
                  <a:cxn ang="0">
                    <a:pos x="12" y="67"/>
                  </a:cxn>
                  <a:cxn ang="0">
                    <a:pos x="13" y="64"/>
                  </a:cxn>
                  <a:cxn ang="0">
                    <a:pos x="13" y="64"/>
                  </a:cxn>
                  <a:cxn ang="0">
                    <a:pos x="16" y="58"/>
                  </a:cxn>
                  <a:cxn ang="0">
                    <a:pos x="16" y="58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39" y="25"/>
                  </a:cxn>
                  <a:cxn ang="0">
                    <a:pos x="52" y="11"/>
                  </a:cxn>
                  <a:cxn ang="0">
                    <a:pos x="52" y="11"/>
                  </a:cxn>
                  <a:cxn ang="0">
                    <a:pos x="53" y="8"/>
                  </a:cxn>
                  <a:cxn ang="0">
                    <a:pos x="53" y="5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6" y="0"/>
                  </a:cxn>
                  <a:cxn ang="0">
                    <a:pos x="44" y="3"/>
                  </a:cxn>
                  <a:cxn ang="0">
                    <a:pos x="44" y="3"/>
                  </a:cxn>
                </a:cxnLst>
                <a:rect l="0" t="0" r="r" b="b"/>
                <a:pathLst>
                  <a:path w="53" h="72">
                    <a:moveTo>
                      <a:pt x="44" y="3"/>
                    </a:moveTo>
                    <a:lnTo>
                      <a:pt x="44" y="3"/>
                    </a:lnTo>
                    <a:lnTo>
                      <a:pt x="29" y="20"/>
                    </a:lnTo>
                    <a:lnTo>
                      <a:pt x="16" y="38"/>
                    </a:lnTo>
                    <a:lnTo>
                      <a:pt x="16" y="38"/>
                    </a:lnTo>
                    <a:lnTo>
                      <a:pt x="10" y="45"/>
                    </a:lnTo>
                    <a:lnTo>
                      <a:pt x="5" y="54"/>
                    </a:lnTo>
                    <a:lnTo>
                      <a:pt x="1" y="62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2" y="72"/>
                    </a:lnTo>
                    <a:lnTo>
                      <a:pt x="5" y="72"/>
                    </a:lnTo>
                    <a:lnTo>
                      <a:pt x="9" y="72"/>
                    </a:lnTo>
                    <a:lnTo>
                      <a:pt x="12" y="68"/>
                    </a:lnTo>
                    <a:lnTo>
                      <a:pt x="12" y="67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2" y="67"/>
                    </a:lnTo>
                    <a:lnTo>
                      <a:pt x="13" y="64"/>
                    </a:lnTo>
                    <a:lnTo>
                      <a:pt x="13" y="64"/>
                    </a:lnTo>
                    <a:lnTo>
                      <a:pt x="16" y="58"/>
                    </a:lnTo>
                    <a:lnTo>
                      <a:pt x="16" y="58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39" y="25"/>
                    </a:lnTo>
                    <a:lnTo>
                      <a:pt x="52" y="11"/>
                    </a:lnTo>
                    <a:lnTo>
                      <a:pt x="52" y="11"/>
                    </a:lnTo>
                    <a:lnTo>
                      <a:pt x="53" y="8"/>
                    </a:lnTo>
                    <a:lnTo>
                      <a:pt x="53" y="5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6" y="0"/>
                    </a:lnTo>
                    <a:lnTo>
                      <a:pt x="44" y="3"/>
                    </a:lnTo>
                    <a:lnTo>
                      <a:pt x="4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90"/>
              <p:cNvSpPr/>
              <p:nvPr/>
            </p:nvSpPr>
            <p:spPr bwMode="auto">
              <a:xfrm>
                <a:off x="5730876" y="4478338"/>
                <a:ext cx="20638" cy="26988"/>
              </a:xfrm>
              <a:custGeom>
                <a:avLst/>
                <a:gdLst/>
                <a:ahLst/>
                <a:cxnLst>
                  <a:cxn ang="0">
                    <a:pos x="44" y="3"/>
                  </a:cxn>
                  <a:cxn ang="0">
                    <a:pos x="44" y="3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27" y="18"/>
                  </a:cxn>
                  <a:cxn ang="0">
                    <a:pos x="25" y="24"/>
                  </a:cxn>
                  <a:cxn ang="0">
                    <a:pos x="22" y="28"/>
                  </a:cxn>
                  <a:cxn ang="0">
                    <a:pos x="19" y="32"/>
                  </a:cxn>
                  <a:cxn ang="0">
                    <a:pos x="19" y="32"/>
                  </a:cxn>
                  <a:cxn ang="0">
                    <a:pos x="13" y="38"/>
                  </a:cxn>
                  <a:cxn ang="0">
                    <a:pos x="6" y="46"/>
                  </a:cxn>
                  <a:cxn ang="0">
                    <a:pos x="2" y="54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5" y="69"/>
                  </a:cxn>
                  <a:cxn ang="0">
                    <a:pos x="10" y="67"/>
                  </a:cxn>
                  <a:cxn ang="0">
                    <a:pos x="11" y="66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3" y="59"/>
                  </a:cxn>
                  <a:cxn ang="0">
                    <a:pos x="14" y="55"/>
                  </a:cxn>
                  <a:cxn ang="0">
                    <a:pos x="19" y="49"/>
                  </a:cxn>
                  <a:cxn ang="0">
                    <a:pos x="25" y="42"/>
                  </a:cxn>
                  <a:cxn ang="0">
                    <a:pos x="30" y="35"/>
                  </a:cxn>
                  <a:cxn ang="0">
                    <a:pos x="30" y="35"/>
                  </a:cxn>
                  <a:cxn ang="0">
                    <a:pos x="35" y="29"/>
                  </a:cxn>
                  <a:cxn ang="0">
                    <a:pos x="40" y="22"/>
                  </a:cxn>
                  <a:cxn ang="0">
                    <a:pos x="52" y="11"/>
                  </a:cxn>
                  <a:cxn ang="0">
                    <a:pos x="52" y="11"/>
                  </a:cxn>
                  <a:cxn ang="0">
                    <a:pos x="53" y="8"/>
                  </a:cxn>
                  <a:cxn ang="0">
                    <a:pos x="53" y="7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5" y="1"/>
                  </a:cxn>
                  <a:cxn ang="0">
                    <a:pos x="44" y="3"/>
                  </a:cxn>
                  <a:cxn ang="0">
                    <a:pos x="44" y="3"/>
                  </a:cxn>
                </a:cxnLst>
                <a:rect l="0" t="0" r="r" b="b"/>
                <a:pathLst>
                  <a:path w="53" h="69">
                    <a:moveTo>
                      <a:pt x="44" y="3"/>
                    </a:moveTo>
                    <a:lnTo>
                      <a:pt x="44" y="3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27" y="18"/>
                    </a:lnTo>
                    <a:lnTo>
                      <a:pt x="25" y="24"/>
                    </a:lnTo>
                    <a:lnTo>
                      <a:pt x="22" y="28"/>
                    </a:lnTo>
                    <a:lnTo>
                      <a:pt x="19" y="32"/>
                    </a:lnTo>
                    <a:lnTo>
                      <a:pt x="19" y="32"/>
                    </a:lnTo>
                    <a:lnTo>
                      <a:pt x="13" y="38"/>
                    </a:lnTo>
                    <a:lnTo>
                      <a:pt x="6" y="46"/>
                    </a:lnTo>
                    <a:lnTo>
                      <a:pt x="2" y="54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5" y="69"/>
                    </a:lnTo>
                    <a:lnTo>
                      <a:pt x="10" y="67"/>
                    </a:lnTo>
                    <a:lnTo>
                      <a:pt x="11" y="66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3" y="59"/>
                    </a:lnTo>
                    <a:lnTo>
                      <a:pt x="14" y="55"/>
                    </a:lnTo>
                    <a:lnTo>
                      <a:pt x="19" y="49"/>
                    </a:lnTo>
                    <a:lnTo>
                      <a:pt x="25" y="42"/>
                    </a:lnTo>
                    <a:lnTo>
                      <a:pt x="30" y="35"/>
                    </a:lnTo>
                    <a:lnTo>
                      <a:pt x="30" y="35"/>
                    </a:lnTo>
                    <a:lnTo>
                      <a:pt x="35" y="29"/>
                    </a:lnTo>
                    <a:lnTo>
                      <a:pt x="40" y="22"/>
                    </a:lnTo>
                    <a:lnTo>
                      <a:pt x="52" y="11"/>
                    </a:lnTo>
                    <a:lnTo>
                      <a:pt x="52" y="11"/>
                    </a:lnTo>
                    <a:lnTo>
                      <a:pt x="53" y="8"/>
                    </a:lnTo>
                    <a:lnTo>
                      <a:pt x="53" y="7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5" y="1"/>
                    </a:lnTo>
                    <a:lnTo>
                      <a:pt x="44" y="3"/>
                    </a:lnTo>
                    <a:lnTo>
                      <a:pt x="4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91"/>
              <p:cNvSpPr/>
              <p:nvPr/>
            </p:nvSpPr>
            <p:spPr bwMode="auto">
              <a:xfrm>
                <a:off x="5772151" y="4479925"/>
                <a:ext cx="14288" cy="22225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21" y="13"/>
                  </a:cxn>
                  <a:cxn ang="0">
                    <a:pos x="13" y="24"/>
                  </a:cxn>
                  <a:cxn ang="0">
                    <a:pos x="13" y="24"/>
                  </a:cxn>
                  <a:cxn ang="0">
                    <a:pos x="7" y="35"/>
                  </a:cxn>
                  <a:cxn ang="0">
                    <a:pos x="1" y="48"/>
                  </a:cxn>
                  <a:cxn ang="0">
                    <a:pos x="1" y="48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4" y="56"/>
                  </a:cxn>
                  <a:cxn ang="0">
                    <a:pos x="8" y="58"/>
                  </a:cxn>
                  <a:cxn ang="0">
                    <a:pos x="9" y="56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24" y="29"/>
                  </a:cxn>
                  <a:cxn ang="0">
                    <a:pos x="24" y="29"/>
                  </a:cxn>
                  <a:cxn ang="0">
                    <a:pos x="30" y="20"/>
                  </a:cxn>
                  <a:cxn ang="0">
                    <a:pos x="38" y="9"/>
                  </a:cxn>
                  <a:cxn ang="0">
                    <a:pos x="38" y="9"/>
                  </a:cxn>
                  <a:cxn ang="0">
                    <a:pos x="38" y="7"/>
                  </a:cxn>
                  <a:cxn ang="0">
                    <a:pos x="38" y="4"/>
                  </a:cxn>
                  <a:cxn ang="0">
                    <a:pos x="35" y="1"/>
                  </a:cxn>
                  <a:cxn ang="0">
                    <a:pos x="31" y="0"/>
                  </a:cxn>
                  <a:cxn ang="0">
                    <a:pos x="29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8" h="58">
                    <a:moveTo>
                      <a:pt x="27" y="3"/>
                    </a:moveTo>
                    <a:lnTo>
                      <a:pt x="27" y="3"/>
                    </a:lnTo>
                    <a:lnTo>
                      <a:pt x="21" y="13"/>
                    </a:lnTo>
                    <a:lnTo>
                      <a:pt x="13" y="24"/>
                    </a:lnTo>
                    <a:lnTo>
                      <a:pt x="13" y="24"/>
                    </a:lnTo>
                    <a:lnTo>
                      <a:pt x="7" y="35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4" y="56"/>
                    </a:lnTo>
                    <a:lnTo>
                      <a:pt x="8" y="58"/>
                    </a:lnTo>
                    <a:lnTo>
                      <a:pt x="9" y="56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30" y="20"/>
                    </a:lnTo>
                    <a:lnTo>
                      <a:pt x="38" y="9"/>
                    </a:lnTo>
                    <a:lnTo>
                      <a:pt x="38" y="9"/>
                    </a:lnTo>
                    <a:lnTo>
                      <a:pt x="38" y="7"/>
                    </a:lnTo>
                    <a:lnTo>
                      <a:pt x="38" y="4"/>
                    </a:lnTo>
                    <a:lnTo>
                      <a:pt x="35" y="1"/>
                    </a:lnTo>
                    <a:lnTo>
                      <a:pt x="31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92"/>
              <p:cNvSpPr/>
              <p:nvPr/>
            </p:nvSpPr>
            <p:spPr bwMode="auto">
              <a:xfrm>
                <a:off x="5794376" y="4476750"/>
                <a:ext cx="15875" cy="2540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4" y="11"/>
                  </a:cxn>
                  <a:cxn ang="0">
                    <a:pos x="23" y="17"/>
                  </a:cxn>
                  <a:cxn ang="0">
                    <a:pos x="17" y="28"/>
                  </a:cxn>
                  <a:cxn ang="0">
                    <a:pos x="17" y="28"/>
                  </a:cxn>
                  <a:cxn ang="0">
                    <a:pos x="9" y="41"/>
                  </a:cxn>
                  <a:cxn ang="0">
                    <a:pos x="6" y="48"/>
                  </a:cxn>
                  <a:cxn ang="0">
                    <a:pos x="1" y="53"/>
                  </a:cxn>
                  <a:cxn ang="0">
                    <a:pos x="1" y="53"/>
                  </a:cxn>
                  <a:cxn ang="0">
                    <a:pos x="0" y="56"/>
                  </a:cxn>
                  <a:cxn ang="0">
                    <a:pos x="0" y="58"/>
                  </a:cxn>
                  <a:cxn ang="0">
                    <a:pos x="1" y="62"/>
                  </a:cxn>
                  <a:cxn ang="0">
                    <a:pos x="5" y="64"/>
                  </a:cxn>
                  <a:cxn ang="0">
                    <a:pos x="7" y="64"/>
                  </a:cxn>
                  <a:cxn ang="0">
                    <a:pos x="9" y="62"/>
                  </a:cxn>
                  <a:cxn ang="0">
                    <a:pos x="9" y="62"/>
                  </a:cxn>
                  <a:cxn ang="0">
                    <a:pos x="14" y="54"/>
                  </a:cxn>
                  <a:cxn ang="0">
                    <a:pos x="19" y="45"/>
                  </a:cxn>
                  <a:cxn ang="0">
                    <a:pos x="24" y="37"/>
                  </a:cxn>
                  <a:cxn ang="0">
                    <a:pos x="30" y="30"/>
                  </a:cxn>
                  <a:cxn ang="0">
                    <a:pos x="30" y="30"/>
                  </a:cxn>
                  <a:cxn ang="0">
                    <a:pos x="32" y="24"/>
                  </a:cxn>
                  <a:cxn ang="0">
                    <a:pos x="35" y="18"/>
                  </a:cxn>
                  <a:cxn ang="0">
                    <a:pos x="36" y="11"/>
                  </a:cxn>
                  <a:cxn ang="0">
                    <a:pos x="37" y="5"/>
                  </a:cxn>
                  <a:cxn ang="0">
                    <a:pos x="37" y="5"/>
                  </a:cxn>
                  <a:cxn ang="0">
                    <a:pos x="37" y="2"/>
                  </a:cxn>
                  <a:cxn ang="0">
                    <a:pos x="36" y="1"/>
                  </a:cxn>
                  <a:cxn ang="0">
                    <a:pos x="32" y="0"/>
                  </a:cxn>
                  <a:cxn ang="0">
                    <a:pos x="28" y="1"/>
                  </a:cxn>
                  <a:cxn ang="0">
                    <a:pos x="27" y="2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7" h="64">
                    <a:moveTo>
                      <a:pt x="26" y="5"/>
                    </a:moveTo>
                    <a:lnTo>
                      <a:pt x="26" y="5"/>
                    </a:lnTo>
                    <a:lnTo>
                      <a:pt x="24" y="11"/>
                    </a:lnTo>
                    <a:lnTo>
                      <a:pt x="23" y="17"/>
                    </a:lnTo>
                    <a:lnTo>
                      <a:pt x="17" y="28"/>
                    </a:lnTo>
                    <a:lnTo>
                      <a:pt x="17" y="28"/>
                    </a:lnTo>
                    <a:lnTo>
                      <a:pt x="9" y="41"/>
                    </a:lnTo>
                    <a:lnTo>
                      <a:pt x="6" y="48"/>
                    </a:lnTo>
                    <a:lnTo>
                      <a:pt x="1" y="53"/>
                    </a:lnTo>
                    <a:lnTo>
                      <a:pt x="1" y="53"/>
                    </a:lnTo>
                    <a:lnTo>
                      <a:pt x="0" y="56"/>
                    </a:lnTo>
                    <a:lnTo>
                      <a:pt x="0" y="58"/>
                    </a:lnTo>
                    <a:lnTo>
                      <a:pt x="1" y="62"/>
                    </a:lnTo>
                    <a:lnTo>
                      <a:pt x="5" y="64"/>
                    </a:lnTo>
                    <a:lnTo>
                      <a:pt x="7" y="64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14" y="54"/>
                    </a:lnTo>
                    <a:lnTo>
                      <a:pt x="19" y="45"/>
                    </a:lnTo>
                    <a:lnTo>
                      <a:pt x="24" y="37"/>
                    </a:lnTo>
                    <a:lnTo>
                      <a:pt x="30" y="30"/>
                    </a:lnTo>
                    <a:lnTo>
                      <a:pt x="30" y="30"/>
                    </a:lnTo>
                    <a:lnTo>
                      <a:pt x="32" y="24"/>
                    </a:lnTo>
                    <a:lnTo>
                      <a:pt x="35" y="18"/>
                    </a:lnTo>
                    <a:lnTo>
                      <a:pt x="36" y="11"/>
                    </a:lnTo>
                    <a:lnTo>
                      <a:pt x="37" y="5"/>
                    </a:lnTo>
                    <a:lnTo>
                      <a:pt x="37" y="5"/>
                    </a:lnTo>
                    <a:lnTo>
                      <a:pt x="37" y="2"/>
                    </a:lnTo>
                    <a:lnTo>
                      <a:pt x="36" y="1"/>
                    </a:lnTo>
                    <a:lnTo>
                      <a:pt x="32" y="0"/>
                    </a:lnTo>
                    <a:lnTo>
                      <a:pt x="28" y="1"/>
                    </a:lnTo>
                    <a:lnTo>
                      <a:pt x="27" y="2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93"/>
              <p:cNvSpPr/>
              <p:nvPr/>
            </p:nvSpPr>
            <p:spPr bwMode="auto">
              <a:xfrm>
                <a:off x="5835651" y="4471988"/>
                <a:ext cx="11113" cy="22225"/>
              </a:xfrm>
              <a:custGeom>
                <a:avLst/>
                <a:gdLst/>
                <a:ahLst/>
                <a:cxnLst>
                  <a:cxn ang="0">
                    <a:pos x="19" y="5"/>
                  </a:cxn>
                  <a:cxn ang="0">
                    <a:pos x="19" y="5"/>
                  </a:cxn>
                  <a:cxn ang="0">
                    <a:pos x="18" y="10"/>
                  </a:cxn>
                  <a:cxn ang="0">
                    <a:pos x="17" y="15"/>
                  </a:cxn>
                  <a:cxn ang="0">
                    <a:pos x="14" y="21"/>
                  </a:cxn>
                  <a:cxn ang="0">
                    <a:pos x="11" y="26"/>
                  </a:cxn>
                  <a:cxn ang="0">
                    <a:pos x="11" y="26"/>
                  </a:cxn>
                  <a:cxn ang="0">
                    <a:pos x="7" y="31"/>
                  </a:cxn>
                  <a:cxn ang="0">
                    <a:pos x="5" y="36"/>
                  </a:cxn>
                  <a:cxn ang="0">
                    <a:pos x="1" y="48"/>
                  </a:cxn>
                  <a:cxn ang="0">
                    <a:pos x="1" y="48"/>
                  </a:cxn>
                  <a:cxn ang="0">
                    <a:pos x="0" y="51"/>
                  </a:cxn>
                  <a:cxn ang="0">
                    <a:pos x="1" y="52"/>
                  </a:cxn>
                  <a:cxn ang="0">
                    <a:pos x="4" y="56"/>
                  </a:cxn>
                  <a:cxn ang="0">
                    <a:pos x="7" y="56"/>
                  </a:cxn>
                  <a:cxn ang="0">
                    <a:pos x="9" y="56"/>
                  </a:cxn>
                  <a:cxn ang="0">
                    <a:pos x="10" y="53"/>
                  </a:cxn>
                  <a:cxn ang="0">
                    <a:pos x="10" y="53"/>
                  </a:cxn>
                  <a:cxn ang="0">
                    <a:pos x="17" y="40"/>
                  </a:cxn>
                  <a:cxn ang="0">
                    <a:pos x="17" y="40"/>
                  </a:cxn>
                  <a:cxn ang="0">
                    <a:pos x="19" y="35"/>
                  </a:cxn>
                  <a:cxn ang="0">
                    <a:pos x="22" y="30"/>
                  </a:cxn>
                  <a:cxn ang="0">
                    <a:pos x="22" y="30"/>
                  </a:cxn>
                  <a:cxn ang="0">
                    <a:pos x="26" y="25"/>
                  </a:cxn>
                  <a:cxn ang="0">
                    <a:pos x="28" y="18"/>
                  </a:cxn>
                  <a:cxn ang="0">
                    <a:pos x="30" y="12"/>
                  </a:cxn>
                  <a:cxn ang="0">
                    <a:pos x="31" y="5"/>
                  </a:cxn>
                  <a:cxn ang="0">
                    <a:pos x="31" y="5"/>
                  </a:cxn>
                  <a:cxn ang="0">
                    <a:pos x="30" y="2"/>
                  </a:cxn>
                  <a:cxn ang="0">
                    <a:pos x="28" y="1"/>
                  </a:cxn>
                  <a:cxn ang="0">
                    <a:pos x="24" y="0"/>
                  </a:cxn>
                  <a:cxn ang="0">
                    <a:pos x="21" y="1"/>
                  </a:cxn>
                  <a:cxn ang="0">
                    <a:pos x="19" y="2"/>
                  </a:cxn>
                  <a:cxn ang="0">
                    <a:pos x="19" y="5"/>
                  </a:cxn>
                  <a:cxn ang="0">
                    <a:pos x="19" y="5"/>
                  </a:cxn>
                </a:cxnLst>
                <a:rect l="0" t="0" r="r" b="b"/>
                <a:pathLst>
                  <a:path w="31" h="56">
                    <a:moveTo>
                      <a:pt x="19" y="5"/>
                    </a:moveTo>
                    <a:lnTo>
                      <a:pt x="19" y="5"/>
                    </a:lnTo>
                    <a:lnTo>
                      <a:pt x="18" y="10"/>
                    </a:lnTo>
                    <a:lnTo>
                      <a:pt x="17" y="15"/>
                    </a:lnTo>
                    <a:lnTo>
                      <a:pt x="14" y="21"/>
                    </a:lnTo>
                    <a:lnTo>
                      <a:pt x="11" y="26"/>
                    </a:lnTo>
                    <a:lnTo>
                      <a:pt x="11" y="26"/>
                    </a:lnTo>
                    <a:lnTo>
                      <a:pt x="7" y="31"/>
                    </a:lnTo>
                    <a:lnTo>
                      <a:pt x="5" y="36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1"/>
                    </a:lnTo>
                    <a:lnTo>
                      <a:pt x="1" y="52"/>
                    </a:lnTo>
                    <a:lnTo>
                      <a:pt x="4" y="56"/>
                    </a:lnTo>
                    <a:lnTo>
                      <a:pt x="7" y="56"/>
                    </a:lnTo>
                    <a:lnTo>
                      <a:pt x="9" y="56"/>
                    </a:lnTo>
                    <a:lnTo>
                      <a:pt x="10" y="53"/>
                    </a:lnTo>
                    <a:lnTo>
                      <a:pt x="10" y="53"/>
                    </a:lnTo>
                    <a:lnTo>
                      <a:pt x="17" y="40"/>
                    </a:lnTo>
                    <a:lnTo>
                      <a:pt x="17" y="40"/>
                    </a:lnTo>
                    <a:lnTo>
                      <a:pt x="19" y="35"/>
                    </a:lnTo>
                    <a:lnTo>
                      <a:pt x="22" y="30"/>
                    </a:lnTo>
                    <a:lnTo>
                      <a:pt x="22" y="30"/>
                    </a:lnTo>
                    <a:lnTo>
                      <a:pt x="26" y="25"/>
                    </a:lnTo>
                    <a:lnTo>
                      <a:pt x="28" y="18"/>
                    </a:lnTo>
                    <a:lnTo>
                      <a:pt x="30" y="12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0" y="2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21" y="1"/>
                    </a:lnTo>
                    <a:lnTo>
                      <a:pt x="19" y="2"/>
                    </a:lnTo>
                    <a:lnTo>
                      <a:pt x="19" y="5"/>
                    </a:lnTo>
                    <a:lnTo>
                      <a:pt x="19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94"/>
              <p:cNvSpPr/>
              <p:nvPr/>
            </p:nvSpPr>
            <p:spPr bwMode="auto">
              <a:xfrm>
                <a:off x="5861051" y="4467225"/>
                <a:ext cx="14288" cy="22225"/>
              </a:xfrm>
              <a:custGeom>
                <a:avLst/>
                <a:gdLst/>
                <a:ahLst/>
                <a:cxnLst>
                  <a:cxn ang="0">
                    <a:pos x="26" y="4"/>
                  </a:cxn>
                  <a:cxn ang="0">
                    <a:pos x="26" y="4"/>
                  </a:cxn>
                  <a:cxn ang="0">
                    <a:pos x="21" y="16"/>
                  </a:cxn>
                  <a:cxn ang="0">
                    <a:pos x="14" y="27"/>
                  </a:cxn>
                  <a:cxn ang="0">
                    <a:pos x="7" y="38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3" y="56"/>
                  </a:cxn>
                  <a:cxn ang="0">
                    <a:pos x="7" y="58"/>
                  </a:cxn>
                  <a:cxn ang="0">
                    <a:pos x="9" y="56"/>
                  </a:cxn>
                  <a:cxn ang="0">
                    <a:pos x="10" y="54"/>
                  </a:cxn>
                  <a:cxn ang="0">
                    <a:pos x="10" y="54"/>
                  </a:cxn>
                  <a:cxn ang="0">
                    <a:pos x="17" y="43"/>
                  </a:cxn>
                  <a:cxn ang="0">
                    <a:pos x="25" y="31"/>
                  </a:cxn>
                  <a:cxn ang="0">
                    <a:pos x="33" y="20"/>
                  </a:cxn>
                  <a:cxn ang="0">
                    <a:pos x="38" y="7"/>
                  </a:cxn>
                  <a:cxn ang="0">
                    <a:pos x="38" y="7"/>
                  </a:cxn>
                  <a:cxn ang="0">
                    <a:pos x="38" y="5"/>
                  </a:cxn>
                  <a:cxn ang="0">
                    <a:pos x="37" y="3"/>
                  </a:cxn>
                  <a:cxn ang="0">
                    <a:pos x="34" y="0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6" y="4"/>
                  </a:cxn>
                  <a:cxn ang="0">
                    <a:pos x="26" y="4"/>
                  </a:cxn>
                </a:cxnLst>
                <a:rect l="0" t="0" r="r" b="b"/>
                <a:pathLst>
                  <a:path w="38" h="58">
                    <a:moveTo>
                      <a:pt x="26" y="4"/>
                    </a:moveTo>
                    <a:lnTo>
                      <a:pt x="26" y="4"/>
                    </a:lnTo>
                    <a:lnTo>
                      <a:pt x="21" y="16"/>
                    </a:lnTo>
                    <a:lnTo>
                      <a:pt x="14" y="27"/>
                    </a:lnTo>
                    <a:lnTo>
                      <a:pt x="7" y="38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3" y="56"/>
                    </a:lnTo>
                    <a:lnTo>
                      <a:pt x="7" y="58"/>
                    </a:lnTo>
                    <a:lnTo>
                      <a:pt x="9" y="56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17" y="43"/>
                    </a:lnTo>
                    <a:lnTo>
                      <a:pt x="25" y="31"/>
                    </a:lnTo>
                    <a:lnTo>
                      <a:pt x="33" y="20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8" y="5"/>
                    </a:lnTo>
                    <a:lnTo>
                      <a:pt x="37" y="3"/>
                    </a:lnTo>
                    <a:lnTo>
                      <a:pt x="34" y="0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6" y="4"/>
                    </a:lnTo>
                    <a:lnTo>
                      <a:pt x="2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95"/>
              <p:cNvSpPr/>
              <p:nvPr/>
            </p:nvSpPr>
            <p:spPr bwMode="auto">
              <a:xfrm>
                <a:off x="5889626" y="4467225"/>
                <a:ext cx="12700" cy="269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2" y="13"/>
                  </a:cxn>
                  <a:cxn ang="0">
                    <a:pos x="21" y="20"/>
                  </a:cxn>
                  <a:cxn ang="0">
                    <a:pos x="16" y="34"/>
                  </a:cxn>
                  <a:cxn ang="0">
                    <a:pos x="9" y="47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3" y="67"/>
                  </a:cxn>
                  <a:cxn ang="0">
                    <a:pos x="6" y="68"/>
                  </a:cxn>
                  <a:cxn ang="0">
                    <a:pos x="9" y="67"/>
                  </a:cxn>
                  <a:cxn ang="0">
                    <a:pos x="10" y="65"/>
                  </a:cxn>
                  <a:cxn ang="0">
                    <a:pos x="10" y="65"/>
                  </a:cxn>
                  <a:cxn ang="0">
                    <a:pos x="20" y="52"/>
                  </a:cxn>
                  <a:cxn ang="0">
                    <a:pos x="26" y="37"/>
                  </a:cxn>
                  <a:cxn ang="0">
                    <a:pos x="31" y="21"/>
                  </a:cxn>
                  <a:cxn ang="0">
                    <a:pos x="34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8">
                    <a:moveTo>
                      <a:pt x="22" y="5"/>
                    </a:moveTo>
                    <a:lnTo>
                      <a:pt x="22" y="5"/>
                    </a:lnTo>
                    <a:lnTo>
                      <a:pt x="22" y="13"/>
                    </a:lnTo>
                    <a:lnTo>
                      <a:pt x="21" y="20"/>
                    </a:lnTo>
                    <a:lnTo>
                      <a:pt x="16" y="34"/>
                    </a:lnTo>
                    <a:lnTo>
                      <a:pt x="9" y="47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3" y="67"/>
                    </a:lnTo>
                    <a:lnTo>
                      <a:pt x="6" y="68"/>
                    </a:lnTo>
                    <a:lnTo>
                      <a:pt x="9" y="67"/>
                    </a:lnTo>
                    <a:lnTo>
                      <a:pt x="10" y="65"/>
                    </a:lnTo>
                    <a:lnTo>
                      <a:pt x="10" y="65"/>
                    </a:lnTo>
                    <a:lnTo>
                      <a:pt x="20" y="52"/>
                    </a:lnTo>
                    <a:lnTo>
                      <a:pt x="26" y="37"/>
                    </a:lnTo>
                    <a:lnTo>
                      <a:pt x="31" y="21"/>
                    </a:lnTo>
                    <a:lnTo>
                      <a:pt x="34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96"/>
              <p:cNvSpPr/>
              <p:nvPr/>
            </p:nvSpPr>
            <p:spPr bwMode="auto">
              <a:xfrm>
                <a:off x="5832476" y="4108450"/>
                <a:ext cx="7938" cy="33338"/>
              </a:xfrm>
              <a:custGeom>
                <a:avLst/>
                <a:gdLst/>
                <a:ahLst/>
                <a:cxnLst>
                  <a:cxn ang="0">
                    <a:pos x="6" y="6"/>
                  </a:cxn>
                  <a:cxn ang="0">
                    <a:pos x="6" y="6"/>
                  </a:cxn>
                  <a:cxn ang="0">
                    <a:pos x="6" y="24"/>
                  </a:cxn>
                  <a:cxn ang="0">
                    <a:pos x="3" y="43"/>
                  </a:cxn>
                  <a:cxn ang="0">
                    <a:pos x="2" y="62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2" y="84"/>
                  </a:cxn>
                  <a:cxn ang="0">
                    <a:pos x="6" y="85"/>
                  </a:cxn>
                  <a:cxn ang="0">
                    <a:pos x="10" y="84"/>
                  </a:cxn>
                  <a:cxn ang="0">
                    <a:pos x="11" y="83"/>
                  </a:cxn>
                  <a:cxn ang="0">
                    <a:pos x="12" y="80"/>
                  </a:cxn>
                  <a:cxn ang="0">
                    <a:pos x="12" y="80"/>
                  </a:cxn>
                  <a:cxn ang="0">
                    <a:pos x="12" y="62"/>
                  </a:cxn>
                  <a:cxn ang="0">
                    <a:pos x="15" y="43"/>
                  </a:cxn>
                  <a:cxn ang="0">
                    <a:pos x="16" y="2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7" y="3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8" y="2"/>
                  </a:cxn>
                  <a:cxn ang="0">
                    <a:pos x="7" y="3"/>
                  </a:cxn>
                  <a:cxn ang="0">
                    <a:pos x="6" y="6"/>
                  </a:cxn>
                  <a:cxn ang="0">
                    <a:pos x="6" y="6"/>
                  </a:cxn>
                </a:cxnLst>
                <a:rect l="0" t="0" r="r" b="b"/>
                <a:pathLst>
                  <a:path w="17" h="85">
                    <a:moveTo>
                      <a:pt x="6" y="6"/>
                    </a:moveTo>
                    <a:lnTo>
                      <a:pt x="6" y="6"/>
                    </a:lnTo>
                    <a:lnTo>
                      <a:pt x="6" y="24"/>
                    </a:lnTo>
                    <a:lnTo>
                      <a:pt x="3" y="43"/>
                    </a:lnTo>
                    <a:lnTo>
                      <a:pt x="2" y="62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2" y="84"/>
                    </a:lnTo>
                    <a:lnTo>
                      <a:pt x="6" y="85"/>
                    </a:lnTo>
                    <a:lnTo>
                      <a:pt x="10" y="84"/>
                    </a:lnTo>
                    <a:lnTo>
                      <a:pt x="11" y="83"/>
                    </a:lnTo>
                    <a:lnTo>
                      <a:pt x="12" y="80"/>
                    </a:lnTo>
                    <a:lnTo>
                      <a:pt x="12" y="80"/>
                    </a:lnTo>
                    <a:lnTo>
                      <a:pt x="12" y="62"/>
                    </a:lnTo>
                    <a:lnTo>
                      <a:pt x="15" y="43"/>
                    </a:lnTo>
                    <a:lnTo>
                      <a:pt x="16" y="24"/>
                    </a:lnTo>
                    <a:lnTo>
                      <a:pt x="17" y="6"/>
                    </a:lnTo>
                    <a:lnTo>
                      <a:pt x="17" y="6"/>
                    </a:lnTo>
                    <a:lnTo>
                      <a:pt x="17" y="3"/>
                    </a:lnTo>
                    <a:lnTo>
                      <a:pt x="16" y="2"/>
                    </a:lnTo>
                    <a:lnTo>
                      <a:pt x="12" y="0"/>
                    </a:lnTo>
                    <a:lnTo>
                      <a:pt x="8" y="2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97"/>
              <p:cNvSpPr/>
              <p:nvPr/>
            </p:nvSpPr>
            <p:spPr bwMode="auto">
              <a:xfrm>
                <a:off x="5878513" y="4127500"/>
                <a:ext cx="4763" cy="333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1" y="82"/>
                  </a:cxn>
                  <a:cxn ang="0">
                    <a:pos x="3" y="84"/>
                  </a:cxn>
                  <a:cxn ang="0">
                    <a:pos x="7" y="85"/>
                  </a:cxn>
                  <a:cxn ang="0">
                    <a:pos x="11" y="84"/>
                  </a:cxn>
                  <a:cxn ang="0">
                    <a:pos x="12" y="82"/>
                  </a:cxn>
                  <a:cxn ang="0">
                    <a:pos x="12" y="80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3"/>
                  </a:cxn>
                  <a:cxn ang="0">
                    <a:pos x="11" y="1"/>
                  </a:cxn>
                  <a:cxn ang="0">
                    <a:pos x="7" y="0"/>
                  </a:cxn>
                  <a:cxn ang="0">
                    <a:pos x="3" y="1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85">
                    <a:moveTo>
                      <a:pt x="0" y="5"/>
                    </a:moveTo>
                    <a:lnTo>
                      <a:pt x="0" y="80"/>
                    </a:lnTo>
                    <a:lnTo>
                      <a:pt x="0" y="80"/>
                    </a:lnTo>
                    <a:lnTo>
                      <a:pt x="1" y="82"/>
                    </a:lnTo>
                    <a:lnTo>
                      <a:pt x="3" y="84"/>
                    </a:lnTo>
                    <a:lnTo>
                      <a:pt x="7" y="85"/>
                    </a:lnTo>
                    <a:lnTo>
                      <a:pt x="11" y="84"/>
                    </a:lnTo>
                    <a:lnTo>
                      <a:pt x="12" y="82"/>
                    </a:lnTo>
                    <a:lnTo>
                      <a:pt x="12" y="80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3"/>
                    </a:lnTo>
                    <a:lnTo>
                      <a:pt x="11" y="1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98"/>
              <p:cNvSpPr/>
              <p:nvPr/>
            </p:nvSpPr>
            <p:spPr bwMode="auto">
              <a:xfrm>
                <a:off x="5921376" y="4151313"/>
                <a:ext cx="4763" cy="317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9" y="78"/>
                  </a:cxn>
                  <a:cxn ang="0">
                    <a:pos x="10" y="76"/>
                  </a:cxn>
                  <a:cxn ang="0">
                    <a:pos x="11" y="74"/>
                  </a:cxn>
                  <a:cxn ang="0">
                    <a:pos x="11" y="5"/>
                  </a:cxn>
                  <a:cxn ang="0">
                    <a:pos x="11" y="5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1" h="80">
                    <a:moveTo>
                      <a:pt x="0" y="5"/>
                    </a:moveTo>
                    <a:lnTo>
                      <a:pt x="0" y="74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9" y="78"/>
                    </a:lnTo>
                    <a:lnTo>
                      <a:pt x="10" y="76"/>
                    </a:lnTo>
                    <a:lnTo>
                      <a:pt x="11" y="74"/>
                    </a:lnTo>
                    <a:lnTo>
                      <a:pt x="11" y="5"/>
                    </a:lnTo>
                    <a:lnTo>
                      <a:pt x="11" y="5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99"/>
              <p:cNvSpPr/>
              <p:nvPr/>
            </p:nvSpPr>
            <p:spPr bwMode="auto">
              <a:xfrm>
                <a:off x="5343526" y="4129088"/>
                <a:ext cx="7938" cy="25400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9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7"/>
                  </a:cxn>
                  <a:cxn ang="0">
                    <a:pos x="1" y="9"/>
                  </a:cxn>
                  <a:cxn ang="0">
                    <a:pos x="1" y="9"/>
                  </a:cxn>
                  <a:cxn ang="0">
                    <a:pos x="4" y="15"/>
                  </a:cxn>
                  <a:cxn ang="0">
                    <a:pos x="5" y="21"/>
                  </a:cxn>
                  <a:cxn ang="0">
                    <a:pos x="6" y="33"/>
                  </a:cxn>
                  <a:cxn ang="0">
                    <a:pos x="5" y="58"/>
                  </a:cxn>
                  <a:cxn ang="0">
                    <a:pos x="5" y="58"/>
                  </a:cxn>
                  <a:cxn ang="0">
                    <a:pos x="6" y="60"/>
                  </a:cxn>
                  <a:cxn ang="0">
                    <a:pos x="8" y="62"/>
                  </a:cxn>
                  <a:cxn ang="0">
                    <a:pos x="12" y="63"/>
                  </a:cxn>
                  <a:cxn ang="0">
                    <a:pos x="16" y="62"/>
                  </a:cxn>
                  <a:cxn ang="0">
                    <a:pos x="17" y="60"/>
                  </a:cxn>
                  <a:cxn ang="0">
                    <a:pos x="17" y="58"/>
                  </a:cxn>
                  <a:cxn ang="0">
                    <a:pos x="17" y="58"/>
                  </a:cxn>
                  <a:cxn ang="0">
                    <a:pos x="18" y="43"/>
                  </a:cxn>
                  <a:cxn ang="0">
                    <a:pos x="18" y="30"/>
                  </a:cxn>
                  <a:cxn ang="0">
                    <a:pos x="16" y="16"/>
                  </a:cxn>
                  <a:cxn ang="0">
                    <a:pos x="14" y="9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18" h="63">
                    <a:moveTo>
                      <a:pt x="10" y="3"/>
                    </a:moveTo>
                    <a:lnTo>
                      <a:pt x="10" y="3"/>
                    </a:lnTo>
                    <a:lnTo>
                      <a:pt x="9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7"/>
                    </a:lnTo>
                    <a:lnTo>
                      <a:pt x="1" y="9"/>
                    </a:lnTo>
                    <a:lnTo>
                      <a:pt x="1" y="9"/>
                    </a:lnTo>
                    <a:lnTo>
                      <a:pt x="4" y="15"/>
                    </a:lnTo>
                    <a:lnTo>
                      <a:pt x="5" y="21"/>
                    </a:lnTo>
                    <a:lnTo>
                      <a:pt x="6" y="33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6" y="60"/>
                    </a:lnTo>
                    <a:lnTo>
                      <a:pt x="8" y="62"/>
                    </a:lnTo>
                    <a:lnTo>
                      <a:pt x="12" y="63"/>
                    </a:lnTo>
                    <a:lnTo>
                      <a:pt x="16" y="62"/>
                    </a:lnTo>
                    <a:lnTo>
                      <a:pt x="17" y="60"/>
                    </a:lnTo>
                    <a:lnTo>
                      <a:pt x="17" y="58"/>
                    </a:lnTo>
                    <a:lnTo>
                      <a:pt x="17" y="58"/>
                    </a:lnTo>
                    <a:lnTo>
                      <a:pt x="18" y="43"/>
                    </a:lnTo>
                    <a:lnTo>
                      <a:pt x="18" y="30"/>
                    </a:lnTo>
                    <a:lnTo>
                      <a:pt x="16" y="16"/>
                    </a:lnTo>
                    <a:lnTo>
                      <a:pt x="14" y="9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100"/>
              <p:cNvSpPr/>
              <p:nvPr/>
            </p:nvSpPr>
            <p:spPr bwMode="auto">
              <a:xfrm>
                <a:off x="5470526" y="4203700"/>
                <a:ext cx="4763" cy="31750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2" y="78"/>
                  </a:cxn>
                  <a:cxn ang="0">
                    <a:pos x="6" y="79"/>
                  </a:cxn>
                  <a:cxn ang="0">
                    <a:pos x="9" y="78"/>
                  </a:cxn>
                  <a:cxn ang="0">
                    <a:pos x="11" y="77"/>
                  </a:cxn>
                  <a:cxn ang="0">
                    <a:pos x="11" y="74"/>
                  </a:cxn>
                  <a:cxn ang="0">
                    <a:pos x="11" y="6"/>
                  </a:cxn>
                  <a:cxn ang="0">
                    <a:pos x="11" y="6"/>
                  </a:cxn>
                  <a:cxn ang="0">
                    <a:pos x="11" y="4"/>
                  </a:cxn>
                  <a:cxn ang="0">
                    <a:pos x="9" y="1"/>
                  </a:cxn>
                  <a:cxn ang="0">
                    <a:pos x="6" y="0"/>
                  </a:cxn>
                  <a:cxn ang="0">
                    <a:pos x="2" y="1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1" h="79">
                    <a:moveTo>
                      <a:pt x="0" y="6"/>
                    </a:moveTo>
                    <a:lnTo>
                      <a:pt x="0" y="74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2" y="78"/>
                    </a:lnTo>
                    <a:lnTo>
                      <a:pt x="6" y="79"/>
                    </a:lnTo>
                    <a:lnTo>
                      <a:pt x="9" y="78"/>
                    </a:lnTo>
                    <a:lnTo>
                      <a:pt x="11" y="77"/>
                    </a:lnTo>
                    <a:lnTo>
                      <a:pt x="11" y="74"/>
                    </a:lnTo>
                    <a:lnTo>
                      <a:pt x="11" y="6"/>
                    </a:lnTo>
                    <a:lnTo>
                      <a:pt x="11" y="6"/>
                    </a:lnTo>
                    <a:lnTo>
                      <a:pt x="11" y="4"/>
                    </a:lnTo>
                    <a:lnTo>
                      <a:pt x="9" y="1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101"/>
              <p:cNvSpPr/>
              <p:nvPr/>
            </p:nvSpPr>
            <p:spPr bwMode="auto">
              <a:xfrm>
                <a:off x="5503863" y="4237038"/>
                <a:ext cx="7938" cy="46038"/>
              </a:xfrm>
              <a:custGeom>
                <a:avLst/>
                <a:gdLst/>
                <a:ahLst/>
                <a:cxnLst>
                  <a:cxn ang="0">
                    <a:pos x="6" y="5"/>
                  </a:cxn>
                  <a:cxn ang="0">
                    <a:pos x="6" y="5"/>
                  </a:cxn>
                  <a:cxn ang="0">
                    <a:pos x="6" y="31"/>
                  </a:cxn>
                  <a:cxn ang="0">
                    <a:pos x="3" y="56"/>
                  </a:cxn>
                  <a:cxn ang="0">
                    <a:pos x="2" y="82"/>
                  </a:cxn>
                  <a:cxn ang="0">
                    <a:pos x="0" y="108"/>
                  </a:cxn>
                  <a:cxn ang="0">
                    <a:pos x="0" y="108"/>
                  </a:cxn>
                  <a:cxn ang="0">
                    <a:pos x="0" y="110"/>
                  </a:cxn>
                  <a:cxn ang="0">
                    <a:pos x="2" y="112"/>
                  </a:cxn>
                  <a:cxn ang="0">
                    <a:pos x="6" y="114"/>
                  </a:cxn>
                  <a:cxn ang="0">
                    <a:pos x="9" y="112"/>
                  </a:cxn>
                  <a:cxn ang="0">
                    <a:pos x="11" y="110"/>
                  </a:cxn>
                  <a:cxn ang="0">
                    <a:pos x="12" y="108"/>
                  </a:cxn>
                  <a:cxn ang="0">
                    <a:pos x="12" y="108"/>
                  </a:cxn>
                  <a:cxn ang="0">
                    <a:pos x="13" y="82"/>
                  </a:cxn>
                  <a:cxn ang="0">
                    <a:pos x="15" y="56"/>
                  </a:cxn>
                  <a:cxn ang="0">
                    <a:pos x="16" y="31"/>
                  </a:cxn>
                  <a:cxn ang="0">
                    <a:pos x="17" y="5"/>
                  </a:cxn>
                  <a:cxn ang="0">
                    <a:pos x="17" y="5"/>
                  </a:cxn>
                  <a:cxn ang="0">
                    <a:pos x="17" y="3"/>
                  </a:cxn>
                  <a:cxn ang="0">
                    <a:pos x="16" y="1"/>
                  </a:cxn>
                  <a:cxn ang="0">
                    <a:pos x="12" y="0"/>
                  </a:cxn>
                  <a:cxn ang="0">
                    <a:pos x="8" y="1"/>
                  </a:cxn>
                  <a:cxn ang="0">
                    <a:pos x="7" y="3"/>
                  </a:cxn>
                  <a:cxn ang="0">
                    <a:pos x="6" y="5"/>
                  </a:cxn>
                  <a:cxn ang="0">
                    <a:pos x="6" y="5"/>
                  </a:cxn>
                </a:cxnLst>
                <a:rect l="0" t="0" r="r" b="b"/>
                <a:pathLst>
                  <a:path w="17" h="114">
                    <a:moveTo>
                      <a:pt x="6" y="5"/>
                    </a:moveTo>
                    <a:lnTo>
                      <a:pt x="6" y="5"/>
                    </a:lnTo>
                    <a:lnTo>
                      <a:pt x="6" y="31"/>
                    </a:lnTo>
                    <a:lnTo>
                      <a:pt x="3" y="56"/>
                    </a:lnTo>
                    <a:lnTo>
                      <a:pt x="2" y="82"/>
                    </a:lnTo>
                    <a:lnTo>
                      <a:pt x="0" y="108"/>
                    </a:lnTo>
                    <a:lnTo>
                      <a:pt x="0" y="108"/>
                    </a:lnTo>
                    <a:lnTo>
                      <a:pt x="0" y="110"/>
                    </a:lnTo>
                    <a:lnTo>
                      <a:pt x="2" y="112"/>
                    </a:lnTo>
                    <a:lnTo>
                      <a:pt x="6" y="114"/>
                    </a:lnTo>
                    <a:lnTo>
                      <a:pt x="9" y="112"/>
                    </a:lnTo>
                    <a:lnTo>
                      <a:pt x="11" y="110"/>
                    </a:lnTo>
                    <a:lnTo>
                      <a:pt x="12" y="108"/>
                    </a:lnTo>
                    <a:lnTo>
                      <a:pt x="12" y="108"/>
                    </a:lnTo>
                    <a:lnTo>
                      <a:pt x="13" y="82"/>
                    </a:lnTo>
                    <a:lnTo>
                      <a:pt x="15" y="56"/>
                    </a:lnTo>
                    <a:lnTo>
                      <a:pt x="16" y="31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7" y="3"/>
                    </a:lnTo>
                    <a:lnTo>
                      <a:pt x="16" y="1"/>
                    </a:lnTo>
                    <a:lnTo>
                      <a:pt x="12" y="0"/>
                    </a:lnTo>
                    <a:lnTo>
                      <a:pt x="8" y="1"/>
                    </a:lnTo>
                    <a:lnTo>
                      <a:pt x="7" y="3"/>
                    </a:lnTo>
                    <a:lnTo>
                      <a:pt x="6" y="5"/>
                    </a:lnTo>
                    <a:lnTo>
                      <a:pt x="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102"/>
              <p:cNvSpPr/>
              <p:nvPr/>
            </p:nvSpPr>
            <p:spPr bwMode="auto">
              <a:xfrm>
                <a:off x="5543551" y="4294188"/>
                <a:ext cx="3175" cy="36513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85"/>
                  </a:cxn>
                  <a:cxn ang="0">
                    <a:pos x="0" y="85"/>
                  </a:cxn>
                  <a:cxn ang="0">
                    <a:pos x="1" y="88"/>
                  </a:cxn>
                  <a:cxn ang="0">
                    <a:pos x="3" y="89"/>
                  </a:cxn>
                  <a:cxn ang="0">
                    <a:pos x="7" y="91"/>
                  </a:cxn>
                  <a:cxn ang="0">
                    <a:pos x="11" y="89"/>
                  </a:cxn>
                  <a:cxn ang="0">
                    <a:pos x="12" y="88"/>
                  </a:cxn>
                  <a:cxn ang="0">
                    <a:pos x="12" y="85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2" y="3"/>
                  </a:cxn>
                  <a:cxn ang="0">
                    <a:pos x="11" y="2"/>
                  </a:cxn>
                  <a:cxn ang="0">
                    <a:pos x="7" y="0"/>
                  </a:cxn>
                  <a:cxn ang="0">
                    <a:pos x="3" y="2"/>
                  </a:cxn>
                  <a:cxn ang="0">
                    <a:pos x="1" y="3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2" h="91">
                    <a:moveTo>
                      <a:pt x="0" y="6"/>
                    </a:moveTo>
                    <a:lnTo>
                      <a:pt x="0" y="85"/>
                    </a:lnTo>
                    <a:lnTo>
                      <a:pt x="0" y="85"/>
                    </a:lnTo>
                    <a:lnTo>
                      <a:pt x="1" y="88"/>
                    </a:lnTo>
                    <a:lnTo>
                      <a:pt x="3" y="89"/>
                    </a:lnTo>
                    <a:lnTo>
                      <a:pt x="7" y="91"/>
                    </a:lnTo>
                    <a:lnTo>
                      <a:pt x="11" y="89"/>
                    </a:lnTo>
                    <a:lnTo>
                      <a:pt x="12" y="88"/>
                    </a:lnTo>
                    <a:lnTo>
                      <a:pt x="12" y="85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2" y="3"/>
                    </a:lnTo>
                    <a:lnTo>
                      <a:pt x="11" y="2"/>
                    </a:lnTo>
                    <a:lnTo>
                      <a:pt x="7" y="0"/>
                    </a:lnTo>
                    <a:lnTo>
                      <a:pt x="3" y="2"/>
                    </a:lnTo>
                    <a:lnTo>
                      <a:pt x="1" y="3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103"/>
              <p:cNvSpPr/>
              <p:nvPr/>
            </p:nvSpPr>
            <p:spPr bwMode="auto">
              <a:xfrm>
                <a:off x="5567363" y="4341813"/>
                <a:ext cx="11113" cy="30163"/>
              </a:xfrm>
              <a:custGeom>
                <a:avLst/>
                <a:gdLst/>
                <a:ahLst/>
                <a:cxnLst>
                  <a:cxn ang="0">
                    <a:pos x="17" y="4"/>
                  </a:cxn>
                  <a:cxn ang="0">
                    <a:pos x="17" y="4"/>
                  </a:cxn>
                  <a:cxn ang="0">
                    <a:pos x="9" y="35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9"/>
                  </a:cxn>
                  <a:cxn ang="0">
                    <a:pos x="1" y="70"/>
                  </a:cxn>
                  <a:cxn ang="0">
                    <a:pos x="4" y="73"/>
                  </a:cxn>
                  <a:cxn ang="0">
                    <a:pos x="9" y="73"/>
                  </a:cxn>
                  <a:cxn ang="0">
                    <a:pos x="10" y="72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21" y="38"/>
                  </a:cxn>
                  <a:cxn ang="0">
                    <a:pos x="29" y="6"/>
                  </a:cxn>
                  <a:cxn ang="0">
                    <a:pos x="29" y="6"/>
                  </a:cxn>
                  <a:cxn ang="0">
                    <a:pos x="29" y="4"/>
                  </a:cxn>
                  <a:cxn ang="0">
                    <a:pos x="27" y="2"/>
                  </a:cxn>
                  <a:cxn ang="0">
                    <a:pos x="25" y="0"/>
                  </a:cxn>
                  <a:cxn ang="0">
                    <a:pos x="21" y="0"/>
                  </a:cxn>
                  <a:cxn ang="0">
                    <a:pos x="18" y="1"/>
                  </a:cxn>
                  <a:cxn ang="0">
                    <a:pos x="17" y="4"/>
                  </a:cxn>
                  <a:cxn ang="0">
                    <a:pos x="17" y="4"/>
                  </a:cxn>
                </a:cxnLst>
                <a:rect l="0" t="0" r="r" b="b"/>
                <a:pathLst>
                  <a:path w="29" h="73">
                    <a:moveTo>
                      <a:pt x="17" y="4"/>
                    </a:moveTo>
                    <a:lnTo>
                      <a:pt x="17" y="4"/>
                    </a:lnTo>
                    <a:lnTo>
                      <a:pt x="9" y="35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9"/>
                    </a:lnTo>
                    <a:lnTo>
                      <a:pt x="1" y="70"/>
                    </a:lnTo>
                    <a:lnTo>
                      <a:pt x="4" y="73"/>
                    </a:lnTo>
                    <a:lnTo>
                      <a:pt x="9" y="73"/>
                    </a:lnTo>
                    <a:lnTo>
                      <a:pt x="10" y="72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21" y="38"/>
                    </a:lnTo>
                    <a:lnTo>
                      <a:pt x="29" y="6"/>
                    </a:lnTo>
                    <a:lnTo>
                      <a:pt x="29" y="6"/>
                    </a:lnTo>
                    <a:lnTo>
                      <a:pt x="29" y="4"/>
                    </a:lnTo>
                    <a:lnTo>
                      <a:pt x="27" y="2"/>
                    </a:lnTo>
                    <a:lnTo>
                      <a:pt x="25" y="0"/>
                    </a:lnTo>
                    <a:lnTo>
                      <a:pt x="21" y="0"/>
                    </a:lnTo>
                    <a:lnTo>
                      <a:pt x="18" y="1"/>
                    </a:lnTo>
                    <a:lnTo>
                      <a:pt x="17" y="4"/>
                    </a:lnTo>
                    <a:lnTo>
                      <a:pt x="1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104"/>
              <p:cNvSpPr/>
              <p:nvPr/>
            </p:nvSpPr>
            <p:spPr bwMode="auto">
              <a:xfrm>
                <a:off x="5443538" y="4154488"/>
                <a:ext cx="9525" cy="22225"/>
              </a:xfrm>
              <a:custGeom>
                <a:avLst/>
                <a:gdLst/>
                <a:ahLst/>
                <a:cxnLst>
                  <a:cxn ang="0">
                    <a:pos x="12" y="7"/>
                  </a:cxn>
                  <a:cxn ang="0">
                    <a:pos x="12" y="7"/>
                  </a:cxn>
                  <a:cxn ang="0">
                    <a:pos x="9" y="17"/>
                  </a:cxn>
                  <a:cxn ang="0">
                    <a:pos x="7" y="29"/>
                  </a:cxn>
                  <a:cxn ang="0">
                    <a:pos x="3" y="41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6"/>
                  </a:cxn>
                  <a:cxn ang="0">
                    <a:pos x="5" y="58"/>
                  </a:cxn>
                  <a:cxn ang="0">
                    <a:pos x="9" y="56"/>
                  </a:cxn>
                  <a:cxn ang="0">
                    <a:pos x="10" y="54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3" y="41"/>
                  </a:cxn>
                  <a:cxn ang="0">
                    <a:pos x="17" y="29"/>
                  </a:cxn>
                  <a:cxn ang="0">
                    <a:pos x="21" y="17"/>
                  </a:cxn>
                  <a:cxn ang="0">
                    <a:pos x="24" y="7"/>
                  </a:cxn>
                  <a:cxn ang="0">
                    <a:pos x="24" y="7"/>
                  </a:cxn>
                  <a:cxn ang="0">
                    <a:pos x="22" y="4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4"/>
                  </a:cxn>
                  <a:cxn ang="0">
                    <a:pos x="12" y="7"/>
                  </a:cxn>
                  <a:cxn ang="0">
                    <a:pos x="12" y="7"/>
                  </a:cxn>
                </a:cxnLst>
                <a:rect l="0" t="0" r="r" b="b"/>
                <a:pathLst>
                  <a:path w="24" h="58">
                    <a:moveTo>
                      <a:pt x="12" y="7"/>
                    </a:moveTo>
                    <a:lnTo>
                      <a:pt x="12" y="7"/>
                    </a:lnTo>
                    <a:lnTo>
                      <a:pt x="9" y="17"/>
                    </a:lnTo>
                    <a:lnTo>
                      <a:pt x="7" y="29"/>
                    </a:lnTo>
                    <a:lnTo>
                      <a:pt x="3" y="41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6"/>
                    </a:lnTo>
                    <a:lnTo>
                      <a:pt x="5" y="58"/>
                    </a:lnTo>
                    <a:lnTo>
                      <a:pt x="9" y="56"/>
                    </a:lnTo>
                    <a:lnTo>
                      <a:pt x="10" y="54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3" y="41"/>
                    </a:lnTo>
                    <a:lnTo>
                      <a:pt x="17" y="29"/>
                    </a:lnTo>
                    <a:lnTo>
                      <a:pt x="21" y="17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2" y="4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4"/>
                    </a:lnTo>
                    <a:lnTo>
                      <a:pt x="12" y="7"/>
                    </a:lnTo>
                    <a:lnTo>
                      <a:pt x="12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105"/>
              <p:cNvSpPr/>
              <p:nvPr/>
            </p:nvSpPr>
            <p:spPr bwMode="auto">
              <a:xfrm>
                <a:off x="5399088" y="4110038"/>
                <a:ext cx="7938" cy="34925"/>
              </a:xfrm>
              <a:custGeom>
                <a:avLst/>
                <a:gdLst/>
                <a:ahLst/>
                <a:cxnLst>
                  <a:cxn ang="0">
                    <a:pos x="10" y="2"/>
                  </a:cxn>
                  <a:cxn ang="0">
                    <a:pos x="10" y="2"/>
                  </a:cxn>
                  <a:cxn ang="0">
                    <a:pos x="5" y="10"/>
                  </a:cxn>
                  <a:cxn ang="0">
                    <a:pos x="2" y="19"/>
                  </a:cxn>
                  <a:cxn ang="0">
                    <a:pos x="1" y="28"/>
                  </a:cxn>
                  <a:cxn ang="0">
                    <a:pos x="0" y="39"/>
                  </a:cxn>
                  <a:cxn ang="0">
                    <a:pos x="1" y="61"/>
                  </a:cxn>
                  <a:cxn ang="0">
                    <a:pos x="2" y="79"/>
                  </a:cxn>
                  <a:cxn ang="0">
                    <a:pos x="2" y="79"/>
                  </a:cxn>
                  <a:cxn ang="0">
                    <a:pos x="4" y="82"/>
                  </a:cxn>
                  <a:cxn ang="0">
                    <a:pos x="5" y="85"/>
                  </a:cxn>
                  <a:cxn ang="0">
                    <a:pos x="9" y="86"/>
                  </a:cxn>
                  <a:cxn ang="0">
                    <a:pos x="13" y="85"/>
                  </a:cxn>
                  <a:cxn ang="0">
                    <a:pos x="14" y="82"/>
                  </a:cxn>
                  <a:cxn ang="0">
                    <a:pos x="14" y="79"/>
                  </a:cxn>
                  <a:cxn ang="0">
                    <a:pos x="14" y="79"/>
                  </a:cxn>
                  <a:cxn ang="0">
                    <a:pos x="13" y="48"/>
                  </a:cxn>
                  <a:cxn ang="0">
                    <a:pos x="13" y="48"/>
                  </a:cxn>
                  <a:cxn ang="0">
                    <a:pos x="13" y="39"/>
                  </a:cxn>
                  <a:cxn ang="0">
                    <a:pos x="13" y="28"/>
                  </a:cxn>
                  <a:cxn ang="0">
                    <a:pos x="14" y="18"/>
                  </a:cxn>
                  <a:cxn ang="0">
                    <a:pos x="15" y="14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9" y="7"/>
                  </a:cxn>
                  <a:cxn ang="0">
                    <a:pos x="19" y="5"/>
                  </a:cxn>
                  <a:cxn ang="0">
                    <a:pos x="18" y="1"/>
                  </a:cxn>
                  <a:cxn ang="0">
                    <a:pos x="15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0" y="2"/>
                  </a:cxn>
                  <a:cxn ang="0">
                    <a:pos x="10" y="2"/>
                  </a:cxn>
                </a:cxnLst>
                <a:rect l="0" t="0" r="r" b="b"/>
                <a:pathLst>
                  <a:path w="19" h="86">
                    <a:moveTo>
                      <a:pt x="10" y="2"/>
                    </a:moveTo>
                    <a:lnTo>
                      <a:pt x="10" y="2"/>
                    </a:lnTo>
                    <a:lnTo>
                      <a:pt x="5" y="10"/>
                    </a:lnTo>
                    <a:lnTo>
                      <a:pt x="2" y="19"/>
                    </a:lnTo>
                    <a:lnTo>
                      <a:pt x="1" y="28"/>
                    </a:lnTo>
                    <a:lnTo>
                      <a:pt x="0" y="39"/>
                    </a:lnTo>
                    <a:lnTo>
                      <a:pt x="1" y="61"/>
                    </a:lnTo>
                    <a:lnTo>
                      <a:pt x="2" y="79"/>
                    </a:lnTo>
                    <a:lnTo>
                      <a:pt x="2" y="79"/>
                    </a:lnTo>
                    <a:lnTo>
                      <a:pt x="4" y="82"/>
                    </a:lnTo>
                    <a:lnTo>
                      <a:pt x="5" y="85"/>
                    </a:lnTo>
                    <a:lnTo>
                      <a:pt x="9" y="86"/>
                    </a:lnTo>
                    <a:lnTo>
                      <a:pt x="13" y="85"/>
                    </a:lnTo>
                    <a:lnTo>
                      <a:pt x="14" y="82"/>
                    </a:lnTo>
                    <a:lnTo>
                      <a:pt x="14" y="79"/>
                    </a:lnTo>
                    <a:lnTo>
                      <a:pt x="14" y="79"/>
                    </a:lnTo>
                    <a:lnTo>
                      <a:pt x="13" y="48"/>
                    </a:lnTo>
                    <a:lnTo>
                      <a:pt x="13" y="48"/>
                    </a:lnTo>
                    <a:lnTo>
                      <a:pt x="13" y="39"/>
                    </a:lnTo>
                    <a:lnTo>
                      <a:pt x="13" y="28"/>
                    </a:lnTo>
                    <a:lnTo>
                      <a:pt x="14" y="18"/>
                    </a:lnTo>
                    <a:lnTo>
                      <a:pt x="15" y="14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9" y="7"/>
                    </a:lnTo>
                    <a:lnTo>
                      <a:pt x="19" y="5"/>
                    </a:lnTo>
                    <a:lnTo>
                      <a:pt x="18" y="1"/>
                    </a:lnTo>
                    <a:lnTo>
                      <a:pt x="15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0" y="2"/>
                    </a:lnTo>
                    <a:lnTo>
                      <a:pt x="1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106"/>
              <p:cNvSpPr/>
              <p:nvPr/>
            </p:nvSpPr>
            <p:spPr bwMode="auto">
              <a:xfrm>
                <a:off x="5719763" y="4287838"/>
                <a:ext cx="31750" cy="34925"/>
              </a:xfrm>
              <a:custGeom>
                <a:avLst/>
                <a:gdLst/>
                <a:ahLst/>
                <a:cxnLst>
                  <a:cxn ang="0">
                    <a:pos x="71" y="0"/>
                  </a:cxn>
                  <a:cxn ang="0">
                    <a:pos x="71" y="0"/>
                  </a:cxn>
                  <a:cxn ang="0">
                    <a:pos x="60" y="8"/>
                  </a:cxn>
                  <a:cxn ang="0">
                    <a:pos x="50" y="17"/>
                  </a:cxn>
                  <a:cxn ang="0">
                    <a:pos x="39" y="27"/>
                  </a:cxn>
                  <a:cxn ang="0">
                    <a:pos x="32" y="37"/>
                  </a:cxn>
                  <a:cxn ang="0">
                    <a:pos x="15" y="59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0" y="87"/>
                  </a:cxn>
                  <a:cxn ang="0">
                    <a:pos x="3" y="91"/>
                  </a:cxn>
                  <a:cxn ang="0">
                    <a:pos x="7" y="91"/>
                  </a:cxn>
                  <a:cxn ang="0">
                    <a:pos x="9" y="91"/>
                  </a:cxn>
                  <a:cxn ang="0">
                    <a:pos x="11" y="88"/>
                  </a:cxn>
                  <a:cxn ang="0">
                    <a:pos x="11" y="88"/>
                  </a:cxn>
                  <a:cxn ang="0">
                    <a:pos x="24" y="67"/>
                  </a:cxn>
                  <a:cxn ang="0">
                    <a:pos x="39" y="46"/>
                  </a:cxn>
                  <a:cxn ang="0">
                    <a:pos x="47" y="36"/>
                  </a:cxn>
                  <a:cxn ang="0">
                    <a:pos x="56" y="27"/>
                  </a:cxn>
                  <a:cxn ang="0">
                    <a:pos x="67" y="19"/>
                  </a:cxn>
                  <a:cxn ang="0">
                    <a:pos x="77" y="11"/>
                  </a:cxn>
                  <a:cxn ang="0">
                    <a:pos x="77" y="11"/>
                  </a:cxn>
                  <a:cxn ang="0">
                    <a:pos x="79" y="10"/>
                  </a:cxn>
                  <a:cxn ang="0">
                    <a:pos x="80" y="7"/>
                  </a:cxn>
                  <a:cxn ang="0">
                    <a:pos x="79" y="3"/>
                  </a:cxn>
                  <a:cxn ang="0">
                    <a:pos x="76" y="0"/>
                  </a:cxn>
                  <a:cxn ang="0">
                    <a:pos x="73" y="0"/>
                  </a:cxn>
                  <a:cxn ang="0">
                    <a:pos x="71" y="0"/>
                  </a:cxn>
                  <a:cxn ang="0">
                    <a:pos x="71" y="0"/>
                  </a:cxn>
                </a:cxnLst>
                <a:rect l="0" t="0" r="r" b="b"/>
                <a:pathLst>
                  <a:path w="80" h="91">
                    <a:moveTo>
                      <a:pt x="71" y="0"/>
                    </a:moveTo>
                    <a:lnTo>
                      <a:pt x="71" y="0"/>
                    </a:lnTo>
                    <a:lnTo>
                      <a:pt x="60" y="8"/>
                    </a:lnTo>
                    <a:lnTo>
                      <a:pt x="50" y="17"/>
                    </a:lnTo>
                    <a:lnTo>
                      <a:pt x="39" y="27"/>
                    </a:lnTo>
                    <a:lnTo>
                      <a:pt x="32" y="37"/>
                    </a:lnTo>
                    <a:lnTo>
                      <a:pt x="15" y="59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0" y="87"/>
                    </a:lnTo>
                    <a:lnTo>
                      <a:pt x="3" y="91"/>
                    </a:lnTo>
                    <a:lnTo>
                      <a:pt x="7" y="91"/>
                    </a:lnTo>
                    <a:lnTo>
                      <a:pt x="9" y="91"/>
                    </a:lnTo>
                    <a:lnTo>
                      <a:pt x="11" y="88"/>
                    </a:lnTo>
                    <a:lnTo>
                      <a:pt x="11" y="88"/>
                    </a:lnTo>
                    <a:lnTo>
                      <a:pt x="24" y="67"/>
                    </a:lnTo>
                    <a:lnTo>
                      <a:pt x="39" y="46"/>
                    </a:lnTo>
                    <a:lnTo>
                      <a:pt x="47" y="36"/>
                    </a:lnTo>
                    <a:lnTo>
                      <a:pt x="56" y="27"/>
                    </a:lnTo>
                    <a:lnTo>
                      <a:pt x="67" y="19"/>
                    </a:lnTo>
                    <a:lnTo>
                      <a:pt x="77" y="11"/>
                    </a:lnTo>
                    <a:lnTo>
                      <a:pt x="77" y="11"/>
                    </a:lnTo>
                    <a:lnTo>
                      <a:pt x="79" y="10"/>
                    </a:lnTo>
                    <a:lnTo>
                      <a:pt x="80" y="7"/>
                    </a:lnTo>
                    <a:lnTo>
                      <a:pt x="79" y="3"/>
                    </a:lnTo>
                    <a:lnTo>
                      <a:pt x="76" y="0"/>
                    </a:lnTo>
                    <a:lnTo>
                      <a:pt x="73" y="0"/>
                    </a:lnTo>
                    <a:lnTo>
                      <a:pt x="71" y="0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107"/>
              <p:cNvSpPr/>
              <p:nvPr/>
            </p:nvSpPr>
            <p:spPr bwMode="auto">
              <a:xfrm>
                <a:off x="5745163" y="4300538"/>
                <a:ext cx="33338" cy="36513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6" y="2"/>
                  </a:cxn>
                  <a:cxn ang="0">
                    <a:pos x="55" y="20"/>
                  </a:cxn>
                  <a:cxn ang="0">
                    <a:pos x="37" y="40"/>
                  </a:cxn>
                  <a:cxn ang="0">
                    <a:pos x="18" y="61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0" y="84"/>
                  </a:cxn>
                  <a:cxn ang="0">
                    <a:pos x="0" y="87"/>
                  </a:cxn>
                  <a:cxn ang="0">
                    <a:pos x="1" y="91"/>
                  </a:cxn>
                  <a:cxn ang="0">
                    <a:pos x="4" y="92"/>
                  </a:cxn>
                  <a:cxn ang="0">
                    <a:pos x="5" y="92"/>
                  </a:cxn>
                  <a:cxn ang="0">
                    <a:pos x="8" y="92"/>
                  </a:cxn>
                  <a:cxn ang="0">
                    <a:pos x="9" y="89"/>
                  </a:cxn>
                  <a:cxn ang="0">
                    <a:pos x="9" y="89"/>
                  </a:cxn>
                  <a:cxn ang="0">
                    <a:pos x="26" y="68"/>
                  </a:cxn>
                  <a:cxn ang="0">
                    <a:pos x="44" y="48"/>
                  </a:cxn>
                  <a:cxn ang="0">
                    <a:pos x="63" y="28"/>
                  </a:cxn>
                  <a:cxn ang="0">
                    <a:pos x="84" y="10"/>
                  </a:cxn>
                  <a:cxn ang="0">
                    <a:pos x="84" y="10"/>
                  </a:cxn>
                  <a:cxn ang="0">
                    <a:pos x="85" y="8"/>
                  </a:cxn>
                  <a:cxn ang="0">
                    <a:pos x="85" y="6"/>
                  </a:cxn>
                  <a:cxn ang="0">
                    <a:pos x="85" y="4"/>
                  </a:cxn>
                  <a:cxn ang="0">
                    <a:pos x="84" y="3"/>
                  </a:cxn>
                  <a:cxn ang="0">
                    <a:pos x="80" y="0"/>
                  </a:cxn>
                  <a:cxn ang="0">
                    <a:pos x="77" y="0"/>
                  </a:cxn>
                  <a:cxn ang="0">
                    <a:pos x="76" y="2"/>
                  </a:cxn>
                  <a:cxn ang="0">
                    <a:pos x="76" y="2"/>
                  </a:cxn>
                </a:cxnLst>
                <a:rect l="0" t="0" r="r" b="b"/>
                <a:pathLst>
                  <a:path w="85" h="92">
                    <a:moveTo>
                      <a:pt x="76" y="2"/>
                    </a:moveTo>
                    <a:lnTo>
                      <a:pt x="76" y="2"/>
                    </a:lnTo>
                    <a:lnTo>
                      <a:pt x="55" y="20"/>
                    </a:lnTo>
                    <a:lnTo>
                      <a:pt x="37" y="40"/>
                    </a:lnTo>
                    <a:lnTo>
                      <a:pt x="18" y="61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0" y="84"/>
                    </a:lnTo>
                    <a:lnTo>
                      <a:pt x="0" y="87"/>
                    </a:lnTo>
                    <a:lnTo>
                      <a:pt x="1" y="91"/>
                    </a:lnTo>
                    <a:lnTo>
                      <a:pt x="4" y="92"/>
                    </a:lnTo>
                    <a:lnTo>
                      <a:pt x="5" y="92"/>
                    </a:lnTo>
                    <a:lnTo>
                      <a:pt x="8" y="92"/>
                    </a:lnTo>
                    <a:lnTo>
                      <a:pt x="9" y="89"/>
                    </a:lnTo>
                    <a:lnTo>
                      <a:pt x="9" y="89"/>
                    </a:lnTo>
                    <a:lnTo>
                      <a:pt x="26" y="68"/>
                    </a:lnTo>
                    <a:lnTo>
                      <a:pt x="44" y="48"/>
                    </a:lnTo>
                    <a:lnTo>
                      <a:pt x="63" y="28"/>
                    </a:lnTo>
                    <a:lnTo>
                      <a:pt x="84" y="10"/>
                    </a:lnTo>
                    <a:lnTo>
                      <a:pt x="84" y="10"/>
                    </a:lnTo>
                    <a:lnTo>
                      <a:pt x="85" y="8"/>
                    </a:lnTo>
                    <a:lnTo>
                      <a:pt x="85" y="6"/>
                    </a:lnTo>
                    <a:lnTo>
                      <a:pt x="85" y="4"/>
                    </a:lnTo>
                    <a:lnTo>
                      <a:pt x="84" y="3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108"/>
              <p:cNvSpPr/>
              <p:nvPr/>
            </p:nvSpPr>
            <p:spPr bwMode="auto">
              <a:xfrm>
                <a:off x="5494338" y="4392613"/>
                <a:ext cx="14288" cy="23813"/>
              </a:xfrm>
              <a:custGeom>
                <a:avLst/>
                <a:gdLst/>
                <a:ahLst/>
                <a:cxnLst>
                  <a:cxn ang="0">
                    <a:pos x="23" y="4"/>
                  </a:cxn>
                  <a:cxn ang="0">
                    <a:pos x="23" y="4"/>
                  </a:cxn>
                  <a:cxn ang="0">
                    <a:pos x="18" y="17"/>
                  </a:cxn>
                  <a:cxn ang="0">
                    <a:pos x="12" y="29"/>
                  </a:cxn>
                  <a:cxn ang="0">
                    <a:pos x="6" y="42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2" y="61"/>
                  </a:cxn>
                  <a:cxn ang="0">
                    <a:pos x="5" y="62"/>
                  </a:cxn>
                  <a:cxn ang="0">
                    <a:pos x="9" y="62"/>
                  </a:cxn>
                  <a:cxn ang="0">
                    <a:pos x="10" y="61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17" y="45"/>
                  </a:cxn>
                  <a:cxn ang="0">
                    <a:pos x="23" y="33"/>
                  </a:cxn>
                  <a:cxn ang="0">
                    <a:pos x="30" y="20"/>
                  </a:cxn>
                  <a:cxn ang="0">
                    <a:pos x="35" y="7"/>
                  </a:cxn>
                  <a:cxn ang="0">
                    <a:pos x="35" y="7"/>
                  </a:cxn>
                  <a:cxn ang="0">
                    <a:pos x="35" y="4"/>
                  </a:cxn>
                  <a:cxn ang="0">
                    <a:pos x="34" y="3"/>
                  </a:cxn>
                  <a:cxn ang="0">
                    <a:pos x="32" y="2"/>
                  </a:cxn>
                  <a:cxn ang="0">
                    <a:pos x="31" y="0"/>
                  </a:cxn>
                  <a:cxn ang="0">
                    <a:pos x="27" y="0"/>
                  </a:cxn>
                  <a:cxn ang="0">
                    <a:pos x="25" y="2"/>
                  </a:cxn>
                  <a:cxn ang="0">
                    <a:pos x="23" y="4"/>
                  </a:cxn>
                  <a:cxn ang="0">
                    <a:pos x="23" y="4"/>
                  </a:cxn>
                </a:cxnLst>
                <a:rect l="0" t="0" r="r" b="b"/>
                <a:pathLst>
                  <a:path w="35" h="62">
                    <a:moveTo>
                      <a:pt x="23" y="4"/>
                    </a:moveTo>
                    <a:lnTo>
                      <a:pt x="23" y="4"/>
                    </a:lnTo>
                    <a:lnTo>
                      <a:pt x="18" y="17"/>
                    </a:lnTo>
                    <a:lnTo>
                      <a:pt x="12" y="29"/>
                    </a:lnTo>
                    <a:lnTo>
                      <a:pt x="6" y="42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2" y="61"/>
                    </a:lnTo>
                    <a:lnTo>
                      <a:pt x="5" y="62"/>
                    </a:lnTo>
                    <a:lnTo>
                      <a:pt x="9" y="62"/>
                    </a:lnTo>
                    <a:lnTo>
                      <a:pt x="10" y="61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17" y="45"/>
                    </a:lnTo>
                    <a:lnTo>
                      <a:pt x="23" y="33"/>
                    </a:lnTo>
                    <a:lnTo>
                      <a:pt x="30" y="20"/>
                    </a:lnTo>
                    <a:lnTo>
                      <a:pt x="35" y="7"/>
                    </a:lnTo>
                    <a:lnTo>
                      <a:pt x="35" y="7"/>
                    </a:lnTo>
                    <a:lnTo>
                      <a:pt x="35" y="4"/>
                    </a:lnTo>
                    <a:lnTo>
                      <a:pt x="34" y="3"/>
                    </a:lnTo>
                    <a:lnTo>
                      <a:pt x="32" y="2"/>
                    </a:lnTo>
                    <a:lnTo>
                      <a:pt x="31" y="0"/>
                    </a:lnTo>
                    <a:lnTo>
                      <a:pt x="27" y="0"/>
                    </a:lnTo>
                    <a:lnTo>
                      <a:pt x="25" y="2"/>
                    </a:lnTo>
                    <a:lnTo>
                      <a:pt x="23" y="4"/>
                    </a:lnTo>
                    <a:lnTo>
                      <a:pt x="2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109"/>
              <p:cNvSpPr/>
              <p:nvPr/>
            </p:nvSpPr>
            <p:spPr bwMode="auto">
              <a:xfrm>
                <a:off x="5519738" y="4410075"/>
                <a:ext cx="14288" cy="22225"/>
              </a:xfrm>
              <a:custGeom>
                <a:avLst/>
                <a:gdLst/>
                <a:ahLst/>
                <a:cxnLst>
                  <a:cxn ang="0">
                    <a:pos x="23" y="4"/>
                  </a:cxn>
                  <a:cxn ang="0">
                    <a:pos x="23" y="4"/>
                  </a:cxn>
                  <a:cxn ang="0">
                    <a:pos x="18" y="15"/>
                  </a:cxn>
                  <a:cxn ang="0">
                    <a:pos x="11" y="26"/>
                  </a:cxn>
                  <a:cxn ang="0">
                    <a:pos x="6" y="38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1" y="54"/>
                  </a:cxn>
                  <a:cxn ang="0">
                    <a:pos x="2" y="55"/>
                  </a:cxn>
                  <a:cxn ang="0">
                    <a:pos x="5" y="56"/>
                  </a:cxn>
                  <a:cxn ang="0">
                    <a:pos x="9" y="55"/>
                  </a:cxn>
                  <a:cxn ang="0">
                    <a:pos x="10" y="54"/>
                  </a:cxn>
                  <a:cxn ang="0">
                    <a:pos x="11" y="52"/>
                  </a:cxn>
                  <a:cxn ang="0">
                    <a:pos x="11" y="52"/>
                  </a:cxn>
                  <a:cxn ang="0">
                    <a:pos x="17" y="41"/>
                  </a:cxn>
                  <a:cxn ang="0">
                    <a:pos x="23" y="29"/>
                  </a:cxn>
                  <a:cxn ang="0">
                    <a:pos x="30" y="18"/>
                  </a:cxn>
                  <a:cxn ang="0">
                    <a:pos x="35" y="7"/>
                  </a:cxn>
                  <a:cxn ang="0">
                    <a:pos x="35" y="7"/>
                  </a:cxn>
                  <a:cxn ang="0">
                    <a:pos x="35" y="4"/>
                  </a:cxn>
                  <a:cxn ang="0">
                    <a:pos x="34" y="3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7" y="0"/>
                  </a:cxn>
                  <a:cxn ang="0">
                    <a:pos x="24" y="1"/>
                  </a:cxn>
                  <a:cxn ang="0">
                    <a:pos x="23" y="4"/>
                  </a:cxn>
                  <a:cxn ang="0">
                    <a:pos x="23" y="4"/>
                  </a:cxn>
                </a:cxnLst>
                <a:rect l="0" t="0" r="r" b="b"/>
                <a:pathLst>
                  <a:path w="35" h="56">
                    <a:moveTo>
                      <a:pt x="23" y="4"/>
                    </a:moveTo>
                    <a:lnTo>
                      <a:pt x="23" y="4"/>
                    </a:lnTo>
                    <a:lnTo>
                      <a:pt x="18" y="15"/>
                    </a:lnTo>
                    <a:lnTo>
                      <a:pt x="11" y="26"/>
                    </a:lnTo>
                    <a:lnTo>
                      <a:pt x="6" y="38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1" y="54"/>
                    </a:lnTo>
                    <a:lnTo>
                      <a:pt x="2" y="55"/>
                    </a:lnTo>
                    <a:lnTo>
                      <a:pt x="5" y="56"/>
                    </a:lnTo>
                    <a:lnTo>
                      <a:pt x="9" y="55"/>
                    </a:lnTo>
                    <a:lnTo>
                      <a:pt x="10" y="54"/>
                    </a:lnTo>
                    <a:lnTo>
                      <a:pt x="11" y="52"/>
                    </a:lnTo>
                    <a:lnTo>
                      <a:pt x="11" y="52"/>
                    </a:lnTo>
                    <a:lnTo>
                      <a:pt x="17" y="41"/>
                    </a:lnTo>
                    <a:lnTo>
                      <a:pt x="23" y="29"/>
                    </a:lnTo>
                    <a:lnTo>
                      <a:pt x="30" y="18"/>
                    </a:lnTo>
                    <a:lnTo>
                      <a:pt x="35" y="7"/>
                    </a:lnTo>
                    <a:lnTo>
                      <a:pt x="35" y="7"/>
                    </a:lnTo>
                    <a:lnTo>
                      <a:pt x="35" y="4"/>
                    </a:lnTo>
                    <a:lnTo>
                      <a:pt x="34" y="3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7" y="0"/>
                    </a:lnTo>
                    <a:lnTo>
                      <a:pt x="24" y="1"/>
                    </a:lnTo>
                    <a:lnTo>
                      <a:pt x="23" y="4"/>
                    </a:lnTo>
                    <a:lnTo>
                      <a:pt x="2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110"/>
              <p:cNvSpPr/>
              <p:nvPr/>
            </p:nvSpPr>
            <p:spPr bwMode="auto">
              <a:xfrm>
                <a:off x="5559426" y="4433888"/>
                <a:ext cx="11113" cy="17463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13" y="9"/>
                  </a:cxn>
                  <a:cxn ang="0">
                    <a:pos x="8" y="15"/>
                  </a:cxn>
                  <a:cxn ang="0">
                    <a:pos x="0" y="31"/>
                  </a:cxn>
                  <a:cxn ang="0">
                    <a:pos x="0" y="31"/>
                  </a:cxn>
                  <a:cxn ang="0">
                    <a:pos x="0" y="34"/>
                  </a:cxn>
                  <a:cxn ang="0">
                    <a:pos x="0" y="36"/>
                  </a:cxn>
                  <a:cxn ang="0">
                    <a:pos x="2" y="39"/>
                  </a:cxn>
                  <a:cxn ang="0">
                    <a:pos x="5" y="40"/>
                  </a:cxn>
                  <a:cxn ang="0">
                    <a:pos x="6" y="40"/>
                  </a:cxn>
                  <a:cxn ang="0">
                    <a:pos x="9" y="39"/>
                  </a:cxn>
                  <a:cxn ang="0">
                    <a:pos x="10" y="38"/>
                  </a:cxn>
                  <a:cxn ang="0">
                    <a:pos x="10" y="38"/>
                  </a:cxn>
                  <a:cxn ang="0">
                    <a:pos x="17" y="23"/>
                  </a:cxn>
                  <a:cxn ang="0">
                    <a:pos x="22" y="17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27" y="7"/>
                  </a:cxn>
                  <a:cxn ang="0">
                    <a:pos x="28" y="6"/>
                  </a:cxn>
                  <a:cxn ang="0">
                    <a:pos x="26" y="2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28" h="40">
                    <a:moveTo>
                      <a:pt x="18" y="2"/>
                    </a:moveTo>
                    <a:lnTo>
                      <a:pt x="18" y="2"/>
                    </a:lnTo>
                    <a:lnTo>
                      <a:pt x="13" y="9"/>
                    </a:lnTo>
                    <a:lnTo>
                      <a:pt x="8" y="15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2" y="39"/>
                    </a:lnTo>
                    <a:lnTo>
                      <a:pt x="5" y="40"/>
                    </a:lnTo>
                    <a:lnTo>
                      <a:pt x="6" y="40"/>
                    </a:lnTo>
                    <a:lnTo>
                      <a:pt x="9" y="39"/>
                    </a:lnTo>
                    <a:lnTo>
                      <a:pt x="10" y="38"/>
                    </a:lnTo>
                    <a:lnTo>
                      <a:pt x="10" y="38"/>
                    </a:lnTo>
                    <a:lnTo>
                      <a:pt x="17" y="23"/>
                    </a:lnTo>
                    <a:lnTo>
                      <a:pt x="22" y="17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27" y="7"/>
                    </a:lnTo>
                    <a:lnTo>
                      <a:pt x="28" y="6"/>
                    </a:lnTo>
                    <a:lnTo>
                      <a:pt x="26" y="2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111"/>
              <p:cNvSpPr/>
              <p:nvPr/>
            </p:nvSpPr>
            <p:spPr bwMode="auto">
              <a:xfrm>
                <a:off x="5578476" y="4600575"/>
                <a:ext cx="7938" cy="26988"/>
              </a:xfrm>
              <a:custGeom>
                <a:avLst/>
                <a:gdLst/>
                <a:ahLst/>
                <a:cxnLst>
                  <a:cxn ang="0">
                    <a:pos x="6" y="4"/>
                  </a:cxn>
                  <a:cxn ang="0">
                    <a:pos x="6" y="4"/>
                  </a:cxn>
                  <a:cxn ang="0">
                    <a:pos x="2" y="18"/>
                  </a:cxn>
                  <a:cxn ang="0">
                    <a:pos x="1" y="32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6"/>
                  </a:cxn>
                  <a:cxn ang="0">
                    <a:pos x="5" y="68"/>
                  </a:cxn>
                  <a:cxn ang="0">
                    <a:pos x="9" y="66"/>
                  </a:cxn>
                  <a:cxn ang="0">
                    <a:pos x="10" y="65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1" y="35"/>
                  </a:cxn>
                  <a:cxn ang="0">
                    <a:pos x="14" y="21"/>
                  </a:cxn>
                  <a:cxn ang="0">
                    <a:pos x="17" y="8"/>
                  </a:cxn>
                  <a:cxn ang="0">
                    <a:pos x="17" y="8"/>
                  </a:cxn>
                  <a:cxn ang="0">
                    <a:pos x="17" y="5"/>
                  </a:cxn>
                  <a:cxn ang="0">
                    <a:pos x="17" y="2"/>
                  </a:cxn>
                  <a:cxn ang="0">
                    <a:pos x="13" y="0"/>
                  </a:cxn>
                  <a:cxn ang="0">
                    <a:pos x="9" y="1"/>
                  </a:cxn>
                  <a:cxn ang="0">
                    <a:pos x="6" y="2"/>
                  </a:cxn>
                  <a:cxn ang="0">
                    <a:pos x="6" y="4"/>
                  </a:cxn>
                  <a:cxn ang="0">
                    <a:pos x="6" y="4"/>
                  </a:cxn>
                </a:cxnLst>
                <a:rect l="0" t="0" r="r" b="b"/>
                <a:pathLst>
                  <a:path w="17" h="68">
                    <a:moveTo>
                      <a:pt x="6" y="4"/>
                    </a:moveTo>
                    <a:lnTo>
                      <a:pt x="6" y="4"/>
                    </a:lnTo>
                    <a:lnTo>
                      <a:pt x="2" y="18"/>
                    </a:lnTo>
                    <a:lnTo>
                      <a:pt x="1" y="32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6"/>
                    </a:lnTo>
                    <a:lnTo>
                      <a:pt x="5" y="68"/>
                    </a:lnTo>
                    <a:lnTo>
                      <a:pt x="9" y="66"/>
                    </a:lnTo>
                    <a:lnTo>
                      <a:pt x="10" y="65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1" y="35"/>
                    </a:lnTo>
                    <a:lnTo>
                      <a:pt x="14" y="21"/>
                    </a:lnTo>
                    <a:lnTo>
                      <a:pt x="17" y="8"/>
                    </a:lnTo>
                    <a:lnTo>
                      <a:pt x="17" y="8"/>
                    </a:lnTo>
                    <a:lnTo>
                      <a:pt x="17" y="5"/>
                    </a:lnTo>
                    <a:lnTo>
                      <a:pt x="17" y="2"/>
                    </a:lnTo>
                    <a:lnTo>
                      <a:pt x="13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6" y="4"/>
                    </a:lnTo>
                    <a:lnTo>
                      <a:pt x="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112"/>
              <p:cNvSpPr/>
              <p:nvPr/>
            </p:nvSpPr>
            <p:spPr bwMode="auto">
              <a:xfrm>
                <a:off x="5602288" y="4614661"/>
                <a:ext cx="11113" cy="26988"/>
              </a:xfrm>
              <a:custGeom>
                <a:avLst/>
                <a:gdLst/>
                <a:ahLst/>
                <a:cxnLst>
                  <a:cxn ang="0">
                    <a:pos x="17" y="4"/>
                  </a:cxn>
                  <a:cxn ang="0">
                    <a:pos x="17" y="4"/>
                  </a:cxn>
                  <a:cxn ang="0">
                    <a:pos x="7" y="32"/>
                  </a:cxn>
                  <a:cxn ang="0">
                    <a:pos x="2" y="47"/>
                  </a:cxn>
                  <a:cxn ang="0">
                    <a:pos x="0" y="55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2" y="66"/>
                  </a:cxn>
                  <a:cxn ang="0">
                    <a:pos x="5" y="68"/>
                  </a:cxn>
                  <a:cxn ang="0">
                    <a:pos x="9" y="66"/>
                  </a:cxn>
                  <a:cxn ang="0">
                    <a:pos x="11" y="65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2" y="55"/>
                  </a:cxn>
                  <a:cxn ang="0">
                    <a:pos x="13" y="48"/>
                  </a:cxn>
                  <a:cxn ang="0">
                    <a:pos x="17" y="34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9" y="5"/>
                  </a:cxn>
                  <a:cxn ang="0">
                    <a:pos x="28" y="2"/>
                  </a:cxn>
                  <a:cxn ang="0">
                    <a:pos x="26" y="1"/>
                  </a:cxn>
                  <a:cxn ang="0">
                    <a:pos x="25" y="0"/>
                  </a:cxn>
                  <a:cxn ang="0">
                    <a:pos x="20" y="1"/>
                  </a:cxn>
                  <a:cxn ang="0">
                    <a:pos x="19" y="2"/>
                  </a:cxn>
                  <a:cxn ang="0">
                    <a:pos x="17" y="4"/>
                  </a:cxn>
                  <a:cxn ang="0">
                    <a:pos x="17" y="4"/>
                  </a:cxn>
                </a:cxnLst>
                <a:rect l="0" t="0" r="r" b="b"/>
                <a:pathLst>
                  <a:path w="29" h="68">
                    <a:moveTo>
                      <a:pt x="17" y="4"/>
                    </a:moveTo>
                    <a:lnTo>
                      <a:pt x="17" y="4"/>
                    </a:lnTo>
                    <a:lnTo>
                      <a:pt x="7" y="32"/>
                    </a:lnTo>
                    <a:lnTo>
                      <a:pt x="2" y="47"/>
                    </a:lnTo>
                    <a:lnTo>
                      <a:pt x="0" y="55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2" y="66"/>
                    </a:lnTo>
                    <a:lnTo>
                      <a:pt x="5" y="68"/>
                    </a:lnTo>
                    <a:lnTo>
                      <a:pt x="9" y="66"/>
                    </a:lnTo>
                    <a:lnTo>
                      <a:pt x="11" y="65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2" y="55"/>
                    </a:lnTo>
                    <a:lnTo>
                      <a:pt x="13" y="48"/>
                    </a:lnTo>
                    <a:lnTo>
                      <a:pt x="17" y="34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9" y="5"/>
                    </a:lnTo>
                    <a:lnTo>
                      <a:pt x="28" y="2"/>
                    </a:lnTo>
                    <a:lnTo>
                      <a:pt x="26" y="1"/>
                    </a:lnTo>
                    <a:lnTo>
                      <a:pt x="25" y="0"/>
                    </a:lnTo>
                    <a:lnTo>
                      <a:pt x="20" y="1"/>
                    </a:lnTo>
                    <a:lnTo>
                      <a:pt x="19" y="2"/>
                    </a:lnTo>
                    <a:lnTo>
                      <a:pt x="17" y="4"/>
                    </a:lnTo>
                    <a:lnTo>
                      <a:pt x="1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113"/>
              <p:cNvSpPr/>
              <p:nvPr/>
            </p:nvSpPr>
            <p:spPr bwMode="auto">
              <a:xfrm>
                <a:off x="5624513" y="4686300"/>
                <a:ext cx="12700" cy="22225"/>
              </a:xfrm>
              <a:custGeom>
                <a:avLst/>
                <a:gdLst/>
                <a:ahLst/>
                <a:cxnLst>
                  <a:cxn ang="0">
                    <a:pos x="24" y="2"/>
                  </a:cxn>
                  <a:cxn ang="0">
                    <a:pos x="24" y="2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4" y="42"/>
                  </a:cxn>
                  <a:cxn ang="0">
                    <a:pos x="2" y="46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2" y="55"/>
                  </a:cxn>
                  <a:cxn ang="0">
                    <a:pos x="4" y="56"/>
                  </a:cxn>
                  <a:cxn ang="0">
                    <a:pos x="6" y="56"/>
                  </a:cxn>
                  <a:cxn ang="0">
                    <a:pos x="10" y="55"/>
                  </a:cxn>
                  <a:cxn ang="0">
                    <a:pos x="11" y="53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4" y="47"/>
                  </a:cxn>
                  <a:cxn ang="0">
                    <a:pos x="16" y="43"/>
                  </a:cxn>
                  <a:cxn ang="0">
                    <a:pos x="16" y="43"/>
                  </a:cxn>
                  <a:cxn ang="0">
                    <a:pos x="20" y="39"/>
                  </a:cxn>
                  <a:cxn ang="0">
                    <a:pos x="21" y="33"/>
                  </a:cxn>
                  <a:cxn ang="0">
                    <a:pos x="21" y="33"/>
                  </a:cxn>
                  <a:cxn ang="0">
                    <a:pos x="35" y="8"/>
                  </a:cxn>
                  <a:cxn ang="0">
                    <a:pos x="35" y="8"/>
                  </a:cxn>
                  <a:cxn ang="0">
                    <a:pos x="35" y="6"/>
                  </a:cxn>
                  <a:cxn ang="0">
                    <a:pos x="35" y="4"/>
                  </a:cxn>
                  <a:cxn ang="0">
                    <a:pos x="32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4" y="2"/>
                  </a:cxn>
                  <a:cxn ang="0">
                    <a:pos x="24" y="2"/>
                  </a:cxn>
                </a:cxnLst>
                <a:rect l="0" t="0" r="r" b="b"/>
                <a:pathLst>
                  <a:path w="35" h="56">
                    <a:moveTo>
                      <a:pt x="24" y="2"/>
                    </a:moveTo>
                    <a:lnTo>
                      <a:pt x="24" y="2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4" y="42"/>
                    </a:lnTo>
                    <a:lnTo>
                      <a:pt x="2" y="46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2" y="55"/>
                    </a:lnTo>
                    <a:lnTo>
                      <a:pt x="4" y="56"/>
                    </a:lnTo>
                    <a:lnTo>
                      <a:pt x="6" y="56"/>
                    </a:lnTo>
                    <a:lnTo>
                      <a:pt x="10" y="55"/>
                    </a:lnTo>
                    <a:lnTo>
                      <a:pt x="11" y="53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4" y="47"/>
                    </a:lnTo>
                    <a:lnTo>
                      <a:pt x="16" y="43"/>
                    </a:lnTo>
                    <a:lnTo>
                      <a:pt x="16" y="43"/>
                    </a:lnTo>
                    <a:lnTo>
                      <a:pt x="20" y="39"/>
                    </a:lnTo>
                    <a:lnTo>
                      <a:pt x="21" y="33"/>
                    </a:lnTo>
                    <a:lnTo>
                      <a:pt x="21" y="33"/>
                    </a:lnTo>
                    <a:lnTo>
                      <a:pt x="35" y="8"/>
                    </a:lnTo>
                    <a:lnTo>
                      <a:pt x="35" y="8"/>
                    </a:lnTo>
                    <a:lnTo>
                      <a:pt x="35" y="6"/>
                    </a:lnTo>
                    <a:lnTo>
                      <a:pt x="35" y="4"/>
                    </a:lnTo>
                    <a:lnTo>
                      <a:pt x="32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4" y="2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114"/>
              <p:cNvSpPr/>
              <p:nvPr/>
            </p:nvSpPr>
            <p:spPr bwMode="auto">
              <a:xfrm>
                <a:off x="5645151" y="4692650"/>
                <a:ext cx="6350" cy="15875"/>
              </a:xfrm>
              <a:custGeom>
                <a:avLst/>
                <a:gdLst/>
                <a:ahLst/>
                <a:cxnLst>
                  <a:cxn ang="0">
                    <a:pos x="5" y="5"/>
                  </a:cxn>
                  <a:cxn ang="0">
                    <a:pos x="5" y="5"/>
                  </a:cxn>
                  <a:cxn ang="0">
                    <a:pos x="4" y="13"/>
                  </a:cxn>
                  <a:cxn ang="0">
                    <a:pos x="2" y="19"/>
                  </a:cxn>
                  <a:cxn ang="0">
                    <a:pos x="0" y="27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0" y="36"/>
                  </a:cxn>
                  <a:cxn ang="0">
                    <a:pos x="1" y="38"/>
                  </a:cxn>
                  <a:cxn ang="0">
                    <a:pos x="5" y="39"/>
                  </a:cxn>
                  <a:cxn ang="0">
                    <a:pos x="9" y="38"/>
                  </a:cxn>
                  <a:cxn ang="0">
                    <a:pos x="10" y="36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12" y="27"/>
                  </a:cxn>
                  <a:cxn ang="0">
                    <a:pos x="14" y="19"/>
                  </a:cxn>
                  <a:cxn ang="0">
                    <a:pos x="16" y="13"/>
                  </a:cxn>
                  <a:cxn ang="0">
                    <a:pos x="17" y="5"/>
                  </a:cxn>
                  <a:cxn ang="0">
                    <a:pos x="17" y="5"/>
                  </a:cxn>
                  <a:cxn ang="0">
                    <a:pos x="16" y="2"/>
                  </a:cxn>
                  <a:cxn ang="0">
                    <a:pos x="14" y="1"/>
                  </a:cxn>
                  <a:cxn ang="0">
                    <a:pos x="10" y="0"/>
                  </a:cxn>
                  <a:cxn ang="0">
                    <a:pos x="6" y="1"/>
                  </a:cxn>
                  <a:cxn ang="0">
                    <a:pos x="5" y="2"/>
                  </a:cxn>
                  <a:cxn ang="0">
                    <a:pos x="5" y="5"/>
                  </a:cxn>
                  <a:cxn ang="0">
                    <a:pos x="5" y="5"/>
                  </a:cxn>
                </a:cxnLst>
                <a:rect l="0" t="0" r="r" b="b"/>
                <a:pathLst>
                  <a:path w="17" h="39">
                    <a:moveTo>
                      <a:pt x="5" y="5"/>
                    </a:moveTo>
                    <a:lnTo>
                      <a:pt x="5" y="5"/>
                    </a:lnTo>
                    <a:lnTo>
                      <a:pt x="4" y="13"/>
                    </a:lnTo>
                    <a:lnTo>
                      <a:pt x="2" y="19"/>
                    </a:lnTo>
                    <a:lnTo>
                      <a:pt x="0" y="27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1" y="38"/>
                    </a:lnTo>
                    <a:lnTo>
                      <a:pt x="5" y="39"/>
                    </a:lnTo>
                    <a:lnTo>
                      <a:pt x="9" y="38"/>
                    </a:lnTo>
                    <a:lnTo>
                      <a:pt x="10" y="36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12" y="27"/>
                    </a:lnTo>
                    <a:lnTo>
                      <a:pt x="14" y="19"/>
                    </a:lnTo>
                    <a:lnTo>
                      <a:pt x="16" y="13"/>
                    </a:lnTo>
                    <a:lnTo>
                      <a:pt x="17" y="5"/>
                    </a:lnTo>
                    <a:lnTo>
                      <a:pt x="17" y="5"/>
                    </a:lnTo>
                    <a:lnTo>
                      <a:pt x="16" y="2"/>
                    </a:lnTo>
                    <a:lnTo>
                      <a:pt x="14" y="1"/>
                    </a:lnTo>
                    <a:lnTo>
                      <a:pt x="10" y="0"/>
                    </a:lnTo>
                    <a:lnTo>
                      <a:pt x="6" y="1"/>
                    </a:lnTo>
                    <a:lnTo>
                      <a:pt x="5" y="2"/>
                    </a:lnTo>
                    <a:lnTo>
                      <a:pt x="5" y="5"/>
                    </a:lnTo>
                    <a:lnTo>
                      <a:pt x="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115"/>
              <p:cNvSpPr/>
              <p:nvPr/>
            </p:nvSpPr>
            <p:spPr bwMode="auto">
              <a:xfrm>
                <a:off x="5665788" y="4699000"/>
                <a:ext cx="7938" cy="20638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12"/>
                  </a:cxn>
                  <a:cxn ang="0">
                    <a:pos x="8" y="18"/>
                  </a:cxn>
                  <a:cxn ang="0">
                    <a:pos x="2" y="29"/>
                  </a:cxn>
                  <a:cxn ang="0">
                    <a:pos x="2" y="29"/>
                  </a:cxn>
                  <a:cxn ang="0">
                    <a:pos x="0" y="33"/>
                  </a:cxn>
                  <a:cxn ang="0">
                    <a:pos x="0" y="36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0" y="48"/>
                  </a:cxn>
                  <a:cxn ang="0">
                    <a:pos x="1" y="50"/>
                  </a:cxn>
                  <a:cxn ang="0">
                    <a:pos x="5" y="51"/>
                  </a:cxn>
                  <a:cxn ang="0">
                    <a:pos x="9" y="50"/>
                  </a:cxn>
                  <a:cxn ang="0">
                    <a:pos x="10" y="48"/>
                  </a:cxn>
                  <a:cxn ang="0">
                    <a:pos x="12" y="46"/>
                  </a:cxn>
                  <a:cxn ang="0">
                    <a:pos x="12" y="46"/>
                  </a:cxn>
                  <a:cxn ang="0">
                    <a:pos x="12" y="36"/>
                  </a:cxn>
                  <a:cxn ang="0">
                    <a:pos x="16" y="27"/>
                  </a:cxn>
                  <a:cxn ang="0">
                    <a:pos x="16" y="27"/>
                  </a:cxn>
                  <a:cxn ang="0">
                    <a:pos x="21" y="17"/>
                  </a:cxn>
                  <a:cxn ang="0">
                    <a:pos x="22" y="12"/>
                  </a:cxn>
                  <a:cxn ang="0">
                    <a:pos x="22" y="5"/>
                  </a:cxn>
                  <a:cxn ang="0">
                    <a:pos x="22" y="5"/>
                  </a:cxn>
                  <a:cxn ang="0">
                    <a:pos x="22" y="4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4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2" h="51">
                    <a:moveTo>
                      <a:pt x="12" y="5"/>
                    </a:moveTo>
                    <a:lnTo>
                      <a:pt x="12" y="5"/>
                    </a:lnTo>
                    <a:lnTo>
                      <a:pt x="10" y="12"/>
                    </a:lnTo>
                    <a:lnTo>
                      <a:pt x="8" y="18"/>
                    </a:lnTo>
                    <a:lnTo>
                      <a:pt x="2" y="29"/>
                    </a:lnTo>
                    <a:lnTo>
                      <a:pt x="2" y="29"/>
                    </a:lnTo>
                    <a:lnTo>
                      <a:pt x="0" y="33"/>
                    </a:lnTo>
                    <a:lnTo>
                      <a:pt x="0" y="36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0" y="48"/>
                    </a:lnTo>
                    <a:lnTo>
                      <a:pt x="1" y="50"/>
                    </a:lnTo>
                    <a:lnTo>
                      <a:pt x="5" y="51"/>
                    </a:lnTo>
                    <a:lnTo>
                      <a:pt x="9" y="50"/>
                    </a:lnTo>
                    <a:lnTo>
                      <a:pt x="10" y="48"/>
                    </a:lnTo>
                    <a:lnTo>
                      <a:pt x="12" y="46"/>
                    </a:lnTo>
                    <a:lnTo>
                      <a:pt x="12" y="46"/>
                    </a:lnTo>
                    <a:lnTo>
                      <a:pt x="12" y="36"/>
                    </a:lnTo>
                    <a:lnTo>
                      <a:pt x="16" y="27"/>
                    </a:lnTo>
                    <a:lnTo>
                      <a:pt x="16" y="27"/>
                    </a:lnTo>
                    <a:lnTo>
                      <a:pt x="21" y="17"/>
                    </a:lnTo>
                    <a:lnTo>
                      <a:pt x="22" y="12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4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116"/>
              <p:cNvSpPr/>
              <p:nvPr/>
            </p:nvSpPr>
            <p:spPr bwMode="auto">
              <a:xfrm>
                <a:off x="5681663" y="4406900"/>
                <a:ext cx="15875" cy="25400"/>
              </a:xfrm>
              <a:custGeom>
                <a:avLst/>
                <a:gdLst/>
                <a:ahLst/>
                <a:cxnLst>
                  <a:cxn ang="0">
                    <a:pos x="31" y="1"/>
                  </a:cxn>
                  <a:cxn ang="0">
                    <a:pos x="31" y="1"/>
                  </a:cxn>
                  <a:cxn ang="0">
                    <a:pos x="26" y="7"/>
                  </a:cxn>
                  <a:cxn ang="0">
                    <a:pos x="22" y="14"/>
                  </a:cxn>
                  <a:cxn ang="0">
                    <a:pos x="14" y="27"/>
                  </a:cxn>
                  <a:cxn ang="0">
                    <a:pos x="9" y="40"/>
                  </a:cxn>
                  <a:cxn ang="0">
                    <a:pos x="1" y="53"/>
                  </a:cxn>
                  <a:cxn ang="0">
                    <a:pos x="1" y="53"/>
                  </a:cxn>
                  <a:cxn ang="0">
                    <a:pos x="0" y="56"/>
                  </a:cxn>
                  <a:cxn ang="0">
                    <a:pos x="1" y="58"/>
                  </a:cxn>
                  <a:cxn ang="0">
                    <a:pos x="4" y="61"/>
                  </a:cxn>
                  <a:cxn ang="0">
                    <a:pos x="8" y="62"/>
                  </a:cxn>
                  <a:cxn ang="0">
                    <a:pos x="9" y="61"/>
                  </a:cxn>
                  <a:cxn ang="0">
                    <a:pos x="12" y="60"/>
                  </a:cxn>
                  <a:cxn ang="0">
                    <a:pos x="12" y="60"/>
                  </a:cxn>
                  <a:cxn ang="0">
                    <a:pos x="18" y="47"/>
                  </a:cxn>
                  <a:cxn ang="0">
                    <a:pos x="24" y="34"/>
                  </a:cxn>
                  <a:cxn ang="0">
                    <a:pos x="30" y="21"/>
                  </a:cxn>
                  <a:cxn ang="0">
                    <a:pos x="34" y="15"/>
                  </a:cxn>
                  <a:cxn ang="0">
                    <a:pos x="39" y="9"/>
                  </a:cxn>
                  <a:cxn ang="0">
                    <a:pos x="39" y="9"/>
                  </a:cxn>
                  <a:cxn ang="0">
                    <a:pos x="41" y="7"/>
                  </a:cxn>
                  <a:cxn ang="0">
                    <a:pos x="41" y="5"/>
                  </a:cxn>
                  <a:cxn ang="0">
                    <a:pos x="39" y="1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31" y="1"/>
                  </a:cxn>
                </a:cxnLst>
                <a:rect l="0" t="0" r="r" b="b"/>
                <a:pathLst>
                  <a:path w="41" h="62">
                    <a:moveTo>
                      <a:pt x="31" y="1"/>
                    </a:moveTo>
                    <a:lnTo>
                      <a:pt x="31" y="1"/>
                    </a:lnTo>
                    <a:lnTo>
                      <a:pt x="26" y="7"/>
                    </a:lnTo>
                    <a:lnTo>
                      <a:pt x="22" y="14"/>
                    </a:lnTo>
                    <a:lnTo>
                      <a:pt x="14" y="27"/>
                    </a:lnTo>
                    <a:lnTo>
                      <a:pt x="9" y="40"/>
                    </a:lnTo>
                    <a:lnTo>
                      <a:pt x="1" y="53"/>
                    </a:lnTo>
                    <a:lnTo>
                      <a:pt x="1" y="53"/>
                    </a:lnTo>
                    <a:lnTo>
                      <a:pt x="0" y="56"/>
                    </a:lnTo>
                    <a:lnTo>
                      <a:pt x="1" y="58"/>
                    </a:lnTo>
                    <a:lnTo>
                      <a:pt x="4" y="61"/>
                    </a:lnTo>
                    <a:lnTo>
                      <a:pt x="8" y="62"/>
                    </a:lnTo>
                    <a:lnTo>
                      <a:pt x="9" y="61"/>
                    </a:lnTo>
                    <a:lnTo>
                      <a:pt x="12" y="60"/>
                    </a:lnTo>
                    <a:lnTo>
                      <a:pt x="12" y="60"/>
                    </a:lnTo>
                    <a:lnTo>
                      <a:pt x="18" y="47"/>
                    </a:lnTo>
                    <a:lnTo>
                      <a:pt x="24" y="34"/>
                    </a:lnTo>
                    <a:lnTo>
                      <a:pt x="30" y="21"/>
                    </a:lnTo>
                    <a:lnTo>
                      <a:pt x="34" y="15"/>
                    </a:lnTo>
                    <a:lnTo>
                      <a:pt x="39" y="9"/>
                    </a:lnTo>
                    <a:lnTo>
                      <a:pt x="39" y="9"/>
                    </a:lnTo>
                    <a:lnTo>
                      <a:pt x="41" y="7"/>
                    </a:lnTo>
                    <a:lnTo>
                      <a:pt x="41" y="5"/>
                    </a:lnTo>
                    <a:lnTo>
                      <a:pt x="39" y="1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117"/>
              <p:cNvSpPr/>
              <p:nvPr/>
            </p:nvSpPr>
            <p:spPr bwMode="auto">
              <a:xfrm>
                <a:off x="5715001" y="4410075"/>
                <a:ext cx="20638" cy="23813"/>
              </a:xfrm>
              <a:custGeom>
                <a:avLst/>
                <a:gdLst/>
                <a:ahLst/>
                <a:cxnLst>
                  <a:cxn ang="0">
                    <a:pos x="45" y="1"/>
                  </a:cxn>
                  <a:cxn ang="0">
                    <a:pos x="45" y="1"/>
                  </a:cxn>
                  <a:cxn ang="0">
                    <a:pos x="36" y="4"/>
                  </a:cxn>
                  <a:cxn ang="0">
                    <a:pos x="29" y="9"/>
                  </a:cxn>
                  <a:cxn ang="0">
                    <a:pos x="23" y="16"/>
                  </a:cxn>
                  <a:cxn ang="0">
                    <a:pos x="17" y="23"/>
                  </a:cxn>
                  <a:cxn ang="0">
                    <a:pos x="10" y="39"/>
                  </a:cxn>
                  <a:cxn ang="0">
                    <a:pos x="2" y="55"/>
                  </a:cxn>
                  <a:cxn ang="0">
                    <a:pos x="2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3" y="63"/>
                  </a:cxn>
                  <a:cxn ang="0">
                    <a:pos x="7" y="63"/>
                  </a:cxn>
                  <a:cxn ang="0">
                    <a:pos x="10" y="63"/>
                  </a:cxn>
                  <a:cxn ang="0">
                    <a:pos x="11" y="60"/>
                  </a:cxn>
                  <a:cxn ang="0">
                    <a:pos x="11" y="60"/>
                  </a:cxn>
                  <a:cxn ang="0">
                    <a:pos x="19" y="47"/>
                  </a:cxn>
                  <a:cxn ang="0">
                    <a:pos x="25" y="33"/>
                  </a:cxn>
                  <a:cxn ang="0">
                    <a:pos x="29" y="26"/>
                  </a:cxn>
                  <a:cxn ang="0">
                    <a:pos x="34" y="19"/>
                  </a:cxn>
                  <a:cxn ang="0">
                    <a:pos x="41" y="14"/>
                  </a:cxn>
                  <a:cxn ang="0">
                    <a:pos x="48" y="12"/>
                  </a:cxn>
                  <a:cxn ang="0">
                    <a:pos x="48" y="12"/>
                  </a:cxn>
                  <a:cxn ang="0">
                    <a:pos x="50" y="10"/>
                  </a:cxn>
                  <a:cxn ang="0">
                    <a:pos x="51" y="9"/>
                  </a:cxn>
                  <a:cxn ang="0">
                    <a:pos x="51" y="5"/>
                  </a:cxn>
                  <a:cxn ang="0">
                    <a:pos x="49" y="1"/>
                  </a:cxn>
                  <a:cxn ang="0">
                    <a:pos x="48" y="0"/>
                  </a:cxn>
                  <a:cxn ang="0">
                    <a:pos x="45" y="1"/>
                  </a:cxn>
                  <a:cxn ang="0">
                    <a:pos x="45" y="1"/>
                  </a:cxn>
                </a:cxnLst>
                <a:rect l="0" t="0" r="r" b="b"/>
                <a:pathLst>
                  <a:path w="51" h="63">
                    <a:moveTo>
                      <a:pt x="45" y="1"/>
                    </a:moveTo>
                    <a:lnTo>
                      <a:pt x="45" y="1"/>
                    </a:lnTo>
                    <a:lnTo>
                      <a:pt x="36" y="4"/>
                    </a:lnTo>
                    <a:lnTo>
                      <a:pt x="29" y="9"/>
                    </a:lnTo>
                    <a:lnTo>
                      <a:pt x="23" y="16"/>
                    </a:lnTo>
                    <a:lnTo>
                      <a:pt x="17" y="23"/>
                    </a:lnTo>
                    <a:lnTo>
                      <a:pt x="10" y="39"/>
                    </a:lnTo>
                    <a:lnTo>
                      <a:pt x="2" y="55"/>
                    </a:lnTo>
                    <a:lnTo>
                      <a:pt x="2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3" y="63"/>
                    </a:lnTo>
                    <a:lnTo>
                      <a:pt x="7" y="63"/>
                    </a:lnTo>
                    <a:lnTo>
                      <a:pt x="10" y="63"/>
                    </a:lnTo>
                    <a:lnTo>
                      <a:pt x="11" y="60"/>
                    </a:lnTo>
                    <a:lnTo>
                      <a:pt x="11" y="60"/>
                    </a:lnTo>
                    <a:lnTo>
                      <a:pt x="19" y="47"/>
                    </a:lnTo>
                    <a:lnTo>
                      <a:pt x="25" y="33"/>
                    </a:lnTo>
                    <a:lnTo>
                      <a:pt x="29" y="26"/>
                    </a:lnTo>
                    <a:lnTo>
                      <a:pt x="34" y="19"/>
                    </a:lnTo>
                    <a:lnTo>
                      <a:pt x="41" y="14"/>
                    </a:lnTo>
                    <a:lnTo>
                      <a:pt x="48" y="12"/>
                    </a:lnTo>
                    <a:lnTo>
                      <a:pt x="48" y="12"/>
                    </a:lnTo>
                    <a:lnTo>
                      <a:pt x="50" y="10"/>
                    </a:lnTo>
                    <a:lnTo>
                      <a:pt x="51" y="9"/>
                    </a:lnTo>
                    <a:lnTo>
                      <a:pt x="51" y="5"/>
                    </a:lnTo>
                    <a:lnTo>
                      <a:pt x="49" y="1"/>
                    </a:lnTo>
                    <a:lnTo>
                      <a:pt x="48" y="0"/>
                    </a:lnTo>
                    <a:lnTo>
                      <a:pt x="45" y="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118"/>
              <p:cNvSpPr/>
              <p:nvPr/>
            </p:nvSpPr>
            <p:spPr bwMode="auto">
              <a:xfrm>
                <a:off x="5370513" y="4702175"/>
                <a:ext cx="4763" cy="4763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1" y="3"/>
                  </a:cxn>
                  <a:cxn ang="0">
                    <a:pos x="0" y="7"/>
                  </a:cxn>
                  <a:cxn ang="0">
                    <a:pos x="1" y="11"/>
                  </a:cxn>
                  <a:cxn ang="0">
                    <a:pos x="3" y="12"/>
                  </a:cxn>
                  <a:cxn ang="0">
                    <a:pos x="5" y="12"/>
                  </a:cxn>
                  <a:cxn ang="0">
                    <a:pos x="5" y="12"/>
                  </a:cxn>
                  <a:cxn ang="0">
                    <a:pos x="8" y="12"/>
                  </a:cxn>
                  <a:cxn ang="0">
                    <a:pos x="9" y="11"/>
                  </a:cxn>
                  <a:cxn ang="0">
                    <a:pos x="11" y="7"/>
                  </a:cxn>
                  <a:cxn ang="0">
                    <a:pos x="9" y="3"/>
                  </a:cxn>
                  <a:cxn ang="0">
                    <a:pos x="8" y="1"/>
                  </a:cxn>
                  <a:cxn ang="0">
                    <a:pos x="5" y="0"/>
                  </a:cxn>
                  <a:cxn ang="0">
                    <a:pos x="5" y="0"/>
                  </a:cxn>
                </a:cxnLst>
                <a:rect l="0" t="0" r="r" b="b"/>
                <a:pathLst>
                  <a:path w="11" h="12">
                    <a:moveTo>
                      <a:pt x="5" y="0"/>
                    </a:moveTo>
                    <a:lnTo>
                      <a:pt x="5" y="0"/>
                    </a:lnTo>
                    <a:lnTo>
                      <a:pt x="3" y="1"/>
                    </a:lnTo>
                    <a:lnTo>
                      <a:pt x="1" y="3"/>
                    </a:lnTo>
                    <a:lnTo>
                      <a:pt x="0" y="7"/>
                    </a:lnTo>
                    <a:lnTo>
                      <a:pt x="1" y="11"/>
                    </a:lnTo>
                    <a:lnTo>
                      <a:pt x="3" y="12"/>
                    </a:lnTo>
                    <a:lnTo>
                      <a:pt x="5" y="12"/>
                    </a:lnTo>
                    <a:lnTo>
                      <a:pt x="5" y="12"/>
                    </a:lnTo>
                    <a:lnTo>
                      <a:pt x="8" y="12"/>
                    </a:lnTo>
                    <a:lnTo>
                      <a:pt x="9" y="11"/>
                    </a:lnTo>
                    <a:lnTo>
                      <a:pt x="11" y="7"/>
                    </a:lnTo>
                    <a:lnTo>
                      <a:pt x="9" y="3"/>
                    </a:lnTo>
                    <a:lnTo>
                      <a:pt x="8" y="1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119"/>
              <p:cNvSpPr/>
              <p:nvPr/>
            </p:nvSpPr>
            <p:spPr bwMode="auto">
              <a:xfrm>
                <a:off x="5260976" y="4113011"/>
                <a:ext cx="363538" cy="304800"/>
              </a:xfrm>
              <a:custGeom>
                <a:avLst/>
                <a:gdLst/>
                <a:ahLst/>
                <a:cxnLst>
                  <a:cxn ang="0">
                    <a:pos x="890" y="671"/>
                  </a:cxn>
                  <a:cxn ang="0">
                    <a:pos x="846" y="599"/>
                  </a:cxn>
                  <a:cxn ang="0">
                    <a:pos x="812" y="547"/>
                  </a:cxn>
                  <a:cxn ang="0">
                    <a:pos x="760" y="478"/>
                  </a:cxn>
                  <a:cxn ang="0">
                    <a:pos x="727" y="445"/>
                  </a:cxn>
                  <a:cxn ang="0">
                    <a:pos x="672" y="363"/>
                  </a:cxn>
                  <a:cxn ang="0">
                    <a:pos x="612" y="280"/>
                  </a:cxn>
                  <a:cxn ang="0">
                    <a:pos x="573" y="227"/>
                  </a:cxn>
                  <a:cxn ang="0">
                    <a:pos x="431" y="40"/>
                  </a:cxn>
                  <a:cxn ang="0">
                    <a:pos x="402" y="14"/>
                  </a:cxn>
                  <a:cxn ang="0">
                    <a:pos x="353" y="0"/>
                  </a:cxn>
                  <a:cxn ang="0">
                    <a:pos x="289" y="10"/>
                  </a:cxn>
                  <a:cxn ang="0">
                    <a:pos x="209" y="41"/>
                  </a:cxn>
                  <a:cxn ang="0">
                    <a:pos x="118" y="93"/>
                  </a:cxn>
                  <a:cxn ang="0">
                    <a:pos x="42" y="143"/>
                  </a:cxn>
                  <a:cxn ang="0">
                    <a:pos x="16" y="177"/>
                  </a:cxn>
                  <a:cxn ang="0">
                    <a:pos x="1" y="227"/>
                  </a:cxn>
                  <a:cxn ang="0">
                    <a:pos x="5" y="278"/>
                  </a:cxn>
                  <a:cxn ang="0">
                    <a:pos x="39" y="363"/>
                  </a:cxn>
                  <a:cxn ang="0">
                    <a:pos x="76" y="402"/>
                  </a:cxn>
                  <a:cxn ang="0">
                    <a:pos x="118" y="446"/>
                  </a:cxn>
                  <a:cxn ang="0">
                    <a:pos x="172" y="512"/>
                  </a:cxn>
                  <a:cxn ang="0">
                    <a:pos x="208" y="565"/>
                  </a:cxn>
                  <a:cxn ang="0">
                    <a:pos x="240" y="619"/>
                  </a:cxn>
                  <a:cxn ang="0">
                    <a:pos x="289" y="682"/>
                  </a:cxn>
                  <a:cxn ang="0">
                    <a:pos x="368" y="749"/>
                  </a:cxn>
                  <a:cxn ang="0">
                    <a:pos x="387" y="767"/>
                  </a:cxn>
                  <a:cxn ang="0">
                    <a:pos x="403" y="767"/>
                  </a:cxn>
                  <a:cxn ang="0">
                    <a:pos x="417" y="746"/>
                  </a:cxn>
                  <a:cxn ang="0">
                    <a:pos x="411" y="729"/>
                  </a:cxn>
                  <a:cxn ang="0">
                    <a:pos x="334" y="662"/>
                  </a:cxn>
                  <a:cxn ang="0">
                    <a:pos x="301" y="626"/>
                  </a:cxn>
                  <a:cxn ang="0">
                    <a:pos x="255" y="556"/>
                  </a:cxn>
                  <a:cxn ang="0">
                    <a:pos x="141" y="402"/>
                  </a:cxn>
                  <a:cxn ang="0">
                    <a:pos x="105" y="364"/>
                  </a:cxn>
                  <a:cxn ang="0">
                    <a:pos x="75" y="335"/>
                  </a:cxn>
                  <a:cxn ang="0">
                    <a:pos x="64" y="301"/>
                  </a:cxn>
                  <a:cxn ang="0">
                    <a:pos x="51" y="272"/>
                  </a:cxn>
                  <a:cxn ang="0">
                    <a:pos x="47" y="232"/>
                  </a:cxn>
                  <a:cxn ang="0">
                    <a:pos x="62" y="198"/>
                  </a:cxn>
                  <a:cxn ang="0">
                    <a:pos x="110" y="155"/>
                  </a:cxn>
                  <a:cxn ang="0">
                    <a:pos x="224" y="84"/>
                  </a:cxn>
                  <a:cxn ang="0">
                    <a:pos x="277" y="59"/>
                  </a:cxn>
                  <a:cxn ang="0">
                    <a:pos x="342" y="45"/>
                  </a:cxn>
                  <a:cxn ang="0">
                    <a:pos x="377" y="51"/>
                  </a:cxn>
                  <a:cxn ang="0">
                    <a:pos x="408" y="76"/>
                  </a:cxn>
                  <a:cxn ang="0">
                    <a:pos x="487" y="181"/>
                  </a:cxn>
                  <a:cxn ang="0">
                    <a:pos x="538" y="255"/>
                  </a:cxn>
                  <a:cxn ang="0">
                    <a:pos x="598" y="344"/>
                  </a:cxn>
                  <a:cxn ang="0">
                    <a:pos x="627" y="376"/>
                  </a:cxn>
                  <a:cxn ang="0">
                    <a:pos x="644" y="408"/>
                  </a:cxn>
                  <a:cxn ang="0">
                    <a:pos x="663" y="429"/>
                  </a:cxn>
                  <a:cxn ang="0">
                    <a:pos x="705" y="484"/>
                  </a:cxn>
                  <a:cxn ang="0">
                    <a:pos x="759" y="554"/>
                  </a:cxn>
                  <a:cxn ang="0">
                    <a:pos x="810" y="627"/>
                  </a:cxn>
                  <a:cxn ang="0">
                    <a:pos x="843" y="688"/>
                  </a:cxn>
                  <a:cxn ang="0">
                    <a:pos x="863" y="712"/>
                  </a:cxn>
                  <a:cxn ang="0">
                    <a:pos x="886" y="721"/>
                  </a:cxn>
                  <a:cxn ang="0">
                    <a:pos x="904" y="718"/>
                  </a:cxn>
                  <a:cxn ang="0">
                    <a:pos x="914" y="698"/>
                  </a:cxn>
                  <a:cxn ang="0">
                    <a:pos x="907" y="682"/>
                  </a:cxn>
                </a:cxnLst>
                <a:rect l="0" t="0" r="r" b="b"/>
                <a:pathLst>
                  <a:path w="914" h="768">
                    <a:moveTo>
                      <a:pt x="899" y="678"/>
                    </a:moveTo>
                    <a:lnTo>
                      <a:pt x="899" y="678"/>
                    </a:lnTo>
                    <a:lnTo>
                      <a:pt x="894" y="675"/>
                    </a:lnTo>
                    <a:lnTo>
                      <a:pt x="890" y="671"/>
                    </a:lnTo>
                    <a:lnTo>
                      <a:pt x="880" y="661"/>
                    </a:lnTo>
                    <a:lnTo>
                      <a:pt x="871" y="648"/>
                    </a:lnTo>
                    <a:lnTo>
                      <a:pt x="862" y="632"/>
                    </a:lnTo>
                    <a:lnTo>
                      <a:pt x="846" y="599"/>
                    </a:lnTo>
                    <a:lnTo>
                      <a:pt x="839" y="585"/>
                    </a:lnTo>
                    <a:lnTo>
                      <a:pt x="832" y="576"/>
                    </a:lnTo>
                    <a:lnTo>
                      <a:pt x="832" y="576"/>
                    </a:lnTo>
                    <a:lnTo>
                      <a:pt x="812" y="547"/>
                    </a:lnTo>
                    <a:lnTo>
                      <a:pt x="793" y="518"/>
                    </a:lnTo>
                    <a:lnTo>
                      <a:pt x="782" y="504"/>
                    </a:lnTo>
                    <a:lnTo>
                      <a:pt x="772" y="491"/>
                    </a:lnTo>
                    <a:lnTo>
                      <a:pt x="760" y="478"/>
                    </a:lnTo>
                    <a:lnTo>
                      <a:pt x="748" y="466"/>
                    </a:lnTo>
                    <a:lnTo>
                      <a:pt x="748" y="466"/>
                    </a:lnTo>
                    <a:lnTo>
                      <a:pt x="738" y="457"/>
                    </a:lnTo>
                    <a:lnTo>
                      <a:pt x="727" y="445"/>
                    </a:lnTo>
                    <a:lnTo>
                      <a:pt x="707" y="418"/>
                    </a:lnTo>
                    <a:lnTo>
                      <a:pt x="687" y="389"/>
                    </a:lnTo>
                    <a:lnTo>
                      <a:pt x="672" y="363"/>
                    </a:lnTo>
                    <a:lnTo>
                      <a:pt x="672" y="363"/>
                    </a:lnTo>
                    <a:lnTo>
                      <a:pt x="665" y="348"/>
                    </a:lnTo>
                    <a:lnTo>
                      <a:pt x="654" y="334"/>
                    </a:lnTo>
                    <a:lnTo>
                      <a:pt x="633" y="308"/>
                    </a:lnTo>
                    <a:lnTo>
                      <a:pt x="612" y="280"/>
                    </a:lnTo>
                    <a:lnTo>
                      <a:pt x="602" y="267"/>
                    </a:lnTo>
                    <a:lnTo>
                      <a:pt x="593" y="254"/>
                    </a:lnTo>
                    <a:lnTo>
                      <a:pt x="593" y="254"/>
                    </a:lnTo>
                    <a:lnTo>
                      <a:pt x="573" y="227"/>
                    </a:lnTo>
                    <a:lnTo>
                      <a:pt x="553" y="199"/>
                    </a:lnTo>
                    <a:lnTo>
                      <a:pt x="513" y="146"/>
                    </a:lnTo>
                    <a:lnTo>
                      <a:pt x="472" y="92"/>
                    </a:lnTo>
                    <a:lnTo>
                      <a:pt x="431" y="40"/>
                    </a:lnTo>
                    <a:lnTo>
                      <a:pt x="431" y="40"/>
                    </a:lnTo>
                    <a:lnTo>
                      <a:pt x="421" y="29"/>
                    </a:lnTo>
                    <a:lnTo>
                      <a:pt x="412" y="20"/>
                    </a:lnTo>
                    <a:lnTo>
                      <a:pt x="402" y="14"/>
                    </a:lnTo>
                    <a:lnTo>
                      <a:pt x="390" y="8"/>
                    </a:lnTo>
                    <a:lnTo>
                      <a:pt x="378" y="4"/>
                    </a:lnTo>
                    <a:lnTo>
                      <a:pt x="366" y="2"/>
                    </a:lnTo>
                    <a:lnTo>
                      <a:pt x="353" y="0"/>
                    </a:lnTo>
                    <a:lnTo>
                      <a:pt x="342" y="0"/>
                    </a:lnTo>
                    <a:lnTo>
                      <a:pt x="328" y="2"/>
                    </a:lnTo>
                    <a:lnTo>
                      <a:pt x="315" y="4"/>
                    </a:lnTo>
                    <a:lnTo>
                      <a:pt x="289" y="10"/>
                    </a:lnTo>
                    <a:lnTo>
                      <a:pt x="264" y="17"/>
                    </a:lnTo>
                    <a:lnTo>
                      <a:pt x="241" y="27"/>
                    </a:lnTo>
                    <a:lnTo>
                      <a:pt x="241" y="27"/>
                    </a:lnTo>
                    <a:lnTo>
                      <a:pt x="209" y="41"/>
                    </a:lnTo>
                    <a:lnTo>
                      <a:pt x="178" y="57"/>
                    </a:lnTo>
                    <a:lnTo>
                      <a:pt x="147" y="74"/>
                    </a:lnTo>
                    <a:lnTo>
                      <a:pt x="118" y="93"/>
                    </a:lnTo>
                    <a:lnTo>
                      <a:pt x="118" y="93"/>
                    </a:lnTo>
                    <a:lnTo>
                      <a:pt x="93" y="108"/>
                    </a:lnTo>
                    <a:lnTo>
                      <a:pt x="67" y="125"/>
                    </a:lnTo>
                    <a:lnTo>
                      <a:pt x="54" y="134"/>
                    </a:lnTo>
                    <a:lnTo>
                      <a:pt x="42" y="143"/>
                    </a:lnTo>
                    <a:lnTo>
                      <a:pt x="32" y="153"/>
                    </a:lnTo>
                    <a:lnTo>
                      <a:pt x="22" y="165"/>
                    </a:lnTo>
                    <a:lnTo>
                      <a:pt x="22" y="165"/>
                    </a:lnTo>
                    <a:lnTo>
                      <a:pt x="16" y="177"/>
                    </a:lnTo>
                    <a:lnTo>
                      <a:pt x="9" y="189"/>
                    </a:lnTo>
                    <a:lnTo>
                      <a:pt x="5" y="202"/>
                    </a:lnTo>
                    <a:lnTo>
                      <a:pt x="3" y="214"/>
                    </a:lnTo>
                    <a:lnTo>
                      <a:pt x="1" y="227"/>
                    </a:lnTo>
                    <a:lnTo>
                      <a:pt x="0" y="238"/>
                    </a:lnTo>
                    <a:lnTo>
                      <a:pt x="1" y="252"/>
                    </a:lnTo>
                    <a:lnTo>
                      <a:pt x="3" y="265"/>
                    </a:lnTo>
                    <a:lnTo>
                      <a:pt x="5" y="278"/>
                    </a:lnTo>
                    <a:lnTo>
                      <a:pt x="8" y="289"/>
                    </a:lnTo>
                    <a:lnTo>
                      <a:pt x="17" y="314"/>
                    </a:lnTo>
                    <a:lnTo>
                      <a:pt x="28" y="339"/>
                    </a:lnTo>
                    <a:lnTo>
                      <a:pt x="39" y="363"/>
                    </a:lnTo>
                    <a:lnTo>
                      <a:pt x="39" y="363"/>
                    </a:lnTo>
                    <a:lnTo>
                      <a:pt x="46" y="373"/>
                    </a:lnTo>
                    <a:lnTo>
                      <a:pt x="56" y="384"/>
                    </a:lnTo>
                    <a:lnTo>
                      <a:pt x="76" y="402"/>
                    </a:lnTo>
                    <a:lnTo>
                      <a:pt x="76" y="402"/>
                    </a:lnTo>
                    <a:lnTo>
                      <a:pt x="92" y="416"/>
                    </a:lnTo>
                    <a:lnTo>
                      <a:pt x="105" y="431"/>
                    </a:lnTo>
                    <a:lnTo>
                      <a:pt x="118" y="446"/>
                    </a:lnTo>
                    <a:lnTo>
                      <a:pt x="131" y="462"/>
                    </a:lnTo>
                    <a:lnTo>
                      <a:pt x="131" y="462"/>
                    </a:lnTo>
                    <a:lnTo>
                      <a:pt x="151" y="488"/>
                    </a:lnTo>
                    <a:lnTo>
                      <a:pt x="172" y="512"/>
                    </a:lnTo>
                    <a:lnTo>
                      <a:pt x="182" y="525"/>
                    </a:lnTo>
                    <a:lnTo>
                      <a:pt x="191" y="538"/>
                    </a:lnTo>
                    <a:lnTo>
                      <a:pt x="200" y="551"/>
                    </a:lnTo>
                    <a:lnTo>
                      <a:pt x="208" y="565"/>
                    </a:lnTo>
                    <a:lnTo>
                      <a:pt x="208" y="565"/>
                    </a:lnTo>
                    <a:lnTo>
                      <a:pt x="215" y="580"/>
                    </a:lnTo>
                    <a:lnTo>
                      <a:pt x="223" y="593"/>
                    </a:lnTo>
                    <a:lnTo>
                      <a:pt x="240" y="619"/>
                    </a:lnTo>
                    <a:lnTo>
                      <a:pt x="259" y="644"/>
                    </a:lnTo>
                    <a:lnTo>
                      <a:pt x="277" y="669"/>
                    </a:lnTo>
                    <a:lnTo>
                      <a:pt x="277" y="669"/>
                    </a:lnTo>
                    <a:lnTo>
                      <a:pt x="289" y="682"/>
                    </a:lnTo>
                    <a:lnTo>
                      <a:pt x="301" y="694"/>
                    </a:lnTo>
                    <a:lnTo>
                      <a:pt x="327" y="716"/>
                    </a:lnTo>
                    <a:lnTo>
                      <a:pt x="355" y="737"/>
                    </a:lnTo>
                    <a:lnTo>
                      <a:pt x="368" y="749"/>
                    </a:lnTo>
                    <a:lnTo>
                      <a:pt x="379" y="762"/>
                    </a:lnTo>
                    <a:lnTo>
                      <a:pt x="379" y="762"/>
                    </a:lnTo>
                    <a:lnTo>
                      <a:pt x="383" y="764"/>
                    </a:lnTo>
                    <a:lnTo>
                      <a:pt x="387" y="767"/>
                    </a:lnTo>
                    <a:lnTo>
                      <a:pt x="391" y="768"/>
                    </a:lnTo>
                    <a:lnTo>
                      <a:pt x="395" y="768"/>
                    </a:lnTo>
                    <a:lnTo>
                      <a:pt x="399" y="768"/>
                    </a:lnTo>
                    <a:lnTo>
                      <a:pt x="403" y="767"/>
                    </a:lnTo>
                    <a:lnTo>
                      <a:pt x="410" y="762"/>
                    </a:lnTo>
                    <a:lnTo>
                      <a:pt x="415" y="755"/>
                    </a:lnTo>
                    <a:lnTo>
                      <a:pt x="416" y="751"/>
                    </a:lnTo>
                    <a:lnTo>
                      <a:pt x="417" y="746"/>
                    </a:lnTo>
                    <a:lnTo>
                      <a:pt x="417" y="742"/>
                    </a:lnTo>
                    <a:lnTo>
                      <a:pt x="416" y="738"/>
                    </a:lnTo>
                    <a:lnTo>
                      <a:pt x="415" y="733"/>
                    </a:lnTo>
                    <a:lnTo>
                      <a:pt x="411" y="729"/>
                    </a:lnTo>
                    <a:lnTo>
                      <a:pt x="411" y="729"/>
                    </a:lnTo>
                    <a:lnTo>
                      <a:pt x="394" y="711"/>
                    </a:lnTo>
                    <a:lnTo>
                      <a:pt x="374" y="694"/>
                    </a:lnTo>
                    <a:lnTo>
                      <a:pt x="334" y="662"/>
                    </a:lnTo>
                    <a:lnTo>
                      <a:pt x="334" y="662"/>
                    </a:lnTo>
                    <a:lnTo>
                      <a:pt x="322" y="650"/>
                    </a:lnTo>
                    <a:lnTo>
                      <a:pt x="311" y="639"/>
                    </a:lnTo>
                    <a:lnTo>
                      <a:pt x="301" y="626"/>
                    </a:lnTo>
                    <a:lnTo>
                      <a:pt x="291" y="612"/>
                    </a:lnTo>
                    <a:lnTo>
                      <a:pt x="272" y="584"/>
                    </a:lnTo>
                    <a:lnTo>
                      <a:pt x="255" y="556"/>
                    </a:lnTo>
                    <a:lnTo>
                      <a:pt x="255" y="556"/>
                    </a:lnTo>
                    <a:lnTo>
                      <a:pt x="225" y="510"/>
                    </a:lnTo>
                    <a:lnTo>
                      <a:pt x="194" y="466"/>
                    </a:lnTo>
                    <a:lnTo>
                      <a:pt x="160" y="423"/>
                    </a:lnTo>
                    <a:lnTo>
                      <a:pt x="141" y="402"/>
                    </a:lnTo>
                    <a:lnTo>
                      <a:pt x="122" y="381"/>
                    </a:lnTo>
                    <a:lnTo>
                      <a:pt x="122" y="381"/>
                    </a:lnTo>
                    <a:lnTo>
                      <a:pt x="114" y="373"/>
                    </a:lnTo>
                    <a:lnTo>
                      <a:pt x="105" y="364"/>
                    </a:lnTo>
                    <a:lnTo>
                      <a:pt x="86" y="348"/>
                    </a:lnTo>
                    <a:lnTo>
                      <a:pt x="86" y="348"/>
                    </a:lnTo>
                    <a:lnTo>
                      <a:pt x="79" y="342"/>
                    </a:lnTo>
                    <a:lnTo>
                      <a:pt x="75" y="335"/>
                    </a:lnTo>
                    <a:lnTo>
                      <a:pt x="72" y="329"/>
                    </a:lnTo>
                    <a:lnTo>
                      <a:pt x="69" y="322"/>
                    </a:lnTo>
                    <a:lnTo>
                      <a:pt x="67" y="308"/>
                    </a:lnTo>
                    <a:lnTo>
                      <a:pt x="64" y="301"/>
                    </a:lnTo>
                    <a:lnTo>
                      <a:pt x="62" y="293"/>
                    </a:lnTo>
                    <a:lnTo>
                      <a:pt x="62" y="293"/>
                    </a:lnTo>
                    <a:lnTo>
                      <a:pt x="55" y="283"/>
                    </a:lnTo>
                    <a:lnTo>
                      <a:pt x="51" y="272"/>
                    </a:lnTo>
                    <a:lnTo>
                      <a:pt x="47" y="262"/>
                    </a:lnTo>
                    <a:lnTo>
                      <a:pt x="46" y="252"/>
                    </a:lnTo>
                    <a:lnTo>
                      <a:pt x="46" y="241"/>
                    </a:lnTo>
                    <a:lnTo>
                      <a:pt x="47" y="232"/>
                    </a:lnTo>
                    <a:lnTo>
                      <a:pt x="49" y="223"/>
                    </a:lnTo>
                    <a:lnTo>
                      <a:pt x="52" y="214"/>
                    </a:lnTo>
                    <a:lnTo>
                      <a:pt x="56" y="206"/>
                    </a:lnTo>
                    <a:lnTo>
                      <a:pt x="62" y="198"/>
                    </a:lnTo>
                    <a:lnTo>
                      <a:pt x="68" y="190"/>
                    </a:lnTo>
                    <a:lnTo>
                      <a:pt x="75" y="182"/>
                    </a:lnTo>
                    <a:lnTo>
                      <a:pt x="92" y="168"/>
                    </a:lnTo>
                    <a:lnTo>
                      <a:pt x="110" y="155"/>
                    </a:lnTo>
                    <a:lnTo>
                      <a:pt x="110" y="155"/>
                    </a:lnTo>
                    <a:lnTo>
                      <a:pt x="166" y="118"/>
                    </a:lnTo>
                    <a:lnTo>
                      <a:pt x="195" y="101"/>
                    </a:lnTo>
                    <a:lnTo>
                      <a:pt x="224" y="84"/>
                    </a:lnTo>
                    <a:lnTo>
                      <a:pt x="224" y="84"/>
                    </a:lnTo>
                    <a:lnTo>
                      <a:pt x="240" y="76"/>
                    </a:lnTo>
                    <a:lnTo>
                      <a:pt x="257" y="68"/>
                    </a:lnTo>
                    <a:lnTo>
                      <a:pt x="277" y="59"/>
                    </a:lnTo>
                    <a:lnTo>
                      <a:pt x="298" y="53"/>
                    </a:lnTo>
                    <a:lnTo>
                      <a:pt x="321" y="46"/>
                    </a:lnTo>
                    <a:lnTo>
                      <a:pt x="331" y="45"/>
                    </a:lnTo>
                    <a:lnTo>
                      <a:pt x="342" y="45"/>
                    </a:lnTo>
                    <a:lnTo>
                      <a:pt x="351" y="45"/>
                    </a:lnTo>
                    <a:lnTo>
                      <a:pt x="361" y="46"/>
                    </a:lnTo>
                    <a:lnTo>
                      <a:pt x="369" y="48"/>
                    </a:lnTo>
                    <a:lnTo>
                      <a:pt x="377" y="51"/>
                    </a:lnTo>
                    <a:lnTo>
                      <a:pt x="377" y="51"/>
                    </a:lnTo>
                    <a:lnTo>
                      <a:pt x="387" y="59"/>
                    </a:lnTo>
                    <a:lnTo>
                      <a:pt x="398" y="67"/>
                    </a:lnTo>
                    <a:lnTo>
                      <a:pt x="408" y="76"/>
                    </a:lnTo>
                    <a:lnTo>
                      <a:pt x="417" y="87"/>
                    </a:lnTo>
                    <a:lnTo>
                      <a:pt x="437" y="108"/>
                    </a:lnTo>
                    <a:lnTo>
                      <a:pt x="454" y="133"/>
                    </a:lnTo>
                    <a:lnTo>
                      <a:pt x="487" y="181"/>
                    </a:lnTo>
                    <a:lnTo>
                      <a:pt x="502" y="204"/>
                    </a:lnTo>
                    <a:lnTo>
                      <a:pt x="517" y="225"/>
                    </a:lnTo>
                    <a:lnTo>
                      <a:pt x="517" y="225"/>
                    </a:lnTo>
                    <a:lnTo>
                      <a:pt x="538" y="255"/>
                    </a:lnTo>
                    <a:lnTo>
                      <a:pt x="557" y="284"/>
                    </a:lnTo>
                    <a:lnTo>
                      <a:pt x="578" y="314"/>
                    </a:lnTo>
                    <a:lnTo>
                      <a:pt x="598" y="344"/>
                    </a:lnTo>
                    <a:lnTo>
                      <a:pt x="598" y="344"/>
                    </a:lnTo>
                    <a:lnTo>
                      <a:pt x="610" y="357"/>
                    </a:lnTo>
                    <a:lnTo>
                      <a:pt x="623" y="372"/>
                    </a:lnTo>
                    <a:lnTo>
                      <a:pt x="623" y="372"/>
                    </a:lnTo>
                    <a:lnTo>
                      <a:pt x="627" y="376"/>
                    </a:lnTo>
                    <a:lnTo>
                      <a:pt x="629" y="381"/>
                    </a:lnTo>
                    <a:lnTo>
                      <a:pt x="635" y="393"/>
                    </a:lnTo>
                    <a:lnTo>
                      <a:pt x="640" y="405"/>
                    </a:lnTo>
                    <a:lnTo>
                      <a:pt x="644" y="408"/>
                    </a:lnTo>
                    <a:lnTo>
                      <a:pt x="648" y="412"/>
                    </a:lnTo>
                    <a:lnTo>
                      <a:pt x="648" y="412"/>
                    </a:lnTo>
                    <a:lnTo>
                      <a:pt x="655" y="420"/>
                    </a:lnTo>
                    <a:lnTo>
                      <a:pt x="663" y="429"/>
                    </a:lnTo>
                    <a:lnTo>
                      <a:pt x="676" y="448"/>
                    </a:lnTo>
                    <a:lnTo>
                      <a:pt x="690" y="467"/>
                    </a:lnTo>
                    <a:lnTo>
                      <a:pt x="697" y="476"/>
                    </a:lnTo>
                    <a:lnTo>
                      <a:pt x="705" y="484"/>
                    </a:lnTo>
                    <a:lnTo>
                      <a:pt x="705" y="484"/>
                    </a:lnTo>
                    <a:lnTo>
                      <a:pt x="724" y="507"/>
                    </a:lnTo>
                    <a:lnTo>
                      <a:pt x="742" y="529"/>
                    </a:lnTo>
                    <a:lnTo>
                      <a:pt x="759" y="554"/>
                    </a:lnTo>
                    <a:lnTo>
                      <a:pt x="776" y="576"/>
                    </a:lnTo>
                    <a:lnTo>
                      <a:pt x="776" y="576"/>
                    </a:lnTo>
                    <a:lnTo>
                      <a:pt x="794" y="602"/>
                    </a:lnTo>
                    <a:lnTo>
                      <a:pt x="810" y="627"/>
                    </a:lnTo>
                    <a:lnTo>
                      <a:pt x="824" y="653"/>
                    </a:lnTo>
                    <a:lnTo>
                      <a:pt x="839" y="680"/>
                    </a:lnTo>
                    <a:lnTo>
                      <a:pt x="839" y="680"/>
                    </a:lnTo>
                    <a:lnTo>
                      <a:pt x="843" y="688"/>
                    </a:lnTo>
                    <a:lnTo>
                      <a:pt x="846" y="695"/>
                    </a:lnTo>
                    <a:lnTo>
                      <a:pt x="852" y="701"/>
                    </a:lnTo>
                    <a:lnTo>
                      <a:pt x="857" y="707"/>
                    </a:lnTo>
                    <a:lnTo>
                      <a:pt x="863" y="712"/>
                    </a:lnTo>
                    <a:lnTo>
                      <a:pt x="870" y="716"/>
                    </a:lnTo>
                    <a:lnTo>
                      <a:pt x="878" y="718"/>
                    </a:lnTo>
                    <a:lnTo>
                      <a:pt x="886" y="721"/>
                    </a:lnTo>
                    <a:lnTo>
                      <a:pt x="886" y="721"/>
                    </a:lnTo>
                    <a:lnTo>
                      <a:pt x="891" y="722"/>
                    </a:lnTo>
                    <a:lnTo>
                      <a:pt x="896" y="722"/>
                    </a:lnTo>
                    <a:lnTo>
                      <a:pt x="900" y="721"/>
                    </a:lnTo>
                    <a:lnTo>
                      <a:pt x="904" y="718"/>
                    </a:lnTo>
                    <a:lnTo>
                      <a:pt x="907" y="716"/>
                    </a:lnTo>
                    <a:lnTo>
                      <a:pt x="909" y="713"/>
                    </a:lnTo>
                    <a:lnTo>
                      <a:pt x="913" y="705"/>
                    </a:lnTo>
                    <a:lnTo>
                      <a:pt x="914" y="698"/>
                    </a:lnTo>
                    <a:lnTo>
                      <a:pt x="913" y="692"/>
                    </a:lnTo>
                    <a:lnTo>
                      <a:pt x="912" y="688"/>
                    </a:lnTo>
                    <a:lnTo>
                      <a:pt x="911" y="684"/>
                    </a:lnTo>
                    <a:lnTo>
                      <a:pt x="907" y="682"/>
                    </a:lnTo>
                    <a:lnTo>
                      <a:pt x="903" y="679"/>
                    </a:lnTo>
                    <a:lnTo>
                      <a:pt x="899" y="678"/>
                    </a:lnTo>
                    <a:lnTo>
                      <a:pt x="899" y="67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120"/>
              <p:cNvSpPr/>
              <p:nvPr/>
            </p:nvSpPr>
            <p:spPr bwMode="auto">
              <a:xfrm>
                <a:off x="5599113" y="4113011"/>
                <a:ext cx="361950" cy="304800"/>
              </a:xfrm>
              <a:custGeom>
                <a:avLst/>
                <a:gdLst/>
                <a:ahLst/>
                <a:cxnLst>
                  <a:cxn ang="0">
                    <a:pos x="25" y="671"/>
                  </a:cxn>
                  <a:cxn ang="0">
                    <a:pos x="68" y="599"/>
                  </a:cxn>
                  <a:cxn ang="0">
                    <a:pos x="102" y="547"/>
                  </a:cxn>
                  <a:cxn ang="0">
                    <a:pos x="153" y="478"/>
                  </a:cxn>
                  <a:cxn ang="0">
                    <a:pos x="187" y="445"/>
                  </a:cxn>
                  <a:cxn ang="0">
                    <a:pos x="242" y="363"/>
                  </a:cxn>
                  <a:cxn ang="0">
                    <a:pos x="302" y="280"/>
                  </a:cxn>
                  <a:cxn ang="0">
                    <a:pos x="341" y="227"/>
                  </a:cxn>
                  <a:cxn ang="0">
                    <a:pos x="482" y="40"/>
                  </a:cxn>
                  <a:cxn ang="0">
                    <a:pos x="512" y="14"/>
                  </a:cxn>
                  <a:cxn ang="0">
                    <a:pos x="560" y="0"/>
                  </a:cxn>
                  <a:cxn ang="0">
                    <a:pos x="624" y="10"/>
                  </a:cxn>
                  <a:cxn ang="0">
                    <a:pos x="705" y="41"/>
                  </a:cxn>
                  <a:cxn ang="0">
                    <a:pos x="796" y="93"/>
                  </a:cxn>
                  <a:cxn ang="0">
                    <a:pos x="872" y="143"/>
                  </a:cxn>
                  <a:cxn ang="0">
                    <a:pos x="898" y="177"/>
                  </a:cxn>
                  <a:cxn ang="0">
                    <a:pos x="913" y="227"/>
                  </a:cxn>
                  <a:cxn ang="0">
                    <a:pos x="909" y="278"/>
                  </a:cxn>
                  <a:cxn ang="0">
                    <a:pos x="875" y="363"/>
                  </a:cxn>
                  <a:cxn ang="0">
                    <a:pos x="837" y="402"/>
                  </a:cxn>
                  <a:cxn ang="0">
                    <a:pos x="795" y="446"/>
                  </a:cxn>
                  <a:cxn ang="0">
                    <a:pos x="741" y="512"/>
                  </a:cxn>
                  <a:cxn ang="0">
                    <a:pos x="706" y="565"/>
                  </a:cxn>
                  <a:cxn ang="0">
                    <a:pos x="673" y="619"/>
                  </a:cxn>
                  <a:cxn ang="0">
                    <a:pos x="625" y="682"/>
                  </a:cxn>
                  <a:cxn ang="0">
                    <a:pos x="546" y="749"/>
                  </a:cxn>
                  <a:cxn ang="0">
                    <a:pos x="527" y="767"/>
                  </a:cxn>
                  <a:cxn ang="0">
                    <a:pos x="510" y="767"/>
                  </a:cxn>
                  <a:cxn ang="0">
                    <a:pos x="495" y="746"/>
                  </a:cxn>
                  <a:cxn ang="0">
                    <a:pos x="502" y="729"/>
                  </a:cxn>
                  <a:cxn ang="0">
                    <a:pos x="579" y="662"/>
                  </a:cxn>
                  <a:cxn ang="0">
                    <a:pos x="613" y="626"/>
                  </a:cxn>
                  <a:cxn ang="0">
                    <a:pos x="659" y="556"/>
                  </a:cxn>
                  <a:cxn ang="0">
                    <a:pos x="773" y="402"/>
                  </a:cxn>
                  <a:cxn ang="0">
                    <a:pos x="828" y="348"/>
                  </a:cxn>
                  <a:cxn ang="0">
                    <a:pos x="842" y="329"/>
                  </a:cxn>
                  <a:cxn ang="0">
                    <a:pos x="853" y="293"/>
                  </a:cxn>
                  <a:cxn ang="0">
                    <a:pos x="866" y="262"/>
                  </a:cxn>
                  <a:cxn ang="0">
                    <a:pos x="864" y="223"/>
                  </a:cxn>
                  <a:cxn ang="0">
                    <a:pos x="846" y="190"/>
                  </a:cxn>
                  <a:cxn ang="0">
                    <a:pos x="804" y="155"/>
                  </a:cxn>
                  <a:cxn ang="0">
                    <a:pos x="689" y="84"/>
                  </a:cxn>
                  <a:cxn ang="0">
                    <a:pos x="615" y="53"/>
                  </a:cxn>
                  <a:cxn ang="0">
                    <a:pos x="562" y="45"/>
                  </a:cxn>
                  <a:cxn ang="0">
                    <a:pos x="536" y="51"/>
                  </a:cxn>
                  <a:cxn ang="0">
                    <a:pos x="495" y="87"/>
                  </a:cxn>
                  <a:cxn ang="0">
                    <a:pos x="412" y="204"/>
                  </a:cxn>
                  <a:cxn ang="0">
                    <a:pos x="356" y="284"/>
                  </a:cxn>
                  <a:cxn ang="0">
                    <a:pos x="303" y="357"/>
                  </a:cxn>
                  <a:cxn ang="0">
                    <a:pos x="284" y="381"/>
                  </a:cxn>
                  <a:cxn ang="0">
                    <a:pos x="267" y="412"/>
                  </a:cxn>
                  <a:cxn ang="0">
                    <a:pos x="236" y="448"/>
                  </a:cxn>
                  <a:cxn ang="0">
                    <a:pos x="209" y="484"/>
                  </a:cxn>
                  <a:cxn ang="0">
                    <a:pos x="138" y="576"/>
                  </a:cxn>
                  <a:cxn ang="0">
                    <a:pos x="89" y="653"/>
                  </a:cxn>
                  <a:cxn ang="0">
                    <a:pos x="68" y="695"/>
                  </a:cxn>
                  <a:cxn ang="0">
                    <a:pos x="43" y="716"/>
                  </a:cxn>
                  <a:cxn ang="0">
                    <a:pos x="22" y="722"/>
                  </a:cxn>
                  <a:cxn ang="0">
                    <a:pos x="6" y="716"/>
                  </a:cxn>
                  <a:cxn ang="0">
                    <a:pos x="0" y="692"/>
                  </a:cxn>
                  <a:cxn ang="0">
                    <a:pos x="10" y="679"/>
                  </a:cxn>
                </a:cxnLst>
                <a:rect l="0" t="0" r="r" b="b"/>
                <a:pathLst>
                  <a:path w="913" h="768">
                    <a:moveTo>
                      <a:pt x="15" y="678"/>
                    </a:moveTo>
                    <a:lnTo>
                      <a:pt x="15" y="678"/>
                    </a:lnTo>
                    <a:lnTo>
                      <a:pt x="19" y="675"/>
                    </a:lnTo>
                    <a:lnTo>
                      <a:pt x="25" y="671"/>
                    </a:lnTo>
                    <a:lnTo>
                      <a:pt x="34" y="661"/>
                    </a:lnTo>
                    <a:lnTo>
                      <a:pt x="43" y="648"/>
                    </a:lnTo>
                    <a:lnTo>
                      <a:pt x="51" y="632"/>
                    </a:lnTo>
                    <a:lnTo>
                      <a:pt x="68" y="599"/>
                    </a:lnTo>
                    <a:lnTo>
                      <a:pt x="74" y="585"/>
                    </a:lnTo>
                    <a:lnTo>
                      <a:pt x="81" y="576"/>
                    </a:lnTo>
                    <a:lnTo>
                      <a:pt x="81" y="576"/>
                    </a:lnTo>
                    <a:lnTo>
                      <a:pt x="102" y="547"/>
                    </a:lnTo>
                    <a:lnTo>
                      <a:pt x="121" y="518"/>
                    </a:lnTo>
                    <a:lnTo>
                      <a:pt x="131" y="504"/>
                    </a:lnTo>
                    <a:lnTo>
                      <a:pt x="142" y="491"/>
                    </a:lnTo>
                    <a:lnTo>
                      <a:pt x="153" y="478"/>
                    </a:lnTo>
                    <a:lnTo>
                      <a:pt x="166" y="466"/>
                    </a:lnTo>
                    <a:lnTo>
                      <a:pt x="166" y="466"/>
                    </a:lnTo>
                    <a:lnTo>
                      <a:pt x="176" y="457"/>
                    </a:lnTo>
                    <a:lnTo>
                      <a:pt x="187" y="445"/>
                    </a:lnTo>
                    <a:lnTo>
                      <a:pt x="208" y="418"/>
                    </a:lnTo>
                    <a:lnTo>
                      <a:pt x="226" y="389"/>
                    </a:lnTo>
                    <a:lnTo>
                      <a:pt x="242" y="363"/>
                    </a:lnTo>
                    <a:lnTo>
                      <a:pt x="242" y="363"/>
                    </a:lnTo>
                    <a:lnTo>
                      <a:pt x="250" y="348"/>
                    </a:lnTo>
                    <a:lnTo>
                      <a:pt x="259" y="334"/>
                    </a:lnTo>
                    <a:lnTo>
                      <a:pt x="280" y="308"/>
                    </a:lnTo>
                    <a:lnTo>
                      <a:pt x="302" y="280"/>
                    </a:lnTo>
                    <a:lnTo>
                      <a:pt x="312" y="267"/>
                    </a:lnTo>
                    <a:lnTo>
                      <a:pt x="321" y="254"/>
                    </a:lnTo>
                    <a:lnTo>
                      <a:pt x="321" y="254"/>
                    </a:lnTo>
                    <a:lnTo>
                      <a:pt x="341" y="227"/>
                    </a:lnTo>
                    <a:lnTo>
                      <a:pt x="361" y="199"/>
                    </a:lnTo>
                    <a:lnTo>
                      <a:pt x="401" y="146"/>
                    </a:lnTo>
                    <a:lnTo>
                      <a:pt x="442" y="92"/>
                    </a:lnTo>
                    <a:lnTo>
                      <a:pt x="482" y="40"/>
                    </a:lnTo>
                    <a:lnTo>
                      <a:pt x="482" y="40"/>
                    </a:lnTo>
                    <a:lnTo>
                      <a:pt x="492" y="29"/>
                    </a:lnTo>
                    <a:lnTo>
                      <a:pt x="502" y="20"/>
                    </a:lnTo>
                    <a:lnTo>
                      <a:pt x="512" y="14"/>
                    </a:lnTo>
                    <a:lnTo>
                      <a:pt x="523" y="8"/>
                    </a:lnTo>
                    <a:lnTo>
                      <a:pt x="535" y="4"/>
                    </a:lnTo>
                    <a:lnTo>
                      <a:pt x="548" y="2"/>
                    </a:lnTo>
                    <a:lnTo>
                      <a:pt x="560" y="0"/>
                    </a:lnTo>
                    <a:lnTo>
                      <a:pt x="573" y="0"/>
                    </a:lnTo>
                    <a:lnTo>
                      <a:pt x="586" y="2"/>
                    </a:lnTo>
                    <a:lnTo>
                      <a:pt x="599" y="4"/>
                    </a:lnTo>
                    <a:lnTo>
                      <a:pt x="624" y="10"/>
                    </a:lnTo>
                    <a:lnTo>
                      <a:pt x="650" y="17"/>
                    </a:lnTo>
                    <a:lnTo>
                      <a:pt x="672" y="27"/>
                    </a:lnTo>
                    <a:lnTo>
                      <a:pt x="672" y="27"/>
                    </a:lnTo>
                    <a:lnTo>
                      <a:pt x="705" y="41"/>
                    </a:lnTo>
                    <a:lnTo>
                      <a:pt x="736" y="57"/>
                    </a:lnTo>
                    <a:lnTo>
                      <a:pt x="766" y="74"/>
                    </a:lnTo>
                    <a:lnTo>
                      <a:pt x="796" y="93"/>
                    </a:lnTo>
                    <a:lnTo>
                      <a:pt x="796" y="93"/>
                    </a:lnTo>
                    <a:lnTo>
                      <a:pt x="821" y="108"/>
                    </a:lnTo>
                    <a:lnTo>
                      <a:pt x="847" y="125"/>
                    </a:lnTo>
                    <a:lnTo>
                      <a:pt x="860" y="134"/>
                    </a:lnTo>
                    <a:lnTo>
                      <a:pt x="872" y="143"/>
                    </a:lnTo>
                    <a:lnTo>
                      <a:pt x="883" y="153"/>
                    </a:lnTo>
                    <a:lnTo>
                      <a:pt x="892" y="165"/>
                    </a:lnTo>
                    <a:lnTo>
                      <a:pt x="892" y="165"/>
                    </a:lnTo>
                    <a:lnTo>
                      <a:pt x="898" y="177"/>
                    </a:lnTo>
                    <a:lnTo>
                      <a:pt x="904" y="189"/>
                    </a:lnTo>
                    <a:lnTo>
                      <a:pt x="908" y="202"/>
                    </a:lnTo>
                    <a:lnTo>
                      <a:pt x="911" y="214"/>
                    </a:lnTo>
                    <a:lnTo>
                      <a:pt x="913" y="227"/>
                    </a:lnTo>
                    <a:lnTo>
                      <a:pt x="913" y="238"/>
                    </a:lnTo>
                    <a:lnTo>
                      <a:pt x="913" y="252"/>
                    </a:lnTo>
                    <a:lnTo>
                      <a:pt x="911" y="265"/>
                    </a:lnTo>
                    <a:lnTo>
                      <a:pt x="909" y="278"/>
                    </a:lnTo>
                    <a:lnTo>
                      <a:pt x="905" y="289"/>
                    </a:lnTo>
                    <a:lnTo>
                      <a:pt x="897" y="314"/>
                    </a:lnTo>
                    <a:lnTo>
                      <a:pt x="887" y="339"/>
                    </a:lnTo>
                    <a:lnTo>
                      <a:pt x="875" y="363"/>
                    </a:lnTo>
                    <a:lnTo>
                      <a:pt x="875" y="363"/>
                    </a:lnTo>
                    <a:lnTo>
                      <a:pt x="867" y="373"/>
                    </a:lnTo>
                    <a:lnTo>
                      <a:pt x="858" y="384"/>
                    </a:lnTo>
                    <a:lnTo>
                      <a:pt x="837" y="402"/>
                    </a:lnTo>
                    <a:lnTo>
                      <a:pt x="837" y="402"/>
                    </a:lnTo>
                    <a:lnTo>
                      <a:pt x="822" y="416"/>
                    </a:lnTo>
                    <a:lnTo>
                      <a:pt x="808" y="431"/>
                    </a:lnTo>
                    <a:lnTo>
                      <a:pt x="795" y="446"/>
                    </a:lnTo>
                    <a:lnTo>
                      <a:pt x="783" y="462"/>
                    </a:lnTo>
                    <a:lnTo>
                      <a:pt x="783" y="462"/>
                    </a:lnTo>
                    <a:lnTo>
                      <a:pt x="762" y="488"/>
                    </a:lnTo>
                    <a:lnTo>
                      <a:pt x="741" y="512"/>
                    </a:lnTo>
                    <a:lnTo>
                      <a:pt x="731" y="525"/>
                    </a:lnTo>
                    <a:lnTo>
                      <a:pt x="722" y="538"/>
                    </a:lnTo>
                    <a:lnTo>
                      <a:pt x="713" y="551"/>
                    </a:lnTo>
                    <a:lnTo>
                      <a:pt x="706" y="565"/>
                    </a:lnTo>
                    <a:lnTo>
                      <a:pt x="706" y="565"/>
                    </a:lnTo>
                    <a:lnTo>
                      <a:pt x="698" y="580"/>
                    </a:lnTo>
                    <a:lnTo>
                      <a:pt x="690" y="593"/>
                    </a:lnTo>
                    <a:lnTo>
                      <a:pt x="673" y="619"/>
                    </a:lnTo>
                    <a:lnTo>
                      <a:pt x="655" y="644"/>
                    </a:lnTo>
                    <a:lnTo>
                      <a:pt x="635" y="669"/>
                    </a:lnTo>
                    <a:lnTo>
                      <a:pt x="635" y="669"/>
                    </a:lnTo>
                    <a:lnTo>
                      <a:pt x="625" y="682"/>
                    </a:lnTo>
                    <a:lnTo>
                      <a:pt x="612" y="694"/>
                    </a:lnTo>
                    <a:lnTo>
                      <a:pt x="586" y="716"/>
                    </a:lnTo>
                    <a:lnTo>
                      <a:pt x="560" y="737"/>
                    </a:lnTo>
                    <a:lnTo>
                      <a:pt x="546" y="749"/>
                    </a:lnTo>
                    <a:lnTo>
                      <a:pt x="535" y="762"/>
                    </a:lnTo>
                    <a:lnTo>
                      <a:pt x="535" y="762"/>
                    </a:lnTo>
                    <a:lnTo>
                      <a:pt x="531" y="764"/>
                    </a:lnTo>
                    <a:lnTo>
                      <a:pt x="527" y="767"/>
                    </a:lnTo>
                    <a:lnTo>
                      <a:pt x="523" y="768"/>
                    </a:lnTo>
                    <a:lnTo>
                      <a:pt x="518" y="768"/>
                    </a:lnTo>
                    <a:lnTo>
                      <a:pt x="514" y="768"/>
                    </a:lnTo>
                    <a:lnTo>
                      <a:pt x="510" y="767"/>
                    </a:lnTo>
                    <a:lnTo>
                      <a:pt x="503" y="762"/>
                    </a:lnTo>
                    <a:lnTo>
                      <a:pt x="498" y="755"/>
                    </a:lnTo>
                    <a:lnTo>
                      <a:pt x="497" y="751"/>
                    </a:lnTo>
                    <a:lnTo>
                      <a:pt x="495" y="746"/>
                    </a:lnTo>
                    <a:lnTo>
                      <a:pt x="495" y="742"/>
                    </a:lnTo>
                    <a:lnTo>
                      <a:pt x="497" y="738"/>
                    </a:lnTo>
                    <a:lnTo>
                      <a:pt x="499" y="733"/>
                    </a:lnTo>
                    <a:lnTo>
                      <a:pt x="502" y="729"/>
                    </a:lnTo>
                    <a:lnTo>
                      <a:pt x="502" y="729"/>
                    </a:lnTo>
                    <a:lnTo>
                      <a:pt x="520" y="711"/>
                    </a:lnTo>
                    <a:lnTo>
                      <a:pt x="540" y="694"/>
                    </a:lnTo>
                    <a:lnTo>
                      <a:pt x="579" y="662"/>
                    </a:lnTo>
                    <a:lnTo>
                      <a:pt x="579" y="662"/>
                    </a:lnTo>
                    <a:lnTo>
                      <a:pt x="591" y="650"/>
                    </a:lnTo>
                    <a:lnTo>
                      <a:pt x="603" y="639"/>
                    </a:lnTo>
                    <a:lnTo>
                      <a:pt x="613" y="626"/>
                    </a:lnTo>
                    <a:lnTo>
                      <a:pt x="622" y="612"/>
                    </a:lnTo>
                    <a:lnTo>
                      <a:pt x="641" y="584"/>
                    </a:lnTo>
                    <a:lnTo>
                      <a:pt x="659" y="556"/>
                    </a:lnTo>
                    <a:lnTo>
                      <a:pt x="659" y="556"/>
                    </a:lnTo>
                    <a:lnTo>
                      <a:pt x="689" y="510"/>
                    </a:lnTo>
                    <a:lnTo>
                      <a:pt x="720" y="466"/>
                    </a:lnTo>
                    <a:lnTo>
                      <a:pt x="754" y="423"/>
                    </a:lnTo>
                    <a:lnTo>
                      <a:pt x="773" y="402"/>
                    </a:lnTo>
                    <a:lnTo>
                      <a:pt x="791" y="381"/>
                    </a:lnTo>
                    <a:lnTo>
                      <a:pt x="791" y="381"/>
                    </a:lnTo>
                    <a:lnTo>
                      <a:pt x="809" y="364"/>
                    </a:lnTo>
                    <a:lnTo>
                      <a:pt x="828" y="348"/>
                    </a:lnTo>
                    <a:lnTo>
                      <a:pt x="828" y="348"/>
                    </a:lnTo>
                    <a:lnTo>
                      <a:pt x="834" y="342"/>
                    </a:lnTo>
                    <a:lnTo>
                      <a:pt x="839" y="335"/>
                    </a:lnTo>
                    <a:lnTo>
                      <a:pt x="842" y="329"/>
                    </a:lnTo>
                    <a:lnTo>
                      <a:pt x="843" y="322"/>
                    </a:lnTo>
                    <a:lnTo>
                      <a:pt x="846" y="308"/>
                    </a:lnTo>
                    <a:lnTo>
                      <a:pt x="849" y="301"/>
                    </a:lnTo>
                    <a:lnTo>
                      <a:pt x="853" y="293"/>
                    </a:lnTo>
                    <a:lnTo>
                      <a:pt x="853" y="293"/>
                    </a:lnTo>
                    <a:lnTo>
                      <a:pt x="859" y="283"/>
                    </a:lnTo>
                    <a:lnTo>
                      <a:pt x="863" y="272"/>
                    </a:lnTo>
                    <a:lnTo>
                      <a:pt x="866" y="262"/>
                    </a:lnTo>
                    <a:lnTo>
                      <a:pt x="867" y="252"/>
                    </a:lnTo>
                    <a:lnTo>
                      <a:pt x="868" y="241"/>
                    </a:lnTo>
                    <a:lnTo>
                      <a:pt x="867" y="232"/>
                    </a:lnTo>
                    <a:lnTo>
                      <a:pt x="864" y="223"/>
                    </a:lnTo>
                    <a:lnTo>
                      <a:pt x="862" y="214"/>
                    </a:lnTo>
                    <a:lnTo>
                      <a:pt x="857" y="206"/>
                    </a:lnTo>
                    <a:lnTo>
                      <a:pt x="851" y="198"/>
                    </a:lnTo>
                    <a:lnTo>
                      <a:pt x="846" y="190"/>
                    </a:lnTo>
                    <a:lnTo>
                      <a:pt x="838" y="182"/>
                    </a:lnTo>
                    <a:lnTo>
                      <a:pt x="822" y="168"/>
                    </a:lnTo>
                    <a:lnTo>
                      <a:pt x="804" y="155"/>
                    </a:lnTo>
                    <a:lnTo>
                      <a:pt x="804" y="155"/>
                    </a:lnTo>
                    <a:lnTo>
                      <a:pt x="748" y="118"/>
                    </a:lnTo>
                    <a:lnTo>
                      <a:pt x="719" y="101"/>
                    </a:lnTo>
                    <a:lnTo>
                      <a:pt x="689" y="84"/>
                    </a:lnTo>
                    <a:lnTo>
                      <a:pt x="689" y="84"/>
                    </a:lnTo>
                    <a:lnTo>
                      <a:pt x="675" y="76"/>
                    </a:lnTo>
                    <a:lnTo>
                      <a:pt x="656" y="68"/>
                    </a:lnTo>
                    <a:lnTo>
                      <a:pt x="637" y="59"/>
                    </a:lnTo>
                    <a:lnTo>
                      <a:pt x="615" y="53"/>
                    </a:lnTo>
                    <a:lnTo>
                      <a:pt x="594" y="46"/>
                    </a:lnTo>
                    <a:lnTo>
                      <a:pt x="583" y="45"/>
                    </a:lnTo>
                    <a:lnTo>
                      <a:pt x="573" y="45"/>
                    </a:lnTo>
                    <a:lnTo>
                      <a:pt x="562" y="45"/>
                    </a:lnTo>
                    <a:lnTo>
                      <a:pt x="553" y="46"/>
                    </a:lnTo>
                    <a:lnTo>
                      <a:pt x="544" y="48"/>
                    </a:lnTo>
                    <a:lnTo>
                      <a:pt x="536" y="51"/>
                    </a:lnTo>
                    <a:lnTo>
                      <a:pt x="536" y="51"/>
                    </a:lnTo>
                    <a:lnTo>
                      <a:pt x="526" y="59"/>
                    </a:lnTo>
                    <a:lnTo>
                      <a:pt x="515" y="67"/>
                    </a:lnTo>
                    <a:lnTo>
                      <a:pt x="506" y="76"/>
                    </a:lnTo>
                    <a:lnTo>
                      <a:pt x="495" y="87"/>
                    </a:lnTo>
                    <a:lnTo>
                      <a:pt x="477" y="108"/>
                    </a:lnTo>
                    <a:lnTo>
                      <a:pt x="460" y="133"/>
                    </a:lnTo>
                    <a:lnTo>
                      <a:pt x="427" y="181"/>
                    </a:lnTo>
                    <a:lnTo>
                      <a:pt x="412" y="204"/>
                    </a:lnTo>
                    <a:lnTo>
                      <a:pt x="396" y="225"/>
                    </a:lnTo>
                    <a:lnTo>
                      <a:pt x="396" y="225"/>
                    </a:lnTo>
                    <a:lnTo>
                      <a:pt x="376" y="255"/>
                    </a:lnTo>
                    <a:lnTo>
                      <a:pt x="356" y="284"/>
                    </a:lnTo>
                    <a:lnTo>
                      <a:pt x="336" y="314"/>
                    </a:lnTo>
                    <a:lnTo>
                      <a:pt x="315" y="344"/>
                    </a:lnTo>
                    <a:lnTo>
                      <a:pt x="315" y="344"/>
                    </a:lnTo>
                    <a:lnTo>
                      <a:pt x="303" y="357"/>
                    </a:lnTo>
                    <a:lnTo>
                      <a:pt x="290" y="372"/>
                    </a:lnTo>
                    <a:lnTo>
                      <a:pt x="290" y="372"/>
                    </a:lnTo>
                    <a:lnTo>
                      <a:pt x="286" y="376"/>
                    </a:lnTo>
                    <a:lnTo>
                      <a:pt x="284" y="381"/>
                    </a:lnTo>
                    <a:lnTo>
                      <a:pt x="278" y="393"/>
                    </a:lnTo>
                    <a:lnTo>
                      <a:pt x="273" y="405"/>
                    </a:lnTo>
                    <a:lnTo>
                      <a:pt x="270" y="408"/>
                    </a:lnTo>
                    <a:lnTo>
                      <a:pt x="267" y="412"/>
                    </a:lnTo>
                    <a:lnTo>
                      <a:pt x="267" y="412"/>
                    </a:lnTo>
                    <a:lnTo>
                      <a:pt x="257" y="420"/>
                    </a:lnTo>
                    <a:lnTo>
                      <a:pt x="251" y="429"/>
                    </a:lnTo>
                    <a:lnTo>
                      <a:pt x="236" y="448"/>
                    </a:lnTo>
                    <a:lnTo>
                      <a:pt x="223" y="467"/>
                    </a:lnTo>
                    <a:lnTo>
                      <a:pt x="217" y="476"/>
                    </a:lnTo>
                    <a:lnTo>
                      <a:pt x="209" y="484"/>
                    </a:lnTo>
                    <a:lnTo>
                      <a:pt x="209" y="484"/>
                    </a:lnTo>
                    <a:lnTo>
                      <a:pt x="189" y="507"/>
                    </a:lnTo>
                    <a:lnTo>
                      <a:pt x="172" y="529"/>
                    </a:lnTo>
                    <a:lnTo>
                      <a:pt x="155" y="554"/>
                    </a:lnTo>
                    <a:lnTo>
                      <a:pt x="138" y="576"/>
                    </a:lnTo>
                    <a:lnTo>
                      <a:pt x="138" y="576"/>
                    </a:lnTo>
                    <a:lnTo>
                      <a:pt x="119" y="602"/>
                    </a:lnTo>
                    <a:lnTo>
                      <a:pt x="103" y="627"/>
                    </a:lnTo>
                    <a:lnTo>
                      <a:pt x="89" y="653"/>
                    </a:lnTo>
                    <a:lnTo>
                      <a:pt x="76" y="680"/>
                    </a:lnTo>
                    <a:lnTo>
                      <a:pt x="76" y="680"/>
                    </a:lnTo>
                    <a:lnTo>
                      <a:pt x="72" y="688"/>
                    </a:lnTo>
                    <a:lnTo>
                      <a:pt x="68" y="695"/>
                    </a:lnTo>
                    <a:lnTo>
                      <a:pt x="62" y="701"/>
                    </a:lnTo>
                    <a:lnTo>
                      <a:pt x="56" y="707"/>
                    </a:lnTo>
                    <a:lnTo>
                      <a:pt x="51" y="712"/>
                    </a:lnTo>
                    <a:lnTo>
                      <a:pt x="43" y="716"/>
                    </a:lnTo>
                    <a:lnTo>
                      <a:pt x="36" y="718"/>
                    </a:lnTo>
                    <a:lnTo>
                      <a:pt x="27" y="721"/>
                    </a:lnTo>
                    <a:lnTo>
                      <a:pt x="27" y="721"/>
                    </a:lnTo>
                    <a:lnTo>
                      <a:pt x="22" y="722"/>
                    </a:lnTo>
                    <a:lnTo>
                      <a:pt x="18" y="722"/>
                    </a:lnTo>
                    <a:lnTo>
                      <a:pt x="14" y="721"/>
                    </a:lnTo>
                    <a:lnTo>
                      <a:pt x="10" y="718"/>
                    </a:lnTo>
                    <a:lnTo>
                      <a:pt x="6" y="716"/>
                    </a:lnTo>
                    <a:lnTo>
                      <a:pt x="4" y="713"/>
                    </a:lnTo>
                    <a:lnTo>
                      <a:pt x="0" y="705"/>
                    </a:lnTo>
                    <a:lnTo>
                      <a:pt x="0" y="698"/>
                    </a:lnTo>
                    <a:lnTo>
                      <a:pt x="0" y="692"/>
                    </a:lnTo>
                    <a:lnTo>
                      <a:pt x="1" y="688"/>
                    </a:lnTo>
                    <a:lnTo>
                      <a:pt x="4" y="684"/>
                    </a:lnTo>
                    <a:lnTo>
                      <a:pt x="6" y="682"/>
                    </a:lnTo>
                    <a:lnTo>
                      <a:pt x="10" y="679"/>
                    </a:lnTo>
                    <a:lnTo>
                      <a:pt x="15" y="678"/>
                    </a:lnTo>
                    <a:lnTo>
                      <a:pt x="15" y="67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121"/>
              <p:cNvSpPr/>
              <p:nvPr/>
            </p:nvSpPr>
            <p:spPr bwMode="auto">
              <a:xfrm>
                <a:off x="5278438" y="4401936"/>
                <a:ext cx="250825" cy="128588"/>
              </a:xfrm>
              <a:custGeom>
                <a:avLst/>
                <a:gdLst/>
                <a:ahLst/>
                <a:cxnLst>
                  <a:cxn ang="0">
                    <a:pos x="582" y="279"/>
                  </a:cxn>
                  <a:cxn ang="0">
                    <a:pos x="443" y="265"/>
                  </a:cxn>
                  <a:cxn ang="0">
                    <a:pos x="387" y="262"/>
                  </a:cxn>
                  <a:cxn ang="0">
                    <a:pos x="233" y="260"/>
                  </a:cxn>
                  <a:cxn ang="0">
                    <a:pos x="164" y="255"/>
                  </a:cxn>
                  <a:cxn ang="0">
                    <a:pos x="90" y="243"/>
                  </a:cxn>
                  <a:cxn ang="0">
                    <a:pos x="80" y="238"/>
                  </a:cxn>
                  <a:cxn ang="0">
                    <a:pos x="64" y="222"/>
                  </a:cxn>
                  <a:cxn ang="0">
                    <a:pos x="48" y="179"/>
                  </a:cxn>
                  <a:cxn ang="0">
                    <a:pos x="44" y="137"/>
                  </a:cxn>
                  <a:cxn ang="0">
                    <a:pos x="47" y="90"/>
                  </a:cxn>
                  <a:cxn ang="0">
                    <a:pos x="56" y="64"/>
                  </a:cxn>
                  <a:cxn ang="0">
                    <a:pos x="71" y="51"/>
                  </a:cxn>
                  <a:cxn ang="0">
                    <a:pos x="94" y="45"/>
                  </a:cxn>
                  <a:cxn ang="0">
                    <a:pos x="226" y="48"/>
                  </a:cxn>
                  <a:cxn ang="0">
                    <a:pos x="360" y="52"/>
                  </a:cxn>
                  <a:cxn ang="0">
                    <a:pos x="373" y="47"/>
                  </a:cxn>
                  <a:cxn ang="0">
                    <a:pos x="379" y="36"/>
                  </a:cxn>
                  <a:cxn ang="0">
                    <a:pos x="378" y="17"/>
                  </a:cxn>
                  <a:cxn ang="0">
                    <a:pos x="369" y="7"/>
                  </a:cxn>
                  <a:cxn ang="0">
                    <a:pos x="360" y="6"/>
                  </a:cxn>
                  <a:cxn ang="0">
                    <a:pos x="164" y="1"/>
                  </a:cxn>
                  <a:cxn ang="0">
                    <a:pos x="97" y="0"/>
                  </a:cxn>
                  <a:cxn ang="0">
                    <a:pos x="94" y="0"/>
                  </a:cxn>
                  <a:cxn ang="0">
                    <a:pos x="90" y="0"/>
                  </a:cxn>
                  <a:cxn ang="0">
                    <a:pos x="81" y="1"/>
                  </a:cxn>
                  <a:cxn ang="0">
                    <a:pos x="67" y="4"/>
                  </a:cxn>
                  <a:cxn ang="0">
                    <a:pos x="41" y="15"/>
                  </a:cxn>
                  <a:cxn ang="0">
                    <a:pos x="22" y="34"/>
                  </a:cxn>
                  <a:cxn ang="0">
                    <a:pos x="10" y="58"/>
                  </a:cxn>
                  <a:cxn ang="0">
                    <a:pos x="0" y="120"/>
                  </a:cxn>
                  <a:cxn ang="0">
                    <a:pos x="1" y="166"/>
                  </a:cxn>
                  <a:cxn ang="0">
                    <a:pos x="16" y="223"/>
                  </a:cxn>
                  <a:cxn ang="0">
                    <a:pos x="33" y="253"/>
                  </a:cxn>
                  <a:cxn ang="0">
                    <a:pos x="59" y="277"/>
                  </a:cxn>
                  <a:cxn ang="0">
                    <a:pos x="72" y="286"/>
                  </a:cxn>
                  <a:cxn ang="0">
                    <a:pos x="85" y="291"/>
                  </a:cxn>
                  <a:cxn ang="0">
                    <a:pos x="226" y="303"/>
                  </a:cxn>
                  <a:cxn ang="0">
                    <a:pos x="368" y="308"/>
                  </a:cxn>
                  <a:cxn ang="0">
                    <a:pos x="489" y="316"/>
                  </a:cxn>
                  <a:cxn ang="0">
                    <a:pos x="611" y="325"/>
                  </a:cxn>
                  <a:cxn ang="0">
                    <a:pos x="620" y="324"/>
                  </a:cxn>
                  <a:cxn ang="0">
                    <a:pos x="629" y="315"/>
                  </a:cxn>
                  <a:cxn ang="0">
                    <a:pos x="630" y="294"/>
                  </a:cxn>
                  <a:cxn ang="0">
                    <a:pos x="624" y="283"/>
                  </a:cxn>
                  <a:cxn ang="0">
                    <a:pos x="611" y="279"/>
                  </a:cxn>
                </a:cxnLst>
                <a:rect l="0" t="0" r="r" b="b"/>
                <a:pathLst>
                  <a:path w="632" h="325">
                    <a:moveTo>
                      <a:pt x="611" y="279"/>
                    </a:moveTo>
                    <a:lnTo>
                      <a:pt x="611" y="279"/>
                    </a:lnTo>
                    <a:lnTo>
                      <a:pt x="582" y="279"/>
                    </a:lnTo>
                    <a:lnTo>
                      <a:pt x="555" y="277"/>
                    </a:lnTo>
                    <a:lnTo>
                      <a:pt x="498" y="272"/>
                    </a:lnTo>
                    <a:lnTo>
                      <a:pt x="443" y="265"/>
                    </a:lnTo>
                    <a:lnTo>
                      <a:pt x="416" y="264"/>
                    </a:lnTo>
                    <a:lnTo>
                      <a:pt x="387" y="262"/>
                    </a:lnTo>
                    <a:lnTo>
                      <a:pt x="387" y="262"/>
                    </a:lnTo>
                    <a:lnTo>
                      <a:pt x="310" y="262"/>
                    </a:lnTo>
                    <a:lnTo>
                      <a:pt x="271" y="261"/>
                    </a:lnTo>
                    <a:lnTo>
                      <a:pt x="233" y="260"/>
                    </a:lnTo>
                    <a:lnTo>
                      <a:pt x="233" y="260"/>
                    </a:lnTo>
                    <a:lnTo>
                      <a:pt x="198" y="257"/>
                    </a:lnTo>
                    <a:lnTo>
                      <a:pt x="164" y="255"/>
                    </a:lnTo>
                    <a:lnTo>
                      <a:pt x="94" y="247"/>
                    </a:lnTo>
                    <a:lnTo>
                      <a:pt x="94" y="247"/>
                    </a:lnTo>
                    <a:lnTo>
                      <a:pt x="90" y="243"/>
                    </a:lnTo>
                    <a:lnTo>
                      <a:pt x="85" y="240"/>
                    </a:lnTo>
                    <a:lnTo>
                      <a:pt x="85" y="240"/>
                    </a:lnTo>
                    <a:lnTo>
                      <a:pt x="80" y="238"/>
                    </a:lnTo>
                    <a:lnTo>
                      <a:pt x="73" y="234"/>
                    </a:lnTo>
                    <a:lnTo>
                      <a:pt x="69" y="228"/>
                    </a:lnTo>
                    <a:lnTo>
                      <a:pt x="64" y="222"/>
                    </a:lnTo>
                    <a:lnTo>
                      <a:pt x="58" y="209"/>
                    </a:lnTo>
                    <a:lnTo>
                      <a:pt x="52" y="194"/>
                    </a:lnTo>
                    <a:lnTo>
                      <a:pt x="48" y="179"/>
                    </a:lnTo>
                    <a:lnTo>
                      <a:pt x="47" y="164"/>
                    </a:lnTo>
                    <a:lnTo>
                      <a:pt x="46" y="150"/>
                    </a:lnTo>
                    <a:lnTo>
                      <a:pt x="44" y="137"/>
                    </a:lnTo>
                    <a:lnTo>
                      <a:pt x="44" y="137"/>
                    </a:lnTo>
                    <a:lnTo>
                      <a:pt x="46" y="106"/>
                    </a:lnTo>
                    <a:lnTo>
                      <a:pt x="47" y="90"/>
                    </a:lnTo>
                    <a:lnTo>
                      <a:pt x="51" y="77"/>
                    </a:lnTo>
                    <a:lnTo>
                      <a:pt x="54" y="70"/>
                    </a:lnTo>
                    <a:lnTo>
                      <a:pt x="56" y="64"/>
                    </a:lnTo>
                    <a:lnTo>
                      <a:pt x="60" y="60"/>
                    </a:lnTo>
                    <a:lnTo>
                      <a:pt x="65" y="55"/>
                    </a:lnTo>
                    <a:lnTo>
                      <a:pt x="71" y="51"/>
                    </a:lnTo>
                    <a:lnTo>
                      <a:pt x="78" y="48"/>
                    </a:lnTo>
                    <a:lnTo>
                      <a:pt x="85" y="47"/>
                    </a:lnTo>
                    <a:lnTo>
                      <a:pt x="94" y="45"/>
                    </a:lnTo>
                    <a:lnTo>
                      <a:pt x="94" y="45"/>
                    </a:lnTo>
                    <a:lnTo>
                      <a:pt x="161" y="47"/>
                    </a:lnTo>
                    <a:lnTo>
                      <a:pt x="226" y="48"/>
                    </a:lnTo>
                    <a:lnTo>
                      <a:pt x="293" y="51"/>
                    </a:lnTo>
                    <a:lnTo>
                      <a:pt x="360" y="52"/>
                    </a:lnTo>
                    <a:lnTo>
                      <a:pt x="360" y="52"/>
                    </a:lnTo>
                    <a:lnTo>
                      <a:pt x="364" y="51"/>
                    </a:lnTo>
                    <a:lnTo>
                      <a:pt x="369" y="49"/>
                    </a:lnTo>
                    <a:lnTo>
                      <a:pt x="373" y="47"/>
                    </a:lnTo>
                    <a:lnTo>
                      <a:pt x="375" y="44"/>
                    </a:lnTo>
                    <a:lnTo>
                      <a:pt x="378" y="40"/>
                    </a:lnTo>
                    <a:lnTo>
                      <a:pt x="379" y="36"/>
                    </a:lnTo>
                    <a:lnTo>
                      <a:pt x="381" y="28"/>
                    </a:lnTo>
                    <a:lnTo>
                      <a:pt x="379" y="21"/>
                    </a:lnTo>
                    <a:lnTo>
                      <a:pt x="378" y="17"/>
                    </a:lnTo>
                    <a:lnTo>
                      <a:pt x="375" y="13"/>
                    </a:lnTo>
                    <a:lnTo>
                      <a:pt x="373" y="10"/>
                    </a:lnTo>
                    <a:lnTo>
                      <a:pt x="369" y="7"/>
                    </a:lnTo>
                    <a:lnTo>
                      <a:pt x="364" y="6"/>
                    </a:lnTo>
                    <a:lnTo>
                      <a:pt x="360" y="6"/>
                    </a:lnTo>
                    <a:lnTo>
                      <a:pt x="360" y="6"/>
                    </a:lnTo>
                    <a:lnTo>
                      <a:pt x="294" y="5"/>
                    </a:lnTo>
                    <a:lnTo>
                      <a:pt x="229" y="4"/>
                    </a:lnTo>
                    <a:lnTo>
                      <a:pt x="164" y="1"/>
                    </a:lnTo>
                    <a:lnTo>
                      <a:pt x="98" y="0"/>
                    </a:lnTo>
                    <a:lnTo>
                      <a:pt x="98" y="0"/>
                    </a:lnTo>
                    <a:lnTo>
                      <a:pt x="97" y="0"/>
                    </a:lnTo>
                    <a:lnTo>
                      <a:pt x="97" y="0"/>
                    </a:lnTo>
                    <a:lnTo>
                      <a:pt x="94" y="0"/>
                    </a:lnTo>
                    <a:lnTo>
                      <a:pt x="94" y="0"/>
                    </a:lnTo>
                    <a:lnTo>
                      <a:pt x="92" y="0"/>
                    </a:lnTo>
                    <a:lnTo>
                      <a:pt x="92" y="0"/>
                    </a:lnTo>
                    <a:lnTo>
                      <a:pt x="90" y="0"/>
                    </a:lnTo>
                    <a:lnTo>
                      <a:pt x="85" y="0"/>
                    </a:lnTo>
                    <a:lnTo>
                      <a:pt x="85" y="0"/>
                    </a:lnTo>
                    <a:lnTo>
                      <a:pt x="81" y="1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67" y="4"/>
                    </a:lnTo>
                    <a:lnTo>
                      <a:pt x="56" y="6"/>
                    </a:lnTo>
                    <a:lnTo>
                      <a:pt x="48" y="10"/>
                    </a:lnTo>
                    <a:lnTo>
                      <a:pt x="41" y="15"/>
                    </a:lnTo>
                    <a:lnTo>
                      <a:pt x="34" y="21"/>
                    </a:lnTo>
                    <a:lnTo>
                      <a:pt x="27" y="27"/>
                    </a:lnTo>
                    <a:lnTo>
                      <a:pt x="22" y="34"/>
                    </a:lnTo>
                    <a:lnTo>
                      <a:pt x="18" y="41"/>
                    </a:lnTo>
                    <a:lnTo>
                      <a:pt x="14" y="49"/>
                    </a:lnTo>
                    <a:lnTo>
                      <a:pt x="10" y="58"/>
                    </a:lnTo>
                    <a:lnTo>
                      <a:pt x="5" y="77"/>
                    </a:lnTo>
                    <a:lnTo>
                      <a:pt x="1" y="98"/>
                    </a:lnTo>
                    <a:lnTo>
                      <a:pt x="0" y="120"/>
                    </a:lnTo>
                    <a:lnTo>
                      <a:pt x="0" y="120"/>
                    </a:lnTo>
                    <a:lnTo>
                      <a:pt x="0" y="142"/>
                    </a:lnTo>
                    <a:lnTo>
                      <a:pt x="1" y="166"/>
                    </a:lnTo>
                    <a:lnTo>
                      <a:pt x="4" y="189"/>
                    </a:lnTo>
                    <a:lnTo>
                      <a:pt x="10" y="213"/>
                    </a:lnTo>
                    <a:lnTo>
                      <a:pt x="16" y="223"/>
                    </a:lnTo>
                    <a:lnTo>
                      <a:pt x="20" y="234"/>
                    </a:lnTo>
                    <a:lnTo>
                      <a:pt x="26" y="244"/>
                    </a:lnTo>
                    <a:lnTo>
                      <a:pt x="33" y="253"/>
                    </a:lnTo>
                    <a:lnTo>
                      <a:pt x="41" y="262"/>
                    </a:lnTo>
                    <a:lnTo>
                      <a:pt x="48" y="270"/>
                    </a:lnTo>
                    <a:lnTo>
                      <a:pt x="59" y="277"/>
                    </a:lnTo>
                    <a:lnTo>
                      <a:pt x="69" y="282"/>
                    </a:lnTo>
                    <a:lnTo>
                      <a:pt x="69" y="282"/>
                    </a:lnTo>
                    <a:lnTo>
                      <a:pt x="72" y="286"/>
                    </a:lnTo>
                    <a:lnTo>
                      <a:pt x="76" y="289"/>
                    </a:lnTo>
                    <a:lnTo>
                      <a:pt x="80" y="290"/>
                    </a:lnTo>
                    <a:lnTo>
                      <a:pt x="85" y="291"/>
                    </a:lnTo>
                    <a:lnTo>
                      <a:pt x="85" y="291"/>
                    </a:lnTo>
                    <a:lnTo>
                      <a:pt x="156" y="298"/>
                    </a:lnTo>
                    <a:lnTo>
                      <a:pt x="226" y="303"/>
                    </a:lnTo>
                    <a:lnTo>
                      <a:pt x="297" y="307"/>
                    </a:lnTo>
                    <a:lnTo>
                      <a:pt x="368" y="308"/>
                    </a:lnTo>
                    <a:lnTo>
                      <a:pt x="368" y="308"/>
                    </a:lnTo>
                    <a:lnTo>
                      <a:pt x="398" y="308"/>
                    </a:lnTo>
                    <a:lnTo>
                      <a:pt x="428" y="311"/>
                    </a:lnTo>
                    <a:lnTo>
                      <a:pt x="489" y="316"/>
                    </a:lnTo>
                    <a:lnTo>
                      <a:pt x="549" y="323"/>
                    </a:lnTo>
                    <a:lnTo>
                      <a:pt x="579" y="324"/>
                    </a:lnTo>
                    <a:lnTo>
                      <a:pt x="611" y="325"/>
                    </a:lnTo>
                    <a:lnTo>
                      <a:pt x="611" y="325"/>
                    </a:lnTo>
                    <a:lnTo>
                      <a:pt x="616" y="325"/>
                    </a:lnTo>
                    <a:lnTo>
                      <a:pt x="620" y="324"/>
                    </a:lnTo>
                    <a:lnTo>
                      <a:pt x="624" y="321"/>
                    </a:lnTo>
                    <a:lnTo>
                      <a:pt x="627" y="319"/>
                    </a:lnTo>
                    <a:lnTo>
                      <a:pt x="629" y="315"/>
                    </a:lnTo>
                    <a:lnTo>
                      <a:pt x="630" y="311"/>
                    </a:lnTo>
                    <a:lnTo>
                      <a:pt x="632" y="303"/>
                    </a:lnTo>
                    <a:lnTo>
                      <a:pt x="630" y="294"/>
                    </a:lnTo>
                    <a:lnTo>
                      <a:pt x="629" y="290"/>
                    </a:lnTo>
                    <a:lnTo>
                      <a:pt x="627" y="287"/>
                    </a:lnTo>
                    <a:lnTo>
                      <a:pt x="624" y="283"/>
                    </a:lnTo>
                    <a:lnTo>
                      <a:pt x="620" y="282"/>
                    </a:lnTo>
                    <a:lnTo>
                      <a:pt x="616" y="279"/>
                    </a:lnTo>
                    <a:lnTo>
                      <a:pt x="611" y="279"/>
                    </a:lnTo>
                    <a:lnTo>
                      <a:pt x="611" y="27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122"/>
              <p:cNvSpPr/>
              <p:nvPr/>
            </p:nvSpPr>
            <p:spPr bwMode="auto">
              <a:xfrm>
                <a:off x="5303838" y="4579736"/>
                <a:ext cx="220663" cy="109538"/>
              </a:xfrm>
              <a:custGeom>
                <a:avLst/>
                <a:gdLst/>
                <a:ahLst/>
                <a:cxnLst>
                  <a:cxn ang="0">
                    <a:pos x="94" y="48"/>
                  </a:cxn>
                  <a:cxn ang="0">
                    <a:pos x="143" y="50"/>
                  </a:cxn>
                  <a:cxn ang="0">
                    <a:pos x="215" y="53"/>
                  </a:cxn>
                  <a:cxn ang="0">
                    <a:pos x="287" y="59"/>
                  </a:cxn>
                  <a:cxn ang="0">
                    <a:pos x="442" y="71"/>
                  </a:cxn>
                  <a:cxn ang="0">
                    <a:pos x="535" y="67"/>
                  </a:cxn>
                  <a:cxn ang="0">
                    <a:pos x="544" y="65"/>
                  </a:cxn>
                  <a:cxn ang="0">
                    <a:pos x="555" y="51"/>
                  </a:cxn>
                  <a:cxn ang="0">
                    <a:pos x="553" y="31"/>
                  </a:cxn>
                  <a:cxn ang="0">
                    <a:pos x="544" y="23"/>
                  </a:cxn>
                  <a:cxn ang="0">
                    <a:pos x="535" y="21"/>
                  </a:cxn>
                  <a:cxn ang="0">
                    <a:pos x="410" y="23"/>
                  </a:cxn>
                  <a:cxn ang="0">
                    <a:pos x="243" y="10"/>
                  </a:cxn>
                  <a:cxn ang="0">
                    <a:pos x="164" y="3"/>
                  </a:cxn>
                  <a:cxn ang="0">
                    <a:pos x="84" y="0"/>
                  </a:cxn>
                  <a:cxn ang="0">
                    <a:pos x="46" y="7"/>
                  </a:cxn>
                  <a:cxn ang="0">
                    <a:pos x="28" y="17"/>
                  </a:cxn>
                  <a:cxn ang="0">
                    <a:pos x="11" y="44"/>
                  </a:cxn>
                  <a:cxn ang="0">
                    <a:pos x="4" y="83"/>
                  </a:cxn>
                  <a:cxn ang="0">
                    <a:pos x="3" y="123"/>
                  </a:cxn>
                  <a:cxn ang="0">
                    <a:pos x="1" y="181"/>
                  </a:cxn>
                  <a:cxn ang="0">
                    <a:pos x="9" y="207"/>
                  </a:cxn>
                  <a:cxn ang="0">
                    <a:pos x="25" y="229"/>
                  </a:cxn>
                  <a:cxn ang="0">
                    <a:pos x="59" y="254"/>
                  </a:cxn>
                  <a:cxn ang="0">
                    <a:pos x="109" y="269"/>
                  </a:cxn>
                  <a:cxn ang="0">
                    <a:pos x="175" y="274"/>
                  </a:cxn>
                  <a:cxn ang="0">
                    <a:pos x="325" y="275"/>
                  </a:cxn>
                  <a:cxn ang="0">
                    <a:pos x="523" y="272"/>
                  </a:cxn>
                  <a:cxn ang="0">
                    <a:pos x="536" y="269"/>
                  </a:cxn>
                  <a:cxn ang="0">
                    <a:pos x="544" y="258"/>
                  </a:cxn>
                  <a:cxn ang="0">
                    <a:pos x="543" y="238"/>
                  </a:cxn>
                  <a:cxn ang="0">
                    <a:pos x="532" y="229"/>
                  </a:cxn>
                  <a:cxn ang="0">
                    <a:pos x="523" y="227"/>
                  </a:cxn>
                  <a:cxn ang="0">
                    <a:pos x="296" y="229"/>
                  </a:cxn>
                  <a:cxn ang="0">
                    <a:pos x="221" y="224"/>
                  </a:cxn>
                  <a:cxn ang="0">
                    <a:pos x="131" y="223"/>
                  </a:cxn>
                  <a:cxn ang="0">
                    <a:pos x="101" y="220"/>
                  </a:cxn>
                  <a:cxn ang="0">
                    <a:pos x="72" y="208"/>
                  </a:cxn>
                  <a:cxn ang="0">
                    <a:pos x="55" y="189"/>
                  </a:cxn>
                  <a:cxn ang="0">
                    <a:pos x="47" y="152"/>
                  </a:cxn>
                  <a:cxn ang="0">
                    <a:pos x="50" y="96"/>
                  </a:cxn>
                  <a:cxn ang="0">
                    <a:pos x="50" y="79"/>
                  </a:cxn>
                  <a:cxn ang="0">
                    <a:pos x="54" y="58"/>
                  </a:cxn>
                  <a:cxn ang="0">
                    <a:pos x="79" y="48"/>
                  </a:cxn>
                </a:cxnLst>
                <a:rect l="0" t="0" r="r" b="b"/>
                <a:pathLst>
                  <a:path w="557" h="275">
                    <a:moveTo>
                      <a:pt x="79" y="48"/>
                    </a:moveTo>
                    <a:lnTo>
                      <a:pt x="79" y="48"/>
                    </a:lnTo>
                    <a:lnTo>
                      <a:pt x="94" y="48"/>
                    </a:lnTo>
                    <a:lnTo>
                      <a:pt x="110" y="49"/>
                    </a:lnTo>
                    <a:lnTo>
                      <a:pt x="127" y="50"/>
                    </a:lnTo>
                    <a:lnTo>
                      <a:pt x="143" y="50"/>
                    </a:lnTo>
                    <a:lnTo>
                      <a:pt x="143" y="50"/>
                    </a:lnTo>
                    <a:lnTo>
                      <a:pt x="178" y="51"/>
                    </a:lnTo>
                    <a:lnTo>
                      <a:pt x="215" y="53"/>
                    </a:lnTo>
                    <a:lnTo>
                      <a:pt x="250" y="55"/>
                    </a:lnTo>
                    <a:lnTo>
                      <a:pt x="287" y="59"/>
                    </a:lnTo>
                    <a:lnTo>
                      <a:pt x="287" y="59"/>
                    </a:lnTo>
                    <a:lnTo>
                      <a:pt x="348" y="65"/>
                    </a:lnTo>
                    <a:lnTo>
                      <a:pt x="411" y="70"/>
                    </a:lnTo>
                    <a:lnTo>
                      <a:pt x="442" y="71"/>
                    </a:lnTo>
                    <a:lnTo>
                      <a:pt x="472" y="71"/>
                    </a:lnTo>
                    <a:lnTo>
                      <a:pt x="504" y="70"/>
                    </a:lnTo>
                    <a:lnTo>
                      <a:pt x="535" y="67"/>
                    </a:lnTo>
                    <a:lnTo>
                      <a:pt x="535" y="67"/>
                    </a:lnTo>
                    <a:lnTo>
                      <a:pt x="540" y="66"/>
                    </a:lnTo>
                    <a:lnTo>
                      <a:pt x="544" y="65"/>
                    </a:lnTo>
                    <a:lnTo>
                      <a:pt x="548" y="62"/>
                    </a:lnTo>
                    <a:lnTo>
                      <a:pt x="551" y="59"/>
                    </a:lnTo>
                    <a:lnTo>
                      <a:pt x="555" y="51"/>
                    </a:lnTo>
                    <a:lnTo>
                      <a:pt x="557" y="42"/>
                    </a:lnTo>
                    <a:lnTo>
                      <a:pt x="556" y="34"/>
                    </a:lnTo>
                    <a:lnTo>
                      <a:pt x="553" y="31"/>
                    </a:lnTo>
                    <a:lnTo>
                      <a:pt x="551" y="28"/>
                    </a:lnTo>
                    <a:lnTo>
                      <a:pt x="548" y="25"/>
                    </a:lnTo>
                    <a:lnTo>
                      <a:pt x="544" y="23"/>
                    </a:lnTo>
                    <a:lnTo>
                      <a:pt x="540" y="21"/>
                    </a:lnTo>
                    <a:lnTo>
                      <a:pt x="535" y="21"/>
                    </a:lnTo>
                    <a:lnTo>
                      <a:pt x="535" y="21"/>
                    </a:lnTo>
                    <a:lnTo>
                      <a:pt x="493" y="24"/>
                    </a:lnTo>
                    <a:lnTo>
                      <a:pt x="451" y="24"/>
                    </a:lnTo>
                    <a:lnTo>
                      <a:pt x="410" y="23"/>
                    </a:lnTo>
                    <a:lnTo>
                      <a:pt x="368" y="20"/>
                    </a:lnTo>
                    <a:lnTo>
                      <a:pt x="285" y="12"/>
                    </a:lnTo>
                    <a:lnTo>
                      <a:pt x="243" y="10"/>
                    </a:lnTo>
                    <a:lnTo>
                      <a:pt x="202" y="6"/>
                    </a:lnTo>
                    <a:lnTo>
                      <a:pt x="202" y="6"/>
                    </a:lnTo>
                    <a:lnTo>
                      <a:pt x="164" y="3"/>
                    </a:lnTo>
                    <a:lnTo>
                      <a:pt x="123" y="0"/>
                    </a:lnTo>
                    <a:lnTo>
                      <a:pt x="103" y="0"/>
                    </a:lnTo>
                    <a:lnTo>
                      <a:pt x="84" y="0"/>
                    </a:lnTo>
                    <a:lnTo>
                      <a:pt x="64" y="3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39" y="10"/>
                    </a:lnTo>
                    <a:lnTo>
                      <a:pt x="33" y="14"/>
                    </a:lnTo>
                    <a:lnTo>
                      <a:pt x="28" y="17"/>
                    </a:lnTo>
                    <a:lnTo>
                      <a:pt x="24" y="21"/>
                    </a:lnTo>
                    <a:lnTo>
                      <a:pt x="16" y="32"/>
                    </a:lnTo>
                    <a:lnTo>
                      <a:pt x="11" y="44"/>
                    </a:lnTo>
                    <a:lnTo>
                      <a:pt x="7" y="55"/>
                    </a:lnTo>
                    <a:lnTo>
                      <a:pt x="5" y="70"/>
                    </a:lnTo>
                    <a:lnTo>
                      <a:pt x="4" y="83"/>
                    </a:lnTo>
                    <a:lnTo>
                      <a:pt x="4" y="96"/>
                    </a:lnTo>
                    <a:lnTo>
                      <a:pt x="4" y="96"/>
                    </a:lnTo>
                    <a:lnTo>
                      <a:pt x="3" y="123"/>
                    </a:lnTo>
                    <a:lnTo>
                      <a:pt x="0" y="152"/>
                    </a:lnTo>
                    <a:lnTo>
                      <a:pt x="0" y="167"/>
                    </a:lnTo>
                    <a:lnTo>
                      <a:pt x="1" y="181"/>
                    </a:lnTo>
                    <a:lnTo>
                      <a:pt x="5" y="194"/>
                    </a:lnTo>
                    <a:lnTo>
                      <a:pt x="9" y="207"/>
                    </a:lnTo>
                    <a:lnTo>
                      <a:pt x="9" y="207"/>
                    </a:lnTo>
                    <a:lnTo>
                      <a:pt x="14" y="216"/>
                    </a:lnTo>
                    <a:lnTo>
                      <a:pt x="20" y="223"/>
                    </a:lnTo>
                    <a:lnTo>
                      <a:pt x="25" y="229"/>
                    </a:lnTo>
                    <a:lnTo>
                      <a:pt x="31" y="236"/>
                    </a:lnTo>
                    <a:lnTo>
                      <a:pt x="45" y="246"/>
                    </a:lnTo>
                    <a:lnTo>
                      <a:pt x="59" y="254"/>
                    </a:lnTo>
                    <a:lnTo>
                      <a:pt x="75" y="261"/>
                    </a:lnTo>
                    <a:lnTo>
                      <a:pt x="92" y="265"/>
                    </a:lnTo>
                    <a:lnTo>
                      <a:pt x="109" y="269"/>
                    </a:lnTo>
                    <a:lnTo>
                      <a:pt x="127" y="270"/>
                    </a:lnTo>
                    <a:lnTo>
                      <a:pt x="127" y="270"/>
                    </a:lnTo>
                    <a:lnTo>
                      <a:pt x="175" y="274"/>
                    </a:lnTo>
                    <a:lnTo>
                      <a:pt x="225" y="275"/>
                    </a:lnTo>
                    <a:lnTo>
                      <a:pt x="275" y="275"/>
                    </a:lnTo>
                    <a:lnTo>
                      <a:pt x="325" y="275"/>
                    </a:lnTo>
                    <a:lnTo>
                      <a:pt x="424" y="274"/>
                    </a:lnTo>
                    <a:lnTo>
                      <a:pt x="523" y="272"/>
                    </a:lnTo>
                    <a:lnTo>
                      <a:pt x="523" y="272"/>
                    </a:lnTo>
                    <a:lnTo>
                      <a:pt x="529" y="272"/>
                    </a:lnTo>
                    <a:lnTo>
                      <a:pt x="532" y="271"/>
                    </a:lnTo>
                    <a:lnTo>
                      <a:pt x="536" y="269"/>
                    </a:lnTo>
                    <a:lnTo>
                      <a:pt x="540" y="266"/>
                    </a:lnTo>
                    <a:lnTo>
                      <a:pt x="543" y="262"/>
                    </a:lnTo>
                    <a:lnTo>
                      <a:pt x="544" y="258"/>
                    </a:lnTo>
                    <a:lnTo>
                      <a:pt x="546" y="250"/>
                    </a:lnTo>
                    <a:lnTo>
                      <a:pt x="544" y="241"/>
                    </a:lnTo>
                    <a:lnTo>
                      <a:pt x="543" y="238"/>
                    </a:lnTo>
                    <a:lnTo>
                      <a:pt x="540" y="235"/>
                    </a:lnTo>
                    <a:lnTo>
                      <a:pt x="536" y="232"/>
                    </a:lnTo>
                    <a:lnTo>
                      <a:pt x="532" y="229"/>
                    </a:lnTo>
                    <a:lnTo>
                      <a:pt x="529" y="228"/>
                    </a:lnTo>
                    <a:lnTo>
                      <a:pt x="523" y="227"/>
                    </a:lnTo>
                    <a:lnTo>
                      <a:pt x="523" y="227"/>
                    </a:lnTo>
                    <a:lnTo>
                      <a:pt x="447" y="228"/>
                    </a:lnTo>
                    <a:lnTo>
                      <a:pt x="372" y="229"/>
                    </a:lnTo>
                    <a:lnTo>
                      <a:pt x="296" y="229"/>
                    </a:lnTo>
                    <a:lnTo>
                      <a:pt x="258" y="227"/>
                    </a:lnTo>
                    <a:lnTo>
                      <a:pt x="221" y="224"/>
                    </a:lnTo>
                    <a:lnTo>
                      <a:pt x="221" y="224"/>
                    </a:lnTo>
                    <a:lnTo>
                      <a:pt x="191" y="223"/>
                    </a:lnTo>
                    <a:lnTo>
                      <a:pt x="161" y="224"/>
                    </a:lnTo>
                    <a:lnTo>
                      <a:pt x="131" y="223"/>
                    </a:lnTo>
                    <a:lnTo>
                      <a:pt x="115" y="223"/>
                    </a:lnTo>
                    <a:lnTo>
                      <a:pt x="101" y="220"/>
                    </a:lnTo>
                    <a:lnTo>
                      <a:pt x="101" y="220"/>
                    </a:lnTo>
                    <a:lnTo>
                      <a:pt x="89" y="218"/>
                    </a:lnTo>
                    <a:lnTo>
                      <a:pt x="80" y="214"/>
                    </a:lnTo>
                    <a:lnTo>
                      <a:pt x="72" y="208"/>
                    </a:lnTo>
                    <a:lnTo>
                      <a:pt x="66" y="203"/>
                    </a:lnTo>
                    <a:lnTo>
                      <a:pt x="60" y="195"/>
                    </a:lnTo>
                    <a:lnTo>
                      <a:pt x="55" y="189"/>
                    </a:lnTo>
                    <a:lnTo>
                      <a:pt x="52" y="180"/>
                    </a:lnTo>
                    <a:lnTo>
                      <a:pt x="50" y="172"/>
                    </a:lnTo>
                    <a:lnTo>
                      <a:pt x="47" y="152"/>
                    </a:lnTo>
                    <a:lnTo>
                      <a:pt x="46" y="133"/>
                    </a:lnTo>
                    <a:lnTo>
                      <a:pt x="47" y="114"/>
                    </a:lnTo>
                    <a:lnTo>
                      <a:pt x="50" y="96"/>
                    </a:lnTo>
                    <a:lnTo>
                      <a:pt x="50" y="96"/>
                    </a:lnTo>
                    <a:lnTo>
                      <a:pt x="50" y="88"/>
                    </a:lnTo>
                    <a:lnTo>
                      <a:pt x="50" y="79"/>
                    </a:lnTo>
                    <a:lnTo>
                      <a:pt x="50" y="71"/>
                    </a:lnTo>
                    <a:lnTo>
                      <a:pt x="51" y="65"/>
                    </a:lnTo>
                    <a:lnTo>
                      <a:pt x="54" y="58"/>
                    </a:lnTo>
                    <a:lnTo>
                      <a:pt x="59" y="53"/>
                    </a:lnTo>
                    <a:lnTo>
                      <a:pt x="67" y="49"/>
                    </a:lnTo>
                    <a:lnTo>
                      <a:pt x="79" y="48"/>
                    </a:lnTo>
                    <a:lnTo>
                      <a:pt x="79" y="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123"/>
              <p:cNvSpPr/>
              <p:nvPr/>
            </p:nvSpPr>
            <p:spPr bwMode="auto">
              <a:xfrm>
                <a:off x="5699126" y="4401936"/>
                <a:ext cx="244475" cy="128588"/>
              </a:xfrm>
              <a:custGeom>
                <a:avLst/>
                <a:gdLst/>
                <a:ahLst/>
                <a:cxnLst>
                  <a:cxn ang="0">
                    <a:pos x="612" y="98"/>
                  </a:cxn>
                  <a:cxn ang="0">
                    <a:pos x="601" y="49"/>
                  </a:cxn>
                  <a:cxn ang="0">
                    <a:pos x="586" y="27"/>
                  </a:cxn>
                  <a:cxn ang="0">
                    <a:pos x="567" y="10"/>
                  </a:cxn>
                  <a:cxn ang="0">
                    <a:pos x="538" y="1"/>
                  </a:cxn>
                  <a:cxn ang="0">
                    <a:pos x="530" y="0"/>
                  </a:cxn>
                  <a:cxn ang="0">
                    <a:pos x="523" y="0"/>
                  </a:cxn>
                  <a:cxn ang="0">
                    <a:pos x="521" y="0"/>
                  </a:cxn>
                  <a:cxn ang="0">
                    <a:pos x="516" y="0"/>
                  </a:cxn>
                  <a:cxn ang="0">
                    <a:pos x="386" y="4"/>
                  </a:cxn>
                  <a:cxn ang="0">
                    <a:pos x="255" y="6"/>
                  </a:cxn>
                  <a:cxn ang="0">
                    <a:pos x="242" y="10"/>
                  </a:cxn>
                  <a:cxn ang="0">
                    <a:pos x="234" y="21"/>
                  </a:cxn>
                  <a:cxn ang="0">
                    <a:pos x="237" y="40"/>
                  </a:cxn>
                  <a:cxn ang="0">
                    <a:pos x="246" y="49"/>
                  </a:cxn>
                  <a:cxn ang="0">
                    <a:pos x="255" y="52"/>
                  </a:cxn>
                  <a:cxn ang="0">
                    <a:pos x="454" y="47"/>
                  </a:cxn>
                  <a:cxn ang="0">
                    <a:pos x="529" y="47"/>
                  </a:cxn>
                  <a:cxn ang="0">
                    <a:pos x="550" y="55"/>
                  </a:cxn>
                  <a:cxn ang="0">
                    <a:pos x="561" y="70"/>
                  </a:cxn>
                  <a:cxn ang="0">
                    <a:pos x="569" y="106"/>
                  </a:cxn>
                  <a:cxn ang="0">
                    <a:pos x="569" y="150"/>
                  </a:cxn>
                  <a:cxn ang="0">
                    <a:pos x="563" y="194"/>
                  </a:cxn>
                  <a:cxn ang="0">
                    <a:pos x="546" y="228"/>
                  </a:cxn>
                  <a:cxn ang="0">
                    <a:pos x="529" y="240"/>
                  </a:cxn>
                  <a:cxn ang="0">
                    <a:pos x="521" y="247"/>
                  </a:cxn>
                  <a:cxn ang="0">
                    <a:pos x="417" y="257"/>
                  </a:cxn>
                  <a:cxn ang="0">
                    <a:pos x="343" y="261"/>
                  </a:cxn>
                  <a:cxn ang="0">
                    <a:pos x="226" y="262"/>
                  </a:cxn>
                  <a:cxn ang="0">
                    <a:pos x="115" y="272"/>
                  </a:cxn>
                  <a:cxn ang="0">
                    <a:pos x="4" y="279"/>
                  </a:cxn>
                  <a:cxn ang="0">
                    <a:pos x="3" y="279"/>
                  </a:cxn>
                  <a:cxn ang="0">
                    <a:pos x="4" y="325"/>
                  </a:cxn>
                  <a:cxn ang="0">
                    <a:pos x="66" y="323"/>
                  </a:cxn>
                  <a:cxn ang="0">
                    <a:pos x="216" y="308"/>
                  </a:cxn>
                  <a:cxn ang="0">
                    <a:pos x="318" y="307"/>
                  </a:cxn>
                  <a:cxn ang="0">
                    <a:pos x="530" y="291"/>
                  </a:cxn>
                  <a:cxn ang="0">
                    <a:pos x="539" y="289"/>
                  </a:cxn>
                  <a:cxn ang="0">
                    <a:pos x="546" y="282"/>
                  </a:cxn>
                  <a:cxn ang="0">
                    <a:pos x="574" y="262"/>
                  </a:cxn>
                  <a:cxn ang="0">
                    <a:pos x="594" y="234"/>
                  </a:cxn>
                  <a:cxn ang="0">
                    <a:pos x="610" y="189"/>
                  </a:cxn>
                  <a:cxn ang="0">
                    <a:pos x="615" y="120"/>
                  </a:cxn>
                </a:cxnLst>
                <a:rect l="0" t="0" r="r" b="b"/>
                <a:pathLst>
                  <a:path w="615" h="325">
                    <a:moveTo>
                      <a:pt x="615" y="120"/>
                    </a:moveTo>
                    <a:lnTo>
                      <a:pt x="615" y="120"/>
                    </a:lnTo>
                    <a:lnTo>
                      <a:pt x="612" y="98"/>
                    </a:lnTo>
                    <a:lnTo>
                      <a:pt x="610" y="77"/>
                    </a:lnTo>
                    <a:lnTo>
                      <a:pt x="605" y="58"/>
                    </a:lnTo>
                    <a:lnTo>
                      <a:pt x="601" y="49"/>
                    </a:lnTo>
                    <a:lnTo>
                      <a:pt x="597" y="41"/>
                    </a:lnTo>
                    <a:lnTo>
                      <a:pt x="591" y="34"/>
                    </a:lnTo>
                    <a:lnTo>
                      <a:pt x="586" y="27"/>
                    </a:lnTo>
                    <a:lnTo>
                      <a:pt x="581" y="21"/>
                    </a:lnTo>
                    <a:lnTo>
                      <a:pt x="574" y="15"/>
                    </a:lnTo>
                    <a:lnTo>
                      <a:pt x="567" y="10"/>
                    </a:lnTo>
                    <a:lnTo>
                      <a:pt x="557" y="6"/>
                    </a:lnTo>
                    <a:lnTo>
                      <a:pt x="548" y="4"/>
                    </a:lnTo>
                    <a:lnTo>
                      <a:pt x="538" y="1"/>
                    </a:lnTo>
                    <a:lnTo>
                      <a:pt x="538" y="1"/>
                    </a:lnTo>
                    <a:lnTo>
                      <a:pt x="534" y="1"/>
                    </a:lnTo>
                    <a:lnTo>
                      <a:pt x="530" y="0"/>
                    </a:lnTo>
                    <a:lnTo>
                      <a:pt x="523" y="0"/>
                    </a:lnTo>
                    <a:lnTo>
                      <a:pt x="523" y="0"/>
                    </a:lnTo>
                    <a:lnTo>
                      <a:pt x="523" y="0"/>
                    </a:lnTo>
                    <a:lnTo>
                      <a:pt x="523" y="0"/>
                    </a:lnTo>
                    <a:lnTo>
                      <a:pt x="521" y="0"/>
                    </a:lnTo>
                    <a:lnTo>
                      <a:pt x="521" y="0"/>
                    </a:lnTo>
                    <a:lnTo>
                      <a:pt x="518" y="0"/>
                    </a:lnTo>
                    <a:lnTo>
                      <a:pt x="518" y="0"/>
                    </a:lnTo>
                    <a:lnTo>
                      <a:pt x="516" y="0"/>
                    </a:lnTo>
                    <a:lnTo>
                      <a:pt x="516" y="0"/>
                    </a:lnTo>
                    <a:lnTo>
                      <a:pt x="451" y="1"/>
                    </a:lnTo>
                    <a:lnTo>
                      <a:pt x="386" y="4"/>
                    </a:lnTo>
                    <a:lnTo>
                      <a:pt x="321" y="5"/>
                    </a:lnTo>
                    <a:lnTo>
                      <a:pt x="255" y="6"/>
                    </a:lnTo>
                    <a:lnTo>
                      <a:pt x="255" y="6"/>
                    </a:lnTo>
                    <a:lnTo>
                      <a:pt x="250" y="6"/>
                    </a:lnTo>
                    <a:lnTo>
                      <a:pt x="246" y="7"/>
                    </a:lnTo>
                    <a:lnTo>
                      <a:pt x="242" y="10"/>
                    </a:lnTo>
                    <a:lnTo>
                      <a:pt x="238" y="13"/>
                    </a:lnTo>
                    <a:lnTo>
                      <a:pt x="237" y="17"/>
                    </a:lnTo>
                    <a:lnTo>
                      <a:pt x="234" y="21"/>
                    </a:lnTo>
                    <a:lnTo>
                      <a:pt x="233" y="28"/>
                    </a:lnTo>
                    <a:lnTo>
                      <a:pt x="234" y="36"/>
                    </a:lnTo>
                    <a:lnTo>
                      <a:pt x="237" y="40"/>
                    </a:lnTo>
                    <a:lnTo>
                      <a:pt x="238" y="44"/>
                    </a:lnTo>
                    <a:lnTo>
                      <a:pt x="242" y="47"/>
                    </a:lnTo>
                    <a:lnTo>
                      <a:pt x="246" y="49"/>
                    </a:lnTo>
                    <a:lnTo>
                      <a:pt x="250" y="51"/>
                    </a:lnTo>
                    <a:lnTo>
                      <a:pt x="255" y="52"/>
                    </a:lnTo>
                    <a:lnTo>
                      <a:pt x="255" y="52"/>
                    </a:lnTo>
                    <a:lnTo>
                      <a:pt x="322" y="51"/>
                    </a:lnTo>
                    <a:lnTo>
                      <a:pt x="387" y="48"/>
                    </a:lnTo>
                    <a:lnTo>
                      <a:pt x="454" y="47"/>
                    </a:lnTo>
                    <a:lnTo>
                      <a:pt x="519" y="45"/>
                    </a:lnTo>
                    <a:lnTo>
                      <a:pt x="519" y="45"/>
                    </a:lnTo>
                    <a:lnTo>
                      <a:pt x="529" y="47"/>
                    </a:lnTo>
                    <a:lnTo>
                      <a:pt x="536" y="48"/>
                    </a:lnTo>
                    <a:lnTo>
                      <a:pt x="543" y="51"/>
                    </a:lnTo>
                    <a:lnTo>
                      <a:pt x="550" y="55"/>
                    </a:lnTo>
                    <a:lnTo>
                      <a:pt x="553" y="60"/>
                    </a:lnTo>
                    <a:lnTo>
                      <a:pt x="557" y="64"/>
                    </a:lnTo>
                    <a:lnTo>
                      <a:pt x="561" y="70"/>
                    </a:lnTo>
                    <a:lnTo>
                      <a:pt x="564" y="77"/>
                    </a:lnTo>
                    <a:lnTo>
                      <a:pt x="567" y="90"/>
                    </a:lnTo>
                    <a:lnTo>
                      <a:pt x="569" y="106"/>
                    </a:lnTo>
                    <a:lnTo>
                      <a:pt x="569" y="137"/>
                    </a:lnTo>
                    <a:lnTo>
                      <a:pt x="569" y="137"/>
                    </a:lnTo>
                    <a:lnTo>
                      <a:pt x="569" y="150"/>
                    </a:lnTo>
                    <a:lnTo>
                      <a:pt x="568" y="164"/>
                    </a:lnTo>
                    <a:lnTo>
                      <a:pt x="565" y="179"/>
                    </a:lnTo>
                    <a:lnTo>
                      <a:pt x="563" y="194"/>
                    </a:lnTo>
                    <a:lnTo>
                      <a:pt x="557" y="209"/>
                    </a:lnTo>
                    <a:lnTo>
                      <a:pt x="550" y="222"/>
                    </a:lnTo>
                    <a:lnTo>
                      <a:pt x="546" y="228"/>
                    </a:lnTo>
                    <a:lnTo>
                      <a:pt x="540" y="234"/>
                    </a:lnTo>
                    <a:lnTo>
                      <a:pt x="535" y="238"/>
                    </a:lnTo>
                    <a:lnTo>
                      <a:pt x="529" y="240"/>
                    </a:lnTo>
                    <a:lnTo>
                      <a:pt x="529" y="240"/>
                    </a:lnTo>
                    <a:lnTo>
                      <a:pt x="525" y="243"/>
                    </a:lnTo>
                    <a:lnTo>
                      <a:pt x="521" y="247"/>
                    </a:lnTo>
                    <a:lnTo>
                      <a:pt x="521" y="247"/>
                    </a:lnTo>
                    <a:lnTo>
                      <a:pt x="451" y="255"/>
                    </a:lnTo>
                    <a:lnTo>
                      <a:pt x="417" y="257"/>
                    </a:lnTo>
                    <a:lnTo>
                      <a:pt x="382" y="260"/>
                    </a:lnTo>
                    <a:lnTo>
                      <a:pt x="382" y="260"/>
                    </a:lnTo>
                    <a:lnTo>
                      <a:pt x="343" y="261"/>
                    </a:lnTo>
                    <a:lnTo>
                      <a:pt x="305" y="262"/>
                    </a:lnTo>
                    <a:lnTo>
                      <a:pt x="226" y="262"/>
                    </a:lnTo>
                    <a:lnTo>
                      <a:pt x="226" y="262"/>
                    </a:lnTo>
                    <a:lnTo>
                      <a:pt x="199" y="264"/>
                    </a:lnTo>
                    <a:lnTo>
                      <a:pt x="172" y="265"/>
                    </a:lnTo>
                    <a:lnTo>
                      <a:pt x="115" y="272"/>
                    </a:lnTo>
                    <a:lnTo>
                      <a:pt x="60" y="277"/>
                    </a:lnTo>
                    <a:lnTo>
                      <a:pt x="33" y="279"/>
                    </a:lnTo>
                    <a:lnTo>
                      <a:pt x="4" y="279"/>
                    </a:lnTo>
                    <a:lnTo>
                      <a:pt x="4" y="279"/>
                    </a:lnTo>
                    <a:lnTo>
                      <a:pt x="3" y="279"/>
                    </a:lnTo>
                    <a:lnTo>
                      <a:pt x="3" y="279"/>
                    </a:lnTo>
                    <a:lnTo>
                      <a:pt x="0" y="325"/>
                    </a:lnTo>
                    <a:lnTo>
                      <a:pt x="0" y="325"/>
                    </a:lnTo>
                    <a:lnTo>
                      <a:pt x="4" y="325"/>
                    </a:lnTo>
                    <a:lnTo>
                      <a:pt x="4" y="325"/>
                    </a:lnTo>
                    <a:lnTo>
                      <a:pt x="34" y="324"/>
                    </a:lnTo>
                    <a:lnTo>
                      <a:pt x="66" y="323"/>
                    </a:lnTo>
                    <a:lnTo>
                      <a:pt x="126" y="316"/>
                    </a:lnTo>
                    <a:lnTo>
                      <a:pt x="186" y="311"/>
                    </a:lnTo>
                    <a:lnTo>
                      <a:pt x="216" y="308"/>
                    </a:lnTo>
                    <a:lnTo>
                      <a:pt x="247" y="308"/>
                    </a:lnTo>
                    <a:lnTo>
                      <a:pt x="247" y="308"/>
                    </a:lnTo>
                    <a:lnTo>
                      <a:pt x="318" y="307"/>
                    </a:lnTo>
                    <a:lnTo>
                      <a:pt x="389" y="303"/>
                    </a:lnTo>
                    <a:lnTo>
                      <a:pt x="459" y="298"/>
                    </a:lnTo>
                    <a:lnTo>
                      <a:pt x="530" y="291"/>
                    </a:lnTo>
                    <a:lnTo>
                      <a:pt x="530" y="291"/>
                    </a:lnTo>
                    <a:lnTo>
                      <a:pt x="534" y="290"/>
                    </a:lnTo>
                    <a:lnTo>
                      <a:pt x="539" y="289"/>
                    </a:lnTo>
                    <a:lnTo>
                      <a:pt x="543" y="286"/>
                    </a:lnTo>
                    <a:lnTo>
                      <a:pt x="546" y="282"/>
                    </a:lnTo>
                    <a:lnTo>
                      <a:pt x="546" y="282"/>
                    </a:lnTo>
                    <a:lnTo>
                      <a:pt x="556" y="277"/>
                    </a:lnTo>
                    <a:lnTo>
                      <a:pt x="565" y="270"/>
                    </a:lnTo>
                    <a:lnTo>
                      <a:pt x="574" y="262"/>
                    </a:lnTo>
                    <a:lnTo>
                      <a:pt x="582" y="253"/>
                    </a:lnTo>
                    <a:lnTo>
                      <a:pt x="589" y="244"/>
                    </a:lnTo>
                    <a:lnTo>
                      <a:pt x="594" y="234"/>
                    </a:lnTo>
                    <a:lnTo>
                      <a:pt x="599" y="223"/>
                    </a:lnTo>
                    <a:lnTo>
                      <a:pt x="603" y="213"/>
                    </a:lnTo>
                    <a:lnTo>
                      <a:pt x="610" y="189"/>
                    </a:lnTo>
                    <a:lnTo>
                      <a:pt x="614" y="166"/>
                    </a:lnTo>
                    <a:lnTo>
                      <a:pt x="615" y="142"/>
                    </a:lnTo>
                    <a:lnTo>
                      <a:pt x="615" y="120"/>
                    </a:lnTo>
                    <a:lnTo>
                      <a:pt x="615" y="12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124"/>
              <p:cNvSpPr/>
              <p:nvPr/>
            </p:nvSpPr>
            <p:spPr bwMode="auto">
              <a:xfrm>
                <a:off x="5697538" y="4579736"/>
                <a:ext cx="220663" cy="109538"/>
              </a:xfrm>
              <a:custGeom>
                <a:avLst/>
                <a:gdLst/>
                <a:ahLst/>
                <a:cxnLst>
                  <a:cxn ang="0">
                    <a:pos x="463" y="48"/>
                  </a:cxn>
                  <a:cxn ang="0">
                    <a:pos x="414" y="50"/>
                  </a:cxn>
                  <a:cxn ang="0">
                    <a:pos x="342" y="53"/>
                  </a:cxn>
                  <a:cxn ang="0">
                    <a:pos x="270" y="59"/>
                  </a:cxn>
                  <a:cxn ang="0">
                    <a:pos x="115" y="71"/>
                  </a:cxn>
                  <a:cxn ang="0">
                    <a:pos x="22" y="67"/>
                  </a:cxn>
                  <a:cxn ang="0">
                    <a:pos x="13" y="65"/>
                  </a:cxn>
                  <a:cxn ang="0">
                    <a:pos x="1" y="51"/>
                  </a:cxn>
                  <a:cxn ang="0">
                    <a:pos x="2" y="31"/>
                  </a:cxn>
                  <a:cxn ang="0">
                    <a:pos x="11" y="23"/>
                  </a:cxn>
                  <a:cxn ang="0">
                    <a:pos x="22" y="21"/>
                  </a:cxn>
                  <a:cxn ang="0">
                    <a:pos x="146" y="23"/>
                  </a:cxn>
                  <a:cxn ang="0">
                    <a:pos x="314" y="10"/>
                  </a:cxn>
                  <a:cxn ang="0">
                    <a:pos x="392" y="3"/>
                  </a:cxn>
                  <a:cxn ang="0">
                    <a:pos x="473" y="0"/>
                  </a:cxn>
                  <a:cxn ang="0">
                    <a:pos x="510" y="7"/>
                  </a:cxn>
                  <a:cxn ang="0">
                    <a:pos x="528" y="17"/>
                  </a:cxn>
                  <a:cxn ang="0">
                    <a:pos x="546" y="44"/>
                  </a:cxn>
                  <a:cxn ang="0">
                    <a:pos x="553" y="83"/>
                  </a:cxn>
                  <a:cxn ang="0">
                    <a:pos x="554" y="123"/>
                  </a:cxn>
                  <a:cxn ang="0">
                    <a:pos x="554" y="181"/>
                  </a:cxn>
                  <a:cxn ang="0">
                    <a:pos x="546" y="207"/>
                  </a:cxn>
                  <a:cxn ang="0">
                    <a:pos x="532" y="229"/>
                  </a:cxn>
                  <a:cxn ang="0">
                    <a:pos x="498" y="254"/>
                  </a:cxn>
                  <a:cxn ang="0">
                    <a:pos x="448" y="269"/>
                  </a:cxn>
                  <a:cxn ang="0">
                    <a:pos x="380" y="274"/>
                  </a:cxn>
                  <a:cxn ang="0">
                    <a:pos x="231" y="275"/>
                  </a:cxn>
                  <a:cxn ang="0">
                    <a:pos x="34" y="272"/>
                  </a:cxn>
                  <a:cxn ang="0">
                    <a:pos x="19" y="269"/>
                  </a:cxn>
                  <a:cxn ang="0">
                    <a:pos x="13" y="258"/>
                  </a:cxn>
                  <a:cxn ang="0">
                    <a:pos x="14" y="238"/>
                  </a:cxn>
                  <a:cxn ang="0">
                    <a:pos x="23" y="229"/>
                  </a:cxn>
                  <a:cxn ang="0">
                    <a:pos x="34" y="227"/>
                  </a:cxn>
                  <a:cxn ang="0">
                    <a:pos x="260" y="229"/>
                  </a:cxn>
                  <a:cxn ang="0">
                    <a:pos x="336" y="224"/>
                  </a:cxn>
                  <a:cxn ang="0">
                    <a:pos x="426" y="223"/>
                  </a:cxn>
                  <a:cxn ang="0">
                    <a:pos x="456" y="220"/>
                  </a:cxn>
                  <a:cxn ang="0">
                    <a:pos x="485" y="208"/>
                  </a:cxn>
                  <a:cxn ang="0">
                    <a:pos x="501" y="189"/>
                  </a:cxn>
                  <a:cxn ang="0">
                    <a:pos x="510" y="152"/>
                  </a:cxn>
                  <a:cxn ang="0">
                    <a:pos x="507" y="96"/>
                  </a:cxn>
                  <a:cxn ang="0">
                    <a:pos x="506" y="79"/>
                  </a:cxn>
                  <a:cxn ang="0">
                    <a:pos x="503" y="58"/>
                  </a:cxn>
                  <a:cxn ang="0">
                    <a:pos x="478" y="48"/>
                  </a:cxn>
                </a:cxnLst>
                <a:rect l="0" t="0" r="r" b="b"/>
                <a:pathLst>
                  <a:path w="556" h="275">
                    <a:moveTo>
                      <a:pt x="478" y="48"/>
                    </a:moveTo>
                    <a:lnTo>
                      <a:pt x="478" y="48"/>
                    </a:lnTo>
                    <a:lnTo>
                      <a:pt x="463" y="48"/>
                    </a:lnTo>
                    <a:lnTo>
                      <a:pt x="447" y="49"/>
                    </a:lnTo>
                    <a:lnTo>
                      <a:pt x="430" y="50"/>
                    </a:lnTo>
                    <a:lnTo>
                      <a:pt x="414" y="50"/>
                    </a:lnTo>
                    <a:lnTo>
                      <a:pt x="414" y="50"/>
                    </a:lnTo>
                    <a:lnTo>
                      <a:pt x="378" y="51"/>
                    </a:lnTo>
                    <a:lnTo>
                      <a:pt x="342" y="53"/>
                    </a:lnTo>
                    <a:lnTo>
                      <a:pt x="306" y="55"/>
                    </a:lnTo>
                    <a:lnTo>
                      <a:pt x="270" y="59"/>
                    </a:lnTo>
                    <a:lnTo>
                      <a:pt x="270" y="59"/>
                    </a:lnTo>
                    <a:lnTo>
                      <a:pt x="208" y="65"/>
                    </a:lnTo>
                    <a:lnTo>
                      <a:pt x="146" y="70"/>
                    </a:lnTo>
                    <a:lnTo>
                      <a:pt x="115" y="71"/>
                    </a:lnTo>
                    <a:lnTo>
                      <a:pt x="83" y="71"/>
                    </a:lnTo>
                    <a:lnTo>
                      <a:pt x="53" y="70"/>
                    </a:lnTo>
                    <a:lnTo>
                      <a:pt x="22" y="67"/>
                    </a:lnTo>
                    <a:lnTo>
                      <a:pt x="22" y="67"/>
                    </a:lnTo>
                    <a:lnTo>
                      <a:pt x="17" y="66"/>
                    </a:lnTo>
                    <a:lnTo>
                      <a:pt x="13" y="65"/>
                    </a:lnTo>
                    <a:lnTo>
                      <a:pt x="9" y="62"/>
                    </a:lnTo>
                    <a:lnTo>
                      <a:pt x="5" y="59"/>
                    </a:lnTo>
                    <a:lnTo>
                      <a:pt x="1" y="51"/>
                    </a:lnTo>
                    <a:lnTo>
                      <a:pt x="0" y="42"/>
                    </a:lnTo>
                    <a:lnTo>
                      <a:pt x="1" y="34"/>
                    </a:lnTo>
                    <a:lnTo>
                      <a:pt x="2" y="31"/>
                    </a:lnTo>
                    <a:lnTo>
                      <a:pt x="5" y="28"/>
                    </a:lnTo>
                    <a:lnTo>
                      <a:pt x="9" y="25"/>
                    </a:lnTo>
                    <a:lnTo>
                      <a:pt x="11" y="23"/>
                    </a:lnTo>
                    <a:lnTo>
                      <a:pt x="17" y="21"/>
                    </a:lnTo>
                    <a:lnTo>
                      <a:pt x="22" y="21"/>
                    </a:lnTo>
                    <a:lnTo>
                      <a:pt x="22" y="21"/>
                    </a:lnTo>
                    <a:lnTo>
                      <a:pt x="64" y="24"/>
                    </a:lnTo>
                    <a:lnTo>
                      <a:pt x="106" y="24"/>
                    </a:lnTo>
                    <a:lnTo>
                      <a:pt x="146" y="23"/>
                    </a:lnTo>
                    <a:lnTo>
                      <a:pt x="188" y="20"/>
                    </a:lnTo>
                    <a:lnTo>
                      <a:pt x="272" y="12"/>
                    </a:lnTo>
                    <a:lnTo>
                      <a:pt x="314" y="10"/>
                    </a:lnTo>
                    <a:lnTo>
                      <a:pt x="354" y="6"/>
                    </a:lnTo>
                    <a:lnTo>
                      <a:pt x="354" y="6"/>
                    </a:lnTo>
                    <a:lnTo>
                      <a:pt x="392" y="3"/>
                    </a:lnTo>
                    <a:lnTo>
                      <a:pt x="433" y="0"/>
                    </a:lnTo>
                    <a:lnTo>
                      <a:pt x="454" y="0"/>
                    </a:lnTo>
                    <a:lnTo>
                      <a:pt x="473" y="0"/>
                    </a:lnTo>
                    <a:lnTo>
                      <a:pt x="493" y="3"/>
                    </a:lnTo>
                    <a:lnTo>
                      <a:pt x="510" y="7"/>
                    </a:lnTo>
                    <a:lnTo>
                      <a:pt x="510" y="7"/>
                    </a:lnTo>
                    <a:lnTo>
                      <a:pt x="518" y="10"/>
                    </a:lnTo>
                    <a:lnTo>
                      <a:pt x="523" y="14"/>
                    </a:lnTo>
                    <a:lnTo>
                      <a:pt x="528" y="17"/>
                    </a:lnTo>
                    <a:lnTo>
                      <a:pt x="533" y="21"/>
                    </a:lnTo>
                    <a:lnTo>
                      <a:pt x="541" y="32"/>
                    </a:lnTo>
                    <a:lnTo>
                      <a:pt x="546" y="44"/>
                    </a:lnTo>
                    <a:lnTo>
                      <a:pt x="549" y="55"/>
                    </a:lnTo>
                    <a:lnTo>
                      <a:pt x="552" y="70"/>
                    </a:lnTo>
                    <a:lnTo>
                      <a:pt x="553" y="83"/>
                    </a:lnTo>
                    <a:lnTo>
                      <a:pt x="553" y="96"/>
                    </a:lnTo>
                    <a:lnTo>
                      <a:pt x="553" y="96"/>
                    </a:lnTo>
                    <a:lnTo>
                      <a:pt x="554" y="123"/>
                    </a:lnTo>
                    <a:lnTo>
                      <a:pt x="556" y="152"/>
                    </a:lnTo>
                    <a:lnTo>
                      <a:pt x="556" y="167"/>
                    </a:lnTo>
                    <a:lnTo>
                      <a:pt x="554" y="181"/>
                    </a:lnTo>
                    <a:lnTo>
                      <a:pt x="552" y="194"/>
                    </a:lnTo>
                    <a:lnTo>
                      <a:pt x="546" y="207"/>
                    </a:lnTo>
                    <a:lnTo>
                      <a:pt x="546" y="207"/>
                    </a:lnTo>
                    <a:lnTo>
                      <a:pt x="542" y="216"/>
                    </a:lnTo>
                    <a:lnTo>
                      <a:pt x="537" y="223"/>
                    </a:lnTo>
                    <a:lnTo>
                      <a:pt x="532" y="229"/>
                    </a:lnTo>
                    <a:lnTo>
                      <a:pt x="525" y="236"/>
                    </a:lnTo>
                    <a:lnTo>
                      <a:pt x="512" y="246"/>
                    </a:lnTo>
                    <a:lnTo>
                      <a:pt x="498" y="254"/>
                    </a:lnTo>
                    <a:lnTo>
                      <a:pt x="482" y="261"/>
                    </a:lnTo>
                    <a:lnTo>
                      <a:pt x="465" y="265"/>
                    </a:lnTo>
                    <a:lnTo>
                      <a:pt x="448" y="269"/>
                    </a:lnTo>
                    <a:lnTo>
                      <a:pt x="430" y="270"/>
                    </a:lnTo>
                    <a:lnTo>
                      <a:pt x="430" y="270"/>
                    </a:lnTo>
                    <a:lnTo>
                      <a:pt x="380" y="274"/>
                    </a:lnTo>
                    <a:lnTo>
                      <a:pt x="331" y="275"/>
                    </a:lnTo>
                    <a:lnTo>
                      <a:pt x="281" y="275"/>
                    </a:lnTo>
                    <a:lnTo>
                      <a:pt x="231" y="275"/>
                    </a:lnTo>
                    <a:lnTo>
                      <a:pt x="132" y="274"/>
                    </a:lnTo>
                    <a:lnTo>
                      <a:pt x="34" y="272"/>
                    </a:lnTo>
                    <a:lnTo>
                      <a:pt x="34" y="272"/>
                    </a:lnTo>
                    <a:lnTo>
                      <a:pt x="28" y="272"/>
                    </a:lnTo>
                    <a:lnTo>
                      <a:pt x="23" y="271"/>
                    </a:lnTo>
                    <a:lnTo>
                      <a:pt x="19" y="269"/>
                    </a:lnTo>
                    <a:lnTo>
                      <a:pt x="17" y="266"/>
                    </a:lnTo>
                    <a:lnTo>
                      <a:pt x="14" y="262"/>
                    </a:lnTo>
                    <a:lnTo>
                      <a:pt x="13" y="258"/>
                    </a:lnTo>
                    <a:lnTo>
                      <a:pt x="11" y="250"/>
                    </a:lnTo>
                    <a:lnTo>
                      <a:pt x="13" y="241"/>
                    </a:lnTo>
                    <a:lnTo>
                      <a:pt x="14" y="238"/>
                    </a:lnTo>
                    <a:lnTo>
                      <a:pt x="17" y="235"/>
                    </a:lnTo>
                    <a:lnTo>
                      <a:pt x="19" y="232"/>
                    </a:lnTo>
                    <a:lnTo>
                      <a:pt x="23" y="229"/>
                    </a:lnTo>
                    <a:lnTo>
                      <a:pt x="28" y="228"/>
                    </a:lnTo>
                    <a:lnTo>
                      <a:pt x="34" y="227"/>
                    </a:lnTo>
                    <a:lnTo>
                      <a:pt x="34" y="227"/>
                    </a:lnTo>
                    <a:lnTo>
                      <a:pt x="108" y="228"/>
                    </a:lnTo>
                    <a:lnTo>
                      <a:pt x="184" y="229"/>
                    </a:lnTo>
                    <a:lnTo>
                      <a:pt x="260" y="229"/>
                    </a:lnTo>
                    <a:lnTo>
                      <a:pt x="298" y="227"/>
                    </a:lnTo>
                    <a:lnTo>
                      <a:pt x="336" y="224"/>
                    </a:lnTo>
                    <a:lnTo>
                      <a:pt x="336" y="224"/>
                    </a:lnTo>
                    <a:lnTo>
                      <a:pt x="366" y="223"/>
                    </a:lnTo>
                    <a:lnTo>
                      <a:pt x="396" y="224"/>
                    </a:lnTo>
                    <a:lnTo>
                      <a:pt x="426" y="223"/>
                    </a:lnTo>
                    <a:lnTo>
                      <a:pt x="440" y="223"/>
                    </a:lnTo>
                    <a:lnTo>
                      <a:pt x="456" y="220"/>
                    </a:lnTo>
                    <a:lnTo>
                      <a:pt x="456" y="220"/>
                    </a:lnTo>
                    <a:lnTo>
                      <a:pt x="467" y="218"/>
                    </a:lnTo>
                    <a:lnTo>
                      <a:pt x="477" y="214"/>
                    </a:lnTo>
                    <a:lnTo>
                      <a:pt x="485" y="208"/>
                    </a:lnTo>
                    <a:lnTo>
                      <a:pt x="491" y="203"/>
                    </a:lnTo>
                    <a:lnTo>
                      <a:pt x="497" y="195"/>
                    </a:lnTo>
                    <a:lnTo>
                      <a:pt x="501" y="189"/>
                    </a:lnTo>
                    <a:lnTo>
                      <a:pt x="505" y="180"/>
                    </a:lnTo>
                    <a:lnTo>
                      <a:pt x="507" y="172"/>
                    </a:lnTo>
                    <a:lnTo>
                      <a:pt x="510" y="152"/>
                    </a:lnTo>
                    <a:lnTo>
                      <a:pt x="510" y="133"/>
                    </a:lnTo>
                    <a:lnTo>
                      <a:pt x="508" y="114"/>
                    </a:lnTo>
                    <a:lnTo>
                      <a:pt x="507" y="96"/>
                    </a:lnTo>
                    <a:lnTo>
                      <a:pt x="507" y="96"/>
                    </a:lnTo>
                    <a:lnTo>
                      <a:pt x="506" y="88"/>
                    </a:lnTo>
                    <a:lnTo>
                      <a:pt x="506" y="79"/>
                    </a:lnTo>
                    <a:lnTo>
                      <a:pt x="506" y="71"/>
                    </a:lnTo>
                    <a:lnTo>
                      <a:pt x="506" y="65"/>
                    </a:lnTo>
                    <a:lnTo>
                      <a:pt x="503" y="58"/>
                    </a:lnTo>
                    <a:lnTo>
                      <a:pt x="498" y="53"/>
                    </a:lnTo>
                    <a:lnTo>
                      <a:pt x="490" y="49"/>
                    </a:lnTo>
                    <a:lnTo>
                      <a:pt x="478" y="48"/>
                    </a:lnTo>
                    <a:lnTo>
                      <a:pt x="478" y="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125"/>
              <p:cNvSpPr/>
              <p:nvPr/>
            </p:nvSpPr>
            <p:spPr bwMode="auto">
              <a:xfrm>
                <a:off x="5508626" y="4500563"/>
                <a:ext cx="19050" cy="90488"/>
              </a:xfrm>
              <a:custGeom>
                <a:avLst/>
                <a:gdLst/>
                <a:ahLst/>
                <a:cxnLst>
                  <a:cxn ang="0">
                    <a:pos x="0" y="23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4"/>
                  </a:cxn>
                  <a:cxn ang="0">
                    <a:pos x="1" y="217"/>
                  </a:cxn>
                  <a:cxn ang="0">
                    <a:pos x="4" y="221"/>
                  </a:cxn>
                  <a:cxn ang="0">
                    <a:pos x="7" y="224"/>
                  </a:cxn>
                  <a:cxn ang="0">
                    <a:pos x="11" y="227"/>
                  </a:cxn>
                  <a:cxn ang="0">
                    <a:pos x="14" y="228"/>
                  </a:cxn>
                  <a:cxn ang="0">
                    <a:pos x="22" y="229"/>
                  </a:cxn>
                  <a:cxn ang="0">
                    <a:pos x="31" y="228"/>
                  </a:cxn>
                  <a:cxn ang="0">
                    <a:pos x="35" y="227"/>
                  </a:cxn>
                  <a:cxn ang="0">
                    <a:pos x="38" y="224"/>
                  </a:cxn>
                  <a:cxn ang="0">
                    <a:pos x="41" y="221"/>
                  </a:cxn>
                  <a:cxn ang="0">
                    <a:pos x="43" y="217"/>
                  </a:cxn>
                  <a:cxn ang="0">
                    <a:pos x="45" y="214"/>
                  </a:cxn>
                  <a:cxn ang="0">
                    <a:pos x="46" y="208"/>
                  </a:cxn>
                  <a:cxn ang="0">
                    <a:pos x="46" y="23"/>
                  </a:cxn>
                  <a:cxn ang="0">
                    <a:pos x="46" y="23"/>
                  </a:cxn>
                  <a:cxn ang="0">
                    <a:pos x="45" y="17"/>
                  </a:cxn>
                  <a:cxn ang="0">
                    <a:pos x="43" y="12"/>
                  </a:cxn>
                  <a:cxn ang="0">
                    <a:pos x="41" y="8"/>
                  </a:cxn>
                  <a:cxn ang="0">
                    <a:pos x="38" y="6"/>
                  </a:cxn>
                  <a:cxn ang="0">
                    <a:pos x="35" y="3"/>
                  </a:cxn>
                  <a:cxn ang="0">
                    <a:pos x="31" y="2"/>
                  </a:cxn>
                  <a:cxn ang="0">
                    <a:pos x="22" y="0"/>
                  </a:cxn>
                  <a:cxn ang="0">
                    <a:pos x="14" y="2"/>
                  </a:cxn>
                  <a:cxn ang="0">
                    <a:pos x="11" y="3"/>
                  </a:cxn>
                  <a:cxn ang="0">
                    <a:pos x="7" y="6"/>
                  </a:cxn>
                  <a:cxn ang="0">
                    <a:pos x="4" y="8"/>
                  </a:cxn>
                  <a:cxn ang="0">
                    <a:pos x="1" y="12"/>
                  </a:cxn>
                  <a:cxn ang="0">
                    <a:pos x="0" y="17"/>
                  </a:cxn>
                  <a:cxn ang="0">
                    <a:pos x="0" y="23"/>
                  </a:cxn>
                  <a:cxn ang="0">
                    <a:pos x="0" y="23"/>
                  </a:cxn>
                </a:cxnLst>
                <a:rect l="0" t="0" r="r" b="b"/>
                <a:pathLst>
                  <a:path w="46" h="229">
                    <a:moveTo>
                      <a:pt x="0" y="23"/>
                    </a:moveTo>
                    <a:lnTo>
                      <a:pt x="0" y="208"/>
                    </a:lnTo>
                    <a:lnTo>
                      <a:pt x="0" y="208"/>
                    </a:lnTo>
                    <a:lnTo>
                      <a:pt x="0" y="214"/>
                    </a:lnTo>
                    <a:lnTo>
                      <a:pt x="1" y="217"/>
                    </a:lnTo>
                    <a:lnTo>
                      <a:pt x="4" y="221"/>
                    </a:lnTo>
                    <a:lnTo>
                      <a:pt x="7" y="224"/>
                    </a:lnTo>
                    <a:lnTo>
                      <a:pt x="11" y="227"/>
                    </a:lnTo>
                    <a:lnTo>
                      <a:pt x="14" y="228"/>
                    </a:lnTo>
                    <a:lnTo>
                      <a:pt x="22" y="229"/>
                    </a:lnTo>
                    <a:lnTo>
                      <a:pt x="31" y="228"/>
                    </a:lnTo>
                    <a:lnTo>
                      <a:pt x="35" y="227"/>
                    </a:lnTo>
                    <a:lnTo>
                      <a:pt x="38" y="224"/>
                    </a:lnTo>
                    <a:lnTo>
                      <a:pt x="41" y="221"/>
                    </a:lnTo>
                    <a:lnTo>
                      <a:pt x="43" y="217"/>
                    </a:lnTo>
                    <a:lnTo>
                      <a:pt x="45" y="214"/>
                    </a:lnTo>
                    <a:lnTo>
                      <a:pt x="46" y="208"/>
                    </a:lnTo>
                    <a:lnTo>
                      <a:pt x="46" y="23"/>
                    </a:lnTo>
                    <a:lnTo>
                      <a:pt x="46" y="23"/>
                    </a:lnTo>
                    <a:lnTo>
                      <a:pt x="45" y="17"/>
                    </a:lnTo>
                    <a:lnTo>
                      <a:pt x="43" y="12"/>
                    </a:lnTo>
                    <a:lnTo>
                      <a:pt x="41" y="8"/>
                    </a:lnTo>
                    <a:lnTo>
                      <a:pt x="38" y="6"/>
                    </a:lnTo>
                    <a:lnTo>
                      <a:pt x="35" y="3"/>
                    </a:lnTo>
                    <a:lnTo>
                      <a:pt x="31" y="2"/>
                    </a:lnTo>
                    <a:lnTo>
                      <a:pt x="22" y="0"/>
                    </a:lnTo>
                    <a:lnTo>
                      <a:pt x="14" y="2"/>
                    </a:lnTo>
                    <a:lnTo>
                      <a:pt x="11" y="3"/>
                    </a:lnTo>
                    <a:lnTo>
                      <a:pt x="7" y="6"/>
                    </a:lnTo>
                    <a:lnTo>
                      <a:pt x="4" y="8"/>
                    </a:lnTo>
                    <a:lnTo>
                      <a:pt x="1" y="12"/>
                    </a:lnTo>
                    <a:lnTo>
                      <a:pt x="0" y="17"/>
                    </a:lnTo>
                    <a:lnTo>
                      <a:pt x="0" y="23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126"/>
              <p:cNvSpPr/>
              <p:nvPr/>
            </p:nvSpPr>
            <p:spPr bwMode="auto">
              <a:xfrm>
                <a:off x="5502276" y="4656138"/>
                <a:ext cx="217488" cy="144463"/>
              </a:xfrm>
              <a:custGeom>
                <a:avLst/>
                <a:gdLst/>
                <a:ahLst/>
                <a:cxnLst>
                  <a:cxn ang="0">
                    <a:pos x="548" y="17"/>
                  </a:cxn>
                  <a:cxn ang="0">
                    <a:pos x="541" y="7"/>
                  </a:cxn>
                  <a:cxn ang="0">
                    <a:pos x="531" y="0"/>
                  </a:cxn>
                  <a:cxn ang="0">
                    <a:pos x="523" y="0"/>
                  </a:cxn>
                  <a:cxn ang="0">
                    <a:pos x="507" y="7"/>
                  </a:cxn>
                  <a:cxn ang="0">
                    <a:pos x="501" y="21"/>
                  </a:cxn>
                  <a:cxn ang="0">
                    <a:pos x="503" y="190"/>
                  </a:cxn>
                  <a:cxn ang="0">
                    <a:pos x="503" y="240"/>
                  </a:cxn>
                  <a:cxn ang="0">
                    <a:pos x="497" y="283"/>
                  </a:cxn>
                  <a:cxn ang="0">
                    <a:pos x="484" y="302"/>
                  </a:cxn>
                  <a:cxn ang="0">
                    <a:pos x="471" y="310"/>
                  </a:cxn>
                  <a:cxn ang="0">
                    <a:pos x="431" y="321"/>
                  </a:cxn>
                  <a:cxn ang="0">
                    <a:pos x="397" y="322"/>
                  </a:cxn>
                  <a:cxn ang="0">
                    <a:pos x="267" y="314"/>
                  </a:cxn>
                  <a:cxn ang="0">
                    <a:pos x="180" y="312"/>
                  </a:cxn>
                  <a:cxn ang="0">
                    <a:pos x="115" y="305"/>
                  </a:cxn>
                  <a:cxn ang="0">
                    <a:pos x="81" y="292"/>
                  </a:cxn>
                  <a:cxn ang="0">
                    <a:pos x="57" y="268"/>
                  </a:cxn>
                  <a:cxn ang="0">
                    <a:pos x="49" y="244"/>
                  </a:cxn>
                  <a:cxn ang="0">
                    <a:pos x="47" y="195"/>
                  </a:cxn>
                  <a:cxn ang="0">
                    <a:pos x="49" y="132"/>
                  </a:cxn>
                  <a:cxn ang="0">
                    <a:pos x="53" y="51"/>
                  </a:cxn>
                  <a:cxn ang="0">
                    <a:pos x="55" y="19"/>
                  </a:cxn>
                  <a:cxn ang="0">
                    <a:pos x="48" y="7"/>
                  </a:cxn>
                  <a:cxn ang="0">
                    <a:pos x="32" y="2"/>
                  </a:cxn>
                  <a:cxn ang="0">
                    <a:pos x="17" y="7"/>
                  </a:cxn>
                  <a:cxn ang="0">
                    <a:pos x="10" y="19"/>
                  </a:cxn>
                  <a:cxn ang="0">
                    <a:pos x="8" y="58"/>
                  </a:cxn>
                  <a:cxn ang="0">
                    <a:pos x="0" y="166"/>
                  </a:cxn>
                  <a:cxn ang="0">
                    <a:pos x="2" y="238"/>
                  </a:cxn>
                  <a:cxn ang="0">
                    <a:pos x="17" y="288"/>
                  </a:cxn>
                  <a:cxn ang="0">
                    <a:pos x="30" y="314"/>
                  </a:cxn>
                  <a:cxn ang="0">
                    <a:pos x="59" y="336"/>
                  </a:cxn>
                  <a:cxn ang="0">
                    <a:pos x="97" y="349"/>
                  </a:cxn>
                  <a:cxn ang="0">
                    <a:pos x="166" y="357"/>
                  </a:cxn>
                  <a:cxn ang="0">
                    <a:pos x="260" y="359"/>
                  </a:cxn>
                  <a:cxn ang="0">
                    <a:pos x="417" y="363"/>
                  </a:cxn>
                  <a:cxn ang="0">
                    <a:pos x="464" y="360"/>
                  </a:cxn>
                  <a:cxn ang="0">
                    <a:pos x="498" y="348"/>
                  </a:cxn>
                  <a:cxn ang="0">
                    <a:pos x="518" y="332"/>
                  </a:cxn>
                  <a:cxn ang="0">
                    <a:pos x="539" y="298"/>
                  </a:cxn>
                  <a:cxn ang="0">
                    <a:pos x="548" y="245"/>
                  </a:cxn>
                  <a:cxn ang="0">
                    <a:pos x="550" y="194"/>
                  </a:cxn>
                  <a:cxn ang="0">
                    <a:pos x="549" y="23"/>
                  </a:cxn>
                </a:cxnLst>
                <a:rect l="0" t="0" r="r" b="b"/>
                <a:pathLst>
                  <a:path w="550" h="363">
                    <a:moveTo>
                      <a:pt x="549" y="23"/>
                    </a:moveTo>
                    <a:lnTo>
                      <a:pt x="549" y="23"/>
                    </a:lnTo>
                    <a:lnTo>
                      <a:pt x="548" y="17"/>
                    </a:lnTo>
                    <a:lnTo>
                      <a:pt x="547" y="13"/>
                    </a:lnTo>
                    <a:lnTo>
                      <a:pt x="545" y="9"/>
                    </a:lnTo>
                    <a:lnTo>
                      <a:pt x="541" y="7"/>
                    </a:lnTo>
                    <a:lnTo>
                      <a:pt x="539" y="4"/>
                    </a:lnTo>
                    <a:lnTo>
                      <a:pt x="535" y="2"/>
                    </a:lnTo>
                    <a:lnTo>
                      <a:pt x="531" y="0"/>
                    </a:lnTo>
                    <a:lnTo>
                      <a:pt x="526" y="0"/>
                    </a:lnTo>
                    <a:lnTo>
                      <a:pt x="523" y="0"/>
                    </a:lnTo>
                    <a:lnTo>
                      <a:pt x="523" y="0"/>
                    </a:lnTo>
                    <a:lnTo>
                      <a:pt x="516" y="0"/>
                    </a:lnTo>
                    <a:lnTo>
                      <a:pt x="511" y="3"/>
                    </a:lnTo>
                    <a:lnTo>
                      <a:pt x="507" y="7"/>
                    </a:lnTo>
                    <a:lnTo>
                      <a:pt x="503" y="11"/>
                    </a:lnTo>
                    <a:lnTo>
                      <a:pt x="502" y="16"/>
                    </a:lnTo>
                    <a:lnTo>
                      <a:pt x="501" y="21"/>
                    </a:lnTo>
                    <a:lnTo>
                      <a:pt x="501" y="28"/>
                    </a:lnTo>
                    <a:lnTo>
                      <a:pt x="503" y="33"/>
                    </a:lnTo>
                    <a:lnTo>
                      <a:pt x="503" y="190"/>
                    </a:lnTo>
                    <a:lnTo>
                      <a:pt x="503" y="190"/>
                    </a:lnTo>
                    <a:lnTo>
                      <a:pt x="503" y="221"/>
                    </a:lnTo>
                    <a:lnTo>
                      <a:pt x="503" y="240"/>
                    </a:lnTo>
                    <a:lnTo>
                      <a:pt x="502" y="258"/>
                    </a:lnTo>
                    <a:lnTo>
                      <a:pt x="499" y="275"/>
                    </a:lnTo>
                    <a:lnTo>
                      <a:pt x="497" y="283"/>
                    </a:lnTo>
                    <a:lnTo>
                      <a:pt x="493" y="289"/>
                    </a:lnTo>
                    <a:lnTo>
                      <a:pt x="489" y="296"/>
                    </a:lnTo>
                    <a:lnTo>
                      <a:pt x="484" y="302"/>
                    </a:lnTo>
                    <a:lnTo>
                      <a:pt x="477" y="306"/>
                    </a:lnTo>
                    <a:lnTo>
                      <a:pt x="471" y="310"/>
                    </a:lnTo>
                    <a:lnTo>
                      <a:pt x="471" y="310"/>
                    </a:lnTo>
                    <a:lnTo>
                      <a:pt x="458" y="315"/>
                    </a:lnTo>
                    <a:lnTo>
                      <a:pt x="445" y="318"/>
                    </a:lnTo>
                    <a:lnTo>
                      <a:pt x="431" y="321"/>
                    </a:lnTo>
                    <a:lnTo>
                      <a:pt x="417" y="321"/>
                    </a:lnTo>
                    <a:lnTo>
                      <a:pt x="417" y="321"/>
                    </a:lnTo>
                    <a:lnTo>
                      <a:pt x="397" y="322"/>
                    </a:lnTo>
                    <a:lnTo>
                      <a:pt x="374" y="321"/>
                    </a:lnTo>
                    <a:lnTo>
                      <a:pt x="320" y="318"/>
                    </a:lnTo>
                    <a:lnTo>
                      <a:pt x="267" y="314"/>
                    </a:lnTo>
                    <a:lnTo>
                      <a:pt x="226" y="312"/>
                    </a:lnTo>
                    <a:lnTo>
                      <a:pt x="226" y="312"/>
                    </a:lnTo>
                    <a:lnTo>
                      <a:pt x="180" y="312"/>
                    </a:lnTo>
                    <a:lnTo>
                      <a:pt x="154" y="310"/>
                    </a:lnTo>
                    <a:lnTo>
                      <a:pt x="128" y="308"/>
                    </a:lnTo>
                    <a:lnTo>
                      <a:pt x="115" y="305"/>
                    </a:lnTo>
                    <a:lnTo>
                      <a:pt x="103" y="301"/>
                    </a:lnTo>
                    <a:lnTo>
                      <a:pt x="91" y="297"/>
                    </a:lnTo>
                    <a:lnTo>
                      <a:pt x="81" y="292"/>
                    </a:lnTo>
                    <a:lnTo>
                      <a:pt x="72" y="285"/>
                    </a:lnTo>
                    <a:lnTo>
                      <a:pt x="64" y="278"/>
                    </a:lnTo>
                    <a:lnTo>
                      <a:pt x="57" y="268"/>
                    </a:lnTo>
                    <a:lnTo>
                      <a:pt x="53" y="258"/>
                    </a:lnTo>
                    <a:lnTo>
                      <a:pt x="53" y="258"/>
                    </a:lnTo>
                    <a:lnTo>
                      <a:pt x="49" y="244"/>
                    </a:lnTo>
                    <a:lnTo>
                      <a:pt x="47" y="228"/>
                    </a:lnTo>
                    <a:lnTo>
                      <a:pt x="47" y="212"/>
                    </a:lnTo>
                    <a:lnTo>
                      <a:pt x="47" y="195"/>
                    </a:lnTo>
                    <a:lnTo>
                      <a:pt x="48" y="162"/>
                    </a:lnTo>
                    <a:lnTo>
                      <a:pt x="49" y="132"/>
                    </a:lnTo>
                    <a:lnTo>
                      <a:pt x="49" y="132"/>
                    </a:lnTo>
                    <a:lnTo>
                      <a:pt x="49" y="105"/>
                    </a:lnTo>
                    <a:lnTo>
                      <a:pt x="52" y="79"/>
                    </a:lnTo>
                    <a:lnTo>
                      <a:pt x="53" y="51"/>
                    </a:lnTo>
                    <a:lnTo>
                      <a:pt x="55" y="24"/>
                    </a:lnTo>
                    <a:lnTo>
                      <a:pt x="55" y="24"/>
                    </a:lnTo>
                    <a:lnTo>
                      <a:pt x="55" y="19"/>
                    </a:lnTo>
                    <a:lnTo>
                      <a:pt x="53" y="15"/>
                    </a:lnTo>
                    <a:lnTo>
                      <a:pt x="51" y="11"/>
                    </a:lnTo>
                    <a:lnTo>
                      <a:pt x="48" y="7"/>
                    </a:lnTo>
                    <a:lnTo>
                      <a:pt x="44" y="6"/>
                    </a:lnTo>
                    <a:lnTo>
                      <a:pt x="40" y="3"/>
                    </a:lnTo>
                    <a:lnTo>
                      <a:pt x="32" y="2"/>
                    </a:lnTo>
                    <a:lnTo>
                      <a:pt x="23" y="3"/>
                    </a:lnTo>
                    <a:lnTo>
                      <a:pt x="19" y="6"/>
                    </a:lnTo>
                    <a:lnTo>
                      <a:pt x="17" y="7"/>
                    </a:lnTo>
                    <a:lnTo>
                      <a:pt x="13" y="11"/>
                    </a:lnTo>
                    <a:lnTo>
                      <a:pt x="12" y="15"/>
                    </a:lnTo>
                    <a:lnTo>
                      <a:pt x="10" y="19"/>
                    </a:lnTo>
                    <a:lnTo>
                      <a:pt x="9" y="24"/>
                    </a:lnTo>
                    <a:lnTo>
                      <a:pt x="9" y="24"/>
                    </a:lnTo>
                    <a:lnTo>
                      <a:pt x="8" y="58"/>
                    </a:lnTo>
                    <a:lnTo>
                      <a:pt x="5" y="93"/>
                    </a:lnTo>
                    <a:lnTo>
                      <a:pt x="2" y="130"/>
                    </a:lnTo>
                    <a:lnTo>
                      <a:pt x="0" y="166"/>
                    </a:lnTo>
                    <a:lnTo>
                      <a:pt x="0" y="203"/>
                    </a:lnTo>
                    <a:lnTo>
                      <a:pt x="1" y="221"/>
                    </a:lnTo>
                    <a:lnTo>
                      <a:pt x="2" y="238"/>
                    </a:lnTo>
                    <a:lnTo>
                      <a:pt x="6" y="255"/>
                    </a:lnTo>
                    <a:lnTo>
                      <a:pt x="10" y="272"/>
                    </a:lnTo>
                    <a:lnTo>
                      <a:pt x="17" y="288"/>
                    </a:lnTo>
                    <a:lnTo>
                      <a:pt x="23" y="304"/>
                    </a:lnTo>
                    <a:lnTo>
                      <a:pt x="23" y="304"/>
                    </a:lnTo>
                    <a:lnTo>
                      <a:pt x="30" y="314"/>
                    </a:lnTo>
                    <a:lnTo>
                      <a:pt x="39" y="322"/>
                    </a:lnTo>
                    <a:lnTo>
                      <a:pt x="48" y="330"/>
                    </a:lnTo>
                    <a:lnTo>
                      <a:pt x="59" y="336"/>
                    </a:lnTo>
                    <a:lnTo>
                      <a:pt x="70" y="342"/>
                    </a:lnTo>
                    <a:lnTo>
                      <a:pt x="84" y="346"/>
                    </a:lnTo>
                    <a:lnTo>
                      <a:pt x="97" y="349"/>
                    </a:lnTo>
                    <a:lnTo>
                      <a:pt x="111" y="352"/>
                    </a:lnTo>
                    <a:lnTo>
                      <a:pt x="138" y="356"/>
                    </a:lnTo>
                    <a:lnTo>
                      <a:pt x="166" y="357"/>
                    </a:lnTo>
                    <a:lnTo>
                      <a:pt x="214" y="357"/>
                    </a:lnTo>
                    <a:lnTo>
                      <a:pt x="214" y="357"/>
                    </a:lnTo>
                    <a:lnTo>
                      <a:pt x="260" y="359"/>
                    </a:lnTo>
                    <a:lnTo>
                      <a:pt x="316" y="361"/>
                    </a:lnTo>
                    <a:lnTo>
                      <a:pt x="371" y="363"/>
                    </a:lnTo>
                    <a:lnTo>
                      <a:pt x="417" y="363"/>
                    </a:lnTo>
                    <a:lnTo>
                      <a:pt x="417" y="363"/>
                    </a:lnTo>
                    <a:lnTo>
                      <a:pt x="441" y="363"/>
                    </a:lnTo>
                    <a:lnTo>
                      <a:pt x="464" y="360"/>
                    </a:lnTo>
                    <a:lnTo>
                      <a:pt x="477" y="357"/>
                    </a:lnTo>
                    <a:lnTo>
                      <a:pt x="488" y="353"/>
                    </a:lnTo>
                    <a:lnTo>
                      <a:pt x="498" y="348"/>
                    </a:lnTo>
                    <a:lnTo>
                      <a:pt x="507" y="343"/>
                    </a:lnTo>
                    <a:lnTo>
                      <a:pt x="507" y="343"/>
                    </a:lnTo>
                    <a:lnTo>
                      <a:pt x="518" y="332"/>
                    </a:lnTo>
                    <a:lnTo>
                      <a:pt x="527" y="322"/>
                    </a:lnTo>
                    <a:lnTo>
                      <a:pt x="533" y="310"/>
                    </a:lnTo>
                    <a:lnTo>
                      <a:pt x="539" y="298"/>
                    </a:lnTo>
                    <a:lnTo>
                      <a:pt x="541" y="285"/>
                    </a:lnTo>
                    <a:lnTo>
                      <a:pt x="544" y="272"/>
                    </a:lnTo>
                    <a:lnTo>
                      <a:pt x="548" y="245"/>
                    </a:lnTo>
                    <a:lnTo>
                      <a:pt x="548" y="245"/>
                    </a:lnTo>
                    <a:lnTo>
                      <a:pt x="549" y="221"/>
                    </a:lnTo>
                    <a:lnTo>
                      <a:pt x="550" y="194"/>
                    </a:lnTo>
                    <a:lnTo>
                      <a:pt x="550" y="134"/>
                    </a:lnTo>
                    <a:lnTo>
                      <a:pt x="549" y="23"/>
                    </a:lnTo>
                    <a:lnTo>
                      <a:pt x="549" y="2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127"/>
              <p:cNvSpPr/>
              <p:nvPr/>
            </p:nvSpPr>
            <p:spPr bwMode="auto">
              <a:xfrm>
                <a:off x="5694363" y="4497388"/>
                <a:ext cx="20638" cy="93663"/>
              </a:xfrm>
              <a:custGeom>
                <a:avLst/>
                <a:gdLst/>
                <a:ahLst/>
                <a:cxnLst>
                  <a:cxn ang="0">
                    <a:pos x="49" y="142"/>
                  </a:cxn>
                  <a:cxn ang="0">
                    <a:pos x="49" y="142"/>
                  </a:cxn>
                  <a:cxn ang="0">
                    <a:pos x="50" y="82"/>
                  </a:cxn>
                  <a:cxn ang="0">
                    <a:pos x="51" y="22"/>
                  </a:cxn>
                  <a:cxn ang="0">
                    <a:pos x="51" y="22"/>
                  </a:cxn>
                  <a:cxn ang="0">
                    <a:pos x="51" y="17"/>
                  </a:cxn>
                  <a:cxn ang="0">
                    <a:pos x="49" y="13"/>
                  </a:cxn>
                  <a:cxn ang="0">
                    <a:pos x="47" y="9"/>
                  </a:cxn>
                  <a:cxn ang="0">
                    <a:pos x="44" y="6"/>
                  </a:cxn>
                  <a:cxn ang="0">
                    <a:pos x="41" y="4"/>
                  </a:cxn>
                  <a:cxn ang="0">
                    <a:pos x="37" y="2"/>
                  </a:cxn>
                  <a:cxn ang="0">
                    <a:pos x="28" y="0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2" y="6"/>
                  </a:cxn>
                  <a:cxn ang="0">
                    <a:pos x="10" y="9"/>
                  </a:cxn>
                  <a:cxn ang="0">
                    <a:pos x="7" y="13"/>
                  </a:cxn>
                  <a:cxn ang="0">
                    <a:pos x="6" y="17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4" y="87"/>
                  </a:cxn>
                  <a:cxn ang="0">
                    <a:pos x="3" y="153"/>
                  </a:cxn>
                  <a:cxn ang="0">
                    <a:pos x="3" y="153"/>
                  </a:cxn>
                  <a:cxn ang="0">
                    <a:pos x="2" y="170"/>
                  </a:cxn>
                  <a:cxn ang="0">
                    <a:pos x="0" y="187"/>
                  </a:cxn>
                  <a:cxn ang="0">
                    <a:pos x="0" y="204"/>
                  </a:cxn>
                  <a:cxn ang="0">
                    <a:pos x="2" y="212"/>
                  </a:cxn>
                  <a:cxn ang="0">
                    <a:pos x="3" y="220"/>
                  </a:cxn>
                  <a:cxn ang="0">
                    <a:pos x="3" y="220"/>
                  </a:cxn>
                  <a:cxn ang="0">
                    <a:pos x="6" y="225"/>
                  </a:cxn>
                  <a:cxn ang="0">
                    <a:pos x="8" y="229"/>
                  </a:cxn>
                  <a:cxn ang="0">
                    <a:pos x="12" y="231"/>
                  </a:cxn>
                  <a:cxn ang="0">
                    <a:pos x="16" y="234"/>
                  </a:cxn>
                  <a:cxn ang="0">
                    <a:pos x="20" y="235"/>
                  </a:cxn>
                  <a:cxn ang="0">
                    <a:pos x="24" y="235"/>
                  </a:cxn>
                  <a:cxn ang="0">
                    <a:pos x="32" y="235"/>
                  </a:cxn>
                  <a:cxn ang="0">
                    <a:pos x="40" y="231"/>
                  </a:cxn>
                  <a:cxn ang="0">
                    <a:pos x="44" y="229"/>
                  </a:cxn>
                  <a:cxn ang="0">
                    <a:pos x="46" y="225"/>
                  </a:cxn>
                  <a:cxn ang="0">
                    <a:pos x="47" y="222"/>
                  </a:cxn>
                  <a:cxn ang="0">
                    <a:pos x="49" y="217"/>
                  </a:cxn>
                  <a:cxn ang="0">
                    <a:pos x="49" y="213"/>
                  </a:cxn>
                  <a:cxn ang="0">
                    <a:pos x="47" y="208"/>
                  </a:cxn>
                  <a:cxn ang="0">
                    <a:pos x="47" y="208"/>
                  </a:cxn>
                  <a:cxn ang="0">
                    <a:pos x="46" y="201"/>
                  </a:cxn>
                  <a:cxn ang="0">
                    <a:pos x="45" y="193"/>
                  </a:cxn>
                  <a:cxn ang="0">
                    <a:pos x="46" y="175"/>
                  </a:cxn>
                  <a:cxn ang="0">
                    <a:pos x="47" y="158"/>
                  </a:cxn>
                  <a:cxn ang="0">
                    <a:pos x="49" y="142"/>
                  </a:cxn>
                  <a:cxn ang="0">
                    <a:pos x="49" y="142"/>
                  </a:cxn>
                </a:cxnLst>
                <a:rect l="0" t="0" r="r" b="b"/>
                <a:pathLst>
                  <a:path w="51" h="235">
                    <a:moveTo>
                      <a:pt x="49" y="142"/>
                    </a:moveTo>
                    <a:lnTo>
                      <a:pt x="49" y="142"/>
                    </a:lnTo>
                    <a:lnTo>
                      <a:pt x="50" y="82"/>
                    </a:lnTo>
                    <a:lnTo>
                      <a:pt x="51" y="22"/>
                    </a:lnTo>
                    <a:lnTo>
                      <a:pt x="51" y="22"/>
                    </a:lnTo>
                    <a:lnTo>
                      <a:pt x="51" y="17"/>
                    </a:lnTo>
                    <a:lnTo>
                      <a:pt x="49" y="13"/>
                    </a:lnTo>
                    <a:lnTo>
                      <a:pt x="47" y="9"/>
                    </a:lnTo>
                    <a:lnTo>
                      <a:pt x="44" y="6"/>
                    </a:lnTo>
                    <a:lnTo>
                      <a:pt x="41" y="4"/>
                    </a:lnTo>
                    <a:lnTo>
                      <a:pt x="37" y="2"/>
                    </a:lnTo>
                    <a:lnTo>
                      <a:pt x="28" y="0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2" y="6"/>
                    </a:lnTo>
                    <a:lnTo>
                      <a:pt x="10" y="9"/>
                    </a:lnTo>
                    <a:lnTo>
                      <a:pt x="7" y="13"/>
                    </a:lnTo>
                    <a:lnTo>
                      <a:pt x="6" y="17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4" y="87"/>
                    </a:lnTo>
                    <a:lnTo>
                      <a:pt x="3" y="153"/>
                    </a:lnTo>
                    <a:lnTo>
                      <a:pt x="3" y="153"/>
                    </a:lnTo>
                    <a:lnTo>
                      <a:pt x="2" y="170"/>
                    </a:lnTo>
                    <a:lnTo>
                      <a:pt x="0" y="187"/>
                    </a:lnTo>
                    <a:lnTo>
                      <a:pt x="0" y="204"/>
                    </a:lnTo>
                    <a:lnTo>
                      <a:pt x="2" y="212"/>
                    </a:lnTo>
                    <a:lnTo>
                      <a:pt x="3" y="220"/>
                    </a:lnTo>
                    <a:lnTo>
                      <a:pt x="3" y="220"/>
                    </a:lnTo>
                    <a:lnTo>
                      <a:pt x="6" y="225"/>
                    </a:lnTo>
                    <a:lnTo>
                      <a:pt x="8" y="229"/>
                    </a:lnTo>
                    <a:lnTo>
                      <a:pt x="12" y="231"/>
                    </a:lnTo>
                    <a:lnTo>
                      <a:pt x="16" y="234"/>
                    </a:lnTo>
                    <a:lnTo>
                      <a:pt x="20" y="235"/>
                    </a:lnTo>
                    <a:lnTo>
                      <a:pt x="24" y="235"/>
                    </a:lnTo>
                    <a:lnTo>
                      <a:pt x="32" y="235"/>
                    </a:lnTo>
                    <a:lnTo>
                      <a:pt x="40" y="231"/>
                    </a:lnTo>
                    <a:lnTo>
                      <a:pt x="44" y="229"/>
                    </a:lnTo>
                    <a:lnTo>
                      <a:pt x="46" y="225"/>
                    </a:lnTo>
                    <a:lnTo>
                      <a:pt x="47" y="222"/>
                    </a:lnTo>
                    <a:lnTo>
                      <a:pt x="49" y="217"/>
                    </a:lnTo>
                    <a:lnTo>
                      <a:pt x="49" y="213"/>
                    </a:lnTo>
                    <a:lnTo>
                      <a:pt x="47" y="208"/>
                    </a:lnTo>
                    <a:lnTo>
                      <a:pt x="47" y="208"/>
                    </a:lnTo>
                    <a:lnTo>
                      <a:pt x="46" y="201"/>
                    </a:lnTo>
                    <a:lnTo>
                      <a:pt x="45" y="193"/>
                    </a:lnTo>
                    <a:lnTo>
                      <a:pt x="46" y="175"/>
                    </a:lnTo>
                    <a:lnTo>
                      <a:pt x="47" y="158"/>
                    </a:lnTo>
                    <a:lnTo>
                      <a:pt x="49" y="142"/>
                    </a:lnTo>
                    <a:lnTo>
                      <a:pt x="49" y="14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74" name="组合 1284"/>
            <p:cNvGrpSpPr/>
            <p:nvPr/>
          </p:nvGrpSpPr>
          <p:grpSpPr>
            <a:xfrm>
              <a:off x="5297488" y="2770175"/>
              <a:ext cx="630238" cy="755650"/>
              <a:chOff x="5297488" y="3040063"/>
              <a:chExt cx="630238" cy="755650"/>
            </a:xfrm>
          </p:grpSpPr>
          <p:sp>
            <p:nvSpPr>
              <p:cNvPr id="175" name="Freeform 128"/>
              <p:cNvSpPr/>
              <p:nvPr/>
            </p:nvSpPr>
            <p:spPr bwMode="auto">
              <a:xfrm>
                <a:off x="5313363" y="3502025"/>
                <a:ext cx="22225" cy="41275"/>
              </a:xfrm>
              <a:custGeom>
                <a:avLst/>
                <a:gdLst/>
                <a:ahLst/>
                <a:cxnLst>
                  <a:cxn ang="0">
                    <a:pos x="14" y="83"/>
                  </a:cxn>
                  <a:cxn ang="0">
                    <a:pos x="14" y="83"/>
                  </a:cxn>
                  <a:cxn ang="0">
                    <a:pos x="20" y="74"/>
                  </a:cxn>
                  <a:cxn ang="0">
                    <a:pos x="25" y="64"/>
                  </a:cxn>
                  <a:cxn ang="0">
                    <a:pos x="39" y="45"/>
                  </a:cxn>
                  <a:cxn ang="0">
                    <a:pos x="46" y="36"/>
                  </a:cxn>
                  <a:cxn ang="0">
                    <a:pos x="51" y="27"/>
                  </a:cxn>
                  <a:cxn ang="0">
                    <a:pos x="55" y="17"/>
                  </a:cxn>
                  <a:cxn ang="0">
                    <a:pos x="58" y="5"/>
                  </a:cxn>
                  <a:cxn ang="0">
                    <a:pos x="58" y="5"/>
                  </a:cxn>
                  <a:cxn ang="0">
                    <a:pos x="58" y="3"/>
                  </a:cxn>
                  <a:cxn ang="0">
                    <a:pos x="56" y="1"/>
                  </a:cxn>
                  <a:cxn ang="0">
                    <a:pos x="54" y="1"/>
                  </a:cxn>
                  <a:cxn ang="0">
                    <a:pos x="52" y="0"/>
                  </a:cxn>
                  <a:cxn ang="0">
                    <a:pos x="48" y="1"/>
                  </a:cxn>
                  <a:cxn ang="0">
                    <a:pos x="47" y="3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4" y="11"/>
                  </a:cxn>
                  <a:cxn ang="0">
                    <a:pos x="43" y="18"/>
                  </a:cxn>
                  <a:cxn ang="0">
                    <a:pos x="37" y="30"/>
                  </a:cxn>
                  <a:cxn ang="0">
                    <a:pos x="29" y="39"/>
                  </a:cxn>
                  <a:cxn ang="0">
                    <a:pos x="21" y="49"/>
                  </a:cxn>
                  <a:cxn ang="0">
                    <a:pos x="21" y="49"/>
                  </a:cxn>
                  <a:cxn ang="0">
                    <a:pos x="13" y="60"/>
                  </a:cxn>
                  <a:cxn ang="0">
                    <a:pos x="6" y="71"/>
                  </a:cxn>
                  <a:cxn ang="0">
                    <a:pos x="3" y="85"/>
                  </a:cxn>
                  <a:cxn ang="0">
                    <a:pos x="0" y="96"/>
                  </a:cxn>
                  <a:cxn ang="0">
                    <a:pos x="0" y="96"/>
                  </a:cxn>
                  <a:cxn ang="0">
                    <a:pos x="1" y="99"/>
                  </a:cxn>
                  <a:cxn ang="0">
                    <a:pos x="3" y="100"/>
                  </a:cxn>
                  <a:cxn ang="0">
                    <a:pos x="4" y="102"/>
                  </a:cxn>
                  <a:cxn ang="0">
                    <a:pos x="6" y="103"/>
                  </a:cxn>
                  <a:cxn ang="0">
                    <a:pos x="6" y="103"/>
                  </a:cxn>
                  <a:cxn ang="0">
                    <a:pos x="10" y="102"/>
                  </a:cxn>
                  <a:cxn ang="0">
                    <a:pos x="14" y="99"/>
                  </a:cxn>
                  <a:cxn ang="0">
                    <a:pos x="17" y="95"/>
                  </a:cxn>
                  <a:cxn ang="0">
                    <a:pos x="20" y="91"/>
                  </a:cxn>
                  <a:cxn ang="0">
                    <a:pos x="20" y="91"/>
                  </a:cxn>
                  <a:cxn ang="0">
                    <a:pos x="20" y="88"/>
                  </a:cxn>
                  <a:cxn ang="0">
                    <a:pos x="18" y="86"/>
                  </a:cxn>
                  <a:cxn ang="0">
                    <a:pos x="17" y="85"/>
                  </a:cxn>
                  <a:cxn ang="0">
                    <a:pos x="14" y="83"/>
                  </a:cxn>
                  <a:cxn ang="0">
                    <a:pos x="14" y="83"/>
                  </a:cxn>
                </a:cxnLst>
                <a:rect l="0" t="0" r="r" b="b"/>
                <a:pathLst>
                  <a:path w="58" h="103">
                    <a:moveTo>
                      <a:pt x="14" y="83"/>
                    </a:moveTo>
                    <a:lnTo>
                      <a:pt x="14" y="83"/>
                    </a:lnTo>
                    <a:lnTo>
                      <a:pt x="20" y="74"/>
                    </a:lnTo>
                    <a:lnTo>
                      <a:pt x="25" y="64"/>
                    </a:lnTo>
                    <a:lnTo>
                      <a:pt x="39" y="45"/>
                    </a:lnTo>
                    <a:lnTo>
                      <a:pt x="46" y="36"/>
                    </a:lnTo>
                    <a:lnTo>
                      <a:pt x="51" y="27"/>
                    </a:lnTo>
                    <a:lnTo>
                      <a:pt x="55" y="17"/>
                    </a:lnTo>
                    <a:lnTo>
                      <a:pt x="58" y="5"/>
                    </a:lnTo>
                    <a:lnTo>
                      <a:pt x="58" y="5"/>
                    </a:lnTo>
                    <a:lnTo>
                      <a:pt x="58" y="3"/>
                    </a:lnTo>
                    <a:lnTo>
                      <a:pt x="56" y="1"/>
                    </a:lnTo>
                    <a:lnTo>
                      <a:pt x="54" y="1"/>
                    </a:lnTo>
                    <a:lnTo>
                      <a:pt x="52" y="0"/>
                    </a:lnTo>
                    <a:lnTo>
                      <a:pt x="48" y="1"/>
                    </a:lnTo>
                    <a:lnTo>
                      <a:pt x="47" y="3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4" y="11"/>
                    </a:lnTo>
                    <a:lnTo>
                      <a:pt x="43" y="18"/>
                    </a:lnTo>
                    <a:lnTo>
                      <a:pt x="37" y="30"/>
                    </a:lnTo>
                    <a:lnTo>
                      <a:pt x="29" y="39"/>
                    </a:lnTo>
                    <a:lnTo>
                      <a:pt x="21" y="49"/>
                    </a:lnTo>
                    <a:lnTo>
                      <a:pt x="21" y="49"/>
                    </a:lnTo>
                    <a:lnTo>
                      <a:pt x="13" y="60"/>
                    </a:lnTo>
                    <a:lnTo>
                      <a:pt x="6" y="71"/>
                    </a:lnTo>
                    <a:lnTo>
                      <a:pt x="3" y="85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1" y="99"/>
                    </a:lnTo>
                    <a:lnTo>
                      <a:pt x="3" y="100"/>
                    </a:lnTo>
                    <a:lnTo>
                      <a:pt x="4" y="102"/>
                    </a:lnTo>
                    <a:lnTo>
                      <a:pt x="6" y="103"/>
                    </a:lnTo>
                    <a:lnTo>
                      <a:pt x="6" y="103"/>
                    </a:lnTo>
                    <a:lnTo>
                      <a:pt x="10" y="102"/>
                    </a:lnTo>
                    <a:lnTo>
                      <a:pt x="14" y="99"/>
                    </a:lnTo>
                    <a:lnTo>
                      <a:pt x="17" y="95"/>
                    </a:lnTo>
                    <a:lnTo>
                      <a:pt x="20" y="91"/>
                    </a:lnTo>
                    <a:lnTo>
                      <a:pt x="20" y="91"/>
                    </a:lnTo>
                    <a:lnTo>
                      <a:pt x="20" y="88"/>
                    </a:lnTo>
                    <a:lnTo>
                      <a:pt x="18" y="86"/>
                    </a:lnTo>
                    <a:lnTo>
                      <a:pt x="17" y="85"/>
                    </a:lnTo>
                    <a:lnTo>
                      <a:pt x="14" y="83"/>
                    </a:lnTo>
                    <a:lnTo>
                      <a:pt x="14" y="8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129"/>
              <p:cNvSpPr/>
              <p:nvPr/>
            </p:nvSpPr>
            <p:spPr bwMode="auto">
              <a:xfrm>
                <a:off x="5353051" y="3505200"/>
                <a:ext cx="15875" cy="34925"/>
              </a:xfrm>
              <a:custGeom>
                <a:avLst/>
                <a:gdLst/>
                <a:ahLst/>
                <a:cxnLst>
                  <a:cxn ang="0">
                    <a:pos x="30" y="6"/>
                  </a:cxn>
                  <a:cxn ang="0">
                    <a:pos x="30" y="6"/>
                  </a:cxn>
                  <a:cxn ang="0">
                    <a:pos x="29" y="12"/>
                  </a:cxn>
                  <a:cxn ang="0">
                    <a:pos x="27" y="17"/>
                  </a:cxn>
                  <a:cxn ang="0">
                    <a:pos x="20" y="27"/>
                  </a:cxn>
                  <a:cxn ang="0">
                    <a:pos x="20" y="27"/>
                  </a:cxn>
                  <a:cxn ang="0">
                    <a:pos x="16" y="32"/>
                  </a:cxn>
                  <a:cxn ang="0">
                    <a:pos x="13" y="38"/>
                  </a:cxn>
                  <a:cxn ang="0">
                    <a:pos x="13" y="38"/>
                  </a:cxn>
                  <a:cxn ang="0">
                    <a:pos x="10" y="49"/>
                  </a:cxn>
                  <a:cxn ang="0">
                    <a:pos x="4" y="59"/>
                  </a:cxn>
                  <a:cxn ang="0">
                    <a:pos x="2" y="71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2" y="87"/>
                  </a:cxn>
                  <a:cxn ang="0">
                    <a:pos x="6" y="88"/>
                  </a:cxn>
                  <a:cxn ang="0">
                    <a:pos x="10" y="87"/>
                  </a:cxn>
                  <a:cxn ang="0">
                    <a:pos x="11" y="84"/>
                  </a:cxn>
                  <a:cxn ang="0">
                    <a:pos x="12" y="83"/>
                  </a:cxn>
                  <a:cxn ang="0">
                    <a:pos x="12" y="83"/>
                  </a:cxn>
                  <a:cxn ang="0">
                    <a:pos x="13" y="70"/>
                  </a:cxn>
                  <a:cxn ang="0">
                    <a:pos x="17" y="55"/>
                  </a:cxn>
                  <a:cxn ang="0">
                    <a:pos x="23" y="42"/>
                  </a:cxn>
                  <a:cxn ang="0">
                    <a:pos x="30" y="32"/>
                  </a:cxn>
                  <a:cxn ang="0">
                    <a:pos x="30" y="32"/>
                  </a:cxn>
                  <a:cxn ang="0">
                    <a:pos x="34" y="25"/>
                  </a:cxn>
                  <a:cxn ang="0">
                    <a:pos x="38" y="20"/>
                  </a:cxn>
                  <a:cxn ang="0">
                    <a:pos x="41" y="13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3" y="2"/>
                  </a:cxn>
                  <a:cxn ang="0">
                    <a:pos x="32" y="3"/>
                  </a:cxn>
                  <a:cxn ang="0">
                    <a:pos x="30" y="6"/>
                  </a:cxn>
                  <a:cxn ang="0">
                    <a:pos x="30" y="6"/>
                  </a:cxn>
                </a:cxnLst>
                <a:rect l="0" t="0" r="r" b="b"/>
                <a:pathLst>
                  <a:path w="42" h="88">
                    <a:moveTo>
                      <a:pt x="30" y="6"/>
                    </a:moveTo>
                    <a:lnTo>
                      <a:pt x="30" y="6"/>
                    </a:lnTo>
                    <a:lnTo>
                      <a:pt x="29" y="12"/>
                    </a:lnTo>
                    <a:lnTo>
                      <a:pt x="27" y="17"/>
                    </a:lnTo>
                    <a:lnTo>
                      <a:pt x="20" y="27"/>
                    </a:lnTo>
                    <a:lnTo>
                      <a:pt x="20" y="27"/>
                    </a:lnTo>
                    <a:lnTo>
                      <a:pt x="16" y="32"/>
                    </a:lnTo>
                    <a:lnTo>
                      <a:pt x="13" y="38"/>
                    </a:lnTo>
                    <a:lnTo>
                      <a:pt x="13" y="38"/>
                    </a:lnTo>
                    <a:lnTo>
                      <a:pt x="10" y="49"/>
                    </a:lnTo>
                    <a:lnTo>
                      <a:pt x="4" y="59"/>
                    </a:lnTo>
                    <a:lnTo>
                      <a:pt x="2" y="71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2" y="87"/>
                    </a:lnTo>
                    <a:lnTo>
                      <a:pt x="6" y="88"/>
                    </a:lnTo>
                    <a:lnTo>
                      <a:pt x="10" y="87"/>
                    </a:lnTo>
                    <a:lnTo>
                      <a:pt x="11" y="84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3" y="70"/>
                    </a:lnTo>
                    <a:lnTo>
                      <a:pt x="17" y="55"/>
                    </a:lnTo>
                    <a:lnTo>
                      <a:pt x="23" y="42"/>
                    </a:lnTo>
                    <a:lnTo>
                      <a:pt x="30" y="32"/>
                    </a:lnTo>
                    <a:lnTo>
                      <a:pt x="30" y="32"/>
                    </a:lnTo>
                    <a:lnTo>
                      <a:pt x="34" y="25"/>
                    </a:lnTo>
                    <a:lnTo>
                      <a:pt x="38" y="20"/>
                    </a:lnTo>
                    <a:lnTo>
                      <a:pt x="41" y="13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3" y="2"/>
                    </a:lnTo>
                    <a:lnTo>
                      <a:pt x="32" y="3"/>
                    </a:lnTo>
                    <a:lnTo>
                      <a:pt x="30" y="6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130"/>
              <p:cNvSpPr/>
              <p:nvPr/>
            </p:nvSpPr>
            <p:spPr bwMode="auto">
              <a:xfrm>
                <a:off x="5370513" y="3509963"/>
                <a:ext cx="25400" cy="38100"/>
              </a:xfrm>
              <a:custGeom>
                <a:avLst/>
                <a:gdLst/>
                <a:ahLst/>
                <a:cxnLst>
                  <a:cxn ang="0">
                    <a:pos x="56" y="1"/>
                  </a:cxn>
                  <a:cxn ang="0">
                    <a:pos x="56" y="1"/>
                  </a:cxn>
                  <a:cxn ang="0">
                    <a:pos x="45" y="10"/>
                  </a:cxn>
                  <a:cxn ang="0">
                    <a:pos x="34" y="19"/>
                  </a:cxn>
                  <a:cxn ang="0">
                    <a:pos x="25" y="29"/>
                  </a:cxn>
                  <a:cxn ang="0">
                    <a:pos x="17" y="39"/>
                  </a:cxn>
                  <a:cxn ang="0">
                    <a:pos x="11" y="51"/>
                  </a:cxn>
                  <a:cxn ang="0">
                    <a:pos x="5" y="63"/>
                  </a:cxn>
                  <a:cxn ang="0">
                    <a:pos x="1" y="76"/>
                  </a:cxn>
                  <a:cxn ang="0">
                    <a:pos x="0" y="90"/>
                  </a:cxn>
                  <a:cxn ang="0">
                    <a:pos x="0" y="90"/>
                  </a:cxn>
                  <a:cxn ang="0">
                    <a:pos x="0" y="93"/>
                  </a:cxn>
                  <a:cxn ang="0">
                    <a:pos x="1" y="94"/>
                  </a:cxn>
                  <a:cxn ang="0">
                    <a:pos x="5" y="95"/>
                  </a:cxn>
                  <a:cxn ang="0">
                    <a:pos x="9" y="94"/>
                  </a:cxn>
                  <a:cxn ang="0">
                    <a:pos x="11" y="93"/>
                  </a:cxn>
                  <a:cxn ang="0">
                    <a:pos x="12" y="90"/>
                  </a:cxn>
                  <a:cxn ang="0">
                    <a:pos x="12" y="90"/>
                  </a:cxn>
                  <a:cxn ang="0">
                    <a:pos x="13" y="77"/>
                  </a:cxn>
                  <a:cxn ang="0">
                    <a:pos x="16" y="65"/>
                  </a:cxn>
                  <a:cxn ang="0">
                    <a:pos x="21" y="55"/>
                  </a:cxn>
                  <a:cxn ang="0">
                    <a:pos x="28" y="44"/>
                  </a:cxn>
                  <a:cxn ang="0">
                    <a:pos x="34" y="35"/>
                  </a:cxn>
                  <a:cxn ang="0">
                    <a:pos x="43" y="27"/>
                  </a:cxn>
                  <a:cxn ang="0">
                    <a:pos x="62" y="12"/>
                  </a:cxn>
                  <a:cxn ang="0">
                    <a:pos x="62" y="12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3" y="2"/>
                  </a:cxn>
                  <a:cxn ang="0">
                    <a:pos x="62" y="1"/>
                  </a:cxn>
                  <a:cxn ang="0">
                    <a:pos x="60" y="0"/>
                  </a:cxn>
                  <a:cxn ang="0">
                    <a:pos x="58" y="0"/>
                  </a:cxn>
                  <a:cxn ang="0">
                    <a:pos x="56" y="1"/>
                  </a:cxn>
                  <a:cxn ang="0">
                    <a:pos x="56" y="1"/>
                  </a:cxn>
                </a:cxnLst>
                <a:rect l="0" t="0" r="r" b="b"/>
                <a:pathLst>
                  <a:path w="64" h="95">
                    <a:moveTo>
                      <a:pt x="56" y="1"/>
                    </a:moveTo>
                    <a:lnTo>
                      <a:pt x="56" y="1"/>
                    </a:lnTo>
                    <a:lnTo>
                      <a:pt x="45" y="10"/>
                    </a:lnTo>
                    <a:lnTo>
                      <a:pt x="34" y="19"/>
                    </a:lnTo>
                    <a:lnTo>
                      <a:pt x="25" y="29"/>
                    </a:lnTo>
                    <a:lnTo>
                      <a:pt x="17" y="39"/>
                    </a:lnTo>
                    <a:lnTo>
                      <a:pt x="11" y="51"/>
                    </a:lnTo>
                    <a:lnTo>
                      <a:pt x="5" y="63"/>
                    </a:lnTo>
                    <a:lnTo>
                      <a:pt x="1" y="76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93"/>
                    </a:lnTo>
                    <a:lnTo>
                      <a:pt x="1" y="94"/>
                    </a:lnTo>
                    <a:lnTo>
                      <a:pt x="5" y="95"/>
                    </a:lnTo>
                    <a:lnTo>
                      <a:pt x="9" y="94"/>
                    </a:lnTo>
                    <a:lnTo>
                      <a:pt x="11" y="93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3" y="77"/>
                    </a:lnTo>
                    <a:lnTo>
                      <a:pt x="16" y="65"/>
                    </a:lnTo>
                    <a:lnTo>
                      <a:pt x="21" y="55"/>
                    </a:lnTo>
                    <a:lnTo>
                      <a:pt x="28" y="44"/>
                    </a:lnTo>
                    <a:lnTo>
                      <a:pt x="34" y="35"/>
                    </a:lnTo>
                    <a:lnTo>
                      <a:pt x="43" y="27"/>
                    </a:lnTo>
                    <a:lnTo>
                      <a:pt x="62" y="12"/>
                    </a:lnTo>
                    <a:lnTo>
                      <a:pt x="62" y="12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3" y="2"/>
                    </a:lnTo>
                    <a:lnTo>
                      <a:pt x="62" y="1"/>
                    </a:lnTo>
                    <a:lnTo>
                      <a:pt x="60" y="0"/>
                    </a:lnTo>
                    <a:lnTo>
                      <a:pt x="58" y="0"/>
                    </a:lnTo>
                    <a:lnTo>
                      <a:pt x="56" y="1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131"/>
              <p:cNvSpPr/>
              <p:nvPr/>
            </p:nvSpPr>
            <p:spPr bwMode="auto">
              <a:xfrm>
                <a:off x="5570538" y="3505200"/>
                <a:ext cx="15875" cy="38100"/>
              </a:xfrm>
              <a:custGeom>
                <a:avLst/>
                <a:gdLst/>
                <a:ahLst/>
                <a:cxnLst>
                  <a:cxn ang="0">
                    <a:pos x="32" y="3"/>
                  </a:cxn>
                  <a:cxn ang="0">
                    <a:pos x="32" y="3"/>
                  </a:cxn>
                  <a:cxn ang="0">
                    <a:pos x="20" y="24"/>
                  </a:cxn>
                  <a:cxn ang="0">
                    <a:pos x="10" y="45"/>
                  </a:cxn>
                  <a:cxn ang="0">
                    <a:pos x="6" y="55"/>
                  </a:cxn>
                  <a:cxn ang="0">
                    <a:pos x="3" y="67"/>
                  </a:cxn>
                  <a:cxn ang="0">
                    <a:pos x="2" y="78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2" y="93"/>
                  </a:cxn>
                  <a:cxn ang="0">
                    <a:pos x="6" y="96"/>
                  </a:cxn>
                  <a:cxn ang="0">
                    <a:pos x="10" y="93"/>
                  </a:cxn>
                  <a:cxn ang="0">
                    <a:pos x="11" y="92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2" y="79"/>
                  </a:cxn>
                  <a:cxn ang="0">
                    <a:pos x="15" y="68"/>
                  </a:cxn>
                  <a:cxn ang="0">
                    <a:pos x="17" y="58"/>
                  </a:cxn>
                  <a:cxn ang="0">
                    <a:pos x="21" y="47"/>
                  </a:cxn>
                  <a:cxn ang="0">
                    <a:pos x="31" y="28"/>
                  </a:cxn>
                  <a:cxn ang="0">
                    <a:pos x="41" y="10"/>
                  </a:cxn>
                  <a:cxn ang="0">
                    <a:pos x="41" y="10"/>
                  </a:cxn>
                  <a:cxn ang="0">
                    <a:pos x="42" y="7"/>
                  </a:cxn>
                  <a:cxn ang="0">
                    <a:pos x="42" y="4"/>
                  </a:cxn>
                  <a:cxn ang="0">
                    <a:pos x="40" y="2"/>
                  </a:cxn>
                  <a:cxn ang="0">
                    <a:pos x="36" y="0"/>
                  </a:cxn>
                  <a:cxn ang="0">
                    <a:pos x="33" y="2"/>
                  </a:cxn>
                  <a:cxn ang="0">
                    <a:pos x="32" y="3"/>
                  </a:cxn>
                  <a:cxn ang="0">
                    <a:pos x="32" y="3"/>
                  </a:cxn>
                </a:cxnLst>
                <a:rect l="0" t="0" r="r" b="b"/>
                <a:pathLst>
                  <a:path w="42" h="96">
                    <a:moveTo>
                      <a:pt x="32" y="3"/>
                    </a:moveTo>
                    <a:lnTo>
                      <a:pt x="32" y="3"/>
                    </a:lnTo>
                    <a:lnTo>
                      <a:pt x="20" y="24"/>
                    </a:lnTo>
                    <a:lnTo>
                      <a:pt x="10" y="45"/>
                    </a:lnTo>
                    <a:lnTo>
                      <a:pt x="6" y="55"/>
                    </a:lnTo>
                    <a:lnTo>
                      <a:pt x="3" y="67"/>
                    </a:lnTo>
                    <a:lnTo>
                      <a:pt x="2" y="78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2" y="93"/>
                    </a:lnTo>
                    <a:lnTo>
                      <a:pt x="6" y="96"/>
                    </a:lnTo>
                    <a:lnTo>
                      <a:pt x="10" y="93"/>
                    </a:lnTo>
                    <a:lnTo>
                      <a:pt x="11" y="92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2" y="79"/>
                    </a:lnTo>
                    <a:lnTo>
                      <a:pt x="15" y="68"/>
                    </a:lnTo>
                    <a:lnTo>
                      <a:pt x="17" y="58"/>
                    </a:lnTo>
                    <a:lnTo>
                      <a:pt x="21" y="47"/>
                    </a:lnTo>
                    <a:lnTo>
                      <a:pt x="31" y="28"/>
                    </a:lnTo>
                    <a:lnTo>
                      <a:pt x="41" y="10"/>
                    </a:lnTo>
                    <a:lnTo>
                      <a:pt x="41" y="10"/>
                    </a:lnTo>
                    <a:lnTo>
                      <a:pt x="42" y="7"/>
                    </a:lnTo>
                    <a:lnTo>
                      <a:pt x="42" y="4"/>
                    </a:lnTo>
                    <a:lnTo>
                      <a:pt x="40" y="2"/>
                    </a:lnTo>
                    <a:lnTo>
                      <a:pt x="36" y="0"/>
                    </a:lnTo>
                    <a:lnTo>
                      <a:pt x="33" y="2"/>
                    </a:lnTo>
                    <a:lnTo>
                      <a:pt x="32" y="3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132"/>
              <p:cNvSpPr/>
              <p:nvPr/>
            </p:nvSpPr>
            <p:spPr bwMode="auto">
              <a:xfrm>
                <a:off x="5591176" y="3514725"/>
                <a:ext cx="17463" cy="26988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0"/>
                  </a:cxn>
                  <a:cxn ang="0">
                    <a:pos x="16" y="34"/>
                  </a:cxn>
                  <a:cxn ang="0">
                    <a:pos x="7" y="48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1"/>
                  </a:cxn>
                  <a:cxn ang="0">
                    <a:pos x="4" y="71"/>
                  </a:cxn>
                  <a:cxn ang="0">
                    <a:pos x="8" y="71"/>
                  </a:cxn>
                  <a:cxn ang="0">
                    <a:pos x="9" y="69"/>
                  </a:cxn>
                  <a:cxn ang="0">
                    <a:pos x="11" y="67"/>
                  </a:cxn>
                  <a:cxn ang="0">
                    <a:pos x="11" y="67"/>
                  </a:cxn>
                  <a:cxn ang="0">
                    <a:pos x="18" y="52"/>
                  </a:cxn>
                  <a:cxn ang="0">
                    <a:pos x="26" y="37"/>
                  </a:cxn>
                  <a:cxn ang="0">
                    <a:pos x="34" y="2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4"/>
                  </a:cxn>
                  <a:cxn ang="0">
                    <a:pos x="41" y="3"/>
                  </a:cxn>
                  <a:cxn ang="0">
                    <a:pos x="39" y="0"/>
                  </a:cxn>
                  <a:cxn ang="0">
                    <a:pos x="38" y="0"/>
                  </a:cxn>
                  <a:cxn ang="0">
                    <a:pos x="34" y="0"/>
                  </a:cxn>
                  <a:cxn ang="0">
                    <a:pos x="31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71">
                    <a:moveTo>
                      <a:pt x="30" y="4"/>
                    </a:moveTo>
                    <a:lnTo>
                      <a:pt x="30" y="4"/>
                    </a:lnTo>
                    <a:lnTo>
                      <a:pt x="24" y="20"/>
                    </a:lnTo>
                    <a:lnTo>
                      <a:pt x="16" y="34"/>
                    </a:lnTo>
                    <a:lnTo>
                      <a:pt x="7" y="48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1"/>
                    </a:lnTo>
                    <a:lnTo>
                      <a:pt x="4" y="71"/>
                    </a:lnTo>
                    <a:lnTo>
                      <a:pt x="8" y="71"/>
                    </a:lnTo>
                    <a:lnTo>
                      <a:pt x="9" y="69"/>
                    </a:lnTo>
                    <a:lnTo>
                      <a:pt x="11" y="67"/>
                    </a:lnTo>
                    <a:lnTo>
                      <a:pt x="11" y="67"/>
                    </a:lnTo>
                    <a:lnTo>
                      <a:pt x="18" y="52"/>
                    </a:lnTo>
                    <a:lnTo>
                      <a:pt x="26" y="37"/>
                    </a:lnTo>
                    <a:lnTo>
                      <a:pt x="34" y="2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4"/>
                    </a:lnTo>
                    <a:lnTo>
                      <a:pt x="41" y="3"/>
                    </a:lnTo>
                    <a:lnTo>
                      <a:pt x="39" y="0"/>
                    </a:lnTo>
                    <a:lnTo>
                      <a:pt x="38" y="0"/>
                    </a:lnTo>
                    <a:lnTo>
                      <a:pt x="34" y="0"/>
                    </a:lnTo>
                    <a:lnTo>
                      <a:pt x="31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133"/>
              <p:cNvSpPr/>
              <p:nvPr/>
            </p:nvSpPr>
            <p:spPr bwMode="auto">
              <a:xfrm>
                <a:off x="5616576" y="3511550"/>
                <a:ext cx="19050" cy="34925"/>
              </a:xfrm>
              <a:custGeom>
                <a:avLst/>
                <a:gdLst/>
                <a:ahLst/>
                <a:cxnLst>
                  <a:cxn ang="0">
                    <a:pos x="38" y="3"/>
                  </a:cxn>
                  <a:cxn ang="0">
                    <a:pos x="38" y="3"/>
                  </a:cxn>
                  <a:cxn ang="0">
                    <a:pos x="26" y="22"/>
                  </a:cxn>
                  <a:cxn ang="0">
                    <a:pos x="13" y="43"/>
                  </a:cxn>
                  <a:cxn ang="0">
                    <a:pos x="13" y="43"/>
                  </a:cxn>
                  <a:cxn ang="0">
                    <a:pos x="10" y="51"/>
                  </a:cxn>
                  <a:cxn ang="0">
                    <a:pos x="7" y="60"/>
                  </a:cxn>
                  <a:cxn ang="0">
                    <a:pos x="5" y="69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80"/>
                  </a:cxn>
                  <a:cxn ang="0">
                    <a:pos x="0" y="81"/>
                  </a:cxn>
                  <a:cxn ang="0">
                    <a:pos x="1" y="85"/>
                  </a:cxn>
                  <a:cxn ang="0">
                    <a:pos x="2" y="86"/>
                  </a:cxn>
                  <a:cxn ang="0">
                    <a:pos x="5" y="88"/>
                  </a:cxn>
                  <a:cxn ang="0">
                    <a:pos x="6" y="86"/>
                  </a:cxn>
                  <a:cxn ang="0">
                    <a:pos x="9" y="85"/>
                  </a:cxn>
                  <a:cxn ang="0">
                    <a:pos x="9" y="85"/>
                  </a:cxn>
                  <a:cxn ang="0">
                    <a:pos x="13" y="79"/>
                  </a:cxn>
                  <a:cxn ang="0">
                    <a:pos x="15" y="69"/>
                  </a:cxn>
                  <a:cxn ang="0">
                    <a:pos x="20" y="52"/>
                  </a:cxn>
                  <a:cxn ang="0">
                    <a:pos x="20" y="52"/>
                  </a:cxn>
                  <a:cxn ang="0">
                    <a:pos x="26" y="42"/>
                  </a:cxn>
                  <a:cxn ang="0">
                    <a:pos x="32" y="30"/>
                  </a:cxn>
                  <a:cxn ang="0">
                    <a:pos x="40" y="20"/>
                  </a:cxn>
                  <a:cxn ang="0">
                    <a:pos x="47" y="8"/>
                  </a:cxn>
                  <a:cxn ang="0">
                    <a:pos x="47" y="8"/>
                  </a:cxn>
                  <a:cxn ang="0">
                    <a:pos x="48" y="5"/>
                  </a:cxn>
                  <a:cxn ang="0">
                    <a:pos x="48" y="4"/>
                  </a:cxn>
                  <a:cxn ang="0">
                    <a:pos x="45" y="0"/>
                  </a:cxn>
                  <a:cxn ang="0">
                    <a:pos x="41" y="0"/>
                  </a:cxn>
                  <a:cxn ang="0">
                    <a:pos x="39" y="0"/>
                  </a:cxn>
                  <a:cxn ang="0">
                    <a:pos x="38" y="3"/>
                  </a:cxn>
                  <a:cxn ang="0">
                    <a:pos x="38" y="3"/>
                  </a:cxn>
                </a:cxnLst>
                <a:rect l="0" t="0" r="r" b="b"/>
                <a:pathLst>
                  <a:path w="48" h="88">
                    <a:moveTo>
                      <a:pt x="38" y="3"/>
                    </a:moveTo>
                    <a:lnTo>
                      <a:pt x="38" y="3"/>
                    </a:lnTo>
                    <a:lnTo>
                      <a:pt x="26" y="22"/>
                    </a:lnTo>
                    <a:lnTo>
                      <a:pt x="13" y="43"/>
                    </a:lnTo>
                    <a:lnTo>
                      <a:pt x="13" y="43"/>
                    </a:lnTo>
                    <a:lnTo>
                      <a:pt x="10" y="51"/>
                    </a:lnTo>
                    <a:lnTo>
                      <a:pt x="7" y="60"/>
                    </a:lnTo>
                    <a:lnTo>
                      <a:pt x="5" y="69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80"/>
                    </a:lnTo>
                    <a:lnTo>
                      <a:pt x="0" y="81"/>
                    </a:lnTo>
                    <a:lnTo>
                      <a:pt x="1" y="85"/>
                    </a:lnTo>
                    <a:lnTo>
                      <a:pt x="2" y="86"/>
                    </a:lnTo>
                    <a:lnTo>
                      <a:pt x="5" y="88"/>
                    </a:lnTo>
                    <a:lnTo>
                      <a:pt x="6" y="86"/>
                    </a:lnTo>
                    <a:lnTo>
                      <a:pt x="9" y="85"/>
                    </a:lnTo>
                    <a:lnTo>
                      <a:pt x="9" y="85"/>
                    </a:lnTo>
                    <a:lnTo>
                      <a:pt x="13" y="79"/>
                    </a:lnTo>
                    <a:lnTo>
                      <a:pt x="15" y="69"/>
                    </a:lnTo>
                    <a:lnTo>
                      <a:pt x="20" y="52"/>
                    </a:lnTo>
                    <a:lnTo>
                      <a:pt x="20" y="52"/>
                    </a:lnTo>
                    <a:lnTo>
                      <a:pt x="26" y="42"/>
                    </a:lnTo>
                    <a:lnTo>
                      <a:pt x="32" y="30"/>
                    </a:lnTo>
                    <a:lnTo>
                      <a:pt x="40" y="20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8" y="5"/>
                    </a:lnTo>
                    <a:lnTo>
                      <a:pt x="48" y="4"/>
                    </a:lnTo>
                    <a:lnTo>
                      <a:pt x="45" y="0"/>
                    </a:lnTo>
                    <a:lnTo>
                      <a:pt x="41" y="0"/>
                    </a:lnTo>
                    <a:lnTo>
                      <a:pt x="39" y="0"/>
                    </a:lnTo>
                    <a:lnTo>
                      <a:pt x="38" y="3"/>
                    </a:lnTo>
                    <a:lnTo>
                      <a:pt x="3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134"/>
              <p:cNvSpPr/>
              <p:nvPr/>
            </p:nvSpPr>
            <p:spPr bwMode="auto">
              <a:xfrm>
                <a:off x="5322888" y="3700463"/>
                <a:ext cx="25400" cy="50800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45" y="14"/>
                  </a:cxn>
                  <a:cxn ang="0">
                    <a:pos x="37" y="28"/>
                  </a:cxn>
                  <a:cxn ang="0">
                    <a:pos x="31" y="43"/>
                  </a:cxn>
                  <a:cxn ang="0">
                    <a:pos x="24" y="57"/>
                  </a:cxn>
                  <a:cxn ang="0">
                    <a:pos x="14" y="87"/>
                  </a:cxn>
                  <a:cxn ang="0">
                    <a:pos x="7" y="103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0" y="120"/>
                  </a:cxn>
                  <a:cxn ang="0">
                    <a:pos x="0" y="121"/>
                  </a:cxn>
                  <a:cxn ang="0">
                    <a:pos x="3" y="125"/>
                  </a:cxn>
                  <a:cxn ang="0">
                    <a:pos x="6" y="125"/>
                  </a:cxn>
                  <a:cxn ang="0">
                    <a:pos x="7" y="125"/>
                  </a:cxn>
                  <a:cxn ang="0">
                    <a:pos x="10" y="125"/>
                  </a:cxn>
                  <a:cxn ang="0">
                    <a:pos x="11" y="123"/>
                  </a:cxn>
                  <a:cxn ang="0">
                    <a:pos x="11" y="123"/>
                  </a:cxn>
                  <a:cxn ang="0">
                    <a:pos x="18" y="108"/>
                  </a:cxn>
                  <a:cxn ang="0">
                    <a:pos x="23" y="94"/>
                  </a:cxn>
                  <a:cxn ang="0">
                    <a:pos x="33" y="64"/>
                  </a:cxn>
                  <a:cxn ang="0">
                    <a:pos x="40" y="49"/>
                  </a:cxn>
                  <a:cxn ang="0">
                    <a:pos x="46" y="35"/>
                  </a:cxn>
                  <a:cxn ang="0">
                    <a:pos x="54" y="22"/>
                  </a:cxn>
                  <a:cxn ang="0">
                    <a:pos x="63" y="10"/>
                  </a:cxn>
                  <a:cxn ang="0">
                    <a:pos x="63" y="10"/>
                  </a:cxn>
                  <a:cxn ang="0">
                    <a:pos x="65" y="8"/>
                  </a:cxn>
                  <a:cxn ang="0">
                    <a:pos x="65" y="5"/>
                  </a:cxn>
                  <a:cxn ang="0">
                    <a:pos x="63" y="1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5" h="125">
                    <a:moveTo>
                      <a:pt x="55" y="1"/>
                    </a:moveTo>
                    <a:lnTo>
                      <a:pt x="55" y="1"/>
                    </a:lnTo>
                    <a:lnTo>
                      <a:pt x="45" y="14"/>
                    </a:lnTo>
                    <a:lnTo>
                      <a:pt x="37" y="28"/>
                    </a:lnTo>
                    <a:lnTo>
                      <a:pt x="31" y="43"/>
                    </a:lnTo>
                    <a:lnTo>
                      <a:pt x="24" y="57"/>
                    </a:lnTo>
                    <a:lnTo>
                      <a:pt x="14" y="87"/>
                    </a:lnTo>
                    <a:lnTo>
                      <a:pt x="7" y="103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20"/>
                    </a:lnTo>
                    <a:lnTo>
                      <a:pt x="0" y="121"/>
                    </a:lnTo>
                    <a:lnTo>
                      <a:pt x="3" y="125"/>
                    </a:lnTo>
                    <a:lnTo>
                      <a:pt x="6" y="125"/>
                    </a:lnTo>
                    <a:lnTo>
                      <a:pt x="7" y="125"/>
                    </a:lnTo>
                    <a:lnTo>
                      <a:pt x="10" y="125"/>
                    </a:lnTo>
                    <a:lnTo>
                      <a:pt x="11" y="123"/>
                    </a:lnTo>
                    <a:lnTo>
                      <a:pt x="11" y="123"/>
                    </a:lnTo>
                    <a:lnTo>
                      <a:pt x="18" y="108"/>
                    </a:lnTo>
                    <a:lnTo>
                      <a:pt x="23" y="94"/>
                    </a:lnTo>
                    <a:lnTo>
                      <a:pt x="33" y="64"/>
                    </a:lnTo>
                    <a:lnTo>
                      <a:pt x="40" y="49"/>
                    </a:lnTo>
                    <a:lnTo>
                      <a:pt x="46" y="35"/>
                    </a:lnTo>
                    <a:lnTo>
                      <a:pt x="54" y="22"/>
                    </a:lnTo>
                    <a:lnTo>
                      <a:pt x="63" y="10"/>
                    </a:lnTo>
                    <a:lnTo>
                      <a:pt x="63" y="10"/>
                    </a:lnTo>
                    <a:lnTo>
                      <a:pt x="65" y="8"/>
                    </a:lnTo>
                    <a:lnTo>
                      <a:pt x="65" y="5"/>
                    </a:lnTo>
                    <a:lnTo>
                      <a:pt x="63" y="1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135"/>
              <p:cNvSpPr/>
              <p:nvPr/>
            </p:nvSpPr>
            <p:spPr bwMode="auto">
              <a:xfrm>
                <a:off x="5349876" y="3725863"/>
                <a:ext cx="19050" cy="39688"/>
              </a:xfrm>
              <a:custGeom>
                <a:avLst/>
                <a:gdLst/>
                <a:ahLst/>
                <a:cxnLst>
                  <a:cxn ang="0">
                    <a:pos x="37" y="5"/>
                  </a:cxn>
                  <a:cxn ang="0">
                    <a:pos x="37" y="5"/>
                  </a:cxn>
                  <a:cxn ang="0">
                    <a:pos x="36" y="11"/>
                  </a:cxn>
                  <a:cxn ang="0">
                    <a:pos x="34" y="17"/>
                  </a:cxn>
                  <a:cxn ang="0">
                    <a:pos x="26" y="29"/>
                  </a:cxn>
                  <a:cxn ang="0">
                    <a:pos x="18" y="39"/>
                  </a:cxn>
                  <a:cxn ang="0">
                    <a:pos x="11" y="51"/>
                  </a:cxn>
                  <a:cxn ang="0">
                    <a:pos x="11" y="51"/>
                  </a:cxn>
                  <a:cxn ang="0">
                    <a:pos x="7" y="62"/>
                  </a:cxn>
                  <a:cxn ang="0">
                    <a:pos x="3" y="73"/>
                  </a:cxn>
                  <a:cxn ang="0">
                    <a:pos x="1" y="85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0" y="100"/>
                  </a:cxn>
                  <a:cxn ang="0">
                    <a:pos x="1" y="101"/>
                  </a:cxn>
                  <a:cxn ang="0">
                    <a:pos x="5" y="102"/>
                  </a:cxn>
                  <a:cxn ang="0">
                    <a:pos x="9" y="101"/>
                  </a:cxn>
                  <a:cxn ang="0">
                    <a:pos x="10" y="100"/>
                  </a:cxn>
                  <a:cxn ang="0">
                    <a:pos x="11" y="97"/>
                  </a:cxn>
                  <a:cxn ang="0">
                    <a:pos x="11" y="97"/>
                  </a:cxn>
                  <a:cxn ang="0">
                    <a:pos x="13" y="83"/>
                  </a:cxn>
                  <a:cxn ang="0">
                    <a:pos x="17" y="68"/>
                  </a:cxn>
                  <a:cxn ang="0">
                    <a:pos x="22" y="55"/>
                  </a:cxn>
                  <a:cxn ang="0">
                    <a:pos x="28" y="42"/>
                  </a:cxn>
                  <a:cxn ang="0">
                    <a:pos x="28" y="42"/>
                  </a:cxn>
                  <a:cxn ang="0">
                    <a:pos x="35" y="33"/>
                  </a:cxn>
                  <a:cxn ang="0">
                    <a:pos x="41" y="25"/>
                  </a:cxn>
                  <a:cxn ang="0">
                    <a:pos x="47" y="16"/>
                  </a:cxn>
                  <a:cxn ang="0">
                    <a:pos x="48" y="11"/>
                  </a:cxn>
                  <a:cxn ang="0">
                    <a:pos x="49" y="5"/>
                  </a:cxn>
                  <a:cxn ang="0">
                    <a:pos x="49" y="5"/>
                  </a:cxn>
                  <a:cxn ang="0">
                    <a:pos x="49" y="3"/>
                  </a:cxn>
                  <a:cxn ang="0">
                    <a:pos x="48" y="1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0" y="1"/>
                  </a:cxn>
                  <a:cxn ang="0">
                    <a:pos x="39" y="3"/>
                  </a:cxn>
                  <a:cxn ang="0">
                    <a:pos x="37" y="5"/>
                  </a:cxn>
                  <a:cxn ang="0">
                    <a:pos x="37" y="5"/>
                  </a:cxn>
                </a:cxnLst>
                <a:rect l="0" t="0" r="r" b="b"/>
                <a:pathLst>
                  <a:path w="49" h="102">
                    <a:moveTo>
                      <a:pt x="37" y="5"/>
                    </a:moveTo>
                    <a:lnTo>
                      <a:pt x="37" y="5"/>
                    </a:lnTo>
                    <a:lnTo>
                      <a:pt x="36" y="11"/>
                    </a:lnTo>
                    <a:lnTo>
                      <a:pt x="34" y="17"/>
                    </a:lnTo>
                    <a:lnTo>
                      <a:pt x="26" y="29"/>
                    </a:lnTo>
                    <a:lnTo>
                      <a:pt x="18" y="39"/>
                    </a:lnTo>
                    <a:lnTo>
                      <a:pt x="11" y="51"/>
                    </a:lnTo>
                    <a:lnTo>
                      <a:pt x="11" y="51"/>
                    </a:lnTo>
                    <a:lnTo>
                      <a:pt x="7" y="62"/>
                    </a:lnTo>
                    <a:lnTo>
                      <a:pt x="3" y="73"/>
                    </a:lnTo>
                    <a:lnTo>
                      <a:pt x="1" y="85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100"/>
                    </a:lnTo>
                    <a:lnTo>
                      <a:pt x="1" y="101"/>
                    </a:lnTo>
                    <a:lnTo>
                      <a:pt x="5" y="102"/>
                    </a:lnTo>
                    <a:lnTo>
                      <a:pt x="9" y="101"/>
                    </a:lnTo>
                    <a:lnTo>
                      <a:pt x="10" y="100"/>
                    </a:lnTo>
                    <a:lnTo>
                      <a:pt x="11" y="97"/>
                    </a:lnTo>
                    <a:lnTo>
                      <a:pt x="11" y="97"/>
                    </a:lnTo>
                    <a:lnTo>
                      <a:pt x="13" y="83"/>
                    </a:lnTo>
                    <a:lnTo>
                      <a:pt x="17" y="68"/>
                    </a:lnTo>
                    <a:lnTo>
                      <a:pt x="22" y="55"/>
                    </a:lnTo>
                    <a:lnTo>
                      <a:pt x="28" y="42"/>
                    </a:lnTo>
                    <a:lnTo>
                      <a:pt x="28" y="42"/>
                    </a:lnTo>
                    <a:lnTo>
                      <a:pt x="35" y="33"/>
                    </a:lnTo>
                    <a:lnTo>
                      <a:pt x="41" y="25"/>
                    </a:lnTo>
                    <a:lnTo>
                      <a:pt x="47" y="16"/>
                    </a:lnTo>
                    <a:lnTo>
                      <a:pt x="48" y="11"/>
                    </a:lnTo>
                    <a:lnTo>
                      <a:pt x="49" y="5"/>
                    </a:lnTo>
                    <a:lnTo>
                      <a:pt x="49" y="5"/>
                    </a:lnTo>
                    <a:lnTo>
                      <a:pt x="49" y="3"/>
                    </a:lnTo>
                    <a:lnTo>
                      <a:pt x="48" y="1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0" y="1"/>
                    </a:lnTo>
                    <a:lnTo>
                      <a:pt x="39" y="3"/>
                    </a:lnTo>
                    <a:lnTo>
                      <a:pt x="37" y="5"/>
                    </a:lnTo>
                    <a:lnTo>
                      <a:pt x="3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136"/>
              <p:cNvSpPr/>
              <p:nvPr/>
            </p:nvSpPr>
            <p:spPr bwMode="auto">
              <a:xfrm>
                <a:off x="5392738" y="3740150"/>
                <a:ext cx="25400" cy="41275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34" y="22"/>
                  </a:cxn>
                  <a:cxn ang="0">
                    <a:pos x="25" y="33"/>
                  </a:cxn>
                  <a:cxn ang="0">
                    <a:pos x="17" y="45"/>
                  </a:cxn>
                  <a:cxn ang="0">
                    <a:pos x="10" y="56"/>
                  </a:cxn>
                  <a:cxn ang="0">
                    <a:pos x="5" y="68"/>
                  </a:cxn>
                  <a:cxn ang="0">
                    <a:pos x="1" y="82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0" y="99"/>
                  </a:cxn>
                  <a:cxn ang="0">
                    <a:pos x="1" y="101"/>
                  </a:cxn>
                  <a:cxn ang="0">
                    <a:pos x="5" y="102"/>
                  </a:cxn>
                  <a:cxn ang="0">
                    <a:pos x="9" y="101"/>
                  </a:cxn>
                  <a:cxn ang="0">
                    <a:pos x="10" y="99"/>
                  </a:cxn>
                  <a:cxn ang="0">
                    <a:pos x="10" y="97"/>
                  </a:cxn>
                  <a:cxn ang="0">
                    <a:pos x="10" y="97"/>
                  </a:cxn>
                  <a:cxn ang="0">
                    <a:pos x="12" y="84"/>
                  </a:cxn>
                  <a:cxn ang="0">
                    <a:pos x="15" y="71"/>
                  </a:cxn>
                  <a:cxn ang="0">
                    <a:pos x="21" y="59"/>
                  </a:cxn>
                  <a:cxn ang="0">
                    <a:pos x="27" y="48"/>
                  </a:cxn>
                  <a:cxn ang="0">
                    <a:pos x="35" y="38"/>
                  </a:cxn>
                  <a:cxn ang="0">
                    <a:pos x="44" y="29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4" y="5"/>
                  </a:cxn>
                  <a:cxn ang="0">
                    <a:pos x="63" y="1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4" h="102">
                    <a:moveTo>
                      <a:pt x="55" y="1"/>
                    </a:moveTo>
                    <a:lnTo>
                      <a:pt x="55" y="1"/>
                    </a:lnTo>
                    <a:lnTo>
                      <a:pt x="34" y="22"/>
                    </a:lnTo>
                    <a:lnTo>
                      <a:pt x="25" y="33"/>
                    </a:lnTo>
                    <a:lnTo>
                      <a:pt x="17" y="45"/>
                    </a:lnTo>
                    <a:lnTo>
                      <a:pt x="10" y="56"/>
                    </a:lnTo>
                    <a:lnTo>
                      <a:pt x="5" y="68"/>
                    </a:lnTo>
                    <a:lnTo>
                      <a:pt x="1" y="82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99"/>
                    </a:lnTo>
                    <a:lnTo>
                      <a:pt x="1" y="101"/>
                    </a:lnTo>
                    <a:lnTo>
                      <a:pt x="5" y="102"/>
                    </a:lnTo>
                    <a:lnTo>
                      <a:pt x="9" y="101"/>
                    </a:lnTo>
                    <a:lnTo>
                      <a:pt x="10" y="99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12" y="84"/>
                    </a:lnTo>
                    <a:lnTo>
                      <a:pt x="15" y="71"/>
                    </a:lnTo>
                    <a:lnTo>
                      <a:pt x="21" y="59"/>
                    </a:lnTo>
                    <a:lnTo>
                      <a:pt x="27" y="48"/>
                    </a:lnTo>
                    <a:lnTo>
                      <a:pt x="35" y="38"/>
                    </a:lnTo>
                    <a:lnTo>
                      <a:pt x="44" y="29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4" y="5"/>
                    </a:lnTo>
                    <a:lnTo>
                      <a:pt x="63" y="1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137"/>
              <p:cNvSpPr/>
              <p:nvPr/>
            </p:nvSpPr>
            <p:spPr bwMode="auto">
              <a:xfrm>
                <a:off x="5437188" y="3746500"/>
                <a:ext cx="23813" cy="38100"/>
              </a:xfrm>
              <a:custGeom>
                <a:avLst/>
                <a:gdLst/>
                <a:ahLst/>
                <a:cxnLst>
                  <a:cxn ang="0">
                    <a:pos x="45" y="4"/>
                  </a:cxn>
                  <a:cxn ang="0">
                    <a:pos x="45" y="4"/>
                  </a:cxn>
                  <a:cxn ang="0">
                    <a:pos x="40" y="14"/>
                  </a:cxn>
                  <a:cxn ang="0">
                    <a:pos x="34" y="23"/>
                  </a:cxn>
                  <a:cxn ang="0">
                    <a:pos x="19" y="42"/>
                  </a:cxn>
                  <a:cxn ang="0">
                    <a:pos x="19" y="42"/>
                  </a:cxn>
                  <a:cxn ang="0">
                    <a:pos x="17" y="46"/>
                  </a:cxn>
                  <a:cxn ang="0">
                    <a:pos x="15" y="49"/>
                  </a:cxn>
                  <a:cxn ang="0">
                    <a:pos x="14" y="59"/>
                  </a:cxn>
                  <a:cxn ang="0">
                    <a:pos x="14" y="59"/>
                  </a:cxn>
                  <a:cxn ang="0">
                    <a:pos x="11" y="66"/>
                  </a:cxn>
                  <a:cxn ang="0">
                    <a:pos x="7" y="73"/>
                  </a:cxn>
                  <a:cxn ang="0">
                    <a:pos x="1" y="86"/>
                  </a:cxn>
                  <a:cxn ang="0">
                    <a:pos x="1" y="86"/>
                  </a:cxn>
                  <a:cxn ang="0">
                    <a:pos x="0" y="89"/>
                  </a:cxn>
                  <a:cxn ang="0">
                    <a:pos x="0" y="90"/>
                  </a:cxn>
                  <a:cxn ang="0">
                    <a:pos x="2" y="94"/>
                  </a:cxn>
                  <a:cxn ang="0">
                    <a:pos x="6" y="94"/>
                  </a:cxn>
                  <a:cxn ang="0">
                    <a:pos x="9" y="94"/>
                  </a:cxn>
                  <a:cxn ang="0">
                    <a:pos x="10" y="91"/>
                  </a:cxn>
                  <a:cxn ang="0">
                    <a:pos x="10" y="91"/>
                  </a:cxn>
                  <a:cxn ang="0">
                    <a:pos x="17" y="80"/>
                  </a:cxn>
                  <a:cxn ang="0">
                    <a:pos x="23" y="68"/>
                  </a:cxn>
                  <a:cxn ang="0">
                    <a:pos x="23" y="68"/>
                  </a:cxn>
                  <a:cxn ang="0">
                    <a:pos x="24" y="63"/>
                  </a:cxn>
                  <a:cxn ang="0">
                    <a:pos x="26" y="57"/>
                  </a:cxn>
                  <a:cxn ang="0">
                    <a:pos x="27" y="52"/>
                  </a:cxn>
                  <a:cxn ang="0">
                    <a:pos x="30" y="47"/>
                  </a:cxn>
                  <a:cxn ang="0">
                    <a:pos x="30" y="47"/>
                  </a:cxn>
                  <a:cxn ang="0">
                    <a:pos x="36" y="36"/>
                  </a:cxn>
                  <a:cxn ang="0">
                    <a:pos x="44" y="27"/>
                  </a:cxn>
                  <a:cxn ang="0">
                    <a:pos x="51" y="18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7" y="4"/>
                  </a:cxn>
                  <a:cxn ang="0">
                    <a:pos x="56" y="2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5" y="4"/>
                  </a:cxn>
                  <a:cxn ang="0">
                    <a:pos x="45" y="4"/>
                  </a:cxn>
                </a:cxnLst>
                <a:rect l="0" t="0" r="r" b="b"/>
                <a:pathLst>
                  <a:path w="57" h="94">
                    <a:moveTo>
                      <a:pt x="45" y="4"/>
                    </a:moveTo>
                    <a:lnTo>
                      <a:pt x="45" y="4"/>
                    </a:lnTo>
                    <a:lnTo>
                      <a:pt x="40" y="14"/>
                    </a:lnTo>
                    <a:lnTo>
                      <a:pt x="34" y="23"/>
                    </a:lnTo>
                    <a:lnTo>
                      <a:pt x="19" y="42"/>
                    </a:lnTo>
                    <a:lnTo>
                      <a:pt x="19" y="42"/>
                    </a:lnTo>
                    <a:lnTo>
                      <a:pt x="17" y="46"/>
                    </a:lnTo>
                    <a:lnTo>
                      <a:pt x="15" y="49"/>
                    </a:lnTo>
                    <a:lnTo>
                      <a:pt x="14" y="59"/>
                    </a:lnTo>
                    <a:lnTo>
                      <a:pt x="14" y="59"/>
                    </a:lnTo>
                    <a:lnTo>
                      <a:pt x="11" y="66"/>
                    </a:lnTo>
                    <a:lnTo>
                      <a:pt x="7" y="73"/>
                    </a:lnTo>
                    <a:lnTo>
                      <a:pt x="1" y="86"/>
                    </a:lnTo>
                    <a:lnTo>
                      <a:pt x="1" y="86"/>
                    </a:lnTo>
                    <a:lnTo>
                      <a:pt x="0" y="89"/>
                    </a:lnTo>
                    <a:lnTo>
                      <a:pt x="0" y="90"/>
                    </a:lnTo>
                    <a:lnTo>
                      <a:pt x="2" y="94"/>
                    </a:lnTo>
                    <a:lnTo>
                      <a:pt x="6" y="94"/>
                    </a:lnTo>
                    <a:lnTo>
                      <a:pt x="9" y="94"/>
                    </a:lnTo>
                    <a:lnTo>
                      <a:pt x="10" y="91"/>
                    </a:lnTo>
                    <a:lnTo>
                      <a:pt x="10" y="91"/>
                    </a:lnTo>
                    <a:lnTo>
                      <a:pt x="17" y="80"/>
                    </a:lnTo>
                    <a:lnTo>
                      <a:pt x="23" y="68"/>
                    </a:lnTo>
                    <a:lnTo>
                      <a:pt x="23" y="68"/>
                    </a:lnTo>
                    <a:lnTo>
                      <a:pt x="24" y="63"/>
                    </a:lnTo>
                    <a:lnTo>
                      <a:pt x="26" y="57"/>
                    </a:lnTo>
                    <a:lnTo>
                      <a:pt x="27" y="52"/>
                    </a:lnTo>
                    <a:lnTo>
                      <a:pt x="30" y="47"/>
                    </a:lnTo>
                    <a:lnTo>
                      <a:pt x="30" y="47"/>
                    </a:lnTo>
                    <a:lnTo>
                      <a:pt x="36" y="36"/>
                    </a:lnTo>
                    <a:lnTo>
                      <a:pt x="44" y="27"/>
                    </a:lnTo>
                    <a:lnTo>
                      <a:pt x="51" y="18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7" y="4"/>
                    </a:lnTo>
                    <a:lnTo>
                      <a:pt x="56" y="2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5" y="4"/>
                    </a:lnTo>
                    <a:lnTo>
                      <a:pt x="4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138"/>
              <p:cNvSpPr/>
              <p:nvPr/>
            </p:nvSpPr>
            <p:spPr bwMode="auto">
              <a:xfrm>
                <a:off x="5491163" y="3746500"/>
                <a:ext cx="26988" cy="34925"/>
              </a:xfrm>
              <a:custGeom>
                <a:avLst/>
                <a:gdLst/>
                <a:ahLst/>
                <a:cxnLst>
                  <a:cxn ang="0">
                    <a:pos x="56" y="0"/>
                  </a:cxn>
                  <a:cxn ang="0">
                    <a:pos x="56" y="0"/>
                  </a:cxn>
                  <a:cxn ang="0">
                    <a:pos x="46" y="6"/>
                  </a:cxn>
                  <a:cxn ang="0">
                    <a:pos x="37" y="15"/>
                  </a:cxn>
                  <a:cxn ang="0">
                    <a:pos x="29" y="25"/>
                  </a:cxn>
                  <a:cxn ang="0">
                    <a:pos x="23" y="35"/>
                  </a:cxn>
                  <a:cxn ang="0">
                    <a:pos x="12" y="56"/>
                  </a:cxn>
                  <a:cxn ang="0">
                    <a:pos x="6" y="68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0" y="82"/>
                  </a:cxn>
                  <a:cxn ang="0">
                    <a:pos x="3" y="86"/>
                  </a:cxn>
                  <a:cxn ang="0">
                    <a:pos x="6" y="86"/>
                  </a:cxn>
                  <a:cxn ang="0">
                    <a:pos x="8" y="86"/>
                  </a:cxn>
                  <a:cxn ang="0">
                    <a:pos x="10" y="83"/>
                  </a:cxn>
                  <a:cxn ang="0">
                    <a:pos x="10" y="83"/>
                  </a:cxn>
                  <a:cxn ang="0">
                    <a:pos x="16" y="74"/>
                  </a:cxn>
                  <a:cxn ang="0">
                    <a:pos x="21" y="64"/>
                  </a:cxn>
                  <a:cxn ang="0">
                    <a:pos x="31" y="43"/>
                  </a:cxn>
                  <a:cxn ang="0">
                    <a:pos x="37" y="34"/>
                  </a:cxn>
                  <a:cxn ang="0">
                    <a:pos x="43" y="25"/>
                  </a:cxn>
                  <a:cxn ang="0">
                    <a:pos x="52" y="17"/>
                  </a:cxn>
                  <a:cxn ang="0">
                    <a:pos x="61" y="10"/>
                  </a:cxn>
                  <a:cxn ang="0">
                    <a:pos x="61" y="10"/>
                  </a:cxn>
                  <a:cxn ang="0">
                    <a:pos x="63" y="8"/>
                  </a:cxn>
                  <a:cxn ang="0">
                    <a:pos x="64" y="6"/>
                  </a:cxn>
                  <a:cxn ang="0">
                    <a:pos x="63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6" y="0"/>
                  </a:cxn>
                  <a:cxn ang="0">
                    <a:pos x="56" y="0"/>
                  </a:cxn>
                </a:cxnLst>
                <a:rect l="0" t="0" r="r" b="b"/>
                <a:pathLst>
                  <a:path w="64" h="86">
                    <a:moveTo>
                      <a:pt x="56" y="0"/>
                    </a:moveTo>
                    <a:lnTo>
                      <a:pt x="56" y="0"/>
                    </a:lnTo>
                    <a:lnTo>
                      <a:pt x="46" y="6"/>
                    </a:lnTo>
                    <a:lnTo>
                      <a:pt x="37" y="15"/>
                    </a:lnTo>
                    <a:lnTo>
                      <a:pt x="29" y="25"/>
                    </a:lnTo>
                    <a:lnTo>
                      <a:pt x="23" y="35"/>
                    </a:lnTo>
                    <a:lnTo>
                      <a:pt x="12" y="56"/>
                    </a:lnTo>
                    <a:lnTo>
                      <a:pt x="6" y="68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0" y="82"/>
                    </a:lnTo>
                    <a:lnTo>
                      <a:pt x="3" y="86"/>
                    </a:lnTo>
                    <a:lnTo>
                      <a:pt x="6" y="86"/>
                    </a:lnTo>
                    <a:lnTo>
                      <a:pt x="8" y="86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16" y="74"/>
                    </a:lnTo>
                    <a:lnTo>
                      <a:pt x="21" y="64"/>
                    </a:lnTo>
                    <a:lnTo>
                      <a:pt x="31" y="43"/>
                    </a:lnTo>
                    <a:lnTo>
                      <a:pt x="37" y="34"/>
                    </a:lnTo>
                    <a:lnTo>
                      <a:pt x="43" y="25"/>
                    </a:lnTo>
                    <a:lnTo>
                      <a:pt x="52" y="17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3" y="8"/>
                    </a:lnTo>
                    <a:lnTo>
                      <a:pt x="64" y="6"/>
                    </a:lnTo>
                    <a:lnTo>
                      <a:pt x="63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6" y="0"/>
                    </a:lnTo>
                    <a:lnTo>
                      <a:pt x="5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139"/>
              <p:cNvSpPr/>
              <p:nvPr/>
            </p:nvSpPr>
            <p:spPr bwMode="auto">
              <a:xfrm>
                <a:off x="5534026" y="3740150"/>
                <a:ext cx="28575" cy="34925"/>
              </a:xfrm>
              <a:custGeom>
                <a:avLst/>
                <a:gdLst/>
                <a:ahLst/>
                <a:cxnLst>
                  <a:cxn ang="0">
                    <a:pos x="64" y="0"/>
                  </a:cxn>
                  <a:cxn ang="0">
                    <a:pos x="64" y="0"/>
                  </a:cxn>
                  <a:cxn ang="0">
                    <a:pos x="54" y="8"/>
                  </a:cxn>
                  <a:cxn ang="0">
                    <a:pos x="44" y="17"/>
                  </a:cxn>
                  <a:cxn ang="0">
                    <a:pos x="35" y="26"/>
                  </a:cxn>
                  <a:cxn ang="0">
                    <a:pos x="26" y="35"/>
                  </a:cxn>
                  <a:cxn ang="0">
                    <a:pos x="18" y="46"/>
                  </a:cxn>
                  <a:cxn ang="0">
                    <a:pos x="12" y="58"/>
                  </a:cxn>
                  <a:cxn ang="0">
                    <a:pos x="5" y="68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1" y="85"/>
                  </a:cxn>
                  <a:cxn ang="0">
                    <a:pos x="3" y="86"/>
                  </a:cxn>
                  <a:cxn ang="0">
                    <a:pos x="4" y="86"/>
                  </a:cxn>
                  <a:cxn ang="0">
                    <a:pos x="8" y="86"/>
                  </a:cxn>
                  <a:cxn ang="0">
                    <a:pos x="10" y="85"/>
                  </a:cxn>
                  <a:cxn ang="0">
                    <a:pos x="12" y="84"/>
                  </a:cxn>
                  <a:cxn ang="0">
                    <a:pos x="12" y="84"/>
                  </a:cxn>
                  <a:cxn ang="0">
                    <a:pos x="16" y="73"/>
                  </a:cxn>
                  <a:cxn ang="0">
                    <a:pos x="21" y="63"/>
                  </a:cxn>
                  <a:cxn ang="0">
                    <a:pos x="27" y="52"/>
                  </a:cxn>
                  <a:cxn ang="0">
                    <a:pos x="35" y="43"/>
                  </a:cxn>
                  <a:cxn ang="0">
                    <a:pos x="43" y="34"/>
                  </a:cxn>
                  <a:cxn ang="0">
                    <a:pos x="52" y="25"/>
                  </a:cxn>
                  <a:cxn ang="0">
                    <a:pos x="60" y="17"/>
                  </a:cxn>
                  <a:cxn ang="0">
                    <a:pos x="69" y="11"/>
                  </a:cxn>
                  <a:cxn ang="0">
                    <a:pos x="69" y="11"/>
                  </a:cxn>
                  <a:cxn ang="0">
                    <a:pos x="72" y="9"/>
                  </a:cxn>
                  <a:cxn ang="0">
                    <a:pos x="72" y="7"/>
                  </a:cxn>
                  <a:cxn ang="0">
                    <a:pos x="72" y="3"/>
                  </a:cxn>
                  <a:cxn ang="0">
                    <a:pos x="69" y="1"/>
                  </a:cxn>
                  <a:cxn ang="0">
                    <a:pos x="68" y="0"/>
                  </a:cxn>
                  <a:cxn ang="0">
                    <a:pos x="67" y="0"/>
                  </a:cxn>
                  <a:cxn ang="0">
                    <a:pos x="64" y="0"/>
                  </a:cxn>
                  <a:cxn ang="0">
                    <a:pos x="64" y="0"/>
                  </a:cxn>
                </a:cxnLst>
                <a:rect l="0" t="0" r="r" b="b"/>
                <a:pathLst>
                  <a:path w="72" h="86">
                    <a:moveTo>
                      <a:pt x="64" y="0"/>
                    </a:moveTo>
                    <a:lnTo>
                      <a:pt x="64" y="0"/>
                    </a:lnTo>
                    <a:lnTo>
                      <a:pt x="54" y="8"/>
                    </a:lnTo>
                    <a:lnTo>
                      <a:pt x="44" y="17"/>
                    </a:lnTo>
                    <a:lnTo>
                      <a:pt x="35" y="26"/>
                    </a:lnTo>
                    <a:lnTo>
                      <a:pt x="26" y="35"/>
                    </a:lnTo>
                    <a:lnTo>
                      <a:pt x="18" y="46"/>
                    </a:lnTo>
                    <a:lnTo>
                      <a:pt x="12" y="58"/>
                    </a:lnTo>
                    <a:lnTo>
                      <a:pt x="5" y="68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1" y="85"/>
                    </a:lnTo>
                    <a:lnTo>
                      <a:pt x="3" y="86"/>
                    </a:lnTo>
                    <a:lnTo>
                      <a:pt x="4" y="86"/>
                    </a:lnTo>
                    <a:lnTo>
                      <a:pt x="8" y="86"/>
                    </a:lnTo>
                    <a:lnTo>
                      <a:pt x="10" y="85"/>
                    </a:lnTo>
                    <a:lnTo>
                      <a:pt x="12" y="84"/>
                    </a:lnTo>
                    <a:lnTo>
                      <a:pt x="12" y="84"/>
                    </a:lnTo>
                    <a:lnTo>
                      <a:pt x="16" y="73"/>
                    </a:lnTo>
                    <a:lnTo>
                      <a:pt x="21" y="63"/>
                    </a:lnTo>
                    <a:lnTo>
                      <a:pt x="27" y="52"/>
                    </a:lnTo>
                    <a:lnTo>
                      <a:pt x="35" y="43"/>
                    </a:lnTo>
                    <a:lnTo>
                      <a:pt x="43" y="34"/>
                    </a:lnTo>
                    <a:lnTo>
                      <a:pt x="52" y="25"/>
                    </a:lnTo>
                    <a:lnTo>
                      <a:pt x="60" y="17"/>
                    </a:lnTo>
                    <a:lnTo>
                      <a:pt x="69" y="11"/>
                    </a:lnTo>
                    <a:lnTo>
                      <a:pt x="69" y="11"/>
                    </a:lnTo>
                    <a:lnTo>
                      <a:pt x="72" y="9"/>
                    </a:lnTo>
                    <a:lnTo>
                      <a:pt x="72" y="7"/>
                    </a:lnTo>
                    <a:lnTo>
                      <a:pt x="72" y="3"/>
                    </a:lnTo>
                    <a:lnTo>
                      <a:pt x="69" y="1"/>
                    </a:lnTo>
                    <a:lnTo>
                      <a:pt x="68" y="0"/>
                    </a:lnTo>
                    <a:lnTo>
                      <a:pt x="67" y="0"/>
                    </a:lnTo>
                    <a:lnTo>
                      <a:pt x="64" y="0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140"/>
              <p:cNvSpPr/>
              <p:nvPr/>
            </p:nvSpPr>
            <p:spPr bwMode="auto">
              <a:xfrm>
                <a:off x="5573713" y="3746500"/>
                <a:ext cx="22225" cy="31750"/>
              </a:xfrm>
              <a:custGeom>
                <a:avLst/>
                <a:gdLst/>
                <a:ahLst/>
                <a:cxnLst>
                  <a:cxn ang="0">
                    <a:pos x="49" y="2"/>
                  </a:cxn>
                  <a:cxn ang="0">
                    <a:pos x="49" y="2"/>
                  </a:cxn>
                  <a:cxn ang="0">
                    <a:pos x="40" y="8"/>
                  </a:cxn>
                  <a:cxn ang="0">
                    <a:pos x="30" y="16"/>
                  </a:cxn>
                  <a:cxn ang="0">
                    <a:pos x="23" y="24"/>
                  </a:cxn>
                  <a:cxn ang="0">
                    <a:pos x="15" y="33"/>
                  </a:cxn>
                  <a:cxn ang="0">
                    <a:pos x="9" y="42"/>
                  </a:cxn>
                  <a:cxn ang="0">
                    <a:pos x="4" y="53"/>
                  </a:cxn>
                  <a:cxn ang="0">
                    <a:pos x="2" y="63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8"/>
                  </a:cxn>
                  <a:cxn ang="0">
                    <a:pos x="2" y="79"/>
                  </a:cxn>
                  <a:cxn ang="0">
                    <a:pos x="6" y="80"/>
                  </a:cxn>
                  <a:cxn ang="0">
                    <a:pos x="9" y="79"/>
                  </a:cxn>
                  <a:cxn ang="0">
                    <a:pos x="11" y="78"/>
                  </a:cxn>
                  <a:cxn ang="0">
                    <a:pos x="12" y="75"/>
                  </a:cxn>
                  <a:cxn ang="0">
                    <a:pos x="12" y="75"/>
                  </a:cxn>
                  <a:cxn ang="0">
                    <a:pos x="12" y="65"/>
                  </a:cxn>
                  <a:cxn ang="0">
                    <a:pos x="16" y="55"/>
                  </a:cxn>
                  <a:cxn ang="0">
                    <a:pos x="20" y="46"/>
                  </a:cxn>
                  <a:cxn ang="0">
                    <a:pos x="25" y="38"/>
                  </a:cxn>
                  <a:cxn ang="0">
                    <a:pos x="32" y="31"/>
                  </a:cxn>
                  <a:cxn ang="0">
                    <a:pos x="38" y="24"/>
                  </a:cxn>
                  <a:cxn ang="0">
                    <a:pos x="54" y="12"/>
                  </a:cxn>
                  <a:cxn ang="0">
                    <a:pos x="54" y="12"/>
                  </a:cxn>
                  <a:cxn ang="0">
                    <a:pos x="57" y="10"/>
                  </a:cxn>
                  <a:cxn ang="0">
                    <a:pos x="57" y="8"/>
                  </a:cxn>
                  <a:cxn ang="0">
                    <a:pos x="57" y="3"/>
                  </a:cxn>
                  <a:cxn ang="0">
                    <a:pos x="55" y="2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49" y="2"/>
                  </a:cxn>
                  <a:cxn ang="0">
                    <a:pos x="49" y="2"/>
                  </a:cxn>
                </a:cxnLst>
                <a:rect l="0" t="0" r="r" b="b"/>
                <a:pathLst>
                  <a:path w="57" h="80">
                    <a:moveTo>
                      <a:pt x="49" y="2"/>
                    </a:moveTo>
                    <a:lnTo>
                      <a:pt x="49" y="2"/>
                    </a:lnTo>
                    <a:lnTo>
                      <a:pt x="40" y="8"/>
                    </a:lnTo>
                    <a:lnTo>
                      <a:pt x="30" y="16"/>
                    </a:lnTo>
                    <a:lnTo>
                      <a:pt x="23" y="24"/>
                    </a:lnTo>
                    <a:lnTo>
                      <a:pt x="15" y="33"/>
                    </a:lnTo>
                    <a:lnTo>
                      <a:pt x="9" y="42"/>
                    </a:lnTo>
                    <a:lnTo>
                      <a:pt x="4" y="53"/>
                    </a:lnTo>
                    <a:lnTo>
                      <a:pt x="2" y="63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8"/>
                    </a:lnTo>
                    <a:lnTo>
                      <a:pt x="2" y="79"/>
                    </a:lnTo>
                    <a:lnTo>
                      <a:pt x="6" y="80"/>
                    </a:lnTo>
                    <a:lnTo>
                      <a:pt x="9" y="79"/>
                    </a:lnTo>
                    <a:lnTo>
                      <a:pt x="11" y="78"/>
                    </a:lnTo>
                    <a:lnTo>
                      <a:pt x="12" y="75"/>
                    </a:lnTo>
                    <a:lnTo>
                      <a:pt x="12" y="75"/>
                    </a:lnTo>
                    <a:lnTo>
                      <a:pt x="12" y="65"/>
                    </a:lnTo>
                    <a:lnTo>
                      <a:pt x="16" y="55"/>
                    </a:lnTo>
                    <a:lnTo>
                      <a:pt x="20" y="46"/>
                    </a:lnTo>
                    <a:lnTo>
                      <a:pt x="25" y="38"/>
                    </a:lnTo>
                    <a:lnTo>
                      <a:pt x="32" y="31"/>
                    </a:lnTo>
                    <a:lnTo>
                      <a:pt x="38" y="24"/>
                    </a:lnTo>
                    <a:lnTo>
                      <a:pt x="54" y="12"/>
                    </a:lnTo>
                    <a:lnTo>
                      <a:pt x="54" y="12"/>
                    </a:lnTo>
                    <a:lnTo>
                      <a:pt x="57" y="10"/>
                    </a:lnTo>
                    <a:lnTo>
                      <a:pt x="57" y="8"/>
                    </a:lnTo>
                    <a:lnTo>
                      <a:pt x="57" y="3"/>
                    </a:lnTo>
                    <a:lnTo>
                      <a:pt x="55" y="2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49" y="2"/>
                    </a:lnTo>
                    <a:lnTo>
                      <a:pt x="4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141"/>
              <p:cNvSpPr/>
              <p:nvPr/>
            </p:nvSpPr>
            <p:spPr bwMode="auto">
              <a:xfrm>
                <a:off x="5614988" y="3736975"/>
                <a:ext cx="26988" cy="41275"/>
              </a:xfrm>
              <a:custGeom>
                <a:avLst/>
                <a:gdLst/>
                <a:ahLst/>
                <a:cxnLst>
                  <a:cxn ang="0">
                    <a:pos x="55" y="3"/>
                  </a:cxn>
                  <a:cxn ang="0">
                    <a:pos x="55" y="3"/>
                  </a:cxn>
                  <a:cxn ang="0">
                    <a:pos x="47" y="15"/>
                  </a:cxn>
                  <a:cxn ang="0">
                    <a:pos x="40" y="26"/>
                  </a:cxn>
                  <a:cxn ang="0">
                    <a:pos x="21" y="47"/>
                  </a:cxn>
                  <a:cxn ang="0">
                    <a:pos x="13" y="59"/>
                  </a:cxn>
                  <a:cxn ang="0">
                    <a:pos x="7" y="71"/>
                  </a:cxn>
                  <a:cxn ang="0">
                    <a:pos x="3" y="83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2" y="100"/>
                  </a:cxn>
                  <a:cxn ang="0">
                    <a:pos x="2" y="101"/>
                  </a:cxn>
                  <a:cxn ang="0">
                    <a:pos x="5" y="102"/>
                  </a:cxn>
                  <a:cxn ang="0">
                    <a:pos x="9" y="101"/>
                  </a:cxn>
                  <a:cxn ang="0">
                    <a:pos x="12" y="100"/>
                  </a:cxn>
                  <a:cxn ang="0">
                    <a:pos x="12" y="97"/>
                  </a:cxn>
                  <a:cxn ang="0">
                    <a:pos x="12" y="97"/>
                  </a:cxn>
                  <a:cxn ang="0">
                    <a:pos x="15" y="84"/>
                  </a:cxn>
                  <a:cxn ang="0">
                    <a:pos x="19" y="72"/>
                  </a:cxn>
                  <a:cxn ang="0">
                    <a:pos x="25" y="62"/>
                  </a:cxn>
                  <a:cxn ang="0">
                    <a:pos x="33" y="51"/>
                  </a:cxn>
                  <a:cxn ang="0">
                    <a:pos x="50" y="30"/>
                  </a:cxn>
                  <a:cxn ang="0">
                    <a:pos x="58" y="20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6" y="7"/>
                  </a:cxn>
                  <a:cxn ang="0">
                    <a:pos x="64" y="4"/>
                  </a:cxn>
                  <a:cxn ang="0">
                    <a:pos x="62" y="2"/>
                  </a:cxn>
                  <a:cxn ang="0">
                    <a:pos x="58" y="0"/>
                  </a:cxn>
                  <a:cxn ang="0">
                    <a:pos x="57" y="2"/>
                  </a:cxn>
                  <a:cxn ang="0">
                    <a:pos x="55" y="3"/>
                  </a:cxn>
                  <a:cxn ang="0">
                    <a:pos x="55" y="3"/>
                  </a:cxn>
                </a:cxnLst>
                <a:rect l="0" t="0" r="r" b="b"/>
                <a:pathLst>
                  <a:path w="66" h="102">
                    <a:moveTo>
                      <a:pt x="55" y="3"/>
                    </a:moveTo>
                    <a:lnTo>
                      <a:pt x="55" y="3"/>
                    </a:lnTo>
                    <a:lnTo>
                      <a:pt x="47" y="15"/>
                    </a:lnTo>
                    <a:lnTo>
                      <a:pt x="40" y="26"/>
                    </a:lnTo>
                    <a:lnTo>
                      <a:pt x="21" y="47"/>
                    </a:lnTo>
                    <a:lnTo>
                      <a:pt x="13" y="59"/>
                    </a:lnTo>
                    <a:lnTo>
                      <a:pt x="7" y="71"/>
                    </a:lnTo>
                    <a:lnTo>
                      <a:pt x="3" y="83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2" y="100"/>
                    </a:lnTo>
                    <a:lnTo>
                      <a:pt x="2" y="101"/>
                    </a:lnTo>
                    <a:lnTo>
                      <a:pt x="5" y="102"/>
                    </a:lnTo>
                    <a:lnTo>
                      <a:pt x="9" y="101"/>
                    </a:lnTo>
                    <a:lnTo>
                      <a:pt x="12" y="100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5" y="84"/>
                    </a:lnTo>
                    <a:lnTo>
                      <a:pt x="19" y="72"/>
                    </a:lnTo>
                    <a:lnTo>
                      <a:pt x="25" y="62"/>
                    </a:lnTo>
                    <a:lnTo>
                      <a:pt x="33" y="51"/>
                    </a:lnTo>
                    <a:lnTo>
                      <a:pt x="50" y="30"/>
                    </a:lnTo>
                    <a:lnTo>
                      <a:pt x="58" y="20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6" y="7"/>
                    </a:lnTo>
                    <a:lnTo>
                      <a:pt x="64" y="4"/>
                    </a:lnTo>
                    <a:lnTo>
                      <a:pt x="62" y="2"/>
                    </a:lnTo>
                    <a:lnTo>
                      <a:pt x="58" y="0"/>
                    </a:lnTo>
                    <a:lnTo>
                      <a:pt x="57" y="2"/>
                    </a:lnTo>
                    <a:lnTo>
                      <a:pt x="55" y="3"/>
                    </a:lnTo>
                    <a:lnTo>
                      <a:pt x="5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142"/>
              <p:cNvSpPr/>
              <p:nvPr/>
            </p:nvSpPr>
            <p:spPr bwMode="auto">
              <a:xfrm>
                <a:off x="5664201" y="3740150"/>
                <a:ext cx="28575" cy="47625"/>
              </a:xfrm>
              <a:custGeom>
                <a:avLst/>
                <a:gdLst/>
                <a:ahLst/>
                <a:cxnLst>
                  <a:cxn ang="0">
                    <a:pos x="62" y="1"/>
                  </a:cxn>
                  <a:cxn ang="0">
                    <a:pos x="62" y="1"/>
                  </a:cxn>
                  <a:cxn ang="0">
                    <a:pos x="51" y="13"/>
                  </a:cxn>
                  <a:cxn ang="0">
                    <a:pos x="42" y="25"/>
                  </a:cxn>
                  <a:cxn ang="0">
                    <a:pos x="33" y="38"/>
                  </a:cxn>
                  <a:cxn ang="0">
                    <a:pos x="25" y="51"/>
                  </a:cxn>
                  <a:cxn ang="0">
                    <a:pos x="25" y="51"/>
                  </a:cxn>
                  <a:cxn ang="0">
                    <a:pos x="19" y="62"/>
                  </a:cxn>
                  <a:cxn ang="0">
                    <a:pos x="15" y="67"/>
                  </a:cxn>
                  <a:cxn ang="0">
                    <a:pos x="12" y="73"/>
                  </a:cxn>
                  <a:cxn ang="0">
                    <a:pos x="12" y="73"/>
                  </a:cxn>
                  <a:cxn ang="0">
                    <a:pos x="7" y="92"/>
                  </a:cxn>
                  <a:cxn ang="0">
                    <a:pos x="4" y="101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1"/>
                  </a:cxn>
                  <a:cxn ang="0">
                    <a:pos x="0" y="114"/>
                  </a:cxn>
                  <a:cxn ang="0">
                    <a:pos x="3" y="118"/>
                  </a:cxn>
                  <a:cxn ang="0">
                    <a:pos x="5" y="118"/>
                  </a:cxn>
                  <a:cxn ang="0">
                    <a:pos x="7" y="118"/>
                  </a:cxn>
                  <a:cxn ang="0">
                    <a:pos x="8" y="116"/>
                  </a:cxn>
                  <a:cxn ang="0">
                    <a:pos x="11" y="115"/>
                  </a:cxn>
                  <a:cxn ang="0">
                    <a:pos x="11" y="115"/>
                  </a:cxn>
                  <a:cxn ang="0">
                    <a:pos x="15" y="102"/>
                  </a:cxn>
                  <a:cxn ang="0">
                    <a:pos x="19" y="88"/>
                  </a:cxn>
                  <a:cxn ang="0">
                    <a:pos x="24" y="75"/>
                  </a:cxn>
                  <a:cxn ang="0">
                    <a:pos x="28" y="69"/>
                  </a:cxn>
                  <a:cxn ang="0">
                    <a:pos x="32" y="63"/>
                  </a:cxn>
                  <a:cxn ang="0">
                    <a:pos x="32" y="63"/>
                  </a:cxn>
                  <a:cxn ang="0">
                    <a:pos x="36" y="58"/>
                  </a:cxn>
                  <a:cxn ang="0">
                    <a:pos x="39" y="52"/>
                  </a:cxn>
                  <a:cxn ang="0">
                    <a:pos x="45" y="41"/>
                  </a:cxn>
                  <a:cxn ang="0">
                    <a:pos x="45" y="41"/>
                  </a:cxn>
                  <a:cxn ang="0">
                    <a:pos x="56" y="25"/>
                  </a:cxn>
                  <a:cxn ang="0">
                    <a:pos x="70" y="9"/>
                  </a:cxn>
                  <a:cxn ang="0">
                    <a:pos x="70" y="9"/>
                  </a:cxn>
                  <a:cxn ang="0">
                    <a:pos x="71" y="8"/>
                  </a:cxn>
                  <a:cxn ang="0">
                    <a:pos x="72" y="5"/>
                  </a:cxn>
                  <a:cxn ang="0">
                    <a:pos x="70" y="1"/>
                  </a:cxn>
                  <a:cxn ang="0">
                    <a:pos x="66" y="0"/>
                  </a:cxn>
                  <a:cxn ang="0">
                    <a:pos x="64" y="0"/>
                  </a:cxn>
                  <a:cxn ang="0">
                    <a:pos x="62" y="1"/>
                  </a:cxn>
                  <a:cxn ang="0">
                    <a:pos x="62" y="1"/>
                  </a:cxn>
                </a:cxnLst>
                <a:rect l="0" t="0" r="r" b="b"/>
                <a:pathLst>
                  <a:path w="72" h="118">
                    <a:moveTo>
                      <a:pt x="62" y="1"/>
                    </a:moveTo>
                    <a:lnTo>
                      <a:pt x="62" y="1"/>
                    </a:lnTo>
                    <a:lnTo>
                      <a:pt x="51" y="13"/>
                    </a:lnTo>
                    <a:lnTo>
                      <a:pt x="42" y="25"/>
                    </a:lnTo>
                    <a:lnTo>
                      <a:pt x="33" y="38"/>
                    </a:lnTo>
                    <a:lnTo>
                      <a:pt x="25" y="51"/>
                    </a:lnTo>
                    <a:lnTo>
                      <a:pt x="25" y="51"/>
                    </a:lnTo>
                    <a:lnTo>
                      <a:pt x="19" y="62"/>
                    </a:lnTo>
                    <a:lnTo>
                      <a:pt x="15" y="67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7" y="92"/>
                    </a:lnTo>
                    <a:lnTo>
                      <a:pt x="4" y="101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1"/>
                    </a:lnTo>
                    <a:lnTo>
                      <a:pt x="0" y="114"/>
                    </a:lnTo>
                    <a:lnTo>
                      <a:pt x="3" y="118"/>
                    </a:lnTo>
                    <a:lnTo>
                      <a:pt x="5" y="118"/>
                    </a:lnTo>
                    <a:lnTo>
                      <a:pt x="7" y="118"/>
                    </a:lnTo>
                    <a:lnTo>
                      <a:pt x="8" y="116"/>
                    </a:lnTo>
                    <a:lnTo>
                      <a:pt x="11" y="115"/>
                    </a:lnTo>
                    <a:lnTo>
                      <a:pt x="11" y="115"/>
                    </a:lnTo>
                    <a:lnTo>
                      <a:pt x="15" y="102"/>
                    </a:lnTo>
                    <a:lnTo>
                      <a:pt x="19" y="88"/>
                    </a:lnTo>
                    <a:lnTo>
                      <a:pt x="24" y="75"/>
                    </a:lnTo>
                    <a:lnTo>
                      <a:pt x="28" y="69"/>
                    </a:lnTo>
                    <a:lnTo>
                      <a:pt x="32" y="63"/>
                    </a:lnTo>
                    <a:lnTo>
                      <a:pt x="32" y="63"/>
                    </a:lnTo>
                    <a:lnTo>
                      <a:pt x="36" y="58"/>
                    </a:lnTo>
                    <a:lnTo>
                      <a:pt x="39" y="52"/>
                    </a:lnTo>
                    <a:lnTo>
                      <a:pt x="45" y="41"/>
                    </a:lnTo>
                    <a:lnTo>
                      <a:pt x="45" y="41"/>
                    </a:lnTo>
                    <a:lnTo>
                      <a:pt x="56" y="25"/>
                    </a:lnTo>
                    <a:lnTo>
                      <a:pt x="70" y="9"/>
                    </a:lnTo>
                    <a:lnTo>
                      <a:pt x="70" y="9"/>
                    </a:lnTo>
                    <a:lnTo>
                      <a:pt x="71" y="8"/>
                    </a:lnTo>
                    <a:lnTo>
                      <a:pt x="72" y="5"/>
                    </a:lnTo>
                    <a:lnTo>
                      <a:pt x="70" y="1"/>
                    </a:lnTo>
                    <a:lnTo>
                      <a:pt x="66" y="0"/>
                    </a:lnTo>
                    <a:lnTo>
                      <a:pt x="64" y="0"/>
                    </a:lnTo>
                    <a:lnTo>
                      <a:pt x="62" y="1"/>
                    </a:lnTo>
                    <a:lnTo>
                      <a:pt x="6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143"/>
              <p:cNvSpPr/>
              <p:nvPr/>
            </p:nvSpPr>
            <p:spPr bwMode="auto">
              <a:xfrm>
                <a:off x="5715001" y="3743325"/>
                <a:ext cx="20638" cy="41275"/>
              </a:xfrm>
              <a:custGeom>
                <a:avLst/>
                <a:gdLst/>
                <a:ahLst/>
                <a:cxnLst>
                  <a:cxn ang="0">
                    <a:pos x="45" y="0"/>
                  </a:cxn>
                  <a:cxn ang="0">
                    <a:pos x="45" y="0"/>
                  </a:cxn>
                  <a:cxn ang="0">
                    <a:pos x="38" y="1"/>
                  </a:cxn>
                  <a:cxn ang="0">
                    <a:pos x="33" y="4"/>
                  </a:cxn>
                  <a:cxn ang="0">
                    <a:pos x="29" y="8"/>
                  </a:cxn>
                  <a:cxn ang="0">
                    <a:pos x="25" y="12"/>
                  </a:cxn>
                  <a:cxn ang="0">
                    <a:pos x="19" y="22"/>
                  </a:cxn>
                  <a:cxn ang="0">
                    <a:pos x="15" y="33"/>
                  </a:cxn>
                  <a:cxn ang="0">
                    <a:pos x="15" y="33"/>
                  </a:cxn>
                  <a:cxn ang="0">
                    <a:pos x="8" y="48"/>
                  </a:cxn>
                  <a:cxn ang="0">
                    <a:pos x="4" y="64"/>
                  </a:cxn>
                  <a:cxn ang="0">
                    <a:pos x="2" y="81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2" y="99"/>
                  </a:cxn>
                  <a:cxn ang="0">
                    <a:pos x="3" y="101"/>
                  </a:cxn>
                  <a:cxn ang="0">
                    <a:pos x="7" y="102"/>
                  </a:cxn>
                  <a:cxn ang="0">
                    <a:pos x="11" y="101"/>
                  </a:cxn>
                  <a:cxn ang="0">
                    <a:pos x="12" y="99"/>
                  </a:cxn>
                  <a:cxn ang="0">
                    <a:pos x="12" y="97"/>
                  </a:cxn>
                  <a:cxn ang="0">
                    <a:pos x="12" y="97"/>
                  </a:cxn>
                  <a:cxn ang="0">
                    <a:pos x="13" y="85"/>
                  </a:cxn>
                  <a:cxn ang="0">
                    <a:pos x="15" y="74"/>
                  </a:cxn>
                  <a:cxn ang="0">
                    <a:pos x="20" y="52"/>
                  </a:cxn>
                  <a:cxn ang="0">
                    <a:pos x="20" y="52"/>
                  </a:cxn>
                  <a:cxn ang="0">
                    <a:pos x="23" y="42"/>
                  </a:cxn>
                  <a:cxn ang="0">
                    <a:pos x="28" y="27"/>
                  </a:cxn>
                  <a:cxn ang="0">
                    <a:pos x="32" y="22"/>
                  </a:cxn>
                  <a:cxn ang="0">
                    <a:pos x="36" y="17"/>
                  </a:cxn>
                  <a:cxn ang="0">
                    <a:pos x="40" y="13"/>
                  </a:cxn>
                  <a:cxn ang="0">
                    <a:pos x="45" y="10"/>
                  </a:cxn>
                  <a:cxn ang="0">
                    <a:pos x="45" y="10"/>
                  </a:cxn>
                  <a:cxn ang="0">
                    <a:pos x="48" y="10"/>
                  </a:cxn>
                  <a:cxn ang="0">
                    <a:pos x="49" y="9"/>
                  </a:cxn>
                  <a:cxn ang="0">
                    <a:pos x="50" y="5"/>
                  </a:cxn>
                  <a:cxn ang="0">
                    <a:pos x="50" y="3"/>
                  </a:cxn>
                  <a:cxn ang="0">
                    <a:pos x="49" y="1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5" y="0"/>
                  </a:cxn>
                </a:cxnLst>
                <a:rect l="0" t="0" r="r" b="b"/>
                <a:pathLst>
                  <a:path w="50" h="102">
                    <a:moveTo>
                      <a:pt x="45" y="0"/>
                    </a:moveTo>
                    <a:lnTo>
                      <a:pt x="45" y="0"/>
                    </a:lnTo>
                    <a:lnTo>
                      <a:pt x="38" y="1"/>
                    </a:lnTo>
                    <a:lnTo>
                      <a:pt x="33" y="4"/>
                    </a:lnTo>
                    <a:lnTo>
                      <a:pt x="29" y="8"/>
                    </a:lnTo>
                    <a:lnTo>
                      <a:pt x="25" y="12"/>
                    </a:lnTo>
                    <a:lnTo>
                      <a:pt x="19" y="22"/>
                    </a:lnTo>
                    <a:lnTo>
                      <a:pt x="15" y="33"/>
                    </a:lnTo>
                    <a:lnTo>
                      <a:pt x="15" y="33"/>
                    </a:lnTo>
                    <a:lnTo>
                      <a:pt x="8" y="48"/>
                    </a:lnTo>
                    <a:lnTo>
                      <a:pt x="4" y="64"/>
                    </a:lnTo>
                    <a:lnTo>
                      <a:pt x="2" y="81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2" y="99"/>
                    </a:lnTo>
                    <a:lnTo>
                      <a:pt x="3" y="101"/>
                    </a:lnTo>
                    <a:lnTo>
                      <a:pt x="7" y="102"/>
                    </a:lnTo>
                    <a:lnTo>
                      <a:pt x="11" y="101"/>
                    </a:lnTo>
                    <a:lnTo>
                      <a:pt x="12" y="99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3" y="85"/>
                    </a:lnTo>
                    <a:lnTo>
                      <a:pt x="15" y="74"/>
                    </a:lnTo>
                    <a:lnTo>
                      <a:pt x="20" y="52"/>
                    </a:lnTo>
                    <a:lnTo>
                      <a:pt x="20" y="52"/>
                    </a:lnTo>
                    <a:lnTo>
                      <a:pt x="23" y="42"/>
                    </a:lnTo>
                    <a:lnTo>
                      <a:pt x="28" y="27"/>
                    </a:lnTo>
                    <a:lnTo>
                      <a:pt x="32" y="22"/>
                    </a:lnTo>
                    <a:lnTo>
                      <a:pt x="36" y="17"/>
                    </a:lnTo>
                    <a:lnTo>
                      <a:pt x="40" y="13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8" y="10"/>
                    </a:lnTo>
                    <a:lnTo>
                      <a:pt x="49" y="9"/>
                    </a:lnTo>
                    <a:lnTo>
                      <a:pt x="50" y="5"/>
                    </a:lnTo>
                    <a:lnTo>
                      <a:pt x="50" y="3"/>
                    </a:lnTo>
                    <a:lnTo>
                      <a:pt x="49" y="1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144"/>
              <p:cNvSpPr/>
              <p:nvPr/>
            </p:nvSpPr>
            <p:spPr bwMode="auto">
              <a:xfrm>
                <a:off x="5768976" y="3736975"/>
                <a:ext cx="20638" cy="47625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32" y="11"/>
                  </a:cxn>
                  <a:cxn ang="0">
                    <a:pos x="27" y="19"/>
                  </a:cxn>
                  <a:cxn ang="0">
                    <a:pos x="23" y="28"/>
                  </a:cxn>
                  <a:cxn ang="0">
                    <a:pos x="19" y="38"/>
                  </a:cxn>
                  <a:cxn ang="0">
                    <a:pos x="19" y="38"/>
                  </a:cxn>
                  <a:cxn ang="0">
                    <a:pos x="14" y="56"/>
                  </a:cxn>
                  <a:cxn ang="0">
                    <a:pos x="10" y="75"/>
                  </a:cxn>
                  <a:cxn ang="0">
                    <a:pos x="5" y="93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0" y="114"/>
                  </a:cxn>
                  <a:cxn ang="0">
                    <a:pos x="1" y="115"/>
                  </a:cxn>
                  <a:cxn ang="0">
                    <a:pos x="4" y="118"/>
                  </a:cxn>
                  <a:cxn ang="0">
                    <a:pos x="8" y="118"/>
                  </a:cxn>
                  <a:cxn ang="0">
                    <a:pos x="10" y="117"/>
                  </a:cxn>
                  <a:cxn ang="0">
                    <a:pos x="12" y="114"/>
                  </a:cxn>
                  <a:cxn ang="0">
                    <a:pos x="12" y="114"/>
                  </a:cxn>
                  <a:cxn ang="0">
                    <a:pos x="19" y="89"/>
                  </a:cxn>
                  <a:cxn ang="0">
                    <a:pos x="23" y="76"/>
                  </a:cxn>
                  <a:cxn ang="0">
                    <a:pos x="26" y="63"/>
                  </a:cxn>
                  <a:cxn ang="0">
                    <a:pos x="26" y="63"/>
                  </a:cxn>
                  <a:cxn ang="0">
                    <a:pos x="29" y="49"/>
                  </a:cxn>
                  <a:cxn ang="0">
                    <a:pos x="32" y="34"/>
                  </a:cxn>
                  <a:cxn ang="0">
                    <a:pos x="39" y="21"/>
                  </a:cxn>
                  <a:cxn ang="0">
                    <a:pos x="48" y="11"/>
                  </a:cxn>
                  <a:cxn ang="0">
                    <a:pos x="48" y="11"/>
                  </a:cxn>
                  <a:cxn ang="0">
                    <a:pos x="49" y="8"/>
                  </a:cxn>
                  <a:cxn ang="0">
                    <a:pos x="49" y="5"/>
                  </a:cxn>
                  <a:cxn ang="0">
                    <a:pos x="47" y="2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9" h="118">
                    <a:moveTo>
                      <a:pt x="39" y="2"/>
                    </a:moveTo>
                    <a:lnTo>
                      <a:pt x="39" y="2"/>
                    </a:lnTo>
                    <a:lnTo>
                      <a:pt x="32" y="11"/>
                    </a:lnTo>
                    <a:lnTo>
                      <a:pt x="27" y="19"/>
                    </a:lnTo>
                    <a:lnTo>
                      <a:pt x="23" y="28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4" y="56"/>
                    </a:lnTo>
                    <a:lnTo>
                      <a:pt x="10" y="75"/>
                    </a:lnTo>
                    <a:lnTo>
                      <a:pt x="5" y="93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4"/>
                    </a:lnTo>
                    <a:lnTo>
                      <a:pt x="1" y="115"/>
                    </a:lnTo>
                    <a:lnTo>
                      <a:pt x="4" y="118"/>
                    </a:lnTo>
                    <a:lnTo>
                      <a:pt x="8" y="118"/>
                    </a:lnTo>
                    <a:lnTo>
                      <a:pt x="10" y="117"/>
                    </a:lnTo>
                    <a:lnTo>
                      <a:pt x="12" y="114"/>
                    </a:lnTo>
                    <a:lnTo>
                      <a:pt x="12" y="114"/>
                    </a:lnTo>
                    <a:lnTo>
                      <a:pt x="19" y="89"/>
                    </a:lnTo>
                    <a:lnTo>
                      <a:pt x="23" y="76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9" y="49"/>
                    </a:lnTo>
                    <a:lnTo>
                      <a:pt x="32" y="34"/>
                    </a:lnTo>
                    <a:lnTo>
                      <a:pt x="39" y="21"/>
                    </a:lnTo>
                    <a:lnTo>
                      <a:pt x="48" y="11"/>
                    </a:lnTo>
                    <a:lnTo>
                      <a:pt x="48" y="11"/>
                    </a:lnTo>
                    <a:lnTo>
                      <a:pt x="49" y="8"/>
                    </a:lnTo>
                    <a:lnTo>
                      <a:pt x="49" y="5"/>
                    </a:lnTo>
                    <a:lnTo>
                      <a:pt x="47" y="2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145"/>
              <p:cNvSpPr/>
              <p:nvPr/>
            </p:nvSpPr>
            <p:spPr bwMode="auto">
              <a:xfrm>
                <a:off x="5818188" y="3740150"/>
                <a:ext cx="19050" cy="41275"/>
              </a:xfrm>
              <a:custGeom>
                <a:avLst/>
                <a:gdLst/>
                <a:ahLst/>
                <a:cxnLst>
                  <a:cxn ang="0">
                    <a:pos x="40" y="3"/>
                  </a:cxn>
                  <a:cxn ang="0">
                    <a:pos x="40" y="3"/>
                  </a:cxn>
                  <a:cxn ang="0">
                    <a:pos x="29" y="25"/>
                  </a:cxn>
                  <a:cxn ang="0">
                    <a:pos x="20" y="48"/>
                  </a:cxn>
                  <a:cxn ang="0">
                    <a:pos x="11" y="72"/>
                  </a:cxn>
                  <a:cxn ang="0">
                    <a:pos x="2" y="94"/>
                  </a:cxn>
                  <a:cxn ang="0">
                    <a:pos x="2" y="94"/>
                  </a:cxn>
                  <a:cxn ang="0">
                    <a:pos x="0" y="97"/>
                  </a:cxn>
                  <a:cxn ang="0">
                    <a:pos x="2" y="98"/>
                  </a:cxn>
                  <a:cxn ang="0">
                    <a:pos x="4" y="102"/>
                  </a:cxn>
                  <a:cxn ang="0">
                    <a:pos x="6" y="102"/>
                  </a:cxn>
                  <a:cxn ang="0">
                    <a:pos x="8" y="102"/>
                  </a:cxn>
                  <a:cxn ang="0">
                    <a:pos x="10" y="102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21" y="77"/>
                  </a:cxn>
                  <a:cxn ang="0">
                    <a:pos x="30" y="54"/>
                  </a:cxn>
                  <a:cxn ang="0">
                    <a:pos x="40" y="31"/>
                  </a:cxn>
                  <a:cxn ang="0">
                    <a:pos x="49" y="8"/>
                  </a:cxn>
                  <a:cxn ang="0">
                    <a:pos x="49" y="8"/>
                  </a:cxn>
                  <a:cxn ang="0">
                    <a:pos x="50" y="7"/>
                  </a:cxn>
                  <a:cxn ang="0">
                    <a:pos x="50" y="4"/>
                  </a:cxn>
                  <a:cxn ang="0">
                    <a:pos x="46" y="0"/>
                  </a:cxn>
                  <a:cxn ang="0">
                    <a:pos x="45" y="0"/>
                  </a:cxn>
                  <a:cxn ang="0">
                    <a:pos x="42" y="0"/>
                  </a:cxn>
                  <a:cxn ang="0">
                    <a:pos x="41" y="1"/>
                  </a:cxn>
                  <a:cxn ang="0">
                    <a:pos x="40" y="3"/>
                  </a:cxn>
                  <a:cxn ang="0">
                    <a:pos x="40" y="3"/>
                  </a:cxn>
                </a:cxnLst>
                <a:rect l="0" t="0" r="r" b="b"/>
                <a:pathLst>
                  <a:path w="50" h="102">
                    <a:moveTo>
                      <a:pt x="40" y="3"/>
                    </a:moveTo>
                    <a:lnTo>
                      <a:pt x="40" y="3"/>
                    </a:lnTo>
                    <a:lnTo>
                      <a:pt x="29" y="25"/>
                    </a:lnTo>
                    <a:lnTo>
                      <a:pt x="20" y="48"/>
                    </a:lnTo>
                    <a:lnTo>
                      <a:pt x="11" y="72"/>
                    </a:lnTo>
                    <a:lnTo>
                      <a:pt x="2" y="94"/>
                    </a:lnTo>
                    <a:lnTo>
                      <a:pt x="2" y="94"/>
                    </a:lnTo>
                    <a:lnTo>
                      <a:pt x="0" y="97"/>
                    </a:lnTo>
                    <a:lnTo>
                      <a:pt x="2" y="98"/>
                    </a:lnTo>
                    <a:lnTo>
                      <a:pt x="4" y="102"/>
                    </a:lnTo>
                    <a:lnTo>
                      <a:pt x="6" y="102"/>
                    </a:lnTo>
                    <a:lnTo>
                      <a:pt x="8" y="102"/>
                    </a:lnTo>
                    <a:lnTo>
                      <a:pt x="10" y="102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21" y="77"/>
                    </a:lnTo>
                    <a:lnTo>
                      <a:pt x="30" y="54"/>
                    </a:lnTo>
                    <a:lnTo>
                      <a:pt x="40" y="31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50" y="7"/>
                    </a:lnTo>
                    <a:lnTo>
                      <a:pt x="50" y="4"/>
                    </a:lnTo>
                    <a:lnTo>
                      <a:pt x="46" y="0"/>
                    </a:lnTo>
                    <a:lnTo>
                      <a:pt x="45" y="0"/>
                    </a:lnTo>
                    <a:lnTo>
                      <a:pt x="42" y="0"/>
                    </a:lnTo>
                    <a:lnTo>
                      <a:pt x="41" y="1"/>
                    </a:lnTo>
                    <a:lnTo>
                      <a:pt x="40" y="3"/>
                    </a:lnTo>
                    <a:lnTo>
                      <a:pt x="4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146"/>
              <p:cNvSpPr/>
              <p:nvPr/>
            </p:nvSpPr>
            <p:spPr bwMode="auto">
              <a:xfrm>
                <a:off x="5861051" y="3736975"/>
                <a:ext cx="15875" cy="44450"/>
              </a:xfrm>
              <a:custGeom>
                <a:avLst/>
                <a:gdLst/>
                <a:ahLst/>
                <a:cxnLst>
                  <a:cxn ang="0">
                    <a:pos x="31" y="3"/>
                  </a:cxn>
                  <a:cxn ang="0">
                    <a:pos x="31" y="3"/>
                  </a:cxn>
                  <a:cxn ang="0">
                    <a:pos x="18" y="26"/>
                  </a:cxn>
                  <a:cxn ang="0">
                    <a:pos x="11" y="38"/>
                  </a:cxn>
                  <a:cxn ang="0">
                    <a:pos x="8" y="50"/>
                  </a:cxn>
                  <a:cxn ang="0">
                    <a:pos x="8" y="50"/>
                  </a:cxn>
                  <a:cxn ang="0">
                    <a:pos x="6" y="55"/>
                  </a:cxn>
                  <a:cxn ang="0">
                    <a:pos x="5" y="62"/>
                  </a:cxn>
                  <a:cxn ang="0">
                    <a:pos x="4" y="73"/>
                  </a:cxn>
                  <a:cxn ang="0">
                    <a:pos x="4" y="73"/>
                  </a:cxn>
                  <a:cxn ang="0">
                    <a:pos x="1" y="89"/>
                  </a:cxn>
                  <a:cxn ang="0">
                    <a:pos x="0" y="105"/>
                  </a:cxn>
                  <a:cxn ang="0">
                    <a:pos x="0" y="105"/>
                  </a:cxn>
                  <a:cxn ang="0">
                    <a:pos x="0" y="107"/>
                  </a:cxn>
                  <a:cxn ang="0">
                    <a:pos x="1" y="109"/>
                  </a:cxn>
                  <a:cxn ang="0">
                    <a:pos x="5" y="110"/>
                  </a:cxn>
                  <a:cxn ang="0">
                    <a:pos x="9" y="109"/>
                  </a:cxn>
                  <a:cxn ang="0">
                    <a:pos x="10" y="107"/>
                  </a:cxn>
                  <a:cxn ang="0">
                    <a:pos x="10" y="105"/>
                  </a:cxn>
                  <a:cxn ang="0">
                    <a:pos x="10" y="105"/>
                  </a:cxn>
                  <a:cxn ang="0">
                    <a:pos x="11" y="93"/>
                  </a:cxn>
                  <a:cxn ang="0">
                    <a:pos x="14" y="80"/>
                  </a:cxn>
                  <a:cxn ang="0">
                    <a:pos x="18" y="56"/>
                  </a:cxn>
                  <a:cxn ang="0">
                    <a:pos x="18" y="56"/>
                  </a:cxn>
                  <a:cxn ang="0">
                    <a:pos x="19" y="50"/>
                  </a:cxn>
                  <a:cxn ang="0">
                    <a:pos x="22" y="43"/>
                  </a:cxn>
                  <a:cxn ang="0">
                    <a:pos x="27" y="32"/>
                  </a:cxn>
                  <a:cxn ang="0">
                    <a:pos x="40" y="9"/>
                  </a:cxn>
                  <a:cxn ang="0">
                    <a:pos x="40" y="9"/>
                  </a:cxn>
                  <a:cxn ang="0">
                    <a:pos x="42" y="7"/>
                  </a:cxn>
                  <a:cxn ang="0">
                    <a:pos x="40" y="4"/>
                  </a:cxn>
                  <a:cxn ang="0">
                    <a:pos x="38" y="2"/>
                  </a:cxn>
                  <a:cxn ang="0">
                    <a:pos x="34" y="0"/>
                  </a:cxn>
                  <a:cxn ang="0">
                    <a:pos x="32" y="2"/>
                  </a:cxn>
                  <a:cxn ang="0">
                    <a:pos x="31" y="3"/>
                  </a:cxn>
                  <a:cxn ang="0">
                    <a:pos x="31" y="3"/>
                  </a:cxn>
                </a:cxnLst>
                <a:rect l="0" t="0" r="r" b="b"/>
                <a:pathLst>
                  <a:path w="42" h="110">
                    <a:moveTo>
                      <a:pt x="31" y="3"/>
                    </a:moveTo>
                    <a:lnTo>
                      <a:pt x="31" y="3"/>
                    </a:lnTo>
                    <a:lnTo>
                      <a:pt x="18" y="26"/>
                    </a:lnTo>
                    <a:lnTo>
                      <a:pt x="11" y="38"/>
                    </a:lnTo>
                    <a:lnTo>
                      <a:pt x="8" y="50"/>
                    </a:lnTo>
                    <a:lnTo>
                      <a:pt x="8" y="50"/>
                    </a:lnTo>
                    <a:lnTo>
                      <a:pt x="6" y="55"/>
                    </a:lnTo>
                    <a:lnTo>
                      <a:pt x="5" y="62"/>
                    </a:lnTo>
                    <a:lnTo>
                      <a:pt x="4" y="73"/>
                    </a:lnTo>
                    <a:lnTo>
                      <a:pt x="4" y="73"/>
                    </a:lnTo>
                    <a:lnTo>
                      <a:pt x="1" y="89"/>
                    </a:lnTo>
                    <a:lnTo>
                      <a:pt x="0" y="105"/>
                    </a:lnTo>
                    <a:lnTo>
                      <a:pt x="0" y="105"/>
                    </a:lnTo>
                    <a:lnTo>
                      <a:pt x="0" y="107"/>
                    </a:lnTo>
                    <a:lnTo>
                      <a:pt x="1" y="109"/>
                    </a:lnTo>
                    <a:lnTo>
                      <a:pt x="5" y="110"/>
                    </a:lnTo>
                    <a:lnTo>
                      <a:pt x="9" y="109"/>
                    </a:lnTo>
                    <a:lnTo>
                      <a:pt x="10" y="107"/>
                    </a:lnTo>
                    <a:lnTo>
                      <a:pt x="10" y="105"/>
                    </a:lnTo>
                    <a:lnTo>
                      <a:pt x="10" y="105"/>
                    </a:lnTo>
                    <a:lnTo>
                      <a:pt x="11" y="93"/>
                    </a:lnTo>
                    <a:lnTo>
                      <a:pt x="14" y="80"/>
                    </a:lnTo>
                    <a:lnTo>
                      <a:pt x="18" y="56"/>
                    </a:lnTo>
                    <a:lnTo>
                      <a:pt x="18" y="56"/>
                    </a:lnTo>
                    <a:lnTo>
                      <a:pt x="19" y="50"/>
                    </a:lnTo>
                    <a:lnTo>
                      <a:pt x="22" y="43"/>
                    </a:lnTo>
                    <a:lnTo>
                      <a:pt x="27" y="32"/>
                    </a:lnTo>
                    <a:lnTo>
                      <a:pt x="40" y="9"/>
                    </a:lnTo>
                    <a:lnTo>
                      <a:pt x="40" y="9"/>
                    </a:lnTo>
                    <a:lnTo>
                      <a:pt x="42" y="7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4" y="0"/>
                    </a:lnTo>
                    <a:lnTo>
                      <a:pt x="32" y="2"/>
                    </a:lnTo>
                    <a:lnTo>
                      <a:pt x="31" y="3"/>
                    </a:lnTo>
                    <a:lnTo>
                      <a:pt x="3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147"/>
              <p:cNvSpPr/>
              <p:nvPr/>
            </p:nvSpPr>
            <p:spPr bwMode="auto">
              <a:xfrm>
                <a:off x="5534026" y="3167063"/>
                <a:ext cx="25400" cy="47625"/>
              </a:xfrm>
              <a:custGeom>
                <a:avLst/>
                <a:gdLst/>
                <a:ahLst/>
                <a:cxnLst>
                  <a:cxn ang="0">
                    <a:pos x="56" y="1"/>
                  </a:cxn>
                  <a:cxn ang="0">
                    <a:pos x="56" y="1"/>
                  </a:cxn>
                  <a:cxn ang="0">
                    <a:pos x="50" y="5"/>
                  </a:cxn>
                  <a:cxn ang="0">
                    <a:pos x="43" y="9"/>
                  </a:cxn>
                  <a:cxn ang="0">
                    <a:pos x="37" y="14"/>
                  </a:cxn>
                  <a:cxn ang="0">
                    <a:pos x="31" y="19"/>
                  </a:cxn>
                  <a:cxn ang="0">
                    <a:pos x="22" y="32"/>
                  </a:cxn>
                  <a:cxn ang="0">
                    <a:pos x="14" y="48"/>
                  </a:cxn>
                  <a:cxn ang="0">
                    <a:pos x="9" y="64"/>
                  </a:cxn>
                  <a:cxn ang="0">
                    <a:pos x="4" y="79"/>
                  </a:cxn>
                  <a:cxn ang="0">
                    <a:pos x="1" y="96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0" y="112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1" y="120"/>
                  </a:cxn>
                  <a:cxn ang="0">
                    <a:pos x="1" y="121"/>
                  </a:cxn>
                  <a:cxn ang="0">
                    <a:pos x="6" y="123"/>
                  </a:cxn>
                  <a:cxn ang="0">
                    <a:pos x="10" y="121"/>
                  </a:cxn>
                  <a:cxn ang="0">
                    <a:pos x="10" y="120"/>
                  </a:cxn>
                  <a:cxn ang="0">
                    <a:pos x="12" y="117"/>
                  </a:cxn>
                  <a:cxn ang="0">
                    <a:pos x="12" y="117"/>
                  </a:cxn>
                  <a:cxn ang="0">
                    <a:pos x="12" y="103"/>
                  </a:cxn>
                  <a:cxn ang="0">
                    <a:pos x="14" y="87"/>
                  </a:cxn>
                  <a:cxn ang="0">
                    <a:pos x="18" y="72"/>
                  </a:cxn>
                  <a:cxn ang="0">
                    <a:pos x="23" y="56"/>
                  </a:cxn>
                  <a:cxn ang="0">
                    <a:pos x="30" y="42"/>
                  </a:cxn>
                  <a:cxn ang="0">
                    <a:pos x="39" y="28"/>
                  </a:cxn>
                  <a:cxn ang="0">
                    <a:pos x="44" y="23"/>
                  </a:cxn>
                  <a:cxn ang="0">
                    <a:pos x="50" y="18"/>
                  </a:cxn>
                  <a:cxn ang="0">
                    <a:pos x="55" y="14"/>
                  </a:cxn>
                  <a:cxn ang="0">
                    <a:pos x="61" y="10"/>
                  </a:cxn>
                  <a:cxn ang="0">
                    <a:pos x="61" y="10"/>
                  </a:cxn>
                  <a:cxn ang="0">
                    <a:pos x="64" y="9"/>
                  </a:cxn>
                  <a:cxn ang="0">
                    <a:pos x="65" y="8"/>
                  </a:cxn>
                  <a:cxn ang="0">
                    <a:pos x="65" y="5"/>
                  </a:cxn>
                  <a:cxn ang="0">
                    <a:pos x="64" y="4"/>
                  </a:cxn>
                  <a:cxn ang="0">
                    <a:pos x="61" y="1"/>
                  </a:cxn>
                  <a:cxn ang="0">
                    <a:pos x="59" y="0"/>
                  </a:cxn>
                  <a:cxn ang="0">
                    <a:pos x="56" y="1"/>
                  </a:cxn>
                  <a:cxn ang="0">
                    <a:pos x="56" y="1"/>
                  </a:cxn>
                </a:cxnLst>
                <a:rect l="0" t="0" r="r" b="b"/>
                <a:pathLst>
                  <a:path w="65" h="123">
                    <a:moveTo>
                      <a:pt x="56" y="1"/>
                    </a:moveTo>
                    <a:lnTo>
                      <a:pt x="56" y="1"/>
                    </a:lnTo>
                    <a:lnTo>
                      <a:pt x="50" y="5"/>
                    </a:lnTo>
                    <a:lnTo>
                      <a:pt x="43" y="9"/>
                    </a:lnTo>
                    <a:lnTo>
                      <a:pt x="37" y="14"/>
                    </a:lnTo>
                    <a:lnTo>
                      <a:pt x="31" y="19"/>
                    </a:lnTo>
                    <a:lnTo>
                      <a:pt x="22" y="32"/>
                    </a:lnTo>
                    <a:lnTo>
                      <a:pt x="14" y="48"/>
                    </a:lnTo>
                    <a:lnTo>
                      <a:pt x="9" y="64"/>
                    </a:lnTo>
                    <a:lnTo>
                      <a:pt x="4" y="79"/>
                    </a:lnTo>
                    <a:lnTo>
                      <a:pt x="1" y="96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2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1" y="120"/>
                    </a:lnTo>
                    <a:lnTo>
                      <a:pt x="1" y="121"/>
                    </a:lnTo>
                    <a:lnTo>
                      <a:pt x="6" y="123"/>
                    </a:lnTo>
                    <a:lnTo>
                      <a:pt x="10" y="121"/>
                    </a:lnTo>
                    <a:lnTo>
                      <a:pt x="10" y="120"/>
                    </a:lnTo>
                    <a:lnTo>
                      <a:pt x="12" y="117"/>
                    </a:lnTo>
                    <a:lnTo>
                      <a:pt x="12" y="117"/>
                    </a:lnTo>
                    <a:lnTo>
                      <a:pt x="12" y="103"/>
                    </a:lnTo>
                    <a:lnTo>
                      <a:pt x="14" y="87"/>
                    </a:lnTo>
                    <a:lnTo>
                      <a:pt x="18" y="72"/>
                    </a:lnTo>
                    <a:lnTo>
                      <a:pt x="23" y="56"/>
                    </a:lnTo>
                    <a:lnTo>
                      <a:pt x="30" y="42"/>
                    </a:lnTo>
                    <a:lnTo>
                      <a:pt x="39" y="28"/>
                    </a:lnTo>
                    <a:lnTo>
                      <a:pt x="44" y="23"/>
                    </a:lnTo>
                    <a:lnTo>
                      <a:pt x="50" y="18"/>
                    </a:lnTo>
                    <a:lnTo>
                      <a:pt x="55" y="14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4" y="9"/>
                    </a:lnTo>
                    <a:lnTo>
                      <a:pt x="65" y="8"/>
                    </a:lnTo>
                    <a:lnTo>
                      <a:pt x="65" y="5"/>
                    </a:lnTo>
                    <a:lnTo>
                      <a:pt x="64" y="4"/>
                    </a:lnTo>
                    <a:lnTo>
                      <a:pt x="61" y="1"/>
                    </a:lnTo>
                    <a:lnTo>
                      <a:pt x="59" y="0"/>
                    </a:lnTo>
                    <a:lnTo>
                      <a:pt x="56" y="1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148"/>
              <p:cNvSpPr/>
              <p:nvPr/>
            </p:nvSpPr>
            <p:spPr bwMode="auto">
              <a:xfrm>
                <a:off x="5581651" y="3146425"/>
                <a:ext cx="26988" cy="46038"/>
              </a:xfrm>
              <a:custGeom>
                <a:avLst/>
                <a:gdLst/>
                <a:ahLst/>
                <a:cxnLst>
                  <a:cxn ang="0">
                    <a:pos x="53" y="6"/>
                  </a:cxn>
                  <a:cxn ang="0">
                    <a:pos x="53" y="6"/>
                  </a:cxn>
                  <a:cxn ang="0">
                    <a:pos x="52" y="12"/>
                  </a:cxn>
                  <a:cxn ang="0">
                    <a:pos x="49" y="19"/>
                  </a:cxn>
                  <a:cxn ang="0">
                    <a:pos x="41" y="30"/>
                  </a:cxn>
                  <a:cxn ang="0">
                    <a:pos x="32" y="41"/>
                  </a:cxn>
                  <a:cxn ang="0">
                    <a:pos x="28" y="47"/>
                  </a:cxn>
                  <a:cxn ang="0">
                    <a:pos x="26" y="53"/>
                  </a:cxn>
                  <a:cxn ang="0">
                    <a:pos x="26" y="53"/>
                  </a:cxn>
                  <a:cxn ang="0">
                    <a:pos x="19" y="67"/>
                  </a:cxn>
                  <a:cxn ang="0">
                    <a:pos x="11" y="81"/>
                  </a:cxn>
                  <a:cxn ang="0">
                    <a:pos x="5" y="96"/>
                  </a:cxn>
                  <a:cxn ang="0">
                    <a:pos x="2" y="102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3"/>
                  </a:cxn>
                  <a:cxn ang="0">
                    <a:pos x="1" y="115"/>
                  </a:cxn>
                  <a:cxn ang="0">
                    <a:pos x="5" y="117"/>
                  </a:cxn>
                  <a:cxn ang="0">
                    <a:pos x="9" y="117"/>
                  </a:cxn>
                  <a:cxn ang="0">
                    <a:pos x="10" y="115"/>
                  </a:cxn>
                  <a:cxn ang="0">
                    <a:pos x="11" y="113"/>
                  </a:cxn>
                  <a:cxn ang="0">
                    <a:pos x="11" y="113"/>
                  </a:cxn>
                  <a:cxn ang="0">
                    <a:pos x="13" y="106"/>
                  </a:cxn>
                  <a:cxn ang="0">
                    <a:pos x="17" y="98"/>
                  </a:cxn>
                  <a:cxn ang="0">
                    <a:pos x="23" y="84"/>
                  </a:cxn>
                  <a:cxn ang="0">
                    <a:pos x="31" y="71"/>
                  </a:cxn>
                  <a:cxn ang="0">
                    <a:pos x="37" y="57"/>
                  </a:cxn>
                  <a:cxn ang="0">
                    <a:pos x="37" y="57"/>
                  </a:cxn>
                  <a:cxn ang="0">
                    <a:pos x="40" y="50"/>
                  </a:cxn>
                  <a:cxn ang="0">
                    <a:pos x="44" y="44"/>
                  </a:cxn>
                  <a:cxn ang="0">
                    <a:pos x="52" y="32"/>
                  </a:cxn>
                  <a:cxn ang="0">
                    <a:pos x="60" y="20"/>
                  </a:cxn>
                  <a:cxn ang="0">
                    <a:pos x="62" y="13"/>
                  </a:cxn>
                  <a:cxn ang="0">
                    <a:pos x="65" y="6"/>
                  </a:cxn>
                  <a:cxn ang="0">
                    <a:pos x="65" y="6"/>
                  </a:cxn>
                  <a:cxn ang="0">
                    <a:pos x="65" y="3"/>
                  </a:cxn>
                  <a:cxn ang="0">
                    <a:pos x="64" y="2"/>
                  </a:cxn>
                  <a:cxn ang="0">
                    <a:pos x="61" y="0"/>
                  </a:cxn>
                  <a:cxn ang="0">
                    <a:pos x="60" y="0"/>
                  </a:cxn>
                  <a:cxn ang="0">
                    <a:pos x="56" y="2"/>
                  </a:cxn>
                  <a:cxn ang="0">
                    <a:pos x="54" y="3"/>
                  </a:cxn>
                  <a:cxn ang="0">
                    <a:pos x="53" y="6"/>
                  </a:cxn>
                  <a:cxn ang="0">
                    <a:pos x="53" y="6"/>
                  </a:cxn>
                </a:cxnLst>
                <a:rect l="0" t="0" r="r" b="b"/>
                <a:pathLst>
                  <a:path w="65" h="117">
                    <a:moveTo>
                      <a:pt x="53" y="6"/>
                    </a:moveTo>
                    <a:lnTo>
                      <a:pt x="53" y="6"/>
                    </a:lnTo>
                    <a:lnTo>
                      <a:pt x="52" y="12"/>
                    </a:lnTo>
                    <a:lnTo>
                      <a:pt x="49" y="19"/>
                    </a:lnTo>
                    <a:lnTo>
                      <a:pt x="41" y="30"/>
                    </a:lnTo>
                    <a:lnTo>
                      <a:pt x="32" y="41"/>
                    </a:lnTo>
                    <a:lnTo>
                      <a:pt x="28" y="47"/>
                    </a:lnTo>
                    <a:lnTo>
                      <a:pt x="26" y="53"/>
                    </a:lnTo>
                    <a:lnTo>
                      <a:pt x="26" y="53"/>
                    </a:lnTo>
                    <a:lnTo>
                      <a:pt x="19" y="67"/>
                    </a:lnTo>
                    <a:lnTo>
                      <a:pt x="11" y="81"/>
                    </a:lnTo>
                    <a:lnTo>
                      <a:pt x="5" y="96"/>
                    </a:lnTo>
                    <a:lnTo>
                      <a:pt x="2" y="102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3"/>
                    </a:lnTo>
                    <a:lnTo>
                      <a:pt x="1" y="115"/>
                    </a:lnTo>
                    <a:lnTo>
                      <a:pt x="5" y="117"/>
                    </a:lnTo>
                    <a:lnTo>
                      <a:pt x="9" y="117"/>
                    </a:lnTo>
                    <a:lnTo>
                      <a:pt x="10" y="115"/>
                    </a:lnTo>
                    <a:lnTo>
                      <a:pt x="11" y="113"/>
                    </a:lnTo>
                    <a:lnTo>
                      <a:pt x="11" y="113"/>
                    </a:lnTo>
                    <a:lnTo>
                      <a:pt x="13" y="106"/>
                    </a:lnTo>
                    <a:lnTo>
                      <a:pt x="17" y="98"/>
                    </a:lnTo>
                    <a:lnTo>
                      <a:pt x="23" y="84"/>
                    </a:lnTo>
                    <a:lnTo>
                      <a:pt x="31" y="71"/>
                    </a:lnTo>
                    <a:lnTo>
                      <a:pt x="37" y="57"/>
                    </a:lnTo>
                    <a:lnTo>
                      <a:pt x="37" y="57"/>
                    </a:lnTo>
                    <a:lnTo>
                      <a:pt x="40" y="50"/>
                    </a:lnTo>
                    <a:lnTo>
                      <a:pt x="44" y="44"/>
                    </a:lnTo>
                    <a:lnTo>
                      <a:pt x="52" y="32"/>
                    </a:lnTo>
                    <a:lnTo>
                      <a:pt x="60" y="20"/>
                    </a:lnTo>
                    <a:lnTo>
                      <a:pt x="62" y="13"/>
                    </a:lnTo>
                    <a:lnTo>
                      <a:pt x="65" y="6"/>
                    </a:lnTo>
                    <a:lnTo>
                      <a:pt x="65" y="6"/>
                    </a:lnTo>
                    <a:lnTo>
                      <a:pt x="65" y="3"/>
                    </a:lnTo>
                    <a:lnTo>
                      <a:pt x="64" y="2"/>
                    </a:lnTo>
                    <a:lnTo>
                      <a:pt x="61" y="0"/>
                    </a:lnTo>
                    <a:lnTo>
                      <a:pt x="60" y="0"/>
                    </a:lnTo>
                    <a:lnTo>
                      <a:pt x="56" y="2"/>
                    </a:lnTo>
                    <a:lnTo>
                      <a:pt x="54" y="3"/>
                    </a:lnTo>
                    <a:lnTo>
                      <a:pt x="53" y="6"/>
                    </a:lnTo>
                    <a:lnTo>
                      <a:pt x="5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149"/>
              <p:cNvSpPr/>
              <p:nvPr/>
            </p:nvSpPr>
            <p:spPr bwMode="auto">
              <a:xfrm>
                <a:off x="5630863" y="3140075"/>
                <a:ext cx="19050" cy="36513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30" y="8"/>
                  </a:cxn>
                  <a:cxn ang="0">
                    <a:pos x="21" y="17"/>
                  </a:cxn>
                  <a:cxn ang="0">
                    <a:pos x="15" y="27"/>
                  </a:cxn>
                  <a:cxn ang="0">
                    <a:pos x="9" y="39"/>
                  </a:cxn>
                  <a:cxn ang="0">
                    <a:pos x="5" y="51"/>
                  </a:cxn>
                  <a:cxn ang="0">
                    <a:pos x="3" y="62"/>
                  </a:cxn>
                  <a:cxn ang="0">
                    <a:pos x="2" y="76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2" y="91"/>
                  </a:cxn>
                  <a:cxn ang="0">
                    <a:pos x="3" y="93"/>
                  </a:cxn>
                  <a:cxn ang="0">
                    <a:pos x="7" y="94"/>
                  </a:cxn>
                  <a:cxn ang="0">
                    <a:pos x="11" y="93"/>
                  </a:cxn>
                  <a:cxn ang="0">
                    <a:pos x="12" y="91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2" y="77"/>
                  </a:cxn>
                  <a:cxn ang="0">
                    <a:pos x="13" y="66"/>
                  </a:cxn>
                  <a:cxn ang="0">
                    <a:pos x="16" y="55"/>
                  </a:cxn>
                  <a:cxn ang="0">
                    <a:pos x="20" y="44"/>
                  </a:cxn>
                  <a:cxn ang="0">
                    <a:pos x="24" y="34"/>
                  </a:cxn>
                  <a:cxn ang="0">
                    <a:pos x="30" y="25"/>
                  </a:cxn>
                  <a:cxn ang="0">
                    <a:pos x="38" y="17"/>
                  </a:cxn>
                  <a:cxn ang="0">
                    <a:pos x="47" y="10"/>
                  </a:cxn>
                  <a:cxn ang="0">
                    <a:pos x="47" y="10"/>
                  </a:cxn>
                  <a:cxn ang="0">
                    <a:pos x="49" y="9"/>
                  </a:cxn>
                  <a:cxn ang="0">
                    <a:pos x="50" y="6"/>
                  </a:cxn>
                  <a:cxn ang="0">
                    <a:pos x="50" y="2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50" h="94">
                    <a:moveTo>
                      <a:pt x="42" y="0"/>
                    </a:moveTo>
                    <a:lnTo>
                      <a:pt x="42" y="0"/>
                    </a:lnTo>
                    <a:lnTo>
                      <a:pt x="30" y="8"/>
                    </a:lnTo>
                    <a:lnTo>
                      <a:pt x="21" y="17"/>
                    </a:lnTo>
                    <a:lnTo>
                      <a:pt x="15" y="27"/>
                    </a:lnTo>
                    <a:lnTo>
                      <a:pt x="9" y="39"/>
                    </a:lnTo>
                    <a:lnTo>
                      <a:pt x="5" y="51"/>
                    </a:lnTo>
                    <a:lnTo>
                      <a:pt x="3" y="62"/>
                    </a:lnTo>
                    <a:lnTo>
                      <a:pt x="2" y="76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2" y="91"/>
                    </a:lnTo>
                    <a:lnTo>
                      <a:pt x="3" y="93"/>
                    </a:lnTo>
                    <a:lnTo>
                      <a:pt x="7" y="94"/>
                    </a:lnTo>
                    <a:lnTo>
                      <a:pt x="11" y="93"/>
                    </a:lnTo>
                    <a:lnTo>
                      <a:pt x="12" y="91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2" y="77"/>
                    </a:lnTo>
                    <a:lnTo>
                      <a:pt x="13" y="66"/>
                    </a:lnTo>
                    <a:lnTo>
                      <a:pt x="16" y="55"/>
                    </a:lnTo>
                    <a:lnTo>
                      <a:pt x="20" y="44"/>
                    </a:lnTo>
                    <a:lnTo>
                      <a:pt x="24" y="34"/>
                    </a:lnTo>
                    <a:lnTo>
                      <a:pt x="30" y="25"/>
                    </a:lnTo>
                    <a:lnTo>
                      <a:pt x="38" y="17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9" y="9"/>
                    </a:lnTo>
                    <a:lnTo>
                      <a:pt x="50" y="6"/>
                    </a:lnTo>
                    <a:lnTo>
                      <a:pt x="50" y="2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150"/>
              <p:cNvSpPr/>
              <p:nvPr/>
            </p:nvSpPr>
            <p:spPr bwMode="auto">
              <a:xfrm>
                <a:off x="5667376" y="3146425"/>
                <a:ext cx="12700" cy="36513"/>
              </a:xfrm>
              <a:custGeom>
                <a:avLst/>
                <a:gdLst/>
                <a:ahLst/>
                <a:cxnLst>
                  <a:cxn ang="0">
                    <a:pos x="23" y="6"/>
                  </a:cxn>
                  <a:cxn ang="0">
                    <a:pos x="23" y="6"/>
                  </a:cxn>
                  <a:cxn ang="0">
                    <a:pos x="22" y="16"/>
                  </a:cxn>
                  <a:cxn ang="0">
                    <a:pos x="19" y="27"/>
                  </a:cxn>
                  <a:cxn ang="0">
                    <a:pos x="12" y="47"/>
                  </a:cxn>
                  <a:cxn ang="0">
                    <a:pos x="4" y="67"/>
                  </a:cxn>
                  <a:cxn ang="0">
                    <a:pos x="1" y="78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1" y="93"/>
                  </a:cxn>
                  <a:cxn ang="0">
                    <a:pos x="5" y="95"/>
                  </a:cxn>
                  <a:cxn ang="0">
                    <a:pos x="9" y="93"/>
                  </a:cxn>
                  <a:cxn ang="0">
                    <a:pos x="10" y="92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3" y="78"/>
                  </a:cxn>
                  <a:cxn ang="0">
                    <a:pos x="15" y="67"/>
                  </a:cxn>
                  <a:cxn ang="0">
                    <a:pos x="23" y="47"/>
                  </a:cxn>
                  <a:cxn ang="0">
                    <a:pos x="30" y="27"/>
                  </a:cxn>
                  <a:cxn ang="0">
                    <a:pos x="32" y="16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4" y="3"/>
                  </a:cxn>
                  <a:cxn ang="0">
                    <a:pos x="32" y="2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3" y="3"/>
                  </a:cxn>
                  <a:cxn ang="0">
                    <a:pos x="23" y="6"/>
                  </a:cxn>
                  <a:cxn ang="0">
                    <a:pos x="23" y="6"/>
                  </a:cxn>
                </a:cxnLst>
                <a:rect l="0" t="0" r="r" b="b"/>
                <a:pathLst>
                  <a:path w="34" h="95">
                    <a:moveTo>
                      <a:pt x="23" y="6"/>
                    </a:moveTo>
                    <a:lnTo>
                      <a:pt x="23" y="6"/>
                    </a:lnTo>
                    <a:lnTo>
                      <a:pt x="22" y="16"/>
                    </a:lnTo>
                    <a:lnTo>
                      <a:pt x="19" y="27"/>
                    </a:lnTo>
                    <a:lnTo>
                      <a:pt x="12" y="47"/>
                    </a:lnTo>
                    <a:lnTo>
                      <a:pt x="4" y="67"/>
                    </a:lnTo>
                    <a:lnTo>
                      <a:pt x="1" y="78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1" y="93"/>
                    </a:lnTo>
                    <a:lnTo>
                      <a:pt x="5" y="95"/>
                    </a:lnTo>
                    <a:lnTo>
                      <a:pt x="9" y="93"/>
                    </a:lnTo>
                    <a:lnTo>
                      <a:pt x="10" y="92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3" y="78"/>
                    </a:lnTo>
                    <a:lnTo>
                      <a:pt x="15" y="67"/>
                    </a:lnTo>
                    <a:lnTo>
                      <a:pt x="23" y="47"/>
                    </a:lnTo>
                    <a:lnTo>
                      <a:pt x="30" y="27"/>
                    </a:lnTo>
                    <a:lnTo>
                      <a:pt x="32" y="16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4" y="3"/>
                    </a:lnTo>
                    <a:lnTo>
                      <a:pt x="32" y="2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3" y="3"/>
                    </a:lnTo>
                    <a:lnTo>
                      <a:pt x="23" y="6"/>
                    </a:lnTo>
                    <a:lnTo>
                      <a:pt x="2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151"/>
              <p:cNvSpPr/>
              <p:nvPr/>
            </p:nvSpPr>
            <p:spPr bwMode="auto">
              <a:xfrm>
                <a:off x="5700713" y="3151188"/>
                <a:ext cx="12700" cy="31750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9" y="21"/>
                  </a:cxn>
                  <a:cxn ang="0">
                    <a:pos x="15" y="39"/>
                  </a:cxn>
                  <a:cxn ang="0">
                    <a:pos x="10" y="55"/>
                  </a:cxn>
                  <a:cxn ang="0">
                    <a:pos x="6" y="64"/>
                  </a:cxn>
                  <a:cxn ang="0">
                    <a:pos x="2" y="72"/>
                  </a:cxn>
                  <a:cxn ang="0">
                    <a:pos x="2" y="72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3" y="78"/>
                  </a:cxn>
                  <a:cxn ang="0">
                    <a:pos x="7" y="80"/>
                  </a:cxn>
                  <a:cxn ang="0">
                    <a:pos x="10" y="78"/>
                  </a:cxn>
                  <a:cxn ang="0">
                    <a:pos x="11" y="77"/>
                  </a:cxn>
                  <a:cxn ang="0">
                    <a:pos x="11" y="77"/>
                  </a:cxn>
                  <a:cxn ang="0">
                    <a:pos x="16" y="69"/>
                  </a:cxn>
                  <a:cxn ang="0">
                    <a:pos x="20" y="60"/>
                  </a:cxn>
                  <a:cxn ang="0">
                    <a:pos x="25" y="43"/>
                  </a:cxn>
                  <a:cxn ang="0">
                    <a:pos x="29" y="25"/>
                  </a:cxn>
                  <a:cxn ang="0">
                    <a:pos x="34" y="8"/>
                  </a:cxn>
                  <a:cxn ang="0">
                    <a:pos x="34" y="8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1" y="0"/>
                  </a:cxn>
                  <a:cxn ang="0">
                    <a:pos x="27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80">
                    <a:moveTo>
                      <a:pt x="24" y="4"/>
                    </a:moveTo>
                    <a:lnTo>
                      <a:pt x="24" y="4"/>
                    </a:lnTo>
                    <a:lnTo>
                      <a:pt x="19" y="21"/>
                    </a:lnTo>
                    <a:lnTo>
                      <a:pt x="15" y="39"/>
                    </a:lnTo>
                    <a:lnTo>
                      <a:pt x="10" y="55"/>
                    </a:lnTo>
                    <a:lnTo>
                      <a:pt x="6" y="64"/>
                    </a:lnTo>
                    <a:lnTo>
                      <a:pt x="2" y="72"/>
                    </a:lnTo>
                    <a:lnTo>
                      <a:pt x="2" y="72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3" y="78"/>
                    </a:lnTo>
                    <a:lnTo>
                      <a:pt x="7" y="80"/>
                    </a:lnTo>
                    <a:lnTo>
                      <a:pt x="10" y="78"/>
                    </a:lnTo>
                    <a:lnTo>
                      <a:pt x="11" y="77"/>
                    </a:lnTo>
                    <a:lnTo>
                      <a:pt x="11" y="77"/>
                    </a:lnTo>
                    <a:lnTo>
                      <a:pt x="16" y="69"/>
                    </a:lnTo>
                    <a:lnTo>
                      <a:pt x="20" y="60"/>
                    </a:lnTo>
                    <a:lnTo>
                      <a:pt x="25" y="43"/>
                    </a:lnTo>
                    <a:lnTo>
                      <a:pt x="29" y="25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1" y="0"/>
                    </a:lnTo>
                    <a:lnTo>
                      <a:pt x="27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152"/>
              <p:cNvSpPr/>
              <p:nvPr/>
            </p:nvSpPr>
            <p:spPr bwMode="auto">
              <a:xfrm>
                <a:off x="5730876" y="3170238"/>
                <a:ext cx="22225" cy="31750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5" y="14"/>
                  </a:cxn>
                  <a:cxn ang="0">
                    <a:pos x="41" y="23"/>
                  </a:cxn>
                  <a:cxn ang="0">
                    <a:pos x="36" y="32"/>
                  </a:cxn>
                  <a:cxn ang="0">
                    <a:pos x="29" y="40"/>
                  </a:cxn>
                  <a:cxn ang="0">
                    <a:pos x="15" y="56"/>
                  </a:cxn>
                  <a:cxn ang="0">
                    <a:pos x="7" y="64"/>
                  </a:cxn>
                  <a:cxn ang="0">
                    <a:pos x="2" y="71"/>
                  </a:cxn>
                  <a:cxn ang="0">
                    <a:pos x="2" y="71"/>
                  </a:cxn>
                  <a:cxn ang="0">
                    <a:pos x="0" y="73"/>
                  </a:cxn>
                  <a:cxn ang="0">
                    <a:pos x="0" y="75"/>
                  </a:cxn>
                  <a:cxn ang="0">
                    <a:pos x="2" y="77"/>
                  </a:cxn>
                  <a:cxn ang="0">
                    <a:pos x="3" y="78"/>
                  </a:cxn>
                  <a:cxn ang="0">
                    <a:pos x="8" y="79"/>
                  </a:cxn>
                  <a:cxn ang="0">
                    <a:pos x="10" y="78"/>
                  </a:cxn>
                  <a:cxn ang="0">
                    <a:pos x="12" y="77"/>
                  </a:cxn>
                  <a:cxn ang="0">
                    <a:pos x="12" y="77"/>
                  </a:cxn>
                  <a:cxn ang="0">
                    <a:pos x="17" y="69"/>
                  </a:cxn>
                  <a:cxn ang="0">
                    <a:pos x="25" y="60"/>
                  </a:cxn>
                  <a:cxn ang="0">
                    <a:pos x="40" y="44"/>
                  </a:cxn>
                  <a:cxn ang="0">
                    <a:pos x="46" y="35"/>
                  </a:cxn>
                  <a:cxn ang="0">
                    <a:pos x="53" y="26"/>
                  </a:cxn>
                  <a:cxn ang="0">
                    <a:pos x="57" y="15"/>
                  </a:cxn>
                  <a:cxn ang="0">
                    <a:pos x="58" y="5"/>
                  </a:cxn>
                  <a:cxn ang="0">
                    <a:pos x="58" y="5"/>
                  </a:cxn>
                  <a:cxn ang="0">
                    <a:pos x="58" y="3"/>
                  </a:cxn>
                  <a:cxn ang="0">
                    <a:pos x="57" y="1"/>
                  </a:cxn>
                  <a:cxn ang="0">
                    <a:pos x="53" y="0"/>
                  </a:cxn>
                  <a:cxn ang="0">
                    <a:pos x="49" y="1"/>
                  </a:cxn>
                  <a:cxn ang="0">
                    <a:pos x="47" y="3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8" h="79">
                    <a:moveTo>
                      <a:pt x="46" y="5"/>
                    </a:moveTo>
                    <a:lnTo>
                      <a:pt x="46" y="5"/>
                    </a:lnTo>
                    <a:lnTo>
                      <a:pt x="45" y="14"/>
                    </a:lnTo>
                    <a:lnTo>
                      <a:pt x="41" y="23"/>
                    </a:lnTo>
                    <a:lnTo>
                      <a:pt x="36" y="32"/>
                    </a:lnTo>
                    <a:lnTo>
                      <a:pt x="29" y="40"/>
                    </a:lnTo>
                    <a:lnTo>
                      <a:pt x="15" y="56"/>
                    </a:lnTo>
                    <a:lnTo>
                      <a:pt x="7" y="64"/>
                    </a:lnTo>
                    <a:lnTo>
                      <a:pt x="2" y="71"/>
                    </a:lnTo>
                    <a:lnTo>
                      <a:pt x="2" y="71"/>
                    </a:lnTo>
                    <a:lnTo>
                      <a:pt x="0" y="73"/>
                    </a:lnTo>
                    <a:lnTo>
                      <a:pt x="0" y="75"/>
                    </a:lnTo>
                    <a:lnTo>
                      <a:pt x="2" y="77"/>
                    </a:lnTo>
                    <a:lnTo>
                      <a:pt x="3" y="78"/>
                    </a:lnTo>
                    <a:lnTo>
                      <a:pt x="8" y="79"/>
                    </a:lnTo>
                    <a:lnTo>
                      <a:pt x="10" y="78"/>
                    </a:lnTo>
                    <a:lnTo>
                      <a:pt x="12" y="77"/>
                    </a:lnTo>
                    <a:lnTo>
                      <a:pt x="12" y="77"/>
                    </a:lnTo>
                    <a:lnTo>
                      <a:pt x="17" y="69"/>
                    </a:lnTo>
                    <a:lnTo>
                      <a:pt x="25" y="60"/>
                    </a:lnTo>
                    <a:lnTo>
                      <a:pt x="40" y="44"/>
                    </a:lnTo>
                    <a:lnTo>
                      <a:pt x="46" y="35"/>
                    </a:lnTo>
                    <a:lnTo>
                      <a:pt x="53" y="26"/>
                    </a:lnTo>
                    <a:lnTo>
                      <a:pt x="57" y="15"/>
                    </a:lnTo>
                    <a:lnTo>
                      <a:pt x="58" y="5"/>
                    </a:lnTo>
                    <a:lnTo>
                      <a:pt x="58" y="5"/>
                    </a:lnTo>
                    <a:lnTo>
                      <a:pt x="58" y="3"/>
                    </a:lnTo>
                    <a:lnTo>
                      <a:pt x="57" y="1"/>
                    </a:lnTo>
                    <a:lnTo>
                      <a:pt x="53" y="0"/>
                    </a:lnTo>
                    <a:lnTo>
                      <a:pt x="49" y="1"/>
                    </a:lnTo>
                    <a:lnTo>
                      <a:pt x="47" y="3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153"/>
              <p:cNvSpPr/>
              <p:nvPr/>
            </p:nvSpPr>
            <p:spPr bwMode="auto">
              <a:xfrm>
                <a:off x="5734051" y="3224213"/>
                <a:ext cx="25400" cy="39688"/>
              </a:xfrm>
              <a:custGeom>
                <a:avLst/>
                <a:gdLst/>
                <a:ahLst/>
                <a:cxnLst>
                  <a:cxn ang="0">
                    <a:pos x="66" y="4"/>
                  </a:cxn>
                  <a:cxn ang="0">
                    <a:pos x="66" y="4"/>
                  </a:cxn>
                  <a:cxn ang="0">
                    <a:pos x="64" y="1"/>
                  </a:cxn>
                  <a:cxn ang="0">
                    <a:pos x="63" y="0"/>
                  </a:cxn>
                  <a:cxn ang="0">
                    <a:pos x="60" y="0"/>
                  </a:cxn>
                  <a:cxn ang="0">
                    <a:pos x="59" y="0"/>
                  </a:cxn>
                  <a:cxn ang="0">
                    <a:pos x="55" y="2"/>
                  </a:cxn>
                  <a:cxn ang="0">
                    <a:pos x="54" y="4"/>
                  </a:cxn>
                  <a:cxn ang="0">
                    <a:pos x="54" y="6"/>
                  </a:cxn>
                  <a:cxn ang="0">
                    <a:pos x="54" y="6"/>
                  </a:cxn>
                  <a:cxn ang="0">
                    <a:pos x="55" y="13"/>
                  </a:cxn>
                  <a:cxn ang="0">
                    <a:pos x="54" y="19"/>
                  </a:cxn>
                  <a:cxn ang="0">
                    <a:pos x="51" y="31"/>
                  </a:cxn>
                  <a:cxn ang="0">
                    <a:pos x="46" y="43"/>
                  </a:cxn>
                  <a:cxn ang="0">
                    <a:pos x="38" y="55"/>
                  </a:cxn>
                  <a:cxn ang="0">
                    <a:pos x="29" y="65"/>
                  </a:cxn>
                  <a:cxn ang="0">
                    <a:pos x="20" y="74"/>
                  </a:cxn>
                  <a:cxn ang="0">
                    <a:pos x="3" y="93"/>
                  </a:cxn>
                  <a:cxn ang="0">
                    <a:pos x="3" y="93"/>
                  </a:cxn>
                  <a:cxn ang="0">
                    <a:pos x="0" y="94"/>
                  </a:cxn>
                  <a:cxn ang="0">
                    <a:pos x="0" y="97"/>
                  </a:cxn>
                  <a:cxn ang="0">
                    <a:pos x="3" y="101"/>
                  </a:cxn>
                  <a:cxn ang="0">
                    <a:pos x="5" y="102"/>
                  </a:cxn>
                  <a:cxn ang="0">
                    <a:pos x="8" y="102"/>
                  </a:cxn>
                  <a:cxn ang="0">
                    <a:pos x="11" y="101"/>
                  </a:cxn>
                  <a:cxn ang="0">
                    <a:pos x="11" y="101"/>
                  </a:cxn>
                  <a:cxn ang="0">
                    <a:pos x="30" y="81"/>
                  </a:cxn>
                  <a:cxn ang="0">
                    <a:pos x="41" y="69"/>
                  </a:cxn>
                  <a:cxn ang="0">
                    <a:pos x="50" y="57"/>
                  </a:cxn>
                  <a:cxn ang="0">
                    <a:pos x="58" y="44"/>
                  </a:cxn>
                  <a:cxn ang="0">
                    <a:pos x="63" y="31"/>
                  </a:cxn>
                  <a:cxn ang="0">
                    <a:pos x="64" y="25"/>
                  </a:cxn>
                  <a:cxn ang="0">
                    <a:pos x="66" y="18"/>
                  </a:cxn>
                  <a:cxn ang="0">
                    <a:pos x="66" y="10"/>
                  </a:cxn>
                  <a:cxn ang="0">
                    <a:pos x="66" y="4"/>
                  </a:cxn>
                  <a:cxn ang="0">
                    <a:pos x="66" y="4"/>
                  </a:cxn>
                </a:cxnLst>
                <a:rect l="0" t="0" r="r" b="b"/>
                <a:pathLst>
                  <a:path w="66" h="102">
                    <a:moveTo>
                      <a:pt x="66" y="4"/>
                    </a:moveTo>
                    <a:lnTo>
                      <a:pt x="66" y="4"/>
                    </a:lnTo>
                    <a:lnTo>
                      <a:pt x="64" y="1"/>
                    </a:lnTo>
                    <a:lnTo>
                      <a:pt x="63" y="0"/>
                    </a:lnTo>
                    <a:lnTo>
                      <a:pt x="60" y="0"/>
                    </a:lnTo>
                    <a:lnTo>
                      <a:pt x="59" y="0"/>
                    </a:lnTo>
                    <a:lnTo>
                      <a:pt x="55" y="2"/>
                    </a:lnTo>
                    <a:lnTo>
                      <a:pt x="54" y="4"/>
                    </a:lnTo>
                    <a:lnTo>
                      <a:pt x="54" y="6"/>
                    </a:lnTo>
                    <a:lnTo>
                      <a:pt x="54" y="6"/>
                    </a:lnTo>
                    <a:lnTo>
                      <a:pt x="55" y="13"/>
                    </a:lnTo>
                    <a:lnTo>
                      <a:pt x="54" y="19"/>
                    </a:lnTo>
                    <a:lnTo>
                      <a:pt x="51" y="31"/>
                    </a:lnTo>
                    <a:lnTo>
                      <a:pt x="46" y="43"/>
                    </a:lnTo>
                    <a:lnTo>
                      <a:pt x="38" y="55"/>
                    </a:lnTo>
                    <a:lnTo>
                      <a:pt x="29" y="65"/>
                    </a:lnTo>
                    <a:lnTo>
                      <a:pt x="20" y="74"/>
                    </a:lnTo>
                    <a:lnTo>
                      <a:pt x="3" y="93"/>
                    </a:lnTo>
                    <a:lnTo>
                      <a:pt x="3" y="93"/>
                    </a:lnTo>
                    <a:lnTo>
                      <a:pt x="0" y="94"/>
                    </a:lnTo>
                    <a:lnTo>
                      <a:pt x="0" y="97"/>
                    </a:lnTo>
                    <a:lnTo>
                      <a:pt x="3" y="101"/>
                    </a:lnTo>
                    <a:lnTo>
                      <a:pt x="5" y="102"/>
                    </a:lnTo>
                    <a:lnTo>
                      <a:pt x="8" y="102"/>
                    </a:lnTo>
                    <a:lnTo>
                      <a:pt x="11" y="101"/>
                    </a:lnTo>
                    <a:lnTo>
                      <a:pt x="11" y="101"/>
                    </a:lnTo>
                    <a:lnTo>
                      <a:pt x="30" y="81"/>
                    </a:lnTo>
                    <a:lnTo>
                      <a:pt x="41" y="69"/>
                    </a:lnTo>
                    <a:lnTo>
                      <a:pt x="50" y="57"/>
                    </a:lnTo>
                    <a:lnTo>
                      <a:pt x="58" y="44"/>
                    </a:lnTo>
                    <a:lnTo>
                      <a:pt x="63" y="31"/>
                    </a:lnTo>
                    <a:lnTo>
                      <a:pt x="64" y="25"/>
                    </a:lnTo>
                    <a:lnTo>
                      <a:pt x="66" y="18"/>
                    </a:lnTo>
                    <a:lnTo>
                      <a:pt x="66" y="10"/>
                    </a:lnTo>
                    <a:lnTo>
                      <a:pt x="66" y="4"/>
                    </a:lnTo>
                    <a:lnTo>
                      <a:pt x="6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154"/>
              <p:cNvSpPr/>
              <p:nvPr/>
            </p:nvSpPr>
            <p:spPr bwMode="auto">
              <a:xfrm>
                <a:off x="5764213" y="3233738"/>
                <a:ext cx="22225" cy="33338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33" y="17"/>
                  </a:cxn>
                  <a:cxn ang="0">
                    <a:pos x="25" y="25"/>
                  </a:cxn>
                  <a:cxn ang="0">
                    <a:pos x="20" y="34"/>
                  </a:cxn>
                  <a:cxn ang="0">
                    <a:pos x="20" y="34"/>
                  </a:cxn>
                  <a:cxn ang="0">
                    <a:pos x="15" y="45"/>
                  </a:cxn>
                  <a:cxn ang="0">
                    <a:pos x="11" y="56"/>
                  </a:cxn>
                  <a:cxn ang="0">
                    <a:pos x="7" y="68"/>
                  </a:cxn>
                  <a:cxn ang="0">
                    <a:pos x="4" y="73"/>
                  </a:cxn>
                  <a:cxn ang="0">
                    <a:pos x="2" y="79"/>
                  </a:cxn>
                  <a:cxn ang="0">
                    <a:pos x="2" y="79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2" y="86"/>
                  </a:cxn>
                  <a:cxn ang="0">
                    <a:pos x="3" y="88"/>
                  </a:cxn>
                  <a:cxn ang="0">
                    <a:pos x="6" y="88"/>
                  </a:cxn>
                  <a:cxn ang="0">
                    <a:pos x="7" y="88"/>
                  </a:cxn>
                  <a:cxn ang="0">
                    <a:pos x="10" y="86"/>
                  </a:cxn>
                  <a:cxn ang="0">
                    <a:pos x="10" y="86"/>
                  </a:cxn>
                  <a:cxn ang="0">
                    <a:pos x="15" y="77"/>
                  </a:cxn>
                  <a:cxn ang="0">
                    <a:pos x="19" y="67"/>
                  </a:cxn>
                  <a:cxn ang="0">
                    <a:pos x="21" y="58"/>
                  </a:cxn>
                  <a:cxn ang="0">
                    <a:pos x="25" y="47"/>
                  </a:cxn>
                  <a:cxn ang="0">
                    <a:pos x="25" y="47"/>
                  </a:cxn>
                  <a:cxn ang="0">
                    <a:pos x="32" y="37"/>
                  </a:cxn>
                  <a:cxn ang="0">
                    <a:pos x="38" y="28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7" y="8"/>
                  </a:cxn>
                  <a:cxn ang="0">
                    <a:pos x="57" y="5"/>
                  </a:cxn>
                  <a:cxn ang="0">
                    <a:pos x="55" y="3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7" h="88">
                    <a:moveTo>
                      <a:pt x="47" y="1"/>
                    </a:moveTo>
                    <a:lnTo>
                      <a:pt x="47" y="1"/>
                    </a:lnTo>
                    <a:lnTo>
                      <a:pt x="33" y="17"/>
                    </a:lnTo>
                    <a:lnTo>
                      <a:pt x="25" y="25"/>
                    </a:lnTo>
                    <a:lnTo>
                      <a:pt x="20" y="34"/>
                    </a:lnTo>
                    <a:lnTo>
                      <a:pt x="20" y="34"/>
                    </a:lnTo>
                    <a:lnTo>
                      <a:pt x="15" y="45"/>
                    </a:lnTo>
                    <a:lnTo>
                      <a:pt x="11" y="56"/>
                    </a:lnTo>
                    <a:lnTo>
                      <a:pt x="7" y="68"/>
                    </a:lnTo>
                    <a:lnTo>
                      <a:pt x="4" y="73"/>
                    </a:lnTo>
                    <a:lnTo>
                      <a:pt x="2" y="79"/>
                    </a:lnTo>
                    <a:lnTo>
                      <a:pt x="2" y="79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2" y="86"/>
                    </a:lnTo>
                    <a:lnTo>
                      <a:pt x="3" y="88"/>
                    </a:lnTo>
                    <a:lnTo>
                      <a:pt x="6" y="88"/>
                    </a:lnTo>
                    <a:lnTo>
                      <a:pt x="7" y="88"/>
                    </a:lnTo>
                    <a:lnTo>
                      <a:pt x="10" y="86"/>
                    </a:lnTo>
                    <a:lnTo>
                      <a:pt x="10" y="86"/>
                    </a:lnTo>
                    <a:lnTo>
                      <a:pt x="15" y="77"/>
                    </a:lnTo>
                    <a:lnTo>
                      <a:pt x="19" y="67"/>
                    </a:lnTo>
                    <a:lnTo>
                      <a:pt x="21" y="58"/>
                    </a:lnTo>
                    <a:lnTo>
                      <a:pt x="25" y="47"/>
                    </a:lnTo>
                    <a:lnTo>
                      <a:pt x="25" y="47"/>
                    </a:lnTo>
                    <a:lnTo>
                      <a:pt x="32" y="37"/>
                    </a:lnTo>
                    <a:lnTo>
                      <a:pt x="38" y="28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7" y="8"/>
                    </a:lnTo>
                    <a:lnTo>
                      <a:pt x="57" y="5"/>
                    </a:lnTo>
                    <a:lnTo>
                      <a:pt x="55" y="3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155"/>
              <p:cNvSpPr/>
              <p:nvPr/>
            </p:nvSpPr>
            <p:spPr bwMode="auto">
              <a:xfrm>
                <a:off x="5794376" y="3238500"/>
                <a:ext cx="15875" cy="3175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1"/>
                  </a:cxn>
                  <a:cxn ang="0">
                    <a:pos x="15" y="38"/>
                  </a:cxn>
                  <a:cxn ang="0">
                    <a:pos x="7" y="55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2" y="78"/>
                  </a:cxn>
                  <a:cxn ang="0">
                    <a:pos x="4" y="80"/>
                  </a:cxn>
                  <a:cxn ang="0">
                    <a:pos x="8" y="78"/>
                  </a:cxn>
                  <a:cxn ang="0">
                    <a:pos x="9" y="77"/>
                  </a:cxn>
                  <a:cxn ang="0">
                    <a:pos x="11" y="76"/>
                  </a:cxn>
                  <a:cxn ang="0">
                    <a:pos x="11" y="76"/>
                  </a:cxn>
                  <a:cxn ang="0">
                    <a:pos x="19" y="57"/>
                  </a:cxn>
                  <a:cxn ang="0">
                    <a:pos x="26" y="42"/>
                  </a:cxn>
                  <a:cxn ang="0">
                    <a:pos x="34" y="25"/>
                  </a:cxn>
                  <a:cxn ang="0">
                    <a:pos x="41" y="6"/>
                  </a:cxn>
                  <a:cxn ang="0">
                    <a:pos x="41" y="6"/>
                  </a:cxn>
                  <a:cxn ang="0">
                    <a:pos x="42" y="5"/>
                  </a:cxn>
                  <a:cxn ang="0">
                    <a:pos x="41" y="2"/>
                  </a:cxn>
                  <a:cxn ang="0">
                    <a:pos x="39" y="1"/>
                  </a:cxn>
                  <a:cxn ang="0">
                    <a:pos x="38" y="0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80">
                    <a:moveTo>
                      <a:pt x="30" y="4"/>
                    </a:moveTo>
                    <a:lnTo>
                      <a:pt x="30" y="4"/>
                    </a:lnTo>
                    <a:lnTo>
                      <a:pt x="24" y="21"/>
                    </a:lnTo>
                    <a:lnTo>
                      <a:pt x="15" y="38"/>
                    </a:lnTo>
                    <a:lnTo>
                      <a:pt x="7" y="55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2" y="78"/>
                    </a:lnTo>
                    <a:lnTo>
                      <a:pt x="4" y="80"/>
                    </a:lnTo>
                    <a:lnTo>
                      <a:pt x="8" y="78"/>
                    </a:lnTo>
                    <a:lnTo>
                      <a:pt x="9" y="77"/>
                    </a:lnTo>
                    <a:lnTo>
                      <a:pt x="11" y="76"/>
                    </a:lnTo>
                    <a:lnTo>
                      <a:pt x="11" y="76"/>
                    </a:lnTo>
                    <a:lnTo>
                      <a:pt x="19" y="57"/>
                    </a:lnTo>
                    <a:lnTo>
                      <a:pt x="26" y="42"/>
                    </a:lnTo>
                    <a:lnTo>
                      <a:pt x="34" y="25"/>
                    </a:lnTo>
                    <a:lnTo>
                      <a:pt x="41" y="6"/>
                    </a:lnTo>
                    <a:lnTo>
                      <a:pt x="41" y="6"/>
                    </a:lnTo>
                    <a:lnTo>
                      <a:pt x="42" y="5"/>
                    </a:lnTo>
                    <a:lnTo>
                      <a:pt x="41" y="2"/>
                    </a:lnTo>
                    <a:lnTo>
                      <a:pt x="39" y="1"/>
                    </a:lnTo>
                    <a:lnTo>
                      <a:pt x="38" y="0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156"/>
              <p:cNvSpPr/>
              <p:nvPr/>
            </p:nvSpPr>
            <p:spPr bwMode="auto">
              <a:xfrm>
                <a:off x="5829301" y="3238500"/>
                <a:ext cx="14288" cy="31750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8" y="21"/>
                  </a:cxn>
                  <a:cxn ang="0">
                    <a:pos x="10" y="38"/>
                  </a:cxn>
                  <a:cxn ang="0">
                    <a:pos x="4" y="56"/>
                  </a:cxn>
                  <a:cxn ang="0">
                    <a:pos x="2" y="64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2" y="76"/>
                  </a:cxn>
                  <a:cxn ang="0">
                    <a:pos x="3" y="78"/>
                  </a:cxn>
                  <a:cxn ang="0">
                    <a:pos x="7" y="80"/>
                  </a:cxn>
                  <a:cxn ang="0">
                    <a:pos x="11" y="78"/>
                  </a:cxn>
                  <a:cxn ang="0">
                    <a:pos x="12" y="76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4" y="65"/>
                  </a:cxn>
                  <a:cxn ang="0">
                    <a:pos x="15" y="56"/>
                  </a:cxn>
                  <a:cxn ang="0">
                    <a:pos x="21" y="39"/>
                  </a:cxn>
                  <a:cxn ang="0">
                    <a:pos x="28" y="23"/>
                  </a:cxn>
                  <a:cxn ang="0">
                    <a:pos x="35" y="6"/>
                  </a:cxn>
                  <a:cxn ang="0">
                    <a:pos x="35" y="6"/>
                  </a:cxn>
                  <a:cxn ang="0">
                    <a:pos x="36" y="5"/>
                  </a:cxn>
                  <a:cxn ang="0">
                    <a:pos x="35" y="2"/>
                  </a:cxn>
                  <a:cxn ang="0">
                    <a:pos x="33" y="1"/>
                  </a:cxn>
                  <a:cxn ang="0">
                    <a:pos x="32" y="0"/>
                  </a:cxn>
                  <a:cxn ang="0">
                    <a:pos x="27" y="0"/>
                  </a:cxn>
                  <a:cxn ang="0">
                    <a:pos x="25" y="1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6" h="80">
                    <a:moveTo>
                      <a:pt x="24" y="4"/>
                    </a:moveTo>
                    <a:lnTo>
                      <a:pt x="24" y="4"/>
                    </a:lnTo>
                    <a:lnTo>
                      <a:pt x="18" y="21"/>
                    </a:lnTo>
                    <a:lnTo>
                      <a:pt x="10" y="38"/>
                    </a:lnTo>
                    <a:lnTo>
                      <a:pt x="4" y="56"/>
                    </a:lnTo>
                    <a:lnTo>
                      <a:pt x="2" y="6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2" y="76"/>
                    </a:lnTo>
                    <a:lnTo>
                      <a:pt x="3" y="78"/>
                    </a:lnTo>
                    <a:lnTo>
                      <a:pt x="7" y="80"/>
                    </a:lnTo>
                    <a:lnTo>
                      <a:pt x="11" y="78"/>
                    </a:lnTo>
                    <a:lnTo>
                      <a:pt x="12" y="76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4" y="65"/>
                    </a:lnTo>
                    <a:lnTo>
                      <a:pt x="15" y="56"/>
                    </a:lnTo>
                    <a:lnTo>
                      <a:pt x="21" y="39"/>
                    </a:lnTo>
                    <a:lnTo>
                      <a:pt x="28" y="23"/>
                    </a:lnTo>
                    <a:lnTo>
                      <a:pt x="35" y="6"/>
                    </a:lnTo>
                    <a:lnTo>
                      <a:pt x="35" y="6"/>
                    </a:lnTo>
                    <a:lnTo>
                      <a:pt x="36" y="5"/>
                    </a:lnTo>
                    <a:lnTo>
                      <a:pt x="35" y="2"/>
                    </a:lnTo>
                    <a:lnTo>
                      <a:pt x="33" y="1"/>
                    </a:lnTo>
                    <a:lnTo>
                      <a:pt x="32" y="0"/>
                    </a:lnTo>
                    <a:lnTo>
                      <a:pt x="27" y="0"/>
                    </a:lnTo>
                    <a:lnTo>
                      <a:pt x="25" y="1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157"/>
              <p:cNvSpPr/>
              <p:nvPr/>
            </p:nvSpPr>
            <p:spPr bwMode="auto">
              <a:xfrm>
                <a:off x="5297488" y="3449638"/>
                <a:ext cx="104775" cy="101600"/>
              </a:xfrm>
              <a:custGeom>
                <a:avLst/>
                <a:gdLst/>
                <a:ahLst/>
                <a:cxnLst>
                  <a:cxn ang="0">
                    <a:pos x="145" y="4"/>
                  </a:cxn>
                  <a:cxn ang="0">
                    <a:pos x="123" y="2"/>
                  </a:cxn>
                  <a:cxn ang="0">
                    <a:pos x="80" y="0"/>
                  </a:cxn>
                  <a:cxn ang="0">
                    <a:pos x="59" y="0"/>
                  </a:cxn>
                  <a:cxn ang="0">
                    <a:pos x="48" y="2"/>
                  </a:cxn>
                  <a:cxn ang="0">
                    <a:pos x="30" y="9"/>
                  </a:cxn>
                  <a:cxn ang="0">
                    <a:pos x="18" y="19"/>
                  </a:cxn>
                  <a:cxn ang="0">
                    <a:pos x="9" y="32"/>
                  </a:cxn>
                  <a:cxn ang="0">
                    <a:pos x="3" y="56"/>
                  </a:cxn>
                  <a:cxn ang="0">
                    <a:pos x="0" y="93"/>
                  </a:cxn>
                  <a:cxn ang="0">
                    <a:pos x="0" y="111"/>
                  </a:cxn>
                  <a:cxn ang="0">
                    <a:pos x="0" y="165"/>
                  </a:cxn>
                  <a:cxn ang="0">
                    <a:pos x="5" y="195"/>
                  </a:cxn>
                  <a:cxn ang="0">
                    <a:pos x="12" y="212"/>
                  </a:cxn>
                  <a:cxn ang="0">
                    <a:pos x="21" y="226"/>
                  </a:cxn>
                  <a:cxn ang="0">
                    <a:pos x="35" y="236"/>
                  </a:cxn>
                  <a:cxn ang="0">
                    <a:pos x="45" y="239"/>
                  </a:cxn>
                  <a:cxn ang="0">
                    <a:pos x="89" y="248"/>
                  </a:cxn>
                  <a:cxn ang="0">
                    <a:pos x="135" y="253"/>
                  </a:cxn>
                  <a:cxn ang="0">
                    <a:pos x="226" y="256"/>
                  </a:cxn>
                  <a:cxn ang="0">
                    <a:pos x="232" y="256"/>
                  </a:cxn>
                  <a:cxn ang="0">
                    <a:pos x="238" y="252"/>
                  </a:cxn>
                  <a:cxn ang="0">
                    <a:pos x="245" y="243"/>
                  </a:cxn>
                  <a:cxn ang="0">
                    <a:pos x="245" y="227"/>
                  </a:cxn>
                  <a:cxn ang="0">
                    <a:pos x="238" y="218"/>
                  </a:cxn>
                  <a:cxn ang="0">
                    <a:pos x="232" y="216"/>
                  </a:cxn>
                  <a:cxn ang="0">
                    <a:pos x="226" y="214"/>
                  </a:cxn>
                  <a:cxn ang="0">
                    <a:pos x="174" y="213"/>
                  </a:cxn>
                  <a:cxn ang="0">
                    <a:pos x="123" y="210"/>
                  </a:cxn>
                  <a:cxn ang="0">
                    <a:pos x="80" y="205"/>
                  </a:cxn>
                  <a:cxn ang="0">
                    <a:pos x="65" y="202"/>
                  </a:cxn>
                  <a:cxn ang="0">
                    <a:pos x="55" y="197"/>
                  </a:cxn>
                  <a:cxn ang="0">
                    <a:pos x="48" y="188"/>
                  </a:cxn>
                  <a:cxn ang="0">
                    <a:pos x="43" y="176"/>
                  </a:cxn>
                  <a:cxn ang="0">
                    <a:pos x="39" y="149"/>
                  </a:cxn>
                  <a:cxn ang="0">
                    <a:pos x="41" y="111"/>
                  </a:cxn>
                  <a:cxn ang="0">
                    <a:pos x="41" y="91"/>
                  </a:cxn>
                  <a:cxn ang="0">
                    <a:pos x="41" y="69"/>
                  </a:cxn>
                  <a:cxn ang="0">
                    <a:pos x="46" y="53"/>
                  </a:cxn>
                  <a:cxn ang="0">
                    <a:pos x="54" y="47"/>
                  </a:cxn>
                  <a:cxn ang="0">
                    <a:pos x="63" y="42"/>
                  </a:cxn>
                  <a:cxn ang="0">
                    <a:pos x="69" y="40"/>
                  </a:cxn>
                  <a:cxn ang="0">
                    <a:pos x="96" y="40"/>
                  </a:cxn>
                  <a:cxn ang="0">
                    <a:pos x="122" y="43"/>
                  </a:cxn>
                  <a:cxn ang="0">
                    <a:pos x="185" y="46"/>
                  </a:cxn>
                  <a:cxn ang="0">
                    <a:pos x="247" y="44"/>
                  </a:cxn>
                  <a:cxn ang="0">
                    <a:pos x="255" y="43"/>
                  </a:cxn>
                  <a:cxn ang="0">
                    <a:pos x="262" y="38"/>
                  </a:cxn>
                  <a:cxn ang="0">
                    <a:pos x="267" y="25"/>
                  </a:cxn>
                  <a:cxn ang="0">
                    <a:pos x="262" y="10"/>
                  </a:cxn>
                  <a:cxn ang="0">
                    <a:pos x="255" y="5"/>
                  </a:cxn>
                  <a:cxn ang="0">
                    <a:pos x="247" y="4"/>
                  </a:cxn>
                </a:cxnLst>
                <a:rect l="0" t="0" r="r" b="b"/>
                <a:pathLst>
                  <a:path w="267" h="256">
                    <a:moveTo>
                      <a:pt x="247" y="4"/>
                    </a:moveTo>
                    <a:lnTo>
                      <a:pt x="145" y="4"/>
                    </a:lnTo>
                    <a:lnTo>
                      <a:pt x="145" y="4"/>
                    </a:lnTo>
                    <a:lnTo>
                      <a:pt x="123" y="2"/>
                    </a:lnTo>
                    <a:lnTo>
                      <a:pt x="102" y="1"/>
                    </a:lnTo>
                    <a:lnTo>
                      <a:pt x="80" y="0"/>
                    </a:lnTo>
                    <a:lnTo>
                      <a:pt x="69" y="0"/>
                    </a:lnTo>
                    <a:lnTo>
                      <a:pt x="59" y="0"/>
                    </a:lnTo>
                    <a:lnTo>
                      <a:pt x="59" y="0"/>
                    </a:lnTo>
                    <a:lnTo>
                      <a:pt x="48" y="2"/>
                    </a:lnTo>
                    <a:lnTo>
                      <a:pt x="38" y="5"/>
                    </a:lnTo>
                    <a:lnTo>
                      <a:pt x="30" y="9"/>
                    </a:lnTo>
                    <a:lnTo>
                      <a:pt x="24" y="14"/>
                    </a:lnTo>
                    <a:lnTo>
                      <a:pt x="18" y="19"/>
                    </a:lnTo>
                    <a:lnTo>
                      <a:pt x="13" y="26"/>
                    </a:lnTo>
                    <a:lnTo>
                      <a:pt x="9" y="32"/>
                    </a:lnTo>
                    <a:lnTo>
                      <a:pt x="7" y="40"/>
                    </a:lnTo>
                    <a:lnTo>
                      <a:pt x="3" y="56"/>
                    </a:lnTo>
                    <a:lnTo>
                      <a:pt x="0" y="74"/>
                    </a:lnTo>
                    <a:lnTo>
                      <a:pt x="0" y="93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45"/>
                    </a:lnTo>
                    <a:lnTo>
                      <a:pt x="0" y="165"/>
                    </a:lnTo>
                    <a:lnTo>
                      <a:pt x="3" y="185"/>
                    </a:lnTo>
                    <a:lnTo>
                      <a:pt x="5" y="195"/>
                    </a:lnTo>
                    <a:lnTo>
                      <a:pt x="8" y="204"/>
                    </a:lnTo>
                    <a:lnTo>
                      <a:pt x="12" y="212"/>
                    </a:lnTo>
                    <a:lnTo>
                      <a:pt x="16" y="219"/>
                    </a:lnTo>
                    <a:lnTo>
                      <a:pt x="21" y="226"/>
                    </a:lnTo>
                    <a:lnTo>
                      <a:pt x="28" y="233"/>
                    </a:lnTo>
                    <a:lnTo>
                      <a:pt x="35" y="236"/>
                    </a:lnTo>
                    <a:lnTo>
                      <a:pt x="45" y="239"/>
                    </a:lnTo>
                    <a:lnTo>
                      <a:pt x="45" y="239"/>
                    </a:lnTo>
                    <a:lnTo>
                      <a:pt x="67" y="244"/>
                    </a:lnTo>
                    <a:lnTo>
                      <a:pt x="89" y="248"/>
                    </a:lnTo>
                    <a:lnTo>
                      <a:pt x="111" y="252"/>
                    </a:lnTo>
                    <a:lnTo>
                      <a:pt x="135" y="253"/>
                    </a:lnTo>
                    <a:lnTo>
                      <a:pt x="181" y="256"/>
                    </a:lnTo>
                    <a:lnTo>
                      <a:pt x="226" y="256"/>
                    </a:lnTo>
                    <a:lnTo>
                      <a:pt x="226" y="256"/>
                    </a:lnTo>
                    <a:lnTo>
                      <a:pt x="232" y="256"/>
                    </a:lnTo>
                    <a:lnTo>
                      <a:pt x="236" y="255"/>
                    </a:lnTo>
                    <a:lnTo>
                      <a:pt x="238" y="252"/>
                    </a:lnTo>
                    <a:lnTo>
                      <a:pt x="241" y="250"/>
                    </a:lnTo>
                    <a:lnTo>
                      <a:pt x="245" y="243"/>
                    </a:lnTo>
                    <a:lnTo>
                      <a:pt x="246" y="235"/>
                    </a:lnTo>
                    <a:lnTo>
                      <a:pt x="245" y="227"/>
                    </a:lnTo>
                    <a:lnTo>
                      <a:pt x="241" y="221"/>
                    </a:lnTo>
                    <a:lnTo>
                      <a:pt x="238" y="218"/>
                    </a:lnTo>
                    <a:lnTo>
                      <a:pt x="236" y="217"/>
                    </a:lnTo>
                    <a:lnTo>
                      <a:pt x="232" y="216"/>
                    </a:lnTo>
                    <a:lnTo>
                      <a:pt x="226" y="214"/>
                    </a:lnTo>
                    <a:lnTo>
                      <a:pt x="226" y="214"/>
                    </a:lnTo>
                    <a:lnTo>
                      <a:pt x="200" y="214"/>
                    </a:lnTo>
                    <a:lnTo>
                      <a:pt x="174" y="213"/>
                    </a:lnTo>
                    <a:lnTo>
                      <a:pt x="123" y="210"/>
                    </a:lnTo>
                    <a:lnTo>
                      <a:pt x="123" y="210"/>
                    </a:lnTo>
                    <a:lnTo>
                      <a:pt x="94" y="208"/>
                    </a:lnTo>
                    <a:lnTo>
                      <a:pt x="80" y="205"/>
                    </a:lnTo>
                    <a:lnTo>
                      <a:pt x="65" y="202"/>
                    </a:lnTo>
                    <a:lnTo>
                      <a:pt x="65" y="202"/>
                    </a:lnTo>
                    <a:lnTo>
                      <a:pt x="60" y="201"/>
                    </a:lnTo>
                    <a:lnTo>
                      <a:pt x="55" y="197"/>
                    </a:lnTo>
                    <a:lnTo>
                      <a:pt x="51" y="193"/>
                    </a:lnTo>
                    <a:lnTo>
                      <a:pt x="48" y="188"/>
                    </a:lnTo>
                    <a:lnTo>
                      <a:pt x="46" y="183"/>
                    </a:lnTo>
                    <a:lnTo>
                      <a:pt x="43" y="176"/>
                    </a:lnTo>
                    <a:lnTo>
                      <a:pt x="41" y="163"/>
                    </a:lnTo>
                    <a:lnTo>
                      <a:pt x="39" y="149"/>
                    </a:lnTo>
                    <a:lnTo>
                      <a:pt x="41" y="134"/>
                    </a:lnTo>
                    <a:lnTo>
                      <a:pt x="41" y="111"/>
                    </a:lnTo>
                    <a:lnTo>
                      <a:pt x="41" y="111"/>
                    </a:lnTo>
                    <a:lnTo>
                      <a:pt x="41" y="91"/>
                    </a:lnTo>
                    <a:lnTo>
                      <a:pt x="41" y="80"/>
                    </a:lnTo>
                    <a:lnTo>
                      <a:pt x="41" y="69"/>
                    </a:lnTo>
                    <a:lnTo>
                      <a:pt x="45" y="59"/>
                    </a:lnTo>
                    <a:lnTo>
                      <a:pt x="46" y="53"/>
                    </a:lnTo>
                    <a:lnTo>
                      <a:pt x="50" y="49"/>
                    </a:lnTo>
                    <a:lnTo>
                      <a:pt x="54" y="47"/>
                    </a:lnTo>
                    <a:lnTo>
                      <a:pt x="58" y="43"/>
                    </a:lnTo>
                    <a:lnTo>
                      <a:pt x="63" y="42"/>
                    </a:lnTo>
                    <a:lnTo>
                      <a:pt x="69" y="40"/>
                    </a:lnTo>
                    <a:lnTo>
                      <a:pt x="69" y="40"/>
                    </a:lnTo>
                    <a:lnTo>
                      <a:pt x="83" y="39"/>
                    </a:lnTo>
                    <a:lnTo>
                      <a:pt x="96" y="40"/>
                    </a:lnTo>
                    <a:lnTo>
                      <a:pt x="122" y="43"/>
                    </a:lnTo>
                    <a:lnTo>
                      <a:pt x="122" y="43"/>
                    </a:lnTo>
                    <a:lnTo>
                      <a:pt x="153" y="46"/>
                    </a:lnTo>
                    <a:lnTo>
                      <a:pt x="185" y="46"/>
                    </a:lnTo>
                    <a:lnTo>
                      <a:pt x="247" y="44"/>
                    </a:lnTo>
                    <a:lnTo>
                      <a:pt x="247" y="44"/>
                    </a:lnTo>
                    <a:lnTo>
                      <a:pt x="251" y="44"/>
                    </a:lnTo>
                    <a:lnTo>
                      <a:pt x="255" y="43"/>
                    </a:lnTo>
                    <a:lnTo>
                      <a:pt x="259" y="40"/>
                    </a:lnTo>
                    <a:lnTo>
                      <a:pt x="262" y="38"/>
                    </a:lnTo>
                    <a:lnTo>
                      <a:pt x="266" y="31"/>
                    </a:lnTo>
                    <a:lnTo>
                      <a:pt x="267" y="25"/>
                    </a:lnTo>
                    <a:lnTo>
                      <a:pt x="266" y="17"/>
                    </a:lnTo>
                    <a:lnTo>
                      <a:pt x="262" y="10"/>
                    </a:lnTo>
                    <a:lnTo>
                      <a:pt x="259" y="8"/>
                    </a:lnTo>
                    <a:lnTo>
                      <a:pt x="255" y="5"/>
                    </a:lnTo>
                    <a:lnTo>
                      <a:pt x="251" y="4"/>
                    </a:lnTo>
                    <a:lnTo>
                      <a:pt x="247" y="4"/>
                    </a:lnTo>
                    <a:lnTo>
                      <a:pt x="24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158"/>
              <p:cNvSpPr/>
              <p:nvPr/>
            </p:nvSpPr>
            <p:spPr bwMode="auto">
              <a:xfrm>
                <a:off x="5556251" y="3446463"/>
                <a:ext cx="134938" cy="107950"/>
              </a:xfrm>
              <a:custGeom>
                <a:avLst/>
                <a:gdLst/>
                <a:ahLst/>
                <a:cxnLst>
                  <a:cxn ang="0">
                    <a:pos x="340" y="110"/>
                  </a:cxn>
                  <a:cxn ang="0">
                    <a:pos x="334" y="74"/>
                  </a:cxn>
                  <a:cxn ang="0">
                    <a:pos x="318" y="42"/>
                  </a:cxn>
                  <a:cxn ang="0">
                    <a:pos x="308" y="27"/>
                  </a:cxn>
                  <a:cxn ang="0">
                    <a:pos x="293" y="17"/>
                  </a:cxn>
                  <a:cxn ang="0">
                    <a:pos x="277" y="10"/>
                  </a:cxn>
                  <a:cxn ang="0">
                    <a:pos x="259" y="6"/>
                  </a:cxn>
                  <a:cxn ang="0">
                    <a:pos x="200" y="4"/>
                  </a:cxn>
                  <a:cxn ang="0">
                    <a:pos x="110" y="0"/>
                  </a:cxn>
                  <a:cxn ang="0">
                    <a:pos x="50" y="3"/>
                  </a:cxn>
                  <a:cxn ang="0">
                    <a:pos x="21" y="6"/>
                  </a:cxn>
                  <a:cxn ang="0">
                    <a:pos x="13" y="10"/>
                  </a:cxn>
                  <a:cxn ang="0">
                    <a:pos x="8" y="16"/>
                  </a:cxn>
                  <a:cxn ang="0">
                    <a:pos x="7" y="31"/>
                  </a:cxn>
                  <a:cxn ang="0">
                    <a:pos x="16" y="43"/>
                  </a:cxn>
                  <a:cxn ang="0">
                    <a:pos x="22" y="47"/>
                  </a:cxn>
                  <a:cxn ang="0">
                    <a:pos x="32" y="47"/>
                  </a:cxn>
                  <a:cxn ang="0">
                    <a:pos x="49" y="44"/>
                  </a:cxn>
                  <a:cxn ang="0">
                    <a:pos x="102" y="42"/>
                  </a:cxn>
                  <a:cxn ang="0">
                    <a:pos x="173" y="42"/>
                  </a:cxn>
                  <a:cxn ang="0">
                    <a:pos x="213" y="43"/>
                  </a:cxn>
                  <a:cxn ang="0">
                    <a:pos x="243" y="48"/>
                  </a:cxn>
                  <a:cxn ang="0">
                    <a:pos x="262" y="55"/>
                  </a:cxn>
                  <a:cxn ang="0">
                    <a:pos x="277" y="64"/>
                  </a:cxn>
                  <a:cxn ang="0">
                    <a:pos x="289" y="78"/>
                  </a:cxn>
                  <a:cxn ang="0">
                    <a:pos x="297" y="98"/>
                  </a:cxn>
                  <a:cxn ang="0">
                    <a:pos x="298" y="110"/>
                  </a:cxn>
                  <a:cxn ang="0">
                    <a:pos x="300" y="140"/>
                  </a:cxn>
                  <a:cxn ang="0">
                    <a:pos x="298" y="170"/>
                  </a:cxn>
                  <a:cxn ang="0">
                    <a:pos x="297" y="186"/>
                  </a:cxn>
                  <a:cxn ang="0">
                    <a:pos x="292" y="199"/>
                  </a:cxn>
                  <a:cxn ang="0">
                    <a:pos x="284" y="208"/>
                  </a:cxn>
                  <a:cxn ang="0">
                    <a:pos x="263" y="221"/>
                  </a:cxn>
                  <a:cxn ang="0">
                    <a:pos x="236" y="226"/>
                  </a:cxn>
                  <a:cxn ang="0">
                    <a:pos x="223" y="227"/>
                  </a:cxn>
                  <a:cxn ang="0">
                    <a:pos x="136" y="230"/>
                  </a:cxn>
                  <a:cxn ang="0">
                    <a:pos x="50" y="227"/>
                  </a:cxn>
                  <a:cxn ang="0">
                    <a:pos x="37" y="222"/>
                  </a:cxn>
                  <a:cxn ang="0">
                    <a:pos x="21" y="222"/>
                  </a:cxn>
                  <a:cxn ang="0">
                    <a:pos x="13" y="225"/>
                  </a:cxn>
                  <a:cxn ang="0">
                    <a:pos x="1" y="235"/>
                  </a:cxn>
                  <a:cxn ang="0">
                    <a:pos x="0" y="243"/>
                  </a:cxn>
                  <a:cxn ang="0">
                    <a:pos x="1" y="247"/>
                  </a:cxn>
                  <a:cxn ang="0">
                    <a:pos x="7" y="258"/>
                  </a:cxn>
                  <a:cxn ang="0">
                    <a:pos x="17" y="264"/>
                  </a:cxn>
                  <a:cxn ang="0">
                    <a:pos x="28" y="264"/>
                  </a:cxn>
                  <a:cxn ang="0">
                    <a:pos x="34" y="268"/>
                  </a:cxn>
                  <a:cxn ang="0">
                    <a:pos x="42" y="269"/>
                  </a:cxn>
                  <a:cxn ang="0">
                    <a:pos x="103" y="271"/>
                  </a:cxn>
                  <a:cxn ang="0">
                    <a:pos x="198" y="271"/>
                  </a:cxn>
                  <a:cxn ang="0">
                    <a:pos x="259" y="265"/>
                  </a:cxn>
                  <a:cxn ang="0">
                    <a:pos x="289" y="261"/>
                  </a:cxn>
                  <a:cxn ang="0">
                    <a:pos x="309" y="254"/>
                  </a:cxn>
                  <a:cxn ang="0">
                    <a:pos x="323" y="239"/>
                  </a:cxn>
                  <a:cxn ang="0">
                    <a:pos x="332" y="220"/>
                  </a:cxn>
                  <a:cxn ang="0">
                    <a:pos x="338" y="196"/>
                  </a:cxn>
                  <a:cxn ang="0">
                    <a:pos x="342" y="149"/>
                  </a:cxn>
                  <a:cxn ang="0">
                    <a:pos x="340" y="110"/>
                  </a:cxn>
                </a:cxnLst>
                <a:rect l="0" t="0" r="r" b="b"/>
                <a:pathLst>
                  <a:path w="342" h="271">
                    <a:moveTo>
                      <a:pt x="340" y="110"/>
                    </a:moveTo>
                    <a:lnTo>
                      <a:pt x="340" y="110"/>
                    </a:lnTo>
                    <a:lnTo>
                      <a:pt x="338" y="91"/>
                    </a:lnTo>
                    <a:lnTo>
                      <a:pt x="334" y="74"/>
                    </a:lnTo>
                    <a:lnTo>
                      <a:pt x="327" y="57"/>
                    </a:lnTo>
                    <a:lnTo>
                      <a:pt x="318" y="42"/>
                    </a:lnTo>
                    <a:lnTo>
                      <a:pt x="313" y="34"/>
                    </a:lnTo>
                    <a:lnTo>
                      <a:pt x="308" y="27"/>
                    </a:lnTo>
                    <a:lnTo>
                      <a:pt x="301" y="22"/>
                    </a:lnTo>
                    <a:lnTo>
                      <a:pt x="293" y="17"/>
                    </a:lnTo>
                    <a:lnTo>
                      <a:pt x="285" y="13"/>
                    </a:lnTo>
                    <a:lnTo>
                      <a:pt x="277" y="10"/>
                    </a:lnTo>
                    <a:lnTo>
                      <a:pt x="270" y="8"/>
                    </a:lnTo>
                    <a:lnTo>
                      <a:pt x="259" y="6"/>
                    </a:lnTo>
                    <a:lnTo>
                      <a:pt x="259" y="6"/>
                    </a:lnTo>
                    <a:lnTo>
                      <a:pt x="200" y="4"/>
                    </a:lnTo>
                    <a:lnTo>
                      <a:pt x="140" y="0"/>
                    </a:lnTo>
                    <a:lnTo>
                      <a:pt x="110" y="0"/>
                    </a:lnTo>
                    <a:lnTo>
                      <a:pt x="80" y="0"/>
                    </a:lnTo>
                    <a:lnTo>
                      <a:pt x="50" y="3"/>
                    </a:lnTo>
                    <a:lnTo>
                      <a:pt x="21" y="6"/>
                    </a:lnTo>
                    <a:lnTo>
                      <a:pt x="21" y="6"/>
                    </a:lnTo>
                    <a:lnTo>
                      <a:pt x="16" y="9"/>
                    </a:lnTo>
                    <a:lnTo>
                      <a:pt x="13" y="10"/>
                    </a:lnTo>
                    <a:lnTo>
                      <a:pt x="9" y="13"/>
                    </a:lnTo>
                    <a:lnTo>
                      <a:pt x="8" y="16"/>
                    </a:lnTo>
                    <a:lnTo>
                      <a:pt x="5" y="23"/>
                    </a:lnTo>
                    <a:lnTo>
                      <a:pt x="7" y="31"/>
                    </a:lnTo>
                    <a:lnTo>
                      <a:pt x="9" y="38"/>
                    </a:lnTo>
                    <a:lnTo>
                      <a:pt x="16" y="43"/>
                    </a:lnTo>
                    <a:lnTo>
                      <a:pt x="18" y="46"/>
                    </a:lnTo>
                    <a:lnTo>
                      <a:pt x="22" y="47"/>
                    </a:lnTo>
                    <a:lnTo>
                      <a:pt x="28" y="47"/>
                    </a:lnTo>
                    <a:lnTo>
                      <a:pt x="32" y="47"/>
                    </a:lnTo>
                    <a:lnTo>
                      <a:pt x="32" y="47"/>
                    </a:lnTo>
                    <a:lnTo>
                      <a:pt x="49" y="44"/>
                    </a:lnTo>
                    <a:lnTo>
                      <a:pt x="67" y="42"/>
                    </a:lnTo>
                    <a:lnTo>
                      <a:pt x="102" y="42"/>
                    </a:lnTo>
                    <a:lnTo>
                      <a:pt x="173" y="42"/>
                    </a:lnTo>
                    <a:lnTo>
                      <a:pt x="173" y="42"/>
                    </a:lnTo>
                    <a:lnTo>
                      <a:pt x="194" y="43"/>
                    </a:lnTo>
                    <a:lnTo>
                      <a:pt x="213" y="43"/>
                    </a:lnTo>
                    <a:lnTo>
                      <a:pt x="234" y="46"/>
                    </a:lnTo>
                    <a:lnTo>
                      <a:pt x="243" y="48"/>
                    </a:lnTo>
                    <a:lnTo>
                      <a:pt x="253" y="51"/>
                    </a:lnTo>
                    <a:lnTo>
                      <a:pt x="262" y="55"/>
                    </a:lnTo>
                    <a:lnTo>
                      <a:pt x="270" y="59"/>
                    </a:lnTo>
                    <a:lnTo>
                      <a:pt x="277" y="64"/>
                    </a:lnTo>
                    <a:lnTo>
                      <a:pt x="284" y="71"/>
                    </a:lnTo>
                    <a:lnTo>
                      <a:pt x="289" y="78"/>
                    </a:lnTo>
                    <a:lnTo>
                      <a:pt x="293" y="88"/>
                    </a:lnTo>
                    <a:lnTo>
                      <a:pt x="297" y="98"/>
                    </a:lnTo>
                    <a:lnTo>
                      <a:pt x="298" y="110"/>
                    </a:lnTo>
                    <a:lnTo>
                      <a:pt x="298" y="110"/>
                    </a:lnTo>
                    <a:lnTo>
                      <a:pt x="300" y="124"/>
                    </a:lnTo>
                    <a:lnTo>
                      <a:pt x="300" y="140"/>
                    </a:lnTo>
                    <a:lnTo>
                      <a:pt x="298" y="170"/>
                    </a:lnTo>
                    <a:lnTo>
                      <a:pt x="298" y="170"/>
                    </a:lnTo>
                    <a:lnTo>
                      <a:pt x="298" y="178"/>
                    </a:lnTo>
                    <a:lnTo>
                      <a:pt x="297" y="186"/>
                    </a:lnTo>
                    <a:lnTo>
                      <a:pt x="294" y="192"/>
                    </a:lnTo>
                    <a:lnTo>
                      <a:pt x="292" y="199"/>
                    </a:lnTo>
                    <a:lnTo>
                      <a:pt x="288" y="204"/>
                    </a:lnTo>
                    <a:lnTo>
                      <a:pt x="284" y="208"/>
                    </a:lnTo>
                    <a:lnTo>
                      <a:pt x="274" y="216"/>
                    </a:lnTo>
                    <a:lnTo>
                      <a:pt x="263" y="221"/>
                    </a:lnTo>
                    <a:lnTo>
                      <a:pt x="250" y="225"/>
                    </a:lnTo>
                    <a:lnTo>
                      <a:pt x="236" y="226"/>
                    </a:lnTo>
                    <a:lnTo>
                      <a:pt x="223" y="227"/>
                    </a:lnTo>
                    <a:lnTo>
                      <a:pt x="223" y="227"/>
                    </a:lnTo>
                    <a:lnTo>
                      <a:pt x="179" y="230"/>
                    </a:lnTo>
                    <a:lnTo>
                      <a:pt x="136" y="230"/>
                    </a:lnTo>
                    <a:lnTo>
                      <a:pt x="50" y="227"/>
                    </a:lnTo>
                    <a:lnTo>
                      <a:pt x="50" y="227"/>
                    </a:lnTo>
                    <a:lnTo>
                      <a:pt x="43" y="225"/>
                    </a:lnTo>
                    <a:lnTo>
                      <a:pt x="37" y="222"/>
                    </a:lnTo>
                    <a:lnTo>
                      <a:pt x="21" y="222"/>
                    </a:lnTo>
                    <a:lnTo>
                      <a:pt x="21" y="222"/>
                    </a:lnTo>
                    <a:lnTo>
                      <a:pt x="17" y="224"/>
                    </a:lnTo>
                    <a:lnTo>
                      <a:pt x="13" y="225"/>
                    </a:lnTo>
                    <a:lnTo>
                      <a:pt x="7" y="229"/>
                    </a:lnTo>
                    <a:lnTo>
                      <a:pt x="1" y="235"/>
                    </a:lnTo>
                    <a:lnTo>
                      <a:pt x="1" y="239"/>
                    </a:lnTo>
                    <a:lnTo>
                      <a:pt x="0" y="243"/>
                    </a:lnTo>
                    <a:lnTo>
                      <a:pt x="0" y="243"/>
                    </a:lnTo>
                    <a:lnTo>
                      <a:pt x="1" y="247"/>
                    </a:lnTo>
                    <a:lnTo>
                      <a:pt x="1" y="251"/>
                    </a:lnTo>
                    <a:lnTo>
                      <a:pt x="7" y="258"/>
                    </a:lnTo>
                    <a:lnTo>
                      <a:pt x="13" y="263"/>
                    </a:lnTo>
                    <a:lnTo>
                      <a:pt x="17" y="264"/>
                    </a:lnTo>
                    <a:lnTo>
                      <a:pt x="21" y="264"/>
                    </a:lnTo>
                    <a:lnTo>
                      <a:pt x="28" y="264"/>
                    </a:lnTo>
                    <a:lnTo>
                      <a:pt x="28" y="264"/>
                    </a:lnTo>
                    <a:lnTo>
                      <a:pt x="34" y="268"/>
                    </a:lnTo>
                    <a:lnTo>
                      <a:pt x="38" y="269"/>
                    </a:lnTo>
                    <a:lnTo>
                      <a:pt x="42" y="269"/>
                    </a:lnTo>
                    <a:lnTo>
                      <a:pt x="42" y="269"/>
                    </a:lnTo>
                    <a:lnTo>
                      <a:pt x="103" y="271"/>
                    </a:lnTo>
                    <a:lnTo>
                      <a:pt x="166" y="271"/>
                    </a:lnTo>
                    <a:lnTo>
                      <a:pt x="198" y="271"/>
                    </a:lnTo>
                    <a:lnTo>
                      <a:pt x="228" y="268"/>
                    </a:lnTo>
                    <a:lnTo>
                      <a:pt x="259" y="265"/>
                    </a:lnTo>
                    <a:lnTo>
                      <a:pt x="289" y="261"/>
                    </a:lnTo>
                    <a:lnTo>
                      <a:pt x="289" y="261"/>
                    </a:lnTo>
                    <a:lnTo>
                      <a:pt x="300" y="259"/>
                    </a:lnTo>
                    <a:lnTo>
                      <a:pt x="309" y="254"/>
                    </a:lnTo>
                    <a:lnTo>
                      <a:pt x="317" y="247"/>
                    </a:lnTo>
                    <a:lnTo>
                      <a:pt x="323" y="239"/>
                    </a:lnTo>
                    <a:lnTo>
                      <a:pt x="328" y="230"/>
                    </a:lnTo>
                    <a:lnTo>
                      <a:pt x="332" y="220"/>
                    </a:lnTo>
                    <a:lnTo>
                      <a:pt x="335" y="208"/>
                    </a:lnTo>
                    <a:lnTo>
                      <a:pt x="338" y="196"/>
                    </a:lnTo>
                    <a:lnTo>
                      <a:pt x="340" y="173"/>
                    </a:lnTo>
                    <a:lnTo>
                      <a:pt x="342" y="149"/>
                    </a:lnTo>
                    <a:lnTo>
                      <a:pt x="340" y="110"/>
                    </a:lnTo>
                    <a:lnTo>
                      <a:pt x="340" y="1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159"/>
              <p:cNvSpPr/>
              <p:nvPr/>
            </p:nvSpPr>
            <p:spPr bwMode="auto">
              <a:xfrm>
                <a:off x="5302251" y="3536950"/>
                <a:ext cx="625475" cy="258763"/>
              </a:xfrm>
              <a:custGeom>
                <a:avLst/>
                <a:gdLst/>
                <a:ahLst/>
                <a:cxnLst>
                  <a:cxn ang="0">
                    <a:pos x="1378" y="236"/>
                  </a:cxn>
                  <a:cxn ang="0">
                    <a:pos x="1354" y="239"/>
                  </a:cxn>
                  <a:cxn ang="0">
                    <a:pos x="1184" y="248"/>
                  </a:cxn>
                  <a:cxn ang="0">
                    <a:pos x="1073" y="248"/>
                  </a:cxn>
                  <a:cxn ang="0">
                    <a:pos x="657" y="257"/>
                  </a:cxn>
                  <a:cxn ang="0">
                    <a:pos x="554" y="250"/>
                  </a:cxn>
                  <a:cxn ang="0">
                    <a:pos x="530" y="240"/>
                  </a:cxn>
                  <a:cxn ang="0">
                    <a:pos x="436" y="257"/>
                  </a:cxn>
                  <a:cxn ang="0">
                    <a:pos x="448" y="277"/>
                  </a:cxn>
                  <a:cxn ang="0">
                    <a:pos x="460" y="286"/>
                  </a:cxn>
                  <a:cxn ang="0">
                    <a:pos x="508" y="293"/>
                  </a:cxn>
                  <a:cxn ang="0">
                    <a:pos x="617" y="298"/>
                  </a:cxn>
                  <a:cxn ang="0">
                    <a:pos x="804" y="304"/>
                  </a:cxn>
                  <a:cxn ang="0">
                    <a:pos x="1116" y="295"/>
                  </a:cxn>
                  <a:cxn ang="0">
                    <a:pos x="1369" y="287"/>
                  </a:cxn>
                  <a:cxn ang="0">
                    <a:pos x="1403" y="291"/>
                  </a:cxn>
                  <a:cxn ang="0">
                    <a:pos x="1464" y="321"/>
                  </a:cxn>
                  <a:cxn ang="0">
                    <a:pos x="1506" y="375"/>
                  </a:cxn>
                  <a:cxn ang="0">
                    <a:pos x="1523" y="438"/>
                  </a:cxn>
                  <a:cxn ang="0">
                    <a:pos x="1514" y="498"/>
                  </a:cxn>
                  <a:cxn ang="0">
                    <a:pos x="1475" y="544"/>
                  </a:cxn>
                  <a:cxn ang="0">
                    <a:pos x="1403" y="562"/>
                  </a:cxn>
                  <a:cxn ang="0">
                    <a:pos x="1272" y="582"/>
                  </a:cxn>
                  <a:cxn ang="0">
                    <a:pos x="1171" y="588"/>
                  </a:cxn>
                  <a:cxn ang="0">
                    <a:pos x="1000" y="601"/>
                  </a:cxn>
                  <a:cxn ang="0">
                    <a:pos x="719" y="600"/>
                  </a:cxn>
                  <a:cxn ang="0">
                    <a:pos x="449" y="592"/>
                  </a:cxn>
                  <a:cxn ang="0">
                    <a:pos x="211" y="579"/>
                  </a:cxn>
                  <a:cxn ang="0">
                    <a:pos x="130" y="557"/>
                  </a:cxn>
                  <a:cxn ang="0">
                    <a:pos x="62" y="510"/>
                  </a:cxn>
                  <a:cxn ang="0">
                    <a:pos x="45" y="474"/>
                  </a:cxn>
                  <a:cxn ang="0">
                    <a:pos x="48" y="406"/>
                  </a:cxn>
                  <a:cxn ang="0">
                    <a:pos x="70" y="299"/>
                  </a:cxn>
                  <a:cxn ang="0">
                    <a:pos x="104" y="248"/>
                  </a:cxn>
                  <a:cxn ang="0">
                    <a:pos x="172" y="187"/>
                  </a:cxn>
                  <a:cxn ang="0">
                    <a:pos x="225" y="110"/>
                  </a:cxn>
                  <a:cxn ang="0">
                    <a:pos x="245" y="59"/>
                  </a:cxn>
                  <a:cxn ang="0">
                    <a:pos x="244" y="12"/>
                  </a:cxn>
                  <a:cxn ang="0">
                    <a:pos x="223" y="0"/>
                  </a:cxn>
                  <a:cxn ang="0">
                    <a:pos x="202" y="12"/>
                  </a:cxn>
                  <a:cxn ang="0">
                    <a:pos x="197" y="55"/>
                  </a:cxn>
                  <a:cxn ang="0">
                    <a:pos x="161" y="125"/>
                  </a:cxn>
                  <a:cxn ang="0">
                    <a:pos x="59" y="231"/>
                  </a:cxn>
                  <a:cxn ang="0">
                    <a:pos x="29" y="277"/>
                  </a:cxn>
                  <a:cxn ang="0">
                    <a:pos x="4" y="382"/>
                  </a:cxn>
                  <a:cxn ang="0">
                    <a:pos x="4" y="493"/>
                  </a:cxn>
                  <a:cxn ang="0">
                    <a:pos x="27" y="540"/>
                  </a:cxn>
                  <a:cxn ang="0">
                    <a:pos x="80" y="584"/>
                  </a:cxn>
                  <a:cxn ang="0">
                    <a:pos x="142" y="609"/>
                  </a:cxn>
                  <a:cxn ang="0">
                    <a:pos x="304" y="631"/>
                  </a:cxn>
                  <a:cxn ang="0">
                    <a:pos x="445" y="642"/>
                  </a:cxn>
                  <a:cxn ang="0">
                    <a:pos x="628" y="641"/>
                  </a:cxn>
                  <a:cxn ang="0">
                    <a:pos x="946" y="646"/>
                  </a:cxn>
                  <a:cxn ang="0">
                    <a:pos x="1068" y="648"/>
                  </a:cxn>
                  <a:cxn ang="0">
                    <a:pos x="1182" y="631"/>
                  </a:cxn>
                  <a:cxn ang="0">
                    <a:pos x="1301" y="618"/>
                  </a:cxn>
                  <a:cxn ang="0">
                    <a:pos x="1421" y="607"/>
                  </a:cxn>
                  <a:cxn ang="0">
                    <a:pos x="1498" y="580"/>
                  </a:cxn>
                  <a:cxn ang="0">
                    <a:pos x="1553" y="523"/>
                  </a:cxn>
                  <a:cxn ang="0">
                    <a:pos x="1574" y="444"/>
                  </a:cxn>
                  <a:cxn ang="0">
                    <a:pos x="1560" y="369"/>
                  </a:cxn>
                  <a:cxn ang="0">
                    <a:pos x="1506" y="294"/>
                  </a:cxn>
                  <a:cxn ang="0">
                    <a:pos x="1426" y="250"/>
                  </a:cxn>
                </a:cxnLst>
                <a:rect l="0" t="0" r="r" b="b"/>
                <a:pathLst>
                  <a:path w="1574" h="648">
                    <a:moveTo>
                      <a:pt x="1388" y="243"/>
                    </a:moveTo>
                    <a:lnTo>
                      <a:pt x="1388" y="243"/>
                    </a:lnTo>
                    <a:lnTo>
                      <a:pt x="1383" y="239"/>
                    </a:lnTo>
                    <a:lnTo>
                      <a:pt x="1378" y="236"/>
                    </a:lnTo>
                    <a:lnTo>
                      <a:pt x="1378" y="236"/>
                    </a:lnTo>
                    <a:lnTo>
                      <a:pt x="1371" y="235"/>
                    </a:lnTo>
                    <a:lnTo>
                      <a:pt x="1371" y="235"/>
                    </a:lnTo>
                    <a:lnTo>
                      <a:pt x="1365" y="235"/>
                    </a:lnTo>
                    <a:lnTo>
                      <a:pt x="1360" y="236"/>
                    </a:lnTo>
                    <a:lnTo>
                      <a:pt x="1354" y="239"/>
                    </a:lnTo>
                    <a:lnTo>
                      <a:pt x="1350" y="243"/>
                    </a:lnTo>
                    <a:lnTo>
                      <a:pt x="1350" y="243"/>
                    </a:lnTo>
                    <a:lnTo>
                      <a:pt x="1295" y="244"/>
                    </a:lnTo>
                    <a:lnTo>
                      <a:pt x="1239" y="247"/>
                    </a:lnTo>
                    <a:lnTo>
                      <a:pt x="1184" y="248"/>
                    </a:lnTo>
                    <a:lnTo>
                      <a:pt x="1157" y="248"/>
                    </a:lnTo>
                    <a:lnTo>
                      <a:pt x="1128" y="248"/>
                    </a:lnTo>
                    <a:lnTo>
                      <a:pt x="1128" y="248"/>
                    </a:lnTo>
                    <a:lnTo>
                      <a:pt x="1101" y="247"/>
                    </a:lnTo>
                    <a:lnTo>
                      <a:pt x="1073" y="248"/>
                    </a:lnTo>
                    <a:lnTo>
                      <a:pt x="1018" y="251"/>
                    </a:lnTo>
                    <a:lnTo>
                      <a:pt x="963" y="256"/>
                    </a:lnTo>
                    <a:lnTo>
                      <a:pt x="936" y="257"/>
                    </a:lnTo>
                    <a:lnTo>
                      <a:pt x="908" y="257"/>
                    </a:lnTo>
                    <a:lnTo>
                      <a:pt x="657" y="257"/>
                    </a:lnTo>
                    <a:lnTo>
                      <a:pt x="657" y="257"/>
                    </a:lnTo>
                    <a:lnTo>
                      <a:pt x="632" y="256"/>
                    </a:lnTo>
                    <a:lnTo>
                      <a:pt x="606" y="253"/>
                    </a:lnTo>
                    <a:lnTo>
                      <a:pt x="580" y="251"/>
                    </a:lnTo>
                    <a:lnTo>
                      <a:pt x="554" y="250"/>
                    </a:lnTo>
                    <a:lnTo>
                      <a:pt x="554" y="250"/>
                    </a:lnTo>
                    <a:lnTo>
                      <a:pt x="522" y="247"/>
                    </a:lnTo>
                    <a:lnTo>
                      <a:pt x="522" y="247"/>
                    </a:lnTo>
                    <a:lnTo>
                      <a:pt x="530" y="240"/>
                    </a:lnTo>
                    <a:lnTo>
                      <a:pt x="530" y="240"/>
                    </a:lnTo>
                    <a:lnTo>
                      <a:pt x="484" y="244"/>
                    </a:lnTo>
                    <a:lnTo>
                      <a:pt x="461" y="247"/>
                    </a:lnTo>
                    <a:lnTo>
                      <a:pt x="439" y="250"/>
                    </a:lnTo>
                    <a:lnTo>
                      <a:pt x="439" y="250"/>
                    </a:lnTo>
                    <a:lnTo>
                      <a:pt x="436" y="257"/>
                    </a:lnTo>
                    <a:lnTo>
                      <a:pt x="437" y="265"/>
                    </a:lnTo>
                    <a:lnTo>
                      <a:pt x="439" y="268"/>
                    </a:lnTo>
                    <a:lnTo>
                      <a:pt x="440" y="272"/>
                    </a:lnTo>
                    <a:lnTo>
                      <a:pt x="444" y="274"/>
                    </a:lnTo>
                    <a:lnTo>
                      <a:pt x="448" y="277"/>
                    </a:lnTo>
                    <a:lnTo>
                      <a:pt x="448" y="277"/>
                    </a:lnTo>
                    <a:lnTo>
                      <a:pt x="448" y="277"/>
                    </a:lnTo>
                    <a:lnTo>
                      <a:pt x="448" y="277"/>
                    </a:lnTo>
                    <a:lnTo>
                      <a:pt x="453" y="282"/>
                    </a:lnTo>
                    <a:lnTo>
                      <a:pt x="460" y="286"/>
                    </a:lnTo>
                    <a:lnTo>
                      <a:pt x="466" y="287"/>
                    </a:lnTo>
                    <a:lnTo>
                      <a:pt x="473" y="286"/>
                    </a:lnTo>
                    <a:lnTo>
                      <a:pt x="473" y="286"/>
                    </a:lnTo>
                    <a:lnTo>
                      <a:pt x="490" y="290"/>
                    </a:lnTo>
                    <a:lnTo>
                      <a:pt x="508" y="293"/>
                    </a:lnTo>
                    <a:lnTo>
                      <a:pt x="545" y="294"/>
                    </a:lnTo>
                    <a:lnTo>
                      <a:pt x="581" y="295"/>
                    </a:lnTo>
                    <a:lnTo>
                      <a:pt x="600" y="297"/>
                    </a:lnTo>
                    <a:lnTo>
                      <a:pt x="617" y="298"/>
                    </a:lnTo>
                    <a:lnTo>
                      <a:pt x="617" y="298"/>
                    </a:lnTo>
                    <a:lnTo>
                      <a:pt x="648" y="302"/>
                    </a:lnTo>
                    <a:lnTo>
                      <a:pt x="678" y="304"/>
                    </a:lnTo>
                    <a:lnTo>
                      <a:pt x="709" y="306"/>
                    </a:lnTo>
                    <a:lnTo>
                      <a:pt x="741" y="306"/>
                    </a:lnTo>
                    <a:lnTo>
                      <a:pt x="804" y="304"/>
                    </a:lnTo>
                    <a:lnTo>
                      <a:pt x="866" y="303"/>
                    </a:lnTo>
                    <a:lnTo>
                      <a:pt x="866" y="303"/>
                    </a:lnTo>
                    <a:lnTo>
                      <a:pt x="929" y="303"/>
                    </a:lnTo>
                    <a:lnTo>
                      <a:pt x="991" y="301"/>
                    </a:lnTo>
                    <a:lnTo>
                      <a:pt x="1116" y="295"/>
                    </a:lnTo>
                    <a:lnTo>
                      <a:pt x="1241" y="290"/>
                    </a:lnTo>
                    <a:lnTo>
                      <a:pt x="1302" y="289"/>
                    </a:lnTo>
                    <a:lnTo>
                      <a:pt x="1365" y="287"/>
                    </a:lnTo>
                    <a:lnTo>
                      <a:pt x="1365" y="287"/>
                    </a:lnTo>
                    <a:lnTo>
                      <a:pt x="1369" y="287"/>
                    </a:lnTo>
                    <a:lnTo>
                      <a:pt x="1369" y="287"/>
                    </a:lnTo>
                    <a:lnTo>
                      <a:pt x="1373" y="287"/>
                    </a:lnTo>
                    <a:lnTo>
                      <a:pt x="1373" y="287"/>
                    </a:lnTo>
                    <a:lnTo>
                      <a:pt x="1388" y="289"/>
                    </a:lnTo>
                    <a:lnTo>
                      <a:pt x="1403" y="291"/>
                    </a:lnTo>
                    <a:lnTo>
                      <a:pt x="1417" y="295"/>
                    </a:lnTo>
                    <a:lnTo>
                      <a:pt x="1430" y="301"/>
                    </a:lnTo>
                    <a:lnTo>
                      <a:pt x="1442" y="306"/>
                    </a:lnTo>
                    <a:lnTo>
                      <a:pt x="1454" y="314"/>
                    </a:lnTo>
                    <a:lnTo>
                      <a:pt x="1464" y="321"/>
                    </a:lnTo>
                    <a:lnTo>
                      <a:pt x="1475" y="332"/>
                    </a:lnTo>
                    <a:lnTo>
                      <a:pt x="1484" y="341"/>
                    </a:lnTo>
                    <a:lnTo>
                      <a:pt x="1492" y="352"/>
                    </a:lnTo>
                    <a:lnTo>
                      <a:pt x="1500" y="363"/>
                    </a:lnTo>
                    <a:lnTo>
                      <a:pt x="1506" y="375"/>
                    </a:lnTo>
                    <a:lnTo>
                      <a:pt x="1511" y="387"/>
                    </a:lnTo>
                    <a:lnTo>
                      <a:pt x="1517" y="400"/>
                    </a:lnTo>
                    <a:lnTo>
                      <a:pt x="1519" y="413"/>
                    </a:lnTo>
                    <a:lnTo>
                      <a:pt x="1522" y="426"/>
                    </a:lnTo>
                    <a:lnTo>
                      <a:pt x="1523" y="438"/>
                    </a:lnTo>
                    <a:lnTo>
                      <a:pt x="1524" y="451"/>
                    </a:lnTo>
                    <a:lnTo>
                      <a:pt x="1523" y="464"/>
                    </a:lnTo>
                    <a:lnTo>
                      <a:pt x="1522" y="476"/>
                    </a:lnTo>
                    <a:lnTo>
                      <a:pt x="1518" y="488"/>
                    </a:lnTo>
                    <a:lnTo>
                      <a:pt x="1514" y="498"/>
                    </a:lnTo>
                    <a:lnTo>
                      <a:pt x="1509" y="510"/>
                    </a:lnTo>
                    <a:lnTo>
                      <a:pt x="1502" y="519"/>
                    </a:lnTo>
                    <a:lnTo>
                      <a:pt x="1494" y="528"/>
                    </a:lnTo>
                    <a:lnTo>
                      <a:pt x="1485" y="537"/>
                    </a:lnTo>
                    <a:lnTo>
                      <a:pt x="1475" y="544"/>
                    </a:lnTo>
                    <a:lnTo>
                      <a:pt x="1463" y="550"/>
                    </a:lnTo>
                    <a:lnTo>
                      <a:pt x="1450" y="556"/>
                    </a:lnTo>
                    <a:lnTo>
                      <a:pt x="1435" y="559"/>
                    </a:lnTo>
                    <a:lnTo>
                      <a:pt x="1420" y="561"/>
                    </a:lnTo>
                    <a:lnTo>
                      <a:pt x="1403" y="562"/>
                    </a:lnTo>
                    <a:lnTo>
                      <a:pt x="1403" y="562"/>
                    </a:lnTo>
                    <a:lnTo>
                      <a:pt x="1382" y="563"/>
                    </a:lnTo>
                    <a:lnTo>
                      <a:pt x="1360" y="566"/>
                    </a:lnTo>
                    <a:lnTo>
                      <a:pt x="1315" y="574"/>
                    </a:lnTo>
                    <a:lnTo>
                      <a:pt x="1272" y="582"/>
                    </a:lnTo>
                    <a:lnTo>
                      <a:pt x="1250" y="584"/>
                    </a:lnTo>
                    <a:lnTo>
                      <a:pt x="1227" y="584"/>
                    </a:lnTo>
                    <a:lnTo>
                      <a:pt x="1227" y="584"/>
                    </a:lnTo>
                    <a:lnTo>
                      <a:pt x="1199" y="586"/>
                    </a:lnTo>
                    <a:lnTo>
                      <a:pt x="1171" y="588"/>
                    </a:lnTo>
                    <a:lnTo>
                      <a:pt x="1114" y="595"/>
                    </a:lnTo>
                    <a:lnTo>
                      <a:pt x="1086" y="597"/>
                    </a:lnTo>
                    <a:lnTo>
                      <a:pt x="1057" y="600"/>
                    </a:lnTo>
                    <a:lnTo>
                      <a:pt x="1029" y="601"/>
                    </a:lnTo>
                    <a:lnTo>
                      <a:pt x="1000" y="601"/>
                    </a:lnTo>
                    <a:lnTo>
                      <a:pt x="1000" y="601"/>
                    </a:lnTo>
                    <a:lnTo>
                      <a:pt x="929" y="599"/>
                    </a:lnTo>
                    <a:lnTo>
                      <a:pt x="859" y="599"/>
                    </a:lnTo>
                    <a:lnTo>
                      <a:pt x="719" y="600"/>
                    </a:lnTo>
                    <a:lnTo>
                      <a:pt x="719" y="600"/>
                    </a:lnTo>
                    <a:lnTo>
                      <a:pt x="651" y="599"/>
                    </a:lnTo>
                    <a:lnTo>
                      <a:pt x="584" y="596"/>
                    </a:lnTo>
                    <a:lnTo>
                      <a:pt x="516" y="593"/>
                    </a:lnTo>
                    <a:lnTo>
                      <a:pt x="449" y="592"/>
                    </a:lnTo>
                    <a:lnTo>
                      <a:pt x="449" y="592"/>
                    </a:lnTo>
                    <a:lnTo>
                      <a:pt x="381" y="592"/>
                    </a:lnTo>
                    <a:lnTo>
                      <a:pt x="313" y="590"/>
                    </a:lnTo>
                    <a:lnTo>
                      <a:pt x="279" y="587"/>
                    </a:lnTo>
                    <a:lnTo>
                      <a:pt x="245" y="583"/>
                    </a:lnTo>
                    <a:lnTo>
                      <a:pt x="211" y="579"/>
                    </a:lnTo>
                    <a:lnTo>
                      <a:pt x="178" y="573"/>
                    </a:lnTo>
                    <a:lnTo>
                      <a:pt x="178" y="573"/>
                    </a:lnTo>
                    <a:lnTo>
                      <a:pt x="160" y="569"/>
                    </a:lnTo>
                    <a:lnTo>
                      <a:pt x="144" y="563"/>
                    </a:lnTo>
                    <a:lnTo>
                      <a:pt x="130" y="557"/>
                    </a:lnTo>
                    <a:lnTo>
                      <a:pt x="116" y="549"/>
                    </a:lnTo>
                    <a:lnTo>
                      <a:pt x="101" y="541"/>
                    </a:lnTo>
                    <a:lnTo>
                      <a:pt x="88" y="531"/>
                    </a:lnTo>
                    <a:lnTo>
                      <a:pt x="62" y="510"/>
                    </a:lnTo>
                    <a:lnTo>
                      <a:pt x="62" y="510"/>
                    </a:lnTo>
                    <a:lnTo>
                      <a:pt x="58" y="505"/>
                    </a:lnTo>
                    <a:lnTo>
                      <a:pt x="54" y="499"/>
                    </a:lnTo>
                    <a:lnTo>
                      <a:pt x="50" y="493"/>
                    </a:lnTo>
                    <a:lnTo>
                      <a:pt x="48" y="488"/>
                    </a:lnTo>
                    <a:lnTo>
                      <a:pt x="45" y="474"/>
                    </a:lnTo>
                    <a:lnTo>
                      <a:pt x="44" y="461"/>
                    </a:lnTo>
                    <a:lnTo>
                      <a:pt x="44" y="447"/>
                    </a:lnTo>
                    <a:lnTo>
                      <a:pt x="45" y="434"/>
                    </a:lnTo>
                    <a:lnTo>
                      <a:pt x="48" y="406"/>
                    </a:lnTo>
                    <a:lnTo>
                      <a:pt x="48" y="406"/>
                    </a:lnTo>
                    <a:lnTo>
                      <a:pt x="50" y="376"/>
                    </a:lnTo>
                    <a:lnTo>
                      <a:pt x="55" y="344"/>
                    </a:lnTo>
                    <a:lnTo>
                      <a:pt x="59" y="329"/>
                    </a:lnTo>
                    <a:lnTo>
                      <a:pt x="63" y="314"/>
                    </a:lnTo>
                    <a:lnTo>
                      <a:pt x="70" y="299"/>
                    </a:lnTo>
                    <a:lnTo>
                      <a:pt x="76" y="285"/>
                    </a:lnTo>
                    <a:lnTo>
                      <a:pt x="76" y="285"/>
                    </a:lnTo>
                    <a:lnTo>
                      <a:pt x="84" y="272"/>
                    </a:lnTo>
                    <a:lnTo>
                      <a:pt x="93" y="260"/>
                    </a:lnTo>
                    <a:lnTo>
                      <a:pt x="104" y="248"/>
                    </a:lnTo>
                    <a:lnTo>
                      <a:pt x="116" y="238"/>
                    </a:lnTo>
                    <a:lnTo>
                      <a:pt x="139" y="217"/>
                    </a:lnTo>
                    <a:lnTo>
                      <a:pt x="161" y="196"/>
                    </a:lnTo>
                    <a:lnTo>
                      <a:pt x="161" y="196"/>
                    </a:lnTo>
                    <a:lnTo>
                      <a:pt x="172" y="187"/>
                    </a:lnTo>
                    <a:lnTo>
                      <a:pt x="180" y="176"/>
                    </a:lnTo>
                    <a:lnTo>
                      <a:pt x="197" y="155"/>
                    </a:lnTo>
                    <a:lnTo>
                      <a:pt x="211" y="133"/>
                    </a:lnTo>
                    <a:lnTo>
                      <a:pt x="225" y="110"/>
                    </a:lnTo>
                    <a:lnTo>
                      <a:pt x="225" y="110"/>
                    </a:lnTo>
                    <a:lnTo>
                      <a:pt x="232" y="98"/>
                    </a:lnTo>
                    <a:lnTo>
                      <a:pt x="237" y="87"/>
                    </a:lnTo>
                    <a:lnTo>
                      <a:pt x="241" y="78"/>
                    </a:lnTo>
                    <a:lnTo>
                      <a:pt x="244" y="68"/>
                    </a:lnTo>
                    <a:lnTo>
                      <a:pt x="245" y="59"/>
                    </a:lnTo>
                    <a:lnTo>
                      <a:pt x="245" y="48"/>
                    </a:lnTo>
                    <a:lnTo>
                      <a:pt x="246" y="22"/>
                    </a:lnTo>
                    <a:lnTo>
                      <a:pt x="246" y="22"/>
                    </a:lnTo>
                    <a:lnTo>
                      <a:pt x="245" y="17"/>
                    </a:lnTo>
                    <a:lnTo>
                      <a:pt x="244" y="12"/>
                    </a:lnTo>
                    <a:lnTo>
                      <a:pt x="242" y="8"/>
                    </a:lnTo>
                    <a:lnTo>
                      <a:pt x="239" y="5"/>
                    </a:lnTo>
                    <a:lnTo>
                      <a:pt x="236" y="2"/>
                    </a:lnTo>
                    <a:lnTo>
                      <a:pt x="232" y="1"/>
                    </a:lnTo>
                    <a:lnTo>
                      <a:pt x="223" y="0"/>
                    </a:lnTo>
                    <a:lnTo>
                      <a:pt x="215" y="1"/>
                    </a:lnTo>
                    <a:lnTo>
                      <a:pt x="211" y="2"/>
                    </a:lnTo>
                    <a:lnTo>
                      <a:pt x="207" y="5"/>
                    </a:lnTo>
                    <a:lnTo>
                      <a:pt x="205" y="8"/>
                    </a:lnTo>
                    <a:lnTo>
                      <a:pt x="202" y="12"/>
                    </a:lnTo>
                    <a:lnTo>
                      <a:pt x="201" y="17"/>
                    </a:lnTo>
                    <a:lnTo>
                      <a:pt x="201" y="22"/>
                    </a:lnTo>
                    <a:lnTo>
                      <a:pt x="201" y="22"/>
                    </a:lnTo>
                    <a:lnTo>
                      <a:pt x="199" y="39"/>
                    </a:lnTo>
                    <a:lnTo>
                      <a:pt x="197" y="55"/>
                    </a:lnTo>
                    <a:lnTo>
                      <a:pt x="193" y="70"/>
                    </a:lnTo>
                    <a:lnTo>
                      <a:pt x="186" y="85"/>
                    </a:lnTo>
                    <a:lnTo>
                      <a:pt x="180" y="99"/>
                    </a:lnTo>
                    <a:lnTo>
                      <a:pt x="171" y="112"/>
                    </a:lnTo>
                    <a:lnTo>
                      <a:pt x="161" y="125"/>
                    </a:lnTo>
                    <a:lnTo>
                      <a:pt x="152" y="137"/>
                    </a:lnTo>
                    <a:lnTo>
                      <a:pt x="130" y="162"/>
                    </a:lnTo>
                    <a:lnTo>
                      <a:pt x="106" y="184"/>
                    </a:lnTo>
                    <a:lnTo>
                      <a:pt x="83" y="208"/>
                    </a:lnTo>
                    <a:lnTo>
                      <a:pt x="59" y="231"/>
                    </a:lnTo>
                    <a:lnTo>
                      <a:pt x="59" y="231"/>
                    </a:lnTo>
                    <a:lnTo>
                      <a:pt x="50" y="242"/>
                    </a:lnTo>
                    <a:lnTo>
                      <a:pt x="42" y="253"/>
                    </a:lnTo>
                    <a:lnTo>
                      <a:pt x="36" y="264"/>
                    </a:lnTo>
                    <a:lnTo>
                      <a:pt x="29" y="277"/>
                    </a:lnTo>
                    <a:lnTo>
                      <a:pt x="24" y="289"/>
                    </a:lnTo>
                    <a:lnTo>
                      <a:pt x="20" y="302"/>
                    </a:lnTo>
                    <a:lnTo>
                      <a:pt x="12" y="328"/>
                    </a:lnTo>
                    <a:lnTo>
                      <a:pt x="8" y="354"/>
                    </a:lnTo>
                    <a:lnTo>
                      <a:pt x="4" y="382"/>
                    </a:lnTo>
                    <a:lnTo>
                      <a:pt x="0" y="435"/>
                    </a:lnTo>
                    <a:lnTo>
                      <a:pt x="0" y="435"/>
                    </a:lnTo>
                    <a:lnTo>
                      <a:pt x="0" y="460"/>
                    </a:lnTo>
                    <a:lnTo>
                      <a:pt x="2" y="482"/>
                    </a:lnTo>
                    <a:lnTo>
                      <a:pt x="4" y="493"/>
                    </a:lnTo>
                    <a:lnTo>
                      <a:pt x="7" y="503"/>
                    </a:lnTo>
                    <a:lnTo>
                      <a:pt x="11" y="512"/>
                    </a:lnTo>
                    <a:lnTo>
                      <a:pt x="15" y="522"/>
                    </a:lnTo>
                    <a:lnTo>
                      <a:pt x="20" y="531"/>
                    </a:lnTo>
                    <a:lnTo>
                      <a:pt x="27" y="540"/>
                    </a:lnTo>
                    <a:lnTo>
                      <a:pt x="33" y="548"/>
                    </a:lnTo>
                    <a:lnTo>
                      <a:pt x="40" y="556"/>
                    </a:lnTo>
                    <a:lnTo>
                      <a:pt x="49" y="563"/>
                    </a:lnTo>
                    <a:lnTo>
                      <a:pt x="58" y="570"/>
                    </a:lnTo>
                    <a:lnTo>
                      <a:pt x="80" y="584"/>
                    </a:lnTo>
                    <a:lnTo>
                      <a:pt x="80" y="584"/>
                    </a:lnTo>
                    <a:lnTo>
                      <a:pt x="95" y="592"/>
                    </a:lnTo>
                    <a:lnTo>
                      <a:pt x="110" y="599"/>
                    </a:lnTo>
                    <a:lnTo>
                      <a:pt x="126" y="605"/>
                    </a:lnTo>
                    <a:lnTo>
                      <a:pt x="142" y="609"/>
                    </a:lnTo>
                    <a:lnTo>
                      <a:pt x="173" y="617"/>
                    </a:lnTo>
                    <a:lnTo>
                      <a:pt x="206" y="622"/>
                    </a:lnTo>
                    <a:lnTo>
                      <a:pt x="239" y="626"/>
                    </a:lnTo>
                    <a:lnTo>
                      <a:pt x="271" y="629"/>
                    </a:lnTo>
                    <a:lnTo>
                      <a:pt x="304" y="631"/>
                    </a:lnTo>
                    <a:lnTo>
                      <a:pt x="337" y="637"/>
                    </a:lnTo>
                    <a:lnTo>
                      <a:pt x="337" y="637"/>
                    </a:lnTo>
                    <a:lnTo>
                      <a:pt x="373" y="641"/>
                    </a:lnTo>
                    <a:lnTo>
                      <a:pt x="409" y="642"/>
                    </a:lnTo>
                    <a:lnTo>
                      <a:pt x="445" y="642"/>
                    </a:lnTo>
                    <a:lnTo>
                      <a:pt x="482" y="641"/>
                    </a:lnTo>
                    <a:lnTo>
                      <a:pt x="556" y="639"/>
                    </a:lnTo>
                    <a:lnTo>
                      <a:pt x="592" y="639"/>
                    </a:lnTo>
                    <a:lnTo>
                      <a:pt x="628" y="641"/>
                    </a:lnTo>
                    <a:lnTo>
                      <a:pt x="628" y="641"/>
                    </a:lnTo>
                    <a:lnTo>
                      <a:pt x="668" y="643"/>
                    </a:lnTo>
                    <a:lnTo>
                      <a:pt x="708" y="646"/>
                    </a:lnTo>
                    <a:lnTo>
                      <a:pt x="788" y="647"/>
                    </a:lnTo>
                    <a:lnTo>
                      <a:pt x="946" y="646"/>
                    </a:lnTo>
                    <a:lnTo>
                      <a:pt x="946" y="646"/>
                    </a:lnTo>
                    <a:lnTo>
                      <a:pt x="976" y="646"/>
                    </a:lnTo>
                    <a:lnTo>
                      <a:pt x="1006" y="647"/>
                    </a:lnTo>
                    <a:lnTo>
                      <a:pt x="1038" y="648"/>
                    </a:lnTo>
                    <a:lnTo>
                      <a:pt x="1068" y="648"/>
                    </a:lnTo>
                    <a:lnTo>
                      <a:pt x="1068" y="648"/>
                    </a:lnTo>
                    <a:lnTo>
                      <a:pt x="1084" y="648"/>
                    </a:lnTo>
                    <a:lnTo>
                      <a:pt x="1101" y="646"/>
                    </a:lnTo>
                    <a:lnTo>
                      <a:pt x="1132" y="641"/>
                    </a:lnTo>
                    <a:lnTo>
                      <a:pt x="1165" y="634"/>
                    </a:lnTo>
                    <a:lnTo>
                      <a:pt x="1182" y="631"/>
                    </a:lnTo>
                    <a:lnTo>
                      <a:pt x="1197" y="630"/>
                    </a:lnTo>
                    <a:lnTo>
                      <a:pt x="1197" y="630"/>
                    </a:lnTo>
                    <a:lnTo>
                      <a:pt x="1224" y="629"/>
                    </a:lnTo>
                    <a:lnTo>
                      <a:pt x="1248" y="626"/>
                    </a:lnTo>
                    <a:lnTo>
                      <a:pt x="1301" y="618"/>
                    </a:lnTo>
                    <a:lnTo>
                      <a:pt x="1352" y="610"/>
                    </a:lnTo>
                    <a:lnTo>
                      <a:pt x="1378" y="608"/>
                    </a:lnTo>
                    <a:lnTo>
                      <a:pt x="1403" y="608"/>
                    </a:lnTo>
                    <a:lnTo>
                      <a:pt x="1403" y="608"/>
                    </a:lnTo>
                    <a:lnTo>
                      <a:pt x="1421" y="607"/>
                    </a:lnTo>
                    <a:lnTo>
                      <a:pt x="1438" y="604"/>
                    </a:lnTo>
                    <a:lnTo>
                      <a:pt x="1454" y="600"/>
                    </a:lnTo>
                    <a:lnTo>
                      <a:pt x="1469" y="595"/>
                    </a:lnTo>
                    <a:lnTo>
                      <a:pt x="1484" y="588"/>
                    </a:lnTo>
                    <a:lnTo>
                      <a:pt x="1498" y="580"/>
                    </a:lnTo>
                    <a:lnTo>
                      <a:pt x="1511" y="571"/>
                    </a:lnTo>
                    <a:lnTo>
                      <a:pt x="1524" y="561"/>
                    </a:lnTo>
                    <a:lnTo>
                      <a:pt x="1535" y="549"/>
                    </a:lnTo>
                    <a:lnTo>
                      <a:pt x="1545" y="537"/>
                    </a:lnTo>
                    <a:lnTo>
                      <a:pt x="1553" y="523"/>
                    </a:lnTo>
                    <a:lnTo>
                      <a:pt x="1561" y="508"/>
                    </a:lnTo>
                    <a:lnTo>
                      <a:pt x="1566" y="494"/>
                    </a:lnTo>
                    <a:lnTo>
                      <a:pt x="1570" y="478"/>
                    </a:lnTo>
                    <a:lnTo>
                      <a:pt x="1573" y="461"/>
                    </a:lnTo>
                    <a:lnTo>
                      <a:pt x="1574" y="444"/>
                    </a:lnTo>
                    <a:lnTo>
                      <a:pt x="1574" y="444"/>
                    </a:lnTo>
                    <a:lnTo>
                      <a:pt x="1573" y="425"/>
                    </a:lnTo>
                    <a:lnTo>
                      <a:pt x="1570" y="405"/>
                    </a:lnTo>
                    <a:lnTo>
                      <a:pt x="1566" y="387"/>
                    </a:lnTo>
                    <a:lnTo>
                      <a:pt x="1560" y="369"/>
                    </a:lnTo>
                    <a:lnTo>
                      <a:pt x="1552" y="352"/>
                    </a:lnTo>
                    <a:lnTo>
                      <a:pt x="1543" y="336"/>
                    </a:lnTo>
                    <a:lnTo>
                      <a:pt x="1532" y="321"/>
                    </a:lnTo>
                    <a:lnTo>
                      <a:pt x="1519" y="307"/>
                    </a:lnTo>
                    <a:lnTo>
                      <a:pt x="1506" y="294"/>
                    </a:lnTo>
                    <a:lnTo>
                      <a:pt x="1492" y="282"/>
                    </a:lnTo>
                    <a:lnTo>
                      <a:pt x="1477" y="272"/>
                    </a:lnTo>
                    <a:lnTo>
                      <a:pt x="1460" y="264"/>
                    </a:lnTo>
                    <a:lnTo>
                      <a:pt x="1443" y="256"/>
                    </a:lnTo>
                    <a:lnTo>
                      <a:pt x="1426" y="250"/>
                    </a:lnTo>
                    <a:lnTo>
                      <a:pt x="1408" y="246"/>
                    </a:lnTo>
                    <a:lnTo>
                      <a:pt x="1388" y="243"/>
                    </a:lnTo>
                    <a:lnTo>
                      <a:pt x="1388" y="2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160"/>
              <p:cNvSpPr/>
              <p:nvPr/>
            </p:nvSpPr>
            <p:spPr bwMode="auto">
              <a:xfrm>
                <a:off x="5476876" y="3535363"/>
                <a:ext cx="98425" cy="114300"/>
              </a:xfrm>
              <a:custGeom>
                <a:avLst/>
                <a:gdLst/>
                <a:ahLst/>
                <a:cxnLst>
                  <a:cxn ang="0">
                    <a:pos x="200" y="22"/>
                  </a:cxn>
                  <a:cxn ang="0">
                    <a:pos x="197" y="57"/>
                  </a:cxn>
                  <a:cxn ang="0">
                    <a:pos x="186" y="90"/>
                  </a:cxn>
                  <a:cxn ang="0">
                    <a:pos x="169" y="119"/>
                  </a:cxn>
                  <a:cxn ang="0">
                    <a:pos x="148" y="148"/>
                  </a:cxn>
                  <a:cxn ang="0">
                    <a:pos x="122" y="176"/>
                  </a:cxn>
                  <a:cxn ang="0">
                    <a:pos x="92" y="205"/>
                  </a:cxn>
                  <a:cxn ang="0">
                    <a:pos x="59" y="227"/>
                  </a:cxn>
                  <a:cxn ang="0">
                    <a:pos x="41" y="235"/>
                  </a:cxn>
                  <a:cxn ang="0">
                    <a:pos x="23" y="239"/>
                  </a:cxn>
                  <a:cxn ang="0">
                    <a:pos x="17" y="239"/>
                  </a:cxn>
                  <a:cxn ang="0">
                    <a:pos x="8" y="244"/>
                  </a:cxn>
                  <a:cxn ang="0">
                    <a:pos x="2" y="255"/>
                  </a:cxn>
                  <a:cxn ang="0">
                    <a:pos x="2" y="272"/>
                  </a:cxn>
                  <a:cxn ang="0">
                    <a:pos x="6" y="278"/>
                  </a:cxn>
                  <a:cxn ang="0">
                    <a:pos x="12" y="284"/>
                  </a:cxn>
                  <a:cxn ang="0">
                    <a:pos x="23" y="285"/>
                  </a:cxn>
                  <a:cxn ang="0">
                    <a:pos x="33" y="282"/>
                  </a:cxn>
                  <a:cxn ang="0">
                    <a:pos x="64" y="274"/>
                  </a:cxn>
                  <a:cxn ang="0">
                    <a:pos x="105" y="254"/>
                  </a:cxn>
                  <a:cxn ang="0">
                    <a:pos x="140" y="225"/>
                  </a:cxn>
                  <a:cxn ang="0">
                    <a:pos x="170" y="193"/>
                  </a:cxn>
                  <a:cxn ang="0">
                    <a:pos x="186" y="172"/>
                  </a:cxn>
                  <a:cxn ang="0">
                    <a:pos x="215" y="135"/>
                  </a:cxn>
                  <a:cxn ang="0">
                    <a:pos x="234" y="94"/>
                  </a:cxn>
                  <a:cxn ang="0">
                    <a:pos x="245" y="48"/>
                  </a:cxn>
                  <a:cxn ang="0">
                    <a:pos x="246" y="22"/>
                  </a:cxn>
                  <a:cxn ang="0">
                    <a:pos x="245" y="12"/>
                  </a:cxn>
                  <a:cxn ang="0">
                    <a:pos x="240" y="5"/>
                  </a:cxn>
                  <a:cxn ang="0">
                    <a:pos x="232" y="1"/>
                  </a:cxn>
                  <a:cxn ang="0">
                    <a:pos x="216" y="1"/>
                  </a:cxn>
                  <a:cxn ang="0">
                    <a:pos x="208" y="5"/>
                  </a:cxn>
                  <a:cxn ang="0">
                    <a:pos x="203" y="12"/>
                  </a:cxn>
                  <a:cxn ang="0">
                    <a:pos x="200" y="22"/>
                  </a:cxn>
                </a:cxnLst>
                <a:rect l="0" t="0" r="r" b="b"/>
                <a:pathLst>
                  <a:path w="246" h="285">
                    <a:moveTo>
                      <a:pt x="200" y="22"/>
                    </a:moveTo>
                    <a:lnTo>
                      <a:pt x="200" y="22"/>
                    </a:lnTo>
                    <a:lnTo>
                      <a:pt x="199" y="40"/>
                    </a:lnTo>
                    <a:lnTo>
                      <a:pt x="197" y="57"/>
                    </a:lnTo>
                    <a:lnTo>
                      <a:pt x="193" y="74"/>
                    </a:lnTo>
                    <a:lnTo>
                      <a:pt x="186" y="90"/>
                    </a:lnTo>
                    <a:lnTo>
                      <a:pt x="178" y="104"/>
                    </a:lnTo>
                    <a:lnTo>
                      <a:pt x="169" y="119"/>
                    </a:lnTo>
                    <a:lnTo>
                      <a:pt x="160" y="133"/>
                    </a:lnTo>
                    <a:lnTo>
                      <a:pt x="148" y="148"/>
                    </a:lnTo>
                    <a:lnTo>
                      <a:pt x="148" y="148"/>
                    </a:lnTo>
                    <a:lnTo>
                      <a:pt x="122" y="176"/>
                    </a:lnTo>
                    <a:lnTo>
                      <a:pt x="108" y="191"/>
                    </a:lnTo>
                    <a:lnTo>
                      <a:pt x="92" y="205"/>
                    </a:lnTo>
                    <a:lnTo>
                      <a:pt x="76" y="217"/>
                    </a:lnTo>
                    <a:lnTo>
                      <a:pt x="59" y="227"/>
                    </a:lnTo>
                    <a:lnTo>
                      <a:pt x="50" y="231"/>
                    </a:lnTo>
                    <a:lnTo>
                      <a:pt x="41" y="235"/>
                    </a:lnTo>
                    <a:lnTo>
                      <a:pt x="32" y="238"/>
                    </a:lnTo>
                    <a:lnTo>
                      <a:pt x="23" y="239"/>
                    </a:lnTo>
                    <a:lnTo>
                      <a:pt x="23" y="239"/>
                    </a:lnTo>
                    <a:lnTo>
                      <a:pt x="17" y="239"/>
                    </a:lnTo>
                    <a:lnTo>
                      <a:pt x="12" y="242"/>
                    </a:lnTo>
                    <a:lnTo>
                      <a:pt x="8" y="244"/>
                    </a:lnTo>
                    <a:lnTo>
                      <a:pt x="6" y="247"/>
                    </a:lnTo>
                    <a:lnTo>
                      <a:pt x="2" y="255"/>
                    </a:lnTo>
                    <a:lnTo>
                      <a:pt x="0" y="264"/>
                    </a:lnTo>
                    <a:lnTo>
                      <a:pt x="2" y="272"/>
                    </a:lnTo>
                    <a:lnTo>
                      <a:pt x="3" y="276"/>
                    </a:lnTo>
                    <a:lnTo>
                      <a:pt x="6" y="278"/>
                    </a:lnTo>
                    <a:lnTo>
                      <a:pt x="8" y="281"/>
                    </a:lnTo>
                    <a:lnTo>
                      <a:pt x="12" y="284"/>
                    </a:lnTo>
                    <a:lnTo>
                      <a:pt x="17" y="285"/>
                    </a:lnTo>
                    <a:lnTo>
                      <a:pt x="23" y="285"/>
                    </a:lnTo>
                    <a:lnTo>
                      <a:pt x="23" y="285"/>
                    </a:lnTo>
                    <a:lnTo>
                      <a:pt x="33" y="282"/>
                    </a:lnTo>
                    <a:lnTo>
                      <a:pt x="43" y="281"/>
                    </a:lnTo>
                    <a:lnTo>
                      <a:pt x="64" y="274"/>
                    </a:lnTo>
                    <a:lnTo>
                      <a:pt x="85" y="265"/>
                    </a:lnTo>
                    <a:lnTo>
                      <a:pt x="105" y="254"/>
                    </a:lnTo>
                    <a:lnTo>
                      <a:pt x="122" y="240"/>
                    </a:lnTo>
                    <a:lnTo>
                      <a:pt x="140" y="225"/>
                    </a:lnTo>
                    <a:lnTo>
                      <a:pt x="156" y="209"/>
                    </a:lnTo>
                    <a:lnTo>
                      <a:pt x="170" y="193"/>
                    </a:lnTo>
                    <a:lnTo>
                      <a:pt x="170" y="193"/>
                    </a:lnTo>
                    <a:lnTo>
                      <a:pt x="186" y="172"/>
                    </a:lnTo>
                    <a:lnTo>
                      <a:pt x="202" y="154"/>
                    </a:lnTo>
                    <a:lnTo>
                      <a:pt x="215" y="135"/>
                    </a:lnTo>
                    <a:lnTo>
                      <a:pt x="225" y="114"/>
                    </a:lnTo>
                    <a:lnTo>
                      <a:pt x="234" y="94"/>
                    </a:lnTo>
                    <a:lnTo>
                      <a:pt x="241" y="72"/>
                    </a:lnTo>
                    <a:lnTo>
                      <a:pt x="245" y="48"/>
                    </a:lnTo>
                    <a:lnTo>
                      <a:pt x="246" y="22"/>
                    </a:lnTo>
                    <a:lnTo>
                      <a:pt x="246" y="22"/>
                    </a:lnTo>
                    <a:lnTo>
                      <a:pt x="246" y="17"/>
                    </a:lnTo>
                    <a:lnTo>
                      <a:pt x="245" y="12"/>
                    </a:lnTo>
                    <a:lnTo>
                      <a:pt x="242" y="8"/>
                    </a:lnTo>
                    <a:lnTo>
                      <a:pt x="240" y="5"/>
                    </a:lnTo>
                    <a:lnTo>
                      <a:pt x="236" y="2"/>
                    </a:lnTo>
                    <a:lnTo>
                      <a:pt x="232" y="1"/>
                    </a:lnTo>
                    <a:lnTo>
                      <a:pt x="224" y="0"/>
                    </a:lnTo>
                    <a:lnTo>
                      <a:pt x="216" y="1"/>
                    </a:lnTo>
                    <a:lnTo>
                      <a:pt x="212" y="2"/>
                    </a:lnTo>
                    <a:lnTo>
                      <a:pt x="208" y="5"/>
                    </a:lnTo>
                    <a:lnTo>
                      <a:pt x="206" y="8"/>
                    </a:lnTo>
                    <a:lnTo>
                      <a:pt x="203" y="12"/>
                    </a:lnTo>
                    <a:lnTo>
                      <a:pt x="202" y="17"/>
                    </a:lnTo>
                    <a:lnTo>
                      <a:pt x="200" y="22"/>
                    </a:lnTo>
                    <a:lnTo>
                      <a:pt x="200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161"/>
              <p:cNvSpPr/>
              <p:nvPr/>
            </p:nvSpPr>
            <p:spPr bwMode="auto">
              <a:xfrm>
                <a:off x="5353051" y="3040063"/>
                <a:ext cx="536575" cy="427038"/>
              </a:xfrm>
              <a:custGeom>
                <a:avLst/>
                <a:gdLst/>
                <a:ahLst/>
                <a:cxnLst>
                  <a:cxn ang="0">
                    <a:pos x="1348" y="459"/>
                  </a:cxn>
                  <a:cxn ang="0">
                    <a:pos x="1346" y="407"/>
                  </a:cxn>
                  <a:cxn ang="0">
                    <a:pos x="1316" y="329"/>
                  </a:cxn>
                  <a:cxn ang="0">
                    <a:pos x="1286" y="242"/>
                  </a:cxn>
                  <a:cxn ang="0">
                    <a:pos x="1239" y="184"/>
                  </a:cxn>
                  <a:cxn ang="0">
                    <a:pos x="1170" y="122"/>
                  </a:cxn>
                  <a:cxn ang="0">
                    <a:pos x="1086" y="74"/>
                  </a:cxn>
                  <a:cxn ang="0">
                    <a:pos x="998" y="50"/>
                  </a:cxn>
                  <a:cxn ang="0">
                    <a:pos x="930" y="30"/>
                  </a:cxn>
                  <a:cxn ang="0">
                    <a:pos x="856" y="16"/>
                  </a:cxn>
                  <a:cxn ang="0">
                    <a:pos x="751" y="9"/>
                  </a:cxn>
                  <a:cxn ang="0">
                    <a:pos x="679" y="1"/>
                  </a:cxn>
                  <a:cxn ang="0">
                    <a:pos x="563" y="9"/>
                  </a:cxn>
                  <a:cxn ang="0">
                    <a:pos x="394" y="54"/>
                  </a:cxn>
                  <a:cxn ang="0">
                    <a:pos x="275" y="114"/>
                  </a:cxn>
                  <a:cxn ang="0">
                    <a:pos x="197" y="154"/>
                  </a:cxn>
                  <a:cxn ang="0">
                    <a:pos x="160" y="190"/>
                  </a:cxn>
                  <a:cxn ang="0">
                    <a:pos x="95" y="272"/>
                  </a:cxn>
                  <a:cxn ang="0">
                    <a:pos x="44" y="363"/>
                  </a:cxn>
                  <a:cxn ang="0">
                    <a:pos x="20" y="420"/>
                  </a:cxn>
                  <a:cxn ang="0">
                    <a:pos x="3" y="498"/>
                  </a:cxn>
                  <a:cxn ang="0">
                    <a:pos x="4" y="607"/>
                  </a:cxn>
                  <a:cxn ang="0">
                    <a:pos x="11" y="683"/>
                  </a:cxn>
                  <a:cxn ang="0">
                    <a:pos x="40" y="804"/>
                  </a:cxn>
                  <a:cxn ang="0">
                    <a:pos x="83" y="944"/>
                  </a:cxn>
                  <a:cxn ang="0">
                    <a:pos x="87" y="1021"/>
                  </a:cxn>
                  <a:cxn ang="0">
                    <a:pos x="98" y="1070"/>
                  </a:cxn>
                  <a:cxn ang="0">
                    <a:pos x="123" y="1075"/>
                  </a:cxn>
                  <a:cxn ang="0">
                    <a:pos x="138" y="1050"/>
                  </a:cxn>
                  <a:cxn ang="0">
                    <a:pos x="130" y="1033"/>
                  </a:cxn>
                  <a:cxn ang="0">
                    <a:pos x="130" y="945"/>
                  </a:cxn>
                  <a:cxn ang="0">
                    <a:pos x="88" y="808"/>
                  </a:cxn>
                  <a:cxn ang="0">
                    <a:pos x="54" y="659"/>
                  </a:cxn>
                  <a:cxn ang="0">
                    <a:pos x="44" y="553"/>
                  </a:cxn>
                  <a:cxn ang="0">
                    <a:pos x="55" y="477"/>
                  </a:cxn>
                  <a:cxn ang="0">
                    <a:pos x="71" y="408"/>
                  </a:cxn>
                  <a:cxn ang="0">
                    <a:pos x="122" y="315"/>
                  </a:cxn>
                  <a:cxn ang="0">
                    <a:pos x="153" y="263"/>
                  </a:cxn>
                  <a:cxn ang="0">
                    <a:pos x="202" y="210"/>
                  </a:cxn>
                  <a:cxn ang="0">
                    <a:pos x="286" y="159"/>
                  </a:cxn>
                  <a:cxn ang="0">
                    <a:pos x="403" y="101"/>
                  </a:cxn>
                  <a:cxn ang="0">
                    <a:pos x="543" y="60"/>
                  </a:cxn>
                  <a:cxn ang="0">
                    <a:pos x="681" y="47"/>
                  </a:cxn>
                  <a:cxn ang="0">
                    <a:pos x="739" y="56"/>
                  </a:cxn>
                  <a:cxn ang="0">
                    <a:pos x="853" y="60"/>
                  </a:cxn>
                  <a:cxn ang="0">
                    <a:pos x="978" y="91"/>
                  </a:cxn>
                  <a:cxn ang="0">
                    <a:pos x="1085" y="124"/>
                  </a:cxn>
                  <a:cxn ang="0">
                    <a:pos x="1166" y="184"/>
                  </a:cxn>
                  <a:cxn ang="0">
                    <a:pos x="1239" y="255"/>
                  </a:cxn>
                  <a:cxn ang="0">
                    <a:pos x="1284" y="369"/>
                  </a:cxn>
                  <a:cxn ang="0">
                    <a:pos x="1299" y="443"/>
                  </a:cxn>
                  <a:cxn ang="0">
                    <a:pos x="1314" y="496"/>
                  </a:cxn>
                  <a:cxn ang="0">
                    <a:pos x="1329" y="503"/>
                  </a:cxn>
                  <a:cxn ang="0">
                    <a:pos x="1350" y="485"/>
                  </a:cxn>
                  <a:cxn ang="0">
                    <a:pos x="1345" y="463"/>
                  </a:cxn>
                </a:cxnLst>
                <a:rect l="0" t="0" r="r" b="b"/>
                <a:pathLst>
                  <a:path w="1352" h="1076">
                    <a:moveTo>
                      <a:pt x="1345" y="463"/>
                    </a:moveTo>
                    <a:lnTo>
                      <a:pt x="1345" y="463"/>
                    </a:lnTo>
                    <a:lnTo>
                      <a:pt x="1346" y="463"/>
                    </a:lnTo>
                    <a:lnTo>
                      <a:pt x="1346" y="463"/>
                    </a:lnTo>
                    <a:lnTo>
                      <a:pt x="1348" y="459"/>
                    </a:lnTo>
                    <a:lnTo>
                      <a:pt x="1348" y="447"/>
                    </a:lnTo>
                    <a:lnTo>
                      <a:pt x="1348" y="428"/>
                    </a:lnTo>
                    <a:lnTo>
                      <a:pt x="1348" y="428"/>
                    </a:lnTo>
                    <a:lnTo>
                      <a:pt x="1348" y="417"/>
                    </a:lnTo>
                    <a:lnTo>
                      <a:pt x="1346" y="407"/>
                    </a:lnTo>
                    <a:lnTo>
                      <a:pt x="1340" y="388"/>
                    </a:lnTo>
                    <a:lnTo>
                      <a:pt x="1333" y="370"/>
                    </a:lnTo>
                    <a:lnTo>
                      <a:pt x="1325" y="352"/>
                    </a:lnTo>
                    <a:lnTo>
                      <a:pt x="1325" y="352"/>
                    </a:lnTo>
                    <a:lnTo>
                      <a:pt x="1316" y="329"/>
                    </a:lnTo>
                    <a:lnTo>
                      <a:pt x="1310" y="306"/>
                    </a:lnTo>
                    <a:lnTo>
                      <a:pt x="1294" y="260"/>
                    </a:lnTo>
                    <a:lnTo>
                      <a:pt x="1294" y="260"/>
                    </a:lnTo>
                    <a:lnTo>
                      <a:pt x="1290" y="251"/>
                    </a:lnTo>
                    <a:lnTo>
                      <a:pt x="1286" y="242"/>
                    </a:lnTo>
                    <a:lnTo>
                      <a:pt x="1274" y="227"/>
                    </a:lnTo>
                    <a:lnTo>
                      <a:pt x="1263" y="213"/>
                    </a:lnTo>
                    <a:lnTo>
                      <a:pt x="1250" y="197"/>
                    </a:lnTo>
                    <a:lnTo>
                      <a:pt x="1250" y="197"/>
                    </a:lnTo>
                    <a:lnTo>
                      <a:pt x="1239" y="184"/>
                    </a:lnTo>
                    <a:lnTo>
                      <a:pt x="1227" y="171"/>
                    </a:lnTo>
                    <a:lnTo>
                      <a:pt x="1214" y="158"/>
                    </a:lnTo>
                    <a:lnTo>
                      <a:pt x="1200" y="145"/>
                    </a:lnTo>
                    <a:lnTo>
                      <a:pt x="1185" y="133"/>
                    </a:lnTo>
                    <a:lnTo>
                      <a:pt x="1170" y="122"/>
                    </a:lnTo>
                    <a:lnTo>
                      <a:pt x="1154" y="111"/>
                    </a:lnTo>
                    <a:lnTo>
                      <a:pt x="1137" y="101"/>
                    </a:lnTo>
                    <a:lnTo>
                      <a:pt x="1120" y="91"/>
                    </a:lnTo>
                    <a:lnTo>
                      <a:pt x="1103" y="82"/>
                    </a:lnTo>
                    <a:lnTo>
                      <a:pt x="1086" y="74"/>
                    </a:lnTo>
                    <a:lnTo>
                      <a:pt x="1068" y="68"/>
                    </a:lnTo>
                    <a:lnTo>
                      <a:pt x="1051" y="61"/>
                    </a:lnTo>
                    <a:lnTo>
                      <a:pt x="1032" y="56"/>
                    </a:lnTo>
                    <a:lnTo>
                      <a:pt x="1015" y="52"/>
                    </a:lnTo>
                    <a:lnTo>
                      <a:pt x="998" y="50"/>
                    </a:lnTo>
                    <a:lnTo>
                      <a:pt x="998" y="50"/>
                    </a:lnTo>
                    <a:lnTo>
                      <a:pt x="981" y="46"/>
                    </a:lnTo>
                    <a:lnTo>
                      <a:pt x="964" y="40"/>
                    </a:lnTo>
                    <a:lnTo>
                      <a:pt x="947" y="34"/>
                    </a:lnTo>
                    <a:lnTo>
                      <a:pt x="930" y="30"/>
                    </a:lnTo>
                    <a:lnTo>
                      <a:pt x="930" y="30"/>
                    </a:lnTo>
                    <a:lnTo>
                      <a:pt x="892" y="25"/>
                    </a:lnTo>
                    <a:lnTo>
                      <a:pt x="874" y="21"/>
                    </a:lnTo>
                    <a:lnTo>
                      <a:pt x="856" y="16"/>
                    </a:lnTo>
                    <a:lnTo>
                      <a:pt x="856" y="16"/>
                    </a:lnTo>
                    <a:lnTo>
                      <a:pt x="839" y="12"/>
                    </a:lnTo>
                    <a:lnTo>
                      <a:pt x="822" y="9"/>
                    </a:lnTo>
                    <a:lnTo>
                      <a:pt x="805" y="9"/>
                    </a:lnTo>
                    <a:lnTo>
                      <a:pt x="787" y="9"/>
                    </a:lnTo>
                    <a:lnTo>
                      <a:pt x="751" y="9"/>
                    </a:lnTo>
                    <a:lnTo>
                      <a:pt x="734" y="9"/>
                    </a:lnTo>
                    <a:lnTo>
                      <a:pt x="717" y="6"/>
                    </a:lnTo>
                    <a:lnTo>
                      <a:pt x="717" y="6"/>
                    </a:lnTo>
                    <a:lnTo>
                      <a:pt x="699" y="3"/>
                    </a:lnTo>
                    <a:lnTo>
                      <a:pt x="679" y="1"/>
                    </a:lnTo>
                    <a:lnTo>
                      <a:pt x="660" y="0"/>
                    </a:lnTo>
                    <a:lnTo>
                      <a:pt x="641" y="0"/>
                    </a:lnTo>
                    <a:lnTo>
                      <a:pt x="622" y="1"/>
                    </a:lnTo>
                    <a:lnTo>
                      <a:pt x="602" y="3"/>
                    </a:lnTo>
                    <a:lnTo>
                      <a:pt x="563" y="9"/>
                    </a:lnTo>
                    <a:lnTo>
                      <a:pt x="525" y="17"/>
                    </a:lnTo>
                    <a:lnTo>
                      <a:pt x="487" y="27"/>
                    </a:lnTo>
                    <a:lnTo>
                      <a:pt x="412" y="48"/>
                    </a:lnTo>
                    <a:lnTo>
                      <a:pt x="412" y="48"/>
                    </a:lnTo>
                    <a:lnTo>
                      <a:pt x="394" y="54"/>
                    </a:lnTo>
                    <a:lnTo>
                      <a:pt x="377" y="60"/>
                    </a:lnTo>
                    <a:lnTo>
                      <a:pt x="342" y="76"/>
                    </a:lnTo>
                    <a:lnTo>
                      <a:pt x="308" y="94"/>
                    </a:lnTo>
                    <a:lnTo>
                      <a:pt x="275" y="114"/>
                    </a:lnTo>
                    <a:lnTo>
                      <a:pt x="275" y="114"/>
                    </a:lnTo>
                    <a:lnTo>
                      <a:pt x="258" y="123"/>
                    </a:lnTo>
                    <a:lnTo>
                      <a:pt x="240" y="133"/>
                    </a:lnTo>
                    <a:lnTo>
                      <a:pt x="204" y="150"/>
                    </a:lnTo>
                    <a:lnTo>
                      <a:pt x="204" y="150"/>
                    </a:lnTo>
                    <a:lnTo>
                      <a:pt x="197" y="154"/>
                    </a:lnTo>
                    <a:lnTo>
                      <a:pt x="190" y="158"/>
                    </a:lnTo>
                    <a:lnTo>
                      <a:pt x="180" y="167"/>
                    </a:lnTo>
                    <a:lnTo>
                      <a:pt x="170" y="178"/>
                    </a:lnTo>
                    <a:lnTo>
                      <a:pt x="160" y="190"/>
                    </a:lnTo>
                    <a:lnTo>
                      <a:pt x="160" y="190"/>
                    </a:lnTo>
                    <a:lnTo>
                      <a:pt x="144" y="205"/>
                    </a:lnTo>
                    <a:lnTo>
                      <a:pt x="131" y="221"/>
                    </a:lnTo>
                    <a:lnTo>
                      <a:pt x="118" y="238"/>
                    </a:lnTo>
                    <a:lnTo>
                      <a:pt x="106" y="255"/>
                    </a:lnTo>
                    <a:lnTo>
                      <a:pt x="95" y="272"/>
                    </a:lnTo>
                    <a:lnTo>
                      <a:pt x="84" y="290"/>
                    </a:lnTo>
                    <a:lnTo>
                      <a:pt x="64" y="328"/>
                    </a:lnTo>
                    <a:lnTo>
                      <a:pt x="64" y="328"/>
                    </a:lnTo>
                    <a:lnTo>
                      <a:pt x="54" y="346"/>
                    </a:lnTo>
                    <a:lnTo>
                      <a:pt x="44" y="363"/>
                    </a:lnTo>
                    <a:lnTo>
                      <a:pt x="33" y="380"/>
                    </a:lnTo>
                    <a:lnTo>
                      <a:pt x="28" y="390"/>
                    </a:lnTo>
                    <a:lnTo>
                      <a:pt x="25" y="399"/>
                    </a:lnTo>
                    <a:lnTo>
                      <a:pt x="25" y="399"/>
                    </a:lnTo>
                    <a:lnTo>
                      <a:pt x="20" y="420"/>
                    </a:lnTo>
                    <a:lnTo>
                      <a:pt x="16" y="441"/>
                    </a:lnTo>
                    <a:lnTo>
                      <a:pt x="12" y="460"/>
                    </a:lnTo>
                    <a:lnTo>
                      <a:pt x="7" y="481"/>
                    </a:lnTo>
                    <a:lnTo>
                      <a:pt x="7" y="481"/>
                    </a:lnTo>
                    <a:lnTo>
                      <a:pt x="3" y="498"/>
                    </a:lnTo>
                    <a:lnTo>
                      <a:pt x="0" y="515"/>
                    </a:lnTo>
                    <a:lnTo>
                      <a:pt x="0" y="533"/>
                    </a:lnTo>
                    <a:lnTo>
                      <a:pt x="0" y="552"/>
                    </a:lnTo>
                    <a:lnTo>
                      <a:pt x="3" y="588"/>
                    </a:lnTo>
                    <a:lnTo>
                      <a:pt x="4" y="607"/>
                    </a:lnTo>
                    <a:lnTo>
                      <a:pt x="4" y="624"/>
                    </a:lnTo>
                    <a:lnTo>
                      <a:pt x="4" y="624"/>
                    </a:lnTo>
                    <a:lnTo>
                      <a:pt x="6" y="643"/>
                    </a:lnTo>
                    <a:lnTo>
                      <a:pt x="8" y="663"/>
                    </a:lnTo>
                    <a:lnTo>
                      <a:pt x="11" y="683"/>
                    </a:lnTo>
                    <a:lnTo>
                      <a:pt x="15" y="702"/>
                    </a:lnTo>
                    <a:lnTo>
                      <a:pt x="24" y="741"/>
                    </a:lnTo>
                    <a:lnTo>
                      <a:pt x="33" y="781"/>
                    </a:lnTo>
                    <a:lnTo>
                      <a:pt x="33" y="781"/>
                    </a:lnTo>
                    <a:lnTo>
                      <a:pt x="40" y="804"/>
                    </a:lnTo>
                    <a:lnTo>
                      <a:pt x="46" y="828"/>
                    </a:lnTo>
                    <a:lnTo>
                      <a:pt x="62" y="874"/>
                    </a:lnTo>
                    <a:lnTo>
                      <a:pt x="70" y="897"/>
                    </a:lnTo>
                    <a:lnTo>
                      <a:pt x="78" y="921"/>
                    </a:lnTo>
                    <a:lnTo>
                      <a:pt x="83" y="944"/>
                    </a:lnTo>
                    <a:lnTo>
                      <a:pt x="87" y="968"/>
                    </a:lnTo>
                    <a:lnTo>
                      <a:pt x="87" y="968"/>
                    </a:lnTo>
                    <a:lnTo>
                      <a:pt x="88" y="981"/>
                    </a:lnTo>
                    <a:lnTo>
                      <a:pt x="88" y="994"/>
                    </a:lnTo>
                    <a:lnTo>
                      <a:pt x="87" y="1021"/>
                    </a:lnTo>
                    <a:lnTo>
                      <a:pt x="87" y="1034"/>
                    </a:lnTo>
                    <a:lnTo>
                      <a:pt x="88" y="1047"/>
                    </a:lnTo>
                    <a:lnTo>
                      <a:pt x="92" y="1059"/>
                    </a:lnTo>
                    <a:lnTo>
                      <a:pt x="96" y="1064"/>
                    </a:lnTo>
                    <a:lnTo>
                      <a:pt x="98" y="1070"/>
                    </a:lnTo>
                    <a:lnTo>
                      <a:pt x="98" y="1070"/>
                    </a:lnTo>
                    <a:lnTo>
                      <a:pt x="105" y="1075"/>
                    </a:lnTo>
                    <a:lnTo>
                      <a:pt x="110" y="1076"/>
                    </a:lnTo>
                    <a:lnTo>
                      <a:pt x="117" y="1076"/>
                    </a:lnTo>
                    <a:lnTo>
                      <a:pt x="123" y="1075"/>
                    </a:lnTo>
                    <a:lnTo>
                      <a:pt x="130" y="1071"/>
                    </a:lnTo>
                    <a:lnTo>
                      <a:pt x="134" y="1067"/>
                    </a:lnTo>
                    <a:lnTo>
                      <a:pt x="136" y="1061"/>
                    </a:lnTo>
                    <a:lnTo>
                      <a:pt x="138" y="1054"/>
                    </a:lnTo>
                    <a:lnTo>
                      <a:pt x="138" y="1050"/>
                    </a:lnTo>
                    <a:lnTo>
                      <a:pt x="138" y="1050"/>
                    </a:lnTo>
                    <a:lnTo>
                      <a:pt x="138" y="1045"/>
                    </a:lnTo>
                    <a:lnTo>
                      <a:pt x="136" y="1040"/>
                    </a:lnTo>
                    <a:lnTo>
                      <a:pt x="134" y="1036"/>
                    </a:lnTo>
                    <a:lnTo>
                      <a:pt x="130" y="1033"/>
                    </a:lnTo>
                    <a:lnTo>
                      <a:pt x="130" y="1033"/>
                    </a:lnTo>
                    <a:lnTo>
                      <a:pt x="130" y="1015"/>
                    </a:lnTo>
                    <a:lnTo>
                      <a:pt x="131" y="989"/>
                    </a:lnTo>
                    <a:lnTo>
                      <a:pt x="131" y="962"/>
                    </a:lnTo>
                    <a:lnTo>
                      <a:pt x="130" y="945"/>
                    </a:lnTo>
                    <a:lnTo>
                      <a:pt x="130" y="945"/>
                    </a:lnTo>
                    <a:lnTo>
                      <a:pt x="122" y="910"/>
                    </a:lnTo>
                    <a:lnTo>
                      <a:pt x="112" y="876"/>
                    </a:lnTo>
                    <a:lnTo>
                      <a:pt x="100" y="842"/>
                    </a:lnTo>
                    <a:lnTo>
                      <a:pt x="88" y="808"/>
                    </a:lnTo>
                    <a:lnTo>
                      <a:pt x="88" y="808"/>
                    </a:lnTo>
                    <a:lnTo>
                      <a:pt x="76" y="773"/>
                    </a:lnTo>
                    <a:lnTo>
                      <a:pt x="67" y="735"/>
                    </a:lnTo>
                    <a:lnTo>
                      <a:pt x="59" y="697"/>
                    </a:lnTo>
                    <a:lnTo>
                      <a:pt x="54" y="659"/>
                    </a:lnTo>
                    <a:lnTo>
                      <a:pt x="54" y="659"/>
                    </a:lnTo>
                    <a:lnTo>
                      <a:pt x="49" y="620"/>
                    </a:lnTo>
                    <a:lnTo>
                      <a:pt x="46" y="599"/>
                    </a:lnTo>
                    <a:lnTo>
                      <a:pt x="45" y="577"/>
                    </a:lnTo>
                    <a:lnTo>
                      <a:pt x="44" y="553"/>
                    </a:lnTo>
                    <a:lnTo>
                      <a:pt x="44" y="532"/>
                    </a:lnTo>
                    <a:lnTo>
                      <a:pt x="46" y="511"/>
                    </a:lnTo>
                    <a:lnTo>
                      <a:pt x="50" y="493"/>
                    </a:lnTo>
                    <a:lnTo>
                      <a:pt x="50" y="493"/>
                    </a:lnTo>
                    <a:lnTo>
                      <a:pt x="55" y="477"/>
                    </a:lnTo>
                    <a:lnTo>
                      <a:pt x="58" y="460"/>
                    </a:lnTo>
                    <a:lnTo>
                      <a:pt x="64" y="429"/>
                    </a:lnTo>
                    <a:lnTo>
                      <a:pt x="64" y="429"/>
                    </a:lnTo>
                    <a:lnTo>
                      <a:pt x="67" y="418"/>
                    </a:lnTo>
                    <a:lnTo>
                      <a:pt x="71" y="408"/>
                    </a:lnTo>
                    <a:lnTo>
                      <a:pt x="81" y="388"/>
                    </a:lnTo>
                    <a:lnTo>
                      <a:pt x="92" y="370"/>
                    </a:lnTo>
                    <a:lnTo>
                      <a:pt x="104" y="352"/>
                    </a:lnTo>
                    <a:lnTo>
                      <a:pt x="104" y="352"/>
                    </a:lnTo>
                    <a:lnTo>
                      <a:pt x="122" y="315"/>
                    </a:lnTo>
                    <a:lnTo>
                      <a:pt x="132" y="295"/>
                    </a:lnTo>
                    <a:lnTo>
                      <a:pt x="143" y="277"/>
                    </a:lnTo>
                    <a:lnTo>
                      <a:pt x="143" y="277"/>
                    </a:lnTo>
                    <a:lnTo>
                      <a:pt x="148" y="269"/>
                    </a:lnTo>
                    <a:lnTo>
                      <a:pt x="153" y="263"/>
                    </a:lnTo>
                    <a:lnTo>
                      <a:pt x="166" y="248"/>
                    </a:lnTo>
                    <a:lnTo>
                      <a:pt x="180" y="235"/>
                    </a:lnTo>
                    <a:lnTo>
                      <a:pt x="193" y="221"/>
                    </a:lnTo>
                    <a:lnTo>
                      <a:pt x="193" y="221"/>
                    </a:lnTo>
                    <a:lnTo>
                      <a:pt x="202" y="210"/>
                    </a:lnTo>
                    <a:lnTo>
                      <a:pt x="212" y="201"/>
                    </a:lnTo>
                    <a:lnTo>
                      <a:pt x="224" y="193"/>
                    </a:lnTo>
                    <a:lnTo>
                      <a:pt x="236" y="186"/>
                    </a:lnTo>
                    <a:lnTo>
                      <a:pt x="259" y="173"/>
                    </a:lnTo>
                    <a:lnTo>
                      <a:pt x="286" y="159"/>
                    </a:lnTo>
                    <a:lnTo>
                      <a:pt x="286" y="159"/>
                    </a:lnTo>
                    <a:lnTo>
                      <a:pt x="325" y="139"/>
                    </a:lnTo>
                    <a:lnTo>
                      <a:pt x="363" y="119"/>
                    </a:lnTo>
                    <a:lnTo>
                      <a:pt x="382" y="110"/>
                    </a:lnTo>
                    <a:lnTo>
                      <a:pt x="403" y="101"/>
                    </a:lnTo>
                    <a:lnTo>
                      <a:pt x="424" y="93"/>
                    </a:lnTo>
                    <a:lnTo>
                      <a:pt x="445" y="86"/>
                    </a:lnTo>
                    <a:lnTo>
                      <a:pt x="445" y="86"/>
                    </a:lnTo>
                    <a:lnTo>
                      <a:pt x="511" y="68"/>
                    </a:lnTo>
                    <a:lnTo>
                      <a:pt x="543" y="60"/>
                    </a:lnTo>
                    <a:lnTo>
                      <a:pt x="579" y="54"/>
                    </a:lnTo>
                    <a:lnTo>
                      <a:pt x="613" y="48"/>
                    </a:lnTo>
                    <a:lnTo>
                      <a:pt x="647" y="46"/>
                    </a:lnTo>
                    <a:lnTo>
                      <a:pt x="664" y="47"/>
                    </a:lnTo>
                    <a:lnTo>
                      <a:pt x="681" y="47"/>
                    </a:lnTo>
                    <a:lnTo>
                      <a:pt x="698" y="50"/>
                    </a:lnTo>
                    <a:lnTo>
                      <a:pt x="715" y="52"/>
                    </a:lnTo>
                    <a:lnTo>
                      <a:pt x="715" y="52"/>
                    </a:lnTo>
                    <a:lnTo>
                      <a:pt x="726" y="55"/>
                    </a:lnTo>
                    <a:lnTo>
                      <a:pt x="739" y="56"/>
                    </a:lnTo>
                    <a:lnTo>
                      <a:pt x="767" y="57"/>
                    </a:lnTo>
                    <a:lnTo>
                      <a:pt x="819" y="57"/>
                    </a:lnTo>
                    <a:lnTo>
                      <a:pt x="819" y="57"/>
                    </a:lnTo>
                    <a:lnTo>
                      <a:pt x="836" y="59"/>
                    </a:lnTo>
                    <a:lnTo>
                      <a:pt x="853" y="60"/>
                    </a:lnTo>
                    <a:lnTo>
                      <a:pt x="890" y="67"/>
                    </a:lnTo>
                    <a:lnTo>
                      <a:pt x="926" y="76"/>
                    </a:lnTo>
                    <a:lnTo>
                      <a:pt x="959" y="86"/>
                    </a:lnTo>
                    <a:lnTo>
                      <a:pt x="959" y="86"/>
                    </a:lnTo>
                    <a:lnTo>
                      <a:pt x="978" y="91"/>
                    </a:lnTo>
                    <a:lnTo>
                      <a:pt x="996" y="97"/>
                    </a:lnTo>
                    <a:lnTo>
                      <a:pt x="1032" y="106"/>
                    </a:lnTo>
                    <a:lnTo>
                      <a:pt x="1049" y="111"/>
                    </a:lnTo>
                    <a:lnTo>
                      <a:pt x="1068" y="118"/>
                    </a:lnTo>
                    <a:lnTo>
                      <a:pt x="1085" y="124"/>
                    </a:lnTo>
                    <a:lnTo>
                      <a:pt x="1102" y="133"/>
                    </a:lnTo>
                    <a:lnTo>
                      <a:pt x="1102" y="133"/>
                    </a:lnTo>
                    <a:lnTo>
                      <a:pt x="1119" y="145"/>
                    </a:lnTo>
                    <a:lnTo>
                      <a:pt x="1136" y="158"/>
                    </a:lnTo>
                    <a:lnTo>
                      <a:pt x="1166" y="184"/>
                    </a:lnTo>
                    <a:lnTo>
                      <a:pt x="1196" y="212"/>
                    </a:lnTo>
                    <a:lnTo>
                      <a:pt x="1226" y="241"/>
                    </a:lnTo>
                    <a:lnTo>
                      <a:pt x="1226" y="241"/>
                    </a:lnTo>
                    <a:lnTo>
                      <a:pt x="1233" y="248"/>
                    </a:lnTo>
                    <a:lnTo>
                      <a:pt x="1239" y="255"/>
                    </a:lnTo>
                    <a:lnTo>
                      <a:pt x="1250" y="272"/>
                    </a:lnTo>
                    <a:lnTo>
                      <a:pt x="1257" y="290"/>
                    </a:lnTo>
                    <a:lnTo>
                      <a:pt x="1264" y="310"/>
                    </a:lnTo>
                    <a:lnTo>
                      <a:pt x="1277" y="349"/>
                    </a:lnTo>
                    <a:lnTo>
                      <a:pt x="1284" y="369"/>
                    </a:lnTo>
                    <a:lnTo>
                      <a:pt x="1290" y="387"/>
                    </a:lnTo>
                    <a:lnTo>
                      <a:pt x="1290" y="387"/>
                    </a:lnTo>
                    <a:lnTo>
                      <a:pt x="1295" y="400"/>
                    </a:lnTo>
                    <a:lnTo>
                      <a:pt x="1297" y="413"/>
                    </a:lnTo>
                    <a:lnTo>
                      <a:pt x="1299" y="443"/>
                    </a:lnTo>
                    <a:lnTo>
                      <a:pt x="1299" y="458"/>
                    </a:lnTo>
                    <a:lnTo>
                      <a:pt x="1302" y="472"/>
                    </a:lnTo>
                    <a:lnTo>
                      <a:pt x="1306" y="484"/>
                    </a:lnTo>
                    <a:lnTo>
                      <a:pt x="1310" y="490"/>
                    </a:lnTo>
                    <a:lnTo>
                      <a:pt x="1314" y="496"/>
                    </a:lnTo>
                    <a:lnTo>
                      <a:pt x="1314" y="496"/>
                    </a:lnTo>
                    <a:lnTo>
                      <a:pt x="1318" y="499"/>
                    </a:lnTo>
                    <a:lnTo>
                      <a:pt x="1322" y="501"/>
                    </a:lnTo>
                    <a:lnTo>
                      <a:pt x="1325" y="502"/>
                    </a:lnTo>
                    <a:lnTo>
                      <a:pt x="1329" y="503"/>
                    </a:lnTo>
                    <a:lnTo>
                      <a:pt x="1333" y="502"/>
                    </a:lnTo>
                    <a:lnTo>
                      <a:pt x="1337" y="501"/>
                    </a:lnTo>
                    <a:lnTo>
                      <a:pt x="1344" y="496"/>
                    </a:lnTo>
                    <a:lnTo>
                      <a:pt x="1349" y="489"/>
                    </a:lnTo>
                    <a:lnTo>
                      <a:pt x="1350" y="485"/>
                    </a:lnTo>
                    <a:lnTo>
                      <a:pt x="1352" y="481"/>
                    </a:lnTo>
                    <a:lnTo>
                      <a:pt x="1352" y="476"/>
                    </a:lnTo>
                    <a:lnTo>
                      <a:pt x="1350" y="472"/>
                    </a:lnTo>
                    <a:lnTo>
                      <a:pt x="1349" y="467"/>
                    </a:lnTo>
                    <a:lnTo>
                      <a:pt x="1345" y="463"/>
                    </a:lnTo>
                    <a:lnTo>
                      <a:pt x="1345" y="46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162"/>
              <p:cNvSpPr/>
              <p:nvPr/>
            </p:nvSpPr>
            <p:spPr bwMode="auto">
              <a:xfrm>
                <a:off x="5521326" y="3170238"/>
                <a:ext cx="223838" cy="292100"/>
              </a:xfrm>
              <a:custGeom>
                <a:avLst/>
                <a:gdLst/>
                <a:ahLst/>
                <a:cxnLst>
                  <a:cxn ang="0">
                    <a:pos x="553" y="146"/>
                  </a:cxn>
                  <a:cxn ang="0">
                    <a:pos x="545" y="120"/>
                  </a:cxn>
                  <a:cxn ang="0">
                    <a:pos x="535" y="82"/>
                  </a:cxn>
                  <a:cxn ang="0">
                    <a:pos x="524" y="55"/>
                  </a:cxn>
                  <a:cxn ang="0">
                    <a:pos x="503" y="36"/>
                  </a:cxn>
                  <a:cxn ang="0">
                    <a:pos x="455" y="12"/>
                  </a:cxn>
                  <a:cxn ang="0">
                    <a:pos x="400" y="1"/>
                  </a:cxn>
                  <a:cxn ang="0">
                    <a:pos x="341" y="0"/>
                  </a:cxn>
                  <a:cxn ang="0">
                    <a:pos x="231" y="13"/>
                  </a:cxn>
                  <a:cxn ang="0">
                    <a:pos x="166" y="30"/>
                  </a:cxn>
                  <a:cxn ang="0">
                    <a:pos x="106" y="57"/>
                  </a:cxn>
                  <a:cxn ang="0">
                    <a:pos x="59" y="95"/>
                  </a:cxn>
                  <a:cxn ang="0">
                    <a:pos x="35" y="125"/>
                  </a:cxn>
                  <a:cxn ang="0">
                    <a:pos x="12" y="174"/>
                  </a:cxn>
                  <a:cxn ang="0">
                    <a:pos x="1" y="225"/>
                  </a:cxn>
                  <a:cxn ang="0">
                    <a:pos x="1" y="277"/>
                  </a:cxn>
                  <a:cxn ang="0">
                    <a:pos x="10" y="332"/>
                  </a:cxn>
                  <a:cxn ang="0">
                    <a:pos x="22" y="367"/>
                  </a:cxn>
                  <a:cxn ang="0">
                    <a:pos x="27" y="404"/>
                  </a:cxn>
                  <a:cxn ang="0">
                    <a:pos x="31" y="443"/>
                  </a:cxn>
                  <a:cxn ang="0">
                    <a:pos x="38" y="485"/>
                  </a:cxn>
                  <a:cxn ang="0">
                    <a:pos x="50" y="526"/>
                  </a:cxn>
                  <a:cxn ang="0">
                    <a:pos x="59" y="547"/>
                  </a:cxn>
                  <a:cxn ang="0">
                    <a:pos x="69" y="598"/>
                  </a:cxn>
                  <a:cxn ang="0">
                    <a:pos x="80" y="645"/>
                  </a:cxn>
                  <a:cxn ang="0">
                    <a:pos x="87" y="715"/>
                  </a:cxn>
                  <a:cxn ang="0">
                    <a:pos x="93" y="728"/>
                  </a:cxn>
                  <a:cxn ang="0">
                    <a:pos x="112" y="737"/>
                  </a:cxn>
                  <a:cxn ang="0">
                    <a:pos x="128" y="732"/>
                  </a:cxn>
                  <a:cxn ang="0">
                    <a:pos x="133" y="720"/>
                  </a:cxn>
                  <a:cxn ang="0">
                    <a:pos x="131" y="686"/>
                  </a:cxn>
                  <a:cxn ang="0">
                    <a:pos x="119" y="601"/>
                  </a:cxn>
                  <a:cxn ang="0">
                    <a:pos x="114" y="571"/>
                  </a:cxn>
                  <a:cxn ang="0">
                    <a:pos x="94" y="513"/>
                  </a:cxn>
                  <a:cxn ang="0">
                    <a:pos x="87" y="484"/>
                  </a:cxn>
                  <a:cxn ang="0">
                    <a:pos x="61" y="358"/>
                  </a:cxn>
                  <a:cxn ang="0">
                    <a:pos x="47" y="264"/>
                  </a:cxn>
                  <a:cxn ang="0">
                    <a:pos x="46" y="233"/>
                  </a:cxn>
                  <a:cxn ang="0">
                    <a:pos x="51" y="199"/>
                  </a:cxn>
                  <a:cxn ang="0">
                    <a:pos x="72" y="153"/>
                  </a:cxn>
                  <a:cxn ang="0">
                    <a:pos x="114" y="112"/>
                  </a:cxn>
                  <a:cxn ang="0">
                    <a:pos x="170" y="84"/>
                  </a:cxn>
                  <a:cxn ang="0">
                    <a:pos x="231" y="64"/>
                  </a:cxn>
                  <a:cxn ang="0">
                    <a:pos x="292" y="52"/>
                  </a:cxn>
                  <a:cxn ang="0">
                    <a:pos x="394" y="47"/>
                  </a:cxn>
                  <a:cxn ang="0">
                    <a:pos x="426" y="50"/>
                  </a:cxn>
                  <a:cxn ang="0">
                    <a:pos x="458" y="63"/>
                  </a:cxn>
                  <a:cxn ang="0">
                    <a:pos x="481" y="85"/>
                  </a:cxn>
                  <a:cxn ang="0">
                    <a:pos x="501" y="124"/>
                  </a:cxn>
                  <a:cxn ang="0">
                    <a:pos x="514" y="191"/>
                  </a:cxn>
                  <a:cxn ang="0">
                    <a:pos x="520" y="206"/>
                  </a:cxn>
                  <a:cxn ang="0">
                    <a:pos x="532" y="213"/>
                  </a:cxn>
                  <a:cxn ang="0">
                    <a:pos x="541" y="213"/>
                  </a:cxn>
                  <a:cxn ang="0">
                    <a:pos x="553" y="209"/>
                  </a:cxn>
                  <a:cxn ang="0">
                    <a:pos x="562" y="199"/>
                  </a:cxn>
                  <a:cxn ang="0">
                    <a:pos x="564" y="187"/>
                  </a:cxn>
                  <a:cxn ang="0">
                    <a:pos x="562" y="178"/>
                  </a:cxn>
                  <a:cxn ang="0">
                    <a:pos x="557" y="171"/>
                  </a:cxn>
                </a:cxnLst>
                <a:rect l="0" t="0" r="r" b="b"/>
                <a:pathLst>
                  <a:path w="564" h="737">
                    <a:moveTo>
                      <a:pt x="557" y="171"/>
                    </a:moveTo>
                    <a:lnTo>
                      <a:pt x="557" y="171"/>
                    </a:lnTo>
                    <a:lnTo>
                      <a:pt x="553" y="146"/>
                    </a:lnTo>
                    <a:lnTo>
                      <a:pt x="549" y="133"/>
                    </a:lnTo>
                    <a:lnTo>
                      <a:pt x="545" y="120"/>
                    </a:lnTo>
                    <a:lnTo>
                      <a:pt x="545" y="120"/>
                    </a:lnTo>
                    <a:lnTo>
                      <a:pt x="543" y="112"/>
                    </a:lnTo>
                    <a:lnTo>
                      <a:pt x="540" y="103"/>
                    </a:lnTo>
                    <a:lnTo>
                      <a:pt x="535" y="82"/>
                    </a:lnTo>
                    <a:lnTo>
                      <a:pt x="532" y="73"/>
                    </a:lnTo>
                    <a:lnTo>
                      <a:pt x="530" y="63"/>
                    </a:lnTo>
                    <a:lnTo>
                      <a:pt x="524" y="55"/>
                    </a:lnTo>
                    <a:lnTo>
                      <a:pt x="519" y="48"/>
                    </a:lnTo>
                    <a:lnTo>
                      <a:pt x="519" y="48"/>
                    </a:lnTo>
                    <a:lnTo>
                      <a:pt x="503" y="36"/>
                    </a:lnTo>
                    <a:lnTo>
                      <a:pt x="488" y="27"/>
                    </a:lnTo>
                    <a:lnTo>
                      <a:pt x="471" y="18"/>
                    </a:lnTo>
                    <a:lnTo>
                      <a:pt x="455" y="12"/>
                    </a:lnTo>
                    <a:lnTo>
                      <a:pt x="437" y="6"/>
                    </a:lnTo>
                    <a:lnTo>
                      <a:pt x="420" y="4"/>
                    </a:lnTo>
                    <a:lnTo>
                      <a:pt x="400" y="1"/>
                    </a:lnTo>
                    <a:lnTo>
                      <a:pt x="380" y="0"/>
                    </a:lnTo>
                    <a:lnTo>
                      <a:pt x="380" y="0"/>
                    </a:lnTo>
                    <a:lnTo>
                      <a:pt x="341" y="0"/>
                    </a:lnTo>
                    <a:lnTo>
                      <a:pt x="299" y="2"/>
                    </a:lnTo>
                    <a:lnTo>
                      <a:pt x="255" y="9"/>
                    </a:lnTo>
                    <a:lnTo>
                      <a:pt x="231" y="13"/>
                    </a:lnTo>
                    <a:lnTo>
                      <a:pt x="209" y="18"/>
                    </a:lnTo>
                    <a:lnTo>
                      <a:pt x="187" y="23"/>
                    </a:lnTo>
                    <a:lnTo>
                      <a:pt x="166" y="30"/>
                    </a:lnTo>
                    <a:lnTo>
                      <a:pt x="145" y="39"/>
                    </a:lnTo>
                    <a:lnTo>
                      <a:pt x="125" y="47"/>
                    </a:lnTo>
                    <a:lnTo>
                      <a:pt x="106" y="57"/>
                    </a:lnTo>
                    <a:lnTo>
                      <a:pt x="89" y="69"/>
                    </a:lnTo>
                    <a:lnTo>
                      <a:pt x="73" y="81"/>
                    </a:lnTo>
                    <a:lnTo>
                      <a:pt x="59" y="95"/>
                    </a:lnTo>
                    <a:lnTo>
                      <a:pt x="59" y="95"/>
                    </a:lnTo>
                    <a:lnTo>
                      <a:pt x="47" y="110"/>
                    </a:lnTo>
                    <a:lnTo>
                      <a:pt x="35" y="125"/>
                    </a:lnTo>
                    <a:lnTo>
                      <a:pt x="26" y="141"/>
                    </a:lnTo>
                    <a:lnTo>
                      <a:pt x="18" y="157"/>
                    </a:lnTo>
                    <a:lnTo>
                      <a:pt x="12" y="174"/>
                    </a:lnTo>
                    <a:lnTo>
                      <a:pt x="6" y="191"/>
                    </a:lnTo>
                    <a:lnTo>
                      <a:pt x="4" y="208"/>
                    </a:lnTo>
                    <a:lnTo>
                      <a:pt x="1" y="225"/>
                    </a:lnTo>
                    <a:lnTo>
                      <a:pt x="0" y="242"/>
                    </a:lnTo>
                    <a:lnTo>
                      <a:pt x="0" y="260"/>
                    </a:lnTo>
                    <a:lnTo>
                      <a:pt x="1" y="277"/>
                    </a:lnTo>
                    <a:lnTo>
                      <a:pt x="4" y="295"/>
                    </a:lnTo>
                    <a:lnTo>
                      <a:pt x="6" y="314"/>
                    </a:lnTo>
                    <a:lnTo>
                      <a:pt x="10" y="332"/>
                    </a:lnTo>
                    <a:lnTo>
                      <a:pt x="15" y="349"/>
                    </a:lnTo>
                    <a:lnTo>
                      <a:pt x="22" y="367"/>
                    </a:lnTo>
                    <a:lnTo>
                      <a:pt x="22" y="367"/>
                    </a:lnTo>
                    <a:lnTo>
                      <a:pt x="23" y="376"/>
                    </a:lnTo>
                    <a:lnTo>
                      <a:pt x="26" y="386"/>
                    </a:lnTo>
                    <a:lnTo>
                      <a:pt x="27" y="404"/>
                    </a:lnTo>
                    <a:lnTo>
                      <a:pt x="27" y="424"/>
                    </a:lnTo>
                    <a:lnTo>
                      <a:pt x="29" y="434"/>
                    </a:lnTo>
                    <a:lnTo>
                      <a:pt x="31" y="443"/>
                    </a:lnTo>
                    <a:lnTo>
                      <a:pt x="31" y="443"/>
                    </a:lnTo>
                    <a:lnTo>
                      <a:pt x="34" y="463"/>
                    </a:lnTo>
                    <a:lnTo>
                      <a:pt x="38" y="485"/>
                    </a:lnTo>
                    <a:lnTo>
                      <a:pt x="42" y="507"/>
                    </a:lnTo>
                    <a:lnTo>
                      <a:pt x="46" y="516"/>
                    </a:lnTo>
                    <a:lnTo>
                      <a:pt x="50" y="526"/>
                    </a:lnTo>
                    <a:lnTo>
                      <a:pt x="50" y="526"/>
                    </a:lnTo>
                    <a:lnTo>
                      <a:pt x="55" y="535"/>
                    </a:lnTo>
                    <a:lnTo>
                      <a:pt x="59" y="547"/>
                    </a:lnTo>
                    <a:lnTo>
                      <a:pt x="61" y="558"/>
                    </a:lnTo>
                    <a:lnTo>
                      <a:pt x="65" y="571"/>
                    </a:lnTo>
                    <a:lnTo>
                      <a:pt x="69" y="598"/>
                    </a:lnTo>
                    <a:lnTo>
                      <a:pt x="74" y="621"/>
                    </a:lnTo>
                    <a:lnTo>
                      <a:pt x="74" y="621"/>
                    </a:lnTo>
                    <a:lnTo>
                      <a:pt x="80" y="645"/>
                    </a:lnTo>
                    <a:lnTo>
                      <a:pt x="82" y="668"/>
                    </a:lnTo>
                    <a:lnTo>
                      <a:pt x="87" y="715"/>
                    </a:lnTo>
                    <a:lnTo>
                      <a:pt x="87" y="715"/>
                    </a:lnTo>
                    <a:lnTo>
                      <a:pt x="89" y="720"/>
                    </a:lnTo>
                    <a:lnTo>
                      <a:pt x="90" y="726"/>
                    </a:lnTo>
                    <a:lnTo>
                      <a:pt x="93" y="728"/>
                    </a:lnTo>
                    <a:lnTo>
                      <a:pt x="97" y="732"/>
                    </a:lnTo>
                    <a:lnTo>
                      <a:pt x="104" y="736"/>
                    </a:lnTo>
                    <a:lnTo>
                      <a:pt x="112" y="737"/>
                    </a:lnTo>
                    <a:lnTo>
                      <a:pt x="121" y="736"/>
                    </a:lnTo>
                    <a:lnTo>
                      <a:pt x="124" y="735"/>
                    </a:lnTo>
                    <a:lnTo>
                      <a:pt x="128" y="732"/>
                    </a:lnTo>
                    <a:lnTo>
                      <a:pt x="131" y="728"/>
                    </a:lnTo>
                    <a:lnTo>
                      <a:pt x="132" y="726"/>
                    </a:lnTo>
                    <a:lnTo>
                      <a:pt x="133" y="720"/>
                    </a:lnTo>
                    <a:lnTo>
                      <a:pt x="133" y="715"/>
                    </a:lnTo>
                    <a:lnTo>
                      <a:pt x="133" y="715"/>
                    </a:lnTo>
                    <a:lnTo>
                      <a:pt x="131" y="686"/>
                    </a:lnTo>
                    <a:lnTo>
                      <a:pt x="125" y="658"/>
                    </a:lnTo>
                    <a:lnTo>
                      <a:pt x="121" y="630"/>
                    </a:lnTo>
                    <a:lnTo>
                      <a:pt x="119" y="601"/>
                    </a:lnTo>
                    <a:lnTo>
                      <a:pt x="119" y="601"/>
                    </a:lnTo>
                    <a:lnTo>
                      <a:pt x="116" y="587"/>
                    </a:lnTo>
                    <a:lnTo>
                      <a:pt x="114" y="571"/>
                    </a:lnTo>
                    <a:lnTo>
                      <a:pt x="110" y="557"/>
                    </a:lnTo>
                    <a:lnTo>
                      <a:pt x="104" y="543"/>
                    </a:lnTo>
                    <a:lnTo>
                      <a:pt x="94" y="513"/>
                    </a:lnTo>
                    <a:lnTo>
                      <a:pt x="90" y="498"/>
                    </a:lnTo>
                    <a:lnTo>
                      <a:pt x="87" y="484"/>
                    </a:lnTo>
                    <a:lnTo>
                      <a:pt x="87" y="484"/>
                    </a:lnTo>
                    <a:lnTo>
                      <a:pt x="82" y="452"/>
                    </a:lnTo>
                    <a:lnTo>
                      <a:pt x="76" y="421"/>
                    </a:lnTo>
                    <a:lnTo>
                      <a:pt x="61" y="358"/>
                    </a:lnTo>
                    <a:lnTo>
                      <a:pt x="55" y="327"/>
                    </a:lnTo>
                    <a:lnTo>
                      <a:pt x="50" y="295"/>
                    </a:lnTo>
                    <a:lnTo>
                      <a:pt x="47" y="264"/>
                    </a:lnTo>
                    <a:lnTo>
                      <a:pt x="46" y="248"/>
                    </a:lnTo>
                    <a:lnTo>
                      <a:pt x="46" y="233"/>
                    </a:lnTo>
                    <a:lnTo>
                      <a:pt x="46" y="233"/>
                    </a:lnTo>
                    <a:lnTo>
                      <a:pt x="47" y="221"/>
                    </a:lnTo>
                    <a:lnTo>
                      <a:pt x="48" y="209"/>
                    </a:lnTo>
                    <a:lnTo>
                      <a:pt x="51" y="199"/>
                    </a:lnTo>
                    <a:lnTo>
                      <a:pt x="53" y="188"/>
                    </a:lnTo>
                    <a:lnTo>
                      <a:pt x="61" y="170"/>
                    </a:lnTo>
                    <a:lnTo>
                      <a:pt x="72" y="153"/>
                    </a:lnTo>
                    <a:lnTo>
                      <a:pt x="84" y="137"/>
                    </a:lnTo>
                    <a:lnTo>
                      <a:pt x="98" y="124"/>
                    </a:lnTo>
                    <a:lnTo>
                      <a:pt x="114" y="112"/>
                    </a:lnTo>
                    <a:lnTo>
                      <a:pt x="132" y="101"/>
                    </a:lnTo>
                    <a:lnTo>
                      <a:pt x="150" y="91"/>
                    </a:lnTo>
                    <a:lnTo>
                      <a:pt x="170" y="84"/>
                    </a:lnTo>
                    <a:lnTo>
                      <a:pt x="189" y="76"/>
                    </a:lnTo>
                    <a:lnTo>
                      <a:pt x="210" y="69"/>
                    </a:lnTo>
                    <a:lnTo>
                      <a:pt x="231" y="64"/>
                    </a:lnTo>
                    <a:lnTo>
                      <a:pt x="252" y="60"/>
                    </a:lnTo>
                    <a:lnTo>
                      <a:pt x="292" y="52"/>
                    </a:lnTo>
                    <a:lnTo>
                      <a:pt x="292" y="52"/>
                    </a:lnTo>
                    <a:lnTo>
                      <a:pt x="324" y="48"/>
                    </a:lnTo>
                    <a:lnTo>
                      <a:pt x="360" y="46"/>
                    </a:lnTo>
                    <a:lnTo>
                      <a:pt x="394" y="47"/>
                    </a:lnTo>
                    <a:lnTo>
                      <a:pt x="411" y="48"/>
                    </a:lnTo>
                    <a:lnTo>
                      <a:pt x="426" y="50"/>
                    </a:lnTo>
                    <a:lnTo>
                      <a:pt x="426" y="50"/>
                    </a:lnTo>
                    <a:lnTo>
                      <a:pt x="438" y="52"/>
                    </a:lnTo>
                    <a:lnTo>
                      <a:pt x="448" y="57"/>
                    </a:lnTo>
                    <a:lnTo>
                      <a:pt x="458" y="63"/>
                    </a:lnTo>
                    <a:lnTo>
                      <a:pt x="467" y="69"/>
                    </a:lnTo>
                    <a:lnTo>
                      <a:pt x="475" y="76"/>
                    </a:lnTo>
                    <a:lnTo>
                      <a:pt x="481" y="85"/>
                    </a:lnTo>
                    <a:lnTo>
                      <a:pt x="486" y="94"/>
                    </a:lnTo>
                    <a:lnTo>
                      <a:pt x="492" y="103"/>
                    </a:lnTo>
                    <a:lnTo>
                      <a:pt x="501" y="124"/>
                    </a:lnTo>
                    <a:lnTo>
                      <a:pt x="507" y="146"/>
                    </a:lnTo>
                    <a:lnTo>
                      <a:pt x="511" y="169"/>
                    </a:lnTo>
                    <a:lnTo>
                      <a:pt x="514" y="191"/>
                    </a:lnTo>
                    <a:lnTo>
                      <a:pt x="514" y="191"/>
                    </a:lnTo>
                    <a:lnTo>
                      <a:pt x="516" y="199"/>
                    </a:lnTo>
                    <a:lnTo>
                      <a:pt x="520" y="206"/>
                    </a:lnTo>
                    <a:lnTo>
                      <a:pt x="524" y="209"/>
                    </a:lnTo>
                    <a:lnTo>
                      <a:pt x="528" y="212"/>
                    </a:lnTo>
                    <a:lnTo>
                      <a:pt x="532" y="213"/>
                    </a:lnTo>
                    <a:lnTo>
                      <a:pt x="537" y="213"/>
                    </a:lnTo>
                    <a:lnTo>
                      <a:pt x="541" y="213"/>
                    </a:lnTo>
                    <a:lnTo>
                      <a:pt x="541" y="213"/>
                    </a:lnTo>
                    <a:lnTo>
                      <a:pt x="545" y="213"/>
                    </a:lnTo>
                    <a:lnTo>
                      <a:pt x="549" y="212"/>
                    </a:lnTo>
                    <a:lnTo>
                      <a:pt x="553" y="209"/>
                    </a:lnTo>
                    <a:lnTo>
                      <a:pt x="557" y="206"/>
                    </a:lnTo>
                    <a:lnTo>
                      <a:pt x="560" y="203"/>
                    </a:lnTo>
                    <a:lnTo>
                      <a:pt x="562" y="199"/>
                    </a:lnTo>
                    <a:lnTo>
                      <a:pt x="564" y="195"/>
                    </a:lnTo>
                    <a:lnTo>
                      <a:pt x="564" y="191"/>
                    </a:lnTo>
                    <a:lnTo>
                      <a:pt x="564" y="187"/>
                    </a:lnTo>
                    <a:lnTo>
                      <a:pt x="564" y="187"/>
                    </a:lnTo>
                    <a:lnTo>
                      <a:pt x="564" y="182"/>
                    </a:lnTo>
                    <a:lnTo>
                      <a:pt x="562" y="178"/>
                    </a:lnTo>
                    <a:lnTo>
                      <a:pt x="560" y="174"/>
                    </a:lnTo>
                    <a:lnTo>
                      <a:pt x="557" y="171"/>
                    </a:lnTo>
                    <a:lnTo>
                      <a:pt x="557" y="17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163"/>
              <p:cNvSpPr/>
              <p:nvPr/>
            </p:nvSpPr>
            <p:spPr bwMode="auto">
              <a:xfrm>
                <a:off x="5726113" y="3217863"/>
                <a:ext cx="161925" cy="66675"/>
              </a:xfrm>
              <a:custGeom>
                <a:avLst/>
                <a:gdLst/>
                <a:ahLst/>
                <a:cxnLst>
                  <a:cxn ang="0">
                    <a:pos x="407" y="22"/>
                  </a:cxn>
                  <a:cxn ang="0">
                    <a:pos x="404" y="12"/>
                  </a:cxn>
                  <a:cxn ang="0">
                    <a:pos x="398" y="5"/>
                  </a:cxn>
                  <a:cxn ang="0">
                    <a:pos x="391" y="1"/>
                  </a:cxn>
                  <a:cxn ang="0">
                    <a:pos x="374" y="1"/>
                  </a:cxn>
                  <a:cxn ang="0">
                    <a:pos x="366" y="5"/>
                  </a:cxn>
                  <a:cxn ang="0">
                    <a:pos x="363" y="12"/>
                  </a:cxn>
                  <a:cxn ang="0">
                    <a:pos x="361" y="22"/>
                  </a:cxn>
                  <a:cxn ang="0">
                    <a:pos x="360" y="36"/>
                  </a:cxn>
                  <a:cxn ang="0">
                    <a:pos x="352" y="63"/>
                  </a:cxn>
                  <a:cxn ang="0">
                    <a:pos x="334" y="82"/>
                  </a:cxn>
                  <a:cxn ang="0">
                    <a:pos x="310" y="97"/>
                  </a:cxn>
                  <a:cxn ang="0">
                    <a:pos x="283" y="107"/>
                  </a:cxn>
                  <a:cxn ang="0">
                    <a:pos x="237" y="115"/>
                  </a:cxn>
                  <a:cxn ang="0">
                    <a:pos x="182" y="120"/>
                  </a:cxn>
                  <a:cxn ang="0">
                    <a:pos x="165" y="121"/>
                  </a:cxn>
                  <a:cxn ang="0">
                    <a:pos x="130" y="120"/>
                  </a:cxn>
                  <a:cxn ang="0">
                    <a:pos x="94" y="114"/>
                  </a:cxn>
                  <a:cxn ang="0">
                    <a:pos x="79" y="106"/>
                  </a:cxn>
                  <a:cxn ang="0">
                    <a:pos x="64" y="97"/>
                  </a:cxn>
                  <a:cxn ang="0">
                    <a:pos x="53" y="82"/>
                  </a:cxn>
                  <a:cxn ang="0">
                    <a:pos x="50" y="76"/>
                  </a:cxn>
                  <a:cxn ang="0">
                    <a:pos x="43" y="63"/>
                  </a:cxn>
                  <a:cxn ang="0">
                    <a:pos x="38" y="55"/>
                  </a:cxn>
                  <a:cxn ang="0">
                    <a:pos x="30" y="50"/>
                  </a:cxn>
                  <a:cxn ang="0">
                    <a:pos x="22" y="48"/>
                  </a:cxn>
                  <a:cxn ang="0">
                    <a:pos x="15" y="50"/>
                  </a:cxn>
                  <a:cxn ang="0">
                    <a:pos x="3" y="61"/>
                  </a:cxn>
                  <a:cxn ang="0">
                    <a:pos x="0" y="70"/>
                  </a:cxn>
                  <a:cxn ang="0">
                    <a:pos x="1" y="78"/>
                  </a:cxn>
                  <a:cxn ang="0">
                    <a:pos x="5" y="87"/>
                  </a:cxn>
                  <a:cxn ang="0">
                    <a:pos x="1" y="84"/>
                  </a:cxn>
                  <a:cxn ang="0">
                    <a:pos x="13" y="106"/>
                  </a:cxn>
                  <a:cxn ang="0">
                    <a:pos x="21" y="119"/>
                  </a:cxn>
                  <a:cxn ang="0">
                    <a:pos x="42" y="140"/>
                  </a:cxn>
                  <a:cxn ang="0">
                    <a:pos x="55" y="148"/>
                  </a:cxn>
                  <a:cxn ang="0">
                    <a:pos x="89" y="161"/>
                  </a:cxn>
                  <a:cxn ang="0">
                    <a:pos x="127" y="166"/>
                  </a:cxn>
                  <a:cxn ang="0">
                    <a:pos x="166" y="167"/>
                  </a:cxn>
                  <a:cxn ang="0">
                    <a:pos x="202" y="165"/>
                  </a:cxn>
                  <a:cxn ang="0">
                    <a:pos x="236" y="159"/>
                  </a:cxn>
                  <a:cxn ang="0">
                    <a:pos x="289" y="150"/>
                  </a:cxn>
                  <a:cxn ang="0">
                    <a:pos x="323" y="140"/>
                  </a:cxn>
                  <a:cxn ang="0">
                    <a:pos x="355" y="124"/>
                  </a:cxn>
                  <a:cxn ang="0">
                    <a:pos x="380" y="104"/>
                  </a:cxn>
                  <a:cxn ang="0">
                    <a:pos x="398" y="77"/>
                  </a:cxn>
                  <a:cxn ang="0">
                    <a:pos x="406" y="43"/>
                  </a:cxn>
                  <a:cxn ang="0">
                    <a:pos x="407" y="22"/>
                  </a:cxn>
                </a:cxnLst>
                <a:rect l="0" t="0" r="r" b="b"/>
                <a:pathLst>
                  <a:path w="407" h="167">
                    <a:moveTo>
                      <a:pt x="407" y="22"/>
                    </a:moveTo>
                    <a:lnTo>
                      <a:pt x="407" y="22"/>
                    </a:lnTo>
                    <a:lnTo>
                      <a:pt x="406" y="17"/>
                    </a:lnTo>
                    <a:lnTo>
                      <a:pt x="404" y="12"/>
                    </a:lnTo>
                    <a:lnTo>
                      <a:pt x="402" y="9"/>
                    </a:lnTo>
                    <a:lnTo>
                      <a:pt x="398" y="5"/>
                    </a:lnTo>
                    <a:lnTo>
                      <a:pt x="395" y="2"/>
                    </a:lnTo>
                    <a:lnTo>
                      <a:pt x="391" y="1"/>
                    </a:lnTo>
                    <a:lnTo>
                      <a:pt x="382" y="0"/>
                    </a:lnTo>
                    <a:lnTo>
                      <a:pt x="374" y="1"/>
                    </a:lnTo>
                    <a:lnTo>
                      <a:pt x="370" y="2"/>
                    </a:lnTo>
                    <a:lnTo>
                      <a:pt x="366" y="5"/>
                    </a:lnTo>
                    <a:lnTo>
                      <a:pt x="364" y="9"/>
                    </a:lnTo>
                    <a:lnTo>
                      <a:pt x="363" y="12"/>
                    </a:lnTo>
                    <a:lnTo>
                      <a:pt x="361" y="17"/>
                    </a:lnTo>
                    <a:lnTo>
                      <a:pt x="361" y="22"/>
                    </a:lnTo>
                    <a:lnTo>
                      <a:pt x="361" y="22"/>
                    </a:lnTo>
                    <a:lnTo>
                      <a:pt x="360" y="36"/>
                    </a:lnTo>
                    <a:lnTo>
                      <a:pt x="357" y="51"/>
                    </a:lnTo>
                    <a:lnTo>
                      <a:pt x="352" y="63"/>
                    </a:lnTo>
                    <a:lnTo>
                      <a:pt x="344" y="73"/>
                    </a:lnTo>
                    <a:lnTo>
                      <a:pt x="334" y="82"/>
                    </a:lnTo>
                    <a:lnTo>
                      <a:pt x="323" y="90"/>
                    </a:lnTo>
                    <a:lnTo>
                      <a:pt x="310" y="97"/>
                    </a:lnTo>
                    <a:lnTo>
                      <a:pt x="297" y="102"/>
                    </a:lnTo>
                    <a:lnTo>
                      <a:pt x="283" y="107"/>
                    </a:lnTo>
                    <a:lnTo>
                      <a:pt x="267" y="110"/>
                    </a:lnTo>
                    <a:lnTo>
                      <a:pt x="237" y="115"/>
                    </a:lnTo>
                    <a:lnTo>
                      <a:pt x="208" y="119"/>
                    </a:lnTo>
                    <a:lnTo>
                      <a:pt x="182" y="120"/>
                    </a:lnTo>
                    <a:lnTo>
                      <a:pt x="182" y="120"/>
                    </a:lnTo>
                    <a:lnTo>
                      <a:pt x="165" y="121"/>
                    </a:lnTo>
                    <a:lnTo>
                      <a:pt x="148" y="121"/>
                    </a:lnTo>
                    <a:lnTo>
                      <a:pt x="130" y="120"/>
                    </a:lnTo>
                    <a:lnTo>
                      <a:pt x="111" y="118"/>
                    </a:lnTo>
                    <a:lnTo>
                      <a:pt x="94" y="114"/>
                    </a:lnTo>
                    <a:lnTo>
                      <a:pt x="87" y="110"/>
                    </a:lnTo>
                    <a:lnTo>
                      <a:pt x="79" y="106"/>
                    </a:lnTo>
                    <a:lnTo>
                      <a:pt x="71" y="102"/>
                    </a:lnTo>
                    <a:lnTo>
                      <a:pt x="64" y="97"/>
                    </a:lnTo>
                    <a:lnTo>
                      <a:pt x="59" y="90"/>
                    </a:lnTo>
                    <a:lnTo>
                      <a:pt x="53" y="82"/>
                    </a:lnTo>
                    <a:lnTo>
                      <a:pt x="53" y="82"/>
                    </a:lnTo>
                    <a:lnTo>
                      <a:pt x="50" y="76"/>
                    </a:lnTo>
                    <a:lnTo>
                      <a:pt x="46" y="69"/>
                    </a:lnTo>
                    <a:lnTo>
                      <a:pt x="43" y="63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34" y="52"/>
                    </a:lnTo>
                    <a:lnTo>
                      <a:pt x="30" y="50"/>
                    </a:lnTo>
                    <a:lnTo>
                      <a:pt x="26" y="48"/>
                    </a:lnTo>
                    <a:lnTo>
                      <a:pt x="22" y="48"/>
                    </a:lnTo>
                    <a:lnTo>
                      <a:pt x="19" y="48"/>
                    </a:lnTo>
                    <a:lnTo>
                      <a:pt x="15" y="50"/>
                    </a:lnTo>
                    <a:lnTo>
                      <a:pt x="8" y="55"/>
                    </a:lnTo>
                    <a:lnTo>
                      <a:pt x="3" y="61"/>
                    </a:lnTo>
                    <a:lnTo>
                      <a:pt x="1" y="65"/>
                    </a:lnTo>
                    <a:lnTo>
                      <a:pt x="0" y="70"/>
                    </a:lnTo>
                    <a:lnTo>
                      <a:pt x="0" y="74"/>
                    </a:lnTo>
                    <a:lnTo>
                      <a:pt x="1" y="78"/>
                    </a:lnTo>
                    <a:lnTo>
                      <a:pt x="3" y="84"/>
                    </a:lnTo>
                    <a:lnTo>
                      <a:pt x="5" y="87"/>
                    </a:lnTo>
                    <a:lnTo>
                      <a:pt x="5" y="87"/>
                    </a:lnTo>
                    <a:lnTo>
                      <a:pt x="1" y="84"/>
                    </a:lnTo>
                    <a:lnTo>
                      <a:pt x="4" y="89"/>
                    </a:lnTo>
                    <a:lnTo>
                      <a:pt x="13" y="106"/>
                    </a:lnTo>
                    <a:lnTo>
                      <a:pt x="13" y="106"/>
                    </a:lnTo>
                    <a:lnTo>
                      <a:pt x="21" y="119"/>
                    </a:lnTo>
                    <a:lnTo>
                      <a:pt x="32" y="131"/>
                    </a:lnTo>
                    <a:lnTo>
                      <a:pt x="42" y="140"/>
                    </a:lnTo>
                    <a:lnTo>
                      <a:pt x="55" y="148"/>
                    </a:lnTo>
                    <a:lnTo>
                      <a:pt x="55" y="148"/>
                    </a:lnTo>
                    <a:lnTo>
                      <a:pt x="72" y="155"/>
                    </a:lnTo>
                    <a:lnTo>
                      <a:pt x="89" y="161"/>
                    </a:lnTo>
                    <a:lnTo>
                      <a:pt x="109" y="165"/>
                    </a:lnTo>
                    <a:lnTo>
                      <a:pt x="127" y="166"/>
                    </a:lnTo>
                    <a:lnTo>
                      <a:pt x="147" y="167"/>
                    </a:lnTo>
                    <a:lnTo>
                      <a:pt x="166" y="167"/>
                    </a:lnTo>
                    <a:lnTo>
                      <a:pt x="185" y="166"/>
                    </a:lnTo>
                    <a:lnTo>
                      <a:pt x="202" y="165"/>
                    </a:lnTo>
                    <a:lnTo>
                      <a:pt x="202" y="165"/>
                    </a:lnTo>
                    <a:lnTo>
                      <a:pt x="236" y="159"/>
                    </a:lnTo>
                    <a:lnTo>
                      <a:pt x="271" y="154"/>
                    </a:lnTo>
                    <a:lnTo>
                      <a:pt x="289" y="150"/>
                    </a:lnTo>
                    <a:lnTo>
                      <a:pt x="306" y="145"/>
                    </a:lnTo>
                    <a:lnTo>
                      <a:pt x="323" y="140"/>
                    </a:lnTo>
                    <a:lnTo>
                      <a:pt x="339" y="132"/>
                    </a:lnTo>
                    <a:lnTo>
                      <a:pt x="355" y="124"/>
                    </a:lnTo>
                    <a:lnTo>
                      <a:pt x="368" y="115"/>
                    </a:lnTo>
                    <a:lnTo>
                      <a:pt x="380" y="104"/>
                    </a:lnTo>
                    <a:lnTo>
                      <a:pt x="390" y="91"/>
                    </a:lnTo>
                    <a:lnTo>
                      <a:pt x="398" y="77"/>
                    </a:lnTo>
                    <a:lnTo>
                      <a:pt x="403" y="61"/>
                    </a:lnTo>
                    <a:lnTo>
                      <a:pt x="406" y="43"/>
                    </a:lnTo>
                    <a:lnTo>
                      <a:pt x="407" y="22"/>
                    </a:lnTo>
                    <a:lnTo>
                      <a:pt x="407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211" name="组合 1293"/>
            <p:cNvGrpSpPr/>
            <p:nvPr/>
          </p:nvGrpSpPr>
          <p:grpSpPr>
            <a:xfrm>
              <a:off x="3144839" y="3783000"/>
              <a:ext cx="676275" cy="779463"/>
              <a:chOff x="3144839" y="3783000"/>
              <a:chExt cx="676275" cy="779463"/>
            </a:xfrm>
          </p:grpSpPr>
          <p:sp>
            <p:nvSpPr>
              <p:cNvPr id="212" name="Freeform 232"/>
              <p:cNvSpPr/>
              <p:nvPr/>
            </p:nvSpPr>
            <p:spPr bwMode="auto">
              <a:xfrm>
                <a:off x="3144839" y="4200513"/>
                <a:ext cx="22225" cy="254000"/>
              </a:xfrm>
              <a:custGeom>
                <a:avLst/>
                <a:gdLst/>
                <a:ahLst/>
                <a:cxnLst>
                  <a:cxn ang="0">
                    <a:pos x="46" y="296"/>
                  </a:cxn>
                  <a:cxn ang="0">
                    <a:pos x="51" y="158"/>
                  </a:cxn>
                  <a:cxn ang="0">
                    <a:pos x="54" y="63"/>
                  </a:cxn>
                  <a:cxn ang="0">
                    <a:pos x="54" y="21"/>
                  </a:cxn>
                  <a:cxn ang="0">
                    <a:pos x="51" y="12"/>
                  </a:cxn>
                  <a:cxn ang="0">
                    <a:pos x="46" y="5"/>
                  </a:cxn>
                  <a:cxn ang="0">
                    <a:pos x="38" y="1"/>
                  </a:cxn>
                  <a:cxn ang="0">
                    <a:pos x="21" y="1"/>
                  </a:cxn>
                  <a:cxn ang="0">
                    <a:pos x="15" y="7"/>
                  </a:cxn>
                  <a:cxn ang="0">
                    <a:pos x="10" y="13"/>
                  </a:cxn>
                  <a:cxn ang="0">
                    <a:pos x="8" y="22"/>
                  </a:cxn>
                  <a:cxn ang="0">
                    <a:pos x="8" y="98"/>
                  </a:cxn>
                  <a:cxn ang="0">
                    <a:pos x="0" y="297"/>
                  </a:cxn>
                  <a:cxn ang="0">
                    <a:pos x="0" y="340"/>
                  </a:cxn>
                  <a:cxn ang="0">
                    <a:pos x="7" y="474"/>
                  </a:cxn>
                  <a:cxn ang="0">
                    <a:pos x="7" y="491"/>
                  </a:cxn>
                  <a:cxn ang="0">
                    <a:pos x="3" y="549"/>
                  </a:cxn>
                  <a:cxn ang="0">
                    <a:pos x="2" y="589"/>
                  </a:cxn>
                  <a:cxn ang="0">
                    <a:pos x="6" y="616"/>
                  </a:cxn>
                  <a:cxn ang="0">
                    <a:pos x="8" y="625"/>
                  </a:cxn>
                  <a:cxn ang="0">
                    <a:pos x="13" y="633"/>
                  </a:cxn>
                  <a:cxn ang="0">
                    <a:pos x="21" y="638"/>
                  </a:cxn>
                  <a:cxn ang="0">
                    <a:pos x="30" y="640"/>
                  </a:cxn>
                  <a:cxn ang="0">
                    <a:pos x="46" y="634"/>
                  </a:cxn>
                  <a:cxn ang="0">
                    <a:pos x="51" y="629"/>
                  </a:cxn>
                  <a:cxn ang="0">
                    <a:pos x="54" y="621"/>
                  </a:cxn>
                  <a:cxn ang="0">
                    <a:pos x="53" y="611"/>
                  </a:cxn>
                  <a:cxn ang="0">
                    <a:pos x="49" y="596"/>
                  </a:cxn>
                  <a:cxn ang="0">
                    <a:pos x="46" y="561"/>
                  </a:cxn>
                  <a:cxn ang="0">
                    <a:pos x="51" y="505"/>
                  </a:cxn>
                  <a:cxn ang="0">
                    <a:pos x="53" y="472"/>
                  </a:cxn>
                  <a:cxn ang="0">
                    <a:pos x="51" y="428"/>
                  </a:cxn>
                  <a:cxn ang="0">
                    <a:pos x="47" y="340"/>
                  </a:cxn>
                  <a:cxn ang="0">
                    <a:pos x="46" y="296"/>
                  </a:cxn>
                </a:cxnLst>
                <a:rect l="0" t="0" r="r" b="b"/>
                <a:pathLst>
                  <a:path w="54" h="640">
                    <a:moveTo>
                      <a:pt x="46" y="296"/>
                    </a:moveTo>
                    <a:lnTo>
                      <a:pt x="46" y="296"/>
                    </a:lnTo>
                    <a:lnTo>
                      <a:pt x="49" y="220"/>
                    </a:lnTo>
                    <a:lnTo>
                      <a:pt x="51" y="158"/>
                    </a:lnTo>
                    <a:lnTo>
                      <a:pt x="54" y="97"/>
                    </a:lnTo>
                    <a:lnTo>
                      <a:pt x="54" y="63"/>
                    </a:lnTo>
                    <a:lnTo>
                      <a:pt x="54" y="21"/>
                    </a:lnTo>
                    <a:lnTo>
                      <a:pt x="54" y="21"/>
                    </a:lnTo>
                    <a:lnTo>
                      <a:pt x="53" y="17"/>
                    </a:lnTo>
                    <a:lnTo>
                      <a:pt x="51" y="12"/>
                    </a:lnTo>
                    <a:lnTo>
                      <a:pt x="49" y="8"/>
                    </a:lnTo>
                    <a:lnTo>
                      <a:pt x="46" y="5"/>
                    </a:lnTo>
                    <a:lnTo>
                      <a:pt x="42" y="3"/>
                    </a:lnTo>
                    <a:lnTo>
                      <a:pt x="38" y="1"/>
                    </a:lnTo>
                    <a:lnTo>
                      <a:pt x="30" y="0"/>
                    </a:lnTo>
                    <a:lnTo>
                      <a:pt x="21" y="1"/>
                    </a:lnTo>
                    <a:lnTo>
                      <a:pt x="17" y="4"/>
                    </a:lnTo>
                    <a:lnTo>
                      <a:pt x="15" y="7"/>
                    </a:lnTo>
                    <a:lnTo>
                      <a:pt x="12" y="9"/>
                    </a:lnTo>
                    <a:lnTo>
                      <a:pt x="10" y="13"/>
                    </a:lnTo>
                    <a:lnTo>
                      <a:pt x="8" y="17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8" y="98"/>
                    </a:lnTo>
                    <a:lnTo>
                      <a:pt x="7" y="160"/>
                    </a:lnTo>
                    <a:lnTo>
                      <a:pt x="0" y="297"/>
                    </a:lnTo>
                    <a:lnTo>
                      <a:pt x="0" y="297"/>
                    </a:lnTo>
                    <a:lnTo>
                      <a:pt x="0" y="340"/>
                    </a:lnTo>
                    <a:lnTo>
                      <a:pt x="2" y="385"/>
                    </a:lnTo>
                    <a:lnTo>
                      <a:pt x="7" y="474"/>
                    </a:lnTo>
                    <a:lnTo>
                      <a:pt x="7" y="474"/>
                    </a:lnTo>
                    <a:lnTo>
                      <a:pt x="7" y="491"/>
                    </a:lnTo>
                    <a:lnTo>
                      <a:pt x="6" y="510"/>
                    </a:lnTo>
                    <a:lnTo>
                      <a:pt x="3" y="549"/>
                    </a:lnTo>
                    <a:lnTo>
                      <a:pt x="2" y="569"/>
                    </a:lnTo>
                    <a:lnTo>
                      <a:pt x="2" y="589"/>
                    </a:lnTo>
                    <a:lnTo>
                      <a:pt x="4" y="607"/>
                    </a:lnTo>
                    <a:lnTo>
                      <a:pt x="6" y="616"/>
                    </a:lnTo>
                    <a:lnTo>
                      <a:pt x="8" y="625"/>
                    </a:lnTo>
                    <a:lnTo>
                      <a:pt x="8" y="625"/>
                    </a:lnTo>
                    <a:lnTo>
                      <a:pt x="11" y="629"/>
                    </a:lnTo>
                    <a:lnTo>
                      <a:pt x="13" y="633"/>
                    </a:lnTo>
                    <a:lnTo>
                      <a:pt x="17" y="636"/>
                    </a:lnTo>
                    <a:lnTo>
                      <a:pt x="21" y="638"/>
                    </a:lnTo>
                    <a:lnTo>
                      <a:pt x="25" y="640"/>
                    </a:lnTo>
                    <a:lnTo>
                      <a:pt x="30" y="640"/>
                    </a:lnTo>
                    <a:lnTo>
                      <a:pt x="38" y="638"/>
                    </a:lnTo>
                    <a:lnTo>
                      <a:pt x="46" y="634"/>
                    </a:lnTo>
                    <a:lnTo>
                      <a:pt x="49" y="632"/>
                    </a:lnTo>
                    <a:lnTo>
                      <a:pt x="51" y="629"/>
                    </a:lnTo>
                    <a:lnTo>
                      <a:pt x="53" y="625"/>
                    </a:lnTo>
                    <a:lnTo>
                      <a:pt x="54" y="621"/>
                    </a:lnTo>
                    <a:lnTo>
                      <a:pt x="54" y="616"/>
                    </a:lnTo>
                    <a:lnTo>
                      <a:pt x="53" y="611"/>
                    </a:lnTo>
                    <a:lnTo>
                      <a:pt x="53" y="611"/>
                    </a:lnTo>
                    <a:lnTo>
                      <a:pt x="49" y="596"/>
                    </a:lnTo>
                    <a:lnTo>
                      <a:pt x="46" y="579"/>
                    </a:lnTo>
                    <a:lnTo>
                      <a:pt x="46" y="561"/>
                    </a:lnTo>
                    <a:lnTo>
                      <a:pt x="47" y="542"/>
                    </a:lnTo>
                    <a:lnTo>
                      <a:pt x="51" y="505"/>
                    </a:lnTo>
                    <a:lnTo>
                      <a:pt x="53" y="488"/>
                    </a:lnTo>
                    <a:lnTo>
                      <a:pt x="53" y="472"/>
                    </a:lnTo>
                    <a:lnTo>
                      <a:pt x="53" y="472"/>
                    </a:lnTo>
                    <a:lnTo>
                      <a:pt x="51" y="428"/>
                    </a:lnTo>
                    <a:lnTo>
                      <a:pt x="49" y="383"/>
                    </a:lnTo>
                    <a:lnTo>
                      <a:pt x="47" y="340"/>
                    </a:lnTo>
                    <a:lnTo>
                      <a:pt x="46" y="296"/>
                    </a:lnTo>
                    <a:lnTo>
                      <a:pt x="46" y="29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234"/>
              <p:cNvSpPr/>
              <p:nvPr/>
            </p:nvSpPr>
            <p:spPr bwMode="auto">
              <a:xfrm>
                <a:off x="3148014" y="4100500"/>
                <a:ext cx="671513" cy="120650"/>
              </a:xfrm>
              <a:custGeom>
                <a:avLst/>
                <a:gdLst/>
                <a:ahLst/>
                <a:cxnLst>
                  <a:cxn ang="0">
                    <a:pos x="1622" y="88"/>
                  </a:cxn>
                  <a:cxn ang="0">
                    <a:pos x="1588" y="58"/>
                  </a:cxn>
                  <a:cxn ang="0">
                    <a:pos x="1550" y="37"/>
                  </a:cxn>
                  <a:cxn ang="0">
                    <a:pos x="1508" y="22"/>
                  </a:cxn>
                  <a:cxn ang="0">
                    <a:pos x="1418" y="15"/>
                  </a:cxn>
                  <a:cxn ang="0">
                    <a:pos x="1413" y="15"/>
                  </a:cxn>
                  <a:cxn ang="0">
                    <a:pos x="1364" y="12"/>
                  </a:cxn>
                  <a:cxn ang="0">
                    <a:pos x="1320" y="13"/>
                  </a:cxn>
                  <a:cxn ang="0">
                    <a:pos x="1120" y="7"/>
                  </a:cxn>
                  <a:cxn ang="0">
                    <a:pos x="1053" y="4"/>
                  </a:cxn>
                  <a:cxn ang="0">
                    <a:pos x="807" y="3"/>
                  </a:cxn>
                  <a:cxn ang="0">
                    <a:pos x="645" y="0"/>
                  </a:cxn>
                  <a:cxn ang="0">
                    <a:pos x="591" y="3"/>
                  </a:cxn>
                  <a:cxn ang="0">
                    <a:pos x="467" y="7"/>
                  </a:cxn>
                  <a:cxn ang="0">
                    <a:pos x="297" y="5"/>
                  </a:cxn>
                  <a:cxn ang="0">
                    <a:pos x="209" y="8"/>
                  </a:cxn>
                  <a:cxn ang="0">
                    <a:pos x="165" y="18"/>
                  </a:cxn>
                  <a:cxn ang="0">
                    <a:pos x="112" y="42"/>
                  </a:cxn>
                  <a:cxn ang="0">
                    <a:pos x="71" y="75"/>
                  </a:cxn>
                  <a:cxn ang="0">
                    <a:pos x="47" y="105"/>
                  </a:cxn>
                  <a:cxn ang="0">
                    <a:pos x="18" y="169"/>
                  </a:cxn>
                  <a:cxn ang="0">
                    <a:pos x="4" y="237"/>
                  </a:cxn>
                  <a:cxn ang="0">
                    <a:pos x="0" y="284"/>
                  </a:cxn>
                  <a:cxn ang="0">
                    <a:pos x="4" y="297"/>
                  </a:cxn>
                  <a:cxn ang="0">
                    <a:pos x="14" y="305"/>
                  </a:cxn>
                  <a:cxn ang="0">
                    <a:pos x="34" y="304"/>
                  </a:cxn>
                  <a:cxn ang="0">
                    <a:pos x="43" y="294"/>
                  </a:cxn>
                  <a:cxn ang="0">
                    <a:pos x="46" y="284"/>
                  </a:cxn>
                  <a:cxn ang="0">
                    <a:pos x="54" y="213"/>
                  </a:cxn>
                  <a:cxn ang="0">
                    <a:pos x="76" y="145"/>
                  </a:cxn>
                  <a:cxn ang="0">
                    <a:pos x="102" y="106"/>
                  </a:cxn>
                  <a:cxn ang="0">
                    <a:pos x="125" y="85"/>
                  </a:cxn>
                  <a:cxn ang="0">
                    <a:pos x="184" y="59"/>
                  </a:cxn>
                  <a:cxn ang="0">
                    <a:pos x="247" y="47"/>
                  </a:cxn>
                  <a:cxn ang="0">
                    <a:pos x="280" y="51"/>
                  </a:cxn>
                  <a:cxn ang="0">
                    <a:pos x="313" y="56"/>
                  </a:cxn>
                  <a:cxn ang="0">
                    <a:pos x="386" y="54"/>
                  </a:cxn>
                  <a:cxn ang="0">
                    <a:pos x="470" y="51"/>
                  </a:cxn>
                  <a:cxn ang="0">
                    <a:pos x="620" y="47"/>
                  </a:cxn>
                  <a:cxn ang="0">
                    <a:pos x="689" y="50"/>
                  </a:cxn>
                  <a:cxn ang="0">
                    <a:pos x="998" y="51"/>
                  </a:cxn>
                  <a:cxn ang="0">
                    <a:pos x="1184" y="54"/>
                  </a:cxn>
                  <a:cxn ang="0">
                    <a:pos x="1265" y="54"/>
                  </a:cxn>
                  <a:cxn ang="0">
                    <a:pos x="1320" y="59"/>
                  </a:cxn>
                  <a:cxn ang="0">
                    <a:pos x="1352" y="59"/>
                  </a:cxn>
                  <a:cxn ang="0">
                    <a:pos x="1400" y="58"/>
                  </a:cxn>
                  <a:cxn ang="0">
                    <a:pos x="1413" y="63"/>
                  </a:cxn>
                  <a:cxn ang="0">
                    <a:pos x="1430" y="60"/>
                  </a:cxn>
                  <a:cxn ang="0">
                    <a:pos x="1478" y="64"/>
                  </a:cxn>
                  <a:cxn ang="0">
                    <a:pos x="1543" y="85"/>
                  </a:cxn>
                  <a:cxn ang="0">
                    <a:pos x="1600" y="132"/>
                  </a:cxn>
                  <a:cxn ang="0">
                    <a:pos x="1622" y="166"/>
                  </a:cxn>
                  <a:cxn ang="0">
                    <a:pos x="1642" y="221"/>
                  </a:cxn>
                  <a:cxn ang="0">
                    <a:pos x="1645" y="280"/>
                  </a:cxn>
                  <a:cxn ang="0">
                    <a:pos x="1648" y="290"/>
                  </a:cxn>
                  <a:cxn ang="0">
                    <a:pos x="1656" y="300"/>
                  </a:cxn>
                  <a:cxn ang="0">
                    <a:pos x="1677" y="301"/>
                  </a:cxn>
                  <a:cxn ang="0">
                    <a:pos x="1687" y="294"/>
                  </a:cxn>
                  <a:cxn ang="0">
                    <a:pos x="1691" y="280"/>
                  </a:cxn>
                  <a:cxn ang="0">
                    <a:pos x="1689" y="230"/>
                  </a:cxn>
                  <a:cxn ang="0">
                    <a:pos x="1670" y="164"/>
                  </a:cxn>
                  <a:cxn ang="0">
                    <a:pos x="1632" y="100"/>
                  </a:cxn>
                </a:cxnLst>
                <a:rect l="0" t="0" r="r" b="b"/>
                <a:pathLst>
                  <a:path w="1691" h="306">
                    <a:moveTo>
                      <a:pt x="1632" y="100"/>
                    </a:moveTo>
                    <a:lnTo>
                      <a:pt x="1632" y="100"/>
                    </a:lnTo>
                    <a:lnTo>
                      <a:pt x="1622" y="88"/>
                    </a:lnTo>
                    <a:lnTo>
                      <a:pt x="1610" y="76"/>
                    </a:lnTo>
                    <a:lnTo>
                      <a:pt x="1600" y="67"/>
                    </a:lnTo>
                    <a:lnTo>
                      <a:pt x="1588" y="58"/>
                    </a:lnTo>
                    <a:lnTo>
                      <a:pt x="1575" y="50"/>
                    </a:lnTo>
                    <a:lnTo>
                      <a:pt x="1563" y="42"/>
                    </a:lnTo>
                    <a:lnTo>
                      <a:pt x="1550" y="37"/>
                    </a:lnTo>
                    <a:lnTo>
                      <a:pt x="1536" y="32"/>
                    </a:lnTo>
                    <a:lnTo>
                      <a:pt x="1523" y="26"/>
                    </a:lnTo>
                    <a:lnTo>
                      <a:pt x="1508" y="22"/>
                    </a:lnTo>
                    <a:lnTo>
                      <a:pt x="1479" y="17"/>
                    </a:lnTo>
                    <a:lnTo>
                      <a:pt x="1449" y="15"/>
                    </a:lnTo>
                    <a:lnTo>
                      <a:pt x="1418" y="15"/>
                    </a:lnTo>
                    <a:lnTo>
                      <a:pt x="1418" y="15"/>
                    </a:lnTo>
                    <a:lnTo>
                      <a:pt x="1413" y="15"/>
                    </a:lnTo>
                    <a:lnTo>
                      <a:pt x="1413" y="15"/>
                    </a:lnTo>
                    <a:lnTo>
                      <a:pt x="1401" y="12"/>
                    </a:lnTo>
                    <a:lnTo>
                      <a:pt x="1389" y="12"/>
                    </a:lnTo>
                    <a:lnTo>
                      <a:pt x="1364" y="12"/>
                    </a:lnTo>
                    <a:lnTo>
                      <a:pt x="1341" y="13"/>
                    </a:lnTo>
                    <a:lnTo>
                      <a:pt x="1320" y="13"/>
                    </a:lnTo>
                    <a:lnTo>
                      <a:pt x="1320" y="13"/>
                    </a:lnTo>
                    <a:lnTo>
                      <a:pt x="1219" y="13"/>
                    </a:lnTo>
                    <a:lnTo>
                      <a:pt x="1169" y="11"/>
                    </a:lnTo>
                    <a:lnTo>
                      <a:pt x="1120" y="7"/>
                    </a:lnTo>
                    <a:lnTo>
                      <a:pt x="1120" y="7"/>
                    </a:lnTo>
                    <a:lnTo>
                      <a:pt x="1091" y="5"/>
                    </a:lnTo>
                    <a:lnTo>
                      <a:pt x="1053" y="4"/>
                    </a:lnTo>
                    <a:lnTo>
                      <a:pt x="964" y="3"/>
                    </a:lnTo>
                    <a:lnTo>
                      <a:pt x="807" y="3"/>
                    </a:lnTo>
                    <a:lnTo>
                      <a:pt x="807" y="3"/>
                    </a:lnTo>
                    <a:lnTo>
                      <a:pt x="753" y="1"/>
                    </a:lnTo>
                    <a:lnTo>
                      <a:pt x="700" y="0"/>
                    </a:lnTo>
                    <a:lnTo>
                      <a:pt x="645" y="0"/>
                    </a:lnTo>
                    <a:lnTo>
                      <a:pt x="619" y="0"/>
                    </a:lnTo>
                    <a:lnTo>
                      <a:pt x="591" y="3"/>
                    </a:lnTo>
                    <a:lnTo>
                      <a:pt x="591" y="3"/>
                    </a:lnTo>
                    <a:lnTo>
                      <a:pt x="566" y="4"/>
                    </a:lnTo>
                    <a:lnTo>
                      <a:pt x="536" y="5"/>
                    </a:lnTo>
                    <a:lnTo>
                      <a:pt x="467" y="7"/>
                    </a:lnTo>
                    <a:lnTo>
                      <a:pt x="341" y="7"/>
                    </a:lnTo>
                    <a:lnTo>
                      <a:pt x="341" y="7"/>
                    </a:lnTo>
                    <a:lnTo>
                      <a:pt x="297" y="5"/>
                    </a:lnTo>
                    <a:lnTo>
                      <a:pt x="252" y="4"/>
                    </a:lnTo>
                    <a:lnTo>
                      <a:pt x="230" y="5"/>
                    </a:lnTo>
                    <a:lnTo>
                      <a:pt x="209" y="8"/>
                    </a:lnTo>
                    <a:lnTo>
                      <a:pt x="187" y="12"/>
                    </a:lnTo>
                    <a:lnTo>
                      <a:pt x="165" y="18"/>
                    </a:lnTo>
                    <a:lnTo>
                      <a:pt x="165" y="18"/>
                    </a:lnTo>
                    <a:lnTo>
                      <a:pt x="146" y="26"/>
                    </a:lnTo>
                    <a:lnTo>
                      <a:pt x="129" y="34"/>
                    </a:lnTo>
                    <a:lnTo>
                      <a:pt x="112" y="42"/>
                    </a:lnTo>
                    <a:lnTo>
                      <a:pt x="98" y="51"/>
                    </a:lnTo>
                    <a:lnTo>
                      <a:pt x="84" y="62"/>
                    </a:lnTo>
                    <a:lnTo>
                      <a:pt x="71" y="75"/>
                    </a:lnTo>
                    <a:lnTo>
                      <a:pt x="59" y="88"/>
                    </a:lnTo>
                    <a:lnTo>
                      <a:pt x="47" y="105"/>
                    </a:lnTo>
                    <a:lnTo>
                      <a:pt x="47" y="105"/>
                    </a:lnTo>
                    <a:lnTo>
                      <a:pt x="35" y="126"/>
                    </a:lnTo>
                    <a:lnTo>
                      <a:pt x="26" y="147"/>
                    </a:lnTo>
                    <a:lnTo>
                      <a:pt x="18" y="169"/>
                    </a:lnTo>
                    <a:lnTo>
                      <a:pt x="12" y="191"/>
                    </a:lnTo>
                    <a:lnTo>
                      <a:pt x="6" y="215"/>
                    </a:lnTo>
                    <a:lnTo>
                      <a:pt x="4" y="237"/>
                    </a:lnTo>
                    <a:lnTo>
                      <a:pt x="1" y="260"/>
                    </a:lnTo>
                    <a:lnTo>
                      <a:pt x="0" y="284"/>
                    </a:lnTo>
                    <a:lnTo>
                      <a:pt x="0" y="284"/>
                    </a:lnTo>
                    <a:lnTo>
                      <a:pt x="0" y="289"/>
                    </a:lnTo>
                    <a:lnTo>
                      <a:pt x="1" y="294"/>
                    </a:lnTo>
                    <a:lnTo>
                      <a:pt x="4" y="297"/>
                    </a:lnTo>
                    <a:lnTo>
                      <a:pt x="6" y="301"/>
                    </a:lnTo>
                    <a:lnTo>
                      <a:pt x="10" y="304"/>
                    </a:lnTo>
                    <a:lnTo>
                      <a:pt x="14" y="305"/>
                    </a:lnTo>
                    <a:lnTo>
                      <a:pt x="22" y="306"/>
                    </a:lnTo>
                    <a:lnTo>
                      <a:pt x="30" y="305"/>
                    </a:lnTo>
                    <a:lnTo>
                      <a:pt x="34" y="304"/>
                    </a:lnTo>
                    <a:lnTo>
                      <a:pt x="38" y="301"/>
                    </a:lnTo>
                    <a:lnTo>
                      <a:pt x="40" y="297"/>
                    </a:lnTo>
                    <a:lnTo>
                      <a:pt x="43" y="294"/>
                    </a:lnTo>
                    <a:lnTo>
                      <a:pt x="44" y="289"/>
                    </a:lnTo>
                    <a:lnTo>
                      <a:pt x="46" y="284"/>
                    </a:lnTo>
                    <a:lnTo>
                      <a:pt x="46" y="284"/>
                    </a:lnTo>
                    <a:lnTo>
                      <a:pt x="47" y="260"/>
                    </a:lnTo>
                    <a:lnTo>
                      <a:pt x="50" y="237"/>
                    </a:lnTo>
                    <a:lnTo>
                      <a:pt x="54" y="213"/>
                    </a:lnTo>
                    <a:lnTo>
                      <a:pt x="59" y="190"/>
                    </a:lnTo>
                    <a:lnTo>
                      <a:pt x="67" y="168"/>
                    </a:lnTo>
                    <a:lnTo>
                      <a:pt x="76" y="145"/>
                    </a:lnTo>
                    <a:lnTo>
                      <a:pt x="88" y="126"/>
                    </a:lnTo>
                    <a:lnTo>
                      <a:pt x="102" y="106"/>
                    </a:lnTo>
                    <a:lnTo>
                      <a:pt x="102" y="106"/>
                    </a:lnTo>
                    <a:lnTo>
                      <a:pt x="108" y="98"/>
                    </a:lnTo>
                    <a:lnTo>
                      <a:pt x="116" y="92"/>
                    </a:lnTo>
                    <a:lnTo>
                      <a:pt x="125" y="85"/>
                    </a:lnTo>
                    <a:lnTo>
                      <a:pt x="136" y="79"/>
                    </a:lnTo>
                    <a:lnTo>
                      <a:pt x="160" y="67"/>
                    </a:lnTo>
                    <a:lnTo>
                      <a:pt x="184" y="59"/>
                    </a:lnTo>
                    <a:lnTo>
                      <a:pt x="211" y="52"/>
                    </a:lnTo>
                    <a:lnTo>
                      <a:pt x="235" y="49"/>
                    </a:lnTo>
                    <a:lnTo>
                      <a:pt x="247" y="47"/>
                    </a:lnTo>
                    <a:lnTo>
                      <a:pt x="259" y="47"/>
                    </a:lnTo>
                    <a:lnTo>
                      <a:pt x="269" y="49"/>
                    </a:lnTo>
                    <a:lnTo>
                      <a:pt x="280" y="51"/>
                    </a:lnTo>
                    <a:lnTo>
                      <a:pt x="280" y="51"/>
                    </a:lnTo>
                    <a:lnTo>
                      <a:pt x="296" y="55"/>
                    </a:lnTo>
                    <a:lnTo>
                      <a:pt x="313" y="56"/>
                    </a:lnTo>
                    <a:lnTo>
                      <a:pt x="331" y="56"/>
                    </a:lnTo>
                    <a:lnTo>
                      <a:pt x="349" y="56"/>
                    </a:lnTo>
                    <a:lnTo>
                      <a:pt x="386" y="54"/>
                    </a:lnTo>
                    <a:lnTo>
                      <a:pt x="420" y="52"/>
                    </a:lnTo>
                    <a:lnTo>
                      <a:pt x="420" y="52"/>
                    </a:lnTo>
                    <a:lnTo>
                      <a:pt x="470" y="51"/>
                    </a:lnTo>
                    <a:lnTo>
                      <a:pt x="531" y="49"/>
                    </a:lnTo>
                    <a:lnTo>
                      <a:pt x="594" y="47"/>
                    </a:lnTo>
                    <a:lnTo>
                      <a:pt x="620" y="47"/>
                    </a:lnTo>
                    <a:lnTo>
                      <a:pt x="641" y="47"/>
                    </a:lnTo>
                    <a:lnTo>
                      <a:pt x="641" y="47"/>
                    </a:lnTo>
                    <a:lnTo>
                      <a:pt x="689" y="50"/>
                    </a:lnTo>
                    <a:lnTo>
                      <a:pt x="746" y="51"/>
                    </a:lnTo>
                    <a:lnTo>
                      <a:pt x="871" y="51"/>
                    </a:lnTo>
                    <a:lnTo>
                      <a:pt x="998" y="51"/>
                    </a:lnTo>
                    <a:lnTo>
                      <a:pt x="1101" y="52"/>
                    </a:lnTo>
                    <a:lnTo>
                      <a:pt x="1101" y="52"/>
                    </a:lnTo>
                    <a:lnTo>
                      <a:pt x="1184" y="54"/>
                    </a:lnTo>
                    <a:lnTo>
                      <a:pt x="1224" y="55"/>
                    </a:lnTo>
                    <a:lnTo>
                      <a:pt x="1265" y="54"/>
                    </a:lnTo>
                    <a:lnTo>
                      <a:pt x="1265" y="54"/>
                    </a:lnTo>
                    <a:lnTo>
                      <a:pt x="1283" y="55"/>
                    </a:lnTo>
                    <a:lnTo>
                      <a:pt x="1301" y="56"/>
                    </a:lnTo>
                    <a:lnTo>
                      <a:pt x="1320" y="59"/>
                    </a:lnTo>
                    <a:lnTo>
                      <a:pt x="1338" y="59"/>
                    </a:lnTo>
                    <a:lnTo>
                      <a:pt x="1338" y="59"/>
                    </a:lnTo>
                    <a:lnTo>
                      <a:pt x="1352" y="59"/>
                    </a:lnTo>
                    <a:lnTo>
                      <a:pt x="1372" y="56"/>
                    </a:lnTo>
                    <a:lnTo>
                      <a:pt x="1392" y="56"/>
                    </a:lnTo>
                    <a:lnTo>
                      <a:pt x="1400" y="58"/>
                    </a:lnTo>
                    <a:lnTo>
                      <a:pt x="1406" y="60"/>
                    </a:lnTo>
                    <a:lnTo>
                      <a:pt x="1406" y="60"/>
                    </a:lnTo>
                    <a:lnTo>
                      <a:pt x="1413" y="63"/>
                    </a:lnTo>
                    <a:lnTo>
                      <a:pt x="1419" y="64"/>
                    </a:lnTo>
                    <a:lnTo>
                      <a:pt x="1424" y="63"/>
                    </a:lnTo>
                    <a:lnTo>
                      <a:pt x="1430" y="60"/>
                    </a:lnTo>
                    <a:lnTo>
                      <a:pt x="1430" y="60"/>
                    </a:lnTo>
                    <a:lnTo>
                      <a:pt x="1455" y="62"/>
                    </a:lnTo>
                    <a:lnTo>
                      <a:pt x="1478" y="64"/>
                    </a:lnTo>
                    <a:lnTo>
                      <a:pt x="1502" y="69"/>
                    </a:lnTo>
                    <a:lnTo>
                      <a:pt x="1523" y="76"/>
                    </a:lnTo>
                    <a:lnTo>
                      <a:pt x="1543" y="85"/>
                    </a:lnTo>
                    <a:lnTo>
                      <a:pt x="1563" y="98"/>
                    </a:lnTo>
                    <a:lnTo>
                      <a:pt x="1581" y="114"/>
                    </a:lnTo>
                    <a:lnTo>
                      <a:pt x="1600" y="132"/>
                    </a:lnTo>
                    <a:lnTo>
                      <a:pt x="1600" y="132"/>
                    </a:lnTo>
                    <a:lnTo>
                      <a:pt x="1613" y="149"/>
                    </a:lnTo>
                    <a:lnTo>
                      <a:pt x="1622" y="166"/>
                    </a:lnTo>
                    <a:lnTo>
                      <a:pt x="1631" y="183"/>
                    </a:lnTo>
                    <a:lnTo>
                      <a:pt x="1636" y="202"/>
                    </a:lnTo>
                    <a:lnTo>
                      <a:pt x="1642" y="221"/>
                    </a:lnTo>
                    <a:lnTo>
                      <a:pt x="1644" y="241"/>
                    </a:lnTo>
                    <a:lnTo>
                      <a:pt x="1645" y="260"/>
                    </a:lnTo>
                    <a:lnTo>
                      <a:pt x="1645" y="280"/>
                    </a:lnTo>
                    <a:lnTo>
                      <a:pt x="1645" y="280"/>
                    </a:lnTo>
                    <a:lnTo>
                      <a:pt x="1647" y="285"/>
                    </a:lnTo>
                    <a:lnTo>
                      <a:pt x="1648" y="290"/>
                    </a:lnTo>
                    <a:lnTo>
                      <a:pt x="1651" y="294"/>
                    </a:lnTo>
                    <a:lnTo>
                      <a:pt x="1653" y="297"/>
                    </a:lnTo>
                    <a:lnTo>
                      <a:pt x="1656" y="300"/>
                    </a:lnTo>
                    <a:lnTo>
                      <a:pt x="1660" y="301"/>
                    </a:lnTo>
                    <a:lnTo>
                      <a:pt x="1669" y="302"/>
                    </a:lnTo>
                    <a:lnTo>
                      <a:pt x="1677" y="301"/>
                    </a:lnTo>
                    <a:lnTo>
                      <a:pt x="1681" y="300"/>
                    </a:lnTo>
                    <a:lnTo>
                      <a:pt x="1685" y="297"/>
                    </a:lnTo>
                    <a:lnTo>
                      <a:pt x="1687" y="294"/>
                    </a:lnTo>
                    <a:lnTo>
                      <a:pt x="1690" y="290"/>
                    </a:lnTo>
                    <a:lnTo>
                      <a:pt x="1691" y="285"/>
                    </a:lnTo>
                    <a:lnTo>
                      <a:pt x="1691" y="280"/>
                    </a:lnTo>
                    <a:lnTo>
                      <a:pt x="1691" y="280"/>
                    </a:lnTo>
                    <a:lnTo>
                      <a:pt x="1691" y="255"/>
                    </a:lnTo>
                    <a:lnTo>
                      <a:pt x="1689" y="230"/>
                    </a:lnTo>
                    <a:lnTo>
                      <a:pt x="1685" y="207"/>
                    </a:lnTo>
                    <a:lnTo>
                      <a:pt x="1678" y="185"/>
                    </a:lnTo>
                    <a:lnTo>
                      <a:pt x="1670" y="164"/>
                    </a:lnTo>
                    <a:lnTo>
                      <a:pt x="1660" y="143"/>
                    </a:lnTo>
                    <a:lnTo>
                      <a:pt x="1647" y="120"/>
                    </a:lnTo>
                    <a:lnTo>
                      <a:pt x="1632" y="100"/>
                    </a:lnTo>
                    <a:lnTo>
                      <a:pt x="1632" y="10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235"/>
              <p:cNvSpPr/>
              <p:nvPr/>
            </p:nvSpPr>
            <p:spPr bwMode="auto">
              <a:xfrm>
                <a:off x="3148014" y="4441813"/>
                <a:ext cx="671513" cy="120650"/>
              </a:xfrm>
              <a:custGeom>
                <a:avLst/>
                <a:gdLst/>
                <a:ahLst/>
                <a:cxnLst>
                  <a:cxn ang="0">
                    <a:pos x="1622" y="218"/>
                  </a:cxn>
                  <a:cxn ang="0">
                    <a:pos x="1588" y="248"/>
                  </a:cxn>
                  <a:cxn ang="0">
                    <a:pos x="1550" y="269"/>
                  </a:cxn>
                  <a:cxn ang="0">
                    <a:pos x="1508" y="282"/>
                  </a:cxn>
                  <a:cxn ang="0">
                    <a:pos x="1418" y="292"/>
                  </a:cxn>
                  <a:cxn ang="0">
                    <a:pos x="1413" y="292"/>
                  </a:cxn>
                  <a:cxn ang="0">
                    <a:pos x="1364" y="294"/>
                  </a:cxn>
                  <a:cxn ang="0">
                    <a:pos x="1320" y="292"/>
                  </a:cxn>
                  <a:cxn ang="0">
                    <a:pos x="1120" y="298"/>
                  </a:cxn>
                  <a:cxn ang="0">
                    <a:pos x="1053" y="302"/>
                  </a:cxn>
                  <a:cxn ang="0">
                    <a:pos x="807" y="303"/>
                  </a:cxn>
                  <a:cxn ang="0">
                    <a:pos x="645" y="306"/>
                  </a:cxn>
                  <a:cxn ang="0">
                    <a:pos x="591" y="303"/>
                  </a:cxn>
                  <a:cxn ang="0">
                    <a:pos x="467" y="301"/>
                  </a:cxn>
                  <a:cxn ang="0">
                    <a:pos x="343" y="303"/>
                  </a:cxn>
                  <a:cxn ang="0">
                    <a:pos x="231" y="302"/>
                  </a:cxn>
                  <a:cxn ang="0">
                    <a:pos x="165" y="286"/>
                  </a:cxn>
                  <a:cxn ang="0">
                    <a:pos x="129" y="272"/>
                  </a:cxn>
                  <a:cxn ang="0">
                    <a:pos x="84" y="243"/>
                  </a:cxn>
                  <a:cxn ang="0">
                    <a:pos x="47" y="201"/>
                  </a:cxn>
                  <a:cxn ang="0">
                    <a:pos x="26" y="159"/>
                  </a:cxn>
                  <a:cxn ang="0">
                    <a:pos x="6" y="91"/>
                  </a:cxn>
                  <a:cxn ang="0">
                    <a:pos x="0" y="21"/>
                  </a:cxn>
                  <a:cxn ang="0">
                    <a:pos x="1" y="12"/>
                  </a:cxn>
                  <a:cxn ang="0">
                    <a:pos x="10" y="3"/>
                  </a:cxn>
                  <a:cxn ang="0">
                    <a:pos x="30" y="1"/>
                  </a:cxn>
                  <a:cxn ang="0">
                    <a:pos x="40" y="8"/>
                  </a:cxn>
                  <a:cxn ang="0">
                    <a:pos x="46" y="21"/>
                  </a:cxn>
                  <a:cxn ang="0">
                    <a:pos x="50" y="68"/>
                  </a:cxn>
                  <a:cxn ang="0">
                    <a:pos x="67" y="137"/>
                  </a:cxn>
                  <a:cxn ang="0">
                    <a:pos x="102" y="199"/>
                  </a:cxn>
                  <a:cxn ang="0">
                    <a:pos x="116" y="213"/>
                  </a:cxn>
                  <a:cxn ang="0">
                    <a:pos x="160" y="237"/>
                  </a:cxn>
                  <a:cxn ang="0">
                    <a:pos x="235" y="256"/>
                  </a:cxn>
                  <a:cxn ang="0">
                    <a:pos x="281" y="259"/>
                  </a:cxn>
                  <a:cxn ang="0">
                    <a:pos x="436" y="259"/>
                  </a:cxn>
                  <a:cxn ang="0">
                    <a:pos x="641" y="258"/>
                  </a:cxn>
                  <a:cxn ang="0">
                    <a:pos x="746" y="255"/>
                  </a:cxn>
                  <a:cxn ang="0">
                    <a:pos x="1101" y="254"/>
                  </a:cxn>
                  <a:cxn ang="0">
                    <a:pos x="1224" y="251"/>
                  </a:cxn>
                  <a:cxn ang="0">
                    <a:pos x="1283" y="251"/>
                  </a:cxn>
                  <a:cxn ang="0">
                    <a:pos x="1338" y="246"/>
                  </a:cxn>
                  <a:cxn ang="0">
                    <a:pos x="1372" y="248"/>
                  </a:cxn>
                  <a:cxn ang="0">
                    <a:pos x="1406" y="246"/>
                  </a:cxn>
                  <a:cxn ang="0">
                    <a:pos x="1419" y="242"/>
                  </a:cxn>
                  <a:cxn ang="0">
                    <a:pos x="1430" y="246"/>
                  </a:cxn>
                  <a:cxn ang="0">
                    <a:pos x="1502" y="237"/>
                  </a:cxn>
                  <a:cxn ang="0">
                    <a:pos x="1563" y="208"/>
                  </a:cxn>
                  <a:cxn ang="0">
                    <a:pos x="1600" y="174"/>
                  </a:cxn>
                  <a:cxn ang="0">
                    <a:pos x="1631" y="122"/>
                  </a:cxn>
                  <a:cxn ang="0">
                    <a:pos x="1644" y="65"/>
                  </a:cxn>
                  <a:cxn ang="0">
                    <a:pos x="1645" y="25"/>
                  </a:cxn>
                  <a:cxn ang="0">
                    <a:pos x="1651" y="12"/>
                  </a:cxn>
                  <a:cxn ang="0">
                    <a:pos x="1660" y="5"/>
                  </a:cxn>
                  <a:cxn ang="0">
                    <a:pos x="1681" y="6"/>
                  </a:cxn>
                  <a:cxn ang="0">
                    <a:pos x="1690" y="16"/>
                  </a:cxn>
                  <a:cxn ang="0">
                    <a:pos x="1691" y="25"/>
                  </a:cxn>
                  <a:cxn ang="0">
                    <a:pos x="1685" y="98"/>
                  </a:cxn>
                  <a:cxn ang="0">
                    <a:pos x="1660" y="163"/>
                  </a:cxn>
                  <a:cxn ang="0">
                    <a:pos x="1632" y="205"/>
                  </a:cxn>
                </a:cxnLst>
                <a:rect l="0" t="0" r="r" b="b"/>
                <a:pathLst>
                  <a:path w="1691" h="306">
                    <a:moveTo>
                      <a:pt x="1632" y="205"/>
                    </a:moveTo>
                    <a:lnTo>
                      <a:pt x="1632" y="205"/>
                    </a:lnTo>
                    <a:lnTo>
                      <a:pt x="1622" y="218"/>
                    </a:lnTo>
                    <a:lnTo>
                      <a:pt x="1610" y="229"/>
                    </a:lnTo>
                    <a:lnTo>
                      <a:pt x="1600" y="239"/>
                    </a:lnTo>
                    <a:lnTo>
                      <a:pt x="1588" y="248"/>
                    </a:lnTo>
                    <a:lnTo>
                      <a:pt x="1575" y="256"/>
                    </a:lnTo>
                    <a:lnTo>
                      <a:pt x="1563" y="263"/>
                    </a:lnTo>
                    <a:lnTo>
                      <a:pt x="1550" y="269"/>
                    </a:lnTo>
                    <a:lnTo>
                      <a:pt x="1536" y="275"/>
                    </a:lnTo>
                    <a:lnTo>
                      <a:pt x="1523" y="278"/>
                    </a:lnTo>
                    <a:lnTo>
                      <a:pt x="1508" y="282"/>
                    </a:lnTo>
                    <a:lnTo>
                      <a:pt x="1479" y="288"/>
                    </a:lnTo>
                    <a:lnTo>
                      <a:pt x="1449" y="290"/>
                    </a:lnTo>
                    <a:lnTo>
                      <a:pt x="1418" y="292"/>
                    </a:lnTo>
                    <a:lnTo>
                      <a:pt x="1418" y="292"/>
                    </a:lnTo>
                    <a:lnTo>
                      <a:pt x="1413" y="292"/>
                    </a:lnTo>
                    <a:lnTo>
                      <a:pt x="1413" y="292"/>
                    </a:lnTo>
                    <a:lnTo>
                      <a:pt x="1401" y="293"/>
                    </a:lnTo>
                    <a:lnTo>
                      <a:pt x="1389" y="294"/>
                    </a:lnTo>
                    <a:lnTo>
                      <a:pt x="1364" y="294"/>
                    </a:lnTo>
                    <a:lnTo>
                      <a:pt x="1341" y="293"/>
                    </a:lnTo>
                    <a:lnTo>
                      <a:pt x="1320" y="292"/>
                    </a:lnTo>
                    <a:lnTo>
                      <a:pt x="1320" y="292"/>
                    </a:lnTo>
                    <a:lnTo>
                      <a:pt x="1219" y="293"/>
                    </a:lnTo>
                    <a:lnTo>
                      <a:pt x="1169" y="294"/>
                    </a:lnTo>
                    <a:lnTo>
                      <a:pt x="1120" y="298"/>
                    </a:lnTo>
                    <a:lnTo>
                      <a:pt x="1120" y="298"/>
                    </a:lnTo>
                    <a:lnTo>
                      <a:pt x="1091" y="301"/>
                    </a:lnTo>
                    <a:lnTo>
                      <a:pt x="1053" y="302"/>
                    </a:lnTo>
                    <a:lnTo>
                      <a:pt x="964" y="303"/>
                    </a:lnTo>
                    <a:lnTo>
                      <a:pt x="807" y="303"/>
                    </a:lnTo>
                    <a:lnTo>
                      <a:pt x="807" y="303"/>
                    </a:lnTo>
                    <a:lnTo>
                      <a:pt x="753" y="303"/>
                    </a:lnTo>
                    <a:lnTo>
                      <a:pt x="700" y="306"/>
                    </a:lnTo>
                    <a:lnTo>
                      <a:pt x="645" y="306"/>
                    </a:lnTo>
                    <a:lnTo>
                      <a:pt x="619" y="305"/>
                    </a:lnTo>
                    <a:lnTo>
                      <a:pt x="591" y="303"/>
                    </a:lnTo>
                    <a:lnTo>
                      <a:pt x="591" y="303"/>
                    </a:lnTo>
                    <a:lnTo>
                      <a:pt x="566" y="302"/>
                    </a:lnTo>
                    <a:lnTo>
                      <a:pt x="536" y="301"/>
                    </a:lnTo>
                    <a:lnTo>
                      <a:pt x="467" y="301"/>
                    </a:lnTo>
                    <a:lnTo>
                      <a:pt x="399" y="302"/>
                    </a:lnTo>
                    <a:lnTo>
                      <a:pt x="343" y="303"/>
                    </a:lnTo>
                    <a:lnTo>
                      <a:pt x="343" y="303"/>
                    </a:lnTo>
                    <a:lnTo>
                      <a:pt x="297" y="303"/>
                    </a:lnTo>
                    <a:lnTo>
                      <a:pt x="252" y="303"/>
                    </a:lnTo>
                    <a:lnTo>
                      <a:pt x="231" y="302"/>
                    </a:lnTo>
                    <a:lnTo>
                      <a:pt x="209" y="298"/>
                    </a:lnTo>
                    <a:lnTo>
                      <a:pt x="187" y="294"/>
                    </a:lnTo>
                    <a:lnTo>
                      <a:pt x="165" y="286"/>
                    </a:lnTo>
                    <a:lnTo>
                      <a:pt x="165" y="286"/>
                    </a:lnTo>
                    <a:lnTo>
                      <a:pt x="146" y="280"/>
                    </a:lnTo>
                    <a:lnTo>
                      <a:pt x="129" y="272"/>
                    </a:lnTo>
                    <a:lnTo>
                      <a:pt x="112" y="264"/>
                    </a:lnTo>
                    <a:lnTo>
                      <a:pt x="98" y="254"/>
                    </a:lnTo>
                    <a:lnTo>
                      <a:pt x="84" y="243"/>
                    </a:lnTo>
                    <a:lnTo>
                      <a:pt x="71" y="231"/>
                    </a:lnTo>
                    <a:lnTo>
                      <a:pt x="59" y="217"/>
                    </a:lnTo>
                    <a:lnTo>
                      <a:pt x="47" y="201"/>
                    </a:lnTo>
                    <a:lnTo>
                      <a:pt x="47" y="201"/>
                    </a:lnTo>
                    <a:lnTo>
                      <a:pt x="35" y="180"/>
                    </a:lnTo>
                    <a:lnTo>
                      <a:pt x="26" y="159"/>
                    </a:lnTo>
                    <a:lnTo>
                      <a:pt x="18" y="137"/>
                    </a:lnTo>
                    <a:lnTo>
                      <a:pt x="12" y="114"/>
                    </a:lnTo>
                    <a:lnTo>
                      <a:pt x="6" y="91"/>
                    </a:lnTo>
                    <a:lnTo>
                      <a:pt x="4" y="68"/>
                    </a:lnTo>
                    <a:lnTo>
                      <a:pt x="1" y="44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0" y="16"/>
                    </a:lnTo>
                    <a:lnTo>
                      <a:pt x="1" y="12"/>
                    </a:lnTo>
                    <a:lnTo>
                      <a:pt x="4" y="8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1"/>
                    </a:lnTo>
                    <a:lnTo>
                      <a:pt x="22" y="0"/>
                    </a:lnTo>
                    <a:lnTo>
                      <a:pt x="30" y="1"/>
                    </a:lnTo>
                    <a:lnTo>
                      <a:pt x="34" y="3"/>
                    </a:lnTo>
                    <a:lnTo>
                      <a:pt x="38" y="5"/>
                    </a:lnTo>
                    <a:lnTo>
                      <a:pt x="40" y="8"/>
                    </a:lnTo>
                    <a:lnTo>
                      <a:pt x="43" y="12"/>
                    </a:lnTo>
                    <a:lnTo>
                      <a:pt x="44" y="16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47" y="44"/>
                    </a:lnTo>
                    <a:lnTo>
                      <a:pt x="50" y="68"/>
                    </a:lnTo>
                    <a:lnTo>
                      <a:pt x="54" y="91"/>
                    </a:lnTo>
                    <a:lnTo>
                      <a:pt x="59" y="115"/>
                    </a:lnTo>
                    <a:lnTo>
                      <a:pt x="67" y="137"/>
                    </a:lnTo>
                    <a:lnTo>
                      <a:pt x="76" y="159"/>
                    </a:lnTo>
                    <a:lnTo>
                      <a:pt x="88" y="180"/>
                    </a:lnTo>
                    <a:lnTo>
                      <a:pt x="102" y="199"/>
                    </a:lnTo>
                    <a:lnTo>
                      <a:pt x="102" y="199"/>
                    </a:lnTo>
                    <a:lnTo>
                      <a:pt x="108" y="207"/>
                    </a:lnTo>
                    <a:lnTo>
                      <a:pt x="116" y="213"/>
                    </a:lnTo>
                    <a:lnTo>
                      <a:pt x="125" y="220"/>
                    </a:lnTo>
                    <a:lnTo>
                      <a:pt x="136" y="226"/>
                    </a:lnTo>
                    <a:lnTo>
                      <a:pt x="160" y="237"/>
                    </a:lnTo>
                    <a:lnTo>
                      <a:pt x="184" y="244"/>
                    </a:lnTo>
                    <a:lnTo>
                      <a:pt x="211" y="251"/>
                    </a:lnTo>
                    <a:lnTo>
                      <a:pt x="235" y="256"/>
                    </a:lnTo>
                    <a:lnTo>
                      <a:pt x="260" y="259"/>
                    </a:lnTo>
                    <a:lnTo>
                      <a:pt x="281" y="259"/>
                    </a:lnTo>
                    <a:lnTo>
                      <a:pt x="281" y="259"/>
                    </a:lnTo>
                    <a:lnTo>
                      <a:pt x="362" y="259"/>
                    </a:lnTo>
                    <a:lnTo>
                      <a:pt x="436" y="259"/>
                    </a:lnTo>
                    <a:lnTo>
                      <a:pt x="436" y="259"/>
                    </a:lnTo>
                    <a:lnTo>
                      <a:pt x="539" y="260"/>
                    </a:lnTo>
                    <a:lnTo>
                      <a:pt x="595" y="259"/>
                    </a:lnTo>
                    <a:lnTo>
                      <a:pt x="641" y="258"/>
                    </a:lnTo>
                    <a:lnTo>
                      <a:pt x="641" y="258"/>
                    </a:lnTo>
                    <a:lnTo>
                      <a:pt x="689" y="256"/>
                    </a:lnTo>
                    <a:lnTo>
                      <a:pt x="746" y="255"/>
                    </a:lnTo>
                    <a:lnTo>
                      <a:pt x="871" y="254"/>
                    </a:lnTo>
                    <a:lnTo>
                      <a:pt x="998" y="254"/>
                    </a:lnTo>
                    <a:lnTo>
                      <a:pt x="1101" y="254"/>
                    </a:lnTo>
                    <a:lnTo>
                      <a:pt x="1101" y="254"/>
                    </a:lnTo>
                    <a:lnTo>
                      <a:pt x="1184" y="251"/>
                    </a:lnTo>
                    <a:lnTo>
                      <a:pt x="1224" y="251"/>
                    </a:lnTo>
                    <a:lnTo>
                      <a:pt x="1265" y="251"/>
                    </a:lnTo>
                    <a:lnTo>
                      <a:pt x="1265" y="251"/>
                    </a:lnTo>
                    <a:lnTo>
                      <a:pt x="1283" y="251"/>
                    </a:lnTo>
                    <a:lnTo>
                      <a:pt x="1301" y="250"/>
                    </a:lnTo>
                    <a:lnTo>
                      <a:pt x="1320" y="247"/>
                    </a:lnTo>
                    <a:lnTo>
                      <a:pt x="1338" y="246"/>
                    </a:lnTo>
                    <a:lnTo>
                      <a:pt x="1338" y="246"/>
                    </a:lnTo>
                    <a:lnTo>
                      <a:pt x="1352" y="247"/>
                    </a:lnTo>
                    <a:lnTo>
                      <a:pt x="1372" y="248"/>
                    </a:lnTo>
                    <a:lnTo>
                      <a:pt x="1392" y="248"/>
                    </a:lnTo>
                    <a:lnTo>
                      <a:pt x="1400" y="247"/>
                    </a:lnTo>
                    <a:lnTo>
                      <a:pt x="1406" y="246"/>
                    </a:lnTo>
                    <a:lnTo>
                      <a:pt x="1406" y="246"/>
                    </a:lnTo>
                    <a:lnTo>
                      <a:pt x="1413" y="242"/>
                    </a:lnTo>
                    <a:lnTo>
                      <a:pt x="1419" y="242"/>
                    </a:lnTo>
                    <a:lnTo>
                      <a:pt x="1424" y="243"/>
                    </a:lnTo>
                    <a:lnTo>
                      <a:pt x="1430" y="246"/>
                    </a:lnTo>
                    <a:lnTo>
                      <a:pt x="1430" y="246"/>
                    </a:lnTo>
                    <a:lnTo>
                      <a:pt x="1455" y="244"/>
                    </a:lnTo>
                    <a:lnTo>
                      <a:pt x="1478" y="242"/>
                    </a:lnTo>
                    <a:lnTo>
                      <a:pt x="1502" y="237"/>
                    </a:lnTo>
                    <a:lnTo>
                      <a:pt x="1523" y="230"/>
                    </a:lnTo>
                    <a:lnTo>
                      <a:pt x="1543" y="220"/>
                    </a:lnTo>
                    <a:lnTo>
                      <a:pt x="1563" y="208"/>
                    </a:lnTo>
                    <a:lnTo>
                      <a:pt x="1581" y="192"/>
                    </a:lnTo>
                    <a:lnTo>
                      <a:pt x="1600" y="174"/>
                    </a:lnTo>
                    <a:lnTo>
                      <a:pt x="1600" y="174"/>
                    </a:lnTo>
                    <a:lnTo>
                      <a:pt x="1613" y="157"/>
                    </a:lnTo>
                    <a:lnTo>
                      <a:pt x="1622" y="140"/>
                    </a:lnTo>
                    <a:lnTo>
                      <a:pt x="1631" y="122"/>
                    </a:lnTo>
                    <a:lnTo>
                      <a:pt x="1636" y="103"/>
                    </a:lnTo>
                    <a:lnTo>
                      <a:pt x="1642" y="85"/>
                    </a:lnTo>
                    <a:lnTo>
                      <a:pt x="1644" y="65"/>
                    </a:lnTo>
                    <a:lnTo>
                      <a:pt x="1645" y="46"/>
                    </a:lnTo>
                    <a:lnTo>
                      <a:pt x="1645" y="25"/>
                    </a:lnTo>
                    <a:lnTo>
                      <a:pt x="1645" y="25"/>
                    </a:lnTo>
                    <a:lnTo>
                      <a:pt x="1647" y="20"/>
                    </a:lnTo>
                    <a:lnTo>
                      <a:pt x="1648" y="16"/>
                    </a:lnTo>
                    <a:lnTo>
                      <a:pt x="1651" y="12"/>
                    </a:lnTo>
                    <a:lnTo>
                      <a:pt x="1653" y="9"/>
                    </a:lnTo>
                    <a:lnTo>
                      <a:pt x="1656" y="6"/>
                    </a:lnTo>
                    <a:lnTo>
                      <a:pt x="1660" y="5"/>
                    </a:lnTo>
                    <a:lnTo>
                      <a:pt x="1669" y="3"/>
                    </a:lnTo>
                    <a:lnTo>
                      <a:pt x="1677" y="5"/>
                    </a:lnTo>
                    <a:lnTo>
                      <a:pt x="1681" y="6"/>
                    </a:lnTo>
                    <a:lnTo>
                      <a:pt x="1685" y="9"/>
                    </a:lnTo>
                    <a:lnTo>
                      <a:pt x="1687" y="12"/>
                    </a:lnTo>
                    <a:lnTo>
                      <a:pt x="1690" y="16"/>
                    </a:lnTo>
                    <a:lnTo>
                      <a:pt x="1691" y="20"/>
                    </a:lnTo>
                    <a:lnTo>
                      <a:pt x="1691" y="25"/>
                    </a:lnTo>
                    <a:lnTo>
                      <a:pt x="1691" y="25"/>
                    </a:lnTo>
                    <a:lnTo>
                      <a:pt x="1691" y="51"/>
                    </a:lnTo>
                    <a:lnTo>
                      <a:pt x="1689" y="76"/>
                    </a:lnTo>
                    <a:lnTo>
                      <a:pt x="1685" y="98"/>
                    </a:lnTo>
                    <a:lnTo>
                      <a:pt x="1678" y="120"/>
                    </a:lnTo>
                    <a:lnTo>
                      <a:pt x="1670" y="142"/>
                    </a:lnTo>
                    <a:lnTo>
                      <a:pt x="1660" y="163"/>
                    </a:lnTo>
                    <a:lnTo>
                      <a:pt x="1647" y="184"/>
                    </a:lnTo>
                    <a:lnTo>
                      <a:pt x="1632" y="205"/>
                    </a:lnTo>
                    <a:lnTo>
                      <a:pt x="1632" y="20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215" name="组合 1289"/>
              <p:cNvGrpSpPr/>
              <p:nvPr/>
            </p:nvGrpSpPr>
            <p:grpSpPr>
              <a:xfrm>
                <a:off x="3159126" y="3783000"/>
                <a:ext cx="661988" cy="771525"/>
                <a:chOff x="3159126" y="4052888"/>
                <a:chExt cx="661988" cy="771525"/>
              </a:xfrm>
            </p:grpSpPr>
            <p:sp>
              <p:nvSpPr>
                <p:cNvPr id="216" name="Freeform 164"/>
                <p:cNvSpPr/>
                <p:nvPr/>
              </p:nvSpPr>
              <p:spPr bwMode="auto">
                <a:xfrm>
                  <a:off x="3275013" y="4208463"/>
                  <a:ext cx="15875" cy="22225"/>
                </a:xfrm>
                <a:custGeom>
                  <a:avLst/>
                  <a:gdLst/>
                  <a:ahLst/>
                  <a:cxnLst>
                    <a:cxn ang="0">
                      <a:pos x="30" y="5"/>
                    </a:cxn>
                    <a:cxn ang="0">
                      <a:pos x="30" y="5"/>
                    </a:cxn>
                    <a:cxn ang="0">
                      <a:pos x="29" y="8"/>
                    </a:cxn>
                    <a:cxn ang="0">
                      <a:pos x="28" y="11"/>
                    </a:cxn>
                    <a:cxn ang="0">
                      <a:pos x="22" y="14"/>
                    </a:cxn>
                    <a:cxn ang="0">
                      <a:pos x="22" y="14"/>
                    </a:cxn>
                    <a:cxn ang="0">
                      <a:pos x="17" y="20"/>
                    </a:cxn>
                    <a:cxn ang="0">
                      <a:pos x="14" y="25"/>
                    </a:cxn>
                    <a:cxn ang="0">
                      <a:pos x="14" y="25"/>
                    </a:cxn>
                    <a:cxn ang="0">
                      <a:pos x="7" y="37"/>
                    </a:cxn>
                    <a:cxn ang="0">
                      <a:pos x="0" y="50"/>
                    </a:cxn>
                    <a:cxn ang="0">
                      <a:pos x="0" y="50"/>
                    </a:cxn>
                    <a:cxn ang="0">
                      <a:pos x="0" y="51"/>
                    </a:cxn>
                    <a:cxn ang="0">
                      <a:pos x="0" y="54"/>
                    </a:cxn>
                    <a:cxn ang="0">
                      <a:pos x="1" y="55"/>
                    </a:cxn>
                    <a:cxn ang="0">
                      <a:pos x="4" y="56"/>
                    </a:cxn>
                    <a:cxn ang="0">
                      <a:pos x="8" y="56"/>
                    </a:cxn>
                    <a:cxn ang="0">
                      <a:pos x="9" y="55"/>
                    </a:cxn>
                    <a:cxn ang="0">
                      <a:pos x="11" y="52"/>
                    </a:cxn>
                    <a:cxn ang="0">
                      <a:pos x="11" y="52"/>
                    </a:cxn>
                    <a:cxn ang="0">
                      <a:pos x="14" y="45"/>
                    </a:cxn>
                    <a:cxn ang="0">
                      <a:pos x="18" y="37"/>
                    </a:cxn>
                    <a:cxn ang="0">
                      <a:pos x="24" y="29"/>
                    </a:cxn>
                    <a:cxn ang="0">
                      <a:pos x="30" y="24"/>
                    </a:cxn>
                    <a:cxn ang="0">
                      <a:pos x="30" y="24"/>
                    </a:cxn>
                    <a:cxn ang="0">
                      <a:pos x="38" y="16"/>
                    </a:cxn>
                    <a:cxn ang="0">
                      <a:pos x="41" y="11"/>
                    </a:cxn>
                    <a:cxn ang="0">
                      <a:pos x="42" y="5"/>
                    </a:cxn>
                    <a:cxn ang="0">
                      <a:pos x="42" y="5"/>
                    </a:cxn>
                    <a:cxn ang="0">
                      <a:pos x="42" y="3"/>
                    </a:cxn>
                    <a:cxn ang="0">
                      <a:pos x="41" y="1"/>
                    </a:cxn>
                    <a:cxn ang="0">
                      <a:pos x="38" y="0"/>
                    </a:cxn>
                    <a:cxn ang="0">
                      <a:pos x="37" y="0"/>
                    </a:cxn>
                    <a:cxn ang="0">
                      <a:pos x="33" y="1"/>
                    </a:cxn>
                    <a:cxn ang="0">
                      <a:pos x="31" y="3"/>
                    </a:cxn>
                    <a:cxn ang="0">
                      <a:pos x="30" y="5"/>
                    </a:cxn>
                    <a:cxn ang="0">
                      <a:pos x="30" y="5"/>
                    </a:cxn>
                  </a:cxnLst>
                  <a:rect l="0" t="0" r="r" b="b"/>
                  <a:pathLst>
                    <a:path w="42" h="56">
                      <a:moveTo>
                        <a:pt x="30" y="5"/>
                      </a:moveTo>
                      <a:lnTo>
                        <a:pt x="30" y="5"/>
                      </a:lnTo>
                      <a:lnTo>
                        <a:pt x="29" y="8"/>
                      </a:lnTo>
                      <a:lnTo>
                        <a:pt x="28" y="11"/>
                      </a:lnTo>
                      <a:lnTo>
                        <a:pt x="22" y="14"/>
                      </a:lnTo>
                      <a:lnTo>
                        <a:pt x="22" y="14"/>
                      </a:lnTo>
                      <a:lnTo>
                        <a:pt x="17" y="20"/>
                      </a:lnTo>
                      <a:lnTo>
                        <a:pt x="14" y="25"/>
                      </a:lnTo>
                      <a:lnTo>
                        <a:pt x="14" y="25"/>
                      </a:lnTo>
                      <a:lnTo>
                        <a:pt x="7" y="37"/>
                      </a:lnTo>
                      <a:lnTo>
                        <a:pt x="0" y="50"/>
                      </a:lnTo>
                      <a:lnTo>
                        <a:pt x="0" y="50"/>
                      </a:lnTo>
                      <a:lnTo>
                        <a:pt x="0" y="51"/>
                      </a:lnTo>
                      <a:lnTo>
                        <a:pt x="0" y="54"/>
                      </a:lnTo>
                      <a:lnTo>
                        <a:pt x="1" y="55"/>
                      </a:lnTo>
                      <a:lnTo>
                        <a:pt x="4" y="56"/>
                      </a:lnTo>
                      <a:lnTo>
                        <a:pt x="8" y="56"/>
                      </a:lnTo>
                      <a:lnTo>
                        <a:pt x="9" y="55"/>
                      </a:lnTo>
                      <a:lnTo>
                        <a:pt x="11" y="52"/>
                      </a:lnTo>
                      <a:lnTo>
                        <a:pt x="11" y="52"/>
                      </a:lnTo>
                      <a:lnTo>
                        <a:pt x="14" y="45"/>
                      </a:lnTo>
                      <a:lnTo>
                        <a:pt x="18" y="37"/>
                      </a:lnTo>
                      <a:lnTo>
                        <a:pt x="24" y="29"/>
                      </a:lnTo>
                      <a:lnTo>
                        <a:pt x="30" y="24"/>
                      </a:lnTo>
                      <a:lnTo>
                        <a:pt x="30" y="24"/>
                      </a:lnTo>
                      <a:lnTo>
                        <a:pt x="38" y="16"/>
                      </a:lnTo>
                      <a:lnTo>
                        <a:pt x="41" y="11"/>
                      </a:lnTo>
                      <a:lnTo>
                        <a:pt x="42" y="5"/>
                      </a:lnTo>
                      <a:lnTo>
                        <a:pt x="42" y="5"/>
                      </a:lnTo>
                      <a:lnTo>
                        <a:pt x="42" y="3"/>
                      </a:lnTo>
                      <a:lnTo>
                        <a:pt x="41" y="1"/>
                      </a:lnTo>
                      <a:lnTo>
                        <a:pt x="38" y="0"/>
                      </a:lnTo>
                      <a:lnTo>
                        <a:pt x="37" y="0"/>
                      </a:lnTo>
                      <a:lnTo>
                        <a:pt x="33" y="1"/>
                      </a:lnTo>
                      <a:lnTo>
                        <a:pt x="31" y="3"/>
                      </a:lnTo>
                      <a:lnTo>
                        <a:pt x="30" y="5"/>
                      </a:lnTo>
                      <a:lnTo>
                        <a:pt x="30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7" name="Freeform 165"/>
                <p:cNvSpPr/>
                <p:nvPr/>
              </p:nvSpPr>
              <p:spPr bwMode="auto">
                <a:xfrm>
                  <a:off x="3273426" y="4241800"/>
                  <a:ext cx="22225" cy="23813"/>
                </a:xfrm>
                <a:custGeom>
                  <a:avLst/>
                  <a:gdLst/>
                  <a:ahLst/>
                  <a:cxnLst>
                    <a:cxn ang="0">
                      <a:pos x="47" y="3"/>
                    </a:cxn>
                    <a:cxn ang="0">
                      <a:pos x="47" y="3"/>
                    </a:cxn>
                    <a:cxn ang="0">
                      <a:pos x="22" y="27"/>
                    </a:cxn>
                    <a:cxn ang="0">
                      <a:pos x="11" y="40"/>
                    </a:cxn>
                    <a:cxn ang="0">
                      <a:pos x="0" y="53"/>
                    </a:cxn>
                    <a:cxn ang="0">
                      <a:pos x="0" y="53"/>
                    </a:cxn>
                    <a:cxn ang="0">
                      <a:pos x="0" y="55"/>
                    </a:cxn>
                    <a:cxn ang="0">
                      <a:pos x="0" y="58"/>
                    </a:cxn>
                    <a:cxn ang="0">
                      <a:pos x="3" y="61"/>
                    </a:cxn>
                    <a:cxn ang="0">
                      <a:pos x="7" y="62"/>
                    </a:cxn>
                    <a:cxn ang="0">
                      <a:pos x="9" y="61"/>
                    </a:cxn>
                    <a:cxn ang="0">
                      <a:pos x="11" y="59"/>
                    </a:cxn>
                    <a:cxn ang="0">
                      <a:pos x="11" y="59"/>
                    </a:cxn>
                    <a:cxn ang="0">
                      <a:pos x="20" y="46"/>
                    </a:cxn>
                    <a:cxn ang="0">
                      <a:pos x="32" y="33"/>
                    </a:cxn>
                    <a:cxn ang="0">
                      <a:pos x="55" y="11"/>
                    </a:cxn>
                    <a:cxn ang="0">
                      <a:pos x="55" y="11"/>
                    </a:cxn>
                    <a:cxn ang="0">
                      <a:pos x="56" y="8"/>
                    </a:cxn>
                    <a:cxn ang="0">
                      <a:pos x="56" y="7"/>
                    </a:cxn>
                    <a:cxn ang="0">
                      <a:pos x="55" y="3"/>
                    </a:cxn>
                    <a:cxn ang="0">
                      <a:pos x="51" y="0"/>
                    </a:cxn>
                    <a:cxn ang="0">
                      <a:pos x="50" y="2"/>
                    </a:cxn>
                    <a:cxn ang="0">
                      <a:pos x="47" y="3"/>
                    </a:cxn>
                    <a:cxn ang="0">
                      <a:pos x="47" y="3"/>
                    </a:cxn>
                  </a:cxnLst>
                  <a:rect l="0" t="0" r="r" b="b"/>
                  <a:pathLst>
                    <a:path w="56" h="62">
                      <a:moveTo>
                        <a:pt x="47" y="3"/>
                      </a:moveTo>
                      <a:lnTo>
                        <a:pt x="47" y="3"/>
                      </a:lnTo>
                      <a:lnTo>
                        <a:pt x="22" y="27"/>
                      </a:lnTo>
                      <a:lnTo>
                        <a:pt x="11" y="40"/>
                      </a:lnTo>
                      <a:lnTo>
                        <a:pt x="0" y="53"/>
                      </a:lnTo>
                      <a:lnTo>
                        <a:pt x="0" y="53"/>
                      </a:lnTo>
                      <a:lnTo>
                        <a:pt x="0" y="55"/>
                      </a:lnTo>
                      <a:lnTo>
                        <a:pt x="0" y="58"/>
                      </a:lnTo>
                      <a:lnTo>
                        <a:pt x="3" y="61"/>
                      </a:lnTo>
                      <a:lnTo>
                        <a:pt x="7" y="62"/>
                      </a:lnTo>
                      <a:lnTo>
                        <a:pt x="9" y="61"/>
                      </a:lnTo>
                      <a:lnTo>
                        <a:pt x="11" y="59"/>
                      </a:lnTo>
                      <a:lnTo>
                        <a:pt x="11" y="59"/>
                      </a:lnTo>
                      <a:lnTo>
                        <a:pt x="20" y="46"/>
                      </a:lnTo>
                      <a:lnTo>
                        <a:pt x="32" y="33"/>
                      </a:lnTo>
                      <a:lnTo>
                        <a:pt x="55" y="11"/>
                      </a:lnTo>
                      <a:lnTo>
                        <a:pt x="55" y="11"/>
                      </a:lnTo>
                      <a:lnTo>
                        <a:pt x="56" y="8"/>
                      </a:lnTo>
                      <a:lnTo>
                        <a:pt x="56" y="7"/>
                      </a:lnTo>
                      <a:lnTo>
                        <a:pt x="55" y="3"/>
                      </a:lnTo>
                      <a:lnTo>
                        <a:pt x="51" y="0"/>
                      </a:lnTo>
                      <a:lnTo>
                        <a:pt x="50" y="2"/>
                      </a:lnTo>
                      <a:lnTo>
                        <a:pt x="47" y="3"/>
                      </a:lnTo>
                      <a:lnTo>
                        <a:pt x="47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8" name="Freeform 166"/>
                <p:cNvSpPr/>
                <p:nvPr/>
              </p:nvSpPr>
              <p:spPr bwMode="auto">
                <a:xfrm>
                  <a:off x="3270251" y="4275138"/>
                  <a:ext cx="23813" cy="22225"/>
                </a:xfrm>
                <a:custGeom>
                  <a:avLst/>
                  <a:gdLst/>
                  <a:ahLst/>
                  <a:cxnLst>
                    <a:cxn ang="0">
                      <a:pos x="51" y="3"/>
                    </a:cxn>
                    <a:cxn ang="0">
                      <a:pos x="51" y="3"/>
                    </a:cxn>
                    <a:cxn ang="0">
                      <a:pos x="37" y="14"/>
                    </a:cxn>
                    <a:cxn ang="0">
                      <a:pos x="23" y="24"/>
                    </a:cxn>
                    <a:cxn ang="0">
                      <a:pos x="23" y="24"/>
                    </a:cxn>
                    <a:cxn ang="0">
                      <a:pos x="16" y="29"/>
                    </a:cxn>
                    <a:cxn ang="0">
                      <a:pos x="12" y="35"/>
                    </a:cxn>
                    <a:cxn ang="0">
                      <a:pos x="2" y="48"/>
                    </a:cxn>
                    <a:cxn ang="0">
                      <a:pos x="2" y="48"/>
                    </a:cxn>
                    <a:cxn ang="0">
                      <a:pos x="0" y="50"/>
                    </a:cxn>
                    <a:cxn ang="0">
                      <a:pos x="0" y="52"/>
                    </a:cxn>
                    <a:cxn ang="0">
                      <a:pos x="2" y="56"/>
                    </a:cxn>
                    <a:cxn ang="0">
                      <a:pos x="6" y="58"/>
                    </a:cxn>
                    <a:cxn ang="0">
                      <a:pos x="8" y="58"/>
                    </a:cxn>
                    <a:cxn ang="0">
                      <a:pos x="9" y="56"/>
                    </a:cxn>
                    <a:cxn ang="0">
                      <a:pos x="9" y="56"/>
                    </a:cxn>
                    <a:cxn ang="0">
                      <a:pos x="21" y="42"/>
                    </a:cxn>
                    <a:cxn ang="0">
                      <a:pos x="28" y="35"/>
                    </a:cxn>
                    <a:cxn ang="0">
                      <a:pos x="34" y="30"/>
                    </a:cxn>
                    <a:cxn ang="0">
                      <a:pos x="34" y="30"/>
                    </a:cxn>
                    <a:cxn ang="0">
                      <a:pos x="47" y="21"/>
                    </a:cxn>
                    <a:cxn ang="0">
                      <a:pos x="59" y="11"/>
                    </a:cxn>
                    <a:cxn ang="0">
                      <a:pos x="59" y="11"/>
                    </a:cxn>
                    <a:cxn ang="0">
                      <a:pos x="60" y="8"/>
                    </a:cxn>
                    <a:cxn ang="0">
                      <a:pos x="62" y="7"/>
                    </a:cxn>
                    <a:cxn ang="0">
                      <a:pos x="59" y="3"/>
                    </a:cxn>
                    <a:cxn ang="0">
                      <a:pos x="55" y="0"/>
                    </a:cxn>
                    <a:cxn ang="0">
                      <a:pos x="54" y="1"/>
                    </a:cxn>
                    <a:cxn ang="0">
                      <a:pos x="51" y="3"/>
                    </a:cxn>
                    <a:cxn ang="0">
                      <a:pos x="51" y="3"/>
                    </a:cxn>
                  </a:cxnLst>
                  <a:rect l="0" t="0" r="r" b="b"/>
                  <a:pathLst>
                    <a:path w="62" h="58">
                      <a:moveTo>
                        <a:pt x="51" y="3"/>
                      </a:moveTo>
                      <a:lnTo>
                        <a:pt x="51" y="3"/>
                      </a:lnTo>
                      <a:lnTo>
                        <a:pt x="37" y="14"/>
                      </a:lnTo>
                      <a:lnTo>
                        <a:pt x="23" y="24"/>
                      </a:lnTo>
                      <a:lnTo>
                        <a:pt x="23" y="24"/>
                      </a:lnTo>
                      <a:lnTo>
                        <a:pt x="16" y="29"/>
                      </a:lnTo>
                      <a:lnTo>
                        <a:pt x="12" y="35"/>
                      </a:lnTo>
                      <a:lnTo>
                        <a:pt x="2" y="48"/>
                      </a:lnTo>
                      <a:lnTo>
                        <a:pt x="2" y="48"/>
                      </a:lnTo>
                      <a:lnTo>
                        <a:pt x="0" y="50"/>
                      </a:lnTo>
                      <a:lnTo>
                        <a:pt x="0" y="52"/>
                      </a:lnTo>
                      <a:lnTo>
                        <a:pt x="2" y="56"/>
                      </a:lnTo>
                      <a:lnTo>
                        <a:pt x="6" y="58"/>
                      </a:lnTo>
                      <a:lnTo>
                        <a:pt x="8" y="58"/>
                      </a:lnTo>
                      <a:lnTo>
                        <a:pt x="9" y="56"/>
                      </a:lnTo>
                      <a:lnTo>
                        <a:pt x="9" y="56"/>
                      </a:lnTo>
                      <a:lnTo>
                        <a:pt x="21" y="42"/>
                      </a:lnTo>
                      <a:lnTo>
                        <a:pt x="28" y="35"/>
                      </a:lnTo>
                      <a:lnTo>
                        <a:pt x="34" y="30"/>
                      </a:lnTo>
                      <a:lnTo>
                        <a:pt x="34" y="30"/>
                      </a:lnTo>
                      <a:lnTo>
                        <a:pt x="47" y="21"/>
                      </a:lnTo>
                      <a:lnTo>
                        <a:pt x="59" y="11"/>
                      </a:lnTo>
                      <a:lnTo>
                        <a:pt x="59" y="11"/>
                      </a:lnTo>
                      <a:lnTo>
                        <a:pt x="60" y="8"/>
                      </a:lnTo>
                      <a:lnTo>
                        <a:pt x="62" y="7"/>
                      </a:lnTo>
                      <a:lnTo>
                        <a:pt x="59" y="3"/>
                      </a:lnTo>
                      <a:lnTo>
                        <a:pt x="55" y="0"/>
                      </a:lnTo>
                      <a:lnTo>
                        <a:pt x="54" y="1"/>
                      </a:lnTo>
                      <a:lnTo>
                        <a:pt x="51" y="3"/>
                      </a:lnTo>
                      <a:lnTo>
                        <a:pt x="51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9" name="Freeform 167"/>
                <p:cNvSpPr/>
                <p:nvPr/>
              </p:nvSpPr>
              <p:spPr bwMode="auto">
                <a:xfrm>
                  <a:off x="3267076" y="4310063"/>
                  <a:ext cx="23813" cy="28575"/>
                </a:xfrm>
                <a:custGeom>
                  <a:avLst/>
                  <a:gdLst/>
                  <a:ahLst/>
                  <a:cxnLst>
                    <a:cxn ang="0">
                      <a:pos x="51" y="2"/>
                    </a:cxn>
                    <a:cxn ang="0">
                      <a:pos x="51" y="2"/>
                    </a:cxn>
                    <a:cxn ang="0">
                      <a:pos x="37" y="17"/>
                    </a:cxn>
                    <a:cxn ang="0">
                      <a:pos x="24" y="31"/>
                    </a:cxn>
                    <a:cxn ang="0">
                      <a:pos x="12" y="47"/>
                    </a:cxn>
                    <a:cxn ang="0">
                      <a:pos x="2" y="64"/>
                    </a:cxn>
                    <a:cxn ang="0">
                      <a:pos x="2" y="64"/>
                    </a:cxn>
                    <a:cxn ang="0">
                      <a:pos x="0" y="66"/>
                    </a:cxn>
                    <a:cxn ang="0">
                      <a:pos x="0" y="69"/>
                    </a:cxn>
                    <a:cxn ang="0">
                      <a:pos x="4" y="72"/>
                    </a:cxn>
                    <a:cxn ang="0">
                      <a:pos x="8" y="73"/>
                    </a:cxn>
                    <a:cxn ang="0">
                      <a:pos x="10" y="72"/>
                    </a:cxn>
                    <a:cxn ang="0">
                      <a:pos x="11" y="69"/>
                    </a:cxn>
                    <a:cxn ang="0">
                      <a:pos x="11" y="69"/>
                    </a:cxn>
                    <a:cxn ang="0">
                      <a:pos x="21" y="53"/>
                    </a:cxn>
                    <a:cxn ang="0">
                      <a:pos x="33" y="38"/>
                    </a:cxn>
                    <a:cxn ang="0">
                      <a:pos x="46" y="23"/>
                    </a:cxn>
                    <a:cxn ang="0">
                      <a:pos x="59" y="10"/>
                    </a:cxn>
                    <a:cxn ang="0">
                      <a:pos x="59" y="10"/>
                    </a:cxn>
                    <a:cxn ang="0">
                      <a:pos x="61" y="8"/>
                    </a:cxn>
                    <a:cxn ang="0">
                      <a:pos x="62" y="6"/>
                    </a:cxn>
                    <a:cxn ang="0">
                      <a:pos x="59" y="2"/>
                    </a:cxn>
                    <a:cxn ang="0">
                      <a:pos x="55" y="0"/>
                    </a:cxn>
                    <a:cxn ang="0">
                      <a:pos x="54" y="1"/>
                    </a:cxn>
                    <a:cxn ang="0">
                      <a:pos x="51" y="2"/>
                    </a:cxn>
                    <a:cxn ang="0">
                      <a:pos x="51" y="2"/>
                    </a:cxn>
                  </a:cxnLst>
                  <a:rect l="0" t="0" r="r" b="b"/>
                  <a:pathLst>
                    <a:path w="62" h="73">
                      <a:moveTo>
                        <a:pt x="51" y="2"/>
                      </a:moveTo>
                      <a:lnTo>
                        <a:pt x="51" y="2"/>
                      </a:lnTo>
                      <a:lnTo>
                        <a:pt x="37" y="17"/>
                      </a:lnTo>
                      <a:lnTo>
                        <a:pt x="24" y="31"/>
                      </a:lnTo>
                      <a:lnTo>
                        <a:pt x="12" y="47"/>
                      </a:lnTo>
                      <a:lnTo>
                        <a:pt x="2" y="64"/>
                      </a:lnTo>
                      <a:lnTo>
                        <a:pt x="2" y="64"/>
                      </a:lnTo>
                      <a:lnTo>
                        <a:pt x="0" y="66"/>
                      </a:lnTo>
                      <a:lnTo>
                        <a:pt x="0" y="69"/>
                      </a:lnTo>
                      <a:lnTo>
                        <a:pt x="4" y="72"/>
                      </a:lnTo>
                      <a:lnTo>
                        <a:pt x="8" y="73"/>
                      </a:lnTo>
                      <a:lnTo>
                        <a:pt x="10" y="72"/>
                      </a:lnTo>
                      <a:lnTo>
                        <a:pt x="11" y="69"/>
                      </a:lnTo>
                      <a:lnTo>
                        <a:pt x="11" y="69"/>
                      </a:lnTo>
                      <a:lnTo>
                        <a:pt x="21" y="53"/>
                      </a:lnTo>
                      <a:lnTo>
                        <a:pt x="33" y="38"/>
                      </a:lnTo>
                      <a:lnTo>
                        <a:pt x="46" y="23"/>
                      </a:lnTo>
                      <a:lnTo>
                        <a:pt x="59" y="10"/>
                      </a:lnTo>
                      <a:lnTo>
                        <a:pt x="59" y="10"/>
                      </a:lnTo>
                      <a:lnTo>
                        <a:pt x="61" y="8"/>
                      </a:lnTo>
                      <a:lnTo>
                        <a:pt x="62" y="6"/>
                      </a:lnTo>
                      <a:lnTo>
                        <a:pt x="59" y="2"/>
                      </a:lnTo>
                      <a:lnTo>
                        <a:pt x="55" y="0"/>
                      </a:lnTo>
                      <a:lnTo>
                        <a:pt x="54" y="1"/>
                      </a:lnTo>
                      <a:lnTo>
                        <a:pt x="51" y="2"/>
                      </a:lnTo>
                      <a:lnTo>
                        <a:pt x="51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0" name="Freeform 168"/>
                <p:cNvSpPr/>
                <p:nvPr/>
              </p:nvSpPr>
              <p:spPr bwMode="auto">
                <a:xfrm>
                  <a:off x="3270251" y="4332288"/>
                  <a:ext cx="26988" cy="36513"/>
                </a:xfrm>
                <a:custGeom>
                  <a:avLst/>
                  <a:gdLst/>
                  <a:ahLst/>
                  <a:cxnLst>
                    <a:cxn ang="0">
                      <a:pos x="58" y="3"/>
                    </a:cxn>
                    <a:cxn ang="0">
                      <a:pos x="58" y="3"/>
                    </a:cxn>
                    <a:cxn ang="0">
                      <a:pos x="42" y="25"/>
                    </a:cxn>
                    <a:cxn ang="0">
                      <a:pos x="26" y="47"/>
                    </a:cxn>
                    <a:cxn ang="0">
                      <a:pos x="26" y="47"/>
                    </a:cxn>
                    <a:cxn ang="0">
                      <a:pos x="21" y="54"/>
                    </a:cxn>
                    <a:cxn ang="0">
                      <a:pos x="15" y="60"/>
                    </a:cxn>
                    <a:cxn ang="0">
                      <a:pos x="15" y="60"/>
                    </a:cxn>
                    <a:cxn ang="0">
                      <a:pos x="8" y="72"/>
                    </a:cxn>
                    <a:cxn ang="0">
                      <a:pos x="2" y="83"/>
                    </a:cxn>
                    <a:cxn ang="0">
                      <a:pos x="2" y="83"/>
                    </a:cxn>
                    <a:cxn ang="0">
                      <a:pos x="0" y="85"/>
                    </a:cxn>
                    <a:cxn ang="0">
                      <a:pos x="0" y="87"/>
                    </a:cxn>
                    <a:cxn ang="0">
                      <a:pos x="2" y="89"/>
                    </a:cxn>
                    <a:cxn ang="0">
                      <a:pos x="3" y="90"/>
                    </a:cxn>
                    <a:cxn ang="0">
                      <a:pos x="7" y="90"/>
                    </a:cxn>
                    <a:cxn ang="0">
                      <a:pos x="9" y="90"/>
                    </a:cxn>
                    <a:cxn ang="0">
                      <a:pos x="11" y="89"/>
                    </a:cxn>
                    <a:cxn ang="0">
                      <a:pos x="11" y="89"/>
                    </a:cxn>
                    <a:cxn ang="0">
                      <a:pos x="17" y="80"/>
                    </a:cxn>
                    <a:cxn ang="0">
                      <a:pos x="23" y="70"/>
                    </a:cxn>
                    <a:cxn ang="0">
                      <a:pos x="23" y="70"/>
                    </a:cxn>
                    <a:cxn ang="0">
                      <a:pos x="25" y="66"/>
                    </a:cxn>
                    <a:cxn ang="0">
                      <a:pos x="29" y="62"/>
                    </a:cxn>
                    <a:cxn ang="0">
                      <a:pos x="33" y="58"/>
                    </a:cxn>
                    <a:cxn ang="0">
                      <a:pos x="37" y="54"/>
                    </a:cxn>
                    <a:cxn ang="0">
                      <a:pos x="37" y="54"/>
                    </a:cxn>
                    <a:cxn ang="0">
                      <a:pos x="53" y="32"/>
                    </a:cxn>
                    <a:cxn ang="0">
                      <a:pos x="68" y="9"/>
                    </a:cxn>
                    <a:cxn ang="0">
                      <a:pos x="68" y="9"/>
                    </a:cxn>
                    <a:cxn ang="0">
                      <a:pos x="68" y="7"/>
                    </a:cxn>
                    <a:cxn ang="0">
                      <a:pos x="68" y="4"/>
                    </a:cxn>
                    <a:cxn ang="0">
                      <a:pos x="66" y="2"/>
                    </a:cxn>
                    <a:cxn ang="0">
                      <a:pos x="62" y="0"/>
                    </a:cxn>
                    <a:cxn ang="0">
                      <a:pos x="59" y="2"/>
                    </a:cxn>
                    <a:cxn ang="0">
                      <a:pos x="58" y="3"/>
                    </a:cxn>
                    <a:cxn ang="0">
                      <a:pos x="58" y="3"/>
                    </a:cxn>
                  </a:cxnLst>
                  <a:rect l="0" t="0" r="r" b="b"/>
                  <a:pathLst>
                    <a:path w="68" h="90">
                      <a:moveTo>
                        <a:pt x="58" y="3"/>
                      </a:moveTo>
                      <a:lnTo>
                        <a:pt x="58" y="3"/>
                      </a:lnTo>
                      <a:lnTo>
                        <a:pt x="42" y="25"/>
                      </a:lnTo>
                      <a:lnTo>
                        <a:pt x="26" y="47"/>
                      </a:lnTo>
                      <a:lnTo>
                        <a:pt x="26" y="47"/>
                      </a:lnTo>
                      <a:lnTo>
                        <a:pt x="21" y="54"/>
                      </a:lnTo>
                      <a:lnTo>
                        <a:pt x="15" y="60"/>
                      </a:lnTo>
                      <a:lnTo>
                        <a:pt x="15" y="60"/>
                      </a:lnTo>
                      <a:lnTo>
                        <a:pt x="8" y="72"/>
                      </a:lnTo>
                      <a:lnTo>
                        <a:pt x="2" y="83"/>
                      </a:lnTo>
                      <a:lnTo>
                        <a:pt x="2" y="83"/>
                      </a:lnTo>
                      <a:lnTo>
                        <a:pt x="0" y="85"/>
                      </a:lnTo>
                      <a:lnTo>
                        <a:pt x="0" y="87"/>
                      </a:lnTo>
                      <a:lnTo>
                        <a:pt x="2" y="89"/>
                      </a:lnTo>
                      <a:lnTo>
                        <a:pt x="3" y="90"/>
                      </a:lnTo>
                      <a:lnTo>
                        <a:pt x="7" y="90"/>
                      </a:lnTo>
                      <a:lnTo>
                        <a:pt x="9" y="90"/>
                      </a:lnTo>
                      <a:lnTo>
                        <a:pt x="11" y="89"/>
                      </a:lnTo>
                      <a:lnTo>
                        <a:pt x="11" y="89"/>
                      </a:lnTo>
                      <a:lnTo>
                        <a:pt x="17" y="80"/>
                      </a:lnTo>
                      <a:lnTo>
                        <a:pt x="23" y="70"/>
                      </a:lnTo>
                      <a:lnTo>
                        <a:pt x="23" y="70"/>
                      </a:lnTo>
                      <a:lnTo>
                        <a:pt x="25" y="66"/>
                      </a:lnTo>
                      <a:lnTo>
                        <a:pt x="29" y="62"/>
                      </a:lnTo>
                      <a:lnTo>
                        <a:pt x="33" y="58"/>
                      </a:lnTo>
                      <a:lnTo>
                        <a:pt x="37" y="54"/>
                      </a:lnTo>
                      <a:lnTo>
                        <a:pt x="37" y="54"/>
                      </a:lnTo>
                      <a:lnTo>
                        <a:pt x="53" y="32"/>
                      </a:lnTo>
                      <a:lnTo>
                        <a:pt x="68" y="9"/>
                      </a:lnTo>
                      <a:lnTo>
                        <a:pt x="68" y="9"/>
                      </a:lnTo>
                      <a:lnTo>
                        <a:pt x="68" y="7"/>
                      </a:lnTo>
                      <a:lnTo>
                        <a:pt x="68" y="4"/>
                      </a:lnTo>
                      <a:lnTo>
                        <a:pt x="66" y="2"/>
                      </a:lnTo>
                      <a:lnTo>
                        <a:pt x="62" y="0"/>
                      </a:lnTo>
                      <a:lnTo>
                        <a:pt x="59" y="2"/>
                      </a:lnTo>
                      <a:lnTo>
                        <a:pt x="58" y="3"/>
                      </a:lnTo>
                      <a:lnTo>
                        <a:pt x="58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1" name="Freeform 169"/>
                <p:cNvSpPr/>
                <p:nvPr/>
              </p:nvSpPr>
              <p:spPr bwMode="auto">
                <a:xfrm>
                  <a:off x="3286126" y="4349750"/>
                  <a:ext cx="22225" cy="26988"/>
                </a:xfrm>
                <a:custGeom>
                  <a:avLst/>
                  <a:gdLst/>
                  <a:ahLst/>
                  <a:cxnLst>
                    <a:cxn ang="0">
                      <a:pos x="43" y="3"/>
                    </a:cxn>
                    <a:cxn ang="0">
                      <a:pos x="43" y="3"/>
                    </a:cxn>
                    <a:cxn ang="0">
                      <a:pos x="33" y="18"/>
                    </a:cxn>
                    <a:cxn ang="0">
                      <a:pos x="21" y="33"/>
                    </a:cxn>
                    <a:cxn ang="0">
                      <a:pos x="21" y="33"/>
                    </a:cxn>
                    <a:cxn ang="0">
                      <a:pos x="16" y="38"/>
                    </a:cxn>
                    <a:cxn ang="0">
                      <a:pos x="11" y="46"/>
                    </a:cxn>
                    <a:cxn ang="0">
                      <a:pos x="7" y="52"/>
                    </a:cxn>
                    <a:cxn ang="0">
                      <a:pos x="1" y="59"/>
                    </a:cxn>
                    <a:cxn ang="0">
                      <a:pos x="1" y="59"/>
                    </a:cxn>
                    <a:cxn ang="0">
                      <a:pos x="0" y="62"/>
                    </a:cxn>
                    <a:cxn ang="0">
                      <a:pos x="0" y="63"/>
                    </a:cxn>
                    <a:cxn ang="0">
                      <a:pos x="1" y="67"/>
                    </a:cxn>
                    <a:cxn ang="0">
                      <a:pos x="5" y="68"/>
                    </a:cxn>
                    <a:cxn ang="0">
                      <a:pos x="8" y="68"/>
                    </a:cxn>
                    <a:cxn ang="0">
                      <a:pos x="9" y="67"/>
                    </a:cxn>
                    <a:cxn ang="0">
                      <a:pos x="9" y="67"/>
                    </a:cxn>
                    <a:cxn ang="0">
                      <a:pos x="15" y="60"/>
                    </a:cxn>
                    <a:cxn ang="0">
                      <a:pos x="20" y="54"/>
                    </a:cxn>
                    <a:cxn ang="0">
                      <a:pos x="24" y="47"/>
                    </a:cxn>
                    <a:cxn ang="0">
                      <a:pos x="29" y="41"/>
                    </a:cxn>
                    <a:cxn ang="0">
                      <a:pos x="29" y="41"/>
                    </a:cxn>
                    <a:cxn ang="0">
                      <a:pos x="41" y="25"/>
                    </a:cxn>
                    <a:cxn ang="0">
                      <a:pos x="52" y="9"/>
                    </a:cxn>
                    <a:cxn ang="0">
                      <a:pos x="52" y="9"/>
                    </a:cxn>
                    <a:cxn ang="0">
                      <a:pos x="54" y="7"/>
                    </a:cxn>
                    <a:cxn ang="0">
                      <a:pos x="54" y="4"/>
                    </a:cxn>
                    <a:cxn ang="0">
                      <a:pos x="52" y="3"/>
                    </a:cxn>
                    <a:cxn ang="0">
                      <a:pos x="51" y="1"/>
                    </a:cxn>
                    <a:cxn ang="0">
                      <a:pos x="46" y="0"/>
                    </a:cxn>
                    <a:cxn ang="0">
                      <a:pos x="45" y="1"/>
                    </a:cxn>
                    <a:cxn ang="0">
                      <a:pos x="43" y="3"/>
                    </a:cxn>
                    <a:cxn ang="0">
                      <a:pos x="43" y="3"/>
                    </a:cxn>
                  </a:cxnLst>
                  <a:rect l="0" t="0" r="r" b="b"/>
                  <a:pathLst>
                    <a:path w="54" h="68">
                      <a:moveTo>
                        <a:pt x="43" y="3"/>
                      </a:moveTo>
                      <a:lnTo>
                        <a:pt x="43" y="3"/>
                      </a:lnTo>
                      <a:lnTo>
                        <a:pt x="33" y="18"/>
                      </a:lnTo>
                      <a:lnTo>
                        <a:pt x="21" y="33"/>
                      </a:lnTo>
                      <a:lnTo>
                        <a:pt x="21" y="33"/>
                      </a:lnTo>
                      <a:lnTo>
                        <a:pt x="16" y="38"/>
                      </a:lnTo>
                      <a:lnTo>
                        <a:pt x="11" y="46"/>
                      </a:lnTo>
                      <a:lnTo>
                        <a:pt x="7" y="52"/>
                      </a:lnTo>
                      <a:lnTo>
                        <a:pt x="1" y="59"/>
                      </a:lnTo>
                      <a:lnTo>
                        <a:pt x="1" y="59"/>
                      </a:lnTo>
                      <a:lnTo>
                        <a:pt x="0" y="62"/>
                      </a:lnTo>
                      <a:lnTo>
                        <a:pt x="0" y="63"/>
                      </a:lnTo>
                      <a:lnTo>
                        <a:pt x="1" y="67"/>
                      </a:lnTo>
                      <a:lnTo>
                        <a:pt x="5" y="68"/>
                      </a:lnTo>
                      <a:lnTo>
                        <a:pt x="8" y="68"/>
                      </a:lnTo>
                      <a:lnTo>
                        <a:pt x="9" y="67"/>
                      </a:lnTo>
                      <a:lnTo>
                        <a:pt x="9" y="67"/>
                      </a:lnTo>
                      <a:lnTo>
                        <a:pt x="15" y="60"/>
                      </a:lnTo>
                      <a:lnTo>
                        <a:pt x="20" y="54"/>
                      </a:lnTo>
                      <a:lnTo>
                        <a:pt x="24" y="47"/>
                      </a:lnTo>
                      <a:lnTo>
                        <a:pt x="29" y="41"/>
                      </a:lnTo>
                      <a:lnTo>
                        <a:pt x="29" y="41"/>
                      </a:lnTo>
                      <a:lnTo>
                        <a:pt x="41" y="25"/>
                      </a:lnTo>
                      <a:lnTo>
                        <a:pt x="52" y="9"/>
                      </a:lnTo>
                      <a:lnTo>
                        <a:pt x="52" y="9"/>
                      </a:lnTo>
                      <a:lnTo>
                        <a:pt x="54" y="7"/>
                      </a:lnTo>
                      <a:lnTo>
                        <a:pt x="54" y="4"/>
                      </a:lnTo>
                      <a:lnTo>
                        <a:pt x="52" y="3"/>
                      </a:lnTo>
                      <a:lnTo>
                        <a:pt x="51" y="1"/>
                      </a:lnTo>
                      <a:lnTo>
                        <a:pt x="46" y="0"/>
                      </a:lnTo>
                      <a:lnTo>
                        <a:pt x="45" y="1"/>
                      </a:lnTo>
                      <a:lnTo>
                        <a:pt x="43" y="3"/>
                      </a:lnTo>
                      <a:lnTo>
                        <a:pt x="43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2" name="Freeform 170"/>
                <p:cNvSpPr/>
                <p:nvPr/>
              </p:nvSpPr>
              <p:spPr bwMode="auto">
                <a:xfrm>
                  <a:off x="3309938" y="4352925"/>
                  <a:ext cx="15875" cy="22225"/>
                </a:xfrm>
                <a:custGeom>
                  <a:avLst/>
                  <a:gdLst/>
                  <a:ahLst/>
                  <a:cxnLst>
                    <a:cxn ang="0">
                      <a:pos x="30" y="5"/>
                    </a:cxn>
                    <a:cxn ang="0">
                      <a:pos x="30" y="5"/>
                    </a:cxn>
                    <a:cxn ang="0">
                      <a:pos x="29" y="9"/>
                    </a:cxn>
                    <a:cxn ang="0">
                      <a:pos x="27" y="12"/>
                    </a:cxn>
                    <a:cxn ang="0">
                      <a:pos x="22" y="17"/>
                    </a:cxn>
                    <a:cxn ang="0">
                      <a:pos x="22" y="17"/>
                    </a:cxn>
                    <a:cxn ang="0">
                      <a:pos x="15" y="27"/>
                    </a:cxn>
                    <a:cxn ang="0">
                      <a:pos x="15" y="27"/>
                    </a:cxn>
                    <a:cxn ang="0">
                      <a:pos x="8" y="38"/>
                    </a:cxn>
                    <a:cxn ang="0">
                      <a:pos x="0" y="48"/>
                    </a:cxn>
                    <a:cxn ang="0">
                      <a:pos x="0" y="48"/>
                    </a:cxn>
                    <a:cxn ang="0">
                      <a:pos x="0" y="51"/>
                    </a:cxn>
                    <a:cxn ang="0">
                      <a:pos x="0" y="52"/>
                    </a:cxn>
                    <a:cxn ang="0">
                      <a:pos x="2" y="56"/>
                    </a:cxn>
                    <a:cxn ang="0">
                      <a:pos x="6" y="56"/>
                    </a:cxn>
                    <a:cxn ang="0">
                      <a:pos x="9" y="56"/>
                    </a:cxn>
                    <a:cxn ang="0">
                      <a:pos x="10" y="54"/>
                    </a:cxn>
                    <a:cxn ang="0">
                      <a:pos x="10" y="54"/>
                    </a:cxn>
                    <a:cxn ang="0">
                      <a:pos x="18" y="42"/>
                    </a:cxn>
                    <a:cxn ang="0">
                      <a:pos x="27" y="31"/>
                    </a:cxn>
                    <a:cxn ang="0">
                      <a:pos x="27" y="31"/>
                    </a:cxn>
                    <a:cxn ang="0">
                      <a:pos x="35" y="18"/>
                    </a:cxn>
                    <a:cxn ang="0">
                      <a:pos x="39" y="13"/>
                    </a:cxn>
                    <a:cxn ang="0">
                      <a:pos x="42" y="5"/>
                    </a:cxn>
                    <a:cxn ang="0">
                      <a:pos x="42" y="5"/>
                    </a:cxn>
                    <a:cxn ang="0">
                      <a:pos x="40" y="3"/>
                    </a:cxn>
                    <a:cxn ang="0">
                      <a:pos x="40" y="1"/>
                    </a:cxn>
                    <a:cxn ang="0">
                      <a:pos x="38" y="0"/>
                    </a:cxn>
                    <a:cxn ang="0">
                      <a:pos x="36" y="0"/>
                    </a:cxn>
                    <a:cxn ang="0">
                      <a:pos x="32" y="1"/>
                    </a:cxn>
                    <a:cxn ang="0">
                      <a:pos x="30" y="3"/>
                    </a:cxn>
                    <a:cxn ang="0">
                      <a:pos x="30" y="5"/>
                    </a:cxn>
                    <a:cxn ang="0">
                      <a:pos x="30" y="5"/>
                    </a:cxn>
                  </a:cxnLst>
                  <a:rect l="0" t="0" r="r" b="b"/>
                  <a:pathLst>
                    <a:path w="42" h="56">
                      <a:moveTo>
                        <a:pt x="30" y="5"/>
                      </a:moveTo>
                      <a:lnTo>
                        <a:pt x="30" y="5"/>
                      </a:lnTo>
                      <a:lnTo>
                        <a:pt x="29" y="9"/>
                      </a:lnTo>
                      <a:lnTo>
                        <a:pt x="27" y="12"/>
                      </a:lnTo>
                      <a:lnTo>
                        <a:pt x="22" y="17"/>
                      </a:lnTo>
                      <a:lnTo>
                        <a:pt x="22" y="17"/>
                      </a:lnTo>
                      <a:lnTo>
                        <a:pt x="15" y="27"/>
                      </a:lnTo>
                      <a:lnTo>
                        <a:pt x="15" y="27"/>
                      </a:lnTo>
                      <a:lnTo>
                        <a:pt x="8" y="38"/>
                      </a:lnTo>
                      <a:lnTo>
                        <a:pt x="0" y="48"/>
                      </a:lnTo>
                      <a:lnTo>
                        <a:pt x="0" y="48"/>
                      </a:lnTo>
                      <a:lnTo>
                        <a:pt x="0" y="51"/>
                      </a:lnTo>
                      <a:lnTo>
                        <a:pt x="0" y="52"/>
                      </a:lnTo>
                      <a:lnTo>
                        <a:pt x="2" y="56"/>
                      </a:lnTo>
                      <a:lnTo>
                        <a:pt x="6" y="56"/>
                      </a:lnTo>
                      <a:lnTo>
                        <a:pt x="9" y="56"/>
                      </a:lnTo>
                      <a:lnTo>
                        <a:pt x="10" y="54"/>
                      </a:lnTo>
                      <a:lnTo>
                        <a:pt x="10" y="54"/>
                      </a:lnTo>
                      <a:lnTo>
                        <a:pt x="18" y="42"/>
                      </a:lnTo>
                      <a:lnTo>
                        <a:pt x="27" y="31"/>
                      </a:lnTo>
                      <a:lnTo>
                        <a:pt x="27" y="31"/>
                      </a:lnTo>
                      <a:lnTo>
                        <a:pt x="35" y="18"/>
                      </a:lnTo>
                      <a:lnTo>
                        <a:pt x="39" y="13"/>
                      </a:lnTo>
                      <a:lnTo>
                        <a:pt x="42" y="5"/>
                      </a:lnTo>
                      <a:lnTo>
                        <a:pt x="42" y="5"/>
                      </a:lnTo>
                      <a:lnTo>
                        <a:pt x="40" y="3"/>
                      </a:lnTo>
                      <a:lnTo>
                        <a:pt x="40" y="1"/>
                      </a:lnTo>
                      <a:lnTo>
                        <a:pt x="38" y="0"/>
                      </a:lnTo>
                      <a:lnTo>
                        <a:pt x="36" y="0"/>
                      </a:lnTo>
                      <a:lnTo>
                        <a:pt x="32" y="1"/>
                      </a:lnTo>
                      <a:lnTo>
                        <a:pt x="30" y="3"/>
                      </a:lnTo>
                      <a:lnTo>
                        <a:pt x="30" y="5"/>
                      </a:lnTo>
                      <a:lnTo>
                        <a:pt x="30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3" name="Freeform 171"/>
                <p:cNvSpPr/>
                <p:nvPr/>
              </p:nvSpPr>
              <p:spPr bwMode="auto">
                <a:xfrm>
                  <a:off x="3332163" y="4357688"/>
                  <a:ext cx="12700" cy="23813"/>
                </a:xfrm>
                <a:custGeom>
                  <a:avLst/>
                  <a:gdLst/>
                  <a:ahLst/>
                  <a:cxnLst>
                    <a:cxn ang="0">
                      <a:pos x="20" y="5"/>
                    </a:cxn>
                    <a:cxn ang="0">
                      <a:pos x="20" y="5"/>
                    </a:cxn>
                    <a:cxn ang="0">
                      <a:pos x="18" y="11"/>
                    </a:cxn>
                    <a:cxn ang="0">
                      <a:pos x="17" y="17"/>
                    </a:cxn>
                    <a:cxn ang="0">
                      <a:pos x="13" y="28"/>
                    </a:cxn>
                    <a:cxn ang="0">
                      <a:pos x="1" y="52"/>
                    </a:cxn>
                    <a:cxn ang="0">
                      <a:pos x="1" y="52"/>
                    </a:cxn>
                    <a:cxn ang="0">
                      <a:pos x="0" y="53"/>
                    </a:cxn>
                    <a:cxn ang="0">
                      <a:pos x="1" y="56"/>
                    </a:cxn>
                    <a:cxn ang="0">
                      <a:pos x="4" y="59"/>
                    </a:cxn>
                    <a:cxn ang="0">
                      <a:pos x="8" y="60"/>
                    </a:cxn>
                    <a:cxn ang="0">
                      <a:pos x="9" y="59"/>
                    </a:cxn>
                    <a:cxn ang="0">
                      <a:pos x="10" y="57"/>
                    </a:cxn>
                    <a:cxn ang="0">
                      <a:pos x="10" y="57"/>
                    </a:cxn>
                    <a:cxn ang="0">
                      <a:pos x="24" y="32"/>
                    </a:cxn>
                    <a:cxn ang="0">
                      <a:pos x="29" y="19"/>
                    </a:cxn>
                    <a:cxn ang="0">
                      <a:pos x="30" y="11"/>
                    </a:cxn>
                    <a:cxn ang="0">
                      <a:pos x="31" y="5"/>
                    </a:cxn>
                    <a:cxn ang="0">
                      <a:pos x="31" y="5"/>
                    </a:cxn>
                    <a:cxn ang="0">
                      <a:pos x="30" y="2"/>
                    </a:cxn>
                    <a:cxn ang="0">
                      <a:pos x="29" y="1"/>
                    </a:cxn>
                    <a:cxn ang="0">
                      <a:pos x="25" y="0"/>
                    </a:cxn>
                    <a:cxn ang="0">
                      <a:pos x="21" y="1"/>
                    </a:cxn>
                    <a:cxn ang="0">
                      <a:pos x="20" y="2"/>
                    </a:cxn>
                    <a:cxn ang="0">
                      <a:pos x="20" y="5"/>
                    </a:cxn>
                    <a:cxn ang="0">
                      <a:pos x="20" y="5"/>
                    </a:cxn>
                  </a:cxnLst>
                  <a:rect l="0" t="0" r="r" b="b"/>
                  <a:pathLst>
                    <a:path w="31" h="60">
                      <a:moveTo>
                        <a:pt x="20" y="5"/>
                      </a:moveTo>
                      <a:lnTo>
                        <a:pt x="20" y="5"/>
                      </a:lnTo>
                      <a:lnTo>
                        <a:pt x="18" y="11"/>
                      </a:lnTo>
                      <a:lnTo>
                        <a:pt x="17" y="17"/>
                      </a:lnTo>
                      <a:lnTo>
                        <a:pt x="13" y="28"/>
                      </a:lnTo>
                      <a:lnTo>
                        <a:pt x="1" y="52"/>
                      </a:lnTo>
                      <a:lnTo>
                        <a:pt x="1" y="52"/>
                      </a:lnTo>
                      <a:lnTo>
                        <a:pt x="0" y="53"/>
                      </a:lnTo>
                      <a:lnTo>
                        <a:pt x="1" y="56"/>
                      </a:lnTo>
                      <a:lnTo>
                        <a:pt x="4" y="59"/>
                      </a:lnTo>
                      <a:lnTo>
                        <a:pt x="8" y="60"/>
                      </a:lnTo>
                      <a:lnTo>
                        <a:pt x="9" y="59"/>
                      </a:lnTo>
                      <a:lnTo>
                        <a:pt x="10" y="57"/>
                      </a:lnTo>
                      <a:lnTo>
                        <a:pt x="10" y="57"/>
                      </a:lnTo>
                      <a:lnTo>
                        <a:pt x="24" y="32"/>
                      </a:lnTo>
                      <a:lnTo>
                        <a:pt x="29" y="19"/>
                      </a:lnTo>
                      <a:lnTo>
                        <a:pt x="30" y="11"/>
                      </a:lnTo>
                      <a:lnTo>
                        <a:pt x="31" y="5"/>
                      </a:lnTo>
                      <a:lnTo>
                        <a:pt x="31" y="5"/>
                      </a:lnTo>
                      <a:lnTo>
                        <a:pt x="30" y="2"/>
                      </a:lnTo>
                      <a:lnTo>
                        <a:pt x="29" y="1"/>
                      </a:lnTo>
                      <a:lnTo>
                        <a:pt x="25" y="0"/>
                      </a:lnTo>
                      <a:lnTo>
                        <a:pt x="21" y="1"/>
                      </a:lnTo>
                      <a:lnTo>
                        <a:pt x="20" y="2"/>
                      </a:lnTo>
                      <a:lnTo>
                        <a:pt x="20" y="5"/>
                      </a:lnTo>
                      <a:lnTo>
                        <a:pt x="20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4" name="Freeform 172"/>
                <p:cNvSpPr/>
                <p:nvPr/>
              </p:nvSpPr>
              <p:spPr bwMode="auto">
                <a:xfrm>
                  <a:off x="3598863" y="4202113"/>
                  <a:ext cx="22225" cy="23813"/>
                </a:xfrm>
                <a:custGeom>
                  <a:avLst/>
                  <a:gdLst/>
                  <a:ahLst/>
                  <a:cxnLst>
                    <a:cxn ang="0">
                      <a:pos x="43" y="3"/>
                    </a:cxn>
                    <a:cxn ang="0">
                      <a:pos x="43" y="3"/>
                    </a:cxn>
                    <a:cxn ang="0">
                      <a:pos x="39" y="10"/>
                    </a:cxn>
                    <a:cxn ang="0">
                      <a:pos x="34" y="16"/>
                    </a:cxn>
                    <a:cxn ang="0">
                      <a:pos x="23" y="28"/>
                    </a:cxn>
                    <a:cxn ang="0">
                      <a:pos x="11" y="40"/>
                    </a:cxn>
                    <a:cxn ang="0">
                      <a:pos x="6" y="46"/>
                    </a:cxn>
                    <a:cxn ang="0">
                      <a:pos x="1" y="53"/>
                    </a:cxn>
                    <a:cxn ang="0">
                      <a:pos x="1" y="53"/>
                    </a:cxn>
                    <a:cxn ang="0">
                      <a:pos x="0" y="55"/>
                    </a:cxn>
                    <a:cxn ang="0">
                      <a:pos x="0" y="57"/>
                    </a:cxn>
                    <a:cxn ang="0">
                      <a:pos x="2" y="61"/>
                    </a:cxn>
                    <a:cxn ang="0">
                      <a:pos x="7" y="61"/>
                    </a:cxn>
                    <a:cxn ang="0">
                      <a:pos x="9" y="61"/>
                    </a:cxn>
                    <a:cxn ang="0">
                      <a:pos x="10" y="58"/>
                    </a:cxn>
                    <a:cxn ang="0">
                      <a:pos x="10" y="58"/>
                    </a:cxn>
                    <a:cxn ang="0">
                      <a:pos x="15" y="51"/>
                    </a:cxn>
                    <a:cxn ang="0">
                      <a:pos x="21" y="46"/>
                    </a:cxn>
                    <a:cxn ang="0">
                      <a:pos x="32" y="34"/>
                    </a:cxn>
                    <a:cxn ang="0">
                      <a:pos x="44" y="23"/>
                    </a:cxn>
                    <a:cxn ang="0">
                      <a:pos x="48" y="16"/>
                    </a:cxn>
                    <a:cxn ang="0">
                      <a:pos x="52" y="8"/>
                    </a:cxn>
                    <a:cxn ang="0">
                      <a:pos x="52" y="8"/>
                    </a:cxn>
                    <a:cxn ang="0">
                      <a:pos x="53" y="7"/>
                    </a:cxn>
                    <a:cxn ang="0">
                      <a:pos x="53" y="4"/>
                    </a:cxn>
                    <a:cxn ang="0">
                      <a:pos x="49" y="0"/>
                    </a:cxn>
                    <a:cxn ang="0">
                      <a:pos x="48" y="0"/>
                    </a:cxn>
                    <a:cxn ang="0">
                      <a:pos x="45" y="0"/>
                    </a:cxn>
                    <a:cxn ang="0">
                      <a:pos x="44" y="2"/>
                    </a:cxn>
                    <a:cxn ang="0">
                      <a:pos x="43" y="3"/>
                    </a:cxn>
                    <a:cxn ang="0">
                      <a:pos x="43" y="3"/>
                    </a:cxn>
                  </a:cxnLst>
                  <a:rect l="0" t="0" r="r" b="b"/>
                  <a:pathLst>
                    <a:path w="53" h="61">
                      <a:moveTo>
                        <a:pt x="43" y="3"/>
                      </a:moveTo>
                      <a:lnTo>
                        <a:pt x="43" y="3"/>
                      </a:lnTo>
                      <a:lnTo>
                        <a:pt x="39" y="10"/>
                      </a:lnTo>
                      <a:lnTo>
                        <a:pt x="34" y="16"/>
                      </a:lnTo>
                      <a:lnTo>
                        <a:pt x="23" y="28"/>
                      </a:lnTo>
                      <a:lnTo>
                        <a:pt x="11" y="40"/>
                      </a:lnTo>
                      <a:lnTo>
                        <a:pt x="6" y="46"/>
                      </a:lnTo>
                      <a:lnTo>
                        <a:pt x="1" y="53"/>
                      </a:lnTo>
                      <a:lnTo>
                        <a:pt x="1" y="53"/>
                      </a:lnTo>
                      <a:lnTo>
                        <a:pt x="0" y="55"/>
                      </a:lnTo>
                      <a:lnTo>
                        <a:pt x="0" y="57"/>
                      </a:lnTo>
                      <a:lnTo>
                        <a:pt x="2" y="61"/>
                      </a:lnTo>
                      <a:lnTo>
                        <a:pt x="7" y="61"/>
                      </a:lnTo>
                      <a:lnTo>
                        <a:pt x="9" y="61"/>
                      </a:lnTo>
                      <a:lnTo>
                        <a:pt x="10" y="58"/>
                      </a:lnTo>
                      <a:lnTo>
                        <a:pt x="10" y="58"/>
                      </a:lnTo>
                      <a:lnTo>
                        <a:pt x="15" y="51"/>
                      </a:lnTo>
                      <a:lnTo>
                        <a:pt x="21" y="46"/>
                      </a:lnTo>
                      <a:lnTo>
                        <a:pt x="32" y="34"/>
                      </a:lnTo>
                      <a:lnTo>
                        <a:pt x="44" y="23"/>
                      </a:lnTo>
                      <a:lnTo>
                        <a:pt x="48" y="16"/>
                      </a:lnTo>
                      <a:lnTo>
                        <a:pt x="52" y="8"/>
                      </a:lnTo>
                      <a:lnTo>
                        <a:pt x="52" y="8"/>
                      </a:lnTo>
                      <a:lnTo>
                        <a:pt x="53" y="7"/>
                      </a:lnTo>
                      <a:lnTo>
                        <a:pt x="53" y="4"/>
                      </a:lnTo>
                      <a:lnTo>
                        <a:pt x="49" y="0"/>
                      </a:lnTo>
                      <a:lnTo>
                        <a:pt x="48" y="0"/>
                      </a:lnTo>
                      <a:lnTo>
                        <a:pt x="45" y="0"/>
                      </a:lnTo>
                      <a:lnTo>
                        <a:pt x="44" y="2"/>
                      </a:lnTo>
                      <a:lnTo>
                        <a:pt x="43" y="3"/>
                      </a:lnTo>
                      <a:lnTo>
                        <a:pt x="43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5" name="Freeform 173"/>
                <p:cNvSpPr/>
                <p:nvPr/>
              </p:nvSpPr>
              <p:spPr bwMode="auto">
                <a:xfrm>
                  <a:off x="3598863" y="4235450"/>
                  <a:ext cx="23813" cy="23813"/>
                </a:xfrm>
                <a:custGeom>
                  <a:avLst/>
                  <a:gdLst/>
                  <a:ahLst/>
                  <a:cxnLst>
                    <a:cxn ang="0">
                      <a:pos x="47" y="1"/>
                    </a:cxn>
                    <a:cxn ang="0">
                      <a:pos x="47" y="1"/>
                    </a:cxn>
                    <a:cxn ang="0">
                      <a:pos x="26" y="28"/>
                    </a:cxn>
                    <a:cxn ang="0">
                      <a:pos x="2" y="51"/>
                    </a:cxn>
                    <a:cxn ang="0">
                      <a:pos x="2" y="51"/>
                    </a:cxn>
                    <a:cxn ang="0">
                      <a:pos x="1" y="54"/>
                    </a:cxn>
                    <a:cxn ang="0">
                      <a:pos x="0" y="55"/>
                    </a:cxn>
                    <a:cxn ang="0">
                      <a:pos x="2" y="59"/>
                    </a:cxn>
                    <a:cxn ang="0">
                      <a:pos x="6" y="60"/>
                    </a:cxn>
                    <a:cxn ang="0">
                      <a:pos x="7" y="60"/>
                    </a:cxn>
                    <a:cxn ang="0">
                      <a:pos x="10" y="59"/>
                    </a:cxn>
                    <a:cxn ang="0">
                      <a:pos x="10" y="59"/>
                    </a:cxn>
                    <a:cxn ang="0">
                      <a:pos x="34" y="35"/>
                    </a:cxn>
                    <a:cxn ang="0">
                      <a:pos x="56" y="9"/>
                    </a:cxn>
                    <a:cxn ang="0">
                      <a:pos x="56" y="9"/>
                    </a:cxn>
                    <a:cxn ang="0">
                      <a:pos x="57" y="8"/>
                    </a:cxn>
                    <a:cxn ang="0">
                      <a:pos x="57" y="5"/>
                    </a:cxn>
                    <a:cxn ang="0">
                      <a:pos x="55" y="1"/>
                    </a:cxn>
                    <a:cxn ang="0">
                      <a:pos x="53" y="0"/>
                    </a:cxn>
                    <a:cxn ang="0">
                      <a:pos x="51" y="0"/>
                    </a:cxn>
                    <a:cxn ang="0">
                      <a:pos x="49" y="0"/>
                    </a:cxn>
                    <a:cxn ang="0">
                      <a:pos x="47" y="1"/>
                    </a:cxn>
                    <a:cxn ang="0">
                      <a:pos x="47" y="1"/>
                    </a:cxn>
                  </a:cxnLst>
                  <a:rect l="0" t="0" r="r" b="b"/>
                  <a:pathLst>
                    <a:path w="57" h="60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26" y="28"/>
                      </a:lnTo>
                      <a:lnTo>
                        <a:pt x="2" y="51"/>
                      </a:lnTo>
                      <a:lnTo>
                        <a:pt x="2" y="51"/>
                      </a:lnTo>
                      <a:lnTo>
                        <a:pt x="1" y="54"/>
                      </a:lnTo>
                      <a:lnTo>
                        <a:pt x="0" y="55"/>
                      </a:lnTo>
                      <a:lnTo>
                        <a:pt x="2" y="59"/>
                      </a:lnTo>
                      <a:lnTo>
                        <a:pt x="6" y="60"/>
                      </a:lnTo>
                      <a:lnTo>
                        <a:pt x="7" y="60"/>
                      </a:lnTo>
                      <a:lnTo>
                        <a:pt x="10" y="59"/>
                      </a:lnTo>
                      <a:lnTo>
                        <a:pt x="10" y="59"/>
                      </a:lnTo>
                      <a:lnTo>
                        <a:pt x="34" y="35"/>
                      </a:lnTo>
                      <a:lnTo>
                        <a:pt x="56" y="9"/>
                      </a:lnTo>
                      <a:lnTo>
                        <a:pt x="56" y="9"/>
                      </a:lnTo>
                      <a:lnTo>
                        <a:pt x="57" y="8"/>
                      </a:lnTo>
                      <a:lnTo>
                        <a:pt x="57" y="5"/>
                      </a:lnTo>
                      <a:lnTo>
                        <a:pt x="55" y="1"/>
                      </a:lnTo>
                      <a:lnTo>
                        <a:pt x="53" y="0"/>
                      </a:lnTo>
                      <a:lnTo>
                        <a:pt x="51" y="0"/>
                      </a:lnTo>
                      <a:lnTo>
                        <a:pt x="49" y="0"/>
                      </a:lnTo>
                      <a:lnTo>
                        <a:pt x="47" y="1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6" name="Freeform 174"/>
                <p:cNvSpPr/>
                <p:nvPr/>
              </p:nvSpPr>
              <p:spPr bwMode="auto">
                <a:xfrm>
                  <a:off x="3602038" y="4271963"/>
                  <a:ext cx="22225" cy="28575"/>
                </a:xfrm>
                <a:custGeom>
                  <a:avLst/>
                  <a:gdLst/>
                  <a:ahLst/>
                  <a:cxnLst>
                    <a:cxn ang="0">
                      <a:pos x="44" y="2"/>
                    </a:cxn>
                    <a:cxn ang="0">
                      <a:pos x="44" y="2"/>
                    </a:cxn>
                    <a:cxn ang="0">
                      <a:pos x="32" y="18"/>
                    </a:cxn>
                    <a:cxn ang="0">
                      <a:pos x="19" y="34"/>
                    </a:cxn>
                    <a:cxn ang="0">
                      <a:pos x="19" y="34"/>
                    </a:cxn>
                    <a:cxn ang="0">
                      <a:pos x="14" y="40"/>
                    </a:cxn>
                    <a:cxn ang="0">
                      <a:pos x="10" y="48"/>
                    </a:cxn>
                    <a:cxn ang="0">
                      <a:pos x="2" y="62"/>
                    </a:cxn>
                    <a:cxn ang="0">
                      <a:pos x="2" y="62"/>
                    </a:cxn>
                    <a:cxn ang="0">
                      <a:pos x="0" y="65"/>
                    </a:cxn>
                    <a:cxn ang="0">
                      <a:pos x="0" y="68"/>
                    </a:cxn>
                    <a:cxn ang="0">
                      <a:pos x="3" y="70"/>
                    </a:cxn>
                    <a:cxn ang="0">
                      <a:pos x="7" y="71"/>
                    </a:cxn>
                    <a:cxn ang="0">
                      <a:pos x="10" y="70"/>
                    </a:cxn>
                    <a:cxn ang="0">
                      <a:pos x="11" y="69"/>
                    </a:cxn>
                    <a:cxn ang="0">
                      <a:pos x="11" y="69"/>
                    </a:cxn>
                    <a:cxn ang="0">
                      <a:pos x="20" y="53"/>
                    </a:cxn>
                    <a:cxn ang="0">
                      <a:pos x="31" y="37"/>
                    </a:cxn>
                    <a:cxn ang="0">
                      <a:pos x="31" y="37"/>
                    </a:cxn>
                    <a:cxn ang="0">
                      <a:pos x="53" y="7"/>
                    </a:cxn>
                    <a:cxn ang="0">
                      <a:pos x="53" y="7"/>
                    </a:cxn>
                    <a:cxn ang="0">
                      <a:pos x="54" y="5"/>
                    </a:cxn>
                    <a:cxn ang="0">
                      <a:pos x="54" y="3"/>
                    </a:cxn>
                    <a:cxn ang="0">
                      <a:pos x="53" y="2"/>
                    </a:cxn>
                    <a:cxn ang="0">
                      <a:pos x="52" y="0"/>
                    </a:cxn>
                    <a:cxn ang="0">
                      <a:pos x="48" y="0"/>
                    </a:cxn>
                    <a:cxn ang="0">
                      <a:pos x="45" y="0"/>
                    </a:cxn>
                    <a:cxn ang="0">
                      <a:pos x="44" y="2"/>
                    </a:cxn>
                    <a:cxn ang="0">
                      <a:pos x="44" y="2"/>
                    </a:cxn>
                  </a:cxnLst>
                  <a:rect l="0" t="0" r="r" b="b"/>
                  <a:pathLst>
                    <a:path w="54" h="71">
                      <a:moveTo>
                        <a:pt x="44" y="2"/>
                      </a:moveTo>
                      <a:lnTo>
                        <a:pt x="44" y="2"/>
                      </a:lnTo>
                      <a:lnTo>
                        <a:pt x="32" y="18"/>
                      </a:lnTo>
                      <a:lnTo>
                        <a:pt x="19" y="34"/>
                      </a:lnTo>
                      <a:lnTo>
                        <a:pt x="19" y="34"/>
                      </a:lnTo>
                      <a:lnTo>
                        <a:pt x="14" y="40"/>
                      </a:lnTo>
                      <a:lnTo>
                        <a:pt x="10" y="48"/>
                      </a:lnTo>
                      <a:lnTo>
                        <a:pt x="2" y="62"/>
                      </a:lnTo>
                      <a:lnTo>
                        <a:pt x="2" y="62"/>
                      </a:lnTo>
                      <a:lnTo>
                        <a:pt x="0" y="65"/>
                      </a:lnTo>
                      <a:lnTo>
                        <a:pt x="0" y="68"/>
                      </a:lnTo>
                      <a:lnTo>
                        <a:pt x="3" y="70"/>
                      </a:lnTo>
                      <a:lnTo>
                        <a:pt x="7" y="71"/>
                      </a:lnTo>
                      <a:lnTo>
                        <a:pt x="10" y="70"/>
                      </a:lnTo>
                      <a:lnTo>
                        <a:pt x="11" y="69"/>
                      </a:lnTo>
                      <a:lnTo>
                        <a:pt x="11" y="69"/>
                      </a:lnTo>
                      <a:lnTo>
                        <a:pt x="20" y="53"/>
                      </a:lnTo>
                      <a:lnTo>
                        <a:pt x="31" y="37"/>
                      </a:lnTo>
                      <a:lnTo>
                        <a:pt x="31" y="37"/>
                      </a:lnTo>
                      <a:lnTo>
                        <a:pt x="53" y="7"/>
                      </a:lnTo>
                      <a:lnTo>
                        <a:pt x="53" y="7"/>
                      </a:lnTo>
                      <a:lnTo>
                        <a:pt x="54" y="5"/>
                      </a:lnTo>
                      <a:lnTo>
                        <a:pt x="54" y="3"/>
                      </a:lnTo>
                      <a:lnTo>
                        <a:pt x="53" y="2"/>
                      </a:lnTo>
                      <a:lnTo>
                        <a:pt x="52" y="0"/>
                      </a:lnTo>
                      <a:lnTo>
                        <a:pt x="48" y="0"/>
                      </a:lnTo>
                      <a:lnTo>
                        <a:pt x="45" y="0"/>
                      </a:lnTo>
                      <a:lnTo>
                        <a:pt x="44" y="2"/>
                      </a:lnTo>
                      <a:lnTo>
                        <a:pt x="44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7" name="Freeform 175"/>
                <p:cNvSpPr/>
                <p:nvPr/>
              </p:nvSpPr>
              <p:spPr bwMode="auto">
                <a:xfrm>
                  <a:off x="3602038" y="4310063"/>
                  <a:ext cx="23813" cy="22225"/>
                </a:xfrm>
                <a:custGeom>
                  <a:avLst/>
                  <a:gdLst/>
                  <a:ahLst/>
                  <a:cxnLst>
                    <a:cxn ang="0">
                      <a:pos x="48" y="2"/>
                    </a:cxn>
                    <a:cxn ang="0">
                      <a:pos x="48" y="2"/>
                    </a:cxn>
                    <a:cxn ang="0">
                      <a:pos x="37" y="11"/>
                    </a:cxn>
                    <a:cxn ang="0">
                      <a:pos x="25" y="21"/>
                    </a:cxn>
                    <a:cxn ang="0">
                      <a:pos x="25" y="21"/>
                    </a:cxn>
                    <a:cxn ang="0">
                      <a:pos x="19" y="27"/>
                    </a:cxn>
                    <a:cxn ang="0">
                      <a:pos x="14" y="34"/>
                    </a:cxn>
                    <a:cxn ang="0">
                      <a:pos x="2" y="48"/>
                    </a:cxn>
                    <a:cxn ang="0">
                      <a:pos x="2" y="48"/>
                    </a:cxn>
                    <a:cxn ang="0">
                      <a:pos x="0" y="49"/>
                    </a:cxn>
                    <a:cxn ang="0">
                      <a:pos x="0" y="52"/>
                    </a:cxn>
                    <a:cxn ang="0">
                      <a:pos x="3" y="56"/>
                    </a:cxn>
                    <a:cxn ang="0">
                      <a:pos x="6" y="57"/>
                    </a:cxn>
                    <a:cxn ang="0">
                      <a:pos x="8" y="57"/>
                    </a:cxn>
                    <a:cxn ang="0">
                      <a:pos x="11" y="56"/>
                    </a:cxn>
                    <a:cxn ang="0">
                      <a:pos x="11" y="56"/>
                    </a:cxn>
                    <a:cxn ang="0">
                      <a:pos x="20" y="43"/>
                    </a:cxn>
                    <a:cxn ang="0">
                      <a:pos x="32" y="31"/>
                    </a:cxn>
                    <a:cxn ang="0">
                      <a:pos x="32" y="31"/>
                    </a:cxn>
                    <a:cxn ang="0">
                      <a:pos x="44" y="21"/>
                    </a:cxn>
                    <a:cxn ang="0">
                      <a:pos x="55" y="10"/>
                    </a:cxn>
                    <a:cxn ang="0">
                      <a:pos x="55" y="10"/>
                    </a:cxn>
                    <a:cxn ang="0">
                      <a:pos x="58" y="8"/>
                    </a:cxn>
                    <a:cxn ang="0">
                      <a:pos x="58" y="6"/>
                    </a:cxn>
                    <a:cxn ang="0">
                      <a:pos x="55" y="2"/>
                    </a:cxn>
                    <a:cxn ang="0">
                      <a:pos x="53" y="0"/>
                    </a:cxn>
                    <a:cxn ang="0">
                      <a:pos x="50" y="1"/>
                    </a:cxn>
                    <a:cxn ang="0">
                      <a:pos x="48" y="2"/>
                    </a:cxn>
                    <a:cxn ang="0">
                      <a:pos x="48" y="2"/>
                    </a:cxn>
                  </a:cxnLst>
                  <a:rect l="0" t="0" r="r" b="b"/>
                  <a:pathLst>
                    <a:path w="58" h="57">
                      <a:moveTo>
                        <a:pt x="48" y="2"/>
                      </a:moveTo>
                      <a:lnTo>
                        <a:pt x="48" y="2"/>
                      </a:lnTo>
                      <a:lnTo>
                        <a:pt x="37" y="11"/>
                      </a:lnTo>
                      <a:lnTo>
                        <a:pt x="25" y="21"/>
                      </a:lnTo>
                      <a:lnTo>
                        <a:pt x="25" y="21"/>
                      </a:lnTo>
                      <a:lnTo>
                        <a:pt x="19" y="27"/>
                      </a:lnTo>
                      <a:lnTo>
                        <a:pt x="14" y="34"/>
                      </a:lnTo>
                      <a:lnTo>
                        <a:pt x="2" y="48"/>
                      </a:lnTo>
                      <a:lnTo>
                        <a:pt x="2" y="48"/>
                      </a:lnTo>
                      <a:lnTo>
                        <a:pt x="0" y="49"/>
                      </a:lnTo>
                      <a:lnTo>
                        <a:pt x="0" y="52"/>
                      </a:lnTo>
                      <a:lnTo>
                        <a:pt x="3" y="56"/>
                      </a:lnTo>
                      <a:lnTo>
                        <a:pt x="6" y="57"/>
                      </a:lnTo>
                      <a:lnTo>
                        <a:pt x="8" y="57"/>
                      </a:lnTo>
                      <a:lnTo>
                        <a:pt x="11" y="56"/>
                      </a:lnTo>
                      <a:lnTo>
                        <a:pt x="11" y="56"/>
                      </a:lnTo>
                      <a:lnTo>
                        <a:pt x="20" y="43"/>
                      </a:lnTo>
                      <a:lnTo>
                        <a:pt x="32" y="31"/>
                      </a:lnTo>
                      <a:lnTo>
                        <a:pt x="32" y="31"/>
                      </a:lnTo>
                      <a:lnTo>
                        <a:pt x="44" y="21"/>
                      </a:lnTo>
                      <a:lnTo>
                        <a:pt x="55" y="10"/>
                      </a:lnTo>
                      <a:lnTo>
                        <a:pt x="55" y="10"/>
                      </a:lnTo>
                      <a:lnTo>
                        <a:pt x="58" y="8"/>
                      </a:lnTo>
                      <a:lnTo>
                        <a:pt x="58" y="6"/>
                      </a:lnTo>
                      <a:lnTo>
                        <a:pt x="55" y="2"/>
                      </a:lnTo>
                      <a:lnTo>
                        <a:pt x="53" y="0"/>
                      </a:lnTo>
                      <a:lnTo>
                        <a:pt x="50" y="1"/>
                      </a:lnTo>
                      <a:lnTo>
                        <a:pt x="48" y="2"/>
                      </a:lnTo>
                      <a:lnTo>
                        <a:pt x="48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8" name="Freeform 176"/>
                <p:cNvSpPr/>
                <p:nvPr/>
              </p:nvSpPr>
              <p:spPr bwMode="auto">
                <a:xfrm>
                  <a:off x="3600451" y="4337050"/>
                  <a:ext cx="26988" cy="30163"/>
                </a:xfrm>
                <a:custGeom>
                  <a:avLst/>
                  <a:gdLst/>
                  <a:ahLst/>
                  <a:cxnLst>
                    <a:cxn ang="0">
                      <a:pos x="58" y="1"/>
                    </a:cxn>
                    <a:cxn ang="0">
                      <a:pos x="58" y="1"/>
                    </a:cxn>
                    <a:cxn ang="0">
                      <a:pos x="41" y="16"/>
                    </a:cxn>
                    <a:cxn ang="0">
                      <a:pos x="27" y="31"/>
                    </a:cxn>
                    <a:cxn ang="0">
                      <a:pos x="13" y="48"/>
                    </a:cxn>
                    <a:cxn ang="0">
                      <a:pos x="1" y="67"/>
                    </a:cxn>
                    <a:cxn ang="0">
                      <a:pos x="1" y="67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2" y="75"/>
                    </a:cxn>
                    <a:cxn ang="0">
                      <a:pos x="7" y="76"/>
                    </a:cxn>
                    <a:cxn ang="0">
                      <a:pos x="9" y="75"/>
                    </a:cxn>
                    <a:cxn ang="0">
                      <a:pos x="10" y="73"/>
                    </a:cxn>
                    <a:cxn ang="0">
                      <a:pos x="10" y="73"/>
                    </a:cxn>
                    <a:cxn ang="0">
                      <a:pos x="22" y="55"/>
                    </a:cxn>
                    <a:cxn ang="0">
                      <a:pos x="36" y="39"/>
                    </a:cxn>
                    <a:cxn ang="0">
                      <a:pos x="51" y="24"/>
                    </a:cxn>
                    <a:cxn ang="0">
                      <a:pos x="66" y="9"/>
                    </a:cxn>
                    <a:cxn ang="0">
                      <a:pos x="66" y="9"/>
                    </a:cxn>
                    <a:cxn ang="0">
                      <a:pos x="68" y="8"/>
                    </a:cxn>
                    <a:cxn ang="0">
                      <a:pos x="69" y="5"/>
                    </a:cxn>
                    <a:cxn ang="0">
                      <a:pos x="68" y="4"/>
                    </a:cxn>
                    <a:cxn ang="0">
                      <a:pos x="66" y="1"/>
                    </a:cxn>
                    <a:cxn ang="0">
                      <a:pos x="62" y="0"/>
                    </a:cxn>
                    <a:cxn ang="0">
                      <a:pos x="61" y="0"/>
                    </a:cxn>
                    <a:cxn ang="0">
                      <a:pos x="58" y="1"/>
                    </a:cxn>
                    <a:cxn ang="0">
                      <a:pos x="58" y="1"/>
                    </a:cxn>
                  </a:cxnLst>
                  <a:rect l="0" t="0" r="r" b="b"/>
                  <a:pathLst>
                    <a:path w="69" h="76">
                      <a:moveTo>
                        <a:pt x="58" y="1"/>
                      </a:moveTo>
                      <a:lnTo>
                        <a:pt x="58" y="1"/>
                      </a:lnTo>
                      <a:lnTo>
                        <a:pt x="41" y="16"/>
                      </a:lnTo>
                      <a:lnTo>
                        <a:pt x="27" y="31"/>
                      </a:lnTo>
                      <a:lnTo>
                        <a:pt x="13" y="48"/>
                      </a:lnTo>
                      <a:lnTo>
                        <a:pt x="1" y="67"/>
                      </a:lnTo>
                      <a:lnTo>
                        <a:pt x="1" y="67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2" y="75"/>
                      </a:lnTo>
                      <a:lnTo>
                        <a:pt x="7" y="76"/>
                      </a:lnTo>
                      <a:lnTo>
                        <a:pt x="9" y="75"/>
                      </a:lnTo>
                      <a:lnTo>
                        <a:pt x="10" y="73"/>
                      </a:lnTo>
                      <a:lnTo>
                        <a:pt x="10" y="73"/>
                      </a:lnTo>
                      <a:lnTo>
                        <a:pt x="22" y="55"/>
                      </a:lnTo>
                      <a:lnTo>
                        <a:pt x="36" y="39"/>
                      </a:lnTo>
                      <a:lnTo>
                        <a:pt x="51" y="24"/>
                      </a:lnTo>
                      <a:lnTo>
                        <a:pt x="66" y="9"/>
                      </a:lnTo>
                      <a:lnTo>
                        <a:pt x="66" y="9"/>
                      </a:lnTo>
                      <a:lnTo>
                        <a:pt x="68" y="8"/>
                      </a:lnTo>
                      <a:lnTo>
                        <a:pt x="69" y="5"/>
                      </a:lnTo>
                      <a:lnTo>
                        <a:pt x="68" y="4"/>
                      </a:lnTo>
                      <a:lnTo>
                        <a:pt x="66" y="1"/>
                      </a:lnTo>
                      <a:lnTo>
                        <a:pt x="62" y="0"/>
                      </a:lnTo>
                      <a:lnTo>
                        <a:pt x="61" y="0"/>
                      </a:lnTo>
                      <a:lnTo>
                        <a:pt x="58" y="1"/>
                      </a:lnTo>
                      <a:lnTo>
                        <a:pt x="58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9" name="Freeform 177"/>
                <p:cNvSpPr/>
                <p:nvPr/>
              </p:nvSpPr>
              <p:spPr bwMode="auto">
                <a:xfrm>
                  <a:off x="3611563" y="4360863"/>
                  <a:ext cx="22225" cy="26988"/>
                </a:xfrm>
                <a:custGeom>
                  <a:avLst/>
                  <a:gdLst/>
                  <a:ahLst/>
                  <a:cxnLst>
                    <a:cxn ang="0">
                      <a:pos x="46" y="2"/>
                    </a:cxn>
                    <a:cxn ang="0">
                      <a:pos x="46" y="2"/>
                    </a:cxn>
                    <a:cxn ang="0">
                      <a:pos x="41" y="9"/>
                    </a:cxn>
                    <a:cxn ang="0">
                      <a:pos x="34" y="17"/>
                    </a:cxn>
                    <a:cxn ang="0">
                      <a:pos x="20" y="31"/>
                    </a:cxn>
                    <a:cxn ang="0">
                      <a:pos x="13" y="38"/>
                    </a:cxn>
                    <a:cxn ang="0">
                      <a:pos x="8" y="45"/>
                    </a:cxn>
                    <a:cxn ang="0">
                      <a:pos x="3" y="55"/>
                    </a:cxn>
                    <a:cxn ang="0">
                      <a:pos x="0" y="64"/>
                    </a:cxn>
                    <a:cxn ang="0">
                      <a:pos x="0" y="64"/>
                    </a:cxn>
                    <a:cxn ang="0">
                      <a:pos x="0" y="66"/>
                    </a:cxn>
                    <a:cxn ang="0">
                      <a:pos x="0" y="69"/>
                    </a:cxn>
                    <a:cxn ang="0">
                      <a:pos x="4" y="70"/>
                    </a:cxn>
                    <a:cxn ang="0">
                      <a:pos x="8" y="70"/>
                    </a:cxn>
                    <a:cxn ang="0">
                      <a:pos x="9" y="69"/>
                    </a:cxn>
                    <a:cxn ang="0">
                      <a:pos x="11" y="66"/>
                    </a:cxn>
                    <a:cxn ang="0">
                      <a:pos x="11" y="66"/>
                    </a:cxn>
                    <a:cxn ang="0">
                      <a:pos x="13" y="58"/>
                    </a:cxn>
                    <a:cxn ang="0">
                      <a:pos x="18" y="51"/>
                    </a:cxn>
                    <a:cxn ang="0">
                      <a:pos x="24" y="43"/>
                    </a:cxn>
                    <a:cxn ang="0">
                      <a:pos x="30" y="35"/>
                    </a:cxn>
                    <a:cxn ang="0">
                      <a:pos x="45" y="22"/>
                    </a:cxn>
                    <a:cxn ang="0">
                      <a:pos x="50" y="15"/>
                    </a:cxn>
                    <a:cxn ang="0">
                      <a:pos x="56" y="7"/>
                    </a:cxn>
                    <a:cxn ang="0">
                      <a:pos x="56" y="7"/>
                    </a:cxn>
                    <a:cxn ang="0">
                      <a:pos x="56" y="5"/>
                    </a:cxn>
                    <a:cxn ang="0">
                      <a:pos x="56" y="3"/>
                    </a:cxn>
                    <a:cxn ang="0">
                      <a:pos x="54" y="0"/>
                    </a:cxn>
                    <a:cxn ang="0">
                      <a:pos x="50" y="0"/>
                    </a:cxn>
                    <a:cxn ang="0">
                      <a:pos x="47" y="0"/>
                    </a:cxn>
                    <a:cxn ang="0">
                      <a:pos x="46" y="2"/>
                    </a:cxn>
                    <a:cxn ang="0">
                      <a:pos x="46" y="2"/>
                    </a:cxn>
                  </a:cxnLst>
                  <a:rect l="0" t="0" r="r" b="b"/>
                  <a:pathLst>
                    <a:path w="56" h="70">
                      <a:moveTo>
                        <a:pt x="46" y="2"/>
                      </a:moveTo>
                      <a:lnTo>
                        <a:pt x="46" y="2"/>
                      </a:lnTo>
                      <a:lnTo>
                        <a:pt x="41" y="9"/>
                      </a:lnTo>
                      <a:lnTo>
                        <a:pt x="34" y="17"/>
                      </a:lnTo>
                      <a:lnTo>
                        <a:pt x="20" y="31"/>
                      </a:lnTo>
                      <a:lnTo>
                        <a:pt x="13" y="38"/>
                      </a:lnTo>
                      <a:lnTo>
                        <a:pt x="8" y="45"/>
                      </a:lnTo>
                      <a:lnTo>
                        <a:pt x="3" y="55"/>
                      </a:lnTo>
                      <a:lnTo>
                        <a:pt x="0" y="64"/>
                      </a:lnTo>
                      <a:lnTo>
                        <a:pt x="0" y="64"/>
                      </a:lnTo>
                      <a:lnTo>
                        <a:pt x="0" y="66"/>
                      </a:lnTo>
                      <a:lnTo>
                        <a:pt x="0" y="69"/>
                      </a:lnTo>
                      <a:lnTo>
                        <a:pt x="4" y="70"/>
                      </a:lnTo>
                      <a:lnTo>
                        <a:pt x="8" y="70"/>
                      </a:lnTo>
                      <a:lnTo>
                        <a:pt x="9" y="69"/>
                      </a:lnTo>
                      <a:lnTo>
                        <a:pt x="11" y="66"/>
                      </a:lnTo>
                      <a:lnTo>
                        <a:pt x="11" y="66"/>
                      </a:lnTo>
                      <a:lnTo>
                        <a:pt x="13" y="58"/>
                      </a:lnTo>
                      <a:lnTo>
                        <a:pt x="18" y="51"/>
                      </a:lnTo>
                      <a:lnTo>
                        <a:pt x="24" y="43"/>
                      </a:lnTo>
                      <a:lnTo>
                        <a:pt x="30" y="35"/>
                      </a:lnTo>
                      <a:lnTo>
                        <a:pt x="45" y="22"/>
                      </a:lnTo>
                      <a:lnTo>
                        <a:pt x="50" y="15"/>
                      </a:lnTo>
                      <a:lnTo>
                        <a:pt x="56" y="7"/>
                      </a:lnTo>
                      <a:lnTo>
                        <a:pt x="56" y="7"/>
                      </a:lnTo>
                      <a:lnTo>
                        <a:pt x="56" y="5"/>
                      </a:lnTo>
                      <a:lnTo>
                        <a:pt x="56" y="3"/>
                      </a:lnTo>
                      <a:lnTo>
                        <a:pt x="54" y="0"/>
                      </a:lnTo>
                      <a:lnTo>
                        <a:pt x="50" y="0"/>
                      </a:lnTo>
                      <a:lnTo>
                        <a:pt x="47" y="0"/>
                      </a:lnTo>
                      <a:lnTo>
                        <a:pt x="46" y="2"/>
                      </a:lnTo>
                      <a:lnTo>
                        <a:pt x="46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0" name="Freeform 178"/>
                <p:cNvSpPr/>
                <p:nvPr/>
              </p:nvSpPr>
              <p:spPr bwMode="auto">
                <a:xfrm>
                  <a:off x="3644901" y="4356100"/>
                  <a:ext cx="17463" cy="26988"/>
                </a:xfrm>
                <a:custGeom>
                  <a:avLst/>
                  <a:gdLst/>
                  <a:ahLst/>
                  <a:cxnLst>
                    <a:cxn ang="0">
                      <a:pos x="35" y="1"/>
                    </a:cxn>
                    <a:cxn ang="0">
                      <a:pos x="35" y="1"/>
                    </a:cxn>
                    <a:cxn ang="0">
                      <a:pos x="23" y="14"/>
                    </a:cxn>
                    <a:cxn ang="0">
                      <a:pos x="13" y="29"/>
                    </a:cxn>
                    <a:cxn ang="0">
                      <a:pos x="5" y="44"/>
                    </a:cxn>
                    <a:cxn ang="0">
                      <a:pos x="2" y="52"/>
                    </a:cxn>
                    <a:cxn ang="0">
                      <a:pos x="0" y="60"/>
                    </a:cxn>
                    <a:cxn ang="0">
                      <a:pos x="0" y="60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4" y="68"/>
                    </a:cxn>
                    <a:cxn ang="0">
                      <a:pos x="8" y="68"/>
                    </a:cxn>
                    <a:cxn ang="0">
                      <a:pos x="9" y="67"/>
                    </a:cxn>
                    <a:cxn ang="0">
                      <a:pos x="10" y="64"/>
                    </a:cxn>
                    <a:cxn ang="0">
                      <a:pos x="10" y="64"/>
                    </a:cxn>
                    <a:cxn ang="0">
                      <a:pos x="15" y="48"/>
                    </a:cxn>
                    <a:cxn ang="0">
                      <a:pos x="23" y="34"/>
                    </a:cxn>
                    <a:cxn ang="0">
                      <a:pos x="32" y="21"/>
                    </a:cxn>
                    <a:cxn ang="0">
                      <a:pos x="43" y="9"/>
                    </a:cxn>
                    <a:cxn ang="0">
                      <a:pos x="43" y="9"/>
                    </a:cxn>
                    <a:cxn ang="0">
                      <a:pos x="44" y="6"/>
                    </a:cxn>
                    <a:cxn ang="0">
                      <a:pos x="44" y="5"/>
                    </a:cxn>
                    <a:cxn ang="0">
                      <a:pos x="43" y="1"/>
                    </a:cxn>
                    <a:cxn ang="0">
                      <a:pos x="39" y="0"/>
                    </a:cxn>
                    <a:cxn ang="0">
                      <a:pos x="38" y="0"/>
                    </a:cxn>
                    <a:cxn ang="0">
                      <a:pos x="35" y="1"/>
                    </a:cxn>
                    <a:cxn ang="0">
                      <a:pos x="35" y="1"/>
                    </a:cxn>
                  </a:cxnLst>
                  <a:rect l="0" t="0" r="r" b="b"/>
                  <a:pathLst>
                    <a:path w="44" h="68">
                      <a:moveTo>
                        <a:pt x="35" y="1"/>
                      </a:moveTo>
                      <a:lnTo>
                        <a:pt x="35" y="1"/>
                      </a:lnTo>
                      <a:lnTo>
                        <a:pt x="23" y="14"/>
                      </a:lnTo>
                      <a:lnTo>
                        <a:pt x="13" y="29"/>
                      </a:lnTo>
                      <a:lnTo>
                        <a:pt x="5" y="44"/>
                      </a:lnTo>
                      <a:lnTo>
                        <a:pt x="2" y="52"/>
                      </a:lnTo>
                      <a:lnTo>
                        <a:pt x="0" y="60"/>
                      </a:lnTo>
                      <a:lnTo>
                        <a:pt x="0" y="60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4" y="68"/>
                      </a:lnTo>
                      <a:lnTo>
                        <a:pt x="8" y="68"/>
                      </a:lnTo>
                      <a:lnTo>
                        <a:pt x="9" y="67"/>
                      </a:lnTo>
                      <a:lnTo>
                        <a:pt x="10" y="64"/>
                      </a:lnTo>
                      <a:lnTo>
                        <a:pt x="10" y="64"/>
                      </a:lnTo>
                      <a:lnTo>
                        <a:pt x="15" y="48"/>
                      </a:lnTo>
                      <a:lnTo>
                        <a:pt x="23" y="34"/>
                      </a:lnTo>
                      <a:lnTo>
                        <a:pt x="32" y="21"/>
                      </a:lnTo>
                      <a:lnTo>
                        <a:pt x="43" y="9"/>
                      </a:lnTo>
                      <a:lnTo>
                        <a:pt x="43" y="9"/>
                      </a:lnTo>
                      <a:lnTo>
                        <a:pt x="44" y="6"/>
                      </a:lnTo>
                      <a:lnTo>
                        <a:pt x="44" y="5"/>
                      </a:lnTo>
                      <a:lnTo>
                        <a:pt x="43" y="1"/>
                      </a:lnTo>
                      <a:lnTo>
                        <a:pt x="39" y="0"/>
                      </a:lnTo>
                      <a:lnTo>
                        <a:pt x="38" y="0"/>
                      </a:lnTo>
                      <a:lnTo>
                        <a:pt x="35" y="1"/>
                      </a:lnTo>
                      <a:lnTo>
                        <a:pt x="35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1" name="Freeform 179"/>
                <p:cNvSpPr/>
                <p:nvPr/>
              </p:nvSpPr>
              <p:spPr bwMode="auto">
                <a:xfrm>
                  <a:off x="3659188" y="4360863"/>
                  <a:ext cx="20638" cy="26988"/>
                </a:xfrm>
                <a:custGeom>
                  <a:avLst/>
                  <a:gdLst/>
                  <a:ahLst/>
                  <a:cxnLst>
                    <a:cxn ang="0">
                      <a:pos x="38" y="3"/>
                    </a:cxn>
                    <a:cxn ang="0">
                      <a:pos x="38" y="3"/>
                    </a:cxn>
                    <a:cxn ang="0">
                      <a:pos x="35" y="11"/>
                    </a:cxn>
                    <a:cxn ang="0">
                      <a:pos x="30" y="17"/>
                    </a:cxn>
                    <a:cxn ang="0">
                      <a:pos x="21" y="30"/>
                    </a:cxn>
                    <a:cxn ang="0">
                      <a:pos x="10" y="43"/>
                    </a:cxn>
                    <a:cxn ang="0">
                      <a:pos x="0" y="56"/>
                    </a:cxn>
                    <a:cxn ang="0">
                      <a:pos x="0" y="56"/>
                    </a:cxn>
                    <a:cxn ang="0">
                      <a:pos x="0" y="59"/>
                    </a:cxn>
                    <a:cxn ang="0">
                      <a:pos x="0" y="62"/>
                    </a:cxn>
                    <a:cxn ang="0">
                      <a:pos x="2" y="64"/>
                    </a:cxn>
                    <a:cxn ang="0">
                      <a:pos x="6" y="66"/>
                    </a:cxn>
                    <a:cxn ang="0">
                      <a:pos x="9" y="64"/>
                    </a:cxn>
                    <a:cxn ang="0">
                      <a:pos x="10" y="63"/>
                    </a:cxn>
                    <a:cxn ang="0">
                      <a:pos x="10" y="63"/>
                    </a:cxn>
                    <a:cxn ang="0">
                      <a:pos x="19" y="49"/>
                    </a:cxn>
                    <a:cxn ang="0">
                      <a:pos x="30" y="37"/>
                    </a:cxn>
                    <a:cxn ang="0">
                      <a:pos x="40" y="24"/>
                    </a:cxn>
                    <a:cxn ang="0">
                      <a:pos x="44" y="16"/>
                    </a:cxn>
                    <a:cxn ang="0">
                      <a:pos x="48" y="9"/>
                    </a:cxn>
                    <a:cxn ang="0">
                      <a:pos x="48" y="9"/>
                    </a:cxn>
                    <a:cxn ang="0">
                      <a:pos x="48" y="7"/>
                    </a:cxn>
                    <a:cxn ang="0">
                      <a:pos x="48" y="4"/>
                    </a:cxn>
                    <a:cxn ang="0">
                      <a:pos x="45" y="1"/>
                    </a:cxn>
                    <a:cxn ang="0">
                      <a:pos x="43" y="0"/>
                    </a:cxn>
                    <a:cxn ang="0">
                      <a:pos x="42" y="0"/>
                    </a:cxn>
                    <a:cxn ang="0">
                      <a:pos x="39" y="1"/>
                    </a:cxn>
                    <a:cxn ang="0">
                      <a:pos x="38" y="3"/>
                    </a:cxn>
                    <a:cxn ang="0">
                      <a:pos x="38" y="3"/>
                    </a:cxn>
                  </a:cxnLst>
                  <a:rect l="0" t="0" r="r" b="b"/>
                  <a:pathLst>
                    <a:path w="48" h="66">
                      <a:moveTo>
                        <a:pt x="38" y="3"/>
                      </a:moveTo>
                      <a:lnTo>
                        <a:pt x="38" y="3"/>
                      </a:lnTo>
                      <a:lnTo>
                        <a:pt x="35" y="11"/>
                      </a:lnTo>
                      <a:lnTo>
                        <a:pt x="30" y="17"/>
                      </a:lnTo>
                      <a:lnTo>
                        <a:pt x="21" y="30"/>
                      </a:lnTo>
                      <a:lnTo>
                        <a:pt x="10" y="43"/>
                      </a:lnTo>
                      <a:lnTo>
                        <a:pt x="0" y="56"/>
                      </a:lnTo>
                      <a:lnTo>
                        <a:pt x="0" y="56"/>
                      </a:lnTo>
                      <a:lnTo>
                        <a:pt x="0" y="59"/>
                      </a:lnTo>
                      <a:lnTo>
                        <a:pt x="0" y="62"/>
                      </a:lnTo>
                      <a:lnTo>
                        <a:pt x="2" y="64"/>
                      </a:lnTo>
                      <a:lnTo>
                        <a:pt x="6" y="66"/>
                      </a:lnTo>
                      <a:lnTo>
                        <a:pt x="9" y="64"/>
                      </a:lnTo>
                      <a:lnTo>
                        <a:pt x="10" y="63"/>
                      </a:lnTo>
                      <a:lnTo>
                        <a:pt x="10" y="63"/>
                      </a:lnTo>
                      <a:lnTo>
                        <a:pt x="19" y="49"/>
                      </a:lnTo>
                      <a:lnTo>
                        <a:pt x="30" y="37"/>
                      </a:lnTo>
                      <a:lnTo>
                        <a:pt x="40" y="24"/>
                      </a:lnTo>
                      <a:lnTo>
                        <a:pt x="44" y="16"/>
                      </a:lnTo>
                      <a:lnTo>
                        <a:pt x="48" y="9"/>
                      </a:lnTo>
                      <a:lnTo>
                        <a:pt x="48" y="9"/>
                      </a:lnTo>
                      <a:lnTo>
                        <a:pt x="48" y="7"/>
                      </a:lnTo>
                      <a:lnTo>
                        <a:pt x="48" y="4"/>
                      </a:lnTo>
                      <a:lnTo>
                        <a:pt x="45" y="1"/>
                      </a:lnTo>
                      <a:lnTo>
                        <a:pt x="43" y="0"/>
                      </a:lnTo>
                      <a:lnTo>
                        <a:pt x="42" y="0"/>
                      </a:lnTo>
                      <a:lnTo>
                        <a:pt x="39" y="1"/>
                      </a:lnTo>
                      <a:lnTo>
                        <a:pt x="38" y="3"/>
                      </a:lnTo>
                      <a:lnTo>
                        <a:pt x="38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2" name="Freeform 180"/>
                <p:cNvSpPr/>
                <p:nvPr/>
              </p:nvSpPr>
              <p:spPr bwMode="auto">
                <a:xfrm>
                  <a:off x="3362326" y="4160838"/>
                  <a:ext cx="14288" cy="34925"/>
                </a:xfrm>
                <a:custGeom>
                  <a:avLst/>
                  <a:gdLst/>
                  <a:ahLst/>
                  <a:cxnLst>
                    <a:cxn ang="0">
                      <a:pos x="23" y="7"/>
                    </a:cxn>
                    <a:cxn ang="0">
                      <a:pos x="23" y="7"/>
                    </a:cxn>
                    <a:cxn ang="0">
                      <a:pos x="22" y="16"/>
                    </a:cxn>
                    <a:cxn ang="0">
                      <a:pos x="19" y="25"/>
                    </a:cxn>
                    <a:cxn ang="0">
                      <a:pos x="12" y="43"/>
                    </a:cxn>
                    <a:cxn ang="0">
                      <a:pos x="12" y="43"/>
                    </a:cxn>
                    <a:cxn ang="0">
                      <a:pos x="6" y="62"/>
                    </a:cxn>
                    <a:cxn ang="0">
                      <a:pos x="1" y="81"/>
                    </a:cxn>
                    <a:cxn ang="0">
                      <a:pos x="1" y="81"/>
                    </a:cxn>
                    <a:cxn ang="0">
                      <a:pos x="0" y="84"/>
                    </a:cxn>
                    <a:cxn ang="0">
                      <a:pos x="1" y="85"/>
                    </a:cxn>
                    <a:cxn ang="0">
                      <a:pos x="5" y="88"/>
                    </a:cxn>
                    <a:cxn ang="0">
                      <a:pos x="9" y="88"/>
                    </a:cxn>
                    <a:cxn ang="0">
                      <a:pos x="10" y="86"/>
                    </a:cxn>
                    <a:cxn ang="0">
                      <a:pos x="12" y="84"/>
                    </a:cxn>
                    <a:cxn ang="0">
                      <a:pos x="12" y="84"/>
                    </a:cxn>
                    <a:cxn ang="0">
                      <a:pos x="18" y="63"/>
                    </a:cxn>
                    <a:cxn ang="0">
                      <a:pos x="25" y="42"/>
                    </a:cxn>
                    <a:cxn ang="0">
                      <a:pos x="25" y="42"/>
                    </a:cxn>
                    <a:cxn ang="0">
                      <a:pos x="31" y="25"/>
                    </a:cxn>
                    <a:cxn ang="0">
                      <a:pos x="34" y="16"/>
                    </a:cxn>
                    <a:cxn ang="0">
                      <a:pos x="35" y="7"/>
                    </a:cxn>
                    <a:cxn ang="0">
                      <a:pos x="35" y="7"/>
                    </a:cxn>
                    <a:cxn ang="0">
                      <a:pos x="34" y="4"/>
                    </a:cxn>
                    <a:cxn ang="0">
                      <a:pos x="33" y="1"/>
                    </a:cxn>
                    <a:cxn ang="0">
                      <a:pos x="30" y="0"/>
                    </a:cxn>
                    <a:cxn ang="0">
                      <a:pos x="25" y="1"/>
                    </a:cxn>
                    <a:cxn ang="0">
                      <a:pos x="23" y="4"/>
                    </a:cxn>
                    <a:cxn ang="0">
                      <a:pos x="23" y="7"/>
                    </a:cxn>
                    <a:cxn ang="0">
                      <a:pos x="23" y="7"/>
                    </a:cxn>
                  </a:cxnLst>
                  <a:rect l="0" t="0" r="r" b="b"/>
                  <a:pathLst>
                    <a:path w="35" h="88">
                      <a:moveTo>
                        <a:pt x="23" y="7"/>
                      </a:moveTo>
                      <a:lnTo>
                        <a:pt x="23" y="7"/>
                      </a:lnTo>
                      <a:lnTo>
                        <a:pt x="22" y="16"/>
                      </a:lnTo>
                      <a:lnTo>
                        <a:pt x="19" y="25"/>
                      </a:lnTo>
                      <a:lnTo>
                        <a:pt x="12" y="43"/>
                      </a:lnTo>
                      <a:lnTo>
                        <a:pt x="12" y="43"/>
                      </a:lnTo>
                      <a:lnTo>
                        <a:pt x="6" y="62"/>
                      </a:lnTo>
                      <a:lnTo>
                        <a:pt x="1" y="81"/>
                      </a:lnTo>
                      <a:lnTo>
                        <a:pt x="1" y="81"/>
                      </a:lnTo>
                      <a:lnTo>
                        <a:pt x="0" y="84"/>
                      </a:lnTo>
                      <a:lnTo>
                        <a:pt x="1" y="85"/>
                      </a:lnTo>
                      <a:lnTo>
                        <a:pt x="5" y="88"/>
                      </a:lnTo>
                      <a:lnTo>
                        <a:pt x="9" y="88"/>
                      </a:lnTo>
                      <a:lnTo>
                        <a:pt x="10" y="86"/>
                      </a:lnTo>
                      <a:lnTo>
                        <a:pt x="12" y="84"/>
                      </a:lnTo>
                      <a:lnTo>
                        <a:pt x="12" y="84"/>
                      </a:lnTo>
                      <a:lnTo>
                        <a:pt x="18" y="63"/>
                      </a:lnTo>
                      <a:lnTo>
                        <a:pt x="25" y="42"/>
                      </a:lnTo>
                      <a:lnTo>
                        <a:pt x="25" y="42"/>
                      </a:lnTo>
                      <a:lnTo>
                        <a:pt x="31" y="25"/>
                      </a:lnTo>
                      <a:lnTo>
                        <a:pt x="34" y="16"/>
                      </a:lnTo>
                      <a:lnTo>
                        <a:pt x="35" y="7"/>
                      </a:lnTo>
                      <a:lnTo>
                        <a:pt x="35" y="7"/>
                      </a:lnTo>
                      <a:lnTo>
                        <a:pt x="34" y="4"/>
                      </a:lnTo>
                      <a:lnTo>
                        <a:pt x="33" y="1"/>
                      </a:lnTo>
                      <a:lnTo>
                        <a:pt x="30" y="0"/>
                      </a:lnTo>
                      <a:lnTo>
                        <a:pt x="25" y="1"/>
                      </a:lnTo>
                      <a:lnTo>
                        <a:pt x="23" y="4"/>
                      </a:lnTo>
                      <a:lnTo>
                        <a:pt x="23" y="7"/>
                      </a:lnTo>
                      <a:lnTo>
                        <a:pt x="23" y="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3" name="Freeform 181"/>
                <p:cNvSpPr/>
                <p:nvPr/>
              </p:nvSpPr>
              <p:spPr bwMode="auto">
                <a:xfrm>
                  <a:off x="3398838" y="4141788"/>
                  <a:ext cx="17463" cy="26988"/>
                </a:xfrm>
                <a:custGeom>
                  <a:avLst/>
                  <a:gdLst/>
                  <a:ahLst/>
                  <a:cxnLst>
                    <a:cxn ang="0">
                      <a:pos x="41" y="0"/>
                    </a:cxn>
                    <a:cxn ang="0">
                      <a:pos x="41" y="0"/>
                    </a:cxn>
                    <a:cxn ang="0">
                      <a:pos x="36" y="2"/>
                    </a:cxn>
                    <a:cxn ang="0">
                      <a:pos x="32" y="3"/>
                    </a:cxn>
                    <a:cxn ang="0">
                      <a:pos x="24" y="8"/>
                    </a:cxn>
                    <a:cxn ang="0">
                      <a:pos x="19" y="16"/>
                    </a:cxn>
                    <a:cxn ang="0">
                      <a:pos x="13" y="25"/>
                    </a:cxn>
                    <a:cxn ang="0">
                      <a:pos x="10" y="34"/>
                    </a:cxn>
                    <a:cxn ang="0">
                      <a:pos x="6" y="45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4"/>
                    </a:cxn>
                    <a:cxn ang="0">
                      <a:pos x="2" y="67"/>
                    </a:cxn>
                    <a:cxn ang="0">
                      <a:pos x="6" y="68"/>
                    </a:cxn>
                    <a:cxn ang="0">
                      <a:pos x="10" y="68"/>
                    </a:cxn>
                    <a:cxn ang="0">
                      <a:pos x="11" y="67"/>
                    </a:cxn>
                    <a:cxn ang="0">
                      <a:pos x="12" y="66"/>
                    </a:cxn>
                    <a:cxn ang="0">
                      <a:pos x="12" y="66"/>
                    </a:cxn>
                    <a:cxn ang="0">
                      <a:pos x="16" y="51"/>
                    </a:cxn>
                    <a:cxn ang="0">
                      <a:pos x="21" y="37"/>
                    </a:cxn>
                    <a:cxn ang="0">
                      <a:pos x="21" y="37"/>
                    </a:cxn>
                    <a:cxn ang="0">
                      <a:pos x="24" y="29"/>
                    </a:cxn>
                    <a:cxn ang="0">
                      <a:pos x="28" y="21"/>
                    </a:cxn>
                    <a:cxn ang="0">
                      <a:pos x="33" y="15"/>
                    </a:cxn>
                    <a:cxn ang="0">
                      <a:pos x="37" y="13"/>
                    </a:cxn>
                    <a:cxn ang="0">
                      <a:pos x="41" y="12"/>
                    </a:cxn>
                    <a:cxn ang="0">
                      <a:pos x="41" y="12"/>
                    </a:cxn>
                    <a:cxn ang="0">
                      <a:pos x="44" y="12"/>
                    </a:cxn>
                    <a:cxn ang="0">
                      <a:pos x="45" y="9"/>
                    </a:cxn>
                    <a:cxn ang="0">
                      <a:pos x="46" y="6"/>
                    </a:cxn>
                    <a:cxn ang="0">
                      <a:pos x="46" y="4"/>
                    </a:cxn>
                    <a:cxn ang="0">
                      <a:pos x="45" y="2"/>
                    </a:cxn>
                    <a:cxn ang="0">
                      <a:pos x="44" y="2"/>
                    </a:cxn>
                    <a:cxn ang="0">
                      <a:pos x="41" y="0"/>
                    </a:cxn>
                    <a:cxn ang="0">
                      <a:pos x="41" y="0"/>
                    </a:cxn>
                  </a:cxnLst>
                  <a:rect l="0" t="0" r="r" b="b"/>
                  <a:pathLst>
                    <a:path w="46" h="68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36" y="2"/>
                      </a:lnTo>
                      <a:lnTo>
                        <a:pt x="32" y="3"/>
                      </a:lnTo>
                      <a:lnTo>
                        <a:pt x="24" y="8"/>
                      </a:lnTo>
                      <a:lnTo>
                        <a:pt x="19" y="16"/>
                      </a:lnTo>
                      <a:lnTo>
                        <a:pt x="13" y="25"/>
                      </a:lnTo>
                      <a:lnTo>
                        <a:pt x="10" y="34"/>
                      </a:lnTo>
                      <a:lnTo>
                        <a:pt x="6" y="45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4"/>
                      </a:lnTo>
                      <a:lnTo>
                        <a:pt x="2" y="67"/>
                      </a:lnTo>
                      <a:lnTo>
                        <a:pt x="6" y="68"/>
                      </a:lnTo>
                      <a:lnTo>
                        <a:pt x="10" y="68"/>
                      </a:lnTo>
                      <a:lnTo>
                        <a:pt x="11" y="67"/>
                      </a:lnTo>
                      <a:lnTo>
                        <a:pt x="12" y="66"/>
                      </a:lnTo>
                      <a:lnTo>
                        <a:pt x="12" y="66"/>
                      </a:lnTo>
                      <a:lnTo>
                        <a:pt x="16" y="51"/>
                      </a:lnTo>
                      <a:lnTo>
                        <a:pt x="21" y="37"/>
                      </a:lnTo>
                      <a:lnTo>
                        <a:pt x="21" y="37"/>
                      </a:lnTo>
                      <a:lnTo>
                        <a:pt x="24" y="29"/>
                      </a:lnTo>
                      <a:lnTo>
                        <a:pt x="28" y="21"/>
                      </a:lnTo>
                      <a:lnTo>
                        <a:pt x="33" y="15"/>
                      </a:lnTo>
                      <a:lnTo>
                        <a:pt x="37" y="13"/>
                      </a:lnTo>
                      <a:lnTo>
                        <a:pt x="41" y="12"/>
                      </a:lnTo>
                      <a:lnTo>
                        <a:pt x="41" y="12"/>
                      </a:lnTo>
                      <a:lnTo>
                        <a:pt x="44" y="12"/>
                      </a:lnTo>
                      <a:lnTo>
                        <a:pt x="45" y="9"/>
                      </a:lnTo>
                      <a:lnTo>
                        <a:pt x="46" y="6"/>
                      </a:lnTo>
                      <a:lnTo>
                        <a:pt x="46" y="4"/>
                      </a:lnTo>
                      <a:lnTo>
                        <a:pt x="45" y="2"/>
                      </a:lnTo>
                      <a:lnTo>
                        <a:pt x="44" y="2"/>
                      </a:lnTo>
                      <a:lnTo>
                        <a:pt x="41" y="0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4" name="Freeform 182"/>
                <p:cNvSpPr/>
                <p:nvPr/>
              </p:nvSpPr>
              <p:spPr bwMode="auto">
                <a:xfrm>
                  <a:off x="3438526" y="4132263"/>
                  <a:ext cx="15875" cy="26988"/>
                </a:xfrm>
                <a:custGeom>
                  <a:avLst/>
                  <a:gdLst/>
                  <a:ahLst/>
                  <a:cxnLst>
                    <a:cxn ang="0">
                      <a:pos x="31" y="1"/>
                    </a:cxn>
                    <a:cxn ang="0">
                      <a:pos x="31" y="1"/>
                    </a:cxn>
                    <a:cxn ang="0">
                      <a:pos x="29" y="0"/>
                    </a:cxn>
                    <a:cxn ang="0">
                      <a:pos x="27" y="0"/>
                    </a:cxn>
                    <a:cxn ang="0">
                      <a:pos x="25" y="1"/>
                    </a:cxn>
                    <a:cxn ang="0">
                      <a:pos x="23" y="3"/>
                    </a:cxn>
                    <a:cxn ang="0">
                      <a:pos x="23" y="7"/>
                    </a:cxn>
                    <a:cxn ang="0">
                      <a:pos x="23" y="9"/>
                    </a:cxn>
                    <a:cxn ang="0">
                      <a:pos x="25" y="11"/>
                    </a:cxn>
                    <a:cxn ang="0">
                      <a:pos x="25" y="11"/>
                    </a:cxn>
                    <a:cxn ang="0">
                      <a:pos x="26" y="12"/>
                    </a:cxn>
                    <a:cxn ang="0">
                      <a:pos x="25" y="15"/>
                    </a:cxn>
                    <a:cxn ang="0">
                      <a:pos x="22" y="20"/>
                    </a:cxn>
                    <a:cxn ang="0">
                      <a:pos x="15" y="30"/>
                    </a:cxn>
                    <a:cxn ang="0">
                      <a:pos x="15" y="30"/>
                    </a:cxn>
                    <a:cxn ang="0">
                      <a:pos x="8" y="45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4"/>
                    </a:cxn>
                    <a:cxn ang="0">
                      <a:pos x="0" y="66"/>
                    </a:cxn>
                    <a:cxn ang="0">
                      <a:pos x="1" y="67"/>
                    </a:cxn>
                    <a:cxn ang="0">
                      <a:pos x="4" y="68"/>
                    </a:cxn>
                    <a:cxn ang="0">
                      <a:pos x="8" y="68"/>
                    </a:cxn>
                    <a:cxn ang="0">
                      <a:pos x="9" y="67"/>
                    </a:cxn>
                    <a:cxn ang="0">
                      <a:pos x="10" y="64"/>
                    </a:cxn>
                    <a:cxn ang="0">
                      <a:pos x="10" y="64"/>
                    </a:cxn>
                    <a:cxn ang="0">
                      <a:pos x="15" y="55"/>
                    </a:cxn>
                    <a:cxn ang="0">
                      <a:pos x="19" y="46"/>
                    </a:cxn>
                    <a:cxn ang="0">
                      <a:pos x="31" y="28"/>
                    </a:cxn>
                    <a:cxn ang="0">
                      <a:pos x="31" y="28"/>
                    </a:cxn>
                    <a:cxn ang="0">
                      <a:pos x="34" y="21"/>
                    </a:cxn>
                    <a:cxn ang="0">
                      <a:pos x="36" y="13"/>
                    </a:cxn>
                    <a:cxn ang="0">
                      <a:pos x="36" y="11"/>
                    </a:cxn>
                    <a:cxn ang="0">
                      <a:pos x="35" y="7"/>
                    </a:cxn>
                    <a:cxn ang="0">
                      <a:pos x="34" y="4"/>
                    </a:cxn>
                    <a:cxn ang="0">
                      <a:pos x="31" y="1"/>
                    </a:cxn>
                    <a:cxn ang="0">
                      <a:pos x="31" y="1"/>
                    </a:cxn>
                  </a:cxnLst>
                  <a:rect l="0" t="0" r="r" b="b"/>
                  <a:pathLst>
                    <a:path w="36" h="68">
                      <a:moveTo>
                        <a:pt x="31" y="1"/>
                      </a:moveTo>
                      <a:lnTo>
                        <a:pt x="31" y="1"/>
                      </a:lnTo>
                      <a:lnTo>
                        <a:pt x="29" y="0"/>
                      </a:lnTo>
                      <a:lnTo>
                        <a:pt x="27" y="0"/>
                      </a:lnTo>
                      <a:lnTo>
                        <a:pt x="25" y="1"/>
                      </a:lnTo>
                      <a:lnTo>
                        <a:pt x="23" y="3"/>
                      </a:lnTo>
                      <a:lnTo>
                        <a:pt x="23" y="7"/>
                      </a:lnTo>
                      <a:lnTo>
                        <a:pt x="23" y="9"/>
                      </a:lnTo>
                      <a:lnTo>
                        <a:pt x="25" y="11"/>
                      </a:lnTo>
                      <a:lnTo>
                        <a:pt x="25" y="11"/>
                      </a:lnTo>
                      <a:lnTo>
                        <a:pt x="26" y="12"/>
                      </a:lnTo>
                      <a:lnTo>
                        <a:pt x="25" y="15"/>
                      </a:lnTo>
                      <a:lnTo>
                        <a:pt x="22" y="20"/>
                      </a:lnTo>
                      <a:lnTo>
                        <a:pt x="15" y="30"/>
                      </a:lnTo>
                      <a:lnTo>
                        <a:pt x="15" y="30"/>
                      </a:lnTo>
                      <a:lnTo>
                        <a:pt x="8" y="45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4"/>
                      </a:lnTo>
                      <a:lnTo>
                        <a:pt x="0" y="66"/>
                      </a:lnTo>
                      <a:lnTo>
                        <a:pt x="1" y="67"/>
                      </a:lnTo>
                      <a:lnTo>
                        <a:pt x="4" y="68"/>
                      </a:lnTo>
                      <a:lnTo>
                        <a:pt x="8" y="68"/>
                      </a:lnTo>
                      <a:lnTo>
                        <a:pt x="9" y="67"/>
                      </a:lnTo>
                      <a:lnTo>
                        <a:pt x="10" y="64"/>
                      </a:lnTo>
                      <a:lnTo>
                        <a:pt x="10" y="64"/>
                      </a:lnTo>
                      <a:lnTo>
                        <a:pt x="15" y="55"/>
                      </a:lnTo>
                      <a:lnTo>
                        <a:pt x="19" y="46"/>
                      </a:lnTo>
                      <a:lnTo>
                        <a:pt x="31" y="28"/>
                      </a:lnTo>
                      <a:lnTo>
                        <a:pt x="31" y="28"/>
                      </a:lnTo>
                      <a:lnTo>
                        <a:pt x="34" y="21"/>
                      </a:lnTo>
                      <a:lnTo>
                        <a:pt x="36" y="13"/>
                      </a:lnTo>
                      <a:lnTo>
                        <a:pt x="36" y="11"/>
                      </a:lnTo>
                      <a:lnTo>
                        <a:pt x="35" y="7"/>
                      </a:lnTo>
                      <a:lnTo>
                        <a:pt x="34" y="4"/>
                      </a:lnTo>
                      <a:lnTo>
                        <a:pt x="31" y="1"/>
                      </a:lnTo>
                      <a:lnTo>
                        <a:pt x="31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5" name="Freeform 183"/>
                <p:cNvSpPr/>
                <p:nvPr/>
              </p:nvSpPr>
              <p:spPr bwMode="auto">
                <a:xfrm>
                  <a:off x="3470276" y="4130675"/>
                  <a:ext cx="17463" cy="25400"/>
                </a:xfrm>
                <a:custGeom>
                  <a:avLst/>
                  <a:gdLst/>
                  <a:ahLst/>
                  <a:cxnLst>
                    <a:cxn ang="0">
                      <a:pos x="30" y="2"/>
                    </a:cxn>
                    <a:cxn ang="0">
                      <a:pos x="30" y="2"/>
                    </a:cxn>
                    <a:cxn ang="0">
                      <a:pos x="23" y="17"/>
                    </a:cxn>
                    <a:cxn ang="0">
                      <a:pos x="17" y="30"/>
                    </a:cxn>
                    <a:cxn ang="0">
                      <a:pos x="1" y="54"/>
                    </a:cxn>
                    <a:cxn ang="0">
                      <a:pos x="1" y="54"/>
                    </a:cxn>
                    <a:cxn ang="0">
                      <a:pos x="0" y="57"/>
                    </a:cxn>
                    <a:cxn ang="0">
                      <a:pos x="0" y="58"/>
                    </a:cxn>
                    <a:cxn ang="0">
                      <a:pos x="2" y="62"/>
                    </a:cxn>
                    <a:cxn ang="0">
                      <a:pos x="6" y="62"/>
                    </a:cxn>
                    <a:cxn ang="0">
                      <a:pos x="9" y="62"/>
                    </a:cxn>
                    <a:cxn ang="0">
                      <a:pos x="10" y="60"/>
                    </a:cxn>
                    <a:cxn ang="0">
                      <a:pos x="10" y="60"/>
                    </a:cxn>
                    <a:cxn ang="0">
                      <a:pos x="27" y="34"/>
                    </a:cxn>
                    <a:cxn ang="0">
                      <a:pos x="35" y="19"/>
                    </a:cxn>
                    <a:cxn ang="0">
                      <a:pos x="41" y="6"/>
                    </a:cxn>
                    <a:cxn ang="0">
                      <a:pos x="41" y="6"/>
                    </a:cxn>
                    <a:cxn ang="0">
                      <a:pos x="41" y="3"/>
                    </a:cxn>
                    <a:cxn ang="0">
                      <a:pos x="41" y="1"/>
                    </a:cxn>
                    <a:cxn ang="0">
                      <a:pos x="40" y="0"/>
                    </a:cxn>
                    <a:cxn ang="0">
                      <a:pos x="37" y="0"/>
                    </a:cxn>
                    <a:cxn ang="0">
                      <a:pos x="34" y="0"/>
                    </a:cxn>
                    <a:cxn ang="0">
                      <a:pos x="31" y="1"/>
                    </a:cxn>
                    <a:cxn ang="0">
                      <a:pos x="30" y="2"/>
                    </a:cxn>
                    <a:cxn ang="0">
                      <a:pos x="30" y="2"/>
                    </a:cxn>
                  </a:cxnLst>
                  <a:rect l="0" t="0" r="r" b="b"/>
                  <a:pathLst>
                    <a:path w="41" h="62">
                      <a:moveTo>
                        <a:pt x="30" y="2"/>
                      </a:moveTo>
                      <a:lnTo>
                        <a:pt x="30" y="2"/>
                      </a:lnTo>
                      <a:lnTo>
                        <a:pt x="23" y="17"/>
                      </a:lnTo>
                      <a:lnTo>
                        <a:pt x="17" y="30"/>
                      </a:lnTo>
                      <a:lnTo>
                        <a:pt x="1" y="54"/>
                      </a:lnTo>
                      <a:lnTo>
                        <a:pt x="1" y="54"/>
                      </a:lnTo>
                      <a:lnTo>
                        <a:pt x="0" y="57"/>
                      </a:lnTo>
                      <a:lnTo>
                        <a:pt x="0" y="58"/>
                      </a:lnTo>
                      <a:lnTo>
                        <a:pt x="2" y="62"/>
                      </a:lnTo>
                      <a:lnTo>
                        <a:pt x="6" y="62"/>
                      </a:lnTo>
                      <a:lnTo>
                        <a:pt x="9" y="62"/>
                      </a:lnTo>
                      <a:lnTo>
                        <a:pt x="10" y="60"/>
                      </a:lnTo>
                      <a:lnTo>
                        <a:pt x="10" y="60"/>
                      </a:lnTo>
                      <a:lnTo>
                        <a:pt x="27" y="34"/>
                      </a:lnTo>
                      <a:lnTo>
                        <a:pt x="35" y="19"/>
                      </a:lnTo>
                      <a:lnTo>
                        <a:pt x="41" y="6"/>
                      </a:lnTo>
                      <a:lnTo>
                        <a:pt x="41" y="6"/>
                      </a:lnTo>
                      <a:lnTo>
                        <a:pt x="41" y="3"/>
                      </a:lnTo>
                      <a:lnTo>
                        <a:pt x="41" y="1"/>
                      </a:lnTo>
                      <a:lnTo>
                        <a:pt x="40" y="0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1" y="1"/>
                      </a:lnTo>
                      <a:lnTo>
                        <a:pt x="30" y="2"/>
                      </a:lnTo>
                      <a:lnTo>
                        <a:pt x="30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6" name="Freeform 184"/>
                <p:cNvSpPr/>
                <p:nvPr/>
              </p:nvSpPr>
              <p:spPr bwMode="auto">
                <a:xfrm>
                  <a:off x="3503613" y="4132263"/>
                  <a:ext cx="14288" cy="20638"/>
                </a:xfrm>
                <a:custGeom>
                  <a:avLst/>
                  <a:gdLst/>
                  <a:ahLst/>
                  <a:cxnLst>
                    <a:cxn ang="0">
                      <a:pos x="23" y="5"/>
                    </a:cxn>
                    <a:cxn ang="0">
                      <a:pos x="23" y="5"/>
                    </a:cxn>
                    <a:cxn ang="0">
                      <a:pos x="23" y="11"/>
                    </a:cxn>
                    <a:cxn ang="0">
                      <a:pos x="20" y="16"/>
                    </a:cxn>
                    <a:cxn ang="0">
                      <a:pos x="15" y="26"/>
                    </a:cxn>
                    <a:cxn ang="0">
                      <a:pos x="2" y="45"/>
                    </a:cxn>
                    <a:cxn ang="0">
                      <a:pos x="2" y="45"/>
                    </a:cxn>
                    <a:cxn ang="0">
                      <a:pos x="0" y="47"/>
                    </a:cxn>
                    <a:cxn ang="0">
                      <a:pos x="0" y="49"/>
                    </a:cxn>
                    <a:cxn ang="0">
                      <a:pos x="2" y="51"/>
                    </a:cxn>
                    <a:cxn ang="0">
                      <a:pos x="3" y="52"/>
                    </a:cxn>
                    <a:cxn ang="0">
                      <a:pos x="7" y="52"/>
                    </a:cxn>
                    <a:cxn ang="0">
                      <a:pos x="9" y="52"/>
                    </a:cxn>
                    <a:cxn ang="0">
                      <a:pos x="11" y="51"/>
                    </a:cxn>
                    <a:cxn ang="0">
                      <a:pos x="11" y="51"/>
                    </a:cxn>
                    <a:cxn ang="0">
                      <a:pos x="25" y="29"/>
                    </a:cxn>
                    <a:cxn ang="0">
                      <a:pos x="32" y="18"/>
                    </a:cxn>
                    <a:cxn ang="0">
                      <a:pos x="33" y="12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4"/>
                    </a:cxn>
                    <a:cxn ang="0">
                      <a:pos x="33" y="1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4" y="4"/>
                    </a:cxn>
                    <a:cxn ang="0">
                      <a:pos x="23" y="5"/>
                    </a:cxn>
                    <a:cxn ang="0">
                      <a:pos x="23" y="5"/>
                    </a:cxn>
                  </a:cxnLst>
                  <a:rect l="0" t="0" r="r" b="b"/>
                  <a:pathLst>
                    <a:path w="34" h="52">
                      <a:moveTo>
                        <a:pt x="23" y="5"/>
                      </a:moveTo>
                      <a:lnTo>
                        <a:pt x="23" y="5"/>
                      </a:lnTo>
                      <a:lnTo>
                        <a:pt x="23" y="11"/>
                      </a:lnTo>
                      <a:lnTo>
                        <a:pt x="20" y="16"/>
                      </a:lnTo>
                      <a:lnTo>
                        <a:pt x="15" y="26"/>
                      </a:lnTo>
                      <a:lnTo>
                        <a:pt x="2" y="45"/>
                      </a:lnTo>
                      <a:lnTo>
                        <a:pt x="2" y="45"/>
                      </a:lnTo>
                      <a:lnTo>
                        <a:pt x="0" y="47"/>
                      </a:lnTo>
                      <a:lnTo>
                        <a:pt x="0" y="49"/>
                      </a:lnTo>
                      <a:lnTo>
                        <a:pt x="2" y="51"/>
                      </a:lnTo>
                      <a:lnTo>
                        <a:pt x="3" y="52"/>
                      </a:lnTo>
                      <a:lnTo>
                        <a:pt x="7" y="52"/>
                      </a:lnTo>
                      <a:lnTo>
                        <a:pt x="9" y="52"/>
                      </a:lnTo>
                      <a:lnTo>
                        <a:pt x="11" y="51"/>
                      </a:lnTo>
                      <a:lnTo>
                        <a:pt x="11" y="51"/>
                      </a:lnTo>
                      <a:lnTo>
                        <a:pt x="25" y="29"/>
                      </a:lnTo>
                      <a:lnTo>
                        <a:pt x="32" y="18"/>
                      </a:lnTo>
                      <a:lnTo>
                        <a:pt x="33" y="12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4"/>
                      </a:lnTo>
                      <a:lnTo>
                        <a:pt x="33" y="1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4" y="4"/>
                      </a:lnTo>
                      <a:lnTo>
                        <a:pt x="23" y="5"/>
                      </a:lnTo>
                      <a:lnTo>
                        <a:pt x="23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7" name="Freeform 185"/>
                <p:cNvSpPr/>
                <p:nvPr/>
              </p:nvSpPr>
              <p:spPr bwMode="auto">
                <a:xfrm>
                  <a:off x="3536951" y="4135438"/>
                  <a:ext cx="14288" cy="20638"/>
                </a:xfrm>
                <a:custGeom>
                  <a:avLst/>
                  <a:gdLst/>
                  <a:ahLst/>
                  <a:cxnLst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2" y="10"/>
                    </a:cxn>
                    <a:cxn ang="0">
                      <a:pos x="20" y="16"/>
                    </a:cxn>
                    <a:cxn ang="0">
                      <a:pos x="14" y="26"/>
                    </a:cxn>
                    <a:cxn ang="0">
                      <a:pos x="7" y="35"/>
                    </a:cxn>
                    <a:cxn ang="0">
                      <a:pos x="1" y="44"/>
                    </a:cxn>
                    <a:cxn ang="0">
                      <a:pos x="1" y="44"/>
                    </a:cxn>
                    <a:cxn ang="0">
                      <a:pos x="0" y="47"/>
                    </a:cxn>
                    <a:cxn ang="0">
                      <a:pos x="0" y="48"/>
                    </a:cxn>
                    <a:cxn ang="0">
                      <a:pos x="3" y="52"/>
                    </a:cxn>
                    <a:cxn ang="0">
                      <a:pos x="7" y="52"/>
                    </a:cxn>
                    <a:cxn ang="0">
                      <a:pos x="9" y="52"/>
                    </a:cxn>
                    <a:cxn ang="0">
                      <a:pos x="10" y="50"/>
                    </a:cxn>
                    <a:cxn ang="0">
                      <a:pos x="10" y="50"/>
                    </a:cxn>
                    <a:cxn ang="0">
                      <a:pos x="17" y="39"/>
                    </a:cxn>
                    <a:cxn ang="0">
                      <a:pos x="25" y="29"/>
                    </a:cxn>
                    <a:cxn ang="0">
                      <a:pos x="31" y="18"/>
                    </a:cxn>
                    <a:cxn ang="0">
                      <a:pos x="33" y="12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3"/>
                    </a:cxn>
                    <a:cxn ang="0">
                      <a:pos x="33" y="1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4" y="3"/>
                    </a:cxn>
                    <a:cxn ang="0">
                      <a:pos x="22" y="5"/>
                    </a:cxn>
                    <a:cxn ang="0">
                      <a:pos x="22" y="5"/>
                    </a:cxn>
                  </a:cxnLst>
                  <a:rect l="0" t="0" r="r" b="b"/>
                  <a:pathLst>
                    <a:path w="34" h="52">
                      <a:moveTo>
                        <a:pt x="22" y="5"/>
                      </a:moveTo>
                      <a:lnTo>
                        <a:pt x="22" y="5"/>
                      </a:lnTo>
                      <a:lnTo>
                        <a:pt x="22" y="10"/>
                      </a:lnTo>
                      <a:lnTo>
                        <a:pt x="20" y="16"/>
                      </a:lnTo>
                      <a:lnTo>
                        <a:pt x="14" y="26"/>
                      </a:lnTo>
                      <a:lnTo>
                        <a:pt x="7" y="35"/>
                      </a:lnTo>
                      <a:lnTo>
                        <a:pt x="1" y="44"/>
                      </a:lnTo>
                      <a:lnTo>
                        <a:pt x="1" y="44"/>
                      </a:lnTo>
                      <a:lnTo>
                        <a:pt x="0" y="47"/>
                      </a:lnTo>
                      <a:lnTo>
                        <a:pt x="0" y="48"/>
                      </a:lnTo>
                      <a:lnTo>
                        <a:pt x="3" y="52"/>
                      </a:lnTo>
                      <a:lnTo>
                        <a:pt x="7" y="52"/>
                      </a:lnTo>
                      <a:lnTo>
                        <a:pt x="9" y="52"/>
                      </a:lnTo>
                      <a:lnTo>
                        <a:pt x="10" y="50"/>
                      </a:lnTo>
                      <a:lnTo>
                        <a:pt x="10" y="50"/>
                      </a:lnTo>
                      <a:lnTo>
                        <a:pt x="17" y="39"/>
                      </a:lnTo>
                      <a:lnTo>
                        <a:pt x="25" y="29"/>
                      </a:lnTo>
                      <a:lnTo>
                        <a:pt x="31" y="18"/>
                      </a:lnTo>
                      <a:lnTo>
                        <a:pt x="33" y="12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3"/>
                      </a:lnTo>
                      <a:lnTo>
                        <a:pt x="33" y="1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4" y="3"/>
                      </a:lnTo>
                      <a:lnTo>
                        <a:pt x="22" y="5"/>
                      </a:lnTo>
                      <a:lnTo>
                        <a:pt x="2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8" name="Freeform 186"/>
                <p:cNvSpPr/>
                <p:nvPr/>
              </p:nvSpPr>
              <p:spPr bwMode="auto">
                <a:xfrm>
                  <a:off x="3557588" y="4143375"/>
                  <a:ext cx="11113" cy="22225"/>
                </a:xfrm>
                <a:custGeom>
                  <a:avLst/>
                  <a:gdLst/>
                  <a:ahLst/>
                  <a:cxnLst>
                    <a:cxn ang="0">
                      <a:pos x="19" y="3"/>
                    </a:cxn>
                    <a:cxn ang="0">
                      <a:pos x="19" y="3"/>
                    </a:cxn>
                    <a:cxn ang="0">
                      <a:pos x="15" y="13"/>
                    </a:cxn>
                    <a:cxn ang="0">
                      <a:pos x="14" y="25"/>
                    </a:cxn>
                    <a:cxn ang="0">
                      <a:pos x="14" y="25"/>
                    </a:cxn>
                    <a:cxn ang="0">
                      <a:pos x="11" y="30"/>
                    </a:cxn>
                    <a:cxn ang="0">
                      <a:pos x="9" y="36"/>
                    </a:cxn>
                    <a:cxn ang="0">
                      <a:pos x="1" y="45"/>
                    </a:cxn>
                    <a:cxn ang="0">
                      <a:pos x="1" y="45"/>
                    </a:cxn>
                    <a:cxn ang="0">
                      <a:pos x="0" y="46"/>
                    </a:cxn>
                    <a:cxn ang="0">
                      <a:pos x="0" y="49"/>
                    </a:cxn>
                    <a:cxn ang="0">
                      <a:pos x="1" y="53"/>
                    </a:cxn>
                    <a:cxn ang="0">
                      <a:pos x="5" y="54"/>
                    </a:cxn>
                    <a:cxn ang="0">
                      <a:pos x="8" y="54"/>
                    </a:cxn>
                    <a:cxn ang="0">
                      <a:pos x="9" y="53"/>
                    </a:cxn>
                    <a:cxn ang="0">
                      <a:pos x="9" y="53"/>
                    </a:cxn>
                    <a:cxn ang="0">
                      <a:pos x="17" y="43"/>
                    </a:cxn>
                    <a:cxn ang="0">
                      <a:pos x="22" y="34"/>
                    </a:cxn>
                    <a:cxn ang="0">
                      <a:pos x="22" y="34"/>
                    </a:cxn>
                    <a:cxn ang="0">
                      <a:pos x="25" y="28"/>
                    </a:cxn>
                    <a:cxn ang="0">
                      <a:pos x="26" y="21"/>
                    </a:cxn>
                    <a:cxn ang="0">
                      <a:pos x="27" y="15"/>
                    </a:cxn>
                    <a:cxn ang="0">
                      <a:pos x="28" y="9"/>
                    </a:cxn>
                    <a:cxn ang="0">
                      <a:pos x="28" y="9"/>
                    </a:cxn>
                    <a:cxn ang="0">
                      <a:pos x="30" y="7"/>
                    </a:cxn>
                    <a:cxn ang="0">
                      <a:pos x="30" y="4"/>
                    </a:cxn>
                    <a:cxn ang="0">
                      <a:pos x="26" y="2"/>
                    </a:cxn>
                    <a:cxn ang="0">
                      <a:pos x="25" y="0"/>
                    </a:cxn>
                    <a:cxn ang="0">
                      <a:pos x="22" y="0"/>
                    </a:cxn>
                    <a:cxn ang="0">
                      <a:pos x="21" y="2"/>
                    </a:cxn>
                    <a:cxn ang="0">
                      <a:pos x="19" y="3"/>
                    </a:cxn>
                    <a:cxn ang="0">
                      <a:pos x="19" y="3"/>
                    </a:cxn>
                  </a:cxnLst>
                  <a:rect l="0" t="0" r="r" b="b"/>
                  <a:pathLst>
                    <a:path w="30" h="54">
                      <a:moveTo>
                        <a:pt x="19" y="3"/>
                      </a:moveTo>
                      <a:lnTo>
                        <a:pt x="19" y="3"/>
                      </a:lnTo>
                      <a:lnTo>
                        <a:pt x="15" y="13"/>
                      </a:lnTo>
                      <a:lnTo>
                        <a:pt x="14" y="25"/>
                      </a:lnTo>
                      <a:lnTo>
                        <a:pt x="14" y="25"/>
                      </a:lnTo>
                      <a:lnTo>
                        <a:pt x="11" y="30"/>
                      </a:lnTo>
                      <a:lnTo>
                        <a:pt x="9" y="36"/>
                      </a:lnTo>
                      <a:lnTo>
                        <a:pt x="1" y="45"/>
                      </a:lnTo>
                      <a:lnTo>
                        <a:pt x="1" y="45"/>
                      </a:lnTo>
                      <a:lnTo>
                        <a:pt x="0" y="46"/>
                      </a:lnTo>
                      <a:lnTo>
                        <a:pt x="0" y="49"/>
                      </a:lnTo>
                      <a:lnTo>
                        <a:pt x="1" y="53"/>
                      </a:lnTo>
                      <a:lnTo>
                        <a:pt x="5" y="54"/>
                      </a:lnTo>
                      <a:lnTo>
                        <a:pt x="8" y="54"/>
                      </a:lnTo>
                      <a:lnTo>
                        <a:pt x="9" y="53"/>
                      </a:lnTo>
                      <a:lnTo>
                        <a:pt x="9" y="53"/>
                      </a:lnTo>
                      <a:lnTo>
                        <a:pt x="17" y="43"/>
                      </a:lnTo>
                      <a:lnTo>
                        <a:pt x="22" y="34"/>
                      </a:lnTo>
                      <a:lnTo>
                        <a:pt x="22" y="34"/>
                      </a:lnTo>
                      <a:lnTo>
                        <a:pt x="25" y="28"/>
                      </a:lnTo>
                      <a:lnTo>
                        <a:pt x="26" y="21"/>
                      </a:lnTo>
                      <a:lnTo>
                        <a:pt x="27" y="15"/>
                      </a:lnTo>
                      <a:lnTo>
                        <a:pt x="28" y="9"/>
                      </a:lnTo>
                      <a:lnTo>
                        <a:pt x="28" y="9"/>
                      </a:lnTo>
                      <a:lnTo>
                        <a:pt x="30" y="7"/>
                      </a:lnTo>
                      <a:lnTo>
                        <a:pt x="30" y="4"/>
                      </a:lnTo>
                      <a:lnTo>
                        <a:pt x="26" y="2"/>
                      </a:lnTo>
                      <a:lnTo>
                        <a:pt x="25" y="0"/>
                      </a:lnTo>
                      <a:lnTo>
                        <a:pt x="22" y="0"/>
                      </a:lnTo>
                      <a:lnTo>
                        <a:pt x="21" y="2"/>
                      </a:lnTo>
                      <a:lnTo>
                        <a:pt x="19" y="3"/>
                      </a:lnTo>
                      <a:lnTo>
                        <a:pt x="19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9" name="Freeform 187"/>
                <p:cNvSpPr/>
                <p:nvPr/>
              </p:nvSpPr>
              <p:spPr bwMode="auto">
                <a:xfrm>
                  <a:off x="3586163" y="4157663"/>
                  <a:ext cx="14288" cy="20638"/>
                </a:xfrm>
                <a:custGeom>
                  <a:avLst/>
                  <a:gdLst/>
                  <a:ahLst/>
                  <a:cxnLst>
                    <a:cxn ang="0">
                      <a:pos x="28" y="3"/>
                    </a:cxn>
                    <a:cxn ang="0">
                      <a:pos x="28" y="3"/>
                    </a:cxn>
                    <a:cxn ang="0">
                      <a:pos x="21" y="12"/>
                    </a:cxn>
                    <a:cxn ang="0">
                      <a:pos x="14" y="24"/>
                    </a:cxn>
                    <a:cxn ang="0">
                      <a:pos x="7" y="34"/>
                    </a:cxn>
                    <a:cxn ang="0">
                      <a:pos x="1" y="46"/>
                    </a:cxn>
                    <a:cxn ang="0">
                      <a:pos x="1" y="46"/>
                    </a:cxn>
                    <a:cxn ang="0">
                      <a:pos x="0" y="47"/>
                    </a:cxn>
                    <a:cxn ang="0">
                      <a:pos x="0" y="50"/>
                    </a:cxn>
                    <a:cxn ang="0">
                      <a:pos x="1" y="51"/>
                    </a:cxn>
                    <a:cxn ang="0">
                      <a:pos x="2" y="53"/>
                    </a:cxn>
                    <a:cxn ang="0">
                      <a:pos x="6" y="54"/>
                    </a:cxn>
                    <a:cxn ang="0">
                      <a:pos x="9" y="53"/>
                    </a:cxn>
                    <a:cxn ang="0">
                      <a:pos x="10" y="51"/>
                    </a:cxn>
                    <a:cxn ang="0">
                      <a:pos x="10" y="51"/>
                    </a:cxn>
                    <a:cxn ang="0">
                      <a:pos x="17" y="41"/>
                    </a:cxn>
                    <a:cxn ang="0">
                      <a:pos x="23" y="30"/>
                    </a:cxn>
                    <a:cxn ang="0">
                      <a:pos x="28" y="20"/>
                    </a:cxn>
                    <a:cxn ang="0">
                      <a:pos x="36" y="11"/>
                    </a:cxn>
                    <a:cxn ang="0">
                      <a:pos x="36" y="11"/>
                    </a:cxn>
                    <a:cxn ang="0">
                      <a:pos x="38" y="8"/>
                    </a:cxn>
                    <a:cxn ang="0">
                      <a:pos x="38" y="7"/>
                    </a:cxn>
                    <a:cxn ang="0">
                      <a:pos x="36" y="3"/>
                    </a:cxn>
                    <a:cxn ang="0">
                      <a:pos x="32" y="0"/>
                    </a:cxn>
                    <a:cxn ang="0">
                      <a:pos x="30" y="2"/>
                    </a:cxn>
                    <a:cxn ang="0">
                      <a:pos x="28" y="3"/>
                    </a:cxn>
                    <a:cxn ang="0">
                      <a:pos x="28" y="3"/>
                    </a:cxn>
                  </a:cxnLst>
                  <a:rect l="0" t="0" r="r" b="b"/>
                  <a:pathLst>
                    <a:path w="38" h="54">
                      <a:moveTo>
                        <a:pt x="28" y="3"/>
                      </a:moveTo>
                      <a:lnTo>
                        <a:pt x="28" y="3"/>
                      </a:lnTo>
                      <a:lnTo>
                        <a:pt x="21" y="12"/>
                      </a:lnTo>
                      <a:lnTo>
                        <a:pt x="14" y="24"/>
                      </a:lnTo>
                      <a:lnTo>
                        <a:pt x="7" y="34"/>
                      </a:lnTo>
                      <a:lnTo>
                        <a:pt x="1" y="46"/>
                      </a:lnTo>
                      <a:lnTo>
                        <a:pt x="1" y="46"/>
                      </a:lnTo>
                      <a:lnTo>
                        <a:pt x="0" y="47"/>
                      </a:lnTo>
                      <a:lnTo>
                        <a:pt x="0" y="50"/>
                      </a:lnTo>
                      <a:lnTo>
                        <a:pt x="1" y="51"/>
                      </a:lnTo>
                      <a:lnTo>
                        <a:pt x="2" y="53"/>
                      </a:lnTo>
                      <a:lnTo>
                        <a:pt x="6" y="54"/>
                      </a:lnTo>
                      <a:lnTo>
                        <a:pt x="9" y="53"/>
                      </a:lnTo>
                      <a:lnTo>
                        <a:pt x="10" y="51"/>
                      </a:lnTo>
                      <a:lnTo>
                        <a:pt x="10" y="51"/>
                      </a:lnTo>
                      <a:lnTo>
                        <a:pt x="17" y="41"/>
                      </a:lnTo>
                      <a:lnTo>
                        <a:pt x="23" y="30"/>
                      </a:lnTo>
                      <a:lnTo>
                        <a:pt x="28" y="20"/>
                      </a:lnTo>
                      <a:lnTo>
                        <a:pt x="36" y="11"/>
                      </a:lnTo>
                      <a:lnTo>
                        <a:pt x="36" y="11"/>
                      </a:lnTo>
                      <a:lnTo>
                        <a:pt x="38" y="8"/>
                      </a:lnTo>
                      <a:lnTo>
                        <a:pt x="38" y="7"/>
                      </a:lnTo>
                      <a:lnTo>
                        <a:pt x="36" y="3"/>
                      </a:lnTo>
                      <a:lnTo>
                        <a:pt x="32" y="0"/>
                      </a:lnTo>
                      <a:lnTo>
                        <a:pt x="30" y="2"/>
                      </a:lnTo>
                      <a:lnTo>
                        <a:pt x="28" y="3"/>
                      </a:lnTo>
                      <a:lnTo>
                        <a:pt x="28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0" name="Freeform 188"/>
                <p:cNvSpPr/>
                <p:nvPr/>
              </p:nvSpPr>
              <p:spPr bwMode="auto">
                <a:xfrm>
                  <a:off x="3592513" y="4179888"/>
                  <a:ext cx="15875" cy="20638"/>
                </a:xfrm>
                <a:custGeom>
                  <a:avLst/>
                  <a:gdLst/>
                  <a:ahLst/>
                  <a:cxnLst>
                    <a:cxn ang="0">
                      <a:pos x="30" y="4"/>
                    </a:cxn>
                    <a:cxn ang="0">
                      <a:pos x="30" y="4"/>
                    </a:cxn>
                    <a:cxn ang="0">
                      <a:pos x="29" y="6"/>
                    </a:cxn>
                    <a:cxn ang="0">
                      <a:pos x="28" y="8"/>
                    </a:cxn>
                    <a:cxn ang="0">
                      <a:pos x="24" y="10"/>
                    </a:cxn>
                    <a:cxn ang="0">
                      <a:pos x="24" y="10"/>
                    </a:cxn>
                    <a:cxn ang="0">
                      <a:pos x="17" y="18"/>
                    </a:cxn>
                    <a:cxn ang="0">
                      <a:pos x="17" y="18"/>
                    </a:cxn>
                    <a:cxn ang="0">
                      <a:pos x="9" y="29"/>
                    </a:cxn>
                    <a:cxn ang="0">
                      <a:pos x="6" y="35"/>
                    </a:cxn>
                    <a:cxn ang="0">
                      <a:pos x="2" y="39"/>
                    </a:cxn>
                    <a:cxn ang="0">
                      <a:pos x="2" y="39"/>
                    </a:cxn>
                    <a:cxn ang="0">
                      <a:pos x="0" y="42"/>
                    </a:cxn>
                    <a:cxn ang="0">
                      <a:pos x="0" y="44"/>
                    </a:cxn>
                    <a:cxn ang="0">
                      <a:pos x="2" y="48"/>
                    </a:cxn>
                    <a:cxn ang="0">
                      <a:pos x="6" y="49"/>
                    </a:cxn>
                    <a:cxn ang="0">
                      <a:pos x="8" y="49"/>
                    </a:cxn>
                    <a:cxn ang="0">
                      <a:pos x="9" y="48"/>
                    </a:cxn>
                    <a:cxn ang="0">
                      <a:pos x="9" y="48"/>
                    </a:cxn>
                    <a:cxn ang="0">
                      <a:pos x="17" y="36"/>
                    </a:cxn>
                    <a:cxn ang="0">
                      <a:pos x="25" y="25"/>
                    </a:cxn>
                    <a:cxn ang="0">
                      <a:pos x="25" y="25"/>
                    </a:cxn>
                    <a:cxn ang="0">
                      <a:pos x="29" y="21"/>
                    </a:cxn>
                    <a:cxn ang="0">
                      <a:pos x="34" y="17"/>
                    </a:cxn>
                    <a:cxn ang="0">
                      <a:pos x="40" y="13"/>
                    </a:cxn>
                    <a:cxn ang="0">
                      <a:pos x="41" y="10"/>
                    </a:cxn>
                    <a:cxn ang="0">
                      <a:pos x="42" y="8"/>
                    </a:cxn>
                    <a:cxn ang="0">
                      <a:pos x="42" y="8"/>
                    </a:cxn>
                    <a:cxn ang="0">
                      <a:pos x="42" y="5"/>
                    </a:cxn>
                    <a:cxn ang="0">
                      <a:pos x="41" y="2"/>
                    </a:cxn>
                    <a:cxn ang="0">
                      <a:pos x="37" y="0"/>
                    </a:cxn>
                    <a:cxn ang="0">
                      <a:pos x="33" y="1"/>
                    </a:cxn>
                    <a:cxn ang="0">
                      <a:pos x="32" y="2"/>
                    </a:cxn>
                    <a:cxn ang="0">
                      <a:pos x="30" y="4"/>
                    </a:cxn>
                    <a:cxn ang="0">
                      <a:pos x="30" y="4"/>
                    </a:cxn>
                  </a:cxnLst>
                  <a:rect l="0" t="0" r="r" b="b"/>
                  <a:pathLst>
                    <a:path w="42" h="49">
                      <a:moveTo>
                        <a:pt x="30" y="4"/>
                      </a:moveTo>
                      <a:lnTo>
                        <a:pt x="30" y="4"/>
                      </a:lnTo>
                      <a:lnTo>
                        <a:pt x="29" y="6"/>
                      </a:lnTo>
                      <a:lnTo>
                        <a:pt x="28" y="8"/>
                      </a:lnTo>
                      <a:lnTo>
                        <a:pt x="24" y="10"/>
                      </a:lnTo>
                      <a:lnTo>
                        <a:pt x="24" y="10"/>
                      </a:lnTo>
                      <a:lnTo>
                        <a:pt x="17" y="18"/>
                      </a:lnTo>
                      <a:lnTo>
                        <a:pt x="17" y="18"/>
                      </a:lnTo>
                      <a:lnTo>
                        <a:pt x="9" y="29"/>
                      </a:lnTo>
                      <a:lnTo>
                        <a:pt x="6" y="35"/>
                      </a:lnTo>
                      <a:lnTo>
                        <a:pt x="2" y="39"/>
                      </a:lnTo>
                      <a:lnTo>
                        <a:pt x="2" y="39"/>
                      </a:lnTo>
                      <a:lnTo>
                        <a:pt x="0" y="42"/>
                      </a:lnTo>
                      <a:lnTo>
                        <a:pt x="0" y="44"/>
                      </a:lnTo>
                      <a:lnTo>
                        <a:pt x="2" y="48"/>
                      </a:lnTo>
                      <a:lnTo>
                        <a:pt x="6" y="49"/>
                      </a:lnTo>
                      <a:lnTo>
                        <a:pt x="8" y="49"/>
                      </a:lnTo>
                      <a:lnTo>
                        <a:pt x="9" y="48"/>
                      </a:lnTo>
                      <a:lnTo>
                        <a:pt x="9" y="48"/>
                      </a:lnTo>
                      <a:lnTo>
                        <a:pt x="17" y="36"/>
                      </a:lnTo>
                      <a:lnTo>
                        <a:pt x="25" y="25"/>
                      </a:lnTo>
                      <a:lnTo>
                        <a:pt x="25" y="25"/>
                      </a:lnTo>
                      <a:lnTo>
                        <a:pt x="29" y="21"/>
                      </a:lnTo>
                      <a:lnTo>
                        <a:pt x="34" y="17"/>
                      </a:lnTo>
                      <a:lnTo>
                        <a:pt x="40" y="13"/>
                      </a:lnTo>
                      <a:lnTo>
                        <a:pt x="41" y="10"/>
                      </a:lnTo>
                      <a:lnTo>
                        <a:pt x="42" y="8"/>
                      </a:lnTo>
                      <a:lnTo>
                        <a:pt x="42" y="8"/>
                      </a:lnTo>
                      <a:lnTo>
                        <a:pt x="42" y="5"/>
                      </a:lnTo>
                      <a:lnTo>
                        <a:pt x="41" y="2"/>
                      </a:lnTo>
                      <a:lnTo>
                        <a:pt x="37" y="0"/>
                      </a:lnTo>
                      <a:lnTo>
                        <a:pt x="33" y="1"/>
                      </a:lnTo>
                      <a:lnTo>
                        <a:pt x="32" y="2"/>
                      </a:lnTo>
                      <a:lnTo>
                        <a:pt x="30" y="4"/>
                      </a:lnTo>
                      <a:lnTo>
                        <a:pt x="30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1" name="Freeform 189"/>
                <p:cNvSpPr/>
                <p:nvPr/>
              </p:nvSpPr>
              <p:spPr bwMode="auto">
                <a:xfrm>
                  <a:off x="3162301" y="4627563"/>
                  <a:ext cx="20638" cy="26988"/>
                </a:xfrm>
                <a:custGeom>
                  <a:avLst/>
                  <a:gdLst/>
                  <a:ahLst/>
                  <a:cxnLst>
                    <a:cxn ang="0">
                      <a:pos x="40" y="1"/>
                    </a:cxn>
                    <a:cxn ang="0">
                      <a:pos x="40" y="1"/>
                    </a:cxn>
                    <a:cxn ang="0">
                      <a:pos x="34" y="7"/>
                    </a:cxn>
                    <a:cxn ang="0">
                      <a:pos x="27" y="13"/>
                    </a:cxn>
                    <a:cxn ang="0">
                      <a:pos x="17" y="29"/>
                    </a:cxn>
                    <a:cxn ang="0">
                      <a:pos x="7" y="45"/>
                    </a:cxn>
                    <a:cxn ang="0">
                      <a:pos x="1" y="60"/>
                    </a:cxn>
                    <a:cxn ang="0">
                      <a:pos x="1" y="60"/>
                    </a:cxn>
                    <a:cxn ang="0">
                      <a:pos x="0" y="63"/>
                    </a:cxn>
                    <a:cxn ang="0">
                      <a:pos x="1" y="65"/>
                    </a:cxn>
                    <a:cxn ang="0">
                      <a:pos x="2" y="67"/>
                    </a:cxn>
                    <a:cxn ang="0">
                      <a:pos x="3" y="67"/>
                    </a:cxn>
                    <a:cxn ang="0">
                      <a:pos x="7" y="67"/>
                    </a:cxn>
                    <a:cxn ang="0">
                      <a:pos x="10" y="65"/>
                    </a:cxn>
                    <a:cxn ang="0">
                      <a:pos x="11" y="64"/>
                    </a:cxn>
                    <a:cxn ang="0">
                      <a:pos x="11" y="64"/>
                    </a:cxn>
                    <a:cxn ang="0">
                      <a:pos x="18" y="48"/>
                    </a:cxn>
                    <a:cxn ang="0">
                      <a:pos x="26" y="34"/>
                    </a:cxn>
                    <a:cxn ang="0">
                      <a:pos x="36" y="21"/>
                    </a:cxn>
                    <a:cxn ang="0">
                      <a:pos x="48" y="9"/>
                    </a:cxn>
                    <a:cxn ang="0">
                      <a:pos x="48" y="9"/>
                    </a:cxn>
                    <a:cxn ang="0">
                      <a:pos x="49" y="7"/>
                    </a:cxn>
                    <a:cxn ang="0">
                      <a:pos x="49" y="5"/>
                    </a:cxn>
                    <a:cxn ang="0">
                      <a:pos x="49" y="3"/>
                    </a:cxn>
                    <a:cxn ang="0">
                      <a:pos x="48" y="1"/>
                    </a:cxn>
                    <a:cxn ang="0">
                      <a:pos x="44" y="0"/>
                    </a:cxn>
                    <a:cxn ang="0">
                      <a:pos x="41" y="0"/>
                    </a:cxn>
                    <a:cxn ang="0">
                      <a:pos x="40" y="1"/>
                    </a:cxn>
                    <a:cxn ang="0">
                      <a:pos x="40" y="1"/>
                    </a:cxn>
                  </a:cxnLst>
                  <a:rect l="0" t="0" r="r" b="b"/>
                  <a:pathLst>
                    <a:path w="49" h="67">
                      <a:moveTo>
                        <a:pt x="40" y="1"/>
                      </a:moveTo>
                      <a:lnTo>
                        <a:pt x="40" y="1"/>
                      </a:lnTo>
                      <a:lnTo>
                        <a:pt x="34" y="7"/>
                      </a:lnTo>
                      <a:lnTo>
                        <a:pt x="27" y="13"/>
                      </a:lnTo>
                      <a:lnTo>
                        <a:pt x="17" y="29"/>
                      </a:lnTo>
                      <a:lnTo>
                        <a:pt x="7" y="45"/>
                      </a:lnTo>
                      <a:lnTo>
                        <a:pt x="1" y="60"/>
                      </a:lnTo>
                      <a:lnTo>
                        <a:pt x="1" y="60"/>
                      </a:lnTo>
                      <a:lnTo>
                        <a:pt x="0" y="63"/>
                      </a:lnTo>
                      <a:lnTo>
                        <a:pt x="1" y="65"/>
                      </a:lnTo>
                      <a:lnTo>
                        <a:pt x="2" y="67"/>
                      </a:lnTo>
                      <a:lnTo>
                        <a:pt x="3" y="67"/>
                      </a:lnTo>
                      <a:lnTo>
                        <a:pt x="7" y="67"/>
                      </a:lnTo>
                      <a:lnTo>
                        <a:pt x="10" y="65"/>
                      </a:lnTo>
                      <a:lnTo>
                        <a:pt x="11" y="64"/>
                      </a:lnTo>
                      <a:lnTo>
                        <a:pt x="11" y="64"/>
                      </a:lnTo>
                      <a:lnTo>
                        <a:pt x="18" y="48"/>
                      </a:lnTo>
                      <a:lnTo>
                        <a:pt x="26" y="34"/>
                      </a:lnTo>
                      <a:lnTo>
                        <a:pt x="36" y="21"/>
                      </a:lnTo>
                      <a:lnTo>
                        <a:pt x="48" y="9"/>
                      </a:lnTo>
                      <a:lnTo>
                        <a:pt x="48" y="9"/>
                      </a:lnTo>
                      <a:lnTo>
                        <a:pt x="49" y="7"/>
                      </a:lnTo>
                      <a:lnTo>
                        <a:pt x="49" y="5"/>
                      </a:lnTo>
                      <a:lnTo>
                        <a:pt x="49" y="3"/>
                      </a:lnTo>
                      <a:lnTo>
                        <a:pt x="48" y="1"/>
                      </a:lnTo>
                      <a:lnTo>
                        <a:pt x="44" y="0"/>
                      </a:lnTo>
                      <a:lnTo>
                        <a:pt x="41" y="0"/>
                      </a:lnTo>
                      <a:lnTo>
                        <a:pt x="40" y="1"/>
                      </a:lnTo>
                      <a:lnTo>
                        <a:pt x="40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2" name="Freeform 190"/>
                <p:cNvSpPr/>
                <p:nvPr/>
              </p:nvSpPr>
              <p:spPr bwMode="auto">
                <a:xfrm>
                  <a:off x="3159126" y="4668838"/>
                  <a:ext cx="22225" cy="28575"/>
                </a:xfrm>
                <a:custGeom>
                  <a:avLst/>
                  <a:gdLst/>
                  <a:ahLst/>
                  <a:cxnLst>
                    <a:cxn ang="0">
                      <a:pos x="44" y="1"/>
                    </a:cxn>
                    <a:cxn ang="0">
                      <a:pos x="44" y="1"/>
                    </a:cxn>
                    <a:cxn ang="0">
                      <a:pos x="31" y="14"/>
                    </a:cxn>
                    <a:cxn ang="0">
                      <a:pos x="27" y="21"/>
                    </a:cxn>
                    <a:cxn ang="0">
                      <a:pos x="22" y="29"/>
                    </a:cxn>
                    <a:cxn ang="0">
                      <a:pos x="22" y="29"/>
                    </a:cxn>
                    <a:cxn ang="0">
                      <a:pos x="13" y="48"/>
                    </a:cxn>
                    <a:cxn ang="0">
                      <a:pos x="8" y="59"/>
                    </a:cxn>
                    <a:cxn ang="0">
                      <a:pos x="1" y="68"/>
                    </a:cxn>
                    <a:cxn ang="0">
                      <a:pos x="1" y="68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1" y="73"/>
                    </a:cxn>
                    <a:cxn ang="0">
                      <a:pos x="2" y="75"/>
                    </a:cxn>
                    <a:cxn ang="0">
                      <a:pos x="8" y="76"/>
                    </a:cxn>
                    <a:cxn ang="0">
                      <a:pos x="9" y="75"/>
                    </a:cxn>
                    <a:cxn ang="0">
                      <a:pos x="11" y="73"/>
                    </a:cxn>
                    <a:cxn ang="0">
                      <a:pos x="11" y="73"/>
                    </a:cxn>
                    <a:cxn ang="0">
                      <a:pos x="21" y="58"/>
                    </a:cxn>
                    <a:cxn ang="0">
                      <a:pos x="28" y="42"/>
                    </a:cxn>
                    <a:cxn ang="0">
                      <a:pos x="28" y="42"/>
                    </a:cxn>
                    <a:cxn ang="0">
                      <a:pos x="38" y="24"/>
                    </a:cxn>
                    <a:cxn ang="0">
                      <a:pos x="38" y="24"/>
                    </a:cxn>
                    <a:cxn ang="0">
                      <a:pos x="40" y="20"/>
                    </a:cxn>
                    <a:cxn ang="0">
                      <a:pos x="44" y="17"/>
                    </a:cxn>
                    <a:cxn ang="0">
                      <a:pos x="52" y="9"/>
                    </a:cxn>
                    <a:cxn ang="0">
                      <a:pos x="52" y="9"/>
                    </a:cxn>
                    <a:cxn ang="0">
                      <a:pos x="53" y="8"/>
                    </a:cxn>
                    <a:cxn ang="0">
                      <a:pos x="53" y="5"/>
                    </a:cxn>
                    <a:cxn ang="0">
                      <a:pos x="52" y="1"/>
                    </a:cxn>
                    <a:cxn ang="0">
                      <a:pos x="48" y="0"/>
                    </a:cxn>
                    <a:cxn ang="0">
                      <a:pos x="45" y="0"/>
                    </a:cxn>
                    <a:cxn ang="0">
                      <a:pos x="44" y="1"/>
                    </a:cxn>
                    <a:cxn ang="0">
                      <a:pos x="44" y="1"/>
                    </a:cxn>
                  </a:cxnLst>
                  <a:rect l="0" t="0" r="r" b="b"/>
                  <a:pathLst>
                    <a:path w="53" h="76">
                      <a:moveTo>
                        <a:pt x="44" y="1"/>
                      </a:moveTo>
                      <a:lnTo>
                        <a:pt x="44" y="1"/>
                      </a:lnTo>
                      <a:lnTo>
                        <a:pt x="31" y="14"/>
                      </a:lnTo>
                      <a:lnTo>
                        <a:pt x="27" y="21"/>
                      </a:lnTo>
                      <a:lnTo>
                        <a:pt x="22" y="29"/>
                      </a:lnTo>
                      <a:lnTo>
                        <a:pt x="22" y="29"/>
                      </a:lnTo>
                      <a:lnTo>
                        <a:pt x="13" y="48"/>
                      </a:lnTo>
                      <a:lnTo>
                        <a:pt x="8" y="59"/>
                      </a:lnTo>
                      <a:lnTo>
                        <a:pt x="1" y="68"/>
                      </a:lnTo>
                      <a:lnTo>
                        <a:pt x="1" y="68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1" y="73"/>
                      </a:lnTo>
                      <a:lnTo>
                        <a:pt x="2" y="75"/>
                      </a:lnTo>
                      <a:lnTo>
                        <a:pt x="8" y="76"/>
                      </a:lnTo>
                      <a:lnTo>
                        <a:pt x="9" y="75"/>
                      </a:lnTo>
                      <a:lnTo>
                        <a:pt x="11" y="73"/>
                      </a:lnTo>
                      <a:lnTo>
                        <a:pt x="11" y="73"/>
                      </a:lnTo>
                      <a:lnTo>
                        <a:pt x="21" y="58"/>
                      </a:lnTo>
                      <a:lnTo>
                        <a:pt x="28" y="42"/>
                      </a:lnTo>
                      <a:lnTo>
                        <a:pt x="28" y="42"/>
                      </a:lnTo>
                      <a:lnTo>
                        <a:pt x="38" y="24"/>
                      </a:lnTo>
                      <a:lnTo>
                        <a:pt x="38" y="24"/>
                      </a:lnTo>
                      <a:lnTo>
                        <a:pt x="40" y="20"/>
                      </a:lnTo>
                      <a:lnTo>
                        <a:pt x="44" y="17"/>
                      </a:lnTo>
                      <a:lnTo>
                        <a:pt x="52" y="9"/>
                      </a:lnTo>
                      <a:lnTo>
                        <a:pt x="52" y="9"/>
                      </a:lnTo>
                      <a:lnTo>
                        <a:pt x="53" y="8"/>
                      </a:lnTo>
                      <a:lnTo>
                        <a:pt x="53" y="5"/>
                      </a:lnTo>
                      <a:lnTo>
                        <a:pt x="52" y="1"/>
                      </a:lnTo>
                      <a:lnTo>
                        <a:pt x="48" y="0"/>
                      </a:lnTo>
                      <a:lnTo>
                        <a:pt x="45" y="0"/>
                      </a:lnTo>
                      <a:lnTo>
                        <a:pt x="44" y="1"/>
                      </a:lnTo>
                      <a:lnTo>
                        <a:pt x="44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3" name="Freeform 191"/>
                <p:cNvSpPr/>
                <p:nvPr/>
              </p:nvSpPr>
              <p:spPr bwMode="auto">
                <a:xfrm>
                  <a:off x="3162301" y="4716463"/>
                  <a:ext cx="19050" cy="31750"/>
                </a:xfrm>
                <a:custGeom>
                  <a:avLst/>
                  <a:gdLst/>
                  <a:ahLst/>
                  <a:cxnLst>
                    <a:cxn ang="0">
                      <a:pos x="35" y="2"/>
                    </a:cxn>
                    <a:cxn ang="0">
                      <a:pos x="35" y="2"/>
                    </a:cxn>
                    <a:cxn ang="0">
                      <a:pos x="26" y="19"/>
                    </a:cxn>
                    <a:cxn ang="0">
                      <a:pos x="15" y="36"/>
                    </a:cxn>
                    <a:cxn ang="0">
                      <a:pos x="7" y="55"/>
                    </a:cxn>
                    <a:cxn ang="0">
                      <a:pos x="1" y="73"/>
                    </a:cxn>
                    <a:cxn ang="0">
                      <a:pos x="1" y="73"/>
                    </a:cxn>
                    <a:cxn ang="0">
                      <a:pos x="0" y="74"/>
                    </a:cxn>
                    <a:cxn ang="0">
                      <a:pos x="1" y="77"/>
                    </a:cxn>
                    <a:cxn ang="0">
                      <a:pos x="2" y="78"/>
                    </a:cxn>
                    <a:cxn ang="0">
                      <a:pos x="3" y="79"/>
                    </a:cxn>
                    <a:cxn ang="0">
                      <a:pos x="9" y="79"/>
                    </a:cxn>
                    <a:cxn ang="0">
                      <a:pos x="10" y="78"/>
                    </a:cxn>
                    <a:cxn ang="0">
                      <a:pos x="11" y="76"/>
                    </a:cxn>
                    <a:cxn ang="0">
                      <a:pos x="11" y="76"/>
                    </a:cxn>
                    <a:cxn ang="0">
                      <a:pos x="18" y="59"/>
                    </a:cxn>
                    <a:cxn ang="0">
                      <a:pos x="27" y="42"/>
                    </a:cxn>
                    <a:cxn ang="0">
                      <a:pos x="35" y="25"/>
                    </a:cxn>
                    <a:cxn ang="0">
                      <a:pos x="45" y="9"/>
                    </a:cxn>
                    <a:cxn ang="0">
                      <a:pos x="45" y="9"/>
                    </a:cxn>
                    <a:cxn ang="0">
                      <a:pos x="45" y="6"/>
                    </a:cxn>
                    <a:cxn ang="0">
                      <a:pos x="45" y="4"/>
                    </a:cxn>
                    <a:cxn ang="0">
                      <a:pos x="43" y="1"/>
                    </a:cxn>
                    <a:cxn ang="0">
                      <a:pos x="39" y="0"/>
                    </a:cxn>
                    <a:cxn ang="0">
                      <a:pos x="36" y="1"/>
                    </a:cxn>
                    <a:cxn ang="0">
                      <a:pos x="35" y="2"/>
                    </a:cxn>
                    <a:cxn ang="0">
                      <a:pos x="35" y="2"/>
                    </a:cxn>
                  </a:cxnLst>
                  <a:rect l="0" t="0" r="r" b="b"/>
                  <a:pathLst>
                    <a:path w="45" h="79">
                      <a:moveTo>
                        <a:pt x="35" y="2"/>
                      </a:moveTo>
                      <a:lnTo>
                        <a:pt x="35" y="2"/>
                      </a:lnTo>
                      <a:lnTo>
                        <a:pt x="26" y="19"/>
                      </a:lnTo>
                      <a:lnTo>
                        <a:pt x="15" y="36"/>
                      </a:lnTo>
                      <a:lnTo>
                        <a:pt x="7" y="55"/>
                      </a:lnTo>
                      <a:lnTo>
                        <a:pt x="1" y="73"/>
                      </a:lnTo>
                      <a:lnTo>
                        <a:pt x="1" y="73"/>
                      </a:lnTo>
                      <a:lnTo>
                        <a:pt x="0" y="74"/>
                      </a:lnTo>
                      <a:lnTo>
                        <a:pt x="1" y="77"/>
                      </a:lnTo>
                      <a:lnTo>
                        <a:pt x="2" y="78"/>
                      </a:lnTo>
                      <a:lnTo>
                        <a:pt x="3" y="79"/>
                      </a:lnTo>
                      <a:lnTo>
                        <a:pt x="9" y="79"/>
                      </a:lnTo>
                      <a:lnTo>
                        <a:pt x="10" y="78"/>
                      </a:lnTo>
                      <a:lnTo>
                        <a:pt x="11" y="76"/>
                      </a:lnTo>
                      <a:lnTo>
                        <a:pt x="11" y="76"/>
                      </a:lnTo>
                      <a:lnTo>
                        <a:pt x="18" y="59"/>
                      </a:lnTo>
                      <a:lnTo>
                        <a:pt x="27" y="42"/>
                      </a:lnTo>
                      <a:lnTo>
                        <a:pt x="35" y="25"/>
                      </a:lnTo>
                      <a:lnTo>
                        <a:pt x="45" y="9"/>
                      </a:lnTo>
                      <a:lnTo>
                        <a:pt x="45" y="9"/>
                      </a:lnTo>
                      <a:lnTo>
                        <a:pt x="45" y="6"/>
                      </a:lnTo>
                      <a:lnTo>
                        <a:pt x="45" y="4"/>
                      </a:lnTo>
                      <a:lnTo>
                        <a:pt x="43" y="1"/>
                      </a:lnTo>
                      <a:lnTo>
                        <a:pt x="39" y="0"/>
                      </a:lnTo>
                      <a:lnTo>
                        <a:pt x="36" y="1"/>
                      </a:lnTo>
                      <a:lnTo>
                        <a:pt x="35" y="2"/>
                      </a:lnTo>
                      <a:lnTo>
                        <a:pt x="35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4" name="Freeform 192"/>
                <p:cNvSpPr/>
                <p:nvPr/>
              </p:nvSpPr>
              <p:spPr bwMode="auto">
                <a:xfrm>
                  <a:off x="3175001" y="4748213"/>
                  <a:ext cx="19050" cy="31750"/>
                </a:xfrm>
                <a:custGeom>
                  <a:avLst/>
                  <a:gdLst/>
                  <a:ahLst/>
                  <a:cxnLst>
                    <a:cxn ang="0">
                      <a:pos x="39" y="2"/>
                    </a:cxn>
                    <a:cxn ang="0">
                      <a:pos x="39" y="2"/>
                    </a:cxn>
                    <a:cxn ang="0">
                      <a:pos x="26" y="19"/>
                    </a:cxn>
                    <a:cxn ang="0">
                      <a:pos x="13" y="36"/>
                    </a:cxn>
                    <a:cxn ang="0">
                      <a:pos x="8" y="45"/>
                    </a:cxn>
                    <a:cxn ang="0">
                      <a:pos x="4" y="54"/>
                    </a:cxn>
                    <a:cxn ang="0">
                      <a:pos x="1" y="65"/>
                    </a:cxn>
                    <a:cxn ang="0">
                      <a:pos x="0" y="75"/>
                    </a:cxn>
                    <a:cxn ang="0">
                      <a:pos x="0" y="75"/>
                    </a:cxn>
                    <a:cxn ang="0">
                      <a:pos x="0" y="78"/>
                    </a:cxn>
                    <a:cxn ang="0">
                      <a:pos x="1" y="79"/>
                    </a:cxn>
                    <a:cxn ang="0">
                      <a:pos x="5" y="80"/>
                    </a:cxn>
                    <a:cxn ang="0">
                      <a:pos x="9" y="79"/>
                    </a:cxn>
                    <a:cxn ang="0">
                      <a:pos x="10" y="78"/>
                    </a:cxn>
                    <a:cxn ang="0">
                      <a:pos x="10" y="75"/>
                    </a:cxn>
                    <a:cxn ang="0">
                      <a:pos x="10" y="75"/>
                    </a:cxn>
                    <a:cxn ang="0">
                      <a:pos x="12" y="66"/>
                    </a:cxn>
                    <a:cxn ang="0">
                      <a:pos x="14" y="57"/>
                    </a:cxn>
                    <a:cxn ang="0">
                      <a:pos x="18" y="48"/>
                    </a:cxn>
                    <a:cxn ang="0">
                      <a:pos x="23" y="40"/>
                    </a:cxn>
                    <a:cxn ang="0">
                      <a:pos x="35" y="25"/>
                    </a:cxn>
                    <a:cxn ang="0">
                      <a:pos x="47" y="11"/>
                    </a:cxn>
                    <a:cxn ang="0">
                      <a:pos x="47" y="11"/>
                    </a:cxn>
                    <a:cxn ang="0">
                      <a:pos x="48" y="8"/>
                    </a:cxn>
                    <a:cxn ang="0">
                      <a:pos x="48" y="6"/>
                    </a:cxn>
                    <a:cxn ang="0">
                      <a:pos x="47" y="2"/>
                    </a:cxn>
                    <a:cxn ang="0">
                      <a:pos x="44" y="0"/>
                    </a:cxn>
                    <a:cxn ang="0">
                      <a:pos x="43" y="0"/>
                    </a:cxn>
                    <a:cxn ang="0">
                      <a:pos x="40" y="0"/>
                    </a:cxn>
                    <a:cxn ang="0">
                      <a:pos x="39" y="2"/>
                    </a:cxn>
                    <a:cxn ang="0">
                      <a:pos x="39" y="2"/>
                    </a:cxn>
                  </a:cxnLst>
                  <a:rect l="0" t="0" r="r" b="b"/>
                  <a:pathLst>
                    <a:path w="48" h="8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26" y="19"/>
                      </a:lnTo>
                      <a:lnTo>
                        <a:pt x="13" y="36"/>
                      </a:lnTo>
                      <a:lnTo>
                        <a:pt x="8" y="45"/>
                      </a:lnTo>
                      <a:lnTo>
                        <a:pt x="4" y="54"/>
                      </a:lnTo>
                      <a:lnTo>
                        <a:pt x="1" y="65"/>
                      </a:lnTo>
                      <a:lnTo>
                        <a:pt x="0" y="75"/>
                      </a:lnTo>
                      <a:lnTo>
                        <a:pt x="0" y="75"/>
                      </a:lnTo>
                      <a:lnTo>
                        <a:pt x="0" y="78"/>
                      </a:lnTo>
                      <a:lnTo>
                        <a:pt x="1" y="79"/>
                      </a:lnTo>
                      <a:lnTo>
                        <a:pt x="5" y="80"/>
                      </a:lnTo>
                      <a:lnTo>
                        <a:pt x="9" y="79"/>
                      </a:lnTo>
                      <a:lnTo>
                        <a:pt x="10" y="78"/>
                      </a:lnTo>
                      <a:lnTo>
                        <a:pt x="10" y="75"/>
                      </a:lnTo>
                      <a:lnTo>
                        <a:pt x="10" y="75"/>
                      </a:lnTo>
                      <a:lnTo>
                        <a:pt x="12" y="66"/>
                      </a:lnTo>
                      <a:lnTo>
                        <a:pt x="14" y="57"/>
                      </a:lnTo>
                      <a:lnTo>
                        <a:pt x="18" y="48"/>
                      </a:lnTo>
                      <a:lnTo>
                        <a:pt x="23" y="40"/>
                      </a:lnTo>
                      <a:lnTo>
                        <a:pt x="35" y="25"/>
                      </a:lnTo>
                      <a:lnTo>
                        <a:pt x="47" y="11"/>
                      </a:lnTo>
                      <a:lnTo>
                        <a:pt x="47" y="11"/>
                      </a:lnTo>
                      <a:lnTo>
                        <a:pt x="48" y="8"/>
                      </a:lnTo>
                      <a:lnTo>
                        <a:pt x="48" y="6"/>
                      </a:lnTo>
                      <a:lnTo>
                        <a:pt x="47" y="2"/>
                      </a:lnTo>
                      <a:lnTo>
                        <a:pt x="44" y="0"/>
                      </a:lnTo>
                      <a:lnTo>
                        <a:pt x="43" y="0"/>
                      </a:lnTo>
                      <a:lnTo>
                        <a:pt x="40" y="0"/>
                      </a:lnTo>
                      <a:lnTo>
                        <a:pt x="39" y="2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5" name="Freeform 193"/>
                <p:cNvSpPr/>
                <p:nvPr/>
              </p:nvSpPr>
              <p:spPr bwMode="auto">
                <a:xfrm>
                  <a:off x="3189288" y="4778375"/>
                  <a:ext cx="15875" cy="22225"/>
                </a:xfrm>
                <a:custGeom>
                  <a:avLst/>
                  <a:gdLst/>
                  <a:ahLst/>
                  <a:cxnLst>
                    <a:cxn ang="0">
                      <a:pos x="27" y="4"/>
                    </a:cxn>
                    <a:cxn ang="0">
                      <a:pos x="27" y="4"/>
                    </a:cxn>
                    <a:cxn ang="0">
                      <a:pos x="19" y="15"/>
                    </a:cxn>
                    <a:cxn ang="0">
                      <a:pos x="12" y="26"/>
                    </a:cxn>
                    <a:cxn ang="0">
                      <a:pos x="5" y="38"/>
                    </a:cxn>
                    <a:cxn ang="0">
                      <a:pos x="0" y="50"/>
                    </a:cxn>
                    <a:cxn ang="0">
                      <a:pos x="0" y="50"/>
                    </a:cxn>
                    <a:cxn ang="0">
                      <a:pos x="0" y="53"/>
                    </a:cxn>
                    <a:cxn ang="0">
                      <a:pos x="0" y="55"/>
                    </a:cxn>
                    <a:cxn ang="0">
                      <a:pos x="4" y="58"/>
                    </a:cxn>
                    <a:cxn ang="0">
                      <a:pos x="8" y="57"/>
                    </a:cxn>
                    <a:cxn ang="0">
                      <a:pos x="9" y="55"/>
                    </a:cxn>
                    <a:cxn ang="0">
                      <a:pos x="10" y="54"/>
                    </a:cxn>
                    <a:cxn ang="0">
                      <a:pos x="10" y="54"/>
                    </a:cxn>
                    <a:cxn ang="0">
                      <a:pos x="16" y="42"/>
                    </a:cxn>
                    <a:cxn ang="0">
                      <a:pos x="22" y="30"/>
                    </a:cxn>
                    <a:cxn ang="0">
                      <a:pos x="30" y="20"/>
                    </a:cxn>
                    <a:cxn ang="0">
                      <a:pos x="36" y="9"/>
                    </a:cxn>
                    <a:cxn ang="0">
                      <a:pos x="36" y="9"/>
                    </a:cxn>
                    <a:cxn ang="0">
                      <a:pos x="38" y="7"/>
                    </a:cxn>
                    <a:cxn ang="0">
                      <a:pos x="38" y="4"/>
                    </a:cxn>
                    <a:cxn ang="0">
                      <a:pos x="34" y="2"/>
                    </a:cxn>
                    <a:cxn ang="0">
                      <a:pos x="30" y="0"/>
                    </a:cxn>
                    <a:cxn ang="0">
                      <a:pos x="29" y="2"/>
                    </a:cxn>
                    <a:cxn ang="0">
                      <a:pos x="27" y="4"/>
                    </a:cxn>
                    <a:cxn ang="0">
                      <a:pos x="27" y="4"/>
                    </a:cxn>
                  </a:cxnLst>
                  <a:rect l="0" t="0" r="r" b="b"/>
                  <a:pathLst>
                    <a:path w="38" h="58">
                      <a:moveTo>
                        <a:pt x="27" y="4"/>
                      </a:moveTo>
                      <a:lnTo>
                        <a:pt x="27" y="4"/>
                      </a:lnTo>
                      <a:lnTo>
                        <a:pt x="19" y="15"/>
                      </a:lnTo>
                      <a:lnTo>
                        <a:pt x="12" y="26"/>
                      </a:lnTo>
                      <a:lnTo>
                        <a:pt x="5" y="38"/>
                      </a:lnTo>
                      <a:lnTo>
                        <a:pt x="0" y="50"/>
                      </a:lnTo>
                      <a:lnTo>
                        <a:pt x="0" y="50"/>
                      </a:lnTo>
                      <a:lnTo>
                        <a:pt x="0" y="53"/>
                      </a:lnTo>
                      <a:lnTo>
                        <a:pt x="0" y="55"/>
                      </a:lnTo>
                      <a:lnTo>
                        <a:pt x="4" y="58"/>
                      </a:lnTo>
                      <a:lnTo>
                        <a:pt x="8" y="57"/>
                      </a:lnTo>
                      <a:lnTo>
                        <a:pt x="9" y="55"/>
                      </a:lnTo>
                      <a:lnTo>
                        <a:pt x="10" y="54"/>
                      </a:lnTo>
                      <a:lnTo>
                        <a:pt x="10" y="54"/>
                      </a:lnTo>
                      <a:lnTo>
                        <a:pt x="16" y="42"/>
                      </a:lnTo>
                      <a:lnTo>
                        <a:pt x="22" y="30"/>
                      </a:lnTo>
                      <a:lnTo>
                        <a:pt x="30" y="20"/>
                      </a:lnTo>
                      <a:lnTo>
                        <a:pt x="36" y="9"/>
                      </a:lnTo>
                      <a:lnTo>
                        <a:pt x="36" y="9"/>
                      </a:lnTo>
                      <a:lnTo>
                        <a:pt x="38" y="7"/>
                      </a:lnTo>
                      <a:lnTo>
                        <a:pt x="38" y="4"/>
                      </a:lnTo>
                      <a:lnTo>
                        <a:pt x="34" y="2"/>
                      </a:lnTo>
                      <a:lnTo>
                        <a:pt x="30" y="0"/>
                      </a:lnTo>
                      <a:lnTo>
                        <a:pt x="29" y="2"/>
                      </a:lnTo>
                      <a:lnTo>
                        <a:pt x="27" y="4"/>
                      </a:lnTo>
                      <a:lnTo>
                        <a:pt x="27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6" name="Freeform 194"/>
                <p:cNvSpPr/>
                <p:nvPr/>
              </p:nvSpPr>
              <p:spPr bwMode="auto">
                <a:xfrm>
                  <a:off x="3221038" y="4784725"/>
                  <a:ext cx="20638" cy="33338"/>
                </a:xfrm>
                <a:custGeom>
                  <a:avLst/>
                  <a:gdLst/>
                  <a:ahLst/>
                  <a:cxnLst>
                    <a:cxn ang="0">
                      <a:pos x="39" y="3"/>
                    </a:cxn>
                    <a:cxn ang="0">
                      <a:pos x="39" y="3"/>
                    </a:cxn>
                    <a:cxn ang="0">
                      <a:pos x="27" y="21"/>
                    </a:cxn>
                    <a:cxn ang="0">
                      <a:pos x="17" y="38"/>
                    </a:cxn>
                    <a:cxn ang="0">
                      <a:pos x="10" y="47"/>
                    </a:cxn>
                    <a:cxn ang="0">
                      <a:pos x="6" y="56"/>
                    </a:cxn>
                    <a:cxn ang="0">
                      <a:pos x="2" y="67"/>
                    </a:cxn>
                    <a:cxn ang="0">
                      <a:pos x="0" y="76"/>
                    </a:cxn>
                    <a:cxn ang="0">
                      <a:pos x="0" y="76"/>
                    </a:cxn>
                    <a:cxn ang="0">
                      <a:pos x="0" y="78"/>
                    </a:cxn>
                    <a:cxn ang="0">
                      <a:pos x="1" y="81"/>
                    </a:cxn>
                    <a:cxn ang="0">
                      <a:pos x="4" y="84"/>
                    </a:cxn>
                    <a:cxn ang="0">
                      <a:pos x="6" y="84"/>
                    </a:cxn>
                    <a:cxn ang="0">
                      <a:pos x="9" y="84"/>
                    </a:cxn>
                    <a:cxn ang="0">
                      <a:pos x="10" y="82"/>
                    </a:cxn>
                    <a:cxn ang="0">
                      <a:pos x="10" y="80"/>
                    </a:cxn>
                    <a:cxn ang="0">
                      <a:pos x="10" y="80"/>
                    </a:cxn>
                    <a:cxn ang="0">
                      <a:pos x="13" y="69"/>
                    </a:cxn>
                    <a:cxn ang="0">
                      <a:pos x="17" y="60"/>
                    </a:cxn>
                    <a:cxn ang="0">
                      <a:pos x="27" y="43"/>
                    </a:cxn>
                    <a:cxn ang="0">
                      <a:pos x="38" y="26"/>
                    </a:cxn>
                    <a:cxn ang="0">
                      <a:pos x="48" y="9"/>
                    </a:cxn>
                    <a:cxn ang="0">
                      <a:pos x="48" y="9"/>
                    </a:cxn>
                    <a:cxn ang="0">
                      <a:pos x="49" y="7"/>
                    </a:cxn>
                    <a:cxn ang="0">
                      <a:pos x="48" y="4"/>
                    </a:cxn>
                    <a:cxn ang="0">
                      <a:pos x="45" y="1"/>
                    </a:cxn>
                    <a:cxn ang="0">
                      <a:pos x="42" y="0"/>
                    </a:cxn>
                    <a:cxn ang="0">
                      <a:pos x="40" y="1"/>
                    </a:cxn>
                    <a:cxn ang="0">
                      <a:pos x="39" y="3"/>
                    </a:cxn>
                    <a:cxn ang="0">
                      <a:pos x="39" y="3"/>
                    </a:cxn>
                  </a:cxnLst>
                  <a:rect l="0" t="0" r="r" b="b"/>
                  <a:pathLst>
                    <a:path w="49" h="84">
                      <a:moveTo>
                        <a:pt x="39" y="3"/>
                      </a:moveTo>
                      <a:lnTo>
                        <a:pt x="39" y="3"/>
                      </a:lnTo>
                      <a:lnTo>
                        <a:pt x="27" y="21"/>
                      </a:lnTo>
                      <a:lnTo>
                        <a:pt x="17" y="38"/>
                      </a:lnTo>
                      <a:lnTo>
                        <a:pt x="10" y="47"/>
                      </a:lnTo>
                      <a:lnTo>
                        <a:pt x="6" y="56"/>
                      </a:lnTo>
                      <a:lnTo>
                        <a:pt x="2" y="67"/>
                      </a:lnTo>
                      <a:lnTo>
                        <a:pt x="0" y="76"/>
                      </a:lnTo>
                      <a:lnTo>
                        <a:pt x="0" y="76"/>
                      </a:lnTo>
                      <a:lnTo>
                        <a:pt x="0" y="78"/>
                      </a:lnTo>
                      <a:lnTo>
                        <a:pt x="1" y="81"/>
                      </a:lnTo>
                      <a:lnTo>
                        <a:pt x="4" y="84"/>
                      </a:lnTo>
                      <a:lnTo>
                        <a:pt x="6" y="84"/>
                      </a:lnTo>
                      <a:lnTo>
                        <a:pt x="9" y="84"/>
                      </a:lnTo>
                      <a:lnTo>
                        <a:pt x="10" y="82"/>
                      </a:lnTo>
                      <a:lnTo>
                        <a:pt x="10" y="80"/>
                      </a:lnTo>
                      <a:lnTo>
                        <a:pt x="10" y="80"/>
                      </a:lnTo>
                      <a:lnTo>
                        <a:pt x="13" y="69"/>
                      </a:lnTo>
                      <a:lnTo>
                        <a:pt x="17" y="60"/>
                      </a:lnTo>
                      <a:lnTo>
                        <a:pt x="27" y="43"/>
                      </a:lnTo>
                      <a:lnTo>
                        <a:pt x="38" y="26"/>
                      </a:lnTo>
                      <a:lnTo>
                        <a:pt x="48" y="9"/>
                      </a:lnTo>
                      <a:lnTo>
                        <a:pt x="48" y="9"/>
                      </a:lnTo>
                      <a:lnTo>
                        <a:pt x="49" y="7"/>
                      </a:lnTo>
                      <a:lnTo>
                        <a:pt x="48" y="4"/>
                      </a:lnTo>
                      <a:lnTo>
                        <a:pt x="45" y="1"/>
                      </a:lnTo>
                      <a:lnTo>
                        <a:pt x="42" y="0"/>
                      </a:lnTo>
                      <a:lnTo>
                        <a:pt x="40" y="1"/>
                      </a:lnTo>
                      <a:lnTo>
                        <a:pt x="39" y="3"/>
                      </a:lnTo>
                      <a:lnTo>
                        <a:pt x="39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7" name="Freeform 195"/>
                <p:cNvSpPr/>
                <p:nvPr/>
              </p:nvSpPr>
              <p:spPr bwMode="auto">
                <a:xfrm>
                  <a:off x="3260726" y="4794250"/>
                  <a:ext cx="19050" cy="28575"/>
                </a:xfrm>
                <a:custGeom>
                  <a:avLst/>
                  <a:gdLst/>
                  <a:ahLst/>
                  <a:cxnLst>
                    <a:cxn ang="0">
                      <a:pos x="34" y="3"/>
                    </a:cxn>
                    <a:cxn ang="0">
                      <a:pos x="34" y="3"/>
                    </a:cxn>
                    <a:cxn ang="0">
                      <a:pos x="30" y="11"/>
                    </a:cxn>
                    <a:cxn ang="0">
                      <a:pos x="25" y="18"/>
                    </a:cxn>
                    <a:cxn ang="0">
                      <a:pos x="20" y="26"/>
                    </a:cxn>
                    <a:cxn ang="0">
                      <a:pos x="16" y="34"/>
                    </a:cxn>
                    <a:cxn ang="0">
                      <a:pos x="16" y="34"/>
                    </a:cxn>
                    <a:cxn ang="0">
                      <a:pos x="12" y="41"/>
                    </a:cxn>
                    <a:cxn ang="0">
                      <a:pos x="7" y="48"/>
                    </a:cxn>
                    <a:cxn ang="0">
                      <a:pos x="7" y="48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5"/>
                    </a:cxn>
                    <a:cxn ang="0">
                      <a:pos x="0" y="68"/>
                    </a:cxn>
                    <a:cxn ang="0">
                      <a:pos x="3" y="70"/>
                    </a:cxn>
                    <a:cxn ang="0">
                      <a:pos x="5" y="71"/>
                    </a:cxn>
                    <a:cxn ang="0">
                      <a:pos x="7" y="71"/>
                    </a:cxn>
                    <a:cxn ang="0">
                      <a:pos x="9" y="70"/>
                    </a:cxn>
                    <a:cxn ang="0">
                      <a:pos x="11" y="69"/>
                    </a:cxn>
                    <a:cxn ang="0">
                      <a:pos x="11" y="69"/>
                    </a:cxn>
                    <a:cxn ang="0">
                      <a:pos x="17" y="53"/>
                    </a:cxn>
                    <a:cxn ang="0">
                      <a:pos x="17" y="53"/>
                    </a:cxn>
                    <a:cxn ang="0">
                      <a:pos x="21" y="47"/>
                    </a:cxn>
                    <a:cxn ang="0">
                      <a:pos x="26" y="40"/>
                    </a:cxn>
                    <a:cxn ang="0">
                      <a:pos x="26" y="40"/>
                    </a:cxn>
                    <a:cxn ang="0">
                      <a:pos x="30" y="31"/>
                    </a:cxn>
                    <a:cxn ang="0">
                      <a:pos x="35" y="23"/>
                    </a:cxn>
                    <a:cxn ang="0">
                      <a:pos x="41" y="15"/>
                    </a:cxn>
                    <a:cxn ang="0">
                      <a:pos x="45" y="6"/>
                    </a:cxn>
                    <a:cxn ang="0">
                      <a:pos x="45" y="6"/>
                    </a:cxn>
                    <a:cxn ang="0">
                      <a:pos x="46" y="3"/>
                    </a:cxn>
                    <a:cxn ang="0">
                      <a:pos x="45" y="2"/>
                    </a:cxn>
                    <a:cxn ang="0">
                      <a:pos x="43" y="1"/>
                    </a:cxn>
                    <a:cxn ang="0">
                      <a:pos x="42" y="0"/>
                    </a:cxn>
                    <a:cxn ang="0">
                      <a:pos x="37" y="0"/>
                    </a:cxn>
                    <a:cxn ang="0">
                      <a:pos x="35" y="1"/>
                    </a:cxn>
                    <a:cxn ang="0">
                      <a:pos x="34" y="3"/>
                    </a:cxn>
                    <a:cxn ang="0">
                      <a:pos x="34" y="3"/>
                    </a:cxn>
                  </a:cxnLst>
                  <a:rect l="0" t="0" r="r" b="b"/>
                  <a:pathLst>
                    <a:path w="46" h="71">
                      <a:moveTo>
                        <a:pt x="34" y="3"/>
                      </a:moveTo>
                      <a:lnTo>
                        <a:pt x="34" y="3"/>
                      </a:lnTo>
                      <a:lnTo>
                        <a:pt x="30" y="11"/>
                      </a:lnTo>
                      <a:lnTo>
                        <a:pt x="25" y="18"/>
                      </a:lnTo>
                      <a:lnTo>
                        <a:pt x="20" y="26"/>
                      </a:lnTo>
                      <a:lnTo>
                        <a:pt x="16" y="34"/>
                      </a:lnTo>
                      <a:lnTo>
                        <a:pt x="16" y="34"/>
                      </a:lnTo>
                      <a:lnTo>
                        <a:pt x="12" y="41"/>
                      </a:lnTo>
                      <a:lnTo>
                        <a:pt x="7" y="48"/>
                      </a:lnTo>
                      <a:lnTo>
                        <a:pt x="7" y="48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5"/>
                      </a:lnTo>
                      <a:lnTo>
                        <a:pt x="0" y="68"/>
                      </a:lnTo>
                      <a:lnTo>
                        <a:pt x="3" y="70"/>
                      </a:lnTo>
                      <a:lnTo>
                        <a:pt x="5" y="71"/>
                      </a:lnTo>
                      <a:lnTo>
                        <a:pt x="7" y="71"/>
                      </a:lnTo>
                      <a:lnTo>
                        <a:pt x="9" y="70"/>
                      </a:lnTo>
                      <a:lnTo>
                        <a:pt x="11" y="69"/>
                      </a:lnTo>
                      <a:lnTo>
                        <a:pt x="11" y="69"/>
                      </a:lnTo>
                      <a:lnTo>
                        <a:pt x="17" y="53"/>
                      </a:lnTo>
                      <a:lnTo>
                        <a:pt x="17" y="53"/>
                      </a:lnTo>
                      <a:lnTo>
                        <a:pt x="21" y="47"/>
                      </a:lnTo>
                      <a:lnTo>
                        <a:pt x="26" y="40"/>
                      </a:lnTo>
                      <a:lnTo>
                        <a:pt x="26" y="40"/>
                      </a:lnTo>
                      <a:lnTo>
                        <a:pt x="30" y="31"/>
                      </a:lnTo>
                      <a:lnTo>
                        <a:pt x="35" y="23"/>
                      </a:lnTo>
                      <a:lnTo>
                        <a:pt x="41" y="15"/>
                      </a:lnTo>
                      <a:lnTo>
                        <a:pt x="45" y="6"/>
                      </a:lnTo>
                      <a:lnTo>
                        <a:pt x="45" y="6"/>
                      </a:lnTo>
                      <a:lnTo>
                        <a:pt x="46" y="3"/>
                      </a:lnTo>
                      <a:lnTo>
                        <a:pt x="45" y="2"/>
                      </a:lnTo>
                      <a:lnTo>
                        <a:pt x="43" y="1"/>
                      </a:lnTo>
                      <a:lnTo>
                        <a:pt x="42" y="0"/>
                      </a:lnTo>
                      <a:lnTo>
                        <a:pt x="37" y="0"/>
                      </a:lnTo>
                      <a:lnTo>
                        <a:pt x="35" y="1"/>
                      </a:lnTo>
                      <a:lnTo>
                        <a:pt x="34" y="3"/>
                      </a:lnTo>
                      <a:lnTo>
                        <a:pt x="34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8" name="Freeform 196"/>
                <p:cNvSpPr/>
                <p:nvPr/>
              </p:nvSpPr>
              <p:spPr bwMode="auto">
                <a:xfrm>
                  <a:off x="3294063" y="4794250"/>
                  <a:ext cx="17463" cy="28575"/>
                </a:xfrm>
                <a:custGeom>
                  <a:avLst/>
                  <a:gdLst/>
                  <a:ahLst/>
                  <a:cxnLst>
                    <a:cxn ang="0">
                      <a:pos x="32" y="5"/>
                    </a:cxn>
                    <a:cxn ang="0">
                      <a:pos x="32" y="5"/>
                    </a:cxn>
                    <a:cxn ang="0">
                      <a:pos x="31" y="9"/>
                    </a:cxn>
                    <a:cxn ang="0">
                      <a:pos x="28" y="14"/>
                    </a:cxn>
                    <a:cxn ang="0">
                      <a:pos x="23" y="22"/>
                    </a:cxn>
                    <a:cxn ang="0">
                      <a:pos x="23" y="22"/>
                    </a:cxn>
                    <a:cxn ang="0">
                      <a:pos x="20" y="27"/>
                    </a:cxn>
                    <a:cxn ang="0">
                      <a:pos x="17" y="34"/>
                    </a:cxn>
                    <a:cxn ang="0">
                      <a:pos x="17" y="34"/>
                    </a:cxn>
                    <a:cxn ang="0">
                      <a:pos x="15" y="41"/>
                    </a:cxn>
                    <a:cxn ang="0">
                      <a:pos x="11" y="49"/>
                    </a:cxn>
                    <a:cxn ang="0">
                      <a:pos x="2" y="62"/>
                    </a:cxn>
                    <a:cxn ang="0">
                      <a:pos x="2" y="62"/>
                    </a:cxn>
                    <a:cxn ang="0">
                      <a:pos x="0" y="65"/>
                    </a:cxn>
                    <a:cxn ang="0">
                      <a:pos x="2" y="68"/>
                    </a:cxn>
                    <a:cxn ang="0">
                      <a:pos x="4" y="70"/>
                    </a:cxn>
                    <a:cxn ang="0">
                      <a:pos x="8" y="71"/>
                    </a:cxn>
                    <a:cxn ang="0">
                      <a:pos x="10" y="70"/>
                    </a:cxn>
                    <a:cxn ang="0">
                      <a:pos x="12" y="69"/>
                    </a:cxn>
                    <a:cxn ang="0">
                      <a:pos x="12" y="69"/>
                    </a:cxn>
                    <a:cxn ang="0">
                      <a:pos x="21" y="53"/>
                    </a:cxn>
                    <a:cxn ang="0">
                      <a:pos x="29" y="37"/>
                    </a:cxn>
                    <a:cxn ang="0">
                      <a:pos x="29" y="37"/>
                    </a:cxn>
                    <a:cxn ang="0">
                      <a:pos x="33" y="28"/>
                    </a:cxn>
                    <a:cxn ang="0">
                      <a:pos x="37" y="20"/>
                    </a:cxn>
                    <a:cxn ang="0">
                      <a:pos x="41" y="13"/>
                    </a:cxn>
                    <a:cxn ang="0">
                      <a:pos x="44" y="5"/>
                    </a:cxn>
                    <a:cxn ang="0">
                      <a:pos x="44" y="5"/>
                    </a:cxn>
                    <a:cxn ang="0">
                      <a:pos x="42" y="2"/>
                    </a:cxn>
                    <a:cxn ang="0">
                      <a:pos x="42" y="1"/>
                    </a:cxn>
                    <a:cxn ang="0">
                      <a:pos x="40" y="0"/>
                    </a:cxn>
                    <a:cxn ang="0">
                      <a:pos x="38" y="0"/>
                    </a:cxn>
                    <a:cxn ang="0">
                      <a:pos x="34" y="1"/>
                    </a:cxn>
                    <a:cxn ang="0">
                      <a:pos x="32" y="2"/>
                    </a:cxn>
                    <a:cxn ang="0">
                      <a:pos x="32" y="5"/>
                    </a:cxn>
                    <a:cxn ang="0">
                      <a:pos x="32" y="5"/>
                    </a:cxn>
                  </a:cxnLst>
                  <a:rect l="0" t="0" r="r" b="b"/>
                  <a:pathLst>
                    <a:path w="44" h="71">
                      <a:moveTo>
                        <a:pt x="32" y="5"/>
                      </a:moveTo>
                      <a:lnTo>
                        <a:pt x="32" y="5"/>
                      </a:lnTo>
                      <a:lnTo>
                        <a:pt x="31" y="9"/>
                      </a:lnTo>
                      <a:lnTo>
                        <a:pt x="28" y="14"/>
                      </a:lnTo>
                      <a:lnTo>
                        <a:pt x="23" y="22"/>
                      </a:lnTo>
                      <a:lnTo>
                        <a:pt x="23" y="22"/>
                      </a:lnTo>
                      <a:lnTo>
                        <a:pt x="20" y="27"/>
                      </a:lnTo>
                      <a:lnTo>
                        <a:pt x="17" y="34"/>
                      </a:lnTo>
                      <a:lnTo>
                        <a:pt x="17" y="34"/>
                      </a:lnTo>
                      <a:lnTo>
                        <a:pt x="15" y="41"/>
                      </a:lnTo>
                      <a:lnTo>
                        <a:pt x="11" y="49"/>
                      </a:lnTo>
                      <a:lnTo>
                        <a:pt x="2" y="62"/>
                      </a:lnTo>
                      <a:lnTo>
                        <a:pt x="2" y="62"/>
                      </a:lnTo>
                      <a:lnTo>
                        <a:pt x="0" y="65"/>
                      </a:lnTo>
                      <a:lnTo>
                        <a:pt x="2" y="68"/>
                      </a:lnTo>
                      <a:lnTo>
                        <a:pt x="4" y="70"/>
                      </a:lnTo>
                      <a:lnTo>
                        <a:pt x="8" y="71"/>
                      </a:lnTo>
                      <a:lnTo>
                        <a:pt x="10" y="70"/>
                      </a:lnTo>
                      <a:lnTo>
                        <a:pt x="12" y="69"/>
                      </a:lnTo>
                      <a:lnTo>
                        <a:pt x="12" y="69"/>
                      </a:lnTo>
                      <a:lnTo>
                        <a:pt x="21" y="53"/>
                      </a:lnTo>
                      <a:lnTo>
                        <a:pt x="29" y="37"/>
                      </a:lnTo>
                      <a:lnTo>
                        <a:pt x="29" y="37"/>
                      </a:lnTo>
                      <a:lnTo>
                        <a:pt x="33" y="28"/>
                      </a:lnTo>
                      <a:lnTo>
                        <a:pt x="37" y="20"/>
                      </a:lnTo>
                      <a:lnTo>
                        <a:pt x="41" y="13"/>
                      </a:lnTo>
                      <a:lnTo>
                        <a:pt x="44" y="5"/>
                      </a:lnTo>
                      <a:lnTo>
                        <a:pt x="44" y="5"/>
                      </a:lnTo>
                      <a:lnTo>
                        <a:pt x="42" y="2"/>
                      </a:lnTo>
                      <a:lnTo>
                        <a:pt x="42" y="1"/>
                      </a:lnTo>
                      <a:lnTo>
                        <a:pt x="40" y="0"/>
                      </a:lnTo>
                      <a:lnTo>
                        <a:pt x="38" y="0"/>
                      </a:lnTo>
                      <a:lnTo>
                        <a:pt x="34" y="1"/>
                      </a:lnTo>
                      <a:lnTo>
                        <a:pt x="32" y="2"/>
                      </a:lnTo>
                      <a:lnTo>
                        <a:pt x="32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9" name="Freeform 197"/>
                <p:cNvSpPr/>
                <p:nvPr/>
              </p:nvSpPr>
              <p:spPr bwMode="auto">
                <a:xfrm>
                  <a:off x="3333751" y="4792663"/>
                  <a:ext cx="12700" cy="30163"/>
                </a:xfrm>
                <a:custGeom>
                  <a:avLst/>
                  <a:gdLst/>
                  <a:ahLst/>
                  <a:cxnLst>
                    <a:cxn ang="0">
                      <a:pos x="23" y="5"/>
                    </a:cxn>
                    <a:cxn ang="0">
                      <a:pos x="23" y="5"/>
                    </a:cxn>
                    <a:cxn ang="0">
                      <a:pos x="21" y="13"/>
                    </a:cxn>
                    <a:cxn ang="0">
                      <a:pos x="16" y="21"/>
                    </a:cxn>
                    <a:cxn ang="0">
                      <a:pos x="10" y="28"/>
                    </a:cxn>
                    <a:cxn ang="0">
                      <a:pos x="6" y="36"/>
                    </a:cxn>
                    <a:cxn ang="0">
                      <a:pos x="6" y="36"/>
                    </a:cxn>
                    <a:cxn ang="0">
                      <a:pos x="4" y="44"/>
                    </a:cxn>
                    <a:cxn ang="0">
                      <a:pos x="1" y="52"/>
                    </a:cxn>
                    <a:cxn ang="0">
                      <a:pos x="0" y="69"/>
                    </a:cxn>
                    <a:cxn ang="0">
                      <a:pos x="0" y="69"/>
                    </a:cxn>
                    <a:cxn ang="0">
                      <a:pos x="1" y="72"/>
                    </a:cxn>
                    <a:cxn ang="0">
                      <a:pos x="1" y="74"/>
                    </a:cxn>
                    <a:cxn ang="0">
                      <a:pos x="5" y="75"/>
                    </a:cxn>
                    <a:cxn ang="0">
                      <a:pos x="9" y="74"/>
                    </a:cxn>
                    <a:cxn ang="0">
                      <a:pos x="10" y="72"/>
                    </a:cxn>
                    <a:cxn ang="0">
                      <a:pos x="12" y="69"/>
                    </a:cxn>
                    <a:cxn ang="0">
                      <a:pos x="12" y="69"/>
                    </a:cxn>
                    <a:cxn ang="0">
                      <a:pos x="13" y="58"/>
                    </a:cxn>
                    <a:cxn ang="0">
                      <a:pos x="14" y="48"/>
                    </a:cxn>
                    <a:cxn ang="0">
                      <a:pos x="18" y="38"/>
                    </a:cxn>
                    <a:cxn ang="0">
                      <a:pos x="23" y="28"/>
                    </a:cxn>
                    <a:cxn ang="0">
                      <a:pos x="23" y="28"/>
                    </a:cxn>
                    <a:cxn ang="0">
                      <a:pos x="27" y="23"/>
                    </a:cxn>
                    <a:cxn ang="0">
                      <a:pos x="31" y="18"/>
                    </a:cxn>
                    <a:cxn ang="0">
                      <a:pos x="33" y="11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2"/>
                    </a:cxn>
                    <a:cxn ang="0">
                      <a:pos x="33" y="1"/>
                    </a:cxn>
                    <a:cxn ang="0">
                      <a:pos x="31" y="0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3" y="2"/>
                    </a:cxn>
                    <a:cxn ang="0">
                      <a:pos x="23" y="5"/>
                    </a:cxn>
                    <a:cxn ang="0">
                      <a:pos x="23" y="5"/>
                    </a:cxn>
                  </a:cxnLst>
                  <a:rect l="0" t="0" r="r" b="b"/>
                  <a:pathLst>
                    <a:path w="34" h="75">
                      <a:moveTo>
                        <a:pt x="23" y="5"/>
                      </a:moveTo>
                      <a:lnTo>
                        <a:pt x="23" y="5"/>
                      </a:lnTo>
                      <a:lnTo>
                        <a:pt x="21" y="13"/>
                      </a:lnTo>
                      <a:lnTo>
                        <a:pt x="16" y="21"/>
                      </a:lnTo>
                      <a:lnTo>
                        <a:pt x="10" y="28"/>
                      </a:lnTo>
                      <a:lnTo>
                        <a:pt x="6" y="36"/>
                      </a:lnTo>
                      <a:lnTo>
                        <a:pt x="6" y="36"/>
                      </a:lnTo>
                      <a:lnTo>
                        <a:pt x="4" y="44"/>
                      </a:lnTo>
                      <a:lnTo>
                        <a:pt x="1" y="52"/>
                      </a:lnTo>
                      <a:lnTo>
                        <a:pt x="0" y="69"/>
                      </a:lnTo>
                      <a:lnTo>
                        <a:pt x="0" y="69"/>
                      </a:lnTo>
                      <a:lnTo>
                        <a:pt x="1" y="72"/>
                      </a:lnTo>
                      <a:lnTo>
                        <a:pt x="1" y="74"/>
                      </a:lnTo>
                      <a:lnTo>
                        <a:pt x="5" y="75"/>
                      </a:lnTo>
                      <a:lnTo>
                        <a:pt x="9" y="74"/>
                      </a:lnTo>
                      <a:lnTo>
                        <a:pt x="10" y="72"/>
                      </a:lnTo>
                      <a:lnTo>
                        <a:pt x="12" y="69"/>
                      </a:lnTo>
                      <a:lnTo>
                        <a:pt x="12" y="69"/>
                      </a:lnTo>
                      <a:lnTo>
                        <a:pt x="13" y="58"/>
                      </a:lnTo>
                      <a:lnTo>
                        <a:pt x="14" y="48"/>
                      </a:lnTo>
                      <a:lnTo>
                        <a:pt x="18" y="38"/>
                      </a:lnTo>
                      <a:lnTo>
                        <a:pt x="23" y="28"/>
                      </a:lnTo>
                      <a:lnTo>
                        <a:pt x="23" y="28"/>
                      </a:lnTo>
                      <a:lnTo>
                        <a:pt x="27" y="23"/>
                      </a:lnTo>
                      <a:lnTo>
                        <a:pt x="31" y="18"/>
                      </a:lnTo>
                      <a:lnTo>
                        <a:pt x="33" y="11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2"/>
                      </a:lnTo>
                      <a:lnTo>
                        <a:pt x="33" y="1"/>
                      </a:lnTo>
                      <a:lnTo>
                        <a:pt x="31" y="0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3" y="2"/>
                      </a:lnTo>
                      <a:lnTo>
                        <a:pt x="23" y="5"/>
                      </a:lnTo>
                      <a:lnTo>
                        <a:pt x="23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0" name="Freeform 198"/>
                <p:cNvSpPr/>
                <p:nvPr/>
              </p:nvSpPr>
              <p:spPr bwMode="auto">
                <a:xfrm>
                  <a:off x="3373438" y="4795838"/>
                  <a:ext cx="17463" cy="28575"/>
                </a:xfrm>
                <a:custGeom>
                  <a:avLst/>
                  <a:gdLst/>
                  <a:ahLst/>
                  <a:cxnLst>
                    <a:cxn ang="0">
                      <a:pos x="36" y="3"/>
                    </a:cxn>
                    <a:cxn ang="0">
                      <a:pos x="36" y="3"/>
                    </a:cxn>
                    <a:cxn ang="0">
                      <a:pos x="26" y="14"/>
                    </a:cxn>
                    <a:cxn ang="0">
                      <a:pos x="17" y="28"/>
                    </a:cxn>
                    <a:cxn ang="0">
                      <a:pos x="17" y="28"/>
                    </a:cxn>
                    <a:cxn ang="0">
                      <a:pos x="12" y="35"/>
                    </a:cxn>
                    <a:cxn ang="0">
                      <a:pos x="8" y="43"/>
                    </a:cxn>
                    <a:cxn ang="0">
                      <a:pos x="0" y="60"/>
                    </a:cxn>
                    <a:cxn ang="0">
                      <a:pos x="0" y="60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3" y="68"/>
                    </a:cxn>
                    <a:cxn ang="0">
                      <a:pos x="6" y="69"/>
                    </a:cxn>
                    <a:cxn ang="0">
                      <a:pos x="7" y="69"/>
                    </a:cxn>
                    <a:cxn ang="0">
                      <a:pos x="9" y="68"/>
                    </a:cxn>
                    <a:cxn ang="0">
                      <a:pos x="11" y="65"/>
                    </a:cxn>
                    <a:cxn ang="0">
                      <a:pos x="11" y="65"/>
                    </a:cxn>
                    <a:cxn ang="0">
                      <a:pos x="23" y="39"/>
                    </a:cxn>
                    <a:cxn ang="0">
                      <a:pos x="23" y="39"/>
                    </a:cxn>
                    <a:cxn ang="0">
                      <a:pos x="26" y="31"/>
                    </a:cxn>
                    <a:cxn ang="0">
                      <a:pos x="32" y="24"/>
                    </a:cxn>
                    <a:cxn ang="0">
                      <a:pos x="43" y="11"/>
                    </a:cxn>
                    <a:cxn ang="0">
                      <a:pos x="43" y="11"/>
                    </a:cxn>
                    <a:cxn ang="0">
                      <a:pos x="45" y="8"/>
                    </a:cxn>
                    <a:cxn ang="0">
                      <a:pos x="46" y="5"/>
                    </a:cxn>
                    <a:cxn ang="0">
                      <a:pos x="43" y="3"/>
                    </a:cxn>
                    <a:cxn ang="0">
                      <a:pos x="40" y="0"/>
                    </a:cxn>
                    <a:cxn ang="0">
                      <a:pos x="38" y="0"/>
                    </a:cxn>
                    <a:cxn ang="0">
                      <a:pos x="36" y="3"/>
                    </a:cxn>
                    <a:cxn ang="0">
                      <a:pos x="36" y="3"/>
                    </a:cxn>
                  </a:cxnLst>
                  <a:rect l="0" t="0" r="r" b="b"/>
                  <a:pathLst>
                    <a:path w="46" h="69">
                      <a:moveTo>
                        <a:pt x="36" y="3"/>
                      </a:moveTo>
                      <a:lnTo>
                        <a:pt x="36" y="3"/>
                      </a:lnTo>
                      <a:lnTo>
                        <a:pt x="26" y="14"/>
                      </a:lnTo>
                      <a:lnTo>
                        <a:pt x="17" y="28"/>
                      </a:lnTo>
                      <a:lnTo>
                        <a:pt x="17" y="28"/>
                      </a:lnTo>
                      <a:lnTo>
                        <a:pt x="12" y="35"/>
                      </a:lnTo>
                      <a:lnTo>
                        <a:pt x="8" y="43"/>
                      </a:lnTo>
                      <a:lnTo>
                        <a:pt x="0" y="60"/>
                      </a:lnTo>
                      <a:lnTo>
                        <a:pt x="0" y="60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3" y="68"/>
                      </a:lnTo>
                      <a:lnTo>
                        <a:pt x="6" y="69"/>
                      </a:lnTo>
                      <a:lnTo>
                        <a:pt x="7" y="69"/>
                      </a:lnTo>
                      <a:lnTo>
                        <a:pt x="9" y="68"/>
                      </a:lnTo>
                      <a:lnTo>
                        <a:pt x="11" y="65"/>
                      </a:lnTo>
                      <a:lnTo>
                        <a:pt x="11" y="65"/>
                      </a:lnTo>
                      <a:lnTo>
                        <a:pt x="23" y="39"/>
                      </a:lnTo>
                      <a:lnTo>
                        <a:pt x="23" y="39"/>
                      </a:lnTo>
                      <a:lnTo>
                        <a:pt x="26" y="31"/>
                      </a:lnTo>
                      <a:lnTo>
                        <a:pt x="32" y="24"/>
                      </a:lnTo>
                      <a:lnTo>
                        <a:pt x="43" y="11"/>
                      </a:lnTo>
                      <a:lnTo>
                        <a:pt x="43" y="11"/>
                      </a:lnTo>
                      <a:lnTo>
                        <a:pt x="45" y="8"/>
                      </a:lnTo>
                      <a:lnTo>
                        <a:pt x="46" y="5"/>
                      </a:lnTo>
                      <a:lnTo>
                        <a:pt x="43" y="3"/>
                      </a:lnTo>
                      <a:lnTo>
                        <a:pt x="40" y="0"/>
                      </a:lnTo>
                      <a:lnTo>
                        <a:pt x="38" y="0"/>
                      </a:lnTo>
                      <a:lnTo>
                        <a:pt x="36" y="3"/>
                      </a:lnTo>
                      <a:lnTo>
                        <a:pt x="36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1" name="Freeform 199"/>
                <p:cNvSpPr/>
                <p:nvPr/>
              </p:nvSpPr>
              <p:spPr bwMode="auto">
                <a:xfrm>
                  <a:off x="3433763" y="4795838"/>
                  <a:ext cx="14288" cy="22225"/>
                </a:xfrm>
                <a:custGeom>
                  <a:avLst/>
                  <a:gdLst/>
                  <a:ahLst/>
                  <a:cxnLst>
                    <a:cxn ang="0">
                      <a:pos x="28" y="4"/>
                    </a:cxn>
                    <a:cxn ang="0">
                      <a:pos x="28" y="4"/>
                    </a:cxn>
                    <a:cxn ang="0">
                      <a:pos x="25" y="10"/>
                    </a:cxn>
                    <a:cxn ang="0">
                      <a:pos x="21" y="14"/>
                    </a:cxn>
                    <a:cxn ang="0">
                      <a:pos x="13" y="24"/>
                    </a:cxn>
                    <a:cxn ang="0">
                      <a:pos x="13" y="24"/>
                    </a:cxn>
                    <a:cxn ang="0">
                      <a:pos x="9" y="29"/>
                    </a:cxn>
                    <a:cxn ang="0">
                      <a:pos x="5" y="36"/>
                    </a:cxn>
                    <a:cxn ang="0">
                      <a:pos x="5" y="36"/>
                    </a:cxn>
                    <a:cxn ang="0">
                      <a:pos x="1" y="48"/>
                    </a:cxn>
                    <a:cxn ang="0">
                      <a:pos x="1" y="48"/>
                    </a:cxn>
                    <a:cxn ang="0">
                      <a:pos x="0" y="50"/>
                    </a:cxn>
                    <a:cxn ang="0">
                      <a:pos x="1" y="53"/>
                    </a:cxn>
                    <a:cxn ang="0">
                      <a:pos x="4" y="55"/>
                    </a:cxn>
                    <a:cxn ang="0">
                      <a:pos x="5" y="57"/>
                    </a:cxn>
                    <a:cxn ang="0">
                      <a:pos x="8" y="57"/>
                    </a:cxn>
                    <a:cxn ang="0">
                      <a:pos x="9" y="55"/>
                    </a:cxn>
                    <a:cxn ang="0">
                      <a:pos x="11" y="54"/>
                    </a:cxn>
                    <a:cxn ang="0">
                      <a:pos x="11" y="54"/>
                    </a:cxn>
                    <a:cxn ang="0">
                      <a:pos x="17" y="40"/>
                    </a:cxn>
                    <a:cxn ang="0">
                      <a:pos x="21" y="33"/>
                    </a:cxn>
                    <a:cxn ang="0">
                      <a:pos x="25" y="27"/>
                    </a:cxn>
                    <a:cxn ang="0">
                      <a:pos x="25" y="27"/>
                    </a:cxn>
                    <a:cxn ang="0">
                      <a:pos x="33" y="17"/>
                    </a:cxn>
                    <a:cxn ang="0">
                      <a:pos x="35" y="12"/>
                    </a:cxn>
                    <a:cxn ang="0">
                      <a:pos x="38" y="7"/>
                    </a:cxn>
                    <a:cxn ang="0">
                      <a:pos x="38" y="7"/>
                    </a:cxn>
                    <a:cxn ang="0">
                      <a:pos x="38" y="4"/>
                    </a:cxn>
                    <a:cxn ang="0">
                      <a:pos x="38" y="3"/>
                    </a:cxn>
                    <a:cxn ang="0">
                      <a:pos x="37" y="0"/>
                    </a:cxn>
                    <a:cxn ang="0">
                      <a:pos x="34" y="0"/>
                    </a:cxn>
                    <a:cxn ang="0">
                      <a:pos x="30" y="0"/>
                    </a:cxn>
                    <a:cxn ang="0">
                      <a:pos x="29" y="2"/>
                    </a:cxn>
                    <a:cxn ang="0">
                      <a:pos x="28" y="4"/>
                    </a:cxn>
                    <a:cxn ang="0">
                      <a:pos x="28" y="4"/>
                    </a:cxn>
                  </a:cxnLst>
                  <a:rect l="0" t="0" r="r" b="b"/>
                  <a:pathLst>
                    <a:path w="38" h="57">
                      <a:moveTo>
                        <a:pt x="28" y="4"/>
                      </a:moveTo>
                      <a:lnTo>
                        <a:pt x="28" y="4"/>
                      </a:lnTo>
                      <a:lnTo>
                        <a:pt x="25" y="10"/>
                      </a:lnTo>
                      <a:lnTo>
                        <a:pt x="21" y="14"/>
                      </a:lnTo>
                      <a:lnTo>
                        <a:pt x="13" y="24"/>
                      </a:lnTo>
                      <a:lnTo>
                        <a:pt x="13" y="24"/>
                      </a:lnTo>
                      <a:lnTo>
                        <a:pt x="9" y="29"/>
                      </a:lnTo>
                      <a:lnTo>
                        <a:pt x="5" y="36"/>
                      </a:lnTo>
                      <a:lnTo>
                        <a:pt x="5" y="36"/>
                      </a:lnTo>
                      <a:lnTo>
                        <a:pt x="1" y="48"/>
                      </a:lnTo>
                      <a:lnTo>
                        <a:pt x="1" y="48"/>
                      </a:lnTo>
                      <a:lnTo>
                        <a:pt x="0" y="50"/>
                      </a:lnTo>
                      <a:lnTo>
                        <a:pt x="1" y="53"/>
                      </a:lnTo>
                      <a:lnTo>
                        <a:pt x="4" y="55"/>
                      </a:lnTo>
                      <a:lnTo>
                        <a:pt x="5" y="57"/>
                      </a:lnTo>
                      <a:lnTo>
                        <a:pt x="8" y="57"/>
                      </a:lnTo>
                      <a:lnTo>
                        <a:pt x="9" y="55"/>
                      </a:lnTo>
                      <a:lnTo>
                        <a:pt x="11" y="54"/>
                      </a:lnTo>
                      <a:lnTo>
                        <a:pt x="11" y="54"/>
                      </a:lnTo>
                      <a:lnTo>
                        <a:pt x="17" y="40"/>
                      </a:lnTo>
                      <a:lnTo>
                        <a:pt x="21" y="33"/>
                      </a:lnTo>
                      <a:lnTo>
                        <a:pt x="25" y="27"/>
                      </a:lnTo>
                      <a:lnTo>
                        <a:pt x="25" y="27"/>
                      </a:lnTo>
                      <a:lnTo>
                        <a:pt x="33" y="17"/>
                      </a:lnTo>
                      <a:lnTo>
                        <a:pt x="35" y="12"/>
                      </a:lnTo>
                      <a:lnTo>
                        <a:pt x="38" y="7"/>
                      </a:lnTo>
                      <a:lnTo>
                        <a:pt x="38" y="7"/>
                      </a:lnTo>
                      <a:lnTo>
                        <a:pt x="38" y="4"/>
                      </a:lnTo>
                      <a:lnTo>
                        <a:pt x="38" y="3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0" y="0"/>
                      </a:lnTo>
                      <a:lnTo>
                        <a:pt x="29" y="2"/>
                      </a:lnTo>
                      <a:lnTo>
                        <a:pt x="28" y="4"/>
                      </a:lnTo>
                      <a:lnTo>
                        <a:pt x="28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2" name="Freeform 200"/>
                <p:cNvSpPr/>
                <p:nvPr/>
              </p:nvSpPr>
              <p:spPr bwMode="auto">
                <a:xfrm>
                  <a:off x="3473451" y="4794250"/>
                  <a:ext cx="17463" cy="28575"/>
                </a:xfrm>
                <a:custGeom>
                  <a:avLst/>
                  <a:gdLst/>
                  <a:ahLst/>
                  <a:cxnLst>
                    <a:cxn ang="0">
                      <a:pos x="32" y="4"/>
                    </a:cxn>
                    <a:cxn ang="0">
                      <a:pos x="32" y="4"/>
                    </a:cxn>
                    <a:cxn ang="0">
                      <a:pos x="24" y="18"/>
                    </a:cxn>
                    <a:cxn ang="0">
                      <a:pos x="16" y="32"/>
                    </a:cxn>
                    <a:cxn ang="0">
                      <a:pos x="8" y="46"/>
                    </a:cxn>
                    <a:cxn ang="0">
                      <a:pos x="0" y="60"/>
                    </a:cxn>
                    <a:cxn ang="0">
                      <a:pos x="0" y="60"/>
                    </a:cxn>
                    <a:cxn ang="0">
                      <a:pos x="0" y="63"/>
                    </a:cxn>
                    <a:cxn ang="0">
                      <a:pos x="0" y="66"/>
                    </a:cxn>
                    <a:cxn ang="0">
                      <a:pos x="4" y="68"/>
                    </a:cxn>
                    <a:cxn ang="0">
                      <a:pos x="6" y="69"/>
                    </a:cxn>
                    <a:cxn ang="0">
                      <a:pos x="8" y="69"/>
                    </a:cxn>
                    <a:cxn ang="0">
                      <a:pos x="10" y="68"/>
                    </a:cxn>
                    <a:cxn ang="0">
                      <a:pos x="11" y="67"/>
                    </a:cxn>
                    <a:cxn ang="0">
                      <a:pos x="11" y="67"/>
                    </a:cxn>
                    <a:cxn ang="0">
                      <a:pos x="17" y="51"/>
                    </a:cxn>
                    <a:cxn ang="0">
                      <a:pos x="27" y="38"/>
                    </a:cxn>
                    <a:cxn ang="0">
                      <a:pos x="34" y="24"/>
                    </a:cxn>
                    <a:cxn ang="0">
                      <a:pos x="41" y="9"/>
                    </a:cxn>
                    <a:cxn ang="0">
                      <a:pos x="41" y="9"/>
                    </a:cxn>
                    <a:cxn ang="0">
                      <a:pos x="42" y="7"/>
                    </a:cxn>
                    <a:cxn ang="0">
                      <a:pos x="41" y="4"/>
                    </a:cxn>
                    <a:cxn ang="0">
                      <a:pos x="38" y="1"/>
                    </a:cxn>
                    <a:cxn ang="0">
                      <a:pos x="37" y="0"/>
                    </a:cxn>
                    <a:cxn ang="0">
                      <a:pos x="34" y="0"/>
                    </a:cxn>
                    <a:cxn ang="0">
                      <a:pos x="33" y="1"/>
                    </a:cxn>
                    <a:cxn ang="0">
                      <a:pos x="32" y="4"/>
                    </a:cxn>
                    <a:cxn ang="0">
                      <a:pos x="32" y="4"/>
                    </a:cxn>
                  </a:cxnLst>
                  <a:rect l="0" t="0" r="r" b="b"/>
                  <a:pathLst>
                    <a:path w="42" h="69">
                      <a:moveTo>
                        <a:pt x="32" y="4"/>
                      </a:moveTo>
                      <a:lnTo>
                        <a:pt x="32" y="4"/>
                      </a:lnTo>
                      <a:lnTo>
                        <a:pt x="24" y="18"/>
                      </a:lnTo>
                      <a:lnTo>
                        <a:pt x="16" y="32"/>
                      </a:lnTo>
                      <a:lnTo>
                        <a:pt x="8" y="46"/>
                      </a:lnTo>
                      <a:lnTo>
                        <a:pt x="0" y="60"/>
                      </a:lnTo>
                      <a:lnTo>
                        <a:pt x="0" y="60"/>
                      </a:lnTo>
                      <a:lnTo>
                        <a:pt x="0" y="63"/>
                      </a:lnTo>
                      <a:lnTo>
                        <a:pt x="0" y="66"/>
                      </a:lnTo>
                      <a:lnTo>
                        <a:pt x="4" y="68"/>
                      </a:lnTo>
                      <a:lnTo>
                        <a:pt x="6" y="69"/>
                      </a:lnTo>
                      <a:lnTo>
                        <a:pt x="8" y="69"/>
                      </a:lnTo>
                      <a:lnTo>
                        <a:pt x="10" y="68"/>
                      </a:lnTo>
                      <a:lnTo>
                        <a:pt x="11" y="67"/>
                      </a:lnTo>
                      <a:lnTo>
                        <a:pt x="11" y="67"/>
                      </a:lnTo>
                      <a:lnTo>
                        <a:pt x="17" y="51"/>
                      </a:lnTo>
                      <a:lnTo>
                        <a:pt x="27" y="38"/>
                      </a:lnTo>
                      <a:lnTo>
                        <a:pt x="34" y="24"/>
                      </a:lnTo>
                      <a:lnTo>
                        <a:pt x="41" y="9"/>
                      </a:lnTo>
                      <a:lnTo>
                        <a:pt x="41" y="9"/>
                      </a:lnTo>
                      <a:lnTo>
                        <a:pt x="42" y="7"/>
                      </a:lnTo>
                      <a:lnTo>
                        <a:pt x="41" y="4"/>
                      </a:lnTo>
                      <a:lnTo>
                        <a:pt x="38" y="1"/>
                      </a:lnTo>
                      <a:lnTo>
                        <a:pt x="37" y="0"/>
                      </a:lnTo>
                      <a:lnTo>
                        <a:pt x="34" y="0"/>
                      </a:lnTo>
                      <a:lnTo>
                        <a:pt x="33" y="1"/>
                      </a:lnTo>
                      <a:lnTo>
                        <a:pt x="32" y="4"/>
                      </a:lnTo>
                      <a:lnTo>
                        <a:pt x="32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3" name="Freeform 201"/>
                <p:cNvSpPr/>
                <p:nvPr/>
              </p:nvSpPr>
              <p:spPr bwMode="auto">
                <a:xfrm>
                  <a:off x="3538538" y="4792663"/>
                  <a:ext cx="15875" cy="26988"/>
                </a:xfrm>
                <a:custGeom>
                  <a:avLst/>
                  <a:gdLst/>
                  <a:ahLst/>
                  <a:cxnLst>
                    <a:cxn ang="0">
                      <a:pos x="26" y="4"/>
                    </a:cxn>
                    <a:cxn ang="0">
                      <a:pos x="26" y="4"/>
                    </a:cxn>
                    <a:cxn ang="0">
                      <a:pos x="25" y="10"/>
                    </a:cxn>
                    <a:cxn ang="0">
                      <a:pos x="20" y="17"/>
                    </a:cxn>
                    <a:cxn ang="0">
                      <a:pos x="10" y="28"/>
                    </a:cxn>
                    <a:cxn ang="0">
                      <a:pos x="10" y="28"/>
                    </a:cxn>
                    <a:cxn ang="0">
                      <a:pos x="5" y="36"/>
                    </a:cxn>
                    <a:cxn ang="0">
                      <a:pos x="3" y="44"/>
                    </a:cxn>
                    <a:cxn ang="0">
                      <a:pos x="1" y="53"/>
                    </a:cxn>
                    <a:cxn ang="0">
                      <a:pos x="0" y="62"/>
                    </a:cxn>
                    <a:cxn ang="0">
                      <a:pos x="0" y="62"/>
                    </a:cxn>
                    <a:cxn ang="0">
                      <a:pos x="0" y="64"/>
                    </a:cxn>
                    <a:cxn ang="0">
                      <a:pos x="1" y="66"/>
                    </a:cxn>
                    <a:cxn ang="0">
                      <a:pos x="5" y="68"/>
                    </a:cxn>
                    <a:cxn ang="0">
                      <a:pos x="9" y="66"/>
                    </a:cxn>
                    <a:cxn ang="0">
                      <a:pos x="10" y="64"/>
                    </a:cxn>
                    <a:cxn ang="0">
                      <a:pos x="12" y="62"/>
                    </a:cxn>
                    <a:cxn ang="0">
                      <a:pos x="12" y="62"/>
                    </a:cxn>
                    <a:cxn ang="0">
                      <a:pos x="13" y="53"/>
                    </a:cxn>
                    <a:cxn ang="0">
                      <a:pos x="14" y="44"/>
                    </a:cxn>
                    <a:cxn ang="0">
                      <a:pos x="18" y="36"/>
                    </a:cxn>
                    <a:cxn ang="0">
                      <a:pos x="23" y="28"/>
                    </a:cxn>
                    <a:cxn ang="0">
                      <a:pos x="23" y="28"/>
                    </a:cxn>
                    <a:cxn ang="0">
                      <a:pos x="27" y="23"/>
                    </a:cxn>
                    <a:cxn ang="0">
                      <a:pos x="31" y="18"/>
                    </a:cxn>
                    <a:cxn ang="0">
                      <a:pos x="35" y="13"/>
                    </a:cxn>
                    <a:cxn ang="0">
                      <a:pos x="38" y="6"/>
                    </a:cxn>
                    <a:cxn ang="0">
                      <a:pos x="38" y="6"/>
                    </a:cxn>
                    <a:cxn ang="0">
                      <a:pos x="38" y="4"/>
                    </a:cxn>
                    <a:cxn ang="0">
                      <a:pos x="37" y="2"/>
                    </a:cxn>
                    <a:cxn ang="0">
                      <a:pos x="33" y="0"/>
                    </a:cxn>
                    <a:cxn ang="0">
                      <a:pos x="31" y="0"/>
                    </a:cxn>
                    <a:cxn ang="0">
                      <a:pos x="29" y="0"/>
                    </a:cxn>
                    <a:cxn ang="0">
                      <a:pos x="27" y="1"/>
                    </a:cxn>
                    <a:cxn ang="0">
                      <a:pos x="26" y="4"/>
                    </a:cxn>
                    <a:cxn ang="0">
                      <a:pos x="26" y="4"/>
                    </a:cxn>
                  </a:cxnLst>
                  <a:rect l="0" t="0" r="r" b="b"/>
                  <a:pathLst>
                    <a:path w="38" h="68">
                      <a:moveTo>
                        <a:pt x="26" y="4"/>
                      </a:moveTo>
                      <a:lnTo>
                        <a:pt x="26" y="4"/>
                      </a:lnTo>
                      <a:lnTo>
                        <a:pt x="25" y="10"/>
                      </a:lnTo>
                      <a:lnTo>
                        <a:pt x="20" y="17"/>
                      </a:lnTo>
                      <a:lnTo>
                        <a:pt x="10" y="28"/>
                      </a:lnTo>
                      <a:lnTo>
                        <a:pt x="10" y="28"/>
                      </a:lnTo>
                      <a:lnTo>
                        <a:pt x="5" y="36"/>
                      </a:lnTo>
                      <a:lnTo>
                        <a:pt x="3" y="44"/>
                      </a:lnTo>
                      <a:lnTo>
                        <a:pt x="1" y="53"/>
                      </a:lnTo>
                      <a:lnTo>
                        <a:pt x="0" y="62"/>
                      </a:lnTo>
                      <a:lnTo>
                        <a:pt x="0" y="62"/>
                      </a:lnTo>
                      <a:lnTo>
                        <a:pt x="0" y="64"/>
                      </a:lnTo>
                      <a:lnTo>
                        <a:pt x="1" y="66"/>
                      </a:lnTo>
                      <a:lnTo>
                        <a:pt x="5" y="68"/>
                      </a:lnTo>
                      <a:lnTo>
                        <a:pt x="9" y="66"/>
                      </a:lnTo>
                      <a:lnTo>
                        <a:pt x="10" y="64"/>
                      </a:lnTo>
                      <a:lnTo>
                        <a:pt x="12" y="62"/>
                      </a:lnTo>
                      <a:lnTo>
                        <a:pt x="12" y="62"/>
                      </a:lnTo>
                      <a:lnTo>
                        <a:pt x="13" y="53"/>
                      </a:lnTo>
                      <a:lnTo>
                        <a:pt x="14" y="44"/>
                      </a:lnTo>
                      <a:lnTo>
                        <a:pt x="18" y="36"/>
                      </a:lnTo>
                      <a:lnTo>
                        <a:pt x="23" y="28"/>
                      </a:lnTo>
                      <a:lnTo>
                        <a:pt x="23" y="28"/>
                      </a:lnTo>
                      <a:lnTo>
                        <a:pt x="27" y="23"/>
                      </a:lnTo>
                      <a:lnTo>
                        <a:pt x="31" y="18"/>
                      </a:lnTo>
                      <a:lnTo>
                        <a:pt x="35" y="13"/>
                      </a:lnTo>
                      <a:lnTo>
                        <a:pt x="38" y="6"/>
                      </a:lnTo>
                      <a:lnTo>
                        <a:pt x="38" y="6"/>
                      </a:lnTo>
                      <a:lnTo>
                        <a:pt x="38" y="4"/>
                      </a:lnTo>
                      <a:lnTo>
                        <a:pt x="37" y="2"/>
                      </a:lnTo>
                      <a:lnTo>
                        <a:pt x="33" y="0"/>
                      </a:lnTo>
                      <a:lnTo>
                        <a:pt x="31" y="0"/>
                      </a:lnTo>
                      <a:lnTo>
                        <a:pt x="29" y="0"/>
                      </a:lnTo>
                      <a:lnTo>
                        <a:pt x="27" y="1"/>
                      </a:lnTo>
                      <a:lnTo>
                        <a:pt x="26" y="4"/>
                      </a:lnTo>
                      <a:lnTo>
                        <a:pt x="26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4" name="Freeform 202"/>
                <p:cNvSpPr/>
                <p:nvPr/>
              </p:nvSpPr>
              <p:spPr bwMode="auto">
                <a:xfrm>
                  <a:off x="3573463" y="4792663"/>
                  <a:ext cx="23813" cy="30163"/>
                </a:xfrm>
                <a:custGeom>
                  <a:avLst/>
                  <a:gdLst/>
                  <a:ahLst/>
                  <a:cxnLst>
                    <a:cxn ang="0">
                      <a:pos x="52" y="0"/>
                    </a:cxn>
                    <a:cxn ang="0">
                      <a:pos x="52" y="0"/>
                    </a:cxn>
                    <a:cxn ang="0">
                      <a:pos x="44" y="5"/>
                    </a:cxn>
                    <a:cxn ang="0">
                      <a:pos x="37" y="13"/>
                    </a:cxn>
                    <a:cxn ang="0">
                      <a:pos x="27" y="27"/>
                    </a:cxn>
                    <a:cxn ang="0">
                      <a:pos x="27" y="27"/>
                    </a:cxn>
                    <a:cxn ang="0">
                      <a:pos x="14" y="47"/>
                    </a:cxn>
                    <a:cxn ang="0">
                      <a:pos x="6" y="56"/>
                    </a:cxn>
                    <a:cxn ang="0">
                      <a:pos x="0" y="66"/>
                    </a:cxn>
                    <a:cxn ang="0">
                      <a:pos x="0" y="66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2" y="74"/>
                    </a:cxn>
                    <a:cxn ang="0">
                      <a:pos x="6" y="75"/>
                    </a:cxn>
                    <a:cxn ang="0">
                      <a:pos x="9" y="74"/>
                    </a:cxn>
                    <a:cxn ang="0">
                      <a:pos x="10" y="73"/>
                    </a:cxn>
                    <a:cxn ang="0">
                      <a:pos x="10" y="73"/>
                    </a:cxn>
                    <a:cxn ang="0">
                      <a:pos x="20" y="57"/>
                    </a:cxn>
                    <a:cxn ang="0">
                      <a:pos x="31" y="41"/>
                    </a:cxn>
                    <a:cxn ang="0">
                      <a:pos x="31" y="41"/>
                    </a:cxn>
                    <a:cxn ang="0">
                      <a:pos x="43" y="24"/>
                    </a:cxn>
                    <a:cxn ang="0">
                      <a:pos x="49" y="17"/>
                    </a:cxn>
                    <a:cxn ang="0">
                      <a:pos x="53" y="13"/>
                    </a:cxn>
                    <a:cxn ang="0">
                      <a:pos x="57" y="10"/>
                    </a:cxn>
                    <a:cxn ang="0">
                      <a:pos x="57" y="10"/>
                    </a:cxn>
                    <a:cxn ang="0">
                      <a:pos x="60" y="7"/>
                    </a:cxn>
                    <a:cxn ang="0">
                      <a:pos x="60" y="6"/>
                    </a:cxn>
                    <a:cxn ang="0">
                      <a:pos x="60" y="2"/>
                    </a:cxn>
                    <a:cxn ang="0">
                      <a:pos x="56" y="0"/>
                    </a:cxn>
                    <a:cxn ang="0">
                      <a:pos x="54" y="0"/>
                    </a:cxn>
                    <a:cxn ang="0">
                      <a:pos x="52" y="0"/>
                    </a:cxn>
                    <a:cxn ang="0">
                      <a:pos x="52" y="0"/>
                    </a:cxn>
                  </a:cxnLst>
                  <a:rect l="0" t="0" r="r" b="b"/>
                  <a:pathLst>
                    <a:path w="60" h="75">
                      <a:moveTo>
                        <a:pt x="52" y="0"/>
                      </a:moveTo>
                      <a:lnTo>
                        <a:pt x="52" y="0"/>
                      </a:lnTo>
                      <a:lnTo>
                        <a:pt x="44" y="5"/>
                      </a:lnTo>
                      <a:lnTo>
                        <a:pt x="37" y="13"/>
                      </a:lnTo>
                      <a:lnTo>
                        <a:pt x="27" y="27"/>
                      </a:lnTo>
                      <a:lnTo>
                        <a:pt x="27" y="27"/>
                      </a:lnTo>
                      <a:lnTo>
                        <a:pt x="14" y="47"/>
                      </a:lnTo>
                      <a:lnTo>
                        <a:pt x="6" y="56"/>
                      </a:lnTo>
                      <a:lnTo>
                        <a:pt x="0" y="66"/>
                      </a:lnTo>
                      <a:lnTo>
                        <a:pt x="0" y="66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2" y="74"/>
                      </a:lnTo>
                      <a:lnTo>
                        <a:pt x="6" y="75"/>
                      </a:lnTo>
                      <a:lnTo>
                        <a:pt x="9" y="74"/>
                      </a:lnTo>
                      <a:lnTo>
                        <a:pt x="10" y="73"/>
                      </a:lnTo>
                      <a:lnTo>
                        <a:pt x="10" y="73"/>
                      </a:lnTo>
                      <a:lnTo>
                        <a:pt x="20" y="57"/>
                      </a:lnTo>
                      <a:lnTo>
                        <a:pt x="31" y="41"/>
                      </a:lnTo>
                      <a:lnTo>
                        <a:pt x="31" y="41"/>
                      </a:lnTo>
                      <a:lnTo>
                        <a:pt x="43" y="24"/>
                      </a:lnTo>
                      <a:lnTo>
                        <a:pt x="49" y="17"/>
                      </a:lnTo>
                      <a:lnTo>
                        <a:pt x="53" y="13"/>
                      </a:lnTo>
                      <a:lnTo>
                        <a:pt x="57" y="10"/>
                      </a:lnTo>
                      <a:lnTo>
                        <a:pt x="57" y="10"/>
                      </a:lnTo>
                      <a:lnTo>
                        <a:pt x="60" y="7"/>
                      </a:lnTo>
                      <a:lnTo>
                        <a:pt x="60" y="6"/>
                      </a:lnTo>
                      <a:lnTo>
                        <a:pt x="60" y="2"/>
                      </a:lnTo>
                      <a:lnTo>
                        <a:pt x="56" y="0"/>
                      </a:lnTo>
                      <a:lnTo>
                        <a:pt x="54" y="0"/>
                      </a:lnTo>
                      <a:lnTo>
                        <a:pt x="52" y="0"/>
                      </a:lnTo>
                      <a:lnTo>
                        <a:pt x="52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5" name="Freeform 203"/>
                <p:cNvSpPr/>
                <p:nvPr/>
              </p:nvSpPr>
              <p:spPr bwMode="auto">
                <a:xfrm>
                  <a:off x="3621088" y="4789488"/>
                  <a:ext cx="17463" cy="30163"/>
                </a:xfrm>
                <a:custGeom>
                  <a:avLst/>
                  <a:gdLst/>
                  <a:ahLst/>
                  <a:cxnLst>
                    <a:cxn ang="0">
                      <a:pos x="34" y="4"/>
                    </a:cxn>
                    <a:cxn ang="0">
                      <a:pos x="34" y="4"/>
                    </a:cxn>
                    <a:cxn ang="0">
                      <a:pos x="30" y="12"/>
                    </a:cxn>
                    <a:cxn ang="0">
                      <a:pos x="26" y="18"/>
                    </a:cxn>
                    <a:cxn ang="0">
                      <a:pos x="16" y="32"/>
                    </a:cxn>
                    <a:cxn ang="0">
                      <a:pos x="16" y="32"/>
                    </a:cxn>
                    <a:cxn ang="0">
                      <a:pos x="12" y="42"/>
                    </a:cxn>
                    <a:cxn ang="0">
                      <a:pos x="8" y="49"/>
                    </a:cxn>
                    <a:cxn ang="0">
                      <a:pos x="6" y="59"/>
                    </a:cxn>
                    <a:cxn ang="0">
                      <a:pos x="2" y="66"/>
                    </a:cxn>
                    <a:cxn ang="0">
                      <a:pos x="2" y="66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3" y="74"/>
                    </a:cxn>
                    <a:cxn ang="0">
                      <a:pos x="7" y="76"/>
                    </a:cxn>
                    <a:cxn ang="0">
                      <a:pos x="9" y="74"/>
                    </a:cxn>
                    <a:cxn ang="0">
                      <a:pos x="11" y="73"/>
                    </a:cxn>
                    <a:cxn ang="0">
                      <a:pos x="11" y="73"/>
                    </a:cxn>
                    <a:cxn ang="0">
                      <a:pos x="15" y="64"/>
                    </a:cxn>
                    <a:cxn ang="0">
                      <a:pos x="19" y="53"/>
                    </a:cxn>
                    <a:cxn ang="0">
                      <a:pos x="23" y="44"/>
                    </a:cxn>
                    <a:cxn ang="0">
                      <a:pos x="28" y="36"/>
                    </a:cxn>
                    <a:cxn ang="0">
                      <a:pos x="28" y="36"/>
                    </a:cxn>
                    <a:cxn ang="0">
                      <a:pos x="34" y="30"/>
                    </a:cxn>
                    <a:cxn ang="0">
                      <a:pos x="38" y="22"/>
                    </a:cxn>
                    <a:cxn ang="0">
                      <a:pos x="46" y="6"/>
                    </a:cxn>
                    <a:cxn ang="0">
                      <a:pos x="46" y="6"/>
                    </a:cxn>
                    <a:cxn ang="0">
                      <a:pos x="46" y="4"/>
                    </a:cxn>
                    <a:cxn ang="0">
                      <a:pos x="46" y="2"/>
                    </a:cxn>
                    <a:cxn ang="0">
                      <a:pos x="43" y="1"/>
                    </a:cxn>
                    <a:cxn ang="0">
                      <a:pos x="42" y="0"/>
                    </a:cxn>
                    <a:cxn ang="0">
                      <a:pos x="38" y="0"/>
                    </a:cxn>
                    <a:cxn ang="0">
                      <a:pos x="36" y="1"/>
                    </a:cxn>
                    <a:cxn ang="0">
                      <a:pos x="34" y="4"/>
                    </a:cxn>
                    <a:cxn ang="0">
                      <a:pos x="34" y="4"/>
                    </a:cxn>
                  </a:cxnLst>
                  <a:rect l="0" t="0" r="r" b="b"/>
                  <a:pathLst>
                    <a:path w="46" h="76">
                      <a:moveTo>
                        <a:pt x="34" y="4"/>
                      </a:moveTo>
                      <a:lnTo>
                        <a:pt x="34" y="4"/>
                      </a:lnTo>
                      <a:lnTo>
                        <a:pt x="30" y="12"/>
                      </a:lnTo>
                      <a:lnTo>
                        <a:pt x="26" y="18"/>
                      </a:lnTo>
                      <a:lnTo>
                        <a:pt x="16" y="32"/>
                      </a:lnTo>
                      <a:lnTo>
                        <a:pt x="16" y="32"/>
                      </a:lnTo>
                      <a:lnTo>
                        <a:pt x="12" y="42"/>
                      </a:lnTo>
                      <a:lnTo>
                        <a:pt x="8" y="49"/>
                      </a:lnTo>
                      <a:lnTo>
                        <a:pt x="6" y="59"/>
                      </a:lnTo>
                      <a:lnTo>
                        <a:pt x="2" y="66"/>
                      </a:lnTo>
                      <a:lnTo>
                        <a:pt x="2" y="66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3" y="74"/>
                      </a:lnTo>
                      <a:lnTo>
                        <a:pt x="7" y="76"/>
                      </a:lnTo>
                      <a:lnTo>
                        <a:pt x="9" y="74"/>
                      </a:lnTo>
                      <a:lnTo>
                        <a:pt x="11" y="73"/>
                      </a:lnTo>
                      <a:lnTo>
                        <a:pt x="11" y="73"/>
                      </a:lnTo>
                      <a:lnTo>
                        <a:pt x="15" y="64"/>
                      </a:lnTo>
                      <a:lnTo>
                        <a:pt x="19" y="53"/>
                      </a:lnTo>
                      <a:lnTo>
                        <a:pt x="23" y="44"/>
                      </a:lnTo>
                      <a:lnTo>
                        <a:pt x="28" y="36"/>
                      </a:lnTo>
                      <a:lnTo>
                        <a:pt x="28" y="36"/>
                      </a:lnTo>
                      <a:lnTo>
                        <a:pt x="34" y="30"/>
                      </a:lnTo>
                      <a:lnTo>
                        <a:pt x="38" y="22"/>
                      </a:lnTo>
                      <a:lnTo>
                        <a:pt x="46" y="6"/>
                      </a:lnTo>
                      <a:lnTo>
                        <a:pt x="46" y="6"/>
                      </a:lnTo>
                      <a:lnTo>
                        <a:pt x="46" y="4"/>
                      </a:lnTo>
                      <a:lnTo>
                        <a:pt x="46" y="2"/>
                      </a:lnTo>
                      <a:lnTo>
                        <a:pt x="43" y="1"/>
                      </a:lnTo>
                      <a:lnTo>
                        <a:pt x="42" y="0"/>
                      </a:lnTo>
                      <a:lnTo>
                        <a:pt x="38" y="0"/>
                      </a:lnTo>
                      <a:lnTo>
                        <a:pt x="36" y="1"/>
                      </a:lnTo>
                      <a:lnTo>
                        <a:pt x="34" y="4"/>
                      </a:lnTo>
                      <a:lnTo>
                        <a:pt x="34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6" name="Freeform 204"/>
                <p:cNvSpPr/>
                <p:nvPr/>
              </p:nvSpPr>
              <p:spPr bwMode="auto">
                <a:xfrm>
                  <a:off x="3659188" y="4787900"/>
                  <a:ext cx="14288" cy="30163"/>
                </a:xfrm>
                <a:custGeom>
                  <a:avLst/>
                  <a:gdLst/>
                  <a:ahLst/>
                  <a:cxnLst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2" y="14"/>
                    </a:cxn>
                    <a:cxn ang="0">
                      <a:pos x="21" y="22"/>
                    </a:cxn>
                    <a:cxn ang="0">
                      <a:pos x="17" y="30"/>
                    </a:cxn>
                    <a:cxn ang="0">
                      <a:pos x="14" y="38"/>
                    </a:cxn>
                    <a:cxn ang="0">
                      <a:pos x="5" y="52"/>
                    </a:cxn>
                    <a:cxn ang="0">
                      <a:pos x="2" y="60"/>
                    </a:cxn>
                    <a:cxn ang="0">
                      <a:pos x="0" y="68"/>
                    </a:cxn>
                    <a:cxn ang="0">
                      <a:pos x="0" y="68"/>
                    </a:cxn>
                    <a:cxn ang="0">
                      <a:pos x="0" y="70"/>
                    </a:cxn>
                    <a:cxn ang="0">
                      <a:pos x="0" y="73"/>
                    </a:cxn>
                    <a:cxn ang="0">
                      <a:pos x="4" y="76"/>
                    </a:cxn>
                    <a:cxn ang="0">
                      <a:pos x="8" y="76"/>
                    </a:cxn>
                    <a:cxn ang="0">
                      <a:pos x="10" y="74"/>
                    </a:cxn>
                    <a:cxn ang="0">
                      <a:pos x="10" y="72"/>
                    </a:cxn>
                    <a:cxn ang="0">
                      <a:pos x="10" y="72"/>
                    </a:cxn>
                    <a:cxn ang="0">
                      <a:pos x="13" y="63"/>
                    </a:cxn>
                    <a:cxn ang="0">
                      <a:pos x="17" y="55"/>
                    </a:cxn>
                    <a:cxn ang="0">
                      <a:pos x="25" y="39"/>
                    </a:cxn>
                    <a:cxn ang="0">
                      <a:pos x="28" y="31"/>
                    </a:cxn>
                    <a:cxn ang="0">
                      <a:pos x="32" y="23"/>
                    </a:cxn>
                    <a:cxn ang="0">
                      <a:pos x="34" y="14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2" y="2"/>
                    </a:cxn>
                    <a:cxn ang="0">
                      <a:pos x="31" y="1"/>
                    </a:cxn>
                    <a:cxn ang="0">
                      <a:pos x="27" y="0"/>
                    </a:cxn>
                    <a:cxn ang="0">
                      <a:pos x="25" y="0"/>
                    </a:cxn>
                    <a:cxn ang="0">
                      <a:pos x="23" y="1"/>
                    </a:cxn>
                    <a:cxn ang="0">
                      <a:pos x="22" y="2"/>
                    </a:cxn>
                    <a:cxn ang="0">
                      <a:pos x="22" y="5"/>
                    </a:cxn>
                    <a:cxn ang="0">
                      <a:pos x="22" y="5"/>
                    </a:cxn>
                  </a:cxnLst>
                  <a:rect l="0" t="0" r="r" b="b"/>
                  <a:pathLst>
                    <a:path w="34" h="76">
                      <a:moveTo>
                        <a:pt x="22" y="5"/>
                      </a:moveTo>
                      <a:lnTo>
                        <a:pt x="22" y="5"/>
                      </a:lnTo>
                      <a:lnTo>
                        <a:pt x="22" y="14"/>
                      </a:lnTo>
                      <a:lnTo>
                        <a:pt x="21" y="22"/>
                      </a:lnTo>
                      <a:lnTo>
                        <a:pt x="17" y="30"/>
                      </a:lnTo>
                      <a:lnTo>
                        <a:pt x="14" y="38"/>
                      </a:lnTo>
                      <a:lnTo>
                        <a:pt x="5" y="52"/>
                      </a:lnTo>
                      <a:lnTo>
                        <a:pt x="2" y="60"/>
                      </a:lnTo>
                      <a:lnTo>
                        <a:pt x="0" y="68"/>
                      </a:lnTo>
                      <a:lnTo>
                        <a:pt x="0" y="68"/>
                      </a:lnTo>
                      <a:lnTo>
                        <a:pt x="0" y="70"/>
                      </a:lnTo>
                      <a:lnTo>
                        <a:pt x="0" y="73"/>
                      </a:lnTo>
                      <a:lnTo>
                        <a:pt x="4" y="76"/>
                      </a:lnTo>
                      <a:lnTo>
                        <a:pt x="8" y="76"/>
                      </a:lnTo>
                      <a:lnTo>
                        <a:pt x="10" y="74"/>
                      </a:lnTo>
                      <a:lnTo>
                        <a:pt x="10" y="72"/>
                      </a:lnTo>
                      <a:lnTo>
                        <a:pt x="10" y="72"/>
                      </a:lnTo>
                      <a:lnTo>
                        <a:pt x="13" y="63"/>
                      </a:lnTo>
                      <a:lnTo>
                        <a:pt x="17" y="55"/>
                      </a:lnTo>
                      <a:lnTo>
                        <a:pt x="25" y="39"/>
                      </a:lnTo>
                      <a:lnTo>
                        <a:pt x="28" y="31"/>
                      </a:lnTo>
                      <a:lnTo>
                        <a:pt x="32" y="23"/>
                      </a:lnTo>
                      <a:lnTo>
                        <a:pt x="34" y="14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2" y="2"/>
                      </a:lnTo>
                      <a:lnTo>
                        <a:pt x="31" y="1"/>
                      </a:lnTo>
                      <a:lnTo>
                        <a:pt x="27" y="0"/>
                      </a:lnTo>
                      <a:lnTo>
                        <a:pt x="25" y="0"/>
                      </a:lnTo>
                      <a:lnTo>
                        <a:pt x="23" y="1"/>
                      </a:lnTo>
                      <a:lnTo>
                        <a:pt x="22" y="2"/>
                      </a:lnTo>
                      <a:lnTo>
                        <a:pt x="22" y="5"/>
                      </a:lnTo>
                      <a:lnTo>
                        <a:pt x="2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7" name="Freeform 206"/>
                <p:cNvSpPr/>
                <p:nvPr/>
              </p:nvSpPr>
              <p:spPr bwMode="auto">
                <a:xfrm>
                  <a:off x="3697289" y="4783138"/>
                  <a:ext cx="17463" cy="23813"/>
                </a:xfrm>
                <a:custGeom>
                  <a:avLst/>
                  <a:gdLst/>
                  <a:ahLst/>
                  <a:cxnLst>
                    <a:cxn ang="0">
                      <a:pos x="30" y="3"/>
                    </a:cxn>
                    <a:cxn ang="0">
                      <a:pos x="30" y="3"/>
                    </a:cxn>
                    <a:cxn ang="0">
                      <a:pos x="26" y="10"/>
                    </a:cxn>
                    <a:cxn ang="0">
                      <a:pos x="22" y="16"/>
                    </a:cxn>
                    <a:cxn ang="0">
                      <a:pos x="12" y="27"/>
                    </a:cxn>
                    <a:cxn ang="0">
                      <a:pos x="12" y="27"/>
                    </a:cxn>
                    <a:cxn ang="0">
                      <a:pos x="8" y="32"/>
                    </a:cxn>
                    <a:cxn ang="0">
                      <a:pos x="5" y="38"/>
                    </a:cxn>
                    <a:cxn ang="0">
                      <a:pos x="0" y="51"/>
                    </a:cxn>
                    <a:cxn ang="0">
                      <a:pos x="0" y="51"/>
                    </a:cxn>
                    <a:cxn ang="0">
                      <a:pos x="0" y="54"/>
                    </a:cxn>
                    <a:cxn ang="0">
                      <a:pos x="0" y="57"/>
                    </a:cxn>
                    <a:cxn ang="0">
                      <a:pos x="3" y="59"/>
                    </a:cxn>
                    <a:cxn ang="0">
                      <a:pos x="5" y="61"/>
                    </a:cxn>
                    <a:cxn ang="0">
                      <a:pos x="7" y="61"/>
                    </a:cxn>
                    <a:cxn ang="0">
                      <a:pos x="8" y="59"/>
                    </a:cxn>
                    <a:cxn ang="0">
                      <a:pos x="11" y="57"/>
                    </a:cxn>
                    <a:cxn ang="0">
                      <a:pos x="11" y="57"/>
                    </a:cxn>
                    <a:cxn ang="0">
                      <a:pos x="15" y="44"/>
                    </a:cxn>
                    <a:cxn ang="0">
                      <a:pos x="15" y="44"/>
                    </a:cxn>
                    <a:cxn ang="0">
                      <a:pos x="16" y="40"/>
                    </a:cxn>
                    <a:cxn ang="0">
                      <a:pos x="18" y="36"/>
                    </a:cxn>
                    <a:cxn ang="0">
                      <a:pos x="25" y="29"/>
                    </a:cxn>
                    <a:cxn ang="0">
                      <a:pos x="25" y="29"/>
                    </a:cxn>
                    <a:cxn ang="0">
                      <a:pos x="34" y="19"/>
                    </a:cxn>
                    <a:cxn ang="0">
                      <a:pos x="38" y="13"/>
                    </a:cxn>
                    <a:cxn ang="0">
                      <a:pos x="41" y="7"/>
                    </a:cxn>
                    <a:cxn ang="0">
                      <a:pos x="41" y="7"/>
                    </a:cxn>
                    <a:cxn ang="0">
                      <a:pos x="42" y="4"/>
                    </a:cxn>
                    <a:cxn ang="0">
                      <a:pos x="41" y="2"/>
                    </a:cxn>
                    <a:cxn ang="0">
                      <a:pos x="39" y="0"/>
                    </a:cxn>
                    <a:cxn ang="0">
                      <a:pos x="38" y="0"/>
                    </a:cxn>
                    <a:cxn ang="0">
                      <a:pos x="33" y="0"/>
                    </a:cxn>
                    <a:cxn ang="0">
                      <a:pos x="32" y="2"/>
                    </a:cxn>
                    <a:cxn ang="0">
                      <a:pos x="30" y="3"/>
                    </a:cxn>
                    <a:cxn ang="0">
                      <a:pos x="30" y="3"/>
                    </a:cxn>
                  </a:cxnLst>
                  <a:rect l="0" t="0" r="r" b="b"/>
                  <a:pathLst>
                    <a:path w="42" h="61">
                      <a:moveTo>
                        <a:pt x="30" y="3"/>
                      </a:moveTo>
                      <a:lnTo>
                        <a:pt x="30" y="3"/>
                      </a:lnTo>
                      <a:lnTo>
                        <a:pt x="26" y="10"/>
                      </a:lnTo>
                      <a:lnTo>
                        <a:pt x="22" y="16"/>
                      </a:lnTo>
                      <a:lnTo>
                        <a:pt x="12" y="27"/>
                      </a:lnTo>
                      <a:lnTo>
                        <a:pt x="12" y="27"/>
                      </a:lnTo>
                      <a:lnTo>
                        <a:pt x="8" y="32"/>
                      </a:lnTo>
                      <a:lnTo>
                        <a:pt x="5" y="38"/>
                      </a:lnTo>
                      <a:lnTo>
                        <a:pt x="0" y="51"/>
                      </a:lnTo>
                      <a:lnTo>
                        <a:pt x="0" y="51"/>
                      </a:lnTo>
                      <a:lnTo>
                        <a:pt x="0" y="54"/>
                      </a:lnTo>
                      <a:lnTo>
                        <a:pt x="0" y="57"/>
                      </a:lnTo>
                      <a:lnTo>
                        <a:pt x="3" y="59"/>
                      </a:lnTo>
                      <a:lnTo>
                        <a:pt x="5" y="61"/>
                      </a:lnTo>
                      <a:lnTo>
                        <a:pt x="7" y="61"/>
                      </a:lnTo>
                      <a:lnTo>
                        <a:pt x="8" y="59"/>
                      </a:lnTo>
                      <a:lnTo>
                        <a:pt x="11" y="57"/>
                      </a:lnTo>
                      <a:lnTo>
                        <a:pt x="11" y="57"/>
                      </a:lnTo>
                      <a:lnTo>
                        <a:pt x="15" y="44"/>
                      </a:lnTo>
                      <a:lnTo>
                        <a:pt x="15" y="44"/>
                      </a:lnTo>
                      <a:lnTo>
                        <a:pt x="16" y="40"/>
                      </a:lnTo>
                      <a:lnTo>
                        <a:pt x="18" y="36"/>
                      </a:lnTo>
                      <a:lnTo>
                        <a:pt x="25" y="29"/>
                      </a:lnTo>
                      <a:lnTo>
                        <a:pt x="25" y="29"/>
                      </a:lnTo>
                      <a:lnTo>
                        <a:pt x="34" y="19"/>
                      </a:lnTo>
                      <a:lnTo>
                        <a:pt x="38" y="13"/>
                      </a:lnTo>
                      <a:lnTo>
                        <a:pt x="41" y="7"/>
                      </a:lnTo>
                      <a:lnTo>
                        <a:pt x="41" y="7"/>
                      </a:lnTo>
                      <a:lnTo>
                        <a:pt x="42" y="4"/>
                      </a:lnTo>
                      <a:lnTo>
                        <a:pt x="41" y="2"/>
                      </a:lnTo>
                      <a:lnTo>
                        <a:pt x="39" y="0"/>
                      </a:lnTo>
                      <a:lnTo>
                        <a:pt x="38" y="0"/>
                      </a:lnTo>
                      <a:lnTo>
                        <a:pt x="33" y="0"/>
                      </a:lnTo>
                      <a:lnTo>
                        <a:pt x="32" y="2"/>
                      </a:lnTo>
                      <a:lnTo>
                        <a:pt x="30" y="3"/>
                      </a:lnTo>
                      <a:lnTo>
                        <a:pt x="30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8" name="Freeform 207"/>
                <p:cNvSpPr/>
                <p:nvPr/>
              </p:nvSpPr>
              <p:spPr bwMode="auto">
                <a:xfrm>
                  <a:off x="3732214" y="4783138"/>
                  <a:ext cx="14288" cy="30163"/>
                </a:xfrm>
                <a:custGeom>
                  <a:avLst/>
                  <a:gdLst/>
                  <a:ahLst/>
                  <a:cxnLst>
                    <a:cxn ang="0">
                      <a:pos x="27" y="3"/>
                    </a:cxn>
                    <a:cxn ang="0">
                      <a:pos x="27" y="3"/>
                    </a:cxn>
                    <a:cxn ang="0">
                      <a:pos x="18" y="18"/>
                    </a:cxn>
                    <a:cxn ang="0">
                      <a:pos x="14" y="26"/>
                    </a:cxn>
                    <a:cxn ang="0">
                      <a:pos x="10" y="34"/>
                    </a:cxn>
                    <a:cxn ang="0">
                      <a:pos x="10" y="34"/>
                    </a:cxn>
                    <a:cxn ang="0">
                      <a:pos x="6" y="51"/>
                    </a:cxn>
                    <a:cxn ang="0">
                      <a:pos x="3" y="60"/>
                    </a:cxn>
                    <a:cxn ang="0">
                      <a:pos x="0" y="69"/>
                    </a:cxn>
                    <a:cxn ang="0">
                      <a:pos x="0" y="69"/>
                    </a:cxn>
                    <a:cxn ang="0">
                      <a:pos x="0" y="72"/>
                    </a:cxn>
                    <a:cxn ang="0">
                      <a:pos x="1" y="73"/>
                    </a:cxn>
                    <a:cxn ang="0">
                      <a:pos x="2" y="75"/>
                    </a:cxn>
                    <a:cxn ang="0">
                      <a:pos x="3" y="76"/>
                    </a:cxn>
                    <a:cxn ang="0">
                      <a:pos x="7" y="76"/>
                    </a:cxn>
                    <a:cxn ang="0">
                      <a:pos x="10" y="75"/>
                    </a:cxn>
                    <a:cxn ang="0">
                      <a:pos x="11" y="72"/>
                    </a:cxn>
                    <a:cxn ang="0">
                      <a:pos x="11" y="72"/>
                    </a:cxn>
                    <a:cxn ang="0">
                      <a:pos x="17" y="56"/>
                    </a:cxn>
                    <a:cxn ang="0">
                      <a:pos x="20" y="41"/>
                    </a:cxn>
                    <a:cxn ang="0">
                      <a:pos x="20" y="41"/>
                    </a:cxn>
                    <a:cxn ang="0">
                      <a:pos x="23" y="33"/>
                    </a:cxn>
                    <a:cxn ang="0">
                      <a:pos x="28" y="25"/>
                    </a:cxn>
                    <a:cxn ang="0">
                      <a:pos x="37" y="9"/>
                    </a:cxn>
                    <a:cxn ang="0">
                      <a:pos x="37" y="9"/>
                    </a:cxn>
                    <a:cxn ang="0">
                      <a:pos x="37" y="7"/>
                    </a:cxn>
                    <a:cxn ang="0">
                      <a:pos x="37" y="4"/>
                    </a:cxn>
                    <a:cxn ang="0">
                      <a:pos x="35" y="1"/>
                    </a:cxn>
                    <a:cxn ang="0">
                      <a:pos x="31" y="0"/>
                    </a:cxn>
                    <a:cxn ang="0">
                      <a:pos x="28" y="1"/>
                    </a:cxn>
                    <a:cxn ang="0">
                      <a:pos x="27" y="3"/>
                    </a:cxn>
                    <a:cxn ang="0">
                      <a:pos x="27" y="3"/>
                    </a:cxn>
                  </a:cxnLst>
                  <a:rect l="0" t="0" r="r" b="b"/>
                  <a:pathLst>
                    <a:path w="37" h="76">
                      <a:moveTo>
                        <a:pt x="27" y="3"/>
                      </a:moveTo>
                      <a:lnTo>
                        <a:pt x="27" y="3"/>
                      </a:lnTo>
                      <a:lnTo>
                        <a:pt x="18" y="18"/>
                      </a:lnTo>
                      <a:lnTo>
                        <a:pt x="14" y="26"/>
                      </a:lnTo>
                      <a:lnTo>
                        <a:pt x="10" y="34"/>
                      </a:lnTo>
                      <a:lnTo>
                        <a:pt x="10" y="34"/>
                      </a:lnTo>
                      <a:lnTo>
                        <a:pt x="6" y="51"/>
                      </a:lnTo>
                      <a:lnTo>
                        <a:pt x="3" y="60"/>
                      </a:lnTo>
                      <a:lnTo>
                        <a:pt x="0" y="69"/>
                      </a:lnTo>
                      <a:lnTo>
                        <a:pt x="0" y="69"/>
                      </a:lnTo>
                      <a:lnTo>
                        <a:pt x="0" y="72"/>
                      </a:lnTo>
                      <a:lnTo>
                        <a:pt x="1" y="73"/>
                      </a:lnTo>
                      <a:lnTo>
                        <a:pt x="2" y="75"/>
                      </a:lnTo>
                      <a:lnTo>
                        <a:pt x="3" y="76"/>
                      </a:lnTo>
                      <a:lnTo>
                        <a:pt x="7" y="76"/>
                      </a:lnTo>
                      <a:lnTo>
                        <a:pt x="10" y="75"/>
                      </a:lnTo>
                      <a:lnTo>
                        <a:pt x="11" y="72"/>
                      </a:lnTo>
                      <a:lnTo>
                        <a:pt x="11" y="72"/>
                      </a:lnTo>
                      <a:lnTo>
                        <a:pt x="17" y="56"/>
                      </a:lnTo>
                      <a:lnTo>
                        <a:pt x="20" y="41"/>
                      </a:lnTo>
                      <a:lnTo>
                        <a:pt x="20" y="41"/>
                      </a:lnTo>
                      <a:lnTo>
                        <a:pt x="23" y="33"/>
                      </a:lnTo>
                      <a:lnTo>
                        <a:pt x="28" y="25"/>
                      </a:lnTo>
                      <a:lnTo>
                        <a:pt x="37" y="9"/>
                      </a:lnTo>
                      <a:lnTo>
                        <a:pt x="37" y="9"/>
                      </a:lnTo>
                      <a:lnTo>
                        <a:pt x="37" y="7"/>
                      </a:lnTo>
                      <a:lnTo>
                        <a:pt x="37" y="4"/>
                      </a:lnTo>
                      <a:lnTo>
                        <a:pt x="35" y="1"/>
                      </a:lnTo>
                      <a:lnTo>
                        <a:pt x="31" y="0"/>
                      </a:lnTo>
                      <a:lnTo>
                        <a:pt x="28" y="1"/>
                      </a:lnTo>
                      <a:lnTo>
                        <a:pt x="27" y="3"/>
                      </a:lnTo>
                      <a:lnTo>
                        <a:pt x="27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9" name="Freeform 208"/>
                <p:cNvSpPr/>
                <p:nvPr/>
              </p:nvSpPr>
              <p:spPr bwMode="auto">
                <a:xfrm>
                  <a:off x="3752851" y="4773613"/>
                  <a:ext cx="19050" cy="33338"/>
                </a:xfrm>
                <a:custGeom>
                  <a:avLst/>
                  <a:gdLst/>
                  <a:ahLst/>
                  <a:cxnLst>
                    <a:cxn ang="0">
                      <a:pos x="34" y="4"/>
                    </a:cxn>
                    <a:cxn ang="0">
                      <a:pos x="34" y="4"/>
                    </a:cxn>
                    <a:cxn ang="0">
                      <a:pos x="33" y="9"/>
                    </a:cxn>
                    <a:cxn ang="0">
                      <a:pos x="32" y="13"/>
                    </a:cxn>
                    <a:cxn ang="0">
                      <a:pos x="25" y="19"/>
                    </a:cxn>
                    <a:cxn ang="0">
                      <a:pos x="25" y="19"/>
                    </a:cxn>
                    <a:cxn ang="0">
                      <a:pos x="21" y="25"/>
                    </a:cxn>
                    <a:cxn ang="0">
                      <a:pos x="18" y="29"/>
                    </a:cxn>
                    <a:cxn ang="0">
                      <a:pos x="15" y="39"/>
                    </a:cxn>
                    <a:cxn ang="0">
                      <a:pos x="15" y="39"/>
                    </a:cxn>
                    <a:cxn ang="0">
                      <a:pos x="7" y="57"/>
                    </a:cxn>
                    <a:cxn ang="0">
                      <a:pos x="0" y="76"/>
                    </a:cxn>
                    <a:cxn ang="0">
                      <a:pos x="0" y="76"/>
                    </a:cxn>
                    <a:cxn ang="0">
                      <a:pos x="0" y="78"/>
                    </a:cxn>
                    <a:cxn ang="0">
                      <a:pos x="0" y="80"/>
                    </a:cxn>
                    <a:cxn ang="0">
                      <a:pos x="1" y="82"/>
                    </a:cxn>
                    <a:cxn ang="0">
                      <a:pos x="4" y="82"/>
                    </a:cxn>
                    <a:cxn ang="0">
                      <a:pos x="8" y="82"/>
                    </a:cxn>
                    <a:cxn ang="0">
                      <a:pos x="11" y="81"/>
                    </a:cxn>
                    <a:cxn ang="0">
                      <a:pos x="12" y="78"/>
                    </a:cxn>
                    <a:cxn ang="0">
                      <a:pos x="12" y="78"/>
                    </a:cxn>
                    <a:cxn ang="0">
                      <a:pos x="20" y="57"/>
                    </a:cxn>
                    <a:cxn ang="0">
                      <a:pos x="29" y="36"/>
                    </a:cxn>
                    <a:cxn ang="0">
                      <a:pos x="29" y="36"/>
                    </a:cxn>
                    <a:cxn ang="0">
                      <a:pos x="33" y="29"/>
                    </a:cxn>
                    <a:cxn ang="0">
                      <a:pos x="38" y="22"/>
                    </a:cxn>
                    <a:cxn ang="0">
                      <a:pos x="43" y="14"/>
                    </a:cxn>
                    <a:cxn ang="0">
                      <a:pos x="46" y="6"/>
                    </a:cxn>
                    <a:cxn ang="0">
                      <a:pos x="46" y="6"/>
                    </a:cxn>
                    <a:cxn ang="0">
                      <a:pos x="46" y="4"/>
                    </a:cxn>
                    <a:cxn ang="0">
                      <a:pos x="45" y="2"/>
                    </a:cxn>
                    <a:cxn ang="0">
                      <a:pos x="41" y="0"/>
                    </a:cxn>
                    <a:cxn ang="0">
                      <a:pos x="39" y="0"/>
                    </a:cxn>
                    <a:cxn ang="0">
                      <a:pos x="37" y="0"/>
                    </a:cxn>
                    <a:cxn ang="0">
                      <a:pos x="35" y="1"/>
                    </a:cxn>
                    <a:cxn ang="0">
                      <a:pos x="34" y="4"/>
                    </a:cxn>
                    <a:cxn ang="0">
                      <a:pos x="34" y="4"/>
                    </a:cxn>
                  </a:cxnLst>
                  <a:rect l="0" t="0" r="r" b="b"/>
                  <a:pathLst>
                    <a:path w="46" h="82">
                      <a:moveTo>
                        <a:pt x="34" y="4"/>
                      </a:moveTo>
                      <a:lnTo>
                        <a:pt x="34" y="4"/>
                      </a:lnTo>
                      <a:lnTo>
                        <a:pt x="33" y="9"/>
                      </a:lnTo>
                      <a:lnTo>
                        <a:pt x="32" y="13"/>
                      </a:lnTo>
                      <a:lnTo>
                        <a:pt x="25" y="19"/>
                      </a:lnTo>
                      <a:lnTo>
                        <a:pt x="25" y="19"/>
                      </a:lnTo>
                      <a:lnTo>
                        <a:pt x="21" y="25"/>
                      </a:lnTo>
                      <a:lnTo>
                        <a:pt x="18" y="29"/>
                      </a:lnTo>
                      <a:lnTo>
                        <a:pt x="15" y="39"/>
                      </a:lnTo>
                      <a:lnTo>
                        <a:pt x="15" y="39"/>
                      </a:lnTo>
                      <a:lnTo>
                        <a:pt x="7" y="57"/>
                      </a:lnTo>
                      <a:lnTo>
                        <a:pt x="0" y="76"/>
                      </a:lnTo>
                      <a:lnTo>
                        <a:pt x="0" y="76"/>
                      </a:lnTo>
                      <a:lnTo>
                        <a:pt x="0" y="78"/>
                      </a:lnTo>
                      <a:lnTo>
                        <a:pt x="0" y="80"/>
                      </a:lnTo>
                      <a:lnTo>
                        <a:pt x="1" y="82"/>
                      </a:lnTo>
                      <a:lnTo>
                        <a:pt x="4" y="82"/>
                      </a:lnTo>
                      <a:lnTo>
                        <a:pt x="8" y="82"/>
                      </a:lnTo>
                      <a:lnTo>
                        <a:pt x="11" y="81"/>
                      </a:lnTo>
                      <a:lnTo>
                        <a:pt x="12" y="78"/>
                      </a:lnTo>
                      <a:lnTo>
                        <a:pt x="12" y="78"/>
                      </a:lnTo>
                      <a:lnTo>
                        <a:pt x="20" y="57"/>
                      </a:lnTo>
                      <a:lnTo>
                        <a:pt x="29" y="36"/>
                      </a:lnTo>
                      <a:lnTo>
                        <a:pt x="29" y="36"/>
                      </a:lnTo>
                      <a:lnTo>
                        <a:pt x="33" y="29"/>
                      </a:lnTo>
                      <a:lnTo>
                        <a:pt x="38" y="22"/>
                      </a:lnTo>
                      <a:lnTo>
                        <a:pt x="43" y="14"/>
                      </a:lnTo>
                      <a:lnTo>
                        <a:pt x="46" y="6"/>
                      </a:lnTo>
                      <a:lnTo>
                        <a:pt x="46" y="6"/>
                      </a:lnTo>
                      <a:lnTo>
                        <a:pt x="46" y="4"/>
                      </a:lnTo>
                      <a:lnTo>
                        <a:pt x="45" y="2"/>
                      </a:lnTo>
                      <a:lnTo>
                        <a:pt x="41" y="0"/>
                      </a:lnTo>
                      <a:lnTo>
                        <a:pt x="39" y="0"/>
                      </a:lnTo>
                      <a:lnTo>
                        <a:pt x="37" y="0"/>
                      </a:lnTo>
                      <a:lnTo>
                        <a:pt x="35" y="1"/>
                      </a:lnTo>
                      <a:lnTo>
                        <a:pt x="34" y="4"/>
                      </a:lnTo>
                      <a:lnTo>
                        <a:pt x="34" y="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0" name="Freeform 209"/>
                <p:cNvSpPr/>
                <p:nvPr/>
              </p:nvSpPr>
              <p:spPr bwMode="auto">
                <a:xfrm>
                  <a:off x="3402014" y="4460876"/>
                  <a:ext cx="55563" cy="69850"/>
                </a:xfrm>
                <a:custGeom>
                  <a:avLst/>
                  <a:gdLst/>
                  <a:ahLst/>
                  <a:cxnLst>
                    <a:cxn ang="0">
                      <a:pos x="135" y="0"/>
                    </a:cxn>
                    <a:cxn ang="0">
                      <a:pos x="135" y="0"/>
                    </a:cxn>
                    <a:cxn ang="0">
                      <a:pos x="131" y="2"/>
                    </a:cxn>
                    <a:cxn ang="0">
                      <a:pos x="126" y="3"/>
                    </a:cxn>
                    <a:cxn ang="0">
                      <a:pos x="117" y="9"/>
                    </a:cxn>
                    <a:cxn ang="0">
                      <a:pos x="109" y="17"/>
                    </a:cxn>
                    <a:cxn ang="0">
                      <a:pos x="102" y="26"/>
                    </a:cxn>
                    <a:cxn ang="0">
                      <a:pos x="89" y="47"/>
                    </a:cxn>
                    <a:cxn ang="0">
                      <a:pos x="79" y="66"/>
                    </a:cxn>
                    <a:cxn ang="0">
                      <a:pos x="79" y="66"/>
                    </a:cxn>
                    <a:cxn ang="0">
                      <a:pos x="68" y="79"/>
                    </a:cxn>
                    <a:cxn ang="0">
                      <a:pos x="58" y="91"/>
                    </a:cxn>
                    <a:cxn ang="0">
                      <a:pos x="36" y="115"/>
                    </a:cxn>
                    <a:cxn ang="0">
                      <a:pos x="25" y="127"/>
                    </a:cxn>
                    <a:cxn ang="0">
                      <a:pos x="16" y="140"/>
                    </a:cxn>
                    <a:cxn ang="0">
                      <a:pos x="7" y="153"/>
                    </a:cxn>
                    <a:cxn ang="0">
                      <a:pos x="0" y="169"/>
                    </a:cxn>
                    <a:cxn ang="0">
                      <a:pos x="0" y="169"/>
                    </a:cxn>
                    <a:cxn ang="0">
                      <a:pos x="0" y="170"/>
                    </a:cxn>
                    <a:cxn ang="0">
                      <a:pos x="2" y="173"/>
                    </a:cxn>
                    <a:cxn ang="0">
                      <a:pos x="3" y="174"/>
                    </a:cxn>
                    <a:cxn ang="0">
                      <a:pos x="4" y="176"/>
                    </a:cxn>
                    <a:cxn ang="0">
                      <a:pos x="8" y="176"/>
                    </a:cxn>
                    <a:cxn ang="0">
                      <a:pos x="11" y="174"/>
                    </a:cxn>
                    <a:cxn ang="0">
                      <a:pos x="12" y="172"/>
                    </a:cxn>
                    <a:cxn ang="0">
                      <a:pos x="12" y="172"/>
                    </a:cxn>
                    <a:cxn ang="0">
                      <a:pos x="17" y="160"/>
                    </a:cxn>
                    <a:cxn ang="0">
                      <a:pos x="24" y="148"/>
                    </a:cxn>
                    <a:cxn ang="0">
                      <a:pos x="32" y="138"/>
                    </a:cxn>
                    <a:cxn ang="0">
                      <a:pos x="41" y="126"/>
                    </a:cxn>
                    <a:cxn ang="0">
                      <a:pos x="59" y="105"/>
                    </a:cxn>
                    <a:cxn ang="0">
                      <a:pos x="76" y="87"/>
                    </a:cxn>
                    <a:cxn ang="0">
                      <a:pos x="76" y="87"/>
                    </a:cxn>
                    <a:cxn ang="0">
                      <a:pos x="83" y="79"/>
                    </a:cxn>
                    <a:cxn ang="0">
                      <a:pos x="89" y="68"/>
                    </a:cxn>
                    <a:cxn ang="0">
                      <a:pos x="104" y="43"/>
                    </a:cxn>
                    <a:cxn ang="0">
                      <a:pos x="111" y="32"/>
                    </a:cxn>
                    <a:cxn ang="0">
                      <a:pos x="119" y="23"/>
                    </a:cxn>
                    <a:cxn ang="0">
                      <a:pos x="127" y="15"/>
                    </a:cxn>
                    <a:cxn ang="0">
                      <a:pos x="131" y="13"/>
                    </a:cxn>
                    <a:cxn ang="0">
                      <a:pos x="135" y="12"/>
                    </a:cxn>
                    <a:cxn ang="0">
                      <a:pos x="135" y="12"/>
                    </a:cxn>
                    <a:cxn ang="0">
                      <a:pos x="138" y="12"/>
                    </a:cxn>
                    <a:cxn ang="0">
                      <a:pos x="140" y="9"/>
                    </a:cxn>
                    <a:cxn ang="0">
                      <a:pos x="142" y="6"/>
                    </a:cxn>
                    <a:cxn ang="0">
                      <a:pos x="140" y="4"/>
                    </a:cxn>
                    <a:cxn ang="0">
                      <a:pos x="140" y="2"/>
                    </a:cxn>
                    <a:cxn ang="0">
                      <a:pos x="138" y="2"/>
                    </a:cxn>
                    <a:cxn ang="0">
                      <a:pos x="135" y="0"/>
                    </a:cxn>
                    <a:cxn ang="0">
                      <a:pos x="135" y="0"/>
                    </a:cxn>
                  </a:cxnLst>
                  <a:rect l="0" t="0" r="r" b="b"/>
                  <a:pathLst>
                    <a:path w="142" h="176">
                      <a:moveTo>
                        <a:pt x="135" y="0"/>
                      </a:moveTo>
                      <a:lnTo>
                        <a:pt x="135" y="0"/>
                      </a:lnTo>
                      <a:lnTo>
                        <a:pt x="131" y="2"/>
                      </a:lnTo>
                      <a:lnTo>
                        <a:pt x="126" y="3"/>
                      </a:lnTo>
                      <a:lnTo>
                        <a:pt x="117" y="9"/>
                      </a:lnTo>
                      <a:lnTo>
                        <a:pt x="109" y="17"/>
                      </a:lnTo>
                      <a:lnTo>
                        <a:pt x="102" y="26"/>
                      </a:lnTo>
                      <a:lnTo>
                        <a:pt x="89" y="47"/>
                      </a:lnTo>
                      <a:lnTo>
                        <a:pt x="79" y="66"/>
                      </a:lnTo>
                      <a:lnTo>
                        <a:pt x="79" y="66"/>
                      </a:lnTo>
                      <a:lnTo>
                        <a:pt x="68" y="79"/>
                      </a:lnTo>
                      <a:lnTo>
                        <a:pt x="58" y="91"/>
                      </a:lnTo>
                      <a:lnTo>
                        <a:pt x="36" y="115"/>
                      </a:lnTo>
                      <a:lnTo>
                        <a:pt x="25" y="127"/>
                      </a:lnTo>
                      <a:lnTo>
                        <a:pt x="16" y="140"/>
                      </a:lnTo>
                      <a:lnTo>
                        <a:pt x="7" y="153"/>
                      </a:lnTo>
                      <a:lnTo>
                        <a:pt x="0" y="169"/>
                      </a:lnTo>
                      <a:lnTo>
                        <a:pt x="0" y="169"/>
                      </a:lnTo>
                      <a:lnTo>
                        <a:pt x="0" y="170"/>
                      </a:lnTo>
                      <a:lnTo>
                        <a:pt x="2" y="173"/>
                      </a:lnTo>
                      <a:lnTo>
                        <a:pt x="3" y="174"/>
                      </a:lnTo>
                      <a:lnTo>
                        <a:pt x="4" y="176"/>
                      </a:lnTo>
                      <a:lnTo>
                        <a:pt x="8" y="176"/>
                      </a:lnTo>
                      <a:lnTo>
                        <a:pt x="11" y="174"/>
                      </a:lnTo>
                      <a:lnTo>
                        <a:pt x="12" y="172"/>
                      </a:lnTo>
                      <a:lnTo>
                        <a:pt x="12" y="172"/>
                      </a:lnTo>
                      <a:lnTo>
                        <a:pt x="17" y="160"/>
                      </a:lnTo>
                      <a:lnTo>
                        <a:pt x="24" y="148"/>
                      </a:lnTo>
                      <a:lnTo>
                        <a:pt x="32" y="138"/>
                      </a:lnTo>
                      <a:lnTo>
                        <a:pt x="41" y="126"/>
                      </a:lnTo>
                      <a:lnTo>
                        <a:pt x="59" y="105"/>
                      </a:lnTo>
                      <a:lnTo>
                        <a:pt x="76" y="87"/>
                      </a:lnTo>
                      <a:lnTo>
                        <a:pt x="76" y="87"/>
                      </a:lnTo>
                      <a:lnTo>
                        <a:pt x="83" y="79"/>
                      </a:lnTo>
                      <a:lnTo>
                        <a:pt x="89" y="68"/>
                      </a:lnTo>
                      <a:lnTo>
                        <a:pt x="104" y="43"/>
                      </a:lnTo>
                      <a:lnTo>
                        <a:pt x="111" y="32"/>
                      </a:lnTo>
                      <a:lnTo>
                        <a:pt x="119" y="23"/>
                      </a:lnTo>
                      <a:lnTo>
                        <a:pt x="127" y="15"/>
                      </a:lnTo>
                      <a:lnTo>
                        <a:pt x="131" y="13"/>
                      </a:lnTo>
                      <a:lnTo>
                        <a:pt x="135" y="12"/>
                      </a:lnTo>
                      <a:lnTo>
                        <a:pt x="135" y="12"/>
                      </a:lnTo>
                      <a:lnTo>
                        <a:pt x="138" y="12"/>
                      </a:lnTo>
                      <a:lnTo>
                        <a:pt x="140" y="9"/>
                      </a:lnTo>
                      <a:lnTo>
                        <a:pt x="142" y="6"/>
                      </a:lnTo>
                      <a:lnTo>
                        <a:pt x="140" y="4"/>
                      </a:lnTo>
                      <a:lnTo>
                        <a:pt x="140" y="2"/>
                      </a:lnTo>
                      <a:lnTo>
                        <a:pt x="138" y="2"/>
                      </a:lnTo>
                      <a:lnTo>
                        <a:pt x="135" y="0"/>
                      </a:lnTo>
                      <a:lnTo>
                        <a:pt x="13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1" name="Freeform 210"/>
                <p:cNvSpPr/>
                <p:nvPr/>
              </p:nvSpPr>
              <p:spPr bwMode="auto">
                <a:xfrm>
                  <a:off x="3411539" y="4460876"/>
                  <a:ext cx="73025" cy="104775"/>
                </a:xfrm>
                <a:custGeom>
                  <a:avLst/>
                  <a:gdLst/>
                  <a:ahLst/>
                  <a:cxnLst>
                    <a:cxn ang="0">
                      <a:pos x="174" y="3"/>
                    </a:cxn>
                    <a:cxn ang="0">
                      <a:pos x="174" y="3"/>
                    </a:cxn>
                    <a:cxn ang="0">
                      <a:pos x="126" y="63"/>
                    </a:cxn>
                    <a:cxn ang="0">
                      <a:pos x="102" y="94"/>
                    </a:cxn>
                    <a:cxn ang="0">
                      <a:pos x="80" y="125"/>
                    </a:cxn>
                    <a:cxn ang="0">
                      <a:pos x="80" y="125"/>
                    </a:cxn>
                    <a:cxn ang="0">
                      <a:pos x="54" y="161"/>
                    </a:cxn>
                    <a:cxn ang="0">
                      <a:pos x="28" y="199"/>
                    </a:cxn>
                    <a:cxn ang="0">
                      <a:pos x="28" y="199"/>
                    </a:cxn>
                    <a:cxn ang="0">
                      <a:pos x="19" y="212"/>
                    </a:cxn>
                    <a:cxn ang="0">
                      <a:pos x="11" y="227"/>
                    </a:cxn>
                    <a:cxn ang="0">
                      <a:pos x="4" y="241"/>
                    </a:cxn>
                    <a:cxn ang="0">
                      <a:pos x="2" y="249"/>
                    </a:cxn>
                    <a:cxn ang="0">
                      <a:pos x="0" y="258"/>
                    </a:cxn>
                    <a:cxn ang="0">
                      <a:pos x="0" y="258"/>
                    </a:cxn>
                    <a:cxn ang="0">
                      <a:pos x="2" y="261"/>
                    </a:cxn>
                    <a:cxn ang="0">
                      <a:pos x="3" y="262"/>
                    </a:cxn>
                    <a:cxn ang="0">
                      <a:pos x="4" y="263"/>
                    </a:cxn>
                    <a:cxn ang="0">
                      <a:pos x="6" y="263"/>
                    </a:cxn>
                    <a:cxn ang="0">
                      <a:pos x="11" y="262"/>
                    </a:cxn>
                    <a:cxn ang="0">
                      <a:pos x="12" y="261"/>
                    </a:cxn>
                    <a:cxn ang="0">
                      <a:pos x="12" y="258"/>
                    </a:cxn>
                    <a:cxn ang="0">
                      <a:pos x="12" y="258"/>
                    </a:cxn>
                    <a:cxn ang="0">
                      <a:pos x="15" y="247"/>
                    </a:cxn>
                    <a:cxn ang="0">
                      <a:pos x="17" y="238"/>
                    </a:cxn>
                    <a:cxn ang="0">
                      <a:pos x="21" y="229"/>
                    </a:cxn>
                    <a:cxn ang="0">
                      <a:pos x="27" y="220"/>
                    </a:cxn>
                    <a:cxn ang="0">
                      <a:pos x="38" y="203"/>
                    </a:cxn>
                    <a:cxn ang="0">
                      <a:pos x="50" y="187"/>
                    </a:cxn>
                    <a:cxn ang="0">
                      <a:pos x="50" y="187"/>
                    </a:cxn>
                    <a:cxn ang="0">
                      <a:pos x="89" y="131"/>
                    </a:cxn>
                    <a:cxn ang="0">
                      <a:pos x="89" y="131"/>
                    </a:cxn>
                    <a:cxn ang="0">
                      <a:pos x="112" y="100"/>
                    </a:cxn>
                    <a:cxn ang="0">
                      <a:pos x="135" y="70"/>
                    </a:cxn>
                    <a:cxn ang="0">
                      <a:pos x="182" y="11"/>
                    </a:cxn>
                    <a:cxn ang="0">
                      <a:pos x="182" y="11"/>
                    </a:cxn>
                    <a:cxn ang="0">
                      <a:pos x="184" y="8"/>
                    </a:cxn>
                    <a:cxn ang="0">
                      <a:pos x="184" y="6"/>
                    </a:cxn>
                    <a:cxn ang="0">
                      <a:pos x="181" y="2"/>
                    </a:cxn>
                    <a:cxn ang="0">
                      <a:pos x="180" y="0"/>
                    </a:cxn>
                    <a:cxn ang="0">
                      <a:pos x="178" y="0"/>
                    </a:cxn>
                    <a:cxn ang="0">
                      <a:pos x="176" y="0"/>
                    </a:cxn>
                    <a:cxn ang="0">
                      <a:pos x="174" y="3"/>
                    </a:cxn>
                    <a:cxn ang="0">
                      <a:pos x="174" y="3"/>
                    </a:cxn>
                  </a:cxnLst>
                  <a:rect l="0" t="0" r="r" b="b"/>
                  <a:pathLst>
                    <a:path w="184" h="263">
                      <a:moveTo>
                        <a:pt x="174" y="3"/>
                      </a:moveTo>
                      <a:lnTo>
                        <a:pt x="174" y="3"/>
                      </a:lnTo>
                      <a:lnTo>
                        <a:pt x="126" y="63"/>
                      </a:lnTo>
                      <a:lnTo>
                        <a:pt x="102" y="94"/>
                      </a:lnTo>
                      <a:lnTo>
                        <a:pt x="80" y="125"/>
                      </a:lnTo>
                      <a:lnTo>
                        <a:pt x="80" y="125"/>
                      </a:lnTo>
                      <a:lnTo>
                        <a:pt x="54" y="161"/>
                      </a:lnTo>
                      <a:lnTo>
                        <a:pt x="28" y="199"/>
                      </a:lnTo>
                      <a:lnTo>
                        <a:pt x="28" y="199"/>
                      </a:lnTo>
                      <a:lnTo>
                        <a:pt x="19" y="212"/>
                      </a:lnTo>
                      <a:lnTo>
                        <a:pt x="11" y="227"/>
                      </a:lnTo>
                      <a:lnTo>
                        <a:pt x="4" y="241"/>
                      </a:lnTo>
                      <a:lnTo>
                        <a:pt x="2" y="249"/>
                      </a:lnTo>
                      <a:lnTo>
                        <a:pt x="0" y="258"/>
                      </a:lnTo>
                      <a:lnTo>
                        <a:pt x="0" y="258"/>
                      </a:lnTo>
                      <a:lnTo>
                        <a:pt x="2" y="261"/>
                      </a:lnTo>
                      <a:lnTo>
                        <a:pt x="3" y="262"/>
                      </a:lnTo>
                      <a:lnTo>
                        <a:pt x="4" y="263"/>
                      </a:lnTo>
                      <a:lnTo>
                        <a:pt x="6" y="263"/>
                      </a:lnTo>
                      <a:lnTo>
                        <a:pt x="11" y="262"/>
                      </a:lnTo>
                      <a:lnTo>
                        <a:pt x="12" y="261"/>
                      </a:lnTo>
                      <a:lnTo>
                        <a:pt x="12" y="258"/>
                      </a:lnTo>
                      <a:lnTo>
                        <a:pt x="12" y="258"/>
                      </a:lnTo>
                      <a:lnTo>
                        <a:pt x="15" y="247"/>
                      </a:lnTo>
                      <a:lnTo>
                        <a:pt x="17" y="238"/>
                      </a:lnTo>
                      <a:lnTo>
                        <a:pt x="21" y="229"/>
                      </a:lnTo>
                      <a:lnTo>
                        <a:pt x="27" y="220"/>
                      </a:lnTo>
                      <a:lnTo>
                        <a:pt x="38" y="203"/>
                      </a:lnTo>
                      <a:lnTo>
                        <a:pt x="50" y="187"/>
                      </a:lnTo>
                      <a:lnTo>
                        <a:pt x="50" y="187"/>
                      </a:lnTo>
                      <a:lnTo>
                        <a:pt x="89" y="131"/>
                      </a:lnTo>
                      <a:lnTo>
                        <a:pt x="89" y="131"/>
                      </a:lnTo>
                      <a:lnTo>
                        <a:pt x="112" y="100"/>
                      </a:lnTo>
                      <a:lnTo>
                        <a:pt x="135" y="70"/>
                      </a:lnTo>
                      <a:lnTo>
                        <a:pt x="182" y="11"/>
                      </a:lnTo>
                      <a:lnTo>
                        <a:pt x="182" y="11"/>
                      </a:lnTo>
                      <a:lnTo>
                        <a:pt x="184" y="8"/>
                      </a:lnTo>
                      <a:lnTo>
                        <a:pt x="184" y="6"/>
                      </a:lnTo>
                      <a:lnTo>
                        <a:pt x="181" y="2"/>
                      </a:lnTo>
                      <a:lnTo>
                        <a:pt x="180" y="0"/>
                      </a:lnTo>
                      <a:lnTo>
                        <a:pt x="178" y="0"/>
                      </a:lnTo>
                      <a:lnTo>
                        <a:pt x="176" y="0"/>
                      </a:lnTo>
                      <a:lnTo>
                        <a:pt x="174" y="3"/>
                      </a:lnTo>
                      <a:lnTo>
                        <a:pt x="174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2" name="Freeform 211"/>
                <p:cNvSpPr/>
                <p:nvPr/>
              </p:nvSpPr>
              <p:spPr bwMode="auto">
                <a:xfrm>
                  <a:off x="3421064" y="4464051"/>
                  <a:ext cx="90488" cy="130175"/>
                </a:xfrm>
                <a:custGeom>
                  <a:avLst/>
                  <a:gdLst/>
                  <a:ahLst/>
                  <a:cxnLst>
                    <a:cxn ang="0">
                      <a:pos x="218" y="1"/>
                    </a:cxn>
                    <a:cxn ang="0">
                      <a:pos x="218" y="1"/>
                    </a:cxn>
                    <a:cxn ang="0">
                      <a:pos x="209" y="11"/>
                    </a:cxn>
                    <a:cxn ang="0">
                      <a:pos x="200" y="20"/>
                    </a:cxn>
                    <a:cxn ang="0">
                      <a:pos x="186" y="39"/>
                    </a:cxn>
                    <a:cxn ang="0">
                      <a:pos x="157" y="80"/>
                    </a:cxn>
                    <a:cxn ang="0">
                      <a:pos x="157" y="80"/>
                    </a:cxn>
                    <a:cxn ang="0">
                      <a:pos x="88" y="177"/>
                    </a:cxn>
                    <a:cxn ang="0">
                      <a:pos x="88" y="177"/>
                    </a:cxn>
                    <a:cxn ang="0">
                      <a:pos x="54" y="224"/>
                    </a:cxn>
                    <a:cxn ang="0">
                      <a:pos x="21" y="272"/>
                    </a:cxn>
                    <a:cxn ang="0">
                      <a:pos x="21" y="272"/>
                    </a:cxn>
                    <a:cxn ang="0">
                      <a:pos x="13" y="284"/>
                    </a:cxn>
                    <a:cxn ang="0">
                      <a:pos x="7" y="297"/>
                    </a:cxn>
                    <a:cxn ang="0">
                      <a:pos x="3" y="304"/>
                    </a:cxn>
                    <a:cxn ang="0">
                      <a:pos x="1" y="310"/>
                    </a:cxn>
                    <a:cxn ang="0">
                      <a:pos x="0" y="317"/>
                    </a:cxn>
                    <a:cxn ang="0">
                      <a:pos x="0" y="323"/>
                    </a:cxn>
                    <a:cxn ang="0">
                      <a:pos x="0" y="323"/>
                    </a:cxn>
                    <a:cxn ang="0">
                      <a:pos x="1" y="326"/>
                    </a:cxn>
                    <a:cxn ang="0">
                      <a:pos x="3" y="327"/>
                    </a:cxn>
                    <a:cxn ang="0">
                      <a:pos x="4" y="327"/>
                    </a:cxn>
                    <a:cxn ang="0">
                      <a:pos x="7" y="327"/>
                    </a:cxn>
                    <a:cxn ang="0">
                      <a:pos x="10" y="324"/>
                    </a:cxn>
                    <a:cxn ang="0">
                      <a:pos x="10" y="323"/>
                    </a:cxn>
                    <a:cxn ang="0">
                      <a:pos x="12" y="321"/>
                    </a:cxn>
                    <a:cxn ang="0">
                      <a:pos x="12" y="321"/>
                    </a:cxn>
                    <a:cxn ang="0">
                      <a:pos x="12" y="314"/>
                    </a:cxn>
                    <a:cxn ang="0">
                      <a:pos x="13" y="306"/>
                    </a:cxn>
                    <a:cxn ang="0">
                      <a:pos x="17" y="298"/>
                    </a:cxn>
                    <a:cxn ang="0">
                      <a:pos x="22" y="289"/>
                    </a:cxn>
                    <a:cxn ang="0">
                      <a:pos x="34" y="273"/>
                    </a:cxn>
                    <a:cxn ang="0">
                      <a:pos x="42" y="262"/>
                    </a:cxn>
                    <a:cxn ang="0">
                      <a:pos x="42" y="262"/>
                    </a:cxn>
                    <a:cxn ang="0">
                      <a:pos x="72" y="217"/>
                    </a:cxn>
                    <a:cxn ang="0">
                      <a:pos x="103" y="174"/>
                    </a:cxn>
                    <a:cxn ang="0">
                      <a:pos x="103" y="174"/>
                    </a:cxn>
                    <a:cxn ang="0">
                      <a:pos x="161" y="94"/>
                    </a:cxn>
                    <a:cxn ang="0">
                      <a:pos x="161" y="94"/>
                    </a:cxn>
                    <a:cxn ang="0">
                      <a:pos x="191" y="50"/>
                    </a:cxn>
                    <a:cxn ang="0">
                      <a:pos x="208" y="29"/>
                    </a:cxn>
                    <a:cxn ang="0">
                      <a:pos x="217" y="20"/>
                    </a:cxn>
                    <a:cxn ang="0">
                      <a:pos x="226" y="11"/>
                    </a:cxn>
                    <a:cxn ang="0">
                      <a:pos x="226" y="11"/>
                    </a:cxn>
                    <a:cxn ang="0">
                      <a:pos x="228" y="8"/>
                    </a:cxn>
                    <a:cxn ang="0">
                      <a:pos x="229" y="7"/>
                    </a:cxn>
                    <a:cxn ang="0">
                      <a:pos x="228" y="4"/>
                    </a:cxn>
                    <a:cxn ang="0">
                      <a:pos x="226" y="3"/>
                    </a:cxn>
                    <a:cxn ang="0">
                      <a:pos x="222" y="0"/>
                    </a:cxn>
                    <a:cxn ang="0">
                      <a:pos x="221" y="0"/>
                    </a:cxn>
                    <a:cxn ang="0">
                      <a:pos x="218" y="1"/>
                    </a:cxn>
                    <a:cxn ang="0">
                      <a:pos x="218" y="1"/>
                    </a:cxn>
                  </a:cxnLst>
                  <a:rect l="0" t="0" r="r" b="b"/>
                  <a:pathLst>
                    <a:path w="229" h="327">
                      <a:moveTo>
                        <a:pt x="218" y="1"/>
                      </a:moveTo>
                      <a:lnTo>
                        <a:pt x="218" y="1"/>
                      </a:lnTo>
                      <a:lnTo>
                        <a:pt x="209" y="11"/>
                      </a:lnTo>
                      <a:lnTo>
                        <a:pt x="200" y="20"/>
                      </a:lnTo>
                      <a:lnTo>
                        <a:pt x="186" y="39"/>
                      </a:lnTo>
                      <a:lnTo>
                        <a:pt x="157" y="80"/>
                      </a:lnTo>
                      <a:lnTo>
                        <a:pt x="157" y="80"/>
                      </a:lnTo>
                      <a:lnTo>
                        <a:pt x="88" y="177"/>
                      </a:lnTo>
                      <a:lnTo>
                        <a:pt x="88" y="177"/>
                      </a:lnTo>
                      <a:lnTo>
                        <a:pt x="54" y="224"/>
                      </a:lnTo>
                      <a:lnTo>
                        <a:pt x="21" y="272"/>
                      </a:lnTo>
                      <a:lnTo>
                        <a:pt x="21" y="272"/>
                      </a:lnTo>
                      <a:lnTo>
                        <a:pt x="13" y="284"/>
                      </a:lnTo>
                      <a:lnTo>
                        <a:pt x="7" y="297"/>
                      </a:lnTo>
                      <a:lnTo>
                        <a:pt x="3" y="304"/>
                      </a:lnTo>
                      <a:lnTo>
                        <a:pt x="1" y="310"/>
                      </a:lnTo>
                      <a:lnTo>
                        <a:pt x="0" y="317"/>
                      </a:lnTo>
                      <a:lnTo>
                        <a:pt x="0" y="323"/>
                      </a:lnTo>
                      <a:lnTo>
                        <a:pt x="0" y="323"/>
                      </a:lnTo>
                      <a:lnTo>
                        <a:pt x="1" y="326"/>
                      </a:lnTo>
                      <a:lnTo>
                        <a:pt x="3" y="327"/>
                      </a:lnTo>
                      <a:lnTo>
                        <a:pt x="4" y="327"/>
                      </a:lnTo>
                      <a:lnTo>
                        <a:pt x="7" y="327"/>
                      </a:lnTo>
                      <a:lnTo>
                        <a:pt x="10" y="324"/>
                      </a:lnTo>
                      <a:lnTo>
                        <a:pt x="10" y="323"/>
                      </a:lnTo>
                      <a:lnTo>
                        <a:pt x="12" y="321"/>
                      </a:lnTo>
                      <a:lnTo>
                        <a:pt x="12" y="321"/>
                      </a:lnTo>
                      <a:lnTo>
                        <a:pt x="12" y="314"/>
                      </a:lnTo>
                      <a:lnTo>
                        <a:pt x="13" y="306"/>
                      </a:lnTo>
                      <a:lnTo>
                        <a:pt x="17" y="298"/>
                      </a:lnTo>
                      <a:lnTo>
                        <a:pt x="22" y="289"/>
                      </a:lnTo>
                      <a:lnTo>
                        <a:pt x="34" y="273"/>
                      </a:lnTo>
                      <a:lnTo>
                        <a:pt x="42" y="262"/>
                      </a:lnTo>
                      <a:lnTo>
                        <a:pt x="42" y="262"/>
                      </a:lnTo>
                      <a:lnTo>
                        <a:pt x="72" y="217"/>
                      </a:lnTo>
                      <a:lnTo>
                        <a:pt x="103" y="174"/>
                      </a:lnTo>
                      <a:lnTo>
                        <a:pt x="103" y="174"/>
                      </a:lnTo>
                      <a:lnTo>
                        <a:pt x="161" y="94"/>
                      </a:lnTo>
                      <a:lnTo>
                        <a:pt x="161" y="94"/>
                      </a:lnTo>
                      <a:lnTo>
                        <a:pt x="191" y="50"/>
                      </a:lnTo>
                      <a:lnTo>
                        <a:pt x="208" y="29"/>
                      </a:lnTo>
                      <a:lnTo>
                        <a:pt x="217" y="20"/>
                      </a:lnTo>
                      <a:lnTo>
                        <a:pt x="226" y="11"/>
                      </a:lnTo>
                      <a:lnTo>
                        <a:pt x="226" y="11"/>
                      </a:lnTo>
                      <a:lnTo>
                        <a:pt x="228" y="8"/>
                      </a:lnTo>
                      <a:lnTo>
                        <a:pt x="229" y="7"/>
                      </a:lnTo>
                      <a:lnTo>
                        <a:pt x="228" y="4"/>
                      </a:lnTo>
                      <a:lnTo>
                        <a:pt x="226" y="3"/>
                      </a:lnTo>
                      <a:lnTo>
                        <a:pt x="222" y="0"/>
                      </a:lnTo>
                      <a:lnTo>
                        <a:pt x="221" y="0"/>
                      </a:lnTo>
                      <a:lnTo>
                        <a:pt x="218" y="1"/>
                      </a:lnTo>
                      <a:lnTo>
                        <a:pt x="218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3" name="Freeform 212"/>
                <p:cNvSpPr/>
                <p:nvPr/>
              </p:nvSpPr>
              <p:spPr bwMode="auto">
                <a:xfrm>
                  <a:off x="3435351" y="4476751"/>
                  <a:ext cx="103188" cy="133350"/>
                </a:xfrm>
                <a:custGeom>
                  <a:avLst/>
                  <a:gdLst/>
                  <a:ahLst/>
                  <a:cxnLst>
                    <a:cxn ang="0">
                      <a:pos x="251" y="2"/>
                    </a:cxn>
                    <a:cxn ang="0">
                      <a:pos x="238" y="12"/>
                    </a:cxn>
                    <a:cxn ang="0">
                      <a:pos x="227" y="26"/>
                    </a:cxn>
                    <a:cxn ang="0">
                      <a:pos x="215" y="43"/>
                    </a:cxn>
                    <a:cxn ang="0">
                      <a:pos x="180" y="88"/>
                    </a:cxn>
                    <a:cxn ang="0">
                      <a:pos x="158" y="115"/>
                    </a:cxn>
                    <a:cxn ang="0">
                      <a:pos x="115" y="173"/>
                    </a:cxn>
                    <a:cxn ang="0">
                      <a:pos x="92" y="200"/>
                    </a:cxn>
                    <a:cxn ang="0">
                      <a:pos x="26" y="283"/>
                    </a:cxn>
                    <a:cxn ang="0">
                      <a:pos x="18" y="293"/>
                    </a:cxn>
                    <a:cxn ang="0">
                      <a:pos x="4" y="314"/>
                    </a:cxn>
                    <a:cxn ang="0">
                      <a:pos x="0" y="328"/>
                    </a:cxn>
                    <a:cxn ang="0">
                      <a:pos x="1" y="335"/>
                    </a:cxn>
                    <a:cxn ang="0">
                      <a:pos x="5" y="339"/>
                    </a:cxn>
                    <a:cxn ang="0">
                      <a:pos x="10" y="338"/>
                    </a:cxn>
                    <a:cxn ang="0">
                      <a:pos x="13" y="335"/>
                    </a:cxn>
                    <a:cxn ang="0">
                      <a:pos x="13" y="332"/>
                    </a:cxn>
                    <a:cxn ang="0">
                      <a:pos x="14" y="319"/>
                    </a:cxn>
                    <a:cxn ang="0">
                      <a:pos x="22" y="305"/>
                    </a:cxn>
                    <a:cxn ang="0">
                      <a:pos x="41" y="280"/>
                    </a:cxn>
                    <a:cxn ang="0">
                      <a:pos x="51" y="267"/>
                    </a:cxn>
                    <a:cxn ang="0">
                      <a:pos x="79" y="230"/>
                    </a:cxn>
                    <a:cxn ang="0">
                      <a:pos x="120" y="185"/>
                    </a:cxn>
                    <a:cxn ang="0">
                      <a:pos x="154" y="140"/>
                    </a:cxn>
                    <a:cxn ang="0">
                      <a:pos x="188" y="96"/>
                    </a:cxn>
                    <a:cxn ang="0">
                      <a:pos x="219" y="56"/>
                    </a:cxn>
                    <a:cxn ang="0">
                      <a:pos x="229" y="45"/>
                    </a:cxn>
                    <a:cxn ang="0">
                      <a:pos x="246" y="20"/>
                    </a:cxn>
                    <a:cxn ang="0">
                      <a:pos x="257" y="12"/>
                    </a:cxn>
                    <a:cxn ang="0">
                      <a:pos x="259" y="9"/>
                    </a:cxn>
                    <a:cxn ang="0">
                      <a:pos x="259" y="4"/>
                    </a:cxn>
                    <a:cxn ang="0">
                      <a:pos x="253" y="0"/>
                    </a:cxn>
                    <a:cxn ang="0">
                      <a:pos x="251" y="2"/>
                    </a:cxn>
                  </a:cxnLst>
                  <a:rect l="0" t="0" r="r" b="b"/>
                  <a:pathLst>
                    <a:path w="260" h="339">
                      <a:moveTo>
                        <a:pt x="251" y="2"/>
                      </a:moveTo>
                      <a:lnTo>
                        <a:pt x="251" y="2"/>
                      </a:lnTo>
                      <a:lnTo>
                        <a:pt x="244" y="7"/>
                      </a:lnTo>
                      <a:lnTo>
                        <a:pt x="238" y="12"/>
                      </a:lnTo>
                      <a:lnTo>
                        <a:pt x="232" y="20"/>
                      </a:lnTo>
                      <a:lnTo>
                        <a:pt x="227" y="26"/>
                      </a:lnTo>
                      <a:lnTo>
                        <a:pt x="227" y="26"/>
                      </a:lnTo>
                      <a:lnTo>
                        <a:pt x="215" y="43"/>
                      </a:lnTo>
                      <a:lnTo>
                        <a:pt x="204" y="58"/>
                      </a:lnTo>
                      <a:lnTo>
                        <a:pt x="180" y="88"/>
                      </a:lnTo>
                      <a:lnTo>
                        <a:pt x="180" y="88"/>
                      </a:lnTo>
                      <a:lnTo>
                        <a:pt x="158" y="115"/>
                      </a:lnTo>
                      <a:lnTo>
                        <a:pt x="136" y="144"/>
                      </a:lnTo>
                      <a:lnTo>
                        <a:pt x="115" y="173"/>
                      </a:lnTo>
                      <a:lnTo>
                        <a:pt x="92" y="200"/>
                      </a:lnTo>
                      <a:lnTo>
                        <a:pt x="92" y="200"/>
                      </a:lnTo>
                      <a:lnTo>
                        <a:pt x="58" y="241"/>
                      </a:lnTo>
                      <a:lnTo>
                        <a:pt x="26" y="283"/>
                      </a:lnTo>
                      <a:lnTo>
                        <a:pt x="26" y="283"/>
                      </a:lnTo>
                      <a:lnTo>
                        <a:pt x="18" y="293"/>
                      </a:lnTo>
                      <a:lnTo>
                        <a:pt x="7" y="306"/>
                      </a:lnTo>
                      <a:lnTo>
                        <a:pt x="4" y="314"/>
                      </a:lnTo>
                      <a:lnTo>
                        <a:pt x="1" y="321"/>
                      </a:lnTo>
                      <a:lnTo>
                        <a:pt x="0" y="328"/>
                      </a:lnTo>
                      <a:lnTo>
                        <a:pt x="1" y="335"/>
                      </a:lnTo>
                      <a:lnTo>
                        <a:pt x="1" y="335"/>
                      </a:lnTo>
                      <a:lnTo>
                        <a:pt x="2" y="338"/>
                      </a:lnTo>
                      <a:lnTo>
                        <a:pt x="5" y="339"/>
                      </a:lnTo>
                      <a:lnTo>
                        <a:pt x="9" y="339"/>
                      </a:lnTo>
                      <a:lnTo>
                        <a:pt x="10" y="338"/>
                      </a:lnTo>
                      <a:lnTo>
                        <a:pt x="11" y="336"/>
                      </a:lnTo>
                      <a:lnTo>
                        <a:pt x="13" y="335"/>
                      </a:lnTo>
                      <a:lnTo>
                        <a:pt x="13" y="332"/>
                      </a:lnTo>
                      <a:lnTo>
                        <a:pt x="13" y="332"/>
                      </a:lnTo>
                      <a:lnTo>
                        <a:pt x="11" y="326"/>
                      </a:lnTo>
                      <a:lnTo>
                        <a:pt x="14" y="319"/>
                      </a:lnTo>
                      <a:lnTo>
                        <a:pt x="17" y="311"/>
                      </a:lnTo>
                      <a:lnTo>
                        <a:pt x="22" y="305"/>
                      </a:lnTo>
                      <a:lnTo>
                        <a:pt x="34" y="291"/>
                      </a:lnTo>
                      <a:lnTo>
                        <a:pt x="41" y="280"/>
                      </a:lnTo>
                      <a:lnTo>
                        <a:pt x="41" y="280"/>
                      </a:lnTo>
                      <a:lnTo>
                        <a:pt x="51" y="267"/>
                      </a:lnTo>
                      <a:lnTo>
                        <a:pt x="60" y="255"/>
                      </a:lnTo>
                      <a:lnTo>
                        <a:pt x="79" y="230"/>
                      </a:lnTo>
                      <a:lnTo>
                        <a:pt x="100" y="208"/>
                      </a:lnTo>
                      <a:lnTo>
                        <a:pt x="120" y="185"/>
                      </a:lnTo>
                      <a:lnTo>
                        <a:pt x="120" y="185"/>
                      </a:lnTo>
                      <a:lnTo>
                        <a:pt x="154" y="140"/>
                      </a:lnTo>
                      <a:lnTo>
                        <a:pt x="170" y="118"/>
                      </a:lnTo>
                      <a:lnTo>
                        <a:pt x="188" y="96"/>
                      </a:lnTo>
                      <a:lnTo>
                        <a:pt x="188" y="96"/>
                      </a:lnTo>
                      <a:lnTo>
                        <a:pt x="219" y="56"/>
                      </a:lnTo>
                      <a:lnTo>
                        <a:pt x="219" y="56"/>
                      </a:lnTo>
                      <a:lnTo>
                        <a:pt x="229" y="45"/>
                      </a:lnTo>
                      <a:lnTo>
                        <a:pt x="236" y="32"/>
                      </a:lnTo>
                      <a:lnTo>
                        <a:pt x="246" y="20"/>
                      </a:lnTo>
                      <a:lnTo>
                        <a:pt x="251" y="16"/>
                      </a:lnTo>
                      <a:lnTo>
                        <a:pt x="257" y="12"/>
                      </a:lnTo>
                      <a:lnTo>
                        <a:pt x="257" y="12"/>
                      </a:lnTo>
                      <a:lnTo>
                        <a:pt x="259" y="9"/>
                      </a:lnTo>
                      <a:lnTo>
                        <a:pt x="260" y="8"/>
                      </a:lnTo>
                      <a:lnTo>
                        <a:pt x="259" y="4"/>
                      </a:lnTo>
                      <a:lnTo>
                        <a:pt x="256" y="2"/>
                      </a:lnTo>
                      <a:lnTo>
                        <a:pt x="253" y="0"/>
                      </a:lnTo>
                      <a:lnTo>
                        <a:pt x="251" y="2"/>
                      </a:lnTo>
                      <a:lnTo>
                        <a:pt x="251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4" name="Freeform 213"/>
                <p:cNvSpPr/>
                <p:nvPr/>
              </p:nvSpPr>
              <p:spPr bwMode="auto">
                <a:xfrm>
                  <a:off x="3430589" y="4491038"/>
                  <a:ext cx="128588" cy="165100"/>
                </a:xfrm>
                <a:custGeom>
                  <a:avLst/>
                  <a:gdLst/>
                  <a:ahLst/>
                  <a:cxnLst>
                    <a:cxn ang="0">
                      <a:pos x="319" y="1"/>
                    </a:cxn>
                    <a:cxn ang="0">
                      <a:pos x="319" y="1"/>
                    </a:cxn>
                    <a:cxn ang="0">
                      <a:pos x="313" y="8"/>
                    </a:cxn>
                    <a:cxn ang="0">
                      <a:pos x="308" y="15"/>
                    </a:cxn>
                    <a:cxn ang="0">
                      <a:pos x="298" y="29"/>
                    </a:cxn>
                    <a:cxn ang="0">
                      <a:pos x="298" y="29"/>
                    </a:cxn>
                    <a:cxn ang="0">
                      <a:pos x="278" y="58"/>
                    </a:cxn>
                    <a:cxn ang="0">
                      <a:pos x="255" y="85"/>
                    </a:cxn>
                    <a:cxn ang="0">
                      <a:pos x="255" y="85"/>
                    </a:cxn>
                    <a:cxn ang="0">
                      <a:pos x="208" y="143"/>
                    </a:cxn>
                    <a:cxn ang="0">
                      <a:pos x="161" y="200"/>
                    </a:cxn>
                    <a:cxn ang="0">
                      <a:pos x="161" y="200"/>
                    </a:cxn>
                    <a:cxn ang="0">
                      <a:pos x="119" y="251"/>
                    </a:cxn>
                    <a:cxn ang="0">
                      <a:pos x="77" y="304"/>
                    </a:cxn>
                    <a:cxn ang="0">
                      <a:pos x="77" y="304"/>
                    </a:cxn>
                    <a:cxn ang="0">
                      <a:pos x="39" y="351"/>
                    </a:cxn>
                    <a:cxn ang="0">
                      <a:pos x="21" y="375"/>
                    </a:cxn>
                    <a:cxn ang="0">
                      <a:pos x="12" y="389"/>
                    </a:cxn>
                    <a:cxn ang="0">
                      <a:pos x="5" y="400"/>
                    </a:cxn>
                    <a:cxn ang="0">
                      <a:pos x="5" y="400"/>
                    </a:cxn>
                    <a:cxn ang="0">
                      <a:pos x="2" y="403"/>
                    </a:cxn>
                    <a:cxn ang="0">
                      <a:pos x="0" y="406"/>
                    </a:cxn>
                    <a:cxn ang="0">
                      <a:pos x="0" y="409"/>
                    </a:cxn>
                    <a:cxn ang="0">
                      <a:pos x="0" y="409"/>
                    </a:cxn>
                    <a:cxn ang="0">
                      <a:pos x="2" y="413"/>
                    </a:cxn>
                    <a:cxn ang="0">
                      <a:pos x="5" y="415"/>
                    </a:cxn>
                    <a:cxn ang="0">
                      <a:pos x="8" y="415"/>
                    </a:cxn>
                    <a:cxn ang="0">
                      <a:pos x="12" y="413"/>
                    </a:cxn>
                    <a:cxn ang="0">
                      <a:pos x="12" y="413"/>
                    </a:cxn>
                    <a:cxn ang="0">
                      <a:pos x="19" y="399"/>
                    </a:cxn>
                    <a:cxn ang="0">
                      <a:pos x="28" y="386"/>
                    </a:cxn>
                    <a:cxn ang="0">
                      <a:pos x="46" y="361"/>
                    </a:cxn>
                    <a:cxn ang="0">
                      <a:pos x="85" y="311"/>
                    </a:cxn>
                    <a:cxn ang="0">
                      <a:pos x="85" y="311"/>
                    </a:cxn>
                    <a:cxn ang="0">
                      <a:pos x="127" y="259"/>
                    </a:cxn>
                    <a:cxn ang="0">
                      <a:pos x="169" y="208"/>
                    </a:cxn>
                    <a:cxn ang="0">
                      <a:pos x="169" y="208"/>
                    </a:cxn>
                    <a:cxn ang="0">
                      <a:pos x="257" y="102"/>
                    </a:cxn>
                    <a:cxn ang="0">
                      <a:pos x="257" y="102"/>
                    </a:cxn>
                    <a:cxn ang="0">
                      <a:pos x="274" y="81"/>
                    </a:cxn>
                    <a:cxn ang="0">
                      <a:pos x="289" y="60"/>
                    </a:cxn>
                    <a:cxn ang="0">
                      <a:pos x="289" y="60"/>
                    </a:cxn>
                    <a:cxn ang="0">
                      <a:pos x="306" y="34"/>
                    </a:cxn>
                    <a:cxn ang="0">
                      <a:pos x="315" y="21"/>
                    </a:cxn>
                    <a:cxn ang="0">
                      <a:pos x="319" y="16"/>
                    </a:cxn>
                    <a:cxn ang="0">
                      <a:pos x="325" y="12"/>
                    </a:cxn>
                    <a:cxn ang="0">
                      <a:pos x="325" y="12"/>
                    </a:cxn>
                    <a:cxn ang="0">
                      <a:pos x="327" y="9"/>
                    </a:cxn>
                    <a:cxn ang="0">
                      <a:pos x="327" y="8"/>
                    </a:cxn>
                    <a:cxn ang="0">
                      <a:pos x="327" y="3"/>
                    </a:cxn>
                    <a:cxn ang="0">
                      <a:pos x="326" y="1"/>
                    </a:cxn>
                    <a:cxn ang="0">
                      <a:pos x="323" y="0"/>
                    </a:cxn>
                    <a:cxn ang="0">
                      <a:pos x="322" y="0"/>
                    </a:cxn>
                    <a:cxn ang="0">
                      <a:pos x="319" y="1"/>
                    </a:cxn>
                    <a:cxn ang="0">
                      <a:pos x="319" y="1"/>
                    </a:cxn>
                  </a:cxnLst>
                  <a:rect l="0" t="0" r="r" b="b"/>
                  <a:pathLst>
                    <a:path w="327" h="415">
                      <a:moveTo>
                        <a:pt x="319" y="1"/>
                      </a:moveTo>
                      <a:lnTo>
                        <a:pt x="319" y="1"/>
                      </a:lnTo>
                      <a:lnTo>
                        <a:pt x="313" y="8"/>
                      </a:lnTo>
                      <a:lnTo>
                        <a:pt x="308" y="15"/>
                      </a:lnTo>
                      <a:lnTo>
                        <a:pt x="298" y="29"/>
                      </a:lnTo>
                      <a:lnTo>
                        <a:pt x="298" y="29"/>
                      </a:lnTo>
                      <a:lnTo>
                        <a:pt x="278" y="58"/>
                      </a:lnTo>
                      <a:lnTo>
                        <a:pt x="255" y="85"/>
                      </a:lnTo>
                      <a:lnTo>
                        <a:pt x="255" y="85"/>
                      </a:lnTo>
                      <a:lnTo>
                        <a:pt x="208" y="143"/>
                      </a:lnTo>
                      <a:lnTo>
                        <a:pt x="161" y="200"/>
                      </a:lnTo>
                      <a:lnTo>
                        <a:pt x="161" y="200"/>
                      </a:lnTo>
                      <a:lnTo>
                        <a:pt x="119" y="251"/>
                      </a:lnTo>
                      <a:lnTo>
                        <a:pt x="77" y="304"/>
                      </a:lnTo>
                      <a:lnTo>
                        <a:pt x="77" y="304"/>
                      </a:lnTo>
                      <a:lnTo>
                        <a:pt x="39" y="351"/>
                      </a:lnTo>
                      <a:lnTo>
                        <a:pt x="21" y="375"/>
                      </a:lnTo>
                      <a:lnTo>
                        <a:pt x="12" y="389"/>
                      </a:lnTo>
                      <a:lnTo>
                        <a:pt x="5" y="400"/>
                      </a:lnTo>
                      <a:lnTo>
                        <a:pt x="5" y="400"/>
                      </a:lnTo>
                      <a:lnTo>
                        <a:pt x="2" y="403"/>
                      </a:lnTo>
                      <a:lnTo>
                        <a:pt x="0" y="406"/>
                      </a:lnTo>
                      <a:lnTo>
                        <a:pt x="0" y="409"/>
                      </a:lnTo>
                      <a:lnTo>
                        <a:pt x="0" y="409"/>
                      </a:lnTo>
                      <a:lnTo>
                        <a:pt x="2" y="413"/>
                      </a:lnTo>
                      <a:lnTo>
                        <a:pt x="5" y="415"/>
                      </a:lnTo>
                      <a:lnTo>
                        <a:pt x="8" y="415"/>
                      </a:lnTo>
                      <a:lnTo>
                        <a:pt x="12" y="413"/>
                      </a:lnTo>
                      <a:lnTo>
                        <a:pt x="12" y="413"/>
                      </a:lnTo>
                      <a:lnTo>
                        <a:pt x="19" y="399"/>
                      </a:lnTo>
                      <a:lnTo>
                        <a:pt x="28" y="386"/>
                      </a:lnTo>
                      <a:lnTo>
                        <a:pt x="46" y="361"/>
                      </a:lnTo>
                      <a:lnTo>
                        <a:pt x="85" y="311"/>
                      </a:lnTo>
                      <a:lnTo>
                        <a:pt x="85" y="311"/>
                      </a:lnTo>
                      <a:lnTo>
                        <a:pt x="127" y="259"/>
                      </a:lnTo>
                      <a:lnTo>
                        <a:pt x="169" y="208"/>
                      </a:lnTo>
                      <a:lnTo>
                        <a:pt x="169" y="208"/>
                      </a:lnTo>
                      <a:lnTo>
                        <a:pt x="257" y="102"/>
                      </a:lnTo>
                      <a:lnTo>
                        <a:pt x="257" y="102"/>
                      </a:lnTo>
                      <a:lnTo>
                        <a:pt x="274" y="81"/>
                      </a:lnTo>
                      <a:lnTo>
                        <a:pt x="289" y="60"/>
                      </a:lnTo>
                      <a:lnTo>
                        <a:pt x="289" y="60"/>
                      </a:lnTo>
                      <a:lnTo>
                        <a:pt x="306" y="34"/>
                      </a:lnTo>
                      <a:lnTo>
                        <a:pt x="315" y="21"/>
                      </a:lnTo>
                      <a:lnTo>
                        <a:pt x="319" y="16"/>
                      </a:lnTo>
                      <a:lnTo>
                        <a:pt x="325" y="12"/>
                      </a:lnTo>
                      <a:lnTo>
                        <a:pt x="325" y="12"/>
                      </a:lnTo>
                      <a:lnTo>
                        <a:pt x="327" y="9"/>
                      </a:lnTo>
                      <a:lnTo>
                        <a:pt x="327" y="8"/>
                      </a:lnTo>
                      <a:lnTo>
                        <a:pt x="327" y="3"/>
                      </a:lnTo>
                      <a:lnTo>
                        <a:pt x="326" y="1"/>
                      </a:lnTo>
                      <a:lnTo>
                        <a:pt x="323" y="0"/>
                      </a:lnTo>
                      <a:lnTo>
                        <a:pt x="322" y="0"/>
                      </a:lnTo>
                      <a:lnTo>
                        <a:pt x="319" y="1"/>
                      </a:lnTo>
                      <a:lnTo>
                        <a:pt x="319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5" name="Freeform 214"/>
                <p:cNvSpPr/>
                <p:nvPr/>
              </p:nvSpPr>
              <p:spPr bwMode="auto">
                <a:xfrm>
                  <a:off x="3433764" y="4503738"/>
                  <a:ext cx="144463" cy="173038"/>
                </a:xfrm>
                <a:custGeom>
                  <a:avLst/>
                  <a:gdLst/>
                  <a:ahLst/>
                  <a:cxnLst>
                    <a:cxn ang="0">
                      <a:pos x="355" y="2"/>
                    </a:cxn>
                    <a:cxn ang="0">
                      <a:pos x="355" y="2"/>
                    </a:cxn>
                    <a:cxn ang="0">
                      <a:pos x="330" y="39"/>
                    </a:cxn>
                    <a:cxn ang="0">
                      <a:pos x="304" y="74"/>
                    </a:cxn>
                    <a:cxn ang="0">
                      <a:pos x="276" y="108"/>
                    </a:cxn>
                    <a:cxn ang="0">
                      <a:pos x="247" y="143"/>
                    </a:cxn>
                    <a:cxn ang="0">
                      <a:pos x="190" y="210"/>
                    </a:cxn>
                    <a:cxn ang="0">
                      <a:pos x="131" y="277"/>
                    </a:cxn>
                    <a:cxn ang="0">
                      <a:pos x="131" y="277"/>
                    </a:cxn>
                    <a:cxn ang="0">
                      <a:pos x="106" y="304"/>
                    </a:cxn>
                    <a:cxn ang="0">
                      <a:pos x="82" y="333"/>
                    </a:cxn>
                    <a:cxn ang="0">
                      <a:pos x="59" y="362"/>
                    </a:cxn>
                    <a:cxn ang="0">
                      <a:pos x="33" y="389"/>
                    </a:cxn>
                    <a:cxn ang="0">
                      <a:pos x="33" y="389"/>
                    </a:cxn>
                    <a:cxn ang="0">
                      <a:pos x="24" y="397"/>
                    </a:cxn>
                    <a:cxn ang="0">
                      <a:pos x="11" y="410"/>
                    </a:cxn>
                    <a:cxn ang="0">
                      <a:pos x="5" y="417"/>
                    </a:cxn>
                    <a:cxn ang="0">
                      <a:pos x="1" y="423"/>
                    </a:cxn>
                    <a:cxn ang="0">
                      <a:pos x="0" y="428"/>
                    </a:cxn>
                    <a:cxn ang="0">
                      <a:pos x="0" y="431"/>
                    </a:cxn>
                    <a:cxn ang="0">
                      <a:pos x="1" y="434"/>
                    </a:cxn>
                    <a:cxn ang="0">
                      <a:pos x="1" y="434"/>
                    </a:cxn>
                    <a:cxn ang="0">
                      <a:pos x="3" y="436"/>
                    </a:cxn>
                    <a:cxn ang="0">
                      <a:pos x="5" y="436"/>
                    </a:cxn>
                    <a:cxn ang="0">
                      <a:pos x="9" y="435"/>
                    </a:cxn>
                    <a:cxn ang="0">
                      <a:pos x="11" y="434"/>
                    </a:cxn>
                    <a:cxn ang="0">
                      <a:pos x="12" y="432"/>
                    </a:cxn>
                    <a:cxn ang="0">
                      <a:pos x="12" y="431"/>
                    </a:cxn>
                    <a:cxn ang="0">
                      <a:pos x="11" y="428"/>
                    </a:cxn>
                    <a:cxn ang="0">
                      <a:pos x="11" y="428"/>
                    </a:cxn>
                    <a:cxn ang="0">
                      <a:pos x="63" y="372"/>
                    </a:cxn>
                    <a:cxn ang="0">
                      <a:pos x="63" y="372"/>
                    </a:cxn>
                    <a:cxn ang="0">
                      <a:pos x="114" y="312"/>
                    </a:cxn>
                    <a:cxn ang="0">
                      <a:pos x="167" y="253"/>
                    </a:cxn>
                    <a:cxn ang="0">
                      <a:pos x="167" y="253"/>
                    </a:cxn>
                    <a:cxn ang="0">
                      <a:pos x="220" y="194"/>
                    </a:cxn>
                    <a:cxn ang="0">
                      <a:pos x="271" y="134"/>
                    </a:cxn>
                    <a:cxn ang="0">
                      <a:pos x="296" y="103"/>
                    </a:cxn>
                    <a:cxn ang="0">
                      <a:pos x="319" y="71"/>
                    </a:cxn>
                    <a:cxn ang="0">
                      <a:pos x="343" y="40"/>
                    </a:cxn>
                    <a:cxn ang="0">
                      <a:pos x="365" y="7"/>
                    </a:cxn>
                    <a:cxn ang="0">
                      <a:pos x="365" y="7"/>
                    </a:cxn>
                    <a:cxn ang="0">
                      <a:pos x="366" y="6"/>
                    </a:cxn>
                    <a:cxn ang="0">
                      <a:pos x="366" y="3"/>
                    </a:cxn>
                    <a:cxn ang="0">
                      <a:pos x="365" y="2"/>
                    </a:cxn>
                    <a:cxn ang="0">
                      <a:pos x="364" y="1"/>
                    </a:cxn>
                    <a:cxn ang="0">
                      <a:pos x="358" y="0"/>
                    </a:cxn>
                    <a:cxn ang="0">
                      <a:pos x="357" y="1"/>
                    </a:cxn>
                    <a:cxn ang="0">
                      <a:pos x="355" y="2"/>
                    </a:cxn>
                    <a:cxn ang="0">
                      <a:pos x="355" y="2"/>
                    </a:cxn>
                  </a:cxnLst>
                  <a:rect l="0" t="0" r="r" b="b"/>
                  <a:pathLst>
                    <a:path w="366" h="436">
                      <a:moveTo>
                        <a:pt x="355" y="2"/>
                      </a:moveTo>
                      <a:lnTo>
                        <a:pt x="355" y="2"/>
                      </a:lnTo>
                      <a:lnTo>
                        <a:pt x="330" y="39"/>
                      </a:lnTo>
                      <a:lnTo>
                        <a:pt x="304" y="74"/>
                      </a:lnTo>
                      <a:lnTo>
                        <a:pt x="276" y="108"/>
                      </a:lnTo>
                      <a:lnTo>
                        <a:pt x="247" y="143"/>
                      </a:lnTo>
                      <a:lnTo>
                        <a:pt x="190" y="210"/>
                      </a:lnTo>
                      <a:lnTo>
                        <a:pt x="131" y="277"/>
                      </a:lnTo>
                      <a:lnTo>
                        <a:pt x="131" y="277"/>
                      </a:lnTo>
                      <a:lnTo>
                        <a:pt x="106" y="304"/>
                      </a:lnTo>
                      <a:lnTo>
                        <a:pt x="82" y="333"/>
                      </a:lnTo>
                      <a:lnTo>
                        <a:pt x="59" y="362"/>
                      </a:lnTo>
                      <a:lnTo>
                        <a:pt x="33" y="389"/>
                      </a:lnTo>
                      <a:lnTo>
                        <a:pt x="33" y="389"/>
                      </a:lnTo>
                      <a:lnTo>
                        <a:pt x="24" y="397"/>
                      </a:lnTo>
                      <a:lnTo>
                        <a:pt x="11" y="410"/>
                      </a:lnTo>
                      <a:lnTo>
                        <a:pt x="5" y="417"/>
                      </a:lnTo>
                      <a:lnTo>
                        <a:pt x="1" y="423"/>
                      </a:lnTo>
                      <a:lnTo>
                        <a:pt x="0" y="428"/>
                      </a:lnTo>
                      <a:lnTo>
                        <a:pt x="0" y="431"/>
                      </a:lnTo>
                      <a:lnTo>
                        <a:pt x="1" y="434"/>
                      </a:lnTo>
                      <a:lnTo>
                        <a:pt x="1" y="434"/>
                      </a:lnTo>
                      <a:lnTo>
                        <a:pt x="3" y="436"/>
                      </a:lnTo>
                      <a:lnTo>
                        <a:pt x="5" y="436"/>
                      </a:lnTo>
                      <a:lnTo>
                        <a:pt x="9" y="435"/>
                      </a:lnTo>
                      <a:lnTo>
                        <a:pt x="11" y="434"/>
                      </a:lnTo>
                      <a:lnTo>
                        <a:pt x="12" y="432"/>
                      </a:lnTo>
                      <a:lnTo>
                        <a:pt x="12" y="431"/>
                      </a:lnTo>
                      <a:lnTo>
                        <a:pt x="11" y="428"/>
                      </a:lnTo>
                      <a:lnTo>
                        <a:pt x="11" y="428"/>
                      </a:lnTo>
                      <a:lnTo>
                        <a:pt x="63" y="372"/>
                      </a:lnTo>
                      <a:lnTo>
                        <a:pt x="63" y="372"/>
                      </a:lnTo>
                      <a:lnTo>
                        <a:pt x="114" y="312"/>
                      </a:lnTo>
                      <a:lnTo>
                        <a:pt x="167" y="253"/>
                      </a:lnTo>
                      <a:lnTo>
                        <a:pt x="167" y="253"/>
                      </a:lnTo>
                      <a:lnTo>
                        <a:pt x="220" y="194"/>
                      </a:lnTo>
                      <a:lnTo>
                        <a:pt x="271" y="134"/>
                      </a:lnTo>
                      <a:lnTo>
                        <a:pt x="296" y="103"/>
                      </a:lnTo>
                      <a:lnTo>
                        <a:pt x="319" y="71"/>
                      </a:lnTo>
                      <a:lnTo>
                        <a:pt x="343" y="40"/>
                      </a:lnTo>
                      <a:lnTo>
                        <a:pt x="365" y="7"/>
                      </a:lnTo>
                      <a:lnTo>
                        <a:pt x="365" y="7"/>
                      </a:lnTo>
                      <a:lnTo>
                        <a:pt x="366" y="6"/>
                      </a:lnTo>
                      <a:lnTo>
                        <a:pt x="366" y="3"/>
                      </a:lnTo>
                      <a:lnTo>
                        <a:pt x="365" y="2"/>
                      </a:lnTo>
                      <a:lnTo>
                        <a:pt x="364" y="1"/>
                      </a:lnTo>
                      <a:lnTo>
                        <a:pt x="358" y="0"/>
                      </a:lnTo>
                      <a:lnTo>
                        <a:pt x="357" y="1"/>
                      </a:lnTo>
                      <a:lnTo>
                        <a:pt x="355" y="2"/>
                      </a:lnTo>
                      <a:lnTo>
                        <a:pt x="355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6" name="Freeform 215"/>
                <p:cNvSpPr/>
                <p:nvPr/>
              </p:nvSpPr>
              <p:spPr bwMode="auto">
                <a:xfrm>
                  <a:off x="3441701" y="4525963"/>
                  <a:ext cx="152400" cy="182563"/>
                </a:xfrm>
                <a:custGeom>
                  <a:avLst/>
                  <a:gdLst/>
                  <a:ahLst/>
                  <a:cxnLst>
                    <a:cxn ang="0">
                      <a:pos x="371" y="0"/>
                    </a:cxn>
                    <a:cxn ang="0">
                      <a:pos x="361" y="8"/>
                    </a:cxn>
                    <a:cxn ang="0">
                      <a:pos x="334" y="38"/>
                    </a:cxn>
                    <a:cxn ang="0">
                      <a:pos x="321" y="54"/>
                    </a:cxn>
                    <a:cxn ang="0">
                      <a:pos x="282" y="101"/>
                    </a:cxn>
                    <a:cxn ang="0">
                      <a:pos x="255" y="132"/>
                    </a:cxn>
                    <a:cxn ang="0">
                      <a:pos x="171" y="225"/>
                    </a:cxn>
                    <a:cxn ang="0">
                      <a:pos x="147" y="254"/>
                    </a:cxn>
                    <a:cxn ang="0">
                      <a:pos x="82" y="344"/>
                    </a:cxn>
                    <a:cxn ang="0">
                      <a:pos x="55" y="381"/>
                    </a:cxn>
                    <a:cxn ang="0">
                      <a:pos x="27" y="416"/>
                    </a:cxn>
                    <a:cxn ang="0">
                      <a:pos x="5" y="442"/>
                    </a:cxn>
                    <a:cxn ang="0">
                      <a:pos x="0" y="453"/>
                    </a:cxn>
                    <a:cxn ang="0">
                      <a:pos x="0" y="456"/>
                    </a:cxn>
                    <a:cxn ang="0">
                      <a:pos x="2" y="459"/>
                    </a:cxn>
                    <a:cxn ang="0">
                      <a:pos x="9" y="458"/>
                    </a:cxn>
                    <a:cxn ang="0">
                      <a:pos x="10" y="455"/>
                    </a:cxn>
                    <a:cxn ang="0">
                      <a:pos x="18" y="441"/>
                    </a:cxn>
                    <a:cxn ang="0">
                      <a:pos x="43" y="413"/>
                    </a:cxn>
                    <a:cxn ang="0">
                      <a:pos x="55" y="402"/>
                    </a:cxn>
                    <a:cxn ang="0">
                      <a:pos x="91" y="351"/>
                    </a:cxn>
                    <a:cxn ang="0">
                      <a:pos x="113" y="318"/>
                    </a:cxn>
                    <a:cxn ang="0">
                      <a:pos x="160" y="255"/>
                    </a:cxn>
                    <a:cxn ang="0">
                      <a:pos x="187" y="225"/>
                    </a:cxn>
                    <a:cxn ang="0">
                      <a:pos x="283" y="116"/>
                    </a:cxn>
                    <a:cxn ang="0">
                      <a:pos x="307" y="89"/>
                    </a:cxn>
                    <a:cxn ang="0">
                      <a:pos x="329" y="62"/>
                    </a:cxn>
                    <a:cxn ang="0">
                      <a:pos x="363" y="20"/>
                    </a:cxn>
                    <a:cxn ang="0">
                      <a:pos x="376" y="11"/>
                    </a:cxn>
                    <a:cxn ang="0">
                      <a:pos x="379" y="8"/>
                    </a:cxn>
                    <a:cxn ang="0">
                      <a:pos x="379" y="3"/>
                    </a:cxn>
                    <a:cxn ang="0">
                      <a:pos x="374" y="0"/>
                    </a:cxn>
                    <a:cxn ang="0">
                      <a:pos x="371" y="0"/>
                    </a:cxn>
                  </a:cxnLst>
                  <a:rect l="0" t="0" r="r" b="b"/>
                  <a:pathLst>
                    <a:path w="380" h="459">
                      <a:moveTo>
                        <a:pt x="371" y="0"/>
                      </a:moveTo>
                      <a:lnTo>
                        <a:pt x="371" y="0"/>
                      </a:lnTo>
                      <a:lnTo>
                        <a:pt x="366" y="4"/>
                      </a:lnTo>
                      <a:lnTo>
                        <a:pt x="361" y="8"/>
                      </a:lnTo>
                      <a:lnTo>
                        <a:pt x="351" y="17"/>
                      </a:lnTo>
                      <a:lnTo>
                        <a:pt x="334" y="38"/>
                      </a:lnTo>
                      <a:lnTo>
                        <a:pt x="334" y="38"/>
                      </a:lnTo>
                      <a:lnTo>
                        <a:pt x="321" y="54"/>
                      </a:lnTo>
                      <a:lnTo>
                        <a:pt x="308" y="69"/>
                      </a:lnTo>
                      <a:lnTo>
                        <a:pt x="282" y="101"/>
                      </a:lnTo>
                      <a:lnTo>
                        <a:pt x="282" y="101"/>
                      </a:lnTo>
                      <a:lnTo>
                        <a:pt x="255" y="132"/>
                      </a:lnTo>
                      <a:lnTo>
                        <a:pt x="227" y="164"/>
                      </a:lnTo>
                      <a:lnTo>
                        <a:pt x="171" y="225"/>
                      </a:lnTo>
                      <a:lnTo>
                        <a:pt x="171" y="225"/>
                      </a:lnTo>
                      <a:lnTo>
                        <a:pt x="147" y="254"/>
                      </a:lnTo>
                      <a:lnTo>
                        <a:pt x="125" y="284"/>
                      </a:lnTo>
                      <a:lnTo>
                        <a:pt x="82" y="344"/>
                      </a:lnTo>
                      <a:lnTo>
                        <a:pt x="82" y="344"/>
                      </a:lnTo>
                      <a:lnTo>
                        <a:pt x="55" y="381"/>
                      </a:lnTo>
                      <a:lnTo>
                        <a:pt x="27" y="416"/>
                      </a:lnTo>
                      <a:lnTo>
                        <a:pt x="27" y="416"/>
                      </a:lnTo>
                      <a:lnTo>
                        <a:pt x="11" y="433"/>
                      </a:lnTo>
                      <a:lnTo>
                        <a:pt x="5" y="442"/>
                      </a:lnTo>
                      <a:lnTo>
                        <a:pt x="0" y="453"/>
                      </a:lnTo>
                      <a:lnTo>
                        <a:pt x="0" y="453"/>
                      </a:lnTo>
                      <a:lnTo>
                        <a:pt x="0" y="455"/>
                      </a:lnTo>
                      <a:lnTo>
                        <a:pt x="0" y="456"/>
                      </a:lnTo>
                      <a:lnTo>
                        <a:pt x="1" y="458"/>
                      </a:lnTo>
                      <a:lnTo>
                        <a:pt x="2" y="459"/>
                      </a:lnTo>
                      <a:lnTo>
                        <a:pt x="7" y="459"/>
                      </a:lnTo>
                      <a:lnTo>
                        <a:pt x="9" y="458"/>
                      </a:lnTo>
                      <a:lnTo>
                        <a:pt x="10" y="455"/>
                      </a:lnTo>
                      <a:lnTo>
                        <a:pt x="10" y="455"/>
                      </a:lnTo>
                      <a:lnTo>
                        <a:pt x="14" y="449"/>
                      </a:lnTo>
                      <a:lnTo>
                        <a:pt x="18" y="441"/>
                      </a:lnTo>
                      <a:lnTo>
                        <a:pt x="30" y="428"/>
                      </a:lnTo>
                      <a:lnTo>
                        <a:pt x="43" y="413"/>
                      </a:lnTo>
                      <a:lnTo>
                        <a:pt x="55" y="402"/>
                      </a:lnTo>
                      <a:lnTo>
                        <a:pt x="55" y="402"/>
                      </a:lnTo>
                      <a:lnTo>
                        <a:pt x="73" y="375"/>
                      </a:lnTo>
                      <a:lnTo>
                        <a:pt x="91" y="351"/>
                      </a:lnTo>
                      <a:lnTo>
                        <a:pt x="91" y="351"/>
                      </a:lnTo>
                      <a:lnTo>
                        <a:pt x="113" y="318"/>
                      </a:lnTo>
                      <a:lnTo>
                        <a:pt x="137" y="286"/>
                      </a:lnTo>
                      <a:lnTo>
                        <a:pt x="160" y="255"/>
                      </a:lnTo>
                      <a:lnTo>
                        <a:pt x="187" y="225"/>
                      </a:lnTo>
                      <a:lnTo>
                        <a:pt x="187" y="225"/>
                      </a:lnTo>
                      <a:lnTo>
                        <a:pt x="235" y="171"/>
                      </a:lnTo>
                      <a:lnTo>
                        <a:pt x="283" y="116"/>
                      </a:lnTo>
                      <a:lnTo>
                        <a:pt x="283" y="116"/>
                      </a:lnTo>
                      <a:lnTo>
                        <a:pt x="307" y="89"/>
                      </a:lnTo>
                      <a:lnTo>
                        <a:pt x="329" y="62"/>
                      </a:lnTo>
                      <a:lnTo>
                        <a:pt x="329" y="62"/>
                      </a:lnTo>
                      <a:lnTo>
                        <a:pt x="351" y="33"/>
                      </a:lnTo>
                      <a:lnTo>
                        <a:pt x="363" y="20"/>
                      </a:lnTo>
                      <a:lnTo>
                        <a:pt x="370" y="14"/>
                      </a:lnTo>
                      <a:lnTo>
                        <a:pt x="376" y="11"/>
                      </a:lnTo>
                      <a:lnTo>
                        <a:pt x="376" y="11"/>
                      </a:lnTo>
                      <a:lnTo>
                        <a:pt x="379" y="8"/>
                      </a:lnTo>
                      <a:lnTo>
                        <a:pt x="380" y="7"/>
                      </a:lnTo>
                      <a:lnTo>
                        <a:pt x="379" y="3"/>
                      </a:lnTo>
                      <a:lnTo>
                        <a:pt x="376" y="0"/>
                      </a:lnTo>
                      <a:lnTo>
                        <a:pt x="374" y="0"/>
                      </a:lnTo>
                      <a:lnTo>
                        <a:pt x="371" y="0"/>
                      </a:lnTo>
                      <a:lnTo>
                        <a:pt x="371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7" name="Freeform 216"/>
                <p:cNvSpPr/>
                <p:nvPr/>
              </p:nvSpPr>
              <p:spPr bwMode="auto">
                <a:xfrm>
                  <a:off x="3460751" y="4622801"/>
                  <a:ext cx="85725" cy="111125"/>
                </a:xfrm>
                <a:custGeom>
                  <a:avLst/>
                  <a:gdLst/>
                  <a:ahLst/>
                  <a:cxnLst>
                    <a:cxn ang="0">
                      <a:pos x="204" y="3"/>
                    </a:cxn>
                    <a:cxn ang="0">
                      <a:pos x="204" y="3"/>
                    </a:cxn>
                    <a:cxn ang="0">
                      <a:pos x="178" y="31"/>
                    </a:cxn>
                    <a:cxn ang="0">
                      <a:pos x="166" y="46"/>
                    </a:cxn>
                    <a:cxn ang="0">
                      <a:pos x="153" y="60"/>
                    </a:cxn>
                    <a:cxn ang="0">
                      <a:pos x="153" y="60"/>
                    </a:cxn>
                    <a:cxn ang="0">
                      <a:pos x="127" y="98"/>
                    </a:cxn>
                    <a:cxn ang="0">
                      <a:pos x="101" y="136"/>
                    </a:cxn>
                    <a:cxn ang="0">
                      <a:pos x="101" y="136"/>
                    </a:cxn>
                    <a:cxn ang="0">
                      <a:pos x="51" y="204"/>
                    </a:cxn>
                    <a:cxn ang="0">
                      <a:pos x="26" y="239"/>
                    </a:cxn>
                    <a:cxn ang="0">
                      <a:pos x="1" y="273"/>
                    </a:cxn>
                    <a:cxn ang="0">
                      <a:pos x="1" y="273"/>
                    </a:cxn>
                    <a:cxn ang="0">
                      <a:pos x="0" y="276"/>
                    </a:cxn>
                    <a:cxn ang="0">
                      <a:pos x="1" y="279"/>
                    </a:cxn>
                    <a:cxn ang="0">
                      <a:pos x="1" y="280"/>
                    </a:cxn>
                    <a:cxn ang="0">
                      <a:pos x="4" y="281"/>
                    </a:cxn>
                    <a:cxn ang="0">
                      <a:pos x="8" y="282"/>
                    </a:cxn>
                    <a:cxn ang="0">
                      <a:pos x="9" y="281"/>
                    </a:cxn>
                    <a:cxn ang="0">
                      <a:pos x="12" y="280"/>
                    </a:cxn>
                    <a:cxn ang="0">
                      <a:pos x="12" y="280"/>
                    </a:cxn>
                    <a:cxn ang="0">
                      <a:pos x="34" y="247"/>
                    </a:cxn>
                    <a:cxn ang="0">
                      <a:pos x="58" y="214"/>
                    </a:cxn>
                    <a:cxn ang="0">
                      <a:pos x="105" y="149"/>
                    </a:cxn>
                    <a:cxn ang="0">
                      <a:pos x="105" y="149"/>
                    </a:cxn>
                    <a:cxn ang="0">
                      <a:pos x="128" y="116"/>
                    </a:cxn>
                    <a:cxn ang="0">
                      <a:pos x="152" y="84"/>
                    </a:cxn>
                    <a:cxn ang="0">
                      <a:pos x="152" y="84"/>
                    </a:cxn>
                    <a:cxn ang="0">
                      <a:pos x="166" y="64"/>
                    </a:cxn>
                    <a:cxn ang="0">
                      <a:pos x="181" y="46"/>
                    </a:cxn>
                    <a:cxn ang="0">
                      <a:pos x="212" y="10"/>
                    </a:cxn>
                    <a:cxn ang="0">
                      <a:pos x="212" y="10"/>
                    </a:cxn>
                    <a:cxn ang="0">
                      <a:pos x="213" y="8"/>
                    </a:cxn>
                    <a:cxn ang="0">
                      <a:pos x="213" y="7"/>
                    </a:cxn>
                    <a:cxn ang="0">
                      <a:pos x="212" y="3"/>
                    </a:cxn>
                    <a:cxn ang="0">
                      <a:pos x="209" y="1"/>
                    </a:cxn>
                    <a:cxn ang="0">
                      <a:pos x="208" y="0"/>
                    </a:cxn>
                    <a:cxn ang="0">
                      <a:pos x="205" y="1"/>
                    </a:cxn>
                    <a:cxn ang="0">
                      <a:pos x="204" y="3"/>
                    </a:cxn>
                    <a:cxn ang="0">
                      <a:pos x="204" y="3"/>
                    </a:cxn>
                  </a:cxnLst>
                  <a:rect l="0" t="0" r="r" b="b"/>
                  <a:pathLst>
                    <a:path w="213" h="282">
                      <a:moveTo>
                        <a:pt x="204" y="3"/>
                      </a:moveTo>
                      <a:lnTo>
                        <a:pt x="204" y="3"/>
                      </a:lnTo>
                      <a:lnTo>
                        <a:pt x="178" y="31"/>
                      </a:lnTo>
                      <a:lnTo>
                        <a:pt x="166" y="46"/>
                      </a:lnTo>
                      <a:lnTo>
                        <a:pt x="153" y="60"/>
                      </a:lnTo>
                      <a:lnTo>
                        <a:pt x="153" y="60"/>
                      </a:lnTo>
                      <a:lnTo>
                        <a:pt x="127" y="98"/>
                      </a:lnTo>
                      <a:lnTo>
                        <a:pt x="101" y="136"/>
                      </a:lnTo>
                      <a:lnTo>
                        <a:pt x="101" y="136"/>
                      </a:lnTo>
                      <a:lnTo>
                        <a:pt x="51" y="204"/>
                      </a:lnTo>
                      <a:lnTo>
                        <a:pt x="26" y="239"/>
                      </a:lnTo>
                      <a:lnTo>
                        <a:pt x="1" y="273"/>
                      </a:lnTo>
                      <a:lnTo>
                        <a:pt x="1" y="273"/>
                      </a:lnTo>
                      <a:lnTo>
                        <a:pt x="0" y="276"/>
                      </a:lnTo>
                      <a:lnTo>
                        <a:pt x="1" y="279"/>
                      </a:lnTo>
                      <a:lnTo>
                        <a:pt x="1" y="280"/>
                      </a:lnTo>
                      <a:lnTo>
                        <a:pt x="4" y="281"/>
                      </a:lnTo>
                      <a:lnTo>
                        <a:pt x="8" y="282"/>
                      </a:lnTo>
                      <a:lnTo>
                        <a:pt x="9" y="281"/>
                      </a:lnTo>
                      <a:lnTo>
                        <a:pt x="12" y="280"/>
                      </a:lnTo>
                      <a:lnTo>
                        <a:pt x="12" y="280"/>
                      </a:lnTo>
                      <a:lnTo>
                        <a:pt x="34" y="247"/>
                      </a:lnTo>
                      <a:lnTo>
                        <a:pt x="58" y="214"/>
                      </a:lnTo>
                      <a:lnTo>
                        <a:pt x="105" y="149"/>
                      </a:lnTo>
                      <a:lnTo>
                        <a:pt x="105" y="149"/>
                      </a:lnTo>
                      <a:lnTo>
                        <a:pt x="128" y="116"/>
                      </a:lnTo>
                      <a:lnTo>
                        <a:pt x="152" y="84"/>
                      </a:lnTo>
                      <a:lnTo>
                        <a:pt x="152" y="84"/>
                      </a:lnTo>
                      <a:lnTo>
                        <a:pt x="166" y="64"/>
                      </a:lnTo>
                      <a:lnTo>
                        <a:pt x="181" y="46"/>
                      </a:lnTo>
                      <a:lnTo>
                        <a:pt x="212" y="10"/>
                      </a:lnTo>
                      <a:lnTo>
                        <a:pt x="212" y="10"/>
                      </a:lnTo>
                      <a:lnTo>
                        <a:pt x="213" y="8"/>
                      </a:lnTo>
                      <a:lnTo>
                        <a:pt x="213" y="7"/>
                      </a:lnTo>
                      <a:lnTo>
                        <a:pt x="212" y="3"/>
                      </a:lnTo>
                      <a:lnTo>
                        <a:pt x="209" y="1"/>
                      </a:lnTo>
                      <a:lnTo>
                        <a:pt x="208" y="0"/>
                      </a:lnTo>
                      <a:lnTo>
                        <a:pt x="205" y="1"/>
                      </a:lnTo>
                      <a:lnTo>
                        <a:pt x="204" y="3"/>
                      </a:lnTo>
                      <a:lnTo>
                        <a:pt x="204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8" name="Freeform 217"/>
                <p:cNvSpPr/>
                <p:nvPr/>
              </p:nvSpPr>
              <p:spPr bwMode="auto">
                <a:xfrm>
                  <a:off x="3478214" y="4660901"/>
                  <a:ext cx="66675" cy="88900"/>
                </a:xfrm>
                <a:custGeom>
                  <a:avLst/>
                  <a:gdLst/>
                  <a:ahLst/>
                  <a:cxnLst>
                    <a:cxn ang="0">
                      <a:pos x="158" y="3"/>
                    </a:cxn>
                    <a:cxn ang="0">
                      <a:pos x="158" y="3"/>
                    </a:cxn>
                    <a:cxn ang="0">
                      <a:pos x="136" y="27"/>
                    </a:cxn>
                    <a:cxn ang="0">
                      <a:pos x="115" y="53"/>
                    </a:cxn>
                    <a:cxn ang="0">
                      <a:pos x="94" y="79"/>
                    </a:cxn>
                    <a:cxn ang="0">
                      <a:pos x="74" y="106"/>
                    </a:cxn>
                    <a:cxn ang="0">
                      <a:pos x="38" y="161"/>
                    </a:cxn>
                    <a:cxn ang="0">
                      <a:pos x="1" y="218"/>
                    </a:cxn>
                    <a:cxn ang="0">
                      <a:pos x="1" y="218"/>
                    </a:cxn>
                    <a:cxn ang="0">
                      <a:pos x="0" y="219"/>
                    </a:cxn>
                    <a:cxn ang="0">
                      <a:pos x="1" y="221"/>
                    </a:cxn>
                    <a:cxn ang="0">
                      <a:pos x="1" y="223"/>
                    </a:cxn>
                    <a:cxn ang="0">
                      <a:pos x="4" y="224"/>
                    </a:cxn>
                    <a:cxn ang="0">
                      <a:pos x="8" y="225"/>
                    </a:cxn>
                    <a:cxn ang="0">
                      <a:pos x="9" y="224"/>
                    </a:cxn>
                    <a:cxn ang="0">
                      <a:pos x="12" y="223"/>
                    </a:cxn>
                    <a:cxn ang="0">
                      <a:pos x="12" y="223"/>
                    </a:cxn>
                    <a:cxn ang="0">
                      <a:pos x="47" y="168"/>
                    </a:cxn>
                    <a:cxn ang="0">
                      <a:pos x="84" y="113"/>
                    </a:cxn>
                    <a:cxn ang="0">
                      <a:pos x="103" y="87"/>
                    </a:cxn>
                    <a:cxn ang="0">
                      <a:pos x="123" y="61"/>
                    </a:cxn>
                    <a:cxn ang="0">
                      <a:pos x="144" y="34"/>
                    </a:cxn>
                    <a:cxn ang="0">
                      <a:pos x="166" y="11"/>
                    </a:cxn>
                    <a:cxn ang="0">
                      <a:pos x="166" y="11"/>
                    </a:cxn>
                    <a:cxn ang="0">
                      <a:pos x="167" y="8"/>
                    </a:cxn>
                    <a:cxn ang="0">
                      <a:pos x="167" y="7"/>
                    </a:cxn>
                    <a:cxn ang="0">
                      <a:pos x="166" y="3"/>
                    </a:cxn>
                    <a:cxn ang="0">
                      <a:pos x="162" y="0"/>
                    </a:cxn>
                    <a:cxn ang="0">
                      <a:pos x="161" y="2"/>
                    </a:cxn>
                    <a:cxn ang="0">
                      <a:pos x="158" y="3"/>
                    </a:cxn>
                    <a:cxn ang="0">
                      <a:pos x="158" y="3"/>
                    </a:cxn>
                  </a:cxnLst>
                  <a:rect l="0" t="0" r="r" b="b"/>
                  <a:pathLst>
                    <a:path w="167" h="225">
                      <a:moveTo>
                        <a:pt x="158" y="3"/>
                      </a:moveTo>
                      <a:lnTo>
                        <a:pt x="158" y="3"/>
                      </a:lnTo>
                      <a:lnTo>
                        <a:pt x="136" y="27"/>
                      </a:lnTo>
                      <a:lnTo>
                        <a:pt x="115" y="53"/>
                      </a:lnTo>
                      <a:lnTo>
                        <a:pt x="94" y="79"/>
                      </a:lnTo>
                      <a:lnTo>
                        <a:pt x="74" y="106"/>
                      </a:lnTo>
                      <a:lnTo>
                        <a:pt x="38" y="161"/>
                      </a:lnTo>
                      <a:lnTo>
                        <a:pt x="1" y="218"/>
                      </a:lnTo>
                      <a:lnTo>
                        <a:pt x="1" y="218"/>
                      </a:lnTo>
                      <a:lnTo>
                        <a:pt x="0" y="219"/>
                      </a:lnTo>
                      <a:lnTo>
                        <a:pt x="1" y="221"/>
                      </a:lnTo>
                      <a:lnTo>
                        <a:pt x="1" y="223"/>
                      </a:lnTo>
                      <a:lnTo>
                        <a:pt x="4" y="224"/>
                      </a:lnTo>
                      <a:lnTo>
                        <a:pt x="8" y="225"/>
                      </a:lnTo>
                      <a:lnTo>
                        <a:pt x="9" y="224"/>
                      </a:lnTo>
                      <a:lnTo>
                        <a:pt x="12" y="223"/>
                      </a:lnTo>
                      <a:lnTo>
                        <a:pt x="12" y="223"/>
                      </a:lnTo>
                      <a:lnTo>
                        <a:pt x="47" y="168"/>
                      </a:lnTo>
                      <a:lnTo>
                        <a:pt x="84" y="113"/>
                      </a:lnTo>
                      <a:lnTo>
                        <a:pt x="103" y="87"/>
                      </a:lnTo>
                      <a:lnTo>
                        <a:pt x="123" y="61"/>
                      </a:lnTo>
                      <a:lnTo>
                        <a:pt x="144" y="34"/>
                      </a:lnTo>
                      <a:lnTo>
                        <a:pt x="166" y="11"/>
                      </a:lnTo>
                      <a:lnTo>
                        <a:pt x="166" y="11"/>
                      </a:lnTo>
                      <a:lnTo>
                        <a:pt x="167" y="8"/>
                      </a:lnTo>
                      <a:lnTo>
                        <a:pt x="167" y="7"/>
                      </a:lnTo>
                      <a:lnTo>
                        <a:pt x="166" y="3"/>
                      </a:lnTo>
                      <a:lnTo>
                        <a:pt x="162" y="0"/>
                      </a:lnTo>
                      <a:lnTo>
                        <a:pt x="161" y="2"/>
                      </a:lnTo>
                      <a:lnTo>
                        <a:pt x="158" y="3"/>
                      </a:lnTo>
                      <a:lnTo>
                        <a:pt x="158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69" name="Freeform 218"/>
                <p:cNvSpPr/>
                <p:nvPr/>
              </p:nvSpPr>
              <p:spPr bwMode="auto">
                <a:xfrm>
                  <a:off x="3498851" y="4692651"/>
                  <a:ext cx="47625" cy="63500"/>
                </a:xfrm>
                <a:custGeom>
                  <a:avLst/>
                  <a:gdLst/>
                  <a:ahLst/>
                  <a:cxnLst>
                    <a:cxn ang="0">
                      <a:pos x="108" y="2"/>
                    </a:cxn>
                    <a:cxn ang="0">
                      <a:pos x="108" y="2"/>
                    </a:cxn>
                    <a:cxn ang="0">
                      <a:pos x="96" y="22"/>
                    </a:cxn>
                    <a:cxn ang="0">
                      <a:pos x="83" y="40"/>
                    </a:cxn>
                    <a:cxn ang="0">
                      <a:pos x="55" y="78"/>
                    </a:cxn>
                    <a:cxn ang="0">
                      <a:pos x="55" y="78"/>
                    </a:cxn>
                    <a:cxn ang="0">
                      <a:pos x="41" y="95"/>
                    </a:cxn>
                    <a:cxn ang="0">
                      <a:pos x="27" y="113"/>
                    </a:cxn>
                    <a:cxn ang="0">
                      <a:pos x="12" y="130"/>
                    </a:cxn>
                    <a:cxn ang="0">
                      <a:pos x="7" y="141"/>
                    </a:cxn>
                    <a:cxn ang="0">
                      <a:pos x="2" y="150"/>
                    </a:cxn>
                    <a:cxn ang="0">
                      <a:pos x="2" y="150"/>
                    </a:cxn>
                    <a:cxn ang="0">
                      <a:pos x="0" y="153"/>
                    </a:cxn>
                    <a:cxn ang="0">
                      <a:pos x="2" y="155"/>
                    </a:cxn>
                    <a:cxn ang="0">
                      <a:pos x="4" y="158"/>
                    </a:cxn>
                    <a:cxn ang="0">
                      <a:pos x="6" y="159"/>
                    </a:cxn>
                    <a:cxn ang="0">
                      <a:pos x="8" y="159"/>
                    </a:cxn>
                    <a:cxn ang="0">
                      <a:pos x="10" y="158"/>
                    </a:cxn>
                    <a:cxn ang="0">
                      <a:pos x="11" y="156"/>
                    </a:cxn>
                    <a:cxn ang="0">
                      <a:pos x="11" y="156"/>
                    </a:cxn>
                    <a:cxn ang="0">
                      <a:pos x="16" y="147"/>
                    </a:cxn>
                    <a:cxn ang="0">
                      <a:pos x="21" y="139"/>
                    </a:cxn>
                    <a:cxn ang="0">
                      <a:pos x="33" y="122"/>
                    </a:cxn>
                    <a:cxn ang="0">
                      <a:pos x="46" y="107"/>
                    </a:cxn>
                    <a:cxn ang="0">
                      <a:pos x="59" y="91"/>
                    </a:cxn>
                    <a:cxn ang="0">
                      <a:pos x="59" y="91"/>
                    </a:cxn>
                    <a:cxn ang="0">
                      <a:pos x="89" y="51"/>
                    </a:cxn>
                    <a:cxn ang="0">
                      <a:pos x="104" y="30"/>
                    </a:cxn>
                    <a:cxn ang="0">
                      <a:pos x="118" y="7"/>
                    </a:cxn>
                    <a:cxn ang="0">
                      <a:pos x="118" y="7"/>
                    </a:cxn>
                    <a:cxn ang="0">
                      <a:pos x="118" y="5"/>
                    </a:cxn>
                    <a:cxn ang="0">
                      <a:pos x="118" y="3"/>
                    </a:cxn>
                    <a:cxn ang="0">
                      <a:pos x="116" y="0"/>
                    </a:cxn>
                    <a:cxn ang="0">
                      <a:pos x="112" y="0"/>
                    </a:cxn>
                    <a:cxn ang="0">
                      <a:pos x="110" y="0"/>
                    </a:cxn>
                    <a:cxn ang="0">
                      <a:pos x="108" y="2"/>
                    </a:cxn>
                    <a:cxn ang="0">
                      <a:pos x="108" y="2"/>
                    </a:cxn>
                  </a:cxnLst>
                  <a:rect l="0" t="0" r="r" b="b"/>
                  <a:pathLst>
                    <a:path w="118" h="159">
                      <a:moveTo>
                        <a:pt x="108" y="2"/>
                      </a:moveTo>
                      <a:lnTo>
                        <a:pt x="108" y="2"/>
                      </a:lnTo>
                      <a:lnTo>
                        <a:pt x="96" y="22"/>
                      </a:lnTo>
                      <a:lnTo>
                        <a:pt x="83" y="40"/>
                      </a:lnTo>
                      <a:lnTo>
                        <a:pt x="55" y="78"/>
                      </a:lnTo>
                      <a:lnTo>
                        <a:pt x="55" y="78"/>
                      </a:lnTo>
                      <a:lnTo>
                        <a:pt x="41" y="95"/>
                      </a:lnTo>
                      <a:lnTo>
                        <a:pt x="27" y="113"/>
                      </a:lnTo>
                      <a:lnTo>
                        <a:pt x="12" y="130"/>
                      </a:lnTo>
                      <a:lnTo>
                        <a:pt x="7" y="141"/>
                      </a:lnTo>
                      <a:lnTo>
                        <a:pt x="2" y="150"/>
                      </a:lnTo>
                      <a:lnTo>
                        <a:pt x="2" y="150"/>
                      </a:lnTo>
                      <a:lnTo>
                        <a:pt x="0" y="153"/>
                      </a:lnTo>
                      <a:lnTo>
                        <a:pt x="2" y="155"/>
                      </a:lnTo>
                      <a:lnTo>
                        <a:pt x="4" y="158"/>
                      </a:lnTo>
                      <a:lnTo>
                        <a:pt x="6" y="159"/>
                      </a:lnTo>
                      <a:lnTo>
                        <a:pt x="8" y="159"/>
                      </a:lnTo>
                      <a:lnTo>
                        <a:pt x="10" y="158"/>
                      </a:lnTo>
                      <a:lnTo>
                        <a:pt x="11" y="156"/>
                      </a:lnTo>
                      <a:lnTo>
                        <a:pt x="11" y="156"/>
                      </a:lnTo>
                      <a:lnTo>
                        <a:pt x="16" y="147"/>
                      </a:lnTo>
                      <a:lnTo>
                        <a:pt x="21" y="139"/>
                      </a:lnTo>
                      <a:lnTo>
                        <a:pt x="33" y="122"/>
                      </a:lnTo>
                      <a:lnTo>
                        <a:pt x="46" y="107"/>
                      </a:lnTo>
                      <a:lnTo>
                        <a:pt x="59" y="91"/>
                      </a:lnTo>
                      <a:lnTo>
                        <a:pt x="59" y="91"/>
                      </a:lnTo>
                      <a:lnTo>
                        <a:pt x="89" y="51"/>
                      </a:lnTo>
                      <a:lnTo>
                        <a:pt x="104" y="30"/>
                      </a:lnTo>
                      <a:lnTo>
                        <a:pt x="118" y="7"/>
                      </a:lnTo>
                      <a:lnTo>
                        <a:pt x="118" y="7"/>
                      </a:lnTo>
                      <a:lnTo>
                        <a:pt x="118" y="5"/>
                      </a:lnTo>
                      <a:lnTo>
                        <a:pt x="118" y="3"/>
                      </a:lnTo>
                      <a:lnTo>
                        <a:pt x="116" y="0"/>
                      </a:lnTo>
                      <a:lnTo>
                        <a:pt x="112" y="0"/>
                      </a:lnTo>
                      <a:lnTo>
                        <a:pt x="110" y="0"/>
                      </a:lnTo>
                      <a:lnTo>
                        <a:pt x="108" y="2"/>
                      </a:lnTo>
                      <a:lnTo>
                        <a:pt x="108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0" name="Freeform 219"/>
                <p:cNvSpPr/>
                <p:nvPr/>
              </p:nvSpPr>
              <p:spPr bwMode="auto">
                <a:xfrm>
                  <a:off x="3262314" y="4518026"/>
                  <a:ext cx="4763" cy="26988"/>
                </a:xfrm>
                <a:custGeom>
                  <a:avLst/>
                  <a:gdLst/>
                  <a:ahLst/>
                  <a:cxnLst>
                    <a:cxn ang="0">
                      <a:pos x="0" y="6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1" y="66"/>
                    </a:cxn>
                    <a:cxn ang="0">
                      <a:pos x="2" y="67"/>
                    </a:cxn>
                    <a:cxn ang="0">
                      <a:pos x="6" y="68"/>
                    </a:cxn>
                    <a:cxn ang="0">
                      <a:pos x="10" y="67"/>
                    </a:cxn>
                    <a:cxn ang="0">
                      <a:pos x="11" y="66"/>
                    </a:cxn>
                    <a:cxn ang="0">
                      <a:pos x="11" y="63"/>
                    </a:cxn>
                    <a:cxn ang="0">
                      <a:pos x="11" y="6"/>
                    </a:cxn>
                    <a:cxn ang="0">
                      <a:pos x="11" y="6"/>
                    </a:cxn>
                    <a:cxn ang="0">
                      <a:pos x="11" y="3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2"/>
                    </a:cxn>
                    <a:cxn ang="0">
                      <a:pos x="1" y="3"/>
                    </a:cxn>
                    <a:cxn ang="0">
                      <a:pos x="0" y="6"/>
                    </a:cxn>
                    <a:cxn ang="0">
                      <a:pos x="0" y="6"/>
                    </a:cxn>
                  </a:cxnLst>
                  <a:rect l="0" t="0" r="r" b="b"/>
                  <a:pathLst>
                    <a:path w="11" h="68">
                      <a:moveTo>
                        <a:pt x="0" y="6"/>
                      </a:move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1" y="66"/>
                      </a:lnTo>
                      <a:lnTo>
                        <a:pt x="2" y="67"/>
                      </a:lnTo>
                      <a:lnTo>
                        <a:pt x="6" y="68"/>
                      </a:lnTo>
                      <a:lnTo>
                        <a:pt x="10" y="67"/>
                      </a:lnTo>
                      <a:lnTo>
                        <a:pt x="11" y="66"/>
                      </a:lnTo>
                      <a:lnTo>
                        <a:pt x="11" y="63"/>
                      </a:lnTo>
                      <a:lnTo>
                        <a:pt x="11" y="6"/>
                      </a:lnTo>
                      <a:lnTo>
                        <a:pt x="11" y="6"/>
                      </a:lnTo>
                      <a:lnTo>
                        <a:pt x="11" y="3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2"/>
                      </a:lnTo>
                      <a:lnTo>
                        <a:pt x="1" y="3"/>
                      </a:lnTo>
                      <a:lnTo>
                        <a:pt x="0" y="6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1" name="Freeform 220"/>
                <p:cNvSpPr/>
                <p:nvPr/>
              </p:nvSpPr>
              <p:spPr bwMode="auto">
                <a:xfrm>
                  <a:off x="3303589" y="4541838"/>
                  <a:ext cx="7938" cy="22225"/>
                </a:xfrm>
                <a:custGeom>
                  <a:avLst/>
                  <a:gdLst/>
                  <a:ahLst/>
                  <a:cxnLst>
                    <a:cxn ang="0">
                      <a:pos x="12" y="5"/>
                    </a:cxn>
                    <a:cxn ang="0">
                      <a:pos x="12" y="5"/>
                    </a:cxn>
                    <a:cxn ang="0">
                      <a:pos x="9" y="17"/>
                    </a:cxn>
                    <a:cxn ang="0">
                      <a:pos x="5" y="27"/>
                    </a:cxn>
                    <a:cxn ang="0">
                      <a:pos x="1" y="39"/>
                    </a:cxn>
                    <a:cxn ang="0">
                      <a:pos x="0" y="51"/>
                    </a:cxn>
                    <a:cxn ang="0">
                      <a:pos x="0" y="51"/>
                    </a:cxn>
                    <a:cxn ang="0">
                      <a:pos x="0" y="54"/>
                    </a:cxn>
                    <a:cxn ang="0">
                      <a:pos x="1" y="55"/>
                    </a:cxn>
                    <a:cxn ang="0">
                      <a:pos x="5" y="56"/>
                    </a:cxn>
                    <a:cxn ang="0">
                      <a:pos x="9" y="55"/>
                    </a:cxn>
                    <a:cxn ang="0">
                      <a:pos x="10" y="54"/>
                    </a:cxn>
                    <a:cxn ang="0">
                      <a:pos x="12" y="51"/>
                    </a:cxn>
                    <a:cxn ang="0">
                      <a:pos x="12" y="51"/>
                    </a:cxn>
                    <a:cxn ang="0">
                      <a:pos x="13" y="39"/>
                    </a:cxn>
                    <a:cxn ang="0">
                      <a:pos x="17" y="27"/>
                    </a:cxn>
                    <a:cxn ang="0">
                      <a:pos x="21" y="17"/>
                    </a:cxn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2" y="3"/>
                    </a:cxn>
                    <a:cxn ang="0">
                      <a:pos x="21" y="1"/>
                    </a:cxn>
                    <a:cxn ang="0">
                      <a:pos x="17" y="0"/>
                    </a:cxn>
                    <a:cxn ang="0">
                      <a:pos x="13" y="1"/>
                    </a:cxn>
                    <a:cxn ang="0">
                      <a:pos x="12" y="3"/>
                    </a:cxn>
                    <a:cxn ang="0">
                      <a:pos x="12" y="5"/>
                    </a:cxn>
                    <a:cxn ang="0">
                      <a:pos x="12" y="5"/>
                    </a:cxn>
                  </a:cxnLst>
                  <a:rect l="0" t="0" r="r" b="b"/>
                  <a:pathLst>
                    <a:path w="22" h="56">
                      <a:moveTo>
                        <a:pt x="12" y="5"/>
                      </a:moveTo>
                      <a:lnTo>
                        <a:pt x="12" y="5"/>
                      </a:lnTo>
                      <a:lnTo>
                        <a:pt x="9" y="17"/>
                      </a:lnTo>
                      <a:lnTo>
                        <a:pt x="5" y="27"/>
                      </a:lnTo>
                      <a:lnTo>
                        <a:pt x="1" y="39"/>
                      </a:lnTo>
                      <a:lnTo>
                        <a:pt x="0" y="51"/>
                      </a:lnTo>
                      <a:lnTo>
                        <a:pt x="0" y="51"/>
                      </a:lnTo>
                      <a:lnTo>
                        <a:pt x="0" y="54"/>
                      </a:lnTo>
                      <a:lnTo>
                        <a:pt x="1" y="55"/>
                      </a:lnTo>
                      <a:lnTo>
                        <a:pt x="5" y="56"/>
                      </a:lnTo>
                      <a:lnTo>
                        <a:pt x="9" y="55"/>
                      </a:lnTo>
                      <a:lnTo>
                        <a:pt x="10" y="54"/>
                      </a:lnTo>
                      <a:lnTo>
                        <a:pt x="12" y="51"/>
                      </a:lnTo>
                      <a:lnTo>
                        <a:pt x="12" y="51"/>
                      </a:lnTo>
                      <a:lnTo>
                        <a:pt x="13" y="39"/>
                      </a:lnTo>
                      <a:lnTo>
                        <a:pt x="17" y="27"/>
                      </a:lnTo>
                      <a:lnTo>
                        <a:pt x="21" y="17"/>
                      </a:lnTo>
                      <a:lnTo>
                        <a:pt x="22" y="5"/>
                      </a:lnTo>
                      <a:lnTo>
                        <a:pt x="22" y="5"/>
                      </a:lnTo>
                      <a:lnTo>
                        <a:pt x="22" y="3"/>
                      </a:lnTo>
                      <a:lnTo>
                        <a:pt x="21" y="1"/>
                      </a:lnTo>
                      <a:lnTo>
                        <a:pt x="17" y="0"/>
                      </a:lnTo>
                      <a:lnTo>
                        <a:pt x="13" y="1"/>
                      </a:lnTo>
                      <a:lnTo>
                        <a:pt x="12" y="3"/>
                      </a:lnTo>
                      <a:lnTo>
                        <a:pt x="12" y="5"/>
                      </a:lnTo>
                      <a:lnTo>
                        <a:pt x="1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2" name="Freeform 221"/>
                <p:cNvSpPr/>
                <p:nvPr/>
              </p:nvSpPr>
              <p:spPr bwMode="auto">
                <a:xfrm>
                  <a:off x="3335339" y="4573588"/>
                  <a:ext cx="12700" cy="34925"/>
                </a:xfrm>
                <a:custGeom>
                  <a:avLst/>
                  <a:gdLst/>
                  <a:ahLst/>
                  <a:cxnLst>
                    <a:cxn ang="0">
                      <a:pos x="23" y="5"/>
                    </a:cxn>
                    <a:cxn ang="0">
                      <a:pos x="23" y="5"/>
                    </a:cxn>
                    <a:cxn ang="0">
                      <a:pos x="22" y="15"/>
                    </a:cxn>
                    <a:cxn ang="0">
                      <a:pos x="21" y="25"/>
                    </a:cxn>
                    <a:cxn ang="0">
                      <a:pos x="16" y="44"/>
                    </a:cxn>
                    <a:cxn ang="0">
                      <a:pos x="9" y="64"/>
                    </a:cxn>
                    <a:cxn ang="0">
                      <a:pos x="1" y="82"/>
                    </a:cxn>
                    <a:cxn ang="0">
                      <a:pos x="1" y="82"/>
                    </a:cxn>
                    <a:cxn ang="0">
                      <a:pos x="0" y="85"/>
                    </a:cxn>
                    <a:cxn ang="0">
                      <a:pos x="0" y="86"/>
                    </a:cxn>
                    <a:cxn ang="0">
                      <a:pos x="4" y="90"/>
                    </a:cxn>
                    <a:cxn ang="0">
                      <a:pos x="5" y="90"/>
                    </a:cxn>
                    <a:cxn ang="0">
                      <a:pos x="8" y="90"/>
                    </a:cxn>
                    <a:cxn ang="0">
                      <a:pos x="9" y="90"/>
                    </a:cxn>
                    <a:cxn ang="0">
                      <a:pos x="10" y="87"/>
                    </a:cxn>
                    <a:cxn ang="0">
                      <a:pos x="10" y="87"/>
                    </a:cxn>
                    <a:cxn ang="0">
                      <a:pos x="19" y="68"/>
                    </a:cxn>
                    <a:cxn ang="0">
                      <a:pos x="27" y="48"/>
                    </a:cxn>
                    <a:cxn ang="0">
                      <a:pos x="33" y="26"/>
                    </a:cxn>
                    <a:cxn ang="0">
                      <a:pos x="34" y="15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2"/>
                    </a:cxn>
                    <a:cxn ang="0">
                      <a:pos x="33" y="1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3" y="2"/>
                    </a:cxn>
                    <a:cxn ang="0">
                      <a:pos x="23" y="5"/>
                    </a:cxn>
                    <a:cxn ang="0">
                      <a:pos x="23" y="5"/>
                    </a:cxn>
                  </a:cxnLst>
                  <a:rect l="0" t="0" r="r" b="b"/>
                  <a:pathLst>
                    <a:path w="34" h="90">
                      <a:moveTo>
                        <a:pt x="23" y="5"/>
                      </a:moveTo>
                      <a:lnTo>
                        <a:pt x="23" y="5"/>
                      </a:lnTo>
                      <a:lnTo>
                        <a:pt x="22" y="15"/>
                      </a:lnTo>
                      <a:lnTo>
                        <a:pt x="21" y="25"/>
                      </a:lnTo>
                      <a:lnTo>
                        <a:pt x="16" y="44"/>
                      </a:lnTo>
                      <a:lnTo>
                        <a:pt x="9" y="64"/>
                      </a:lnTo>
                      <a:lnTo>
                        <a:pt x="1" y="82"/>
                      </a:lnTo>
                      <a:lnTo>
                        <a:pt x="1" y="82"/>
                      </a:lnTo>
                      <a:lnTo>
                        <a:pt x="0" y="85"/>
                      </a:lnTo>
                      <a:lnTo>
                        <a:pt x="0" y="86"/>
                      </a:lnTo>
                      <a:lnTo>
                        <a:pt x="4" y="90"/>
                      </a:lnTo>
                      <a:lnTo>
                        <a:pt x="5" y="90"/>
                      </a:lnTo>
                      <a:lnTo>
                        <a:pt x="8" y="90"/>
                      </a:lnTo>
                      <a:lnTo>
                        <a:pt x="9" y="90"/>
                      </a:lnTo>
                      <a:lnTo>
                        <a:pt x="10" y="87"/>
                      </a:lnTo>
                      <a:lnTo>
                        <a:pt x="10" y="87"/>
                      </a:lnTo>
                      <a:lnTo>
                        <a:pt x="19" y="68"/>
                      </a:lnTo>
                      <a:lnTo>
                        <a:pt x="27" y="48"/>
                      </a:lnTo>
                      <a:lnTo>
                        <a:pt x="33" y="26"/>
                      </a:lnTo>
                      <a:lnTo>
                        <a:pt x="34" y="15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2"/>
                      </a:lnTo>
                      <a:lnTo>
                        <a:pt x="33" y="1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3" y="2"/>
                      </a:lnTo>
                      <a:lnTo>
                        <a:pt x="23" y="5"/>
                      </a:lnTo>
                      <a:lnTo>
                        <a:pt x="23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3" name="Freeform 222"/>
                <p:cNvSpPr/>
                <p:nvPr/>
              </p:nvSpPr>
              <p:spPr bwMode="auto">
                <a:xfrm>
                  <a:off x="3271839" y="4672013"/>
                  <a:ext cx="12700" cy="26988"/>
                </a:xfrm>
                <a:custGeom>
                  <a:avLst/>
                  <a:gdLst/>
                  <a:ahLst/>
                  <a:cxnLst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1" y="13"/>
                    </a:cxn>
                    <a:cxn ang="0">
                      <a:pos x="19" y="19"/>
                    </a:cxn>
                    <a:cxn ang="0">
                      <a:pos x="12" y="34"/>
                    </a:cxn>
                    <a:cxn ang="0">
                      <a:pos x="4" y="47"/>
                    </a:cxn>
                    <a:cxn ang="0">
                      <a:pos x="2" y="55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2" y="67"/>
                    </a:cxn>
                    <a:cxn ang="0">
                      <a:pos x="5" y="68"/>
                    </a:cxn>
                    <a:cxn ang="0">
                      <a:pos x="9" y="67"/>
                    </a:cxn>
                    <a:cxn ang="0">
                      <a:pos x="11" y="65"/>
                    </a:cxn>
                    <a:cxn ang="0">
                      <a:pos x="12" y="63"/>
                    </a:cxn>
                    <a:cxn ang="0">
                      <a:pos x="12" y="63"/>
                    </a:cxn>
                    <a:cxn ang="0">
                      <a:pos x="13" y="55"/>
                    </a:cxn>
                    <a:cxn ang="0">
                      <a:pos x="16" y="47"/>
                    </a:cxn>
                    <a:cxn ang="0">
                      <a:pos x="22" y="34"/>
                    </a:cxn>
                    <a:cxn ang="0">
                      <a:pos x="30" y="21"/>
                    </a:cxn>
                    <a:cxn ang="0">
                      <a:pos x="33" y="13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2"/>
                    </a:cxn>
                    <a:cxn ang="0">
                      <a:pos x="33" y="1"/>
                    </a:cxn>
                    <a:cxn ang="0">
                      <a:pos x="29" y="0"/>
                    </a:cxn>
                    <a:cxn ang="0">
                      <a:pos x="25" y="1"/>
                    </a:cxn>
                    <a:cxn ang="0">
                      <a:pos x="24" y="2"/>
                    </a:cxn>
                    <a:cxn ang="0">
                      <a:pos x="22" y="5"/>
                    </a:cxn>
                    <a:cxn ang="0">
                      <a:pos x="22" y="5"/>
                    </a:cxn>
                  </a:cxnLst>
                  <a:rect l="0" t="0" r="r" b="b"/>
                  <a:pathLst>
                    <a:path w="34" h="68">
                      <a:moveTo>
                        <a:pt x="22" y="5"/>
                      </a:moveTo>
                      <a:lnTo>
                        <a:pt x="22" y="5"/>
                      </a:lnTo>
                      <a:lnTo>
                        <a:pt x="21" y="13"/>
                      </a:lnTo>
                      <a:lnTo>
                        <a:pt x="19" y="19"/>
                      </a:lnTo>
                      <a:lnTo>
                        <a:pt x="12" y="34"/>
                      </a:lnTo>
                      <a:lnTo>
                        <a:pt x="4" y="47"/>
                      </a:lnTo>
                      <a:lnTo>
                        <a:pt x="2" y="55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2" y="67"/>
                      </a:lnTo>
                      <a:lnTo>
                        <a:pt x="5" y="68"/>
                      </a:lnTo>
                      <a:lnTo>
                        <a:pt x="9" y="67"/>
                      </a:lnTo>
                      <a:lnTo>
                        <a:pt x="11" y="65"/>
                      </a:lnTo>
                      <a:lnTo>
                        <a:pt x="12" y="63"/>
                      </a:lnTo>
                      <a:lnTo>
                        <a:pt x="12" y="63"/>
                      </a:lnTo>
                      <a:lnTo>
                        <a:pt x="13" y="55"/>
                      </a:lnTo>
                      <a:lnTo>
                        <a:pt x="16" y="47"/>
                      </a:lnTo>
                      <a:lnTo>
                        <a:pt x="22" y="34"/>
                      </a:lnTo>
                      <a:lnTo>
                        <a:pt x="30" y="21"/>
                      </a:lnTo>
                      <a:lnTo>
                        <a:pt x="33" y="13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2"/>
                      </a:lnTo>
                      <a:lnTo>
                        <a:pt x="33" y="1"/>
                      </a:lnTo>
                      <a:lnTo>
                        <a:pt x="29" y="0"/>
                      </a:lnTo>
                      <a:lnTo>
                        <a:pt x="25" y="1"/>
                      </a:lnTo>
                      <a:lnTo>
                        <a:pt x="24" y="2"/>
                      </a:lnTo>
                      <a:lnTo>
                        <a:pt x="22" y="5"/>
                      </a:lnTo>
                      <a:lnTo>
                        <a:pt x="2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4" name="Freeform 223"/>
                <p:cNvSpPr/>
                <p:nvPr/>
              </p:nvSpPr>
              <p:spPr bwMode="auto">
                <a:xfrm>
                  <a:off x="3316289" y="4681538"/>
                  <a:ext cx="9525" cy="26988"/>
                </a:xfrm>
                <a:custGeom>
                  <a:avLst/>
                  <a:gdLst/>
                  <a:ahLst/>
                  <a:cxnLst>
                    <a:cxn ang="0">
                      <a:pos x="12" y="5"/>
                    </a:cxn>
                    <a:cxn ang="0">
                      <a:pos x="12" y="5"/>
                    </a:cxn>
                    <a:cxn ang="0">
                      <a:pos x="9" y="21"/>
                    </a:cxn>
                    <a:cxn ang="0">
                      <a:pos x="7" y="34"/>
                    </a:cxn>
                    <a:cxn ang="0">
                      <a:pos x="3" y="48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1" y="67"/>
                    </a:cxn>
                    <a:cxn ang="0">
                      <a:pos x="5" y="68"/>
                    </a:cxn>
                    <a:cxn ang="0">
                      <a:pos x="9" y="67"/>
                    </a:cxn>
                    <a:cxn ang="0">
                      <a:pos x="11" y="65"/>
                    </a:cxn>
                    <a:cxn ang="0">
                      <a:pos x="12" y="63"/>
                    </a:cxn>
                    <a:cxn ang="0">
                      <a:pos x="12" y="63"/>
                    </a:cxn>
                    <a:cxn ang="0">
                      <a:pos x="13" y="48"/>
                    </a:cxn>
                    <a:cxn ang="0">
                      <a:pos x="17" y="34"/>
                    </a:cxn>
                    <a:cxn ang="0">
                      <a:pos x="21" y="21"/>
                    </a:cxn>
                    <a:cxn ang="0">
                      <a:pos x="24" y="5"/>
                    </a:cxn>
                    <a:cxn ang="0">
                      <a:pos x="24" y="5"/>
                    </a:cxn>
                    <a:cxn ang="0">
                      <a:pos x="22" y="4"/>
                    </a:cxn>
                    <a:cxn ang="0">
                      <a:pos x="21" y="1"/>
                    </a:cxn>
                    <a:cxn ang="0">
                      <a:pos x="17" y="0"/>
                    </a:cxn>
                    <a:cxn ang="0">
                      <a:pos x="13" y="1"/>
                    </a:cxn>
                    <a:cxn ang="0">
                      <a:pos x="12" y="4"/>
                    </a:cxn>
                    <a:cxn ang="0">
                      <a:pos x="12" y="5"/>
                    </a:cxn>
                    <a:cxn ang="0">
                      <a:pos x="12" y="5"/>
                    </a:cxn>
                  </a:cxnLst>
                  <a:rect l="0" t="0" r="r" b="b"/>
                  <a:pathLst>
                    <a:path w="24" h="68">
                      <a:moveTo>
                        <a:pt x="12" y="5"/>
                      </a:moveTo>
                      <a:lnTo>
                        <a:pt x="12" y="5"/>
                      </a:lnTo>
                      <a:lnTo>
                        <a:pt x="9" y="21"/>
                      </a:lnTo>
                      <a:lnTo>
                        <a:pt x="7" y="34"/>
                      </a:lnTo>
                      <a:lnTo>
                        <a:pt x="3" y="48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1" y="67"/>
                      </a:lnTo>
                      <a:lnTo>
                        <a:pt x="5" y="68"/>
                      </a:lnTo>
                      <a:lnTo>
                        <a:pt x="9" y="67"/>
                      </a:lnTo>
                      <a:lnTo>
                        <a:pt x="11" y="65"/>
                      </a:lnTo>
                      <a:lnTo>
                        <a:pt x="12" y="63"/>
                      </a:lnTo>
                      <a:lnTo>
                        <a:pt x="12" y="63"/>
                      </a:lnTo>
                      <a:lnTo>
                        <a:pt x="13" y="48"/>
                      </a:lnTo>
                      <a:lnTo>
                        <a:pt x="17" y="34"/>
                      </a:lnTo>
                      <a:lnTo>
                        <a:pt x="21" y="21"/>
                      </a:lnTo>
                      <a:lnTo>
                        <a:pt x="24" y="5"/>
                      </a:lnTo>
                      <a:lnTo>
                        <a:pt x="24" y="5"/>
                      </a:lnTo>
                      <a:lnTo>
                        <a:pt x="22" y="4"/>
                      </a:lnTo>
                      <a:lnTo>
                        <a:pt x="21" y="1"/>
                      </a:lnTo>
                      <a:lnTo>
                        <a:pt x="17" y="0"/>
                      </a:lnTo>
                      <a:lnTo>
                        <a:pt x="13" y="1"/>
                      </a:lnTo>
                      <a:lnTo>
                        <a:pt x="12" y="4"/>
                      </a:lnTo>
                      <a:lnTo>
                        <a:pt x="12" y="5"/>
                      </a:lnTo>
                      <a:lnTo>
                        <a:pt x="1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5" name="Freeform 224"/>
                <p:cNvSpPr/>
                <p:nvPr/>
              </p:nvSpPr>
              <p:spPr bwMode="auto">
                <a:xfrm>
                  <a:off x="3652839" y="4573588"/>
                  <a:ext cx="22225" cy="31750"/>
                </a:xfrm>
                <a:custGeom>
                  <a:avLst/>
                  <a:gdLst/>
                  <a:ahLst/>
                  <a:cxnLst>
                    <a:cxn ang="0">
                      <a:pos x="51" y="0"/>
                    </a:cxn>
                    <a:cxn ang="0">
                      <a:pos x="51" y="0"/>
                    </a:cxn>
                    <a:cxn ang="0">
                      <a:pos x="46" y="0"/>
                    </a:cxn>
                    <a:cxn ang="0">
                      <a:pos x="41" y="2"/>
                    </a:cxn>
                    <a:cxn ang="0">
                      <a:pos x="35" y="5"/>
                    </a:cxn>
                    <a:cxn ang="0">
                      <a:pos x="30" y="8"/>
                    </a:cxn>
                    <a:cxn ang="0">
                      <a:pos x="22" y="17"/>
                    </a:cxn>
                    <a:cxn ang="0">
                      <a:pos x="14" y="27"/>
                    </a:cxn>
                    <a:cxn ang="0">
                      <a:pos x="9" y="39"/>
                    </a:cxn>
                    <a:cxn ang="0">
                      <a:pos x="4" y="51"/>
                    </a:cxn>
                    <a:cxn ang="0">
                      <a:pos x="1" y="63"/>
                    </a:cxn>
                    <a:cxn ang="0">
                      <a:pos x="0" y="73"/>
                    </a:cxn>
                    <a:cxn ang="0">
                      <a:pos x="0" y="73"/>
                    </a:cxn>
                    <a:cxn ang="0">
                      <a:pos x="0" y="76"/>
                    </a:cxn>
                    <a:cxn ang="0">
                      <a:pos x="1" y="78"/>
                    </a:cxn>
                    <a:cxn ang="0">
                      <a:pos x="5" y="80"/>
                    </a:cxn>
                    <a:cxn ang="0">
                      <a:pos x="9" y="78"/>
                    </a:cxn>
                    <a:cxn ang="0">
                      <a:pos x="11" y="76"/>
                    </a:cxn>
                    <a:cxn ang="0">
                      <a:pos x="12" y="73"/>
                    </a:cxn>
                    <a:cxn ang="0">
                      <a:pos x="12" y="73"/>
                    </a:cxn>
                    <a:cxn ang="0">
                      <a:pos x="13" y="65"/>
                    </a:cxn>
                    <a:cxn ang="0">
                      <a:pos x="14" y="56"/>
                    </a:cxn>
                    <a:cxn ang="0">
                      <a:pos x="18" y="46"/>
                    </a:cxn>
                    <a:cxn ang="0">
                      <a:pos x="22" y="35"/>
                    </a:cxn>
                    <a:cxn ang="0">
                      <a:pos x="29" y="26"/>
                    </a:cxn>
                    <a:cxn ang="0">
                      <a:pos x="35" y="18"/>
                    </a:cxn>
                    <a:cxn ang="0">
                      <a:pos x="43" y="13"/>
                    </a:cxn>
                    <a:cxn ang="0">
                      <a:pos x="47" y="12"/>
                    </a:cxn>
                    <a:cxn ang="0">
                      <a:pos x="51" y="10"/>
                    </a:cxn>
                    <a:cxn ang="0">
                      <a:pos x="51" y="10"/>
                    </a:cxn>
                    <a:cxn ang="0">
                      <a:pos x="54" y="10"/>
                    </a:cxn>
                    <a:cxn ang="0">
                      <a:pos x="56" y="9"/>
                    </a:cxn>
                    <a:cxn ang="0">
                      <a:pos x="58" y="5"/>
                    </a:cxn>
                    <a:cxn ang="0">
                      <a:pos x="56" y="1"/>
                    </a:cxn>
                    <a:cxn ang="0">
                      <a:pos x="54" y="0"/>
                    </a:cxn>
                    <a:cxn ang="0">
                      <a:pos x="51" y="0"/>
                    </a:cxn>
                    <a:cxn ang="0">
                      <a:pos x="51" y="0"/>
                    </a:cxn>
                  </a:cxnLst>
                  <a:rect l="0" t="0" r="r" b="b"/>
                  <a:pathLst>
                    <a:path w="58" h="80">
                      <a:moveTo>
                        <a:pt x="51" y="0"/>
                      </a:moveTo>
                      <a:lnTo>
                        <a:pt x="51" y="0"/>
                      </a:lnTo>
                      <a:lnTo>
                        <a:pt x="46" y="0"/>
                      </a:lnTo>
                      <a:lnTo>
                        <a:pt x="41" y="2"/>
                      </a:lnTo>
                      <a:lnTo>
                        <a:pt x="35" y="5"/>
                      </a:lnTo>
                      <a:lnTo>
                        <a:pt x="30" y="8"/>
                      </a:lnTo>
                      <a:lnTo>
                        <a:pt x="22" y="17"/>
                      </a:lnTo>
                      <a:lnTo>
                        <a:pt x="14" y="27"/>
                      </a:lnTo>
                      <a:lnTo>
                        <a:pt x="9" y="39"/>
                      </a:lnTo>
                      <a:lnTo>
                        <a:pt x="4" y="51"/>
                      </a:lnTo>
                      <a:lnTo>
                        <a:pt x="1" y="63"/>
                      </a:lnTo>
                      <a:lnTo>
                        <a:pt x="0" y="73"/>
                      </a:lnTo>
                      <a:lnTo>
                        <a:pt x="0" y="73"/>
                      </a:lnTo>
                      <a:lnTo>
                        <a:pt x="0" y="76"/>
                      </a:lnTo>
                      <a:lnTo>
                        <a:pt x="1" y="78"/>
                      </a:lnTo>
                      <a:lnTo>
                        <a:pt x="5" y="80"/>
                      </a:lnTo>
                      <a:lnTo>
                        <a:pt x="9" y="78"/>
                      </a:lnTo>
                      <a:lnTo>
                        <a:pt x="11" y="76"/>
                      </a:lnTo>
                      <a:lnTo>
                        <a:pt x="12" y="73"/>
                      </a:lnTo>
                      <a:lnTo>
                        <a:pt x="12" y="73"/>
                      </a:lnTo>
                      <a:lnTo>
                        <a:pt x="13" y="65"/>
                      </a:lnTo>
                      <a:lnTo>
                        <a:pt x="14" y="56"/>
                      </a:lnTo>
                      <a:lnTo>
                        <a:pt x="18" y="46"/>
                      </a:lnTo>
                      <a:lnTo>
                        <a:pt x="22" y="35"/>
                      </a:lnTo>
                      <a:lnTo>
                        <a:pt x="29" y="26"/>
                      </a:lnTo>
                      <a:lnTo>
                        <a:pt x="35" y="18"/>
                      </a:lnTo>
                      <a:lnTo>
                        <a:pt x="43" y="13"/>
                      </a:lnTo>
                      <a:lnTo>
                        <a:pt x="47" y="12"/>
                      </a:lnTo>
                      <a:lnTo>
                        <a:pt x="51" y="10"/>
                      </a:lnTo>
                      <a:lnTo>
                        <a:pt x="51" y="10"/>
                      </a:lnTo>
                      <a:lnTo>
                        <a:pt x="54" y="10"/>
                      </a:lnTo>
                      <a:lnTo>
                        <a:pt x="56" y="9"/>
                      </a:lnTo>
                      <a:lnTo>
                        <a:pt x="58" y="5"/>
                      </a:lnTo>
                      <a:lnTo>
                        <a:pt x="56" y="1"/>
                      </a:lnTo>
                      <a:lnTo>
                        <a:pt x="54" y="0"/>
                      </a:lnTo>
                      <a:lnTo>
                        <a:pt x="51" y="0"/>
                      </a:lnTo>
                      <a:lnTo>
                        <a:pt x="51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6" name="Freeform 225"/>
                <p:cNvSpPr/>
                <p:nvPr/>
              </p:nvSpPr>
              <p:spPr bwMode="auto">
                <a:xfrm>
                  <a:off x="3702051" y="4581526"/>
                  <a:ext cx="9525" cy="26988"/>
                </a:xfrm>
                <a:custGeom>
                  <a:avLst/>
                  <a:gdLst/>
                  <a:ahLst/>
                  <a:cxnLst>
                    <a:cxn ang="0">
                      <a:pos x="11" y="5"/>
                    </a:cxn>
                    <a:cxn ang="0">
                      <a:pos x="11" y="5"/>
                    </a:cxn>
                    <a:cxn ang="0">
                      <a:pos x="9" y="20"/>
                    </a:cxn>
                    <a:cxn ang="0">
                      <a:pos x="6" y="34"/>
                    </a:cxn>
                    <a:cxn ang="0">
                      <a:pos x="2" y="48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1" y="67"/>
                    </a:cxn>
                    <a:cxn ang="0">
                      <a:pos x="5" y="68"/>
                    </a:cxn>
                    <a:cxn ang="0">
                      <a:pos x="9" y="67"/>
                    </a:cxn>
                    <a:cxn ang="0">
                      <a:pos x="10" y="65"/>
                    </a:cxn>
                    <a:cxn ang="0">
                      <a:pos x="11" y="63"/>
                    </a:cxn>
                    <a:cxn ang="0">
                      <a:pos x="11" y="63"/>
                    </a:cxn>
                    <a:cxn ang="0">
                      <a:pos x="13" y="48"/>
                    </a:cxn>
                    <a:cxn ang="0">
                      <a:pos x="17" y="34"/>
                    </a:cxn>
                    <a:cxn ang="0">
                      <a:pos x="21" y="20"/>
                    </a:cxn>
                    <a:cxn ang="0">
                      <a:pos x="23" y="5"/>
                    </a:cxn>
                    <a:cxn ang="0">
                      <a:pos x="23" y="5"/>
                    </a:cxn>
                    <a:cxn ang="0">
                      <a:pos x="22" y="4"/>
                    </a:cxn>
                    <a:cxn ang="0">
                      <a:pos x="21" y="1"/>
                    </a:cxn>
                    <a:cxn ang="0">
                      <a:pos x="17" y="0"/>
                    </a:cxn>
                    <a:cxn ang="0">
                      <a:pos x="13" y="1"/>
                    </a:cxn>
                    <a:cxn ang="0">
                      <a:pos x="11" y="4"/>
                    </a:cxn>
                    <a:cxn ang="0">
                      <a:pos x="11" y="5"/>
                    </a:cxn>
                    <a:cxn ang="0">
                      <a:pos x="11" y="5"/>
                    </a:cxn>
                  </a:cxnLst>
                  <a:rect l="0" t="0" r="r" b="b"/>
                  <a:pathLst>
                    <a:path w="23" h="68">
                      <a:moveTo>
                        <a:pt x="11" y="5"/>
                      </a:moveTo>
                      <a:lnTo>
                        <a:pt x="11" y="5"/>
                      </a:lnTo>
                      <a:lnTo>
                        <a:pt x="9" y="20"/>
                      </a:lnTo>
                      <a:lnTo>
                        <a:pt x="6" y="34"/>
                      </a:lnTo>
                      <a:lnTo>
                        <a:pt x="2" y="48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1" y="67"/>
                      </a:lnTo>
                      <a:lnTo>
                        <a:pt x="5" y="68"/>
                      </a:lnTo>
                      <a:lnTo>
                        <a:pt x="9" y="67"/>
                      </a:lnTo>
                      <a:lnTo>
                        <a:pt x="10" y="65"/>
                      </a:lnTo>
                      <a:lnTo>
                        <a:pt x="11" y="63"/>
                      </a:lnTo>
                      <a:lnTo>
                        <a:pt x="11" y="63"/>
                      </a:lnTo>
                      <a:lnTo>
                        <a:pt x="13" y="48"/>
                      </a:lnTo>
                      <a:lnTo>
                        <a:pt x="17" y="34"/>
                      </a:lnTo>
                      <a:lnTo>
                        <a:pt x="21" y="20"/>
                      </a:lnTo>
                      <a:lnTo>
                        <a:pt x="23" y="5"/>
                      </a:lnTo>
                      <a:lnTo>
                        <a:pt x="23" y="5"/>
                      </a:lnTo>
                      <a:lnTo>
                        <a:pt x="22" y="4"/>
                      </a:lnTo>
                      <a:lnTo>
                        <a:pt x="21" y="1"/>
                      </a:lnTo>
                      <a:lnTo>
                        <a:pt x="17" y="0"/>
                      </a:lnTo>
                      <a:lnTo>
                        <a:pt x="13" y="1"/>
                      </a:lnTo>
                      <a:lnTo>
                        <a:pt x="11" y="4"/>
                      </a:lnTo>
                      <a:lnTo>
                        <a:pt x="11" y="5"/>
                      </a:lnTo>
                      <a:lnTo>
                        <a:pt x="11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7" name="Freeform 226"/>
                <p:cNvSpPr/>
                <p:nvPr/>
              </p:nvSpPr>
              <p:spPr bwMode="auto">
                <a:xfrm>
                  <a:off x="3733801" y="4586288"/>
                  <a:ext cx="22225" cy="31750"/>
                </a:xfrm>
                <a:custGeom>
                  <a:avLst/>
                  <a:gdLst/>
                  <a:ahLst/>
                  <a:cxnLst>
                    <a:cxn ang="0">
                      <a:pos x="48" y="1"/>
                    </a:cxn>
                    <a:cxn ang="0">
                      <a:pos x="48" y="1"/>
                    </a:cxn>
                    <a:cxn ang="0">
                      <a:pos x="41" y="9"/>
                    </a:cxn>
                    <a:cxn ang="0">
                      <a:pos x="36" y="18"/>
                    </a:cxn>
                    <a:cxn ang="0">
                      <a:pos x="27" y="36"/>
                    </a:cxn>
                    <a:cxn ang="0">
                      <a:pos x="27" y="36"/>
                    </a:cxn>
                    <a:cxn ang="0">
                      <a:pos x="23" y="46"/>
                    </a:cxn>
                    <a:cxn ang="0">
                      <a:pos x="17" y="55"/>
                    </a:cxn>
                    <a:cxn ang="0">
                      <a:pos x="12" y="63"/>
                    </a:cxn>
                    <a:cxn ang="0">
                      <a:pos x="8" y="66"/>
                    </a:cxn>
                    <a:cxn ang="0">
                      <a:pos x="3" y="69"/>
                    </a:cxn>
                    <a:cxn ang="0">
                      <a:pos x="3" y="69"/>
                    </a:cxn>
                    <a:cxn ang="0">
                      <a:pos x="2" y="70"/>
                    </a:cxn>
                    <a:cxn ang="0">
                      <a:pos x="0" y="73"/>
                    </a:cxn>
                    <a:cxn ang="0">
                      <a:pos x="2" y="77"/>
                    </a:cxn>
                    <a:cxn ang="0">
                      <a:pos x="4" y="80"/>
                    </a:cxn>
                    <a:cxn ang="0">
                      <a:pos x="7" y="80"/>
                    </a:cxn>
                    <a:cxn ang="0">
                      <a:pos x="10" y="78"/>
                    </a:cxn>
                    <a:cxn ang="0">
                      <a:pos x="10" y="78"/>
                    </a:cxn>
                    <a:cxn ang="0">
                      <a:pos x="17" y="73"/>
                    </a:cxn>
                    <a:cxn ang="0">
                      <a:pos x="25" y="65"/>
                    </a:cxn>
                    <a:cxn ang="0">
                      <a:pos x="31" y="56"/>
                    </a:cxn>
                    <a:cxn ang="0">
                      <a:pos x="36" y="47"/>
                    </a:cxn>
                    <a:cxn ang="0">
                      <a:pos x="45" y="27"/>
                    </a:cxn>
                    <a:cxn ang="0">
                      <a:pos x="50" y="18"/>
                    </a:cxn>
                    <a:cxn ang="0">
                      <a:pos x="57" y="9"/>
                    </a:cxn>
                    <a:cxn ang="0">
                      <a:pos x="57" y="9"/>
                    </a:cxn>
                    <a:cxn ang="0">
                      <a:pos x="58" y="8"/>
                    </a:cxn>
                    <a:cxn ang="0">
                      <a:pos x="58" y="5"/>
                    </a:cxn>
                    <a:cxn ang="0">
                      <a:pos x="55" y="1"/>
                    </a:cxn>
                    <a:cxn ang="0">
                      <a:pos x="53" y="0"/>
                    </a:cxn>
                    <a:cxn ang="0">
                      <a:pos x="50" y="0"/>
                    </a:cxn>
                    <a:cxn ang="0">
                      <a:pos x="48" y="1"/>
                    </a:cxn>
                    <a:cxn ang="0">
                      <a:pos x="48" y="1"/>
                    </a:cxn>
                  </a:cxnLst>
                  <a:rect l="0" t="0" r="r" b="b"/>
                  <a:pathLst>
                    <a:path w="58" h="80">
                      <a:moveTo>
                        <a:pt x="48" y="1"/>
                      </a:moveTo>
                      <a:lnTo>
                        <a:pt x="48" y="1"/>
                      </a:lnTo>
                      <a:lnTo>
                        <a:pt x="41" y="9"/>
                      </a:lnTo>
                      <a:lnTo>
                        <a:pt x="36" y="18"/>
                      </a:lnTo>
                      <a:lnTo>
                        <a:pt x="27" y="36"/>
                      </a:lnTo>
                      <a:lnTo>
                        <a:pt x="27" y="36"/>
                      </a:lnTo>
                      <a:lnTo>
                        <a:pt x="23" y="46"/>
                      </a:lnTo>
                      <a:lnTo>
                        <a:pt x="17" y="55"/>
                      </a:lnTo>
                      <a:lnTo>
                        <a:pt x="12" y="63"/>
                      </a:lnTo>
                      <a:lnTo>
                        <a:pt x="8" y="66"/>
                      </a:lnTo>
                      <a:lnTo>
                        <a:pt x="3" y="69"/>
                      </a:lnTo>
                      <a:lnTo>
                        <a:pt x="3" y="69"/>
                      </a:lnTo>
                      <a:lnTo>
                        <a:pt x="2" y="70"/>
                      </a:lnTo>
                      <a:lnTo>
                        <a:pt x="0" y="73"/>
                      </a:lnTo>
                      <a:lnTo>
                        <a:pt x="2" y="77"/>
                      </a:lnTo>
                      <a:lnTo>
                        <a:pt x="4" y="80"/>
                      </a:lnTo>
                      <a:lnTo>
                        <a:pt x="7" y="80"/>
                      </a:lnTo>
                      <a:lnTo>
                        <a:pt x="10" y="78"/>
                      </a:lnTo>
                      <a:lnTo>
                        <a:pt x="10" y="78"/>
                      </a:lnTo>
                      <a:lnTo>
                        <a:pt x="17" y="73"/>
                      </a:lnTo>
                      <a:lnTo>
                        <a:pt x="25" y="65"/>
                      </a:lnTo>
                      <a:lnTo>
                        <a:pt x="31" y="56"/>
                      </a:lnTo>
                      <a:lnTo>
                        <a:pt x="36" y="47"/>
                      </a:lnTo>
                      <a:lnTo>
                        <a:pt x="45" y="27"/>
                      </a:lnTo>
                      <a:lnTo>
                        <a:pt x="50" y="18"/>
                      </a:lnTo>
                      <a:lnTo>
                        <a:pt x="57" y="9"/>
                      </a:lnTo>
                      <a:lnTo>
                        <a:pt x="57" y="9"/>
                      </a:lnTo>
                      <a:lnTo>
                        <a:pt x="58" y="8"/>
                      </a:lnTo>
                      <a:lnTo>
                        <a:pt x="58" y="5"/>
                      </a:lnTo>
                      <a:lnTo>
                        <a:pt x="55" y="1"/>
                      </a:lnTo>
                      <a:lnTo>
                        <a:pt x="53" y="0"/>
                      </a:lnTo>
                      <a:lnTo>
                        <a:pt x="50" y="0"/>
                      </a:lnTo>
                      <a:lnTo>
                        <a:pt x="48" y="1"/>
                      </a:lnTo>
                      <a:lnTo>
                        <a:pt x="48" y="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8" name="Freeform 227"/>
                <p:cNvSpPr/>
                <p:nvPr/>
              </p:nvSpPr>
              <p:spPr bwMode="auto">
                <a:xfrm>
                  <a:off x="3621089" y="4672013"/>
                  <a:ext cx="12700" cy="26988"/>
                </a:xfrm>
                <a:custGeom>
                  <a:avLst/>
                  <a:gdLst/>
                  <a:ahLst/>
                  <a:cxnLst>
                    <a:cxn ang="0">
                      <a:pos x="24" y="2"/>
                    </a:cxn>
                    <a:cxn ang="0">
                      <a:pos x="24" y="2"/>
                    </a:cxn>
                    <a:cxn ang="0">
                      <a:pos x="16" y="17"/>
                    </a:cxn>
                    <a:cxn ang="0">
                      <a:pos x="8" y="31"/>
                    </a:cxn>
                    <a:cxn ang="0">
                      <a:pos x="3" y="46"/>
                    </a:cxn>
                    <a:cxn ang="0">
                      <a:pos x="2" y="53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5"/>
                    </a:cxn>
                    <a:cxn ang="0">
                      <a:pos x="2" y="67"/>
                    </a:cxn>
                    <a:cxn ang="0">
                      <a:pos x="6" y="68"/>
                    </a:cxn>
                    <a:cxn ang="0">
                      <a:pos x="9" y="67"/>
                    </a:cxn>
                    <a:cxn ang="0">
                      <a:pos x="11" y="65"/>
                    </a:cxn>
                    <a:cxn ang="0">
                      <a:pos x="12" y="63"/>
                    </a:cxn>
                    <a:cxn ang="0">
                      <a:pos x="12" y="63"/>
                    </a:cxn>
                    <a:cxn ang="0">
                      <a:pos x="12" y="55"/>
                    </a:cxn>
                    <a:cxn ang="0">
                      <a:pos x="15" y="47"/>
                    </a:cxn>
                    <a:cxn ang="0">
                      <a:pos x="20" y="34"/>
                    </a:cxn>
                    <a:cxn ang="0">
                      <a:pos x="34" y="8"/>
                    </a:cxn>
                    <a:cxn ang="0">
                      <a:pos x="34" y="8"/>
                    </a:cxn>
                    <a:cxn ang="0">
                      <a:pos x="34" y="5"/>
                    </a:cxn>
                    <a:cxn ang="0">
                      <a:pos x="34" y="4"/>
                    </a:cxn>
                    <a:cxn ang="0">
                      <a:pos x="32" y="0"/>
                    </a:cxn>
                    <a:cxn ang="0">
                      <a:pos x="28" y="0"/>
                    </a:cxn>
                    <a:cxn ang="0">
                      <a:pos x="25" y="0"/>
                    </a:cxn>
                    <a:cxn ang="0">
                      <a:pos x="24" y="2"/>
                    </a:cxn>
                    <a:cxn ang="0">
                      <a:pos x="24" y="2"/>
                    </a:cxn>
                  </a:cxnLst>
                  <a:rect l="0" t="0" r="r" b="b"/>
                  <a:pathLst>
                    <a:path w="34" h="68">
                      <a:moveTo>
                        <a:pt x="24" y="2"/>
                      </a:moveTo>
                      <a:lnTo>
                        <a:pt x="24" y="2"/>
                      </a:lnTo>
                      <a:lnTo>
                        <a:pt x="16" y="17"/>
                      </a:lnTo>
                      <a:lnTo>
                        <a:pt x="8" y="31"/>
                      </a:lnTo>
                      <a:lnTo>
                        <a:pt x="3" y="46"/>
                      </a:lnTo>
                      <a:lnTo>
                        <a:pt x="2" y="53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5"/>
                      </a:lnTo>
                      <a:lnTo>
                        <a:pt x="2" y="67"/>
                      </a:lnTo>
                      <a:lnTo>
                        <a:pt x="6" y="68"/>
                      </a:lnTo>
                      <a:lnTo>
                        <a:pt x="9" y="67"/>
                      </a:lnTo>
                      <a:lnTo>
                        <a:pt x="11" y="65"/>
                      </a:lnTo>
                      <a:lnTo>
                        <a:pt x="12" y="63"/>
                      </a:lnTo>
                      <a:lnTo>
                        <a:pt x="12" y="63"/>
                      </a:lnTo>
                      <a:lnTo>
                        <a:pt x="12" y="55"/>
                      </a:lnTo>
                      <a:lnTo>
                        <a:pt x="15" y="47"/>
                      </a:lnTo>
                      <a:lnTo>
                        <a:pt x="20" y="34"/>
                      </a:lnTo>
                      <a:lnTo>
                        <a:pt x="34" y="8"/>
                      </a:lnTo>
                      <a:lnTo>
                        <a:pt x="34" y="8"/>
                      </a:lnTo>
                      <a:lnTo>
                        <a:pt x="34" y="5"/>
                      </a:lnTo>
                      <a:lnTo>
                        <a:pt x="34" y="4"/>
                      </a:lnTo>
                      <a:lnTo>
                        <a:pt x="32" y="0"/>
                      </a:lnTo>
                      <a:lnTo>
                        <a:pt x="28" y="0"/>
                      </a:lnTo>
                      <a:lnTo>
                        <a:pt x="25" y="0"/>
                      </a:lnTo>
                      <a:lnTo>
                        <a:pt x="24" y="2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9" name="Freeform 228"/>
                <p:cNvSpPr/>
                <p:nvPr/>
              </p:nvSpPr>
              <p:spPr bwMode="auto">
                <a:xfrm>
                  <a:off x="3648076" y="4676776"/>
                  <a:ext cx="17463" cy="14288"/>
                </a:xfrm>
                <a:custGeom>
                  <a:avLst/>
                  <a:gdLst/>
                  <a:ahLst/>
                  <a:cxnLst>
                    <a:cxn ang="0">
                      <a:pos x="37" y="3"/>
                    </a:cxn>
                    <a:cxn ang="0">
                      <a:pos x="37" y="3"/>
                    </a:cxn>
                    <a:cxn ang="0">
                      <a:pos x="29" y="8"/>
                    </a:cxn>
                    <a:cxn ang="0">
                      <a:pos x="20" y="13"/>
                    </a:cxn>
                    <a:cxn ang="0">
                      <a:pos x="11" y="19"/>
                    </a:cxn>
                    <a:cxn ang="0">
                      <a:pos x="3" y="25"/>
                    </a:cxn>
                    <a:cxn ang="0">
                      <a:pos x="3" y="25"/>
                    </a:cxn>
                    <a:cxn ang="0">
                      <a:pos x="2" y="28"/>
                    </a:cxn>
                    <a:cxn ang="0">
                      <a:pos x="0" y="29"/>
                    </a:cxn>
                    <a:cxn ang="0">
                      <a:pos x="3" y="33"/>
                    </a:cxn>
                    <a:cxn ang="0">
                      <a:pos x="7" y="36"/>
                    </a:cxn>
                    <a:cxn ang="0">
                      <a:pos x="8" y="34"/>
                    </a:cxn>
                    <a:cxn ang="0">
                      <a:pos x="11" y="33"/>
                    </a:cxn>
                    <a:cxn ang="0">
                      <a:pos x="11" y="33"/>
                    </a:cxn>
                    <a:cxn ang="0">
                      <a:pos x="19" y="28"/>
                    </a:cxn>
                    <a:cxn ang="0">
                      <a:pos x="28" y="23"/>
                    </a:cxn>
                    <a:cxn ang="0">
                      <a:pos x="37" y="17"/>
                    </a:cxn>
                    <a:cxn ang="0">
                      <a:pos x="45" y="11"/>
                    </a:cxn>
                    <a:cxn ang="0">
                      <a:pos x="45" y="11"/>
                    </a:cxn>
                    <a:cxn ang="0">
                      <a:pos x="46" y="8"/>
                    </a:cxn>
                    <a:cxn ang="0">
                      <a:pos x="46" y="7"/>
                    </a:cxn>
                    <a:cxn ang="0">
                      <a:pos x="45" y="3"/>
                    </a:cxn>
                    <a:cxn ang="0">
                      <a:pos x="41" y="0"/>
                    </a:cxn>
                    <a:cxn ang="0">
                      <a:pos x="38" y="2"/>
                    </a:cxn>
                    <a:cxn ang="0">
                      <a:pos x="37" y="3"/>
                    </a:cxn>
                    <a:cxn ang="0">
                      <a:pos x="37" y="3"/>
                    </a:cxn>
                  </a:cxnLst>
                  <a:rect l="0" t="0" r="r" b="b"/>
                  <a:pathLst>
                    <a:path w="46" h="36">
                      <a:moveTo>
                        <a:pt x="37" y="3"/>
                      </a:moveTo>
                      <a:lnTo>
                        <a:pt x="37" y="3"/>
                      </a:lnTo>
                      <a:lnTo>
                        <a:pt x="29" y="8"/>
                      </a:lnTo>
                      <a:lnTo>
                        <a:pt x="20" y="13"/>
                      </a:lnTo>
                      <a:lnTo>
                        <a:pt x="11" y="19"/>
                      </a:lnTo>
                      <a:lnTo>
                        <a:pt x="3" y="25"/>
                      </a:lnTo>
                      <a:lnTo>
                        <a:pt x="3" y="25"/>
                      </a:lnTo>
                      <a:lnTo>
                        <a:pt x="2" y="28"/>
                      </a:lnTo>
                      <a:lnTo>
                        <a:pt x="0" y="29"/>
                      </a:lnTo>
                      <a:lnTo>
                        <a:pt x="3" y="33"/>
                      </a:lnTo>
                      <a:lnTo>
                        <a:pt x="7" y="36"/>
                      </a:lnTo>
                      <a:lnTo>
                        <a:pt x="8" y="34"/>
                      </a:lnTo>
                      <a:lnTo>
                        <a:pt x="11" y="33"/>
                      </a:lnTo>
                      <a:lnTo>
                        <a:pt x="11" y="33"/>
                      </a:lnTo>
                      <a:lnTo>
                        <a:pt x="19" y="28"/>
                      </a:lnTo>
                      <a:lnTo>
                        <a:pt x="28" y="23"/>
                      </a:lnTo>
                      <a:lnTo>
                        <a:pt x="37" y="17"/>
                      </a:lnTo>
                      <a:lnTo>
                        <a:pt x="45" y="11"/>
                      </a:lnTo>
                      <a:lnTo>
                        <a:pt x="45" y="11"/>
                      </a:lnTo>
                      <a:lnTo>
                        <a:pt x="46" y="8"/>
                      </a:lnTo>
                      <a:lnTo>
                        <a:pt x="46" y="7"/>
                      </a:lnTo>
                      <a:lnTo>
                        <a:pt x="45" y="3"/>
                      </a:lnTo>
                      <a:lnTo>
                        <a:pt x="41" y="0"/>
                      </a:lnTo>
                      <a:lnTo>
                        <a:pt x="38" y="2"/>
                      </a:lnTo>
                      <a:lnTo>
                        <a:pt x="37" y="3"/>
                      </a:lnTo>
                      <a:lnTo>
                        <a:pt x="37" y="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0" name="Freeform 229"/>
                <p:cNvSpPr/>
                <p:nvPr/>
              </p:nvSpPr>
              <p:spPr bwMode="auto">
                <a:xfrm>
                  <a:off x="3570289" y="4419601"/>
                  <a:ext cx="9525" cy="31750"/>
                </a:xfrm>
                <a:custGeom>
                  <a:avLst/>
                  <a:gdLst/>
                  <a:ahLst/>
                  <a:cxnLst>
                    <a:cxn ang="0">
                      <a:pos x="11" y="6"/>
                    </a:cxn>
                    <a:cxn ang="0">
                      <a:pos x="11" y="6"/>
                    </a:cxn>
                    <a:cxn ang="0">
                      <a:pos x="9" y="23"/>
                    </a:cxn>
                    <a:cxn ang="0">
                      <a:pos x="5" y="40"/>
                    </a:cxn>
                    <a:cxn ang="0">
                      <a:pos x="2" y="57"/>
                    </a:cxn>
                    <a:cxn ang="0">
                      <a:pos x="0" y="75"/>
                    </a:cxn>
                    <a:cxn ang="0">
                      <a:pos x="0" y="75"/>
                    </a:cxn>
                    <a:cxn ang="0">
                      <a:pos x="0" y="76"/>
                    </a:cxn>
                    <a:cxn ang="0">
                      <a:pos x="1" y="79"/>
                    </a:cxn>
                    <a:cxn ang="0">
                      <a:pos x="5" y="80"/>
                    </a:cxn>
                    <a:cxn ang="0">
                      <a:pos x="9" y="79"/>
                    </a:cxn>
                    <a:cxn ang="0">
                      <a:pos x="10" y="76"/>
                    </a:cxn>
                    <a:cxn ang="0">
                      <a:pos x="11" y="75"/>
                    </a:cxn>
                    <a:cxn ang="0">
                      <a:pos x="11" y="75"/>
                    </a:cxn>
                    <a:cxn ang="0">
                      <a:pos x="13" y="57"/>
                    </a:cxn>
                    <a:cxn ang="0">
                      <a:pos x="17" y="40"/>
                    </a:cxn>
                    <a:cxn ang="0">
                      <a:pos x="21" y="23"/>
                    </a:cxn>
                    <a:cxn ang="0">
                      <a:pos x="22" y="6"/>
                    </a:cxn>
                    <a:cxn ang="0">
                      <a:pos x="22" y="6"/>
                    </a:cxn>
                    <a:cxn ang="0">
                      <a:pos x="22" y="3"/>
                    </a:cxn>
                    <a:cxn ang="0">
                      <a:pos x="21" y="2"/>
                    </a:cxn>
                    <a:cxn ang="0">
                      <a:pos x="17" y="0"/>
                    </a:cxn>
                    <a:cxn ang="0">
                      <a:pos x="13" y="2"/>
                    </a:cxn>
                    <a:cxn ang="0">
                      <a:pos x="11" y="3"/>
                    </a:cxn>
                    <a:cxn ang="0">
                      <a:pos x="11" y="6"/>
                    </a:cxn>
                    <a:cxn ang="0">
                      <a:pos x="11" y="6"/>
                    </a:cxn>
                  </a:cxnLst>
                  <a:rect l="0" t="0" r="r" b="b"/>
                  <a:pathLst>
                    <a:path w="22" h="80">
                      <a:moveTo>
                        <a:pt x="11" y="6"/>
                      </a:moveTo>
                      <a:lnTo>
                        <a:pt x="11" y="6"/>
                      </a:lnTo>
                      <a:lnTo>
                        <a:pt x="9" y="23"/>
                      </a:lnTo>
                      <a:lnTo>
                        <a:pt x="5" y="40"/>
                      </a:lnTo>
                      <a:lnTo>
                        <a:pt x="2" y="57"/>
                      </a:lnTo>
                      <a:lnTo>
                        <a:pt x="0" y="75"/>
                      </a:lnTo>
                      <a:lnTo>
                        <a:pt x="0" y="75"/>
                      </a:lnTo>
                      <a:lnTo>
                        <a:pt x="0" y="76"/>
                      </a:lnTo>
                      <a:lnTo>
                        <a:pt x="1" y="79"/>
                      </a:lnTo>
                      <a:lnTo>
                        <a:pt x="5" y="80"/>
                      </a:lnTo>
                      <a:lnTo>
                        <a:pt x="9" y="79"/>
                      </a:lnTo>
                      <a:lnTo>
                        <a:pt x="10" y="76"/>
                      </a:lnTo>
                      <a:lnTo>
                        <a:pt x="11" y="75"/>
                      </a:lnTo>
                      <a:lnTo>
                        <a:pt x="11" y="75"/>
                      </a:lnTo>
                      <a:lnTo>
                        <a:pt x="13" y="57"/>
                      </a:lnTo>
                      <a:lnTo>
                        <a:pt x="17" y="40"/>
                      </a:lnTo>
                      <a:lnTo>
                        <a:pt x="21" y="23"/>
                      </a:lnTo>
                      <a:lnTo>
                        <a:pt x="22" y="6"/>
                      </a:lnTo>
                      <a:lnTo>
                        <a:pt x="22" y="6"/>
                      </a:lnTo>
                      <a:lnTo>
                        <a:pt x="22" y="3"/>
                      </a:lnTo>
                      <a:lnTo>
                        <a:pt x="21" y="2"/>
                      </a:lnTo>
                      <a:lnTo>
                        <a:pt x="17" y="0"/>
                      </a:lnTo>
                      <a:lnTo>
                        <a:pt x="13" y="2"/>
                      </a:lnTo>
                      <a:lnTo>
                        <a:pt x="11" y="3"/>
                      </a:lnTo>
                      <a:lnTo>
                        <a:pt x="11" y="6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1" name="Freeform 230"/>
                <p:cNvSpPr/>
                <p:nvPr/>
              </p:nvSpPr>
              <p:spPr bwMode="auto">
                <a:xfrm>
                  <a:off x="3616326" y="4419601"/>
                  <a:ext cx="12700" cy="26988"/>
                </a:xfrm>
                <a:custGeom>
                  <a:avLst/>
                  <a:gdLst/>
                  <a:ahLst/>
                  <a:cxnLst>
                    <a:cxn ang="0">
                      <a:pos x="24" y="2"/>
                    </a:cxn>
                    <a:cxn ang="0">
                      <a:pos x="24" y="2"/>
                    </a:cxn>
                    <a:cxn ang="0">
                      <a:pos x="19" y="8"/>
                    </a:cxn>
                    <a:cxn ang="0">
                      <a:pos x="15" y="15"/>
                    </a:cxn>
                    <a:cxn ang="0">
                      <a:pos x="7" y="30"/>
                    </a:cxn>
                    <a:cxn ang="0">
                      <a:pos x="2" y="47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1" y="66"/>
                    </a:cxn>
                    <a:cxn ang="0">
                      <a:pos x="2" y="67"/>
                    </a:cxn>
                    <a:cxn ang="0">
                      <a:pos x="5" y="68"/>
                    </a:cxn>
                    <a:cxn ang="0">
                      <a:pos x="10" y="67"/>
                    </a:cxn>
                    <a:cxn ang="0">
                      <a:pos x="11" y="66"/>
                    </a:cxn>
                    <a:cxn ang="0">
                      <a:pos x="11" y="63"/>
                    </a:cxn>
                    <a:cxn ang="0">
                      <a:pos x="11" y="63"/>
                    </a:cxn>
                    <a:cxn ang="0">
                      <a:pos x="13" y="49"/>
                    </a:cxn>
                    <a:cxn ang="0">
                      <a:pos x="18" y="34"/>
                    </a:cxn>
                    <a:cxn ang="0">
                      <a:pos x="24" y="21"/>
                    </a:cxn>
                    <a:cxn ang="0">
                      <a:pos x="32" y="10"/>
                    </a:cxn>
                    <a:cxn ang="0">
                      <a:pos x="32" y="10"/>
                    </a:cxn>
                    <a:cxn ang="0">
                      <a:pos x="34" y="8"/>
                    </a:cxn>
                    <a:cxn ang="0">
                      <a:pos x="34" y="6"/>
                    </a:cxn>
                    <a:cxn ang="0">
                      <a:pos x="32" y="2"/>
                    </a:cxn>
                    <a:cxn ang="0">
                      <a:pos x="28" y="0"/>
                    </a:cxn>
                    <a:cxn ang="0">
                      <a:pos x="27" y="0"/>
                    </a:cxn>
                    <a:cxn ang="0">
                      <a:pos x="24" y="2"/>
                    </a:cxn>
                    <a:cxn ang="0">
                      <a:pos x="24" y="2"/>
                    </a:cxn>
                  </a:cxnLst>
                  <a:rect l="0" t="0" r="r" b="b"/>
                  <a:pathLst>
                    <a:path w="34" h="68">
                      <a:moveTo>
                        <a:pt x="24" y="2"/>
                      </a:moveTo>
                      <a:lnTo>
                        <a:pt x="24" y="2"/>
                      </a:lnTo>
                      <a:lnTo>
                        <a:pt x="19" y="8"/>
                      </a:lnTo>
                      <a:lnTo>
                        <a:pt x="15" y="15"/>
                      </a:lnTo>
                      <a:lnTo>
                        <a:pt x="7" y="30"/>
                      </a:lnTo>
                      <a:lnTo>
                        <a:pt x="2" y="47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1" y="66"/>
                      </a:lnTo>
                      <a:lnTo>
                        <a:pt x="2" y="67"/>
                      </a:lnTo>
                      <a:lnTo>
                        <a:pt x="5" y="68"/>
                      </a:lnTo>
                      <a:lnTo>
                        <a:pt x="10" y="67"/>
                      </a:lnTo>
                      <a:lnTo>
                        <a:pt x="11" y="66"/>
                      </a:lnTo>
                      <a:lnTo>
                        <a:pt x="11" y="63"/>
                      </a:lnTo>
                      <a:lnTo>
                        <a:pt x="11" y="63"/>
                      </a:lnTo>
                      <a:lnTo>
                        <a:pt x="13" y="49"/>
                      </a:lnTo>
                      <a:lnTo>
                        <a:pt x="18" y="34"/>
                      </a:lnTo>
                      <a:lnTo>
                        <a:pt x="24" y="21"/>
                      </a:lnTo>
                      <a:lnTo>
                        <a:pt x="32" y="10"/>
                      </a:lnTo>
                      <a:lnTo>
                        <a:pt x="32" y="10"/>
                      </a:lnTo>
                      <a:lnTo>
                        <a:pt x="34" y="8"/>
                      </a:lnTo>
                      <a:lnTo>
                        <a:pt x="34" y="6"/>
                      </a:lnTo>
                      <a:lnTo>
                        <a:pt x="32" y="2"/>
                      </a:lnTo>
                      <a:lnTo>
                        <a:pt x="28" y="0"/>
                      </a:lnTo>
                      <a:lnTo>
                        <a:pt x="27" y="0"/>
                      </a:lnTo>
                      <a:lnTo>
                        <a:pt x="24" y="2"/>
                      </a:lnTo>
                      <a:lnTo>
                        <a:pt x="24" y="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2" name="Freeform 231"/>
                <p:cNvSpPr/>
                <p:nvPr/>
              </p:nvSpPr>
              <p:spPr bwMode="auto">
                <a:xfrm>
                  <a:off x="3675064" y="4424363"/>
                  <a:ext cx="12700" cy="26988"/>
                </a:xfrm>
                <a:custGeom>
                  <a:avLst/>
                  <a:gdLst/>
                  <a:ahLst/>
                  <a:cxnLst>
                    <a:cxn ang="0">
                      <a:pos x="22" y="5"/>
                    </a:cxn>
                    <a:cxn ang="0">
                      <a:pos x="22" y="5"/>
                    </a:cxn>
                    <a:cxn ang="0">
                      <a:pos x="21" y="13"/>
                    </a:cxn>
                    <a:cxn ang="0">
                      <a:pos x="18" y="21"/>
                    </a:cxn>
                    <a:cxn ang="0">
                      <a:pos x="11" y="34"/>
                    </a:cxn>
                    <a:cxn ang="0">
                      <a:pos x="4" y="47"/>
                    </a:cxn>
                    <a:cxn ang="0">
                      <a:pos x="1" y="55"/>
                    </a:cxn>
                    <a:cxn ang="0">
                      <a:pos x="0" y="63"/>
                    </a:cxn>
                    <a:cxn ang="0">
                      <a:pos x="0" y="63"/>
                    </a:cxn>
                    <a:cxn ang="0">
                      <a:pos x="0" y="64"/>
                    </a:cxn>
                    <a:cxn ang="0">
                      <a:pos x="1" y="67"/>
                    </a:cxn>
                    <a:cxn ang="0">
                      <a:pos x="2" y="68"/>
                    </a:cxn>
                    <a:cxn ang="0">
                      <a:pos x="5" y="68"/>
                    </a:cxn>
                    <a:cxn ang="0">
                      <a:pos x="9" y="67"/>
                    </a:cxn>
                    <a:cxn ang="0">
                      <a:pos x="10" y="64"/>
                    </a:cxn>
                    <a:cxn ang="0">
                      <a:pos x="10" y="63"/>
                    </a:cxn>
                    <a:cxn ang="0">
                      <a:pos x="10" y="63"/>
                    </a:cxn>
                    <a:cxn ang="0">
                      <a:pos x="13" y="55"/>
                    </a:cxn>
                    <a:cxn ang="0">
                      <a:pos x="17" y="49"/>
                    </a:cxn>
                    <a:cxn ang="0">
                      <a:pos x="24" y="35"/>
                    </a:cxn>
                    <a:cxn ang="0">
                      <a:pos x="24" y="35"/>
                    </a:cxn>
                    <a:cxn ang="0">
                      <a:pos x="28" y="28"/>
                    </a:cxn>
                    <a:cxn ang="0">
                      <a:pos x="31" y="21"/>
                    </a:cxn>
                    <a:cxn ang="0">
                      <a:pos x="32" y="13"/>
                    </a:cxn>
                    <a:cxn ang="0">
                      <a:pos x="34" y="5"/>
                    </a:cxn>
                    <a:cxn ang="0">
                      <a:pos x="34" y="5"/>
                    </a:cxn>
                    <a:cxn ang="0">
                      <a:pos x="34" y="3"/>
                    </a:cxn>
                    <a:cxn ang="0">
                      <a:pos x="32" y="1"/>
                    </a:cxn>
                    <a:cxn ang="0">
                      <a:pos x="28" y="0"/>
                    </a:cxn>
                    <a:cxn ang="0">
                      <a:pos x="24" y="1"/>
                    </a:cxn>
                    <a:cxn ang="0">
                      <a:pos x="23" y="3"/>
                    </a:cxn>
                    <a:cxn ang="0">
                      <a:pos x="22" y="5"/>
                    </a:cxn>
                    <a:cxn ang="0">
                      <a:pos x="22" y="5"/>
                    </a:cxn>
                  </a:cxnLst>
                  <a:rect l="0" t="0" r="r" b="b"/>
                  <a:pathLst>
                    <a:path w="34" h="68">
                      <a:moveTo>
                        <a:pt x="22" y="5"/>
                      </a:moveTo>
                      <a:lnTo>
                        <a:pt x="22" y="5"/>
                      </a:lnTo>
                      <a:lnTo>
                        <a:pt x="21" y="13"/>
                      </a:lnTo>
                      <a:lnTo>
                        <a:pt x="18" y="21"/>
                      </a:lnTo>
                      <a:lnTo>
                        <a:pt x="11" y="34"/>
                      </a:lnTo>
                      <a:lnTo>
                        <a:pt x="4" y="47"/>
                      </a:lnTo>
                      <a:lnTo>
                        <a:pt x="1" y="55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0" y="64"/>
                      </a:lnTo>
                      <a:lnTo>
                        <a:pt x="1" y="67"/>
                      </a:lnTo>
                      <a:lnTo>
                        <a:pt x="2" y="68"/>
                      </a:lnTo>
                      <a:lnTo>
                        <a:pt x="5" y="68"/>
                      </a:lnTo>
                      <a:lnTo>
                        <a:pt x="9" y="67"/>
                      </a:lnTo>
                      <a:lnTo>
                        <a:pt x="10" y="64"/>
                      </a:lnTo>
                      <a:lnTo>
                        <a:pt x="10" y="63"/>
                      </a:lnTo>
                      <a:lnTo>
                        <a:pt x="10" y="63"/>
                      </a:lnTo>
                      <a:lnTo>
                        <a:pt x="13" y="55"/>
                      </a:lnTo>
                      <a:lnTo>
                        <a:pt x="17" y="49"/>
                      </a:lnTo>
                      <a:lnTo>
                        <a:pt x="24" y="35"/>
                      </a:lnTo>
                      <a:lnTo>
                        <a:pt x="24" y="35"/>
                      </a:lnTo>
                      <a:lnTo>
                        <a:pt x="28" y="28"/>
                      </a:lnTo>
                      <a:lnTo>
                        <a:pt x="31" y="21"/>
                      </a:lnTo>
                      <a:lnTo>
                        <a:pt x="32" y="13"/>
                      </a:lnTo>
                      <a:lnTo>
                        <a:pt x="34" y="5"/>
                      </a:lnTo>
                      <a:lnTo>
                        <a:pt x="34" y="5"/>
                      </a:lnTo>
                      <a:lnTo>
                        <a:pt x="34" y="3"/>
                      </a:lnTo>
                      <a:lnTo>
                        <a:pt x="32" y="1"/>
                      </a:lnTo>
                      <a:lnTo>
                        <a:pt x="28" y="0"/>
                      </a:lnTo>
                      <a:lnTo>
                        <a:pt x="24" y="1"/>
                      </a:lnTo>
                      <a:lnTo>
                        <a:pt x="23" y="3"/>
                      </a:lnTo>
                      <a:lnTo>
                        <a:pt x="22" y="5"/>
                      </a:lnTo>
                      <a:lnTo>
                        <a:pt x="22" y="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3" name="Freeform 233"/>
                <p:cNvSpPr/>
                <p:nvPr/>
              </p:nvSpPr>
              <p:spPr bwMode="auto">
                <a:xfrm>
                  <a:off x="3800476" y="4470401"/>
                  <a:ext cx="20638" cy="260350"/>
                </a:xfrm>
                <a:custGeom>
                  <a:avLst/>
                  <a:gdLst/>
                  <a:ahLst/>
                  <a:cxnLst>
                    <a:cxn ang="0">
                      <a:pos x="49" y="294"/>
                    </a:cxn>
                    <a:cxn ang="0">
                      <a:pos x="53" y="260"/>
                    </a:cxn>
                    <a:cxn ang="0">
                      <a:pos x="49" y="22"/>
                    </a:cxn>
                    <a:cxn ang="0">
                      <a:pos x="48" y="17"/>
                    </a:cxn>
                    <a:cxn ang="0">
                      <a:pos x="44" y="9"/>
                    </a:cxn>
                    <a:cxn ang="0">
                      <a:pos x="37" y="4"/>
                    </a:cxn>
                    <a:cxn ang="0">
                      <a:pos x="25" y="0"/>
                    </a:cxn>
                    <a:cxn ang="0">
                      <a:pos x="14" y="4"/>
                    </a:cxn>
                    <a:cxn ang="0">
                      <a:pos x="7" y="9"/>
                    </a:cxn>
                    <a:cxn ang="0">
                      <a:pos x="3" y="18"/>
                    </a:cxn>
                    <a:cxn ang="0">
                      <a:pos x="6" y="204"/>
                    </a:cxn>
                    <a:cxn ang="0">
                      <a:pos x="7" y="253"/>
                    </a:cxn>
                    <a:cxn ang="0">
                      <a:pos x="4" y="301"/>
                    </a:cxn>
                    <a:cxn ang="0">
                      <a:pos x="2" y="374"/>
                    </a:cxn>
                    <a:cxn ang="0">
                      <a:pos x="3" y="447"/>
                    </a:cxn>
                    <a:cxn ang="0">
                      <a:pos x="3" y="467"/>
                    </a:cxn>
                    <a:cxn ang="0">
                      <a:pos x="3" y="528"/>
                    </a:cxn>
                    <a:cxn ang="0">
                      <a:pos x="3" y="553"/>
                    </a:cxn>
                    <a:cxn ang="0">
                      <a:pos x="2" y="608"/>
                    </a:cxn>
                    <a:cxn ang="0">
                      <a:pos x="0" y="633"/>
                    </a:cxn>
                    <a:cxn ang="0">
                      <a:pos x="3" y="642"/>
                    </a:cxn>
                    <a:cxn ang="0">
                      <a:pos x="8" y="650"/>
                    </a:cxn>
                    <a:cxn ang="0">
                      <a:pos x="16" y="654"/>
                    </a:cxn>
                    <a:cxn ang="0">
                      <a:pos x="33" y="653"/>
                    </a:cxn>
                    <a:cxn ang="0">
                      <a:pos x="40" y="649"/>
                    </a:cxn>
                    <a:cxn ang="0">
                      <a:pos x="45" y="642"/>
                    </a:cxn>
                    <a:cxn ang="0">
                      <a:pos x="46" y="632"/>
                    </a:cxn>
                    <a:cxn ang="0">
                      <a:pos x="48" y="613"/>
                    </a:cxn>
                    <a:cxn ang="0">
                      <a:pos x="49" y="548"/>
                    </a:cxn>
                    <a:cxn ang="0">
                      <a:pos x="49" y="467"/>
                    </a:cxn>
                    <a:cxn ang="0">
                      <a:pos x="48" y="381"/>
                    </a:cxn>
                    <a:cxn ang="0">
                      <a:pos x="49" y="294"/>
                    </a:cxn>
                  </a:cxnLst>
                  <a:rect l="0" t="0" r="r" b="b"/>
                  <a:pathLst>
                    <a:path w="53" h="655">
                      <a:moveTo>
                        <a:pt x="49" y="294"/>
                      </a:moveTo>
                      <a:lnTo>
                        <a:pt x="49" y="294"/>
                      </a:lnTo>
                      <a:lnTo>
                        <a:pt x="52" y="270"/>
                      </a:lnTo>
                      <a:lnTo>
                        <a:pt x="53" y="260"/>
                      </a:lnTo>
                      <a:lnTo>
                        <a:pt x="53" y="225"/>
                      </a:lnTo>
                      <a:lnTo>
                        <a:pt x="49" y="22"/>
                      </a:lnTo>
                      <a:lnTo>
                        <a:pt x="49" y="22"/>
                      </a:lnTo>
                      <a:lnTo>
                        <a:pt x="48" y="17"/>
                      </a:lnTo>
                      <a:lnTo>
                        <a:pt x="46" y="13"/>
                      </a:lnTo>
                      <a:lnTo>
                        <a:pt x="44" y="9"/>
                      </a:lnTo>
                      <a:lnTo>
                        <a:pt x="41" y="5"/>
                      </a:lnTo>
                      <a:lnTo>
                        <a:pt x="37" y="4"/>
                      </a:lnTo>
                      <a:lnTo>
                        <a:pt x="33" y="1"/>
                      </a:lnTo>
                      <a:lnTo>
                        <a:pt x="25" y="0"/>
                      </a:lnTo>
                      <a:lnTo>
                        <a:pt x="16" y="1"/>
                      </a:lnTo>
                      <a:lnTo>
                        <a:pt x="14" y="4"/>
                      </a:lnTo>
                      <a:lnTo>
                        <a:pt x="10" y="7"/>
                      </a:lnTo>
                      <a:lnTo>
                        <a:pt x="7" y="9"/>
                      </a:lnTo>
                      <a:lnTo>
                        <a:pt x="4" y="13"/>
                      </a:lnTo>
                      <a:lnTo>
                        <a:pt x="3" y="18"/>
                      </a:lnTo>
                      <a:lnTo>
                        <a:pt x="3" y="24"/>
                      </a:lnTo>
                      <a:lnTo>
                        <a:pt x="6" y="204"/>
                      </a:lnTo>
                      <a:lnTo>
                        <a:pt x="6" y="204"/>
                      </a:lnTo>
                      <a:lnTo>
                        <a:pt x="7" y="253"/>
                      </a:lnTo>
                      <a:lnTo>
                        <a:pt x="4" y="301"/>
                      </a:lnTo>
                      <a:lnTo>
                        <a:pt x="4" y="301"/>
                      </a:lnTo>
                      <a:lnTo>
                        <a:pt x="2" y="338"/>
                      </a:lnTo>
                      <a:lnTo>
                        <a:pt x="2" y="374"/>
                      </a:lnTo>
                      <a:lnTo>
                        <a:pt x="2" y="411"/>
                      </a:lnTo>
                      <a:lnTo>
                        <a:pt x="3" y="447"/>
                      </a:lnTo>
                      <a:lnTo>
                        <a:pt x="3" y="447"/>
                      </a:lnTo>
                      <a:lnTo>
                        <a:pt x="3" y="467"/>
                      </a:lnTo>
                      <a:lnTo>
                        <a:pt x="3" y="488"/>
                      </a:lnTo>
                      <a:lnTo>
                        <a:pt x="3" y="528"/>
                      </a:lnTo>
                      <a:lnTo>
                        <a:pt x="3" y="528"/>
                      </a:lnTo>
                      <a:lnTo>
                        <a:pt x="3" y="553"/>
                      </a:lnTo>
                      <a:lnTo>
                        <a:pt x="2" y="581"/>
                      </a:lnTo>
                      <a:lnTo>
                        <a:pt x="2" y="608"/>
                      </a:lnTo>
                      <a:lnTo>
                        <a:pt x="0" y="633"/>
                      </a:lnTo>
                      <a:lnTo>
                        <a:pt x="0" y="633"/>
                      </a:lnTo>
                      <a:lnTo>
                        <a:pt x="2" y="638"/>
                      </a:lnTo>
                      <a:lnTo>
                        <a:pt x="3" y="642"/>
                      </a:lnTo>
                      <a:lnTo>
                        <a:pt x="6" y="646"/>
                      </a:lnTo>
                      <a:lnTo>
                        <a:pt x="8" y="650"/>
                      </a:lnTo>
                      <a:lnTo>
                        <a:pt x="12" y="651"/>
                      </a:lnTo>
                      <a:lnTo>
                        <a:pt x="16" y="654"/>
                      </a:lnTo>
                      <a:lnTo>
                        <a:pt x="24" y="655"/>
                      </a:lnTo>
                      <a:lnTo>
                        <a:pt x="33" y="653"/>
                      </a:lnTo>
                      <a:lnTo>
                        <a:pt x="36" y="651"/>
                      </a:lnTo>
                      <a:lnTo>
                        <a:pt x="40" y="649"/>
                      </a:lnTo>
                      <a:lnTo>
                        <a:pt x="42" y="646"/>
                      </a:lnTo>
                      <a:lnTo>
                        <a:pt x="45" y="642"/>
                      </a:lnTo>
                      <a:lnTo>
                        <a:pt x="46" y="637"/>
                      </a:lnTo>
                      <a:lnTo>
                        <a:pt x="46" y="632"/>
                      </a:lnTo>
                      <a:lnTo>
                        <a:pt x="46" y="632"/>
                      </a:lnTo>
                      <a:lnTo>
                        <a:pt x="48" y="613"/>
                      </a:lnTo>
                      <a:lnTo>
                        <a:pt x="48" y="591"/>
                      </a:lnTo>
                      <a:lnTo>
                        <a:pt x="49" y="548"/>
                      </a:lnTo>
                      <a:lnTo>
                        <a:pt x="49" y="548"/>
                      </a:lnTo>
                      <a:lnTo>
                        <a:pt x="49" y="467"/>
                      </a:lnTo>
                      <a:lnTo>
                        <a:pt x="49" y="467"/>
                      </a:lnTo>
                      <a:lnTo>
                        <a:pt x="48" y="381"/>
                      </a:lnTo>
                      <a:lnTo>
                        <a:pt x="48" y="338"/>
                      </a:lnTo>
                      <a:lnTo>
                        <a:pt x="49" y="294"/>
                      </a:lnTo>
                      <a:lnTo>
                        <a:pt x="49" y="29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4" name="Freeform 236"/>
                <p:cNvSpPr/>
                <p:nvPr/>
              </p:nvSpPr>
              <p:spPr bwMode="auto">
                <a:xfrm>
                  <a:off x="3255964" y="4052888"/>
                  <a:ext cx="452438" cy="334963"/>
                </a:xfrm>
                <a:custGeom>
                  <a:avLst/>
                  <a:gdLst/>
                  <a:ahLst/>
                  <a:cxnLst>
                    <a:cxn ang="0">
                      <a:pos x="1135" y="417"/>
                    </a:cxn>
                    <a:cxn ang="0">
                      <a:pos x="1126" y="314"/>
                    </a:cxn>
                    <a:cxn ang="0">
                      <a:pos x="1100" y="249"/>
                    </a:cxn>
                    <a:cxn ang="0">
                      <a:pos x="1054" y="174"/>
                    </a:cxn>
                    <a:cxn ang="0">
                      <a:pos x="1017" y="136"/>
                    </a:cxn>
                    <a:cxn ang="0">
                      <a:pos x="915" y="72"/>
                    </a:cxn>
                    <a:cxn ang="0">
                      <a:pos x="802" y="29"/>
                    </a:cxn>
                    <a:cxn ang="0">
                      <a:pos x="649" y="3"/>
                    </a:cxn>
                    <a:cxn ang="0">
                      <a:pos x="531" y="1"/>
                    </a:cxn>
                    <a:cxn ang="0">
                      <a:pos x="382" y="21"/>
                    </a:cxn>
                    <a:cxn ang="0">
                      <a:pos x="274" y="52"/>
                    </a:cxn>
                    <a:cxn ang="0">
                      <a:pos x="150" y="110"/>
                    </a:cxn>
                    <a:cxn ang="0">
                      <a:pos x="98" y="153"/>
                    </a:cxn>
                    <a:cxn ang="0">
                      <a:pos x="57" y="209"/>
                    </a:cxn>
                    <a:cxn ang="0">
                      <a:pos x="38" y="237"/>
                    </a:cxn>
                    <a:cxn ang="0">
                      <a:pos x="25" y="266"/>
                    </a:cxn>
                    <a:cxn ang="0">
                      <a:pos x="11" y="320"/>
                    </a:cxn>
                    <a:cxn ang="0">
                      <a:pos x="1" y="377"/>
                    </a:cxn>
                    <a:cxn ang="0">
                      <a:pos x="8" y="477"/>
                    </a:cxn>
                    <a:cxn ang="0">
                      <a:pos x="9" y="557"/>
                    </a:cxn>
                    <a:cxn ang="0">
                      <a:pos x="11" y="636"/>
                    </a:cxn>
                    <a:cxn ang="0">
                      <a:pos x="17" y="819"/>
                    </a:cxn>
                    <a:cxn ang="0">
                      <a:pos x="21" y="832"/>
                    </a:cxn>
                    <a:cxn ang="0">
                      <a:pos x="39" y="841"/>
                    </a:cxn>
                    <a:cxn ang="0">
                      <a:pos x="57" y="832"/>
                    </a:cxn>
                    <a:cxn ang="0">
                      <a:pos x="62" y="819"/>
                    </a:cxn>
                    <a:cxn ang="0">
                      <a:pos x="55" y="549"/>
                    </a:cxn>
                    <a:cxn ang="0">
                      <a:pos x="49" y="443"/>
                    </a:cxn>
                    <a:cxn ang="0">
                      <a:pos x="51" y="351"/>
                    </a:cxn>
                    <a:cxn ang="0">
                      <a:pos x="60" y="314"/>
                    </a:cxn>
                    <a:cxn ang="0">
                      <a:pos x="76" y="260"/>
                    </a:cxn>
                    <a:cxn ang="0">
                      <a:pos x="99" y="235"/>
                    </a:cxn>
                    <a:cxn ang="0">
                      <a:pos x="146" y="169"/>
                    </a:cxn>
                    <a:cxn ang="0">
                      <a:pos x="193" y="135"/>
                    </a:cxn>
                    <a:cxn ang="0">
                      <a:pos x="286" y="97"/>
                    </a:cxn>
                    <a:cxn ang="0">
                      <a:pos x="389" y="65"/>
                    </a:cxn>
                    <a:cxn ang="0">
                      <a:pos x="532" y="47"/>
                    </a:cxn>
                    <a:cxn ang="0">
                      <a:pos x="638" y="48"/>
                    </a:cxn>
                    <a:cxn ang="0">
                      <a:pos x="787" y="72"/>
                    </a:cxn>
                    <a:cxn ang="0">
                      <a:pos x="911" y="119"/>
                    </a:cxn>
                    <a:cxn ang="0">
                      <a:pos x="973" y="160"/>
                    </a:cxn>
                    <a:cxn ang="0">
                      <a:pos x="1024" y="211"/>
                    </a:cxn>
                    <a:cxn ang="0">
                      <a:pos x="1061" y="273"/>
                    </a:cxn>
                    <a:cxn ang="0">
                      <a:pos x="1076" y="324"/>
                    </a:cxn>
                    <a:cxn ang="0">
                      <a:pos x="1088" y="455"/>
                    </a:cxn>
                    <a:cxn ang="0">
                      <a:pos x="1087" y="570"/>
                    </a:cxn>
                    <a:cxn ang="0">
                      <a:pos x="1097" y="653"/>
                    </a:cxn>
                    <a:cxn ang="0">
                      <a:pos x="1097" y="828"/>
                    </a:cxn>
                    <a:cxn ang="0">
                      <a:pos x="1108" y="841"/>
                    </a:cxn>
                    <a:cxn ang="0">
                      <a:pos x="1132" y="841"/>
                    </a:cxn>
                    <a:cxn ang="0">
                      <a:pos x="1142" y="828"/>
                    </a:cxn>
                    <a:cxn ang="0">
                      <a:pos x="1142" y="638"/>
                    </a:cxn>
                    <a:cxn ang="0">
                      <a:pos x="1132" y="539"/>
                    </a:cxn>
                  </a:cxnLst>
                  <a:rect l="0" t="0" r="r" b="b"/>
                  <a:pathLst>
                    <a:path w="1143" h="845">
                      <a:moveTo>
                        <a:pt x="1132" y="522"/>
                      </a:moveTo>
                      <a:lnTo>
                        <a:pt x="1132" y="522"/>
                      </a:lnTo>
                      <a:lnTo>
                        <a:pt x="1135" y="453"/>
                      </a:lnTo>
                      <a:lnTo>
                        <a:pt x="1135" y="417"/>
                      </a:lnTo>
                      <a:lnTo>
                        <a:pt x="1135" y="382"/>
                      </a:lnTo>
                      <a:lnTo>
                        <a:pt x="1131" y="348"/>
                      </a:lnTo>
                      <a:lnTo>
                        <a:pt x="1129" y="331"/>
                      </a:lnTo>
                      <a:lnTo>
                        <a:pt x="1126" y="314"/>
                      </a:lnTo>
                      <a:lnTo>
                        <a:pt x="1121" y="297"/>
                      </a:lnTo>
                      <a:lnTo>
                        <a:pt x="1115" y="280"/>
                      </a:lnTo>
                      <a:lnTo>
                        <a:pt x="1109" y="264"/>
                      </a:lnTo>
                      <a:lnTo>
                        <a:pt x="1100" y="249"/>
                      </a:lnTo>
                      <a:lnTo>
                        <a:pt x="1100" y="249"/>
                      </a:lnTo>
                      <a:lnTo>
                        <a:pt x="1083" y="217"/>
                      </a:lnTo>
                      <a:lnTo>
                        <a:pt x="1064" y="188"/>
                      </a:lnTo>
                      <a:lnTo>
                        <a:pt x="1054" y="174"/>
                      </a:lnTo>
                      <a:lnTo>
                        <a:pt x="1044" y="160"/>
                      </a:lnTo>
                      <a:lnTo>
                        <a:pt x="1030" y="148"/>
                      </a:lnTo>
                      <a:lnTo>
                        <a:pt x="1017" y="136"/>
                      </a:lnTo>
                      <a:lnTo>
                        <a:pt x="1017" y="136"/>
                      </a:lnTo>
                      <a:lnTo>
                        <a:pt x="1002" y="123"/>
                      </a:lnTo>
                      <a:lnTo>
                        <a:pt x="985" y="113"/>
                      </a:lnTo>
                      <a:lnTo>
                        <a:pt x="951" y="90"/>
                      </a:lnTo>
                      <a:lnTo>
                        <a:pt x="915" y="72"/>
                      </a:lnTo>
                      <a:lnTo>
                        <a:pt x="879" y="56"/>
                      </a:lnTo>
                      <a:lnTo>
                        <a:pt x="879" y="56"/>
                      </a:lnTo>
                      <a:lnTo>
                        <a:pt x="839" y="42"/>
                      </a:lnTo>
                      <a:lnTo>
                        <a:pt x="802" y="29"/>
                      </a:lnTo>
                      <a:lnTo>
                        <a:pt x="764" y="20"/>
                      </a:lnTo>
                      <a:lnTo>
                        <a:pt x="726" y="12"/>
                      </a:lnTo>
                      <a:lnTo>
                        <a:pt x="688" y="7"/>
                      </a:lnTo>
                      <a:lnTo>
                        <a:pt x="649" y="3"/>
                      </a:lnTo>
                      <a:lnTo>
                        <a:pt x="608" y="1"/>
                      </a:lnTo>
                      <a:lnTo>
                        <a:pt x="567" y="0"/>
                      </a:lnTo>
                      <a:lnTo>
                        <a:pt x="567" y="0"/>
                      </a:lnTo>
                      <a:lnTo>
                        <a:pt x="531" y="1"/>
                      </a:lnTo>
                      <a:lnTo>
                        <a:pt x="493" y="4"/>
                      </a:lnTo>
                      <a:lnTo>
                        <a:pt x="456" y="8"/>
                      </a:lnTo>
                      <a:lnTo>
                        <a:pt x="418" y="13"/>
                      </a:lnTo>
                      <a:lnTo>
                        <a:pt x="382" y="21"/>
                      </a:lnTo>
                      <a:lnTo>
                        <a:pt x="346" y="30"/>
                      </a:lnTo>
                      <a:lnTo>
                        <a:pt x="310" y="41"/>
                      </a:lnTo>
                      <a:lnTo>
                        <a:pt x="274" y="52"/>
                      </a:lnTo>
                      <a:lnTo>
                        <a:pt x="274" y="52"/>
                      </a:lnTo>
                      <a:lnTo>
                        <a:pt x="242" y="65"/>
                      </a:lnTo>
                      <a:lnTo>
                        <a:pt x="210" y="79"/>
                      </a:lnTo>
                      <a:lnTo>
                        <a:pt x="179" y="93"/>
                      </a:lnTo>
                      <a:lnTo>
                        <a:pt x="150" y="110"/>
                      </a:lnTo>
                      <a:lnTo>
                        <a:pt x="136" y="120"/>
                      </a:lnTo>
                      <a:lnTo>
                        <a:pt x="123" y="130"/>
                      </a:lnTo>
                      <a:lnTo>
                        <a:pt x="110" y="141"/>
                      </a:lnTo>
                      <a:lnTo>
                        <a:pt x="98" y="153"/>
                      </a:lnTo>
                      <a:lnTo>
                        <a:pt x="86" y="165"/>
                      </a:lnTo>
                      <a:lnTo>
                        <a:pt x="76" y="179"/>
                      </a:lnTo>
                      <a:lnTo>
                        <a:pt x="66" y="194"/>
                      </a:lnTo>
                      <a:lnTo>
                        <a:pt x="57" y="209"/>
                      </a:lnTo>
                      <a:lnTo>
                        <a:pt x="57" y="209"/>
                      </a:lnTo>
                      <a:lnTo>
                        <a:pt x="51" y="220"/>
                      </a:lnTo>
                      <a:lnTo>
                        <a:pt x="44" y="229"/>
                      </a:lnTo>
                      <a:lnTo>
                        <a:pt x="38" y="237"/>
                      </a:lnTo>
                      <a:lnTo>
                        <a:pt x="31" y="249"/>
                      </a:lnTo>
                      <a:lnTo>
                        <a:pt x="31" y="249"/>
                      </a:lnTo>
                      <a:lnTo>
                        <a:pt x="27" y="256"/>
                      </a:lnTo>
                      <a:lnTo>
                        <a:pt x="25" y="266"/>
                      </a:lnTo>
                      <a:lnTo>
                        <a:pt x="21" y="284"/>
                      </a:lnTo>
                      <a:lnTo>
                        <a:pt x="17" y="302"/>
                      </a:lnTo>
                      <a:lnTo>
                        <a:pt x="14" y="311"/>
                      </a:lnTo>
                      <a:lnTo>
                        <a:pt x="11" y="320"/>
                      </a:lnTo>
                      <a:lnTo>
                        <a:pt x="11" y="320"/>
                      </a:lnTo>
                      <a:lnTo>
                        <a:pt x="6" y="337"/>
                      </a:lnTo>
                      <a:lnTo>
                        <a:pt x="2" y="357"/>
                      </a:lnTo>
                      <a:lnTo>
                        <a:pt x="1" y="377"/>
                      </a:lnTo>
                      <a:lnTo>
                        <a:pt x="0" y="399"/>
                      </a:lnTo>
                      <a:lnTo>
                        <a:pt x="1" y="420"/>
                      </a:lnTo>
                      <a:lnTo>
                        <a:pt x="2" y="441"/>
                      </a:lnTo>
                      <a:lnTo>
                        <a:pt x="8" y="477"/>
                      </a:lnTo>
                      <a:lnTo>
                        <a:pt x="8" y="477"/>
                      </a:lnTo>
                      <a:lnTo>
                        <a:pt x="9" y="498"/>
                      </a:lnTo>
                      <a:lnTo>
                        <a:pt x="10" y="518"/>
                      </a:lnTo>
                      <a:lnTo>
                        <a:pt x="9" y="557"/>
                      </a:lnTo>
                      <a:lnTo>
                        <a:pt x="9" y="596"/>
                      </a:lnTo>
                      <a:lnTo>
                        <a:pt x="10" y="616"/>
                      </a:lnTo>
                      <a:lnTo>
                        <a:pt x="11" y="636"/>
                      </a:lnTo>
                      <a:lnTo>
                        <a:pt x="11" y="636"/>
                      </a:lnTo>
                      <a:lnTo>
                        <a:pt x="14" y="658"/>
                      </a:lnTo>
                      <a:lnTo>
                        <a:pt x="15" y="681"/>
                      </a:lnTo>
                      <a:lnTo>
                        <a:pt x="17" y="727"/>
                      </a:lnTo>
                      <a:lnTo>
                        <a:pt x="17" y="819"/>
                      </a:lnTo>
                      <a:lnTo>
                        <a:pt x="17" y="819"/>
                      </a:lnTo>
                      <a:lnTo>
                        <a:pt x="17" y="824"/>
                      </a:lnTo>
                      <a:lnTo>
                        <a:pt x="18" y="828"/>
                      </a:lnTo>
                      <a:lnTo>
                        <a:pt x="21" y="832"/>
                      </a:lnTo>
                      <a:lnTo>
                        <a:pt x="23" y="836"/>
                      </a:lnTo>
                      <a:lnTo>
                        <a:pt x="27" y="837"/>
                      </a:lnTo>
                      <a:lnTo>
                        <a:pt x="31" y="840"/>
                      </a:lnTo>
                      <a:lnTo>
                        <a:pt x="39" y="841"/>
                      </a:lnTo>
                      <a:lnTo>
                        <a:pt x="47" y="840"/>
                      </a:lnTo>
                      <a:lnTo>
                        <a:pt x="51" y="837"/>
                      </a:lnTo>
                      <a:lnTo>
                        <a:pt x="55" y="836"/>
                      </a:lnTo>
                      <a:lnTo>
                        <a:pt x="57" y="832"/>
                      </a:lnTo>
                      <a:lnTo>
                        <a:pt x="60" y="828"/>
                      </a:lnTo>
                      <a:lnTo>
                        <a:pt x="61" y="824"/>
                      </a:lnTo>
                      <a:lnTo>
                        <a:pt x="62" y="819"/>
                      </a:lnTo>
                      <a:lnTo>
                        <a:pt x="62" y="819"/>
                      </a:lnTo>
                      <a:lnTo>
                        <a:pt x="61" y="751"/>
                      </a:lnTo>
                      <a:lnTo>
                        <a:pt x="59" y="684"/>
                      </a:lnTo>
                      <a:lnTo>
                        <a:pt x="56" y="616"/>
                      </a:lnTo>
                      <a:lnTo>
                        <a:pt x="55" y="549"/>
                      </a:lnTo>
                      <a:lnTo>
                        <a:pt x="55" y="549"/>
                      </a:lnTo>
                      <a:lnTo>
                        <a:pt x="53" y="514"/>
                      </a:lnTo>
                      <a:lnTo>
                        <a:pt x="51" y="479"/>
                      </a:lnTo>
                      <a:lnTo>
                        <a:pt x="49" y="443"/>
                      </a:lnTo>
                      <a:lnTo>
                        <a:pt x="49" y="408"/>
                      </a:lnTo>
                      <a:lnTo>
                        <a:pt x="49" y="408"/>
                      </a:lnTo>
                      <a:lnTo>
                        <a:pt x="49" y="370"/>
                      </a:lnTo>
                      <a:lnTo>
                        <a:pt x="51" y="351"/>
                      </a:lnTo>
                      <a:lnTo>
                        <a:pt x="53" y="341"/>
                      </a:lnTo>
                      <a:lnTo>
                        <a:pt x="56" y="332"/>
                      </a:lnTo>
                      <a:lnTo>
                        <a:pt x="56" y="332"/>
                      </a:lnTo>
                      <a:lnTo>
                        <a:pt x="60" y="314"/>
                      </a:lnTo>
                      <a:lnTo>
                        <a:pt x="65" y="290"/>
                      </a:lnTo>
                      <a:lnTo>
                        <a:pt x="68" y="280"/>
                      </a:lnTo>
                      <a:lnTo>
                        <a:pt x="72" y="269"/>
                      </a:lnTo>
                      <a:lnTo>
                        <a:pt x="76" y="260"/>
                      </a:lnTo>
                      <a:lnTo>
                        <a:pt x="82" y="254"/>
                      </a:lnTo>
                      <a:lnTo>
                        <a:pt x="82" y="254"/>
                      </a:lnTo>
                      <a:lnTo>
                        <a:pt x="91" y="246"/>
                      </a:lnTo>
                      <a:lnTo>
                        <a:pt x="99" y="235"/>
                      </a:lnTo>
                      <a:lnTo>
                        <a:pt x="115" y="213"/>
                      </a:lnTo>
                      <a:lnTo>
                        <a:pt x="130" y="190"/>
                      </a:lnTo>
                      <a:lnTo>
                        <a:pt x="138" y="179"/>
                      </a:lnTo>
                      <a:lnTo>
                        <a:pt x="146" y="169"/>
                      </a:lnTo>
                      <a:lnTo>
                        <a:pt x="146" y="169"/>
                      </a:lnTo>
                      <a:lnTo>
                        <a:pt x="161" y="156"/>
                      </a:lnTo>
                      <a:lnTo>
                        <a:pt x="176" y="144"/>
                      </a:lnTo>
                      <a:lnTo>
                        <a:pt x="193" y="135"/>
                      </a:lnTo>
                      <a:lnTo>
                        <a:pt x="213" y="126"/>
                      </a:lnTo>
                      <a:lnTo>
                        <a:pt x="231" y="118"/>
                      </a:lnTo>
                      <a:lnTo>
                        <a:pt x="251" y="110"/>
                      </a:lnTo>
                      <a:lnTo>
                        <a:pt x="286" y="97"/>
                      </a:lnTo>
                      <a:lnTo>
                        <a:pt x="286" y="97"/>
                      </a:lnTo>
                      <a:lnTo>
                        <a:pt x="320" y="85"/>
                      </a:lnTo>
                      <a:lnTo>
                        <a:pt x="355" y="75"/>
                      </a:lnTo>
                      <a:lnTo>
                        <a:pt x="389" y="65"/>
                      </a:lnTo>
                      <a:lnTo>
                        <a:pt x="425" y="59"/>
                      </a:lnTo>
                      <a:lnTo>
                        <a:pt x="460" y="54"/>
                      </a:lnTo>
                      <a:lnTo>
                        <a:pt x="497" y="50"/>
                      </a:lnTo>
                      <a:lnTo>
                        <a:pt x="532" y="47"/>
                      </a:lnTo>
                      <a:lnTo>
                        <a:pt x="567" y="46"/>
                      </a:lnTo>
                      <a:lnTo>
                        <a:pt x="567" y="46"/>
                      </a:lnTo>
                      <a:lnTo>
                        <a:pt x="603" y="47"/>
                      </a:lnTo>
                      <a:lnTo>
                        <a:pt x="638" y="48"/>
                      </a:lnTo>
                      <a:lnTo>
                        <a:pt x="675" y="52"/>
                      </a:lnTo>
                      <a:lnTo>
                        <a:pt x="713" y="58"/>
                      </a:lnTo>
                      <a:lnTo>
                        <a:pt x="751" y="64"/>
                      </a:lnTo>
                      <a:lnTo>
                        <a:pt x="787" y="72"/>
                      </a:lnTo>
                      <a:lnTo>
                        <a:pt x="825" y="82"/>
                      </a:lnTo>
                      <a:lnTo>
                        <a:pt x="860" y="96"/>
                      </a:lnTo>
                      <a:lnTo>
                        <a:pt x="896" y="111"/>
                      </a:lnTo>
                      <a:lnTo>
                        <a:pt x="911" y="119"/>
                      </a:lnTo>
                      <a:lnTo>
                        <a:pt x="928" y="128"/>
                      </a:lnTo>
                      <a:lnTo>
                        <a:pt x="944" y="137"/>
                      </a:lnTo>
                      <a:lnTo>
                        <a:pt x="959" y="148"/>
                      </a:lnTo>
                      <a:lnTo>
                        <a:pt x="973" y="160"/>
                      </a:lnTo>
                      <a:lnTo>
                        <a:pt x="987" y="171"/>
                      </a:lnTo>
                      <a:lnTo>
                        <a:pt x="1000" y="183"/>
                      </a:lnTo>
                      <a:lnTo>
                        <a:pt x="1012" y="196"/>
                      </a:lnTo>
                      <a:lnTo>
                        <a:pt x="1024" y="211"/>
                      </a:lnTo>
                      <a:lnTo>
                        <a:pt x="1034" y="225"/>
                      </a:lnTo>
                      <a:lnTo>
                        <a:pt x="1045" y="241"/>
                      </a:lnTo>
                      <a:lnTo>
                        <a:pt x="1053" y="256"/>
                      </a:lnTo>
                      <a:lnTo>
                        <a:pt x="1061" y="273"/>
                      </a:lnTo>
                      <a:lnTo>
                        <a:pt x="1067" y="292"/>
                      </a:lnTo>
                      <a:lnTo>
                        <a:pt x="1067" y="292"/>
                      </a:lnTo>
                      <a:lnTo>
                        <a:pt x="1072" y="309"/>
                      </a:lnTo>
                      <a:lnTo>
                        <a:pt x="1076" y="324"/>
                      </a:lnTo>
                      <a:lnTo>
                        <a:pt x="1083" y="357"/>
                      </a:lnTo>
                      <a:lnTo>
                        <a:pt x="1087" y="390"/>
                      </a:lnTo>
                      <a:lnTo>
                        <a:pt x="1088" y="422"/>
                      </a:lnTo>
                      <a:lnTo>
                        <a:pt x="1088" y="455"/>
                      </a:lnTo>
                      <a:lnTo>
                        <a:pt x="1087" y="488"/>
                      </a:lnTo>
                      <a:lnTo>
                        <a:pt x="1085" y="556"/>
                      </a:lnTo>
                      <a:lnTo>
                        <a:pt x="1085" y="556"/>
                      </a:lnTo>
                      <a:lnTo>
                        <a:pt x="1087" y="570"/>
                      </a:lnTo>
                      <a:lnTo>
                        <a:pt x="1088" y="583"/>
                      </a:lnTo>
                      <a:lnTo>
                        <a:pt x="1092" y="611"/>
                      </a:lnTo>
                      <a:lnTo>
                        <a:pt x="1096" y="638"/>
                      </a:lnTo>
                      <a:lnTo>
                        <a:pt x="1097" y="653"/>
                      </a:lnTo>
                      <a:lnTo>
                        <a:pt x="1097" y="667"/>
                      </a:lnTo>
                      <a:lnTo>
                        <a:pt x="1097" y="823"/>
                      </a:lnTo>
                      <a:lnTo>
                        <a:pt x="1097" y="823"/>
                      </a:lnTo>
                      <a:lnTo>
                        <a:pt x="1097" y="828"/>
                      </a:lnTo>
                      <a:lnTo>
                        <a:pt x="1098" y="832"/>
                      </a:lnTo>
                      <a:lnTo>
                        <a:pt x="1101" y="836"/>
                      </a:lnTo>
                      <a:lnTo>
                        <a:pt x="1104" y="838"/>
                      </a:lnTo>
                      <a:lnTo>
                        <a:pt x="1108" y="841"/>
                      </a:lnTo>
                      <a:lnTo>
                        <a:pt x="1112" y="844"/>
                      </a:lnTo>
                      <a:lnTo>
                        <a:pt x="1119" y="845"/>
                      </a:lnTo>
                      <a:lnTo>
                        <a:pt x="1129" y="844"/>
                      </a:lnTo>
                      <a:lnTo>
                        <a:pt x="1132" y="841"/>
                      </a:lnTo>
                      <a:lnTo>
                        <a:pt x="1135" y="838"/>
                      </a:lnTo>
                      <a:lnTo>
                        <a:pt x="1139" y="836"/>
                      </a:lnTo>
                      <a:lnTo>
                        <a:pt x="1140" y="832"/>
                      </a:lnTo>
                      <a:lnTo>
                        <a:pt x="1142" y="828"/>
                      </a:lnTo>
                      <a:lnTo>
                        <a:pt x="1143" y="823"/>
                      </a:lnTo>
                      <a:lnTo>
                        <a:pt x="1143" y="654"/>
                      </a:lnTo>
                      <a:lnTo>
                        <a:pt x="1143" y="654"/>
                      </a:lnTo>
                      <a:lnTo>
                        <a:pt x="1142" y="638"/>
                      </a:lnTo>
                      <a:lnTo>
                        <a:pt x="1140" y="621"/>
                      </a:lnTo>
                      <a:lnTo>
                        <a:pt x="1136" y="589"/>
                      </a:lnTo>
                      <a:lnTo>
                        <a:pt x="1132" y="555"/>
                      </a:lnTo>
                      <a:lnTo>
                        <a:pt x="1132" y="539"/>
                      </a:lnTo>
                      <a:lnTo>
                        <a:pt x="1132" y="522"/>
                      </a:lnTo>
                      <a:lnTo>
                        <a:pt x="1132" y="5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5" name="Freeform 237"/>
                <p:cNvSpPr/>
                <p:nvPr/>
              </p:nvSpPr>
              <p:spPr bwMode="auto">
                <a:xfrm>
                  <a:off x="3355976" y="4146551"/>
                  <a:ext cx="255588" cy="236538"/>
                </a:xfrm>
                <a:custGeom>
                  <a:avLst/>
                  <a:gdLst/>
                  <a:ahLst/>
                  <a:cxnLst>
                    <a:cxn ang="0">
                      <a:pos x="638" y="389"/>
                    </a:cxn>
                    <a:cxn ang="0">
                      <a:pos x="625" y="239"/>
                    </a:cxn>
                    <a:cxn ang="0">
                      <a:pos x="624" y="178"/>
                    </a:cxn>
                    <a:cxn ang="0">
                      <a:pos x="624" y="178"/>
                    </a:cxn>
                    <a:cxn ang="0">
                      <a:pos x="624" y="170"/>
                    </a:cxn>
                    <a:cxn ang="0">
                      <a:pos x="620" y="142"/>
                    </a:cxn>
                    <a:cxn ang="0">
                      <a:pos x="608" y="107"/>
                    </a:cxn>
                    <a:cxn ang="0">
                      <a:pos x="589" y="78"/>
                    </a:cxn>
                    <a:cxn ang="0">
                      <a:pos x="563" y="55"/>
                    </a:cxn>
                    <a:cxn ang="0">
                      <a:pos x="509" y="26"/>
                    </a:cxn>
                    <a:cxn ang="0">
                      <a:pos x="434" y="8"/>
                    </a:cxn>
                    <a:cxn ang="0">
                      <a:pos x="357" y="0"/>
                    </a:cxn>
                    <a:cxn ang="0">
                      <a:pos x="281" y="1"/>
                    </a:cxn>
                    <a:cxn ang="0">
                      <a:pos x="203" y="13"/>
                    </a:cxn>
                    <a:cxn ang="0">
                      <a:pos x="127" y="38"/>
                    </a:cxn>
                    <a:cxn ang="0">
                      <a:pos x="84" y="57"/>
                    </a:cxn>
                    <a:cxn ang="0">
                      <a:pos x="34" y="94"/>
                    </a:cxn>
                    <a:cxn ang="0">
                      <a:pos x="11" y="127"/>
                    </a:cxn>
                    <a:cxn ang="0">
                      <a:pos x="1" y="157"/>
                    </a:cxn>
                    <a:cxn ang="0">
                      <a:pos x="1" y="175"/>
                    </a:cxn>
                    <a:cxn ang="0">
                      <a:pos x="4" y="235"/>
                    </a:cxn>
                    <a:cxn ang="0">
                      <a:pos x="8" y="397"/>
                    </a:cxn>
                    <a:cxn ang="0">
                      <a:pos x="9" y="484"/>
                    </a:cxn>
                    <a:cxn ang="0">
                      <a:pos x="18" y="549"/>
                    </a:cxn>
                    <a:cxn ang="0">
                      <a:pos x="26" y="574"/>
                    </a:cxn>
                    <a:cxn ang="0">
                      <a:pos x="35" y="583"/>
                    </a:cxn>
                    <a:cxn ang="0">
                      <a:pos x="52" y="583"/>
                    </a:cxn>
                    <a:cxn ang="0">
                      <a:pos x="67" y="574"/>
                    </a:cxn>
                    <a:cxn ang="0">
                      <a:pos x="69" y="562"/>
                    </a:cxn>
                    <a:cxn ang="0">
                      <a:pos x="62" y="536"/>
                    </a:cxn>
                    <a:cxn ang="0">
                      <a:pos x="54" y="467"/>
                    </a:cxn>
                    <a:cxn ang="0">
                      <a:pos x="54" y="376"/>
                    </a:cxn>
                    <a:cxn ang="0">
                      <a:pos x="50" y="227"/>
                    </a:cxn>
                    <a:cxn ang="0">
                      <a:pos x="49" y="171"/>
                    </a:cxn>
                    <a:cxn ang="0">
                      <a:pos x="47" y="157"/>
                    </a:cxn>
                    <a:cxn ang="0">
                      <a:pos x="56" y="134"/>
                    </a:cxn>
                    <a:cxn ang="0">
                      <a:pos x="79" y="110"/>
                    </a:cxn>
                    <a:cxn ang="0">
                      <a:pos x="128" y="81"/>
                    </a:cxn>
                    <a:cxn ang="0">
                      <a:pos x="189" y="63"/>
                    </a:cxn>
                    <a:cxn ang="0">
                      <a:pos x="293" y="46"/>
                    </a:cxn>
                    <a:cxn ang="0">
                      <a:pos x="355" y="44"/>
                    </a:cxn>
                    <a:cxn ang="0">
                      <a:pos x="425" y="49"/>
                    </a:cxn>
                    <a:cxn ang="0">
                      <a:pos x="493" y="66"/>
                    </a:cxn>
                    <a:cxn ang="0">
                      <a:pos x="539" y="94"/>
                    </a:cxn>
                    <a:cxn ang="0">
                      <a:pos x="560" y="116"/>
                    </a:cxn>
                    <a:cxn ang="0">
                      <a:pos x="573" y="144"/>
                    </a:cxn>
                    <a:cxn ang="0">
                      <a:pos x="578" y="178"/>
                    </a:cxn>
                    <a:cxn ang="0">
                      <a:pos x="578" y="234"/>
                    </a:cxn>
                    <a:cxn ang="0">
                      <a:pos x="594" y="403"/>
                    </a:cxn>
                    <a:cxn ang="0">
                      <a:pos x="598" y="446"/>
                    </a:cxn>
                    <a:cxn ang="0">
                      <a:pos x="598" y="574"/>
                    </a:cxn>
                    <a:cxn ang="0">
                      <a:pos x="602" y="587"/>
                    </a:cxn>
                    <a:cxn ang="0">
                      <a:pos x="612" y="595"/>
                    </a:cxn>
                    <a:cxn ang="0">
                      <a:pos x="633" y="594"/>
                    </a:cxn>
                    <a:cxn ang="0">
                      <a:pos x="641" y="583"/>
                    </a:cxn>
                    <a:cxn ang="0">
                      <a:pos x="644" y="574"/>
                    </a:cxn>
                    <a:cxn ang="0">
                      <a:pos x="645" y="515"/>
                    </a:cxn>
                    <a:cxn ang="0">
                      <a:pos x="646" y="491"/>
                    </a:cxn>
                    <a:cxn ang="0">
                      <a:pos x="640" y="420"/>
                    </a:cxn>
                  </a:cxnLst>
                  <a:rect l="0" t="0" r="r" b="b"/>
                  <a:pathLst>
                    <a:path w="646" h="596">
                      <a:moveTo>
                        <a:pt x="640" y="420"/>
                      </a:moveTo>
                      <a:lnTo>
                        <a:pt x="640" y="420"/>
                      </a:lnTo>
                      <a:lnTo>
                        <a:pt x="638" y="389"/>
                      </a:lnTo>
                      <a:lnTo>
                        <a:pt x="637" y="359"/>
                      </a:lnTo>
                      <a:lnTo>
                        <a:pt x="632" y="299"/>
                      </a:lnTo>
                      <a:lnTo>
                        <a:pt x="625" y="239"/>
                      </a:lnTo>
                      <a:lnTo>
                        <a:pt x="624" y="209"/>
                      </a:lnTo>
                      <a:lnTo>
                        <a:pt x="624" y="179"/>
                      </a:lnTo>
                      <a:lnTo>
                        <a:pt x="624" y="178"/>
                      </a:lnTo>
                      <a:lnTo>
                        <a:pt x="624" y="178"/>
                      </a:lnTo>
                      <a:lnTo>
                        <a:pt x="624" y="178"/>
                      </a:lnTo>
                      <a:lnTo>
                        <a:pt x="624" y="178"/>
                      </a:lnTo>
                      <a:lnTo>
                        <a:pt x="624" y="175"/>
                      </a:lnTo>
                      <a:lnTo>
                        <a:pt x="624" y="175"/>
                      </a:lnTo>
                      <a:lnTo>
                        <a:pt x="624" y="170"/>
                      </a:lnTo>
                      <a:lnTo>
                        <a:pt x="624" y="170"/>
                      </a:lnTo>
                      <a:lnTo>
                        <a:pt x="623" y="155"/>
                      </a:lnTo>
                      <a:lnTo>
                        <a:pt x="620" y="142"/>
                      </a:lnTo>
                      <a:lnTo>
                        <a:pt x="618" y="129"/>
                      </a:lnTo>
                      <a:lnTo>
                        <a:pt x="614" y="117"/>
                      </a:lnTo>
                      <a:lnTo>
                        <a:pt x="608" y="107"/>
                      </a:lnTo>
                      <a:lnTo>
                        <a:pt x="603" y="97"/>
                      </a:lnTo>
                      <a:lnTo>
                        <a:pt x="597" y="87"/>
                      </a:lnTo>
                      <a:lnTo>
                        <a:pt x="589" y="78"/>
                      </a:lnTo>
                      <a:lnTo>
                        <a:pt x="581" y="69"/>
                      </a:lnTo>
                      <a:lnTo>
                        <a:pt x="572" y="61"/>
                      </a:lnTo>
                      <a:lnTo>
                        <a:pt x="563" y="55"/>
                      </a:lnTo>
                      <a:lnTo>
                        <a:pt x="553" y="48"/>
                      </a:lnTo>
                      <a:lnTo>
                        <a:pt x="533" y="36"/>
                      </a:lnTo>
                      <a:lnTo>
                        <a:pt x="509" y="26"/>
                      </a:lnTo>
                      <a:lnTo>
                        <a:pt x="485" y="18"/>
                      </a:lnTo>
                      <a:lnTo>
                        <a:pt x="459" y="13"/>
                      </a:lnTo>
                      <a:lnTo>
                        <a:pt x="434" y="8"/>
                      </a:lnTo>
                      <a:lnTo>
                        <a:pt x="408" y="4"/>
                      </a:lnTo>
                      <a:lnTo>
                        <a:pt x="382" y="1"/>
                      </a:lnTo>
                      <a:lnTo>
                        <a:pt x="357" y="0"/>
                      </a:lnTo>
                      <a:lnTo>
                        <a:pt x="309" y="0"/>
                      </a:lnTo>
                      <a:lnTo>
                        <a:pt x="309" y="0"/>
                      </a:lnTo>
                      <a:lnTo>
                        <a:pt x="281" y="1"/>
                      </a:lnTo>
                      <a:lnTo>
                        <a:pt x="254" y="4"/>
                      </a:lnTo>
                      <a:lnTo>
                        <a:pt x="229" y="8"/>
                      </a:lnTo>
                      <a:lnTo>
                        <a:pt x="203" y="13"/>
                      </a:lnTo>
                      <a:lnTo>
                        <a:pt x="178" y="21"/>
                      </a:lnTo>
                      <a:lnTo>
                        <a:pt x="153" y="29"/>
                      </a:lnTo>
                      <a:lnTo>
                        <a:pt x="127" y="38"/>
                      </a:lnTo>
                      <a:lnTo>
                        <a:pt x="102" y="48"/>
                      </a:lnTo>
                      <a:lnTo>
                        <a:pt x="102" y="48"/>
                      </a:lnTo>
                      <a:lnTo>
                        <a:pt x="84" y="57"/>
                      </a:lnTo>
                      <a:lnTo>
                        <a:pt x="66" y="68"/>
                      </a:lnTo>
                      <a:lnTo>
                        <a:pt x="49" y="80"/>
                      </a:lnTo>
                      <a:lnTo>
                        <a:pt x="34" y="94"/>
                      </a:lnTo>
                      <a:lnTo>
                        <a:pt x="21" y="110"/>
                      </a:lnTo>
                      <a:lnTo>
                        <a:pt x="16" y="117"/>
                      </a:lnTo>
                      <a:lnTo>
                        <a:pt x="11" y="127"/>
                      </a:lnTo>
                      <a:lnTo>
                        <a:pt x="7" y="136"/>
                      </a:lnTo>
                      <a:lnTo>
                        <a:pt x="3" y="146"/>
                      </a:lnTo>
                      <a:lnTo>
                        <a:pt x="1" y="157"/>
                      </a:lnTo>
                      <a:lnTo>
                        <a:pt x="0" y="167"/>
                      </a:lnTo>
                      <a:lnTo>
                        <a:pt x="0" y="167"/>
                      </a:lnTo>
                      <a:lnTo>
                        <a:pt x="1" y="175"/>
                      </a:lnTo>
                      <a:lnTo>
                        <a:pt x="4" y="180"/>
                      </a:lnTo>
                      <a:lnTo>
                        <a:pt x="4" y="180"/>
                      </a:lnTo>
                      <a:lnTo>
                        <a:pt x="4" y="235"/>
                      </a:lnTo>
                      <a:lnTo>
                        <a:pt x="5" y="289"/>
                      </a:lnTo>
                      <a:lnTo>
                        <a:pt x="7" y="344"/>
                      </a:lnTo>
                      <a:lnTo>
                        <a:pt x="8" y="397"/>
                      </a:lnTo>
                      <a:lnTo>
                        <a:pt x="8" y="397"/>
                      </a:lnTo>
                      <a:lnTo>
                        <a:pt x="8" y="440"/>
                      </a:lnTo>
                      <a:lnTo>
                        <a:pt x="9" y="484"/>
                      </a:lnTo>
                      <a:lnTo>
                        <a:pt x="11" y="506"/>
                      </a:lnTo>
                      <a:lnTo>
                        <a:pt x="15" y="528"/>
                      </a:lnTo>
                      <a:lnTo>
                        <a:pt x="18" y="549"/>
                      </a:lnTo>
                      <a:lnTo>
                        <a:pt x="24" y="569"/>
                      </a:lnTo>
                      <a:lnTo>
                        <a:pt x="24" y="569"/>
                      </a:lnTo>
                      <a:lnTo>
                        <a:pt x="26" y="574"/>
                      </a:lnTo>
                      <a:lnTo>
                        <a:pt x="29" y="578"/>
                      </a:lnTo>
                      <a:lnTo>
                        <a:pt x="32" y="580"/>
                      </a:lnTo>
                      <a:lnTo>
                        <a:pt x="35" y="583"/>
                      </a:lnTo>
                      <a:lnTo>
                        <a:pt x="39" y="584"/>
                      </a:lnTo>
                      <a:lnTo>
                        <a:pt x="45" y="584"/>
                      </a:lnTo>
                      <a:lnTo>
                        <a:pt x="52" y="583"/>
                      </a:lnTo>
                      <a:lnTo>
                        <a:pt x="60" y="580"/>
                      </a:lnTo>
                      <a:lnTo>
                        <a:pt x="64" y="578"/>
                      </a:lnTo>
                      <a:lnTo>
                        <a:pt x="67" y="574"/>
                      </a:lnTo>
                      <a:lnTo>
                        <a:pt x="68" y="570"/>
                      </a:lnTo>
                      <a:lnTo>
                        <a:pt x="69" y="566"/>
                      </a:lnTo>
                      <a:lnTo>
                        <a:pt x="69" y="562"/>
                      </a:lnTo>
                      <a:lnTo>
                        <a:pt x="68" y="557"/>
                      </a:lnTo>
                      <a:lnTo>
                        <a:pt x="68" y="557"/>
                      </a:lnTo>
                      <a:lnTo>
                        <a:pt x="62" y="536"/>
                      </a:lnTo>
                      <a:lnTo>
                        <a:pt x="58" y="514"/>
                      </a:lnTo>
                      <a:lnTo>
                        <a:pt x="55" y="490"/>
                      </a:lnTo>
                      <a:lnTo>
                        <a:pt x="54" y="467"/>
                      </a:lnTo>
                      <a:lnTo>
                        <a:pt x="54" y="421"/>
                      </a:lnTo>
                      <a:lnTo>
                        <a:pt x="54" y="376"/>
                      </a:lnTo>
                      <a:lnTo>
                        <a:pt x="54" y="376"/>
                      </a:lnTo>
                      <a:lnTo>
                        <a:pt x="52" y="327"/>
                      </a:lnTo>
                      <a:lnTo>
                        <a:pt x="51" y="277"/>
                      </a:lnTo>
                      <a:lnTo>
                        <a:pt x="50" y="227"/>
                      </a:lnTo>
                      <a:lnTo>
                        <a:pt x="50" y="178"/>
                      </a:lnTo>
                      <a:lnTo>
                        <a:pt x="50" y="178"/>
                      </a:lnTo>
                      <a:lnTo>
                        <a:pt x="49" y="171"/>
                      </a:lnTo>
                      <a:lnTo>
                        <a:pt x="46" y="165"/>
                      </a:lnTo>
                      <a:lnTo>
                        <a:pt x="46" y="165"/>
                      </a:lnTo>
                      <a:lnTo>
                        <a:pt x="47" y="157"/>
                      </a:lnTo>
                      <a:lnTo>
                        <a:pt x="50" y="149"/>
                      </a:lnTo>
                      <a:lnTo>
                        <a:pt x="52" y="142"/>
                      </a:lnTo>
                      <a:lnTo>
                        <a:pt x="56" y="134"/>
                      </a:lnTo>
                      <a:lnTo>
                        <a:pt x="60" y="128"/>
                      </a:lnTo>
                      <a:lnTo>
                        <a:pt x="66" y="121"/>
                      </a:lnTo>
                      <a:lnTo>
                        <a:pt x="79" y="110"/>
                      </a:lnTo>
                      <a:lnTo>
                        <a:pt x="93" y="99"/>
                      </a:lnTo>
                      <a:lnTo>
                        <a:pt x="110" y="90"/>
                      </a:lnTo>
                      <a:lnTo>
                        <a:pt x="128" y="81"/>
                      </a:lnTo>
                      <a:lnTo>
                        <a:pt x="148" y="74"/>
                      </a:lnTo>
                      <a:lnTo>
                        <a:pt x="168" y="68"/>
                      </a:lnTo>
                      <a:lnTo>
                        <a:pt x="189" y="63"/>
                      </a:lnTo>
                      <a:lnTo>
                        <a:pt x="228" y="53"/>
                      </a:lnTo>
                      <a:lnTo>
                        <a:pt x="264" y="48"/>
                      </a:lnTo>
                      <a:lnTo>
                        <a:pt x="293" y="46"/>
                      </a:lnTo>
                      <a:lnTo>
                        <a:pt x="293" y="46"/>
                      </a:lnTo>
                      <a:lnTo>
                        <a:pt x="332" y="44"/>
                      </a:lnTo>
                      <a:lnTo>
                        <a:pt x="355" y="44"/>
                      </a:lnTo>
                      <a:lnTo>
                        <a:pt x="378" y="44"/>
                      </a:lnTo>
                      <a:lnTo>
                        <a:pt x="402" y="47"/>
                      </a:lnTo>
                      <a:lnTo>
                        <a:pt x="425" y="49"/>
                      </a:lnTo>
                      <a:lnTo>
                        <a:pt x="449" y="53"/>
                      </a:lnTo>
                      <a:lnTo>
                        <a:pt x="471" y="60"/>
                      </a:lnTo>
                      <a:lnTo>
                        <a:pt x="493" y="66"/>
                      </a:lnTo>
                      <a:lnTo>
                        <a:pt x="513" y="76"/>
                      </a:lnTo>
                      <a:lnTo>
                        <a:pt x="531" y="87"/>
                      </a:lnTo>
                      <a:lnTo>
                        <a:pt x="539" y="94"/>
                      </a:lnTo>
                      <a:lnTo>
                        <a:pt x="547" y="100"/>
                      </a:lnTo>
                      <a:lnTo>
                        <a:pt x="553" y="108"/>
                      </a:lnTo>
                      <a:lnTo>
                        <a:pt x="560" y="116"/>
                      </a:lnTo>
                      <a:lnTo>
                        <a:pt x="565" y="124"/>
                      </a:lnTo>
                      <a:lnTo>
                        <a:pt x="570" y="133"/>
                      </a:lnTo>
                      <a:lnTo>
                        <a:pt x="573" y="144"/>
                      </a:lnTo>
                      <a:lnTo>
                        <a:pt x="577" y="154"/>
                      </a:lnTo>
                      <a:lnTo>
                        <a:pt x="578" y="166"/>
                      </a:lnTo>
                      <a:lnTo>
                        <a:pt x="578" y="178"/>
                      </a:lnTo>
                      <a:lnTo>
                        <a:pt x="578" y="178"/>
                      </a:lnTo>
                      <a:lnTo>
                        <a:pt x="578" y="205"/>
                      </a:lnTo>
                      <a:lnTo>
                        <a:pt x="578" y="234"/>
                      </a:lnTo>
                      <a:lnTo>
                        <a:pt x="582" y="290"/>
                      </a:lnTo>
                      <a:lnTo>
                        <a:pt x="587" y="346"/>
                      </a:lnTo>
                      <a:lnTo>
                        <a:pt x="594" y="403"/>
                      </a:lnTo>
                      <a:lnTo>
                        <a:pt x="594" y="403"/>
                      </a:lnTo>
                      <a:lnTo>
                        <a:pt x="597" y="423"/>
                      </a:lnTo>
                      <a:lnTo>
                        <a:pt x="598" y="446"/>
                      </a:lnTo>
                      <a:lnTo>
                        <a:pt x="598" y="489"/>
                      </a:lnTo>
                      <a:lnTo>
                        <a:pt x="598" y="574"/>
                      </a:lnTo>
                      <a:lnTo>
                        <a:pt x="598" y="574"/>
                      </a:lnTo>
                      <a:lnTo>
                        <a:pt x="598" y="579"/>
                      </a:lnTo>
                      <a:lnTo>
                        <a:pt x="599" y="583"/>
                      </a:lnTo>
                      <a:lnTo>
                        <a:pt x="602" y="587"/>
                      </a:lnTo>
                      <a:lnTo>
                        <a:pt x="604" y="591"/>
                      </a:lnTo>
                      <a:lnTo>
                        <a:pt x="608" y="594"/>
                      </a:lnTo>
                      <a:lnTo>
                        <a:pt x="612" y="595"/>
                      </a:lnTo>
                      <a:lnTo>
                        <a:pt x="620" y="596"/>
                      </a:lnTo>
                      <a:lnTo>
                        <a:pt x="629" y="595"/>
                      </a:lnTo>
                      <a:lnTo>
                        <a:pt x="633" y="594"/>
                      </a:lnTo>
                      <a:lnTo>
                        <a:pt x="636" y="591"/>
                      </a:lnTo>
                      <a:lnTo>
                        <a:pt x="640" y="587"/>
                      </a:lnTo>
                      <a:lnTo>
                        <a:pt x="641" y="583"/>
                      </a:lnTo>
                      <a:lnTo>
                        <a:pt x="642" y="579"/>
                      </a:lnTo>
                      <a:lnTo>
                        <a:pt x="644" y="574"/>
                      </a:lnTo>
                      <a:lnTo>
                        <a:pt x="644" y="574"/>
                      </a:lnTo>
                      <a:lnTo>
                        <a:pt x="642" y="544"/>
                      </a:lnTo>
                      <a:lnTo>
                        <a:pt x="642" y="529"/>
                      </a:lnTo>
                      <a:lnTo>
                        <a:pt x="645" y="515"/>
                      </a:lnTo>
                      <a:lnTo>
                        <a:pt x="645" y="515"/>
                      </a:lnTo>
                      <a:lnTo>
                        <a:pt x="646" y="503"/>
                      </a:lnTo>
                      <a:lnTo>
                        <a:pt x="646" y="491"/>
                      </a:lnTo>
                      <a:lnTo>
                        <a:pt x="644" y="468"/>
                      </a:lnTo>
                      <a:lnTo>
                        <a:pt x="641" y="444"/>
                      </a:lnTo>
                      <a:lnTo>
                        <a:pt x="640" y="420"/>
                      </a:lnTo>
                      <a:lnTo>
                        <a:pt x="640" y="42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6" name="Freeform 238"/>
                <p:cNvSpPr/>
                <p:nvPr/>
              </p:nvSpPr>
              <p:spPr bwMode="auto">
                <a:xfrm>
                  <a:off x="3375026" y="4445001"/>
                  <a:ext cx="231775" cy="158750"/>
                </a:xfrm>
                <a:custGeom>
                  <a:avLst/>
                  <a:gdLst/>
                  <a:ahLst/>
                  <a:cxnLst>
                    <a:cxn ang="0">
                      <a:pos x="556" y="153"/>
                    </a:cxn>
                    <a:cxn ang="0">
                      <a:pos x="518" y="98"/>
                    </a:cxn>
                    <a:cxn ang="0">
                      <a:pos x="475" y="55"/>
                    </a:cxn>
                    <a:cxn ang="0">
                      <a:pos x="424" y="25"/>
                    </a:cxn>
                    <a:cxn ang="0">
                      <a:pos x="364" y="7"/>
                    </a:cxn>
                    <a:cxn ang="0">
                      <a:pos x="294" y="0"/>
                    </a:cxn>
                    <a:cxn ang="0">
                      <a:pos x="247" y="1"/>
                    </a:cxn>
                    <a:cxn ang="0">
                      <a:pos x="178" y="13"/>
                    </a:cxn>
                    <a:cxn ang="0">
                      <a:pos x="111" y="39"/>
                    </a:cxn>
                    <a:cxn ang="0">
                      <a:pos x="76" y="62"/>
                    </a:cxn>
                    <a:cxn ang="0">
                      <a:pos x="36" y="103"/>
                    </a:cxn>
                    <a:cxn ang="0">
                      <a:pos x="8" y="157"/>
                    </a:cxn>
                    <a:cxn ang="0">
                      <a:pos x="2" y="175"/>
                    </a:cxn>
                    <a:cxn ang="0">
                      <a:pos x="4" y="237"/>
                    </a:cxn>
                    <a:cxn ang="0">
                      <a:pos x="23" y="315"/>
                    </a:cxn>
                    <a:cxn ang="0">
                      <a:pos x="39" y="345"/>
                    </a:cxn>
                    <a:cxn ang="0">
                      <a:pos x="76" y="379"/>
                    </a:cxn>
                    <a:cxn ang="0">
                      <a:pos x="123" y="399"/>
                    </a:cxn>
                    <a:cxn ang="0">
                      <a:pos x="133" y="399"/>
                    </a:cxn>
                    <a:cxn ang="0">
                      <a:pos x="144" y="392"/>
                    </a:cxn>
                    <a:cxn ang="0">
                      <a:pos x="152" y="373"/>
                    </a:cxn>
                    <a:cxn ang="0">
                      <a:pos x="148" y="361"/>
                    </a:cxn>
                    <a:cxn ang="0">
                      <a:pos x="135" y="354"/>
                    </a:cxn>
                    <a:cxn ang="0">
                      <a:pos x="108" y="344"/>
                    </a:cxn>
                    <a:cxn ang="0">
                      <a:pos x="76" y="313"/>
                    </a:cxn>
                    <a:cxn ang="0">
                      <a:pos x="55" y="269"/>
                    </a:cxn>
                    <a:cxn ang="0">
                      <a:pos x="47" y="221"/>
                    </a:cxn>
                    <a:cxn ang="0">
                      <a:pos x="52" y="175"/>
                    </a:cxn>
                    <a:cxn ang="0">
                      <a:pos x="63" y="148"/>
                    </a:cxn>
                    <a:cxn ang="0">
                      <a:pos x="93" y="109"/>
                    </a:cxn>
                    <a:cxn ang="0">
                      <a:pos x="131" y="81"/>
                    </a:cxn>
                    <a:cxn ang="0">
                      <a:pos x="161" y="65"/>
                    </a:cxn>
                    <a:cxn ang="0">
                      <a:pos x="210" y="51"/>
                    </a:cxn>
                    <a:cxn ang="0">
                      <a:pos x="294" y="46"/>
                    </a:cxn>
                    <a:cxn ang="0">
                      <a:pos x="344" y="48"/>
                    </a:cxn>
                    <a:cxn ang="0">
                      <a:pos x="390" y="60"/>
                    </a:cxn>
                    <a:cxn ang="0">
                      <a:pos x="432" y="79"/>
                    </a:cxn>
                    <a:cxn ang="0">
                      <a:pos x="468" y="106"/>
                    </a:cxn>
                    <a:cxn ang="0">
                      <a:pos x="500" y="143"/>
                    </a:cxn>
                    <a:cxn ang="0">
                      <a:pos x="515" y="173"/>
                    </a:cxn>
                    <a:cxn ang="0">
                      <a:pos x="531" y="217"/>
                    </a:cxn>
                    <a:cxn ang="0">
                      <a:pos x="532" y="263"/>
                    </a:cxn>
                    <a:cxn ang="0">
                      <a:pos x="519" y="305"/>
                    </a:cxn>
                    <a:cxn ang="0">
                      <a:pos x="490" y="336"/>
                    </a:cxn>
                    <a:cxn ang="0">
                      <a:pos x="443" y="354"/>
                    </a:cxn>
                    <a:cxn ang="0">
                      <a:pos x="434" y="358"/>
                    </a:cxn>
                    <a:cxn ang="0">
                      <a:pos x="426" y="368"/>
                    </a:cxn>
                    <a:cxn ang="0">
                      <a:pos x="430" y="388"/>
                    </a:cxn>
                    <a:cxn ang="0">
                      <a:pos x="445" y="399"/>
                    </a:cxn>
                    <a:cxn ang="0">
                      <a:pos x="455" y="399"/>
                    </a:cxn>
                    <a:cxn ang="0">
                      <a:pos x="507" y="379"/>
                    </a:cxn>
                    <a:cxn ang="0">
                      <a:pos x="548" y="344"/>
                    </a:cxn>
                    <a:cxn ang="0">
                      <a:pos x="574" y="298"/>
                    </a:cxn>
                    <a:cxn ang="0">
                      <a:pos x="583" y="245"/>
                    </a:cxn>
                    <a:cxn ang="0">
                      <a:pos x="574" y="191"/>
                    </a:cxn>
                  </a:cxnLst>
                  <a:rect l="0" t="0" r="r" b="b"/>
                  <a:pathLst>
                    <a:path w="583" h="399">
                      <a:moveTo>
                        <a:pt x="566" y="174"/>
                      </a:moveTo>
                      <a:lnTo>
                        <a:pt x="566" y="174"/>
                      </a:lnTo>
                      <a:lnTo>
                        <a:pt x="556" y="153"/>
                      </a:lnTo>
                      <a:lnTo>
                        <a:pt x="544" y="133"/>
                      </a:lnTo>
                      <a:lnTo>
                        <a:pt x="531" y="115"/>
                      </a:lnTo>
                      <a:lnTo>
                        <a:pt x="518" y="98"/>
                      </a:lnTo>
                      <a:lnTo>
                        <a:pt x="505" y="82"/>
                      </a:lnTo>
                      <a:lnTo>
                        <a:pt x="490" y="68"/>
                      </a:lnTo>
                      <a:lnTo>
                        <a:pt x="475" y="55"/>
                      </a:lnTo>
                      <a:lnTo>
                        <a:pt x="458" y="45"/>
                      </a:lnTo>
                      <a:lnTo>
                        <a:pt x="441" y="34"/>
                      </a:lnTo>
                      <a:lnTo>
                        <a:pt x="424" y="25"/>
                      </a:lnTo>
                      <a:lnTo>
                        <a:pt x="404" y="18"/>
                      </a:lnTo>
                      <a:lnTo>
                        <a:pt x="384" y="12"/>
                      </a:lnTo>
                      <a:lnTo>
                        <a:pt x="364" y="7"/>
                      </a:lnTo>
                      <a:lnTo>
                        <a:pt x="341" y="3"/>
                      </a:lnTo>
                      <a:lnTo>
                        <a:pt x="319" y="1"/>
                      </a:lnTo>
                      <a:lnTo>
                        <a:pt x="294" y="0"/>
                      </a:lnTo>
                      <a:lnTo>
                        <a:pt x="294" y="0"/>
                      </a:lnTo>
                      <a:lnTo>
                        <a:pt x="271" y="0"/>
                      </a:lnTo>
                      <a:lnTo>
                        <a:pt x="247" y="1"/>
                      </a:lnTo>
                      <a:lnTo>
                        <a:pt x="224" y="4"/>
                      </a:lnTo>
                      <a:lnTo>
                        <a:pt x="200" y="8"/>
                      </a:lnTo>
                      <a:lnTo>
                        <a:pt x="178" y="13"/>
                      </a:lnTo>
                      <a:lnTo>
                        <a:pt x="154" y="20"/>
                      </a:lnTo>
                      <a:lnTo>
                        <a:pt x="132" y="29"/>
                      </a:lnTo>
                      <a:lnTo>
                        <a:pt x="111" y="39"/>
                      </a:lnTo>
                      <a:lnTo>
                        <a:pt x="111" y="39"/>
                      </a:lnTo>
                      <a:lnTo>
                        <a:pt x="91" y="50"/>
                      </a:lnTo>
                      <a:lnTo>
                        <a:pt x="76" y="62"/>
                      </a:lnTo>
                      <a:lnTo>
                        <a:pt x="60" y="75"/>
                      </a:lnTo>
                      <a:lnTo>
                        <a:pt x="48" y="88"/>
                      </a:lnTo>
                      <a:lnTo>
                        <a:pt x="36" y="103"/>
                      </a:lnTo>
                      <a:lnTo>
                        <a:pt x="26" y="119"/>
                      </a:lnTo>
                      <a:lnTo>
                        <a:pt x="17" y="137"/>
                      </a:lnTo>
                      <a:lnTo>
                        <a:pt x="8" y="157"/>
                      </a:lnTo>
                      <a:lnTo>
                        <a:pt x="8" y="157"/>
                      </a:lnTo>
                      <a:lnTo>
                        <a:pt x="5" y="166"/>
                      </a:lnTo>
                      <a:lnTo>
                        <a:pt x="2" y="175"/>
                      </a:lnTo>
                      <a:lnTo>
                        <a:pt x="0" y="195"/>
                      </a:lnTo>
                      <a:lnTo>
                        <a:pt x="1" y="216"/>
                      </a:lnTo>
                      <a:lnTo>
                        <a:pt x="4" y="237"/>
                      </a:lnTo>
                      <a:lnTo>
                        <a:pt x="8" y="258"/>
                      </a:lnTo>
                      <a:lnTo>
                        <a:pt x="13" y="277"/>
                      </a:lnTo>
                      <a:lnTo>
                        <a:pt x="23" y="315"/>
                      </a:lnTo>
                      <a:lnTo>
                        <a:pt x="23" y="315"/>
                      </a:lnTo>
                      <a:lnTo>
                        <a:pt x="30" y="331"/>
                      </a:lnTo>
                      <a:lnTo>
                        <a:pt x="39" y="345"/>
                      </a:lnTo>
                      <a:lnTo>
                        <a:pt x="50" y="358"/>
                      </a:lnTo>
                      <a:lnTo>
                        <a:pt x="61" y="370"/>
                      </a:lnTo>
                      <a:lnTo>
                        <a:pt x="76" y="379"/>
                      </a:lnTo>
                      <a:lnTo>
                        <a:pt x="90" y="388"/>
                      </a:lnTo>
                      <a:lnTo>
                        <a:pt x="107" y="394"/>
                      </a:lnTo>
                      <a:lnTo>
                        <a:pt x="123" y="399"/>
                      </a:lnTo>
                      <a:lnTo>
                        <a:pt x="123" y="399"/>
                      </a:lnTo>
                      <a:lnTo>
                        <a:pt x="128" y="399"/>
                      </a:lnTo>
                      <a:lnTo>
                        <a:pt x="133" y="399"/>
                      </a:lnTo>
                      <a:lnTo>
                        <a:pt x="137" y="398"/>
                      </a:lnTo>
                      <a:lnTo>
                        <a:pt x="141" y="395"/>
                      </a:lnTo>
                      <a:lnTo>
                        <a:pt x="144" y="392"/>
                      </a:lnTo>
                      <a:lnTo>
                        <a:pt x="148" y="388"/>
                      </a:lnTo>
                      <a:lnTo>
                        <a:pt x="150" y="381"/>
                      </a:lnTo>
                      <a:lnTo>
                        <a:pt x="152" y="373"/>
                      </a:lnTo>
                      <a:lnTo>
                        <a:pt x="150" y="369"/>
                      </a:lnTo>
                      <a:lnTo>
                        <a:pt x="149" y="365"/>
                      </a:lnTo>
                      <a:lnTo>
                        <a:pt x="148" y="361"/>
                      </a:lnTo>
                      <a:lnTo>
                        <a:pt x="144" y="358"/>
                      </a:lnTo>
                      <a:lnTo>
                        <a:pt x="140" y="356"/>
                      </a:lnTo>
                      <a:lnTo>
                        <a:pt x="135" y="354"/>
                      </a:lnTo>
                      <a:lnTo>
                        <a:pt x="135" y="354"/>
                      </a:lnTo>
                      <a:lnTo>
                        <a:pt x="122" y="351"/>
                      </a:lnTo>
                      <a:lnTo>
                        <a:pt x="108" y="344"/>
                      </a:lnTo>
                      <a:lnTo>
                        <a:pt x="97" y="335"/>
                      </a:lnTo>
                      <a:lnTo>
                        <a:pt x="85" y="324"/>
                      </a:lnTo>
                      <a:lnTo>
                        <a:pt x="76" y="313"/>
                      </a:lnTo>
                      <a:lnTo>
                        <a:pt x="68" y="300"/>
                      </a:lnTo>
                      <a:lnTo>
                        <a:pt x="61" y="285"/>
                      </a:lnTo>
                      <a:lnTo>
                        <a:pt x="55" y="269"/>
                      </a:lnTo>
                      <a:lnTo>
                        <a:pt x="51" y="254"/>
                      </a:lnTo>
                      <a:lnTo>
                        <a:pt x="48" y="237"/>
                      </a:lnTo>
                      <a:lnTo>
                        <a:pt x="47" y="221"/>
                      </a:lnTo>
                      <a:lnTo>
                        <a:pt x="47" y="205"/>
                      </a:lnTo>
                      <a:lnTo>
                        <a:pt x="48" y="190"/>
                      </a:lnTo>
                      <a:lnTo>
                        <a:pt x="52" y="175"/>
                      </a:lnTo>
                      <a:lnTo>
                        <a:pt x="56" y="161"/>
                      </a:lnTo>
                      <a:lnTo>
                        <a:pt x="63" y="148"/>
                      </a:lnTo>
                      <a:lnTo>
                        <a:pt x="63" y="148"/>
                      </a:lnTo>
                      <a:lnTo>
                        <a:pt x="73" y="133"/>
                      </a:lnTo>
                      <a:lnTo>
                        <a:pt x="82" y="120"/>
                      </a:lnTo>
                      <a:lnTo>
                        <a:pt x="93" y="109"/>
                      </a:lnTo>
                      <a:lnTo>
                        <a:pt x="105" y="98"/>
                      </a:lnTo>
                      <a:lnTo>
                        <a:pt x="118" y="89"/>
                      </a:lnTo>
                      <a:lnTo>
                        <a:pt x="131" y="81"/>
                      </a:lnTo>
                      <a:lnTo>
                        <a:pt x="145" y="73"/>
                      </a:lnTo>
                      <a:lnTo>
                        <a:pt x="161" y="65"/>
                      </a:lnTo>
                      <a:lnTo>
                        <a:pt x="161" y="65"/>
                      </a:lnTo>
                      <a:lnTo>
                        <a:pt x="178" y="59"/>
                      </a:lnTo>
                      <a:lnTo>
                        <a:pt x="193" y="55"/>
                      </a:lnTo>
                      <a:lnTo>
                        <a:pt x="210" y="51"/>
                      </a:lnTo>
                      <a:lnTo>
                        <a:pt x="227" y="48"/>
                      </a:lnTo>
                      <a:lnTo>
                        <a:pt x="260" y="46"/>
                      </a:lnTo>
                      <a:lnTo>
                        <a:pt x="294" y="46"/>
                      </a:lnTo>
                      <a:lnTo>
                        <a:pt x="294" y="46"/>
                      </a:lnTo>
                      <a:lnTo>
                        <a:pt x="328" y="47"/>
                      </a:lnTo>
                      <a:lnTo>
                        <a:pt x="344" y="48"/>
                      </a:lnTo>
                      <a:lnTo>
                        <a:pt x="360" y="52"/>
                      </a:lnTo>
                      <a:lnTo>
                        <a:pt x="375" y="55"/>
                      </a:lnTo>
                      <a:lnTo>
                        <a:pt x="390" y="60"/>
                      </a:lnTo>
                      <a:lnTo>
                        <a:pt x="404" y="65"/>
                      </a:lnTo>
                      <a:lnTo>
                        <a:pt x="418" y="72"/>
                      </a:lnTo>
                      <a:lnTo>
                        <a:pt x="432" y="79"/>
                      </a:lnTo>
                      <a:lnTo>
                        <a:pt x="443" y="86"/>
                      </a:lnTo>
                      <a:lnTo>
                        <a:pt x="456" y="96"/>
                      </a:lnTo>
                      <a:lnTo>
                        <a:pt x="468" y="106"/>
                      </a:lnTo>
                      <a:lnTo>
                        <a:pt x="479" y="118"/>
                      </a:lnTo>
                      <a:lnTo>
                        <a:pt x="489" y="130"/>
                      </a:lnTo>
                      <a:lnTo>
                        <a:pt x="500" y="143"/>
                      </a:lnTo>
                      <a:lnTo>
                        <a:pt x="509" y="157"/>
                      </a:lnTo>
                      <a:lnTo>
                        <a:pt x="509" y="157"/>
                      </a:lnTo>
                      <a:lnTo>
                        <a:pt x="515" y="173"/>
                      </a:lnTo>
                      <a:lnTo>
                        <a:pt x="522" y="187"/>
                      </a:lnTo>
                      <a:lnTo>
                        <a:pt x="527" y="203"/>
                      </a:lnTo>
                      <a:lnTo>
                        <a:pt x="531" y="217"/>
                      </a:lnTo>
                      <a:lnTo>
                        <a:pt x="534" y="233"/>
                      </a:lnTo>
                      <a:lnTo>
                        <a:pt x="534" y="249"/>
                      </a:lnTo>
                      <a:lnTo>
                        <a:pt x="532" y="263"/>
                      </a:lnTo>
                      <a:lnTo>
                        <a:pt x="530" y="277"/>
                      </a:lnTo>
                      <a:lnTo>
                        <a:pt x="526" y="292"/>
                      </a:lnTo>
                      <a:lnTo>
                        <a:pt x="519" y="305"/>
                      </a:lnTo>
                      <a:lnTo>
                        <a:pt x="511" y="317"/>
                      </a:lnTo>
                      <a:lnTo>
                        <a:pt x="502" y="327"/>
                      </a:lnTo>
                      <a:lnTo>
                        <a:pt x="490" y="336"/>
                      </a:lnTo>
                      <a:lnTo>
                        <a:pt x="476" y="344"/>
                      </a:lnTo>
                      <a:lnTo>
                        <a:pt x="460" y="351"/>
                      </a:lnTo>
                      <a:lnTo>
                        <a:pt x="443" y="354"/>
                      </a:lnTo>
                      <a:lnTo>
                        <a:pt x="443" y="354"/>
                      </a:lnTo>
                      <a:lnTo>
                        <a:pt x="438" y="356"/>
                      </a:lnTo>
                      <a:lnTo>
                        <a:pt x="434" y="358"/>
                      </a:lnTo>
                      <a:lnTo>
                        <a:pt x="430" y="361"/>
                      </a:lnTo>
                      <a:lnTo>
                        <a:pt x="429" y="365"/>
                      </a:lnTo>
                      <a:lnTo>
                        <a:pt x="426" y="368"/>
                      </a:lnTo>
                      <a:lnTo>
                        <a:pt x="426" y="373"/>
                      </a:lnTo>
                      <a:lnTo>
                        <a:pt x="428" y="381"/>
                      </a:lnTo>
                      <a:lnTo>
                        <a:pt x="430" y="388"/>
                      </a:lnTo>
                      <a:lnTo>
                        <a:pt x="437" y="395"/>
                      </a:lnTo>
                      <a:lnTo>
                        <a:pt x="441" y="396"/>
                      </a:lnTo>
                      <a:lnTo>
                        <a:pt x="445" y="399"/>
                      </a:lnTo>
                      <a:lnTo>
                        <a:pt x="450" y="399"/>
                      </a:lnTo>
                      <a:lnTo>
                        <a:pt x="455" y="399"/>
                      </a:lnTo>
                      <a:lnTo>
                        <a:pt x="455" y="399"/>
                      </a:lnTo>
                      <a:lnTo>
                        <a:pt x="473" y="394"/>
                      </a:lnTo>
                      <a:lnTo>
                        <a:pt x="490" y="387"/>
                      </a:lnTo>
                      <a:lnTo>
                        <a:pt x="507" y="379"/>
                      </a:lnTo>
                      <a:lnTo>
                        <a:pt x="522" y="369"/>
                      </a:lnTo>
                      <a:lnTo>
                        <a:pt x="535" y="357"/>
                      </a:lnTo>
                      <a:lnTo>
                        <a:pt x="548" y="344"/>
                      </a:lnTo>
                      <a:lnTo>
                        <a:pt x="557" y="330"/>
                      </a:lnTo>
                      <a:lnTo>
                        <a:pt x="566" y="314"/>
                      </a:lnTo>
                      <a:lnTo>
                        <a:pt x="574" y="298"/>
                      </a:lnTo>
                      <a:lnTo>
                        <a:pt x="578" y="281"/>
                      </a:lnTo>
                      <a:lnTo>
                        <a:pt x="582" y="263"/>
                      </a:lnTo>
                      <a:lnTo>
                        <a:pt x="583" y="245"/>
                      </a:lnTo>
                      <a:lnTo>
                        <a:pt x="582" y="228"/>
                      </a:lnTo>
                      <a:lnTo>
                        <a:pt x="579" y="209"/>
                      </a:lnTo>
                      <a:lnTo>
                        <a:pt x="574" y="191"/>
                      </a:lnTo>
                      <a:lnTo>
                        <a:pt x="566" y="174"/>
                      </a:lnTo>
                      <a:lnTo>
                        <a:pt x="566" y="17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7" name="Freeform 239"/>
                <p:cNvSpPr/>
                <p:nvPr/>
              </p:nvSpPr>
              <p:spPr bwMode="auto">
                <a:xfrm>
                  <a:off x="3419476" y="4583113"/>
                  <a:ext cx="147638" cy="182563"/>
                </a:xfrm>
                <a:custGeom>
                  <a:avLst/>
                  <a:gdLst/>
                  <a:ahLst/>
                  <a:cxnLst>
                    <a:cxn ang="0">
                      <a:pos x="361" y="190"/>
                    </a:cxn>
                    <a:cxn ang="0">
                      <a:pos x="360" y="34"/>
                    </a:cxn>
                    <a:cxn ang="0">
                      <a:pos x="357" y="25"/>
                    </a:cxn>
                    <a:cxn ang="0">
                      <a:pos x="350" y="16"/>
                    </a:cxn>
                    <a:cxn ang="0">
                      <a:pos x="329" y="13"/>
                    </a:cxn>
                    <a:cxn ang="0">
                      <a:pos x="318" y="21"/>
                    </a:cxn>
                    <a:cxn ang="0">
                      <a:pos x="314" y="34"/>
                    </a:cxn>
                    <a:cxn ang="0">
                      <a:pos x="317" y="135"/>
                    </a:cxn>
                    <a:cxn ang="0">
                      <a:pos x="320" y="234"/>
                    </a:cxn>
                    <a:cxn ang="0">
                      <a:pos x="317" y="335"/>
                    </a:cxn>
                    <a:cxn ang="0">
                      <a:pos x="312" y="357"/>
                    </a:cxn>
                    <a:cxn ang="0">
                      <a:pos x="297" y="382"/>
                    </a:cxn>
                    <a:cxn ang="0">
                      <a:pos x="275" y="397"/>
                    </a:cxn>
                    <a:cxn ang="0">
                      <a:pos x="240" y="408"/>
                    </a:cxn>
                    <a:cxn ang="0">
                      <a:pos x="199" y="411"/>
                    </a:cxn>
                    <a:cxn ang="0">
                      <a:pos x="156" y="407"/>
                    </a:cxn>
                    <a:cxn ang="0">
                      <a:pos x="114" y="392"/>
                    </a:cxn>
                    <a:cxn ang="0">
                      <a:pos x="91" y="377"/>
                    </a:cxn>
                    <a:cxn ang="0">
                      <a:pos x="74" y="358"/>
                    </a:cxn>
                    <a:cxn ang="0">
                      <a:pos x="61" y="322"/>
                    </a:cxn>
                    <a:cxn ang="0">
                      <a:pos x="55" y="275"/>
                    </a:cxn>
                    <a:cxn ang="0">
                      <a:pos x="51" y="243"/>
                    </a:cxn>
                    <a:cxn ang="0">
                      <a:pos x="50" y="192"/>
                    </a:cxn>
                    <a:cxn ang="0">
                      <a:pos x="53" y="124"/>
                    </a:cxn>
                    <a:cxn ang="0">
                      <a:pos x="47" y="59"/>
                    </a:cxn>
                    <a:cxn ang="0">
                      <a:pos x="49" y="31"/>
                    </a:cxn>
                    <a:cxn ang="0">
                      <a:pos x="49" y="14"/>
                    </a:cxn>
                    <a:cxn ang="0">
                      <a:pos x="36" y="1"/>
                    </a:cxn>
                    <a:cxn ang="0">
                      <a:pos x="23" y="0"/>
                    </a:cxn>
                    <a:cxn ang="0">
                      <a:pos x="10" y="4"/>
                    </a:cxn>
                    <a:cxn ang="0">
                      <a:pos x="2" y="14"/>
                    </a:cxn>
                    <a:cxn ang="0">
                      <a:pos x="0" y="23"/>
                    </a:cxn>
                    <a:cxn ang="0">
                      <a:pos x="6" y="132"/>
                    </a:cxn>
                    <a:cxn ang="0">
                      <a:pos x="6" y="169"/>
                    </a:cxn>
                    <a:cxn ang="0">
                      <a:pos x="4" y="264"/>
                    </a:cxn>
                    <a:cxn ang="0">
                      <a:pos x="12" y="320"/>
                    </a:cxn>
                    <a:cxn ang="0">
                      <a:pos x="23" y="350"/>
                    </a:cxn>
                    <a:cxn ang="0">
                      <a:pos x="44" y="390"/>
                    </a:cxn>
                    <a:cxn ang="0">
                      <a:pos x="72" y="420"/>
                    </a:cxn>
                    <a:cxn ang="0">
                      <a:pos x="108" y="441"/>
                    </a:cxn>
                    <a:cxn ang="0">
                      <a:pos x="151" y="452"/>
                    </a:cxn>
                    <a:cxn ang="0">
                      <a:pos x="182" y="456"/>
                    </a:cxn>
                    <a:cxn ang="0">
                      <a:pos x="241" y="456"/>
                    </a:cxn>
                    <a:cxn ang="0">
                      <a:pos x="283" y="447"/>
                    </a:cxn>
                    <a:cxn ang="0">
                      <a:pos x="309" y="434"/>
                    </a:cxn>
                    <a:cxn ang="0">
                      <a:pos x="339" y="401"/>
                    </a:cxn>
                    <a:cxn ang="0">
                      <a:pos x="357" y="361"/>
                    </a:cxn>
                    <a:cxn ang="0">
                      <a:pos x="365" y="331"/>
                    </a:cxn>
                    <a:cxn ang="0">
                      <a:pos x="369" y="278"/>
                    </a:cxn>
                    <a:cxn ang="0">
                      <a:pos x="364" y="210"/>
                    </a:cxn>
                  </a:cxnLst>
                  <a:rect l="0" t="0" r="r" b="b"/>
                  <a:pathLst>
                    <a:path w="369" h="458">
                      <a:moveTo>
                        <a:pt x="364" y="210"/>
                      </a:moveTo>
                      <a:lnTo>
                        <a:pt x="364" y="210"/>
                      </a:lnTo>
                      <a:lnTo>
                        <a:pt x="361" y="190"/>
                      </a:lnTo>
                      <a:lnTo>
                        <a:pt x="360" y="167"/>
                      </a:lnTo>
                      <a:lnTo>
                        <a:pt x="359" y="123"/>
                      </a:lnTo>
                      <a:lnTo>
                        <a:pt x="360" y="34"/>
                      </a:lnTo>
                      <a:lnTo>
                        <a:pt x="360" y="34"/>
                      </a:lnTo>
                      <a:lnTo>
                        <a:pt x="359" y="29"/>
                      </a:lnTo>
                      <a:lnTo>
                        <a:pt x="357" y="25"/>
                      </a:lnTo>
                      <a:lnTo>
                        <a:pt x="355" y="21"/>
                      </a:lnTo>
                      <a:lnTo>
                        <a:pt x="352" y="18"/>
                      </a:lnTo>
                      <a:lnTo>
                        <a:pt x="350" y="16"/>
                      </a:lnTo>
                      <a:lnTo>
                        <a:pt x="346" y="13"/>
                      </a:lnTo>
                      <a:lnTo>
                        <a:pt x="337" y="12"/>
                      </a:lnTo>
                      <a:lnTo>
                        <a:pt x="329" y="13"/>
                      </a:lnTo>
                      <a:lnTo>
                        <a:pt x="325" y="16"/>
                      </a:lnTo>
                      <a:lnTo>
                        <a:pt x="321" y="18"/>
                      </a:lnTo>
                      <a:lnTo>
                        <a:pt x="318" y="21"/>
                      </a:lnTo>
                      <a:lnTo>
                        <a:pt x="316" y="25"/>
                      </a:lnTo>
                      <a:lnTo>
                        <a:pt x="314" y="29"/>
                      </a:lnTo>
                      <a:lnTo>
                        <a:pt x="314" y="34"/>
                      </a:lnTo>
                      <a:lnTo>
                        <a:pt x="314" y="34"/>
                      </a:lnTo>
                      <a:lnTo>
                        <a:pt x="314" y="85"/>
                      </a:lnTo>
                      <a:lnTo>
                        <a:pt x="317" y="135"/>
                      </a:lnTo>
                      <a:lnTo>
                        <a:pt x="318" y="184"/>
                      </a:lnTo>
                      <a:lnTo>
                        <a:pt x="320" y="234"/>
                      </a:lnTo>
                      <a:lnTo>
                        <a:pt x="320" y="234"/>
                      </a:lnTo>
                      <a:lnTo>
                        <a:pt x="321" y="285"/>
                      </a:lnTo>
                      <a:lnTo>
                        <a:pt x="320" y="310"/>
                      </a:lnTo>
                      <a:lnTo>
                        <a:pt x="317" y="335"/>
                      </a:lnTo>
                      <a:lnTo>
                        <a:pt x="317" y="335"/>
                      </a:lnTo>
                      <a:lnTo>
                        <a:pt x="316" y="346"/>
                      </a:lnTo>
                      <a:lnTo>
                        <a:pt x="312" y="357"/>
                      </a:lnTo>
                      <a:lnTo>
                        <a:pt x="308" y="366"/>
                      </a:lnTo>
                      <a:lnTo>
                        <a:pt x="303" y="374"/>
                      </a:lnTo>
                      <a:lnTo>
                        <a:pt x="297" y="382"/>
                      </a:lnTo>
                      <a:lnTo>
                        <a:pt x="291" y="387"/>
                      </a:lnTo>
                      <a:lnTo>
                        <a:pt x="283" y="392"/>
                      </a:lnTo>
                      <a:lnTo>
                        <a:pt x="275" y="397"/>
                      </a:lnTo>
                      <a:lnTo>
                        <a:pt x="267" y="401"/>
                      </a:lnTo>
                      <a:lnTo>
                        <a:pt x="258" y="404"/>
                      </a:lnTo>
                      <a:lnTo>
                        <a:pt x="240" y="408"/>
                      </a:lnTo>
                      <a:lnTo>
                        <a:pt x="220" y="411"/>
                      </a:lnTo>
                      <a:lnTo>
                        <a:pt x="199" y="411"/>
                      </a:lnTo>
                      <a:lnTo>
                        <a:pt x="199" y="411"/>
                      </a:lnTo>
                      <a:lnTo>
                        <a:pt x="185" y="411"/>
                      </a:lnTo>
                      <a:lnTo>
                        <a:pt x="170" y="409"/>
                      </a:lnTo>
                      <a:lnTo>
                        <a:pt x="156" y="407"/>
                      </a:lnTo>
                      <a:lnTo>
                        <a:pt x="142" y="403"/>
                      </a:lnTo>
                      <a:lnTo>
                        <a:pt x="127" y="399"/>
                      </a:lnTo>
                      <a:lnTo>
                        <a:pt x="114" y="392"/>
                      </a:lnTo>
                      <a:lnTo>
                        <a:pt x="102" y="386"/>
                      </a:lnTo>
                      <a:lnTo>
                        <a:pt x="91" y="377"/>
                      </a:lnTo>
                      <a:lnTo>
                        <a:pt x="91" y="377"/>
                      </a:lnTo>
                      <a:lnTo>
                        <a:pt x="84" y="371"/>
                      </a:lnTo>
                      <a:lnTo>
                        <a:pt x="79" y="365"/>
                      </a:lnTo>
                      <a:lnTo>
                        <a:pt x="74" y="358"/>
                      </a:lnTo>
                      <a:lnTo>
                        <a:pt x="70" y="352"/>
                      </a:lnTo>
                      <a:lnTo>
                        <a:pt x="64" y="337"/>
                      </a:lnTo>
                      <a:lnTo>
                        <a:pt x="61" y="322"/>
                      </a:lnTo>
                      <a:lnTo>
                        <a:pt x="59" y="307"/>
                      </a:lnTo>
                      <a:lnTo>
                        <a:pt x="58" y="290"/>
                      </a:lnTo>
                      <a:lnTo>
                        <a:pt x="55" y="275"/>
                      </a:lnTo>
                      <a:lnTo>
                        <a:pt x="54" y="259"/>
                      </a:lnTo>
                      <a:lnTo>
                        <a:pt x="54" y="259"/>
                      </a:lnTo>
                      <a:lnTo>
                        <a:pt x="51" y="243"/>
                      </a:lnTo>
                      <a:lnTo>
                        <a:pt x="50" y="226"/>
                      </a:lnTo>
                      <a:lnTo>
                        <a:pt x="49" y="209"/>
                      </a:lnTo>
                      <a:lnTo>
                        <a:pt x="50" y="192"/>
                      </a:lnTo>
                      <a:lnTo>
                        <a:pt x="51" y="158"/>
                      </a:lnTo>
                      <a:lnTo>
                        <a:pt x="53" y="124"/>
                      </a:lnTo>
                      <a:lnTo>
                        <a:pt x="53" y="124"/>
                      </a:lnTo>
                      <a:lnTo>
                        <a:pt x="51" y="103"/>
                      </a:lnTo>
                      <a:lnTo>
                        <a:pt x="50" y="81"/>
                      </a:lnTo>
                      <a:lnTo>
                        <a:pt x="47" y="59"/>
                      </a:lnTo>
                      <a:lnTo>
                        <a:pt x="46" y="38"/>
                      </a:lnTo>
                      <a:lnTo>
                        <a:pt x="46" y="38"/>
                      </a:lnTo>
                      <a:lnTo>
                        <a:pt x="49" y="31"/>
                      </a:lnTo>
                      <a:lnTo>
                        <a:pt x="50" y="26"/>
                      </a:lnTo>
                      <a:lnTo>
                        <a:pt x="50" y="20"/>
                      </a:lnTo>
                      <a:lnTo>
                        <a:pt x="49" y="14"/>
                      </a:lnTo>
                      <a:lnTo>
                        <a:pt x="46" y="8"/>
                      </a:lnTo>
                      <a:lnTo>
                        <a:pt x="42" y="4"/>
                      </a:lnTo>
                      <a:lnTo>
                        <a:pt x="36" y="1"/>
                      </a:lnTo>
                      <a:lnTo>
                        <a:pt x="28" y="0"/>
                      </a:lnTo>
                      <a:lnTo>
                        <a:pt x="23" y="0"/>
                      </a:lnTo>
                      <a:lnTo>
                        <a:pt x="23" y="0"/>
                      </a:lnTo>
                      <a:lnTo>
                        <a:pt x="19" y="0"/>
                      </a:lnTo>
                      <a:lnTo>
                        <a:pt x="13" y="1"/>
                      </a:lnTo>
                      <a:lnTo>
                        <a:pt x="10" y="4"/>
                      </a:lnTo>
                      <a:lnTo>
                        <a:pt x="7" y="6"/>
                      </a:lnTo>
                      <a:lnTo>
                        <a:pt x="4" y="10"/>
                      </a:lnTo>
                      <a:lnTo>
                        <a:pt x="2" y="14"/>
                      </a:lnTo>
                      <a:lnTo>
                        <a:pt x="0" y="18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2" y="59"/>
                      </a:lnTo>
                      <a:lnTo>
                        <a:pt x="4" y="95"/>
                      </a:lnTo>
                      <a:lnTo>
                        <a:pt x="6" y="132"/>
                      </a:lnTo>
                      <a:lnTo>
                        <a:pt x="7" y="150"/>
                      </a:lnTo>
                      <a:lnTo>
                        <a:pt x="6" y="169"/>
                      </a:lnTo>
                      <a:lnTo>
                        <a:pt x="6" y="169"/>
                      </a:lnTo>
                      <a:lnTo>
                        <a:pt x="4" y="205"/>
                      </a:lnTo>
                      <a:lnTo>
                        <a:pt x="4" y="244"/>
                      </a:lnTo>
                      <a:lnTo>
                        <a:pt x="4" y="264"/>
                      </a:lnTo>
                      <a:lnTo>
                        <a:pt x="6" y="284"/>
                      </a:lnTo>
                      <a:lnTo>
                        <a:pt x="8" y="302"/>
                      </a:lnTo>
                      <a:lnTo>
                        <a:pt x="12" y="320"/>
                      </a:lnTo>
                      <a:lnTo>
                        <a:pt x="12" y="320"/>
                      </a:lnTo>
                      <a:lnTo>
                        <a:pt x="17" y="336"/>
                      </a:lnTo>
                      <a:lnTo>
                        <a:pt x="23" y="350"/>
                      </a:lnTo>
                      <a:lnTo>
                        <a:pt x="29" y="365"/>
                      </a:lnTo>
                      <a:lnTo>
                        <a:pt x="36" y="378"/>
                      </a:lnTo>
                      <a:lnTo>
                        <a:pt x="44" y="390"/>
                      </a:lnTo>
                      <a:lnTo>
                        <a:pt x="53" y="400"/>
                      </a:lnTo>
                      <a:lnTo>
                        <a:pt x="62" y="411"/>
                      </a:lnTo>
                      <a:lnTo>
                        <a:pt x="72" y="420"/>
                      </a:lnTo>
                      <a:lnTo>
                        <a:pt x="84" y="428"/>
                      </a:lnTo>
                      <a:lnTo>
                        <a:pt x="96" y="434"/>
                      </a:lnTo>
                      <a:lnTo>
                        <a:pt x="108" y="441"/>
                      </a:lnTo>
                      <a:lnTo>
                        <a:pt x="122" y="446"/>
                      </a:lnTo>
                      <a:lnTo>
                        <a:pt x="135" y="450"/>
                      </a:lnTo>
                      <a:lnTo>
                        <a:pt x="151" y="452"/>
                      </a:lnTo>
                      <a:lnTo>
                        <a:pt x="166" y="455"/>
                      </a:lnTo>
                      <a:lnTo>
                        <a:pt x="182" y="456"/>
                      </a:lnTo>
                      <a:lnTo>
                        <a:pt x="182" y="456"/>
                      </a:lnTo>
                      <a:lnTo>
                        <a:pt x="212" y="458"/>
                      </a:lnTo>
                      <a:lnTo>
                        <a:pt x="227" y="458"/>
                      </a:lnTo>
                      <a:lnTo>
                        <a:pt x="241" y="456"/>
                      </a:lnTo>
                      <a:lnTo>
                        <a:pt x="255" y="455"/>
                      </a:lnTo>
                      <a:lnTo>
                        <a:pt x="270" y="452"/>
                      </a:lnTo>
                      <a:lnTo>
                        <a:pt x="283" y="447"/>
                      </a:lnTo>
                      <a:lnTo>
                        <a:pt x="297" y="442"/>
                      </a:lnTo>
                      <a:lnTo>
                        <a:pt x="297" y="442"/>
                      </a:lnTo>
                      <a:lnTo>
                        <a:pt x="309" y="434"/>
                      </a:lnTo>
                      <a:lnTo>
                        <a:pt x="321" y="425"/>
                      </a:lnTo>
                      <a:lnTo>
                        <a:pt x="330" y="413"/>
                      </a:lnTo>
                      <a:lnTo>
                        <a:pt x="339" y="401"/>
                      </a:lnTo>
                      <a:lnTo>
                        <a:pt x="347" y="388"/>
                      </a:lnTo>
                      <a:lnTo>
                        <a:pt x="352" y="374"/>
                      </a:lnTo>
                      <a:lnTo>
                        <a:pt x="357" y="361"/>
                      </a:lnTo>
                      <a:lnTo>
                        <a:pt x="361" y="346"/>
                      </a:lnTo>
                      <a:lnTo>
                        <a:pt x="361" y="346"/>
                      </a:lnTo>
                      <a:lnTo>
                        <a:pt x="365" y="331"/>
                      </a:lnTo>
                      <a:lnTo>
                        <a:pt x="367" y="315"/>
                      </a:lnTo>
                      <a:lnTo>
                        <a:pt x="368" y="297"/>
                      </a:lnTo>
                      <a:lnTo>
                        <a:pt x="369" y="278"/>
                      </a:lnTo>
                      <a:lnTo>
                        <a:pt x="368" y="243"/>
                      </a:lnTo>
                      <a:lnTo>
                        <a:pt x="364" y="210"/>
                      </a:lnTo>
                      <a:lnTo>
                        <a:pt x="364" y="21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88" name="组合 1275"/>
            <p:cNvGrpSpPr/>
            <p:nvPr/>
          </p:nvGrpSpPr>
          <p:grpSpPr>
            <a:xfrm>
              <a:off x="4219576" y="735000"/>
              <a:ext cx="655638" cy="687388"/>
              <a:chOff x="4219576" y="1004888"/>
              <a:chExt cx="655638" cy="687388"/>
            </a:xfrm>
          </p:grpSpPr>
          <p:sp>
            <p:nvSpPr>
              <p:cNvPr id="289" name="Freeform 240"/>
              <p:cNvSpPr/>
              <p:nvPr/>
            </p:nvSpPr>
            <p:spPr bwMode="auto">
              <a:xfrm>
                <a:off x="4238626" y="1025526"/>
                <a:ext cx="84138" cy="85725"/>
              </a:xfrm>
              <a:custGeom>
                <a:avLst/>
                <a:gdLst/>
                <a:ahLst/>
                <a:cxnLst>
                  <a:cxn ang="0">
                    <a:pos x="205" y="1"/>
                  </a:cxn>
                  <a:cxn ang="0">
                    <a:pos x="205" y="1"/>
                  </a:cxn>
                  <a:cxn ang="0">
                    <a:pos x="200" y="4"/>
                  </a:cxn>
                  <a:cxn ang="0">
                    <a:pos x="195" y="8"/>
                  </a:cxn>
                  <a:cxn ang="0">
                    <a:pos x="186" y="17"/>
                  </a:cxn>
                  <a:cxn ang="0">
                    <a:pos x="178" y="26"/>
                  </a:cxn>
                  <a:cxn ang="0">
                    <a:pos x="170" y="36"/>
                  </a:cxn>
                  <a:cxn ang="0">
                    <a:pos x="170" y="36"/>
                  </a:cxn>
                  <a:cxn ang="0">
                    <a:pos x="156" y="51"/>
                  </a:cxn>
                  <a:cxn ang="0">
                    <a:pos x="141" y="64"/>
                  </a:cxn>
                  <a:cxn ang="0">
                    <a:pos x="125" y="77"/>
                  </a:cxn>
                  <a:cxn ang="0">
                    <a:pos x="110" y="90"/>
                  </a:cxn>
                  <a:cxn ang="0">
                    <a:pos x="110" y="90"/>
                  </a:cxn>
                  <a:cxn ang="0">
                    <a:pos x="82" y="118"/>
                  </a:cxn>
                  <a:cxn ang="0">
                    <a:pos x="55" y="148"/>
                  </a:cxn>
                  <a:cxn ang="0">
                    <a:pos x="3" y="206"/>
                  </a:cxn>
                  <a:cxn ang="0">
                    <a:pos x="3" y="206"/>
                  </a:cxn>
                  <a:cxn ang="0">
                    <a:pos x="1" y="209"/>
                  </a:cxn>
                  <a:cxn ang="0">
                    <a:pos x="0" y="212"/>
                  </a:cxn>
                  <a:cxn ang="0">
                    <a:pos x="3" y="216"/>
                  </a:cxn>
                  <a:cxn ang="0">
                    <a:pos x="6" y="217"/>
                  </a:cxn>
                  <a:cxn ang="0">
                    <a:pos x="8" y="217"/>
                  </a:cxn>
                  <a:cxn ang="0">
                    <a:pos x="10" y="214"/>
                  </a:cxn>
                  <a:cxn ang="0">
                    <a:pos x="10" y="214"/>
                  </a:cxn>
                  <a:cxn ang="0">
                    <a:pos x="57" y="161"/>
                  </a:cxn>
                  <a:cxn ang="0">
                    <a:pos x="81" y="133"/>
                  </a:cxn>
                  <a:cxn ang="0">
                    <a:pos x="107" y="108"/>
                  </a:cxn>
                  <a:cxn ang="0">
                    <a:pos x="107" y="108"/>
                  </a:cxn>
                  <a:cxn ang="0">
                    <a:pos x="132" y="86"/>
                  </a:cxn>
                  <a:cxn ang="0">
                    <a:pos x="158" y="63"/>
                  </a:cxn>
                  <a:cxn ang="0">
                    <a:pos x="158" y="63"/>
                  </a:cxn>
                  <a:cxn ang="0">
                    <a:pos x="165" y="57"/>
                  </a:cxn>
                  <a:cxn ang="0">
                    <a:pos x="171" y="50"/>
                  </a:cxn>
                  <a:cxn ang="0">
                    <a:pos x="184" y="35"/>
                  </a:cxn>
                  <a:cxn ang="0">
                    <a:pos x="197" y="21"/>
                  </a:cxn>
                  <a:cxn ang="0">
                    <a:pos x="204" y="14"/>
                  </a:cxn>
                  <a:cxn ang="0">
                    <a:pos x="212" y="10"/>
                  </a:cxn>
                  <a:cxn ang="0">
                    <a:pos x="212" y="10"/>
                  </a:cxn>
                  <a:cxn ang="0">
                    <a:pos x="213" y="9"/>
                  </a:cxn>
                  <a:cxn ang="0">
                    <a:pos x="214" y="8"/>
                  </a:cxn>
                  <a:cxn ang="0">
                    <a:pos x="214" y="5"/>
                  </a:cxn>
                  <a:cxn ang="0">
                    <a:pos x="213" y="4"/>
                  </a:cxn>
                  <a:cxn ang="0">
                    <a:pos x="211" y="0"/>
                  </a:cxn>
                  <a:cxn ang="0">
                    <a:pos x="208" y="0"/>
                  </a:cxn>
                  <a:cxn ang="0">
                    <a:pos x="205" y="1"/>
                  </a:cxn>
                  <a:cxn ang="0">
                    <a:pos x="205" y="1"/>
                  </a:cxn>
                </a:cxnLst>
                <a:rect l="0" t="0" r="r" b="b"/>
                <a:pathLst>
                  <a:path w="214" h="217">
                    <a:moveTo>
                      <a:pt x="205" y="1"/>
                    </a:moveTo>
                    <a:lnTo>
                      <a:pt x="205" y="1"/>
                    </a:lnTo>
                    <a:lnTo>
                      <a:pt x="200" y="4"/>
                    </a:lnTo>
                    <a:lnTo>
                      <a:pt x="195" y="8"/>
                    </a:lnTo>
                    <a:lnTo>
                      <a:pt x="186" y="17"/>
                    </a:lnTo>
                    <a:lnTo>
                      <a:pt x="178" y="26"/>
                    </a:lnTo>
                    <a:lnTo>
                      <a:pt x="170" y="36"/>
                    </a:lnTo>
                    <a:lnTo>
                      <a:pt x="170" y="36"/>
                    </a:lnTo>
                    <a:lnTo>
                      <a:pt x="156" y="51"/>
                    </a:lnTo>
                    <a:lnTo>
                      <a:pt x="141" y="64"/>
                    </a:lnTo>
                    <a:lnTo>
                      <a:pt x="125" y="77"/>
                    </a:lnTo>
                    <a:lnTo>
                      <a:pt x="110" y="90"/>
                    </a:lnTo>
                    <a:lnTo>
                      <a:pt x="110" y="90"/>
                    </a:lnTo>
                    <a:lnTo>
                      <a:pt x="82" y="118"/>
                    </a:lnTo>
                    <a:lnTo>
                      <a:pt x="55" y="148"/>
                    </a:lnTo>
                    <a:lnTo>
                      <a:pt x="3" y="206"/>
                    </a:lnTo>
                    <a:lnTo>
                      <a:pt x="3" y="206"/>
                    </a:lnTo>
                    <a:lnTo>
                      <a:pt x="1" y="209"/>
                    </a:lnTo>
                    <a:lnTo>
                      <a:pt x="0" y="212"/>
                    </a:lnTo>
                    <a:lnTo>
                      <a:pt x="3" y="216"/>
                    </a:lnTo>
                    <a:lnTo>
                      <a:pt x="6" y="217"/>
                    </a:lnTo>
                    <a:lnTo>
                      <a:pt x="8" y="217"/>
                    </a:lnTo>
                    <a:lnTo>
                      <a:pt x="10" y="214"/>
                    </a:lnTo>
                    <a:lnTo>
                      <a:pt x="10" y="214"/>
                    </a:lnTo>
                    <a:lnTo>
                      <a:pt x="57" y="161"/>
                    </a:lnTo>
                    <a:lnTo>
                      <a:pt x="81" y="133"/>
                    </a:lnTo>
                    <a:lnTo>
                      <a:pt x="107" y="108"/>
                    </a:lnTo>
                    <a:lnTo>
                      <a:pt x="107" y="108"/>
                    </a:lnTo>
                    <a:lnTo>
                      <a:pt x="132" y="86"/>
                    </a:lnTo>
                    <a:lnTo>
                      <a:pt x="158" y="63"/>
                    </a:lnTo>
                    <a:lnTo>
                      <a:pt x="158" y="63"/>
                    </a:lnTo>
                    <a:lnTo>
                      <a:pt x="165" y="57"/>
                    </a:lnTo>
                    <a:lnTo>
                      <a:pt x="171" y="50"/>
                    </a:lnTo>
                    <a:lnTo>
                      <a:pt x="184" y="35"/>
                    </a:lnTo>
                    <a:lnTo>
                      <a:pt x="197" y="21"/>
                    </a:lnTo>
                    <a:lnTo>
                      <a:pt x="204" y="14"/>
                    </a:lnTo>
                    <a:lnTo>
                      <a:pt x="212" y="10"/>
                    </a:lnTo>
                    <a:lnTo>
                      <a:pt x="212" y="10"/>
                    </a:lnTo>
                    <a:lnTo>
                      <a:pt x="213" y="9"/>
                    </a:lnTo>
                    <a:lnTo>
                      <a:pt x="214" y="8"/>
                    </a:lnTo>
                    <a:lnTo>
                      <a:pt x="214" y="5"/>
                    </a:lnTo>
                    <a:lnTo>
                      <a:pt x="213" y="4"/>
                    </a:lnTo>
                    <a:lnTo>
                      <a:pt x="211" y="0"/>
                    </a:lnTo>
                    <a:lnTo>
                      <a:pt x="208" y="0"/>
                    </a:lnTo>
                    <a:lnTo>
                      <a:pt x="205" y="1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241"/>
              <p:cNvSpPr/>
              <p:nvPr/>
            </p:nvSpPr>
            <p:spPr bwMode="auto">
              <a:xfrm>
                <a:off x="4237039" y="1017588"/>
                <a:ext cx="152400" cy="133350"/>
              </a:xfrm>
              <a:custGeom>
                <a:avLst/>
                <a:gdLst/>
                <a:ahLst/>
                <a:cxnLst>
                  <a:cxn ang="0">
                    <a:pos x="374" y="0"/>
                  </a:cxn>
                  <a:cxn ang="0">
                    <a:pos x="374" y="0"/>
                  </a:cxn>
                  <a:cxn ang="0">
                    <a:pos x="350" y="17"/>
                  </a:cxn>
                  <a:cxn ang="0">
                    <a:pos x="325" y="34"/>
                  </a:cxn>
                  <a:cxn ang="0">
                    <a:pos x="300" y="50"/>
                  </a:cxn>
                  <a:cxn ang="0">
                    <a:pos x="276" y="68"/>
                  </a:cxn>
                  <a:cxn ang="0">
                    <a:pos x="276" y="68"/>
                  </a:cxn>
                  <a:cxn ang="0">
                    <a:pos x="262" y="80"/>
                  </a:cxn>
                  <a:cxn ang="0">
                    <a:pos x="246" y="90"/>
                  </a:cxn>
                  <a:cxn ang="0">
                    <a:pos x="231" y="101"/>
                  </a:cxn>
                  <a:cxn ang="0">
                    <a:pos x="216" y="112"/>
                  </a:cxn>
                  <a:cxn ang="0">
                    <a:pos x="216" y="112"/>
                  </a:cxn>
                  <a:cxn ang="0">
                    <a:pos x="191" y="136"/>
                  </a:cxn>
                  <a:cxn ang="0">
                    <a:pos x="166" y="161"/>
                  </a:cxn>
                  <a:cxn ang="0">
                    <a:pos x="166" y="161"/>
                  </a:cxn>
                  <a:cxn ang="0">
                    <a:pos x="125" y="201"/>
                  </a:cxn>
                  <a:cxn ang="0">
                    <a:pos x="81" y="242"/>
                  </a:cxn>
                  <a:cxn ang="0">
                    <a:pos x="41" y="284"/>
                  </a:cxn>
                  <a:cxn ang="0">
                    <a:pos x="2" y="327"/>
                  </a:cxn>
                  <a:cxn ang="0">
                    <a:pos x="2" y="327"/>
                  </a:cxn>
                  <a:cxn ang="0">
                    <a:pos x="0" y="329"/>
                  </a:cxn>
                  <a:cxn ang="0">
                    <a:pos x="0" y="333"/>
                  </a:cxn>
                  <a:cxn ang="0">
                    <a:pos x="3" y="336"/>
                  </a:cxn>
                  <a:cxn ang="0">
                    <a:pos x="6" y="336"/>
                  </a:cxn>
                  <a:cxn ang="0">
                    <a:pos x="9" y="336"/>
                  </a:cxn>
                  <a:cxn ang="0">
                    <a:pos x="9" y="336"/>
                  </a:cxn>
                  <a:cxn ang="0">
                    <a:pos x="12" y="336"/>
                  </a:cxn>
                  <a:cxn ang="0">
                    <a:pos x="13" y="335"/>
                  </a:cxn>
                  <a:cxn ang="0">
                    <a:pos x="15" y="332"/>
                  </a:cxn>
                  <a:cxn ang="0">
                    <a:pos x="15" y="331"/>
                  </a:cxn>
                  <a:cxn ang="0">
                    <a:pos x="15" y="331"/>
                  </a:cxn>
                  <a:cxn ang="0">
                    <a:pos x="51" y="290"/>
                  </a:cxn>
                  <a:cxn ang="0">
                    <a:pos x="89" y="251"/>
                  </a:cxn>
                  <a:cxn ang="0">
                    <a:pos x="168" y="175"/>
                  </a:cxn>
                  <a:cxn ang="0">
                    <a:pos x="168" y="175"/>
                  </a:cxn>
                  <a:cxn ang="0">
                    <a:pos x="193" y="150"/>
                  </a:cxn>
                  <a:cxn ang="0">
                    <a:pos x="219" y="127"/>
                  </a:cxn>
                  <a:cxn ang="0">
                    <a:pos x="246" y="106"/>
                  </a:cxn>
                  <a:cxn ang="0">
                    <a:pos x="275" y="85"/>
                  </a:cxn>
                  <a:cxn ang="0">
                    <a:pos x="275" y="85"/>
                  </a:cxn>
                  <a:cxn ang="0">
                    <a:pos x="288" y="74"/>
                  </a:cxn>
                  <a:cxn ang="0">
                    <a:pos x="300" y="64"/>
                  </a:cxn>
                  <a:cxn ang="0">
                    <a:pos x="313" y="55"/>
                  </a:cxn>
                  <a:cxn ang="0">
                    <a:pos x="326" y="44"/>
                  </a:cxn>
                  <a:cxn ang="0">
                    <a:pos x="326" y="44"/>
                  </a:cxn>
                  <a:cxn ang="0">
                    <a:pos x="353" y="27"/>
                  </a:cxn>
                  <a:cxn ang="0">
                    <a:pos x="367" y="19"/>
                  </a:cxn>
                  <a:cxn ang="0">
                    <a:pos x="380" y="10"/>
                  </a:cxn>
                  <a:cxn ang="0">
                    <a:pos x="380" y="10"/>
                  </a:cxn>
                  <a:cxn ang="0">
                    <a:pos x="382" y="9"/>
                  </a:cxn>
                  <a:cxn ang="0">
                    <a:pos x="382" y="6"/>
                  </a:cxn>
                  <a:cxn ang="0">
                    <a:pos x="382" y="2"/>
                  </a:cxn>
                  <a:cxn ang="0">
                    <a:pos x="381" y="1"/>
                  </a:cxn>
                  <a:cxn ang="0">
                    <a:pos x="378" y="0"/>
                  </a:cxn>
                  <a:cxn ang="0">
                    <a:pos x="377" y="0"/>
                  </a:cxn>
                  <a:cxn ang="0">
                    <a:pos x="374" y="0"/>
                  </a:cxn>
                  <a:cxn ang="0">
                    <a:pos x="374" y="0"/>
                  </a:cxn>
                </a:cxnLst>
                <a:rect l="0" t="0" r="r" b="b"/>
                <a:pathLst>
                  <a:path w="382" h="336">
                    <a:moveTo>
                      <a:pt x="374" y="0"/>
                    </a:moveTo>
                    <a:lnTo>
                      <a:pt x="374" y="0"/>
                    </a:lnTo>
                    <a:lnTo>
                      <a:pt x="350" y="17"/>
                    </a:lnTo>
                    <a:lnTo>
                      <a:pt x="325" y="34"/>
                    </a:lnTo>
                    <a:lnTo>
                      <a:pt x="300" y="50"/>
                    </a:lnTo>
                    <a:lnTo>
                      <a:pt x="276" y="68"/>
                    </a:lnTo>
                    <a:lnTo>
                      <a:pt x="276" y="68"/>
                    </a:lnTo>
                    <a:lnTo>
                      <a:pt x="262" y="80"/>
                    </a:lnTo>
                    <a:lnTo>
                      <a:pt x="246" y="90"/>
                    </a:lnTo>
                    <a:lnTo>
                      <a:pt x="231" y="101"/>
                    </a:lnTo>
                    <a:lnTo>
                      <a:pt x="216" y="112"/>
                    </a:lnTo>
                    <a:lnTo>
                      <a:pt x="216" y="112"/>
                    </a:lnTo>
                    <a:lnTo>
                      <a:pt x="191" y="136"/>
                    </a:lnTo>
                    <a:lnTo>
                      <a:pt x="166" y="161"/>
                    </a:lnTo>
                    <a:lnTo>
                      <a:pt x="166" y="161"/>
                    </a:lnTo>
                    <a:lnTo>
                      <a:pt x="125" y="201"/>
                    </a:lnTo>
                    <a:lnTo>
                      <a:pt x="81" y="242"/>
                    </a:lnTo>
                    <a:lnTo>
                      <a:pt x="41" y="284"/>
                    </a:lnTo>
                    <a:lnTo>
                      <a:pt x="2" y="327"/>
                    </a:lnTo>
                    <a:lnTo>
                      <a:pt x="2" y="327"/>
                    </a:lnTo>
                    <a:lnTo>
                      <a:pt x="0" y="329"/>
                    </a:lnTo>
                    <a:lnTo>
                      <a:pt x="0" y="333"/>
                    </a:lnTo>
                    <a:lnTo>
                      <a:pt x="3" y="336"/>
                    </a:lnTo>
                    <a:lnTo>
                      <a:pt x="6" y="336"/>
                    </a:lnTo>
                    <a:lnTo>
                      <a:pt x="9" y="336"/>
                    </a:lnTo>
                    <a:lnTo>
                      <a:pt x="9" y="336"/>
                    </a:lnTo>
                    <a:lnTo>
                      <a:pt x="12" y="336"/>
                    </a:lnTo>
                    <a:lnTo>
                      <a:pt x="13" y="335"/>
                    </a:lnTo>
                    <a:lnTo>
                      <a:pt x="15" y="332"/>
                    </a:lnTo>
                    <a:lnTo>
                      <a:pt x="15" y="331"/>
                    </a:lnTo>
                    <a:lnTo>
                      <a:pt x="15" y="331"/>
                    </a:lnTo>
                    <a:lnTo>
                      <a:pt x="51" y="290"/>
                    </a:lnTo>
                    <a:lnTo>
                      <a:pt x="89" y="251"/>
                    </a:lnTo>
                    <a:lnTo>
                      <a:pt x="168" y="175"/>
                    </a:lnTo>
                    <a:lnTo>
                      <a:pt x="168" y="175"/>
                    </a:lnTo>
                    <a:lnTo>
                      <a:pt x="193" y="150"/>
                    </a:lnTo>
                    <a:lnTo>
                      <a:pt x="219" y="127"/>
                    </a:lnTo>
                    <a:lnTo>
                      <a:pt x="246" y="106"/>
                    </a:lnTo>
                    <a:lnTo>
                      <a:pt x="275" y="85"/>
                    </a:lnTo>
                    <a:lnTo>
                      <a:pt x="275" y="85"/>
                    </a:lnTo>
                    <a:lnTo>
                      <a:pt x="288" y="74"/>
                    </a:lnTo>
                    <a:lnTo>
                      <a:pt x="300" y="64"/>
                    </a:lnTo>
                    <a:lnTo>
                      <a:pt x="313" y="55"/>
                    </a:lnTo>
                    <a:lnTo>
                      <a:pt x="326" y="44"/>
                    </a:lnTo>
                    <a:lnTo>
                      <a:pt x="326" y="44"/>
                    </a:lnTo>
                    <a:lnTo>
                      <a:pt x="353" y="27"/>
                    </a:lnTo>
                    <a:lnTo>
                      <a:pt x="367" y="19"/>
                    </a:lnTo>
                    <a:lnTo>
                      <a:pt x="380" y="10"/>
                    </a:lnTo>
                    <a:lnTo>
                      <a:pt x="380" y="10"/>
                    </a:lnTo>
                    <a:lnTo>
                      <a:pt x="382" y="9"/>
                    </a:lnTo>
                    <a:lnTo>
                      <a:pt x="382" y="6"/>
                    </a:lnTo>
                    <a:lnTo>
                      <a:pt x="382" y="2"/>
                    </a:lnTo>
                    <a:lnTo>
                      <a:pt x="381" y="1"/>
                    </a:lnTo>
                    <a:lnTo>
                      <a:pt x="378" y="0"/>
                    </a:lnTo>
                    <a:lnTo>
                      <a:pt x="377" y="0"/>
                    </a:lnTo>
                    <a:lnTo>
                      <a:pt x="374" y="0"/>
                    </a:lnTo>
                    <a:lnTo>
                      <a:pt x="37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242"/>
              <p:cNvSpPr/>
              <p:nvPr/>
            </p:nvSpPr>
            <p:spPr bwMode="auto">
              <a:xfrm>
                <a:off x="4335464" y="1012826"/>
                <a:ext cx="107950" cy="92075"/>
              </a:xfrm>
              <a:custGeom>
                <a:avLst/>
                <a:gdLst/>
                <a:ahLst/>
                <a:cxnLst>
                  <a:cxn ang="0">
                    <a:pos x="266" y="2"/>
                  </a:cxn>
                  <a:cxn ang="0">
                    <a:pos x="266" y="2"/>
                  </a:cxn>
                  <a:cxn ang="0">
                    <a:pos x="244" y="15"/>
                  </a:cxn>
                  <a:cxn ang="0">
                    <a:pos x="224" y="29"/>
                  </a:cxn>
                  <a:cxn ang="0">
                    <a:pos x="203" y="45"/>
                  </a:cxn>
                  <a:cxn ang="0">
                    <a:pos x="185" y="61"/>
                  </a:cxn>
                  <a:cxn ang="0">
                    <a:pos x="145" y="93"/>
                  </a:cxn>
                  <a:cxn ang="0">
                    <a:pos x="107" y="126"/>
                  </a:cxn>
                  <a:cxn ang="0">
                    <a:pos x="107" y="126"/>
                  </a:cxn>
                  <a:cxn ang="0">
                    <a:pos x="67" y="159"/>
                  </a:cxn>
                  <a:cxn ang="0">
                    <a:pos x="47" y="176"/>
                  </a:cxn>
                  <a:cxn ang="0">
                    <a:pos x="28" y="191"/>
                  </a:cxn>
                  <a:cxn ang="0">
                    <a:pos x="28" y="191"/>
                  </a:cxn>
                  <a:cxn ang="0">
                    <a:pos x="19" y="199"/>
                  </a:cxn>
                  <a:cxn ang="0">
                    <a:pos x="9" y="206"/>
                  </a:cxn>
                  <a:cxn ang="0">
                    <a:pos x="5" y="211"/>
                  </a:cxn>
                  <a:cxn ang="0">
                    <a:pos x="3" y="215"/>
                  </a:cxn>
                  <a:cxn ang="0">
                    <a:pos x="0" y="220"/>
                  </a:cxn>
                  <a:cxn ang="0">
                    <a:pos x="0" y="225"/>
                  </a:cxn>
                  <a:cxn ang="0">
                    <a:pos x="0" y="225"/>
                  </a:cxn>
                  <a:cxn ang="0">
                    <a:pos x="0" y="228"/>
                  </a:cxn>
                  <a:cxn ang="0">
                    <a:pos x="2" y="229"/>
                  </a:cxn>
                  <a:cxn ang="0">
                    <a:pos x="5" y="232"/>
                  </a:cxn>
                  <a:cxn ang="0">
                    <a:pos x="9" y="229"/>
                  </a:cxn>
                  <a:cxn ang="0">
                    <a:pos x="11" y="228"/>
                  </a:cxn>
                  <a:cxn ang="0">
                    <a:pos x="11" y="225"/>
                  </a:cxn>
                  <a:cxn ang="0">
                    <a:pos x="11" y="225"/>
                  </a:cxn>
                  <a:cxn ang="0">
                    <a:pos x="12" y="220"/>
                  </a:cxn>
                  <a:cxn ang="0">
                    <a:pos x="16" y="215"/>
                  </a:cxn>
                  <a:cxn ang="0">
                    <a:pos x="21" y="210"/>
                  </a:cxn>
                  <a:cxn ang="0">
                    <a:pos x="26" y="206"/>
                  </a:cxn>
                  <a:cxn ang="0">
                    <a:pos x="39" y="197"/>
                  </a:cxn>
                  <a:cxn ang="0">
                    <a:pos x="49" y="189"/>
                  </a:cxn>
                  <a:cxn ang="0">
                    <a:pos x="49" y="189"/>
                  </a:cxn>
                  <a:cxn ang="0">
                    <a:pos x="87" y="157"/>
                  </a:cxn>
                  <a:cxn ang="0">
                    <a:pos x="123" y="127"/>
                  </a:cxn>
                  <a:cxn ang="0">
                    <a:pos x="123" y="127"/>
                  </a:cxn>
                  <a:cxn ang="0">
                    <a:pos x="160" y="97"/>
                  </a:cxn>
                  <a:cxn ang="0">
                    <a:pos x="195" y="66"/>
                  </a:cxn>
                  <a:cxn ang="0">
                    <a:pos x="213" y="51"/>
                  </a:cxn>
                  <a:cxn ang="0">
                    <a:pos x="232" y="37"/>
                  </a:cxn>
                  <a:cxn ang="0">
                    <a:pos x="251" y="24"/>
                  </a:cxn>
                  <a:cxn ang="0">
                    <a:pos x="271" y="11"/>
                  </a:cxn>
                  <a:cxn ang="0">
                    <a:pos x="271" y="11"/>
                  </a:cxn>
                  <a:cxn ang="0">
                    <a:pos x="272" y="10"/>
                  </a:cxn>
                  <a:cxn ang="0">
                    <a:pos x="274" y="7"/>
                  </a:cxn>
                  <a:cxn ang="0">
                    <a:pos x="274" y="3"/>
                  </a:cxn>
                  <a:cxn ang="0">
                    <a:pos x="270" y="0"/>
                  </a:cxn>
                  <a:cxn ang="0">
                    <a:pos x="267" y="0"/>
                  </a:cxn>
                  <a:cxn ang="0">
                    <a:pos x="266" y="2"/>
                  </a:cxn>
                  <a:cxn ang="0">
                    <a:pos x="266" y="2"/>
                  </a:cxn>
                </a:cxnLst>
                <a:rect l="0" t="0" r="r" b="b"/>
                <a:pathLst>
                  <a:path w="274" h="232">
                    <a:moveTo>
                      <a:pt x="266" y="2"/>
                    </a:moveTo>
                    <a:lnTo>
                      <a:pt x="266" y="2"/>
                    </a:lnTo>
                    <a:lnTo>
                      <a:pt x="244" y="15"/>
                    </a:lnTo>
                    <a:lnTo>
                      <a:pt x="224" y="29"/>
                    </a:lnTo>
                    <a:lnTo>
                      <a:pt x="203" y="45"/>
                    </a:lnTo>
                    <a:lnTo>
                      <a:pt x="185" y="61"/>
                    </a:lnTo>
                    <a:lnTo>
                      <a:pt x="145" y="93"/>
                    </a:lnTo>
                    <a:lnTo>
                      <a:pt x="107" y="126"/>
                    </a:lnTo>
                    <a:lnTo>
                      <a:pt x="107" y="126"/>
                    </a:lnTo>
                    <a:lnTo>
                      <a:pt x="67" y="159"/>
                    </a:lnTo>
                    <a:lnTo>
                      <a:pt x="47" y="176"/>
                    </a:lnTo>
                    <a:lnTo>
                      <a:pt x="28" y="191"/>
                    </a:lnTo>
                    <a:lnTo>
                      <a:pt x="28" y="191"/>
                    </a:lnTo>
                    <a:lnTo>
                      <a:pt x="19" y="199"/>
                    </a:lnTo>
                    <a:lnTo>
                      <a:pt x="9" y="206"/>
                    </a:lnTo>
                    <a:lnTo>
                      <a:pt x="5" y="211"/>
                    </a:lnTo>
                    <a:lnTo>
                      <a:pt x="3" y="215"/>
                    </a:lnTo>
                    <a:lnTo>
                      <a:pt x="0" y="220"/>
                    </a:lnTo>
                    <a:lnTo>
                      <a:pt x="0" y="225"/>
                    </a:lnTo>
                    <a:lnTo>
                      <a:pt x="0" y="225"/>
                    </a:lnTo>
                    <a:lnTo>
                      <a:pt x="0" y="228"/>
                    </a:lnTo>
                    <a:lnTo>
                      <a:pt x="2" y="229"/>
                    </a:lnTo>
                    <a:lnTo>
                      <a:pt x="5" y="232"/>
                    </a:lnTo>
                    <a:lnTo>
                      <a:pt x="9" y="229"/>
                    </a:lnTo>
                    <a:lnTo>
                      <a:pt x="11" y="228"/>
                    </a:lnTo>
                    <a:lnTo>
                      <a:pt x="11" y="225"/>
                    </a:lnTo>
                    <a:lnTo>
                      <a:pt x="11" y="225"/>
                    </a:lnTo>
                    <a:lnTo>
                      <a:pt x="12" y="220"/>
                    </a:lnTo>
                    <a:lnTo>
                      <a:pt x="16" y="215"/>
                    </a:lnTo>
                    <a:lnTo>
                      <a:pt x="21" y="210"/>
                    </a:lnTo>
                    <a:lnTo>
                      <a:pt x="26" y="206"/>
                    </a:lnTo>
                    <a:lnTo>
                      <a:pt x="39" y="197"/>
                    </a:lnTo>
                    <a:lnTo>
                      <a:pt x="49" y="189"/>
                    </a:lnTo>
                    <a:lnTo>
                      <a:pt x="49" y="189"/>
                    </a:lnTo>
                    <a:lnTo>
                      <a:pt x="87" y="157"/>
                    </a:lnTo>
                    <a:lnTo>
                      <a:pt x="123" y="127"/>
                    </a:lnTo>
                    <a:lnTo>
                      <a:pt x="123" y="127"/>
                    </a:lnTo>
                    <a:lnTo>
                      <a:pt x="160" y="97"/>
                    </a:lnTo>
                    <a:lnTo>
                      <a:pt x="195" y="66"/>
                    </a:lnTo>
                    <a:lnTo>
                      <a:pt x="213" y="51"/>
                    </a:lnTo>
                    <a:lnTo>
                      <a:pt x="232" y="37"/>
                    </a:lnTo>
                    <a:lnTo>
                      <a:pt x="251" y="24"/>
                    </a:lnTo>
                    <a:lnTo>
                      <a:pt x="271" y="11"/>
                    </a:lnTo>
                    <a:lnTo>
                      <a:pt x="271" y="11"/>
                    </a:lnTo>
                    <a:lnTo>
                      <a:pt x="272" y="10"/>
                    </a:lnTo>
                    <a:lnTo>
                      <a:pt x="274" y="7"/>
                    </a:lnTo>
                    <a:lnTo>
                      <a:pt x="274" y="3"/>
                    </a:lnTo>
                    <a:lnTo>
                      <a:pt x="270" y="0"/>
                    </a:lnTo>
                    <a:lnTo>
                      <a:pt x="267" y="0"/>
                    </a:lnTo>
                    <a:lnTo>
                      <a:pt x="266" y="2"/>
                    </a:lnTo>
                    <a:lnTo>
                      <a:pt x="26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243"/>
              <p:cNvSpPr/>
              <p:nvPr/>
            </p:nvSpPr>
            <p:spPr bwMode="auto">
              <a:xfrm>
                <a:off x="4387851" y="1016001"/>
                <a:ext cx="107950" cy="87313"/>
              </a:xfrm>
              <a:custGeom>
                <a:avLst/>
                <a:gdLst/>
                <a:ahLst/>
                <a:cxnLst>
                  <a:cxn ang="0">
                    <a:pos x="264" y="2"/>
                  </a:cxn>
                  <a:cxn ang="0">
                    <a:pos x="264" y="2"/>
                  </a:cxn>
                  <a:cxn ang="0">
                    <a:pos x="247" y="8"/>
                  </a:cxn>
                  <a:cxn ang="0">
                    <a:pos x="230" y="16"/>
                  </a:cxn>
                  <a:cxn ang="0">
                    <a:pos x="213" y="26"/>
                  </a:cxn>
                  <a:cxn ang="0">
                    <a:pos x="197" y="38"/>
                  </a:cxn>
                  <a:cxn ang="0">
                    <a:pos x="166" y="63"/>
                  </a:cxn>
                  <a:cxn ang="0">
                    <a:pos x="137" y="88"/>
                  </a:cxn>
                  <a:cxn ang="0">
                    <a:pos x="137" y="88"/>
                  </a:cxn>
                  <a:cxn ang="0">
                    <a:pos x="103" y="118"/>
                  </a:cxn>
                  <a:cxn ang="0">
                    <a:pos x="68" y="147"/>
                  </a:cxn>
                  <a:cxn ang="0">
                    <a:pos x="34" y="178"/>
                  </a:cxn>
                  <a:cxn ang="0">
                    <a:pos x="17" y="194"/>
                  </a:cxn>
                  <a:cxn ang="0">
                    <a:pos x="2" y="211"/>
                  </a:cxn>
                  <a:cxn ang="0">
                    <a:pos x="2" y="211"/>
                  </a:cxn>
                  <a:cxn ang="0">
                    <a:pos x="0" y="213"/>
                  </a:cxn>
                  <a:cxn ang="0">
                    <a:pos x="1" y="217"/>
                  </a:cxn>
                  <a:cxn ang="0">
                    <a:pos x="2" y="220"/>
                  </a:cxn>
                  <a:cxn ang="0">
                    <a:pos x="6" y="220"/>
                  </a:cxn>
                  <a:cxn ang="0">
                    <a:pos x="9" y="220"/>
                  </a:cxn>
                  <a:cxn ang="0">
                    <a:pos x="9" y="220"/>
                  </a:cxn>
                  <a:cxn ang="0">
                    <a:pos x="11" y="220"/>
                  </a:cxn>
                  <a:cxn ang="0">
                    <a:pos x="13" y="219"/>
                  </a:cxn>
                  <a:cxn ang="0">
                    <a:pos x="14" y="216"/>
                  </a:cxn>
                  <a:cxn ang="0">
                    <a:pos x="14" y="215"/>
                  </a:cxn>
                  <a:cxn ang="0">
                    <a:pos x="14" y="215"/>
                  </a:cxn>
                  <a:cxn ang="0">
                    <a:pos x="27" y="200"/>
                  </a:cxn>
                  <a:cxn ang="0">
                    <a:pos x="40" y="187"/>
                  </a:cxn>
                  <a:cxn ang="0">
                    <a:pos x="68" y="162"/>
                  </a:cxn>
                  <a:cxn ang="0">
                    <a:pos x="124" y="115"/>
                  </a:cxn>
                  <a:cxn ang="0">
                    <a:pos x="124" y="115"/>
                  </a:cxn>
                  <a:cxn ang="0">
                    <a:pos x="157" y="85"/>
                  </a:cxn>
                  <a:cxn ang="0">
                    <a:pos x="174" y="71"/>
                  </a:cxn>
                  <a:cxn ang="0">
                    <a:pos x="191" y="57"/>
                  </a:cxn>
                  <a:cxn ang="0">
                    <a:pos x="209" y="42"/>
                  </a:cxn>
                  <a:cxn ang="0">
                    <a:pos x="227" y="30"/>
                  </a:cxn>
                  <a:cxn ang="0">
                    <a:pos x="247" y="20"/>
                  </a:cxn>
                  <a:cxn ang="0">
                    <a:pos x="266" y="12"/>
                  </a:cxn>
                  <a:cxn ang="0">
                    <a:pos x="266" y="12"/>
                  </a:cxn>
                  <a:cxn ang="0">
                    <a:pos x="269" y="11"/>
                  </a:cxn>
                  <a:cxn ang="0">
                    <a:pos x="270" y="9"/>
                  </a:cxn>
                  <a:cxn ang="0">
                    <a:pos x="270" y="6"/>
                  </a:cxn>
                  <a:cxn ang="0">
                    <a:pos x="268" y="2"/>
                  </a:cxn>
                  <a:cxn ang="0">
                    <a:pos x="266" y="0"/>
                  </a:cxn>
                  <a:cxn ang="0">
                    <a:pos x="264" y="2"/>
                  </a:cxn>
                  <a:cxn ang="0">
                    <a:pos x="264" y="2"/>
                  </a:cxn>
                </a:cxnLst>
                <a:rect l="0" t="0" r="r" b="b"/>
                <a:pathLst>
                  <a:path w="270" h="220">
                    <a:moveTo>
                      <a:pt x="264" y="2"/>
                    </a:moveTo>
                    <a:lnTo>
                      <a:pt x="264" y="2"/>
                    </a:lnTo>
                    <a:lnTo>
                      <a:pt x="247" y="8"/>
                    </a:lnTo>
                    <a:lnTo>
                      <a:pt x="230" y="16"/>
                    </a:lnTo>
                    <a:lnTo>
                      <a:pt x="213" y="26"/>
                    </a:lnTo>
                    <a:lnTo>
                      <a:pt x="197" y="38"/>
                    </a:lnTo>
                    <a:lnTo>
                      <a:pt x="166" y="63"/>
                    </a:lnTo>
                    <a:lnTo>
                      <a:pt x="137" y="88"/>
                    </a:lnTo>
                    <a:lnTo>
                      <a:pt x="137" y="88"/>
                    </a:lnTo>
                    <a:lnTo>
                      <a:pt x="103" y="118"/>
                    </a:lnTo>
                    <a:lnTo>
                      <a:pt x="68" y="147"/>
                    </a:lnTo>
                    <a:lnTo>
                      <a:pt x="34" y="178"/>
                    </a:lnTo>
                    <a:lnTo>
                      <a:pt x="17" y="194"/>
                    </a:lnTo>
                    <a:lnTo>
                      <a:pt x="2" y="211"/>
                    </a:lnTo>
                    <a:lnTo>
                      <a:pt x="2" y="211"/>
                    </a:lnTo>
                    <a:lnTo>
                      <a:pt x="0" y="213"/>
                    </a:lnTo>
                    <a:lnTo>
                      <a:pt x="1" y="217"/>
                    </a:lnTo>
                    <a:lnTo>
                      <a:pt x="2" y="220"/>
                    </a:lnTo>
                    <a:lnTo>
                      <a:pt x="6" y="220"/>
                    </a:lnTo>
                    <a:lnTo>
                      <a:pt x="9" y="220"/>
                    </a:lnTo>
                    <a:lnTo>
                      <a:pt x="9" y="220"/>
                    </a:lnTo>
                    <a:lnTo>
                      <a:pt x="11" y="220"/>
                    </a:lnTo>
                    <a:lnTo>
                      <a:pt x="13" y="219"/>
                    </a:lnTo>
                    <a:lnTo>
                      <a:pt x="14" y="216"/>
                    </a:lnTo>
                    <a:lnTo>
                      <a:pt x="14" y="215"/>
                    </a:lnTo>
                    <a:lnTo>
                      <a:pt x="14" y="215"/>
                    </a:lnTo>
                    <a:lnTo>
                      <a:pt x="27" y="200"/>
                    </a:lnTo>
                    <a:lnTo>
                      <a:pt x="40" y="187"/>
                    </a:lnTo>
                    <a:lnTo>
                      <a:pt x="68" y="162"/>
                    </a:lnTo>
                    <a:lnTo>
                      <a:pt x="124" y="115"/>
                    </a:lnTo>
                    <a:lnTo>
                      <a:pt x="124" y="115"/>
                    </a:lnTo>
                    <a:lnTo>
                      <a:pt x="157" y="85"/>
                    </a:lnTo>
                    <a:lnTo>
                      <a:pt x="174" y="71"/>
                    </a:lnTo>
                    <a:lnTo>
                      <a:pt x="191" y="57"/>
                    </a:lnTo>
                    <a:lnTo>
                      <a:pt x="209" y="42"/>
                    </a:lnTo>
                    <a:lnTo>
                      <a:pt x="227" y="30"/>
                    </a:lnTo>
                    <a:lnTo>
                      <a:pt x="247" y="20"/>
                    </a:lnTo>
                    <a:lnTo>
                      <a:pt x="266" y="12"/>
                    </a:lnTo>
                    <a:lnTo>
                      <a:pt x="266" y="12"/>
                    </a:lnTo>
                    <a:lnTo>
                      <a:pt x="269" y="11"/>
                    </a:lnTo>
                    <a:lnTo>
                      <a:pt x="270" y="9"/>
                    </a:lnTo>
                    <a:lnTo>
                      <a:pt x="270" y="6"/>
                    </a:lnTo>
                    <a:lnTo>
                      <a:pt x="268" y="2"/>
                    </a:lnTo>
                    <a:lnTo>
                      <a:pt x="266" y="0"/>
                    </a:lnTo>
                    <a:lnTo>
                      <a:pt x="264" y="2"/>
                    </a:lnTo>
                    <a:lnTo>
                      <a:pt x="2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244"/>
              <p:cNvSpPr/>
              <p:nvPr/>
            </p:nvSpPr>
            <p:spPr bwMode="auto">
              <a:xfrm>
                <a:off x="4448176" y="1009651"/>
                <a:ext cx="111125" cy="90488"/>
              </a:xfrm>
              <a:custGeom>
                <a:avLst/>
                <a:gdLst/>
                <a:ahLst/>
                <a:cxnLst>
                  <a:cxn ang="0">
                    <a:pos x="274" y="1"/>
                  </a:cxn>
                  <a:cxn ang="0">
                    <a:pos x="274" y="1"/>
                  </a:cxn>
                  <a:cxn ang="0">
                    <a:pos x="253" y="16"/>
                  </a:cxn>
                  <a:cxn ang="0">
                    <a:pos x="232" y="31"/>
                  </a:cxn>
                  <a:cxn ang="0">
                    <a:pos x="190" y="64"/>
                  </a:cxn>
                  <a:cxn ang="0">
                    <a:pos x="148" y="97"/>
                  </a:cxn>
                  <a:cxn ang="0">
                    <a:pos x="108" y="129"/>
                  </a:cxn>
                  <a:cxn ang="0">
                    <a:pos x="108" y="129"/>
                  </a:cxn>
                  <a:cxn ang="0">
                    <a:pos x="68" y="157"/>
                  </a:cxn>
                  <a:cxn ang="0">
                    <a:pos x="29" y="184"/>
                  </a:cxn>
                  <a:cxn ang="0">
                    <a:pos x="29" y="184"/>
                  </a:cxn>
                  <a:cxn ang="0">
                    <a:pos x="19" y="191"/>
                  </a:cxn>
                  <a:cxn ang="0">
                    <a:pos x="10" y="199"/>
                  </a:cxn>
                  <a:cxn ang="0">
                    <a:pos x="6" y="204"/>
                  </a:cxn>
                  <a:cxn ang="0">
                    <a:pos x="3" y="209"/>
                  </a:cxn>
                  <a:cxn ang="0">
                    <a:pos x="2" y="214"/>
                  </a:cxn>
                  <a:cxn ang="0">
                    <a:pos x="0" y="221"/>
                  </a:cxn>
                  <a:cxn ang="0">
                    <a:pos x="0" y="221"/>
                  </a:cxn>
                  <a:cxn ang="0">
                    <a:pos x="0" y="222"/>
                  </a:cxn>
                  <a:cxn ang="0">
                    <a:pos x="2" y="225"/>
                  </a:cxn>
                  <a:cxn ang="0">
                    <a:pos x="6" y="226"/>
                  </a:cxn>
                  <a:cxn ang="0">
                    <a:pos x="10" y="225"/>
                  </a:cxn>
                  <a:cxn ang="0">
                    <a:pos x="11" y="222"/>
                  </a:cxn>
                  <a:cxn ang="0">
                    <a:pos x="12" y="221"/>
                  </a:cxn>
                  <a:cxn ang="0">
                    <a:pos x="12" y="221"/>
                  </a:cxn>
                  <a:cxn ang="0">
                    <a:pos x="12" y="217"/>
                  </a:cxn>
                  <a:cxn ang="0">
                    <a:pos x="13" y="214"/>
                  </a:cxn>
                  <a:cxn ang="0">
                    <a:pos x="19" y="207"/>
                  </a:cxn>
                  <a:cxn ang="0">
                    <a:pos x="25" y="200"/>
                  </a:cxn>
                  <a:cxn ang="0">
                    <a:pos x="34" y="192"/>
                  </a:cxn>
                  <a:cxn ang="0">
                    <a:pos x="51" y="180"/>
                  </a:cxn>
                  <a:cxn ang="0">
                    <a:pos x="66" y="171"/>
                  </a:cxn>
                  <a:cxn ang="0">
                    <a:pos x="66" y="171"/>
                  </a:cxn>
                  <a:cxn ang="0">
                    <a:pos x="101" y="146"/>
                  </a:cxn>
                  <a:cxn ang="0">
                    <a:pos x="136" y="122"/>
                  </a:cxn>
                  <a:cxn ang="0">
                    <a:pos x="136" y="122"/>
                  </a:cxn>
                  <a:cxn ang="0">
                    <a:pos x="173" y="94"/>
                  </a:cxn>
                  <a:cxn ang="0">
                    <a:pos x="208" y="65"/>
                  </a:cxn>
                  <a:cxn ang="0">
                    <a:pos x="244" y="38"/>
                  </a:cxn>
                  <a:cxn ang="0">
                    <a:pos x="280" y="12"/>
                  </a:cxn>
                  <a:cxn ang="0">
                    <a:pos x="280" y="12"/>
                  </a:cxn>
                  <a:cxn ang="0">
                    <a:pos x="282" y="9"/>
                  </a:cxn>
                  <a:cxn ang="0">
                    <a:pos x="283" y="8"/>
                  </a:cxn>
                  <a:cxn ang="0">
                    <a:pos x="282" y="4"/>
                  </a:cxn>
                  <a:cxn ang="0">
                    <a:pos x="279" y="1"/>
                  </a:cxn>
                  <a:cxn ang="0">
                    <a:pos x="276" y="0"/>
                  </a:cxn>
                  <a:cxn ang="0">
                    <a:pos x="274" y="1"/>
                  </a:cxn>
                  <a:cxn ang="0">
                    <a:pos x="274" y="1"/>
                  </a:cxn>
                </a:cxnLst>
                <a:rect l="0" t="0" r="r" b="b"/>
                <a:pathLst>
                  <a:path w="283" h="226">
                    <a:moveTo>
                      <a:pt x="274" y="1"/>
                    </a:moveTo>
                    <a:lnTo>
                      <a:pt x="274" y="1"/>
                    </a:lnTo>
                    <a:lnTo>
                      <a:pt x="253" y="16"/>
                    </a:lnTo>
                    <a:lnTo>
                      <a:pt x="232" y="31"/>
                    </a:lnTo>
                    <a:lnTo>
                      <a:pt x="190" y="64"/>
                    </a:lnTo>
                    <a:lnTo>
                      <a:pt x="148" y="97"/>
                    </a:lnTo>
                    <a:lnTo>
                      <a:pt x="108" y="129"/>
                    </a:lnTo>
                    <a:lnTo>
                      <a:pt x="108" y="129"/>
                    </a:lnTo>
                    <a:lnTo>
                      <a:pt x="68" y="157"/>
                    </a:lnTo>
                    <a:lnTo>
                      <a:pt x="29" y="184"/>
                    </a:lnTo>
                    <a:lnTo>
                      <a:pt x="29" y="184"/>
                    </a:lnTo>
                    <a:lnTo>
                      <a:pt x="19" y="191"/>
                    </a:lnTo>
                    <a:lnTo>
                      <a:pt x="10" y="199"/>
                    </a:lnTo>
                    <a:lnTo>
                      <a:pt x="6" y="204"/>
                    </a:lnTo>
                    <a:lnTo>
                      <a:pt x="3" y="209"/>
                    </a:lnTo>
                    <a:lnTo>
                      <a:pt x="2" y="214"/>
                    </a:lnTo>
                    <a:lnTo>
                      <a:pt x="0" y="221"/>
                    </a:lnTo>
                    <a:lnTo>
                      <a:pt x="0" y="221"/>
                    </a:lnTo>
                    <a:lnTo>
                      <a:pt x="0" y="222"/>
                    </a:lnTo>
                    <a:lnTo>
                      <a:pt x="2" y="225"/>
                    </a:lnTo>
                    <a:lnTo>
                      <a:pt x="6" y="226"/>
                    </a:lnTo>
                    <a:lnTo>
                      <a:pt x="10" y="225"/>
                    </a:lnTo>
                    <a:lnTo>
                      <a:pt x="11" y="222"/>
                    </a:lnTo>
                    <a:lnTo>
                      <a:pt x="12" y="221"/>
                    </a:lnTo>
                    <a:lnTo>
                      <a:pt x="12" y="221"/>
                    </a:lnTo>
                    <a:lnTo>
                      <a:pt x="12" y="217"/>
                    </a:lnTo>
                    <a:lnTo>
                      <a:pt x="13" y="214"/>
                    </a:lnTo>
                    <a:lnTo>
                      <a:pt x="19" y="207"/>
                    </a:lnTo>
                    <a:lnTo>
                      <a:pt x="25" y="200"/>
                    </a:lnTo>
                    <a:lnTo>
                      <a:pt x="34" y="192"/>
                    </a:lnTo>
                    <a:lnTo>
                      <a:pt x="51" y="180"/>
                    </a:lnTo>
                    <a:lnTo>
                      <a:pt x="66" y="171"/>
                    </a:lnTo>
                    <a:lnTo>
                      <a:pt x="66" y="171"/>
                    </a:lnTo>
                    <a:lnTo>
                      <a:pt x="101" y="146"/>
                    </a:lnTo>
                    <a:lnTo>
                      <a:pt x="136" y="122"/>
                    </a:lnTo>
                    <a:lnTo>
                      <a:pt x="136" y="122"/>
                    </a:lnTo>
                    <a:lnTo>
                      <a:pt x="173" y="94"/>
                    </a:lnTo>
                    <a:lnTo>
                      <a:pt x="208" y="65"/>
                    </a:lnTo>
                    <a:lnTo>
                      <a:pt x="244" y="38"/>
                    </a:lnTo>
                    <a:lnTo>
                      <a:pt x="280" y="12"/>
                    </a:lnTo>
                    <a:lnTo>
                      <a:pt x="280" y="12"/>
                    </a:lnTo>
                    <a:lnTo>
                      <a:pt x="282" y="9"/>
                    </a:lnTo>
                    <a:lnTo>
                      <a:pt x="283" y="8"/>
                    </a:lnTo>
                    <a:lnTo>
                      <a:pt x="282" y="4"/>
                    </a:lnTo>
                    <a:lnTo>
                      <a:pt x="279" y="1"/>
                    </a:lnTo>
                    <a:lnTo>
                      <a:pt x="276" y="0"/>
                    </a:lnTo>
                    <a:lnTo>
                      <a:pt x="274" y="1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245"/>
              <p:cNvSpPr/>
              <p:nvPr/>
            </p:nvSpPr>
            <p:spPr bwMode="auto">
              <a:xfrm>
                <a:off x="4511676" y="1012826"/>
                <a:ext cx="106363" cy="80963"/>
              </a:xfrm>
              <a:custGeom>
                <a:avLst/>
                <a:gdLst/>
                <a:ahLst/>
                <a:cxnLst>
                  <a:cxn ang="0">
                    <a:pos x="257" y="2"/>
                  </a:cxn>
                  <a:cxn ang="0">
                    <a:pos x="257" y="2"/>
                  </a:cxn>
                  <a:cxn ang="0">
                    <a:pos x="249" y="4"/>
                  </a:cxn>
                  <a:cxn ang="0">
                    <a:pos x="243" y="7"/>
                  </a:cxn>
                  <a:cxn ang="0">
                    <a:pos x="235" y="10"/>
                  </a:cxn>
                  <a:cxn ang="0">
                    <a:pos x="228" y="12"/>
                  </a:cxn>
                  <a:cxn ang="0">
                    <a:pos x="228" y="12"/>
                  </a:cxn>
                  <a:cxn ang="0">
                    <a:pos x="221" y="17"/>
                  </a:cxn>
                  <a:cxn ang="0">
                    <a:pos x="214" y="23"/>
                  </a:cxn>
                  <a:cxn ang="0">
                    <a:pos x="208" y="28"/>
                  </a:cxn>
                  <a:cxn ang="0">
                    <a:pos x="200" y="33"/>
                  </a:cxn>
                  <a:cxn ang="0">
                    <a:pos x="200" y="33"/>
                  </a:cxn>
                  <a:cxn ang="0">
                    <a:pos x="183" y="44"/>
                  </a:cxn>
                  <a:cxn ang="0">
                    <a:pos x="166" y="57"/>
                  </a:cxn>
                  <a:cxn ang="0">
                    <a:pos x="134" y="84"/>
                  </a:cxn>
                  <a:cxn ang="0">
                    <a:pos x="134" y="84"/>
                  </a:cxn>
                  <a:cxn ang="0">
                    <a:pos x="102" y="112"/>
                  </a:cxn>
                  <a:cxn ang="0">
                    <a:pos x="68" y="139"/>
                  </a:cxn>
                  <a:cxn ang="0">
                    <a:pos x="34" y="167"/>
                  </a:cxn>
                  <a:cxn ang="0">
                    <a:pos x="2" y="197"/>
                  </a:cxn>
                  <a:cxn ang="0">
                    <a:pos x="2" y="197"/>
                  </a:cxn>
                  <a:cxn ang="0">
                    <a:pos x="1" y="198"/>
                  </a:cxn>
                  <a:cxn ang="0">
                    <a:pos x="0" y="201"/>
                  </a:cxn>
                  <a:cxn ang="0">
                    <a:pos x="2" y="204"/>
                  </a:cxn>
                  <a:cxn ang="0">
                    <a:pos x="6" y="206"/>
                  </a:cxn>
                  <a:cxn ang="0">
                    <a:pos x="7" y="206"/>
                  </a:cxn>
                  <a:cxn ang="0">
                    <a:pos x="10" y="204"/>
                  </a:cxn>
                  <a:cxn ang="0">
                    <a:pos x="10" y="204"/>
                  </a:cxn>
                  <a:cxn ang="0">
                    <a:pos x="40" y="177"/>
                  </a:cxn>
                  <a:cxn ang="0">
                    <a:pos x="72" y="151"/>
                  </a:cxn>
                  <a:cxn ang="0">
                    <a:pos x="104" y="125"/>
                  </a:cxn>
                  <a:cxn ang="0">
                    <a:pos x="136" y="99"/>
                  </a:cxn>
                  <a:cxn ang="0">
                    <a:pos x="136" y="99"/>
                  </a:cxn>
                  <a:cxn ang="0">
                    <a:pos x="170" y="70"/>
                  </a:cxn>
                  <a:cxn ang="0">
                    <a:pos x="188" y="55"/>
                  </a:cxn>
                  <a:cxn ang="0">
                    <a:pos x="206" y="42"/>
                  </a:cxn>
                  <a:cxn ang="0">
                    <a:pos x="206" y="42"/>
                  </a:cxn>
                  <a:cxn ang="0">
                    <a:pos x="219" y="33"/>
                  </a:cxn>
                  <a:cxn ang="0">
                    <a:pos x="234" y="25"/>
                  </a:cxn>
                  <a:cxn ang="0">
                    <a:pos x="262" y="11"/>
                  </a:cxn>
                  <a:cxn ang="0">
                    <a:pos x="262" y="11"/>
                  </a:cxn>
                  <a:cxn ang="0">
                    <a:pos x="265" y="10"/>
                  </a:cxn>
                  <a:cxn ang="0">
                    <a:pos x="265" y="7"/>
                  </a:cxn>
                  <a:cxn ang="0">
                    <a:pos x="265" y="3"/>
                  </a:cxn>
                  <a:cxn ang="0">
                    <a:pos x="261" y="0"/>
                  </a:cxn>
                  <a:cxn ang="0">
                    <a:pos x="260" y="0"/>
                  </a:cxn>
                  <a:cxn ang="0">
                    <a:pos x="257" y="2"/>
                  </a:cxn>
                  <a:cxn ang="0">
                    <a:pos x="257" y="2"/>
                  </a:cxn>
                </a:cxnLst>
                <a:rect l="0" t="0" r="r" b="b"/>
                <a:pathLst>
                  <a:path w="265" h="206">
                    <a:moveTo>
                      <a:pt x="257" y="2"/>
                    </a:moveTo>
                    <a:lnTo>
                      <a:pt x="257" y="2"/>
                    </a:lnTo>
                    <a:lnTo>
                      <a:pt x="249" y="4"/>
                    </a:lnTo>
                    <a:lnTo>
                      <a:pt x="243" y="7"/>
                    </a:lnTo>
                    <a:lnTo>
                      <a:pt x="235" y="10"/>
                    </a:lnTo>
                    <a:lnTo>
                      <a:pt x="228" y="12"/>
                    </a:lnTo>
                    <a:lnTo>
                      <a:pt x="228" y="12"/>
                    </a:lnTo>
                    <a:lnTo>
                      <a:pt x="221" y="17"/>
                    </a:lnTo>
                    <a:lnTo>
                      <a:pt x="214" y="23"/>
                    </a:lnTo>
                    <a:lnTo>
                      <a:pt x="208" y="28"/>
                    </a:lnTo>
                    <a:lnTo>
                      <a:pt x="200" y="33"/>
                    </a:lnTo>
                    <a:lnTo>
                      <a:pt x="200" y="33"/>
                    </a:lnTo>
                    <a:lnTo>
                      <a:pt x="183" y="44"/>
                    </a:lnTo>
                    <a:lnTo>
                      <a:pt x="166" y="57"/>
                    </a:lnTo>
                    <a:lnTo>
                      <a:pt x="134" y="84"/>
                    </a:lnTo>
                    <a:lnTo>
                      <a:pt x="134" y="84"/>
                    </a:lnTo>
                    <a:lnTo>
                      <a:pt x="102" y="112"/>
                    </a:lnTo>
                    <a:lnTo>
                      <a:pt x="68" y="139"/>
                    </a:lnTo>
                    <a:lnTo>
                      <a:pt x="34" y="167"/>
                    </a:lnTo>
                    <a:lnTo>
                      <a:pt x="2" y="197"/>
                    </a:lnTo>
                    <a:lnTo>
                      <a:pt x="2" y="197"/>
                    </a:lnTo>
                    <a:lnTo>
                      <a:pt x="1" y="198"/>
                    </a:lnTo>
                    <a:lnTo>
                      <a:pt x="0" y="201"/>
                    </a:lnTo>
                    <a:lnTo>
                      <a:pt x="2" y="204"/>
                    </a:lnTo>
                    <a:lnTo>
                      <a:pt x="6" y="206"/>
                    </a:lnTo>
                    <a:lnTo>
                      <a:pt x="7" y="206"/>
                    </a:lnTo>
                    <a:lnTo>
                      <a:pt x="10" y="204"/>
                    </a:lnTo>
                    <a:lnTo>
                      <a:pt x="10" y="204"/>
                    </a:lnTo>
                    <a:lnTo>
                      <a:pt x="40" y="177"/>
                    </a:lnTo>
                    <a:lnTo>
                      <a:pt x="72" y="151"/>
                    </a:lnTo>
                    <a:lnTo>
                      <a:pt x="104" y="125"/>
                    </a:lnTo>
                    <a:lnTo>
                      <a:pt x="136" y="99"/>
                    </a:lnTo>
                    <a:lnTo>
                      <a:pt x="136" y="99"/>
                    </a:lnTo>
                    <a:lnTo>
                      <a:pt x="170" y="70"/>
                    </a:lnTo>
                    <a:lnTo>
                      <a:pt x="188" y="55"/>
                    </a:lnTo>
                    <a:lnTo>
                      <a:pt x="206" y="42"/>
                    </a:lnTo>
                    <a:lnTo>
                      <a:pt x="206" y="42"/>
                    </a:lnTo>
                    <a:lnTo>
                      <a:pt x="219" y="33"/>
                    </a:lnTo>
                    <a:lnTo>
                      <a:pt x="234" y="25"/>
                    </a:lnTo>
                    <a:lnTo>
                      <a:pt x="262" y="11"/>
                    </a:lnTo>
                    <a:lnTo>
                      <a:pt x="262" y="11"/>
                    </a:lnTo>
                    <a:lnTo>
                      <a:pt x="265" y="10"/>
                    </a:lnTo>
                    <a:lnTo>
                      <a:pt x="265" y="7"/>
                    </a:lnTo>
                    <a:lnTo>
                      <a:pt x="265" y="3"/>
                    </a:lnTo>
                    <a:lnTo>
                      <a:pt x="261" y="0"/>
                    </a:lnTo>
                    <a:lnTo>
                      <a:pt x="260" y="0"/>
                    </a:lnTo>
                    <a:lnTo>
                      <a:pt x="257" y="2"/>
                    </a:lnTo>
                    <a:lnTo>
                      <a:pt x="2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246"/>
              <p:cNvSpPr/>
              <p:nvPr/>
            </p:nvSpPr>
            <p:spPr bwMode="auto">
              <a:xfrm>
                <a:off x="4545014" y="1014413"/>
                <a:ext cx="130175" cy="87313"/>
              </a:xfrm>
              <a:custGeom>
                <a:avLst/>
                <a:gdLst/>
                <a:ahLst/>
                <a:cxnLst>
                  <a:cxn ang="0">
                    <a:pos x="319" y="1"/>
                  </a:cxn>
                  <a:cxn ang="0">
                    <a:pos x="319" y="1"/>
                  </a:cxn>
                  <a:cxn ang="0">
                    <a:pos x="237" y="48"/>
                  </a:cxn>
                  <a:cxn ang="0">
                    <a:pos x="197" y="73"/>
                  </a:cxn>
                  <a:cxn ang="0">
                    <a:pos x="155" y="96"/>
                  </a:cxn>
                  <a:cxn ang="0">
                    <a:pos x="114" y="123"/>
                  </a:cxn>
                  <a:cxn ang="0">
                    <a:pos x="75" y="150"/>
                  </a:cxn>
                  <a:cxn ang="0">
                    <a:pos x="37" y="179"/>
                  </a:cxn>
                  <a:cxn ang="0">
                    <a:pos x="19" y="195"/>
                  </a:cxn>
                  <a:cxn ang="0">
                    <a:pos x="2" y="210"/>
                  </a:cxn>
                  <a:cxn ang="0">
                    <a:pos x="2" y="210"/>
                  </a:cxn>
                  <a:cxn ang="0">
                    <a:pos x="0" y="212"/>
                  </a:cxn>
                  <a:cxn ang="0">
                    <a:pos x="0" y="214"/>
                  </a:cxn>
                  <a:cxn ang="0">
                    <a:pos x="2" y="218"/>
                  </a:cxn>
                  <a:cxn ang="0">
                    <a:pos x="6" y="219"/>
                  </a:cxn>
                  <a:cxn ang="0">
                    <a:pos x="7" y="219"/>
                  </a:cxn>
                  <a:cxn ang="0">
                    <a:pos x="9" y="218"/>
                  </a:cxn>
                  <a:cxn ang="0">
                    <a:pos x="9" y="218"/>
                  </a:cxn>
                  <a:cxn ang="0">
                    <a:pos x="26" y="202"/>
                  </a:cxn>
                  <a:cxn ang="0">
                    <a:pos x="45" y="187"/>
                  </a:cxn>
                  <a:cxn ang="0">
                    <a:pos x="83" y="158"/>
                  </a:cxn>
                  <a:cxn ang="0">
                    <a:pos x="122" y="132"/>
                  </a:cxn>
                  <a:cxn ang="0">
                    <a:pos x="161" y="106"/>
                  </a:cxn>
                  <a:cxn ang="0">
                    <a:pos x="203" y="82"/>
                  </a:cxn>
                  <a:cxn ang="0">
                    <a:pos x="244" y="57"/>
                  </a:cxn>
                  <a:cxn ang="0">
                    <a:pos x="325" y="10"/>
                  </a:cxn>
                  <a:cxn ang="0">
                    <a:pos x="325" y="10"/>
                  </a:cxn>
                  <a:cxn ang="0">
                    <a:pos x="327" y="9"/>
                  </a:cxn>
                  <a:cxn ang="0">
                    <a:pos x="327" y="8"/>
                  </a:cxn>
                  <a:cxn ang="0">
                    <a:pos x="327" y="2"/>
                  </a:cxn>
                  <a:cxn ang="0">
                    <a:pos x="323" y="0"/>
                  </a:cxn>
                  <a:cxn ang="0">
                    <a:pos x="322" y="0"/>
                  </a:cxn>
                  <a:cxn ang="0">
                    <a:pos x="319" y="1"/>
                  </a:cxn>
                  <a:cxn ang="0">
                    <a:pos x="319" y="1"/>
                  </a:cxn>
                </a:cxnLst>
                <a:rect l="0" t="0" r="r" b="b"/>
                <a:pathLst>
                  <a:path w="327" h="219">
                    <a:moveTo>
                      <a:pt x="319" y="1"/>
                    </a:moveTo>
                    <a:lnTo>
                      <a:pt x="319" y="1"/>
                    </a:lnTo>
                    <a:lnTo>
                      <a:pt x="237" y="48"/>
                    </a:lnTo>
                    <a:lnTo>
                      <a:pt x="197" y="73"/>
                    </a:lnTo>
                    <a:lnTo>
                      <a:pt x="155" y="96"/>
                    </a:lnTo>
                    <a:lnTo>
                      <a:pt x="114" y="123"/>
                    </a:lnTo>
                    <a:lnTo>
                      <a:pt x="75" y="150"/>
                    </a:lnTo>
                    <a:lnTo>
                      <a:pt x="37" y="179"/>
                    </a:lnTo>
                    <a:lnTo>
                      <a:pt x="19" y="195"/>
                    </a:lnTo>
                    <a:lnTo>
                      <a:pt x="2" y="210"/>
                    </a:lnTo>
                    <a:lnTo>
                      <a:pt x="2" y="210"/>
                    </a:lnTo>
                    <a:lnTo>
                      <a:pt x="0" y="212"/>
                    </a:lnTo>
                    <a:lnTo>
                      <a:pt x="0" y="214"/>
                    </a:lnTo>
                    <a:lnTo>
                      <a:pt x="2" y="218"/>
                    </a:lnTo>
                    <a:lnTo>
                      <a:pt x="6" y="219"/>
                    </a:lnTo>
                    <a:lnTo>
                      <a:pt x="7" y="219"/>
                    </a:lnTo>
                    <a:lnTo>
                      <a:pt x="9" y="218"/>
                    </a:lnTo>
                    <a:lnTo>
                      <a:pt x="9" y="218"/>
                    </a:lnTo>
                    <a:lnTo>
                      <a:pt x="26" y="202"/>
                    </a:lnTo>
                    <a:lnTo>
                      <a:pt x="45" y="187"/>
                    </a:lnTo>
                    <a:lnTo>
                      <a:pt x="83" y="158"/>
                    </a:lnTo>
                    <a:lnTo>
                      <a:pt x="122" y="132"/>
                    </a:lnTo>
                    <a:lnTo>
                      <a:pt x="161" y="106"/>
                    </a:lnTo>
                    <a:lnTo>
                      <a:pt x="203" y="82"/>
                    </a:lnTo>
                    <a:lnTo>
                      <a:pt x="244" y="57"/>
                    </a:lnTo>
                    <a:lnTo>
                      <a:pt x="325" y="10"/>
                    </a:lnTo>
                    <a:lnTo>
                      <a:pt x="325" y="10"/>
                    </a:lnTo>
                    <a:lnTo>
                      <a:pt x="327" y="9"/>
                    </a:lnTo>
                    <a:lnTo>
                      <a:pt x="327" y="8"/>
                    </a:lnTo>
                    <a:lnTo>
                      <a:pt x="327" y="2"/>
                    </a:lnTo>
                    <a:lnTo>
                      <a:pt x="323" y="0"/>
                    </a:lnTo>
                    <a:lnTo>
                      <a:pt x="322" y="0"/>
                    </a:lnTo>
                    <a:lnTo>
                      <a:pt x="319" y="1"/>
                    </a:lnTo>
                    <a:lnTo>
                      <a:pt x="31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247"/>
              <p:cNvSpPr/>
              <p:nvPr/>
            </p:nvSpPr>
            <p:spPr bwMode="auto">
              <a:xfrm>
                <a:off x="4614864" y="1020763"/>
                <a:ext cx="92075" cy="73025"/>
              </a:xfrm>
              <a:custGeom>
                <a:avLst/>
                <a:gdLst/>
                <a:ahLst/>
                <a:cxnLst>
                  <a:cxn ang="0">
                    <a:pos x="225" y="1"/>
                  </a:cxn>
                  <a:cxn ang="0">
                    <a:pos x="225" y="1"/>
                  </a:cxn>
                  <a:cxn ang="0">
                    <a:pos x="94" y="98"/>
                  </a:cxn>
                  <a:cxn ang="0">
                    <a:pos x="94" y="98"/>
                  </a:cxn>
                  <a:cxn ang="0">
                    <a:pos x="63" y="120"/>
                  </a:cxn>
                  <a:cxn ang="0">
                    <a:pos x="33" y="144"/>
                  </a:cxn>
                  <a:cxn ang="0">
                    <a:pos x="33" y="144"/>
                  </a:cxn>
                  <a:cxn ang="0">
                    <a:pos x="15" y="157"/>
                  </a:cxn>
                  <a:cxn ang="0">
                    <a:pos x="5" y="166"/>
                  </a:cxn>
                  <a:cxn ang="0">
                    <a:pos x="3" y="171"/>
                  </a:cxn>
                  <a:cxn ang="0">
                    <a:pos x="0" y="176"/>
                  </a:cxn>
                  <a:cxn ang="0">
                    <a:pos x="0" y="176"/>
                  </a:cxn>
                  <a:cxn ang="0">
                    <a:pos x="0" y="178"/>
                  </a:cxn>
                  <a:cxn ang="0">
                    <a:pos x="0" y="180"/>
                  </a:cxn>
                  <a:cxn ang="0">
                    <a:pos x="4" y="183"/>
                  </a:cxn>
                  <a:cxn ang="0">
                    <a:pos x="8" y="181"/>
                  </a:cxn>
                  <a:cxn ang="0">
                    <a:pos x="9" y="180"/>
                  </a:cxn>
                  <a:cxn ang="0">
                    <a:pos x="11" y="179"/>
                  </a:cxn>
                  <a:cxn ang="0">
                    <a:pos x="11" y="179"/>
                  </a:cxn>
                  <a:cxn ang="0">
                    <a:pos x="13" y="174"/>
                  </a:cxn>
                  <a:cxn ang="0">
                    <a:pos x="17" y="170"/>
                  </a:cxn>
                  <a:cxn ang="0">
                    <a:pos x="29" y="159"/>
                  </a:cxn>
                  <a:cxn ang="0">
                    <a:pos x="50" y="145"/>
                  </a:cxn>
                  <a:cxn ang="0">
                    <a:pos x="50" y="145"/>
                  </a:cxn>
                  <a:cxn ang="0">
                    <a:pos x="83" y="120"/>
                  </a:cxn>
                  <a:cxn ang="0">
                    <a:pos x="117" y="95"/>
                  </a:cxn>
                  <a:cxn ang="0">
                    <a:pos x="117" y="95"/>
                  </a:cxn>
                  <a:cxn ang="0">
                    <a:pos x="174" y="52"/>
                  </a:cxn>
                  <a:cxn ang="0">
                    <a:pos x="232" y="10"/>
                  </a:cxn>
                  <a:cxn ang="0">
                    <a:pos x="232" y="10"/>
                  </a:cxn>
                  <a:cxn ang="0">
                    <a:pos x="233" y="9"/>
                  </a:cxn>
                  <a:cxn ang="0">
                    <a:pos x="233" y="6"/>
                  </a:cxn>
                  <a:cxn ang="0">
                    <a:pos x="233" y="2"/>
                  </a:cxn>
                  <a:cxn ang="0">
                    <a:pos x="232" y="1"/>
                  </a:cxn>
                  <a:cxn ang="0">
                    <a:pos x="229" y="0"/>
                  </a:cxn>
                  <a:cxn ang="0">
                    <a:pos x="228" y="0"/>
                  </a:cxn>
                  <a:cxn ang="0">
                    <a:pos x="225" y="1"/>
                  </a:cxn>
                  <a:cxn ang="0">
                    <a:pos x="225" y="1"/>
                  </a:cxn>
                </a:cxnLst>
                <a:rect l="0" t="0" r="r" b="b"/>
                <a:pathLst>
                  <a:path w="233" h="183">
                    <a:moveTo>
                      <a:pt x="225" y="1"/>
                    </a:moveTo>
                    <a:lnTo>
                      <a:pt x="225" y="1"/>
                    </a:lnTo>
                    <a:lnTo>
                      <a:pt x="94" y="98"/>
                    </a:lnTo>
                    <a:lnTo>
                      <a:pt x="94" y="98"/>
                    </a:lnTo>
                    <a:lnTo>
                      <a:pt x="63" y="120"/>
                    </a:lnTo>
                    <a:lnTo>
                      <a:pt x="33" y="144"/>
                    </a:lnTo>
                    <a:lnTo>
                      <a:pt x="33" y="144"/>
                    </a:lnTo>
                    <a:lnTo>
                      <a:pt x="15" y="157"/>
                    </a:lnTo>
                    <a:lnTo>
                      <a:pt x="5" y="166"/>
                    </a:lnTo>
                    <a:lnTo>
                      <a:pt x="3" y="171"/>
                    </a:lnTo>
                    <a:lnTo>
                      <a:pt x="0" y="176"/>
                    </a:lnTo>
                    <a:lnTo>
                      <a:pt x="0" y="176"/>
                    </a:lnTo>
                    <a:lnTo>
                      <a:pt x="0" y="178"/>
                    </a:lnTo>
                    <a:lnTo>
                      <a:pt x="0" y="180"/>
                    </a:lnTo>
                    <a:lnTo>
                      <a:pt x="4" y="183"/>
                    </a:lnTo>
                    <a:lnTo>
                      <a:pt x="8" y="181"/>
                    </a:lnTo>
                    <a:lnTo>
                      <a:pt x="9" y="180"/>
                    </a:lnTo>
                    <a:lnTo>
                      <a:pt x="11" y="179"/>
                    </a:lnTo>
                    <a:lnTo>
                      <a:pt x="11" y="179"/>
                    </a:lnTo>
                    <a:lnTo>
                      <a:pt x="13" y="174"/>
                    </a:lnTo>
                    <a:lnTo>
                      <a:pt x="17" y="170"/>
                    </a:lnTo>
                    <a:lnTo>
                      <a:pt x="29" y="159"/>
                    </a:lnTo>
                    <a:lnTo>
                      <a:pt x="50" y="145"/>
                    </a:lnTo>
                    <a:lnTo>
                      <a:pt x="50" y="145"/>
                    </a:lnTo>
                    <a:lnTo>
                      <a:pt x="83" y="120"/>
                    </a:lnTo>
                    <a:lnTo>
                      <a:pt x="117" y="95"/>
                    </a:lnTo>
                    <a:lnTo>
                      <a:pt x="117" y="95"/>
                    </a:lnTo>
                    <a:lnTo>
                      <a:pt x="174" y="52"/>
                    </a:lnTo>
                    <a:lnTo>
                      <a:pt x="232" y="10"/>
                    </a:lnTo>
                    <a:lnTo>
                      <a:pt x="232" y="10"/>
                    </a:lnTo>
                    <a:lnTo>
                      <a:pt x="233" y="9"/>
                    </a:lnTo>
                    <a:lnTo>
                      <a:pt x="233" y="6"/>
                    </a:lnTo>
                    <a:lnTo>
                      <a:pt x="233" y="2"/>
                    </a:lnTo>
                    <a:lnTo>
                      <a:pt x="232" y="1"/>
                    </a:lnTo>
                    <a:lnTo>
                      <a:pt x="229" y="0"/>
                    </a:lnTo>
                    <a:lnTo>
                      <a:pt x="228" y="0"/>
                    </a:lnTo>
                    <a:lnTo>
                      <a:pt x="225" y="1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248"/>
              <p:cNvSpPr/>
              <p:nvPr/>
            </p:nvSpPr>
            <p:spPr bwMode="auto">
              <a:xfrm>
                <a:off x="4668839" y="1020763"/>
                <a:ext cx="100013" cy="71438"/>
              </a:xfrm>
              <a:custGeom>
                <a:avLst/>
                <a:gdLst/>
                <a:ahLst/>
                <a:cxnLst>
                  <a:cxn ang="0">
                    <a:pos x="244" y="1"/>
                  </a:cxn>
                  <a:cxn ang="0">
                    <a:pos x="244" y="1"/>
                  </a:cxn>
                  <a:cxn ang="0">
                    <a:pos x="217" y="17"/>
                  </a:cxn>
                  <a:cxn ang="0">
                    <a:pos x="191" y="32"/>
                  </a:cxn>
                  <a:cxn ang="0">
                    <a:pos x="191" y="32"/>
                  </a:cxn>
                  <a:cxn ang="0">
                    <a:pos x="174" y="42"/>
                  </a:cxn>
                  <a:cxn ang="0">
                    <a:pos x="157" y="52"/>
                  </a:cxn>
                  <a:cxn ang="0">
                    <a:pos x="126" y="76"/>
                  </a:cxn>
                  <a:cxn ang="0">
                    <a:pos x="126" y="76"/>
                  </a:cxn>
                  <a:cxn ang="0">
                    <a:pos x="63" y="121"/>
                  </a:cxn>
                  <a:cxn ang="0">
                    <a:pos x="3" y="167"/>
                  </a:cxn>
                  <a:cxn ang="0">
                    <a:pos x="3" y="167"/>
                  </a:cxn>
                  <a:cxn ang="0">
                    <a:pos x="2" y="170"/>
                  </a:cxn>
                  <a:cxn ang="0">
                    <a:pos x="0" y="171"/>
                  </a:cxn>
                  <a:cxn ang="0">
                    <a:pos x="2" y="174"/>
                  </a:cxn>
                  <a:cxn ang="0">
                    <a:pos x="3" y="175"/>
                  </a:cxn>
                  <a:cxn ang="0">
                    <a:pos x="7" y="176"/>
                  </a:cxn>
                  <a:cxn ang="0">
                    <a:pos x="8" y="176"/>
                  </a:cxn>
                  <a:cxn ang="0">
                    <a:pos x="11" y="175"/>
                  </a:cxn>
                  <a:cxn ang="0">
                    <a:pos x="11" y="175"/>
                  </a:cxn>
                  <a:cxn ang="0">
                    <a:pos x="71" y="129"/>
                  </a:cxn>
                  <a:cxn ang="0">
                    <a:pos x="101" y="107"/>
                  </a:cxn>
                  <a:cxn ang="0">
                    <a:pos x="131" y="86"/>
                  </a:cxn>
                  <a:cxn ang="0">
                    <a:pos x="131" y="86"/>
                  </a:cxn>
                  <a:cxn ang="0">
                    <a:pos x="161" y="65"/>
                  </a:cxn>
                  <a:cxn ang="0">
                    <a:pos x="190" y="45"/>
                  </a:cxn>
                  <a:cxn ang="0">
                    <a:pos x="190" y="45"/>
                  </a:cxn>
                  <a:cxn ang="0">
                    <a:pos x="204" y="36"/>
                  </a:cxn>
                  <a:cxn ang="0">
                    <a:pos x="219" y="27"/>
                  </a:cxn>
                  <a:cxn ang="0">
                    <a:pos x="234" y="19"/>
                  </a:cxn>
                  <a:cxn ang="0">
                    <a:pos x="249" y="10"/>
                  </a:cxn>
                  <a:cxn ang="0">
                    <a:pos x="249" y="10"/>
                  </a:cxn>
                  <a:cxn ang="0">
                    <a:pos x="251" y="9"/>
                  </a:cxn>
                  <a:cxn ang="0">
                    <a:pos x="251" y="8"/>
                  </a:cxn>
                  <a:cxn ang="0">
                    <a:pos x="251" y="2"/>
                  </a:cxn>
                  <a:cxn ang="0">
                    <a:pos x="248" y="0"/>
                  </a:cxn>
                  <a:cxn ang="0">
                    <a:pos x="246" y="0"/>
                  </a:cxn>
                  <a:cxn ang="0">
                    <a:pos x="244" y="1"/>
                  </a:cxn>
                  <a:cxn ang="0">
                    <a:pos x="244" y="1"/>
                  </a:cxn>
                </a:cxnLst>
                <a:rect l="0" t="0" r="r" b="b"/>
                <a:pathLst>
                  <a:path w="251" h="176">
                    <a:moveTo>
                      <a:pt x="244" y="1"/>
                    </a:moveTo>
                    <a:lnTo>
                      <a:pt x="244" y="1"/>
                    </a:lnTo>
                    <a:lnTo>
                      <a:pt x="217" y="17"/>
                    </a:lnTo>
                    <a:lnTo>
                      <a:pt x="191" y="32"/>
                    </a:lnTo>
                    <a:lnTo>
                      <a:pt x="191" y="32"/>
                    </a:lnTo>
                    <a:lnTo>
                      <a:pt x="174" y="42"/>
                    </a:lnTo>
                    <a:lnTo>
                      <a:pt x="157" y="52"/>
                    </a:lnTo>
                    <a:lnTo>
                      <a:pt x="126" y="76"/>
                    </a:lnTo>
                    <a:lnTo>
                      <a:pt x="126" y="76"/>
                    </a:lnTo>
                    <a:lnTo>
                      <a:pt x="63" y="121"/>
                    </a:lnTo>
                    <a:lnTo>
                      <a:pt x="3" y="167"/>
                    </a:lnTo>
                    <a:lnTo>
                      <a:pt x="3" y="167"/>
                    </a:lnTo>
                    <a:lnTo>
                      <a:pt x="2" y="170"/>
                    </a:lnTo>
                    <a:lnTo>
                      <a:pt x="0" y="171"/>
                    </a:lnTo>
                    <a:lnTo>
                      <a:pt x="2" y="174"/>
                    </a:lnTo>
                    <a:lnTo>
                      <a:pt x="3" y="175"/>
                    </a:lnTo>
                    <a:lnTo>
                      <a:pt x="7" y="176"/>
                    </a:lnTo>
                    <a:lnTo>
                      <a:pt x="8" y="176"/>
                    </a:lnTo>
                    <a:lnTo>
                      <a:pt x="11" y="175"/>
                    </a:lnTo>
                    <a:lnTo>
                      <a:pt x="11" y="175"/>
                    </a:lnTo>
                    <a:lnTo>
                      <a:pt x="71" y="129"/>
                    </a:lnTo>
                    <a:lnTo>
                      <a:pt x="101" y="107"/>
                    </a:lnTo>
                    <a:lnTo>
                      <a:pt x="131" y="86"/>
                    </a:lnTo>
                    <a:lnTo>
                      <a:pt x="131" y="86"/>
                    </a:lnTo>
                    <a:lnTo>
                      <a:pt x="161" y="65"/>
                    </a:lnTo>
                    <a:lnTo>
                      <a:pt x="190" y="45"/>
                    </a:lnTo>
                    <a:lnTo>
                      <a:pt x="190" y="45"/>
                    </a:lnTo>
                    <a:lnTo>
                      <a:pt x="204" y="36"/>
                    </a:lnTo>
                    <a:lnTo>
                      <a:pt x="219" y="27"/>
                    </a:lnTo>
                    <a:lnTo>
                      <a:pt x="234" y="19"/>
                    </a:lnTo>
                    <a:lnTo>
                      <a:pt x="249" y="10"/>
                    </a:lnTo>
                    <a:lnTo>
                      <a:pt x="249" y="10"/>
                    </a:lnTo>
                    <a:lnTo>
                      <a:pt x="251" y="9"/>
                    </a:lnTo>
                    <a:lnTo>
                      <a:pt x="251" y="8"/>
                    </a:lnTo>
                    <a:lnTo>
                      <a:pt x="251" y="2"/>
                    </a:lnTo>
                    <a:lnTo>
                      <a:pt x="248" y="0"/>
                    </a:lnTo>
                    <a:lnTo>
                      <a:pt x="246" y="0"/>
                    </a:lnTo>
                    <a:lnTo>
                      <a:pt x="244" y="1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249"/>
              <p:cNvSpPr/>
              <p:nvPr/>
            </p:nvSpPr>
            <p:spPr bwMode="auto">
              <a:xfrm>
                <a:off x="4718051" y="1025526"/>
                <a:ext cx="98425" cy="69850"/>
              </a:xfrm>
              <a:custGeom>
                <a:avLst/>
                <a:gdLst/>
                <a:ahLst/>
                <a:cxnLst>
                  <a:cxn ang="0">
                    <a:pos x="241" y="2"/>
                  </a:cxn>
                  <a:cxn ang="0">
                    <a:pos x="241" y="2"/>
                  </a:cxn>
                  <a:cxn ang="0">
                    <a:pos x="224" y="10"/>
                  </a:cxn>
                  <a:cxn ang="0">
                    <a:pos x="208" y="19"/>
                  </a:cxn>
                  <a:cxn ang="0">
                    <a:pos x="178" y="41"/>
                  </a:cxn>
                  <a:cxn ang="0">
                    <a:pos x="148" y="63"/>
                  </a:cxn>
                  <a:cxn ang="0">
                    <a:pos x="118" y="84"/>
                  </a:cxn>
                  <a:cxn ang="0">
                    <a:pos x="118" y="84"/>
                  </a:cxn>
                  <a:cxn ang="0">
                    <a:pos x="88" y="102"/>
                  </a:cxn>
                  <a:cxn ang="0">
                    <a:pos x="59" y="123"/>
                  </a:cxn>
                  <a:cxn ang="0">
                    <a:pos x="30" y="143"/>
                  </a:cxn>
                  <a:cxn ang="0">
                    <a:pos x="2" y="165"/>
                  </a:cxn>
                  <a:cxn ang="0">
                    <a:pos x="2" y="165"/>
                  </a:cxn>
                  <a:cxn ang="0">
                    <a:pos x="1" y="167"/>
                  </a:cxn>
                  <a:cxn ang="0">
                    <a:pos x="0" y="169"/>
                  </a:cxn>
                  <a:cxn ang="0">
                    <a:pos x="1" y="170"/>
                  </a:cxn>
                  <a:cxn ang="0">
                    <a:pos x="2" y="172"/>
                  </a:cxn>
                  <a:cxn ang="0">
                    <a:pos x="6" y="174"/>
                  </a:cxn>
                  <a:cxn ang="0">
                    <a:pos x="8" y="174"/>
                  </a:cxn>
                  <a:cxn ang="0">
                    <a:pos x="10" y="173"/>
                  </a:cxn>
                  <a:cxn ang="0">
                    <a:pos x="10" y="173"/>
                  </a:cxn>
                  <a:cxn ang="0">
                    <a:pos x="40" y="151"/>
                  </a:cxn>
                  <a:cxn ang="0">
                    <a:pos x="71" y="129"/>
                  </a:cxn>
                  <a:cxn ang="0">
                    <a:pos x="132" y="88"/>
                  </a:cxn>
                  <a:cxn ang="0">
                    <a:pos x="132" y="88"/>
                  </a:cxn>
                  <a:cxn ang="0">
                    <a:pos x="161" y="68"/>
                  </a:cxn>
                  <a:cxn ang="0">
                    <a:pos x="188" y="48"/>
                  </a:cxn>
                  <a:cxn ang="0">
                    <a:pos x="216" y="28"/>
                  </a:cxn>
                  <a:cxn ang="0">
                    <a:pos x="231" y="19"/>
                  </a:cxn>
                  <a:cxn ang="0">
                    <a:pos x="246" y="11"/>
                  </a:cxn>
                  <a:cxn ang="0">
                    <a:pos x="246" y="11"/>
                  </a:cxn>
                  <a:cxn ang="0">
                    <a:pos x="248" y="10"/>
                  </a:cxn>
                  <a:cxn ang="0">
                    <a:pos x="248" y="8"/>
                  </a:cxn>
                  <a:cxn ang="0">
                    <a:pos x="248" y="6"/>
                  </a:cxn>
                  <a:cxn ang="0">
                    <a:pos x="248" y="4"/>
                  </a:cxn>
                  <a:cxn ang="0">
                    <a:pos x="244" y="2"/>
                  </a:cxn>
                  <a:cxn ang="0">
                    <a:pos x="243" y="0"/>
                  </a:cxn>
                  <a:cxn ang="0">
                    <a:pos x="241" y="2"/>
                  </a:cxn>
                  <a:cxn ang="0">
                    <a:pos x="241" y="2"/>
                  </a:cxn>
                </a:cxnLst>
                <a:rect l="0" t="0" r="r" b="b"/>
                <a:pathLst>
                  <a:path w="248" h="174">
                    <a:moveTo>
                      <a:pt x="241" y="2"/>
                    </a:moveTo>
                    <a:lnTo>
                      <a:pt x="241" y="2"/>
                    </a:lnTo>
                    <a:lnTo>
                      <a:pt x="224" y="10"/>
                    </a:lnTo>
                    <a:lnTo>
                      <a:pt x="208" y="19"/>
                    </a:lnTo>
                    <a:lnTo>
                      <a:pt x="178" y="41"/>
                    </a:lnTo>
                    <a:lnTo>
                      <a:pt x="148" y="63"/>
                    </a:lnTo>
                    <a:lnTo>
                      <a:pt x="118" y="84"/>
                    </a:lnTo>
                    <a:lnTo>
                      <a:pt x="118" y="84"/>
                    </a:lnTo>
                    <a:lnTo>
                      <a:pt x="88" y="102"/>
                    </a:lnTo>
                    <a:lnTo>
                      <a:pt x="59" y="123"/>
                    </a:lnTo>
                    <a:lnTo>
                      <a:pt x="30" y="143"/>
                    </a:lnTo>
                    <a:lnTo>
                      <a:pt x="2" y="165"/>
                    </a:lnTo>
                    <a:lnTo>
                      <a:pt x="2" y="165"/>
                    </a:lnTo>
                    <a:lnTo>
                      <a:pt x="1" y="167"/>
                    </a:lnTo>
                    <a:lnTo>
                      <a:pt x="0" y="169"/>
                    </a:lnTo>
                    <a:lnTo>
                      <a:pt x="1" y="170"/>
                    </a:lnTo>
                    <a:lnTo>
                      <a:pt x="2" y="172"/>
                    </a:lnTo>
                    <a:lnTo>
                      <a:pt x="6" y="174"/>
                    </a:lnTo>
                    <a:lnTo>
                      <a:pt x="8" y="174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40" y="151"/>
                    </a:lnTo>
                    <a:lnTo>
                      <a:pt x="71" y="129"/>
                    </a:lnTo>
                    <a:lnTo>
                      <a:pt x="132" y="88"/>
                    </a:lnTo>
                    <a:lnTo>
                      <a:pt x="132" y="88"/>
                    </a:lnTo>
                    <a:lnTo>
                      <a:pt x="161" y="68"/>
                    </a:lnTo>
                    <a:lnTo>
                      <a:pt x="188" y="48"/>
                    </a:lnTo>
                    <a:lnTo>
                      <a:pt x="216" y="28"/>
                    </a:lnTo>
                    <a:lnTo>
                      <a:pt x="231" y="19"/>
                    </a:lnTo>
                    <a:lnTo>
                      <a:pt x="246" y="11"/>
                    </a:lnTo>
                    <a:lnTo>
                      <a:pt x="246" y="11"/>
                    </a:lnTo>
                    <a:lnTo>
                      <a:pt x="248" y="10"/>
                    </a:lnTo>
                    <a:lnTo>
                      <a:pt x="248" y="8"/>
                    </a:lnTo>
                    <a:lnTo>
                      <a:pt x="248" y="6"/>
                    </a:lnTo>
                    <a:lnTo>
                      <a:pt x="248" y="4"/>
                    </a:lnTo>
                    <a:lnTo>
                      <a:pt x="244" y="2"/>
                    </a:lnTo>
                    <a:lnTo>
                      <a:pt x="243" y="0"/>
                    </a:lnTo>
                    <a:lnTo>
                      <a:pt x="241" y="2"/>
                    </a:lnTo>
                    <a:lnTo>
                      <a:pt x="24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250"/>
              <p:cNvSpPr/>
              <p:nvPr/>
            </p:nvSpPr>
            <p:spPr bwMode="auto">
              <a:xfrm>
                <a:off x="4757739" y="1044576"/>
                <a:ext cx="79375" cy="60325"/>
              </a:xfrm>
              <a:custGeom>
                <a:avLst/>
                <a:gdLst/>
                <a:ahLst/>
                <a:cxnLst>
                  <a:cxn ang="0">
                    <a:pos x="194" y="1"/>
                  </a:cxn>
                  <a:cxn ang="0">
                    <a:pos x="194" y="1"/>
                  </a:cxn>
                  <a:cxn ang="0">
                    <a:pos x="141" y="33"/>
                  </a:cxn>
                  <a:cxn ang="0">
                    <a:pos x="115" y="50"/>
                  </a:cxn>
                  <a:cxn ang="0">
                    <a:pos x="90" y="67"/>
                  </a:cxn>
                  <a:cxn ang="0">
                    <a:pos x="90" y="67"/>
                  </a:cxn>
                  <a:cxn ang="0">
                    <a:pos x="43" y="101"/>
                  </a:cxn>
                  <a:cxn ang="0">
                    <a:pos x="21" y="119"/>
                  </a:cxn>
                  <a:cxn ang="0">
                    <a:pos x="10" y="128"/>
                  </a:cxn>
                  <a:cxn ang="0">
                    <a:pos x="1" y="138"/>
                  </a:cxn>
                  <a:cxn ang="0">
                    <a:pos x="1" y="138"/>
                  </a:cxn>
                  <a:cxn ang="0">
                    <a:pos x="0" y="141"/>
                  </a:cxn>
                  <a:cxn ang="0">
                    <a:pos x="0" y="144"/>
                  </a:cxn>
                  <a:cxn ang="0">
                    <a:pos x="1" y="146"/>
                  </a:cxn>
                  <a:cxn ang="0">
                    <a:pos x="4" y="148"/>
                  </a:cxn>
                  <a:cxn ang="0">
                    <a:pos x="5" y="149"/>
                  </a:cxn>
                  <a:cxn ang="0">
                    <a:pos x="8" y="149"/>
                  </a:cxn>
                  <a:cxn ang="0">
                    <a:pos x="9" y="146"/>
                  </a:cxn>
                  <a:cxn ang="0">
                    <a:pos x="9" y="146"/>
                  </a:cxn>
                  <a:cxn ang="0">
                    <a:pos x="20" y="136"/>
                  </a:cxn>
                  <a:cxn ang="0">
                    <a:pos x="30" y="125"/>
                  </a:cxn>
                  <a:cxn ang="0">
                    <a:pos x="54" y="107"/>
                  </a:cxn>
                  <a:cxn ang="0">
                    <a:pos x="103" y="70"/>
                  </a:cxn>
                  <a:cxn ang="0">
                    <a:pos x="103" y="70"/>
                  </a:cxn>
                  <a:cxn ang="0">
                    <a:pos x="127" y="55"/>
                  </a:cxn>
                  <a:cxn ang="0">
                    <a:pos x="150" y="39"/>
                  </a:cxn>
                  <a:cxn ang="0">
                    <a:pos x="200" y="10"/>
                  </a:cxn>
                  <a:cxn ang="0">
                    <a:pos x="200" y="10"/>
                  </a:cxn>
                  <a:cxn ang="0">
                    <a:pos x="201" y="9"/>
                  </a:cxn>
                  <a:cxn ang="0">
                    <a:pos x="203" y="8"/>
                  </a:cxn>
                  <a:cxn ang="0">
                    <a:pos x="201" y="2"/>
                  </a:cxn>
                  <a:cxn ang="0">
                    <a:pos x="199" y="0"/>
                  </a:cxn>
                  <a:cxn ang="0">
                    <a:pos x="196" y="0"/>
                  </a:cxn>
                  <a:cxn ang="0">
                    <a:pos x="194" y="1"/>
                  </a:cxn>
                  <a:cxn ang="0">
                    <a:pos x="194" y="1"/>
                  </a:cxn>
                </a:cxnLst>
                <a:rect l="0" t="0" r="r" b="b"/>
                <a:pathLst>
                  <a:path w="203" h="149">
                    <a:moveTo>
                      <a:pt x="194" y="1"/>
                    </a:moveTo>
                    <a:lnTo>
                      <a:pt x="194" y="1"/>
                    </a:lnTo>
                    <a:lnTo>
                      <a:pt x="141" y="33"/>
                    </a:lnTo>
                    <a:lnTo>
                      <a:pt x="115" y="50"/>
                    </a:lnTo>
                    <a:lnTo>
                      <a:pt x="90" y="67"/>
                    </a:lnTo>
                    <a:lnTo>
                      <a:pt x="90" y="67"/>
                    </a:lnTo>
                    <a:lnTo>
                      <a:pt x="43" y="101"/>
                    </a:lnTo>
                    <a:lnTo>
                      <a:pt x="21" y="119"/>
                    </a:lnTo>
                    <a:lnTo>
                      <a:pt x="10" y="128"/>
                    </a:lnTo>
                    <a:lnTo>
                      <a:pt x="1" y="138"/>
                    </a:lnTo>
                    <a:lnTo>
                      <a:pt x="1" y="138"/>
                    </a:lnTo>
                    <a:lnTo>
                      <a:pt x="0" y="141"/>
                    </a:lnTo>
                    <a:lnTo>
                      <a:pt x="0" y="144"/>
                    </a:lnTo>
                    <a:lnTo>
                      <a:pt x="1" y="146"/>
                    </a:lnTo>
                    <a:lnTo>
                      <a:pt x="4" y="148"/>
                    </a:lnTo>
                    <a:lnTo>
                      <a:pt x="5" y="149"/>
                    </a:lnTo>
                    <a:lnTo>
                      <a:pt x="8" y="149"/>
                    </a:lnTo>
                    <a:lnTo>
                      <a:pt x="9" y="146"/>
                    </a:lnTo>
                    <a:lnTo>
                      <a:pt x="9" y="146"/>
                    </a:lnTo>
                    <a:lnTo>
                      <a:pt x="20" y="136"/>
                    </a:lnTo>
                    <a:lnTo>
                      <a:pt x="30" y="125"/>
                    </a:lnTo>
                    <a:lnTo>
                      <a:pt x="54" y="107"/>
                    </a:lnTo>
                    <a:lnTo>
                      <a:pt x="103" y="70"/>
                    </a:lnTo>
                    <a:lnTo>
                      <a:pt x="103" y="70"/>
                    </a:lnTo>
                    <a:lnTo>
                      <a:pt x="127" y="55"/>
                    </a:lnTo>
                    <a:lnTo>
                      <a:pt x="150" y="39"/>
                    </a:lnTo>
                    <a:lnTo>
                      <a:pt x="200" y="10"/>
                    </a:lnTo>
                    <a:lnTo>
                      <a:pt x="200" y="10"/>
                    </a:lnTo>
                    <a:lnTo>
                      <a:pt x="201" y="9"/>
                    </a:lnTo>
                    <a:lnTo>
                      <a:pt x="203" y="8"/>
                    </a:lnTo>
                    <a:lnTo>
                      <a:pt x="201" y="2"/>
                    </a:lnTo>
                    <a:lnTo>
                      <a:pt x="199" y="0"/>
                    </a:lnTo>
                    <a:lnTo>
                      <a:pt x="196" y="0"/>
                    </a:lnTo>
                    <a:lnTo>
                      <a:pt x="194" y="1"/>
                    </a:lnTo>
                    <a:lnTo>
                      <a:pt x="19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251"/>
              <p:cNvSpPr/>
              <p:nvPr/>
            </p:nvSpPr>
            <p:spPr bwMode="auto">
              <a:xfrm>
                <a:off x="4775201" y="1074738"/>
                <a:ext cx="73025" cy="53975"/>
              </a:xfrm>
              <a:custGeom>
                <a:avLst/>
                <a:gdLst/>
                <a:ahLst/>
                <a:cxnLst>
                  <a:cxn ang="0">
                    <a:pos x="179" y="2"/>
                  </a:cxn>
                  <a:cxn ang="0">
                    <a:pos x="179" y="2"/>
                  </a:cxn>
                  <a:cxn ang="0">
                    <a:pos x="131" y="27"/>
                  </a:cxn>
                  <a:cxn ang="0">
                    <a:pos x="107" y="40"/>
                  </a:cxn>
                  <a:cxn ang="0">
                    <a:pos x="84" y="55"/>
                  </a:cxn>
                  <a:cxn ang="0">
                    <a:pos x="62" y="71"/>
                  </a:cxn>
                  <a:cxn ang="0">
                    <a:pos x="41" y="88"/>
                  </a:cxn>
                  <a:cxn ang="0">
                    <a:pos x="20" y="105"/>
                  </a:cxn>
                  <a:cxn ang="0">
                    <a:pos x="1" y="125"/>
                  </a:cxn>
                  <a:cxn ang="0">
                    <a:pos x="1" y="125"/>
                  </a:cxn>
                  <a:cxn ang="0">
                    <a:pos x="0" y="127"/>
                  </a:cxn>
                  <a:cxn ang="0">
                    <a:pos x="0" y="129"/>
                  </a:cxn>
                  <a:cxn ang="0">
                    <a:pos x="1" y="132"/>
                  </a:cxn>
                  <a:cxn ang="0">
                    <a:pos x="5" y="135"/>
                  </a:cxn>
                  <a:cxn ang="0">
                    <a:pos x="7" y="134"/>
                  </a:cxn>
                  <a:cxn ang="0">
                    <a:pos x="9" y="132"/>
                  </a:cxn>
                  <a:cxn ang="0">
                    <a:pos x="9" y="132"/>
                  </a:cxn>
                  <a:cxn ang="0">
                    <a:pos x="28" y="114"/>
                  </a:cxn>
                  <a:cxn ang="0">
                    <a:pos x="49" y="96"/>
                  </a:cxn>
                  <a:cxn ang="0">
                    <a:pos x="69" y="79"/>
                  </a:cxn>
                  <a:cxn ang="0">
                    <a:pos x="92" y="64"/>
                  </a:cxn>
                  <a:cxn ang="0">
                    <a:pos x="114" y="50"/>
                  </a:cxn>
                  <a:cxn ang="0">
                    <a:pos x="138" y="36"/>
                  </a:cxn>
                  <a:cxn ang="0">
                    <a:pos x="185" y="11"/>
                  </a:cxn>
                  <a:cxn ang="0">
                    <a:pos x="185" y="11"/>
                  </a:cxn>
                  <a:cxn ang="0">
                    <a:pos x="187" y="10"/>
                  </a:cxn>
                  <a:cxn ang="0">
                    <a:pos x="187" y="7"/>
                  </a:cxn>
                  <a:cxn ang="0">
                    <a:pos x="187" y="3"/>
                  </a:cxn>
                  <a:cxn ang="0">
                    <a:pos x="183" y="0"/>
                  </a:cxn>
                  <a:cxn ang="0">
                    <a:pos x="182" y="0"/>
                  </a:cxn>
                  <a:cxn ang="0">
                    <a:pos x="179" y="2"/>
                  </a:cxn>
                  <a:cxn ang="0">
                    <a:pos x="179" y="2"/>
                  </a:cxn>
                </a:cxnLst>
                <a:rect l="0" t="0" r="r" b="b"/>
                <a:pathLst>
                  <a:path w="187" h="135">
                    <a:moveTo>
                      <a:pt x="179" y="2"/>
                    </a:moveTo>
                    <a:lnTo>
                      <a:pt x="179" y="2"/>
                    </a:lnTo>
                    <a:lnTo>
                      <a:pt x="131" y="27"/>
                    </a:lnTo>
                    <a:lnTo>
                      <a:pt x="107" y="40"/>
                    </a:lnTo>
                    <a:lnTo>
                      <a:pt x="84" y="55"/>
                    </a:lnTo>
                    <a:lnTo>
                      <a:pt x="62" y="71"/>
                    </a:lnTo>
                    <a:lnTo>
                      <a:pt x="41" y="88"/>
                    </a:lnTo>
                    <a:lnTo>
                      <a:pt x="20" y="105"/>
                    </a:lnTo>
                    <a:lnTo>
                      <a:pt x="1" y="125"/>
                    </a:lnTo>
                    <a:lnTo>
                      <a:pt x="1" y="125"/>
                    </a:lnTo>
                    <a:lnTo>
                      <a:pt x="0" y="127"/>
                    </a:lnTo>
                    <a:lnTo>
                      <a:pt x="0" y="129"/>
                    </a:lnTo>
                    <a:lnTo>
                      <a:pt x="1" y="132"/>
                    </a:lnTo>
                    <a:lnTo>
                      <a:pt x="5" y="135"/>
                    </a:lnTo>
                    <a:lnTo>
                      <a:pt x="7" y="134"/>
                    </a:lnTo>
                    <a:lnTo>
                      <a:pt x="9" y="132"/>
                    </a:lnTo>
                    <a:lnTo>
                      <a:pt x="9" y="132"/>
                    </a:lnTo>
                    <a:lnTo>
                      <a:pt x="28" y="114"/>
                    </a:lnTo>
                    <a:lnTo>
                      <a:pt x="49" y="96"/>
                    </a:lnTo>
                    <a:lnTo>
                      <a:pt x="69" y="79"/>
                    </a:lnTo>
                    <a:lnTo>
                      <a:pt x="92" y="64"/>
                    </a:lnTo>
                    <a:lnTo>
                      <a:pt x="114" y="50"/>
                    </a:lnTo>
                    <a:lnTo>
                      <a:pt x="138" y="36"/>
                    </a:lnTo>
                    <a:lnTo>
                      <a:pt x="185" y="11"/>
                    </a:lnTo>
                    <a:lnTo>
                      <a:pt x="185" y="11"/>
                    </a:lnTo>
                    <a:lnTo>
                      <a:pt x="187" y="10"/>
                    </a:lnTo>
                    <a:lnTo>
                      <a:pt x="187" y="7"/>
                    </a:lnTo>
                    <a:lnTo>
                      <a:pt x="187" y="3"/>
                    </a:lnTo>
                    <a:lnTo>
                      <a:pt x="183" y="0"/>
                    </a:lnTo>
                    <a:lnTo>
                      <a:pt x="182" y="0"/>
                    </a:lnTo>
                    <a:lnTo>
                      <a:pt x="179" y="2"/>
                    </a:lnTo>
                    <a:lnTo>
                      <a:pt x="17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252"/>
              <p:cNvSpPr/>
              <p:nvPr/>
            </p:nvSpPr>
            <p:spPr bwMode="auto">
              <a:xfrm>
                <a:off x="4778376" y="1106488"/>
                <a:ext cx="80963" cy="53975"/>
              </a:xfrm>
              <a:custGeom>
                <a:avLst/>
                <a:gdLst/>
                <a:ahLst/>
                <a:cxnLst>
                  <a:cxn ang="0">
                    <a:pos x="198" y="1"/>
                  </a:cxn>
                  <a:cxn ang="0">
                    <a:pos x="198" y="1"/>
                  </a:cxn>
                  <a:cxn ang="0">
                    <a:pos x="173" y="17"/>
                  </a:cxn>
                  <a:cxn ang="0">
                    <a:pos x="149" y="33"/>
                  </a:cxn>
                  <a:cxn ang="0">
                    <a:pos x="99" y="64"/>
                  </a:cxn>
                  <a:cxn ang="0">
                    <a:pos x="51" y="94"/>
                  </a:cxn>
                  <a:cxn ang="0">
                    <a:pos x="26" y="110"/>
                  </a:cxn>
                  <a:cxn ang="0">
                    <a:pos x="3" y="127"/>
                  </a:cxn>
                  <a:cxn ang="0">
                    <a:pos x="3" y="127"/>
                  </a:cxn>
                  <a:cxn ang="0">
                    <a:pos x="1" y="128"/>
                  </a:cxn>
                  <a:cxn ang="0">
                    <a:pos x="0" y="131"/>
                  </a:cxn>
                  <a:cxn ang="0">
                    <a:pos x="1" y="135"/>
                  </a:cxn>
                  <a:cxn ang="0">
                    <a:pos x="3" y="136"/>
                  </a:cxn>
                  <a:cxn ang="0">
                    <a:pos x="4" y="137"/>
                  </a:cxn>
                  <a:cxn ang="0">
                    <a:pos x="7" y="137"/>
                  </a:cxn>
                  <a:cxn ang="0">
                    <a:pos x="9" y="136"/>
                  </a:cxn>
                  <a:cxn ang="0">
                    <a:pos x="9" y="136"/>
                  </a:cxn>
                  <a:cxn ang="0">
                    <a:pos x="33" y="120"/>
                  </a:cxn>
                  <a:cxn ang="0">
                    <a:pos x="56" y="105"/>
                  </a:cxn>
                  <a:cxn ang="0">
                    <a:pos x="106" y="73"/>
                  </a:cxn>
                  <a:cxn ang="0">
                    <a:pos x="154" y="43"/>
                  </a:cxn>
                  <a:cxn ang="0">
                    <a:pos x="179" y="28"/>
                  </a:cxn>
                  <a:cxn ang="0">
                    <a:pos x="203" y="11"/>
                  </a:cxn>
                  <a:cxn ang="0">
                    <a:pos x="203" y="11"/>
                  </a:cxn>
                  <a:cxn ang="0">
                    <a:pos x="204" y="9"/>
                  </a:cxn>
                  <a:cxn ang="0">
                    <a:pos x="205" y="7"/>
                  </a:cxn>
                  <a:cxn ang="0">
                    <a:pos x="204" y="3"/>
                  </a:cxn>
                  <a:cxn ang="0">
                    <a:pos x="203" y="1"/>
                  </a:cxn>
                  <a:cxn ang="0">
                    <a:pos x="201" y="0"/>
                  </a:cxn>
                  <a:cxn ang="0">
                    <a:pos x="199" y="0"/>
                  </a:cxn>
                  <a:cxn ang="0">
                    <a:pos x="198" y="1"/>
                  </a:cxn>
                  <a:cxn ang="0">
                    <a:pos x="198" y="1"/>
                  </a:cxn>
                </a:cxnLst>
                <a:rect l="0" t="0" r="r" b="b"/>
                <a:pathLst>
                  <a:path w="205" h="137">
                    <a:moveTo>
                      <a:pt x="198" y="1"/>
                    </a:moveTo>
                    <a:lnTo>
                      <a:pt x="198" y="1"/>
                    </a:lnTo>
                    <a:lnTo>
                      <a:pt x="173" y="17"/>
                    </a:lnTo>
                    <a:lnTo>
                      <a:pt x="149" y="33"/>
                    </a:lnTo>
                    <a:lnTo>
                      <a:pt x="99" y="64"/>
                    </a:lnTo>
                    <a:lnTo>
                      <a:pt x="51" y="94"/>
                    </a:lnTo>
                    <a:lnTo>
                      <a:pt x="26" y="110"/>
                    </a:lnTo>
                    <a:lnTo>
                      <a:pt x="3" y="127"/>
                    </a:lnTo>
                    <a:lnTo>
                      <a:pt x="3" y="127"/>
                    </a:lnTo>
                    <a:lnTo>
                      <a:pt x="1" y="128"/>
                    </a:lnTo>
                    <a:lnTo>
                      <a:pt x="0" y="131"/>
                    </a:lnTo>
                    <a:lnTo>
                      <a:pt x="1" y="135"/>
                    </a:lnTo>
                    <a:lnTo>
                      <a:pt x="3" y="136"/>
                    </a:lnTo>
                    <a:lnTo>
                      <a:pt x="4" y="137"/>
                    </a:lnTo>
                    <a:lnTo>
                      <a:pt x="7" y="137"/>
                    </a:lnTo>
                    <a:lnTo>
                      <a:pt x="9" y="136"/>
                    </a:lnTo>
                    <a:lnTo>
                      <a:pt x="9" y="136"/>
                    </a:lnTo>
                    <a:lnTo>
                      <a:pt x="33" y="120"/>
                    </a:lnTo>
                    <a:lnTo>
                      <a:pt x="56" y="105"/>
                    </a:lnTo>
                    <a:lnTo>
                      <a:pt x="106" y="73"/>
                    </a:lnTo>
                    <a:lnTo>
                      <a:pt x="154" y="43"/>
                    </a:lnTo>
                    <a:lnTo>
                      <a:pt x="179" y="28"/>
                    </a:lnTo>
                    <a:lnTo>
                      <a:pt x="203" y="11"/>
                    </a:lnTo>
                    <a:lnTo>
                      <a:pt x="203" y="11"/>
                    </a:lnTo>
                    <a:lnTo>
                      <a:pt x="204" y="9"/>
                    </a:lnTo>
                    <a:lnTo>
                      <a:pt x="205" y="7"/>
                    </a:lnTo>
                    <a:lnTo>
                      <a:pt x="204" y="3"/>
                    </a:lnTo>
                    <a:lnTo>
                      <a:pt x="203" y="1"/>
                    </a:lnTo>
                    <a:lnTo>
                      <a:pt x="201" y="0"/>
                    </a:lnTo>
                    <a:lnTo>
                      <a:pt x="199" y="0"/>
                    </a:lnTo>
                    <a:lnTo>
                      <a:pt x="198" y="1"/>
                    </a:lnTo>
                    <a:lnTo>
                      <a:pt x="1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253"/>
              <p:cNvSpPr/>
              <p:nvPr/>
            </p:nvSpPr>
            <p:spPr bwMode="auto">
              <a:xfrm>
                <a:off x="4773614" y="1147763"/>
                <a:ext cx="80963" cy="50800"/>
              </a:xfrm>
              <a:custGeom>
                <a:avLst/>
                <a:gdLst/>
                <a:ahLst/>
                <a:cxnLst>
                  <a:cxn ang="0">
                    <a:pos x="195" y="0"/>
                  </a:cxn>
                  <a:cxn ang="0">
                    <a:pos x="195" y="0"/>
                  </a:cxn>
                  <a:cxn ang="0">
                    <a:pos x="170" y="12"/>
                  </a:cxn>
                  <a:cxn ang="0">
                    <a:pos x="144" y="25"/>
                  </a:cxn>
                  <a:cxn ang="0">
                    <a:pos x="94" y="53"/>
                  </a:cxn>
                  <a:cxn ang="0">
                    <a:pos x="94" y="53"/>
                  </a:cxn>
                  <a:cxn ang="0">
                    <a:pos x="82" y="59"/>
                  </a:cxn>
                  <a:cxn ang="0">
                    <a:pos x="72" y="68"/>
                  </a:cxn>
                  <a:cxn ang="0">
                    <a:pos x="50" y="85"/>
                  </a:cxn>
                  <a:cxn ang="0">
                    <a:pos x="27" y="104"/>
                  </a:cxn>
                  <a:cxn ang="0">
                    <a:pos x="16" y="112"/>
                  </a:cxn>
                  <a:cxn ang="0">
                    <a:pos x="4" y="118"/>
                  </a:cxn>
                  <a:cxn ang="0">
                    <a:pos x="4" y="118"/>
                  </a:cxn>
                  <a:cxn ang="0">
                    <a:pos x="1" y="119"/>
                  </a:cxn>
                  <a:cxn ang="0">
                    <a:pos x="0" y="121"/>
                  </a:cxn>
                  <a:cxn ang="0">
                    <a:pos x="0" y="123"/>
                  </a:cxn>
                  <a:cxn ang="0">
                    <a:pos x="1" y="125"/>
                  </a:cxn>
                  <a:cxn ang="0">
                    <a:pos x="5" y="127"/>
                  </a:cxn>
                  <a:cxn ang="0">
                    <a:pos x="6" y="129"/>
                  </a:cxn>
                  <a:cxn ang="0">
                    <a:pos x="9" y="127"/>
                  </a:cxn>
                  <a:cxn ang="0">
                    <a:pos x="9" y="127"/>
                  </a:cxn>
                  <a:cxn ang="0">
                    <a:pos x="21" y="121"/>
                  </a:cxn>
                  <a:cxn ang="0">
                    <a:pos x="33" y="113"/>
                  </a:cxn>
                  <a:cxn ang="0">
                    <a:pos x="55" y="96"/>
                  </a:cxn>
                  <a:cxn ang="0">
                    <a:pos x="77" y="79"/>
                  </a:cxn>
                  <a:cxn ang="0">
                    <a:pos x="89" y="70"/>
                  </a:cxn>
                  <a:cxn ang="0">
                    <a:pos x="101" y="62"/>
                  </a:cxn>
                  <a:cxn ang="0">
                    <a:pos x="101" y="62"/>
                  </a:cxn>
                  <a:cxn ang="0">
                    <a:pos x="124" y="49"/>
                  </a:cxn>
                  <a:cxn ang="0">
                    <a:pos x="150" y="36"/>
                  </a:cxn>
                  <a:cxn ang="0">
                    <a:pos x="200" y="11"/>
                  </a:cxn>
                  <a:cxn ang="0">
                    <a:pos x="200" y="11"/>
                  </a:cxn>
                  <a:cxn ang="0">
                    <a:pos x="203" y="10"/>
                  </a:cxn>
                  <a:cxn ang="0">
                    <a:pos x="203" y="7"/>
                  </a:cxn>
                  <a:cxn ang="0">
                    <a:pos x="203" y="6"/>
                  </a:cxn>
                  <a:cxn ang="0">
                    <a:pos x="203" y="3"/>
                  </a:cxn>
                  <a:cxn ang="0">
                    <a:pos x="199" y="0"/>
                  </a:cxn>
                  <a:cxn ang="0">
                    <a:pos x="197" y="0"/>
                  </a:cxn>
                  <a:cxn ang="0">
                    <a:pos x="195" y="0"/>
                  </a:cxn>
                  <a:cxn ang="0">
                    <a:pos x="195" y="0"/>
                  </a:cxn>
                </a:cxnLst>
                <a:rect l="0" t="0" r="r" b="b"/>
                <a:pathLst>
                  <a:path w="203" h="129">
                    <a:moveTo>
                      <a:pt x="195" y="0"/>
                    </a:moveTo>
                    <a:lnTo>
                      <a:pt x="195" y="0"/>
                    </a:lnTo>
                    <a:lnTo>
                      <a:pt x="170" y="12"/>
                    </a:lnTo>
                    <a:lnTo>
                      <a:pt x="144" y="25"/>
                    </a:lnTo>
                    <a:lnTo>
                      <a:pt x="94" y="53"/>
                    </a:lnTo>
                    <a:lnTo>
                      <a:pt x="94" y="53"/>
                    </a:lnTo>
                    <a:lnTo>
                      <a:pt x="82" y="59"/>
                    </a:lnTo>
                    <a:lnTo>
                      <a:pt x="72" y="68"/>
                    </a:lnTo>
                    <a:lnTo>
                      <a:pt x="50" y="85"/>
                    </a:lnTo>
                    <a:lnTo>
                      <a:pt x="27" y="104"/>
                    </a:lnTo>
                    <a:lnTo>
                      <a:pt x="16" y="112"/>
                    </a:lnTo>
                    <a:lnTo>
                      <a:pt x="4" y="118"/>
                    </a:lnTo>
                    <a:lnTo>
                      <a:pt x="4" y="118"/>
                    </a:lnTo>
                    <a:lnTo>
                      <a:pt x="1" y="119"/>
                    </a:lnTo>
                    <a:lnTo>
                      <a:pt x="0" y="121"/>
                    </a:lnTo>
                    <a:lnTo>
                      <a:pt x="0" y="123"/>
                    </a:lnTo>
                    <a:lnTo>
                      <a:pt x="1" y="125"/>
                    </a:lnTo>
                    <a:lnTo>
                      <a:pt x="5" y="127"/>
                    </a:lnTo>
                    <a:lnTo>
                      <a:pt x="6" y="129"/>
                    </a:lnTo>
                    <a:lnTo>
                      <a:pt x="9" y="127"/>
                    </a:lnTo>
                    <a:lnTo>
                      <a:pt x="9" y="127"/>
                    </a:lnTo>
                    <a:lnTo>
                      <a:pt x="21" y="121"/>
                    </a:lnTo>
                    <a:lnTo>
                      <a:pt x="33" y="113"/>
                    </a:lnTo>
                    <a:lnTo>
                      <a:pt x="55" y="96"/>
                    </a:lnTo>
                    <a:lnTo>
                      <a:pt x="77" y="79"/>
                    </a:lnTo>
                    <a:lnTo>
                      <a:pt x="89" y="70"/>
                    </a:lnTo>
                    <a:lnTo>
                      <a:pt x="101" y="62"/>
                    </a:lnTo>
                    <a:lnTo>
                      <a:pt x="101" y="62"/>
                    </a:lnTo>
                    <a:lnTo>
                      <a:pt x="124" y="49"/>
                    </a:lnTo>
                    <a:lnTo>
                      <a:pt x="150" y="36"/>
                    </a:lnTo>
                    <a:lnTo>
                      <a:pt x="200" y="11"/>
                    </a:lnTo>
                    <a:lnTo>
                      <a:pt x="200" y="11"/>
                    </a:lnTo>
                    <a:lnTo>
                      <a:pt x="203" y="10"/>
                    </a:lnTo>
                    <a:lnTo>
                      <a:pt x="203" y="7"/>
                    </a:lnTo>
                    <a:lnTo>
                      <a:pt x="203" y="6"/>
                    </a:lnTo>
                    <a:lnTo>
                      <a:pt x="203" y="3"/>
                    </a:lnTo>
                    <a:lnTo>
                      <a:pt x="199" y="0"/>
                    </a:lnTo>
                    <a:lnTo>
                      <a:pt x="197" y="0"/>
                    </a:lnTo>
                    <a:lnTo>
                      <a:pt x="195" y="0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254"/>
              <p:cNvSpPr/>
              <p:nvPr/>
            </p:nvSpPr>
            <p:spPr bwMode="auto">
              <a:xfrm>
                <a:off x="4710114" y="1185863"/>
                <a:ext cx="138113" cy="88900"/>
              </a:xfrm>
              <a:custGeom>
                <a:avLst/>
                <a:gdLst/>
                <a:ahLst/>
                <a:cxnLst>
                  <a:cxn ang="0">
                    <a:pos x="340" y="0"/>
                  </a:cxn>
                  <a:cxn ang="0">
                    <a:pos x="340" y="0"/>
                  </a:cxn>
                  <a:cxn ang="0">
                    <a:pos x="331" y="2"/>
                  </a:cxn>
                  <a:cxn ang="0">
                    <a:pos x="322" y="5"/>
                  </a:cxn>
                  <a:cxn ang="0">
                    <a:pos x="314" y="11"/>
                  </a:cxn>
                  <a:cxn ang="0">
                    <a:pos x="305" y="16"/>
                  </a:cxn>
                  <a:cxn ang="0">
                    <a:pos x="289" y="29"/>
                  </a:cxn>
                  <a:cxn ang="0">
                    <a:pos x="275" y="41"/>
                  </a:cxn>
                  <a:cxn ang="0">
                    <a:pos x="275" y="41"/>
                  </a:cxn>
                  <a:cxn ang="0">
                    <a:pos x="251" y="56"/>
                  </a:cxn>
                  <a:cxn ang="0">
                    <a:pos x="227" y="71"/>
                  </a:cxn>
                  <a:cxn ang="0">
                    <a:pos x="177" y="100"/>
                  </a:cxn>
                  <a:cxn ang="0">
                    <a:pos x="177" y="100"/>
                  </a:cxn>
                  <a:cxn ang="0">
                    <a:pos x="126" y="127"/>
                  </a:cxn>
                  <a:cxn ang="0">
                    <a:pos x="100" y="141"/>
                  </a:cxn>
                  <a:cxn ang="0">
                    <a:pos x="75" y="157"/>
                  </a:cxn>
                  <a:cxn ang="0">
                    <a:pos x="75" y="157"/>
                  </a:cxn>
                  <a:cxn ang="0">
                    <a:pos x="50" y="175"/>
                  </a:cxn>
                  <a:cxn ang="0">
                    <a:pos x="26" y="194"/>
                  </a:cxn>
                  <a:cxn ang="0">
                    <a:pos x="26" y="194"/>
                  </a:cxn>
                  <a:cxn ang="0">
                    <a:pos x="13" y="203"/>
                  </a:cxn>
                  <a:cxn ang="0">
                    <a:pos x="7" y="208"/>
                  </a:cxn>
                  <a:cxn ang="0">
                    <a:pos x="2" y="213"/>
                  </a:cxn>
                  <a:cxn ang="0">
                    <a:pos x="2" y="213"/>
                  </a:cxn>
                  <a:cxn ang="0">
                    <a:pos x="0" y="216"/>
                  </a:cxn>
                  <a:cxn ang="0">
                    <a:pos x="0" y="219"/>
                  </a:cxn>
                  <a:cxn ang="0">
                    <a:pos x="2" y="220"/>
                  </a:cxn>
                  <a:cxn ang="0">
                    <a:pos x="3" y="221"/>
                  </a:cxn>
                  <a:cxn ang="0">
                    <a:pos x="7" y="223"/>
                  </a:cxn>
                  <a:cxn ang="0">
                    <a:pos x="9" y="221"/>
                  </a:cxn>
                  <a:cxn ang="0">
                    <a:pos x="11" y="220"/>
                  </a:cxn>
                  <a:cxn ang="0">
                    <a:pos x="11" y="220"/>
                  </a:cxn>
                  <a:cxn ang="0">
                    <a:pos x="20" y="212"/>
                  </a:cxn>
                  <a:cxn ang="0">
                    <a:pos x="29" y="204"/>
                  </a:cxn>
                  <a:cxn ang="0">
                    <a:pos x="49" y="191"/>
                  </a:cxn>
                  <a:cxn ang="0">
                    <a:pos x="49" y="191"/>
                  </a:cxn>
                  <a:cxn ang="0">
                    <a:pos x="70" y="175"/>
                  </a:cxn>
                  <a:cxn ang="0">
                    <a:pos x="89" y="161"/>
                  </a:cxn>
                  <a:cxn ang="0">
                    <a:pos x="89" y="161"/>
                  </a:cxn>
                  <a:cxn ang="0">
                    <a:pos x="110" y="148"/>
                  </a:cxn>
                  <a:cxn ang="0">
                    <a:pos x="131" y="136"/>
                  </a:cxn>
                  <a:cxn ang="0">
                    <a:pos x="174" y="114"/>
                  </a:cxn>
                  <a:cxn ang="0">
                    <a:pos x="174" y="114"/>
                  </a:cxn>
                  <a:cxn ang="0">
                    <a:pos x="216" y="92"/>
                  </a:cxn>
                  <a:cxn ang="0">
                    <a:pos x="255" y="67"/>
                  </a:cxn>
                  <a:cxn ang="0">
                    <a:pos x="255" y="67"/>
                  </a:cxn>
                  <a:cxn ang="0">
                    <a:pos x="276" y="54"/>
                  </a:cxn>
                  <a:cxn ang="0">
                    <a:pos x="296" y="39"/>
                  </a:cxn>
                  <a:cxn ang="0">
                    <a:pos x="296" y="39"/>
                  </a:cxn>
                  <a:cxn ang="0">
                    <a:pos x="317" y="22"/>
                  </a:cxn>
                  <a:cxn ang="0">
                    <a:pos x="329" y="15"/>
                  </a:cxn>
                  <a:cxn ang="0">
                    <a:pos x="335" y="12"/>
                  </a:cxn>
                  <a:cxn ang="0">
                    <a:pos x="340" y="12"/>
                  </a:cxn>
                  <a:cxn ang="0">
                    <a:pos x="340" y="12"/>
                  </a:cxn>
                  <a:cxn ang="0">
                    <a:pos x="343" y="11"/>
                  </a:cxn>
                  <a:cxn ang="0">
                    <a:pos x="344" y="9"/>
                  </a:cxn>
                  <a:cxn ang="0">
                    <a:pos x="346" y="5"/>
                  </a:cxn>
                  <a:cxn ang="0">
                    <a:pos x="346" y="3"/>
                  </a:cxn>
                  <a:cxn ang="0">
                    <a:pos x="344" y="2"/>
                  </a:cxn>
                  <a:cxn ang="0">
                    <a:pos x="343" y="0"/>
                  </a:cxn>
                  <a:cxn ang="0">
                    <a:pos x="340" y="0"/>
                  </a:cxn>
                  <a:cxn ang="0">
                    <a:pos x="340" y="0"/>
                  </a:cxn>
                </a:cxnLst>
                <a:rect l="0" t="0" r="r" b="b"/>
                <a:pathLst>
                  <a:path w="346" h="223">
                    <a:moveTo>
                      <a:pt x="340" y="0"/>
                    </a:moveTo>
                    <a:lnTo>
                      <a:pt x="340" y="0"/>
                    </a:lnTo>
                    <a:lnTo>
                      <a:pt x="331" y="2"/>
                    </a:lnTo>
                    <a:lnTo>
                      <a:pt x="322" y="5"/>
                    </a:lnTo>
                    <a:lnTo>
                      <a:pt x="314" y="11"/>
                    </a:lnTo>
                    <a:lnTo>
                      <a:pt x="305" y="16"/>
                    </a:lnTo>
                    <a:lnTo>
                      <a:pt x="289" y="29"/>
                    </a:lnTo>
                    <a:lnTo>
                      <a:pt x="275" y="41"/>
                    </a:lnTo>
                    <a:lnTo>
                      <a:pt x="275" y="41"/>
                    </a:lnTo>
                    <a:lnTo>
                      <a:pt x="251" y="56"/>
                    </a:lnTo>
                    <a:lnTo>
                      <a:pt x="227" y="71"/>
                    </a:lnTo>
                    <a:lnTo>
                      <a:pt x="177" y="100"/>
                    </a:lnTo>
                    <a:lnTo>
                      <a:pt x="177" y="100"/>
                    </a:lnTo>
                    <a:lnTo>
                      <a:pt x="126" y="127"/>
                    </a:lnTo>
                    <a:lnTo>
                      <a:pt x="100" y="141"/>
                    </a:lnTo>
                    <a:lnTo>
                      <a:pt x="75" y="157"/>
                    </a:lnTo>
                    <a:lnTo>
                      <a:pt x="75" y="157"/>
                    </a:lnTo>
                    <a:lnTo>
                      <a:pt x="50" y="175"/>
                    </a:lnTo>
                    <a:lnTo>
                      <a:pt x="26" y="194"/>
                    </a:lnTo>
                    <a:lnTo>
                      <a:pt x="26" y="194"/>
                    </a:lnTo>
                    <a:lnTo>
                      <a:pt x="13" y="203"/>
                    </a:lnTo>
                    <a:lnTo>
                      <a:pt x="7" y="208"/>
                    </a:lnTo>
                    <a:lnTo>
                      <a:pt x="2" y="213"/>
                    </a:lnTo>
                    <a:lnTo>
                      <a:pt x="2" y="213"/>
                    </a:lnTo>
                    <a:lnTo>
                      <a:pt x="0" y="216"/>
                    </a:lnTo>
                    <a:lnTo>
                      <a:pt x="0" y="219"/>
                    </a:lnTo>
                    <a:lnTo>
                      <a:pt x="2" y="220"/>
                    </a:lnTo>
                    <a:lnTo>
                      <a:pt x="3" y="221"/>
                    </a:lnTo>
                    <a:lnTo>
                      <a:pt x="7" y="223"/>
                    </a:lnTo>
                    <a:lnTo>
                      <a:pt x="9" y="221"/>
                    </a:lnTo>
                    <a:lnTo>
                      <a:pt x="11" y="220"/>
                    </a:lnTo>
                    <a:lnTo>
                      <a:pt x="11" y="220"/>
                    </a:lnTo>
                    <a:lnTo>
                      <a:pt x="20" y="212"/>
                    </a:lnTo>
                    <a:lnTo>
                      <a:pt x="29" y="204"/>
                    </a:lnTo>
                    <a:lnTo>
                      <a:pt x="49" y="191"/>
                    </a:lnTo>
                    <a:lnTo>
                      <a:pt x="49" y="191"/>
                    </a:lnTo>
                    <a:lnTo>
                      <a:pt x="70" y="175"/>
                    </a:lnTo>
                    <a:lnTo>
                      <a:pt x="89" y="161"/>
                    </a:lnTo>
                    <a:lnTo>
                      <a:pt x="89" y="161"/>
                    </a:lnTo>
                    <a:lnTo>
                      <a:pt x="110" y="148"/>
                    </a:lnTo>
                    <a:lnTo>
                      <a:pt x="131" y="136"/>
                    </a:lnTo>
                    <a:lnTo>
                      <a:pt x="174" y="114"/>
                    </a:lnTo>
                    <a:lnTo>
                      <a:pt x="174" y="114"/>
                    </a:lnTo>
                    <a:lnTo>
                      <a:pt x="216" y="92"/>
                    </a:lnTo>
                    <a:lnTo>
                      <a:pt x="255" y="67"/>
                    </a:lnTo>
                    <a:lnTo>
                      <a:pt x="255" y="67"/>
                    </a:lnTo>
                    <a:lnTo>
                      <a:pt x="276" y="54"/>
                    </a:lnTo>
                    <a:lnTo>
                      <a:pt x="296" y="39"/>
                    </a:lnTo>
                    <a:lnTo>
                      <a:pt x="296" y="39"/>
                    </a:lnTo>
                    <a:lnTo>
                      <a:pt x="317" y="22"/>
                    </a:lnTo>
                    <a:lnTo>
                      <a:pt x="329" y="15"/>
                    </a:lnTo>
                    <a:lnTo>
                      <a:pt x="335" y="12"/>
                    </a:lnTo>
                    <a:lnTo>
                      <a:pt x="340" y="12"/>
                    </a:lnTo>
                    <a:lnTo>
                      <a:pt x="340" y="12"/>
                    </a:lnTo>
                    <a:lnTo>
                      <a:pt x="343" y="11"/>
                    </a:lnTo>
                    <a:lnTo>
                      <a:pt x="344" y="9"/>
                    </a:lnTo>
                    <a:lnTo>
                      <a:pt x="346" y="5"/>
                    </a:lnTo>
                    <a:lnTo>
                      <a:pt x="346" y="3"/>
                    </a:lnTo>
                    <a:lnTo>
                      <a:pt x="344" y="2"/>
                    </a:lnTo>
                    <a:lnTo>
                      <a:pt x="343" y="0"/>
                    </a:lnTo>
                    <a:lnTo>
                      <a:pt x="340" y="0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255"/>
              <p:cNvSpPr/>
              <p:nvPr/>
            </p:nvSpPr>
            <p:spPr bwMode="auto">
              <a:xfrm>
                <a:off x="4752976" y="1223963"/>
                <a:ext cx="82550" cy="52388"/>
              </a:xfrm>
              <a:custGeom>
                <a:avLst/>
                <a:gdLst/>
                <a:ahLst/>
                <a:cxnLst>
                  <a:cxn ang="0">
                    <a:pos x="197" y="1"/>
                  </a:cxn>
                  <a:cxn ang="0">
                    <a:pos x="197" y="1"/>
                  </a:cxn>
                  <a:cxn ang="0">
                    <a:pos x="171" y="16"/>
                  </a:cxn>
                  <a:cxn ang="0">
                    <a:pos x="146" y="31"/>
                  </a:cxn>
                  <a:cxn ang="0">
                    <a:pos x="121" y="48"/>
                  </a:cxn>
                  <a:cxn ang="0">
                    <a:pos x="97" y="64"/>
                  </a:cxn>
                  <a:cxn ang="0">
                    <a:pos x="97" y="64"/>
                  </a:cxn>
                  <a:cxn ang="0">
                    <a:pos x="50" y="92"/>
                  </a:cxn>
                  <a:cxn ang="0">
                    <a:pos x="26" y="106"/>
                  </a:cxn>
                  <a:cxn ang="0">
                    <a:pos x="2" y="120"/>
                  </a:cxn>
                  <a:cxn ang="0">
                    <a:pos x="2" y="120"/>
                  </a:cxn>
                  <a:cxn ang="0">
                    <a:pos x="1" y="124"/>
                  </a:cxn>
                  <a:cxn ang="0">
                    <a:pos x="0" y="127"/>
                  </a:cxn>
                  <a:cxn ang="0">
                    <a:pos x="2" y="129"/>
                  </a:cxn>
                  <a:cxn ang="0">
                    <a:pos x="6" y="131"/>
                  </a:cxn>
                  <a:cxn ang="0">
                    <a:pos x="9" y="131"/>
                  </a:cxn>
                  <a:cxn ang="0">
                    <a:pos x="9" y="131"/>
                  </a:cxn>
                  <a:cxn ang="0">
                    <a:pos x="12" y="129"/>
                  </a:cxn>
                  <a:cxn ang="0">
                    <a:pos x="14" y="127"/>
                  </a:cxn>
                  <a:cxn ang="0">
                    <a:pos x="14" y="127"/>
                  </a:cxn>
                  <a:cxn ang="0">
                    <a:pos x="35" y="114"/>
                  </a:cxn>
                  <a:cxn ang="0">
                    <a:pos x="57" y="101"/>
                  </a:cxn>
                  <a:cxn ang="0">
                    <a:pos x="103" y="75"/>
                  </a:cxn>
                  <a:cxn ang="0">
                    <a:pos x="103" y="75"/>
                  </a:cxn>
                  <a:cxn ang="0">
                    <a:pos x="153" y="42"/>
                  </a:cxn>
                  <a:cxn ang="0">
                    <a:pos x="178" y="26"/>
                  </a:cxn>
                  <a:cxn ang="0">
                    <a:pos x="203" y="10"/>
                  </a:cxn>
                  <a:cxn ang="0">
                    <a:pos x="203" y="10"/>
                  </a:cxn>
                  <a:cxn ang="0">
                    <a:pos x="205" y="9"/>
                  </a:cxn>
                  <a:cxn ang="0">
                    <a:pos x="205" y="7"/>
                  </a:cxn>
                  <a:cxn ang="0">
                    <a:pos x="205" y="3"/>
                  </a:cxn>
                  <a:cxn ang="0">
                    <a:pos x="201" y="0"/>
                  </a:cxn>
                  <a:cxn ang="0">
                    <a:pos x="200" y="0"/>
                  </a:cxn>
                  <a:cxn ang="0">
                    <a:pos x="197" y="1"/>
                  </a:cxn>
                  <a:cxn ang="0">
                    <a:pos x="197" y="1"/>
                  </a:cxn>
                </a:cxnLst>
                <a:rect l="0" t="0" r="r" b="b"/>
                <a:pathLst>
                  <a:path w="205" h="131">
                    <a:moveTo>
                      <a:pt x="197" y="1"/>
                    </a:moveTo>
                    <a:lnTo>
                      <a:pt x="197" y="1"/>
                    </a:lnTo>
                    <a:lnTo>
                      <a:pt x="171" y="16"/>
                    </a:lnTo>
                    <a:lnTo>
                      <a:pt x="146" y="31"/>
                    </a:lnTo>
                    <a:lnTo>
                      <a:pt x="121" y="48"/>
                    </a:lnTo>
                    <a:lnTo>
                      <a:pt x="97" y="64"/>
                    </a:lnTo>
                    <a:lnTo>
                      <a:pt x="97" y="64"/>
                    </a:lnTo>
                    <a:lnTo>
                      <a:pt x="50" y="92"/>
                    </a:lnTo>
                    <a:lnTo>
                      <a:pt x="26" y="106"/>
                    </a:lnTo>
                    <a:lnTo>
                      <a:pt x="2" y="120"/>
                    </a:lnTo>
                    <a:lnTo>
                      <a:pt x="2" y="120"/>
                    </a:lnTo>
                    <a:lnTo>
                      <a:pt x="1" y="124"/>
                    </a:lnTo>
                    <a:lnTo>
                      <a:pt x="0" y="127"/>
                    </a:lnTo>
                    <a:lnTo>
                      <a:pt x="2" y="129"/>
                    </a:lnTo>
                    <a:lnTo>
                      <a:pt x="6" y="131"/>
                    </a:lnTo>
                    <a:lnTo>
                      <a:pt x="9" y="131"/>
                    </a:lnTo>
                    <a:lnTo>
                      <a:pt x="9" y="131"/>
                    </a:lnTo>
                    <a:lnTo>
                      <a:pt x="12" y="129"/>
                    </a:lnTo>
                    <a:lnTo>
                      <a:pt x="14" y="127"/>
                    </a:lnTo>
                    <a:lnTo>
                      <a:pt x="14" y="127"/>
                    </a:lnTo>
                    <a:lnTo>
                      <a:pt x="35" y="114"/>
                    </a:lnTo>
                    <a:lnTo>
                      <a:pt x="57" y="101"/>
                    </a:lnTo>
                    <a:lnTo>
                      <a:pt x="103" y="75"/>
                    </a:lnTo>
                    <a:lnTo>
                      <a:pt x="103" y="75"/>
                    </a:lnTo>
                    <a:lnTo>
                      <a:pt x="153" y="42"/>
                    </a:lnTo>
                    <a:lnTo>
                      <a:pt x="178" y="26"/>
                    </a:lnTo>
                    <a:lnTo>
                      <a:pt x="203" y="10"/>
                    </a:lnTo>
                    <a:lnTo>
                      <a:pt x="203" y="10"/>
                    </a:lnTo>
                    <a:lnTo>
                      <a:pt x="205" y="9"/>
                    </a:lnTo>
                    <a:lnTo>
                      <a:pt x="205" y="7"/>
                    </a:lnTo>
                    <a:lnTo>
                      <a:pt x="205" y="3"/>
                    </a:lnTo>
                    <a:lnTo>
                      <a:pt x="201" y="0"/>
                    </a:lnTo>
                    <a:lnTo>
                      <a:pt x="200" y="0"/>
                    </a:lnTo>
                    <a:lnTo>
                      <a:pt x="197" y="1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256"/>
              <p:cNvSpPr/>
              <p:nvPr/>
            </p:nvSpPr>
            <p:spPr bwMode="auto">
              <a:xfrm>
                <a:off x="4802189" y="1249363"/>
                <a:ext cx="50800" cy="39688"/>
              </a:xfrm>
              <a:custGeom>
                <a:avLst/>
                <a:gdLst/>
                <a:ahLst/>
                <a:cxnLst>
                  <a:cxn ang="0">
                    <a:pos x="119" y="1"/>
                  </a:cxn>
                  <a:cxn ang="0">
                    <a:pos x="119" y="1"/>
                  </a:cxn>
                  <a:cxn ang="0">
                    <a:pos x="87" y="22"/>
                  </a:cxn>
                  <a:cxn ang="0">
                    <a:pos x="70" y="32"/>
                  </a:cxn>
                  <a:cxn ang="0">
                    <a:pos x="54" y="44"/>
                  </a:cxn>
                  <a:cxn ang="0">
                    <a:pos x="54" y="44"/>
                  </a:cxn>
                  <a:cxn ang="0">
                    <a:pos x="25" y="68"/>
                  </a:cxn>
                  <a:cxn ang="0">
                    <a:pos x="12" y="80"/>
                  </a:cxn>
                  <a:cxn ang="0">
                    <a:pos x="5" y="86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7"/>
                  </a:cxn>
                  <a:cxn ang="0">
                    <a:pos x="0" y="98"/>
                  </a:cxn>
                  <a:cxn ang="0">
                    <a:pos x="3" y="102"/>
                  </a:cxn>
                  <a:cxn ang="0">
                    <a:pos x="7" y="102"/>
                  </a:cxn>
                  <a:cxn ang="0">
                    <a:pos x="9" y="102"/>
                  </a:cxn>
                  <a:cxn ang="0">
                    <a:pos x="11" y="99"/>
                  </a:cxn>
                  <a:cxn ang="0">
                    <a:pos x="11" y="99"/>
                  </a:cxn>
                  <a:cxn ang="0">
                    <a:pos x="16" y="93"/>
                  </a:cxn>
                  <a:cxn ang="0">
                    <a:pos x="21" y="86"/>
                  </a:cxn>
                  <a:cxn ang="0">
                    <a:pos x="34" y="74"/>
                  </a:cxn>
                  <a:cxn ang="0">
                    <a:pos x="49" y="64"/>
                  </a:cxn>
                  <a:cxn ang="0">
                    <a:pos x="62" y="52"/>
                  </a:cxn>
                  <a:cxn ang="0">
                    <a:pos x="62" y="52"/>
                  </a:cxn>
                  <a:cxn ang="0">
                    <a:pos x="77" y="40"/>
                  </a:cxn>
                  <a:cxn ang="0">
                    <a:pos x="93" y="30"/>
                  </a:cxn>
                  <a:cxn ang="0">
                    <a:pos x="110" y="21"/>
                  </a:cxn>
                  <a:cxn ang="0">
                    <a:pos x="126" y="10"/>
                  </a:cxn>
                  <a:cxn ang="0">
                    <a:pos x="126" y="10"/>
                  </a:cxn>
                  <a:cxn ang="0">
                    <a:pos x="127" y="9"/>
                  </a:cxn>
                  <a:cxn ang="0">
                    <a:pos x="128" y="6"/>
                  </a:cxn>
                  <a:cxn ang="0">
                    <a:pos x="127" y="2"/>
                  </a:cxn>
                  <a:cxn ang="0">
                    <a:pos x="126" y="1"/>
                  </a:cxn>
                  <a:cxn ang="0">
                    <a:pos x="124" y="0"/>
                  </a:cxn>
                  <a:cxn ang="0">
                    <a:pos x="122" y="0"/>
                  </a:cxn>
                  <a:cxn ang="0">
                    <a:pos x="119" y="1"/>
                  </a:cxn>
                  <a:cxn ang="0">
                    <a:pos x="119" y="1"/>
                  </a:cxn>
                </a:cxnLst>
                <a:rect l="0" t="0" r="r" b="b"/>
                <a:pathLst>
                  <a:path w="128" h="102">
                    <a:moveTo>
                      <a:pt x="119" y="1"/>
                    </a:moveTo>
                    <a:lnTo>
                      <a:pt x="119" y="1"/>
                    </a:lnTo>
                    <a:lnTo>
                      <a:pt x="87" y="22"/>
                    </a:lnTo>
                    <a:lnTo>
                      <a:pt x="70" y="32"/>
                    </a:lnTo>
                    <a:lnTo>
                      <a:pt x="54" y="44"/>
                    </a:lnTo>
                    <a:lnTo>
                      <a:pt x="54" y="44"/>
                    </a:lnTo>
                    <a:lnTo>
                      <a:pt x="25" y="68"/>
                    </a:lnTo>
                    <a:lnTo>
                      <a:pt x="12" y="80"/>
                    </a:lnTo>
                    <a:lnTo>
                      <a:pt x="5" y="86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7"/>
                    </a:lnTo>
                    <a:lnTo>
                      <a:pt x="0" y="98"/>
                    </a:lnTo>
                    <a:lnTo>
                      <a:pt x="3" y="102"/>
                    </a:lnTo>
                    <a:lnTo>
                      <a:pt x="7" y="102"/>
                    </a:lnTo>
                    <a:lnTo>
                      <a:pt x="9" y="102"/>
                    </a:lnTo>
                    <a:lnTo>
                      <a:pt x="11" y="99"/>
                    </a:lnTo>
                    <a:lnTo>
                      <a:pt x="11" y="99"/>
                    </a:lnTo>
                    <a:lnTo>
                      <a:pt x="16" y="93"/>
                    </a:lnTo>
                    <a:lnTo>
                      <a:pt x="21" y="86"/>
                    </a:lnTo>
                    <a:lnTo>
                      <a:pt x="34" y="74"/>
                    </a:lnTo>
                    <a:lnTo>
                      <a:pt x="49" y="64"/>
                    </a:lnTo>
                    <a:lnTo>
                      <a:pt x="62" y="52"/>
                    </a:lnTo>
                    <a:lnTo>
                      <a:pt x="62" y="52"/>
                    </a:lnTo>
                    <a:lnTo>
                      <a:pt x="77" y="40"/>
                    </a:lnTo>
                    <a:lnTo>
                      <a:pt x="93" y="30"/>
                    </a:lnTo>
                    <a:lnTo>
                      <a:pt x="110" y="21"/>
                    </a:lnTo>
                    <a:lnTo>
                      <a:pt x="126" y="10"/>
                    </a:lnTo>
                    <a:lnTo>
                      <a:pt x="126" y="10"/>
                    </a:lnTo>
                    <a:lnTo>
                      <a:pt x="127" y="9"/>
                    </a:lnTo>
                    <a:lnTo>
                      <a:pt x="128" y="6"/>
                    </a:lnTo>
                    <a:lnTo>
                      <a:pt x="127" y="2"/>
                    </a:lnTo>
                    <a:lnTo>
                      <a:pt x="126" y="1"/>
                    </a:lnTo>
                    <a:lnTo>
                      <a:pt x="124" y="0"/>
                    </a:lnTo>
                    <a:lnTo>
                      <a:pt x="122" y="0"/>
                    </a:lnTo>
                    <a:lnTo>
                      <a:pt x="119" y="1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257"/>
              <p:cNvSpPr/>
              <p:nvPr/>
            </p:nvSpPr>
            <p:spPr bwMode="auto">
              <a:xfrm>
                <a:off x="4803776" y="1279526"/>
                <a:ext cx="50800" cy="38100"/>
              </a:xfrm>
              <a:custGeom>
                <a:avLst/>
                <a:gdLst/>
                <a:ahLst/>
                <a:cxnLst>
                  <a:cxn ang="0">
                    <a:pos x="121" y="0"/>
                  </a:cxn>
                  <a:cxn ang="0">
                    <a:pos x="121" y="0"/>
                  </a:cxn>
                  <a:cxn ang="0">
                    <a:pos x="47" y="45"/>
                  </a:cxn>
                  <a:cxn ang="0">
                    <a:pos x="47" y="45"/>
                  </a:cxn>
                  <a:cxn ang="0">
                    <a:pos x="34" y="54"/>
                  </a:cxn>
                  <a:cxn ang="0">
                    <a:pos x="20" y="64"/>
                  </a:cxn>
                  <a:cxn ang="0">
                    <a:pos x="13" y="70"/>
                  </a:cxn>
                  <a:cxn ang="0">
                    <a:pos x="8" y="76"/>
                  </a:cxn>
                  <a:cxn ang="0">
                    <a:pos x="4" y="83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2" y="95"/>
                  </a:cxn>
                  <a:cxn ang="0">
                    <a:pos x="4" y="97"/>
                  </a:cxn>
                  <a:cxn ang="0">
                    <a:pos x="10" y="96"/>
                  </a:cxn>
                  <a:cxn ang="0">
                    <a:pos x="11" y="95"/>
                  </a:cxn>
                  <a:cxn ang="0">
                    <a:pos x="12" y="93"/>
                  </a:cxn>
                  <a:cxn ang="0">
                    <a:pos x="12" y="93"/>
                  </a:cxn>
                  <a:cxn ang="0">
                    <a:pos x="15" y="85"/>
                  </a:cxn>
                  <a:cxn ang="0">
                    <a:pos x="21" y="79"/>
                  </a:cxn>
                  <a:cxn ang="0">
                    <a:pos x="28" y="72"/>
                  </a:cxn>
                  <a:cxn ang="0">
                    <a:pos x="36" y="66"/>
                  </a:cxn>
                  <a:cxn ang="0">
                    <a:pos x="53" y="55"/>
                  </a:cxn>
                  <a:cxn ang="0">
                    <a:pos x="67" y="46"/>
                  </a:cxn>
                  <a:cxn ang="0">
                    <a:pos x="67" y="46"/>
                  </a:cxn>
                  <a:cxn ang="0">
                    <a:pos x="82" y="37"/>
                  </a:cxn>
                  <a:cxn ang="0">
                    <a:pos x="97" y="28"/>
                  </a:cxn>
                  <a:cxn ang="0">
                    <a:pos x="126" y="11"/>
                  </a:cxn>
                  <a:cxn ang="0">
                    <a:pos x="126" y="11"/>
                  </a:cxn>
                  <a:cxn ang="0">
                    <a:pos x="129" y="9"/>
                  </a:cxn>
                  <a:cxn ang="0">
                    <a:pos x="129" y="7"/>
                  </a:cxn>
                  <a:cxn ang="0">
                    <a:pos x="129" y="3"/>
                  </a:cxn>
                  <a:cxn ang="0">
                    <a:pos x="125" y="0"/>
                  </a:cxn>
                  <a:cxn ang="0">
                    <a:pos x="123" y="0"/>
                  </a:cxn>
                  <a:cxn ang="0">
                    <a:pos x="121" y="0"/>
                  </a:cxn>
                  <a:cxn ang="0">
                    <a:pos x="121" y="0"/>
                  </a:cxn>
                </a:cxnLst>
                <a:rect l="0" t="0" r="r" b="b"/>
                <a:pathLst>
                  <a:path w="129" h="97">
                    <a:moveTo>
                      <a:pt x="121" y="0"/>
                    </a:moveTo>
                    <a:lnTo>
                      <a:pt x="121" y="0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34" y="54"/>
                    </a:lnTo>
                    <a:lnTo>
                      <a:pt x="20" y="64"/>
                    </a:lnTo>
                    <a:lnTo>
                      <a:pt x="13" y="70"/>
                    </a:lnTo>
                    <a:lnTo>
                      <a:pt x="8" y="76"/>
                    </a:lnTo>
                    <a:lnTo>
                      <a:pt x="4" y="83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2" y="95"/>
                    </a:lnTo>
                    <a:lnTo>
                      <a:pt x="4" y="97"/>
                    </a:lnTo>
                    <a:lnTo>
                      <a:pt x="10" y="96"/>
                    </a:lnTo>
                    <a:lnTo>
                      <a:pt x="11" y="95"/>
                    </a:lnTo>
                    <a:lnTo>
                      <a:pt x="12" y="93"/>
                    </a:lnTo>
                    <a:lnTo>
                      <a:pt x="12" y="93"/>
                    </a:lnTo>
                    <a:lnTo>
                      <a:pt x="15" y="85"/>
                    </a:lnTo>
                    <a:lnTo>
                      <a:pt x="21" y="79"/>
                    </a:lnTo>
                    <a:lnTo>
                      <a:pt x="28" y="72"/>
                    </a:lnTo>
                    <a:lnTo>
                      <a:pt x="36" y="66"/>
                    </a:lnTo>
                    <a:lnTo>
                      <a:pt x="53" y="55"/>
                    </a:lnTo>
                    <a:lnTo>
                      <a:pt x="67" y="46"/>
                    </a:lnTo>
                    <a:lnTo>
                      <a:pt x="67" y="46"/>
                    </a:lnTo>
                    <a:lnTo>
                      <a:pt x="82" y="37"/>
                    </a:lnTo>
                    <a:lnTo>
                      <a:pt x="97" y="28"/>
                    </a:lnTo>
                    <a:lnTo>
                      <a:pt x="126" y="11"/>
                    </a:lnTo>
                    <a:lnTo>
                      <a:pt x="126" y="11"/>
                    </a:lnTo>
                    <a:lnTo>
                      <a:pt x="129" y="9"/>
                    </a:lnTo>
                    <a:lnTo>
                      <a:pt x="129" y="7"/>
                    </a:lnTo>
                    <a:lnTo>
                      <a:pt x="129" y="3"/>
                    </a:lnTo>
                    <a:lnTo>
                      <a:pt x="125" y="0"/>
                    </a:lnTo>
                    <a:lnTo>
                      <a:pt x="123" y="0"/>
                    </a:lnTo>
                    <a:lnTo>
                      <a:pt x="121" y="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258"/>
              <p:cNvSpPr/>
              <p:nvPr/>
            </p:nvSpPr>
            <p:spPr bwMode="auto">
              <a:xfrm>
                <a:off x="4799014" y="1304926"/>
                <a:ext cx="65088" cy="39688"/>
              </a:xfrm>
              <a:custGeom>
                <a:avLst/>
                <a:gdLst/>
                <a:ahLst/>
                <a:cxnLst>
                  <a:cxn ang="0">
                    <a:pos x="154" y="1"/>
                  </a:cxn>
                  <a:cxn ang="0">
                    <a:pos x="154" y="1"/>
                  </a:cxn>
                  <a:cxn ang="0">
                    <a:pos x="134" y="13"/>
                  </a:cxn>
                  <a:cxn ang="0">
                    <a:pos x="113" y="22"/>
                  </a:cxn>
                  <a:cxn ang="0">
                    <a:pos x="93" y="32"/>
                  </a:cxn>
                  <a:cxn ang="0">
                    <a:pos x="73" y="44"/>
                  </a:cxn>
                  <a:cxn ang="0">
                    <a:pos x="73" y="44"/>
                  </a:cxn>
                  <a:cxn ang="0">
                    <a:pos x="36" y="66"/>
                  </a:cxn>
                  <a:cxn ang="0">
                    <a:pos x="18" y="80"/>
                  </a:cxn>
                  <a:cxn ang="0">
                    <a:pos x="2" y="93"/>
                  </a:cxn>
                  <a:cxn ang="0">
                    <a:pos x="2" y="93"/>
                  </a:cxn>
                  <a:cxn ang="0">
                    <a:pos x="1" y="95"/>
                  </a:cxn>
                  <a:cxn ang="0">
                    <a:pos x="0" y="97"/>
                  </a:cxn>
                  <a:cxn ang="0">
                    <a:pos x="1" y="99"/>
                  </a:cxn>
                  <a:cxn ang="0">
                    <a:pos x="2" y="100"/>
                  </a:cxn>
                  <a:cxn ang="0">
                    <a:pos x="6" y="102"/>
                  </a:cxn>
                  <a:cxn ang="0">
                    <a:pos x="7" y="102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28" y="87"/>
                  </a:cxn>
                  <a:cxn ang="0">
                    <a:pos x="47" y="73"/>
                  </a:cxn>
                  <a:cxn ang="0">
                    <a:pos x="86" y="49"/>
                  </a:cxn>
                  <a:cxn ang="0">
                    <a:pos x="86" y="49"/>
                  </a:cxn>
                  <a:cxn ang="0">
                    <a:pos x="104" y="39"/>
                  </a:cxn>
                  <a:cxn ang="0">
                    <a:pos x="124" y="30"/>
                  </a:cxn>
                  <a:cxn ang="0">
                    <a:pos x="142" y="21"/>
                  </a:cxn>
                  <a:cxn ang="0">
                    <a:pos x="161" y="10"/>
                  </a:cxn>
                  <a:cxn ang="0">
                    <a:pos x="161" y="10"/>
                  </a:cxn>
                  <a:cxn ang="0">
                    <a:pos x="162" y="9"/>
                  </a:cxn>
                  <a:cxn ang="0">
                    <a:pos x="163" y="6"/>
                  </a:cxn>
                  <a:cxn ang="0">
                    <a:pos x="162" y="2"/>
                  </a:cxn>
                  <a:cxn ang="0">
                    <a:pos x="159" y="0"/>
                  </a:cxn>
                  <a:cxn ang="0">
                    <a:pos x="157" y="0"/>
                  </a:cxn>
                  <a:cxn ang="0">
                    <a:pos x="154" y="1"/>
                  </a:cxn>
                  <a:cxn ang="0">
                    <a:pos x="154" y="1"/>
                  </a:cxn>
                </a:cxnLst>
                <a:rect l="0" t="0" r="r" b="b"/>
                <a:pathLst>
                  <a:path w="163" h="102">
                    <a:moveTo>
                      <a:pt x="154" y="1"/>
                    </a:moveTo>
                    <a:lnTo>
                      <a:pt x="154" y="1"/>
                    </a:lnTo>
                    <a:lnTo>
                      <a:pt x="134" y="13"/>
                    </a:lnTo>
                    <a:lnTo>
                      <a:pt x="113" y="22"/>
                    </a:lnTo>
                    <a:lnTo>
                      <a:pt x="93" y="32"/>
                    </a:lnTo>
                    <a:lnTo>
                      <a:pt x="73" y="44"/>
                    </a:lnTo>
                    <a:lnTo>
                      <a:pt x="73" y="44"/>
                    </a:lnTo>
                    <a:lnTo>
                      <a:pt x="36" y="66"/>
                    </a:lnTo>
                    <a:lnTo>
                      <a:pt x="18" y="80"/>
                    </a:lnTo>
                    <a:lnTo>
                      <a:pt x="2" y="93"/>
                    </a:lnTo>
                    <a:lnTo>
                      <a:pt x="2" y="93"/>
                    </a:lnTo>
                    <a:lnTo>
                      <a:pt x="1" y="95"/>
                    </a:lnTo>
                    <a:lnTo>
                      <a:pt x="0" y="97"/>
                    </a:lnTo>
                    <a:lnTo>
                      <a:pt x="1" y="99"/>
                    </a:lnTo>
                    <a:lnTo>
                      <a:pt x="2" y="100"/>
                    </a:lnTo>
                    <a:lnTo>
                      <a:pt x="6" y="102"/>
                    </a:lnTo>
                    <a:lnTo>
                      <a:pt x="7" y="102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28" y="87"/>
                    </a:lnTo>
                    <a:lnTo>
                      <a:pt x="47" y="73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104" y="39"/>
                    </a:lnTo>
                    <a:lnTo>
                      <a:pt x="124" y="30"/>
                    </a:lnTo>
                    <a:lnTo>
                      <a:pt x="142" y="21"/>
                    </a:lnTo>
                    <a:lnTo>
                      <a:pt x="161" y="10"/>
                    </a:lnTo>
                    <a:lnTo>
                      <a:pt x="161" y="10"/>
                    </a:lnTo>
                    <a:lnTo>
                      <a:pt x="162" y="9"/>
                    </a:lnTo>
                    <a:lnTo>
                      <a:pt x="163" y="6"/>
                    </a:lnTo>
                    <a:lnTo>
                      <a:pt x="162" y="2"/>
                    </a:lnTo>
                    <a:lnTo>
                      <a:pt x="159" y="0"/>
                    </a:lnTo>
                    <a:lnTo>
                      <a:pt x="157" y="0"/>
                    </a:lnTo>
                    <a:lnTo>
                      <a:pt x="154" y="1"/>
                    </a:lnTo>
                    <a:lnTo>
                      <a:pt x="1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259"/>
              <p:cNvSpPr/>
              <p:nvPr/>
            </p:nvSpPr>
            <p:spPr bwMode="auto">
              <a:xfrm>
                <a:off x="4754564" y="1338263"/>
                <a:ext cx="100013" cy="66675"/>
              </a:xfrm>
              <a:custGeom>
                <a:avLst/>
                <a:gdLst/>
                <a:ahLst/>
                <a:cxnLst>
                  <a:cxn ang="0">
                    <a:pos x="245" y="1"/>
                  </a:cxn>
                  <a:cxn ang="0">
                    <a:pos x="245" y="1"/>
                  </a:cxn>
                  <a:cxn ang="0">
                    <a:pos x="232" y="11"/>
                  </a:cxn>
                  <a:cxn ang="0">
                    <a:pos x="217" y="18"/>
                  </a:cxn>
                  <a:cxn ang="0">
                    <a:pos x="204" y="26"/>
                  </a:cxn>
                  <a:cxn ang="0">
                    <a:pos x="191" y="35"/>
                  </a:cxn>
                  <a:cxn ang="0">
                    <a:pos x="191" y="35"/>
                  </a:cxn>
                  <a:cxn ang="0">
                    <a:pos x="161" y="58"/>
                  </a:cxn>
                  <a:cxn ang="0">
                    <a:pos x="147" y="68"/>
                  </a:cxn>
                  <a:cxn ang="0">
                    <a:pos x="131" y="79"/>
                  </a:cxn>
                  <a:cxn ang="0">
                    <a:pos x="131" y="79"/>
                  </a:cxn>
                  <a:cxn ang="0">
                    <a:pos x="66" y="117"/>
                  </a:cxn>
                  <a:cxn ang="0">
                    <a:pos x="33" y="137"/>
                  </a:cxn>
                  <a:cxn ang="0">
                    <a:pos x="1" y="158"/>
                  </a:cxn>
                  <a:cxn ang="0">
                    <a:pos x="1" y="158"/>
                  </a:cxn>
                  <a:cxn ang="0">
                    <a:pos x="0" y="161"/>
                  </a:cxn>
                  <a:cxn ang="0">
                    <a:pos x="0" y="165"/>
                  </a:cxn>
                  <a:cxn ang="0">
                    <a:pos x="1" y="168"/>
                  </a:cxn>
                  <a:cxn ang="0">
                    <a:pos x="3" y="169"/>
                  </a:cxn>
                  <a:cxn ang="0">
                    <a:pos x="5" y="169"/>
                  </a:cxn>
                  <a:cxn ang="0">
                    <a:pos x="5" y="169"/>
                  </a:cxn>
                  <a:cxn ang="0">
                    <a:pos x="11" y="168"/>
                  </a:cxn>
                  <a:cxn ang="0">
                    <a:pos x="15" y="165"/>
                  </a:cxn>
                  <a:cxn ang="0">
                    <a:pos x="15" y="165"/>
                  </a:cxn>
                  <a:cxn ang="0">
                    <a:pos x="16" y="162"/>
                  </a:cxn>
                  <a:cxn ang="0">
                    <a:pos x="16" y="162"/>
                  </a:cxn>
                  <a:cxn ang="0">
                    <a:pos x="46" y="143"/>
                  </a:cxn>
                  <a:cxn ang="0">
                    <a:pos x="76" y="124"/>
                  </a:cxn>
                  <a:cxn ang="0">
                    <a:pos x="136" y="88"/>
                  </a:cxn>
                  <a:cxn ang="0">
                    <a:pos x="136" y="88"/>
                  </a:cxn>
                  <a:cxn ang="0">
                    <a:pos x="164" y="71"/>
                  </a:cxn>
                  <a:cxn ang="0">
                    <a:pos x="190" y="51"/>
                  </a:cxn>
                  <a:cxn ang="0">
                    <a:pos x="190" y="51"/>
                  </a:cxn>
                  <a:cxn ang="0">
                    <a:pos x="204" y="41"/>
                  </a:cxn>
                  <a:cxn ang="0">
                    <a:pos x="220" y="32"/>
                  </a:cxn>
                  <a:cxn ang="0">
                    <a:pos x="236" y="21"/>
                  </a:cxn>
                  <a:cxn ang="0">
                    <a:pos x="250" y="11"/>
                  </a:cxn>
                  <a:cxn ang="0">
                    <a:pos x="250" y="11"/>
                  </a:cxn>
                  <a:cxn ang="0">
                    <a:pos x="253" y="9"/>
                  </a:cxn>
                  <a:cxn ang="0">
                    <a:pos x="253" y="7"/>
                  </a:cxn>
                  <a:cxn ang="0">
                    <a:pos x="251" y="3"/>
                  </a:cxn>
                  <a:cxn ang="0">
                    <a:pos x="250" y="1"/>
                  </a:cxn>
                  <a:cxn ang="0">
                    <a:pos x="249" y="0"/>
                  </a:cxn>
                  <a:cxn ang="0">
                    <a:pos x="247" y="0"/>
                  </a:cxn>
                  <a:cxn ang="0">
                    <a:pos x="245" y="1"/>
                  </a:cxn>
                  <a:cxn ang="0">
                    <a:pos x="245" y="1"/>
                  </a:cxn>
                </a:cxnLst>
                <a:rect l="0" t="0" r="r" b="b"/>
                <a:pathLst>
                  <a:path w="253" h="169">
                    <a:moveTo>
                      <a:pt x="245" y="1"/>
                    </a:moveTo>
                    <a:lnTo>
                      <a:pt x="245" y="1"/>
                    </a:lnTo>
                    <a:lnTo>
                      <a:pt x="232" y="11"/>
                    </a:lnTo>
                    <a:lnTo>
                      <a:pt x="217" y="18"/>
                    </a:lnTo>
                    <a:lnTo>
                      <a:pt x="204" y="26"/>
                    </a:lnTo>
                    <a:lnTo>
                      <a:pt x="191" y="35"/>
                    </a:lnTo>
                    <a:lnTo>
                      <a:pt x="191" y="35"/>
                    </a:lnTo>
                    <a:lnTo>
                      <a:pt x="161" y="58"/>
                    </a:lnTo>
                    <a:lnTo>
                      <a:pt x="147" y="68"/>
                    </a:lnTo>
                    <a:lnTo>
                      <a:pt x="131" y="79"/>
                    </a:lnTo>
                    <a:lnTo>
                      <a:pt x="131" y="79"/>
                    </a:lnTo>
                    <a:lnTo>
                      <a:pt x="66" y="117"/>
                    </a:lnTo>
                    <a:lnTo>
                      <a:pt x="33" y="137"/>
                    </a:lnTo>
                    <a:lnTo>
                      <a:pt x="1" y="158"/>
                    </a:lnTo>
                    <a:lnTo>
                      <a:pt x="1" y="158"/>
                    </a:lnTo>
                    <a:lnTo>
                      <a:pt x="0" y="161"/>
                    </a:lnTo>
                    <a:lnTo>
                      <a:pt x="0" y="165"/>
                    </a:lnTo>
                    <a:lnTo>
                      <a:pt x="1" y="168"/>
                    </a:lnTo>
                    <a:lnTo>
                      <a:pt x="3" y="169"/>
                    </a:lnTo>
                    <a:lnTo>
                      <a:pt x="5" y="169"/>
                    </a:lnTo>
                    <a:lnTo>
                      <a:pt x="5" y="169"/>
                    </a:lnTo>
                    <a:lnTo>
                      <a:pt x="11" y="168"/>
                    </a:lnTo>
                    <a:lnTo>
                      <a:pt x="15" y="165"/>
                    </a:lnTo>
                    <a:lnTo>
                      <a:pt x="15" y="165"/>
                    </a:lnTo>
                    <a:lnTo>
                      <a:pt x="16" y="162"/>
                    </a:lnTo>
                    <a:lnTo>
                      <a:pt x="16" y="162"/>
                    </a:lnTo>
                    <a:lnTo>
                      <a:pt x="46" y="143"/>
                    </a:lnTo>
                    <a:lnTo>
                      <a:pt x="76" y="124"/>
                    </a:lnTo>
                    <a:lnTo>
                      <a:pt x="136" y="88"/>
                    </a:lnTo>
                    <a:lnTo>
                      <a:pt x="136" y="88"/>
                    </a:lnTo>
                    <a:lnTo>
                      <a:pt x="164" y="71"/>
                    </a:lnTo>
                    <a:lnTo>
                      <a:pt x="190" y="51"/>
                    </a:lnTo>
                    <a:lnTo>
                      <a:pt x="190" y="51"/>
                    </a:lnTo>
                    <a:lnTo>
                      <a:pt x="204" y="41"/>
                    </a:lnTo>
                    <a:lnTo>
                      <a:pt x="220" y="32"/>
                    </a:lnTo>
                    <a:lnTo>
                      <a:pt x="236" y="21"/>
                    </a:lnTo>
                    <a:lnTo>
                      <a:pt x="250" y="11"/>
                    </a:lnTo>
                    <a:lnTo>
                      <a:pt x="250" y="11"/>
                    </a:lnTo>
                    <a:lnTo>
                      <a:pt x="253" y="9"/>
                    </a:lnTo>
                    <a:lnTo>
                      <a:pt x="253" y="7"/>
                    </a:lnTo>
                    <a:lnTo>
                      <a:pt x="251" y="3"/>
                    </a:lnTo>
                    <a:lnTo>
                      <a:pt x="250" y="1"/>
                    </a:lnTo>
                    <a:lnTo>
                      <a:pt x="249" y="0"/>
                    </a:lnTo>
                    <a:lnTo>
                      <a:pt x="247" y="0"/>
                    </a:lnTo>
                    <a:lnTo>
                      <a:pt x="245" y="1"/>
                    </a:lnTo>
                    <a:lnTo>
                      <a:pt x="2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260"/>
              <p:cNvSpPr/>
              <p:nvPr/>
            </p:nvSpPr>
            <p:spPr bwMode="auto">
              <a:xfrm>
                <a:off x="4789489" y="1381126"/>
                <a:ext cx="60325" cy="42863"/>
              </a:xfrm>
              <a:custGeom>
                <a:avLst/>
                <a:gdLst/>
                <a:ahLst/>
                <a:cxnLst>
                  <a:cxn ang="0">
                    <a:pos x="145" y="1"/>
                  </a:cxn>
                  <a:cxn ang="0">
                    <a:pos x="145" y="1"/>
                  </a:cxn>
                  <a:cxn ang="0">
                    <a:pos x="104" y="22"/>
                  </a:cxn>
                  <a:cxn ang="0">
                    <a:pos x="65" y="47"/>
                  </a:cxn>
                  <a:cxn ang="0">
                    <a:pos x="65" y="47"/>
                  </a:cxn>
                  <a:cxn ang="0">
                    <a:pos x="48" y="57"/>
                  </a:cxn>
                  <a:cxn ang="0">
                    <a:pos x="31" y="70"/>
                  </a:cxn>
                  <a:cxn ang="0">
                    <a:pos x="15" y="83"/>
                  </a:cxn>
                  <a:cxn ang="0">
                    <a:pos x="1" y="99"/>
                  </a:cxn>
                  <a:cxn ang="0">
                    <a:pos x="1" y="99"/>
                  </a:cxn>
                  <a:cxn ang="0">
                    <a:pos x="0" y="100"/>
                  </a:cxn>
                  <a:cxn ang="0">
                    <a:pos x="0" y="103"/>
                  </a:cxn>
                  <a:cxn ang="0">
                    <a:pos x="2" y="107"/>
                  </a:cxn>
                  <a:cxn ang="0">
                    <a:pos x="4" y="108"/>
                  </a:cxn>
                  <a:cxn ang="0">
                    <a:pos x="5" y="108"/>
                  </a:cxn>
                  <a:cxn ang="0">
                    <a:pos x="8" y="108"/>
                  </a:cxn>
                  <a:cxn ang="0">
                    <a:pos x="9" y="107"/>
                  </a:cxn>
                  <a:cxn ang="0">
                    <a:pos x="9" y="107"/>
                  </a:cxn>
                  <a:cxn ang="0">
                    <a:pos x="22" y="93"/>
                  </a:cxn>
                  <a:cxn ang="0">
                    <a:pos x="39" y="79"/>
                  </a:cxn>
                  <a:cxn ang="0">
                    <a:pos x="55" y="66"/>
                  </a:cxn>
                  <a:cxn ang="0">
                    <a:pos x="70" y="56"/>
                  </a:cxn>
                  <a:cxn ang="0">
                    <a:pos x="70" y="56"/>
                  </a:cxn>
                  <a:cxn ang="0">
                    <a:pos x="90" y="44"/>
                  </a:cxn>
                  <a:cxn ang="0">
                    <a:pos x="110" y="32"/>
                  </a:cxn>
                  <a:cxn ang="0">
                    <a:pos x="152" y="10"/>
                  </a:cxn>
                  <a:cxn ang="0">
                    <a:pos x="152" y="10"/>
                  </a:cxn>
                  <a:cxn ang="0">
                    <a:pos x="153" y="9"/>
                  </a:cxn>
                  <a:cxn ang="0">
                    <a:pos x="154" y="8"/>
                  </a:cxn>
                  <a:cxn ang="0">
                    <a:pos x="153" y="4"/>
                  </a:cxn>
                  <a:cxn ang="0">
                    <a:pos x="150" y="1"/>
                  </a:cxn>
                  <a:cxn ang="0">
                    <a:pos x="148" y="0"/>
                  </a:cxn>
                  <a:cxn ang="0">
                    <a:pos x="145" y="1"/>
                  </a:cxn>
                  <a:cxn ang="0">
                    <a:pos x="145" y="1"/>
                  </a:cxn>
                </a:cxnLst>
                <a:rect l="0" t="0" r="r" b="b"/>
                <a:pathLst>
                  <a:path w="154" h="108">
                    <a:moveTo>
                      <a:pt x="145" y="1"/>
                    </a:moveTo>
                    <a:lnTo>
                      <a:pt x="145" y="1"/>
                    </a:lnTo>
                    <a:lnTo>
                      <a:pt x="104" y="22"/>
                    </a:lnTo>
                    <a:lnTo>
                      <a:pt x="65" y="47"/>
                    </a:lnTo>
                    <a:lnTo>
                      <a:pt x="65" y="47"/>
                    </a:lnTo>
                    <a:lnTo>
                      <a:pt x="48" y="57"/>
                    </a:lnTo>
                    <a:lnTo>
                      <a:pt x="31" y="70"/>
                    </a:lnTo>
                    <a:lnTo>
                      <a:pt x="15" y="83"/>
                    </a:lnTo>
                    <a:lnTo>
                      <a:pt x="1" y="99"/>
                    </a:lnTo>
                    <a:lnTo>
                      <a:pt x="1" y="99"/>
                    </a:lnTo>
                    <a:lnTo>
                      <a:pt x="0" y="100"/>
                    </a:lnTo>
                    <a:lnTo>
                      <a:pt x="0" y="103"/>
                    </a:lnTo>
                    <a:lnTo>
                      <a:pt x="2" y="107"/>
                    </a:lnTo>
                    <a:lnTo>
                      <a:pt x="4" y="108"/>
                    </a:lnTo>
                    <a:lnTo>
                      <a:pt x="5" y="108"/>
                    </a:lnTo>
                    <a:lnTo>
                      <a:pt x="8" y="108"/>
                    </a:lnTo>
                    <a:lnTo>
                      <a:pt x="9" y="107"/>
                    </a:lnTo>
                    <a:lnTo>
                      <a:pt x="9" y="107"/>
                    </a:lnTo>
                    <a:lnTo>
                      <a:pt x="22" y="93"/>
                    </a:lnTo>
                    <a:lnTo>
                      <a:pt x="39" y="79"/>
                    </a:lnTo>
                    <a:lnTo>
                      <a:pt x="55" y="66"/>
                    </a:lnTo>
                    <a:lnTo>
                      <a:pt x="70" y="56"/>
                    </a:lnTo>
                    <a:lnTo>
                      <a:pt x="70" y="56"/>
                    </a:lnTo>
                    <a:lnTo>
                      <a:pt x="90" y="44"/>
                    </a:lnTo>
                    <a:lnTo>
                      <a:pt x="110" y="32"/>
                    </a:lnTo>
                    <a:lnTo>
                      <a:pt x="152" y="10"/>
                    </a:lnTo>
                    <a:lnTo>
                      <a:pt x="152" y="10"/>
                    </a:lnTo>
                    <a:lnTo>
                      <a:pt x="153" y="9"/>
                    </a:lnTo>
                    <a:lnTo>
                      <a:pt x="154" y="8"/>
                    </a:lnTo>
                    <a:lnTo>
                      <a:pt x="153" y="4"/>
                    </a:lnTo>
                    <a:lnTo>
                      <a:pt x="150" y="1"/>
                    </a:lnTo>
                    <a:lnTo>
                      <a:pt x="148" y="0"/>
                    </a:lnTo>
                    <a:lnTo>
                      <a:pt x="145" y="1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261"/>
              <p:cNvSpPr/>
              <p:nvPr/>
            </p:nvSpPr>
            <p:spPr bwMode="auto">
              <a:xfrm>
                <a:off x="4797426" y="1409701"/>
                <a:ext cx="53975" cy="38100"/>
              </a:xfrm>
              <a:custGeom>
                <a:avLst/>
                <a:gdLst/>
                <a:ahLst/>
                <a:cxnLst>
                  <a:cxn ang="0">
                    <a:pos x="126" y="0"/>
                  </a:cxn>
                  <a:cxn ang="0">
                    <a:pos x="126" y="0"/>
                  </a:cxn>
                  <a:cxn ang="0">
                    <a:pos x="109" y="9"/>
                  </a:cxn>
                  <a:cxn ang="0">
                    <a:pos x="92" y="18"/>
                  </a:cxn>
                  <a:cxn ang="0">
                    <a:pos x="76" y="28"/>
                  </a:cxn>
                  <a:cxn ang="0">
                    <a:pos x="60" y="39"/>
                  </a:cxn>
                  <a:cxn ang="0">
                    <a:pos x="44" y="51"/>
                  </a:cxn>
                  <a:cxn ang="0">
                    <a:pos x="30" y="64"/>
                  </a:cxn>
                  <a:cxn ang="0">
                    <a:pos x="3" y="90"/>
                  </a:cxn>
                  <a:cxn ang="0">
                    <a:pos x="3" y="90"/>
                  </a:cxn>
                  <a:cxn ang="0">
                    <a:pos x="1" y="91"/>
                  </a:cxn>
                  <a:cxn ang="0">
                    <a:pos x="0" y="94"/>
                  </a:cxn>
                  <a:cxn ang="0">
                    <a:pos x="3" y="98"/>
                  </a:cxn>
                  <a:cxn ang="0">
                    <a:pos x="7" y="99"/>
                  </a:cxn>
                  <a:cxn ang="0">
                    <a:pos x="8" y="99"/>
                  </a:cxn>
                  <a:cxn ang="0">
                    <a:pos x="10" y="98"/>
                  </a:cxn>
                  <a:cxn ang="0">
                    <a:pos x="10" y="98"/>
                  </a:cxn>
                  <a:cxn ang="0">
                    <a:pos x="38" y="72"/>
                  </a:cxn>
                  <a:cxn ang="0">
                    <a:pos x="67" y="48"/>
                  </a:cxn>
                  <a:cxn ang="0">
                    <a:pos x="82" y="38"/>
                  </a:cxn>
                  <a:cxn ang="0">
                    <a:pos x="98" y="27"/>
                  </a:cxn>
                  <a:cxn ang="0">
                    <a:pos x="115" y="18"/>
                  </a:cxn>
                  <a:cxn ang="0">
                    <a:pos x="132" y="10"/>
                  </a:cxn>
                  <a:cxn ang="0">
                    <a:pos x="132" y="10"/>
                  </a:cxn>
                  <a:cxn ang="0">
                    <a:pos x="133" y="9"/>
                  </a:cxn>
                  <a:cxn ang="0">
                    <a:pos x="135" y="6"/>
                  </a:cxn>
                  <a:cxn ang="0">
                    <a:pos x="135" y="5"/>
                  </a:cxn>
                  <a:cxn ang="0">
                    <a:pos x="133" y="2"/>
                  </a:cxn>
                  <a:cxn ang="0">
                    <a:pos x="131" y="0"/>
                  </a:cxn>
                  <a:cxn ang="0">
                    <a:pos x="128" y="0"/>
                  </a:cxn>
                  <a:cxn ang="0">
                    <a:pos x="126" y="0"/>
                  </a:cxn>
                  <a:cxn ang="0">
                    <a:pos x="126" y="0"/>
                  </a:cxn>
                </a:cxnLst>
                <a:rect l="0" t="0" r="r" b="b"/>
                <a:pathLst>
                  <a:path w="135" h="99">
                    <a:moveTo>
                      <a:pt x="126" y="0"/>
                    </a:moveTo>
                    <a:lnTo>
                      <a:pt x="126" y="0"/>
                    </a:lnTo>
                    <a:lnTo>
                      <a:pt x="109" y="9"/>
                    </a:lnTo>
                    <a:lnTo>
                      <a:pt x="92" y="18"/>
                    </a:lnTo>
                    <a:lnTo>
                      <a:pt x="76" y="28"/>
                    </a:lnTo>
                    <a:lnTo>
                      <a:pt x="60" y="39"/>
                    </a:lnTo>
                    <a:lnTo>
                      <a:pt x="44" y="51"/>
                    </a:lnTo>
                    <a:lnTo>
                      <a:pt x="30" y="64"/>
                    </a:lnTo>
                    <a:lnTo>
                      <a:pt x="3" y="90"/>
                    </a:lnTo>
                    <a:lnTo>
                      <a:pt x="3" y="90"/>
                    </a:lnTo>
                    <a:lnTo>
                      <a:pt x="1" y="91"/>
                    </a:lnTo>
                    <a:lnTo>
                      <a:pt x="0" y="94"/>
                    </a:lnTo>
                    <a:lnTo>
                      <a:pt x="3" y="98"/>
                    </a:lnTo>
                    <a:lnTo>
                      <a:pt x="7" y="99"/>
                    </a:lnTo>
                    <a:lnTo>
                      <a:pt x="8" y="99"/>
                    </a:lnTo>
                    <a:lnTo>
                      <a:pt x="10" y="98"/>
                    </a:lnTo>
                    <a:lnTo>
                      <a:pt x="10" y="98"/>
                    </a:lnTo>
                    <a:lnTo>
                      <a:pt x="38" y="72"/>
                    </a:lnTo>
                    <a:lnTo>
                      <a:pt x="67" y="48"/>
                    </a:lnTo>
                    <a:lnTo>
                      <a:pt x="82" y="38"/>
                    </a:lnTo>
                    <a:lnTo>
                      <a:pt x="98" y="27"/>
                    </a:lnTo>
                    <a:lnTo>
                      <a:pt x="115" y="18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3" y="9"/>
                    </a:lnTo>
                    <a:lnTo>
                      <a:pt x="135" y="6"/>
                    </a:lnTo>
                    <a:lnTo>
                      <a:pt x="135" y="5"/>
                    </a:lnTo>
                    <a:lnTo>
                      <a:pt x="133" y="2"/>
                    </a:lnTo>
                    <a:lnTo>
                      <a:pt x="131" y="0"/>
                    </a:lnTo>
                    <a:lnTo>
                      <a:pt x="128" y="0"/>
                    </a:lnTo>
                    <a:lnTo>
                      <a:pt x="126" y="0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262"/>
              <p:cNvSpPr/>
              <p:nvPr/>
            </p:nvSpPr>
            <p:spPr bwMode="auto">
              <a:xfrm>
                <a:off x="4800601" y="1444626"/>
                <a:ext cx="61913" cy="42863"/>
              </a:xfrm>
              <a:custGeom>
                <a:avLst/>
                <a:gdLst/>
                <a:ahLst/>
                <a:cxnLst>
                  <a:cxn ang="0">
                    <a:pos x="147" y="0"/>
                  </a:cxn>
                  <a:cxn ang="0">
                    <a:pos x="147" y="0"/>
                  </a:cxn>
                  <a:cxn ang="0">
                    <a:pos x="128" y="9"/>
                  </a:cxn>
                  <a:cxn ang="0">
                    <a:pos x="108" y="19"/>
                  </a:cxn>
                  <a:cxn ang="0">
                    <a:pos x="89" y="30"/>
                  </a:cxn>
                  <a:cxn ang="0">
                    <a:pos x="70" y="41"/>
                  </a:cxn>
                  <a:cxn ang="0">
                    <a:pos x="52" y="54"/>
                  </a:cxn>
                  <a:cxn ang="0">
                    <a:pos x="34" y="68"/>
                  </a:cxn>
                  <a:cxn ang="0">
                    <a:pos x="17" y="82"/>
                  </a:cxn>
                  <a:cxn ang="0">
                    <a:pos x="1" y="98"/>
                  </a:cxn>
                  <a:cxn ang="0">
                    <a:pos x="1" y="98"/>
                  </a:cxn>
                  <a:cxn ang="0">
                    <a:pos x="0" y="99"/>
                  </a:cxn>
                  <a:cxn ang="0">
                    <a:pos x="0" y="102"/>
                  </a:cxn>
                  <a:cxn ang="0">
                    <a:pos x="1" y="105"/>
                  </a:cxn>
                  <a:cxn ang="0">
                    <a:pos x="5" y="107"/>
                  </a:cxn>
                  <a:cxn ang="0">
                    <a:pos x="7" y="107"/>
                  </a:cxn>
                  <a:cxn ang="0">
                    <a:pos x="9" y="105"/>
                  </a:cxn>
                  <a:cxn ang="0">
                    <a:pos x="9" y="105"/>
                  </a:cxn>
                  <a:cxn ang="0">
                    <a:pos x="24" y="91"/>
                  </a:cxn>
                  <a:cxn ang="0">
                    <a:pos x="41" y="77"/>
                  </a:cxn>
                  <a:cxn ang="0">
                    <a:pos x="58" y="64"/>
                  </a:cxn>
                  <a:cxn ang="0">
                    <a:pos x="77" y="51"/>
                  </a:cxn>
                  <a:cxn ang="0">
                    <a:pos x="95" y="39"/>
                  </a:cxn>
                  <a:cxn ang="0">
                    <a:pos x="113" y="28"/>
                  </a:cxn>
                  <a:cxn ang="0">
                    <a:pos x="133" y="18"/>
                  </a:cxn>
                  <a:cxn ang="0">
                    <a:pos x="154" y="10"/>
                  </a:cxn>
                  <a:cxn ang="0">
                    <a:pos x="154" y="10"/>
                  </a:cxn>
                  <a:cxn ang="0">
                    <a:pos x="155" y="7"/>
                  </a:cxn>
                  <a:cxn ang="0">
                    <a:pos x="157" y="6"/>
                  </a:cxn>
                  <a:cxn ang="0">
                    <a:pos x="157" y="5"/>
                  </a:cxn>
                  <a:cxn ang="0">
                    <a:pos x="155" y="2"/>
                  </a:cxn>
                  <a:cxn ang="0">
                    <a:pos x="153" y="0"/>
                  </a:cxn>
                  <a:cxn ang="0">
                    <a:pos x="150" y="0"/>
                  </a:cxn>
                  <a:cxn ang="0">
                    <a:pos x="147" y="0"/>
                  </a:cxn>
                  <a:cxn ang="0">
                    <a:pos x="147" y="0"/>
                  </a:cxn>
                </a:cxnLst>
                <a:rect l="0" t="0" r="r" b="b"/>
                <a:pathLst>
                  <a:path w="157" h="107">
                    <a:moveTo>
                      <a:pt x="147" y="0"/>
                    </a:moveTo>
                    <a:lnTo>
                      <a:pt x="147" y="0"/>
                    </a:lnTo>
                    <a:lnTo>
                      <a:pt x="128" y="9"/>
                    </a:lnTo>
                    <a:lnTo>
                      <a:pt x="108" y="19"/>
                    </a:lnTo>
                    <a:lnTo>
                      <a:pt x="89" y="30"/>
                    </a:lnTo>
                    <a:lnTo>
                      <a:pt x="70" y="41"/>
                    </a:lnTo>
                    <a:lnTo>
                      <a:pt x="52" y="54"/>
                    </a:lnTo>
                    <a:lnTo>
                      <a:pt x="34" y="68"/>
                    </a:lnTo>
                    <a:lnTo>
                      <a:pt x="17" y="82"/>
                    </a:lnTo>
                    <a:lnTo>
                      <a:pt x="1" y="98"/>
                    </a:lnTo>
                    <a:lnTo>
                      <a:pt x="1" y="98"/>
                    </a:lnTo>
                    <a:lnTo>
                      <a:pt x="0" y="99"/>
                    </a:lnTo>
                    <a:lnTo>
                      <a:pt x="0" y="102"/>
                    </a:lnTo>
                    <a:lnTo>
                      <a:pt x="1" y="105"/>
                    </a:lnTo>
                    <a:lnTo>
                      <a:pt x="5" y="107"/>
                    </a:lnTo>
                    <a:lnTo>
                      <a:pt x="7" y="107"/>
                    </a:lnTo>
                    <a:lnTo>
                      <a:pt x="9" y="105"/>
                    </a:lnTo>
                    <a:lnTo>
                      <a:pt x="9" y="105"/>
                    </a:lnTo>
                    <a:lnTo>
                      <a:pt x="24" y="91"/>
                    </a:lnTo>
                    <a:lnTo>
                      <a:pt x="41" y="77"/>
                    </a:lnTo>
                    <a:lnTo>
                      <a:pt x="58" y="64"/>
                    </a:lnTo>
                    <a:lnTo>
                      <a:pt x="77" y="51"/>
                    </a:lnTo>
                    <a:lnTo>
                      <a:pt x="95" y="39"/>
                    </a:lnTo>
                    <a:lnTo>
                      <a:pt x="113" y="28"/>
                    </a:lnTo>
                    <a:lnTo>
                      <a:pt x="133" y="18"/>
                    </a:lnTo>
                    <a:lnTo>
                      <a:pt x="154" y="10"/>
                    </a:lnTo>
                    <a:lnTo>
                      <a:pt x="154" y="10"/>
                    </a:lnTo>
                    <a:lnTo>
                      <a:pt x="155" y="7"/>
                    </a:lnTo>
                    <a:lnTo>
                      <a:pt x="157" y="6"/>
                    </a:lnTo>
                    <a:lnTo>
                      <a:pt x="157" y="5"/>
                    </a:lnTo>
                    <a:lnTo>
                      <a:pt x="155" y="2"/>
                    </a:lnTo>
                    <a:lnTo>
                      <a:pt x="153" y="0"/>
                    </a:lnTo>
                    <a:lnTo>
                      <a:pt x="150" y="0"/>
                    </a:lnTo>
                    <a:lnTo>
                      <a:pt x="147" y="0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263"/>
              <p:cNvSpPr/>
              <p:nvPr/>
            </p:nvSpPr>
            <p:spPr bwMode="auto">
              <a:xfrm>
                <a:off x="4799014" y="1479551"/>
                <a:ext cx="74613" cy="55563"/>
              </a:xfrm>
              <a:custGeom>
                <a:avLst/>
                <a:gdLst/>
                <a:ahLst/>
                <a:cxnLst>
                  <a:cxn ang="0">
                    <a:pos x="179" y="1"/>
                  </a:cxn>
                  <a:cxn ang="0">
                    <a:pos x="179" y="1"/>
                  </a:cxn>
                  <a:cxn ang="0">
                    <a:pos x="82" y="60"/>
                  </a:cxn>
                  <a:cxn ang="0">
                    <a:pos x="82" y="60"/>
                  </a:cxn>
                  <a:cxn ang="0">
                    <a:pos x="59" y="76"/>
                  </a:cxn>
                  <a:cxn ang="0">
                    <a:pos x="39" y="93"/>
                  </a:cxn>
                  <a:cxn ang="0">
                    <a:pos x="20" y="110"/>
                  </a:cxn>
                  <a:cxn ang="0">
                    <a:pos x="1" y="131"/>
                  </a:cxn>
                  <a:cxn ang="0">
                    <a:pos x="1" y="131"/>
                  </a:cxn>
                  <a:cxn ang="0">
                    <a:pos x="0" y="132"/>
                  </a:cxn>
                  <a:cxn ang="0">
                    <a:pos x="0" y="134"/>
                  </a:cxn>
                  <a:cxn ang="0">
                    <a:pos x="1" y="138"/>
                  </a:cxn>
                  <a:cxn ang="0">
                    <a:pos x="3" y="140"/>
                  </a:cxn>
                  <a:cxn ang="0">
                    <a:pos x="5" y="140"/>
                  </a:cxn>
                  <a:cxn ang="0">
                    <a:pos x="6" y="140"/>
                  </a:cxn>
                  <a:cxn ang="0">
                    <a:pos x="9" y="138"/>
                  </a:cxn>
                  <a:cxn ang="0">
                    <a:pos x="9" y="138"/>
                  </a:cxn>
                  <a:cxn ang="0">
                    <a:pos x="22" y="123"/>
                  </a:cxn>
                  <a:cxn ang="0">
                    <a:pos x="35" y="108"/>
                  </a:cxn>
                  <a:cxn ang="0">
                    <a:pos x="35" y="108"/>
                  </a:cxn>
                  <a:cxn ang="0">
                    <a:pos x="47" y="97"/>
                  </a:cxn>
                  <a:cxn ang="0">
                    <a:pos x="60" y="87"/>
                  </a:cxn>
                  <a:cxn ang="0">
                    <a:pos x="88" y="70"/>
                  </a:cxn>
                  <a:cxn ang="0">
                    <a:pos x="88" y="70"/>
                  </a:cxn>
                  <a:cxn ang="0">
                    <a:pos x="136" y="40"/>
                  </a:cxn>
                  <a:cxn ang="0">
                    <a:pos x="184" y="10"/>
                  </a:cxn>
                  <a:cxn ang="0">
                    <a:pos x="184" y="10"/>
                  </a:cxn>
                  <a:cxn ang="0">
                    <a:pos x="187" y="9"/>
                  </a:cxn>
                  <a:cxn ang="0">
                    <a:pos x="187" y="6"/>
                  </a:cxn>
                  <a:cxn ang="0">
                    <a:pos x="187" y="2"/>
                  </a:cxn>
                  <a:cxn ang="0">
                    <a:pos x="183" y="0"/>
                  </a:cxn>
                  <a:cxn ang="0">
                    <a:pos x="182" y="0"/>
                  </a:cxn>
                  <a:cxn ang="0">
                    <a:pos x="179" y="1"/>
                  </a:cxn>
                  <a:cxn ang="0">
                    <a:pos x="179" y="1"/>
                  </a:cxn>
                </a:cxnLst>
                <a:rect l="0" t="0" r="r" b="b"/>
                <a:pathLst>
                  <a:path w="187" h="140">
                    <a:moveTo>
                      <a:pt x="179" y="1"/>
                    </a:moveTo>
                    <a:lnTo>
                      <a:pt x="179" y="1"/>
                    </a:lnTo>
                    <a:lnTo>
                      <a:pt x="82" y="60"/>
                    </a:lnTo>
                    <a:lnTo>
                      <a:pt x="82" y="60"/>
                    </a:lnTo>
                    <a:lnTo>
                      <a:pt x="59" y="76"/>
                    </a:lnTo>
                    <a:lnTo>
                      <a:pt x="39" y="93"/>
                    </a:lnTo>
                    <a:lnTo>
                      <a:pt x="20" y="110"/>
                    </a:lnTo>
                    <a:lnTo>
                      <a:pt x="1" y="131"/>
                    </a:lnTo>
                    <a:lnTo>
                      <a:pt x="1" y="131"/>
                    </a:lnTo>
                    <a:lnTo>
                      <a:pt x="0" y="132"/>
                    </a:lnTo>
                    <a:lnTo>
                      <a:pt x="0" y="134"/>
                    </a:lnTo>
                    <a:lnTo>
                      <a:pt x="1" y="138"/>
                    </a:lnTo>
                    <a:lnTo>
                      <a:pt x="3" y="140"/>
                    </a:lnTo>
                    <a:lnTo>
                      <a:pt x="5" y="140"/>
                    </a:lnTo>
                    <a:lnTo>
                      <a:pt x="6" y="140"/>
                    </a:lnTo>
                    <a:lnTo>
                      <a:pt x="9" y="138"/>
                    </a:lnTo>
                    <a:lnTo>
                      <a:pt x="9" y="138"/>
                    </a:lnTo>
                    <a:lnTo>
                      <a:pt x="22" y="123"/>
                    </a:lnTo>
                    <a:lnTo>
                      <a:pt x="35" y="108"/>
                    </a:lnTo>
                    <a:lnTo>
                      <a:pt x="35" y="108"/>
                    </a:lnTo>
                    <a:lnTo>
                      <a:pt x="47" y="97"/>
                    </a:lnTo>
                    <a:lnTo>
                      <a:pt x="60" y="87"/>
                    </a:lnTo>
                    <a:lnTo>
                      <a:pt x="88" y="70"/>
                    </a:lnTo>
                    <a:lnTo>
                      <a:pt x="88" y="70"/>
                    </a:lnTo>
                    <a:lnTo>
                      <a:pt x="136" y="40"/>
                    </a:lnTo>
                    <a:lnTo>
                      <a:pt x="184" y="10"/>
                    </a:lnTo>
                    <a:lnTo>
                      <a:pt x="184" y="10"/>
                    </a:lnTo>
                    <a:lnTo>
                      <a:pt x="187" y="9"/>
                    </a:lnTo>
                    <a:lnTo>
                      <a:pt x="187" y="6"/>
                    </a:lnTo>
                    <a:lnTo>
                      <a:pt x="187" y="2"/>
                    </a:lnTo>
                    <a:lnTo>
                      <a:pt x="183" y="0"/>
                    </a:lnTo>
                    <a:lnTo>
                      <a:pt x="182" y="0"/>
                    </a:lnTo>
                    <a:lnTo>
                      <a:pt x="179" y="1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264"/>
              <p:cNvSpPr/>
              <p:nvPr/>
            </p:nvSpPr>
            <p:spPr bwMode="auto">
              <a:xfrm>
                <a:off x="4789489" y="1530351"/>
                <a:ext cx="57150" cy="46038"/>
              </a:xfrm>
              <a:custGeom>
                <a:avLst/>
                <a:gdLst/>
                <a:ahLst/>
                <a:cxnLst>
                  <a:cxn ang="0">
                    <a:pos x="137" y="2"/>
                  </a:cxn>
                  <a:cxn ang="0">
                    <a:pos x="137" y="2"/>
                  </a:cxn>
                  <a:cxn ang="0">
                    <a:pos x="115" y="16"/>
                  </a:cxn>
                  <a:cxn ang="0">
                    <a:pos x="93" y="29"/>
                  </a:cxn>
                  <a:cxn ang="0">
                    <a:pos x="70" y="42"/>
                  </a:cxn>
                  <a:cxn ang="0">
                    <a:pos x="48" y="57"/>
                  </a:cxn>
                  <a:cxn ang="0">
                    <a:pos x="48" y="57"/>
                  </a:cxn>
                  <a:cxn ang="0">
                    <a:pos x="34" y="68"/>
                  </a:cxn>
                  <a:cxn ang="0">
                    <a:pos x="19" y="80"/>
                  </a:cxn>
                  <a:cxn ang="0">
                    <a:pos x="13" y="87"/>
                  </a:cxn>
                  <a:cxn ang="0">
                    <a:pos x="8" y="93"/>
                  </a:cxn>
                  <a:cxn ang="0">
                    <a:pos x="2" y="101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3"/>
                  </a:cxn>
                  <a:cxn ang="0">
                    <a:pos x="1" y="115"/>
                  </a:cxn>
                  <a:cxn ang="0">
                    <a:pos x="4" y="117"/>
                  </a:cxn>
                  <a:cxn ang="0">
                    <a:pos x="8" y="117"/>
                  </a:cxn>
                  <a:cxn ang="0">
                    <a:pos x="10" y="115"/>
                  </a:cxn>
                  <a:cxn ang="0">
                    <a:pos x="10" y="113"/>
                  </a:cxn>
                  <a:cxn ang="0">
                    <a:pos x="10" y="113"/>
                  </a:cxn>
                  <a:cxn ang="0">
                    <a:pos x="14" y="104"/>
                  </a:cxn>
                  <a:cxn ang="0">
                    <a:pos x="21" y="96"/>
                  </a:cxn>
                  <a:cxn ang="0">
                    <a:pos x="27" y="87"/>
                  </a:cxn>
                  <a:cxn ang="0">
                    <a:pos x="35" y="80"/>
                  </a:cxn>
                  <a:cxn ang="0">
                    <a:pos x="53" y="66"/>
                  </a:cxn>
                  <a:cxn ang="0">
                    <a:pos x="70" y="54"/>
                  </a:cxn>
                  <a:cxn ang="0">
                    <a:pos x="70" y="54"/>
                  </a:cxn>
                  <a:cxn ang="0">
                    <a:pos x="89" y="43"/>
                  </a:cxn>
                  <a:cxn ang="0">
                    <a:pos x="107" y="33"/>
                  </a:cxn>
                  <a:cxn ang="0">
                    <a:pos x="125" y="23"/>
                  </a:cxn>
                  <a:cxn ang="0">
                    <a:pos x="142" y="11"/>
                  </a:cxn>
                  <a:cxn ang="0">
                    <a:pos x="142" y="11"/>
                  </a:cxn>
                  <a:cxn ang="0">
                    <a:pos x="144" y="9"/>
                  </a:cxn>
                  <a:cxn ang="0">
                    <a:pos x="145" y="7"/>
                  </a:cxn>
                  <a:cxn ang="0">
                    <a:pos x="144" y="3"/>
                  </a:cxn>
                  <a:cxn ang="0">
                    <a:pos x="142" y="2"/>
                  </a:cxn>
                  <a:cxn ang="0">
                    <a:pos x="141" y="0"/>
                  </a:cxn>
                  <a:cxn ang="0">
                    <a:pos x="138" y="0"/>
                  </a:cxn>
                  <a:cxn ang="0">
                    <a:pos x="137" y="2"/>
                  </a:cxn>
                  <a:cxn ang="0">
                    <a:pos x="137" y="2"/>
                  </a:cxn>
                </a:cxnLst>
                <a:rect l="0" t="0" r="r" b="b"/>
                <a:pathLst>
                  <a:path w="145" h="117">
                    <a:moveTo>
                      <a:pt x="137" y="2"/>
                    </a:moveTo>
                    <a:lnTo>
                      <a:pt x="137" y="2"/>
                    </a:lnTo>
                    <a:lnTo>
                      <a:pt x="115" y="16"/>
                    </a:lnTo>
                    <a:lnTo>
                      <a:pt x="93" y="29"/>
                    </a:lnTo>
                    <a:lnTo>
                      <a:pt x="70" y="42"/>
                    </a:lnTo>
                    <a:lnTo>
                      <a:pt x="48" y="57"/>
                    </a:lnTo>
                    <a:lnTo>
                      <a:pt x="48" y="57"/>
                    </a:lnTo>
                    <a:lnTo>
                      <a:pt x="34" y="68"/>
                    </a:lnTo>
                    <a:lnTo>
                      <a:pt x="19" y="80"/>
                    </a:lnTo>
                    <a:lnTo>
                      <a:pt x="13" y="87"/>
                    </a:lnTo>
                    <a:lnTo>
                      <a:pt x="8" y="93"/>
                    </a:lnTo>
                    <a:lnTo>
                      <a:pt x="2" y="101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3"/>
                    </a:lnTo>
                    <a:lnTo>
                      <a:pt x="1" y="115"/>
                    </a:lnTo>
                    <a:lnTo>
                      <a:pt x="4" y="117"/>
                    </a:lnTo>
                    <a:lnTo>
                      <a:pt x="8" y="117"/>
                    </a:lnTo>
                    <a:lnTo>
                      <a:pt x="10" y="115"/>
                    </a:lnTo>
                    <a:lnTo>
                      <a:pt x="10" y="113"/>
                    </a:lnTo>
                    <a:lnTo>
                      <a:pt x="10" y="113"/>
                    </a:lnTo>
                    <a:lnTo>
                      <a:pt x="14" y="104"/>
                    </a:lnTo>
                    <a:lnTo>
                      <a:pt x="21" y="96"/>
                    </a:lnTo>
                    <a:lnTo>
                      <a:pt x="27" y="87"/>
                    </a:lnTo>
                    <a:lnTo>
                      <a:pt x="35" y="80"/>
                    </a:lnTo>
                    <a:lnTo>
                      <a:pt x="53" y="66"/>
                    </a:lnTo>
                    <a:lnTo>
                      <a:pt x="70" y="54"/>
                    </a:lnTo>
                    <a:lnTo>
                      <a:pt x="70" y="54"/>
                    </a:lnTo>
                    <a:lnTo>
                      <a:pt x="89" y="43"/>
                    </a:lnTo>
                    <a:lnTo>
                      <a:pt x="107" y="33"/>
                    </a:lnTo>
                    <a:lnTo>
                      <a:pt x="125" y="23"/>
                    </a:lnTo>
                    <a:lnTo>
                      <a:pt x="142" y="11"/>
                    </a:lnTo>
                    <a:lnTo>
                      <a:pt x="142" y="11"/>
                    </a:lnTo>
                    <a:lnTo>
                      <a:pt x="144" y="9"/>
                    </a:lnTo>
                    <a:lnTo>
                      <a:pt x="145" y="7"/>
                    </a:lnTo>
                    <a:lnTo>
                      <a:pt x="144" y="3"/>
                    </a:lnTo>
                    <a:lnTo>
                      <a:pt x="142" y="2"/>
                    </a:lnTo>
                    <a:lnTo>
                      <a:pt x="141" y="0"/>
                    </a:lnTo>
                    <a:lnTo>
                      <a:pt x="138" y="0"/>
                    </a:lnTo>
                    <a:lnTo>
                      <a:pt x="137" y="2"/>
                    </a:lnTo>
                    <a:lnTo>
                      <a:pt x="13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265"/>
              <p:cNvSpPr/>
              <p:nvPr/>
            </p:nvSpPr>
            <p:spPr bwMode="auto">
              <a:xfrm>
                <a:off x="4697414" y="1552576"/>
                <a:ext cx="163513" cy="125413"/>
              </a:xfrm>
              <a:custGeom>
                <a:avLst/>
                <a:gdLst/>
                <a:ahLst/>
                <a:cxnLst>
                  <a:cxn ang="0">
                    <a:pos x="406" y="0"/>
                  </a:cxn>
                  <a:cxn ang="0">
                    <a:pos x="406" y="0"/>
                  </a:cxn>
                  <a:cxn ang="0">
                    <a:pos x="393" y="8"/>
                  </a:cxn>
                  <a:cxn ang="0">
                    <a:pos x="381" y="17"/>
                  </a:cxn>
                  <a:cxn ang="0">
                    <a:pos x="356" y="36"/>
                  </a:cxn>
                  <a:cxn ang="0">
                    <a:pos x="312" y="78"/>
                  </a:cxn>
                  <a:cxn ang="0">
                    <a:pos x="312" y="78"/>
                  </a:cxn>
                  <a:cxn ang="0">
                    <a:pos x="285" y="101"/>
                  </a:cxn>
                  <a:cxn ang="0">
                    <a:pos x="259" y="121"/>
                  </a:cxn>
                  <a:cxn ang="0">
                    <a:pos x="206" y="162"/>
                  </a:cxn>
                  <a:cxn ang="0">
                    <a:pos x="206" y="162"/>
                  </a:cxn>
                  <a:cxn ang="0">
                    <a:pos x="178" y="183"/>
                  </a:cxn>
                  <a:cxn ang="0">
                    <a:pos x="149" y="203"/>
                  </a:cxn>
                  <a:cxn ang="0">
                    <a:pos x="119" y="221"/>
                  </a:cxn>
                  <a:cxn ang="0">
                    <a:pos x="89" y="238"/>
                  </a:cxn>
                  <a:cxn ang="0">
                    <a:pos x="89" y="238"/>
                  </a:cxn>
                  <a:cxn ang="0">
                    <a:pos x="66" y="252"/>
                  </a:cxn>
                  <a:cxn ang="0">
                    <a:pos x="41" y="268"/>
                  </a:cxn>
                  <a:cxn ang="0">
                    <a:pos x="29" y="277"/>
                  </a:cxn>
                  <a:cxn ang="0">
                    <a:pos x="17" y="286"/>
                  </a:cxn>
                  <a:cxn ang="0">
                    <a:pos x="8" y="297"/>
                  </a:cxn>
                  <a:cxn ang="0">
                    <a:pos x="2" y="308"/>
                  </a:cxn>
                  <a:cxn ang="0">
                    <a:pos x="2" y="308"/>
                  </a:cxn>
                  <a:cxn ang="0">
                    <a:pos x="0" y="310"/>
                  </a:cxn>
                  <a:cxn ang="0">
                    <a:pos x="0" y="312"/>
                  </a:cxn>
                  <a:cxn ang="0">
                    <a:pos x="3" y="315"/>
                  </a:cxn>
                  <a:cxn ang="0">
                    <a:pos x="8" y="316"/>
                  </a:cxn>
                  <a:cxn ang="0">
                    <a:pos x="9" y="315"/>
                  </a:cxn>
                  <a:cxn ang="0">
                    <a:pos x="11" y="314"/>
                  </a:cxn>
                  <a:cxn ang="0">
                    <a:pos x="11" y="314"/>
                  </a:cxn>
                  <a:cxn ang="0">
                    <a:pos x="20" y="302"/>
                  </a:cxn>
                  <a:cxn ang="0">
                    <a:pos x="30" y="290"/>
                  </a:cxn>
                  <a:cxn ang="0">
                    <a:pos x="43" y="280"/>
                  </a:cxn>
                  <a:cxn ang="0">
                    <a:pos x="56" y="271"/>
                  </a:cxn>
                  <a:cxn ang="0">
                    <a:pos x="85" y="254"/>
                  </a:cxn>
                  <a:cxn ang="0">
                    <a:pos x="113" y="239"/>
                  </a:cxn>
                  <a:cxn ang="0">
                    <a:pos x="113" y="239"/>
                  </a:cxn>
                  <a:cxn ang="0">
                    <a:pos x="136" y="225"/>
                  </a:cxn>
                  <a:cxn ang="0">
                    <a:pos x="160" y="209"/>
                  </a:cxn>
                  <a:cxn ang="0">
                    <a:pos x="183" y="193"/>
                  </a:cxn>
                  <a:cxn ang="0">
                    <a:pos x="206" y="176"/>
                  </a:cxn>
                  <a:cxn ang="0">
                    <a:pos x="206" y="176"/>
                  </a:cxn>
                  <a:cxn ang="0">
                    <a:pos x="255" y="138"/>
                  </a:cxn>
                  <a:cxn ang="0">
                    <a:pos x="304" y="101"/>
                  </a:cxn>
                  <a:cxn ang="0">
                    <a:pos x="304" y="101"/>
                  </a:cxn>
                  <a:cxn ang="0">
                    <a:pos x="352" y="57"/>
                  </a:cxn>
                  <a:cxn ang="0">
                    <a:pos x="352" y="57"/>
                  </a:cxn>
                  <a:cxn ang="0">
                    <a:pos x="381" y="33"/>
                  </a:cxn>
                  <a:cxn ang="0">
                    <a:pos x="395" y="21"/>
                  </a:cxn>
                  <a:cxn ang="0">
                    <a:pos x="411" y="10"/>
                  </a:cxn>
                  <a:cxn ang="0">
                    <a:pos x="411" y="10"/>
                  </a:cxn>
                  <a:cxn ang="0">
                    <a:pos x="414" y="9"/>
                  </a:cxn>
                  <a:cxn ang="0">
                    <a:pos x="414" y="6"/>
                  </a:cxn>
                  <a:cxn ang="0">
                    <a:pos x="414" y="2"/>
                  </a:cxn>
                  <a:cxn ang="0">
                    <a:pos x="410" y="0"/>
                  </a:cxn>
                  <a:cxn ang="0">
                    <a:pos x="408" y="0"/>
                  </a:cxn>
                  <a:cxn ang="0">
                    <a:pos x="406" y="0"/>
                  </a:cxn>
                  <a:cxn ang="0">
                    <a:pos x="406" y="0"/>
                  </a:cxn>
                </a:cxnLst>
                <a:rect l="0" t="0" r="r" b="b"/>
                <a:pathLst>
                  <a:path w="414" h="316">
                    <a:moveTo>
                      <a:pt x="406" y="0"/>
                    </a:moveTo>
                    <a:lnTo>
                      <a:pt x="406" y="0"/>
                    </a:lnTo>
                    <a:lnTo>
                      <a:pt x="393" y="8"/>
                    </a:lnTo>
                    <a:lnTo>
                      <a:pt x="381" y="17"/>
                    </a:lnTo>
                    <a:lnTo>
                      <a:pt x="356" y="36"/>
                    </a:lnTo>
                    <a:lnTo>
                      <a:pt x="312" y="78"/>
                    </a:lnTo>
                    <a:lnTo>
                      <a:pt x="312" y="78"/>
                    </a:lnTo>
                    <a:lnTo>
                      <a:pt x="285" y="101"/>
                    </a:lnTo>
                    <a:lnTo>
                      <a:pt x="259" y="121"/>
                    </a:lnTo>
                    <a:lnTo>
                      <a:pt x="206" y="162"/>
                    </a:lnTo>
                    <a:lnTo>
                      <a:pt x="206" y="162"/>
                    </a:lnTo>
                    <a:lnTo>
                      <a:pt x="178" y="183"/>
                    </a:lnTo>
                    <a:lnTo>
                      <a:pt x="149" y="203"/>
                    </a:lnTo>
                    <a:lnTo>
                      <a:pt x="119" y="221"/>
                    </a:lnTo>
                    <a:lnTo>
                      <a:pt x="89" y="238"/>
                    </a:lnTo>
                    <a:lnTo>
                      <a:pt x="89" y="238"/>
                    </a:lnTo>
                    <a:lnTo>
                      <a:pt x="66" y="252"/>
                    </a:lnTo>
                    <a:lnTo>
                      <a:pt x="41" y="268"/>
                    </a:lnTo>
                    <a:lnTo>
                      <a:pt x="29" y="277"/>
                    </a:lnTo>
                    <a:lnTo>
                      <a:pt x="17" y="286"/>
                    </a:lnTo>
                    <a:lnTo>
                      <a:pt x="8" y="297"/>
                    </a:lnTo>
                    <a:lnTo>
                      <a:pt x="2" y="308"/>
                    </a:lnTo>
                    <a:lnTo>
                      <a:pt x="2" y="308"/>
                    </a:lnTo>
                    <a:lnTo>
                      <a:pt x="0" y="310"/>
                    </a:lnTo>
                    <a:lnTo>
                      <a:pt x="0" y="312"/>
                    </a:lnTo>
                    <a:lnTo>
                      <a:pt x="3" y="315"/>
                    </a:lnTo>
                    <a:lnTo>
                      <a:pt x="8" y="316"/>
                    </a:lnTo>
                    <a:lnTo>
                      <a:pt x="9" y="315"/>
                    </a:lnTo>
                    <a:lnTo>
                      <a:pt x="11" y="314"/>
                    </a:lnTo>
                    <a:lnTo>
                      <a:pt x="11" y="314"/>
                    </a:lnTo>
                    <a:lnTo>
                      <a:pt x="20" y="302"/>
                    </a:lnTo>
                    <a:lnTo>
                      <a:pt x="30" y="290"/>
                    </a:lnTo>
                    <a:lnTo>
                      <a:pt x="43" y="280"/>
                    </a:lnTo>
                    <a:lnTo>
                      <a:pt x="56" y="271"/>
                    </a:lnTo>
                    <a:lnTo>
                      <a:pt x="85" y="254"/>
                    </a:lnTo>
                    <a:lnTo>
                      <a:pt x="113" y="239"/>
                    </a:lnTo>
                    <a:lnTo>
                      <a:pt x="113" y="239"/>
                    </a:lnTo>
                    <a:lnTo>
                      <a:pt x="136" y="225"/>
                    </a:lnTo>
                    <a:lnTo>
                      <a:pt x="160" y="209"/>
                    </a:lnTo>
                    <a:lnTo>
                      <a:pt x="183" y="193"/>
                    </a:lnTo>
                    <a:lnTo>
                      <a:pt x="206" y="176"/>
                    </a:lnTo>
                    <a:lnTo>
                      <a:pt x="206" y="176"/>
                    </a:lnTo>
                    <a:lnTo>
                      <a:pt x="255" y="138"/>
                    </a:lnTo>
                    <a:lnTo>
                      <a:pt x="304" y="101"/>
                    </a:lnTo>
                    <a:lnTo>
                      <a:pt x="304" y="101"/>
                    </a:lnTo>
                    <a:lnTo>
                      <a:pt x="352" y="57"/>
                    </a:lnTo>
                    <a:lnTo>
                      <a:pt x="352" y="57"/>
                    </a:lnTo>
                    <a:lnTo>
                      <a:pt x="381" y="33"/>
                    </a:lnTo>
                    <a:lnTo>
                      <a:pt x="395" y="21"/>
                    </a:lnTo>
                    <a:lnTo>
                      <a:pt x="411" y="10"/>
                    </a:lnTo>
                    <a:lnTo>
                      <a:pt x="411" y="10"/>
                    </a:lnTo>
                    <a:lnTo>
                      <a:pt x="414" y="9"/>
                    </a:lnTo>
                    <a:lnTo>
                      <a:pt x="414" y="6"/>
                    </a:lnTo>
                    <a:lnTo>
                      <a:pt x="414" y="2"/>
                    </a:lnTo>
                    <a:lnTo>
                      <a:pt x="410" y="0"/>
                    </a:lnTo>
                    <a:lnTo>
                      <a:pt x="408" y="0"/>
                    </a:lnTo>
                    <a:lnTo>
                      <a:pt x="406" y="0"/>
                    </a:lnTo>
                    <a:lnTo>
                      <a:pt x="40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266"/>
              <p:cNvSpPr/>
              <p:nvPr/>
            </p:nvSpPr>
            <p:spPr bwMode="auto">
              <a:xfrm>
                <a:off x="4745039" y="1595438"/>
                <a:ext cx="112713" cy="84138"/>
              </a:xfrm>
              <a:custGeom>
                <a:avLst/>
                <a:gdLst/>
                <a:ahLst/>
                <a:cxnLst>
                  <a:cxn ang="0">
                    <a:pos x="272" y="2"/>
                  </a:cxn>
                  <a:cxn ang="0">
                    <a:pos x="272" y="2"/>
                  </a:cxn>
                  <a:cxn ang="0">
                    <a:pos x="257" y="17"/>
                  </a:cxn>
                  <a:cxn ang="0">
                    <a:pos x="242" y="33"/>
                  </a:cxn>
                  <a:cxn ang="0">
                    <a:pos x="226" y="46"/>
                  </a:cxn>
                  <a:cxn ang="0">
                    <a:pos x="208" y="59"/>
                  </a:cxn>
                  <a:cxn ang="0">
                    <a:pos x="208" y="59"/>
                  </a:cxn>
                  <a:cxn ang="0">
                    <a:pos x="134" y="105"/>
                  </a:cxn>
                  <a:cxn ang="0">
                    <a:pos x="134" y="105"/>
                  </a:cxn>
                  <a:cxn ang="0">
                    <a:pos x="96" y="129"/>
                  </a:cxn>
                  <a:cxn ang="0">
                    <a:pos x="77" y="142"/>
                  </a:cxn>
                  <a:cxn ang="0">
                    <a:pos x="58" y="155"/>
                  </a:cxn>
                  <a:cxn ang="0">
                    <a:pos x="58" y="155"/>
                  </a:cxn>
                  <a:cxn ang="0">
                    <a:pos x="47" y="164"/>
                  </a:cxn>
                  <a:cxn ang="0">
                    <a:pos x="35" y="174"/>
                  </a:cxn>
                  <a:cxn ang="0">
                    <a:pos x="22" y="185"/>
                  </a:cxn>
                  <a:cxn ang="0">
                    <a:pos x="10" y="195"/>
                  </a:cxn>
                  <a:cxn ang="0">
                    <a:pos x="10" y="195"/>
                  </a:cxn>
                  <a:cxn ang="0">
                    <a:pos x="7" y="194"/>
                  </a:cxn>
                  <a:cxn ang="0">
                    <a:pos x="4" y="195"/>
                  </a:cxn>
                  <a:cxn ang="0">
                    <a:pos x="4" y="195"/>
                  </a:cxn>
                  <a:cxn ang="0">
                    <a:pos x="1" y="200"/>
                  </a:cxn>
                  <a:cxn ang="0">
                    <a:pos x="0" y="206"/>
                  </a:cxn>
                  <a:cxn ang="0">
                    <a:pos x="0" y="206"/>
                  </a:cxn>
                  <a:cxn ang="0">
                    <a:pos x="0" y="208"/>
                  </a:cxn>
                  <a:cxn ang="0">
                    <a:pos x="2" y="211"/>
                  </a:cxn>
                  <a:cxn ang="0">
                    <a:pos x="5" y="211"/>
                  </a:cxn>
                  <a:cxn ang="0">
                    <a:pos x="7" y="211"/>
                  </a:cxn>
                  <a:cxn ang="0">
                    <a:pos x="7" y="211"/>
                  </a:cxn>
                  <a:cxn ang="0">
                    <a:pos x="21" y="202"/>
                  </a:cxn>
                  <a:cxn ang="0">
                    <a:pos x="34" y="191"/>
                  </a:cxn>
                  <a:cxn ang="0">
                    <a:pos x="57" y="169"/>
                  </a:cxn>
                  <a:cxn ang="0">
                    <a:pos x="57" y="169"/>
                  </a:cxn>
                  <a:cxn ang="0">
                    <a:pos x="79" y="153"/>
                  </a:cxn>
                  <a:cxn ang="0">
                    <a:pos x="102" y="139"/>
                  </a:cxn>
                  <a:cxn ang="0">
                    <a:pos x="149" y="110"/>
                  </a:cxn>
                  <a:cxn ang="0">
                    <a:pos x="149" y="110"/>
                  </a:cxn>
                  <a:cxn ang="0">
                    <a:pos x="221" y="64"/>
                  </a:cxn>
                  <a:cxn ang="0">
                    <a:pos x="221" y="64"/>
                  </a:cxn>
                  <a:cxn ang="0">
                    <a:pos x="238" y="53"/>
                  </a:cxn>
                  <a:cxn ang="0">
                    <a:pos x="252" y="40"/>
                  </a:cxn>
                  <a:cxn ang="0">
                    <a:pos x="281" y="10"/>
                  </a:cxn>
                  <a:cxn ang="0">
                    <a:pos x="281" y="10"/>
                  </a:cxn>
                  <a:cxn ang="0">
                    <a:pos x="282" y="8"/>
                  </a:cxn>
                  <a:cxn ang="0">
                    <a:pos x="282" y="6"/>
                  </a:cxn>
                  <a:cxn ang="0">
                    <a:pos x="280" y="2"/>
                  </a:cxn>
                  <a:cxn ang="0">
                    <a:pos x="276" y="0"/>
                  </a:cxn>
                  <a:cxn ang="0">
                    <a:pos x="274" y="0"/>
                  </a:cxn>
                  <a:cxn ang="0">
                    <a:pos x="272" y="2"/>
                  </a:cxn>
                  <a:cxn ang="0">
                    <a:pos x="272" y="2"/>
                  </a:cxn>
                </a:cxnLst>
                <a:rect l="0" t="0" r="r" b="b"/>
                <a:pathLst>
                  <a:path w="282" h="211">
                    <a:moveTo>
                      <a:pt x="272" y="2"/>
                    </a:moveTo>
                    <a:lnTo>
                      <a:pt x="272" y="2"/>
                    </a:lnTo>
                    <a:lnTo>
                      <a:pt x="257" y="17"/>
                    </a:lnTo>
                    <a:lnTo>
                      <a:pt x="242" y="33"/>
                    </a:lnTo>
                    <a:lnTo>
                      <a:pt x="226" y="46"/>
                    </a:lnTo>
                    <a:lnTo>
                      <a:pt x="208" y="59"/>
                    </a:lnTo>
                    <a:lnTo>
                      <a:pt x="208" y="59"/>
                    </a:lnTo>
                    <a:lnTo>
                      <a:pt x="134" y="105"/>
                    </a:lnTo>
                    <a:lnTo>
                      <a:pt x="134" y="105"/>
                    </a:lnTo>
                    <a:lnTo>
                      <a:pt x="96" y="129"/>
                    </a:lnTo>
                    <a:lnTo>
                      <a:pt x="77" y="142"/>
                    </a:lnTo>
                    <a:lnTo>
                      <a:pt x="58" y="155"/>
                    </a:lnTo>
                    <a:lnTo>
                      <a:pt x="58" y="155"/>
                    </a:lnTo>
                    <a:lnTo>
                      <a:pt x="47" y="164"/>
                    </a:lnTo>
                    <a:lnTo>
                      <a:pt x="35" y="174"/>
                    </a:lnTo>
                    <a:lnTo>
                      <a:pt x="22" y="185"/>
                    </a:lnTo>
                    <a:lnTo>
                      <a:pt x="10" y="195"/>
                    </a:lnTo>
                    <a:lnTo>
                      <a:pt x="10" y="195"/>
                    </a:lnTo>
                    <a:lnTo>
                      <a:pt x="7" y="194"/>
                    </a:lnTo>
                    <a:lnTo>
                      <a:pt x="4" y="195"/>
                    </a:lnTo>
                    <a:lnTo>
                      <a:pt x="4" y="195"/>
                    </a:lnTo>
                    <a:lnTo>
                      <a:pt x="1" y="200"/>
                    </a:lnTo>
                    <a:lnTo>
                      <a:pt x="0" y="206"/>
                    </a:lnTo>
                    <a:lnTo>
                      <a:pt x="0" y="206"/>
                    </a:lnTo>
                    <a:lnTo>
                      <a:pt x="0" y="208"/>
                    </a:lnTo>
                    <a:lnTo>
                      <a:pt x="2" y="211"/>
                    </a:lnTo>
                    <a:lnTo>
                      <a:pt x="5" y="211"/>
                    </a:lnTo>
                    <a:lnTo>
                      <a:pt x="7" y="211"/>
                    </a:lnTo>
                    <a:lnTo>
                      <a:pt x="7" y="211"/>
                    </a:lnTo>
                    <a:lnTo>
                      <a:pt x="21" y="202"/>
                    </a:lnTo>
                    <a:lnTo>
                      <a:pt x="34" y="191"/>
                    </a:lnTo>
                    <a:lnTo>
                      <a:pt x="57" y="169"/>
                    </a:lnTo>
                    <a:lnTo>
                      <a:pt x="57" y="169"/>
                    </a:lnTo>
                    <a:lnTo>
                      <a:pt x="79" y="153"/>
                    </a:lnTo>
                    <a:lnTo>
                      <a:pt x="102" y="139"/>
                    </a:lnTo>
                    <a:lnTo>
                      <a:pt x="149" y="110"/>
                    </a:lnTo>
                    <a:lnTo>
                      <a:pt x="149" y="110"/>
                    </a:lnTo>
                    <a:lnTo>
                      <a:pt x="221" y="64"/>
                    </a:lnTo>
                    <a:lnTo>
                      <a:pt x="221" y="64"/>
                    </a:lnTo>
                    <a:lnTo>
                      <a:pt x="238" y="53"/>
                    </a:lnTo>
                    <a:lnTo>
                      <a:pt x="252" y="40"/>
                    </a:lnTo>
                    <a:lnTo>
                      <a:pt x="281" y="10"/>
                    </a:lnTo>
                    <a:lnTo>
                      <a:pt x="281" y="10"/>
                    </a:lnTo>
                    <a:lnTo>
                      <a:pt x="282" y="8"/>
                    </a:lnTo>
                    <a:lnTo>
                      <a:pt x="282" y="6"/>
                    </a:lnTo>
                    <a:lnTo>
                      <a:pt x="280" y="2"/>
                    </a:lnTo>
                    <a:lnTo>
                      <a:pt x="276" y="0"/>
                    </a:lnTo>
                    <a:lnTo>
                      <a:pt x="274" y="0"/>
                    </a:lnTo>
                    <a:lnTo>
                      <a:pt x="272" y="2"/>
                    </a:lnTo>
                    <a:lnTo>
                      <a:pt x="27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267"/>
              <p:cNvSpPr/>
              <p:nvPr/>
            </p:nvSpPr>
            <p:spPr bwMode="auto">
              <a:xfrm>
                <a:off x="4625976" y="1595438"/>
                <a:ext cx="120650" cy="82550"/>
              </a:xfrm>
              <a:custGeom>
                <a:avLst/>
                <a:gdLst/>
                <a:ahLst/>
                <a:cxnLst>
                  <a:cxn ang="0">
                    <a:pos x="293" y="0"/>
                  </a:cxn>
                  <a:cxn ang="0">
                    <a:pos x="293" y="0"/>
                  </a:cxn>
                  <a:cxn ang="0">
                    <a:pos x="218" y="49"/>
                  </a:cxn>
                  <a:cxn ang="0">
                    <a:pos x="143" y="98"/>
                  </a:cxn>
                  <a:cxn ang="0">
                    <a:pos x="143" y="98"/>
                  </a:cxn>
                  <a:cxn ang="0">
                    <a:pos x="107" y="123"/>
                  </a:cxn>
                  <a:cxn ang="0">
                    <a:pos x="73" y="148"/>
                  </a:cxn>
                  <a:cxn ang="0">
                    <a:pos x="39" y="173"/>
                  </a:cxn>
                  <a:cxn ang="0">
                    <a:pos x="21" y="185"/>
                  </a:cxn>
                  <a:cxn ang="0">
                    <a:pos x="3" y="195"/>
                  </a:cxn>
                  <a:cxn ang="0">
                    <a:pos x="3" y="195"/>
                  </a:cxn>
                  <a:cxn ang="0">
                    <a:pos x="0" y="197"/>
                  </a:cxn>
                  <a:cxn ang="0">
                    <a:pos x="0" y="198"/>
                  </a:cxn>
                  <a:cxn ang="0">
                    <a:pos x="0" y="203"/>
                  </a:cxn>
                  <a:cxn ang="0">
                    <a:pos x="4" y="206"/>
                  </a:cxn>
                  <a:cxn ang="0">
                    <a:pos x="5" y="206"/>
                  </a:cxn>
                  <a:cxn ang="0">
                    <a:pos x="8" y="204"/>
                  </a:cxn>
                  <a:cxn ang="0">
                    <a:pos x="8" y="204"/>
                  </a:cxn>
                  <a:cxn ang="0">
                    <a:pos x="26" y="194"/>
                  </a:cxn>
                  <a:cxn ang="0">
                    <a:pos x="45" y="183"/>
                  </a:cxn>
                  <a:cxn ang="0">
                    <a:pos x="80" y="159"/>
                  </a:cxn>
                  <a:cxn ang="0">
                    <a:pos x="114" y="132"/>
                  </a:cxn>
                  <a:cxn ang="0">
                    <a:pos x="148" y="108"/>
                  </a:cxn>
                  <a:cxn ang="0">
                    <a:pos x="148" y="108"/>
                  </a:cxn>
                  <a:cxn ang="0">
                    <a:pos x="224" y="59"/>
                  </a:cxn>
                  <a:cxn ang="0">
                    <a:pos x="300" y="11"/>
                  </a:cxn>
                  <a:cxn ang="0">
                    <a:pos x="300" y="11"/>
                  </a:cxn>
                  <a:cxn ang="0">
                    <a:pos x="301" y="10"/>
                  </a:cxn>
                  <a:cxn ang="0">
                    <a:pos x="302" y="7"/>
                  </a:cxn>
                  <a:cxn ang="0">
                    <a:pos x="301" y="3"/>
                  </a:cxn>
                  <a:cxn ang="0">
                    <a:pos x="298" y="0"/>
                  </a:cxn>
                  <a:cxn ang="0">
                    <a:pos x="296" y="0"/>
                  </a:cxn>
                  <a:cxn ang="0">
                    <a:pos x="293" y="0"/>
                  </a:cxn>
                  <a:cxn ang="0">
                    <a:pos x="293" y="0"/>
                  </a:cxn>
                </a:cxnLst>
                <a:rect l="0" t="0" r="r" b="b"/>
                <a:pathLst>
                  <a:path w="302" h="206">
                    <a:moveTo>
                      <a:pt x="293" y="0"/>
                    </a:moveTo>
                    <a:lnTo>
                      <a:pt x="293" y="0"/>
                    </a:lnTo>
                    <a:lnTo>
                      <a:pt x="218" y="49"/>
                    </a:lnTo>
                    <a:lnTo>
                      <a:pt x="143" y="98"/>
                    </a:lnTo>
                    <a:lnTo>
                      <a:pt x="143" y="98"/>
                    </a:lnTo>
                    <a:lnTo>
                      <a:pt x="107" y="123"/>
                    </a:lnTo>
                    <a:lnTo>
                      <a:pt x="73" y="148"/>
                    </a:lnTo>
                    <a:lnTo>
                      <a:pt x="39" y="173"/>
                    </a:lnTo>
                    <a:lnTo>
                      <a:pt x="21" y="185"/>
                    </a:lnTo>
                    <a:lnTo>
                      <a:pt x="3" y="195"/>
                    </a:lnTo>
                    <a:lnTo>
                      <a:pt x="3" y="195"/>
                    </a:lnTo>
                    <a:lnTo>
                      <a:pt x="0" y="197"/>
                    </a:lnTo>
                    <a:lnTo>
                      <a:pt x="0" y="198"/>
                    </a:lnTo>
                    <a:lnTo>
                      <a:pt x="0" y="203"/>
                    </a:lnTo>
                    <a:lnTo>
                      <a:pt x="4" y="206"/>
                    </a:lnTo>
                    <a:lnTo>
                      <a:pt x="5" y="206"/>
                    </a:lnTo>
                    <a:lnTo>
                      <a:pt x="8" y="204"/>
                    </a:lnTo>
                    <a:lnTo>
                      <a:pt x="8" y="204"/>
                    </a:lnTo>
                    <a:lnTo>
                      <a:pt x="26" y="194"/>
                    </a:lnTo>
                    <a:lnTo>
                      <a:pt x="45" y="183"/>
                    </a:lnTo>
                    <a:lnTo>
                      <a:pt x="80" y="159"/>
                    </a:lnTo>
                    <a:lnTo>
                      <a:pt x="114" y="132"/>
                    </a:lnTo>
                    <a:lnTo>
                      <a:pt x="148" y="108"/>
                    </a:lnTo>
                    <a:lnTo>
                      <a:pt x="148" y="108"/>
                    </a:lnTo>
                    <a:lnTo>
                      <a:pt x="224" y="59"/>
                    </a:lnTo>
                    <a:lnTo>
                      <a:pt x="300" y="11"/>
                    </a:lnTo>
                    <a:lnTo>
                      <a:pt x="300" y="11"/>
                    </a:lnTo>
                    <a:lnTo>
                      <a:pt x="301" y="10"/>
                    </a:lnTo>
                    <a:lnTo>
                      <a:pt x="302" y="7"/>
                    </a:lnTo>
                    <a:lnTo>
                      <a:pt x="301" y="3"/>
                    </a:lnTo>
                    <a:lnTo>
                      <a:pt x="298" y="0"/>
                    </a:lnTo>
                    <a:lnTo>
                      <a:pt x="296" y="0"/>
                    </a:lnTo>
                    <a:lnTo>
                      <a:pt x="293" y="0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268"/>
              <p:cNvSpPr/>
              <p:nvPr/>
            </p:nvSpPr>
            <p:spPr bwMode="auto">
              <a:xfrm>
                <a:off x="4568826" y="1585913"/>
                <a:ext cx="114300" cy="87313"/>
              </a:xfrm>
              <a:custGeom>
                <a:avLst/>
                <a:gdLst/>
                <a:ahLst/>
                <a:cxnLst>
                  <a:cxn ang="0">
                    <a:pos x="280" y="2"/>
                  </a:cxn>
                  <a:cxn ang="0">
                    <a:pos x="280" y="2"/>
                  </a:cxn>
                  <a:cxn ang="0">
                    <a:pos x="246" y="30"/>
                  </a:cxn>
                  <a:cxn ang="0">
                    <a:pos x="212" y="58"/>
                  </a:cxn>
                  <a:cxn ang="0">
                    <a:pos x="176" y="85"/>
                  </a:cxn>
                  <a:cxn ang="0">
                    <a:pos x="141" y="113"/>
                  </a:cxn>
                  <a:cxn ang="0">
                    <a:pos x="141" y="113"/>
                  </a:cxn>
                  <a:cxn ang="0">
                    <a:pos x="121" y="128"/>
                  </a:cxn>
                  <a:cxn ang="0">
                    <a:pos x="102" y="143"/>
                  </a:cxn>
                  <a:cxn ang="0">
                    <a:pos x="59" y="169"/>
                  </a:cxn>
                  <a:cxn ang="0">
                    <a:pos x="59" y="169"/>
                  </a:cxn>
                  <a:cxn ang="0">
                    <a:pos x="29" y="187"/>
                  </a:cxn>
                  <a:cxn ang="0">
                    <a:pos x="13" y="198"/>
                  </a:cxn>
                  <a:cxn ang="0">
                    <a:pos x="6" y="204"/>
                  </a:cxn>
                  <a:cxn ang="0">
                    <a:pos x="1" y="211"/>
                  </a:cxn>
                  <a:cxn ang="0">
                    <a:pos x="1" y="211"/>
                  </a:cxn>
                  <a:cxn ang="0">
                    <a:pos x="0" y="212"/>
                  </a:cxn>
                  <a:cxn ang="0">
                    <a:pos x="0" y="215"/>
                  </a:cxn>
                  <a:cxn ang="0">
                    <a:pos x="1" y="219"/>
                  </a:cxn>
                  <a:cxn ang="0">
                    <a:pos x="2" y="220"/>
                  </a:cxn>
                  <a:cxn ang="0">
                    <a:pos x="5" y="220"/>
                  </a:cxn>
                  <a:cxn ang="0">
                    <a:pos x="6" y="220"/>
                  </a:cxn>
                  <a:cxn ang="0">
                    <a:pos x="9" y="219"/>
                  </a:cxn>
                  <a:cxn ang="0">
                    <a:pos x="9" y="219"/>
                  </a:cxn>
                  <a:cxn ang="0">
                    <a:pos x="16" y="212"/>
                  </a:cxn>
                  <a:cxn ang="0">
                    <a:pos x="22" y="206"/>
                  </a:cxn>
                  <a:cxn ang="0">
                    <a:pos x="39" y="194"/>
                  </a:cxn>
                  <a:cxn ang="0">
                    <a:pos x="73" y="174"/>
                  </a:cxn>
                  <a:cxn ang="0">
                    <a:pos x="73" y="174"/>
                  </a:cxn>
                  <a:cxn ang="0">
                    <a:pos x="108" y="152"/>
                  </a:cxn>
                  <a:cxn ang="0">
                    <a:pos x="125" y="140"/>
                  </a:cxn>
                  <a:cxn ang="0">
                    <a:pos x="141" y="127"/>
                  </a:cxn>
                  <a:cxn ang="0">
                    <a:pos x="141" y="127"/>
                  </a:cxn>
                  <a:cxn ang="0">
                    <a:pos x="216" y="70"/>
                  </a:cxn>
                  <a:cxn ang="0">
                    <a:pos x="252" y="39"/>
                  </a:cxn>
                  <a:cxn ang="0">
                    <a:pos x="289" y="11"/>
                  </a:cxn>
                  <a:cxn ang="0">
                    <a:pos x="289" y="11"/>
                  </a:cxn>
                  <a:cxn ang="0">
                    <a:pos x="290" y="8"/>
                  </a:cxn>
                  <a:cxn ang="0">
                    <a:pos x="290" y="7"/>
                  </a:cxn>
                  <a:cxn ang="0">
                    <a:pos x="290" y="4"/>
                  </a:cxn>
                  <a:cxn ang="0">
                    <a:pos x="289" y="3"/>
                  </a:cxn>
                  <a:cxn ang="0">
                    <a:pos x="285" y="0"/>
                  </a:cxn>
                  <a:cxn ang="0">
                    <a:pos x="282" y="2"/>
                  </a:cxn>
                  <a:cxn ang="0">
                    <a:pos x="280" y="2"/>
                  </a:cxn>
                  <a:cxn ang="0">
                    <a:pos x="280" y="2"/>
                  </a:cxn>
                </a:cxnLst>
                <a:rect l="0" t="0" r="r" b="b"/>
                <a:pathLst>
                  <a:path w="290" h="220">
                    <a:moveTo>
                      <a:pt x="280" y="2"/>
                    </a:moveTo>
                    <a:lnTo>
                      <a:pt x="280" y="2"/>
                    </a:lnTo>
                    <a:lnTo>
                      <a:pt x="246" y="30"/>
                    </a:lnTo>
                    <a:lnTo>
                      <a:pt x="212" y="58"/>
                    </a:lnTo>
                    <a:lnTo>
                      <a:pt x="176" y="85"/>
                    </a:lnTo>
                    <a:lnTo>
                      <a:pt x="141" y="113"/>
                    </a:lnTo>
                    <a:lnTo>
                      <a:pt x="141" y="113"/>
                    </a:lnTo>
                    <a:lnTo>
                      <a:pt x="121" y="128"/>
                    </a:lnTo>
                    <a:lnTo>
                      <a:pt x="102" y="143"/>
                    </a:lnTo>
                    <a:lnTo>
                      <a:pt x="59" y="169"/>
                    </a:lnTo>
                    <a:lnTo>
                      <a:pt x="59" y="169"/>
                    </a:lnTo>
                    <a:lnTo>
                      <a:pt x="29" y="187"/>
                    </a:lnTo>
                    <a:lnTo>
                      <a:pt x="13" y="198"/>
                    </a:lnTo>
                    <a:lnTo>
                      <a:pt x="6" y="204"/>
                    </a:lnTo>
                    <a:lnTo>
                      <a:pt x="1" y="211"/>
                    </a:lnTo>
                    <a:lnTo>
                      <a:pt x="1" y="211"/>
                    </a:lnTo>
                    <a:lnTo>
                      <a:pt x="0" y="212"/>
                    </a:lnTo>
                    <a:lnTo>
                      <a:pt x="0" y="215"/>
                    </a:lnTo>
                    <a:lnTo>
                      <a:pt x="1" y="219"/>
                    </a:lnTo>
                    <a:lnTo>
                      <a:pt x="2" y="220"/>
                    </a:lnTo>
                    <a:lnTo>
                      <a:pt x="5" y="220"/>
                    </a:lnTo>
                    <a:lnTo>
                      <a:pt x="6" y="220"/>
                    </a:lnTo>
                    <a:lnTo>
                      <a:pt x="9" y="219"/>
                    </a:lnTo>
                    <a:lnTo>
                      <a:pt x="9" y="219"/>
                    </a:lnTo>
                    <a:lnTo>
                      <a:pt x="16" y="212"/>
                    </a:lnTo>
                    <a:lnTo>
                      <a:pt x="22" y="206"/>
                    </a:lnTo>
                    <a:lnTo>
                      <a:pt x="39" y="194"/>
                    </a:lnTo>
                    <a:lnTo>
                      <a:pt x="73" y="174"/>
                    </a:lnTo>
                    <a:lnTo>
                      <a:pt x="73" y="174"/>
                    </a:lnTo>
                    <a:lnTo>
                      <a:pt x="108" y="152"/>
                    </a:lnTo>
                    <a:lnTo>
                      <a:pt x="125" y="140"/>
                    </a:lnTo>
                    <a:lnTo>
                      <a:pt x="141" y="127"/>
                    </a:lnTo>
                    <a:lnTo>
                      <a:pt x="141" y="127"/>
                    </a:lnTo>
                    <a:lnTo>
                      <a:pt x="216" y="70"/>
                    </a:lnTo>
                    <a:lnTo>
                      <a:pt x="252" y="39"/>
                    </a:lnTo>
                    <a:lnTo>
                      <a:pt x="289" y="11"/>
                    </a:lnTo>
                    <a:lnTo>
                      <a:pt x="289" y="11"/>
                    </a:lnTo>
                    <a:lnTo>
                      <a:pt x="290" y="8"/>
                    </a:lnTo>
                    <a:lnTo>
                      <a:pt x="290" y="7"/>
                    </a:lnTo>
                    <a:lnTo>
                      <a:pt x="290" y="4"/>
                    </a:lnTo>
                    <a:lnTo>
                      <a:pt x="289" y="3"/>
                    </a:lnTo>
                    <a:lnTo>
                      <a:pt x="285" y="0"/>
                    </a:lnTo>
                    <a:lnTo>
                      <a:pt x="282" y="2"/>
                    </a:lnTo>
                    <a:lnTo>
                      <a:pt x="280" y="2"/>
                    </a:lnTo>
                    <a:lnTo>
                      <a:pt x="28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269"/>
              <p:cNvSpPr/>
              <p:nvPr/>
            </p:nvSpPr>
            <p:spPr bwMode="auto">
              <a:xfrm>
                <a:off x="4497389" y="1541463"/>
                <a:ext cx="179388" cy="134938"/>
              </a:xfrm>
              <a:custGeom>
                <a:avLst/>
                <a:gdLst/>
                <a:ahLst/>
                <a:cxnLst>
                  <a:cxn ang="0">
                    <a:pos x="441" y="3"/>
                  </a:cxn>
                  <a:cxn ang="0">
                    <a:pos x="429" y="13"/>
                  </a:cxn>
                  <a:cxn ang="0">
                    <a:pos x="417" y="18"/>
                  </a:cxn>
                  <a:cxn ang="0">
                    <a:pos x="411" y="22"/>
                  </a:cxn>
                  <a:cxn ang="0">
                    <a:pos x="394" y="39"/>
                  </a:cxn>
                  <a:cxn ang="0">
                    <a:pos x="365" y="65"/>
                  </a:cxn>
                  <a:cxn ang="0">
                    <a:pos x="334" y="92"/>
                  </a:cxn>
                  <a:cxn ang="0">
                    <a:pos x="284" y="130"/>
                  </a:cxn>
                  <a:cxn ang="0">
                    <a:pos x="246" y="156"/>
                  </a:cxn>
                  <a:cxn ang="0">
                    <a:pos x="231" y="164"/>
                  </a:cxn>
                  <a:cxn ang="0">
                    <a:pos x="201" y="181"/>
                  </a:cxn>
                  <a:cxn ang="0">
                    <a:pos x="145" y="222"/>
                  </a:cxn>
                  <a:cxn ang="0">
                    <a:pos x="116" y="243"/>
                  </a:cxn>
                  <a:cxn ang="0">
                    <a:pos x="1" y="330"/>
                  </a:cxn>
                  <a:cxn ang="0">
                    <a:pos x="0" y="332"/>
                  </a:cxn>
                  <a:cxn ang="0">
                    <a:pos x="0" y="336"/>
                  </a:cxn>
                  <a:cxn ang="0">
                    <a:pos x="5" y="339"/>
                  </a:cxn>
                  <a:cxn ang="0">
                    <a:pos x="9" y="337"/>
                  </a:cxn>
                  <a:cxn ang="0">
                    <a:pos x="75" y="289"/>
                  </a:cxn>
                  <a:cxn ang="0">
                    <a:pos x="140" y="241"/>
                  </a:cxn>
                  <a:cxn ang="0">
                    <a:pos x="196" y="196"/>
                  </a:cxn>
                  <a:cxn ang="0">
                    <a:pos x="212" y="187"/>
                  </a:cxn>
                  <a:cxn ang="0">
                    <a:pos x="262" y="161"/>
                  </a:cxn>
                  <a:cxn ang="0">
                    <a:pos x="273" y="154"/>
                  </a:cxn>
                  <a:cxn ang="0">
                    <a:pos x="303" y="130"/>
                  </a:cxn>
                  <a:cxn ang="0">
                    <a:pos x="319" y="116"/>
                  </a:cxn>
                  <a:cxn ang="0">
                    <a:pos x="365" y="81"/>
                  </a:cxn>
                  <a:cxn ang="0">
                    <a:pos x="391" y="58"/>
                  </a:cxn>
                  <a:cxn ang="0">
                    <a:pos x="416" y="34"/>
                  </a:cxn>
                  <a:cxn ang="0">
                    <a:pos x="434" y="22"/>
                  </a:cxn>
                  <a:cxn ang="0">
                    <a:pos x="447" y="13"/>
                  </a:cxn>
                  <a:cxn ang="0">
                    <a:pos x="450" y="9"/>
                  </a:cxn>
                  <a:cxn ang="0">
                    <a:pos x="451" y="4"/>
                  </a:cxn>
                  <a:cxn ang="0">
                    <a:pos x="443" y="0"/>
                  </a:cxn>
                  <a:cxn ang="0">
                    <a:pos x="441" y="3"/>
                  </a:cxn>
                </a:cxnLst>
                <a:rect l="0" t="0" r="r" b="b"/>
                <a:pathLst>
                  <a:path w="451" h="339">
                    <a:moveTo>
                      <a:pt x="441" y="3"/>
                    </a:moveTo>
                    <a:lnTo>
                      <a:pt x="441" y="3"/>
                    </a:lnTo>
                    <a:lnTo>
                      <a:pt x="436" y="9"/>
                    </a:lnTo>
                    <a:lnTo>
                      <a:pt x="429" y="13"/>
                    </a:lnTo>
                    <a:lnTo>
                      <a:pt x="424" y="14"/>
                    </a:lnTo>
                    <a:lnTo>
                      <a:pt x="417" y="18"/>
                    </a:lnTo>
                    <a:lnTo>
                      <a:pt x="417" y="18"/>
                    </a:lnTo>
                    <a:lnTo>
                      <a:pt x="411" y="22"/>
                    </a:lnTo>
                    <a:lnTo>
                      <a:pt x="405" y="28"/>
                    </a:lnTo>
                    <a:lnTo>
                      <a:pt x="394" y="39"/>
                    </a:lnTo>
                    <a:lnTo>
                      <a:pt x="394" y="39"/>
                    </a:lnTo>
                    <a:lnTo>
                      <a:pt x="365" y="65"/>
                    </a:lnTo>
                    <a:lnTo>
                      <a:pt x="349" y="79"/>
                    </a:lnTo>
                    <a:lnTo>
                      <a:pt x="334" y="92"/>
                    </a:lnTo>
                    <a:lnTo>
                      <a:pt x="334" y="92"/>
                    </a:lnTo>
                    <a:lnTo>
                      <a:pt x="284" y="130"/>
                    </a:lnTo>
                    <a:lnTo>
                      <a:pt x="259" y="148"/>
                    </a:lnTo>
                    <a:lnTo>
                      <a:pt x="246" y="156"/>
                    </a:lnTo>
                    <a:lnTo>
                      <a:pt x="231" y="164"/>
                    </a:lnTo>
                    <a:lnTo>
                      <a:pt x="231" y="164"/>
                    </a:lnTo>
                    <a:lnTo>
                      <a:pt x="216" y="171"/>
                    </a:lnTo>
                    <a:lnTo>
                      <a:pt x="201" y="181"/>
                    </a:lnTo>
                    <a:lnTo>
                      <a:pt x="173" y="200"/>
                    </a:lnTo>
                    <a:lnTo>
                      <a:pt x="145" y="222"/>
                    </a:lnTo>
                    <a:lnTo>
                      <a:pt x="116" y="243"/>
                    </a:lnTo>
                    <a:lnTo>
                      <a:pt x="116" y="243"/>
                    </a:lnTo>
                    <a:lnTo>
                      <a:pt x="59" y="286"/>
                    </a:lnTo>
                    <a:lnTo>
                      <a:pt x="1" y="330"/>
                    </a:lnTo>
                    <a:lnTo>
                      <a:pt x="1" y="330"/>
                    </a:lnTo>
                    <a:lnTo>
                      <a:pt x="0" y="332"/>
                    </a:lnTo>
                    <a:lnTo>
                      <a:pt x="0" y="334"/>
                    </a:lnTo>
                    <a:lnTo>
                      <a:pt x="0" y="336"/>
                    </a:lnTo>
                    <a:lnTo>
                      <a:pt x="1" y="337"/>
                    </a:lnTo>
                    <a:lnTo>
                      <a:pt x="5" y="339"/>
                    </a:lnTo>
                    <a:lnTo>
                      <a:pt x="8" y="339"/>
                    </a:lnTo>
                    <a:lnTo>
                      <a:pt x="9" y="337"/>
                    </a:lnTo>
                    <a:lnTo>
                      <a:pt x="9" y="337"/>
                    </a:lnTo>
                    <a:lnTo>
                      <a:pt x="75" y="289"/>
                    </a:lnTo>
                    <a:lnTo>
                      <a:pt x="140" y="241"/>
                    </a:lnTo>
                    <a:lnTo>
                      <a:pt x="140" y="241"/>
                    </a:lnTo>
                    <a:lnTo>
                      <a:pt x="169" y="218"/>
                    </a:lnTo>
                    <a:lnTo>
                      <a:pt x="196" y="196"/>
                    </a:lnTo>
                    <a:lnTo>
                      <a:pt x="196" y="196"/>
                    </a:lnTo>
                    <a:lnTo>
                      <a:pt x="212" y="187"/>
                    </a:lnTo>
                    <a:lnTo>
                      <a:pt x="229" y="178"/>
                    </a:lnTo>
                    <a:lnTo>
                      <a:pt x="262" y="161"/>
                    </a:lnTo>
                    <a:lnTo>
                      <a:pt x="262" y="161"/>
                    </a:lnTo>
                    <a:lnTo>
                      <a:pt x="273" y="154"/>
                    </a:lnTo>
                    <a:lnTo>
                      <a:pt x="284" y="147"/>
                    </a:lnTo>
                    <a:lnTo>
                      <a:pt x="303" y="130"/>
                    </a:lnTo>
                    <a:lnTo>
                      <a:pt x="303" y="130"/>
                    </a:lnTo>
                    <a:lnTo>
                      <a:pt x="319" y="116"/>
                    </a:lnTo>
                    <a:lnTo>
                      <a:pt x="335" y="105"/>
                    </a:lnTo>
                    <a:lnTo>
                      <a:pt x="365" y="81"/>
                    </a:lnTo>
                    <a:lnTo>
                      <a:pt x="365" y="81"/>
                    </a:lnTo>
                    <a:lnTo>
                      <a:pt x="391" y="58"/>
                    </a:lnTo>
                    <a:lnTo>
                      <a:pt x="416" y="34"/>
                    </a:lnTo>
                    <a:lnTo>
                      <a:pt x="416" y="34"/>
                    </a:lnTo>
                    <a:lnTo>
                      <a:pt x="425" y="28"/>
                    </a:lnTo>
                    <a:lnTo>
                      <a:pt x="434" y="22"/>
                    </a:lnTo>
                    <a:lnTo>
                      <a:pt x="443" y="17"/>
                    </a:lnTo>
                    <a:lnTo>
                      <a:pt x="447" y="13"/>
                    </a:lnTo>
                    <a:lnTo>
                      <a:pt x="450" y="9"/>
                    </a:lnTo>
                    <a:lnTo>
                      <a:pt x="450" y="9"/>
                    </a:lnTo>
                    <a:lnTo>
                      <a:pt x="451" y="7"/>
                    </a:lnTo>
                    <a:lnTo>
                      <a:pt x="451" y="4"/>
                    </a:lnTo>
                    <a:lnTo>
                      <a:pt x="449" y="1"/>
                    </a:lnTo>
                    <a:lnTo>
                      <a:pt x="443" y="0"/>
                    </a:lnTo>
                    <a:lnTo>
                      <a:pt x="442" y="1"/>
                    </a:lnTo>
                    <a:lnTo>
                      <a:pt x="441" y="3"/>
                    </a:lnTo>
                    <a:lnTo>
                      <a:pt x="44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270"/>
              <p:cNvSpPr/>
              <p:nvPr/>
            </p:nvSpPr>
            <p:spPr bwMode="auto">
              <a:xfrm>
                <a:off x="4437064" y="1593851"/>
                <a:ext cx="104775" cy="84138"/>
              </a:xfrm>
              <a:custGeom>
                <a:avLst/>
                <a:gdLst/>
                <a:ahLst/>
                <a:cxnLst>
                  <a:cxn ang="0">
                    <a:pos x="254" y="2"/>
                  </a:cxn>
                  <a:cxn ang="0">
                    <a:pos x="254" y="2"/>
                  </a:cxn>
                  <a:cxn ang="0">
                    <a:pos x="238" y="16"/>
                  </a:cxn>
                  <a:cxn ang="0">
                    <a:pos x="224" y="29"/>
                  </a:cxn>
                  <a:cxn ang="0">
                    <a:pos x="191" y="53"/>
                  </a:cxn>
                  <a:cxn ang="0">
                    <a:pos x="158" y="78"/>
                  </a:cxn>
                  <a:cxn ang="0">
                    <a:pos x="127" y="103"/>
                  </a:cxn>
                  <a:cxn ang="0">
                    <a:pos x="127" y="103"/>
                  </a:cxn>
                  <a:cxn ang="0">
                    <a:pos x="64" y="155"/>
                  </a:cxn>
                  <a:cxn ang="0">
                    <a:pos x="64" y="155"/>
                  </a:cxn>
                  <a:cxn ang="0">
                    <a:pos x="49" y="167"/>
                  </a:cxn>
                  <a:cxn ang="0">
                    <a:pos x="32" y="179"/>
                  </a:cxn>
                  <a:cxn ang="0">
                    <a:pos x="16" y="191"/>
                  </a:cxn>
                  <a:cxn ang="0">
                    <a:pos x="9" y="197"/>
                  </a:cxn>
                  <a:cxn ang="0">
                    <a:pos x="3" y="205"/>
                  </a:cxn>
                  <a:cxn ang="0">
                    <a:pos x="3" y="205"/>
                  </a:cxn>
                  <a:cxn ang="0">
                    <a:pos x="2" y="206"/>
                  </a:cxn>
                  <a:cxn ang="0">
                    <a:pos x="0" y="209"/>
                  </a:cxn>
                  <a:cxn ang="0">
                    <a:pos x="3" y="213"/>
                  </a:cxn>
                  <a:cxn ang="0">
                    <a:pos x="4" y="214"/>
                  </a:cxn>
                  <a:cxn ang="0">
                    <a:pos x="7" y="214"/>
                  </a:cxn>
                  <a:cxn ang="0">
                    <a:pos x="8" y="214"/>
                  </a:cxn>
                  <a:cxn ang="0">
                    <a:pos x="11" y="213"/>
                  </a:cxn>
                  <a:cxn ang="0">
                    <a:pos x="11" y="213"/>
                  </a:cxn>
                  <a:cxn ang="0">
                    <a:pos x="22" y="201"/>
                  </a:cxn>
                  <a:cxn ang="0">
                    <a:pos x="37" y="191"/>
                  </a:cxn>
                  <a:cxn ang="0">
                    <a:pos x="64" y="170"/>
                  </a:cxn>
                  <a:cxn ang="0">
                    <a:pos x="64" y="170"/>
                  </a:cxn>
                  <a:cxn ang="0">
                    <a:pos x="101" y="141"/>
                  </a:cxn>
                  <a:cxn ang="0">
                    <a:pos x="135" y="112"/>
                  </a:cxn>
                  <a:cxn ang="0">
                    <a:pos x="135" y="112"/>
                  </a:cxn>
                  <a:cxn ang="0">
                    <a:pos x="151" y="98"/>
                  </a:cxn>
                  <a:cxn ang="0">
                    <a:pos x="166" y="86"/>
                  </a:cxn>
                  <a:cxn ang="0">
                    <a:pos x="199" y="61"/>
                  </a:cxn>
                  <a:cxn ang="0">
                    <a:pos x="232" y="36"/>
                  </a:cxn>
                  <a:cxn ang="0">
                    <a:pos x="247" y="25"/>
                  </a:cxn>
                  <a:cxn ang="0">
                    <a:pos x="262" y="10"/>
                  </a:cxn>
                  <a:cxn ang="0">
                    <a:pos x="262" y="10"/>
                  </a:cxn>
                  <a:cxn ang="0">
                    <a:pos x="263" y="8"/>
                  </a:cxn>
                  <a:cxn ang="0">
                    <a:pos x="263" y="6"/>
                  </a:cxn>
                  <a:cxn ang="0">
                    <a:pos x="262" y="2"/>
                  </a:cxn>
                  <a:cxn ang="0">
                    <a:pos x="258" y="0"/>
                  </a:cxn>
                  <a:cxn ang="0">
                    <a:pos x="255" y="1"/>
                  </a:cxn>
                  <a:cxn ang="0">
                    <a:pos x="254" y="2"/>
                  </a:cxn>
                  <a:cxn ang="0">
                    <a:pos x="254" y="2"/>
                  </a:cxn>
                </a:cxnLst>
                <a:rect l="0" t="0" r="r" b="b"/>
                <a:pathLst>
                  <a:path w="263" h="214">
                    <a:moveTo>
                      <a:pt x="254" y="2"/>
                    </a:moveTo>
                    <a:lnTo>
                      <a:pt x="254" y="2"/>
                    </a:lnTo>
                    <a:lnTo>
                      <a:pt x="238" y="16"/>
                    </a:lnTo>
                    <a:lnTo>
                      <a:pt x="224" y="29"/>
                    </a:lnTo>
                    <a:lnTo>
                      <a:pt x="191" y="53"/>
                    </a:lnTo>
                    <a:lnTo>
                      <a:pt x="158" y="78"/>
                    </a:lnTo>
                    <a:lnTo>
                      <a:pt x="127" y="103"/>
                    </a:lnTo>
                    <a:lnTo>
                      <a:pt x="127" y="103"/>
                    </a:lnTo>
                    <a:lnTo>
                      <a:pt x="64" y="155"/>
                    </a:lnTo>
                    <a:lnTo>
                      <a:pt x="64" y="155"/>
                    </a:lnTo>
                    <a:lnTo>
                      <a:pt x="49" y="167"/>
                    </a:lnTo>
                    <a:lnTo>
                      <a:pt x="32" y="179"/>
                    </a:lnTo>
                    <a:lnTo>
                      <a:pt x="16" y="191"/>
                    </a:lnTo>
                    <a:lnTo>
                      <a:pt x="9" y="197"/>
                    </a:lnTo>
                    <a:lnTo>
                      <a:pt x="3" y="205"/>
                    </a:lnTo>
                    <a:lnTo>
                      <a:pt x="3" y="205"/>
                    </a:lnTo>
                    <a:lnTo>
                      <a:pt x="2" y="206"/>
                    </a:lnTo>
                    <a:lnTo>
                      <a:pt x="0" y="209"/>
                    </a:lnTo>
                    <a:lnTo>
                      <a:pt x="3" y="213"/>
                    </a:lnTo>
                    <a:lnTo>
                      <a:pt x="4" y="214"/>
                    </a:lnTo>
                    <a:lnTo>
                      <a:pt x="7" y="214"/>
                    </a:lnTo>
                    <a:lnTo>
                      <a:pt x="8" y="214"/>
                    </a:lnTo>
                    <a:lnTo>
                      <a:pt x="11" y="213"/>
                    </a:lnTo>
                    <a:lnTo>
                      <a:pt x="11" y="213"/>
                    </a:lnTo>
                    <a:lnTo>
                      <a:pt x="22" y="201"/>
                    </a:lnTo>
                    <a:lnTo>
                      <a:pt x="37" y="191"/>
                    </a:lnTo>
                    <a:lnTo>
                      <a:pt x="64" y="170"/>
                    </a:lnTo>
                    <a:lnTo>
                      <a:pt x="64" y="170"/>
                    </a:lnTo>
                    <a:lnTo>
                      <a:pt x="101" y="141"/>
                    </a:lnTo>
                    <a:lnTo>
                      <a:pt x="135" y="112"/>
                    </a:lnTo>
                    <a:lnTo>
                      <a:pt x="135" y="112"/>
                    </a:lnTo>
                    <a:lnTo>
                      <a:pt x="151" y="98"/>
                    </a:lnTo>
                    <a:lnTo>
                      <a:pt x="166" y="86"/>
                    </a:lnTo>
                    <a:lnTo>
                      <a:pt x="199" y="61"/>
                    </a:lnTo>
                    <a:lnTo>
                      <a:pt x="232" y="36"/>
                    </a:lnTo>
                    <a:lnTo>
                      <a:pt x="247" y="25"/>
                    </a:lnTo>
                    <a:lnTo>
                      <a:pt x="262" y="10"/>
                    </a:lnTo>
                    <a:lnTo>
                      <a:pt x="262" y="10"/>
                    </a:lnTo>
                    <a:lnTo>
                      <a:pt x="263" y="8"/>
                    </a:lnTo>
                    <a:lnTo>
                      <a:pt x="263" y="6"/>
                    </a:lnTo>
                    <a:lnTo>
                      <a:pt x="262" y="2"/>
                    </a:lnTo>
                    <a:lnTo>
                      <a:pt x="258" y="0"/>
                    </a:lnTo>
                    <a:lnTo>
                      <a:pt x="255" y="1"/>
                    </a:lnTo>
                    <a:lnTo>
                      <a:pt x="254" y="2"/>
                    </a:lnTo>
                    <a:lnTo>
                      <a:pt x="25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Freeform 271"/>
              <p:cNvSpPr/>
              <p:nvPr/>
            </p:nvSpPr>
            <p:spPr bwMode="auto">
              <a:xfrm>
                <a:off x="4367214" y="1581151"/>
                <a:ext cx="134938" cy="93663"/>
              </a:xfrm>
              <a:custGeom>
                <a:avLst/>
                <a:gdLst/>
                <a:ahLst/>
                <a:cxnLst>
                  <a:cxn ang="0">
                    <a:pos x="331" y="2"/>
                  </a:cxn>
                  <a:cxn ang="0">
                    <a:pos x="331" y="2"/>
                  </a:cxn>
                  <a:cxn ang="0">
                    <a:pos x="294" y="29"/>
                  </a:cxn>
                  <a:cxn ang="0">
                    <a:pos x="255" y="57"/>
                  </a:cxn>
                  <a:cxn ang="0">
                    <a:pos x="255" y="57"/>
                  </a:cxn>
                  <a:cxn ang="0">
                    <a:pos x="234" y="70"/>
                  </a:cxn>
                  <a:cxn ang="0">
                    <a:pos x="212" y="82"/>
                  </a:cxn>
                  <a:cxn ang="0">
                    <a:pos x="189" y="95"/>
                  </a:cxn>
                  <a:cxn ang="0">
                    <a:pos x="168" y="108"/>
                  </a:cxn>
                  <a:cxn ang="0">
                    <a:pos x="168" y="108"/>
                  </a:cxn>
                  <a:cxn ang="0">
                    <a:pos x="85" y="165"/>
                  </a:cxn>
                  <a:cxn ang="0">
                    <a:pos x="2" y="224"/>
                  </a:cxn>
                  <a:cxn ang="0">
                    <a:pos x="2" y="224"/>
                  </a:cxn>
                  <a:cxn ang="0">
                    <a:pos x="1" y="227"/>
                  </a:cxn>
                  <a:cxn ang="0">
                    <a:pos x="0" y="228"/>
                  </a:cxn>
                  <a:cxn ang="0">
                    <a:pos x="1" y="232"/>
                  </a:cxn>
                  <a:cxn ang="0">
                    <a:pos x="2" y="235"/>
                  </a:cxn>
                  <a:cxn ang="0">
                    <a:pos x="4" y="235"/>
                  </a:cxn>
                  <a:cxn ang="0">
                    <a:pos x="6" y="236"/>
                  </a:cxn>
                  <a:cxn ang="0">
                    <a:pos x="9" y="235"/>
                  </a:cxn>
                  <a:cxn ang="0">
                    <a:pos x="9" y="235"/>
                  </a:cxn>
                  <a:cxn ang="0">
                    <a:pos x="91" y="176"/>
                  </a:cxn>
                  <a:cxn ang="0">
                    <a:pos x="174" y="117"/>
                  </a:cxn>
                  <a:cxn ang="0">
                    <a:pos x="174" y="117"/>
                  </a:cxn>
                  <a:cxn ang="0">
                    <a:pos x="195" y="104"/>
                  </a:cxn>
                  <a:cxn ang="0">
                    <a:pos x="217" y="91"/>
                  </a:cxn>
                  <a:cxn ang="0">
                    <a:pos x="261" y="66"/>
                  </a:cxn>
                  <a:cxn ang="0">
                    <a:pos x="261" y="66"/>
                  </a:cxn>
                  <a:cxn ang="0">
                    <a:pos x="281" y="54"/>
                  </a:cxn>
                  <a:cxn ang="0">
                    <a:pos x="299" y="40"/>
                  </a:cxn>
                  <a:cxn ang="0">
                    <a:pos x="337" y="12"/>
                  </a:cxn>
                  <a:cxn ang="0">
                    <a:pos x="337" y="12"/>
                  </a:cxn>
                  <a:cxn ang="0">
                    <a:pos x="338" y="10"/>
                  </a:cxn>
                  <a:cxn ang="0">
                    <a:pos x="338" y="7"/>
                  </a:cxn>
                  <a:cxn ang="0">
                    <a:pos x="338" y="3"/>
                  </a:cxn>
                  <a:cxn ang="0">
                    <a:pos x="337" y="2"/>
                  </a:cxn>
                  <a:cxn ang="0">
                    <a:pos x="334" y="0"/>
                  </a:cxn>
                  <a:cxn ang="0">
                    <a:pos x="333" y="0"/>
                  </a:cxn>
                  <a:cxn ang="0">
                    <a:pos x="331" y="2"/>
                  </a:cxn>
                  <a:cxn ang="0">
                    <a:pos x="331" y="2"/>
                  </a:cxn>
                </a:cxnLst>
                <a:rect l="0" t="0" r="r" b="b"/>
                <a:pathLst>
                  <a:path w="338" h="236">
                    <a:moveTo>
                      <a:pt x="331" y="2"/>
                    </a:moveTo>
                    <a:lnTo>
                      <a:pt x="331" y="2"/>
                    </a:lnTo>
                    <a:lnTo>
                      <a:pt x="294" y="29"/>
                    </a:lnTo>
                    <a:lnTo>
                      <a:pt x="255" y="57"/>
                    </a:lnTo>
                    <a:lnTo>
                      <a:pt x="255" y="57"/>
                    </a:lnTo>
                    <a:lnTo>
                      <a:pt x="234" y="70"/>
                    </a:lnTo>
                    <a:lnTo>
                      <a:pt x="212" y="82"/>
                    </a:lnTo>
                    <a:lnTo>
                      <a:pt x="189" y="95"/>
                    </a:lnTo>
                    <a:lnTo>
                      <a:pt x="168" y="108"/>
                    </a:lnTo>
                    <a:lnTo>
                      <a:pt x="168" y="108"/>
                    </a:lnTo>
                    <a:lnTo>
                      <a:pt x="85" y="165"/>
                    </a:lnTo>
                    <a:lnTo>
                      <a:pt x="2" y="224"/>
                    </a:lnTo>
                    <a:lnTo>
                      <a:pt x="2" y="224"/>
                    </a:lnTo>
                    <a:lnTo>
                      <a:pt x="1" y="227"/>
                    </a:lnTo>
                    <a:lnTo>
                      <a:pt x="0" y="228"/>
                    </a:lnTo>
                    <a:lnTo>
                      <a:pt x="1" y="232"/>
                    </a:lnTo>
                    <a:lnTo>
                      <a:pt x="2" y="235"/>
                    </a:lnTo>
                    <a:lnTo>
                      <a:pt x="4" y="235"/>
                    </a:lnTo>
                    <a:lnTo>
                      <a:pt x="6" y="236"/>
                    </a:lnTo>
                    <a:lnTo>
                      <a:pt x="9" y="235"/>
                    </a:lnTo>
                    <a:lnTo>
                      <a:pt x="9" y="235"/>
                    </a:lnTo>
                    <a:lnTo>
                      <a:pt x="91" y="176"/>
                    </a:lnTo>
                    <a:lnTo>
                      <a:pt x="174" y="117"/>
                    </a:lnTo>
                    <a:lnTo>
                      <a:pt x="174" y="117"/>
                    </a:lnTo>
                    <a:lnTo>
                      <a:pt x="195" y="104"/>
                    </a:lnTo>
                    <a:lnTo>
                      <a:pt x="217" y="91"/>
                    </a:lnTo>
                    <a:lnTo>
                      <a:pt x="261" y="66"/>
                    </a:lnTo>
                    <a:lnTo>
                      <a:pt x="261" y="66"/>
                    </a:lnTo>
                    <a:lnTo>
                      <a:pt x="281" y="54"/>
                    </a:lnTo>
                    <a:lnTo>
                      <a:pt x="299" y="40"/>
                    </a:lnTo>
                    <a:lnTo>
                      <a:pt x="337" y="12"/>
                    </a:lnTo>
                    <a:lnTo>
                      <a:pt x="337" y="12"/>
                    </a:lnTo>
                    <a:lnTo>
                      <a:pt x="338" y="10"/>
                    </a:lnTo>
                    <a:lnTo>
                      <a:pt x="338" y="7"/>
                    </a:lnTo>
                    <a:lnTo>
                      <a:pt x="338" y="3"/>
                    </a:lnTo>
                    <a:lnTo>
                      <a:pt x="337" y="2"/>
                    </a:lnTo>
                    <a:lnTo>
                      <a:pt x="334" y="0"/>
                    </a:lnTo>
                    <a:lnTo>
                      <a:pt x="333" y="0"/>
                    </a:lnTo>
                    <a:lnTo>
                      <a:pt x="331" y="2"/>
                    </a:lnTo>
                    <a:lnTo>
                      <a:pt x="33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272"/>
              <p:cNvSpPr/>
              <p:nvPr/>
            </p:nvSpPr>
            <p:spPr bwMode="auto">
              <a:xfrm>
                <a:off x="4308476" y="1592263"/>
                <a:ext cx="100013" cy="69850"/>
              </a:xfrm>
              <a:custGeom>
                <a:avLst/>
                <a:gdLst/>
                <a:ahLst/>
                <a:cxnLst>
                  <a:cxn ang="0">
                    <a:pos x="247" y="2"/>
                  </a:cxn>
                  <a:cxn ang="0">
                    <a:pos x="247" y="2"/>
                  </a:cxn>
                  <a:cxn ang="0">
                    <a:pos x="217" y="24"/>
                  </a:cxn>
                  <a:cxn ang="0">
                    <a:pos x="186" y="46"/>
                  </a:cxn>
                  <a:cxn ang="0">
                    <a:pos x="186" y="46"/>
                  </a:cxn>
                  <a:cxn ang="0">
                    <a:pos x="172" y="56"/>
                  </a:cxn>
                  <a:cxn ang="0">
                    <a:pos x="157" y="67"/>
                  </a:cxn>
                  <a:cxn ang="0">
                    <a:pos x="143" y="77"/>
                  </a:cxn>
                  <a:cxn ang="0">
                    <a:pos x="128" y="87"/>
                  </a:cxn>
                  <a:cxn ang="0">
                    <a:pos x="128" y="87"/>
                  </a:cxn>
                  <a:cxn ang="0">
                    <a:pos x="113" y="96"/>
                  </a:cxn>
                  <a:cxn ang="0">
                    <a:pos x="97" y="105"/>
                  </a:cxn>
                  <a:cxn ang="0">
                    <a:pos x="67" y="124"/>
                  </a:cxn>
                  <a:cxn ang="0">
                    <a:pos x="67" y="124"/>
                  </a:cxn>
                  <a:cxn ang="0">
                    <a:pos x="51" y="135"/>
                  </a:cxn>
                  <a:cxn ang="0">
                    <a:pos x="34" y="144"/>
                  </a:cxn>
                  <a:cxn ang="0">
                    <a:pos x="18" y="153"/>
                  </a:cxn>
                  <a:cxn ang="0">
                    <a:pos x="3" y="164"/>
                  </a:cxn>
                  <a:cxn ang="0">
                    <a:pos x="3" y="164"/>
                  </a:cxn>
                  <a:cxn ang="0">
                    <a:pos x="0" y="166"/>
                  </a:cxn>
                  <a:cxn ang="0">
                    <a:pos x="0" y="168"/>
                  </a:cxn>
                  <a:cxn ang="0">
                    <a:pos x="0" y="173"/>
                  </a:cxn>
                  <a:cxn ang="0">
                    <a:pos x="1" y="174"/>
                  </a:cxn>
                  <a:cxn ang="0">
                    <a:pos x="4" y="174"/>
                  </a:cxn>
                  <a:cxn ang="0">
                    <a:pos x="5" y="175"/>
                  </a:cxn>
                  <a:cxn ang="0">
                    <a:pos x="8" y="174"/>
                  </a:cxn>
                  <a:cxn ang="0">
                    <a:pos x="8" y="174"/>
                  </a:cxn>
                  <a:cxn ang="0">
                    <a:pos x="21" y="165"/>
                  </a:cxn>
                  <a:cxn ang="0">
                    <a:pos x="37" y="156"/>
                  </a:cxn>
                  <a:cxn ang="0">
                    <a:pos x="66" y="140"/>
                  </a:cxn>
                  <a:cxn ang="0">
                    <a:pos x="66" y="140"/>
                  </a:cxn>
                  <a:cxn ang="0">
                    <a:pos x="81" y="130"/>
                  </a:cxn>
                  <a:cxn ang="0">
                    <a:pos x="96" y="121"/>
                  </a:cxn>
                  <a:cxn ang="0">
                    <a:pos x="110" y="110"/>
                  </a:cxn>
                  <a:cxn ang="0">
                    <a:pos x="126" y="101"/>
                  </a:cxn>
                  <a:cxn ang="0">
                    <a:pos x="126" y="101"/>
                  </a:cxn>
                  <a:cxn ang="0">
                    <a:pos x="158" y="81"/>
                  </a:cxn>
                  <a:cxn ang="0">
                    <a:pos x="191" y="59"/>
                  </a:cxn>
                  <a:cxn ang="0">
                    <a:pos x="223" y="36"/>
                  </a:cxn>
                  <a:cxn ang="0">
                    <a:pos x="254" y="11"/>
                  </a:cxn>
                  <a:cxn ang="0">
                    <a:pos x="254" y="11"/>
                  </a:cxn>
                  <a:cxn ang="0">
                    <a:pos x="255" y="9"/>
                  </a:cxn>
                  <a:cxn ang="0">
                    <a:pos x="255" y="7"/>
                  </a:cxn>
                  <a:cxn ang="0">
                    <a:pos x="255" y="3"/>
                  </a:cxn>
                  <a:cxn ang="0">
                    <a:pos x="254" y="2"/>
                  </a:cxn>
                  <a:cxn ang="0">
                    <a:pos x="251" y="0"/>
                  </a:cxn>
                  <a:cxn ang="0">
                    <a:pos x="250" y="0"/>
                  </a:cxn>
                  <a:cxn ang="0">
                    <a:pos x="247" y="2"/>
                  </a:cxn>
                  <a:cxn ang="0">
                    <a:pos x="247" y="2"/>
                  </a:cxn>
                </a:cxnLst>
                <a:rect l="0" t="0" r="r" b="b"/>
                <a:pathLst>
                  <a:path w="255" h="175">
                    <a:moveTo>
                      <a:pt x="247" y="2"/>
                    </a:moveTo>
                    <a:lnTo>
                      <a:pt x="247" y="2"/>
                    </a:lnTo>
                    <a:lnTo>
                      <a:pt x="217" y="24"/>
                    </a:lnTo>
                    <a:lnTo>
                      <a:pt x="186" y="46"/>
                    </a:lnTo>
                    <a:lnTo>
                      <a:pt x="186" y="46"/>
                    </a:lnTo>
                    <a:lnTo>
                      <a:pt x="172" y="56"/>
                    </a:lnTo>
                    <a:lnTo>
                      <a:pt x="157" y="67"/>
                    </a:lnTo>
                    <a:lnTo>
                      <a:pt x="143" y="77"/>
                    </a:lnTo>
                    <a:lnTo>
                      <a:pt x="128" y="87"/>
                    </a:lnTo>
                    <a:lnTo>
                      <a:pt x="128" y="87"/>
                    </a:lnTo>
                    <a:lnTo>
                      <a:pt x="113" y="96"/>
                    </a:lnTo>
                    <a:lnTo>
                      <a:pt x="97" y="105"/>
                    </a:lnTo>
                    <a:lnTo>
                      <a:pt x="67" y="124"/>
                    </a:lnTo>
                    <a:lnTo>
                      <a:pt x="67" y="124"/>
                    </a:lnTo>
                    <a:lnTo>
                      <a:pt x="51" y="135"/>
                    </a:lnTo>
                    <a:lnTo>
                      <a:pt x="34" y="144"/>
                    </a:lnTo>
                    <a:lnTo>
                      <a:pt x="18" y="153"/>
                    </a:lnTo>
                    <a:lnTo>
                      <a:pt x="3" y="164"/>
                    </a:lnTo>
                    <a:lnTo>
                      <a:pt x="3" y="164"/>
                    </a:lnTo>
                    <a:lnTo>
                      <a:pt x="0" y="166"/>
                    </a:lnTo>
                    <a:lnTo>
                      <a:pt x="0" y="168"/>
                    </a:lnTo>
                    <a:lnTo>
                      <a:pt x="0" y="173"/>
                    </a:lnTo>
                    <a:lnTo>
                      <a:pt x="1" y="174"/>
                    </a:lnTo>
                    <a:lnTo>
                      <a:pt x="4" y="174"/>
                    </a:lnTo>
                    <a:lnTo>
                      <a:pt x="5" y="175"/>
                    </a:lnTo>
                    <a:lnTo>
                      <a:pt x="8" y="174"/>
                    </a:lnTo>
                    <a:lnTo>
                      <a:pt x="8" y="174"/>
                    </a:lnTo>
                    <a:lnTo>
                      <a:pt x="21" y="165"/>
                    </a:lnTo>
                    <a:lnTo>
                      <a:pt x="37" y="156"/>
                    </a:lnTo>
                    <a:lnTo>
                      <a:pt x="66" y="140"/>
                    </a:lnTo>
                    <a:lnTo>
                      <a:pt x="66" y="140"/>
                    </a:lnTo>
                    <a:lnTo>
                      <a:pt x="81" y="130"/>
                    </a:lnTo>
                    <a:lnTo>
                      <a:pt x="96" y="121"/>
                    </a:lnTo>
                    <a:lnTo>
                      <a:pt x="110" y="110"/>
                    </a:lnTo>
                    <a:lnTo>
                      <a:pt x="126" y="101"/>
                    </a:lnTo>
                    <a:lnTo>
                      <a:pt x="126" y="101"/>
                    </a:lnTo>
                    <a:lnTo>
                      <a:pt x="158" y="81"/>
                    </a:lnTo>
                    <a:lnTo>
                      <a:pt x="191" y="59"/>
                    </a:lnTo>
                    <a:lnTo>
                      <a:pt x="223" y="36"/>
                    </a:lnTo>
                    <a:lnTo>
                      <a:pt x="254" y="11"/>
                    </a:lnTo>
                    <a:lnTo>
                      <a:pt x="254" y="11"/>
                    </a:lnTo>
                    <a:lnTo>
                      <a:pt x="255" y="9"/>
                    </a:lnTo>
                    <a:lnTo>
                      <a:pt x="255" y="7"/>
                    </a:lnTo>
                    <a:lnTo>
                      <a:pt x="255" y="3"/>
                    </a:lnTo>
                    <a:lnTo>
                      <a:pt x="254" y="2"/>
                    </a:lnTo>
                    <a:lnTo>
                      <a:pt x="251" y="0"/>
                    </a:lnTo>
                    <a:lnTo>
                      <a:pt x="250" y="0"/>
                    </a:lnTo>
                    <a:lnTo>
                      <a:pt x="247" y="2"/>
                    </a:lnTo>
                    <a:lnTo>
                      <a:pt x="2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273"/>
              <p:cNvSpPr/>
              <p:nvPr/>
            </p:nvSpPr>
            <p:spPr bwMode="auto">
              <a:xfrm>
                <a:off x="4438651" y="1476376"/>
                <a:ext cx="128588" cy="92075"/>
              </a:xfrm>
              <a:custGeom>
                <a:avLst/>
                <a:gdLst/>
                <a:ahLst/>
                <a:cxnLst>
                  <a:cxn ang="0">
                    <a:pos x="313" y="4"/>
                  </a:cxn>
                  <a:cxn ang="0">
                    <a:pos x="308" y="9"/>
                  </a:cxn>
                  <a:cxn ang="0">
                    <a:pos x="287" y="23"/>
                  </a:cxn>
                  <a:cxn ang="0">
                    <a:pos x="277" y="29"/>
                  </a:cxn>
                  <a:cxn ang="0">
                    <a:pos x="257" y="45"/>
                  </a:cxn>
                  <a:cxn ang="0">
                    <a:pos x="247" y="51"/>
                  </a:cxn>
                  <a:cxn ang="0">
                    <a:pos x="211" y="79"/>
                  </a:cxn>
                  <a:cxn ang="0">
                    <a:pos x="179" y="111"/>
                  </a:cxn>
                  <a:cxn ang="0">
                    <a:pos x="170" y="121"/>
                  </a:cxn>
                  <a:cxn ang="0">
                    <a:pos x="136" y="144"/>
                  </a:cxn>
                  <a:cxn ang="0">
                    <a:pos x="90" y="173"/>
                  </a:cxn>
                  <a:cxn ang="0">
                    <a:pos x="69" y="186"/>
                  </a:cxn>
                  <a:cxn ang="0">
                    <a:pos x="36" y="208"/>
                  </a:cxn>
                  <a:cxn ang="0">
                    <a:pos x="14" y="219"/>
                  </a:cxn>
                  <a:cxn ang="0">
                    <a:pos x="3" y="223"/>
                  </a:cxn>
                  <a:cxn ang="0">
                    <a:pos x="0" y="225"/>
                  </a:cxn>
                  <a:cxn ang="0">
                    <a:pos x="1" y="233"/>
                  </a:cxn>
                  <a:cxn ang="0">
                    <a:pos x="6" y="233"/>
                  </a:cxn>
                  <a:cxn ang="0">
                    <a:pos x="17" y="230"/>
                  </a:cxn>
                  <a:cxn ang="0">
                    <a:pos x="48" y="215"/>
                  </a:cxn>
                  <a:cxn ang="0">
                    <a:pos x="86" y="189"/>
                  </a:cxn>
                  <a:cxn ang="0">
                    <a:pos x="132" y="159"/>
                  </a:cxn>
                  <a:cxn ang="0">
                    <a:pos x="156" y="143"/>
                  </a:cxn>
                  <a:cxn ang="0">
                    <a:pos x="180" y="126"/>
                  </a:cxn>
                  <a:cxn ang="0">
                    <a:pos x="197" y="109"/>
                  </a:cxn>
                  <a:cxn ang="0">
                    <a:pos x="214" y="91"/>
                  </a:cxn>
                  <a:cxn ang="0">
                    <a:pos x="239" y="72"/>
                  </a:cxn>
                  <a:cxn ang="0">
                    <a:pos x="262" y="55"/>
                  </a:cxn>
                  <a:cxn ang="0">
                    <a:pos x="269" y="50"/>
                  </a:cxn>
                  <a:cxn ang="0">
                    <a:pos x="296" y="33"/>
                  </a:cxn>
                  <a:cxn ang="0">
                    <a:pos x="312" y="21"/>
                  </a:cxn>
                  <a:cxn ang="0">
                    <a:pos x="324" y="7"/>
                  </a:cxn>
                  <a:cxn ang="0">
                    <a:pos x="324" y="4"/>
                  </a:cxn>
                  <a:cxn ang="0">
                    <a:pos x="323" y="2"/>
                  </a:cxn>
                  <a:cxn ang="0">
                    <a:pos x="316" y="0"/>
                  </a:cxn>
                  <a:cxn ang="0">
                    <a:pos x="313" y="4"/>
                  </a:cxn>
                </a:cxnLst>
                <a:rect l="0" t="0" r="r" b="b"/>
                <a:pathLst>
                  <a:path w="324" h="233">
                    <a:moveTo>
                      <a:pt x="313" y="4"/>
                    </a:moveTo>
                    <a:lnTo>
                      <a:pt x="313" y="4"/>
                    </a:lnTo>
                    <a:lnTo>
                      <a:pt x="311" y="7"/>
                    </a:lnTo>
                    <a:lnTo>
                      <a:pt x="308" y="9"/>
                    </a:lnTo>
                    <a:lnTo>
                      <a:pt x="302" y="15"/>
                    </a:lnTo>
                    <a:lnTo>
                      <a:pt x="287" y="23"/>
                    </a:lnTo>
                    <a:lnTo>
                      <a:pt x="287" y="23"/>
                    </a:lnTo>
                    <a:lnTo>
                      <a:pt x="277" y="29"/>
                    </a:lnTo>
                    <a:lnTo>
                      <a:pt x="266" y="37"/>
                    </a:lnTo>
                    <a:lnTo>
                      <a:pt x="257" y="45"/>
                    </a:lnTo>
                    <a:lnTo>
                      <a:pt x="247" y="51"/>
                    </a:lnTo>
                    <a:lnTo>
                      <a:pt x="247" y="51"/>
                    </a:lnTo>
                    <a:lnTo>
                      <a:pt x="228" y="64"/>
                    </a:lnTo>
                    <a:lnTo>
                      <a:pt x="211" y="79"/>
                    </a:lnTo>
                    <a:lnTo>
                      <a:pt x="194" y="94"/>
                    </a:lnTo>
                    <a:lnTo>
                      <a:pt x="179" y="111"/>
                    </a:lnTo>
                    <a:lnTo>
                      <a:pt x="179" y="111"/>
                    </a:lnTo>
                    <a:lnTo>
                      <a:pt x="170" y="121"/>
                    </a:lnTo>
                    <a:lnTo>
                      <a:pt x="159" y="128"/>
                    </a:lnTo>
                    <a:lnTo>
                      <a:pt x="136" y="144"/>
                    </a:lnTo>
                    <a:lnTo>
                      <a:pt x="112" y="159"/>
                    </a:lnTo>
                    <a:lnTo>
                      <a:pt x="90" y="173"/>
                    </a:lnTo>
                    <a:lnTo>
                      <a:pt x="90" y="173"/>
                    </a:lnTo>
                    <a:lnTo>
                      <a:pt x="69" y="186"/>
                    </a:lnTo>
                    <a:lnTo>
                      <a:pt x="48" y="202"/>
                    </a:lnTo>
                    <a:lnTo>
                      <a:pt x="36" y="208"/>
                    </a:lnTo>
                    <a:lnTo>
                      <a:pt x="26" y="213"/>
                    </a:lnTo>
                    <a:lnTo>
                      <a:pt x="14" y="219"/>
                    </a:lnTo>
                    <a:lnTo>
                      <a:pt x="3" y="223"/>
                    </a:lnTo>
                    <a:lnTo>
                      <a:pt x="3" y="223"/>
                    </a:lnTo>
                    <a:lnTo>
                      <a:pt x="1" y="224"/>
                    </a:lnTo>
                    <a:lnTo>
                      <a:pt x="0" y="225"/>
                    </a:lnTo>
                    <a:lnTo>
                      <a:pt x="0" y="229"/>
                    </a:lnTo>
                    <a:lnTo>
                      <a:pt x="1" y="233"/>
                    </a:lnTo>
                    <a:lnTo>
                      <a:pt x="3" y="233"/>
                    </a:lnTo>
                    <a:lnTo>
                      <a:pt x="6" y="233"/>
                    </a:lnTo>
                    <a:lnTo>
                      <a:pt x="6" y="233"/>
                    </a:lnTo>
                    <a:lnTo>
                      <a:pt x="17" y="230"/>
                    </a:lnTo>
                    <a:lnTo>
                      <a:pt x="27" y="225"/>
                    </a:lnTo>
                    <a:lnTo>
                      <a:pt x="48" y="215"/>
                    </a:lnTo>
                    <a:lnTo>
                      <a:pt x="68" y="202"/>
                    </a:lnTo>
                    <a:lnTo>
                      <a:pt x="86" y="189"/>
                    </a:lnTo>
                    <a:lnTo>
                      <a:pt x="86" y="189"/>
                    </a:lnTo>
                    <a:lnTo>
                      <a:pt x="132" y="159"/>
                    </a:lnTo>
                    <a:lnTo>
                      <a:pt x="132" y="159"/>
                    </a:lnTo>
                    <a:lnTo>
                      <a:pt x="156" y="143"/>
                    </a:lnTo>
                    <a:lnTo>
                      <a:pt x="170" y="135"/>
                    </a:lnTo>
                    <a:lnTo>
                      <a:pt x="180" y="126"/>
                    </a:lnTo>
                    <a:lnTo>
                      <a:pt x="180" y="126"/>
                    </a:lnTo>
                    <a:lnTo>
                      <a:pt x="197" y="109"/>
                    </a:lnTo>
                    <a:lnTo>
                      <a:pt x="214" y="91"/>
                    </a:lnTo>
                    <a:lnTo>
                      <a:pt x="214" y="91"/>
                    </a:lnTo>
                    <a:lnTo>
                      <a:pt x="226" y="81"/>
                    </a:lnTo>
                    <a:lnTo>
                      <a:pt x="239" y="72"/>
                    </a:lnTo>
                    <a:lnTo>
                      <a:pt x="251" y="64"/>
                    </a:lnTo>
                    <a:lnTo>
                      <a:pt x="262" y="55"/>
                    </a:lnTo>
                    <a:lnTo>
                      <a:pt x="262" y="55"/>
                    </a:lnTo>
                    <a:lnTo>
                      <a:pt x="269" y="50"/>
                    </a:lnTo>
                    <a:lnTo>
                      <a:pt x="278" y="45"/>
                    </a:lnTo>
                    <a:lnTo>
                      <a:pt x="296" y="33"/>
                    </a:lnTo>
                    <a:lnTo>
                      <a:pt x="304" y="28"/>
                    </a:lnTo>
                    <a:lnTo>
                      <a:pt x="312" y="21"/>
                    </a:lnTo>
                    <a:lnTo>
                      <a:pt x="319" y="15"/>
                    </a:lnTo>
                    <a:lnTo>
                      <a:pt x="324" y="7"/>
                    </a:lnTo>
                    <a:lnTo>
                      <a:pt x="324" y="7"/>
                    </a:lnTo>
                    <a:lnTo>
                      <a:pt x="324" y="4"/>
                    </a:lnTo>
                    <a:lnTo>
                      <a:pt x="324" y="3"/>
                    </a:lnTo>
                    <a:lnTo>
                      <a:pt x="323" y="2"/>
                    </a:lnTo>
                    <a:lnTo>
                      <a:pt x="320" y="0"/>
                    </a:lnTo>
                    <a:lnTo>
                      <a:pt x="316" y="0"/>
                    </a:lnTo>
                    <a:lnTo>
                      <a:pt x="315" y="2"/>
                    </a:lnTo>
                    <a:lnTo>
                      <a:pt x="313" y="4"/>
                    </a:lnTo>
                    <a:lnTo>
                      <a:pt x="31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274"/>
              <p:cNvSpPr/>
              <p:nvPr/>
            </p:nvSpPr>
            <p:spPr bwMode="auto">
              <a:xfrm>
                <a:off x="4579939" y="1454151"/>
                <a:ext cx="90488" cy="65088"/>
              </a:xfrm>
              <a:custGeom>
                <a:avLst/>
                <a:gdLst/>
                <a:ahLst/>
                <a:cxnLst>
                  <a:cxn ang="0">
                    <a:pos x="218" y="2"/>
                  </a:cxn>
                  <a:cxn ang="0">
                    <a:pos x="218" y="2"/>
                  </a:cxn>
                  <a:cxn ang="0">
                    <a:pos x="214" y="7"/>
                  </a:cxn>
                  <a:cxn ang="0">
                    <a:pos x="208" y="11"/>
                  </a:cxn>
                  <a:cxn ang="0">
                    <a:pos x="197" y="17"/>
                  </a:cxn>
                  <a:cxn ang="0">
                    <a:pos x="186" y="24"/>
                  </a:cxn>
                  <a:cxn ang="0">
                    <a:pos x="175" y="32"/>
                  </a:cxn>
                  <a:cxn ang="0">
                    <a:pos x="175" y="32"/>
                  </a:cxn>
                  <a:cxn ang="0">
                    <a:pos x="166" y="38"/>
                  </a:cxn>
                  <a:cxn ang="0">
                    <a:pos x="156" y="45"/>
                  </a:cxn>
                  <a:cxn ang="0">
                    <a:pos x="136" y="55"/>
                  </a:cxn>
                  <a:cxn ang="0">
                    <a:pos x="136" y="55"/>
                  </a:cxn>
                  <a:cxn ang="0">
                    <a:pos x="94" y="83"/>
                  </a:cxn>
                  <a:cxn ang="0">
                    <a:pos x="94" y="83"/>
                  </a:cxn>
                  <a:cxn ang="0">
                    <a:pos x="57" y="109"/>
                  </a:cxn>
                  <a:cxn ang="0">
                    <a:pos x="22" y="135"/>
                  </a:cxn>
                  <a:cxn ang="0">
                    <a:pos x="22" y="135"/>
                  </a:cxn>
                  <a:cxn ang="0">
                    <a:pos x="8" y="144"/>
                  </a:cxn>
                  <a:cxn ang="0">
                    <a:pos x="5" y="147"/>
                  </a:cxn>
                  <a:cxn ang="0">
                    <a:pos x="3" y="149"/>
                  </a:cxn>
                  <a:cxn ang="0">
                    <a:pos x="1" y="153"/>
                  </a:cxn>
                  <a:cxn ang="0">
                    <a:pos x="0" y="157"/>
                  </a:cxn>
                  <a:cxn ang="0">
                    <a:pos x="0" y="157"/>
                  </a:cxn>
                  <a:cxn ang="0">
                    <a:pos x="1" y="160"/>
                  </a:cxn>
                  <a:cxn ang="0">
                    <a:pos x="1" y="161"/>
                  </a:cxn>
                  <a:cxn ang="0">
                    <a:pos x="4" y="163"/>
                  </a:cxn>
                  <a:cxn ang="0">
                    <a:pos x="5" y="163"/>
                  </a:cxn>
                  <a:cxn ang="0">
                    <a:pos x="9" y="161"/>
                  </a:cxn>
                  <a:cxn ang="0">
                    <a:pos x="12" y="160"/>
                  </a:cxn>
                  <a:cxn ang="0">
                    <a:pos x="12" y="157"/>
                  </a:cxn>
                  <a:cxn ang="0">
                    <a:pos x="12" y="157"/>
                  </a:cxn>
                  <a:cxn ang="0">
                    <a:pos x="13" y="153"/>
                  </a:cxn>
                  <a:cxn ang="0">
                    <a:pos x="18" y="149"/>
                  </a:cxn>
                  <a:cxn ang="0">
                    <a:pos x="33" y="139"/>
                  </a:cxn>
                  <a:cxn ang="0">
                    <a:pos x="57" y="123"/>
                  </a:cxn>
                  <a:cxn ang="0">
                    <a:pos x="57" y="123"/>
                  </a:cxn>
                  <a:cxn ang="0">
                    <a:pos x="91" y="100"/>
                  </a:cxn>
                  <a:cxn ang="0">
                    <a:pos x="126" y="78"/>
                  </a:cxn>
                  <a:cxn ang="0">
                    <a:pos x="126" y="78"/>
                  </a:cxn>
                  <a:cxn ang="0">
                    <a:pos x="154" y="59"/>
                  </a:cxn>
                  <a:cxn ang="0">
                    <a:pos x="169" y="50"/>
                  </a:cxn>
                  <a:cxn ang="0">
                    <a:pos x="183" y="40"/>
                  </a:cxn>
                  <a:cxn ang="0">
                    <a:pos x="183" y="40"/>
                  </a:cxn>
                  <a:cxn ang="0">
                    <a:pos x="194" y="32"/>
                  </a:cxn>
                  <a:cxn ang="0">
                    <a:pos x="205" y="25"/>
                  </a:cxn>
                  <a:cxn ang="0">
                    <a:pos x="217" y="19"/>
                  </a:cxn>
                  <a:cxn ang="0">
                    <a:pos x="228" y="10"/>
                  </a:cxn>
                  <a:cxn ang="0">
                    <a:pos x="228" y="10"/>
                  </a:cxn>
                  <a:cxn ang="0">
                    <a:pos x="229" y="8"/>
                  </a:cxn>
                  <a:cxn ang="0">
                    <a:pos x="229" y="6"/>
                  </a:cxn>
                  <a:cxn ang="0">
                    <a:pos x="228" y="2"/>
                  </a:cxn>
                  <a:cxn ang="0">
                    <a:pos x="224" y="0"/>
                  </a:cxn>
                  <a:cxn ang="0">
                    <a:pos x="221" y="0"/>
                  </a:cxn>
                  <a:cxn ang="0">
                    <a:pos x="218" y="2"/>
                  </a:cxn>
                  <a:cxn ang="0">
                    <a:pos x="218" y="2"/>
                  </a:cxn>
                </a:cxnLst>
                <a:rect l="0" t="0" r="r" b="b"/>
                <a:pathLst>
                  <a:path w="229" h="163">
                    <a:moveTo>
                      <a:pt x="218" y="2"/>
                    </a:moveTo>
                    <a:lnTo>
                      <a:pt x="218" y="2"/>
                    </a:lnTo>
                    <a:lnTo>
                      <a:pt x="214" y="7"/>
                    </a:lnTo>
                    <a:lnTo>
                      <a:pt x="208" y="11"/>
                    </a:lnTo>
                    <a:lnTo>
                      <a:pt x="197" y="17"/>
                    </a:lnTo>
                    <a:lnTo>
                      <a:pt x="186" y="24"/>
                    </a:lnTo>
                    <a:lnTo>
                      <a:pt x="175" y="32"/>
                    </a:lnTo>
                    <a:lnTo>
                      <a:pt x="175" y="32"/>
                    </a:lnTo>
                    <a:lnTo>
                      <a:pt x="166" y="38"/>
                    </a:lnTo>
                    <a:lnTo>
                      <a:pt x="156" y="45"/>
                    </a:lnTo>
                    <a:lnTo>
                      <a:pt x="136" y="55"/>
                    </a:lnTo>
                    <a:lnTo>
                      <a:pt x="136" y="55"/>
                    </a:lnTo>
                    <a:lnTo>
                      <a:pt x="94" y="83"/>
                    </a:lnTo>
                    <a:lnTo>
                      <a:pt x="94" y="83"/>
                    </a:lnTo>
                    <a:lnTo>
                      <a:pt x="57" y="109"/>
                    </a:lnTo>
                    <a:lnTo>
                      <a:pt x="22" y="135"/>
                    </a:lnTo>
                    <a:lnTo>
                      <a:pt x="22" y="135"/>
                    </a:lnTo>
                    <a:lnTo>
                      <a:pt x="8" y="144"/>
                    </a:lnTo>
                    <a:lnTo>
                      <a:pt x="5" y="147"/>
                    </a:lnTo>
                    <a:lnTo>
                      <a:pt x="3" y="149"/>
                    </a:lnTo>
                    <a:lnTo>
                      <a:pt x="1" y="153"/>
                    </a:lnTo>
                    <a:lnTo>
                      <a:pt x="0" y="157"/>
                    </a:lnTo>
                    <a:lnTo>
                      <a:pt x="0" y="157"/>
                    </a:lnTo>
                    <a:lnTo>
                      <a:pt x="1" y="160"/>
                    </a:lnTo>
                    <a:lnTo>
                      <a:pt x="1" y="161"/>
                    </a:lnTo>
                    <a:lnTo>
                      <a:pt x="4" y="163"/>
                    </a:lnTo>
                    <a:lnTo>
                      <a:pt x="5" y="163"/>
                    </a:lnTo>
                    <a:lnTo>
                      <a:pt x="9" y="161"/>
                    </a:lnTo>
                    <a:lnTo>
                      <a:pt x="12" y="160"/>
                    </a:lnTo>
                    <a:lnTo>
                      <a:pt x="12" y="157"/>
                    </a:lnTo>
                    <a:lnTo>
                      <a:pt x="12" y="157"/>
                    </a:lnTo>
                    <a:lnTo>
                      <a:pt x="13" y="153"/>
                    </a:lnTo>
                    <a:lnTo>
                      <a:pt x="18" y="149"/>
                    </a:lnTo>
                    <a:lnTo>
                      <a:pt x="33" y="139"/>
                    </a:lnTo>
                    <a:lnTo>
                      <a:pt x="57" y="123"/>
                    </a:lnTo>
                    <a:lnTo>
                      <a:pt x="57" y="123"/>
                    </a:lnTo>
                    <a:lnTo>
                      <a:pt x="91" y="100"/>
                    </a:lnTo>
                    <a:lnTo>
                      <a:pt x="126" y="78"/>
                    </a:lnTo>
                    <a:lnTo>
                      <a:pt x="126" y="78"/>
                    </a:lnTo>
                    <a:lnTo>
                      <a:pt x="154" y="59"/>
                    </a:lnTo>
                    <a:lnTo>
                      <a:pt x="169" y="50"/>
                    </a:lnTo>
                    <a:lnTo>
                      <a:pt x="183" y="40"/>
                    </a:lnTo>
                    <a:lnTo>
                      <a:pt x="183" y="40"/>
                    </a:lnTo>
                    <a:lnTo>
                      <a:pt x="194" y="32"/>
                    </a:lnTo>
                    <a:lnTo>
                      <a:pt x="205" y="25"/>
                    </a:lnTo>
                    <a:lnTo>
                      <a:pt x="217" y="19"/>
                    </a:lnTo>
                    <a:lnTo>
                      <a:pt x="228" y="10"/>
                    </a:lnTo>
                    <a:lnTo>
                      <a:pt x="228" y="10"/>
                    </a:lnTo>
                    <a:lnTo>
                      <a:pt x="229" y="8"/>
                    </a:lnTo>
                    <a:lnTo>
                      <a:pt x="229" y="6"/>
                    </a:lnTo>
                    <a:lnTo>
                      <a:pt x="228" y="2"/>
                    </a:lnTo>
                    <a:lnTo>
                      <a:pt x="224" y="0"/>
                    </a:lnTo>
                    <a:lnTo>
                      <a:pt x="221" y="0"/>
                    </a:lnTo>
                    <a:lnTo>
                      <a:pt x="218" y="2"/>
                    </a:lnTo>
                    <a:lnTo>
                      <a:pt x="21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275"/>
              <p:cNvSpPr/>
              <p:nvPr/>
            </p:nvSpPr>
            <p:spPr bwMode="auto">
              <a:xfrm>
                <a:off x="4616451" y="1493838"/>
                <a:ext cx="63500" cy="41275"/>
              </a:xfrm>
              <a:custGeom>
                <a:avLst/>
                <a:gdLst/>
                <a:ahLst/>
                <a:cxnLst>
                  <a:cxn ang="0">
                    <a:pos x="151" y="1"/>
                  </a:cxn>
                  <a:cxn ang="0">
                    <a:pos x="151" y="1"/>
                  </a:cxn>
                  <a:cxn ang="0">
                    <a:pos x="142" y="8"/>
                  </a:cxn>
                  <a:cxn ang="0">
                    <a:pos x="133" y="14"/>
                  </a:cxn>
                  <a:cxn ang="0">
                    <a:pos x="113" y="25"/>
                  </a:cxn>
                  <a:cxn ang="0">
                    <a:pos x="93" y="35"/>
                  </a:cxn>
                  <a:cxn ang="0">
                    <a:pos x="74" y="47"/>
                  </a:cxn>
                  <a:cxn ang="0">
                    <a:pos x="74" y="47"/>
                  </a:cxn>
                  <a:cxn ang="0">
                    <a:pos x="3" y="92"/>
                  </a:cxn>
                  <a:cxn ang="0">
                    <a:pos x="3" y="92"/>
                  </a:cxn>
                  <a:cxn ang="0">
                    <a:pos x="2" y="93"/>
                  </a:cxn>
                  <a:cxn ang="0">
                    <a:pos x="0" y="96"/>
                  </a:cxn>
                  <a:cxn ang="0">
                    <a:pos x="2" y="99"/>
                  </a:cxn>
                  <a:cxn ang="0">
                    <a:pos x="4" y="102"/>
                  </a:cxn>
                  <a:cxn ang="0">
                    <a:pos x="7" y="102"/>
                  </a:cxn>
                  <a:cxn ang="0">
                    <a:pos x="10" y="101"/>
                  </a:cxn>
                  <a:cxn ang="0">
                    <a:pos x="10" y="101"/>
                  </a:cxn>
                  <a:cxn ang="0">
                    <a:pos x="79" y="56"/>
                  </a:cxn>
                  <a:cxn ang="0">
                    <a:pos x="79" y="56"/>
                  </a:cxn>
                  <a:cxn ang="0">
                    <a:pos x="100" y="46"/>
                  </a:cxn>
                  <a:cxn ang="0">
                    <a:pos x="121" y="34"/>
                  </a:cxn>
                  <a:cxn ang="0">
                    <a:pos x="140" y="22"/>
                  </a:cxn>
                  <a:cxn ang="0">
                    <a:pos x="150" y="16"/>
                  </a:cxn>
                  <a:cxn ang="0">
                    <a:pos x="159" y="9"/>
                  </a:cxn>
                  <a:cxn ang="0">
                    <a:pos x="159" y="9"/>
                  </a:cxn>
                  <a:cxn ang="0">
                    <a:pos x="160" y="7"/>
                  </a:cxn>
                  <a:cxn ang="0">
                    <a:pos x="160" y="5"/>
                  </a:cxn>
                  <a:cxn ang="0">
                    <a:pos x="160" y="3"/>
                  </a:cxn>
                  <a:cxn ang="0">
                    <a:pos x="159" y="1"/>
                  </a:cxn>
                  <a:cxn ang="0">
                    <a:pos x="155" y="0"/>
                  </a:cxn>
                  <a:cxn ang="0">
                    <a:pos x="154" y="0"/>
                  </a:cxn>
                  <a:cxn ang="0">
                    <a:pos x="151" y="1"/>
                  </a:cxn>
                  <a:cxn ang="0">
                    <a:pos x="151" y="1"/>
                  </a:cxn>
                </a:cxnLst>
                <a:rect l="0" t="0" r="r" b="b"/>
                <a:pathLst>
                  <a:path w="160" h="102">
                    <a:moveTo>
                      <a:pt x="151" y="1"/>
                    </a:moveTo>
                    <a:lnTo>
                      <a:pt x="151" y="1"/>
                    </a:lnTo>
                    <a:lnTo>
                      <a:pt x="142" y="8"/>
                    </a:lnTo>
                    <a:lnTo>
                      <a:pt x="133" y="14"/>
                    </a:lnTo>
                    <a:lnTo>
                      <a:pt x="113" y="25"/>
                    </a:lnTo>
                    <a:lnTo>
                      <a:pt x="93" y="35"/>
                    </a:lnTo>
                    <a:lnTo>
                      <a:pt x="74" y="47"/>
                    </a:lnTo>
                    <a:lnTo>
                      <a:pt x="74" y="47"/>
                    </a:lnTo>
                    <a:lnTo>
                      <a:pt x="3" y="92"/>
                    </a:lnTo>
                    <a:lnTo>
                      <a:pt x="3" y="92"/>
                    </a:lnTo>
                    <a:lnTo>
                      <a:pt x="2" y="93"/>
                    </a:lnTo>
                    <a:lnTo>
                      <a:pt x="0" y="96"/>
                    </a:lnTo>
                    <a:lnTo>
                      <a:pt x="2" y="99"/>
                    </a:lnTo>
                    <a:lnTo>
                      <a:pt x="4" y="102"/>
                    </a:lnTo>
                    <a:lnTo>
                      <a:pt x="7" y="102"/>
                    </a:lnTo>
                    <a:lnTo>
                      <a:pt x="10" y="101"/>
                    </a:lnTo>
                    <a:lnTo>
                      <a:pt x="10" y="101"/>
                    </a:lnTo>
                    <a:lnTo>
                      <a:pt x="79" y="56"/>
                    </a:lnTo>
                    <a:lnTo>
                      <a:pt x="79" y="56"/>
                    </a:lnTo>
                    <a:lnTo>
                      <a:pt x="100" y="46"/>
                    </a:lnTo>
                    <a:lnTo>
                      <a:pt x="121" y="34"/>
                    </a:lnTo>
                    <a:lnTo>
                      <a:pt x="140" y="22"/>
                    </a:lnTo>
                    <a:lnTo>
                      <a:pt x="150" y="16"/>
                    </a:lnTo>
                    <a:lnTo>
                      <a:pt x="159" y="9"/>
                    </a:lnTo>
                    <a:lnTo>
                      <a:pt x="159" y="9"/>
                    </a:lnTo>
                    <a:lnTo>
                      <a:pt x="160" y="7"/>
                    </a:lnTo>
                    <a:lnTo>
                      <a:pt x="160" y="5"/>
                    </a:lnTo>
                    <a:lnTo>
                      <a:pt x="160" y="3"/>
                    </a:lnTo>
                    <a:lnTo>
                      <a:pt x="159" y="1"/>
                    </a:lnTo>
                    <a:lnTo>
                      <a:pt x="155" y="0"/>
                    </a:lnTo>
                    <a:lnTo>
                      <a:pt x="154" y="0"/>
                    </a:lnTo>
                    <a:lnTo>
                      <a:pt x="151" y="1"/>
                    </a:lnTo>
                    <a:lnTo>
                      <a:pt x="1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276"/>
              <p:cNvSpPr/>
              <p:nvPr/>
            </p:nvSpPr>
            <p:spPr bwMode="auto">
              <a:xfrm>
                <a:off x="4630739" y="1352551"/>
                <a:ext cx="119063" cy="82550"/>
              </a:xfrm>
              <a:custGeom>
                <a:avLst/>
                <a:gdLst/>
                <a:ahLst/>
                <a:cxnLst>
                  <a:cxn ang="0">
                    <a:pos x="291" y="0"/>
                  </a:cxn>
                  <a:cxn ang="0">
                    <a:pos x="289" y="0"/>
                  </a:cxn>
                  <a:cxn ang="0">
                    <a:pos x="286" y="4"/>
                  </a:cxn>
                  <a:cxn ang="0">
                    <a:pos x="276" y="11"/>
                  </a:cxn>
                  <a:cxn ang="0">
                    <a:pos x="265" y="17"/>
                  </a:cxn>
                  <a:cxn ang="0">
                    <a:pos x="240" y="35"/>
                  </a:cxn>
                  <a:cxn ang="0">
                    <a:pos x="232" y="41"/>
                  </a:cxn>
                  <a:cxn ang="0">
                    <a:pos x="215" y="56"/>
                  </a:cxn>
                  <a:cxn ang="0">
                    <a:pos x="154" y="93"/>
                  </a:cxn>
                  <a:cxn ang="0">
                    <a:pos x="115" y="119"/>
                  </a:cxn>
                  <a:cxn ang="0">
                    <a:pos x="75" y="147"/>
                  </a:cxn>
                  <a:cxn ang="0">
                    <a:pos x="19" y="184"/>
                  </a:cxn>
                  <a:cxn ang="0">
                    <a:pos x="2" y="198"/>
                  </a:cxn>
                  <a:cxn ang="0">
                    <a:pos x="1" y="204"/>
                  </a:cxn>
                  <a:cxn ang="0">
                    <a:pos x="6" y="208"/>
                  </a:cxn>
                  <a:cxn ang="0">
                    <a:pos x="9" y="208"/>
                  </a:cxn>
                  <a:cxn ang="0">
                    <a:pos x="13" y="207"/>
                  </a:cxn>
                  <a:cxn ang="0">
                    <a:pos x="14" y="203"/>
                  </a:cxn>
                  <a:cxn ang="0">
                    <a:pos x="48" y="179"/>
                  </a:cxn>
                  <a:cxn ang="0">
                    <a:pos x="82" y="156"/>
                  </a:cxn>
                  <a:cxn ang="0">
                    <a:pos x="99" y="144"/>
                  </a:cxn>
                  <a:cxn ang="0">
                    <a:pos x="154" y="107"/>
                  </a:cxn>
                  <a:cxn ang="0">
                    <a:pos x="187" y="85"/>
                  </a:cxn>
                  <a:cxn ang="0">
                    <a:pos x="219" y="67"/>
                  </a:cxn>
                  <a:cxn ang="0">
                    <a:pos x="230" y="62"/>
                  </a:cxn>
                  <a:cxn ang="0">
                    <a:pos x="248" y="47"/>
                  </a:cxn>
                  <a:cxn ang="0">
                    <a:pos x="256" y="39"/>
                  </a:cxn>
                  <a:cxn ang="0">
                    <a:pos x="277" y="24"/>
                  </a:cxn>
                  <a:cxn ang="0">
                    <a:pos x="298" y="11"/>
                  </a:cxn>
                  <a:cxn ang="0">
                    <a:pos x="302" y="8"/>
                  </a:cxn>
                  <a:cxn ang="0">
                    <a:pos x="300" y="1"/>
                  </a:cxn>
                  <a:cxn ang="0">
                    <a:pos x="296" y="0"/>
                  </a:cxn>
                </a:cxnLst>
                <a:rect l="0" t="0" r="r" b="b"/>
                <a:pathLst>
                  <a:path w="302" h="208">
                    <a:moveTo>
                      <a:pt x="296" y="0"/>
                    </a:moveTo>
                    <a:lnTo>
                      <a:pt x="291" y="0"/>
                    </a:lnTo>
                    <a:lnTo>
                      <a:pt x="291" y="0"/>
                    </a:lnTo>
                    <a:lnTo>
                      <a:pt x="289" y="0"/>
                    </a:lnTo>
                    <a:lnTo>
                      <a:pt x="287" y="1"/>
                    </a:lnTo>
                    <a:lnTo>
                      <a:pt x="286" y="4"/>
                    </a:lnTo>
                    <a:lnTo>
                      <a:pt x="286" y="4"/>
                    </a:lnTo>
                    <a:lnTo>
                      <a:pt x="276" y="11"/>
                    </a:lnTo>
                    <a:lnTo>
                      <a:pt x="265" y="17"/>
                    </a:lnTo>
                    <a:lnTo>
                      <a:pt x="265" y="17"/>
                    </a:lnTo>
                    <a:lnTo>
                      <a:pt x="248" y="29"/>
                    </a:lnTo>
                    <a:lnTo>
                      <a:pt x="240" y="35"/>
                    </a:lnTo>
                    <a:lnTo>
                      <a:pt x="232" y="41"/>
                    </a:lnTo>
                    <a:lnTo>
                      <a:pt x="232" y="41"/>
                    </a:lnTo>
                    <a:lnTo>
                      <a:pt x="224" y="48"/>
                    </a:lnTo>
                    <a:lnTo>
                      <a:pt x="215" y="56"/>
                    </a:lnTo>
                    <a:lnTo>
                      <a:pt x="196" y="69"/>
                    </a:lnTo>
                    <a:lnTo>
                      <a:pt x="154" y="93"/>
                    </a:lnTo>
                    <a:lnTo>
                      <a:pt x="154" y="93"/>
                    </a:lnTo>
                    <a:lnTo>
                      <a:pt x="115" y="119"/>
                    </a:lnTo>
                    <a:lnTo>
                      <a:pt x="75" y="147"/>
                    </a:lnTo>
                    <a:lnTo>
                      <a:pt x="75" y="147"/>
                    </a:lnTo>
                    <a:lnTo>
                      <a:pt x="37" y="171"/>
                    </a:lnTo>
                    <a:lnTo>
                      <a:pt x="19" y="184"/>
                    </a:lnTo>
                    <a:lnTo>
                      <a:pt x="2" y="198"/>
                    </a:lnTo>
                    <a:lnTo>
                      <a:pt x="2" y="198"/>
                    </a:lnTo>
                    <a:lnTo>
                      <a:pt x="0" y="201"/>
                    </a:lnTo>
                    <a:lnTo>
                      <a:pt x="1" y="204"/>
                    </a:lnTo>
                    <a:lnTo>
                      <a:pt x="2" y="207"/>
                    </a:lnTo>
                    <a:lnTo>
                      <a:pt x="6" y="208"/>
                    </a:lnTo>
                    <a:lnTo>
                      <a:pt x="9" y="208"/>
                    </a:lnTo>
                    <a:lnTo>
                      <a:pt x="9" y="208"/>
                    </a:lnTo>
                    <a:lnTo>
                      <a:pt x="11" y="208"/>
                    </a:lnTo>
                    <a:lnTo>
                      <a:pt x="13" y="207"/>
                    </a:lnTo>
                    <a:lnTo>
                      <a:pt x="14" y="203"/>
                    </a:lnTo>
                    <a:lnTo>
                      <a:pt x="14" y="203"/>
                    </a:lnTo>
                    <a:lnTo>
                      <a:pt x="30" y="190"/>
                    </a:lnTo>
                    <a:lnTo>
                      <a:pt x="48" y="179"/>
                    </a:lnTo>
                    <a:lnTo>
                      <a:pt x="65" y="167"/>
                    </a:lnTo>
                    <a:lnTo>
                      <a:pt x="82" y="156"/>
                    </a:lnTo>
                    <a:lnTo>
                      <a:pt x="82" y="156"/>
                    </a:lnTo>
                    <a:lnTo>
                      <a:pt x="99" y="144"/>
                    </a:lnTo>
                    <a:lnTo>
                      <a:pt x="117" y="132"/>
                    </a:lnTo>
                    <a:lnTo>
                      <a:pt x="154" y="107"/>
                    </a:lnTo>
                    <a:lnTo>
                      <a:pt x="154" y="107"/>
                    </a:lnTo>
                    <a:lnTo>
                      <a:pt x="187" y="85"/>
                    </a:lnTo>
                    <a:lnTo>
                      <a:pt x="202" y="76"/>
                    </a:lnTo>
                    <a:lnTo>
                      <a:pt x="219" y="67"/>
                    </a:lnTo>
                    <a:lnTo>
                      <a:pt x="219" y="67"/>
                    </a:lnTo>
                    <a:lnTo>
                      <a:pt x="230" y="62"/>
                    </a:lnTo>
                    <a:lnTo>
                      <a:pt x="239" y="55"/>
                    </a:lnTo>
                    <a:lnTo>
                      <a:pt x="248" y="47"/>
                    </a:lnTo>
                    <a:lnTo>
                      <a:pt x="256" y="39"/>
                    </a:lnTo>
                    <a:lnTo>
                      <a:pt x="256" y="39"/>
                    </a:lnTo>
                    <a:lnTo>
                      <a:pt x="266" y="31"/>
                    </a:lnTo>
                    <a:lnTo>
                      <a:pt x="277" y="24"/>
                    </a:lnTo>
                    <a:lnTo>
                      <a:pt x="287" y="17"/>
                    </a:lnTo>
                    <a:lnTo>
                      <a:pt x="298" y="11"/>
                    </a:lnTo>
                    <a:lnTo>
                      <a:pt x="298" y="11"/>
                    </a:lnTo>
                    <a:lnTo>
                      <a:pt x="302" y="8"/>
                    </a:lnTo>
                    <a:lnTo>
                      <a:pt x="302" y="4"/>
                    </a:lnTo>
                    <a:lnTo>
                      <a:pt x="300" y="1"/>
                    </a:lnTo>
                    <a:lnTo>
                      <a:pt x="299" y="0"/>
                    </a:lnTo>
                    <a:lnTo>
                      <a:pt x="296" y="0"/>
                    </a:lnTo>
                    <a:lnTo>
                      <a:pt x="29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277"/>
              <p:cNvSpPr/>
              <p:nvPr/>
            </p:nvSpPr>
            <p:spPr bwMode="auto">
              <a:xfrm>
                <a:off x="4608514" y="1355726"/>
                <a:ext cx="74613" cy="49213"/>
              </a:xfrm>
              <a:custGeom>
                <a:avLst/>
                <a:gdLst/>
                <a:ahLst/>
                <a:cxnLst>
                  <a:cxn ang="0">
                    <a:pos x="178" y="1"/>
                  </a:cxn>
                  <a:cxn ang="0">
                    <a:pos x="178" y="1"/>
                  </a:cxn>
                  <a:cxn ang="0">
                    <a:pos x="168" y="12"/>
                  </a:cxn>
                  <a:cxn ang="0">
                    <a:pos x="156" y="21"/>
                  </a:cxn>
                  <a:cxn ang="0">
                    <a:pos x="131" y="38"/>
                  </a:cxn>
                  <a:cxn ang="0">
                    <a:pos x="105" y="54"/>
                  </a:cxn>
                  <a:cxn ang="0">
                    <a:pos x="80" y="69"/>
                  </a:cxn>
                  <a:cxn ang="0">
                    <a:pos x="80" y="69"/>
                  </a:cxn>
                  <a:cxn ang="0">
                    <a:pos x="54" y="85"/>
                  </a:cxn>
                  <a:cxn ang="0">
                    <a:pos x="41" y="93"/>
                  </a:cxn>
                  <a:cxn ang="0">
                    <a:pos x="28" y="99"/>
                  </a:cxn>
                  <a:cxn ang="0">
                    <a:pos x="28" y="99"/>
                  </a:cxn>
                  <a:cxn ang="0">
                    <a:pos x="12" y="106"/>
                  </a:cxn>
                  <a:cxn ang="0">
                    <a:pos x="5" y="111"/>
                  </a:cxn>
                  <a:cxn ang="0">
                    <a:pos x="3" y="114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19"/>
                  </a:cxn>
                  <a:cxn ang="0">
                    <a:pos x="0" y="122"/>
                  </a:cxn>
                  <a:cxn ang="0">
                    <a:pos x="3" y="125"/>
                  </a:cxn>
                  <a:cxn ang="0">
                    <a:pos x="5" y="125"/>
                  </a:cxn>
                  <a:cxn ang="0">
                    <a:pos x="7" y="125"/>
                  </a:cxn>
                  <a:cxn ang="0">
                    <a:pos x="9" y="124"/>
                  </a:cxn>
                  <a:cxn ang="0">
                    <a:pos x="11" y="123"/>
                  </a:cxn>
                  <a:cxn ang="0">
                    <a:pos x="11" y="123"/>
                  </a:cxn>
                  <a:cxn ang="0">
                    <a:pos x="13" y="120"/>
                  </a:cxn>
                  <a:cxn ang="0">
                    <a:pos x="16" y="116"/>
                  </a:cxn>
                  <a:cxn ang="0">
                    <a:pos x="26" y="111"/>
                  </a:cxn>
                  <a:cxn ang="0">
                    <a:pos x="46" y="103"/>
                  </a:cxn>
                  <a:cxn ang="0">
                    <a:pos x="46" y="103"/>
                  </a:cxn>
                  <a:cxn ang="0">
                    <a:pos x="60" y="95"/>
                  </a:cxn>
                  <a:cxn ang="0">
                    <a:pos x="75" y="86"/>
                  </a:cxn>
                  <a:cxn ang="0">
                    <a:pos x="102" y="68"/>
                  </a:cxn>
                  <a:cxn ang="0">
                    <a:pos x="102" y="68"/>
                  </a:cxn>
                  <a:cxn ang="0">
                    <a:pos x="147" y="40"/>
                  </a:cxn>
                  <a:cxn ang="0">
                    <a:pos x="168" y="26"/>
                  </a:cxn>
                  <a:cxn ang="0">
                    <a:pos x="177" y="18"/>
                  </a:cxn>
                  <a:cxn ang="0">
                    <a:pos x="186" y="10"/>
                  </a:cxn>
                  <a:cxn ang="0">
                    <a:pos x="186" y="10"/>
                  </a:cxn>
                  <a:cxn ang="0">
                    <a:pos x="187" y="8"/>
                  </a:cxn>
                  <a:cxn ang="0">
                    <a:pos x="189" y="5"/>
                  </a:cxn>
                  <a:cxn ang="0">
                    <a:pos x="186" y="3"/>
                  </a:cxn>
                  <a:cxn ang="0">
                    <a:pos x="182" y="0"/>
                  </a:cxn>
                  <a:cxn ang="0">
                    <a:pos x="181" y="0"/>
                  </a:cxn>
                  <a:cxn ang="0">
                    <a:pos x="178" y="1"/>
                  </a:cxn>
                  <a:cxn ang="0">
                    <a:pos x="178" y="1"/>
                  </a:cxn>
                </a:cxnLst>
                <a:rect l="0" t="0" r="r" b="b"/>
                <a:pathLst>
                  <a:path w="189" h="125">
                    <a:moveTo>
                      <a:pt x="178" y="1"/>
                    </a:moveTo>
                    <a:lnTo>
                      <a:pt x="178" y="1"/>
                    </a:lnTo>
                    <a:lnTo>
                      <a:pt x="168" y="12"/>
                    </a:lnTo>
                    <a:lnTo>
                      <a:pt x="156" y="21"/>
                    </a:lnTo>
                    <a:lnTo>
                      <a:pt x="131" y="38"/>
                    </a:lnTo>
                    <a:lnTo>
                      <a:pt x="105" y="54"/>
                    </a:lnTo>
                    <a:lnTo>
                      <a:pt x="80" y="69"/>
                    </a:lnTo>
                    <a:lnTo>
                      <a:pt x="80" y="69"/>
                    </a:lnTo>
                    <a:lnTo>
                      <a:pt x="54" y="85"/>
                    </a:lnTo>
                    <a:lnTo>
                      <a:pt x="41" y="93"/>
                    </a:lnTo>
                    <a:lnTo>
                      <a:pt x="28" y="99"/>
                    </a:lnTo>
                    <a:lnTo>
                      <a:pt x="28" y="99"/>
                    </a:lnTo>
                    <a:lnTo>
                      <a:pt x="12" y="106"/>
                    </a:lnTo>
                    <a:lnTo>
                      <a:pt x="5" y="111"/>
                    </a:lnTo>
                    <a:lnTo>
                      <a:pt x="3" y="114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19"/>
                    </a:lnTo>
                    <a:lnTo>
                      <a:pt x="0" y="122"/>
                    </a:lnTo>
                    <a:lnTo>
                      <a:pt x="3" y="125"/>
                    </a:lnTo>
                    <a:lnTo>
                      <a:pt x="5" y="125"/>
                    </a:lnTo>
                    <a:lnTo>
                      <a:pt x="7" y="125"/>
                    </a:lnTo>
                    <a:lnTo>
                      <a:pt x="9" y="124"/>
                    </a:lnTo>
                    <a:lnTo>
                      <a:pt x="11" y="123"/>
                    </a:lnTo>
                    <a:lnTo>
                      <a:pt x="11" y="123"/>
                    </a:lnTo>
                    <a:lnTo>
                      <a:pt x="13" y="120"/>
                    </a:lnTo>
                    <a:lnTo>
                      <a:pt x="16" y="116"/>
                    </a:lnTo>
                    <a:lnTo>
                      <a:pt x="26" y="111"/>
                    </a:lnTo>
                    <a:lnTo>
                      <a:pt x="46" y="103"/>
                    </a:lnTo>
                    <a:lnTo>
                      <a:pt x="46" y="103"/>
                    </a:lnTo>
                    <a:lnTo>
                      <a:pt x="60" y="95"/>
                    </a:lnTo>
                    <a:lnTo>
                      <a:pt x="75" y="86"/>
                    </a:lnTo>
                    <a:lnTo>
                      <a:pt x="102" y="68"/>
                    </a:lnTo>
                    <a:lnTo>
                      <a:pt x="102" y="68"/>
                    </a:lnTo>
                    <a:lnTo>
                      <a:pt x="147" y="40"/>
                    </a:lnTo>
                    <a:lnTo>
                      <a:pt x="168" y="26"/>
                    </a:lnTo>
                    <a:lnTo>
                      <a:pt x="177" y="18"/>
                    </a:lnTo>
                    <a:lnTo>
                      <a:pt x="186" y="10"/>
                    </a:lnTo>
                    <a:lnTo>
                      <a:pt x="186" y="10"/>
                    </a:lnTo>
                    <a:lnTo>
                      <a:pt x="187" y="8"/>
                    </a:lnTo>
                    <a:lnTo>
                      <a:pt x="189" y="5"/>
                    </a:lnTo>
                    <a:lnTo>
                      <a:pt x="186" y="3"/>
                    </a:lnTo>
                    <a:lnTo>
                      <a:pt x="182" y="0"/>
                    </a:lnTo>
                    <a:lnTo>
                      <a:pt x="181" y="0"/>
                    </a:lnTo>
                    <a:lnTo>
                      <a:pt x="178" y="1"/>
                    </a:lnTo>
                    <a:lnTo>
                      <a:pt x="17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278"/>
              <p:cNvSpPr/>
              <p:nvPr/>
            </p:nvSpPr>
            <p:spPr bwMode="auto">
              <a:xfrm>
                <a:off x="4559301" y="1325563"/>
                <a:ext cx="111125" cy="77788"/>
              </a:xfrm>
              <a:custGeom>
                <a:avLst/>
                <a:gdLst/>
                <a:ahLst/>
                <a:cxnLst>
                  <a:cxn ang="0">
                    <a:pos x="270" y="3"/>
                  </a:cxn>
                  <a:cxn ang="0">
                    <a:pos x="270" y="3"/>
                  </a:cxn>
                  <a:cxn ang="0">
                    <a:pos x="266" y="7"/>
                  </a:cxn>
                  <a:cxn ang="0">
                    <a:pos x="259" y="10"/>
                  </a:cxn>
                  <a:cxn ang="0">
                    <a:pos x="249" y="16"/>
                  </a:cxn>
                  <a:cxn ang="0">
                    <a:pos x="249" y="16"/>
                  </a:cxn>
                  <a:cxn ang="0">
                    <a:pos x="231" y="30"/>
                  </a:cxn>
                  <a:cxn ang="0">
                    <a:pos x="212" y="45"/>
                  </a:cxn>
                  <a:cxn ang="0">
                    <a:pos x="212" y="45"/>
                  </a:cxn>
                  <a:cxn ang="0">
                    <a:pos x="194" y="57"/>
                  </a:cxn>
                  <a:cxn ang="0">
                    <a:pos x="176" y="67"/>
                  </a:cxn>
                  <a:cxn ang="0">
                    <a:pos x="156" y="79"/>
                  </a:cxn>
                  <a:cxn ang="0">
                    <a:pos x="138" y="91"/>
                  </a:cxn>
                  <a:cxn ang="0">
                    <a:pos x="138" y="91"/>
                  </a:cxn>
                  <a:cxn ang="0">
                    <a:pos x="102" y="113"/>
                  </a:cxn>
                  <a:cxn ang="0">
                    <a:pos x="68" y="135"/>
                  </a:cxn>
                  <a:cxn ang="0">
                    <a:pos x="33" y="159"/>
                  </a:cxn>
                  <a:cxn ang="0">
                    <a:pos x="17" y="172"/>
                  </a:cxn>
                  <a:cxn ang="0">
                    <a:pos x="2" y="185"/>
                  </a:cxn>
                  <a:cxn ang="0">
                    <a:pos x="2" y="185"/>
                  </a:cxn>
                  <a:cxn ang="0">
                    <a:pos x="0" y="189"/>
                  </a:cxn>
                  <a:cxn ang="0">
                    <a:pos x="0" y="191"/>
                  </a:cxn>
                  <a:cxn ang="0">
                    <a:pos x="3" y="194"/>
                  </a:cxn>
                  <a:cxn ang="0">
                    <a:pos x="6" y="195"/>
                  </a:cxn>
                  <a:cxn ang="0">
                    <a:pos x="8" y="195"/>
                  </a:cxn>
                  <a:cxn ang="0">
                    <a:pos x="8" y="195"/>
                  </a:cxn>
                  <a:cxn ang="0">
                    <a:pos x="11" y="194"/>
                  </a:cxn>
                  <a:cxn ang="0">
                    <a:pos x="12" y="194"/>
                  </a:cxn>
                  <a:cxn ang="0">
                    <a:pos x="15" y="190"/>
                  </a:cxn>
                  <a:cxn ang="0">
                    <a:pos x="15" y="190"/>
                  </a:cxn>
                  <a:cxn ang="0">
                    <a:pos x="30" y="177"/>
                  </a:cxn>
                  <a:cxn ang="0">
                    <a:pos x="46" y="164"/>
                  </a:cxn>
                  <a:cxn ang="0">
                    <a:pos x="81" y="140"/>
                  </a:cxn>
                  <a:cxn ang="0">
                    <a:pos x="117" y="117"/>
                  </a:cxn>
                  <a:cxn ang="0">
                    <a:pos x="152" y="95"/>
                  </a:cxn>
                  <a:cxn ang="0">
                    <a:pos x="152" y="95"/>
                  </a:cxn>
                  <a:cxn ang="0">
                    <a:pos x="170" y="83"/>
                  </a:cxn>
                  <a:cxn ang="0">
                    <a:pos x="189" y="72"/>
                  </a:cxn>
                  <a:cxn ang="0">
                    <a:pos x="208" y="61"/>
                  </a:cxn>
                  <a:cxn ang="0">
                    <a:pos x="227" y="49"/>
                  </a:cxn>
                  <a:cxn ang="0">
                    <a:pos x="227" y="49"/>
                  </a:cxn>
                  <a:cxn ang="0">
                    <a:pos x="241" y="37"/>
                  </a:cxn>
                  <a:cxn ang="0">
                    <a:pos x="254" y="27"/>
                  </a:cxn>
                  <a:cxn ang="0">
                    <a:pos x="254" y="27"/>
                  </a:cxn>
                  <a:cxn ang="0">
                    <a:pos x="267" y="19"/>
                  </a:cxn>
                  <a:cxn ang="0">
                    <a:pos x="272" y="15"/>
                  </a:cxn>
                  <a:cxn ang="0">
                    <a:pos x="278" y="11"/>
                  </a:cxn>
                  <a:cxn ang="0">
                    <a:pos x="278" y="11"/>
                  </a:cxn>
                  <a:cxn ang="0">
                    <a:pos x="279" y="8"/>
                  </a:cxn>
                  <a:cxn ang="0">
                    <a:pos x="280" y="7"/>
                  </a:cxn>
                  <a:cxn ang="0">
                    <a:pos x="278" y="3"/>
                  </a:cxn>
                  <a:cxn ang="0">
                    <a:pos x="275" y="0"/>
                  </a:cxn>
                  <a:cxn ang="0">
                    <a:pos x="272" y="2"/>
                  </a:cxn>
                  <a:cxn ang="0">
                    <a:pos x="270" y="3"/>
                  </a:cxn>
                  <a:cxn ang="0">
                    <a:pos x="270" y="3"/>
                  </a:cxn>
                </a:cxnLst>
                <a:rect l="0" t="0" r="r" b="b"/>
                <a:pathLst>
                  <a:path w="280" h="195">
                    <a:moveTo>
                      <a:pt x="270" y="3"/>
                    </a:moveTo>
                    <a:lnTo>
                      <a:pt x="270" y="3"/>
                    </a:lnTo>
                    <a:lnTo>
                      <a:pt x="266" y="7"/>
                    </a:lnTo>
                    <a:lnTo>
                      <a:pt x="259" y="10"/>
                    </a:lnTo>
                    <a:lnTo>
                      <a:pt x="249" y="16"/>
                    </a:lnTo>
                    <a:lnTo>
                      <a:pt x="249" y="16"/>
                    </a:lnTo>
                    <a:lnTo>
                      <a:pt x="231" y="30"/>
                    </a:lnTo>
                    <a:lnTo>
                      <a:pt x="212" y="45"/>
                    </a:lnTo>
                    <a:lnTo>
                      <a:pt x="212" y="45"/>
                    </a:lnTo>
                    <a:lnTo>
                      <a:pt x="194" y="57"/>
                    </a:lnTo>
                    <a:lnTo>
                      <a:pt x="176" y="67"/>
                    </a:lnTo>
                    <a:lnTo>
                      <a:pt x="156" y="79"/>
                    </a:lnTo>
                    <a:lnTo>
                      <a:pt x="138" y="91"/>
                    </a:lnTo>
                    <a:lnTo>
                      <a:pt x="138" y="91"/>
                    </a:lnTo>
                    <a:lnTo>
                      <a:pt x="102" y="113"/>
                    </a:lnTo>
                    <a:lnTo>
                      <a:pt x="68" y="135"/>
                    </a:lnTo>
                    <a:lnTo>
                      <a:pt x="33" y="159"/>
                    </a:lnTo>
                    <a:lnTo>
                      <a:pt x="17" y="172"/>
                    </a:lnTo>
                    <a:lnTo>
                      <a:pt x="2" y="185"/>
                    </a:lnTo>
                    <a:lnTo>
                      <a:pt x="2" y="185"/>
                    </a:lnTo>
                    <a:lnTo>
                      <a:pt x="0" y="189"/>
                    </a:lnTo>
                    <a:lnTo>
                      <a:pt x="0" y="191"/>
                    </a:lnTo>
                    <a:lnTo>
                      <a:pt x="3" y="194"/>
                    </a:lnTo>
                    <a:lnTo>
                      <a:pt x="6" y="195"/>
                    </a:lnTo>
                    <a:lnTo>
                      <a:pt x="8" y="195"/>
                    </a:lnTo>
                    <a:lnTo>
                      <a:pt x="8" y="195"/>
                    </a:lnTo>
                    <a:lnTo>
                      <a:pt x="11" y="194"/>
                    </a:lnTo>
                    <a:lnTo>
                      <a:pt x="12" y="194"/>
                    </a:lnTo>
                    <a:lnTo>
                      <a:pt x="15" y="190"/>
                    </a:lnTo>
                    <a:lnTo>
                      <a:pt x="15" y="190"/>
                    </a:lnTo>
                    <a:lnTo>
                      <a:pt x="30" y="177"/>
                    </a:lnTo>
                    <a:lnTo>
                      <a:pt x="46" y="164"/>
                    </a:lnTo>
                    <a:lnTo>
                      <a:pt x="81" y="140"/>
                    </a:lnTo>
                    <a:lnTo>
                      <a:pt x="117" y="117"/>
                    </a:lnTo>
                    <a:lnTo>
                      <a:pt x="152" y="95"/>
                    </a:lnTo>
                    <a:lnTo>
                      <a:pt x="152" y="95"/>
                    </a:lnTo>
                    <a:lnTo>
                      <a:pt x="170" y="83"/>
                    </a:lnTo>
                    <a:lnTo>
                      <a:pt x="189" y="72"/>
                    </a:lnTo>
                    <a:lnTo>
                      <a:pt x="208" y="61"/>
                    </a:lnTo>
                    <a:lnTo>
                      <a:pt x="227" y="49"/>
                    </a:lnTo>
                    <a:lnTo>
                      <a:pt x="227" y="49"/>
                    </a:lnTo>
                    <a:lnTo>
                      <a:pt x="241" y="37"/>
                    </a:lnTo>
                    <a:lnTo>
                      <a:pt x="254" y="27"/>
                    </a:lnTo>
                    <a:lnTo>
                      <a:pt x="254" y="27"/>
                    </a:lnTo>
                    <a:lnTo>
                      <a:pt x="267" y="19"/>
                    </a:lnTo>
                    <a:lnTo>
                      <a:pt x="272" y="15"/>
                    </a:lnTo>
                    <a:lnTo>
                      <a:pt x="278" y="11"/>
                    </a:lnTo>
                    <a:lnTo>
                      <a:pt x="278" y="11"/>
                    </a:lnTo>
                    <a:lnTo>
                      <a:pt x="279" y="8"/>
                    </a:lnTo>
                    <a:lnTo>
                      <a:pt x="280" y="7"/>
                    </a:lnTo>
                    <a:lnTo>
                      <a:pt x="278" y="3"/>
                    </a:lnTo>
                    <a:lnTo>
                      <a:pt x="275" y="0"/>
                    </a:lnTo>
                    <a:lnTo>
                      <a:pt x="272" y="2"/>
                    </a:lnTo>
                    <a:lnTo>
                      <a:pt x="270" y="3"/>
                    </a:lnTo>
                    <a:lnTo>
                      <a:pt x="27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279"/>
              <p:cNvSpPr/>
              <p:nvPr/>
            </p:nvSpPr>
            <p:spPr bwMode="auto">
              <a:xfrm>
                <a:off x="4502151" y="1347788"/>
                <a:ext cx="77788" cy="47625"/>
              </a:xfrm>
              <a:custGeom>
                <a:avLst/>
                <a:gdLst/>
                <a:ahLst/>
                <a:cxnLst>
                  <a:cxn ang="0">
                    <a:pos x="188" y="0"/>
                  </a:cxn>
                  <a:cxn ang="0">
                    <a:pos x="188" y="0"/>
                  </a:cxn>
                  <a:cxn ang="0">
                    <a:pos x="141" y="28"/>
                  </a:cxn>
                  <a:cxn ang="0">
                    <a:pos x="94" y="54"/>
                  </a:cxn>
                  <a:cxn ang="0">
                    <a:pos x="3" y="109"/>
                  </a:cxn>
                  <a:cxn ang="0">
                    <a:pos x="3" y="109"/>
                  </a:cxn>
                  <a:cxn ang="0">
                    <a:pos x="0" y="111"/>
                  </a:cxn>
                  <a:cxn ang="0">
                    <a:pos x="0" y="113"/>
                  </a:cxn>
                  <a:cxn ang="0">
                    <a:pos x="0" y="117"/>
                  </a:cxn>
                  <a:cxn ang="0">
                    <a:pos x="4" y="119"/>
                  </a:cxn>
                  <a:cxn ang="0">
                    <a:pos x="5" y="121"/>
                  </a:cxn>
                  <a:cxn ang="0">
                    <a:pos x="8" y="119"/>
                  </a:cxn>
                  <a:cxn ang="0">
                    <a:pos x="8" y="119"/>
                  </a:cxn>
                  <a:cxn ang="0">
                    <a:pos x="101" y="64"/>
                  </a:cxn>
                  <a:cxn ang="0">
                    <a:pos x="147" y="37"/>
                  </a:cxn>
                  <a:cxn ang="0">
                    <a:pos x="194" y="11"/>
                  </a:cxn>
                  <a:cxn ang="0">
                    <a:pos x="194" y="11"/>
                  </a:cxn>
                  <a:cxn ang="0">
                    <a:pos x="195" y="9"/>
                  </a:cxn>
                  <a:cxn ang="0">
                    <a:pos x="196" y="7"/>
                  </a:cxn>
                  <a:cxn ang="0">
                    <a:pos x="195" y="3"/>
                  </a:cxn>
                  <a:cxn ang="0">
                    <a:pos x="192" y="0"/>
                  </a:cxn>
                  <a:cxn ang="0">
                    <a:pos x="190" y="0"/>
                  </a:cxn>
                  <a:cxn ang="0">
                    <a:pos x="188" y="0"/>
                  </a:cxn>
                  <a:cxn ang="0">
                    <a:pos x="188" y="0"/>
                  </a:cxn>
                </a:cxnLst>
                <a:rect l="0" t="0" r="r" b="b"/>
                <a:pathLst>
                  <a:path w="196" h="121">
                    <a:moveTo>
                      <a:pt x="188" y="0"/>
                    </a:moveTo>
                    <a:lnTo>
                      <a:pt x="188" y="0"/>
                    </a:lnTo>
                    <a:lnTo>
                      <a:pt x="141" y="28"/>
                    </a:lnTo>
                    <a:lnTo>
                      <a:pt x="94" y="54"/>
                    </a:lnTo>
                    <a:lnTo>
                      <a:pt x="3" y="109"/>
                    </a:lnTo>
                    <a:lnTo>
                      <a:pt x="3" y="109"/>
                    </a:lnTo>
                    <a:lnTo>
                      <a:pt x="0" y="111"/>
                    </a:lnTo>
                    <a:lnTo>
                      <a:pt x="0" y="113"/>
                    </a:lnTo>
                    <a:lnTo>
                      <a:pt x="0" y="117"/>
                    </a:lnTo>
                    <a:lnTo>
                      <a:pt x="4" y="119"/>
                    </a:lnTo>
                    <a:lnTo>
                      <a:pt x="5" y="121"/>
                    </a:lnTo>
                    <a:lnTo>
                      <a:pt x="8" y="119"/>
                    </a:lnTo>
                    <a:lnTo>
                      <a:pt x="8" y="119"/>
                    </a:lnTo>
                    <a:lnTo>
                      <a:pt x="101" y="64"/>
                    </a:lnTo>
                    <a:lnTo>
                      <a:pt x="147" y="37"/>
                    </a:lnTo>
                    <a:lnTo>
                      <a:pt x="194" y="11"/>
                    </a:lnTo>
                    <a:lnTo>
                      <a:pt x="194" y="11"/>
                    </a:lnTo>
                    <a:lnTo>
                      <a:pt x="195" y="9"/>
                    </a:lnTo>
                    <a:lnTo>
                      <a:pt x="196" y="7"/>
                    </a:lnTo>
                    <a:lnTo>
                      <a:pt x="195" y="3"/>
                    </a:lnTo>
                    <a:lnTo>
                      <a:pt x="192" y="0"/>
                    </a:lnTo>
                    <a:lnTo>
                      <a:pt x="190" y="0"/>
                    </a:lnTo>
                    <a:lnTo>
                      <a:pt x="188" y="0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280"/>
              <p:cNvSpPr/>
              <p:nvPr/>
            </p:nvSpPr>
            <p:spPr bwMode="auto">
              <a:xfrm>
                <a:off x="4627564" y="1285876"/>
                <a:ext cx="46038" cy="26988"/>
              </a:xfrm>
              <a:custGeom>
                <a:avLst/>
                <a:gdLst/>
                <a:ahLst/>
                <a:cxnLst>
                  <a:cxn ang="0">
                    <a:pos x="110" y="0"/>
                  </a:cxn>
                  <a:cxn ang="0">
                    <a:pos x="110" y="0"/>
                  </a:cxn>
                  <a:cxn ang="0">
                    <a:pos x="94" y="7"/>
                  </a:cxn>
                  <a:cxn ang="0">
                    <a:pos x="79" y="13"/>
                  </a:cxn>
                  <a:cxn ang="0">
                    <a:pos x="49" y="29"/>
                  </a:cxn>
                  <a:cxn ang="0">
                    <a:pos x="49" y="29"/>
                  </a:cxn>
                  <a:cxn ang="0">
                    <a:pos x="26" y="43"/>
                  </a:cxn>
                  <a:cxn ang="0">
                    <a:pos x="16" y="50"/>
                  </a:cxn>
                  <a:cxn ang="0">
                    <a:pos x="4" y="55"/>
                  </a:cxn>
                  <a:cxn ang="0">
                    <a:pos x="4" y="55"/>
                  </a:cxn>
                  <a:cxn ang="0">
                    <a:pos x="3" y="56"/>
                  </a:cxn>
                  <a:cxn ang="0">
                    <a:pos x="2" y="58"/>
                  </a:cxn>
                  <a:cxn ang="0">
                    <a:pos x="0" y="61"/>
                  </a:cxn>
                  <a:cxn ang="0">
                    <a:pos x="2" y="64"/>
                  </a:cxn>
                  <a:cxn ang="0">
                    <a:pos x="3" y="65"/>
                  </a:cxn>
                  <a:cxn ang="0">
                    <a:pos x="6" y="65"/>
                  </a:cxn>
                  <a:cxn ang="0">
                    <a:pos x="7" y="65"/>
                  </a:cxn>
                  <a:cxn ang="0">
                    <a:pos x="7" y="65"/>
                  </a:cxn>
                  <a:cxn ang="0">
                    <a:pos x="17" y="61"/>
                  </a:cxn>
                  <a:cxn ang="0">
                    <a:pos x="26" y="56"/>
                  </a:cxn>
                  <a:cxn ang="0">
                    <a:pos x="43" y="46"/>
                  </a:cxn>
                  <a:cxn ang="0">
                    <a:pos x="43" y="46"/>
                  </a:cxn>
                  <a:cxn ang="0">
                    <a:pos x="59" y="35"/>
                  </a:cxn>
                  <a:cxn ang="0">
                    <a:pos x="77" y="26"/>
                  </a:cxn>
                  <a:cxn ang="0">
                    <a:pos x="96" y="18"/>
                  </a:cxn>
                  <a:cxn ang="0">
                    <a:pos x="113" y="12"/>
                  </a:cxn>
                  <a:cxn ang="0">
                    <a:pos x="113" y="12"/>
                  </a:cxn>
                  <a:cxn ang="0">
                    <a:pos x="115" y="10"/>
                  </a:cxn>
                  <a:cxn ang="0">
                    <a:pos x="117" y="8"/>
                  </a:cxn>
                  <a:cxn ang="0">
                    <a:pos x="117" y="4"/>
                  </a:cxn>
                  <a:cxn ang="0">
                    <a:pos x="115" y="1"/>
                  </a:cxn>
                  <a:cxn ang="0">
                    <a:pos x="114" y="0"/>
                  </a:cxn>
                  <a:cxn ang="0">
                    <a:pos x="113" y="0"/>
                  </a:cxn>
                  <a:cxn ang="0">
                    <a:pos x="110" y="0"/>
                  </a:cxn>
                  <a:cxn ang="0">
                    <a:pos x="110" y="0"/>
                  </a:cxn>
                </a:cxnLst>
                <a:rect l="0" t="0" r="r" b="b"/>
                <a:pathLst>
                  <a:path w="117" h="65">
                    <a:moveTo>
                      <a:pt x="110" y="0"/>
                    </a:moveTo>
                    <a:lnTo>
                      <a:pt x="110" y="0"/>
                    </a:lnTo>
                    <a:lnTo>
                      <a:pt x="94" y="7"/>
                    </a:lnTo>
                    <a:lnTo>
                      <a:pt x="79" y="13"/>
                    </a:lnTo>
                    <a:lnTo>
                      <a:pt x="49" y="29"/>
                    </a:lnTo>
                    <a:lnTo>
                      <a:pt x="49" y="29"/>
                    </a:lnTo>
                    <a:lnTo>
                      <a:pt x="26" y="43"/>
                    </a:lnTo>
                    <a:lnTo>
                      <a:pt x="16" y="50"/>
                    </a:lnTo>
                    <a:lnTo>
                      <a:pt x="4" y="55"/>
                    </a:lnTo>
                    <a:lnTo>
                      <a:pt x="4" y="55"/>
                    </a:lnTo>
                    <a:lnTo>
                      <a:pt x="3" y="56"/>
                    </a:lnTo>
                    <a:lnTo>
                      <a:pt x="2" y="58"/>
                    </a:lnTo>
                    <a:lnTo>
                      <a:pt x="0" y="61"/>
                    </a:lnTo>
                    <a:lnTo>
                      <a:pt x="2" y="64"/>
                    </a:lnTo>
                    <a:lnTo>
                      <a:pt x="3" y="65"/>
                    </a:lnTo>
                    <a:lnTo>
                      <a:pt x="6" y="65"/>
                    </a:lnTo>
                    <a:lnTo>
                      <a:pt x="7" y="65"/>
                    </a:lnTo>
                    <a:lnTo>
                      <a:pt x="7" y="65"/>
                    </a:lnTo>
                    <a:lnTo>
                      <a:pt x="17" y="61"/>
                    </a:lnTo>
                    <a:lnTo>
                      <a:pt x="26" y="56"/>
                    </a:lnTo>
                    <a:lnTo>
                      <a:pt x="43" y="46"/>
                    </a:lnTo>
                    <a:lnTo>
                      <a:pt x="43" y="46"/>
                    </a:lnTo>
                    <a:lnTo>
                      <a:pt x="59" y="35"/>
                    </a:lnTo>
                    <a:lnTo>
                      <a:pt x="77" y="26"/>
                    </a:lnTo>
                    <a:lnTo>
                      <a:pt x="96" y="18"/>
                    </a:lnTo>
                    <a:lnTo>
                      <a:pt x="113" y="12"/>
                    </a:lnTo>
                    <a:lnTo>
                      <a:pt x="113" y="12"/>
                    </a:lnTo>
                    <a:lnTo>
                      <a:pt x="115" y="10"/>
                    </a:lnTo>
                    <a:lnTo>
                      <a:pt x="117" y="8"/>
                    </a:lnTo>
                    <a:lnTo>
                      <a:pt x="117" y="4"/>
                    </a:lnTo>
                    <a:lnTo>
                      <a:pt x="115" y="1"/>
                    </a:lnTo>
                    <a:lnTo>
                      <a:pt x="114" y="0"/>
                    </a:lnTo>
                    <a:lnTo>
                      <a:pt x="113" y="0"/>
                    </a:lnTo>
                    <a:lnTo>
                      <a:pt x="110" y="0"/>
                    </a:lnTo>
                    <a:lnTo>
                      <a:pt x="11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281"/>
              <p:cNvSpPr/>
              <p:nvPr/>
            </p:nvSpPr>
            <p:spPr bwMode="auto">
              <a:xfrm>
                <a:off x="4614864" y="1214438"/>
                <a:ext cx="114300" cy="68263"/>
              </a:xfrm>
              <a:custGeom>
                <a:avLst/>
                <a:gdLst/>
                <a:ahLst/>
                <a:cxnLst>
                  <a:cxn ang="0">
                    <a:pos x="280" y="0"/>
                  </a:cxn>
                  <a:cxn ang="0">
                    <a:pos x="273" y="0"/>
                  </a:cxn>
                  <a:cxn ang="0">
                    <a:pos x="273" y="0"/>
                  </a:cxn>
                  <a:cxn ang="0">
                    <a:pos x="272" y="1"/>
                  </a:cxn>
                  <a:cxn ang="0">
                    <a:pos x="271" y="2"/>
                  </a:cxn>
                  <a:cxn ang="0">
                    <a:pos x="268" y="5"/>
                  </a:cxn>
                  <a:cxn ang="0">
                    <a:pos x="268" y="5"/>
                  </a:cxn>
                  <a:cxn ang="0">
                    <a:pos x="238" y="22"/>
                  </a:cxn>
                  <a:cxn ang="0">
                    <a:pos x="208" y="42"/>
                  </a:cxn>
                  <a:cxn ang="0">
                    <a:pos x="148" y="81"/>
                  </a:cxn>
                  <a:cxn ang="0">
                    <a:pos x="148" y="81"/>
                  </a:cxn>
                  <a:cxn ang="0">
                    <a:pos x="112" y="103"/>
                  </a:cxn>
                  <a:cxn ang="0">
                    <a:pos x="77" y="124"/>
                  </a:cxn>
                  <a:cxn ang="0">
                    <a:pos x="40" y="145"/>
                  </a:cxn>
                  <a:cxn ang="0">
                    <a:pos x="2" y="163"/>
                  </a:cxn>
                  <a:cxn ang="0">
                    <a:pos x="2" y="163"/>
                  </a:cxn>
                  <a:cxn ang="0">
                    <a:pos x="1" y="166"/>
                  </a:cxn>
                  <a:cxn ang="0">
                    <a:pos x="0" y="167"/>
                  </a:cxn>
                  <a:cxn ang="0">
                    <a:pos x="1" y="171"/>
                  </a:cxn>
                  <a:cxn ang="0">
                    <a:pos x="4" y="174"/>
                  </a:cxn>
                  <a:cxn ang="0">
                    <a:pos x="6" y="174"/>
                  </a:cxn>
                  <a:cxn ang="0">
                    <a:pos x="9" y="174"/>
                  </a:cxn>
                  <a:cxn ang="0">
                    <a:pos x="9" y="174"/>
                  </a:cxn>
                  <a:cxn ang="0">
                    <a:pos x="43" y="155"/>
                  </a:cxn>
                  <a:cxn ang="0">
                    <a:pos x="77" y="137"/>
                  </a:cxn>
                  <a:cxn ang="0">
                    <a:pos x="111" y="118"/>
                  </a:cxn>
                  <a:cxn ang="0">
                    <a:pos x="145" y="97"/>
                  </a:cxn>
                  <a:cxn ang="0">
                    <a:pos x="145" y="97"/>
                  </a:cxn>
                  <a:cxn ang="0">
                    <a:pos x="179" y="74"/>
                  </a:cxn>
                  <a:cxn ang="0">
                    <a:pos x="212" y="52"/>
                  </a:cxn>
                  <a:cxn ang="0">
                    <a:pos x="247" y="30"/>
                  </a:cxn>
                  <a:cxn ang="0">
                    <a:pos x="264" y="19"/>
                  </a:cxn>
                  <a:cxn ang="0">
                    <a:pos x="282" y="10"/>
                  </a:cxn>
                  <a:cxn ang="0">
                    <a:pos x="282" y="10"/>
                  </a:cxn>
                  <a:cxn ang="0">
                    <a:pos x="284" y="10"/>
                  </a:cxn>
                  <a:cxn ang="0">
                    <a:pos x="285" y="8"/>
                  </a:cxn>
                  <a:cxn ang="0">
                    <a:pos x="285" y="5"/>
                  </a:cxn>
                  <a:cxn ang="0">
                    <a:pos x="282" y="1"/>
                  </a:cxn>
                  <a:cxn ang="0">
                    <a:pos x="280" y="0"/>
                  </a:cxn>
                  <a:cxn ang="0">
                    <a:pos x="280" y="0"/>
                  </a:cxn>
                </a:cxnLst>
                <a:rect l="0" t="0" r="r" b="b"/>
                <a:pathLst>
                  <a:path w="285" h="174">
                    <a:moveTo>
                      <a:pt x="280" y="0"/>
                    </a:moveTo>
                    <a:lnTo>
                      <a:pt x="273" y="0"/>
                    </a:lnTo>
                    <a:lnTo>
                      <a:pt x="273" y="0"/>
                    </a:lnTo>
                    <a:lnTo>
                      <a:pt x="272" y="1"/>
                    </a:lnTo>
                    <a:lnTo>
                      <a:pt x="271" y="2"/>
                    </a:lnTo>
                    <a:lnTo>
                      <a:pt x="268" y="5"/>
                    </a:lnTo>
                    <a:lnTo>
                      <a:pt x="268" y="5"/>
                    </a:lnTo>
                    <a:lnTo>
                      <a:pt x="238" y="22"/>
                    </a:lnTo>
                    <a:lnTo>
                      <a:pt x="208" y="42"/>
                    </a:lnTo>
                    <a:lnTo>
                      <a:pt x="148" y="81"/>
                    </a:lnTo>
                    <a:lnTo>
                      <a:pt x="148" y="81"/>
                    </a:lnTo>
                    <a:lnTo>
                      <a:pt x="112" y="103"/>
                    </a:lnTo>
                    <a:lnTo>
                      <a:pt x="77" y="124"/>
                    </a:lnTo>
                    <a:lnTo>
                      <a:pt x="40" y="145"/>
                    </a:lnTo>
                    <a:lnTo>
                      <a:pt x="2" y="163"/>
                    </a:lnTo>
                    <a:lnTo>
                      <a:pt x="2" y="163"/>
                    </a:lnTo>
                    <a:lnTo>
                      <a:pt x="1" y="166"/>
                    </a:lnTo>
                    <a:lnTo>
                      <a:pt x="0" y="167"/>
                    </a:lnTo>
                    <a:lnTo>
                      <a:pt x="1" y="171"/>
                    </a:lnTo>
                    <a:lnTo>
                      <a:pt x="4" y="174"/>
                    </a:lnTo>
                    <a:lnTo>
                      <a:pt x="6" y="174"/>
                    </a:lnTo>
                    <a:lnTo>
                      <a:pt x="9" y="174"/>
                    </a:lnTo>
                    <a:lnTo>
                      <a:pt x="9" y="174"/>
                    </a:lnTo>
                    <a:lnTo>
                      <a:pt x="43" y="155"/>
                    </a:lnTo>
                    <a:lnTo>
                      <a:pt x="77" y="137"/>
                    </a:lnTo>
                    <a:lnTo>
                      <a:pt x="111" y="118"/>
                    </a:lnTo>
                    <a:lnTo>
                      <a:pt x="145" y="97"/>
                    </a:lnTo>
                    <a:lnTo>
                      <a:pt x="145" y="97"/>
                    </a:lnTo>
                    <a:lnTo>
                      <a:pt x="179" y="74"/>
                    </a:lnTo>
                    <a:lnTo>
                      <a:pt x="212" y="52"/>
                    </a:lnTo>
                    <a:lnTo>
                      <a:pt x="247" y="30"/>
                    </a:lnTo>
                    <a:lnTo>
                      <a:pt x="264" y="19"/>
                    </a:lnTo>
                    <a:lnTo>
                      <a:pt x="282" y="10"/>
                    </a:lnTo>
                    <a:lnTo>
                      <a:pt x="282" y="10"/>
                    </a:lnTo>
                    <a:lnTo>
                      <a:pt x="284" y="10"/>
                    </a:lnTo>
                    <a:lnTo>
                      <a:pt x="285" y="8"/>
                    </a:lnTo>
                    <a:lnTo>
                      <a:pt x="285" y="5"/>
                    </a:lnTo>
                    <a:lnTo>
                      <a:pt x="282" y="1"/>
                    </a:lnTo>
                    <a:lnTo>
                      <a:pt x="280" y="0"/>
                    </a:lnTo>
                    <a:lnTo>
                      <a:pt x="28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282"/>
              <p:cNvSpPr/>
              <p:nvPr/>
            </p:nvSpPr>
            <p:spPr bwMode="auto">
              <a:xfrm>
                <a:off x="4560889" y="1212851"/>
                <a:ext cx="106363" cy="65088"/>
              </a:xfrm>
              <a:custGeom>
                <a:avLst/>
                <a:gdLst/>
                <a:ahLst/>
                <a:cxnLst>
                  <a:cxn ang="0">
                    <a:pos x="260" y="2"/>
                  </a:cxn>
                  <a:cxn ang="0">
                    <a:pos x="260" y="2"/>
                  </a:cxn>
                  <a:cxn ang="0">
                    <a:pos x="197" y="42"/>
                  </a:cxn>
                  <a:cxn ang="0">
                    <a:pos x="166" y="63"/>
                  </a:cxn>
                  <a:cxn ang="0">
                    <a:pos x="133" y="81"/>
                  </a:cxn>
                  <a:cxn ang="0">
                    <a:pos x="133" y="81"/>
                  </a:cxn>
                  <a:cxn ang="0">
                    <a:pos x="95" y="101"/>
                  </a:cxn>
                  <a:cxn ang="0">
                    <a:pos x="58" y="121"/>
                  </a:cxn>
                  <a:cxn ang="0">
                    <a:pos x="58" y="121"/>
                  </a:cxn>
                  <a:cxn ang="0">
                    <a:pos x="44" y="128"/>
                  </a:cxn>
                  <a:cxn ang="0">
                    <a:pos x="28" y="135"/>
                  </a:cxn>
                  <a:cxn ang="0">
                    <a:pos x="13" y="144"/>
                  </a:cxn>
                  <a:cxn ang="0">
                    <a:pos x="7" y="148"/>
                  </a:cxn>
                  <a:cxn ang="0">
                    <a:pos x="1" y="153"/>
                  </a:cxn>
                  <a:cxn ang="0">
                    <a:pos x="1" y="153"/>
                  </a:cxn>
                  <a:cxn ang="0">
                    <a:pos x="0" y="156"/>
                  </a:cxn>
                  <a:cxn ang="0">
                    <a:pos x="1" y="160"/>
                  </a:cxn>
                  <a:cxn ang="0">
                    <a:pos x="2" y="162"/>
                  </a:cxn>
                  <a:cxn ang="0">
                    <a:pos x="6" y="164"/>
                  </a:cxn>
                  <a:cxn ang="0">
                    <a:pos x="19" y="164"/>
                  </a:cxn>
                  <a:cxn ang="0">
                    <a:pos x="19" y="164"/>
                  </a:cxn>
                  <a:cxn ang="0">
                    <a:pos x="22" y="162"/>
                  </a:cxn>
                  <a:cxn ang="0">
                    <a:pos x="23" y="161"/>
                  </a:cxn>
                  <a:cxn ang="0">
                    <a:pos x="26" y="158"/>
                  </a:cxn>
                  <a:cxn ang="0">
                    <a:pos x="24" y="155"/>
                  </a:cxn>
                  <a:cxn ang="0">
                    <a:pos x="23" y="153"/>
                  </a:cxn>
                  <a:cxn ang="0">
                    <a:pos x="20" y="152"/>
                  </a:cxn>
                  <a:cxn ang="0">
                    <a:pos x="20" y="152"/>
                  </a:cxn>
                  <a:cxn ang="0">
                    <a:pos x="32" y="147"/>
                  </a:cxn>
                  <a:cxn ang="0">
                    <a:pos x="44" y="141"/>
                  </a:cxn>
                  <a:cxn ang="0">
                    <a:pos x="54" y="136"/>
                  </a:cxn>
                  <a:cxn ang="0">
                    <a:pos x="65" y="131"/>
                  </a:cxn>
                  <a:cxn ang="0">
                    <a:pos x="65" y="131"/>
                  </a:cxn>
                  <a:cxn ang="0">
                    <a:pos x="102" y="110"/>
                  </a:cxn>
                  <a:cxn ang="0">
                    <a:pos x="120" y="100"/>
                  </a:cxn>
                  <a:cxn ang="0">
                    <a:pos x="138" y="90"/>
                  </a:cxn>
                  <a:cxn ang="0">
                    <a:pos x="138" y="90"/>
                  </a:cxn>
                  <a:cxn ang="0">
                    <a:pos x="155" y="83"/>
                  </a:cxn>
                  <a:cxn ang="0">
                    <a:pos x="172" y="73"/>
                  </a:cxn>
                  <a:cxn ang="0">
                    <a:pos x="204" y="54"/>
                  </a:cxn>
                  <a:cxn ang="0">
                    <a:pos x="265" y="11"/>
                  </a:cxn>
                  <a:cxn ang="0">
                    <a:pos x="265" y="11"/>
                  </a:cxn>
                  <a:cxn ang="0">
                    <a:pos x="268" y="9"/>
                  </a:cxn>
                  <a:cxn ang="0">
                    <a:pos x="268" y="7"/>
                  </a:cxn>
                  <a:cxn ang="0">
                    <a:pos x="266" y="3"/>
                  </a:cxn>
                  <a:cxn ang="0">
                    <a:pos x="265" y="2"/>
                  </a:cxn>
                  <a:cxn ang="0">
                    <a:pos x="264" y="0"/>
                  </a:cxn>
                  <a:cxn ang="0">
                    <a:pos x="261" y="0"/>
                  </a:cxn>
                  <a:cxn ang="0">
                    <a:pos x="260" y="2"/>
                  </a:cxn>
                  <a:cxn ang="0">
                    <a:pos x="260" y="2"/>
                  </a:cxn>
                </a:cxnLst>
                <a:rect l="0" t="0" r="r" b="b"/>
                <a:pathLst>
                  <a:path w="268" h="164">
                    <a:moveTo>
                      <a:pt x="260" y="2"/>
                    </a:moveTo>
                    <a:lnTo>
                      <a:pt x="260" y="2"/>
                    </a:lnTo>
                    <a:lnTo>
                      <a:pt x="197" y="42"/>
                    </a:lnTo>
                    <a:lnTo>
                      <a:pt x="166" y="63"/>
                    </a:lnTo>
                    <a:lnTo>
                      <a:pt x="133" y="81"/>
                    </a:lnTo>
                    <a:lnTo>
                      <a:pt x="133" y="81"/>
                    </a:lnTo>
                    <a:lnTo>
                      <a:pt x="95" y="101"/>
                    </a:lnTo>
                    <a:lnTo>
                      <a:pt x="58" y="121"/>
                    </a:lnTo>
                    <a:lnTo>
                      <a:pt x="58" y="121"/>
                    </a:lnTo>
                    <a:lnTo>
                      <a:pt x="44" y="128"/>
                    </a:lnTo>
                    <a:lnTo>
                      <a:pt x="28" y="135"/>
                    </a:lnTo>
                    <a:lnTo>
                      <a:pt x="13" y="144"/>
                    </a:lnTo>
                    <a:lnTo>
                      <a:pt x="7" y="148"/>
                    </a:lnTo>
                    <a:lnTo>
                      <a:pt x="1" y="153"/>
                    </a:lnTo>
                    <a:lnTo>
                      <a:pt x="1" y="153"/>
                    </a:lnTo>
                    <a:lnTo>
                      <a:pt x="0" y="156"/>
                    </a:lnTo>
                    <a:lnTo>
                      <a:pt x="1" y="160"/>
                    </a:lnTo>
                    <a:lnTo>
                      <a:pt x="2" y="162"/>
                    </a:lnTo>
                    <a:lnTo>
                      <a:pt x="6" y="164"/>
                    </a:lnTo>
                    <a:lnTo>
                      <a:pt x="19" y="164"/>
                    </a:lnTo>
                    <a:lnTo>
                      <a:pt x="19" y="164"/>
                    </a:lnTo>
                    <a:lnTo>
                      <a:pt x="22" y="162"/>
                    </a:lnTo>
                    <a:lnTo>
                      <a:pt x="23" y="161"/>
                    </a:lnTo>
                    <a:lnTo>
                      <a:pt x="26" y="158"/>
                    </a:lnTo>
                    <a:lnTo>
                      <a:pt x="24" y="155"/>
                    </a:lnTo>
                    <a:lnTo>
                      <a:pt x="23" y="153"/>
                    </a:lnTo>
                    <a:lnTo>
                      <a:pt x="20" y="152"/>
                    </a:lnTo>
                    <a:lnTo>
                      <a:pt x="20" y="152"/>
                    </a:lnTo>
                    <a:lnTo>
                      <a:pt x="32" y="147"/>
                    </a:lnTo>
                    <a:lnTo>
                      <a:pt x="44" y="141"/>
                    </a:lnTo>
                    <a:lnTo>
                      <a:pt x="54" y="136"/>
                    </a:lnTo>
                    <a:lnTo>
                      <a:pt x="65" y="131"/>
                    </a:lnTo>
                    <a:lnTo>
                      <a:pt x="65" y="131"/>
                    </a:lnTo>
                    <a:lnTo>
                      <a:pt x="102" y="110"/>
                    </a:lnTo>
                    <a:lnTo>
                      <a:pt x="120" y="100"/>
                    </a:lnTo>
                    <a:lnTo>
                      <a:pt x="138" y="90"/>
                    </a:lnTo>
                    <a:lnTo>
                      <a:pt x="138" y="90"/>
                    </a:lnTo>
                    <a:lnTo>
                      <a:pt x="155" y="83"/>
                    </a:lnTo>
                    <a:lnTo>
                      <a:pt x="172" y="73"/>
                    </a:lnTo>
                    <a:lnTo>
                      <a:pt x="204" y="54"/>
                    </a:lnTo>
                    <a:lnTo>
                      <a:pt x="265" y="11"/>
                    </a:lnTo>
                    <a:lnTo>
                      <a:pt x="265" y="11"/>
                    </a:lnTo>
                    <a:lnTo>
                      <a:pt x="268" y="9"/>
                    </a:lnTo>
                    <a:lnTo>
                      <a:pt x="268" y="7"/>
                    </a:lnTo>
                    <a:lnTo>
                      <a:pt x="266" y="3"/>
                    </a:lnTo>
                    <a:lnTo>
                      <a:pt x="265" y="2"/>
                    </a:lnTo>
                    <a:lnTo>
                      <a:pt x="264" y="0"/>
                    </a:lnTo>
                    <a:lnTo>
                      <a:pt x="261" y="0"/>
                    </a:lnTo>
                    <a:lnTo>
                      <a:pt x="260" y="2"/>
                    </a:lnTo>
                    <a:lnTo>
                      <a:pt x="26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283"/>
              <p:cNvSpPr/>
              <p:nvPr/>
            </p:nvSpPr>
            <p:spPr bwMode="auto">
              <a:xfrm>
                <a:off x="4514851" y="1208088"/>
                <a:ext cx="98425" cy="68263"/>
              </a:xfrm>
              <a:custGeom>
                <a:avLst/>
                <a:gdLst/>
                <a:ahLst/>
                <a:cxnLst>
                  <a:cxn ang="0">
                    <a:pos x="237" y="2"/>
                  </a:cxn>
                  <a:cxn ang="0">
                    <a:pos x="237" y="2"/>
                  </a:cxn>
                  <a:cxn ang="0">
                    <a:pos x="233" y="6"/>
                  </a:cxn>
                  <a:cxn ang="0">
                    <a:pos x="226" y="12"/>
                  </a:cxn>
                  <a:cxn ang="0">
                    <a:pos x="213" y="19"/>
                  </a:cxn>
                  <a:cxn ang="0">
                    <a:pos x="213" y="19"/>
                  </a:cxn>
                  <a:cxn ang="0">
                    <a:pos x="199" y="31"/>
                  </a:cxn>
                  <a:cxn ang="0">
                    <a:pos x="185" y="43"/>
                  </a:cxn>
                  <a:cxn ang="0">
                    <a:pos x="185" y="43"/>
                  </a:cxn>
                  <a:cxn ang="0">
                    <a:pos x="166" y="55"/>
                  </a:cxn>
                  <a:cxn ang="0">
                    <a:pos x="148" y="66"/>
                  </a:cxn>
                  <a:cxn ang="0">
                    <a:pos x="128" y="78"/>
                  </a:cxn>
                  <a:cxn ang="0">
                    <a:pos x="110" y="90"/>
                  </a:cxn>
                  <a:cxn ang="0">
                    <a:pos x="110" y="90"/>
                  </a:cxn>
                  <a:cxn ang="0">
                    <a:pos x="79" y="112"/>
                  </a:cxn>
                  <a:cxn ang="0">
                    <a:pos x="62" y="121"/>
                  </a:cxn>
                  <a:cxn ang="0">
                    <a:pos x="46" y="131"/>
                  </a:cxn>
                  <a:cxn ang="0">
                    <a:pos x="46" y="131"/>
                  </a:cxn>
                  <a:cxn ang="0">
                    <a:pos x="22" y="144"/>
                  </a:cxn>
                  <a:cxn ang="0">
                    <a:pos x="11" y="151"/>
                  </a:cxn>
                  <a:cxn ang="0">
                    <a:pos x="5" y="157"/>
                  </a:cxn>
                  <a:cxn ang="0">
                    <a:pos x="1" y="161"/>
                  </a:cxn>
                  <a:cxn ang="0">
                    <a:pos x="1" y="161"/>
                  </a:cxn>
                  <a:cxn ang="0">
                    <a:pos x="0" y="163"/>
                  </a:cxn>
                  <a:cxn ang="0">
                    <a:pos x="0" y="165"/>
                  </a:cxn>
                  <a:cxn ang="0">
                    <a:pos x="3" y="168"/>
                  </a:cxn>
                  <a:cxn ang="0">
                    <a:pos x="4" y="170"/>
                  </a:cxn>
                  <a:cxn ang="0">
                    <a:pos x="5" y="171"/>
                  </a:cxn>
                  <a:cxn ang="0">
                    <a:pos x="8" y="170"/>
                  </a:cxn>
                  <a:cxn ang="0">
                    <a:pos x="9" y="168"/>
                  </a:cxn>
                  <a:cxn ang="0">
                    <a:pos x="9" y="168"/>
                  </a:cxn>
                  <a:cxn ang="0">
                    <a:pos x="13" y="167"/>
                  </a:cxn>
                  <a:cxn ang="0">
                    <a:pos x="22" y="161"/>
                  </a:cxn>
                  <a:cxn ang="0">
                    <a:pos x="37" y="150"/>
                  </a:cxn>
                  <a:cxn ang="0">
                    <a:pos x="37" y="150"/>
                  </a:cxn>
                  <a:cxn ang="0">
                    <a:pos x="52" y="141"/>
                  </a:cxn>
                  <a:cxn ang="0">
                    <a:pos x="68" y="132"/>
                  </a:cxn>
                  <a:cxn ang="0">
                    <a:pos x="68" y="132"/>
                  </a:cxn>
                  <a:cxn ang="0">
                    <a:pos x="86" y="120"/>
                  </a:cxn>
                  <a:cxn ang="0">
                    <a:pos x="105" y="108"/>
                  </a:cxn>
                  <a:cxn ang="0">
                    <a:pos x="140" y="83"/>
                  </a:cxn>
                  <a:cxn ang="0">
                    <a:pos x="140" y="83"/>
                  </a:cxn>
                  <a:cxn ang="0">
                    <a:pos x="170" y="65"/>
                  </a:cxn>
                  <a:cxn ang="0">
                    <a:pos x="185" y="56"/>
                  </a:cxn>
                  <a:cxn ang="0">
                    <a:pos x="199" y="46"/>
                  </a:cxn>
                  <a:cxn ang="0">
                    <a:pos x="199" y="46"/>
                  </a:cxn>
                  <a:cxn ang="0">
                    <a:pos x="216" y="31"/>
                  </a:cxn>
                  <a:cxn ang="0">
                    <a:pos x="234" y="18"/>
                  </a:cxn>
                  <a:cxn ang="0">
                    <a:pos x="234" y="18"/>
                  </a:cxn>
                  <a:cxn ang="0">
                    <a:pos x="241" y="14"/>
                  </a:cxn>
                  <a:cxn ang="0">
                    <a:pos x="245" y="12"/>
                  </a:cxn>
                  <a:cxn ang="0">
                    <a:pos x="247" y="8"/>
                  </a:cxn>
                  <a:cxn ang="0">
                    <a:pos x="247" y="8"/>
                  </a:cxn>
                  <a:cxn ang="0">
                    <a:pos x="249" y="5"/>
                  </a:cxn>
                  <a:cxn ang="0">
                    <a:pos x="249" y="4"/>
                  </a:cxn>
                  <a:cxn ang="0">
                    <a:pos x="247" y="1"/>
                  </a:cxn>
                  <a:cxn ang="0">
                    <a:pos x="246" y="0"/>
                  </a:cxn>
                  <a:cxn ang="0">
                    <a:pos x="241" y="0"/>
                  </a:cxn>
                  <a:cxn ang="0">
                    <a:pos x="239" y="0"/>
                  </a:cxn>
                  <a:cxn ang="0">
                    <a:pos x="237" y="2"/>
                  </a:cxn>
                  <a:cxn ang="0">
                    <a:pos x="237" y="2"/>
                  </a:cxn>
                </a:cxnLst>
                <a:rect l="0" t="0" r="r" b="b"/>
                <a:pathLst>
                  <a:path w="249" h="171">
                    <a:moveTo>
                      <a:pt x="237" y="2"/>
                    </a:moveTo>
                    <a:lnTo>
                      <a:pt x="237" y="2"/>
                    </a:lnTo>
                    <a:lnTo>
                      <a:pt x="233" y="6"/>
                    </a:lnTo>
                    <a:lnTo>
                      <a:pt x="226" y="12"/>
                    </a:lnTo>
                    <a:lnTo>
                      <a:pt x="213" y="19"/>
                    </a:lnTo>
                    <a:lnTo>
                      <a:pt x="213" y="19"/>
                    </a:lnTo>
                    <a:lnTo>
                      <a:pt x="199" y="31"/>
                    </a:lnTo>
                    <a:lnTo>
                      <a:pt x="185" y="43"/>
                    </a:lnTo>
                    <a:lnTo>
                      <a:pt x="185" y="43"/>
                    </a:lnTo>
                    <a:lnTo>
                      <a:pt x="166" y="55"/>
                    </a:lnTo>
                    <a:lnTo>
                      <a:pt x="148" y="66"/>
                    </a:lnTo>
                    <a:lnTo>
                      <a:pt x="128" y="78"/>
                    </a:lnTo>
                    <a:lnTo>
                      <a:pt x="110" y="90"/>
                    </a:lnTo>
                    <a:lnTo>
                      <a:pt x="110" y="90"/>
                    </a:lnTo>
                    <a:lnTo>
                      <a:pt x="79" y="112"/>
                    </a:lnTo>
                    <a:lnTo>
                      <a:pt x="62" y="121"/>
                    </a:lnTo>
                    <a:lnTo>
                      <a:pt x="46" y="131"/>
                    </a:lnTo>
                    <a:lnTo>
                      <a:pt x="46" y="131"/>
                    </a:lnTo>
                    <a:lnTo>
                      <a:pt x="22" y="144"/>
                    </a:lnTo>
                    <a:lnTo>
                      <a:pt x="11" y="151"/>
                    </a:lnTo>
                    <a:lnTo>
                      <a:pt x="5" y="157"/>
                    </a:lnTo>
                    <a:lnTo>
                      <a:pt x="1" y="161"/>
                    </a:lnTo>
                    <a:lnTo>
                      <a:pt x="1" y="161"/>
                    </a:lnTo>
                    <a:lnTo>
                      <a:pt x="0" y="163"/>
                    </a:lnTo>
                    <a:lnTo>
                      <a:pt x="0" y="165"/>
                    </a:lnTo>
                    <a:lnTo>
                      <a:pt x="3" y="168"/>
                    </a:lnTo>
                    <a:lnTo>
                      <a:pt x="4" y="170"/>
                    </a:lnTo>
                    <a:lnTo>
                      <a:pt x="5" y="171"/>
                    </a:lnTo>
                    <a:lnTo>
                      <a:pt x="8" y="170"/>
                    </a:lnTo>
                    <a:lnTo>
                      <a:pt x="9" y="168"/>
                    </a:lnTo>
                    <a:lnTo>
                      <a:pt x="9" y="168"/>
                    </a:lnTo>
                    <a:lnTo>
                      <a:pt x="13" y="167"/>
                    </a:lnTo>
                    <a:lnTo>
                      <a:pt x="22" y="161"/>
                    </a:lnTo>
                    <a:lnTo>
                      <a:pt x="37" y="150"/>
                    </a:lnTo>
                    <a:lnTo>
                      <a:pt x="37" y="150"/>
                    </a:lnTo>
                    <a:lnTo>
                      <a:pt x="52" y="141"/>
                    </a:lnTo>
                    <a:lnTo>
                      <a:pt x="68" y="132"/>
                    </a:lnTo>
                    <a:lnTo>
                      <a:pt x="68" y="132"/>
                    </a:lnTo>
                    <a:lnTo>
                      <a:pt x="86" y="120"/>
                    </a:lnTo>
                    <a:lnTo>
                      <a:pt x="105" y="108"/>
                    </a:lnTo>
                    <a:lnTo>
                      <a:pt x="140" y="83"/>
                    </a:lnTo>
                    <a:lnTo>
                      <a:pt x="140" y="83"/>
                    </a:lnTo>
                    <a:lnTo>
                      <a:pt x="170" y="65"/>
                    </a:lnTo>
                    <a:lnTo>
                      <a:pt x="185" y="56"/>
                    </a:lnTo>
                    <a:lnTo>
                      <a:pt x="199" y="46"/>
                    </a:lnTo>
                    <a:lnTo>
                      <a:pt x="199" y="46"/>
                    </a:lnTo>
                    <a:lnTo>
                      <a:pt x="216" y="31"/>
                    </a:lnTo>
                    <a:lnTo>
                      <a:pt x="234" y="18"/>
                    </a:lnTo>
                    <a:lnTo>
                      <a:pt x="234" y="18"/>
                    </a:lnTo>
                    <a:lnTo>
                      <a:pt x="241" y="14"/>
                    </a:lnTo>
                    <a:lnTo>
                      <a:pt x="245" y="12"/>
                    </a:lnTo>
                    <a:lnTo>
                      <a:pt x="247" y="8"/>
                    </a:lnTo>
                    <a:lnTo>
                      <a:pt x="247" y="8"/>
                    </a:lnTo>
                    <a:lnTo>
                      <a:pt x="249" y="5"/>
                    </a:lnTo>
                    <a:lnTo>
                      <a:pt x="249" y="4"/>
                    </a:lnTo>
                    <a:lnTo>
                      <a:pt x="247" y="1"/>
                    </a:lnTo>
                    <a:lnTo>
                      <a:pt x="246" y="0"/>
                    </a:lnTo>
                    <a:lnTo>
                      <a:pt x="241" y="0"/>
                    </a:lnTo>
                    <a:lnTo>
                      <a:pt x="239" y="0"/>
                    </a:lnTo>
                    <a:lnTo>
                      <a:pt x="237" y="2"/>
                    </a:lnTo>
                    <a:lnTo>
                      <a:pt x="23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284"/>
              <p:cNvSpPr/>
              <p:nvPr/>
            </p:nvSpPr>
            <p:spPr bwMode="auto">
              <a:xfrm>
                <a:off x="4437064" y="1219201"/>
                <a:ext cx="96838" cy="71438"/>
              </a:xfrm>
              <a:custGeom>
                <a:avLst/>
                <a:gdLst/>
                <a:ahLst/>
                <a:cxnLst>
                  <a:cxn ang="0">
                    <a:pos x="238" y="0"/>
                  </a:cxn>
                  <a:cxn ang="0">
                    <a:pos x="238" y="0"/>
                  </a:cxn>
                  <a:cxn ang="0">
                    <a:pos x="226" y="5"/>
                  </a:cxn>
                  <a:cxn ang="0">
                    <a:pos x="215" y="13"/>
                  </a:cxn>
                  <a:cxn ang="0">
                    <a:pos x="194" y="30"/>
                  </a:cxn>
                  <a:cxn ang="0">
                    <a:pos x="194" y="30"/>
                  </a:cxn>
                  <a:cxn ang="0">
                    <a:pos x="164" y="52"/>
                  </a:cxn>
                  <a:cxn ang="0">
                    <a:pos x="136" y="75"/>
                  </a:cxn>
                  <a:cxn ang="0">
                    <a:pos x="136" y="75"/>
                  </a:cxn>
                  <a:cxn ang="0">
                    <a:pos x="119" y="89"/>
                  </a:cxn>
                  <a:cxn ang="0">
                    <a:pos x="100" y="100"/>
                  </a:cxn>
                  <a:cxn ang="0">
                    <a:pos x="64" y="123"/>
                  </a:cxn>
                  <a:cxn ang="0">
                    <a:pos x="64" y="123"/>
                  </a:cxn>
                  <a:cxn ang="0">
                    <a:pos x="48" y="134"/>
                  </a:cxn>
                  <a:cxn ang="0">
                    <a:pos x="32" y="146"/>
                  </a:cxn>
                  <a:cxn ang="0">
                    <a:pos x="2" y="168"/>
                  </a:cxn>
                  <a:cxn ang="0">
                    <a:pos x="2" y="168"/>
                  </a:cxn>
                  <a:cxn ang="0">
                    <a:pos x="1" y="172"/>
                  </a:cxn>
                  <a:cxn ang="0">
                    <a:pos x="0" y="175"/>
                  </a:cxn>
                  <a:cxn ang="0">
                    <a:pos x="2" y="179"/>
                  </a:cxn>
                  <a:cxn ang="0">
                    <a:pos x="6" y="180"/>
                  </a:cxn>
                  <a:cxn ang="0">
                    <a:pos x="9" y="180"/>
                  </a:cxn>
                  <a:cxn ang="0">
                    <a:pos x="9" y="180"/>
                  </a:cxn>
                  <a:cxn ang="0">
                    <a:pos x="10" y="179"/>
                  </a:cxn>
                  <a:cxn ang="0">
                    <a:pos x="13" y="178"/>
                  </a:cxn>
                  <a:cxn ang="0">
                    <a:pos x="14" y="175"/>
                  </a:cxn>
                  <a:cxn ang="0">
                    <a:pos x="14" y="175"/>
                  </a:cxn>
                  <a:cxn ang="0">
                    <a:pos x="65" y="137"/>
                  </a:cxn>
                  <a:cxn ang="0">
                    <a:pos x="119" y="100"/>
                  </a:cxn>
                  <a:cxn ang="0">
                    <a:pos x="119" y="100"/>
                  </a:cxn>
                  <a:cxn ang="0">
                    <a:pos x="134" y="90"/>
                  </a:cxn>
                  <a:cxn ang="0">
                    <a:pos x="151" y="77"/>
                  </a:cxn>
                  <a:cxn ang="0">
                    <a:pos x="183" y="52"/>
                  </a:cxn>
                  <a:cxn ang="0">
                    <a:pos x="183" y="52"/>
                  </a:cxn>
                  <a:cxn ang="0">
                    <a:pos x="210" y="28"/>
                  </a:cxn>
                  <a:cxn ang="0">
                    <a:pos x="226" y="18"/>
                  </a:cxn>
                  <a:cxn ang="0">
                    <a:pos x="234" y="14"/>
                  </a:cxn>
                  <a:cxn ang="0">
                    <a:pos x="242" y="11"/>
                  </a:cxn>
                  <a:cxn ang="0">
                    <a:pos x="242" y="11"/>
                  </a:cxn>
                  <a:cxn ang="0">
                    <a:pos x="243" y="10"/>
                  </a:cxn>
                  <a:cxn ang="0">
                    <a:pos x="244" y="7"/>
                  </a:cxn>
                  <a:cxn ang="0">
                    <a:pos x="244" y="4"/>
                  </a:cxn>
                  <a:cxn ang="0">
                    <a:pos x="243" y="1"/>
                  </a:cxn>
                  <a:cxn ang="0">
                    <a:pos x="240" y="0"/>
                  </a:cxn>
                  <a:cxn ang="0">
                    <a:pos x="238" y="0"/>
                  </a:cxn>
                  <a:cxn ang="0">
                    <a:pos x="238" y="0"/>
                  </a:cxn>
                </a:cxnLst>
                <a:rect l="0" t="0" r="r" b="b"/>
                <a:pathLst>
                  <a:path w="244" h="180">
                    <a:moveTo>
                      <a:pt x="238" y="0"/>
                    </a:moveTo>
                    <a:lnTo>
                      <a:pt x="238" y="0"/>
                    </a:lnTo>
                    <a:lnTo>
                      <a:pt x="226" y="5"/>
                    </a:lnTo>
                    <a:lnTo>
                      <a:pt x="215" y="13"/>
                    </a:lnTo>
                    <a:lnTo>
                      <a:pt x="194" y="30"/>
                    </a:lnTo>
                    <a:lnTo>
                      <a:pt x="194" y="30"/>
                    </a:lnTo>
                    <a:lnTo>
                      <a:pt x="164" y="52"/>
                    </a:lnTo>
                    <a:lnTo>
                      <a:pt x="136" y="75"/>
                    </a:lnTo>
                    <a:lnTo>
                      <a:pt x="136" y="75"/>
                    </a:lnTo>
                    <a:lnTo>
                      <a:pt x="119" y="89"/>
                    </a:lnTo>
                    <a:lnTo>
                      <a:pt x="100" y="100"/>
                    </a:lnTo>
                    <a:lnTo>
                      <a:pt x="64" y="123"/>
                    </a:lnTo>
                    <a:lnTo>
                      <a:pt x="64" y="123"/>
                    </a:lnTo>
                    <a:lnTo>
                      <a:pt x="48" y="134"/>
                    </a:lnTo>
                    <a:lnTo>
                      <a:pt x="32" y="146"/>
                    </a:lnTo>
                    <a:lnTo>
                      <a:pt x="2" y="168"/>
                    </a:lnTo>
                    <a:lnTo>
                      <a:pt x="2" y="168"/>
                    </a:lnTo>
                    <a:lnTo>
                      <a:pt x="1" y="172"/>
                    </a:lnTo>
                    <a:lnTo>
                      <a:pt x="0" y="175"/>
                    </a:lnTo>
                    <a:lnTo>
                      <a:pt x="2" y="179"/>
                    </a:lnTo>
                    <a:lnTo>
                      <a:pt x="6" y="180"/>
                    </a:lnTo>
                    <a:lnTo>
                      <a:pt x="9" y="180"/>
                    </a:lnTo>
                    <a:lnTo>
                      <a:pt x="9" y="180"/>
                    </a:lnTo>
                    <a:lnTo>
                      <a:pt x="10" y="179"/>
                    </a:lnTo>
                    <a:lnTo>
                      <a:pt x="13" y="178"/>
                    </a:lnTo>
                    <a:lnTo>
                      <a:pt x="14" y="175"/>
                    </a:lnTo>
                    <a:lnTo>
                      <a:pt x="14" y="175"/>
                    </a:lnTo>
                    <a:lnTo>
                      <a:pt x="65" y="137"/>
                    </a:lnTo>
                    <a:lnTo>
                      <a:pt x="119" y="100"/>
                    </a:lnTo>
                    <a:lnTo>
                      <a:pt x="119" y="100"/>
                    </a:lnTo>
                    <a:lnTo>
                      <a:pt x="134" y="90"/>
                    </a:lnTo>
                    <a:lnTo>
                      <a:pt x="151" y="77"/>
                    </a:lnTo>
                    <a:lnTo>
                      <a:pt x="183" y="52"/>
                    </a:lnTo>
                    <a:lnTo>
                      <a:pt x="183" y="52"/>
                    </a:lnTo>
                    <a:lnTo>
                      <a:pt x="210" y="28"/>
                    </a:lnTo>
                    <a:lnTo>
                      <a:pt x="226" y="18"/>
                    </a:lnTo>
                    <a:lnTo>
                      <a:pt x="234" y="14"/>
                    </a:lnTo>
                    <a:lnTo>
                      <a:pt x="242" y="11"/>
                    </a:lnTo>
                    <a:lnTo>
                      <a:pt x="242" y="11"/>
                    </a:lnTo>
                    <a:lnTo>
                      <a:pt x="243" y="10"/>
                    </a:lnTo>
                    <a:lnTo>
                      <a:pt x="244" y="7"/>
                    </a:lnTo>
                    <a:lnTo>
                      <a:pt x="244" y="4"/>
                    </a:lnTo>
                    <a:lnTo>
                      <a:pt x="243" y="1"/>
                    </a:lnTo>
                    <a:lnTo>
                      <a:pt x="240" y="0"/>
                    </a:lnTo>
                    <a:lnTo>
                      <a:pt x="238" y="0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285"/>
              <p:cNvSpPr/>
              <p:nvPr/>
            </p:nvSpPr>
            <p:spPr bwMode="auto">
              <a:xfrm>
                <a:off x="4389439" y="1217613"/>
                <a:ext cx="76200" cy="58738"/>
              </a:xfrm>
              <a:custGeom>
                <a:avLst/>
                <a:gdLst/>
                <a:ahLst/>
                <a:cxnLst>
                  <a:cxn ang="0">
                    <a:pos x="180" y="1"/>
                  </a:cxn>
                  <a:cxn ang="0">
                    <a:pos x="180" y="1"/>
                  </a:cxn>
                  <a:cxn ang="0">
                    <a:pos x="155" y="21"/>
                  </a:cxn>
                  <a:cxn ang="0">
                    <a:pos x="130" y="41"/>
                  </a:cxn>
                  <a:cxn ang="0">
                    <a:pos x="79" y="78"/>
                  </a:cxn>
                  <a:cxn ang="0">
                    <a:pos x="79" y="78"/>
                  </a:cxn>
                  <a:cxn ang="0">
                    <a:pos x="57" y="94"/>
                  </a:cxn>
                  <a:cxn ang="0">
                    <a:pos x="35" y="110"/>
                  </a:cxn>
                  <a:cxn ang="0">
                    <a:pos x="35" y="110"/>
                  </a:cxn>
                  <a:cxn ang="0">
                    <a:pos x="17" y="123"/>
                  </a:cxn>
                  <a:cxn ang="0">
                    <a:pos x="7" y="131"/>
                  </a:cxn>
                  <a:cxn ang="0">
                    <a:pos x="1" y="139"/>
                  </a:cxn>
                  <a:cxn ang="0">
                    <a:pos x="1" y="139"/>
                  </a:cxn>
                  <a:cxn ang="0">
                    <a:pos x="0" y="141"/>
                  </a:cxn>
                  <a:cxn ang="0">
                    <a:pos x="0" y="143"/>
                  </a:cxn>
                  <a:cxn ang="0">
                    <a:pos x="1" y="146"/>
                  </a:cxn>
                  <a:cxn ang="0">
                    <a:pos x="2" y="148"/>
                  </a:cxn>
                  <a:cxn ang="0">
                    <a:pos x="5" y="149"/>
                  </a:cxn>
                  <a:cxn ang="0">
                    <a:pos x="7" y="148"/>
                  </a:cxn>
                  <a:cxn ang="0">
                    <a:pos x="9" y="146"/>
                  </a:cxn>
                  <a:cxn ang="0">
                    <a:pos x="9" y="146"/>
                  </a:cxn>
                  <a:cxn ang="0">
                    <a:pos x="15" y="140"/>
                  </a:cxn>
                  <a:cxn ang="0">
                    <a:pos x="22" y="135"/>
                  </a:cxn>
                  <a:cxn ang="0">
                    <a:pos x="30" y="128"/>
                  </a:cxn>
                  <a:cxn ang="0">
                    <a:pos x="37" y="123"/>
                  </a:cxn>
                  <a:cxn ang="0">
                    <a:pos x="37" y="123"/>
                  </a:cxn>
                  <a:cxn ang="0">
                    <a:pos x="52" y="110"/>
                  </a:cxn>
                  <a:cxn ang="0">
                    <a:pos x="69" y="98"/>
                  </a:cxn>
                  <a:cxn ang="0">
                    <a:pos x="102" y="76"/>
                  </a:cxn>
                  <a:cxn ang="0">
                    <a:pos x="102" y="76"/>
                  </a:cxn>
                  <a:cxn ang="0">
                    <a:pos x="146" y="43"/>
                  </a:cxn>
                  <a:cxn ang="0">
                    <a:pos x="188" y="9"/>
                  </a:cxn>
                  <a:cxn ang="0">
                    <a:pos x="188" y="9"/>
                  </a:cxn>
                  <a:cxn ang="0">
                    <a:pos x="191" y="8"/>
                  </a:cxn>
                  <a:cxn ang="0">
                    <a:pos x="191" y="5"/>
                  </a:cxn>
                  <a:cxn ang="0">
                    <a:pos x="191" y="4"/>
                  </a:cxn>
                  <a:cxn ang="0">
                    <a:pos x="189" y="3"/>
                  </a:cxn>
                  <a:cxn ang="0">
                    <a:pos x="185" y="0"/>
                  </a:cxn>
                  <a:cxn ang="0">
                    <a:pos x="183" y="0"/>
                  </a:cxn>
                  <a:cxn ang="0">
                    <a:pos x="180" y="1"/>
                  </a:cxn>
                  <a:cxn ang="0">
                    <a:pos x="180" y="1"/>
                  </a:cxn>
                </a:cxnLst>
                <a:rect l="0" t="0" r="r" b="b"/>
                <a:pathLst>
                  <a:path w="191" h="149">
                    <a:moveTo>
                      <a:pt x="180" y="1"/>
                    </a:moveTo>
                    <a:lnTo>
                      <a:pt x="180" y="1"/>
                    </a:lnTo>
                    <a:lnTo>
                      <a:pt x="155" y="21"/>
                    </a:lnTo>
                    <a:lnTo>
                      <a:pt x="130" y="41"/>
                    </a:lnTo>
                    <a:lnTo>
                      <a:pt x="79" y="78"/>
                    </a:lnTo>
                    <a:lnTo>
                      <a:pt x="79" y="78"/>
                    </a:lnTo>
                    <a:lnTo>
                      <a:pt x="57" y="94"/>
                    </a:lnTo>
                    <a:lnTo>
                      <a:pt x="35" y="110"/>
                    </a:lnTo>
                    <a:lnTo>
                      <a:pt x="35" y="110"/>
                    </a:lnTo>
                    <a:lnTo>
                      <a:pt x="17" y="123"/>
                    </a:lnTo>
                    <a:lnTo>
                      <a:pt x="7" y="131"/>
                    </a:lnTo>
                    <a:lnTo>
                      <a:pt x="1" y="139"/>
                    </a:lnTo>
                    <a:lnTo>
                      <a:pt x="1" y="139"/>
                    </a:lnTo>
                    <a:lnTo>
                      <a:pt x="0" y="141"/>
                    </a:lnTo>
                    <a:lnTo>
                      <a:pt x="0" y="143"/>
                    </a:lnTo>
                    <a:lnTo>
                      <a:pt x="1" y="146"/>
                    </a:lnTo>
                    <a:lnTo>
                      <a:pt x="2" y="148"/>
                    </a:lnTo>
                    <a:lnTo>
                      <a:pt x="5" y="149"/>
                    </a:lnTo>
                    <a:lnTo>
                      <a:pt x="7" y="148"/>
                    </a:lnTo>
                    <a:lnTo>
                      <a:pt x="9" y="146"/>
                    </a:lnTo>
                    <a:lnTo>
                      <a:pt x="9" y="146"/>
                    </a:lnTo>
                    <a:lnTo>
                      <a:pt x="15" y="140"/>
                    </a:lnTo>
                    <a:lnTo>
                      <a:pt x="22" y="135"/>
                    </a:lnTo>
                    <a:lnTo>
                      <a:pt x="30" y="128"/>
                    </a:lnTo>
                    <a:lnTo>
                      <a:pt x="37" y="123"/>
                    </a:lnTo>
                    <a:lnTo>
                      <a:pt x="37" y="123"/>
                    </a:lnTo>
                    <a:lnTo>
                      <a:pt x="52" y="110"/>
                    </a:lnTo>
                    <a:lnTo>
                      <a:pt x="69" y="98"/>
                    </a:lnTo>
                    <a:lnTo>
                      <a:pt x="102" y="76"/>
                    </a:lnTo>
                    <a:lnTo>
                      <a:pt x="102" y="76"/>
                    </a:lnTo>
                    <a:lnTo>
                      <a:pt x="146" y="43"/>
                    </a:lnTo>
                    <a:lnTo>
                      <a:pt x="188" y="9"/>
                    </a:lnTo>
                    <a:lnTo>
                      <a:pt x="188" y="9"/>
                    </a:lnTo>
                    <a:lnTo>
                      <a:pt x="191" y="8"/>
                    </a:lnTo>
                    <a:lnTo>
                      <a:pt x="191" y="5"/>
                    </a:lnTo>
                    <a:lnTo>
                      <a:pt x="191" y="4"/>
                    </a:lnTo>
                    <a:lnTo>
                      <a:pt x="189" y="3"/>
                    </a:lnTo>
                    <a:lnTo>
                      <a:pt x="185" y="0"/>
                    </a:lnTo>
                    <a:lnTo>
                      <a:pt x="183" y="0"/>
                    </a:lnTo>
                    <a:lnTo>
                      <a:pt x="180" y="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286"/>
              <p:cNvSpPr/>
              <p:nvPr/>
            </p:nvSpPr>
            <p:spPr bwMode="auto">
              <a:xfrm>
                <a:off x="4325939" y="1216026"/>
                <a:ext cx="87313" cy="61913"/>
              </a:xfrm>
              <a:custGeom>
                <a:avLst/>
                <a:gdLst/>
                <a:ahLst/>
                <a:cxnLst>
                  <a:cxn ang="0">
                    <a:pos x="215" y="0"/>
                  </a:cxn>
                  <a:cxn ang="0">
                    <a:pos x="215" y="0"/>
                  </a:cxn>
                  <a:cxn ang="0">
                    <a:pos x="205" y="6"/>
                  </a:cxn>
                  <a:cxn ang="0">
                    <a:pos x="195" y="12"/>
                  </a:cxn>
                  <a:cxn ang="0">
                    <a:pos x="176" y="28"/>
                  </a:cxn>
                  <a:cxn ang="0">
                    <a:pos x="176" y="28"/>
                  </a:cxn>
                  <a:cxn ang="0">
                    <a:pos x="161" y="41"/>
                  </a:cxn>
                  <a:cxn ang="0">
                    <a:pos x="145" y="54"/>
                  </a:cxn>
                  <a:cxn ang="0">
                    <a:pos x="112" y="79"/>
                  </a:cxn>
                  <a:cxn ang="0">
                    <a:pos x="112" y="79"/>
                  </a:cxn>
                  <a:cxn ang="0">
                    <a:pos x="99" y="88"/>
                  </a:cxn>
                  <a:cxn ang="0">
                    <a:pos x="86" y="96"/>
                  </a:cxn>
                  <a:cxn ang="0">
                    <a:pos x="57" y="112"/>
                  </a:cxn>
                  <a:cxn ang="0">
                    <a:pos x="28" y="126"/>
                  </a:cxn>
                  <a:cxn ang="0">
                    <a:pos x="14" y="135"/>
                  </a:cxn>
                  <a:cxn ang="0">
                    <a:pos x="2" y="144"/>
                  </a:cxn>
                  <a:cxn ang="0">
                    <a:pos x="2" y="144"/>
                  </a:cxn>
                  <a:cxn ang="0">
                    <a:pos x="0" y="147"/>
                  </a:cxn>
                  <a:cxn ang="0">
                    <a:pos x="0" y="148"/>
                  </a:cxn>
                  <a:cxn ang="0">
                    <a:pos x="0" y="151"/>
                  </a:cxn>
                  <a:cxn ang="0">
                    <a:pos x="1" y="152"/>
                  </a:cxn>
                  <a:cxn ang="0">
                    <a:pos x="5" y="153"/>
                  </a:cxn>
                  <a:cxn ang="0">
                    <a:pos x="8" y="153"/>
                  </a:cxn>
                  <a:cxn ang="0">
                    <a:pos x="10" y="152"/>
                  </a:cxn>
                  <a:cxn ang="0">
                    <a:pos x="10" y="152"/>
                  </a:cxn>
                  <a:cxn ang="0">
                    <a:pos x="21" y="144"/>
                  </a:cxn>
                  <a:cxn ang="0">
                    <a:pos x="32" y="138"/>
                  </a:cxn>
                  <a:cxn ang="0">
                    <a:pos x="59" y="125"/>
                  </a:cxn>
                  <a:cxn ang="0">
                    <a:pos x="85" y="113"/>
                  </a:cxn>
                  <a:cxn ang="0">
                    <a:pos x="96" y="106"/>
                  </a:cxn>
                  <a:cxn ang="0">
                    <a:pos x="107" y="97"/>
                  </a:cxn>
                  <a:cxn ang="0">
                    <a:pos x="107" y="97"/>
                  </a:cxn>
                  <a:cxn ang="0">
                    <a:pos x="134" y="76"/>
                  </a:cxn>
                  <a:cxn ang="0">
                    <a:pos x="161" y="57"/>
                  </a:cxn>
                  <a:cxn ang="0">
                    <a:pos x="161" y="57"/>
                  </a:cxn>
                  <a:cxn ang="0">
                    <a:pos x="174" y="45"/>
                  </a:cxn>
                  <a:cxn ang="0">
                    <a:pos x="188" y="32"/>
                  </a:cxn>
                  <a:cxn ang="0">
                    <a:pos x="202" y="19"/>
                  </a:cxn>
                  <a:cxn ang="0">
                    <a:pos x="210" y="15"/>
                  </a:cxn>
                  <a:cxn ang="0">
                    <a:pos x="218" y="11"/>
                  </a:cxn>
                  <a:cxn ang="0">
                    <a:pos x="218" y="11"/>
                  </a:cxn>
                  <a:cxn ang="0">
                    <a:pos x="221" y="10"/>
                  </a:cxn>
                  <a:cxn ang="0">
                    <a:pos x="222" y="8"/>
                  </a:cxn>
                  <a:cxn ang="0">
                    <a:pos x="222" y="4"/>
                  </a:cxn>
                  <a:cxn ang="0">
                    <a:pos x="219" y="0"/>
                  </a:cxn>
                  <a:cxn ang="0">
                    <a:pos x="218" y="0"/>
                  </a:cxn>
                  <a:cxn ang="0">
                    <a:pos x="215" y="0"/>
                  </a:cxn>
                  <a:cxn ang="0">
                    <a:pos x="215" y="0"/>
                  </a:cxn>
                </a:cxnLst>
                <a:rect l="0" t="0" r="r" b="b"/>
                <a:pathLst>
                  <a:path w="222" h="153">
                    <a:moveTo>
                      <a:pt x="215" y="0"/>
                    </a:moveTo>
                    <a:lnTo>
                      <a:pt x="215" y="0"/>
                    </a:lnTo>
                    <a:lnTo>
                      <a:pt x="205" y="6"/>
                    </a:lnTo>
                    <a:lnTo>
                      <a:pt x="195" y="12"/>
                    </a:lnTo>
                    <a:lnTo>
                      <a:pt x="176" y="28"/>
                    </a:lnTo>
                    <a:lnTo>
                      <a:pt x="176" y="28"/>
                    </a:lnTo>
                    <a:lnTo>
                      <a:pt x="161" y="41"/>
                    </a:lnTo>
                    <a:lnTo>
                      <a:pt x="145" y="54"/>
                    </a:lnTo>
                    <a:lnTo>
                      <a:pt x="112" y="79"/>
                    </a:lnTo>
                    <a:lnTo>
                      <a:pt x="112" y="79"/>
                    </a:lnTo>
                    <a:lnTo>
                      <a:pt x="99" y="88"/>
                    </a:lnTo>
                    <a:lnTo>
                      <a:pt x="86" y="96"/>
                    </a:lnTo>
                    <a:lnTo>
                      <a:pt x="57" y="112"/>
                    </a:lnTo>
                    <a:lnTo>
                      <a:pt x="28" y="126"/>
                    </a:lnTo>
                    <a:lnTo>
                      <a:pt x="14" y="135"/>
                    </a:lnTo>
                    <a:lnTo>
                      <a:pt x="2" y="144"/>
                    </a:lnTo>
                    <a:lnTo>
                      <a:pt x="2" y="144"/>
                    </a:lnTo>
                    <a:lnTo>
                      <a:pt x="0" y="147"/>
                    </a:lnTo>
                    <a:lnTo>
                      <a:pt x="0" y="148"/>
                    </a:lnTo>
                    <a:lnTo>
                      <a:pt x="0" y="151"/>
                    </a:lnTo>
                    <a:lnTo>
                      <a:pt x="1" y="152"/>
                    </a:lnTo>
                    <a:lnTo>
                      <a:pt x="5" y="153"/>
                    </a:lnTo>
                    <a:lnTo>
                      <a:pt x="8" y="153"/>
                    </a:lnTo>
                    <a:lnTo>
                      <a:pt x="10" y="152"/>
                    </a:lnTo>
                    <a:lnTo>
                      <a:pt x="10" y="152"/>
                    </a:lnTo>
                    <a:lnTo>
                      <a:pt x="21" y="144"/>
                    </a:lnTo>
                    <a:lnTo>
                      <a:pt x="32" y="138"/>
                    </a:lnTo>
                    <a:lnTo>
                      <a:pt x="59" y="125"/>
                    </a:lnTo>
                    <a:lnTo>
                      <a:pt x="85" y="113"/>
                    </a:lnTo>
                    <a:lnTo>
                      <a:pt x="96" y="106"/>
                    </a:lnTo>
                    <a:lnTo>
                      <a:pt x="107" y="97"/>
                    </a:lnTo>
                    <a:lnTo>
                      <a:pt x="107" y="97"/>
                    </a:lnTo>
                    <a:lnTo>
                      <a:pt x="134" y="76"/>
                    </a:lnTo>
                    <a:lnTo>
                      <a:pt x="161" y="57"/>
                    </a:lnTo>
                    <a:lnTo>
                      <a:pt x="161" y="57"/>
                    </a:lnTo>
                    <a:lnTo>
                      <a:pt x="174" y="45"/>
                    </a:lnTo>
                    <a:lnTo>
                      <a:pt x="188" y="32"/>
                    </a:lnTo>
                    <a:lnTo>
                      <a:pt x="202" y="19"/>
                    </a:lnTo>
                    <a:lnTo>
                      <a:pt x="210" y="15"/>
                    </a:lnTo>
                    <a:lnTo>
                      <a:pt x="218" y="11"/>
                    </a:lnTo>
                    <a:lnTo>
                      <a:pt x="218" y="11"/>
                    </a:lnTo>
                    <a:lnTo>
                      <a:pt x="221" y="10"/>
                    </a:lnTo>
                    <a:lnTo>
                      <a:pt x="222" y="8"/>
                    </a:lnTo>
                    <a:lnTo>
                      <a:pt x="222" y="4"/>
                    </a:lnTo>
                    <a:lnTo>
                      <a:pt x="219" y="0"/>
                    </a:lnTo>
                    <a:lnTo>
                      <a:pt x="218" y="0"/>
                    </a:lnTo>
                    <a:lnTo>
                      <a:pt x="215" y="0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287"/>
              <p:cNvSpPr/>
              <p:nvPr/>
            </p:nvSpPr>
            <p:spPr bwMode="auto">
              <a:xfrm>
                <a:off x="4238626" y="1214438"/>
                <a:ext cx="122238" cy="92075"/>
              </a:xfrm>
              <a:custGeom>
                <a:avLst/>
                <a:gdLst/>
                <a:ahLst/>
                <a:cxnLst>
                  <a:cxn ang="0">
                    <a:pos x="296" y="1"/>
                  </a:cxn>
                  <a:cxn ang="0">
                    <a:pos x="296" y="1"/>
                  </a:cxn>
                  <a:cxn ang="0">
                    <a:pos x="257" y="25"/>
                  </a:cxn>
                  <a:cxn ang="0">
                    <a:pos x="238" y="36"/>
                  </a:cxn>
                  <a:cxn ang="0">
                    <a:pos x="219" y="50"/>
                  </a:cxn>
                  <a:cxn ang="0">
                    <a:pos x="219" y="50"/>
                  </a:cxn>
                  <a:cxn ang="0">
                    <a:pos x="197" y="65"/>
                  </a:cxn>
                  <a:cxn ang="0">
                    <a:pos x="176" y="84"/>
                  </a:cxn>
                  <a:cxn ang="0">
                    <a:pos x="156" y="102"/>
                  </a:cxn>
                  <a:cxn ang="0">
                    <a:pos x="134" y="118"/>
                  </a:cxn>
                  <a:cxn ang="0">
                    <a:pos x="134" y="118"/>
                  </a:cxn>
                  <a:cxn ang="0">
                    <a:pos x="90" y="150"/>
                  </a:cxn>
                  <a:cxn ang="0">
                    <a:pos x="48" y="183"/>
                  </a:cxn>
                  <a:cxn ang="0">
                    <a:pos x="48" y="183"/>
                  </a:cxn>
                  <a:cxn ang="0">
                    <a:pos x="35" y="192"/>
                  </a:cxn>
                  <a:cxn ang="0">
                    <a:pos x="19" y="203"/>
                  </a:cxn>
                  <a:cxn ang="0">
                    <a:pos x="11" y="209"/>
                  </a:cxn>
                  <a:cxn ang="0">
                    <a:pos x="6" y="214"/>
                  </a:cxn>
                  <a:cxn ang="0">
                    <a:pos x="2" y="222"/>
                  </a:cxn>
                  <a:cxn ang="0">
                    <a:pos x="0" y="229"/>
                  </a:cxn>
                  <a:cxn ang="0">
                    <a:pos x="0" y="229"/>
                  </a:cxn>
                  <a:cxn ang="0">
                    <a:pos x="1" y="231"/>
                  </a:cxn>
                  <a:cxn ang="0">
                    <a:pos x="2" y="233"/>
                  </a:cxn>
                  <a:cxn ang="0">
                    <a:pos x="6" y="234"/>
                  </a:cxn>
                  <a:cxn ang="0">
                    <a:pos x="10" y="233"/>
                  </a:cxn>
                  <a:cxn ang="0">
                    <a:pos x="11" y="231"/>
                  </a:cxn>
                  <a:cxn ang="0">
                    <a:pos x="11" y="229"/>
                  </a:cxn>
                  <a:cxn ang="0">
                    <a:pos x="11" y="229"/>
                  </a:cxn>
                  <a:cxn ang="0">
                    <a:pos x="13" y="226"/>
                  </a:cxn>
                  <a:cxn ang="0">
                    <a:pos x="14" y="225"/>
                  </a:cxn>
                  <a:cxn ang="0">
                    <a:pos x="20" y="220"/>
                  </a:cxn>
                  <a:cxn ang="0">
                    <a:pos x="30" y="212"/>
                  </a:cxn>
                  <a:cxn ang="0">
                    <a:pos x="30" y="212"/>
                  </a:cxn>
                  <a:cxn ang="0">
                    <a:pos x="73" y="176"/>
                  </a:cxn>
                  <a:cxn ang="0">
                    <a:pos x="73" y="176"/>
                  </a:cxn>
                  <a:cxn ang="0">
                    <a:pos x="95" y="159"/>
                  </a:cxn>
                  <a:cxn ang="0">
                    <a:pos x="119" y="142"/>
                  </a:cxn>
                  <a:cxn ang="0">
                    <a:pos x="142" y="127"/>
                  </a:cxn>
                  <a:cxn ang="0">
                    <a:pos x="166" y="110"/>
                  </a:cxn>
                  <a:cxn ang="0">
                    <a:pos x="166" y="110"/>
                  </a:cxn>
                  <a:cxn ang="0">
                    <a:pos x="183" y="95"/>
                  </a:cxn>
                  <a:cxn ang="0">
                    <a:pos x="198" y="81"/>
                  </a:cxn>
                  <a:cxn ang="0">
                    <a:pos x="215" y="67"/>
                  </a:cxn>
                  <a:cxn ang="0">
                    <a:pos x="232" y="53"/>
                  </a:cxn>
                  <a:cxn ang="0">
                    <a:pos x="232" y="53"/>
                  </a:cxn>
                  <a:cxn ang="0">
                    <a:pos x="249" y="42"/>
                  </a:cxn>
                  <a:cxn ang="0">
                    <a:pos x="268" y="31"/>
                  </a:cxn>
                  <a:cxn ang="0">
                    <a:pos x="303" y="10"/>
                  </a:cxn>
                  <a:cxn ang="0">
                    <a:pos x="303" y="10"/>
                  </a:cxn>
                  <a:cxn ang="0">
                    <a:pos x="304" y="9"/>
                  </a:cxn>
                  <a:cxn ang="0">
                    <a:pos x="306" y="8"/>
                  </a:cxn>
                  <a:cxn ang="0">
                    <a:pos x="304" y="2"/>
                  </a:cxn>
                  <a:cxn ang="0">
                    <a:pos x="302" y="0"/>
                  </a:cxn>
                  <a:cxn ang="0">
                    <a:pos x="299" y="0"/>
                  </a:cxn>
                  <a:cxn ang="0">
                    <a:pos x="296" y="1"/>
                  </a:cxn>
                  <a:cxn ang="0">
                    <a:pos x="296" y="1"/>
                  </a:cxn>
                </a:cxnLst>
                <a:rect l="0" t="0" r="r" b="b"/>
                <a:pathLst>
                  <a:path w="306" h="234">
                    <a:moveTo>
                      <a:pt x="296" y="1"/>
                    </a:moveTo>
                    <a:lnTo>
                      <a:pt x="296" y="1"/>
                    </a:lnTo>
                    <a:lnTo>
                      <a:pt x="257" y="25"/>
                    </a:lnTo>
                    <a:lnTo>
                      <a:pt x="238" y="36"/>
                    </a:lnTo>
                    <a:lnTo>
                      <a:pt x="219" y="50"/>
                    </a:lnTo>
                    <a:lnTo>
                      <a:pt x="219" y="50"/>
                    </a:lnTo>
                    <a:lnTo>
                      <a:pt x="197" y="65"/>
                    </a:lnTo>
                    <a:lnTo>
                      <a:pt x="176" y="84"/>
                    </a:lnTo>
                    <a:lnTo>
                      <a:pt x="156" y="102"/>
                    </a:lnTo>
                    <a:lnTo>
                      <a:pt x="134" y="118"/>
                    </a:lnTo>
                    <a:lnTo>
                      <a:pt x="134" y="118"/>
                    </a:lnTo>
                    <a:lnTo>
                      <a:pt x="90" y="150"/>
                    </a:lnTo>
                    <a:lnTo>
                      <a:pt x="48" y="183"/>
                    </a:lnTo>
                    <a:lnTo>
                      <a:pt x="48" y="183"/>
                    </a:lnTo>
                    <a:lnTo>
                      <a:pt x="35" y="192"/>
                    </a:lnTo>
                    <a:lnTo>
                      <a:pt x="19" y="203"/>
                    </a:lnTo>
                    <a:lnTo>
                      <a:pt x="11" y="209"/>
                    </a:lnTo>
                    <a:lnTo>
                      <a:pt x="6" y="214"/>
                    </a:lnTo>
                    <a:lnTo>
                      <a:pt x="2" y="222"/>
                    </a:lnTo>
                    <a:lnTo>
                      <a:pt x="0" y="229"/>
                    </a:lnTo>
                    <a:lnTo>
                      <a:pt x="0" y="229"/>
                    </a:lnTo>
                    <a:lnTo>
                      <a:pt x="1" y="231"/>
                    </a:lnTo>
                    <a:lnTo>
                      <a:pt x="2" y="233"/>
                    </a:lnTo>
                    <a:lnTo>
                      <a:pt x="6" y="234"/>
                    </a:lnTo>
                    <a:lnTo>
                      <a:pt x="10" y="233"/>
                    </a:lnTo>
                    <a:lnTo>
                      <a:pt x="11" y="231"/>
                    </a:lnTo>
                    <a:lnTo>
                      <a:pt x="11" y="229"/>
                    </a:lnTo>
                    <a:lnTo>
                      <a:pt x="11" y="229"/>
                    </a:lnTo>
                    <a:lnTo>
                      <a:pt x="13" y="226"/>
                    </a:lnTo>
                    <a:lnTo>
                      <a:pt x="14" y="225"/>
                    </a:lnTo>
                    <a:lnTo>
                      <a:pt x="20" y="220"/>
                    </a:lnTo>
                    <a:lnTo>
                      <a:pt x="30" y="212"/>
                    </a:lnTo>
                    <a:lnTo>
                      <a:pt x="30" y="212"/>
                    </a:lnTo>
                    <a:lnTo>
                      <a:pt x="73" y="176"/>
                    </a:lnTo>
                    <a:lnTo>
                      <a:pt x="73" y="176"/>
                    </a:lnTo>
                    <a:lnTo>
                      <a:pt x="95" y="159"/>
                    </a:lnTo>
                    <a:lnTo>
                      <a:pt x="119" y="142"/>
                    </a:lnTo>
                    <a:lnTo>
                      <a:pt x="142" y="127"/>
                    </a:lnTo>
                    <a:lnTo>
                      <a:pt x="166" y="110"/>
                    </a:lnTo>
                    <a:lnTo>
                      <a:pt x="166" y="110"/>
                    </a:lnTo>
                    <a:lnTo>
                      <a:pt x="183" y="95"/>
                    </a:lnTo>
                    <a:lnTo>
                      <a:pt x="198" y="81"/>
                    </a:lnTo>
                    <a:lnTo>
                      <a:pt x="215" y="67"/>
                    </a:lnTo>
                    <a:lnTo>
                      <a:pt x="232" y="53"/>
                    </a:lnTo>
                    <a:lnTo>
                      <a:pt x="232" y="53"/>
                    </a:lnTo>
                    <a:lnTo>
                      <a:pt x="249" y="42"/>
                    </a:lnTo>
                    <a:lnTo>
                      <a:pt x="268" y="31"/>
                    </a:lnTo>
                    <a:lnTo>
                      <a:pt x="303" y="10"/>
                    </a:lnTo>
                    <a:lnTo>
                      <a:pt x="303" y="10"/>
                    </a:lnTo>
                    <a:lnTo>
                      <a:pt x="304" y="9"/>
                    </a:lnTo>
                    <a:lnTo>
                      <a:pt x="306" y="8"/>
                    </a:lnTo>
                    <a:lnTo>
                      <a:pt x="304" y="2"/>
                    </a:lnTo>
                    <a:lnTo>
                      <a:pt x="302" y="0"/>
                    </a:lnTo>
                    <a:lnTo>
                      <a:pt x="299" y="0"/>
                    </a:lnTo>
                    <a:lnTo>
                      <a:pt x="296" y="1"/>
                    </a:lnTo>
                    <a:lnTo>
                      <a:pt x="29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288"/>
              <p:cNvSpPr/>
              <p:nvPr/>
            </p:nvSpPr>
            <p:spPr bwMode="auto">
              <a:xfrm>
                <a:off x="4237039" y="1200151"/>
                <a:ext cx="71438" cy="66675"/>
              </a:xfrm>
              <a:custGeom>
                <a:avLst/>
                <a:gdLst/>
                <a:ahLst/>
                <a:cxnLst>
                  <a:cxn ang="0">
                    <a:pos x="173" y="0"/>
                  </a:cxn>
                  <a:cxn ang="0">
                    <a:pos x="173" y="0"/>
                  </a:cxn>
                  <a:cxn ang="0">
                    <a:pos x="165" y="4"/>
                  </a:cxn>
                  <a:cxn ang="0">
                    <a:pos x="159" y="8"/>
                  </a:cxn>
                  <a:cxn ang="0">
                    <a:pos x="153" y="13"/>
                  </a:cxn>
                  <a:cxn ang="0">
                    <a:pos x="148" y="19"/>
                  </a:cxn>
                  <a:cxn ang="0">
                    <a:pos x="148" y="19"/>
                  </a:cxn>
                  <a:cxn ang="0">
                    <a:pos x="142" y="26"/>
                  </a:cxn>
                  <a:cxn ang="0">
                    <a:pos x="135" y="33"/>
                  </a:cxn>
                  <a:cxn ang="0">
                    <a:pos x="119" y="44"/>
                  </a:cxn>
                  <a:cxn ang="0">
                    <a:pos x="102" y="56"/>
                  </a:cxn>
                  <a:cxn ang="0">
                    <a:pos x="88" y="68"/>
                  </a:cxn>
                  <a:cxn ang="0">
                    <a:pos x="88" y="68"/>
                  </a:cxn>
                  <a:cxn ang="0">
                    <a:pos x="58" y="95"/>
                  </a:cxn>
                  <a:cxn ang="0">
                    <a:pos x="29" y="125"/>
                  </a:cxn>
                  <a:cxn ang="0">
                    <a:pos x="29" y="125"/>
                  </a:cxn>
                  <a:cxn ang="0">
                    <a:pos x="12" y="141"/>
                  </a:cxn>
                  <a:cxn ang="0">
                    <a:pos x="6" y="150"/>
                  </a:cxn>
                  <a:cxn ang="0">
                    <a:pos x="3" y="155"/>
                  </a:cxn>
                  <a:cxn ang="0">
                    <a:pos x="0" y="161"/>
                  </a:cxn>
                  <a:cxn ang="0">
                    <a:pos x="0" y="161"/>
                  </a:cxn>
                  <a:cxn ang="0">
                    <a:pos x="0" y="163"/>
                  </a:cxn>
                  <a:cxn ang="0">
                    <a:pos x="2" y="166"/>
                  </a:cxn>
                  <a:cxn ang="0">
                    <a:pos x="4" y="169"/>
                  </a:cxn>
                  <a:cxn ang="0">
                    <a:pos x="8" y="167"/>
                  </a:cxn>
                  <a:cxn ang="0">
                    <a:pos x="11" y="166"/>
                  </a:cxn>
                  <a:cxn ang="0">
                    <a:pos x="12" y="165"/>
                  </a:cxn>
                  <a:cxn ang="0">
                    <a:pos x="12" y="165"/>
                  </a:cxn>
                  <a:cxn ang="0">
                    <a:pos x="13" y="159"/>
                  </a:cxn>
                  <a:cxn ang="0">
                    <a:pos x="17" y="154"/>
                  </a:cxn>
                  <a:cxn ang="0">
                    <a:pos x="25" y="144"/>
                  </a:cxn>
                  <a:cxn ang="0">
                    <a:pos x="43" y="125"/>
                  </a:cxn>
                  <a:cxn ang="0">
                    <a:pos x="43" y="125"/>
                  </a:cxn>
                  <a:cxn ang="0">
                    <a:pos x="64" y="103"/>
                  </a:cxn>
                  <a:cxn ang="0">
                    <a:pos x="88" y="82"/>
                  </a:cxn>
                  <a:cxn ang="0">
                    <a:pos x="88" y="82"/>
                  </a:cxn>
                  <a:cxn ang="0">
                    <a:pos x="117" y="59"/>
                  </a:cxn>
                  <a:cxn ang="0">
                    <a:pos x="145" y="36"/>
                  </a:cxn>
                  <a:cxn ang="0">
                    <a:pos x="145" y="36"/>
                  </a:cxn>
                  <a:cxn ang="0">
                    <a:pos x="153" y="30"/>
                  </a:cxn>
                  <a:cxn ang="0">
                    <a:pos x="160" y="22"/>
                  </a:cxn>
                  <a:cxn ang="0">
                    <a:pos x="168" y="16"/>
                  </a:cxn>
                  <a:cxn ang="0">
                    <a:pos x="172" y="13"/>
                  </a:cxn>
                  <a:cxn ang="0">
                    <a:pos x="176" y="12"/>
                  </a:cxn>
                  <a:cxn ang="0">
                    <a:pos x="176" y="12"/>
                  </a:cxn>
                  <a:cxn ang="0">
                    <a:pos x="178" y="10"/>
                  </a:cxn>
                  <a:cxn ang="0">
                    <a:pos x="179" y="8"/>
                  </a:cxn>
                  <a:cxn ang="0">
                    <a:pos x="179" y="4"/>
                  </a:cxn>
                  <a:cxn ang="0">
                    <a:pos x="178" y="2"/>
                  </a:cxn>
                  <a:cxn ang="0">
                    <a:pos x="177" y="1"/>
                  </a:cxn>
                  <a:cxn ang="0">
                    <a:pos x="176" y="0"/>
                  </a:cxn>
                  <a:cxn ang="0">
                    <a:pos x="173" y="0"/>
                  </a:cxn>
                  <a:cxn ang="0">
                    <a:pos x="173" y="0"/>
                  </a:cxn>
                </a:cxnLst>
                <a:rect l="0" t="0" r="r" b="b"/>
                <a:pathLst>
                  <a:path w="179" h="169">
                    <a:moveTo>
                      <a:pt x="173" y="0"/>
                    </a:moveTo>
                    <a:lnTo>
                      <a:pt x="173" y="0"/>
                    </a:lnTo>
                    <a:lnTo>
                      <a:pt x="165" y="4"/>
                    </a:lnTo>
                    <a:lnTo>
                      <a:pt x="159" y="8"/>
                    </a:lnTo>
                    <a:lnTo>
                      <a:pt x="153" y="13"/>
                    </a:lnTo>
                    <a:lnTo>
                      <a:pt x="148" y="19"/>
                    </a:lnTo>
                    <a:lnTo>
                      <a:pt x="148" y="19"/>
                    </a:lnTo>
                    <a:lnTo>
                      <a:pt x="142" y="26"/>
                    </a:lnTo>
                    <a:lnTo>
                      <a:pt x="135" y="33"/>
                    </a:lnTo>
                    <a:lnTo>
                      <a:pt x="119" y="44"/>
                    </a:lnTo>
                    <a:lnTo>
                      <a:pt x="102" y="56"/>
                    </a:lnTo>
                    <a:lnTo>
                      <a:pt x="88" y="68"/>
                    </a:lnTo>
                    <a:lnTo>
                      <a:pt x="88" y="68"/>
                    </a:lnTo>
                    <a:lnTo>
                      <a:pt x="58" y="95"/>
                    </a:lnTo>
                    <a:lnTo>
                      <a:pt x="29" y="125"/>
                    </a:lnTo>
                    <a:lnTo>
                      <a:pt x="29" y="125"/>
                    </a:lnTo>
                    <a:lnTo>
                      <a:pt x="12" y="141"/>
                    </a:lnTo>
                    <a:lnTo>
                      <a:pt x="6" y="150"/>
                    </a:lnTo>
                    <a:lnTo>
                      <a:pt x="3" y="155"/>
                    </a:lnTo>
                    <a:lnTo>
                      <a:pt x="0" y="161"/>
                    </a:lnTo>
                    <a:lnTo>
                      <a:pt x="0" y="161"/>
                    </a:lnTo>
                    <a:lnTo>
                      <a:pt x="0" y="163"/>
                    </a:lnTo>
                    <a:lnTo>
                      <a:pt x="2" y="166"/>
                    </a:lnTo>
                    <a:lnTo>
                      <a:pt x="4" y="169"/>
                    </a:lnTo>
                    <a:lnTo>
                      <a:pt x="8" y="167"/>
                    </a:lnTo>
                    <a:lnTo>
                      <a:pt x="11" y="166"/>
                    </a:lnTo>
                    <a:lnTo>
                      <a:pt x="12" y="165"/>
                    </a:lnTo>
                    <a:lnTo>
                      <a:pt x="12" y="165"/>
                    </a:lnTo>
                    <a:lnTo>
                      <a:pt x="13" y="159"/>
                    </a:lnTo>
                    <a:lnTo>
                      <a:pt x="17" y="154"/>
                    </a:lnTo>
                    <a:lnTo>
                      <a:pt x="25" y="144"/>
                    </a:lnTo>
                    <a:lnTo>
                      <a:pt x="43" y="125"/>
                    </a:lnTo>
                    <a:lnTo>
                      <a:pt x="43" y="125"/>
                    </a:lnTo>
                    <a:lnTo>
                      <a:pt x="64" y="103"/>
                    </a:lnTo>
                    <a:lnTo>
                      <a:pt x="88" y="82"/>
                    </a:lnTo>
                    <a:lnTo>
                      <a:pt x="88" y="82"/>
                    </a:lnTo>
                    <a:lnTo>
                      <a:pt x="117" y="59"/>
                    </a:lnTo>
                    <a:lnTo>
                      <a:pt x="145" y="36"/>
                    </a:lnTo>
                    <a:lnTo>
                      <a:pt x="145" y="36"/>
                    </a:lnTo>
                    <a:lnTo>
                      <a:pt x="153" y="30"/>
                    </a:lnTo>
                    <a:lnTo>
                      <a:pt x="160" y="22"/>
                    </a:lnTo>
                    <a:lnTo>
                      <a:pt x="168" y="16"/>
                    </a:lnTo>
                    <a:lnTo>
                      <a:pt x="172" y="13"/>
                    </a:lnTo>
                    <a:lnTo>
                      <a:pt x="176" y="12"/>
                    </a:lnTo>
                    <a:lnTo>
                      <a:pt x="176" y="12"/>
                    </a:lnTo>
                    <a:lnTo>
                      <a:pt x="178" y="10"/>
                    </a:lnTo>
                    <a:lnTo>
                      <a:pt x="179" y="8"/>
                    </a:lnTo>
                    <a:lnTo>
                      <a:pt x="179" y="4"/>
                    </a:lnTo>
                    <a:lnTo>
                      <a:pt x="178" y="2"/>
                    </a:lnTo>
                    <a:lnTo>
                      <a:pt x="177" y="1"/>
                    </a:lnTo>
                    <a:lnTo>
                      <a:pt x="176" y="0"/>
                    </a:lnTo>
                    <a:lnTo>
                      <a:pt x="173" y="0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289"/>
              <p:cNvSpPr/>
              <p:nvPr/>
            </p:nvSpPr>
            <p:spPr bwMode="auto">
              <a:xfrm>
                <a:off x="4238626" y="1163638"/>
                <a:ext cx="66675" cy="58738"/>
              </a:xfrm>
              <a:custGeom>
                <a:avLst/>
                <a:gdLst/>
                <a:ahLst/>
                <a:cxnLst>
                  <a:cxn ang="0">
                    <a:pos x="159" y="1"/>
                  </a:cxn>
                  <a:cxn ang="0">
                    <a:pos x="159" y="1"/>
                  </a:cxn>
                  <a:cxn ang="0">
                    <a:pos x="150" y="11"/>
                  </a:cxn>
                  <a:cxn ang="0">
                    <a:pos x="141" y="22"/>
                  </a:cxn>
                  <a:cxn ang="0">
                    <a:pos x="120" y="39"/>
                  </a:cxn>
                  <a:cxn ang="0">
                    <a:pos x="76" y="72"/>
                  </a:cxn>
                  <a:cxn ang="0">
                    <a:pos x="76" y="72"/>
                  </a:cxn>
                  <a:cxn ang="0">
                    <a:pos x="56" y="87"/>
                  </a:cxn>
                  <a:cxn ang="0">
                    <a:pos x="38" y="104"/>
                  </a:cxn>
                  <a:cxn ang="0">
                    <a:pos x="3" y="138"/>
                  </a:cxn>
                  <a:cxn ang="0">
                    <a:pos x="3" y="138"/>
                  </a:cxn>
                  <a:cxn ang="0">
                    <a:pos x="0" y="141"/>
                  </a:cxn>
                  <a:cxn ang="0">
                    <a:pos x="0" y="142"/>
                  </a:cxn>
                  <a:cxn ang="0">
                    <a:pos x="3" y="146"/>
                  </a:cxn>
                  <a:cxn ang="0">
                    <a:pos x="5" y="149"/>
                  </a:cxn>
                  <a:cxn ang="0">
                    <a:pos x="8" y="147"/>
                  </a:cxn>
                  <a:cxn ang="0">
                    <a:pos x="10" y="146"/>
                  </a:cxn>
                  <a:cxn ang="0">
                    <a:pos x="10" y="146"/>
                  </a:cxn>
                  <a:cxn ang="0">
                    <a:pos x="31" y="127"/>
                  </a:cxn>
                  <a:cxn ang="0">
                    <a:pos x="52" y="107"/>
                  </a:cxn>
                  <a:cxn ang="0">
                    <a:pos x="74" y="89"/>
                  </a:cxn>
                  <a:cxn ang="0">
                    <a:pos x="97" y="70"/>
                  </a:cxn>
                  <a:cxn ang="0">
                    <a:pos x="97" y="70"/>
                  </a:cxn>
                  <a:cxn ang="0">
                    <a:pos x="115" y="57"/>
                  </a:cxn>
                  <a:cxn ang="0">
                    <a:pos x="135" y="43"/>
                  </a:cxn>
                  <a:cxn ang="0">
                    <a:pos x="152" y="27"/>
                  </a:cxn>
                  <a:cxn ang="0">
                    <a:pos x="159" y="18"/>
                  </a:cxn>
                  <a:cxn ang="0">
                    <a:pos x="167" y="10"/>
                  </a:cxn>
                  <a:cxn ang="0">
                    <a:pos x="167" y="10"/>
                  </a:cxn>
                  <a:cxn ang="0">
                    <a:pos x="169" y="8"/>
                  </a:cxn>
                  <a:cxn ang="0">
                    <a:pos x="169" y="5"/>
                  </a:cxn>
                  <a:cxn ang="0">
                    <a:pos x="166" y="1"/>
                  </a:cxn>
                  <a:cxn ang="0">
                    <a:pos x="165" y="0"/>
                  </a:cxn>
                  <a:cxn ang="0">
                    <a:pos x="162" y="0"/>
                  </a:cxn>
                  <a:cxn ang="0">
                    <a:pos x="161" y="0"/>
                  </a:cxn>
                  <a:cxn ang="0">
                    <a:pos x="159" y="1"/>
                  </a:cxn>
                  <a:cxn ang="0">
                    <a:pos x="159" y="1"/>
                  </a:cxn>
                </a:cxnLst>
                <a:rect l="0" t="0" r="r" b="b"/>
                <a:pathLst>
                  <a:path w="169" h="149">
                    <a:moveTo>
                      <a:pt x="159" y="1"/>
                    </a:moveTo>
                    <a:lnTo>
                      <a:pt x="159" y="1"/>
                    </a:lnTo>
                    <a:lnTo>
                      <a:pt x="150" y="11"/>
                    </a:lnTo>
                    <a:lnTo>
                      <a:pt x="141" y="22"/>
                    </a:lnTo>
                    <a:lnTo>
                      <a:pt x="120" y="39"/>
                    </a:lnTo>
                    <a:lnTo>
                      <a:pt x="76" y="72"/>
                    </a:lnTo>
                    <a:lnTo>
                      <a:pt x="76" y="72"/>
                    </a:lnTo>
                    <a:lnTo>
                      <a:pt x="56" y="87"/>
                    </a:lnTo>
                    <a:lnTo>
                      <a:pt x="38" y="104"/>
                    </a:lnTo>
                    <a:lnTo>
                      <a:pt x="3" y="138"/>
                    </a:lnTo>
                    <a:lnTo>
                      <a:pt x="3" y="138"/>
                    </a:lnTo>
                    <a:lnTo>
                      <a:pt x="0" y="141"/>
                    </a:lnTo>
                    <a:lnTo>
                      <a:pt x="0" y="142"/>
                    </a:lnTo>
                    <a:lnTo>
                      <a:pt x="3" y="146"/>
                    </a:lnTo>
                    <a:lnTo>
                      <a:pt x="5" y="149"/>
                    </a:lnTo>
                    <a:lnTo>
                      <a:pt x="8" y="147"/>
                    </a:lnTo>
                    <a:lnTo>
                      <a:pt x="10" y="146"/>
                    </a:lnTo>
                    <a:lnTo>
                      <a:pt x="10" y="146"/>
                    </a:lnTo>
                    <a:lnTo>
                      <a:pt x="31" y="127"/>
                    </a:lnTo>
                    <a:lnTo>
                      <a:pt x="52" y="107"/>
                    </a:lnTo>
                    <a:lnTo>
                      <a:pt x="74" y="89"/>
                    </a:lnTo>
                    <a:lnTo>
                      <a:pt x="97" y="70"/>
                    </a:lnTo>
                    <a:lnTo>
                      <a:pt x="97" y="70"/>
                    </a:lnTo>
                    <a:lnTo>
                      <a:pt x="115" y="57"/>
                    </a:lnTo>
                    <a:lnTo>
                      <a:pt x="135" y="43"/>
                    </a:lnTo>
                    <a:lnTo>
                      <a:pt x="152" y="27"/>
                    </a:lnTo>
                    <a:lnTo>
                      <a:pt x="159" y="18"/>
                    </a:lnTo>
                    <a:lnTo>
                      <a:pt x="167" y="10"/>
                    </a:lnTo>
                    <a:lnTo>
                      <a:pt x="167" y="10"/>
                    </a:lnTo>
                    <a:lnTo>
                      <a:pt x="169" y="8"/>
                    </a:lnTo>
                    <a:lnTo>
                      <a:pt x="169" y="5"/>
                    </a:lnTo>
                    <a:lnTo>
                      <a:pt x="166" y="1"/>
                    </a:lnTo>
                    <a:lnTo>
                      <a:pt x="165" y="0"/>
                    </a:lnTo>
                    <a:lnTo>
                      <a:pt x="162" y="0"/>
                    </a:lnTo>
                    <a:lnTo>
                      <a:pt x="161" y="0"/>
                    </a:lnTo>
                    <a:lnTo>
                      <a:pt x="159" y="1"/>
                    </a:lnTo>
                    <a:lnTo>
                      <a:pt x="1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290"/>
              <p:cNvSpPr/>
              <p:nvPr/>
            </p:nvSpPr>
            <p:spPr bwMode="auto">
              <a:xfrm>
                <a:off x="4235451" y="1122363"/>
                <a:ext cx="74613" cy="65088"/>
              </a:xfrm>
              <a:custGeom>
                <a:avLst/>
                <a:gdLst/>
                <a:ahLst/>
                <a:cxnLst>
                  <a:cxn ang="0">
                    <a:pos x="175" y="2"/>
                  </a:cxn>
                  <a:cxn ang="0">
                    <a:pos x="175" y="2"/>
                  </a:cxn>
                  <a:cxn ang="0">
                    <a:pos x="167" y="11"/>
                  </a:cxn>
                  <a:cxn ang="0">
                    <a:pos x="158" y="19"/>
                  </a:cxn>
                  <a:cxn ang="0">
                    <a:pos x="140" y="36"/>
                  </a:cxn>
                  <a:cxn ang="0">
                    <a:pos x="140" y="36"/>
                  </a:cxn>
                  <a:cxn ang="0">
                    <a:pos x="125" y="48"/>
                  </a:cxn>
                  <a:cxn ang="0">
                    <a:pos x="111" y="60"/>
                  </a:cxn>
                  <a:cxn ang="0">
                    <a:pos x="79" y="83"/>
                  </a:cxn>
                  <a:cxn ang="0">
                    <a:pos x="79" y="83"/>
                  </a:cxn>
                  <a:cxn ang="0">
                    <a:pos x="59" y="99"/>
                  </a:cxn>
                  <a:cxn ang="0">
                    <a:pos x="39" y="117"/>
                  </a:cxn>
                  <a:cxn ang="0">
                    <a:pos x="19" y="136"/>
                  </a:cxn>
                  <a:cxn ang="0">
                    <a:pos x="1" y="155"/>
                  </a:cxn>
                  <a:cxn ang="0">
                    <a:pos x="1" y="155"/>
                  </a:cxn>
                  <a:cxn ang="0">
                    <a:pos x="0" y="157"/>
                  </a:cxn>
                  <a:cxn ang="0">
                    <a:pos x="0" y="159"/>
                  </a:cxn>
                  <a:cxn ang="0">
                    <a:pos x="1" y="163"/>
                  </a:cxn>
                  <a:cxn ang="0">
                    <a:pos x="4" y="164"/>
                  </a:cxn>
                  <a:cxn ang="0">
                    <a:pos x="5" y="164"/>
                  </a:cxn>
                  <a:cxn ang="0">
                    <a:pos x="8" y="164"/>
                  </a:cxn>
                  <a:cxn ang="0">
                    <a:pos x="9" y="163"/>
                  </a:cxn>
                  <a:cxn ang="0">
                    <a:pos x="9" y="163"/>
                  </a:cxn>
                  <a:cxn ang="0">
                    <a:pos x="31" y="141"/>
                  </a:cxn>
                  <a:cxn ang="0">
                    <a:pos x="55" y="120"/>
                  </a:cxn>
                  <a:cxn ang="0">
                    <a:pos x="103" y="79"/>
                  </a:cxn>
                  <a:cxn ang="0">
                    <a:pos x="103" y="79"/>
                  </a:cxn>
                  <a:cxn ang="0">
                    <a:pos x="129" y="59"/>
                  </a:cxn>
                  <a:cxn ang="0">
                    <a:pos x="142" y="48"/>
                  </a:cxn>
                  <a:cxn ang="0">
                    <a:pos x="155" y="38"/>
                  </a:cxn>
                  <a:cxn ang="0">
                    <a:pos x="155" y="38"/>
                  </a:cxn>
                  <a:cxn ang="0">
                    <a:pos x="171" y="23"/>
                  </a:cxn>
                  <a:cxn ang="0">
                    <a:pos x="178" y="15"/>
                  </a:cxn>
                  <a:cxn ang="0">
                    <a:pos x="184" y="8"/>
                  </a:cxn>
                  <a:cxn ang="0">
                    <a:pos x="184" y="8"/>
                  </a:cxn>
                  <a:cxn ang="0">
                    <a:pos x="185" y="5"/>
                  </a:cxn>
                  <a:cxn ang="0">
                    <a:pos x="185" y="4"/>
                  </a:cxn>
                  <a:cxn ang="0">
                    <a:pos x="183" y="0"/>
                  </a:cxn>
                  <a:cxn ang="0">
                    <a:pos x="178" y="0"/>
                  </a:cxn>
                  <a:cxn ang="0">
                    <a:pos x="176" y="0"/>
                  </a:cxn>
                  <a:cxn ang="0">
                    <a:pos x="175" y="2"/>
                  </a:cxn>
                  <a:cxn ang="0">
                    <a:pos x="175" y="2"/>
                  </a:cxn>
                </a:cxnLst>
                <a:rect l="0" t="0" r="r" b="b"/>
                <a:pathLst>
                  <a:path w="185" h="164">
                    <a:moveTo>
                      <a:pt x="175" y="2"/>
                    </a:moveTo>
                    <a:lnTo>
                      <a:pt x="175" y="2"/>
                    </a:lnTo>
                    <a:lnTo>
                      <a:pt x="167" y="11"/>
                    </a:lnTo>
                    <a:lnTo>
                      <a:pt x="158" y="19"/>
                    </a:lnTo>
                    <a:lnTo>
                      <a:pt x="140" y="36"/>
                    </a:lnTo>
                    <a:lnTo>
                      <a:pt x="140" y="36"/>
                    </a:lnTo>
                    <a:lnTo>
                      <a:pt x="125" y="48"/>
                    </a:lnTo>
                    <a:lnTo>
                      <a:pt x="111" y="60"/>
                    </a:lnTo>
                    <a:lnTo>
                      <a:pt x="79" y="83"/>
                    </a:lnTo>
                    <a:lnTo>
                      <a:pt x="79" y="83"/>
                    </a:lnTo>
                    <a:lnTo>
                      <a:pt x="59" y="99"/>
                    </a:lnTo>
                    <a:lnTo>
                      <a:pt x="39" y="117"/>
                    </a:lnTo>
                    <a:lnTo>
                      <a:pt x="19" y="136"/>
                    </a:lnTo>
                    <a:lnTo>
                      <a:pt x="1" y="155"/>
                    </a:lnTo>
                    <a:lnTo>
                      <a:pt x="1" y="155"/>
                    </a:lnTo>
                    <a:lnTo>
                      <a:pt x="0" y="157"/>
                    </a:lnTo>
                    <a:lnTo>
                      <a:pt x="0" y="159"/>
                    </a:lnTo>
                    <a:lnTo>
                      <a:pt x="1" y="163"/>
                    </a:lnTo>
                    <a:lnTo>
                      <a:pt x="4" y="164"/>
                    </a:lnTo>
                    <a:lnTo>
                      <a:pt x="5" y="164"/>
                    </a:lnTo>
                    <a:lnTo>
                      <a:pt x="8" y="164"/>
                    </a:lnTo>
                    <a:lnTo>
                      <a:pt x="9" y="163"/>
                    </a:lnTo>
                    <a:lnTo>
                      <a:pt x="9" y="163"/>
                    </a:lnTo>
                    <a:lnTo>
                      <a:pt x="31" y="141"/>
                    </a:lnTo>
                    <a:lnTo>
                      <a:pt x="55" y="120"/>
                    </a:lnTo>
                    <a:lnTo>
                      <a:pt x="103" y="79"/>
                    </a:lnTo>
                    <a:lnTo>
                      <a:pt x="103" y="79"/>
                    </a:lnTo>
                    <a:lnTo>
                      <a:pt x="129" y="59"/>
                    </a:lnTo>
                    <a:lnTo>
                      <a:pt x="142" y="48"/>
                    </a:lnTo>
                    <a:lnTo>
                      <a:pt x="155" y="38"/>
                    </a:lnTo>
                    <a:lnTo>
                      <a:pt x="155" y="38"/>
                    </a:lnTo>
                    <a:lnTo>
                      <a:pt x="171" y="23"/>
                    </a:lnTo>
                    <a:lnTo>
                      <a:pt x="178" y="15"/>
                    </a:lnTo>
                    <a:lnTo>
                      <a:pt x="184" y="8"/>
                    </a:lnTo>
                    <a:lnTo>
                      <a:pt x="184" y="8"/>
                    </a:lnTo>
                    <a:lnTo>
                      <a:pt x="185" y="5"/>
                    </a:lnTo>
                    <a:lnTo>
                      <a:pt x="185" y="4"/>
                    </a:lnTo>
                    <a:lnTo>
                      <a:pt x="183" y="0"/>
                    </a:lnTo>
                    <a:lnTo>
                      <a:pt x="178" y="0"/>
                    </a:lnTo>
                    <a:lnTo>
                      <a:pt x="176" y="0"/>
                    </a:lnTo>
                    <a:lnTo>
                      <a:pt x="175" y="2"/>
                    </a:lnTo>
                    <a:lnTo>
                      <a:pt x="17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291"/>
              <p:cNvSpPr/>
              <p:nvPr/>
            </p:nvSpPr>
            <p:spPr bwMode="auto">
              <a:xfrm>
                <a:off x="4232276" y="1285876"/>
                <a:ext cx="76200" cy="73025"/>
              </a:xfrm>
              <a:custGeom>
                <a:avLst/>
                <a:gdLst/>
                <a:ahLst/>
                <a:cxnLst>
                  <a:cxn ang="0">
                    <a:pos x="181" y="1"/>
                  </a:cxn>
                  <a:cxn ang="0">
                    <a:pos x="181" y="1"/>
                  </a:cxn>
                  <a:cxn ang="0">
                    <a:pos x="156" y="24"/>
                  </a:cxn>
                  <a:cxn ang="0">
                    <a:pos x="132" y="44"/>
                  </a:cxn>
                  <a:cxn ang="0">
                    <a:pos x="105" y="65"/>
                  </a:cxn>
                  <a:cxn ang="0">
                    <a:pos x="82" y="88"/>
                  </a:cxn>
                  <a:cxn ang="0">
                    <a:pos x="82" y="88"/>
                  </a:cxn>
                  <a:cxn ang="0">
                    <a:pos x="56" y="111"/>
                  </a:cxn>
                  <a:cxn ang="0">
                    <a:pos x="31" y="137"/>
                  </a:cxn>
                  <a:cxn ang="0">
                    <a:pos x="31" y="137"/>
                  </a:cxn>
                  <a:cxn ang="0">
                    <a:pos x="14" y="154"/>
                  </a:cxn>
                  <a:cxn ang="0">
                    <a:pos x="6" y="163"/>
                  </a:cxn>
                  <a:cxn ang="0">
                    <a:pos x="1" y="174"/>
                  </a:cxn>
                  <a:cxn ang="0">
                    <a:pos x="1" y="174"/>
                  </a:cxn>
                  <a:cxn ang="0">
                    <a:pos x="0" y="177"/>
                  </a:cxn>
                  <a:cxn ang="0">
                    <a:pos x="1" y="179"/>
                  </a:cxn>
                  <a:cxn ang="0">
                    <a:pos x="3" y="182"/>
                  </a:cxn>
                  <a:cxn ang="0">
                    <a:pos x="5" y="183"/>
                  </a:cxn>
                  <a:cxn ang="0">
                    <a:pos x="7" y="183"/>
                  </a:cxn>
                  <a:cxn ang="0">
                    <a:pos x="9" y="182"/>
                  </a:cxn>
                  <a:cxn ang="0">
                    <a:pos x="10" y="180"/>
                  </a:cxn>
                  <a:cxn ang="0">
                    <a:pos x="10" y="180"/>
                  </a:cxn>
                  <a:cxn ang="0">
                    <a:pos x="18" y="169"/>
                  </a:cxn>
                  <a:cxn ang="0">
                    <a:pos x="27" y="157"/>
                  </a:cxn>
                  <a:cxn ang="0">
                    <a:pos x="45" y="137"/>
                  </a:cxn>
                  <a:cxn ang="0">
                    <a:pos x="45" y="137"/>
                  </a:cxn>
                  <a:cxn ang="0">
                    <a:pos x="68" y="116"/>
                  </a:cxn>
                  <a:cxn ang="0">
                    <a:pos x="90" y="95"/>
                  </a:cxn>
                  <a:cxn ang="0">
                    <a:pos x="90" y="95"/>
                  </a:cxn>
                  <a:cxn ang="0">
                    <a:pos x="139" y="52"/>
                  </a:cxn>
                  <a:cxn ang="0">
                    <a:pos x="189" y="9"/>
                  </a:cxn>
                  <a:cxn ang="0">
                    <a:pos x="189" y="9"/>
                  </a:cxn>
                  <a:cxn ang="0">
                    <a:pos x="190" y="8"/>
                  </a:cxn>
                  <a:cxn ang="0">
                    <a:pos x="192" y="5"/>
                  </a:cxn>
                  <a:cxn ang="0">
                    <a:pos x="189" y="3"/>
                  </a:cxn>
                  <a:cxn ang="0">
                    <a:pos x="185" y="0"/>
                  </a:cxn>
                  <a:cxn ang="0">
                    <a:pos x="184" y="0"/>
                  </a:cxn>
                  <a:cxn ang="0">
                    <a:pos x="181" y="1"/>
                  </a:cxn>
                  <a:cxn ang="0">
                    <a:pos x="181" y="1"/>
                  </a:cxn>
                </a:cxnLst>
                <a:rect l="0" t="0" r="r" b="b"/>
                <a:pathLst>
                  <a:path w="192" h="183">
                    <a:moveTo>
                      <a:pt x="181" y="1"/>
                    </a:moveTo>
                    <a:lnTo>
                      <a:pt x="181" y="1"/>
                    </a:lnTo>
                    <a:lnTo>
                      <a:pt x="156" y="24"/>
                    </a:lnTo>
                    <a:lnTo>
                      <a:pt x="132" y="44"/>
                    </a:lnTo>
                    <a:lnTo>
                      <a:pt x="105" y="65"/>
                    </a:lnTo>
                    <a:lnTo>
                      <a:pt x="82" y="88"/>
                    </a:lnTo>
                    <a:lnTo>
                      <a:pt x="82" y="88"/>
                    </a:lnTo>
                    <a:lnTo>
                      <a:pt x="56" y="111"/>
                    </a:lnTo>
                    <a:lnTo>
                      <a:pt x="31" y="137"/>
                    </a:lnTo>
                    <a:lnTo>
                      <a:pt x="31" y="137"/>
                    </a:lnTo>
                    <a:lnTo>
                      <a:pt x="14" y="154"/>
                    </a:lnTo>
                    <a:lnTo>
                      <a:pt x="6" y="163"/>
                    </a:lnTo>
                    <a:lnTo>
                      <a:pt x="1" y="174"/>
                    </a:lnTo>
                    <a:lnTo>
                      <a:pt x="1" y="174"/>
                    </a:lnTo>
                    <a:lnTo>
                      <a:pt x="0" y="177"/>
                    </a:lnTo>
                    <a:lnTo>
                      <a:pt x="1" y="179"/>
                    </a:lnTo>
                    <a:lnTo>
                      <a:pt x="3" y="182"/>
                    </a:lnTo>
                    <a:lnTo>
                      <a:pt x="5" y="183"/>
                    </a:lnTo>
                    <a:lnTo>
                      <a:pt x="7" y="183"/>
                    </a:lnTo>
                    <a:lnTo>
                      <a:pt x="9" y="182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18" y="169"/>
                    </a:lnTo>
                    <a:lnTo>
                      <a:pt x="27" y="157"/>
                    </a:lnTo>
                    <a:lnTo>
                      <a:pt x="45" y="137"/>
                    </a:lnTo>
                    <a:lnTo>
                      <a:pt x="45" y="137"/>
                    </a:lnTo>
                    <a:lnTo>
                      <a:pt x="68" y="116"/>
                    </a:lnTo>
                    <a:lnTo>
                      <a:pt x="90" y="95"/>
                    </a:lnTo>
                    <a:lnTo>
                      <a:pt x="90" y="95"/>
                    </a:lnTo>
                    <a:lnTo>
                      <a:pt x="139" y="52"/>
                    </a:lnTo>
                    <a:lnTo>
                      <a:pt x="189" y="9"/>
                    </a:lnTo>
                    <a:lnTo>
                      <a:pt x="189" y="9"/>
                    </a:lnTo>
                    <a:lnTo>
                      <a:pt x="190" y="8"/>
                    </a:lnTo>
                    <a:lnTo>
                      <a:pt x="192" y="5"/>
                    </a:lnTo>
                    <a:lnTo>
                      <a:pt x="189" y="3"/>
                    </a:lnTo>
                    <a:lnTo>
                      <a:pt x="185" y="0"/>
                    </a:lnTo>
                    <a:lnTo>
                      <a:pt x="184" y="0"/>
                    </a:lnTo>
                    <a:lnTo>
                      <a:pt x="181" y="1"/>
                    </a:ln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292"/>
              <p:cNvSpPr/>
              <p:nvPr/>
            </p:nvSpPr>
            <p:spPr bwMode="auto">
              <a:xfrm>
                <a:off x="4232276" y="1336676"/>
                <a:ext cx="69850" cy="60325"/>
              </a:xfrm>
              <a:custGeom>
                <a:avLst/>
                <a:gdLst/>
                <a:ahLst/>
                <a:cxnLst>
                  <a:cxn ang="0">
                    <a:pos x="168" y="1"/>
                  </a:cxn>
                  <a:cxn ang="0">
                    <a:pos x="168" y="1"/>
                  </a:cxn>
                  <a:cxn ang="0">
                    <a:pos x="145" y="18"/>
                  </a:cxn>
                  <a:cxn ang="0">
                    <a:pos x="121" y="37"/>
                  </a:cxn>
                  <a:cxn ang="0">
                    <a:pos x="98" y="58"/>
                  </a:cxn>
                  <a:cxn ang="0">
                    <a:pos x="75" y="78"/>
                  </a:cxn>
                  <a:cxn ang="0">
                    <a:pos x="75" y="78"/>
                  </a:cxn>
                  <a:cxn ang="0">
                    <a:pos x="51" y="99"/>
                  </a:cxn>
                  <a:cxn ang="0">
                    <a:pos x="27" y="120"/>
                  </a:cxn>
                  <a:cxn ang="0">
                    <a:pos x="27" y="120"/>
                  </a:cxn>
                  <a:cxn ang="0">
                    <a:pos x="19" y="126"/>
                  </a:cxn>
                  <a:cxn ang="0">
                    <a:pos x="11" y="132"/>
                  </a:cxn>
                  <a:cxn ang="0">
                    <a:pos x="5" y="138"/>
                  </a:cxn>
                  <a:cxn ang="0">
                    <a:pos x="2" y="142"/>
                  </a:cxn>
                  <a:cxn ang="0">
                    <a:pos x="0" y="146"/>
                  </a:cxn>
                  <a:cxn ang="0">
                    <a:pos x="0" y="146"/>
                  </a:cxn>
                  <a:cxn ang="0">
                    <a:pos x="0" y="149"/>
                  </a:cxn>
                  <a:cxn ang="0">
                    <a:pos x="1" y="151"/>
                  </a:cxn>
                  <a:cxn ang="0">
                    <a:pos x="3" y="154"/>
                  </a:cxn>
                  <a:cxn ang="0">
                    <a:pos x="9" y="153"/>
                  </a:cxn>
                  <a:cxn ang="0">
                    <a:pos x="10" y="151"/>
                  </a:cxn>
                  <a:cxn ang="0">
                    <a:pos x="11" y="150"/>
                  </a:cxn>
                  <a:cxn ang="0">
                    <a:pos x="11" y="150"/>
                  </a:cxn>
                  <a:cxn ang="0">
                    <a:pos x="13" y="146"/>
                  </a:cxn>
                  <a:cxn ang="0">
                    <a:pos x="17" y="142"/>
                  </a:cxn>
                  <a:cxn ang="0">
                    <a:pos x="26" y="134"/>
                  </a:cxn>
                  <a:cxn ang="0">
                    <a:pos x="44" y="121"/>
                  </a:cxn>
                  <a:cxn ang="0">
                    <a:pos x="44" y="121"/>
                  </a:cxn>
                  <a:cxn ang="0">
                    <a:pos x="83" y="86"/>
                  </a:cxn>
                  <a:cxn ang="0">
                    <a:pos x="83" y="86"/>
                  </a:cxn>
                  <a:cxn ang="0">
                    <a:pos x="128" y="47"/>
                  </a:cxn>
                  <a:cxn ang="0">
                    <a:pos x="150" y="27"/>
                  </a:cxn>
                  <a:cxn ang="0">
                    <a:pos x="173" y="10"/>
                  </a:cxn>
                  <a:cxn ang="0">
                    <a:pos x="173" y="10"/>
                  </a:cxn>
                  <a:cxn ang="0">
                    <a:pos x="176" y="9"/>
                  </a:cxn>
                  <a:cxn ang="0">
                    <a:pos x="176" y="6"/>
                  </a:cxn>
                  <a:cxn ang="0">
                    <a:pos x="176" y="2"/>
                  </a:cxn>
                  <a:cxn ang="0">
                    <a:pos x="172" y="0"/>
                  </a:cxn>
                  <a:cxn ang="0">
                    <a:pos x="171" y="0"/>
                  </a:cxn>
                  <a:cxn ang="0">
                    <a:pos x="168" y="1"/>
                  </a:cxn>
                  <a:cxn ang="0">
                    <a:pos x="168" y="1"/>
                  </a:cxn>
                </a:cxnLst>
                <a:rect l="0" t="0" r="r" b="b"/>
                <a:pathLst>
                  <a:path w="176" h="154">
                    <a:moveTo>
                      <a:pt x="168" y="1"/>
                    </a:moveTo>
                    <a:lnTo>
                      <a:pt x="168" y="1"/>
                    </a:lnTo>
                    <a:lnTo>
                      <a:pt x="145" y="18"/>
                    </a:lnTo>
                    <a:lnTo>
                      <a:pt x="121" y="37"/>
                    </a:lnTo>
                    <a:lnTo>
                      <a:pt x="98" y="58"/>
                    </a:lnTo>
                    <a:lnTo>
                      <a:pt x="75" y="78"/>
                    </a:lnTo>
                    <a:lnTo>
                      <a:pt x="75" y="78"/>
                    </a:lnTo>
                    <a:lnTo>
                      <a:pt x="51" y="99"/>
                    </a:lnTo>
                    <a:lnTo>
                      <a:pt x="27" y="120"/>
                    </a:lnTo>
                    <a:lnTo>
                      <a:pt x="27" y="120"/>
                    </a:lnTo>
                    <a:lnTo>
                      <a:pt x="19" y="126"/>
                    </a:lnTo>
                    <a:lnTo>
                      <a:pt x="11" y="132"/>
                    </a:lnTo>
                    <a:lnTo>
                      <a:pt x="5" y="138"/>
                    </a:lnTo>
                    <a:lnTo>
                      <a:pt x="2" y="142"/>
                    </a:lnTo>
                    <a:lnTo>
                      <a:pt x="0" y="146"/>
                    </a:lnTo>
                    <a:lnTo>
                      <a:pt x="0" y="146"/>
                    </a:lnTo>
                    <a:lnTo>
                      <a:pt x="0" y="149"/>
                    </a:lnTo>
                    <a:lnTo>
                      <a:pt x="1" y="151"/>
                    </a:lnTo>
                    <a:lnTo>
                      <a:pt x="3" y="154"/>
                    </a:lnTo>
                    <a:lnTo>
                      <a:pt x="9" y="153"/>
                    </a:lnTo>
                    <a:lnTo>
                      <a:pt x="10" y="151"/>
                    </a:lnTo>
                    <a:lnTo>
                      <a:pt x="11" y="150"/>
                    </a:lnTo>
                    <a:lnTo>
                      <a:pt x="11" y="150"/>
                    </a:lnTo>
                    <a:lnTo>
                      <a:pt x="13" y="146"/>
                    </a:lnTo>
                    <a:lnTo>
                      <a:pt x="17" y="142"/>
                    </a:lnTo>
                    <a:lnTo>
                      <a:pt x="26" y="134"/>
                    </a:lnTo>
                    <a:lnTo>
                      <a:pt x="44" y="121"/>
                    </a:lnTo>
                    <a:lnTo>
                      <a:pt x="44" y="121"/>
                    </a:lnTo>
                    <a:lnTo>
                      <a:pt x="83" y="86"/>
                    </a:lnTo>
                    <a:lnTo>
                      <a:pt x="83" y="86"/>
                    </a:lnTo>
                    <a:lnTo>
                      <a:pt x="128" y="47"/>
                    </a:lnTo>
                    <a:lnTo>
                      <a:pt x="150" y="27"/>
                    </a:lnTo>
                    <a:lnTo>
                      <a:pt x="173" y="10"/>
                    </a:lnTo>
                    <a:lnTo>
                      <a:pt x="173" y="10"/>
                    </a:lnTo>
                    <a:lnTo>
                      <a:pt x="176" y="9"/>
                    </a:lnTo>
                    <a:lnTo>
                      <a:pt x="176" y="6"/>
                    </a:lnTo>
                    <a:lnTo>
                      <a:pt x="176" y="2"/>
                    </a:lnTo>
                    <a:lnTo>
                      <a:pt x="172" y="0"/>
                    </a:lnTo>
                    <a:lnTo>
                      <a:pt x="171" y="0"/>
                    </a:lnTo>
                    <a:lnTo>
                      <a:pt x="168" y="1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293"/>
              <p:cNvSpPr/>
              <p:nvPr/>
            </p:nvSpPr>
            <p:spPr bwMode="auto">
              <a:xfrm>
                <a:off x="4233864" y="1349376"/>
                <a:ext cx="106363" cy="87313"/>
              </a:xfrm>
              <a:custGeom>
                <a:avLst/>
                <a:gdLst/>
                <a:ahLst/>
                <a:cxnLst>
                  <a:cxn ang="0">
                    <a:pos x="259" y="1"/>
                  </a:cxn>
                  <a:cxn ang="0">
                    <a:pos x="259" y="1"/>
                  </a:cxn>
                  <a:cxn ang="0">
                    <a:pos x="244" y="10"/>
                  </a:cxn>
                  <a:cxn ang="0">
                    <a:pos x="229" y="22"/>
                  </a:cxn>
                  <a:cxn ang="0">
                    <a:pos x="202" y="45"/>
                  </a:cxn>
                  <a:cxn ang="0">
                    <a:pos x="202" y="45"/>
                  </a:cxn>
                  <a:cxn ang="0">
                    <a:pos x="184" y="61"/>
                  </a:cxn>
                  <a:cxn ang="0">
                    <a:pos x="164" y="77"/>
                  </a:cxn>
                  <a:cxn ang="0">
                    <a:pos x="123" y="107"/>
                  </a:cxn>
                  <a:cxn ang="0">
                    <a:pos x="123" y="107"/>
                  </a:cxn>
                  <a:cxn ang="0">
                    <a:pos x="59" y="154"/>
                  </a:cxn>
                  <a:cxn ang="0">
                    <a:pos x="44" y="166"/>
                  </a:cxn>
                  <a:cxn ang="0">
                    <a:pos x="29" y="179"/>
                  </a:cxn>
                  <a:cxn ang="0">
                    <a:pos x="15" y="193"/>
                  </a:cxn>
                  <a:cxn ang="0">
                    <a:pos x="2" y="207"/>
                  </a:cxn>
                  <a:cxn ang="0">
                    <a:pos x="2" y="207"/>
                  </a:cxn>
                  <a:cxn ang="0">
                    <a:pos x="0" y="209"/>
                  </a:cxn>
                  <a:cxn ang="0">
                    <a:pos x="0" y="211"/>
                  </a:cxn>
                  <a:cxn ang="0">
                    <a:pos x="2" y="215"/>
                  </a:cxn>
                  <a:cxn ang="0">
                    <a:pos x="3" y="217"/>
                  </a:cxn>
                  <a:cxn ang="0">
                    <a:pos x="6" y="217"/>
                  </a:cxn>
                  <a:cxn ang="0">
                    <a:pos x="8" y="217"/>
                  </a:cxn>
                  <a:cxn ang="0">
                    <a:pos x="10" y="215"/>
                  </a:cxn>
                  <a:cxn ang="0">
                    <a:pos x="10" y="215"/>
                  </a:cxn>
                  <a:cxn ang="0">
                    <a:pos x="23" y="201"/>
                  </a:cxn>
                  <a:cxn ang="0">
                    <a:pos x="36" y="188"/>
                  </a:cxn>
                  <a:cxn ang="0">
                    <a:pos x="51" y="175"/>
                  </a:cxn>
                  <a:cxn ang="0">
                    <a:pos x="67" y="163"/>
                  </a:cxn>
                  <a:cxn ang="0">
                    <a:pos x="99" y="139"/>
                  </a:cxn>
                  <a:cxn ang="0">
                    <a:pos x="130" y="117"/>
                  </a:cxn>
                  <a:cxn ang="0">
                    <a:pos x="130" y="117"/>
                  </a:cxn>
                  <a:cxn ang="0">
                    <a:pos x="159" y="95"/>
                  </a:cxn>
                  <a:cxn ang="0">
                    <a:pos x="187" y="73"/>
                  </a:cxn>
                  <a:cxn ang="0">
                    <a:pos x="187" y="73"/>
                  </a:cxn>
                  <a:cxn ang="0">
                    <a:pos x="206" y="57"/>
                  </a:cxn>
                  <a:cxn ang="0">
                    <a:pos x="225" y="40"/>
                  </a:cxn>
                  <a:cxn ang="0">
                    <a:pos x="245" y="24"/>
                  </a:cxn>
                  <a:cxn ang="0">
                    <a:pos x="254" y="17"/>
                  </a:cxn>
                  <a:cxn ang="0">
                    <a:pos x="265" y="10"/>
                  </a:cxn>
                  <a:cxn ang="0">
                    <a:pos x="265" y="10"/>
                  </a:cxn>
                  <a:cxn ang="0">
                    <a:pos x="267" y="9"/>
                  </a:cxn>
                  <a:cxn ang="0">
                    <a:pos x="269" y="7"/>
                  </a:cxn>
                  <a:cxn ang="0">
                    <a:pos x="267" y="3"/>
                  </a:cxn>
                  <a:cxn ang="0">
                    <a:pos x="265" y="0"/>
                  </a:cxn>
                  <a:cxn ang="0">
                    <a:pos x="262" y="0"/>
                  </a:cxn>
                  <a:cxn ang="0">
                    <a:pos x="259" y="1"/>
                  </a:cxn>
                  <a:cxn ang="0">
                    <a:pos x="259" y="1"/>
                  </a:cxn>
                </a:cxnLst>
                <a:rect l="0" t="0" r="r" b="b"/>
                <a:pathLst>
                  <a:path w="269" h="217">
                    <a:moveTo>
                      <a:pt x="259" y="1"/>
                    </a:moveTo>
                    <a:lnTo>
                      <a:pt x="259" y="1"/>
                    </a:lnTo>
                    <a:lnTo>
                      <a:pt x="244" y="10"/>
                    </a:lnTo>
                    <a:lnTo>
                      <a:pt x="229" y="22"/>
                    </a:lnTo>
                    <a:lnTo>
                      <a:pt x="202" y="45"/>
                    </a:lnTo>
                    <a:lnTo>
                      <a:pt x="202" y="45"/>
                    </a:lnTo>
                    <a:lnTo>
                      <a:pt x="184" y="61"/>
                    </a:lnTo>
                    <a:lnTo>
                      <a:pt x="164" y="77"/>
                    </a:lnTo>
                    <a:lnTo>
                      <a:pt x="123" y="107"/>
                    </a:lnTo>
                    <a:lnTo>
                      <a:pt x="123" y="107"/>
                    </a:lnTo>
                    <a:lnTo>
                      <a:pt x="59" y="154"/>
                    </a:lnTo>
                    <a:lnTo>
                      <a:pt x="44" y="166"/>
                    </a:lnTo>
                    <a:lnTo>
                      <a:pt x="29" y="179"/>
                    </a:lnTo>
                    <a:lnTo>
                      <a:pt x="15" y="193"/>
                    </a:lnTo>
                    <a:lnTo>
                      <a:pt x="2" y="207"/>
                    </a:lnTo>
                    <a:lnTo>
                      <a:pt x="2" y="207"/>
                    </a:lnTo>
                    <a:lnTo>
                      <a:pt x="0" y="209"/>
                    </a:lnTo>
                    <a:lnTo>
                      <a:pt x="0" y="211"/>
                    </a:lnTo>
                    <a:lnTo>
                      <a:pt x="2" y="215"/>
                    </a:lnTo>
                    <a:lnTo>
                      <a:pt x="3" y="217"/>
                    </a:lnTo>
                    <a:lnTo>
                      <a:pt x="6" y="217"/>
                    </a:lnTo>
                    <a:lnTo>
                      <a:pt x="8" y="217"/>
                    </a:lnTo>
                    <a:lnTo>
                      <a:pt x="10" y="215"/>
                    </a:lnTo>
                    <a:lnTo>
                      <a:pt x="10" y="215"/>
                    </a:lnTo>
                    <a:lnTo>
                      <a:pt x="23" y="201"/>
                    </a:lnTo>
                    <a:lnTo>
                      <a:pt x="36" y="188"/>
                    </a:lnTo>
                    <a:lnTo>
                      <a:pt x="51" y="175"/>
                    </a:lnTo>
                    <a:lnTo>
                      <a:pt x="67" y="163"/>
                    </a:lnTo>
                    <a:lnTo>
                      <a:pt x="99" y="139"/>
                    </a:lnTo>
                    <a:lnTo>
                      <a:pt x="130" y="117"/>
                    </a:lnTo>
                    <a:lnTo>
                      <a:pt x="130" y="117"/>
                    </a:lnTo>
                    <a:lnTo>
                      <a:pt x="159" y="95"/>
                    </a:lnTo>
                    <a:lnTo>
                      <a:pt x="187" y="73"/>
                    </a:lnTo>
                    <a:lnTo>
                      <a:pt x="187" y="73"/>
                    </a:lnTo>
                    <a:lnTo>
                      <a:pt x="206" y="57"/>
                    </a:lnTo>
                    <a:lnTo>
                      <a:pt x="225" y="40"/>
                    </a:lnTo>
                    <a:lnTo>
                      <a:pt x="245" y="24"/>
                    </a:lnTo>
                    <a:lnTo>
                      <a:pt x="254" y="17"/>
                    </a:lnTo>
                    <a:lnTo>
                      <a:pt x="265" y="10"/>
                    </a:lnTo>
                    <a:lnTo>
                      <a:pt x="265" y="10"/>
                    </a:lnTo>
                    <a:lnTo>
                      <a:pt x="267" y="9"/>
                    </a:lnTo>
                    <a:lnTo>
                      <a:pt x="269" y="7"/>
                    </a:lnTo>
                    <a:lnTo>
                      <a:pt x="267" y="3"/>
                    </a:lnTo>
                    <a:lnTo>
                      <a:pt x="265" y="0"/>
                    </a:lnTo>
                    <a:lnTo>
                      <a:pt x="262" y="0"/>
                    </a:lnTo>
                    <a:lnTo>
                      <a:pt x="259" y="1"/>
                    </a:lnTo>
                    <a:lnTo>
                      <a:pt x="2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294"/>
              <p:cNvSpPr/>
              <p:nvPr/>
            </p:nvSpPr>
            <p:spPr bwMode="auto">
              <a:xfrm>
                <a:off x="4229101" y="1416051"/>
                <a:ext cx="77788" cy="63500"/>
              </a:xfrm>
              <a:custGeom>
                <a:avLst/>
                <a:gdLst/>
                <a:ahLst/>
                <a:cxnLst>
                  <a:cxn ang="0">
                    <a:pos x="185" y="2"/>
                  </a:cxn>
                  <a:cxn ang="0">
                    <a:pos x="185" y="2"/>
                  </a:cxn>
                  <a:cxn ang="0">
                    <a:pos x="183" y="6"/>
                  </a:cxn>
                  <a:cxn ang="0">
                    <a:pos x="179" y="10"/>
                  </a:cxn>
                  <a:cxn ang="0">
                    <a:pos x="168" y="17"/>
                  </a:cxn>
                  <a:cxn ang="0">
                    <a:pos x="158" y="22"/>
                  </a:cxn>
                  <a:cxn ang="0">
                    <a:pos x="150" y="27"/>
                  </a:cxn>
                  <a:cxn ang="0">
                    <a:pos x="150" y="27"/>
                  </a:cxn>
                  <a:cxn ang="0">
                    <a:pos x="98" y="69"/>
                  </a:cxn>
                  <a:cxn ang="0">
                    <a:pos x="98" y="69"/>
                  </a:cxn>
                  <a:cxn ang="0">
                    <a:pos x="86" y="79"/>
                  </a:cxn>
                  <a:cxn ang="0">
                    <a:pos x="74" y="90"/>
                  </a:cxn>
                  <a:cxn ang="0">
                    <a:pos x="52" y="112"/>
                  </a:cxn>
                  <a:cxn ang="0">
                    <a:pos x="40" y="123"/>
                  </a:cxn>
                  <a:cxn ang="0">
                    <a:pos x="28" y="133"/>
                  </a:cxn>
                  <a:cxn ang="0">
                    <a:pos x="15" y="142"/>
                  </a:cxn>
                  <a:cxn ang="0">
                    <a:pos x="2" y="149"/>
                  </a:cxn>
                  <a:cxn ang="0">
                    <a:pos x="2" y="149"/>
                  </a:cxn>
                  <a:cxn ang="0">
                    <a:pos x="0" y="150"/>
                  </a:cxn>
                  <a:cxn ang="0">
                    <a:pos x="0" y="151"/>
                  </a:cxn>
                  <a:cxn ang="0">
                    <a:pos x="0" y="154"/>
                  </a:cxn>
                  <a:cxn ang="0">
                    <a:pos x="0" y="155"/>
                  </a:cxn>
                  <a:cxn ang="0">
                    <a:pos x="4" y="158"/>
                  </a:cxn>
                  <a:cxn ang="0">
                    <a:pos x="5" y="159"/>
                  </a:cxn>
                  <a:cxn ang="0">
                    <a:pos x="8" y="158"/>
                  </a:cxn>
                  <a:cxn ang="0">
                    <a:pos x="8" y="158"/>
                  </a:cxn>
                  <a:cxn ang="0">
                    <a:pos x="23" y="151"/>
                  </a:cxn>
                  <a:cxn ang="0">
                    <a:pos x="36" y="142"/>
                  </a:cxn>
                  <a:cxn ang="0">
                    <a:pos x="49" y="130"/>
                  </a:cxn>
                  <a:cxn ang="0">
                    <a:pos x="62" y="120"/>
                  </a:cxn>
                  <a:cxn ang="0">
                    <a:pos x="86" y="95"/>
                  </a:cxn>
                  <a:cxn ang="0">
                    <a:pos x="99" y="83"/>
                  </a:cxn>
                  <a:cxn ang="0">
                    <a:pos x="111" y="73"/>
                  </a:cxn>
                  <a:cxn ang="0">
                    <a:pos x="111" y="73"/>
                  </a:cxn>
                  <a:cxn ang="0">
                    <a:pos x="163" y="32"/>
                  </a:cxn>
                  <a:cxn ang="0">
                    <a:pos x="163" y="32"/>
                  </a:cxn>
                  <a:cxn ang="0">
                    <a:pos x="171" y="26"/>
                  </a:cxn>
                  <a:cxn ang="0">
                    <a:pos x="180" y="22"/>
                  </a:cxn>
                  <a:cxn ang="0">
                    <a:pos x="189" y="15"/>
                  </a:cxn>
                  <a:cxn ang="0">
                    <a:pos x="192" y="13"/>
                  </a:cxn>
                  <a:cxn ang="0">
                    <a:pos x="196" y="7"/>
                  </a:cxn>
                  <a:cxn ang="0">
                    <a:pos x="196" y="7"/>
                  </a:cxn>
                  <a:cxn ang="0">
                    <a:pos x="196" y="6"/>
                  </a:cxn>
                  <a:cxn ang="0">
                    <a:pos x="196" y="4"/>
                  </a:cxn>
                  <a:cxn ang="0">
                    <a:pos x="193" y="1"/>
                  </a:cxn>
                  <a:cxn ang="0">
                    <a:pos x="189" y="0"/>
                  </a:cxn>
                  <a:cxn ang="0">
                    <a:pos x="188" y="1"/>
                  </a:cxn>
                  <a:cxn ang="0">
                    <a:pos x="185" y="2"/>
                  </a:cxn>
                  <a:cxn ang="0">
                    <a:pos x="185" y="2"/>
                  </a:cxn>
                </a:cxnLst>
                <a:rect l="0" t="0" r="r" b="b"/>
                <a:pathLst>
                  <a:path w="196" h="159">
                    <a:moveTo>
                      <a:pt x="185" y="2"/>
                    </a:moveTo>
                    <a:lnTo>
                      <a:pt x="185" y="2"/>
                    </a:lnTo>
                    <a:lnTo>
                      <a:pt x="183" y="6"/>
                    </a:lnTo>
                    <a:lnTo>
                      <a:pt x="179" y="10"/>
                    </a:lnTo>
                    <a:lnTo>
                      <a:pt x="168" y="17"/>
                    </a:lnTo>
                    <a:lnTo>
                      <a:pt x="158" y="22"/>
                    </a:lnTo>
                    <a:lnTo>
                      <a:pt x="150" y="27"/>
                    </a:lnTo>
                    <a:lnTo>
                      <a:pt x="150" y="27"/>
                    </a:lnTo>
                    <a:lnTo>
                      <a:pt x="98" y="69"/>
                    </a:lnTo>
                    <a:lnTo>
                      <a:pt x="98" y="69"/>
                    </a:lnTo>
                    <a:lnTo>
                      <a:pt x="86" y="79"/>
                    </a:lnTo>
                    <a:lnTo>
                      <a:pt x="74" y="90"/>
                    </a:lnTo>
                    <a:lnTo>
                      <a:pt x="52" y="112"/>
                    </a:lnTo>
                    <a:lnTo>
                      <a:pt x="40" y="123"/>
                    </a:lnTo>
                    <a:lnTo>
                      <a:pt x="28" y="133"/>
                    </a:lnTo>
                    <a:lnTo>
                      <a:pt x="15" y="142"/>
                    </a:lnTo>
                    <a:lnTo>
                      <a:pt x="2" y="149"/>
                    </a:lnTo>
                    <a:lnTo>
                      <a:pt x="2" y="149"/>
                    </a:lnTo>
                    <a:lnTo>
                      <a:pt x="0" y="150"/>
                    </a:lnTo>
                    <a:lnTo>
                      <a:pt x="0" y="151"/>
                    </a:lnTo>
                    <a:lnTo>
                      <a:pt x="0" y="154"/>
                    </a:lnTo>
                    <a:lnTo>
                      <a:pt x="0" y="155"/>
                    </a:lnTo>
                    <a:lnTo>
                      <a:pt x="4" y="158"/>
                    </a:lnTo>
                    <a:lnTo>
                      <a:pt x="5" y="159"/>
                    </a:lnTo>
                    <a:lnTo>
                      <a:pt x="8" y="158"/>
                    </a:lnTo>
                    <a:lnTo>
                      <a:pt x="8" y="158"/>
                    </a:lnTo>
                    <a:lnTo>
                      <a:pt x="23" y="151"/>
                    </a:lnTo>
                    <a:lnTo>
                      <a:pt x="36" y="142"/>
                    </a:lnTo>
                    <a:lnTo>
                      <a:pt x="49" y="130"/>
                    </a:lnTo>
                    <a:lnTo>
                      <a:pt x="62" y="120"/>
                    </a:lnTo>
                    <a:lnTo>
                      <a:pt x="86" y="95"/>
                    </a:lnTo>
                    <a:lnTo>
                      <a:pt x="99" y="83"/>
                    </a:lnTo>
                    <a:lnTo>
                      <a:pt x="111" y="73"/>
                    </a:lnTo>
                    <a:lnTo>
                      <a:pt x="111" y="73"/>
                    </a:lnTo>
                    <a:lnTo>
                      <a:pt x="163" y="32"/>
                    </a:lnTo>
                    <a:lnTo>
                      <a:pt x="163" y="32"/>
                    </a:lnTo>
                    <a:lnTo>
                      <a:pt x="171" y="26"/>
                    </a:lnTo>
                    <a:lnTo>
                      <a:pt x="180" y="22"/>
                    </a:lnTo>
                    <a:lnTo>
                      <a:pt x="189" y="15"/>
                    </a:lnTo>
                    <a:lnTo>
                      <a:pt x="192" y="13"/>
                    </a:lnTo>
                    <a:lnTo>
                      <a:pt x="196" y="7"/>
                    </a:lnTo>
                    <a:lnTo>
                      <a:pt x="196" y="7"/>
                    </a:lnTo>
                    <a:lnTo>
                      <a:pt x="196" y="6"/>
                    </a:lnTo>
                    <a:lnTo>
                      <a:pt x="196" y="4"/>
                    </a:lnTo>
                    <a:lnTo>
                      <a:pt x="193" y="1"/>
                    </a:lnTo>
                    <a:lnTo>
                      <a:pt x="189" y="0"/>
                    </a:lnTo>
                    <a:lnTo>
                      <a:pt x="188" y="1"/>
                    </a:lnTo>
                    <a:lnTo>
                      <a:pt x="185" y="2"/>
                    </a:lnTo>
                    <a:lnTo>
                      <a:pt x="18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295"/>
              <p:cNvSpPr/>
              <p:nvPr/>
            </p:nvSpPr>
            <p:spPr bwMode="auto">
              <a:xfrm>
                <a:off x="4335464" y="1350963"/>
                <a:ext cx="57150" cy="47625"/>
              </a:xfrm>
              <a:custGeom>
                <a:avLst/>
                <a:gdLst/>
                <a:ahLst/>
                <a:cxnLst>
                  <a:cxn ang="0">
                    <a:pos x="136" y="3"/>
                  </a:cxn>
                  <a:cxn ang="0">
                    <a:pos x="136" y="3"/>
                  </a:cxn>
                  <a:cxn ang="0">
                    <a:pos x="105" y="32"/>
                  </a:cxn>
                  <a:cxn ang="0">
                    <a:pos x="72" y="59"/>
                  </a:cxn>
                  <a:cxn ang="0">
                    <a:pos x="38" y="85"/>
                  </a:cxn>
                  <a:cxn ang="0">
                    <a:pos x="3" y="110"/>
                  </a:cxn>
                  <a:cxn ang="0">
                    <a:pos x="3" y="110"/>
                  </a:cxn>
                  <a:cxn ang="0">
                    <a:pos x="2" y="111"/>
                  </a:cxn>
                  <a:cxn ang="0">
                    <a:pos x="0" y="114"/>
                  </a:cxn>
                  <a:cxn ang="0">
                    <a:pos x="2" y="118"/>
                  </a:cxn>
                  <a:cxn ang="0">
                    <a:pos x="4" y="120"/>
                  </a:cxn>
                  <a:cxn ang="0">
                    <a:pos x="7" y="120"/>
                  </a:cxn>
                  <a:cxn ang="0">
                    <a:pos x="8" y="119"/>
                  </a:cxn>
                  <a:cxn ang="0">
                    <a:pos x="8" y="119"/>
                  </a:cxn>
                  <a:cxn ang="0">
                    <a:pos x="45" y="96"/>
                  </a:cxn>
                  <a:cxn ang="0">
                    <a:pos x="79" y="68"/>
                  </a:cxn>
                  <a:cxn ang="0">
                    <a:pos x="113" y="41"/>
                  </a:cxn>
                  <a:cxn ang="0">
                    <a:pos x="144" y="11"/>
                  </a:cxn>
                  <a:cxn ang="0">
                    <a:pos x="144" y="11"/>
                  </a:cxn>
                  <a:cxn ang="0">
                    <a:pos x="145" y="8"/>
                  </a:cxn>
                  <a:cxn ang="0">
                    <a:pos x="145" y="7"/>
                  </a:cxn>
                  <a:cxn ang="0">
                    <a:pos x="144" y="3"/>
                  </a:cxn>
                  <a:cxn ang="0">
                    <a:pos x="140" y="0"/>
                  </a:cxn>
                  <a:cxn ang="0">
                    <a:pos x="138" y="1"/>
                  </a:cxn>
                  <a:cxn ang="0">
                    <a:pos x="136" y="3"/>
                  </a:cxn>
                  <a:cxn ang="0">
                    <a:pos x="136" y="3"/>
                  </a:cxn>
                </a:cxnLst>
                <a:rect l="0" t="0" r="r" b="b"/>
                <a:pathLst>
                  <a:path w="145" h="120">
                    <a:moveTo>
                      <a:pt x="136" y="3"/>
                    </a:moveTo>
                    <a:lnTo>
                      <a:pt x="136" y="3"/>
                    </a:lnTo>
                    <a:lnTo>
                      <a:pt x="105" y="32"/>
                    </a:lnTo>
                    <a:lnTo>
                      <a:pt x="72" y="59"/>
                    </a:lnTo>
                    <a:lnTo>
                      <a:pt x="38" y="85"/>
                    </a:lnTo>
                    <a:lnTo>
                      <a:pt x="3" y="110"/>
                    </a:lnTo>
                    <a:lnTo>
                      <a:pt x="3" y="110"/>
                    </a:lnTo>
                    <a:lnTo>
                      <a:pt x="2" y="111"/>
                    </a:lnTo>
                    <a:lnTo>
                      <a:pt x="0" y="114"/>
                    </a:lnTo>
                    <a:lnTo>
                      <a:pt x="2" y="118"/>
                    </a:lnTo>
                    <a:lnTo>
                      <a:pt x="4" y="120"/>
                    </a:lnTo>
                    <a:lnTo>
                      <a:pt x="7" y="120"/>
                    </a:lnTo>
                    <a:lnTo>
                      <a:pt x="8" y="119"/>
                    </a:lnTo>
                    <a:lnTo>
                      <a:pt x="8" y="119"/>
                    </a:lnTo>
                    <a:lnTo>
                      <a:pt x="45" y="96"/>
                    </a:lnTo>
                    <a:lnTo>
                      <a:pt x="79" y="68"/>
                    </a:lnTo>
                    <a:lnTo>
                      <a:pt x="113" y="41"/>
                    </a:lnTo>
                    <a:lnTo>
                      <a:pt x="144" y="11"/>
                    </a:lnTo>
                    <a:lnTo>
                      <a:pt x="144" y="11"/>
                    </a:lnTo>
                    <a:lnTo>
                      <a:pt x="145" y="8"/>
                    </a:lnTo>
                    <a:lnTo>
                      <a:pt x="145" y="7"/>
                    </a:lnTo>
                    <a:lnTo>
                      <a:pt x="144" y="3"/>
                    </a:lnTo>
                    <a:lnTo>
                      <a:pt x="140" y="0"/>
                    </a:lnTo>
                    <a:lnTo>
                      <a:pt x="138" y="1"/>
                    </a:lnTo>
                    <a:lnTo>
                      <a:pt x="136" y="3"/>
                    </a:lnTo>
                    <a:lnTo>
                      <a:pt x="13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296"/>
              <p:cNvSpPr/>
              <p:nvPr/>
            </p:nvSpPr>
            <p:spPr bwMode="auto">
              <a:xfrm>
                <a:off x="4440239" y="1282701"/>
                <a:ext cx="53975" cy="36513"/>
              </a:xfrm>
              <a:custGeom>
                <a:avLst/>
                <a:gdLst/>
                <a:ahLst/>
                <a:cxnLst>
                  <a:cxn ang="0">
                    <a:pos x="129" y="1"/>
                  </a:cxn>
                  <a:cxn ang="0">
                    <a:pos x="129" y="1"/>
                  </a:cxn>
                  <a:cxn ang="0">
                    <a:pos x="112" y="9"/>
                  </a:cxn>
                  <a:cxn ang="0">
                    <a:pos x="97" y="18"/>
                  </a:cxn>
                  <a:cxn ang="0">
                    <a:pos x="81" y="29"/>
                  </a:cxn>
                  <a:cxn ang="0">
                    <a:pos x="65" y="38"/>
                  </a:cxn>
                  <a:cxn ang="0">
                    <a:pos x="65" y="38"/>
                  </a:cxn>
                  <a:cxn ang="0">
                    <a:pos x="48" y="47"/>
                  </a:cxn>
                  <a:cxn ang="0">
                    <a:pos x="31" y="57"/>
                  </a:cxn>
                  <a:cxn ang="0">
                    <a:pos x="15" y="69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0" y="87"/>
                  </a:cxn>
                  <a:cxn ang="0">
                    <a:pos x="1" y="90"/>
                  </a:cxn>
                  <a:cxn ang="0">
                    <a:pos x="5" y="91"/>
                  </a:cxn>
                  <a:cxn ang="0">
                    <a:pos x="6" y="91"/>
                  </a:cxn>
                  <a:cxn ang="0">
                    <a:pos x="9" y="90"/>
                  </a:cxn>
                  <a:cxn ang="0">
                    <a:pos x="9" y="90"/>
                  </a:cxn>
                  <a:cxn ang="0">
                    <a:pos x="22" y="80"/>
                  </a:cxn>
                  <a:cxn ang="0">
                    <a:pos x="35" y="69"/>
                  </a:cxn>
                  <a:cxn ang="0">
                    <a:pos x="64" y="51"/>
                  </a:cxn>
                  <a:cxn ang="0">
                    <a:pos x="64" y="51"/>
                  </a:cxn>
                  <a:cxn ang="0">
                    <a:pos x="77" y="44"/>
                  </a:cxn>
                  <a:cxn ang="0">
                    <a:pos x="91" y="38"/>
                  </a:cxn>
                  <a:cxn ang="0">
                    <a:pos x="91" y="38"/>
                  </a:cxn>
                  <a:cxn ang="0">
                    <a:pos x="102" y="31"/>
                  </a:cxn>
                  <a:cxn ang="0">
                    <a:pos x="112" y="25"/>
                  </a:cxn>
                  <a:cxn ang="0">
                    <a:pos x="121" y="17"/>
                  </a:cxn>
                  <a:cxn ang="0">
                    <a:pos x="132" y="12"/>
                  </a:cxn>
                  <a:cxn ang="0">
                    <a:pos x="132" y="12"/>
                  </a:cxn>
                  <a:cxn ang="0">
                    <a:pos x="134" y="10"/>
                  </a:cxn>
                  <a:cxn ang="0">
                    <a:pos x="136" y="9"/>
                  </a:cxn>
                  <a:cxn ang="0">
                    <a:pos x="136" y="4"/>
                  </a:cxn>
                  <a:cxn ang="0">
                    <a:pos x="134" y="2"/>
                  </a:cxn>
                  <a:cxn ang="0">
                    <a:pos x="133" y="1"/>
                  </a:cxn>
                  <a:cxn ang="0">
                    <a:pos x="132" y="0"/>
                  </a:cxn>
                  <a:cxn ang="0">
                    <a:pos x="129" y="1"/>
                  </a:cxn>
                  <a:cxn ang="0">
                    <a:pos x="129" y="1"/>
                  </a:cxn>
                </a:cxnLst>
                <a:rect l="0" t="0" r="r" b="b"/>
                <a:pathLst>
                  <a:path w="136" h="91">
                    <a:moveTo>
                      <a:pt x="129" y="1"/>
                    </a:moveTo>
                    <a:lnTo>
                      <a:pt x="129" y="1"/>
                    </a:lnTo>
                    <a:lnTo>
                      <a:pt x="112" y="9"/>
                    </a:lnTo>
                    <a:lnTo>
                      <a:pt x="97" y="18"/>
                    </a:lnTo>
                    <a:lnTo>
                      <a:pt x="81" y="29"/>
                    </a:lnTo>
                    <a:lnTo>
                      <a:pt x="65" y="38"/>
                    </a:lnTo>
                    <a:lnTo>
                      <a:pt x="65" y="38"/>
                    </a:lnTo>
                    <a:lnTo>
                      <a:pt x="48" y="47"/>
                    </a:lnTo>
                    <a:lnTo>
                      <a:pt x="31" y="57"/>
                    </a:lnTo>
                    <a:lnTo>
                      <a:pt x="15" y="69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0" y="87"/>
                    </a:lnTo>
                    <a:lnTo>
                      <a:pt x="1" y="90"/>
                    </a:lnTo>
                    <a:lnTo>
                      <a:pt x="5" y="91"/>
                    </a:lnTo>
                    <a:lnTo>
                      <a:pt x="6" y="91"/>
                    </a:lnTo>
                    <a:lnTo>
                      <a:pt x="9" y="90"/>
                    </a:lnTo>
                    <a:lnTo>
                      <a:pt x="9" y="90"/>
                    </a:lnTo>
                    <a:lnTo>
                      <a:pt x="22" y="80"/>
                    </a:lnTo>
                    <a:lnTo>
                      <a:pt x="35" y="69"/>
                    </a:lnTo>
                    <a:lnTo>
                      <a:pt x="64" y="51"/>
                    </a:lnTo>
                    <a:lnTo>
                      <a:pt x="64" y="51"/>
                    </a:lnTo>
                    <a:lnTo>
                      <a:pt x="77" y="44"/>
                    </a:lnTo>
                    <a:lnTo>
                      <a:pt x="91" y="38"/>
                    </a:lnTo>
                    <a:lnTo>
                      <a:pt x="91" y="38"/>
                    </a:lnTo>
                    <a:lnTo>
                      <a:pt x="102" y="31"/>
                    </a:lnTo>
                    <a:lnTo>
                      <a:pt x="112" y="25"/>
                    </a:lnTo>
                    <a:lnTo>
                      <a:pt x="121" y="17"/>
                    </a:lnTo>
                    <a:lnTo>
                      <a:pt x="132" y="12"/>
                    </a:lnTo>
                    <a:lnTo>
                      <a:pt x="132" y="12"/>
                    </a:lnTo>
                    <a:lnTo>
                      <a:pt x="134" y="10"/>
                    </a:lnTo>
                    <a:lnTo>
                      <a:pt x="136" y="9"/>
                    </a:lnTo>
                    <a:lnTo>
                      <a:pt x="136" y="4"/>
                    </a:lnTo>
                    <a:lnTo>
                      <a:pt x="134" y="2"/>
                    </a:lnTo>
                    <a:lnTo>
                      <a:pt x="133" y="1"/>
                    </a:lnTo>
                    <a:lnTo>
                      <a:pt x="132" y="0"/>
                    </a:lnTo>
                    <a:lnTo>
                      <a:pt x="129" y="1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297"/>
              <p:cNvSpPr/>
              <p:nvPr/>
            </p:nvSpPr>
            <p:spPr bwMode="auto">
              <a:xfrm>
                <a:off x="4400551" y="1333501"/>
                <a:ext cx="92075" cy="60325"/>
              </a:xfrm>
              <a:custGeom>
                <a:avLst/>
                <a:gdLst/>
                <a:ahLst/>
                <a:cxnLst>
                  <a:cxn ang="0">
                    <a:pos x="226" y="0"/>
                  </a:cxn>
                  <a:cxn ang="0">
                    <a:pos x="226" y="0"/>
                  </a:cxn>
                  <a:cxn ang="0">
                    <a:pos x="219" y="0"/>
                  </a:cxn>
                  <a:cxn ang="0">
                    <a:pos x="214" y="2"/>
                  </a:cxn>
                  <a:cxn ang="0">
                    <a:pos x="202" y="8"/>
                  </a:cxn>
                  <a:cxn ang="0">
                    <a:pos x="180" y="19"/>
                  </a:cxn>
                  <a:cxn ang="0">
                    <a:pos x="180" y="19"/>
                  </a:cxn>
                  <a:cxn ang="0">
                    <a:pos x="159" y="31"/>
                  </a:cxn>
                  <a:cxn ang="0">
                    <a:pos x="140" y="44"/>
                  </a:cxn>
                  <a:cxn ang="0">
                    <a:pos x="100" y="72"/>
                  </a:cxn>
                  <a:cxn ang="0">
                    <a:pos x="100" y="72"/>
                  </a:cxn>
                  <a:cxn ang="0">
                    <a:pos x="40" y="112"/>
                  </a:cxn>
                  <a:cxn ang="0">
                    <a:pos x="40" y="112"/>
                  </a:cxn>
                  <a:cxn ang="0">
                    <a:pos x="19" y="125"/>
                  </a:cxn>
                  <a:cxn ang="0">
                    <a:pos x="9" y="133"/>
                  </a:cxn>
                  <a:cxn ang="0">
                    <a:pos x="5" y="137"/>
                  </a:cxn>
                  <a:cxn ang="0">
                    <a:pos x="1" y="142"/>
                  </a:cxn>
                  <a:cxn ang="0">
                    <a:pos x="1" y="142"/>
                  </a:cxn>
                  <a:cxn ang="0">
                    <a:pos x="0" y="144"/>
                  </a:cxn>
                  <a:cxn ang="0">
                    <a:pos x="1" y="146"/>
                  </a:cxn>
                  <a:cxn ang="0">
                    <a:pos x="4" y="149"/>
                  </a:cxn>
                  <a:cxn ang="0">
                    <a:pos x="7" y="150"/>
                  </a:cxn>
                  <a:cxn ang="0">
                    <a:pos x="9" y="149"/>
                  </a:cxn>
                  <a:cxn ang="0">
                    <a:pos x="11" y="147"/>
                  </a:cxn>
                  <a:cxn ang="0">
                    <a:pos x="11" y="147"/>
                  </a:cxn>
                  <a:cxn ang="0">
                    <a:pos x="14" y="142"/>
                  </a:cxn>
                  <a:cxn ang="0">
                    <a:pos x="19" y="138"/>
                  </a:cxn>
                  <a:cxn ang="0">
                    <a:pos x="31" y="130"/>
                  </a:cxn>
                  <a:cxn ang="0">
                    <a:pos x="53" y="116"/>
                  </a:cxn>
                  <a:cxn ang="0">
                    <a:pos x="53" y="116"/>
                  </a:cxn>
                  <a:cxn ang="0">
                    <a:pos x="79" y="99"/>
                  </a:cxn>
                  <a:cxn ang="0">
                    <a:pos x="106" y="81"/>
                  </a:cxn>
                  <a:cxn ang="0">
                    <a:pos x="106" y="81"/>
                  </a:cxn>
                  <a:cxn ang="0">
                    <a:pos x="167" y="42"/>
                  </a:cxn>
                  <a:cxn ang="0">
                    <a:pos x="167" y="42"/>
                  </a:cxn>
                  <a:cxn ang="0">
                    <a:pos x="196" y="23"/>
                  </a:cxn>
                  <a:cxn ang="0">
                    <a:pos x="212" y="14"/>
                  </a:cxn>
                  <a:cxn ang="0">
                    <a:pos x="218" y="11"/>
                  </a:cxn>
                  <a:cxn ang="0">
                    <a:pos x="226" y="10"/>
                  </a:cxn>
                  <a:cxn ang="0">
                    <a:pos x="226" y="10"/>
                  </a:cxn>
                  <a:cxn ang="0">
                    <a:pos x="229" y="10"/>
                  </a:cxn>
                  <a:cxn ang="0">
                    <a:pos x="230" y="9"/>
                  </a:cxn>
                  <a:cxn ang="0">
                    <a:pos x="231" y="5"/>
                  </a:cxn>
                  <a:cxn ang="0">
                    <a:pos x="231" y="2"/>
                  </a:cxn>
                  <a:cxn ang="0">
                    <a:pos x="230" y="1"/>
                  </a:cxn>
                  <a:cxn ang="0">
                    <a:pos x="229" y="0"/>
                  </a:cxn>
                  <a:cxn ang="0">
                    <a:pos x="226" y="0"/>
                  </a:cxn>
                  <a:cxn ang="0">
                    <a:pos x="226" y="0"/>
                  </a:cxn>
                </a:cxnLst>
                <a:rect l="0" t="0" r="r" b="b"/>
                <a:pathLst>
                  <a:path w="231" h="150">
                    <a:moveTo>
                      <a:pt x="226" y="0"/>
                    </a:moveTo>
                    <a:lnTo>
                      <a:pt x="226" y="0"/>
                    </a:lnTo>
                    <a:lnTo>
                      <a:pt x="219" y="0"/>
                    </a:lnTo>
                    <a:lnTo>
                      <a:pt x="214" y="2"/>
                    </a:lnTo>
                    <a:lnTo>
                      <a:pt x="202" y="8"/>
                    </a:lnTo>
                    <a:lnTo>
                      <a:pt x="180" y="19"/>
                    </a:lnTo>
                    <a:lnTo>
                      <a:pt x="180" y="19"/>
                    </a:lnTo>
                    <a:lnTo>
                      <a:pt x="159" y="31"/>
                    </a:lnTo>
                    <a:lnTo>
                      <a:pt x="140" y="44"/>
                    </a:lnTo>
                    <a:lnTo>
                      <a:pt x="100" y="72"/>
                    </a:lnTo>
                    <a:lnTo>
                      <a:pt x="100" y="72"/>
                    </a:lnTo>
                    <a:lnTo>
                      <a:pt x="40" y="112"/>
                    </a:lnTo>
                    <a:lnTo>
                      <a:pt x="40" y="112"/>
                    </a:lnTo>
                    <a:lnTo>
                      <a:pt x="19" y="125"/>
                    </a:lnTo>
                    <a:lnTo>
                      <a:pt x="9" y="133"/>
                    </a:lnTo>
                    <a:lnTo>
                      <a:pt x="5" y="137"/>
                    </a:lnTo>
                    <a:lnTo>
                      <a:pt x="1" y="142"/>
                    </a:lnTo>
                    <a:lnTo>
                      <a:pt x="1" y="142"/>
                    </a:lnTo>
                    <a:lnTo>
                      <a:pt x="0" y="144"/>
                    </a:lnTo>
                    <a:lnTo>
                      <a:pt x="1" y="146"/>
                    </a:lnTo>
                    <a:lnTo>
                      <a:pt x="4" y="149"/>
                    </a:lnTo>
                    <a:lnTo>
                      <a:pt x="7" y="150"/>
                    </a:lnTo>
                    <a:lnTo>
                      <a:pt x="9" y="149"/>
                    </a:lnTo>
                    <a:lnTo>
                      <a:pt x="11" y="147"/>
                    </a:lnTo>
                    <a:lnTo>
                      <a:pt x="11" y="147"/>
                    </a:lnTo>
                    <a:lnTo>
                      <a:pt x="14" y="142"/>
                    </a:lnTo>
                    <a:lnTo>
                      <a:pt x="19" y="138"/>
                    </a:lnTo>
                    <a:lnTo>
                      <a:pt x="31" y="130"/>
                    </a:lnTo>
                    <a:lnTo>
                      <a:pt x="53" y="116"/>
                    </a:lnTo>
                    <a:lnTo>
                      <a:pt x="53" y="116"/>
                    </a:lnTo>
                    <a:lnTo>
                      <a:pt x="79" y="99"/>
                    </a:lnTo>
                    <a:lnTo>
                      <a:pt x="106" y="81"/>
                    </a:lnTo>
                    <a:lnTo>
                      <a:pt x="106" y="81"/>
                    </a:lnTo>
                    <a:lnTo>
                      <a:pt x="167" y="42"/>
                    </a:lnTo>
                    <a:lnTo>
                      <a:pt x="167" y="42"/>
                    </a:lnTo>
                    <a:lnTo>
                      <a:pt x="196" y="23"/>
                    </a:lnTo>
                    <a:lnTo>
                      <a:pt x="212" y="14"/>
                    </a:lnTo>
                    <a:lnTo>
                      <a:pt x="218" y="11"/>
                    </a:lnTo>
                    <a:lnTo>
                      <a:pt x="226" y="10"/>
                    </a:lnTo>
                    <a:lnTo>
                      <a:pt x="226" y="10"/>
                    </a:lnTo>
                    <a:lnTo>
                      <a:pt x="229" y="10"/>
                    </a:lnTo>
                    <a:lnTo>
                      <a:pt x="230" y="9"/>
                    </a:lnTo>
                    <a:lnTo>
                      <a:pt x="231" y="5"/>
                    </a:lnTo>
                    <a:lnTo>
                      <a:pt x="231" y="2"/>
                    </a:lnTo>
                    <a:lnTo>
                      <a:pt x="230" y="1"/>
                    </a:lnTo>
                    <a:lnTo>
                      <a:pt x="229" y="0"/>
                    </a:lnTo>
                    <a:lnTo>
                      <a:pt x="226" y="0"/>
                    </a:lnTo>
                    <a:lnTo>
                      <a:pt x="22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298"/>
              <p:cNvSpPr/>
              <p:nvPr/>
            </p:nvSpPr>
            <p:spPr bwMode="auto">
              <a:xfrm>
                <a:off x="4427539" y="1344613"/>
                <a:ext cx="85725" cy="63500"/>
              </a:xfrm>
              <a:custGeom>
                <a:avLst/>
                <a:gdLst/>
                <a:ahLst/>
                <a:cxnLst>
                  <a:cxn ang="0">
                    <a:pos x="207" y="3"/>
                  </a:cxn>
                  <a:cxn ang="0">
                    <a:pos x="207" y="3"/>
                  </a:cxn>
                  <a:cxn ang="0">
                    <a:pos x="183" y="24"/>
                  </a:cxn>
                  <a:cxn ang="0">
                    <a:pos x="160" y="43"/>
                  </a:cxn>
                  <a:cxn ang="0">
                    <a:pos x="134" y="62"/>
                  </a:cxn>
                  <a:cxn ang="0">
                    <a:pos x="108" y="79"/>
                  </a:cxn>
                  <a:cxn ang="0">
                    <a:pos x="108" y="79"/>
                  </a:cxn>
                  <a:cxn ang="0">
                    <a:pos x="95" y="88"/>
                  </a:cxn>
                  <a:cxn ang="0">
                    <a:pos x="81" y="97"/>
                  </a:cxn>
                  <a:cxn ang="0">
                    <a:pos x="57" y="115"/>
                  </a:cxn>
                  <a:cxn ang="0">
                    <a:pos x="30" y="134"/>
                  </a:cxn>
                  <a:cxn ang="0">
                    <a:pos x="17" y="143"/>
                  </a:cxn>
                  <a:cxn ang="0">
                    <a:pos x="3" y="149"/>
                  </a:cxn>
                  <a:cxn ang="0">
                    <a:pos x="3" y="149"/>
                  </a:cxn>
                  <a:cxn ang="0">
                    <a:pos x="0" y="152"/>
                  </a:cxn>
                  <a:cxn ang="0">
                    <a:pos x="0" y="153"/>
                  </a:cxn>
                  <a:cxn ang="0">
                    <a:pos x="0" y="154"/>
                  </a:cxn>
                  <a:cxn ang="0">
                    <a:pos x="0" y="157"/>
                  </a:cxn>
                  <a:cxn ang="0">
                    <a:pos x="4" y="160"/>
                  </a:cxn>
                  <a:cxn ang="0">
                    <a:pos x="6" y="160"/>
                  </a:cxn>
                  <a:cxn ang="0">
                    <a:pos x="8" y="160"/>
                  </a:cxn>
                  <a:cxn ang="0">
                    <a:pos x="8" y="160"/>
                  </a:cxn>
                  <a:cxn ang="0">
                    <a:pos x="24" y="152"/>
                  </a:cxn>
                  <a:cxn ang="0">
                    <a:pos x="38" y="143"/>
                  </a:cxn>
                  <a:cxn ang="0">
                    <a:pos x="66" y="123"/>
                  </a:cxn>
                  <a:cxn ang="0">
                    <a:pos x="93" y="103"/>
                  </a:cxn>
                  <a:cxn ang="0">
                    <a:pos x="106" y="93"/>
                  </a:cxn>
                  <a:cxn ang="0">
                    <a:pos x="121" y="85"/>
                  </a:cxn>
                  <a:cxn ang="0">
                    <a:pos x="121" y="85"/>
                  </a:cxn>
                  <a:cxn ang="0">
                    <a:pos x="147" y="68"/>
                  </a:cxn>
                  <a:cxn ang="0">
                    <a:pos x="170" y="50"/>
                  </a:cxn>
                  <a:cxn ang="0">
                    <a:pos x="193" y="30"/>
                  </a:cxn>
                  <a:cxn ang="0">
                    <a:pos x="215" y="11"/>
                  </a:cxn>
                  <a:cxn ang="0">
                    <a:pos x="215" y="11"/>
                  </a:cxn>
                  <a:cxn ang="0">
                    <a:pos x="216" y="8"/>
                  </a:cxn>
                  <a:cxn ang="0">
                    <a:pos x="217" y="7"/>
                  </a:cxn>
                  <a:cxn ang="0">
                    <a:pos x="215" y="3"/>
                  </a:cxn>
                  <a:cxn ang="0">
                    <a:pos x="211" y="0"/>
                  </a:cxn>
                  <a:cxn ang="0">
                    <a:pos x="210" y="1"/>
                  </a:cxn>
                  <a:cxn ang="0">
                    <a:pos x="207" y="3"/>
                  </a:cxn>
                  <a:cxn ang="0">
                    <a:pos x="207" y="3"/>
                  </a:cxn>
                </a:cxnLst>
                <a:rect l="0" t="0" r="r" b="b"/>
                <a:pathLst>
                  <a:path w="217" h="160">
                    <a:moveTo>
                      <a:pt x="207" y="3"/>
                    </a:moveTo>
                    <a:lnTo>
                      <a:pt x="207" y="3"/>
                    </a:lnTo>
                    <a:lnTo>
                      <a:pt x="183" y="24"/>
                    </a:lnTo>
                    <a:lnTo>
                      <a:pt x="160" y="43"/>
                    </a:lnTo>
                    <a:lnTo>
                      <a:pt x="134" y="62"/>
                    </a:lnTo>
                    <a:lnTo>
                      <a:pt x="108" y="79"/>
                    </a:lnTo>
                    <a:lnTo>
                      <a:pt x="108" y="79"/>
                    </a:lnTo>
                    <a:lnTo>
                      <a:pt x="95" y="88"/>
                    </a:lnTo>
                    <a:lnTo>
                      <a:pt x="81" y="97"/>
                    </a:lnTo>
                    <a:lnTo>
                      <a:pt x="57" y="115"/>
                    </a:lnTo>
                    <a:lnTo>
                      <a:pt x="30" y="134"/>
                    </a:lnTo>
                    <a:lnTo>
                      <a:pt x="17" y="143"/>
                    </a:lnTo>
                    <a:lnTo>
                      <a:pt x="3" y="149"/>
                    </a:lnTo>
                    <a:lnTo>
                      <a:pt x="3" y="149"/>
                    </a:lnTo>
                    <a:lnTo>
                      <a:pt x="0" y="152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0" y="157"/>
                    </a:lnTo>
                    <a:lnTo>
                      <a:pt x="4" y="160"/>
                    </a:lnTo>
                    <a:lnTo>
                      <a:pt x="6" y="160"/>
                    </a:lnTo>
                    <a:lnTo>
                      <a:pt x="8" y="160"/>
                    </a:lnTo>
                    <a:lnTo>
                      <a:pt x="8" y="160"/>
                    </a:lnTo>
                    <a:lnTo>
                      <a:pt x="24" y="152"/>
                    </a:lnTo>
                    <a:lnTo>
                      <a:pt x="38" y="143"/>
                    </a:lnTo>
                    <a:lnTo>
                      <a:pt x="66" y="123"/>
                    </a:lnTo>
                    <a:lnTo>
                      <a:pt x="93" y="103"/>
                    </a:lnTo>
                    <a:lnTo>
                      <a:pt x="106" y="93"/>
                    </a:lnTo>
                    <a:lnTo>
                      <a:pt x="121" y="85"/>
                    </a:lnTo>
                    <a:lnTo>
                      <a:pt x="121" y="85"/>
                    </a:lnTo>
                    <a:lnTo>
                      <a:pt x="147" y="68"/>
                    </a:lnTo>
                    <a:lnTo>
                      <a:pt x="170" y="50"/>
                    </a:lnTo>
                    <a:lnTo>
                      <a:pt x="193" y="30"/>
                    </a:lnTo>
                    <a:lnTo>
                      <a:pt x="215" y="11"/>
                    </a:lnTo>
                    <a:lnTo>
                      <a:pt x="215" y="11"/>
                    </a:lnTo>
                    <a:lnTo>
                      <a:pt x="216" y="8"/>
                    </a:lnTo>
                    <a:lnTo>
                      <a:pt x="217" y="7"/>
                    </a:lnTo>
                    <a:lnTo>
                      <a:pt x="215" y="3"/>
                    </a:lnTo>
                    <a:lnTo>
                      <a:pt x="211" y="0"/>
                    </a:lnTo>
                    <a:lnTo>
                      <a:pt x="210" y="1"/>
                    </a:lnTo>
                    <a:lnTo>
                      <a:pt x="207" y="3"/>
                    </a:lnTo>
                    <a:lnTo>
                      <a:pt x="20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299"/>
              <p:cNvSpPr/>
              <p:nvPr/>
            </p:nvSpPr>
            <p:spPr bwMode="auto">
              <a:xfrm>
                <a:off x="4237039" y="1452563"/>
                <a:ext cx="71438" cy="68263"/>
              </a:xfrm>
              <a:custGeom>
                <a:avLst/>
                <a:gdLst/>
                <a:ahLst/>
                <a:cxnLst>
                  <a:cxn ang="0">
                    <a:pos x="170" y="1"/>
                  </a:cxn>
                  <a:cxn ang="0">
                    <a:pos x="170" y="1"/>
                  </a:cxn>
                  <a:cxn ang="0">
                    <a:pos x="147" y="21"/>
                  </a:cxn>
                  <a:cxn ang="0">
                    <a:pos x="123" y="39"/>
                  </a:cxn>
                  <a:cxn ang="0">
                    <a:pos x="100" y="59"/>
                  </a:cxn>
                  <a:cxn ang="0">
                    <a:pos x="76" y="78"/>
                  </a:cxn>
                  <a:cxn ang="0">
                    <a:pos x="76" y="78"/>
                  </a:cxn>
                  <a:cxn ang="0">
                    <a:pos x="55" y="98"/>
                  </a:cxn>
                  <a:cxn ang="0">
                    <a:pos x="37" y="119"/>
                  </a:cxn>
                  <a:cxn ang="0">
                    <a:pos x="37" y="119"/>
                  </a:cxn>
                  <a:cxn ang="0">
                    <a:pos x="20" y="138"/>
                  </a:cxn>
                  <a:cxn ang="0">
                    <a:pos x="2" y="158"/>
                  </a:cxn>
                  <a:cxn ang="0">
                    <a:pos x="2" y="158"/>
                  </a:cxn>
                  <a:cxn ang="0">
                    <a:pos x="0" y="161"/>
                  </a:cxn>
                  <a:cxn ang="0">
                    <a:pos x="0" y="162"/>
                  </a:cxn>
                  <a:cxn ang="0">
                    <a:pos x="2" y="166"/>
                  </a:cxn>
                  <a:cxn ang="0">
                    <a:pos x="6" y="168"/>
                  </a:cxn>
                  <a:cxn ang="0">
                    <a:pos x="8" y="167"/>
                  </a:cxn>
                  <a:cxn ang="0">
                    <a:pos x="11" y="166"/>
                  </a:cxn>
                  <a:cxn ang="0">
                    <a:pos x="11" y="166"/>
                  </a:cxn>
                  <a:cxn ang="0">
                    <a:pos x="17" y="158"/>
                  </a:cxn>
                  <a:cxn ang="0">
                    <a:pos x="24" y="149"/>
                  </a:cxn>
                  <a:cxn ang="0">
                    <a:pos x="32" y="140"/>
                  </a:cxn>
                  <a:cxn ang="0">
                    <a:pos x="38" y="131"/>
                  </a:cxn>
                  <a:cxn ang="0">
                    <a:pos x="38" y="131"/>
                  </a:cxn>
                  <a:cxn ang="0">
                    <a:pos x="60" y="108"/>
                  </a:cxn>
                  <a:cxn ang="0">
                    <a:pos x="84" y="86"/>
                  </a:cxn>
                  <a:cxn ang="0">
                    <a:pos x="84" y="86"/>
                  </a:cxn>
                  <a:cxn ang="0">
                    <a:pos x="108" y="66"/>
                  </a:cxn>
                  <a:cxn ang="0">
                    <a:pos x="131" y="48"/>
                  </a:cxn>
                  <a:cxn ang="0">
                    <a:pos x="156" y="29"/>
                  </a:cxn>
                  <a:cxn ang="0">
                    <a:pos x="178" y="9"/>
                  </a:cxn>
                  <a:cxn ang="0">
                    <a:pos x="178" y="9"/>
                  </a:cxn>
                  <a:cxn ang="0">
                    <a:pos x="179" y="8"/>
                  </a:cxn>
                  <a:cxn ang="0">
                    <a:pos x="181" y="5"/>
                  </a:cxn>
                  <a:cxn ang="0">
                    <a:pos x="178" y="1"/>
                  </a:cxn>
                  <a:cxn ang="0">
                    <a:pos x="174" y="0"/>
                  </a:cxn>
                  <a:cxn ang="0">
                    <a:pos x="173" y="0"/>
                  </a:cxn>
                  <a:cxn ang="0">
                    <a:pos x="170" y="1"/>
                  </a:cxn>
                  <a:cxn ang="0">
                    <a:pos x="170" y="1"/>
                  </a:cxn>
                </a:cxnLst>
                <a:rect l="0" t="0" r="r" b="b"/>
                <a:pathLst>
                  <a:path w="181" h="168">
                    <a:moveTo>
                      <a:pt x="170" y="1"/>
                    </a:moveTo>
                    <a:lnTo>
                      <a:pt x="170" y="1"/>
                    </a:lnTo>
                    <a:lnTo>
                      <a:pt x="147" y="21"/>
                    </a:lnTo>
                    <a:lnTo>
                      <a:pt x="123" y="39"/>
                    </a:lnTo>
                    <a:lnTo>
                      <a:pt x="100" y="59"/>
                    </a:lnTo>
                    <a:lnTo>
                      <a:pt x="76" y="78"/>
                    </a:lnTo>
                    <a:lnTo>
                      <a:pt x="76" y="78"/>
                    </a:lnTo>
                    <a:lnTo>
                      <a:pt x="55" y="98"/>
                    </a:lnTo>
                    <a:lnTo>
                      <a:pt x="37" y="119"/>
                    </a:lnTo>
                    <a:lnTo>
                      <a:pt x="37" y="119"/>
                    </a:lnTo>
                    <a:lnTo>
                      <a:pt x="20" y="138"/>
                    </a:lnTo>
                    <a:lnTo>
                      <a:pt x="2" y="158"/>
                    </a:lnTo>
                    <a:lnTo>
                      <a:pt x="2" y="158"/>
                    </a:lnTo>
                    <a:lnTo>
                      <a:pt x="0" y="161"/>
                    </a:lnTo>
                    <a:lnTo>
                      <a:pt x="0" y="162"/>
                    </a:lnTo>
                    <a:lnTo>
                      <a:pt x="2" y="166"/>
                    </a:lnTo>
                    <a:lnTo>
                      <a:pt x="6" y="168"/>
                    </a:lnTo>
                    <a:lnTo>
                      <a:pt x="8" y="167"/>
                    </a:lnTo>
                    <a:lnTo>
                      <a:pt x="11" y="166"/>
                    </a:lnTo>
                    <a:lnTo>
                      <a:pt x="11" y="166"/>
                    </a:lnTo>
                    <a:lnTo>
                      <a:pt x="17" y="158"/>
                    </a:lnTo>
                    <a:lnTo>
                      <a:pt x="24" y="149"/>
                    </a:lnTo>
                    <a:lnTo>
                      <a:pt x="32" y="140"/>
                    </a:lnTo>
                    <a:lnTo>
                      <a:pt x="38" y="131"/>
                    </a:lnTo>
                    <a:lnTo>
                      <a:pt x="38" y="131"/>
                    </a:lnTo>
                    <a:lnTo>
                      <a:pt x="60" y="108"/>
                    </a:lnTo>
                    <a:lnTo>
                      <a:pt x="84" y="86"/>
                    </a:lnTo>
                    <a:lnTo>
                      <a:pt x="84" y="86"/>
                    </a:lnTo>
                    <a:lnTo>
                      <a:pt x="108" y="66"/>
                    </a:lnTo>
                    <a:lnTo>
                      <a:pt x="131" y="48"/>
                    </a:lnTo>
                    <a:lnTo>
                      <a:pt x="156" y="29"/>
                    </a:lnTo>
                    <a:lnTo>
                      <a:pt x="178" y="9"/>
                    </a:lnTo>
                    <a:lnTo>
                      <a:pt x="178" y="9"/>
                    </a:lnTo>
                    <a:lnTo>
                      <a:pt x="179" y="8"/>
                    </a:lnTo>
                    <a:lnTo>
                      <a:pt x="181" y="5"/>
                    </a:lnTo>
                    <a:lnTo>
                      <a:pt x="178" y="1"/>
                    </a:lnTo>
                    <a:lnTo>
                      <a:pt x="174" y="0"/>
                    </a:lnTo>
                    <a:lnTo>
                      <a:pt x="173" y="0"/>
                    </a:lnTo>
                    <a:lnTo>
                      <a:pt x="170" y="1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300"/>
              <p:cNvSpPr/>
              <p:nvPr/>
            </p:nvSpPr>
            <p:spPr bwMode="auto">
              <a:xfrm>
                <a:off x="4237039" y="1466851"/>
                <a:ext cx="109538" cy="92075"/>
              </a:xfrm>
              <a:custGeom>
                <a:avLst/>
                <a:gdLst/>
                <a:ahLst/>
                <a:cxnLst>
                  <a:cxn ang="0">
                    <a:pos x="268" y="1"/>
                  </a:cxn>
                  <a:cxn ang="0">
                    <a:pos x="268" y="1"/>
                  </a:cxn>
                  <a:cxn ang="0">
                    <a:pos x="251" y="13"/>
                  </a:cxn>
                  <a:cxn ang="0">
                    <a:pos x="233" y="26"/>
                  </a:cxn>
                  <a:cxn ang="0">
                    <a:pos x="200" y="55"/>
                  </a:cxn>
                  <a:cxn ang="0">
                    <a:pos x="168" y="82"/>
                  </a:cxn>
                  <a:cxn ang="0">
                    <a:pos x="151" y="97"/>
                  </a:cxn>
                  <a:cxn ang="0">
                    <a:pos x="134" y="108"/>
                  </a:cxn>
                  <a:cxn ang="0">
                    <a:pos x="134" y="108"/>
                  </a:cxn>
                  <a:cxn ang="0">
                    <a:pos x="98" y="134"/>
                  </a:cxn>
                  <a:cxn ang="0">
                    <a:pos x="64" y="161"/>
                  </a:cxn>
                  <a:cxn ang="0">
                    <a:pos x="33" y="189"/>
                  </a:cxn>
                  <a:cxn ang="0">
                    <a:pos x="2" y="221"/>
                  </a:cxn>
                  <a:cxn ang="0">
                    <a:pos x="2" y="221"/>
                  </a:cxn>
                  <a:cxn ang="0">
                    <a:pos x="0" y="223"/>
                  </a:cxn>
                  <a:cxn ang="0">
                    <a:pos x="0" y="226"/>
                  </a:cxn>
                  <a:cxn ang="0">
                    <a:pos x="3" y="230"/>
                  </a:cxn>
                  <a:cxn ang="0">
                    <a:pos x="6" y="231"/>
                  </a:cxn>
                  <a:cxn ang="0">
                    <a:pos x="8" y="231"/>
                  </a:cxn>
                  <a:cxn ang="0">
                    <a:pos x="11" y="230"/>
                  </a:cxn>
                  <a:cxn ang="0">
                    <a:pos x="11" y="230"/>
                  </a:cxn>
                  <a:cxn ang="0">
                    <a:pos x="25" y="213"/>
                  </a:cxn>
                  <a:cxn ang="0">
                    <a:pos x="42" y="197"/>
                  </a:cxn>
                  <a:cxn ang="0">
                    <a:pos x="75" y="167"/>
                  </a:cxn>
                  <a:cxn ang="0">
                    <a:pos x="110" y="140"/>
                  </a:cxn>
                  <a:cxn ang="0">
                    <a:pos x="147" y="114"/>
                  </a:cxn>
                  <a:cxn ang="0">
                    <a:pos x="147" y="114"/>
                  </a:cxn>
                  <a:cxn ang="0">
                    <a:pos x="161" y="103"/>
                  </a:cxn>
                  <a:cxn ang="0">
                    <a:pos x="174" y="91"/>
                  </a:cxn>
                  <a:cxn ang="0">
                    <a:pos x="199" y="68"/>
                  </a:cxn>
                  <a:cxn ang="0">
                    <a:pos x="199" y="68"/>
                  </a:cxn>
                  <a:cxn ang="0">
                    <a:pos x="216" y="52"/>
                  </a:cxn>
                  <a:cxn ang="0">
                    <a:pos x="236" y="38"/>
                  </a:cxn>
                  <a:cxn ang="0">
                    <a:pos x="255" y="23"/>
                  </a:cxn>
                  <a:cxn ang="0">
                    <a:pos x="275" y="10"/>
                  </a:cxn>
                  <a:cxn ang="0">
                    <a:pos x="275" y="10"/>
                  </a:cxn>
                  <a:cxn ang="0">
                    <a:pos x="276" y="9"/>
                  </a:cxn>
                  <a:cxn ang="0">
                    <a:pos x="278" y="6"/>
                  </a:cxn>
                  <a:cxn ang="0">
                    <a:pos x="276" y="2"/>
                  </a:cxn>
                  <a:cxn ang="0">
                    <a:pos x="274" y="0"/>
                  </a:cxn>
                  <a:cxn ang="0">
                    <a:pos x="271" y="0"/>
                  </a:cxn>
                  <a:cxn ang="0">
                    <a:pos x="268" y="1"/>
                  </a:cxn>
                  <a:cxn ang="0">
                    <a:pos x="268" y="1"/>
                  </a:cxn>
                </a:cxnLst>
                <a:rect l="0" t="0" r="r" b="b"/>
                <a:pathLst>
                  <a:path w="278" h="231">
                    <a:moveTo>
                      <a:pt x="268" y="1"/>
                    </a:moveTo>
                    <a:lnTo>
                      <a:pt x="268" y="1"/>
                    </a:lnTo>
                    <a:lnTo>
                      <a:pt x="251" y="13"/>
                    </a:lnTo>
                    <a:lnTo>
                      <a:pt x="233" y="26"/>
                    </a:lnTo>
                    <a:lnTo>
                      <a:pt x="200" y="55"/>
                    </a:lnTo>
                    <a:lnTo>
                      <a:pt x="168" y="82"/>
                    </a:lnTo>
                    <a:lnTo>
                      <a:pt x="151" y="97"/>
                    </a:lnTo>
                    <a:lnTo>
                      <a:pt x="134" y="108"/>
                    </a:lnTo>
                    <a:lnTo>
                      <a:pt x="134" y="108"/>
                    </a:lnTo>
                    <a:lnTo>
                      <a:pt x="98" y="134"/>
                    </a:lnTo>
                    <a:lnTo>
                      <a:pt x="64" y="161"/>
                    </a:lnTo>
                    <a:lnTo>
                      <a:pt x="33" y="189"/>
                    </a:lnTo>
                    <a:lnTo>
                      <a:pt x="2" y="221"/>
                    </a:lnTo>
                    <a:lnTo>
                      <a:pt x="2" y="221"/>
                    </a:lnTo>
                    <a:lnTo>
                      <a:pt x="0" y="223"/>
                    </a:lnTo>
                    <a:lnTo>
                      <a:pt x="0" y="226"/>
                    </a:lnTo>
                    <a:lnTo>
                      <a:pt x="3" y="230"/>
                    </a:lnTo>
                    <a:lnTo>
                      <a:pt x="6" y="231"/>
                    </a:lnTo>
                    <a:lnTo>
                      <a:pt x="8" y="231"/>
                    </a:lnTo>
                    <a:lnTo>
                      <a:pt x="11" y="230"/>
                    </a:lnTo>
                    <a:lnTo>
                      <a:pt x="11" y="230"/>
                    </a:lnTo>
                    <a:lnTo>
                      <a:pt x="25" y="213"/>
                    </a:lnTo>
                    <a:lnTo>
                      <a:pt x="42" y="197"/>
                    </a:lnTo>
                    <a:lnTo>
                      <a:pt x="75" y="167"/>
                    </a:lnTo>
                    <a:lnTo>
                      <a:pt x="110" y="140"/>
                    </a:lnTo>
                    <a:lnTo>
                      <a:pt x="147" y="114"/>
                    </a:lnTo>
                    <a:lnTo>
                      <a:pt x="147" y="114"/>
                    </a:lnTo>
                    <a:lnTo>
                      <a:pt x="161" y="103"/>
                    </a:lnTo>
                    <a:lnTo>
                      <a:pt x="174" y="91"/>
                    </a:lnTo>
                    <a:lnTo>
                      <a:pt x="199" y="68"/>
                    </a:lnTo>
                    <a:lnTo>
                      <a:pt x="199" y="68"/>
                    </a:lnTo>
                    <a:lnTo>
                      <a:pt x="216" y="52"/>
                    </a:lnTo>
                    <a:lnTo>
                      <a:pt x="236" y="38"/>
                    </a:lnTo>
                    <a:lnTo>
                      <a:pt x="255" y="23"/>
                    </a:lnTo>
                    <a:lnTo>
                      <a:pt x="275" y="10"/>
                    </a:lnTo>
                    <a:lnTo>
                      <a:pt x="275" y="10"/>
                    </a:lnTo>
                    <a:lnTo>
                      <a:pt x="276" y="9"/>
                    </a:lnTo>
                    <a:lnTo>
                      <a:pt x="278" y="6"/>
                    </a:lnTo>
                    <a:lnTo>
                      <a:pt x="276" y="2"/>
                    </a:lnTo>
                    <a:lnTo>
                      <a:pt x="274" y="0"/>
                    </a:lnTo>
                    <a:lnTo>
                      <a:pt x="271" y="0"/>
                    </a:lnTo>
                    <a:lnTo>
                      <a:pt x="268" y="1"/>
                    </a:lnTo>
                    <a:lnTo>
                      <a:pt x="26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301"/>
              <p:cNvSpPr/>
              <p:nvPr/>
            </p:nvSpPr>
            <p:spPr bwMode="auto">
              <a:xfrm>
                <a:off x="4238626" y="1539876"/>
                <a:ext cx="68263" cy="52388"/>
              </a:xfrm>
              <a:custGeom>
                <a:avLst/>
                <a:gdLst/>
                <a:ahLst/>
                <a:cxnLst>
                  <a:cxn ang="0">
                    <a:pos x="165" y="1"/>
                  </a:cxn>
                  <a:cxn ang="0">
                    <a:pos x="165" y="1"/>
                  </a:cxn>
                  <a:cxn ang="0">
                    <a:pos x="156" y="10"/>
                  </a:cxn>
                  <a:cxn ang="0">
                    <a:pos x="145" y="19"/>
                  </a:cxn>
                  <a:cxn ang="0">
                    <a:pos x="123" y="36"/>
                  </a:cxn>
                  <a:cxn ang="0">
                    <a:pos x="99" y="52"/>
                  </a:cxn>
                  <a:cxn ang="0">
                    <a:pos x="76" y="68"/>
                  </a:cxn>
                  <a:cxn ang="0">
                    <a:pos x="76" y="68"/>
                  </a:cxn>
                  <a:cxn ang="0">
                    <a:pos x="60" y="78"/>
                  </a:cxn>
                  <a:cxn ang="0">
                    <a:pos x="51" y="84"/>
                  </a:cxn>
                  <a:cxn ang="0">
                    <a:pos x="44" y="90"/>
                  </a:cxn>
                  <a:cxn ang="0">
                    <a:pos x="44" y="90"/>
                  </a:cxn>
                  <a:cxn ang="0">
                    <a:pos x="29" y="106"/>
                  </a:cxn>
                  <a:cxn ang="0">
                    <a:pos x="18" y="114"/>
                  </a:cxn>
                  <a:cxn ang="0">
                    <a:pos x="9" y="120"/>
                  </a:cxn>
                  <a:cxn ang="0">
                    <a:pos x="9" y="120"/>
                  </a:cxn>
                  <a:cxn ang="0">
                    <a:pos x="6" y="120"/>
                  </a:cxn>
                  <a:cxn ang="0">
                    <a:pos x="4" y="120"/>
                  </a:cxn>
                  <a:cxn ang="0">
                    <a:pos x="1" y="121"/>
                  </a:cxn>
                  <a:cxn ang="0">
                    <a:pos x="0" y="125"/>
                  </a:cxn>
                  <a:cxn ang="0">
                    <a:pos x="0" y="128"/>
                  </a:cxn>
                  <a:cxn ang="0">
                    <a:pos x="0" y="128"/>
                  </a:cxn>
                  <a:cxn ang="0">
                    <a:pos x="1" y="131"/>
                  </a:cxn>
                  <a:cxn ang="0">
                    <a:pos x="3" y="132"/>
                  </a:cxn>
                  <a:cxn ang="0">
                    <a:pos x="5" y="133"/>
                  </a:cxn>
                  <a:cxn ang="0">
                    <a:pos x="8" y="133"/>
                  </a:cxn>
                  <a:cxn ang="0">
                    <a:pos x="8" y="133"/>
                  </a:cxn>
                  <a:cxn ang="0">
                    <a:pos x="16" y="131"/>
                  </a:cxn>
                  <a:cxn ang="0">
                    <a:pos x="21" y="125"/>
                  </a:cxn>
                  <a:cxn ang="0">
                    <a:pos x="33" y="115"/>
                  </a:cxn>
                  <a:cxn ang="0">
                    <a:pos x="33" y="115"/>
                  </a:cxn>
                  <a:cxn ang="0">
                    <a:pos x="44" y="104"/>
                  </a:cxn>
                  <a:cxn ang="0">
                    <a:pos x="56" y="95"/>
                  </a:cxn>
                  <a:cxn ang="0">
                    <a:pos x="82" y="78"/>
                  </a:cxn>
                  <a:cxn ang="0">
                    <a:pos x="82" y="78"/>
                  </a:cxn>
                  <a:cxn ang="0">
                    <a:pos x="105" y="63"/>
                  </a:cxn>
                  <a:cxn ang="0">
                    <a:pos x="129" y="46"/>
                  </a:cxn>
                  <a:cxn ang="0">
                    <a:pos x="153" y="29"/>
                  </a:cxn>
                  <a:cxn ang="0">
                    <a:pos x="163" y="19"/>
                  </a:cxn>
                  <a:cxn ang="0">
                    <a:pos x="173" y="9"/>
                  </a:cxn>
                  <a:cxn ang="0">
                    <a:pos x="173" y="9"/>
                  </a:cxn>
                  <a:cxn ang="0">
                    <a:pos x="174" y="6"/>
                  </a:cxn>
                  <a:cxn ang="0">
                    <a:pos x="174" y="5"/>
                  </a:cxn>
                  <a:cxn ang="0">
                    <a:pos x="173" y="1"/>
                  </a:cxn>
                  <a:cxn ang="0">
                    <a:pos x="170" y="0"/>
                  </a:cxn>
                  <a:cxn ang="0">
                    <a:pos x="169" y="0"/>
                  </a:cxn>
                  <a:cxn ang="0">
                    <a:pos x="166" y="0"/>
                  </a:cxn>
                  <a:cxn ang="0">
                    <a:pos x="165" y="1"/>
                  </a:cxn>
                  <a:cxn ang="0">
                    <a:pos x="165" y="1"/>
                  </a:cxn>
                </a:cxnLst>
                <a:rect l="0" t="0" r="r" b="b"/>
                <a:pathLst>
                  <a:path w="174" h="133">
                    <a:moveTo>
                      <a:pt x="165" y="1"/>
                    </a:moveTo>
                    <a:lnTo>
                      <a:pt x="165" y="1"/>
                    </a:lnTo>
                    <a:lnTo>
                      <a:pt x="156" y="10"/>
                    </a:lnTo>
                    <a:lnTo>
                      <a:pt x="145" y="19"/>
                    </a:lnTo>
                    <a:lnTo>
                      <a:pt x="123" y="36"/>
                    </a:lnTo>
                    <a:lnTo>
                      <a:pt x="99" y="52"/>
                    </a:lnTo>
                    <a:lnTo>
                      <a:pt x="76" y="68"/>
                    </a:lnTo>
                    <a:lnTo>
                      <a:pt x="76" y="68"/>
                    </a:lnTo>
                    <a:lnTo>
                      <a:pt x="60" y="78"/>
                    </a:lnTo>
                    <a:lnTo>
                      <a:pt x="51" y="84"/>
                    </a:lnTo>
                    <a:lnTo>
                      <a:pt x="44" y="90"/>
                    </a:lnTo>
                    <a:lnTo>
                      <a:pt x="44" y="90"/>
                    </a:lnTo>
                    <a:lnTo>
                      <a:pt x="29" y="106"/>
                    </a:lnTo>
                    <a:lnTo>
                      <a:pt x="18" y="114"/>
                    </a:lnTo>
                    <a:lnTo>
                      <a:pt x="9" y="120"/>
                    </a:lnTo>
                    <a:lnTo>
                      <a:pt x="9" y="120"/>
                    </a:lnTo>
                    <a:lnTo>
                      <a:pt x="6" y="120"/>
                    </a:lnTo>
                    <a:lnTo>
                      <a:pt x="4" y="120"/>
                    </a:lnTo>
                    <a:lnTo>
                      <a:pt x="1" y="121"/>
                    </a:lnTo>
                    <a:lnTo>
                      <a:pt x="0" y="125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1" y="131"/>
                    </a:lnTo>
                    <a:lnTo>
                      <a:pt x="3" y="132"/>
                    </a:lnTo>
                    <a:lnTo>
                      <a:pt x="5" y="133"/>
                    </a:lnTo>
                    <a:lnTo>
                      <a:pt x="8" y="133"/>
                    </a:lnTo>
                    <a:lnTo>
                      <a:pt x="8" y="133"/>
                    </a:lnTo>
                    <a:lnTo>
                      <a:pt x="16" y="131"/>
                    </a:lnTo>
                    <a:lnTo>
                      <a:pt x="21" y="125"/>
                    </a:lnTo>
                    <a:lnTo>
                      <a:pt x="33" y="115"/>
                    </a:lnTo>
                    <a:lnTo>
                      <a:pt x="33" y="115"/>
                    </a:lnTo>
                    <a:lnTo>
                      <a:pt x="44" y="104"/>
                    </a:lnTo>
                    <a:lnTo>
                      <a:pt x="56" y="95"/>
                    </a:lnTo>
                    <a:lnTo>
                      <a:pt x="82" y="78"/>
                    </a:lnTo>
                    <a:lnTo>
                      <a:pt x="82" y="78"/>
                    </a:lnTo>
                    <a:lnTo>
                      <a:pt x="105" y="63"/>
                    </a:lnTo>
                    <a:lnTo>
                      <a:pt x="129" y="46"/>
                    </a:lnTo>
                    <a:lnTo>
                      <a:pt x="153" y="29"/>
                    </a:lnTo>
                    <a:lnTo>
                      <a:pt x="163" y="19"/>
                    </a:lnTo>
                    <a:lnTo>
                      <a:pt x="173" y="9"/>
                    </a:lnTo>
                    <a:lnTo>
                      <a:pt x="173" y="9"/>
                    </a:lnTo>
                    <a:lnTo>
                      <a:pt x="174" y="6"/>
                    </a:lnTo>
                    <a:lnTo>
                      <a:pt x="174" y="5"/>
                    </a:lnTo>
                    <a:lnTo>
                      <a:pt x="173" y="1"/>
                    </a:lnTo>
                    <a:lnTo>
                      <a:pt x="170" y="0"/>
                    </a:lnTo>
                    <a:lnTo>
                      <a:pt x="169" y="0"/>
                    </a:lnTo>
                    <a:lnTo>
                      <a:pt x="166" y="0"/>
                    </a:lnTo>
                    <a:lnTo>
                      <a:pt x="165" y="1"/>
                    </a:lnTo>
                    <a:lnTo>
                      <a:pt x="16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302"/>
              <p:cNvSpPr/>
              <p:nvPr/>
            </p:nvSpPr>
            <p:spPr bwMode="auto">
              <a:xfrm>
                <a:off x="4330701" y="1477963"/>
                <a:ext cx="58738" cy="42863"/>
              </a:xfrm>
              <a:custGeom>
                <a:avLst/>
                <a:gdLst/>
                <a:ahLst/>
                <a:cxnLst>
                  <a:cxn ang="0">
                    <a:pos x="139" y="1"/>
                  </a:cxn>
                  <a:cxn ang="0">
                    <a:pos x="139" y="1"/>
                  </a:cxn>
                  <a:cxn ang="0">
                    <a:pos x="122" y="14"/>
                  </a:cxn>
                  <a:cxn ang="0">
                    <a:pos x="104" y="28"/>
                  </a:cxn>
                  <a:cxn ang="0">
                    <a:pos x="66" y="52"/>
                  </a:cxn>
                  <a:cxn ang="0">
                    <a:pos x="66" y="52"/>
                  </a:cxn>
                  <a:cxn ang="0">
                    <a:pos x="51" y="61"/>
                  </a:cxn>
                  <a:cxn ang="0">
                    <a:pos x="37" y="71"/>
                  </a:cxn>
                  <a:cxn ang="0">
                    <a:pos x="37" y="71"/>
                  </a:cxn>
                  <a:cxn ang="0">
                    <a:pos x="21" y="83"/>
                  </a:cxn>
                  <a:cxn ang="0">
                    <a:pos x="12" y="90"/>
                  </a:cxn>
                  <a:cxn ang="0">
                    <a:pos x="4" y="94"/>
                  </a:cxn>
                  <a:cxn ang="0">
                    <a:pos x="4" y="94"/>
                  </a:cxn>
                  <a:cxn ang="0">
                    <a:pos x="3" y="95"/>
                  </a:cxn>
                  <a:cxn ang="0">
                    <a:pos x="2" y="96"/>
                  </a:cxn>
                  <a:cxn ang="0">
                    <a:pos x="0" y="100"/>
                  </a:cxn>
                  <a:cxn ang="0">
                    <a:pos x="3" y="104"/>
                  </a:cxn>
                  <a:cxn ang="0">
                    <a:pos x="6" y="105"/>
                  </a:cxn>
                  <a:cxn ang="0">
                    <a:pos x="8" y="104"/>
                  </a:cxn>
                  <a:cxn ang="0">
                    <a:pos x="8" y="104"/>
                  </a:cxn>
                  <a:cxn ang="0">
                    <a:pos x="12" y="103"/>
                  </a:cxn>
                  <a:cxn ang="0">
                    <a:pos x="17" y="100"/>
                  </a:cxn>
                  <a:cxn ang="0">
                    <a:pos x="25" y="94"/>
                  </a:cxn>
                  <a:cxn ang="0">
                    <a:pos x="25" y="94"/>
                  </a:cxn>
                  <a:cxn ang="0">
                    <a:pos x="37" y="85"/>
                  </a:cxn>
                  <a:cxn ang="0">
                    <a:pos x="49" y="77"/>
                  </a:cxn>
                  <a:cxn ang="0">
                    <a:pos x="61" y="69"/>
                  </a:cxn>
                  <a:cxn ang="0">
                    <a:pos x="72" y="61"/>
                  </a:cxn>
                  <a:cxn ang="0">
                    <a:pos x="72" y="61"/>
                  </a:cxn>
                  <a:cxn ang="0">
                    <a:pos x="91" y="48"/>
                  </a:cxn>
                  <a:cxn ang="0">
                    <a:pos x="110" y="36"/>
                  </a:cxn>
                  <a:cxn ang="0">
                    <a:pos x="129" y="23"/>
                  </a:cxn>
                  <a:cxn ang="0">
                    <a:pos x="147" y="9"/>
                  </a:cxn>
                  <a:cxn ang="0">
                    <a:pos x="147" y="9"/>
                  </a:cxn>
                  <a:cxn ang="0">
                    <a:pos x="148" y="7"/>
                  </a:cxn>
                  <a:cxn ang="0">
                    <a:pos x="150" y="5"/>
                  </a:cxn>
                  <a:cxn ang="0">
                    <a:pos x="148" y="3"/>
                  </a:cxn>
                  <a:cxn ang="0">
                    <a:pos x="147" y="1"/>
                  </a:cxn>
                  <a:cxn ang="0">
                    <a:pos x="143" y="0"/>
                  </a:cxn>
                  <a:cxn ang="0">
                    <a:pos x="142" y="0"/>
                  </a:cxn>
                  <a:cxn ang="0">
                    <a:pos x="139" y="1"/>
                  </a:cxn>
                  <a:cxn ang="0">
                    <a:pos x="139" y="1"/>
                  </a:cxn>
                </a:cxnLst>
                <a:rect l="0" t="0" r="r" b="b"/>
                <a:pathLst>
                  <a:path w="150" h="105">
                    <a:moveTo>
                      <a:pt x="139" y="1"/>
                    </a:moveTo>
                    <a:lnTo>
                      <a:pt x="139" y="1"/>
                    </a:lnTo>
                    <a:lnTo>
                      <a:pt x="122" y="14"/>
                    </a:lnTo>
                    <a:lnTo>
                      <a:pt x="104" y="28"/>
                    </a:lnTo>
                    <a:lnTo>
                      <a:pt x="66" y="52"/>
                    </a:lnTo>
                    <a:lnTo>
                      <a:pt x="66" y="52"/>
                    </a:lnTo>
                    <a:lnTo>
                      <a:pt x="51" y="61"/>
                    </a:lnTo>
                    <a:lnTo>
                      <a:pt x="37" y="71"/>
                    </a:lnTo>
                    <a:lnTo>
                      <a:pt x="37" y="71"/>
                    </a:lnTo>
                    <a:lnTo>
                      <a:pt x="21" y="83"/>
                    </a:lnTo>
                    <a:lnTo>
                      <a:pt x="12" y="90"/>
                    </a:lnTo>
                    <a:lnTo>
                      <a:pt x="4" y="94"/>
                    </a:lnTo>
                    <a:lnTo>
                      <a:pt x="4" y="94"/>
                    </a:lnTo>
                    <a:lnTo>
                      <a:pt x="3" y="95"/>
                    </a:lnTo>
                    <a:lnTo>
                      <a:pt x="2" y="96"/>
                    </a:lnTo>
                    <a:lnTo>
                      <a:pt x="0" y="100"/>
                    </a:lnTo>
                    <a:lnTo>
                      <a:pt x="3" y="104"/>
                    </a:lnTo>
                    <a:lnTo>
                      <a:pt x="6" y="105"/>
                    </a:lnTo>
                    <a:lnTo>
                      <a:pt x="8" y="104"/>
                    </a:lnTo>
                    <a:lnTo>
                      <a:pt x="8" y="104"/>
                    </a:lnTo>
                    <a:lnTo>
                      <a:pt x="12" y="103"/>
                    </a:lnTo>
                    <a:lnTo>
                      <a:pt x="17" y="100"/>
                    </a:lnTo>
                    <a:lnTo>
                      <a:pt x="25" y="94"/>
                    </a:lnTo>
                    <a:lnTo>
                      <a:pt x="25" y="94"/>
                    </a:lnTo>
                    <a:lnTo>
                      <a:pt x="37" y="85"/>
                    </a:lnTo>
                    <a:lnTo>
                      <a:pt x="49" y="77"/>
                    </a:lnTo>
                    <a:lnTo>
                      <a:pt x="61" y="69"/>
                    </a:lnTo>
                    <a:lnTo>
                      <a:pt x="72" y="61"/>
                    </a:lnTo>
                    <a:lnTo>
                      <a:pt x="72" y="61"/>
                    </a:lnTo>
                    <a:lnTo>
                      <a:pt x="91" y="48"/>
                    </a:lnTo>
                    <a:lnTo>
                      <a:pt x="110" y="36"/>
                    </a:lnTo>
                    <a:lnTo>
                      <a:pt x="129" y="23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48" y="7"/>
                    </a:lnTo>
                    <a:lnTo>
                      <a:pt x="150" y="5"/>
                    </a:lnTo>
                    <a:lnTo>
                      <a:pt x="148" y="3"/>
                    </a:lnTo>
                    <a:lnTo>
                      <a:pt x="147" y="1"/>
                    </a:lnTo>
                    <a:lnTo>
                      <a:pt x="143" y="0"/>
                    </a:lnTo>
                    <a:lnTo>
                      <a:pt x="142" y="0"/>
                    </a:lnTo>
                    <a:lnTo>
                      <a:pt x="139" y="1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303"/>
              <p:cNvSpPr/>
              <p:nvPr/>
            </p:nvSpPr>
            <p:spPr bwMode="auto">
              <a:xfrm>
                <a:off x="4383089" y="1444626"/>
                <a:ext cx="104775" cy="74613"/>
              </a:xfrm>
              <a:custGeom>
                <a:avLst/>
                <a:gdLst/>
                <a:ahLst/>
                <a:cxnLst>
                  <a:cxn ang="0">
                    <a:pos x="257" y="2"/>
                  </a:cxn>
                  <a:cxn ang="0">
                    <a:pos x="257" y="2"/>
                  </a:cxn>
                  <a:cxn ang="0">
                    <a:pos x="224" y="24"/>
                  </a:cxn>
                  <a:cxn ang="0">
                    <a:pos x="191" y="47"/>
                  </a:cxn>
                  <a:cxn ang="0">
                    <a:pos x="158" y="71"/>
                  </a:cxn>
                  <a:cxn ang="0">
                    <a:pos x="126" y="93"/>
                  </a:cxn>
                  <a:cxn ang="0">
                    <a:pos x="126" y="93"/>
                  </a:cxn>
                  <a:cxn ang="0">
                    <a:pos x="89" y="114"/>
                  </a:cxn>
                  <a:cxn ang="0">
                    <a:pos x="72" y="124"/>
                  </a:cxn>
                  <a:cxn ang="0">
                    <a:pos x="54" y="135"/>
                  </a:cxn>
                  <a:cxn ang="0">
                    <a:pos x="54" y="135"/>
                  </a:cxn>
                  <a:cxn ang="0">
                    <a:pos x="32" y="153"/>
                  </a:cxn>
                  <a:cxn ang="0">
                    <a:pos x="32" y="153"/>
                  </a:cxn>
                  <a:cxn ang="0">
                    <a:pos x="18" y="166"/>
                  </a:cxn>
                  <a:cxn ang="0">
                    <a:pos x="12" y="173"/>
                  </a:cxn>
                  <a:cxn ang="0">
                    <a:pos x="8" y="175"/>
                  </a:cxn>
                  <a:cxn ang="0">
                    <a:pos x="4" y="178"/>
                  </a:cxn>
                  <a:cxn ang="0">
                    <a:pos x="4" y="178"/>
                  </a:cxn>
                  <a:cxn ang="0">
                    <a:pos x="1" y="179"/>
                  </a:cxn>
                  <a:cxn ang="0">
                    <a:pos x="0" y="181"/>
                  </a:cxn>
                  <a:cxn ang="0">
                    <a:pos x="0" y="185"/>
                  </a:cxn>
                  <a:cxn ang="0">
                    <a:pos x="3" y="189"/>
                  </a:cxn>
                  <a:cxn ang="0">
                    <a:pos x="4" y="189"/>
                  </a:cxn>
                  <a:cxn ang="0">
                    <a:pos x="7" y="189"/>
                  </a:cxn>
                  <a:cxn ang="0">
                    <a:pos x="7" y="189"/>
                  </a:cxn>
                  <a:cxn ang="0">
                    <a:pos x="12" y="186"/>
                  </a:cxn>
                  <a:cxn ang="0">
                    <a:pos x="17" y="183"/>
                  </a:cxn>
                  <a:cxn ang="0">
                    <a:pos x="28" y="174"/>
                  </a:cxn>
                  <a:cxn ang="0">
                    <a:pos x="37" y="165"/>
                  </a:cxn>
                  <a:cxn ang="0">
                    <a:pos x="46" y="156"/>
                  </a:cxn>
                  <a:cxn ang="0">
                    <a:pos x="46" y="156"/>
                  </a:cxn>
                  <a:cxn ang="0">
                    <a:pos x="64" y="143"/>
                  </a:cxn>
                  <a:cxn ang="0">
                    <a:pos x="84" y="130"/>
                  </a:cxn>
                  <a:cxn ang="0">
                    <a:pos x="123" y="107"/>
                  </a:cxn>
                  <a:cxn ang="0">
                    <a:pos x="123" y="107"/>
                  </a:cxn>
                  <a:cxn ang="0">
                    <a:pos x="141" y="97"/>
                  </a:cxn>
                  <a:cxn ang="0">
                    <a:pos x="158" y="85"/>
                  </a:cxn>
                  <a:cxn ang="0">
                    <a:pos x="194" y="60"/>
                  </a:cxn>
                  <a:cxn ang="0">
                    <a:pos x="228" y="36"/>
                  </a:cxn>
                  <a:cxn ang="0">
                    <a:pos x="262" y="12"/>
                  </a:cxn>
                  <a:cxn ang="0">
                    <a:pos x="262" y="12"/>
                  </a:cxn>
                  <a:cxn ang="0">
                    <a:pos x="264" y="9"/>
                  </a:cxn>
                  <a:cxn ang="0">
                    <a:pos x="264" y="8"/>
                  </a:cxn>
                  <a:cxn ang="0">
                    <a:pos x="264" y="3"/>
                  </a:cxn>
                  <a:cxn ang="0">
                    <a:pos x="260" y="0"/>
                  </a:cxn>
                  <a:cxn ang="0">
                    <a:pos x="259" y="0"/>
                  </a:cxn>
                  <a:cxn ang="0">
                    <a:pos x="257" y="2"/>
                  </a:cxn>
                  <a:cxn ang="0">
                    <a:pos x="257" y="2"/>
                  </a:cxn>
                </a:cxnLst>
                <a:rect l="0" t="0" r="r" b="b"/>
                <a:pathLst>
                  <a:path w="264" h="189">
                    <a:moveTo>
                      <a:pt x="257" y="2"/>
                    </a:moveTo>
                    <a:lnTo>
                      <a:pt x="257" y="2"/>
                    </a:lnTo>
                    <a:lnTo>
                      <a:pt x="224" y="24"/>
                    </a:lnTo>
                    <a:lnTo>
                      <a:pt x="191" y="47"/>
                    </a:lnTo>
                    <a:lnTo>
                      <a:pt x="158" y="71"/>
                    </a:lnTo>
                    <a:lnTo>
                      <a:pt x="126" y="93"/>
                    </a:lnTo>
                    <a:lnTo>
                      <a:pt x="126" y="93"/>
                    </a:lnTo>
                    <a:lnTo>
                      <a:pt x="89" y="114"/>
                    </a:lnTo>
                    <a:lnTo>
                      <a:pt x="72" y="124"/>
                    </a:lnTo>
                    <a:lnTo>
                      <a:pt x="54" y="135"/>
                    </a:lnTo>
                    <a:lnTo>
                      <a:pt x="54" y="135"/>
                    </a:lnTo>
                    <a:lnTo>
                      <a:pt x="32" y="153"/>
                    </a:lnTo>
                    <a:lnTo>
                      <a:pt x="32" y="153"/>
                    </a:lnTo>
                    <a:lnTo>
                      <a:pt x="18" y="166"/>
                    </a:lnTo>
                    <a:lnTo>
                      <a:pt x="12" y="173"/>
                    </a:lnTo>
                    <a:lnTo>
                      <a:pt x="8" y="175"/>
                    </a:lnTo>
                    <a:lnTo>
                      <a:pt x="4" y="178"/>
                    </a:lnTo>
                    <a:lnTo>
                      <a:pt x="4" y="178"/>
                    </a:lnTo>
                    <a:lnTo>
                      <a:pt x="1" y="179"/>
                    </a:lnTo>
                    <a:lnTo>
                      <a:pt x="0" y="181"/>
                    </a:lnTo>
                    <a:lnTo>
                      <a:pt x="0" y="185"/>
                    </a:lnTo>
                    <a:lnTo>
                      <a:pt x="3" y="189"/>
                    </a:lnTo>
                    <a:lnTo>
                      <a:pt x="4" y="189"/>
                    </a:lnTo>
                    <a:lnTo>
                      <a:pt x="7" y="189"/>
                    </a:lnTo>
                    <a:lnTo>
                      <a:pt x="7" y="189"/>
                    </a:lnTo>
                    <a:lnTo>
                      <a:pt x="12" y="186"/>
                    </a:lnTo>
                    <a:lnTo>
                      <a:pt x="17" y="183"/>
                    </a:lnTo>
                    <a:lnTo>
                      <a:pt x="28" y="174"/>
                    </a:lnTo>
                    <a:lnTo>
                      <a:pt x="37" y="165"/>
                    </a:lnTo>
                    <a:lnTo>
                      <a:pt x="46" y="156"/>
                    </a:lnTo>
                    <a:lnTo>
                      <a:pt x="46" y="156"/>
                    </a:lnTo>
                    <a:lnTo>
                      <a:pt x="64" y="143"/>
                    </a:lnTo>
                    <a:lnTo>
                      <a:pt x="84" y="130"/>
                    </a:lnTo>
                    <a:lnTo>
                      <a:pt x="123" y="107"/>
                    </a:lnTo>
                    <a:lnTo>
                      <a:pt x="123" y="107"/>
                    </a:lnTo>
                    <a:lnTo>
                      <a:pt x="141" y="97"/>
                    </a:lnTo>
                    <a:lnTo>
                      <a:pt x="158" y="85"/>
                    </a:lnTo>
                    <a:lnTo>
                      <a:pt x="194" y="60"/>
                    </a:lnTo>
                    <a:lnTo>
                      <a:pt x="228" y="36"/>
                    </a:lnTo>
                    <a:lnTo>
                      <a:pt x="262" y="12"/>
                    </a:lnTo>
                    <a:lnTo>
                      <a:pt x="262" y="12"/>
                    </a:lnTo>
                    <a:lnTo>
                      <a:pt x="264" y="9"/>
                    </a:lnTo>
                    <a:lnTo>
                      <a:pt x="264" y="8"/>
                    </a:lnTo>
                    <a:lnTo>
                      <a:pt x="264" y="3"/>
                    </a:lnTo>
                    <a:lnTo>
                      <a:pt x="260" y="0"/>
                    </a:lnTo>
                    <a:lnTo>
                      <a:pt x="259" y="0"/>
                    </a:lnTo>
                    <a:lnTo>
                      <a:pt x="257" y="2"/>
                    </a:lnTo>
                    <a:lnTo>
                      <a:pt x="2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304"/>
              <p:cNvSpPr/>
              <p:nvPr/>
            </p:nvSpPr>
            <p:spPr bwMode="auto">
              <a:xfrm>
                <a:off x="4419601" y="1466851"/>
                <a:ext cx="95250" cy="60325"/>
              </a:xfrm>
              <a:custGeom>
                <a:avLst/>
                <a:gdLst/>
                <a:ahLst/>
                <a:cxnLst>
                  <a:cxn ang="0">
                    <a:pos x="232" y="1"/>
                  </a:cxn>
                  <a:cxn ang="0">
                    <a:pos x="232" y="1"/>
                  </a:cxn>
                  <a:cxn ang="0">
                    <a:pos x="206" y="18"/>
                  </a:cxn>
                  <a:cxn ang="0">
                    <a:pos x="180" y="35"/>
                  </a:cxn>
                  <a:cxn ang="0">
                    <a:pos x="152" y="51"/>
                  </a:cxn>
                  <a:cxn ang="0">
                    <a:pos x="123" y="65"/>
                  </a:cxn>
                  <a:cxn ang="0">
                    <a:pos x="123" y="65"/>
                  </a:cxn>
                  <a:cxn ang="0">
                    <a:pos x="108" y="73"/>
                  </a:cxn>
                  <a:cxn ang="0">
                    <a:pos x="93" y="82"/>
                  </a:cxn>
                  <a:cxn ang="0">
                    <a:pos x="63" y="102"/>
                  </a:cxn>
                  <a:cxn ang="0">
                    <a:pos x="34" y="123"/>
                  </a:cxn>
                  <a:cxn ang="0">
                    <a:pos x="19" y="132"/>
                  </a:cxn>
                  <a:cxn ang="0">
                    <a:pos x="4" y="141"/>
                  </a:cxn>
                  <a:cxn ang="0">
                    <a:pos x="4" y="141"/>
                  </a:cxn>
                  <a:cxn ang="0">
                    <a:pos x="2" y="142"/>
                  </a:cxn>
                  <a:cxn ang="0">
                    <a:pos x="0" y="144"/>
                  </a:cxn>
                  <a:cxn ang="0">
                    <a:pos x="2" y="148"/>
                  </a:cxn>
                  <a:cxn ang="0">
                    <a:pos x="4" y="150"/>
                  </a:cxn>
                  <a:cxn ang="0">
                    <a:pos x="7" y="151"/>
                  </a:cxn>
                  <a:cxn ang="0">
                    <a:pos x="10" y="150"/>
                  </a:cxn>
                  <a:cxn ang="0">
                    <a:pos x="10" y="150"/>
                  </a:cxn>
                  <a:cxn ang="0">
                    <a:pos x="25" y="141"/>
                  </a:cxn>
                  <a:cxn ang="0">
                    <a:pos x="40" y="132"/>
                  </a:cxn>
                  <a:cxn ang="0">
                    <a:pos x="70" y="112"/>
                  </a:cxn>
                  <a:cxn ang="0">
                    <a:pos x="99" y="93"/>
                  </a:cxn>
                  <a:cxn ang="0">
                    <a:pos x="130" y="74"/>
                  </a:cxn>
                  <a:cxn ang="0">
                    <a:pos x="130" y="74"/>
                  </a:cxn>
                  <a:cxn ang="0">
                    <a:pos x="185" y="44"/>
                  </a:cxn>
                  <a:cxn ang="0">
                    <a:pos x="211" y="27"/>
                  </a:cxn>
                  <a:cxn ang="0">
                    <a:pos x="238" y="10"/>
                  </a:cxn>
                  <a:cxn ang="0">
                    <a:pos x="238" y="10"/>
                  </a:cxn>
                  <a:cxn ang="0">
                    <a:pos x="240" y="9"/>
                  </a:cxn>
                  <a:cxn ang="0">
                    <a:pos x="240" y="6"/>
                  </a:cxn>
                  <a:cxn ang="0">
                    <a:pos x="240" y="2"/>
                  </a:cxn>
                  <a:cxn ang="0">
                    <a:pos x="238" y="1"/>
                  </a:cxn>
                  <a:cxn ang="0">
                    <a:pos x="236" y="0"/>
                  </a:cxn>
                  <a:cxn ang="0">
                    <a:pos x="235" y="0"/>
                  </a:cxn>
                  <a:cxn ang="0">
                    <a:pos x="232" y="1"/>
                  </a:cxn>
                  <a:cxn ang="0">
                    <a:pos x="232" y="1"/>
                  </a:cxn>
                </a:cxnLst>
                <a:rect l="0" t="0" r="r" b="b"/>
                <a:pathLst>
                  <a:path w="240" h="151">
                    <a:moveTo>
                      <a:pt x="232" y="1"/>
                    </a:moveTo>
                    <a:lnTo>
                      <a:pt x="232" y="1"/>
                    </a:lnTo>
                    <a:lnTo>
                      <a:pt x="206" y="18"/>
                    </a:lnTo>
                    <a:lnTo>
                      <a:pt x="180" y="35"/>
                    </a:lnTo>
                    <a:lnTo>
                      <a:pt x="152" y="51"/>
                    </a:lnTo>
                    <a:lnTo>
                      <a:pt x="123" y="65"/>
                    </a:lnTo>
                    <a:lnTo>
                      <a:pt x="123" y="65"/>
                    </a:lnTo>
                    <a:lnTo>
                      <a:pt x="108" y="73"/>
                    </a:lnTo>
                    <a:lnTo>
                      <a:pt x="93" y="82"/>
                    </a:lnTo>
                    <a:lnTo>
                      <a:pt x="63" y="102"/>
                    </a:lnTo>
                    <a:lnTo>
                      <a:pt x="34" y="123"/>
                    </a:lnTo>
                    <a:lnTo>
                      <a:pt x="19" y="132"/>
                    </a:lnTo>
                    <a:lnTo>
                      <a:pt x="4" y="141"/>
                    </a:lnTo>
                    <a:lnTo>
                      <a:pt x="4" y="141"/>
                    </a:lnTo>
                    <a:lnTo>
                      <a:pt x="2" y="142"/>
                    </a:lnTo>
                    <a:lnTo>
                      <a:pt x="0" y="144"/>
                    </a:lnTo>
                    <a:lnTo>
                      <a:pt x="2" y="148"/>
                    </a:lnTo>
                    <a:lnTo>
                      <a:pt x="4" y="150"/>
                    </a:lnTo>
                    <a:lnTo>
                      <a:pt x="7" y="151"/>
                    </a:lnTo>
                    <a:lnTo>
                      <a:pt x="10" y="150"/>
                    </a:lnTo>
                    <a:lnTo>
                      <a:pt x="10" y="150"/>
                    </a:lnTo>
                    <a:lnTo>
                      <a:pt x="25" y="141"/>
                    </a:lnTo>
                    <a:lnTo>
                      <a:pt x="40" y="132"/>
                    </a:lnTo>
                    <a:lnTo>
                      <a:pt x="70" y="112"/>
                    </a:lnTo>
                    <a:lnTo>
                      <a:pt x="99" y="93"/>
                    </a:lnTo>
                    <a:lnTo>
                      <a:pt x="130" y="74"/>
                    </a:lnTo>
                    <a:lnTo>
                      <a:pt x="130" y="74"/>
                    </a:lnTo>
                    <a:lnTo>
                      <a:pt x="185" y="44"/>
                    </a:lnTo>
                    <a:lnTo>
                      <a:pt x="211" y="27"/>
                    </a:lnTo>
                    <a:lnTo>
                      <a:pt x="238" y="10"/>
                    </a:lnTo>
                    <a:lnTo>
                      <a:pt x="238" y="10"/>
                    </a:lnTo>
                    <a:lnTo>
                      <a:pt x="240" y="9"/>
                    </a:lnTo>
                    <a:lnTo>
                      <a:pt x="240" y="6"/>
                    </a:lnTo>
                    <a:lnTo>
                      <a:pt x="240" y="2"/>
                    </a:lnTo>
                    <a:lnTo>
                      <a:pt x="238" y="1"/>
                    </a:lnTo>
                    <a:lnTo>
                      <a:pt x="236" y="0"/>
                    </a:lnTo>
                    <a:lnTo>
                      <a:pt x="235" y="0"/>
                    </a:lnTo>
                    <a:lnTo>
                      <a:pt x="232" y="1"/>
                    </a:lnTo>
                    <a:lnTo>
                      <a:pt x="23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305"/>
              <p:cNvSpPr/>
              <p:nvPr/>
            </p:nvSpPr>
            <p:spPr bwMode="auto">
              <a:xfrm>
                <a:off x="4440239" y="1401763"/>
                <a:ext cx="50800" cy="34925"/>
              </a:xfrm>
              <a:custGeom>
                <a:avLst/>
                <a:gdLst/>
                <a:ahLst/>
                <a:cxnLst>
                  <a:cxn ang="0">
                    <a:pos x="117" y="1"/>
                  </a:cxn>
                  <a:cxn ang="0">
                    <a:pos x="117" y="1"/>
                  </a:cxn>
                  <a:cxn ang="0">
                    <a:pos x="104" y="10"/>
                  </a:cxn>
                  <a:cxn ang="0">
                    <a:pos x="89" y="19"/>
                  </a:cxn>
                  <a:cxn ang="0">
                    <a:pos x="73" y="27"/>
                  </a:cxn>
                  <a:cxn ang="0">
                    <a:pos x="57" y="35"/>
                  </a:cxn>
                  <a:cxn ang="0">
                    <a:pos x="57" y="35"/>
                  </a:cxn>
                  <a:cxn ang="0">
                    <a:pos x="42" y="43"/>
                  </a:cxn>
                  <a:cxn ang="0">
                    <a:pos x="27" y="52"/>
                  </a:cxn>
                  <a:cxn ang="0">
                    <a:pos x="14" y="62"/>
                  </a:cxn>
                  <a:cxn ang="0">
                    <a:pos x="1" y="75"/>
                  </a:cxn>
                  <a:cxn ang="0">
                    <a:pos x="1" y="75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1" y="83"/>
                  </a:cxn>
                  <a:cxn ang="0">
                    <a:pos x="5" y="85"/>
                  </a:cxn>
                  <a:cxn ang="0">
                    <a:pos x="8" y="85"/>
                  </a:cxn>
                  <a:cxn ang="0">
                    <a:pos x="9" y="83"/>
                  </a:cxn>
                  <a:cxn ang="0">
                    <a:pos x="9" y="83"/>
                  </a:cxn>
                  <a:cxn ang="0">
                    <a:pos x="22" y="72"/>
                  </a:cxn>
                  <a:cxn ang="0">
                    <a:pos x="36" y="61"/>
                  </a:cxn>
                  <a:cxn ang="0">
                    <a:pos x="51" y="52"/>
                  </a:cxn>
                  <a:cxn ang="0">
                    <a:pos x="66" y="44"/>
                  </a:cxn>
                  <a:cxn ang="0">
                    <a:pos x="98" y="28"/>
                  </a:cxn>
                  <a:cxn ang="0">
                    <a:pos x="112" y="19"/>
                  </a:cxn>
                  <a:cxn ang="0">
                    <a:pos x="127" y="9"/>
                  </a:cxn>
                  <a:cxn ang="0">
                    <a:pos x="127" y="9"/>
                  </a:cxn>
                  <a:cxn ang="0">
                    <a:pos x="128" y="7"/>
                  </a:cxn>
                  <a:cxn ang="0">
                    <a:pos x="128" y="5"/>
                  </a:cxn>
                  <a:cxn ang="0">
                    <a:pos x="128" y="4"/>
                  </a:cxn>
                  <a:cxn ang="0">
                    <a:pos x="127" y="1"/>
                  </a:cxn>
                  <a:cxn ang="0">
                    <a:pos x="123" y="0"/>
                  </a:cxn>
                  <a:cxn ang="0">
                    <a:pos x="120" y="0"/>
                  </a:cxn>
                  <a:cxn ang="0">
                    <a:pos x="117" y="1"/>
                  </a:cxn>
                  <a:cxn ang="0">
                    <a:pos x="117" y="1"/>
                  </a:cxn>
                </a:cxnLst>
                <a:rect l="0" t="0" r="r" b="b"/>
                <a:pathLst>
                  <a:path w="128" h="85">
                    <a:moveTo>
                      <a:pt x="117" y="1"/>
                    </a:moveTo>
                    <a:lnTo>
                      <a:pt x="117" y="1"/>
                    </a:lnTo>
                    <a:lnTo>
                      <a:pt x="104" y="10"/>
                    </a:lnTo>
                    <a:lnTo>
                      <a:pt x="89" y="19"/>
                    </a:lnTo>
                    <a:lnTo>
                      <a:pt x="73" y="27"/>
                    </a:lnTo>
                    <a:lnTo>
                      <a:pt x="57" y="35"/>
                    </a:lnTo>
                    <a:lnTo>
                      <a:pt x="57" y="35"/>
                    </a:lnTo>
                    <a:lnTo>
                      <a:pt x="42" y="43"/>
                    </a:lnTo>
                    <a:lnTo>
                      <a:pt x="27" y="52"/>
                    </a:lnTo>
                    <a:lnTo>
                      <a:pt x="14" y="62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1" y="83"/>
                    </a:lnTo>
                    <a:lnTo>
                      <a:pt x="5" y="85"/>
                    </a:lnTo>
                    <a:lnTo>
                      <a:pt x="8" y="85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22" y="72"/>
                    </a:lnTo>
                    <a:lnTo>
                      <a:pt x="36" y="61"/>
                    </a:lnTo>
                    <a:lnTo>
                      <a:pt x="51" y="52"/>
                    </a:lnTo>
                    <a:lnTo>
                      <a:pt x="66" y="44"/>
                    </a:lnTo>
                    <a:lnTo>
                      <a:pt x="98" y="28"/>
                    </a:lnTo>
                    <a:lnTo>
                      <a:pt x="112" y="19"/>
                    </a:lnTo>
                    <a:lnTo>
                      <a:pt x="127" y="9"/>
                    </a:lnTo>
                    <a:lnTo>
                      <a:pt x="127" y="9"/>
                    </a:lnTo>
                    <a:lnTo>
                      <a:pt x="128" y="7"/>
                    </a:lnTo>
                    <a:lnTo>
                      <a:pt x="128" y="5"/>
                    </a:lnTo>
                    <a:lnTo>
                      <a:pt x="128" y="4"/>
                    </a:lnTo>
                    <a:lnTo>
                      <a:pt x="127" y="1"/>
                    </a:lnTo>
                    <a:lnTo>
                      <a:pt x="123" y="0"/>
                    </a:lnTo>
                    <a:lnTo>
                      <a:pt x="120" y="0"/>
                    </a:lnTo>
                    <a:lnTo>
                      <a:pt x="117" y="1"/>
                    </a:lnTo>
                    <a:lnTo>
                      <a:pt x="11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306"/>
              <p:cNvSpPr/>
              <p:nvPr/>
            </p:nvSpPr>
            <p:spPr bwMode="auto">
              <a:xfrm>
                <a:off x="4240214" y="1582738"/>
                <a:ext cx="63500" cy="41275"/>
              </a:xfrm>
              <a:custGeom>
                <a:avLst/>
                <a:gdLst/>
                <a:ahLst/>
                <a:cxnLst>
                  <a:cxn ang="0">
                    <a:pos x="151" y="0"/>
                  </a:cxn>
                  <a:cxn ang="0">
                    <a:pos x="151" y="0"/>
                  </a:cxn>
                  <a:cxn ang="0">
                    <a:pos x="109" y="25"/>
                  </a:cxn>
                  <a:cxn ang="0">
                    <a:pos x="88" y="37"/>
                  </a:cxn>
                  <a:cxn ang="0">
                    <a:pos x="66" y="49"/>
                  </a:cxn>
                  <a:cxn ang="0">
                    <a:pos x="66" y="49"/>
                  </a:cxn>
                  <a:cxn ang="0">
                    <a:pos x="49" y="58"/>
                  </a:cxn>
                  <a:cxn ang="0">
                    <a:pos x="31" y="70"/>
                  </a:cxn>
                  <a:cxn ang="0">
                    <a:pos x="14" y="83"/>
                  </a:cxn>
                  <a:cxn ang="0">
                    <a:pos x="6" y="89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0" y="100"/>
                  </a:cxn>
                  <a:cxn ang="0">
                    <a:pos x="0" y="101"/>
                  </a:cxn>
                  <a:cxn ang="0">
                    <a:pos x="3" y="105"/>
                  </a:cxn>
                  <a:cxn ang="0">
                    <a:pos x="7" y="105"/>
                  </a:cxn>
                  <a:cxn ang="0">
                    <a:pos x="8" y="105"/>
                  </a:cxn>
                  <a:cxn ang="0">
                    <a:pos x="11" y="102"/>
                  </a:cxn>
                  <a:cxn ang="0">
                    <a:pos x="11" y="102"/>
                  </a:cxn>
                  <a:cxn ang="0">
                    <a:pos x="17" y="95"/>
                  </a:cxn>
                  <a:cxn ang="0">
                    <a:pos x="27" y="88"/>
                  </a:cxn>
                  <a:cxn ang="0">
                    <a:pos x="46" y="76"/>
                  </a:cxn>
                  <a:cxn ang="0">
                    <a:pos x="46" y="76"/>
                  </a:cxn>
                  <a:cxn ang="0">
                    <a:pos x="67" y="63"/>
                  </a:cxn>
                  <a:cxn ang="0">
                    <a:pos x="88" y="50"/>
                  </a:cxn>
                  <a:cxn ang="0">
                    <a:pos x="88" y="50"/>
                  </a:cxn>
                  <a:cxn ang="0">
                    <a:pos x="106" y="41"/>
                  </a:cxn>
                  <a:cxn ang="0">
                    <a:pos x="123" y="30"/>
                  </a:cxn>
                  <a:cxn ang="0">
                    <a:pos x="157" y="11"/>
                  </a:cxn>
                  <a:cxn ang="0">
                    <a:pos x="157" y="11"/>
                  </a:cxn>
                  <a:cxn ang="0">
                    <a:pos x="159" y="8"/>
                  </a:cxn>
                  <a:cxn ang="0">
                    <a:pos x="160" y="7"/>
                  </a:cxn>
                  <a:cxn ang="0">
                    <a:pos x="159" y="3"/>
                  </a:cxn>
                  <a:cxn ang="0">
                    <a:pos x="156" y="0"/>
                  </a:cxn>
                  <a:cxn ang="0">
                    <a:pos x="153" y="0"/>
                  </a:cxn>
                  <a:cxn ang="0">
                    <a:pos x="151" y="0"/>
                  </a:cxn>
                  <a:cxn ang="0">
                    <a:pos x="151" y="0"/>
                  </a:cxn>
                </a:cxnLst>
                <a:rect l="0" t="0" r="r" b="b"/>
                <a:pathLst>
                  <a:path w="160" h="105">
                    <a:moveTo>
                      <a:pt x="151" y="0"/>
                    </a:moveTo>
                    <a:lnTo>
                      <a:pt x="151" y="0"/>
                    </a:lnTo>
                    <a:lnTo>
                      <a:pt x="109" y="25"/>
                    </a:lnTo>
                    <a:lnTo>
                      <a:pt x="88" y="37"/>
                    </a:lnTo>
                    <a:lnTo>
                      <a:pt x="66" y="49"/>
                    </a:lnTo>
                    <a:lnTo>
                      <a:pt x="66" y="49"/>
                    </a:lnTo>
                    <a:lnTo>
                      <a:pt x="49" y="58"/>
                    </a:lnTo>
                    <a:lnTo>
                      <a:pt x="31" y="70"/>
                    </a:lnTo>
                    <a:lnTo>
                      <a:pt x="14" y="83"/>
                    </a:lnTo>
                    <a:lnTo>
                      <a:pt x="6" y="89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100"/>
                    </a:lnTo>
                    <a:lnTo>
                      <a:pt x="0" y="101"/>
                    </a:lnTo>
                    <a:lnTo>
                      <a:pt x="3" y="105"/>
                    </a:lnTo>
                    <a:lnTo>
                      <a:pt x="7" y="105"/>
                    </a:lnTo>
                    <a:lnTo>
                      <a:pt x="8" y="105"/>
                    </a:lnTo>
                    <a:lnTo>
                      <a:pt x="11" y="102"/>
                    </a:lnTo>
                    <a:lnTo>
                      <a:pt x="11" y="102"/>
                    </a:lnTo>
                    <a:lnTo>
                      <a:pt x="17" y="95"/>
                    </a:lnTo>
                    <a:lnTo>
                      <a:pt x="27" y="88"/>
                    </a:lnTo>
                    <a:lnTo>
                      <a:pt x="46" y="76"/>
                    </a:lnTo>
                    <a:lnTo>
                      <a:pt x="46" y="76"/>
                    </a:lnTo>
                    <a:lnTo>
                      <a:pt x="67" y="63"/>
                    </a:lnTo>
                    <a:lnTo>
                      <a:pt x="88" y="50"/>
                    </a:lnTo>
                    <a:lnTo>
                      <a:pt x="88" y="50"/>
                    </a:lnTo>
                    <a:lnTo>
                      <a:pt x="106" y="41"/>
                    </a:lnTo>
                    <a:lnTo>
                      <a:pt x="123" y="30"/>
                    </a:lnTo>
                    <a:lnTo>
                      <a:pt x="157" y="11"/>
                    </a:lnTo>
                    <a:lnTo>
                      <a:pt x="157" y="11"/>
                    </a:lnTo>
                    <a:lnTo>
                      <a:pt x="159" y="8"/>
                    </a:lnTo>
                    <a:lnTo>
                      <a:pt x="160" y="7"/>
                    </a:lnTo>
                    <a:lnTo>
                      <a:pt x="159" y="3"/>
                    </a:lnTo>
                    <a:lnTo>
                      <a:pt x="156" y="0"/>
                    </a:lnTo>
                    <a:lnTo>
                      <a:pt x="153" y="0"/>
                    </a:lnTo>
                    <a:lnTo>
                      <a:pt x="151" y="0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307"/>
              <p:cNvSpPr/>
              <p:nvPr/>
            </p:nvSpPr>
            <p:spPr bwMode="auto">
              <a:xfrm>
                <a:off x="4257676" y="1597026"/>
                <a:ext cx="92075" cy="60325"/>
              </a:xfrm>
              <a:custGeom>
                <a:avLst/>
                <a:gdLst/>
                <a:ahLst/>
                <a:cxnLst>
                  <a:cxn ang="0">
                    <a:pos x="225" y="1"/>
                  </a:cxn>
                  <a:cxn ang="0">
                    <a:pos x="225" y="1"/>
                  </a:cxn>
                  <a:cxn ang="0">
                    <a:pos x="212" y="8"/>
                  </a:cxn>
                  <a:cxn ang="0">
                    <a:pos x="197" y="16"/>
                  </a:cxn>
                  <a:cxn ang="0">
                    <a:pos x="184" y="22"/>
                  </a:cxn>
                  <a:cxn ang="0">
                    <a:pos x="171" y="30"/>
                  </a:cxn>
                  <a:cxn ang="0">
                    <a:pos x="171" y="30"/>
                  </a:cxn>
                  <a:cxn ang="0">
                    <a:pos x="141" y="52"/>
                  </a:cxn>
                  <a:cxn ang="0">
                    <a:pos x="125" y="63"/>
                  </a:cxn>
                  <a:cxn ang="0">
                    <a:pos x="109" y="73"/>
                  </a:cxn>
                  <a:cxn ang="0">
                    <a:pos x="109" y="73"/>
                  </a:cxn>
                  <a:cxn ang="0">
                    <a:pos x="82" y="90"/>
                  </a:cxn>
                  <a:cxn ang="0">
                    <a:pos x="55" y="107"/>
                  </a:cxn>
                  <a:cxn ang="0">
                    <a:pos x="55" y="107"/>
                  </a:cxn>
                  <a:cxn ang="0">
                    <a:pos x="30" y="126"/>
                  </a:cxn>
                  <a:cxn ang="0">
                    <a:pos x="17" y="133"/>
                  </a:cxn>
                  <a:cxn ang="0">
                    <a:pos x="10" y="137"/>
                  </a:cxn>
                  <a:cxn ang="0">
                    <a:pos x="4" y="140"/>
                  </a:cxn>
                  <a:cxn ang="0">
                    <a:pos x="4" y="140"/>
                  </a:cxn>
                  <a:cxn ang="0">
                    <a:pos x="1" y="141"/>
                  </a:cxn>
                  <a:cxn ang="0">
                    <a:pos x="0" y="143"/>
                  </a:cxn>
                  <a:cxn ang="0">
                    <a:pos x="0" y="148"/>
                  </a:cxn>
                  <a:cxn ang="0">
                    <a:pos x="1" y="150"/>
                  </a:cxn>
                  <a:cxn ang="0">
                    <a:pos x="4" y="152"/>
                  </a:cxn>
                  <a:cxn ang="0">
                    <a:pos x="6" y="150"/>
                  </a:cxn>
                  <a:cxn ang="0">
                    <a:pos x="6" y="150"/>
                  </a:cxn>
                  <a:cxn ang="0">
                    <a:pos x="17" y="146"/>
                  </a:cxn>
                  <a:cxn ang="0">
                    <a:pos x="26" y="140"/>
                  </a:cxn>
                  <a:cxn ang="0">
                    <a:pos x="44" y="127"/>
                  </a:cxn>
                  <a:cxn ang="0">
                    <a:pos x="44" y="127"/>
                  </a:cxn>
                  <a:cxn ang="0">
                    <a:pos x="75" y="107"/>
                  </a:cxn>
                  <a:cxn ang="0">
                    <a:pos x="108" y="88"/>
                  </a:cxn>
                  <a:cxn ang="0">
                    <a:pos x="108" y="88"/>
                  </a:cxn>
                  <a:cxn ang="0">
                    <a:pos x="124" y="78"/>
                  </a:cxn>
                  <a:cxn ang="0">
                    <a:pos x="140" y="67"/>
                  </a:cxn>
                  <a:cxn ang="0">
                    <a:pos x="168" y="46"/>
                  </a:cxn>
                  <a:cxn ang="0">
                    <a:pos x="168" y="46"/>
                  </a:cxn>
                  <a:cxn ang="0">
                    <a:pos x="184" y="35"/>
                  </a:cxn>
                  <a:cxn ang="0">
                    <a:pos x="200" y="27"/>
                  </a:cxn>
                  <a:cxn ang="0">
                    <a:pos x="215" y="20"/>
                  </a:cxn>
                  <a:cxn ang="0">
                    <a:pos x="230" y="10"/>
                  </a:cxn>
                  <a:cxn ang="0">
                    <a:pos x="230" y="10"/>
                  </a:cxn>
                  <a:cxn ang="0">
                    <a:pos x="231" y="9"/>
                  </a:cxn>
                  <a:cxn ang="0">
                    <a:pos x="232" y="7"/>
                  </a:cxn>
                  <a:cxn ang="0">
                    <a:pos x="231" y="3"/>
                  </a:cxn>
                  <a:cxn ang="0">
                    <a:pos x="229" y="0"/>
                  </a:cxn>
                  <a:cxn ang="0">
                    <a:pos x="226" y="0"/>
                  </a:cxn>
                  <a:cxn ang="0">
                    <a:pos x="225" y="1"/>
                  </a:cxn>
                  <a:cxn ang="0">
                    <a:pos x="225" y="1"/>
                  </a:cxn>
                </a:cxnLst>
                <a:rect l="0" t="0" r="r" b="b"/>
                <a:pathLst>
                  <a:path w="232" h="152">
                    <a:moveTo>
                      <a:pt x="225" y="1"/>
                    </a:moveTo>
                    <a:lnTo>
                      <a:pt x="225" y="1"/>
                    </a:lnTo>
                    <a:lnTo>
                      <a:pt x="212" y="8"/>
                    </a:lnTo>
                    <a:lnTo>
                      <a:pt x="197" y="16"/>
                    </a:lnTo>
                    <a:lnTo>
                      <a:pt x="184" y="22"/>
                    </a:lnTo>
                    <a:lnTo>
                      <a:pt x="171" y="30"/>
                    </a:lnTo>
                    <a:lnTo>
                      <a:pt x="171" y="30"/>
                    </a:lnTo>
                    <a:lnTo>
                      <a:pt x="141" y="52"/>
                    </a:lnTo>
                    <a:lnTo>
                      <a:pt x="125" y="63"/>
                    </a:lnTo>
                    <a:lnTo>
                      <a:pt x="109" y="73"/>
                    </a:lnTo>
                    <a:lnTo>
                      <a:pt x="109" y="73"/>
                    </a:lnTo>
                    <a:lnTo>
                      <a:pt x="82" y="90"/>
                    </a:lnTo>
                    <a:lnTo>
                      <a:pt x="55" y="107"/>
                    </a:lnTo>
                    <a:lnTo>
                      <a:pt x="55" y="107"/>
                    </a:lnTo>
                    <a:lnTo>
                      <a:pt x="30" y="126"/>
                    </a:lnTo>
                    <a:lnTo>
                      <a:pt x="17" y="133"/>
                    </a:lnTo>
                    <a:lnTo>
                      <a:pt x="10" y="137"/>
                    </a:lnTo>
                    <a:lnTo>
                      <a:pt x="4" y="140"/>
                    </a:lnTo>
                    <a:lnTo>
                      <a:pt x="4" y="140"/>
                    </a:lnTo>
                    <a:lnTo>
                      <a:pt x="1" y="141"/>
                    </a:lnTo>
                    <a:lnTo>
                      <a:pt x="0" y="143"/>
                    </a:lnTo>
                    <a:lnTo>
                      <a:pt x="0" y="148"/>
                    </a:lnTo>
                    <a:lnTo>
                      <a:pt x="1" y="150"/>
                    </a:lnTo>
                    <a:lnTo>
                      <a:pt x="4" y="152"/>
                    </a:lnTo>
                    <a:lnTo>
                      <a:pt x="6" y="150"/>
                    </a:lnTo>
                    <a:lnTo>
                      <a:pt x="6" y="150"/>
                    </a:lnTo>
                    <a:lnTo>
                      <a:pt x="17" y="146"/>
                    </a:lnTo>
                    <a:lnTo>
                      <a:pt x="26" y="140"/>
                    </a:lnTo>
                    <a:lnTo>
                      <a:pt x="44" y="127"/>
                    </a:lnTo>
                    <a:lnTo>
                      <a:pt x="44" y="127"/>
                    </a:lnTo>
                    <a:lnTo>
                      <a:pt x="75" y="107"/>
                    </a:lnTo>
                    <a:lnTo>
                      <a:pt x="108" y="88"/>
                    </a:lnTo>
                    <a:lnTo>
                      <a:pt x="108" y="88"/>
                    </a:lnTo>
                    <a:lnTo>
                      <a:pt x="124" y="78"/>
                    </a:lnTo>
                    <a:lnTo>
                      <a:pt x="140" y="67"/>
                    </a:lnTo>
                    <a:lnTo>
                      <a:pt x="168" y="46"/>
                    </a:lnTo>
                    <a:lnTo>
                      <a:pt x="168" y="46"/>
                    </a:lnTo>
                    <a:lnTo>
                      <a:pt x="184" y="35"/>
                    </a:lnTo>
                    <a:lnTo>
                      <a:pt x="200" y="27"/>
                    </a:lnTo>
                    <a:lnTo>
                      <a:pt x="215" y="20"/>
                    </a:lnTo>
                    <a:lnTo>
                      <a:pt x="230" y="10"/>
                    </a:lnTo>
                    <a:lnTo>
                      <a:pt x="230" y="10"/>
                    </a:lnTo>
                    <a:lnTo>
                      <a:pt x="231" y="9"/>
                    </a:lnTo>
                    <a:lnTo>
                      <a:pt x="232" y="7"/>
                    </a:lnTo>
                    <a:lnTo>
                      <a:pt x="231" y="3"/>
                    </a:lnTo>
                    <a:lnTo>
                      <a:pt x="229" y="0"/>
                    </a:lnTo>
                    <a:lnTo>
                      <a:pt x="226" y="0"/>
                    </a:lnTo>
                    <a:lnTo>
                      <a:pt x="225" y="1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308"/>
              <p:cNvSpPr>
                <a:spLocks noEditPoints="1"/>
              </p:cNvSpPr>
              <p:nvPr/>
            </p:nvSpPr>
            <p:spPr bwMode="auto">
              <a:xfrm>
                <a:off x="4219576" y="1004888"/>
                <a:ext cx="655638" cy="687388"/>
              </a:xfrm>
              <a:custGeom>
                <a:avLst/>
                <a:gdLst/>
                <a:ahLst/>
                <a:cxnLst>
                  <a:cxn ang="0">
                    <a:pos x="516" y="1727"/>
                  </a:cxn>
                  <a:cxn ang="0">
                    <a:pos x="222" y="1701"/>
                  </a:cxn>
                  <a:cxn ang="0">
                    <a:pos x="54" y="1637"/>
                  </a:cxn>
                  <a:cxn ang="0">
                    <a:pos x="15" y="1577"/>
                  </a:cxn>
                  <a:cxn ang="0">
                    <a:pos x="12" y="1510"/>
                  </a:cxn>
                  <a:cxn ang="0">
                    <a:pos x="17" y="1363"/>
                  </a:cxn>
                  <a:cxn ang="0">
                    <a:pos x="8" y="1187"/>
                  </a:cxn>
                  <a:cxn ang="0">
                    <a:pos x="7" y="803"/>
                  </a:cxn>
                  <a:cxn ang="0">
                    <a:pos x="20" y="187"/>
                  </a:cxn>
                  <a:cxn ang="0">
                    <a:pos x="89" y="39"/>
                  </a:cxn>
                  <a:cxn ang="0">
                    <a:pos x="168" y="9"/>
                  </a:cxn>
                  <a:cxn ang="0">
                    <a:pos x="274" y="8"/>
                  </a:cxn>
                  <a:cxn ang="0">
                    <a:pos x="879" y="0"/>
                  </a:cxn>
                  <a:cxn ang="0">
                    <a:pos x="1429" y="17"/>
                  </a:cxn>
                  <a:cxn ang="0">
                    <a:pos x="1570" y="53"/>
                  </a:cxn>
                  <a:cxn ang="0">
                    <a:pos x="1612" y="120"/>
                  </a:cxn>
                  <a:cxn ang="0">
                    <a:pos x="1627" y="203"/>
                  </a:cxn>
                  <a:cxn ang="0">
                    <a:pos x="1633" y="230"/>
                  </a:cxn>
                  <a:cxn ang="0">
                    <a:pos x="1622" y="580"/>
                  </a:cxn>
                  <a:cxn ang="0">
                    <a:pos x="1651" y="825"/>
                  </a:cxn>
                  <a:cxn ang="0">
                    <a:pos x="1648" y="979"/>
                  </a:cxn>
                  <a:cxn ang="0">
                    <a:pos x="1647" y="1178"/>
                  </a:cxn>
                  <a:cxn ang="0">
                    <a:pos x="1639" y="1351"/>
                  </a:cxn>
                  <a:cxn ang="0">
                    <a:pos x="1643" y="1455"/>
                  </a:cxn>
                  <a:cxn ang="0">
                    <a:pos x="1630" y="1595"/>
                  </a:cxn>
                  <a:cxn ang="0">
                    <a:pos x="1589" y="1653"/>
                  </a:cxn>
                  <a:cxn ang="0">
                    <a:pos x="1448" y="1716"/>
                  </a:cxn>
                  <a:cxn ang="0">
                    <a:pos x="1133" y="1730"/>
                  </a:cxn>
                  <a:cxn ang="0">
                    <a:pos x="1269" y="1682"/>
                  </a:cxn>
                  <a:cxn ang="0">
                    <a:pos x="1421" y="1672"/>
                  </a:cxn>
                  <a:cxn ang="0">
                    <a:pos x="1533" y="1637"/>
                  </a:cxn>
                  <a:cxn ang="0">
                    <a:pos x="1586" y="1570"/>
                  </a:cxn>
                  <a:cxn ang="0">
                    <a:pos x="1595" y="1450"/>
                  </a:cxn>
                  <a:cxn ang="0">
                    <a:pos x="1597" y="1157"/>
                  </a:cxn>
                  <a:cxn ang="0">
                    <a:pos x="1604" y="856"/>
                  </a:cxn>
                  <a:cxn ang="0">
                    <a:pos x="1583" y="645"/>
                  </a:cxn>
                  <a:cxn ang="0">
                    <a:pos x="1578" y="426"/>
                  </a:cxn>
                  <a:cxn ang="0">
                    <a:pos x="1578" y="208"/>
                  </a:cxn>
                  <a:cxn ang="0">
                    <a:pos x="1558" y="111"/>
                  </a:cxn>
                  <a:cxn ang="0">
                    <a:pos x="1485" y="74"/>
                  </a:cxn>
                  <a:cxn ang="0">
                    <a:pos x="1329" y="56"/>
                  </a:cxn>
                  <a:cxn ang="0">
                    <a:pos x="754" y="50"/>
                  </a:cxn>
                  <a:cxn ang="0">
                    <a:pos x="344" y="55"/>
                  </a:cxn>
                  <a:cxn ang="0">
                    <a:pos x="195" y="57"/>
                  </a:cxn>
                  <a:cxn ang="0">
                    <a:pos x="106" y="98"/>
                  </a:cxn>
                  <a:cxn ang="0">
                    <a:pos x="68" y="186"/>
                  </a:cxn>
                  <a:cxn ang="0">
                    <a:pos x="58" y="567"/>
                  </a:cxn>
                  <a:cxn ang="0">
                    <a:pos x="51" y="890"/>
                  </a:cxn>
                  <a:cxn ang="0">
                    <a:pos x="58" y="1202"/>
                  </a:cxn>
                  <a:cxn ang="0">
                    <a:pos x="66" y="1344"/>
                  </a:cxn>
                  <a:cxn ang="0">
                    <a:pos x="64" y="1522"/>
                  </a:cxn>
                  <a:cxn ang="0">
                    <a:pos x="80" y="1598"/>
                  </a:cxn>
                  <a:cxn ang="0">
                    <a:pos x="153" y="1638"/>
                  </a:cxn>
                  <a:cxn ang="0">
                    <a:pos x="369" y="1675"/>
                  </a:cxn>
                  <a:cxn ang="0">
                    <a:pos x="557" y="1680"/>
                  </a:cxn>
                </a:cxnLst>
                <a:rect l="0" t="0" r="r" b="b"/>
                <a:pathLst>
                  <a:path w="1651" h="1730">
                    <a:moveTo>
                      <a:pt x="1133" y="1730"/>
                    </a:moveTo>
                    <a:lnTo>
                      <a:pt x="1133" y="1730"/>
                    </a:lnTo>
                    <a:lnTo>
                      <a:pt x="973" y="1729"/>
                    </a:lnTo>
                    <a:lnTo>
                      <a:pt x="973" y="1729"/>
                    </a:lnTo>
                    <a:lnTo>
                      <a:pt x="835" y="1727"/>
                    </a:lnTo>
                    <a:lnTo>
                      <a:pt x="516" y="1727"/>
                    </a:lnTo>
                    <a:lnTo>
                      <a:pt x="516" y="1727"/>
                    </a:lnTo>
                    <a:lnTo>
                      <a:pt x="480" y="1726"/>
                    </a:lnTo>
                    <a:lnTo>
                      <a:pt x="446" y="1725"/>
                    </a:lnTo>
                    <a:lnTo>
                      <a:pt x="377" y="1720"/>
                    </a:lnTo>
                    <a:lnTo>
                      <a:pt x="309" y="1712"/>
                    </a:lnTo>
                    <a:lnTo>
                      <a:pt x="239" y="1704"/>
                    </a:lnTo>
                    <a:lnTo>
                      <a:pt x="222" y="1701"/>
                    </a:lnTo>
                    <a:lnTo>
                      <a:pt x="222" y="1701"/>
                    </a:lnTo>
                    <a:lnTo>
                      <a:pt x="192" y="1696"/>
                    </a:lnTo>
                    <a:lnTo>
                      <a:pt x="165" y="1691"/>
                    </a:lnTo>
                    <a:lnTo>
                      <a:pt x="139" y="1683"/>
                    </a:lnTo>
                    <a:lnTo>
                      <a:pt x="115" y="1674"/>
                    </a:lnTo>
                    <a:lnTo>
                      <a:pt x="93" y="1663"/>
                    </a:lnTo>
                    <a:lnTo>
                      <a:pt x="72" y="1652"/>
                    </a:lnTo>
                    <a:lnTo>
                      <a:pt x="54" y="1637"/>
                    </a:lnTo>
                    <a:lnTo>
                      <a:pt x="37" y="1623"/>
                    </a:lnTo>
                    <a:lnTo>
                      <a:pt x="37" y="1623"/>
                    </a:lnTo>
                    <a:lnTo>
                      <a:pt x="30" y="1615"/>
                    </a:lnTo>
                    <a:lnTo>
                      <a:pt x="25" y="1606"/>
                    </a:lnTo>
                    <a:lnTo>
                      <a:pt x="20" y="1597"/>
                    </a:lnTo>
                    <a:lnTo>
                      <a:pt x="17" y="1586"/>
                    </a:lnTo>
                    <a:lnTo>
                      <a:pt x="15" y="1577"/>
                    </a:lnTo>
                    <a:lnTo>
                      <a:pt x="13" y="1567"/>
                    </a:lnTo>
                    <a:lnTo>
                      <a:pt x="13" y="1557"/>
                    </a:lnTo>
                    <a:lnTo>
                      <a:pt x="15" y="1548"/>
                    </a:lnTo>
                    <a:lnTo>
                      <a:pt x="15" y="1548"/>
                    </a:lnTo>
                    <a:lnTo>
                      <a:pt x="15" y="1538"/>
                    </a:lnTo>
                    <a:lnTo>
                      <a:pt x="15" y="1529"/>
                    </a:lnTo>
                    <a:lnTo>
                      <a:pt x="12" y="1510"/>
                    </a:lnTo>
                    <a:lnTo>
                      <a:pt x="12" y="1510"/>
                    </a:lnTo>
                    <a:lnTo>
                      <a:pt x="12" y="1492"/>
                    </a:lnTo>
                    <a:lnTo>
                      <a:pt x="13" y="1458"/>
                    </a:lnTo>
                    <a:lnTo>
                      <a:pt x="17" y="1393"/>
                    </a:lnTo>
                    <a:lnTo>
                      <a:pt x="17" y="1393"/>
                    </a:lnTo>
                    <a:lnTo>
                      <a:pt x="17" y="1363"/>
                    </a:lnTo>
                    <a:lnTo>
                      <a:pt x="17" y="1363"/>
                    </a:lnTo>
                    <a:lnTo>
                      <a:pt x="16" y="1327"/>
                    </a:lnTo>
                    <a:lnTo>
                      <a:pt x="13" y="1292"/>
                    </a:lnTo>
                    <a:lnTo>
                      <a:pt x="13" y="1292"/>
                    </a:lnTo>
                    <a:lnTo>
                      <a:pt x="11" y="1258"/>
                    </a:lnTo>
                    <a:lnTo>
                      <a:pt x="9" y="1224"/>
                    </a:lnTo>
                    <a:lnTo>
                      <a:pt x="9" y="1224"/>
                    </a:lnTo>
                    <a:lnTo>
                      <a:pt x="8" y="1187"/>
                    </a:lnTo>
                    <a:lnTo>
                      <a:pt x="7" y="1151"/>
                    </a:lnTo>
                    <a:lnTo>
                      <a:pt x="0" y="1080"/>
                    </a:lnTo>
                    <a:lnTo>
                      <a:pt x="0" y="1080"/>
                    </a:lnTo>
                    <a:lnTo>
                      <a:pt x="0" y="1050"/>
                    </a:lnTo>
                    <a:lnTo>
                      <a:pt x="0" y="1008"/>
                    </a:lnTo>
                    <a:lnTo>
                      <a:pt x="3" y="904"/>
                    </a:lnTo>
                    <a:lnTo>
                      <a:pt x="7" y="803"/>
                    </a:lnTo>
                    <a:lnTo>
                      <a:pt x="9" y="747"/>
                    </a:lnTo>
                    <a:lnTo>
                      <a:pt x="9" y="747"/>
                    </a:lnTo>
                    <a:lnTo>
                      <a:pt x="13" y="503"/>
                    </a:lnTo>
                    <a:lnTo>
                      <a:pt x="16" y="323"/>
                    </a:lnTo>
                    <a:lnTo>
                      <a:pt x="18" y="212"/>
                    </a:lnTo>
                    <a:lnTo>
                      <a:pt x="18" y="212"/>
                    </a:lnTo>
                    <a:lnTo>
                      <a:pt x="20" y="187"/>
                    </a:lnTo>
                    <a:lnTo>
                      <a:pt x="24" y="163"/>
                    </a:lnTo>
                    <a:lnTo>
                      <a:pt x="30" y="141"/>
                    </a:lnTo>
                    <a:lnTo>
                      <a:pt x="38" y="118"/>
                    </a:lnTo>
                    <a:lnTo>
                      <a:pt x="49" y="97"/>
                    </a:lnTo>
                    <a:lnTo>
                      <a:pt x="60" y="76"/>
                    </a:lnTo>
                    <a:lnTo>
                      <a:pt x="73" y="56"/>
                    </a:lnTo>
                    <a:lnTo>
                      <a:pt x="89" y="39"/>
                    </a:lnTo>
                    <a:lnTo>
                      <a:pt x="89" y="39"/>
                    </a:lnTo>
                    <a:lnTo>
                      <a:pt x="94" y="34"/>
                    </a:lnTo>
                    <a:lnTo>
                      <a:pt x="100" y="29"/>
                    </a:lnTo>
                    <a:lnTo>
                      <a:pt x="114" y="22"/>
                    </a:lnTo>
                    <a:lnTo>
                      <a:pt x="131" y="17"/>
                    </a:lnTo>
                    <a:lnTo>
                      <a:pt x="148" y="13"/>
                    </a:lnTo>
                    <a:lnTo>
                      <a:pt x="168" y="9"/>
                    </a:lnTo>
                    <a:lnTo>
                      <a:pt x="186" y="8"/>
                    </a:lnTo>
                    <a:lnTo>
                      <a:pt x="222" y="8"/>
                    </a:lnTo>
                    <a:lnTo>
                      <a:pt x="222" y="8"/>
                    </a:lnTo>
                    <a:lnTo>
                      <a:pt x="253" y="8"/>
                    </a:lnTo>
                    <a:lnTo>
                      <a:pt x="253" y="8"/>
                    </a:lnTo>
                    <a:lnTo>
                      <a:pt x="274" y="8"/>
                    </a:lnTo>
                    <a:lnTo>
                      <a:pt x="274" y="8"/>
                    </a:lnTo>
                    <a:lnTo>
                      <a:pt x="423" y="6"/>
                    </a:lnTo>
                    <a:lnTo>
                      <a:pt x="570" y="4"/>
                    </a:lnTo>
                    <a:lnTo>
                      <a:pt x="570" y="4"/>
                    </a:lnTo>
                    <a:lnTo>
                      <a:pt x="720" y="1"/>
                    </a:lnTo>
                    <a:lnTo>
                      <a:pt x="869" y="0"/>
                    </a:lnTo>
                    <a:lnTo>
                      <a:pt x="879" y="0"/>
                    </a:lnTo>
                    <a:lnTo>
                      <a:pt x="879" y="0"/>
                    </a:lnTo>
                    <a:lnTo>
                      <a:pt x="1015" y="0"/>
                    </a:lnTo>
                    <a:lnTo>
                      <a:pt x="1153" y="2"/>
                    </a:lnTo>
                    <a:lnTo>
                      <a:pt x="1222" y="4"/>
                    </a:lnTo>
                    <a:lnTo>
                      <a:pt x="1290" y="6"/>
                    </a:lnTo>
                    <a:lnTo>
                      <a:pt x="1359" y="12"/>
                    </a:lnTo>
                    <a:lnTo>
                      <a:pt x="1429" y="17"/>
                    </a:lnTo>
                    <a:lnTo>
                      <a:pt x="1429" y="17"/>
                    </a:lnTo>
                    <a:lnTo>
                      <a:pt x="1464" y="21"/>
                    </a:lnTo>
                    <a:lnTo>
                      <a:pt x="1483" y="23"/>
                    </a:lnTo>
                    <a:lnTo>
                      <a:pt x="1504" y="27"/>
                    </a:lnTo>
                    <a:lnTo>
                      <a:pt x="1525" y="33"/>
                    </a:lnTo>
                    <a:lnTo>
                      <a:pt x="1545" y="40"/>
                    </a:lnTo>
                    <a:lnTo>
                      <a:pt x="1562" y="50"/>
                    </a:lnTo>
                    <a:lnTo>
                      <a:pt x="1570" y="53"/>
                    </a:lnTo>
                    <a:lnTo>
                      <a:pt x="1576" y="60"/>
                    </a:lnTo>
                    <a:lnTo>
                      <a:pt x="1576" y="60"/>
                    </a:lnTo>
                    <a:lnTo>
                      <a:pt x="1587" y="72"/>
                    </a:lnTo>
                    <a:lnTo>
                      <a:pt x="1596" y="84"/>
                    </a:lnTo>
                    <a:lnTo>
                      <a:pt x="1603" y="95"/>
                    </a:lnTo>
                    <a:lnTo>
                      <a:pt x="1608" y="107"/>
                    </a:lnTo>
                    <a:lnTo>
                      <a:pt x="1612" y="120"/>
                    </a:lnTo>
                    <a:lnTo>
                      <a:pt x="1616" y="133"/>
                    </a:lnTo>
                    <a:lnTo>
                      <a:pt x="1620" y="161"/>
                    </a:lnTo>
                    <a:lnTo>
                      <a:pt x="1620" y="161"/>
                    </a:lnTo>
                    <a:lnTo>
                      <a:pt x="1622" y="180"/>
                    </a:lnTo>
                    <a:lnTo>
                      <a:pt x="1626" y="200"/>
                    </a:lnTo>
                    <a:lnTo>
                      <a:pt x="1627" y="201"/>
                    </a:lnTo>
                    <a:lnTo>
                      <a:pt x="1627" y="203"/>
                    </a:lnTo>
                    <a:lnTo>
                      <a:pt x="1627" y="203"/>
                    </a:lnTo>
                    <a:lnTo>
                      <a:pt x="1631" y="209"/>
                    </a:lnTo>
                    <a:lnTo>
                      <a:pt x="1633" y="217"/>
                    </a:lnTo>
                    <a:lnTo>
                      <a:pt x="1633" y="222"/>
                    </a:lnTo>
                    <a:lnTo>
                      <a:pt x="1633" y="222"/>
                    </a:lnTo>
                    <a:lnTo>
                      <a:pt x="1633" y="230"/>
                    </a:lnTo>
                    <a:lnTo>
                      <a:pt x="1633" y="230"/>
                    </a:lnTo>
                    <a:lnTo>
                      <a:pt x="1630" y="311"/>
                    </a:lnTo>
                    <a:lnTo>
                      <a:pt x="1626" y="391"/>
                    </a:lnTo>
                    <a:lnTo>
                      <a:pt x="1626" y="391"/>
                    </a:lnTo>
                    <a:lnTo>
                      <a:pt x="1623" y="465"/>
                    </a:lnTo>
                    <a:lnTo>
                      <a:pt x="1621" y="540"/>
                    </a:lnTo>
                    <a:lnTo>
                      <a:pt x="1621" y="540"/>
                    </a:lnTo>
                    <a:lnTo>
                      <a:pt x="1622" y="580"/>
                    </a:lnTo>
                    <a:lnTo>
                      <a:pt x="1626" y="621"/>
                    </a:lnTo>
                    <a:lnTo>
                      <a:pt x="1630" y="662"/>
                    </a:lnTo>
                    <a:lnTo>
                      <a:pt x="1637" y="702"/>
                    </a:lnTo>
                    <a:lnTo>
                      <a:pt x="1637" y="702"/>
                    </a:lnTo>
                    <a:lnTo>
                      <a:pt x="1644" y="764"/>
                    </a:lnTo>
                    <a:lnTo>
                      <a:pt x="1648" y="794"/>
                    </a:lnTo>
                    <a:lnTo>
                      <a:pt x="1651" y="825"/>
                    </a:lnTo>
                    <a:lnTo>
                      <a:pt x="1651" y="825"/>
                    </a:lnTo>
                    <a:lnTo>
                      <a:pt x="1651" y="849"/>
                    </a:lnTo>
                    <a:lnTo>
                      <a:pt x="1651" y="872"/>
                    </a:lnTo>
                    <a:lnTo>
                      <a:pt x="1650" y="919"/>
                    </a:lnTo>
                    <a:lnTo>
                      <a:pt x="1650" y="919"/>
                    </a:lnTo>
                    <a:lnTo>
                      <a:pt x="1648" y="979"/>
                    </a:lnTo>
                    <a:lnTo>
                      <a:pt x="1648" y="979"/>
                    </a:lnTo>
                    <a:lnTo>
                      <a:pt x="1650" y="1038"/>
                    </a:lnTo>
                    <a:lnTo>
                      <a:pt x="1650" y="1038"/>
                    </a:lnTo>
                    <a:lnTo>
                      <a:pt x="1651" y="1097"/>
                    </a:lnTo>
                    <a:lnTo>
                      <a:pt x="1650" y="1127"/>
                    </a:lnTo>
                    <a:lnTo>
                      <a:pt x="1648" y="1156"/>
                    </a:lnTo>
                    <a:lnTo>
                      <a:pt x="1648" y="1156"/>
                    </a:lnTo>
                    <a:lnTo>
                      <a:pt x="1647" y="1178"/>
                    </a:lnTo>
                    <a:lnTo>
                      <a:pt x="1643" y="1199"/>
                    </a:lnTo>
                    <a:lnTo>
                      <a:pt x="1643" y="1199"/>
                    </a:lnTo>
                    <a:lnTo>
                      <a:pt x="1639" y="1232"/>
                    </a:lnTo>
                    <a:lnTo>
                      <a:pt x="1638" y="1249"/>
                    </a:lnTo>
                    <a:lnTo>
                      <a:pt x="1638" y="1266"/>
                    </a:lnTo>
                    <a:lnTo>
                      <a:pt x="1638" y="1266"/>
                    </a:lnTo>
                    <a:lnTo>
                      <a:pt x="1639" y="1351"/>
                    </a:lnTo>
                    <a:lnTo>
                      <a:pt x="1640" y="1403"/>
                    </a:lnTo>
                    <a:lnTo>
                      <a:pt x="1642" y="1440"/>
                    </a:lnTo>
                    <a:lnTo>
                      <a:pt x="1642" y="1440"/>
                    </a:lnTo>
                    <a:lnTo>
                      <a:pt x="1643" y="1446"/>
                    </a:lnTo>
                    <a:lnTo>
                      <a:pt x="1643" y="1446"/>
                    </a:lnTo>
                    <a:lnTo>
                      <a:pt x="1643" y="1451"/>
                    </a:lnTo>
                    <a:lnTo>
                      <a:pt x="1643" y="1455"/>
                    </a:lnTo>
                    <a:lnTo>
                      <a:pt x="1643" y="1466"/>
                    </a:lnTo>
                    <a:lnTo>
                      <a:pt x="1643" y="1466"/>
                    </a:lnTo>
                    <a:lnTo>
                      <a:pt x="1643" y="1514"/>
                    </a:lnTo>
                    <a:lnTo>
                      <a:pt x="1642" y="1538"/>
                    </a:lnTo>
                    <a:lnTo>
                      <a:pt x="1639" y="1561"/>
                    </a:lnTo>
                    <a:lnTo>
                      <a:pt x="1634" y="1584"/>
                    </a:lnTo>
                    <a:lnTo>
                      <a:pt x="1630" y="1595"/>
                    </a:lnTo>
                    <a:lnTo>
                      <a:pt x="1626" y="1606"/>
                    </a:lnTo>
                    <a:lnTo>
                      <a:pt x="1621" y="1616"/>
                    </a:lnTo>
                    <a:lnTo>
                      <a:pt x="1616" y="1625"/>
                    </a:lnTo>
                    <a:lnTo>
                      <a:pt x="1608" y="1635"/>
                    </a:lnTo>
                    <a:lnTo>
                      <a:pt x="1600" y="1644"/>
                    </a:lnTo>
                    <a:lnTo>
                      <a:pt x="1600" y="1644"/>
                    </a:lnTo>
                    <a:lnTo>
                      <a:pt x="1589" y="1653"/>
                    </a:lnTo>
                    <a:lnTo>
                      <a:pt x="1579" y="1662"/>
                    </a:lnTo>
                    <a:lnTo>
                      <a:pt x="1558" y="1676"/>
                    </a:lnTo>
                    <a:lnTo>
                      <a:pt x="1536" y="1688"/>
                    </a:lnTo>
                    <a:lnTo>
                      <a:pt x="1512" y="1699"/>
                    </a:lnTo>
                    <a:lnTo>
                      <a:pt x="1490" y="1706"/>
                    </a:lnTo>
                    <a:lnTo>
                      <a:pt x="1469" y="1712"/>
                    </a:lnTo>
                    <a:lnTo>
                      <a:pt x="1448" y="1716"/>
                    </a:lnTo>
                    <a:lnTo>
                      <a:pt x="1430" y="1718"/>
                    </a:lnTo>
                    <a:lnTo>
                      <a:pt x="1430" y="1718"/>
                    </a:lnTo>
                    <a:lnTo>
                      <a:pt x="1391" y="1721"/>
                    </a:lnTo>
                    <a:lnTo>
                      <a:pt x="1351" y="1723"/>
                    </a:lnTo>
                    <a:lnTo>
                      <a:pt x="1273" y="1727"/>
                    </a:lnTo>
                    <a:lnTo>
                      <a:pt x="1198" y="1729"/>
                    </a:lnTo>
                    <a:lnTo>
                      <a:pt x="1133" y="1730"/>
                    </a:lnTo>
                    <a:lnTo>
                      <a:pt x="1133" y="1730"/>
                    </a:lnTo>
                    <a:close/>
                    <a:moveTo>
                      <a:pt x="1168" y="1679"/>
                    </a:moveTo>
                    <a:lnTo>
                      <a:pt x="1168" y="1679"/>
                    </a:lnTo>
                    <a:lnTo>
                      <a:pt x="1202" y="1679"/>
                    </a:lnTo>
                    <a:lnTo>
                      <a:pt x="1235" y="1680"/>
                    </a:lnTo>
                    <a:lnTo>
                      <a:pt x="1235" y="1680"/>
                    </a:lnTo>
                    <a:lnTo>
                      <a:pt x="1269" y="1682"/>
                    </a:lnTo>
                    <a:lnTo>
                      <a:pt x="1303" y="1683"/>
                    </a:lnTo>
                    <a:lnTo>
                      <a:pt x="1303" y="1683"/>
                    </a:lnTo>
                    <a:lnTo>
                      <a:pt x="1338" y="1682"/>
                    </a:lnTo>
                    <a:lnTo>
                      <a:pt x="1370" y="1679"/>
                    </a:lnTo>
                    <a:lnTo>
                      <a:pt x="1381" y="1678"/>
                    </a:lnTo>
                    <a:lnTo>
                      <a:pt x="1381" y="1678"/>
                    </a:lnTo>
                    <a:lnTo>
                      <a:pt x="1421" y="1672"/>
                    </a:lnTo>
                    <a:lnTo>
                      <a:pt x="1440" y="1669"/>
                    </a:lnTo>
                    <a:lnTo>
                      <a:pt x="1461" y="1665"/>
                    </a:lnTo>
                    <a:lnTo>
                      <a:pt x="1481" y="1659"/>
                    </a:lnTo>
                    <a:lnTo>
                      <a:pt x="1499" y="1654"/>
                    </a:lnTo>
                    <a:lnTo>
                      <a:pt x="1517" y="1646"/>
                    </a:lnTo>
                    <a:lnTo>
                      <a:pt x="1533" y="1637"/>
                    </a:lnTo>
                    <a:lnTo>
                      <a:pt x="1533" y="1637"/>
                    </a:lnTo>
                    <a:lnTo>
                      <a:pt x="1545" y="1629"/>
                    </a:lnTo>
                    <a:lnTo>
                      <a:pt x="1554" y="1620"/>
                    </a:lnTo>
                    <a:lnTo>
                      <a:pt x="1563" y="1611"/>
                    </a:lnTo>
                    <a:lnTo>
                      <a:pt x="1570" y="1602"/>
                    </a:lnTo>
                    <a:lnTo>
                      <a:pt x="1576" y="1591"/>
                    </a:lnTo>
                    <a:lnTo>
                      <a:pt x="1582" y="1581"/>
                    </a:lnTo>
                    <a:lnTo>
                      <a:pt x="1586" y="1570"/>
                    </a:lnTo>
                    <a:lnTo>
                      <a:pt x="1588" y="1559"/>
                    </a:lnTo>
                    <a:lnTo>
                      <a:pt x="1592" y="1536"/>
                    </a:lnTo>
                    <a:lnTo>
                      <a:pt x="1595" y="1513"/>
                    </a:lnTo>
                    <a:lnTo>
                      <a:pt x="1595" y="1488"/>
                    </a:lnTo>
                    <a:lnTo>
                      <a:pt x="1595" y="1465"/>
                    </a:lnTo>
                    <a:lnTo>
                      <a:pt x="1595" y="1450"/>
                    </a:lnTo>
                    <a:lnTo>
                      <a:pt x="1595" y="1450"/>
                    </a:lnTo>
                    <a:lnTo>
                      <a:pt x="1592" y="1425"/>
                    </a:lnTo>
                    <a:lnTo>
                      <a:pt x="1591" y="1393"/>
                    </a:lnTo>
                    <a:lnTo>
                      <a:pt x="1589" y="1321"/>
                    </a:lnTo>
                    <a:lnTo>
                      <a:pt x="1591" y="1251"/>
                    </a:lnTo>
                    <a:lnTo>
                      <a:pt x="1593" y="1202"/>
                    </a:lnTo>
                    <a:lnTo>
                      <a:pt x="1593" y="1202"/>
                    </a:lnTo>
                    <a:lnTo>
                      <a:pt x="1597" y="1157"/>
                    </a:lnTo>
                    <a:lnTo>
                      <a:pt x="1600" y="1113"/>
                    </a:lnTo>
                    <a:lnTo>
                      <a:pt x="1603" y="1068"/>
                    </a:lnTo>
                    <a:lnTo>
                      <a:pt x="1604" y="1024"/>
                    </a:lnTo>
                    <a:lnTo>
                      <a:pt x="1605" y="941"/>
                    </a:lnTo>
                    <a:lnTo>
                      <a:pt x="1604" y="866"/>
                    </a:lnTo>
                    <a:lnTo>
                      <a:pt x="1604" y="856"/>
                    </a:lnTo>
                    <a:lnTo>
                      <a:pt x="1604" y="856"/>
                    </a:lnTo>
                    <a:lnTo>
                      <a:pt x="1603" y="812"/>
                    </a:lnTo>
                    <a:lnTo>
                      <a:pt x="1601" y="766"/>
                    </a:lnTo>
                    <a:lnTo>
                      <a:pt x="1597" y="722"/>
                    </a:lnTo>
                    <a:lnTo>
                      <a:pt x="1593" y="699"/>
                    </a:lnTo>
                    <a:lnTo>
                      <a:pt x="1589" y="677"/>
                    </a:lnTo>
                    <a:lnTo>
                      <a:pt x="1589" y="677"/>
                    </a:lnTo>
                    <a:lnTo>
                      <a:pt x="1583" y="645"/>
                    </a:lnTo>
                    <a:lnTo>
                      <a:pt x="1578" y="612"/>
                    </a:lnTo>
                    <a:lnTo>
                      <a:pt x="1574" y="577"/>
                    </a:lnTo>
                    <a:lnTo>
                      <a:pt x="1572" y="558"/>
                    </a:lnTo>
                    <a:lnTo>
                      <a:pt x="1572" y="540"/>
                    </a:lnTo>
                    <a:lnTo>
                      <a:pt x="1572" y="540"/>
                    </a:lnTo>
                    <a:lnTo>
                      <a:pt x="1578" y="426"/>
                    </a:lnTo>
                    <a:lnTo>
                      <a:pt x="1578" y="426"/>
                    </a:lnTo>
                    <a:lnTo>
                      <a:pt x="1582" y="328"/>
                    </a:lnTo>
                    <a:lnTo>
                      <a:pt x="1583" y="278"/>
                    </a:lnTo>
                    <a:lnTo>
                      <a:pt x="1584" y="229"/>
                    </a:lnTo>
                    <a:lnTo>
                      <a:pt x="1584" y="227"/>
                    </a:lnTo>
                    <a:lnTo>
                      <a:pt x="1584" y="227"/>
                    </a:lnTo>
                    <a:lnTo>
                      <a:pt x="1584" y="227"/>
                    </a:lnTo>
                    <a:lnTo>
                      <a:pt x="1578" y="208"/>
                    </a:lnTo>
                    <a:lnTo>
                      <a:pt x="1574" y="187"/>
                    </a:lnTo>
                    <a:lnTo>
                      <a:pt x="1570" y="166"/>
                    </a:lnTo>
                    <a:lnTo>
                      <a:pt x="1569" y="144"/>
                    </a:lnTo>
                    <a:lnTo>
                      <a:pt x="1569" y="144"/>
                    </a:lnTo>
                    <a:lnTo>
                      <a:pt x="1567" y="131"/>
                    </a:lnTo>
                    <a:lnTo>
                      <a:pt x="1563" y="120"/>
                    </a:lnTo>
                    <a:lnTo>
                      <a:pt x="1558" y="111"/>
                    </a:lnTo>
                    <a:lnTo>
                      <a:pt x="1550" y="104"/>
                    </a:lnTo>
                    <a:lnTo>
                      <a:pt x="1542" y="98"/>
                    </a:lnTo>
                    <a:lnTo>
                      <a:pt x="1533" y="93"/>
                    </a:lnTo>
                    <a:lnTo>
                      <a:pt x="1514" y="85"/>
                    </a:lnTo>
                    <a:lnTo>
                      <a:pt x="1507" y="81"/>
                    </a:lnTo>
                    <a:lnTo>
                      <a:pt x="1507" y="81"/>
                    </a:lnTo>
                    <a:lnTo>
                      <a:pt x="1485" y="74"/>
                    </a:lnTo>
                    <a:lnTo>
                      <a:pt x="1463" y="68"/>
                    </a:lnTo>
                    <a:lnTo>
                      <a:pt x="1438" y="64"/>
                    </a:lnTo>
                    <a:lnTo>
                      <a:pt x="1414" y="60"/>
                    </a:lnTo>
                    <a:lnTo>
                      <a:pt x="1389" y="59"/>
                    </a:lnTo>
                    <a:lnTo>
                      <a:pt x="1367" y="57"/>
                    </a:lnTo>
                    <a:lnTo>
                      <a:pt x="1329" y="56"/>
                    </a:lnTo>
                    <a:lnTo>
                      <a:pt x="1329" y="56"/>
                    </a:lnTo>
                    <a:lnTo>
                      <a:pt x="1214" y="55"/>
                    </a:lnTo>
                    <a:lnTo>
                      <a:pt x="1099" y="52"/>
                    </a:lnTo>
                    <a:lnTo>
                      <a:pt x="1099" y="52"/>
                    </a:lnTo>
                    <a:lnTo>
                      <a:pt x="984" y="50"/>
                    </a:lnTo>
                    <a:lnTo>
                      <a:pt x="869" y="48"/>
                    </a:lnTo>
                    <a:lnTo>
                      <a:pt x="869" y="48"/>
                    </a:lnTo>
                    <a:lnTo>
                      <a:pt x="754" y="50"/>
                    </a:lnTo>
                    <a:lnTo>
                      <a:pt x="640" y="52"/>
                    </a:lnTo>
                    <a:lnTo>
                      <a:pt x="640" y="52"/>
                    </a:lnTo>
                    <a:lnTo>
                      <a:pt x="526" y="55"/>
                    </a:lnTo>
                    <a:lnTo>
                      <a:pt x="411" y="56"/>
                    </a:lnTo>
                    <a:lnTo>
                      <a:pt x="411" y="56"/>
                    </a:lnTo>
                    <a:lnTo>
                      <a:pt x="378" y="55"/>
                    </a:lnTo>
                    <a:lnTo>
                      <a:pt x="344" y="55"/>
                    </a:lnTo>
                    <a:lnTo>
                      <a:pt x="344" y="55"/>
                    </a:lnTo>
                    <a:lnTo>
                      <a:pt x="309" y="53"/>
                    </a:lnTo>
                    <a:lnTo>
                      <a:pt x="274" y="52"/>
                    </a:lnTo>
                    <a:lnTo>
                      <a:pt x="274" y="52"/>
                    </a:lnTo>
                    <a:lnTo>
                      <a:pt x="245" y="53"/>
                    </a:lnTo>
                    <a:lnTo>
                      <a:pt x="219" y="55"/>
                    </a:lnTo>
                    <a:lnTo>
                      <a:pt x="195" y="57"/>
                    </a:lnTo>
                    <a:lnTo>
                      <a:pt x="173" y="61"/>
                    </a:lnTo>
                    <a:lnTo>
                      <a:pt x="173" y="61"/>
                    </a:lnTo>
                    <a:lnTo>
                      <a:pt x="156" y="65"/>
                    </a:lnTo>
                    <a:lnTo>
                      <a:pt x="141" y="72"/>
                    </a:lnTo>
                    <a:lnTo>
                      <a:pt x="128" y="80"/>
                    </a:lnTo>
                    <a:lnTo>
                      <a:pt x="117" y="87"/>
                    </a:lnTo>
                    <a:lnTo>
                      <a:pt x="106" y="98"/>
                    </a:lnTo>
                    <a:lnTo>
                      <a:pt x="97" y="108"/>
                    </a:lnTo>
                    <a:lnTo>
                      <a:pt x="89" y="120"/>
                    </a:lnTo>
                    <a:lnTo>
                      <a:pt x="84" y="133"/>
                    </a:lnTo>
                    <a:lnTo>
                      <a:pt x="79" y="146"/>
                    </a:lnTo>
                    <a:lnTo>
                      <a:pt x="73" y="159"/>
                    </a:lnTo>
                    <a:lnTo>
                      <a:pt x="71" y="172"/>
                    </a:lnTo>
                    <a:lnTo>
                      <a:pt x="68" y="186"/>
                    </a:lnTo>
                    <a:lnTo>
                      <a:pt x="66" y="210"/>
                    </a:lnTo>
                    <a:lnTo>
                      <a:pt x="66" y="233"/>
                    </a:lnTo>
                    <a:lnTo>
                      <a:pt x="66" y="233"/>
                    </a:lnTo>
                    <a:lnTo>
                      <a:pt x="66" y="264"/>
                    </a:lnTo>
                    <a:lnTo>
                      <a:pt x="66" y="311"/>
                    </a:lnTo>
                    <a:lnTo>
                      <a:pt x="63" y="424"/>
                    </a:lnTo>
                    <a:lnTo>
                      <a:pt x="58" y="567"/>
                    </a:lnTo>
                    <a:lnTo>
                      <a:pt x="58" y="567"/>
                    </a:lnTo>
                    <a:lnTo>
                      <a:pt x="58" y="628"/>
                    </a:lnTo>
                    <a:lnTo>
                      <a:pt x="58" y="628"/>
                    </a:lnTo>
                    <a:lnTo>
                      <a:pt x="58" y="686"/>
                    </a:lnTo>
                    <a:lnTo>
                      <a:pt x="58" y="747"/>
                    </a:lnTo>
                    <a:lnTo>
                      <a:pt x="58" y="747"/>
                    </a:lnTo>
                    <a:lnTo>
                      <a:pt x="51" y="890"/>
                    </a:lnTo>
                    <a:lnTo>
                      <a:pt x="49" y="991"/>
                    </a:lnTo>
                    <a:lnTo>
                      <a:pt x="49" y="1032"/>
                    </a:lnTo>
                    <a:lnTo>
                      <a:pt x="50" y="1060"/>
                    </a:lnTo>
                    <a:lnTo>
                      <a:pt x="50" y="1060"/>
                    </a:lnTo>
                    <a:lnTo>
                      <a:pt x="55" y="1131"/>
                    </a:lnTo>
                    <a:lnTo>
                      <a:pt x="56" y="1166"/>
                    </a:lnTo>
                    <a:lnTo>
                      <a:pt x="58" y="1202"/>
                    </a:lnTo>
                    <a:lnTo>
                      <a:pt x="58" y="1202"/>
                    </a:lnTo>
                    <a:lnTo>
                      <a:pt x="59" y="1238"/>
                    </a:lnTo>
                    <a:lnTo>
                      <a:pt x="62" y="1272"/>
                    </a:lnTo>
                    <a:lnTo>
                      <a:pt x="62" y="1272"/>
                    </a:lnTo>
                    <a:lnTo>
                      <a:pt x="64" y="1308"/>
                    </a:lnTo>
                    <a:lnTo>
                      <a:pt x="66" y="1344"/>
                    </a:lnTo>
                    <a:lnTo>
                      <a:pt x="66" y="1344"/>
                    </a:lnTo>
                    <a:lnTo>
                      <a:pt x="64" y="1378"/>
                    </a:lnTo>
                    <a:lnTo>
                      <a:pt x="64" y="1378"/>
                    </a:lnTo>
                    <a:lnTo>
                      <a:pt x="64" y="1408"/>
                    </a:lnTo>
                    <a:lnTo>
                      <a:pt x="64" y="1440"/>
                    </a:lnTo>
                    <a:lnTo>
                      <a:pt x="64" y="1500"/>
                    </a:lnTo>
                    <a:lnTo>
                      <a:pt x="64" y="1500"/>
                    </a:lnTo>
                    <a:lnTo>
                      <a:pt x="64" y="1522"/>
                    </a:lnTo>
                    <a:lnTo>
                      <a:pt x="63" y="1544"/>
                    </a:lnTo>
                    <a:lnTo>
                      <a:pt x="63" y="1564"/>
                    </a:lnTo>
                    <a:lnTo>
                      <a:pt x="63" y="1570"/>
                    </a:lnTo>
                    <a:lnTo>
                      <a:pt x="64" y="1577"/>
                    </a:lnTo>
                    <a:lnTo>
                      <a:pt x="64" y="1577"/>
                    </a:lnTo>
                    <a:lnTo>
                      <a:pt x="71" y="1587"/>
                    </a:lnTo>
                    <a:lnTo>
                      <a:pt x="80" y="1598"/>
                    </a:lnTo>
                    <a:lnTo>
                      <a:pt x="90" y="1607"/>
                    </a:lnTo>
                    <a:lnTo>
                      <a:pt x="102" y="1615"/>
                    </a:lnTo>
                    <a:lnTo>
                      <a:pt x="115" y="1623"/>
                    </a:lnTo>
                    <a:lnTo>
                      <a:pt x="130" y="1629"/>
                    </a:lnTo>
                    <a:lnTo>
                      <a:pt x="141" y="1635"/>
                    </a:lnTo>
                    <a:lnTo>
                      <a:pt x="153" y="1638"/>
                    </a:lnTo>
                    <a:lnTo>
                      <a:pt x="153" y="1638"/>
                    </a:lnTo>
                    <a:lnTo>
                      <a:pt x="192" y="1648"/>
                    </a:lnTo>
                    <a:lnTo>
                      <a:pt x="233" y="1655"/>
                    </a:lnTo>
                    <a:lnTo>
                      <a:pt x="275" y="1662"/>
                    </a:lnTo>
                    <a:lnTo>
                      <a:pt x="315" y="1667"/>
                    </a:lnTo>
                    <a:lnTo>
                      <a:pt x="315" y="1667"/>
                    </a:lnTo>
                    <a:lnTo>
                      <a:pt x="369" y="1675"/>
                    </a:lnTo>
                    <a:lnTo>
                      <a:pt x="369" y="1675"/>
                    </a:lnTo>
                    <a:lnTo>
                      <a:pt x="394" y="1678"/>
                    </a:lnTo>
                    <a:lnTo>
                      <a:pt x="421" y="1680"/>
                    </a:lnTo>
                    <a:lnTo>
                      <a:pt x="450" y="1682"/>
                    </a:lnTo>
                    <a:lnTo>
                      <a:pt x="483" y="1682"/>
                    </a:lnTo>
                    <a:lnTo>
                      <a:pt x="483" y="1682"/>
                    </a:lnTo>
                    <a:lnTo>
                      <a:pt x="557" y="1680"/>
                    </a:lnTo>
                    <a:lnTo>
                      <a:pt x="557" y="1680"/>
                    </a:lnTo>
                    <a:lnTo>
                      <a:pt x="629" y="1679"/>
                    </a:lnTo>
                    <a:lnTo>
                      <a:pt x="1168" y="167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309"/>
              <p:cNvSpPr>
                <a:spLocks noEditPoints="1"/>
              </p:cNvSpPr>
              <p:nvPr/>
            </p:nvSpPr>
            <p:spPr bwMode="auto">
              <a:xfrm>
                <a:off x="4292601" y="1087438"/>
                <a:ext cx="493713" cy="136525"/>
              </a:xfrm>
              <a:custGeom>
                <a:avLst/>
                <a:gdLst/>
                <a:ahLst/>
                <a:cxnLst>
                  <a:cxn ang="0">
                    <a:pos x="1095" y="344"/>
                  </a:cxn>
                  <a:cxn ang="0">
                    <a:pos x="922" y="342"/>
                  </a:cxn>
                  <a:cxn ang="0">
                    <a:pos x="631" y="339"/>
                  </a:cxn>
                  <a:cxn ang="0">
                    <a:pos x="301" y="337"/>
                  </a:cxn>
                  <a:cxn ang="0">
                    <a:pos x="196" y="340"/>
                  </a:cxn>
                  <a:cxn ang="0">
                    <a:pos x="115" y="339"/>
                  </a:cxn>
                  <a:cxn ang="0">
                    <a:pos x="62" y="327"/>
                  </a:cxn>
                  <a:cxn ang="0">
                    <a:pos x="22" y="289"/>
                  </a:cxn>
                  <a:cxn ang="0">
                    <a:pos x="9" y="241"/>
                  </a:cxn>
                  <a:cxn ang="0">
                    <a:pos x="0" y="135"/>
                  </a:cxn>
                  <a:cxn ang="0">
                    <a:pos x="8" y="67"/>
                  </a:cxn>
                  <a:cxn ang="0">
                    <a:pos x="34" y="31"/>
                  </a:cxn>
                  <a:cxn ang="0">
                    <a:pos x="39" y="24"/>
                  </a:cxn>
                  <a:cxn ang="0">
                    <a:pos x="58" y="16"/>
                  </a:cxn>
                  <a:cxn ang="0">
                    <a:pos x="505" y="14"/>
                  </a:cxn>
                  <a:cxn ang="0">
                    <a:pos x="925" y="8"/>
                  </a:cxn>
                  <a:cxn ang="0">
                    <a:pos x="1036" y="0"/>
                  </a:cxn>
                  <a:cxn ang="0">
                    <a:pos x="1106" y="2"/>
                  </a:cxn>
                  <a:cxn ang="0">
                    <a:pos x="1178" y="21"/>
                  </a:cxn>
                  <a:cxn ang="0">
                    <a:pos x="1213" y="46"/>
                  </a:cxn>
                  <a:cxn ang="0">
                    <a:pos x="1236" y="104"/>
                  </a:cxn>
                  <a:cxn ang="0">
                    <a:pos x="1243" y="156"/>
                  </a:cxn>
                  <a:cxn ang="0">
                    <a:pos x="1238" y="238"/>
                  </a:cxn>
                  <a:cxn ang="0">
                    <a:pos x="1232" y="306"/>
                  </a:cxn>
                  <a:cxn ang="0">
                    <a:pos x="1232" y="312"/>
                  </a:cxn>
                  <a:cxn ang="0">
                    <a:pos x="1221" y="333"/>
                  </a:cxn>
                  <a:cxn ang="0">
                    <a:pos x="1171" y="346"/>
                  </a:cxn>
                  <a:cxn ang="0">
                    <a:pos x="297" y="287"/>
                  </a:cxn>
                  <a:cxn ang="0">
                    <a:pos x="510" y="288"/>
                  </a:cxn>
                  <a:cxn ang="0">
                    <a:pos x="883" y="293"/>
                  </a:cxn>
                  <a:cxn ang="0">
                    <a:pos x="1147" y="295"/>
                  </a:cxn>
                  <a:cxn ang="0">
                    <a:pos x="1184" y="295"/>
                  </a:cxn>
                  <a:cxn ang="0">
                    <a:pos x="1191" y="248"/>
                  </a:cxn>
                  <a:cxn ang="0">
                    <a:pos x="1196" y="173"/>
                  </a:cxn>
                  <a:cxn ang="0">
                    <a:pos x="1185" y="109"/>
                  </a:cxn>
                  <a:cxn ang="0">
                    <a:pos x="1174" y="78"/>
                  </a:cxn>
                  <a:cxn ang="0">
                    <a:pos x="1134" y="55"/>
                  </a:cxn>
                  <a:cxn ang="0">
                    <a:pos x="1078" y="53"/>
                  </a:cxn>
                  <a:cxn ang="0">
                    <a:pos x="980" y="54"/>
                  </a:cxn>
                  <a:cxn ang="0">
                    <a:pos x="729" y="59"/>
                  </a:cxn>
                  <a:cxn ang="0">
                    <a:pos x="111" y="65"/>
                  </a:cxn>
                  <a:cxn ang="0">
                    <a:pos x="94" y="71"/>
                  </a:cxn>
                  <a:cxn ang="0">
                    <a:pos x="70" y="68"/>
                  </a:cxn>
                  <a:cxn ang="0">
                    <a:pos x="56" y="74"/>
                  </a:cxn>
                  <a:cxn ang="0">
                    <a:pos x="50" y="95"/>
                  </a:cxn>
                  <a:cxn ang="0">
                    <a:pos x="50" y="136"/>
                  </a:cxn>
                  <a:cxn ang="0">
                    <a:pos x="56" y="229"/>
                  </a:cxn>
                  <a:cxn ang="0">
                    <a:pos x="60" y="257"/>
                  </a:cxn>
                  <a:cxn ang="0">
                    <a:pos x="74" y="276"/>
                  </a:cxn>
                  <a:cxn ang="0">
                    <a:pos x="106" y="289"/>
                  </a:cxn>
                  <a:cxn ang="0">
                    <a:pos x="144" y="289"/>
                  </a:cxn>
                  <a:cxn ang="0">
                    <a:pos x="297" y="287"/>
                  </a:cxn>
                </a:cxnLst>
                <a:rect l="0" t="0" r="r" b="b"/>
                <a:pathLst>
                  <a:path w="1244" h="347">
                    <a:moveTo>
                      <a:pt x="1149" y="347"/>
                    </a:moveTo>
                    <a:lnTo>
                      <a:pt x="1149" y="347"/>
                    </a:lnTo>
                    <a:lnTo>
                      <a:pt x="1123" y="346"/>
                    </a:lnTo>
                    <a:lnTo>
                      <a:pt x="1095" y="344"/>
                    </a:lnTo>
                    <a:lnTo>
                      <a:pt x="1095" y="344"/>
                    </a:lnTo>
                    <a:lnTo>
                      <a:pt x="1073" y="343"/>
                    </a:lnTo>
                    <a:lnTo>
                      <a:pt x="1052" y="342"/>
                    </a:lnTo>
                    <a:lnTo>
                      <a:pt x="922" y="342"/>
                    </a:lnTo>
                    <a:lnTo>
                      <a:pt x="922" y="342"/>
                    </a:lnTo>
                    <a:lnTo>
                      <a:pt x="813" y="342"/>
                    </a:lnTo>
                    <a:lnTo>
                      <a:pt x="813" y="342"/>
                    </a:lnTo>
                    <a:lnTo>
                      <a:pt x="631" y="339"/>
                    </a:lnTo>
                    <a:lnTo>
                      <a:pt x="631" y="339"/>
                    </a:lnTo>
                    <a:lnTo>
                      <a:pt x="466" y="337"/>
                    </a:lnTo>
                    <a:lnTo>
                      <a:pt x="301" y="337"/>
                    </a:lnTo>
                    <a:lnTo>
                      <a:pt x="301" y="337"/>
                    </a:lnTo>
                    <a:lnTo>
                      <a:pt x="268" y="337"/>
                    </a:lnTo>
                    <a:lnTo>
                      <a:pt x="233" y="339"/>
                    </a:lnTo>
                    <a:lnTo>
                      <a:pt x="233" y="339"/>
                    </a:lnTo>
                    <a:lnTo>
                      <a:pt x="196" y="340"/>
                    </a:lnTo>
                    <a:lnTo>
                      <a:pt x="160" y="342"/>
                    </a:lnTo>
                    <a:lnTo>
                      <a:pt x="160" y="342"/>
                    </a:lnTo>
                    <a:lnTo>
                      <a:pt x="136" y="340"/>
                    </a:lnTo>
                    <a:lnTo>
                      <a:pt x="115" y="339"/>
                    </a:lnTo>
                    <a:lnTo>
                      <a:pt x="96" y="337"/>
                    </a:lnTo>
                    <a:lnTo>
                      <a:pt x="79" y="333"/>
                    </a:lnTo>
                    <a:lnTo>
                      <a:pt x="79" y="333"/>
                    </a:lnTo>
                    <a:lnTo>
                      <a:pt x="62" y="327"/>
                    </a:lnTo>
                    <a:lnTo>
                      <a:pt x="47" y="321"/>
                    </a:lnTo>
                    <a:lnTo>
                      <a:pt x="37" y="312"/>
                    </a:lnTo>
                    <a:lnTo>
                      <a:pt x="29" y="303"/>
                    </a:lnTo>
                    <a:lnTo>
                      <a:pt x="22" y="289"/>
                    </a:lnTo>
                    <a:lnTo>
                      <a:pt x="17" y="275"/>
                    </a:lnTo>
                    <a:lnTo>
                      <a:pt x="13" y="259"/>
                    </a:lnTo>
                    <a:lnTo>
                      <a:pt x="9" y="241"/>
                    </a:lnTo>
                    <a:lnTo>
                      <a:pt x="9" y="241"/>
                    </a:lnTo>
                    <a:lnTo>
                      <a:pt x="4" y="202"/>
                    </a:lnTo>
                    <a:lnTo>
                      <a:pt x="2" y="181"/>
                    </a:lnTo>
                    <a:lnTo>
                      <a:pt x="0" y="157"/>
                    </a:lnTo>
                    <a:lnTo>
                      <a:pt x="0" y="135"/>
                    </a:lnTo>
                    <a:lnTo>
                      <a:pt x="2" y="112"/>
                    </a:lnTo>
                    <a:lnTo>
                      <a:pt x="3" y="89"/>
                    </a:lnTo>
                    <a:lnTo>
                      <a:pt x="8" y="67"/>
                    </a:lnTo>
                    <a:lnTo>
                      <a:pt x="8" y="67"/>
                    </a:lnTo>
                    <a:lnTo>
                      <a:pt x="12" y="55"/>
                    </a:lnTo>
                    <a:lnTo>
                      <a:pt x="17" y="45"/>
                    </a:lnTo>
                    <a:lnTo>
                      <a:pt x="25" y="37"/>
                    </a:lnTo>
                    <a:lnTo>
                      <a:pt x="34" y="31"/>
                    </a:lnTo>
                    <a:lnTo>
                      <a:pt x="37" y="31"/>
                    </a:lnTo>
                    <a:lnTo>
                      <a:pt x="37" y="28"/>
                    </a:lnTo>
                    <a:lnTo>
                      <a:pt x="37" y="28"/>
                    </a:lnTo>
                    <a:lnTo>
                      <a:pt x="39" y="24"/>
                    </a:lnTo>
                    <a:lnTo>
                      <a:pt x="43" y="20"/>
                    </a:lnTo>
                    <a:lnTo>
                      <a:pt x="50" y="17"/>
                    </a:lnTo>
                    <a:lnTo>
                      <a:pt x="58" y="16"/>
                    </a:lnTo>
                    <a:lnTo>
                      <a:pt x="58" y="16"/>
                    </a:lnTo>
                    <a:lnTo>
                      <a:pt x="169" y="15"/>
                    </a:lnTo>
                    <a:lnTo>
                      <a:pt x="283" y="14"/>
                    </a:lnTo>
                    <a:lnTo>
                      <a:pt x="505" y="14"/>
                    </a:lnTo>
                    <a:lnTo>
                      <a:pt x="505" y="14"/>
                    </a:lnTo>
                    <a:lnTo>
                      <a:pt x="696" y="12"/>
                    </a:lnTo>
                    <a:lnTo>
                      <a:pt x="888" y="11"/>
                    </a:lnTo>
                    <a:lnTo>
                      <a:pt x="888" y="11"/>
                    </a:lnTo>
                    <a:lnTo>
                      <a:pt x="925" y="8"/>
                    </a:lnTo>
                    <a:lnTo>
                      <a:pt x="964" y="6"/>
                    </a:lnTo>
                    <a:lnTo>
                      <a:pt x="964" y="6"/>
                    </a:lnTo>
                    <a:lnTo>
                      <a:pt x="1013" y="2"/>
                    </a:lnTo>
                    <a:lnTo>
                      <a:pt x="1036" y="0"/>
                    </a:lnTo>
                    <a:lnTo>
                      <a:pt x="1061" y="0"/>
                    </a:lnTo>
                    <a:lnTo>
                      <a:pt x="1061" y="0"/>
                    </a:lnTo>
                    <a:lnTo>
                      <a:pt x="1085" y="0"/>
                    </a:lnTo>
                    <a:lnTo>
                      <a:pt x="1106" y="2"/>
                    </a:lnTo>
                    <a:lnTo>
                      <a:pt x="1127" y="6"/>
                    </a:lnTo>
                    <a:lnTo>
                      <a:pt x="1145" y="10"/>
                    </a:lnTo>
                    <a:lnTo>
                      <a:pt x="1162" y="15"/>
                    </a:lnTo>
                    <a:lnTo>
                      <a:pt x="1178" y="21"/>
                    </a:lnTo>
                    <a:lnTo>
                      <a:pt x="1192" y="29"/>
                    </a:lnTo>
                    <a:lnTo>
                      <a:pt x="1205" y="38"/>
                    </a:lnTo>
                    <a:lnTo>
                      <a:pt x="1205" y="38"/>
                    </a:lnTo>
                    <a:lnTo>
                      <a:pt x="1213" y="46"/>
                    </a:lnTo>
                    <a:lnTo>
                      <a:pt x="1221" y="58"/>
                    </a:lnTo>
                    <a:lnTo>
                      <a:pt x="1226" y="71"/>
                    </a:lnTo>
                    <a:lnTo>
                      <a:pt x="1231" y="87"/>
                    </a:lnTo>
                    <a:lnTo>
                      <a:pt x="1236" y="104"/>
                    </a:lnTo>
                    <a:lnTo>
                      <a:pt x="1239" y="121"/>
                    </a:lnTo>
                    <a:lnTo>
                      <a:pt x="1242" y="138"/>
                    </a:lnTo>
                    <a:lnTo>
                      <a:pt x="1243" y="156"/>
                    </a:lnTo>
                    <a:lnTo>
                      <a:pt x="1243" y="156"/>
                    </a:lnTo>
                    <a:lnTo>
                      <a:pt x="1244" y="177"/>
                    </a:lnTo>
                    <a:lnTo>
                      <a:pt x="1243" y="198"/>
                    </a:lnTo>
                    <a:lnTo>
                      <a:pt x="1238" y="238"/>
                    </a:lnTo>
                    <a:lnTo>
                      <a:pt x="1238" y="238"/>
                    </a:lnTo>
                    <a:lnTo>
                      <a:pt x="1234" y="272"/>
                    </a:lnTo>
                    <a:lnTo>
                      <a:pt x="1232" y="288"/>
                    </a:lnTo>
                    <a:lnTo>
                      <a:pt x="1232" y="306"/>
                    </a:lnTo>
                    <a:lnTo>
                      <a:pt x="1232" y="306"/>
                    </a:lnTo>
                    <a:lnTo>
                      <a:pt x="1232" y="310"/>
                    </a:lnTo>
                    <a:lnTo>
                      <a:pt x="1232" y="310"/>
                    </a:lnTo>
                    <a:lnTo>
                      <a:pt x="1232" y="312"/>
                    </a:lnTo>
                    <a:lnTo>
                      <a:pt x="1232" y="312"/>
                    </a:lnTo>
                    <a:lnTo>
                      <a:pt x="1232" y="316"/>
                    </a:lnTo>
                    <a:lnTo>
                      <a:pt x="1231" y="322"/>
                    </a:lnTo>
                    <a:lnTo>
                      <a:pt x="1227" y="327"/>
                    </a:lnTo>
                    <a:lnTo>
                      <a:pt x="1221" y="333"/>
                    </a:lnTo>
                    <a:lnTo>
                      <a:pt x="1221" y="333"/>
                    </a:lnTo>
                    <a:lnTo>
                      <a:pt x="1206" y="339"/>
                    </a:lnTo>
                    <a:lnTo>
                      <a:pt x="1191" y="343"/>
                    </a:lnTo>
                    <a:lnTo>
                      <a:pt x="1171" y="346"/>
                    </a:lnTo>
                    <a:lnTo>
                      <a:pt x="1149" y="347"/>
                    </a:lnTo>
                    <a:lnTo>
                      <a:pt x="1149" y="347"/>
                    </a:lnTo>
                    <a:close/>
                    <a:moveTo>
                      <a:pt x="297" y="287"/>
                    </a:moveTo>
                    <a:lnTo>
                      <a:pt x="297" y="287"/>
                    </a:lnTo>
                    <a:lnTo>
                      <a:pt x="380" y="287"/>
                    </a:lnTo>
                    <a:lnTo>
                      <a:pt x="462" y="288"/>
                    </a:lnTo>
                    <a:lnTo>
                      <a:pt x="510" y="288"/>
                    </a:lnTo>
                    <a:lnTo>
                      <a:pt x="510" y="288"/>
                    </a:lnTo>
                    <a:lnTo>
                      <a:pt x="631" y="291"/>
                    </a:lnTo>
                    <a:lnTo>
                      <a:pt x="631" y="291"/>
                    </a:lnTo>
                    <a:lnTo>
                      <a:pt x="756" y="293"/>
                    </a:lnTo>
                    <a:lnTo>
                      <a:pt x="883" y="293"/>
                    </a:lnTo>
                    <a:lnTo>
                      <a:pt x="1133" y="293"/>
                    </a:lnTo>
                    <a:lnTo>
                      <a:pt x="1133" y="293"/>
                    </a:lnTo>
                    <a:lnTo>
                      <a:pt x="1147" y="295"/>
                    </a:lnTo>
                    <a:lnTo>
                      <a:pt x="1147" y="295"/>
                    </a:lnTo>
                    <a:lnTo>
                      <a:pt x="1170" y="296"/>
                    </a:lnTo>
                    <a:lnTo>
                      <a:pt x="1170" y="296"/>
                    </a:lnTo>
                    <a:lnTo>
                      <a:pt x="1179" y="296"/>
                    </a:lnTo>
                    <a:lnTo>
                      <a:pt x="1184" y="295"/>
                    </a:lnTo>
                    <a:lnTo>
                      <a:pt x="1185" y="289"/>
                    </a:lnTo>
                    <a:lnTo>
                      <a:pt x="1185" y="289"/>
                    </a:lnTo>
                    <a:lnTo>
                      <a:pt x="1187" y="269"/>
                    </a:lnTo>
                    <a:lnTo>
                      <a:pt x="1191" y="248"/>
                    </a:lnTo>
                    <a:lnTo>
                      <a:pt x="1191" y="248"/>
                    </a:lnTo>
                    <a:lnTo>
                      <a:pt x="1196" y="211"/>
                    </a:lnTo>
                    <a:lnTo>
                      <a:pt x="1197" y="191"/>
                    </a:lnTo>
                    <a:lnTo>
                      <a:pt x="1196" y="173"/>
                    </a:lnTo>
                    <a:lnTo>
                      <a:pt x="1196" y="173"/>
                    </a:lnTo>
                    <a:lnTo>
                      <a:pt x="1195" y="152"/>
                    </a:lnTo>
                    <a:lnTo>
                      <a:pt x="1191" y="130"/>
                    </a:lnTo>
                    <a:lnTo>
                      <a:pt x="1185" y="109"/>
                    </a:lnTo>
                    <a:lnTo>
                      <a:pt x="1179" y="89"/>
                    </a:lnTo>
                    <a:lnTo>
                      <a:pt x="1179" y="89"/>
                    </a:lnTo>
                    <a:lnTo>
                      <a:pt x="1176" y="83"/>
                    </a:lnTo>
                    <a:lnTo>
                      <a:pt x="1174" y="78"/>
                    </a:lnTo>
                    <a:lnTo>
                      <a:pt x="1166" y="70"/>
                    </a:lnTo>
                    <a:lnTo>
                      <a:pt x="1157" y="63"/>
                    </a:lnTo>
                    <a:lnTo>
                      <a:pt x="1146" y="58"/>
                    </a:lnTo>
                    <a:lnTo>
                      <a:pt x="1134" y="55"/>
                    </a:lnTo>
                    <a:lnTo>
                      <a:pt x="1121" y="53"/>
                    </a:lnTo>
                    <a:lnTo>
                      <a:pt x="1098" y="53"/>
                    </a:lnTo>
                    <a:lnTo>
                      <a:pt x="1098" y="53"/>
                    </a:lnTo>
                    <a:lnTo>
                      <a:pt x="1078" y="53"/>
                    </a:lnTo>
                    <a:lnTo>
                      <a:pt x="1078" y="53"/>
                    </a:lnTo>
                    <a:lnTo>
                      <a:pt x="1064" y="53"/>
                    </a:lnTo>
                    <a:lnTo>
                      <a:pt x="1064" y="53"/>
                    </a:lnTo>
                    <a:lnTo>
                      <a:pt x="980" y="54"/>
                    </a:lnTo>
                    <a:lnTo>
                      <a:pt x="896" y="55"/>
                    </a:lnTo>
                    <a:lnTo>
                      <a:pt x="896" y="55"/>
                    </a:lnTo>
                    <a:lnTo>
                      <a:pt x="813" y="58"/>
                    </a:lnTo>
                    <a:lnTo>
                      <a:pt x="729" y="59"/>
                    </a:lnTo>
                    <a:lnTo>
                      <a:pt x="729" y="59"/>
                    </a:lnTo>
                    <a:lnTo>
                      <a:pt x="399" y="61"/>
                    </a:lnTo>
                    <a:lnTo>
                      <a:pt x="113" y="63"/>
                    </a:lnTo>
                    <a:lnTo>
                      <a:pt x="111" y="65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2" y="70"/>
                    </a:lnTo>
                    <a:lnTo>
                      <a:pt x="94" y="71"/>
                    </a:lnTo>
                    <a:lnTo>
                      <a:pt x="94" y="71"/>
                    </a:lnTo>
                    <a:lnTo>
                      <a:pt x="81" y="70"/>
                    </a:lnTo>
                    <a:lnTo>
                      <a:pt x="81" y="70"/>
                    </a:lnTo>
                    <a:lnTo>
                      <a:pt x="70" y="68"/>
                    </a:lnTo>
                    <a:lnTo>
                      <a:pt x="70" y="68"/>
                    </a:lnTo>
                    <a:lnTo>
                      <a:pt x="63" y="70"/>
                    </a:lnTo>
                    <a:lnTo>
                      <a:pt x="60" y="71"/>
                    </a:lnTo>
                    <a:lnTo>
                      <a:pt x="56" y="74"/>
                    </a:lnTo>
                    <a:lnTo>
                      <a:pt x="56" y="74"/>
                    </a:lnTo>
                    <a:lnTo>
                      <a:pt x="54" y="79"/>
                    </a:lnTo>
                    <a:lnTo>
                      <a:pt x="51" y="85"/>
                    </a:lnTo>
                    <a:lnTo>
                      <a:pt x="50" y="95"/>
                    </a:lnTo>
                    <a:lnTo>
                      <a:pt x="50" y="106"/>
                    </a:lnTo>
                    <a:lnTo>
                      <a:pt x="50" y="106"/>
                    </a:lnTo>
                    <a:lnTo>
                      <a:pt x="50" y="136"/>
                    </a:lnTo>
                    <a:lnTo>
                      <a:pt x="50" y="136"/>
                    </a:lnTo>
                    <a:lnTo>
                      <a:pt x="51" y="178"/>
                    </a:lnTo>
                    <a:lnTo>
                      <a:pt x="51" y="178"/>
                    </a:lnTo>
                    <a:lnTo>
                      <a:pt x="54" y="204"/>
                    </a:lnTo>
                    <a:lnTo>
                      <a:pt x="56" y="229"/>
                    </a:lnTo>
                    <a:lnTo>
                      <a:pt x="56" y="229"/>
                    </a:lnTo>
                    <a:lnTo>
                      <a:pt x="59" y="249"/>
                    </a:lnTo>
                    <a:lnTo>
                      <a:pt x="59" y="249"/>
                    </a:lnTo>
                    <a:lnTo>
                      <a:pt x="60" y="257"/>
                    </a:lnTo>
                    <a:lnTo>
                      <a:pt x="63" y="263"/>
                    </a:lnTo>
                    <a:lnTo>
                      <a:pt x="66" y="269"/>
                    </a:lnTo>
                    <a:lnTo>
                      <a:pt x="70" y="272"/>
                    </a:lnTo>
                    <a:lnTo>
                      <a:pt x="74" y="276"/>
                    </a:lnTo>
                    <a:lnTo>
                      <a:pt x="77" y="280"/>
                    </a:lnTo>
                    <a:lnTo>
                      <a:pt x="87" y="286"/>
                    </a:lnTo>
                    <a:lnTo>
                      <a:pt x="97" y="288"/>
                    </a:lnTo>
                    <a:lnTo>
                      <a:pt x="106" y="289"/>
                    </a:lnTo>
                    <a:lnTo>
                      <a:pt x="122" y="291"/>
                    </a:lnTo>
                    <a:lnTo>
                      <a:pt x="122" y="291"/>
                    </a:lnTo>
                    <a:lnTo>
                      <a:pt x="144" y="289"/>
                    </a:lnTo>
                    <a:lnTo>
                      <a:pt x="144" y="289"/>
                    </a:lnTo>
                    <a:lnTo>
                      <a:pt x="155" y="288"/>
                    </a:lnTo>
                    <a:lnTo>
                      <a:pt x="155" y="288"/>
                    </a:lnTo>
                    <a:lnTo>
                      <a:pt x="223" y="287"/>
                    </a:lnTo>
                    <a:lnTo>
                      <a:pt x="297" y="287"/>
                    </a:lnTo>
                    <a:lnTo>
                      <a:pt x="297" y="28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310"/>
              <p:cNvSpPr>
                <a:spLocks noEditPoints="1"/>
              </p:cNvSpPr>
              <p:nvPr/>
            </p:nvSpPr>
            <p:spPr bwMode="auto">
              <a:xfrm>
                <a:off x="4297364" y="1265238"/>
                <a:ext cx="152400" cy="96838"/>
              </a:xfrm>
              <a:custGeom>
                <a:avLst/>
                <a:gdLst/>
                <a:ahLst/>
                <a:cxnLst>
                  <a:cxn ang="0">
                    <a:pos x="292" y="245"/>
                  </a:cxn>
                  <a:cxn ang="0">
                    <a:pos x="283" y="243"/>
                  </a:cxn>
                  <a:cxn ang="0">
                    <a:pos x="165" y="241"/>
                  </a:cxn>
                  <a:cxn ang="0">
                    <a:pos x="131" y="241"/>
                  </a:cxn>
                  <a:cxn ang="0">
                    <a:pos x="101" y="239"/>
                  </a:cxn>
                  <a:cxn ang="0">
                    <a:pos x="64" y="233"/>
                  </a:cxn>
                  <a:cxn ang="0">
                    <a:pos x="38" y="220"/>
                  </a:cxn>
                  <a:cxn ang="0">
                    <a:pos x="23" y="204"/>
                  </a:cxn>
                  <a:cxn ang="0">
                    <a:pos x="8" y="170"/>
                  </a:cxn>
                  <a:cxn ang="0">
                    <a:pos x="2" y="119"/>
                  </a:cxn>
                  <a:cxn ang="0">
                    <a:pos x="0" y="103"/>
                  </a:cxn>
                  <a:cxn ang="0">
                    <a:pos x="4" y="71"/>
                  </a:cxn>
                  <a:cxn ang="0">
                    <a:pos x="15" y="43"/>
                  </a:cxn>
                  <a:cxn ang="0">
                    <a:pos x="32" y="22"/>
                  </a:cxn>
                  <a:cxn ang="0">
                    <a:pos x="54" y="8"/>
                  </a:cxn>
                  <a:cxn ang="0">
                    <a:pos x="83" y="0"/>
                  </a:cxn>
                  <a:cxn ang="0">
                    <a:pos x="96" y="0"/>
                  </a:cxn>
                  <a:cxn ang="0">
                    <a:pos x="101" y="0"/>
                  </a:cxn>
                  <a:cxn ang="0">
                    <a:pos x="194" y="4"/>
                  </a:cxn>
                  <a:cxn ang="0">
                    <a:pos x="299" y="8"/>
                  </a:cxn>
                  <a:cxn ang="0">
                    <a:pos x="310" y="10"/>
                  </a:cxn>
                  <a:cxn ang="0">
                    <a:pos x="327" y="16"/>
                  </a:cxn>
                  <a:cxn ang="0">
                    <a:pos x="355" y="34"/>
                  </a:cxn>
                  <a:cxn ang="0">
                    <a:pos x="378" y="79"/>
                  </a:cxn>
                  <a:cxn ang="0">
                    <a:pos x="385" y="120"/>
                  </a:cxn>
                  <a:cxn ang="0">
                    <a:pos x="377" y="179"/>
                  </a:cxn>
                  <a:cxn ang="0">
                    <a:pos x="364" y="205"/>
                  </a:cxn>
                  <a:cxn ang="0">
                    <a:pos x="343" y="226"/>
                  </a:cxn>
                  <a:cxn ang="0">
                    <a:pos x="314" y="241"/>
                  </a:cxn>
                  <a:cxn ang="0">
                    <a:pos x="299" y="245"/>
                  </a:cxn>
                  <a:cxn ang="0">
                    <a:pos x="81" y="186"/>
                  </a:cxn>
                  <a:cxn ang="0">
                    <a:pos x="101" y="186"/>
                  </a:cxn>
                  <a:cxn ang="0">
                    <a:pos x="231" y="188"/>
                  </a:cxn>
                  <a:cxn ang="0">
                    <a:pos x="292" y="190"/>
                  </a:cxn>
                  <a:cxn ang="0">
                    <a:pos x="305" y="188"/>
                  </a:cxn>
                  <a:cxn ang="0">
                    <a:pos x="329" y="170"/>
                  </a:cxn>
                  <a:cxn ang="0">
                    <a:pos x="339" y="140"/>
                  </a:cxn>
                  <a:cxn ang="0">
                    <a:pos x="339" y="115"/>
                  </a:cxn>
                  <a:cxn ang="0">
                    <a:pos x="329" y="80"/>
                  </a:cxn>
                  <a:cxn ang="0">
                    <a:pos x="304" y="58"/>
                  </a:cxn>
                  <a:cxn ang="0">
                    <a:pos x="292" y="56"/>
                  </a:cxn>
                  <a:cxn ang="0">
                    <a:pos x="242" y="54"/>
                  </a:cxn>
                  <a:cxn ang="0">
                    <a:pos x="144" y="50"/>
                  </a:cxn>
                  <a:cxn ang="0">
                    <a:pos x="80" y="48"/>
                  </a:cxn>
                  <a:cxn ang="0">
                    <a:pos x="66" y="52"/>
                  </a:cxn>
                  <a:cxn ang="0">
                    <a:pos x="55" y="64"/>
                  </a:cxn>
                  <a:cxn ang="0">
                    <a:pos x="49" y="86"/>
                  </a:cxn>
                  <a:cxn ang="0">
                    <a:pos x="50" y="115"/>
                  </a:cxn>
                  <a:cxn ang="0">
                    <a:pos x="50" y="123"/>
                  </a:cxn>
                  <a:cxn ang="0">
                    <a:pos x="54" y="164"/>
                  </a:cxn>
                  <a:cxn ang="0">
                    <a:pos x="67" y="182"/>
                  </a:cxn>
                  <a:cxn ang="0">
                    <a:pos x="78" y="186"/>
                  </a:cxn>
                  <a:cxn ang="0">
                    <a:pos x="81" y="186"/>
                  </a:cxn>
                  <a:cxn ang="0">
                    <a:pos x="81" y="186"/>
                  </a:cxn>
                </a:cxnLst>
                <a:rect l="0" t="0" r="r" b="b"/>
                <a:pathLst>
                  <a:path w="385" h="245">
                    <a:moveTo>
                      <a:pt x="295" y="245"/>
                    </a:moveTo>
                    <a:lnTo>
                      <a:pt x="295" y="245"/>
                    </a:lnTo>
                    <a:lnTo>
                      <a:pt x="292" y="245"/>
                    </a:lnTo>
                    <a:lnTo>
                      <a:pt x="289" y="245"/>
                    </a:lnTo>
                    <a:lnTo>
                      <a:pt x="289" y="245"/>
                    </a:lnTo>
                    <a:lnTo>
                      <a:pt x="283" y="243"/>
                    </a:lnTo>
                    <a:lnTo>
                      <a:pt x="283" y="243"/>
                    </a:lnTo>
                    <a:lnTo>
                      <a:pt x="236" y="241"/>
                    </a:lnTo>
                    <a:lnTo>
                      <a:pt x="165" y="241"/>
                    </a:lnTo>
                    <a:lnTo>
                      <a:pt x="165" y="241"/>
                    </a:lnTo>
                    <a:lnTo>
                      <a:pt x="131" y="241"/>
                    </a:lnTo>
                    <a:lnTo>
                      <a:pt x="131" y="241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01" y="239"/>
                    </a:lnTo>
                    <a:lnTo>
                      <a:pt x="88" y="238"/>
                    </a:lnTo>
                    <a:lnTo>
                      <a:pt x="75" y="235"/>
                    </a:lnTo>
                    <a:lnTo>
                      <a:pt x="64" y="233"/>
                    </a:lnTo>
                    <a:lnTo>
                      <a:pt x="54" y="229"/>
                    </a:lnTo>
                    <a:lnTo>
                      <a:pt x="46" y="225"/>
                    </a:lnTo>
                    <a:lnTo>
                      <a:pt x="38" y="220"/>
                    </a:lnTo>
                    <a:lnTo>
                      <a:pt x="32" y="215"/>
                    </a:lnTo>
                    <a:lnTo>
                      <a:pt x="32" y="215"/>
                    </a:lnTo>
                    <a:lnTo>
                      <a:pt x="23" y="204"/>
                    </a:lnTo>
                    <a:lnTo>
                      <a:pt x="16" y="194"/>
                    </a:lnTo>
                    <a:lnTo>
                      <a:pt x="12" y="182"/>
                    </a:lnTo>
                    <a:lnTo>
                      <a:pt x="8" y="170"/>
                    </a:lnTo>
                    <a:lnTo>
                      <a:pt x="6" y="158"/>
                    </a:lnTo>
                    <a:lnTo>
                      <a:pt x="4" y="145"/>
                    </a:lnTo>
                    <a:lnTo>
                      <a:pt x="2" y="119"/>
                    </a:lnTo>
                    <a:lnTo>
                      <a:pt x="2" y="115"/>
                    </a:lnTo>
                    <a:lnTo>
                      <a:pt x="2" y="115"/>
                    </a:lnTo>
                    <a:lnTo>
                      <a:pt x="0" y="103"/>
                    </a:lnTo>
                    <a:lnTo>
                      <a:pt x="2" y="92"/>
                    </a:lnTo>
                    <a:lnTo>
                      <a:pt x="3" y="81"/>
                    </a:lnTo>
                    <a:lnTo>
                      <a:pt x="4" y="71"/>
                    </a:lnTo>
                    <a:lnTo>
                      <a:pt x="7" y="62"/>
                    </a:lnTo>
                    <a:lnTo>
                      <a:pt x="11" y="52"/>
                    </a:lnTo>
                    <a:lnTo>
                      <a:pt x="15" y="43"/>
                    </a:lnTo>
                    <a:lnTo>
                      <a:pt x="20" y="35"/>
                    </a:lnTo>
                    <a:lnTo>
                      <a:pt x="25" y="29"/>
                    </a:lnTo>
                    <a:lnTo>
                      <a:pt x="32" y="22"/>
                    </a:lnTo>
                    <a:lnTo>
                      <a:pt x="38" y="17"/>
                    </a:lnTo>
                    <a:lnTo>
                      <a:pt x="46" y="12"/>
                    </a:lnTo>
                    <a:lnTo>
                      <a:pt x="54" y="8"/>
                    </a:lnTo>
                    <a:lnTo>
                      <a:pt x="63" y="5"/>
                    </a:lnTo>
                    <a:lnTo>
                      <a:pt x="72" y="3"/>
                    </a:lnTo>
                    <a:lnTo>
                      <a:pt x="83" y="0"/>
                    </a:lnTo>
                    <a:lnTo>
                      <a:pt x="83" y="0"/>
                    </a:lnTo>
                    <a:lnTo>
                      <a:pt x="91" y="0"/>
                    </a:lnTo>
                    <a:lnTo>
                      <a:pt x="96" y="0"/>
                    </a:lnTo>
                    <a:lnTo>
                      <a:pt x="98" y="0"/>
                    </a:lnTo>
                    <a:lnTo>
                      <a:pt x="101" y="0"/>
                    </a:lnTo>
                    <a:lnTo>
                      <a:pt x="101" y="0"/>
                    </a:lnTo>
                    <a:lnTo>
                      <a:pt x="148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9" y="8"/>
                    </a:lnTo>
                    <a:lnTo>
                      <a:pt x="299" y="8"/>
                    </a:lnTo>
                    <a:lnTo>
                      <a:pt x="305" y="8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2" y="10"/>
                    </a:lnTo>
                    <a:lnTo>
                      <a:pt x="312" y="10"/>
                    </a:lnTo>
                    <a:lnTo>
                      <a:pt x="327" y="16"/>
                    </a:lnTo>
                    <a:lnTo>
                      <a:pt x="342" y="24"/>
                    </a:lnTo>
                    <a:lnTo>
                      <a:pt x="348" y="29"/>
                    </a:lnTo>
                    <a:lnTo>
                      <a:pt x="355" y="34"/>
                    </a:lnTo>
                    <a:lnTo>
                      <a:pt x="364" y="46"/>
                    </a:lnTo>
                    <a:lnTo>
                      <a:pt x="372" y="62"/>
                    </a:lnTo>
                    <a:lnTo>
                      <a:pt x="378" y="79"/>
                    </a:lnTo>
                    <a:lnTo>
                      <a:pt x="382" y="98"/>
                    </a:lnTo>
                    <a:lnTo>
                      <a:pt x="385" y="120"/>
                    </a:lnTo>
                    <a:lnTo>
                      <a:pt x="385" y="120"/>
                    </a:lnTo>
                    <a:lnTo>
                      <a:pt x="385" y="140"/>
                    </a:lnTo>
                    <a:lnTo>
                      <a:pt x="382" y="160"/>
                    </a:lnTo>
                    <a:lnTo>
                      <a:pt x="377" y="179"/>
                    </a:lnTo>
                    <a:lnTo>
                      <a:pt x="373" y="188"/>
                    </a:lnTo>
                    <a:lnTo>
                      <a:pt x="369" y="198"/>
                    </a:lnTo>
                    <a:lnTo>
                      <a:pt x="364" y="205"/>
                    </a:lnTo>
                    <a:lnTo>
                      <a:pt x="357" y="213"/>
                    </a:lnTo>
                    <a:lnTo>
                      <a:pt x="351" y="220"/>
                    </a:lnTo>
                    <a:lnTo>
                      <a:pt x="343" y="226"/>
                    </a:lnTo>
                    <a:lnTo>
                      <a:pt x="335" y="232"/>
                    </a:lnTo>
                    <a:lnTo>
                      <a:pt x="325" y="237"/>
                    </a:lnTo>
                    <a:lnTo>
                      <a:pt x="314" y="241"/>
                    </a:lnTo>
                    <a:lnTo>
                      <a:pt x="304" y="243"/>
                    </a:lnTo>
                    <a:lnTo>
                      <a:pt x="304" y="243"/>
                    </a:lnTo>
                    <a:lnTo>
                      <a:pt x="299" y="245"/>
                    </a:lnTo>
                    <a:lnTo>
                      <a:pt x="295" y="245"/>
                    </a:lnTo>
                    <a:lnTo>
                      <a:pt x="295" y="245"/>
                    </a:lnTo>
                    <a:close/>
                    <a:moveTo>
                      <a:pt x="81" y="186"/>
                    </a:moveTo>
                    <a:lnTo>
                      <a:pt x="81" y="186"/>
                    </a:lnTo>
                    <a:lnTo>
                      <a:pt x="101" y="186"/>
                    </a:lnTo>
                    <a:lnTo>
                      <a:pt x="101" y="186"/>
                    </a:lnTo>
                    <a:lnTo>
                      <a:pt x="106" y="186"/>
                    </a:lnTo>
                    <a:lnTo>
                      <a:pt x="106" y="186"/>
                    </a:lnTo>
                    <a:lnTo>
                      <a:pt x="231" y="188"/>
                    </a:lnTo>
                    <a:lnTo>
                      <a:pt x="231" y="188"/>
                    </a:lnTo>
                    <a:lnTo>
                      <a:pt x="292" y="190"/>
                    </a:lnTo>
                    <a:lnTo>
                      <a:pt x="292" y="190"/>
                    </a:lnTo>
                    <a:lnTo>
                      <a:pt x="295" y="190"/>
                    </a:lnTo>
                    <a:lnTo>
                      <a:pt x="295" y="190"/>
                    </a:lnTo>
                    <a:lnTo>
                      <a:pt x="305" y="188"/>
                    </a:lnTo>
                    <a:lnTo>
                      <a:pt x="314" y="184"/>
                    </a:lnTo>
                    <a:lnTo>
                      <a:pt x="322" y="178"/>
                    </a:lnTo>
                    <a:lnTo>
                      <a:pt x="329" y="170"/>
                    </a:lnTo>
                    <a:lnTo>
                      <a:pt x="333" y="161"/>
                    </a:lnTo>
                    <a:lnTo>
                      <a:pt x="337" y="150"/>
                    </a:lnTo>
                    <a:lnTo>
                      <a:pt x="339" y="140"/>
                    </a:lnTo>
                    <a:lnTo>
                      <a:pt x="340" y="128"/>
                    </a:lnTo>
                    <a:lnTo>
                      <a:pt x="340" y="128"/>
                    </a:lnTo>
                    <a:lnTo>
                      <a:pt x="339" y="115"/>
                    </a:lnTo>
                    <a:lnTo>
                      <a:pt x="338" y="103"/>
                    </a:lnTo>
                    <a:lnTo>
                      <a:pt x="334" y="92"/>
                    </a:lnTo>
                    <a:lnTo>
                      <a:pt x="329" y="80"/>
                    </a:lnTo>
                    <a:lnTo>
                      <a:pt x="322" y="71"/>
                    </a:lnTo>
                    <a:lnTo>
                      <a:pt x="313" y="63"/>
                    </a:lnTo>
                    <a:lnTo>
                      <a:pt x="304" y="58"/>
                    </a:lnTo>
                    <a:lnTo>
                      <a:pt x="297" y="56"/>
                    </a:lnTo>
                    <a:lnTo>
                      <a:pt x="292" y="56"/>
                    </a:lnTo>
                    <a:lnTo>
                      <a:pt x="292" y="56"/>
                    </a:lnTo>
                    <a:lnTo>
                      <a:pt x="291" y="55"/>
                    </a:lnTo>
                    <a:lnTo>
                      <a:pt x="291" y="55"/>
                    </a:lnTo>
                    <a:lnTo>
                      <a:pt x="242" y="54"/>
                    </a:lnTo>
                    <a:lnTo>
                      <a:pt x="195" y="52"/>
                    </a:lnTo>
                    <a:lnTo>
                      <a:pt x="195" y="52"/>
                    </a:lnTo>
                    <a:lnTo>
                      <a:pt x="144" y="50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2" y="50"/>
                    </a:lnTo>
                    <a:lnTo>
                      <a:pt x="68" y="51"/>
                    </a:lnTo>
                    <a:lnTo>
                      <a:pt x="66" y="52"/>
                    </a:lnTo>
                    <a:lnTo>
                      <a:pt x="66" y="52"/>
                    </a:lnTo>
                    <a:lnTo>
                      <a:pt x="59" y="58"/>
                    </a:lnTo>
                    <a:lnTo>
                      <a:pt x="55" y="64"/>
                    </a:lnTo>
                    <a:lnTo>
                      <a:pt x="51" y="72"/>
                    </a:lnTo>
                    <a:lnTo>
                      <a:pt x="50" y="79"/>
                    </a:lnTo>
                    <a:lnTo>
                      <a:pt x="49" y="86"/>
                    </a:lnTo>
                    <a:lnTo>
                      <a:pt x="49" y="94"/>
                    </a:lnTo>
                    <a:lnTo>
                      <a:pt x="49" y="110"/>
                    </a:lnTo>
                    <a:lnTo>
                      <a:pt x="50" y="115"/>
                    </a:lnTo>
                    <a:lnTo>
                      <a:pt x="50" y="115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50" y="139"/>
                    </a:lnTo>
                    <a:lnTo>
                      <a:pt x="53" y="156"/>
                    </a:lnTo>
                    <a:lnTo>
                      <a:pt x="54" y="164"/>
                    </a:lnTo>
                    <a:lnTo>
                      <a:pt x="58" y="171"/>
                    </a:lnTo>
                    <a:lnTo>
                      <a:pt x="62" y="177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6" y="184"/>
                    </a:lnTo>
                    <a:lnTo>
                      <a:pt x="78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1" y="186"/>
                    </a:lnTo>
                    <a:lnTo>
                      <a:pt x="81" y="186"/>
                    </a:lnTo>
                    <a:lnTo>
                      <a:pt x="81" y="186"/>
                    </a:lnTo>
                    <a:lnTo>
                      <a:pt x="81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311"/>
              <p:cNvSpPr>
                <a:spLocks noEditPoints="1"/>
              </p:cNvSpPr>
              <p:nvPr/>
            </p:nvSpPr>
            <p:spPr bwMode="auto">
              <a:xfrm>
                <a:off x="4297364" y="1387476"/>
                <a:ext cx="152400" cy="96838"/>
              </a:xfrm>
              <a:custGeom>
                <a:avLst/>
                <a:gdLst/>
                <a:ahLst/>
                <a:cxnLst>
                  <a:cxn ang="0">
                    <a:pos x="292" y="244"/>
                  </a:cxn>
                  <a:cxn ang="0">
                    <a:pos x="283" y="244"/>
                  </a:cxn>
                  <a:cxn ang="0">
                    <a:pos x="165" y="240"/>
                  </a:cxn>
                  <a:cxn ang="0">
                    <a:pos x="131" y="240"/>
                  </a:cxn>
                  <a:cxn ang="0">
                    <a:pos x="101" y="240"/>
                  </a:cxn>
                  <a:cxn ang="0">
                    <a:pos x="64" y="232"/>
                  </a:cxn>
                  <a:cxn ang="0">
                    <a:pos x="38" y="219"/>
                  </a:cxn>
                  <a:cxn ang="0">
                    <a:pos x="23" y="204"/>
                  </a:cxn>
                  <a:cxn ang="0">
                    <a:pos x="8" y="170"/>
                  </a:cxn>
                  <a:cxn ang="0">
                    <a:pos x="2" y="120"/>
                  </a:cxn>
                  <a:cxn ang="0">
                    <a:pos x="0" y="103"/>
                  </a:cxn>
                  <a:cxn ang="0">
                    <a:pos x="4" y="70"/>
                  </a:cxn>
                  <a:cxn ang="0">
                    <a:pos x="15" y="44"/>
                  </a:cxn>
                  <a:cxn ang="0">
                    <a:pos x="32" y="22"/>
                  </a:cxn>
                  <a:cxn ang="0">
                    <a:pos x="54" y="8"/>
                  </a:cxn>
                  <a:cxn ang="0">
                    <a:pos x="83" y="1"/>
                  </a:cxn>
                  <a:cxn ang="0">
                    <a:pos x="96" y="0"/>
                  </a:cxn>
                  <a:cxn ang="0">
                    <a:pos x="101" y="0"/>
                  </a:cxn>
                  <a:cxn ang="0">
                    <a:pos x="194" y="4"/>
                  </a:cxn>
                  <a:cxn ang="0">
                    <a:pos x="299" y="8"/>
                  </a:cxn>
                  <a:cxn ang="0">
                    <a:pos x="310" y="10"/>
                  </a:cxn>
                  <a:cxn ang="0">
                    <a:pos x="327" y="15"/>
                  </a:cxn>
                  <a:cxn ang="0">
                    <a:pos x="355" y="34"/>
                  </a:cxn>
                  <a:cxn ang="0">
                    <a:pos x="378" y="78"/>
                  </a:cxn>
                  <a:cxn ang="0">
                    <a:pos x="385" y="120"/>
                  </a:cxn>
                  <a:cxn ang="0">
                    <a:pos x="377" y="179"/>
                  </a:cxn>
                  <a:cxn ang="0">
                    <a:pos x="364" y="205"/>
                  </a:cxn>
                  <a:cxn ang="0">
                    <a:pos x="343" y="226"/>
                  </a:cxn>
                  <a:cxn ang="0">
                    <a:pos x="314" y="240"/>
                  </a:cxn>
                  <a:cxn ang="0">
                    <a:pos x="299" y="244"/>
                  </a:cxn>
                  <a:cxn ang="0">
                    <a:pos x="81" y="185"/>
                  </a:cxn>
                  <a:cxn ang="0">
                    <a:pos x="101" y="187"/>
                  </a:cxn>
                  <a:cxn ang="0">
                    <a:pos x="231" y="188"/>
                  </a:cxn>
                  <a:cxn ang="0">
                    <a:pos x="292" y="189"/>
                  </a:cxn>
                  <a:cxn ang="0">
                    <a:pos x="305" y="188"/>
                  </a:cxn>
                  <a:cxn ang="0">
                    <a:pos x="329" y="171"/>
                  </a:cxn>
                  <a:cxn ang="0">
                    <a:pos x="339" y="140"/>
                  </a:cxn>
                  <a:cxn ang="0">
                    <a:pos x="339" y="116"/>
                  </a:cxn>
                  <a:cxn ang="0">
                    <a:pos x="329" y="81"/>
                  </a:cxn>
                  <a:cxn ang="0">
                    <a:pos x="304" y="59"/>
                  </a:cxn>
                  <a:cxn ang="0">
                    <a:pos x="292" y="56"/>
                  </a:cxn>
                  <a:cxn ang="0">
                    <a:pos x="242" y="55"/>
                  </a:cxn>
                  <a:cxn ang="0">
                    <a:pos x="144" y="49"/>
                  </a:cxn>
                  <a:cxn ang="0">
                    <a:pos x="80" y="48"/>
                  </a:cxn>
                  <a:cxn ang="0">
                    <a:pos x="66" y="53"/>
                  </a:cxn>
                  <a:cxn ang="0">
                    <a:pos x="55" y="65"/>
                  </a:cxn>
                  <a:cxn ang="0">
                    <a:pos x="49" y="87"/>
                  </a:cxn>
                  <a:cxn ang="0">
                    <a:pos x="50" y="116"/>
                  </a:cxn>
                  <a:cxn ang="0">
                    <a:pos x="50" y="123"/>
                  </a:cxn>
                  <a:cxn ang="0">
                    <a:pos x="54" y="164"/>
                  </a:cxn>
                  <a:cxn ang="0">
                    <a:pos x="67" y="181"/>
                  </a:cxn>
                  <a:cxn ang="0">
                    <a:pos x="78" y="185"/>
                  </a:cxn>
                  <a:cxn ang="0">
                    <a:pos x="81" y="185"/>
                  </a:cxn>
                  <a:cxn ang="0">
                    <a:pos x="81" y="185"/>
                  </a:cxn>
                </a:cxnLst>
                <a:rect l="0" t="0" r="r" b="b"/>
                <a:pathLst>
                  <a:path w="385" h="244">
                    <a:moveTo>
                      <a:pt x="295" y="244"/>
                    </a:moveTo>
                    <a:lnTo>
                      <a:pt x="295" y="244"/>
                    </a:lnTo>
                    <a:lnTo>
                      <a:pt x="292" y="244"/>
                    </a:lnTo>
                    <a:lnTo>
                      <a:pt x="289" y="244"/>
                    </a:lnTo>
                    <a:lnTo>
                      <a:pt x="289" y="244"/>
                    </a:lnTo>
                    <a:lnTo>
                      <a:pt x="283" y="244"/>
                    </a:lnTo>
                    <a:lnTo>
                      <a:pt x="283" y="244"/>
                    </a:lnTo>
                    <a:lnTo>
                      <a:pt x="236" y="242"/>
                    </a:lnTo>
                    <a:lnTo>
                      <a:pt x="165" y="240"/>
                    </a:lnTo>
                    <a:lnTo>
                      <a:pt x="165" y="240"/>
                    </a:lnTo>
                    <a:lnTo>
                      <a:pt x="131" y="240"/>
                    </a:lnTo>
                    <a:lnTo>
                      <a:pt x="131" y="240"/>
                    </a:lnTo>
                    <a:lnTo>
                      <a:pt x="114" y="240"/>
                    </a:lnTo>
                    <a:lnTo>
                      <a:pt x="114" y="240"/>
                    </a:lnTo>
                    <a:lnTo>
                      <a:pt x="101" y="240"/>
                    </a:lnTo>
                    <a:lnTo>
                      <a:pt x="88" y="238"/>
                    </a:lnTo>
                    <a:lnTo>
                      <a:pt x="75" y="236"/>
                    </a:lnTo>
                    <a:lnTo>
                      <a:pt x="64" y="232"/>
                    </a:lnTo>
                    <a:lnTo>
                      <a:pt x="54" y="230"/>
                    </a:lnTo>
                    <a:lnTo>
                      <a:pt x="46" y="225"/>
                    </a:lnTo>
                    <a:lnTo>
                      <a:pt x="38" y="219"/>
                    </a:lnTo>
                    <a:lnTo>
                      <a:pt x="32" y="214"/>
                    </a:lnTo>
                    <a:lnTo>
                      <a:pt x="32" y="214"/>
                    </a:lnTo>
                    <a:lnTo>
                      <a:pt x="23" y="204"/>
                    </a:lnTo>
                    <a:lnTo>
                      <a:pt x="16" y="193"/>
                    </a:lnTo>
                    <a:lnTo>
                      <a:pt x="12" y="183"/>
                    </a:lnTo>
                    <a:lnTo>
                      <a:pt x="8" y="170"/>
                    </a:lnTo>
                    <a:lnTo>
                      <a:pt x="6" y="158"/>
                    </a:lnTo>
                    <a:lnTo>
                      <a:pt x="4" y="145"/>
                    </a:lnTo>
                    <a:lnTo>
                      <a:pt x="2" y="120"/>
                    </a:lnTo>
                    <a:lnTo>
                      <a:pt x="2" y="115"/>
                    </a:lnTo>
                    <a:lnTo>
                      <a:pt x="2" y="115"/>
                    </a:lnTo>
                    <a:lnTo>
                      <a:pt x="0" y="103"/>
                    </a:lnTo>
                    <a:lnTo>
                      <a:pt x="2" y="91"/>
                    </a:lnTo>
                    <a:lnTo>
                      <a:pt x="3" y="81"/>
                    </a:lnTo>
                    <a:lnTo>
                      <a:pt x="4" y="70"/>
                    </a:lnTo>
                    <a:lnTo>
                      <a:pt x="7" y="61"/>
                    </a:lnTo>
                    <a:lnTo>
                      <a:pt x="11" y="52"/>
                    </a:lnTo>
                    <a:lnTo>
                      <a:pt x="15" y="44"/>
                    </a:lnTo>
                    <a:lnTo>
                      <a:pt x="20" y="36"/>
                    </a:lnTo>
                    <a:lnTo>
                      <a:pt x="25" y="28"/>
                    </a:lnTo>
                    <a:lnTo>
                      <a:pt x="32" y="22"/>
                    </a:lnTo>
                    <a:lnTo>
                      <a:pt x="38" y="17"/>
                    </a:lnTo>
                    <a:lnTo>
                      <a:pt x="46" y="11"/>
                    </a:lnTo>
                    <a:lnTo>
                      <a:pt x="54" y="8"/>
                    </a:lnTo>
                    <a:lnTo>
                      <a:pt x="63" y="5"/>
                    </a:lnTo>
                    <a:lnTo>
                      <a:pt x="72" y="2"/>
                    </a:lnTo>
                    <a:lnTo>
                      <a:pt x="83" y="1"/>
                    </a:lnTo>
                    <a:lnTo>
                      <a:pt x="83" y="1"/>
                    </a:lnTo>
                    <a:lnTo>
                      <a:pt x="91" y="0"/>
                    </a:lnTo>
                    <a:lnTo>
                      <a:pt x="96" y="0"/>
                    </a:lnTo>
                    <a:lnTo>
                      <a:pt x="98" y="0"/>
                    </a:lnTo>
                    <a:lnTo>
                      <a:pt x="101" y="0"/>
                    </a:lnTo>
                    <a:lnTo>
                      <a:pt x="101" y="0"/>
                    </a:lnTo>
                    <a:lnTo>
                      <a:pt x="148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6"/>
                    </a:lnTo>
                    <a:lnTo>
                      <a:pt x="299" y="8"/>
                    </a:lnTo>
                    <a:lnTo>
                      <a:pt x="299" y="8"/>
                    </a:lnTo>
                    <a:lnTo>
                      <a:pt x="305" y="9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2" y="10"/>
                    </a:lnTo>
                    <a:lnTo>
                      <a:pt x="312" y="10"/>
                    </a:lnTo>
                    <a:lnTo>
                      <a:pt x="327" y="15"/>
                    </a:lnTo>
                    <a:lnTo>
                      <a:pt x="342" y="23"/>
                    </a:lnTo>
                    <a:lnTo>
                      <a:pt x="348" y="28"/>
                    </a:lnTo>
                    <a:lnTo>
                      <a:pt x="355" y="34"/>
                    </a:lnTo>
                    <a:lnTo>
                      <a:pt x="364" y="45"/>
                    </a:lnTo>
                    <a:lnTo>
                      <a:pt x="372" y="61"/>
                    </a:lnTo>
                    <a:lnTo>
                      <a:pt x="378" y="78"/>
                    </a:lnTo>
                    <a:lnTo>
                      <a:pt x="382" y="98"/>
                    </a:lnTo>
                    <a:lnTo>
                      <a:pt x="385" y="120"/>
                    </a:lnTo>
                    <a:lnTo>
                      <a:pt x="385" y="120"/>
                    </a:lnTo>
                    <a:lnTo>
                      <a:pt x="385" y="140"/>
                    </a:lnTo>
                    <a:lnTo>
                      <a:pt x="382" y="159"/>
                    </a:lnTo>
                    <a:lnTo>
                      <a:pt x="377" y="179"/>
                    </a:lnTo>
                    <a:lnTo>
                      <a:pt x="373" y="188"/>
                    </a:lnTo>
                    <a:lnTo>
                      <a:pt x="369" y="197"/>
                    </a:lnTo>
                    <a:lnTo>
                      <a:pt x="364" y="205"/>
                    </a:lnTo>
                    <a:lnTo>
                      <a:pt x="357" y="213"/>
                    </a:lnTo>
                    <a:lnTo>
                      <a:pt x="351" y="219"/>
                    </a:lnTo>
                    <a:lnTo>
                      <a:pt x="343" y="226"/>
                    </a:lnTo>
                    <a:lnTo>
                      <a:pt x="335" y="232"/>
                    </a:lnTo>
                    <a:lnTo>
                      <a:pt x="325" y="236"/>
                    </a:lnTo>
                    <a:lnTo>
                      <a:pt x="314" y="240"/>
                    </a:lnTo>
                    <a:lnTo>
                      <a:pt x="304" y="243"/>
                    </a:lnTo>
                    <a:lnTo>
                      <a:pt x="304" y="243"/>
                    </a:lnTo>
                    <a:lnTo>
                      <a:pt x="299" y="244"/>
                    </a:lnTo>
                    <a:lnTo>
                      <a:pt x="295" y="244"/>
                    </a:lnTo>
                    <a:lnTo>
                      <a:pt x="295" y="244"/>
                    </a:lnTo>
                    <a:close/>
                    <a:moveTo>
                      <a:pt x="81" y="185"/>
                    </a:moveTo>
                    <a:lnTo>
                      <a:pt x="81" y="185"/>
                    </a:lnTo>
                    <a:lnTo>
                      <a:pt x="101" y="187"/>
                    </a:lnTo>
                    <a:lnTo>
                      <a:pt x="101" y="187"/>
                    </a:lnTo>
                    <a:lnTo>
                      <a:pt x="106" y="187"/>
                    </a:lnTo>
                    <a:lnTo>
                      <a:pt x="106" y="187"/>
                    </a:lnTo>
                    <a:lnTo>
                      <a:pt x="231" y="188"/>
                    </a:lnTo>
                    <a:lnTo>
                      <a:pt x="231" y="188"/>
                    </a:lnTo>
                    <a:lnTo>
                      <a:pt x="292" y="189"/>
                    </a:lnTo>
                    <a:lnTo>
                      <a:pt x="292" y="189"/>
                    </a:lnTo>
                    <a:lnTo>
                      <a:pt x="295" y="189"/>
                    </a:lnTo>
                    <a:lnTo>
                      <a:pt x="295" y="189"/>
                    </a:lnTo>
                    <a:lnTo>
                      <a:pt x="305" y="188"/>
                    </a:lnTo>
                    <a:lnTo>
                      <a:pt x="314" y="184"/>
                    </a:lnTo>
                    <a:lnTo>
                      <a:pt x="322" y="178"/>
                    </a:lnTo>
                    <a:lnTo>
                      <a:pt x="329" y="171"/>
                    </a:lnTo>
                    <a:lnTo>
                      <a:pt x="333" y="161"/>
                    </a:lnTo>
                    <a:lnTo>
                      <a:pt x="337" y="151"/>
                    </a:lnTo>
                    <a:lnTo>
                      <a:pt x="339" y="140"/>
                    </a:lnTo>
                    <a:lnTo>
                      <a:pt x="340" y="129"/>
                    </a:lnTo>
                    <a:lnTo>
                      <a:pt x="340" y="129"/>
                    </a:lnTo>
                    <a:lnTo>
                      <a:pt x="339" y="116"/>
                    </a:lnTo>
                    <a:lnTo>
                      <a:pt x="338" y="103"/>
                    </a:lnTo>
                    <a:lnTo>
                      <a:pt x="334" y="91"/>
                    </a:lnTo>
                    <a:lnTo>
                      <a:pt x="329" y="81"/>
                    </a:lnTo>
                    <a:lnTo>
                      <a:pt x="322" y="70"/>
                    </a:lnTo>
                    <a:lnTo>
                      <a:pt x="313" y="64"/>
                    </a:lnTo>
                    <a:lnTo>
                      <a:pt x="304" y="59"/>
                    </a:lnTo>
                    <a:lnTo>
                      <a:pt x="297" y="57"/>
                    </a:lnTo>
                    <a:lnTo>
                      <a:pt x="292" y="56"/>
                    </a:lnTo>
                    <a:lnTo>
                      <a:pt x="292" y="56"/>
                    </a:lnTo>
                    <a:lnTo>
                      <a:pt x="291" y="56"/>
                    </a:lnTo>
                    <a:lnTo>
                      <a:pt x="291" y="56"/>
                    </a:lnTo>
                    <a:lnTo>
                      <a:pt x="242" y="55"/>
                    </a:lnTo>
                    <a:lnTo>
                      <a:pt x="195" y="52"/>
                    </a:lnTo>
                    <a:lnTo>
                      <a:pt x="195" y="52"/>
                    </a:lnTo>
                    <a:lnTo>
                      <a:pt x="144" y="49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2" y="51"/>
                    </a:lnTo>
                    <a:lnTo>
                      <a:pt x="68" y="52"/>
                    </a:lnTo>
                    <a:lnTo>
                      <a:pt x="66" y="53"/>
                    </a:lnTo>
                    <a:lnTo>
                      <a:pt x="66" y="53"/>
                    </a:lnTo>
                    <a:lnTo>
                      <a:pt x="59" y="59"/>
                    </a:lnTo>
                    <a:lnTo>
                      <a:pt x="55" y="65"/>
                    </a:lnTo>
                    <a:lnTo>
                      <a:pt x="51" y="72"/>
                    </a:lnTo>
                    <a:lnTo>
                      <a:pt x="50" y="79"/>
                    </a:lnTo>
                    <a:lnTo>
                      <a:pt x="49" y="87"/>
                    </a:lnTo>
                    <a:lnTo>
                      <a:pt x="49" y="95"/>
                    </a:lnTo>
                    <a:lnTo>
                      <a:pt x="49" y="110"/>
                    </a:lnTo>
                    <a:lnTo>
                      <a:pt x="50" y="116"/>
                    </a:lnTo>
                    <a:lnTo>
                      <a:pt x="50" y="116"/>
                    </a:lnTo>
                    <a:lnTo>
                      <a:pt x="50" y="123"/>
                    </a:lnTo>
                    <a:lnTo>
                      <a:pt x="50" y="123"/>
                    </a:lnTo>
                    <a:lnTo>
                      <a:pt x="50" y="140"/>
                    </a:lnTo>
                    <a:lnTo>
                      <a:pt x="53" y="157"/>
                    </a:lnTo>
                    <a:lnTo>
                      <a:pt x="54" y="164"/>
                    </a:lnTo>
                    <a:lnTo>
                      <a:pt x="58" y="171"/>
                    </a:lnTo>
                    <a:lnTo>
                      <a:pt x="62" y="178"/>
                    </a:lnTo>
                    <a:lnTo>
                      <a:pt x="67" y="181"/>
                    </a:lnTo>
                    <a:lnTo>
                      <a:pt x="67" y="181"/>
                    </a:lnTo>
                    <a:lnTo>
                      <a:pt x="76" y="185"/>
                    </a:lnTo>
                    <a:lnTo>
                      <a:pt x="78" y="185"/>
                    </a:lnTo>
                    <a:lnTo>
                      <a:pt x="80" y="185"/>
                    </a:lnTo>
                    <a:lnTo>
                      <a:pt x="80" y="185"/>
                    </a:lnTo>
                    <a:lnTo>
                      <a:pt x="81" y="185"/>
                    </a:lnTo>
                    <a:lnTo>
                      <a:pt x="81" y="185"/>
                    </a:lnTo>
                    <a:lnTo>
                      <a:pt x="81" y="185"/>
                    </a:lnTo>
                    <a:lnTo>
                      <a:pt x="81" y="18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312"/>
              <p:cNvSpPr>
                <a:spLocks noEditPoints="1"/>
              </p:cNvSpPr>
              <p:nvPr/>
            </p:nvSpPr>
            <p:spPr bwMode="auto">
              <a:xfrm>
                <a:off x="4297364" y="1508126"/>
                <a:ext cx="152400" cy="98425"/>
              </a:xfrm>
              <a:custGeom>
                <a:avLst/>
                <a:gdLst/>
                <a:ahLst/>
                <a:cxnLst>
                  <a:cxn ang="0">
                    <a:pos x="292" y="246"/>
                  </a:cxn>
                  <a:cxn ang="0">
                    <a:pos x="283" y="245"/>
                  </a:cxn>
                  <a:cxn ang="0">
                    <a:pos x="165" y="242"/>
                  </a:cxn>
                  <a:cxn ang="0">
                    <a:pos x="131" y="242"/>
                  </a:cxn>
                  <a:cxn ang="0">
                    <a:pos x="101" y="241"/>
                  </a:cxn>
                  <a:cxn ang="0">
                    <a:pos x="64" y="234"/>
                  </a:cxn>
                  <a:cxn ang="0">
                    <a:pos x="38" y="221"/>
                  </a:cxn>
                  <a:cxn ang="0">
                    <a:pos x="23" y="206"/>
                  </a:cxn>
                  <a:cxn ang="0">
                    <a:pos x="8" y="172"/>
                  </a:cxn>
                  <a:cxn ang="0">
                    <a:pos x="2" y="121"/>
                  </a:cxn>
                  <a:cxn ang="0">
                    <a:pos x="0" y="105"/>
                  </a:cxn>
                  <a:cxn ang="0">
                    <a:pos x="4" y="72"/>
                  </a:cxn>
                  <a:cxn ang="0">
                    <a:pos x="15" y="45"/>
                  </a:cxn>
                  <a:cxn ang="0">
                    <a:pos x="32" y="24"/>
                  </a:cxn>
                  <a:cxn ang="0">
                    <a:pos x="54" y="10"/>
                  </a:cxn>
                  <a:cxn ang="0">
                    <a:pos x="83" y="2"/>
                  </a:cxn>
                  <a:cxn ang="0">
                    <a:pos x="96" y="0"/>
                  </a:cxn>
                  <a:cxn ang="0">
                    <a:pos x="101" y="2"/>
                  </a:cxn>
                  <a:cxn ang="0">
                    <a:pos x="194" y="4"/>
                  </a:cxn>
                  <a:cxn ang="0">
                    <a:pos x="299" y="8"/>
                  </a:cxn>
                  <a:cxn ang="0">
                    <a:pos x="310" y="12"/>
                  </a:cxn>
                  <a:cxn ang="0">
                    <a:pos x="327" y="17"/>
                  </a:cxn>
                  <a:cxn ang="0">
                    <a:pos x="355" y="34"/>
                  </a:cxn>
                  <a:cxn ang="0">
                    <a:pos x="378" y="80"/>
                  </a:cxn>
                  <a:cxn ang="0">
                    <a:pos x="385" y="122"/>
                  </a:cxn>
                  <a:cxn ang="0">
                    <a:pos x="377" y="181"/>
                  </a:cxn>
                  <a:cxn ang="0">
                    <a:pos x="364" y="207"/>
                  </a:cxn>
                  <a:cxn ang="0">
                    <a:pos x="343" y="228"/>
                  </a:cxn>
                  <a:cxn ang="0">
                    <a:pos x="314" y="242"/>
                  </a:cxn>
                  <a:cxn ang="0">
                    <a:pos x="299" y="246"/>
                  </a:cxn>
                  <a:cxn ang="0">
                    <a:pos x="81" y="186"/>
                  </a:cxn>
                  <a:cxn ang="0">
                    <a:pos x="101" y="187"/>
                  </a:cxn>
                  <a:cxn ang="0">
                    <a:pos x="231" y="190"/>
                  </a:cxn>
                  <a:cxn ang="0">
                    <a:pos x="292" y="190"/>
                  </a:cxn>
                  <a:cxn ang="0">
                    <a:pos x="305" y="189"/>
                  </a:cxn>
                  <a:cxn ang="0">
                    <a:pos x="329" y="172"/>
                  </a:cxn>
                  <a:cxn ang="0">
                    <a:pos x="339" y="142"/>
                  </a:cxn>
                  <a:cxn ang="0">
                    <a:pos x="339" y="117"/>
                  </a:cxn>
                  <a:cxn ang="0">
                    <a:pos x="329" y="81"/>
                  </a:cxn>
                  <a:cxn ang="0">
                    <a:pos x="304" y="59"/>
                  </a:cxn>
                  <a:cxn ang="0">
                    <a:pos x="292" y="57"/>
                  </a:cxn>
                  <a:cxn ang="0">
                    <a:pos x="242" y="55"/>
                  </a:cxn>
                  <a:cxn ang="0">
                    <a:pos x="144" y="50"/>
                  </a:cxn>
                  <a:cxn ang="0">
                    <a:pos x="80" y="50"/>
                  </a:cxn>
                  <a:cxn ang="0">
                    <a:pos x="66" y="54"/>
                  </a:cxn>
                  <a:cxn ang="0">
                    <a:pos x="55" y="66"/>
                  </a:cxn>
                  <a:cxn ang="0">
                    <a:pos x="49" y="88"/>
                  </a:cxn>
                  <a:cxn ang="0">
                    <a:pos x="50" y="117"/>
                  </a:cxn>
                  <a:cxn ang="0">
                    <a:pos x="50" y="125"/>
                  </a:cxn>
                  <a:cxn ang="0">
                    <a:pos x="54" y="165"/>
                  </a:cxn>
                  <a:cxn ang="0">
                    <a:pos x="67" y="182"/>
                  </a:cxn>
                  <a:cxn ang="0">
                    <a:pos x="78" y="187"/>
                  </a:cxn>
                  <a:cxn ang="0">
                    <a:pos x="81" y="186"/>
                  </a:cxn>
                  <a:cxn ang="0">
                    <a:pos x="81" y="186"/>
                  </a:cxn>
                </a:cxnLst>
                <a:rect l="0" t="0" r="r" b="b"/>
                <a:pathLst>
                  <a:path w="385" h="246">
                    <a:moveTo>
                      <a:pt x="295" y="246"/>
                    </a:moveTo>
                    <a:lnTo>
                      <a:pt x="295" y="246"/>
                    </a:lnTo>
                    <a:lnTo>
                      <a:pt x="292" y="246"/>
                    </a:lnTo>
                    <a:lnTo>
                      <a:pt x="289" y="246"/>
                    </a:lnTo>
                    <a:lnTo>
                      <a:pt x="289" y="246"/>
                    </a:lnTo>
                    <a:lnTo>
                      <a:pt x="283" y="245"/>
                    </a:lnTo>
                    <a:lnTo>
                      <a:pt x="283" y="245"/>
                    </a:lnTo>
                    <a:lnTo>
                      <a:pt x="236" y="242"/>
                    </a:lnTo>
                    <a:lnTo>
                      <a:pt x="165" y="242"/>
                    </a:lnTo>
                    <a:lnTo>
                      <a:pt x="165" y="242"/>
                    </a:lnTo>
                    <a:lnTo>
                      <a:pt x="131" y="242"/>
                    </a:lnTo>
                    <a:lnTo>
                      <a:pt x="131" y="242"/>
                    </a:lnTo>
                    <a:lnTo>
                      <a:pt x="114" y="242"/>
                    </a:lnTo>
                    <a:lnTo>
                      <a:pt x="114" y="242"/>
                    </a:lnTo>
                    <a:lnTo>
                      <a:pt x="101" y="241"/>
                    </a:lnTo>
                    <a:lnTo>
                      <a:pt x="88" y="240"/>
                    </a:lnTo>
                    <a:lnTo>
                      <a:pt x="75" y="237"/>
                    </a:lnTo>
                    <a:lnTo>
                      <a:pt x="64" y="234"/>
                    </a:lnTo>
                    <a:lnTo>
                      <a:pt x="54" y="231"/>
                    </a:lnTo>
                    <a:lnTo>
                      <a:pt x="46" y="227"/>
                    </a:lnTo>
                    <a:lnTo>
                      <a:pt x="38" y="221"/>
                    </a:lnTo>
                    <a:lnTo>
                      <a:pt x="32" y="215"/>
                    </a:lnTo>
                    <a:lnTo>
                      <a:pt x="32" y="215"/>
                    </a:lnTo>
                    <a:lnTo>
                      <a:pt x="23" y="206"/>
                    </a:lnTo>
                    <a:lnTo>
                      <a:pt x="16" y="195"/>
                    </a:lnTo>
                    <a:lnTo>
                      <a:pt x="12" y="183"/>
                    </a:lnTo>
                    <a:lnTo>
                      <a:pt x="8" y="172"/>
                    </a:lnTo>
                    <a:lnTo>
                      <a:pt x="6" y="159"/>
                    </a:lnTo>
                    <a:lnTo>
                      <a:pt x="4" y="147"/>
                    </a:lnTo>
                    <a:lnTo>
                      <a:pt x="2" y="121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0" y="105"/>
                    </a:lnTo>
                    <a:lnTo>
                      <a:pt x="2" y="93"/>
                    </a:lnTo>
                    <a:lnTo>
                      <a:pt x="3" y="83"/>
                    </a:lnTo>
                    <a:lnTo>
                      <a:pt x="4" y="72"/>
                    </a:lnTo>
                    <a:lnTo>
                      <a:pt x="7" y="62"/>
                    </a:lnTo>
                    <a:lnTo>
                      <a:pt x="11" y="53"/>
                    </a:lnTo>
                    <a:lnTo>
                      <a:pt x="15" y="45"/>
                    </a:lnTo>
                    <a:lnTo>
                      <a:pt x="20" y="37"/>
                    </a:lnTo>
                    <a:lnTo>
                      <a:pt x="25" y="30"/>
                    </a:lnTo>
                    <a:lnTo>
                      <a:pt x="32" y="24"/>
                    </a:lnTo>
                    <a:lnTo>
                      <a:pt x="38" y="19"/>
                    </a:lnTo>
                    <a:lnTo>
                      <a:pt x="46" y="13"/>
                    </a:lnTo>
                    <a:lnTo>
                      <a:pt x="54" y="10"/>
                    </a:lnTo>
                    <a:lnTo>
                      <a:pt x="63" y="6"/>
                    </a:lnTo>
                    <a:lnTo>
                      <a:pt x="72" y="3"/>
                    </a:lnTo>
                    <a:lnTo>
                      <a:pt x="83" y="2"/>
                    </a:lnTo>
                    <a:lnTo>
                      <a:pt x="83" y="2"/>
                    </a:lnTo>
                    <a:lnTo>
                      <a:pt x="91" y="0"/>
                    </a:lnTo>
                    <a:lnTo>
                      <a:pt x="96" y="0"/>
                    </a:lnTo>
                    <a:lnTo>
                      <a:pt x="98" y="0"/>
                    </a:lnTo>
                    <a:lnTo>
                      <a:pt x="101" y="2"/>
                    </a:lnTo>
                    <a:lnTo>
                      <a:pt x="101" y="2"/>
                    </a:lnTo>
                    <a:lnTo>
                      <a:pt x="148" y="3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9" y="8"/>
                    </a:lnTo>
                    <a:lnTo>
                      <a:pt x="299" y="8"/>
                    </a:lnTo>
                    <a:lnTo>
                      <a:pt x="305" y="10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2" y="12"/>
                    </a:lnTo>
                    <a:lnTo>
                      <a:pt x="312" y="12"/>
                    </a:lnTo>
                    <a:lnTo>
                      <a:pt x="327" y="17"/>
                    </a:lnTo>
                    <a:lnTo>
                      <a:pt x="342" y="25"/>
                    </a:lnTo>
                    <a:lnTo>
                      <a:pt x="348" y="29"/>
                    </a:lnTo>
                    <a:lnTo>
                      <a:pt x="355" y="34"/>
                    </a:lnTo>
                    <a:lnTo>
                      <a:pt x="364" y="47"/>
                    </a:lnTo>
                    <a:lnTo>
                      <a:pt x="372" y="62"/>
                    </a:lnTo>
                    <a:lnTo>
                      <a:pt x="378" y="80"/>
                    </a:lnTo>
                    <a:lnTo>
                      <a:pt x="382" y="100"/>
                    </a:lnTo>
                    <a:lnTo>
                      <a:pt x="385" y="122"/>
                    </a:lnTo>
                    <a:lnTo>
                      <a:pt x="385" y="122"/>
                    </a:lnTo>
                    <a:lnTo>
                      <a:pt x="385" y="142"/>
                    </a:lnTo>
                    <a:lnTo>
                      <a:pt x="382" y="161"/>
                    </a:lnTo>
                    <a:lnTo>
                      <a:pt x="377" y="181"/>
                    </a:lnTo>
                    <a:lnTo>
                      <a:pt x="373" y="190"/>
                    </a:lnTo>
                    <a:lnTo>
                      <a:pt x="369" y="198"/>
                    </a:lnTo>
                    <a:lnTo>
                      <a:pt x="364" y="207"/>
                    </a:lnTo>
                    <a:lnTo>
                      <a:pt x="357" y="215"/>
                    </a:lnTo>
                    <a:lnTo>
                      <a:pt x="351" y="221"/>
                    </a:lnTo>
                    <a:lnTo>
                      <a:pt x="343" y="228"/>
                    </a:lnTo>
                    <a:lnTo>
                      <a:pt x="335" y="233"/>
                    </a:lnTo>
                    <a:lnTo>
                      <a:pt x="325" y="238"/>
                    </a:lnTo>
                    <a:lnTo>
                      <a:pt x="314" y="242"/>
                    </a:lnTo>
                    <a:lnTo>
                      <a:pt x="304" y="245"/>
                    </a:lnTo>
                    <a:lnTo>
                      <a:pt x="304" y="245"/>
                    </a:lnTo>
                    <a:lnTo>
                      <a:pt x="299" y="246"/>
                    </a:lnTo>
                    <a:lnTo>
                      <a:pt x="295" y="246"/>
                    </a:lnTo>
                    <a:lnTo>
                      <a:pt x="295" y="246"/>
                    </a:lnTo>
                    <a:close/>
                    <a:moveTo>
                      <a:pt x="81" y="186"/>
                    </a:moveTo>
                    <a:lnTo>
                      <a:pt x="81" y="186"/>
                    </a:lnTo>
                    <a:lnTo>
                      <a:pt x="101" y="187"/>
                    </a:lnTo>
                    <a:lnTo>
                      <a:pt x="101" y="187"/>
                    </a:lnTo>
                    <a:lnTo>
                      <a:pt x="106" y="187"/>
                    </a:lnTo>
                    <a:lnTo>
                      <a:pt x="106" y="187"/>
                    </a:lnTo>
                    <a:lnTo>
                      <a:pt x="231" y="190"/>
                    </a:lnTo>
                    <a:lnTo>
                      <a:pt x="231" y="190"/>
                    </a:lnTo>
                    <a:lnTo>
                      <a:pt x="292" y="190"/>
                    </a:lnTo>
                    <a:lnTo>
                      <a:pt x="292" y="190"/>
                    </a:lnTo>
                    <a:lnTo>
                      <a:pt x="295" y="191"/>
                    </a:lnTo>
                    <a:lnTo>
                      <a:pt x="295" y="191"/>
                    </a:lnTo>
                    <a:lnTo>
                      <a:pt x="305" y="189"/>
                    </a:lnTo>
                    <a:lnTo>
                      <a:pt x="314" y="186"/>
                    </a:lnTo>
                    <a:lnTo>
                      <a:pt x="322" y="180"/>
                    </a:lnTo>
                    <a:lnTo>
                      <a:pt x="329" y="172"/>
                    </a:lnTo>
                    <a:lnTo>
                      <a:pt x="333" y="163"/>
                    </a:lnTo>
                    <a:lnTo>
                      <a:pt x="337" y="152"/>
                    </a:lnTo>
                    <a:lnTo>
                      <a:pt x="339" y="142"/>
                    </a:lnTo>
                    <a:lnTo>
                      <a:pt x="340" y="130"/>
                    </a:lnTo>
                    <a:lnTo>
                      <a:pt x="340" y="130"/>
                    </a:lnTo>
                    <a:lnTo>
                      <a:pt x="339" y="117"/>
                    </a:lnTo>
                    <a:lnTo>
                      <a:pt x="338" y="105"/>
                    </a:lnTo>
                    <a:lnTo>
                      <a:pt x="334" y="92"/>
                    </a:lnTo>
                    <a:lnTo>
                      <a:pt x="329" y="81"/>
                    </a:lnTo>
                    <a:lnTo>
                      <a:pt x="322" y="72"/>
                    </a:lnTo>
                    <a:lnTo>
                      <a:pt x="313" y="64"/>
                    </a:lnTo>
                    <a:lnTo>
                      <a:pt x="304" y="59"/>
                    </a:lnTo>
                    <a:lnTo>
                      <a:pt x="297" y="58"/>
                    </a:lnTo>
                    <a:lnTo>
                      <a:pt x="292" y="57"/>
                    </a:lnTo>
                    <a:lnTo>
                      <a:pt x="292" y="57"/>
                    </a:lnTo>
                    <a:lnTo>
                      <a:pt x="291" y="57"/>
                    </a:lnTo>
                    <a:lnTo>
                      <a:pt x="291" y="57"/>
                    </a:lnTo>
                    <a:lnTo>
                      <a:pt x="242" y="55"/>
                    </a:lnTo>
                    <a:lnTo>
                      <a:pt x="195" y="53"/>
                    </a:lnTo>
                    <a:lnTo>
                      <a:pt x="195" y="53"/>
                    </a:lnTo>
                    <a:lnTo>
                      <a:pt x="144" y="50"/>
                    </a:lnTo>
                    <a:lnTo>
                      <a:pt x="93" y="49"/>
                    </a:lnTo>
                    <a:lnTo>
                      <a:pt x="93" y="49"/>
                    </a:lnTo>
                    <a:lnTo>
                      <a:pt x="80" y="50"/>
                    </a:lnTo>
                    <a:lnTo>
                      <a:pt x="72" y="51"/>
                    </a:lnTo>
                    <a:lnTo>
                      <a:pt x="68" y="53"/>
                    </a:lnTo>
                    <a:lnTo>
                      <a:pt x="66" y="54"/>
                    </a:lnTo>
                    <a:lnTo>
                      <a:pt x="66" y="54"/>
                    </a:lnTo>
                    <a:lnTo>
                      <a:pt x="59" y="59"/>
                    </a:lnTo>
                    <a:lnTo>
                      <a:pt x="55" y="66"/>
                    </a:lnTo>
                    <a:lnTo>
                      <a:pt x="51" y="72"/>
                    </a:lnTo>
                    <a:lnTo>
                      <a:pt x="50" y="80"/>
                    </a:lnTo>
                    <a:lnTo>
                      <a:pt x="49" y="88"/>
                    </a:lnTo>
                    <a:lnTo>
                      <a:pt x="49" y="96"/>
                    </a:lnTo>
                    <a:lnTo>
                      <a:pt x="49" y="110"/>
                    </a:lnTo>
                    <a:lnTo>
                      <a:pt x="50" y="117"/>
                    </a:lnTo>
                    <a:lnTo>
                      <a:pt x="50" y="117"/>
                    </a:lnTo>
                    <a:lnTo>
                      <a:pt x="50" y="125"/>
                    </a:lnTo>
                    <a:lnTo>
                      <a:pt x="50" y="125"/>
                    </a:lnTo>
                    <a:lnTo>
                      <a:pt x="50" y="140"/>
                    </a:lnTo>
                    <a:lnTo>
                      <a:pt x="53" y="157"/>
                    </a:lnTo>
                    <a:lnTo>
                      <a:pt x="54" y="165"/>
                    </a:lnTo>
                    <a:lnTo>
                      <a:pt x="58" y="172"/>
                    </a:lnTo>
                    <a:lnTo>
                      <a:pt x="62" y="178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6" y="186"/>
                    </a:lnTo>
                    <a:lnTo>
                      <a:pt x="78" y="187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1" y="186"/>
                    </a:lnTo>
                    <a:lnTo>
                      <a:pt x="81" y="186"/>
                    </a:lnTo>
                    <a:lnTo>
                      <a:pt x="81" y="186"/>
                    </a:lnTo>
                    <a:lnTo>
                      <a:pt x="81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313"/>
              <p:cNvSpPr>
                <a:spLocks noEditPoints="1"/>
              </p:cNvSpPr>
              <p:nvPr/>
            </p:nvSpPr>
            <p:spPr bwMode="auto">
              <a:xfrm>
                <a:off x="4484689" y="1265238"/>
                <a:ext cx="152400" cy="96838"/>
              </a:xfrm>
              <a:custGeom>
                <a:avLst/>
                <a:gdLst/>
                <a:ahLst/>
                <a:cxnLst>
                  <a:cxn ang="0">
                    <a:pos x="291" y="245"/>
                  </a:cxn>
                  <a:cxn ang="0">
                    <a:pos x="281" y="243"/>
                  </a:cxn>
                  <a:cxn ang="0">
                    <a:pos x="165" y="241"/>
                  </a:cxn>
                  <a:cxn ang="0">
                    <a:pos x="131" y="241"/>
                  </a:cxn>
                  <a:cxn ang="0">
                    <a:pos x="100" y="239"/>
                  </a:cxn>
                  <a:cxn ang="0">
                    <a:pos x="63" y="233"/>
                  </a:cxn>
                  <a:cxn ang="0">
                    <a:pos x="37" y="220"/>
                  </a:cxn>
                  <a:cxn ang="0">
                    <a:pos x="22" y="204"/>
                  </a:cxn>
                  <a:cxn ang="0">
                    <a:pos x="7" y="170"/>
                  </a:cxn>
                  <a:cxn ang="0">
                    <a:pos x="0" y="119"/>
                  </a:cxn>
                  <a:cxn ang="0">
                    <a:pos x="0" y="103"/>
                  </a:cxn>
                  <a:cxn ang="0">
                    <a:pos x="3" y="71"/>
                  </a:cxn>
                  <a:cxn ang="0">
                    <a:pos x="13" y="43"/>
                  </a:cxn>
                  <a:cxn ang="0">
                    <a:pos x="30" y="22"/>
                  </a:cxn>
                  <a:cxn ang="0">
                    <a:pos x="54" y="8"/>
                  </a:cxn>
                  <a:cxn ang="0">
                    <a:pos x="81" y="0"/>
                  </a:cxn>
                  <a:cxn ang="0">
                    <a:pos x="94" y="0"/>
                  </a:cxn>
                  <a:cxn ang="0">
                    <a:pos x="100" y="0"/>
                  </a:cxn>
                  <a:cxn ang="0">
                    <a:pos x="194" y="4"/>
                  </a:cxn>
                  <a:cxn ang="0">
                    <a:pos x="298" y="8"/>
                  </a:cxn>
                  <a:cxn ang="0">
                    <a:pos x="310" y="10"/>
                  </a:cxn>
                  <a:cxn ang="0">
                    <a:pos x="327" y="16"/>
                  </a:cxn>
                  <a:cxn ang="0">
                    <a:pos x="353" y="34"/>
                  </a:cxn>
                  <a:cxn ang="0">
                    <a:pos x="377" y="79"/>
                  </a:cxn>
                  <a:cxn ang="0">
                    <a:pos x="384" y="120"/>
                  </a:cxn>
                  <a:cxn ang="0">
                    <a:pos x="376" y="179"/>
                  </a:cxn>
                  <a:cxn ang="0">
                    <a:pos x="363" y="205"/>
                  </a:cxn>
                  <a:cxn ang="0">
                    <a:pos x="342" y="226"/>
                  </a:cxn>
                  <a:cxn ang="0">
                    <a:pos x="314" y="241"/>
                  </a:cxn>
                  <a:cxn ang="0">
                    <a:pos x="297" y="245"/>
                  </a:cxn>
                  <a:cxn ang="0">
                    <a:pos x="80" y="186"/>
                  </a:cxn>
                  <a:cxn ang="0">
                    <a:pos x="100" y="186"/>
                  </a:cxn>
                  <a:cxn ang="0">
                    <a:pos x="230" y="188"/>
                  </a:cxn>
                  <a:cxn ang="0">
                    <a:pos x="291" y="190"/>
                  </a:cxn>
                  <a:cxn ang="0">
                    <a:pos x="304" y="188"/>
                  </a:cxn>
                  <a:cxn ang="0">
                    <a:pos x="327" y="170"/>
                  </a:cxn>
                  <a:cxn ang="0">
                    <a:pos x="338" y="140"/>
                  </a:cxn>
                  <a:cxn ang="0">
                    <a:pos x="339" y="115"/>
                  </a:cxn>
                  <a:cxn ang="0">
                    <a:pos x="329" y="80"/>
                  </a:cxn>
                  <a:cxn ang="0">
                    <a:pos x="302" y="58"/>
                  </a:cxn>
                  <a:cxn ang="0">
                    <a:pos x="291" y="56"/>
                  </a:cxn>
                  <a:cxn ang="0">
                    <a:pos x="241" y="54"/>
                  </a:cxn>
                  <a:cxn ang="0">
                    <a:pos x="144" y="50"/>
                  </a:cxn>
                  <a:cxn ang="0">
                    <a:pos x="80" y="48"/>
                  </a:cxn>
                  <a:cxn ang="0">
                    <a:pos x="66" y="52"/>
                  </a:cxn>
                  <a:cxn ang="0">
                    <a:pos x="54" y="64"/>
                  </a:cxn>
                  <a:cxn ang="0">
                    <a:pos x="49" y="86"/>
                  </a:cxn>
                  <a:cxn ang="0">
                    <a:pos x="49" y="115"/>
                  </a:cxn>
                  <a:cxn ang="0">
                    <a:pos x="49" y="123"/>
                  </a:cxn>
                  <a:cxn ang="0">
                    <a:pos x="54" y="164"/>
                  </a:cxn>
                  <a:cxn ang="0">
                    <a:pos x="67" y="182"/>
                  </a:cxn>
                  <a:cxn ang="0">
                    <a:pos x="77" y="186"/>
                  </a:cxn>
                  <a:cxn ang="0">
                    <a:pos x="80" y="186"/>
                  </a:cxn>
                  <a:cxn ang="0">
                    <a:pos x="80" y="186"/>
                  </a:cxn>
                </a:cxnLst>
                <a:rect l="0" t="0" r="r" b="b"/>
                <a:pathLst>
                  <a:path w="384" h="245">
                    <a:moveTo>
                      <a:pt x="293" y="245"/>
                    </a:moveTo>
                    <a:lnTo>
                      <a:pt x="293" y="245"/>
                    </a:lnTo>
                    <a:lnTo>
                      <a:pt x="291" y="245"/>
                    </a:lnTo>
                    <a:lnTo>
                      <a:pt x="288" y="245"/>
                    </a:lnTo>
                    <a:lnTo>
                      <a:pt x="288" y="245"/>
                    </a:lnTo>
                    <a:lnTo>
                      <a:pt x="281" y="243"/>
                    </a:lnTo>
                    <a:lnTo>
                      <a:pt x="281" y="243"/>
                    </a:lnTo>
                    <a:lnTo>
                      <a:pt x="234" y="241"/>
                    </a:lnTo>
                    <a:lnTo>
                      <a:pt x="165" y="241"/>
                    </a:lnTo>
                    <a:lnTo>
                      <a:pt x="165" y="241"/>
                    </a:lnTo>
                    <a:lnTo>
                      <a:pt x="131" y="241"/>
                    </a:lnTo>
                    <a:lnTo>
                      <a:pt x="131" y="241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00" y="239"/>
                    </a:lnTo>
                    <a:lnTo>
                      <a:pt x="87" y="238"/>
                    </a:lnTo>
                    <a:lnTo>
                      <a:pt x="75" y="235"/>
                    </a:lnTo>
                    <a:lnTo>
                      <a:pt x="63" y="233"/>
                    </a:lnTo>
                    <a:lnTo>
                      <a:pt x="54" y="229"/>
                    </a:lnTo>
                    <a:lnTo>
                      <a:pt x="45" y="225"/>
                    </a:lnTo>
                    <a:lnTo>
                      <a:pt x="37" y="220"/>
                    </a:lnTo>
                    <a:lnTo>
                      <a:pt x="30" y="215"/>
                    </a:lnTo>
                    <a:lnTo>
                      <a:pt x="30" y="215"/>
                    </a:lnTo>
                    <a:lnTo>
                      <a:pt x="22" y="204"/>
                    </a:lnTo>
                    <a:lnTo>
                      <a:pt x="16" y="194"/>
                    </a:lnTo>
                    <a:lnTo>
                      <a:pt x="11" y="182"/>
                    </a:lnTo>
                    <a:lnTo>
                      <a:pt x="7" y="170"/>
                    </a:lnTo>
                    <a:lnTo>
                      <a:pt x="4" y="158"/>
                    </a:lnTo>
                    <a:lnTo>
                      <a:pt x="3" y="145"/>
                    </a:lnTo>
                    <a:lnTo>
                      <a:pt x="0" y="119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0" y="103"/>
                    </a:lnTo>
                    <a:lnTo>
                      <a:pt x="0" y="92"/>
                    </a:lnTo>
                    <a:lnTo>
                      <a:pt x="2" y="81"/>
                    </a:lnTo>
                    <a:lnTo>
                      <a:pt x="3" y="71"/>
                    </a:lnTo>
                    <a:lnTo>
                      <a:pt x="5" y="62"/>
                    </a:lnTo>
                    <a:lnTo>
                      <a:pt x="9" y="52"/>
                    </a:lnTo>
                    <a:lnTo>
                      <a:pt x="13" y="43"/>
                    </a:lnTo>
                    <a:lnTo>
                      <a:pt x="19" y="35"/>
                    </a:lnTo>
                    <a:lnTo>
                      <a:pt x="24" y="29"/>
                    </a:lnTo>
                    <a:lnTo>
                      <a:pt x="30" y="22"/>
                    </a:lnTo>
                    <a:lnTo>
                      <a:pt x="37" y="17"/>
                    </a:lnTo>
                    <a:lnTo>
                      <a:pt x="45" y="12"/>
                    </a:lnTo>
                    <a:lnTo>
                      <a:pt x="54" y="8"/>
                    </a:lnTo>
                    <a:lnTo>
                      <a:pt x="62" y="5"/>
                    </a:lnTo>
                    <a:lnTo>
                      <a:pt x="72" y="3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89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47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8" y="8"/>
                    </a:lnTo>
                    <a:lnTo>
                      <a:pt x="298" y="8"/>
                    </a:lnTo>
                    <a:lnTo>
                      <a:pt x="304" y="8"/>
                    </a:lnTo>
                    <a:lnTo>
                      <a:pt x="309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27" y="16"/>
                    </a:lnTo>
                    <a:lnTo>
                      <a:pt x="342" y="24"/>
                    </a:lnTo>
                    <a:lnTo>
                      <a:pt x="348" y="29"/>
                    </a:lnTo>
                    <a:lnTo>
                      <a:pt x="353" y="34"/>
                    </a:lnTo>
                    <a:lnTo>
                      <a:pt x="364" y="46"/>
                    </a:lnTo>
                    <a:lnTo>
                      <a:pt x="372" y="62"/>
                    </a:lnTo>
                    <a:lnTo>
                      <a:pt x="377" y="79"/>
                    </a:lnTo>
                    <a:lnTo>
                      <a:pt x="382" y="98"/>
                    </a:lnTo>
                    <a:lnTo>
                      <a:pt x="384" y="120"/>
                    </a:lnTo>
                    <a:lnTo>
                      <a:pt x="384" y="120"/>
                    </a:lnTo>
                    <a:lnTo>
                      <a:pt x="384" y="140"/>
                    </a:lnTo>
                    <a:lnTo>
                      <a:pt x="381" y="160"/>
                    </a:lnTo>
                    <a:lnTo>
                      <a:pt x="376" y="179"/>
                    </a:lnTo>
                    <a:lnTo>
                      <a:pt x="372" y="188"/>
                    </a:lnTo>
                    <a:lnTo>
                      <a:pt x="368" y="198"/>
                    </a:lnTo>
                    <a:lnTo>
                      <a:pt x="363" y="205"/>
                    </a:lnTo>
                    <a:lnTo>
                      <a:pt x="357" y="213"/>
                    </a:lnTo>
                    <a:lnTo>
                      <a:pt x="350" y="220"/>
                    </a:lnTo>
                    <a:lnTo>
                      <a:pt x="342" y="226"/>
                    </a:lnTo>
                    <a:lnTo>
                      <a:pt x="334" y="232"/>
                    </a:lnTo>
                    <a:lnTo>
                      <a:pt x="325" y="237"/>
                    </a:lnTo>
                    <a:lnTo>
                      <a:pt x="314" y="241"/>
                    </a:lnTo>
                    <a:lnTo>
                      <a:pt x="302" y="243"/>
                    </a:lnTo>
                    <a:lnTo>
                      <a:pt x="302" y="243"/>
                    </a:lnTo>
                    <a:lnTo>
                      <a:pt x="297" y="245"/>
                    </a:lnTo>
                    <a:lnTo>
                      <a:pt x="293" y="245"/>
                    </a:lnTo>
                    <a:lnTo>
                      <a:pt x="293" y="245"/>
                    </a:lnTo>
                    <a:close/>
                    <a:moveTo>
                      <a:pt x="80" y="186"/>
                    </a:moveTo>
                    <a:lnTo>
                      <a:pt x="80" y="186"/>
                    </a:lnTo>
                    <a:lnTo>
                      <a:pt x="100" y="186"/>
                    </a:lnTo>
                    <a:lnTo>
                      <a:pt x="100" y="186"/>
                    </a:lnTo>
                    <a:lnTo>
                      <a:pt x="105" y="186"/>
                    </a:lnTo>
                    <a:lnTo>
                      <a:pt x="105" y="186"/>
                    </a:lnTo>
                    <a:lnTo>
                      <a:pt x="230" y="188"/>
                    </a:lnTo>
                    <a:lnTo>
                      <a:pt x="230" y="188"/>
                    </a:lnTo>
                    <a:lnTo>
                      <a:pt x="291" y="190"/>
                    </a:lnTo>
                    <a:lnTo>
                      <a:pt x="291" y="190"/>
                    </a:lnTo>
                    <a:lnTo>
                      <a:pt x="293" y="190"/>
                    </a:lnTo>
                    <a:lnTo>
                      <a:pt x="293" y="190"/>
                    </a:lnTo>
                    <a:lnTo>
                      <a:pt x="304" y="188"/>
                    </a:lnTo>
                    <a:lnTo>
                      <a:pt x="313" y="184"/>
                    </a:lnTo>
                    <a:lnTo>
                      <a:pt x="321" y="178"/>
                    </a:lnTo>
                    <a:lnTo>
                      <a:pt x="327" y="170"/>
                    </a:lnTo>
                    <a:lnTo>
                      <a:pt x="332" y="161"/>
                    </a:lnTo>
                    <a:lnTo>
                      <a:pt x="336" y="150"/>
                    </a:lnTo>
                    <a:lnTo>
                      <a:pt x="338" y="140"/>
                    </a:lnTo>
                    <a:lnTo>
                      <a:pt x="339" y="128"/>
                    </a:lnTo>
                    <a:lnTo>
                      <a:pt x="339" y="128"/>
                    </a:lnTo>
                    <a:lnTo>
                      <a:pt x="339" y="115"/>
                    </a:lnTo>
                    <a:lnTo>
                      <a:pt x="336" y="103"/>
                    </a:lnTo>
                    <a:lnTo>
                      <a:pt x="334" y="92"/>
                    </a:lnTo>
                    <a:lnTo>
                      <a:pt x="329" y="80"/>
                    </a:lnTo>
                    <a:lnTo>
                      <a:pt x="321" y="71"/>
                    </a:lnTo>
                    <a:lnTo>
                      <a:pt x="313" y="63"/>
                    </a:lnTo>
                    <a:lnTo>
                      <a:pt x="302" y="58"/>
                    </a:lnTo>
                    <a:lnTo>
                      <a:pt x="297" y="56"/>
                    </a:lnTo>
                    <a:lnTo>
                      <a:pt x="291" y="56"/>
                    </a:lnTo>
                    <a:lnTo>
                      <a:pt x="291" y="56"/>
                    </a:lnTo>
                    <a:lnTo>
                      <a:pt x="289" y="55"/>
                    </a:lnTo>
                    <a:lnTo>
                      <a:pt x="289" y="55"/>
                    </a:lnTo>
                    <a:lnTo>
                      <a:pt x="241" y="54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44" y="50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1" y="50"/>
                    </a:lnTo>
                    <a:lnTo>
                      <a:pt x="67" y="51"/>
                    </a:lnTo>
                    <a:lnTo>
                      <a:pt x="66" y="52"/>
                    </a:lnTo>
                    <a:lnTo>
                      <a:pt x="66" y="52"/>
                    </a:lnTo>
                    <a:lnTo>
                      <a:pt x="59" y="58"/>
                    </a:lnTo>
                    <a:lnTo>
                      <a:pt x="54" y="64"/>
                    </a:lnTo>
                    <a:lnTo>
                      <a:pt x="51" y="72"/>
                    </a:lnTo>
                    <a:lnTo>
                      <a:pt x="49" y="79"/>
                    </a:lnTo>
                    <a:lnTo>
                      <a:pt x="49" y="86"/>
                    </a:lnTo>
                    <a:lnTo>
                      <a:pt x="47" y="94"/>
                    </a:lnTo>
                    <a:lnTo>
                      <a:pt x="49" y="110"/>
                    </a:lnTo>
                    <a:lnTo>
                      <a:pt x="49" y="115"/>
                    </a:lnTo>
                    <a:lnTo>
                      <a:pt x="49" y="115"/>
                    </a:lnTo>
                    <a:lnTo>
                      <a:pt x="49" y="123"/>
                    </a:lnTo>
                    <a:lnTo>
                      <a:pt x="49" y="123"/>
                    </a:lnTo>
                    <a:lnTo>
                      <a:pt x="50" y="139"/>
                    </a:lnTo>
                    <a:lnTo>
                      <a:pt x="51" y="156"/>
                    </a:lnTo>
                    <a:lnTo>
                      <a:pt x="54" y="164"/>
                    </a:lnTo>
                    <a:lnTo>
                      <a:pt x="56" y="171"/>
                    </a:lnTo>
                    <a:lnTo>
                      <a:pt x="62" y="177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5" y="184"/>
                    </a:lnTo>
                    <a:lnTo>
                      <a:pt x="77" y="186"/>
                    </a:lnTo>
                    <a:lnTo>
                      <a:pt x="79" y="186"/>
                    </a:lnTo>
                    <a:lnTo>
                      <a:pt x="79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314"/>
              <p:cNvSpPr>
                <a:spLocks noEditPoints="1"/>
              </p:cNvSpPr>
              <p:nvPr/>
            </p:nvSpPr>
            <p:spPr bwMode="auto">
              <a:xfrm>
                <a:off x="4484689" y="1387476"/>
                <a:ext cx="152400" cy="96838"/>
              </a:xfrm>
              <a:custGeom>
                <a:avLst/>
                <a:gdLst/>
                <a:ahLst/>
                <a:cxnLst>
                  <a:cxn ang="0">
                    <a:pos x="291" y="244"/>
                  </a:cxn>
                  <a:cxn ang="0">
                    <a:pos x="281" y="244"/>
                  </a:cxn>
                  <a:cxn ang="0">
                    <a:pos x="165" y="240"/>
                  </a:cxn>
                  <a:cxn ang="0">
                    <a:pos x="131" y="240"/>
                  </a:cxn>
                  <a:cxn ang="0">
                    <a:pos x="100" y="240"/>
                  </a:cxn>
                  <a:cxn ang="0">
                    <a:pos x="63" y="232"/>
                  </a:cxn>
                  <a:cxn ang="0">
                    <a:pos x="37" y="219"/>
                  </a:cxn>
                  <a:cxn ang="0">
                    <a:pos x="22" y="204"/>
                  </a:cxn>
                  <a:cxn ang="0">
                    <a:pos x="7" y="170"/>
                  </a:cxn>
                  <a:cxn ang="0">
                    <a:pos x="0" y="120"/>
                  </a:cxn>
                  <a:cxn ang="0">
                    <a:pos x="0" y="103"/>
                  </a:cxn>
                  <a:cxn ang="0">
                    <a:pos x="3" y="70"/>
                  </a:cxn>
                  <a:cxn ang="0">
                    <a:pos x="13" y="44"/>
                  </a:cxn>
                  <a:cxn ang="0">
                    <a:pos x="30" y="22"/>
                  </a:cxn>
                  <a:cxn ang="0">
                    <a:pos x="54" y="8"/>
                  </a:cxn>
                  <a:cxn ang="0">
                    <a:pos x="81" y="1"/>
                  </a:cxn>
                  <a:cxn ang="0">
                    <a:pos x="94" y="0"/>
                  </a:cxn>
                  <a:cxn ang="0">
                    <a:pos x="100" y="0"/>
                  </a:cxn>
                  <a:cxn ang="0">
                    <a:pos x="194" y="4"/>
                  </a:cxn>
                  <a:cxn ang="0">
                    <a:pos x="298" y="8"/>
                  </a:cxn>
                  <a:cxn ang="0">
                    <a:pos x="310" y="10"/>
                  </a:cxn>
                  <a:cxn ang="0">
                    <a:pos x="327" y="15"/>
                  </a:cxn>
                  <a:cxn ang="0">
                    <a:pos x="353" y="34"/>
                  </a:cxn>
                  <a:cxn ang="0">
                    <a:pos x="377" y="78"/>
                  </a:cxn>
                  <a:cxn ang="0">
                    <a:pos x="384" y="120"/>
                  </a:cxn>
                  <a:cxn ang="0">
                    <a:pos x="376" y="179"/>
                  </a:cxn>
                  <a:cxn ang="0">
                    <a:pos x="363" y="205"/>
                  </a:cxn>
                  <a:cxn ang="0">
                    <a:pos x="342" y="226"/>
                  </a:cxn>
                  <a:cxn ang="0">
                    <a:pos x="314" y="240"/>
                  </a:cxn>
                  <a:cxn ang="0">
                    <a:pos x="297" y="244"/>
                  </a:cxn>
                  <a:cxn ang="0">
                    <a:pos x="80" y="185"/>
                  </a:cxn>
                  <a:cxn ang="0">
                    <a:pos x="100" y="187"/>
                  </a:cxn>
                  <a:cxn ang="0">
                    <a:pos x="230" y="188"/>
                  </a:cxn>
                  <a:cxn ang="0">
                    <a:pos x="291" y="189"/>
                  </a:cxn>
                  <a:cxn ang="0">
                    <a:pos x="304" y="188"/>
                  </a:cxn>
                  <a:cxn ang="0">
                    <a:pos x="327" y="171"/>
                  </a:cxn>
                  <a:cxn ang="0">
                    <a:pos x="338" y="140"/>
                  </a:cxn>
                  <a:cxn ang="0">
                    <a:pos x="339" y="116"/>
                  </a:cxn>
                  <a:cxn ang="0">
                    <a:pos x="329" y="81"/>
                  </a:cxn>
                  <a:cxn ang="0">
                    <a:pos x="302" y="59"/>
                  </a:cxn>
                  <a:cxn ang="0">
                    <a:pos x="291" y="56"/>
                  </a:cxn>
                  <a:cxn ang="0">
                    <a:pos x="241" y="55"/>
                  </a:cxn>
                  <a:cxn ang="0">
                    <a:pos x="144" y="49"/>
                  </a:cxn>
                  <a:cxn ang="0">
                    <a:pos x="80" y="48"/>
                  </a:cxn>
                  <a:cxn ang="0">
                    <a:pos x="66" y="53"/>
                  </a:cxn>
                  <a:cxn ang="0">
                    <a:pos x="54" y="65"/>
                  </a:cxn>
                  <a:cxn ang="0">
                    <a:pos x="49" y="87"/>
                  </a:cxn>
                  <a:cxn ang="0">
                    <a:pos x="49" y="116"/>
                  </a:cxn>
                  <a:cxn ang="0">
                    <a:pos x="49" y="123"/>
                  </a:cxn>
                  <a:cxn ang="0">
                    <a:pos x="54" y="164"/>
                  </a:cxn>
                  <a:cxn ang="0">
                    <a:pos x="67" y="181"/>
                  </a:cxn>
                  <a:cxn ang="0">
                    <a:pos x="77" y="185"/>
                  </a:cxn>
                  <a:cxn ang="0">
                    <a:pos x="80" y="185"/>
                  </a:cxn>
                  <a:cxn ang="0">
                    <a:pos x="80" y="185"/>
                  </a:cxn>
                </a:cxnLst>
                <a:rect l="0" t="0" r="r" b="b"/>
                <a:pathLst>
                  <a:path w="384" h="244">
                    <a:moveTo>
                      <a:pt x="293" y="244"/>
                    </a:moveTo>
                    <a:lnTo>
                      <a:pt x="293" y="244"/>
                    </a:lnTo>
                    <a:lnTo>
                      <a:pt x="291" y="244"/>
                    </a:lnTo>
                    <a:lnTo>
                      <a:pt x="288" y="244"/>
                    </a:lnTo>
                    <a:lnTo>
                      <a:pt x="288" y="244"/>
                    </a:lnTo>
                    <a:lnTo>
                      <a:pt x="281" y="244"/>
                    </a:lnTo>
                    <a:lnTo>
                      <a:pt x="281" y="244"/>
                    </a:lnTo>
                    <a:lnTo>
                      <a:pt x="234" y="242"/>
                    </a:lnTo>
                    <a:lnTo>
                      <a:pt x="165" y="240"/>
                    </a:lnTo>
                    <a:lnTo>
                      <a:pt x="165" y="240"/>
                    </a:lnTo>
                    <a:lnTo>
                      <a:pt x="131" y="240"/>
                    </a:lnTo>
                    <a:lnTo>
                      <a:pt x="131" y="240"/>
                    </a:lnTo>
                    <a:lnTo>
                      <a:pt x="114" y="240"/>
                    </a:lnTo>
                    <a:lnTo>
                      <a:pt x="114" y="240"/>
                    </a:lnTo>
                    <a:lnTo>
                      <a:pt x="100" y="240"/>
                    </a:lnTo>
                    <a:lnTo>
                      <a:pt x="87" y="238"/>
                    </a:lnTo>
                    <a:lnTo>
                      <a:pt x="75" y="236"/>
                    </a:lnTo>
                    <a:lnTo>
                      <a:pt x="63" y="232"/>
                    </a:lnTo>
                    <a:lnTo>
                      <a:pt x="54" y="230"/>
                    </a:lnTo>
                    <a:lnTo>
                      <a:pt x="45" y="225"/>
                    </a:lnTo>
                    <a:lnTo>
                      <a:pt x="37" y="219"/>
                    </a:lnTo>
                    <a:lnTo>
                      <a:pt x="30" y="214"/>
                    </a:lnTo>
                    <a:lnTo>
                      <a:pt x="30" y="214"/>
                    </a:lnTo>
                    <a:lnTo>
                      <a:pt x="22" y="204"/>
                    </a:lnTo>
                    <a:lnTo>
                      <a:pt x="16" y="193"/>
                    </a:lnTo>
                    <a:lnTo>
                      <a:pt x="11" y="183"/>
                    </a:lnTo>
                    <a:lnTo>
                      <a:pt x="7" y="170"/>
                    </a:lnTo>
                    <a:lnTo>
                      <a:pt x="4" y="158"/>
                    </a:lnTo>
                    <a:lnTo>
                      <a:pt x="3" y="145"/>
                    </a:lnTo>
                    <a:lnTo>
                      <a:pt x="0" y="120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0" y="103"/>
                    </a:lnTo>
                    <a:lnTo>
                      <a:pt x="0" y="91"/>
                    </a:lnTo>
                    <a:lnTo>
                      <a:pt x="2" y="81"/>
                    </a:lnTo>
                    <a:lnTo>
                      <a:pt x="3" y="70"/>
                    </a:lnTo>
                    <a:lnTo>
                      <a:pt x="5" y="61"/>
                    </a:lnTo>
                    <a:lnTo>
                      <a:pt x="9" y="52"/>
                    </a:lnTo>
                    <a:lnTo>
                      <a:pt x="13" y="44"/>
                    </a:lnTo>
                    <a:lnTo>
                      <a:pt x="19" y="36"/>
                    </a:lnTo>
                    <a:lnTo>
                      <a:pt x="24" y="28"/>
                    </a:lnTo>
                    <a:lnTo>
                      <a:pt x="30" y="22"/>
                    </a:lnTo>
                    <a:lnTo>
                      <a:pt x="37" y="17"/>
                    </a:lnTo>
                    <a:lnTo>
                      <a:pt x="45" y="11"/>
                    </a:lnTo>
                    <a:lnTo>
                      <a:pt x="54" y="8"/>
                    </a:lnTo>
                    <a:lnTo>
                      <a:pt x="62" y="5"/>
                    </a:lnTo>
                    <a:lnTo>
                      <a:pt x="72" y="2"/>
                    </a:lnTo>
                    <a:lnTo>
                      <a:pt x="81" y="1"/>
                    </a:lnTo>
                    <a:lnTo>
                      <a:pt x="81" y="1"/>
                    </a:lnTo>
                    <a:lnTo>
                      <a:pt x="89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47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6"/>
                    </a:lnTo>
                    <a:lnTo>
                      <a:pt x="298" y="8"/>
                    </a:lnTo>
                    <a:lnTo>
                      <a:pt x="298" y="8"/>
                    </a:lnTo>
                    <a:lnTo>
                      <a:pt x="304" y="9"/>
                    </a:lnTo>
                    <a:lnTo>
                      <a:pt x="309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27" y="15"/>
                    </a:lnTo>
                    <a:lnTo>
                      <a:pt x="342" y="23"/>
                    </a:lnTo>
                    <a:lnTo>
                      <a:pt x="348" y="28"/>
                    </a:lnTo>
                    <a:lnTo>
                      <a:pt x="353" y="34"/>
                    </a:lnTo>
                    <a:lnTo>
                      <a:pt x="364" y="45"/>
                    </a:lnTo>
                    <a:lnTo>
                      <a:pt x="372" y="61"/>
                    </a:lnTo>
                    <a:lnTo>
                      <a:pt x="377" y="78"/>
                    </a:lnTo>
                    <a:lnTo>
                      <a:pt x="382" y="98"/>
                    </a:lnTo>
                    <a:lnTo>
                      <a:pt x="384" y="120"/>
                    </a:lnTo>
                    <a:lnTo>
                      <a:pt x="384" y="120"/>
                    </a:lnTo>
                    <a:lnTo>
                      <a:pt x="384" y="140"/>
                    </a:lnTo>
                    <a:lnTo>
                      <a:pt x="381" y="159"/>
                    </a:lnTo>
                    <a:lnTo>
                      <a:pt x="376" y="179"/>
                    </a:lnTo>
                    <a:lnTo>
                      <a:pt x="372" y="188"/>
                    </a:lnTo>
                    <a:lnTo>
                      <a:pt x="368" y="197"/>
                    </a:lnTo>
                    <a:lnTo>
                      <a:pt x="363" y="205"/>
                    </a:lnTo>
                    <a:lnTo>
                      <a:pt x="357" y="213"/>
                    </a:lnTo>
                    <a:lnTo>
                      <a:pt x="350" y="219"/>
                    </a:lnTo>
                    <a:lnTo>
                      <a:pt x="342" y="226"/>
                    </a:lnTo>
                    <a:lnTo>
                      <a:pt x="334" y="232"/>
                    </a:lnTo>
                    <a:lnTo>
                      <a:pt x="325" y="236"/>
                    </a:lnTo>
                    <a:lnTo>
                      <a:pt x="314" y="240"/>
                    </a:lnTo>
                    <a:lnTo>
                      <a:pt x="302" y="243"/>
                    </a:lnTo>
                    <a:lnTo>
                      <a:pt x="302" y="243"/>
                    </a:lnTo>
                    <a:lnTo>
                      <a:pt x="297" y="244"/>
                    </a:lnTo>
                    <a:lnTo>
                      <a:pt x="293" y="244"/>
                    </a:lnTo>
                    <a:lnTo>
                      <a:pt x="293" y="244"/>
                    </a:lnTo>
                    <a:close/>
                    <a:moveTo>
                      <a:pt x="80" y="185"/>
                    </a:moveTo>
                    <a:lnTo>
                      <a:pt x="80" y="185"/>
                    </a:lnTo>
                    <a:lnTo>
                      <a:pt x="100" y="187"/>
                    </a:lnTo>
                    <a:lnTo>
                      <a:pt x="100" y="187"/>
                    </a:lnTo>
                    <a:lnTo>
                      <a:pt x="105" y="187"/>
                    </a:lnTo>
                    <a:lnTo>
                      <a:pt x="105" y="187"/>
                    </a:lnTo>
                    <a:lnTo>
                      <a:pt x="230" y="188"/>
                    </a:lnTo>
                    <a:lnTo>
                      <a:pt x="230" y="188"/>
                    </a:lnTo>
                    <a:lnTo>
                      <a:pt x="291" y="189"/>
                    </a:lnTo>
                    <a:lnTo>
                      <a:pt x="291" y="189"/>
                    </a:lnTo>
                    <a:lnTo>
                      <a:pt x="293" y="189"/>
                    </a:lnTo>
                    <a:lnTo>
                      <a:pt x="293" y="189"/>
                    </a:lnTo>
                    <a:lnTo>
                      <a:pt x="304" y="188"/>
                    </a:lnTo>
                    <a:lnTo>
                      <a:pt x="313" y="184"/>
                    </a:lnTo>
                    <a:lnTo>
                      <a:pt x="321" y="178"/>
                    </a:lnTo>
                    <a:lnTo>
                      <a:pt x="327" y="171"/>
                    </a:lnTo>
                    <a:lnTo>
                      <a:pt x="332" y="161"/>
                    </a:lnTo>
                    <a:lnTo>
                      <a:pt x="336" y="151"/>
                    </a:lnTo>
                    <a:lnTo>
                      <a:pt x="338" y="140"/>
                    </a:lnTo>
                    <a:lnTo>
                      <a:pt x="339" y="129"/>
                    </a:lnTo>
                    <a:lnTo>
                      <a:pt x="339" y="129"/>
                    </a:lnTo>
                    <a:lnTo>
                      <a:pt x="339" y="116"/>
                    </a:lnTo>
                    <a:lnTo>
                      <a:pt x="336" y="103"/>
                    </a:lnTo>
                    <a:lnTo>
                      <a:pt x="334" y="91"/>
                    </a:lnTo>
                    <a:lnTo>
                      <a:pt x="329" y="81"/>
                    </a:lnTo>
                    <a:lnTo>
                      <a:pt x="321" y="70"/>
                    </a:lnTo>
                    <a:lnTo>
                      <a:pt x="313" y="64"/>
                    </a:lnTo>
                    <a:lnTo>
                      <a:pt x="302" y="59"/>
                    </a:lnTo>
                    <a:lnTo>
                      <a:pt x="297" y="57"/>
                    </a:lnTo>
                    <a:lnTo>
                      <a:pt x="291" y="56"/>
                    </a:lnTo>
                    <a:lnTo>
                      <a:pt x="291" y="56"/>
                    </a:lnTo>
                    <a:lnTo>
                      <a:pt x="289" y="56"/>
                    </a:lnTo>
                    <a:lnTo>
                      <a:pt x="289" y="56"/>
                    </a:lnTo>
                    <a:lnTo>
                      <a:pt x="241" y="55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44" y="49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1" y="51"/>
                    </a:lnTo>
                    <a:lnTo>
                      <a:pt x="67" y="52"/>
                    </a:lnTo>
                    <a:lnTo>
                      <a:pt x="66" y="53"/>
                    </a:lnTo>
                    <a:lnTo>
                      <a:pt x="66" y="53"/>
                    </a:lnTo>
                    <a:lnTo>
                      <a:pt x="59" y="59"/>
                    </a:lnTo>
                    <a:lnTo>
                      <a:pt x="54" y="65"/>
                    </a:lnTo>
                    <a:lnTo>
                      <a:pt x="51" y="72"/>
                    </a:lnTo>
                    <a:lnTo>
                      <a:pt x="49" y="79"/>
                    </a:lnTo>
                    <a:lnTo>
                      <a:pt x="49" y="87"/>
                    </a:lnTo>
                    <a:lnTo>
                      <a:pt x="47" y="95"/>
                    </a:lnTo>
                    <a:lnTo>
                      <a:pt x="49" y="110"/>
                    </a:lnTo>
                    <a:lnTo>
                      <a:pt x="49" y="116"/>
                    </a:lnTo>
                    <a:lnTo>
                      <a:pt x="49" y="116"/>
                    </a:lnTo>
                    <a:lnTo>
                      <a:pt x="49" y="123"/>
                    </a:lnTo>
                    <a:lnTo>
                      <a:pt x="49" y="123"/>
                    </a:lnTo>
                    <a:lnTo>
                      <a:pt x="50" y="140"/>
                    </a:lnTo>
                    <a:lnTo>
                      <a:pt x="51" y="157"/>
                    </a:lnTo>
                    <a:lnTo>
                      <a:pt x="54" y="164"/>
                    </a:lnTo>
                    <a:lnTo>
                      <a:pt x="56" y="171"/>
                    </a:lnTo>
                    <a:lnTo>
                      <a:pt x="62" y="178"/>
                    </a:lnTo>
                    <a:lnTo>
                      <a:pt x="67" y="181"/>
                    </a:lnTo>
                    <a:lnTo>
                      <a:pt x="67" y="181"/>
                    </a:lnTo>
                    <a:lnTo>
                      <a:pt x="75" y="185"/>
                    </a:lnTo>
                    <a:lnTo>
                      <a:pt x="77" y="185"/>
                    </a:lnTo>
                    <a:lnTo>
                      <a:pt x="79" y="185"/>
                    </a:lnTo>
                    <a:lnTo>
                      <a:pt x="79" y="185"/>
                    </a:lnTo>
                    <a:lnTo>
                      <a:pt x="80" y="185"/>
                    </a:lnTo>
                    <a:lnTo>
                      <a:pt x="80" y="185"/>
                    </a:lnTo>
                    <a:lnTo>
                      <a:pt x="80" y="185"/>
                    </a:lnTo>
                    <a:lnTo>
                      <a:pt x="80" y="18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315"/>
              <p:cNvSpPr>
                <a:spLocks noEditPoints="1"/>
              </p:cNvSpPr>
              <p:nvPr/>
            </p:nvSpPr>
            <p:spPr bwMode="auto">
              <a:xfrm>
                <a:off x="4662489" y="1265238"/>
                <a:ext cx="150813" cy="96838"/>
              </a:xfrm>
              <a:custGeom>
                <a:avLst/>
                <a:gdLst/>
                <a:ahLst/>
                <a:cxnLst>
                  <a:cxn ang="0">
                    <a:pos x="291" y="245"/>
                  </a:cxn>
                  <a:cxn ang="0">
                    <a:pos x="282" y="243"/>
                  </a:cxn>
                  <a:cxn ang="0">
                    <a:pos x="165" y="241"/>
                  </a:cxn>
                  <a:cxn ang="0">
                    <a:pos x="131" y="241"/>
                  </a:cxn>
                  <a:cxn ang="0">
                    <a:pos x="100" y="239"/>
                  </a:cxn>
                  <a:cxn ang="0">
                    <a:pos x="63" y="233"/>
                  </a:cxn>
                  <a:cxn ang="0">
                    <a:pos x="37" y="220"/>
                  </a:cxn>
                  <a:cxn ang="0">
                    <a:pos x="23" y="204"/>
                  </a:cxn>
                  <a:cxn ang="0">
                    <a:pos x="7" y="170"/>
                  </a:cxn>
                  <a:cxn ang="0">
                    <a:pos x="0" y="119"/>
                  </a:cxn>
                  <a:cxn ang="0">
                    <a:pos x="0" y="103"/>
                  </a:cxn>
                  <a:cxn ang="0">
                    <a:pos x="3" y="71"/>
                  </a:cxn>
                  <a:cxn ang="0">
                    <a:pos x="13" y="43"/>
                  </a:cxn>
                  <a:cxn ang="0">
                    <a:pos x="30" y="22"/>
                  </a:cxn>
                  <a:cxn ang="0">
                    <a:pos x="54" y="8"/>
                  </a:cxn>
                  <a:cxn ang="0">
                    <a:pos x="81" y="0"/>
                  </a:cxn>
                  <a:cxn ang="0">
                    <a:pos x="94" y="0"/>
                  </a:cxn>
                  <a:cxn ang="0">
                    <a:pos x="100" y="0"/>
                  </a:cxn>
                  <a:cxn ang="0">
                    <a:pos x="194" y="4"/>
                  </a:cxn>
                  <a:cxn ang="0">
                    <a:pos x="299" y="8"/>
                  </a:cxn>
                  <a:cxn ang="0">
                    <a:pos x="310" y="10"/>
                  </a:cxn>
                  <a:cxn ang="0">
                    <a:pos x="327" y="16"/>
                  </a:cxn>
                  <a:cxn ang="0">
                    <a:pos x="353" y="34"/>
                  </a:cxn>
                  <a:cxn ang="0">
                    <a:pos x="377" y="79"/>
                  </a:cxn>
                  <a:cxn ang="0">
                    <a:pos x="384" y="120"/>
                  </a:cxn>
                  <a:cxn ang="0">
                    <a:pos x="376" y="179"/>
                  </a:cxn>
                  <a:cxn ang="0">
                    <a:pos x="363" y="205"/>
                  </a:cxn>
                  <a:cxn ang="0">
                    <a:pos x="342" y="226"/>
                  </a:cxn>
                  <a:cxn ang="0">
                    <a:pos x="314" y="241"/>
                  </a:cxn>
                  <a:cxn ang="0">
                    <a:pos x="297" y="245"/>
                  </a:cxn>
                  <a:cxn ang="0">
                    <a:pos x="80" y="186"/>
                  </a:cxn>
                  <a:cxn ang="0">
                    <a:pos x="100" y="186"/>
                  </a:cxn>
                  <a:cxn ang="0">
                    <a:pos x="231" y="188"/>
                  </a:cxn>
                  <a:cxn ang="0">
                    <a:pos x="291" y="190"/>
                  </a:cxn>
                  <a:cxn ang="0">
                    <a:pos x="304" y="188"/>
                  </a:cxn>
                  <a:cxn ang="0">
                    <a:pos x="327" y="170"/>
                  </a:cxn>
                  <a:cxn ang="0">
                    <a:pos x="338" y="140"/>
                  </a:cxn>
                  <a:cxn ang="0">
                    <a:pos x="339" y="115"/>
                  </a:cxn>
                  <a:cxn ang="0">
                    <a:pos x="327" y="80"/>
                  </a:cxn>
                  <a:cxn ang="0">
                    <a:pos x="302" y="58"/>
                  </a:cxn>
                  <a:cxn ang="0">
                    <a:pos x="291" y="56"/>
                  </a:cxn>
                  <a:cxn ang="0">
                    <a:pos x="241" y="54"/>
                  </a:cxn>
                  <a:cxn ang="0">
                    <a:pos x="144" y="50"/>
                  </a:cxn>
                  <a:cxn ang="0">
                    <a:pos x="80" y="48"/>
                  </a:cxn>
                  <a:cxn ang="0">
                    <a:pos x="66" y="52"/>
                  </a:cxn>
                  <a:cxn ang="0">
                    <a:pos x="54" y="64"/>
                  </a:cxn>
                  <a:cxn ang="0">
                    <a:pos x="49" y="86"/>
                  </a:cxn>
                  <a:cxn ang="0">
                    <a:pos x="49" y="115"/>
                  </a:cxn>
                  <a:cxn ang="0">
                    <a:pos x="49" y="123"/>
                  </a:cxn>
                  <a:cxn ang="0">
                    <a:pos x="54" y="164"/>
                  </a:cxn>
                  <a:cxn ang="0">
                    <a:pos x="67" y="182"/>
                  </a:cxn>
                  <a:cxn ang="0">
                    <a:pos x="77" y="186"/>
                  </a:cxn>
                  <a:cxn ang="0">
                    <a:pos x="80" y="186"/>
                  </a:cxn>
                  <a:cxn ang="0">
                    <a:pos x="80" y="186"/>
                  </a:cxn>
                </a:cxnLst>
                <a:rect l="0" t="0" r="r" b="b"/>
                <a:pathLst>
                  <a:path w="384" h="245">
                    <a:moveTo>
                      <a:pt x="293" y="245"/>
                    </a:moveTo>
                    <a:lnTo>
                      <a:pt x="293" y="245"/>
                    </a:lnTo>
                    <a:lnTo>
                      <a:pt x="291" y="245"/>
                    </a:lnTo>
                    <a:lnTo>
                      <a:pt x="288" y="245"/>
                    </a:lnTo>
                    <a:lnTo>
                      <a:pt x="288" y="245"/>
                    </a:lnTo>
                    <a:lnTo>
                      <a:pt x="282" y="243"/>
                    </a:lnTo>
                    <a:lnTo>
                      <a:pt x="282" y="243"/>
                    </a:lnTo>
                    <a:lnTo>
                      <a:pt x="234" y="241"/>
                    </a:lnTo>
                    <a:lnTo>
                      <a:pt x="165" y="241"/>
                    </a:lnTo>
                    <a:lnTo>
                      <a:pt x="165" y="241"/>
                    </a:lnTo>
                    <a:lnTo>
                      <a:pt x="131" y="241"/>
                    </a:lnTo>
                    <a:lnTo>
                      <a:pt x="131" y="241"/>
                    </a:lnTo>
                    <a:lnTo>
                      <a:pt x="114" y="241"/>
                    </a:lnTo>
                    <a:lnTo>
                      <a:pt x="114" y="241"/>
                    </a:lnTo>
                    <a:lnTo>
                      <a:pt x="100" y="239"/>
                    </a:lnTo>
                    <a:lnTo>
                      <a:pt x="87" y="238"/>
                    </a:lnTo>
                    <a:lnTo>
                      <a:pt x="75" y="235"/>
                    </a:lnTo>
                    <a:lnTo>
                      <a:pt x="63" y="233"/>
                    </a:lnTo>
                    <a:lnTo>
                      <a:pt x="54" y="229"/>
                    </a:lnTo>
                    <a:lnTo>
                      <a:pt x="45" y="225"/>
                    </a:lnTo>
                    <a:lnTo>
                      <a:pt x="37" y="220"/>
                    </a:lnTo>
                    <a:lnTo>
                      <a:pt x="30" y="215"/>
                    </a:lnTo>
                    <a:lnTo>
                      <a:pt x="30" y="215"/>
                    </a:lnTo>
                    <a:lnTo>
                      <a:pt x="23" y="204"/>
                    </a:lnTo>
                    <a:lnTo>
                      <a:pt x="16" y="194"/>
                    </a:lnTo>
                    <a:lnTo>
                      <a:pt x="11" y="182"/>
                    </a:lnTo>
                    <a:lnTo>
                      <a:pt x="7" y="170"/>
                    </a:lnTo>
                    <a:lnTo>
                      <a:pt x="4" y="158"/>
                    </a:lnTo>
                    <a:lnTo>
                      <a:pt x="3" y="145"/>
                    </a:lnTo>
                    <a:lnTo>
                      <a:pt x="0" y="119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0" y="103"/>
                    </a:lnTo>
                    <a:lnTo>
                      <a:pt x="0" y="92"/>
                    </a:lnTo>
                    <a:lnTo>
                      <a:pt x="2" y="81"/>
                    </a:lnTo>
                    <a:lnTo>
                      <a:pt x="3" y="71"/>
                    </a:lnTo>
                    <a:lnTo>
                      <a:pt x="6" y="62"/>
                    </a:lnTo>
                    <a:lnTo>
                      <a:pt x="9" y="52"/>
                    </a:lnTo>
                    <a:lnTo>
                      <a:pt x="13" y="43"/>
                    </a:lnTo>
                    <a:lnTo>
                      <a:pt x="19" y="35"/>
                    </a:lnTo>
                    <a:lnTo>
                      <a:pt x="24" y="29"/>
                    </a:lnTo>
                    <a:lnTo>
                      <a:pt x="30" y="22"/>
                    </a:lnTo>
                    <a:lnTo>
                      <a:pt x="37" y="17"/>
                    </a:lnTo>
                    <a:lnTo>
                      <a:pt x="45" y="12"/>
                    </a:lnTo>
                    <a:lnTo>
                      <a:pt x="54" y="8"/>
                    </a:lnTo>
                    <a:lnTo>
                      <a:pt x="62" y="5"/>
                    </a:lnTo>
                    <a:lnTo>
                      <a:pt x="72" y="3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89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100" y="0"/>
                    </a:lnTo>
                    <a:lnTo>
                      <a:pt x="100" y="0"/>
                    </a:lnTo>
                    <a:lnTo>
                      <a:pt x="147" y="1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9" y="8"/>
                    </a:lnTo>
                    <a:lnTo>
                      <a:pt x="299" y="8"/>
                    </a:lnTo>
                    <a:lnTo>
                      <a:pt x="304" y="8"/>
                    </a:lnTo>
                    <a:lnTo>
                      <a:pt x="309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10" y="10"/>
                    </a:lnTo>
                    <a:lnTo>
                      <a:pt x="327" y="16"/>
                    </a:lnTo>
                    <a:lnTo>
                      <a:pt x="342" y="24"/>
                    </a:lnTo>
                    <a:lnTo>
                      <a:pt x="348" y="29"/>
                    </a:lnTo>
                    <a:lnTo>
                      <a:pt x="353" y="34"/>
                    </a:lnTo>
                    <a:lnTo>
                      <a:pt x="364" y="46"/>
                    </a:lnTo>
                    <a:lnTo>
                      <a:pt x="372" y="62"/>
                    </a:lnTo>
                    <a:lnTo>
                      <a:pt x="377" y="79"/>
                    </a:lnTo>
                    <a:lnTo>
                      <a:pt x="382" y="98"/>
                    </a:lnTo>
                    <a:lnTo>
                      <a:pt x="384" y="120"/>
                    </a:lnTo>
                    <a:lnTo>
                      <a:pt x="384" y="120"/>
                    </a:lnTo>
                    <a:lnTo>
                      <a:pt x="384" y="140"/>
                    </a:lnTo>
                    <a:lnTo>
                      <a:pt x="381" y="160"/>
                    </a:lnTo>
                    <a:lnTo>
                      <a:pt x="376" y="179"/>
                    </a:lnTo>
                    <a:lnTo>
                      <a:pt x="372" y="188"/>
                    </a:lnTo>
                    <a:lnTo>
                      <a:pt x="368" y="198"/>
                    </a:lnTo>
                    <a:lnTo>
                      <a:pt x="363" y="205"/>
                    </a:lnTo>
                    <a:lnTo>
                      <a:pt x="356" y="213"/>
                    </a:lnTo>
                    <a:lnTo>
                      <a:pt x="350" y="220"/>
                    </a:lnTo>
                    <a:lnTo>
                      <a:pt x="342" y="226"/>
                    </a:lnTo>
                    <a:lnTo>
                      <a:pt x="334" y="232"/>
                    </a:lnTo>
                    <a:lnTo>
                      <a:pt x="325" y="237"/>
                    </a:lnTo>
                    <a:lnTo>
                      <a:pt x="314" y="241"/>
                    </a:lnTo>
                    <a:lnTo>
                      <a:pt x="302" y="243"/>
                    </a:lnTo>
                    <a:lnTo>
                      <a:pt x="302" y="243"/>
                    </a:lnTo>
                    <a:lnTo>
                      <a:pt x="297" y="245"/>
                    </a:lnTo>
                    <a:lnTo>
                      <a:pt x="293" y="245"/>
                    </a:lnTo>
                    <a:lnTo>
                      <a:pt x="293" y="245"/>
                    </a:lnTo>
                    <a:close/>
                    <a:moveTo>
                      <a:pt x="80" y="186"/>
                    </a:moveTo>
                    <a:lnTo>
                      <a:pt x="80" y="186"/>
                    </a:lnTo>
                    <a:lnTo>
                      <a:pt x="100" y="186"/>
                    </a:lnTo>
                    <a:lnTo>
                      <a:pt x="100" y="186"/>
                    </a:lnTo>
                    <a:lnTo>
                      <a:pt x="105" y="186"/>
                    </a:lnTo>
                    <a:lnTo>
                      <a:pt x="105" y="186"/>
                    </a:lnTo>
                    <a:lnTo>
                      <a:pt x="231" y="188"/>
                    </a:lnTo>
                    <a:lnTo>
                      <a:pt x="231" y="188"/>
                    </a:lnTo>
                    <a:lnTo>
                      <a:pt x="291" y="190"/>
                    </a:lnTo>
                    <a:lnTo>
                      <a:pt x="291" y="190"/>
                    </a:lnTo>
                    <a:lnTo>
                      <a:pt x="293" y="190"/>
                    </a:lnTo>
                    <a:lnTo>
                      <a:pt x="293" y="190"/>
                    </a:lnTo>
                    <a:lnTo>
                      <a:pt x="304" y="188"/>
                    </a:lnTo>
                    <a:lnTo>
                      <a:pt x="313" y="184"/>
                    </a:lnTo>
                    <a:lnTo>
                      <a:pt x="321" y="178"/>
                    </a:lnTo>
                    <a:lnTo>
                      <a:pt x="327" y="170"/>
                    </a:lnTo>
                    <a:lnTo>
                      <a:pt x="333" y="161"/>
                    </a:lnTo>
                    <a:lnTo>
                      <a:pt x="336" y="150"/>
                    </a:lnTo>
                    <a:lnTo>
                      <a:pt x="338" y="140"/>
                    </a:lnTo>
                    <a:lnTo>
                      <a:pt x="339" y="128"/>
                    </a:lnTo>
                    <a:lnTo>
                      <a:pt x="339" y="128"/>
                    </a:lnTo>
                    <a:lnTo>
                      <a:pt x="339" y="115"/>
                    </a:lnTo>
                    <a:lnTo>
                      <a:pt x="336" y="103"/>
                    </a:lnTo>
                    <a:lnTo>
                      <a:pt x="334" y="92"/>
                    </a:lnTo>
                    <a:lnTo>
                      <a:pt x="327" y="80"/>
                    </a:lnTo>
                    <a:lnTo>
                      <a:pt x="321" y="71"/>
                    </a:lnTo>
                    <a:lnTo>
                      <a:pt x="313" y="63"/>
                    </a:lnTo>
                    <a:lnTo>
                      <a:pt x="302" y="58"/>
                    </a:lnTo>
                    <a:lnTo>
                      <a:pt x="297" y="56"/>
                    </a:lnTo>
                    <a:lnTo>
                      <a:pt x="291" y="56"/>
                    </a:lnTo>
                    <a:lnTo>
                      <a:pt x="291" y="56"/>
                    </a:lnTo>
                    <a:lnTo>
                      <a:pt x="289" y="55"/>
                    </a:lnTo>
                    <a:lnTo>
                      <a:pt x="289" y="55"/>
                    </a:lnTo>
                    <a:lnTo>
                      <a:pt x="241" y="54"/>
                    </a:lnTo>
                    <a:lnTo>
                      <a:pt x="194" y="52"/>
                    </a:lnTo>
                    <a:lnTo>
                      <a:pt x="194" y="52"/>
                    </a:lnTo>
                    <a:lnTo>
                      <a:pt x="144" y="50"/>
                    </a:lnTo>
                    <a:lnTo>
                      <a:pt x="93" y="48"/>
                    </a:lnTo>
                    <a:lnTo>
                      <a:pt x="93" y="48"/>
                    </a:lnTo>
                    <a:lnTo>
                      <a:pt x="80" y="48"/>
                    </a:lnTo>
                    <a:lnTo>
                      <a:pt x="71" y="50"/>
                    </a:lnTo>
                    <a:lnTo>
                      <a:pt x="67" y="51"/>
                    </a:lnTo>
                    <a:lnTo>
                      <a:pt x="66" y="52"/>
                    </a:lnTo>
                    <a:lnTo>
                      <a:pt x="66" y="52"/>
                    </a:lnTo>
                    <a:lnTo>
                      <a:pt x="59" y="58"/>
                    </a:lnTo>
                    <a:lnTo>
                      <a:pt x="54" y="64"/>
                    </a:lnTo>
                    <a:lnTo>
                      <a:pt x="51" y="72"/>
                    </a:lnTo>
                    <a:lnTo>
                      <a:pt x="49" y="79"/>
                    </a:lnTo>
                    <a:lnTo>
                      <a:pt x="49" y="86"/>
                    </a:lnTo>
                    <a:lnTo>
                      <a:pt x="47" y="94"/>
                    </a:lnTo>
                    <a:lnTo>
                      <a:pt x="49" y="110"/>
                    </a:lnTo>
                    <a:lnTo>
                      <a:pt x="49" y="115"/>
                    </a:lnTo>
                    <a:lnTo>
                      <a:pt x="49" y="115"/>
                    </a:lnTo>
                    <a:lnTo>
                      <a:pt x="49" y="123"/>
                    </a:lnTo>
                    <a:lnTo>
                      <a:pt x="49" y="123"/>
                    </a:lnTo>
                    <a:lnTo>
                      <a:pt x="50" y="139"/>
                    </a:lnTo>
                    <a:lnTo>
                      <a:pt x="51" y="156"/>
                    </a:lnTo>
                    <a:lnTo>
                      <a:pt x="54" y="164"/>
                    </a:lnTo>
                    <a:lnTo>
                      <a:pt x="57" y="171"/>
                    </a:lnTo>
                    <a:lnTo>
                      <a:pt x="62" y="177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5" y="184"/>
                    </a:lnTo>
                    <a:lnTo>
                      <a:pt x="77" y="186"/>
                    </a:lnTo>
                    <a:lnTo>
                      <a:pt x="79" y="186"/>
                    </a:lnTo>
                    <a:lnTo>
                      <a:pt x="79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316"/>
              <p:cNvSpPr>
                <a:spLocks noEditPoints="1"/>
              </p:cNvSpPr>
              <p:nvPr/>
            </p:nvSpPr>
            <p:spPr bwMode="auto">
              <a:xfrm>
                <a:off x="4484689" y="1508126"/>
                <a:ext cx="152400" cy="98425"/>
              </a:xfrm>
              <a:custGeom>
                <a:avLst/>
                <a:gdLst/>
                <a:ahLst/>
                <a:cxnLst>
                  <a:cxn ang="0">
                    <a:pos x="291" y="246"/>
                  </a:cxn>
                  <a:cxn ang="0">
                    <a:pos x="281" y="245"/>
                  </a:cxn>
                  <a:cxn ang="0">
                    <a:pos x="165" y="242"/>
                  </a:cxn>
                  <a:cxn ang="0">
                    <a:pos x="131" y="242"/>
                  </a:cxn>
                  <a:cxn ang="0">
                    <a:pos x="100" y="241"/>
                  </a:cxn>
                  <a:cxn ang="0">
                    <a:pos x="63" y="234"/>
                  </a:cxn>
                  <a:cxn ang="0">
                    <a:pos x="37" y="221"/>
                  </a:cxn>
                  <a:cxn ang="0">
                    <a:pos x="22" y="206"/>
                  </a:cxn>
                  <a:cxn ang="0">
                    <a:pos x="7" y="172"/>
                  </a:cxn>
                  <a:cxn ang="0">
                    <a:pos x="0" y="121"/>
                  </a:cxn>
                  <a:cxn ang="0">
                    <a:pos x="0" y="105"/>
                  </a:cxn>
                  <a:cxn ang="0">
                    <a:pos x="3" y="72"/>
                  </a:cxn>
                  <a:cxn ang="0">
                    <a:pos x="13" y="45"/>
                  </a:cxn>
                  <a:cxn ang="0">
                    <a:pos x="30" y="24"/>
                  </a:cxn>
                  <a:cxn ang="0">
                    <a:pos x="54" y="10"/>
                  </a:cxn>
                  <a:cxn ang="0">
                    <a:pos x="81" y="2"/>
                  </a:cxn>
                  <a:cxn ang="0">
                    <a:pos x="94" y="0"/>
                  </a:cxn>
                  <a:cxn ang="0">
                    <a:pos x="100" y="2"/>
                  </a:cxn>
                  <a:cxn ang="0">
                    <a:pos x="194" y="4"/>
                  </a:cxn>
                  <a:cxn ang="0">
                    <a:pos x="298" y="8"/>
                  </a:cxn>
                  <a:cxn ang="0">
                    <a:pos x="310" y="12"/>
                  </a:cxn>
                  <a:cxn ang="0">
                    <a:pos x="327" y="17"/>
                  </a:cxn>
                  <a:cxn ang="0">
                    <a:pos x="353" y="34"/>
                  </a:cxn>
                  <a:cxn ang="0">
                    <a:pos x="377" y="80"/>
                  </a:cxn>
                  <a:cxn ang="0">
                    <a:pos x="384" y="122"/>
                  </a:cxn>
                  <a:cxn ang="0">
                    <a:pos x="376" y="181"/>
                  </a:cxn>
                  <a:cxn ang="0">
                    <a:pos x="363" y="207"/>
                  </a:cxn>
                  <a:cxn ang="0">
                    <a:pos x="342" y="228"/>
                  </a:cxn>
                  <a:cxn ang="0">
                    <a:pos x="314" y="242"/>
                  </a:cxn>
                  <a:cxn ang="0">
                    <a:pos x="297" y="246"/>
                  </a:cxn>
                  <a:cxn ang="0">
                    <a:pos x="80" y="186"/>
                  </a:cxn>
                  <a:cxn ang="0">
                    <a:pos x="100" y="187"/>
                  </a:cxn>
                  <a:cxn ang="0">
                    <a:pos x="230" y="190"/>
                  </a:cxn>
                  <a:cxn ang="0">
                    <a:pos x="291" y="190"/>
                  </a:cxn>
                  <a:cxn ang="0">
                    <a:pos x="304" y="189"/>
                  </a:cxn>
                  <a:cxn ang="0">
                    <a:pos x="327" y="172"/>
                  </a:cxn>
                  <a:cxn ang="0">
                    <a:pos x="338" y="142"/>
                  </a:cxn>
                  <a:cxn ang="0">
                    <a:pos x="339" y="117"/>
                  </a:cxn>
                  <a:cxn ang="0">
                    <a:pos x="329" y="81"/>
                  </a:cxn>
                  <a:cxn ang="0">
                    <a:pos x="302" y="59"/>
                  </a:cxn>
                  <a:cxn ang="0">
                    <a:pos x="291" y="57"/>
                  </a:cxn>
                  <a:cxn ang="0">
                    <a:pos x="241" y="55"/>
                  </a:cxn>
                  <a:cxn ang="0">
                    <a:pos x="144" y="50"/>
                  </a:cxn>
                  <a:cxn ang="0">
                    <a:pos x="80" y="50"/>
                  </a:cxn>
                  <a:cxn ang="0">
                    <a:pos x="66" y="54"/>
                  </a:cxn>
                  <a:cxn ang="0">
                    <a:pos x="54" y="66"/>
                  </a:cxn>
                  <a:cxn ang="0">
                    <a:pos x="49" y="88"/>
                  </a:cxn>
                  <a:cxn ang="0">
                    <a:pos x="49" y="117"/>
                  </a:cxn>
                  <a:cxn ang="0">
                    <a:pos x="49" y="125"/>
                  </a:cxn>
                  <a:cxn ang="0">
                    <a:pos x="54" y="165"/>
                  </a:cxn>
                  <a:cxn ang="0">
                    <a:pos x="67" y="182"/>
                  </a:cxn>
                  <a:cxn ang="0">
                    <a:pos x="77" y="187"/>
                  </a:cxn>
                  <a:cxn ang="0">
                    <a:pos x="80" y="186"/>
                  </a:cxn>
                  <a:cxn ang="0">
                    <a:pos x="80" y="186"/>
                  </a:cxn>
                </a:cxnLst>
                <a:rect l="0" t="0" r="r" b="b"/>
                <a:pathLst>
                  <a:path w="384" h="246">
                    <a:moveTo>
                      <a:pt x="293" y="246"/>
                    </a:moveTo>
                    <a:lnTo>
                      <a:pt x="293" y="246"/>
                    </a:lnTo>
                    <a:lnTo>
                      <a:pt x="291" y="246"/>
                    </a:lnTo>
                    <a:lnTo>
                      <a:pt x="288" y="246"/>
                    </a:lnTo>
                    <a:lnTo>
                      <a:pt x="288" y="246"/>
                    </a:lnTo>
                    <a:lnTo>
                      <a:pt x="281" y="245"/>
                    </a:lnTo>
                    <a:lnTo>
                      <a:pt x="281" y="245"/>
                    </a:lnTo>
                    <a:lnTo>
                      <a:pt x="234" y="242"/>
                    </a:lnTo>
                    <a:lnTo>
                      <a:pt x="165" y="242"/>
                    </a:lnTo>
                    <a:lnTo>
                      <a:pt x="165" y="242"/>
                    </a:lnTo>
                    <a:lnTo>
                      <a:pt x="131" y="242"/>
                    </a:lnTo>
                    <a:lnTo>
                      <a:pt x="131" y="242"/>
                    </a:lnTo>
                    <a:lnTo>
                      <a:pt x="114" y="242"/>
                    </a:lnTo>
                    <a:lnTo>
                      <a:pt x="114" y="242"/>
                    </a:lnTo>
                    <a:lnTo>
                      <a:pt x="100" y="241"/>
                    </a:lnTo>
                    <a:lnTo>
                      <a:pt x="87" y="240"/>
                    </a:lnTo>
                    <a:lnTo>
                      <a:pt x="75" y="237"/>
                    </a:lnTo>
                    <a:lnTo>
                      <a:pt x="63" y="234"/>
                    </a:lnTo>
                    <a:lnTo>
                      <a:pt x="54" y="231"/>
                    </a:lnTo>
                    <a:lnTo>
                      <a:pt x="45" y="227"/>
                    </a:lnTo>
                    <a:lnTo>
                      <a:pt x="37" y="221"/>
                    </a:lnTo>
                    <a:lnTo>
                      <a:pt x="30" y="215"/>
                    </a:lnTo>
                    <a:lnTo>
                      <a:pt x="30" y="215"/>
                    </a:lnTo>
                    <a:lnTo>
                      <a:pt x="22" y="206"/>
                    </a:lnTo>
                    <a:lnTo>
                      <a:pt x="16" y="195"/>
                    </a:lnTo>
                    <a:lnTo>
                      <a:pt x="11" y="183"/>
                    </a:lnTo>
                    <a:lnTo>
                      <a:pt x="7" y="172"/>
                    </a:lnTo>
                    <a:lnTo>
                      <a:pt x="4" y="159"/>
                    </a:lnTo>
                    <a:lnTo>
                      <a:pt x="3" y="147"/>
                    </a:lnTo>
                    <a:lnTo>
                      <a:pt x="0" y="121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05"/>
                    </a:lnTo>
                    <a:lnTo>
                      <a:pt x="0" y="93"/>
                    </a:lnTo>
                    <a:lnTo>
                      <a:pt x="2" y="83"/>
                    </a:lnTo>
                    <a:lnTo>
                      <a:pt x="3" y="72"/>
                    </a:lnTo>
                    <a:lnTo>
                      <a:pt x="5" y="62"/>
                    </a:lnTo>
                    <a:lnTo>
                      <a:pt x="9" y="53"/>
                    </a:lnTo>
                    <a:lnTo>
                      <a:pt x="13" y="45"/>
                    </a:lnTo>
                    <a:lnTo>
                      <a:pt x="19" y="37"/>
                    </a:lnTo>
                    <a:lnTo>
                      <a:pt x="24" y="30"/>
                    </a:lnTo>
                    <a:lnTo>
                      <a:pt x="30" y="24"/>
                    </a:lnTo>
                    <a:lnTo>
                      <a:pt x="37" y="19"/>
                    </a:lnTo>
                    <a:lnTo>
                      <a:pt x="45" y="13"/>
                    </a:lnTo>
                    <a:lnTo>
                      <a:pt x="54" y="10"/>
                    </a:lnTo>
                    <a:lnTo>
                      <a:pt x="62" y="6"/>
                    </a:lnTo>
                    <a:lnTo>
                      <a:pt x="72" y="3"/>
                    </a:lnTo>
                    <a:lnTo>
                      <a:pt x="81" y="2"/>
                    </a:lnTo>
                    <a:lnTo>
                      <a:pt x="81" y="2"/>
                    </a:lnTo>
                    <a:lnTo>
                      <a:pt x="89" y="0"/>
                    </a:lnTo>
                    <a:lnTo>
                      <a:pt x="94" y="0"/>
                    </a:lnTo>
                    <a:lnTo>
                      <a:pt x="97" y="0"/>
                    </a:lnTo>
                    <a:lnTo>
                      <a:pt x="100" y="2"/>
                    </a:lnTo>
                    <a:lnTo>
                      <a:pt x="100" y="2"/>
                    </a:lnTo>
                    <a:lnTo>
                      <a:pt x="147" y="3"/>
                    </a:lnTo>
                    <a:lnTo>
                      <a:pt x="194" y="4"/>
                    </a:lnTo>
                    <a:lnTo>
                      <a:pt x="194" y="4"/>
                    </a:lnTo>
                    <a:lnTo>
                      <a:pt x="246" y="7"/>
                    </a:lnTo>
                    <a:lnTo>
                      <a:pt x="298" y="8"/>
                    </a:lnTo>
                    <a:lnTo>
                      <a:pt x="298" y="8"/>
                    </a:lnTo>
                    <a:lnTo>
                      <a:pt x="304" y="10"/>
                    </a:lnTo>
                    <a:lnTo>
                      <a:pt x="309" y="12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10" y="12"/>
                    </a:lnTo>
                    <a:lnTo>
                      <a:pt x="327" y="17"/>
                    </a:lnTo>
                    <a:lnTo>
                      <a:pt x="342" y="25"/>
                    </a:lnTo>
                    <a:lnTo>
                      <a:pt x="348" y="29"/>
                    </a:lnTo>
                    <a:lnTo>
                      <a:pt x="353" y="34"/>
                    </a:lnTo>
                    <a:lnTo>
                      <a:pt x="364" y="47"/>
                    </a:lnTo>
                    <a:lnTo>
                      <a:pt x="372" y="62"/>
                    </a:lnTo>
                    <a:lnTo>
                      <a:pt x="377" y="80"/>
                    </a:lnTo>
                    <a:lnTo>
                      <a:pt x="382" y="100"/>
                    </a:lnTo>
                    <a:lnTo>
                      <a:pt x="384" y="122"/>
                    </a:lnTo>
                    <a:lnTo>
                      <a:pt x="384" y="122"/>
                    </a:lnTo>
                    <a:lnTo>
                      <a:pt x="384" y="142"/>
                    </a:lnTo>
                    <a:lnTo>
                      <a:pt x="381" y="161"/>
                    </a:lnTo>
                    <a:lnTo>
                      <a:pt x="376" y="181"/>
                    </a:lnTo>
                    <a:lnTo>
                      <a:pt x="372" y="190"/>
                    </a:lnTo>
                    <a:lnTo>
                      <a:pt x="368" y="198"/>
                    </a:lnTo>
                    <a:lnTo>
                      <a:pt x="363" y="207"/>
                    </a:lnTo>
                    <a:lnTo>
                      <a:pt x="357" y="215"/>
                    </a:lnTo>
                    <a:lnTo>
                      <a:pt x="350" y="221"/>
                    </a:lnTo>
                    <a:lnTo>
                      <a:pt x="342" y="228"/>
                    </a:lnTo>
                    <a:lnTo>
                      <a:pt x="334" y="233"/>
                    </a:lnTo>
                    <a:lnTo>
                      <a:pt x="325" y="238"/>
                    </a:lnTo>
                    <a:lnTo>
                      <a:pt x="314" y="242"/>
                    </a:lnTo>
                    <a:lnTo>
                      <a:pt x="302" y="245"/>
                    </a:lnTo>
                    <a:lnTo>
                      <a:pt x="302" y="245"/>
                    </a:lnTo>
                    <a:lnTo>
                      <a:pt x="297" y="246"/>
                    </a:lnTo>
                    <a:lnTo>
                      <a:pt x="293" y="246"/>
                    </a:lnTo>
                    <a:lnTo>
                      <a:pt x="293" y="246"/>
                    </a:lnTo>
                    <a:close/>
                    <a:moveTo>
                      <a:pt x="80" y="186"/>
                    </a:moveTo>
                    <a:lnTo>
                      <a:pt x="80" y="186"/>
                    </a:lnTo>
                    <a:lnTo>
                      <a:pt x="100" y="187"/>
                    </a:lnTo>
                    <a:lnTo>
                      <a:pt x="100" y="187"/>
                    </a:lnTo>
                    <a:lnTo>
                      <a:pt x="105" y="187"/>
                    </a:lnTo>
                    <a:lnTo>
                      <a:pt x="105" y="187"/>
                    </a:lnTo>
                    <a:lnTo>
                      <a:pt x="230" y="190"/>
                    </a:lnTo>
                    <a:lnTo>
                      <a:pt x="230" y="190"/>
                    </a:lnTo>
                    <a:lnTo>
                      <a:pt x="291" y="190"/>
                    </a:lnTo>
                    <a:lnTo>
                      <a:pt x="291" y="190"/>
                    </a:lnTo>
                    <a:lnTo>
                      <a:pt x="293" y="191"/>
                    </a:lnTo>
                    <a:lnTo>
                      <a:pt x="293" y="191"/>
                    </a:lnTo>
                    <a:lnTo>
                      <a:pt x="304" y="189"/>
                    </a:lnTo>
                    <a:lnTo>
                      <a:pt x="313" y="186"/>
                    </a:lnTo>
                    <a:lnTo>
                      <a:pt x="321" y="180"/>
                    </a:lnTo>
                    <a:lnTo>
                      <a:pt x="327" y="172"/>
                    </a:lnTo>
                    <a:lnTo>
                      <a:pt x="332" y="163"/>
                    </a:lnTo>
                    <a:lnTo>
                      <a:pt x="336" y="152"/>
                    </a:lnTo>
                    <a:lnTo>
                      <a:pt x="338" y="142"/>
                    </a:lnTo>
                    <a:lnTo>
                      <a:pt x="339" y="130"/>
                    </a:lnTo>
                    <a:lnTo>
                      <a:pt x="339" y="130"/>
                    </a:lnTo>
                    <a:lnTo>
                      <a:pt x="339" y="117"/>
                    </a:lnTo>
                    <a:lnTo>
                      <a:pt x="336" y="105"/>
                    </a:lnTo>
                    <a:lnTo>
                      <a:pt x="334" y="92"/>
                    </a:lnTo>
                    <a:lnTo>
                      <a:pt x="329" y="81"/>
                    </a:lnTo>
                    <a:lnTo>
                      <a:pt x="321" y="72"/>
                    </a:lnTo>
                    <a:lnTo>
                      <a:pt x="313" y="64"/>
                    </a:lnTo>
                    <a:lnTo>
                      <a:pt x="302" y="59"/>
                    </a:lnTo>
                    <a:lnTo>
                      <a:pt x="297" y="58"/>
                    </a:lnTo>
                    <a:lnTo>
                      <a:pt x="291" y="57"/>
                    </a:lnTo>
                    <a:lnTo>
                      <a:pt x="291" y="57"/>
                    </a:lnTo>
                    <a:lnTo>
                      <a:pt x="289" y="57"/>
                    </a:lnTo>
                    <a:lnTo>
                      <a:pt x="289" y="57"/>
                    </a:lnTo>
                    <a:lnTo>
                      <a:pt x="241" y="55"/>
                    </a:lnTo>
                    <a:lnTo>
                      <a:pt x="194" y="53"/>
                    </a:lnTo>
                    <a:lnTo>
                      <a:pt x="194" y="53"/>
                    </a:lnTo>
                    <a:lnTo>
                      <a:pt x="144" y="50"/>
                    </a:lnTo>
                    <a:lnTo>
                      <a:pt x="93" y="49"/>
                    </a:lnTo>
                    <a:lnTo>
                      <a:pt x="93" y="49"/>
                    </a:lnTo>
                    <a:lnTo>
                      <a:pt x="80" y="50"/>
                    </a:lnTo>
                    <a:lnTo>
                      <a:pt x="71" y="51"/>
                    </a:lnTo>
                    <a:lnTo>
                      <a:pt x="67" y="53"/>
                    </a:lnTo>
                    <a:lnTo>
                      <a:pt x="66" y="54"/>
                    </a:lnTo>
                    <a:lnTo>
                      <a:pt x="66" y="54"/>
                    </a:lnTo>
                    <a:lnTo>
                      <a:pt x="59" y="59"/>
                    </a:lnTo>
                    <a:lnTo>
                      <a:pt x="54" y="66"/>
                    </a:lnTo>
                    <a:lnTo>
                      <a:pt x="51" y="72"/>
                    </a:lnTo>
                    <a:lnTo>
                      <a:pt x="49" y="80"/>
                    </a:lnTo>
                    <a:lnTo>
                      <a:pt x="49" y="88"/>
                    </a:lnTo>
                    <a:lnTo>
                      <a:pt x="47" y="96"/>
                    </a:lnTo>
                    <a:lnTo>
                      <a:pt x="49" y="110"/>
                    </a:lnTo>
                    <a:lnTo>
                      <a:pt x="49" y="117"/>
                    </a:lnTo>
                    <a:lnTo>
                      <a:pt x="49" y="117"/>
                    </a:lnTo>
                    <a:lnTo>
                      <a:pt x="49" y="125"/>
                    </a:lnTo>
                    <a:lnTo>
                      <a:pt x="49" y="125"/>
                    </a:lnTo>
                    <a:lnTo>
                      <a:pt x="50" y="140"/>
                    </a:lnTo>
                    <a:lnTo>
                      <a:pt x="51" y="157"/>
                    </a:lnTo>
                    <a:lnTo>
                      <a:pt x="54" y="165"/>
                    </a:lnTo>
                    <a:lnTo>
                      <a:pt x="56" y="172"/>
                    </a:lnTo>
                    <a:lnTo>
                      <a:pt x="62" y="178"/>
                    </a:lnTo>
                    <a:lnTo>
                      <a:pt x="67" y="182"/>
                    </a:lnTo>
                    <a:lnTo>
                      <a:pt x="67" y="182"/>
                    </a:lnTo>
                    <a:lnTo>
                      <a:pt x="75" y="186"/>
                    </a:lnTo>
                    <a:lnTo>
                      <a:pt x="77" y="187"/>
                    </a:lnTo>
                    <a:lnTo>
                      <a:pt x="79" y="186"/>
                    </a:lnTo>
                    <a:lnTo>
                      <a:pt x="79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lnTo>
                      <a:pt x="80" y="18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317"/>
              <p:cNvSpPr>
                <a:spLocks noEditPoints="1"/>
              </p:cNvSpPr>
              <p:nvPr/>
            </p:nvSpPr>
            <p:spPr bwMode="auto">
              <a:xfrm>
                <a:off x="4670426" y="1393826"/>
                <a:ext cx="133350" cy="211138"/>
              </a:xfrm>
              <a:custGeom>
                <a:avLst/>
                <a:gdLst/>
                <a:ahLst/>
                <a:cxnLst>
                  <a:cxn ang="0">
                    <a:pos x="107" y="531"/>
                  </a:cxn>
                  <a:cxn ang="0">
                    <a:pos x="55" y="521"/>
                  </a:cxn>
                  <a:cxn ang="0">
                    <a:pos x="17" y="492"/>
                  </a:cxn>
                  <a:cxn ang="0">
                    <a:pos x="2" y="438"/>
                  </a:cxn>
                  <a:cxn ang="0">
                    <a:pos x="3" y="426"/>
                  </a:cxn>
                  <a:cxn ang="0">
                    <a:pos x="2" y="357"/>
                  </a:cxn>
                  <a:cxn ang="0">
                    <a:pos x="2" y="148"/>
                  </a:cxn>
                  <a:cxn ang="0">
                    <a:pos x="0" y="69"/>
                  </a:cxn>
                  <a:cxn ang="0">
                    <a:pos x="16" y="26"/>
                  </a:cxn>
                  <a:cxn ang="0">
                    <a:pos x="50" y="7"/>
                  </a:cxn>
                  <a:cxn ang="0">
                    <a:pos x="106" y="0"/>
                  </a:cxn>
                  <a:cxn ang="0">
                    <a:pos x="168" y="3"/>
                  </a:cxn>
                  <a:cxn ang="0">
                    <a:pos x="249" y="7"/>
                  </a:cxn>
                  <a:cxn ang="0">
                    <a:pos x="304" y="24"/>
                  </a:cxn>
                  <a:cxn ang="0">
                    <a:pos x="331" y="56"/>
                  </a:cxn>
                  <a:cxn ang="0">
                    <a:pos x="338" y="98"/>
                  </a:cxn>
                  <a:cxn ang="0">
                    <a:pos x="335" y="109"/>
                  </a:cxn>
                  <a:cxn ang="0">
                    <a:pos x="331" y="124"/>
                  </a:cxn>
                  <a:cxn ang="0">
                    <a:pos x="331" y="139"/>
                  </a:cxn>
                  <a:cxn ang="0">
                    <a:pos x="335" y="182"/>
                  </a:cxn>
                  <a:cxn ang="0">
                    <a:pos x="338" y="268"/>
                  </a:cxn>
                  <a:cxn ang="0">
                    <a:pos x="335" y="426"/>
                  </a:cxn>
                  <a:cxn ang="0">
                    <a:pos x="334" y="436"/>
                  </a:cxn>
                  <a:cxn ang="0">
                    <a:pos x="330" y="467"/>
                  </a:cxn>
                  <a:cxn ang="0">
                    <a:pos x="310" y="506"/>
                  </a:cxn>
                  <a:cxn ang="0">
                    <a:pos x="274" y="526"/>
                  </a:cxn>
                  <a:cxn ang="0">
                    <a:pos x="196" y="532"/>
                  </a:cxn>
                  <a:cxn ang="0">
                    <a:pos x="87" y="51"/>
                  </a:cxn>
                  <a:cxn ang="0">
                    <a:pos x="58" y="59"/>
                  </a:cxn>
                  <a:cxn ang="0">
                    <a:pos x="49" y="79"/>
                  </a:cxn>
                  <a:cxn ang="0">
                    <a:pos x="49" y="97"/>
                  </a:cxn>
                  <a:cxn ang="0">
                    <a:pos x="49" y="99"/>
                  </a:cxn>
                  <a:cxn ang="0">
                    <a:pos x="50" y="296"/>
                  </a:cxn>
                  <a:cxn ang="0">
                    <a:pos x="49" y="428"/>
                  </a:cxn>
                  <a:cxn ang="0">
                    <a:pos x="50" y="438"/>
                  </a:cxn>
                  <a:cxn ang="0">
                    <a:pos x="56" y="460"/>
                  </a:cxn>
                  <a:cxn ang="0">
                    <a:pos x="87" y="480"/>
                  </a:cxn>
                  <a:cxn ang="0">
                    <a:pos x="139" y="485"/>
                  </a:cxn>
                  <a:cxn ang="0">
                    <a:pos x="172" y="485"/>
                  </a:cxn>
                  <a:cxn ang="0">
                    <a:pos x="207" y="484"/>
                  </a:cxn>
                  <a:cxn ang="0">
                    <a:pos x="246" y="484"/>
                  </a:cxn>
                  <a:cxn ang="0">
                    <a:pos x="279" y="463"/>
                  </a:cxn>
                  <a:cxn ang="0">
                    <a:pos x="285" y="438"/>
                  </a:cxn>
                  <a:cxn ang="0">
                    <a:pos x="288" y="425"/>
                  </a:cxn>
                  <a:cxn ang="0">
                    <a:pos x="292" y="238"/>
                  </a:cxn>
                  <a:cxn ang="0">
                    <a:pos x="281" y="169"/>
                  </a:cxn>
                  <a:cxn ang="0">
                    <a:pos x="284" y="106"/>
                  </a:cxn>
                  <a:cxn ang="0">
                    <a:pos x="289" y="92"/>
                  </a:cxn>
                  <a:cxn ang="0">
                    <a:pos x="278" y="71"/>
                  </a:cxn>
                  <a:cxn ang="0">
                    <a:pos x="238" y="55"/>
                  </a:cxn>
                  <a:cxn ang="0">
                    <a:pos x="193" y="51"/>
                  </a:cxn>
                  <a:cxn ang="0">
                    <a:pos x="155" y="52"/>
                  </a:cxn>
                  <a:cxn ang="0">
                    <a:pos x="105" y="51"/>
                  </a:cxn>
                </a:cxnLst>
                <a:rect l="0" t="0" r="r" b="b"/>
                <a:pathLst>
                  <a:path w="338" h="532">
                    <a:moveTo>
                      <a:pt x="166" y="532"/>
                    </a:moveTo>
                    <a:lnTo>
                      <a:pt x="166" y="532"/>
                    </a:lnTo>
                    <a:lnTo>
                      <a:pt x="136" y="532"/>
                    </a:lnTo>
                    <a:lnTo>
                      <a:pt x="107" y="531"/>
                    </a:lnTo>
                    <a:lnTo>
                      <a:pt x="93" y="530"/>
                    </a:lnTo>
                    <a:lnTo>
                      <a:pt x="80" y="527"/>
                    </a:lnTo>
                    <a:lnTo>
                      <a:pt x="67" y="524"/>
                    </a:lnTo>
                    <a:lnTo>
                      <a:pt x="55" y="521"/>
                    </a:lnTo>
                    <a:lnTo>
                      <a:pt x="45" y="515"/>
                    </a:lnTo>
                    <a:lnTo>
                      <a:pt x="34" y="509"/>
                    </a:lnTo>
                    <a:lnTo>
                      <a:pt x="25" y="501"/>
                    </a:lnTo>
                    <a:lnTo>
                      <a:pt x="17" y="492"/>
                    </a:lnTo>
                    <a:lnTo>
                      <a:pt x="11" y="481"/>
                    </a:lnTo>
                    <a:lnTo>
                      <a:pt x="7" y="470"/>
                    </a:lnTo>
                    <a:lnTo>
                      <a:pt x="3" y="454"/>
                    </a:lnTo>
                    <a:lnTo>
                      <a:pt x="2" y="438"/>
                    </a:lnTo>
                    <a:lnTo>
                      <a:pt x="2" y="438"/>
                    </a:lnTo>
                    <a:lnTo>
                      <a:pt x="3" y="430"/>
                    </a:lnTo>
                    <a:lnTo>
                      <a:pt x="4" y="428"/>
                    </a:lnTo>
                    <a:lnTo>
                      <a:pt x="3" y="426"/>
                    </a:lnTo>
                    <a:lnTo>
                      <a:pt x="3" y="426"/>
                    </a:lnTo>
                    <a:lnTo>
                      <a:pt x="2" y="420"/>
                    </a:lnTo>
                    <a:lnTo>
                      <a:pt x="2" y="420"/>
                    </a:lnTo>
                    <a:lnTo>
                      <a:pt x="2" y="357"/>
                    </a:lnTo>
                    <a:lnTo>
                      <a:pt x="3" y="296"/>
                    </a:lnTo>
                    <a:lnTo>
                      <a:pt x="3" y="296"/>
                    </a:lnTo>
                    <a:lnTo>
                      <a:pt x="3" y="198"/>
                    </a:lnTo>
                    <a:lnTo>
                      <a:pt x="2" y="148"/>
                    </a:lnTo>
                    <a:lnTo>
                      <a:pt x="0" y="98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0" y="69"/>
                    </a:lnTo>
                    <a:lnTo>
                      <a:pt x="2" y="56"/>
                    </a:lnTo>
                    <a:lnTo>
                      <a:pt x="5" y="46"/>
                    </a:lnTo>
                    <a:lnTo>
                      <a:pt x="9" y="35"/>
                    </a:lnTo>
                    <a:lnTo>
                      <a:pt x="16" y="26"/>
                    </a:lnTo>
                    <a:lnTo>
                      <a:pt x="25" y="18"/>
                    </a:lnTo>
                    <a:lnTo>
                      <a:pt x="37" y="12"/>
                    </a:lnTo>
                    <a:lnTo>
                      <a:pt x="37" y="12"/>
                    </a:lnTo>
                    <a:lnTo>
                      <a:pt x="50" y="7"/>
                    </a:lnTo>
                    <a:lnTo>
                      <a:pt x="66" y="3"/>
                    </a:lnTo>
                    <a:lnTo>
                      <a:pt x="84" y="1"/>
                    </a:lnTo>
                    <a:lnTo>
                      <a:pt x="106" y="0"/>
                    </a:lnTo>
                    <a:lnTo>
                      <a:pt x="106" y="0"/>
                    </a:lnTo>
                    <a:lnTo>
                      <a:pt x="131" y="1"/>
                    </a:lnTo>
                    <a:lnTo>
                      <a:pt x="155" y="3"/>
                    </a:lnTo>
                    <a:lnTo>
                      <a:pt x="168" y="3"/>
                    </a:lnTo>
                    <a:lnTo>
                      <a:pt x="168" y="3"/>
                    </a:lnTo>
                    <a:lnTo>
                      <a:pt x="195" y="4"/>
                    </a:lnTo>
                    <a:lnTo>
                      <a:pt x="195" y="4"/>
                    </a:lnTo>
                    <a:lnTo>
                      <a:pt x="223" y="5"/>
                    </a:lnTo>
                    <a:lnTo>
                      <a:pt x="249" y="7"/>
                    </a:lnTo>
                    <a:lnTo>
                      <a:pt x="274" y="12"/>
                    </a:lnTo>
                    <a:lnTo>
                      <a:pt x="284" y="14"/>
                    </a:lnTo>
                    <a:lnTo>
                      <a:pt x="295" y="18"/>
                    </a:lnTo>
                    <a:lnTo>
                      <a:pt x="304" y="24"/>
                    </a:lnTo>
                    <a:lnTo>
                      <a:pt x="313" y="30"/>
                    </a:lnTo>
                    <a:lnTo>
                      <a:pt x="321" y="37"/>
                    </a:lnTo>
                    <a:lnTo>
                      <a:pt x="326" y="46"/>
                    </a:lnTo>
                    <a:lnTo>
                      <a:pt x="331" y="56"/>
                    </a:lnTo>
                    <a:lnTo>
                      <a:pt x="335" y="68"/>
                    </a:lnTo>
                    <a:lnTo>
                      <a:pt x="338" y="82"/>
                    </a:lnTo>
                    <a:lnTo>
                      <a:pt x="338" y="98"/>
                    </a:lnTo>
                    <a:lnTo>
                      <a:pt x="338" y="98"/>
                    </a:lnTo>
                    <a:lnTo>
                      <a:pt x="338" y="103"/>
                    </a:lnTo>
                    <a:lnTo>
                      <a:pt x="335" y="107"/>
                    </a:lnTo>
                    <a:lnTo>
                      <a:pt x="335" y="109"/>
                    </a:lnTo>
                    <a:lnTo>
                      <a:pt x="335" y="109"/>
                    </a:lnTo>
                    <a:lnTo>
                      <a:pt x="335" y="109"/>
                    </a:lnTo>
                    <a:lnTo>
                      <a:pt x="332" y="115"/>
                    </a:lnTo>
                    <a:lnTo>
                      <a:pt x="329" y="122"/>
                    </a:lnTo>
                    <a:lnTo>
                      <a:pt x="331" y="124"/>
                    </a:lnTo>
                    <a:lnTo>
                      <a:pt x="331" y="124"/>
                    </a:lnTo>
                    <a:lnTo>
                      <a:pt x="331" y="131"/>
                    </a:lnTo>
                    <a:lnTo>
                      <a:pt x="331" y="139"/>
                    </a:lnTo>
                    <a:lnTo>
                      <a:pt x="331" y="139"/>
                    </a:lnTo>
                    <a:lnTo>
                      <a:pt x="332" y="153"/>
                    </a:lnTo>
                    <a:lnTo>
                      <a:pt x="334" y="167"/>
                    </a:lnTo>
                    <a:lnTo>
                      <a:pt x="334" y="167"/>
                    </a:lnTo>
                    <a:lnTo>
                      <a:pt x="335" y="182"/>
                    </a:lnTo>
                    <a:lnTo>
                      <a:pt x="335" y="182"/>
                    </a:lnTo>
                    <a:lnTo>
                      <a:pt x="338" y="204"/>
                    </a:lnTo>
                    <a:lnTo>
                      <a:pt x="338" y="225"/>
                    </a:lnTo>
                    <a:lnTo>
                      <a:pt x="338" y="268"/>
                    </a:lnTo>
                    <a:lnTo>
                      <a:pt x="338" y="289"/>
                    </a:lnTo>
                    <a:lnTo>
                      <a:pt x="338" y="289"/>
                    </a:lnTo>
                    <a:lnTo>
                      <a:pt x="336" y="357"/>
                    </a:lnTo>
                    <a:lnTo>
                      <a:pt x="335" y="426"/>
                    </a:lnTo>
                    <a:lnTo>
                      <a:pt x="335" y="426"/>
                    </a:lnTo>
                    <a:lnTo>
                      <a:pt x="335" y="430"/>
                    </a:lnTo>
                    <a:lnTo>
                      <a:pt x="334" y="434"/>
                    </a:lnTo>
                    <a:lnTo>
                      <a:pt x="334" y="436"/>
                    </a:lnTo>
                    <a:lnTo>
                      <a:pt x="334" y="437"/>
                    </a:lnTo>
                    <a:lnTo>
                      <a:pt x="334" y="437"/>
                    </a:lnTo>
                    <a:lnTo>
                      <a:pt x="332" y="453"/>
                    </a:lnTo>
                    <a:lnTo>
                      <a:pt x="330" y="467"/>
                    </a:lnTo>
                    <a:lnTo>
                      <a:pt x="327" y="479"/>
                    </a:lnTo>
                    <a:lnTo>
                      <a:pt x="322" y="489"/>
                    </a:lnTo>
                    <a:lnTo>
                      <a:pt x="317" y="498"/>
                    </a:lnTo>
                    <a:lnTo>
                      <a:pt x="310" y="506"/>
                    </a:lnTo>
                    <a:lnTo>
                      <a:pt x="302" y="513"/>
                    </a:lnTo>
                    <a:lnTo>
                      <a:pt x="293" y="518"/>
                    </a:lnTo>
                    <a:lnTo>
                      <a:pt x="284" y="522"/>
                    </a:lnTo>
                    <a:lnTo>
                      <a:pt x="274" y="526"/>
                    </a:lnTo>
                    <a:lnTo>
                      <a:pt x="262" y="528"/>
                    </a:lnTo>
                    <a:lnTo>
                      <a:pt x="250" y="530"/>
                    </a:lnTo>
                    <a:lnTo>
                      <a:pt x="224" y="532"/>
                    </a:lnTo>
                    <a:lnTo>
                      <a:pt x="196" y="532"/>
                    </a:lnTo>
                    <a:lnTo>
                      <a:pt x="166" y="532"/>
                    </a:lnTo>
                    <a:close/>
                    <a:moveTo>
                      <a:pt x="105" y="51"/>
                    </a:moveTo>
                    <a:lnTo>
                      <a:pt x="105" y="51"/>
                    </a:lnTo>
                    <a:lnTo>
                      <a:pt x="87" y="51"/>
                    </a:lnTo>
                    <a:lnTo>
                      <a:pt x="72" y="54"/>
                    </a:lnTo>
                    <a:lnTo>
                      <a:pt x="72" y="54"/>
                    </a:lnTo>
                    <a:lnTo>
                      <a:pt x="63" y="55"/>
                    </a:lnTo>
                    <a:lnTo>
                      <a:pt x="58" y="59"/>
                    </a:lnTo>
                    <a:lnTo>
                      <a:pt x="53" y="63"/>
                    </a:lnTo>
                    <a:lnTo>
                      <a:pt x="50" y="68"/>
                    </a:lnTo>
                    <a:lnTo>
                      <a:pt x="49" y="73"/>
                    </a:lnTo>
                    <a:lnTo>
                      <a:pt x="49" y="79"/>
                    </a:lnTo>
                    <a:lnTo>
                      <a:pt x="49" y="90"/>
                    </a:lnTo>
                    <a:lnTo>
                      <a:pt x="49" y="90"/>
                    </a:lnTo>
                    <a:lnTo>
                      <a:pt x="49" y="97"/>
                    </a:lnTo>
                    <a:lnTo>
                      <a:pt x="49" y="97"/>
                    </a:lnTo>
                    <a:lnTo>
                      <a:pt x="49" y="98"/>
                    </a:lnTo>
                    <a:lnTo>
                      <a:pt x="49" y="98"/>
                    </a:lnTo>
                    <a:lnTo>
                      <a:pt x="49" y="99"/>
                    </a:lnTo>
                    <a:lnTo>
                      <a:pt x="49" y="99"/>
                    </a:lnTo>
                    <a:lnTo>
                      <a:pt x="50" y="148"/>
                    </a:lnTo>
                    <a:lnTo>
                      <a:pt x="51" y="198"/>
                    </a:lnTo>
                    <a:lnTo>
                      <a:pt x="50" y="296"/>
                    </a:lnTo>
                    <a:lnTo>
                      <a:pt x="50" y="296"/>
                    </a:lnTo>
                    <a:lnTo>
                      <a:pt x="50" y="357"/>
                    </a:lnTo>
                    <a:lnTo>
                      <a:pt x="50" y="420"/>
                    </a:lnTo>
                    <a:lnTo>
                      <a:pt x="50" y="420"/>
                    </a:lnTo>
                    <a:lnTo>
                      <a:pt x="49" y="428"/>
                    </a:lnTo>
                    <a:lnTo>
                      <a:pt x="49" y="429"/>
                    </a:lnTo>
                    <a:lnTo>
                      <a:pt x="49" y="432"/>
                    </a:lnTo>
                    <a:lnTo>
                      <a:pt x="49" y="432"/>
                    </a:lnTo>
                    <a:lnTo>
                      <a:pt x="50" y="438"/>
                    </a:lnTo>
                    <a:lnTo>
                      <a:pt x="50" y="438"/>
                    </a:lnTo>
                    <a:lnTo>
                      <a:pt x="51" y="446"/>
                    </a:lnTo>
                    <a:lnTo>
                      <a:pt x="54" y="454"/>
                    </a:lnTo>
                    <a:lnTo>
                      <a:pt x="56" y="460"/>
                    </a:lnTo>
                    <a:lnTo>
                      <a:pt x="62" y="466"/>
                    </a:lnTo>
                    <a:lnTo>
                      <a:pt x="67" y="470"/>
                    </a:lnTo>
                    <a:lnTo>
                      <a:pt x="73" y="473"/>
                    </a:lnTo>
                    <a:lnTo>
                      <a:pt x="87" y="480"/>
                    </a:lnTo>
                    <a:lnTo>
                      <a:pt x="101" y="483"/>
                    </a:lnTo>
                    <a:lnTo>
                      <a:pt x="117" y="485"/>
                    </a:lnTo>
                    <a:lnTo>
                      <a:pt x="139" y="485"/>
                    </a:lnTo>
                    <a:lnTo>
                      <a:pt x="139" y="485"/>
                    </a:lnTo>
                    <a:lnTo>
                      <a:pt x="139" y="485"/>
                    </a:lnTo>
                    <a:lnTo>
                      <a:pt x="139" y="485"/>
                    </a:lnTo>
                    <a:lnTo>
                      <a:pt x="172" y="485"/>
                    </a:lnTo>
                    <a:lnTo>
                      <a:pt x="172" y="485"/>
                    </a:lnTo>
                    <a:lnTo>
                      <a:pt x="189" y="484"/>
                    </a:lnTo>
                    <a:lnTo>
                      <a:pt x="189" y="484"/>
                    </a:lnTo>
                    <a:lnTo>
                      <a:pt x="207" y="484"/>
                    </a:lnTo>
                    <a:lnTo>
                      <a:pt x="207" y="484"/>
                    </a:lnTo>
                    <a:lnTo>
                      <a:pt x="225" y="485"/>
                    </a:lnTo>
                    <a:lnTo>
                      <a:pt x="225" y="485"/>
                    </a:lnTo>
                    <a:lnTo>
                      <a:pt x="236" y="485"/>
                    </a:lnTo>
                    <a:lnTo>
                      <a:pt x="246" y="484"/>
                    </a:lnTo>
                    <a:lnTo>
                      <a:pt x="257" y="481"/>
                    </a:lnTo>
                    <a:lnTo>
                      <a:pt x="266" y="477"/>
                    </a:lnTo>
                    <a:lnTo>
                      <a:pt x="274" y="471"/>
                    </a:lnTo>
                    <a:lnTo>
                      <a:pt x="279" y="463"/>
                    </a:lnTo>
                    <a:lnTo>
                      <a:pt x="281" y="458"/>
                    </a:lnTo>
                    <a:lnTo>
                      <a:pt x="284" y="453"/>
                    </a:lnTo>
                    <a:lnTo>
                      <a:pt x="285" y="438"/>
                    </a:lnTo>
                    <a:lnTo>
                      <a:pt x="285" y="438"/>
                    </a:lnTo>
                    <a:lnTo>
                      <a:pt x="287" y="429"/>
                    </a:lnTo>
                    <a:lnTo>
                      <a:pt x="288" y="428"/>
                    </a:lnTo>
                    <a:lnTo>
                      <a:pt x="288" y="425"/>
                    </a:lnTo>
                    <a:lnTo>
                      <a:pt x="288" y="425"/>
                    </a:lnTo>
                    <a:lnTo>
                      <a:pt x="288" y="336"/>
                    </a:lnTo>
                    <a:lnTo>
                      <a:pt x="292" y="250"/>
                    </a:lnTo>
                    <a:lnTo>
                      <a:pt x="292" y="250"/>
                    </a:lnTo>
                    <a:lnTo>
                      <a:pt x="292" y="238"/>
                    </a:lnTo>
                    <a:lnTo>
                      <a:pt x="291" y="225"/>
                    </a:lnTo>
                    <a:lnTo>
                      <a:pt x="285" y="196"/>
                    </a:lnTo>
                    <a:lnTo>
                      <a:pt x="285" y="196"/>
                    </a:lnTo>
                    <a:lnTo>
                      <a:pt x="281" y="169"/>
                    </a:lnTo>
                    <a:lnTo>
                      <a:pt x="280" y="141"/>
                    </a:lnTo>
                    <a:lnTo>
                      <a:pt x="280" y="130"/>
                    </a:lnTo>
                    <a:lnTo>
                      <a:pt x="281" y="116"/>
                    </a:lnTo>
                    <a:lnTo>
                      <a:pt x="284" y="106"/>
                    </a:lnTo>
                    <a:lnTo>
                      <a:pt x="288" y="96"/>
                    </a:lnTo>
                    <a:lnTo>
                      <a:pt x="289" y="94"/>
                    </a:lnTo>
                    <a:lnTo>
                      <a:pt x="289" y="92"/>
                    </a:lnTo>
                    <a:lnTo>
                      <a:pt x="289" y="92"/>
                    </a:lnTo>
                    <a:lnTo>
                      <a:pt x="287" y="86"/>
                    </a:lnTo>
                    <a:lnTo>
                      <a:pt x="285" y="80"/>
                    </a:lnTo>
                    <a:lnTo>
                      <a:pt x="281" y="75"/>
                    </a:lnTo>
                    <a:lnTo>
                      <a:pt x="278" y="71"/>
                    </a:lnTo>
                    <a:lnTo>
                      <a:pt x="272" y="67"/>
                    </a:lnTo>
                    <a:lnTo>
                      <a:pt x="266" y="63"/>
                    </a:lnTo>
                    <a:lnTo>
                      <a:pt x="254" y="58"/>
                    </a:lnTo>
                    <a:lnTo>
                      <a:pt x="238" y="55"/>
                    </a:lnTo>
                    <a:lnTo>
                      <a:pt x="224" y="52"/>
                    </a:lnTo>
                    <a:lnTo>
                      <a:pt x="208" y="51"/>
                    </a:lnTo>
                    <a:lnTo>
                      <a:pt x="193" y="51"/>
                    </a:lnTo>
                    <a:lnTo>
                      <a:pt x="193" y="51"/>
                    </a:lnTo>
                    <a:lnTo>
                      <a:pt x="169" y="52"/>
                    </a:lnTo>
                    <a:lnTo>
                      <a:pt x="169" y="52"/>
                    </a:lnTo>
                    <a:lnTo>
                      <a:pt x="155" y="52"/>
                    </a:lnTo>
                    <a:lnTo>
                      <a:pt x="155" y="52"/>
                    </a:lnTo>
                    <a:lnTo>
                      <a:pt x="131" y="51"/>
                    </a:lnTo>
                    <a:lnTo>
                      <a:pt x="131" y="51"/>
                    </a:lnTo>
                    <a:lnTo>
                      <a:pt x="105" y="51"/>
                    </a:lnTo>
                    <a:lnTo>
                      <a:pt x="105" y="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464" name="组合 1277"/>
            <p:cNvGrpSpPr/>
            <p:nvPr/>
          </p:nvGrpSpPr>
          <p:grpSpPr>
            <a:xfrm>
              <a:off x="2009776" y="852475"/>
              <a:ext cx="820738" cy="417513"/>
              <a:chOff x="2009776" y="1122363"/>
              <a:chExt cx="820738" cy="417513"/>
            </a:xfrm>
          </p:grpSpPr>
          <p:sp>
            <p:nvSpPr>
              <p:cNvPr id="465" name="Freeform 318"/>
              <p:cNvSpPr/>
              <p:nvPr/>
            </p:nvSpPr>
            <p:spPr bwMode="auto">
              <a:xfrm>
                <a:off x="2036764" y="1366838"/>
                <a:ext cx="26988" cy="36513"/>
              </a:xfrm>
              <a:custGeom>
                <a:avLst/>
                <a:gdLst/>
                <a:ahLst/>
                <a:cxnLst>
                  <a:cxn ang="0">
                    <a:pos x="58" y="1"/>
                  </a:cxn>
                  <a:cxn ang="0">
                    <a:pos x="58" y="1"/>
                  </a:cxn>
                  <a:cxn ang="0">
                    <a:pos x="55" y="5"/>
                  </a:cxn>
                  <a:cxn ang="0">
                    <a:pos x="55" y="5"/>
                  </a:cxn>
                  <a:cxn ang="0">
                    <a:pos x="55" y="5"/>
                  </a:cxn>
                  <a:cxn ang="0">
                    <a:pos x="55" y="5"/>
                  </a:cxn>
                  <a:cxn ang="0">
                    <a:pos x="38" y="22"/>
                  </a:cxn>
                  <a:cxn ang="0">
                    <a:pos x="22" y="42"/>
                  </a:cxn>
                  <a:cxn ang="0">
                    <a:pos x="14" y="51"/>
                  </a:cxn>
                  <a:cxn ang="0">
                    <a:pos x="9" y="61"/>
                  </a:cxn>
                  <a:cxn ang="0">
                    <a:pos x="4" y="72"/>
                  </a:cxn>
                  <a:cxn ang="0">
                    <a:pos x="0" y="84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1" y="88"/>
                  </a:cxn>
                  <a:cxn ang="0">
                    <a:pos x="5" y="90"/>
                  </a:cxn>
                  <a:cxn ang="0">
                    <a:pos x="9" y="90"/>
                  </a:cxn>
                  <a:cxn ang="0">
                    <a:pos x="10" y="89"/>
                  </a:cxn>
                  <a:cxn ang="0">
                    <a:pos x="11" y="86"/>
                  </a:cxn>
                  <a:cxn ang="0">
                    <a:pos x="11" y="86"/>
                  </a:cxn>
                  <a:cxn ang="0">
                    <a:pos x="14" y="76"/>
                  </a:cxn>
                  <a:cxn ang="0">
                    <a:pos x="19" y="65"/>
                  </a:cxn>
                  <a:cxn ang="0">
                    <a:pos x="26" y="55"/>
                  </a:cxn>
                  <a:cxn ang="0">
                    <a:pos x="34" y="44"/>
                  </a:cxn>
                  <a:cxn ang="0">
                    <a:pos x="51" y="26"/>
                  </a:cxn>
                  <a:cxn ang="0">
                    <a:pos x="66" y="9"/>
                  </a:cxn>
                  <a:cxn ang="0">
                    <a:pos x="66" y="9"/>
                  </a:cxn>
                  <a:cxn ang="0">
                    <a:pos x="68" y="8"/>
                  </a:cxn>
                  <a:cxn ang="0">
                    <a:pos x="69" y="5"/>
                  </a:cxn>
                  <a:cxn ang="0">
                    <a:pos x="66" y="1"/>
                  </a:cxn>
                  <a:cxn ang="0">
                    <a:pos x="62" y="0"/>
                  </a:cxn>
                  <a:cxn ang="0">
                    <a:pos x="61" y="0"/>
                  </a:cxn>
                  <a:cxn ang="0">
                    <a:pos x="58" y="1"/>
                  </a:cxn>
                  <a:cxn ang="0">
                    <a:pos x="58" y="1"/>
                  </a:cxn>
                </a:cxnLst>
                <a:rect l="0" t="0" r="r" b="b"/>
                <a:pathLst>
                  <a:path w="69" h="90">
                    <a:moveTo>
                      <a:pt x="58" y="1"/>
                    </a:moveTo>
                    <a:lnTo>
                      <a:pt x="58" y="1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55" y="5"/>
                    </a:lnTo>
                    <a:lnTo>
                      <a:pt x="38" y="22"/>
                    </a:lnTo>
                    <a:lnTo>
                      <a:pt x="22" y="42"/>
                    </a:lnTo>
                    <a:lnTo>
                      <a:pt x="14" y="51"/>
                    </a:lnTo>
                    <a:lnTo>
                      <a:pt x="9" y="61"/>
                    </a:lnTo>
                    <a:lnTo>
                      <a:pt x="4" y="72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1" y="88"/>
                    </a:lnTo>
                    <a:lnTo>
                      <a:pt x="5" y="90"/>
                    </a:lnTo>
                    <a:lnTo>
                      <a:pt x="9" y="90"/>
                    </a:lnTo>
                    <a:lnTo>
                      <a:pt x="10" y="89"/>
                    </a:lnTo>
                    <a:lnTo>
                      <a:pt x="11" y="86"/>
                    </a:lnTo>
                    <a:lnTo>
                      <a:pt x="11" y="86"/>
                    </a:lnTo>
                    <a:lnTo>
                      <a:pt x="14" y="76"/>
                    </a:lnTo>
                    <a:lnTo>
                      <a:pt x="19" y="65"/>
                    </a:lnTo>
                    <a:lnTo>
                      <a:pt x="26" y="55"/>
                    </a:lnTo>
                    <a:lnTo>
                      <a:pt x="34" y="44"/>
                    </a:lnTo>
                    <a:lnTo>
                      <a:pt x="51" y="26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68" y="8"/>
                    </a:lnTo>
                    <a:lnTo>
                      <a:pt x="69" y="5"/>
                    </a:lnTo>
                    <a:lnTo>
                      <a:pt x="66" y="1"/>
                    </a:lnTo>
                    <a:lnTo>
                      <a:pt x="62" y="0"/>
                    </a:lnTo>
                    <a:lnTo>
                      <a:pt x="61" y="0"/>
                    </a:lnTo>
                    <a:lnTo>
                      <a:pt x="58" y="1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319"/>
              <p:cNvSpPr/>
              <p:nvPr/>
            </p:nvSpPr>
            <p:spPr bwMode="auto">
              <a:xfrm>
                <a:off x="2063751" y="1393826"/>
                <a:ext cx="23813" cy="34925"/>
              </a:xfrm>
              <a:custGeom>
                <a:avLst/>
                <a:gdLst/>
                <a:ahLst/>
                <a:cxnLst>
                  <a:cxn ang="0">
                    <a:pos x="46" y="3"/>
                  </a:cxn>
                  <a:cxn ang="0">
                    <a:pos x="46" y="3"/>
                  </a:cxn>
                  <a:cxn ang="0">
                    <a:pos x="35" y="26"/>
                  </a:cxn>
                  <a:cxn ang="0">
                    <a:pos x="29" y="38"/>
                  </a:cxn>
                  <a:cxn ang="0">
                    <a:pos x="21" y="48"/>
                  </a:cxn>
                  <a:cxn ang="0">
                    <a:pos x="21" y="48"/>
                  </a:cxn>
                  <a:cxn ang="0">
                    <a:pos x="16" y="56"/>
                  </a:cxn>
                  <a:cxn ang="0">
                    <a:pos x="10" y="65"/>
                  </a:cxn>
                  <a:cxn ang="0">
                    <a:pos x="6" y="73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1" y="90"/>
                  </a:cxn>
                  <a:cxn ang="0">
                    <a:pos x="4" y="92"/>
                  </a:cxn>
                  <a:cxn ang="0">
                    <a:pos x="5" y="92"/>
                  </a:cxn>
                  <a:cxn ang="0">
                    <a:pos x="8" y="92"/>
                  </a:cxn>
                  <a:cxn ang="0">
                    <a:pos x="9" y="90"/>
                  </a:cxn>
                  <a:cxn ang="0">
                    <a:pos x="9" y="90"/>
                  </a:cxn>
                  <a:cxn ang="0">
                    <a:pos x="14" y="84"/>
                  </a:cxn>
                  <a:cxn ang="0">
                    <a:pos x="18" y="76"/>
                  </a:cxn>
                  <a:cxn ang="0">
                    <a:pos x="18" y="76"/>
                  </a:cxn>
                  <a:cxn ang="0">
                    <a:pos x="21" y="69"/>
                  </a:cxn>
                  <a:cxn ang="0">
                    <a:pos x="23" y="64"/>
                  </a:cxn>
                  <a:cxn ang="0">
                    <a:pos x="31" y="54"/>
                  </a:cxn>
                  <a:cxn ang="0">
                    <a:pos x="31" y="54"/>
                  </a:cxn>
                  <a:cxn ang="0">
                    <a:pos x="39" y="43"/>
                  </a:cxn>
                  <a:cxn ang="0">
                    <a:pos x="46" y="31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6" y="7"/>
                  </a:cxn>
                  <a:cxn ang="0">
                    <a:pos x="56" y="4"/>
                  </a:cxn>
                  <a:cxn ang="0">
                    <a:pos x="54" y="1"/>
                  </a:cxn>
                  <a:cxn ang="0">
                    <a:pos x="50" y="0"/>
                  </a:cxn>
                  <a:cxn ang="0">
                    <a:pos x="47" y="1"/>
                  </a:cxn>
                  <a:cxn ang="0">
                    <a:pos x="46" y="3"/>
                  </a:cxn>
                  <a:cxn ang="0">
                    <a:pos x="46" y="3"/>
                  </a:cxn>
                </a:cxnLst>
                <a:rect l="0" t="0" r="r" b="b"/>
                <a:pathLst>
                  <a:path w="56" h="92">
                    <a:moveTo>
                      <a:pt x="46" y="3"/>
                    </a:moveTo>
                    <a:lnTo>
                      <a:pt x="46" y="3"/>
                    </a:lnTo>
                    <a:lnTo>
                      <a:pt x="35" y="26"/>
                    </a:lnTo>
                    <a:lnTo>
                      <a:pt x="29" y="38"/>
                    </a:lnTo>
                    <a:lnTo>
                      <a:pt x="21" y="48"/>
                    </a:lnTo>
                    <a:lnTo>
                      <a:pt x="21" y="48"/>
                    </a:lnTo>
                    <a:lnTo>
                      <a:pt x="16" y="56"/>
                    </a:lnTo>
                    <a:lnTo>
                      <a:pt x="10" y="65"/>
                    </a:lnTo>
                    <a:lnTo>
                      <a:pt x="6" y="73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1" y="90"/>
                    </a:lnTo>
                    <a:lnTo>
                      <a:pt x="4" y="92"/>
                    </a:lnTo>
                    <a:lnTo>
                      <a:pt x="5" y="92"/>
                    </a:lnTo>
                    <a:lnTo>
                      <a:pt x="8" y="92"/>
                    </a:lnTo>
                    <a:lnTo>
                      <a:pt x="9" y="90"/>
                    </a:lnTo>
                    <a:lnTo>
                      <a:pt x="9" y="90"/>
                    </a:lnTo>
                    <a:lnTo>
                      <a:pt x="14" y="84"/>
                    </a:lnTo>
                    <a:lnTo>
                      <a:pt x="18" y="76"/>
                    </a:lnTo>
                    <a:lnTo>
                      <a:pt x="18" y="76"/>
                    </a:lnTo>
                    <a:lnTo>
                      <a:pt x="21" y="69"/>
                    </a:lnTo>
                    <a:lnTo>
                      <a:pt x="23" y="64"/>
                    </a:lnTo>
                    <a:lnTo>
                      <a:pt x="31" y="54"/>
                    </a:lnTo>
                    <a:lnTo>
                      <a:pt x="31" y="54"/>
                    </a:lnTo>
                    <a:lnTo>
                      <a:pt x="39" y="43"/>
                    </a:lnTo>
                    <a:lnTo>
                      <a:pt x="46" y="31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6" y="7"/>
                    </a:lnTo>
                    <a:lnTo>
                      <a:pt x="56" y="4"/>
                    </a:lnTo>
                    <a:lnTo>
                      <a:pt x="54" y="1"/>
                    </a:lnTo>
                    <a:lnTo>
                      <a:pt x="50" y="0"/>
                    </a:lnTo>
                    <a:lnTo>
                      <a:pt x="47" y="1"/>
                    </a:lnTo>
                    <a:lnTo>
                      <a:pt x="46" y="3"/>
                    </a:lnTo>
                    <a:lnTo>
                      <a:pt x="4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320"/>
              <p:cNvSpPr/>
              <p:nvPr/>
            </p:nvSpPr>
            <p:spPr bwMode="auto">
              <a:xfrm>
                <a:off x="2084389" y="1422401"/>
                <a:ext cx="22225" cy="36513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2" y="25"/>
                  </a:cxn>
                  <a:cxn ang="0">
                    <a:pos x="17" y="49"/>
                  </a:cxn>
                  <a:cxn ang="0">
                    <a:pos x="17" y="49"/>
                  </a:cxn>
                  <a:cxn ang="0">
                    <a:pos x="11" y="58"/>
                  </a:cxn>
                  <a:cxn ang="0">
                    <a:pos x="6" y="67"/>
                  </a:cxn>
                  <a:cxn ang="0">
                    <a:pos x="3" y="77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2" y="92"/>
                  </a:cxn>
                  <a:cxn ang="0">
                    <a:pos x="3" y="93"/>
                  </a:cxn>
                  <a:cxn ang="0">
                    <a:pos x="7" y="94"/>
                  </a:cxn>
                  <a:cxn ang="0">
                    <a:pos x="11" y="93"/>
                  </a:cxn>
                  <a:cxn ang="0">
                    <a:pos x="12" y="92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3" y="83"/>
                  </a:cxn>
                  <a:cxn ang="0">
                    <a:pos x="15" y="76"/>
                  </a:cxn>
                  <a:cxn ang="0">
                    <a:pos x="20" y="66"/>
                  </a:cxn>
                  <a:cxn ang="0">
                    <a:pos x="26" y="57"/>
                  </a:cxn>
                  <a:cxn ang="0">
                    <a:pos x="33" y="46"/>
                  </a:cxn>
                  <a:cxn ang="0">
                    <a:pos x="33" y="46"/>
                  </a:cxn>
                  <a:cxn ang="0">
                    <a:pos x="45" y="28"/>
                  </a:cxn>
                  <a:cxn ang="0">
                    <a:pos x="57" y="8"/>
                  </a:cxn>
                  <a:cxn ang="0">
                    <a:pos x="57" y="8"/>
                  </a:cxn>
                  <a:cxn ang="0">
                    <a:pos x="58" y="6"/>
                  </a:cxn>
                  <a:cxn ang="0">
                    <a:pos x="58" y="4"/>
                  </a:cxn>
                  <a:cxn ang="0">
                    <a:pos x="57" y="2"/>
                  </a:cxn>
                  <a:cxn ang="0">
                    <a:pos x="55" y="0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8" h="94">
                    <a:moveTo>
                      <a:pt x="47" y="3"/>
                    </a:moveTo>
                    <a:lnTo>
                      <a:pt x="47" y="3"/>
                    </a:lnTo>
                    <a:lnTo>
                      <a:pt x="32" y="25"/>
                    </a:lnTo>
                    <a:lnTo>
                      <a:pt x="17" y="49"/>
                    </a:lnTo>
                    <a:lnTo>
                      <a:pt x="17" y="49"/>
                    </a:lnTo>
                    <a:lnTo>
                      <a:pt x="11" y="58"/>
                    </a:lnTo>
                    <a:lnTo>
                      <a:pt x="6" y="67"/>
                    </a:lnTo>
                    <a:lnTo>
                      <a:pt x="3" y="77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2" y="92"/>
                    </a:lnTo>
                    <a:lnTo>
                      <a:pt x="3" y="93"/>
                    </a:lnTo>
                    <a:lnTo>
                      <a:pt x="7" y="94"/>
                    </a:lnTo>
                    <a:lnTo>
                      <a:pt x="11" y="93"/>
                    </a:lnTo>
                    <a:lnTo>
                      <a:pt x="12" y="92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3" y="83"/>
                    </a:lnTo>
                    <a:lnTo>
                      <a:pt x="15" y="76"/>
                    </a:lnTo>
                    <a:lnTo>
                      <a:pt x="20" y="66"/>
                    </a:lnTo>
                    <a:lnTo>
                      <a:pt x="26" y="57"/>
                    </a:lnTo>
                    <a:lnTo>
                      <a:pt x="33" y="46"/>
                    </a:lnTo>
                    <a:lnTo>
                      <a:pt x="33" y="46"/>
                    </a:lnTo>
                    <a:lnTo>
                      <a:pt x="45" y="28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8" y="6"/>
                    </a:lnTo>
                    <a:lnTo>
                      <a:pt x="58" y="4"/>
                    </a:lnTo>
                    <a:lnTo>
                      <a:pt x="57" y="2"/>
                    </a:lnTo>
                    <a:lnTo>
                      <a:pt x="55" y="0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321"/>
              <p:cNvSpPr/>
              <p:nvPr/>
            </p:nvSpPr>
            <p:spPr bwMode="auto">
              <a:xfrm>
                <a:off x="2108201" y="1452563"/>
                <a:ext cx="20638" cy="38100"/>
              </a:xfrm>
              <a:custGeom>
                <a:avLst/>
                <a:gdLst/>
                <a:ahLst/>
                <a:cxnLst>
                  <a:cxn ang="0">
                    <a:pos x="43" y="1"/>
                  </a:cxn>
                  <a:cxn ang="0">
                    <a:pos x="43" y="1"/>
                  </a:cxn>
                  <a:cxn ang="0">
                    <a:pos x="35" y="11"/>
                  </a:cxn>
                  <a:cxn ang="0">
                    <a:pos x="27" y="21"/>
                  </a:cxn>
                  <a:cxn ang="0">
                    <a:pos x="19" y="32"/>
                  </a:cxn>
                  <a:cxn ang="0">
                    <a:pos x="14" y="43"/>
                  </a:cxn>
                  <a:cxn ang="0">
                    <a:pos x="14" y="43"/>
                  </a:cxn>
                  <a:cxn ang="0">
                    <a:pos x="5" y="68"/>
                  </a:cxn>
                  <a:cxn ang="0">
                    <a:pos x="1" y="80"/>
                  </a:cxn>
                  <a:cxn ang="0">
                    <a:pos x="0" y="93"/>
                  </a:cxn>
                  <a:cxn ang="0">
                    <a:pos x="0" y="93"/>
                  </a:cxn>
                  <a:cxn ang="0">
                    <a:pos x="0" y="96"/>
                  </a:cxn>
                  <a:cxn ang="0">
                    <a:pos x="1" y="97"/>
                  </a:cxn>
                  <a:cxn ang="0">
                    <a:pos x="2" y="98"/>
                  </a:cxn>
                  <a:cxn ang="0">
                    <a:pos x="5" y="98"/>
                  </a:cxn>
                  <a:cxn ang="0">
                    <a:pos x="9" y="97"/>
                  </a:cxn>
                  <a:cxn ang="0">
                    <a:pos x="10" y="96"/>
                  </a:cxn>
                  <a:cxn ang="0">
                    <a:pos x="12" y="93"/>
                  </a:cxn>
                  <a:cxn ang="0">
                    <a:pos x="12" y="93"/>
                  </a:cxn>
                  <a:cxn ang="0">
                    <a:pos x="13" y="83"/>
                  </a:cxn>
                  <a:cxn ang="0">
                    <a:pos x="17" y="72"/>
                  </a:cxn>
                  <a:cxn ang="0">
                    <a:pos x="21" y="62"/>
                  </a:cxn>
                  <a:cxn ang="0">
                    <a:pos x="23" y="51"/>
                  </a:cxn>
                  <a:cxn ang="0">
                    <a:pos x="23" y="51"/>
                  </a:cxn>
                  <a:cxn ang="0">
                    <a:pos x="29" y="39"/>
                  </a:cxn>
                  <a:cxn ang="0">
                    <a:pos x="35" y="29"/>
                  </a:cxn>
                  <a:cxn ang="0">
                    <a:pos x="43" y="18"/>
                  </a:cxn>
                  <a:cxn ang="0">
                    <a:pos x="51" y="9"/>
                  </a:cxn>
                  <a:cxn ang="0">
                    <a:pos x="51" y="9"/>
                  </a:cxn>
                  <a:cxn ang="0">
                    <a:pos x="52" y="8"/>
                  </a:cxn>
                  <a:cxn ang="0">
                    <a:pos x="53" y="5"/>
                  </a:cxn>
                  <a:cxn ang="0">
                    <a:pos x="51" y="1"/>
                  </a:cxn>
                  <a:cxn ang="0">
                    <a:pos x="47" y="0"/>
                  </a:cxn>
                  <a:cxn ang="0">
                    <a:pos x="46" y="0"/>
                  </a:cxn>
                  <a:cxn ang="0">
                    <a:pos x="43" y="1"/>
                  </a:cxn>
                  <a:cxn ang="0">
                    <a:pos x="43" y="1"/>
                  </a:cxn>
                </a:cxnLst>
                <a:rect l="0" t="0" r="r" b="b"/>
                <a:pathLst>
                  <a:path w="53" h="98">
                    <a:moveTo>
                      <a:pt x="43" y="1"/>
                    </a:moveTo>
                    <a:lnTo>
                      <a:pt x="43" y="1"/>
                    </a:lnTo>
                    <a:lnTo>
                      <a:pt x="35" y="11"/>
                    </a:lnTo>
                    <a:lnTo>
                      <a:pt x="27" y="21"/>
                    </a:lnTo>
                    <a:lnTo>
                      <a:pt x="19" y="32"/>
                    </a:lnTo>
                    <a:lnTo>
                      <a:pt x="14" y="43"/>
                    </a:lnTo>
                    <a:lnTo>
                      <a:pt x="14" y="43"/>
                    </a:lnTo>
                    <a:lnTo>
                      <a:pt x="5" y="68"/>
                    </a:lnTo>
                    <a:lnTo>
                      <a:pt x="1" y="80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6"/>
                    </a:lnTo>
                    <a:lnTo>
                      <a:pt x="1" y="97"/>
                    </a:lnTo>
                    <a:lnTo>
                      <a:pt x="2" y="98"/>
                    </a:lnTo>
                    <a:lnTo>
                      <a:pt x="5" y="98"/>
                    </a:lnTo>
                    <a:lnTo>
                      <a:pt x="9" y="97"/>
                    </a:lnTo>
                    <a:lnTo>
                      <a:pt x="10" y="96"/>
                    </a:lnTo>
                    <a:lnTo>
                      <a:pt x="12" y="93"/>
                    </a:lnTo>
                    <a:lnTo>
                      <a:pt x="12" y="93"/>
                    </a:lnTo>
                    <a:lnTo>
                      <a:pt x="13" y="83"/>
                    </a:lnTo>
                    <a:lnTo>
                      <a:pt x="17" y="72"/>
                    </a:lnTo>
                    <a:lnTo>
                      <a:pt x="21" y="62"/>
                    </a:lnTo>
                    <a:lnTo>
                      <a:pt x="23" y="51"/>
                    </a:lnTo>
                    <a:lnTo>
                      <a:pt x="23" y="51"/>
                    </a:lnTo>
                    <a:lnTo>
                      <a:pt x="29" y="39"/>
                    </a:lnTo>
                    <a:lnTo>
                      <a:pt x="35" y="29"/>
                    </a:lnTo>
                    <a:lnTo>
                      <a:pt x="43" y="18"/>
                    </a:lnTo>
                    <a:lnTo>
                      <a:pt x="51" y="9"/>
                    </a:lnTo>
                    <a:lnTo>
                      <a:pt x="51" y="9"/>
                    </a:lnTo>
                    <a:lnTo>
                      <a:pt x="52" y="8"/>
                    </a:lnTo>
                    <a:lnTo>
                      <a:pt x="53" y="5"/>
                    </a:lnTo>
                    <a:lnTo>
                      <a:pt x="51" y="1"/>
                    </a:lnTo>
                    <a:lnTo>
                      <a:pt x="47" y="0"/>
                    </a:lnTo>
                    <a:lnTo>
                      <a:pt x="46" y="0"/>
                    </a:lnTo>
                    <a:lnTo>
                      <a:pt x="43" y="1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322"/>
              <p:cNvSpPr/>
              <p:nvPr/>
            </p:nvSpPr>
            <p:spPr bwMode="auto">
              <a:xfrm>
                <a:off x="2133601" y="1479551"/>
                <a:ext cx="15875" cy="34925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2" y="13"/>
                  </a:cxn>
                  <a:cxn ang="0">
                    <a:pos x="20" y="22"/>
                  </a:cxn>
                  <a:cxn ang="0">
                    <a:pos x="16" y="33"/>
                  </a:cxn>
                  <a:cxn ang="0">
                    <a:pos x="13" y="43"/>
                  </a:cxn>
                  <a:cxn ang="0">
                    <a:pos x="13" y="43"/>
                  </a:cxn>
                  <a:cxn ang="0">
                    <a:pos x="9" y="55"/>
                  </a:cxn>
                  <a:cxn ang="0">
                    <a:pos x="5" y="67"/>
                  </a:cxn>
                  <a:cxn ang="0">
                    <a:pos x="5" y="67"/>
                  </a:cxn>
                  <a:cxn ang="0">
                    <a:pos x="3" y="73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4" y="88"/>
                  </a:cxn>
                  <a:cxn ang="0">
                    <a:pos x="7" y="88"/>
                  </a:cxn>
                  <a:cxn ang="0">
                    <a:pos x="8" y="88"/>
                  </a:cxn>
                  <a:cxn ang="0">
                    <a:pos x="9" y="85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2" y="76"/>
                  </a:cxn>
                  <a:cxn ang="0">
                    <a:pos x="16" y="69"/>
                  </a:cxn>
                  <a:cxn ang="0">
                    <a:pos x="19" y="63"/>
                  </a:cxn>
                  <a:cxn ang="0">
                    <a:pos x="21" y="55"/>
                  </a:cxn>
                  <a:cxn ang="0">
                    <a:pos x="21" y="55"/>
                  </a:cxn>
                  <a:cxn ang="0">
                    <a:pos x="28" y="32"/>
                  </a:cxn>
                  <a:cxn ang="0">
                    <a:pos x="32" y="20"/>
                  </a:cxn>
                  <a:cxn ang="0">
                    <a:pos x="37" y="9"/>
                  </a:cxn>
                  <a:cxn ang="0">
                    <a:pos x="37" y="9"/>
                  </a:cxn>
                  <a:cxn ang="0">
                    <a:pos x="38" y="7"/>
                  </a:cxn>
                  <a:cxn ang="0">
                    <a:pos x="37" y="4"/>
                  </a:cxn>
                  <a:cxn ang="0">
                    <a:pos x="34" y="1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8" h="88">
                    <a:moveTo>
                      <a:pt x="26" y="3"/>
                    </a:moveTo>
                    <a:lnTo>
                      <a:pt x="26" y="3"/>
                    </a:lnTo>
                    <a:lnTo>
                      <a:pt x="22" y="13"/>
                    </a:lnTo>
                    <a:lnTo>
                      <a:pt x="20" y="22"/>
                    </a:lnTo>
                    <a:lnTo>
                      <a:pt x="16" y="33"/>
                    </a:lnTo>
                    <a:lnTo>
                      <a:pt x="13" y="43"/>
                    </a:lnTo>
                    <a:lnTo>
                      <a:pt x="13" y="43"/>
                    </a:lnTo>
                    <a:lnTo>
                      <a:pt x="9" y="55"/>
                    </a:lnTo>
                    <a:lnTo>
                      <a:pt x="5" y="67"/>
                    </a:lnTo>
                    <a:lnTo>
                      <a:pt x="5" y="67"/>
                    </a:lnTo>
                    <a:lnTo>
                      <a:pt x="3" y="73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4" y="88"/>
                    </a:lnTo>
                    <a:lnTo>
                      <a:pt x="7" y="88"/>
                    </a:lnTo>
                    <a:lnTo>
                      <a:pt x="8" y="88"/>
                    </a:lnTo>
                    <a:lnTo>
                      <a:pt x="9" y="85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2" y="76"/>
                    </a:lnTo>
                    <a:lnTo>
                      <a:pt x="16" y="69"/>
                    </a:lnTo>
                    <a:lnTo>
                      <a:pt x="19" y="63"/>
                    </a:lnTo>
                    <a:lnTo>
                      <a:pt x="21" y="55"/>
                    </a:lnTo>
                    <a:lnTo>
                      <a:pt x="21" y="55"/>
                    </a:lnTo>
                    <a:lnTo>
                      <a:pt x="28" y="32"/>
                    </a:lnTo>
                    <a:lnTo>
                      <a:pt x="32" y="20"/>
                    </a:lnTo>
                    <a:lnTo>
                      <a:pt x="37" y="9"/>
                    </a:lnTo>
                    <a:lnTo>
                      <a:pt x="37" y="9"/>
                    </a:lnTo>
                    <a:lnTo>
                      <a:pt x="38" y="7"/>
                    </a:lnTo>
                    <a:lnTo>
                      <a:pt x="37" y="4"/>
                    </a:lnTo>
                    <a:lnTo>
                      <a:pt x="34" y="1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323"/>
              <p:cNvSpPr/>
              <p:nvPr/>
            </p:nvSpPr>
            <p:spPr bwMode="auto">
              <a:xfrm>
                <a:off x="2168526" y="1484313"/>
                <a:ext cx="14288" cy="34925"/>
              </a:xfrm>
              <a:custGeom>
                <a:avLst/>
                <a:gdLst/>
                <a:ahLst/>
                <a:cxnLst>
                  <a:cxn ang="0">
                    <a:pos x="23" y="5"/>
                  </a:cxn>
                  <a:cxn ang="0">
                    <a:pos x="23" y="5"/>
                  </a:cxn>
                  <a:cxn ang="0">
                    <a:pos x="22" y="10"/>
                  </a:cxn>
                  <a:cxn ang="0">
                    <a:pos x="19" y="13"/>
                  </a:cxn>
                  <a:cxn ang="0">
                    <a:pos x="17" y="15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3" y="28"/>
                  </a:cxn>
                  <a:cxn ang="0">
                    <a:pos x="12" y="39"/>
                  </a:cxn>
                  <a:cxn ang="0">
                    <a:pos x="12" y="39"/>
                  </a:cxn>
                  <a:cxn ang="0">
                    <a:pos x="9" y="49"/>
                  </a:cxn>
                  <a:cxn ang="0">
                    <a:pos x="6" y="60"/>
                  </a:cxn>
                  <a:cxn ang="0">
                    <a:pos x="2" y="70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4" y="86"/>
                  </a:cxn>
                  <a:cxn ang="0">
                    <a:pos x="5" y="86"/>
                  </a:cxn>
                  <a:cxn ang="0">
                    <a:pos x="9" y="85"/>
                  </a:cxn>
                  <a:cxn ang="0">
                    <a:pos x="10" y="83"/>
                  </a:cxn>
                  <a:cxn ang="0">
                    <a:pos x="12" y="81"/>
                  </a:cxn>
                  <a:cxn ang="0">
                    <a:pos x="12" y="81"/>
                  </a:cxn>
                  <a:cxn ang="0">
                    <a:pos x="13" y="73"/>
                  </a:cxn>
                  <a:cxn ang="0">
                    <a:pos x="16" y="66"/>
                  </a:cxn>
                  <a:cxn ang="0">
                    <a:pos x="21" y="53"/>
                  </a:cxn>
                  <a:cxn ang="0">
                    <a:pos x="21" y="53"/>
                  </a:cxn>
                  <a:cxn ang="0">
                    <a:pos x="22" y="47"/>
                  </a:cxn>
                  <a:cxn ang="0">
                    <a:pos x="23" y="41"/>
                  </a:cxn>
                  <a:cxn ang="0">
                    <a:pos x="26" y="28"/>
                  </a:cxn>
                  <a:cxn ang="0">
                    <a:pos x="26" y="28"/>
                  </a:cxn>
                  <a:cxn ang="0">
                    <a:pos x="27" y="23"/>
                  </a:cxn>
                  <a:cxn ang="0">
                    <a:pos x="30" y="17"/>
                  </a:cxn>
                  <a:cxn ang="0">
                    <a:pos x="33" y="11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30" y="0"/>
                  </a:cxn>
                  <a:cxn ang="0">
                    <a:pos x="25" y="1"/>
                  </a:cxn>
                  <a:cxn ang="0">
                    <a:pos x="23" y="2"/>
                  </a:cxn>
                  <a:cxn ang="0">
                    <a:pos x="23" y="5"/>
                  </a:cxn>
                  <a:cxn ang="0">
                    <a:pos x="23" y="5"/>
                  </a:cxn>
                </a:cxnLst>
                <a:rect l="0" t="0" r="r" b="b"/>
                <a:pathLst>
                  <a:path w="34" h="86">
                    <a:moveTo>
                      <a:pt x="23" y="5"/>
                    </a:moveTo>
                    <a:lnTo>
                      <a:pt x="23" y="5"/>
                    </a:lnTo>
                    <a:lnTo>
                      <a:pt x="22" y="10"/>
                    </a:lnTo>
                    <a:lnTo>
                      <a:pt x="19" y="13"/>
                    </a:lnTo>
                    <a:lnTo>
                      <a:pt x="17" y="15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3" y="28"/>
                    </a:lnTo>
                    <a:lnTo>
                      <a:pt x="12" y="39"/>
                    </a:lnTo>
                    <a:lnTo>
                      <a:pt x="12" y="39"/>
                    </a:lnTo>
                    <a:lnTo>
                      <a:pt x="9" y="49"/>
                    </a:lnTo>
                    <a:lnTo>
                      <a:pt x="6" y="60"/>
                    </a:lnTo>
                    <a:lnTo>
                      <a:pt x="2" y="70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4" y="86"/>
                    </a:lnTo>
                    <a:lnTo>
                      <a:pt x="5" y="86"/>
                    </a:lnTo>
                    <a:lnTo>
                      <a:pt x="9" y="85"/>
                    </a:lnTo>
                    <a:lnTo>
                      <a:pt x="10" y="83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3" y="73"/>
                    </a:lnTo>
                    <a:lnTo>
                      <a:pt x="16" y="66"/>
                    </a:lnTo>
                    <a:lnTo>
                      <a:pt x="21" y="53"/>
                    </a:lnTo>
                    <a:lnTo>
                      <a:pt x="21" y="53"/>
                    </a:lnTo>
                    <a:lnTo>
                      <a:pt x="22" y="47"/>
                    </a:lnTo>
                    <a:lnTo>
                      <a:pt x="23" y="41"/>
                    </a:lnTo>
                    <a:lnTo>
                      <a:pt x="26" y="28"/>
                    </a:lnTo>
                    <a:lnTo>
                      <a:pt x="26" y="28"/>
                    </a:lnTo>
                    <a:lnTo>
                      <a:pt x="27" y="23"/>
                    </a:lnTo>
                    <a:lnTo>
                      <a:pt x="30" y="17"/>
                    </a:lnTo>
                    <a:lnTo>
                      <a:pt x="33" y="11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25" y="1"/>
                    </a:lnTo>
                    <a:lnTo>
                      <a:pt x="23" y="2"/>
                    </a:lnTo>
                    <a:lnTo>
                      <a:pt x="23" y="5"/>
                    </a:lnTo>
                    <a:lnTo>
                      <a:pt x="23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324"/>
              <p:cNvSpPr/>
              <p:nvPr/>
            </p:nvSpPr>
            <p:spPr bwMode="auto">
              <a:xfrm>
                <a:off x="2206626" y="1493838"/>
                <a:ext cx="17463" cy="31750"/>
              </a:xfrm>
              <a:custGeom>
                <a:avLst/>
                <a:gdLst/>
                <a:ahLst/>
                <a:cxnLst>
                  <a:cxn ang="0">
                    <a:pos x="34" y="7"/>
                  </a:cxn>
                  <a:cxn ang="0">
                    <a:pos x="34" y="7"/>
                  </a:cxn>
                  <a:cxn ang="0">
                    <a:pos x="33" y="14"/>
                  </a:cxn>
                  <a:cxn ang="0">
                    <a:pos x="31" y="24"/>
                  </a:cxn>
                  <a:cxn ang="0">
                    <a:pos x="28" y="31"/>
                  </a:cxn>
                  <a:cxn ang="0">
                    <a:pos x="24" y="41"/>
                  </a:cxn>
                  <a:cxn ang="0">
                    <a:pos x="13" y="56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3" y="79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11" y="79"/>
                  </a:cxn>
                  <a:cxn ang="0">
                    <a:pos x="11" y="79"/>
                  </a:cxn>
                  <a:cxn ang="0">
                    <a:pos x="22" y="63"/>
                  </a:cxn>
                  <a:cxn ang="0">
                    <a:pos x="34" y="45"/>
                  </a:cxn>
                  <a:cxn ang="0">
                    <a:pos x="38" y="35"/>
                  </a:cxn>
                  <a:cxn ang="0">
                    <a:pos x="42" y="26"/>
                  </a:cxn>
                  <a:cxn ang="0">
                    <a:pos x="45" y="16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5" y="1"/>
                  </a:cxn>
                  <a:cxn ang="0">
                    <a:pos x="41" y="0"/>
                  </a:cxn>
                  <a:cxn ang="0">
                    <a:pos x="37" y="1"/>
                  </a:cxn>
                  <a:cxn ang="0">
                    <a:pos x="35" y="4"/>
                  </a:cxn>
                  <a:cxn ang="0">
                    <a:pos x="34" y="7"/>
                  </a:cxn>
                  <a:cxn ang="0">
                    <a:pos x="34" y="7"/>
                  </a:cxn>
                </a:cxnLst>
                <a:rect l="0" t="0" r="r" b="b"/>
                <a:pathLst>
                  <a:path w="46" h="80">
                    <a:moveTo>
                      <a:pt x="34" y="7"/>
                    </a:moveTo>
                    <a:lnTo>
                      <a:pt x="34" y="7"/>
                    </a:lnTo>
                    <a:lnTo>
                      <a:pt x="33" y="14"/>
                    </a:lnTo>
                    <a:lnTo>
                      <a:pt x="31" y="24"/>
                    </a:lnTo>
                    <a:lnTo>
                      <a:pt x="28" y="31"/>
                    </a:lnTo>
                    <a:lnTo>
                      <a:pt x="24" y="41"/>
                    </a:lnTo>
                    <a:lnTo>
                      <a:pt x="13" y="56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3" y="79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11" y="79"/>
                    </a:lnTo>
                    <a:lnTo>
                      <a:pt x="11" y="79"/>
                    </a:lnTo>
                    <a:lnTo>
                      <a:pt x="22" y="63"/>
                    </a:lnTo>
                    <a:lnTo>
                      <a:pt x="34" y="45"/>
                    </a:lnTo>
                    <a:lnTo>
                      <a:pt x="38" y="35"/>
                    </a:lnTo>
                    <a:lnTo>
                      <a:pt x="42" y="26"/>
                    </a:lnTo>
                    <a:lnTo>
                      <a:pt x="45" y="16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5" y="1"/>
                    </a:lnTo>
                    <a:lnTo>
                      <a:pt x="41" y="0"/>
                    </a:lnTo>
                    <a:lnTo>
                      <a:pt x="37" y="1"/>
                    </a:lnTo>
                    <a:lnTo>
                      <a:pt x="35" y="4"/>
                    </a:lnTo>
                    <a:lnTo>
                      <a:pt x="34" y="7"/>
                    </a:lnTo>
                    <a:lnTo>
                      <a:pt x="34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325"/>
              <p:cNvSpPr/>
              <p:nvPr/>
            </p:nvSpPr>
            <p:spPr bwMode="auto">
              <a:xfrm>
                <a:off x="2244726" y="1489076"/>
                <a:ext cx="23813" cy="34925"/>
              </a:xfrm>
              <a:custGeom>
                <a:avLst/>
                <a:gdLst/>
                <a:ahLst/>
                <a:cxnLst>
                  <a:cxn ang="0">
                    <a:pos x="51" y="3"/>
                  </a:cxn>
                  <a:cxn ang="0">
                    <a:pos x="51" y="3"/>
                  </a:cxn>
                  <a:cxn ang="0">
                    <a:pos x="43" y="12"/>
                  </a:cxn>
                  <a:cxn ang="0">
                    <a:pos x="37" y="21"/>
                  </a:cxn>
                  <a:cxn ang="0">
                    <a:pos x="27" y="42"/>
                  </a:cxn>
                  <a:cxn ang="0">
                    <a:pos x="27" y="42"/>
                  </a:cxn>
                  <a:cxn ang="0">
                    <a:pos x="20" y="51"/>
                  </a:cxn>
                  <a:cxn ang="0">
                    <a:pos x="14" y="60"/>
                  </a:cxn>
                  <a:cxn ang="0">
                    <a:pos x="6" y="70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2" y="88"/>
                  </a:cxn>
                  <a:cxn ang="0">
                    <a:pos x="6" y="88"/>
                  </a:cxn>
                  <a:cxn ang="0">
                    <a:pos x="9" y="88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15" y="76"/>
                  </a:cxn>
                  <a:cxn ang="0">
                    <a:pos x="22" y="68"/>
                  </a:cxn>
                  <a:cxn ang="0">
                    <a:pos x="28" y="60"/>
                  </a:cxn>
                  <a:cxn ang="0">
                    <a:pos x="35" y="51"/>
                  </a:cxn>
                  <a:cxn ang="0">
                    <a:pos x="35" y="51"/>
                  </a:cxn>
                  <a:cxn ang="0">
                    <a:pos x="45" y="30"/>
                  </a:cxn>
                  <a:cxn ang="0">
                    <a:pos x="51" y="20"/>
                  </a:cxn>
                  <a:cxn ang="0">
                    <a:pos x="58" y="11"/>
                  </a:cxn>
                  <a:cxn ang="0">
                    <a:pos x="58" y="11"/>
                  </a:cxn>
                  <a:cxn ang="0">
                    <a:pos x="60" y="8"/>
                  </a:cxn>
                  <a:cxn ang="0">
                    <a:pos x="60" y="7"/>
                  </a:cxn>
                  <a:cxn ang="0">
                    <a:pos x="58" y="3"/>
                  </a:cxn>
                  <a:cxn ang="0">
                    <a:pos x="54" y="0"/>
                  </a:cxn>
                  <a:cxn ang="0">
                    <a:pos x="52" y="2"/>
                  </a:cxn>
                  <a:cxn ang="0">
                    <a:pos x="51" y="3"/>
                  </a:cxn>
                  <a:cxn ang="0">
                    <a:pos x="51" y="3"/>
                  </a:cxn>
                </a:cxnLst>
                <a:rect l="0" t="0" r="r" b="b"/>
                <a:pathLst>
                  <a:path w="60" h="88">
                    <a:moveTo>
                      <a:pt x="51" y="3"/>
                    </a:moveTo>
                    <a:lnTo>
                      <a:pt x="51" y="3"/>
                    </a:lnTo>
                    <a:lnTo>
                      <a:pt x="43" y="12"/>
                    </a:lnTo>
                    <a:lnTo>
                      <a:pt x="37" y="21"/>
                    </a:lnTo>
                    <a:lnTo>
                      <a:pt x="27" y="42"/>
                    </a:lnTo>
                    <a:lnTo>
                      <a:pt x="27" y="42"/>
                    </a:lnTo>
                    <a:lnTo>
                      <a:pt x="20" y="51"/>
                    </a:lnTo>
                    <a:lnTo>
                      <a:pt x="14" y="60"/>
                    </a:lnTo>
                    <a:lnTo>
                      <a:pt x="6" y="70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2" y="88"/>
                    </a:lnTo>
                    <a:lnTo>
                      <a:pt x="6" y="88"/>
                    </a:lnTo>
                    <a:lnTo>
                      <a:pt x="9" y="88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5" y="76"/>
                    </a:lnTo>
                    <a:lnTo>
                      <a:pt x="22" y="68"/>
                    </a:lnTo>
                    <a:lnTo>
                      <a:pt x="28" y="60"/>
                    </a:lnTo>
                    <a:lnTo>
                      <a:pt x="35" y="51"/>
                    </a:lnTo>
                    <a:lnTo>
                      <a:pt x="35" y="51"/>
                    </a:lnTo>
                    <a:lnTo>
                      <a:pt x="45" y="30"/>
                    </a:lnTo>
                    <a:lnTo>
                      <a:pt x="51" y="20"/>
                    </a:lnTo>
                    <a:lnTo>
                      <a:pt x="58" y="11"/>
                    </a:lnTo>
                    <a:lnTo>
                      <a:pt x="58" y="11"/>
                    </a:lnTo>
                    <a:lnTo>
                      <a:pt x="60" y="8"/>
                    </a:lnTo>
                    <a:lnTo>
                      <a:pt x="60" y="7"/>
                    </a:lnTo>
                    <a:lnTo>
                      <a:pt x="58" y="3"/>
                    </a:lnTo>
                    <a:lnTo>
                      <a:pt x="54" y="0"/>
                    </a:lnTo>
                    <a:lnTo>
                      <a:pt x="52" y="2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326"/>
              <p:cNvSpPr/>
              <p:nvPr/>
            </p:nvSpPr>
            <p:spPr bwMode="auto">
              <a:xfrm>
                <a:off x="2284414" y="1479551"/>
                <a:ext cx="22225" cy="39688"/>
              </a:xfrm>
              <a:custGeom>
                <a:avLst/>
                <a:gdLst/>
                <a:ahLst/>
                <a:cxnLst>
                  <a:cxn ang="0">
                    <a:pos x="43" y="2"/>
                  </a:cxn>
                  <a:cxn ang="0">
                    <a:pos x="43" y="2"/>
                  </a:cxn>
                  <a:cxn ang="0">
                    <a:pos x="33" y="21"/>
                  </a:cxn>
                  <a:cxn ang="0">
                    <a:pos x="27" y="30"/>
                  </a:cxn>
                  <a:cxn ang="0">
                    <a:pos x="23" y="40"/>
                  </a:cxn>
                  <a:cxn ang="0">
                    <a:pos x="23" y="40"/>
                  </a:cxn>
                  <a:cxn ang="0">
                    <a:pos x="16" y="61"/>
                  </a:cxn>
                  <a:cxn ang="0">
                    <a:pos x="16" y="61"/>
                  </a:cxn>
                  <a:cxn ang="0">
                    <a:pos x="13" y="69"/>
                  </a:cxn>
                  <a:cxn ang="0">
                    <a:pos x="9" y="77"/>
                  </a:cxn>
                  <a:cxn ang="0">
                    <a:pos x="1" y="90"/>
                  </a:cxn>
                  <a:cxn ang="0">
                    <a:pos x="1" y="90"/>
                  </a:cxn>
                  <a:cxn ang="0">
                    <a:pos x="0" y="93"/>
                  </a:cxn>
                  <a:cxn ang="0">
                    <a:pos x="0" y="95"/>
                  </a:cxn>
                  <a:cxn ang="0">
                    <a:pos x="4" y="98"/>
                  </a:cxn>
                  <a:cxn ang="0">
                    <a:pos x="8" y="99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0" y="97"/>
                  </a:cxn>
                  <a:cxn ang="0">
                    <a:pos x="21" y="78"/>
                  </a:cxn>
                  <a:cxn ang="0">
                    <a:pos x="25" y="69"/>
                  </a:cxn>
                  <a:cxn ang="0">
                    <a:pos x="29" y="59"/>
                  </a:cxn>
                  <a:cxn ang="0">
                    <a:pos x="29" y="59"/>
                  </a:cxn>
                  <a:cxn ang="0">
                    <a:pos x="33" y="46"/>
                  </a:cxn>
                  <a:cxn ang="0">
                    <a:pos x="39" y="32"/>
                  </a:cxn>
                  <a:cxn ang="0">
                    <a:pos x="52" y="9"/>
                  </a:cxn>
                  <a:cxn ang="0">
                    <a:pos x="52" y="9"/>
                  </a:cxn>
                  <a:cxn ang="0">
                    <a:pos x="54" y="6"/>
                  </a:cxn>
                  <a:cxn ang="0">
                    <a:pos x="54" y="4"/>
                  </a:cxn>
                  <a:cxn ang="0">
                    <a:pos x="51" y="1"/>
                  </a:cxn>
                  <a:cxn ang="0">
                    <a:pos x="47" y="0"/>
                  </a:cxn>
                  <a:cxn ang="0">
                    <a:pos x="44" y="1"/>
                  </a:cxn>
                  <a:cxn ang="0">
                    <a:pos x="43" y="2"/>
                  </a:cxn>
                  <a:cxn ang="0">
                    <a:pos x="43" y="2"/>
                  </a:cxn>
                </a:cxnLst>
                <a:rect l="0" t="0" r="r" b="b"/>
                <a:pathLst>
                  <a:path w="54" h="99">
                    <a:moveTo>
                      <a:pt x="43" y="2"/>
                    </a:moveTo>
                    <a:lnTo>
                      <a:pt x="43" y="2"/>
                    </a:lnTo>
                    <a:lnTo>
                      <a:pt x="33" y="21"/>
                    </a:lnTo>
                    <a:lnTo>
                      <a:pt x="27" y="30"/>
                    </a:lnTo>
                    <a:lnTo>
                      <a:pt x="23" y="40"/>
                    </a:lnTo>
                    <a:lnTo>
                      <a:pt x="23" y="40"/>
                    </a:lnTo>
                    <a:lnTo>
                      <a:pt x="16" y="61"/>
                    </a:lnTo>
                    <a:lnTo>
                      <a:pt x="16" y="61"/>
                    </a:lnTo>
                    <a:lnTo>
                      <a:pt x="13" y="69"/>
                    </a:lnTo>
                    <a:lnTo>
                      <a:pt x="9" y="77"/>
                    </a:lnTo>
                    <a:lnTo>
                      <a:pt x="1" y="90"/>
                    </a:lnTo>
                    <a:lnTo>
                      <a:pt x="1" y="90"/>
                    </a:lnTo>
                    <a:lnTo>
                      <a:pt x="0" y="93"/>
                    </a:lnTo>
                    <a:lnTo>
                      <a:pt x="0" y="95"/>
                    </a:lnTo>
                    <a:lnTo>
                      <a:pt x="4" y="98"/>
                    </a:lnTo>
                    <a:lnTo>
                      <a:pt x="8" y="99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0" y="97"/>
                    </a:lnTo>
                    <a:lnTo>
                      <a:pt x="21" y="78"/>
                    </a:lnTo>
                    <a:lnTo>
                      <a:pt x="25" y="69"/>
                    </a:lnTo>
                    <a:lnTo>
                      <a:pt x="29" y="59"/>
                    </a:lnTo>
                    <a:lnTo>
                      <a:pt x="29" y="59"/>
                    </a:lnTo>
                    <a:lnTo>
                      <a:pt x="33" y="46"/>
                    </a:lnTo>
                    <a:lnTo>
                      <a:pt x="39" y="32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4" y="6"/>
                    </a:lnTo>
                    <a:lnTo>
                      <a:pt x="54" y="4"/>
                    </a:lnTo>
                    <a:lnTo>
                      <a:pt x="51" y="1"/>
                    </a:lnTo>
                    <a:lnTo>
                      <a:pt x="47" y="0"/>
                    </a:lnTo>
                    <a:lnTo>
                      <a:pt x="44" y="1"/>
                    </a:lnTo>
                    <a:lnTo>
                      <a:pt x="43" y="2"/>
                    </a:lnTo>
                    <a:lnTo>
                      <a:pt x="4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327"/>
              <p:cNvSpPr/>
              <p:nvPr/>
            </p:nvSpPr>
            <p:spPr bwMode="auto">
              <a:xfrm>
                <a:off x="2322514" y="1460501"/>
                <a:ext cx="11113" cy="34925"/>
              </a:xfrm>
              <a:custGeom>
                <a:avLst/>
                <a:gdLst/>
                <a:ahLst/>
                <a:cxnLst>
                  <a:cxn ang="0">
                    <a:pos x="16" y="6"/>
                  </a:cxn>
                  <a:cxn ang="0">
                    <a:pos x="16" y="6"/>
                  </a:cxn>
                  <a:cxn ang="0">
                    <a:pos x="13" y="25"/>
                  </a:cxn>
                  <a:cxn ang="0">
                    <a:pos x="11" y="44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4" y="88"/>
                  </a:cxn>
                  <a:cxn ang="0">
                    <a:pos x="9" y="88"/>
                  </a:cxn>
                  <a:cxn ang="0">
                    <a:pos x="11" y="87"/>
                  </a:cxn>
                  <a:cxn ang="0">
                    <a:pos x="12" y="84"/>
                  </a:cxn>
                  <a:cxn ang="0">
                    <a:pos x="12" y="84"/>
                  </a:cxn>
                  <a:cxn ang="0">
                    <a:pos x="21" y="45"/>
                  </a:cxn>
                  <a:cxn ang="0">
                    <a:pos x="25" y="27"/>
                  </a:cxn>
                  <a:cxn ang="0">
                    <a:pos x="28" y="6"/>
                  </a:cxn>
                  <a:cxn ang="0">
                    <a:pos x="28" y="6"/>
                  </a:cxn>
                  <a:cxn ang="0">
                    <a:pos x="26" y="4"/>
                  </a:cxn>
                  <a:cxn ang="0">
                    <a:pos x="25" y="2"/>
                  </a:cxn>
                  <a:cxn ang="0">
                    <a:pos x="21" y="0"/>
                  </a:cxn>
                  <a:cxn ang="0">
                    <a:pos x="17" y="2"/>
                  </a:cxn>
                  <a:cxn ang="0">
                    <a:pos x="16" y="4"/>
                  </a:cxn>
                  <a:cxn ang="0">
                    <a:pos x="16" y="6"/>
                  </a:cxn>
                  <a:cxn ang="0">
                    <a:pos x="16" y="6"/>
                  </a:cxn>
                </a:cxnLst>
                <a:rect l="0" t="0" r="r" b="b"/>
                <a:pathLst>
                  <a:path w="28" h="88">
                    <a:moveTo>
                      <a:pt x="16" y="6"/>
                    </a:moveTo>
                    <a:lnTo>
                      <a:pt x="16" y="6"/>
                    </a:lnTo>
                    <a:lnTo>
                      <a:pt x="13" y="25"/>
                    </a:lnTo>
                    <a:lnTo>
                      <a:pt x="11" y="44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4" y="88"/>
                    </a:lnTo>
                    <a:lnTo>
                      <a:pt x="9" y="88"/>
                    </a:lnTo>
                    <a:lnTo>
                      <a:pt x="11" y="87"/>
                    </a:lnTo>
                    <a:lnTo>
                      <a:pt x="12" y="84"/>
                    </a:lnTo>
                    <a:lnTo>
                      <a:pt x="12" y="84"/>
                    </a:lnTo>
                    <a:lnTo>
                      <a:pt x="21" y="45"/>
                    </a:lnTo>
                    <a:lnTo>
                      <a:pt x="25" y="27"/>
                    </a:lnTo>
                    <a:lnTo>
                      <a:pt x="28" y="6"/>
                    </a:lnTo>
                    <a:lnTo>
                      <a:pt x="28" y="6"/>
                    </a:lnTo>
                    <a:lnTo>
                      <a:pt x="26" y="4"/>
                    </a:lnTo>
                    <a:lnTo>
                      <a:pt x="25" y="2"/>
                    </a:lnTo>
                    <a:lnTo>
                      <a:pt x="21" y="0"/>
                    </a:lnTo>
                    <a:lnTo>
                      <a:pt x="17" y="2"/>
                    </a:lnTo>
                    <a:lnTo>
                      <a:pt x="16" y="4"/>
                    </a:lnTo>
                    <a:lnTo>
                      <a:pt x="16" y="6"/>
                    </a:lnTo>
                    <a:lnTo>
                      <a:pt x="1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328"/>
              <p:cNvSpPr/>
              <p:nvPr/>
            </p:nvSpPr>
            <p:spPr bwMode="auto">
              <a:xfrm>
                <a:off x="2166939" y="1236663"/>
                <a:ext cx="15875" cy="2381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3"/>
                  </a:cxn>
                  <a:cxn ang="0">
                    <a:pos x="27" y="5"/>
                  </a:cxn>
                  <a:cxn ang="0">
                    <a:pos x="27" y="8"/>
                  </a:cxn>
                  <a:cxn ang="0">
                    <a:pos x="27" y="8"/>
                  </a:cxn>
                  <a:cxn ang="0">
                    <a:pos x="21" y="21"/>
                  </a:cxn>
                  <a:cxn ang="0">
                    <a:pos x="11" y="33"/>
                  </a:cxn>
                  <a:cxn ang="0">
                    <a:pos x="11" y="33"/>
                  </a:cxn>
                  <a:cxn ang="0">
                    <a:pos x="7" y="38"/>
                  </a:cxn>
                  <a:cxn ang="0">
                    <a:pos x="4" y="45"/>
                  </a:cxn>
                  <a:cxn ang="0">
                    <a:pos x="0" y="51"/>
                  </a:cxn>
                  <a:cxn ang="0">
                    <a:pos x="0" y="55"/>
                  </a:cxn>
                  <a:cxn ang="0">
                    <a:pos x="1" y="58"/>
                  </a:cxn>
                  <a:cxn ang="0">
                    <a:pos x="1" y="58"/>
                  </a:cxn>
                  <a:cxn ang="0">
                    <a:pos x="2" y="59"/>
                  </a:cxn>
                  <a:cxn ang="0">
                    <a:pos x="5" y="60"/>
                  </a:cxn>
                  <a:cxn ang="0">
                    <a:pos x="7" y="60"/>
                  </a:cxn>
                  <a:cxn ang="0">
                    <a:pos x="11" y="58"/>
                  </a:cxn>
                  <a:cxn ang="0">
                    <a:pos x="11" y="55"/>
                  </a:cxn>
                  <a:cxn ang="0">
                    <a:pos x="11" y="54"/>
                  </a:cxn>
                  <a:cxn ang="0">
                    <a:pos x="11" y="54"/>
                  </a:cxn>
                  <a:cxn ang="0">
                    <a:pos x="11" y="52"/>
                  </a:cxn>
                  <a:cxn ang="0">
                    <a:pos x="11" y="52"/>
                  </a:cxn>
                  <a:cxn ang="0">
                    <a:pos x="15" y="46"/>
                  </a:cxn>
                  <a:cxn ang="0">
                    <a:pos x="15" y="46"/>
                  </a:cxn>
                  <a:cxn ang="0">
                    <a:pos x="24" y="35"/>
                  </a:cxn>
                  <a:cxn ang="0">
                    <a:pos x="24" y="35"/>
                  </a:cxn>
                  <a:cxn ang="0">
                    <a:pos x="28" y="29"/>
                  </a:cxn>
                  <a:cxn ang="0">
                    <a:pos x="32" y="22"/>
                  </a:cxn>
                  <a:cxn ang="0">
                    <a:pos x="36" y="16"/>
                  </a:cxn>
                  <a:cxn ang="0">
                    <a:pos x="40" y="9"/>
                  </a:cxn>
                  <a:cxn ang="0">
                    <a:pos x="40" y="9"/>
                  </a:cxn>
                  <a:cxn ang="0">
                    <a:pos x="41" y="7"/>
                  </a:cxn>
                  <a:cxn ang="0">
                    <a:pos x="41" y="3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41" h="60">
                    <a:moveTo>
                      <a:pt x="36" y="0"/>
                    </a:moveTo>
                    <a:lnTo>
                      <a:pt x="32" y="0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3"/>
                    </a:lnTo>
                    <a:lnTo>
                      <a:pt x="27" y="5"/>
                    </a:lnTo>
                    <a:lnTo>
                      <a:pt x="27" y="8"/>
                    </a:lnTo>
                    <a:lnTo>
                      <a:pt x="27" y="8"/>
                    </a:lnTo>
                    <a:lnTo>
                      <a:pt x="21" y="21"/>
                    </a:lnTo>
                    <a:lnTo>
                      <a:pt x="11" y="33"/>
                    </a:lnTo>
                    <a:lnTo>
                      <a:pt x="11" y="33"/>
                    </a:lnTo>
                    <a:lnTo>
                      <a:pt x="7" y="38"/>
                    </a:lnTo>
                    <a:lnTo>
                      <a:pt x="4" y="45"/>
                    </a:lnTo>
                    <a:lnTo>
                      <a:pt x="0" y="51"/>
                    </a:lnTo>
                    <a:lnTo>
                      <a:pt x="0" y="55"/>
                    </a:lnTo>
                    <a:lnTo>
                      <a:pt x="1" y="58"/>
                    </a:lnTo>
                    <a:lnTo>
                      <a:pt x="1" y="58"/>
                    </a:lnTo>
                    <a:lnTo>
                      <a:pt x="2" y="59"/>
                    </a:lnTo>
                    <a:lnTo>
                      <a:pt x="5" y="60"/>
                    </a:lnTo>
                    <a:lnTo>
                      <a:pt x="7" y="60"/>
                    </a:lnTo>
                    <a:lnTo>
                      <a:pt x="11" y="58"/>
                    </a:lnTo>
                    <a:lnTo>
                      <a:pt x="11" y="55"/>
                    </a:lnTo>
                    <a:lnTo>
                      <a:pt x="11" y="54"/>
                    </a:lnTo>
                    <a:lnTo>
                      <a:pt x="11" y="54"/>
                    </a:lnTo>
                    <a:lnTo>
                      <a:pt x="11" y="52"/>
                    </a:lnTo>
                    <a:lnTo>
                      <a:pt x="11" y="52"/>
                    </a:lnTo>
                    <a:lnTo>
                      <a:pt x="15" y="46"/>
                    </a:lnTo>
                    <a:lnTo>
                      <a:pt x="15" y="46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8" y="29"/>
                    </a:lnTo>
                    <a:lnTo>
                      <a:pt x="32" y="22"/>
                    </a:lnTo>
                    <a:lnTo>
                      <a:pt x="36" y="16"/>
                    </a:lnTo>
                    <a:lnTo>
                      <a:pt x="40" y="9"/>
                    </a:lnTo>
                    <a:lnTo>
                      <a:pt x="40" y="9"/>
                    </a:lnTo>
                    <a:lnTo>
                      <a:pt x="41" y="7"/>
                    </a:lnTo>
                    <a:lnTo>
                      <a:pt x="41" y="3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329"/>
              <p:cNvSpPr/>
              <p:nvPr/>
            </p:nvSpPr>
            <p:spPr bwMode="auto">
              <a:xfrm>
                <a:off x="2209801" y="1217613"/>
                <a:ext cx="17463" cy="30163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31" y="8"/>
                  </a:cxn>
                  <a:cxn ang="0">
                    <a:pos x="29" y="14"/>
                  </a:cxn>
                  <a:cxn ang="0">
                    <a:pos x="29" y="14"/>
                  </a:cxn>
                  <a:cxn ang="0">
                    <a:pos x="23" y="24"/>
                  </a:cxn>
                  <a:cxn ang="0">
                    <a:pos x="21" y="27"/>
                  </a:cxn>
                  <a:cxn ang="0">
                    <a:pos x="20" y="31"/>
                  </a:cxn>
                  <a:cxn ang="0">
                    <a:pos x="20" y="31"/>
                  </a:cxn>
                  <a:cxn ang="0">
                    <a:pos x="16" y="42"/>
                  </a:cxn>
                  <a:cxn ang="0">
                    <a:pos x="13" y="51"/>
                  </a:cxn>
                  <a:cxn ang="0">
                    <a:pos x="8" y="59"/>
                  </a:cxn>
                  <a:cxn ang="0">
                    <a:pos x="1" y="67"/>
                  </a:cxn>
                  <a:cxn ang="0">
                    <a:pos x="1" y="67"/>
                  </a:cxn>
                  <a:cxn ang="0">
                    <a:pos x="0" y="69"/>
                  </a:cxn>
                  <a:cxn ang="0">
                    <a:pos x="0" y="72"/>
                  </a:cxn>
                  <a:cxn ang="0">
                    <a:pos x="1" y="76"/>
                  </a:cxn>
                  <a:cxn ang="0">
                    <a:pos x="5" y="77"/>
                  </a:cxn>
                  <a:cxn ang="0">
                    <a:pos x="8" y="77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4" y="69"/>
                  </a:cxn>
                  <a:cxn ang="0">
                    <a:pos x="20" y="63"/>
                  </a:cxn>
                  <a:cxn ang="0">
                    <a:pos x="26" y="48"/>
                  </a:cxn>
                  <a:cxn ang="0">
                    <a:pos x="26" y="48"/>
                  </a:cxn>
                  <a:cxn ang="0">
                    <a:pos x="34" y="29"/>
                  </a:cxn>
                  <a:cxn ang="0">
                    <a:pos x="38" y="20"/>
                  </a:cxn>
                  <a:cxn ang="0">
                    <a:pos x="44" y="10"/>
                  </a:cxn>
                  <a:cxn ang="0">
                    <a:pos x="44" y="10"/>
                  </a:cxn>
                  <a:cxn ang="0">
                    <a:pos x="44" y="8"/>
                  </a:cxn>
                  <a:cxn ang="0">
                    <a:pos x="46" y="7"/>
                  </a:cxn>
                  <a:cxn ang="0">
                    <a:pos x="43" y="3"/>
                  </a:cxn>
                  <a:cxn ang="0">
                    <a:pos x="42" y="1"/>
                  </a:cxn>
                  <a:cxn ang="0">
                    <a:pos x="39" y="0"/>
                  </a:cxn>
                  <a:cxn ang="0">
                    <a:pos x="38" y="1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6" h="77">
                    <a:moveTo>
                      <a:pt x="35" y="3"/>
                    </a:moveTo>
                    <a:lnTo>
                      <a:pt x="35" y="3"/>
                    </a:lnTo>
                    <a:lnTo>
                      <a:pt x="31" y="8"/>
                    </a:lnTo>
                    <a:lnTo>
                      <a:pt x="29" y="14"/>
                    </a:lnTo>
                    <a:lnTo>
                      <a:pt x="29" y="14"/>
                    </a:lnTo>
                    <a:lnTo>
                      <a:pt x="23" y="24"/>
                    </a:lnTo>
                    <a:lnTo>
                      <a:pt x="21" y="27"/>
                    </a:lnTo>
                    <a:lnTo>
                      <a:pt x="20" y="31"/>
                    </a:lnTo>
                    <a:lnTo>
                      <a:pt x="20" y="31"/>
                    </a:lnTo>
                    <a:lnTo>
                      <a:pt x="16" y="42"/>
                    </a:lnTo>
                    <a:lnTo>
                      <a:pt x="13" y="51"/>
                    </a:lnTo>
                    <a:lnTo>
                      <a:pt x="8" y="59"/>
                    </a:lnTo>
                    <a:lnTo>
                      <a:pt x="1" y="67"/>
                    </a:lnTo>
                    <a:lnTo>
                      <a:pt x="1" y="67"/>
                    </a:lnTo>
                    <a:lnTo>
                      <a:pt x="0" y="69"/>
                    </a:lnTo>
                    <a:lnTo>
                      <a:pt x="0" y="72"/>
                    </a:lnTo>
                    <a:lnTo>
                      <a:pt x="1" y="76"/>
                    </a:lnTo>
                    <a:lnTo>
                      <a:pt x="5" y="77"/>
                    </a:lnTo>
                    <a:lnTo>
                      <a:pt x="8" y="77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4" y="69"/>
                    </a:lnTo>
                    <a:lnTo>
                      <a:pt x="20" y="63"/>
                    </a:lnTo>
                    <a:lnTo>
                      <a:pt x="26" y="48"/>
                    </a:lnTo>
                    <a:lnTo>
                      <a:pt x="26" y="48"/>
                    </a:lnTo>
                    <a:lnTo>
                      <a:pt x="34" y="29"/>
                    </a:lnTo>
                    <a:lnTo>
                      <a:pt x="38" y="20"/>
                    </a:lnTo>
                    <a:lnTo>
                      <a:pt x="44" y="10"/>
                    </a:lnTo>
                    <a:lnTo>
                      <a:pt x="44" y="10"/>
                    </a:lnTo>
                    <a:lnTo>
                      <a:pt x="44" y="8"/>
                    </a:lnTo>
                    <a:lnTo>
                      <a:pt x="46" y="7"/>
                    </a:lnTo>
                    <a:lnTo>
                      <a:pt x="43" y="3"/>
                    </a:lnTo>
                    <a:lnTo>
                      <a:pt x="42" y="1"/>
                    </a:lnTo>
                    <a:lnTo>
                      <a:pt x="39" y="0"/>
                    </a:lnTo>
                    <a:lnTo>
                      <a:pt x="38" y="1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330"/>
              <p:cNvSpPr/>
              <p:nvPr/>
            </p:nvSpPr>
            <p:spPr bwMode="auto">
              <a:xfrm>
                <a:off x="2243139" y="1220788"/>
                <a:ext cx="17463" cy="31750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30" y="4"/>
                  </a:cxn>
                  <a:cxn ang="0">
                    <a:pos x="31" y="8"/>
                  </a:cxn>
                  <a:cxn ang="0">
                    <a:pos x="32" y="9"/>
                  </a:cxn>
                  <a:cxn ang="0">
                    <a:pos x="34" y="11"/>
                  </a:cxn>
                  <a:cxn ang="0">
                    <a:pos x="34" y="11"/>
                  </a:cxn>
                  <a:cxn ang="0">
                    <a:pos x="32" y="11"/>
                  </a:cxn>
                  <a:cxn ang="0">
                    <a:pos x="31" y="13"/>
                  </a:cxn>
                  <a:cxn ang="0">
                    <a:pos x="28" y="18"/>
                  </a:cxn>
                  <a:cxn ang="0">
                    <a:pos x="24" y="29"/>
                  </a:cxn>
                  <a:cxn ang="0">
                    <a:pos x="24" y="29"/>
                  </a:cxn>
                  <a:cxn ang="0">
                    <a:pos x="13" y="50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0" y="75"/>
                  </a:cxn>
                  <a:cxn ang="0">
                    <a:pos x="2" y="79"/>
                  </a:cxn>
                  <a:cxn ang="0">
                    <a:pos x="6" y="80"/>
                  </a:cxn>
                  <a:cxn ang="0">
                    <a:pos x="9" y="79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19" y="63"/>
                  </a:cxn>
                  <a:cxn ang="0">
                    <a:pos x="34" y="38"/>
                  </a:cxn>
                  <a:cxn ang="0">
                    <a:pos x="40" y="25"/>
                  </a:cxn>
                  <a:cxn ang="0">
                    <a:pos x="43" y="13"/>
                  </a:cxn>
                  <a:cxn ang="0">
                    <a:pos x="44" y="8"/>
                  </a:cxn>
                  <a:cxn ang="0">
                    <a:pos x="43" y="4"/>
                  </a:cxn>
                  <a:cxn ang="0">
                    <a:pos x="40" y="1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44" h="80">
                    <a:moveTo>
                      <a:pt x="38" y="0"/>
                    </a:moveTo>
                    <a:lnTo>
                      <a:pt x="38" y="0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30" y="4"/>
                    </a:lnTo>
                    <a:lnTo>
                      <a:pt x="31" y="8"/>
                    </a:lnTo>
                    <a:lnTo>
                      <a:pt x="32" y="9"/>
                    </a:lnTo>
                    <a:lnTo>
                      <a:pt x="34" y="11"/>
                    </a:lnTo>
                    <a:lnTo>
                      <a:pt x="34" y="11"/>
                    </a:lnTo>
                    <a:lnTo>
                      <a:pt x="32" y="11"/>
                    </a:lnTo>
                    <a:lnTo>
                      <a:pt x="31" y="13"/>
                    </a:lnTo>
                    <a:lnTo>
                      <a:pt x="28" y="18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13" y="50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0" y="75"/>
                    </a:lnTo>
                    <a:lnTo>
                      <a:pt x="2" y="79"/>
                    </a:lnTo>
                    <a:lnTo>
                      <a:pt x="6" y="80"/>
                    </a:lnTo>
                    <a:lnTo>
                      <a:pt x="9" y="79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9" y="63"/>
                    </a:lnTo>
                    <a:lnTo>
                      <a:pt x="34" y="38"/>
                    </a:lnTo>
                    <a:lnTo>
                      <a:pt x="40" y="25"/>
                    </a:lnTo>
                    <a:lnTo>
                      <a:pt x="43" y="13"/>
                    </a:lnTo>
                    <a:lnTo>
                      <a:pt x="44" y="8"/>
                    </a:lnTo>
                    <a:lnTo>
                      <a:pt x="43" y="4"/>
                    </a:lnTo>
                    <a:lnTo>
                      <a:pt x="40" y="1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331"/>
              <p:cNvSpPr/>
              <p:nvPr/>
            </p:nvSpPr>
            <p:spPr bwMode="auto">
              <a:xfrm>
                <a:off x="2271714" y="1236663"/>
                <a:ext cx="19050" cy="30163"/>
              </a:xfrm>
              <a:custGeom>
                <a:avLst/>
                <a:gdLst/>
                <a:ahLst/>
                <a:cxnLst>
                  <a:cxn ang="0">
                    <a:pos x="40" y="1"/>
                  </a:cxn>
                  <a:cxn ang="0">
                    <a:pos x="40" y="1"/>
                  </a:cxn>
                  <a:cxn ang="0">
                    <a:pos x="34" y="9"/>
                  </a:cxn>
                  <a:cxn ang="0">
                    <a:pos x="31" y="17"/>
                  </a:cxn>
                  <a:cxn ang="0">
                    <a:pos x="31" y="17"/>
                  </a:cxn>
                  <a:cxn ang="0">
                    <a:pos x="27" y="21"/>
                  </a:cxn>
                  <a:cxn ang="0">
                    <a:pos x="24" y="26"/>
                  </a:cxn>
                  <a:cxn ang="0">
                    <a:pos x="22" y="35"/>
                  </a:cxn>
                  <a:cxn ang="0">
                    <a:pos x="22" y="35"/>
                  </a:cxn>
                  <a:cxn ang="0">
                    <a:pos x="17" y="45"/>
                  </a:cxn>
                  <a:cxn ang="0">
                    <a:pos x="11" y="54"/>
                  </a:cxn>
                  <a:cxn ang="0">
                    <a:pos x="5" y="63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1" y="76"/>
                  </a:cxn>
                  <a:cxn ang="0">
                    <a:pos x="2" y="79"/>
                  </a:cxn>
                  <a:cxn ang="0">
                    <a:pos x="3" y="79"/>
                  </a:cxn>
                  <a:cxn ang="0">
                    <a:pos x="7" y="79"/>
                  </a:cxn>
                  <a:cxn ang="0">
                    <a:pos x="10" y="77"/>
                  </a:cxn>
                  <a:cxn ang="0">
                    <a:pos x="11" y="75"/>
                  </a:cxn>
                  <a:cxn ang="0">
                    <a:pos x="11" y="75"/>
                  </a:cxn>
                  <a:cxn ang="0">
                    <a:pos x="15" y="67"/>
                  </a:cxn>
                  <a:cxn ang="0">
                    <a:pos x="22" y="59"/>
                  </a:cxn>
                  <a:cxn ang="0">
                    <a:pos x="27" y="51"/>
                  </a:cxn>
                  <a:cxn ang="0">
                    <a:pos x="31" y="42"/>
                  </a:cxn>
                  <a:cxn ang="0">
                    <a:pos x="31" y="42"/>
                  </a:cxn>
                  <a:cxn ang="0">
                    <a:pos x="35" y="33"/>
                  </a:cxn>
                  <a:cxn ang="0">
                    <a:pos x="36" y="29"/>
                  </a:cxn>
                  <a:cxn ang="0">
                    <a:pos x="40" y="25"/>
                  </a:cxn>
                  <a:cxn ang="0">
                    <a:pos x="40" y="25"/>
                  </a:cxn>
                  <a:cxn ang="0">
                    <a:pos x="43" y="21"/>
                  </a:cxn>
                  <a:cxn ang="0">
                    <a:pos x="44" y="17"/>
                  </a:cxn>
                  <a:cxn ang="0">
                    <a:pos x="45" y="13"/>
                  </a:cxn>
                  <a:cxn ang="0">
                    <a:pos x="48" y="9"/>
                  </a:cxn>
                  <a:cxn ang="0">
                    <a:pos x="48" y="9"/>
                  </a:cxn>
                  <a:cxn ang="0">
                    <a:pos x="49" y="7"/>
                  </a:cxn>
                  <a:cxn ang="0">
                    <a:pos x="49" y="5"/>
                  </a:cxn>
                  <a:cxn ang="0">
                    <a:pos x="48" y="1"/>
                  </a:cxn>
                  <a:cxn ang="0">
                    <a:pos x="44" y="0"/>
                  </a:cxn>
                  <a:cxn ang="0">
                    <a:pos x="41" y="0"/>
                  </a:cxn>
                  <a:cxn ang="0">
                    <a:pos x="40" y="1"/>
                  </a:cxn>
                  <a:cxn ang="0">
                    <a:pos x="40" y="1"/>
                  </a:cxn>
                </a:cxnLst>
                <a:rect l="0" t="0" r="r" b="b"/>
                <a:pathLst>
                  <a:path w="49" h="79">
                    <a:moveTo>
                      <a:pt x="40" y="1"/>
                    </a:moveTo>
                    <a:lnTo>
                      <a:pt x="40" y="1"/>
                    </a:lnTo>
                    <a:lnTo>
                      <a:pt x="34" y="9"/>
                    </a:lnTo>
                    <a:lnTo>
                      <a:pt x="31" y="17"/>
                    </a:lnTo>
                    <a:lnTo>
                      <a:pt x="31" y="17"/>
                    </a:lnTo>
                    <a:lnTo>
                      <a:pt x="27" y="21"/>
                    </a:lnTo>
                    <a:lnTo>
                      <a:pt x="24" y="26"/>
                    </a:lnTo>
                    <a:lnTo>
                      <a:pt x="22" y="35"/>
                    </a:lnTo>
                    <a:lnTo>
                      <a:pt x="22" y="35"/>
                    </a:lnTo>
                    <a:lnTo>
                      <a:pt x="17" y="45"/>
                    </a:lnTo>
                    <a:lnTo>
                      <a:pt x="11" y="54"/>
                    </a:lnTo>
                    <a:lnTo>
                      <a:pt x="5" y="63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1" y="76"/>
                    </a:lnTo>
                    <a:lnTo>
                      <a:pt x="2" y="79"/>
                    </a:lnTo>
                    <a:lnTo>
                      <a:pt x="3" y="79"/>
                    </a:lnTo>
                    <a:lnTo>
                      <a:pt x="7" y="79"/>
                    </a:lnTo>
                    <a:lnTo>
                      <a:pt x="10" y="77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15" y="67"/>
                    </a:lnTo>
                    <a:lnTo>
                      <a:pt x="22" y="59"/>
                    </a:lnTo>
                    <a:lnTo>
                      <a:pt x="27" y="51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35" y="33"/>
                    </a:lnTo>
                    <a:lnTo>
                      <a:pt x="36" y="29"/>
                    </a:lnTo>
                    <a:lnTo>
                      <a:pt x="40" y="25"/>
                    </a:lnTo>
                    <a:lnTo>
                      <a:pt x="40" y="25"/>
                    </a:lnTo>
                    <a:lnTo>
                      <a:pt x="43" y="21"/>
                    </a:lnTo>
                    <a:lnTo>
                      <a:pt x="44" y="17"/>
                    </a:lnTo>
                    <a:lnTo>
                      <a:pt x="45" y="13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49" y="7"/>
                    </a:lnTo>
                    <a:lnTo>
                      <a:pt x="49" y="5"/>
                    </a:lnTo>
                    <a:lnTo>
                      <a:pt x="48" y="1"/>
                    </a:lnTo>
                    <a:lnTo>
                      <a:pt x="44" y="0"/>
                    </a:lnTo>
                    <a:lnTo>
                      <a:pt x="41" y="0"/>
                    </a:lnTo>
                    <a:lnTo>
                      <a:pt x="40" y="1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332"/>
              <p:cNvSpPr/>
              <p:nvPr/>
            </p:nvSpPr>
            <p:spPr bwMode="auto">
              <a:xfrm>
                <a:off x="2284414" y="1263651"/>
                <a:ext cx="22225" cy="34925"/>
              </a:xfrm>
              <a:custGeom>
                <a:avLst/>
                <a:gdLst/>
                <a:ahLst/>
                <a:cxnLst>
                  <a:cxn ang="0">
                    <a:pos x="43" y="3"/>
                  </a:cxn>
                  <a:cxn ang="0">
                    <a:pos x="43" y="3"/>
                  </a:cxn>
                  <a:cxn ang="0">
                    <a:pos x="32" y="22"/>
                  </a:cxn>
                  <a:cxn ang="0">
                    <a:pos x="22" y="42"/>
                  </a:cxn>
                  <a:cxn ang="0">
                    <a:pos x="22" y="42"/>
                  </a:cxn>
                  <a:cxn ang="0">
                    <a:pos x="10" y="60"/>
                  </a:cxn>
                  <a:cxn ang="0">
                    <a:pos x="5" y="69"/>
                  </a:cxn>
                  <a:cxn ang="0">
                    <a:pos x="1" y="80"/>
                  </a:cxn>
                  <a:cxn ang="0">
                    <a:pos x="1" y="80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5" y="88"/>
                  </a:cxn>
                  <a:cxn ang="0">
                    <a:pos x="9" y="86"/>
                  </a:cxn>
                  <a:cxn ang="0">
                    <a:pos x="10" y="85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5" y="72"/>
                  </a:cxn>
                  <a:cxn ang="0">
                    <a:pos x="22" y="62"/>
                  </a:cxn>
                  <a:cxn ang="0">
                    <a:pos x="28" y="51"/>
                  </a:cxn>
                  <a:cxn ang="0">
                    <a:pos x="35" y="41"/>
                  </a:cxn>
                  <a:cxn ang="0">
                    <a:pos x="35" y="41"/>
                  </a:cxn>
                  <a:cxn ang="0">
                    <a:pos x="40" y="34"/>
                  </a:cxn>
                  <a:cxn ang="0">
                    <a:pos x="44" y="25"/>
                  </a:cxn>
                  <a:cxn ang="0">
                    <a:pos x="48" y="17"/>
                  </a:cxn>
                  <a:cxn ang="0">
                    <a:pos x="53" y="8"/>
                  </a:cxn>
                  <a:cxn ang="0">
                    <a:pos x="53" y="8"/>
                  </a:cxn>
                  <a:cxn ang="0">
                    <a:pos x="53" y="7"/>
                  </a:cxn>
                  <a:cxn ang="0">
                    <a:pos x="53" y="4"/>
                  </a:cxn>
                  <a:cxn ang="0">
                    <a:pos x="51" y="1"/>
                  </a:cxn>
                  <a:cxn ang="0">
                    <a:pos x="47" y="0"/>
                  </a:cxn>
                  <a:cxn ang="0">
                    <a:pos x="44" y="1"/>
                  </a:cxn>
                  <a:cxn ang="0">
                    <a:pos x="43" y="3"/>
                  </a:cxn>
                  <a:cxn ang="0">
                    <a:pos x="43" y="3"/>
                  </a:cxn>
                </a:cxnLst>
                <a:rect l="0" t="0" r="r" b="b"/>
                <a:pathLst>
                  <a:path w="53" h="88">
                    <a:moveTo>
                      <a:pt x="43" y="3"/>
                    </a:moveTo>
                    <a:lnTo>
                      <a:pt x="43" y="3"/>
                    </a:lnTo>
                    <a:lnTo>
                      <a:pt x="32" y="22"/>
                    </a:lnTo>
                    <a:lnTo>
                      <a:pt x="22" y="42"/>
                    </a:lnTo>
                    <a:lnTo>
                      <a:pt x="22" y="42"/>
                    </a:lnTo>
                    <a:lnTo>
                      <a:pt x="10" y="60"/>
                    </a:lnTo>
                    <a:lnTo>
                      <a:pt x="5" y="69"/>
                    </a:lnTo>
                    <a:lnTo>
                      <a:pt x="1" y="80"/>
                    </a:lnTo>
                    <a:lnTo>
                      <a:pt x="1" y="80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5" y="88"/>
                    </a:lnTo>
                    <a:lnTo>
                      <a:pt x="9" y="86"/>
                    </a:lnTo>
                    <a:lnTo>
                      <a:pt x="10" y="85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5" y="72"/>
                    </a:lnTo>
                    <a:lnTo>
                      <a:pt x="22" y="62"/>
                    </a:lnTo>
                    <a:lnTo>
                      <a:pt x="28" y="51"/>
                    </a:lnTo>
                    <a:lnTo>
                      <a:pt x="35" y="41"/>
                    </a:lnTo>
                    <a:lnTo>
                      <a:pt x="35" y="41"/>
                    </a:lnTo>
                    <a:lnTo>
                      <a:pt x="40" y="34"/>
                    </a:lnTo>
                    <a:lnTo>
                      <a:pt x="44" y="25"/>
                    </a:lnTo>
                    <a:lnTo>
                      <a:pt x="48" y="17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51" y="1"/>
                    </a:lnTo>
                    <a:lnTo>
                      <a:pt x="47" y="0"/>
                    </a:lnTo>
                    <a:lnTo>
                      <a:pt x="44" y="1"/>
                    </a:lnTo>
                    <a:lnTo>
                      <a:pt x="43" y="3"/>
                    </a:lnTo>
                    <a:lnTo>
                      <a:pt x="4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333"/>
              <p:cNvSpPr/>
              <p:nvPr/>
            </p:nvSpPr>
            <p:spPr bwMode="auto">
              <a:xfrm>
                <a:off x="2301876" y="1290638"/>
                <a:ext cx="12700" cy="25400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11" y="30"/>
                  </a:cxn>
                  <a:cxn ang="0">
                    <a:pos x="6" y="43"/>
                  </a:cxn>
                  <a:cxn ang="0">
                    <a:pos x="2" y="58"/>
                  </a:cxn>
                  <a:cxn ang="0">
                    <a:pos x="2" y="58"/>
                  </a:cxn>
                  <a:cxn ang="0">
                    <a:pos x="0" y="60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10" y="64"/>
                  </a:cxn>
                  <a:cxn ang="0">
                    <a:pos x="11" y="63"/>
                  </a:cxn>
                  <a:cxn ang="0">
                    <a:pos x="12" y="62"/>
                  </a:cxn>
                  <a:cxn ang="0">
                    <a:pos x="12" y="62"/>
                  </a:cxn>
                  <a:cxn ang="0">
                    <a:pos x="16" y="47"/>
                  </a:cxn>
                  <a:cxn ang="0">
                    <a:pos x="23" y="34"/>
                  </a:cxn>
                  <a:cxn ang="0">
                    <a:pos x="34" y="9"/>
                  </a:cxn>
                  <a:cxn ang="0">
                    <a:pos x="34" y="9"/>
                  </a:cxn>
                  <a:cxn ang="0">
                    <a:pos x="36" y="7"/>
                  </a:cxn>
                  <a:cxn ang="0">
                    <a:pos x="34" y="4"/>
                  </a:cxn>
                  <a:cxn ang="0">
                    <a:pos x="32" y="1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6" h="64">
                    <a:moveTo>
                      <a:pt x="24" y="3"/>
                    </a:moveTo>
                    <a:lnTo>
                      <a:pt x="24" y="3"/>
                    </a:lnTo>
                    <a:lnTo>
                      <a:pt x="11" y="30"/>
                    </a:lnTo>
                    <a:lnTo>
                      <a:pt x="6" y="43"/>
                    </a:lnTo>
                    <a:lnTo>
                      <a:pt x="2" y="58"/>
                    </a:lnTo>
                    <a:lnTo>
                      <a:pt x="2" y="58"/>
                    </a:lnTo>
                    <a:lnTo>
                      <a:pt x="0" y="60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10" y="64"/>
                    </a:lnTo>
                    <a:lnTo>
                      <a:pt x="11" y="63"/>
                    </a:lnTo>
                    <a:lnTo>
                      <a:pt x="12" y="62"/>
                    </a:lnTo>
                    <a:lnTo>
                      <a:pt x="12" y="62"/>
                    </a:lnTo>
                    <a:lnTo>
                      <a:pt x="16" y="47"/>
                    </a:lnTo>
                    <a:lnTo>
                      <a:pt x="23" y="34"/>
                    </a:lnTo>
                    <a:lnTo>
                      <a:pt x="34" y="9"/>
                    </a:lnTo>
                    <a:lnTo>
                      <a:pt x="34" y="9"/>
                    </a:lnTo>
                    <a:lnTo>
                      <a:pt x="36" y="7"/>
                    </a:lnTo>
                    <a:lnTo>
                      <a:pt x="34" y="4"/>
                    </a:lnTo>
                    <a:lnTo>
                      <a:pt x="32" y="1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334"/>
              <p:cNvSpPr/>
              <p:nvPr/>
            </p:nvSpPr>
            <p:spPr bwMode="auto">
              <a:xfrm>
                <a:off x="2309814" y="1316038"/>
                <a:ext cx="19050" cy="28575"/>
              </a:xfrm>
              <a:custGeom>
                <a:avLst/>
                <a:gdLst/>
                <a:ahLst/>
                <a:cxnLst>
                  <a:cxn ang="0">
                    <a:pos x="34" y="5"/>
                  </a:cxn>
                  <a:cxn ang="0">
                    <a:pos x="34" y="5"/>
                  </a:cxn>
                  <a:cxn ang="0">
                    <a:pos x="31" y="13"/>
                  </a:cxn>
                  <a:cxn ang="0">
                    <a:pos x="27" y="20"/>
                  </a:cxn>
                  <a:cxn ang="0">
                    <a:pos x="17" y="35"/>
                  </a:cxn>
                  <a:cxn ang="0">
                    <a:pos x="17" y="3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3" y="70"/>
                  </a:cxn>
                  <a:cxn ang="0">
                    <a:pos x="7" y="71"/>
                  </a:cxn>
                  <a:cxn ang="0">
                    <a:pos x="9" y="70"/>
                  </a:cxn>
                  <a:cxn ang="0">
                    <a:pos x="10" y="69"/>
                  </a:cxn>
                  <a:cxn ang="0">
                    <a:pos x="10" y="69"/>
                  </a:cxn>
                  <a:cxn ang="0">
                    <a:pos x="31" y="34"/>
                  </a:cxn>
                  <a:cxn ang="0">
                    <a:pos x="31" y="34"/>
                  </a:cxn>
                  <a:cxn ang="0">
                    <a:pos x="41" y="20"/>
                  </a:cxn>
                  <a:cxn ang="0">
                    <a:pos x="43" y="13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6" y="2"/>
                  </a:cxn>
                  <a:cxn ang="0">
                    <a:pos x="44" y="1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37" y="1"/>
                  </a:cxn>
                  <a:cxn ang="0">
                    <a:pos x="35" y="2"/>
                  </a:cxn>
                  <a:cxn ang="0">
                    <a:pos x="34" y="5"/>
                  </a:cxn>
                  <a:cxn ang="0">
                    <a:pos x="34" y="5"/>
                  </a:cxn>
                </a:cxnLst>
                <a:rect l="0" t="0" r="r" b="b"/>
                <a:pathLst>
                  <a:path w="46" h="71">
                    <a:moveTo>
                      <a:pt x="34" y="5"/>
                    </a:moveTo>
                    <a:lnTo>
                      <a:pt x="34" y="5"/>
                    </a:lnTo>
                    <a:lnTo>
                      <a:pt x="31" y="13"/>
                    </a:lnTo>
                    <a:lnTo>
                      <a:pt x="27" y="20"/>
                    </a:lnTo>
                    <a:lnTo>
                      <a:pt x="17" y="35"/>
                    </a:lnTo>
                    <a:lnTo>
                      <a:pt x="17" y="35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3" y="70"/>
                    </a:lnTo>
                    <a:lnTo>
                      <a:pt x="7" y="71"/>
                    </a:lnTo>
                    <a:lnTo>
                      <a:pt x="9" y="70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31" y="34"/>
                    </a:lnTo>
                    <a:lnTo>
                      <a:pt x="31" y="34"/>
                    </a:lnTo>
                    <a:lnTo>
                      <a:pt x="41" y="20"/>
                    </a:lnTo>
                    <a:lnTo>
                      <a:pt x="43" y="13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6" y="2"/>
                    </a:lnTo>
                    <a:lnTo>
                      <a:pt x="44" y="1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37" y="1"/>
                    </a:lnTo>
                    <a:lnTo>
                      <a:pt x="35" y="2"/>
                    </a:lnTo>
                    <a:lnTo>
                      <a:pt x="34" y="5"/>
                    </a:lnTo>
                    <a:lnTo>
                      <a:pt x="3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335"/>
              <p:cNvSpPr/>
              <p:nvPr/>
            </p:nvSpPr>
            <p:spPr bwMode="auto">
              <a:xfrm>
                <a:off x="2414589" y="1349376"/>
                <a:ext cx="20638" cy="33338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34" y="7"/>
                  </a:cxn>
                  <a:cxn ang="0">
                    <a:pos x="26" y="15"/>
                  </a:cxn>
                  <a:cxn ang="0">
                    <a:pos x="18" y="22"/>
                  </a:cxn>
                  <a:cxn ang="0">
                    <a:pos x="13" y="33"/>
                  </a:cxn>
                  <a:cxn ang="0">
                    <a:pos x="8" y="43"/>
                  </a:cxn>
                  <a:cxn ang="0">
                    <a:pos x="4" y="54"/>
                  </a:cxn>
                  <a:cxn ang="0">
                    <a:pos x="1" y="66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9"/>
                  </a:cxn>
                  <a:cxn ang="0">
                    <a:pos x="1" y="81"/>
                  </a:cxn>
                  <a:cxn ang="0">
                    <a:pos x="4" y="84"/>
                  </a:cxn>
                  <a:cxn ang="0">
                    <a:pos x="6" y="84"/>
                  </a:cxn>
                  <a:cxn ang="0">
                    <a:pos x="8" y="83"/>
                  </a:cxn>
                  <a:cxn ang="0">
                    <a:pos x="10" y="81"/>
                  </a:cxn>
                  <a:cxn ang="0">
                    <a:pos x="10" y="80"/>
                  </a:cxn>
                  <a:cxn ang="0">
                    <a:pos x="10" y="80"/>
                  </a:cxn>
                  <a:cxn ang="0">
                    <a:pos x="14" y="59"/>
                  </a:cxn>
                  <a:cxn ang="0">
                    <a:pos x="18" y="50"/>
                  </a:cxn>
                  <a:cxn ang="0">
                    <a:pos x="22" y="39"/>
                  </a:cxn>
                  <a:cxn ang="0">
                    <a:pos x="27" y="30"/>
                  </a:cxn>
                  <a:cxn ang="0">
                    <a:pos x="34" y="22"/>
                  </a:cxn>
                  <a:cxn ang="0">
                    <a:pos x="40" y="16"/>
                  </a:cxn>
                  <a:cxn ang="0">
                    <a:pos x="50" y="11"/>
                  </a:cxn>
                  <a:cxn ang="0">
                    <a:pos x="50" y="11"/>
                  </a:cxn>
                  <a:cxn ang="0">
                    <a:pos x="52" y="9"/>
                  </a:cxn>
                  <a:cxn ang="0">
                    <a:pos x="52" y="7"/>
                  </a:cxn>
                  <a:cxn ang="0">
                    <a:pos x="52" y="5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52" h="84">
                    <a:moveTo>
                      <a:pt x="44" y="0"/>
                    </a:moveTo>
                    <a:lnTo>
                      <a:pt x="44" y="0"/>
                    </a:lnTo>
                    <a:lnTo>
                      <a:pt x="34" y="7"/>
                    </a:lnTo>
                    <a:lnTo>
                      <a:pt x="26" y="15"/>
                    </a:lnTo>
                    <a:lnTo>
                      <a:pt x="18" y="22"/>
                    </a:lnTo>
                    <a:lnTo>
                      <a:pt x="13" y="33"/>
                    </a:lnTo>
                    <a:lnTo>
                      <a:pt x="8" y="43"/>
                    </a:lnTo>
                    <a:lnTo>
                      <a:pt x="4" y="54"/>
                    </a:lnTo>
                    <a:lnTo>
                      <a:pt x="1" y="66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9"/>
                    </a:lnTo>
                    <a:lnTo>
                      <a:pt x="1" y="81"/>
                    </a:lnTo>
                    <a:lnTo>
                      <a:pt x="4" y="84"/>
                    </a:lnTo>
                    <a:lnTo>
                      <a:pt x="6" y="84"/>
                    </a:lnTo>
                    <a:lnTo>
                      <a:pt x="8" y="83"/>
                    </a:lnTo>
                    <a:lnTo>
                      <a:pt x="10" y="81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4" y="59"/>
                    </a:lnTo>
                    <a:lnTo>
                      <a:pt x="18" y="50"/>
                    </a:lnTo>
                    <a:lnTo>
                      <a:pt x="22" y="39"/>
                    </a:lnTo>
                    <a:lnTo>
                      <a:pt x="27" y="30"/>
                    </a:lnTo>
                    <a:lnTo>
                      <a:pt x="34" y="22"/>
                    </a:lnTo>
                    <a:lnTo>
                      <a:pt x="40" y="16"/>
                    </a:lnTo>
                    <a:lnTo>
                      <a:pt x="50" y="11"/>
                    </a:lnTo>
                    <a:lnTo>
                      <a:pt x="50" y="11"/>
                    </a:lnTo>
                    <a:lnTo>
                      <a:pt x="52" y="9"/>
                    </a:lnTo>
                    <a:lnTo>
                      <a:pt x="52" y="7"/>
                    </a:lnTo>
                    <a:lnTo>
                      <a:pt x="52" y="5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336"/>
              <p:cNvSpPr/>
              <p:nvPr/>
            </p:nvSpPr>
            <p:spPr bwMode="auto">
              <a:xfrm>
                <a:off x="2449514" y="1350963"/>
                <a:ext cx="17463" cy="26988"/>
              </a:xfrm>
              <a:custGeom>
                <a:avLst/>
                <a:gdLst/>
                <a:ahLst/>
                <a:cxnLst>
                  <a:cxn ang="0">
                    <a:pos x="30" y="5"/>
                  </a:cxn>
                  <a:cxn ang="0">
                    <a:pos x="30" y="5"/>
                  </a:cxn>
                  <a:cxn ang="0">
                    <a:pos x="27" y="13"/>
                  </a:cxn>
                  <a:cxn ang="0">
                    <a:pos x="24" y="18"/>
                  </a:cxn>
                  <a:cxn ang="0">
                    <a:pos x="19" y="24"/>
                  </a:cxn>
                  <a:cxn ang="0">
                    <a:pos x="15" y="29"/>
                  </a:cxn>
                  <a:cxn ang="0">
                    <a:pos x="15" y="29"/>
                  </a:cxn>
                  <a:cxn ang="0">
                    <a:pos x="11" y="37"/>
                  </a:cxn>
                  <a:cxn ang="0">
                    <a:pos x="9" y="45"/>
                  </a:cxn>
                  <a:cxn ang="0">
                    <a:pos x="6" y="51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1" y="67"/>
                  </a:cxn>
                  <a:cxn ang="0">
                    <a:pos x="5" y="68"/>
                  </a:cxn>
                  <a:cxn ang="0">
                    <a:pos x="7" y="68"/>
                  </a:cxn>
                  <a:cxn ang="0">
                    <a:pos x="9" y="67"/>
                  </a:cxn>
                  <a:cxn ang="0">
                    <a:pos x="9" y="67"/>
                  </a:cxn>
                  <a:cxn ang="0">
                    <a:pos x="14" y="59"/>
                  </a:cxn>
                  <a:cxn ang="0">
                    <a:pos x="19" y="51"/>
                  </a:cxn>
                  <a:cxn ang="0">
                    <a:pos x="19" y="51"/>
                  </a:cxn>
                  <a:cxn ang="0">
                    <a:pos x="22" y="42"/>
                  </a:cxn>
                  <a:cxn ang="0">
                    <a:pos x="23" y="38"/>
                  </a:cxn>
                  <a:cxn ang="0">
                    <a:pos x="26" y="34"/>
                  </a:cxn>
                  <a:cxn ang="0">
                    <a:pos x="26" y="34"/>
                  </a:cxn>
                  <a:cxn ang="0">
                    <a:pos x="32" y="28"/>
                  </a:cxn>
                  <a:cxn ang="0">
                    <a:pos x="36" y="21"/>
                  </a:cxn>
                  <a:cxn ang="0">
                    <a:pos x="39" y="13"/>
                  </a:cxn>
                  <a:cxn ang="0">
                    <a:pos x="41" y="5"/>
                  </a:cxn>
                  <a:cxn ang="0">
                    <a:pos x="41" y="5"/>
                  </a:cxn>
                  <a:cxn ang="0">
                    <a:pos x="40" y="3"/>
                  </a:cxn>
                  <a:cxn ang="0">
                    <a:pos x="39" y="1"/>
                  </a:cxn>
                  <a:cxn ang="0">
                    <a:pos x="37" y="0"/>
                  </a:cxn>
                  <a:cxn ang="0">
                    <a:pos x="36" y="0"/>
                  </a:cxn>
                  <a:cxn ang="0">
                    <a:pos x="31" y="1"/>
                  </a:cxn>
                  <a:cxn ang="0">
                    <a:pos x="30" y="3"/>
                  </a:cxn>
                  <a:cxn ang="0">
                    <a:pos x="30" y="5"/>
                  </a:cxn>
                  <a:cxn ang="0">
                    <a:pos x="30" y="5"/>
                  </a:cxn>
                </a:cxnLst>
                <a:rect l="0" t="0" r="r" b="b"/>
                <a:pathLst>
                  <a:path w="41" h="68">
                    <a:moveTo>
                      <a:pt x="30" y="5"/>
                    </a:moveTo>
                    <a:lnTo>
                      <a:pt x="30" y="5"/>
                    </a:lnTo>
                    <a:lnTo>
                      <a:pt x="27" y="13"/>
                    </a:lnTo>
                    <a:lnTo>
                      <a:pt x="24" y="18"/>
                    </a:lnTo>
                    <a:lnTo>
                      <a:pt x="19" y="24"/>
                    </a:lnTo>
                    <a:lnTo>
                      <a:pt x="15" y="29"/>
                    </a:lnTo>
                    <a:lnTo>
                      <a:pt x="15" y="29"/>
                    </a:lnTo>
                    <a:lnTo>
                      <a:pt x="11" y="37"/>
                    </a:lnTo>
                    <a:lnTo>
                      <a:pt x="9" y="45"/>
                    </a:lnTo>
                    <a:lnTo>
                      <a:pt x="6" y="51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1" y="67"/>
                    </a:lnTo>
                    <a:lnTo>
                      <a:pt x="5" y="68"/>
                    </a:lnTo>
                    <a:lnTo>
                      <a:pt x="7" y="68"/>
                    </a:lnTo>
                    <a:lnTo>
                      <a:pt x="9" y="67"/>
                    </a:lnTo>
                    <a:lnTo>
                      <a:pt x="9" y="67"/>
                    </a:lnTo>
                    <a:lnTo>
                      <a:pt x="14" y="59"/>
                    </a:lnTo>
                    <a:lnTo>
                      <a:pt x="19" y="51"/>
                    </a:lnTo>
                    <a:lnTo>
                      <a:pt x="19" y="51"/>
                    </a:lnTo>
                    <a:lnTo>
                      <a:pt x="22" y="42"/>
                    </a:lnTo>
                    <a:lnTo>
                      <a:pt x="23" y="38"/>
                    </a:lnTo>
                    <a:lnTo>
                      <a:pt x="26" y="34"/>
                    </a:lnTo>
                    <a:lnTo>
                      <a:pt x="26" y="34"/>
                    </a:lnTo>
                    <a:lnTo>
                      <a:pt x="32" y="28"/>
                    </a:lnTo>
                    <a:lnTo>
                      <a:pt x="36" y="21"/>
                    </a:lnTo>
                    <a:lnTo>
                      <a:pt x="39" y="13"/>
                    </a:lnTo>
                    <a:lnTo>
                      <a:pt x="41" y="5"/>
                    </a:lnTo>
                    <a:lnTo>
                      <a:pt x="41" y="5"/>
                    </a:lnTo>
                    <a:lnTo>
                      <a:pt x="40" y="3"/>
                    </a:lnTo>
                    <a:lnTo>
                      <a:pt x="39" y="1"/>
                    </a:lnTo>
                    <a:lnTo>
                      <a:pt x="37" y="0"/>
                    </a:lnTo>
                    <a:lnTo>
                      <a:pt x="36" y="0"/>
                    </a:lnTo>
                    <a:lnTo>
                      <a:pt x="31" y="1"/>
                    </a:lnTo>
                    <a:lnTo>
                      <a:pt x="30" y="3"/>
                    </a:lnTo>
                    <a:lnTo>
                      <a:pt x="30" y="5"/>
                    </a:lnTo>
                    <a:lnTo>
                      <a:pt x="3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337"/>
              <p:cNvSpPr/>
              <p:nvPr/>
            </p:nvSpPr>
            <p:spPr bwMode="auto">
              <a:xfrm>
                <a:off x="2486026" y="1344613"/>
                <a:ext cx="14288" cy="28575"/>
              </a:xfrm>
              <a:custGeom>
                <a:avLst/>
                <a:gdLst/>
                <a:ahLst/>
                <a:cxnLst>
                  <a:cxn ang="0">
                    <a:pos x="22" y="3"/>
                  </a:cxn>
                  <a:cxn ang="0">
                    <a:pos x="22" y="3"/>
                  </a:cxn>
                  <a:cxn ang="0">
                    <a:pos x="16" y="17"/>
                  </a:cxn>
                  <a:cxn ang="0">
                    <a:pos x="9" y="32"/>
                  </a:cxn>
                  <a:cxn ang="0">
                    <a:pos x="9" y="32"/>
                  </a:cxn>
                  <a:cxn ang="0">
                    <a:pos x="5" y="48"/>
                  </a:cxn>
                  <a:cxn ang="0">
                    <a:pos x="3" y="57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0" y="68"/>
                  </a:cxn>
                  <a:cxn ang="0">
                    <a:pos x="3" y="72"/>
                  </a:cxn>
                  <a:cxn ang="0">
                    <a:pos x="5" y="72"/>
                  </a:cxn>
                  <a:cxn ang="0">
                    <a:pos x="7" y="72"/>
                  </a:cxn>
                  <a:cxn ang="0">
                    <a:pos x="8" y="72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14" y="58"/>
                  </a:cxn>
                  <a:cxn ang="0">
                    <a:pos x="17" y="46"/>
                  </a:cxn>
                  <a:cxn ang="0">
                    <a:pos x="17" y="46"/>
                  </a:cxn>
                  <a:cxn ang="0">
                    <a:pos x="24" y="27"/>
                  </a:cxn>
                  <a:cxn ang="0">
                    <a:pos x="28" y="17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0" y="2"/>
                  </a:cxn>
                  <a:cxn ang="0">
                    <a:pos x="26" y="0"/>
                  </a:cxn>
                  <a:cxn ang="0">
                    <a:pos x="25" y="2"/>
                  </a:cxn>
                  <a:cxn ang="0">
                    <a:pos x="22" y="3"/>
                  </a:cxn>
                  <a:cxn ang="0">
                    <a:pos x="22" y="3"/>
                  </a:cxn>
                </a:cxnLst>
                <a:rect l="0" t="0" r="r" b="b"/>
                <a:pathLst>
                  <a:path w="34" h="72">
                    <a:moveTo>
                      <a:pt x="22" y="3"/>
                    </a:moveTo>
                    <a:lnTo>
                      <a:pt x="22" y="3"/>
                    </a:lnTo>
                    <a:lnTo>
                      <a:pt x="16" y="17"/>
                    </a:lnTo>
                    <a:lnTo>
                      <a:pt x="9" y="32"/>
                    </a:lnTo>
                    <a:lnTo>
                      <a:pt x="9" y="32"/>
                    </a:lnTo>
                    <a:lnTo>
                      <a:pt x="5" y="48"/>
                    </a:lnTo>
                    <a:lnTo>
                      <a:pt x="3" y="57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0" y="68"/>
                    </a:lnTo>
                    <a:lnTo>
                      <a:pt x="3" y="72"/>
                    </a:lnTo>
                    <a:lnTo>
                      <a:pt x="5" y="72"/>
                    </a:lnTo>
                    <a:lnTo>
                      <a:pt x="7" y="72"/>
                    </a:lnTo>
                    <a:lnTo>
                      <a:pt x="8" y="72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14" y="58"/>
                    </a:lnTo>
                    <a:lnTo>
                      <a:pt x="17" y="46"/>
                    </a:lnTo>
                    <a:lnTo>
                      <a:pt x="17" y="46"/>
                    </a:lnTo>
                    <a:lnTo>
                      <a:pt x="24" y="27"/>
                    </a:lnTo>
                    <a:lnTo>
                      <a:pt x="28" y="17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0" y="2"/>
                    </a:lnTo>
                    <a:lnTo>
                      <a:pt x="26" y="0"/>
                    </a:lnTo>
                    <a:lnTo>
                      <a:pt x="25" y="2"/>
                    </a:lnTo>
                    <a:lnTo>
                      <a:pt x="22" y="3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338"/>
              <p:cNvSpPr/>
              <p:nvPr/>
            </p:nvSpPr>
            <p:spPr bwMode="auto">
              <a:xfrm>
                <a:off x="2517776" y="1346201"/>
                <a:ext cx="11113" cy="25400"/>
              </a:xfrm>
              <a:custGeom>
                <a:avLst/>
                <a:gdLst/>
                <a:ahLst/>
                <a:cxnLst>
                  <a:cxn ang="0">
                    <a:pos x="19" y="6"/>
                  </a:cxn>
                  <a:cxn ang="0">
                    <a:pos x="19" y="6"/>
                  </a:cxn>
                  <a:cxn ang="0">
                    <a:pos x="18" y="12"/>
                  </a:cxn>
                  <a:cxn ang="0">
                    <a:pos x="15" y="19"/>
                  </a:cxn>
                  <a:cxn ang="0">
                    <a:pos x="10" y="30"/>
                  </a:cxn>
                  <a:cxn ang="0">
                    <a:pos x="10" y="30"/>
                  </a:cxn>
                  <a:cxn ang="0">
                    <a:pos x="5" y="44"/>
                  </a:cxn>
                  <a:cxn ang="0">
                    <a:pos x="1" y="58"/>
                  </a:cxn>
                  <a:cxn ang="0">
                    <a:pos x="1" y="58"/>
                  </a:cxn>
                  <a:cxn ang="0">
                    <a:pos x="0" y="61"/>
                  </a:cxn>
                  <a:cxn ang="0">
                    <a:pos x="1" y="62"/>
                  </a:cxn>
                  <a:cxn ang="0">
                    <a:pos x="5" y="64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17" y="45"/>
                  </a:cxn>
                  <a:cxn ang="0">
                    <a:pos x="23" y="30"/>
                  </a:cxn>
                  <a:cxn ang="0">
                    <a:pos x="23" y="30"/>
                  </a:cxn>
                  <a:cxn ang="0">
                    <a:pos x="28" y="19"/>
                  </a:cxn>
                  <a:cxn ang="0">
                    <a:pos x="30" y="12"/>
                  </a:cxn>
                  <a:cxn ang="0">
                    <a:pos x="31" y="6"/>
                  </a:cxn>
                  <a:cxn ang="0">
                    <a:pos x="31" y="6"/>
                  </a:cxn>
                  <a:cxn ang="0">
                    <a:pos x="31" y="3"/>
                  </a:cxn>
                  <a:cxn ang="0">
                    <a:pos x="30" y="2"/>
                  </a:cxn>
                  <a:cxn ang="0">
                    <a:pos x="27" y="0"/>
                  </a:cxn>
                  <a:cxn ang="0">
                    <a:pos x="26" y="0"/>
                  </a:cxn>
                  <a:cxn ang="0">
                    <a:pos x="22" y="2"/>
                  </a:cxn>
                  <a:cxn ang="0">
                    <a:pos x="21" y="4"/>
                  </a:cxn>
                  <a:cxn ang="0">
                    <a:pos x="19" y="6"/>
                  </a:cxn>
                  <a:cxn ang="0">
                    <a:pos x="19" y="6"/>
                  </a:cxn>
                </a:cxnLst>
                <a:rect l="0" t="0" r="r" b="b"/>
                <a:pathLst>
                  <a:path w="31" h="64">
                    <a:moveTo>
                      <a:pt x="19" y="6"/>
                    </a:moveTo>
                    <a:lnTo>
                      <a:pt x="19" y="6"/>
                    </a:lnTo>
                    <a:lnTo>
                      <a:pt x="18" y="12"/>
                    </a:lnTo>
                    <a:lnTo>
                      <a:pt x="15" y="19"/>
                    </a:lnTo>
                    <a:lnTo>
                      <a:pt x="10" y="30"/>
                    </a:lnTo>
                    <a:lnTo>
                      <a:pt x="10" y="30"/>
                    </a:lnTo>
                    <a:lnTo>
                      <a:pt x="5" y="44"/>
                    </a:lnTo>
                    <a:lnTo>
                      <a:pt x="1" y="58"/>
                    </a:lnTo>
                    <a:lnTo>
                      <a:pt x="1" y="58"/>
                    </a:lnTo>
                    <a:lnTo>
                      <a:pt x="0" y="61"/>
                    </a:lnTo>
                    <a:lnTo>
                      <a:pt x="1" y="62"/>
                    </a:lnTo>
                    <a:lnTo>
                      <a:pt x="5" y="64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17" y="45"/>
                    </a:lnTo>
                    <a:lnTo>
                      <a:pt x="23" y="30"/>
                    </a:lnTo>
                    <a:lnTo>
                      <a:pt x="23" y="30"/>
                    </a:lnTo>
                    <a:lnTo>
                      <a:pt x="28" y="19"/>
                    </a:lnTo>
                    <a:lnTo>
                      <a:pt x="30" y="12"/>
                    </a:lnTo>
                    <a:lnTo>
                      <a:pt x="31" y="6"/>
                    </a:lnTo>
                    <a:lnTo>
                      <a:pt x="31" y="6"/>
                    </a:lnTo>
                    <a:lnTo>
                      <a:pt x="31" y="3"/>
                    </a:lnTo>
                    <a:lnTo>
                      <a:pt x="30" y="2"/>
                    </a:lnTo>
                    <a:lnTo>
                      <a:pt x="27" y="0"/>
                    </a:lnTo>
                    <a:lnTo>
                      <a:pt x="26" y="0"/>
                    </a:lnTo>
                    <a:lnTo>
                      <a:pt x="22" y="2"/>
                    </a:lnTo>
                    <a:lnTo>
                      <a:pt x="21" y="4"/>
                    </a:lnTo>
                    <a:lnTo>
                      <a:pt x="19" y="6"/>
                    </a:lnTo>
                    <a:lnTo>
                      <a:pt x="1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339"/>
              <p:cNvSpPr/>
              <p:nvPr/>
            </p:nvSpPr>
            <p:spPr bwMode="auto">
              <a:xfrm>
                <a:off x="2549526" y="1446213"/>
                <a:ext cx="19050" cy="34925"/>
              </a:xfrm>
              <a:custGeom>
                <a:avLst/>
                <a:gdLst/>
                <a:ahLst/>
                <a:cxnLst>
                  <a:cxn ang="0">
                    <a:pos x="40" y="2"/>
                  </a:cxn>
                  <a:cxn ang="0">
                    <a:pos x="40" y="2"/>
                  </a:cxn>
                  <a:cxn ang="0">
                    <a:pos x="32" y="8"/>
                  </a:cxn>
                  <a:cxn ang="0">
                    <a:pos x="25" y="17"/>
                  </a:cxn>
                  <a:cxn ang="0">
                    <a:pos x="19" y="27"/>
                  </a:cxn>
                  <a:cxn ang="0">
                    <a:pos x="14" y="37"/>
                  </a:cxn>
                  <a:cxn ang="0">
                    <a:pos x="5" y="59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4" y="88"/>
                  </a:cxn>
                  <a:cxn ang="0">
                    <a:pos x="8" y="87"/>
                  </a:cxn>
                  <a:cxn ang="0">
                    <a:pos x="9" y="85"/>
                  </a:cxn>
                  <a:cxn ang="0">
                    <a:pos x="10" y="84"/>
                  </a:cxn>
                  <a:cxn ang="0">
                    <a:pos x="10" y="84"/>
                  </a:cxn>
                  <a:cxn ang="0">
                    <a:pos x="17" y="63"/>
                  </a:cxn>
                  <a:cxn ang="0">
                    <a:pos x="21" y="53"/>
                  </a:cxn>
                  <a:cxn ang="0">
                    <a:pos x="25" y="44"/>
                  </a:cxn>
                  <a:cxn ang="0">
                    <a:pos x="25" y="44"/>
                  </a:cxn>
                  <a:cxn ang="0">
                    <a:pos x="30" y="34"/>
                  </a:cxn>
                  <a:cxn ang="0">
                    <a:pos x="34" y="27"/>
                  </a:cxn>
                  <a:cxn ang="0">
                    <a:pos x="39" y="19"/>
                  </a:cxn>
                  <a:cxn ang="0">
                    <a:pos x="45" y="11"/>
                  </a:cxn>
                  <a:cxn ang="0">
                    <a:pos x="45" y="11"/>
                  </a:cxn>
                  <a:cxn ang="0">
                    <a:pos x="48" y="10"/>
                  </a:cxn>
                  <a:cxn ang="0">
                    <a:pos x="48" y="7"/>
                  </a:cxn>
                  <a:cxn ang="0">
                    <a:pos x="47" y="3"/>
                  </a:cxn>
                  <a:cxn ang="0">
                    <a:pos x="45" y="2"/>
                  </a:cxn>
                  <a:cxn ang="0">
                    <a:pos x="44" y="0"/>
                  </a:cxn>
                  <a:cxn ang="0">
                    <a:pos x="43" y="0"/>
                  </a:cxn>
                  <a:cxn ang="0">
                    <a:pos x="40" y="2"/>
                  </a:cxn>
                  <a:cxn ang="0">
                    <a:pos x="40" y="2"/>
                  </a:cxn>
                </a:cxnLst>
                <a:rect l="0" t="0" r="r" b="b"/>
                <a:pathLst>
                  <a:path w="48" h="88">
                    <a:moveTo>
                      <a:pt x="40" y="2"/>
                    </a:moveTo>
                    <a:lnTo>
                      <a:pt x="40" y="2"/>
                    </a:lnTo>
                    <a:lnTo>
                      <a:pt x="32" y="8"/>
                    </a:lnTo>
                    <a:lnTo>
                      <a:pt x="25" y="17"/>
                    </a:lnTo>
                    <a:lnTo>
                      <a:pt x="19" y="27"/>
                    </a:lnTo>
                    <a:lnTo>
                      <a:pt x="14" y="37"/>
                    </a:lnTo>
                    <a:lnTo>
                      <a:pt x="5" y="59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4" y="88"/>
                    </a:lnTo>
                    <a:lnTo>
                      <a:pt x="8" y="87"/>
                    </a:lnTo>
                    <a:lnTo>
                      <a:pt x="9" y="85"/>
                    </a:lnTo>
                    <a:lnTo>
                      <a:pt x="10" y="84"/>
                    </a:lnTo>
                    <a:lnTo>
                      <a:pt x="10" y="84"/>
                    </a:lnTo>
                    <a:lnTo>
                      <a:pt x="17" y="63"/>
                    </a:lnTo>
                    <a:lnTo>
                      <a:pt x="21" y="53"/>
                    </a:lnTo>
                    <a:lnTo>
                      <a:pt x="25" y="44"/>
                    </a:lnTo>
                    <a:lnTo>
                      <a:pt x="25" y="44"/>
                    </a:lnTo>
                    <a:lnTo>
                      <a:pt x="30" y="34"/>
                    </a:lnTo>
                    <a:lnTo>
                      <a:pt x="34" y="27"/>
                    </a:lnTo>
                    <a:lnTo>
                      <a:pt x="39" y="19"/>
                    </a:lnTo>
                    <a:lnTo>
                      <a:pt x="45" y="11"/>
                    </a:lnTo>
                    <a:lnTo>
                      <a:pt x="45" y="11"/>
                    </a:lnTo>
                    <a:lnTo>
                      <a:pt x="48" y="10"/>
                    </a:lnTo>
                    <a:lnTo>
                      <a:pt x="48" y="7"/>
                    </a:lnTo>
                    <a:lnTo>
                      <a:pt x="47" y="3"/>
                    </a:lnTo>
                    <a:lnTo>
                      <a:pt x="45" y="2"/>
                    </a:lnTo>
                    <a:lnTo>
                      <a:pt x="44" y="0"/>
                    </a:lnTo>
                    <a:lnTo>
                      <a:pt x="43" y="0"/>
                    </a:lnTo>
                    <a:lnTo>
                      <a:pt x="40" y="2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340"/>
              <p:cNvSpPr/>
              <p:nvPr/>
            </p:nvSpPr>
            <p:spPr bwMode="auto">
              <a:xfrm>
                <a:off x="2563814" y="1465263"/>
                <a:ext cx="15875" cy="25400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18" y="13"/>
                  </a:cxn>
                  <a:cxn ang="0">
                    <a:pos x="9" y="28"/>
                  </a:cxn>
                  <a:cxn ang="0">
                    <a:pos x="5" y="35"/>
                  </a:cxn>
                  <a:cxn ang="0">
                    <a:pos x="2" y="43"/>
                  </a:cxn>
                  <a:cxn ang="0">
                    <a:pos x="0" y="51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0" y="59"/>
                  </a:cxn>
                  <a:cxn ang="0">
                    <a:pos x="10" y="59"/>
                  </a:cxn>
                  <a:cxn ang="0">
                    <a:pos x="11" y="52"/>
                  </a:cxn>
                  <a:cxn ang="0">
                    <a:pos x="13" y="46"/>
                  </a:cxn>
                  <a:cxn ang="0">
                    <a:pos x="19" y="33"/>
                  </a:cxn>
                  <a:cxn ang="0">
                    <a:pos x="27" y="20"/>
                  </a:cxn>
                  <a:cxn ang="0">
                    <a:pos x="36" y="9"/>
                  </a:cxn>
                  <a:cxn ang="0">
                    <a:pos x="36" y="9"/>
                  </a:cxn>
                  <a:cxn ang="0">
                    <a:pos x="38" y="8"/>
                  </a:cxn>
                  <a:cxn ang="0">
                    <a:pos x="38" y="5"/>
                  </a:cxn>
                  <a:cxn ang="0">
                    <a:pos x="35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8" h="64">
                    <a:moveTo>
                      <a:pt x="27" y="1"/>
                    </a:moveTo>
                    <a:lnTo>
                      <a:pt x="27" y="1"/>
                    </a:lnTo>
                    <a:lnTo>
                      <a:pt x="18" y="13"/>
                    </a:lnTo>
                    <a:lnTo>
                      <a:pt x="9" y="28"/>
                    </a:lnTo>
                    <a:lnTo>
                      <a:pt x="5" y="35"/>
                    </a:lnTo>
                    <a:lnTo>
                      <a:pt x="2" y="43"/>
                    </a:lnTo>
                    <a:lnTo>
                      <a:pt x="0" y="5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1" y="52"/>
                    </a:lnTo>
                    <a:lnTo>
                      <a:pt x="13" y="46"/>
                    </a:lnTo>
                    <a:lnTo>
                      <a:pt x="19" y="33"/>
                    </a:lnTo>
                    <a:lnTo>
                      <a:pt x="27" y="20"/>
                    </a:lnTo>
                    <a:lnTo>
                      <a:pt x="36" y="9"/>
                    </a:lnTo>
                    <a:lnTo>
                      <a:pt x="36" y="9"/>
                    </a:lnTo>
                    <a:lnTo>
                      <a:pt x="38" y="8"/>
                    </a:lnTo>
                    <a:lnTo>
                      <a:pt x="38" y="5"/>
                    </a:lnTo>
                    <a:lnTo>
                      <a:pt x="35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341"/>
              <p:cNvSpPr/>
              <p:nvPr/>
            </p:nvSpPr>
            <p:spPr bwMode="auto">
              <a:xfrm>
                <a:off x="2587626" y="1468438"/>
                <a:ext cx="15875" cy="23813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19" y="14"/>
                  </a:cxn>
                  <a:cxn ang="0">
                    <a:pos x="12" y="26"/>
                  </a:cxn>
                  <a:cxn ang="0">
                    <a:pos x="5" y="39"/>
                  </a:cxn>
                  <a:cxn ang="0">
                    <a:pos x="0" y="54"/>
                  </a:cxn>
                  <a:cxn ang="0">
                    <a:pos x="0" y="54"/>
                  </a:cxn>
                  <a:cxn ang="0">
                    <a:pos x="0" y="56"/>
                  </a:cxn>
                  <a:cxn ang="0">
                    <a:pos x="1" y="58"/>
                  </a:cxn>
                  <a:cxn ang="0">
                    <a:pos x="5" y="60"/>
                  </a:cxn>
                  <a:cxn ang="0">
                    <a:pos x="9" y="60"/>
                  </a:cxn>
                  <a:cxn ang="0">
                    <a:pos x="10" y="59"/>
                  </a:cxn>
                  <a:cxn ang="0">
                    <a:pos x="12" y="56"/>
                  </a:cxn>
                  <a:cxn ang="0">
                    <a:pos x="12" y="56"/>
                  </a:cxn>
                  <a:cxn ang="0">
                    <a:pos x="15" y="43"/>
                  </a:cxn>
                  <a:cxn ang="0">
                    <a:pos x="22" y="31"/>
                  </a:cxn>
                  <a:cxn ang="0">
                    <a:pos x="30" y="20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39" y="7"/>
                  </a:cxn>
                  <a:cxn ang="0">
                    <a:pos x="38" y="4"/>
                  </a:cxn>
                  <a:cxn ang="0">
                    <a:pos x="38" y="3"/>
                  </a:cxn>
                  <a:cxn ang="0">
                    <a:pos x="36" y="1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9" h="60">
                    <a:moveTo>
                      <a:pt x="27" y="3"/>
                    </a:moveTo>
                    <a:lnTo>
                      <a:pt x="27" y="3"/>
                    </a:lnTo>
                    <a:lnTo>
                      <a:pt x="19" y="14"/>
                    </a:lnTo>
                    <a:lnTo>
                      <a:pt x="12" y="26"/>
                    </a:lnTo>
                    <a:lnTo>
                      <a:pt x="5" y="39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1" y="58"/>
                    </a:lnTo>
                    <a:lnTo>
                      <a:pt x="5" y="60"/>
                    </a:lnTo>
                    <a:lnTo>
                      <a:pt x="9" y="60"/>
                    </a:lnTo>
                    <a:lnTo>
                      <a:pt x="10" y="59"/>
                    </a:lnTo>
                    <a:lnTo>
                      <a:pt x="12" y="56"/>
                    </a:lnTo>
                    <a:lnTo>
                      <a:pt x="12" y="56"/>
                    </a:lnTo>
                    <a:lnTo>
                      <a:pt x="15" y="43"/>
                    </a:lnTo>
                    <a:lnTo>
                      <a:pt x="22" y="31"/>
                    </a:lnTo>
                    <a:lnTo>
                      <a:pt x="30" y="20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9" y="7"/>
                    </a:lnTo>
                    <a:lnTo>
                      <a:pt x="38" y="4"/>
                    </a:lnTo>
                    <a:lnTo>
                      <a:pt x="38" y="3"/>
                    </a:lnTo>
                    <a:lnTo>
                      <a:pt x="36" y="1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342"/>
              <p:cNvSpPr/>
              <p:nvPr/>
            </p:nvSpPr>
            <p:spPr bwMode="auto">
              <a:xfrm>
                <a:off x="2609851" y="1476376"/>
                <a:ext cx="7938" cy="20638"/>
              </a:xfrm>
              <a:custGeom>
                <a:avLst/>
                <a:gdLst/>
                <a:ahLst/>
                <a:cxnLst>
                  <a:cxn ang="0">
                    <a:pos x="8" y="7"/>
                  </a:cxn>
                  <a:cxn ang="0">
                    <a:pos x="8" y="7"/>
                  </a:cxn>
                  <a:cxn ang="0">
                    <a:pos x="7" y="16"/>
                  </a:cxn>
                  <a:cxn ang="0">
                    <a:pos x="6" y="26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0" y="49"/>
                  </a:cxn>
                  <a:cxn ang="0">
                    <a:pos x="2" y="51"/>
                  </a:cxn>
                  <a:cxn ang="0">
                    <a:pos x="4" y="54"/>
                  </a:cxn>
                  <a:cxn ang="0">
                    <a:pos x="8" y="53"/>
                  </a:cxn>
                  <a:cxn ang="0">
                    <a:pos x="11" y="51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7" y="28"/>
                  </a:cxn>
                  <a:cxn ang="0">
                    <a:pos x="19" y="17"/>
                  </a:cxn>
                  <a:cxn ang="0">
                    <a:pos x="20" y="7"/>
                  </a:cxn>
                  <a:cxn ang="0">
                    <a:pos x="20" y="7"/>
                  </a:cxn>
                  <a:cxn ang="0">
                    <a:pos x="19" y="4"/>
                  </a:cxn>
                  <a:cxn ang="0">
                    <a:pos x="17" y="2"/>
                  </a:cxn>
                  <a:cxn ang="0">
                    <a:pos x="14" y="0"/>
                  </a:cxn>
                  <a:cxn ang="0">
                    <a:pos x="10" y="2"/>
                  </a:cxn>
                  <a:cxn ang="0">
                    <a:pos x="8" y="4"/>
                  </a:cxn>
                  <a:cxn ang="0">
                    <a:pos x="8" y="7"/>
                  </a:cxn>
                  <a:cxn ang="0">
                    <a:pos x="8" y="7"/>
                  </a:cxn>
                </a:cxnLst>
                <a:rect l="0" t="0" r="r" b="b"/>
                <a:pathLst>
                  <a:path w="20" h="54">
                    <a:moveTo>
                      <a:pt x="8" y="7"/>
                    </a:moveTo>
                    <a:lnTo>
                      <a:pt x="8" y="7"/>
                    </a:lnTo>
                    <a:lnTo>
                      <a:pt x="7" y="16"/>
                    </a:lnTo>
                    <a:lnTo>
                      <a:pt x="6" y="26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0" y="49"/>
                    </a:lnTo>
                    <a:lnTo>
                      <a:pt x="2" y="51"/>
                    </a:lnTo>
                    <a:lnTo>
                      <a:pt x="4" y="54"/>
                    </a:lnTo>
                    <a:lnTo>
                      <a:pt x="8" y="53"/>
                    </a:lnTo>
                    <a:lnTo>
                      <a:pt x="11" y="51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7" y="28"/>
                    </a:lnTo>
                    <a:lnTo>
                      <a:pt x="19" y="17"/>
                    </a:lnTo>
                    <a:lnTo>
                      <a:pt x="20" y="7"/>
                    </a:lnTo>
                    <a:lnTo>
                      <a:pt x="20" y="7"/>
                    </a:lnTo>
                    <a:lnTo>
                      <a:pt x="19" y="4"/>
                    </a:lnTo>
                    <a:lnTo>
                      <a:pt x="17" y="2"/>
                    </a:lnTo>
                    <a:lnTo>
                      <a:pt x="14" y="0"/>
                    </a:lnTo>
                    <a:lnTo>
                      <a:pt x="10" y="2"/>
                    </a:lnTo>
                    <a:lnTo>
                      <a:pt x="8" y="4"/>
                    </a:lnTo>
                    <a:lnTo>
                      <a:pt x="8" y="7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343"/>
              <p:cNvSpPr/>
              <p:nvPr/>
            </p:nvSpPr>
            <p:spPr bwMode="auto">
              <a:xfrm>
                <a:off x="2686051" y="1492251"/>
                <a:ext cx="14288" cy="22225"/>
              </a:xfrm>
              <a:custGeom>
                <a:avLst/>
                <a:gdLst/>
                <a:ahLst/>
                <a:cxnLst>
                  <a:cxn ang="0">
                    <a:pos x="27" y="1"/>
                  </a:cxn>
                  <a:cxn ang="0">
                    <a:pos x="27" y="1"/>
                  </a:cxn>
                  <a:cxn ang="0">
                    <a:pos x="19" y="13"/>
                  </a:cxn>
                  <a:cxn ang="0">
                    <a:pos x="11" y="23"/>
                  </a:cxn>
                  <a:cxn ang="0">
                    <a:pos x="4" y="35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4" y="56"/>
                  </a:cxn>
                  <a:cxn ang="0">
                    <a:pos x="8" y="54"/>
                  </a:cxn>
                  <a:cxn ang="0">
                    <a:pos x="10" y="53"/>
                  </a:cxn>
                  <a:cxn ang="0">
                    <a:pos x="11" y="52"/>
                  </a:cxn>
                  <a:cxn ang="0">
                    <a:pos x="11" y="52"/>
                  </a:cxn>
                  <a:cxn ang="0">
                    <a:pos x="15" y="39"/>
                  </a:cxn>
                  <a:cxn ang="0">
                    <a:pos x="21" y="28"/>
                  </a:cxn>
                  <a:cxn ang="0">
                    <a:pos x="37" y="7"/>
                  </a:cxn>
                  <a:cxn ang="0">
                    <a:pos x="37" y="7"/>
                  </a:cxn>
                  <a:cxn ang="0">
                    <a:pos x="38" y="5"/>
                  </a:cxn>
                  <a:cxn ang="0">
                    <a:pos x="38" y="3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2" y="0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7" y="1"/>
                  </a:cxn>
                </a:cxnLst>
                <a:rect l="0" t="0" r="r" b="b"/>
                <a:pathLst>
                  <a:path w="38" h="56">
                    <a:moveTo>
                      <a:pt x="27" y="1"/>
                    </a:moveTo>
                    <a:lnTo>
                      <a:pt x="27" y="1"/>
                    </a:lnTo>
                    <a:lnTo>
                      <a:pt x="19" y="13"/>
                    </a:lnTo>
                    <a:lnTo>
                      <a:pt x="11" y="23"/>
                    </a:lnTo>
                    <a:lnTo>
                      <a:pt x="4" y="35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4" y="56"/>
                    </a:lnTo>
                    <a:lnTo>
                      <a:pt x="8" y="54"/>
                    </a:lnTo>
                    <a:lnTo>
                      <a:pt x="10" y="53"/>
                    </a:lnTo>
                    <a:lnTo>
                      <a:pt x="11" y="52"/>
                    </a:lnTo>
                    <a:lnTo>
                      <a:pt x="11" y="52"/>
                    </a:lnTo>
                    <a:lnTo>
                      <a:pt x="15" y="39"/>
                    </a:lnTo>
                    <a:lnTo>
                      <a:pt x="21" y="28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38" y="5"/>
                    </a:lnTo>
                    <a:lnTo>
                      <a:pt x="38" y="3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2" y="0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344"/>
              <p:cNvSpPr/>
              <p:nvPr/>
            </p:nvSpPr>
            <p:spPr bwMode="auto">
              <a:xfrm>
                <a:off x="2700339" y="1498601"/>
                <a:ext cx="11113" cy="25400"/>
              </a:xfrm>
              <a:custGeom>
                <a:avLst/>
                <a:gdLst/>
                <a:ahLst/>
                <a:cxnLst>
                  <a:cxn ang="0">
                    <a:pos x="15" y="5"/>
                  </a:cxn>
                  <a:cxn ang="0">
                    <a:pos x="15" y="5"/>
                  </a:cxn>
                  <a:cxn ang="0">
                    <a:pos x="13" y="14"/>
                  </a:cxn>
                  <a:cxn ang="0">
                    <a:pos x="9" y="21"/>
                  </a:cxn>
                  <a:cxn ang="0">
                    <a:pos x="6" y="29"/>
                  </a:cxn>
                  <a:cxn ang="0">
                    <a:pos x="3" y="36"/>
                  </a:cxn>
                  <a:cxn ang="0">
                    <a:pos x="3" y="36"/>
                  </a:cxn>
                  <a:cxn ang="0">
                    <a:pos x="0" y="47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9" y="63"/>
                  </a:cxn>
                  <a:cxn ang="0">
                    <a:pos x="11" y="61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2" y="51"/>
                  </a:cxn>
                  <a:cxn ang="0">
                    <a:pos x="12" y="44"/>
                  </a:cxn>
                  <a:cxn ang="0">
                    <a:pos x="15" y="38"/>
                  </a:cxn>
                  <a:cxn ang="0">
                    <a:pos x="19" y="31"/>
                  </a:cxn>
                  <a:cxn ang="0">
                    <a:pos x="19" y="31"/>
                  </a:cxn>
                  <a:cxn ang="0">
                    <a:pos x="21" y="25"/>
                  </a:cxn>
                  <a:cxn ang="0">
                    <a:pos x="24" y="18"/>
                  </a:cxn>
                  <a:cxn ang="0">
                    <a:pos x="25" y="12"/>
                  </a:cxn>
                  <a:cxn ang="0">
                    <a:pos x="27" y="5"/>
                  </a:cxn>
                  <a:cxn ang="0">
                    <a:pos x="27" y="5"/>
                  </a:cxn>
                  <a:cxn ang="0">
                    <a:pos x="27" y="2"/>
                  </a:cxn>
                  <a:cxn ang="0">
                    <a:pos x="25" y="1"/>
                  </a:cxn>
                  <a:cxn ang="0">
                    <a:pos x="24" y="0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6" y="2"/>
                  </a:cxn>
                  <a:cxn ang="0">
                    <a:pos x="15" y="5"/>
                  </a:cxn>
                  <a:cxn ang="0">
                    <a:pos x="15" y="5"/>
                  </a:cxn>
                </a:cxnLst>
                <a:rect l="0" t="0" r="r" b="b"/>
                <a:pathLst>
                  <a:path w="27" h="64">
                    <a:moveTo>
                      <a:pt x="15" y="5"/>
                    </a:moveTo>
                    <a:lnTo>
                      <a:pt x="15" y="5"/>
                    </a:lnTo>
                    <a:lnTo>
                      <a:pt x="13" y="14"/>
                    </a:lnTo>
                    <a:lnTo>
                      <a:pt x="9" y="21"/>
                    </a:lnTo>
                    <a:lnTo>
                      <a:pt x="6" y="29"/>
                    </a:lnTo>
                    <a:lnTo>
                      <a:pt x="3" y="36"/>
                    </a:lnTo>
                    <a:lnTo>
                      <a:pt x="3" y="36"/>
                    </a:lnTo>
                    <a:lnTo>
                      <a:pt x="0" y="47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9" y="63"/>
                    </a:lnTo>
                    <a:lnTo>
                      <a:pt x="11" y="61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2" y="51"/>
                    </a:lnTo>
                    <a:lnTo>
                      <a:pt x="12" y="44"/>
                    </a:lnTo>
                    <a:lnTo>
                      <a:pt x="15" y="38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21" y="25"/>
                    </a:lnTo>
                    <a:lnTo>
                      <a:pt x="24" y="18"/>
                    </a:lnTo>
                    <a:lnTo>
                      <a:pt x="25" y="12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7" y="2"/>
                    </a:lnTo>
                    <a:lnTo>
                      <a:pt x="25" y="1"/>
                    </a:lnTo>
                    <a:lnTo>
                      <a:pt x="24" y="0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6" y="2"/>
                    </a:lnTo>
                    <a:lnTo>
                      <a:pt x="15" y="5"/>
                    </a:lnTo>
                    <a:lnTo>
                      <a:pt x="1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345"/>
              <p:cNvSpPr/>
              <p:nvPr/>
            </p:nvSpPr>
            <p:spPr bwMode="auto">
              <a:xfrm>
                <a:off x="2725739" y="1501776"/>
                <a:ext cx="9525" cy="28575"/>
              </a:xfrm>
              <a:custGeom>
                <a:avLst/>
                <a:gdLst/>
                <a:ahLst/>
                <a:cxnLst>
                  <a:cxn ang="0">
                    <a:pos x="12" y="4"/>
                  </a:cxn>
                  <a:cxn ang="0">
                    <a:pos x="12" y="4"/>
                  </a:cxn>
                  <a:cxn ang="0">
                    <a:pos x="7" y="19"/>
                  </a:cxn>
                  <a:cxn ang="0">
                    <a:pos x="3" y="34"/>
                  </a:cxn>
                  <a:cxn ang="0">
                    <a:pos x="2" y="49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2" y="70"/>
                  </a:cxn>
                  <a:cxn ang="0">
                    <a:pos x="6" y="72"/>
                  </a:cxn>
                  <a:cxn ang="0">
                    <a:pos x="10" y="70"/>
                  </a:cxn>
                  <a:cxn ang="0">
                    <a:pos x="11" y="68"/>
                  </a:cxn>
                  <a:cxn ang="0">
                    <a:pos x="12" y="66"/>
                  </a:cxn>
                  <a:cxn ang="0">
                    <a:pos x="12" y="66"/>
                  </a:cxn>
                  <a:cxn ang="0">
                    <a:pos x="12" y="51"/>
                  </a:cxn>
                  <a:cxn ang="0">
                    <a:pos x="15" y="36"/>
                  </a:cxn>
                  <a:cxn ang="0">
                    <a:pos x="19" y="21"/>
                  </a:cxn>
                  <a:cxn ang="0">
                    <a:pos x="23" y="6"/>
                  </a:cxn>
                  <a:cxn ang="0">
                    <a:pos x="23" y="6"/>
                  </a:cxn>
                  <a:cxn ang="0">
                    <a:pos x="24" y="4"/>
                  </a:cxn>
                  <a:cxn ang="0">
                    <a:pos x="23" y="2"/>
                  </a:cxn>
                  <a:cxn ang="0">
                    <a:pos x="21" y="1"/>
                  </a:cxn>
                  <a:cxn ang="0">
                    <a:pos x="20" y="0"/>
                  </a:cxn>
                  <a:cxn ang="0">
                    <a:pos x="15" y="0"/>
                  </a:cxn>
                  <a:cxn ang="0">
                    <a:pos x="14" y="1"/>
                  </a:cxn>
                  <a:cxn ang="0">
                    <a:pos x="12" y="4"/>
                  </a:cxn>
                  <a:cxn ang="0">
                    <a:pos x="12" y="4"/>
                  </a:cxn>
                </a:cxnLst>
                <a:rect l="0" t="0" r="r" b="b"/>
                <a:pathLst>
                  <a:path w="24" h="72">
                    <a:moveTo>
                      <a:pt x="12" y="4"/>
                    </a:moveTo>
                    <a:lnTo>
                      <a:pt x="12" y="4"/>
                    </a:lnTo>
                    <a:lnTo>
                      <a:pt x="7" y="19"/>
                    </a:lnTo>
                    <a:lnTo>
                      <a:pt x="3" y="34"/>
                    </a:lnTo>
                    <a:lnTo>
                      <a:pt x="2" y="49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2" y="70"/>
                    </a:lnTo>
                    <a:lnTo>
                      <a:pt x="6" y="72"/>
                    </a:lnTo>
                    <a:lnTo>
                      <a:pt x="10" y="70"/>
                    </a:lnTo>
                    <a:lnTo>
                      <a:pt x="11" y="68"/>
                    </a:lnTo>
                    <a:lnTo>
                      <a:pt x="12" y="66"/>
                    </a:lnTo>
                    <a:lnTo>
                      <a:pt x="12" y="66"/>
                    </a:lnTo>
                    <a:lnTo>
                      <a:pt x="12" y="51"/>
                    </a:lnTo>
                    <a:lnTo>
                      <a:pt x="15" y="36"/>
                    </a:lnTo>
                    <a:lnTo>
                      <a:pt x="19" y="21"/>
                    </a:lnTo>
                    <a:lnTo>
                      <a:pt x="23" y="6"/>
                    </a:lnTo>
                    <a:lnTo>
                      <a:pt x="23" y="6"/>
                    </a:lnTo>
                    <a:lnTo>
                      <a:pt x="24" y="4"/>
                    </a:lnTo>
                    <a:lnTo>
                      <a:pt x="23" y="2"/>
                    </a:lnTo>
                    <a:lnTo>
                      <a:pt x="21" y="1"/>
                    </a:lnTo>
                    <a:lnTo>
                      <a:pt x="20" y="0"/>
                    </a:lnTo>
                    <a:lnTo>
                      <a:pt x="15" y="0"/>
                    </a:lnTo>
                    <a:lnTo>
                      <a:pt x="14" y="1"/>
                    </a:lnTo>
                    <a:lnTo>
                      <a:pt x="12" y="4"/>
                    </a:lnTo>
                    <a:lnTo>
                      <a:pt x="1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346"/>
              <p:cNvSpPr/>
              <p:nvPr/>
            </p:nvSpPr>
            <p:spPr bwMode="auto">
              <a:xfrm>
                <a:off x="2749551" y="1503363"/>
                <a:ext cx="11113" cy="23813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9" y="14"/>
                  </a:cxn>
                  <a:cxn ang="0">
                    <a:pos x="4" y="27"/>
                  </a:cxn>
                  <a:cxn ang="0">
                    <a:pos x="1" y="40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1" y="58"/>
                  </a:cxn>
                  <a:cxn ang="0">
                    <a:pos x="5" y="60"/>
                  </a:cxn>
                  <a:cxn ang="0">
                    <a:pos x="9" y="58"/>
                  </a:cxn>
                  <a:cxn ang="0">
                    <a:pos x="10" y="57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12" y="41"/>
                  </a:cxn>
                  <a:cxn ang="0">
                    <a:pos x="16" y="30"/>
                  </a:cxn>
                  <a:cxn ang="0">
                    <a:pos x="20" y="18"/>
                  </a:cxn>
                  <a:cxn ang="0">
                    <a:pos x="25" y="7"/>
                  </a:cxn>
                  <a:cxn ang="0">
                    <a:pos x="25" y="7"/>
                  </a:cxn>
                  <a:cxn ang="0">
                    <a:pos x="26" y="5"/>
                  </a:cxn>
                  <a:cxn ang="0">
                    <a:pos x="26" y="4"/>
                  </a:cxn>
                  <a:cxn ang="0">
                    <a:pos x="23" y="0"/>
                  </a:cxn>
                  <a:cxn ang="0">
                    <a:pos x="20" y="0"/>
                  </a:cxn>
                  <a:cxn ang="0">
                    <a:pos x="17" y="0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26" h="60">
                    <a:moveTo>
                      <a:pt x="16" y="2"/>
                    </a:moveTo>
                    <a:lnTo>
                      <a:pt x="16" y="2"/>
                    </a:lnTo>
                    <a:lnTo>
                      <a:pt x="9" y="14"/>
                    </a:lnTo>
                    <a:lnTo>
                      <a:pt x="4" y="27"/>
                    </a:lnTo>
                    <a:lnTo>
                      <a:pt x="1" y="40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1" y="58"/>
                    </a:lnTo>
                    <a:lnTo>
                      <a:pt x="5" y="60"/>
                    </a:lnTo>
                    <a:lnTo>
                      <a:pt x="9" y="58"/>
                    </a:lnTo>
                    <a:lnTo>
                      <a:pt x="10" y="57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2" y="41"/>
                    </a:lnTo>
                    <a:lnTo>
                      <a:pt x="16" y="30"/>
                    </a:lnTo>
                    <a:lnTo>
                      <a:pt x="20" y="18"/>
                    </a:lnTo>
                    <a:lnTo>
                      <a:pt x="25" y="7"/>
                    </a:lnTo>
                    <a:lnTo>
                      <a:pt x="25" y="7"/>
                    </a:lnTo>
                    <a:lnTo>
                      <a:pt x="26" y="5"/>
                    </a:lnTo>
                    <a:lnTo>
                      <a:pt x="26" y="4"/>
                    </a:lnTo>
                    <a:lnTo>
                      <a:pt x="23" y="0"/>
                    </a:lnTo>
                    <a:lnTo>
                      <a:pt x="20" y="0"/>
                    </a:lnTo>
                    <a:lnTo>
                      <a:pt x="17" y="0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347"/>
              <p:cNvSpPr/>
              <p:nvPr/>
            </p:nvSpPr>
            <p:spPr bwMode="auto">
              <a:xfrm>
                <a:off x="2630489" y="1358901"/>
                <a:ext cx="17463" cy="28575"/>
              </a:xfrm>
              <a:custGeom>
                <a:avLst/>
                <a:gdLst/>
                <a:ahLst/>
                <a:cxnLst>
                  <a:cxn ang="0">
                    <a:pos x="31" y="1"/>
                  </a:cxn>
                  <a:cxn ang="0">
                    <a:pos x="31" y="1"/>
                  </a:cxn>
                  <a:cxn ang="0">
                    <a:pos x="28" y="9"/>
                  </a:cxn>
                  <a:cxn ang="0">
                    <a:pos x="25" y="17"/>
                  </a:cxn>
                  <a:cxn ang="0">
                    <a:pos x="22" y="25"/>
                  </a:cxn>
                  <a:cxn ang="0">
                    <a:pos x="20" y="32"/>
                  </a:cxn>
                  <a:cxn ang="0">
                    <a:pos x="20" y="32"/>
                  </a:cxn>
                  <a:cxn ang="0">
                    <a:pos x="9" y="47"/>
                  </a:cxn>
                  <a:cxn ang="0">
                    <a:pos x="4" y="55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4" y="70"/>
                  </a:cxn>
                  <a:cxn ang="0">
                    <a:pos x="8" y="70"/>
                  </a:cxn>
                  <a:cxn ang="0">
                    <a:pos x="9" y="69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14" y="59"/>
                  </a:cxn>
                  <a:cxn ang="0">
                    <a:pos x="18" y="52"/>
                  </a:cxn>
                  <a:cxn ang="0">
                    <a:pos x="29" y="38"/>
                  </a:cxn>
                  <a:cxn ang="0">
                    <a:pos x="29" y="38"/>
                  </a:cxn>
                  <a:cxn ang="0">
                    <a:pos x="33" y="30"/>
                  </a:cxn>
                  <a:cxn ang="0">
                    <a:pos x="35" y="22"/>
                  </a:cxn>
                  <a:cxn ang="0">
                    <a:pos x="37" y="14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2" y="5"/>
                  </a:cxn>
                  <a:cxn ang="0">
                    <a:pos x="42" y="4"/>
                  </a:cxn>
                  <a:cxn ang="0">
                    <a:pos x="41" y="1"/>
                  </a:cxn>
                  <a:cxn ang="0">
                    <a:pos x="39" y="0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31" y="1"/>
                  </a:cxn>
                </a:cxnLst>
                <a:rect l="0" t="0" r="r" b="b"/>
                <a:pathLst>
                  <a:path w="42" h="70">
                    <a:moveTo>
                      <a:pt x="31" y="1"/>
                    </a:moveTo>
                    <a:lnTo>
                      <a:pt x="31" y="1"/>
                    </a:lnTo>
                    <a:lnTo>
                      <a:pt x="28" y="9"/>
                    </a:lnTo>
                    <a:lnTo>
                      <a:pt x="25" y="17"/>
                    </a:lnTo>
                    <a:lnTo>
                      <a:pt x="22" y="25"/>
                    </a:lnTo>
                    <a:lnTo>
                      <a:pt x="20" y="32"/>
                    </a:lnTo>
                    <a:lnTo>
                      <a:pt x="20" y="32"/>
                    </a:lnTo>
                    <a:lnTo>
                      <a:pt x="9" y="47"/>
                    </a:lnTo>
                    <a:lnTo>
                      <a:pt x="4" y="55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4" y="70"/>
                    </a:lnTo>
                    <a:lnTo>
                      <a:pt x="8" y="70"/>
                    </a:lnTo>
                    <a:lnTo>
                      <a:pt x="9" y="69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14" y="59"/>
                    </a:lnTo>
                    <a:lnTo>
                      <a:pt x="18" y="52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33" y="30"/>
                    </a:lnTo>
                    <a:lnTo>
                      <a:pt x="35" y="22"/>
                    </a:lnTo>
                    <a:lnTo>
                      <a:pt x="37" y="14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2" y="5"/>
                    </a:lnTo>
                    <a:lnTo>
                      <a:pt x="42" y="4"/>
                    </a:lnTo>
                    <a:lnTo>
                      <a:pt x="41" y="1"/>
                    </a:lnTo>
                    <a:lnTo>
                      <a:pt x="39" y="0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348"/>
              <p:cNvSpPr/>
              <p:nvPr/>
            </p:nvSpPr>
            <p:spPr bwMode="auto">
              <a:xfrm>
                <a:off x="2655889" y="1355726"/>
                <a:ext cx="15875" cy="26988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29" y="0"/>
                  </a:cxn>
                  <a:cxn ang="0">
                    <a:pos x="26" y="3"/>
                  </a:cxn>
                  <a:cxn ang="0">
                    <a:pos x="22" y="6"/>
                  </a:cxn>
                  <a:cxn ang="0">
                    <a:pos x="20" y="13"/>
                  </a:cxn>
                  <a:cxn ang="0">
                    <a:pos x="17" y="18"/>
                  </a:cxn>
                  <a:cxn ang="0">
                    <a:pos x="17" y="18"/>
                  </a:cxn>
                  <a:cxn ang="0">
                    <a:pos x="9" y="39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1"/>
                  </a:cxn>
                  <a:cxn ang="0">
                    <a:pos x="1" y="64"/>
                  </a:cxn>
                  <a:cxn ang="0">
                    <a:pos x="4" y="67"/>
                  </a:cxn>
                  <a:cxn ang="0">
                    <a:pos x="5" y="68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24" y="35"/>
                  </a:cxn>
                  <a:cxn ang="0">
                    <a:pos x="24" y="35"/>
                  </a:cxn>
                  <a:cxn ang="0">
                    <a:pos x="28" y="21"/>
                  </a:cxn>
                  <a:cxn ang="0">
                    <a:pos x="30" y="14"/>
                  </a:cxn>
                  <a:cxn ang="0">
                    <a:pos x="33" y="12"/>
                  </a:cxn>
                  <a:cxn ang="0">
                    <a:pos x="34" y="10"/>
                  </a:cxn>
                  <a:cxn ang="0">
                    <a:pos x="34" y="10"/>
                  </a:cxn>
                  <a:cxn ang="0">
                    <a:pos x="37" y="9"/>
                  </a:cxn>
                  <a:cxn ang="0">
                    <a:pos x="38" y="8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5" y="0"/>
                  </a:cxn>
                  <a:cxn ang="0">
                    <a:pos x="34" y="0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8" h="68">
                    <a:moveTo>
                      <a:pt x="32" y="0"/>
                    </a:moveTo>
                    <a:lnTo>
                      <a:pt x="32" y="0"/>
                    </a:lnTo>
                    <a:lnTo>
                      <a:pt x="29" y="0"/>
                    </a:lnTo>
                    <a:lnTo>
                      <a:pt x="26" y="3"/>
                    </a:lnTo>
                    <a:lnTo>
                      <a:pt x="22" y="6"/>
                    </a:lnTo>
                    <a:lnTo>
                      <a:pt x="20" y="13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9" y="39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1"/>
                    </a:lnTo>
                    <a:lnTo>
                      <a:pt x="1" y="64"/>
                    </a:lnTo>
                    <a:lnTo>
                      <a:pt x="4" y="67"/>
                    </a:lnTo>
                    <a:lnTo>
                      <a:pt x="5" y="68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8" y="21"/>
                    </a:lnTo>
                    <a:lnTo>
                      <a:pt x="30" y="14"/>
                    </a:lnTo>
                    <a:lnTo>
                      <a:pt x="33" y="12"/>
                    </a:lnTo>
                    <a:lnTo>
                      <a:pt x="34" y="10"/>
                    </a:lnTo>
                    <a:lnTo>
                      <a:pt x="34" y="10"/>
                    </a:lnTo>
                    <a:lnTo>
                      <a:pt x="37" y="9"/>
                    </a:lnTo>
                    <a:lnTo>
                      <a:pt x="38" y="8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349"/>
              <p:cNvSpPr/>
              <p:nvPr/>
            </p:nvSpPr>
            <p:spPr bwMode="auto">
              <a:xfrm>
                <a:off x="2678114" y="1358901"/>
                <a:ext cx="11113" cy="28575"/>
              </a:xfrm>
              <a:custGeom>
                <a:avLst/>
                <a:gdLst/>
                <a:ahLst/>
                <a:cxnLst>
                  <a:cxn ang="0">
                    <a:pos x="25" y="0"/>
                  </a:cxn>
                  <a:cxn ang="0">
                    <a:pos x="21" y="0"/>
                  </a:cxn>
                  <a:cxn ang="0">
                    <a:pos x="21" y="0"/>
                  </a:cxn>
                  <a:cxn ang="0">
                    <a:pos x="18" y="2"/>
                  </a:cxn>
                  <a:cxn ang="0">
                    <a:pos x="17" y="3"/>
                  </a:cxn>
                  <a:cxn ang="0">
                    <a:pos x="15" y="4"/>
                  </a:cxn>
                  <a:cxn ang="0">
                    <a:pos x="15" y="7"/>
                  </a:cxn>
                  <a:cxn ang="0">
                    <a:pos x="15" y="7"/>
                  </a:cxn>
                  <a:cxn ang="0">
                    <a:pos x="14" y="15"/>
                  </a:cxn>
                  <a:cxn ang="0">
                    <a:pos x="13" y="21"/>
                  </a:cxn>
                  <a:cxn ang="0">
                    <a:pos x="9" y="37"/>
                  </a:cxn>
                  <a:cxn ang="0">
                    <a:pos x="5" y="51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1" y="70"/>
                  </a:cxn>
                  <a:cxn ang="0">
                    <a:pos x="4" y="72"/>
                  </a:cxn>
                  <a:cxn ang="0">
                    <a:pos x="8" y="72"/>
                  </a:cxn>
                  <a:cxn ang="0">
                    <a:pos x="10" y="71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7" y="53"/>
                  </a:cxn>
                  <a:cxn ang="0">
                    <a:pos x="22" y="36"/>
                  </a:cxn>
                  <a:cxn ang="0">
                    <a:pos x="22" y="36"/>
                  </a:cxn>
                  <a:cxn ang="0">
                    <a:pos x="26" y="24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9" y="11"/>
                  </a:cxn>
                  <a:cxn ang="0">
                    <a:pos x="30" y="10"/>
                  </a:cxn>
                  <a:cxn ang="0">
                    <a:pos x="30" y="6"/>
                  </a:cxn>
                  <a:cxn ang="0">
                    <a:pos x="29" y="2"/>
                  </a:cxn>
                  <a:cxn ang="0">
                    <a:pos x="27" y="2"/>
                  </a:cxn>
                  <a:cxn ang="0">
                    <a:pos x="25" y="0"/>
                  </a:cxn>
                  <a:cxn ang="0">
                    <a:pos x="25" y="0"/>
                  </a:cxn>
                </a:cxnLst>
                <a:rect l="0" t="0" r="r" b="b"/>
                <a:pathLst>
                  <a:path w="30" h="72">
                    <a:moveTo>
                      <a:pt x="25" y="0"/>
                    </a:moveTo>
                    <a:lnTo>
                      <a:pt x="21" y="0"/>
                    </a:lnTo>
                    <a:lnTo>
                      <a:pt x="21" y="0"/>
                    </a:lnTo>
                    <a:lnTo>
                      <a:pt x="18" y="2"/>
                    </a:lnTo>
                    <a:lnTo>
                      <a:pt x="17" y="3"/>
                    </a:lnTo>
                    <a:lnTo>
                      <a:pt x="15" y="4"/>
                    </a:lnTo>
                    <a:lnTo>
                      <a:pt x="15" y="7"/>
                    </a:lnTo>
                    <a:lnTo>
                      <a:pt x="15" y="7"/>
                    </a:lnTo>
                    <a:lnTo>
                      <a:pt x="14" y="15"/>
                    </a:lnTo>
                    <a:lnTo>
                      <a:pt x="13" y="21"/>
                    </a:lnTo>
                    <a:lnTo>
                      <a:pt x="9" y="37"/>
                    </a:lnTo>
                    <a:lnTo>
                      <a:pt x="5" y="51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1" y="70"/>
                    </a:lnTo>
                    <a:lnTo>
                      <a:pt x="4" y="72"/>
                    </a:lnTo>
                    <a:lnTo>
                      <a:pt x="8" y="72"/>
                    </a:lnTo>
                    <a:lnTo>
                      <a:pt x="10" y="71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7" y="53"/>
                    </a:lnTo>
                    <a:lnTo>
                      <a:pt x="22" y="36"/>
                    </a:lnTo>
                    <a:lnTo>
                      <a:pt x="22" y="36"/>
                    </a:lnTo>
                    <a:lnTo>
                      <a:pt x="26" y="24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9" y="11"/>
                    </a:lnTo>
                    <a:lnTo>
                      <a:pt x="30" y="10"/>
                    </a:lnTo>
                    <a:lnTo>
                      <a:pt x="30" y="6"/>
                    </a:lnTo>
                    <a:lnTo>
                      <a:pt x="29" y="2"/>
                    </a:lnTo>
                    <a:lnTo>
                      <a:pt x="27" y="2"/>
                    </a:lnTo>
                    <a:lnTo>
                      <a:pt x="25" y="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350"/>
              <p:cNvSpPr/>
              <p:nvPr/>
            </p:nvSpPr>
            <p:spPr bwMode="auto">
              <a:xfrm>
                <a:off x="2776539" y="1355726"/>
                <a:ext cx="11113" cy="28575"/>
              </a:xfrm>
              <a:custGeom>
                <a:avLst/>
                <a:gdLst/>
                <a:ahLst/>
                <a:cxnLst>
                  <a:cxn ang="0">
                    <a:pos x="21" y="1"/>
                  </a:cxn>
                  <a:cxn ang="0">
                    <a:pos x="21" y="1"/>
                  </a:cxn>
                  <a:cxn ang="0">
                    <a:pos x="14" y="6"/>
                  </a:cxn>
                  <a:cxn ang="0">
                    <a:pos x="10" y="14"/>
                  </a:cxn>
                  <a:cxn ang="0">
                    <a:pos x="7" y="22"/>
                  </a:cxn>
                  <a:cxn ang="0">
                    <a:pos x="4" y="31"/>
                  </a:cxn>
                  <a:cxn ang="0">
                    <a:pos x="1" y="48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1" y="71"/>
                  </a:cxn>
                  <a:cxn ang="0">
                    <a:pos x="5" y="72"/>
                  </a:cxn>
                  <a:cxn ang="0">
                    <a:pos x="9" y="71"/>
                  </a:cxn>
                  <a:cxn ang="0">
                    <a:pos x="10" y="68"/>
                  </a:cxn>
                  <a:cxn ang="0">
                    <a:pos x="12" y="65"/>
                  </a:cxn>
                  <a:cxn ang="0">
                    <a:pos x="12" y="65"/>
                  </a:cxn>
                  <a:cxn ang="0">
                    <a:pos x="12" y="51"/>
                  </a:cxn>
                  <a:cxn ang="0">
                    <a:pos x="14" y="35"/>
                  </a:cxn>
                  <a:cxn ang="0">
                    <a:pos x="17" y="27"/>
                  </a:cxn>
                  <a:cxn ang="0">
                    <a:pos x="20" y="21"/>
                  </a:cxn>
                  <a:cxn ang="0">
                    <a:pos x="24" y="14"/>
                  </a:cxn>
                  <a:cxn ang="0">
                    <a:pos x="29" y="9"/>
                  </a:cxn>
                  <a:cxn ang="0">
                    <a:pos x="29" y="9"/>
                  </a:cxn>
                  <a:cxn ang="0">
                    <a:pos x="30" y="6"/>
                  </a:cxn>
                  <a:cxn ang="0">
                    <a:pos x="31" y="5"/>
                  </a:cxn>
                  <a:cxn ang="0">
                    <a:pos x="30" y="3"/>
                  </a:cxn>
                  <a:cxn ang="0">
                    <a:pos x="29" y="1"/>
                  </a:cxn>
                  <a:cxn ang="0">
                    <a:pos x="25" y="0"/>
                  </a:cxn>
                  <a:cxn ang="0">
                    <a:pos x="24" y="0"/>
                  </a:cxn>
                  <a:cxn ang="0">
                    <a:pos x="21" y="1"/>
                  </a:cxn>
                  <a:cxn ang="0">
                    <a:pos x="21" y="1"/>
                  </a:cxn>
                </a:cxnLst>
                <a:rect l="0" t="0" r="r" b="b"/>
                <a:pathLst>
                  <a:path w="31" h="72">
                    <a:moveTo>
                      <a:pt x="21" y="1"/>
                    </a:moveTo>
                    <a:lnTo>
                      <a:pt x="21" y="1"/>
                    </a:lnTo>
                    <a:lnTo>
                      <a:pt x="14" y="6"/>
                    </a:lnTo>
                    <a:lnTo>
                      <a:pt x="10" y="14"/>
                    </a:lnTo>
                    <a:lnTo>
                      <a:pt x="7" y="22"/>
                    </a:lnTo>
                    <a:lnTo>
                      <a:pt x="4" y="31"/>
                    </a:lnTo>
                    <a:lnTo>
                      <a:pt x="1" y="48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1" y="71"/>
                    </a:lnTo>
                    <a:lnTo>
                      <a:pt x="5" y="72"/>
                    </a:lnTo>
                    <a:lnTo>
                      <a:pt x="9" y="71"/>
                    </a:lnTo>
                    <a:lnTo>
                      <a:pt x="10" y="68"/>
                    </a:lnTo>
                    <a:lnTo>
                      <a:pt x="12" y="65"/>
                    </a:lnTo>
                    <a:lnTo>
                      <a:pt x="12" y="65"/>
                    </a:lnTo>
                    <a:lnTo>
                      <a:pt x="12" y="51"/>
                    </a:lnTo>
                    <a:lnTo>
                      <a:pt x="14" y="35"/>
                    </a:lnTo>
                    <a:lnTo>
                      <a:pt x="17" y="27"/>
                    </a:lnTo>
                    <a:lnTo>
                      <a:pt x="20" y="21"/>
                    </a:lnTo>
                    <a:lnTo>
                      <a:pt x="24" y="14"/>
                    </a:lnTo>
                    <a:lnTo>
                      <a:pt x="29" y="9"/>
                    </a:lnTo>
                    <a:lnTo>
                      <a:pt x="29" y="9"/>
                    </a:lnTo>
                    <a:lnTo>
                      <a:pt x="30" y="6"/>
                    </a:lnTo>
                    <a:lnTo>
                      <a:pt x="31" y="5"/>
                    </a:lnTo>
                    <a:lnTo>
                      <a:pt x="30" y="3"/>
                    </a:lnTo>
                    <a:lnTo>
                      <a:pt x="29" y="1"/>
                    </a:lnTo>
                    <a:lnTo>
                      <a:pt x="25" y="0"/>
                    </a:lnTo>
                    <a:lnTo>
                      <a:pt x="24" y="0"/>
                    </a:lnTo>
                    <a:lnTo>
                      <a:pt x="21" y="1"/>
                    </a:lnTo>
                    <a:lnTo>
                      <a:pt x="2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351"/>
              <p:cNvSpPr/>
              <p:nvPr/>
            </p:nvSpPr>
            <p:spPr bwMode="auto">
              <a:xfrm>
                <a:off x="2790826" y="1358901"/>
                <a:ext cx="12700" cy="22225"/>
              </a:xfrm>
              <a:custGeom>
                <a:avLst/>
                <a:gdLst/>
                <a:ahLst/>
                <a:cxnLst>
                  <a:cxn ang="0">
                    <a:pos x="20" y="7"/>
                  </a:cxn>
                  <a:cxn ang="0">
                    <a:pos x="20" y="7"/>
                  </a:cxn>
                  <a:cxn ang="0">
                    <a:pos x="18" y="11"/>
                  </a:cxn>
                  <a:cxn ang="0">
                    <a:pos x="16" y="16"/>
                  </a:cxn>
                  <a:cxn ang="0">
                    <a:pos x="9" y="25"/>
                  </a:cxn>
                  <a:cxn ang="0">
                    <a:pos x="9" y="25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3"/>
                  </a:cxn>
                  <a:cxn ang="0">
                    <a:pos x="1" y="55"/>
                  </a:cxn>
                  <a:cxn ang="0">
                    <a:pos x="4" y="58"/>
                  </a:cxn>
                  <a:cxn ang="0">
                    <a:pos x="8" y="57"/>
                  </a:cxn>
                  <a:cxn ang="0">
                    <a:pos x="10" y="55"/>
                  </a:cxn>
                  <a:cxn ang="0">
                    <a:pos x="12" y="54"/>
                  </a:cxn>
                  <a:cxn ang="0">
                    <a:pos x="12" y="54"/>
                  </a:cxn>
                  <a:cxn ang="0">
                    <a:pos x="16" y="38"/>
                  </a:cxn>
                  <a:cxn ang="0">
                    <a:pos x="20" y="31"/>
                  </a:cxn>
                  <a:cxn ang="0">
                    <a:pos x="23" y="24"/>
                  </a:cxn>
                  <a:cxn ang="0">
                    <a:pos x="23" y="24"/>
                  </a:cxn>
                  <a:cxn ang="0">
                    <a:pos x="29" y="16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4"/>
                  </a:cxn>
                  <a:cxn ang="0">
                    <a:pos x="29" y="2"/>
                  </a:cxn>
                  <a:cxn ang="0">
                    <a:pos x="27" y="2"/>
                  </a:cxn>
                  <a:cxn ang="0">
                    <a:pos x="26" y="0"/>
                  </a:cxn>
                  <a:cxn ang="0">
                    <a:pos x="21" y="2"/>
                  </a:cxn>
                  <a:cxn ang="0">
                    <a:pos x="20" y="4"/>
                  </a:cxn>
                  <a:cxn ang="0">
                    <a:pos x="20" y="7"/>
                  </a:cxn>
                  <a:cxn ang="0">
                    <a:pos x="20" y="7"/>
                  </a:cxn>
                </a:cxnLst>
                <a:rect l="0" t="0" r="r" b="b"/>
                <a:pathLst>
                  <a:path w="30" h="58">
                    <a:moveTo>
                      <a:pt x="20" y="7"/>
                    </a:moveTo>
                    <a:lnTo>
                      <a:pt x="20" y="7"/>
                    </a:lnTo>
                    <a:lnTo>
                      <a:pt x="18" y="11"/>
                    </a:lnTo>
                    <a:lnTo>
                      <a:pt x="16" y="16"/>
                    </a:lnTo>
                    <a:lnTo>
                      <a:pt x="9" y="25"/>
                    </a:lnTo>
                    <a:lnTo>
                      <a:pt x="9" y="25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3"/>
                    </a:lnTo>
                    <a:lnTo>
                      <a:pt x="1" y="55"/>
                    </a:lnTo>
                    <a:lnTo>
                      <a:pt x="4" y="58"/>
                    </a:lnTo>
                    <a:lnTo>
                      <a:pt x="8" y="57"/>
                    </a:lnTo>
                    <a:lnTo>
                      <a:pt x="10" y="55"/>
                    </a:lnTo>
                    <a:lnTo>
                      <a:pt x="12" y="54"/>
                    </a:lnTo>
                    <a:lnTo>
                      <a:pt x="12" y="54"/>
                    </a:lnTo>
                    <a:lnTo>
                      <a:pt x="16" y="38"/>
                    </a:lnTo>
                    <a:lnTo>
                      <a:pt x="20" y="31"/>
                    </a:lnTo>
                    <a:lnTo>
                      <a:pt x="23" y="24"/>
                    </a:lnTo>
                    <a:lnTo>
                      <a:pt x="23" y="24"/>
                    </a:lnTo>
                    <a:lnTo>
                      <a:pt x="29" y="16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4"/>
                    </a:lnTo>
                    <a:lnTo>
                      <a:pt x="29" y="2"/>
                    </a:lnTo>
                    <a:lnTo>
                      <a:pt x="27" y="2"/>
                    </a:lnTo>
                    <a:lnTo>
                      <a:pt x="26" y="0"/>
                    </a:lnTo>
                    <a:lnTo>
                      <a:pt x="21" y="2"/>
                    </a:lnTo>
                    <a:lnTo>
                      <a:pt x="20" y="4"/>
                    </a:lnTo>
                    <a:lnTo>
                      <a:pt x="20" y="7"/>
                    </a:lnTo>
                    <a:lnTo>
                      <a:pt x="2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352"/>
              <p:cNvSpPr/>
              <p:nvPr/>
            </p:nvSpPr>
            <p:spPr bwMode="auto">
              <a:xfrm>
                <a:off x="2303464" y="1395413"/>
                <a:ext cx="7938" cy="19050"/>
              </a:xfrm>
              <a:custGeom>
                <a:avLst/>
                <a:gdLst/>
                <a:ahLst/>
                <a:cxnLst>
                  <a:cxn ang="0">
                    <a:pos x="12" y="4"/>
                  </a:cxn>
                  <a:cxn ang="0">
                    <a:pos x="12" y="4"/>
                  </a:cxn>
                  <a:cxn ang="0">
                    <a:pos x="6" y="22"/>
                  </a:cxn>
                  <a:cxn ang="0">
                    <a:pos x="2" y="3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2" y="42"/>
                  </a:cxn>
                  <a:cxn ang="0">
                    <a:pos x="3" y="44"/>
                  </a:cxn>
                  <a:cxn ang="0">
                    <a:pos x="7" y="46"/>
                  </a:cxn>
                  <a:cxn ang="0">
                    <a:pos x="11" y="44"/>
                  </a:cxn>
                  <a:cxn ang="0">
                    <a:pos x="12" y="4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13" y="31"/>
                  </a:cxn>
                  <a:cxn ang="0">
                    <a:pos x="16" y="23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24" y="5"/>
                  </a:cxn>
                  <a:cxn ang="0">
                    <a:pos x="23" y="3"/>
                  </a:cxn>
                  <a:cxn ang="0">
                    <a:pos x="21" y="1"/>
                  </a:cxn>
                  <a:cxn ang="0">
                    <a:pos x="20" y="0"/>
                  </a:cxn>
                  <a:cxn ang="0">
                    <a:pos x="16" y="1"/>
                  </a:cxn>
                  <a:cxn ang="0">
                    <a:pos x="13" y="3"/>
                  </a:cxn>
                  <a:cxn ang="0">
                    <a:pos x="12" y="4"/>
                  </a:cxn>
                  <a:cxn ang="0">
                    <a:pos x="12" y="4"/>
                  </a:cxn>
                </a:cxnLst>
                <a:rect l="0" t="0" r="r" b="b"/>
                <a:pathLst>
                  <a:path w="24" h="46">
                    <a:moveTo>
                      <a:pt x="12" y="4"/>
                    </a:moveTo>
                    <a:lnTo>
                      <a:pt x="12" y="4"/>
                    </a:lnTo>
                    <a:lnTo>
                      <a:pt x="6" y="22"/>
                    </a:lnTo>
                    <a:lnTo>
                      <a:pt x="2" y="3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2" y="42"/>
                    </a:lnTo>
                    <a:lnTo>
                      <a:pt x="3" y="44"/>
                    </a:lnTo>
                    <a:lnTo>
                      <a:pt x="7" y="46"/>
                    </a:lnTo>
                    <a:lnTo>
                      <a:pt x="11" y="44"/>
                    </a:lnTo>
                    <a:lnTo>
                      <a:pt x="12" y="4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13" y="31"/>
                    </a:lnTo>
                    <a:lnTo>
                      <a:pt x="16" y="23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24" y="5"/>
                    </a:lnTo>
                    <a:lnTo>
                      <a:pt x="23" y="3"/>
                    </a:lnTo>
                    <a:lnTo>
                      <a:pt x="21" y="1"/>
                    </a:lnTo>
                    <a:lnTo>
                      <a:pt x="20" y="0"/>
                    </a:lnTo>
                    <a:lnTo>
                      <a:pt x="16" y="1"/>
                    </a:lnTo>
                    <a:lnTo>
                      <a:pt x="13" y="3"/>
                    </a:lnTo>
                    <a:lnTo>
                      <a:pt x="12" y="4"/>
                    </a:lnTo>
                    <a:lnTo>
                      <a:pt x="1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353"/>
              <p:cNvSpPr/>
              <p:nvPr/>
            </p:nvSpPr>
            <p:spPr bwMode="auto">
              <a:xfrm>
                <a:off x="2324101" y="1398588"/>
                <a:ext cx="9525" cy="1746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13"/>
                  </a:cxn>
                  <a:cxn ang="0">
                    <a:pos x="8" y="19"/>
                  </a:cxn>
                  <a:cxn ang="0">
                    <a:pos x="5" y="26"/>
                  </a:cxn>
                  <a:cxn ang="0">
                    <a:pos x="1" y="32"/>
                  </a:cxn>
                  <a:cxn ang="0">
                    <a:pos x="1" y="32"/>
                  </a:cxn>
                  <a:cxn ang="0">
                    <a:pos x="0" y="35"/>
                  </a:cxn>
                  <a:cxn ang="0">
                    <a:pos x="0" y="38"/>
                  </a:cxn>
                  <a:cxn ang="0">
                    <a:pos x="3" y="40"/>
                  </a:cxn>
                  <a:cxn ang="0">
                    <a:pos x="7" y="42"/>
                  </a:cxn>
                  <a:cxn ang="0">
                    <a:pos x="9" y="40"/>
                  </a:cxn>
                  <a:cxn ang="0">
                    <a:pos x="10" y="39"/>
                  </a:cxn>
                  <a:cxn ang="0">
                    <a:pos x="10" y="39"/>
                  </a:cxn>
                  <a:cxn ang="0">
                    <a:pos x="16" y="31"/>
                  </a:cxn>
                  <a:cxn ang="0">
                    <a:pos x="20" y="23"/>
                  </a:cxn>
                  <a:cxn ang="0">
                    <a:pos x="22" y="14"/>
                  </a:cxn>
                  <a:cxn ang="0">
                    <a:pos x="24" y="5"/>
                  </a:cxn>
                  <a:cxn ang="0">
                    <a:pos x="24" y="5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2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4" h="42">
                    <a:moveTo>
                      <a:pt x="12" y="5"/>
                    </a:moveTo>
                    <a:lnTo>
                      <a:pt x="12" y="5"/>
                    </a:lnTo>
                    <a:lnTo>
                      <a:pt x="10" y="13"/>
                    </a:lnTo>
                    <a:lnTo>
                      <a:pt x="8" y="19"/>
                    </a:lnTo>
                    <a:lnTo>
                      <a:pt x="5" y="26"/>
                    </a:lnTo>
                    <a:lnTo>
                      <a:pt x="1" y="32"/>
                    </a:lnTo>
                    <a:lnTo>
                      <a:pt x="1" y="32"/>
                    </a:lnTo>
                    <a:lnTo>
                      <a:pt x="0" y="35"/>
                    </a:lnTo>
                    <a:lnTo>
                      <a:pt x="0" y="38"/>
                    </a:lnTo>
                    <a:lnTo>
                      <a:pt x="3" y="40"/>
                    </a:lnTo>
                    <a:lnTo>
                      <a:pt x="7" y="42"/>
                    </a:lnTo>
                    <a:lnTo>
                      <a:pt x="9" y="40"/>
                    </a:lnTo>
                    <a:lnTo>
                      <a:pt x="10" y="39"/>
                    </a:lnTo>
                    <a:lnTo>
                      <a:pt x="10" y="39"/>
                    </a:lnTo>
                    <a:lnTo>
                      <a:pt x="16" y="31"/>
                    </a:lnTo>
                    <a:lnTo>
                      <a:pt x="20" y="23"/>
                    </a:lnTo>
                    <a:lnTo>
                      <a:pt x="22" y="14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2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354"/>
              <p:cNvSpPr/>
              <p:nvPr/>
            </p:nvSpPr>
            <p:spPr bwMode="auto">
              <a:xfrm>
                <a:off x="2349501" y="1400176"/>
                <a:ext cx="6350" cy="14288"/>
              </a:xfrm>
              <a:custGeom>
                <a:avLst/>
                <a:gdLst/>
                <a:ahLst/>
                <a:cxnLst>
                  <a:cxn ang="0">
                    <a:pos x="3" y="5"/>
                  </a:cxn>
                  <a:cxn ang="0">
                    <a:pos x="3" y="5"/>
                  </a:cxn>
                  <a:cxn ang="0">
                    <a:pos x="2" y="17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0" y="30"/>
                  </a:cxn>
                  <a:cxn ang="0">
                    <a:pos x="2" y="32"/>
                  </a:cxn>
                  <a:cxn ang="0">
                    <a:pos x="6" y="34"/>
                  </a:cxn>
                  <a:cxn ang="0">
                    <a:pos x="10" y="32"/>
                  </a:cxn>
                  <a:cxn ang="0">
                    <a:pos x="11" y="30"/>
                  </a:cxn>
                  <a:cxn ang="0">
                    <a:pos x="11" y="28"/>
                  </a:cxn>
                  <a:cxn ang="0">
                    <a:pos x="11" y="28"/>
                  </a:cxn>
                  <a:cxn ang="0">
                    <a:pos x="13" y="17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2"/>
                  </a:cxn>
                  <a:cxn ang="0">
                    <a:pos x="13" y="1"/>
                  </a:cxn>
                  <a:cxn ang="0">
                    <a:pos x="10" y="0"/>
                  </a:cxn>
                  <a:cxn ang="0">
                    <a:pos x="6" y="1"/>
                  </a:cxn>
                  <a:cxn ang="0">
                    <a:pos x="4" y="2"/>
                  </a:cxn>
                  <a:cxn ang="0">
                    <a:pos x="3" y="5"/>
                  </a:cxn>
                  <a:cxn ang="0">
                    <a:pos x="3" y="5"/>
                  </a:cxn>
                </a:cxnLst>
                <a:rect l="0" t="0" r="r" b="b"/>
                <a:pathLst>
                  <a:path w="15" h="34">
                    <a:moveTo>
                      <a:pt x="3" y="5"/>
                    </a:moveTo>
                    <a:lnTo>
                      <a:pt x="3" y="5"/>
                    </a:lnTo>
                    <a:lnTo>
                      <a:pt x="2" y="17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30"/>
                    </a:lnTo>
                    <a:lnTo>
                      <a:pt x="2" y="32"/>
                    </a:lnTo>
                    <a:lnTo>
                      <a:pt x="6" y="34"/>
                    </a:lnTo>
                    <a:lnTo>
                      <a:pt x="10" y="32"/>
                    </a:lnTo>
                    <a:lnTo>
                      <a:pt x="11" y="30"/>
                    </a:lnTo>
                    <a:lnTo>
                      <a:pt x="11" y="28"/>
                    </a:lnTo>
                    <a:lnTo>
                      <a:pt x="11" y="28"/>
                    </a:lnTo>
                    <a:lnTo>
                      <a:pt x="13" y="17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2"/>
                    </a:lnTo>
                    <a:lnTo>
                      <a:pt x="13" y="1"/>
                    </a:lnTo>
                    <a:lnTo>
                      <a:pt x="10" y="0"/>
                    </a:lnTo>
                    <a:lnTo>
                      <a:pt x="6" y="1"/>
                    </a:lnTo>
                    <a:lnTo>
                      <a:pt x="4" y="2"/>
                    </a:lnTo>
                    <a:lnTo>
                      <a:pt x="3" y="5"/>
                    </a:lnTo>
                    <a:lnTo>
                      <a:pt x="3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355"/>
              <p:cNvSpPr/>
              <p:nvPr/>
            </p:nvSpPr>
            <p:spPr bwMode="auto">
              <a:xfrm>
                <a:off x="2138364" y="1184276"/>
                <a:ext cx="11113" cy="20638"/>
              </a:xfrm>
              <a:custGeom>
                <a:avLst/>
                <a:gdLst/>
                <a:ahLst/>
                <a:cxnLst>
                  <a:cxn ang="0">
                    <a:pos x="30" y="5"/>
                  </a:cxn>
                  <a:cxn ang="0">
                    <a:pos x="30" y="5"/>
                  </a:cxn>
                  <a:cxn ang="0">
                    <a:pos x="30" y="2"/>
                  </a:cxn>
                  <a:cxn ang="0">
                    <a:pos x="28" y="1"/>
                  </a:cxn>
                  <a:cxn ang="0">
                    <a:pos x="27" y="0"/>
                  </a:cxn>
                  <a:cxn ang="0">
                    <a:pos x="25" y="0"/>
                  </a:cxn>
                  <a:cxn ang="0">
                    <a:pos x="21" y="1"/>
                  </a:cxn>
                  <a:cxn ang="0">
                    <a:pos x="19" y="2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7" y="9"/>
                  </a:cxn>
                  <a:cxn ang="0">
                    <a:pos x="14" y="13"/>
                  </a:cxn>
                  <a:cxn ang="0">
                    <a:pos x="14" y="13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" y="34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" y="47"/>
                  </a:cxn>
                  <a:cxn ang="0">
                    <a:pos x="4" y="48"/>
                  </a:cxn>
                  <a:cxn ang="0">
                    <a:pos x="8" y="48"/>
                  </a:cxn>
                  <a:cxn ang="0">
                    <a:pos x="9" y="47"/>
                  </a:cxn>
                  <a:cxn ang="0">
                    <a:pos x="11" y="45"/>
                  </a:cxn>
                  <a:cxn ang="0">
                    <a:pos x="11" y="44"/>
                  </a:cxn>
                  <a:cxn ang="0">
                    <a:pos x="11" y="41"/>
                  </a:cxn>
                  <a:cxn ang="0">
                    <a:pos x="11" y="41"/>
                  </a:cxn>
                  <a:cxn ang="0">
                    <a:pos x="11" y="38"/>
                  </a:cxn>
                  <a:cxn ang="0">
                    <a:pos x="14" y="32"/>
                  </a:cxn>
                  <a:cxn ang="0">
                    <a:pos x="21" y="24"/>
                  </a:cxn>
                  <a:cxn ang="0">
                    <a:pos x="21" y="24"/>
                  </a:cxn>
                  <a:cxn ang="0">
                    <a:pos x="27" y="15"/>
                  </a:cxn>
                  <a:cxn ang="0">
                    <a:pos x="30" y="10"/>
                  </a:cxn>
                  <a:cxn ang="0">
                    <a:pos x="30" y="5"/>
                  </a:cxn>
                  <a:cxn ang="0">
                    <a:pos x="30" y="5"/>
                  </a:cxn>
                </a:cxnLst>
                <a:rect l="0" t="0" r="r" b="b"/>
                <a:pathLst>
                  <a:path w="30" h="48">
                    <a:moveTo>
                      <a:pt x="30" y="5"/>
                    </a:moveTo>
                    <a:lnTo>
                      <a:pt x="30" y="5"/>
                    </a:lnTo>
                    <a:lnTo>
                      <a:pt x="30" y="2"/>
                    </a:lnTo>
                    <a:lnTo>
                      <a:pt x="28" y="1"/>
                    </a:lnTo>
                    <a:lnTo>
                      <a:pt x="27" y="0"/>
                    </a:lnTo>
                    <a:lnTo>
                      <a:pt x="25" y="0"/>
                    </a:lnTo>
                    <a:lnTo>
                      <a:pt x="21" y="1"/>
                    </a:lnTo>
                    <a:lnTo>
                      <a:pt x="19" y="2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7" y="9"/>
                    </a:lnTo>
                    <a:lnTo>
                      <a:pt x="14" y="13"/>
                    </a:lnTo>
                    <a:lnTo>
                      <a:pt x="14" y="13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" y="34"/>
                    </a:lnTo>
                    <a:lnTo>
                      <a:pt x="0" y="39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" y="47"/>
                    </a:lnTo>
                    <a:lnTo>
                      <a:pt x="4" y="48"/>
                    </a:lnTo>
                    <a:lnTo>
                      <a:pt x="8" y="48"/>
                    </a:lnTo>
                    <a:lnTo>
                      <a:pt x="9" y="47"/>
                    </a:lnTo>
                    <a:lnTo>
                      <a:pt x="11" y="45"/>
                    </a:lnTo>
                    <a:lnTo>
                      <a:pt x="11" y="44"/>
                    </a:lnTo>
                    <a:lnTo>
                      <a:pt x="11" y="41"/>
                    </a:lnTo>
                    <a:lnTo>
                      <a:pt x="11" y="41"/>
                    </a:lnTo>
                    <a:lnTo>
                      <a:pt x="11" y="38"/>
                    </a:lnTo>
                    <a:lnTo>
                      <a:pt x="14" y="32"/>
                    </a:lnTo>
                    <a:lnTo>
                      <a:pt x="21" y="24"/>
                    </a:lnTo>
                    <a:lnTo>
                      <a:pt x="21" y="24"/>
                    </a:lnTo>
                    <a:lnTo>
                      <a:pt x="27" y="15"/>
                    </a:lnTo>
                    <a:lnTo>
                      <a:pt x="30" y="10"/>
                    </a:lnTo>
                    <a:lnTo>
                      <a:pt x="30" y="5"/>
                    </a:lnTo>
                    <a:lnTo>
                      <a:pt x="3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356"/>
              <p:cNvSpPr/>
              <p:nvPr/>
            </p:nvSpPr>
            <p:spPr bwMode="auto">
              <a:xfrm>
                <a:off x="2163764" y="1187451"/>
                <a:ext cx="7938" cy="15875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3" y="18"/>
                  </a:cxn>
                  <a:cxn ang="0">
                    <a:pos x="0" y="25"/>
                  </a:cxn>
                  <a:cxn ang="0">
                    <a:pos x="0" y="33"/>
                  </a:cxn>
                  <a:cxn ang="0">
                    <a:pos x="0" y="33"/>
                  </a:cxn>
                  <a:cxn ang="0">
                    <a:pos x="0" y="35"/>
                  </a:cxn>
                  <a:cxn ang="0">
                    <a:pos x="1" y="37"/>
                  </a:cxn>
                  <a:cxn ang="0">
                    <a:pos x="5" y="38"/>
                  </a:cxn>
                  <a:cxn ang="0">
                    <a:pos x="9" y="37"/>
                  </a:cxn>
                  <a:cxn ang="0">
                    <a:pos x="11" y="35"/>
                  </a:cxn>
                  <a:cxn ang="0">
                    <a:pos x="11" y="33"/>
                  </a:cxn>
                  <a:cxn ang="0">
                    <a:pos x="11" y="33"/>
                  </a:cxn>
                  <a:cxn ang="0">
                    <a:pos x="12" y="26"/>
                  </a:cxn>
                  <a:cxn ang="0">
                    <a:pos x="13" y="21"/>
                  </a:cxn>
                  <a:cxn ang="0">
                    <a:pos x="18" y="9"/>
                  </a:cxn>
                  <a:cxn ang="0">
                    <a:pos x="18" y="9"/>
                  </a:cxn>
                  <a:cxn ang="0">
                    <a:pos x="18" y="7"/>
                  </a:cxn>
                  <a:cxn ang="0">
                    <a:pos x="18" y="5"/>
                  </a:cxn>
                  <a:cxn ang="0">
                    <a:pos x="16" y="1"/>
                  </a:cxn>
                  <a:cxn ang="0">
                    <a:pos x="12" y="0"/>
                  </a:cxn>
                  <a:cxn ang="0">
                    <a:pos x="9" y="1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38">
                    <a:moveTo>
                      <a:pt x="8" y="4"/>
                    </a:moveTo>
                    <a:lnTo>
                      <a:pt x="8" y="4"/>
                    </a:lnTo>
                    <a:lnTo>
                      <a:pt x="3" y="18"/>
                    </a:lnTo>
                    <a:lnTo>
                      <a:pt x="0" y="25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5"/>
                    </a:lnTo>
                    <a:lnTo>
                      <a:pt x="1" y="37"/>
                    </a:lnTo>
                    <a:lnTo>
                      <a:pt x="5" y="38"/>
                    </a:lnTo>
                    <a:lnTo>
                      <a:pt x="9" y="37"/>
                    </a:lnTo>
                    <a:lnTo>
                      <a:pt x="11" y="35"/>
                    </a:lnTo>
                    <a:lnTo>
                      <a:pt x="11" y="33"/>
                    </a:lnTo>
                    <a:lnTo>
                      <a:pt x="11" y="33"/>
                    </a:lnTo>
                    <a:lnTo>
                      <a:pt x="12" y="26"/>
                    </a:lnTo>
                    <a:lnTo>
                      <a:pt x="13" y="21"/>
                    </a:lnTo>
                    <a:lnTo>
                      <a:pt x="18" y="9"/>
                    </a:lnTo>
                    <a:lnTo>
                      <a:pt x="18" y="9"/>
                    </a:lnTo>
                    <a:lnTo>
                      <a:pt x="18" y="7"/>
                    </a:lnTo>
                    <a:lnTo>
                      <a:pt x="18" y="5"/>
                    </a:lnTo>
                    <a:lnTo>
                      <a:pt x="16" y="1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357"/>
              <p:cNvSpPr/>
              <p:nvPr/>
            </p:nvSpPr>
            <p:spPr bwMode="auto">
              <a:xfrm>
                <a:off x="2128839" y="1384301"/>
                <a:ext cx="9525" cy="17463"/>
              </a:xfrm>
              <a:custGeom>
                <a:avLst/>
                <a:gdLst/>
                <a:ahLst/>
                <a:cxnLst>
                  <a:cxn ang="0">
                    <a:pos x="12" y="2"/>
                  </a:cxn>
                  <a:cxn ang="0">
                    <a:pos x="12" y="2"/>
                  </a:cxn>
                  <a:cxn ang="0">
                    <a:pos x="7" y="12"/>
                  </a:cxn>
                  <a:cxn ang="0">
                    <a:pos x="3" y="19"/>
                  </a:cxn>
                  <a:cxn ang="0">
                    <a:pos x="0" y="30"/>
                  </a:cxn>
                  <a:cxn ang="0">
                    <a:pos x="0" y="39"/>
                  </a:cxn>
                  <a:cxn ang="0">
                    <a:pos x="0" y="39"/>
                  </a:cxn>
                  <a:cxn ang="0">
                    <a:pos x="0" y="42"/>
                  </a:cxn>
                  <a:cxn ang="0">
                    <a:pos x="2" y="43"/>
                  </a:cxn>
                  <a:cxn ang="0">
                    <a:pos x="6" y="44"/>
                  </a:cxn>
                  <a:cxn ang="0">
                    <a:pos x="10" y="43"/>
                  </a:cxn>
                  <a:cxn ang="0">
                    <a:pos x="11" y="42"/>
                  </a:cxn>
                  <a:cxn ang="0">
                    <a:pos x="11" y="39"/>
                  </a:cxn>
                  <a:cxn ang="0">
                    <a:pos x="11" y="39"/>
                  </a:cxn>
                  <a:cxn ang="0">
                    <a:pos x="12" y="31"/>
                  </a:cxn>
                  <a:cxn ang="0">
                    <a:pos x="15" y="23"/>
                  </a:cxn>
                  <a:cxn ang="0">
                    <a:pos x="17" y="16"/>
                  </a:cxn>
                  <a:cxn ang="0">
                    <a:pos x="23" y="8"/>
                  </a:cxn>
                  <a:cxn ang="0">
                    <a:pos x="23" y="8"/>
                  </a:cxn>
                  <a:cxn ang="0">
                    <a:pos x="23" y="6"/>
                  </a:cxn>
                  <a:cxn ang="0">
                    <a:pos x="23" y="4"/>
                  </a:cxn>
                  <a:cxn ang="0">
                    <a:pos x="20" y="1"/>
                  </a:cxn>
                  <a:cxn ang="0">
                    <a:pos x="16" y="0"/>
                  </a:cxn>
                  <a:cxn ang="0">
                    <a:pos x="14" y="1"/>
                  </a:cxn>
                  <a:cxn ang="0">
                    <a:pos x="12" y="2"/>
                  </a:cxn>
                  <a:cxn ang="0">
                    <a:pos x="12" y="2"/>
                  </a:cxn>
                </a:cxnLst>
                <a:rect l="0" t="0" r="r" b="b"/>
                <a:pathLst>
                  <a:path w="23" h="44">
                    <a:moveTo>
                      <a:pt x="12" y="2"/>
                    </a:moveTo>
                    <a:lnTo>
                      <a:pt x="12" y="2"/>
                    </a:lnTo>
                    <a:lnTo>
                      <a:pt x="7" y="12"/>
                    </a:lnTo>
                    <a:lnTo>
                      <a:pt x="3" y="19"/>
                    </a:lnTo>
                    <a:lnTo>
                      <a:pt x="0" y="30"/>
                    </a:lnTo>
                    <a:lnTo>
                      <a:pt x="0" y="39"/>
                    </a:lnTo>
                    <a:lnTo>
                      <a:pt x="0" y="39"/>
                    </a:lnTo>
                    <a:lnTo>
                      <a:pt x="0" y="42"/>
                    </a:lnTo>
                    <a:lnTo>
                      <a:pt x="2" y="43"/>
                    </a:lnTo>
                    <a:lnTo>
                      <a:pt x="6" y="44"/>
                    </a:lnTo>
                    <a:lnTo>
                      <a:pt x="10" y="43"/>
                    </a:lnTo>
                    <a:lnTo>
                      <a:pt x="11" y="42"/>
                    </a:lnTo>
                    <a:lnTo>
                      <a:pt x="11" y="39"/>
                    </a:lnTo>
                    <a:lnTo>
                      <a:pt x="11" y="39"/>
                    </a:lnTo>
                    <a:lnTo>
                      <a:pt x="12" y="31"/>
                    </a:lnTo>
                    <a:lnTo>
                      <a:pt x="15" y="23"/>
                    </a:lnTo>
                    <a:lnTo>
                      <a:pt x="17" y="16"/>
                    </a:lnTo>
                    <a:lnTo>
                      <a:pt x="23" y="8"/>
                    </a:lnTo>
                    <a:lnTo>
                      <a:pt x="23" y="8"/>
                    </a:lnTo>
                    <a:lnTo>
                      <a:pt x="23" y="6"/>
                    </a:lnTo>
                    <a:lnTo>
                      <a:pt x="23" y="4"/>
                    </a:lnTo>
                    <a:lnTo>
                      <a:pt x="20" y="1"/>
                    </a:lnTo>
                    <a:lnTo>
                      <a:pt x="16" y="0"/>
                    </a:lnTo>
                    <a:lnTo>
                      <a:pt x="14" y="1"/>
                    </a:lnTo>
                    <a:lnTo>
                      <a:pt x="12" y="2"/>
                    </a:lnTo>
                    <a:lnTo>
                      <a:pt x="1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358"/>
              <p:cNvSpPr/>
              <p:nvPr/>
            </p:nvSpPr>
            <p:spPr bwMode="auto">
              <a:xfrm>
                <a:off x="2154239" y="1408113"/>
                <a:ext cx="4763" cy="127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0" y="29"/>
                  </a:cxn>
                  <a:cxn ang="0">
                    <a:pos x="0" y="29"/>
                  </a:cxn>
                  <a:cxn ang="0">
                    <a:pos x="1" y="31"/>
                  </a:cxn>
                  <a:cxn ang="0">
                    <a:pos x="2" y="33"/>
                  </a:cxn>
                  <a:cxn ang="0">
                    <a:pos x="6" y="34"/>
                  </a:cxn>
                  <a:cxn ang="0">
                    <a:pos x="10" y="33"/>
                  </a:cxn>
                  <a:cxn ang="0">
                    <a:pos x="11" y="31"/>
                  </a:cxn>
                  <a:cxn ang="0">
                    <a:pos x="11" y="29"/>
                  </a:cxn>
                  <a:cxn ang="0">
                    <a:pos x="11" y="7"/>
                  </a:cxn>
                  <a:cxn ang="0">
                    <a:pos x="11" y="7"/>
                  </a:cxn>
                  <a:cxn ang="0">
                    <a:pos x="11" y="4"/>
                  </a:cxn>
                  <a:cxn ang="0">
                    <a:pos x="10" y="1"/>
                  </a:cxn>
                  <a:cxn ang="0">
                    <a:pos x="6" y="0"/>
                  </a:cxn>
                  <a:cxn ang="0">
                    <a:pos x="2" y="1"/>
                  </a:cxn>
                  <a:cxn ang="0">
                    <a:pos x="1" y="4"/>
                  </a:cxn>
                  <a:cxn ang="0">
                    <a:pos x="0" y="7"/>
                  </a:cxn>
                  <a:cxn ang="0">
                    <a:pos x="0" y="7"/>
                  </a:cxn>
                </a:cxnLst>
                <a:rect l="0" t="0" r="r" b="b"/>
                <a:pathLst>
                  <a:path w="11" h="34">
                    <a:moveTo>
                      <a:pt x="0" y="7"/>
                    </a:moveTo>
                    <a:lnTo>
                      <a:pt x="0" y="29"/>
                    </a:lnTo>
                    <a:lnTo>
                      <a:pt x="0" y="29"/>
                    </a:lnTo>
                    <a:lnTo>
                      <a:pt x="1" y="31"/>
                    </a:lnTo>
                    <a:lnTo>
                      <a:pt x="2" y="33"/>
                    </a:lnTo>
                    <a:lnTo>
                      <a:pt x="6" y="34"/>
                    </a:lnTo>
                    <a:lnTo>
                      <a:pt x="10" y="33"/>
                    </a:lnTo>
                    <a:lnTo>
                      <a:pt x="11" y="31"/>
                    </a:lnTo>
                    <a:lnTo>
                      <a:pt x="11" y="29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4"/>
                    </a:lnTo>
                    <a:lnTo>
                      <a:pt x="10" y="1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1" y="4"/>
                    </a:lnTo>
                    <a:lnTo>
                      <a:pt x="0" y="7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359"/>
              <p:cNvSpPr/>
              <p:nvPr/>
            </p:nvSpPr>
            <p:spPr bwMode="auto">
              <a:xfrm>
                <a:off x="2182814" y="1420813"/>
                <a:ext cx="4763" cy="17463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1" y="12"/>
                  </a:cxn>
                  <a:cxn ang="0">
                    <a:pos x="0" y="21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0" y="42"/>
                  </a:cxn>
                  <a:cxn ang="0">
                    <a:pos x="1" y="44"/>
                  </a:cxn>
                  <a:cxn ang="0">
                    <a:pos x="5" y="45"/>
                  </a:cxn>
                  <a:cxn ang="0">
                    <a:pos x="9" y="44"/>
                  </a:cxn>
                  <a:cxn ang="0">
                    <a:pos x="10" y="4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2" y="23"/>
                  </a:cxn>
                  <a:cxn ang="0">
                    <a:pos x="13" y="15"/>
                  </a:cxn>
                  <a:cxn ang="0">
                    <a:pos x="14" y="7"/>
                  </a:cxn>
                  <a:cxn ang="0">
                    <a:pos x="14" y="7"/>
                  </a:cxn>
                  <a:cxn ang="0">
                    <a:pos x="14" y="4"/>
                  </a:cxn>
                  <a:cxn ang="0">
                    <a:pos x="14" y="3"/>
                  </a:cxn>
                  <a:cxn ang="0">
                    <a:pos x="10" y="0"/>
                  </a:cxn>
                  <a:cxn ang="0">
                    <a:pos x="6" y="0"/>
                  </a:cxn>
                  <a:cxn ang="0">
                    <a:pos x="5" y="2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45">
                    <a:moveTo>
                      <a:pt x="4" y="4"/>
                    </a:moveTo>
                    <a:lnTo>
                      <a:pt x="4" y="4"/>
                    </a:lnTo>
                    <a:lnTo>
                      <a:pt x="1" y="12"/>
                    </a:lnTo>
                    <a:lnTo>
                      <a:pt x="0" y="21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2"/>
                    </a:lnTo>
                    <a:lnTo>
                      <a:pt x="1" y="44"/>
                    </a:lnTo>
                    <a:lnTo>
                      <a:pt x="5" y="45"/>
                    </a:lnTo>
                    <a:lnTo>
                      <a:pt x="9" y="44"/>
                    </a:lnTo>
                    <a:lnTo>
                      <a:pt x="10" y="4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2" y="23"/>
                    </a:lnTo>
                    <a:lnTo>
                      <a:pt x="13" y="15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14" y="4"/>
                    </a:lnTo>
                    <a:lnTo>
                      <a:pt x="14" y="3"/>
                    </a:lnTo>
                    <a:lnTo>
                      <a:pt x="10" y="0"/>
                    </a:lnTo>
                    <a:lnTo>
                      <a:pt x="6" y="0"/>
                    </a:lnTo>
                    <a:lnTo>
                      <a:pt x="5" y="2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360"/>
              <p:cNvSpPr/>
              <p:nvPr/>
            </p:nvSpPr>
            <p:spPr bwMode="auto">
              <a:xfrm>
                <a:off x="2525714" y="1293813"/>
                <a:ext cx="9525" cy="19050"/>
              </a:xfrm>
              <a:custGeom>
                <a:avLst/>
                <a:gdLst/>
                <a:ahLst/>
                <a:cxnLst>
                  <a:cxn ang="0">
                    <a:pos x="17" y="1"/>
                  </a:cxn>
                  <a:cxn ang="0">
                    <a:pos x="17" y="1"/>
                  </a:cxn>
                  <a:cxn ang="0">
                    <a:pos x="11" y="10"/>
                  </a:cxn>
                  <a:cxn ang="0">
                    <a:pos x="7" y="20"/>
                  </a:cxn>
                  <a:cxn ang="0">
                    <a:pos x="7" y="20"/>
                  </a:cxn>
                  <a:cxn ang="0">
                    <a:pos x="5" y="31"/>
                  </a:cxn>
                  <a:cxn ang="0">
                    <a:pos x="3" y="37"/>
                  </a:cxn>
                  <a:cxn ang="0">
                    <a:pos x="2" y="41"/>
                  </a:cxn>
                  <a:cxn ang="0">
                    <a:pos x="2" y="41"/>
                  </a:cxn>
                  <a:cxn ang="0">
                    <a:pos x="0" y="43"/>
                  </a:cxn>
                  <a:cxn ang="0">
                    <a:pos x="0" y="46"/>
                  </a:cxn>
                  <a:cxn ang="0">
                    <a:pos x="3" y="48"/>
                  </a:cxn>
                  <a:cxn ang="0">
                    <a:pos x="7" y="50"/>
                  </a:cxn>
                  <a:cxn ang="0">
                    <a:pos x="9" y="48"/>
                  </a:cxn>
                  <a:cxn ang="0">
                    <a:pos x="11" y="47"/>
                  </a:cxn>
                  <a:cxn ang="0">
                    <a:pos x="11" y="47"/>
                  </a:cxn>
                  <a:cxn ang="0">
                    <a:pos x="15" y="38"/>
                  </a:cxn>
                  <a:cxn ang="0">
                    <a:pos x="17" y="27"/>
                  </a:cxn>
                  <a:cxn ang="0">
                    <a:pos x="20" y="18"/>
                  </a:cxn>
                  <a:cxn ang="0">
                    <a:pos x="22" y="14"/>
                  </a:cxn>
                  <a:cxn ang="0">
                    <a:pos x="25" y="10"/>
                  </a:cxn>
                  <a:cxn ang="0">
                    <a:pos x="25" y="10"/>
                  </a:cxn>
                  <a:cxn ang="0">
                    <a:pos x="26" y="8"/>
                  </a:cxn>
                  <a:cxn ang="0">
                    <a:pos x="26" y="5"/>
                  </a:cxn>
                  <a:cxn ang="0">
                    <a:pos x="25" y="1"/>
                  </a:cxn>
                  <a:cxn ang="0">
                    <a:pos x="21" y="0"/>
                  </a:cxn>
                  <a:cxn ang="0">
                    <a:pos x="19" y="0"/>
                  </a:cxn>
                  <a:cxn ang="0">
                    <a:pos x="17" y="1"/>
                  </a:cxn>
                  <a:cxn ang="0">
                    <a:pos x="17" y="1"/>
                  </a:cxn>
                </a:cxnLst>
                <a:rect l="0" t="0" r="r" b="b"/>
                <a:pathLst>
                  <a:path w="26" h="50">
                    <a:moveTo>
                      <a:pt x="17" y="1"/>
                    </a:moveTo>
                    <a:lnTo>
                      <a:pt x="17" y="1"/>
                    </a:lnTo>
                    <a:lnTo>
                      <a:pt x="11" y="10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5" y="31"/>
                    </a:lnTo>
                    <a:lnTo>
                      <a:pt x="3" y="37"/>
                    </a:lnTo>
                    <a:lnTo>
                      <a:pt x="2" y="41"/>
                    </a:lnTo>
                    <a:lnTo>
                      <a:pt x="2" y="41"/>
                    </a:lnTo>
                    <a:lnTo>
                      <a:pt x="0" y="43"/>
                    </a:lnTo>
                    <a:lnTo>
                      <a:pt x="0" y="46"/>
                    </a:lnTo>
                    <a:lnTo>
                      <a:pt x="3" y="48"/>
                    </a:lnTo>
                    <a:lnTo>
                      <a:pt x="7" y="50"/>
                    </a:lnTo>
                    <a:lnTo>
                      <a:pt x="9" y="48"/>
                    </a:lnTo>
                    <a:lnTo>
                      <a:pt x="11" y="47"/>
                    </a:lnTo>
                    <a:lnTo>
                      <a:pt x="11" y="47"/>
                    </a:lnTo>
                    <a:lnTo>
                      <a:pt x="15" y="38"/>
                    </a:lnTo>
                    <a:lnTo>
                      <a:pt x="17" y="27"/>
                    </a:lnTo>
                    <a:lnTo>
                      <a:pt x="20" y="18"/>
                    </a:lnTo>
                    <a:lnTo>
                      <a:pt x="22" y="14"/>
                    </a:lnTo>
                    <a:lnTo>
                      <a:pt x="25" y="10"/>
                    </a:lnTo>
                    <a:lnTo>
                      <a:pt x="25" y="10"/>
                    </a:lnTo>
                    <a:lnTo>
                      <a:pt x="26" y="8"/>
                    </a:lnTo>
                    <a:lnTo>
                      <a:pt x="26" y="5"/>
                    </a:lnTo>
                    <a:lnTo>
                      <a:pt x="25" y="1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7" y="1"/>
                    </a:lnTo>
                    <a:lnTo>
                      <a:pt x="1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361"/>
              <p:cNvSpPr/>
              <p:nvPr/>
            </p:nvSpPr>
            <p:spPr bwMode="auto">
              <a:xfrm>
                <a:off x="2547939" y="1300163"/>
                <a:ext cx="14288" cy="19050"/>
              </a:xfrm>
              <a:custGeom>
                <a:avLst/>
                <a:gdLst/>
                <a:ahLst/>
                <a:cxnLst>
                  <a:cxn ang="0">
                    <a:pos x="27" y="2"/>
                  </a:cxn>
                  <a:cxn ang="0">
                    <a:pos x="27" y="2"/>
                  </a:cxn>
                  <a:cxn ang="0">
                    <a:pos x="12" y="21"/>
                  </a:cxn>
                  <a:cxn ang="0">
                    <a:pos x="5" y="31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0" y="44"/>
                  </a:cxn>
                  <a:cxn ang="0">
                    <a:pos x="0" y="45"/>
                  </a:cxn>
                  <a:cxn ang="0">
                    <a:pos x="1" y="48"/>
                  </a:cxn>
                  <a:cxn ang="0">
                    <a:pos x="4" y="48"/>
                  </a:cxn>
                  <a:cxn ang="0">
                    <a:pos x="8" y="48"/>
                  </a:cxn>
                  <a:cxn ang="0">
                    <a:pos x="9" y="47"/>
                  </a:cxn>
                  <a:cxn ang="0">
                    <a:pos x="10" y="44"/>
                  </a:cxn>
                  <a:cxn ang="0">
                    <a:pos x="10" y="44"/>
                  </a:cxn>
                  <a:cxn ang="0">
                    <a:pos x="15" y="35"/>
                  </a:cxn>
                  <a:cxn ang="0">
                    <a:pos x="22" y="26"/>
                  </a:cxn>
                  <a:cxn ang="0">
                    <a:pos x="30" y="17"/>
                  </a:cxn>
                  <a:cxn ang="0">
                    <a:pos x="36" y="8"/>
                  </a:cxn>
                  <a:cxn ang="0">
                    <a:pos x="36" y="8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6" y="2"/>
                  </a:cxn>
                  <a:cxn ang="0">
                    <a:pos x="35" y="1"/>
                  </a:cxn>
                  <a:cxn ang="0">
                    <a:pos x="31" y="0"/>
                  </a:cxn>
                  <a:cxn ang="0">
                    <a:pos x="29" y="1"/>
                  </a:cxn>
                  <a:cxn ang="0">
                    <a:pos x="27" y="2"/>
                  </a:cxn>
                  <a:cxn ang="0">
                    <a:pos x="27" y="2"/>
                  </a:cxn>
                </a:cxnLst>
                <a:rect l="0" t="0" r="r" b="b"/>
                <a:pathLst>
                  <a:path w="38" h="48">
                    <a:moveTo>
                      <a:pt x="27" y="2"/>
                    </a:moveTo>
                    <a:lnTo>
                      <a:pt x="27" y="2"/>
                    </a:lnTo>
                    <a:lnTo>
                      <a:pt x="12" y="21"/>
                    </a:lnTo>
                    <a:lnTo>
                      <a:pt x="5" y="31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0" y="44"/>
                    </a:lnTo>
                    <a:lnTo>
                      <a:pt x="0" y="45"/>
                    </a:lnTo>
                    <a:lnTo>
                      <a:pt x="1" y="48"/>
                    </a:lnTo>
                    <a:lnTo>
                      <a:pt x="4" y="48"/>
                    </a:lnTo>
                    <a:lnTo>
                      <a:pt x="8" y="48"/>
                    </a:lnTo>
                    <a:lnTo>
                      <a:pt x="9" y="47"/>
                    </a:lnTo>
                    <a:lnTo>
                      <a:pt x="10" y="44"/>
                    </a:lnTo>
                    <a:lnTo>
                      <a:pt x="10" y="44"/>
                    </a:lnTo>
                    <a:lnTo>
                      <a:pt x="15" y="35"/>
                    </a:lnTo>
                    <a:lnTo>
                      <a:pt x="22" y="26"/>
                    </a:lnTo>
                    <a:lnTo>
                      <a:pt x="30" y="17"/>
                    </a:lnTo>
                    <a:lnTo>
                      <a:pt x="36" y="8"/>
                    </a:lnTo>
                    <a:lnTo>
                      <a:pt x="36" y="8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6" y="2"/>
                    </a:lnTo>
                    <a:lnTo>
                      <a:pt x="35" y="1"/>
                    </a:lnTo>
                    <a:lnTo>
                      <a:pt x="31" y="0"/>
                    </a:lnTo>
                    <a:lnTo>
                      <a:pt x="29" y="1"/>
                    </a:lnTo>
                    <a:lnTo>
                      <a:pt x="27" y="2"/>
                    </a:lnTo>
                    <a:lnTo>
                      <a:pt x="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362"/>
              <p:cNvSpPr/>
              <p:nvPr/>
            </p:nvSpPr>
            <p:spPr bwMode="auto">
              <a:xfrm>
                <a:off x="2674939" y="1311276"/>
                <a:ext cx="9525" cy="15875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9"/>
                  </a:cxn>
                  <a:cxn ang="0">
                    <a:pos x="9" y="13"/>
                  </a:cxn>
                  <a:cxn ang="0">
                    <a:pos x="6" y="19"/>
                  </a:cxn>
                  <a:cxn ang="0">
                    <a:pos x="3" y="25"/>
                  </a:cxn>
                  <a:cxn ang="0">
                    <a:pos x="1" y="29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0" y="35"/>
                  </a:cxn>
                  <a:cxn ang="0">
                    <a:pos x="1" y="36"/>
                  </a:cxn>
                  <a:cxn ang="0">
                    <a:pos x="4" y="38"/>
                  </a:cxn>
                  <a:cxn ang="0">
                    <a:pos x="5" y="38"/>
                  </a:cxn>
                  <a:cxn ang="0">
                    <a:pos x="9" y="36"/>
                  </a:cxn>
                  <a:cxn ang="0">
                    <a:pos x="10" y="35"/>
                  </a:cxn>
                  <a:cxn ang="0">
                    <a:pos x="12" y="32"/>
                  </a:cxn>
                  <a:cxn ang="0">
                    <a:pos x="12" y="32"/>
                  </a:cxn>
                  <a:cxn ang="0">
                    <a:pos x="13" y="29"/>
                  </a:cxn>
                  <a:cxn ang="0">
                    <a:pos x="14" y="26"/>
                  </a:cxn>
                  <a:cxn ang="0">
                    <a:pos x="18" y="21"/>
                  </a:cxn>
                  <a:cxn ang="0">
                    <a:pos x="18" y="21"/>
                  </a:cxn>
                  <a:cxn ang="0">
                    <a:pos x="21" y="13"/>
                  </a:cxn>
                  <a:cxn ang="0">
                    <a:pos x="23" y="5"/>
                  </a:cxn>
                  <a:cxn ang="0">
                    <a:pos x="23" y="5"/>
                  </a:cxn>
                  <a:cxn ang="0">
                    <a:pos x="22" y="4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4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3" h="38">
                    <a:moveTo>
                      <a:pt x="12" y="5"/>
                    </a:moveTo>
                    <a:lnTo>
                      <a:pt x="12" y="5"/>
                    </a:lnTo>
                    <a:lnTo>
                      <a:pt x="10" y="9"/>
                    </a:lnTo>
                    <a:lnTo>
                      <a:pt x="9" y="13"/>
                    </a:lnTo>
                    <a:lnTo>
                      <a:pt x="6" y="19"/>
                    </a:lnTo>
                    <a:lnTo>
                      <a:pt x="3" y="25"/>
                    </a:lnTo>
                    <a:lnTo>
                      <a:pt x="1" y="29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0" y="35"/>
                    </a:lnTo>
                    <a:lnTo>
                      <a:pt x="1" y="36"/>
                    </a:lnTo>
                    <a:lnTo>
                      <a:pt x="4" y="38"/>
                    </a:lnTo>
                    <a:lnTo>
                      <a:pt x="5" y="38"/>
                    </a:lnTo>
                    <a:lnTo>
                      <a:pt x="9" y="36"/>
                    </a:lnTo>
                    <a:lnTo>
                      <a:pt x="10" y="35"/>
                    </a:lnTo>
                    <a:lnTo>
                      <a:pt x="12" y="32"/>
                    </a:lnTo>
                    <a:lnTo>
                      <a:pt x="12" y="32"/>
                    </a:lnTo>
                    <a:lnTo>
                      <a:pt x="13" y="29"/>
                    </a:lnTo>
                    <a:lnTo>
                      <a:pt x="14" y="26"/>
                    </a:lnTo>
                    <a:lnTo>
                      <a:pt x="18" y="21"/>
                    </a:lnTo>
                    <a:lnTo>
                      <a:pt x="18" y="21"/>
                    </a:lnTo>
                    <a:lnTo>
                      <a:pt x="21" y="13"/>
                    </a:lnTo>
                    <a:lnTo>
                      <a:pt x="23" y="5"/>
                    </a:lnTo>
                    <a:lnTo>
                      <a:pt x="23" y="5"/>
                    </a:lnTo>
                    <a:lnTo>
                      <a:pt x="22" y="4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363"/>
              <p:cNvSpPr/>
              <p:nvPr/>
            </p:nvSpPr>
            <p:spPr bwMode="auto">
              <a:xfrm>
                <a:off x="2708276" y="1312863"/>
                <a:ext cx="4763" cy="15875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0" y="2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1"/>
                  </a:cxn>
                  <a:cxn ang="0">
                    <a:pos x="1" y="27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0" y="36"/>
                  </a:cxn>
                  <a:cxn ang="0">
                    <a:pos x="0" y="39"/>
                  </a:cxn>
                  <a:cxn ang="0">
                    <a:pos x="1" y="40"/>
                  </a:cxn>
                  <a:cxn ang="0">
                    <a:pos x="4" y="40"/>
                  </a:cxn>
                  <a:cxn ang="0">
                    <a:pos x="8" y="40"/>
                  </a:cxn>
                  <a:cxn ang="0">
                    <a:pos x="10" y="39"/>
                  </a:cxn>
                  <a:cxn ang="0">
                    <a:pos x="11" y="38"/>
                  </a:cxn>
                  <a:cxn ang="0">
                    <a:pos x="11" y="38"/>
                  </a:cxn>
                  <a:cxn ang="0">
                    <a:pos x="13" y="30"/>
                  </a:cxn>
                  <a:cxn ang="0">
                    <a:pos x="13" y="22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13" h="40">
                    <a:moveTo>
                      <a:pt x="11" y="5"/>
                    </a:moveTo>
                    <a:lnTo>
                      <a:pt x="11" y="5"/>
                    </a:lnTo>
                    <a:lnTo>
                      <a:pt x="10" y="2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1"/>
                    </a:lnTo>
                    <a:lnTo>
                      <a:pt x="1" y="27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0" y="39"/>
                    </a:lnTo>
                    <a:lnTo>
                      <a:pt x="1" y="40"/>
                    </a:lnTo>
                    <a:lnTo>
                      <a:pt x="4" y="40"/>
                    </a:lnTo>
                    <a:lnTo>
                      <a:pt x="8" y="40"/>
                    </a:lnTo>
                    <a:lnTo>
                      <a:pt x="10" y="39"/>
                    </a:lnTo>
                    <a:lnTo>
                      <a:pt x="11" y="38"/>
                    </a:lnTo>
                    <a:lnTo>
                      <a:pt x="11" y="38"/>
                    </a:lnTo>
                    <a:lnTo>
                      <a:pt x="13" y="30"/>
                    </a:lnTo>
                    <a:lnTo>
                      <a:pt x="13" y="22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364"/>
              <p:cNvSpPr/>
              <p:nvPr/>
            </p:nvSpPr>
            <p:spPr bwMode="auto">
              <a:xfrm>
                <a:off x="2751139" y="1300163"/>
                <a:ext cx="12700" cy="14288"/>
              </a:xfrm>
              <a:custGeom>
                <a:avLst/>
                <a:gdLst/>
                <a:ahLst/>
                <a:cxnLst>
                  <a:cxn ang="0">
                    <a:pos x="18" y="5"/>
                  </a:cxn>
                  <a:cxn ang="0">
                    <a:pos x="18" y="5"/>
                  </a:cxn>
                  <a:cxn ang="0">
                    <a:pos x="18" y="9"/>
                  </a:cxn>
                  <a:cxn ang="0">
                    <a:pos x="17" y="11"/>
                  </a:cxn>
                  <a:cxn ang="0">
                    <a:pos x="12" y="18"/>
                  </a:cxn>
                  <a:cxn ang="0">
                    <a:pos x="1" y="27"/>
                  </a:cxn>
                  <a:cxn ang="0">
                    <a:pos x="1" y="27"/>
                  </a:cxn>
                  <a:cxn ang="0">
                    <a:pos x="0" y="30"/>
                  </a:cxn>
                  <a:cxn ang="0">
                    <a:pos x="0" y="32"/>
                  </a:cxn>
                  <a:cxn ang="0">
                    <a:pos x="1" y="35"/>
                  </a:cxn>
                  <a:cxn ang="0">
                    <a:pos x="5" y="38"/>
                  </a:cxn>
                  <a:cxn ang="0">
                    <a:pos x="6" y="38"/>
                  </a:cxn>
                  <a:cxn ang="0">
                    <a:pos x="9" y="36"/>
                  </a:cxn>
                  <a:cxn ang="0">
                    <a:pos x="9" y="36"/>
                  </a:cxn>
                  <a:cxn ang="0">
                    <a:pos x="16" y="30"/>
                  </a:cxn>
                  <a:cxn ang="0">
                    <a:pos x="22" y="22"/>
                  </a:cxn>
                  <a:cxn ang="0">
                    <a:pos x="27" y="14"/>
                  </a:cxn>
                  <a:cxn ang="0">
                    <a:pos x="29" y="10"/>
                  </a:cxn>
                  <a:cxn ang="0">
                    <a:pos x="30" y="5"/>
                  </a:cxn>
                  <a:cxn ang="0">
                    <a:pos x="30" y="5"/>
                  </a:cxn>
                  <a:cxn ang="0">
                    <a:pos x="30" y="2"/>
                  </a:cxn>
                  <a:cxn ang="0">
                    <a:pos x="29" y="1"/>
                  </a:cxn>
                  <a:cxn ang="0">
                    <a:pos x="25" y="0"/>
                  </a:cxn>
                  <a:cxn ang="0">
                    <a:pos x="21" y="1"/>
                  </a:cxn>
                  <a:cxn ang="0">
                    <a:pos x="19" y="2"/>
                  </a:cxn>
                  <a:cxn ang="0">
                    <a:pos x="18" y="5"/>
                  </a:cxn>
                  <a:cxn ang="0">
                    <a:pos x="18" y="5"/>
                  </a:cxn>
                </a:cxnLst>
                <a:rect l="0" t="0" r="r" b="b"/>
                <a:pathLst>
                  <a:path w="30" h="38">
                    <a:moveTo>
                      <a:pt x="18" y="5"/>
                    </a:moveTo>
                    <a:lnTo>
                      <a:pt x="18" y="5"/>
                    </a:lnTo>
                    <a:lnTo>
                      <a:pt x="18" y="9"/>
                    </a:lnTo>
                    <a:lnTo>
                      <a:pt x="17" y="11"/>
                    </a:lnTo>
                    <a:lnTo>
                      <a:pt x="12" y="18"/>
                    </a:lnTo>
                    <a:lnTo>
                      <a:pt x="1" y="27"/>
                    </a:lnTo>
                    <a:lnTo>
                      <a:pt x="1" y="27"/>
                    </a:lnTo>
                    <a:lnTo>
                      <a:pt x="0" y="30"/>
                    </a:lnTo>
                    <a:lnTo>
                      <a:pt x="0" y="32"/>
                    </a:lnTo>
                    <a:lnTo>
                      <a:pt x="1" y="35"/>
                    </a:lnTo>
                    <a:lnTo>
                      <a:pt x="5" y="38"/>
                    </a:lnTo>
                    <a:lnTo>
                      <a:pt x="6" y="38"/>
                    </a:lnTo>
                    <a:lnTo>
                      <a:pt x="9" y="36"/>
                    </a:lnTo>
                    <a:lnTo>
                      <a:pt x="9" y="36"/>
                    </a:lnTo>
                    <a:lnTo>
                      <a:pt x="16" y="30"/>
                    </a:lnTo>
                    <a:lnTo>
                      <a:pt x="22" y="22"/>
                    </a:lnTo>
                    <a:lnTo>
                      <a:pt x="27" y="14"/>
                    </a:lnTo>
                    <a:lnTo>
                      <a:pt x="29" y="10"/>
                    </a:lnTo>
                    <a:lnTo>
                      <a:pt x="30" y="5"/>
                    </a:lnTo>
                    <a:lnTo>
                      <a:pt x="30" y="5"/>
                    </a:lnTo>
                    <a:lnTo>
                      <a:pt x="30" y="2"/>
                    </a:lnTo>
                    <a:lnTo>
                      <a:pt x="29" y="1"/>
                    </a:lnTo>
                    <a:lnTo>
                      <a:pt x="25" y="0"/>
                    </a:lnTo>
                    <a:lnTo>
                      <a:pt x="21" y="1"/>
                    </a:lnTo>
                    <a:lnTo>
                      <a:pt x="19" y="2"/>
                    </a:lnTo>
                    <a:lnTo>
                      <a:pt x="18" y="5"/>
                    </a:lnTo>
                    <a:lnTo>
                      <a:pt x="1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365"/>
              <p:cNvSpPr/>
              <p:nvPr/>
            </p:nvSpPr>
            <p:spPr bwMode="auto">
              <a:xfrm>
                <a:off x="2608264" y="1257301"/>
                <a:ext cx="23813" cy="31750"/>
              </a:xfrm>
              <a:custGeom>
                <a:avLst/>
                <a:gdLst/>
                <a:ahLst/>
                <a:cxnLst>
                  <a:cxn ang="0">
                    <a:pos x="54" y="0"/>
                  </a:cxn>
                  <a:cxn ang="0">
                    <a:pos x="54" y="0"/>
                  </a:cxn>
                  <a:cxn ang="0">
                    <a:pos x="47" y="3"/>
                  </a:cxn>
                  <a:cxn ang="0">
                    <a:pos x="40" y="8"/>
                  </a:cxn>
                  <a:cxn ang="0">
                    <a:pos x="35" y="15"/>
                  </a:cxn>
                  <a:cxn ang="0">
                    <a:pos x="30" y="21"/>
                  </a:cxn>
                  <a:cxn ang="0">
                    <a:pos x="30" y="21"/>
                  </a:cxn>
                  <a:cxn ang="0">
                    <a:pos x="15" y="46"/>
                  </a:cxn>
                  <a:cxn ang="0">
                    <a:pos x="1" y="72"/>
                  </a:cxn>
                  <a:cxn ang="0">
                    <a:pos x="1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3" y="80"/>
                  </a:cxn>
                  <a:cxn ang="0">
                    <a:pos x="7" y="80"/>
                  </a:cxn>
                  <a:cxn ang="0">
                    <a:pos x="9" y="80"/>
                  </a:cxn>
                  <a:cxn ang="0">
                    <a:pos x="10" y="78"/>
                  </a:cxn>
                  <a:cxn ang="0">
                    <a:pos x="10" y="78"/>
                  </a:cxn>
                  <a:cxn ang="0">
                    <a:pos x="22" y="59"/>
                  </a:cxn>
                  <a:cxn ang="0">
                    <a:pos x="32" y="41"/>
                  </a:cxn>
                  <a:cxn ang="0">
                    <a:pos x="32" y="41"/>
                  </a:cxn>
                  <a:cxn ang="0">
                    <a:pos x="41" y="24"/>
                  </a:cxn>
                  <a:cxn ang="0">
                    <a:pos x="44" y="20"/>
                  </a:cxn>
                  <a:cxn ang="0">
                    <a:pos x="47" y="16"/>
                  </a:cxn>
                  <a:cxn ang="0">
                    <a:pos x="51" y="13"/>
                  </a:cxn>
                  <a:cxn ang="0">
                    <a:pos x="54" y="12"/>
                  </a:cxn>
                  <a:cxn ang="0">
                    <a:pos x="54" y="12"/>
                  </a:cxn>
                  <a:cxn ang="0">
                    <a:pos x="57" y="11"/>
                  </a:cxn>
                  <a:cxn ang="0">
                    <a:pos x="58" y="10"/>
                  </a:cxn>
                  <a:cxn ang="0">
                    <a:pos x="60" y="6"/>
                  </a:cxn>
                  <a:cxn ang="0">
                    <a:pos x="60" y="4"/>
                  </a:cxn>
                  <a:cxn ang="0">
                    <a:pos x="58" y="2"/>
                  </a:cxn>
                  <a:cxn ang="0">
                    <a:pos x="57" y="0"/>
                  </a:cxn>
                  <a:cxn ang="0">
                    <a:pos x="54" y="0"/>
                  </a:cxn>
                  <a:cxn ang="0">
                    <a:pos x="54" y="0"/>
                  </a:cxn>
                </a:cxnLst>
                <a:rect l="0" t="0" r="r" b="b"/>
                <a:pathLst>
                  <a:path w="60" h="80">
                    <a:moveTo>
                      <a:pt x="54" y="0"/>
                    </a:moveTo>
                    <a:lnTo>
                      <a:pt x="54" y="0"/>
                    </a:lnTo>
                    <a:lnTo>
                      <a:pt x="47" y="3"/>
                    </a:lnTo>
                    <a:lnTo>
                      <a:pt x="40" y="8"/>
                    </a:lnTo>
                    <a:lnTo>
                      <a:pt x="35" y="15"/>
                    </a:lnTo>
                    <a:lnTo>
                      <a:pt x="30" y="21"/>
                    </a:lnTo>
                    <a:lnTo>
                      <a:pt x="30" y="21"/>
                    </a:lnTo>
                    <a:lnTo>
                      <a:pt x="15" y="46"/>
                    </a:lnTo>
                    <a:lnTo>
                      <a:pt x="1" y="72"/>
                    </a:lnTo>
                    <a:lnTo>
                      <a:pt x="1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3" y="80"/>
                    </a:lnTo>
                    <a:lnTo>
                      <a:pt x="7" y="80"/>
                    </a:lnTo>
                    <a:lnTo>
                      <a:pt x="9" y="80"/>
                    </a:lnTo>
                    <a:lnTo>
                      <a:pt x="10" y="78"/>
                    </a:lnTo>
                    <a:lnTo>
                      <a:pt x="10" y="78"/>
                    </a:lnTo>
                    <a:lnTo>
                      <a:pt x="22" y="59"/>
                    </a:lnTo>
                    <a:lnTo>
                      <a:pt x="32" y="41"/>
                    </a:lnTo>
                    <a:lnTo>
                      <a:pt x="32" y="41"/>
                    </a:lnTo>
                    <a:lnTo>
                      <a:pt x="41" y="24"/>
                    </a:lnTo>
                    <a:lnTo>
                      <a:pt x="44" y="20"/>
                    </a:lnTo>
                    <a:lnTo>
                      <a:pt x="47" y="16"/>
                    </a:lnTo>
                    <a:lnTo>
                      <a:pt x="51" y="13"/>
                    </a:lnTo>
                    <a:lnTo>
                      <a:pt x="54" y="12"/>
                    </a:lnTo>
                    <a:lnTo>
                      <a:pt x="54" y="12"/>
                    </a:lnTo>
                    <a:lnTo>
                      <a:pt x="57" y="11"/>
                    </a:lnTo>
                    <a:lnTo>
                      <a:pt x="58" y="10"/>
                    </a:lnTo>
                    <a:lnTo>
                      <a:pt x="60" y="6"/>
                    </a:lnTo>
                    <a:lnTo>
                      <a:pt x="60" y="4"/>
                    </a:lnTo>
                    <a:lnTo>
                      <a:pt x="58" y="2"/>
                    </a:lnTo>
                    <a:lnTo>
                      <a:pt x="57" y="0"/>
                    </a:lnTo>
                    <a:lnTo>
                      <a:pt x="54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366"/>
              <p:cNvSpPr/>
              <p:nvPr/>
            </p:nvSpPr>
            <p:spPr bwMode="auto">
              <a:xfrm>
                <a:off x="2662239" y="1262063"/>
                <a:ext cx="20638" cy="19050"/>
              </a:xfrm>
              <a:custGeom>
                <a:avLst/>
                <a:gdLst/>
                <a:ahLst/>
                <a:cxnLst>
                  <a:cxn ang="0">
                    <a:pos x="39" y="3"/>
                  </a:cxn>
                  <a:cxn ang="0">
                    <a:pos x="39" y="3"/>
                  </a:cxn>
                  <a:cxn ang="0">
                    <a:pos x="30" y="13"/>
                  </a:cxn>
                  <a:cxn ang="0">
                    <a:pos x="21" y="22"/>
                  </a:cxn>
                  <a:cxn ang="0">
                    <a:pos x="1" y="39"/>
                  </a:cxn>
                  <a:cxn ang="0">
                    <a:pos x="1" y="39"/>
                  </a:cxn>
                  <a:cxn ang="0">
                    <a:pos x="0" y="42"/>
                  </a:cxn>
                  <a:cxn ang="0">
                    <a:pos x="0" y="45"/>
                  </a:cxn>
                  <a:cxn ang="0">
                    <a:pos x="1" y="47"/>
                  </a:cxn>
                  <a:cxn ang="0">
                    <a:pos x="5" y="50"/>
                  </a:cxn>
                  <a:cxn ang="0">
                    <a:pos x="8" y="50"/>
                  </a:cxn>
                  <a:cxn ang="0">
                    <a:pos x="9" y="49"/>
                  </a:cxn>
                  <a:cxn ang="0">
                    <a:pos x="9" y="49"/>
                  </a:cxn>
                  <a:cxn ang="0">
                    <a:pos x="30" y="29"/>
                  </a:cxn>
                  <a:cxn ang="0">
                    <a:pos x="39" y="20"/>
                  </a:cxn>
                  <a:cxn ang="0">
                    <a:pos x="48" y="9"/>
                  </a:cxn>
                  <a:cxn ang="0">
                    <a:pos x="48" y="9"/>
                  </a:cxn>
                  <a:cxn ang="0">
                    <a:pos x="50" y="7"/>
                  </a:cxn>
                  <a:cxn ang="0">
                    <a:pos x="50" y="4"/>
                  </a:cxn>
                  <a:cxn ang="0">
                    <a:pos x="48" y="3"/>
                  </a:cxn>
                  <a:cxn ang="0">
                    <a:pos x="47" y="1"/>
                  </a:cxn>
                  <a:cxn ang="0">
                    <a:pos x="43" y="0"/>
                  </a:cxn>
                  <a:cxn ang="0">
                    <a:pos x="40" y="1"/>
                  </a:cxn>
                  <a:cxn ang="0">
                    <a:pos x="39" y="3"/>
                  </a:cxn>
                  <a:cxn ang="0">
                    <a:pos x="39" y="3"/>
                  </a:cxn>
                </a:cxnLst>
                <a:rect l="0" t="0" r="r" b="b"/>
                <a:pathLst>
                  <a:path w="50" h="50">
                    <a:moveTo>
                      <a:pt x="39" y="3"/>
                    </a:moveTo>
                    <a:lnTo>
                      <a:pt x="39" y="3"/>
                    </a:lnTo>
                    <a:lnTo>
                      <a:pt x="30" y="13"/>
                    </a:lnTo>
                    <a:lnTo>
                      <a:pt x="21" y="22"/>
                    </a:lnTo>
                    <a:lnTo>
                      <a:pt x="1" y="39"/>
                    </a:lnTo>
                    <a:lnTo>
                      <a:pt x="1" y="39"/>
                    </a:lnTo>
                    <a:lnTo>
                      <a:pt x="0" y="42"/>
                    </a:lnTo>
                    <a:lnTo>
                      <a:pt x="0" y="45"/>
                    </a:lnTo>
                    <a:lnTo>
                      <a:pt x="1" y="47"/>
                    </a:lnTo>
                    <a:lnTo>
                      <a:pt x="5" y="50"/>
                    </a:lnTo>
                    <a:lnTo>
                      <a:pt x="8" y="50"/>
                    </a:lnTo>
                    <a:lnTo>
                      <a:pt x="9" y="49"/>
                    </a:lnTo>
                    <a:lnTo>
                      <a:pt x="9" y="49"/>
                    </a:lnTo>
                    <a:lnTo>
                      <a:pt x="30" y="29"/>
                    </a:lnTo>
                    <a:lnTo>
                      <a:pt x="39" y="20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50" y="7"/>
                    </a:lnTo>
                    <a:lnTo>
                      <a:pt x="50" y="4"/>
                    </a:lnTo>
                    <a:lnTo>
                      <a:pt x="48" y="3"/>
                    </a:lnTo>
                    <a:lnTo>
                      <a:pt x="47" y="1"/>
                    </a:lnTo>
                    <a:lnTo>
                      <a:pt x="43" y="0"/>
                    </a:lnTo>
                    <a:lnTo>
                      <a:pt x="40" y="1"/>
                    </a:lnTo>
                    <a:lnTo>
                      <a:pt x="39" y="3"/>
                    </a:lnTo>
                    <a:lnTo>
                      <a:pt x="3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367"/>
              <p:cNvSpPr/>
              <p:nvPr/>
            </p:nvSpPr>
            <p:spPr bwMode="auto">
              <a:xfrm>
                <a:off x="2436814" y="1260476"/>
                <a:ext cx="17463" cy="20638"/>
              </a:xfrm>
              <a:custGeom>
                <a:avLst/>
                <a:gdLst/>
                <a:ahLst/>
                <a:cxnLst>
                  <a:cxn ang="0">
                    <a:pos x="32" y="3"/>
                  </a:cxn>
                  <a:cxn ang="0">
                    <a:pos x="32" y="3"/>
                  </a:cxn>
                  <a:cxn ang="0">
                    <a:pos x="24" y="13"/>
                  </a:cxn>
                  <a:cxn ang="0">
                    <a:pos x="15" y="24"/>
                  </a:cxn>
                  <a:cxn ang="0">
                    <a:pos x="7" y="34"/>
                  </a:cxn>
                  <a:cxn ang="0">
                    <a:pos x="3" y="39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0" y="49"/>
                  </a:cxn>
                  <a:cxn ang="0">
                    <a:pos x="1" y="51"/>
                  </a:cxn>
                  <a:cxn ang="0">
                    <a:pos x="4" y="54"/>
                  </a:cxn>
                  <a:cxn ang="0">
                    <a:pos x="9" y="53"/>
                  </a:cxn>
                  <a:cxn ang="0">
                    <a:pos x="11" y="51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5" y="43"/>
                  </a:cxn>
                  <a:cxn ang="0">
                    <a:pos x="17" y="38"/>
                  </a:cxn>
                  <a:cxn ang="0">
                    <a:pos x="25" y="28"/>
                  </a:cxn>
                  <a:cxn ang="0">
                    <a:pos x="33" y="19"/>
                  </a:cxn>
                  <a:cxn ang="0">
                    <a:pos x="42" y="9"/>
                  </a:cxn>
                  <a:cxn ang="0">
                    <a:pos x="42" y="9"/>
                  </a:cxn>
                  <a:cxn ang="0">
                    <a:pos x="43" y="7"/>
                  </a:cxn>
                  <a:cxn ang="0">
                    <a:pos x="42" y="4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35" y="0"/>
                  </a:cxn>
                  <a:cxn ang="0">
                    <a:pos x="34" y="2"/>
                  </a:cxn>
                  <a:cxn ang="0">
                    <a:pos x="32" y="3"/>
                  </a:cxn>
                  <a:cxn ang="0">
                    <a:pos x="32" y="3"/>
                  </a:cxn>
                </a:cxnLst>
                <a:rect l="0" t="0" r="r" b="b"/>
                <a:pathLst>
                  <a:path w="43" h="54">
                    <a:moveTo>
                      <a:pt x="32" y="3"/>
                    </a:moveTo>
                    <a:lnTo>
                      <a:pt x="32" y="3"/>
                    </a:lnTo>
                    <a:lnTo>
                      <a:pt x="24" y="13"/>
                    </a:lnTo>
                    <a:lnTo>
                      <a:pt x="15" y="24"/>
                    </a:lnTo>
                    <a:lnTo>
                      <a:pt x="7" y="34"/>
                    </a:lnTo>
                    <a:lnTo>
                      <a:pt x="3" y="39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0" y="49"/>
                    </a:lnTo>
                    <a:lnTo>
                      <a:pt x="1" y="51"/>
                    </a:lnTo>
                    <a:lnTo>
                      <a:pt x="4" y="54"/>
                    </a:lnTo>
                    <a:lnTo>
                      <a:pt x="9" y="53"/>
                    </a:lnTo>
                    <a:lnTo>
                      <a:pt x="11" y="51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5" y="43"/>
                    </a:lnTo>
                    <a:lnTo>
                      <a:pt x="17" y="38"/>
                    </a:lnTo>
                    <a:lnTo>
                      <a:pt x="25" y="28"/>
                    </a:lnTo>
                    <a:lnTo>
                      <a:pt x="33" y="19"/>
                    </a:lnTo>
                    <a:lnTo>
                      <a:pt x="42" y="9"/>
                    </a:lnTo>
                    <a:lnTo>
                      <a:pt x="42" y="9"/>
                    </a:lnTo>
                    <a:lnTo>
                      <a:pt x="43" y="7"/>
                    </a:lnTo>
                    <a:lnTo>
                      <a:pt x="42" y="4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35" y="0"/>
                    </a:lnTo>
                    <a:lnTo>
                      <a:pt x="34" y="2"/>
                    </a:lnTo>
                    <a:lnTo>
                      <a:pt x="32" y="3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368"/>
              <p:cNvSpPr/>
              <p:nvPr/>
            </p:nvSpPr>
            <p:spPr bwMode="auto">
              <a:xfrm>
                <a:off x="2460626" y="1262063"/>
                <a:ext cx="9525" cy="12700"/>
              </a:xfrm>
              <a:custGeom>
                <a:avLst/>
                <a:gdLst/>
                <a:ahLst/>
                <a:cxnLst>
                  <a:cxn ang="0">
                    <a:pos x="15" y="3"/>
                  </a:cxn>
                  <a:cxn ang="0">
                    <a:pos x="15" y="3"/>
                  </a:cxn>
                  <a:cxn ang="0">
                    <a:pos x="9" y="15"/>
                  </a:cxn>
                  <a:cxn ang="0">
                    <a:pos x="1" y="25"/>
                  </a:cxn>
                  <a:cxn ang="0">
                    <a:pos x="1" y="25"/>
                  </a:cxn>
                  <a:cxn ang="0">
                    <a:pos x="0" y="26"/>
                  </a:cxn>
                  <a:cxn ang="0">
                    <a:pos x="0" y="29"/>
                  </a:cxn>
                  <a:cxn ang="0">
                    <a:pos x="1" y="33"/>
                  </a:cxn>
                  <a:cxn ang="0">
                    <a:pos x="5" y="34"/>
                  </a:cxn>
                  <a:cxn ang="0">
                    <a:pos x="8" y="34"/>
                  </a:cxn>
                  <a:cxn ang="0">
                    <a:pos x="9" y="33"/>
                  </a:cxn>
                  <a:cxn ang="0">
                    <a:pos x="9" y="33"/>
                  </a:cxn>
                  <a:cxn ang="0">
                    <a:pos x="18" y="21"/>
                  </a:cxn>
                  <a:cxn ang="0">
                    <a:pos x="26" y="9"/>
                  </a:cxn>
                  <a:cxn ang="0">
                    <a:pos x="26" y="9"/>
                  </a:cxn>
                  <a:cxn ang="0">
                    <a:pos x="26" y="7"/>
                  </a:cxn>
                  <a:cxn ang="0">
                    <a:pos x="26" y="4"/>
                  </a:cxn>
                  <a:cxn ang="0">
                    <a:pos x="23" y="1"/>
                  </a:cxn>
                  <a:cxn ang="0">
                    <a:pos x="19" y="0"/>
                  </a:cxn>
                  <a:cxn ang="0">
                    <a:pos x="17" y="1"/>
                  </a:cxn>
                  <a:cxn ang="0">
                    <a:pos x="15" y="3"/>
                  </a:cxn>
                  <a:cxn ang="0">
                    <a:pos x="15" y="3"/>
                  </a:cxn>
                </a:cxnLst>
                <a:rect l="0" t="0" r="r" b="b"/>
                <a:pathLst>
                  <a:path w="26" h="34">
                    <a:moveTo>
                      <a:pt x="15" y="3"/>
                    </a:moveTo>
                    <a:lnTo>
                      <a:pt x="15" y="3"/>
                    </a:lnTo>
                    <a:lnTo>
                      <a:pt x="9" y="15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0" y="26"/>
                    </a:lnTo>
                    <a:lnTo>
                      <a:pt x="0" y="29"/>
                    </a:lnTo>
                    <a:lnTo>
                      <a:pt x="1" y="33"/>
                    </a:lnTo>
                    <a:lnTo>
                      <a:pt x="5" y="34"/>
                    </a:lnTo>
                    <a:lnTo>
                      <a:pt x="8" y="34"/>
                    </a:lnTo>
                    <a:lnTo>
                      <a:pt x="9" y="33"/>
                    </a:lnTo>
                    <a:lnTo>
                      <a:pt x="9" y="33"/>
                    </a:lnTo>
                    <a:lnTo>
                      <a:pt x="18" y="21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7"/>
                    </a:lnTo>
                    <a:lnTo>
                      <a:pt x="26" y="4"/>
                    </a:lnTo>
                    <a:lnTo>
                      <a:pt x="23" y="1"/>
                    </a:lnTo>
                    <a:lnTo>
                      <a:pt x="19" y="0"/>
                    </a:lnTo>
                    <a:lnTo>
                      <a:pt x="17" y="1"/>
                    </a:lnTo>
                    <a:lnTo>
                      <a:pt x="15" y="3"/>
                    </a:lnTo>
                    <a:lnTo>
                      <a:pt x="1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Freeform 369"/>
              <p:cNvSpPr/>
              <p:nvPr/>
            </p:nvSpPr>
            <p:spPr bwMode="auto">
              <a:xfrm>
                <a:off x="2274889" y="1141413"/>
                <a:ext cx="17463" cy="31750"/>
              </a:xfrm>
              <a:custGeom>
                <a:avLst/>
                <a:gdLst/>
                <a:ahLst/>
                <a:cxnLst>
                  <a:cxn ang="0">
                    <a:pos x="34" y="7"/>
                  </a:cxn>
                  <a:cxn ang="0">
                    <a:pos x="34" y="7"/>
                  </a:cxn>
                  <a:cxn ang="0">
                    <a:pos x="33" y="16"/>
                  </a:cxn>
                  <a:cxn ang="0">
                    <a:pos x="30" y="24"/>
                  </a:cxn>
                  <a:cxn ang="0">
                    <a:pos x="27" y="33"/>
                  </a:cxn>
                  <a:cxn ang="0">
                    <a:pos x="21" y="41"/>
                  </a:cxn>
                  <a:cxn ang="0">
                    <a:pos x="11" y="57"/>
                  </a:cxn>
                  <a:cxn ang="0">
                    <a:pos x="2" y="72"/>
                  </a:cxn>
                  <a:cxn ang="0">
                    <a:pos x="2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3" y="80"/>
                  </a:cxn>
                  <a:cxn ang="0">
                    <a:pos x="8" y="80"/>
                  </a:cxn>
                  <a:cxn ang="0">
                    <a:pos x="10" y="80"/>
                  </a:cxn>
                  <a:cxn ang="0">
                    <a:pos x="11" y="78"/>
                  </a:cxn>
                  <a:cxn ang="0">
                    <a:pos x="11" y="78"/>
                  </a:cxn>
                  <a:cxn ang="0">
                    <a:pos x="21" y="61"/>
                  </a:cxn>
                  <a:cxn ang="0">
                    <a:pos x="33" y="44"/>
                  </a:cxn>
                  <a:cxn ang="0">
                    <a:pos x="37" y="34"/>
                  </a:cxn>
                  <a:cxn ang="0">
                    <a:pos x="42" y="25"/>
                  </a:cxn>
                  <a:cxn ang="0">
                    <a:pos x="45" y="16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5" y="2"/>
                  </a:cxn>
                  <a:cxn ang="0">
                    <a:pos x="41" y="0"/>
                  </a:cxn>
                  <a:cxn ang="0">
                    <a:pos x="37" y="2"/>
                  </a:cxn>
                  <a:cxn ang="0">
                    <a:pos x="36" y="4"/>
                  </a:cxn>
                  <a:cxn ang="0">
                    <a:pos x="34" y="7"/>
                  </a:cxn>
                  <a:cxn ang="0">
                    <a:pos x="34" y="7"/>
                  </a:cxn>
                </a:cxnLst>
                <a:rect l="0" t="0" r="r" b="b"/>
                <a:pathLst>
                  <a:path w="46" h="80">
                    <a:moveTo>
                      <a:pt x="34" y="7"/>
                    </a:moveTo>
                    <a:lnTo>
                      <a:pt x="34" y="7"/>
                    </a:lnTo>
                    <a:lnTo>
                      <a:pt x="33" y="16"/>
                    </a:lnTo>
                    <a:lnTo>
                      <a:pt x="30" y="24"/>
                    </a:lnTo>
                    <a:lnTo>
                      <a:pt x="27" y="33"/>
                    </a:lnTo>
                    <a:lnTo>
                      <a:pt x="21" y="41"/>
                    </a:lnTo>
                    <a:lnTo>
                      <a:pt x="11" y="57"/>
                    </a:lnTo>
                    <a:lnTo>
                      <a:pt x="2" y="72"/>
                    </a:lnTo>
                    <a:lnTo>
                      <a:pt x="2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3" y="80"/>
                    </a:lnTo>
                    <a:lnTo>
                      <a:pt x="8" y="80"/>
                    </a:lnTo>
                    <a:lnTo>
                      <a:pt x="10" y="80"/>
                    </a:lnTo>
                    <a:lnTo>
                      <a:pt x="11" y="78"/>
                    </a:lnTo>
                    <a:lnTo>
                      <a:pt x="11" y="78"/>
                    </a:lnTo>
                    <a:lnTo>
                      <a:pt x="21" y="61"/>
                    </a:lnTo>
                    <a:lnTo>
                      <a:pt x="33" y="44"/>
                    </a:lnTo>
                    <a:lnTo>
                      <a:pt x="37" y="34"/>
                    </a:lnTo>
                    <a:lnTo>
                      <a:pt x="42" y="25"/>
                    </a:lnTo>
                    <a:lnTo>
                      <a:pt x="45" y="16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5" y="2"/>
                    </a:lnTo>
                    <a:lnTo>
                      <a:pt x="41" y="0"/>
                    </a:lnTo>
                    <a:lnTo>
                      <a:pt x="37" y="2"/>
                    </a:lnTo>
                    <a:lnTo>
                      <a:pt x="36" y="4"/>
                    </a:lnTo>
                    <a:lnTo>
                      <a:pt x="34" y="7"/>
                    </a:lnTo>
                    <a:lnTo>
                      <a:pt x="34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370"/>
              <p:cNvSpPr/>
              <p:nvPr/>
            </p:nvSpPr>
            <p:spPr bwMode="auto">
              <a:xfrm>
                <a:off x="2300289" y="1150938"/>
                <a:ext cx="19050" cy="28575"/>
              </a:xfrm>
              <a:custGeom>
                <a:avLst/>
                <a:gdLst/>
                <a:ahLst/>
                <a:cxnLst>
                  <a:cxn ang="0">
                    <a:pos x="40" y="3"/>
                  </a:cxn>
                  <a:cxn ang="0">
                    <a:pos x="40" y="3"/>
                  </a:cxn>
                  <a:cxn ang="0">
                    <a:pos x="31" y="17"/>
                  </a:cxn>
                  <a:cxn ang="0">
                    <a:pos x="21" y="33"/>
                  </a:cxn>
                  <a:cxn ang="0">
                    <a:pos x="12" y="48"/>
                  </a:cxn>
                  <a:cxn ang="0">
                    <a:pos x="2" y="63"/>
                  </a:cxn>
                  <a:cxn ang="0">
                    <a:pos x="2" y="63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2" y="69"/>
                  </a:cxn>
                  <a:cxn ang="0">
                    <a:pos x="3" y="71"/>
                  </a:cxn>
                  <a:cxn ang="0">
                    <a:pos x="8" y="72"/>
                  </a:cxn>
                  <a:cxn ang="0">
                    <a:pos x="10" y="71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21" y="54"/>
                  </a:cxn>
                  <a:cxn ang="0">
                    <a:pos x="31" y="38"/>
                  </a:cxn>
                  <a:cxn ang="0">
                    <a:pos x="40" y="23"/>
                  </a:cxn>
                  <a:cxn ang="0">
                    <a:pos x="50" y="8"/>
                  </a:cxn>
                  <a:cxn ang="0">
                    <a:pos x="50" y="8"/>
                  </a:cxn>
                  <a:cxn ang="0">
                    <a:pos x="52" y="6"/>
                  </a:cxn>
                  <a:cxn ang="0">
                    <a:pos x="50" y="4"/>
                  </a:cxn>
                  <a:cxn ang="0">
                    <a:pos x="50" y="3"/>
                  </a:cxn>
                  <a:cxn ang="0">
                    <a:pos x="49" y="1"/>
                  </a:cxn>
                  <a:cxn ang="0">
                    <a:pos x="44" y="0"/>
                  </a:cxn>
                  <a:cxn ang="0">
                    <a:pos x="42" y="1"/>
                  </a:cxn>
                  <a:cxn ang="0">
                    <a:pos x="40" y="3"/>
                  </a:cxn>
                  <a:cxn ang="0">
                    <a:pos x="40" y="3"/>
                  </a:cxn>
                </a:cxnLst>
                <a:rect l="0" t="0" r="r" b="b"/>
                <a:pathLst>
                  <a:path w="52" h="72">
                    <a:moveTo>
                      <a:pt x="40" y="3"/>
                    </a:moveTo>
                    <a:lnTo>
                      <a:pt x="40" y="3"/>
                    </a:lnTo>
                    <a:lnTo>
                      <a:pt x="31" y="17"/>
                    </a:lnTo>
                    <a:lnTo>
                      <a:pt x="21" y="33"/>
                    </a:lnTo>
                    <a:lnTo>
                      <a:pt x="12" y="48"/>
                    </a:lnTo>
                    <a:lnTo>
                      <a:pt x="2" y="63"/>
                    </a:lnTo>
                    <a:lnTo>
                      <a:pt x="2" y="63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2" y="69"/>
                    </a:lnTo>
                    <a:lnTo>
                      <a:pt x="3" y="71"/>
                    </a:lnTo>
                    <a:lnTo>
                      <a:pt x="8" y="72"/>
                    </a:lnTo>
                    <a:lnTo>
                      <a:pt x="10" y="71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21" y="54"/>
                    </a:lnTo>
                    <a:lnTo>
                      <a:pt x="31" y="38"/>
                    </a:lnTo>
                    <a:lnTo>
                      <a:pt x="40" y="23"/>
                    </a:lnTo>
                    <a:lnTo>
                      <a:pt x="50" y="8"/>
                    </a:lnTo>
                    <a:lnTo>
                      <a:pt x="50" y="8"/>
                    </a:lnTo>
                    <a:lnTo>
                      <a:pt x="52" y="6"/>
                    </a:lnTo>
                    <a:lnTo>
                      <a:pt x="50" y="4"/>
                    </a:lnTo>
                    <a:lnTo>
                      <a:pt x="50" y="3"/>
                    </a:lnTo>
                    <a:lnTo>
                      <a:pt x="49" y="1"/>
                    </a:lnTo>
                    <a:lnTo>
                      <a:pt x="44" y="0"/>
                    </a:lnTo>
                    <a:lnTo>
                      <a:pt x="42" y="1"/>
                    </a:lnTo>
                    <a:lnTo>
                      <a:pt x="40" y="3"/>
                    </a:lnTo>
                    <a:lnTo>
                      <a:pt x="4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371"/>
              <p:cNvSpPr/>
              <p:nvPr/>
            </p:nvSpPr>
            <p:spPr bwMode="auto">
              <a:xfrm>
                <a:off x="2400301" y="1366838"/>
                <a:ext cx="147638" cy="23813"/>
              </a:xfrm>
              <a:custGeom>
                <a:avLst/>
                <a:gdLst/>
                <a:ahLst/>
                <a:cxnLst>
                  <a:cxn ang="0">
                    <a:pos x="346" y="15"/>
                  </a:cxn>
                  <a:cxn ang="0">
                    <a:pos x="346" y="15"/>
                  </a:cxn>
                  <a:cxn ang="0">
                    <a:pos x="289" y="13"/>
                  </a:cxn>
                  <a:cxn ang="0">
                    <a:pos x="245" y="11"/>
                  </a:cxn>
                  <a:cxn ang="0">
                    <a:pos x="213" y="7"/>
                  </a:cxn>
                  <a:cxn ang="0">
                    <a:pos x="184" y="4"/>
                  </a:cxn>
                  <a:cxn ang="0">
                    <a:pos x="155" y="2"/>
                  </a:cxn>
                  <a:cxn ang="0">
                    <a:pos x="123" y="0"/>
                  </a:cxn>
                  <a:cxn ang="0">
                    <a:pos x="79" y="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17" y="6"/>
                  </a:cxn>
                  <a:cxn ang="0">
                    <a:pos x="13" y="7"/>
                  </a:cxn>
                  <a:cxn ang="0">
                    <a:pos x="9" y="10"/>
                  </a:cxn>
                  <a:cxn ang="0">
                    <a:pos x="6" y="13"/>
                  </a:cxn>
                  <a:cxn ang="0">
                    <a:pos x="3" y="16"/>
                  </a:cxn>
                  <a:cxn ang="0">
                    <a:pos x="1" y="20"/>
                  </a:cxn>
                  <a:cxn ang="0">
                    <a:pos x="0" y="29"/>
                  </a:cxn>
                  <a:cxn ang="0">
                    <a:pos x="1" y="37"/>
                  </a:cxn>
                  <a:cxn ang="0">
                    <a:pos x="3" y="41"/>
                  </a:cxn>
                  <a:cxn ang="0">
                    <a:pos x="6" y="45"/>
                  </a:cxn>
                  <a:cxn ang="0">
                    <a:pos x="9" y="47"/>
                  </a:cxn>
                  <a:cxn ang="0">
                    <a:pos x="13" y="49"/>
                  </a:cxn>
                  <a:cxn ang="0">
                    <a:pos x="17" y="50"/>
                  </a:cxn>
                  <a:cxn ang="0">
                    <a:pos x="22" y="50"/>
                  </a:cxn>
                  <a:cxn ang="0">
                    <a:pos x="22" y="50"/>
                  </a:cxn>
                  <a:cxn ang="0">
                    <a:pos x="79" y="46"/>
                  </a:cxn>
                  <a:cxn ang="0">
                    <a:pos x="123" y="46"/>
                  </a:cxn>
                  <a:cxn ang="0">
                    <a:pos x="155" y="47"/>
                  </a:cxn>
                  <a:cxn ang="0">
                    <a:pos x="184" y="50"/>
                  </a:cxn>
                  <a:cxn ang="0">
                    <a:pos x="213" y="53"/>
                  </a:cxn>
                  <a:cxn ang="0">
                    <a:pos x="245" y="57"/>
                  </a:cxn>
                  <a:cxn ang="0">
                    <a:pos x="289" y="59"/>
                  </a:cxn>
                  <a:cxn ang="0">
                    <a:pos x="346" y="61"/>
                  </a:cxn>
                  <a:cxn ang="0">
                    <a:pos x="346" y="61"/>
                  </a:cxn>
                  <a:cxn ang="0">
                    <a:pos x="351" y="59"/>
                  </a:cxn>
                  <a:cxn ang="0">
                    <a:pos x="357" y="58"/>
                  </a:cxn>
                  <a:cxn ang="0">
                    <a:pos x="361" y="55"/>
                  </a:cxn>
                  <a:cxn ang="0">
                    <a:pos x="363" y="53"/>
                  </a:cxn>
                  <a:cxn ang="0">
                    <a:pos x="366" y="50"/>
                  </a:cxn>
                  <a:cxn ang="0">
                    <a:pos x="367" y="46"/>
                  </a:cxn>
                  <a:cxn ang="0">
                    <a:pos x="368" y="37"/>
                  </a:cxn>
                  <a:cxn ang="0">
                    <a:pos x="367" y="29"/>
                  </a:cxn>
                  <a:cxn ang="0">
                    <a:pos x="366" y="25"/>
                  </a:cxn>
                  <a:cxn ang="0">
                    <a:pos x="363" y="21"/>
                  </a:cxn>
                  <a:cxn ang="0">
                    <a:pos x="361" y="19"/>
                  </a:cxn>
                  <a:cxn ang="0">
                    <a:pos x="357" y="16"/>
                  </a:cxn>
                  <a:cxn ang="0">
                    <a:pos x="351" y="15"/>
                  </a:cxn>
                  <a:cxn ang="0">
                    <a:pos x="346" y="15"/>
                  </a:cxn>
                  <a:cxn ang="0">
                    <a:pos x="346" y="15"/>
                  </a:cxn>
                </a:cxnLst>
                <a:rect l="0" t="0" r="r" b="b"/>
                <a:pathLst>
                  <a:path w="368" h="61">
                    <a:moveTo>
                      <a:pt x="346" y="15"/>
                    </a:moveTo>
                    <a:lnTo>
                      <a:pt x="346" y="15"/>
                    </a:lnTo>
                    <a:lnTo>
                      <a:pt x="289" y="13"/>
                    </a:lnTo>
                    <a:lnTo>
                      <a:pt x="245" y="11"/>
                    </a:lnTo>
                    <a:lnTo>
                      <a:pt x="213" y="7"/>
                    </a:lnTo>
                    <a:lnTo>
                      <a:pt x="184" y="4"/>
                    </a:lnTo>
                    <a:lnTo>
                      <a:pt x="155" y="2"/>
                    </a:lnTo>
                    <a:lnTo>
                      <a:pt x="123" y="0"/>
                    </a:lnTo>
                    <a:lnTo>
                      <a:pt x="79" y="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17" y="6"/>
                    </a:lnTo>
                    <a:lnTo>
                      <a:pt x="13" y="7"/>
                    </a:lnTo>
                    <a:lnTo>
                      <a:pt x="9" y="10"/>
                    </a:lnTo>
                    <a:lnTo>
                      <a:pt x="6" y="13"/>
                    </a:lnTo>
                    <a:lnTo>
                      <a:pt x="3" y="16"/>
                    </a:lnTo>
                    <a:lnTo>
                      <a:pt x="1" y="20"/>
                    </a:lnTo>
                    <a:lnTo>
                      <a:pt x="0" y="29"/>
                    </a:lnTo>
                    <a:lnTo>
                      <a:pt x="1" y="37"/>
                    </a:lnTo>
                    <a:lnTo>
                      <a:pt x="3" y="41"/>
                    </a:lnTo>
                    <a:lnTo>
                      <a:pt x="6" y="45"/>
                    </a:lnTo>
                    <a:lnTo>
                      <a:pt x="9" y="47"/>
                    </a:lnTo>
                    <a:lnTo>
                      <a:pt x="13" y="49"/>
                    </a:lnTo>
                    <a:lnTo>
                      <a:pt x="17" y="50"/>
                    </a:lnTo>
                    <a:lnTo>
                      <a:pt x="22" y="50"/>
                    </a:lnTo>
                    <a:lnTo>
                      <a:pt x="22" y="50"/>
                    </a:lnTo>
                    <a:lnTo>
                      <a:pt x="79" y="46"/>
                    </a:lnTo>
                    <a:lnTo>
                      <a:pt x="123" y="46"/>
                    </a:lnTo>
                    <a:lnTo>
                      <a:pt x="155" y="47"/>
                    </a:lnTo>
                    <a:lnTo>
                      <a:pt x="184" y="50"/>
                    </a:lnTo>
                    <a:lnTo>
                      <a:pt x="213" y="53"/>
                    </a:lnTo>
                    <a:lnTo>
                      <a:pt x="245" y="57"/>
                    </a:lnTo>
                    <a:lnTo>
                      <a:pt x="289" y="59"/>
                    </a:lnTo>
                    <a:lnTo>
                      <a:pt x="346" y="61"/>
                    </a:lnTo>
                    <a:lnTo>
                      <a:pt x="346" y="61"/>
                    </a:lnTo>
                    <a:lnTo>
                      <a:pt x="351" y="59"/>
                    </a:lnTo>
                    <a:lnTo>
                      <a:pt x="357" y="58"/>
                    </a:lnTo>
                    <a:lnTo>
                      <a:pt x="361" y="55"/>
                    </a:lnTo>
                    <a:lnTo>
                      <a:pt x="363" y="53"/>
                    </a:lnTo>
                    <a:lnTo>
                      <a:pt x="366" y="50"/>
                    </a:lnTo>
                    <a:lnTo>
                      <a:pt x="367" y="46"/>
                    </a:lnTo>
                    <a:lnTo>
                      <a:pt x="368" y="37"/>
                    </a:lnTo>
                    <a:lnTo>
                      <a:pt x="367" y="29"/>
                    </a:lnTo>
                    <a:lnTo>
                      <a:pt x="366" y="25"/>
                    </a:lnTo>
                    <a:lnTo>
                      <a:pt x="363" y="21"/>
                    </a:lnTo>
                    <a:lnTo>
                      <a:pt x="361" y="19"/>
                    </a:lnTo>
                    <a:lnTo>
                      <a:pt x="357" y="16"/>
                    </a:lnTo>
                    <a:lnTo>
                      <a:pt x="351" y="15"/>
                    </a:lnTo>
                    <a:lnTo>
                      <a:pt x="346" y="15"/>
                    </a:lnTo>
                    <a:lnTo>
                      <a:pt x="346" y="1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372"/>
              <p:cNvSpPr/>
              <p:nvPr/>
            </p:nvSpPr>
            <p:spPr bwMode="auto">
              <a:xfrm>
                <a:off x="2405064" y="1247776"/>
                <a:ext cx="425450" cy="144463"/>
              </a:xfrm>
              <a:custGeom>
                <a:avLst/>
                <a:gdLst/>
                <a:ahLst/>
                <a:cxnLst>
                  <a:cxn ang="0">
                    <a:pos x="1057" y="106"/>
                  </a:cxn>
                  <a:cxn ang="0">
                    <a:pos x="1045" y="59"/>
                  </a:cxn>
                  <a:cxn ang="0">
                    <a:pos x="1033" y="40"/>
                  </a:cxn>
                  <a:cxn ang="0">
                    <a:pos x="1014" y="26"/>
                  </a:cxn>
                  <a:cxn ang="0">
                    <a:pos x="995" y="18"/>
                  </a:cxn>
                  <a:cxn ang="0">
                    <a:pos x="956" y="13"/>
                  </a:cxn>
                  <a:cxn ang="0">
                    <a:pos x="918" y="13"/>
                  </a:cxn>
                  <a:cxn ang="0">
                    <a:pos x="794" y="9"/>
                  </a:cxn>
                  <a:cxn ang="0">
                    <a:pos x="692" y="8"/>
                  </a:cxn>
                  <a:cxn ang="0">
                    <a:pos x="489" y="0"/>
                  </a:cxn>
                  <a:cxn ang="0">
                    <a:pos x="387" y="2"/>
                  </a:cxn>
                  <a:cxn ang="0">
                    <a:pos x="214" y="1"/>
                  </a:cxn>
                  <a:cxn ang="0">
                    <a:pos x="103" y="1"/>
                  </a:cxn>
                  <a:cxn ang="0">
                    <a:pos x="21" y="2"/>
                  </a:cxn>
                  <a:cxn ang="0">
                    <a:pos x="9" y="8"/>
                  </a:cxn>
                  <a:cxn ang="0">
                    <a:pos x="0" y="26"/>
                  </a:cxn>
                  <a:cxn ang="0">
                    <a:pos x="8" y="44"/>
                  </a:cxn>
                  <a:cxn ang="0">
                    <a:pos x="19" y="48"/>
                  </a:cxn>
                  <a:cxn ang="0">
                    <a:pos x="117" y="50"/>
                  </a:cxn>
                  <a:cxn ang="0">
                    <a:pos x="454" y="50"/>
                  </a:cxn>
                  <a:cxn ang="0">
                    <a:pos x="616" y="52"/>
                  </a:cxn>
                  <a:cxn ang="0">
                    <a:pos x="853" y="55"/>
                  </a:cxn>
                  <a:cxn ang="0">
                    <a:pos x="932" y="59"/>
                  </a:cxn>
                  <a:cxn ang="0">
                    <a:pos x="983" y="63"/>
                  </a:cxn>
                  <a:cxn ang="0">
                    <a:pos x="998" y="72"/>
                  </a:cxn>
                  <a:cxn ang="0">
                    <a:pos x="1008" y="89"/>
                  </a:cxn>
                  <a:cxn ang="0">
                    <a:pos x="1012" y="107"/>
                  </a:cxn>
                  <a:cxn ang="0">
                    <a:pos x="1020" y="199"/>
                  </a:cxn>
                  <a:cxn ang="0">
                    <a:pos x="1021" y="272"/>
                  </a:cxn>
                  <a:cxn ang="0">
                    <a:pos x="1016" y="298"/>
                  </a:cxn>
                  <a:cxn ang="0">
                    <a:pos x="1004" y="312"/>
                  </a:cxn>
                  <a:cxn ang="0">
                    <a:pos x="982" y="319"/>
                  </a:cxn>
                  <a:cxn ang="0">
                    <a:pos x="940" y="318"/>
                  </a:cxn>
                  <a:cxn ang="0">
                    <a:pos x="927" y="322"/>
                  </a:cxn>
                  <a:cxn ang="0">
                    <a:pos x="921" y="332"/>
                  </a:cxn>
                  <a:cxn ang="0">
                    <a:pos x="922" y="353"/>
                  </a:cxn>
                  <a:cxn ang="0">
                    <a:pos x="931" y="361"/>
                  </a:cxn>
                  <a:cxn ang="0">
                    <a:pos x="940" y="363"/>
                  </a:cxn>
                  <a:cxn ang="0">
                    <a:pos x="1008" y="361"/>
                  </a:cxn>
                  <a:cxn ang="0">
                    <a:pos x="1036" y="348"/>
                  </a:cxn>
                  <a:cxn ang="0">
                    <a:pos x="1053" y="329"/>
                  </a:cxn>
                  <a:cxn ang="0">
                    <a:pos x="1062" y="310"/>
                  </a:cxn>
                  <a:cxn ang="0">
                    <a:pos x="1068" y="275"/>
                  </a:cxn>
                  <a:cxn ang="0">
                    <a:pos x="1068" y="197"/>
                  </a:cxn>
                  <a:cxn ang="0">
                    <a:pos x="1059" y="125"/>
                  </a:cxn>
                </a:cxnLst>
                <a:rect l="0" t="0" r="r" b="b"/>
                <a:pathLst>
                  <a:path w="1071" h="363">
                    <a:moveTo>
                      <a:pt x="1059" y="125"/>
                    </a:moveTo>
                    <a:lnTo>
                      <a:pt x="1059" y="125"/>
                    </a:lnTo>
                    <a:lnTo>
                      <a:pt x="1057" y="106"/>
                    </a:lnTo>
                    <a:lnTo>
                      <a:pt x="1054" y="89"/>
                    </a:lnTo>
                    <a:lnTo>
                      <a:pt x="1050" y="73"/>
                    </a:lnTo>
                    <a:lnTo>
                      <a:pt x="1045" y="59"/>
                    </a:lnTo>
                    <a:lnTo>
                      <a:pt x="1042" y="52"/>
                    </a:lnTo>
                    <a:lnTo>
                      <a:pt x="1037" y="47"/>
                    </a:lnTo>
                    <a:lnTo>
                      <a:pt x="1033" y="40"/>
                    </a:lnTo>
                    <a:lnTo>
                      <a:pt x="1027" y="35"/>
                    </a:lnTo>
                    <a:lnTo>
                      <a:pt x="1020" y="30"/>
                    </a:lnTo>
                    <a:lnTo>
                      <a:pt x="1014" y="26"/>
                    </a:lnTo>
                    <a:lnTo>
                      <a:pt x="1004" y="22"/>
                    </a:lnTo>
                    <a:lnTo>
                      <a:pt x="995" y="18"/>
                    </a:lnTo>
                    <a:lnTo>
                      <a:pt x="995" y="18"/>
                    </a:lnTo>
                    <a:lnTo>
                      <a:pt x="985" y="16"/>
                    </a:lnTo>
                    <a:lnTo>
                      <a:pt x="976" y="14"/>
                    </a:lnTo>
                    <a:lnTo>
                      <a:pt x="956" y="13"/>
                    </a:lnTo>
                    <a:lnTo>
                      <a:pt x="938" y="13"/>
                    </a:lnTo>
                    <a:lnTo>
                      <a:pt x="918" y="13"/>
                    </a:lnTo>
                    <a:lnTo>
                      <a:pt x="918" y="13"/>
                    </a:lnTo>
                    <a:lnTo>
                      <a:pt x="887" y="10"/>
                    </a:lnTo>
                    <a:lnTo>
                      <a:pt x="855" y="10"/>
                    </a:lnTo>
                    <a:lnTo>
                      <a:pt x="794" y="9"/>
                    </a:lnTo>
                    <a:lnTo>
                      <a:pt x="794" y="9"/>
                    </a:lnTo>
                    <a:lnTo>
                      <a:pt x="743" y="9"/>
                    </a:lnTo>
                    <a:lnTo>
                      <a:pt x="692" y="8"/>
                    </a:lnTo>
                    <a:lnTo>
                      <a:pt x="590" y="4"/>
                    </a:lnTo>
                    <a:lnTo>
                      <a:pt x="540" y="1"/>
                    </a:lnTo>
                    <a:lnTo>
                      <a:pt x="489" y="0"/>
                    </a:lnTo>
                    <a:lnTo>
                      <a:pt x="438" y="1"/>
                    </a:lnTo>
                    <a:lnTo>
                      <a:pt x="387" y="2"/>
                    </a:lnTo>
                    <a:lnTo>
                      <a:pt x="387" y="2"/>
                    </a:lnTo>
                    <a:lnTo>
                      <a:pt x="329" y="4"/>
                    </a:lnTo>
                    <a:lnTo>
                      <a:pt x="272" y="2"/>
                    </a:lnTo>
                    <a:lnTo>
                      <a:pt x="214" y="1"/>
                    </a:lnTo>
                    <a:lnTo>
                      <a:pt x="157" y="1"/>
                    </a:lnTo>
                    <a:lnTo>
                      <a:pt x="157" y="1"/>
                    </a:lnTo>
                    <a:lnTo>
                      <a:pt x="103" y="1"/>
                    </a:lnTo>
                    <a:lnTo>
                      <a:pt x="59" y="1"/>
                    </a:lnTo>
                    <a:lnTo>
                      <a:pt x="21" y="2"/>
                    </a:lnTo>
                    <a:lnTo>
                      <a:pt x="21" y="2"/>
                    </a:lnTo>
                    <a:lnTo>
                      <a:pt x="17" y="4"/>
                    </a:lnTo>
                    <a:lnTo>
                      <a:pt x="13" y="5"/>
                    </a:lnTo>
                    <a:lnTo>
                      <a:pt x="9" y="8"/>
                    </a:lnTo>
                    <a:lnTo>
                      <a:pt x="6" y="10"/>
                    </a:lnTo>
                    <a:lnTo>
                      <a:pt x="2" y="18"/>
                    </a:lnTo>
                    <a:lnTo>
                      <a:pt x="0" y="26"/>
                    </a:lnTo>
                    <a:lnTo>
                      <a:pt x="1" y="35"/>
                    </a:lnTo>
                    <a:lnTo>
                      <a:pt x="5" y="42"/>
                    </a:lnTo>
                    <a:lnTo>
                      <a:pt x="8" y="44"/>
                    </a:lnTo>
                    <a:lnTo>
                      <a:pt x="10" y="47"/>
                    </a:lnTo>
                    <a:lnTo>
                      <a:pt x="14" y="48"/>
                    </a:lnTo>
                    <a:lnTo>
                      <a:pt x="19" y="48"/>
                    </a:lnTo>
                    <a:lnTo>
                      <a:pt x="22" y="48"/>
                    </a:lnTo>
                    <a:lnTo>
                      <a:pt x="22" y="48"/>
                    </a:lnTo>
                    <a:lnTo>
                      <a:pt x="117" y="50"/>
                    </a:lnTo>
                    <a:lnTo>
                      <a:pt x="293" y="50"/>
                    </a:lnTo>
                    <a:lnTo>
                      <a:pt x="293" y="50"/>
                    </a:lnTo>
                    <a:lnTo>
                      <a:pt x="454" y="50"/>
                    </a:lnTo>
                    <a:lnTo>
                      <a:pt x="535" y="50"/>
                    </a:lnTo>
                    <a:lnTo>
                      <a:pt x="616" y="52"/>
                    </a:lnTo>
                    <a:lnTo>
                      <a:pt x="616" y="52"/>
                    </a:lnTo>
                    <a:lnTo>
                      <a:pt x="694" y="53"/>
                    </a:lnTo>
                    <a:lnTo>
                      <a:pt x="774" y="55"/>
                    </a:lnTo>
                    <a:lnTo>
                      <a:pt x="853" y="55"/>
                    </a:lnTo>
                    <a:lnTo>
                      <a:pt x="893" y="56"/>
                    </a:lnTo>
                    <a:lnTo>
                      <a:pt x="932" y="59"/>
                    </a:lnTo>
                    <a:lnTo>
                      <a:pt x="932" y="59"/>
                    </a:lnTo>
                    <a:lnTo>
                      <a:pt x="959" y="60"/>
                    </a:lnTo>
                    <a:lnTo>
                      <a:pt x="972" y="60"/>
                    </a:lnTo>
                    <a:lnTo>
                      <a:pt x="983" y="63"/>
                    </a:lnTo>
                    <a:lnTo>
                      <a:pt x="989" y="65"/>
                    </a:lnTo>
                    <a:lnTo>
                      <a:pt x="994" y="68"/>
                    </a:lnTo>
                    <a:lnTo>
                      <a:pt x="998" y="72"/>
                    </a:lnTo>
                    <a:lnTo>
                      <a:pt x="1002" y="76"/>
                    </a:lnTo>
                    <a:lnTo>
                      <a:pt x="1006" y="82"/>
                    </a:lnTo>
                    <a:lnTo>
                      <a:pt x="1008" y="89"/>
                    </a:lnTo>
                    <a:lnTo>
                      <a:pt x="1011" y="98"/>
                    </a:lnTo>
                    <a:lnTo>
                      <a:pt x="1012" y="107"/>
                    </a:lnTo>
                    <a:lnTo>
                      <a:pt x="1012" y="107"/>
                    </a:lnTo>
                    <a:lnTo>
                      <a:pt x="1016" y="153"/>
                    </a:lnTo>
                    <a:lnTo>
                      <a:pt x="1020" y="199"/>
                    </a:lnTo>
                    <a:lnTo>
                      <a:pt x="1020" y="199"/>
                    </a:lnTo>
                    <a:lnTo>
                      <a:pt x="1021" y="235"/>
                    </a:lnTo>
                    <a:lnTo>
                      <a:pt x="1021" y="272"/>
                    </a:lnTo>
                    <a:lnTo>
                      <a:pt x="1021" y="272"/>
                    </a:lnTo>
                    <a:lnTo>
                      <a:pt x="1020" y="282"/>
                    </a:lnTo>
                    <a:lnTo>
                      <a:pt x="1019" y="290"/>
                    </a:lnTo>
                    <a:lnTo>
                      <a:pt x="1016" y="298"/>
                    </a:lnTo>
                    <a:lnTo>
                      <a:pt x="1014" y="303"/>
                    </a:lnTo>
                    <a:lnTo>
                      <a:pt x="1010" y="309"/>
                    </a:lnTo>
                    <a:lnTo>
                      <a:pt x="1004" y="312"/>
                    </a:lnTo>
                    <a:lnTo>
                      <a:pt x="1000" y="315"/>
                    </a:lnTo>
                    <a:lnTo>
                      <a:pt x="994" y="316"/>
                    </a:lnTo>
                    <a:lnTo>
                      <a:pt x="982" y="319"/>
                    </a:lnTo>
                    <a:lnTo>
                      <a:pt x="969" y="319"/>
                    </a:lnTo>
                    <a:lnTo>
                      <a:pt x="940" y="318"/>
                    </a:lnTo>
                    <a:lnTo>
                      <a:pt x="940" y="318"/>
                    </a:lnTo>
                    <a:lnTo>
                      <a:pt x="935" y="318"/>
                    </a:lnTo>
                    <a:lnTo>
                      <a:pt x="931" y="320"/>
                    </a:lnTo>
                    <a:lnTo>
                      <a:pt x="927" y="322"/>
                    </a:lnTo>
                    <a:lnTo>
                      <a:pt x="925" y="326"/>
                    </a:lnTo>
                    <a:lnTo>
                      <a:pt x="922" y="328"/>
                    </a:lnTo>
                    <a:lnTo>
                      <a:pt x="921" y="332"/>
                    </a:lnTo>
                    <a:lnTo>
                      <a:pt x="919" y="341"/>
                    </a:lnTo>
                    <a:lnTo>
                      <a:pt x="921" y="349"/>
                    </a:lnTo>
                    <a:lnTo>
                      <a:pt x="922" y="353"/>
                    </a:lnTo>
                    <a:lnTo>
                      <a:pt x="925" y="357"/>
                    </a:lnTo>
                    <a:lnTo>
                      <a:pt x="927" y="360"/>
                    </a:lnTo>
                    <a:lnTo>
                      <a:pt x="931" y="361"/>
                    </a:lnTo>
                    <a:lnTo>
                      <a:pt x="935" y="363"/>
                    </a:lnTo>
                    <a:lnTo>
                      <a:pt x="940" y="363"/>
                    </a:lnTo>
                    <a:lnTo>
                      <a:pt x="940" y="363"/>
                    </a:lnTo>
                    <a:lnTo>
                      <a:pt x="977" y="363"/>
                    </a:lnTo>
                    <a:lnTo>
                      <a:pt x="993" y="363"/>
                    </a:lnTo>
                    <a:lnTo>
                      <a:pt x="1008" y="361"/>
                    </a:lnTo>
                    <a:lnTo>
                      <a:pt x="1023" y="356"/>
                    </a:lnTo>
                    <a:lnTo>
                      <a:pt x="1029" y="353"/>
                    </a:lnTo>
                    <a:lnTo>
                      <a:pt x="1036" y="348"/>
                    </a:lnTo>
                    <a:lnTo>
                      <a:pt x="1042" y="343"/>
                    </a:lnTo>
                    <a:lnTo>
                      <a:pt x="1048" y="336"/>
                    </a:lnTo>
                    <a:lnTo>
                      <a:pt x="1053" y="329"/>
                    </a:lnTo>
                    <a:lnTo>
                      <a:pt x="1057" y="320"/>
                    </a:lnTo>
                    <a:lnTo>
                      <a:pt x="1057" y="320"/>
                    </a:lnTo>
                    <a:lnTo>
                      <a:pt x="1062" y="310"/>
                    </a:lnTo>
                    <a:lnTo>
                      <a:pt x="1065" y="298"/>
                    </a:lnTo>
                    <a:lnTo>
                      <a:pt x="1067" y="286"/>
                    </a:lnTo>
                    <a:lnTo>
                      <a:pt x="1068" y="275"/>
                    </a:lnTo>
                    <a:lnTo>
                      <a:pt x="1071" y="250"/>
                    </a:lnTo>
                    <a:lnTo>
                      <a:pt x="1070" y="224"/>
                    </a:lnTo>
                    <a:lnTo>
                      <a:pt x="1068" y="197"/>
                    </a:lnTo>
                    <a:lnTo>
                      <a:pt x="1065" y="173"/>
                    </a:lnTo>
                    <a:lnTo>
                      <a:pt x="1059" y="125"/>
                    </a:lnTo>
                    <a:lnTo>
                      <a:pt x="1059" y="12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373"/>
              <p:cNvSpPr/>
              <p:nvPr/>
            </p:nvSpPr>
            <p:spPr bwMode="auto">
              <a:xfrm>
                <a:off x="2532064" y="1370013"/>
                <a:ext cx="119063" cy="141288"/>
              </a:xfrm>
              <a:custGeom>
                <a:avLst/>
                <a:gdLst/>
                <a:ahLst/>
                <a:cxnLst>
                  <a:cxn ang="0">
                    <a:pos x="297" y="44"/>
                  </a:cxn>
                  <a:cxn ang="0">
                    <a:pos x="295" y="35"/>
                  </a:cxn>
                  <a:cxn ang="0">
                    <a:pos x="289" y="29"/>
                  </a:cxn>
                  <a:cxn ang="0">
                    <a:pos x="283" y="25"/>
                  </a:cxn>
                  <a:cxn ang="0">
                    <a:pos x="266" y="25"/>
                  </a:cxn>
                  <a:cxn ang="0">
                    <a:pos x="258" y="29"/>
                  </a:cxn>
                  <a:cxn ang="0">
                    <a:pos x="253" y="35"/>
                  </a:cxn>
                  <a:cxn ang="0">
                    <a:pos x="251" y="44"/>
                  </a:cxn>
                  <a:cxn ang="0">
                    <a:pos x="251" y="196"/>
                  </a:cxn>
                  <a:cxn ang="0">
                    <a:pos x="253" y="242"/>
                  </a:cxn>
                  <a:cxn ang="0">
                    <a:pos x="247" y="273"/>
                  </a:cxn>
                  <a:cxn ang="0">
                    <a:pos x="241" y="286"/>
                  </a:cxn>
                  <a:cxn ang="0">
                    <a:pos x="230" y="297"/>
                  </a:cxn>
                  <a:cxn ang="0">
                    <a:pos x="216" y="303"/>
                  </a:cxn>
                  <a:cxn ang="0">
                    <a:pos x="199" y="306"/>
                  </a:cxn>
                  <a:cxn ang="0">
                    <a:pos x="173" y="305"/>
                  </a:cxn>
                  <a:cxn ang="0">
                    <a:pos x="156" y="305"/>
                  </a:cxn>
                  <a:cxn ang="0">
                    <a:pos x="117" y="302"/>
                  </a:cxn>
                  <a:cxn ang="0">
                    <a:pos x="89" y="295"/>
                  </a:cxn>
                  <a:cxn ang="0">
                    <a:pos x="72" y="286"/>
                  </a:cxn>
                  <a:cxn ang="0">
                    <a:pos x="64" y="276"/>
                  </a:cxn>
                  <a:cxn ang="0">
                    <a:pos x="62" y="271"/>
                  </a:cxn>
                  <a:cxn ang="0">
                    <a:pos x="55" y="238"/>
                  </a:cxn>
                  <a:cxn ang="0">
                    <a:pos x="55" y="204"/>
                  </a:cxn>
                  <a:cxn ang="0">
                    <a:pos x="54" y="161"/>
                  </a:cxn>
                  <a:cxn ang="0">
                    <a:pos x="47" y="74"/>
                  </a:cxn>
                  <a:cxn ang="0">
                    <a:pos x="46" y="33"/>
                  </a:cxn>
                  <a:cxn ang="0">
                    <a:pos x="49" y="21"/>
                  </a:cxn>
                  <a:cxn ang="0">
                    <a:pos x="46" y="10"/>
                  </a:cxn>
                  <a:cxn ang="0">
                    <a:pos x="38" y="2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15" y="1"/>
                  </a:cxn>
                  <a:cxn ang="0">
                    <a:pos x="7" y="6"/>
                  </a:cxn>
                  <a:cxn ang="0">
                    <a:pos x="3" y="13"/>
                  </a:cxn>
                  <a:cxn ang="0">
                    <a:pos x="0" y="22"/>
                  </a:cxn>
                  <a:cxn ang="0">
                    <a:pos x="0" y="48"/>
                  </a:cxn>
                  <a:cxn ang="0">
                    <a:pos x="2" y="104"/>
                  </a:cxn>
                  <a:cxn ang="0">
                    <a:pos x="4" y="131"/>
                  </a:cxn>
                  <a:cxn ang="0">
                    <a:pos x="7" y="163"/>
                  </a:cxn>
                  <a:cxn ang="0">
                    <a:pos x="8" y="230"/>
                  </a:cxn>
                  <a:cxn ang="0">
                    <a:pos x="12" y="263"/>
                  </a:cxn>
                  <a:cxn ang="0">
                    <a:pos x="15" y="274"/>
                  </a:cxn>
                  <a:cxn ang="0">
                    <a:pos x="24" y="295"/>
                  </a:cxn>
                  <a:cxn ang="0">
                    <a:pos x="36" y="311"/>
                  </a:cxn>
                  <a:cxn ang="0">
                    <a:pos x="51" y="324"/>
                  </a:cxn>
                  <a:cxn ang="0">
                    <a:pos x="68" y="333"/>
                  </a:cxn>
                  <a:cxn ang="0">
                    <a:pos x="98" y="344"/>
                  </a:cxn>
                  <a:cxn ang="0">
                    <a:pos x="143" y="350"/>
                  </a:cxn>
                  <a:cxn ang="0">
                    <a:pos x="164" y="353"/>
                  </a:cxn>
                  <a:cxn ang="0">
                    <a:pos x="206" y="353"/>
                  </a:cxn>
                  <a:cxn ang="0">
                    <a:pos x="236" y="349"/>
                  </a:cxn>
                  <a:cxn ang="0">
                    <a:pos x="253" y="341"/>
                  </a:cxn>
                  <a:cxn ang="0">
                    <a:pos x="268" y="328"/>
                  </a:cxn>
                  <a:cxn ang="0">
                    <a:pos x="281" y="311"/>
                  </a:cxn>
                  <a:cxn ang="0">
                    <a:pos x="285" y="301"/>
                  </a:cxn>
                  <a:cxn ang="0">
                    <a:pos x="295" y="271"/>
                  </a:cxn>
                  <a:cxn ang="0">
                    <a:pos x="300" y="240"/>
                  </a:cxn>
                  <a:cxn ang="0">
                    <a:pos x="302" y="174"/>
                  </a:cxn>
                  <a:cxn ang="0">
                    <a:pos x="298" y="108"/>
                  </a:cxn>
                  <a:cxn ang="0">
                    <a:pos x="297" y="44"/>
                  </a:cxn>
                </a:cxnLst>
                <a:rect l="0" t="0" r="r" b="b"/>
                <a:pathLst>
                  <a:path w="302" h="354">
                    <a:moveTo>
                      <a:pt x="297" y="44"/>
                    </a:moveTo>
                    <a:lnTo>
                      <a:pt x="297" y="44"/>
                    </a:lnTo>
                    <a:lnTo>
                      <a:pt x="296" y="39"/>
                    </a:lnTo>
                    <a:lnTo>
                      <a:pt x="295" y="35"/>
                    </a:lnTo>
                    <a:lnTo>
                      <a:pt x="292" y="31"/>
                    </a:lnTo>
                    <a:lnTo>
                      <a:pt x="289" y="29"/>
                    </a:lnTo>
                    <a:lnTo>
                      <a:pt x="287" y="26"/>
                    </a:lnTo>
                    <a:lnTo>
                      <a:pt x="283" y="25"/>
                    </a:lnTo>
                    <a:lnTo>
                      <a:pt x="274" y="23"/>
                    </a:lnTo>
                    <a:lnTo>
                      <a:pt x="266" y="25"/>
                    </a:lnTo>
                    <a:lnTo>
                      <a:pt x="262" y="26"/>
                    </a:lnTo>
                    <a:lnTo>
                      <a:pt x="258" y="29"/>
                    </a:lnTo>
                    <a:lnTo>
                      <a:pt x="255" y="31"/>
                    </a:lnTo>
                    <a:lnTo>
                      <a:pt x="253" y="35"/>
                    </a:lnTo>
                    <a:lnTo>
                      <a:pt x="251" y="39"/>
                    </a:lnTo>
                    <a:lnTo>
                      <a:pt x="251" y="44"/>
                    </a:lnTo>
                    <a:lnTo>
                      <a:pt x="251" y="196"/>
                    </a:lnTo>
                    <a:lnTo>
                      <a:pt x="251" y="196"/>
                    </a:lnTo>
                    <a:lnTo>
                      <a:pt x="253" y="225"/>
                    </a:lnTo>
                    <a:lnTo>
                      <a:pt x="253" y="242"/>
                    </a:lnTo>
                    <a:lnTo>
                      <a:pt x="251" y="257"/>
                    </a:lnTo>
                    <a:lnTo>
                      <a:pt x="247" y="273"/>
                    </a:lnTo>
                    <a:lnTo>
                      <a:pt x="245" y="281"/>
                    </a:lnTo>
                    <a:lnTo>
                      <a:pt x="241" y="286"/>
                    </a:lnTo>
                    <a:lnTo>
                      <a:pt x="237" y="293"/>
                    </a:lnTo>
                    <a:lnTo>
                      <a:pt x="230" y="297"/>
                    </a:lnTo>
                    <a:lnTo>
                      <a:pt x="224" y="301"/>
                    </a:lnTo>
                    <a:lnTo>
                      <a:pt x="216" y="303"/>
                    </a:lnTo>
                    <a:lnTo>
                      <a:pt x="216" y="303"/>
                    </a:lnTo>
                    <a:lnTo>
                      <a:pt x="199" y="306"/>
                    </a:lnTo>
                    <a:lnTo>
                      <a:pt x="186" y="306"/>
                    </a:lnTo>
                    <a:lnTo>
                      <a:pt x="173" y="305"/>
                    </a:lnTo>
                    <a:lnTo>
                      <a:pt x="156" y="305"/>
                    </a:lnTo>
                    <a:lnTo>
                      <a:pt x="156" y="305"/>
                    </a:lnTo>
                    <a:lnTo>
                      <a:pt x="131" y="303"/>
                    </a:lnTo>
                    <a:lnTo>
                      <a:pt x="117" y="302"/>
                    </a:lnTo>
                    <a:lnTo>
                      <a:pt x="102" y="299"/>
                    </a:lnTo>
                    <a:lnTo>
                      <a:pt x="89" y="295"/>
                    </a:lnTo>
                    <a:lnTo>
                      <a:pt x="77" y="290"/>
                    </a:lnTo>
                    <a:lnTo>
                      <a:pt x="72" y="286"/>
                    </a:lnTo>
                    <a:lnTo>
                      <a:pt x="68" y="281"/>
                    </a:lnTo>
                    <a:lnTo>
                      <a:pt x="64" y="276"/>
                    </a:lnTo>
                    <a:lnTo>
                      <a:pt x="62" y="271"/>
                    </a:lnTo>
                    <a:lnTo>
                      <a:pt x="62" y="271"/>
                    </a:lnTo>
                    <a:lnTo>
                      <a:pt x="56" y="254"/>
                    </a:lnTo>
                    <a:lnTo>
                      <a:pt x="55" y="238"/>
                    </a:lnTo>
                    <a:lnTo>
                      <a:pt x="55" y="221"/>
                    </a:lnTo>
                    <a:lnTo>
                      <a:pt x="55" y="204"/>
                    </a:lnTo>
                    <a:lnTo>
                      <a:pt x="55" y="204"/>
                    </a:lnTo>
                    <a:lnTo>
                      <a:pt x="54" y="161"/>
                    </a:lnTo>
                    <a:lnTo>
                      <a:pt x="50" y="118"/>
                    </a:lnTo>
                    <a:lnTo>
                      <a:pt x="47" y="74"/>
                    </a:lnTo>
                    <a:lnTo>
                      <a:pt x="46" y="33"/>
                    </a:lnTo>
                    <a:lnTo>
                      <a:pt x="46" y="33"/>
                    </a:lnTo>
                    <a:lnTo>
                      <a:pt x="47" y="27"/>
                    </a:lnTo>
                    <a:lnTo>
                      <a:pt x="49" y="21"/>
                    </a:lnTo>
                    <a:lnTo>
                      <a:pt x="47" y="16"/>
                    </a:lnTo>
                    <a:lnTo>
                      <a:pt x="46" y="10"/>
                    </a:lnTo>
                    <a:lnTo>
                      <a:pt x="42" y="6"/>
                    </a:lnTo>
                    <a:lnTo>
                      <a:pt x="38" y="2"/>
                    </a:lnTo>
                    <a:lnTo>
                      <a:pt x="33" y="0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9" y="0"/>
                    </a:lnTo>
                    <a:lnTo>
                      <a:pt x="15" y="1"/>
                    </a:lnTo>
                    <a:lnTo>
                      <a:pt x="11" y="4"/>
                    </a:lnTo>
                    <a:lnTo>
                      <a:pt x="7" y="6"/>
                    </a:lnTo>
                    <a:lnTo>
                      <a:pt x="4" y="9"/>
                    </a:lnTo>
                    <a:lnTo>
                      <a:pt x="3" y="13"/>
                    </a:lnTo>
                    <a:lnTo>
                      <a:pt x="2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48"/>
                    </a:lnTo>
                    <a:lnTo>
                      <a:pt x="0" y="77"/>
                    </a:lnTo>
                    <a:lnTo>
                      <a:pt x="2" y="104"/>
                    </a:lnTo>
                    <a:lnTo>
                      <a:pt x="4" y="131"/>
                    </a:lnTo>
                    <a:lnTo>
                      <a:pt x="4" y="131"/>
                    </a:lnTo>
                    <a:lnTo>
                      <a:pt x="5" y="148"/>
                    </a:lnTo>
                    <a:lnTo>
                      <a:pt x="7" y="163"/>
                    </a:lnTo>
                    <a:lnTo>
                      <a:pt x="7" y="197"/>
                    </a:lnTo>
                    <a:lnTo>
                      <a:pt x="8" y="230"/>
                    </a:lnTo>
                    <a:lnTo>
                      <a:pt x="9" y="246"/>
                    </a:lnTo>
                    <a:lnTo>
                      <a:pt x="12" y="263"/>
                    </a:lnTo>
                    <a:lnTo>
                      <a:pt x="12" y="263"/>
                    </a:lnTo>
                    <a:lnTo>
                      <a:pt x="15" y="274"/>
                    </a:lnTo>
                    <a:lnTo>
                      <a:pt x="19" y="285"/>
                    </a:lnTo>
                    <a:lnTo>
                      <a:pt x="24" y="295"/>
                    </a:lnTo>
                    <a:lnTo>
                      <a:pt x="29" y="303"/>
                    </a:lnTo>
                    <a:lnTo>
                      <a:pt x="36" y="311"/>
                    </a:lnTo>
                    <a:lnTo>
                      <a:pt x="43" y="318"/>
                    </a:lnTo>
                    <a:lnTo>
                      <a:pt x="51" y="324"/>
                    </a:lnTo>
                    <a:lnTo>
                      <a:pt x="59" y="329"/>
                    </a:lnTo>
                    <a:lnTo>
                      <a:pt x="68" y="333"/>
                    </a:lnTo>
                    <a:lnTo>
                      <a:pt x="79" y="337"/>
                    </a:lnTo>
                    <a:lnTo>
                      <a:pt x="98" y="344"/>
                    </a:lnTo>
                    <a:lnTo>
                      <a:pt x="121" y="348"/>
                    </a:lnTo>
                    <a:lnTo>
                      <a:pt x="143" y="350"/>
                    </a:lnTo>
                    <a:lnTo>
                      <a:pt x="143" y="350"/>
                    </a:lnTo>
                    <a:lnTo>
                      <a:pt x="164" y="353"/>
                    </a:lnTo>
                    <a:lnTo>
                      <a:pt x="185" y="354"/>
                    </a:lnTo>
                    <a:lnTo>
                      <a:pt x="206" y="353"/>
                    </a:lnTo>
                    <a:lnTo>
                      <a:pt x="227" y="350"/>
                    </a:lnTo>
                    <a:lnTo>
                      <a:pt x="236" y="349"/>
                    </a:lnTo>
                    <a:lnTo>
                      <a:pt x="245" y="345"/>
                    </a:lnTo>
                    <a:lnTo>
                      <a:pt x="253" y="341"/>
                    </a:lnTo>
                    <a:lnTo>
                      <a:pt x="262" y="336"/>
                    </a:lnTo>
                    <a:lnTo>
                      <a:pt x="268" y="328"/>
                    </a:lnTo>
                    <a:lnTo>
                      <a:pt x="275" y="320"/>
                    </a:lnTo>
                    <a:lnTo>
                      <a:pt x="281" y="311"/>
                    </a:lnTo>
                    <a:lnTo>
                      <a:pt x="285" y="301"/>
                    </a:lnTo>
                    <a:lnTo>
                      <a:pt x="285" y="301"/>
                    </a:lnTo>
                    <a:lnTo>
                      <a:pt x="291" y="286"/>
                    </a:lnTo>
                    <a:lnTo>
                      <a:pt x="295" y="271"/>
                    </a:lnTo>
                    <a:lnTo>
                      <a:pt x="297" y="256"/>
                    </a:lnTo>
                    <a:lnTo>
                      <a:pt x="300" y="240"/>
                    </a:lnTo>
                    <a:lnTo>
                      <a:pt x="301" y="208"/>
                    </a:lnTo>
                    <a:lnTo>
                      <a:pt x="302" y="174"/>
                    </a:lnTo>
                    <a:lnTo>
                      <a:pt x="301" y="141"/>
                    </a:lnTo>
                    <a:lnTo>
                      <a:pt x="298" y="108"/>
                    </a:lnTo>
                    <a:lnTo>
                      <a:pt x="297" y="76"/>
                    </a:lnTo>
                    <a:lnTo>
                      <a:pt x="297" y="44"/>
                    </a:lnTo>
                    <a:lnTo>
                      <a:pt x="297" y="4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374"/>
              <p:cNvSpPr/>
              <p:nvPr/>
            </p:nvSpPr>
            <p:spPr bwMode="auto">
              <a:xfrm>
                <a:off x="2630489" y="1373188"/>
                <a:ext cx="52388" cy="20638"/>
              </a:xfrm>
              <a:custGeom>
                <a:avLst/>
                <a:gdLst/>
                <a:ahLst/>
                <a:cxnLst>
                  <a:cxn ang="0">
                    <a:pos x="110" y="2"/>
                  </a:cxn>
                  <a:cxn ang="0">
                    <a:pos x="110" y="2"/>
                  </a:cxn>
                  <a:cxn ang="0">
                    <a:pos x="63" y="0"/>
                  </a:cxn>
                  <a:cxn ang="0">
                    <a:pos x="40" y="2"/>
                  </a:cxn>
                  <a:cxn ang="0">
                    <a:pos x="28" y="3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1" y="7"/>
                  </a:cxn>
                  <a:cxn ang="0">
                    <a:pos x="7" y="10"/>
                  </a:cxn>
                  <a:cxn ang="0">
                    <a:pos x="4" y="12"/>
                  </a:cxn>
                  <a:cxn ang="0">
                    <a:pos x="2" y="16"/>
                  </a:cxn>
                  <a:cxn ang="0">
                    <a:pos x="0" y="20"/>
                  </a:cxn>
                  <a:cxn ang="0">
                    <a:pos x="0" y="24"/>
                  </a:cxn>
                  <a:cxn ang="0">
                    <a:pos x="0" y="33"/>
                  </a:cxn>
                  <a:cxn ang="0">
                    <a:pos x="4" y="41"/>
                  </a:cxn>
                  <a:cxn ang="0">
                    <a:pos x="7" y="44"/>
                  </a:cxn>
                  <a:cxn ang="0">
                    <a:pos x="10" y="46"/>
                  </a:cxn>
                  <a:cxn ang="0">
                    <a:pos x="14" y="49"/>
                  </a:cxn>
                  <a:cxn ang="0">
                    <a:pos x="19" y="50"/>
                  </a:cxn>
                  <a:cxn ang="0">
                    <a:pos x="23" y="50"/>
                  </a:cxn>
                  <a:cxn ang="0">
                    <a:pos x="28" y="50"/>
                  </a:cxn>
                  <a:cxn ang="0">
                    <a:pos x="28" y="50"/>
                  </a:cxn>
                  <a:cxn ang="0">
                    <a:pos x="38" y="47"/>
                  </a:cxn>
                  <a:cxn ang="0">
                    <a:pos x="48" y="46"/>
                  </a:cxn>
                  <a:cxn ang="0">
                    <a:pos x="68" y="46"/>
                  </a:cxn>
                  <a:cxn ang="0">
                    <a:pos x="110" y="47"/>
                  </a:cxn>
                  <a:cxn ang="0">
                    <a:pos x="110" y="47"/>
                  </a:cxn>
                  <a:cxn ang="0">
                    <a:pos x="116" y="47"/>
                  </a:cxn>
                  <a:cxn ang="0">
                    <a:pos x="121" y="45"/>
                  </a:cxn>
                  <a:cxn ang="0">
                    <a:pos x="125" y="44"/>
                  </a:cxn>
                  <a:cxn ang="0">
                    <a:pos x="127" y="41"/>
                  </a:cxn>
                  <a:cxn ang="0">
                    <a:pos x="130" y="37"/>
                  </a:cxn>
                  <a:cxn ang="0">
                    <a:pos x="131" y="33"/>
                  </a:cxn>
                  <a:cxn ang="0">
                    <a:pos x="133" y="25"/>
                  </a:cxn>
                  <a:cxn ang="0">
                    <a:pos x="131" y="16"/>
                  </a:cxn>
                  <a:cxn ang="0">
                    <a:pos x="130" y="12"/>
                  </a:cxn>
                  <a:cxn ang="0">
                    <a:pos x="127" y="10"/>
                  </a:cxn>
                  <a:cxn ang="0">
                    <a:pos x="125" y="6"/>
                  </a:cxn>
                  <a:cxn ang="0">
                    <a:pos x="121" y="4"/>
                  </a:cxn>
                  <a:cxn ang="0">
                    <a:pos x="116" y="2"/>
                  </a:cxn>
                  <a:cxn ang="0">
                    <a:pos x="110" y="2"/>
                  </a:cxn>
                  <a:cxn ang="0">
                    <a:pos x="110" y="2"/>
                  </a:cxn>
                </a:cxnLst>
                <a:rect l="0" t="0" r="r" b="b"/>
                <a:pathLst>
                  <a:path w="133" h="50">
                    <a:moveTo>
                      <a:pt x="110" y="2"/>
                    </a:moveTo>
                    <a:lnTo>
                      <a:pt x="110" y="2"/>
                    </a:lnTo>
                    <a:lnTo>
                      <a:pt x="63" y="0"/>
                    </a:lnTo>
                    <a:lnTo>
                      <a:pt x="40" y="2"/>
                    </a:lnTo>
                    <a:lnTo>
                      <a:pt x="28" y="3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1" y="7"/>
                    </a:lnTo>
                    <a:lnTo>
                      <a:pt x="7" y="10"/>
                    </a:lnTo>
                    <a:lnTo>
                      <a:pt x="4" y="12"/>
                    </a:lnTo>
                    <a:lnTo>
                      <a:pt x="2" y="16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0" y="33"/>
                    </a:lnTo>
                    <a:lnTo>
                      <a:pt x="4" y="41"/>
                    </a:lnTo>
                    <a:lnTo>
                      <a:pt x="7" y="44"/>
                    </a:lnTo>
                    <a:lnTo>
                      <a:pt x="10" y="46"/>
                    </a:lnTo>
                    <a:lnTo>
                      <a:pt x="14" y="49"/>
                    </a:lnTo>
                    <a:lnTo>
                      <a:pt x="19" y="50"/>
                    </a:lnTo>
                    <a:lnTo>
                      <a:pt x="23" y="50"/>
                    </a:lnTo>
                    <a:lnTo>
                      <a:pt x="28" y="50"/>
                    </a:lnTo>
                    <a:lnTo>
                      <a:pt x="28" y="50"/>
                    </a:lnTo>
                    <a:lnTo>
                      <a:pt x="38" y="47"/>
                    </a:lnTo>
                    <a:lnTo>
                      <a:pt x="48" y="46"/>
                    </a:lnTo>
                    <a:lnTo>
                      <a:pt x="68" y="46"/>
                    </a:lnTo>
                    <a:lnTo>
                      <a:pt x="110" y="47"/>
                    </a:lnTo>
                    <a:lnTo>
                      <a:pt x="110" y="47"/>
                    </a:lnTo>
                    <a:lnTo>
                      <a:pt x="116" y="47"/>
                    </a:lnTo>
                    <a:lnTo>
                      <a:pt x="121" y="45"/>
                    </a:lnTo>
                    <a:lnTo>
                      <a:pt x="125" y="44"/>
                    </a:lnTo>
                    <a:lnTo>
                      <a:pt x="127" y="41"/>
                    </a:lnTo>
                    <a:lnTo>
                      <a:pt x="130" y="37"/>
                    </a:lnTo>
                    <a:lnTo>
                      <a:pt x="131" y="33"/>
                    </a:lnTo>
                    <a:lnTo>
                      <a:pt x="133" y="25"/>
                    </a:lnTo>
                    <a:lnTo>
                      <a:pt x="131" y="16"/>
                    </a:lnTo>
                    <a:lnTo>
                      <a:pt x="130" y="12"/>
                    </a:lnTo>
                    <a:lnTo>
                      <a:pt x="127" y="10"/>
                    </a:lnTo>
                    <a:lnTo>
                      <a:pt x="125" y="6"/>
                    </a:lnTo>
                    <a:lnTo>
                      <a:pt x="121" y="4"/>
                    </a:lnTo>
                    <a:lnTo>
                      <a:pt x="116" y="2"/>
                    </a:lnTo>
                    <a:lnTo>
                      <a:pt x="110" y="2"/>
                    </a:lnTo>
                    <a:lnTo>
                      <a:pt x="11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375"/>
              <p:cNvSpPr/>
              <p:nvPr/>
            </p:nvSpPr>
            <p:spPr bwMode="auto">
              <a:xfrm>
                <a:off x="2667001" y="1373188"/>
                <a:ext cx="122238" cy="166688"/>
              </a:xfrm>
              <a:custGeom>
                <a:avLst/>
                <a:gdLst/>
                <a:ahLst/>
                <a:cxnLst>
                  <a:cxn ang="0">
                    <a:pos x="301" y="22"/>
                  </a:cxn>
                  <a:cxn ang="0">
                    <a:pos x="299" y="13"/>
                  </a:cxn>
                  <a:cxn ang="0">
                    <a:pos x="293" y="7"/>
                  </a:cxn>
                  <a:cxn ang="0">
                    <a:pos x="287" y="3"/>
                  </a:cxn>
                  <a:cxn ang="0">
                    <a:pos x="270" y="3"/>
                  </a:cxn>
                  <a:cxn ang="0">
                    <a:pos x="262" y="7"/>
                  </a:cxn>
                  <a:cxn ang="0">
                    <a:pos x="257" y="13"/>
                  </a:cxn>
                  <a:cxn ang="0">
                    <a:pos x="255" y="22"/>
                  </a:cxn>
                  <a:cxn ang="0">
                    <a:pos x="257" y="73"/>
                  </a:cxn>
                  <a:cxn ang="0">
                    <a:pos x="262" y="175"/>
                  </a:cxn>
                  <a:cxn ang="0">
                    <a:pos x="265" y="225"/>
                  </a:cxn>
                  <a:cxn ang="0">
                    <a:pos x="266" y="300"/>
                  </a:cxn>
                  <a:cxn ang="0">
                    <a:pos x="263" y="326"/>
                  </a:cxn>
                  <a:cxn ang="0">
                    <a:pos x="258" y="345"/>
                  </a:cxn>
                  <a:cxn ang="0">
                    <a:pos x="246" y="360"/>
                  </a:cxn>
                  <a:cxn ang="0">
                    <a:pos x="231" y="369"/>
                  </a:cxn>
                  <a:cxn ang="0">
                    <a:pos x="212" y="373"/>
                  </a:cxn>
                  <a:cxn ang="0">
                    <a:pos x="172" y="374"/>
                  </a:cxn>
                  <a:cxn ang="0">
                    <a:pos x="135" y="369"/>
                  </a:cxn>
                  <a:cxn ang="0">
                    <a:pos x="123" y="368"/>
                  </a:cxn>
                  <a:cxn ang="0">
                    <a:pos x="108" y="368"/>
                  </a:cxn>
                  <a:cxn ang="0">
                    <a:pos x="96" y="364"/>
                  </a:cxn>
                  <a:cxn ang="0">
                    <a:pos x="87" y="360"/>
                  </a:cxn>
                  <a:cxn ang="0">
                    <a:pos x="76" y="348"/>
                  </a:cxn>
                  <a:cxn ang="0">
                    <a:pos x="67" y="331"/>
                  </a:cxn>
                  <a:cxn ang="0">
                    <a:pos x="59" y="297"/>
                  </a:cxn>
                  <a:cxn ang="0">
                    <a:pos x="54" y="250"/>
                  </a:cxn>
                  <a:cxn ang="0">
                    <a:pos x="50" y="201"/>
                  </a:cxn>
                  <a:cxn ang="0">
                    <a:pos x="45" y="113"/>
                  </a:cxn>
                  <a:cxn ang="0">
                    <a:pos x="47" y="22"/>
                  </a:cxn>
                  <a:cxn ang="0">
                    <a:pos x="46" y="17"/>
                  </a:cxn>
                  <a:cxn ang="0">
                    <a:pos x="43" y="9"/>
                  </a:cxn>
                  <a:cxn ang="0">
                    <a:pos x="37" y="4"/>
                  </a:cxn>
                  <a:cxn ang="0">
                    <a:pos x="25" y="1"/>
                  </a:cxn>
                  <a:cxn ang="0">
                    <a:pos x="13" y="4"/>
                  </a:cxn>
                  <a:cxn ang="0">
                    <a:pos x="6" y="9"/>
                  </a:cxn>
                  <a:cxn ang="0">
                    <a:pos x="2" y="17"/>
                  </a:cxn>
                  <a:cxn ang="0">
                    <a:pos x="2" y="22"/>
                  </a:cxn>
                  <a:cxn ang="0">
                    <a:pos x="0" y="92"/>
                  </a:cxn>
                  <a:cxn ang="0">
                    <a:pos x="4" y="160"/>
                  </a:cxn>
                  <a:cxn ang="0">
                    <a:pos x="12" y="263"/>
                  </a:cxn>
                  <a:cxn ang="0">
                    <a:pos x="13" y="297"/>
                  </a:cxn>
                  <a:cxn ang="0">
                    <a:pos x="16" y="322"/>
                  </a:cxn>
                  <a:cxn ang="0">
                    <a:pos x="24" y="347"/>
                  </a:cxn>
                  <a:cxn ang="0">
                    <a:pos x="34" y="370"/>
                  </a:cxn>
                  <a:cxn ang="0">
                    <a:pos x="50" y="390"/>
                  </a:cxn>
                  <a:cxn ang="0">
                    <a:pos x="55" y="395"/>
                  </a:cxn>
                  <a:cxn ang="0">
                    <a:pos x="74" y="405"/>
                  </a:cxn>
                  <a:cxn ang="0">
                    <a:pos x="101" y="413"/>
                  </a:cxn>
                  <a:cxn ang="0">
                    <a:pos x="144" y="417"/>
                  </a:cxn>
                  <a:cxn ang="0">
                    <a:pos x="157" y="419"/>
                  </a:cxn>
                  <a:cxn ang="0">
                    <a:pos x="183" y="421"/>
                  </a:cxn>
                  <a:cxn ang="0">
                    <a:pos x="210" y="420"/>
                  </a:cxn>
                  <a:cxn ang="0">
                    <a:pos x="234" y="415"/>
                  </a:cxn>
                  <a:cxn ang="0">
                    <a:pos x="258" y="405"/>
                  </a:cxn>
                  <a:cxn ang="0">
                    <a:pos x="278" y="391"/>
                  </a:cxn>
                  <a:cxn ang="0">
                    <a:pos x="293" y="374"/>
                  </a:cxn>
                  <a:cxn ang="0">
                    <a:pos x="304" y="352"/>
                  </a:cxn>
                  <a:cxn ang="0">
                    <a:pos x="309" y="326"/>
                  </a:cxn>
                  <a:cxn ang="0">
                    <a:pos x="310" y="288"/>
                  </a:cxn>
                  <a:cxn ang="0">
                    <a:pos x="309" y="212"/>
                  </a:cxn>
                  <a:cxn ang="0">
                    <a:pos x="302" y="98"/>
                  </a:cxn>
                  <a:cxn ang="0">
                    <a:pos x="301" y="22"/>
                  </a:cxn>
                </a:cxnLst>
                <a:rect l="0" t="0" r="r" b="b"/>
                <a:pathLst>
                  <a:path w="310" h="421">
                    <a:moveTo>
                      <a:pt x="301" y="22"/>
                    </a:moveTo>
                    <a:lnTo>
                      <a:pt x="301" y="22"/>
                    </a:lnTo>
                    <a:lnTo>
                      <a:pt x="300" y="17"/>
                    </a:lnTo>
                    <a:lnTo>
                      <a:pt x="299" y="13"/>
                    </a:lnTo>
                    <a:lnTo>
                      <a:pt x="297" y="9"/>
                    </a:lnTo>
                    <a:lnTo>
                      <a:pt x="293" y="7"/>
                    </a:lnTo>
                    <a:lnTo>
                      <a:pt x="291" y="4"/>
                    </a:lnTo>
                    <a:lnTo>
                      <a:pt x="287" y="3"/>
                    </a:lnTo>
                    <a:lnTo>
                      <a:pt x="278" y="0"/>
                    </a:lnTo>
                    <a:lnTo>
                      <a:pt x="270" y="3"/>
                    </a:lnTo>
                    <a:lnTo>
                      <a:pt x="266" y="4"/>
                    </a:lnTo>
                    <a:lnTo>
                      <a:pt x="262" y="7"/>
                    </a:lnTo>
                    <a:lnTo>
                      <a:pt x="259" y="9"/>
                    </a:lnTo>
                    <a:lnTo>
                      <a:pt x="257" y="13"/>
                    </a:lnTo>
                    <a:lnTo>
                      <a:pt x="255" y="17"/>
                    </a:lnTo>
                    <a:lnTo>
                      <a:pt x="255" y="22"/>
                    </a:lnTo>
                    <a:lnTo>
                      <a:pt x="255" y="22"/>
                    </a:lnTo>
                    <a:lnTo>
                      <a:pt x="257" y="73"/>
                    </a:lnTo>
                    <a:lnTo>
                      <a:pt x="259" y="124"/>
                    </a:lnTo>
                    <a:lnTo>
                      <a:pt x="262" y="175"/>
                    </a:lnTo>
                    <a:lnTo>
                      <a:pt x="265" y="225"/>
                    </a:lnTo>
                    <a:lnTo>
                      <a:pt x="265" y="225"/>
                    </a:lnTo>
                    <a:lnTo>
                      <a:pt x="266" y="276"/>
                    </a:lnTo>
                    <a:lnTo>
                      <a:pt x="266" y="300"/>
                    </a:lnTo>
                    <a:lnTo>
                      <a:pt x="263" y="326"/>
                    </a:lnTo>
                    <a:lnTo>
                      <a:pt x="263" y="326"/>
                    </a:lnTo>
                    <a:lnTo>
                      <a:pt x="262" y="336"/>
                    </a:lnTo>
                    <a:lnTo>
                      <a:pt x="258" y="345"/>
                    </a:lnTo>
                    <a:lnTo>
                      <a:pt x="253" y="353"/>
                    </a:lnTo>
                    <a:lnTo>
                      <a:pt x="246" y="360"/>
                    </a:lnTo>
                    <a:lnTo>
                      <a:pt x="240" y="365"/>
                    </a:lnTo>
                    <a:lnTo>
                      <a:pt x="231" y="369"/>
                    </a:lnTo>
                    <a:lnTo>
                      <a:pt x="223" y="371"/>
                    </a:lnTo>
                    <a:lnTo>
                      <a:pt x="212" y="373"/>
                    </a:lnTo>
                    <a:lnTo>
                      <a:pt x="193" y="374"/>
                    </a:lnTo>
                    <a:lnTo>
                      <a:pt x="172" y="374"/>
                    </a:lnTo>
                    <a:lnTo>
                      <a:pt x="152" y="371"/>
                    </a:lnTo>
                    <a:lnTo>
                      <a:pt x="135" y="369"/>
                    </a:lnTo>
                    <a:lnTo>
                      <a:pt x="135" y="369"/>
                    </a:lnTo>
                    <a:lnTo>
                      <a:pt x="123" y="368"/>
                    </a:lnTo>
                    <a:lnTo>
                      <a:pt x="113" y="368"/>
                    </a:lnTo>
                    <a:lnTo>
                      <a:pt x="108" y="368"/>
                    </a:lnTo>
                    <a:lnTo>
                      <a:pt x="102" y="366"/>
                    </a:lnTo>
                    <a:lnTo>
                      <a:pt x="96" y="364"/>
                    </a:lnTo>
                    <a:lnTo>
                      <a:pt x="87" y="360"/>
                    </a:lnTo>
                    <a:lnTo>
                      <a:pt x="87" y="360"/>
                    </a:lnTo>
                    <a:lnTo>
                      <a:pt x="81" y="356"/>
                    </a:lnTo>
                    <a:lnTo>
                      <a:pt x="76" y="348"/>
                    </a:lnTo>
                    <a:lnTo>
                      <a:pt x="71" y="340"/>
                    </a:lnTo>
                    <a:lnTo>
                      <a:pt x="67" y="331"/>
                    </a:lnTo>
                    <a:lnTo>
                      <a:pt x="62" y="313"/>
                    </a:lnTo>
                    <a:lnTo>
                      <a:pt x="59" y="297"/>
                    </a:lnTo>
                    <a:lnTo>
                      <a:pt x="59" y="297"/>
                    </a:lnTo>
                    <a:lnTo>
                      <a:pt x="54" y="250"/>
                    </a:lnTo>
                    <a:lnTo>
                      <a:pt x="50" y="201"/>
                    </a:lnTo>
                    <a:lnTo>
                      <a:pt x="50" y="201"/>
                    </a:lnTo>
                    <a:lnTo>
                      <a:pt x="47" y="157"/>
                    </a:lnTo>
                    <a:lnTo>
                      <a:pt x="45" y="113"/>
                    </a:lnTo>
                    <a:lnTo>
                      <a:pt x="45" y="67"/>
                    </a:lnTo>
                    <a:lnTo>
                      <a:pt x="47" y="22"/>
                    </a:lnTo>
                    <a:lnTo>
                      <a:pt x="47" y="22"/>
                    </a:lnTo>
                    <a:lnTo>
                      <a:pt x="46" y="17"/>
                    </a:lnTo>
                    <a:lnTo>
                      <a:pt x="45" y="13"/>
                    </a:lnTo>
                    <a:lnTo>
                      <a:pt x="43" y="9"/>
                    </a:lnTo>
                    <a:lnTo>
                      <a:pt x="41" y="7"/>
                    </a:lnTo>
                    <a:lnTo>
                      <a:pt x="37" y="4"/>
                    </a:lnTo>
                    <a:lnTo>
                      <a:pt x="33" y="3"/>
                    </a:lnTo>
                    <a:lnTo>
                      <a:pt x="25" y="1"/>
                    </a:lnTo>
                    <a:lnTo>
                      <a:pt x="17" y="3"/>
                    </a:lnTo>
                    <a:lnTo>
                      <a:pt x="13" y="4"/>
                    </a:lnTo>
                    <a:lnTo>
                      <a:pt x="9" y="7"/>
                    </a:lnTo>
                    <a:lnTo>
                      <a:pt x="6" y="9"/>
                    </a:lnTo>
                    <a:lnTo>
                      <a:pt x="4" y="13"/>
                    </a:lnTo>
                    <a:lnTo>
                      <a:pt x="2" y="17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56"/>
                    </a:lnTo>
                    <a:lnTo>
                      <a:pt x="0" y="92"/>
                    </a:lnTo>
                    <a:lnTo>
                      <a:pt x="2" y="126"/>
                    </a:lnTo>
                    <a:lnTo>
                      <a:pt x="4" y="160"/>
                    </a:lnTo>
                    <a:lnTo>
                      <a:pt x="9" y="228"/>
                    </a:lnTo>
                    <a:lnTo>
                      <a:pt x="12" y="263"/>
                    </a:lnTo>
                    <a:lnTo>
                      <a:pt x="13" y="297"/>
                    </a:lnTo>
                    <a:lnTo>
                      <a:pt x="13" y="297"/>
                    </a:lnTo>
                    <a:lnTo>
                      <a:pt x="13" y="309"/>
                    </a:lnTo>
                    <a:lnTo>
                      <a:pt x="16" y="322"/>
                    </a:lnTo>
                    <a:lnTo>
                      <a:pt x="19" y="334"/>
                    </a:lnTo>
                    <a:lnTo>
                      <a:pt x="24" y="347"/>
                    </a:lnTo>
                    <a:lnTo>
                      <a:pt x="29" y="358"/>
                    </a:lnTo>
                    <a:lnTo>
                      <a:pt x="34" y="370"/>
                    </a:lnTo>
                    <a:lnTo>
                      <a:pt x="42" y="381"/>
                    </a:lnTo>
                    <a:lnTo>
                      <a:pt x="50" y="390"/>
                    </a:lnTo>
                    <a:lnTo>
                      <a:pt x="50" y="390"/>
                    </a:lnTo>
                    <a:lnTo>
                      <a:pt x="55" y="395"/>
                    </a:lnTo>
                    <a:lnTo>
                      <a:pt x="60" y="399"/>
                    </a:lnTo>
                    <a:lnTo>
                      <a:pt x="74" y="405"/>
                    </a:lnTo>
                    <a:lnTo>
                      <a:pt x="87" y="411"/>
                    </a:lnTo>
                    <a:lnTo>
                      <a:pt x="101" y="413"/>
                    </a:lnTo>
                    <a:lnTo>
                      <a:pt x="130" y="416"/>
                    </a:lnTo>
                    <a:lnTo>
                      <a:pt x="144" y="417"/>
                    </a:lnTo>
                    <a:lnTo>
                      <a:pt x="157" y="419"/>
                    </a:lnTo>
                    <a:lnTo>
                      <a:pt x="157" y="419"/>
                    </a:lnTo>
                    <a:lnTo>
                      <a:pt x="170" y="420"/>
                    </a:lnTo>
                    <a:lnTo>
                      <a:pt x="183" y="421"/>
                    </a:lnTo>
                    <a:lnTo>
                      <a:pt x="197" y="421"/>
                    </a:lnTo>
                    <a:lnTo>
                      <a:pt x="210" y="420"/>
                    </a:lnTo>
                    <a:lnTo>
                      <a:pt x="223" y="417"/>
                    </a:lnTo>
                    <a:lnTo>
                      <a:pt x="234" y="415"/>
                    </a:lnTo>
                    <a:lnTo>
                      <a:pt x="246" y="411"/>
                    </a:lnTo>
                    <a:lnTo>
                      <a:pt x="258" y="405"/>
                    </a:lnTo>
                    <a:lnTo>
                      <a:pt x="268" y="399"/>
                    </a:lnTo>
                    <a:lnTo>
                      <a:pt x="278" y="391"/>
                    </a:lnTo>
                    <a:lnTo>
                      <a:pt x="285" y="383"/>
                    </a:lnTo>
                    <a:lnTo>
                      <a:pt x="293" y="374"/>
                    </a:lnTo>
                    <a:lnTo>
                      <a:pt x="300" y="364"/>
                    </a:lnTo>
                    <a:lnTo>
                      <a:pt x="304" y="352"/>
                    </a:lnTo>
                    <a:lnTo>
                      <a:pt x="308" y="339"/>
                    </a:lnTo>
                    <a:lnTo>
                      <a:pt x="309" y="326"/>
                    </a:lnTo>
                    <a:lnTo>
                      <a:pt x="309" y="326"/>
                    </a:lnTo>
                    <a:lnTo>
                      <a:pt x="310" y="288"/>
                    </a:lnTo>
                    <a:lnTo>
                      <a:pt x="310" y="250"/>
                    </a:lnTo>
                    <a:lnTo>
                      <a:pt x="309" y="212"/>
                    </a:lnTo>
                    <a:lnTo>
                      <a:pt x="308" y="174"/>
                    </a:lnTo>
                    <a:lnTo>
                      <a:pt x="302" y="98"/>
                    </a:lnTo>
                    <a:lnTo>
                      <a:pt x="301" y="60"/>
                    </a:lnTo>
                    <a:lnTo>
                      <a:pt x="301" y="22"/>
                    </a:lnTo>
                    <a:lnTo>
                      <a:pt x="301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376"/>
              <p:cNvSpPr/>
              <p:nvPr/>
            </p:nvSpPr>
            <p:spPr bwMode="auto">
              <a:xfrm>
                <a:off x="2009776" y="1122363"/>
                <a:ext cx="414338" cy="409575"/>
              </a:xfrm>
              <a:custGeom>
                <a:avLst/>
                <a:gdLst/>
                <a:ahLst/>
                <a:cxnLst>
                  <a:cxn ang="0">
                    <a:pos x="1028" y="278"/>
                  </a:cxn>
                  <a:cxn ang="0">
                    <a:pos x="975" y="197"/>
                  </a:cxn>
                  <a:cxn ang="0">
                    <a:pos x="860" y="98"/>
                  </a:cxn>
                  <a:cxn ang="0">
                    <a:pos x="745" y="40"/>
                  </a:cxn>
                  <a:cxn ang="0">
                    <a:pos x="576" y="2"/>
                  </a:cxn>
                  <a:cxn ang="0">
                    <a:pos x="458" y="4"/>
                  </a:cxn>
                  <a:cxn ang="0">
                    <a:pos x="279" y="53"/>
                  </a:cxn>
                  <a:cxn ang="0">
                    <a:pos x="186" y="110"/>
                  </a:cxn>
                  <a:cxn ang="0">
                    <a:pos x="76" y="212"/>
                  </a:cxn>
                  <a:cxn ang="0">
                    <a:pos x="41" y="274"/>
                  </a:cxn>
                  <a:cxn ang="0">
                    <a:pos x="2" y="445"/>
                  </a:cxn>
                  <a:cxn ang="0">
                    <a:pos x="4" y="543"/>
                  </a:cxn>
                  <a:cxn ang="0">
                    <a:pos x="21" y="616"/>
                  </a:cxn>
                  <a:cxn ang="0">
                    <a:pos x="55" y="721"/>
                  </a:cxn>
                  <a:cxn ang="0">
                    <a:pos x="151" y="860"/>
                  </a:cxn>
                  <a:cxn ang="0">
                    <a:pos x="279" y="971"/>
                  </a:cxn>
                  <a:cxn ang="0">
                    <a:pos x="436" y="1023"/>
                  </a:cxn>
                  <a:cxn ang="0">
                    <a:pos x="605" y="1030"/>
                  </a:cxn>
                  <a:cxn ang="0">
                    <a:pos x="694" y="1018"/>
                  </a:cxn>
                  <a:cxn ang="0">
                    <a:pos x="844" y="950"/>
                  </a:cxn>
                  <a:cxn ang="0">
                    <a:pos x="971" y="819"/>
                  </a:cxn>
                  <a:cxn ang="0">
                    <a:pos x="1038" y="649"/>
                  </a:cxn>
                  <a:cxn ang="0">
                    <a:pos x="1034" y="631"/>
                  </a:cxn>
                  <a:cxn ang="0">
                    <a:pos x="1004" y="623"/>
                  </a:cxn>
                  <a:cxn ang="0">
                    <a:pos x="993" y="637"/>
                  </a:cxn>
                  <a:cxn ang="0">
                    <a:pos x="949" y="763"/>
                  </a:cxn>
                  <a:cxn ang="0">
                    <a:pos x="895" y="848"/>
                  </a:cxn>
                  <a:cxn ang="0">
                    <a:pos x="826" y="909"/>
                  </a:cxn>
                  <a:cxn ang="0">
                    <a:pos x="686" y="969"/>
                  </a:cxn>
                  <a:cxn ang="0">
                    <a:pos x="559" y="990"/>
                  </a:cxn>
                  <a:cxn ang="0">
                    <a:pos x="402" y="969"/>
                  </a:cxn>
                  <a:cxn ang="0">
                    <a:pos x="291" y="921"/>
                  </a:cxn>
                  <a:cxn ang="0">
                    <a:pos x="196" y="845"/>
                  </a:cxn>
                  <a:cxn ang="0">
                    <a:pos x="93" y="694"/>
                  </a:cxn>
                  <a:cxn ang="0">
                    <a:pos x="64" y="607"/>
                  </a:cxn>
                  <a:cxn ang="0">
                    <a:pos x="49" y="462"/>
                  </a:cxn>
                  <a:cxn ang="0">
                    <a:pos x="63" y="356"/>
                  </a:cxn>
                  <a:cxn ang="0">
                    <a:pos x="92" y="272"/>
                  </a:cxn>
                  <a:cxn ang="0">
                    <a:pos x="151" y="199"/>
                  </a:cxn>
                  <a:cxn ang="0">
                    <a:pos x="268" y="110"/>
                  </a:cxn>
                  <a:cxn ang="0">
                    <a:pos x="363" y="68"/>
                  </a:cxn>
                  <a:cxn ang="0">
                    <a:pos x="533" y="46"/>
                  </a:cxn>
                  <a:cxn ang="0">
                    <a:pos x="663" y="63"/>
                  </a:cxn>
                  <a:cxn ang="0">
                    <a:pos x="786" y="109"/>
                  </a:cxn>
                  <a:cxn ang="0">
                    <a:pos x="882" y="172"/>
                  </a:cxn>
                  <a:cxn ang="0">
                    <a:pos x="954" y="246"/>
                  </a:cxn>
                  <a:cxn ang="0">
                    <a:pos x="997" y="321"/>
                  </a:cxn>
                  <a:cxn ang="0">
                    <a:pos x="1004" y="352"/>
                  </a:cxn>
                  <a:cxn ang="0">
                    <a:pos x="1032" y="364"/>
                  </a:cxn>
                  <a:cxn ang="0">
                    <a:pos x="1045" y="348"/>
                  </a:cxn>
                  <a:cxn ang="0">
                    <a:pos x="1044" y="330"/>
                  </a:cxn>
                </a:cxnLst>
                <a:rect l="0" t="0" r="r" b="b"/>
                <a:pathLst>
                  <a:path w="1047" h="1032">
                    <a:moveTo>
                      <a:pt x="1044" y="330"/>
                    </a:moveTo>
                    <a:lnTo>
                      <a:pt x="1044" y="330"/>
                    </a:lnTo>
                    <a:lnTo>
                      <a:pt x="1040" y="312"/>
                    </a:lnTo>
                    <a:lnTo>
                      <a:pt x="1035" y="295"/>
                    </a:lnTo>
                    <a:lnTo>
                      <a:pt x="1028" y="278"/>
                    </a:lnTo>
                    <a:lnTo>
                      <a:pt x="1021" y="261"/>
                    </a:lnTo>
                    <a:lnTo>
                      <a:pt x="1010" y="244"/>
                    </a:lnTo>
                    <a:lnTo>
                      <a:pt x="1000" y="228"/>
                    </a:lnTo>
                    <a:lnTo>
                      <a:pt x="988" y="212"/>
                    </a:lnTo>
                    <a:lnTo>
                      <a:pt x="975" y="197"/>
                    </a:lnTo>
                    <a:lnTo>
                      <a:pt x="962" y="182"/>
                    </a:lnTo>
                    <a:lnTo>
                      <a:pt x="947" y="168"/>
                    </a:lnTo>
                    <a:lnTo>
                      <a:pt x="919" y="142"/>
                    </a:lnTo>
                    <a:lnTo>
                      <a:pt x="890" y="119"/>
                    </a:lnTo>
                    <a:lnTo>
                      <a:pt x="860" y="98"/>
                    </a:lnTo>
                    <a:lnTo>
                      <a:pt x="860" y="98"/>
                    </a:lnTo>
                    <a:lnTo>
                      <a:pt x="841" y="87"/>
                    </a:lnTo>
                    <a:lnTo>
                      <a:pt x="823" y="76"/>
                    </a:lnTo>
                    <a:lnTo>
                      <a:pt x="784" y="57"/>
                    </a:lnTo>
                    <a:lnTo>
                      <a:pt x="745" y="40"/>
                    </a:lnTo>
                    <a:lnTo>
                      <a:pt x="703" y="27"/>
                    </a:lnTo>
                    <a:lnTo>
                      <a:pt x="661" y="15"/>
                    </a:lnTo>
                    <a:lnTo>
                      <a:pt x="618" y="7"/>
                    </a:lnTo>
                    <a:lnTo>
                      <a:pt x="597" y="4"/>
                    </a:lnTo>
                    <a:lnTo>
                      <a:pt x="576" y="2"/>
                    </a:lnTo>
                    <a:lnTo>
                      <a:pt x="554" y="0"/>
                    </a:lnTo>
                    <a:lnTo>
                      <a:pt x="533" y="0"/>
                    </a:lnTo>
                    <a:lnTo>
                      <a:pt x="533" y="0"/>
                    </a:lnTo>
                    <a:lnTo>
                      <a:pt x="495" y="2"/>
                    </a:lnTo>
                    <a:lnTo>
                      <a:pt x="458" y="4"/>
                    </a:lnTo>
                    <a:lnTo>
                      <a:pt x="420" y="8"/>
                    </a:lnTo>
                    <a:lnTo>
                      <a:pt x="384" y="16"/>
                    </a:lnTo>
                    <a:lnTo>
                      <a:pt x="348" y="25"/>
                    </a:lnTo>
                    <a:lnTo>
                      <a:pt x="313" y="37"/>
                    </a:lnTo>
                    <a:lnTo>
                      <a:pt x="279" y="53"/>
                    </a:lnTo>
                    <a:lnTo>
                      <a:pt x="262" y="61"/>
                    </a:lnTo>
                    <a:lnTo>
                      <a:pt x="246" y="70"/>
                    </a:lnTo>
                    <a:lnTo>
                      <a:pt x="246" y="70"/>
                    </a:lnTo>
                    <a:lnTo>
                      <a:pt x="216" y="89"/>
                    </a:lnTo>
                    <a:lnTo>
                      <a:pt x="186" y="110"/>
                    </a:lnTo>
                    <a:lnTo>
                      <a:pt x="156" y="132"/>
                    </a:lnTo>
                    <a:lnTo>
                      <a:pt x="127" y="157"/>
                    </a:lnTo>
                    <a:lnTo>
                      <a:pt x="101" y="183"/>
                    </a:lnTo>
                    <a:lnTo>
                      <a:pt x="88" y="198"/>
                    </a:lnTo>
                    <a:lnTo>
                      <a:pt x="76" y="212"/>
                    </a:lnTo>
                    <a:lnTo>
                      <a:pt x="66" y="227"/>
                    </a:lnTo>
                    <a:lnTo>
                      <a:pt x="57" y="242"/>
                    </a:lnTo>
                    <a:lnTo>
                      <a:pt x="49" y="258"/>
                    </a:lnTo>
                    <a:lnTo>
                      <a:pt x="41" y="274"/>
                    </a:lnTo>
                    <a:lnTo>
                      <a:pt x="41" y="274"/>
                    </a:lnTo>
                    <a:lnTo>
                      <a:pt x="28" y="309"/>
                    </a:lnTo>
                    <a:lnTo>
                      <a:pt x="17" y="346"/>
                    </a:lnTo>
                    <a:lnTo>
                      <a:pt x="8" y="385"/>
                    </a:lnTo>
                    <a:lnTo>
                      <a:pt x="3" y="425"/>
                    </a:lnTo>
                    <a:lnTo>
                      <a:pt x="2" y="445"/>
                    </a:lnTo>
                    <a:lnTo>
                      <a:pt x="0" y="465"/>
                    </a:lnTo>
                    <a:lnTo>
                      <a:pt x="0" y="484"/>
                    </a:lnTo>
                    <a:lnTo>
                      <a:pt x="0" y="504"/>
                    </a:lnTo>
                    <a:lnTo>
                      <a:pt x="2" y="524"/>
                    </a:lnTo>
                    <a:lnTo>
                      <a:pt x="4" y="543"/>
                    </a:lnTo>
                    <a:lnTo>
                      <a:pt x="8" y="561"/>
                    </a:lnTo>
                    <a:lnTo>
                      <a:pt x="13" y="578"/>
                    </a:lnTo>
                    <a:lnTo>
                      <a:pt x="13" y="578"/>
                    </a:lnTo>
                    <a:lnTo>
                      <a:pt x="17" y="598"/>
                    </a:lnTo>
                    <a:lnTo>
                      <a:pt x="21" y="616"/>
                    </a:lnTo>
                    <a:lnTo>
                      <a:pt x="29" y="652"/>
                    </a:lnTo>
                    <a:lnTo>
                      <a:pt x="33" y="669"/>
                    </a:lnTo>
                    <a:lnTo>
                      <a:pt x="38" y="686"/>
                    </a:lnTo>
                    <a:lnTo>
                      <a:pt x="45" y="704"/>
                    </a:lnTo>
                    <a:lnTo>
                      <a:pt x="55" y="721"/>
                    </a:lnTo>
                    <a:lnTo>
                      <a:pt x="55" y="721"/>
                    </a:lnTo>
                    <a:lnTo>
                      <a:pt x="77" y="756"/>
                    </a:lnTo>
                    <a:lnTo>
                      <a:pt x="101" y="792"/>
                    </a:lnTo>
                    <a:lnTo>
                      <a:pt x="151" y="860"/>
                    </a:lnTo>
                    <a:lnTo>
                      <a:pt x="151" y="860"/>
                    </a:lnTo>
                    <a:lnTo>
                      <a:pt x="173" y="887"/>
                    </a:lnTo>
                    <a:lnTo>
                      <a:pt x="198" y="912"/>
                    </a:lnTo>
                    <a:lnTo>
                      <a:pt x="223" y="934"/>
                    </a:lnTo>
                    <a:lnTo>
                      <a:pt x="250" y="954"/>
                    </a:lnTo>
                    <a:lnTo>
                      <a:pt x="279" y="971"/>
                    </a:lnTo>
                    <a:lnTo>
                      <a:pt x="308" y="985"/>
                    </a:lnTo>
                    <a:lnTo>
                      <a:pt x="339" y="998"/>
                    </a:lnTo>
                    <a:lnTo>
                      <a:pt x="370" y="1009"/>
                    </a:lnTo>
                    <a:lnTo>
                      <a:pt x="403" y="1017"/>
                    </a:lnTo>
                    <a:lnTo>
                      <a:pt x="436" y="1023"/>
                    </a:lnTo>
                    <a:lnTo>
                      <a:pt x="469" y="1028"/>
                    </a:lnTo>
                    <a:lnTo>
                      <a:pt x="503" y="1031"/>
                    </a:lnTo>
                    <a:lnTo>
                      <a:pt x="537" y="1032"/>
                    </a:lnTo>
                    <a:lnTo>
                      <a:pt x="571" y="1032"/>
                    </a:lnTo>
                    <a:lnTo>
                      <a:pt x="605" y="1030"/>
                    </a:lnTo>
                    <a:lnTo>
                      <a:pt x="639" y="1027"/>
                    </a:lnTo>
                    <a:lnTo>
                      <a:pt x="639" y="1027"/>
                    </a:lnTo>
                    <a:lnTo>
                      <a:pt x="657" y="1024"/>
                    </a:lnTo>
                    <a:lnTo>
                      <a:pt x="675" y="1022"/>
                    </a:lnTo>
                    <a:lnTo>
                      <a:pt x="694" y="1018"/>
                    </a:lnTo>
                    <a:lnTo>
                      <a:pt x="712" y="1013"/>
                    </a:lnTo>
                    <a:lnTo>
                      <a:pt x="747" y="1001"/>
                    </a:lnTo>
                    <a:lnTo>
                      <a:pt x="781" y="986"/>
                    </a:lnTo>
                    <a:lnTo>
                      <a:pt x="814" y="969"/>
                    </a:lnTo>
                    <a:lnTo>
                      <a:pt x="844" y="950"/>
                    </a:lnTo>
                    <a:lnTo>
                      <a:pt x="874" y="928"/>
                    </a:lnTo>
                    <a:lnTo>
                      <a:pt x="900" y="904"/>
                    </a:lnTo>
                    <a:lnTo>
                      <a:pt x="926" y="878"/>
                    </a:lnTo>
                    <a:lnTo>
                      <a:pt x="950" y="849"/>
                    </a:lnTo>
                    <a:lnTo>
                      <a:pt x="971" y="819"/>
                    </a:lnTo>
                    <a:lnTo>
                      <a:pt x="989" y="788"/>
                    </a:lnTo>
                    <a:lnTo>
                      <a:pt x="1005" y="755"/>
                    </a:lnTo>
                    <a:lnTo>
                      <a:pt x="1019" y="721"/>
                    </a:lnTo>
                    <a:lnTo>
                      <a:pt x="1030" y="686"/>
                    </a:lnTo>
                    <a:lnTo>
                      <a:pt x="1038" y="649"/>
                    </a:lnTo>
                    <a:lnTo>
                      <a:pt x="1038" y="649"/>
                    </a:lnTo>
                    <a:lnTo>
                      <a:pt x="1038" y="644"/>
                    </a:lnTo>
                    <a:lnTo>
                      <a:pt x="1038" y="640"/>
                    </a:lnTo>
                    <a:lnTo>
                      <a:pt x="1036" y="635"/>
                    </a:lnTo>
                    <a:lnTo>
                      <a:pt x="1034" y="631"/>
                    </a:lnTo>
                    <a:lnTo>
                      <a:pt x="1027" y="626"/>
                    </a:lnTo>
                    <a:lnTo>
                      <a:pt x="1019" y="622"/>
                    </a:lnTo>
                    <a:lnTo>
                      <a:pt x="1011" y="620"/>
                    </a:lnTo>
                    <a:lnTo>
                      <a:pt x="1008" y="622"/>
                    </a:lnTo>
                    <a:lnTo>
                      <a:pt x="1004" y="623"/>
                    </a:lnTo>
                    <a:lnTo>
                      <a:pt x="1000" y="626"/>
                    </a:lnTo>
                    <a:lnTo>
                      <a:pt x="997" y="628"/>
                    </a:lnTo>
                    <a:lnTo>
                      <a:pt x="996" y="632"/>
                    </a:lnTo>
                    <a:lnTo>
                      <a:pt x="993" y="637"/>
                    </a:lnTo>
                    <a:lnTo>
                      <a:pt x="993" y="637"/>
                    </a:lnTo>
                    <a:lnTo>
                      <a:pt x="988" y="663"/>
                    </a:lnTo>
                    <a:lnTo>
                      <a:pt x="980" y="690"/>
                    </a:lnTo>
                    <a:lnTo>
                      <a:pt x="971" y="714"/>
                    </a:lnTo>
                    <a:lnTo>
                      <a:pt x="960" y="739"/>
                    </a:lnTo>
                    <a:lnTo>
                      <a:pt x="949" y="763"/>
                    </a:lnTo>
                    <a:lnTo>
                      <a:pt x="936" y="785"/>
                    </a:lnTo>
                    <a:lnTo>
                      <a:pt x="922" y="809"/>
                    </a:lnTo>
                    <a:lnTo>
                      <a:pt x="907" y="832"/>
                    </a:lnTo>
                    <a:lnTo>
                      <a:pt x="907" y="832"/>
                    </a:lnTo>
                    <a:lnTo>
                      <a:pt x="895" y="848"/>
                    </a:lnTo>
                    <a:lnTo>
                      <a:pt x="883" y="862"/>
                    </a:lnTo>
                    <a:lnTo>
                      <a:pt x="870" y="875"/>
                    </a:lnTo>
                    <a:lnTo>
                      <a:pt x="856" y="887"/>
                    </a:lnTo>
                    <a:lnTo>
                      <a:pt x="841" y="899"/>
                    </a:lnTo>
                    <a:lnTo>
                      <a:pt x="826" y="909"/>
                    </a:lnTo>
                    <a:lnTo>
                      <a:pt x="809" y="920"/>
                    </a:lnTo>
                    <a:lnTo>
                      <a:pt x="793" y="929"/>
                    </a:lnTo>
                    <a:lnTo>
                      <a:pt x="758" y="945"/>
                    </a:lnTo>
                    <a:lnTo>
                      <a:pt x="722" y="958"/>
                    </a:lnTo>
                    <a:lnTo>
                      <a:pt x="686" y="969"/>
                    </a:lnTo>
                    <a:lnTo>
                      <a:pt x="650" y="980"/>
                    </a:lnTo>
                    <a:lnTo>
                      <a:pt x="650" y="980"/>
                    </a:lnTo>
                    <a:lnTo>
                      <a:pt x="622" y="985"/>
                    </a:lnTo>
                    <a:lnTo>
                      <a:pt x="590" y="989"/>
                    </a:lnTo>
                    <a:lnTo>
                      <a:pt x="559" y="990"/>
                    </a:lnTo>
                    <a:lnTo>
                      <a:pt x="525" y="990"/>
                    </a:lnTo>
                    <a:lnTo>
                      <a:pt x="492" y="989"/>
                    </a:lnTo>
                    <a:lnTo>
                      <a:pt x="459" y="984"/>
                    </a:lnTo>
                    <a:lnTo>
                      <a:pt x="429" y="979"/>
                    </a:lnTo>
                    <a:lnTo>
                      <a:pt x="402" y="969"/>
                    </a:lnTo>
                    <a:lnTo>
                      <a:pt x="402" y="969"/>
                    </a:lnTo>
                    <a:lnTo>
                      <a:pt x="372" y="959"/>
                    </a:lnTo>
                    <a:lnTo>
                      <a:pt x="343" y="949"/>
                    </a:lnTo>
                    <a:lnTo>
                      <a:pt x="317" y="935"/>
                    </a:lnTo>
                    <a:lnTo>
                      <a:pt x="291" y="921"/>
                    </a:lnTo>
                    <a:lnTo>
                      <a:pt x="266" y="905"/>
                    </a:lnTo>
                    <a:lnTo>
                      <a:pt x="242" y="888"/>
                    </a:lnTo>
                    <a:lnTo>
                      <a:pt x="219" y="867"/>
                    </a:lnTo>
                    <a:lnTo>
                      <a:pt x="196" y="845"/>
                    </a:lnTo>
                    <a:lnTo>
                      <a:pt x="196" y="845"/>
                    </a:lnTo>
                    <a:lnTo>
                      <a:pt x="173" y="818"/>
                    </a:lnTo>
                    <a:lnTo>
                      <a:pt x="151" y="788"/>
                    </a:lnTo>
                    <a:lnTo>
                      <a:pt x="130" y="758"/>
                    </a:lnTo>
                    <a:lnTo>
                      <a:pt x="110" y="726"/>
                    </a:lnTo>
                    <a:lnTo>
                      <a:pt x="93" y="694"/>
                    </a:lnTo>
                    <a:lnTo>
                      <a:pt x="85" y="677"/>
                    </a:lnTo>
                    <a:lnTo>
                      <a:pt x="79" y="660"/>
                    </a:lnTo>
                    <a:lnTo>
                      <a:pt x="72" y="643"/>
                    </a:lnTo>
                    <a:lnTo>
                      <a:pt x="68" y="626"/>
                    </a:lnTo>
                    <a:lnTo>
                      <a:pt x="64" y="607"/>
                    </a:lnTo>
                    <a:lnTo>
                      <a:pt x="62" y="590"/>
                    </a:lnTo>
                    <a:lnTo>
                      <a:pt x="62" y="590"/>
                    </a:lnTo>
                    <a:lnTo>
                      <a:pt x="53" y="526"/>
                    </a:lnTo>
                    <a:lnTo>
                      <a:pt x="50" y="495"/>
                    </a:lnTo>
                    <a:lnTo>
                      <a:pt x="49" y="462"/>
                    </a:lnTo>
                    <a:lnTo>
                      <a:pt x="49" y="462"/>
                    </a:lnTo>
                    <a:lnTo>
                      <a:pt x="50" y="444"/>
                    </a:lnTo>
                    <a:lnTo>
                      <a:pt x="51" y="427"/>
                    </a:lnTo>
                    <a:lnTo>
                      <a:pt x="57" y="391"/>
                    </a:lnTo>
                    <a:lnTo>
                      <a:pt x="63" y="356"/>
                    </a:lnTo>
                    <a:lnTo>
                      <a:pt x="72" y="322"/>
                    </a:lnTo>
                    <a:lnTo>
                      <a:pt x="72" y="322"/>
                    </a:lnTo>
                    <a:lnTo>
                      <a:pt x="77" y="305"/>
                    </a:lnTo>
                    <a:lnTo>
                      <a:pt x="84" y="288"/>
                    </a:lnTo>
                    <a:lnTo>
                      <a:pt x="92" y="272"/>
                    </a:lnTo>
                    <a:lnTo>
                      <a:pt x="102" y="257"/>
                    </a:lnTo>
                    <a:lnTo>
                      <a:pt x="113" y="241"/>
                    </a:lnTo>
                    <a:lnTo>
                      <a:pt x="125" y="227"/>
                    </a:lnTo>
                    <a:lnTo>
                      <a:pt x="138" y="212"/>
                    </a:lnTo>
                    <a:lnTo>
                      <a:pt x="151" y="199"/>
                    </a:lnTo>
                    <a:lnTo>
                      <a:pt x="179" y="174"/>
                    </a:lnTo>
                    <a:lnTo>
                      <a:pt x="210" y="151"/>
                    </a:lnTo>
                    <a:lnTo>
                      <a:pt x="240" y="130"/>
                    </a:lnTo>
                    <a:lnTo>
                      <a:pt x="268" y="110"/>
                    </a:lnTo>
                    <a:lnTo>
                      <a:pt x="268" y="110"/>
                    </a:lnTo>
                    <a:lnTo>
                      <a:pt x="283" y="101"/>
                    </a:lnTo>
                    <a:lnTo>
                      <a:pt x="299" y="93"/>
                    </a:lnTo>
                    <a:lnTo>
                      <a:pt x="314" y="85"/>
                    </a:lnTo>
                    <a:lnTo>
                      <a:pt x="330" y="79"/>
                    </a:lnTo>
                    <a:lnTo>
                      <a:pt x="363" y="68"/>
                    </a:lnTo>
                    <a:lnTo>
                      <a:pt x="395" y="59"/>
                    </a:lnTo>
                    <a:lnTo>
                      <a:pt x="429" y="53"/>
                    </a:lnTo>
                    <a:lnTo>
                      <a:pt x="465" y="49"/>
                    </a:lnTo>
                    <a:lnTo>
                      <a:pt x="499" y="46"/>
                    </a:lnTo>
                    <a:lnTo>
                      <a:pt x="533" y="46"/>
                    </a:lnTo>
                    <a:lnTo>
                      <a:pt x="533" y="46"/>
                    </a:lnTo>
                    <a:lnTo>
                      <a:pt x="565" y="47"/>
                    </a:lnTo>
                    <a:lnTo>
                      <a:pt x="598" y="50"/>
                    </a:lnTo>
                    <a:lnTo>
                      <a:pt x="631" y="55"/>
                    </a:lnTo>
                    <a:lnTo>
                      <a:pt x="663" y="63"/>
                    </a:lnTo>
                    <a:lnTo>
                      <a:pt x="695" y="72"/>
                    </a:lnTo>
                    <a:lnTo>
                      <a:pt x="726" y="83"/>
                    </a:lnTo>
                    <a:lnTo>
                      <a:pt x="756" y="96"/>
                    </a:lnTo>
                    <a:lnTo>
                      <a:pt x="786" y="109"/>
                    </a:lnTo>
                    <a:lnTo>
                      <a:pt x="786" y="109"/>
                    </a:lnTo>
                    <a:lnTo>
                      <a:pt x="820" y="127"/>
                    </a:lnTo>
                    <a:lnTo>
                      <a:pt x="836" y="138"/>
                    </a:lnTo>
                    <a:lnTo>
                      <a:pt x="852" y="148"/>
                    </a:lnTo>
                    <a:lnTo>
                      <a:pt x="868" y="160"/>
                    </a:lnTo>
                    <a:lnTo>
                      <a:pt x="882" y="172"/>
                    </a:lnTo>
                    <a:lnTo>
                      <a:pt x="896" y="183"/>
                    </a:lnTo>
                    <a:lnTo>
                      <a:pt x="909" y="198"/>
                    </a:lnTo>
                    <a:lnTo>
                      <a:pt x="909" y="198"/>
                    </a:lnTo>
                    <a:lnTo>
                      <a:pt x="939" y="229"/>
                    </a:lnTo>
                    <a:lnTo>
                      <a:pt x="954" y="246"/>
                    </a:lnTo>
                    <a:lnTo>
                      <a:pt x="967" y="263"/>
                    </a:lnTo>
                    <a:lnTo>
                      <a:pt x="980" y="282"/>
                    </a:lnTo>
                    <a:lnTo>
                      <a:pt x="989" y="301"/>
                    </a:lnTo>
                    <a:lnTo>
                      <a:pt x="993" y="312"/>
                    </a:lnTo>
                    <a:lnTo>
                      <a:pt x="997" y="321"/>
                    </a:lnTo>
                    <a:lnTo>
                      <a:pt x="1000" y="331"/>
                    </a:lnTo>
                    <a:lnTo>
                      <a:pt x="1001" y="343"/>
                    </a:lnTo>
                    <a:lnTo>
                      <a:pt x="1001" y="343"/>
                    </a:lnTo>
                    <a:lnTo>
                      <a:pt x="1001" y="348"/>
                    </a:lnTo>
                    <a:lnTo>
                      <a:pt x="1004" y="352"/>
                    </a:lnTo>
                    <a:lnTo>
                      <a:pt x="1006" y="356"/>
                    </a:lnTo>
                    <a:lnTo>
                      <a:pt x="1009" y="359"/>
                    </a:lnTo>
                    <a:lnTo>
                      <a:pt x="1017" y="363"/>
                    </a:lnTo>
                    <a:lnTo>
                      <a:pt x="1025" y="365"/>
                    </a:lnTo>
                    <a:lnTo>
                      <a:pt x="1032" y="364"/>
                    </a:lnTo>
                    <a:lnTo>
                      <a:pt x="1036" y="361"/>
                    </a:lnTo>
                    <a:lnTo>
                      <a:pt x="1039" y="359"/>
                    </a:lnTo>
                    <a:lnTo>
                      <a:pt x="1043" y="356"/>
                    </a:lnTo>
                    <a:lnTo>
                      <a:pt x="1044" y="352"/>
                    </a:lnTo>
                    <a:lnTo>
                      <a:pt x="1045" y="348"/>
                    </a:lnTo>
                    <a:lnTo>
                      <a:pt x="1047" y="343"/>
                    </a:lnTo>
                    <a:lnTo>
                      <a:pt x="1047" y="339"/>
                    </a:lnTo>
                    <a:lnTo>
                      <a:pt x="1047" y="339"/>
                    </a:lnTo>
                    <a:lnTo>
                      <a:pt x="1045" y="334"/>
                    </a:lnTo>
                    <a:lnTo>
                      <a:pt x="1044" y="330"/>
                    </a:lnTo>
                    <a:lnTo>
                      <a:pt x="1044" y="33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377"/>
              <p:cNvSpPr>
                <a:spLocks noEditPoints="1"/>
              </p:cNvSpPr>
              <p:nvPr/>
            </p:nvSpPr>
            <p:spPr bwMode="auto">
              <a:xfrm>
                <a:off x="2130426" y="1239838"/>
                <a:ext cx="184150" cy="166688"/>
              </a:xfrm>
              <a:custGeom>
                <a:avLst/>
                <a:gdLst/>
                <a:ahLst/>
                <a:cxnLst>
                  <a:cxn ang="0">
                    <a:pos x="397" y="75"/>
                  </a:cxn>
                  <a:cxn ang="0">
                    <a:pos x="335" y="26"/>
                  </a:cxn>
                  <a:cxn ang="0">
                    <a:pos x="315" y="17"/>
                  </a:cxn>
                  <a:cxn ang="0">
                    <a:pos x="255" y="3"/>
                  </a:cxn>
                  <a:cxn ang="0">
                    <a:pos x="243" y="0"/>
                  </a:cxn>
                  <a:cxn ang="0">
                    <a:pos x="242" y="0"/>
                  </a:cxn>
                  <a:cxn ang="0">
                    <a:pos x="214" y="0"/>
                  </a:cxn>
                  <a:cxn ang="0">
                    <a:pos x="153" y="11"/>
                  </a:cxn>
                  <a:cxn ang="0">
                    <a:pos x="97" y="33"/>
                  </a:cxn>
                  <a:cxn ang="0">
                    <a:pos x="51" y="70"/>
                  </a:cxn>
                  <a:cxn ang="0">
                    <a:pos x="17" y="118"/>
                  </a:cxn>
                  <a:cxn ang="0">
                    <a:pos x="1" y="179"/>
                  </a:cxn>
                  <a:cxn ang="0">
                    <a:pos x="0" y="230"/>
                  </a:cxn>
                  <a:cxn ang="0">
                    <a:pos x="13" y="292"/>
                  </a:cxn>
                  <a:cxn ang="0">
                    <a:pos x="51" y="352"/>
                  </a:cxn>
                  <a:cxn ang="0">
                    <a:pos x="69" y="370"/>
                  </a:cxn>
                  <a:cxn ang="0">
                    <a:pos x="99" y="391"/>
                  </a:cxn>
                  <a:cxn ang="0">
                    <a:pos x="158" y="412"/>
                  </a:cxn>
                  <a:cxn ang="0">
                    <a:pos x="233" y="419"/>
                  </a:cxn>
                  <a:cxn ang="0">
                    <a:pos x="282" y="416"/>
                  </a:cxn>
                  <a:cxn ang="0">
                    <a:pos x="348" y="400"/>
                  </a:cxn>
                  <a:cxn ang="0">
                    <a:pos x="407" y="359"/>
                  </a:cxn>
                  <a:cxn ang="0">
                    <a:pos x="431" y="329"/>
                  </a:cxn>
                  <a:cxn ang="0">
                    <a:pos x="456" y="278"/>
                  </a:cxn>
                  <a:cxn ang="0">
                    <a:pos x="464" y="221"/>
                  </a:cxn>
                  <a:cxn ang="0">
                    <a:pos x="462" y="183"/>
                  </a:cxn>
                  <a:cxn ang="0">
                    <a:pos x="447" y="138"/>
                  </a:cxn>
                  <a:cxn ang="0">
                    <a:pos x="416" y="94"/>
                  </a:cxn>
                  <a:cxn ang="0">
                    <a:pos x="399" y="293"/>
                  </a:cxn>
                  <a:cxn ang="0">
                    <a:pos x="361" y="338"/>
                  </a:cxn>
                  <a:cxn ang="0">
                    <a:pos x="311" y="365"/>
                  </a:cxn>
                  <a:cxn ang="0">
                    <a:pos x="272" y="373"/>
                  </a:cxn>
                  <a:cxn ang="0">
                    <a:pos x="193" y="372"/>
                  </a:cxn>
                  <a:cxn ang="0">
                    <a:pos x="136" y="357"/>
                  </a:cxn>
                  <a:cxn ang="0">
                    <a:pos x="99" y="332"/>
                  </a:cxn>
                  <a:cxn ang="0">
                    <a:pos x="76" y="309"/>
                  </a:cxn>
                  <a:cxn ang="0">
                    <a:pos x="60" y="281"/>
                  </a:cxn>
                  <a:cxn ang="0">
                    <a:pos x="46" y="219"/>
                  </a:cxn>
                  <a:cxn ang="0">
                    <a:pos x="47" y="176"/>
                  </a:cxn>
                  <a:cxn ang="0">
                    <a:pos x="64" y="127"/>
                  </a:cxn>
                  <a:cxn ang="0">
                    <a:pos x="95" y="90"/>
                  </a:cxn>
                  <a:cxn ang="0">
                    <a:pos x="137" y="64"/>
                  </a:cxn>
                  <a:cxn ang="0">
                    <a:pos x="186" y="50"/>
                  </a:cxn>
                  <a:cxn ang="0">
                    <a:pos x="237" y="46"/>
                  </a:cxn>
                  <a:cxn ang="0">
                    <a:pos x="293" y="62"/>
                  </a:cxn>
                  <a:cxn ang="0">
                    <a:pos x="333" y="81"/>
                  </a:cxn>
                  <a:cxn ang="0">
                    <a:pos x="361" y="104"/>
                  </a:cxn>
                  <a:cxn ang="0">
                    <a:pos x="392" y="142"/>
                  </a:cxn>
                  <a:cxn ang="0">
                    <a:pos x="400" y="157"/>
                  </a:cxn>
                  <a:cxn ang="0">
                    <a:pos x="416" y="176"/>
                  </a:cxn>
                  <a:cxn ang="0">
                    <a:pos x="421" y="185"/>
                  </a:cxn>
                  <a:cxn ang="0">
                    <a:pos x="421" y="216"/>
                  </a:cxn>
                  <a:cxn ang="0">
                    <a:pos x="408" y="271"/>
                  </a:cxn>
                  <a:cxn ang="0">
                    <a:pos x="399" y="293"/>
                  </a:cxn>
                </a:cxnLst>
                <a:rect l="0" t="0" r="r" b="b"/>
                <a:pathLst>
                  <a:path w="464" h="419">
                    <a:moveTo>
                      <a:pt x="416" y="94"/>
                    </a:moveTo>
                    <a:lnTo>
                      <a:pt x="416" y="94"/>
                    </a:lnTo>
                    <a:lnTo>
                      <a:pt x="397" y="75"/>
                    </a:lnTo>
                    <a:lnTo>
                      <a:pt x="378" y="58"/>
                    </a:lnTo>
                    <a:lnTo>
                      <a:pt x="357" y="41"/>
                    </a:lnTo>
                    <a:lnTo>
                      <a:pt x="335" y="26"/>
                    </a:lnTo>
                    <a:lnTo>
                      <a:pt x="335" y="26"/>
                    </a:lnTo>
                    <a:lnTo>
                      <a:pt x="325" y="21"/>
                    </a:lnTo>
                    <a:lnTo>
                      <a:pt x="315" y="17"/>
                    </a:lnTo>
                    <a:lnTo>
                      <a:pt x="295" y="12"/>
                    </a:lnTo>
                    <a:lnTo>
                      <a:pt x="276" y="8"/>
                    </a:lnTo>
                    <a:lnTo>
                      <a:pt x="255" y="3"/>
                    </a:lnTo>
                    <a:lnTo>
                      <a:pt x="255" y="3"/>
                    </a:lnTo>
                    <a:lnTo>
                      <a:pt x="250" y="2"/>
                    </a:lnTo>
                    <a:lnTo>
                      <a:pt x="243" y="0"/>
                    </a:lnTo>
                    <a:lnTo>
                      <a:pt x="243" y="0"/>
                    </a:lnTo>
                    <a:lnTo>
                      <a:pt x="242" y="0"/>
                    </a:lnTo>
                    <a:lnTo>
                      <a:pt x="242" y="0"/>
                    </a:lnTo>
                    <a:lnTo>
                      <a:pt x="235" y="0"/>
                    </a:lnTo>
                    <a:lnTo>
                      <a:pt x="235" y="0"/>
                    </a:lnTo>
                    <a:lnTo>
                      <a:pt x="214" y="0"/>
                    </a:lnTo>
                    <a:lnTo>
                      <a:pt x="193" y="3"/>
                    </a:lnTo>
                    <a:lnTo>
                      <a:pt x="172" y="5"/>
                    </a:lnTo>
                    <a:lnTo>
                      <a:pt x="153" y="11"/>
                    </a:lnTo>
                    <a:lnTo>
                      <a:pt x="133" y="16"/>
                    </a:lnTo>
                    <a:lnTo>
                      <a:pt x="115" y="24"/>
                    </a:lnTo>
                    <a:lnTo>
                      <a:pt x="97" y="33"/>
                    </a:lnTo>
                    <a:lnTo>
                      <a:pt x="80" y="43"/>
                    </a:lnTo>
                    <a:lnTo>
                      <a:pt x="64" y="55"/>
                    </a:lnTo>
                    <a:lnTo>
                      <a:pt x="51" y="70"/>
                    </a:lnTo>
                    <a:lnTo>
                      <a:pt x="38" y="84"/>
                    </a:lnTo>
                    <a:lnTo>
                      <a:pt x="26" y="100"/>
                    </a:lnTo>
                    <a:lnTo>
                      <a:pt x="17" y="118"/>
                    </a:lnTo>
                    <a:lnTo>
                      <a:pt x="9" y="138"/>
                    </a:lnTo>
                    <a:lnTo>
                      <a:pt x="4" y="159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0" y="207"/>
                    </a:lnTo>
                    <a:lnTo>
                      <a:pt x="0" y="230"/>
                    </a:lnTo>
                    <a:lnTo>
                      <a:pt x="2" y="251"/>
                    </a:lnTo>
                    <a:lnTo>
                      <a:pt x="6" y="272"/>
                    </a:lnTo>
                    <a:lnTo>
                      <a:pt x="13" y="292"/>
                    </a:lnTo>
                    <a:lnTo>
                      <a:pt x="23" y="312"/>
                    </a:lnTo>
                    <a:lnTo>
                      <a:pt x="35" y="331"/>
                    </a:lnTo>
                    <a:lnTo>
                      <a:pt x="51" y="352"/>
                    </a:lnTo>
                    <a:lnTo>
                      <a:pt x="51" y="352"/>
                    </a:lnTo>
                    <a:lnTo>
                      <a:pt x="60" y="363"/>
                    </a:lnTo>
                    <a:lnTo>
                      <a:pt x="69" y="370"/>
                    </a:lnTo>
                    <a:lnTo>
                      <a:pt x="78" y="378"/>
                    </a:lnTo>
                    <a:lnTo>
                      <a:pt x="89" y="385"/>
                    </a:lnTo>
                    <a:lnTo>
                      <a:pt x="99" y="391"/>
                    </a:lnTo>
                    <a:lnTo>
                      <a:pt x="111" y="397"/>
                    </a:lnTo>
                    <a:lnTo>
                      <a:pt x="134" y="406"/>
                    </a:lnTo>
                    <a:lnTo>
                      <a:pt x="158" y="412"/>
                    </a:lnTo>
                    <a:lnTo>
                      <a:pt x="183" y="416"/>
                    </a:lnTo>
                    <a:lnTo>
                      <a:pt x="208" y="417"/>
                    </a:lnTo>
                    <a:lnTo>
                      <a:pt x="233" y="419"/>
                    </a:lnTo>
                    <a:lnTo>
                      <a:pt x="233" y="419"/>
                    </a:lnTo>
                    <a:lnTo>
                      <a:pt x="257" y="419"/>
                    </a:lnTo>
                    <a:lnTo>
                      <a:pt x="282" y="416"/>
                    </a:lnTo>
                    <a:lnTo>
                      <a:pt x="305" y="414"/>
                    </a:lnTo>
                    <a:lnTo>
                      <a:pt x="327" y="408"/>
                    </a:lnTo>
                    <a:lnTo>
                      <a:pt x="348" y="400"/>
                    </a:lnTo>
                    <a:lnTo>
                      <a:pt x="367" y="390"/>
                    </a:lnTo>
                    <a:lnTo>
                      <a:pt x="387" y="376"/>
                    </a:lnTo>
                    <a:lnTo>
                      <a:pt x="407" y="359"/>
                    </a:lnTo>
                    <a:lnTo>
                      <a:pt x="407" y="359"/>
                    </a:lnTo>
                    <a:lnTo>
                      <a:pt x="420" y="344"/>
                    </a:lnTo>
                    <a:lnTo>
                      <a:pt x="431" y="329"/>
                    </a:lnTo>
                    <a:lnTo>
                      <a:pt x="441" y="313"/>
                    </a:lnTo>
                    <a:lnTo>
                      <a:pt x="450" y="296"/>
                    </a:lnTo>
                    <a:lnTo>
                      <a:pt x="456" y="278"/>
                    </a:lnTo>
                    <a:lnTo>
                      <a:pt x="460" y="259"/>
                    </a:lnTo>
                    <a:lnTo>
                      <a:pt x="463" y="240"/>
                    </a:lnTo>
                    <a:lnTo>
                      <a:pt x="464" y="221"/>
                    </a:lnTo>
                    <a:lnTo>
                      <a:pt x="464" y="221"/>
                    </a:lnTo>
                    <a:lnTo>
                      <a:pt x="464" y="202"/>
                    </a:lnTo>
                    <a:lnTo>
                      <a:pt x="462" y="183"/>
                    </a:lnTo>
                    <a:lnTo>
                      <a:pt x="459" y="168"/>
                    </a:lnTo>
                    <a:lnTo>
                      <a:pt x="454" y="153"/>
                    </a:lnTo>
                    <a:lnTo>
                      <a:pt x="447" y="138"/>
                    </a:lnTo>
                    <a:lnTo>
                      <a:pt x="438" y="123"/>
                    </a:lnTo>
                    <a:lnTo>
                      <a:pt x="427" y="109"/>
                    </a:lnTo>
                    <a:lnTo>
                      <a:pt x="416" y="94"/>
                    </a:lnTo>
                    <a:lnTo>
                      <a:pt x="416" y="94"/>
                    </a:lnTo>
                    <a:close/>
                    <a:moveTo>
                      <a:pt x="399" y="293"/>
                    </a:moveTo>
                    <a:lnTo>
                      <a:pt x="399" y="293"/>
                    </a:lnTo>
                    <a:lnTo>
                      <a:pt x="387" y="309"/>
                    </a:lnTo>
                    <a:lnTo>
                      <a:pt x="375" y="325"/>
                    </a:lnTo>
                    <a:lnTo>
                      <a:pt x="361" y="338"/>
                    </a:lnTo>
                    <a:lnTo>
                      <a:pt x="345" y="349"/>
                    </a:lnTo>
                    <a:lnTo>
                      <a:pt x="329" y="359"/>
                    </a:lnTo>
                    <a:lnTo>
                      <a:pt x="311" y="365"/>
                    </a:lnTo>
                    <a:lnTo>
                      <a:pt x="293" y="370"/>
                    </a:lnTo>
                    <a:lnTo>
                      <a:pt x="272" y="373"/>
                    </a:lnTo>
                    <a:lnTo>
                      <a:pt x="272" y="373"/>
                    </a:lnTo>
                    <a:lnTo>
                      <a:pt x="234" y="374"/>
                    </a:lnTo>
                    <a:lnTo>
                      <a:pt x="213" y="373"/>
                    </a:lnTo>
                    <a:lnTo>
                      <a:pt x="193" y="372"/>
                    </a:lnTo>
                    <a:lnTo>
                      <a:pt x="174" y="369"/>
                    </a:lnTo>
                    <a:lnTo>
                      <a:pt x="154" y="364"/>
                    </a:lnTo>
                    <a:lnTo>
                      <a:pt x="136" y="357"/>
                    </a:lnTo>
                    <a:lnTo>
                      <a:pt x="119" y="348"/>
                    </a:lnTo>
                    <a:lnTo>
                      <a:pt x="119" y="348"/>
                    </a:lnTo>
                    <a:lnTo>
                      <a:pt x="99" y="332"/>
                    </a:lnTo>
                    <a:lnTo>
                      <a:pt x="90" y="325"/>
                    </a:lnTo>
                    <a:lnTo>
                      <a:pt x="82" y="317"/>
                    </a:lnTo>
                    <a:lnTo>
                      <a:pt x="76" y="309"/>
                    </a:lnTo>
                    <a:lnTo>
                      <a:pt x="69" y="300"/>
                    </a:lnTo>
                    <a:lnTo>
                      <a:pt x="64" y="291"/>
                    </a:lnTo>
                    <a:lnTo>
                      <a:pt x="60" y="281"/>
                    </a:lnTo>
                    <a:lnTo>
                      <a:pt x="52" y="262"/>
                    </a:lnTo>
                    <a:lnTo>
                      <a:pt x="48" y="241"/>
                    </a:lnTo>
                    <a:lnTo>
                      <a:pt x="46" y="219"/>
                    </a:lnTo>
                    <a:lnTo>
                      <a:pt x="46" y="194"/>
                    </a:lnTo>
                    <a:lnTo>
                      <a:pt x="46" y="194"/>
                    </a:lnTo>
                    <a:lnTo>
                      <a:pt x="47" y="176"/>
                    </a:lnTo>
                    <a:lnTo>
                      <a:pt x="51" y="159"/>
                    </a:lnTo>
                    <a:lnTo>
                      <a:pt x="56" y="142"/>
                    </a:lnTo>
                    <a:lnTo>
                      <a:pt x="64" y="127"/>
                    </a:lnTo>
                    <a:lnTo>
                      <a:pt x="73" y="114"/>
                    </a:lnTo>
                    <a:lnTo>
                      <a:pt x="83" y="101"/>
                    </a:lnTo>
                    <a:lnTo>
                      <a:pt x="95" y="90"/>
                    </a:lnTo>
                    <a:lnTo>
                      <a:pt x="108" y="81"/>
                    </a:lnTo>
                    <a:lnTo>
                      <a:pt x="121" y="72"/>
                    </a:lnTo>
                    <a:lnTo>
                      <a:pt x="137" y="64"/>
                    </a:lnTo>
                    <a:lnTo>
                      <a:pt x="153" y="59"/>
                    </a:lnTo>
                    <a:lnTo>
                      <a:pt x="168" y="54"/>
                    </a:lnTo>
                    <a:lnTo>
                      <a:pt x="186" y="50"/>
                    </a:lnTo>
                    <a:lnTo>
                      <a:pt x="203" y="47"/>
                    </a:lnTo>
                    <a:lnTo>
                      <a:pt x="220" y="46"/>
                    </a:lnTo>
                    <a:lnTo>
                      <a:pt x="237" y="46"/>
                    </a:lnTo>
                    <a:lnTo>
                      <a:pt x="237" y="46"/>
                    </a:lnTo>
                    <a:lnTo>
                      <a:pt x="265" y="54"/>
                    </a:lnTo>
                    <a:lnTo>
                      <a:pt x="293" y="62"/>
                    </a:lnTo>
                    <a:lnTo>
                      <a:pt x="307" y="67"/>
                    </a:lnTo>
                    <a:lnTo>
                      <a:pt x="320" y="73"/>
                    </a:lnTo>
                    <a:lnTo>
                      <a:pt x="333" y="81"/>
                    </a:lnTo>
                    <a:lnTo>
                      <a:pt x="346" y="90"/>
                    </a:lnTo>
                    <a:lnTo>
                      <a:pt x="346" y="90"/>
                    </a:lnTo>
                    <a:lnTo>
                      <a:pt x="361" y="104"/>
                    </a:lnTo>
                    <a:lnTo>
                      <a:pt x="375" y="118"/>
                    </a:lnTo>
                    <a:lnTo>
                      <a:pt x="387" y="134"/>
                    </a:lnTo>
                    <a:lnTo>
                      <a:pt x="392" y="142"/>
                    </a:lnTo>
                    <a:lnTo>
                      <a:pt x="396" y="151"/>
                    </a:lnTo>
                    <a:lnTo>
                      <a:pt x="396" y="151"/>
                    </a:lnTo>
                    <a:lnTo>
                      <a:pt x="400" y="157"/>
                    </a:lnTo>
                    <a:lnTo>
                      <a:pt x="404" y="164"/>
                    </a:lnTo>
                    <a:lnTo>
                      <a:pt x="409" y="170"/>
                    </a:lnTo>
                    <a:lnTo>
                      <a:pt x="416" y="176"/>
                    </a:lnTo>
                    <a:lnTo>
                      <a:pt x="416" y="176"/>
                    </a:lnTo>
                    <a:lnTo>
                      <a:pt x="418" y="179"/>
                    </a:lnTo>
                    <a:lnTo>
                      <a:pt x="421" y="185"/>
                    </a:lnTo>
                    <a:lnTo>
                      <a:pt x="422" y="191"/>
                    </a:lnTo>
                    <a:lnTo>
                      <a:pt x="422" y="199"/>
                    </a:lnTo>
                    <a:lnTo>
                      <a:pt x="421" y="216"/>
                    </a:lnTo>
                    <a:lnTo>
                      <a:pt x="418" y="236"/>
                    </a:lnTo>
                    <a:lnTo>
                      <a:pt x="413" y="254"/>
                    </a:lnTo>
                    <a:lnTo>
                      <a:pt x="408" y="271"/>
                    </a:lnTo>
                    <a:lnTo>
                      <a:pt x="403" y="285"/>
                    </a:lnTo>
                    <a:lnTo>
                      <a:pt x="399" y="293"/>
                    </a:lnTo>
                    <a:lnTo>
                      <a:pt x="399" y="29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25" name="组合 1274"/>
            <p:cNvGrpSpPr/>
            <p:nvPr/>
          </p:nvGrpSpPr>
          <p:grpSpPr>
            <a:xfrm>
              <a:off x="5248276" y="825487"/>
              <a:ext cx="727075" cy="561976"/>
              <a:chOff x="5248276" y="1095375"/>
              <a:chExt cx="727075" cy="561976"/>
            </a:xfrm>
          </p:grpSpPr>
          <p:sp>
            <p:nvSpPr>
              <p:cNvPr id="526" name="Freeform 378"/>
              <p:cNvSpPr/>
              <p:nvPr/>
            </p:nvSpPr>
            <p:spPr bwMode="auto">
              <a:xfrm>
                <a:off x="5367339" y="1268413"/>
                <a:ext cx="39688" cy="144463"/>
              </a:xfrm>
              <a:custGeom>
                <a:avLst/>
                <a:gdLst/>
                <a:ahLst/>
                <a:cxnLst>
                  <a:cxn ang="0">
                    <a:pos x="90" y="5"/>
                  </a:cxn>
                  <a:cxn ang="0">
                    <a:pos x="90" y="5"/>
                  </a:cxn>
                  <a:cxn ang="0">
                    <a:pos x="89" y="17"/>
                  </a:cxn>
                  <a:cxn ang="0">
                    <a:pos x="87" y="28"/>
                  </a:cxn>
                  <a:cxn ang="0">
                    <a:pos x="81" y="49"/>
                  </a:cxn>
                  <a:cxn ang="0">
                    <a:pos x="64" y="89"/>
                  </a:cxn>
                  <a:cxn ang="0">
                    <a:pos x="64" y="89"/>
                  </a:cxn>
                  <a:cxn ang="0">
                    <a:pos x="56" y="113"/>
                  </a:cxn>
                  <a:cxn ang="0">
                    <a:pos x="49" y="136"/>
                  </a:cxn>
                  <a:cxn ang="0">
                    <a:pos x="36" y="185"/>
                  </a:cxn>
                  <a:cxn ang="0">
                    <a:pos x="36" y="185"/>
                  </a:cxn>
                  <a:cxn ang="0">
                    <a:pos x="31" y="207"/>
                  </a:cxn>
                  <a:cxn ang="0">
                    <a:pos x="26" y="230"/>
                  </a:cxn>
                  <a:cxn ang="0">
                    <a:pos x="18" y="277"/>
                  </a:cxn>
                  <a:cxn ang="0">
                    <a:pos x="18" y="277"/>
                  </a:cxn>
                  <a:cxn ang="0">
                    <a:pos x="13" y="298"/>
                  </a:cxn>
                  <a:cxn ang="0">
                    <a:pos x="8" y="318"/>
                  </a:cxn>
                  <a:cxn ang="0">
                    <a:pos x="2" y="339"/>
                  </a:cxn>
                  <a:cxn ang="0">
                    <a:pos x="1" y="349"/>
                  </a:cxn>
                  <a:cxn ang="0">
                    <a:pos x="0" y="360"/>
                  </a:cxn>
                  <a:cxn ang="0">
                    <a:pos x="0" y="360"/>
                  </a:cxn>
                  <a:cxn ang="0">
                    <a:pos x="0" y="362"/>
                  </a:cxn>
                  <a:cxn ang="0">
                    <a:pos x="1" y="364"/>
                  </a:cxn>
                  <a:cxn ang="0">
                    <a:pos x="2" y="365"/>
                  </a:cxn>
                  <a:cxn ang="0">
                    <a:pos x="5" y="365"/>
                  </a:cxn>
                  <a:cxn ang="0">
                    <a:pos x="9" y="364"/>
                  </a:cxn>
                  <a:cxn ang="0">
                    <a:pos x="10" y="362"/>
                  </a:cxn>
                  <a:cxn ang="0">
                    <a:pos x="10" y="360"/>
                  </a:cxn>
                  <a:cxn ang="0">
                    <a:pos x="10" y="360"/>
                  </a:cxn>
                  <a:cxn ang="0">
                    <a:pos x="13" y="349"/>
                  </a:cxn>
                  <a:cxn ang="0">
                    <a:pos x="15" y="340"/>
                  </a:cxn>
                  <a:cxn ang="0">
                    <a:pos x="19" y="331"/>
                  </a:cxn>
                  <a:cxn ang="0">
                    <a:pos x="22" y="322"/>
                  </a:cxn>
                  <a:cxn ang="0">
                    <a:pos x="31" y="270"/>
                  </a:cxn>
                  <a:cxn ang="0">
                    <a:pos x="31" y="270"/>
                  </a:cxn>
                  <a:cxn ang="0">
                    <a:pos x="39" y="223"/>
                  </a:cxn>
                  <a:cxn ang="0">
                    <a:pos x="49" y="177"/>
                  </a:cxn>
                  <a:cxn ang="0">
                    <a:pos x="49" y="177"/>
                  </a:cxn>
                  <a:cxn ang="0">
                    <a:pos x="64" y="128"/>
                  </a:cxn>
                  <a:cxn ang="0">
                    <a:pos x="79" y="81"/>
                  </a:cxn>
                  <a:cxn ang="0">
                    <a:pos x="79" y="81"/>
                  </a:cxn>
                  <a:cxn ang="0">
                    <a:pos x="93" y="45"/>
                  </a:cxn>
                  <a:cxn ang="0">
                    <a:pos x="99" y="25"/>
                  </a:cxn>
                  <a:cxn ang="0">
                    <a:pos x="100" y="16"/>
                  </a:cxn>
                  <a:cxn ang="0">
                    <a:pos x="102" y="5"/>
                  </a:cxn>
                  <a:cxn ang="0">
                    <a:pos x="102" y="5"/>
                  </a:cxn>
                  <a:cxn ang="0">
                    <a:pos x="102" y="4"/>
                  </a:cxn>
                  <a:cxn ang="0">
                    <a:pos x="100" y="1"/>
                  </a:cxn>
                  <a:cxn ang="0">
                    <a:pos x="99" y="1"/>
                  </a:cxn>
                  <a:cxn ang="0">
                    <a:pos x="96" y="0"/>
                  </a:cxn>
                  <a:cxn ang="0">
                    <a:pos x="93" y="1"/>
                  </a:cxn>
                  <a:cxn ang="0">
                    <a:pos x="91" y="4"/>
                  </a:cxn>
                  <a:cxn ang="0">
                    <a:pos x="90" y="5"/>
                  </a:cxn>
                  <a:cxn ang="0">
                    <a:pos x="90" y="5"/>
                  </a:cxn>
                </a:cxnLst>
                <a:rect l="0" t="0" r="r" b="b"/>
                <a:pathLst>
                  <a:path w="102" h="365">
                    <a:moveTo>
                      <a:pt x="90" y="5"/>
                    </a:moveTo>
                    <a:lnTo>
                      <a:pt x="90" y="5"/>
                    </a:lnTo>
                    <a:lnTo>
                      <a:pt x="89" y="17"/>
                    </a:lnTo>
                    <a:lnTo>
                      <a:pt x="87" y="28"/>
                    </a:lnTo>
                    <a:lnTo>
                      <a:pt x="81" y="49"/>
                    </a:lnTo>
                    <a:lnTo>
                      <a:pt x="64" y="89"/>
                    </a:lnTo>
                    <a:lnTo>
                      <a:pt x="64" y="89"/>
                    </a:lnTo>
                    <a:lnTo>
                      <a:pt x="56" y="113"/>
                    </a:lnTo>
                    <a:lnTo>
                      <a:pt x="49" y="136"/>
                    </a:lnTo>
                    <a:lnTo>
                      <a:pt x="36" y="185"/>
                    </a:lnTo>
                    <a:lnTo>
                      <a:pt x="36" y="185"/>
                    </a:lnTo>
                    <a:lnTo>
                      <a:pt x="31" y="207"/>
                    </a:lnTo>
                    <a:lnTo>
                      <a:pt x="26" y="230"/>
                    </a:lnTo>
                    <a:lnTo>
                      <a:pt x="18" y="277"/>
                    </a:lnTo>
                    <a:lnTo>
                      <a:pt x="18" y="277"/>
                    </a:lnTo>
                    <a:lnTo>
                      <a:pt x="13" y="298"/>
                    </a:lnTo>
                    <a:lnTo>
                      <a:pt x="8" y="318"/>
                    </a:lnTo>
                    <a:lnTo>
                      <a:pt x="2" y="339"/>
                    </a:lnTo>
                    <a:lnTo>
                      <a:pt x="1" y="349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0" y="362"/>
                    </a:lnTo>
                    <a:lnTo>
                      <a:pt x="1" y="364"/>
                    </a:lnTo>
                    <a:lnTo>
                      <a:pt x="2" y="365"/>
                    </a:lnTo>
                    <a:lnTo>
                      <a:pt x="5" y="365"/>
                    </a:lnTo>
                    <a:lnTo>
                      <a:pt x="9" y="364"/>
                    </a:lnTo>
                    <a:lnTo>
                      <a:pt x="10" y="362"/>
                    </a:lnTo>
                    <a:lnTo>
                      <a:pt x="10" y="360"/>
                    </a:lnTo>
                    <a:lnTo>
                      <a:pt x="10" y="360"/>
                    </a:lnTo>
                    <a:lnTo>
                      <a:pt x="13" y="349"/>
                    </a:lnTo>
                    <a:lnTo>
                      <a:pt x="15" y="340"/>
                    </a:lnTo>
                    <a:lnTo>
                      <a:pt x="19" y="331"/>
                    </a:lnTo>
                    <a:lnTo>
                      <a:pt x="22" y="322"/>
                    </a:lnTo>
                    <a:lnTo>
                      <a:pt x="31" y="270"/>
                    </a:lnTo>
                    <a:lnTo>
                      <a:pt x="31" y="270"/>
                    </a:lnTo>
                    <a:lnTo>
                      <a:pt x="39" y="223"/>
                    </a:lnTo>
                    <a:lnTo>
                      <a:pt x="49" y="177"/>
                    </a:lnTo>
                    <a:lnTo>
                      <a:pt x="49" y="177"/>
                    </a:lnTo>
                    <a:lnTo>
                      <a:pt x="64" y="128"/>
                    </a:lnTo>
                    <a:lnTo>
                      <a:pt x="79" y="81"/>
                    </a:lnTo>
                    <a:lnTo>
                      <a:pt x="79" y="81"/>
                    </a:lnTo>
                    <a:lnTo>
                      <a:pt x="93" y="45"/>
                    </a:lnTo>
                    <a:lnTo>
                      <a:pt x="99" y="25"/>
                    </a:lnTo>
                    <a:lnTo>
                      <a:pt x="100" y="16"/>
                    </a:lnTo>
                    <a:lnTo>
                      <a:pt x="102" y="5"/>
                    </a:lnTo>
                    <a:lnTo>
                      <a:pt x="102" y="5"/>
                    </a:lnTo>
                    <a:lnTo>
                      <a:pt x="102" y="4"/>
                    </a:lnTo>
                    <a:lnTo>
                      <a:pt x="100" y="1"/>
                    </a:lnTo>
                    <a:lnTo>
                      <a:pt x="99" y="1"/>
                    </a:lnTo>
                    <a:lnTo>
                      <a:pt x="96" y="0"/>
                    </a:lnTo>
                    <a:lnTo>
                      <a:pt x="93" y="1"/>
                    </a:lnTo>
                    <a:lnTo>
                      <a:pt x="91" y="4"/>
                    </a:lnTo>
                    <a:lnTo>
                      <a:pt x="90" y="5"/>
                    </a:lnTo>
                    <a:lnTo>
                      <a:pt x="9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Freeform 379"/>
              <p:cNvSpPr/>
              <p:nvPr/>
            </p:nvSpPr>
            <p:spPr bwMode="auto">
              <a:xfrm>
                <a:off x="5426076" y="1354138"/>
                <a:ext cx="33338" cy="128588"/>
              </a:xfrm>
              <a:custGeom>
                <a:avLst/>
                <a:gdLst/>
                <a:ahLst/>
                <a:cxnLst>
                  <a:cxn ang="0">
                    <a:pos x="75" y="3"/>
                  </a:cxn>
                  <a:cxn ang="0">
                    <a:pos x="75" y="3"/>
                  </a:cxn>
                  <a:cxn ang="0">
                    <a:pos x="71" y="11"/>
                  </a:cxn>
                  <a:cxn ang="0">
                    <a:pos x="69" y="20"/>
                  </a:cxn>
                  <a:cxn ang="0">
                    <a:pos x="63" y="37"/>
                  </a:cxn>
                  <a:cxn ang="0">
                    <a:pos x="55" y="71"/>
                  </a:cxn>
                  <a:cxn ang="0">
                    <a:pos x="55" y="71"/>
                  </a:cxn>
                  <a:cxn ang="0">
                    <a:pos x="49" y="91"/>
                  </a:cxn>
                  <a:cxn ang="0">
                    <a:pos x="42" y="110"/>
                  </a:cxn>
                  <a:cxn ang="0">
                    <a:pos x="36" y="130"/>
                  </a:cxn>
                  <a:cxn ang="0">
                    <a:pos x="32" y="149"/>
                  </a:cxn>
                  <a:cxn ang="0">
                    <a:pos x="32" y="149"/>
                  </a:cxn>
                  <a:cxn ang="0">
                    <a:pos x="27" y="196"/>
                  </a:cxn>
                  <a:cxn ang="0">
                    <a:pos x="23" y="220"/>
                  </a:cxn>
                  <a:cxn ang="0">
                    <a:pos x="19" y="244"/>
                  </a:cxn>
                  <a:cxn ang="0">
                    <a:pos x="19" y="244"/>
                  </a:cxn>
                  <a:cxn ang="0">
                    <a:pos x="15" y="261"/>
                  </a:cxn>
                  <a:cxn ang="0">
                    <a:pos x="11" y="279"/>
                  </a:cxn>
                  <a:cxn ang="0">
                    <a:pos x="11" y="279"/>
                  </a:cxn>
                  <a:cxn ang="0">
                    <a:pos x="8" y="288"/>
                  </a:cxn>
                  <a:cxn ang="0">
                    <a:pos x="7" y="298"/>
                  </a:cxn>
                  <a:cxn ang="0">
                    <a:pos x="6" y="309"/>
                  </a:cxn>
                  <a:cxn ang="0">
                    <a:pos x="3" y="313"/>
                  </a:cxn>
                  <a:cxn ang="0">
                    <a:pos x="2" y="317"/>
                  </a:cxn>
                  <a:cxn ang="0">
                    <a:pos x="2" y="317"/>
                  </a:cxn>
                  <a:cxn ang="0">
                    <a:pos x="0" y="319"/>
                  </a:cxn>
                  <a:cxn ang="0">
                    <a:pos x="0" y="321"/>
                  </a:cxn>
                  <a:cxn ang="0">
                    <a:pos x="2" y="323"/>
                  </a:cxn>
                  <a:cxn ang="0">
                    <a:pos x="3" y="325"/>
                  </a:cxn>
                  <a:cxn ang="0">
                    <a:pos x="7" y="325"/>
                  </a:cxn>
                  <a:cxn ang="0">
                    <a:pos x="10" y="325"/>
                  </a:cxn>
                  <a:cxn ang="0">
                    <a:pos x="11" y="323"/>
                  </a:cxn>
                  <a:cxn ang="0">
                    <a:pos x="11" y="323"/>
                  </a:cxn>
                  <a:cxn ang="0">
                    <a:pos x="15" y="317"/>
                  </a:cxn>
                  <a:cxn ang="0">
                    <a:pos x="18" y="310"/>
                  </a:cxn>
                  <a:cxn ang="0">
                    <a:pos x="21" y="295"/>
                  </a:cxn>
                  <a:cxn ang="0">
                    <a:pos x="24" y="279"/>
                  </a:cxn>
                  <a:cxn ang="0">
                    <a:pos x="27" y="264"/>
                  </a:cxn>
                  <a:cxn ang="0">
                    <a:pos x="27" y="264"/>
                  </a:cxn>
                  <a:cxn ang="0">
                    <a:pos x="31" y="245"/>
                  </a:cxn>
                  <a:cxn ang="0">
                    <a:pos x="33" y="227"/>
                  </a:cxn>
                  <a:cxn ang="0">
                    <a:pos x="38" y="187"/>
                  </a:cxn>
                  <a:cxn ang="0">
                    <a:pos x="38" y="187"/>
                  </a:cxn>
                  <a:cxn ang="0">
                    <a:pos x="42" y="164"/>
                  </a:cxn>
                  <a:cxn ang="0">
                    <a:pos x="46" y="140"/>
                  </a:cxn>
                  <a:cxn ang="0">
                    <a:pos x="52" y="117"/>
                  </a:cxn>
                  <a:cxn ang="0">
                    <a:pos x="59" y="94"/>
                  </a:cxn>
                  <a:cxn ang="0">
                    <a:pos x="59" y="94"/>
                  </a:cxn>
                  <a:cxn ang="0">
                    <a:pos x="66" y="72"/>
                  </a:cxn>
                  <a:cxn ang="0">
                    <a:pos x="71" y="51"/>
                  </a:cxn>
                  <a:cxn ang="0">
                    <a:pos x="76" y="29"/>
                  </a:cxn>
                  <a:cxn ang="0">
                    <a:pos x="80" y="19"/>
                  </a:cxn>
                  <a:cxn ang="0">
                    <a:pos x="86" y="9"/>
                  </a:cxn>
                  <a:cxn ang="0">
                    <a:pos x="86" y="9"/>
                  </a:cxn>
                  <a:cxn ang="0">
                    <a:pos x="87" y="7"/>
                  </a:cxn>
                  <a:cxn ang="0">
                    <a:pos x="86" y="4"/>
                  </a:cxn>
                  <a:cxn ang="0">
                    <a:pos x="83" y="2"/>
                  </a:cxn>
                  <a:cxn ang="0">
                    <a:pos x="79" y="0"/>
                  </a:cxn>
                  <a:cxn ang="0">
                    <a:pos x="78" y="2"/>
                  </a:cxn>
                  <a:cxn ang="0">
                    <a:pos x="75" y="3"/>
                  </a:cxn>
                  <a:cxn ang="0">
                    <a:pos x="75" y="3"/>
                  </a:cxn>
                </a:cxnLst>
                <a:rect l="0" t="0" r="r" b="b"/>
                <a:pathLst>
                  <a:path w="87" h="325">
                    <a:moveTo>
                      <a:pt x="75" y="3"/>
                    </a:moveTo>
                    <a:lnTo>
                      <a:pt x="75" y="3"/>
                    </a:lnTo>
                    <a:lnTo>
                      <a:pt x="71" y="11"/>
                    </a:lnTo>
                    <a:lnTo>
                      <a:pt x="69" y="20"/>
                    </a:lnTo>
                    <a:lnTo>
                      <a:pt x="63" y="37"/>
                    </a:lnTo>
                    <a:lnTo>
                      <a:pt x="55" y="71"/>
                    </a:lnTo>
                    <a:lnTo>
                      <a:pt x="55" y="71"/>
                    </a:lnTo>
                    <a:lnTo>
                      <a:pt x="49" y="91"/>
                    </a:lnTo>
                    <a:lnTo>
                      <a:pt x="42" y="110"/>
                    </a:lnTo>
                    <a:lnTo>
                      <a:pt x="36" y="130"/>
                    </a:lnTo>
                    <a:lnTo>
                      <a:pt x="32" y="149"/>
                    </a:lnTo>
                    <a:lnTo>
                      <a:pt x="32" y="149"/>
                    </a:lnTo>
                    <a:lnTo>
                      <a:pt x="27" y="196"/>
                    </a:lnTo>
                    <a:lnTo>
                      <a:pt x="23" y="220"/>
                    </a:lnTo>
                    <a:lnTo>
                      <a:pt x="19" y="244"/>
                    </a:lnTo>
                    <a:lnTo>
                      <a:pt x="19" y="244"/>
                    </a:lnTo>
                    <a:lnTo>
                      <a:pt x="15" y="261"/>
                    </a:lnTo>
                    <a:lnTo>
                      <a:pt x="11" y="279"/>
                    </a:lnTo>
                    <a:lnTo>
                      <a:pt x="11" y="279"/>
                    </a:lnTo>
                    <a:lnTo>
                      <a:pt x="8" y="288"/>
                    </a:lnTo>
                    <a:lnTo>
                      <a:pt x="7" y="298"/>
                    </a:lnTo>
                    <a:lnTo>
                      <a:pt x="6" y="309"/>
                    </a:lnTo>
                    <a:lnTo>
                      <a:pt x="3" y="313"/>
                    </a:lnTo>
                    <a:lnTo>
                      <a:pt x="2" y="317"/>
                    </a:lnTo>
                    <a:lnTo>
                      <a:pt x="2" y="317"/>
                    </a:lnTo>
                    <a:lnTo>
                      <a:pt x="0" y="319"/>
                    </a:lnTo>
                    <a:lnTo>
                      <a:pt x="0" y="321"/>
                    </a:lnTo>
                    <a:lnTo>
                      <a:pt x="2" y="323"/>
                    </a:lnTo>
                    <a:lnTo>
                      <a:pt x="3" y="325"/>
                    </a:lnTo>
                    <a:lnTo>
                      <a:pt x="7" y="325"/>
                    </a:lnTo>
                    <a:lnTo>
                      <a:pt x="10" y="325"/>
                    </a:lnTo>
                    <a:lnTo>
                      <a:pt x="11" y="323"/>
                    </a:lnTo>
                    <a:lnTo>
                      <a:pt x="11" y="323"/>
                    </a:lnTo>
                    <a:lnTo>
                      <a:pt x="15" y="317"/>
                    </a:lnTo>
                    <a:lnTo>
                      <a:pt x="18" y="310"/>
                    </a:lnTo>
                    <a:lnTo>
                      <a:pt x="21" y="295"/>
                    </a:lnTo>
                    <a:lnTo>
                      <a:pt x="24" y="279"/>
                    </a:lnTo>
                    <a:lnTo>
                      <a:pt x="27" y="264"/>
                    </a:lnTo>
                    <a:lnTo>
                      <a:pt x="27" y="264"/>
                    </a:lnTo>
                    <a:lnTo>
                      <a:pt x="31" y="245"/>
                    </a:lnTo>
                    <a:lnTo>
                      <a:pt x="33" y="227"/>
                    </a:lnTo>
                    <a:lnTo>
                      <a:pt x="38" y="187"/>
                    </a:lnTo>
                    <a:lnTo>
                      <a:pt x="38" y="187"/>
                    </a:lnTo>
                    <a:lnTo>
                      <a:pt x="42" y="164"/>
                    </a:lnTo>
                    <a:lnTo>
                      <a:pt x="46" y="140"/>
                    </a:lnTo>
                    <a:lnTo>
                      <a:pt x="52" y="117"/>
                    </a:lnTo>
                    <a:lnTo>
                      <a:pt x="59" y="94"/>
                    </a:lnTo>
                    <a:lnTo>
                      <a:pt x="59" y="94"/>
                    </a:lnTo>
                    <a:lnTo>
                      <a:pt x="66" y="72"/>
                    </a:lnTo>
                    <a:lnTo>
                      <a:pt x="71" y="51"/>
                    </a:lnTo>
                    <a:lnTo>
                      <a:pt x="76" y="29"/>
                    </a:lnTo>
                    <a:lnTo>
                      <a:pt x="80" y="19"/>
                    </a:lnTo>
                    <a:lnTo>
                      <a:pt x="86" y="9"/>
                    </a:lnTo>
                    <a:lnTo>
                      <a:pt x="86" y="9"/>
                    </a:lnTo>
                    <a:lnTo>
                      <a:pt x="87" y="7"/>
                    </a:lnTo>
                    <a:lnTo>
                      <a:pt x="86" y="4"/>
                    </a:lnTo>
                    <a:lnTo>
                      <a:pt x="83" y="2"/>
                    </a:lnTo>
                    <a:lnTo>
                      <a:pt x="79" y="0"/>
                    </a:lnTo>
                    <a:lnTo>
                      <a:pt x="78" y="2"/>
                    </a:lnTo>
                    <a:lnTo>
                      <a:pt x="75" y="3"/>
                    </a:lnTo>
                    <a:lnTo>
                      <a:pt x="7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380"/>
              <p:cNvSpPr/>
              <p:nvPr/>
            </p:nvSpPr>
            <p:spPr bwMode="auto">
              <a:xfrm>
                <a:off x="5492751" y="1465263"/>
                <a:ext cx="25400" cy="90488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46" y="13"/>
                  </a:cxn>
                  <a:cxn ang="0">
                    <a:pos x="42" y="24"/>
                  </a:cxn>
                  <a:cxn ang="0">
                    <a:pos x="34" y="45"/>
                  </a:cxn>
                  <a:cxn ang="0">
                    <a:pos x="29" y="67"/>
                  </a:cxn>
                  <a:cxn ang="0">
                    <a:pos x="23" y="90"/>
                  </a:cxn>
                  <a:cxn ang="0">
                    <a:pos x="23" y="90"/>
                  </a:cxn>
                  <a:cxn ang="0">
                    <a:pos x="16" y="122"/>
                  </a:cxn>
                  <a:cxn ang="0">
                    <a:pos x="10" y="154"/>
                  </a:cxn>
                  <a:cxn ang="0">
                    <a:pos x="0" y="221"/>
                  </a:cxn>
                  <a:cxn ang="0">
                    <a:pos x="0" y="221"/>
                  </a:cxn>
                  <a:cxn ang="0">
                    <a:pos x="0" y="224"/>
                  </a:cxn>
                  <a:cxn ang="0">
                    <a:pos x="1" y="225"/>
                  </a:cxn>
                  <a:cxn ang="0">
                    <a:pos x="5" y="228"/>
                  </a:cxn>
                  <a:cxn ang="0">
                    <a:pos x="6" y="228"/>
                  </a:cxn>
                  <a:cxn ang="0">
                    <a:pos x="9" y="228"/>
                  </a:cxn>
                  <a:cxn ang="0">
                    <a:pos x="10" y="226"/>
                  </a:cxn>
                  <a:cxn ang="0">
                    <a:pos x="12" y="224"/>
                  </a:cxn>
                  <a:cxn ang="0">
                    <a:pos x="12" y="224"/>
                  </a:cxn>
                  <a:cxn ang="0">
                    <a:pos x="16" y="194"/>
                  </a:cxn>
                  <a:cxn ang="0">
                    <a:pos x="22" y="164"/>
                  </a:cxn>
                  <a:cxn ang="0">
                    <a:pos x="27" y="134"/>
                  </a:cxn>
                  <a:cxn ang="0">
                    <a:pos x="33" y="103"/>
                  </a:cxn>
                  <a:cxn ang="0">
                    <a:pos x="33" y="103"/>
                  </a:cxn>
                  <a:cxn ang="0">
                    <a:pos x="36" y="79"/>
                  </a:cxn>
                  <a:cxn ang="0">
                    <a:pos x="42" y="54"/>
                  </a:cxn>
                  <a:cxn ang="0">
                    <a:pos x="46" y="42"/>
                  </a:cxn>
                  <a:cxn ang="0">
                    <a:pos x="51" y="30"/>
                  </a:cxn>
                  <a:cxn ang="0">
                    <a:pos x="56" y="18"/>
                  </a:cxn>
                  <a:cxn ang="0">
                    <a:pos x="61" y="8"/>
                  </a:cxn>
                  <a:cxn ang="0">
                    <a:pos x="61" y="8"/>
                  </a:cxn>
                  <a:cxn ang="0">
                    <a:pos x="63" y="7"/>
                  </a:cxn>
                  <a:cxn ang="0">
                    <a:pos x="63" y="4"/>
                  </a:cxn>
                  <a:cxn ang="0">
                    <a:pos x="61" y="3"/>
                  </a:cxn>
                  <a:cxn ang="0">
                    <a:pos x="60" y="1"/>
                  </a:cxn>
                  <a:cxn ang="0">
                    <a:pos x="56" y="0"/>
                  </a:cxn>
                  <a:cxn ang="0">
                    <a:pos x="53" y="1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63" h="228">
                    <a:moveTo>
                      <a:pt x="52" y="3"/>
                    </a:moveTo>
                    <a:lnTo>
                      <a:pt x="52" y="3"/>
                    </a:lnTo>
                    <a:lnTo>
                      <a:pt x="46" y="13"/>
                    </a:lnTo>
                    <a:lnTo>
                      <a:pt x="42" y="24"/>
                    </a:lnTo>
                    <a:lnTo>
                      <a:pt x="34" y="45"/>
                    </a:lnTo>
                    <a:lnTo>
                      <a:pt x="29" y="67"/>
                    </a:lnTo>
                    <a:lnTo>
                      <a:pt x="23" y="90"/>
                    </a:lnTo>
                    <a:lnTo>
                      <a:pt x="23" y="90"/>
                    </a:lnTo>
                    <a:lnTo>
                      <a:pt x="16" y="122"/>
                    </a:lnTo>
                    <a:lnTo>
                      <a:pt x="10" y="154"/>
                    </a:lnTo>
                    <a:lnTo>
                      <a:pt x="0" y="221"/>
                    </a:lnTo>
                    <a:lnTo>
                      <a:pt x="0" y="221"/>
                    </a:lnTo>
                    <a:lnTo>
                      <a:pt x="0" y="224"/>
                    </a:lnTo>
                    <a:lnTo>
                      <a:pt x="1" y="225"/>
                    </a:lnTo>
                    <a:lnTo>
                      <a:pt x="5" y="228"/>
                    </a:lnTo>
                    <a:lnTo>
                      <a:pt x="6" y="228"/>
                    </a:lnTo>
                    <a:lnTo>
                      <a:pt x="9" y="228"/>
                    </a:lnTo>
                    <a:lnTo>
                      <a:pt x="10" y="226"/>
                    </a:lnTo>
                    <a:lnTo>
                      <a:pt x="12" y="224"/>
                    </a:lnTo>
                    <a:lnTo>
                      <a:pt x="12" y="224"/>
                    </a:lnTo>
                    <a:lnTo>
                      <a:pt x="16" y="194"/>
                    </a:lnTo>
                    <a:lnTo>
                      <a:pt x="22" y="164"/>
                    </a:lnTo>
                    <a:lnTo>
                      <a:pt x="27" y="134"/>
                    </a:lnTo>
                    <a:lnTo>
                      <a:pt x="33" y="103"/>
                    </a:lnTo>
                    <a:lnTo>
                      <a:pt x="33" y="103"/>
                    </a:lnTo>
                    <a:lnTo>
                      <a:pt x="36" y="79"/>
                    </a:lnTo>
                    <a:lnTo>
                      <a:pt x="42" y="54"/>
                    </a:lnTo>
                    <a:lnTo>
                      <a:pt x="46" y="42"/>
                    </a:lnTo>
                    <a:lnTo>
                      <a:pt x="51" y="30"/>
                    </a:lnTo>
                    <a:lnTo>
                      <a:pt x="56" y="18"/>
                    </a:lnTo>
                    <a:lnTo>
                      <a:pt x="61" y="8"/>
                    </a:lnTo>
                    <a:lnTo>
                      <a:pt x="61" y="8"/>
                    </a:lnTo>
                    <a:lnTo>
                      <a:pt x="63" y="7"/>
                    </a:lnTo>
                    <a:lnTo>
                      <a:pt x="63" y="4"/>
                    </a:lnTo>
                    <a:lnTo>
                      <a:pt x="61" y="3"/>
                    </a:lnTo>
                    <a:lnTo>
                      <a:pt x="60" y="1"/>
                    </a:lnTo>
                    <a:lnTo>
                      <a:pt x="56" y="0"/>
                    </a:lnTo>
                    <a:lnTo>
                      <a:pt x="53" y="1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Freeform 381"/>
              <p:cNvSpPr/>
              <p:nvPr/>
            </p:nvSpPr>
            <p:spPr bwMode="auto">
              <a:xfrm>
                <a:off x="5516564" y="1489076"/>
                <a:ext cx="17463" cy="76200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21" y="48"/>
                  </a:cxn>
                  <a:cxn ang="0">
                    <a:pos x="11" y="94"/>
                  </a:cxn>
                  <a:cxn ang="0">
                    <a:pos x="7" y="117"/>
                  </a:cxn>
                  <a:cxn ang="0">
                    <a:pos x="3" y="141"/>
                  </a:cxn>
                  <a:cxn ang="0">
                    <a:pos x="0" y="163"/>
                  </a:cxn>
                  <a:cxn ang="0">
                    <a:pos x="0" y="188"/>
                  </a:cxn>
                  <a:cxn ang="0">
                    <a:pos x="0" y="188"/>
                  </a:cxn>
                  <a:cxn ang="0">
                    <a:pos x="0" y="189"/>
                  </a:cxn>
                  <a:cxn ang="0">
                    <a:pos x="2" y="192"/>
                  </a:cxn>
                  <a:cxn ang="0">
                    <a:pos x="6" y="193"/>
                  </a:cxn>
                  <a:cxn ang="0">
                    <a:pos x="10" y="192"/>
                  </a:cxn>
                  <a:cxn ang="0">
                    <a:pos x="11" y="189"/>
                  </a:cxn>
                  <a:cxn ang="0">
                    <a:pos x="11" y="188"/>
                  </a:cxn>
                  <a:cxn ang="0">
                    <a:pos x="11" y="188"/>
                  </a:cxn>
                  <a:cxn ang="0">
                    <a:pos x="12" y="164"/>
                  </a:cxn>
                  <a:cxn ang="0">
                    <a:pos x="15" y="141"/>
                  </a:cxn>
                  <a:cxn ang="0">
                    <a:pos x="17" y="119"/>
                  </a:cxn>
                  <a:cxn ang="0">
                    <a:pos x="23" y="95"/>
                  </a:cxn>
                  <a:cxn ang="0">
                    <a:pos x="33" y="51"/>
                  </a:cxn>
                  <a:cxn ang="0">
                    <a:pos x="45" y="6"/>
                  </a:cxn>
                  <a:cxn ang="0">
                    <a:pos x="45" y="6"/>
                  </a:cxn>
                  <a:cxn ang="0">
                    <a:pos x="46" y="4"/>
                  </a:cxn>
                  <a:cxn ang="0">
                    <a:pos x="45" y="2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6" y="1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193">
                    <a:moveTo>
                      <a:pt x="34" y="4"/>
                    </a:moveTo>
                    <a:lnTo>
                      <a:pt x="34" y="4"/>
                    </a:lnTo>
                    <a:lnTo>
                      <a:pt x="21" y="48"/>
                    </a:lnTo>
                    <a:lnTo>
                      <a:pt x="11" y="94"/>
                    </a:lnTo>
                    <a:lnTo>
                      <a:pt x="7" y="117"/>
                    </a:lnTo>
                    <a:lnTo>
                      <a:pt x="3" y="141"/>
                    </a:lnTo>
                    <a:lnTo>
                      <a:pt x="0" y="163"/>
                    </a:lnTo>
                    <a:lnTo>
                      <a:pt x="0" y="188"/>
                    </a:lnTo>
                    <a:lnTo>
                      <a:pt x="0" y="188"/>
                    </a:lnTo>
                    <a:lnTo>
                      <a:pt x="0" y="189"/>
                    </a:lnTo>
                    <a:lnTo>
                      <a:pt x="2" y="192"/>
                    </a:lnTo>
                    <a:lnTo>
                      <a:pt x="6" y="193"/>
                    </a:lnTo>
                    <a:lnTo>
                      <a:pt x="10" y="192"/>
                    </a:lnTo>
                    <a:lnTo>
                      <a:pt x="11" y="189"/>
                    </a:lnTo>
                    <a:lnTo>
                      <a:pt x="11" y="188"/>
                    </a:lnTo>
                    <a:lnTo>
                      <a:pt x="11" y="188"/>
                    </a:lnTo>
                    <a:lnTo>
                      <a:pt x="12" y="164"/>
                    </a:lnTo>
                    <a:lnTo>
                      <a:pt x="15" y="141"/>
                    </a:lnTo>
                    <a:lnTo>
                      <a:pt x="17" y="119"/>
                    </a:lnTo>
                    <a:lnTo>
                      <a:pt x="23" y="95"/>
                    </a:lnTo>
                    <a:lnTo>
                      <a:pt x="33" y="51"/>
                    </a:lnTo>
                    <a:lnTo>
                      <a:pt x="45" y="6"/>
                    </a:lnTo>
                    <a:lnTo>
                      <a:pt x="45" y="6"/>
                    </a:lnTo>
                    <a:lnTo>
                      <a:pt x="46" y="4"/>
                    </a:lnTo>
                    <a:lnTo>
                      <a:pt x="45" y="2"/>
                    </a:lnTo>
                    <a:lnTo>
                      <a:pt x="41" y="0"/>
                    </a:lnTo>
                    <a:lnTo>
                      <a:pt x="37" y="0"/>
                    </a:lnTo>
                    <a:lnTo>
                      <a:pt x="36" y="1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382"/>
              <p:cNvSpPr/>
              <p:nvPr/>
            </p:nvSpPr>
            <p:spPr bwMode="auto">
              <a:xfrm>
                <a:off x="5478464" y="1268413"/>
                <a:ext cx="228600" cy="104775"/>
              </a:xfrm>
              <a:custGeom>
                <a:avLst/>
                <a:gdLst/>
                <a:ahLst/>
                <a:cxnLst>
                  <a:cxn ang="0">
                    <a:pos x="569" y="0"/>
                  </a:cxn>
                  <a:cxn ang="0">
                    <a:pos x="540" y="9"/>
                  </a:cxn>
                  <a:cxn ang="0">
                    <a:pos x="512" y="22"/>
                  </a:cxn>
                  <a:cxn ang="0">
                    <a:pos x="460" y="51"/>
                  </a:cxn>
                  <a:cxn ang="0">
                    <a:pos x="418" y="72"/>
                  </a:cxn>
                  <a:cxn ang="0">
                    <a:pos x="333" y="107"/>
                  </a:cxn>
                  <a:cxn ang="0">
                    <a:pos x="290" y="123"/>
                  </a:cxn>
                  <a:cxn ang="0">
                    <a:pos x="217" y="151"/>
                  </a:cxn>
                  <a:cxn ang="0">
                    <a:pos x="145" y="183"/>
                  </a:cxn>
                  <a:cxn ang="0">
                    <a:pos x="109" y="200"/>
                  </a:cxn>
                  <a:cxn ang="0">
                    <a:pos x="74" y="217"/>
                  </a:cxn>
                  <a:cxn ang="0">
                    <a:pos x="22" y="246"/>
                  </a:cxn>
                  <a:cxn ang="0">
                    <a:pos x="4" y="251"/>
                  </a:cxn>
                  <a:cxn ang="0">
                    <a:pos x="1" y="253"/>
                  </a:cxn>
                  <a:cxn ang="0">
                    <a:pos x="0" y="258"/>
                  </a:cxn>
                  <a:cxn ang="0">
                    <a:pos x="4" y="263"/>
                  </a:cxn>
                  <a:cxn ang="0">
                    <a:pos x="6" y="263"/>
                  </a:cxn>
                  <a:cxn ang="0">
                    <a:pos x="36" y="253"/>
                  </a:cxn>
                  <a:cxn ang="0">
                    <a:pos x="64" y="237"/>
                  </a:cxn>
                  <a:cxn ang="0">
                    <a:pos x="81" y="228"/>
                  </a:cxn>
                  <a:cxn ang="0">
                    <a:pos x="132" y="202"/>
                  </a:cxn>
                  <a:cxn ang="0">
                    <a:pos x="171" y="183"/>
                  </a:cxn>
                  <a:cxn ang="0">
                    <a:pos x="252" y="149"/>
                  </a:cxn>
                  <a:cxn ang="0">
                    <a:pos x="294" y="135"/>
                  </a:cxn>
                  <a:cxn ang="0">
                    <a:pos x="370" y="105"/>
                  </a:cxn>
                  <a:cxn ang="0">
                    <a:pos x="446" y="71"/>
                  </a:cxn>
                  <a:cxn ang="0">
                    <a:pos x="482" y="54"/>
                  </a:cxn>
                  <a:cxn ang="0">
                    <a:pos x="519" y="34"/>
                  </a:cxn>
                  <a:cxn ang="0">
                    <a:pos x="532" y="28"/>
                  </a:cxn>
                  <a:cxn ang="0">
                    <a:pos x="558" y="16"/>
                  </a:cxn>
                  <a:cxn ang="0">
                    <a:pos x="571" y="12"/>
                  </a:cxn>
                  <a:cxn ang="0">
                    <a:pos x="575" y="9"/>
                  </a:cxn>
                  <a:cxn ang="0">
                    <a:pos x="573" y="1"/>
                  </a:cxn>
                  <a:cxn ang="0">
                    <a:pos x="569" y="0"/>
                  </a:cxn>
                </a:cxnLst>
                <a:rect l="0" t="0" r="r" b="b"/>
                <a:pathLst>
                  <a:path w="575" h="263">
                    <a:moveTo>
                      <a:pt x="569" y="0"/>
                    </a:moveTo>
                    <a:lnTo>
                      <a:pt x="569" y="0"/>
                    </a:lnTo>
                    <a:lnTo>
                      <a:pt x="554" y="4"/>
                    </a:lnTo>
                    <a:lnTo>
                      <a:pt x="540" y="9"/>
                    </a:lnTo>
                    <a:lnTo>
                      <a:pt x="527" y="16"/>
                    </a:lnTo>
                    <a:lnTo>
                      <a:pt x="512" y="22"/>
                    </a:lnTo>
                    <a:lnTo>
                      <a:pt x="486" y="38"/>
                    </a:lnTo>
                    <a:lnTo>
                      <a:pt x="460" y="51"/>
                    </a:lnTo>
                    <a:lnTo>
                      <a:pt x="460" y="51"/>
                    </a:lnTo>
                    <a:lnTo>
                      <a:pt x="418" y="72"/>
                    </a:lnTo>
                    <a:lnTo>
                      <a:pt x="376" y="90"/>
                    </a:lnTo>
                    <a:lnTo>
                      <a:pt x="333" y="107"/>
                    </a:lnTo>
                    <a:lnTo>
                      <a:pt x="290" y="123"/>
                    </a:lnTo>
                    <a:lnTo>
                      <a:pt x="290" y="123"/>
                    </a:lnTo>
                    <a:lnTo>
                      <a:pt x="253" y="138"/>
                    </a:lnTo>
                    <a:lnTo>
                      <a:pt x="217" y="151"/>
                    </a:lnTo>
                    <a:lnTo>
                      <a:pt x="180" y="166"/>
                    </a:lnTo>
                    <a:lnTo>
                      <a:pt x="145" y="183"/>
                    </a:lnTo>
                    <a:lnTo>
                      <a:pt x="145" y="183"/>
                    </a:lnTo>
                    <a:lnTo>
                      <a:pt x="109" y="200"/>
                    </a:lnTo>
                    <a:lnTo>
                      <a:pt x="74" y="217"/>
                    </a:lnTo>
                    <a:lnTo>
                      <a:pt x="74" y="217"/>
                    </a:lnTo>
                    <a:lnTo>
                      <a:pt x="40" y="237"/>
                    </a:lnTo>
                    <a:lnTo>
                      <a:pt x="22" y="246"/>
                    </a:lnTo>
                    <a:lnTo>
                      <a:pt x="13" y="249"/>
                    </a:lnTo>
                    <a:lnTo>
                      <a:pt x="4" y="251"/>
                    </a:lnTo>
                    <a:lnTo>
                      <a:pt x="4" y="251"/>
                    </a:lnTo>
                    <a:lnTo>
                      <a:pt x="1" y="253"/>
                    </a:lnTo>
                    <a:lnTo>
                      <a:pt x="0" y="254"/>
                    </a:lnTo>
                    <a:lnTo>
                      <a:pt x="0" y="258"/>
                    </a:lnTo>
                    <a:lnTo>
                      <a:pt x="2" y="262"/>
                    </a:lnTo>
                    <a:lnTo>
                      <a:pt x="4" y="263"/>
                    </a:lnTo>
                    <a:lnTo>
                      <a:pt x="6" y="263"/>
                    </a:lnTo>
                    <a:lnTo>
                      <a:pt x="6" y="263"/>
                    </a:lnTo>
                    <a:lnTo>
                      <a:pt x="22" y="258"/>
                    </a:lnTo>
                    <a:lnTo>
                      <a:pt x="36" y="253"/>
                    </a:lnTo>
                    <a:lnTo>
                      <a:pt x="51" y="245"/>
                    </a:lnTo>
                    <a:lnTo>
                      <a:pt x="64" y="237"/>
                    </a:lnTo>
                    <a:lnTo>
                      <a:pt x="64" y="237"/>
                    </a:lnTo>
                    <a:lnTo>
                      <a:pt x="81" y="228"/>
                    </a:lnTo>
                    <a:lnTo>
                      <a:pt x="98" y="219"/>
                    </a:lnTo>
                    <a:lnTo>
                      <a:pt x="132" y="202"/>
                    </a:lnTo>
                    <a:lnTo>
                      <a:pt x="132" y="202"/>
                    </a:lnTo>
                    <a:lnTo>
                      <a:pt x="171" y="183"/>
                    </a:lnTo>
                    <a:lnTo>
                      <a:pt x="212" y="165"/>
                    </a:lnTo>
                    <a:lnTo>
                      <a:pt x="252" y="149"/>
                    </a:lnTo>
                    <a:lnTo>
                      <a:pt x="294" y="135"/>
                    </a:lnTo>
                    <a:lnTo>
                      <a:pt x="294" y="135"/>
                    </a:lnTo>
                    <a:lnTo>
                      <a:pt x="332" y="121"/>
                    </a:lnTo>
                    <a:lnTo>
                      <a:pt x="370" y="105"/>
                    </a:lnTo>
                    <a:lnTo>
                      <a:pt x="408" y="88"/>
                    </a:lnTo>
                    <a:lnTo>
                      <a:pt x="446" y="71"/>
                    </a:lnTo>
                    <a:lnTo>
                      <a:pt x="446" y="71"/>
                    </a:lnTo>
                    <a:lnTo>
                      <a:pt x="482" y="54"/>
                    </a:lnTo>
                    <a:lnTo>
                      <a:pt x="501" y="45"/>
                    </a:lnTo>
                    <a:lnTo>
                      <a:pt x="519" y="34"/>
                    </a:lnTo>
                    <a:lnTo>
                      <a:pt x="519" y="34"/>
                    </a:lnTo>
                    <a:lnTo>
                      <a:pt x="532" y="28"/>
                    </a:lnTo>
                    <a:lnTo>
                      <a:pt x="544" y="21"/>
                    </a:lnTo>
                    <a:lnTo>
                      <a:pt x="558" y="16"/>
                    </a:lnTo>
                    <a:lnTo>
                      <a:pt x="571" y="12"/>
                    </a:lnTo>
                    <a:lnTo>
                      <a:pt x="571" y="12"/>
                    </a:lnTo>
                    <a:lnTo>
                      <a:pt x="574" y="11"/>
                    </a:lnTo>
                    <a:lnTo>
                      <a:pt x="575" y="9"/>
                    </a:lnTo>
                    <a:lnTo>
                      <a:pt x="575" y="5"/>
                    </a:lnTo>
                    <a:lnTo>
                      <a:pt x="573" y="1"/>
                    </a:lnTo>
                    <a:lnTo>
                      <a:pt x="571" y="0"/>
                    </a:lnTo>
                    <a:lnTo>
                      <a:pt x="569" y="0"/>
                    </a:lnTo>
                    <a:lnTo>
                      <a:pt x="56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383"/>
              <p:cNvSpPr/>
              <p:nvPr/>
            </p:nvSpPr>
            <p:spPr bwMode="auto">
              <a:xfrm>
                <a:off x="5513389" y="1352551"/>
                <a:ext cx="195263" cy="92075"/>
              </a:xfrm>
              <a:custGeom>
                <a:avLst/>
                <a:gdLst/>
                <a:ahLst/>
                <a:cxnLst>
                  <a:cxn ang="0">
                    <a:pos x="484" y="0"/>
                  </a:cxn>
                  <a:cxn ang="0">
                    <a:pos x="484" y="0"/>
                  </a:cxn>
                  <a:cxn ang="0">
                    <a:pos x="452" y="11"/>
                  </a:cxn>
                  <a:cxn ang="0">
                    <a:pos x="422" y="24"/>
                  </a:cxn>
                  <a:cxn ang="0">
                    <a:pos x="392" y="38"/>
                  </a:cxn>
                  <a:cxn ang="0">
                    <a:pos x="361" y="51"/>
                  </a:cxn>
                  <a:cxn ang="0">
                    <a:pos x="361" y="51"/>
                  </a:cxn>
                  <a:cxn ang="0">
                    <a:pos x="299" y="77"/>
                  </a:cxn>
                  <a:cxn ang="0">
                    <a:pos x="239" y="103"/>
                  </a:cxn>
                  <a:cxn ang="0">
                    <a:pos x="239" y="103"/>
                  </a:cxn>
                  <a:cxn ang="0">
                    <a:pos x="179" y="130"/>
                  </a:cxn>
                  <a:cxn ang="0">
                    <a:pos x="119" y="157"/>
                  </a:cxn>
                  <a:cxn ang="0">
                    <a:pos x="119" y="157"/>
                  </a:cxn>
                  <a:cxn ang="0">
                    <a:pos x="90" y="171"/>
                  </a:cxn>
                  <a:cxn ang="0">
                    <a:pos x="61" y="190"/>
                  </a:cxn>
                  <a:cxn ang="0">
                    <a:pos x="33" y="207"/>
                  </a:cxn>
                  <a:cxn ang="0">
                    <a:pos x="4" y="222"/>
                  </a:cxn>
                  <a:cxn ang="0">
                    <a:pos x="4" y="222"/>
                  </a:cxn>
                  <a:cxn ang="0">
                    <a:pos x="1" y="225"/>
                  </a:cxn>
                  <a:cxn ang="0">
                    <a:pos x="0" y="226"/>
                  </a:cxn>
                  <a:cxn ang="0">
                    <a:pos x="1" y="230"/>
                  </a:cxn>
                  <a:cxn ang="0">
                    <a:pos x="4" y="233"/>
                  </a:cxn>
                  <a:cxn ang="0">
                    <a:pos x="6" y="233"/>
                  </a:cxn>
                  <a:cxn ang="0">
                    <a:pos x="9" y="233"/>
                  </a:cxn>
                  <a:cxn ang="0">
                    <a:pos x="9" y="233"/>
                  </a:cxn>
                  <a:cxn ang="0">
                    <a:pos x="36" y="218"/>
                  </a:cxn>
                  <a:cxn ang="0">
                    <a:pos x="64" y="203"/>
                  </a:cxn>
                  <a:cxn ang="0">
                    <a:pos x="91" y="187"/>
                  </a:cxn>
                  <a:cxn ang="0">
                    <a:pos x="118" y="170"/>
                  </a:cxn>
                  <a:cxn ang="0">
                    <a:pos x="118" y="170"/>
                  </a:cxn>
                  <a:cxn ang="0">
                    <a:pos x="131" y="162"/>
                  </a:cxn>
                  <a:cxn ang="0">
                    <a:pos x="146" y="157"/>
                  </a:cxn>
                  <a:cxn ang="0">
                    <a:pos x="161" y="152"/>
                  </a:cxn>
                  <a:cxn ang="0">
                    <a:pos x="175" y="145"/>
                  </a:cxn>
                  <a:cxn ang="0">
                    <a:pos x="175" y="145"/>
                  </a:cxn>
                  <a:cxn ang="0">
                    <a:pos x="235" y="118"/>
                  </a:cxn>
                  <a:cxn ang="0">
                    <a:pos x="235" y="118"/>
                  </a:cxn>
                  <a:cxn ang="0">
                    <a:pos x="299" y="89"/>
                  </a:cxn>
                  <a:cxn ang="0">
                    <a:pos x="365" y="62"/>
                  </a:cxn>
                  <a:cxn ang="0">
                    <a:pos x="365" y="62"/>
                  </a:cxn>
                  <a:cxn ang="0">
                    <a:pos x="396" y="48"/>
                  </a:cxn>
                  <a:cxn ang="0">
                    <a:pos x="412" y="42"/>
                  </a:cxn>
                  <a:cxn ang="0">
                    <a:pos x="428" y="37"/>
                  </a:cxn>
                  <a:cxn ang="0">
                    <a:pos x="428" y="37"/>
                  </a:cxn>
                  <a:cxn ang="0">
                    <a:pos x="442" y="31"/>
                  </a:cxn>
                  <a:cxn ang="0">
                    <a:pos x="458" y="24"/>
                  </a:cxn>
                  <a:cxn ang="0">
                    <a:pos x="472" y="17"/>
                  </a:cxn>
                  <a:cxn ang="0">
                    <a:pos x="488" y="11"/>
                  </a:cxn>
                  <a:cxn ang="0">
                    <a:pos x="488" y="11"/>
                  </a:cxn>
                  <a:cxn ang="0">
                    <a:pos x="489" y="9"/>
                  </a:cxn>
                  <a:cxn ang="0">
                    <a:pos x="490" y="8"/>
                  </a:cxn>
                  <a:cxn ang="0">
                    <a:pos x="490" y="4"/>
                  </a:cxn>
                  <a:cxn ang="0">
                    <a:pos x="489" y="0"/>
                  </a:cxn>
                  <a:cxn ang="0">
                    <a:pos x="486" y="0"/>
                  </a:cxn>
                  <a:cxn ang="0">
                    <a:pos x="484" y="0"/>
                  </a:cxn>
                  <a:cxn ang="0">
                    <a:pos x="484" y="0"/>
                  </a:cxn>
                </a:cxnLst>
                <a:rect l="0" t="0" r="r" b="b"/>
                <a:pathLst>
                  <a:path w="490" h="233">
                    <a:moveTo>
                      <a:pt x="484" y="0"/>
                    </a:moveTo>
                    <a:lnTo>
                      <a:pt x="484" y="0"/>
                    </a:lnTo>
                    <a:lnTo>
                      <a:pt x="452" y="11"/>
                    </a:lnTo>
                    <a:lnTo>
                      <a:pt x="422" y="24"/>
                    </a:lnTo>
                    <a:lnTo>
                      <a:pt x="392" y="38"/>
                    </a:lnTo>
                    <a:lnTo>
                      <a:pt x="361" y="51"/>
                    </a:lnTo>
                    <a:lnTo>
                      <a:pt x="361" y="51"/>
                    </a:lnTo>
                    <a:lnTo>
                      <a:pt x="299" y="77"/>
                    </a:lnTo>
                    <a:lnTo>
                      <a:pt x="239" y="103"/>
                    </a:lnTo>
                    <a:lnTo>
                      <a:pt x="239" y="103"/>
                    </a:lnTo>
                    <a:lnTo>
                      <a:pt x="179" y="130"/>
                    </a:lnTo>
                    <a:lnTo>
                      <a:pt x="119" y="157"/>
                    </a:lnTo>
                    <a:lnTo>
                      <a:pt x="119" y="157"/>
                    </a:lnTo>
                    <a:lnTo>
                      <a:pt x="90" y="171"/>
                    </a:lnTo>
                    <a:lnTo>
                      <a:pt x="61" y="190"/>
                    </a:lnTo>
                    <a:lnTo>
                      <a:pt x="33" y="207"/>
                    </a:lnTo>
                    <a:lnTo>
                      <a:pt x="4" y="222"/>
                    </a:lnTo>
                    <a:lnTo>
                      <a:pt x="4" y="222"/>
                    </a:lnTo>
                    <a:lnTo>
                      <a:pt x="1" y="225"/>
                    </a:lnTo>
                    <a:lnTo>
                      <a:pt x="0" y="226"/>
                    </a:lnTo>
                    <a:lnTo>
                      <a:pt x="1" y="230"/>
                    </a:lnTo>
                    <a:lnTo>
                      <a:pt x="4" y="233"/>
                    </a:lnTo>
                    <a:lnTo>
                      <a:pt x="6" y="233"/>
                    </a:lnTo>
                    <a:lnTo>
                      <a:pt x="9" y="233"/>
                    </a:lnTo>
                    <a:lnTo>
                      <a:pt x="9" y="233"/>
                    </a:lnTo>
                    <a:lnTo>
                      <a:pt x="36" y="218"/>
                    </a:lnTo>
                    <a:lnTo>
                      <a:pt x="64" y="203"/>
                    </a:lnTo>
                    <a:lnTo>
                      <a:pt x="91" y="187"/>
                    </a:lnTo>
                    <a:lnTo>
                      <a:pt x="118" y="170"/>
                    </a:lnTo>
                    <a:lnTo>
                      <a:pt x="118" y="170"/>
                    </a:lnTo>
                    <a:lnTo>
                      <a:pt x="131" y="162"/>
                    </a:lnTo>
                    <a:lnTo>
                      <a:pt x="146" y="157"/>
                    </a:lnTo>
                    <a:lnTo>
                      <a:pt x="161" y="152"/>
                    </a:lnTo>
                    <a:lnTo>
                      <a:pt x="175" y="145"/>
                    </a:lnTo>
                    <a:lnTo>
                      <a:pt x="175" y="145"/>
                    </a:lnTo>
                    <a:lnTo>
                      <a:pt x="235" y="118"/>
                    </a:lnTo>
                    <a:lnTo>
                      <a:pt x="235" y="118"/>
                    </a:lnTo>
                    <a:lnTo>
                      <a:pt x="299" y="89"/>
                    </a:lnTo>
                    <a:lnTo>
                      <a:pt x="365" y="62"/>
                    </a:lnTo>
                    <a:lnTo>
                      <a:pt x="365" y="62"/>
                    </a:lnTo>
                    <a:lnTo>
                      <a:pt x="396" y="48"/>
                    </a:lnTo>
                    <a:lnTo>
                      <a:pt x="412" y="42"/>
                    </a:lnTo>
                    <a:lnTo>
                      <a:pt x="428" y="37"/>
                    </a:lnTo>
                    <a:lnTo>
                      <a:pt x="428" y="37"/>
                    </a:lnTo>
                    <a:lnTo>
                      <a:pt x="442" y="31"/>
                    </a:lnTo>
                    <a:lnTo>
                      <a:pt x="458" y="24"/>
                    </a:lnTo>
                    <a:lnTo>
                      <a:pt x="472" y="17"/>
                    </a:lnTo>
                    <a:lnTo>
                      <a:pt x="488" y="11"/>
                    </a:lnTo>
                    <a:lnTo>
                      <a:pt x="488" y="11"/>
                    </a:lnTo>
                    <a:lnTo>
                      <a:pt x="489" y="9"/>
                    </a:lnTo>
                    <a:lnTo>
                      <a:pt x="490" y="8"/>
                    </a:lnTo>
                    <a:lnTo>
                      <a:pt x="490" y="4"/>
                    </a:lnTo>
                    <a:lnTo>
                      <a:pt x="489" y="0"/>
                    </a:lnTo>
                    <a:lnTo>
                      <a:pt x="486" y="0"/>
                    </a:lnTo>
                    <a:lnTo>
                      <a:pt x="484" y="0"/>
                    </a:lnTo>
                    <a:lnTo>
                      <a:pt x="48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384"/>
              <p:cNvSpPr/>
              <p:nvPr/>
            </p:nvSpPr>
            <p:spPr bwMode="auto">
              <a:xfrm>
                <a:off x="5568951" y="1484313"/>
                <a:ext cx="117475" cy="55563"/>
              </a:xfrm>
              <a:custGeom>
                <a:avLst/>
                <a:gdLst/>
                <a:ahLst/>
                <a:cxnLst>
                  <a:cxn ang="0">
                    <a:pos x="291" y="0"/>
                  </a:cxn>
                  <a:cxn ang="0">
                    <a:pos x="291" y="0"/>
                  </a:cxn>
                  <a:cxn ang="0">
                    <a:pos x="283" y="1"/>
                  </a:cxn>
                  <a:cxn ang="0">
                    <a:pos x="276" y="4"/>
                  </a:cxn>
                  <a:cxn ang="0">
                    <a:pos x="263" y="12"/>
                  </a:cxn>
                  <a:cxn ang="0">
                    <a:pos x="238" y="27"/>
                  </a:cxn>
                  <a:cxn ang="0">
                    <a:pos x="238" y="27"/>
                  </a:cxn>
                  <a:cxn ang="0">
                    <a:pos x="217" y="38"/>
                  </a:cxn>
                  <a:cxn ang="0">
                    <a:pos x="195" y="47"/>
                  </a:cxn>
                  <a:cxn ang="0">
                    <a:pos x="151" y="64"/>
                  </a:cxn>
                  <a:cxn ang="0">
                    <a:pos x="151" y="64"/>
                  </a:cxn>
                  <a:cxn ang="0">
                    <a:pos x="119" y="78"/>
                  </a:cxn>
                  <a:cxn ang="0">
                    <a:pos x="87" y="93"/>
                  </a:cxn>
                  <a:cxn ang="0">
                    <a:pos x="87" y="93"/>
                  </a:cxn>
                  <a:cxn ang="0">
                    <a:pos x="68" y="103"/>
                  </a:cxn>
                  <a:cxn ang="0">
                    <a:pos x="47" y="115"/>
                  </a:cxn>
                  <a:cxn ang="0">
                    <a:pos x="37" y="120"/>
                  </a:cxn>
                  <a:cxn ang="0">
                    <a:pos x="26" y="125"/>
                  </a:cxn>
                  <a:cxn ang="0">
                    <a:pos x="16" y="129"/>
                  </a:cxn>
                  <a:cxn ang="0">
                    <a:pos x="5" y="131"/>
                  </a:cxn>
                  <a:cxn ang="0">
                    <a:pos x="5" y="131"/>
                  </a:cxn>
                  <a:cxn ang="0">
                    <a:pos x="4" y="132"/>
                  </a:cxn>
                  <a:cxn ang="0">
                    <a:pos x="2" y="133"/>
                  </a:cxn>
                  <a:cxn ang="0">
                    <a:pos x="0" y="137"/>
                  </a:cxn>
                  <a:cxn ang="0">
                    <a:pos x="2" y="140"/>
                  </a:cxn>
                  <a:cxn ang="0">
                    <a:pos x="2" y="141"/>
                  </a:cxn>
                  <a:cxn ang="0">
                    <a:pos x="4" y="142"/>
                  </a:cxn>
                  <a:cxn ang="0">
                    <a:pos x="5" y="142"/>
                  </a:cxn>
                  <a:cxn ang="0">
                    <a:pos x="5" y="142"/>
                  </a:cxn>
                  <a:cxn ang="0">
                    <a:pos x="13" y="141"/>
                  </a:cxn>
                  <a:cxn ang="0">
                    <a:pos x="20" y="139"/>
                  </a:cxn>
                  <a:cxn ang="0">
                    <a:pos x="33" y="133"/>
                  </a:cxn>
                  <a:cxn ang="0">
                    <a:pos x="58" y="120"/>
                  </a:cxn>
                  <a:cxn ang="0">
                    <a:pos x="58" y="120"/>
                  </a:cxn>
                  <a:cxn ang="0">
                    <a:pos x="101" y="98"/>
                  </a:cxn>
                  <a:cxn ang="0">
                    <a:pos x="122" y="89"/>
                  </a:cxn>
                  <a:cxn ang="0">
                    <a:pos x="144" y="80"/>
                  </a:cxn>
                  <a:cxn ang="0">
                    <a:pos x="144" y="80"/>
                  </a:cxn>
                  <a:cxn ang="0">
                    <a:pos x="182" y="65"/>
                  </a:cxn>
                  <a:cxn ang="0">
                    <a:pos x="219" y="50"/>
                  </a:cxn>
                  <a:cxn ang="0">
                    <a:pos x="219" y="50"/>
                  </a:cxn>
                  <a:cxn ang="0">
                    <a:pos x="228" y="46"/>
                  </a:cxn>
                  <a:cxn ang="0">
                    <a:pos x="237" y="40"/>
                  </a:cxn>
                  <a:cxn ang="0">
                    <a:pos x="255" y="29"/>
                  </a:cxn>
                  <a:cxn ang="0">
                    <a:pos x="274" y="17"/>
                  </a:cxn>
                  <a:cxn ang="0">
                    <a:pos x="283" y="13"/>
                  </a:cxn>
                  <a:cxn ang="0">
                    <a:pos x="293" y="10"/>
                  </a:cxn>
                  <a:cxn ang="0">
                    <a:pos x="293" y="10"/>
                  </a:cxn>
                  <a:cxn ang="0">
                    <a:pos x="296" y="10"/>
                  </a:cxn>
                  <a:cxn ang="0">
                    <a:pos x="297" y="8"/>
                  </a:cxn>
                  <a:cxn ang="0">
                    <a:pos x="297" y="6"/>
                  </a:cxn>
                  <a:cxn ang="0">
                    <a:pos x="297" y="4"/>
                  </a:cxn>
                  <a:cxn ang="0">
                    <a:pos x="295" y="1"/>
                  </a:cxn>
                  <a:cxn ang="0">
                    <a:pos x="292" y="0"/>
                  </a:cxn>
                  <a:cxn ang="0">
                    <a:pos x="291" y="0"/>
                  </a:cxn>
                  <a:cxn ang="0">
                    <a:pos x="291" y="0"/>
                  </a:cxn>
                </a:cxnLst>
                <a:rect l="0" t="0" r="r" b="b"/>
                <a:pathLst>
                  <a:path w="297" h="142">
                    <a:moveTo>
                      <a:pt x="291" y="0"/>
                    </a:moveTo>
                    <a:lnTo>
                      <a:pt x="291" y="0"/>
                    </a:lnTo>
                    <a:lnTo>
                      <a:pt x="283" y="1"/>
                    </a:lnTo>
                    <a:lnTo>
                      <a:pt x="276" y="4"/>
                    </a:lnTo>
                    <a:lnTo>
                      <a:pt x="263" y="12"/>
                    </a:lnTo>
                    <a:lnTo>
                      <a:pt x="238" y="27"/>
                    </a:lnTo>
                    <a:lnTo>
                      <a:pt x="238" y="27"/>
                    </a:lnTo>
                    <a:lnTo>
                      <a:pt x="217" y="38"/>
                    </a:lnTo>
                    <a:lnTo>
                      <a:pt x="195" y="47"/>
                    </a:lnTo>
                    <a:lnTo>
                      <a:pt x="151" y="64"/>
                    </a:lnTo>
                    <a:lnTo>
                      <a:pt x="151" y="64"/>
                    </a:lnTo>
                    <a:lnTo>
                      <a:pt x="119" y="78"/>
                    </a:lnTo>
                    <a:lnTo>
                      <a:pt x="87" y="93"/>
                    </a:lnTo>
                    <a:lnTo>
                      <a:pt x="87" y="93"/>
                    </a:lnTo>
                    <a:lnTo>
                      <a:pt x="68" y="103"/>
                    </a:lnTo>
                    <a:lnTo>
                      <a:pt x="47" y="115"/>
                    </a:lnTo>
                    <a:lnTo>
                      <a:pt x="37" y="120"/>
                    </a:lnTo>
                    <a:lnTo>
                      <a:pt x="26" y="125"/>
                    </a:lnTo>
                    <a:lnTo>
                      <a:pt x="16" y="129"/>
                    </a:lnTo>
                    <a:lnTo>
                      <a:pt x="5" y="131"/>
                    </a:lnTo>
                    <a:lnTo>
                      <a:pt x="5" y="131"/>
                    </a:lnTo>
                    <a:lnTo>
                      <a:pt x="4" y="132"/>
                    </a:lnTo>
                    <a:lnTo>
                      <a:pt x="2" y="133"/>
                    </a:lnTo>
                    <a:lnTo>
                      <a:pt x="0" y="137"/>
                    </a:lnTo>
                    <a:lnTo>
                      <a:pt x="2" y="140"/>
                    </a:lnTo>
                    <a:lnTo>
                      <a:pt x="2" y="141"/>
                    </a:lnTo>
                    <a:lnTo>
                      <a:pt x="4" y="142"/>
                    </a:lnTo>
                    <a:lnTo>
                      <a:pt x="5" y="142"/>
                    </a:lnTo>
                    <a:lnTo>
                      <a:pt x="5" y="142"/>
                    </a:lnTo>
                    <a:lnTo>
                      <a:pt x="13" y="141"/>
                    </a:lnTo>
                    <a:lnTo>
                      <a:pt x="20" y="139"/>
                    </a:lnTo>
                    <a:lnTo>
                      <a:pt x="33" y="133"/>
                    </a:lnTo>
                    <a:lnTo>
                      <a:pt x="58" y="120"/>
                    </a:lnTo>
                    <a:lnTo>
                      <a:pt x="58" y="120"/>
                    </a:lnTo>
                    <a:lnTo>
                      <a:pt x="101" y="98"/>
                    </a:lnTo>
                    <a:lnTo>
                      <a:pt x="122" y="89"/>
                    </a:lnTo>
                    <a:lnTo>
                      <a:pt x="144" y="80"/>
                    </a:lnTo>
                    <a:lnTo>
                      <a:pt x="144" y="80"/>
                    </a:lnTo>
                    <a:lnTo>
                      <a:pt x="182" y="65"/>
                    </a:lnTo>
                    <a:lnTo>
                      <a:pt x="219" y="50"/>
                    </a:lnTo>
                    <a:lnTo>
                      <a:pt x="219" y="50"/>
                    </a:lnTo>
                    <a:lnTo>
                      <a:pt x="228" y="46"/>
                    </a:lnTo>
                    <a:lnTo>
                      <a:pt x="237" y="40"/>
                    </a:lnTo>
                    <a:lnTo>
                      <a:pt x="255" y="29"/>
                    </a:lnTo>
                    <a:lnTo>
                      <a:pt x="274" y="17"/>
                    </a:lnTo>
                    <a:lnTo>
                      <a:pt x="283" y="13"/>
                    </a:lnTo>
                    <a:lnTo>
                      <a:pt x="293" y="10"/>
                    </a:lnTo>
                    <a:lnTo>
                      <a:pt x="293" y="10"/>
                    </a:lnTo>
                    <a:lnTo>
                      <a:pt x="296" y="10"/>
                    </a:lnTo>
                    <a:lnTo>
                      <a:pt x="297" y="8"/>
                    </a:lnTo>
                    <a:lnTo>
                      <a:pt x="297" y="6"/>
                    </a:lnTo>
                    <a:lnTo>
                      <a:pt x="297" y="4"/>
                    </a:lnTo>
                    <a:lnTo>
                      <a:pt x="295" y="1"/>
                    </a:lnTo>
                    <a:lnTo>
                      <a:pt x="292" y="0"/>
                    </a:lnTo>
                    <a:lnTo>
                      <a:pt x="291" y="0"/>
                    </a:lnTo>
                    <a:lnTo>
                      <a:pt x="29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385"/>
              <p:cNvSpPr/>
              <p:nvPr/>
            </p:nvSpPr>
            <p:spPr bwMode="auto">
              <a:xfrm>
                <a:off x="5468939" y="1271588"/>
                <a:ext cx="187325" cy="80963"/>
              </a:xfrm>
              <a:custGeom>
                <a:avLst/>
                <a:gdLst/>
                <a:ahLst/>
                <a:cxnLst>
                  <a:cxn ang="0">
                    <a:pos x="467" y="0"/>
                  </a:cxn>
                  <a:cxn ang="0">
                    <a:pos x="467" y="0"/>
                  </a:cxn>
                  <a:cxn ang="0">
                    <a:pos x="458" y="1"/>
                  </a:cxn>
                  <a:cxn ang="0">
                    <a:pos x="449" y="4"/>
                  </a:cxn>
                  <a:cxn ang="0">
                    <a:pos x="432" y="11"/>
                  </a:cxn>
                  <a:cxn ang="0">
                    <a:pos x="432" y="11"/>
                  </a:cxn>
                  <a:cxn ang="0">
                    <a:pos x="417" y="17"/>
                  </a:cxn>
                  <a:cxn ang="0">
                    <a:pos x="404" y="21"/>
                  </a:cxn>
                  <a:cxn ang="0">
                    <a:pos x="391" y="26"/>
                  </a:cxn>
                  <a:cxn ang="0">
                    <a:pos x="378" y="32"/>
                  </a:cxn>
                  <a:cxn ang="0">
                    <a:pos x="378" y="32"/>
                  </a:cxn>
                  <a:cxn ang="0">
                    <a:pos x="324" y="57"/>
                  </a:cxn>
                  <a:cxn ang="0">
                    <a:pos x="271" y="82"/>
                  </a:cxn>
                  <a:cxn ang="0">
                    <a:pos x="271" y="82"/>
                  </a:cxn>
                  <a:cxn ang="0">
                    <a:pos x="237" y="97"/>
                  </a:cxn>
                  <a:cxn ang="0">
                    <a:pos x="204" y="111"/>
                  </a:cxn>
                  <a:cxn ang="0">
                    <a:pos x="136" y="137"/>
                  </a:cxn>
                  <a:cxn ang="0">
                    <a:pos x="69" y="165"/>
                  </a:cxn>
                  <a:cxn ang="0">
                    <a:pos x="35" y="179"/>
                  </a:cxn>
                  <a:cxn ang="0">
                    <a:pos x="3" y="193"/>
                  </a:cxn>
                  <a:cxn ang="0">
                    <a:pos x="3" y="193"/>
                  </a:cxn>
                  <a:cxn ang="0">
                    <a:pos x="1" y="196"/>
                  </a:cxn>
                  <a:cxn ang="0">
                    <a:pos x="0" y="197"/>
                  </a:cxn>
                  <a:cxn ang="0">
                    <a:pos x="0" y="200"/>
                  </a:cxn>
                  <a:cxn ang="0">
                    <a:pos x="1" y="201"/>
                  </a:cxn>
                  <a:cxn ang="0">
                    <a:pos x="4" y="204"/>
                  </a:cxn>
                  <a:cxn ang="0">
                    <a:pos x="7" y="205"/>
                  </a:cxn>
                  <a:cxn ang="0">
                    <a:pos x="9" y="204"/>
                  </a:cxn>
                  <a:cxn ang="0">
                    <a:pos x="9" y="204"/>
                  </a:cxn>
                  <a:cxn ang="0">
                    <a:pos x="39" y="189"/>
                  </a:cxn>
                  <a:cxn ang="0">
                    <a:pos x="69" y="176"/>
                  </a:cxn>
                  <a:cxn ang="0">
                    <a:pos x="132" y="150"/>
                  </a:cxn>
                  <a:cxn ang="0">
                    <a:pos x="195" y="127"/>
                  </a:cxn>
                  <a:cxn ang="0">
                    <a:pos x="256" y="100"/>
                  </a:cxn>
                  <a:cxn ang="0">
                    <a:pos x="256" y="100"/>
                  </a:cxn>
                  <a:cxn ang="0">
                    <a:pos x="289" y="86"/>
                  </a:cxn>
                  <a:cxn ang="0">
                    <a:pos x="323" y="73"/>
                  </a:cxn>
                  <a:cxn ang="0">
                    <a:pos x="323" y="73"/>
                  </a:cxn>
                  <a:cxn ang="0">
                    <a:pos x="344" y="65"/>
                  </a:cxn>
                  <a:cxn ang="0">
                    <a:pos x="356" y="60"/>
                  </a:cxn>
                  <a:cxn ang="0">
                    <a:pos x="364" y="55"/>
                  </a:cxn>
                  <a:cxn ang="0">
                    <a:pos x="364" y="55"/>
                  </a:cxn>
                  <a:cxn ang="0">
                    <a:pos x="377" y="46"/>
                  </a:cxn>
                  <a:cxn ang="0">
                    <a:pos x="391" y="39"/>
                  </a:cxn>
                  <a:cxn ang="0">
                    <a:pos x="407" y="32"/>
                  </a:cxn>
                  <a:cxn ang="0">
                    <a:pos x="421" y="27"/>
                  </a:cxn>
                  <a:cxn ang="0">
                    <a:pos x="421" y="27"/>
                  </a:cxn>
                  <a:cxn ang="0">
                    <a:pos x="445" y="18"/>
                  </a:cxn>
                  <a:cxn ang="0">
                    <a:pos x="458" y="13"/>
                  </a:cxn>
                  <a:cxn ang="0">
                    <a:pos x="470" y="10"/>
                  </a:cxn>
                  <a:cxn ang="0">
                    <a:pos x="470" y="10"/>
                  </a:cxn>
                  <a:cxn ang="0">
                    <a:pos x="472" y="9"/>
                  </a:cxn>
                  <a:cxn ang="0">
                    <a:pos x="474" y="8"/>
                  </a:cxn>
                  <a:cxn ang="0">
                    <a:pos x="474" y="6"/>
                  </a:cxn>
                  <a:cxn ang="0">
                    <a:pos x="474" y="4"/>
                  </a:cxn>
                  <a:cxn ang="0">
                    <a:pos x="471" y="0"/>
                  </a:cxn>
                  <a:cxn ang="0">
                    <a:pos x="470" y="0"/>
                  </a:cxn>
                  <a:cxn ang="0">
                    <a:pos x="467" y="0"/>
                  </a:cxn>
                  <a:cxn ang="0">
                    <a:pos x="467" y="0"/>
                  </a:cxn>
                </a:cxnLst>
                <a:rect l="0" t="0" r="r" b="b"/>
                <a:pathLst>
                  <a:path w="474" h="205">
                    <a:moveTo>
                      <a:pt x="467" y="0"/>
                    </a:moveTo>
                    <a:lnTo>
                      <a:pt x="467" y="0"/>
                    </a:lnTo>
                    <a:lnTo>
                      <a:pt x="458" y="1"/>
                    </a:lnTo>
                    <a:lnTo>
                      <a:pt x="449" y="4"/>
                    </a:lnTo>
                    <a:lnTo>
                      <a:pt x="432" y="11"/>
                    </a:lnTo>
                    <a:lnTo>
                      <a:pt x="432" y="11"/>
                    </a:lnTo>
                    <a:lnTo>
                      <a:pt x="417" y="17"/>
                    </a:lnTo>
                    <a:lnTo>
                      <a:pt x="404" y="21"/>
                    </a:lnTo>
                    <a:lnTo>
                      <a:pt x="391" y="26"/>
                    </a:lnTo>
                    <a:lnTo>
                      <a:pt x="378" y="32"/>
                    </a:lnTo>
                    <a:lnTo>
                      <a:pt x="378" y="32"/>
                    </a:lnTo>
                    <a:lnTo>
                      <a:pt x="324" y="57"/>
                    </a:lnTo>
                    <a:lnTo>
                      <a:pt x="271" y="82"/>
                    </a:lnTo>
                    <a:lnTo>
                      <a:pt x="271" y="82"/>
                    </a:lnTo>
                    <a:lnTo>
                      <a:pt x="237" y="97"/>
                    </a:lnTo>
                    <a:lnTo>
                      <a:pt x="204" y="111"/>
                    </a:lnTo>
                    <a:lnTo>
                      <a:pt x="136" y="137"/>
                    </a:lnTo>
                    <a:lnTo>
                      <a:pt x="69" y="165"/>
                    </a:lnTo>
                    <a:lnTo>
                      <a:pt x="35" y="179"/>
                    </a:lnTo>
                    <a:lnTo>
                      <a:pt x="3" y="193"/>
                    </a:lnTo>
                    <a:lnTo>
                      <a:pt x="3" y="193"/>
                    </a:lnTo>
                    <a:lnTo>
                      <a:pt x="1" y="196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1" y="201"/>
                    </a:lnTo>
                    <a:lnTo>
                      <a:pt x="4" y="204"/>
                    </a:lnTo>
                    <a:lnTo>
                      <a:pt x="7" y="205"/>
                    </a:lnTo>
                    <a:lnTo>
                      <a:pt x="9" y="204"/>
                    </a:lnTo>
                    <a:lnTo>
                      <a:pt x="9" y="204"/>
                    </a:lnTo>
                    <a:lnTo>
                      <a:pt x="39" y="189"/>
                    </a:lnTo>
                    <a:lnTo>
                      <a:pt x="69" y="176"/>
                    </a:lnTo>
                    <a:lnTo>
                      <a:pt x="132" y="150"/>
                    </a:lnTo>
                    <a:lnTo>
                      <a:pt x="195" y="127"/>
                    </a:lnTo>
                    <a:lnTo>
                      <a:pt x="256" y="100"/>
                    </a:lnTo>
                    <a:lnTo>
                      <a:pt x="256" y="100"/>
                    </a:lnTo>
                    <a:lnTo>
                      <a:pt x="289" y="86"/>
                    </a:lnTo>
                    <a:lnTo>
                      <a:pt x="323" y="73"/>
                    </a:lnTo>
                    <a:lnTo>
                      <a:pt x="323" y="73"/>
                    </a:lnTo>
                    <a:lnTo>
                      <a:pt x="344" y="65"/>
                    </a:lnTo>
                    <a:lnTo>
                      <a:pt x="356" y="60"/>
                    </a:lnTo>
                    <a:lnTo>
                      <a:pt x="364" y="55"/>
                    </a:lnTo>
                    <a:lnTo>
                      <a:pt x="364" y="55"/>
                    </a:lnTo>
                    <a:lnTo>
                      <a:pt x="377" y="46"/>
                    </a:lnTo>
                    <a:lnTo>
                      <a:pt x="391" y="39"/>
                    </a:lnTo>
                    <a:lnTo>
                      <a:pt x="407" y="32"/>
                    </a:lnTo>
                    <a:lnTo>
                      <a:pt x="421" y="27"/>
                    </a:lnTo>
                    <a:lnTo>
                      <a:pt x="421" y="27"/>
                    </a:lnTo>
                    <a:lnTo>
                      <a:pt x="445" y="18"/>
                    </a:lnTo>
                    <a:lnTo>
                      <a:pt x="458" y="13"/>
                    </a:lnTo>
                    <a:lnTo>
                      <a:pt x="470" y="10"/>
                    </a:lnTo>
                    <a:lnTo>
                      <a:pt x="470" y="10"/>
                    </a:lnTo>
                    <a:lnTo>
                      <a:pt x="472" y="9"/>
                    </a:lnTo>
                    <a:lnTo>
                      <a:pt x="474" y="8"/>
                    </a:lnTo>
                    <a:lnTo>
                      <a:pt x="474" y="6"/>
                    </a:lnTo>
                    <a:lnTo>
                      <a:pt x="474" y="4"/>
                    </a:lnTo>
                    <a:lnTo>
                      <a:pt x="471" y="0"/>
                    </a:lnTo>
                    <a:lnTo>
                      <a:pt x="470" y="0"/>
                    </a:lnTo>
                    <a:lnTo>
                      <a:pt x="467" y="0"/>
                    </a:lnTo>
                    <a:lnTo>
                      <a:pt x="46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386"/>
              <p:cNvSpPr/>
              <p:nvPr/>
            </p:nvSpPr>
            <p:spPr bwMode="auto">
              <a:xfrm>
                <a:off x="5697539" y="1277938"/>
                <a:ext cx="190500" cy="130175"/>
              </a:xfrm>
              <a:custGeom>
                <a:avLst/>
                <a:gdLst/>
                <a:ahLst/>
                <a:cxnLst>
                  <a:cxn ang="0">
                    <a:pos x="470" y="1"/>
                  </a:cxn>
                  <a:cxn ang="0">
                    <a:pos x="470" y="1"/>
                  </a:cxn>
                  <a:cxn ang="0">
                    <a:pos x="439" y="23"/>
                  </a:cxn>
                  <a:cxn ang="0">
                    <a:pos x="408" y="46"/>
                  </a:cxn>
                  <a:cxn ang="0">
                    <a:pos x="344" y="89"/>
                  </a:cxn>
                  <a:cxn ang="0">
                    <a:pos x="280" y="131"/>
                  </a:cxn>
                  <a:cxn ang="0">
                    <a:pos x="248" y="153"/>
                  </a:cxn>
                  <a:cxn ang="0">
                    <a:pos x="218" y="176"/>
                  </a:cxn>
                  <a:cxn ang="0">
                    <a:pos x="218" y="176"/>
                  </a:cxn>
                  <a:cxn ang="0">
                    <a:pos x="184" y="204"/>
                  </a:cxn>
                  <a:cxn ang="0">
                    <a:pos x="148" y="229"/>
                  </a:cxn>
                  <a:cxn ang="0">
                    <a:pos x="111" y="252"/>
                  </a:cxn>
                  <a:cxn ang="0">
                    <a:pos x="73" y="273"/>
                  </a:cxn>
                  <a:cxn ang="0">
                    <a:pos x="73" y="273"/>
                  </a:cxn>
                  <a:cxn ang="0">
                    <a:pos x="59" y="281"/>
                  </a:cxn>
                  <a:cxn ang="0">
                    <a:pos x="46" y="290"/>
                  </a:cxn>
                  <a:cxn ang="0">
                    <a:pos x="33" y="299"/>
                  </a:cxn>
                  <a:cxn ang="0">
                    <a:pos x="18" y="306"/>
                  </a:cxn>
                  <a:cxn ang="0">
                    <a:pos x="18" y="306"/>
                  </a:cxn>
                  <a:cxn ang="0">
                    <a:pos x="12" y="310"/>
                  </a:cxn>
                  <a:cxn ang="0">
                    <a:pos x="6" y="312"/>
                  </a:cxn>
                  <a:cxn ang="0">
                    <a:pos x="3" y="316"/>
                  </a:cxn>
                  <a:cxn ang="0">
                    <a:pos x="0" y="323"/>
                  </a:cxn>
                  <a:cxn ang="0">
                    <a:pos x="0" y="323"/>
                  </a:cxn>
                  <a:cxn ang="0">
                    <a:pos x="0" y="325"/>
                  </a:cxn>
                  <a:cxn ang="0">
                    <a:pos x="1" y="328"/>
                  </a:cxn>
                  <a:cxn ang="0">
                    <a:pos x="4" y="329"/>
                  </a:cxn>
                  <a:cxn ang="0">
                    <a:pos x="8" y="329"/>
                  </a:cxn>
                  <a:cxn ang="0">
                    <a:pos x="10" y="328"/>
                  </a:cxn>
                  <a:cxn ang="0">
                    <a:pos x="10" y="327"/>
                  </a:cxn>
                  <a:cxn ang="0">
                    <a:pos x="10" y="327"/>
                  </a:cxn>
                  <a:cxn ang="0">
                    <a:pos x="13" y="323"/>
                  </a:cxn>
                  <a:cxn ang="0">
                    <a:pos x="18" y="319"/>
                  </a:cxn>
                  <a:cxn ang="0">
                    <a:pos x="31" y="311"/>
                  </a:cxn>
                  <a:cxn ang="0">
                    <a:pos x="54" y="298"/>
                  </a:cxn>
                  <a:cxn ang="0">
                    <a:pos x="54" y="298"/>
                  </a:cxn>
                  <a:cxn ang="0">
                    <a:pos x="85" y="280"/>
                  </a:cxn>
                  <a:cxn ang="0">
                    <a:pos x="116" y="261"/>
                  </a:cxn>
                  <a:cxn ang="0">
                    <a:pos x="116" y="261"/>
                  </a:cxn>
                  <a:cxn ang="0">
                    <a:pos x="148" y="242"/>
                  </a:cxn>
                  <a:cxn ang="0">
                    <a:pos x="178" y="222"/>
                  </a:cxn>
                  <a:cxn ang="0">
                    <a:pos x="207" y="200"/>
                  </a:cxn>
                  <a:cxn ang="0">
                    <a:pos x="235" y="178"/>
                  </a:cxn>
                  <a:cxn ang="0">
                    <a:pos x="235" y="178"/>
                  </a:cxn>
                  <a:cxn ang="0">
                    <a:pos x="264" y="155"/>
                  </a:cxn>
                  <a:cxn ang="0">
                    <a:pos x="294" y="134"/>
                  </a:cxn>
                  <a:cxn ang="0">
                    <a:pos x="356" y="93"/>
                  </a:cxn>
                  <a:cxn ang="0">
                    <a:pos x="417" y="52"/>
                  </a:cxn>
                  <a:cxn ang="0">
                    <a:pos x="449" y="31"/>
                  </a:cxn>
                  <a:cxn ang="0">
                    <a:pos x="477" y="9"/>
                  </a:cxn>
                  <a:cxn ang="0">
                    <a:pos x="477" y="9"/>
                  </a:cxn>
                  <a:cxn ang="0">
                    <a:pos x="479" y="8"/>
                  </a:cxn>
                  <a:cxn ang="0">
                    <a:pos x="480" y="5"/>
                  </a:cxn>
                  <a:cxn ang="0">
                    <a:pos x="479" y="4"/>
                  </a:cxn>
                  <a:cxn ang="0">
                    <a:pos x="477" y="1"/>
                  </a:cxn>
                  <a:cxn ang="0">
                    <a:pos x="475" y="0"/>
                  </a:cxn>
                  <a:cxn ang="0">
                    <a:pos x="472" y="0"/>
                  </a:cxn>
                  <a:cxn ang="0">
                    <a:pos x="470" y="1"/>
                  </a:cxn>
                  <a:cxn ang="0">
                    <a:pos x="470" y="1"/>
                  </a:cxn>
                </a:cxnLst>
                <a:rect l="0" t="0" r="r" b="b"/>
                <a:pathLst>
                  <a:path w="480" h="329">
                    <a:moveTo>
                      <a:pt x="470" y="1"/>
                    </a:moveTo>
                    <a:lnTo>
                      <a:pt x="470" y="1"/>
                    </a:lnTo>
                    <a:lnTo>
                      <a:pt x="439" y="23"/>
                    </a:lnTo>
                    <a:lnTo>
                      <a:pt x="408" y="46"/>
                    </a:lnTo>
                    <a:lnTo>
                      <a:pt x="344" y="89"/>
                    </a:lnTo>
                    <a:lnTo>
                      <a:pt x="280" y="131"/>
                    </a:lnTo>
                    <a:lnTo>
                      <a:pt x="248" y="153"/>
                    </a:lnTo>
                    <a:lnTo>
                      <a:pt x="218" y="176"/>
                    </a:lnTo>
                    <a:lnTo>
                      <a:pt x="218" y="176"/>
                    </a:lnTo>
                    <a:lnTo>
                      <a:pt x="184" y="204"/>
                    </a:lnTo>
                    <a:lnTo>
                      <a:pt x="148" y="229"/>
                    </a:lnTo>
                    <a:lnTo>
                      <a:pt x="111" y="252"/>
                    </a:lnTo>
                    <a:lnTo>
                      <a:pt x="73" y="273"/>
                    </a:lnTo>
                    <a:lnTo>
                      <a:pt x="73" y="273"/>
                    </a:lnTo>
                    <a:lnTo>
                      <a:pt x="59" y="281"/>
                    </a:lnTo>
                    <a:lnTo>
                      <a:pt x="46" y="290"/>
                    </a:lnTo>
                    <a:lnTo>
                      <a:pt x="33" y="299"/>
                    </a:lnTo>
                    <a:lnTo>
                      <a:pt x="18" y="306"/>
                    </a:lnTo>
                    <a:lnTo>
                      <a:pt x="18" y="306"/>
                    </a:lnTo>
                    <a:lnTo>
                      <a:pt x="12" y="310"/>
                    </a:lnTo>
                    <a:lnTo>
                      <a:pt x="6" y="312"/>
                    </a:lnTo>
                    <a:lnTo>
                      <a:pt x="3" y="316"/>
                    </a:lnTo>
                    <a:lnTo>
                      <a:pt x="0" y="323"/>
                    </a:lnTo>
                    <a:lnTo>
                      <a:pt x="0" y="323"/>
                    </a:lnTo>
                    <a:lnTo>
                      <a:pt x="0" y="325"/>
                    </a:lnTo>
                    <a:lnTo>
                      <a:pt x="1" y="328"/>
                    </a:lnTo>
                    <a:lnTo>
                      <a:pt x="4" y="329"/>
                    </a:lnTo>
                    <a:lnTo>
                      <a:pt x="8" y="329"/>
                    </a:lnTo>
                    <a:lnTo>
                      <a:pt x="10" y="328"/>
                    </a:lnTo>
                    <a:lnTo>
                      <a:pt x="10" y="327"/>
                    </a:lnTo>
                    <a:lnTo>
                      <a:pt x="10" y="327"/>
                    </a:lnTo>
                    <a:lnTo>
                      <a:pt x="13" y="323"/>
                    </a:lnTo>
                    <a:lnTo>
                      <a:pt x="18" y="319"/>
                    </a:lnTo>
                    <a:lnTo>
                      <a:pt x="31" y="311"/>
                    </a:lnTo>
                    <a:lnTo>
                      <a:pt x="54" y="298"/>
                    </a:lnTo>
                    <a:lnTo>
                      <a:pt x="54" y="298"/>
                    </a:lnTo>
                    <a:lnTo>
                      <a:pt x="85" y="280"/>
                    </a:lnTo>
                    <a:lnTo>
                      <a:pt x="116" y="261"/>
                    </a:lnTo>
                    <a:lnTo>
                      <a:pt x="116" y="261"/>
                    </a:lnTo>
                    <a:lnTo>
                      <a:pt x="148" y="242"/>
                    </a:lnTo>
                    <a:lnTo>
                      <a:pt x="178" y="222"/>
                    </a:lnTo>
                    <a:lnTo>
                      <a:pt x="207" y="200"/>
                    </a:lnTo>
                    <a:lnTo>
                      <a:pt x="235" y="178"/>
                    </a:lnTo>
                    <a:lnTo>
                      <a:pt x="235" y="178"/>
                    </a:lnTo>
                    <a:lnTo>
                      <a:pt x="264" y="155"/>
                    </a:lnTo>
                    <a:lnTo>
                      <a:pt x="294" y="134"/>
                    </a:lnTo>
                    <a:lnTo>
                      <a:pt x="356" y="93"/>
                    </a:lnTo>
                    <a:lnTo>
                      <a:pt x="417" y="52"/>
                    </a:lnTo>
                    <a:lnTo>
                      <a:pt x="449" y="31"/>
                    </a:lnTo>
                    <a:lnTo>
                      <a:pt x="477" y="9"/>
                    </a:lnTo>
                    <a:lnTo>
                      <a:pt x="477" y="9"/>
                    </a:lnTo>
                    <a:lnTo>
                      <a:pt x="479" y="8"/>
                    </a:lnTo>
                    <a:lnTo>
                      <a:pt x="480" y="5"/>
                    </a:lnTo>
                    <a:lnTo>
                      <a:pt x="479" y="4"/>
                    </a:lnTo>
                    <a:lnTo>
                      <a:pt x="477" y="1"/>
                    </a:lnTo>
                    <a:lnTo>
                      <a:pt x="475" y="0"/>
                    </a:lnTo>
                    <a:lnTo>
                      <a:pt x="472" y="0"/>
                    </a:lnTo>
                    <a:lnTo>
                      <a:pt x="470" y="1"/>
                    </a:lnTo>
                    <a:lnTo>
                      <a:pt x="47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387"/>
              <p:cNvSpPr/>
              <p:nvPr/>
            </p:nvSpPr>
            <p:spPr bwMode="auto">
              <a:xfrm>
                <a:off x="5686426" y="1303338"/>
                <a:ext cx="265113" cy="166688"/>
              </a:xfrm>
              <a:custGeom>
                <a:avLst/>
                <a:gdLst/>
                <a:ahLst/>
                <a:cxnLst>
                  <a:cxn ang="0">
                    <a:pos x="657" y="6"/>
                  </a:cxn>
                  <a:cxn ang="0">
                    <a:pos x="650" y="9"/>
                  </a:cxn>
                  <a:cxn ang="0">
                    <a:pos x="631" y="19"/>
                  </a:cxn>
                  <a:cxn ang="0">
                    <a:pos x="604" y="34"/>
                  </a:cxn>
                  <a:cxn ang="0">
                    <a:pos x="595" y="37"/>
                  </a:cxn>
                  <a:cxn ang="0">
                    <a:pos x="581" y="51"/>
                  </a:cxn>
                  <a:cxn ang="0">
                    <a:pos x="573" y="57"/>
                  </a:cxn>
                  <a:cxn ang="0">
                    <a:pos x="526" y="90"/>
                  </a:cxn>
                  <a:cxn ang="0">
                    <a:pos x="437" y="146"/>
                  </a:cxn>
                  <a:cxn ang="0">
                    <a:pos x="345" y="200"/>
                  </a:cxn>
                  <a:cxn ang="0">
                    <a:pos x="243" y="260"/>
                  </a:cxn>
                  <a:cxn ang="0">
                    <a:pos x="140" y="320"/>
                  </a:cxn>
                  <a:cxn ang="0">
                    <a:pos x="97" y="347"/>
                  </a:cxn>
                  <a:cxn ang="0">
                    <a:pos x="86" y="354"/>
                  </a:cxn>
                  <a:cxn ang="0">
                    <a:pos x="51" y="371"/>
                  </a:cxn>
                  <a:cxn ang="0">
                    <a:pos x="37" y="379"/>
                  </a:cxn>
                  <a:cxn ang="0">
                    <a:pos x="11" y="400"/>
                  </a:cxn>
                  <a:cxn ang="0">
                    <a:pos x="1" y="413"/>
                  </a:cxn>
                  <a:cxn ang="0">
                    <a:pos x="0" y="415"/>
                  </a:cxn>
                  <a:cxn ang="0">
                    <a:pos x="3" y="421"/>
                  </a:cxn>
                  <a:cxn ang="0">
                    <a:pos x="9" y="421"/>
                  </a:cxn>
                  <a:cxn ang="0">
                    <a:pos x="11" y="418"/>
                  </a:cxn>
                  <a:cxn ang="0">
                    <a:pos x="24" y="404"/>
                  </a:cxn>
                  <a:cxn ang="0">
                    <a:pos x="39" y="392"/>
                  </a:cxn>
                  <a:cxn ang="0">
                    <a:pos x="73" y="372"/>
                  </a:cxn>
                  <a:cxn ang="0">
                    <a:pos x="94" y="362"/>
                  </a:cxn>
                  <a:cxn ang="0">
                    <a:pos x="135" y="336"/>
                  </a:cxn>
                  <a:cxn ang="0">
                    <a:pos x="156" y="324"/>
                  </a:cxn>
                  <a:cxn ang="0">
                    <a:pos x="352" y="209"/>
                  </a:cxn>
                  <a:cxn ang="0">
                    <a:pos x="517" y="109"/>
                  </a:cxn>
                  <a:cxn ang="0">
                    <a:pos x="536" y="96"/>
                  </a:cxn>
                  <a:cxn ang="0">
                    <a:pos x="594" y="56"/>
                  </a:cxn>
                  <a:cxn ang="0">
                    <a:pos x="610" y="44"/>
                  </a:cxn>
                  <a:cxn ang="0">
                    <a:pos x="636" y="27"/>
                  </a:cxn>
                  <a:cxn ang="0">
                    <a:pos x="654" y="18"/>
                  </a:cxn>
                  <a:cxn ang="0">
                    <a:pos x="662" y="17"/>
                  </a:cxn>
                  <a:cxn ang="0">
                    <a:pos x="667" y="13"/>
                  </a:cxn>
                  <a:cxn ang="0">
                    <a:pos x="669" y="5"/>
                  </a:cxn>
                  <a:cxn ang="0">
                    <a:pos x="667" y="2"/>
                  </a:cxn>
                  <a:cxn ang="0">
                    <a:pos x="662" y="0"/>
                  </a:cxn>
                  <a:cxn ang="0">
                    <a:pos x="657" y="2"/>
                  </a:cxn>
                  <a:cxn ang="0">
                    <a:pos x="657" y="5"/>
                  </a:cxn>
                </a:cxnLst>
                <a:rect l="0" t="0" r="r" b="b"/>
                <a:pathLst>
                  <a:path w="669" h="421">
                    <a:moveTo>
                      <a:pt x="657" y="5"/>
                    </a:moveTo>
                    <a:lnTo>
                      <a:pt x="657" y="6"/>
                    </a:lnTo>
                    <a:lnTo>
                      <a:pt x="657" y="6"/>
                    </a:lnTo>
                    <a:lnTo>
                      <a:pt x="650" y="9"/>
                    </a:lnTo>
                    <a:lnTo>
                      <a:pt x="642" y="11"/>
                    </a:lnTo>
                    <a:lnTo>
                      <a:pt x="631" y="19"/>
                    </a:lnTo>
                    <a:lnTo>
                      <a:pt x="618" y="27"/>
                    </a:lnTo>
                    <a:lnTo>
                      <a:pt x="604" y="34"/>
                    </a:lnTo>
                    <a:lnTo>
                      <a:pt x="604" y="34"/>
                    </a:lnTo>
                    <a:lnTo>
                      <a:pt x="595" y="37"/>
                    </a:lnTo>
                    <a:lnTo>
                      <a:pt x="589" y="44"/>
                    </a:lnTo>
                    <a:lnTo>
                      <a:pt x="581" y="51"/>
                    </a:lnTo>
                    <a:lnTo>
                      <a:pt x="573" y="57"/>
                    </a:lnTo>
                    <a:lnTo>
                      <a:pt x="573" y="57"/>
                    </a:lnTo>
                    <a:lnTo>
                      <a:pt x="526" y="90"/>
                    </a:lnTo>
                    <a:lnTo>
                      <a:pt x="526" y="90"/>
                    </a:lnTo>
                    <a:lnTo>
                      <a:pt x="482" y="119"/>
                    </a:lnTo>
                    <a:lnTo>
                      <a:pt x="437" y="146"/>
                    </a:lnTo>
                    <a:lnTo>
                      <a:pt x="391" y="172"/>
                    </a:lnTo>
                    <a:lnTo>
                      <a:pt x="345" y="200"/>
                    </a:lnTo>
                    <a:lnTo>
                      <a:pt x="345" y="200"/>
                    </a:lnTo>
                    <a:lnTo>
                      <a:pt x="243" y="260"/>
                    </a:lnTo>
                    <a:lnTo>
                      <a:pt x="140" y="320"/>
                    </a:lnTo>
                    <a:lnTo>
                      <a:pt x="140" y="320"/>
                    </a:lnTo>
                    <a:lnTo>
                      <a:pt x="118" y="333"/>
                    </a:lnTo>
                    <a:lnTo>
                      <a:pt x="97" y="347"/>
                    </a:lnTo>
                    <a:lnTo>
                      <a:pt x="97" y="347"/>
                    </a:lnTo>
                    <a:lnTo>
                      <a:pt x="86" y="354"/>
                    </a:lnTo>
                    <a:lnTo>
                      <a:pt x="75" y="360"/>
                    </a:lnTo>
                    <a:lnTo>
                      <a:pt x="51" y="371"/>
                    </a:lnTo>
                    <a:lnTo>
                      <a:pt x="51" y="371"/>
                    </a:lnTo>
                    <a:lnTo>
                      <a:pt x="37" y="379"/>
                    </a:lnTo>
                    <a:lnTo>
                      <a:pt x="24" y="389"/>
                    </a:lnTo>
                    <a:lnTo>
                      <a:pt x="11" y="400"/>
                    </a:lnTo>
                    <a:lnTo>
                      <a:pt x="5" y="406"/>
                    </a:lnTo>
                    <a:lnTo>
                      <a:pt x="1" y="413"/>
                    </a:lnTo>
                    <a:lnTo>
                      <a:pt x="1" y="413"/>
                    </a:lnTo>
                    <a:lnTo>
                      <a:pt x="0" y="415"/>
                    </a:lnTo>
                    <a:lnTo>
                      <a:pt x="0" y="417"/>
                    </a:lnTo>
                    <a:lnTo>
                      <a:pt x="3" y="421"/>
                    </a:lnTo>
                    <a:lnTo>
                      <a:pt x="7" y="421"/>
                    </a:lnTo>
                    <a:lnTo>
                      <a:pt x="9" y="421"/>
                    </a:lnTo>
                    <a:lnTo>
                      <a:pt x="11" y="418"/>
                    </a:lnTo>
                    <a:lnTo>
                      <a:pt x="11" y="418"/>
                    </a:lnTo>
                    <a:lnTo>
                      <a:pt x="17" y="410"/>
                    </a:lnTo>
                    <a:lnTo>
                      <a:pt x="24" y="404"/>
                    </a:lnTo>
                    <a:lnTo>
                      <a:pt x="32" y="397"/>
                    </a:lnTo>
                    <a:lnTo>
                      <a:pt x="39" y="392"/>
                    </a:lnTo>
                    <a:lnTo>
                      <a:pt x="56" y="381"/>
                    </a:lnTo>
                    <a:lnTo>
                      <a:pt x="73" y="372"/>
                    </a:lnTo>
                    <a:lnTo>
                      <a:pt x="73" y="372"/>
                    </a:lnTo>
                    <a:lnTo>
                      <a:pt x="94" y="362"/>
                    </a:lnTo>
                    <a:lnTo>
                      <a:pt x="115" y="349"/>
                    </a:lnTo>
                    <a:lnTo>
                      <a:pt x="135" y="336"/>
                    </a:lnTo>
                    <a:lnTo>
                      <a:pt x="156" y="324"/>
                    </a:lnTo>
                    <a:lnTo>
                      <a:pt x="156" y="324"/>
                    </a:lnTo>
                    <a:lnTo>
                      <a:pt x="352" y="209"/>
                    </a:lnTo>
                    <a:lnTo>
                      <a:pt x="352" y="209"/>
                    </a:lnTo>
                    <a:lnTo>
                      <a:pt x="434" y="159"/>
                    </a:lnTo>
                    <a:lnTo>
                      <a:pt x="517" y="109"/>
                    </a:lnTo>
                    <a:lnTo>
                      <a:pt x="517" y="109"/>
                    </a:lnTo>
                    <a:lnTo>
                      <a:pt x="536" y="96"/>
                    </a:lnTo>
                    <a:lnTo>
                      <a:pt x="556" y="83"/>
                    </a:lnTo>
                    <a:lnTo>
                      <a:pt x="594" y="56"/>
                    </a:lnTo>
                    <a:lnTo>
                      <a:pt x="594" y="56"/>
                    </a:lnTo>
                    <a:lnTo>
                      <a:pt x="610" y="44"/>
                    </a:lnTo>
                    <a:lnTo>
                      <a:pt x="627" y="32"/>
                    </a:lnTo>
                    <a:lnTo>
                      <a:pt x="636" y="27"/>
                    </a:lnTo>
                    <a:lnTo>
                      <a:pt x="645" y="22"/>
                    </a:lnTo>
                    <a:lnTo>
                      <a:pt x="654" y="18"/>
                    </a:lnTo>
                    <a:lnTo>
                      <a:pt x="662" y="17"/>
                    </a:lnTo>
                    <a:lnTo>
                      <a:pt x="662" y="17"/>
                    </a:lnTo>
                    <a:lnTo>
                      <a:pt x="666" y="14"/>
                    </a:lnTo>
                    <a:lnTo>
                      <a:pt x="667" y="13"/>
                    </a:lnTo>
                    <a:lnTo>
                      <a:pt x="669" y="10"/>
                    </a:lnTo>
                    <a:lnTo>
                      <a:pt x="669" y="5"/>
                    </a:lnTo>
                    <a:lnTo>
                      <a:pt x="669" y="5"/>
                    </a:lnTo>
                    <a:lnTo>
                      <a:pt x="667" y="2"/>
                    </a:lnTo>
                    <a:lnTo>
                      <a:pt x="666" y="1"/>
                    </a:lnTo>
                    <a:lnTo>
                      <a:pt x="662" y="0"/>
                    </a:lnTo>
                    <a:lnTo>
                      <a:pt x="658" y="1"/>
                    </a:lnTo>
                    <a:lnTo>
                      <a:pt x="657" y="2"/>
                    </a:lnTo>
                    <a:lnTo>
                      <a:pt x="657" y="5"/>
                    </a:lnTo>
                    <a:lnTo>
                      <a:pt x="65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388"/>
              <p:cNvSpPr/>
              <p:nvPr/>
            </p:nvSpPr>
            <p:spPr bwMode="auto">
              <a:xfrm>
                <a:off x="5648326" y="1501776"/>
                <a:ext cx="149225" cy="60325"/>
              </a:xfrm>
              <a:custGeom>
                <a:avLst/>
                <a:gdLst/>
                <a:ahLst/>
                <a:cxnLst>
                  <a:cxn ang="0">
                    <a:pos x="372" y="0"/>
                  </a:cxn>
                  <a:cxn ang="0">
                    <a:pos x="372" y="0"/>
                  </a:cxn>
                  <a:cxn ang="0">
                    <a:pos x="361" y="1"/>
                  </a:cxn>
                  <a:cxn ang="0">
                    <a:pos x="352" y="4"/>
                  </a:cxn>
                  <a:cxn ang="0">
                    <a:pos x="334" y="10"/>
                  </a:cxn>
                  <a:cxn ang="0">
                    <a:pos x="297" y="26"/>
                  </a:cxn>
                  <a:cxn ang="0">
                    <a:pos x="297" y="26"/>
                  </a:cxn>
                  <a:cxn ang="0">
                    <a:pos x="271" y="36"/>
                  </a:cxn>
                  <a:cxn ang="0">
                    <a:pos x="244" y="45"/>
                  </a:cxn>
                  <a:cxn ang="0">
                    <a:pos x="218" y="55"/>
                  </a:cxn>
                  <a:cxn ang="0">
                    <a:pos x="191" y="64"/>
                  </a:cxn>
                  <a:cxn ang="0">
                    <a:pos x="191" y="64"/>
                  </a:cxn>
                  <a:cxn ang="0">
                    <a:pos x="102" y="99"/>
                  </a:cxn>
                  <a:cxn ang="0">
                    <a:pos x="58" y="117"/>
                  </a:cxn>
                  <a:cxn ang="0">
                    <a:pos x="15" y="137"/>
                  </a:cxn>
                  <a:cxn ang="0">
                    <a:pos x="15" y="137"/>
                  </a:cxn>
                  <a:cxn ang="0">
                    <a:pos x="11" y="136"/>
                  </a:cxn>
                  <a:cxn ang="0">
                    <a:pos x="10" y="137"/>
                  </a:cxn>
                  <a:cxn ang="0">
                    <a:pos x="8" y="138"/>
                  </a:cxn>
                  <a:cxn ang="0">
                    <a:pos x="2" y="144"/>
                  </a:cxn>
                  <a:cxn ang="0">
                    <a:pos x="2" y="144"/>
                  </a:cxn>
                  <a:cxn ang="0">
                    <a:pos x="0" y="145"/>
                  </a:cxn>
                  <a:cxn ang="0">
                    <a:pos x="0" y="147"/>
                  </a:cxn>
                  <a:cxn ang="0">
                    <a:pos x="2" y="151"/>
                  </a:cxn>
                  <a:cxn ang="0">
                    <a:pos x="4" y="153"/>
                  </a:cxn>
                  <a:cxn ang="0">
                    <a:pos x="7" y="153"/>
                  </a:cxn>
                  <a:cxn ang="0">
                    <a:pos x="8" y="153"/>
                  </a:cxn>
                  <a:cxn ang="0">
                    <a:pos x="8" y="153"/>
                  </a:cxn>
                  <a:cxn ang="0">
                    <a:pos x="54" y="132"/>
                  </a:cxn>
                  <a:cxn ang="0">
                    <a:pos x="101" y="112"/>
                  </a:cxn>
                  <a:cxn ang="0">
                    <a:pos x="194" y="76"/>
                  </a:cxn>
                  <a:cxn ang="0">
                    <a:pos x="194" y="76"/>
                  </a:cxn>
                  <a:cxn ang="0">
                    <a:pos x="215" y="66"/>
                  </a:cxn>
                  <a:cxn ang="0">
                    <a:pos x="237" y="59"/>
                  </a:cxn>
                  <a:cxn ang="0">
                    <a:pos x="282" y="44"/>
                  </a:cxn>
                  <a:cxn ang="0">
                    <a:pos x="282" y="44"/>
                  </a:cxn>
                  <a:cxn ang="0">
                    <a:pos x="304" y="35"/>
                  </a:cxn>
                  <a:cxn ang="0">
                    <a:pos x="326" y="25"/>
                  </a:cxn>
                  <a:cxn ang="0">
                    <a:pos x="348" y="15"/>
                  </a:cxn>
                  <a:cxn ang="0">
                    <a:pos x="360" y="13"/>
                  </a:cxn>
                  <a:cxn ang="0">
                    <a:pos x="372" y="10"/>
                  </a:cxn>
                  <a:cxn ang="0">
                    <a:pos x="372" y="10"/>
                  </a:cxn>
                  <a:cxn ang="0">
                    <a:pos x="373" y="10"/>
                  </a:cxn>
                  <a:cxn ang="0">
                    <a:pos x="376" y="9"/>
                  </a:cxn>
                  <a:cxn ang="0">
                    <a:pos x="377" y="5"/>
                  </a:cxn>
                  <a:cxn ang="0">
                    <a:pos x="377" y="2"/>
                  </a:cxn>
                  <a:cxn ang="0">
                    <a:pos x="376" y="1"/>
                  </a:cxn>
                  <a:cxn ang="0">
                    <a:pos x="373" y="0"/>
                  </a:cxn>
                  <a:cxn ang="0">
                    <a:pos x="372" y="0"/>
                  </a:cxn>
                  <a:cxn ang="0">
                    <a:pos x="372" y="0"/>
                  </a:cxn>
                </a:cxnLst>
                <a:rect l="0" t="0" r="r" b="b"/>
                <a:pathLst>
                  <a:path w="377" h="153">
                    <a:moveTo>
                      <a:pt x="372" y="0"/>
                    </a:moveTo>
                    <a:lnTo>
                      <a:pt x="372" y="0"/>
                    </a:lnTo>
                    <a:lnTo>
                      <a:pt x="361" y="1"/>
                    </a:lnTo>
                    <a:lnTo>
                      <a:pt x="352" y="4"/>
                    </a:lnTo>
                    <a:lnTo>
                      <a:pt x="334" y="10"/>
                    </a:lnTo>
                    <a:lnTo>
                      <a:pt x="297" y="26"/>
                    </a:lnTo>
                    <a:lnTo>
                      <a:pt x="297" y="26"/>
                    </a:lnTo>
                    <a:lnTo>
                      <a:pt x="271" y="36"/>
                    </a:lnTo>
                    <a:lnTo>
                      <a:pt x="244" y="45"/>
                    </a:lnTo>
                    <a:lnTo>
                      <a:pt x="218" y="55"/>
                    </a:lnTo>
                    <a:lnTo>
                      <a:pt x="191" y="64"/>
                    </a:lnTo>
                    <a:lnTo>
                      <a:pt x="191" y="64"/>
                    </a:lnTo>
                    <a:lnTo>
                      <a:pt x="102" y="99"/>
                    </a:lnTo>
                    <a:lnTo>
                      <a:pt x="58" y="117"/>
                    </a:lnTo>
                    <a:lnTo>
                      <a:pt x="15" y="137"/>
                    </a:lnTo>
                    <a:lnTo>
                      <a:pt x="15" y="137"/>
                    </a:lnTo>
                    <a:lnTo>
                      <a:pt x="11" y="136"/>
                    </a:lnTo>
                    <a:lnTo>
                      <a:pt x="10" y="137"/>
                    </a:lnTo>
                    <a:lnTo>
                      <a:pt x="8" y="138"/>
                    </a:lnTo>
                    <a:lnTo>
                      <a:pt x="2" y="144"/>
                    </a:lnTo>
                    <a:lnTo>
                      <a:pt x="2" y="144"/>
                    </a:lnTo>
                    <a:lnTo>
                      <a:pt x="0" y="145"/>
                    </a:lnTo>
                    <a:lnTo>
                      <a:pt x="0" y="147"/>
                    </a:lnTo>
                    <a:lnTo>
                      <a:pt x="2" y="151"/>
                    </a:lnTo>
                    <a:lnTo>
                      <a:pt x="4" y="153"/>
                    </a:lnTo>
                    <a:lnTo>
                      <a:pt x="7" y="153"/>
                    </a:lnTo>
                    <a:lnTo>
                      <a:pt x="8" y="153"/>
                    </a:lnTo>
                    <a:lnTo>
                      <a:pt x="8" y="153"/>
                    </a:lnTo>
                    <a:lnTo>
                      <a:pt x="54" y="132"/>
                    </a:lnTo>
                    <a:lnTo>
                      <a:pt x="101" y="112"/>
                    </a:lnTo>
                    <a:lnTo>
                      <a:pt x="194" y="76"/>
                    </a:lnTo>
                    <a:lnTo>
                      <a:pt x="194" y="76"/>
                    </a:lnTo>
                    <a:lnTo>
                      <a:pt x="215" y="66"/>
                    </a:lnTo>
                    <a:lnTo>
                      <a:pt x="237" y="59"/>
                    </a:lnTo>
                    <a:lnTo>
                      <a:pt x="282" y="44"/>
                    </a:lnTo>
                    <a:lnTo>
                      <a:pt x="282" y="44"/>
                    </a:lnTo>
                    <a:lnTo>
                      <a:pt x="304" y="35"/>
                    </a:lnTo>
                    <a:lnTo>
                      <a:pt x="326" y="25"/>
                    </a:lnTo>
                    <a:lnTo>
                      <a:pt x="348" y="15"/>
                    </a:lnTo>
                    <a:lnTo>
                      <a:pt x="360" y="13"/>
                    </a:lnTo>
                    <a:lnTo>
                      <a:pt x="372" y="10"/>
                    </a:lnTo>
                    <a:lnTo>
                      <a:pt x="372" y="10"/>
                    </a:lnTo>
                    <a:lnTo>
                      <a:pt x="373" y="10"/>
                    </a:lnTo>
                    <a:lnTo>
                      <a:pt x="376" y="9"/>
                    </a:lnTo>
                    <a:lnTo>
                      <a:pt x="377" y="5"/>
                    </a:lnTo>
                    <a:lnTo>
                      <a:pt x="377" y="2"/>
                    </a:lnTo>
                    <a:lnTo>
                      <a:pt x="376" y="1"/>
                    </a:lnTo>
                    <a:lnTo>
                      <a:pt x="373" y="0"/>
                    </a:lnTo>
                    <a:lnTo>
                      <a:pt x="372" y="0"/>
                    </a:lnTo>
                    <a:lnTo>
                      <a:pt x="37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389"/>
              <p:cNvSpPr/>
              <p:nvPr/>
            </p:nvSpPr>
            <p:spPr bwMode="auto">
              <a:xfrm>
                <a:off x="5649914" y="1543051"/>
                <a:ext cx="96838" cy="36513"/>
              </a:xfrm>
              <a:custGeom>
                <a:avLst/>
                <a:gdLst/>
                <a:ahLst/>
                <a:cxnLst>
                  <a:cxn ang="0">
                    <a:pos x="238" y="0"/>
                  </a:cxn>
                  <a:cxn ang="0">
                    <a:pos x="238" y="0"/>
                  </a:cxn>
                  <a:cxn ang="0">
                    <a:pos x="226" y="4"/>
                  </a:cxn>
                  <a:cxn ang="0">
                    <a:pos x="214" y="9"/>
                  </a:cxn>
                  <a:cxn ang="0">
                    <a:pos x="201" y="14"/>
                  </a:cxn>
                  <a:cxn ang="0">
                    <a:pos x="194" y="15"/>
                  </a:cxn>
                  <a:cxn ang="0">
                    <a:pos x="188" y="17"/>
                  </a:cxn>
                  <a:cxn ang="0">
                    <a:pos x="188" y="17"/>
                  </a:cxn>
                  <a:cxn ang="0">
                    <a:pos x="174" y="19"/>
                  </a:cxn>
                  <a:cxn ang="0">
                    <a:pos x="158" y="25"/>
                  </a:cxn>
                  <a:cxn ang="0">
                    <a:pos x="130" y="36"/>
                  </a:cxn>
                  <a:cxn ang="0">
                    <a:pos x="130" y="36"/>
                  </a:cxn>
                  <a:cxn ang="0">
                    <a:pos x="115" y="42"/>
                  </a:cxn>
                  <a:cxn ang="0">
                    <a:pos x="99" y="49"/>
                  </a:cxn>
                  <a:cxn ang="0">
                    <a:pos x="69" y="62"/>
                  </a:cxn>
                  <a:cxn ang="0">
                    <a:pos x="53" y="69"/>
                  </a:cxn>
                  <a:cxn ang="0">
                    <a:pos x="38" y="74"/>
                  </a:cxn>
                  <a:cxn ang="0">
                    <a:pos x="22" y="78"/>
                  </a:cxn>
                  <a:cxn ang="0">
                    <a:pos x="6" y="79"/>
                  </a:cxn>
                  <a:cxn ang="0">
                    <a:pos x="6" y="79"/>
                  </a:cxn>
                  <a:cxn ang="0">
                    <a:pos x="4" y="81"/>
                  </a:cxn>
                  <a:cxn ang="0">
                    <a:pos x="1" y="82"/>
                  </a:cxn>
                  <a:cxn ang="0">
                    <a:pos x="0" y="86"/>
                  </a:cxn>
                  <a:cxn ang="0">
                    <a:pos x="1" y="90"/>
                  </a:cxn>
                  <a:cxn ang="0">
                    <a:pos x="4" y="91"/>
                  </a:cxn>
                  <a:cxn ang="0">
                    <a:pos x="6" y="91"/>
                  </a:cxn>
                  <a:cxn ang="0">
                    <a:pos x="6" y="91"/>
                  </a:cxn>
                  <a:cxn ang="0">
                    <a:pos x="21" y="90"/>
                  </a:cxn>
                  <a:cxn ang="0">
                    <a:pos x="35" y="87"/>
                  </a:cxn>
                  <a:cxn ang="0">
                    <a:pos x="49" y="82"/>
                  </a:cxn>
                  <a:cxn ang="0">
                    <a:pos x="64" y="78"/>
                  </a:cxn>
                  <a:cxn ang="0">
                    <a:pos x="92" y="65"/>
                  </a:cxn>
                  <a:cxn ang="0">
                    <a:pos x="119" y="53"/>
                  </a:cxn>
                  <a:cxn ang="0">
                    <a:pos x="119" y="53"/>
                  </a:cxn>
                  <a:cxn ang="0">
                    <a:pos x="137" y="44"/>
                  </a:cxn>
                  <a:cxn ang="0">
                    <a:pos x="157" y="38"/>
                  </a:cxn>
                  <a:cxn ang="0">
                    <a:pos x="176" y="31"/>
                  </a:cxn>
                  <a:cxn ang="0">
                    <a:pos x="194" y="28"/>
                  </a:cxn>
                  <a:cxn ang="0">
                    <a:pos x="194" y="28"/>
                  </a:cxn>
                  <a:cxn ang="0">
                    <a:pos x="201" y="27"/>
                  </a:cxn>
                  <a:cxn ang="0">
                    <a:pos x="208" y="25"/>
                  </a:cxn>
                  <a:cxn ang="0">
                    <a:pos x="218" y="21"/>
                  </a:cxn>
                  <a:cxn ang="0">
                    <a:pos x="230" y="15"/>
                  </a:cxn>
                  <a:cxn ang="0">
                    <a:pos x="242" y="11"/>
                  </a:cxn>
                  <a:cxn ang="0">
                    <a:pos x="242" y="11"/>
                  </a:cxn>
                  <a:cxn ang="0">
                    <a:pos x="243" y="10"/>
                  </a:cxn>
                  <a:cxn ang="0">
                    <a:pos x="244" y="9"/>
                  </a:cxn>
                  <a:cxn ang="0">
                    <a:pos x="246" y="6"/>
                  </a:cxn>
                  <a:cxn ang="0">
                    <a:pos x="246" y="5"/>
                  </a:cxn>
                  <a:cxn ang="0">
                    <a:pos x="243" y="1"/>
                  </a:cxn>
                  <a:cxn ang="0">
                    <a:pos x="240" y="0"/>
                  </a:cxn>
                  <a:cxn ang="0">
                    <a:pos x="238" y="0"/>
                  </a:cxn>
                  <a:cxn ang="0">
                    <a:pos x="238" y="0"/>
                  </a:cxn>
                </a:cxnLst>
                <a:rect l="0" t="0" r="r" b="b"/>
                <a:pathLst>
                  <a:path w="246" h="91">
                    <a:moveTo>
                      <a:pt x="238" y="0"/>
                    </a:moveTo>
                    <a:lnTo>
                      <a:pt x="238" y="0"/>
                    </a:lnTo>
                    <a:lnTo>
                      <a:pt x="226" y="4"/>
                    </a:lnTo>
                    <a:lnTo>
                      <a:pt x="214" y="9"/>
                    </a:lnTo>
                    <a:lnTo>
                      <a:pt x="201" y="14"/>
                    </a:lnTo>
                    <a:lnTo>
                      <a:pt x="194" y="15"/>
                    </a:lnTo>
                    <a:lnTo>
                      <a:pt x="188" y="17"/>
                    </a:lnTo>
                    <a:lnTo>
                      <a:pt x="188" y="17"/>
                    </a:lnTo>
                    <a:lnTo>
                      <a:pt x="174" y="19"/>
                    </a:lnTo>
                    <a:lnTo>
                      <a:pt x="158" y="25"/>
                    </a:lnTo>
                    <a:lnTo>
                      <a:pt x="130" y="36"/>
                    </a:lnTo>
                    <a:lnTo>
                      <a:pt x="130" y="36"/>
                    </a:lnTo>
                    <a:lnTo>
                      <a:pt x="115" y="42"/>
                    </a:lnTo>
                    <a:lnTo>
                      <a:pt x="99" y="49"/>
                    </a:lnTo>
                    <a:lnTo>
                      <a:pt x="69" y="62"/>
                    </a:lnTo>
                    <a:lnTo>
                      <a:pt x="53" y="69"/>
                    </a:lnTo>
                    <a:lnTo>
                      <a:pt x="38" y="74"/>
                    </a:lnTo>
                    <a:lnTo>
                      <a:pt x="22" y="78"/>
                    </a:lnTo>
                    <a:lnTo>
                      <a:pt x="6" y="79"/>
                    </a:lnTo>
                    <a:lnTo>
                      <a:pt x="6" y="79"/>
                    </a:lnTo>
                    <a:lnTo>
                      <a:pt x="4" y="81"/>
                    </a:lnTo>
                    <a:lnTo>
                      <a:pt x="1" y="82"/>
                    </a:lnTo>
                    <a:lnTo>
                      <a:pt x="0" y="86"/>
                    </a:lnTo>
                    <a:lnTo>
                      <a:pt x="1" y="90"/>
                    </a:lnTo>
                    <a:lnTo>
                      <a:pt x="4" y="91"/>
                    </a:lnTo>
                    <a:lnTo>
                      <a:pt x="6" y="91"/>
                    </a:lnTo>
                    <a:lnTo>
                      <a:pt x="6" y="91"/>
                    </a:lnTo>
                    <a:lnTo>
                      <a:pt x="21" y="90"/>
                    </a:lnTo>
                    <a:lnTo>
                      <a:pt x="35" y="87"/>
                    </a:lnTo>
                    <a:lnTo>
                      <a:pt x="49" y="82"/>
                    </a:lnTo>
                    <a:lnTo>
                      <a:pt x="64" y="78"/>
                    </a:lnTo>
                    <a:lnTo>
                      <a:pt x="92" y="65"/>
                    </a:lnTo>
                    <a:lnTo>
                      <a:pt x="119" y="53"/>
                    </a:lnTo>
                    <a:lnTo>
                      <a:pt x="119" y="53"/>
                    </a:lnTo>
                    <a:lnTo>
                      <a:pt x="137" y="44"/>
                    </a:lnTo>
                    <a:lnTo>
                      <a:pt x="157" y="38"/>
                    </a:lnTo>
                    <a:lnTo>
                      <a:pt x="176" y="31"/>
                    </a:lnTo>
                    <a:lnTo>
                      <a:pt x="194" y="28"/>
                    </a:lnTo>
                    <a:lnTo>
                      <a:pt x="194" y="28"/>
                    </a:lnTo>
                    <a:lnTo>
                      <a:pt x="201" y="27"/>
                    </a:lnTo>
                    <a:lnTo>
                      <a:pt x="208" y="25"/>
                    </a:lnTo>
                    <a:lnTo>
                      <a:pt x="218" y="21"/>
                    </a:lnTo>
                    <a:lnTo>
                      <a:pt x="230" y="15"/>
                    </a:lnTo>
                    <a:lnTo>
                      <a:pt x="242" y="11"/>
                    </a:lnTo>
                    <a:lnTo>
                      <a:pt x="242" y="11"/>
                    </a:lnTo>
                    <a:lnTo>
                      <a:pt x="243" y="10"/>
                    </a:lnTo>
                    <a:lnTo>
                      <a:pt x="244" y="9"/>
                    </a:lnTo>
                    <a:lnTo>
                      <a:pt x="246" y="6"/>
                    </a:lnTo>
                    <a:lnTo>
                      <a:pt x="246" y="5"/>
                    </a:lnTo>
                    <a:lnTo>
                      <a:pt x="243" y="1"/>
                    </a:lnTo>
                    <a:lnTo>
                      <a:pt x="240" y="0"/>
                    </a:lnTo>
                    <a:lnTo>
                      <a:pt x="238" y="0"/>
                    </a:lnTo>
                    <a:lnTo>
                      <a:pt x="2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390"/>
              <p:cNvSpPr/>
              <p:nvPr/>
            </p:nvSpPr>
            <p:spPr bwMode="auto">
              <a:xfrm>
                <a:off x="5273676" y="1162051"/>
                <a:ext cx="122238" cy="95250"/>
              </a:xfrm>
              <a:custGeom>
                <a:avLst/>
                <a:gdLst/>
                <a:ahLst/>
                <a:cxnLst>
                  <a:cxn ang="0">
                    <a:pos x="298" y="1"/>
                  </a:cxn>
                  <a:cxn ang="0">
                    <a:pos x="298" y="1"/>
                  </a:cxn>
                  <a:cxn ang="0">
                    <a:pos x="277" y="21"/>
                  </a:cxn>
                  <a:cxn ang="0">
                    <a:pos x="256" y="39"/>
                  </a:cxn>
                  <a:cxn ang="0">
                    <a:pos x="234" y="56"/>
                  </a:cxn>
                  <a:cxn ang="0">
                    <a:pos x="210" y="72"/>
                  </a:cxn>
                  <a:cxn ang="0">
                    <a:pos x="163" y="103"/>
                  </a:cxn>
                  <a:cxn ang="0">
                    <a:pos x="116" y="136"/>
                  </a:cxn>
                  <a:cxn ang="0">
                    <a:pos x="116" y="136"/>
                  </a:cxn>
                  <a:cxn ang="0">
                    <a:pos x="96" y="152"/>
                  </a:cxn>
                  <a:cxn ang="0">
                    <a:pos x="77" y="167"/>
                  </a:cxn>
                  <a:cxn ang="0">
                    <a:pos x="56" y="183"/>
                  </a:cxn>
                  <a:cxn ang="0">
                    <a:pos x="35" y="198"/>
                  </a:cxn>
                  <a:cxn ang="0">
                    <a:pos x="35" y="198"/>
                  </a:cxn>
                  <a:cxn ang="0">
                    <a:pos x="24" y="204"/>
                  </a:cxn>
                  <a:cxn ang="0">
                    <a:pos x="14" y="212"/>
                  </a:cxn>
                  <a:cxn ang="0">
                    <a:pos x="6" y="221"/>
                  </a:cxn>
                  <a:cxn ang="0">
                    <a:pos x="2" y="226"/>
                  </a:cxn>
                  <a:cxn ang="0">
                    <a:pos x="0" y="233"/>
                  </a:cxn>
                  <a:cxn ang="0">
                    <a:pos x="0" y="233"/>
                  </a:cxn>
                  <a:cxn ang="0">
                    <a:pos x="0" y="235"/>
                  </a:cxn>
                  <a:cxn ang="0">
                    <a:pos x="0" y="237"/>
                  </a:cxn>
                  <a:cxn ang="0">
                    <a:pos x="1" y="238"/>
                  </a:cxn>
                  <a:cxn ang="0">
                    <a:pos x="3" y="239"/>
                  </a:cxn>
                  <a:cxn ang="0">
                    <a:pos x="7" y="239"/>
                  </a:cxn>
                  <a:cxn ang="0">
                    <a:pos x="9" y="238"/>
                  </a:cxn>
                  <a:cxn ang="0">
                    <a:pos x="10" y="235"/>
                  </a:cxn>
                  <a:cxn ang="0">
                    <a:pos x="10" y="235"/>
                  </a:cxn>
                  <a:cxn ang="0">
                    <a:pos x="14" y="229"/>
                  </a:cxn>
                  <a:cxn ang="0">
                    <a:pos x="19" y="222"/>
                  </a:cxn>
                  <a:cxn ang="0">
                    <a:pos x="26" y="216"/>
                  </a:cxn>
                  <a:cxn ang="0">
                    <a:pos x="34" y="211"/>
                  </a:cxn>
                  <a:cxn ang="0">
                    <a:pos x="49" y="201"/>
                  </a:cxn>
                  <a:cxn ang="0">
                    <a:pos x="62" y="194"/>
                  </a:cxn>
                  <a:cxn ang="0">
                    <a:pos x="62" y="194"/>
                  </a:cxn>
                  <a:cxn ang="0">
                    <a:pos x="83" y="178"/>
                  </a:cxn>
                  <a:cxn ang="0">
                    <a:pos x="103" y="161"/>
                  </a:cxn>
                  <a:cxn ang="0">
                    <a:pos x="124" y="145"/>
                  </a:cxn>
                  <a:cxn ang="0">
                    <a:pos x="145" y="130"/>
                  </a:cxn>
                  <a:cxn ang="0">
                    <a:pos x="145" y="130"/>
                  </a:cxn>
                  <a:cxn ang="0">
                    <a:pos x="187" y="102"/>
                  </a:cxn>
                  <a:cxn ang="0">
                    <a:pos x="228" y="73"/>
                  </a:cxn>
                  <a:cxn ang="0">
                    <a:pos x="249" y="59"/>
                  </a:cxn>
                  <a:cxn ang="0">
                    <a:pos x="269" y="43"/>
                  </a:cxn>
                  <a:cxn ang="0">
                    <a:pos x="287" y="26"/>
                  </a:cxn>
                  <a:cxn ang="0">
                    <a:pos x="306" y="9"/>
                  </a:cxn>
                  <a:cxn ang="0">
                    <a:pos x="306" y="9"/>
                  </a:cxn>
                  <a:cxn ang="0">
                    <a:pos x="307" y="8"/>
                  </a:cxn>
                  <a:cxn ang="0">
                    <a:pos x="307" y="5"/>
                  </a:cxn>
                  <a:cxn ang="0">
                    <a:pos x="306" y="1"/>
                  </a:cxn>
                  <a:cxn ang="0">
                    <a:pos x="302" y="0"/>
                  </a:cxn>
                  <a:cxn ang="0">
                    <a:pos x="300" y="0"/>
                  </a:cxn>
                  <a:cxn ang="0">
                    <a:pos x="298" y="1"/>
                  </a:cxn>
                  <a:cxn ang="0">
                    <a:pos x="298" y="1"/>
                  </a:cxn>
                </a:cxnLst>
                <a:rect l="0" t="0" r="r" b="b"/>
                <a:pathLst>
                  <a:path w="307" h="239">
                    <a:moveTo>
                      <a:pt x="298" y="1"/>
                    </a:moveTo>
                    <a:lnTo>
                      <a:pt x="298" y="1"/>
                    </a:lnTo>
                    <a:lnTo>
                      <a:pt x="277" y="21"/>
                    </a:lnTo>
                    <a:lnTo>
                      <a:pt x="256" y="39"/>
                    </a:lnTo>
                    <a:lnTo>
                      <a:pt x="234" y="56"/>
                    </a:lnTo>
                    <a:lnTo>
                      <a:pt x="210" y="72"/>
                    </a:lnTo>
                    <a:lnTo>
                      <a:pt x="163" y="103"/>
                    </a:lnTo>
                    <a:lnTo>
                      <a:pt x="116" y="136"/>
                    </a:lnTo>
                    <a:lnTo>
                      <a:pt x="116" y="136"/>
                    </a:lnTo>
                    <a:lnTo>
                      <a:pt x="96" y="152"/>
                    </a:lnTo>
                    <a:lnTo>
                      <a:pt x="77" y="167"/>
                    </a:lnTo>
                    <a:lnTo>
                      <a:pt x="56" y="183"/>
                    </a:lnTo>
                    <a:lnTo>
                      <a:pt x="35" y="198"/>
                    </a:lnTo>
                    <a:lnTo>
                      <a:pt x="35" y="198"/>
                    </a:lnTo>
                    <a:lnTo>
                      <a:pt x="24" y="204"/>
                    </a:lnTo>
                    <a:lnTo>
                      <a:pt x="14" y="212"/>
                    </a:lnTo>
                    <a:lnTo>
                      <a:pt x="6" y="221"/>
                    </a:lnTo>
                    <a:lnTo>
                      <a:pt x="2" y="226"/>
                    </a:lnTo>
                    <a:lnTo>
                      <a:pt x="0" y="233"/>
                    </a:lnTo>
                    <a:lnTo>
                      <a:pt x="0" y="233"/>
                    </a:lnTo>
                    <a:lnTo>
                      <a:pt x="0" y="235"/>
                    </a:lnTo>
                    <a:lnTo>
                      <a:pt x="0" y="237"/>
                    </a:lnTo>
                    <a:lnTo>
                      <a:pt x="1" y="238"/>
                    </a:lnTo>
                    <a:lnTo>
                      <a:pt x="3" y="239"/>
                    </a:lnTo>
                    <a:lnTo>
                      <a:pt x="7" y="239"/>
                    </a:lnTo>
                    <a:lnTo>
                      <a:pt x="9" y="238"/>
                    </a:lnTo>
                    <a:lnTo>
                      <a:pt x="10" y="235"/>
                    </a:lnTo>
                    <a:lnTo>
                      <a:pt x="10" y="235"/>
                    </a:lnTo>
                    <a:lnTo>
                      <a:pt x="14" y="229"/>
                    </a:lnTo>
                    <a:lnTo>
                      <a:pt x="19" y="222"/>
                    </a:lnTo>
                    <a:lnTo>
                      <a:pt x="26" y="216"/>
                    </a:lnTo>
                    <a:lnTo>
                      <a:pt x="34" y="211"/>
                    </a:lnTo>
                    <a:lnTo>
                      <a:pt x="49" y="201"/>
                    </a:lnTo>
                    <a:lnTo>
                      <a:pt x="62" y="194"/>
                    </a:lnTo>
                    <a:lnTo>
                      <a:pt x="62" y="194"/>
                    </a:lnTo>
                    <a:lnTo>
                      <a:pt x="83" y="178"/>
                    </a:lnTo>
                    <a:lnTo>
                      <a:pt x="103" y="161"/>
                    </a:lnTo>
                    <a:lnTo>
                      <a:pt x="124" y="145"/>
                    </a:lnTo>
                    <a:lnTo>
                      <a:pt x="145" y="130"/>
                    </a:lnTo>
                    <a:lnTo>
                      <a:pt x="145" y="130"/>
                    </a:lnTo>
                    <a:lnTo>
                      <a:pt x="187" y="102"/>
                    </a:lnTo>
                    <a:lnTo>
                      <a:pt x="228" y="73"/>
                    </a:lnTo>
                    <a:lnTo>
                      <a:pt x="249" y="59"/>
                    </a:lnTo>
                    <a:lnTo>
                      <a:pt x="269" y="43"/>
                    </a:lnTo>
                    <a:lnTo>
                      <a:pt x="287" y="26"/>
                    </a:lnTo>
                    <a:lnTo>
                      <a:pt x="306" y="9"/>
                    </a:lnTo>
                    <a:lnTo>
                      <a:pt x="306" y="9"/>
                    </a:lnTo>
                    <a:lnTo>
                      <a:pt x="307" y="8"/>
                    </a:lnTo>
                    <a:lnTo>
                      <a:pt x="307" y="5"/>
                    </a:lnTo>
                    <a:lnTo>
                      <a:pt x="306" y="1"/>
                    </a:lnTo>
                    <a:lnTo>
                      <a:pt x="302" y="0"/>
                    </a:lnTo>
                    <a:lnTo>
                      <a:pt x="300" y="0"/>
                    </a:lnTo>
                    <a:lnTo>
                      <a:pt x="298" y="1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391"/>
              <p:cNvSpPr/>
              <p:nvPr/>
            </p:nvSpPr>
            <p:spPr bwMode="auto">
              <a:xfrm>
                <a:off x="5329239" y="1193801"/>
                <a:ext cx="87313" cy="68263"/>
              </a:xfrm>
              <a:custGeom>
                <a:avLst/>
                <a:gdLst/>
                <a:ahLst/>
                <a:cxnLst>
                  <a:cxn ang="0">
                    <a:pos x="210" y="0"/>
                  </a:cxn>
                  <a:cxn ang="0">
                    <a:pos x="210" y="0"/>
                  </a:cxn>
                  <a:cxn ang="0">
                    <a:pos x="203" y="2"/>
                  </a:cxn>
                  <a:cxn ang="0">
                    <a:pos x="193" y="5"/>
                  </a:cxn>
                  <a:cxn ang="0">
                    <a:pos x="176" y="13"/>
                  </a:cxn>
                  <a:cxn ang="0">
                    <a:pos x="161" y="22"/>
                  </a:cxn>
                  <a:cxn ang="0">
                    <a:pos x="145" y="34"/>
                  </a:cxn>
                  <a:cxn ang="0">
                    <a:pos x="116" y="59"/>
                  </a:cxn>
                  <a:cxn ang="0">
                    <a:pos x="87" y="81"/>
                  </a:cxn>
                  <a:cxn ang="0">
                    <a:pos x="87" y="81"/>
                  </a:cxn>
                  <a:cxn ang="0">
                    <a:pos x="56" y="106"/>
                  </a:cxn>
                  <a:cxn ang="0">
                    <a:pos x="40" y="119"/>
                  </a:cxn>
                  <a:cxn ang="0">
                    <a:pos x="26" y="133"/>
                  </a:cxn>
                  <a:cxn ang="0">
                    <a:pos x="26" y="133"/>
                  </a:cxn>
                  <a:cxn ang="0">
                    <a:pos x="12" y="146"/>
                  </a:cxn>
                  <a:cxn ang="0">
                    <a:pos x="5" y="154"/>
                  </a:cxn>
                  <a:cxn ang="0">
                    <a:pos x="0" y="163"/>
                  </a:cxn>
                  <a:cxn ang="0">
                    <a:pos x="0" y="163"/>
                  </a:cxn>
                  <a:cxn ang="0">
                    <a:pos x="0" y="166"/>
                  </a:cxn>
                  <a:cxn ang="0">
                    <a:pos x="1" y="169"/>
                  </a:cxn>
                  <a:cxn ang="0">
                    <a:pos x="1" y="169"/>
                  </a:cxn>
                  <a:cxn ang="0">
                    <a:pos x="2" y="170"/>
                  </a:cxn>
                  <a:cxn ang="0">
                    <a:pos x="2" y="170"/>
                  </a:cxn>
                  <a:cxn ang="0">
                    <a:pos x="5" y="171"/>
                  </a:cxn>
                  <a:cxn ang="0">
                    <a:pos x="6" y="171"/>
                  </a:cxn>
                  <a:cxn ang="0">
                    <a:pos x="10" y="169"/>
                  </a:cxn>
                  <a:cxn ang="0">
                    <a:pos x="12" y="167"/>
                  </a:cxn>
                  <a:cxn ang="0">
                    <a:pos x="13" y="166"/>
                  </a:cxn>
                  <a:cxn ang="0">
                    <a:pos x="12" y="163"/>
                  </a:cxn>
                  <a:cxn ang="0">
                    <a:pos x="10" y="162"/>
                  </a:cxn>
                  <a:cxn ang="0">
                    <a:pos x="10" y="162"/>
                  </a:cxn>
                  <a:cxn ang="0">
                    <a:pos x="102" y="85"/>
                  </a:cxn>
                  <a:cxn ang="0">
                    <a:pos x="102" y="85"/>
                  </a:cxn>
                  <a:cxn ang="0">
                    <a:pos x="127" y="64"/>
                  </a:cxn>
                  <a:cxn ang="0">
                    <a:pos x="154" y="42"/>
                  </a:cxn>
                  <a:cxn ang="0">
                    <a:pos x="169" y="31"/>
                  </a:cxn>
                  <a:cxn ang="0">
                    <a:pos x="183" y="22"/>
                  </a:cxn>
                  <a:cxn ang="0">
                    <a:pos x="197" y="16"/>
                  </a:cxn>
                  <a:cxn ang="0">
                    <a:pos x="213" y="12"/>
                  </a:cxn>
                  <a:cxn ang="0">
                    <a:pos x="213" y="12"/>
                  </a:cxn>
                  <a:cxn ang="0">
                    <a:pos x="216" y="10"/>
                  </a:cxn>
                  <a:cxn ang="0">
                    <a:pos x="217" y="9"/>
                  </a:cxn>
                  <a:cxn ang="0">
                    <a:pos x="218" y="6"/>
                  </a:cxn>
                  <a:cxn ang="0">
                    <a:pos x="217" y="5"/>
                  </a:cxn>
                  <a:cxn ang="0">
                    <a:pos x="216" y="1"/>
                  </a:cxn>
                  <a:cxn ang="0">
                    <a:pos x="213" y="0"/>
                  </a:cxn>
                  <a:cxn ang="0">
                    <a:pos x="210" y="0"/>
                  </a:cxn>
                  <a:cxn ang="0">
                    <a:pos x="210" y="0"/>
                  </a:cxn>
                </a:cxnLst>
                <a:rect l="0" t="0" r="r" b="b"/>
                <a:pathLst>
                  <a:path w="218" h="171">
                    <a:moveTo>
                      <a:pt x="210" y="0"/>
                    </a:moveTo>
                    <a:lnTo>
                      <a:pt x="210" y="0"/>
                    </a:lnTo>
                    <a:lnTo>
                      <a:pt x="203" y="2"/>
                    </a:lnTo>
                    <a:lnTo>
                      <a:pt x="193" y="5"/>
                    </a:lnTo>
                    <a:lnTo>
                      <a:pt x="176" y="13"/>
                    </a:lnTo>
                    <a:lnTo>
                      <a:pt x="161" y="22"/>
                    </a:lnTo>
                    <a:lnTo>
                      <a:pt x="145" y="34"/>
                    </a:lnTo>
                    <a:lnTo>
                      <a:pt x="116" y="59"/>
                    </a:lnTo>
                    <a:lnTo>
                      <a:pt x="87" y="81"/>
                    </a:lnTo>
                    <a:lnTo>
                      <a:pt x="87" y="81"/>
                    </a:lnTo>
                    <a:lnTo>
                      <a:pt x="56" y="106"/>
                    </a:lnTo>
                    <a:lnTo>
                      <a:pt x="40" y="119"/>
                    </a:lnTo>
                    <a:lnTo>
                      <a:pt x="26" y="133"/>
                    </a:lnTo>
                    <a:lnTo>
                      <a:pt x="26" y="133"/>
                    </a:lnTo>
                    <a:lnTo>
                      <a:pt x="12" y="146"/>
                    </a:lnTo>
                    <a:lnTo>
                      <a:pt x="5" y="154"/>
                    </a:lnTo>
                    <a:lnTo>
                      <a:pt x="0" y="163"/>
                    </a:lnTo>
                    <a:lnTo>
                      <a:pt x="0" y="163"/>
                    </a:lnTo>
                    <a:lnTo>
                      <a:pt x="0" y="166"/>
                    </a:lnTo>
                    <a:lnTo>
                      <a:pt x="1" y="169"/>
                    </a:lnTo>
                    <a:lnTo>
                      <a:pt x="1" y="169"/>
                    </a:lnTo>
                    <a:lnTo>
                      <a:pt x="2" y="170"/>
                    </a:lnTo>
                    <a:lnTo>
                      <a:pt x="2" y="170"/>
                    </a:lnTo>
                    <a:lnTo>
                      <a:pt x="5" y="171"/>
                    </a:lnTo>
                    <a:lnTo>
                      <a:pt x="6" y="171"/>
                    </a:lnTo>
                    <a:lnTo>
                      <a:pt x="10" y="169"/>
                    </a:lnTo>
                    <a:lnTo>
                      <a:pt x="12" y="167"/>
                    </a:lnTo>
                    <a:lnTo>
                      <a:pt x="13" y="166"/>
                    </a:lnTo>
                    <a:lnTo>
                      <a:pt x="12" y="163"/>
                    </a:lnTo>
                    <a:lnTo>
                      <a:pt x="10" y="162"/>
                    </a:lnTo>
                    <a:lnTo>
                      <a:pt x="10" y="162"/>
                    </a:lnTo>
                    <a:lnTo>
                      <a:pt x="102" y="85"/>
                    </a:lnTo>
                    <a:lnTo>
                      <a:pt x="102" y="85"/>
                    </a:lnTo>
                    <a:lnTo>
                      <a:pt x="127" y="64"/>
                    </a:lnTo>
                    <a:lnTo>
                      <a:pt x="154" y="42"/>
                    </a:lnTo>
                    <a:lnTo>
                      <a:pt x="169" y="31"/>
                    </a:lnTo>
                    <a:lnTo>
                      <a:pt x="183" y="22"/>
                    </a:lnTo>
                    <a:lnTo>
                      <a:pt x="197" y="16"/>
                    </a:lnTo>
                    <a:lnTo>
                      <a:pt x="213" y="12"/>
                    </a:lnTo>
                    <a:lnTo>
                      <a:pt x="213" y="12"/>
                    </a:lnTo>
                    <a:lnTo>
                      <a:pt x="216" y="10"/>
                    </a:lnTo>
                    <a:lnTo>
                      <a:pt x="217" y="9"/>
                    </a:lnTo>
                    <a:lnTo>
                      <a:pt x="218" y="6"/>
                    </a:lnTo>
                    <a:lnTo>
                      <a:pt x="217" y="5"/>
                    </a:lnTo>
                    <a:lnTo>
                      <a:pt x="216" y="1"/>
                    </a:lnTo>
                    <a:lnTo>
                      <a:pt x="213" y="0"/>
                    </a:lnTo>
                    <a:lnTo>
                      <a:pt x="210" y="0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Freeform 392"/>
              <p:cNvSpPr/>
              <p:nvPr/>
            </p:nvSpPr>
            <p:spPr bwMode="auto">
              <a:xfrm>
                <a:off x="5395914" y="1125538"/>
                <a:ext cx="141288" cy="26988"/>
              </a:xfrm>
              <a:custGeom>
                <a:avLst/>
                <a:gdLst/>
                <a:ahLst/>
                <a:cxnLst>
                  <a:cxn ang="0">
                    <a:pos x="348" y="0"/>
                  </a:cxn>
                  <a:cxn ang="0">
                    <a:pos x="348" y="0"/>
                  </a:cxn>
                  <a:cxn ang="0">
                    <a:pos x="326" y="2"/>
                  </a:cxn>
                  <a:cxn ang="0">
                    <a:pos x="305" y="5"/>
                  </a:cxn>
                  <a:cxn ang="0">
                    <a:pos x="263" y="14"/>
                  </a:cxn>
                  <a:cxn ang="0">
                    <a:pos x="221" y="23"/>
                  </a:cxn>
                  <a:cxn ang="0">
                    <a:pos x="199" y="27"/>
                  </a:cxn>
                  <a:cxn ang="0">
                    <a:pos x="178" y="30"/>
                  </a:cxn>
                  <a:cxn ang="0">
                    <a:pos x="178" y="30"/>
                  </a:cxn>
                  <a:cxn ang="0">
                    <a:pos x="156" y="32"/>
                  </a:cxn>
                  <a:cxn ang="0">
                    <a:pos x="135" y="36"/>
                  </a:cxn>
                  <a:cxn ang="0">
                    <a:pos x="92" y="45"/>
                  </a:cxn>
                  <a:cxn ang="0">
                    <a:pos x="49" y="53"/>
                  </a:cxn>
                  <a:cxn ang="0">
                    <a:pos x="28" y="56"/>
                  </a:cxn>
                  <a:cxn ang="0">
                    <a:pos x="5" y="57"/>
                  </a:cxn>
                  <a:cxn ang="0">
                    <a:pos x="5" y="57"/>
                  </a:cxn>
                  <a:cxn ang="0">
                    <a:pos x="3" y="57"/>
                  </a:cxn>
                  <a:cxn ang="0">
                    <a:pos x="2" y="58"/>
                  </a:cxn>
                  <a:cxn ang="0">
                    <a:pos x="0" y="62"/>
                  </a:cxn>
                  <a:cxn ang="0">
                    <a:pos x="2" y="66"/>
                  </a:cxn>
                  <a:cxn ang="0">
                    <a:pos x="3" y="68"/>
                  </a:cxn>
                  <a:cxn ang="0">
                    <a:pos x="5" y="69"/>
                  </a:cxn>
                  <a:cxn ang="0">
                    <a:pos x="16" y="69"/>
                  </a:cxn>
                  <a:cxn ang="0">
                    <a:pos x="16" y="69"/>
                  </a:cxn>
                  <a:cxn ang="0">
                    <a:pos x="20" y="68"/>
                  </a:cxn>
                  <a:cxn ang="0">
                    <a:pos x="20" y="68"/>
                  </a:cxn>
                  <a:cxn ang="0">
                    <a:pos x="38" y="66"/>
                  </a:cxn>
                  <a:cxn ang="0">
                    <a:pos x="58" y="64"/>
                  </a:cxn>
                  <a:cxn ang="0">
                    <a:pos x="94" y="57"/>
                  </a:cxn>
                  <a:cxn ang="0">
                    <a:pos x="132" y="49"/>
                  </a:cxn>
                  <a:cxn ang="0">
                    <a:pos x="170" y="41"/>
                  </a:cxn>
                  <a:cxn ang="0">
                    <a:pos x="170" y="41"/>
                  </a:cxn>
                  <a:cxn ang="0">
                    <a:pos x="215" y="34"/>
                  </a:cxn>
                  <a:cxn ang="0">
                    <a:pos x="259" y="24"/>
                  </a:cxn>
                  <a:cxn ang="0">
                    <a:pos x="304" y="17"/>
                  </a:cxn>
                  <a:cxn ang="0">
                    <a:pos x="326" y="14"/>
                  </a:cxn>
                  <a:cxn ang="0">
                    <a:pos x="348" y="11"/>
                  </a:cxn>
                  <a:cxn ang="0">
                    <a:pos x="348" y="11"/>
                  </a:cxn>
                  <a:cxn ang="0">
                    <a:pos x="350" y="10"/>
                  </a:cxn>
                  <a:cxn ang="0">
                    <a:pos x="352" y="9"/>
                  </a:cxn>
                  <a:cxn ang="0">
                    <a:pos x="353" y="5"/>
                  </a:cxn>
                  <a:cxn ang="0">
                    <a:pos x="353" y="3"/>
                  </a:cxn>
                  <a:cxn ang="0">
                    <a:pos x="352" y="1"/>
                  </a:cxn>
                  <a:cxn ang="0">
                    <a:pos x="350" y="0"/>
                  </a:cxn>
                  <a:cxn ang="0">
                    <a:pos x="348" y="0"/>
                  </a:cxn>
                  <a:cxn ang="0">
                    <a:pos x="348" y="0"/>
                  </a:cxn>
                </a:cxnLst>
                <a:rect l="0" t="0" r="r" b="b"/>
                <a:pathLst>
                  <a:path w="353" h="69">
                    <a:moveTo>
                      <a:pt x="348" y="0"/>
                    </a:moveTo>
                    <a:lnTo>
                      <a:pt x="348" y="0"/>
                    </a:lnTo>
                    <a:lnTo>
                      <a:pt x="326" y="2"/>
                    </a:lnTo>
                    <a:lnTo>
                      <a:pt x="305" y="5"/>
                    </a:lnTo>
                    <a:lnTo>
                      <a:pt x="263" y="14"/>
                    </a:lnTo>
                    <a:lnTo>
                      <a:pt x="221" y="23"/>
                    </a:lnTo>
                    <a:lnTo>
                      <a:pt x="199" y="27"/>
                    </a:lnTo>
                    <a:lnTo>
                      <a:pt x="178" y="30"/>
                    </a:lnTo>
                    <a:lnTo>
                      <a:pt x="178" y="30"/>
                    </a:lnTo>
                    <a:lnTo>
                      <a:pt x="156" y="32"/>
                    </a:lnTo>
                    <a:lnTo>
                      <a:pt x="135" y="36"/>
                    </a:lnTo>
                    <a:lnTo>
                      <a:pt x="92" y="45"/>
                    </a:lnTo>
                    <a:lnTo>
                      <a:pt x="49" y="53"/>
                    </a:lnTo>
                    <a:lnTo>
                      <a:pt x="28" y="56"/>
                    </a:lnTo>
                    <a:lnTo>
                      <a:pt x="5" y="57"/>
                    </a:lnTo>
                    <a:lnTo>
                      <a:pt x="5" y="57"/>
                    </a:lnTo>
                    <a:lnTo>
                      <a:pt x="3" y="57"/>
                    </a:lnTo>
                    <a:lnTo>
                      <a:pt x="2" y="58"/>
                    </a:lnTo>
                    <a:lnTo>
                      <a:pt x="0" y="62"/>
                    </a:lnTo>
                    <a:lnTo>
                      <a:pt x="2" y="66"/>
                    </a:lnTo>
                    <a:lnTo>
                      <a:pt x="3" y="68"/>
                    </a:lnTo>
                    <a:lnTo>
                      <a:pt x="5" y="69"/>
                    </a:lnTo>
                    <a:lnTo>
                      <a:pt x="16" y="69"/>
                    </a:lnTo>
                    <a:lnTo>
                      <a:pt x="16" y="69"/>
                    </a:lnTo>
                    <a:lnTo>
                      <a:pt x="20" y="68"/>
                    </a:lnTo>
                    <a:lnTo>
                      <a:pt x="20" y="68"/>
                    </a:lnTo>
                    <a:lnTo>
                      <a:pt x="38" y="66"/>
                    </a:lnTo>
                    <a:lnTo>
                      <a:pt x="58" y="64"/>
                    </a:lnTo>
                    <a:lnTo>
                      <a:pt x="94" y="57"/>
                    </a:lnTo>
                    <a:lnTo>
                      <a:pt x="132" y="49"/>
                    </a:lnTo>
                    <a:lnTo>
                      <a:pt x="170" y="41"/>
                    </a:lnTo>
                    <a:lnTo>
                      <a:pt x="170" y="41"/>
                    </a:lnTo>
                    <a:lnTo>
                      <a:pt x="215" y="34"/>
                    </a:lnTo>
                    <a:lnTo>
                      <a:pt x="259" y="24"/>
                    </a:lnTo>
                    <a:lnTo>
                      <a:pt x="304" y="17"/>
                    </a:lnTo>
                    <a:lnTo>
                      <a:pt x="326" y="14"/>
                    </a:lnTo>
                    <a:lnTo>
                      <a:pt x="348" y="11"/>
                    </a:lnTo>
                    <a:lnTo>
                      <a:pt x="348" y="11"/>
                    </a:lnTo>
                    <a:lnTo>
                      <a:pt x="350" y="10"/>
                    </a:lnTo>
                    <a:lnTo>
                      <a:pt x="352" y="9"/>
                    </a:lnTo>
                    <a:lnTo>
                      <a:pt x="353" y="5"/>
                    </a:lnTo>
                    <a:lnTo>
                      <a:pt x="353" y="3"/>
                    </a:lnTo>
                    <a:lnTo>
                      <a:pt x="352" y="1"/>
                    </a:lnTo>
                    <a:lnTo>
                      <a:pt x="350" y="0"/>
                    </a:lnTo>
                    <a:lnTo>
                      <a:pt x="348" y="0"/>
                    </a:lnTo>
                    <a:lnTo>
                      <a:pt x="34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Freeform 393"/>
              <p:cNvSpPr/>
              <p:nvPr/>
            </p:nvSpPr>
            <p:spPr bwMode="auto">
              <a:xfrm>
                <a:off x="5421314" y="1193801"/>
                <a:ext cx="92075" cy="20638"/>
              </a:xfrm>
              <a:custGeom>
                <a:avLst/>
                <a:gdLst/>
                <a:ahLst/>
                <a:cxnLst>
                  <a:cxn ang="0">
                    <a:pos x="225" y="1"/>
                  </a:cxn>
                  <a:cxn ang="0">
                    <a:pos x="225" y="1"/>
                  </a:cxn>
                  <a:cxn ang="0">
                    <a:pos x="217" y="4"/>
                  </a:cxn>
                  <a:cxn ang="0">
                    <a:pos x="209" y="5"/>
                  </a:cxn>
                  <a:cxn ang="0">
                    <a:pos x="194" y="5"/>
                  </a:cxn>
                  <a:cxn ang="0">
                    <a:pos x="194" y="5"/>
                  </a:cxn>
                  <a:cxn ang="0">
                    <a:pos x="179" y="6"/>
                  </a:cxn>
                  <a:cxn ang="0">
                    <a:pos x="166" y="10"/>
                  </a:cxn>
                  <a:cxn ang="0">
                    <a:pos x="139" y="17"/>
                  </a:cxn>
                  <a:cxn ang="0">
                    <a:pos x="139" y="17"/>
                  </a:cxn>
                  <a:cxn ang="0">
                    <a:pos x="72" y="31"/>
                  </a:cxn>
                  <a:cxn ang="0">
                    <a:pos x="38" y="36"/>
                  </a:cxn>
                  <a:cxn ang="0">
                    <a:pos x="22" y="39"/>
                  </a:cxn>
                  <a:cxn ang="0">
                    <a:pos x="5" y="40"/>
                  </a:cxn>
                  <a:cxn ang="0">
                    <a:pos x="5" y="40"/>
                  </a:cxn>
                  <a:cxn ang="0">
                    <a:pos x="3" y="40"/>
                  </a:cxn>
                  <a:cxn ang="0">
                    <a:pos x="1" y="42"/>
                  </a:cxn>
                  <a:cxn ang="0">
                    <a:pos x="0" y="46"/>
                  </a:cxn>
                  <a:cxn ang="0">
                    <a:pos x="1" y="50"/>
                  </a:cxn>
                  <a:cxn ang="0">
                    <a:pos x="3" y="51"/>
                  </a:cxn>
                  <a:cxn ang="0">
                    <a:pos x="5" y="51"/>
                  </a:cxn>
                  <a:cxn ang="0">
                    <a:pos x="5" y="51"/>
                  </a:cxn>
                  <a:cxn ang="0">
                    <a:pos x="21" y="51"/>
                  </a:cxn>
                  <a:cxn ang="0">
                    <a:pos x="37" y="48"/>
                  </a:cxn>
                  <a:cxn ang="0">
                    <a:pos x="68" y="43"/>
                  </a:cxn>
                  <a:cxn ang="0">
                    <a:pos x="131" y="30"/>
                  </a:cxn>
                  <a:cxn ang="0">
                    <a:pos x="131" y="30"/>
                  </a:cxn>
                  <a:cxn ang="0">
                    <a:pos x="166" y="22"/>
                  </a:cxn>
                  <a:cxn ang="0">
                    <a:pos x="184" y="18"/>
                  </a:cxn>
                  <a:cxn ang="0">
                    <a:pos x="201" y="17"/>
                  </a:cxn>
                  <a:cxn ang="0">
                    <a:pos x="201" y="17"/>
                  </a:cxn>
                  <a:cxn ang="0">
                    <a:pos x="217" y="16"/>
                  </a:cxn>
                  <a:cxn ang="0">
                    <a:pos x="224" y="14"/>
                  </a:cxn>
                  <a:cxn ang="0">
                    <a:pos x="230" y="10"/>
                  </a:cxn>
                  <a:cxn ang="0">
                    <a:pos x="230" y="10"/>
                  </a:cxn>
                  <a:cxn ang="0">
                    <a:pos x="233" y="9"/>
                  </a:cxn>
                  <a:cxn ang="0">
                    <a:pos x="233" y="6"/>
                  </a:cxn>
                  <a:cxn ang="0">
                    <a:pos x="233" y="2"/>
                  </a:cxn>
                  <a:cxn ang="0">
                    <a:pos x="229" y="0"/>
                  </a:cxn>
                  <a:cxn ang="0">
                    <a:pos x="228" y="0"/>
                  </a:cxn>
                  <a:cxn ang="0">
                    <a:pos x="225" y="1"/>
                  </a:cxn>
                  <a:cxn ang="0">
                    <a:pos x="225" y="1"/>
                  </a:cxn>
                </a:cxnLst>
                <a:rect l="0" t="0" r="r" b="b"/>
                <a:pathLst>
                  <a:path w="233" h="51">
                    <a:moveTo>
                      <a:pt x="225" y="1"/>
                    </a:moveTo>
                    <a:lnTo>
                      <a:pt x="225" y="1"/>
                    </a:lnTo>
                    <a:lnTo>
                      <a:pt x="217" y="4"/>
                    </a:lnTo>
                    <a:lnTo>
                      <a:pt x="209" y="5"/>
                    </a:lnTo>
                    <a:lnTo>
                      <a:pt x="194" y="5"/>
                    </a:lnTo>
                    <a:lnTo>
                      <a:pt x="194" y="5"/>
                    </a:lnTo>
                    <a:lnTo>
                      <a:pt x="179" y="6"/>
                    </a:lnTo>
                    <a:lnTo>
                      <a:pt x="166" y="10"/>
                    </a:lnTo>
                    <a:lnTo>
                      <a:pt x="139" y="17"/>
                    </a:lnTo>
                    <a:lnTo>
                      <a:pt x="139" y="17"/>
                    </a:lnTo>
                    <a:lnTo>
                      <a:pt x="72" y="31"/>
                    </a:lnTo>
                    <a:lnTo>
                      <a:pt x="38" y="36"/>
                    </a:lnTo>
                    <a:lnTo>
                      <a:pt x="22" y="39"/>
                    </a:lnTo>
                    <a:lnTo>
                      <a:pt x="5" y="40"/>
                    </a:lnTo>
                    <a:lnTo>
                      <a:pt x="5" y="40"/>
                    </a:lnTo>
                    <a:lnTo>
                      <a:pt x="3" y="40"/>
                    </a:lnTo>
                    <a:lnTo>
                      <a:pt x="1" y="42"/>
                    </a:lnTo>
                    <a:lnTo>
                      <a:pt x="0" y="46"/>
                    </a:lnTo>
                    <a:lnTo>
                      <a:pt x="1" y="50"/>
                    </a:lnTo>
                    <a:lnTo>
                      <a:pt x="3" y="51"/>
                    </a:lnTo>
                    <a:lnTo>
                      <a:pt x="5" y="51"/>
                    </a:lnTo>
                    <a:lnTo>
                      <a:pt x="5" y="51"/>
                    </a:lnTo>
                    <a:lnTo>
                      <a:pt x="21" y="51"/>
                    </a:lnTo>
                    <a:lnTo>
                      <a:pt x="37" y="48"/>
                    </a:lnTo>
                    <a:lnTo>
                      <a:pt x="68" y="43"/>
                    </a:lnTo>
                    <a:lnTo>
                      <a:pt x="131" y="30"/>
                    </a:lnTo>
                    <a:lnTo>
                      <a:pt x="131" y="30"/>
                    </a:lnTo>
                    <a:lnTo>
                      <a:pt x="166" y="22"/>
                    </a:lnTo>
                    <a:lnTo>
                      <a:pt x="184" y="18"/>
                    </a:lnTo>
                    <a:lnTo>
                      <a:pt x="201" y="17"/>
                    </a:lnTo>
                    <a:lnTo>
                      <a:pt x="201" y="17"/>
                    </a:lnTo>
                    <a:lnTo>
                      <a:pt x="217" y="16"/>
                    </a:lnTo>
                    <a:lnTo>
                      <a:pt x="224" y="14"/>
                    </a:lnTo>
                    <a:lnTo>
                      <a:pt x="230" y="10"/>
                    </a:lnTo>
                    <a:lnTo>
                      <a:pt x="230" y="10"/>
                    </a:lnTo>
                    <a:lnTo>
                      <a:pt x="233" y="9"/>
                    </a:lnTo>
                    <a:lnTo>
                      <a:pt x="233" y="6"/>
                    </a:lnTo>
                    <a:lnTo>
                      <a:pt x="233" y="2"/>
                    </a:lnTo>
                    <a:lnTo>
                      <a:pt x="229" y="0"/>
                    </a:lnTo>
                    <a:lnTo>
                      <a:pt x="228" y="0"/>
                    </a:lnTo>
                    <a:lnTo>
                      <a:pt x="225" y="1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Freeform 394"/>
              <p:cNvSpPr/>
              <p:nvPr/>
            </p:nvSpPr>
            <p:spPr bwMode="auto">
              <a:xfrm>
                <a:off x="5537201" y="1117601"/>
                <a:ext cx="44450" cy="11113"/>
              </a:xfrm>
              <a:custGeom>
                <a:avLst/>
                <a:gdLst/>
                <a:ahLst/>
                <a:cxnLst>
                  <a:cxn ang="0">
                    <a:pos x="108" y="0"/>
                  </a:cxn>
                  <a:cxn ang="0">
                    <a:pos x="108" y="0"/>
                  </a:cxn>
                  <a:cxn ang="0">
                    <a:pos x="57" y="11"/>
                  </a:cxn>
                  <a:cxn ang="0">
                    <a:pos x="32" y="15"/>
                  </a:cxn>
                  <a:cxn ang="0">
                    <a:pos x="6" y="17"/>
                  </a:cxn>
                  <a:cxn ang="0">
                    <a:pos x="6" y="17"/>
                  </a:cxn>
                  <a:cxn ang="0">
                    <a:pos x="4" y="17"/>
                  </a:cxn>
                  <a:cxn ang="0">
                    <a:pos x="2" y="19"/>
                  </a:cxn>
                  <a:cxn ang="0">
                    <a:pos x="0" y="23"/>
                  </a:cxn>
                  <a:cxn ang="0">
                    <a:pos x="2" y="26"/>
                  </a:cxn>
                  <a:cxn ang="0">
                    <a:pos x="4" y="28"/>
                  </a:cxn>
                  <a:cxn ang="0">
                    <a:pos x="6" y="29"/>
                  </a:cxn>
                  <a:cxn ang="0">
                    <a:pos x="6" y="29"/>
                  </a:cxn>
                  <a:cxn ang="0">
                    <a:pos x="20" y="28"/>
                  </a:cxn>
                  <a:cxn ang="0">
                    <a:pos x="33" y="26"/>
                  </a:cxn>
                  <a:cxn ang="0">
                    <a:pos x="58" y="21"/>
                  </a:cxn>
                  <a:cxn ang="0">
                    <a:pos x="110" y="11"/>
                  </a:cxn>
                  <a:cxn ang="0">
                    <a:pos x="110" y="11"/>
                  </a:cxn>
                  <a:cxn ang="0">
                    <a:pos x="113" y="11"/>
                  </a:cxn>
                  <a:cxn ang="0">
                    <a:pos x="114" y="8"/>
                  </a:cxn>
                  <a:cxn ang="0">
                    <a:pos x="114" y="7"/>
                  </a:cxn>
                  <a:cxn ang="0">
                    <a:pos x="114" y="4"/>
                  </a:cxn>
                  <a:cxn ang="0">
                    <a:pos x="112" y="2"/>
                  </a:cxn>
                  <a:cxn ang="0">
                    <a:pos x="110" y="0"/>
                  </a:cxn>
                  <a:cxn ang="0">
                    <a:pos x="108" y="0"/>
                  </a:cxn>
                  <a:cxn ang="0">
                    <a:pos x="108" y="0"/>
                  </a:cxn>
                </a:cxnLst>
                <a:rect l="0" t="0" r="r" b="b"/>
                <a:pathLst>
                  <a:path w="114" h="29">
                    <a:moveTo>
                      <a:pt x="108" y="0"/>
                    </a:moveTo>
                    <a:lnTo>
                      <a:pt x="108" y="0"/>
                    </a:lnTo>
                    <a:lnTo>
                      <a:pt x="57" y="11"/>
                    </a:lnTo>
                    <a:lnTo>
                      <a:pt x="32" y="15"/>
                    </a:lnTo>
                    <a:lnTo>
                      <a:pt x="6" y="17"/>
                    </a:lnTo>
                    <a:lnTo>
                      <a:pt x="6" y="17"/>
                    </a:lnTo>
                    <a:lnTo>
                      <a:pt x="4" y="17"/>
                    </a:lnTo>
                    <a:lnTo>
                      <a:pt x="2" y="19"/>
                    </a:lnTo>
                    <a:lnTo>
                      <a:pt x="0" y="23"/>
                    </a:lnTo>
                    <a:lnTo>
                      <a:pt x="2" y="26"/>
                    </a:lnTo>
                    <a:lnTo>
                      <a:pt x="4" y="28"/>
                    </a:lnTo>
                    <a:lnTo>
                      <a:pt x="6" y="29"/>
                    </a:lnTo>
                    <a:lnTo>
                      <a:pt x="6" y="29"/>
                    </a:lnTo>
                    <a:lnTo>
                      <a:pt x="20" y="28"/>
                    </a:lnTo>
                    <a:lnTo>
                      <a:pt x="33" y="26"/>
                    </a:lnTo>
                    <a:lnTo>
                      <a:pt x="58" y="21"/>
                    </a:lnTo>
                    <a:lnTo>
                      <a:pt x="110" y="11"/>
                    </a:lnTo>
                    <a:lnTo>
                      <a:pt x="110" y="11"/>
                    </a:lnTo>
                    <a:lnTo>
                      <a:pt x="113" y="11"/>
                    </a:lnTo>
                    <a:lnTo>
                      <a:pt x="114" y="8"/>
                    </a:lnTo>
                    <a:lnTo>
                      <a:pt x="114" y="7"/>
                    </a:lnTo>
                    <a:lnTo>
                      <a:pt x="114" y="4"/>
                    </a:lnTo>
                    <a:lnTo>
                      <a:pt x="112" y="2"/>
                    </a:lnTo>
                    <a:lnTo>
                      <a:pt x="110" y="0"/>
                    </a:lnTo>
                    <a:lnTo>
                      <a:pt x="108" y="0"/>
                    </a:lnTo>
                    <a:lnTo>
                      <a:pt x="10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Freeform 395"/>
              <p:cNvSpPr/>
              <p:nvPr/>
            </p:nvSpPr>
            <p:spPr bwMode="auto">
              <a:xfrm>
                <a:off x="5481639" y="1184276"/>
                <a:ext cx="198438" cy="82550"/>
              </a:xfrm>
              <a:custGeom>
                <a:avLst/>
                <a:gdLst/>
                <a:ahLst/>
                <a:cxnLst>
                  <a:cxn ang="0">
                    <a:pos x="492" y="0"/>
                  </a:cxn>
                  <a:cxn ang="0">
                    <a:pos x="492" y="0"/>
                  </a:cxn>
                  <a:cxn ang="0">
                    <a:pos x="478" y="1"/>
                  </a:cxn>
                  <a:cxn ang="0">
                    <a:pos x="463" y="5"/>
                  </a:cxn>
                  <a:cxn ang="0">
                    <a:pos x="449" y="10"/>
                  </a:cxn>
                  <a:cxn ang="0">
                    <a:pos x="434" y="15"/>
                  </a:cxn>
                  <a:cxn ang="0">
                    <a:pos x="407" y="28"/>
                  </a:cxn>
                  <a:cxn ang="0">
                    <a:pos x="381" y="40"/>
                  </a:cxn>
                  <a:cxn ang="0">
                    <a:pos x="381" y="40"/>
                  </a:cxn>
                  <a:cxn ang="0">
                    <a:pos x="314" y="66"/>
                  </a:cxn>
                  <a:cxn ang="0">
                    <a:pos x="247" y="91"/>
                  </a:cxn>
                  <a:cxn ang="0">
                    <a:pos x="247" y="91"/>
                  </a:cxn>
                  <a:cxn ang="0">
                    <a:pos x="188" y="113"/>
                  </a:cxn>
                  <a:cxn ang="0">
                    <a:pos x="158" y="125"/>
                  </a:cxn>
                  <a:cxn ang="0">
                    <a:pos x="128" y="137"/>
                  </a:cxn>
                  <a:cxn ang="0">
                    <a:pos x="128" y="137"/>
                  </a:cxn>
                  <a:cxn ang="0">
                    <a:pos x="114" y="145"/>
                  </a:cxn>
                  <a:cxn ang="0">
                    <a:pos x="98" y="153"/>
                  </a:cxn>
                  <a:cxn ang="0">
                    <a:pos x="68" y="170"/>
                  </a:cxn>
                  <a:cxn ang="0">
                    <a:pos x="54" y="177"/>
                  </a:cxn>
                  <a:cxn ang="0">
                    <a:pos x="38" y="184"/>
                  </a:cxn>
                  <a:cxn ang="0">
                    <a:pos x="21" y="189"/>
                  </a:cxn>
                  <a:cxn ang="0">
                    <a:pos x="4" y="193"/>
                  </a:cxn>
                  <a:cxn ang="0">
                    <a:pos x="4" y="193"/>
                  </a:cxn>
                  <a:cxn ang="0">
                    <a:pos x="3" y="194"/>
                  </a:cxn>
                  <a:cxn ang="0">
                    <a:pos x="1" y="196"/>
                  </a:cxn>
                  <a:cxn ang="0">
                    <a:pos x="0" y="197"/>
                  </a:cxn>
                  <a:cxn ang="0">
                    <a:pos x="0" y="200"/>
                  </a:cxn>
                  <a:cxn ang="0">
                    <a:pos x="3" y="204"/>
                  </a:cxn>
                  <a:cxn ang="0">
                    <a:pos x="5" y="205"/>
                  </a:cxn>
                  <a:cxn ang="0">
                    <a:pos x="8" y="205"/>
                  </a:cxn>
                  <a:cxn ang="0">
                    <a:pos x="8" y="205"/>
                  </a:cxn>
                  <a:cxn ang="0">
                    <a:pos x="21" y="201"/>
                  </a:cxn>
                  <a:cxn ang="0">
                    <a:pos x="35" y="197"/>
                  </a:cxn>
                  <a:cxn ang="0">
                    <a:pos x="48" y="192"/>
                  </a:cxn>
                  <a:cxn ang="0">
                    <a:pos x="62" y="187"/>
                  </a:cxn>
                  <a:cxn ang="0">
                    <a:pos x="86" y="172"/>
                  </a:cxn>
                  <a:cxn ang="0">
                    <a:pos x="110" y="159"/>
                  </a:cxn>
                  <a:cxn ang="0">
                    <a:pos x="110" y="159"/>
                  </a:cxn>
                  <a:cxn ang="0">
                    <a:pos x="126" y="151"/>
                  </a:cxn>
                  <a:cxn ang="0">
                    <a:pos x="140" y="145"/>
                  </a:cxn>
                  <a:cxn ang="0">
                    <a:pos x="171" y="132"/>
                  </a:cxn>
                  <a:cxn ang="0">
                    <a:pos x="203" y="121"/>
                  </a:cxn>
                  <a:cxn ang="0">
                    <a:pos x="233" y="109"/>
                  </a:cxn>
                  <a:cxn ang="0">
                    <a:pos x="233" y="109"/>
                  </a:cxn>
                  <a:cxn ang="0">
                    <a:pos x="293" y="86"/>
                  </a:cxn>
                  <a:cxn ang="0">
                    <a:pos x="355" y="62"/>
                  </a:cxn>
                  <a:cxn ang="0">
                    <a:pos x="355" y="62"/>
                  </a:cxn>
                  <a:cxn ang="0">
                    <a:pos x="423" y="35"/>
                  </a:cxn>
                  <a:cxn ang="0">
                    <a:pos x="423" y="35"/>
                  </a:cxn>
                  <a:cxn ang="0">
                    <a:pos x="457" y="21"/>
                  </a:cxn>
                  <a:cxn ang="0">
                    <a:pos x="474" y="14"/>
                  </a:cxn>
                  <a:cxn ang="0">
                    <a:pos x="483" y="11"/>
                  </a:cxn>
                  <a:cxn ang="0">
                    <a:pos x="492" y="10"/>
                  </a:cxn>
                  <a:cxn ang="0">
                    <a:pos x="492" y="10"/>
                  </a:cxn>
                  <a:cxn ang="0">
                    <a:pos x="493" y="10"/>
                  </a:cxn>
                  <a:cxn ang="0">
                    <a:pos x="496" y="9"/>
                  </a:cxn>
                  <a:cxn ang="0">
                    <a:pos x="497" y="5"/>
                  </a:cxn>
                  <a:cxn ang="0">
                    <a:pos x="497" y="2"/>
                  </a:cxn>
                  <a:cxn ang="0">
                    <a:pos x="496" y="1"/>
                  </a:cxn>
                  <a:cxn ang="0">
                    <a:pos x="493" y="0"/>
                  </a:cxn>
                  <a:cxn ang="0">
                    <a:pos x="492" y="0"/>
                  </a:cxn>
                  <a:cxn ang="0">
                    <a:pos x="492" y="0"/>
                  </a:cxn>
                </a:cxnLst>
                <a:rect l="0" t="0" r="r" b="b"/>
                <a:pathLst>
                  <a:path w="497" h="205">
                    <a:moveTo>
                      <a:pt x="492" y="0"/>
                    </a:moveTo>
                    <a:lnTo>
                      <a:pt x="492" y="0"/>
                    </a:lnTo>
                    <a:lnTo>
                      <a:pt x="478" y="1"/>
                    </a:lnTo>
                    <a:lnTo>
                      <a:pt x="463" y="5"/>
                    </a:lnTo>
                    <a:lnTo>
                      <a:pt x="449" y="10"/>
                    </a:lnTo>
                    <a:lnTo>
                      <a:pt x="434" y="15"/>
                    </a:lnTo>
                    <a:lnTo>
                      <a:pt x="407" y="28"/>
                    </a:lnTo>
                    <a:lnTo>
                      <a:pt x="381" y="40"/>
                    </a:lnTo>
                    <a:lnTo>
                      <a:pt x="381" y="40"/>
                    </a:lnTo>
                    <a:lnTo>
                      <a:pt x="314" y="66"/>
                    </a:lnTo>
                    <a:lnTo>
                      <a:pt x="247" y="91"/>
                    </a:lnTo>
                    <a:lnTo>
                      <a:pt x="247" y="91"/>
                    </a:lnTo>
                    <a:lnTo>
                      <a:pt x="188" y="113"/>
                    </a:lnTo>
                    <a:lnTo>
                      <a:pt x="158" y="125"/>
                    </a:lnTo>
                    <a:lnTo>
                      <a:pt x="128" y="137"/>
                    </a:lnTo>
                    <a:lnTo>
                      <a:pt x="128" y="137"/>
                    </a:lnTo>
                    <a:lnTo>
                      <a:pt x="114" y="145"/>
                    </a:lnTo>
                    <a:lnTo>
                      <a:pt x="98" y="153"/>
                    </a:lnTo>
                    <a:lnTo>
                      <a:pt x="68" y="170"/>
                    </a:lnTo>
                    <a:lnTo>
                      <a:pt x="54" y="177"/>
                    </a:lnTo>
                    <a:lnTo>
                      <a:pt x="38" y="184"/>
                    </a:lnTo>
                    <a:lnTo>
                      <a:pt x="21" y="189"/>
                    </a:lnTo>
                    <a:lnTo>
                      <a:pt x="4" y="193"/>
                    </a:lnTo>
                    <a:lnTo>
                      <a:pt x="4" y="193"/>
                    </a:lnTo>
                    <a:lnTo>
                      <a:pt x="3" y="194"/>
                    </a:lnTo>
                    <a:lnTo>
                      <a:pt x="1" y="196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3" y="204"/>
                    </a:lnTo>
                    <a:lnTo>
                      <a:pt x="5" y="205"/>
                    </a:lnTo>
                    <a:lnTo>
                      <a:pt x="8" y="205"/>
                    </a:lnTo>
                    <a:lnTo>
                      <a:pt x="8" y="205"/>
                    </a:lnTo>
                    <a:lnTo>
                      <a:pt x="21" y="201"/>
                    </a:lnTo>
                    <a:lnTo>
                      <a:pt x="35" y="197"/>
                    </a:lnTo>
                    <a:lnTo>
                      <a:pt x="48" y="192"/>
                    </a:lnTo>
                    <a:lnTo>
                      <a:pt x="62" y="187"/>
                    </a:lnTo>
                    <a:lnTo>
                      <a:pt x="86" y="172"/>
                    </a:lnTo>
                    <a:lnTo>
                      <a:pt x="110" y="159"/>
                    </a:lnTo>
                    <a:lnTo>
                      <a:pt x="110" y="159"/>
                    </a:lnTo>
                    <a:lnTo>
                      <a:pt x="126" y="151"/>
                    </a:lnTo>
                    <a:lnTo>
                      <a:pt x="140" y="145"/>
                    </a:lnTo>
                    <a:lnTo>
                      <a:pt x="171" y="132"/>
                    </a:lnTo>
                    <a:lnTo>
                      <a:pt x="203" y="121"/>
                    </a:lnTo>
                    <a:lnTo>
                      <a:pt x="233" y="109"/>
                    </a:lnTo>
                    <a:lnTo>
                      <a:pt x="233" y="109"/>
                    </a:lnTo>
                    <a:lnTo>
                      <a:pt x="293" y="86"/>
                    </a:lnTo>
                    <a:lnTo>
                      <a:pt x="355" y="62"/>
                    </a:lnTo>
                    <a:lnTo>
                      <a:pt x="355" y="62"/>
                    </a:lnTo>
                    <a:lnTo>
                      <a:pt x="423" y="35"/>
                    </a:lnTo>
                    <a:lnTo>
                      <a:pt x="423" y="35"/>
                    </a:lnTo>
                    <a:lnTo>
                      <a:pt x="457" y="21"/>
                    </a:lnTo>
                    <a:lnTo>
                      <a:pt x="474" y="14"/>
                    </a:lnTo>
                    <a:lnTo>
                      <a:pt x="483" y="11"/>
                    </a:lnTo>
                    <a:lnTo>
                      <a:pt x="492" y="10"/>
                    </a:lnTo>
                    <a:lnTo>
                      <a:pt x="492" y="10"/>
                    </a:lnTo>
                    <a:lnTo>
                      <a:pt x="493" y="10"/>
                    </a:lnTo>
                    <a:lnTo>
                      <a:pt x="496" y="9"/>
                    </a:lnTo>
                    <a:lnTo>
                      <a:pt x="497" y="5"/>
                    </a:lnTo>
                    <a:lnTo>
                      <a:pt x="497" y="2"/>
                    </a:lnTo>
                    <a:lnTo>
                      <a:pt x="496" y="1"/>
                    </a:lnTo>
                    <a:lnTo>
                      <a:pt x="493" y="0"/>
                    </a:lnTo>
                    <a:lnTo>
                      <a:pt x="492" y="0"/>
                    </a:lnTo>
                    <a:lnTo>
                      <a:pt x="49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Freeform 396"/>
              <p:cNvSpPr/>
              <p:nvPr/>
            </p:nvSpPr>
            <p:spPr bwMode="auto">
              <a:xfrm>
                <a:off x="5664201" y="1103313"/>
                <a:ext cx="76200" cy="76200"/>
              </a:xfrm>
              <a:custGeom>
                <a:avLst/>
                <a:gdLst/>
                <a:ahLst/>
                <a:cxnLst>
                  <a:cxn ang="0">
                    <a:pos x="186" y="0"/>
                  </a:cxn>
                  <a:cxn ang="0">
                    <a:pos x="186" y="0"/>
                  </a:cxn>
                  <a:cxn ang="0">
                    <a:pos x="178" y="3"/>
                  </a:cxn>
                  <a:cxn ang="0">
                    <a:pos x="171" y="7"/>
                  </a:cxn>
                  <a:cxn ang="0">
                    <a:pos x="166" y="12"/>
                  </a:cxn>
                  <a:cxn ang="0">
                    <a:pos x="161" y="19"/>
                  </a:cxn>
                  <a:cxn ang="0">
                    <a:pos x="161" y="19"/>
                  </a:cxn>
                  <a:cxn ang="0">
                    <a:pos x="135" y="49"/>
                  </a:cxn>
                  <a:cxn ang="0">
                    <a:pos x="107" y="77"/>
                  </a:cxn>
                  <a:cxn ang="0">
                    <a:pos x="107" y="77"/>
                  </a:cxn>
                  <a:cxn ang="0">
                    <a:pos x="82" y="105"/>
                  </a:cxn>
                  <a:cxn ang="0">
                    <a:pos x="57" y="134"/>
                  </a:cxn>
                  <a:cxn ang="0">
                    <a:pos x="44" y="147"/>
                  </a:cxn>
                  <a:cxn ang="0">
                    <a:pos x="31" y="160"/>
                  </a:cxn>
                  <a:cxn ang="0">
                    <a:pos x="17" y="173"/>
                  </a:cxn>
                  <a:cxn ang="0">
                    <a:pos x="3" y="183"/>
                  </a:cxn>
                  <a:cxn ang="0">
                    <a:pos x="3" y="183"/>
                  </a:cxn>
                  <a:cxn ang="0">
                    <a:pos x="0" y="185"/>
                  </a:cxn>
                  <a:cxn ang="0">
                    <a:pos x="0" y="187"/>
                  </a:cxn>
                  <a:cxn ang="0">
                    <a:pos x="0" y="191"/>
                  </a:cxn>
                  <a:cxn ang="0">
                    <a:pos x="4" y="194"/>
                  </a:cxn>
                  <a:cxn ang="0">
                    <a:pos x="5" y="194"/>
                  </a:cxn>
                  <a:cxn ang="0">
                    <a:pos x="8" y="193"/>
                  </a:cxn>
                  <a:cxn ang="0">
                    <a:pos x="8" y="193"/>
                  </a:cxn>
                  <a:cxn ang="0">
                    <a:pos x="20" y="185"/>
                  </a:cxn>
                  <a:cxn ang="0">
                    <a:pos x="31" y="174"/>
                  </a:cxn>
                  <a:cxn ang="0">
                    <a:pos x="54" y="153"/>
                  </a:cxn>
                  <a:cxn ang="0">
                    <a:pos x="74" y="131"/>
                  </a:cxn>
                  <a:cxn ang="0">
                    <a:pos x="94" y="109"/>
                  </a:cxn>
                  <a:cxn ang="0">
                    <a:pos x="94" y="109"/>
                  </a:cxn>
                  <a:cxn ang="0">
                    <a:pos x="140" y="55"/>
                  </a:cxn>
                  <a:cxn ang="0">
                    <a:pos x="140" y="55"/>
                  </a:cxn>
                  <a:cxn ang="0">
                    <a:pos x="150" y="43"/>
                  </a:cxn>
                  <a:cxn ang="0">
                    <a:pos x="162" y="30"/>
                  </a:cxn>
                  <a:cxn ang="0">
                    <a:pos x="169" y="24"/>
                  </a:cxn>
                  <a:cxn ang="0">
                    <a:pos x="175" y="17"/>
                  </a:cxn>
                  <a:cxn ang="0">
                    <a:pos x="183" y="13"/>
                  </a:cxn>
                  <a:cxn ang="0">
                    <a:pos x="190" y="11"/>
                  </a:cxn>
                  <a:cxn ang="0">
                    <a:pos x="190" y="11"/>
                  </a:cxn>
                  <a:cxn ang="0">
                    <a:pos x="191" y="9"/>
                  </a:cxn>
                  <a:cxn ang="0">
                    <a:pos x="192" y="8"/>
                  </a:cxn>
                  <a:cxn ang="0">
                    <a:pos x="194" y="7"/>
                  </a:cxn>
                  <a:cxn ang="0">
                    <a:pos x="194" y="4"/>
                  </a:cxn>
                  <a:cxn ang="0">
                    <a:pos x="191" y="0"/>
                  </a:cxn>
                  <a:cxn ang="0">
                    <a:pos x="188" y="0"/>
                  </a:cxn>
                  <a:cxn ang="0">
                    <a:pos x="186" y="0"/>
                  </a:cxn>
                  <a:cxn ang="0">
                    <a:pos x="186" y="0"/>
                  </a:cxn>
                </a:cxnLst>
                <a:rect l="0" t="0" r="r" b="b"/>
                <a:pathLst>
                  <a:path w="194" h="194">
                    <a:moveTo>
                      <a:pt x="186" y="0"/>
                    </a:moveTo>
                    <a:lnTo>
                      <a:pt x="186" y="0"/>
                    </a:lnTo>
                    <a:lnTo>
                      <a:pt x="178" y="3"/>
                    </a:lnTo>
                    <a:lnTo>
                      <a:pt x="171" y="7"/>
                    </a:lnTo>
                    <a:lnTo>
                      <a:pt x="166" y="12"/>
                    </a:lnTo>
                    <a:lnTo>
                      <a:pt x="161" y="19"/>
                    </a:lnTo>
                    <a:lnTo>
                      <a:pt x="161" y="19"/>
                    </a:lnTo>
                    <a:lnTo>
                      <a:pt x="135" y="49"/>
                    </a:lnTo>
                    <a:lnTo>
                      <a:pt x="107" y="77"/>
                    </a:lnTo>
                    <a:lnTo>
                      <a:pt x="107" y="77"/>
                    </a:lnTo>
                    <a:lnTo>
                      <a:pt x="82" y="105"/>
                    </a:lnTo>
                    <a:lnTo>
                      <a:pt x="57" y="134"/>
                    </a:lnTo>
                    <a:lnTo>
                      <a:pt x="44" y="147"/>
                    </a:lnTo>
                    <a:lnTo>
                      <a:pt x="31" y="160"/>
                    </a:lnTo>
                    <a:lnTo>
                      <a:pt x="17" y="173"/>
                    </a:lnTo>
                    <a:lnTo>
                      <a:pt x="3" y="183"/>
                    </a:lnTo>
                    <a:lnTo>
                      <a:pt x="3" y="183"/>
                    </a:lnTo>
                    <a:lnTo>
                      <a:pt x="0" y="185"/>
                    </a:lnTo>
                    <a:lnTo>
                      <a:pt x="0" y="187"/>
                    </a:lnTo>
                    <a:lnTo>
                      <a:pt x="0" y="191"/>
                    </a:lnTo>
                    <a:lnTo>
                      <a:pt x="4" y="194"/>
                    </a:lnTo>
                    <a:lnTo>
                      <a:pt x="5" y="194"/>
                    </a:lnTo>
                    <a:lnTo>
                      <a:pt x="8" y="193"/>
                    </a:lnTo>
                    <a:lnTo>
                      <a:pt x="8" y="193"/>
                    </a:lnTo>
                    <a:lnTo>
                      <a:pt x="20" y="185"/>
                    </a:lnTo>
                    <a:lnTo>
                      <a:pt x="31" y="174"/>
                    </a:lnTo>
                    <a:lnTo>
                      <a:pt x="54" y="153"/>
                    </a:lnTo>
                    <a:lnTo>
                      <a:pt x="74" y="131"/>
                    </a:lnTo>
                    <a:lnTo>
                      <a:pt x="94" y="109"/>
                    </a:lnTo>
                    <a:lnTo>
                      <a:pt x="94" y="109"/>
                    </a:lnTo>
                    <a:lnTo>
                      <a:pt x="140" y="55"/>
                    </a:lnTo>
                    <a:lnTo>
                      <a:pt x="140" y="55"/>
                    </a:lnTo>
                    <a:lnTo>
                      <a:pt x="150" y="43"/>
                    </a:lnTo>
                    <a:lnTo>
                      <a:pt x="162" y="30"/>
                    </a:lnTo>
                    <a:lnTo>
                      <a:pt x="169" y="24"/>
                    </a:lnTo>
                    <a:lnTo>
                      <a:pt x="175" y="17"/>
                    </a:lnTo>
                    <a:lnTo>
                      <a:pt x="183" y="13"/>
                    </a:lnTo>
                    <a:lnTo>
                      <a:pt x="190" y="11"/>
                    </a:lnTo>
                    <a:lnTo>
                      <a:pt x="190" y="11"/>
                    </a:lnTo>
                    <a:lnTo>
                      <a:pt x="191" y="9"/>
                    </a:lnTo>
                    <a:lnTo>
                      <a:pt x="192" y="8"/>
                    </a:lnTo>
                    <a:lnTo>
                      <a:pt x="194" y="7"/>
                    </a:lnTo>
                    <a:lnTo>
                      <a:pt x="194" y="4"/>
                    </a:lnTo>
                    <a:lnTo>
                      <a:pt x="191" y="0"/>
                    </a:lnTo>
                    <a:lnTo>
                      <a:pt x="188" y="0"/>
                    </a:lnTo>
                    <a:lnTo>
                      <a:pt x="186" y="0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Freeform 397"/>
              <p:cNvSpPr/>
              <p:nvPr/>
            </p:nvSpPr>
            <p:spPr bwMode="auto">
              <a:xfrm>
                <a:off x="5715001" y="1112838"/>
                <a:ext cx="82550" cy="103188"/>
              </a:xfrm>
              <a:custGeom>
                <a:avLst/>
                <a:gdLst/>
                <a:ahLst/>
                <a:cxnLst>
                  <a:cxn ang="0">
                    <a:pos x="195" y="1"/>
                  </a:cxn>
                  <a:cxn ang="0">
                    <a:pos x="195" y="1"/>
                  </a:cxn>
                  <a:cxn ang="0">
                    <a:pos x="170" y="28"/>
                  </a:cxn>
                  <a:cxn ang="0">
                    <a:pos x="145" y="57"/>
                  </a:cxn>
                  <a:cxn ang="0">
                    <a:pos x="121" y="87"/>
                  </a:cxn>
                  <a:cxn ang="0">
                    <a:pos x="99" y="116"/>
                  </a:cxn>
                  <a:cxn ang="0">
                    <a:pos x="99" y="116"/>
                  </a:cxn>
                  <a:cxn ang="0">
                    <a:pos x="72" y="154"/>
                  </a:cxn>
                  <a:cxn ang="0">
                    <a:pos x="59" y="173"/>
                  </a:cxn>
                  <a:cxn ang="0">
                    <a:pos x="44" y="192"/>
                  </a:cxn>
                  <a:cxn ang="0">
                    <a:pos x="44" y="192"/>
                  </a:cxn>
                  <a:cxn ang="0">
                    <a:pos x="34" y="207"/>
                  </a:cxn>
                  <a:cxn ang="0">
                    <a:pos x="23" y="223"/>
                  </a:cxn>
                  <a:cxn ang="0">
                    <a:pos x="13" y="238"/>
                  </a:cxn>
                  <a:cxn ang="0">
                    <a:pos x="1" y="252"/>
                  </a:cxn>
                  <a:cxn ang="0">
                    <a:pos x="1" y="252"/>
                  </a:cxn>
                  <a:cxn ang="0">
                    <a:pos x="0" y="255"/>
                  </a:cxn>
                  <a:cxn ang="0">
                    <a:pos x="0" y="257"/>
                  </a:cxn>
                  <a:cxn ang="0">
                    <a:pos x="1" y="260"/>
                  </a:cxn>
                  <a:cxn ang="0">
                    <a:pos x="5" y="262"/>
                  </a:cxn>
                  <a:cxn ang="0">
                    <a:pos x="8" y="262"/>
                  </a:cxn>
                  <a:cxn ang="0">
                    <a:pos x="9" y="260"/>
                  </a:cxn>
                  <a:cxn ang="0">
                    <a:pos x="9" y="260"/>
                  </a:cxn>
                  <a:cxn ang="0">
                    <a:pos x="19" y="248"/>
                  </a:cxn>
                  <a:cxn ang="0">
                    <a:pos x="28" y="235"/>
                  </a:cxn>
                  <a:cxn ang="0">
                    <a:pos x="36" y="222"/>
                  </a:cxn>
                  <a:cxn ang="0">
                    <a:pos x="46" y="209"/>
                  </a:cxn>
                  <a:cxn ang="0">
                    <a:pos x="46" y="209"/>
                  </a:cxn>
                  <a:cxn ang="0">
                    <a:pos x="69" y="179"/>
                  </a:cxn>
                  <a:cxn ang="0">
                    <a:pos x="90" y="147"/>
                  </a:cxn>
                  <a:cxn ang="0">
                    <a:pos x="90" y="147"/>
                  </a:cxn>
                  <a:cxn ang="0">
                    <a:pos x="116" y="111"/>
                  </a:cxn>
                  <a:cxn ang="0">
                    <a:pos x="144" y="75"/>
                  </a:cxn>
                  <a:cxn ang="0">
                    <a:pos x="172" y="41"/>
                  </a:cxn>
                  <a:cxn ang="0">
                    <a:pos x="204" y="9"/>
                  </a:cxn>
                  <a:cxn ang="0">
                    <a:pos x="204" y="9"/>
                  </a:cxn>
                  <a:cxn ang="0">
                    <a:pos x="205" y="7"/>
                  </a:cxn>
                  <a:cxn ang="0">
                    <a:pos x="205" y="5"/>
                  </a:cxn>
                  <a:cxn ang="0">
                    <a:pos x="204" y="1"/>
                  </a:cxn>
                  <a:cxn ang="0">
                    <a:pos x="200" y="0"/>
                  </a:cxn>
                  <a:cxn ang="0">
                    <a:pos x="197" y="0"/>
                  </a:cxn>
                  <a:cxn ang="0">
                    <a:pos x="195" y="1"/>
                  </a:cxn>
                  <a:cxn ang="0">
                    <a:pos x="195" y="1"/>
                  </a:cxn>
                </a:cxnLst>
                <a:rect l="0" t="0" r="r" b="b"/>
                <a:pathLst>
                  <a:path w="205" h="262">
                    <a:moveTo>
                      <a:pt x="195" y="1"/>
                    </a:moveTo>
                    <a:lnTo>
                      <a:pt x="195" y="1"/>
                    </a:lnTo>
                    <a:lnTo>
                      <a:pt x="170" y="28"/>
                    </a:lnTo>
                    <a:lnTo>
                      <a:pt x="145" y="57"/>
                    </a:lnTo>
                    <a:lnTo>
                      <a:pt x="121" y="87"/>
                    </a:lnTo>
                    <a:lnTo>
                      <a:pt x="99" y="116"/>
                    </a:lnTo>
                    <a:lnTo>
                      <a:pt x="99" y="116"/>
                    </a:lnTo>
                    <a:lnTo>
                      <a:pt x="72" y="154"/>
                    </a:lnTo>
                    <a:lnTo>
                      <a:pt x="59" y="173"/>
                    </a:lnTo>
                    <a:lnTo>
                      <a:pt x="44" y="192"/>
                    </a:lnTo>
                    <a:lnTo>
                      <a:pt x="44" y="192"/>
                    </a:lnTo>
                    <a:lnTo>
                      <a:pt x="34" y="207"/>
                    </a:lnTo>
                    <a:lnTo>
                      <a:pt x="23" y="223"/>
                    </a:lnTo>
                    <a:lnTo>
                      <a:pt x="13" y="238"/>
                    </a:lnTo>
                    <a:lnTo>
                      <a:pt x="1" y="252"/>
                    </a:lnTo>
                    <a:lnTo>
                      <a:pt x="1" y="252"/>
                    </a:lnTo>
                    <a:lnTo>
                      <a:pt x="0" y="255"/>
                    </a:lnTo>
                    <a:lnTo>
                      <a:pt x="0" y="257"/>
                    </a:lnTo>
                    <a:lnTo>
                      <a:pt x="1" y="260"/>
                    </a:lnTo>
                    <a:lnTo>
                      <a:pt x="5" y="262"/>
                    </a:lnTo>
                    <a:lnTo>
                      <a:pt x="8" y="262"/>
                    </a:lnTo>
                    <a:lnTo>
                      <a:pt x="9" y="260"/>
                    </a:lnTo>
                    <a:lnTo>
                      <a:pt x="9" y="260"/>
                    </a:lnTo>
                    <a:lnTo>
                      <a:pt x="19" y="248"/>
                    </a:lnTo>
                    <a:lnTo>
                      <a:pt x="28" y="235"/>
                    </a:lnTo>
                    <a:lnTo>
                      <a:pt x="36" y="222"/>
                    </a:lnTo>
                    <a:lnTo>
                      <a:pt x="46" y="209"/>
                    </a:lnTo>
                    <a:lnTo>
                      <a:pt x="46" y="209"/>
                    </a:lnTo>
                    <a:lnTo>
                      <a:pt x="69" y="179"/>
                    </a:lnTo>
                    <a:lnTo>
                      <a:pt x="90" y="147"/>
                    </a:lnTo>
                    <a:lnTo>
                      <a:pt x="90" y="147"/>
                    </a:lnTo>
                    <a:lnTo>
                      <a:pt x="116" y="111"/>
                    </a:lnTo>
                    <a:lnTo>
                      <a:pt x="144" y="75"/>
                    </a:lnTo>
                    <a:lnTo>
                      <a:pt x="172" y="41"/>
                    </a:lnTo>
                    <a:lnTo>
                      <a:pt x="204" y="9"/>
                    </a:lnTo>
                    <a:lnTo>
                      <a:pt x="204" y="9"/>
                    </a:lnTo>
                    <a:lnTo>
                      <a:pt x="205" y="7"/>
                    </a:lnTo>
                    <a:lnTo>
                      <a:pt x="205" y="5"/>
                    </a:lnTo>
                    <a:lnTo>
                      <a:pt x="204" y="1"/>
                    </a:lnTo>
                    <a:lnTo>
                      <a:pt x="200" y="0"/>
                    </a:lnTo>
                    <a:lnTo>
                      <a:pt x="197" y="0"/>
                    </a:lnTo>
                    <a:lnTo>
                      <a:pt x="195" y="1"/>
                    </a:lnTo>
                    <a:lnTo>
                      <a:pt x="19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6" name="Freeform 398"/>
              <p:cNvSpPr/>
              <p:nvPr/>
            </p:nvSpPr>
            <p:spPr bwMode="auto">
              <a:xfrm>
                <a:off x="5797551" y="1162051"/>
                <a:ext cx="90488" cy="42863"/>
              </a:xfrm>
              <a:custGeom>
                <a:avLst/>
                <a:gdLst/>
                <a:ahLst/>
                <a:cxnLst>
                  <a:cxn ang="0">
                    <a:pos x="221" y="0"/>
                  </a:cxn>
                  <a:cxn ang="0">
                    <a:pos x="221" y="0"/>
                  </a:cxn>
                  <a:cxn ang="0">
                    <a:pos x="170" y="20"/>
                  </a:cxn>
                  <a:cxn ang="0">
                    <a:pos x="145" y="30"/>
                  </a:cxn>
                  <a:cxn ang="0">
                    <a:pos x="122" y="42"/>
                  </a:cxn>
                  <a:cxn ang="0">
                    <a:pos x="122" y="42"/>
                  </a:cxn>
                  <a:cxn ang="0">
                    <a:pos x="107" y="47"/>
                  </a:cxn>
                  <a:cxn ang="0">
                    <a:pos x="94" y="52"/>
                  </a:cxn>
                  <a:cxn ang="0">
                    <a:pos x="81" y="58"/>
                  </a:cxn>
                  <a:cxn ang="0">
                    <a:pos x="68" y="64"/>
                  </a:cxn>
                  <a:cxn ang="0">
                    <a:pos x="68" y="64"/>
                  </a:cxn>
                  <a:cxn ang="0">
                    <a:pos x="54" y="73"/>
                  </a:cxn>
                  <a:cxn ang="0">
                    <a:pos x="38" y="84"/>
                  </a:cxn>
                  <a:cxn ang="0">
                    <a:pos x="31" y="88"/>
                  </a:cxn>
                  <a:cxn ang="0">
                    <a:pos x="22" y="93"/>
                  </a:cxn>
                  <a:cxn ang="0">
                    <a:pos x="14" y="96"/>
                  </a:cxn>
                  <a:cxn ang="0">
                    <a:pos x="5" y="97"/>
                  </a:cxn>
                  <a:cxn ang="0">
                    <a:pos x="5" y="97"/>
                  </a:cxn>
                  <a:cxn ang="0">
                    <a:pos x="3" y="98"/>
                  </a:cxn>
                  <a:cxn ang="0">
                    <a:pos x="1" y="99"/>
                  </a:cxn>
                  <a:cxn ang="0">
                    <a:pos x="0" y="103"/>
                  </a:cxn>
                  <a:cxn ang="0">
                    <a:pos x="0" y="106"/>
                  </a:cxn>
                  <a:cxn ang="0">
                    <a:pos x="1" y="107"/>
                  </a:cxn>
                  <a:cxn ang="0">
                    <a:pos x="3" y="109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18" y="106"/>
                  </a:cxn>
                  <a:cxn ang="0">
                    <a:pos x="30" y="102"/>
                  </a:cxn>
                  <a:cxn ang="0">
                    <a:pos x="42" y="96"/>
                  </a:cxn>
                  <a:cxn ang="0">
                    <a:pos x="54" y="89"/>
                  </a:cxn>
                  <a:cxn ang="0">
                    <a:pos x="76" y="75"/>
                  </a:cxn>
                  <a:cxn ang="0">
                    <a:pos x="86" y="68"/>
                  </a:cxn>
                  <a:cxn ang="0">
                    <a:pos x="98" y="63"/>
                  </a:cxn>
                  <a:cxn ang="0">
                    <a:pos x="98" y="63"/>
                  </a:cxn>
                  <a:cxn ang="0">
                    <a:pos x="161" y="37"/>
                  </a:cxn>
                  <a:cxn ang="0">
                    <a:pos x="192" y="24"/>
                  </a:cxn>
                  <a:cxn ang="0">
                    <a:pos x="224" y="12"/>
                  </a:cxn>
                  <a:cxn ang="0">
                    <a:pos x="224" y="12"/>
                  </a:cxn>
                  <a:cxn ang="0">
                    <a:pos x="226" y="11"/>
                  </a:cxn>
                  <a:cxn ang="0">
                    <a:pos x="228" y="8"/>
                  </a:cxn>
                  <a:cxn ang="0">
                    <a:pos x="228" y="4"/>
                  </a:cxn>
                  <a:cxn ang="0">
                    <a:pos x="226" y="1"/>
                  </a:cxn>
                  <a:cxn ang="0">
                    <a:pos x="225" y="0"/>
                  </a:cxn>
                  <a:cxn ang="0">
                    <a:pos x="224" y="0"/>
                  </a:cxn>
                  <a:cxn ang="0">
                    <a:pos x="221" y="0"/>
                  </a:cxn>
                  <a:cxn ang="0">
                    <a:pos x="221" y="0"/>
                  </a:cxn>
                </a:cxnLst>
                <a:rect l="0" t="0" r="r" b="b"/>
                <a:pathLst>
                  <a:path w="228" h="109">
                    <a:moveTo>
                      <a:pt x="221" y="0"/>
                    </a:moveTo>
                    <a:lnTo>
                      <a:pt x="221" y="0"/>
                    </a:lnTo>
                    <a:lnTo>
                      <a:pt x="170" y="20"/>
                    </a:lnTo>
                    <a:lnTo>
                      <a:pt x="145" y="30"/>
                    </a:lnTo>
                    <a:lnTo>
                      <a:pt x="122" y="42"/>
                    </a:lnTo>
                    <a:lnTo>
                      <a:pt x="122" y="42"/>
                    </a:lnTo>
                    <a:lnTo>
                      <a:pt x="107" y="47"/>
                    </a:lnTo>
                    <a:lnTo>
                      <a:pt x="94" y="52"/>
                    </a:lnTo>
                    <a:lnTo>
                      <a:pt x="81" y="58"/>
                    </a:lnTo>
                    <a:lnTo>
                      <a:pt x="68" y="64"/>
                    </a:lnTo>
                    <a:lnTo>
                      <a:pt x="68" y="64"/>
                    </a:lnTo>
                    <a:lnTo>
                      <a:pt x="54" y="73"/>
                    </a:lnTo>
                    <a:lnTo>
                      <a:pt x="38" y="84"/>
                    </a:lnTo>
                    <a:lnTo>
                      <a:pt x="31" y="88"/>
                    </a:lnTo>
                    <a:lnTo>
                      <a:pt x="22" y="93"/>
                    </a:lnTo>
                    <a:lnTo>
                      <a:pt x="14" y="96"/>
                    </a:lnTo>
                    <a:lnTo>
                      <a:pt x="5" y="97"/>
                    </a:lnTo>
                    <a:lnTo>
                      <a:pt x="5" y="97"/>
                    </a:lnTo>
                    <a:lnTo>
                      <a:pt x="3" y="98"/>
                    </a:lnTo>
                    <a:lnTo>
                      <a:pt x="1" y="99"/>
                    </a:lnTo>
                    <a:lnTo>
                      <a:pt x="0" y="103"/>
                    </a:lnTo>
                    <a:lnTo>
                      <a:pt x="0" y="106"/>
                    </a:lnTo>
                    <a:lnTo>
                      <a:pt x="1" y="107"/>
                    </a:lnTo>
                    <a:lnTo>
                      <a:pt x="3" y="109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18" y="106"/>
                    </a:lnTo>
                    <a:lnTo>
                      <a:pt x="30" y="102"/>
                    </a:lnTo>
                    <a:lnTo>
                      <a:pt x="42" y="96"/>
                    </a:lnTo>
                    <a:lnTo>
                      <a:pt x="54" y="89"/>
                    </a:lnTo>
                    <a:lnTo>
                      <a:pt x="76" y="75"/>
                    </a:lnTo>
                    <a:lnTo>
                      <a:pt x="86" y="68"/>
                    </a:lnTo>
                    <a:lnTo>
                      <a:pt x="98" y="63"/>
                    </a:lnTo>
                    <a:lnTo>
                      <a:pt x="98" y="63"/>
                    </a:lnTo>
                    <a:lnTo>
                      <a:pt x="161" y="37"/>
                    </a:lnTo>
                    <a:lnTo>
                      <a:pt x="192" y="24"/>
                    </a:lnTo>
                    <a:lnTo>
                      <a:pt x="224" y="12"/>
                    </a:lnTo>
                    <a:lnTo>
                      <a:pt x="224" y="12"/>
                    </a:lnTo>
                    <a:lnTo>
                      <a:pt x="226" y="11"/>
                    </a:lnTo>
                    <a:lnTo>
                      <a:pt x="228" y="8"/>
                    </a:lnTo>
                    <a:lnTo>
                      <a:pt x="228" y="4"/>
                    </a:lnTo>
                    <a:lnTo>
                      <a:pt x="226" y="1"/>
                    </a:lnTo>
                    <a:lnTo>
                      <a:pt x="225" y="0"/>
                    </a:lnTo>
                    <a:lnTo>
                      <a:pt x="224" y="0"/>
                    </a:lnTo>
                    <a:lnTo>
                      <a:pt x="221" y="0"/>
                    </a:lnTo>
                    <a:lnTo>
                      <a:pt x="22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399"/>
              <p:cNvSpPr/>
              <p:nvPr/>
            </p:nvSpPr>
            <p:spPr bwMode="auto">
              <a:xfrm>
                <a:off x="5772151" y="1168401"/>
                <a:ext cx="136525" cy="65088"/>
              </a:xfrm>
              <a:custGeom>
                <a:avLst/>
                <a:gdLst/>
                <a:ahLst/>
                <a:cxnLst>
                  <a:cxn ang="0">
                    <a:pos x="333" y="1"/>
                  </a:cxn>
                  <a:cxn ang="0">
                    <a:pos x="325" y="4"/>
                  </a:cxn>
                  <a:cxn ang="0">
                    <a:pos x="316" y="4"/>
                  </a:cxn>
                  <a:cxn ang="0">
                    <a:pos x="293" y="16"/>
                  </a:cxn>
                  <a:cxn ang="0">
                    <a:pos x="268" y="26"/>
                  </a:cxn>
                  <a:cxn ang="0">
                    <a:pos x="259" y="29"/>
                  </a:cxn>
                  <a:cxn ang="0">
                    <a:pos x="233" y="43"/>
                  </a:cxn>
                  <a:cxn ang="0">
                    <a:pos x="217" y="50"/>
                  </a:cxn>
                  <a:cxn ang="0">
                    <a:pos x="172" y="65"/>
                  </a:cxn>
                  <a:cxn ang="0">
                    <a:pos x="148" y="77"/>
                  </a:cxn>
                  <a:cxn ang="0">
                    <a:pos x="76" y="118"/>
                  </a:cxn>
                  <a:cxn ang="0">
                    <a:pos x="58" y="127"/>
                  </a:cxn>
                  <a:cxn ang="0">
                    <a:pos x="19" y="144"/>
                  </a:cxn>
                  <a:cxn ang="0">
                    <a:pos x="2" y="156"/>
                  </a:cxn>
                  <a:cxn ang="0">
                    <a:pos x="0" y="158"/>
                  </a:cxn>
                  <a:cxn ang="0">
                    <a:pos x="0" y="162"/>
                  </a:cxn>
                  <a:cxn ang="0">
                    <a:pos x="6" y="165"/>
                  </a:cxn>
                  <a:cxn ang="0">
                    <a:pos x="9" y="164"/>
                  </a:cxn>
                  <a:cxn ang="0">
                    <a:pos x="19" y="157"/>
                  </a:cxn>
                  <a:cxn ang="0">
                    <a:pos x="50" y="141"/>
                  </a:cxn>
                  <a:cxn ang="0">
                    <a:pos x="92" y="122"/>
                  </a:cxn>
                  <a:cxn ang="0">
                    <a:pos x="119" y="106"/>
                  </a:cxn>
                  <a:cxn ang="0">
                    <a:pos x="173" y="79"/>
                  </a:cxn>
                  <a:cxn ang="0">
                    <a:pos x="203" y="68"/>
                  </a:cxn>
                  <a:cxn ang="0">
                    <a:pos x="223" y="60"/>
                  </a:cxn>
                  <a:cxn ang="0">
                    <a:pos x="283" y="34"/>
                  </a:cxn>
                  <a:cxn ang="0">
                    <a:pos x="304" y="22"/>
                  </a:cxn>
                  <a:cxn ang="0">
                    <a:pos x="325" y="14"/>
                  </a:cxn>
                  <a:cxn ang="0">
                    <a:pos x="334" y="14"/>
                  </a:cxn>
                  <a:cxn ang="0">
                    <a:pos x="342" y="11"/>
                  </a:cxn>
                  <a:cxn ang="0">
                    <a:pos x="342" y="8"/>
                  </a:cxn>
                  <a:cxn ang="0">
                    <a:pos x="340" y="1"/>
                  </a:cxn>
                  <a:cxn ang="0">
                    <a:pos x="336" y="0"/>
                  </a:cxn>
                  <a:cxn ang="0">
                    <a:pos x="333" y="1"/>
                  </a:cxn>
                </a:cxnLst>
                <a:rect l="0" t="0" r="r" b="b"/>
                <a:pathLst>
                  <a:path w="343" h="165">
                    <a:moveTo>
                      <a:pt x="333" y="1"/>
                    </a:moveTo>
                    <a:lnTo>
                      <a:pt x="333" y="1"/>
                    </a:lnTo>
                    <a:lnTo>
                      <a:pt x="330" y="4"/>
                    </a:lnTo>
                    <a:lnTo>
                      <a:pt x="325" y="4"/>
                    </a:lnTo>
                    <a:lnTo>
                      <a:pt x="319" y="4"/>
                    </a:lnTo>
                    <a:lnTo>
                      <a:pt x="316" y="4"/>
                    </a:lnTo>
                    <a:lnTo>
                      <a:pt x="316" y="4"/>
                    </a:lnTo>
                    <a:lnTo>
                      <a:pt x="293" y="16"/>
                    </a:lnTo>
                    <a:lnTo>
                      <a:pt x="282" y="21"/>
                    </a:lnTo>
                    <a:lnTo>
                      <a:pt x="268" y="26"/>
                    </a:lnTo>
                    <a:lnTo>
                      <a:pt x="268" y="26"/>
                    </a:lnTo>
                    <a:lnTo>
                      <a:pt x="259" y="29"/>
                    </a:lnTo>
                    <a:lnTo>
                      <a:pt x="250" y="33"/>
                    </a:lnTo>
                    <a:lnTo>
                      <a:pt x="233" y="43"/>
                    </a:lnTo>
                    <a:lnTo>
                      <a:pt x="233" y="43"/>
                    </a:lnTo>
                    <a:lnTo>
                      <a:pt x="217" y="50"/>
                    </a:lnTo>
                    <a:lnTo>
                      <a:pt x="203" y="55"/>
                    </a:lnTo>
                    <a:lnTo>
                      <a:pt x="172" y="65"/>
                    </a:lnTo>
                    <a:lnTo>
                      <a:pt x="172" y="65"/>
                    </a:lnTo>
                    <a:lnTo>
                      <a:pt x="148" y="77"/>
                    </a:lnTo>
                    <a:lnTo>
                      <a:pt x="123" y="89"/>
                    </a:lnTo>
                    <a:lnTo>
                      <a:pt x="76" y="118"/>
                    </a:lnTo>
                    <a:lnTo>
                      <a:pt x="76" y="118"/>
                    </a:lnTo>
                    <a:lnTo>
                      <a:pt x="58" y="127"/>
                    </a:lnTo>
                    <a:lnTo>
                      <a:pt x="38" y="135"/>
                    </a:lnTo>
                    <a:lnTo>
                      <a:pt x="19" y="144"/>
                    </a:lnTo>
                    <a:lnTo>
                      <a:pt x="11" y="149"/>
                    </a:lnTo>
                    <a:lnTo>
                      <a:pt x="2" y="156"/>
                    </a:lnTo>
                    <a:lnTo>
                      <a:pt x="2" y="156"/>
                    </a:lnTo>
                    <a:lnTo>
                      <a:pt x="0" y="158"/>
                    </a:lnTo>
                    <a:lnTo>
                      <a:pt x="0" y="160"/>
                    </a:lnTo>
                    <a:lnTo>
                      <a:pt x="0" y="162"/>
                    </a:lnTo>
                    <a:lnTo>
                      <a:pt x="2" y="164"/>
                    </a:lnTo>
                    <a:lnTo>
                      <a:pt x="6" y="165"/>
                    </a:lnTo>
                    <a:lnTo>
                      <a:pt x="8" y="165"/>
                    </a:lnTo>
                    <a:lnTo>
                      <a:pt x="9" y="164"/>
                    </a:lnTo>
                    <a:lnTo>
                      <a:pt x="9" y="164"/>
                    </a:lnTo>
                    <a:lnTo>
                      <a:pt x="19" y="157"/>
                    </a:lnTo>
                    <a:lnTo>
                      <a:pt x="29" y="152"/>
                    </a:lnTo>
                    <a:lnTo>
                      <a:pt x="50" y="141"/>
                    </a:lnTo>
                    <a:lnTo>
                      <a:pt x="72" y="132"/>
                    </a:lnTo>
                    <a:lnTo>
                      <a:pt x="92" y="122"/>
                    </a:lnTo>
                    <a:lnTo>
                      <a:pt x="92" y="122"/>
                    </a:lnTo>
                    <a:lnTo>
                      <a:pt x="119" y="106"/>
                    </a:lnTo>
                    <a:lnTo>
                      <a:pt x="145" y="92"/>
                    </a:lnTo>
                    <a:lnTo>
                      <a:pt x="173" y="79"/>
                    </a:lnTo>
                    <a:lnTo>
                      <a:pt x="187" y="73"/>
                    </a:lnTo>
                    <a:lnTo>
                      <a:pt x="203" y="68"/>
                    </a:lnTo>
                    <a:lnTo>
                      <a:pt x="203" y="68"/>
                    </a:lnTo>
                    <a:lnTo>
                      <a:pt x="223" y="60"/>
                    </a:lnTo>
                    <a:lnTo>
                      <a:pt x="244" y="52"/>
                    </a:lnTo>
                    <a:lnTo>
                      <a:pt x="283" y="34"/>
                    </a:lnTo>
                    <a:lnTo>
                      <a:pt x="283" y="34"/>
                    </a:lnTo>
                    <a:lnTo>
                      <a:pt x="304" y="22"/>
                    </a:lnTo>
                    <a:lnTo>
                      <a:pt x="314" y="17"/>
                    </a:lnTo>
                    <a:lnTo>
                      <a:pt x="325" y="14"/>
                    </a:lnTo>
                    <a:lnTo>
                      <a:pt x="325" y="14"/>
                    </a:lnTo>
                    <a:lnTo>
                      <a:pt x="334" y="14"/>
                    </a:lnTo>
                    <a:lnTo>
                      <a:pt x="338" y="13"/>
                    </a:lnTo>
                    <a:lnTo>
                      <a:pt x="342" y="11"/>
                    </a:lnTo>
                    <a:lnTo>
                      <a:pt x="342" y="11"/>
                    </a:lnTo>
                    <a:lnTo>
                      <a:pt x="342" y="8"/>
                    </a:lnTo>
                    <a:lnTo>
                      <a:pt x="343" y="5"/>
                    </a:lnTo>
                    <a:lnTo>
                      <a:pt x="340" y="1"/>
                    </a:lnTo>
                    <a:lnTo>
                      <a:pt x="339" y="0"/>
                    </a:lnTo>
                    <a:lnTo>
                      <a:pt x="336" y="0"/>
                    </a:lnTo>
                    <a:lnTo>
                      <a:pt x="335" y="0"/>
                    </a:lnTo>
                    <a:lnTo>
                      <a:pt x="333" y="1"/>
                    </a:ln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8" name="Freeform 400"/>
              <p:cNvSpPr/>
              <p:nvPr/>
            </p:nvSpPr>
            <p:spPr bwMode="auto">
              <a:xfrm>
                <a:off x="5813426" y="1204913"/>
                <a:ext cx="111125" cy="57150"/>
              </a:xfrm>
              <a:custGeom>
                <a:avLst/>
                <a:gdLst/>
                <a:ahLst/>
                <a:cxnLst>
                  <a:cxn ang="0">
                    <a:pos x="270" y="0"/>
                  </a:cxn>
                  <a:cxn ang="0">
                    <a:pos x="270" y="0"/>
                  </a:cxn>
                  <a:cxn ang="0">
                    <a:pos x="238" y="18"/>
                  </a:cxn>
                  <a:cxn ang="0">
                    <a:pos x="204" y="35"/>
                  </a:cxn>
                  <a:cxn ang="0">
                    <a:pos x="137" y="68"/>
                  </a:cxn>
                  <a:cxn ang="0">
                    <a:pos x="69" y="99"/>
                  </a:cxn>
                  <a:cxn ang="0">
                    <a:pos x="2" y="132"/>
                  </a:cxn>
                  <a:cxn ang="0">
                    <a:pos x="2" y="132"/>
                  </a:cxn>
                  <a:cxn ang="0">
                    <a:pos x="0" y="133"/>
                  </a:cxn>
                  <a:cxn ang="0">
                    <a:pos x="0" y="134"/>
                  </a:cxn>
                  <a:cxn ang="0">
                    <a:pos x="0" y="137"/>
                  </a:cxn>
                  <a:cxn ang="0">
                    <a:pos x="0" y="140"/>
                  </a:cxn>
                  <a:cxn ang="0">
                    <a:pos x="4" y="142"/>
                  </a:cxn>
                  <a:cxn ang="0">
                    <a:pos x="5" y="142"/>
                  </a:cxn>
                  <a:cxn ang="0">
                    <a:pos x="7" y="141"/>
                  </a:cxn>
                  <a:cxn ang="0">
                    <a:pos x="7" y="141"/>
                  </a:cxn>
                  <a:cxn ang="0">
                    <a:pos x="76" y="109"/>
                  </a:cxn>
                  <a:cxn ang="0">
                    <a:pos x="142" y="77"/>
                  </a:cxn>
                  <a:cxn ang="0">
                    <a:pos x="210" y="45"/>
                  </a:cxn>
                  <a:cxn ang="0">
                    <a:pos x="243" y="28"/>
                  </a:cxn>
                  <a:cxn ang="0">
                    <a:pos x="276" y="10"/>
                  </a:cxn>
                  <a:cxn ang="0">
                    <a:pos x="276" y="10"/>
                  </a:cxn>
                  <a:cxn ang="0">
                    <a:pos x="278" y="9"/>
                  </a:cxn>
                  <a:cxn ang="0">
                    <a:pos x="278" y="6"/>
                  </a:cxn>
                  <a:cxn ang="0">
                    <a:pos x="278" y="2"/>
                  </a:cxn>
                  <a:cxn ang="0">
                    <a:pos x="274" y="0"/>
                  </a:cxn>
                  <a:cxn ang="0">
                    <a:pos x="273" y="0"/>
                  </a:cxn>
                  <a:cxn ang="0">
                    <a:pos x="270" y="0"/>
                  </a:cxn>
                  <a:cxn ang="0">
                    <a:pos x="270" y="0"/>
                  </a:cxn>
                </a:cxnLst>
                <a:rect l="0" t="0" r="r" b="b"/>
                <a:pathLst>
                  <a:path w="278" h="142">
                    <a:moveTo>
                      <a:pt x="270" y="0"/>
                    </a:moveTo>
                    <a:lnTo>
                      <a:pt x="270" y="0"/>
                    </a:lnTo>
                    <a:lnTo>
                      <a:pt x="238" y="18"/>
                    </a:lnTo>
                    <a:lnTo>
                      <a:pt x="204" y="35"/>
                    </a:lnTo>
                    <a:lnTo>
                      <a:pt x="137" y="68"/>
                    </a:lnTo>
                    <a:lnTo>
                      <a:pt x="69" y="99"/>
                    </a:lnTo>
                    <a:lnTo>
                      <a:pt x="2" y="132"/>
                    </a:lnTo>
                    <a:lnTo>
                      <a:pt x="2" y="132"/>
                    </a:lnTo>
                    <a:lnTo>
                      <a:pt x="0" y="133"/>
                    </a:lnTo>
                    <a:lnTo>
                      <a:pt x="0" y="134"/>
                    </a:lnTo>
                    <a:lnTo>
                      <a:pt x="0" y="137"/>
                    </a:lnTo>
                    <a:lnTo>
                      <a:pt x="0" y="140"/>
                    </a:lnTo>
                    <a:lnTo>
                      <a:pt x="4" y="142"/>
                    </a:lnTo>
                    <a:lnTo>
                      <a:pt x="5" y="142"/>
                    </a:lnTo>
                    <a:lnTo>
                      <a:pt x="7" y="141"/>
                    </a:lnTo>
                    <a:lnTo>
                      <a:pt x="7" y="141"/>
                    </a:lnTo>
                    <a:lnTo>
                      <a:pt x="76" y="109"/>
                    </a:lnTo>
                    <a:lnTo>
                      <a:pt x="142" y="77"/>
                    </a:lnTo>
                    <a:lnTo>
                      <a:pt x="210" y="45"/>
                    </a:lnTo>
                    <a:lnTo>
                      <a:pt x="243" y="28"/>
                    </a:lnTo>
                    <a:lnTo>
                      <a:pt x="276" y="10"/>
                    </a:lnTo>
                    <a:lnTo>
                      <a:pt x="276" y="10"/>
                    </a:lnTo>
                    <a:lnTo>
                      <a:pt x="278" y="9"/>
                    </a:lnTo>
                    <a:lnTo>
                      <a:pt x="278" y="6"/>
                    </a:lnTo>
                    <a:lnTo>
                      <a:pt x="278" y="2"/>
                    </a:lnTo>
                    <a:lnTo>
                      <a:pt x="274" y="0"/>
                    </a:lnTo>
                    <a:lnTo>
                      <a:pt x="273" y="0"/>
                    </a:lnTo>
                    <a:lnTo>
                      <a:pt x="270" y="0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9" name="Freeform 401"/>
              <p:cNvSpPr>
                <a:spLocks noEditPoints="1"/>
              </p:cNvSpPr>
              <p:nvPr/>
            </p:nvSpPr>
            <p:spPr bwMode="auto">
              <a:xfrm>
                <a:off x="5248276" y="1095376"/>
                <a:ext cx="727075" cy="561975"/>
              </a:xfrm>
              <a:custGeom>
                <a:avLst/>
                <a:gdLst/>
                <a:ahLst/>
                <a:cxnLst>
                  <a:cxn ang="0">
                    <a:pos x="1801" y="361"/>
                  </a:cxn>
                  <a:cxn ang="0">
                    <a:pos x="1711" y="258"/>
                  </a:cxn>
                  <a:cxn ang="0">
                    <a:pos x="1610" y="119"/>
                  </a:cxn>
                  <a:cxn ang="0">
                    <a:pos x="1511" y="36"/>
                  </a:cxn>
                  <a:cxn ang="0">
                    <a:pos x="1477" y="7"/>
                  </a:cxn>
                  <a:cxn ang="0">
                    <a:pos x="1446" y="15"/>
                  </a:cxn>
                  <a:cxn ang="0">
                    <a:pos x="899" y="0"/>
                  </a:cxn>
                  <a:cxn ang="0">
                    <a:pos x="331" y="8"/>
                  </a:cxn>
                  <a:cxn ang="0">
                    <a:pos x="308" y="32"/>
                  </a:cxn>
                  <a:cxn ang="0">
                    <a:pos x="228" y="115"/>
                  </a:cxn>
                  <a:cxn ang="0">
                    <a:pos x="41" y="325"/>
                  </a:cxn>
                  <a:cxn ang="0">
                    <a:pos x="0" y="431"/>
                  </a:cxn>
                  <a:cxn ang="0">
                    <a:pos x="4" y="448"/>
                  </a:cxn>
                  <a:cxn ang="0">
                    <a:pos x="64" y="551"/>
                  </a:cxn>
                  <a:cxn ang="0">
                    <a:pos x="229" y="780"/>
                  </a:cxn>
                  <a:cxn ang="0">
                    <a:pos x="433" y="983"/>
                  </a:cxn>
                  <a:cxn ang="0">
                    <a:pos x="556" y="1103"/>
                  </a:cxn>
                  <a:cxn ang="0">
                    <a:pos x="729" y="1265"/>
                  </a:cxn>
                  <a:cxn ang="0">
                    <a:pos x="869" y="1377"/>
                  </a:cxn>
                  <a:cxn ang="0">
                    <a:pos x="914" y="1413"/>
                  </a:cxn>
                  <a:cxn ang="0">
                    <a:pos x="962" y="1400"/>
                  </a:cxn>
                  <a:cxn ang="0">
                    <a:pos x="1071" y="1317"/>
                  </a:cxn>
                  <a:cxn ang="0">
                    <a:pos x="1238" y="1188"/>
                  </a:cxn>
                  <a:cxn ang="0">
                    <a:pos x="1364" y="1054"/>
                  </a:cxn>
                  <a:cxn ang="0">
                    <a:pos x="1527" y="896"/>
                  </a:cxn>
                  <a:cxn ang="0">
                    <a:pos x="1677" y="741"/>
                  </a:cxn>
                  <a:cxn ang="0">
                    <a:pos x="1777" y="599"/>
                  </a:cxn>
                  <a:cxn ang="0">
                    <a:pos x="1825" y="518"/>
                  </a:cxn>
                  <a:cxn ang="0">
                    <a:pos x="1826" y="423"/>
                  </a:cxn>
                  <a:cxn ang="0">
                    <a:pos x="1756" y="547"/>
                  </a:cxn>
                  <a:cxn ang="0">
                    <a:pos x="1711" y="619"/>
                  </a:cxn>
                  <a:cxn ang="0">
                    <a:pos x="1541" y="819"/>
                  </a:cxn>
                  <a:cxn ang="0">
                    <a:pos x="1344" y="1009"/>
                  </a:cxn>
                  <a:cxn ang="0">
                    <a:pos x="1185" y="1173"/>
                  </a:cxn>
                  <a:cxn ang="0">
                    <a:pos x="980" y="1324"/>
                  </a:cxn>
                  <a:cxn ang="0">
                    <a:pos x="922" y="1355"/>
                  </a:cxn>
                  <a:cxn ang="0">
                    <a:pos x="911" y="1349"/>
                  </a:cxn>
                  <a:cxn ang="0">
                    <a:pos x="826" y="1286"/>
                  </a:cxn>
                  <a:cxn ang="0">
                    <a:pos x="699" y="1170"/>
                  </a:cxn>
                  <a:cxn ang="0">
                    <a:pos x="598" y="1075"/>
                  </a:cxn>
                  <a:cxn ang="0">
                    <a:pos x="530" y="1009"/>
                  </a:cxn>
                  <a:cxn ang="0">
                    <a:pos x="432" y="921"/>
                  </a:cxn>
                  <a:cxn ang="0">
                    <a:pos x="202" y="677"/>
                  </a:cxn>
                  <a:cxn ang="0">
                    <a:pos x="106" y="529"/>
                  </a:cxn>
                  <a:cxn ang="0">
                    <a:pos x="49" y="418"/>
                  </a:cxn>
                  <a:cxn ang="0">
                    <a:pos x="97" y="333"/>
                  </a:cxn>
                  <a:cxn ang="0">
                    <a:pos x="247" y="164"/>
                  </a:cxn>
                  <a:cxn ang="0">
                    <a:pos x="343" y="62"/>
                  </a:cxn>
                  <a:cxn ang="0">
                    <a:pos x="765" y="49"/>
                  </a:cxn>
                  <a:cxn ang="0">
                    <a:pos x="1316" y="58"/>
                  </a:cxn>
                  <a:cxn ang="0">
                    <a:pos x="1478" y="64"/>
                  </a:cxn>
                  <a:cxn ang="0">
                    <a:pos x="1586" y="163"/>
                  </a:cxn>
                  <a:cxn ang="0">
                    <a:pos x="1695" y="309"/>
                  </a:cxn>
                  <a:cxn ang="0">
                    <a:pos x="1765" y="389"/>
                  </a:cxn>
                  <a:cxn ang="0">
                    <a:pos x="1786" y="484"/>
                  </a:cxn>
                </a:cxnLst>
                <a:rect l="0" t="0" r="r" b="b"/>
                <a:pathLst>
                  <a:path w="1833" h="1415">
                    <a:moveTo>
                      <a:pt x="1812" y="374"/>
                    </a:moveTo>
                    <a:lnTo>
                      <a:pt x="1812" y="374"/>
                    </a:lnTo>
                    <a:lnTo>
                      <a:pt x="1808" y="367"/>
                    </a:lnTo>
                    <a:lnTo>
                      <a:pt x="1801" y="361"/>
                    </a:lnTo>
                    <a:lnTo>
                      <a:pt x="1801" y="361"/>
                    </a:lnTo>
                    <a:lnTo>
                      <a:pt x="1801" y="361"/>
                    </a:lnTo>
                    <a:lnTo>
                      <a:pt x="1801" y="361"/>
                    </a:lnTo>
                    <a:lnTo>
                      <a:pt x="1795" y="351"/>
                    </a:lnTo>
                    <a:lnTo>
                      <a:pt x="1788" y="342"/>
                    </a:lnTo>
                    <a:lnTo>
                      <a:pt x="1773" y="322"/>
                    </a:lnTo>
                    <a:lnTo>
                      <a:pt x="1737" y="288"/>
                    </a:lnTo>
                    <a:lnTo>
                      <a:pt x="1737" y="288"/>
                    </a:lnTo>
                    <a:lnTo>
                      <a:pt x="1724" y="274"/>
                    </a:lnTo>
                    <a:lnTo>
                      <a:pt x="1711" y="258"/>
                    </a:lnTo>
                    <a:lnTo>
                      <a:pt x="1689" y="227"/>
                    </a:lnTo>
                    <a:lnTo>
                      <a:pt x="1668" y="193"/>
                    </a:lnTo>
                    <a:lnTo>
                      <a:pt x="1657" y="177"/>
                    </a:lnTo>
                    <a:lnTo>
                      <a:pt x="1646" y="161"/>
                    </a:lnTo>
                    <a:lnTo>
                      <a:pt x="1646" y="161"/>
                    </a:lnTo>
                    <a:lnTo>
                      <a:pt x="1629" y="140"/>
                    </a:lnTo>
                    <a:lnTo>
                      <a:pt x="1610" y="119"/>
                    </a:lnTo>
                    <a:lnTo>
                      <a:pt x="1591" y="100"/>
                    </a:lnTo>
                    <a:lnTo>
                      <a:pt x="1570" y="83"/>
                    </a:lnTo>
                    <a:lnTo>
                      <a:pt x="1570" y="83"/>
                    </a:lnTo>
                    <a:lnTo>
                      <a:pt x="1552" y="70"/>
                    </a:lnTo>
                    <a:lnTo>
                      <a:pt x="1531" y="53"/>
                    </a:lnTo>
                    <a:lnTo>
                      <a:pt x="1520" y="45"/>
                    </a:lnTo>
                    <a:lnTo>
                      <a:pt x="1511" y="36"/>
                    </a:lnTo>
                    <a:lnTo>
                      <a:pt x="1503" y="27"/>
                    </a:lnTo>
                    <a:lnTo>
                      <a:pt x="1497" y="19"/>
                    </a:lnTo>
                    <a:lnTo>
                      <a:pt x="1497" y="19"/>
                    </a:lnTo>
                    <a:lnTo>
                      <a:pt x="1494" y="13"/>
                    </a:lnTo>
                    <a:lnTo>
                      <a:pt x="1489" y="11"/>
                    </a:lnTo>
                    <a:lnTo>
                      <a:pt x="1484" y="8"/>
                    </a:lnTo>
                    <a:lnTo>
                      <a:pt x="1477" y="7"/>
                    </a:lnTo>
                    <a:lnTo>
                      <a:pt x="1463" y="7"/>
                    </a:lnTo>
                    <a:lnTo>
                      <a:pt x="1463" y="7"/>
                    </a:lnTo>
                    <a:lnTo>
                      <a:pt x="1457" y="8"/>
                    </a:lnTo>
                    <a:lnTo>
                      <a:pt x="1452" y="10"/>
                    </a:lnTo>
                    <a:lnTo>
                      <a:pt x="1448" y="12"/>
                    </a:lnTo>
                    <a:lnTo>
                      <a:pt x="1446" y="15"/>
                    </a:lnTo>
                    <a:lnTo>
                      <a:pt x="1446" y="15"/>
                    </a:lnTo>
                    <a:lnTo>
                      <a:pt x="1376" y="13"/>
                    </a:lnTo>
                    <a:lnTo>
                      <a:pt x="1308" y="12"/>
                    </a:lnTo>
                    <a:lnTo>
                      <a:pt x="1172" y="7"/>
                    </a:lnTo>
                    <a:lnTo>
                      <a:pt x="1036" y="2"/>
                    </a:lnTo>
                    <a:lnTo>
                      <a:pt x="967" y="0"/>
                    </a:lnTo>
                    <a:lnTo>
                      <a:pt x="899" y="0"/>
                    </a:lnTo>
                    <a:lnTo>
                      <a:pt x="899" y="0"/>
                    </a:lnTo>
                    <a:lnTo>
                      <a:pt x="832" y="0"/>
                    </a:lnTo>
                    <a:lnTo>
                      <a:pt x="765" y="3"/>
                    </a:lnTo>
                    <a:lnTo>
                      <a:pt x="699" y="6"/>
                    </a:lnTo>
                    <a:lnTo>
                      <a:pt x="632" y="7"/>
                    </a:lnTo>
                    <a:lnTo>
                      <a:pt x="335" y="7"/>
                    </a:lnTo>
                    <a:lnTo>
                      <a:pt x="335" y="7"/>
                    </a:lnTo>
                    <a:lnTo>
                      <a:pt x="331" y="8"/>
                    </a:lnTo>
                    <a:lnTo>
                      <a:pt x="327" y="8"/>
                    </a:lnTo>
                    <a:lnTo>
                      <a:pt x="321" y="13"/>
                    </a:lnTo>
                    <a:lnTo>
                      <a:pt x="321" y="13"/>
                    </a:lnTo>
                    <a:lnTo>
                      <a:pt x="318" y="16"/>
                    </a:lnTo>
                    <a:lnTo>
                      <a:pt x="315" y="19"/>
                    </a:lnTo>
                    <a:lnTo>
                      <a:pt x="315" y="19"/>
                    </a:lnTo>
                    <a:lnTo>
                      <a:pt x="308" y="32"/>
                    </a:lnTo>
                    <a:lnTo>
                      <a:pt x="298" y="45"/>
                    </a:lnTo>
                    <a:lnTo>
                      <a:pt x="288" y="58"/>
                    </a:lnTo>
                    <a:lnTo>
                      <a:pt x="275" y="70"/>
                    </a:lnTo>
                    <a:lnTo>
                      <a:pt x="251" y="92"/>
                    </a:lnTo>
                    <a:lnTo>
                      <a:pt x="238" y="104"/>
                    </a:lnTo>
                    <a:lnTo>
                      <a:pt x="228" y="115"/>
                    </a:lnTo>
                    <a:lnTo>
                      <a:pt x="228" y="115"/>
                    </a:lnTo>
                    <a:lnTo>
                      <a:pt x="171" y="177"/>
                    </a:lnTo>
                    <a:lnTo>
                      <a:pt x="114" y="236"/>
                    </a:lnTo>
                    <a:lnTo>
                      <a:pt x="114" y="236"/>
                    </a:lnTo>
                    <a:lnTo>
                      <a:pt x="96" y="255"/>
                    </a:lnTo>
                    <a:lnTo>
                      <a:pt x="77" y="278"/>
                    </a:lnTo>
                    <a:lnTo>
                      <a:pt x="59" y="301"/>
                    </a:lnTo>
                    <a:lnTo>
                      <a:pt x="41" y="325"/>
                    </a:lnTo>
                    <a:lnTo>
                      <a:pt x="26" y="351"/>
                    </a:lnTo>
                    <a:lnTo>
                      <a:pt x="20" y="364"/>
                    </a:lnTo>
                    <a:lnTo>
                      <a:pt x="13" y="377"/>
                    </a:lnTo>
                    <a:lnTo>
                      <a:pt x="8" y="390"/>
                    </a:lnTo>
                    <a:lnTo>
                      <a:pt x="5" y="403"/>
                    </a:lnTo>
                    <a:lnTo>
                      <a:pt x="3" y="416"/>
                    </a:lnTo>
                    <a:lnTo>
                      <a:pt x="0" y="431"/>
                    </a:lnTo>
                    <a:lnTo>
                      <a:pt x="0" y="431"/>
                    </a:lnTo>
                    <a:lnTo>
                      <a:pt x="0" y="433"/>
                    </a:lnTo>
                    <a:lnTo>
                      <a:pt x="0" y="436"/>
                    </a:lnTo>
                    <a:lnTo>
                      <a:pt x="0" y="436"/>
                    </a:lnTo>
                    <a:lnTo>
                      <a:pt x="1" y="442"/>
                    </a:lnTo>
                    <a:lnTo>
                      <a:pt x="4" y="448"/>
                    </a:lnTo>
                    <a:lnTo>
                      <a:pt x="4" y="448"/>
                    </a:lnTo>
                    <a:lnTo>
                      <a:pt x="8" y="462"/>
                    </a:lnTo>
                    <a:lnTo>
                      <a:pt x="15" y="475"/>
                    </a:lnTo>
                    <a:lnTo>
                      <a:pt x="22" y="490"/>
                    </a:lnTo>
                    <a:lnTo>
                      <a:pt x="30" y="503"/>
                    </a:lnTo>
                    <a:lnTo>
                      <a:pt x="47" y="527"/>
                    </a:lnTo>
                    <a:lnTo>
                      <a:pt x="64" y="551"/>
                    </a:lnTo>
                    <a:lnTo>
                      <a:pt x="64" y="551"/>
                    </a:lnTo>
                    <a:lnTo>
                      <a:pt x="90" y="590"/>
                    </a:lnTo>
                    <a:lnTo>
                      <a:pt x="115" y="629"/>
                    </a:lnTo>
                    <a:lnTo>
                      <a:pt x="141" y="667"/>
                    </a:lnTo>
                    <a:lnTo>
                      <a:pt x="169" y="705"/>
                    </a:lnTo>
                    <a:lnTo>
                      <a:pt x="169" y="705"/>
                    </a:lnTo>
                    <a:lnTo>
                      <a:pt x="198" y="743"/>
                    </a:lnTo>
                    <a:lnTo>
                      <a:pt x="229" y="780"/>
                    </a:lnTo>
                    <a:lnTo>
                      <a:pt x="260" y="816"/>
                    </a:lnTo>
                    <a:lnTo>
                      <a:pt x="293" y="850"/>
                    </a:lnTo>
                    <a:lnTo>
                      <a:pt x="327" y="886"/>
                    </a:lnTo>
                    <a:lnTo>
                      <a:pt x="362" y="918"/>
                    </a:lnTo>
                    <a:lnTo>
                      <a:pt x="398" y="951"/>
                    </a:lnTo>
                    <a:lnTo>
                      <a:pt x="433" y="983"/>
                    </a:lnTo>
                    <a:lnTo>
                      <a:pt x="433" y="983"/>
                    </a:lnTo>
                    <a:lnTo>
                      <a:pt x="449" y="998"/>
                    </a:lnTo>
                    <a:lnTo>
                      <a:pt x="465" y="1013"/>
                    </a:lnTo>
                    <a:lnTo>
                      <a:pt x="495" y="1044"/>
                    </a:lnTo>
                    <a:lnTo>
                      <a:pt x="525" y="1074"/>
                    </a:lnTo>
                    <a:lnTo>
                      <a:pt x="539" y="1090"/>
                    </a:lnTo>
                    <a:lnTo>
                      <a:pt x="556" y="1103"/>
                    </a:lnTo>
                    <a:lnTo>
                      <a:pt x="556" y="1103"/>
                    </a:lnTo>
                    <a:lnTo>
                      <a:pt x="593" y="1133"/>
                    </a:lnTo>
                    <a:lnTo>
                      <a:pt x="627" y="1164"/>
                    </a:lnTo>
                    <a:lnTo>
                      <a:pt x="661" y="1197"/>
                    </a:lnTo>
                    <a:lnTo>
                      <a:pt x="693" y="1231"/>
                    </a:lnTo>
                    <a:lnTo>
                      <a:pt x="693" y="1231"/>
                    </a:lnTo>
                    <a:lnTo>
                      <a:pt x="710" y="1248"/>
                    </a:lnTo>
                    <a:lnTo>
                      <a:pt x="729" y="1265"/>
                    </a:lnTo>
                    <a:lnTo>
                      <a:pt x="747" y="1281"/>
                    </a:lnTo>
                    <a:lnTo>
                      <a:pt x="765" y="1295"/>
                    </a:lnTo>
                    <a:lnTo>
                      <a:pt x="803" y="1324"/>
                    </a:lnTo>
                    <a:lnTo>
                      <a:pt x="841" y="1354"/>
                    </a:lnTo>
                    <a:lnTo>
                      <a:pt x="841" y="1354"/>
                    </a:lnTo>
                    <a:lnTo>
                      <a:pt x="853" y="1364"/>
                    </a:lnTo>
                    <a:lnTo>
                      <a:pt x="869" y="1377"/>
                    </a:lnTo>
                    <a:lnTo>
                      <a:pt x="884" y="1391"/>
                    </a:lnTo>
                    <a:lnTo>
                      <a:pt x="892" y="1396"/>
                    </a:lnTo>
                    <a:lnTo>
                      <a:pt x="900" y="1398"/>
                    </a:lnTo>
                    <a:lnTo>
                      <a:pt x="900" y="1398"/>
                    </a:lnTo>
                    <a:lnTo>
                      <a:pt x="904" y="1406"/>
                    </a:lnTo>
                    <a:lnTo>
                      <a:pt x="911" y="1411"/>
                    </a:lnTo>
                    <a:lnTo>
                      <a:pt x="914" y="1413"/>
                    </a:lnTo>
                    <a:lnTo>
                      <a:pt x="918" y="1414"/>
                    </a:lnTo>
                    <a:lnTo>
                      <a:pt x="922" y="1415"/>
                    </a:lnTo>
                    <a:lnTo>
                      <a:pt x="928" y="1414"/>
                    </a:lnTo>
                    <a:lnTo>
                      <a:pt x="928" y="1414"/>
                    </a:lnTo>
                    <a:lnTo>
                      <a:pt x="941" y="1411"/>
                    </a:lnTo>
                    <a:lnTo>
                      <a:pt x="951" y="1406"/>
                    </a:lnTo>
                    <a:lnTo>
                      <a:pt x="962" y="1400"/>
                    </a:lnTo>
                    <a:lnTo>
                      <a:pt x="972" y="1391"/>
                    </a:lnTo>
                    <a:lnTo>
                      <a:pt x="972" y="1391"/>
                    </a:lnTo>
                    <a:lnTo>
                      <a:pt x="996" y="1371"/>
                    </a:lnTo>
                    <a:lnTo>
                      <a:pt x="1020" y="1353"/>
                    </a:lnTo>
                    <a:lnTo>
                      <a:pt x="1045" y="1334"/>
                    </a:lnTo>
                    <a:lnTo>
                      <a:pt x="1071" y="1317"/>
                    </a:lnTo>
                    <a:lnTo>
                      <a:pt x="1071" y="1317"/>
                    </a:lnTo>
                    <a:lnTo>
                      <a:pt x="1092" y="1303"/>
                    </a:lnTo>
                    <a:lnTo>
                      <a:pt x="1115" y="1287"/>
                    </a:lnTo>
                    <a:lnTo>
                      <a:pt x="1155" y="1255"/>
                    </a:lnTo>
                    <a:lnTo>
                      <a:pt x="1196" y="1221"/>
                    </a:lnTo>
                    <a:lnTo>
                      <a:pt x="1217" y="1204"/>
                    </a:lnTo>
                    <a:lnTo>
                      <a:pt x="1238" y="1188"/>
                    </a:lnTo>
                    <a:lnTo>
                      <a:pt x="1238" y="1188"/>
                    </a:lnTo>
                    <a:lnTo>
                      <a:pt x="1256" y="1175"/>
                    </a:lnTo>
                    <a:lnTo>
                      <a:pt x="1273" y="1159"/>
                    </a:lnTo>
                    <a:lnTo>
                      <a:pt x="1289" y="1143"/>
                    </a:lnTo>
                    <a:lnTo>
                      <a:pt x="1304" y="1126"/>
                    </a:lnTo>
                    <a:lnTo>
                      <a:pt x="1336" y="1091"/>
                    </a:lnTo>
                    <a:lnTo>
                      <a:pt x="1364" y="1054"/>
                    </a:lnTo>
                    <a:lnTo>
                      <a:pt x="1364" y="1054"/>
                    </a:lnTo>
                    <a:lnTo>
                      <a:pt x="1379" y="1037"/>
                    </a:lnTo>
                    <a:lnTo>
                      <a:pt x="1395" y="1020"/>
                    </a:lnTo>
                    <a:lnTo>
                      <a:pt x="1426" y="990"/>
                    </a:lnTo>
                    <a:lnTo>
                      <a:pt x="1460" y="960"/>
                    </a:lnTo>
                    <a:lnTo>
                      <a:pt x="1494" y="929"/>
                    </a:lnTo>
                    <a:lnTo>
                      <a:pt x="1494" y="929"/>
                    </a:lnTo>
                    <a:lnTo>
                      <a:pt x="1527" y="896"/>
                    </a:lnTo>
                    <a:lnTo>
                      <a:pt x="1559" y="862"/>
                    </a:lnTo>
                    <a:lnTo>
                      <a:pt x="1592" y="830"/>
                    </a:lnTo>
                    <a:lnTo>
                      <a:pt x="1626" y="796"/>
                    </a:lnTo>
                    <a:lnTo>
                      <a:pt x="1626" y="796"/>
                    </a:lnTo>
                    <a:lnTo>
                      <a:pt x="1644" y="779"/>
                    </a:lnTo>
                    <a:lnTo>
                      <a:pt x="1661" y="759"/>
                    </a:lnTo>
                    <a:lnTo>
                      <a:pt x="1677" y="741"/>
                    </a:lnTo>
                    <a:lnTo>
                      <a:pt x="1691" y="720"/>
                    </a:lnTo>
                    <a:lnTo>
                      <a:pt x="1722" y="680"/>
                    </a:lnTo>
                    <a:lnTo>
                      <a:pt x="1752" y="640"/>
                    </a:lnTo>
                    <a:lnTo>
                      <a:pt x="1752" y="640"/>
                    </a:lnTo>
                    <a:lnTo>
                      <a:pt x="1761" y="627"/>
                    </a:lnTo>
                    <a:lnTo>
                      <a:pt x="1770" y="614"/>
                    </a:lnTo>
                    <a:lnTo>
                      <a:pt x="1777" y="599"/>
                    </a:lnTo>
                    <a:lnTo>
                      <a:pt x="1783" y="585"/>
                    </a:lnTo>
                    <a:lnTo>
                      <a:pt x="1783" y="585"/>
                    </a:lnTo>
                    <a:lnTo>
                      <a:pt x="1787" y="575"/>
                    </a:lnTo>
                    <a:lnTo>
                      <a:pt x="1794" y="565"/>
                    </a:lnTo>
                    <a:lnTo>
                      <a:pt x="1807" y="547"/>
                    </a:lnTo>
                    <a:lnTo>
                      <a:pt x="1818" y="527"/>
                    </a:lnTo>
                    <a:lnTo>
                      <a:pt x="1825" y="518"/>
                    </a:lnTo>
                    <a:lnTo>
                      <a:pt x="1829" y="507"/>
                    </a:lnTo>
                    <a:lnTo>
                      <a:pt x="1829" y="507"/>
                    </a:lnTo>
                    <a:lnTo>
                      <a:pt x="1831" y="491"/>
                    </a:lnTo>
                    <a:lnTo>
                      <a:pt x="1833" y="474"/>
                    </a:lnTo>
                    <a:lnTo>
                      <a:pt x="1833" y="457"/>
                    </a:lnTo>
                    <a:lnTo>
                      <a:pt x="1830" y="440"/>
                    </a:lnTo>
                    <a:lnTo>
                      <a:pt x="1826" y="423"/>
                    </a:lnTo>
                    <a:lnTo>
                      <a:pt x="1821" y="406"/>
                    </a:lnTo>
                    <a:lnTo>
                      <a:pt x="1812" y="374"/>
                    </a:lnTo>
                    <a:lnTo>
                      <a:pt x="1812" y="374"/>
                    </a:lnTo>
                    <a:close/>
                    <a:moveTo>
                      <a:pt x="1778" y="513"/>
                    </a:moveTo>
                    <a:lnTo>
                      <a:pt x="1778" y="513"/>
                    </a:lnTo>
                    <a:lnTo>
                      <a:pt x="1767" y="531"/>
                    </a:lnTo>
                    <a:lnTo>
                      <a:pt x="1756" y="547"/>
                    </a:lnTo>
                    <a:lnTo>
                      <a:pt x="1744" y="564"/>
                    </a:lnTo>
                    <a:lnTo>
                      <a:pt x="1739" y="572"/>
                    </a:lnTo>
                    <a:lnTo>
                      <a:pt x="1735" y="582"/>
                    </a:lnTo>
                    <a:lnTo>
                      <a:pt x="1735" y="582"/>
                    </a:lnTo>
                    <a:lnTo>
                      <a:pt x="1729" y="592"/>
                    </a:lnTo>
                    <a:lnTo>
                      <a:pt x="1724" y="601"/>
                    </a:lnTo>
                    <a:lnTo>
                      <a:pt x="1711" y="619"/>
                    </a:lnTo>
                    <a:lnTo>
                      <a:pt x="1684" y="656"/>
                    </a:lnTo>
                    <a:lnTo>
                      <a:pt x="1684" y="656"/>
                    </a:lnTo>
                    <a:lnTo>
                      <a:pt x="1657" y="690"/>
                    </a:lnTo>
                    <a:lnTo>
                      <a:pt x="1630" y="722"/>
                    </a:lnTo>
                    <a:lnTo>
                      <a:pt x="1601" y="755"/>
                    </a:lnTo>
                    <a:lnTo>
                      <a:pt x="1571" y="788"/>
                    </a:lnTo>
                    <a:lnTo>
                      <a:pt x="1541" y="819"/>
                    </a:lnTo>
                    <a:lnTo>
                      <a:pt x="1511" y="849"/>
                    </a:lnTo>
                    <a:lnTo>
                      <a:pt x="1448" y="909"/>
                    </a:lnTo>
                    <a:lnTo>
                      <a:pt x="1448" y="909"/>
                    </a:lnTo>
                    <a:lnTo>
                      <a:pt x="1395" y="958"/>
                    </a:lnTo>
                    <a:lnTo>
                      <a:pt x="1368" y="983"/>
                    </a:lnTo>
                    <a:lnTo>
                      <a:pt x="1344" y="1009"/>
                    </a:lnTo>
                    <a:lnTo>
                      <a:pt x="1344" y="1009"/>
                    </a:lnTo>
                    <a:lnTo>
                      <a:pt x="1313" y="1043"/>
                    </a:lnTo>
                    <a:lnTo>
                      <a:pt x="1285" y="1077"/>
                    </a:lnTo>
                    <a:lnTo>
                      <a:pt x="1256" y="1109"/>
                    </a:lnTo>
                    <a:lnTo>
                      <a:pt x="1240" y="1125"/>
                    </a:lnTo>
                    <a:lnTo>
                      <a:pt x="1225" y="1141"/>
                    </a:lnTo>
                    <a:lnTo>
                      <a:pt x="1225" y="1141"/>
                    </a:lnTo>
                    <a:lnTo>
                      <a:pt x="1185" y="1173"/>
                    </a:lnTo>
                    <a:lnTo>
                      <a:pt x="1146" y="1206"/>
                    </a:lnTo>
                    <a:lnTo>
                      <a:pt x="1065" y="1266"/>
                    </a:lnTo>
                    <a:lnTo>
                      <a:pt x="1065" y="1266"/>
                    </a:lnTo>
                    <a:lnTo>
                      <a:pt x="1044" y="1282"/>
                    </a:lnTo>
                    <a:lnTo>
                      <a:pt x="1023" y="1295"/>
                    </a:lnTo>
                    <a:lnTo>
                      <a:pt x="980" y="1324"/>
                    </a:lnTo>
                    <a:lnTo>
                      <a:pt x="980" y="1324"/>
                    </a:lnTo>
                    <a:lnTo>
                      <a:pt x="968" y="1333"/>
                    </a:lnTo>
                    <a:lnTo>
                      <a:pt x="956" y="1343"/>
                    </a:lnTo>
                    <a:lnTo>
                      <a:pt x="945" y="1354"/>
                    </a:lnTo>
                    <a:lnTo>
                      <a:pt x="931" y="1363"/>
                    </a:lnTo>
                    <a:lnTo>
                      <a:pt x="931" y="1363"/>
                    </a:lnTo>
                    <a:lnTo>
                      <a:pt x="928" y="1358"/>
                    </a:lnTo>
                    <a:lnTo>
                      <a:pt x="922" y="1355"/>
                    </a:lnTo>
                    <a:lnTo>
                      <a:pt x="916" y="1354"/>
                    </a:lnTo>
                    <a:lnTo>
                      <a:pt x="908" y="1355"/>
                    </a:lnTo>
                    <a:lnTo>
                      <a:pt x="908" y="1355"/>
                    </a:lnTo>
                    <a:lnTo>
                      <a:pt x="911" y="1354"/>
                    </a:lnTo>
                    <a:lnTo>
                      <a:pt x="912" y="1353"/>
                    </a:lnTo>
                    <a:lnTo>
                      <a:pt x="912" y="1350"/>
                    </a:lnTo>
                    <a:lnTo>
                      <a:pt x="911" y="1349"/>
                    </a:lnTo>
                    <a:lnTo>
                      <a:pt x="907" y="1343"/>
                    </a:lnTo>
                    <a:lnTo>
                      <a:pt x="901" y="1340"/>
                    </a:lnTo>
                    <a:lnTo>
                      <a:pt x="886" y="1329"/>
                    </a:lnTo>
                    <a:lnTo>
                      <a:pt x="874" y="1321"/>
                    </a:lnTo>
                    <a:lnTo>
                      <a:pt x="874" y="1321"/>
                    </a:lnTo>
                    <a:lnTo>
                      <a:pt x="850" y="1303"/>
                    </a:lnTo>
                    <a:lnTo>
                      <a:pt x="826" y="1286"/>
                    </a:lnTo>
                    <a:lnTo>
                      <a:pt x="826" y="1286"/>
                    </a:lnTo>
                    <a:lnTo>
                      <a:pt x="807" y="1274"/>
                    </a:lnTo>
                    <a:lnTo>
                      <a:pt x="790" y="1261"/>
                    </a:lnTo>
                    <a:lnTo>
                      <a:pt x="775" y="1247"/>
                    </a:lnTo>
                    <a:lnTo>
                      <a:pt x="759" y="1232"/>
                    </a:lnTo>
                    <a:lnTo>
                      <a:pt x="729" y="1202"/>
                    </a:lnTo>
                    <a:lnTo>
                      <a:pt x="699" y="1170"/>
                    </a:lnTo>
                    <a:lnTo>
                      <a:pt x="699" y="1170"/>
                    </a:lnTo>
                    <a:lnTo>
                      <a:pt x="676" y="1146"/>
                    </a:lnTo>
                    <a:lnTo>
                      <a:pt x="652" y="1120"/>
                    </a:lnTo>
                    <a:lnTo>
                      <a:pt x="638" y="1107"/>
                    </a:lnTo>
                    <a:lnTo>
                      <a:pt x="625" y="1095"/>
                    </a:lnTo>
                    <a:lnTo>
                      <a:pt x="612" y="1085"/>
                    </a:lnTo>
                    <a:lnTo>
                      <a:pt x="598" y="1075"/>
                    </a:lnTo>
                    <a:lnTo>
                      <a:pt x="598" y="1075"/>
                    </a:lnTo>
                    <a:lnTo>
                      <a:pt x="587" y="1069"/>
                    </a:lnTo>
                    <a:lnTo>
                      <a:pt x="578" y="1062"/>
                    </a:lnTo>
                    <a:lnTo>
                      <a:pt x="561" y="1045"/>
                    </a:lnTo>
                    <a:lnTo>
                      <a:pt x="546" y="1027"/>
                    </a:lnTo>
                    <a:lnTo>
                      <a:pt x="530" y="1009"/>
                    </a:lnTo>
                    <a:lnTo>
                      <a:pt x="530" y="1009"/>
                    </a:lnTo>
                    <a:lnTo>
                      <a:pt x="523" y="1000"/>
                    </a:lnTo>
                    <a:lnTo>
                      <a:pt x="516" y="993"/>
                    </a:lnTo>
                    <a:lnTo>
                      <a:pt x="500" y="979"/>
                    </a:lnTo>
                    <a:lnTo>
                      <a:pt x="482" y="964"/>
                    </a:lnTo>
                    <a:lnTo>
                      <a:pt x="466" y="951"/>
                    </a:lnTo>
                    <a:lnTo>
                      <a:pt x="466" y="951"/>
                    </a:lnTo>
                    <a:lnTo>
                      <a:pt x="432" y="921"/>
                    </a:lnTo>
                    <a:lnTo>
                      <a:pt x="399" y="890"/>
                    </a:lnTo>
                    <a:lnTo>
                      <a:pt x="366" y="858"/>
                    </a:lnTo>
                    <a:lnTo>
                      <a:pt x="335" y="826"/>
                    </a:lnTo>
                    <a:lnTo>
                      <a:pt x="275" y="759"/>
                    </a:lnTo>
                    <a:lnTo>
                      <a:pt x="215" y="691"/>
                    </a:lnTo>
                    <a:lnTo>
                      <a:pt x="215" y="691"/>
                    </a:lnTo>
                    <a:lnTo>
                      <a:pt x="202" y="677"/>
                    </a:lnTo>
                    <a:lnTo>
                      <a:pt x="190" y="661"/>
                    </a:lnTo>
                    <a:lnTo>
                      <a:pt x="166" y="628"/>
                    </a:lnTo>
                    <a:lnTo>
                      <a:pt x="145" y="594"/>
                    </a:lnTo>
                    <a:lnTo>
                      <a:pt x="127" y="559"/>
                    </a:lnTo>
                    <a:lnTo>
                      <a:pt x="127" y="559"/>
                    </a:lnTo>
                    <a:lnTo>
                      <a:pt x="118" y="543"/>
                    </a:lnTo>
                    <a:lnTo>
                      <a:pt x="106" y="529"/>
                    </a:lnTo>
                    <a:lnTo>
                      <a:pt x="83" y="497"/>
                    </a:lnTo>
                    <a:lnTo>
                      <a:pt x="71" y="482"/>
                    </a:lnTo>
                    <a:lnTo>
                      <a:pt x="60" y="466"/>
                    </a:lnTo>
                    <a:lnTo>
                      <a:pt x="52" y="449"/>
                    </a:lnTo>
                    <a:lnTo>
                      <a:pt x="46" y="432"/>
                    </a:lnTo>
                    <a:lnTo>
                      <a:pt x="46" y="432"/>
                    </a:lnTo>
                    <a:lnTo>
                      <a:pt x="49" y="418"/>
                    </a:lnTo>
                    <a:lnTo>
                      <a:pt x="51" y="404"/>
                    </a:lnTo>
                    <a:lnTo>
                      <a:pt x="56" y="391"/>
                    </a:lnTo>
                    <a:lnTo>
                      <a:pt x="63" y="380"/>
                    </a:lnTo>
                    <a:lnTo>
                      <a:pt x="71" y="368"/>
                    </a:lnTo>
                    <a:lnTo>
                      <a:pt x="79" y="356"/>
                    </a:lnTo>
                    <a:lnTo>
                      <a:pt x="97" y="333"/>
                    </a:lnTo>
                    <a:lnTo>
                      <a:pt x="97" y="333"/>
                    </a:lnTo>
                    <a:lnTo>
                      <a:pt x="120" y="302"/>
                    </a:lnTo>
                    <a:lnTo>
                      <a:pt x="145" y="272"/>
                    </a:lnTo>
                    <a:lnTo>
                      <a:pt x="171" y="245"/>
                    </a:lnTo>
                    <a:lnTo>
                      <a:pt x="199" y="216"/>
                    </a:lnTo>
                    <a:lnTo>
                      <a:pt x="199" y="216"/>
                    </a:lnTo>
                    <a:lnTo>
                      <a:pt x="224" y="191"/>
                    </a:lnTo>
                    <a:lnTo>
                      <a:pt x="247" y="164"/>
                    </a:lnTo>
                    <a:lnTo>
                      <a:pt x="270" y="138"/>
                    </a:lnTo>
                    <a:lnTo>
                      <a:pt x="294" y="112"/>
                    </a:lnTo>
                    <a:lnTo>
                      <a:pt x="294" y="112"/>
                    </a:lnTo>
                    <a:lnTo>
                      <a:pt x="315" y="91"/>
                    </a:lnTo>
                    <a:lnTo>
                      <a:pt x="336" y="71"/>
                    </a:lnTo>
                    <a:lnTo>
                      <a:pt x="336" y="71"/>
                    </a:lnTo>
                    <a:lnTo>
                      <a:pt x="343" y="62"/>
                    </a:lnTo>
                    <a:lnTo>
                      <a:pt x="345" y="57"/>
                    </a:lnTo>
                    <a:lnTo>
                      <a:pt x="345" y="54"/>
                    </a:lnTo>
                    <a:lnTo>
                      <a:pt x="343" y="53"/>
                    </a:lnTo>
                    <a:lnTo>
                      <a:pt x="632" y="53"/>
                    </a:lnTo>
                    <a:lnTo>
                      <a:pt x="632" y="53"/>
                    </a:lnTo>
                    <a:lnTo>
                      <a:pt x="699" y="51"/>
                    </a:lnTo>
                    <a:lnTo>
                      <a:pt x="765" y="49"/>
                    </a:lnTo>
                    <a:lnTo>
                      <a:pt x="832" y="46"/>
                    </a:lnTo>
                    <a:lnTo>
                      <a:pt x="899" y="45"/>
                    </a:lnTo>
                    <a:lnTo>
                      <a:pt x="899" y="45"/>
                    </a:lnTo>
                    <a:lnTo>
                      <a:pt x="968" y="46"/>
                    </a:lnTo>
                    <a:lnTo>
                      <a:pt x="1037" y="47"/>
                    </a:lnTo>
                    <a:lnTo>
                      <a:pt x="1176" y="53"/>
                    </a:lnTo>
                    <a:lnTo>
                      <a:pt x="1316" y="58"/>
                    </a:lnTo>
                    <a:lnTo>
                      <a:pt x="1385" y="61"/>
                    </a:lnTo>
                    <a:lnTo>
                      <a:pt x="1455" y="61"/>
                    </a:lnTo>
                    <a:lnTo>
                      <a:pt x="1455" y="61"/>
                    </a:lnTo>
                    <a:lnTo>
                      <a:pt x="1463" y="59"/>
                    </a:lnTo>
                    <a:lnTo>
                      <a:pt x="1468" y="57"/>
                    </a:lnTo>
                    <a:lnTo>
                      <a:pt x="1468" y="57"/>
                    </a:lnTo>
                    <a:lnTo>
                      <a:pt x="1478" y="64"/>
                    </a:lnTo>
                    <a:lnTo>
                      <a:pt x="1489" y="72"/>
                    </a:lnTo>
                    <a:lnTo>
                      <a:pt x="1489" y="72"/>
                    </a:lnTo>
                    <a:lnTo>
                      <a:pt x="1515" y="93"/>
                    </a:lnTo>
                    <a:lnTo>
                      <a:pt x="1540" y="114"/>
                    </a:lnTo>
                    <a:lnTo>
                      <a:pt x="1563" y="138"/>
                    </a:lnTo>
                    <a:lnTo>
                      <a:pt x="1586" y="163"/>
                    </a:lnTo>
                    <a:lnTo>
                      <a:pt x="1586" y="163"/>
                    </a:lnTo>
                    <a:lnTo>
                      <a:pt x="1609" y="191"/>
                    </a:lnTo>
                    <a:lnTo>
                      <a:pt x="1633" y="221"/>
                    </a:lnTo>
                    <a:lnTo>
                      <a:pt x="1654" y="251"/>
                    </a:lnTo>
                    <a:lnTo>
                      <a:pt x="1674" y="283"/>
                    </a:lnTo>
                    <a:lnTo>
                      <a:pt x="1674" y="283"/>
                    </a:lnTo>
                    <a:lnTo>
                      <a:pt x="1685" y="296"/>
                    </a:lnTo>
                    <a:lnTo>
                      <a:pt x="1695" y="309"/>
                    </a:lnTo>
                    <a:lnTo>
                      <a:pt x="1720" y="333"/>
                    </a:lnTo>
                    <a:lnTo>
                      <a:pt x="1732" y="344"/>
                    </a:lnTo>
                    <a:lnTo>
                      <a:pt x="1744" y="357"/>
                    </a:lnTo>
                    <a:lnTo>
                      <a:pt x="1753" y="370"/>
                    </a:lnTo>
                    <a:lnTo>
                      <a:pt x="1762" y="384"/>
                    </a:lnTo>
                    <a:lnTo>
                      <a:pt x="1762" y="384"/>
                    </a:lnTo>
                    <a:lnTo>
                      <a:pt x="1765" y="389"/>
                    </a:lnTo>
                    <a:lnTo>
                      <a:pt x="1770" y="393"/>
                    </a:lnTo>
                    <a:lnTo>
                      <a:pt x="1770" y="393"/>
                    </a:lnTo>
                    <a:lnTo>
                      <a:pt x="1778" y="421"/>
                    </a:lnTo>
                    <a:lnTo>
                      <a:pt x="1782" y="437"/>
                    </a:lnTo>
                    <a:lnTo>
                      <a:pt x="1784" y="453"/>
                    </a:lnTo>
                    <a:lnTo>
                      <a:pt x="1786" y="469"/>
                    </a:lnTo>
                    <a:lnTo>
                      <a:pt x="1786" y="484"/>
                    </a:lnTo>
                    <a:lnTo>
                      <a:pt x="1783" y="500"/>
                    </a:lnTo>
                    <a:lnTo>
                      <a:pt x="1778" y="513"/>
                    </a:lnTo>
                    <a:lnTo>
                      <a:pt x="1778" y="5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402"/>
              <p:cNvSpPr/>
              <p:nvPr/>
            </p:nvSpPr>
            <p:spPr bwMode="auto">
              <a:xfrm>
                <a:off x="5257801" y="1255713"/>
                <a:ext cx="703263" cy="26988"/>
              </a:xfrm>
              <a:custGeom>
                <a:avLst/>
                <a:gdLst/>
                <a:ahLst/>
                <a:cxnLst>
                  <a:cxn ang="0">
                    <a:pos x="1763" y="29"/>
                  </a:cxn>
                  <a:cxn ang="0">
                    <a:pos x="1744" y="21"/>
                  </a:cxn>
                  <a:cxn ang="0">
                    <a:pos x="1720" y="18"/>
                  </a:cxn>
                  <a:cxn ang="0">
                    <a:pos x="1673" y="20"/>
                  </a:cxn>
                  <a:cxn ang="0">
                    <a:pos x="1592" y="22"/>
                  </a:cxn>
                  <a:cxn ang="0">
                    <a:pos x="1510" y="22"/>
                  </a:cxn>
                  <a:cxn ang="0">
                    <a:pos x="1451" y="21"/>
                  </a:cxn>
                  <a:cxn ang="0">
                    <a:pos x="1332" y="13"/>
                  </a:cxn>
                  <a:cxn ang="0">
                    <a:pos x="1273" y="12"/>
                  </a:cxn>
                  <a:cxn ang="0">
                    <a:pos x="1145" y="15"/>
                  </a:cxn>
                  <a:cxn ang="0">
                    <a:pos x="1016" y="16"/>
                  </a:cxn>
                  <a:cxn ang="0">
                    <a:pos x="769" y="13"/>
                  </a:cxn>
                  <a:cxn ang="0">
                    <a:pos x="273" y="3"/>
                  </a:cxn>
                  <a:cxn ang="0">
                    <a:pos x="26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4" y="11"/>
                  </a:cxn>
                  <a:cxn ang="0">
                    <a:pos x="0" y="18"/>
                  </a:cxn>
                  <a:cxn ang="0">
                    <a:pos x="0" y="28"/>
                  </a:cxn>
                  <a:cxn ang="0">
                    <a:pos x="4" y="35"/>
                  </a:cxn>
                  <a:cxn ang="0">
                    <a:pos x="10" y="42"/>
                  </a:cxn>
                  <a:cxn ang="0">
                    <a:pos x="20" y="45"/>
                  </a:cxn>
                  <a:cxn ang="0">
                    <a:pos x="26" y="46"/>
                  </a:cxn>
                  <a:cxn ang="0">
                    <a:pos x="256" y="49"/>
                  </a:cxn>
                  <a:cxn ang="0">
                    <a:pos x="717" y="59"/>
                  </a:cxn>
                  <a:cxn ang="0">
                    <a:pos x="947" y="60"/>
                  </a:cxn>
                  <a:cxn ang="0">
                    <a:pos x="1009" y="60"/>
                  </a:cxn>
                  <a:cxn ang="0">
                    <a:pos x="1196" y="55"/>
                  </a:cxn>
                  <a:cxn ang="0">
                    <a:pos x="1320" y="56"/>
                  </a:cxn>
                  <a:cxn ang="0">
                    <a:pos x="1413" y="62"/>
                  </a:cxn>
                  <a:cxn ang="0">
                    <a:pos x="1443" y="66"/>
                  </a:cxn>
                  <a:cxn ang="0">
                    <a:pos x="1527" y="69"/>
                  </a:cxn>
                  <a:cxn ang="0">
                    <a:pos x="1610" y="68"/>
                  </a:cxn>
                  <a:cxn ang="0">
                    <a:pos x="1673" y="66"/>
                  </a:cxn>
                  <a:cxn ang="0">
                    <a:pos x="1707" y="67"/>
                  </a:cxn>
                  <a:cxn ang="0">
                    <a:pos x="1727" y="64"/>
                  </a:cxn>
                  <a:cxn ang="0">
                    <a:pos x="1725" y="62"/>
                  </a:cxn>
                  <a:cxn ang="0">
                    <a:pos x="1731" y="66"/>
                  </a:cxn>
                  <a:cxn ang="0">
                    <a:pos x="1741" y="68"/>
                  </a:cxn>
                  <a:cxn ang="0">
                    <a:pos x="1750" y="68"/>
                  </a:cxn>
                  <a:cxn ang="0">
                    <a:pos x="1763" y="62"/>
                  </a:cxn>
                  <a:cxn ang="0">
                    <a:pos x="1770" y="50"/>
                  </a:cxn>
                  <a:cxn ang="0">
                    <a:pos x="1771" y="42"/>
                  </a:cxn>
                  <a:cxn ang="0">
                    <a:pos x="1767" y="34"/>
                  </a:cxn>
                  <a:cxn ang="0">
                    <a:pos x="1763" y="29"/>
                  </a:cxn>
                </a:cxnLst>
                <a:rect l="0" t="0" r="r" b="b"/>
                <a:pathLst>
                  <a:path w="1771" h="69">
                    <a:moveTo>
                      <a:pt x="1763" y="29"/>
                    </a:moveTo>
                    <a:lnTo>
                      <a:pt x="1763" y="29"/>
                    </a:lnTo>
                    <a:lnTo>
                      <a:pt x="1754" y="24"/>
                    </a:lnTo>
                    <a:lnTo>
                      <a:pt x="1744" y="21"/>
                    </a:lnTo>
                    <a:lnTo>
                      <a:pt x="1732" y="18"/>
                    </a:lnTo>
                    <a:lnTo>
                      <a:pt x="1720" y="18"/>
                    </a:lnTo>
                    <a:lnTo>
                      <a:pt x="1695" y="18"/>
                    </a:lnTo>
                    <a:lnTo>
                      <a:pt x="1673" y="20"/>
                    </a:lnTo>
                    <a:lnTo>
                      <a:pt x="1673" y="20"/>
                    </a:lnTo>
                    <a:lnTo>
                      <a:pt x="1592" y="22"/>
                    </a:lnTo>
                    <a:lnTo>
                      <a:pt x="1510" y="22"/>
                    </a:lnTo>
                    <a:lnTo>
                      <a:pt x="1510" y="22"/>
                    </a:lnTo>
                    <a:lnTo>
                      <a:pt x="1481" y="22"/>
                    </a:lnTo>
                    <a:lnTo>
                      <a:pt x="1451" y="21"/>
                    </a:lnTo>
                    <a:lnTo>
                      <a:pt x="1392" y="17"/>
                    </a:lnTo>
                    <a:lnTo>
                      <a:pt x="1332" y="13"/>
                    </a:lnTo>
                    <a:lnTo>
                      <a:pt x="1303" y="12"/>
                    </a:lnTo>
                    <a:lnTo>
                      <a:pt x="1273" y="12"/>
                    </a:lnTo>
                    <a:lnTo>
                      <a:pt x="1273" y="12"/>
                    </a:lnTo>
                    <a:lnTo>
                      <a:pt x="1145" y="15"/>
                    </a:lnTo>
                    <a:lnTo>
                      <a:pt x="1016" y="16"/>
                    </a:lnTo>
                    <a:lnTo>
                      <a:pt x="1016" y="16"/>
                    </a:lnTo>
                    <a:lnTo>
                      <a:pt x="893" y="15"/>
                    </a:lnTo>
                    <a:lnTo>
                      <a:pt x="769" y="13"/>
                    </a:lnTo>
                    <a:lnTo>
                      <a:pt x="521" y="8"/>
                    </a:lnTo>
                    <a:lnTo>
                      <a:pt x="273" y="3"/>
                    </a:lnTo>
                    <a:lnTo>
                      <a:pt x="149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20" y="0"/>
                    </a:lnTo>
                    <a:lnTo>
                      <a:pt x="14" y="1"/>
                    </a:lnTo>
                    <a:lnTo>
                      <a:pt x="10" y="4"/>
                    </a:lnTo>
                    <a:lnTo>
                      <a:pt x="7" y="7"/>
                    </a:lnTo>
                    <a:lnTo>
                      <a:pt x="4" y="11"/>
                    </a:lnTo>
                    <a:lnTo>
                      <a:pt x="1" y="15"/>
                    </a:lnTo>
                    <a:lnTo>
                      <a:pt x="0" y="18"/>
                    </a:lnTo>
                    <a:lnTo>
                      <a:pt x="0" y="22"/>
                    </a:lnTo>
                    <a:lnTo>
                      <a:pt x="0" y="28"/>
                    </a:lnTo>
                    <a:lnTo>
                      <a:pt x="1" y="32"/>
                    </a:lnTo>
                    <a:lnTo>
                      <a:pt x="4" y="35"/>
                    </a:lnTo>
                    <a:lnTo>
                      <a:pt x="7" y="38"/>
                    </a:lnTo>
                    <a:lnTo>
                      <a:pt x="10" y="42"/>
                    </a:lnTo>
                    <a:lnTo>
                      <a:pt x="14" y="43"/>
                    </a:lnTo>
                    <a:lnTo>
                      <a:pt x="20" y="45"/>
                    </a:lnTo>
                    <a:lnTo>
                      <a:pt x="26" y="46"/>
                    </a:lnTo>
                    <a:lnTo>
                      <a:pt x="26" y="46"/>
                    </a:lnTo>
                    <a:lnTo>
                      <a:pt x="141" y="46"/>
                    </a:lnTo>
                    <a:lnTo>
                      <a:pt x="256" y="49"/>
                    </a:lnTo>
                    <a:lnTo>
                      <a:pt x="487" y="54"/>
                    </a:lnTo>
                    <a:lnTo>
                      <a:pt x="717" y="59"/>
                    </a:lnTo>
                    <a:lnTo>
                      <a:pt x="832" y="60"/>
                    </a:lnTo>
                    <a:lnTo>
                      <a:pt x="947" y="60"/>
                    </a:lnTo>
                    <a:lnTo>
                      <a:pt x="947" y="60"/>
                    </a:lnTo>
                    <a:lnTo>
                      <a:pt x="1009" y="60"/>
                    </a:lnTo>
                    <a:lnTo>
                      <a:pt x="1071" y="59"/>
                    </a:lnTo>
                    <a:lnTo>
                      <a:pt x="1196" y="55"/>
                    </a:lnTo>
                    <a:lnTo>
                      <a:pt x="1258" y="55"/>
                    </a:lnTo>
                    <a:lnTo>
                      <a:pt x="1320" y="56"/>
                    </a:lnTo>
                    <a:lnTo>
                      <a:pt x="1381" y="59"/>
                    </a:lnTo>
                    <a:lnTo>
                      <a:pt x="1413" y="62"/>
                    </a:lnTo>
                    <a:lnTo>
                      <a:pt x="1443" y="66"/>
                    </a:lnTo>
                    <a:lnTo>
                      <a:pt x="1443" y="66"/>
                    </a:lnTo>
                    <a:lnTo>
                      <a:pt x="1485" y="68"/>
                    </a:lnTo>
                    <a:lnTo>
                      <a:pt x="1527" y="69"/>
                    </a:lnTo>
                    <a:lnTo>
                      <a:pt x="1568" y="69"/>
                    </a:lnTo>
                    <a:lnTo>
                      <a:pt x="1610" y="68"/>
                    </a:lnTo>
                    <a:lnTo>
                      <a:pt x="1610" y="68"/>
                    </a:lnTo>
                    <a:lnTo>
                      <a:pt x="1673" y="66"/>
                    </a:lnTo>
                    <a:lnTo>
                      <a:pt x="1673" y="66"/>
                    </a:lnTo>
                    <a:lnTo>
                      <a:pt x="1707" y="67"/>
                    </a:lnTo>
                    <a:lnTo>
                      <a:pt x="1723" y="66"/>
                    </a:lnTo>
                    <a:lnTo>
                      <a:pt x="1727" y="64"/>
                    </a:lnTo>
                    <a:lnTo>
                      <a:pt x="1727" y="63"/>
                    </a:lnTo>
                    <a:lnTo>
                      <a:pt x="1725" y="62"/>
                    </a:lnTo>
                    <a:lnTo>
                      <a:pt x="1725" y="62"/>
                    </a:lnTo>
                    <a:lnTo>
                      <a:pt x="1731" y="66"/>
                    </a:lnTo>
                    <a:lnTo>
                      <a:pt x="1736" y="67"/>
                    </a:lnTo>
                    <a:lnTo>
                      <a:pt x="1741" y="68"/>
                    </a:lnTo>
                    <a:lnTo>
                      <a:pt x="1745" y="68"/>
                    </a:lnTo>
                    <a:lnTo>
                      <a:pt x="1750" y="68"/>
                    </a:lnTo>
                    <a:lnTo>
                      <a:pt x="1755" y="66"/>
                    </a:lnTo>
                    <a:lnTo>
                      <a:pt x="1763" y="62"/>
                    </a:lnTo>
                    <a:lnTo>
                      <a:pt x="1769" y="54"/>
                    </a:lnTo>
                    <a:lnTo>
                      <a:pt x="1770" y="50"/>
                    </a:lnTo>
                    <a:lnTo>
                      <a:pt x="1771" y="46"/>
                    </a:lnTo>
                    <a:lnTo>
                      <a:pt x="1771" y="42"/>
                    </a:lnTo>
                    <a:lnTo>
                      <a:pt x="1770" y="38"/>
                    </a:lnTo>
                    <a:lnTo>
                      <a:pt x="1767" y="34"/>
                    </a:lnTo>
                    <a:lnTo>
                      <a:pt x="1763" y="29"/>
                    </a:lnTo>
                    <a:lnTo>
                      <a:pt x="1763" y="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403"/>
              <p:cNvSpPr/>
              <p:nvPr/>
            </p:nvSpPr>
            <p:spPr bwMode="auto">
              <a:xfrm>
                <a:off x="5435601" y="1260476"/>
                <a:ext cx="180975" cy="381000"/>
              </a:xfrm>
              <a:custGeom>
                <a:avLst/>
                <a:gdLst/>
                <a:ahLst/>
                <a:cxnLst>
                  <a:cxn ang="0">
                    <a:pos x="454" y="924"/>
                  </a:cxn>
                  <a:cxn ang="0">
                    <a:pos x="432" y="877"/>
                  </a:cxn>
                  <a:cxn ang="0">
                    <a:pos x="394" y="782"/>
                  </a:cxn>
                  <a:cxn ang="0">
                    <a:pos x="373" y="735"/>
                  </a:cxn>
                  <a:cxn ang="0">
                    <a:pos x="343" y="672"/>
                  </a:cxn>
                  <a:cxn ang="0">
                    <a:pos x="245" y="488"/>
                  </a:cxn>
                  <a:cxn ang="0">
                    <a:pos x="232" y="464"/>
                  </a:cxn>
                  <a:cxn ang="0">
                    <a:pos x="187" y="395"/>
                  </a:cxn>
                  <a:cxn ang="0">
                    <a:pos x="160" y="348"/>
                  </a:cxn>
                  <a:cxn ang="0">
                    <a:pos x="135" y="298"/>
                  </a:cxn>
                  <a:cxn ang="0">
                    <a:pos x="122" y="264"/>
                  </a:cxn>
                  <a:cxn ang="0">
                    <a:pos x="100" y="193"/>
                  </a:cxn>
                  <a:cxn ang="0">
                    <a:pos x="87" y="158"/>
                  </a:cxn>
                  <a:cxn ang="0">
                    <a:pos x="62" y="91"/>
                  </a:cxn>
                  <a:cxn ang="0">
                    <a:pos x="51" y="57"/>
                  </a:cxn>
                  <a:cxn ang="0">
                    <a:pos x="46" y="22"/>
                  </a:cxn>
                  <a:cxn ang="0">
                    <a:pos x="45" y="17"/>
                  </a:cxn>
                  <a:cxn ang="0">
                    <a:pos x="41" y="9"/>
                  </a:cxn>
                  <a:cxn ang="0">
                    <a:pos x="34" y="4"/>
                  </a:cxn>
                  <a:cxn ang="0">
                    <a:pos x="23" y="0"/>
                  </a:cxn>
                  <a:cxn ang="0">
                    <a:pos x="10" y="4"/>
                  </a:cxn>
                  <a:cxn ang="0">
                    <a:pos x="4" y="9"/>
                  </a:cxn>
                  <a:cxn ang="0">
                    <a:pos x="0" y="17"/>
                  </a:cxn>
                  <a:cxn ang="0">
                    <a:pos x="0" y="22"/>
                  </a:cxn>
                  <a:cxn ang="0">
                    <a:pos x="4" y="52"/>
                  </a:cxn>
                  <a:cxn ang="0">
                    <a:pos x="19" y="108"/>
                  </a:cxn>
                  <a:cxn ang="0">
                    <a:pos x="29" y="136"/>
                  </a:cxn>
                  <a:cxn ang="0">
                    <a:pos x="51" y="199"/>
                  </a:cxn>
                  <a:cxn ang="0">
                    <a:pos x="71" y="261"/>
                  </a:cxn>
                  <a:cxn ang="0">
                    <a:pos x="81" y="289"/>
                  </a:cxn>
                  <a:cxn ang="0">
                    <a:pos x="118" y="369"/>
                  </a:cxn>
                  <a:cxn ang="0">
                    <a:pos x="126" y="383"/>
                  </a:cxn>
                  <a:cxn ang="0">
                    <a:pos x="152" y="422"/>
                  </a:cxn>
                  <a:cxn ang="0">
                    <a:pos x="178" y="462"/>
                  </a:cxn>
                  <a:cxn ang="0">
                    <a:pos x="186" y="475"/>
                  </a:cxn>
                  <a:cxn ang="0">
                    <a:pos x="220" y="539"/>
                  </a:cxn>
                  <a:cxn ang="0">
                    <a:pos x="254" y="601"/>
                  </a:cxn>
                  <a:cxn ang="0">
                    <a:pos x="269" y="635"/>
                  </a:cxn>
                  <a:cxn ang="0">
                    <a:pos x="291" y="690"/>
                  </a:cxn>
                  <a:cxn ang="0">
                    <a:pos x="309" y="724"/>
                  </a:cxn>
                  <a:cxn ang="0">
                    <a:pos x="320" y="739"/>
                  </a:cxn>
                  <a:cxn ang="0">
                    <a:pos x="333" y="758"/>
                  </a:cxn>
                  <a:cxn ang="0">
                    <a:pos x="339" y="781"/>
                  </a:cxn>
                  <a:cxn ang="0">
                    <a:pos x="351" y="812"/>
                  </a:cxn>
                  <a:cxn ang="0">
                    <a:pos x="356" y="821"/>
                  </a:cxn>
                  <a:cxn ang="0">
                    <a:pos x="373" y="851"/>
                  </a:cxn>
                  <a:cxn ang="0">
                    <a:pos x="388" y="883"/>
                  </a:cxn>
                  <a:cxn ang="0">
                    <a:pos x="407" y="931"/>
                  </a:cxn>
                  <a:cxn ang="0">
                    <a:pos x="415" y="947"/>
                  </a:cxn>
                  <a:cxn ang="0">
                    <a:pos x="420" y="955"/>
                  </a:cxn>
                  <a:cxn ang="0">
                    <a:pos x="428" y="958"/>
                  </a:cxn>
                  <a:cxn ang="0">
                    <a:pos x="437" y="958"/>
                  </a:cxn>
                  <a:cxn ang="0">
                    <a:pos x="452" y="949"/>
                  </a:cxn>
                  <a:cxn ang="0">
                    <a:pos x="456" y="941"/>
                  </a:cxn>
                  <a:cxn ang="0">
                    <a:pos x="457" y="934"/>
                  </a:cxn>
                  <a:cxn ang="0">
                    <a:pos x="454" y="924"/>
                  </a:cxn>
                </a:cxnLst>
                <a:rect l="0" t="0" r="r" b="b"/>
                <a:pathLst>
                  <a:path w="457" h="958">
                    <a:moveTo>
                      <a:pt x="454" y="924"/>
                    </a:moveTo>
                    <a:lnTo>
                      <a:pt x="454" y="924"/>
                    </a:lnTo>
                    <a:lnTo>
                      <a:pt x="442" y="901"/>
                    </a:lnTo>
                    <a:lnTo>
                      <a:pt x="432" y="877"/>
                    </a:lnTo>
                    <a:lnTo>
                      <a:pt x="412" y="830"/>
                    </a:lnTo>
                    <a:lnTo>
                      <a:pt x="394" y="782"/>
                    </a:lnTo>
                    <a:lnTo>
                      <a:pt x="384" y="758"/>
                    </a:lnTo>
                    <a:lnTo>
                      <a:pt x="373" y="735"/>
                    </a:lnTo>
                    <a:lnTo>
                      <a:pt x="373" y="735"/>
                    </a:lnTo>
                    <a:lnTo>
                      <a:pt x="343" y="672"/>
                    </a:lnTo>
                    <a:lnTo>
                      <a:pt x="310" y="611"/>
                    </a:lnTo>
                    <a:lnTo>
                      <a:pt x="245" y="488"/>
                    </a:lnTo>
                    <a:lnTo>
                      <a:pt x="245" y="488"/>
                    </a:lnTo>
                    <a:lnTo>
                      <a:pt x="232" y="464"/>
                    </a:lnTo>
                    <a:lnTo>
                      <a:pt x="217" y="441"/>
                    </a:lnTo>
                    <a:lnTo>
                      <a:pt x="187" y="395"/>
                    </a:lnTo>
                    <a:lnTo>
                      <a:pt x="173" y="371"/>
                    </a:lnTo>
                    <a:lnTo>
                      <a:pt x="160" y="348"/>
                    </a:lnTo>
                    <a:lnTo>
                      <a:pt x="147" y="324"/>
                    </a:lnTo>
                    <a:lnTo>
                      <a:pt x="135" y="298"/>
                    </a:lnTo>
                    <a:lnTo>
                      <a:pt x="135" y="298"/>
                    </a:lnTo>
                    <a:lnTo>
                      <a:pt x="122" y="264"/>
                    </a:lnTo>
                    <a:lnTo>
                      <a:pt x="110" y="229"/>
                    </a:lnTo>
                    <a:lnTo>
                      <a:pt x="100" y="193"/>
                    </a:lnTo>
                    <a:lnTo>
                      <a:pt x="87" y="158"/>
                    </a:lnTo>
                    <a:lnTo>
                      <a:pt x="87" y="158"/>
                    </a:lnTo>
                    <a:lnTo>
                      <a:pt x="74" y="125"/>
                    </a:lnTo>
                    <a:lnTo>
                      <a:pt x="62" y="91"/>
                    </a:lnTo>
                    <a:lnTo>
                      <a:pt x="55" y="74"/>
                    </a:lnTo>
                    <a:lnTo>
                      <a:pt x="51" y="57"/>
                    </a:lnTo>
                    <a:lnTo>
                      <a:pt x="47" y="40"/>
                    </a:lnTo>
                    <a:lnTo>
                      <a:pt x="46" y="22"/>
                    </a:lnTo>
                    <a:lnTo>
                      <a:pt x="46" y="22"/>
                    </a:lnTo>
                    <a:lnTo>
                      <a:pt x="45" y="17"/>
                    </a:lnTo>
                    <a:lnTo>
                      <a:pt x="44" y="13"/>
                    </a:lnTo>
                    <a:lnTo>
                      <a:pt x="41" y="9"/>
                    </a:lnTo>
                    <a:lnTo>
                      <a:pt x="38" y="5"/>
                    </a:lnTo>
                    <a:lnTo>
                      <a:pt x="34" y="4"/>
                    </a:lnTo>
                    <a:lnTo>
                      <a:pt x="30" y="1"/>
                    </a:lnTo>
                    <a:lnTo>
                      <a:pt x="23" y="0"/>
                    </a:lnTo>
                    <a:lnTo>
                      <a:pt x="13" y="1"/>
                    </a:lnTo>
                    <a:lnTo>
                      <a:pt x="10" y="4"/>
                    </a:lnTo>
                    <a:lnTo>
                      <a:pt x="7" y="5"/>
                    </a:lnTo>
                    <a:lnTo>
                      <a:pt x="4" y="9"/>
                    </a:lnTo>
                    <a:lnTo>
                      <a:pt x="2" y="13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36"/>
                    </a:lnTo>
                    <a:lnTo>
                      <a:pt x="4" y="52"/>
                    </a:lnTo>
                    <a:lnTo>
                      <a:pt x="10" y="80"/>
                    </a:lnTo>
                    <a:lnTo>
                      <a:pt x="19" y="108"/>
                    </a:lnTo>
                    <a:lnTo>
                      <a:pt x="29" y="136"/>
                    </a:lnTo>
                    <a:lnTo>
                      <a:pt x="29" y="136"/>
                    </a:lnTo>
                    <a:lnTo>
                      <a:pt x="41" y="167"/>
                    </a:lnTo>
                    <a:lnTo>
                      <a:pt x="51" y="199"/>
                    </a:lnTo>
                    <a:lnTo>
                      <a:pt x="61" y="230"/>
                    </a:lnTo>
                    <a:lnTo>
                      <a:pt x="71" y="261"/>
                    </a:lnTo>
                    <a:lnTo>
                      <a:pt x="71" y="261"/>
                    </a:lnTo>
                    <a:lnTo>
                      <a:pt x="81" y="289"/>
                    </a:lnTo>
                    <a:lnTo>
                      <a:pt x="93" y="315"/>
                    </a:lnTo>
                    <a:lnTo>
                      <a:pt x="118" y="369"/>
                    </a:lnTo>
                    <a:lnTo>
                      <a:pt x="118" y="369"/>
                    </a:lnTo>
                    <a:lnTo>
                      <a:pt x="126" y="383"/>
                    </a:lnTo>
                    <a:lnTo>
                      <a:pt x="134" y="396"/>
                    </a:lnTo>
                    <a:lnTo>
                      <a:pt x="152" y="422"/>
                    </a:lnTo>
                    <a:lnTo>
                      <a:pt x="170" y="448"/>
                    </a:lnTo>
                    <a:lnTo>
                      <a:pt x="178" y="462"/>
                    </a:lnTo>
                    <a:lnTo>
                      <a:pt x="186" y="475"/>
                    </a:lnTo>
                    <a:lnTo>
                      <a:pt x="186" y="475"/>
                    </a:lnTo>
                    <a:lnTo>
                      <a:pt x="202" y="507"/>
                    </a:lnTo>
                    <a:lnTo>
                      <a:pt x="220" y="539"/>
                    </a:lnTo>
                    <a:lnTo>
                      <a:pt x="254" y="601"/>
                    </a:lnTo>
                    <a:lnTo>
                      <a:pt x="254" y="601"/>
                    </a:lnTo>
                    <a:lnTo>
                      <a:pt x="262" y="617"/>
                    </a:lnTo>
                    <a:lnTo>
                      <a:pt x="269" y="635"/>
                    </a:lnTo>
                    <a:lnTo>
                      <a:pt x="283" y="672"/>
                    </a:lnTo>
                    <a:lnTo>
                      <a:pt x="291" y="690"/>
                    </a:lnTo>
                    <a:lnTo>
                      <a:pt x="300" y="709"/>
                    </a:lnTo>
                    <a:lnTo>
                      <a:pt x="309" y="724"/>
                    </a:lnTo>
                    <a:lnTo>
                      <a:pt x="320" y="739"/>
                    </a:lnTo>
                    <a:lnTo>
                      <a:pt x="320" y="739"/>
                    </a:lnTo>
                    <a:lnTo>
                      <a:pt x="326" y="748"/>
                    </a:lnTo>
                    <a:lnTo>
                      <a:pt x="333" y="758"/>
                    </a:lnTo>
                    <a:lnTo>
                      <a:pt x="337" y="770"/>
                    </a:lnTo>
                    <a:lnTo>
                      <a:pt x="339" y="781"/>
                    </a:lnTo>
                    <a:lnTo>
                      <a:pt x="346" y="802"/>
                    </a:lnTo>
                    <a:lnTo>
                      <a:pt x="351" y="812"/>
                    </a:lnTo>
                    <a:lnTo>
                      <a:pt x="356" y="821"/>
                    </a:lnTo>
                    <a:lnTo>
                      <a:pt x="356" y="821"/>
                    </a:lnTo>
                    <a:lnTo>
                      <a:pt x="365" y="836"/>
                    </a:lnTo>
                    <a:lnTo>
                      <a:pt x="373" y="851"/>
                    </a:lnTo>
                    <a:lnTo>
                      <a:pt x="381" y="867"/>
                    </a:lnTo>
                    <a:lnTo>
                      <a:pt x="388" y="883"/>
                    </a:lnTo>
                    <a:lnTo>
                      <a:pt x="399" y="915"/>
                    </a:lnTo>
                    <a:lnTo>
                      <a:pt x="407" y="931"/>
                    </a:lnTo>
                    <a:lnTo>
                      <a:pt x="415" y="947"/>
                    </a:lnTo>
                    <a:lnTo>
                      <a:pt x="415" y="947"/>
                    </a:lnTo>
                    <a:lnTo>
                      <a:pt x="418" y="951"/>
                    </a:lnTo>
                    <a:lnTo>
                      <a:pt x="420" y="955"/>
                    </a:lnTo>
                    <a:lnTo>
                      <a:pt x="424" y="957"/>
                    </a:lnTo>
                    <a:lnTo>
                      <a:pt x="428" y="958"/>
                    </a:lnTo>
                    <a:lnTo>
                      <a:pt x="433" y="958"/>
                    </a:lnTo>
                    <a:lnTo>
                      <a:pt x="437" y="958"/>
                    </a:lnTo>
                    <a:lnTo>
                      <a:pt x="445" y="955"/>
                    </a:lnTo>
                    <a:lnTo>
                      <a:pt x="452" y="949"/>
                    </a:lnTo>
                    <a:lnTo>
                      <a:pt x="454" y="945"/>
                    </a:lnTo>
                    <a:lnTo>
                      <a:pt x="456" y="941"/>
                    </a:lnTo>
                    <a:lnTo>
                      <a:pt x="457" y="938"/>
                    </a:lnTo>
                    <a:lnTo>
                      <a:pt x="457" y="934"/>
                    </a:lnTo>
                    <a:lnTo>
                      <a:pt x="456" y="928"/>
                    </a:lnTo>
                    <a:lnTo>
                      <a:pt x="454" y="924"/>
                    </a:lnTo>
                    <a:lnTo>
                      <a:pt x="454" y="92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404"/>
              <p:cNvSpPr/>
              <p:nvPr/>
            </p:nvSpPr>
            <p:spPr bwMode="auto">
              <a:xfrm>
                <a:off x="5607051" y="1260476"/>
                <a:ext cx="146050" cy="387350"/>
              </a:xfrm>
              <a:custGeom>
                <a:avLst/>
                <a:gdLst/>
                <a:ahLst/>
                <a:cxnLst>
                  <a:cxn ang="0">
                    <a:pos x="321" y="22"/>
                  </a:cxn>
                  <a:cxn ang="0">
                    <a:pos x="310" y="85"/>
                  </a:cxn>
                  <a:cxn ang="0">
                    <a:pos x="292" y="148"/>
                  </a:cxn>
                  <a:cxn ang="0">
                    <a:pos x="249" y="271"/>
                  </a:cxn>
                  <a:cxn ang="0">
                    <a:pos x="229" y="333"/>
                  </a:cxn>
                  <a:cxn ang="0">
                    <a:pos x="189" y="458"/>
                  </a:cxn>
                  <a:cxn ang="0">
                    <a:pos x="173" y="520"/>
                  </a:cxn>
                  <a:cxn ang="0">
                    <a:pos x="166" y="553"/>
                  </a:cxn>
                  <a:cxn ang="0">
                    <a:pos x="148" y="617"/>
                  </a:cxn>
                  <a:cxn ang="0">
                    <a:pos x="126" y="680"/>
                  </a:cxn>
                  <a:cxn ang="0">
                    <a:pos x="98" y="741"/>
                  </a:cxn>
                  <a:cxn ang="0">
                    <a:pos x="84" y="771"/>
                  </a:cxn>
                  <a:cxn ang="0">
                    <a:pos x="59" y="812"/>
                  </a:cxn>
                  <a:cxn ang="0">
                    <a:pos x="30" y="856"/>
                  </a:cxn>
                  <a:cxn ang="0">
                    <a:pos x="12" y="893"/>
                  </a:cxn>
                  <a:cxn ang="0">
                    <a:pos x="4" y="917"/>
                  </a:cxn>
                  <a:cxn ang="0">
                    <a:pos x="0" y="939"/>
                  </a:cxn>
                  <a:cxn ang="0">
                    <a:pos x="2" y="951"/>
                  </a:cxn>
                  <a:cxn ang="0">
                    <a:pos x="4" y="960"/>
                  </a:cxn>
                  <a:cxn ang="0">
                    <a:pos x="11" y="968"/>
                  </a:cxn>
                  <a:cxn ang="0">
                    <a:pos x="26" y="973"/>
                  </a:cxn>
                  <a:cxn ang="0">
                    <a:pos x="38" y="969"/>
                  </a:cxn>
                  <a:cxn ang="0">
                    <a:pos x="45" y="964"/>
                  </a:cxn>
                  <a:cxn ang="0">
                    <a:pos x="47" y="956"/>
                  </a:cxn>
                  <a:cxn ang="0">
                    <a:pos x="47" y="951"/>
                  </a:cxn>
                  <a:cxn ang="0">
                    <a:pos x="50" y="928"/>
                  </a:cxn>
                  <a:cxn ang="0">
                    <a:pos x="59" y="905"/>
                  </a:cxn>
                  <a:cxn ang="0">
                    <a:pos x="84" y="862"/>
                  </a:cxn>
                  <a:cxn ang="0">
                    <a:pos x="119" y="802"/>
                  </a:cxn>
                  <a:cxn ang="0">
                    <a:pos x="151" y="739"/>
                  </a:cxn>
                  <a:cxn ang="0">
                    <a:pos x="164" y="713"/>
                  </a:cxn>
                  <a:cxn ang="0">
                    <a:pos x="185" y="658"/>
                  </a:cxn>
                  <a:cxn ang="0">
                    <a:pos x="202" y="601"/>
                  </a:cxn>
                  <a:cxn ang="0">
                    <a:pos x="221" y="515"/>
                  </a:cxn>
                  <a:cxn ang="0">
                    <a:pos x="229" y="484"/>
                  </a:cxn>
                  <a:cxn ang="0">
                    <a:pos x="246" y="421"/>
                  </a:cxn>
                  <a:cxn ang="0">
                    <a:pos x="278" y="328"/>
                  </a:cxn>
                  <a:cxn ang="0">
                    <a:pos x="299" y="265"/>
                  </a:cxn>
                  <a:cxn ang="0">
                    <a:pos x="339" y="145"/>
                  </a:cxn>
                  <a:cxn ang="0">
                    <a:pos x="357" y="84"/>
                  </a:cxn>
                  <a:cxn ang="0">
                    <a:pos x="367" y="22"/>
                  </a:cxn>
                  <a:cxn ang="0">
                    <a:pos x="367" y="17"/>
                  </a:cxn>
                  <a:cxn ang="0">
                    <a:pos x="364" y="9"/>
                  </a:cxn>
                  <a:cxn ang="0">
                    <a:pos x="357" y="4"/>
                  </a:cxn>
                  <a:cxn ang="0">
                    <a:pos x="346" y="0"/>
                  </a:cxn>
                  <a:cxn ang="0">
                    <a:pos x="333" y="4"/>
                  </a:cxn>
                  <a:cxn ang="0">
                    <a:pos x="326" y="9"/>
                  </a:cxn>
                  <a:cxn ang="0">
                    <a:pos x="322" y="17"/>
                  </a:cxn>
                  <a:cxn ang="0">
                    <a:pos x="321" y="22"/>
                  </a:cxn>
                </a:cxnLst>
                <a:rect l="0" t="0" r="r" b="b"/>
                <a:pathLst>
                  <a:path w="367" h="973">
                    <a:moveTo>
                      <a:pt x="321" y="22"/>
                    </a:moveTo>
                    <a:lnTo>
                      <a:pt x="321" y="22"/>
                    </a:lnTo>
                    <a:lnTo>
                      <a:pt x="317" y="53"/>
                    </a:lnTo>
                    <a:lnTo>
                      <a:pt x="310" y="85"/>
                    </a:lnTo>
                    <a:lnTo>
                      <a:pt x="302" y="116"/>
                    </a:lnTo>
                    <a:lnTo>
                      <a:pt x="292" y="148"/>
                    </a:lnTo>
                    <a:lnTo>
                      <a:pt x="270" y="210"/>
                    </a:lnTo>
                    <a:lnTo>
                      <a:pt x="249" y="271"/>
                    </a:lnTo>
                    <a:lnTo>
                      <a:pt x="249" y="271"/>
                    </a:lnTo>
                    <a:lnTo>
                      <a:pt x="229" y="333"/>
                    </a:lnTo>
                    <a:lnTo>
                      <a:pt x="208" y="395"/>
                    </a:lnTo>
                    <a:lnTo>
                      <a:pt x="189" y="458"/>
                    </a:lnTo>
                    <a:lnTo>
                      <a:pt x="181" y="489"/>
                    </a:lnTo>
                    <a:lnTo>
                      <a:pt x="173" y="520"/>
                    </a:lnTo>
                    <a:lnTo>
                      <a:pt x="173" y="520"/>
                    </a:lnTo>
                    <a:lnTo>
                      <a:pt x="166" y="553"/>
                    </a:lnTo>
                    <a:lnTo>
                      <a:pt x="157" y="586"/>
                    </a:lnTo>
                    <a:lnTo>
                      <a:pt x="148" y="617"/>
                    </a:lnTo>
                    <a:lnTo>
                      <a:pt x="138" y="650"/>
                    </a:lnTo>
                    <a:lnTo>
                      <a:pt x="126" y="680"/>
                    </a:lnTo>
                    <a:lnTo>
                      <a:pt x="113" y="711"/>
                    </a:lnTo>
                    <a:lnTo>
                      <a:pt x="98" y="741"/>
                    </a:lnTo>
                    <a:lnTo>
                      <a:pt x="84" y="771"/>
                    </a:lnTo>
                    <a:lnTo>
                      <a:pt x="84" y="771"/>
                    </a:lnTo>
                    <a:lnTo>
                      <a:pt x="72" y="791"/>
                    </a:lnTo>
                    <a:lnTo>
                      <a:pt x="59" y="812"/>
                    </a:lnTo>
                    <a:lnTo>
                      <a:pt x="45" y="834"/>
                    </a:lnTo>
                    <a:lnTo>
                      <a:pt x="30" y="856"/>
                    </a:lnTo>
                    <a:lnTo>
                      <a:pt x="17" y="880"/>
                    </a:lnTo>
                    <a:lnTo>
                      <a:pt x="12" y="893"/>
                    </a:lnTo>
                    <a:lnTo>
                      <a:pt x="8" y="905"/>
                    </a:lnTo>
                    <a:lnTo>
                      <a:pt x="4" y="917"/>
                    </a:lnTo>
                    <a:lnTo>
                      <a:pt x="2" y="928"/>
                    </a:lnTo>
                    <a:lnTo>
                      <a:pt x="0" y="939"/>
                    </a:lnTo>
                    <a:lnTo>
                      <a:pt x="2" y="951"/>
                    </a:lnTo>
                    <a:lnTo>
                      <a:pt x="2" y="951"/>
                    </a:lnTo>
                    <a:lnTo>
                      <a:pt x="3" y="956"/>
                    </a:lnTo>
                    <a:lnTo>
                      <a:pt x="4" y="960"/>
                    </a:lnTo>
                    <a:lnTo>
                      <a:pt x="7" y="964"/>
                    </a:lnTo>
                    <a:lnTo>
                      <a:pt x="11" y="968"/>
                    </a:lnTo>
                    <a:lnTo>
                      <a:pt x="17" y="972"/>
                    </a:lnTo>
                    <a:lnTo>
                      <a:pt x="26" y="973"/>
                    </a:lnTo>
                    <a:lnTo>
                      <a:pt x="34" y="972"/>
                    </a:lnTo>
                    <a:lnTo>
                      <a:pt x="38" y="969"/>
                    </a:lnTo>
                    <a:lnTo>
                      <a:pt x="42" y="968"/>
                    </a:lnTo>
                    <a:lnTo>
                      <a:pt x="45" y="964"/>
                    </a:lnTo>
                    <a:lnTo>
                      <a:pt x="46" y="960"/>
                    </a:lnTo>
                    <a:lnTo>
                      <a:pt x="47" y="956"/>
                    </a:lnTo>
                    <a:lnTo>
                      <a:pt x="47" y="951"/>
                    </a:lnTo>
                    <a:lnTo>
                      <a:pt x="47" y="951"/>
                    </a:lnTo>
                    <a:lnTo>
                      <a:pt x="47" y="940"/>
                    </a:lnTo>
                    <a:lnTo>
                      <a:pt x="50" y="928"/>
                    </a:lnTo>
                    <a:lnTo>
                      <a:pt x="54" y="917"/>
                    </a:lnTo>
                    <a:lnTo>
                      <a:pt x="59" y="905"/>
                    </a:lnTo>
                    <a:lnTo>
                      <a:pt x="72" y="881"/>
                    </a:lnTo>
                    <a:lnTo>
                      <a:pt x="84" y="862"/>
                    </a:lnTo>
                    <a:lnTo>
                      <a:pt x="84" y="862"/>
                    </a:lnTo>
                    <a:lnTo>
                      <a:pt x="119" y="802"/>
                    </a:lnTo>
                    <a:lnTo>
                      <a:pt x="135" y="770"/>
                    </a:lnTo>
                    <a:lnTo>
                      <a:pt x="151" y="739"/>
                    </a:lnTo>
                    <a:lnTo>
                      <a:pt x="151" y="739"/>
                    </a:lnTo>
                    <a:lnTo>
                      <a:pt x="164" y="713"/>
                    </a:lnTo>
                    <a:lnTo>
                      <a:pt x="174" y="685"/>
                    </a:lnTo>
                    <a:lnTo>
                      <a:pt x="185" y="658"/>
                    </a:lnTo>
                    <a:lnTo>
                      <a:pt x="193" y="629"/>
                    </a:lnTo>
                    <a:lnTo>
                      <a:pt x="202" y="601"/>
                    </a:lnTo>
                    <a:lnTo>
                      <a:pt x="208" y="573"/>
                    </a:lnTo>
                    <a:lnTo>
                      <a:pt x="221" y="515"/>
                    </a:lnTo>
                    <a:lnTo>
                      <a:pt x="221" y="515"/>
                    </a:lnTo>
                    <a:lnTo>
                      <a:pt x="229" y="484"/>
                    </a:lnTo>
                    <a:lnTo>
                      <a:pt x="237" y="452"/>
                    </a:lnTo>
                    <a:lnTo>
                      <a:pt x="246" y="421"/>
                    </a:lnTo>
                    <a:lnTo>
                      <a:pt x="257" y="390"/>
                    </a:lnTo>
                    <a:lnTo>
                      <a:pt x="278" y="328"/>
                    </a:lnTo>
                    <a:lnTo>
                      <a:pt x="299" y="265"/>
                    </a:lnTo>
                    <a:lnTo>
                      <a:pt x="299" y="265"/>
                    </a:lnTo>
                    <a:lnTo>
                      <a:pt x="320" y="207"/>
                    </a:lnTo>
                    <a:lnTo>
                      <a:pt x="339" y="145"/>
                    </a:lnTo>
                    <a:lnTo>
                      <a:pt x="350" y="115"/>
                    </a:lnTo>
                    <a:lnTo>
                      <a:pt x="357" y="84"/>
                    </a:lnTo>
                    <a:lnTo>
                      <a:pt x="363" y="53"/>
                    </a:lnTo>
                    <a:lnTo>
                      <a:pt x="367" y="22"/>
                    </a:lnTo>
                    <a:lnTo>
                      <a:pt x="367" y="22"/>
                    </a:lnTo>
                    <a:lnTo>
                      <a:pt x="367" y="17"/>
                    </a:lnTo>
                    <a:lnTo>
                      <a:pt x="365" y="13"/>
                    </a:lnTo>
                    <a:lnTo>
                      <a:pt x="364" y="9"/>
                    </a:lnTo>
                    <a:lnTo>
                      <a:pt x="361" y="5"/>
                    </a:lnTo>
                    <a:lnTo>
                      <a:pt x="357" y="4"/>
                    </a:lnTo>
                    <a:lnTo>
                      <a:pt x="354" y="1"/>
                    </a:lnTo>
                    <a:lnTo>
                      <a:pt x="346" y="0"/>
                    </a:lnTo>
                    <a:lnTo>
                      <a:pt x="337" y="1"/>
                    </a:lnTo>
                    <a:lnTo>
                      <a:pt x="333" y="4"/>
                    </a:lnTo>
                    <a:lnTo>
                      <a:pt x="330" y="5"/>
                    </a:lnTo>
                    <a:lnTo>
                      <a:pt x="326" y="9"/>
                    </a:lnTo>
                    <a:lnTo>
                      <a:pt x="323" y="13"/>
                    </a:lnTo>
                    <a:lnTo>
                      <a:pt x="322" y="17"/>
                    </a:lnTo>
                    <a:lnTo>
                      <a:pt x="321" y="22"/>
                    </a:lnTo>
                    <a:lnTo>
                      <a:pt x="321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405"/>
              <p:cNvSpPr/>
              <p:nvPr/>
            </p:nvSpPr>
            <p:spPr bwMode="auto">
              <a:xfrm>
                <a:off x="5372101" y="1096963"/>
                <a:ext cx="247650" cy="176213"/>
              </a:xfrm>
              <a:custGeom>
                <a:avLst/>
                <a:gdLst/>
                <a:ahLst/>
                <a:cxnLst>
                  <a:cxn ang="0">
                    <a:pos x="586" y="6"/>
                  </a:cxn>
                  <a:cxn ang="0">
                    <a:pos x="529" y="63"/>
                  </a:cxn>
                  <a:cxn ang="0">
                    <a:pos x="407" y="169"/>
                  </a:cxn>
                  <a:cxn ang="0">
                    <a:pos x="346" y="220"/>
                  </a:cxn>
                  <a:cxn ang="0">
                    <a:pos x="321" y="243"/>
                  </a:cxn>
                  <a:cxn ang="0">
                    <a:pos x="276" y="293"/>
                  </a:cxn>
                  <a:cxn ang="0">
                    <a:pos x="253" y="316"/>
                  </a:cxn>
                  <a:cxn ang="0">
                    <a:pos x="241" y="328"/>
                  </a:cxn>
                  <a:cxn ang="0">
                    <a:pos x="210" y="367"/>
                  </a:cxn>
                  <a:cxn ang="0">
                    <a:pos x="198" y="379"/>
                  </a:cxn>
                  <a:cxn ang="0">
                    <a:pos x="186" y="390"/>
                  </a:cxn>
                  <a:cxn ang="0">
                    <a:pos x="180" y="384"/>
                  </a:cxn>
                  <a:cxn ang="0">
                    <a:pos x="169" y="341"/>
                  </a:cxn>
                  <a:cxn ang="0">
                    <a:pos x="146" y="256"/>
                  </a:cxn>
                  <a:cxn ang="0">
                    <a:pos x="131" y="216"/>
                  </a:cxn>
                  <a:cxn ang="0">
                    <a:pos x="92" y="115"/>
                  </a:cxn>
                  <a:cxn ang="0">
                    <a:pos x="70" y="64"/>
                  </a:cxn>
                  <a:cxn ang="0">
                    <a:pos x="44" y="20"/>
                  </a:cxn>
                  <a:cxn ang="0">
                    <a:pos x="41" y="16"/>
                  </a:cxn>
                  <a:cxn ang="0">
                    <a:pos x="33" y="10"/>
                  </a:cxn>
                  <a:cxn ang="0">
                    <a:pos x="24" y="9"/>
                  </a:cxn>
                  <a:cxn ang="0">
                    <a:pos x="12" y="13"/>
                  </a:cxn>
                  <a:cxn ang="0">
                    <a:pos x="3" y="21"/>
                  </a:cxn>
                  <a:cxn ang="0">
                    <a:pos x="0" y="29"/>
                  </a:cxn>
                  <a:cxn ang="0">
                    <a:pos x="2" y="38"/>
                  </a:cxn>
                  <a:cxn ang="0">
                    <a:pos x="4" y="42"/>
                  </a:cxn>
                  <a:cxn ang="0">
                    <a:pos x="28" y="84"/>
                  </a:cxn>
                  <a:cxn ang="0">
                    <a:pos x="45" y="128"/>
                  </a:cxn>
                  <a:cxn ang="0">
                    <a:pos x="71" y="196"/>
                  </a:cxn>
                  <a:cxn ang="0">
                    <a:pos x="82" y="217"/>
                  </a:cxn>
                  <a:cxn ang="0">
                    <a:pos x="102" y="264"/>
                  </a:cxn>
                  <a:cxn ang="0">
                    <a:pos x="117" y="315"/>
                  </a:cxn>
                  <a:cxn ang="0">
                    <a:pos x="139" y="417"/>
                  </a:cxn>
                  <a:cxn ang="0">
                    <a:pos x="142" y="422"/>
                  </a:cxn>
                  <a:cxn ang="0">
                    <a:pos x="148" y="430"/>
                  </a:cxn>
                  <a:cxn ang="0">
                    <a:pos x="157" y="434"/>
                  </a:cxn>
                  <a:cxn ang="0">
                    <a:pos x="168" y="433"/>
                  </a:cxn>
                  <a:cxn ang="0">
                    <a:pos x="173" y="430"/>
                  </a:cxn>
                  <a:cxn ang="0">
                    <a:pos x="181" y="438"/>
                  </a:cxn>
                  <a:cxn ang="0">
                    <a:pos x="191" y="442"/>
                  </a:cxn>
                  <a:cxn ang="0">
                    <a:pos x="203" y="439"/>
                  </a:cxn>
                  <a:cxn ang="0">
                    <a:pos x="211" y="430"/>
                  </a:cxn>
                  <a:cxn ang="0">
                    <a:pos x="215" y="425"/>
                  </a:cxn>
                  <a:cxn ang="0">
                    <a:pos x="231" y="408"/>
                  </a:cxn>
                  <a:cxn ang="0">
                    <a:pos x="252" y="387"/>
                  </a:cxn>
                  <a:cxn ang="0">
                    <a:pos x="274" y="361"/>
                  </a:cxn>
                  <a:cxn ang="0">
                    <a:pos x="299" y="336"/>
                  </a:cxn>
                  <a:cxn ang="0">
                    <a:pos x="312" y="326"/>
                  </a:cxn>
                  <a:cxn ang="0">
                    <a:pos x="344" y="289"/>
                  </a:cxn>
                  <a:cxn ang="0">
                    <a:pos x="378" y="252"/>
                  </a:cxn>
                  <a:cxn ang="0">
                    <a:pos x="392" y="241"/>
                  </a:cxn>
                  <a:cxn ang="0">
                    <a:pos x="508" y="142"/>
                  </a:cxn>
                  <a:cxn ang="0">
                    <a:pos x="619" y="39"/>
                  </a:cxn>
                  <a:cxn ang="0">
                    <a:pos x="622" y="35"/>
                  </a:cxn>
                  <a:cxn ang="0">
                    <a:pos x="626" y="27"/>
                  </a:cxn>
                  <a:cxn ang="0">
                    <a:pos x="624" y="18"/>
                  </a:cxn>
                  <a:cxn ang="0">
                    <a:pos x="619" y="8"/>
                  </a:cxn>
                  <a:cxn ang="0">
                    <a:pos x="607" y="1"/>
                  </a:cxn>
                  <a:cxn ang="0">
                    <a:pos x="600" y="0"/>
                  </a:cxn>
                  <a:cxn ang="0">
                    <a:pos x="590" y="4"/>
                  </a:cxn>
                  <a:cxn ang="0">
                    <a:pos x="586" y="6"/>
                  </a:cxn>
                </a:cxnLst>
                <a:rect l="0" t="0" r="r" b="b"/>
                <a:pathLst>
                  <a:path w="626" h="442">
                    <a:moveTo>
                      <a:pt x="586" y="6"/>
                    </a:moveTo>
                    <a:lnTo>
                      <a:pt x="586" y="6"/>
                    </a:lnTo>
                    <a:lnTo>
                      <a:pt x="558" y="35"/>
                    </a:lnTo>
                    <a:lnTo>
                      <a:pt x="529" y="63"/>
                    </a:lnTo>
                    <a:lnTo>
                      <a:pt x="469" y="116"/>
                    </a:lnTo>
                    <a:lnTo>
                      <a:pt x="407" y="169"/>
                    </a:lnTo>
                    <a:lnTo>
                      <a:pt x="346" y="220"/>
                    </a:lnTo>
                    <a:lnTo>
                      <a:pt x="346" y="220"/>
                    </a:lnTo>
                    <a:lnTo>
                      <a:pt x="333" y="231"/>
                    </a:lnTo>
                    <a:lnTo>
                      <a:pt x="321" y="243"/>
                    </a:lnTo>
                    <a:lnTo>
                      <a:pt x="299" y="268"/>
                    </a:lnTo>
                    <a:lnTo>
                      <a:pt x="276" y="293"/>
                    </a:lnTo>
                    <a:lnTo>
                      <a:pt x="265" y="305"/>
                    </a:lnTo>
                    <a:lnTo>
                      <a:pt x="253" y="316"/>
                    </a:lnTo>
                    <a:lnTo>
                      <a:pt x="253" y="316"/>
                    </a:lnTo>
                    <a:lnTo>
                      <a:pt x="241" y="328"/>
                    </a:lnTo>
                    <a:lnTo>
                      <a:pt x="231" y="341"/>
                    </a:lnTo>
                    <a:lnTo>
                      <a:pt x="210" y="367"/>
                    </a:lnTo>
                    <a:lnTo>
                      <a:pt x="210" y="367"/>
                    </a:lnTo>
                    <a:lnTo>
                      <a:pt x="198" y="379"/>
                    </a:lnTo>
                    <a:lnTo>
                      <a:pt x="186" y="390"/>
                    </a:lnTo>
                    <a:lnTo>
                      <a:pt x="186" y="390"/>
                    </a:lnTo>
                    <a:lnTo>
                      <a:pt x="184" y="387"/>
                    </a:lnTo>
                    <a:lnTo>
                      <a:pt x="180" y="384"/>
                    </a:lnTo>
                    <a:lnTo>
                      <a:pt x="180" y="384"/>
                    </a:lnTo>
                    <a:lnTo>
                      <a:pt x="169" y="341"/>
                    </a:lnTo>
                    <a:lnTo>
                      <a:pt x="159" y="298"/>
                    </a:lnTo>
                    <a:lnTo>
                      <a:pt x="146" y="256"/>
                    </a:lnTo>
                    <a:lnTo>
                      <a:pt x="131" y="216"/>
                    </a:lnTo>
                    <a:lnTo>
                      <a:pt x="131" y="216"/>
                    </a:lnTo>
                    <a:lnTo>
                      <a:pt x="112" y="166"/>
                    </a:lnTo>
                    <a:lnTo>
                      <a:pt x="92" y="115"/>
                    </a:lnTo>
                    <a:lnTo>
                      <a:pt x="82" y="89"/>
                    </a:lnTo>
                    <a:lnTo>
                      <a:pt x="70" y="64"/>
                    </a:lnTo>
                    <a:lnTo>
                      <a:pt x="58" y="40"/>
                    </a:lnTo>
                    <a:lnTo>
                      <a:pt x="44" y="20"/>
                    </a:lnTo>
                    <a:lnTo>
                      <a:pt x="44" y="20"/>
                    </a:lnTo>
                    <a:lnTo>
                      <a:pt x="41" y="16"/>
                    </a:lnTo>
                    <a:lnTo>
                      <a:pt x="37" y="12"/>
                    </a:lnTo>
                    <a:lnTo>
                      <a:pt x="33" y="10"/>
                    </a:lnTo>
                    <a:lnTo>
                      <a:pt x="28" y="9"/>
                    </a:lnTo>
                    <a:lnTo>
                      <a:pt x="24" y="9"/>
                    </a:lnTo>
                    <a:lnTo>
                      <a:pt x="20" y="9"/>
                    </a:lnTo>
                    <a:lnTo>
                      <a:pt x="12" y="13"/>
                    </a:lnTo>
                    <a:lnTo>
                      <a:pt x="6" y="18"/>
                    </a:lnTo>
                    <a:lnTo>
                      <a:pt x="3" y="21"/>
                    </a:lnTo>
                    <a:lnTo>
                      <a:pt x="2" y="25"/>
                    </a:lnTo>
                    <a:lnTo>
                      <a:pt x="0" y="29"/>
                    </a:lnTo>
                    <a:lnTo>
                      <a:pt x="0" y="34"/>
                    </a:lnTo>
                    <a:lnTo>
                      <a:pt x="2" y="38"/>
                    </a:lnTo>
                    <a:lnTo>
                      <a:pt x="4" y="42"/>
                    </a:lnTo>
                    <a:lnTo>
                      <a:pt x="4" y="42"/>
                    </a:lnTo>
                    <a:lnTo>
                      <a:pt x="17" y="63"/>
                    </a:lnTo>
                    <a:lnTo>
                      <a:pt x="28" y="84"/>
                    </a:lnTo>
                    <a:lnTo>
                      <a:pt x="37" y="106"/>
                    </a:lnTo>
                    <a:lnTo>
                      <a:pt x="45" y="128"/>
                    </a:lnTo>
                    <a:lnTo>
                      <a:pt x="62" y="174"/>
                    </a:lnTo>
                    <a:lnTo>
                      <a:pt x="71" y="196"/>
                    </a:lnTo>
                    <a:lnTo>
                      <a:pt x="82" y="217"/>
                    </a:lnTo>
                    <a:lnTo>
                      <a:pt x="82" y="217"/>
                    </a:lnTo>
                    <a:lnTo>
                      <a:pt x="92" y="239"/>
                    </a:lnTo>
                    <a:lnTo>
                      <a:pt x="102" y="264"/>
                    </a:lnTo>
                    <a:lnTo>
                      <a:pt x="110" y="289"/>
                    </a:lnTo>
                    <a:lnTo>
                      <a:pt x="117" y="315"/>
                    </a:lnTo>
                    <a:lnTo>
                      <a:pt x="130" y="367"/>
                    </a:lnTo>
                    <a:lnTo>
                      <a:pt x="139" y="417"/>
                    </a:lnTo>
                    <a:lnTo>
                      <a:pt x="139" y="417"/>
                    </a:lnTo>
                    <a:lnTo>
                      <a:pt x="142" y="422"/>
                    </a:lnTo>
                    <a:lnTo>
                      <a:pt x="144" y="426"/>
                    </a:lnTo>
                    <a:lnTo>
                      <a:pt x="148" y="430"/>
                    </a:lnTo>
                    <a:lnTo>
                      <a:pt x="152" y="433"/>
                    </a:lnTo>
                    <a:lnTo>
                      <a:pt x="157" y="434"/>
                    </a:lnTo>
                    <a:lnTo>
                      <a:pt x="163" y="434"/>
                    </a:lnTo>
                    <a:lnTo>
                      <a:pt x="168" y="433"/>
                    </a:lnTo>
                    <a:lnTo>
                      <a:pt x="173" y="430"/>
                    </a:lnTo>
                    <a:lnTo>
                      <a:pt x="173" y="430"/>
                    </a:lnTo>
                    <a:lnTo>
                      <a:pt x="177" y="435"/>
                    </a:lnTo>
                    <a:lnTo>
                      <a:pt x="181" y="438"/>
                    </a:lnTo>
                    <a:lnTo>
                      <a:pt x="186" y="441"/>
                    </a:lnTo>
                    <a:lnTo>
                      <a:pt x="191" y="442"/>
                    </a:lnTo>
                    <a:lnTo>
                      <a:pt x="198" y="441"/>
                    </a:lnTo>
                    <a:lnTo>
                      <a:pt x="203" y="439"/>
                    </a:lnTo>
                    <a:lnTo>
                      <a:pt x="207" y="435"/>
                    </a:lnTo>
                    <a:lnTo>
                      <a:pt x="211" y="430"/>
                    </a:lnTo>
                    <a:lnTo>
                      <a:pt x="211" y="430"/>
                    </a:lnTo>
                    <a:lnTo>
                      <a:pt x="215" y="425"/>
                    </a:lnTo>
                    <a:lnTo>
                      <a:pt x="220" y="420"/>
                    </a:lnTo>
                    <a:lnTo>
                      <a:pt x="231" y="408"/>
                    </a:lnTo>
                    <a:lnTo>
                      <a:pt x="242" y="397"/>
                    </a:lnTo>
                    <a:lnTo>
                      <a:pt x="252" y="387"/>
                    </a:lnTo>
                    <a:lnTo>
                      <a:pt x="252" y="387"/>
                    </a:lnTo>
                    <a:lnTo>
                      <a:pt x="274" y="361"/>
                    </a:lnTo>
                    <a:lnTo>
                      <a:pt x="287" y="348"/>
                    </a:lnTo>
                    <a:lnTo>
                      <a:pt x="299" y="336"/>
                    </a:lnTo>
                    <a:lnTo>
                      <a:pt x="299" y="336"/>
                    </a:lnTo>
                    <a:lnTo>
                      <a:pt x="312" y="326"/>
                    </a:lnTo>
                    <a:lnTo>
                      <a:pt x="322" y="314"/>
                    </a:lnTo>
                    <a:lnTo>
                      <a:pt x="344" y="289"/>
                    </a:lnTo>
                    <a:lnTo>
                      <a:pt x="367" y="264"/>
                    </a:lnTo>
                    <a:lnTo>
                      <a:pt x="378" y="252"/>
                    </a:lnTo>
                    <a:lnTo>
                      <a:pt x="392" y="241"/>
                    </a:lnTo>
                    <a:lnTo>
                      <a:pt x="392" y="241"/>
                    </a:lnTo>
                    <a:lnTo>
                      <a:pt x="450" y="192"/>
                    </a:lnTo>
                    <a:lnTo>
                      <a:pt x="508" y="142"/>
                    </a:lnTo>
                    <a:lnTo>
                      <a:pt x="564" y="91"/>
                    </a:lnTo>
                    <a:lnTo>
                      <a:pt x="619" y="39"/>
                    </a:lnTo>
                    <a:lnTo>
                      <a:pt x="619" y="39"/>
                    </a:lnTo>
                    <a:lnTo>
                      <a:pt x="622" y="35"/>
                    </a:lnTo>
                    <a:lnTo>
                      <a:pt x="624" y="31"/>
                    </a:lnTo>
                    <a:lnTo>
                      <a:pt x="626" y="27"/>
                    </a:lnTo>
                    <a:lnTo>
                      <a:pt x="626" y="22"/>
                    </a:lnTo>
                    <a:lnTo>
                      <a:pt x="624" y="18"/>
                    </a:lnTo>
                    <a:lnTo>
                      <a:pt x="623" y="14"/>
                    </a:lnTo>
                    <a:lnTo>
                      <a:pt x="619" y="8"/>
                    </a:lnTo>
                    <a:lnTo>
                      <a:pt x="611" y="3"/>
                    </a:lnTo>
                    <a:lnTo>
                      <a:pt x="607" y="1"/>
                    </a:lnTo>
                    <a:lnTo>
                      <a:pt x="603" y="0"/>
                    </a:lnTo>
                    <a:lnTo>
                      <a:pt x="600" y="0"/>
                    </a:lnTo>
                    <a:lnTo>
                      <a:pt x="596" y="1"/>
                    </a:lnTo>
                    <a:lnTo>
                      <a:pt x="590" y="4"/>
                    </a:lnTo>
                    <a:lnTo>
                      <a:pt x="586" y="6"/>
                    </a:lnTo>
                    <a:lnTo>
                      <a:pt x="58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407"/>
              <p:cNvSpPr/>
              <p:nvPr/>
            </p:nvSpPr>
            <p:spPr bwMode="auto">
              <a:xfrm>
                <a:off x="5599113" y="1095375"/>
                <a:ext cx="249238" cy="177800"/>
              </a:xfrm>
              <a:custGeom>
                <a:avLst/>
                <a:gdLst/>
                <a:ahLst/>
                <a:cxnLst>
                  <a:cxn ang="0">
                    <a:pos x="577" y="76"/>
                  </a:cxn>
                  <a:cxn ang="0">
                    <a:pos x="538" y="154"/>
                  </a:cxn>
                  <a:cxn ang="0">
                    <a:pos x="474" y="255"/>
                  </a:cxn>
                  <a:cxn ang="0">
                    <a:pos x="426" y="320"/>
                  </a:cxn>
                  <a:cxn ang="0">
                    <a:pos x="403" y="358"/>
                  </a:cxn>
                  <a:cxn ang="0">
                    <a:pos x="382" y="385"/>
                  </a:cxn>
                  <a:cxn ang="0">
                    <a:pos x="367" y="394"/>
                  </a:cxn>
                  <a:cxn ang="0">
                    <a:pos x="348" y="386"/>
                  </a:cxn>
                  <a:cxn ang="0">
                    <a:pos x="317" y="344"/>
                  </a:cxn>
                  <a:cxn ang="0">
                    <a:pos x="278" y="286"/>
                  </a:cxn>
                  <a:cxn ang="0">
                    <a:pos x="224" y="225"/>
                  </a:cxn>
                  <a:cxn ang="0">
                    <a:pos x="151" y="140"/>
                  </a:cxn>
                  <a:cxn ang="0">
                    <a:pos x="99" y="72"/>
                  </a:cxn>
                  <a:cxn ang="0">
                    <a:pos x="59" y="35"/>
                  </a:cxn>
                  <a:cxn ang="0">
                    <a:pos x="49" y="22"/>
                  </a:cxn>
                  <a:cxn ang="0">
                    <a:pos x="38" y="8"/>
                  </a:cxn>
                  <a:cxn ang="0">
                    <a:pos x="27" y="0"/>
                  </a:cxn>
                  <a:cxn ang="0">
                    <a:pos x="15" y="1"/>
                  </a:cxn>
                  <a:cxn ang="0">
                    <a:pos x="2" y="18"/>
                  </a:cxn>
                  <a:cxn ang="0">
                    <a:pos x="2" y="31"/>
                  </a:cxn>
                  <a:cxn ang="0">
                    <a:pos x="6" y="39"/>
                  </a:cxn>
                  <a:cxn ang="0">
                    <a:pos x="122" y="178"/>
                  </a:cxn>
                  <a:cxn ang="0">
                    <a:pos x="182" y="247"/>
                  </a:cxn>
                  <a:cxn ang="0">
                    <a:pos x="246" y="319"/>
                  </a:cxn>
                  <a:cxn ang="0">
                    <a:pos x="266" y="352"/>
                  </a:cxn>
                  <a:cxn ang="0">
                    <a:pos x="287" y="387"/>
                  </a:cxn>
                  <a:cxn ang="0">
                    <a:pos x="326" y="430"/>
                  </a:cxn>
                  <a:cxn ang="0">
                    <a:pos x="346" y="446"/>
                  </a:cxn>
                  <a:cxn ang="0">
                    <a:pos x="359" y="449"/>
                  </a:cxn>
                  <a:cxn ang="0">
                    <a:pos x="375" y="441"/>
                  </a:cxn>
                  <a:cxn ang="0">
                    <a:pos x="392" y="438"/>
                  </a:cxn>
                  <a:cxn ang="0">
                    <a:pos x="401" y="430"/>
                  </a:cxn>
                  <a:cxn ang="0">
                    <a:pos x="411" y="419"/>
                  </a:cxn>
                  <a:cxn ang="0">
                    <a:pos x="435" y="390"/>
                  </a:cxn>
                  <a:cxn ang="0">
                    <a:pos x="499" y="301"/>
                  </a:cxn>
                  <a:cxn ang="0">
                    <a:pos x="535" y="243"/>
                  </a:cxn>
                  <a:cxn ang="0">
                    <a:pos x="606" y="124"/>
                  </a:cxn>
                  <a:cxn ang="0">
                    <a:pos x="631" y="60"/>
                  </a:cxn>
                  <a:cxn ang="0">
                    <a:pos x="631" y="50"/>
                  </a:cxn>
                  <a:cxn ang="0">
                    <a:pos x="626" y="39"/>
                  </a:cxn>
                  <a:cxn ang="0">
                    <a:pos x="606" y="31"/>
                  </a:cxn>
                  <a:cxn ang="0">
                    <a:pos x="594" y="35"/>
                  </a:cxn>
                  <a:cxn ang="0">
                    <a:pos x="586" y="48"/>
                  </a:cxn>
                </a:cxnLst>
                <a:rect l="0" t="0" r="r" b="b"/>
                <a:pathLst>
                  <a:path w="631" h="449">
                    <a:moveTo>
                      <a:pt x="586" y="48"/>
                    </a:moveTo>
                    <a:lnTo>
                      <a:pt x="586" y="48"/>
                    </a:lnTo>
                    <a:lnTo>
                      <a:pt x="577" y="76"/>
                    </a:lnTo>
                    <a:lnTo>
                      <a:pt x="567" y="102"/>
                    </a:lnTo>
                    <a:lnTo>
                      <a:pt x="552" y="130"/>
                    </a:lnTo>
                    <a:lnTo>
                      <a:pt x="538" y="154"/>
                    </a:lnTo>
                    <a:lnTo>
                      <a:pt x="507" y="205"/>
                    </a:lnTo>
                    <a:lnTo>
                      <a:pt x="474" y="255"/>
                    </a:lnTo>
                    <a:lnTo>
                      <a:pt x="474" y="255"/>
                    </a:lnTo>
                    <a:lnTo>
                      <a:pt x="463" y="272"/>
                    </a:lnTo>
                    <a:lnTo>
                      <a:pt x="452" y="288"/>
                    </a:lnTo>
                    <a:lnTo>
                      <a:pt x="426" y="320"/>
                    </a:lnTo>
                    <a:lnTo>
                      <a:pt x="426" y="320"/>
                    </a:lnTo>
                    <a:lnTo>
                      <a:pt x="415" y="337"/>
                    </a:lnTo>
                    <a:lnTo>
                      <a:pt x="403" y="358"/>
                    </a:lnTo>
                    <a:lnTo>
                      <a:pt x="397" y="369"/>
                    </a:lnTo>
                    <a:lnTo>
                      <a:pt x="389" y="378"/>
                    </a:lnTo>
                    <a:lnTo>
                      <a:pt x="382" y="385"/>
                    </a:lnTo>
                    <a:lnTo>
                      <a:pt x="375" y="390"/>
                    </a:lnTo>
                    <a:lnTo>
                      <a:pt x="375" y="390"/>
                    </a:lnTo>
                    <a:lnTo>
                      <a:pt x="367" y="394"/>
                    </a:lnTo>
                    <a:lnTo>
                      <a:pt x="361" y="399"/>
                    </a:lnTo>
                    <a:lnTo>
                      <a:pt x="361" y="399"/>
                    </a:lnTo>
                    <a:lnTo>
                      <a:pt x="348" y="386"/>
                    </a:lnTo>
                    <a:lnTo>
                      <a:pt x="338" y="373"/>
                    </a:lnTo>
                    <a:lnTo>
                      <a:pt x="327" y="358"/>
                    </a:lnTo>
                    <a:lnTo>
                      <a:pt x="317" y="344"/>
                    </a:lnTo>
                    <a:lnTo>
                      <a:pt x="299" y="315"/>
                    </a:lnTo>
                    <a:lnTo>
                      <a:pt x="278" y="286"/>
                    </a:lnTo>
                    <a:lnTo>
                      <a:pt x="278" y="286"/>
                    </a:lnTo>
                    <a:lnTo>
                      <a:pt x="261" y="266"/>
                    </a:lnTo>
                    <a:lnTo>
                      <a:pt x="242" y="246"/>
                    </a:lnTo>
                    <a:lnTo>
                      <a:pt x="224" y="225"/>
                    </a:lnTo>
                    <a:lnTo>
                      <a:pt x="206" y="205"/>
                    </a:lnTo>
                    <a:lnTo>
                      <a:pt x="206" y="205"/>
                    </a:lnTo>
                    <a:lnTo>
                      <a:pt x="151" y="140"/>
                    </a:lnTo>
                    <a:lnTo>
                      <a:pt x="125" y="106"/>
                    </a:lnTo>
                    <a:lnTo>
                      <a:pt x="99" y="72"/>
                    </a:lnTo>
                    <a:lnTo>
                      <a:pt x="99" y="72"/>
                    </a:lnTo>
                    <a:lnTo>
                      <a:pt x="89" y="60"/>
                    </a:lnTo>
                    <a:lnTo>
                      <a:pt x="82" y="52"/>
                    </a:lnTo>
                    <a:lnTo>
                      <a:pt x="59" y="35"/>
                    </a:lnTo>
                    <a:lnTo>
                      <a:pt x="59" y="35"/>
                    </a:lnTo>
                    <a:lnTo>
                      <a:pt x="54" y="29"/>
                    </a:lnTo>
                    <a:lnTo>
                      <a:pt x="49" y="22"/>
                    </a:lnTo>
                    <a:lnTo>
                      <a:pt x="44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4" y="4"/>
                    </a:lnTo>
                    <a:lnTo>
                      <a:pt x="30" y="1"/>
                    </a:lnTo>
                    <a:lnTo>
                      <a:pt x="27" y="0"/>
                    </a:lnTo>
                    <a:lnTo>
                      <a:pt x="23" y="0"/>
                    </a:lnTo>
                    <a:lnTo>
                      <a:pt x="19" y="0"/>
                    </a:lnTo>
                    <a:lnTo>
                      <a:pt x="15" y="1"/>
                    </a:lnTo>
                    <a:lnTo>
                      <a:pt x="8" y="7"/>
                    </a:lnTo>
                    <a:lnTo>
                      <a:pt x="3" y="14"/>
                    </a:lnTo>
                    <a:lnTo>
                      <a:pt x="2" y="18"/>
                    </a:lnTo>
                    <a:lnTo>
                      <a:pt x="0" y="22"/>
                    </a:lnTo>
                    <a:lnTo>
                      <a:pt x="0" y="26"/>
                    </a:lnTo>
                    <a:lnTo>
                      <a:pt x="2" y="31"/>
                    </a:lnTo>
                    <a:lnTo>
                      <a:pt x="3" y="35"/>
                    </a:lnTo>
                    <a:lnTo>
                      <a:pt x="6" y="39"/>
                    </a:lnTo>
                    <a:lnTo>
                      <a:pt x="6" y="39"/>
                    </a:lnTo>
                    <a:lnTo>
                      <a:pt x="44" y="84"/>
                    </a:lnTo>
                    <a:lnTo>
                      <a:pt x="83" y="130"/>
                    </a:lnTo>
                    <a:lnTo>
                      <a:pt x="122" y="178"/>
                    </a:lnTo>
                    <a:lnTo>
                      <a:pt x="161" y="224"/>
                    </a:lnTo>
                    <a:lnTo>
                      <a:pt x="161" y="224"/>
                    </a:lnTo>
                    <a:lnTo>
                      <a:pt x="182" y="247"/>
                    </a:lnTo>
                    <a:lnTo>
                      <a:pt x="204" y="271"/>
                    </a:lnTo>
                    <a:lnTo>
                      <a:pt x="225" y="294"/>
                    </a:lnTo>
                    <a:lnTo>
                      <a:pt x="246" y="319"/>
                    </a:lnTo>
                    <a:lnTo>
                      <a:pt x="246" y="319"/>
                    </a:lnTo>
                    <a:lnTo>
                      <a:pt x="257" y="335"/>
                    </a:lnTo>
                    <a:lnTo>
                      <a:pt x="266" y="352"/>
                    </a:lnTo>
                    <a:lnTo>
                      <a:pt x="276" y="370"/>
                    </a:lnTo>
                    <a:lnTo>
                      <a:pt x="287" y="387"/>
                    </a:lnTo>
                    <a:lnTo>
                      <a:pt x="287" y="387"/>
                    </a:lnTo>
                    <a:lnTo>
                      <a:pt x="299" y="403"/>
                    </a:lnTo>
                    <a:lnTo>
                      <a:pt x="312" y="417"/>
                    </a:lnTo>
                    <a:lnTo>
                      <a:pt x="326" y="430"/>
                    </a:lnTo>
                    <a:lnTo>
                      <a:pt x="341" y="443"/>
                    </a:lnTo>
                    <a:lnTo>
                      <a:pt x="341" y="443"/>
                    </a:lnTo>
                    <a:lnTo>
                      <a:pt x="346" y="446"/>
                    </a:lnTo>
                    <a:lnTo>
                      <a:pt x="350" y="447"/>
                    </a:lnTo>
                    <a:lnTo>
                      <a:pt x="355" y="449"/>
                    </a:lnTo>
                    <a:lnTo>
                      <a:pt x="359" y="449"/>
                    </a:lnTo>
                    <a:lnTo>
                      <a:pt x="363" y="447"/>
                    </a:lnTo>
                    <a:lnTo>
                      <a:pt x="368" y="446"/>
                    </a:lnTo>
                    <a:lnTo>
                      <a:pt x="375" y="441"/>
                    </a:lnTo>
                    <a:lnTo>
                      <a:pt x="375" y="441"/>
                    </a:lnTo>
                    <a:lnTo>
                      <a:pt x="384" y="441"/>
                    </a:lnTo>
                    <a:lnTo>
                      <a:pt x="392" y="438"/>
                    </a:lnTo>
                    <a:lnTo>
                      <a:pt x="395" y="437"/>
                    </a:lnTo>
                    <a:lnTo>
                      <a:pt x="398" y="433"/>
                    </a:lnTo>
                    <a:lnTo>
                      <a:pt x="401" y="430"/>
                    </a:lnTo>
                    <a:lnTo>
                      <a:pt x="402" y="425"/>
                    </a:lnTo>
                    <a:lnTo>
                      <a:pt x="402" y="425"/>
                    </a:lnTo>
                    <a:lnTo>
                      <a:pt x="411" y="419"/>
                    </a:lnTo>
                    <a:lnTo>
                      <a:pt x="419" y="409"/>
                    </a:lnTo>
                    <a:lnTo>
                      <a:pt x="435" y="390"/>
                    </a:lnTo>
                    <a:lnTo>
                      <a:pt x="435" y="390"/>
                    </a:lnTo>
                    <a:lnTo>
                      <a:pt x="467" y="347"/>
                    </a:lnTo>
                    <a:lnTo>
                      <a:pt x="484" y="324"/>
                    </a:lnTo>
                    <a:lnTo>
                      <a:pt x="499" y="301"/>
                    </a:lnTo>
                    <a:lnTo>
                      <a:pt x="499" y="301"/>
                    </a:lnTo>
                    <a:lnTo>
                      <a:pt x="517" y="272"/>
                    </a:lnTo>
                    <a:lnTo>
                      <a:pt x="535" y="243"/>
                    </a:lnTo>
                    <a:lnTo>
                      <a:pt x="573" y="184"/>
                    </a:lnTo>
                    <a:lnTo>
                      <a:pt x="590" y="154"/>
                    </a:lnTo>
                    <a:lnTo>
                      <a:pt x="606" y="124"/>
                    </a:lnTo>
                    <a:lnTo>
                      <a:pt x="620" y="93"/>
                    </a:lnTo>
                    <a:lnTo>
                      <a:pt x="626" y="76"/>
                    </a:lnTo>
                    <a:lnTo>
                      <a:pt x="631" y="60"/>
                    </a:lnTo>
                    <a:lnTo>
                      <a:pt x="631" y="60"/>
                    </a:lnTo>
                    <a:lnTo>
                      <a:pt x="631" y="55"/>
                    </a:lnTo>
                    <a:lnTo>
                      <a:pt x="631" y="50"/>
                    </a:lnTo>
                    <a:lnTo>
                      <a:pt x="630" y="46"/>
                    </a:lnTo>
                    <a:lnTo>
                      <a:pt x="628" y="42"/>
                    </a:lnTo>
                    <a:lnTo>
                      <a:pt x="626" y="39"/>
                    </a:lnTo>
                    <a:lnTo>
                      <a:pt x="622" y="37"/>
                    </a:lnTo>
                    <a:lnTo>
                      <a:pt x="614" y="33"/>
                    </a:lnTo>
                    <a:lnTo>
                      <a:pt x="606" y="31"/>
                    </a:lnTo>
                    <a:lnTo>
                      <a:pt x="602" y="33"/>
                    </a:lnTo>
                    <a:lnTo>
                      <a:pt x="598" y="34"/>
                    </a:lnTo>
                    <a:lnTo>
                      <a:pt x="594" y="35"/>
                    </a:lnTo>
                    <a:lnTo>
                      <a:pt x="590" y="39"/>
                    </a:lnTo>
                    <a:lnTo>
                      <a:pt x="588" y="43"/>
                    </a:lnTo>
                    <a:lnTo>
                      <a:pt x="586" y="48"/>
                    </a:lnTo>
                    <a:lnTo>
                      <a:pt x="586" y="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55" name="组合 1273"/>
            <p:cNvGrpSpPr/>
            <p:nvPr/>
          </p:nvGrpSpPr>
          <p:grpSpPr>
            <a:xfrm>
              <a:off x="6286501" y="746112"/>
              <a:ext cx="779463" cy="617538"/>
              <a:chOff x="6286501" y="1016000"/>
              <a:chExt cx="779463" cy="617538"/>
            </a:xfrm>
          </p:grpSpPr>
          <p:sp>
            <p:nvSpPr>
              <p:cNvPr id="556" name="Freeform 408"/>
              <p:cNvSpPr/>
              <p:nvPr/>
            </p:nvSpPr>
            <p:spPr bwMode="auto">
              <a:xfrm>
                <a:off x="6303963" y="1404938"/>
                <a:ext cx="117475" cy="111125"/>
              </a:xfrm>
              <a:custGeom>
                <a:avLst/>
                <a:gdLst/>
                <a:ahLst/>
                <a:cxnLst>
                  <a:cxn ang="0">
                    <a:pos x="293" y="0"/>
                  </a:cxn>
                  <a:cxn ang="0">
                    <a:pos x="281" y="1"/>
                  </a:cxn>
                  <a:cxn ang="0">
                    <a:pos x="271" y="6"/>
                  </a:cxn>
                  <a:cxn ang="0">
                    <a:pos x="255" y="26"/>
                  </a:cxn>
                  <a:cxn ang="0">
                    <a:pos x="250" y="33"/>
                  </a:cxn>
                  <a:cxn ang="0">
                    <a:pos x="233" y="48"/>
                  </a:cxn>
                  <a:cxn ang="0">
                    <a:pos x="206" y="68"/>
                  </a:cxn>
                  <a:cxn ang="0">
                    <a:pos x="179" y="93"/>
                  </a:cxn>
                  <a:cxn ang="0">
                    <a:pos x="152" y="116"/>
                  </a:cxn>
                  <a:cxn ang="0">
                    <a:pos x="129" y="135"/>
                  </a:cxn>
                  <a:cxn ang="0">
                    <a:pos x="66" y="193"/>
                  </a:cxn>
                  <a:cxn ang="0">
                    <a:pos x="48" y="212"/>
                  </a:cxn>
                  <a:cxn ang="0">
                    <a:pos x="22" y="239"/>
                  </a:cxn>
                  <a:cxn ang="0">
                    <a:pos x="6" y="260"/>
                  </a:cxn>
                  <a:cxn ang="0">
                    <a:pos x="1" y="271"/>
                  </a:cxn>
                  <a:cxn ang="0">
                    <a:pos x="1" y="276"/>
                  </a:cxn>
                  <a:cxn ang="0">
                    <a:pos x="5" y="280"/>
                  </a:cxn>
                  <a:cxn ang="0">
                    <a:pos x="9" y="278"/>
                  </a:cxn>
                  <a:cxn ang="0">
                    <a:pos x="10" y="277"/>
                  </a:cxn>
                  <a:cxn ang="0">
                    <a:pos x="22" y="257"/>
                  </a:cxn>
                  <a:cxn ang="0">
                    <a:pos x="51" y="225"/>
                  </a:cxn>
                  <a:cxn ang="0">
                    <a:pos x="66" y="209"/>
                  </a:cxn>
                  <a:cxn ang="0">
                    <a:pos x="123" y="155"/>
                  </a:cxn>
                  <a:cxn ang="0">
                    <a:pos x="142" y="138"/>
                  </a:cxn>
                  <a:cxn ang="0">
                    <a:pos x="222" y="69"/>
                  </a:cxn>
                  <a:cxn ang="0">
                    <a:pos x="261" y="38"/>
                  </a:cxn>
                  <a:cxn ang="0">
                    <a:pos x="267" y="30"/>
                  </a:cxn>
                  <a:cxn ang="0">
                    <a:pos x="276" y="17"/>
                  </a:cxn>
                  <a:cxn ang="0">
                    <a:pos x="284" y="12"/>
                  </a:cxn>
                  <a:cxn ang="0">
                    <a:pos x="290" y="12"/>
                  </a:cxn>
                  <a:cxn ang="0">
                    <a:pos x="294" y="10"/>
                  </a:cxn>
                  <a:cxn ang="0">
                    <a:pos x="297" y="5"/>
                  </a:cxn>
                  <a:cxn ang="0">
                    <a:pos x="295" y="1"/>
                  </a:cxn>
                  <a:cxn ang="0">
                    <a:pos x="293" y="0"/>
                  </a:cxn>
                </a:cxnLst>
                <a:rect l="0" t="0" r="r" b="b"/>
                <a:pathLst>
                  <a:path w="297" h="280">
                    <a:moveTo>
                      <a:pt x="293" y="0"/>
                    </a:moveTo>
                    <a:lnTo>
                      <a:pt x="293" y="0"/>
                    </a:lnTo>
                    <a:lnTo>
                      <a:pt x="286" y="0"/>
                    </a:lnTo>
                    <a:lnTo>
                      <a:pt x="281" y="1"/>
                    </a:lnTo>
                    <a:lnTo>
                      <a:pt x="276" y="4"/>
                    </a:lnTo>
                    <a:lnTo>
                      <a:pt x="271" y="6"/>
                    </a:lnTo>
                    <a:lnTo>
                      <a:pt x="261" y="17"/>
                    </a:lnTo>
                    <a:lnTo>
                      <a:pt x="255" y="26"/>
                    </a:lnTo>
                    <a:lnTo>
                      <a:pt x="255" y="26"/>
                    </a:lnTo>
                    <a:lnTo>
                      <a:pt x="250" y="33"/>
                    </a:lnTo>
                    <a:lnTo>
                      <a:pt x="244" y="38"/>
                    </a:lnTo>
                    <a:lnTo>
                      <a:pt x="233" y="48"/>
                    </a:lnTo>
                    <a:lnTo>
                      <a:pt x="218" y="59"/>
                    </a:lnTo>
                    <a:lnTo>
                      <a:pt x="206" y="68"/>
                    </a:lnTo>
                    <a:lnTo>
                      <a:pt x="206" y="68"/>
                    </a:lnTo>
                    <a:lnTo>
                      <a:pt x="179" y="93"/>
                    </a:lnTo>
                    <a:lnTo>
                      <a:pt x="166" y="104"/>
                    </a:lnTo>
                    <a:lnTo>
                      <a:pt x="152" y="116"/>
                    </a:lnTo>
                    <a:lnTo>
                      <a:pt x="152" y="116"/>
                    </a:lnTo>
                    <a:lnTo>
                      <a:pt x="129" y="135"/>
                    </a:lnTo>
                    <a:lnTo>
                      <a:pt x="108" y="154"/>
                    </a:lnTo>
                    <a:lnTo>
                      <a:pt x="66" y="193"/>
                    </a:lnTo>
                    <a:lnTo>
                      <a:pt x="66" y="193"/>
                    </a:lnTo>
                    <a:lnTo>
                      <a:pt x="48" y="212"/>
                    </a:lnTo>
                    <a:lnTo>
                      <a:pt x="30" y="230"/>
                    </a:lnTo>
                    <a:lnTo>
                      <a:pt x="22" y="239"/>
                    </a:lnTo>
                    <a:lnTo>
                      <a:pt x="14" y="248"/>
                    </a:lnTo>
                    <a:lnTo>
                      <a:pt x="6" y="260"/>
                    </a:lnTo>
                    <a:lnTo>
                      <a:pt x="1" y="271"/>
                    </a:lnTo>
                    <a:lnTo>
                      <a:pt x="1" y="271"/>
                    </a:lnTo>
                    <a:lnTo>
                      <a:pt x="0" y="273"/>
                    </a:lnTo>
                    <a:lnTo>
                      <a:pt x="1" y="276"/>
                    </a:lnTo>
                    <a:lnTo>
                      <a:pt x="4" y="278"/>
                    </a:lnTo>
                    <a:lnTo>
                      <a:pt x="5" y="280"/>
                    </a:lnTo>
                    <a:lnTo>
                      <a:pt x="8" y="280"/>
                    </a:lnTo>
                    <a:lnTo>
                      <a:pt x="9" y="278"/>
                    </a:lnTo>
                    <a:lnTo>
                      <a:pt x="10" y="277"/>
                    </a:lnTo>
                    <a:lnTo>
                      <a:pt x="10" y="277"/>
                    </a:lnTo>
                    <a:lnTo>
                      <a:pt x="15" y="267"/>
                    </a:lnTo>
                    <a:lnTo>
                      <a:pt x="22" y="257"/>
                    </a:lnTo>
                    <a:lnTo>
                      <a:pt x="35" y="240"/>
                    </a:lnTo>
                    <a:lnTo>
                      <a:pt x="51" y="225"/>
                    </a:lnTo>
                    <a:lnTo>
                      <a:pt x="66" y="209"/>
                    </a:lnTo>
                    <a:lnTo>
                      <a:pt x="66" y="209"/>
                    </a:lnTo>
                    <a:lnTo>
                      <a:pt x="104" y="172"/>
                    </a:lnTo>
                    <a:lnTo>
                      <a:pt x="123" y="155"/>
                    </a:lnTo>
                    <a:lnTo>
                      <a:pt x="142" y="138"/>
                    </a:lnTo>
                    <a:lnTo>
                      <a:pt x="142" y="138"/>
                    </a:lnTo>
                    <a:lnTo>
                      <a:pt x="222" y="69"/>
                    </a:lnTo>
                    <a:lnTo>
                      <a:pt x="222" y="69"/>
                    </a:lnTo>
                    <a:lnTo>
                      <a:pt x="261" y="38"/>
                    </a:lnTo>
                    <a:lnTo>
                      <a:pt x="261" y="38"/>
                    </a:lnTo>
                    <a:lnTo>
                      <a:pt x="264" y="35"/>
                    </a:lnTo>
                    <a:lnTo>
                      <a:pt x="267" y="30"/>
                    </a:lnTo>
                    <a:lnTo>
                      <a:pt x="273" y="21"/>
                    </a:lnTo>
                    <a:lnTo>
                      <a:pt x="276" y="17"/>
                    </a:lnTo>
                    <a:lnTo>
                      <a:pt x="280" y="13"/>
                    </a:lnTo>
                    <a:lnTo>
                      <a:pt x="284" y="12"/>
                    </a:lnTo>
                    <a:lnTo>
                      <a:pt x="290" y="12"/>
                    </a:lnTo>
                    <a:lnTo>
                      <a:pt x="290" y="12"/>
                    </a:lnTo>
                    <a:lnTo>
                      <a:pt x="293" y="12"/>
                    </a:lnTo>
                    <a:lnTo>
                      <a:pt x="294" y="10"/>
                    </a:lnTo>
                    <a:lnTo>
                      <a:pt x="297" y="6"/>
                    </a:lnTo>
                    <a:lnTo>
                      <a:pt x="297" y="5"/>
                    </a:lnTo>
                    <a:lnTo>
                      <a:pt x="297" y="2"/>
                    </a:lnTo>
                    <a:lnTo>
                      <a:pt x="295" y="1"/>
                    </a:lnTo>
                    <a:lnTo>
                      <a:pt x="293" y="0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Freeform 409"/>
              <p:cNvSpPr/>
              <p:nvPr/>
            </p:nvSpPr>
            <p:spPr bwMode="auto">
              <a:xfrm>
                <a:off x="6289676" y="1406525"/>
                <a:ext cx="195263" cy="190500"/>
              </a:xfrm>
              <a:custGeom>
                <a:avLst/>
                <a:gdLst/>
                <a:ahLst/>
                <a:cxnLst>
                  <a:cxn ang="0">
                    <a:pos x="481" y="3"/>
                  </a:cxn>
                  <a:cxn ang="0">
                    <a:pos x="416" y="60"/>
                  </a:cxn>
                  <a:cxn ang="0">
                    <a:pos x="350" y="118"/>
                  </a:cxn>
                  <a:cxn ang="0">
                    <a:pos x="315" y="152"/>
                  </a:cxn>
                  <a:cxn ang="0">
                    <a:pos x="248" y="222"/>
                  </a:cxn>
                  <a:cxn ang="0">
                    <a:pos x="214" y="258"/>
                  </a:cxn>
                  <a:cxn ang="0">
                    <a:pos x="146" y="326"/>
                  </a:cxn>
                  <a:cxn ang="0">
                    <a:pos x="120" y="358"/>
                  </a:cxn>
                  <a:cxn ang="0">
                    <a:pos x="102" y="383"/>
                  </a:cxn>
                  <a:cxn ang="0">
                    <a:pos x="94" y="390"/>
                  </a:cxn>
                  <a:cxn ang="0">
                    <a:pos x="69" y="408"/>
                  </a:cxn>
                  <a:cxn ang="0">
                    <a:pos x="25" y="436"/>
                  </a:cxn>
                  <a:cxn ang="0">
                    <a:pos x="13" y="446"/>
                  </a:cxn>
                  <a:cxn ang="0">
                    <a:pos x="4" y="459"/>
                  </a:cxn>
                  <a:cxn ang="0">
                    <a:pos x="0" y="475"/>
                  </a:cxn>
                  <a:cxn ang="0">
                    <a:pos x="1" y="477"/>
                  </a:cxn>
                  <a:cxn ang="0">
                    <a:pos x="6" y="480"/>
                  </a:cxn>
                  <a:cxn ang="0">
                    <a:pos x="21" y="467"/>
                  </a:cxn>
                  <a:cxn ang="0">
                    <a:pos x="22" y="464"/>
                  </a:cxn>
                  <a:cxn ang="0">
                    <a:pos x="21" y="459"/>
                  </a:cxn>
                  <a:cxn ang="0">
                    <a:pos x="18" y="458"/>
                  </a:cxn>
                  <a:cxn ang="0">
                    <a:pos x="30" y="446"/>
                  </a:cxn>
                  <a:cxn ang="0">
                    <a:pos x="74" y="420"/>
                  </a:cxn>
                  <a:cxn ang="0">
                    <a:pos x="87" y="412"/>
                  </a:cxn>
                  <a:cxn ang="0">
                    <a:pos x="111" y="390"/>
                  </a:cxn>
                  <a:cxn ang="0">
                    <a:pos x="121" y="377"/>
                  </a:cxn>
                  <a:cxn ang="0">
                    <a:pos x="150" y="341"/>
                  </a:cxn>
                  <a:cxn ang="0">
                    <a:pos x="244" y="243"/>
                  </a:cxn>
                  <a:cxn ang="0">
                    <a:pos x="303" y="181"/>
                  </a:cxn>
                  <a:cxn ang="0">
                    <a:pos x="365" y="119"/>
                  </a:cxn>
                  <a:cxn ang="0">
                    <a:pos x="396" y="92"/>
                  </a:cxn>
                  <a:cxn ang="0">
                    <a:pos x="459" y="38"/>
                  </a:cxn>
                  <a:cxn ang="0">
                    <a:pos x="489" y="11"/>
                  </a:cxn>
                  <a:cxn ang="0">
                    <a:pos x="490" y="7"/>
                  </a:cxn>
                  <a:cxn ang="0">
                    <a:pos x="485" y="0"/>
                  </a:cxn>
                  <a:cxn ang="0">
                    <a:pos x="481" y="3"/>
                  </a:cxn>
                </a:cxnLst>
                <a:rect l="0" t="0" r="r" b="b"/>
                <a:pathLst>
                  <a:path w="490" h="480">
                    <a:moveTo>
                      <a:pt x="481" y="3"/>
                    </a:moveTo>
                    <a:lnTo>
                      <a:pt x="481" y="3"/>
                    </a:lnTo>
                    <a:lnTo>
                      <a:pt x="448" y="31"/>
                    </a:lnTo>
                    <a:lnTo>
                      <a:pt x="416" y="60"/>
                    </a:lnTo>
                    <a:lnTo>
                      <a:pt x="382" y="88"/>
                    </a:lnTo>
                    <a:lnTo>
                      <a:pt x="350" y="118"/>
                    </a:lnTo>
                    <a:lnTo>
                      <a:pt x="350" y="118"/>
                    </a:lnTo>
                    <a:lnTo>
                      <a:pt x="315" y="152"/>
                    </a:lnTo>
                    <a:lnTo>
                      <a:pt x="281" y="187"/>
                    </a:lnTo>
                    <a:lnTo>
                      <a:pt x="248" y="222"/>
                    </a:lnTo>
                    <a:lnTo>
                      <a:pt x="214" y="258"/>
                    </a:lnTo>
                    <a:lnTo>
                      <a:pt x="214" y="258"/>
                    </a:lnTo>
                    <a:lnTo>
                      <a:pt x="146" y="326"/>
                    </a:lnTo>
                    <a:lnTo>
                      <a:pt x="146" y="326"/>
                    </a:lnTo>
                    <a:lnTo>
                      <a:pt x="133" y="341"/>
                    </a:lnTo>
                    <a:lnTo>
                      <a:pt x="120" y="358"/>
                    </a:lnTo>
                    <a:lnTo>
                      <a:pt x="108" y="374"/>
                    </a:lnTo>
                    <a:lnTo>
                      <a:pt x="102" y="383"/>
                    </a:lnTo>
                    <a:lnTo>
                      <a:pt x="94" y="390"/>
                    </a:lnTo>
                    <a:lnTo>
                      <a:pt x="94" y="390"/>
                    </a:lnTo>
                    <a:lnTo>
                      <a:pt x="82" y="400"/>
                    </a:lnTo>
                    <a:lnTo>
                      <a:pt x="69" y="408"/>
                    </a:lnTo>
                    <a:lnTo>
                      <a:pt x="39" y="425"/>
                    </a:lnTo>
                    <a:lnTo>
                      <a:pt x="25" y="436"/>
                    </a:lnTo>
                    <a:lnTo>
                      <a:pt x="18" y="441"/>
                    </a:lnTo>
                    <a:lnTo>
                      <a:pt x="13" y="446"/>
                    </a:lnTo>
                    <a:lnTo>
                      <a:pt x="8" y="453"/>
                    </a:lnTo>
                    <a:lnTo>
                      <a:pt x="4" y="459"/>
                    </a:lnTo>
                    <a:lnTo>
                      <a:pt x="1" y="467"/>
                    </a:lnTo>
                    <a:lnTo>
                      <a:pt x="0" y="475"/>
                    </a:lnTo>
                    <a:lnTo>
                      <a:pt x="0" y="475"/>
                    </a:lnTo>
                    <a:lnTo>
                      <a:pt x="1" y="477"/>
                    </a:lnTo>
                    <a:lnTo>
                      <a:pt x="4" y="480"/>
                    </a:lnTo>
                    <a:lnTo>
                      <a:pt x="6" y="480"/>
                    </a:lnTo>
                    <a:lnTo>
                      <a:pt x="10" y="479"/>
                    </a:lnTo>
                    <a:lnTo>
                      <a:pt x="21" y="467"/>
                    </a:lnTo>
                    <a:lnTo>
                      <a:pt x="21" y="467"/>
                    </a:lnTo>
                    <a:lnTo>
                      <a:pt x="22" y="464"/>
                    </a:lnTo>
                    <a:lnTo>
                      <a:pt x="22" y="462"/>
                    </a:lnTo>
                    <a:lnTo>
                      <a:pt x="21" y="459"/>
                    </a:lnTo>
                    <a:lnTo>
                      <a:pt x="18" y="458"/>
                    </a:lnTo>
                    <a:lnTo>
                      <a:pt x="18" y="458"/>
                    </a:lnTo>
                    <a:lnTo>
                      <a:pt x="23" y="451"/>
                    </a:lnTo>
                    <a:lnTo>
                      <a:pt x="30" y="446"/>
                    </a:lnTo>
                    <a:lnTo>
                      <a:pt x="44" y="436"/>
                    </a:lnTo>
                    <a:lnTo>
                      <a:pt x="74" y="420"/>
                    </a:lnTo>
                    <a:lnTo>
                      <a:pt x="74" y="420"/>
                    </a:lnTo>
                    <a:lnTo>
                      <a:pt x="87" y="412"/>
                    </a:lnTo>
                    <a:lnTo>
                      <a:pt x="99" y="402"/>
                    </a:lnTo>
                    <a:lnTo>
                      <a:pt x="111" y="390"/>
                    </a:lnTo>
                    <a:lnTo>
                      <a:pt x="121" y="377"/>
                    </a:lnTo>
                    <a:lnTo>
                      <a:pt x="121" y="377"/>
                    </a:lnTo>
                    <a:lnTo>
                      <a:pt x="136" y="360"/>
                    </a:lnTo>
                    <a:lnTo>
                      <a:pt x="150" y="341"/>
                    </a:lnTo>
                    <a:lnTo>
                      <a:pt x="180" y="309"/>
                    </a:lnTo>
                    <a:lnTo>
                      <a:pt x="244" y="243"/>
                    </a:lnTo>
                    <a:lnTo>
                      <a:pt x="244" y="243"/>
                    </a:lnTo>
                    <a:lnTo>
                      <a:pt x="303" y="181"/>
                    </a:lnTo>
                    <a:lnTo>
                      <a:pt x="335" y="149"/>
                    </a:lnTo>
                    <a:lnTo>
                      <a:pt x="365" y="119"/>
                    </a:lnTo>
                    <a:lnTo>
                      <a:pt x="365" y="119"/>
                    </a:lnTo>
                    <a:lnTo>
                      <a:pt x="396" y="92"/>
                    </a:lnTo>
                    <a:lnTo>
                      <a:pt x="428" y="65"/>
                    </a:lnTo>
                    <a:lnTo>
                      <a:pt x="459" y="38"/>
                    </a:lnTo>
                    <a:lnTo>
                      <a:pt x="489" y="11"/>
                    </a:lnTo>
                    <a:lnTo>
                      <a:pt x="489" y="11"/>
                    </a:lnTo>
                    <a:lnTo>
                      <a:pt x="490" y="8"/>
                    </a:lnTo>
                    <a:lnTo>
                      <a:pt x="490" y="7"/>
                    </a:lnTo>
                    <a:lnTo>
                      <a:pt x="489" y="3"/>
                    </a:lnTo>
                    <a:lnTo>
                      <a:pt x="485" y="0"/>
                    </a:lnTo>
                    <a:lnTo>
                      <a:pt x="484" y="1"/>
                    </a:lnTo>
                    <a:lnTo>
                      <a:pt x="481" y="3"/>
                    </a:lnTo>
                    <a:lnTo>
                      <a:pt x="48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Freeform 410"/>
              <p:cNvSpPr/>
              <p:nvPr/>
            </p:nvSpPr>
            <p:spPr bwMode="auto">
              <a:xfrm>
                <a:off x="6429376" y="1481138"/>
                <a:ext cx="107950" cy="130175"/>
              </a:xfrm>
              <a:custGeom>
                <a:avLst/>
                <a:gdLst/>
                <a:ahLst/>
                <a:cxnLst>
                  <a:cxn ang="0">
                    <a:pos x="263" y="4"/>
                  </a:cxn>
                  <a:cxn ang="0">
                    <a:pos x="232" y="51"/>
                  </a:cxn>
                  <a:cxn ang="0">
                    <a:pos x="195" y="95"/>
                  </a:cxn>
                  <a:cxn ang="0">
                    <a:pos x="186" y="105"/>
                  </a:cxn>
                  <a:cxn ang="0">
                    <a:pos x="160" y="139"/>
                  </a:cxn>
                  <a:cxn ang="0">
                    <a:pos x="124" y="186"/>
                  </a:cxn>
                  <a:cxn ang="0">
                    <a:pos x="107" y="204"/>
                  </a:cxn>
                  <a:cxn ang="0">
                    <a:pos x="52" y="257"/>
                  </a:cxn>
                  <a:cxn ang="0">
                    <a:pos x="43" y="267"/>
                  </a:cxn>
                  <a:cxn ang="0">
                    <a:pos x="29" y="289"/>
                  </a:cxn>
                  <a:cxn ang="0">
                    <a:pos x="20" y="299"/>
                  </a:cxn>
                  <a:cxn ang="0">
                    <a:pos x="8" y="306"/>
                  </a:cxn>
                  <a:cxn ang="0">
                    <a:pos x="0" y="318"/>
                  </a:cxn>
                  <a:cxn ang="0">
                    <a:pos x="0" y="319"/>
                  </a:cxn>
                  <a:cxn ang="0">
                    <a:pos x="3" y="326"/>
                  </a:cxn>
                  <a:cxn ang="0">
                    <a:pos x="7" y="326"/>
                  </a:cxn>
                  <a:cxn ang="0">
                    <a:pos x="9" y="323"/>
                  </a:cxn>
                  <a:cxn ang="0">
                    <a:pos x="12" y="319"/>
                  </a:cxn>
                  <a:cxn ang="0">
                    <a:pos x="22" y="310"/>
                  </a:cxn>
                  <a:cxn ang="0">
                    <a:pos x="38" y="299"/>
                  </a:cxn>
                  <a:cxn ang="0">
                    <a:pos x="45" y="289"/>
                  </a:cxn>
                  <a:cxn ang="0">
                    <a:pos x="59" y="268"/>
                  </a:cxn>
                  <a:cxn ang="0">
                    <a:pos x="67" y="259"/>
                  </a:cxn>
                  <a:cxn ang="0">
                    <a:pos x="127" y="200"/>
                  </a:cxn>
                  <a:cxn ang="0">
                    <a:pos x="145" y="180"/>
                  </a:cxn>
                  <a:cxn ang="0">
                    <a:pos x="177" y="136"/>
                  </a:cxn>
                  <a:cxn ang="0">
                    <a:pos x="211" y="95"/>
                  </a:cxn>
                  <a:cxn ang="0">
                    <a:pos x="228" y="75"/>
                  </a:cxn>
                  <a:cxn ang="0">
                    <a:pos x="259" y="33"/>
                  </a:cxn>
                  <a:cxn ang="0">
                    <a:pos x="272" y="10"/>
                  </a:cxn>
                  <a:cxn ang="0">
                    <a:pos x="273" y="4"/>
                  </a:cxn>
                  <a:cxn ang="0">
                    <a:pos x="266" y="0"/>
                  </a:cxn>
                  <a:cxn ang="0">
                    <a:pos x="263" y="4"/>
                  </a:cxn>
                </a:cxnLst>
                <a:rect l="0" t="0" r="r" b="b"/>
                <a:pathLst>
                  <a:path w="273" h="326">
                    <a:moveTo>
                      <a:pt x="263" y="4"/>
                    </a:moveTo>
                    <a:lnTo>
                      <a:pt x="263" y="4"/>
                    </a:lnTo>
                    <a:lnTo>
                      <a:pt x="249" y="28"/>
                    </a:lnTo>
                    <a:lnTo>
                      <a:pt x="232" y="51"/>
                    </a:lnTo>
                    <a:lnTo>
                      <a:pt x="215" y="74"/>
                    </a:lnTo>
                    <a:lnTo>
                      <a:pt x="195" y="95"/>
                    </a:lnTo>
                    <a:lnTo>
                      <a:pt x="195" y="95"/>
                    </a:lnTo>
                    <a:lnTo>
                      <a:pt x="186" y="105"/>
                    </a:lnTo>
                    <a:lnTo>
                      <a:pt x="177" y="115"/>
                    </a:lnTo>
                    <a:lnTo>
                      <a:pt x="160" y="139"/>
                    </a:lnTo>
                    <a:lnTo>
                      <a:pt x="143" y="163"/>
                    </a:lnTo>
                    <a:lnTo>
                      <a:pt x="124" y="186"/>
                    </a:lnTo>
                    <a:lnTo>
                      <a:pt x="124" y="186"/>
                    </a:lnTo>
                    <a:lnTo>
                      <a:pt x="107" y="204"/>
                    </a:lnTo>
                    <a:lnTo>
                      <a:pt x="89" y="223"/>
                    </a:lnTo>
                    <a:lnTo>
                      <a:pt x="52" y="257"/>
                    </a:lnTo>
                    <a:lnTo>
                      <a:pt x="52" y="257"/>
                    </a:lnTo>
                    <a:lnTo>
                      <a:pt x="43" y="267"/>
                    </a:lnTo>
                    <a:lnTo>
                      <a:pt x="37" y="279"/>
                    </a:lnTo>
                    <a:lnTo>
                      <a:pt x="29" y="289"/>
                    </a:lnTo>
                    <a:lnTo>
                      <a:pt x="25" y="295"/>
                    </a:lnTo>
                    <a:lnTo>
                      <a:pt x="20" y="299"/>
                    </a:lnTo>
                    <a:lnTo>
                      <a:pt x="20" y="299"/>
                    </a:lnTo>
                    <a:lnTo>
                      <a:pt x="8" y="306"/>
                    </a:lnTo>
                    <a:lnTo>
                      <a:pt x="4" y="312"/>
                    </a:lnTo>
                    <a:lnTo>
                      <a:pt x="0" y="318"/>
                    </a:lnTo>
                    <a:lnTo>
                      <a:pt x="0" y="318"/>
                    </a:lnTo>
                    <a:lnTo>
                      <a:pt x="0" y="319"/>
                    </a:lnTo>
                    <a:lnTo>
                      <a:pt x="0" y="322"/>
                    </a:lnTo>
                    <a:lnTo>
                      <a:pt x="3" y="326"/>
                    </a:lnTo>
                    <a:lnTo>
                      <a:pt x="5" y="326"/>
                    </a:lnTo>
                    <a:lnTo>
                      <a:pt x="7" y="326"/>
                    </a:lnTo>
                    <a:lnTo>
                      <a:pt x="8" y="326"/>
                    </a:lnTo>
                    <a:lnTo>
                      <a:pt x="9" y="323"/>
                    </a:lnTo>
                    <a:lnTo>
                      <a:pt x="9" y="323"/>
                    </a:lnTo>
                    <a:lnTo>
                      <a:pt x="12" y="319"/>
                    </a:lnTo>
                    <a:lnTo>
                      <a:pt x="14" y="316"/>
                    </a:lnTo>
                    <a:lnTo>
                      <a:pt x="22" y="310"/>
                    </a:lnTo>
                    <a:lnTo>
                      <a:pt x="30" y="304"/>
                    </a:lnTo>
                    <a:lnTo>
                      <a:pt x="38" y="299"/>
                    </a:lnTo>
                    <a:lnTo>
                      <a:pt x="38" y="299"/>
                    </a:lnTo>
                    <a:lnTo>
                      <a:pt x="45" y="289"/>
                    </a:lnTo>
                    <a:lnTo>
                      <a:pt x="51" y="279"/>
                    </a:lnTo>
                    <a:lnTo>
                      <a:pt x="59" y="268"/>
                    </a:lnTo>
                    <a:lnTo>
                      <a:pt x="67" y="259"/>
                    </a:lnTo>
                    <a:lnTo>
                      <a:pt x="67" y="259"/>
                    </a:lnTo>
                    <a:lnTo>
                      <a:pt x="107" y="220"/>
                    </a:lnTo>
                    <a:lnTo>
                      <a:pt x="127" y="200"/>
                    </a:lnTo>
                    <a:lnTo>
                      <a:pt x="145" y="180"/>
                    </a:lnTo>
                    <a:lnTo>
                      <a:pt x="145" y="180"/>
                    </a:lnTo>
                    <a:lnTo>
                      <a:pt x="161" y="159"/>
                    </a:lnTo>
                    <a:lnTo>
                      <a:pt x="177" y="136"/>
                    </a:lnTo>
                    <a:lnTo>
                      <a:pt x="192" y="114"/>
                    </a:lnTo>
                    <a:lnTo>
                      <a:pt x="211" y="95"/>
                    </a:lnTo>
                    <a:lnTo>
                      <a:pt x="211" y="95"/>
                    </a:lnTo>
                    <a:lnTo>
                      <a:pt x="228" y="75"/>
                    </a:lnTo>
                    <a:lnTo>
                      <a:pt x="245" y="54"/>
                    </a:lnTo>
                    <a:lnTo>
                      <a:pt x="259" y="33"/>
                    </a:lnTo>
                    <a:lnTo>
                      <a:pt x="272" y="10"/>
                    </a:lnTo>
                    <a:lnTo>
                      <a:pt x="272" y="10"/>
                    </a:lnTo>
                    <a:lnTo>
                      <a:pt x="273" y="7"/>
                    </a:lnTo>
                    <a:lnTo>
                      <a:pt x="273" y="4"/>
                    </a:lnTo>
                    <a:lnTo>
                      <a:pt x="269" y="2"/>
                    </a:lnTo>
                    <a:lnTo>
                      <a:pt x="266" y="0"/>
                    </a:lnTo>
                    <a:lnTo>
                      <a:pt x="264" y="2"/>
                    </a:lnTo>
                    <a:lnTo>
                      <a:pt x="263" y="4"/>
                    </a:lnTo>
                    <a:lnTo>
                      <a:pt x="26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Freeform 411"/>
              <p:cNvSpPr/>
              <p:nvPr/>
            </p:nvSpPr>
            <p:spPr bwMode="auto">
              <a:xfrm>
                <a:off x="6464301" y="1528763"/>
                <a:ext cx="74613" cy="84138"/>
              </a:xfrm>
              <a:custGeom>
                <a:avLst/>
                <a:gdLst/>
                <a:ahLst/>
                <a:cxnLst>
                  <a:cxn ang="0">
                    <a:pos x="179" y="1"/>
                  </a:cxn>
                  <a:cxn ang="0">
                    <a:pos x="179" y="1"/>
                  </a:cxn>
                  <a:cxn ang="0">
                    <a:pos x="157" y="21"/>
                  </a:cxn>
                  <a:cxn ang="0">
                    <a:pos x="148" y="30"/>
                  </a:cxn>
                  <a:cxn ang="0">
                    <a:pos x="138" y="40"/>
                  </a:cxn>
                  <a:cxn ang="0">
                    <a:pos x="138" y="40"/>
                  </a:cxn>
                  <a:cxn ang="0">
                    <a:pos x="125" y="55"/>
                  </a:cxn>
                  <a:cxn ang="0">
                    <a:pos x="111" y="69"/>
                  </a:cxn>
                  <a:cxn ang="0">
                    <a:pos x="98" y="83"/>
                  </a:cxn>
                  <a:cxn ang="0">
                    <a:pos x="85" y="98"/>
                  </a:cxn>
                  <a:cxn ang="0">
                    <a:pos x="85" y="98"/>
                  </a:cxn>
                  <a:cxn ang="0">
                    <a:pos x="75" y="111"/>
                  </a:cxn>
                  <a:cxn ang="0">
                    <a:pos x="63" y="123"/>
                  </a:cxn>
                  <a:cxn ang="0">
                    <a:pos x="40" y="147"/>
                  </a:cxn>
                  <a:cxn ang="0">
                    <a:pos x="29" y="161"/>
                  </a:cxn>
                  <a:cxn ang="0">
                    <a:pos x="19" y="174"/>
                  </a:cxn>
                  <a:cxn ang="0">
                    <a:pos x="8" y="188"/>
                  </a:cxn>
                  <a:cxn ang="0">
                    <a:pos x="2" y="202"/>
                  </a:cxn>
                  <a:cxn ang="0">
                    <a:pos x="2" y="202"/>
                  </a:cxn>
                  <a:cxn ang="0">
                    <a:pos x="0" y="206"/>
                  </a:cxn>
                  <a:cxn ang="0">
                    <a:pos x="2" y="209"/>
                  </a:cxn>
                  <a:cxn ang="0">
                    <a:pos x="4" y="210"/>
                  </a:cxn>
                  <a:cxn ang="0">
                    <a:pos x="8" y="210"/>
                  </a:cxn>
                  <a:cxn ang="0">
                    <a:pos x="8" y="210"/>
                  </a:cxn>
                  <a:cxn ang="0">
                    <a:pos x="12" y="210"/>
                  </a:cxn>
                  <a:cxn ang="0">
                    <a:pos x="15" y="208"/>
                  </a:cxn>
                  <a:cxn ang="0">
                    <a:pos x="17" y="201"/>
                  </a:cxn>
                  <a:cxn ang="0">
                    <a:pos x="17" y="201"/>
                  </a:cxn>
                  <a:cxn ang="0">
                    <a:pos x="17" y="198"/>
                  </a:cxn>
                  <a:cxn ang="0">
                    <a:pos x="17" y="197"/>
                  </a:cxn>
                  <a:cxn ang="0">
                    <a:pos x="17" y="197"/>
                  </a:cxn>
                  <a:cxn ang="0">
                    <a:pos x="25" y="184"/>
                  </a:cxn>
                  <a:cxn ang="0">
                    <a:pos x="34" y="172"/>
                  </a:cxn>
                  <a:cxn ang="0">
                    <a:pos x="54" y="150"/>
                  </a:cxn>
                  <a:cxn ang="0">
                    <a:pos x="75" y="128"/>
                  </a:cxn>
                  <a:cxn ang="0">
                    <a:pos x="93" y="107"/>
                  </a:cxn>
                  <a:cxn ang="0">
                    <a:pos x="93" y="107"/>
                  </a:cxn>
                  <a:cxn ang="0">
                    <a:pos x="117" y="81"/>
                  </a:cxn>
                  <a:cxn ang="0">
                    <a:pos x="139" y="56"/>
                  </a:cxn>
                  <a:cxn ang="0">
                    <a:pos x="139" y="56"/>
                  </a:cxn>
                  <a:cxn ang="0">
                    <a:pos x="152" y="40"/>
                  </a:cxn>
                  <a:cxn ang="0">
                    <a:pos x="159" y="32"/>
                  </a:cxn>
                  <a:cxn ang="0">
                    <a:pos x="166" y="26"/>
                  </a:cxn>
                  <a:cxn ang="0">
                    <a:pos x="166" y="26"/>
                  </a:cxn>
                  <a:cxn ang="0">
                    <a:pos x="177" y="18"/>
                  </a:cxn>
                  <a:cxn ang="0">
                    <a:pos x="187" y="9"/>
                  </a:cxn>
                  <a:cxn ang="0">
                    <a:pos x="187" y="9"/>
                  </a:cxn>
                  <a:cxn ang="0">
                    <a:pos x="189" y="8"/>
                  </a:cxn>
                  <a:cxn ang="0">
                    <a:pos x="189" y="5"/>
                  </a:cxn>
                  <a:cxn ang="0">
                    <a:pos x="187" y="2"/>
                  </a:cxn>
                  <a:cxn ang="0">
                    <a:pos x="183" y="0"/>
                  </a:cxn>
                  <a:cxn ang="0">
                    <a:pos x="181" y="0"/>
                  </a:cxn>
                  <a:cxn ang="0">
                    <a:pos x="179" y="1"/>
                  </a:cxn>
                  <a:cxn ang="0">
                    <a:pos x="179" y="1"/>
                  </a:cxn>
                </a:cxnLst>
                <a:rect l="0" t="0" r="r" b="b"/>
                <a:pathLst>
                  <a:path w="189" h="210">
                    <a:moveTo>
                      <a:pt x="179" y="1"/>
                    </a:moveTo>
                    <a:lnTo>
                      <a:pt x="179" y="1"/>
                    </a:lnTo>
                    <a:lnTo>
                      <a:pt x="157" y="21"/>
                    </a:lnTo>
                    <a:lnTo>
                      <a:pt x="148" y="30"/>
                    </a:lnTo>
                    <a:lnTo>
                      <a:pt x="138" y="40"/>
                    </a:lnTo>
                    <a:lnTo>
                      <a:pt x="138" y="40"/>
                    </a:lnTo>
                    <a:lnTo>
                      <a:pt x="125" y="55"/>
                    </a:lnTo>
                    <a:lnTo>
                      <a:pt x="111" y="69"/>
                    </a:lnTo>
                    <a:lnTo>
                      <a:pt x="98" y="83"/>
                    </a:lnTo>
                    <a:lnTo>
                      <a:pt x="85" y="98"/>
                    </a:lnTo>
                    <a:lnTo>
                      <a:pt x="85" y="98"/>
                    </a:lnTo>
                    <a:lnTo>
                      <a:pt x="75" y="111"/>
                    </a:lnTo>
                    <a:lnTo>
                      <a:pt x="63" y="123"/>
                    </a:lnTo>
                    <a:lnTo>
                      <a:pt x="40" y="147"/>
                    </a:lnTo>
                    <a:lnTo>
                      <a:pt x="29" y="161"/>
                    </a:lnTo>
                    <a:lnTo>
                      <a:pt x="19" y="174"/>
                    </a:lnTo>
                    <a:lnTo>
                      <a:pt x="8" y="188"/>
                    </a:lnTo>
                    <a:lnTo>
                      <a:pt x="2" y="202"/>
                    </a:lnTo>
                    <a:lnTo>
                      <a:pt x="2" y="202"/>
                    </a:lnTo>
                    <a:lnTo>
                      <a:pt x="0" y="206"/>
                    </a:lnTo>
                    <a:lnTo>
                      <a:pt x="2" y="209"/>
                    </a:lnTo>
                    <a:lnTo>
                      <a:pt x="4" y="210"/>
                    </a:lnTo>
                    <a:lnTo>
                      <a:pt x="8" y="210"/>
                    </a:lnTo>
                    <a:lnTo>
                      <a:pt x="8" y="210"/>
                    </a:lnTo>
                    <a:lnTo>
                      <a:pt x="12" y="210"/>
                    </a:lnTo>
                    <a:lnTo>
                      <a:pt x="15" y="208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7" y="198"/>
                    </a:lnTo>
                    <a:lnTo>
                      <a:pt x="17" y="197"/>
                    </a:lnTo>
                    <a:lnTo>
                      <a:pt x="17" y="197"/>
                    </a:lnTo>
                    <a:lnTo>
                      <a:pt x="25" y="184"/>
                    </a:lnTo>
                    <a:lnTo>
                      <a:pt x="34" y="172"/>
                    </a:lnTo>
                    <a:lnTo>
                      <a:pt x="54" y="150"/>
                    </a:lnTo>
                    <a:lnTo>
                      <a:pt x="75" y="128"/>
                    </a:lnTo>
                    <a:lnTo>
                      <a:pt x="93" y="107"/>
                    </a:lnTo>
                    <a:lnTo>
                      <a:pt x="93" y="107"/>
                    </a:lnTo>
                    <a:lnTo>
                      <a:pt x="117" y="81"/>
                    </a:lnTo>
                    <a:lnTo>
                      <a:pt x="139" y="56"/>
                    </a:lnTo>
                    <a:lnTo>
                      <a:pt x="139" y="56"/>
                    </a:lnTo>
                    <a:lnTo>
                      <a:pt x="152" y="40"/>
                    </a:lnTo>
                    <a:lnTo>
                      <a:pt x="159" y="32"/>
                    </a:lnTo>
                    <a:lnTo>
                      <a:pt x="166" y="26"/>
                    </a:lnTo>
                    <a:lnTo>
                      <a:pt x="166" y="26"/>
                    </a:lnTo>
                    <a:lnTo>
                      <a:pt x="177" y="18"/>
                    </a:lnTo>
                    <a:lnTo>
                      <a:pt x="187" y="9"/>
                    </a:lnTo>
                    <a:lnTo>
                      <a:pt x="187" y="9"/>
                    </a:lnTo>
                    <a:lnTo>
                      <a:pt x="189" y="8"/>
                    </a:lnTo>
                    <a:lnTo>
                      <a:pt x="189" y="5"/>
                    </a:lnTo>
                    <a:lnTo>
                      <a:pt x="187" y="2"/>
                    </a:lnTo>
                    <a:lnTo>
                      <a:pt x="183" y="0"/>
                    </a:lnTo>
                    <a:lnTo>
                      <a:pt x="181" y="0"/>
                    </a:lnTo>
                    <a:lnTo>
                      <a:pt x="179" y="1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412"/>
              <p:cNvSpPr/>
              <p:nvPr/>
            </p:nvSpPr>
            <p:spPr bwMode="auto">
              <a:xfrm>
                <a:off x="6499226" y="1565275"/>
                <a:ext cx="44450" cy="63500"/>
              </a:xfrm>
              <a:custGeom>
                <a:avLst/>
                <a:gdLst/>
                <a:ahLst/>
                <a:cxnLst>
                  <a:cxn ang="0">
                    <a:pos x="102" y="4"/>
                  </a:cxn>
                  <a:cxn ang="0">
                    <a:pos x="102" y="4"/>
                  </a:cxn>
                  <a:cxn ang="0">
                    <a:pos x="99" y="12"/>
                  </a:cxn>
                  <a:cxn ang="0">
                    <a:pos x="95" y="21"/>
                  </a:cxn>
                  <a:cxn ang="0">
                    <a:pos x="83" y="37"/>
                  </a:cxn>
                  <a:cxn ang="0">
                    <a:pos x="70" y="51"/>
                  </a:cxn>
                  <a:cxn ang="0">
                    <a:pos x="58" y="64"/>
                  </a:cxn>
                  <a:cxn ang="0">
                    <a:pos x="58" y="64"/>
                  </a:cxn>
                  <a:cxn ang="0">
                    <a:pos x="52" y="72"/>
                  </a:cxn>
                  <a:cxn ang="0">
                    <a:pos x="47" y="81"/>
                  </a:cxn>
                  <a:cxn ang="0">
                    <a:pos x="36" y="100"/>
                  </a:cxn>
                  <a:cxn ang="0">
                    <a:pos x="36" y="100"/>
                  </a:cxn>
                  <a:cxn ang="0">
                    <a:pos x="19" y="126"/>
                  </a:cxn>
                  <a:cxn ang="0">
                    <a:pos x="1" y="151"/>
                  </a:cxn>
                  <a:cxn ang="0">
                    <a:pos x="1" y="151"/>
                  </a:cxn>
                  <a:cxn ang="0">
                    <a:pos x="0" y="152"/>
                  </a:cxn>
                  <a:cxn ang="0">
                    <a:pos x="0" y="155"/>
                  </a:cxn>
                  <a:cxn ang="0">
                    <a:pos x="1" y="158"/>
                  </a:cxn>
                  <a:cxn ang="0">
                    <a:pos x="4" y="160"/>
                  </a:cxn>
                  <a:cxn ang="0">
                    <a:pos x="5" y="160"/>
                  </a:cxn>
                  <a:cxn ang="0">
                    <a:pos x="7" y="160"/>
                  </a:cxn>
                  <a:cxn ang="0">
                    <a:pos x="9" y="158"/>
                  </a:cxn>
                  <a:cxn ang="0">
                    <a:pos x="9" y="158"/>
                  </a:cxn>
                  <a:cxn ang="0">
                    <a:pos x="24" y="135"/>
                  </a:cxn>
                  <a:cxn ang="0">
                    <a:pos x="39" y="111"/>
                  </a:cxn>
                  <a:cxn ang="0">
                    <a:pos x="55" y="88"/>
                  </a:cxn>
                  <a:cxn ang="0">
                    <a:pos x="62" y="77"/>
                  </a:cxn>
                  <a:cxn ang="0">
                    <a:pos x="72" y="67"/>
                  </a:cxn>
                  <a:cxn ang="0">
                    <a:pos x="72" y="67"/>
                  </a:cxn>
                  <a:cxn ang="0">
                    <a:pos x="83" y="54"/>
                  </a:cxn>
                  <a:cxn ang="0">
                    <a:pos x="95" y="39"/>
                  </a:cxn>
                  <a:cxn ang="0">
                    <a:pos x="106" y="24"/>
                  </a:cxn>
                  <a:cxn ang="0">
                    <a:pos x="110" y="16"/>
                  </a:cxn>
                  <a:cxn ang="0">
                    <a:pos x="113" y="7"/>
                  </a:cxn>
                  <a:cxn ang="0">
                    <a:pos x="113" y="7"/>
                  </a:cxn>
                  <a:cxn ang="0">
                    <a:pos x="113" y="5"/>
                  </a:cxn>
                  <a:cxn ang="0">
                    <a:pos x="112" y="3"/>
                  </a:cxn>
                  <a:cxn ang="0">
                    <a:pos x="110" y="0"/>
                  </a:cxn>
                  <a:cxn ang="0">
                    <a:pos x="106" y="0"/>
                  </a:cxn>
                  <a:cxn ang="0">
                    <a:pos x="103" y="2"/>
                  </a:cxn>
                  <a:cxn ang="0">
                    <a:pos x="102" y="4"/>
                  </a:cxn>
                  <a:cxn ang="0">
                    <a:pos x="102" y="4"/>
                  </a:cxn>
                </a:cxnLst>
                <a:rect l="0" t="0" r="r" b="b"/>
                <a:pathLst>
                  <a:path w="113" h="160">
                    <a:moveTo>
                      <a:pt x="102" y="4"/>
                    </a:moveTo>
                    <a:lnTo>
                      <a:pt x="102" y="4"/>
                    </a:lnTo>
                    <a:lnTo>
                      <a:pt x="99" y="12"/>
                    </a:lnTo>
                    <a:lnTo>
                      <a:pt x="95" y="21"/>
                    </a:lnTo>
                    <a:lnTo>
                      <a:pt x="83" y="37"/>
                    </a:lnTo>
                    <a:lnTo>
                      <a:pt x="70" y="51"/>
                    </a:lnTo>
                    <a:lnTo>
                      <a:pt x="58" y="64"/>
                    </a:lnTo>
                    <a:lnTo>
                      <a:pt x="58" y="64"/>
                    </a:lnTo>
                    <a:lnTo>
                      <a:pt x="52" y="72"/>
                    </a:lnTo>
                    <a:lnTo>
                      <a:pt x="47" y="81"/>
                    </a:lnTo>
                    <a:lnTo>
                      <a:pt x="36" y="100"/>
                    </a:lnTo>
                    <a:lnTo>
                      <a:pt x="36" y="100"/>
                    </a:lnTo>
                    <a:lnTo>
                      <a:pt x="19" y="126"/>
                    </a:lnTo>
                    <a:lnTo>
                      <a:pt x="1" y="151"/>
                    </a:lnTo>
                    <a:lnTo>
                      <a:pt x="1" y="151"/>
                    </a:lnTo>
                    <a:lnTo>
                      <a:pt x="0" y="152"/>
                    </a:lnTo>
                    <a:lnTo>
                      <a:pt x="0" y="155"/>
                    </a:lnTo>
                    <a:lnTo>
                      <a:pt x="1" y="158"/>
                    </a:lnTo>
                    <a:lnTo>
                      <a:pt x="4" y="160"/>
                    </a:lnTo>
                    <a:lnTo>
                      <a:pt x="5" y="160"/>
                    </a:lnTo>
                    <a:lnTo>
                      <a:pt x="7" y="160"/>
                    </a:lnTo>
                    <a:lnTo>
                      <a:pt x="9" y="158"/>
                    </a:lnTo>
                    <a:lnTo>
                      <a:pt x="9" y="158"/>
                    </a:lnTo>
                    <a:lnTo>
                      <a:pt x="24" y="135"/>
                    </a:lnTo>
                    <a:lnTo>
                      <a:pt x="39" y="111"/>
                    </a:lnTo>
                    <a:lnTo>
                      <a:pt x="55" y="88"/>
                    </a:lnTo>
                    <a:lnTo>
                      <a:pt x="62" y="77"/>
                    </a:lnTo>
                    <a:lnTo>
                      <a:pt x="72" y="67"/>
                    </a:lnTo>
                    <a:lnTo>
                      <a:pt x="72" y="67"/>
                    </a:lnTo>
                    <a:lnTo>
                      <a:pt x="83" y="54"/>
                    </a:lnTo>
                    <a:lnTo>
                      <a:pt x="95" y="39"/>
                    </a:lnTo>
                    <a:lnTo>
                      <a:pt x="106" y="24"/>
                    </a:lnTo>
                    <a:lnTo>
                      <a:pt x="110" y="16"/>
                    </a:lnTo>
                    <a:lnTo>
                      <a:pt x="113" y="7"/>
                    </a:lnTo>
                    <a:lnTo>
                      <a:pt x="113" y="7"/>
                    </a:lnTo>
                    <a:lnTo>
                      <a:pt x="113" y="5"/>
                    </a:lnTo>
                    <a:lnTo>
                      <a:pt x="112" y="3"/>
                    </a:lnTo>
                    <a:lnTo>
                      <a:pt x="110" y="0"/>
                    </a:lnTo>
                    <a:lnTo>
                      <a:pt x="106" y="0"/>
                    </a:lnTo>
                    <a:lnTo>
                      <a:pt x="103" y="2"/>
                    </a:lnTo>
                    <a:lnTo>
                      <a:pt x="102" y="4"/>
                    </a:lnTo>
                    <a:lnTo>
                      <a:pt x="10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Freeform 413"/>
              <p:cNvSpPr/>
              <p:nvPr/>
            </p:nvSpPr>
            <p:spPr bwMode="auto">
              <a:xfrm>
                <a:off x="6569076" y="1401763"/>
                <a:ext cx="100013" cy="104775"/>
              </a:xfrm>
              <a:custGeom>
                <a:avLst/>
                <a:gdLst/>
                <a:ahLst/>
                <a:cxnLst>
                  <a:cxn ang="0">
                    <a:pos x="242" y="2"/>
                  </a:cxn>
                  <a:cxn ang="0">
                    <a:pos x="242" y="2"/>
                  </a:cxn>
                  <a:cxn ang="0">
                    <a:pos x="207" y="30"/>
                  </a:cxn>
                  <a:cxn ang="0">
                    <a:pos x="172" y="59"/>
                  </a:cxn>
                  <a:cxn ang="0">
                    <a:pos x="138" y="89"/>
                  </a:cxn>
                  <a:cxn ang="0">
                    <a:pos x="105" y="122"/>
                  </a:cxn>
                  <a:cxn ang="0">
                    <a:pos x="105" y="122"/>
                  </a:cxn>
                  <a:cxn ang="0">
                    <a:pos x="89" y="136"/>
                  </a:cxn>
                  <a:cxn ang="0">
                    <a:pos x="73" y="152"/>
                  </a:cxn>
                  <a:cxn ang="0">
                    <a:pos x="58" y="166"/>
                  </a:cxn>
                  <a:cxn ang="0">
                    <a:pos x="43" y="181"/>
                  </a:cxn>
                  <a:cxn ang="0">
                    <a:pos x="43" y="181"/>
                  </a:cxn>
                  <a:cxn ang="0">
                    <a:pos x="37" y="190"/>
                  </a:cxn>
                  <a:cxn ang="0">
                    <a:pos x="30" y="198"/>
                  </a:cxn>
                  <a:cxn ang="0">
                    <a:pos x="20" y="216"/>
                  </a:cxn>
                  <a:cxn ang="0">
                    <a:pos x="2" y="255"/>
                  </a:cxn>
                  <a:cxn ang="0">
                    <a:pos x="2" y="255"/>
                  </a:cxn>
                  <a:cxn ang="0">
                    <a:pos x="0" y="258"/>
                  </a:cxn>
                  <a:cxn ang="0">
                    <a:pos x="0" y="259"/>
                  </a:cxn>
                  <a:cxn ang="0">
                    <a:pos x="3" y="263"/>
                  </a:cxn>
                  <a:cxn ang="0">
                    <a:pos x="7" y="263"/>
                  </a:cxn>
                  <a:cxn ang="0">
                    <a:pos x="9" y="263"/>
                  </a:cxn>
                  <a:cxn ang="0">
                    <a:pos x="11" y="261"/>
                  </a:cxn>
                  <a:cxn ang="0">
                    <a:pos x="11" y="261"/>
                  </a:cxn>
                  <a:cxn ang="0">
                    <a:pos x="29" y="224"/>
                  </a:cxn>
                  <a:cxn ang="0">
                    <a:pos x="39" y="206"/>
                  </a:cxn>
                  <a:cxn ang="0">
                    <a:pos x="51" y="189"/>
                  </a:cxn>
                  <a:cxn ang="0">
                    <a:pos x="51" y="189"/>
                  </a:cxn>
                  <a:cxn ang="0">
                    <a:pos x="66" y="174"/>
                  </a:cxn>
                  <a:cxn ang="0">
                    <a:pos x="81" y="159"/>
                  </a:cxn>
                  <a:cxn ang="0">
                    <a:pos x="97" y="145"/>
                  </a:cxn>
                  <a:cxn ang="0">
                    <a:pos x="113" y="130"/>
                  </a:cxn>
                  <a:cxn ang="0">
                    <a:pos x="113" y="130"/>
                  </a:cxn>
                  <a:cxn ang="0">
                    <a:pos x="144" y="98"/>
                  </a:cxn>
                  <a:cxn ang="0">
                    <a:pos x="178" y="68"/>
                  </a:cxn>
                  <a:cxn ang="0">
                    <a:pos x="213" y="40"/>
                  </a:cxn>
                  <a:cxn ang="0">
                    <a:pos x="249" y="12"/>
                  </a:cxn>
                  <a:cxn ang="0">
                    <a:pos x="249" y="12"/>
                  </a:cxn>
                  <a:cxn ang="0">
                    <a:pos x="250" y="9"/>
                  </a:cxn>
                  <a:cxn ang="0">
                    <a:pos x="251" y="8"/>
                  </a:cxn>
                  <a:cxn ang="0">
                    <a:pos x="250" y="3"/>
                  </a:cxn>
                  <a:cxn ang="0">
                    <a:pos x="249" y="2"/>
                  </a:cxn>
                  <a:cxn ang="0">
                    <a:pos x="247" y="2"/>
                  </a:cxn>
                  <a:cxn ang="0">
                    <a:pos x="245" y="0"/>
                  </a:cxn>
                  <a:cxn ang="0">
                    <a:pos x="242" y="2"/>
                  </a:cxn>
                  <a:cxn ang="0">
                    <a:pos x="242" y="2"/>
                  </a:cxn>
                </a:cxnLst>
                <a:rect l="0" t="0" r="r" b="b"/>
                <a:pathLst>
                  <a:path w="251" h="263">
                    <a:moveTo>
                      <a:pt x="242" y="2"/>
                    </a:moveTo>
                    <a:lnTo>
                      <a:pt x="242" y="2"/>
                    </a:lnTo>
                    <a:lnTo>
                      <a:pt x="207" y="30"/>
                    </a:lnTo>
                    <a:lnTo>
                      <a:pt x="172" y="59"/>
                    </a:lnTo>
                    <a:lnTo>
                      <a:pt x="138" y="89"/>
                    </a:lnTo>
                    <a:lnTo>
                      <a:pt x="105" y="122"/>
                    </a:lnTo>
                    <a:lnTo>
                      <a:pt x="105" y="122"/>
                    </a:lnTo>
                    <a:lnTo>
                      <a:pt x="89" y="136"/>
                    </a:lnTo>
                    <a:lnTo>
                      <a:pt x="73" y="152"/>
                    </a:lnTo>
                    <a:lnTo>
                      <a:pt x="58" y="166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37" y="190"/>
                    </a:lnTo>
                    <a:lnTo>
                      <a:pt x="30" y="198"/>
                    </a:lnTo>
                    <a:lnTo>
                      <a:pt x="20" y="216"/>
                    </a:lnTo>
                    <a:lnTo>
                      <a:pt x="2" y="255"/>
                    </a:lnTo>
                    <a:lnTo>
                      <a:pt x="2" y="255"/>
                    </a:lnTo>
                    <a:lnTo>
                      <a:pt x="0" y="258"/>
                    </a:lnTo>
                    <a:lnTo>
                      <a:pt x="0" y="259"/>
                    </a:lnTo>
                    <a:lnTo>
                      <a:pt x="3" y="263"/>
                    </a:lnTo>
                    <a:lnTo>
                      <a:pt x="7" y="263"/>
                    </a:lnTo>
                    <a:lnTo>
                      <a:pt x="9" y="263"/>
                    </a:lnTo>
                    <a:lnTo>
                      <a:pt x="11" y="261"/>
                    </a:lnTo>
                    <a:lnTo>
                      <a:pt x="11" y="261"/>
                    </a:lnTo>
                    <a:lnTo>
                      <a:pt x="29" y="224"/>
                    </a:lnTo>
                    <a:lnTo>
                      <a:pt x="39" y="206"/>
                    </a:lnTo>
                    <a:lnTo>
                      <a:pt x="51" y="189"/>
                    </a:lnTo>
                    <a:lnTo>
                      <a:pt x="51" y="189"/>
                    </a:lnTo>
                    <a:lnTo>
                      <a:pt x="66" y="174"/>
                    </a:lnTo>
                    <a:lnTo>
                      <a:pt x="81" y="159"/>
                    </a:lnTo>
                    <a:lnTo>
                      <a:pt x="97" y="145"/>
                    </a:lnTo>
                    <a:lnTo>
                      <a:pt x="113" y="130"/>
                    </a:lnTo>
                    <a:lnTo>
                      <a:pt x="113" y="130"/>
                    </a:lnTo>
                    <a:lnTo>
                      <a:pt x="144" y="98"/>
                    </a:lnTo>
                    <a:lnTo>
                      <a:pt x="178" y="68"/>
                    </a:lnTo>
                    <a:lnTo>
                      <a:pt x="213" y="40"/>
                    </a:lnTo>
                    <a:lnTo>
                      <a:pt x="249" y="12"/>
                    </a:lnTo>
                    <a:lnTo>
                      <a:pt x="249" y="12"/>
                    </a:lnTo>
                    <a:lnTo>
                      <a:pt x="250" y="9"/>
                    </a:lnTo>
                    <a:lnTo>
                      <a:pt x="251" y="8"/>
                    </a:lnTo>
                    <a:lnTo>
                      <a:pt x="250" y="3"/>
                    </a:lnTo>
                    <a:lnTo>
                      <a:pt x="249" y="2"/>
                    </a:lnTo>
                    <a:lnTo>
                      <a:pt x="247" y="2"/>
                    </a:lnTo>
                    <a:lnTo>
                      <a:pt x="245" y="0"/>
                    </a:lnTo>
                    <a:lnTo>
                      <a:pt x="242" y="2"/>
                    </a:lnTo>
                    <a:lnTo>
                      <a:pt x="2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414"/>
              <p:cNvSpPr/>
              <p:nvPr/>
            </p:nvSpPr>
            <p:spPr bwMode="auto">
              <a:xfrm>
                <a:off x="6553201" y="1406525"/>
                <a:ext cx="206375" cy="217488"/>
              </a:xfrm>
              <a:custGeom>
                <a:avLst/>
                <a:gdLst/>
                <a:ahLst/>
                <a:cxnLst>
                  <a:cxn ang="0">
                    <a:pos x="511" y="1"/>
                  </a:cxn>
                  <a:cxn ang="0">
                    <a:pos x="497" y="8"/>
                  </a:cxn>
                  <a:cxn ang="0">
                    <a:pos x="484" y="18"/>
                  </a:cxn>
                  <a:cxn ang="0">
                    <a:pos x="460" y="42"/>
                  </a:cxn>
                  <a:cxn ang="0">
                    <a:pos x="442" y="56"/>
                  </a:cxn>
                  <a:cxn ang="0">
                    <a:pos x="408" y="86"/>
                  </a:cxn>
                  <a:cxn ang="0">
                    <a:pos x="391" y="103"/>
                  </a:cxn>
                  <a:cxn ang="0">
                    <a:pos x="358" y="143"/>
                  </a:cxn>
                  <a:cxn ang="0">
                    <a:pos x="327" y="183"/>
                  </a:cxn>
                  <a:cxn ang="0">
                    <a:pos x="292" y="222"/>
                  </a:cxn>
                  <a:cxn ang="0">
                    <a:pos x="254" y="262"/>
                  </a:cxn>
                  <a:cxn ang="0">
                    <a:pos x="191" y="334"/>
                  </a:cxn>
                  <a:cxn ang="0">
                    <a:pos x="131" y="408"/>
                  </a:cxn>
                  <a:cxn ang="0">
                    <a:pos x="114" y="430"/>
                  </a:cxn>
                  <a:cxn ang="0">
                    <a:pos x="76" y="472"/>
                  </a:cxn>
                  <a:cxn ang="0">
                    <a:pos x="55" y="489"/>
                  </a:cxn>
                  <a:cxn ang="0">
                    <a:pos x="48" y="494"/>
                  </a:cxn>
                  <a:cxn ang="0">
                    <a:pos x="29" y="515"/>
                  </a:cxn>
                  <a:cxn ang="0">
                    <a:pos x="9" y="534"/>
                  </a:cxn>
                  <a:cxn ang="0">
                    <a:pos x="3" y="538"/>
                  </a:cxn>
                  <a:cxn ang="0">
                    <a:pos x="0" y="540"/>
                  </a:cxn>
                  <a:cxn ang="0">
                    <a:pos x="1" y="547"/>
                  </a:cxn>
                  <a:cxn ang="0">
                    <a:pos x="16" y="548"/>
                  </a:cxn>
                  <a:cxn ang="0">
                    <a:pos x="20" y="548"/>
                  </a:cxn>
                  <a:cxn ang="0">
                    <a:pos x="22" y="541"/>
                  </a:cxn>
                  <a:cxn ang="0">
                    <a:pos x="21" y="539"/>
                  </a:cxn>
                  <a:cxn ang="0">
                    <a:pos x="37" y="521"/>
                  </a:cxn>
                  <a:cxn ang="0">
                    <a:pos x="54" y="504"/>
                  </a:cxn>
                  <a:cxn ang="0">
                    <a:pos x="71" y="490"/>
                  </a:cxn>
                  <a:cxn ang="0">
                    <a:pos x="114" y="447"/>
                  </a:cxn>
                  <a:cxn ang="0">
                    <a:pos x="129" y="429"/>
                  </a:cxn>
                  <a:cxn ang="0">
                    <a:pos x="156" y="391"/>
                  </a:cxn>
                  <a:cxn ang="0">
                    <a:pos x="170" y="373"/>
                  </a:cxn>
                  <a:cxn ang="0">
                    <a:pos x="221" y="313"/>
                  </a:cxn>
                  <a:cxn ang="0">
                    <a:pos x="239" y="293"/>
                  </a:cxn>
                  <a:cxn ang="0">
                    <a:pos x="307" y="220"/>
                  </a:cxn>
                  <a:cxn ang="0">
                    <a:pos x="373" y="144"/>
                  </a:cxn>
                  <a:cxn ang="0">
                    <a:pos x="387" y="126"/>
                  </a:cxn>
                  <a:cxn ang="0">
                    <a:pos x="420" y="90"/>
                  </a:cxn>
                  <a:cxn ang="0">
                    <a:pos x="437" y="75"/>
                  </a:cxn>
                  <a:cxn ang="0">
                    <a:pos x="481" y="39"/>
                  </a:cxn>
                  <a:cxn ang="0">
                    <a:pos x="489" y="33"/>
                  </a:cxn>
                  <a:cxn ang="0">
                    <a:pos x="505" y="17"/>
                  </a:cxn>
                  <a:cxn ang="0">
                    <a:pos x="514" y="12"/>
                  </a:cxn>
                  <a:cxn ang="0">
                    <a:pos x="517" y="11"/>
                  </a:cxn>
                  <a:cxn ang="0">
                    <a:pos x="518" y="5"/>
                  </a:cxn>
                  <a:cxn ang="0">
                    <a:pos x="514" y="0"/>
                  </a:cxn>
                  <a:cxn ang="0">
                    <a:pos x="511" y="1"/>
                  </a:cxn>
                </a:cxnLst>
                <a:rect l="0" t="0" r="r" b="b"/>
                <a:pathLst>
                  <a:path w="518" h="548">
                    <a:moveTo>
                      <a:pt x="511" y="1"/>
                    </a:moveTo>
                    <a:lnTo>
                      <a:pt x="511" y="1"/>
                    </a:lnTo>
                    <a:lnTo>
                      <a:pt x="504" y="4"/>
                    </a:lnTo>
                    <a:lnTo>
                      <a:pt x="497" y="8"/>
                    </a:lnTo>
                    <a:lnTo>
                      <a:pt x="491" y="12"/>
                    </a:lnTo>
                    <a:lnTo>
                      <a:pt x="484" y="18"/>
                    </a:lnTo>
                    <a:lnTo>
                      <a:pt x="472" y="30"/>
                    </a:lnTo>
                    <a:lnTo>
                      <a:pt x="460" y="42"/>
                    </a:lnTo>
                    <a:lnTo>
                      <a:pt x="460" y="42"/>
                    </a:lnTo>
                    <a:lnTo>
                      <a:pt x="442" y="56"/>
                    </a:lnTo>
                    <a:lnTo>
                      <a:pt x="425" y="71"/>
                    </a:lnTo>
                    <a:lnTo>
                      <a:pt x="408" y="86"/>
                    </a:lnTo>
                    <a:lnTo>
                      <a:pt x="391" y="103"/>
                    </a:lnTo>
                    <a:lnTo>
                      <a:pt x="391" y="103"/>
                    </a:lnTo>
                    <a:lnTo>
                      <a:pt x="374" y="123"/>
                    </a:lnTo>
                    <a:lnTo>
                      <a:pt x="358" y="143"/>
                    </a:lnTo>
                    <a:lnTo>
                      <a:pt x="327" y="183"/>
                    </a:lnTo>
                    <a:lnTo>
                      <a:pt x="327" y="183"/>
                    </a:lnTo>
                    <a:lnTo>
                      <a:pt x="310" y="203"/>
                    </a:lnTo>
                    <a:lnTo>
                      <a:pt x="292" y="222"/>
                    </a:lnTo>
                    <a:lnTo>
                      <a:pt x="254" y="262"/>
                    </a:lnTo>
                    <a:lnTo>
                      <a:pt x="254" y="262"/>
                    </a:lnTo>
                    <a:lnTo>
                      <a:pt x="221" y="297"/>
                    </a:lnTo>
                    <a:lnTo>
                      <a:pt x="191" y="334"/>
                    </a:lnTo>
                    <a:lnTo>
                      <a:pt x="161" y="370"/>
                    </a:lnTo>
                    <a:lnTo>
                      <a:pt x="131" y="408"/>
                    </a:lnTo>
                    <a:lnTo>
                      <a:pt x="131" y="408"/>
                    </a:lnTo>
                    <a:lnTo>
                      <a:pt x="114" y="430"/>
                    </a:lnTo>
                    <a:lnTo>
                      <a:pt x="95" y="451"/>
                    </a:lnTo>
                    <a:lnTo>
                      <a:pt x="76" y="472"/>
                    </a:lnTo>
                    <a:lnTo>
                      <a:pt x="65" y="481"/>
                    </a:lnTo>
                    <a:lnTo>
                      <a:pt x="55" y="489"/>
                    </a:lnTo>
                    <a:lnTo>
                      <a:pt x="55" y="489"/>
                    </a:lnTo>
                    <a:lnTo>
                      <a:pt x="48" y="494"/>
                    </a:lnTo>
                    <a:lnTo>
                      <a:pt x="42" y="501"/>
                    </a:lnTo>
                    <a:lnTo>
                      <a:pt x="29" y="515"/>
                    </a:lnTo>
                    <a:lnTo>
                      <a:pt x="17" y="528"/>
                    </a:lnTo>
                    <a:lnTo>
                      <a:pt x="9" y="534"/>
                    </a:lnTo>
                    <a:lnTo>
                      <a:pt x="3" y="538"/>
                    </a:lnTo>
                    <a:lnTo>
                      <a:pt x="3" y="538"/>
                    </a:lnTo>
                    <a:lnTo>
                      <a:pt x="0" y="539"/>
                    </a:lnTo>
                    <a:lnTo>
                      <a:pt x="0" y="540"/>
                    </a:lnTo>
                    <a:lnTo>
                      <a:pt x="0" y="544"/>
                    </a:lnTo>
                    <a:lnTo>
                      <a:pt x="1" y="547"/>
                    </a:lnTo>
                    <a:lnTo>
                      <a:pt x="5" y="548"/>
                    </a:lnTo>
                    <a:lnTo>
                      <a:pt x="16" y="548"/>
                    </a:lnTo>
                    <a:lnTo>
                      <a:pt x="16" y="548"/>
                    </a:lnTo>
                    <a:lnTo>
                      <a:pt x="20" y="548"/>
                    </a:lnTo>
                    <a:lnTo>
                      <a:pt x="21" y="545"/>
                    </a:lnTo>
                    <a:lnTo>
                      <a:pt x="22" y="541"/>
                    </a:lnTo>
                    <a:lnTo>
                      <a:pt x="21" y="539"/>
                    </a:lnTo>
                    <a:lnTo>
                      <a:pt x="21" y="539"/>
                    </a:lnTo>
                    <a:lnTo>
                      <a:pt x="29" y="530"/>
                    </a:lnTo>
                    <a:lnTo>
                      <a:pt x="37" y="521"/>
                    </a:lnTo>
                    <a:lnTo>
                      <a:pt x="44" y="511"/>
                    </a:lnTo>
                    <a:lnTo>
                      <a:pt x="54" y="504"/>
                    </a:lnTo>
                    <a:lnTo>
                      <a:pt x="54" y="504"/>
                    </a:lnTo>
                    <a:lnTo>
                      <a:pt x="71" y="490"/>
                    </a:lnTo>
                    <a:lnTo>
                      <a:pt x="86" y="477"/>
                    </a:lnTo>
                    <a:lnTo>
                      <a:pt x="114" y="447"/>
                    </a:lnTo>
                    <a:lnTo>
                      <a:pt x="114" y="447"/>
                    </a:lnTo>
                    <a:lnTo>
                      <a:pt x="129" y="429"/>
                    </a:lnTo>
                    <a:lnTo>
                      <a:pt x="143" y="411"/>
                    </a:lnTo>
                    <a:lnTo>
                      <a:pt x="156" y="391"/>
                    </a:lnTo>
                    <a:lnTo>
                      <a:pt x="170" y="373"/>
                    </a:lnTo>
                    <a:lnTo>
                      <a:pt x="170" y="373"/>
                    </a:lnTo>
                    <a:lnTo>
                      <a:pt x="204" y="332"/>
                    </a:lnTo>
                    <a:lnTo>
                      <a:pt x="221" y="313"/>
                    </a:lnTo>
                    <a:lnTo>
                      <a:pt x="239" y="293"/>
                    </a:lnTo>
                    <a:lnTo>
                      <a:pt x="239" y="293"/>
                    </a:lnTo>
                    <a:lnTo>
                      <a:pt x="275" y="258"/>
                    </a:lnTo>
                    <a:lnTo>
                      <a:pt x="307" y="220"/>
                    </a:lnTo>
                    <a:lnTo>
                      <a:pt x="341" y="182"/>
                    </a:lnTo>
                    <a:lnTo>
                      <a:pt x="373" y="144"/>
                    </a:lnTo>
                    <a:lnTo>
                      <a:pt x="373" y="144"/>
                    </a:lnTo>
                    <a:lnTo>
                      <a:pt x="387" y="126"/>
                    </a:lnTo>
                    <a:lnTo>
                      <a:pt x="403" y="107"/>
                    </a:lnTo>
                    <a:lnTo>
                      <a:pt x="420" y="90"/>
                    </a:lnTo>
                    <a:lnTo>
                      <a:pt x="437" y="75"/>
                    </a:lnTo>
                    <a:lnTo>
                      <a:pt x="437" y="75"/>
                    </a:lnTo>
                    <a:lnTo>
                      <a:pt x="459" y="56"/>
                    </a:lnTo>
                    <a:lnTo>
                      <a:pt x="481" y="39"/>
                    </a:lnTo>
                    <a:lnTo>
                      <a:pt x="481" y="39"/>
                    </a:lnTo>
                    <a:lnTo>
                      <a:pt x="489" y="33"/>
                    </a:lnTo>
                    <a:lnTo>
                      <a:pt x="497" y="24"/>
                    </a:lnTo>
                    <a:lnTo>
                      <a:pt x="505" y="17"/>
                    </a:lnTo>
                    <a:lnTo>
                      <a:pt x="509" y="13"/>
                    </a:lnTo>
                    <a:lnTo>
                      <a:pt x="514" y="12"/>
                    </a:lnTo>
                    <a:lnTo>
                      <a:pt x="514" y="12"/>
                    </a:lnTo>
                    <a:lnTo>
                      <a:pt x="517" y="11"/>
                    </a:lnTo>
                    <a:lnTo>
                      <a:pt x="518" y="9"/>
                    </a:lnTo>
                    <a:lnTo>
                      <a:pt x="518" y="5"/>
                    </a:lnTo>
                    <a:lnTo>
                      <a:pt x="515" y="1"/>
                    </a:lnTo>
                    <a:lnTo>
                      <a:pt x="514" y="0"/>
                    </a:lnTo>
                    <a:lnTo>
                      <a:pt x="511" y="1"/>
                    </a:lnTo>
                    <a:lnTo>
                      <a:pt x="51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415"/>
              <p:cNvSpPr/>
              <p:nvPr/>
            </p:nvSpPr>
            <p:spPr bwMode="auto">
              <a:xfrm>
                <a:off x="6648451" y="1455738"/>
                <a:ext cx="138113" cy="166688"/>
              </a:xfrm>
              <a:custGeom>
                <a:avLst/>
                <a:gdLst/>
                <a:ahLst/>
                <a:cxnLst>
                  <a:cxn ang="0">
                    <a:pos x="338" y="4"/>
                  </a:cxn>
                  <a:cxn ang="0">
                    <a:pos x="338" y="4"/>
                  </a:cxn>
                  <a:cxn ang="0">
                    <a:pos x="329" y="18"/>
                  </a:cxn>
                  <a:cxn ang="0">
                    <a:pos x="318" y="31"/>
                  </a:cxn>
                  <a:cxn ang="0">
                    <a:pos x="297" y="57"/>
                  </a:cxn>
                  <a:cxn ang="0">
                    <a:pos x="274" y="83"/>
                  </a:cxn>
                  <a:cxn ang="0">
                    <a:pos x="252" y="108"/>
                  </a:cxn>
                  <a:cxn ang="0">
                    <a:pos x="252" y="108"/>
                  </a:cxn>
                  <a:cxn ang="0">
                    <a:pos x="206" y="162"/>
                  </a:cxn>
                  <a:cxn ang="0">
                    <a:pos x="160" y="217"/>
                  </a:cxn>
                  <a:cxn ang="0">
                    <a:pos x="160" y="217"/>
                  </a:cxn>
                  <a:cxn ang="0">
                    <a:pos x="70" y="329"/>
                  </a:cxn>
                  <a:cxn ang="0">
                    <a:pos x="70" y="329"/>
                  </a:cxn>
                  <a:cxn ang="0">
                    <a:pos x="61" y="338"/>
                  </a:cxn>
                  <a:cxn ang="0">
                    <a:pos x="50" y="349"/>
                  </a:cxn>
                  <a:cxn ang="0">
                    <a:pos x="40" y="359"/>
                  </a:cxn>
                  <a:cxn ang="0">
                    <a:pos x="37" y="364"/>
                  </a:cxn>
                  <a:cxn ang="0">
                    <a:pos x="34" y="370"/>
                  </a:cxn>
                  <a:cxn ang="0">
                    <a:pos x="34" y="370"/>
                  </a:cxn>
                  <a:cxn ang="0">
                    <a:pos x="33" y="375"/>
                  </a:cxn>
                  <a:cxn ang="0">
                    <a:pos x="29" y="380"/>
                  </a:cxn>
                  <a:cxn ang="0">
                    <a:pos x="21" y="389"/>
                  </a:cxn>
                  <a:cxn ang="0">
                    <a:pos x="11" y="398"/>
                  </a:cxn>
                  <a:cxn ang="0">
                    <a:pos x="2" y="408"/>
                  </a:cxn>
                  <a:cxn ang="0">
                    <a:pos x="2" y="408"/>
                  </a:cxn>
                  <a:cxn ang="0">
                    <a:pos x="0" y="409"/>
                  </a:cxn>
                  <a:cxn ang="0">
                    <a:pos x="0" y="412"/>
                  </a:cxn>
                  <a:cxn ang="0">
                    <a:pos x="0" y="413"/>
                  </a:cxn>
                  <a:cxn ang="0">
                    <a:pos x="2" y="414"/>
                  </a:cxn>
                  <a:cxn ang="0">
                    <a:pos x="6" y="417"/>
                  </a:cxn>
                  <a:cxn ang="0">
                    <a:pos x="7" y="417"/>
                  </a:cxn>
                  <a:cxn ang="0">
                    <a:pos x="10" y="415"/>
                  </a:cxn>
                  <a:cxn ang="0">
                    <a:pos x="10" y="415"/>
                  </a:cxn>
                  <a:cxn ang="0">
                    <a:pos x="24" y="402"/>
                  </a:cxn>
                  <a:cxn ang="0">
                    <a:pos x="38" y="391"/>
                  </a:cxn>
                  <a:cxn ang="0">
                    <a:pos x="38" y="391"/>
                  </a:cxn>
                  <a:cxn ang="0">
                    <a:pos x="40" y="388"/>
                  </a:cxn>
                  <a:cxn ang="0">
                    <a:pos x="42" y="385"/>
                  </a:cxn>
                  <a:cxn ang="0">
                    <a:pos x="45" y="379"/>
                  </a:cxn>
                  <a:cxn ang="0">
                    <a:pos x="45" y="379"/>
                  </a:cxn>
                  <a:cxn ang="0">
                    <a:pos x="49" y="371"/>
                  </a:cxn>
                  <a:cxn ang="0">
                    <a:pos x="54" y="364"/>
                  </a:cxn>
                  <a:cxn ang="0">
                    <a:pos x="64" y="353"/>
                  </a:cxn>
                  <a:cxn ang="0">
                    <a:pos x="64" y="353"/>
                  </a:cxn>
                  <a:cxn ang="0">
                    <a:pos x="89" y="323"/>
                  </a:cxn>
                  <a:cxn ang="0">
                    <a:pos x="113" y="293"/>
                  </a:cxn>
                  <a:cxn ang="0">
                    <a:pos x="161" y="232"/>
                  </a:cxn>
                  <a:cxn ang="0">
                    <a:pos x="161" y="232"/>
                  </a:cxn>
                  <a:cxn ang="0">
                    <a:pos x="210" y="175"/>
                  </a:cxn>
                  <a:cxn ang="0">
                    <a:pos x="259" y="117"/>
                  </a:cxn>
                  <a:cxn ang="0">
                    <a:pos x="259" y="117"/>
                  </a:cxn>
                  <a:cxn ang="0">
                    <a:pos x="306" y="65"/>
                  </a:cxn>
                  <a:cxn ang="0">
                    <a:pos x="329" y="38"/>
                  </a:cxn>
                  <a:cxn ang="0">
                    <a:pos x="338" y="23"/>
                  </a:cxn>
                  <a:cxn ang="0">
                    <a:pos x="347" y="9"/>
                  </a:cxn>
                  <a:cxn ang="0">
                    <a:pos x="347" y="9"/>
                  </a:cxn>
                  <a:cxn ang="0">
                    <a:pos x="348" y="6"/>
                  </a:cxn>
                  <a:cxn ang="0">
                    <a:pos x="348" y="4"/>
                  </a:cxn>
                  <a:cxn ang="0">
                    <a:pos x="346" y="1"/>
                  </a:cxn>
                  <a:cxn ang="0">
                    <a:pos x="342" y="0"/>
                  </a:cxn>
                  <a:cxn ang="0">
                    <a:pos x="339" y="1"/>
                  </a:cxn>
                  <a:cxn ang="0">
                    <a:pos x="338" y="4"/>
                  </a:cxn>
                  <a:cxn ang="0">
                    <a:pos x="338" y="4"/>
                  </a:cxn>
                </a:cxnLst>
                <a:rect l="0" t="0" r="r" b="b"/>
                <a:pathLst>
                  <a:path w="348" h="417">
                    <a:moveTo>
                      <a:pt x="338" y="4"/>
                    </a:moveTo>
                    <a:lnTo>
                      <a:pt x="338" y="4"/>
                    </a:lnTo>
                    <a:lnTo>
                      <a:pt x="329" y="18"/>
                    </a:lnTo>
                    <a:lnTo>
                      <a:pt x="318" y="31"/>
                    </a:lnTo>
                    <a:lnTo>
                      <a:pt x="297" y="57"/>
                    </a:lnTo>
                    <a:lnTo>
                      <a:pt x="274" y="83"/>
                    </a:lnTo>
                    <a:lnTo>
                      <a:pt x="252" y="108"/>
                    </a:lnTo>
                    <a:lnTo>
                      <a:pt x="252" y="108"/>
                    </a:lnTo>
                    <a:lnTo>
                      <a:pt x="206" y="162"/>
                    </a:lnTo>
                    <a:lnTo>
                      <a:pt x="160" y="217"/>
                    </a:lnTo>
                    <a:lnTo>
                      <a:pt x="160" y="217"/>
                    </a:lnTo>
                    <a:lnTo>
                      <a:pt x="70" y="329"/>
                    </a:lnTo>
                    <a:lnTo>
                      <a:pt x="70" y="329"/>
                    </a:lnTo>
                    <a:lnTo>
                      <a:pt x="61" y="338"/>
                    </a:lnTo>
                    <a:lnTo>
                      <a:pt x="50" y="349"/>
                    </a:lnTo>
                    <a:lnTo>
                      <a:pt x="40" y="359"/>
                    </a:lnTo>
                    <a:lnTo>
                      <a:pt x="37" y="364"/>
                    </a:lnTo>
                    <a:lnTo>
                      <a:pt x="34" y="370"/>
                    </a:lnTo>
                    <a:lnTo>
                      <a:pt x="34" y="370"/>
                    </a:lnTo>
                    <a:lnTo>
                      <a:pt x="33" y="375"/>
                    </a:lnTo>
                    <a:lnTo>
                      <a:pt x="29" y="380"/>
                    </a:lnTo>
                    <a:lnTo>
                      <a:pt x="21" y="389"/>
                    </a:lnTo>
                    <a:lnTo>
                      <a:pt x="11" y="398"/>
                    </a:lnTo>
                    <a:lnTo>
                      <a:pt x="2" y="408"/>
                    </a:lnTo>
                    <a:lnTo>
                      <a:pt x="2" y="408"/>
                    </a:lnTo>
                    <a:lnTo>
                      <a:pt x="0" y="409"/>
                    </a:lnTo>
                    <a:lnTo>
                      <a:pt x="0" y="412"/>
                    </a:lnTo>
                    <a:lnTo>
                      <a:pt x="0" y="413"/>
                    </a:lnTo>
                    <a:lnTo>
                      <a:pt x="2" y="414"/>
                    </a:lnTo>
                    <a:lnTo>
                      <a:pt x="6" y="417"/>
                    </a:lnTo>
                    <a:lnTo>
                      <a:pt x="7" y="417"/>
                    </a:lnTo>
                    <a:lnTo>
                      <a:pt x="10" y="415"/>
                    </a:lnTo>
                    <a:lnTo>
                      <a:pt x="10" y="415"/>
                    </a:lnTo>
                    <a:lnTo>
                      <a:pt x="24" y="402"/>
                    </a:lnTo>
                    <a:lnTo>
                      <a:pt x="38" y="391"/>
                    </a:lnTo>
                    <a:lnTo>
                      <a:pt x="38" y="391"/>
                    </a:lnTo>
                    <a:lnTo>
                      <a:pt x="40" y="388"/>
                    </a:lnTo>
                    <a:lnTo>
                      <a:pt x="42" y="385"/>
                    </a:lnTo>
                    <a:lnTo>
                      <a:pt x="45" y="379"/>
                    </a:lnTo>
                    <a:lnTo>
                      <a:pt x="45" y="379"/>
                    </a:lnTo>
                    <a:lnTo>
                      <a:pt x="49" y="371"/>
                    </a:lnTo>
                    <a:lnTo>
                      <a:pt x="54" y="364"/>
                    </a:lnTo>
                    <a:lnTo>
                      <a:pt x="64" y="353"/>
                    </a:lnTo>
                    <a:lnTo>
                      <a:pt x="64" y="353"/>
                    </a:lnTo>
                    <a:lnTo>
                      <a:pt x="89" y="323"/>
                    </a:lnTo>
                    <a:lnTo>
                      <a:pt x="113" y="293"/>
                    </a:lnTo>
                    <a:lnTo>
                      <a:pt x="161" y="232"/>
                    </a:lnTo>
                    <a:lnTo>
                      <a:pt x="161" y="232"/>
                    </a:lnTo>
                    <a:lnTo>
                      <a:pt x="210" y="175"/>
                    </a:lnTo>
                    <a:lnTo>
                      <a:pt x="259" y="117"/>
                    </a:lnTo>
                    <a:lnTo>
                      <a:pt x="259" y="117"/>
                    </a:lnTo>
                    <a:lnTo>
                      <a:pt x="306" y="65"/>
                    </a:lnTo>
                    <a:lnTo>
                      <a:pt x="329" y="38"/>
                    </a:lnTo>
                    <a:lnTo>
                      <a:pt x="338" y="23"/>
                    </a:lnTo>
                    <a:lnTo>
                      <a:pt x="347" y="9"/>
                    </a:lnTo>
                    <a:lnTo>
                      <a:pt x="347" y="9"/>
                    </a:lnTo>
                    <a:lnTo>
                      <a:pt x="348" y="6"/>
                    </a:lnTo>
                    <a:lnTo>
                      <a:pt x="348" y="4"/>
                    </a:lnTo>
                    <a:lnTo>
                      <a:pt x="346" y="1"/>
                    </a:lnTo>
                    <a:lnTo>
                      <a:pt x="342" y="0"/>
                    </a:lnTo>
                    <a:lnTo>
                      <a:pt x="339" y="1"/>
                    </a:lnTo>
                    <a:lnTo>
                      <a:pt x="338" y="4"/>
                    </a:lnTo>
                    <a:lnTo>
                      <a:pt x="3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416"/>
              <p:cNvSpPr/>
              <p:nvPr/>
            </p:nvSpPr>
            <p:spPr bwMode="auto">
              <a:xfrm>
                <a:off x="6689726" y="1511300"/>
                <a:ext cx="84138" cy="101600"/>
              </a:xfrm>
              <a:custGeom>
                <a:avLst/>
                <a:gdLst/>
                <a:ahLst/>
                <a:cxnLst>
                  <a:cxn ang="0">
                    <a:pos x="203" y="1"/>
                  </a:cxn>
                  <a:cxn ang="0">
                    <a:pos x="203" y="1"/>
                  </a:cxn>
                  <a:cxn ang="0">
                    <a:pos x="198" y="5"/>
                  </a:cxn>
                  <a:cxn ang="0">
                    <a:pos x="193" y="10"/>
                  </a:cxn>
                  <a:cxn ang="0">
                    <a:pos x="184" y="21"/>
                  </a:cxn>
                  <a:cxn ang="0">
                    <a:pos x="167" y="44"/>
                  </a:cxn>
                  <a:cxn ang="0">
                    <a:pos x="167" y="44"/>
                  </a:cxn>
                  <a:cxn ang="0">
                    <a:pos x="142" y="82"/>
                  </a:cxn>
                  <a:cxn ang="0">
                    <a:pos x="115" y="120"/>
                  </a:cxn>
                  <a:cxn ang="0">
                    <a:pos x="115" y="120"/>
                  </a:cxn>
                  <a:cxn ang="0">
                    <a:pos x="101" y="140"/>
                  </a:cxn>
                  <a:cxn ang="0">
                    <a:pos x="84" y="158"/>
                  </a:cxn>
                  <a:cxn ang="0">
                    <a:pos x="50" y="195"/>
                  </a:cxn>
                  <a:cxn ang="0">
                    <a:pos x="50" y="195"/>
                  </a:cxn>
                  <a:cxn ang="0">
                    <a:pos x="23" y="220"/>
                  </a:cxn>
                  <a:cxn ang="0">
                    <a:pos x="11" y="233"/>
                  </a:cxn>
                  <a:cxn ang="0">
                    <a:pos x="6" y="241"/>
                  </a:cxn>
                  <a:cxn ang="0">
                    <a:pos x="2" y="248"/>
                  </a:cxn>
                  <a:cxn ang="0">
                    <a:pos x="2" y="248"/>
                  </a:cxn>
                  <a:cxn ang="0">
                    <a:pos x="0" y="251"/>
                  </a:cxn>
                  <a:cxn ang="0">
                    <a:pos x="2" y="254"/>
                  </a:cxn>
                  <a:cxn ang="0">
                    <a:pos x="4" y="256"/>
                  </a:cxn>
                  <a:cxn ang="0">
                    <a:pos x="6" y="258"/>
                  </a:cxn>
                  <a:cxn ang="0">
                    <a:pos x="8" y="258"/>
                  </a:cxn>
                  <a:cxn ang="0">
                    <a:pos x="10" y="256"/>
                  </a:cxn>
                  <a:cxn ang="0">
                    <a:pos x="11" y="254"/>
                  </a:cxn>
                  <a:cxn ang="0">
                    <a:pos x="11" y="254"/>
                  </a:cxn>
                  <a:cxn ang="0">
                    <a:pos x="16" y="247"/>
                  </a:cxn>
                  <a:cxn ang="0">
                    <a:pos x="20" y="239"/>
                  </a:cxn>
                  <a:cxn ang="0">
                    <a:pos x="32" y="226"/>
                  </a:cxn>
                  <a:cxn ang="0">
                    <a:pos x="58" y="203"/>
                  </a:cxn>
                  <a:cxn ang="0">
                    <a:pos x="58" y="203"/>
                  </a:cxn>
                  <a:cxn ang="0">
                    <a:pos x="85" y="174"/>
                  </a:cxn>
                  <a:cxn ang="0">
                    <a:pos x="113" y="142"/>
                  </a:cxn>
                  <a:cxn ang="0">
                    <a:pos x="113" y="142"/>
                  </a:cxn>
                  <a:cxn ang="0">
                    <a:pos x="134" y="114"/>
                  </a:cxn>
                  <a:cxn ang="0">
                    <a:pos x="155" y="85"/>
                  </a:cxn>
                  <a:cxn ang="0">
                    <a:pos x="155" y="85"/>
                  </a:cxn>
                  <a:cxn ang="0">
                    <a:pos x="178" y="44"/>
                  </a:cxn>
                  <a:cxn ang="0">
                    <a:pos x="186" y="35"/>
                  </a:cxn>
                  <a:cxn ang="0">
                    <a:pos x="193" y="26"/>
                  </a:cxn>
                  <a:cxn ang="0">
                    <a:pos x="201" y="17"/>
                  </a:cxn>
                  <a:cxn ang="0">
                    <a:pos x="210" y="10"/>
                  </a:cxn>
                  <a:cxn ang="0">
                    <a:pos x="210" y="10"/>
                  </a:cxn>
                  <a:cxn ang="0">
                    <a:pos x="211" y="9"/>
                  </a:cxn>
                  <a:cxn ang="0">
                    <a:pos x="212" y="6"/>
                  </a:cxn>
                  <a:cxn ang="0">
                    <a:pos x="211" y="3"/>
                  </a:cxn>
                  <a:cxn ang="0">
                    <a:pos x="208" y="0"/>
                  </a:cxn>
                  <a:cxn ang="0">
                    <a:pos x="206" y="0"/>
                  </a:cxn>
                  <a:cxn ang="0">
                    <a:pos x="203" y="1"/>
                  </a:cxn>
                  <a:cxn ang="0">
                    <a:pos x="203" y="1"/>
                  </a:cxn>
                </a:cxnLst>
                <a:rect l="0" t="0" r="r" b="b"/>
                <a:pathLst>
                  <a:path w="212" h="258">
                    <a:moveTo>
                      <a:pt x="203" y="1"/>
                    </a:moveTo>
                    <a:lnTo>
                      <a:pt x="203" y="1"/>
                    </a:lnTo>
                    <a:lnTo>
                      <a:pt x="198" y="5"/>
                    </a:lnTo>
                    <a:lnTo>
                      <a:pt x="193" y="10"/>
                    </a:lnTo>
                    <a:lnTo>
                      <a:pt x="184" y="21"/>
                    </a:lnTo>
                    <a:lnTo>
                      <a:pt x="167" y="44"/>
                    </a:lnTo>
                    <a:lnTo>
                      <a:pt x="167" y="44"/>
                    </a:lnTo>
                    <a:lnTo>
                      <a:pt x="142" y="82"/>
                    </a:lnTo>
                    <a:lnTo>
                      <a:pt x="115" y="120"/>
                    </a:lnTo>
                    <a:lnTo>
                      <a:pt x="115" y="120"/>
                    </a:lnTo>
                    <a:lnTo>
                      <a:pt x="101" y="140"/>
                    </a:lnTo>
                    <a:lnTo>
                      <a:pt x="84" y="158"/>
                    </a:lnTo>
                    <a:lnTo>
                      <a:pt x="50" y="195"/>
                    </a:lnTo>
                    <a:lnTo>
                      <a:pt x="50" y="195"/>
                    </a:lnTo>
                    <a:lnTo>
                      <a:pt x="23" y="220"/>
                    </a:lnTo>
                    <a:lnTo>
                      <a:pt x="11" y="233"/>
                    </a:lnTo>
                    <a:lnTo>
                      <a:pt x="6" y="241"/>
                    </a:lnTo>
                    <a:lnTo>
                      <a:pt x="2" y="248"/>
                    </a:lnTo>
                    <a:lnTo>
                      <a:pt x="2" y="248"/>
                    </a:lnTo>
                    <a:lnTo>
                      <a:pt x="0" y="251"/>
                    </a:lnTo>
                    <a:lnTo>
                      <a:pt x="2" y="254"/>
                    </a:lnTo>
                    <a:lnTo>
                      <a:pt x="4" y="256"/>
                    </a:lnTo>
                    <a:lnTo>
                      <a:pt x="6" y="258"/>
                    </a:lnTo>
                    <a:lnTo>
                      <a:pt x="8" y="258"/>
                    </a:lnTo>
                    <a:lnTo>
                      <a:pt x="10" y="256"/>
                    </a:lnTo>
                    <a:lnTo>
                      <a:pt x="11" y="254"/>
                    </a:lnTo>
                    <a:lnTo>
                      <a:pt x="11" y="254"/>
                    </a:lnTo>
                    <a:lnTo>
                      <a:pt x="16" y="247"/>
                    </a:lnTo>
                    <a:lnTo>
                      <a:pt x="20" y="239"/>
                    </a:lnTo>
                    <a:lnTo>
                      <a:pt x="32" y="226"/>
                    </a:lnTo>
                    <a:lnTo>
                      <a:pt x="58" y="203"/>
                    </a:lnTo>
                    <a:lnTo>
                      <a:pt x="58" y="203"/>
                    </a:lnTo>
                    <a:lnTo>
                      <a:pt x="85" y="174"/>
                    </a:lnTo>
                    <a:lnTo>
                      <a:pt x="113" y="142"/>
                    </a:lnTo>
                    <a:lnTo>
                      <a:pt x="113" y="142"/>
                    </a:lnTo>
                    <a:lnTo>
                      <a:pt x="134" y="114"/>
                    </a:lnTo>
                    <a:lnTo>
                      <a:pt x="155" y="85"/>
                    </a:lnTo>
                    <a:lnTo>
                      <a:pt x="155" y="85"/>
                    </a:lnTo>
                    <a:lnTo>
                      <a:pt x="178" y="44"/>
                    </a:lnTo>
                    <a:lnTo>
                      <a:pt x="186" y="35"/>
                    </a:lnTo>
                    <a:lnTo>
                      <a:pt x="193" y="26"/>
                    </a:lnTo>
                    <a:lnTo>
                      <a:pt x="201" y="17"/>
                    </a:lnTo>
                    <a:lnTo>
                      <a:pt x="210" y="10"/>
                    </a:lnTo>
                    <a:lnTo>
                      <a:pt x="210" y="10"/>
                    </a:lnTo>
                    <a:lnTo>
                      <a:pt x="211" y="9"/>
                    </a:lnTo>
                    <a:lnTo>
                      <a:pt x="212" y="6"/>
                    </a:lnTo>
                    <a:lnTo>
                      <a:pt x="211" y="3"/>
                    </a:lnTo>
                    <a:lnTo>
                      <a:pt x="208" y="0"/>
                    </a:lnTo>
                    <a:lnTo>
                      <a:pt x="206" y="0"/>
                    </a:lnTo>
                    <a:lnTo>
                      <a:pt x="203" y="1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417"/>
              <p:cNvSpPr/>
              <p:nvPr/>
            </p:nvSpPr>
            <p:spPr bwMode="auto">
              <a:xfrm>
                <a:off x="6737351" y="1549400"/>
                <a:ext cx="55563" cy="68263"/>
              </a:xfrm>
              <a:custGeom>
                <a:avLst/>
                <a:gdLst/>
                <a:ahLst/>
                <a:cxnLst>
                  <a:cxn ang="0">
                    <a:pos x="132" y="2"/>
                  </a:cxn>
                  <a:cxn ang="0">
                    <a:pos x="132" y="2"/>
                  </a:cxn>
                  <a:cxn ang="0">
                    <a:pos x="125" y="14"/>
                  </a:cxn>
                  <a:cxn ang="0">
                    <a:pos x="117" y="25"/>
                  </a:cxn>
                  <a:cxn ang="0">
                    <a:pos x="100" y="44"/>
                  </a:cxn>
                  <a:cxn ang="0">
                    <a:pos x="83" y="64"/>
                  </a:cxn>
                  <a:cxn ang="0">
                    <a:pos x="64" y="82"/>
                  </a:cxn>
                  <a:cxn ang="0">
                    <a:pos x="46" y="100"/>
                  </a:cxn>
                  <a:cxn ang="0">
                    <a:pos x="29" y="119"/>
                  </a:cxn>
                  <a:cxn ang="0">
                    <a:pos x="13" y="140"/>
                  </a:cxn>
                  <a:cxn ang="0">
                    <a:pos x="6" y="151"/>
                  </a:cxn>
                  <a:cxn ang="0">
                    <a:pos x="1" y="163"/>
                  </a:cxn>
                  <a:cxn ang="0">
                    <a:pos x="1" y="163"/>
                  </a:cxn>
                  <a:cxn ang="0">
                    <a:pos x="0" y="166"/>
                  </a:cxn>
                  <a:cxn ang="0">
                    <a:pos x="0" y="167"/>
                  </a:cxn>
                  <a:cxn ang="0">
                    <a:pos x="4" y="171"/>
                  </a:cxn>
                  <a:cxn ang="0">
                    <a:pos x="5" y="171"/>
                  </a:cxn>
                  <a:cxn ang="0">
                    <a:pos x="8" y="171"/>
                  </a:cxn>
                  <a:cxn ang="0">
                    <a:pos x="9" y="171"/>
                  </a:cxn>
                  <a:cxn ang="0">
                    <a:pos x="10" y="168"/>
                  </a:cxn>
                  <a:cxn ang="0">
                    <a:pos x="10" y="168"/>
                  </a:cxn>
                  <a:cxn ang="0">
                    <a:pos x="17" y="157"/>
                  </a:cxn>
                  <a:cxn ang="0">
                    <a:pos x="23" y="146"/>
                  </a:cxn>
                  <a:cxn ang="0">
                    <a:pos x="39" y="125"/>
                  </a:cxn>
                  <a:cxn ang="0">
                    <a:pos x="56" y="106"/>
                  </a:cxn>
                  <a:cxn ang="0">
                    <a:pos x="74" y="87"/>
                  </a:cxn>
                  <a:cxn ang="0">
                    <a:pos x="93" y="69"/>
                  </a:cxn>
                  <a:cxn ang="0">
                    <a:pos x="111" y="51"/>
                  </a:cxn>
                  <a:cxn ang="0">
                    <a:pos x="128" y="30"/>
                  </a:cxn>
                  <a:cxn ang="0">
                    <a:pos x="134" y="19"/>
                  </a:cxn>
                  <a:cxn ang="0">
                    <a:pos x="141" y="9"/>
                  </a:cxn>
                  <a:cxn ang="0">
                    <a:pos x="141" y="9"/>
                  </a:cxn>
                  <a:cxn ang="0">
                    <a:pos x="142" y="6"/>
                  </a:cxn>
                  <a:cxn ang="0">
                    <a:pos x="142" y="4"/>
                  </a:cxn>
                  <a:cxn ang="0">
                    <a:pos x="140" y="1"/>
                  </a:cxn>
                  <a:cxn ang="0">
                    <a:pos x="136" y="0"/>
                  </a:cxn>
                  <a:cxn ang="0">
                    <a:pos x="133" y="1"/>
                  </a:cxn>
                  <a:cxn ang="0">
                    <a:pos x="132" y="2"/>
                  </a:cxn>
                  <a:cxn ang="0">
                    <a:pos x="132" y="2"/>
                  </a:cxn>
                </a:cxnLst>
                <a:rect l="0" t="0" r="r" b="b"/>
                <a:pathLst>
                  <a:path w="142" h="171">
                    <a:moveTo>
                      <a:pt x="132" y="2"/>
                    </a:moveTo>
                    <a:lnTo>
                      <a:pt x="132" y="2"/>
                    </a:lnTo>
                    <a:lnTo>
                      <a:pt x="125" y="14"/>
                    </a:lnTo>
                    <a:lnTo>
                      <a:pt x="117" y="25"/>
                    </a:lnTo>
                    <a:lnTo>
                      <a:pt x="100" y="44"/>
                    </a:lnTo>
                    <a:lnTo>
                      <a:pt x="83" y="64"/>
                    </a:lnTo>
                    <a:lnTo>
                      <a:pt x="64" y="82"/>
                    </a:lnTo>
                    <a:lnTo>
                      <a:pt x="46" y="100"/>
                    </a:lnTo>
                    <a:lnTo>
                      <a:pt x="29" y="119"/>
                    </a:lnTo>
                    <a:lnTo>
                      <a:pt x="13" y="140"/>
                    </a:lnTo>
                    <a:lnTo>
                      <a:pt x="6" y="151"/>
                    </a:lnTo>
                    <a:lnTo>
                      <a:pt x="1" y="163"/>
                    </a:lnTo>
                    <a:lnTo>
                      <a:pt x="1" y="163"/>
                    </a:lnTo>
                    <a:lnTo>
                      <a:pt x="0" y="166"/>
                    </a:lnTo>
                    <a:lnTo>
                      <a:pt x="0" y="167"/>
                    </a:lnTo>
                    <a:lnTo>
                      <a:pt x="4" y="171"/>
                    </a:lnTo>
                    <a:lnTo>
                      <a:pt x="5" y="171"/>
                    </a:lnTo>
                    <a:lnTo>
                      <a:pt x="8" y="171"/>
                    </a:lnTo>
                    <a:lnTo>
                      <a:pt x="9" y="171"/>
                    </a:lnTo>
                    <a:lnTo>
                      <a:pt x="10" y="168"/>
                    </a:lnTo>
                    <a:lnTo>
                      <a:pt x="10" y="168"/>
                    </a:lnTo>
                    <a:lnTo>
                      <a:pt x="17" y="157"/>
                    </a:lnTo>
                    <a:lnTo>
                      <a:pt x="23" y="146"/>
                    </a:lnTo>
                    <a:lnTo>
                      <a:pt x="39" y="125"/>
                    </a:lnTo>
                    <a:lnTo>
                      <a:pt x="56" y="106"/>
                    </a:lnTo>
                    <a:lnTo>
                      <a:pt x="74" y="87"/>
                    </a:lnTo>
                    <a:lnTo>
                      <a:pt x="93" y="69"/>
                    </a:lnTo>
                    <a:lnTo>
                      <a:pt x="111" y="51"/>
                    </a:lnTo>
                    <a:lnTo>
                      <a:pt x="128" y="30"/>
                    </a:lnTo>
                    <a:lnTo>
                      <a:pt x="134" y="19"/>
                    </a:lnTo>
                    <a:lnTo>
                      <a:pt x="141" y="9"/>
                    </a:lnTo>
                    <a:lnTo>
                      <a:pt x="141" y="9"/>
                    </a:lnTo>
                    <a:lnTo>
                      <a:pt x="142" y="6"/>
                    </a:lnTo>
                    <a:lnTo>
                      <a:pt x="142" y="4"/>
                    </a:lnTo>
                    <a:lnTo>
                      <a:pt x="140" y="1"/>
                    </a:lnTo>
                    <a:lnTo>
                      <a:pt x="136" y="0"/>
                    </a:lnTo>
                    <a:lnTo>
                      <a:pt x="133" y="1"/>
                    </a:lnTo>
                    <a:lnTo>
                      <a:pt x="132" y="2"/>
                    </a:lnTo>
                    <a:lnTo>
                      <a:pt x="13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418"/>
              <p:cNvSpPr/>
              <p:nvPr/>
            </p:nvSpPr>
            <p:spPr bwMode="auto">
              <a:xfrm>
                <a:off x="6823076" y="1404938"/>
                <a:ext cx="88900" cy="92075"/>
              </a:xfrm>
              <a:custGeom>
                <a:avLst/>
                <a:gdLst/>
                <a:ahLst/>
                <a:cxnLst>
                  <a:cxn ang="0">
                    <a:pos x="213" y="1"/>
                  </a:cxn>
                  <a:cxn ang="0">
                    <a:pos x="213" y="1"/>
                  </a:cxn>
                  <a:cxn ang="0">
                    <a:pos x="152" y="63"/>
                  </a:cxn>
                  <a:cxn ang="0">
                    <a:pos x="120" y="93"/>
                  </a:cxn>
                  <a:cxn ang="0">
                    <a:pos x="91" y="124"/>
                  </a:cxn>
                  <a:cxn ang="0">
                    <a:pos x="91" y="124"/>
                  </a:cxn>
                  <a:cxn ang="0">
                    <a:pos x="64" y="154"/>
                  </a:cxn>
                  <a:cxn ang="0">
                    <a:pos x="35" y="184"/>
                  </a:cxn>
                  <a:cxn ang="0">
                    <a:pos x="35" y="184"/>
                  </a:cxn>
                  <a:cxn ang="0">
                    <a:pos x="16" y="203"/>
                  </a:cxn>
                  <a:cxn ang="0">
                    <a:pos x="8" y="213"/>
                  </a:cxn>
                  <a:cxn ang="0">
                    <a:pos x="0" y="225"/>
                  </a:cxn>
                  <a:cxn ang="0">
                    <a:pos x="0" y="225"/>
                  </a:cxn>
                  <a:cxn ang="0">
                    <a:pos x="0" y="227"/>
                  </a:cxn>
                  <a:cxn ang="0">
                    <a:pos x="0" y="230"/>
                  </a:cxn>
                  <a:cxn ang="0">
                    <a:pos x="2" y="233"/>
                  </a:cxn>
                  <a:cxn ang="0">
                    <a:pos x="5" y="234"/>
                  </a:cxn>
                  <a:cxn ang="0">
                    <a:pos x="6" y="234"/>
                  </a:cxn>
                  <a:cxn ang="0">
                    <a:pos x="9" y="233"/>
                  </a:cxn>
                  <a:cxn ang="0">
                    <a:pos x="10" y="231"/>
                  </a:cxn>
                  <a:cxn ang="0">
                    <a:pos x="10" y="231"/>
                  </a:cxn>
                  <a:cxn ang="0">
                    <a:pos x="14" y="223"/>
                  </a:cxn>
                  <a:cxn ang="0">
                    <a:pos x="18" y="218"/>
                  </a:cxn>
                  <a:cxn ang="0">
                    <a:pos x="29" y="206"/>
                  </a:cxn>
                  <a:cxn ang="0">
                    <a:pos x="51" y="184"/>
                  </a:cxn>
                  <a:cxn ang="0">
                    <a:pos x="51" y="184"/>
                  </a:cxn>
                  <a:cxn ang="0">
                    <a:pos x="78" y="155"/>
                  </a:cxn>
                  <a:cxn ang="0">
                    <a:pos x="106" y="125"/>
                  </a:cxn>
                  <a:cxn ang="0">
                    <a:pos x="106" y="125"/>
                  </a:cxn>
                  <a:cxn ang="0">
                    <a:pos x="133" y="95"/>
                  </a:cxn>
                  <a:cxn ang="0">
                    <a:pos x="162" y="67"/>
                  </a:cxn>
                  <a:cxn ang="0">
                    <a:pos x="221" y="9"/>
                  </a:cxn>
                  <a:cxn ang="0">
                    <a:pos x="221" y="9"/>
                  </a:cxn>
                  <a:cxn ang="0">
                    <a:pos x="222" y="8"/>
                  </a:cxn>
                  <a:cxn ang="0">
                    <a:pos x="222" y="5"/>
                  </a:cxn>
                  <a:cxn ang="0">
                    <a:pos x="221" y="1"/>
                  </a:cxn>
                  <a:cxn ang="0">
                    <a:pos x="217" y="0"/>
                  </a:cxn>
                  <a:cxn ang="0">
                    <a:pos x="214" y="0"/>
                  </a:cxn>
                  <a:cxn ang="0">
                    <a:pos x="213" y="1"/>
                  </a:cxn>
                  <a:cxn ang="0">
                    <a:pos x="213" y="1"/>
                  </a:cxn>
                </a:cxnLst>
                <a:rect l="0" t="0" r="r" b="b"/>
                <a:pathLst>
                  <a:path w="222" h="234">
                    <a:moveTo>
                      <a:pt x="213" y="1"/>
                    </a:moveTo>
                    <a:lnTo>
                      <a:pt x="213" y="1"/>
                    </a:lnTo>
                    <a:lnTo>
                      <a:pt x="152" y="63"/>
                    </a:lnTo>
                    <a:lnTo>
                      <a:pt x="120" y="93"/>
                    </a:lnTo>
                    <a:lnTo>
                      <a:pt x="91" y="124"/>
                    </a:lnTo>
                    <a:lnTo>
                      <a:pt x="91" y="124"/>
                    </a:lnTo>
                    <a:lnTo>
                      <a:pt x="64" y="154"/>
                    </a:lnTo>
                    <a:lnTo>
                      <a:pt x="35" y="184"/>
                    </a:lnTo>
                    <a:lnTo>
                      <a:pt x="35" y="184"/>
                    </a:lnTo>
                    <a:lnTo>
                      <a:pt x="16" y="203"/>
                    </a:lnTo>
                    <a:lnTo>
                      <a:pt x="8" y="213"/>
                    </a:lnTo>
                    <a:lnTo>
                      <a:pt x="0" y="225"/>
                    </a:lnTo>
                    <a:lnTo>
                      <a:pt x="0" y="225"/>
                    </a:lnTo>
                    <a:lnTo>
                      <a:pt x="0" y="227"/>
                    </a:lnTo>
                    <a:lnTo>
                      <a:pt x="0" y="230"/>
                    </a:lnTo>
                    <a:lnTo>
                      <a:pt x="2" y="233"/>
                    </a:lnTo>
                    <a:lnTo>
                      <a:pt x="5" y="234"/>
                    </a:lnTo>
                    <a:lnTo>
                      <a:pt x="6" y="234"/>
                    </a:lnTo>
                    <a:lnTo>
                      <a:pt x="9" y="233"/>
                    </a:lnTo>
                    <a:lnTo>
                      <a:pt x="10" y="231"/>
                    </a:lnTo>
                    <a:lnTo>
                      <a:pt x="10" y="231"/>
                    </a:lnTo>
                    <a:lnTo>
                      <a:pt x="14" y="223"/>
                    </a:lnTo>
                    <a:lnTo>
                      <a:pt x="18" y="218"/>
                    </a:lnTo>
                    <a:lnTo>
                      <a:pt x="29" y="206"/>
                    </a:lnTo>
                    <a:lnTo>
                      <a:pt x="51" y="184"/>
                    </a:lnTo>
                    <a:lnTo>
                      <a:pt x="51" y="184"/>
                    </a:lnTo>
                    <a:lnTo>
                      <a:pt x="78" y="155"/>
                    </a:lnTo>
                    <a:lnTo>
                      <a:pt x="106" y="125"/>
                    </a:lnTo>
                    <a:lnTo>
                      <a:pt x="106" y="125"/>
                    </a:lnTo>
                    <a:lnTo>
                      <a:pt x="133" y="95"/>
                    </a:lnTo>
                    <a:lnTo>
                      <a:pt x="162" y="67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2" y="8"/>
                    </a:lnTo>
                    <a:lnTo>
                      <a:pt x="222" y="5"/>
                    </a:lnTo>
                    <a:lnTo>
                      <a:pt x="221" y="1"/>
                    </a:lnTo>
                    <a:lnTo>
                      <a:pt x="217" y="0"/>
                    </a:lnTo>
                    <a:lnTo>
                      <a:pt x="214" y="0"/>
                    </a:lnTo>
                    <a:lnTo>
                      <a:pt x="213" y="1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419"/>
              <p:cNvSpPr/>
              <p:nvPr/>
            </p:nvSpPr>
            <p:spPr bwMode="auto">
              <a:xfrm>
                <a:off x="6811963" y="1420813"/>
                <a:ext cx="187325" cy="196850"/>
              </a:xfrm>
              <a:custGeom>
                <a:avLst/>
                <a:gdLst/>
                <a:ahLst/>
                <a:cxnLst>
                  <a:cxn ang="0">
                    <a:pos x="464" y="2"/>
                  </a:cxn>
                  <a:cxn ang="0">
                    <a:pos x="398" y="71"/>
                  </a:cxn>
                  <a:cxn ang="0">
                    <a:pos x="270" y="211"/>
                  </a:cxn>
                  <a:cxn ang="0">
                    <a:pos x="203" y="280"/>
                  </a:cxn>
                  <a:cxn ang="0">
                    <a:pos x="190" y="295"/>
                  </a:cxn>
                  <a:cxn ang="0">
                    <a:pos x="154" y="346"/>
                  </a:cxn>
                  <a:cxn ang="0">
                    <a:pos x="140" y="365"/>
                  </a:cxn>
                  <a:cxn ang="0">
                    <a:pos x="107" y="402"/>
                  </a:cxn>
                  <a:cxn ang="0">
                    <a:pos x="89" y="418"/>
                  </a:cxn>
                  <a:cxn ang="0">
                    <a:pos x="65" y="435"/>
                  </a:cxn>
                  <a:cxn ang="0">
                    <a:pos x="26" y="455"/>
                  </a:cxn>
                  <a:cxn ang="0">
                    <a:pos x="11" y="470"/>
                  </a:cxn>
                  <a:cxn ang="0">
                    <a:pos x="3" y="482"/>
                  </a:cxn>
                  <a:cxn ang="0">
                    <a:pos x="0" y="489"/>
                  </a:cxn>
                  <a:cxn ang="0">
                    <a:pos x="1" y="493"/>
                  </a:cxn>
                  <a:cxn ang="0">
                    <a:pos x="8" y="496"/>
                  </a:cxn>
                  <a:cxn ang="0">
                    <a:pos x="12" y="492"/>
                  </a:cxn>
                  <a:cxn ang="0">
                    <a:pos x="14" y="484"/>
                  </a:cxn>
                  <a:cxn ang="0">
                    <a:pos x="25" y="471"/>
                  </a:cxn>
                  <a:cxn ang="0">
                    <a:pos x="46" y="457"/>
                  </a:cxn>
                  <a:cxn ang="0">
                    <a:pos x="60" y="449"/>
                  </a:cxn>
                  <a:cxn ang="0">
                    <a:pos x="88" y="433"/>
                  </a:cxn>
                  <a:cxn ang="0">
                    <a:pos x="111" y="412"/>
                  </a:cxn>
                  <a:cxn ang="0">
                    <a:pos x="136" y="387"/>
                  </a:cxn>
                  <a:cxn ang="0">
                    <a:pos x="160" y="360"/>
                  </a:cxn>
                  <a:cxn ang="0">
                    <a:pos x="187" y="319"/>
                  </a:cxn>
                  <a:cxn ang="0">
                    <a:pos x="219" y="280"/>
                  </a:cxn>
                  <a:cxn ang="0">
                    <a:pos x="251" y="248"/>
                  </a:cxn>
                  <a:cxn ang="0">
                    <a:pos x="345" y="146"/>
                  </a:cxn>
                  <a:cxn ang="0">
                    <a:pos x="440" y="42"/>
                  </a:cxn>
                  <a:cxn ang="0">
                    <a:pos x="472" y="10"/>
                  </a:cxn>
                  <a:cxn ang="0">
                    <a:pos x="474" y="6"/>
                  </a:cxn>
                  <a:cxn ang="0">
                    <a:pos x="468" y="0"/>
                  </a:cxn>
                  <a:cxn ang="0">
                    <a:pos x="464" y="2"/>
                  </a:cxn>
                </a:cxnLst>
                <a:rect l="0" t="0" r="r" b="b"/>
                <a:pathLst>
                  <a:path w="474" h="496">
                    <a:moveTo>
                      <a:pt x="464" y="2"/>
                    </a:moveTo>
                    <a:lnTo>
                      <a:pt x="464" y="2"/>
                    </a:lnTo>
                    <a:lnTo>
                      <a:pt x="430" y="36"/>
                    </a:lnTo>
                    <a:lnTo>
                      <a:pt x="398" y="71"/>
                    </a:lnTo>
                    <a:lnTo>
                      <a:pt x="334" y="140"/>
                    </a:lnTo>
                    <a:lnTo>
                      <a:pt x="270" y="211"/>
                    </a:lnTo>
                    <a:lnTo>
                      <a:pt x="237" y="245"/>
                    </a:lnTo>
                    <a:lnTo>
                      <a:pt x="203" y="280"/>
                    </a:lnTo>
                    <a:lnTo>
                      <a:pt x="203" y="280"/>
                    </a:lnTo>
                    <a:lnTo>
                      <a:pt x="190" y="295"/>
                    </a:lnTo>
                    <a:lnTo>
                      <a:pt x="178" y="312"/>
                    </a:lnTo>
                    <a:lnTo>
                      <a:pt x="154" y="346"/>
                    </a:lnTo>
                    <a:lnTo>
                      <a:pt x="154" y="346"/>
                    </a:lnTo>
                    <a:lnTo>
                      <a:pt x="140" y="365"/>
                    </a:lnTo>
                    <a:lnTo>
                      <a:pt x="124" y="384"/>
                    </a:lnTo>
                    <a:lnTo>
                      <a:pt x="107" y="402"/>
                    </a:lnTo>
                    <a:lnTo>
                      <a:pt x="89" y="418"/>
                    </a:lnTo>
                    <a:lnTo>
                      <a:pt x="89" y="418"/>
                    </a:lnTo>
                    <a:lnTo>
                      <a:pt x="79" y="427"/>
                    </a:lnTo>
                    <a:lnTo>
                      <a:pt x="65" y="435"/>
                    </a:lnTo>
                    <a:lnTo>
                      <a:pt x="39" y="448"/>
                    </a:lnTo>
                    <a:lnTo>
                      <a:pt x="26" y="455"/>
                    </a:lnTo>
                    <a:lnTo>
                      <a:pt x="16" y="465"/>
                    </a:lnTo>
                    <a:lnTo>
                      <a:pt x="11" y="470"/>
                    </a:lnTo>
                    <a:lnTo>
                      <a:pt x="7" y="475"/>
                    </a:lnTo>
                    <a:lnTo>
                      <a:pt x="3" y="482"/>
                    </a:lnTo>
                    <a:lnTo>
                      <a:pt x="0" y="489"/>
                    </a:lnTo>
                    <a:lnTo>
                      <a:pt x="0" y="489"/>
                    </a:lnTo>
                    <a:lnTo>
                      <a:pt x="0" y="492"/>
                    </a:lnTo>
                    <a:lnTo>
                      <a:pt x="1" y="493"/>
                    </a:lnTo>
                    <a:lnTo>
                      <a:pt x="4" y="496"/>
                    </a:lnTo>
                    <a:lnTo>
                      <a:pt x="8" y="496"/>
                    </a:lnTo>
                    <a:lnTo>
                      <a:pt x="11" y="495"/>
                    </a:lnTo>
                    <a:lnTo>
                      <a:pt x="12" y="492"/>
                    </a:lnTo>
                    <a:lnTo>
                      <a:pt x="12" y="492"/>
                    </a:lnTo>
                    <a:lnTo>
                      <a:pt x="14" y="484"/>
                    </a:lnTo>
                    <a:lnTo>
                      <a:pt x="20" y="478"/>
                    </a:lnTo>
                    <a:lnTo>
                      <a:pt x="25" y="471"/>
                    </a:lnTo>
                    <a:lnTo>
                      <a:pt x="31" y="466"/>
                    </a:lnTo>
                    <a:lnTo>
                      <a:pt x="46" y="457"/>
                    </a:lnTo>
                    <a:lnTo>
                      <a:pt x="60" y="449"/>
                    </a:lnTo>
                    <a:lnTo>
                      <a:pt x="60" y="449"/>
                    </a:lnTo>
                    <a:lnTo>
                      <a:pt x="75" y="441"/>
                    </a:lnTo>
                    <a:lnTo>
                      <a:pt x="88" y="433"/>
                    </a:lnTo>
                    <a:lnTo>
                      <a:pt x="100" y="424"/>
                    </a:lnTo>
                    <a:lnTo>
                      <a:pt x="111" y="412"/>
                    </a:lnTo>
                    <a:lnTo>
                      <a:pt x="111" y="412"/>
                    </a:lnTo>
                    <a:lnTo>
                      <a:pt x="136" y="387"/>
                    </a:lnTo>
                    <a:lnTo>
                      <a:pt x="148" y="374"/>
                    </a:lnTo>
                    <a:lnTo>
                      <a:pt x="160" y="360"/>
                    </a:lnTo>
                    <a:lnTo>
                      <a:pt x="160" y="360"/>
                    </a:lnTo>
                    <a:lnTo>
                      <a:pt x="187" y="319"/>
                    </a:lnTo>
                    <a:lnTo>
                      <a:pt x="202" y="300"/>
                    </a:lnTo>
                    <a:lnTo>
                      <a:pt x="219" y="280"/>
                    </a:lnTo>
                    <a:lnTo>
                      <a:pt x="219" y="280"/>
                    </a:lnTo>
                    <a:lnTo>
                      <a:pt x="251" y="248"/>
                    </a:lnTo>
                    <a:lnTo>
                      <a:pt x="283" y="214"/>
                    </a:lnTo>
                    <a:lnTo>
                      <a:pt x="345" y="146"/>
                    </a:lnTo>
                    <a:lnTo>
                      <a:pt x="408" y="76"/>
                    </a:lnTo>
                    <a:lnTo>
                      <a:pt x="440" y="42"/>
                    </a:lnTo>
                    <a:lnTo>
                      <a:pt x="472" y="10"/>
                    </a:lnTo>
                    <a:lnTo>
                      <a:pt x="472" y="10"/>
                    </a:lnTo>
                    <a:lnTo>
                      <a:pt x="474" y="7"/>
                    </a:lnTo>
                    <a:lnTo>
                      <a:pt x="474" y="6"/>
                    </a:lnTo>
                    <a:lnTo>
                      <a:pt x="472" y="2"/>
                    </a:lnTo>
                    <a:lnTo>
                      <a:pt x="468" y="0"/>
                    </a:lnTo>
                    <a:lnTo>
                      <a:pt x="466" y="0"/>
                    </a:lnTo>
                    <a:lnTo>
                      <a:pt x="464" y="2"/>
                    </a:lnTo>
                    <a:lnTo>
                      <a:pt x="4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420"/>
              <p:cNvSpPr/>
              <p:nvPr/>
            </p:nvSpPr>
            <p:spPr bwMode="auto">
              <a:xfrm>
                <a:off x="6875463" y="1454150"/>
                <a:ext cx="147638" cy="163513"/>
              </a:xfrm>
              <a:custGeom>
                <a:avLst/>
                <a:gdLst/>
                <a:ahLst/>
                <a:cxnLst>
                  <a:cxn ang="0">
                    <a:pos x="362" y="2"/>
                  </a:cxn>
                  <a:cxn ang="0">
                    <a:pos x="362" y="2"/>
                  </a:cxn>
                  <a:cxn ang="0">
                    <a:pos x="349" y="11"/>
                  </a:cxn>
                  <a:cxn ang="0">
                    <a:pos x="337" y="21"/>
                  </a:cxn>
                  <a:cxn ang="0">
                    <a:pos x="325" y="32"/>
                  </a:cxn>
                  <a:cxn ang="0">
                    <a:pos x="315" y="44"/>
                  </a:cxn>
                  <a:cxn ang="0">
                    <a:pos x="294" y="68"/>
                  </a:cxn>
                  <a:cxn ang="0">
                    <a:pos x="274" y="93"/>
                  </a:cxn>
                  <a:cxn ang="0">
                    <a:pos x="274" y="93"/>
                  </a:cxn>
                  <a:cxn ang="0">
                    <a:pos x="251" y="121"/>
                  </a:cxn>
                  <a:cxn ang="0">
                    <a:pos x="227" y="148"/>
                  </a:cxn>
                  <a:cxn ang="0">
                    <a:pos x="179" y="202"/>
                  </a:cxn>
                  <a:cxn ang="0">
                    <a:pos x="179" y="202"/>
                  </a:cxn>
                  <a:cxn ang="0">
                    <a:pos x="91" y="304"/>
                  </a:cxn>
                  <a:cxn ang="0">
                    <a:pos x="48" y="353"/>
                  </a:cxn>
                  <a:cxn ang="0">
                    <a:pos x="25" y="378"/>
                  </a:cxn>
                  <a:cxn ang="0">
                    <a:pos x="1" y="402"/>
                  </a:cxn>
                  <a:cxn ang="0">
                    <a:pos x="1" y="402"/>
                  </a:cxn>
                  <a:cxn ang="0">
                    <a:pos x="0" y="403"/>
                  </a:cxn>
                  <a:cxn ang="0">
                    <a:pos x="0" y="406"/>
                  </a:cxn>
                  <a:cxn ang="0">
                    <a:pos x="2" y="410"/>
                  </a:cxn>
                  <a:cxn ang="0">
                    <a:pos x="5" y="411"/>
                  </a:cxn>
                  <a:cxn ang="0">
                    <a:pos x="8" y="411"/>
                  </a:cxn>
                  <a:cxn ang="0">
                    <a:pos x="10" y="410"/>
                  </a:cxn>
                  <a:cxn ang="0">
                    <a:pos x="10" y="410"/>
                  </a:cxn>
                  <a:cxn ang="0">
                    <a:pos x="55" y="364"/>
                  </a:cxn>
                  <a:cxn ang="0">
                    <a:pos x="96" y="316"/>
                  </a:cxn>
                  <a:cxn ang="0">
                    <a:pos x="138" y="267"/>
                  </a:cxn>
                  <a:cxn ang="0">
                    <a:pos x="180" y="219"/>
                  </a:cxn>
                  <a:cxn ang="0">
                    <a:pos x="180" y="219"/>
                  </a:cxn>
                  <a:cxn ang="0">
                    <a:pos x="225" y="168"/>
                  </a:cxn>
                  <a:cxn ang="0">
                    <a:pos x="269" y="118"/>
                  </a:cxn>
                  <a:cxn ang="0">
                    <a:pos x="269" y="118"/>
                  </a:cxn>
                  <a:cxn ang="0">
                    <a:pos x="291" y="89"/>
                  </a:cxn>
                  <a:cxn ang="0">
                    <a:pos x="315" y="61"/>
                  </a:cxn>
                  <a:cxn ang="0">
                    <a:pos x="327" y="47"/>
                  </a:cxn>
                  <a:cxn ang="0">
                    <a:pos x="340" y="34"/>
                  </a:cxn>
                  <a:cxn ang="0">
                    <a:pos x="353" y="21"/>
                  </a:cxn>
                  <a:cxn ang="0">
                    <a:pos x="369" y="11"/>
                  </a:cxn>
                  <a:cxn ang="0">
                    <a:pos x="369" y="11"/>
                  </a:cxn>
                  <a:cxn ang="0">
                    <a:pos x="370" y="10"/>
                  </a:cxn>
                  <a:cxn ang="0">
                    <a:pos x="371" y="7"/>
                  </a:cxn>
                  <a:cxn ang="0">
                    <a:pos x="370" y="3"/>
                  </a:cxn>
                  <a:cxn ang="0">
                    <a:pos x="367" y="0"/>
                  </a:cxn>
                  <a:cxn ang="0">
                    <a:pos x="365" y="0"/>
                  </a:cxn>
                  <a:cxn ang="0">
                    <a:pos x="362" y="2"/>
                  </a:cxn>
                  <a:cxn ang="0">
                    <a:pos x="362" y="2"/>
                  </a:cxn>
                </a:cxnLst>
                <a:rect l="0" t="0" r="r" b="b"/>
                <a:pathLst>
                  <a:path w="371" h="411">
                    <a:moveTo>
                      <a:pt x="362" y="2"/>
                    </a:moveTo>
                    <a:lnTo>
                      <a:pt x="362" y="2"/>
                    </a:lnTo>
                    <a:lnTo>
                      <a:pt x="349" y="11"/>
                    </a:lnTo>
                    <a:lnTo>
                      <a:pt x="337" y="21"/>
                    </a:lnTo>
                    <a:lnTo>
                      <a:pt x="325" y="32"/>
                    </a:lnTo>
                    <a:lnTo>
                      <a:pt x="315" y="44"/>
                    </a:lnTo>
                    <a:lnTo>
                      <a:pt x="294" y="68"/>
                    </a:lnTo>
                    <a:lnTo>
                      <a:pt x="274" y="93"/>
                    </a:lnTo>
                    <a:lnTo>
                      <a:pt x="274" y="93"/>
                    </a:lnTo>
                    <a:lnTo>
                      <a:pt x="251" y="121"/>
                    </a:lnTo>
                    <a:lnTo>
                      <a:pt x="227" y="148"/>
                    </a:lnTo>
                    <a:lnTo>
                      <a:pt x="179" y="202"/>
                    </a:lnTo>
                    <a:lnTo>
                      <a:pt x="179" y="202"/>
                    </a:lnTo>
                    <a:lnTo>
                      <a:pt x="91" y="304"/>
                    </a:lnTo>
                    <a:lnTo>
                      <a:pt x="48" y="353"/>
                    </a:lnTo>
                    <a:lnTo>
                      <a:pt x="25" y="378"/>
                    </a:lnTo>
                    <a:lnTo>
                      <a:pt x="1" y="402"/>
                    </a:lnTo>
                    <a:lnTo>
                      <a:pt x="1" y="402"/>
                    </a:lnTo>
                    <a:lnTo>
                      <a:pt x="0" y="403"/>
                    </a:lnTo>
                    <a:lnTo>
                      <a:pt x="0" y="406"/>
                    </a:lnTo>
                    <a:lnTo>
                      <a:pt x="2" y="410"/>
                    </a:lnTo>
                    <a:lnTo>
                      <a:pt x="5" y="411"/>
                    </a:lnTo>
                    <a:lnTo>
                      <a:pt x="8" y="411"/>
                    </a:lnTo>
                    <a:lnTo>
                      <a:pt x="10" y="410"/>
                    </a:lnTo>
                    <a:lnTo>
                      <a:pt x="10" y="410"/>
                    </a:lnTo>
                    <a:lnTo>
                      <a:pt x="55" y="364"/>
                    </a:lnTo>
                    <a:lnTo>
                      <a:pt x="96" y="316"/>
                    </a:lnTo>
                    <a:lnTo>
                      <a:pt x="138" y="267"/>
                    </a:lnTo>
                    <a:lnTo>
                      <a:pt x="180" y="219"/>
                    </a:lnTo>
                    <a:lnTo>
                      <a:pt x="180" y="219"/>
                    </a:lnTo>
                    <a:lnTo>
                      <a:pt x="225" y="168"/>
                    </a:lnTo>
                    <a:lnTo>
                      <a:pt x="269" y="118"/>
                    </a:lnTo>
                    <a:lnTo>
                      <a:pt x="269" y="118"/>
                    </a:lnTo>
                    <a:lnTo>
                      <a:pt x="291" y="89"/>
                    </a:lnTo>
                    <a:lnTo>
                      <a:pt x="315" y="61"/>
                    </a:lnTo>
                    <a:lnTo>
                      <a:pt x="327" y="47"/>
                    </a:lnTo>
                    <a:lnTo>
                      <a:pt x="340" y="34"/>
                    </a:lnTo>
                    <a:lnTo>
                      <a:pt x="353" y="21"/>
                    </a:lnTo>
                    <a:lnTo>
                      <a:pt x="369" y="11"/>
                    </a:lnTo>
                    <a:lnTo>
                      <a:pt x="369" y="11"/>
                    </a:lnTo>
                    <a:lnTo>
                      <a:pt x="370" y="10"/>
                    </a:lnTo>
                    <a:lnTo>
                      <a:pt x="371" y="7"/>
                    </a:lnTo>
                    <a:lnTo>
                      <a:pt x="370" y="3"/>
                    </a:lnTo>
                    <a:lnTo>
                      <a:pt x="367" y="0"/>
                    </a:lnTo>
                    <a:lnTo>
                      <a:pt x="365" y="0"/>
                    </a:lnTo>
                    <a:lnTo>
                      <a:pt x="362" y="2"/>
                    </a:lnTo>
                    <a:lnTo>
                      <a:pt x="36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421"/>
              <p:cNvSpPr/>
              <p:nvPr/>
            </p:nvSpPr>
            <p:spPr bwMode="auto">
              <a:xfrm>
                <a:off x="6973888" y="1531938"/>
                <a:ext cx="66675" cy="79375"/>
              </a:xfrm>
              <a:custGeom>
                <a:avLst/>
                <a:gdLst/>
                <a:ahLst/>
                <a:cxnLst>
                  <a:cxn ang="0">
                    <a:pos x="154" y="4"/>
                  </a:cxn>
                  <a:cxn ang="0">
                    <a:pos x="154" y="4"/>
                  </a:cxn>
                  <a:cxn ang="0">
                    <a:pos x="150" y="12"/>
                  </a:cxn>
                  <a:cxn ang="0">
                    <a:pos x="146" y="20"/>
                  </a:cxn>
                  <a:cxn ang="0">
                    <a:pos x="136" y="34"/>
                  </a:cxn>
                  <a:cxn ang="0">
                    <a:pos x="124" y="47"/>
                  </a:cxn>
                  <a:cxn ang="0">
                    <a:pos x="111" y="59"/>
                  </a:cxn>
                  <a:cxn ang="0">
                    <a:pos x="111" y="59"/>
                  </a:cxn>
                  <a:cxn ang="0">
                    <a:pos x="98" y="72"/>
                  </a:cxn>
                  <a:cxn ang="0">
                    <a:pos x="86" y="85"/>
                  </a:cxn>
                  <a:cxn ang="0">
                    <a:pos x="64" y="113"/>
                  </a:cxn>
                  <a:cxn ang="0">
                    <a:pos x="64" y="113"/>
                  </a:cxn>
                  <a:cxn ang="0">
                    <a:pos x="56" y="122"/>
                  </a:cxn>
                  <a:cxn ang="0">
                    <a:pos x="47" y="131"/>
                  </a:cxn>
                  <a:cxn ang="0">
                    <a:pos x="26" y="149"/>
                  </a:cxn>
                  <a:cxn ang="0">
                    <a:pos x="17" y="160"/>
                  </a:cxn>
                  <a:cxn ang="0">
                    <a:pos x="9" y="170"/>
                  </a:cxn>
                  <a:cxn ang="0">
                    <a:pos x="4" y="182"/>
                  </a:cxn>
                  <a:cxn ang="0">
                    <a:pos x="1" y="187"/>
                  </a:cxn>
                  <a:cxn ang="0">
                    <a:pos x="0" y="194"/>
                  </a:cxn>
                  <a:cxn ang="0">
                    <a:pos x="0" y="194"/>
                  </a:cxn>
                  <a:cxn ang="0">
                    <a:pos x="0" y="196"/>
                  </a:cxn>
                  <a:cxn ang="0">
                    <a:pos x="1" y="198"/>
                  </a:cxn>
                  <a:cxn ang="0">
                    <a:pos x="4" y="199"/>
                  </a:cxn>
                  <a:cxn ang="0">
                    <a:pos x="5" y="199"/>
                  </a:cxn>
                  <a:cxn ang="0">
                    <a:pos x="9" y="198"/>
                  </a:cxn>
                  <a:cxn ang="0">
                    <a:pos x="10" y="196"/>
                  </a:cxn>
                  <a:cxn ang="0">
                    <a:pos x="12" y="194"/>
                  </a:cxn>
                  <a:cxn ang="0">
                    <a:pos x="12" y="194"/>
                  </a:cxn>
                  <a:cxn ang="0">
                    <a:pos x="14" y="186"/>
                  </a:cxn>
                  <a:cxn ang="0">
                    <a:pos x="18" y="178"/>
                  </a:cxn>
                  <a:cxn ang="0">
                    <a:pos x="25" y="170"/>
                  </a:cxn>
                  <a:cxn ang="0">
                    <a:pos x="31" y="162"/>
                  </a:cxn>
                  <a:cxn ang="0">
                    <a:pos x="47" y="148"/>
                  </a:cxn>
                  <a:cxn ang="0">
                    <a:pos x="60" y="135"/>
                  </a:cxn>
                  <a:cxn ang="0">
                    <a:pos x="60" y="135"/>
                  </a:cxn>
                  <a:cxn ang="0">
                    <a:pos x="70" y="123"/>
                  </a:cxn>
                  <a:cxn ang="0">
                    <a:pos x="80" y="109"/>
                  </a:cxn>
                  <a:cxn ang="0">
                    <a:pos x="90" y="96"/>
                  </a:cxn>
                  <a:cxn ang="0">
                    <a:pos x="101" y="84"/>
                  </a:cxn>
                  <a:cxn ang="0">
                    <a:pos x="101" y="84"/>
                  </a:cxn>
                  <a:cxn ang="0">
                    <a:pos x="120" y="67"/>
                  </a:cxn>
                  <a:cxn ang="0">
                    <a:pos x="137" y="49"/>
                  </a:cxn>
                  <a:cxn ang="0">
                    <a:pos x="146" y="39"/>
                  </a:cxn>
                  <a:cxn ang="0">
                    <a:pos x="153" y="29"/>
                  </a:cxn>
                  <a:cxn ang="0">
                    <a:pos x="159" y="19"/>
                  </a:cxn>
                  <a:cxn ang="0">
                    <a:pos x="166" y="7"/>
                  </a:cxn>
                  <a:cxn ang="0">
                    <a:pos x="166" y="7"/>
                  </a:cxn>
                  <a:cxn ang="0">
                    <a:pos x="166" y="4"/>
                  </a:cxn>
                  <a:cxn ang="0">
                    <a:pos x="165" y="3"/>
                  </a:cxn>
                  <a:cxn ang="0">
                    <a:pos x="163" y="2"/>
                  </a:cxn>
                  <a:cxn ang="0">
                    <a:pos x="162" y="0"/>
                  </a:cxn>
                  <a:cxn ang="0">
                    <a:pos x="158" y="0"/>
                  </a:cxn>
                  <a:cxn ang="0">
                    <a:pos x="155" y="2"/>
                  </a:cxn>
                  <a:cxn ang="0">
                    <a:pos x="154" y="4"/>
                  </a:cxn>
                  <a:cxn ang="0">
                    <a:pos x="154" y="4"/>
                  </a:cxn>
                </a:cxnLst>
                <a:rect l="0" t="0" r="r" b="b"/>
                <a:pathLst>
                  <a:path w="166" h="199">
                    <a:moveTo>
                      <a:pt x="154" y="4"/>
                    </a:moveTo>
                    <a:lnTo>
                      <a:pt x="154" y="4"/>
                    </a:lnTo>
                    <a:lnTo>
                      <a:pt x="150" y="12"/>
                    </a:lnTo>
                    <a:lnTo>
                      <a:pt x="146" y="20"/>
                    </a:lnTo>
                    <a:lnTo>
                      <a:pt x="136" y="34"/>
                    </a:lnTo>
                    <a:lnTo>
                      <a:pt x="124" y="47"/>
                    </a:lnTo>
                    <a:lnTo>
                      <a:pt x="111" y="59"/>
                    </a:lnTo>
                    <a:lnTo>
                      <a:pt x="111" y="59"/>
                    </a:lnTo>
                    <a:lnTo>
                      <a:pt x="98" y="72"/>
                    </a:lnTo>
                    <a:lnTo>
                      <a:pt x="86" y="85"/>
                    </a:lnTo>
                    <a:lnTo>
                      <a:pt x="64" y="113"/>
                    </a:lnTo>
                    <a:lnTo>
                      <a:pt x="64" y="113"/>
                    </a:lnTo>
                    <a:lnTo>
                      <a:pt x="56" y="122"/>
                    </a:lnTo>
                    <a:lnTo>
                      <a:pt x="47" y="131"/>
                    </a:lnTo>
                    <a:lnTo>
                      <a:pt x="26" y="149"/>
                    </a:lnTo>
                    <a:lnTo>
                      <a:pt x="17" y="160"/>
                    </a:lnTo>
                    <a:lnTo>
                      <a:pt x="9" y="170"/>
                    </a:lnTo>
                    <a:lnTo>
                      <a:pt x="4" y="182"/>
                    </a:lnTo>
                    <a:lnTo>
                      <a:pt x="1" y="187"/>
                    </a:lnTo>
                    <a:lnTo>
                      <a:pt x="0" y="194"/>
                    </a:lnTo>
                    <a:lnTo>
                      <a:pt x="0" y="194"/>
                    </a:lnTo>
                    <a:lnTo>
                      <a:pt x="0" y="196"/>
                    </a:lnTo>
                    <a:lnTo>
                      <a:pt x="1" y="198"/>
                    </a:lnTo>
                    <a:lnTo>
                      <a:pt x="4" y="199"/>
                    </a:lnTo>
                    <a:lnTo>
                      <a:pt x="5" y="199"/>
                    </a:lnTo>
                    <a:lnTo>
                      <a:pt x="9" y="198"/>
                    </a:lnTo>
                    <a:lnTo>
                      <a:pt x="10" y="196"/>
                    </a:lnTo>
                    <a:lnTo>
                      <a:pt x="12" y="194"/>
                    </a:lnTo>
                    <a:lnTo>
                      <a:pt x="12" y="194"/>
                    </a:lnTo>
                    <a:lnTo>
                      <a:pt x="14" y="186"/>
                    </a:lnTo>
                    <a:lnTo>
                      <a:pt x="18" y="178"/>
                    </a:lnTo>
                    <a:lnTo>
                      <a:pt x="25" y="170"/>
                    </a:lnTo>
                    <a:lnTo>
                      <a:pt x="31" y="162"/>
                    </a:lnTo>
                    <a:lnTo>
                      <a:pt x="47" y="148"/>
                    </a:lnTo>
                    <a:lnTo>
                      <a:pt x="60" y="135"/>
                    </a:lnTo>
                    <a:lnTo>
                      <a:pt x="60" y="135"/>
                    </a:lnTo>
                    <a:lnTo>
                      <a:pt x="70" y="123"/>
                    </a:lnTo>
                    <a:lnTo>
                      <a:pt x="80" y="109"/>
                    </a:lnTo>
                    <a:lnTo>
                      <a:pt x="90" y="96"/>
                    </a:lnTo>
                    <a:lnTo>
                      <a:pt x="101" y="84"/>
                    </a:lnTo>
                    <a:lnTo>
                      <a:pt x="101" y="84"/>
                    </a:lnTo>
                    <a:lnTo>
                      <a:pt x="120" y="67"/>
                    </a:lnTo>
                    <a:lnTo>
                      <a:pt x="137" y="49"/>
                    </a:lnTo>
                    <a:lnTo>
                      <a:pt x="146" y="39"/>
                    </a:lnTo>
                    <a:lnTo>
                      <a:pt x="153" y="29"/>
                    </a:lnTo>
                    <a:lnTo>
                      <a:pt x="159" y="19"/>
                    </a:lnTo>
                    <a:lnTo>
                      <a:pt x="166" y="7"/>
                    </a:lnTo>
                    <a:lnTo>
                      <a:pt x="166" y="7"/>
                    </a:lnTo>
                    <a:lnTo>
                      <a:pt x="166" y="4"/>
                    </a:lnTo>
                    <a:lnTo>
                      <a:pt x="165" y="3"/>
                    </a:lnTo>
                    <a:lnTo>
                      <a:pt x="163" y="2"/>
                    </a:lnTo>
                    <a:lnTo>
                      <a:pt x="162" y="0"/>
                    </a:lnTo>
                    <a:lnTo>
                      <a:pt x="158" y="0"/>
                    </a:lnTo>
                    <a:lnTo>
                      <a:pt x="155" y="2"/>
                    </a:lnTo>
                    <a:lnTo>
                      <a:pt x="154" y="4"/>
                    </a:lnTo>
                    <a:lnTo>
                      <a:pt x="15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422"/>
              <p:cNvSpPr/>
              <p:nvPr/>
            </p:nvSpPr>
            <p:spPr bwMode="auto">
              <a:xfrm>
                <a:off x="6991351" y="1555750"/>
                <a:ext cx="53975" cy="57150"/>
              </a:xfrm>
              <a:custGeom>
                <a:avLst/>
                <a:gdLst/>
                <a:ahLst/>
                <a:cxnLst>
                  <a:cxn ang="0">
                    <a:pos x="127" y="2"/>
                  </a:cxn>
                  <a:cxn ang="0">
                    <a:pos x="127" y="2"/>
                  </a:cxn>
                  <a:cxn ang="0">
                    <a:pos x="110" y="17"/>
                  </a:cxn>
                  <a:cxn ang="0">
                    <a:pos x="93" y="30"/>
                  </a:cxn>
                  <a:cxn ang="0">
                    <a:pos x="75" y="44"/>
                  </a:cxn>
                  <a:cxn ang="0">
                    <a:pos x="59" y="59"/>
                  </a:cxn>
                  <a:cxn ang="0">
                    <a:pos x="59" y="59"/>
                  </a:cxn>
                  <a:cxn ang="0">
                    <a:pos x="44" y="77"/>
                  </a:cxn>
                  <a:cxn ang="0">
                    <a:pos x="30" y="96"/>
                  </a:cxn>
                  <a:cxn ang="0">
                    <a:pos x="16" y="115"/>
                  </a:cxn>
                  <a:cxn ang="0">
                    <a:pos x="2" y="133"/>
                  </a:cxn>
                  <a:cxn ang="0">
                    <a:pos x="2" y="133"/>
                  </a:cxn>
                  <a:cxn ang="0">
                    <a:pos x="0" y="136"/>
                  </a:cxn>
                  <a:cxn ang="0">
                    <a:pos x="0" y="137"/>
                  </a:cxn>
                  <a:cxn ang="0">
                    <a:pos x="2" y="141"/>
                  </a:cxn>
                  <a:cxn ang="0">
                    <a:pos x="6" y="144"/>
                  </a:cxn>
                  <a:cxn ang="0">
                    <a:pos x="8" y="142"/>
                  </a:cxn>
                  <a:cxn ang="0">
                    <a:pos x="10" y="141"/>
                  </a:cxn>
                  <a:cxn ang="0">
                    <a:pos x="10" y="141"/>
                  </a:cxn>
                  <a:cxn ang="0">
                    <a:pos x="24" y="125"/>
                  </a:cxn>
                  <a:cxn ang="0">
                    <a:pos x="36" y="108"/>
                  </a:cxn>
                  <a:cxn ang="0">
                    <a:pos x="47" y="90"/>
                  </a:cxn>
                  <a:cxn ang="0">
                    <a:pos x="61" y="73"/>
                  </a:cxn>
                  <a:cxn ang="0">
                    <a:pos x="61" y="73"/>
                  </a:cxn>
                  <a:cxn ang="0">
                    <a:pos x="68" y="65"/>
                  </a:cxn>
                  <a:cxn ang="0">
                    <a:pos x="78" y="56"/>
                  </a:cxn>
                  <a:cxn ang="0">
                    <a:pos x="97" y="42"/>
                  </a:cxn>
                  <a:cxn ang="0">
                    <a:pos x="117" y="26"/>
                  </a:cxn>
                  <a:cxn ang="0">
                    <a:pos x="135" y="10"/>
                  </a:cxn>
                  <a:cxn ang="0">
                    <a:pos x="135" y="10"/>
                  </a:cxn>
                  <a:cxn ang="0">
                    <a:pos x="136" y="8"/>
                  </a:cxn>
                  <a:cxn ang="0">
                    <a:pos x="138" y="6"/>
                  </a:cxn>
                  <a:cxn ang="0">
                    <a:pos x="135" y="2"/>
                  </a:cxn>
                  <a:cxn ang="0">
                    <a:pos x="131" y="0"/>
                  </a:cxn>
                  <a:cxn ang="0">
                    <a:pos x="130" y="1"/>
                  </a:cxn>
                  <a:cxn ang="0">
                    <a:pos x="127" y="2"/>
                  </a:cxn>
                  <a:cxn ang="0">
                    <a:pos x="127" y="2"/>
                  </a:cxn>
                </a:cxnLst>
                <a:rect l="0" t="0" r="r" b="b"/>
                <a:pathLst>
                  <a:path w="138" h="144">
                    <a:moveTo>
                      <a:pt x="127" y="2"/>
                    </a:moveTo>
                    <a:lnTo>
                      <a:pt x="127" y="2"/>
                    </a:lnTo>
                    <a:lnTo>
                      <a:pt x="110" y="17"/>
                    </a:lnTo>
                    <a:lnTo>
                      <a:pt x="93" y="30"/>
                    </a:lnTo>
                    <a:lnTo>
                      <a:pt x="75" y="44"/>
                    </a:lnTo>
                    <a:lnTo>
                      <a:pt x="59" y="59"/>
                    </a:lnTo>
                    <a:lnTo>
                      <a:pt x="59" y="59"/>
                    </a:lnTo>
                    <a:lnTo>
                      <a:pt x="44" y="77"/>
                    </a:lnTo>
                    <a:lnTo>
                      <a:pt x="30" y="96"/>
                    </a:lnTo>
                    <a:lnTo>
                      <a:pt x="16" y="115"/>
                    </a:lnTo>
                    <a:lnTo>
                      <a:pt x="2" y="133"/>
                    </a:lnTo>
                    <a:lnTo>
                      <a:pt x="2" y="133"/>
                    </a:lnTo>
                    <a:lnTo>
                      <a:pt x="0" y="136"/>
                    </a:lnTo>
                    <a:lnTo>
                      <a:pt x="0" y="137"/>
                    </a:lnTo>
                    <a:lnTo>
                      <a:pt x="2" y="141"/>
                    </a:lnTo>
                    <a:lnTo>
                      <a:pt x="6" y="144"/>
                    </a:lnTo>
                    <a:lnTo>
                      <a:pt x="8" y="142"/>
                    </a:lnTo>
                    <a:lnTo>
                      <a:pt x="10" y="141"/>
                    </a:lnTo>
                    <a:lnTo>
                      <a:pt x="10" y="141"/>
                    </a:lnTo>
                    <a:lnTo>
                      <a:pt x="24" y="125"/>
                    </a:lnTo>
                    <a:lnTo>
                      <a:pt x="36" y="108"/>
                    </a:lnTo>
                    <a:lnTo>
                      <a:pt x="47" y="90"/>
                    </a:lnTo>
                    <a:lnTo>
                      <a:pt x="61" y="73"/>
                    </a:lnTo>
                    <a:lnTo>
                      <a:pt x="61" y="73"/>
                    </a:lnTo>
                    <a:lnTo>
                      <a:pt x="68" y="65"/>
                    </a:lnTo>
                    <a:lnTo>
                      <a:pt x="78" y="56"/>
                    </a:lnTo>
                    <a:lnTo>
                      <a:pt x="97" y="42"/>
                    </a:lnTo>
                    <a:lnTo>
                      <a:pt x="117" y="26"/>
                    </a:lnTo>
                    <a:lnTo>
                      <a:pt x="135" y="10"/>
                    </a:lnTo>
                    <a:lnTo>
                      <a:pt x="135" y="10"/>
                    </a:lnTo>
                    <a:lnTo>
                      <a:pt x="136" y="8"/>
                    </a:lnTo>
                    <a:lnTo>
                      <a:pt x="138" y="6"/>
                    </a:lnTo>
                    <a:lnTo>
                      <a:pt x="135" y="2"/>
                    </a:lnTo>
                    <a:lnTo>
                      <a:pt x="131" y="0"/>
                    </a:lnTo>
                    <a:lnTo>
                      <a:pt x="130" y="1"/>
                    </a:lnTo>
                    <a:lnTo>
                      <a:pt x="127" y="2"/>
                    </a:lnTo>
                    <a:lnTo>
                      <a:pt x="1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423"/>
              <p:cNvSpPr/>
              <p:nvPr/>
            </p:nvSpPr>
            <p:spPr bwMode="auto">
              <a:xfrm>
                <a:off x="6459538" y="1193800"/>
                <a:ext cx="103188" cy="112713"/>
              </a:xfrm>
              <a:custGeom>
                <a:avLst/>
                <a:gdLst/>
                <a:ahLst/>
                <a:cxnLst>
                  <a:cxn ang="0">
                    <a:pos x="248" y="1"/>
                  </a:cxn>
                  <a:cxn ang="0">
                    <a:pos x="248" y="1"/>
                  </a:cxn>
                  <a:cxn ang="0">
                    <a:pos x="227" y="14"/>
                  </a:cxn>
                  <a:cxn ang="0">
                    <a:pos x="208" y="29"/>
                  </a:cxn>
                  <a:cxn ang="0">
                    <a:pos x="189" y="46"/>
                  </a:cxn>
                  <a:cxn ang="0">
                    <a:pos x="172" y="64"/>
                  </a:cxn>
                  <a:cxn ang="0">
                    <a:pos x="138" y="102"/>
                  </a:cxn>
                  <a:cxn ang="0">
                    <a:pos x="121" y="120"/>
                  </a:cxn>
                  <a:cxn ang="0">
                    <a:pos x="104" y="138"/>
                  </a:cxn>
                  <a:cxn ang="0">
                    <a:pos x="104" y="138"/>
                  </a:cxn>
                  <a:cxn ang="0">
                    <a:pos x="68" y="179"/>
                  </a:cxn>
                  <a:cxn ang="0">
                    <a:pos x="32" y="221"/>
                  </a:cxn>
                  <a:cxn ang="0">
                    <a:pos x="32" y="221"/>
                  </a:cxn>
                  <a:cxn ang="0">
                    <a:pos x="20" y="234"/>
                  </a:cxn>
                  <a:cxn ang="0">
                    <a:pos x="11" y="248"/>
                  </a:cxn>
                  <a:cxn ang="0">
                    <a:pos x="7" y="255"/>
                  </a:cxn>
                  <a:cxn ang="0">
                    <a:pos x="3" y="263"/>
                  </a:cxn>
                  <a:cxn ang="0">
                    <a:pos x="2" y="271"/>
                  </a:cxn>
                  <a:cxn ang="0">
                    <a:pos x="0" y="280"/>
                  </a:cxn>
                  <a:cxn ang="0">
                    <a:pos x="0" y="280"/>
                  </a:cxn>
                  <a:cxn ang="0">
                    <a:pos x="1" y="282"/>
                  </a:cxn>
                  <a:cxn ang="0">
                    <a:pos x="1" y="284"/>
                  </a:cxn>
                  <a:cxn ang="0">
                    <a:pos x="3" y="285"/>
                  </a:cxn>
                  <a:cxn ang="0">
                    <a:pos x="5" y="285"/>
                  </a:cxn>
                  <a:cxn ang="0">
                    <a:pos x="9" y="284"/>
                  </a:cxn>
                  <a:cxn ang="0">
                    <a:pos x="11" y="282"/>
                  </a:cxn>
                  <a:cxn ang="0">
                    <a:pos x="11" y="280"/>
                  </a:cxn>
                  <a:cxn ang="0">
                    <a:pos x="11" y="280"/>
                  </a:cxn>
                  <a:cxn ang="0">
                    <a:pos x="14" y="269"/>
                  </a:cxn>
                  <a:cxn ang="0">
                    <a:pos x="18" y="259"/>
                  </a:cxn>
                  <a:cxn ang="0">
                    <a:pos x="23" y="250"/>
                  </a:cxn>
                  <a:cxn ang="0">
                    <a:pos x="30" y="241"/>
                  </a:cxn>
                  <a:cxn ang="0">
                    <a:pos x="44" y="222"/>
                  </a:cxn>
                  <a:cxn ang="0">
                    <a:pos x="58" y="206"/>
                  </a:cxn>
                  <a:cxn ang="0">
                    <a:pos x="58" y="206"/>
                  </a:cxn>
                  <a:cxn ang="0">
                    <a:pos x="88" y="172"/>
                  </a:cxn>
                  <a:cxn ang="0">
                    <a:pos x="120" y="140"/>
                  </a:cxn>
                  <a:cxn ang="0">
                    <a:pos x="120" y="140"/>
                  </a:cxn>
                  <a:cxn ang="0">
                    <a:pos x="136" y="123"/>
                  </a:cxn>
                  <a:cxn ang="0">
                    <a:pos x="151" y="106"/>
                  </a:cxn>
                  <a:cxn ang="0">
                    <a:pos x="183" y="70"/>
                  </a:cxn>
                  <a:cxn ang="0">
                    <a:pos x="200" y="53"/>
                  </a:cxn>
                  <a:cxn ang="0">
                    <a:pos x="217" y="38"/>
                  </a:cxn>
                  <a:cxn ang="0">
                    <a:pos x="235" y="23"/>
                  </a:cxn>
                  <a:cxn ang="0">
                    <a:pos x="255" y="10"/>
                  </a:cxn>
                  <a:cxn ang="0">
                    <a:pos x="255" y="10"/>
                  </a:cxn>
                  <a:cxn ang="0">
                    <a:pos x="256" y="9"/>
                  </a:cxn>
                  <a:cxn ang="0">
                    <a:pos x="257" y="8"/>
                  </a:cxn>
                  <a:cxn ang="0">
                    <a:pos x="256" y="2"/>
                  </a:cxn>
                  <a:cxn ang="0">
                    <a:pos x="253" y="0"/>
                  </a:cxn>
                  <a:cxn ang="0">
                    <a:pos x="251" y="0"/>
                  </a:cxn>
                  <a:cxn ang="0">
                    <a:pos x="248" y="1"/>
                  </a:cxn>
                  <a:cxn ang="0">
                    <a:pos x="248" y="1"/>
                  </a:cxn>
                </a:cxnLst>
                <a:rect l="0" t="0" r="r" b="b"/>
                <a:pathLst>
                  <a:path w="257" h="285">
                    <a:moveTo>
                      <a:pt x="248" y="1"/>
                    </a:moveTo>
                    <a:lnTo>
                      <a:pt x="248" y="1"/>
                    </a:lnTo>
                    <a:lnTo>
                      <a:pt x="227" y="14"/>
                    </a:lnTo>
                    <a:lnTo>
                      <a:pt x="208" y="29"/>
                    </a:lnTo>
                    <a:lnTo>
                      <a:pt x="189" y="46"/>
                    </a:lnTo>
                    <a:lnTo>
                      <a:pt x="172" y="64"/>
                    </a:lnTo>
                    <a:lnTo>
                      <a:pt x="138" y="102"/>
                    </a:lnTo>
                    <a:lnTo>
                      <a:pt x="121" y="120"/>
                    </a:lnTo>
                    <a:lnTo>
                      <a:pt x="104" y="138"/>
                    </a:lnTo>
                    <a:lnTo>
                      <a:pt x="104" y="138"/>
                    </a:lnTo>
                    <a:lnTo>
                      <a:pt x="68" y="179"/>
                    </a:lnTo>
                    <a:lnTo>
                      <a:pt x="32" y="221"/>
                    </a:lnTo>
                    <a:lnTo>
                      <a:pt x="32" y="221"/>
                    </a:lnTo>
                    <a:lnTo>
                      <a:pt x="20" y="234"/>
                    </a:lnTo>
                    <a:lnTo>
                      <a:pt x="11" y="248"/>
                    </a:lnTo>
                    <a:lnTo>
                      <a:pt x="7" y="255"/>
                    </a:lnTo>
                    <a:lnTo>
                      <a:pt x="3" y="263"/>
                    </a:lnTo>
                    <a:lnTo>
                      <a:pt x="2" y="271"/>
                    </a:lnTo>
                    <a:lnTo>
                      <a:pt x="0" y="280"/>
                    </a:lnTo>
                    <a:lnTo>
                      <a:pt x="0" y="280"/>
                    </a:lnTo>
                    <a:lnTo>
                      <a:pt x="1" y="282"/>
                    </a:lnTo>
                    <a:lnTo>
                      <a:pt x="1" y="284"/>
                    </a:lnTo>
                    <a:lnTo>
                      <a:pt x="3" y="285"/>
                    </a:lnTo>
                    <a:lnTo>
                      <a:pt x="5" y="285"/>
                    </a:lnTo>
                    <a:lnTo>
                      <a:pt x="9" y="284"/>
                    </a:lnTo>
                    <a:lnTo>
                      <a:pt x="11" y="282"/>
                    </a:lnTo>
                    <a:lnTo>
                      <a:pt x="11" y="280"/>
                    </a:lnTo>
                    <a:lnTo>
                      <a:pt x="11" y="280"/>
                    </a:lnTo>
                    <a:lnTo>
                      <a:pt x="14" y="269"/>
                    </a:lnTo>
                    <a:lnTo>
                      <a:pt x="18" y="259"/>
                    </a:lnTo>
                    <a:lnTo>
                      <a:pt x="23" y="250"/>
                    </a:lnTo>
                    <a:lnTo>
                      <a:pt x="30" y="241"/>
                    </a:lnTo>
                    <a:lnTo>
                      <a:pt x="44" y="222"/>
                    </a:lnTo>
                    <a:lnTo>
                      <a:pt x="58" y="206"/>
                    </a:lnTo>
                    <a:lnTo>
                      <a:pt x="58" y="206"/>
                    </a:lnTo>
                    <a:lnTo>
                      <a:pt x="88" y="172"/>
                    </a:lnTo>
                    <a:lnTo>
                      <a:pt x="120" y="140"/>
                    </a:lnTo>
                    <a:lnTo>
                      <a:pt x="120" y="140"/>
                    </a:lnTo>
                    <a:lnTo>
                      <a:pt x="136" y="123"/>
                    </a:lnTo>
                    <a:lnTo>
                      <a:pt x="151" y="106"/>
                    </a:lnTo>
                    <a:lnTo>
                      <a:pt x="183" y="70"/>
                    </a:lnTo>
                    <a:lnTo>
                      <a:pt x="200" y="53"/>
                    </a:lnTo>
                    <a:lnTo>
                      <a:pt x="217" y="38"/>
                    </a:lnTo>
                    <a:lnTo>
                      <a:pt x="235" y="23"/>
                    </a:lnTo>
                    <a:lnTo>
                      <a:pt x="255" y="10"/>
                    </a:lnTo>
                    <a:lnTo>
                      <a:pt x="255" y="10"/>
                    </a:lnTo>
                    <a:lnTo>
                      <a:pt x="256" y="9"/>
                    </a:lnTo>
                    <a:lnTo>
                      <a:pt x="257" y="8"/>
                    </a:lnTo>
                    <a:lnTo>
                      <a:pt x="256" y="2"/>
                    </a:lnTo>
                    <a:lnTo>
                      <a:pt x="253" y="0"/>
                    </a:lnTo>
                    <a:lnTo>
                      <a:pt x="251" y="0"/>
                    </a:lnTo>
                    <a:lnTo>
                      <a:pt x="248" y="1"/>
                    </a:lnTo>
                    <a:lnTo>
                      <a:pt x="24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424"/>
              <p:cNvSpPr/>
              <p:nvPr/>
            </p:nvSpPr>
            <p:spPr bwMode="auto">
              <a:xfrm>
                <a:off x="6483351" y="1208088"/>
                <a:ext cx="153988" cy="193675"/>
              </a:xfrm>
              <a:custGeom>
                <a:avLst/>
                <a:gdLst/>
                <a:ahLst/>
                <a:cxnLst>
                  <a:cxn ang="0">
                    <a:pos x="377" y="3"/>
                  </a:cxn>
                  <a:cxn ang="0">
                    <a:pos x="369" y="18"/>
                  </a:cxn>
                  <a:cxn ang="0">
                    <a:pos x="358" y="30"/>
                  </a:cxn>
                  <a:cxn ang="0">
                    <a:pos x="347" y="47"/>
                  </a:cxn>
                  <a:cxn ang="0">
                    <a:pos x="335" y="64"/>
                  </a:cxn>
                  <a:cxn ang="0">
                    <a:pos x="307" y="92"/>
                  </a:cxn>
                  <a:cxn ang="0">
                    <a:pos x="280" y="118"/>
                  </a:cxn>
                  <a:cxn ang="0">
                    <a:pos x="224" y="186"/>
                  </a:cxn>
                  <a:cxn ang="0">
                    <a:pos x="168" y="255"/>
                  </a:cxn>
                  <a:cxn ang="0">
                    <a:pos x="122" y="317"/>
                  </a:cxn>
                  <a:cxn ang="0">
                    <a:pos x="79" y="382"/>
                  </a:cxn>
                  <a:cxn ang="0">
                    <a:pos x="73" y="390"/>
                  </a:cxn>
                  <a:cxn ang="0">
                    <a:pos x="55" y="411"/>
                  </a:cxn>
                  <a:cxn ang="0">
                    <a:pos x="28" y="437"/>
                  </a:cxn>
                  <a:cxn ang="0">
                    <a:pos x="24" y="445"/>
                  </a:cxn>
                  <a:cxn ang="0">
                    <a:pos x="11" y="468"/>
                  </a:cxn>
                  <a:cxn ang="0">
                    <a:pos x="4" y="474"/>
                  </a:cxn>
                  <a:cxn ang="0">
                    <a:pos x="3" y="474"/>
                  </a:cxn>
                  <a:cxn ang="0">
                    <a:pos x="0" y="479"/>
                  </a:cxn>
                  <a:cxn ang="0">
                    <a:pos x="0" y="484"/>
                  </a:cxn>
                  <a:cxn ang="0">
                    <a:pos x="1" y="488"/>
                  </a:cxn>
                  <a:cxn ang="0">
                    <a:pos x="9" y="488"/>
                  </a:cxn>
                  <a:cxn ang="0">
                    <a:pos x="12" y="484"/>
                  </a:cxn>
                  <a:cxn ang="0">
                    <a:pos x="12" y="483"/>
                  </a:cxn>
                  <a:cxn ang="0">
                    <a:pos x="13" y="481"/>
                  </a:cxn>
                  <a:cxn ang="0">
                    <a:pos x="16" y="479"/>
                  </a:cxn>
                  <a:cxn ang="0">
                    <a:pos x="21" y="470"/>
                  </a:cxn>
                  <a:cxn ang="0">
                    <a:pos x="45" y="438"/>
                  </a:cxn>
                  <a:cxn ang="0">
                    <a:pos x="72" y="408"/>
                  </a:cxn>
                  <a:cxn ang="0">
                    <a:pos x="79" y="402"/>
                  </a:cxn>
                  <a:cxn ang="0">
                    <a:pos x="94" y="379"/>
                  </a:cxn>
                  <a:cxn ang="0">
                    <a:pos x="113" y="347"/>
                  </a:cxn>
                  <a:cxn ang="0">
                    <a:pos x="143" y="304"/>
                  </a:cxn>
                  <a:cxn ang="0">
                    <a:pos x="177" y="263"/>
                  </a:cxn>
                  <a:cxn ang="0">
                    <a:pos x="238" y="186"/>
                  </a:cxn>
                  <a:cxn ang="0">
                    <a:pos x="285" y="128"/>
                  </a:cxn>
                  <a:cxn ang="0">
                    <a:pos x="304" y="111"/>
                  </a:cxn>
                  <a:cxn ang="0">
                    <a:pos x="317" y="98"/>
                  </a:cxn>
                  <a:cxn ang="0">
                    <a:pos x="343" y="72"/>
                  </a:cxn>
                  <a:cxn ang="0">
                    <a:pos x="355" y="58"/>
                  </a:cxn>
                  <a:cxn ang="0">
                    <a:pos x="383" y="20"/>
                  </a:cxn>
                  <a:cxn ang="0">
                    <a:pos x="389" y="7"/>
                  </a:cxn>
                  <a:cxn ang="0">
                    <a:pos x="389" y="4"/>
                  </a:cxn>
                  <a:cxn ang="0">
                    <a:pos x="383" y="0"/>
                  </a:cxn>
                  <a:cxn ang="0">
                    <a:pos x="378" y="1"/>
                  </a:cxn>
                  <a:cxn ang="0">
                    <a:pos x="377" y="3"/>
                  </a:cxn>
                </a:cxnLst>
                <a:rect l="0" t="0" r="r" b="b"/>
                <a:pathLst>
                  <a:path w="389" h="489">
                    <a:moveTo>
                      <a:pt x="377" y="3"/>
                    </a:moveTo>
                    <a:lnTo>
                      <a:pt x="377" y="3"/>
                    </a:lnTo>
                    <a:lnTo>
                      <a:pt x="374" y="12"/>
                    </a:lnTo>
                    <a:lnTo>
                      <a:pt x="369" y="18"/>
                    </a:lnTo>
                    <a:lnTo>
                      <a:pt x="364" y="24"/>
                    </a:lnTo>
                    <a:lnTo>
                      <a:pt x="358" y="30"/>
                    </a:lnTo>
                    <a:lnTo>
                      <a:pt x="358" y="30"/>
                    </a:lnTo>
                    <a:lnTo>
                      <a:pt x="347" y="47"/>
                    </a:lnTo>
                    <a:lnTo>
                      <a:pt x="335" y="64"/>
                    </a:lnTo>
                    <a:lnTo>
                      <a:pt x="335" y="64"/>
                    </a:lnTo>
                    <a:lnTo>
                      <a:pt x="322" y="79"/>
                    </a:lnTo>
                    <a:lnTo>
                      <a:pt x="307" y="92"/>
                    </a:lnTo>
                    <a:lnTo>
                      <a:pt x="293" y="103"/>
                    </a:lnTo>
                    <a:lnTo>
                      <a:pt x="280" y="118"/>
                    </a:lnTo>
                    <a:lnTo>
                      <a:pt x="280" y="118"/>
                    </a:lnTo>
                    <a:lnTo>
                      <a:pt x="224" y="186"/>
                    </a:lnTo>
                    <a:lnTo>
                      <a:pt x="168" y="255"/>
                    </a:lnTo>
                    <a:lnTo>
                      <a:pt x="168" y="255"/>
                    </a:lnTo>
                    <a:lnTo>
                      <a:pt x="144" y="285"/>
                    </a:lnTo>
                    <a:lnTo>
                      <a:pt x="122" y="317"/>
                    </a:lnTo>
                    <a:lnTo>
                      <a:pt x="99" y="349"/>
                    </a:lnTo>
                    <a:lnTo>
                      <a:pt x="79" y="382"/>
                    </a:lnTo>
                    <a:lnTo>
                      <a:pt x="79" y="382"/>
                    </a:lnTo>
                    <a:lnTo>
                      <a:pt x="73" y="390"/>
                    </a:lnTo>
                    <a:lnTo>
                      <a:pt x="68" y="396"/>
                    </a:lnTo>
                    <a:lnTo>
                      <a:pt x="55" y="411"/>
                    </a:lnTo>
                    <a:lnTo>
                      <a:pt x="41" y="424"/>
                    </a:lnTo>
                    <a:lnTo>
                      <a:pt x="28" y="437"/>
                    </a:lnTo>
                    <a:lnTo>
                      <a:pt x="28" y="437"/>
                    </a:lnTo>
                    <a:lnTo>
                      <a:pt x="24" y="445"/>
                    </a:lnTo>
                    <a:lnTo>
                      <a:pt x="17" y="457"/>
                    </a:lnTo>
                    <a:lnTo>
                      <a:pt x="11" y="468"/>
                    </a:lnTo>
                    <a:lnTo>
                      <a:pt x="7" y="471"/>
                    </a:lnTo>
                    <a:lnTo>
                      <a:pt x="4" y="474"/>
                    </a:lnTo>
                    <a:lnTo>
                      <a:pt x="4" y="474"/>
                    </a:lnTo>
                    <a:lnTo>
                      <a:pt x="3" y="474"/>
                    </a:lnTo>
                    <a:lnTo>
                      <a:pt x="1" y="475"/>
                    </a:lnTo>
                    <a:lnTo>
                      <a:pt x="0" y="479"/>
                    </a:lnTo>
                    <a:lnTo>
                      <a:pt x="0" y="484"/>
                    </a:lnTo>
                    <a:lnTo>
                      <a:pt x="0" y="484"/>
                    </a:lnTo>
                    <a:lnTo>
                      <a:pt x="0" y="487"/>
                    </a:lnTo>
                    <a:lnTo>
                      <a:pt x="1" y="488"/>
                    </a:lnTo>
                    <a:lnTo>
                      <a:pt x="5" y="489"/>
                    </a:lnTo>
                    <a:lnTo>
                      <a:pt x="9" y="488"/>
                    </a:lnTo>
                    <a:lnTo>
                      <a:pt x="11" y="487"/>
                    </a:lnTo>
                    <a:lnTo>
                      <a:pt x="12" y="484"/>
                    </a:lnTo>
                    <a:lnTo>
                      <a:pt x="12" y="484"/>
                    </a:lnTo>
                    <a:lnTo>
                      <a:pt x="12" y="483"/>
                    </a:lnTo>
                    <a:lnTo>
                      <a:pt x="12" y="483"/>
                    </a:lnTo>
                    <a:lnTo>
                      <a:pt x="13" y="481"/>
                    </a:lnTo>
                    <a:lnTo>
                      <a:pt x="13" y="481"/>
                    </a:lnTo>
                    <a:lnTo>
                      <a:pt x="16" y="479"/>
                    </a:lnTo>
                    <a:lnTo>
                      <a:pt x="18" y="476"/>
                    </a:lnTo>
                    <a:lnTo>
                      <a:pt x="21" y="470"/>
                    </a:lnTo>
                    <a:lnTo>
                      <a:pt x="21" y="470"/>
                    </a:lnTo>
                    <a:lnTo>
                      <a:pt x="45" y="438"/>
                    </a:lnTo>
                    <a:lnTo>
                      <a:pt x="58" y="423"/>
                    </a:lnTo>
                    <a:lnTo>
                      <a:pt x="72" y="408"/>
                    </a:lnTo>
                    <a:lnTo>
                      <a:pt x="72" y="408"/>
                    </a:lnTo>
                    <a:lnTo>
                      <a:pt x="79" y="402"/>
                    </a:lnTo>
                    <a:lnTo>
                      <a:pt x="85" y="395"/>
                    </a:lnTo>
                    <a:lnTo>
                      <a:pt x="94" y="379"/>
                    </a:lnTo>
                    <a:lnTo>
                      <a:pt x="113" y="347"/>
                    </a:lnTo>
                    <a:lnTo>
                      <a:pt x="113" y="347"/>
                    </a:lnTo>
                    <a:lnTo>
                      <a:pt x="127" y="326"/>
                    </a:lnTo>
                    <a:lnTo>
                      <a:pt x="143" y="304"/>
                    </a:lnTo>
                    <a:lnTo>
                      <a:pt x="177" y="263"/>
                    </a:lnTo>
                    <a:lnTo>
                      <a:pt x="177" y="263"/>
                    </a:lnTo>
                    <a:lnTo>
                      <a:pt x="238" y="186"/>
                    </a:lnTo>
                    <a:lnTo>
                      <a:pt x="238" y="186"/>
                    </a:lnTo>
                    <a:lnTo>
                      <a:pt x="270" y="147"/>
                    </a:lnTo>
                    <a:lnTo>
                      <a:pt x="285" y="128"/>
                    </a:lnTo>
                    <a:lnTo>
                      <a:pt x="294" y="119"/>
                    </a:lnTo>
                    <a:lnTo>
                      <a:pt x="304" y="111"/>
                    </a:lnTo>
                    <a:lnTo>
                      <a:pt x="304" y="111"/>
                    </a:lnTo>
                    <a:lnTo>
                      <a:pt x="317" y="98"/>
                    </a:lnTo>
                    <a:lnTo>
                      <a:pt x="331" y="85"/>
                    </a:lnTo>
                    <a:lnTo>
                      <a:pt x="343" y="72"/>
                    </a:lnTo>
                    <a:lnTo>
                      <a:pt x="355" y="58"/>
                    </a:lnTo>
                    <a:lnTo>
                      <a:pt x="355" y="58"/>
                    </a:lnTo>
                    <a:lnTo>
                      <a:pt x="374" y="33"/>
                    </a:lnTo>
                    <a:lnTo>
                      <a:pt x="383" y="20"/>
                    </a:lnTo>
                    <a:lnTo>
                      <a:pt x="386" y="13"/>
                    </a:lnTo>
                    <a:lnTo>
                      <a:pt x="389" y="7"/>
                    </a:lnTo>
                    <a:lnTo>
                      <a:pt x="389" y="7"/>
                    </a:lnTo>
                    <a:lnTo>
                      <a:pt x="389" y="4"/>
                    </a:lnTo>
                    <a:lnTo>
                      <a:pt x="387" y="1"/>
                    </a:lnTo>
                    <a:lnTo>
                      <a:pt x="383" y="0"/>
                    </a:lnTo>
                    <a:lnTo>
                      <a:pt x="379" y="0"/>
                    </a:lnTo>
                    <a:lnTo>
                      <a:pt x="378" y="1"/>
                    </a:lnTo>
                    <a:lnTo>
                      <a:pt x="377" y="3"/>
                    </a:lnTo>
                    <a:lnTo>
                      <a:pt x="37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425"/>
              <p:cNvSpPr/>
              <p:nvPr/>
            </p:nvSpPr>
            <p:spPr bwMode="auto">
              <a:xfrm>
                <a:off x="6594476" y="1293813"/>
                <a:ext cx="74613" cy="103188"/>
              </a:xfrm>
              <a:custGeom>
                <a:avLst/>
                <a:gdLst/>
                <a:ahLst/>
                <a:cxnLst>
                  <a:cxn ang="0">
                    <a:pos x="179" y="1"/>
                  </a:cxn>
                  <a:cxn ang="0">
                    <a:pos x="179" y="1"/>
                  </a:cxn>
                  <a:cxn ang="0">
                    <a:pos x="165" y="17"/>
                  </a:cxn>
                  <a:cxn ang="0">
                    <a:pos x="152" y="33"/>
                  </a:cxn>
                  <a:cxn ang="0">
                    <a:pos x="127" y="64"/>
                  </a:cxn>
                  <a:cxn ang="0">
                    <a:pos x="102" y="97"/>
                  </a:cxn>
                  <a:cxn ang="0">
                    <a:pos x="77" y="129"/>
                  </a:cxn>
                  <a:cxn ang="0">
                    <a:pos x="77" y="129"/>
                  </a:cxn>
                  <a:cxn ang="0">
                    <a:pos x="52" y="162"/>
                  </a:cxn>
                  <a:cxn ang="0">
                    <a:pos x="42" y="178"/>
                  </a:cxn>
                  <a:cxn ang="0">
                    <a:pos x="31" y="196"/>
                  </a:cxn>
                  <a:cxn ang="0">
                    <a:pos x="31" y="196"/>
                  </a:cxn>
                  <a:cxn ang="0">
                    <a:pos x="13" y="225"/>
                  </a:cxn>
                  <a:cxn ang="0">
                    <a:pos x="5" y="239"/>
                  </a:cxn>
                  <a:cxn ang="0">
                    <a:pos x="3" y="247"/>
                  </a:cxn>
                  <a:cxn ang="0">
                    <a:pos x="0" y="255"/>
                  </a:cxn>
                  <a:cxn ang="0">
                    <a:pos x="0" y="255"/>
                  </a:cxn>
                  <a:cxn ang="0">
                    <a:pos x="0" y="258"/>
                  </a:cxn>
                  <a:cxn ang="0">
                    <a:pos x="1" y="260"/>
                  </a:cxn>
                  <a:cxn ang="0">
                    <a:pos x="5" y="263"/>
                  </a:cxn>
                  <a:cxn ang="0">
                    <a:pos x="7" y="263"/>
                  </a:cxn>
                  <a:cxn ang="0">
                    <a:pos x="9" y="262"/>
                  </a:cxn>
                  <a:cxn ang="0">
                    <a:pos x="10" y="260"/>
                  </a:cxn>
                  <a:cxn ang="0">
                    <a:pos x="12" y="259"/>
                  </a:cxn>
                  <a:cxn ang="0">
                    <a:pos x="12" y="259"/>
                  </a:cxn>
                  <a:cxn ang="0">
                    <a:pos x="13" y="251"/>
                  </a:cxn>
                  <a:cxn ang="0">
                    <a:pos x="16" y="243"/>
                  </a:cxn>
                  <a:cxn ang="0">
                    <a:pos x="24" y="229"/>
                  </a:cxn>
                  <a:cxn ang="0">
                    <a:pos x="41" y="201"/>
                  </a:cxn>
                  <a:cxn ang="0">
                    <a:pos x="41" y="201"/>
                  </a:cxn>
                  <a:cxn ang="0">
                    <a:pos x="52" y="183"/>
                  </a:cxn>
                  <a:cxn ang="0">
                    <a:pos x="64" y="165"/>
                  </a:cxn>
                  <a:cxn ang="0">
                    <a:pos x="92" y="131"/>
                  </a:cxn>
                  <a:cxn ang="0">
                    <a:pos x="92" y="131"/>
                  </a:cxn>
                  <a:cxn ang="0">
                    <a:pos x="115" y="99"/>
                  </a:cxn>
                  <a:cxn ang="0">
                    <a:pos x="137" y="69"/>
                  </a:cxn>
                  <a:cxn ang="0">
                    <a:pos x="161" y="39"/>
                  </a:cxn>
                  <a:cxn ang="0">
                    <a:pos x="174" y="24"/>
                  </a:cxn>
                  <a:cxn ang="0">
                    <a:pos x="187" y="10"/>
                  </a:cxn>
                  <a:cxn ang="0">
                    <a:pos x="187" y="10"/>
                  </a:cxn>
                  <a:cxn ang="0">
                    <a:pos x="188" y="8"/>
                  </a:cxn>
                  <a:cxn ang="0">
                    <a:pos x="188" y="5"/>
                  </a:cxn>
                  <a:cxn ang="0">
                    <a:pos x="187" y="1"/>
                  </a:cxn>
                  <a:cxn ang="0">
                    <a:pos x="183" y="0"/>
                  </a:cxn>
                  <a:cxn ang="0">
                    <a:pos x="181" y="0"/>
                  </a:cxn>
                  <a:cxn ang="0">
                    <a:pos x="179" y="1"/>
                  </a:cxn>
                  <a:cxn ang="0">
                    <a:pos x="179" y="1"/>
                  </a:cxn>
                </a:cxnLst>
                <a:rect l="0" t="0" r="r" b="b"/>
                <a:pathLst>
                  <a:path w="188" h="263">
                    <a:moveTo>
                      <a:pt x="179" y="1"/>
                    </a:moveTo>
                    <a:lnTo>
                      <a:pt x="179" y="1"/>
                    </a:lnTo>
                    <a:lnTo>
                      <a:pt x="165" y="17"/>
                    </a:lnTo>
                    <a:lnTo>
                      <a:pt x="152" y="33"/>
                    </a:lnTo>
                    <a:lnTo>
                      <a:pt x="127" y="64"/>
                    </a:lnTo>
                    <a:lnTo>
                      <a:pt x="102" y="97"/>
                    </a:lnTo>
                    <a:lnTo>
                      <a:pt x="77" y="129"/>
                    </a:lnTo>
                    <a:lnTo>
                      <a:pt x="77" y="129"/>
                    </a:lnTo>
                    <a:lnTo>
                      <a:pt x="52" y="162"/>
                    </a:lnTo>
                    <a:lnTo>
                      <a:pt x="42" y="178"/>
                    </a:lnTo>
                    <a:lnTo>
                      <a:pt x="31" y="196"/>
                    </a:lnTo>
                    <a:lnTo>
                      <a:pt x="31" y="196"/>
                    </a:lnTo>
                    <a:lnTo>
                      <a:pt x="13" y="225"/>
                    </a:lnTo>
                    <a:lnTo>
                      <a:pt x="5" y="239"/>
                    </a:lnTo>
                    <a:lnTo>
                      <a:pt x="3" y="247"/>
                    </a:lnTo>
                    <a:lnTo>
                      <a:pt x="0" y="255"/>
                    </a:lnTo>
                    <a:lnTo>
                      <a:pt x="0" y="255"/>
                    </a:lnTo>
                    <a:lnTo>
                      <a:pt x="0" y="258"/>
                    </a:lnTo>
                    <a:lnTo>
                      <a:pt x="1" y="260"/>
                    </a:lnTo>
                    <a:lnTo>
                      <a:pt x="5" y="263"/>
                    </a:lnTo>
                    <a:lnTo>
                      <a:pt x="7" y="263"/>
                    </a:lnTo>
                    <a:lnTo>
                      <a:pt x="9" y="262"/>
                    </a:lnTo>
                    <a:lnTo>
                      <a:pt x="10" y="260"/>
                    </a:lnTo>
                    <a:lnTo>
                      <a:pt x="12" y="259"/>
                    </a:lnTo>
                    <a:lnTo>
                      <a:pt x="12" y="259"/>
                    </a:lnTo>
                    <a:lnTo>
                      <a:pt x="13" y="251"/>
                    </a:lnTo>
                    <a:lnTo>
                      <a:pt x="16" y="243"/>
                    </a:lnTo>
                    <a:lnTo>
                      <a:pt x="24" y="229"/>
                    </a:lnTo>
                    <a:lnTo>
                      <a:pt x="41" y="201"/>
                    </a:lnTo>
                    <a:lnTo>
                      <a:pt x="41" y="201"/>
                    </a:lnTo>
                    <a:lnTo>
                      <a:pt x="52" y="183"/>
                    </a:lnTo>
                    <a:lnTo>
                      <a:pt x="64" y="165"/>
                    </a:lnTo>
                    <a:lnTo>
                      <a:pt x="92" y="131"/>
                    </a:lnTo>
                    <a:lnTo>
                      <a:pt x="92" y="131"/>
                    </a:lnTo>
                    <a:lnTo>
                      <a:pt x="115" y="99"/>
                    </a:lnTo>
                    <a:lnTo>
                      <a:pt x="137" y="69"/>
                    </a:lnTo>
                    <a:lnTo>
                      <a:pt x="161" y="39"/>
                    </a:lnTo>
                    <a:lnTo>
                      <a:pt x="174" y="24"/>
                    </a:lnTo>
                    <a:lnTo>
                      <a:pt x="187" y="10"/>
                    </a:lnTo>
                    <a:lnTo>
                      <a:pt x="187" y="10"/>
                    </a:lnTo>
                    <a:lnTo>
                      <a:pt x="188" y="8"/>
                    </a:lnTo>
                    <a:lnTo>
                      <a:pt x="188" y="5"/>
                    </a:lnTo>
                    <a:lnTo>
                      <a:pt x="187" y="1"/>
                    </a:lnTo>
                    <a:lnTo>
                      <a:pt x="183" y="0"/>
                    </a:lnTo>
                    <a:lnTo>
                      <a:pt x="181" y="0"/>
                    </a:lnTo>
                    <a:lnTo>
                      <a:pt x="179" y="1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426"/>
              <p:cNvSpPr/>
              <p:nvPr/>
            </p:nvSpPr>
            <p:spPr bwMode="auto">
              <a:xfrm>
                <a:off x="6626226" y="1341438"/>
                <a:ext cx="42863" cy="63500"/>
              </a:xfrm>
              <a:custGeom>
                <a:avLst/>
                <a:gdLst/>
                <a:ahLst/>
                <a:cxnLst>
                  <a:cxn ang="0">
                    <a:pos x="97" y="4"/>
                  </a:cxn>
                  <a:cxn ang="0">
                    <a:pos x="97" y="4"/>
                  </a:cxn>
                  <a:cxn ang="0">
                    <a:pos x="93" y="15"/>
                  </a:cxn>
                  <a:cxn ang="0">
                    <a:pos x="87" y="24"/>
                  </a:cxn>
                  <a:cxn ang="0">
                    <a:pos x="80" y="33"/>
                  </a:cxn>
                  <a:cxn ang="0">
                    <a:pos x="73" y="41"/>
                  </a:cxn>
                  <a:cxn ang="0">
                    <a:pos x="57" y="57"/>
                  </a:cxn>
                  <a:cxn ang="0">
                    <a:pos x="50" y="66"/>
                  </a:cxn>
                  <a:cxn ang="0">
                    <a:pos x="43" y="75"/>
                  </a:cxn>
                  <a:cxn ang="0">
                    <a:pos x="43" y="75"/>
                  </a:cxn>
                  <a:cxn ang="0">
                    <a:pos x="30" y="93"/>
                  </a:cxn>
                  <a:cxn ang="0">
                    <a:pos x="18" y="111"/>
                  </a:cxn>
                  <a:cxn ang="0">
                    <a:pos x="12" y="121"/>
                  </a:cxn>
                  <a:cxn ang="0">
                    <a:pos x="8" y="131"/>
                  </a:cxn>
                  <a:cxn ang="0">
                    <a:pos x="4" y="142"/>
                  </a:cxn>
                  <a:cxn ang="0">
                    <a:pos x="0" y="152"/>
                  </a:cxn>
                  <a:cxn ang="0">
                    <a:pos x="0" y="152"/>
                  </a:cxn>
                  <a:cxn ang="0">
                    <a:pos x="0" y="155"/>
                  </a:cxn>
                  <a:cxn ang="0">
                    <a:pos x="1" y="157"/>
                  </a:cxn>
                  <a:cxn ang="0">
                    <a:pos x="5" y="160"/>
                  </a:cxn>
                  <a:cxn ang="0">
                    <a:pos x="9" y="160"/>
                  </a:cxn>
                  <a:cxn ang="0">
                    <a:pos x="10" y="157"/>
                  </a:cxn>
                  <a:cxn ang="0">
                    <a:pos x="12" y="156"/>
                  </a:cxn>
                  <a:cxn ang="0">
                    <a:pos x="12" y="156"/>
                  </a:cxn>
                  <a:cxn ang="0">
                    <a:pos x="14" y="144"/>
                  </a:cxn>
                  <a:cxn ang="0">
                    <a:pos x="19" y="132"/>
                  </a:cxn>
                  <a:cxn ang="0">
                    <a:pos x="25" y="122"/>
                  </a:cxn>
                  <a:cxn ang="0">
                    <a:pos x="30" y="113"/>
                  </a:cxn>
                  <a:cxn ang="0">
                    <a:pos x="43" y="92"/>
                  </a:cxn>
                  <a:cxn ang="0">
                    <a:pos x="57" y="72"/>
                  </a:cxn>
                  <a:cxn ang="0">
                    <a:pos x="57" y="72"/>
                  </a:cxn>
                  <a:cxn ang="0">
                    <a:pos x="64" y="64"/>
                  </a:cxn>
                  <a:cxn ang="0">
                    <a:pos x="70" y="57"/>
                  </a:cxn>
                  <a:cxn ang="0">
                    <a:pos x="85" y="42"/>
                  </a:cxn>
                  <a:cxn ang="0">
                    <a:pos x="93" y="34"/>
                  </a:cxn>
                  <a:cxn ang="0">
                    <a:pos x="98" y="26"/>
                  </a:cxn>
                  <a:cxn ang="0">
                    <a:pos x="104" y="17"/>
                  </a:cxn>
                  <a:cxn ang="0">
                    <a:pos x="108" y="7"/>
                  </a:cxn>
                  <a:cxn ang="0">
                    <a:pos x="108" y="7"/>
                  </a:cxn>
                  <a:cxn ang="0">
                    <a:pos x="108" y="4"/>
                  </a:cxn>
                  <a:cxn ang="0">
                    <a:pos x="108" y="3"/>
                  </a:cxn>
                  <a:cxn ang="0">
                    <a:pos x="104" y="0"/>
                  </a:cxn>
                  <a:cxn ang="0">
                    <a:pos x="101" y="0"/>
                  </a:cxn>
                  <a:cxn ang="0">
                    <a:pos x="98" y="2"/>
                  </a:cxn>
                  <a:cxn ang="0">
                    <a:pos x="97" y="4"/>
                  </a:cxn>
                  <a:cxn ang="0">
                    <a:pos x="97" y="4"/>
                  </a:cxn>
                </a:cxnLst>
                <a:rect l="0" t="0" r="r" b="b"/>
                <a:pathLst>
                  <a:path w="108" h="160">
                    <a:moveTo>
                      <a:pt x="97" y="4"/>
                    </a:moveTo>
                    <a:lnTo>
                      <a:pt x="97" y="4"/>
                    </a:lnTo>
                    <a:lnTo>
                      <a:pt x="93" y="15"/>
                    </a:lnTo>
                    <a:lnTo>
                      <a:pt x="87" y="24"/>
                    </a:lnTo>
                    <a:lnTo>
                      <a:pt x="80" y="33"/>
                    </a:lnTo>
                    <a:lnTo>
                      <a:pt x="73" y="41"/>
                    </a:lnTo>
                    <a:lnTo>
                      <a:pt x="57" y="57"/>
                    </a:lnTo>
                    <a:lnTo>
                      <a:pt x="50" y="66"/>
                    </a:lnTo>
                    <a:lnTo>
                      <a:pt x="43" y="75"/>
                    </a:lnTo>
                    <a:lnTo>
                      <a:pt x="43" y="75"/>
                    </a:lnTo>
                    <a:lnTo>
                      <a:pt x="30" y="93"/>
                    </a:lnTo>
                    <a:lnTo>
                      <a:pt x="18" y="111"/>
                    </a:lnTo>
                    <a:lnTo>
                      <a:pt x="12" y="121"/>
                    </a:lnTo>
                    <a:lnTo>
                      <a:pt x="8" y="131"/>
                    </a:lnTo>
                    <a:lnTo>
                      <a:pt x="4" y="142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0" y="155"/>
                    </a:lnTo>
                    <a:lnTo>
                      <a:pt x="1" y="157"/>
                    </a:lnTo>
                    <a:lnTo>
                      <a:pt x="5" y="160"/>
                    </a:lnTo>
                    <a:lnTo>
                      <a:pt x="9" y="160"/>
                    </a:lnTo>
                    <a:lnTo>
                      <a:pt x="10" y="157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4" y="144"/>
                    </a:lnTo>
                    <a:lnTo>
                      <a:pt x="19" y="132"/>
                    </a:lnTo>
                    <a:lnTo>
                      <a:pt x="25" y="122"/>
                    </a:lnTo>
                    <a:lnTo>
                      <a:pt x="30" y="113"/>
                    </a:lnTo>
                    <a:lnTo>
                      <a:pt x="43" y="92"/>
                    </a:lnTo>
                    <a:lnTo>
                      <a:pt x="57" y="72"/>
                    </a:lnTo>
                    <a:lnTo>
                      <a:pt x="57" y="72"/>
                    </a:lnTo>
                    <a:lnTo>
                      <a:pt x="64" y="64"/>
                    </a:lnTo>
                    <a:lnTo>
                      <a:pt x="70" y="57"/>
                    </a:lnTo>
                    <a:lnTo>
                      <a:pt x="85" y="42"/>
                    </a:lnTo>
                    <a:lnTo>
                      <a:pt x="93" y="34"/>
                    </a:lnTo>
                    <a:lnTo>
                      <a:pt x="98" y="26"/>
                    </a:lnTo>
                    <a:lnTo>
                      <a:pt x="104" y="17"/>
                    </a:lnTo>
                    <a:lnTo>
                      <a:pt x="108" y="7"/>
                    </a:lnTo>
                    <a:lnTo>
                      <a:pt x="108" y="7"/>
                    </a:lnTo>
                    <a:lnTo>
                      <a:pt x="108" y="4"/>
                    </a:lnTo>
                    <a:lnTo>
                      <a:pt x="108" y="3"/>
                    </a:lnTo>
                    <a:lnTo>
                      <a:pt x="104" y="0"/>
                    </a:lnTo>
                    <a:lnTo>
                      <a:pt x="101" y="0"/>
                    </a:lnTo>
                    <a:lnTo>
                      <a:pt x="98" y="2"/>
                    </a:lnTo>
                    <a:lnTo>
                      <a:pt x="97" y="4"/>
                    </a:lnTo>
                    <a:lnTo>
                      <a:pt x="9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427"/>
              <p:cNvSpPr/>
              <p:nvPr/>
            </p:nvSpPr>
            <p:spPr bwMode="auto">
              <a:xfrm>
                <a:off x="6696076" y="1203325"/>
                <a:ext cx="101600" cy="127000"/>
              </a:xfrm>
              <a:custGeom>
                <a:avLst/>
                <a:gdLst/>
                <a:ahLst/>
                <a:cxnLst>
                  <a:cxn ang="0">
                    <a:pos x="248" y="2"/>
                  </a:cxn>
                  <a:cxn ang="0">
                    <a:pos x="248" y="2"/>
                  </a:cxn>
                  <a:cxn ang="0">
                    <a:pos x="231" y="17"/>
                  </a:cxn>
                  <a:cxn ang="0">
                    <a:pos x="212" y="34"/>
                  </a:cxn>
                  <a:cxn ang="0">
                    <a:pos x="180" y="68"/>
                  </a:cxn>
                  <a:cxn ang="0">
                    <a:pos x="147" y="105"/>
                  </a:cxn>
                  <a:cxn ang="0">
                    <a:pos x="116" y="140"/>
                  </a:cxn>
                  <a:cxn ang="0">
                    <a:pos x="116" y="140"/>
                  </a:cxn>
                  <a:cxn ang="0">
                    <a:pos x="81" y="182"/>
                  </a:cxn>
                  <a:cxn ang="0">
                    <a:pos x="64" y="203"/>
                  </a:cxn>
                  <a:cxn ang="0">
                    <a:pos x="47" y="225"/>
                  </a:cxn>
                  <a:cxn ang="0">
                    <a:pos x="47" y="225"/>
                  </a:cxn>
                  <a:cxn ang="0">
                    <a:pos x="33" y="246"/>
                  </a:cxn>
                  <a:cxn ang="0">
                    <a:pos x="19" y="267"/>
                  </a:cxn>
                  <a:cxn ang="0">
                    <a:pos x="12" y="278"/>
                  </a:cxn>
                  <a:cxn ang="0">
                    <a:pos x="7" y="289"/>
                  </a:cxn>
                  <a:cxn ang="0">
                    <a:pos x="3" y="301"/>
                  </a:cxn>
                  <a:cxn ang="0">
                    <a:pos x="0" y="314"/>
                  </a:cxn>
                  <a:cxn ang="0">
                    <a:pos x="0" y="314"/>
                  </a:cxn>
                  <a:cxn ang="0">
                    <a:pos x="2" y="316"/>
                  </a:cxn>
                  <a:cxn ang="0">
                    <a:pos x="2" y="318"/>
                  </a:cxn>
                  <a:cxn ang="0">
                    <a:pos x="4" y="320"/>
                  </a:cxn>
                  <a:cxn ang="0">
                    <a:pos x="6" y="320"/>
                  </a:cxn>
                  <a:cxn ang="0">
                    <a:pos x="10" y="318"/>
                  </a:cxn>
                  <a:cxn ang="0">
                    <a:pos x="12" y="316"/>
                  </a:cxn>
                  <a:cxn ang="0">
                    <a:pos x="12" y="314"/>
                  </a:cxn>
                  <a:cxn ang="0">
                    <a:pos x="12" y="314"/>
                  </a:cxn>
                  <a:cxn ang="0">
                    <a:pos x="15" y="301"/>
                  </a:cxn>
                  <a:cxn ang="0">
                    <a:pos x="19" y="289"/>
                  </a:cxn>
                  <a:cxn ang="0">
                    <a:pos x="25" y="278"/>
                  </a:cxn>
                  <a:cxn ang="0">
                    <a:pos x="33" y="266"/>
                  </a:cxn>
                  <a:cxn ang="0">
                    <a:pos x="49" y="244"/>
                  </a:cxn>
                  <a:cxn ang="0">
                    <a:pos x="64" y="223"/>
                  </a:cxn>
                  <a:cxn ang="0">
                    <a:pos x="64" y="223"/>
                  </a:cxn>
                  <a:cxn ang="0">
                    <a:pos x="81" y="199"/>
                  </a:cxn>
                  <a:cxn ang="0">
                    <a:pos x="100" y="177"/>
                  </a:cxn>
                  <a:cxn ang="0">
                    <a:pos x="138" y="132"/>
                  </a:cxn>
                  <a:cxn ang="0">
                    <a:pos x="138" y="132"/>
                  </a:cxn>
                  <a:cxn ang="0">
                    <a:pos x="167" y="101"/>
                  </a:cxn>
                  <a:cxn ang="0">
                    <a:pos x="195" y="68"/>
                  </a:cxn>
                  <a:cxn ang="0">
                    <a:pos x="225" y="38"/>
                  </a:cxn>
                  <a:cxn ang="0">
                    <a:pos x="257" y="10"/>
                  </a:cxn>
                  <a:cxn ang="0">
                    <a:pos x="257" y="10"/>
                  </a:cxn>
                  <a:cxn ang="0">
                    <a:pos x="258" y="8"/>
                  </a:cxn>
                  <a:cxn ang="0">
                    <a:pos x="258" y="6"/>
                  </a:cxn>
                  <a:cxn ang="0">
                    <a:pos x="258" y="3"/>
                  </a:cxn>
                  <a:cxn ang="0">
                    <a:pos x="257" y="2"/>
                  </a:cxn>
                  <a:cxn ang="0">
                    <a:pos x="253" y="0"/>
                  </a:cxn>
                  <a:cxn ang="0">
                    <a:pos x="250" y="0"/>
                  </a:cxn>
                  <a:cxn ang="0">
                    <a:pos x="248" y="2"/>
                  </a:cxn>
                  <a:cxn ang="0">
                    <a:pos x="248" y="2"/>
                  </a:cxn>
                </a:cxnLst>
                <a:rect l="0" t="0" r="r" b="b"/>
                <a:pathLst>
                  <a:path w="258" h="320">
                    <a:moveTo>
                      <a:pt x="248" y="2"/>
                    </a:moveTo>
                    <a:lnTo>
                      <a:pt x="248" y="2"/>
                    </a:lnTo>
                    <a:lnTo>
                      <a:pt x="231" y="17"/>
                    </a:lnTo>
                    <a:lnTo>
                      <a:pt x="212" y="34"/>
                    </a:lnTo>
                    <a:lnTo>
                      <a:pt x="180" y="68"/>
                    </a:lnTo>
                    <a:lnTo>
                      <a:pt x="147" y="105"/>
                    </a:lnTo>
                    <a:lnTo>
                      <a:pt x="116" y="140"/>
                    </a:lnTo>
                    <a:lnTo>
                      <a:pt x="116" y="140"/>
                    </a:lnTo>
                    <a:lnTo>
                      <a:pt x="81" y="182"/>
                    </a:lnTo>
                    <a:lnTo>
                      <a:pt x="64" y="203"/>
                    </a:lnTo>
                    <a:lnTo>
                      <a:pt x="47" y="225"/>
                    </a:lnTo>
                    <a:lnTo>
                      <a:pt x="47" y="225"/>
                    </a:lnTo>
                    <a:lnTo>
                      <a:pt x="33" y="246"/>
                    </a:lnTo>
                    <a:lnTo>
                      <a:pt x="19" y="267"/>
                    </a:lnTo>
                    <a:lnTo>
                      <a:pt x="12" y="278"/>
                    </a:lnTo>
                    <a:lnTo>
                      <a:pt x="7" y="289"/>
                    </a:lnTo>
                    <a:lnTo>
                      <a:pt x="3" y="301"/>
                    </a:lnTo>
                    <a:lnTo>
                      <a:pt x="0" y="314"/>
                    </a:lnTo>
                    <a:lnTo>
                      <a:pt x="0" y="314"/>
                    </a:lnTo>
                    <a:lnTo>
                      <a:pt x="2" y="316"/>
                    </a:lnTo>
                    <a:lnTo>
                      <a:pt x="2" y="318"/>
                    </a:lnTo>
                    <a:lnTo>
                      <a:pt x="4" y="320"/>
                    </a:lnTo>
                    <a:lnTo>
                      <a:pt x="6" y="320"/>
                    </a:lnTo>
                    <a:lnTo>
                      <a:pt x="10" y="318"/>
                    </a:lnTo>
                    <a:lnTo>
                      <a:pt x="12" y="316"/>
                    </a:lnTo>
                    <a:lnTo>
                      <a:pt x="12" y="314"/>
                    </a:lnTo>
                    <a:lnTo>
                      <a:pt x="12" y="314"/>
                    </a:lnTo>
                    <a:lnTo>
                      <a:pt x="15" y="301"/>
                    </a:lnTo>
                    <a:lnTo>
                      <a:pt x="19" y="289"/>
                    </a:lnTo>
                    <a:lnTo>
                      <a:pt x="25" y="278"/>
                    </a:lnTo>
                    <a:lnTo>
                      <a:pt x="33" y="266"/>
                    </a:lnTo>
                    <a:lnTo>
                      <a:pt x="49" y="244"/>
                    </a:lnTo>
                    <a:lnTo>
                      <a:pt x="64" y="223"/>
                    </a:lnTo>
                    <a:lnTo>
                      <a:pt x="64" y="223"/>
                    </a:lnTo>
                    <a:lnTo>
                      <a:pt x="81" y="199"/>
                    </a:lnTo>
                    <a:lnTo>
                      <a:pt x="100" y="177"/>
                    </a:lnTo>
                    <a:lnTo>
                      <a:pt x="138" y="132"/>
                    </a:lnTo>
                    <a:lnTo>
                      <a:pt x="138" y="132"/>
                    </a:lnTo>
                    <a:lnTo>
                      <a:pt x="167" y="101"/>
                    </a:lnTo>
                    <a:lnTo>
                      <a:pt x="195" y="68"/>
                    </a:lnTo>
                    <a:lnTo>
                      <a:pt x="225" y="38"/>
                    </a:lnTo>
                    <a:lnTo>
                      <a:pt x="257" y="10"/>
                    </a:lnTo>
                    <a:lnTo>
                      <a:pt x="257" y="10"/>
                    </a:lnTo>
                    <a:lnTo>
                      <a:pt x="258" y="8"/>
                    </a:lnTo>
                    <a:lnTo>
                      <a:pt x="258" y="6"/>
                    </a:lnTo>
                    <a:lnTo>
                      <a:pt x="258" y="3"/>
                    </a:lnTo>
                    <a:lnTo>
                      <a:pt x="257" y="2"/>
                    </a:lnTo>
                    <a:lnTo>
                      <a:pt x="253" y="0"/>
                    </a:lnTo>
                    <a:lnTo>
                      <a:pt x="250" y="0"/>
                    </a:lnTo>
                    <a:lnTo>
                      <a:pt x="248" y="2"/>
                    </a:lnTo>
                    <a:lnTo>
                      <a:pt x="24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428"/>
              <p:cNvSpPr/>
              <p:nvPr/>
            </p:nvSpPr>
            <p:spPr bwMode="auto">
              <a:xfrm>
                <a:off x="6713538" y="1211263"/>
                <a:ext cx="161925" cy="195263"/>
              </a:xfrm>
              <a:custGeom>
                <a:avLst/>
                <a:gdLst/>
                <a:ahLst/>
                <a:cxnLst>
                  <a:cxn ang="0">
                    <a:pos x="398" y="1"/>
                  </a:cxn>
                  <a:cxn ang="0">
                    <a:pos x="370" y="21"/>
                  </a:cxn>
                  <a:cxn ang="0">
                    <a:pos x="346" y="44"/>
                  </a:cxn>
                  <a:cxn ang="0">
                    <a:pos x="298" y="94"/>
                  </a:cxn>
                  <a:cxn ang="0">
                    <a:pos x="241" y="158"/>
                  </a:cxn>
                  <a:cxn ang="0">
                    <a:pos x="189" y="226"/>
                  </a:cxn>
                  <a:cxn ang="0">
                    <a:pos x="135" y="290"/>
                  </a:cxn>
                  <a:cxn ang="0">
                    <a:pos x="97" y="340"/>
                  </a:cxn>
                  <a:cxn ang="0">
                    <a:pos x="85" y="357"/>
                  </a:cxn>
                  <a:cxn ang="0">
                    <a:pos x="52" y="404"/>
                  </a:cxn>
                  <a:cxn ang="0">
                    <a:pos x="39" y="419"/>
                  </a:cxn>
                  <a:cxn ang="0">
                    <a:pos x="29" y="434"/>
                  </a:cxn>
                  <a:cxn ang="0">
                    <a:pos x="12" y="467"/>
                  </a:cxn>
                  <a:cxn ang="0">
                    <a:pos x="3" y="481"/>
                  </a:cxn>
                  <a:cxn ang="0">
                    <a:pos x="1" y="484"/>
                  </a:cxn>
                  <a:cxn ang="0">
                    <a:pos x="3" y="489"/>
                  </a:cxn>
                  <a:cxn ang="0">
                    <a:pos x="7" y="491"/>
                  </a:cxn>
                  <a:cxn ang="0">
                    <a:pos x="11" y="489"/>
                  </a:cxn>
                  <a:cxn ang="0">
                    <a:pos x="18" y="477"/>
                  </a:cxn>
                  <a:cxn ang="0">
                    <a:pos x="38" y="439"/>
                  </a:cxn>
                  <a:cxn ang="0">
                    <a:pos x="47" y="426"/>
                  </a:cxn>
                  <a:cxn ang="0">
                    <a:pos x="70" y="401"/>
                  </a:cxn>
                  <a:cxn ang="0">
                    <a:pos x="79" y="388"/>
                  </a:cxn>
                  <a:cxn ang="0">
                    <a:pos x="104" y="351"/>
                  </a:cxn>
                  <a:cxn ang="0">
                    <a:pos x="183" y="251"/>
                  </a:cxn>
                  <a:cxn ang="0">
                    <a:pos x="233" y="187"/>
                  </a:cxn>
                  <a:cxn ang="0">
                    <a:pos x="285" y="124"/>
                  </a:cxn>
                  <a:cxn ang="0">
                    <a:pos x="338" y="70"/>
                  </a:cxn>
                  <a:cxn ang="0">
                    <a:pos x="369" y="38"/>
                  </a:cxn>
                  <a:cxn ang="0">
                    <a:pos x="394" y="17"/>
                  </a:cxn>
                  <a:cxn ang="0">
                    <a:pos x="403" y="10"/>
                  </a:cxn>
                  <a:cxn ang="0">
                    <a:pos x="406" y="6"/>
                  </a:cxn>
                  <a:cxn ang="0">
                    <a:pos x="402" y="0"/>
                  </a:cxn>
                  <a:cxn ang="0">
                    <a:pos x="398" y="1"/>
                  </a:cxn>
                </a:cxnLst>
                <a:rect l="0" t="0" r="r" b="b"/>
                <a:pathLst>
                  <a:path w="406" h="491">
                    <a:moveTo>
                      <a:pt x="398" y="1"/>
                    </a:moveTo>
                    <a:lnTo>
                      <a:pt x="398" y="1"/>
                    </a:lnTo>
                    <a:lnTo>
                      <a:pt x="383" y="10"/>
                    </a:lnTo>
                    <a:lnTo>
                      <a:pt x="370" y="21"/>
                    </a:lnTo>
                    <a:lnTo>
                      <a:pt x="357" y="31"/>
                    </a:lnTo>
                    <a:lnTo>
                      <a:pt x="346" y="44"/>
                    </a:lnTo>
                    <a:lnTo>
                      <a:pt x="298" y="94"/>
                    </a:lnTo>
                    <a:lnTo>
                      <a:pt x="298" y="94"/>
                    </a:lnTo>
                    <a:lnTo>
                      <a:pt x="268" y="125"/>
                    </a:lnTo>
                    <a:lnTo>
                      <a:pt x="241" y="158"/>
                    </a:lnTo>
                    <a:lnTo>
                      <a:pt x="189" y="226"/>
                    </a:lnTo>
                    <a:lnTo>
                      <a:pt x="189" y="226"/>
                    </a:lnTo>
                    <a:lnTo>
                      <a:pt x="161" y="257"/>
                    </a:lnTo>
                    <a:lnTo>
                      <a:pt x="135" y="290"/>
                    </a:lnTo>
                    <a:lnTo>
                      <a:pt x="109" y="323"/>
                    </a:lnTo>
                    <a:lnTo>
                      <a:pt x="97" y="340"/>
                    </a:lnTo>
                    <a:lnTo>
                      <a:pt x="85" y="357"/>
                    </a:lnTo>
                    <a:lnTo>
                      <a:pt x="85" y="357"/>
                    </a:lnTo>
                    <a:lnTo>
                      <a:pt x="63" y="388"/>
                    </a:lnTo>
                    <a:lnTo>
                      <a:pt x="52" y="404"/>
                    </a:lnTo>
                    <a:lnTo>
                      <a:pt x="39" y="419"/>
                    </a:lnTo>
                    <a:lnTo>
                      <a:pt x="39" y="419"/>
                    </a:lnTo>
                    <a:lnTo>
                      <a:pt x="34" y="426"/>
                    </a:lnTo>
                    <a:lnTo>
                      <a:pt x="29" y="434"/>
                    </a:lnTo>
                    <a:lnTo>
                      <a:pt x="21" y="450"/>
                    </a:lnTo>
                    <a:lnTo>
                      <a:pt x="12" y="467"/>
                    </a:lnTo>
                    <a:lnTo>
                      <a:pt x="8" y="473"/>
                    </a:lnTo>
                    <a:lnTo>
                      <a:pt x="3" y="481"/>
                    </a:lnTo>
                    <a:lnTo>
                      <a:pt x="3" y="481"/>
                    </a:lnTo>
                    <a:lnTo>
                      <a:pt x="1" y="484"/>
                    </a:lnTo>
                    <a:lnTo>
                      <a:pt x="0" y="485"/>
                    </a:lnTo>
                    <a:lnTo>
                      <a:pt x="3" y="489"/>
                    </a:lnTo>
                    <a:lnTo>
                      <a:pt x="4" y="490"/>
                    </a:lnTo>
                    <a:lnTo>
                      <a:pt x="7" y="491"/>
                    </a:lnTo>
                    <a:lnTo>
                      <a:pt x="8" y="490"/>
                    </a:lnTo>
                    <a:lnTo>
                      <a:pt x="11" y="489"/>
                    </a:lnTo>
                    <a:lnTo>
                      <a:pt x="11" y="489"/>
                    </a:lnTo>
                    <a:lnTo>
                      <a:pt x="18" y="477"/>
                    </a:lnTo>
                    <a:lnTo>
                      <a:pt x="25" y="465"/>
                    </a:lnTo>
                    <a:lnTo>
                      <a:pt x="38" y="439"/>
                    </a:lnTo>
                    <a:lnTo>
                      <a:pt x="38" y="439"/>
                    </a:lnTo>
                    <a:lnTo>
                      <a:pt x="47" y="426"/>
                    </a:lnTo>
                    <a:lnTo>
                      <a:pt x="59" y="414"/>
                    </a:lnTo>
                    <a:lnTo>
                      <a:pt x="70" y="401"/>
                    </a:lnTo>
                    <a:lnTo>
                      <a:pt x="79" y="388"/>
                    </a:lnTo>
                    <a:lnTo>
                      <a:pt x="79" y="388"/>
                    </a:lnTo>
                    <a:lnTo>
                      <a:pt x="90" y="370"/>
                    </a:lnTo>
                    <a:lnTo>
                      <a:pt x="104" y="351"/>
                    </a:lnTo>
                    <a:lnTo>
                      <a:pt x="128" y="317"/>
                    </a:lnTo>
                    <a:lnTo>
                      <a:pt x="183" y="251"/>
                    </a:lnTo>
                    <a:lnTo>
                      <a:pt x="183" y="251"/>
                    </a:lnTo>
                    <a:lnTo>
                      <a:pt x="233" y="187"/>
                    </a:lnTo>
                    <a:lnTo>
                      <a:pt x="285" y="124"/>
                    </a:lnTo>
                    <a:lnTo>
                      <a:pt x="285" y="124"/>
                    </a:lnTo>
                    <a:lnTo>
                      <a:pt x="311" y="96"/>
                    </a:lnTo>
                    <a:lnTo>
                      <a:pt x="338" y="70"/>
                    </a:lnTo>
                    <a:lnTo>
                      <a:pt x="338" y="70"/>
                    </a:lnTo>
                    <a:lnTo>
                      <a:pt x="369" y="38"/>
                    </a:lnTo>
                    <a:lnTo>
                      <a:pt x="385" y="23"/>
                    </a:lnTo>
                    <a:lnTo>
                      <a:pt x="394" y="17"/>
                    </a:lnTo>
                    <a:lnTo>
                      <a:pt x="403" y="10"/>
                    </a:lnTo>
                    <a:lnTo>
                      <a:pt x="403" y="10"/>
                    </a:lnTo>
                    <a:lnTo>
                      <a:pt x="404" y="9"/>
                    </a:lnTo>
                    <a:lnTo>
                      <a:pt x="406" y="6"/>
                    </a:lnTo>
                    <a:lnTo>
                      <a:pt x="404" y="2"/>
                    </a:lnTo>
                    <a:lnTo>
                      <a:pt x="402" y="0"/>
                    </a:lnTo>
                    <a:lnTo>
                      <a:pt x="399" y="0"/>
                    </a:lnTo>
                    <a:lnTo>
                      <a:pt x="398" y="1"/>
                    </a:lnTo>
                    <a:lnTo>
                      <a:pt x="3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429"/>
              <p:cNvSpPr/>
              <p:nvPr/>
            </p:nvSpPr>
            <p:spPr bwMode="auto">
              <a:xfrm>
                <a:off x="6775451" y="1270000"/>
                <a:ext cx="119063" cy="142875"/>
              </a:xfrm>
              <a:custGeom>
                <a:avLst/>
                <a:gdLst/>
                <a:ahLst/>
                <a:cxnLst>
                  <a:cxn ang="0">
                    <a:pos x="293" y="3"/>
                  </a:cxn>
                  <a:cxn ang="0">
                    <a:pos x="293" y="3"/>
                  </a:cxn>
                  <a:cxn ang="0">
                    <a:pos x="273" y="24"/>
                  </a:cxn>
                  <a:cxn ang="0">
                    <a:pos x="252" y="45"/>
                  </a:cxn>
                  <a:cxn ang="0">
                    <a:pos x="230" y="65"/>
                  </a:cxn>
                  <a:cxn ang="0">
                    <a:pos x="208" y="83"/>
                  </a:cxn>
                  <a:cxn ang="0">
                    <a:pos x="208" y="83"/>
                  </a:cxn>
                  <a:cxn ang="0">
                    <a:pos x="196" y="93"/>
                  </a:cxn>
                  <a:cxn ang="0">
                    <a:pos x="185" y="106"/>
                  </a:cxn>
                  <a:cxn ang="0">
                    <a:pos x="166" y="131"/>
                  </a:cxn>
                  <a:cxn ang="0">
                    <a:pos x="166" y="131"/>
                  </a:cxn>
                  <a:cxn ang="0">
                    <a:pos x="125" y="181"/>
                  </a:cxn>
                  <a:cxn ang="0">
                    <a:pos x="125" y="181"/>
                  </a:cxn>
                  <a:cxn ang="0">
                    <a:pos x="86" y="229"/>
                  </a:cxn>
                  <a:cxn ang="0">
                    <a:pos x="48" y="278"/>
                  </a:cxn>
                  <a:cxn ang="0">
                    <a:pos x="48" y="278"/>
                  </a:cxn>
                  <a:cxn ang="0">
                    <a:pos x="34" y="296"/>
                  </a:cxn>
                  <a:cxn ang="0">
                    <a:pos x="18" y="314"/>
                  </a:cxn>
                  <a:cxn ang="0">
                    <a:pos x="11" y="323"/>
                  </a:cxn>
                  <a:cxn ang="0">
                    <a:pos x="6" y="334"/>
                  </a:cxn>
                  <a:cxn ang="0">
                    <a:pos x="2" y="344"/>
                  </a:cxn>
                  <a:cxn ang="0">
                    <a:pos x="0" y="355"/>
                  </a:cxn>
                  <a:cxn ang="0">
                    <a:pos x="0" y="355"/>
                  </a:cxn>
                  <a:cxn ang="0">
                    <a:pos x="0" y="357"/>
                  </a:cxn>
                  <a:cxn ang="0">
                    <a:pos x="1" y="359"/>
                  </a:cxn>
                  <a:cxn ang="0">
                    <a:pos x="2" y="360"/>
                  </a:cxn>
                  <a:cxn ang="0">
                    <a:pos x="5" y="360"/>
                  </a:cxn>
                  <a:cxn ang="0">
                    <a:pos x="9" y="359"/>
                  </a:cxn>
                  <a:cxn ang="0">
                    <a:pos x="10" y="357"/>
                  </a:cxn>
                  <a:cxn ang="0">
                    <a:pos x="11" y="355"/>
                  </a:cxn>
                  <a:cxn ang="0">
                    <a:pos x="11" y="355"/>
                  </a:cxn>
                  <a:cxn ang="0">
                    <a:pos x="13" y="348"/>
                  </a:cxn>
                  <a:cxn ang="0">
                    <a:pos x="15" y="342"/>
                  </a:cxn>
                  <a:cxn ang="0">
                    <a:pos x="18" y="335"/>
                  </a:cxn>
                  <a:cxn ang="0">
                    <a:pos x="22" y="330"/>
                  </a:cxn>
                  <a:cxn ang="0">
                    <a:pos x="31" y="320"/>
                  </a:cxn>
                  <a:cxn ang="0">
                    <a:pos x="39" y="309"/>
                  </a:cxn>
                  <a:cxn ang="0">
                    <a:pos x="39" y="309"/>
                  </a:cxn>
                  <a:cxn ang="0">
                    <a:pos x="57" y="284"/>
                  </a:cxn>
                  <a:cxn ang="0">
                    <a:pos x="77" y="259"/>
                  </a:cxn>
                  <a:cxn ang="0">
                    <a:pos x="77" y="259"/>
                  </a:cxn>
                  <a:cxn ang="0">
                    <a:pos x="154" y="164"/>
                  </a:cxn>
                  <a:cxn ang="0">
                    <a:pos x="154" y="164"/>
                  </a:cxn>
                  <a:cxn ang="0">
                    <a:pos x="185" y="122"/>
                  </a:cxn>
                  <a:cxn ang="0">
                    <a:pos x="204" y="102"/>
                  </a:cxn>
                  <a:cxn ang="0">
                    <a:pos x="213" y="93"/>
                  </a:cxn>
                  <a:cxn ang="0">
                    <a:pos x="222" y="85"/>
                  </a:cxn>
                  <a:cxn ang="0">
                    <a:pos x="222" y="85"/>
                  </a:cxn>
                  <a:cxn ang="0">
                    <a:pos x="243" y="67"/>
                  </a:cxn>
                  <a:cxn ang="0">
                    <a:pos x="264" y="50"/>
                  </a:cxn>
                  <a:cxn ang="0">
                    <a:pos x="282" y="30"/>
                  </a:cxn>
                  <a:cxn ang="0">
                    <a:pos x="300" y="11"/>
                  </a:cxn>
                  <a:cxn ang="0">
                    <a:pos x="300" y="11"/>
                  </a:cxn>
                  <a:cxn ang="0">
                    <a:pos x="302" y="8"/>
                  </a:cxn>
                  <a:cxn ang="0">
                    <a:pos x="302" y="7"/>
                  </a:cxn>
                  <a:cxn ang="0">
                    <a:pos x="300" y="3"/>
                  </a:cxn>
                  <a:cxn ang="0">
                    <a:pos x="298" y="2"/>
                  </a:cxn>
                  <a:cxn ang="0">
                    <a:pos x="296" y="0"/>
                  </a:cxn>
                  <a:cxn ang="0">
                    <a:pos x="294" y="2"/>
                  </a:cxn>
                  <a:cxn ang="0">
                    <a:pos x="293" y="3"/>
                  </a:cxn>
                  <a:cxn ang="0">
                    <a:pos x="293" y="3"/>
                  </a:cxn>
                </a:cxnLst>
                <a:rect l="0" t="0" r="r" b="b"/>
                <a:pathLst>
                  <a:path w="302" h="360">
                    <a:moveTo>
                      <a:pt x="293" y="3"/>
                    </a:moveTo>
                    <a:lnTo>
                      <a:pt x="293" y="3"/>
                    </a:lnTo>
                    <a:lnTo>
                      <a:pt x="273" y="24"/>
                    </a:lnTo>
                    <a:lnTo>
                      <a:pt x="252" y="45"/>
                    </a:lnTo>
                    <a:lnTo>
                      <a:pt x="230" y="65"/>
                    </a:lnTo>
                    <a:lnTo>
                      <a:pt x="208" y="83"/>
                    </a:lnTo>
                    <a:lnTo>
                      <a:pt x="208" y="83"/>
                    </a:lnTo>
                    <a:lnTo>
                      <a:pt x="196" y="93"/>
                    </a:lnTo>
                    <a:lnTo>
                      <a:pt x="185" y="106"/>
                    </a:lnTo>
                    <a:lnTo>
                      <a:pt x="166" y="131"/>
                    </a:lnTo>
                    <a:lnTo>
                      <a:pt x="166" y="131"/>
                    </a:lnTo>
                    <a:lnTo>
                      <a:pt x="125" y="181"/>
                    </a:lnTo>
                    <a:lnTo>
                      <a:pt x="125" y="181"/>
                    </a:lnTo>
                    <a:lnTo>
                      <a:pt x="86" y="229"/>
                    </a:lnTo>
                    <a:lnTo>
                      <a:pt x="48" y="278"/>
                    </a:lnTo>
                    <a:lnTo>
                      <a:pt x="48" y="278"/>
                    </a:lnTo>
                    <a:lnTo>
                      <a:pt x="34" y="296"/>
                    </a:lnTo>
                    <a:lnTo>
                      <a:pt x="18" y="314"/>
                    </a:lnTo>
                    <a:lnTo>
                      <a:pt x="11" y="323"/>
                    </a:lnTo>
                    <a:lnTo>
                      <a:pt x="6" y="334"/>
                    </a:lnTo>
                    <a:lnTo>
                      <a:pt x="2" y="344"/>
                    </a:lnTo>
                    <a:lnTo>
                      <a:pt x="0" y="355"/>
                    </a:lnTo>
                    <a:lnTo>
                      <a:pt x="0" y="355"/>
                    </a:lnTo>
                    <a:lnTo>
                      <a:pt x="0" y="357"/>
                    </a:lnTo>
                    <a:lnTo>
                      <a:pt x="1" y="359"/>
                    </a:lnTo>
                    <a:lnTo>
                      <a:pt x="2" y="360"/>
                    </a:lnTo>
                    <a:lnTo>
                      <a:pt x="5" y="360"/>
                    </a:lnTo>
                    <a:lnTo>
                      <a:pt x="9" y="359"/>
                    </a:lnTo>
                    <a:lnTo>
                      <a:pt x="10" y="357"/>
                    </a:lnTo>
                    <a:lnTo>
                      <a:pt x="11" y="355"/>
                    </a:lnTo>
                    <a:lnTo>
                      <a:pt x="11" y="355"/>
                    </a:lnTo>
                    <a:lnTo>
                      <a:pt x="13" y="348"/>
                    </a:lnTo>
                    <a:lnTo>
                      <a:pt x="15" y="342"/>
                    </a:lnTo>
                    <a:lnTo>
                      <a:pt x="18" y="335"/>
                    </a:lnTo>
                    <a:lnTo>
                      <a:pt x="22" y="330"/>
                    </a:lnTo>
                    <a:lnTo>
                      <a:pt x="31" y="320"/>
                    </a:lnTo>
                    <a:lnTo>
                      <a:pt x="39" y="309"/>
                    </a:lnTo>
                    <a:lnTo>
                      <a:pt x="39" y="309"/>
                    </a:lnTo>
                    <a:lnTo>
                      <a:pt x="57" y="284"/>
                    </a:lnTo>
                    <a:lnTo>
                      <a:pt x="77" y="259"/>
                    </a:lnTo>
                    <a:lnTo>
                      <a:pt x="77" y="259"/>
                    </a:lnTo>
                    <a:lnTo>
                      <a:pt x="154" y="164"/>
                    </a:lnTo>
                    <a:lnTo>
                      <a:pt x="154" y="164"/>
                    </a:lnTo>
                    <a:lnTo>
                      <a:pt x="185" y="122"/>
                    </a:lnTo>
                    <a:lnTo>
                      <a:pt x="204" y="102"/>
                    </a:lnTo>
                    <a:lnTo>
                      <a:pt x="213" y="93"/>
                    </a:lnTo>
                    <a:lnTo>
                      <a:pt x="222" y="85"/>
                    </a:lnTo>
                    <a:lnTo>
                      <a:pt x="222" y="85"/>
                    </a:lnTo>
                    <a:lnTo>
                      <a:pt x="243" y="67"/>
                    </a:lnTo>
                    <a:lnTo>
                      <a:pt x="264" y="50"/>
                    </a:lnTo>
                    <a:lnTo>
                      <a:pt x="282" y="30"/>
                    </a:lnTo>
                    <a:lnTo>
                      <a:pt x="300" y="11"/>
                    </a:lnTo>
                    <a:lnTo>
                      <a:pt x="300" y="11"/>
                    </a:lnTo>
                    <a:lnTo>
                      <a:pt x="302" y="8"/>
                    </a:lnTo>
                    <a:lnTo>
                      <a:pt x="302" y="7"/>
                    </a:lnTo>
                    <a:lnTo>
                      <a:pt x="300" y="3"/>
                    </a:lnTo>
                    <a:lnTo>
                      <a:pt x="298" y="2"/>
                    </a:lnTo>
                    <a:lnTo>
                      <a:pt x="296" y="0"/>
                    </a:lnTo>
                    <a:lnTo>
                      <a:pt x="294" y="2"/>
                    </a:lnTo>
                    <a:lnTo>
                      <a:pt x="293" y="3"/>
                    </a:lnTo>
                    <a:lnTo>
                      <a:pt x="29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430"/>
              <p:cNvSpPr/>
              <p:nvPr/>
            </p:nvSpPr>
            <p:spPr bwMode="auto">
              <a:xfrm>
                <a:off x="6805613" y="1320800"/>
                <a:ext cx="87313" cy="92075"/>
              </a:xfrm>
              <a:custGeom>
                <a:avLst/>
                <a:gdLst/>
                <a:ahLst/>
                <a:cxnLst>
                  <a:cxn ang="0">
                    <a:pos x="215" y="1"/>
                  </a:cxn>
                  <a:cxn ang="0">
                    <a:pos x="215" y="1"/>
                  </a:cxn>
                  <a:cxn ang="0">
                    <a:pos x="200" y="12"/>
                  </a:cxn>
                  <a:cxn ang="0">
                    <a:pos x="188" y="24"/>
                  </a:cxn>
                  <a:cxn ang="0">
                    <a:pos x="177" y="37"/>
                  </a:cxn>
                  <a:cxn ang="0">
                    <a:pos x="165" y="50"/>
                  </a:cxn>
                  <a:cxn ang="0">
                    <a:pos x="143" y="76"/>
                  </a:cxn>
                  <a:cxn ang="0">
                    <a:pos x="132" y="89"/>
                  </a:cxn>
                  <a:cxn ang="0">
                    <a:pos x="119" y="101"/>
                  </a:cxn>
                  <a:cxn ang="0">
                    <a:pos x="119" y="101"/>
                  </a:cxn>
                  <a:cxn ang="0">
                    <a:pos x="103" y="115"/>
                  </a:cxn>
                  <a:cxn ang="0">
                    <a:pos x="89" y="131"/>
                  </a:cxn>
                  <a:cxn ang="0">
                    <a:pos x="59" y="162"/>
                  </a:cxn>
                  <a:cxn ang="0">
                    <a:pos x="31" y="194"/>
                  </a:cxn>
                  <a:cxn ang="0">
                    <a:pos x="1" y="225"/>
                  </a:cxn>
                  <a:cxn ang="0">
                    <a:pos x="1" y="225"/>
                  </a:cxn>
                  <a:cxn ang="0">
                    <a:pos x="0" y="228"/>
                  </a:cxn>
                  <a:cxn ang="0">
                    <a:pos x="0" y="229"/>
                  </a:cxn>
                  <a:cxn ang="0">
                    <a:pos x="1" y="233"/>
                  </a:cxn>
                  <a:cxn ang="0">
                    <a:pos x="5" y="234"/>
                  </a:cxn>
                  <a:cxn ang="0">
                    <a:pos x="8" y="234"/>
                  </a:cxn>
                  <a:cxn ang="0">
                    <a:pos x="9" y="233"/>
                  </a:cxn>
                  <a:cxn ang="0">
                    <a:pos x="9" y="233"/>
                  </a:cxn>
                  <a:cxn ang="0">
                    <a:pos x="37" y="204"/>
                  </a:cxn>
                  <a:cxn ang="0">
                    <a:pos x="64" y="174"/>
                  </a:cxn>
                  <a:cxn ang="0">
                    <a:pos x="92" y="145"/>
                  </a:cxn>
                  <a:cxn ang="0">
                    <a:pos x="119" y="116"/>
                  </a:cxn>
                  <a:cxn ang="0">
                    <a:pos x="119" y="116"/>
                  </a:cxn>
                  <a:cxn ang="0">
                    <a:pos x="132" y="103"/>
                  </a:cxn>
                  <a:cxn ang="0">
                    <a:pos x="144" y="89"/>
                  </a:cxn>
                  <a:cxn ang="0">
                    <a:pos x="168" y="61"/>
                  </a:cxn>
                  <a:cxn ang="0">
                    <a:pos x="181" y="48"/>
                  </a:cxn>
                  <a:cxn ang="0">
                    <a:pos x="192" y="35"/>
                  </a:cxn>
                  <a:cxn ang="0">
                    <a:pos x="205" y="22"/>
                  </a:cxn>
                  <a:cxn ang="0">
                    <a:pos x="220" y="12"/>
                  </a:cxn>
                  <a:cxn ang="0">
                    <a:pos x="220" y="12"/>
                  </a:cxn>
                  <a:cxn ang="0">
                    <a:pos x="221" y="9"/>
                  </a:cxn>
                  <a:cxn ang="0">
                    <a:pos x="222" y="8"/>
                  </a:cxn>
                  <a:cxn ang="0">
                    <a:pos x="221" y="3"/>
                  </a:cxn>
                  <a:cxn ang="0">
                    <a:pos x="220" y="1"/>
                  </a:cxn>
                  <a:cxn ang="0">
                    <a:pos x="219" y="0"/>
                  </a:cxn>
                  <a:cxn ang="0">
                    <a:pos x="216" y="0"/>
                  </a:cxn>
                  <a:cxn ang="0">
                    <a:pos x="215" y="1"/>
                  </a:cxn>
                  <a:cxn ang="0">
                    <a:pos x="215" y="1"/>
                  </a:cxn>
                </a:cxnLst>
                <a:rect l="0" t="0" r="r" b="b"/>
                <a:pathLst>
                  <a:path w="222" h="234">
                    <a:moveTo>
                      <a:pt x="215" y="1"/>
                    </a:moveTo>
                    <a:lnTo>
                      <a:pt x="215" y="1"/>
                    </a:lnTo>
                    <a:lnTo>
                      <a:pt x="200" y="12"/>
                    </a:lnTo>
                    <a:lnTo>
                      <a:pt x="188" y="24"/>
                    </a:lnTo>
                    <a:lnTo>
                      <a:pt x="177" y="37"/>
                    </a:lnTo>
                    <a:lnTo>
                      <a:pt x="165" y="50"/>
                    </a:lnTo>
                    <a:lnTo>
                      <a:pt x="143" y="76"/>
                    </a:lnTo>
                    <a:lnTo>
                      <a:pt x="132" y="89"/>
                    </a:lnTo>
                    <a:lnTo>
                      <a:pt x="119" y="101"/>
                    </a:lnTo>
                    <a:lnTo>
                      <a:pt x="119" y="101"/>
                    </a:lnTo>
                    <a:lnTo>
                      <a:pt x="103" y="115"/>
                    </a:lnTo>
                    <a:lnTo>
                      <a:pt x="89" y="131"/>
                    </a:lnTo>
                    <a:lnTo>
                      <a:pt x="59" y="162"/>
                    </a:lnTo>
                    <a:lnTo>
                      <a:pt x="31" y="194"/>
                    </a:lnTo>
                    <a:lnTo>
                      <a:pt x="1" y="225"/>
                    </a:lnTo>
                    <a:lnTo>
                      <a:pt x="1" y="225"/>
                    </a:lnTo>
                    <a:lnTo>
                      <a:pt x="0" y="228"/>
                    </a:lnTo>
                    <a:lnTo>
                      <a:pt x="0" y="229"/>
                    </a:lnTo>
                    <a:lnTo>
                      <a:pt x="1" y="233"/>
                    </a:lnTo>
                    <a:lnTo>
                      <a:pt x="5" y="234"/>
                    </a:lnTo>
                    <a:lnTo>
                      <a:pt x="8" y="234"/>
                    </a:lnTo>
                    <a:lnTo>
                      <a:pt x="9" y="233"/>
                    </a:lnTo>
                    <a:lnTo>
                      <a:pt x="9" y="233"/>
                    </a:lnTo>
                    <a:lnTo>
                      <a:pt x="37" y="204"/>
                    </a:lnTo>
                    <a:lnTo>
                      <a:pt x="64" y="174"/>
                    </a:lnTo>
                    <a:lnTo>
                      <a:pt x="92" y="145"/>
                    </a:lnTo>
                    <a:lnTo>
                      <a:pt x="119" y="116"/>
                    </a:lnTo>
                    <a:lnTo>
                      <a:pt x="119" y="116"/>
                    </a:lnTo>
                    <a:lnTo>
                      <a:pt x="132" y="103"/>
                    </a:lnTo>
                    <a:lnTo>
                      <a:pt x="144" y="89"/>
                    </a:lnTo>
                    <a:lnTo>
                      <a:pt x="168" y="61"/>
                    </a:lnTo>
                    <a:lnTo>
                      <a:pt x="181" y="48"/>
                    </a:lnTo>
                    <a:lnTo>
                      <a:pt x="192" y="35"/>
                    </a:lnTo>
                    <a:lnTo>
                      <a:pt x="205" y="22"/>
                    </a:lnTo>
                    <a:lnTo>
                      <a:pt x="220" y="12"/>
                    </a:lnTo>
                    <a:lnTo>
                      <a:pt x="220" y="12"/>
                    </a:lnTo>
                    <a:lnTo>
                      <a:pt x="221" y="9"/>
                    </a:lnTo>
                    <a:lnTo>
                      <a:pt x="222" y="8"/>
                    </a:lnTo>
                    <a:lnTo>
                      <a:pt x="221" y="3"/>
                    </a:lnTo>
                    <a:lnTo>
                      <a:pt x="220" y="1"/>
                    </a:lnTo>
                    <a:lnTo>
                      <a:pt x="219" y="0"/>
                    </a:lnTo>
                    <a:lnTo>
                      <a:pt x="216" y="0"/>
                    </a:lnTo>
                    <a:lnTo>
                      <a:pt x="215" y="1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431"/>
              <p:cNvSpPr/>
              <p:nvPr/>
            </p:nvSpPr>
            <p:spPr bwMode="auto">
              <a:xfrm>
                <a:off x="6845301" y="1349375"/>
                <a:ext cx="57150" cy="55563"/>
              </a:xfrm>
              <a:custGeom>
                <a:avLst/>
                <a:gdLst/>
                <a:ahLst/>
                <a:cxnLst>
                  <a:cxn ang="0">
                    <a:pos x="133" y="2"/>
                  </a:cxn>
                  <a:cxn ang="0">
                    <a:pos x="133" y="2"/>
                  </a:cxn>
                  <a:cxn ang="0">
                    <a:pos x="99" y="32"/>
                  </a:cxn>
                  <a:cxn ang="0">
                    <a:pos x="65" y="62"/>
                  </a:cxn>
                  <a:cxn ang="0">
                    <a:pos x="32" y="94"/>
                  </a:cxn>
                  <a:cxn ang="0">
                    <a:pos x="2" y="128"/>
                  </a:cxn>
                  <a:cxn ang="0">
                    <a:pos x="2" y="128"/>
                  </a:cxn>
                  <a:cxn ang="0">
                    <a:pos x="0" y="129"/>
                  </a:cxn>
                  <a:cxn ang="0">
                    <a:pos x="0" y="132"/>
                  </a:cxn>
                  <a:cxn ang="0">
                    <a:pos x="2" y="136"/>
                  </a:cxn>
                  <a:cxn ang="0">
                    <a:pos x="6" y="137"/>
                  </a:cxn>
                  <a:cxn ang="0">
                    <a:pos x="7" y="137"/>
                  </a:cxn>
                  <a:cxn ang="0">
                    <a:pos x="10" y="136"/>
                  </a:cxn>
                  <a:cxn ang="0">
                    <a:pos x="10" y="136"/>
                  </a:cxn>
                  <a:cxn ang="0">
                    <a:pos x="41" y="102"/>
                  </a:cxn>
                  <a:cxn ang="0">
                    <a:pos x="74" y="70"/>
                  </a:cxn>
                  <a:cxn ang="0">
                    <a:pos x="106" y="40"/>
                  </a:cxn>
                  <a:cxn ang="0">
                    <a:pos x="140" y="10"/>
                  </a:cxn>
                  <a:cxn ang="0">
                    <a:pos x="140" y="10"/>
                  </a:cxn>
                  <a:cxn ang="0">
                    <a:pos x="142" y="7"/>
                  </a:cxn>
                  <a:cxn ang="0">
                    <a:pos x="143" y="6"/>
                  </a:cxn>
                  <a:cxn ang="0">
                    <a:pos x="142" y="3"/>
                  </a:cxn>
                  <a:cxn ang="0">
                    <a:pos x="140" y="2"/>
                  </a:cxn>
                  <a:cxn ang="0">
                    <a:pos x="136" y="0"/>
                  </a:cxn>
                  <a:cxn ang="0">
                    <a:pos x="135" y="1"/>
                  </a:cxn>
                  <a:cxn ang="0">
                    <a:pos x="133" y="2"/>
                  </a:cxn>
                  <a:cxn ang="0">
                    <a:pos x="133" y="2"/>
                  </a:cxn>
                </a:cxnLst>
                <a:rect l="0" t="0" r="r" b="b"/>
                <a:pathLst>
                  <a:path w="143" h="137">
                    <a:moveTo>
                      <a:pt x="133" y="2"/>
                    </a:moveTo>
                    <a:lnTo>
                      <a:pt x="133" y="2"/>
                    </a:lnTo>
                    <a:lnTo>
                      <a:pt x="99" y="32"/>
                    </a:lnTo>
                    <a:lnTo>
                      <a:pt x="65" y="62"/>
                    </a:lnTo>
                    <a:lnTo>
                      <a:pt x="32" y="94"/>
                    </a:lnTo>
                    <a:lnTo>
                      <a:pt x="2" y="128"/>
                    </a:lnTo>
                    <a:lnTo>
                      <a:pt x="2" y="128"/>
                    </a:lnTo>
                    <a:lnTo>
                      <a:pt x="0" y="129"/>
                    </a:lnTo>
                    <a:lnTo>
                      <a:pt x="0" y="132"/>
                    </a:lnTo>
                    <a:lnTo>
                      <a:pt x="2" y="136"/>
                    </a:lnTo>
                    <a:lnTo>
                      <a:pt x="6" y="137"/>
                    </a:lnTo>
                    <a:lnTo>
                      <a:pt x="7" y="137"/>
                    </a:lnTo>
                    <a:lnTo>
                      <a:pt x="10" y="136"/>
                    </a:lnTo>
                    <a:lnTo>
                      <a:pt x="10" y="136"/>
                    </a:lnTo>
                    <a:lnTo>
                      <a:pt x="41" y="102"/>
                    </a:lnTo>
                    <a:lnTo>
                      <a:pt x="74" y="70"/>
                    </a:lnTo>
                    <a:lnTo>
                      <a:pt x="106" y="40"/>
                    </a:lnTo>
                    <a:lnTo>
                      <a:pt x="140" y="10"/>
                    </a:lnTo>
                    <a:lnTo>
                      <a:pt x="140" y="10"/>
                    </a:lnTo>
                    <a:lnTo>
                      <a:pt x="142" y="7"/>
                    </a:lnTo>
                    <a:lnTo>
                      <a:pt x="143" y="6"/>
                    </a:lnTo>
                    <a:lnTo>
                      <a:pt x="142" y="3"/>
                    </a:lnTo>
                    <a:lnTo>
                      <a:pt x="140" y="2"/>
                    </a:lnTo>
                    <a:lnTo>
                      <a:pt x="136" y="0"/>
                    </a:lnTo>
                    <a:lnTo>
                      <a:pt x="135" y="1"/>
                    </a:lnTo>
                    <a:lnTo>
                      <a:pt x="133" y="2"/>
                    </a:lnTo>
                    <a:lnTo>
                      <a:pt x="13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432"/>
              <p:cNvSpPr/>
              <p:nvPr/>
            </p:nvSpPr>
            <p:spPr bwMode="auto">
              <a:xfrm>
                <a:off x="6569076" y="1028700"/>
                <a:ext cx="98425" cy="95250"/>
              </a:xfrm>
              <a:custGeom>
                <a:avLst/>
                <a:gdLst/>
                <a:ahLst/>
                <a:cxnLst>
                  <a:cxn ang="0">
                    <a:pos x="237" y="1"/>
                  </a:cxn>
                  <a:cxn ang="0">
                    <a:pos x="237" y="1"/>
                  </a:cxn>
                  <a:cxn ang="0">
                    <a:pos x="219" y="11"/>
                  </a:cxn>
                  <a:cxn ang="0">
                    <a:pos x="203" y="25"/>
                  </a:cxn>
                  <a:cxn ang="0">
                    <a:pos x="186" y="39"/>
                  </a:cxn>
                  <a:cxn ang="0">
                    <a:pos x="170" y="53"/>
                  </a:cxn>
                  <a:cxn ang="0">
                    <a:pos x="141" y="83"/>
                  </a:cxn>
                  <a:cxn ang="0">
                    <a:pos x="113" y="115"/>
                  </a:cxn>
                  <a:cxn ang="0">
                    <a:pos x="113" y="115"/>
                  </a:cxn>
                  <a:cxn ang="0">
                    <a:pos x="94" y="130"/>
                  </a:cxn>
                  <a:cxn ang="0">
                    <a:pos x="75" y="147"/>
                  </a:cxn>
                  <a:cxn ang="0">
                    <a:pos x="55" y="163"/>
                  </a:cxn>
                  <a:cxn ang="0">
                    <a:pos x="37" y="180"/>
                  </a:cxn>
                  <a:cxn ang="0">
                    <a:pos x="37" y="180"/>
                  </a:cxn>
                  <a:cxn ang="0">
                    <a:pos x="26" y="192"/>
                  </a:cxn>
                  <a:cxn ang="0">
                    <a:pos x="15" y="205"/>
                  </a:cxn>
                  <a:cxn ang="0">
                    <a:pos x="5" y="218"/>
                  </a:cxn>
                  <a:cxn ang="0">
                    <a:pos x="3" y="226"/>
                  </a:cxn>
                  <a:cxn ang="0">
                    <a:pos x="0" y="232"/>
                  </a:cxn>
                  <a:cxn ang="0">
                    <a:pos x="0" y="232"/>
                  </a:cxn>
                  <a:cxn ang="0">
                    <a:pos x="0" y="235"/>
                  </a:cxn>
                  <a:cxn ang="0">
                    <a:pos x="2" y="238"/>
                  </a:cxn>
                  <a:cxn ang="0">
                    <a:pos x="4" y="240"/>
                  </a:cxn>
                  <a:cxn ang="0">
                    <a:pos x="7" y="240"/>
                  </a:cxn>
                  <a:cxn ang="0">
                    <a:pos x="9" y="239"/>
                  </a:cxn>
                  <a:cxn ang="0">
                    <a:pos x="11" y="238"/>
                  </a:cxn>
                  <a:cxn ang="0">
                    <a:pos x="12" y="236"/>
                  </a:cxn>
                  <a:cxn ang="0">
                    <a:pos x="12" y="236"/>
                  </a:cxn>
                  <a:cxn ang="0">
                    <a:pos x="15" y="227"/>
                  </a:cxn>
                  <a:cxn ang="0">
                    <a:pos x="19" y="219"/>
                  </a:cxn>
                  <a:cxn ang="0">
                    <a:pos x="24" y="210"/>
                  </a:cxn>
                  <a:cxn ang="0">
                    <a:pos x="32" y="202"/>
                  </a:cxn>
                  <a:cxn ang="0">
                    <a:pos x="46" y="188"/>
                  </a:cxn>
                  <a:cxn ang="0">
                    <a:pos x="59" y="175"/>
                  </a:cxn>
                  <a:cxn ang="0">
                    <a:pos x="59" y="175"/>
                  </a:cxn>
                  <a:cxn ang="0">
                    <a:pos x="73" y="161"/>
                  </a:cxn>
                  <a:cxn ang="0">
                    <a:pos x="89" y="149"/>
                  </a:cxn>
                  <a:cxn ang="0">
                    <a:pos x="105" y="136"/>
                  </a:cxn>
                  <a:cxn ang="0">
                    <a:pos x="121" y="123"/>
                  </a:cxn>
                  <a:cxn ang="0">
                    <a:pos x="121" y="123"/>
                  </a:cxn>
                  <a:cxn ang="0">
                    <a:pos x="149" y="93"/>
                  </a:cxn>
                  <a:cxn ang="0">
                    <a:pos x="178" y="62"/>
                  </a:cxn>
                  <a:cxn ang="0">
                    <a:pos x="193" y="48"/>
                  </a:cxn>
                  <a:cxn ang="0">
                    <a:pos x="210" y="34"/>
                  </a:cxn>
                  <a:cxn ang="0">
                    <a:pos x="225" y="22"/>
                  </a:cxn>
                  <a:cxn ang="0">
                    <a:pos x="242" y="11"/>
                  </a:cxn>
                  <a:cxn ang="0">
                    <a:pos x="242" y="11"/>
                  </a:cxn>
                  <a:cxn ang="0">
                    <a:pos x="245" y="9"/>
                  </a:cxn>
                  <a:cxn ang="0">
                    <a:pos x="246" y="8"/>
                  </a:cxn>
                  <a:cxn ang="0">
                    <a:pos x="245" y="4"/>
                  </a:cxn>
                  <a:cxn ang="0">
                    <a:pos x="242" y="1"/>
                  </a:cxn>
                  <a:cxn ang="0">
                    <a:pos x="240" y="0"/>
                  </a:cxn>
                  <a:cxn ang="0">
                    <a:pos x="237" y="1"/>
                  </a:cxn>
                  <a:cxn ang="0">
                    <a:pos x="237" y="1"/>
                  </a:cxn>
                </a:cxnLst>
                <a:rect l="0" t="0" r="r" b="b"/>
                <a:pathLst>
                  <a:path w="246" h="240">
                    <a:moveTo>
                      <a:pt x="237" y="1"/>
                    </a:moveTo>
                    <a:lnTo>
                      <a:pt x="237" y="1"/>
                    </a:lnTo>
                    <a:lnTo>
                      <a:pt x="219" y="11"/>
                    </a:lnTo>
                    <a:lnTo>
                      <a:pt x="203" y="25"/>
                    </a:lnTo>
                    <a:lnTo>
                      <a:pt x="186" y="39"/>
                    </a:lnTo>
                    <a:lnTo>
                      <a:pt x="170" y="53"/>
                    </a:lnTo>
                    <a:lnTo>
                      <a:pt x="141" y="83"/>
                    </a:lnTo>
                    <a:lnTo>
                      <a:pt x="113" y="115"/>
                    </a:lnTo>
                    <a:lnTo>
                      <a:pt x="113" y="115"/>
                    </a:lnTo>
                    <a:lnTo>
                      <a:pt x="94" y="130"/>
                    </a:lnTo>
                    <a:lnTo>
                      <a:pt x="75" y="147"/>
                    </a:lnTo>
                    <a:lnTo>
                      <a:pt x="55" y="163"/>
                    </a:lnTo>
                    <a:lnTo>
                      <a:pt x="37" y="180"/>
                    </a:lnTo>
                    <a:lnTo>
                      <a:pt x="37" y="180"/>
                    </a:lnTo>
                    <a:lnTo>
                      <a:pt x="26" y="192"/>
                    </a:lnTo>
                    <a:lnTo>
                      <a:pt x="15" y="205"/>
                    </a:lnTo>
                    <a:lnTo>
                      <a:pt x="5" y="218"/>
                    </a:lnTo>
                    <a:lnTo>
                      <a:pt x="3" y="226"/>
                    </a:lnTo>
                    <a:lnTo>
                      <a:pt x="0" y="232"/>
                    </a:lnTo>
                    <a:lnTo>
                      <a:pt x="0" y="232"/>
                    </a:lnTo>
                    <a:lnTo>
                      <a:pt x="0" y="235"/>
                    </a:lnTo>
                    <a:lnTo>
                      <a:pt x="2" y="238"/>
                    </a:lnTo>
                    <a:lnTo>
                      <a:pt x="4" y="240"/>
                    </a:lnTo>
                    <a:lnTo>
                      <a:pt x="7" y="240"/>
                    </a:lnTo>
                    <a:lnTo>
                      <a:pt x="9" y="239"/>
                    </a:lnTo>
                    <a:lnTo>
                      <a:pt x="11" y="238"/>
                    </a:lnTo>
                    <a:lnTo>
                      <a:pt x="12" y="236"/>
                    </a:lnTo>
                    <a:lnTo>
                      <a:pt x="12" y="236"/>
                    </a:lnTo>
                    <a:lnTo>
                      <a:pt x="15" y="227"/>
                    </a:lnTo>
                    <a:lnTo>
                      <a:pt x="19" y="219"/>
                    </a:lnTo>
                    <a:lnTo>
                      <a:pt x="24" y="210"/>
                    </a:lnTo>
                    <a:lnTo>
                      <a:pt x="32" y="202"/>
                    </a:lnTo>
                    <a:lnTo>
                      <a:pt x="46" y="188"/>
                    </a:lnTo>
                    <a:lnTo>
                      <a:pt x="59" y="175"/>
                    </a:lnTo>
                    <a:lnTo>
                      <a:pt x="59" y="175"/>
                    </a:lnTo>
                    <a:lnTo>
                      <a:pt x="73" y="161"/>
                    </a:lnTo>
                    <a:lnTo>
                      <a:pt x="89" y="149"/>
                    </a:lnTo>
                    <a:lnTo>
                      <a:pt x="105" y="136"/>
                    </a:lnTo>
                    <a:lnTo>
                      <a:pt x="121" y="123"/>
                    </a:lnTo>
                    <a:lnTo>
                      <a:pt x="121" y="123"/>
                    </a:lnTo>
                    <a:lnTo>
                      <a:pt x="149" y="93"/>
                    </a:lnTo>
                    <a:lnTo>
                      <a:pt x="178" y="62"/>
                    </a:lnTo>
                    <a:lnTo>
                      <a:pt x="193" y="48"/>
                    </a:lnTo>
                    <a:lnTo>
                      <a:pt x="210" y="34"/>
                    </a:lnTo>
                    <a:lnTo>
                      <a:pt x="225" y="22"/>
                    </a:lnTo>
                    <a:lnTo>
                      <a:pt x="242" y="11"/>
                    </a:lnTo>
                    <a:lnTo>
                      <a:pt x="242" y="11"/>
                    </a:lnTo>
                    <a:lnTo>
                      <a:pt x="245" y="9"/>
                    </a:lnTo>
                    <a:lnTo>
                      <a:pt x="246" y="8"/>
                    </a:lnTo>
                    <a:lnTo>
                      <a:pt x="245" y="4"/>
                    </a:lnTo>
                    <a:lnTo>
                      <a:pt x="242" y="1"/>
                    </a:lnTo>
                    <a:lnTo>
                      <a:pt x="240" y="0"/>
                    </a:lnTo>
                    <a:lnTo>
                      <a:pt x="237" y="1"/>
                    </a:lnTo>
                    <a:lnTo>
                      <a:pt x="23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433"/>
              <p:cNvSpPr/>
              <p:nvPr/>
            </p:nvSpPr>
            <p:spPr bwMode="auto">
              <a:xfrm>
                <a:off x="6599238" y="1033463"/>
                <a:ext cx="157163" cy="158750"/>
              </a:xfrm>
              <a:custGeom>
                <a:avLst/>
                <a:gdLst/>
                <a:ahLst/>
                <a:cxnLst>
                  <a:cxn ang="0">
                    <a:pos x="388" y="2"/>
                  </a:cxn>
                  <a:cxn ang="0">
                    <a:pos x="383" y="10"/>
                  </a:cxn>
                  <a:cxn ang="0">
                    <a:pos x="378" y="12"/>
                  </a:cxn>
                  <a:cxn ang="0">
                    <a:pos x="349" y="40"/>
                  </a:cxn>
                  <a:cxn ang="0">
                    <a:pos x="336" y="52"/>
                  </a:cxn>
                  <a:cxn ang="0">
                    <a:pos x="294" y="85"/>
                  </a:cxn>
                  <a:cxn ang="0">
                    <a:pos x="267" y="108"/>
                  </a:cxn>
                  <a:cxn ang="0">
                    <a:pos x="188" y="184"/>
                  </a:cxn>
                  <a:cxn ang="0">
                    <a:pos x="165" y="209"/>
                  </a:cxn>
                  <a:cxn ang="0">
                    <a:pos x="93" y="286"/>
                  </a:cxn>
                  <a:cxn ang="0">
                    <a:pos x="72" y="308"/>
                  </a:cxn>
                  <a:cxn ang="0">
                    <a:pos x="51" y="331"/>
                  </a:cxn>
                  <a:cxn ang="0">
                    <a:pos x="40" y="346"/>
                  </a:cxn>
                  <a:cxn ang="0">
                    <a:pos x="27" y="370"/>
                  </a:cxn>
                  <a:cxn ang="0">
                    <a:pos x="14" y="383"/>
                  </a:cxn>
                  <a:cxn ang="0">
                    <a:pos x="4" y="387"/>
                  </a:cxn>
                  <a:cxn ang="0">
                    <a:pos x="0" y="389"/>
                  </a:cxn>
                  <a:cxn ang="0">
                    <a:pos x="2" y="397"/>
                  </a:cxn>
                  <a:cxn ang="0">
                    <a:pos x="6" y="399"/>
                  </a:cxn>
                  <a:cxn ang="0">
                    <a:pos x="14" y="395"/>
                  </a:cxn>
                  <a:cxn ang="0">
                    <a:pos x="31" y="383"/>
                  </a:cxn>
                  <a:cxn ang="0">
                    <a:pos x="48" y="362"/>
                  </a:cxn>
                  <a:cxn ang="0">
                    <a:pos x="72" y="327"/>
                  </a:cxn>
                  <a:cxn ang="0">
                    <a:pos x="81" y="316"/>
                  </a:cxn>
                  <a:cxn ang="0">
                    <a:pos x="136" y="257"/>
                  </a:cxn>
                  <a:cxn ang="0">
                    <a:pos x="189" y="200"/>
                  </a:cxn>
                  <a:cxn ang="0">
                    <a:pos x="248" y="141"/>
                  </a:cxn>
                  <a:cxn ang="0">
                    <a:pos x="310" y="86"/>
                  </a:cxn>
                  <a:cxn ang="0">
                    <a:pos x="341" y="60"/>
                  </a:cxn>
                  <a:cxn ang="0">
                    <a:pos x="371" y="34"/>
                  </a:cxn>
                  <a:cxn ang="0">
                    <a:pos x="379" y="27"/>
                  </a:cxn>
                  <a:cxn ang="0">
                    <a:pos x="394" y="14"/>
                  </a:cxn>
                  <a:cxn ang="0">
                    <a:pos x="399" y="6"/>
                  </a:cxn>
                  <a:cxn ang="0">
                    <a:pos x="399" y="4"/>
                  </a:cxn>
                  <a:cxn ang="0">
                    <a:pos x="395" y="0"/>
                  </a:cxn>
                  <a:cxn ang="0">
                    <a:pos x="390" y="1"/>
                  </a:cxn>
                  <a:cxn ang="0">
                    <a:pos x="388" y="2"/>
                  </a:cxn>
                </a:cxnLst>
                <a:rect l="0" t="0" r="r" b="b"/>
                <a:pathLst>
                  <a:path w="399" h="399">
                    <a:moveTo>
                      <a:pt x="388" y="2"/>
                    </a:moveTo>
                    <a:lnTo>
                      <a:pt x="388" y="2"/>
                    </a:lnTo>
                    <a:lnTo>
                      <a:pt x="386" y="8"/>
                    </a:lnTo>
                    <a:lnTo>
                      <a:pt x="383" y="10"/>
                    </a:lnTo>
                    <a:lnTo>
                      <a:pt x="380" y="10"/>
                    </a:lnTo>
                    <a:lnTo>
                      <a:pt x="378" y="12"/>
                    </a:lnTo>
                    <a:lnTo>
                      <a:pt x="378" y="12"/>
                    </a:lnTo>
                    <a:lnTo>
                      <a:pt x="349" y="40"/>
                    </a:lnTo>
                    <a:lnTo>
                      <a:pt x="349" y="40"/>
                    </a:lnTo>
                    <a:lnTo>
                      <a:pt x="336" y="52"/>
                    </a:lnTo>
                    <a:lnTo>
                      <a:pt x="322" y="63"/>
                    </a:lnTo>
                    <a:lnTo>
                      <a:pt x="294" y="85"/>
                    </a:lnTo>
                    <a:lnTo>
                      <a:pt x="294" y="85"/>
                    </a:lnTo>
                    <a:lnTo>
                      <a:pt x="267" y="108"/>
                    </a:lnTo>
                    <a:lnTo>
                      <a:pt x="240" y="133"/>
                    </a:lnTo>
                    <a:lnTo>
                      <a:pt x="188" y="184"/>
                    </a:lnTo>
                    <a:lnTo>
                      <a:pt x="188" y="184"/>
                    </a:lnTo>
                    <a:lnTo>
                      <a:pt x="165" y="209"/>
                    </a:lnTo>
                    <a:lnTo>
                      <a:pt x="140" y="235"/>
                    </a:lnTo>
                    <a:lnTo>
                      <a:pt x="93" y="286"/>
                    </a:lnTo>
                    <a:lnTo>
                      <a:pt x="93" y="286"/>
                    </a:lnTo>
                    <a:lnTo>
                      <a:pt x="72" y="308"/>
                    </a:lnTo>
                    <a:lnTo>
                      <a:pt x="51" y="331"/>
                    </a:lnTo>
                    <a:lnTo>
                      <a:pt x="51" y="331"/>
                    </a:lnTo>
                    <a:lnTo>
                      <a:pt x="46" y="338"/>
                    </a:lnTo>
                    <a:lnTo>
                      <a:pt x="40" y="346"/>
                    </a:lnTo>
                    <a:lnTo>
                      <a:pt x="32" y="363"/>
                    </a:lnTo>
                    <a:lnTo>
                      <a:pt x="27" y="370"/>
                    </a:lnTo>
                    <a:lnTo>
                      <a:pt x="22" y="376"/>
                    </a:lnTo>
                    <a:lnTo>
                      <a:pt x="14" y="383"/>
                    </a:lnTo>
                    <a:lnTo>
                      <a:pt x="4" y="387"/>
                    </a:lnTo>
                    <a:lnTo>
                      <a:pt x="4" y="387"/>
                    </a:lnTo>
                    <a:lnTo>
                      <a:pt x="1" y="388"/>
                    </a:lnTo>
                    <a:lnTo>
                      <a:pt x="0" y="389"/>
                    </a:lnTo>
                    <a:lnTo>
                      <a:pt x="0" y="395"/>
                    </a:lnTo>
                    <a:lnTo>
                      <a:pt x="2" y="397"/>
                    </a:lnTo>
                    <a:lnTo>
                      <a:pt x="4" y="399"/>
                    </a:lnTo>
                    <a:lnTo>
                      <a:pt x="6" y="399"/>
                    </a:lnTo>
                    <a:lnTo>
                      <a:pt x="6" y="399"/>
                    </a:lnTo>
                    <a:lnTo>
                      <a:pt x="14" y="395"/>
                    </a:lnTo>
                    <a:lnTo>
                      <a:pt x="19" y="392"/>
                    </a:lnTo>
                    <a:lnTo>
                      <a:pt x="31" y="383"/>
                    </a:lnTo>
                    <a:lnTo>
                      <a:pt x="40" y="374"/>
                    </a:lnTo>
                    <a:lnTo>
                      <a:pt x="48" y="362"/>
                    </a:lnTo>
                    <a:lnTo>
                      <a:pt x="64" y="338"/>
                    </a:lnTo>
                    <a:lnTo>
                      <a:pt x="72" y="327"/>
                    </a:lnTo>
                    <a:lnTo>
                      <a:pt x="81" y="316"/>
                    </a:lnTo>
                    <a:lnTo>
                      <a:pt x="81" y="316"/>
                    </a:lnTo>
                    <a:lnTo>
                      <a:pt x="108" y="287"/>
                    </a:lnTo>
                    <a:lnTo>
                      <a:pt x="136" y="257"/>
                    </a:lnTo>
                    <a:lnTo>
                      <a:pt x="162" y="227"/>
                    </a:lnTo>
                    <a:lnTo>
                      <a:pt x="189" y="200"/>
                    </a:lnTo>
                    <a:lnTo>
                      <a:pt x="189" y="200"/>
                    </a:lnTo>
                    <a:lnTo>
                      <a:pt x="248" y="141"/>
                    </a:lnTo>
                    <a:lnTo>
                      <a:pt x="280" y="114"/>
                    </a:lnTo>
                    <a:lnTo>
                      <a:pt x="310" y="86"/>
                    </a:lnTo>
                    <a:lnTo>
                      <a:pt x="310" y="86"/>
                    </a:lnTo>
                    <a:lnTo>
                      <a:pt x="341" y="60"/>
                    </a:lnTo>
                    <a:lnTo>
                      <a:pt x="357" y="48"/>
                    </a:lnTo>
                    <a:lnTo>
                      <a:pt x="371" y="34"/>
                    </a:lnTo>
                    <a:lnTo>
                      <a:pt x="371" y="34"/>
                    </a:lnTo>
                    <a:lnTo>
                      <a:pt x="379" y="27"/>
                    </a:lnTo>
                    <a:lnTo>
                      <a:pt x="387" y="22"/>
                    </a:lnTo>
                    <a:lnTo>
                      <a:pt x="394" y="14"/>
                    </a:lnTo>
                    <a:lnTo>
                      <a:pt x="397" y="10"/>
                    </a:lnTo>
                    <a:lnTo>
                      <a:pt x="399" y="6"/>
                    </a:lnTo>
                    <a:lnTo>
                      <a:pt x="399" y="6"/>
                    </a:lnTo>
                    <a:lnTo>
                      <a:pt x="399" y="4"/>
                    </a:lnTo>
                    <a:lnTo>
                      <a:pt x="399" y="1"/>
                    </a:lnTo>
                    <a:lnTo>
                      <a:pt x="395" y="0"/>
                    </a:lnTo>
                    <a:lnTo>
                      <a:pt x="391" y="0"/>
                    </a:lnTo>
                    <a:lnTo>
                      <a:pt x="390" y="1"/>
                    </a:lnTo>
                    <a:lnTo>
                      <a:pt x="388" y="2"/>
                    </a:lnTo>
                    <a:lnTo>
                      <a:pt x="38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434"/>
              <p:cNvSpPr/>
              <p:nvPr/>
            </p:nvSpPr>
            <p:spPr bwMode="auto">
              <a:xfrm>
                <a:off x="6678613" y="1082675"/>
                <a:ext cx="107950" cy="120650"/>
              </a:xfrm>
              <a:custGeom>
                <a:avLst/>
                <a:gdLst/>
                <a:ahLst/>
                <a:cxnLst>
                  <a:cxn ang="0">
                    <a:pos x="264" y="1"/>
                  </a:cxn>
                  <a:cxn ang="0">
                    <a:pos x="264" y="1"/>
                  </a:cxn>
                  <a:cxn ang="0">
                    <a:pos x="245" y="14"/>
                  </a:cxn>
                  <a:cxn ang="0">
                    <a:pos x="228" y="30"/>
                  </a:cxn>
                  <a:cxn ang="0">
                    <a:pos x="211" y="47"/>
                  </a:cxn>
                  <a:cxn ang="0">
                    <a:pos x="195" y="65"/>
                  </a:cxn>
                  <a:cxn ang="0">
                    <a:pos x="195" y="65"/>
                  </a:cxn>
                  <a:cxn ang="0">
                    <a:pos x="177" y="86"/>
                  </a:cxn>
                  <a:cxn ang="0">
                    <a:pos x="158" y="107"/>
                  </a:cxn>
                  <a:cxn ang="0">
                    <a:pos x="139" y="129"/>
                  </a:cxn>
                  <a:cxn ang="0">
                    <a:pos x="120" y="150"/>
                  </a:cxn>
                  <a:cxn ang="0">
                    <a:pos x="120" y="150"/>
                  </a:cxn>
                  <a:cxn ang="0">
                    <a:pos x="103" y="173"/>
                  </a:cxn>
                  <a:cxn ang="0">
                    <a:pos x="86" y="195"/>
                  </a:cxn>
                  <a:cxn ang="0">
                    <a:pos x="69" y="217"/>
                  </a:cxn>
                  <a:cxn ang="0">
                    <a:pos x="51" y="239"/>
                  </a:cxn>
                  <a:cxn ang="0">
                    <a:pos x="51" y="239"/>
                  </a:cxn>
                  <a:cxn ang="0">
                    <a:pos x="44" y="246"/>
                  </a:cxn>
                  <a:cxn ang="0">
                    <a:pos x="37" y="251"/>
                  </a:cxn>
                  <a:cxn ang="0">
                    <a:pos x="21" y="264"/>
                  </a:cxn>
                  <a:cxn ang="0">
                    <a:pos x="13" y="271"/>
                  </a:cxn>
                  <a:cxn ang="0">
                    <a:pos x="6" y="279"/>
                  </a:cxn>
                  <a:cxn ang="0">
                    <a:pos x="3" y="286"/>
                  </a:cxn>
                  <a:cxn ang="0">
                    <a:pos x="0" y="296"/>
                  </a:cxn>
                  <a:cxn ang="0">
                    <a:pos x="0" y="296"/>
                  </a:cxn>
                  <a:cxn ang="0">
                    <a:pos x="0" y="298"/>
                  </a:cxn>
                  <a:cxn ang="0">
                    <a:pos x="0" y="299"/>
                  </a:cxn>
                  <a:cxn ang="0">
                    <a:pos x="4" y="302"/>
                  </a:cxn>
                  <a:cxn ang="0">
                    <a:pos x="6" y="302"/>
                  </a:cxn>
                  <a:cxn ang="0">
                    <a:pos x="8" y="302"/>
                  </a:cxn>
                  <a:cxn ang="0">
                    <a:pos x="9" y="301"/>
                  </a:cxn>
                  <a:cxn ang="0">
                    <a:pos x="10" y="298"/>
                  </a:cxn>
                  <a:cxn ang="0">
                    <a:pos x="10" y="298"/>
                  </a:cxn>
                  <a:cxn ang="0">
                    <a:pos x="13" y="290"/>
                  </a:cxn>
                  <a:cxn ang="0">
                    <a:pos x="18" y="282"/>
                  </a:cxn>
                  <a:cxn ang="0">
                    <a:pos x="26" y="275"/>
                  </a:cxn>
                  <a:cxn ang="0">
                    <a:pos x="34" y="267"/>
                  </a:cxn>
                  <a:cxn ang="0">
                    <a:pos x="51" y="252"/>
                  </a:cxn>
                  <a:cxn ang="0">
                    <a:pos x="65" y="239"/>
                  </a:cxn>
                  <a:cxn ang="0">
                    <a:pos x="65" y="239"/>
                  </a:cxn>
                  <a:cxn ang="0">
                    <a:pos x="81" y="222"/>
                  </a:cxn>
                  <a:cxn ang="0">
                    <a:pos x="95" y="204"/>
                  </a:cxn>
                  <a:cxn ang="0">
                    <a:pos x="124" y="166"/>
                  </a:cxn>
                  <a:cxn ang="0">
                    <a:pos x="124" y="166"/>
                  </a:cxn>
                  <a:cxn ang="0">
                    <a:pos x="141" y="144"/>
                  </a:cxn>
                  <a:cxn ang="0">
                    <a:pos x="160" y="123"/>
                  </a:cxn>
                  <a:cxn ang="0">
                    <a:pos x="196" y="81"/>
                  </a:cxn>
                  <a:cxn ang="0">
                    <a:pos x="196" y="81"/>
                  </a:cxn>
                  <a:cxn ang="0">
                    <a:pos x="213" y="61"/>
                  </a:cxn>
                  <a:cxn ang="0">
                    <a:pos x="230" y="43"/>
                  </a:cxn>
                  <a:cxn ang="0">
                    <a:pos x="250" y="26"/>
                  </a:cxn>
                  <a:cxn ang="0">
                    <a:pos x="259" y="18"/>
                  </a:cxn>
                  <a:cxn ang="0">
                    <a:pos x="271" y="10"/>
                  </a:cxn>
                  <a:cxn ang="0">
                    <a:pos x="271" y="10"/>
                  </a:cxn>
                  <a:cxn ang="0">
                    <a:pos x="272" y="9"/>
                  </a:cxn>
                  <a:cxn ang="0">
                    <a:pos x="273" y="7"/>
                  </a:cxn>
                  <a:cxn ang="0">
                    <a:pos x="272" y="3"/>
                  </a:cxn>
                  <a:cxn ang="0">
                    <a:pos x="269" y="0"/>
                  </a:cxn>
                  <a:cxn ang="0">
                    <a:pos x="267" y="0"/>
                  </a:cxn>
                  <a:cxn ang="0">
                    <a:pos x="264" y="1"/>
                  </a:cxn>
                  <a:cxn ang="0">
                    <a:pos x="264" y="1"/>
                  </a:cxn>
                </a:cxnLst>
                <a:rect l="0" t="0" r="r" b="b"/>
                <a:pathLst>
                  <a:path w="273" h="302">
                    <a:moveTo>
                      <a:pt x="264" y="1"/>
                    </a:moveTo>
                    <a:lnTo>
                      <a:pt x="264" y="1"/>
                    </a:lnTo>
                    <a:lnTo>
                      <a:pt x="245" y="14"/>
                    </a:lnTo>
                    <a:lnTo>
                      <a:pt x="228" y="30"/>
                    </a:lnTo>
                    <a:lnTo>
                      <a:pt x="211" y="47"/>
                    </a:lnTo>
                    <a:lnTo>
                      <a:pt x="195" y="65"/>
                    </a:lnTo>
                    <a:lnTo>
                      <a:pt x="195" y="65"/>
                    </a:lnTo>
                    <a:lnTo>
                      <a:pt x="177" y="86"/>
                    </a:lnTo>
                    <a:lnTo>
                      <a:pt x="158" y="107"/>
                    </a:lnTo>
                    <a:lnTo>
                      <a:pt x="139" y="129"/>
                    </a:lnTo>
                    <a:lnTo>
                      <a:pt x="120" y="150"/>
                    </a:lnTo>
                    <a:lnTo>
                      <a:pt x="120" y="150"/>
                    </a:lnTo>
                    <a:lnTo>
                      <a:pt x="103" y="173"/>
                    </a:lnTo>
                    <a:lnTo>
                      <a:pt x="86" y="195"/>
                    </a:lnTo>
                    <a:lnTo>
                      <a:pt x="69" y="217"/>
                    </a:lnTo>
                    <a:lnTo>
                      <a:pt x="51" y="239"/>
                    </a:lnTo>
                    <a:lnTo>
                      <a:pt x="51" y="239"/>
                    </a:lnTo>
                    <a:lnTo>
                      <a:pt x="44" y="246"/>
                    </a:lnTo>
                    <a:lnTo>
                      <a:pt x="37" y="251"/>
                    </a:lnTo>
                    <a:lnTo>
                      <a:pt x="21" y="264"/>
                    </a:lnTo>
                    <a:lnTo>
                      <a:pt x="13" y="271"/>
                    </a:lnTo>
                    <a:lnTo>
                      <a:pt x="6" y="279"/>
                    </a:lnTo>
                    <a:lnTo>
                      <a:pt x="3" y="286"/>
                    </a:lnTo>
                    <a:lnTo>
                      <a:pt x="0" y="296"/>
                    </a:lnTo>
                    <a:lnTo>
                      <a:pt x="0" y="296"/>
                    </a:lnTo>
                    <a:lnTo>
                      <a:pt x="0" y="298"/>
                    </a:lnTo>
                    <a:lnTo>
                      <a:pt x="0" y="299"/>
                    </a:lnTo>
                    <a:lnTo>
                      <a:pt x="4" y="302"/>
                    </a:lnTo>
                    <a:lnTo>
                      <a:pt x="6" y="302"/>
                    </a:lnTo>
                    <a:lnTo>
                      <a:pt x="8" y="302"/>
                    </a:lnTo>
                    <a:lnTo>
                      <a:pt x="9" y="301"/>
                    </a:lnTo>
                    <a:lnTo>
                      <a:pt x="10" y="298"/>
                    </a:lnTo>
                    <a:lnTo>
                      <a:pt x="10" y="298"/>
                    </a:lnTo>
                    <a:lnTo>
                      <a:pt x="13" y="290"/>
                    </a:lnTo>
                    <a:lnTo>
                      <a:pt x="18" y="282"/>
                    </a:lnTo>
                    <a:lnTo>
                      <a:pt x="26" y="275"/>
                    </a:lnTo>
                    <a:lnTo>
                      <a:pt x="34" y="267"/>
                    </a:lnTo>
                    <a:lnTo>
                      <a:pt x="51" y="252"/>
                    </a:lnTo>
                    <a:lnTo>
                      <a:pt x="65" y="239"/>
                    </a:lnTo>
                    <a:lnTo>
                      <a:pt x="65" y="239"/>
                    </a:lnTo>
                    <a:lnTo>
                      <a:pt x="81" y="222"/>
                    </a:lnTo>
                    <a:lnTo>
                      <a:pt x="95" y="204"/>
                    </a:lnTo>
                    <a:lnTo>
                      <a:pt x="124" y="166"/>
                    </a:lnTo>
                    <a:lnTo>
                      <a:pt x="124" y="166"/>
                    </a:lnTo>
                    <a:lnTo>
                      <a:pt x="141" y="144"/>
                    </a:lnTo>
                    <a:lnTo>
                      <a:pt x="160" y="123"/>
                    </a:lnTo>
                    <a:lnTo>
                      <a:pt x="196" y="81"/>
                    </a:lnTo>
                    <a:lnTo>
                      <a:pt x="196" y="81"/>
                    </a:lnTo>
                    <a:lnTo>
                      <a:pt x="213" y="61"/>
                    </a:lnTo>
                    <a:lnTo>
                      <a:pt x="230" y="43"/>
                    </a:lnTo>
                    <a:lnTo>
                      <a:pt x="250" y="26"/>
                    </a:lnTo>
                    <a:lnTo>
                      <a:pt x="259" y="18"/>
                    </a:lnTo>
                    <a:lnTo>
                      <a:pt x="271" y="10"/>
                    </a:lnTo>
                    <a:lnTo>
                      <a:pt x="271" y="10"/>
                    </a:lnTo>
                    <a:lnTo>
                      <a:pt x="272" y="9"/>
                    </a:lnTo>
                    <a:lnTo>
                      <a:pt x="273" y="7"/>
                    </a:lnTo>
                    <a:lnTo>
                      <a:pt x="272" y="3"/>
                    </a:lnTo>
                    <a:lnTo>
                      <a:pt x="269" y="0"/>
                    </a:lnTo>
                    <a:lnTo>
                      <a:pt x="267" y="0"/>
                    </a:lnTo>
                    <a:lnTo>
                      <a:pt x="264" y="1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435"/>
              <p:cNvSpPr/>
              <p:nvPr/>
            </p:nvSpPr>
            <p:spPr bwMode="auto">
              <a:xfrm>
                <a:off x="6707188" y="1125538"/>
                <a:ext cx="69850" cy="77788"/>
              </a:xfrm>
              <a:custGeom>
                <a:avLst/>
                <a:gdLst/>
                <a:ahLst/>
                <a:cxnLst>
                  <a:cxn ang="0">
                    <a:pos x="166" y="3"/>
                  </a:cxn>
                  <a:cxn ang="0">
                    <a:pos x="160" y="17"/>
                  </a:cxn>
                  <a:cxn ang="0">
                    <a:pos x="148" y="27"/>
                  </a:cxn>
                  <a:cxn ang="0">
                    <a:pos x="124" y="48"/>
                  </a:cxn>
                  <a:cxn ang="0">
                    <a:pos x="79" y="98"/>
                  </a:cxn>
                  <a:cxn ang="0">
                    <a:pos x="54" y="126"/>
                  </a:cxn>
                  <a:cxn ang="0">
                    <a:pos x="30" y="155"/>
                  </a:cxn>
                  <a:cxn ang="0">
                    <a:pos x="12" y="173"/>
                  </a:cxn>
                  <a:cxn ang="0">
                    <a:pos x="8" y="177"/>
                  </a:cxn>
                  <a:cxn ang="0">
                    <a:pos x="11" y="183"/>
                  </a:cxn>
                  <a:cxn ang="0">
                    <a:pos x="12" y="187"/>
                  </a:cxn>
                  <a:cxn ang="0">
                    <a:pos x="9" y="183"/>
                  </a:cxn>
                  <a:cxn ang="0">
                    <a:pos x="5" y="183"/>
                  </a:cxn>
                  <a:cxn ang="0">
                    <a:pos x="0" y="187"/>
                  </a:cxn>
                  <a:cxn ang="0">
                    <a:pos x="0" y="189"/>
                  </a:cxn>
                  <a:cxn ang="0">
                    <a:pos x="4" y="194"/>
                  </a:cxn>
                  <a:cxn ang="0">
                    <a:pos x="7" y="196"/>
                  </a:cxn>
                  <a:cxn ang="0">
                    <a:pos x="11" y="196"/>
                  </a:cxn>
                  <a:cxn ang="0">
                    <a:pos x="25" y="180"/>
                  </a:cxn>
                  <a:cxn ang="0">
                    <a:pos x="38" y="163"/>
                  </a:cxn>
                  <a:cxn ang="0">
                    <a:pos x="54" y="149"/>
                  </a:cxn>
                  <a:cxn ang="0">
                    <a:pos x="80" y="115"/>
                  </a:cxn>
                  <a:cxn ang="0">
                    <a:pos x="93" y="98"/>
                  </a:cxn>
                  <a:cxn ang="0">
                    <a:pos x="145" y="43"/>
                  </a:cxn>
                  <a:cxn ang="0">
                    <a:pos x="156" y="35"/>
                  </a:cxn>
                  <a:cxn ang="0">
                    <a:pos x="169" y="23"/>
                  </a:cxn>
                  <a:cxn ang="0">
                    <a:pos x="175" y="13"/>
                  </a:cxn>
                  <a:cxn ang="0">
                    <a:pos x="177" y="7"/>
                  </a:cxn>
                  <a:cxn ang="0">
                    <a:pos x="177" y="2"/>
                  </a:cxn>
                  <a:cxn ang="0">
                    <a:pos x="170" y="0"/>
                  </a:cxn>
                  <a:cxn ang="0">
                    <a:pos x="168" y="2"/>
                  </a:cxn>
                  <a:cxn ang="0">
                    <a:pos x="166" y="3"/>
                  </a:cxn>
                </a:cxnLst>
                <a:rect l="0" t="0" r="r" b="b"/>
                <a:pathLst>
                  <a:path w="177" h="196">
                    <a:moveTo>
                      <a:pt x="166" y="3"/>
                    </a:moveTo>
                    <a:lnTo>
                      <a:pt x="166" y="3"/>
                    </a:lnTo>
                    <a:lnTo>
                      <a:pt x="164" y="10"/>
                    </a:lnTo>
                    <a:lnTo>
                      <a:pt x="160" y="17"/>
                    </a:lnTo>
                    <a:lnTo>
                      <a:pt x="155" y="22"/>
                    </a:lnTo>
                    <a:lnTo>
                      <a:pt x="148" y="27"/>
                    </a:lnTo>
                    <a:lnTo>
                      <a:pt x="136" y="39"/>
                    </a:lnTo>
                    <a:lnTo>
                      <a:pt x="124" y="48"/>
                    </a:lnTo>
                    <a:lnTo>
                      <a:pt x="124" y="48"/>
                    </a:lnTo>
                    <a:lnTo>
                      <a:pt x="79" y="98"/>
                    </a:lnTo>
                    <a:lnTo>
                      <a:pt x="79" y="98"/>
                    </a:lnTo>
                    <a:lnTo>
                      <a:pt x="54" y="126"/>
                    </a:lnTo>
                    <a:lnTo>
                      <a:pt x="30" y="155"/>
                    </a:lnTo>
                    <a:lnTo>
                      <a:pt x="30" y="155"/>
                    </a:lnTo>
                    <a:lnTo>
                      <a:pt x="21" y="164"/>
                    </a:lnTo>
                    <a:lnTo>
                      <a:pt x="12" y="173"/>
                    </a:lnTo>
                    <a:lnTo>
                      <a:pt x="12" y="173"/>
                    </a:lnTo>
                    <a:lnTo>
                      <a:pt x="8" y="177"/>
                    </a:lnTo>
                    <a:lnTo>
                      <a:pt x="8" y="180"/>
                    </a:lnTo>
                    <a:lnTo>
                      <a:pt x="11" y="183"/>
                    </a:lnTo>
                    <a:lnTo>
                      <a:pt x="12" y="187"/>
                    </a:lnTo>
                    <a:lnTo>
                      <a:pt x="12" y="187"/>
                    </a:lnTo>
                    <a:lnTo>
                      <a:pt x="11" y="184"/>
                    </a:lnTo>
                    <a:lnTo>
                      <a:pt x="9" y="183"/>
                    </a:lnTo>
                    <a:lnTo>
                      <a:pt x="7" y="183"/>
                    </a:lnTo>
                    <a:lnTo>
                      <a:pt x="5" y="183"/>
                    </a:lnTo>
                    <a:lnTo>
                      <a:pt x="1" y="185"/>
                    </a:lnTo>
                    <a:lnTo>
                      <a:pt x="0" y="187"/>
                    </a:lnTo>
                    <a:lnTo>
                      <a:pt x="0" y="189"/>
                    </a:lnTo>
                    <a:lnTo>
                      <a:pt x="0" y="189"/>
                    </a:lnTo>
                    <a:lnTo>
                      <a:pt x="1" y="193"/>
                    </a:lnTo>
                    <a:lnTo>
                      <a:pt x="4" y="194"/>
                    </a:lnTo>
                    <a:lnTo>
                      <a:pt x="4" y="194"/>
                    </a:lnTo>
                    <a:lnTo>
                      <a:pt x="7" y="196"/>
                    </a:lnTo>
                    <a:lnTo>
                      <a:pt x="11" y="196"/>
                    </a:lnTo>
                    <a:lnTo>
                      <a:pt x="11" y="196"/>
                    </a:lnTo>
                    <a:lnTo>
                      <a:pt x="18" y="189"/>
                    </a:lnTo>
                    <a:lnTo>
                      <a:pt x="25" y="180"/>
                    </a:lnTo>
                    <a:lnTo>
                      <a:pt x="32" y="172"/>
                    </a:lnTo>
                    <a:lnTo>
                      <a:pt x="38" y="163"/>
                    </a:lnTo>
                    <a:lnTo>
                      <a:pt x="38" y="163"/>
                    </a:lnTo>
                    <a:lnTo>
                      <a:pt x="54" y="149"/>
                    </a:lnTo>
                    <a:lnTo>
                      <a:pt x="67" y="132"/>
                    </a:lnTo>
                    <a:lnTo>
                      <a:pt x="80" y="115"/>
                    </a:lnTo>
                    <a:lnTo>
                      <a:pt x="93" y="98"/>
                    </a:lnTo>
                    <a:lnTo>
                      <a:pt x="93" y="98"/>
                    </a:lnTo>
                    <a:lnTo>
                      <a:pt x="119" y="70"/>
                    </a:lnTo>
                    <a:lnTo>
                      <a:pt x="145" y="43"/>
                    </a:lnTo>
                    <a:lnTo>
                      <a:pt x="145" y="43"/>
                    </a:lnTo>
                    <a:lnTo>
                      <a:pt x="156" y="35"/>
                    </a:lnTo>
                    <a:lnTo>
                      <a:pt x="165" y="27"/>
                    </a:lnTo>
                    <a:lnTo>
                      <a:pt x="169" y="23"/>
                    </a:lnTo>
                    <a:lnTo>
                      <a:pt x="173" y="18"/>
                    </a:lnTo>
                    <a:lnTo>
                      <a:pt x="175" y="13"/>
                    </a:lnTo>
                    <a:lnTo>
                      <a:pt x="177" y="7"/>
                    </a:lnTo>
                    <a:lnTo>
                      <a:pt x="177" y="7"/>
                    </a:lnTo>
                    <a:lnTo>
                      <a:pt x="177" y="5"/>
                    </a:lnTo>
                    <a:lnTo>
                      <a:pt x="177" y="2"/>
                    </a:lnTo>
                    <a:lnTo>
                      <a:pt x="173" y="0"/>
                    </a:lnTo>
                    <a:lnTo>
                      <a:pt x="170" y="0"/>
                    </a:lnTo>
                    <a:lnTo>
                      <a:pt x="169" y="1"/>
                    </a:lnTo>
                    <a:lnTo>
                      <a:pt x="168" y="2"/>
                    </a:lnTo>
                    <a:lnTo>
                      <a:pt x="166" y="3"/>
                    </a:lnTo>
                    <a:lnTo>
                      <a:pt x="16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436"/>
              <p:cNvSpPr/>
              <p:nvPr/>
            </p:nvSpPr>
            <p:spPr bwMode="auto">
              <a:xfrm>
                <a:off x="6734176" y="1155700"/>
                <a:ext cx="42863" cy="50800"/>
              </a:xfrm>
              <a:custGeom>
                <a:avLst/>
                <a:gdLst/>
                <a:ahLst/>
                <a:cxnLst>
                  <a:cxn ang="0">
                    <a:pos x="97" y="3"/>
                  </a:cxn>
                  <a:cxn ang="0">
                    <a:pos x="97" y="3"/>
                  </a:cxn>
                  <a:cxn ang="0">
                    <a:pos x="92" y="12"/>
                  </a:cxn>
                  <a:cxn ang="0">
                    <a:pos x="86" y="21"/>
                  </a:cxn>
                  <a:cxn ang="0">
                    <a:pos x="72" y="38"/>
                  </a:cxn>
                  <a:cxn ang="0">
                    <a:pos x="42" y="71"/>
                  </a:cxn>
                  <a:cxn ang="0">
                    <a:pos x="42" y="71"/>
                  </a:cxn>
                  <a:cxn ang="0">
                    <a:pos x="37" y="77"/>
                  </a:cxn>
                  <a:cxn ang="0">
                    <a:pos x="32" y="86"/>
                  </a:cxn>
                  <a:cxn ang="0">
                    <a:pos x="27" y="94"/>
                  </a:cxn>
                  <a:cxn ang="0">
                    <a:pos x="21" y="102"/>
                  </a:cxn>
                  <a:cxn ang="0">
                    <a:pos x="21" y="102"/>
                  </a:cxn>
                  <a:cxn ang="0">
                    <a:pos x="10" y="111"/>
                  </a:cxn>
                  <a:cxn ang="0">
                    <a:pos x="6" y="116"/>
                  </a:cxn>
                  <a:cxn ang="0">
                    <a:pos x="0" y="123"/>
                  </a:cxn>
                  <a:cxn ang="0">
                    <a:pos x="0" y="123"/>
                  </a:cxn>
                  <a:cxn ang="0">
                    <a:pos x="0" y="124"/>
                  </a:cxn>
                  <a:cxn ang="0">
                    <a:pos x="0" y="127"/>
                  </a:cxn>
                  <a:cxn ang="0">
                    <a:pos x="3" y="130"/>
                  </a:cxn>
                  <a:cxn ang="0">
                    <a:pos x="7" y="131"/>
                  </a:cxn>
                  <a:cxn ang="0">
                    <a:pos x="8" y="130"/>
                  </a:cxn>
                  <a:cxn ang="0">
                    <a:pos x="11" y="128"/>
                  </a:cxn>
                  <a:cxn ang="0">
                    <a:pos x="11" y="128"/>
                  </a:cxn>
                  <a:cxn ang="0">
                    <a:pos x="15" y="122"/>
                  </a:cxn>
                  <a:cxn ang="0">
                    <a:pos x="20" y="116"/>
                  </a:cxn>
                  <a:cxn ang="0">
                    <a:pos x="32" y="107"/>
                  </a:cxn>
                  <a:cxn ang="0">
                    <a:pos x="32" y="107"/>
                  </a:cxn>
                  <a:cxn ang="0">
                    <a:pos x="38" y="99"/>
                  </a:cxn>
                  <a:cxn ang="0">
                    <a:pos x="44" y="90"/>
                  </a:cxn>
                  <a:cxn ang="0">
                    <a:pos x="49" y="81"/>
                  </a:cxn>
                  <a:cxn ang="0">
                    <a:pos x="55" y="72"/>
                  </a:cxn>
                  <a:cxn ang="0">
                    <a:pos x="55" y="72"/>
                  </a:cxn>
                  <a:cxn ang="0">
                    <a:pos x="83" y="42"/>
                  </a:cxn>
                  <a:cxn ang="0">
                    <a:pos x="96" y="26"/>
                  </a:cxn>
                  <a:cxn ang="0">
                    <a:pos x="108" y="8"/>
                  </a:cxn>
                  <a:cxn ang="0">
                    <a:pos x="108" y="8"/>
                  </a:cxn>
                  <a:cxn ang="0">
                    <a:pos x="108" y="7"/>
                  </a:cxn>
                  <a:cxn ang="0">
                    <a:pos x="108" y="4"/>
                  </a:cxn>
                  <a:cxn ang="0">
                    <a:pos x="105" y="1"/>
                  </a:cxn>
                  <a:cxn ang="0">
                    <a:pos x="101" y="0"/>
                  </a:cxn>
                  <a:cxn ang="0">
                    <a:pos x="100" y="1"/>
                  </a:cxn>
                  <a:cxn ang="0">
                    <a:pos x="97" y="3"/>
                  </a:cxn>
                  <a:cxn ang="0">
                    <a:pos x="97" y="3"/>
                  </a:cxn>
                </a:cxnLst>
                <a:rect l="0" t="0" r="r" b="b"/>
                <a:pathLst>
                  <a:path w="108" h="131">
                    <a:moveTo>
                      <a:pt x="97" y="3"/>
                    </a:moveTo>
                    <a:lnTo>
                      <a:pt x="97" y="3"/>
                    </a:lnTo>
                    <a:lnTo>
                      <a:pt x="92" y="12"/>
                    </a:lnTo>
                    <a:lnTo>
                      <a:pt x="86" y="21"/>
                    </a:lnTo>
                    <a:lnTo>
                      <a:pt x="72" y="38"/>
                    </a:lnTo>
                    <a:lnTo>
                      <a:pt x="42" y="71"/>
                    </a:lnTo>
                    <a:lnTo>
                      <a:pt x="42" y="71"/>
                    </a:lnTo>
                    <a:lnTo>
                      <a:pt x="37" y="77"/>
                    </a:lnTo>
                    <a:lnTo>
                      <a:pt x="32" y="86"/>
                    </a:lnTo>
                    <a:lnTo>
                      <a:pt x="27" y="94"/>
                    </a:lnTo>
                    <a:lnTo>
                      <a:pt x="21" y="102"/>
                    </a:lnTo>
                    <a:lnTo>
                      <a:pt x="21" y="102"/>
                    </a:lnTo>
                    <a:lnTo>
                      <a:pt x="10" y="111"/>
                    </a:lnTo>
                    <a:lnTo>
                      <a:pt x="6" y="116"/>
                    </a:lnTo>
                    <a:lnTo>
                      <a:pt x="0" y="123"/>
                    </a:lnTo>
                    <a:lnTo>
                      <a:pt x="0" y="123"/>
                    </a:lnTo>
                    <a:lnTo>
                      <a:pt x="0" y="124"/>
                    </a:lnTo>
                    <a:lnTo>
                      <a:pt x="0" y="127"/>
                    </a:lnTo>
                    <a:lnTo>
                      <a:pt x="3" y="130"/>
                    </a:lnTo>
                    <a:lnTo>
                      <a:pt x="7" y="131"/>
                    </a:lnTo>
                    <a:lnTo>
                      <a:pt x="8" y="130"/>
                    </a:lnTo>
                    <a:lnTo>
                      <a:pt x="11" y="128"/>
                    </a:lnTo>
                    <a:lnTo>
                      <a:pt x="11" y="128"/>
                    </a:lnTo>
                    <a:lnTo>
                      <a:pt x="15" y="122"/>
                    </a:lnTo>
                    <a:lnTo>
                      <a:pt x="20" y="116"/>
                    </a:lnTo>
                    <a:lnTo>
                      <a:pt x="32" y="107"/>
                    </a:lnTo>
                    <a:lnTo>
                      <a:pt x="32" y="107"/>
                    </a:lnTo>
                    <a:lnTo>
                      <a:pt x="38" y="99"/>
                    </a:lnTo>
                    <a:lnTo>
                      <a:pt x="44" y="90"/>
                    </a:lnTo>
                    <a:lnTo>
                      <a:pt x="49" y="81"/>
                    </a:lnTo>
                    <a:lnTo>
                      <a:pt x="55" y="72"/>
                    </a:lnTo>
                    <a:lnTo>
                      <a:pt x="55" y="72"/>
                    </a:lnTo>
                    <a:lnTo>
                      <a:pt x="83" y="42"/>
                    </a:lnTo>
                    <a:lnTo>
                      <a:pt x="96" y="26"/>
                    </a:lnTo>
                    <a:lnTo>
                      <a:pt x="108" y="8"/>
                    </a:lnTo>
                    <a:lnTo>
                      <a:pt x="108" y="8"/>
                    </a:lnTo>
                    <a:lnTo>
                      <a:pt x="108" y="7"/>
                    </a:lnTo>
                    <a:lnTo>
                      <a:pt x="108" y="4"/>
                    </a:lnTo>
                    <a:lnTo>
                      <a:pt x="105" y="1"/>
                    </a:lnTo>
                    <a:lnTo>
                      <a:pt x="101" y="0"/>
                    </a:lnTo>
                    <a:lnTo>
                      <a:pt x="100" y="1"/>
                    </a:lnTo>
                    <a:lnTo>
                      <a:pt x="97" y="3"/>
                    </a:lnTo>
                    <a:lnTo>
                      <a:pt x="9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437"/>
              <p:cNvSpPr/>
              <p:nvPr/>
            </p:nvSpPr>
            <p:spPr bwMode="auto">
              <a:xfrm>
                <a:off x="6451601" y="1363663"/>
                <a:ext cx="28575" cy="38100"/>
              </a:xfrm>
              <a:custGeom>
                <a:avLst/>
                <a:gdLst/>
                <a:ahLst/>
                <a:cxnLst>
                  <a:cxn ang="0">
                    <a:pos x="64" y="2"/>
                  </a:cxn>
                  <a:cxn ang="0">
                    <a:pos x="64" y="2"/>
                  </a:cxn>
                  <a:cxn ang="0">
                    <a:pos x="46" y="22"/>
                  </a:cxn>
                  <a:cxn ang="0">
                    <a:pos x="28" y="43"/>
                  </a:cxn>
                  <a:cxn ang="0">
                    <a:pos x="20" y="53"/>
                  </a:cxn>
                  <a:cxn ang="0">
                    <a:pos x="12" y="65"/>
                  </a:cxn>
                  <a:cxn ang="0">
                    <a:pos x="6" y="77"/>
                  </a:cxn>
                  <a:cxn ang="0">
                    <a:pos x="0" y="90"/>
                  </a:cxn>
                  <a:cxn ang="0">
                    <a:pos x="0" y="90"/>
                  </a:cxn>
                  <a:cxn ang="0">
                    <a:pos x="0" y="92"/>
                  </a:cxn>
                  <a:cxn ang="0">
                    <a:pos x="0" y="94"/>
                  </a:cxn>
                  <a:cxn ang="0">
                    <a:pos x="2" y="96"/>
                  </a:cxn>
                  <a:cxn ang="0">
                    <a:pos x="4" y="96"/>
                  </a:cxn>
                  <a:cxn ang="0">
                    <a:pos x="8" y="96"/>
                  </a:cxn>
                  <a:cxn ang="0">
                    <a:pos x="11" y="95"/>
                  </a:cxn>
                  <a:cxn ang="0">
                    <a:pos x="12" y="92"/>
                  </a:cxn>
                  <a:cxn ang="0">
                    <a:pos x="12" y="92"/>
                  </a:cxn>
                  <a:cxn ang="0">
                    <a:pos x="16" y="81"/>
                  </a:cxn>
                  <a:cxn ang="0">
                    <a:pos x="23" y="69"/>
                  </a:cxn>
                  <a:cxn ang="0">
                    <a:pos x="29" y="58"/>
                  </a:cxn>
                  <a:cxn ang="0">
                    <a:pos x="37" y="48"/>
                  </a:cxn>
                  <a:cxn ang="0">
                    <a:pos x="55" y="28"/>
                  </a:cxn>
                  <a:cxn ang="0">
                    <a:pos x="72" y="10"/>
                  </a:cxn>
                  <a:cxn ang="0">
                    <a:pos x="72" y="10"/>
                  </a:cxn>
                  <a:cxn ang="0">
                    <a:pos x="74" y="7"/>
                  </a:cxn>
                  <a:cxn ang="0">
                    <a:pos x="75" y="6"/>
                  </a:cxn>
                  <a:cxn ang="0">
                    <a:pos x="72" y="2"/>
                  </a:cxn>
                  <a:cxn ang="0">
                    <a:pos x="68" y="0"/>
                  </a:cxn>
                  <a:cxn ang="0">
                    <a:pos x="67" y="1"/>
                  </a:cxn>
                  <a:cxn ang="0">
                    <a:pos x="64" y="2"/>
                  </a:cxn>
                  <a:cxn ang="0">
                    <a:pos x="64" y="2"/>
                  </a:cxn>
                </a:cxnLst>
                <a:rect l="0" t="0" r="r" b="b"/>
                <a:pathLst>
                  <a:path w="75" h="96">
                    <a:moveTo>
                      <a:pt x="64" y="2"/>
                    </a:moveTo>
                    <a:lnTo>
                      <a:pt x="64" y="2"/>
                    </a:lnTo>
                    <a:lnTo>
                      <a:pt x="46" y="22"/>
                    </a:lnTo>
                    <a:lnTo>
                      <a:pt x="28" y="43"/>
                    </a:lnTo>
                    <a:lnTo>
                      <a:pt x="20" y="53"/>
                    </a:lnTo>
                    <a:lnTo>
                      <a:pt x="12" y="65"/>
                    </a:lnTo>
                    <a:lnTo>
                      <a:pt x="6" y="77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92"/>
                    </a:lnTo>
                    <a:lnTo>
                      <a:pt x="0" y="94"/>
                    </a:lnTo>
                    <a:lnTo>
                      <a:pt x="2" y="96"/>
                    </a:lnTo>
                    <a:lnTo>
                      <a:pt x="4" y="96"/>
                    </a:lnTo>
                    <a:lnTo>
                      <a:pt x="8" y="96"/>
                    </a:lnTo>
                    <a:lnTo>
                      <a:pt x="11" y="95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16" y="81"/>
                    </a:lnTo>
                    <a:lnTo>
                      <a:pt x="23" y="69"/>
                    </a:lnTo>
                    <a:lnTo>
                      <a:pt x="29" y="58"/>
                    </a:lnTo>
                    <a:lnTo>
                      <a:pt x="37" y="48"/>
                    </a:lnTo>
                    <a:lnTo>
                      <a:pt x="55" y="28"/>
                    </a:lnTo>
                    <a:lnTo>
                      <a:pt x="72" y="10"/>
                    </a:lnTo>
                    <a:lnTo>
                      <a:pt x="72" y="10"/>
                    </a:lnTo>
                    <a:lnTo>
                      <a:pt x="74" y="7"/>
                    </a:lnTo>
                    <a:lnTo>
                      <a:pt x="75" y="6"/>
                    </a:lnTo>
                    <a:lnTo>
                      <a:pt x="72" y="2"/>
                    </a:lnTo>
                    <a:lnTo>
                      <a:pt x="68" y="0"/>
                    </a:lnTo>
                    <a:lnTo>
                      <a:pt x="67" y="1"/>
                    </a:lnTo>
                    <a:lnTo>
                      <a:pt x="64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438"/>
              <p:cNvSpPr/>
              <p:nvPr/>
            </p:nvSpPr>
            <p:spPr bwMode="auto">
              <a:xfrm>
                <a:off x="6511926" y="1363663"/>
                <a:ext cx="30163" cy="34925"/>
              </a:xfrm>
              <a:custGeom>
                <a:avLst/>
                <a:gdLst/>
                <a:ahLst/>
                <a:cxnLst>
                  <a:cxn ang="0">
                    <a:pos x="64" y="2"/>
                  </a:cxn>
                  <a:cxn ang="0">
                    <a:pos x="64" y="2"/>
                  </a:cxn>
                  <a:cxn ang="0">
                    <a:pos x="44" y="22"/>
                  </a:cxn>
                  <a:cxn ang="0">
                    <a:pos x="34" y="32"/>
                  </a:cxn>
                  <a:cxn ang="0">
                    <a:pos x="24" y="43"/>
                  </a:cxn>
                  <a:cxn ang="0">
                    <a:pos x="24" y="43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5" y="70"/>
                  </a:cxn>
                  <a:cxn ang="0">
                    <a:pos x="5" y="70"/>
                  </a:cxn>
                  <a:cxn ang="0">
                    <a:pos x="2" y="75"/>
                  </a:cxn>
                  <a:cxn ang="0">
                    <a:pos x="2" y="75"/>
                  </a:cxn>
                  <a:cxn ang="0">
                    <a:pos x="2" y="75"/>
                  </a:cxn>
                  <a:cxn ang="0">
                    <a:pos x="2" y="75"/>
                  </a:cxn>
                  <a:cxn ang="0">
                    <a:pos x="0" y="78"/>
                  </a:cxn>
                  <a:cxn ang="0">
                    <a:pos x="0" y="82"/>
                  </a:cxn>
                  <a:cxn ang="0">
                    <a:pos x="0" y="82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2" y="86"/>
                  </a:cxn>
                  <a:cxn ang="0">
                    <a:pos x="6" y="87"/>
                  </a:cxn>
                  <a:cxn ang="0">
                    <a:pos x="6" y="87"/>
                  </a:cxn>
                  <a:cxn ang="0">
                    <a:pos x="9" y="86"/>
                  </a:cxn>
                  <a:cxn ang="0">
                    <a:pos x="11" y="83"/>
                  </a:cxn>
                  <a:cxn ang="0">
                    <a:pos x="14" y="78"/>
                  </a:cxn>
                  <a:cxn ang="0">
                    <a:pos x="14" y="78"/>
                  </a:cxn>
                  <a:cxn ang="0">
                    <a:pos x="19" y="70"/>
                  </a:cxn>
                  <a:cxn ang="0">
                    <a:pos x="26" y="61"/>
                  </a:cxn>
                  <a:cxn ang="0">
                    <a:pos x="26" y="61"/>
                  </a:cxn>
                  <a:cxn ang="0">
                    <a:pos x="36" y="48"/>
                  </a:cxn>
                  <a:cxn ang="0">
                    <a:pos x="48" y="35"/>
                  </a:cxn>
                  <a:cxn ang="0">
                    <a:pos x="72" y="10"/>
                  </a:cxn>
                  <a:cxn ang="0">
                    <a:pos x="72" y="10"/>
                  </a:cxn>
                  <a:cxn ang="0">
                    <a:pos x="73" y="7"/>
                  </a:cxn>
                  <a:cxn ang="0">
                    <a:pos x="74" y="6"/>
                  </a:cxn>
                  <a:cxn ang="0">
                    <a:pos x="72" y="2"/>
                  </a:cxn>
                  <a:cxn ang="0">
                    <a:pos x="68" y="0"/>
                  </a:cxn>
                  <a:cxn ang="0">
                    <a:pos x="66" y="1"/>
                  </a:cxn>
                  <a:cxn ang="0">
                    <a:pos x="64" y="2"/>
                  </a:cxn>
                  <a:cxn ang="0">
                    <a:pos x="64" y="2"/>
                  </a:cxn>
                </a:cxnLst>
                <a:rect l="0" t="0" r="r" b="b"/>
                <a:pathLst>
                  <a:path w="74" h="87">
                    <a:moveTo>
                      <a:pt x="64" y="2"/>
                    </a:moveTo>
                    <a:lnTo>
                      <a:pt x="64" y="2"/>
                    </a:lnTo>
                    <a:lnTo>
                      <a:pt x="44" y="22"/>
                    </a:lnTo>
                    <a:lnTo>
                      <a:pt x="34" y="32"/>
                    </a:lnTo>
                    <a:lnTo>
                      <a:pt x="24" y="43"/>
                    </a:lnTo>
                    <a:lnTo>
                      <a:pt x="24" y="43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5" y="70"/>
                    </a:lnTo>
                    <a:lnTo>
                      <a:pt x="5" y="70"/>
                    </a:lnTo>
                    <a:lnTo>
                      <a:pt x="2" y="75"/>
                    </a:lnTo>
                    <a:lnTo>
                      <a:pt x="2" y="75"/>
                    </a:lnTo>
                    <a:lnTo>
                      <a:pt x="2" y="75"/>
                    </a:lnTo>
                    <a:lnTo>
                      <a:pt x="2" y="75"/>
                    </a:lnTo>
                    <a:lnTo>
                      <a:pt x="0" y="78"/>
                    </a:lnTo>
                    <a:lnTo>
                      <a:pt x="0" y="82"/>
                    </a:lnTo>
                    <a:lnTo>
                      <a:pt x="0" y="82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2" y="86"/>
                    </a:lnTo>
                    <a:lnTo>
                      <a:pt x="6" y="87"/>
                    </a:lnTo>
                    <a:lnTo>
                      <a:pt x="6" y="87"/>
                    </a:lnTo>
                    <a:lnTo>
                      <a:pt x="9" y="86"/>
                    </a:lnTo>
                    <a:lnTo>
                      <a:pt x="11" y="83"/>
                    </a:lnTo>
                    <a:lnTo>
                      <a:pt x="14" y="78"/>
                    </a:lnTo>
                    <a:lnTo>
                      <a:pt x="14" y="78"/>
                    </a:lnTo>
                    <a:lnTo>
                      <a:pt x="19" y="70"/>
                    </a:lnTo>
                    <a:lnTo>
                      <a:pt x="26" y="61"/>
                    </a:lnTo>
                    <a:lnTo>
                      <a:pt x="26" y="61"/>
                    </a:lnTo>
                    <a:lnTo>
                      <a:pt x="36" y="48"/>
                    </a:lnTo>
                    <a:lnTo>
                      <a:pt x="48" y="35"/>
                    </a:lnTo>
                    <a:lnTo>
                      <a:pt x="72" y="10"/>
                    </a:lnTo>
                    <a:lnTo>
                      <a:pt x="72" y="10"/>
                    </a:lnTo>
                    <a:lnTo>
                      <a:pt x="73" y="7"/>
                    </a:lnTo>
                    <a:lnTo>
                      <a:pt x="74" y="6"/>
                    </a:lnTo>
                    <a:lnTo>
                      <a:pt x="72" y="2"/>
                    </a:lnTo>
                    <a:lnTo>
                      <a:pt x="68" y="0"/>
                    </a:lnTo>
                    <a:lnTo>
                      <a:pt x="66" y="1"/>
                    </a:lnTo>
                    <a:lnTo>
                      <a:pt x="64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439"/>
              <p:cNvSpPr/>
              <p:nvPr/>
            </p:nvSpPr>
            <p:spPr bwMode="auto">
              <a:xfrm>
                <a:off x="6542088" y="1370013"/>
                <a:ext cx="17463" cy="30163"/>
              </a:xfrm>
              <a:custGeom>
                <a:avLst/>
                <a:gdLst/>
                <a:ahLst/>
                <a:cxnLst>
                  <a:cxn ang="0">
                    <a:pos x="34" y="5"/>
                  </a:cxn>
                  <a:cxn ang="0">
                    <a:pos x="34" y="5"/>
                  </a:cxn>
                  <a:cxn ang="0">
                    <a:pos x="32" y="13"/>
                  </a:cxn>
                  <a:cxn ang="0">
                    <a:pos x="28" y="21"/>
                  </a:cxn>
                  <a:cxn ang="0">
                    <a:pos x="17" y="36"/>
                  </a:cxn>
                  <a:cxn ang="0">
                    <a:pos x="17" y="36"/>
                  </a:cxn>
                  <a:cxn ang="0">
                    <a:pos x="9" y="51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0" y="69"/>
                  </a:cxn>
                  <a:cxn ang="0">
                    <a:pos x="3" y="73"/>
                  </a:cxn>
                  <a:cxn ang="0">
                    <a:pos x="7" y="73"/>
                  </a:cxn>
                  <a:cxn ang="0">
                    <a:pos x="9" y="73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21" y="52"/>
                  </a:cxn>
                  <a:cxn ang="0">
                    <a:pos x="32" y="35"/>
                  </a:cxn>
                  <a:cxn ang="0">
                    <a:pos x="32" y="35"/>
                  </a:cxn>
                  <a:cxn ang="0">
                    <a:pos x="41" y="21"/>
                  </a:cxn>
                  <a:cxn ang="0">
                    <a:pos x="43" y="13"/>
                  </a:cxn>
                  <a:cxn ang="0">
                    <a:pos x="45" y="5"/>
                  </a:cxn>
                  <a:cxn ang="0">
                    <a:pos x="45" y="5"/>
                  </a:cxn>
                  <a:cxn ang="0">
                    <a:pos x="45" y="2"/>
                  </a:cxn>
                  <a:cxn ang="0">
                    <a:pos x="43" y="1"/>
                  </a:cxn>
                  <a:cxn ang="0">
                    <a:pos x="42" y="0"/>
                  </a:cxn>
                  <a:cxn ang="0">
                    <a:pos x="41" y="0"/>
                  </a:cxn>
                  <a:cxn ang="0">
                    <a:pos x="36" y="1"/>
                  </a:cxn>
                  <a:cxn ang="0">
                    <a:pos x="34" y="2"/>
                  </a:cxn>
                  <a:cxn ang="0">
                    <a:pos x="34" y="5"/>
                  </a:cxn>
                  <a:cxn ang="0">
                    <a:pos x="34" y="5"/>
                  </a:cxn>
                </a:cxnLst>
                <a:rect l="0" t="0" r="r" b="b"/>
                <a:pathLst>
                  <a:path w="45" h="73">
                    <a:moveTo>
                      <a:pt x="34" y="5"/>
                    </a:moveTo>
                    <a:lnTo>
                      <a:pt x="34" y="5"/>
                    </a:lnTo>
                    <a:lnTo>
                      <a:pt x="32" y="13"/>
                    </a:lnTo>
                    <a:lnTo>
                      <a:pt x="28" y="21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9" y="51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0" y="69"/>
                    </a:lnTo>
                    <a:lnTo>
                      <a:pt x="3" y="73"/>
                    </a:lnTo>
                    <a:lnTo>
                      <a:pt x="7" y="73"/>
                    </a:lnTo>
                    <a:lnTo>
                      <a:pt x="9" y="73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21" y="52"/>
                    </a:lnTo>
                    <a:lnTo>
                      <a:pt x="32" y="35"/>
                    </a:lnTo>
                    <a:lnTo>
                      <a:pt x="32" y="35"/>
                    </a:lnTo>
                    <a:lnTo>
                      <a:pt x="41" y="21"/>
                    </a:lnTo>
                    <a:lnTo>
                      <a:pt x="43" y="13"/>
                    </a:lnTo>
                    <a:lnTo>
                      <a:pt x="45" y="5"/>
                    </a:lnTo>
                    <a:lnTo>
                      <a:pt x="45" y="5"/>
                    </a:lnTo>
                    <a:lnTo>
                      <a:pt x="45" y="2"/>
                    </a:lnTo>
                    <a:lnTo>
                      <a:pt x="43" y="1"/>
                    </a:lnTo>
                    <a:lnTo>
                      <a:pt x="42" y="0"/>
                    </a:lnTo>
                    <a:lnTo>
                      <a:pt x="41" y="0"/>
                    </a:lnTo>
                    <a:lnTo>
                      <a:pt x="36" y="1"/>
                    </a:lnTo>
                    <a:lnTo>
                      <a:pt x="34" y="2"/>
                    </a:lnTo>
                    <a:lnTo>
                      <a:pt x="34" y="5"/>
                    </a:lnTo>
                    <a:lnTo>
                      <a:pt x="3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440"/>
              <p:cNvSpPr/>
              <p:nvPr/>
            </p:nvSpPr>
            <p:spPr bwMode="auto">
              <a:xfrm>
                <a:off x="6562726" y="1368425"/>
                <a:ext cx="23813" cy="28575"/>
              </a:xfrm>
              <a:custGeom>
                <a:avLst/>
                <a:gdLst/>
                <a:ahLst/>
                <a:cxnLst>
                  <a:cxn ang="0">
                    <a:pos x="53" y="2"/>
                  </a:cxn>
                  <a:cxn ang="0">
                    <a:pos x="53" y="2"/>
                  </a:cxn>
                  <a:cxn ang="0">
                    <a:pos x="42" y="12"/>
                  </a:cxn>
                  <a:cxn ang="0">
                    <a:pos x="42" y="12"/>
                  </a:cxn>
                  <a:cxn ang="0">
                    <a:pos x="38" y="15"/>
                  </a:cxn>
                  <a:cxn ang="0">
                    <a:pos x="34" y="20"/>
                  </a:cxn>
                  <a:cxn ang="0">
                    <a:pos x="28" y="28"/>
                  </a:cxn>
                  <a:cxn ang="0">
                    <a:pos x="28" y="28"/>
                  </a:cxn>
                  <a:cxn ang="0">
                    <a:pos x="21" y="37"/>
                  </a:cxn>
                  <a:cxn ang="0">
                    <a:pos x="15" y="46"/>
                  </a:cxn>
                  <a:cxn ang="0">
                    <a:pos x="8" y="57"/>
                  </a:cxn>
                  <a:cxn ang="0">
                    <a:pos x="2" y="64"/>
                  </a:cxn>
                  <a:cxn ang="0">
                    <a:pos x="2" y="64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2" y="74"/>
                  </a:cxn>
                  <a:cxn ang="0">
                    <a:pos x="5" y="75"/>
                  </a:cxn>
                  <a:cxn ang="0">
                    <a:pos x="8" y="75"/>
                  </a:cxn>
                  <a:cxn ang="0">
                    <a:pos x="9" y="74"/>
                  </a:cxn>
                  <a:cxn ang="0">
                    <a:pos x="9" y="74"/>
                  </a:cxn>
                  <a:cxn ang="0">
                    <a:pos x="16" y="66"/>
                  </a:cxn>
                  <a:cxn ang="0">
                    <a:pos x="21" y="58"/>
                  </a:cxn>
                  <a:cxn ang="0">
                    <a:pos x="32" y="41"/>
                  </a:cxn>
                  <a:cxn ang="0">
                    <a:pos x="32" y="41"/>
                  </a:cxn>
                  <a:cxn ang="0">
                    <a:pos x="38" y="32"/>
                  </a:cxn>
                  <a:cxn ang="0">
                    <a:pos x="46" y="25"/>
                  </a:cxn>
                  <a:cxn ang="0">
                    <a:pos x="62" y="11"/>
                  </a:cxn>
                  <a:cxn ang="0">
                    <a:pos x="62" y="11"/>
                  </a:cxn>
                  <a:cxn ang="0">
                    <a:pos x="63" y="8"/>
                  </a:cxn>
                  <a:cxn ang="0">
                    <a:pos x="63" y="7"/>
                  </a:cxn>
                  <a:cxn ang="0">
                    <a:pos x="62" y="3"/>
                  </a:cxn>
                  <a:cxn ang="0">
                    <a:pos x="58" y="0"/>
                  </a:cxn>
                  <a:cxn ang="0">
                    <a:pos x="55" y="0"/>
                  </a:cxn>
                  <a:cxn ang="0">
                    <a:pos x="53" y="2"/>
                  </a:cxn>
                  <a:cxn ang="0">
                    <a:pos x="53" y="2"/>
                  </a:cxn>
                </a:cxnLst>
                <a:rect l="0" t="0" r="r" b="b"/>
                <a:pathLst>
                  <a:path w="63" h="75">
                    <a:moveTo>
                      <a:pt x="53" y="2"/>
                    </a:moveTo>
                    <a:lnTo>
                      <a:pt x="53" y="2"/>
                    </a:lnTo>
                    <a:lnTo>
                      <a:pt x="42" y="12"/>
                    </a:lnTo>
                    <a:lnTo>
                      <a:pt x="42" y="12"/>
                    </a:lnTo>
                    <a:lnTo>
                      <a:pt x="38" y="15"/>
                    </a:lnTo>
                    <a:lnTo>
                      <a:pt x="34" y="20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21" y="37"/>
                    </a:lnTo>
                    <a:lnTo>
                      <a:pt x="15" y="46"/>
                    </a:lnTo>
                    <a:lnTo>
                      <a:pt x="8" y="57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2" y="74"/>
                    </a:lnTo>
                    <a:lnTo>
                      <a:pt x="5" y="75"/>
                    </a:lnTo>
                    <a:lnTo>
                      <a:pt x="8" y="75"/>
                    </a:lnTo>
                    <a:lnTo>
                      <a:pt x="9" y="74"/>
                    </a:lnTo>
                    <a:lnTo>
                      <a:pt x="9" y="74"/>
                    </a:lnTo>
                    <a:lnTo>
                      <a:pt x="16" y="66"/>
                    </a:lnTo>
                    <a:lnTo>
                      <a:pt x="21" y="58"/>
                    </a:lnTo>
                    <a:lnTo>
                      <a:pt x="32" y="41"/>
                    </a:lnTo>
                    <a:lnTo>
                      <a:pt x="32" y="41"/>
                    </a:lnTo>
                    <a:lnTo>
                      <a:pt x="38" y="32"/>
                    </a:lnTo>
                    <a:lnTo>
                      <a:pt x="46" y="25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3" y="8"/>
                    </a:lnTo>
                    <a:lnTo>
                      <a:pt x="63" y="7"/>
                    </a:lnTo>
                    <a:lnTo>
                      <a:pt x="62" y="3"/>
                    </a:lnTo>
                    <a:lnTo>
                      <a:pt x="58" y="0"/>
                    </a:lnTo>
                    <a:lnTo>
                      <a:pt x="55" y="0"/>
                    </a:lnTo>
                    <a:lnTo>
                      <a:pt x="53" y="2"/>
                    </a:lnTo>
                    <a:lnTo>
                      <a:pt x="5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441"/>
              <p:cNvSpPr/>
              <p:nvPr/>
            </p:nvSpPr>
            <p:spPr bwMode="auto">
              <a:xfrm>
                <a:off x="6650038" y="1374775"/>
                <a:ext cx="20638" cy="25400"/>
              </a:xfrm>
              <a:custGeom>
                <a:avLst/>
                <a:gdLst/>
                <a:ahLst/>
                <a:cxnLst>
                  <a:cxn ang="0">
                    <a:pos x="40" y="4"/>
                  </a:cxn>
                  <a:cxn ang="0">
                    <a:pos x="40" y="4"/>
                  </a:cxn>
                  <a:cxn ang="0">
                    <a:pos x="39" y="8"/>
                  </a:cxn>
                  <a:cxn ang="0">
                    <a:pos x="36" y="11"/>
                  </a:cxn>
                  <a:cxn ang="0">
                    <a:pos x="31" y="16"/>
                  </a:cxn>
                  <a:cxn ang="0">
                    <a:pos x="18" y="25"/>
                  </a:cxn>
                  <a:cxn ang="0">
                    <a:pos x="18" y="25"/>
                  </a:cxn>
                  <a:cxn ang="0">
                    <a:pos x="15" y="29"/>
                  </a:cxn>
                  <a:cxn ang="0">
                    <a:pos x="13" y="33"/>
                  </a:cxn>
                  <a:cxn ang="0">
                    <a:pos x="7" y="42"/>
                  </a:cxn>
                  <a:cxn ang="0">
                    <a:pos x="7" y="42"/>
                  </a:cxn>
                  <a:cxn ang="0">
                    <a:pos x="2" y="49"/>
                  </a:cxn>
                  <a:cxn ang="0">
                    <a:pos x="1" y="5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1" y="60"/>
                  </a:cxn>
                  <a:cxn ang="0">
                    <a:pos x="5" y="63"/>
                  </a:cxn>
                  <a:cxn ang="0">
                    <a:pos x="6" y="63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3" y="55"/>
                  </a:cxn>
                  <a:cxn ang="0">
                    <a:pos x="15" y="51"/>
                  </a:cxn>
                  <a:cxn ang="0">
                    <a:pos x="21" y="43"/>
                  </a:cxn>
                  <a:cxn ang="0">
                    <a:pos x="21" y="43"/>
                  </a:cxn>
                  <a:cxn ang="0">
                    <a:pos x="26" y="36"/>
                  </a:cxn>
                  <a:cxn ang="0">
                    <a:pos x="32" y="28"/>
                  </a:cxn>
                  <a:cxn ang="0">
                    <a:pos x="32" y="28"/>
                  </a:cxn>
                  <a:cxn ang="0">
                    <a:pos x="44" y="20"/>
                  </a:cxn>
                  <a:cxn ang="0">
                    <a:pos x="48" y="13"/>
                  </a:cxn>
                  <a:cxn ang="0">
                    <a:pos x="51" y="8"/>
                  </a:cxn>
                  <a:cxn ang="0">
                    <a:pos x="51" y="8"/>
                  </a:cxn>
                  <a:cxn ang="0">
                    <a:pos x="51" y="6"/>
                  </a:cxn>
                  <a:cxn ang="0">
                    <a:pos x="49" y="3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3" y="2"/>
                  </a:cxn>
                  <a:cxn ang="0">
                    <a:pos x="40" y="3"/>
                  </a:cxn>
                  <a:cxn ang="0">
                    <a:pos x="40" y="4"/>
                  </a:cxn>
                  <a:cxn ang="0">
                    <a:pos x="40" y="4"/>
                  </a:cxn>
                </a:cxnLst>
                <a:rect l="0" t="0" r="r" b="b"/>
                <a:pathLst>
                  <a:path w="51" h="63">
                    <a:moveTo>
                      <a:pt x="40" y="4"/>
                    </a:moveTo>
                    <a:lnTo>
                      <a:pt x="40" y="4"/>
                    </a:lnTo>
                    <a:lnTo>
                      <a:pt x="39" y="8"/>
                    </a:lnTo>
                    <a:lnTo>
                      <a:pt x="36" y="11"/>
                    </a:lnTo>
                    <a:lnTo>
                      <a:pt x="31" y="16"/>
                    </a:lnTo>
                    <a:lnTo>
                      <a:pt x="18" y="25"/>
                    </a:lnTo>
                    <a:lnTo>
                      <a:pt x="18" y="25"/>
                    </a:lnTo>
                    <a:lnTo>
                      <a:pt x="15" y="29"/>
                    </a:lnTo>
                    <a:lnTo>
                      <a:pt x="13" y="33"/>
                    </a:lnTo>
                    <a:lnTo>
                      <a:pt x="7" y="42"/>
                    </a:lnTo>
                    <a:lnTo>
                      <a:pt x="7" y="42"/>
                    </a:lnTo>
                    <a:lnTo>
                      <a:pt x="2" y="49"/>
                    </a:lnTo>
                    <a:lnTo>
                      <a:pt x="1" y="5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1" y="60"/>
                    </a:lnTo>
                    <a:lnTo>
                      <a:pt x="5" y="63"/>
                    </a:lnTo>
                    <a:lnTo>
                      <a:pt x="6" y="63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3" y="55"/>
                    </a:lnTo>
                    <a:lnTo>
                      <a:pt x="15" y="51"/>
                    </a:lnTo>
                    <a:lnTo>
                      <a:pt x="21" y="43"/>
                    </a:lnTo>
                    <a:lnTo>
                      <a:pt x="21" y="43"/>
                    </a:lnTo>
                    <a:lnTo>
                      <a:pt x="26" y="36"/>
                    </a:lnTo>
                    <a:lnTo>
                      <a:pt x="32" y="28"/>
                    </a:lnTo>
                    <a:lnTo>
                      <a:pt x="32" y="28"/>
                    </a:lnTo>
                    <a:lnTo>
                      <a:pt x="44" y="20"/>
                    </a:lnTo>
                    <a:lnTo>
                      <a:pt x="48" y="13"/>
                    </a:lnTo>
                    <a:lnTo>
                      <a:pt x="51" y="8"/>
                    </a:lnTo>
                    <a:lnTo>
                      <a:pt x="51" y="8"/>
                    </a:lnTo>
                    <a:lnTo>
                      <a:pt x="51" y="6"/>
                    </a:lnTo>
                    <a:lnTo>
                      <a:pt x="49" y="3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3" y="2"/>
                    </a:lnTo>
                    <a:lnTo>
                      <a:pt x="40" y="3"/>
                    </a:lnTo>
                    <a:lnTo>
                      <a:pt x="40" y="4"/>
                    </a:lnTo>
                    <a:lnTo>
                      <a:pt x="4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442"/>
              <p:cNvSpPr/>
              <p:nvPr/>
            </p:nvSpPr>
            <p:spPr bwMode="auto">
              <a:xfrm>
                <a:off x="6678613" y="1373188"/>
                <a:ext cx="22225" cy="28575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40" y="9"/>
                  </a:cxn>
                  <a:cxn ang="0">
                    <a:pos x="34" y="17"/>
                  </a:cxn>
                  <a:cxn ang="0">
                    <a:pos x="23" y="33"/>
                  </a:cxn>
                  <a:cxn ang="0">
                    <a:pos x="13" y="50"/>
                  </a:cxn>
                  <a:cxn ang="0">
                    <a:pos x="8" y="58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0" y="68"/>
                  </a:cxn>
                  <a:cxn ang="0">
                    <a:pos x="1" y="72"/>
                  </a:cxn>
                  <a:cxn ang="0">
                    <a:pos x="5" y="75"/>
                  </a:cxn>
                  <a:cxn ang="0">
                    <a:pos x="6" y="73"/>
                  </a:cxn>
                  <a:cxn ang="0">
                    <a:pos x="9" y="72"/>
                  </a:cxn>
                  <a:cxn ang="0">
                    <a:pos x="9" y="72"/>
                  </a:cxn>
                  <a:cxn ang="0">
                    <a:pos x="16" y="65"/>
                  </a:cxn>
                  <a:cxn ang="0">
                    <a:pos x="21" y="58"/>
                  </a:cxn>
                  <a:cxn ang="0">
                    <a:pos x="31" y="41"/>
                  </a:cxn>
                  <a:cxn ang="0">
                    <a:pos x="42" y="25"/>
                  </a:cxn>
                  <a:cxn ang="0">
                    <a:pos x="48" y="17"/>
                  </a:cxn>
                  <a:cxn ang="0">
                    <a:pos x="55" y="9"/>
                  </a:cxn>
                  <a:cxn ang="0">
                    <a:pos x="55" y="9"/>
                  </a:cxn>
                  <a:cxn ang="0">
                    <a:pos x="56" y="8"/>
                  </a:cxn>
                  <a:cxn ang="0">
                    <a:pos x="56" y="5"/>
                  </a:cxn>
                  <a:cxn ang="0">
                    <a:pos x="55" y="1"/>
                  </a:cxn>
                  <a:cxn ang="0">
                    <a:pos x="51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6" h="75">
                    <a:moveTo>
                      <a:pt x="47" y="1"/>
                    </a:moveTo>
                    <a:lnTo>
                      <a:pt x="47" y="1"/>
                    </a:lnTo>
                    <a:lnTo>
                      <a:pt x="40" y="9"/>
                    </a:lnTo>
                    <a:lnTo>
                      <a:pt x="34" y="17"/>
                    </a:lnTo>
                    <a:lnTo>
                      <a:pt x="23" y="33"/>
                    </a:lnTo>
                    <a:lnTo>
                      <a:pt x="13" y="50"/>
                    </a:lnTo>
                    <a:lnTo>
                      <a:pt x="8" y="58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0" y="68"/>
                    </a:lnTo>
                    <a:lnTo>
                      <a:pt x="1" y="72"/>
                    </a:lnTo>
                    <a:lnTo>
                      <a:pt x="5" y="75"/>
                    </a:lnTo>
                    <a:lnTo>
                      <a:pt x="6" y="73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16" y="65"/>
                    </a:lnTo>
                    <a:lnTo>
                      <a:pt x="21" y="58"/>
                    </a:lnTo>
                    <a:lnTo>
                      <a:pt x="31" y="41"/>
                    </a:lnTo>
                    <a:lnTo>
                      <a:pt x="42" y="25"/>
                    </a:lnTo>
                    <a:lnTo>
                      <a:pt x="48" y="17"/>
                    </a:lnTo>
                    <a:lnTo>
                      <a:pt x="55" y="9"/>
                    </a:lnTo>
                    <a:lnTo>
                      <a:pt x="55" y="9"/>
                    </a:lnTo>
                    <a:lnTo>
                      <a:pt x="56" y="8"/>
                    </a:lnTo>
                    <a:lnTo>
                      <a:pt x="56" y="5"/>
                    </a:lnTo>
                    <a:lnTo>
                      <a:pt x="55" y="1"/>
                    </a:lnTo>
                    <a:lnTo>
                      <a:pt x="51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443"/>
              <p:cNvSpPr/>
              <p:nvPr/>
            </p:nvSpPr>
            <p:spPr bwMode="auto">
              <a:xfrm>
                <a:off x="6702426" y="1374775"/>
                <a:ext cx="19050" cy="25400"/>
              </a:xfrm>
              <a:custGeom>
                <a:avLst/>
                <a:gdLst/>
                <a:ahLst/>
                <a:cxnLst>
                  <a:cxn ang="0">
                    <a:pos x="36" y="3"/>
                  </a:cxn>
                  <a:cxn ang="0">
                    <a:pos x="2" y="55"/>
                  </a:cxn>
                  <a:cxn ang="0">
                    <a:pos x="2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3" y="62"/>
                  </a:cxn>
                  <a:cxn ang="0">
                    <a:pos x="8" y="63"/>
                  </a:cxn>
                  <a:cxn ang="0">
                    <a:pos x="10" y="62"/>
                  </a:cxn>
                  <a:cxn ang="0">
                    <a:pos x="12" y="60"/>
                  </a:cxn>
                  <a:cxn ang="0">
                    <a:pos x="46" y="9"/>
                  </a:cxn>
                  <a:cxn ang="0">
                    <a:pos x="46" y="9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6" y="3"/>
                  </a:cxn>
                  <a:cxn ang="0">
                    <a:pos x="44" y="2"/>
                  </a:cxn>
                  <a:cxn ang="0">
                    <a:pos x="40" y="0"/>
                  </a:cxn>
                  <a:cxn ang="0">
                    <a:pos x="38" y="2"/>
                  </a:cxn>
                  <a:cxn ang="0">
                    <a:pos x="36" y="3"/>
                  </a:cxn>
                  <a:cxn ang="0">
                    <a:pos x="36" y="3"/>
                  </a:cxn>
                </a:cxnLst>
                <a:rect l="0" t="0" r="r" b="b"/>
                <a:pathLst>
                  <a:path w="46" h="63">
                    <a:moveTo>
                      <a:pt x="36" y="3"/>
                    </a:moveTo>
                    <a:lnTo>
                      <a:pt x="2" y="55"/>
                    </a:lnTo>
                    <a:lnTo>
                      <a:pt x="2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3" y="62"/>
                    </a:lnTo>
                    <a:lnTo>
                      <a:pt x="8" y="63"/>
                    </a:lnTo>
                    <a:lnTo>
                      <a:pt x="10" y="62"/>
                    </a:lnTo>
                    <a:lnTo>
                      <a:pt x="12" y="60"/>
                    </a:lnTo>
                    <a:lnTo>
                      <a:pt x="46" y="9"/>
                    </a:lnTo>
                    <a:lnTo>
                      <a:pt x="46" y="9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6" y="3"/>
                    </a:lnTo>
                    <a:lnTo>
                      <a:pt x="44" y="2"/>
                    </a:lnTo>
                    <a:lnTo>
                      <a:pt x="40" y="0"/>
                    </a:lnTo>
                    <a:lnTo>
                      <a:pt x="38" y="2"/>
                    </a:lnTo>
                    <a:lnTo>
                      <a:pt x="36" y="3"/>
                    </a:lnTo>
                    <a:lnTo>
                      <a:pt x="3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444"/>
              <p:cNvSpPr/>
              <p:nvPr/>
            </p:nvSpPr>
            <p:spPr bwMode="auto">
              <a:xfrm>
                <a:off x="6737351" y="1374775"/>
                <a:ext cx="22225" cy="30163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2" y="16"/>
                  </a:cxn>
                  <a:cxn ang="0">
                    <a:pos x="17" y="32"/>
                  </a:cxn>
                  <a:cxn ang="0">
                    <a:pos x="10" y="41"/>
                  </a:cxn>
                  <a:cxn ang="0">
                    <a:pos x="5" y="49"/>
                  </a:cxn>
                  <a:cxn ang="0">
                    <a:pos x="1" y="59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1"/>
                  </a:cxn>
                  <a:cxn ang="0">
                    <a:pos x="1" y="74"/>
                  </a:cxn>
                  <a:cxn ang="0">
                    <a:pos x="5" y="75"/>
                  </a:cxn>
                  <a:cxn ang="0">
                    <a:pos x="9" y="74"/>
                  </a:cxn>
                  <a:cxn ang="0">
                    <a:pos x="10" y="71"/>
                  </a:cxn>
                  <a:cxn ang="0">
                    <a:pos x="12" y="70"/>
                  </a:cxn>
                  <a:cxn ang="0">
                    <a:pos x="12" y="70"/>
                  </a:cxn>
                  <a:cxn ang="0">
                    <a:pos x="13" y="60"/>
                  </a:cxn>
                  <a:cxn ang="0">
                    <a:pos x="17" y="51"/>
                  </a:cxn>
                  <a:cxn ang="0">
                    <a:pos x="22" y="43"/>
                  </a:cxn>
                  <a:cxn ang="0">
                    <a:pos x="27" y="37"/>
                  </a:cxn>
                  <a:cxn ang="0">
                    <a:pos x="42" y="23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6" y="8"/>
                  </a:cxn>
                  <a:cxn ang="0">
                    <a:pos x="57" y="7"/>
                  </a:cxn>
                  <a:cxn ang="0">
                    <a:pos x="55" y="3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7" h="75">
                    <a:moveTo>
                      <a:pt x="47" y="3"/>
                    </a:moveTo>
                    <a:lnTo>
                      <a:pt x="47" y="3"/>
                    </a:lnTo>
                    <a:lnTo>
                      <a:pt x="32" y="16"/>
                    </a:lnTo>
                    <a:lnTo>
                      <a:pt x="17" y="32"/>
                    </a:lnTo>
                    <a:lnTo>
                      <a:pt x="10" y="41"/>
                    </a:lnTo>
                    <a:lnTo>
                      <a:pt x="5" y="49"/>
                    </a:lnTo>
                    <a:lnTo>
                      <a:pt x="1" y="59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1"/>
                    </a:lnTo>
                    <a:lnTo>
                      <a:pt x="1" y="74"/>
                    </a:lnTo>
                    <a:lnTo>
                      <a:pt x="5" y="75"/>
                    </a:lnTo>
                    <a:lnTo>
                      <a:pt x="9" y="74"/>
                    </a:lnTo>
                    <a:lnTo>
                      <a:pt x="10" y="71"/>
                    </a:lnTo>
                    <a:lnTo>
                      <a:pt x="12" y="70"/>
                    </a:lnTo>
                    <a:lnTo>
                      <a:pt x="12" y="70"/>
                    </a:lnTo>
                    <a:lnTo>
                      <a:pt x="13" y="60"/>
                    </a:lnTo>
                    <a:lnTo>
                      <a:pt x="17" y="51"/>
                    </a:lnTo>
                    <a:lnTo>
                      <a:pt x="22" y="43"/>
                    </a:lnTo>
                    <a:lnTo>
                      <a:pt x="27" y="37"/>
                    </a:lnTo>
                    <a:lnTo>
                      <a:pt x="42" y="23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6" y="8"/>
                    </a:lnTo>
                    <a:lnTo>
                      <a:pt x="57" y="7"/>
                    </a:lnTo>
                    <a:lnTo>
                      <a:pt x="55" y="3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445"/>
              <p:cNvSpPr/>
              <p:nvPr/>
            </p:nvSpPr>
            <p:spPr bwMode="auto">
              <a:xfrm>
                <a:off x="6764338" y="1374775"/>
                <a:ext cx="12700" cy="19050"/>
              </a:xfrm>
              <a:custGeom>
                <a:avLst/>
                <a:gdLst/>
                <a:ahLst/>
                <a:cxnLst>
                  <a:cxn ang="0">
                    <a:pos x="25" y="3"/>
                  </a:cxn>
                  <a:cxn ang="0">
                    <a:pos x="25" y="3"/>
                  </a:cxn>
                  <a:cxn ang="0">
                    <a:pos x="18" y="11"/>
                  </a:cxn>
                  <a:cxn ang="0">
                    <a:pos x="12" y="19"/>
                  </a:cxn>
                  <a:cxn ang="0">
                    <a:pos x="1" y="38"/>
                  </a:cxn>
                  <a:cxn ang="0">
                    <a:pos x="1" y="38"/>
                  </a:cxn>
                  <a:cxn ang="0">
                    <a:pos x="0" y="40"/>
                  </a:cxn>
                  <a:cxn ang="0">
                    <a:pos x="1" y="42"/>
                  </a:cxn>
                  <a:cxn ang="0">
                    <a:pos x="4" y="46"/>
                  </a:cxn>
                  <a:cxn ang="0">
                    <a:pos x="8" y="46"/>
                  </a:cxn>
                  <a:cxn ang="0">
                    <a:pos x="9" y="45"/>
                  </a:cxn>
                  <a:cxn ang="0">
                    <a:pos x="10" y="43"/>
                  </a:cxn>
                  <a:cxn ang="0">
                    <a:pos x="10" y="43"/>
                  </a:cxn>
                  <a:cxn ang="0">
                    <a:pos x="21" y="26"/>
                  </a:cxn>
                  <a:cxn ang="0">
                    <a:pos x="26" y="19"/>
                  </a:cxn>
                  <a:cxn ang="0">
                    <a:pos x="32" y="11"/>
                  </a:cxn>
                  <a:cxn ang="0">
                    <a:pos x="32" y="11"/>
                  </a:cxn>
                  <a:cxn ang="0">
                    <a:pos x="34" y="8"/>
                  </a:cxn>
                  <a:cxn ang="0">
                    <a:pos x="34" y="6"/>
                  </a:cxn>
                  <a:cxn ang="0">
                    <a:pos x="32" y="3"/>
                  </a:cxn>
                  <a:cxn ang="0">
                    <a:pos x="29" y="0"/>
                  </a:cxn>
                  <a:cxn ang="0">
                    <a:pos x="27" y="0"/>
                  </a:cxn>
                  <a:cxn ang="0">
                    <a:pos x="25" y="3"/>
                  </a:cxn>
                  <a:cxn ang="0">
                    <a:pos x="25" y="3"/>
                  </a:cxn>
                </a:cxnLst>
                <a:rect l="0" t="0" r="r" b="b"/>
                <a:pathLst>
                  <a:path w="34" h="46">
                    <a:moveTo>
                      <a:pt x="25" y="3"/>
                    </a:moveTo>
                    <a:lnTo>
                      <a:pt x="25" y="3"/>
                    </a:lnTo>
                    <a:lnTo>
                      <a:pt x="18" y="11"/>
                    </a:lnTo>
                    <a:lnTo>
                      <a:pt x="12" y="19"/>
                    </a:lnTo>
                    <a:lnTo>
                      <a:pt x="1" y="38"/>
                    </a:lnTo>
                    <a:lnTo>
                      <a:pt x="1" y="38"/>
                    </a:lnTo>
                    <a:lnTo>
                      <a:pt x="0" y="40"/>
                    </a:lnTo>
                    <a:lnTo>
                      <a:pt x="1" y="42"/>
                    </a:lnTo>
                    <a:lnTo>
                      <a:pt x="4" y="46"/>
                    </a:lnTo>
                    <a:lnTo>
                      <a:pt x="8" y="46"/>
                    </a:lnTo>
                    <a:lnTo>
                      <a:pt x="9" y="45"/>
                    </a:lnTo>
                    <a:lnTo>
                      <a:pt x="10" y="43"/>
                    </a:lnTo>
                    <a:lnTo>
                      <a:pt x="10" y="43"/>
                    </a:lnTo>
                    <a:lnTo>
                      <a:pt x="21" y="26"/>
                    </a:lnTo>
                    <a:lnTo>
                      <a:pt x="26" y="19"/>
                    </a:lnTo>
                    <a:lnTo>
                      <a:pt x="32" y="11"/>
                    </a:lnTo>
                    <a:lnTo>
                      <a:pt x="32" y="11"/>
                    </a:lnTo>
                    <a:lnTo>
                      <a:pt x="34" y="8"/>
                    </a:lnTo>
                    <a:lnTo>
                      <a:pt x="34" y="6"/>
                    </a:lnTo>
                    <a:lnTo>
                      <a:pt x="32" y="3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5" y="3"/>
                    </a:lnTo>
                    <a:lnTo>
                      <a:pt x="2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446"/>
              <p:cNvSpPr/>
              <p:nvPr/>
            </p:nvSpPr>
            <p:spPr bwMode="auto">
              <a:xfrm>
                <a:off x="6313488" y="1584325"/>
                <a:ext cx="31750" cy="33338"/>
              </a:xfrm>
              <a:custGeom>
                <a:avLst/>
                <a:gdLst/>
                <a:ahLst/>
                <a:cxnLst>
                  <a:cxn ang="0">
                    <a:pos x="70" y="1"/>
                  </a:cxn>
                  <a:cxn ang="0">
                    <a:pos x="70" y="1"/>
                  </a:cxn>
                  <a:cxn ang="0">
                    <a:pos x="34" y="38"/>
                  </a:cxn>
                  <a:cxn ang="0">
                    <a:pos x="17" y="56"/>
                  </a:cxn>
                  <a:cxn ang="0">
                    <a:pos x="2" y="76"/>
                  </a:cxn>
                  <a:cxn ang="0">
                    <a:pos x="2" y="76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6" y="85"/>
                  </a:cxn>
                  <a:cxn ang="0">
                    <a:pos x="8" y="85"/>
                  </a:cxn>
                  <a:cxn ang="0">
                    <a:pos x="9" y="84"/>
                  </a:cxn>
                  <a:cxn ang="0">
                    <a:pos x="9" y="84"/>
                  </a:cxn>
                  <a:cxn ang="0">
                    <a:pos x="26" y="64"/>
                  </a:cxn>
                  <a:cxn ang="0">
                    <a:pos x="43" y="46"/>
                  </a:cxn>
                  <a:cxn ang="0">
                    <a:pos x="79" y="9"/>
                  </a:cxn>
                  <a:cxn ang="0">
                    <a:pos x="79" y="9"/>
                  </a:cxn>
                  <a:cxn ang="0">
                    <a:pos x="80" y="8"/>
                  </a:cxn>
                  <a:cxn ang="0">
                    <a:pos x="80" y="5"/>
                  </a:cxn>
                  <a:cxn ang="0">
                    <a:pos x="78" y="1"/>
                  </a:cxn>
                  <a:cxn ang="0">
                    <a:pos x="75" y="0"/>
                  </a:cxn>
                  <a:cxn ang="0">
                    <a:pos x="72" y="0"/>
                  </a:cxn>
                  <a:cxn ang="0">
                    <a:pos x="70" y="1"/>
                  </a:cxn>
                  <a:cxn ang="0">
                    <a:pos x="70" y="1"/>
                  </a:cxn>
                </a:cxnLst>
                <a:rect l="0" t="0" r="r" b="b"/>
                <a:pathLst>
                  <a:path w="80" h="85">
                    <a:moveTo>
                      <a:pt x="70" y="1"/>
                    </a:moveTo>
                    <a:lnTo>
                      <a:pt x="70" y="1"/>
                    </a:lnTo>
                    <a:lnTo>
                      <a:pt x="34" y="38"/>
                    </a:lnTo>
                    <a:lnTo>
                      <a:pt x="17" y="56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6" y="85"/>
                    </a:lnTo>
                    <a:lnTo>
                      <a:pt x="8" y="85"/>
                    </a:lnTo>
                    <a:lnTo>
                      <a:pt x="9" y="84"/>
                    </a:lnTo>
                    <a:lnTo>
                      <a:pt x="9" y="84"/>
                    </a:lnTo>
                    <a:lnTo>
                      <a:pt x="26" y="64"/>
                    </a:lnTo>
                    <a:lnTo>
                      <a:pt x="43" y="46"/>
                    </a:lnTo>
                    <a:lnTo>
                      <a:pt x="79" y="9"/>
                    </a:lnTo>
                    <a:lnTo>
                      <a:pt x="79" y="9"/>
                    </a:lnTo>
                    <a:lnTo>
                      <a:pt x="80" y="8"/>
                    </a:lnTo>
                    <a:lnTo>
                      <a:pt x="80" y="5"/>
                    </a:lnTo>
                    <a:lnTo>
                      <a:pt x="78" y="1"/>
                    </a:lnTo>
                    <a:lnTo>
                      <a:pt x="75" y="0"/>
                    </a:lnTo>
                    <a:lnTo>
                      <a:pt x="72" y="0"/>
                    </a:lnTo>
                    <a:lnTo>
                      <a:pt x="70" y="1"/>
                    </a:lnTo>
                    <a:lnTo>
                      <a:pt x="7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447"/>
              <p:cNvSpPr/>
              <p:nvPr/>
            </p:nvSpPr>
            <p:spPr bwMode="auto">
              <a:xfrm>
                <a:off x="6346826" y="1581150"/>
                <a:ext cx="20638" cy="33338"/>
              </a:xfrm>
              <a:custGeom>
                <a:avLst/>
                <a:gdLst/>
                <a:ahLst/>
                <a:cxnLst>
                  <a:cxn ang="0">
                    <a:pos x="41" y="5"/>
                  </a:cxn>
                  <a:cxn ang="0">
                    <a:pos x="41" y="5"/>
                  </a:cxn>
                  <a:cxn ang="0">
                    <a:pos x="40" y="14"/>
                  </a:cxn>
                  <a:cxn ang="0">
                    <a:pos x="37" y="25"/>
                  </a:cxn>
                  <a:cxn ang="0">
                    <a:pos x="33" y="34"/>
                  </a:cxn>
                  <a:cxn ang="0">
                    <a:pos x="28" y="43"/>
                  </a:cxn>
                  <a:cxn ang="0">
                    <a:pos x="16" y="60"/>
                  </a:cxn>
                  <a:cxn ang="0">
                    <a:pos x="2" y="74"/>
                  </a:cxn>
                  <a:cxn ang="0">
                    <a:pos x="2" y="74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3" y="83"/>
                  </a:cxn>
                  <a:cxn ang="0">
                    <a:pos x="6" y="85"/>
                  </a:cxn>
                  <a:cxn ang="0">
                    <a:pos x="8" y="85"/>
                  </a:cxn>
                  <a:cxn ang="0">
                    <a:pos x="11" y="83"/>
                  </a:cxn>
                  <a:cxn ang="0">
                    <a:pos x="11" y="83"/>
                  </a:cxn>
                  <a:cxn ang="0">
                    <a:pos x="25" y="66"/>
                  </a:cxn>
                  <a:cxn ang="0">
                    <a:pos x="32" y="57"/>
                  </a:cxn>
                  <a:cxn ang="0">
                    <a:pos x="38" y="47"/>
                  </a:cxn>
                  <a:cxn ang="0">
                    <a:pos x="44" y="36"/>
                  </a:cxn>
                  <a:cxn ang="0">
                    <a:pos x="47" y="26"/>
                  </a:cxn>
                  <a:cxn ang="0">
                    <a:pos x="50" y="15"/>
                  </a:cxn>
                  <a:cxn ang="0">
                    <a:pos x="51" y="5"/>
                  </a:cxn>
                  <a:cxn ang="0">
                    <a:pos x="51" y="5"/>
                  </a:cxn>
                  <a:cxn ang="0">
                    <a:pos x="51" y="2"/>
                  </a:cxn>
                  <a:cxn ang="0">
                    <a:pos x="50" y="1"/>
                  </a:cxn>
                  <a:cxn ang="0">
                    <a:pos x="46" y="0"/>
                  </a:cxn>
                  <a:cxn ang="0">
                    <a:pos x="42" y="1"/>
                  </a:cxn>
                  <a:cxn ang="0">
                    <a:pos x="41" y="2"/>
                  </a:cxn>
                  <a:cxn ang="0">
                    <a:pos x="41" y="5"/>
                  </a:cxn>
                  <a:cxn ang="0">
                    <a:pos x="41" y="5"/>
                  </a:cxn>
                </a:cxnLst>
                <a:rect l="0" t="0" r="r" b="b"/>
                <a:pathLst>
                  <a:path w="51" h="85">
                    <a:moveTo>
                      <a:pt x="41" y="5"/>
                    </a:moveTo>
                    <a:lnTo>
                      <a:pt x="41" y="5"/>
                    </a:lnTo>
                    <a:lnTo>
                      <a:pt x="40" y="14"/>
                    </a:lnTo>
                    <a:lnTo>
                      <a:pt x="37" y="25"/>
                    </a:lnTo>
                    <a:lnTo>
                      <a:pt x="33" y="34"/>
                    </a:lnTo>
                    <a:lnTo>
                      <a:pt x="28" y="43"/>
                    </a:lnTo>
                    <a:lnTo>
                      <a:pt x="16" y="60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3" y="83"/>
                    </a:lnTo>
                    <a:lnTo>
                      <a:pt x="6" y="85"/>
                    </a:lnTo>
                    <a:lnTo>
                      <a:pt x="8" y="85"/>
                    </a:lnTo>
                    <a:lnTo>
                      <a:pt x="11" y="83"/>
                    </a:lnTo>
                    <a:lnTo>
                      <a:pt x="11" y="83"/>
                    </a:lnTo>
                    <a:lnTo>
                      <a:pt x="25" y="66"/>
                    </a:lnTo>
                    <a:lnTo>
                      <a:pt x="32" y="57"/>
                    </a:lnTo>
                    <a:lnTo>
                      <a:pt x="38" y="47"/>
                    </a:lnTo>
                    <a:lnTo>
                      <a:pt x="44" y="36"/>
                    </a:lnTo>
                    <a:lnTo>
                      <a:pt x="47" y="26"/>
                    </a:lnTo>
                    <a:lnTo>
                      <a:pt x="50" y="15"/>
                    </a:lnTo>
                    <a:lnTo>
                      <a:pt x="51" y="5"/>
                    </a:lnTo>
                    <a:lnTo>
                      <a:pt x="51" y="5"/>
                    </a:lnTo>
                    <a:lnTo>
                      <a:pt x="51" y="2"/>
                    </a:lnTo>
                    <a:lnTo>
                      <a:pt x="50" y="1"/>
                    </a:lnTo>
                    <a:lnTo>
                      <a:pt x="46" y="0"/>
                    </a:lnTo>
                    <a:lnTo>
                      <a:pt x="42" y="1"/>
                    </a:lnTo>
                    <a:lnTo>
                      <a:pt x="41" y="2"/>
                    </a:lnTo>
                    <a:lnTo>
                      <a:pt x="41" y="5"/>
                    </a:lnTo>
                    <a:lnTo>
                      <a:pt x="4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Freeform 448"/>
              <p:cNvSpPr/>
              <p:nvPr/>
            </p:nvSpPr>
            <p:spPr bwMode="auto">
              <a:xfrm>
                <a:off x="6376988" y="1584325"/>
                <a:ext cx="20638" cy="30163"/>
              </a:xfrm>
              <a:custGeom>
                <a:avLst/>
                <a:gdLst/>
                <a:ahLst/>
                <a:cxnLst>
                  <a:cxn ang="0">
                    <a:pos x="51" y="4"/>
                  </a:cxn>
                  <a:cxn ang="0">
                    <a:pos x="51" y="4"/>
                  </a:cxn>
                  <a:cxn ang="0">
                    <a:pos x="50" y="1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0" y="3"/>
                  </a:cxn>
                  <a:cxn ang="0">
                    <a:pos x="40" y="4"/>
                  </a:cxn>
                  <a:cxn ang="0">
                    <a:pos x="40" y="7"/>
                  </a:cxn>
                  <a:cxn ang="0">
                    <a:pos x="40" y="7"/>
                  </a:cxn>
                  <a:cxn ang="0">
                    <a:pos x="40" y="16"/>
                  </a:cxn>
                  <a:cxn ang="0">
                    <a:pos x="38" y="25"/>
                  </a:cxn>
                  <a:cxn ang="0">
                    <a:pos x="34" y="34"/>
                  </a:cxn>
                  <a:cxn ang="0">
                    <a:pos x="29" y="42"/>
                  </a:cxn>
                  <a:cxn ang="0">
                    <a:pos x="14" y="58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9" y="78"/>
                  </a:cxn>
                  <a:cxn ang="0">
                    <a:pos x="9" y="78"/>
                  </a:cxn>
                  <a:cxn ang="0">
                    <a:pos x="25" y="63"/>
                  </a:cxn>
                  <a:cxn ang="0">
                    <a:pos x="33" y="54"/>
                  </a:cxn>
                  <a:cxn ang="0">
                    <a:pos x="39" y="44"/>
                  </a:cxn>
                  <a:cxn ang="0">
                    <a:pos x="46" y="35"/>
                  </a:cxn>
                  <a:cxn ang="0">
                    <a:pos x="50" y="25"/>
                  </a:cxn>
                  <a:cxn ang="0">
                    <a:pos x="52" y="14"/>
                  </a:cxn>
                  <a:cxn ang="0">
                    <a:pos x="51" y="4"/>
                  </a:cxn>
                  <a:cxn ang="0">
                    <a:pos x="51" y="4"/>
                  </a:cxn>
                </a:cxnLst>
                <a:rect l="0" t="0" r="r" b="b"/>
                <a:pathLst>
                  <a:path w="52" h="80">
                    <a:moveTo>
                      <a:pt x="51" y="4"/>
                    </a:moveTo>
                    <a:lnTo>
                      <a:pt x="51" y="4"/>
                    </a:lnTo>
                    <a:lnTo>
                      <a:pt x="50" y="1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0" y="3"/>
                    </a:lnTo>
                    <a:lnTo>
                      <a:pt x="40" y="4"/>
                    </a:lnTo>
                    <a:lnTo>
                      <a:pt x="40" y="7"/>
                    </a:lnTo>
                    <a:lnTo>
                      <a:pt x="40" y="7"/>
                    </a:lnTo>
                    <a:lnTo>
                      <a:pt x="40" y="16"/>
                    </a:lnTo>
                    <a:lnTo>
                      <a:pt x="38" y="25"/>
                    </a:lnTo>
                    <a:lnTo>
                      <a:pt x="34" y="34"/>
                    </a:lnTo>
                    <a:lnTo>
                      <a:pt x="29" y="42"/>
                    </a:lnTo>
                    <a:lnTo>
                      <a:pt x="14" y="58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9" y="78"/>
                    </a:lnTo>
                    <a:lnTo>
                      <a:pt x="9" y="78"/>
                    </a:lnTo>
                    <a:lnTo>
                      <a:pt x="25" y="63"/>
                    </a:lnTo>
                    <a:lnTo>
                      <a:pt x="33" y="54"/>
                    </a:lnTo>
                    <a:lnTo>
                      <a:pt x="39" y="44"/>
                    </a:lnTo>
                    <a:lnTo>
                      <a:pt x="46" y="35"/>
                    </a:lnTo>
                    <a:lnTo>
                      <a:pt x="50" y="25"/>
                    </a:lnTo>
                    <a:lnTo>
                      <a:pt x="52" y="14"/>
                    </a:lnTo>
                    <a:lnTo>
                      <a:pt x="51" y="4"/>
                    </a:lnTo>
                    <a:lnTo>
                      <a:pt x="5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449"/>
              <p:cNvSpPr/>
              <p:nvPr/>
            </p:nvSpPr>
            <p:spPr bwMode="auto">
              <a:xfrm>
                <a:off x="6399213" y="1585913"/>
                <a:ext cx="28575" cy="36513"/>
              </a:xfrm>
              <a:custGeom>
                <a:avLst/>
                <a:gdLst/>
                <a:ahLst/>
                <a:cxnLst>
                  <a:cxn ang="0">
                    <a:pos x="65" y="2"/>
                  </a:cxn>
                  <a:cxn ang="0">
                    <a:pos x="65" y="2"/>
                  </a:cxn>
                  <a:cxn ang="0">
                    <a:pos x="49" y="22"/>
                  </a:cxn>
                  <a:cxn ang="0">
                    <a:pos x="33" y="42"/>
                  </a:cxn>
                  <a:cxn ang="0">
                    <a:pos x="19" y="63"/>
                  </a:cxn>
                  <a:cxn ang="0">
                    <a:pos x="2" y="83"/>
                  </a:cxn>
                  <a:cxn ang="0">
                    <a:pos x="2" y="83"/>
                  </a:cxn>
                  <a:cxn ang="0">
                    <a:pos x="0" y="84"/>
                  </a:cxn>
                  <a:cxn ang="0">
                    <a:pos x="0" y="87"/>
                  </a:cxn>
                  <a:cxn ang="0">
                    <a:pos x="2" y="90"/>
                  </a:cxn>
                  <a:cxn ang="0">
                    <a:pos x="6" y="92"/>
                  </a:cxn>
                  <a:cxn ang="0">
                    <a:pos x="8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27" y="71"/>
                  </a:cxn>
                  <a:cxn ang="0">
                    <a:pos x="41" y="50"/>
                  </a:cxn>
                  <a:cxn ang="0">
                    <a:pos x="57" y="30"/>
                  </a:cxn>
                  <a:cxn ang="0">
                    <a:pos x="72" y="11"/>
                  </a:cxn>
                  <a:cxn ang="0">
                    <a:pos x="72" y="11"/>
                  </a:cxn>
                  <a:cxn ang="0">
                    <a:pos x="74" y="8"/>
                  </a:cxn>
                  <a:cxn ang="0">
                    <a:pos x="74" y="5"/>
                  </a:cxn>
                  <a:cxn ang="0">
                    <a:pos x="72" y="2"/>
                  </a:cxn>
                  <a:cxn ang="0">
                    <a:pos x="70" y="0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5" y="2"/>
                  </a:cxn>
                  <a:cxn ang="0">
                    <a:pos x="65" y="2"/>
                  </a:cxn>
                </a:cxnLst>
                <a:rect l="0" t="0" r="r" b="b"/>
                <a:pathLst>
                  <a:path w="74" h="92">
                    <a:moveTo>
                      <a:pt x="65" y="2"/>
                    </a:moveTo>
                    <a:lnTo>
                      <a:pt x="65" y="2"/>
                    </a:lnTo>
                    <a:lnTo>
                      <a:pt x="49" y="22"/>
                    </a:lnTo>
                    <a:lnTo>
                      <a:pt x="33" y="42"/>
                    </a:lnTo>
                    <a:lnTo>
                      <a:pt x="19" y="63"/>
                    </a:lnTo>
                    <a:lnTo>
                      <a:pt x="2" y="83"/>
                    </a:lnTo>
                    <a:lnTo>
                      <a:pt x="2" y="83"/>
                    </a:lnTo>
                    <a:lnTo>
                      <a:pt x="0" y="84"/>
                    </a:lnTo>
                    <a:lnTo>
                      <a:pt x="0" y="87"/>
                    </a:lnTo>
                    <a:lnTo>
                      <a:pt x="2" y="90"/>
                    </a:lnTo>
                    <a:lnTo>
                      <a:pt x="6" y="92"/>
                    </a:lnTo>
                    <a:lnTo>
                      <a:pt x="8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27" y="71"/>
                    </a:lnTo>
                    <a:lnTo>
                      <a:pt x="41" y="50"/>
                    </a:lnTo>
                    <a:lnTo>
                      <a:pt x="57" y="30"/>
                    </a:lnTo>
                    <a:lnTo>
                      <a:pt x="72" y="11"/>
                    </a:lnTo>
                    <a:lnTo>
                      <a:pt x="72" y="11"/>
                    </a:lnTo>
                    <a:lnTo>
                      <a:pt x="74" y="8"/>
                    </a:lnTo>
                    <a:lnTo>
                      <a:pt x="74" y="5"/>
                    </a:lnTo>
                    <a:lnTo>
                      <a:pt x="72" y="2"/>
                    </a:lnTo>
                    <a:lnTo>
                      <a:pt x="70" y="0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5" y="2"/>
                    </a:lnTo>
                    <a:lnTo>
                      <a:pt x="6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Freeform 450"/>
              <p:cNvSpPr/>
              <p:nvPr/>
            </p:nvSpPr>
            <p:spPr bwMode="auto">
              <a:xfrm>
                <a:off x="6527801" y="1592263"/>
                <a:ext cx="19050" cy="22225"/>
              </a:xfrm>
              <a:custGeom>
                <a:avLst/>
                <a:gdLst/>
                <a:ahLst/>
                <a:cxnLst>
                  <a:cxn ang="0">
                    <a:pos x="35" y="4"/>
                  </a:cxn>
                  <a:cxn ang="0">
                    <a:pos x="35" y="4"/>
                  </a:cxn>
                  <a:cxn ang="0">
                    <a:pos x="34" y="8"/>
                  </a:cxn>
                  <a:cxn ang="0">
                    <a:pos x="31" y="11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1" y="21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16" y="29"/>
                  </a:cxn>
                  <a:cxn ang="0">
                    <a:pos x="13" y="32"/>
                  </a:cxn>
                  <a:cxn ang="0">
                    <a:pos x="6" y="36"/>
                  </a:cxn>
                  <a:cxn ang="0">
                    <a:pos x="6" y="36"/>
                  </a:cxn>
                  <a:cxn ang="0">
                    <a:pos x="4" y="39"/>
                  </a:cxn>
                  <a:cxn ang="0">
                    <a:pos x="2" y="43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1" y="54"/>
                  </a:cxn>
                  <a:cxn ang="0">
                    <a:pos x="2" y="56"/>
                  </a:cxn>
                  <a:cxn ang="0">
                    <a:pos x="5" y="58"/>
                  </a:cxn>
                  <a:cxn ang="0">
                    <a:pos x="10" y="56"/>
                  </a:cxn>
                  <a:cxn ang="0">
                    <a:pos x="12" y="54"/>
                  </a:cxn>
                  <a:cxn ang="0">
                    <a:pos x="12" y="53"/>
                  </a:cxn>
                  <a:cxn ang="0">
                    <a:pos x="12" y="53"/>
                  </a:cxn>
                  <a:cxn ang="0">
                    <a:pos x="13" y="47"/>
                  </a:cxn>
                  <a:cxn ang="0">
                    <a:pos x="16" y="45"/>
                  </a:cxn>
                  <a:cxn ang="0">
                    <a:pos x="21" y="38"/>
                  </a:cxn>
                  <a:cxn ang="0">
                    <a:pos x="21" y="38"/>
                  </a:cxn>
                  <a:cxn ang="0">
                    <a:pos x="26" y="34"/>
                  </a:cxn>
                  <a:cxn ang="0">
                    <a:pos x="30" y="29"/>
                  </a:cxn>
                  <a:cxn ang="0">
                    <a:pos x="30" y="29"/>
                  </a:cxn>
                  <a:cxn ang="0">
                    <a:pos x="34" y="24"/>
                  </a:cxn>
                  <a:cxn ang="0">
                    <a:pos x="39" y="19"/>
                  </a:cxn>
                  <a:cxn ang="0">
                    <a:pos x="43" y="13"/>
                  </a:cxn>
                  <a:cxn ang="0">
                    <a:pos x="44" y="11"/>
                  </a:cxn>
                  <a:cxn ang="0">
                    <a:pos x="46" y="8"/>
                  </a:cxn>
                  <a:cxn ang="0">
                    <a:pos x="46" y="8"/>
                  </a:cxn>
                  <a:cxn ang="0">
                    <a:pos x="46" y="5"/>
                  </a:cxn>
                  <a:cxn ang="0">
                    <a:pos x="44" y="3"/>
                  </a:cxn>
                  <a:cxn ang="0">
                    <a:pos x="42" y="0"/>
                  </a:cxn>
                  <a:cxn ang="0">
                    <a:pos x="39" y="0"/>
                  </a:cxn>
                  <a:cxn ang="0">
                    <a:pos x="38" y="2"/>
                  </a:cxn>
                  <a:cxn ang="0">
                    <a:pos x="35" y="3"/>
                  </a:cxn>
                  <a:cxn ang="0">
                    <a:pos x="35" y="4"/>
                  </a:cxn>
                  <a:cxn ang="0">
                    <a:pos x="35" y="4"/>
                  </a:cxn>
                </a:cxnLst>
                <a:rect l="0" t="0" r="r" b="b"/>
                <a:pathLst>
                  <a:path w="46" h="58">
                    <a:moveTo>
                      <a:pt x="35" y="4"/>
                    </a:moveTo>
                    <a:lnTo>
                      <a:pt x="35" y="4"/>
                    </a:lnTo>
                    <a:lnTo>
                      <a:pt x="34" y="8"/>
                    </a:lnTo>
                    <a:lnTo>
                      <a:pt x="31" y="11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1" y="21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16" y="29"/>
                    </a:lnTo>
                    <a:lnTo>
                      <a:pt x="13" y="32"/>
                    </a:lnTo>
                    <a:lnTo>
                      <a:pt x="6" y="36"/>
                    </a:lnTo>
                    <a:lnTo>
                      <a:pt x="6" y="36"/>
                    </a:lnTo>
                    <a:lnTo>
                      <a:pt x="4" y="39"/>
                    </a:lnTo>
                    <a:lnTo>
                      <a:pt x="2" y="43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1" y="54"/>
                    </a:lnTo>
                    <a:lnTo>
                      <a:pt x="2" y="56"/>
                    </a:lnTo>
                    <a:lnTo>
                      <a:pt x="5" y="58"/>
                    </a:lnTo>
                    <a:lnTo>
                      <a:pt x="10" y="56"/>
                    </a:lnTo>
                    <a:lnTo>
                      <a:pt x="12" y="54"/>
                    </a:lnTo>
                    <a:lnTo>
                      <a:pt x="12" y="53"/>
                    </a:lnTo>
                    <a:lnTo>
                      <a:pt x="12" y="53"/>
                    </a:lnTo>
                    <a:lnTo>
                      <a:pt x="13" y="47"/>
                    </a:lnTo>
                    <a:lnTo>
                      <a:pt x="16" y="45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26" y="34"/>
                    </a:lnTo>
                    <a:lnTo>
                      <a:pt x="30" y="29"/>
                    </a:lnTo>
                    <a:lnTo>
                      <a:pt x="30" y="29"/>
                    </a:lnTo>
                    <a:lnTo>
                      <a:pt x="34" y="24"/>
                    </a:lnTo>
                    <a:lnTo>
                      <a:pt x="39" y="19"/>
                    </a:lnTo>
                    <a:lnTo>
                      <a:pt x="43" y="13"/>
                    </a:lnTo>
                    <a:lnTo>
                      <a:pt x="44" y="11"/>
                    </a:lnTo>
                    <a:lnTo>
                      <a:pt x="46" y="8"/>
                    </a:lnTo>
                    <a:lnTo>
                      <a:pt x="46" y="8"/>
                    </a:lnTo>
                    <a:lnTo>
                      <a:pt x="46" y="5"/>
                    </a:lnTo>
                    <a:lnTo>
                      <a:pt x="44" y="3"/>
                    </a:lnTo>
                    <a:lnTo>
                      <a:pt x="42" y="0"/>
                    </a:lnTo>
                    <a:lnTo>
                      <a:pt x="39" y="0"/>
                    </a:lnTo>
                    <a:lnTo>
                      <a:pt x="38" y="2"/>
                    </a:lnTo>
                    <a:lnTo>
                      <a:pt x="35" y="3"/>
                    </a:lnTo>
                    <a:lnTo>
                      <a:pt x="35" y="4"/>
                    </a:lnTo>
                    <a:lnTo>
                      <a:pt x="3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451"/>
              <p:cNvSpPr/>
              <p:nvPr/>
            </p:nvSpPr>
            <p:spPr bwMode="auto">
              <a:xfrm>
                <a:off x="6584951" y="1590675"/>
                <a:ext cx="30163" cy="31750"/>
              </a:xfrm>
              <a:custGeom>
                <a:avLst/>
                <a:gdLst/>
                <a:ahLst/>
                <a:cxnLst>
                  <a:cxn ang="0">
                    <a:pos x="64" y="1"/>
                  </a:cxn>
                  <a:cxn ang="0">
                    <a:pos x="64" y="1"/>
                  </a:cxn>
                  <a:cxn ang="0">
                    <a:pos x="48" y="18"/>
                  </a:cxn>
                  <a:cxn ang="0">
                    <a:pos x="32" y="35"/>
                  </a:cxn>
                  <a:cxn ang="0">
                    <a:pos x="17" y="54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10" y="80"/>
                  </a:cxn>
                  <a:cxn ang="0">
                    <a:pos x="10" y="80"/>
                  </a:cxn>
                  <a:cxn ang="0">
                    <a:pos x="14" y="78"/>
                  </a:cxn>
                  <a:cxn ang="0">
                    <a:pos x="15" y="77"/>
                  </a:cxn>
                  <a:cxn ang="0">
                    <a:pos x="15" y="75"/>
                  </a:cxn>
                  <a:cxn ang="0">
                    <a:pos x="15" y="71"/>
                  </a:cxn>
                  <a:cxn ang="0">
                    <a:pos x="15" y="71"/>
                  </a:cxn>
                  <a:cxn ang="0">
                    <a:pos x="43" y="41"/>
                  </a:cxn>
                  <a:cxn ang="0">
                    <a:pos x="72" y="9"/>
                  </a:cxn>
                  <a:cxn ang="0">
                    <a:pos x="72" y="9"/>
                  </a:cxn>
                  <a:cxn ang="0">
                    <a:pos x="73" y="8"/>
                  </a:cxn>
                  <a:cxn ang="0">
                    <a:pos x="73" y="5"/>
                  </a:cxn>
                  <a:cxn ang="0">
                    <a:pos x="72" y="1"/>
                  </a:cxn>
                  <a:cxn ang="0">
                    <a:pos x="68" y="0"/>
                  </a:cxn>
                  <a:cxn ang="0">
                    <a:pos x="65" y="0"/>
                  </a:cxn>
                  <a:cxn ang="0">
                    <a:pos x="64" y="1"/>
                  </a:cxn>
                  <a:cxn ang="0">
                    <a:pos x="64" y="1"/>
                  </a:cxn>
                </a:cxnLst>
                <a:rect l="0" t="0" r="r" b="b"/>
                <a:pathLst>
                  <a:path w="73" h="80">
                    <a:moveTo>
                      <a:pt x="64" y="1"/>
                    </a:moveTo>
                    <a:lnTo>
                      <a:pt x="64" y="1"/>
                    </a:lnTo>
                    <a:lnTo>
                      <a:pt x="48" y="18"/>
                    </a:lnTo>
                    <a:lnTo>
                      <a:pt x="32" y="35"/>
                    </a:lnTo>
                    <a:lnTo>
                      <a:pt x="17" y="54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10" y="80"/>
                    </a:lnTo>
                    <a:lnTo>
                      <a:pt x="10" y="80"/>
                    </a:lnTo>
                    <a:lnTo>
                      <a:pt x="14" y="78"/>
                    </a:lnTo>
                    <a:lnTo>
                      <a:pt x="15" y="77"/>
                    </a:lnTo>
                    <a:lnTo>
                      <a:pt x="15" y="75"/>
                    </a:lnTo>
                    <a:lnTo>
                      <a:pt x="15" y="71"/>
                    </a:lnTo>
                    <a:lnTo>
                      <a:pt x="15" y="71"/>
                    </a:lnTo>
                    <a:lnTo>
                      <a:pt x="43" y="41"/>
                    </a:lnTo>
                    <a:lnTo>
                      <a:pt x="72" y="9"/>
                    </a:lnTo>
                    <a:lnTo>
                      <a:pt x="72" y="9"/>
                    </a:lnTo>
                    <a:lnTo>
                      <a:pt x="73" y="8"/>
                    </a:lnTo>
                    <a:lnTo>
                      <a:pt x="73" y="5"/>
                    </a:lnTo>
                    <a:lnTo>
                      <a:pt x="72" y="1"/>
                    </a:lnTo>
                    <a:lnTo>
                      <a:pt x="68" y="0"/>
                    </a:lnTo>
                    <a:lnTo>
                      <a:pt x="65" y="0"/>
                    </a:lnTo>
                    <a:lnTo>
                      <a:pt x="64" y="1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452"/>
              <p:cNvSpPr/>
              <p:nvPr/>
            </p:nvSpPr>
            <p:spPr bwMode="auto">
              <a:xfrm>
                <a:off x="6611938" y="1590675"/>
                <a:ext cx="23813" cy="23813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4" y="13"/>
                  </a:cxn>
                  <a:cxn ang="0">
                    <a:pos x="40" y="21"/>
                  </a:cxn>
                  <a:cxn ang="0">
                    <a:pos x="35" y="26"/>
                  </a:cxn>
                  <a:cxn ang="0">
                    <a:pos x="29" y="33"/>
                  </a:cxn>
                  <a:cxn ang="0">
                    <a:pos x="14" y="43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5"/>
                  </a:cxn>
                  <a:cxn ang="0">
                    <a:pos x="0" y="58"/>
                  </a:cxn>
                  <a:cxn ang="0">
                    <a:pos x="1" y="60"/>
                  </a:cxn>
                  <a:cxn ang="0">
                    <a:pos x="5" y="63"/>
                  </a:cxn>
                  <a:cxn ang="0">
                    <a:pos x="8" y="63"/>
                  </a:cxn>
                  <a:cxn ang="0">
                    <a:pos x="9" y="61"/>
                  </a:cxn>
                  <a:cxn ang="0">
                    <a:pos x="9" y="61"/>
                  </a:cxn>
                  <a:cxn ang="0">
                    <a:pos x="23" y="50"/>
                  </a:cxn>
                  <a:cxn ang="0">
                    <a:pos x="39" y="38"/>
                  </a:cxn>
                  <a:cxn ang="0">
                    <a:pos x="46" y="31"/>
                  </a:cxn>
                  <a:cxn ang="0">
                    <a:pos x="51" y="24"/>
                  </a:cxn>
                  <a:cxn ang="0">
                    <a:pos x="55" y="16"/>
                  </a:cxn>
                  <a:cxn ang="0">
                    <a:pos x="57" y="5"/>
                  </a:cxn>
                  <a:cxn ang="0">
                    <a:pos x="57" y="5"/>
                  </a:cxn>
                  <a:cxn ang="0">
                    <a:pos x="56" y="3"/>
                  </a:cxn>
                  <a:cxn ang="0">
                    <a:pos x="55" y="1"/>
                  </a:cxn>
                  <a:cxn ang="0">
                    <a:pos x="51" y="0"/>
                  </a:cxn>
                  <a:cxn ang="0">
                    <a:pos x="47" y="1"/>
                  </a:cxn>
                  <a:cxn ang="0">
                    <a:pos x="46" y="3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7" h="63">
                    <a:moveTo>
                      <a:pt x="46" y="5"/>
                    </a:moveTo>
                    <a:lnTo>
                      <a:pt x="46" y="5"/>
                    </a:lnTo>
                    <a:lnTo>
                      <a:pt x="44" y="13"/>
                    </a:lnTo>
                    <a:lnTo>
                      <a:pt x="40" y="21"/>
                    </a:lnTo>
                    <a:lnTo>
                      <a:pt x="35" y="26"/>
                    </a:lnTo>
                    <a:lnTo>
                      <a:pt x="29" y="33"/>
                    </a:lnTo>
                    <a:lnTo>
                      <a:pt x="14" y="43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5"/>
                    </a:lnTo>
                    <a:lnTo>
                      <a:pt x="0" y="58"/>
                    </a:lnTo>
                    <a:lnTo>
                      <a:pt x="1" y="60"/>
                    </a:lnTo>
                    <a:lnTo>
                      <a:pt x="5" y="63"/>
                    </a:lnTo>
                    <a:lnTo>
                      <a:pt x="8" y="63"/>
                    </a:lnTo>
                    <a:lnTo>
                      <a:pt x="9" y="61"/>
                    </a:lnTo>
                    <a:lnTo>
                      <a:pt x="9" y="61"/>
                    </a:lnTo>
                    <a:lnTo>
                      <a:pt x="23" y="50"/>
                    </a:lnTo>
                    <a:lnTo>
                      <a:pt x="39" y="38"/>
                    </a:lnTo>
                    <a:lnTo>
                      <a:pt x="46" y="31"/>
                    </a:lnTo>
                    <a:lnTo>
                      <a:pt x="51" y="24"/>
                    </a:lnTo>
                    <a:lnTo>
                      <a:pt x="55" y="16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6" y="3"/>
                    </a:lnTo>
                    <a:lnTo>
                      <a:pt x="55" y="1"/>
                    </a:lnTo>
                    <a:lnTo>
                      <a:pt x="51" y="0"/>
                    </a:lnTo>
                    <a:lnTo>
                      <a:pt x="47" y="1"/>
                    </a:lnTo>
                    <a:lnTo>
                      <a:pt x="46" y="3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453"/>
              <p:cNvSpPr/>
              <p:nvPr/>
            </p:nvSpPr>
            <p:spPr bwMode="auto">
              <a:xfrm>
                <a:off x="6761163" y="1590675"/>
                <a:ext cx="19050" cy="23813"/>
              </a:xfrm>
              <a:custGeom>
                <a:avLst/>
                <a:gdLst/>
                <a:ahLst/>
                <a:cxnLst>
                  <a:cxn ang="0">
                    <a:pos x="35" y="1"/>
                  </a:cxn>
                  <a:cxn ang="0">
                    <a:pos x="35" y="1"/>
                  </a:cxn>
                  <a:cxn ang="0">
                    <a:pos x="24" y="13"/>
                  </a:cxn>
                  <a:cxn ang="0">
                    <a:pos x="15" y="26"/>
                  </a:cxn>
                  <a:cxn ang="0">
                    <a:pos x="7" y="39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2" y="61"/>
                  </a:cxn>
                  <a:cxn ang="0">
                    <a:pos x="6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7" y="46"/>
                  </a:cxn>
                  <a:cxn ang="0">
                    <a:pos x="24" y="33"/>
                  </a:cxn>
                  <a:cxn ang="0">
                    <a:pos x="34" y="21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45" y="8"/>
                  </a:cxn>
                  <a:cxn ang="0">
                    <a:pos x="45" y="5"/>
                  </a:cxn>
                  <a:cxn ang="0">
                    <a:pos x="43" y="1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5" y="1"/>
                  </a:cxn>
                </a:cxnLst>
                <a:rect l="0" t="0" r="r" b="b"/>
                <a:pathLst>
                  <a:path w="45" h="63">
                    <a:moveTo>
                      <a:pt x="35" y="1"/>
                    </a:moveTo>
                    <a:lnTo>
                      <a:pt x="35" y="1"/>
                    </a:lnTo>
                    <a:lnTo>
                      <a:pt x="24" y="13"/>
                    </a:lnTo>
                    <a:lnTo>
                      <a:pt x="15" y="26"/>
                    </a:lnTo>
                    <a:lnTo>
                      <a:pt x="7" y="39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2" y="61"/>
                    </a:lnTo>
                    <a:lnTo>
                      <a:pt x="6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7" y="46"/>
                    </a:lnTo>
                    <a:lnTo>
                      <a:pt x="24" y="33"/>
                    </a:lnTo>
                    <a:lnTo>
                      <a:pt x="34" y="21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45" y="8"/>
                    </a:lnTo>
                    <a:lnTo>
                      <a:pt x="45" y="5"/>
                    </a:lnTo>
                    <a:lnTo>
                      <a:pt x="43" y="1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454"/>
              <p:cNvSpPr/>
              <p:nvPr/>
            </p:nvSpPr>
            <p:spPr bwMode="auto">
              <a:xfrm>
                <a:off x="6786563" y="1595438"/>
                <a:ext cx="20638" cy="22225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42" y="1"/>
                  </a:cxn>
                  <a:cxn ang="0">
                    <a:pos x="20" y="23"/>
                  </a:cxn>
                  <a:cxn ang="0">
                    <a:pos x="11" y="35"/>
                  </a:cxn>
                  <a:cxn ang="0">
                    <a:pos x="2" y="48"/>
                  </a:cxn>
                  <a:cxn ang="0">
                    <a:pos x="2" y="48"/>
                  </a:cxn>
                  <a:cxn ang="0">
                    <a:pos x="0" y="49"/>
                  </a:cxn>
                  <a:cxn ang="0">
                    <a:pos x="0" y="52"/>
                  </a:cxn>
                  <a:cxn ang="0">
                    <a:pos x="2" y="53"/>
                  </a:cxn>
                  <a:cxn ang="0">
                    <a:pos x="3" y="55"/>
                  </a:cxn>
                  <a:cxn ang="0">
                    <a:pos x="7" y="56"/>
                  </a:cxn>
                  <a:cxn ang="0">
                    <a:pos x="9" y="55"/>
                  </a:cxn>
                  <a:cxn ang="0">
                    <a:pos x="11" y="53"/>
                  </a:cxn>
                  <a:cxn ang="0">
                    <a:pos x="11" y="53"/>
                  </a:cxn>
                  <a:cxn ang="0">
                    <a:pos x="20" y="42"/>
                  </a:cxn>
                  <a:cxn ang="0">
                    <a:pos x="29" y="30"/>
                  </a:cxn>
                  <a:cxn ang="0">
                    <a:pos x="50" y="9"/>
                  </a:cxn>
                  <a:cxn ang="0">
                    <a:pos x="50" y="9"/>
                  </a:cxn>
                  <a:cxn ang="0">
                    <a:pos x="51" y="6"/>
                  </a:cxn>
                  <a:cxn ang="0">
                    <a:pos x="51" y="5"/>
                  </a:cxn>
                  <a:cxn ang="0">
                    <a:pos x="50" y="1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42" y="1"/>
                  </a:cxn>
                  <a:cxn ang="0">
                    <a:pos x="42" y="1"/>
                  </a:cxn>
                </a:cxnLst>
                <a:rect l="0" t="0" r="r" b="b"/>
                <a:pathLst>
                  <a:path w="51" h="56">
                    <a:moveTo>
                      <a:pt x="42" y="1"/>
                    </a:moveTo>
                    <a:lnTo>
                      <a:pt x="42" y="1"/>
                    </a:lnTo>
                    <a:lnTo>
                      <a:pt x="20" y="23"/>
                    </a:lnTo>
                    <a:lnTo>
                      <a:pt x="11" y="35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0" y="49"/>
                    </a:lnTo>
                    <a:lnTo>
                      <a:pt x="0" y="52"/>
                    </a:lnTo>
                    <a:lnTo>
                      <a:pt x="2" y="53"/>
                    </a:lnTo>
                    <a:lnTo>
                      <a:pt x="3" y="55"/>
                    </a:lnTo>
                    <a:lnTo>
                      <a:pt x="7" y="56"/>
                    </a:lnTo>
                    <a:lnTo>
                      <a:pt x="9" y="55"/>
                    </a:lnTo>
                    <a:lnTo>
                      <a:pt x="11" y="53"/>
                    </a:lnTo>
                    <a:lnTo>
                      <a:pt x="11" y="53"/>
                    </a:lnTo>
                    <a:lnTo>
                      <a:pt x="20" y="42"/>
                    </a:lnTo>
                    <a:lnTo>
                      <a:pt x="29" y="30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1" y="6"/>
                    </a:lnTo>
                    <a:lnTo>
                      <a:pt x="51" y="5"/>
                    </a:lnTo>
                    <a:lnTo>
                      <a:pt x="50" y="1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42" y="1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455"/>
              <p:cNvSpPr/>
              <p:nvPr/>
            </p:nvSpPr>
            <p:spPr bwMode="auto">
              <a:xfrm>
                <a:off x="6848476" y="1592263"/>
                <a:ext cx="23813" cy="26988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39" y="16"/>
                  </a:cxn>
                  <a:cxn ang="0">
                    <a:pos x="27" y="30"/>
                  </a:cxn>
                  <a:cxn ang="0">
                    <a:pos x="14" y="45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2"/>
                  </a:cxn>
                  <a:cxn ang="0">
                    <a:pos x="0" y="63"/>
                  </a:cxn>
                  <a:cxn ang="0">
                    <a:pos x="1" y="67"/>
                  </a:cxn>
                  <a:cxn ang="0">
                    <a:pos x="5" y="70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9" y="67"/>
                  </a:cxn>
                  <a:cxn ang="0">
                    <a:pos x="22" y="54"/>
                  </a:cxn>
                  <a:cxn ang="0">
                    <a:pos x="35" y="39"/>
                  </a:cxn>
                  <a:cxn ang="0">
                    <a:pos x="48" y="24"/>
                  </a:cxn>
                  <a:cxn ang="0">
                    <a:pos x="61" y="11"/>
                  </a:cxn>
                  <a:cxn ang="0">
                    <a:pos x="61" y="11"/>
                  </a:cxn>
                  <a:cxn ang="0">
                    <a:pos x="62" y="8"/>
                  </a:cxn>
                  <a:cxn ang="0">
                    <a:pos x="62" y="5"/>
                  </a:cxn>
                  <a:cxn ang="0">
                    <a:pos x="60" y="3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62" h="70">
                    <a:moveTo>
                      <a:pt x="52" y="3"/>
                    </a:moveTo>
                    <a:lnTo>
                      <a:pt x="52" y="3"/>
                    </a:lnTo>
                    <a:lnTo>
                      <a:pt x="39" y="16"/>
                    </a:lnTo>
                    <a:lnTo>
                      <a:pt x="27" y="30"/>
                    </a:lnTo>
                    <a:lnTo>
                      <a:pt x="14" y="45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2"/>
                    </a:lnTo>
                    <a:lnTo>
                      <a:pt x="0" y="63"/>
                    </a:lnTo>
                    <a:lnTo>
                      <a:pt x="1" y="67"/>
                    </a:lnTo>
                    <a:lnTo>
                      <a:pt x="5" y="70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9" y="67"/>
                    </a:lnTo>
                    <a:lnTo>
                      <a:pt x="22" y="54"/>
                    </a:lnTo>
                    <a:lnTo>
                      <a:pt x="35" y="39"/>
                    </a:lnTo>
                    <a:lnTo>
                      <a:pt x="48" y="24"/>
                    </a:lnTo>
                    <a:lnTo>
                      <a:pt x="61" y="11"/>
                    </a:lnTo>
                    <a:lnTo>
                      <a:pt x="61" y="11"/>
                    </a:lnTo>
                    <a:lnTo>
                      <a:pt x="62" y="8"/>
                    </a:lnTo>
                    <a:lnTo>
                      <a:pt x="62" y="5"/>
                    </a:lnTo>
                    <a:lnTo>
                      <a:pt x="60" y="3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456"/>
              <p:cNvSpPr/>
              <p:nvPr/>
            </p:nvSpPr>
            <p:spPr bwMode="auto">
              <a:xfrm>
                <a:off x="6907213" y="1587500"/>
                <a:ext cx="22225" cy="26988"/>
              </a:xfrm>
              <a:custGeom>
                <a:avLst/>
                <a:gdLst/>
                <a:ahLst/>
                <a:cxnLst>
                  <a:cxn ang="0">
                    <a:pos x="48" y="2"/>
                  </a:cxn>
                  <a:cxn ang="0">
                    <a:pos x="48" y="2"/>
                  </a:cxn>
                  <a:cxn ang="0">
                    <a:pos x="42" y="10"/>
                  </a:cxn>
                  <a:cxn ang="0">
                    <a:pos x="36" y="17"/>
                  </a:cxn>
                  <a:cxn ang="0">
                    <a:pos x="23" y="30"/>
                  </a:cxn>
                  <a:cxn ang="0">
                    <a:pos x="16" y="36"/>
                  </a:cxn>
                  <a:cxn ang="0">
                    <a:pos x="10" y="44"/>
                  </a:cxn>
                  <a:cxn ang="0">
                    <a:pos x="4" y="52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2" y="65"/>
                  </a:cxn>
                  <a:cxn ang="0">
                    <a:pos x="4" y="68"/>
                  </a:cxn>
                  <a:cxn ang="0">
                    <a:pos x="10" y="66"/>
                  </a:cxn>
                  <a:cxn ang="0">
                    <a:pos x="11" y="65"/>
                  </a:cxn>
                  <a:cxn ang="0">
                    <a:pos x="12" y="64"/>
                  </a:cxn>
                  <a:cxn ang="0">
                    <a:pos x="12" y="64"/>
                  </a:cxn>
                  <a:cxn ang="0">
                    <a:pos x="15" y="55"/>
                  </a:cxn>
                  <a:cxn ang="0">
                    <a:pos x="20" y="48"/>
                  </a:cxn>
                  <a:cxn ang="0">
                    <a:pos x="27" y="42"/>
                  </a:cxn>
                  <a:cxn ang="0">
                    <a:pos x="33" y="35"/>
                  </a:cxn>
                  <a:cxn ang="0">
                    <a:pos x="46" y="22"/>
                  </a:cxn>
                  <a:cxn ang="0">
                    <a:pos x="53" y="15"/>
                  </a:cxn>
                  <a:cxn ang="0">
                    <a:pos x="57" y="8"/>
                  </a:cxn>
                  <a:cxn ang="0">
                    <a:pos x="57" y="8"/>
                  </a:cxn>
                  <a:cxn ang="0">
                    <a:pos x="58" y="5"/>
                  </a:cxn>
                  <a:cxn ang="0">
                    <a:pos x="58" y="4"/>
                  </a:cxn>
                  <a:cxn ang="0">
                    <a:pos x="55" y="0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8" y="2"/>
                  </a:cxn>
                  <a:cxn ang="0">
                    <a:pos x="48" y="2"/>
                  </a:cxn>
                </a:cxnLst>
                <a:rect l="0" t="0" r="r" b="b"/>
                <a:pathLst>
                  <a:path w="58" h="68">
                    <a:moveTo>
                      <a:pt x="48" y="2"/>
                    </a:moveTo>
                    <a:lnTo>
                      <a:pt x="48" y="2"/>
                    </a:lnTo>
                    <a:lnTo>
                      <a:pt x="42" y="10"/>
                    </a:lnTo>
                    <a:lnTo>
                      <a:pt x="36" y="17"/>
                    </a:lnTo>
                    <a:lnTo>
                      <a:pt x="23" y="30"/>
                    </a:lnTo>
                    <a:lnTo>
                      <a:pt x="16" y="36"/>
                    </a:lnTo>
                    <a:lnTo>
                      <a:pt x="10" y="44"/>
                    </a:lnTo>
                    <a:lnTo>
                      <a:pt x="4" y="52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2" y="65"/>
                    </a:lnTo>
                    <a:lnTo>
                      <a:pt x="4" y="68"/>
                    </a:lnTo>
                    <a:lnTo>
                      <a:pt x="10" y="66"/>
                    </a:lnTo>
                    <a:lnTo>
                      <a:pt x="11" y="65"/>
                    </a:lnTo>
                    <a:lnTo>
                      <a:pt x="12" y="64"/>
                    </a:lnTo>
                    <a:lnTo>
                      <a:pt x="12" y="64"/>
                    </a:lnTo>
                    <a:lnTo>
                      <a:pt x="15" y="55"/>
                    </a:lnTo>
                    <a:lnTo>
                      <a:pt x="20" y="48"/>
                    </a:lnTo>
                    <a:lnTo>
                      <a:pt x="27" y="42"/>
                    </a:lnTo>
                    <a:lnTo>
                      <a:pt x="33" y="35"/>
                    </a:lnTo>
                    <a:lnTo>
                      <a:pt x="46" y="22"/>
                    </a:lnTo>
                    <a:lnTo>
                      <a:pt x="53" y="15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8" y="5"/>
                    </a:lnTo>
                    <a:lnTo>
                      <a:pt x="58" y="4"/>
                    </a:lnTo>
                    <a:lnTo>
                      <a:pt x="55" y="0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8" y="2"/>
                    </a:lnTo>
                    <a:lnTo>
                      <a:pt x="4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457"/>
              <p:cNvSpPr/>
              <p:nvPr/>
            </p:nvSpPr>
            <p:spPr bwMode="auto">
              <a:xfrm>
                <a:off x="6943726" y="1587500"/>
                <a:ext cx="19050" cy="23813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42" y="1"/>
                  </a:cxn>
                  <a:cxn ang="0">
                    <a:pos x="34" y="9"/>
                  </a:cxn>
                  <a:cxn ang="0">
                    <a:pos x="34" y="9"/>
                  </a:cxn>
                  <a:cxn ang="0">
                    <a:pos x="26" y="13"/>
                  </a:cxn>
                  <a:cxn ang="0">
                    <a:pos x="22" y="15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14" y="25"/>
                  </a:cxn>
                  <a:cxn ang="0">
                    <a:pos x="12" y="31"/>
                  </a:cxn>
                  <a:cxn ang="0">
                    <a:pos x="12" y="31"/>
                  </a:cxn>
                  <a:cxn ang="0">
                    <a:pos x="8" y="39"/>
                  </a:cxn>
                  <a:cxn ang="0">
                    <a:pos x="1" y="47"/>
                  </a:cxn>
                  <a:cxn ang="0">
                    <a:pos x="1" y="47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3" y="55"/>
                  </a:cxn>
                  <a:cxn ang="0">
                    <a:pos x="5" y="56"/>
                  </a:cxn>
                  <a:cxn ang="0">
                    <a:pos x="8" y="56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4" y="48"/>
                  </a:cxn>
                  <a:cxn ang="0">
                    <a:pos x="20" y="42"/>
                  </a:cxn>
                  <a:cxn ang="0">
                    <a:pos x="26" y="29"/>
                  </a:cxn>
                  <a:cxn ang="0">
                    <a:pos x="26" y="29"/>
                  </a:cxn>
                  <a:cxn ang="0">
                    <a:pos x="29" y="25"/>
                  </a:cxn>
                  <a:cxn ang="0">
                    <a:pos x="33" y="22"/>
                  </a:cxn>
                  <a:cxn ang="0">
                    <a:pos x="39" y="18"/>
                  </a:cxn>
                  <a:cxn ang="0">
                    <a:pos x="39" y="18"/>
                  </a:cxn>
                  <a:cxn ang="0">
                    <a:pos x="50" y="9"/>
                  </a:cxn>
                  <a:cxn ang="0">
                    <a:pos x="50" y="9"/>
                  </a:cxn>
                  <a:cxn ang="0">
                    <a:pos x="51" y="6"/>
                  </a:cxn>
                  <a:cxn ang="0">
                    <a:pos x="51" y="5"/>
                  </a:cxn>
                  <a:cxn ang="0">
                    <a:pos x="50" y="1"/>
                  </a:cxn>
                  <a:cxn ang="0">
                    <a:pos x="46" y="0"/>
                  </a:cxn>
                  <a:cxn ang="0">
                    <a:pos x="45" y="0"/>
                  </a:cxn>
                  <a:cxn ang="0">
                    <a:pos x="42" y="1"/>
                  </a:cxn>
                  <a:cxn ang="0">
                    <a:pos x="42" y="1"/>
                  </a:cxn>
                </a:cxnLst>
                <a:rect l="0" t="0" r="r" b="b"/>
                <a:pathLst>
                  <a:path w="51" h="56">
                    <a:moveTo>
                      <a:pt x="42" y="1"/>
                    </a:moveTo>
                    <a:lnTo>
                      <a:pt x="42" y="1"/>
                    </a:lnTo>
                    <a:lnTo>
                      <a:pt x="34" y="9"/>
                    </a:lnTo>
                    <a:lnTo>
                      <a:pt x="34" y="9"/>
                    </a:lnTo>
                    <a:lnTo>
                      <a:pt x="26" y="13"/>
                    </a:lnTo>
                    <a:lnTo>
                      <a:pt x="22" y="15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14" y="25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8" y="39"/>
                    </a:lnTo>
                    <a:lnTo>
                      <a:pt x="1" y="47"/>
                    </a:lnTo>
                    <a:lnTo>
                      <a:pt x="1" y="47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3" y="55"/>
                    </a:lnTo>
                    <a:lnTo>
                      <a:pt x="5" y="56"/>
                    </a:lnTo>
                    <a:lnTo>
                      <a:pt x="8" y="56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4" y="48"/>
                    </a:lnTo>
                    <a:lnTo>
                      <a:pt x="20" y="42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29" y="25"/>
                    </a:lnTo>
                    <a:lnTo>
                      <a:pt x="33" y="22"/>
                    </a:lnTo>
                    <a:lnTo>
                      <a:pt x="39" y="18"/>
                    </a:lnTo>
                    <a:lnTo>
                      <a:pt x="39" y="18"/>
                    </a:lnTo>
                    <a:lnTo>
                      <a:pt x="50" y="9"/>
                    </a:lnTo>
                    <a:lnTo>
                      <a:pt x="50" y="9"/>
                    </a:lnTo>
                    <a:lnTo>
                      <a:pt x="51" y="6"/>
                    </a:lnTo>
                    <a:lnTo>
                      <a:pt x="51" y="5"/>
                    </a:lnTo>
                    <a:lnTo>
                      <a:pt x="50" y="1"/>
                    </a:lnTo>
                    <a:lnTo>
                      <a:pt x="46" y="0"/>
                    </a:lnTo>
                    <a:lnTo>
                      <a:pt x="45" y="0"/>
                    </a:lnTo>
                    <a:lnTo>
                      <a:pt x="42" y="1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458"/>
              <p:cNvSpPr/>
              <p:nvPr/>
            </p:nvSpPr>
            <p:spPr bwMode="auto">
              <a:xfrm>
                <a:off x="6286501" y="1403350"/>
                <a:ext cx="779463" cy="230188"/>
              </a:xfrm>
              <a:custGeom>
                <a:avLst/>
                <a:gdLst/>
                <a:ahLst/>
                <a:cxnLst>
                  <a:cxn ang="0">
                    <a:pos x="1953" y="471"/>
                  </a:cxn>
                  <a:cxn ang="0">
                    <a:pos x="1915" y="288"/>
                  </a:cxn>
                  <a:cxn ang="0">
                    <a:pos x="1894" y="184"/>
                  </a:cxn>
                  <a:cxn ang="0">
                    <a:pos x="1872" y="118"/>
                  </a:cxn>
                  <a:cxn ang="0">
                    <a:pos x="1837" y="34"/>
                  </a:cxn>
                  <a:cxn ang="0">
                    <a:pos x="1830" y="8"/>
                  </a:cxn>
                  <a:cxn ang="0">
                    <a:pos x="1816" y="0"/>
                  </a:cxn>
                  <a:cxn ang="0">
                    <a:pos x="1791" y="14"/>
                  </a:cxn>
                  <a:cxn ang="0">
                    <a:pos x="1790" y="29"/>
                  </a:cxn>
                  <a:cxn ang="0">
                    <a:pos x="1805" y="77"/>
                  </a:cxn>
                  <a:cxn ang="0">
                    <a:pos x="1839" y="157"/>
                  </a:cxn>
                  <a:cxn ang="0">
                    <a:pos x="1864" y="260"/>
                  </a:cxn>
                  <a:cxn ang="0">
                    <a:pos x="1911" y="485"/>
                  </a:cxn>
                  <a:cxn ang="0">
                    <a:pos x="1877" y="514"/>
                  </a:cxn>
                  <a:cxn ang="0">
                    <a:pos x="1863" y="511"/>
                  </a:cxn>
                  <a:cxn ang="0">
                    <a:pos x="1737" y="513"/>
                  </a:cxn>
                  <a:cxn ang="0">
                    <a:pos x="1362" y="526"/>
                  </a:cxn>
                  <a:cxn ang="0">
                    <a:pos x="1187" y="532"/>
                  </a:cxn>
                  <a:cxn ang="0">
                    <a:pos x="932" y="533"/>
                  </a:cxn>
                  <a:cxn ang="0">
                    <a:pos x="741" y="535"/>
                  </a:cxn>
                  <a:cxn ang="0">
                    <a:pos x="615" y="528"/>
                  </a:cxn>
                  <a:cxn ang="0">
                    <a:pos x="471" y="528"/>
                  </a:cxn>
                  <a:cxn ang="0">
                    <a:pos x="386" y="522"/>
                  </a:cxn>
                  <a:cxn ang="0">
                    <a:pos x="283" y="516"/>
                  </a:cxn>
                  <a:cxn ang="0">
                    <a:pos x="180" y="520"/>
                  </a:cxn>
                  <a:cxn ang="0">
                    <a:pos x="70" y="510"/>
                  </a:cxn>
                  <a:cxn ang="0">
                    <a:pos x="49" y="506"/>
                  </a:cxn>
                  <a:cxn ang="0">
                    <a:pos x="57" y="479"/>
                  </a:cxn>
                  <a:cxn ang="0">
                    <a:pos x="66" y="412"/>
                  </a:cxn>
                  <a:cxn ang="0">
                    <a:pos x="68" y="361"/>
                  </a:cxn>
                  <a:cxn ang="0">
                    <a:pos x="79" y="322"/>
                  </a:cxn>
                  <a:cxn ang="0">
                    <a:pos x="105" y="251"/>
                  </a:cxn>
                  <a:cxn ang="0">
                    <a:pos x="127" y="154"/>
                  </a:cxn>
                  <a:cxn ang="0">
                    <a:pos x="160" y="30"/>
                  </a:cxn>
                  <a:cxn ang="0">
                    <a:pos x="156" y="17"/>
                  </a:cxn>
                  <a:cxn ang="0">
                    <a:pos x="139" y="9"/>
                  </a:cxn>
                  <a:cxn ang="0">
                    <a:pos x="117" y="21"/>
                  </a:cxn>
                  <a:cxn ang="0">
                    <a:pos x="111" y="47"/>
                  </a:cxn>
                  <a:cxn ang="0">
                    <a:pos x="79" y="159"/>
                  </a:cxn>
                  <a:cxn ang="0">
                    <a:pos x="46" y="282"/>
                  </a:cxn>
                  <a:cxn ang="0">
                    <a:pos x="32" y="322"/>
                  </a:cxn>
                  <a:cxn ang="0">
                    <a:pos x="20" y="417"/>
                  </a:cxn>
                  <a:cxn ang="0">
                    <a:pos x="8" y="489"/>
                  </a:cxn>
                  <a:cxn ang="0">
                    <a:pos x="9" y="506"/>
                  </a:cxn>
                  <a:cxn ang="0">
                    <a:pos x="0" y="524"/>
                  </a:cxn>
                  <a:cxn ang="0">
                    <a:pos x="15" y="547"/>
                  </a:cxn>
                  <a:cxn ang="0">
                    <a:pos x="45" y="552"/>
                  </a:cxn>
                  <a:cxn ang="0">
                    <a:pos x="97" y="557"/>
                  </a:cxn>
                  <a:cxn ang="0">
                    <a:pos x="180" y="566"/>
                  </a:cxn>
                  <a:cxn ang="0">
                    <a:pos x="394" y="570"/>
                  </a:cxn>
                  <a:cxn ang="0">
                    <a:pos x="505" y="571"/>
                  </a:cxn>
                  <a:cxn ang="0">
                    <a:pos x="615" y="574"/>
                  </a:cxn>
                  <a:cxn ang="0">
                    <a:pos x="866" y="579"/>
                  </a:cxn>
                  <a:cxn ang="0">
                    <a:pos x="1128" y="578"/>
                  </a:cxn>
                  <a:cxn ang="0">
                    <a:pos x="1303" y="571"/>
                  </a:cxn>
                  <a:cxn ang="0">
                    <a:pos x="1480" y="569"/>
                  </a:cxn>
                  <a:cxn ang="0">
                    <a:pos x="1847" y="556"/>
                  </a:cxn>
                  <a:cxn ang="0">
                    <a:pos x="1859" y="562"/>
                  </a:cxn>
                  <a:cxn ang="0">
                    <a:pos x="1925" y="562"/>
                  </a:cxn>
                  <a:cxn ang="0">
                    <a:pos x="1936" y="553"/>
                  </a:cxn>
                  <a:cxn ang="0">
                    <a:pos x="1956" y="550"/>
                  </a:cxn>
                  <a:cxn ang="0">
                    <a:pos x="1964" y="532"/>
                  </a:cxn>
                </a:cxnLst>
                <a:rect l="0" t="0" r="r" b="b"/>
                <a:pathLst>
                  <a:path w="1964" h="581">
                    <a:moveTo>
                      <a:pt x="1964" y="532"/>
                    </a:moveTo>
                    <a:lnTo>
                      <a:pt x="1964" y="532"/>
                    </a:lnTo>
                    <a:lnTo>
                      <a:pt x="1960" y="502"/>
                    </a:lnTo>
                    <a:lnTo>
                      <a:pt x="1953" y="471"/>
                    </a:lnTo>
                    <a:lnTo>
                      <a:pt x="1940" y="409"/>
                    </a:lnTo>
                    <a:lnTo>
                      <a:pt x="1926" y="349"/>
                    </a:lnTo>
                    <a:lnTo>
                      <a:pt x="1919" y="318"/>
                    </a:lnTo>
                    <a:lnTo>
                      <a:pt x="1915" y="288"/>
                    </a:lnTo>
                    <a:lnTo>
                      <a:pt x="1915" y="288"/>
                    </a:lnTo>
                    <a:lnTo>
                      <a:pt x="1909" y="252"/>
                    </a:lnTo>
                    <a:lnTo>
                      <a:pt x="1902" y="218"/>
                    </a:lnTo>
                    <a:lnTo>
                      <a:pt x="1894" y="184"/>
                    </a:lnTo>
                    <a:lnTo>
                      <a:pt x="1885" y="150"/>
                    </a:lnTo>
                    <a:lnTo>
                      <a:pt x="1885" y="150"/>
                    </a:lnTo>
                    <a:lnTo>
                      <a:pt x="1880" y="133"/>
                    </a:lnTo>
                    <a:lnTo>
                      <a:pt x="1872" y="118"/>
                    </a:lnTo>
                    <a:lnTo>
                      <a:pt x="1856" y="84"/>
                    </a:lnTo>
                    <a:lnTo>
                      <a:pt x="1849" y="67"/>
                    </a:lnTo>
                    <a:lnTo>
                      <a:pt x="1842" y="51"/>
                    </a:lnTo>
                    <a:lnTo>
                      <a:pt x="1837" y="34"/>
                    </a:lnTo>
                    <a:lnTo>
                      <a:pt x="1833" y="17"/>
                    </a:lnTo>
                    <a:lnTo>
                      <a:pt x="1833" y="17"/>
                    </a:lnTo>
                    <a:lnTo>
                      <a:pt x="1832" y="12"/>
                    </a:lnTo>
                    <a:lnTo>
                      <a:pt x="1830" y="8"/>
                    </a:lnTo>
                    <a:lnTo>
                      <a:pt x="1828" y="5"/>
                    </a:lnTo>
                    <a:lnTo>
                      <a:pt x="1824" y="3"/>
                    </a:lnTo>
                    <a:lnTo>
                      <a:pt x="1820" y="1"/>
                    </a:lnTo>
                    <a:lnTo>
                      <a:pt x="1816" y="0"/>
                    </a:lnTo>
                    <a:lnTo>
                      <a:pt x="1808" y="1"/>
                    </a:lnTo>
                    <a:lnTo>
                      <a:pt x="1800" y="5"/>
                    </a:lnTo>
                    <a:lnTo>
                      <a:pt x="1794" y="10"/>
                    </a:lnTo>
                    <a:lnTo>
                      <a:pt x="1791" y="14"/>
                    </a:lnTo>
                    <a:lnTo>
                      <a:pt x="1790" y="20"/>
                    </a:lnTo>
                    <a:lnTo>
                      <a:pt x="1788" y="23"/>
                    </a:lnTo>
                    <a:lnTo>
                      <a:pt x="1790" y="29"/>
                    </a:lnTo>
                    <a:lnTo>
                      <a:pt x="1790" y="29"/>
                    </a:lnTo>
                    <a:lnTo>
                      <a:pt x="1791" y="42"/>
                    </a:lnTo>
                    <a:lnTo>
                      <a:pt x="1795" y="54"/>
                    </a:lnTo>
                    <a:lnTo>
                      <a:pt x="1800" y="65"/>
                    </a:lnTo>
                    <a:lnTo>
                      <a:pt x="1805" y="77"/>
                    </a:lnTo>
                    <a:lnTo>
                      <a:pt x="1817" y="101"/>
                    </a:lnTo>
                    <a:lnTo>
                      <a:pt x="1828" y="124"/>
                    </a:lnTo>
                    <a:lnTo>
                      <a:pt x="1828" y="124"/>
                    </a:lnTo>
                    <a:lnTo>
                      <a:pt x="1839" y="157"/>
                    </a:lnTo>
                    <a:lnTo>
                      <a:pt x="1850" y="191"/>
                    </a:lnTo>
                    <a:lnTo>
                      <a:pt x="1858" y="226"/>
                    </a:lnTo>
                    <a:lnTo>
                      <a:pt x="1864" y="260"/>
                    </a:lnTo>
                    <a:lnTo>
                      <a:pt x="1864" y="260"/>
                    </a:lnTo>
                    <a:lnTo>
                      <a:pt x="1877" y="324"/>
                    </a:lnTo>
                    <a:lnTo>
                      <a:pt x="1892" y="388"/>
                    </a:lnTo>
                    <a:lnTo>
                      <a:pt x="1905" y="452"/>
                    </a:lnTo>
                    <a:lnTo>
                      <a:pt x="1911" y="485"/>
                    </a:lnTo>
                    <a:lnTo>
                      <a:pt x="1915" y="518"/>
                    </a:lnTo>
                    <a:lnTo>
                      <a:pt x="1881" y="518"/>
                    </a:lnTo>
                    <a:lnTo>
                      <a:pt x="1881" y="518"/>
                    </a:lnTo>
                    <a:lnTo>
                      <a:pt x="1877" y="514"/>
                    </a:lnTo>
                    <a:lnTo>
                      <a:pt x="1873" y="513"/>
                    </a:lnTo>
                    <a:lnTo>
                      <a:pt x="1868" y="511"/>
                    </a:lnTo>
                    <a:lnTo>
                      <a:pt x="1863" y="511"/>
                    </a:lnTo>
                    <a:lnTo>
                      <a:pt x="1863" y="511"/>
                    </a:lnTo>
                    <a:lnTo>
                      <a:pt x="1856" y="510"/>
                    </a:lnTo>
                    <a:lnTo>
                      <a:pt x="1856" y="510"/>
                    </a:lnTo>
                    <a:lnTo>
                      <a:pt x="1799" y="510"/>
                    </a:lnTo>
                    <a:lnTo>
                      <a:pt x="1737" y="513"/>
                    </a:lnTo>
                    <a:lnTo>
                      <a:pt x="1609" y="518"/>
                    </a:lnTo>
                    <a:lnTo>
                      <a:pt x="1481" y="523"/>
                    </a:lnTo>
                    <a:lnTo>
                      <a:pt x="1421" y="524"/>
                    </a:lnTo>
                    <a:lnTo>
                      <a:pt x="1362" y="526"/>
                    </a:lnTo>
                    <a:lnTo>
                      <a:pt x="1362" y="526"/>
                    </a:lnTo>
                    <a:lnTo>
                      <a:pt x="1303" y="527"/>
                    </a:lnTo>
                    <a:lnTo>
                      <a:pt x="1244" y="530"/>
                    </a:lnTo>
                    <a:lnTo>
                      <a:pt x="1187" y="532"/>
                    </a:lnTo>
                    <a:lnTo>
                      <a:pt x="1128" y="532"/>
                    </a:lnTo>
                    <a:lnTo>
                      <a:pt x="1128" y="532"/>
                    </a:lnTo>
                    <a:lnTo>
                      <a:pt x="997" y="532"/>
                    </a:lnTo>
                    <a:lnTo>
                      <a:pt x="932" y="533"/>
                    </a:lnTo>
                    <a:lnTo>
                      <a:pt x="866" y="533"/>
                    </a:lnTo>
                    <a:lnTo>
                      <a:pt x="866" y="533"/>
                    </a:lnTo>
                    <a:lnTo>
                      <a:pt x="803" y="535"/>
                    </a:lnTo>
                    <a:lnTo>
                      <a:pt x="741" y="535"/>
                    </a:lnTo>
                    <a:lnTo>
                      <a:pt x="678" y="532"/>
                    </a:lnTo>
                    <a:lnTo>
                      <a:pt x="647" y="531"/>
                    </a:lnTo>
                    <a:lnTo>
                      <a:pt x="615" y="528"/>
                    </a:lnTo>
                    <a:lnTo>
                      <a:pt x="615" y="528"/>
                    </a:lnTo>
                    <a:lnTo>
                      <a:pt x="586" y="526"/>
                    </a:lnTo>
                    <a:lnTo>
                      <a:pt x="558" y="526"/>
                    </a:lnTo>
                    <a:lnTo>
                      <a:pt x="500" y="527"/>
                    </a:lnTo>
                    <a:lnTo>
                      <a:pt x="471" y="528"/>
                    </a:lnTo>
                    <a:lnTo>
                      <a:pt x="442" y="528"/>
                    </a:lnTo>
                    <a:lnTo>
                      <a:pt x="414" y="526"/>
                    </a:lnTo>
                    <a:lnTo>
                      <a:pt x="386" y="522"/>
                    </a:lnTo>
                    <a:lnTo>
                      <a:pt x="386" y="522"/>
                    </a:lnTo>
                    <a:lnTo>
                      <a:pt x="361" y="519"/>
                    </a:lnTo>
                    <a:lnTo>
                      <a:pt x="335" y="516"/>
                    </a:lnTo>
                    <a:lnTo>
                      <a:pt x="309" y="516"/>
                    </a:lnTo>
                    <a:lnTo>
                      <a:pt x="283" y="516"/>
                    </a:lnTo>
                    <a:lnTo>
                      <a:pt x="231" y="519"/>
                    </a:lnTo>
                    <a:lnTo>
                      <a:pt x="206" y="520"/>
                    </a:lnTo>
                    <a:lnTo>
                      <a:pt x="180" y="520"/>
                    </a:lnTo>
                    <a:lnTo>
                      <a:pt x="180" y="520"/>
                    </a:lnTo>
                    <a:lnTo>
                      <a:pt x="152" y="519"/>
                    </a:lnTo>
                    <a:lnTo>
                      <a:pt x="125" y="516"/>
                    </a:lnTo>
                    <a:lnTo>
                      <a:pt x="97" y="513"/>
                    </a:lnTo>
                    <a:lnTo>
                      <a:pt x="70" y="510"/>
                    </a:lnTo>
                    <a:lnTo>
                      <a:pt x="70" y="510"/>
                    </a:lnTo>
                    <a:lnTo>
                      <a:pt x="59" y="509"/>
                    </a:lnTo>
                    <a:lnTo>
                      <a:pt x="49" y="506"/>
                    </a:lnTo>
                    <a:lnTo>
                      <a:pt x="49" y="506"/>
                    </a:lnTo>
                    <a:lnTo>
                      <a:pt x="51" y="501"/>
                    </a:lnTo>
                    <a:lnTo>
                      <a:pt x="51" y="501"/>
                    </a:lnTo>
                    <a:lnTo>
                      <a:pt x="55" y="489"/>
                    </a:lnTo>
                    <a:lnTo>
                      <a:pt x="57" y="479"/>
                    </a:lnTo>
                    <a:lnTo>
                      <a:pt x="59" y="456"/>
                    </a:lnTo>
                    <a:lnTo>
                      <a:pt x="60" y="434"/>
                    </a:lnTo>
                    <a:lnTo>
                      <a:pt x="62" y="422"/>
                    </a:lnTo>
                    <a:lnTo>
                      <a:pt x="66" y="412"/>
                    </a:lnTo>
                    <a:lnTo>
                      <a:pt x="66" y="412"/>
                    </a:lnTo>
                    <a:lnTo>
                      <a:pt x="68" y="399"/>
                    </a:lnTo>
                    <a:lnTo>
                      <a:pt x="68" y="387"/>
                    </a:lnTo>
                    <a:lnTo>
                      <a:pt x="68" y="361"/>
                    </a:lnTo>
                    <a:lnTo>
                      <a:pt x="68" y="361"/>
                    </a:lnTo>
                    <a:lnTo>
                      <a:pt x="70" y="352"/>
                    </a:lnTo>
                    <a:lnTo>
                      <a:pt x="72" y="341"/>
                    </a:lnTo>
                    <a:lnTo>
                      <a:pt x="79" y="322"/>
                    </a:lnTo>
                    <a:lnTo>
                      <a:pt x="88" y="302"/>
                    </a:lnTo>
                    <a:lnTo>
                      <a:pt x="94" y="282"/>
                    </a:lnTo>
                    <a:lnTo>
                      <a:pt x="94" y="282"/>
                    </a:lnTo>
                    <a:lnTo>
                      <a:pt x="105" y="251"/>
                    </a:lnTo>
                    <a:lnTo>
                      <a:pt x="111" y="218"/>
                    </a:lnTo>
                    <a:lnTo>
                      <a:pt x="119" y="186"/>
                    </a:lnTo>
                    <a:lnTo>
                      <a:pt x="127" y="154"/>
                    </a:lnTo>
                    <a:lnTo>
                      <a:pt x="127" y="154"/>
                    </a:lnTo>
                    <a:lnTo>
                      <a:pt x="147" y="93"/>
                    </a:lnTo>
                    <a:lnTo>
                      <a:pt x="155" y="61"/>
                    </a:lnTo>
                    <a:lnTo>
                      <a:pt x="157" y="46"/>
                    </a:lnTo>
                    <a:lnTo>
                      <a:pt x="160" y="30"/>
                    </a:lnTo>
                    <a:lnTo>
                      <a:pt x="160" y="30"/>
                    </a:lnTo>
                    <a:lnTo>
                      <a:pt x="160" y="25"/>
                    </a:lnTo>
                    <a:lnTo>
                      <a:pt x="159" y="21"/>
                    </a:lnTo>
                    <a:lnTo>
                      <a:pt x="156" y="17"/>
                    </a:lnTo>
                    <a:lnTo>
                      <a:pt x="153" y="14"/>
                    </a:lnTo>
                    <a:lnTo>
                      <a:pt x="151" y="12"/>
                    </a:lnTo>
                    <a:lnTo>
                      <a:pt x="147" y="10"/>
                    </a:lnTo>
                    <a:lnTo>
                      <a:pt x="139" y="9"/>
                    </a:lnTo>
                    <a:lnTo>
                      <a:pt x="130" y="10"/>
                    </a:lnTo>
                    <a:lnTo>
                      <a:pt x="122" y="14"/>
                    </a:lnTo>
                    <a:lnTo>
                      <a:pt x="119" y="17"/>
                    </a:lnTo>
                    <a:lnTo>
                      <a:pt x="117" y="21"/>
                    </a:lnTo>
                    <a:lnTo>
                      <a:pt x="114" y="25"/>
                    </a:lnTo>
                    <a:lnTo>
                      <a:pt x="114" y="30"/>
                    </a:lnTo>
                    <a:lnTo>
                      <a:pt x="114" y="30"/>
                    </a:lnTo>
                    <a:lnTo>
                      <a:pt x="111" y="47"/>
                    </a:lnTo>
                    <a:lnTo>
                      <a:pt x="109" y="63"/>
                    </a:lnTo>
                    <a:lnTo>
                      <a:pt x="100" y="95"/>
                    </a:lnTo>
                    <a:lnTo>
                      <a:pt x="79" y="159"/>
                    </a:lnTo>
                    <a:lnTo>
                      <a:pt x="79" y="159"/>
                    </a:lnTo>
                    <a:lnTo>
                      <a:pt x="70" y="195"/>
                    </a:lnTo>
                    <a:lnTo>
                      <a:pt x="60" y="230"/>
                    </a:lnTo>
                    <a:lnTo>
                      <a:pt x="51" y="265"/>
                    </a:lnTo>
                    <a:lnTo>
                      <a:pt x="46" y="282"/>
                    </a:lnTo>
                    <a:lnTo>
                      <a:pt x="40" y="298"/>
                    </a:lnTo>
                    <a:lnTo>
                      <a:pt x="40" y="298"/>
                    </a:lnTo>
                    <a:lnTo>
                      <a:pt x="36" y="310"/>
                    </a:lnTo>
                    <a:lnTo>
                      <a:pt x="32" y="322"/>
                    </a:lnTo>
                    <a:lnTo>
                      <a:pt x="26" y="345"/>
                    </a:lnTo>
                    <a:lnTo>
                      <a:pt x="24" y="370"/>
                    </a:lnTo>
                    <a:lnTo>
                      <a:pt x="21" y="394"/>
                    </a:lnTo>
                    <a:lnTo>
                      <a:pt x="20" y="417"/>
                    </a:lnTo>
                    <a:lnTo>
                      <a:pt x="17" y="442"/>
                    </a:lnTo>
                    <a:lnTo>
                      <a:pt x="15" y="465"/>
                    </a:lnTo>
                    <a:lnTo>
                      <a:pt x="8" y="489"/>
                    </a:lnTo>
                    <a:lnTo>
                      <a:pt x="8" y="489"/>
                    </a:lnTo>
                    <a:lnTo>
                      <a:pt x="7" y="494"/>
                    </a:lnTo>
                    <a:lnTo>
                      <a:pt x="7" y="498"/>
                    </a:lnTo>
                    <a:lnTo>
                      <a:pt x="8" y="502"/>
                    </a:lnTo>
                    <a:lnTo>
                      <a:pt x="9" y="506"/>
                    </a:lnTo>
                    <a:lnTo>
                      <a:pt x="9" y="506"/>
                    </a:lnTo>
                    <a:lnTo>
                      <a:pt x="4" y="511"/>
                    </a:lnTo>
                    <a:lnTo>
                      <a:pt x="2" y="518"/>
                    </a:lnTo>
                    <a:lnTo>
                      <a:pt x="0" y="524"/>
                    </a:lnTo>
                    <a:lnTo>
                      <a:pt x="0" y="531"/>
                    </a:lnTo>
                    <a:lnTo>
                      <a:pt x="3" y="537"/>
                    </a:lnTo>
                    <a:lnTo>
                      <a:pt x="8" y="543"/>
                    </a:lnTo>
                    <a:lnTo>
                      <a:pt x="15" y="547"/>
                    </a:lnTo>
                    <a:lnTo>
                      <a:pt x="23" y="548"/>
                    </a:lnTo>
                    <a:lnTo>
                      <a:pt x="23" y="548"/>
                    </a:lnTo>
                    <a:lnTo>
                      <a:pt x="33" y="549"/>
                    </a:lnTo>
                    <a:lnTo>
                      <a:pt x="45" y="552"/>
                    </a:lnTo>
                    <a:lnTo>
                      <a:pt x="57" y="554"/>
                    </a:lnTo>
                    <a:lnTo>
                      <a:pt x="70" y="556"/>
                    </a:lnTo>
                    <a:lnTo>
                      <a:pt x="70" y="556"/>
                    </a:lnTo>
                    <a:lnTo>
                      <a:pt x="97" y="557"/>
                    </a:lnTo>
                    <a:lnTo>
                      <a:pt x="125" y="561"/>
                    </a:lnTo>
                    <a:lnTo>
                      <a:pt x="152" y="565"/>
                    </a:lnTo>
                    <a:lnTo>
                      <a:pt x="180" y="566"/>
                    </a:lnTo>
                    <a:lnTo>
                      <a:pt x="180" y="566"/>
                    </a:lnTo>
                    <a:lnTo>
                      <a:pt x="233" y="567"/>
                    </a:lnTo>
                    <a:lnTo>
                      <a:pt x="287" y="566"/>
                    </a:lnTo>
                    <a:lnTo>
                      <a:pt x="340" y="567"/>
                    </a:lnTo>
                    <a:lnTo>
                      <a:pt x="394" y="570"/>
                    </a:lnTo>
                    <a:lnTo>
                      <a:pt x="394" y="570"/>
                    </a:lnTo>
                    <a:lnTo>
                      <a:pt x="422" y="571"/>
                    </a:lnTo>
                    <a:lnTo>
                      <a:pt x="449" y="571"/>
                    </a:lnTo>
                    <a:lnTo>
                      <a:pt x="505" y="571"/>
                    </a:lnTo>
                    <a:lnTo>
                      <a:pt x="560" y="571"/>
                    </a:lnTo>
                    <a:lnTo>
                      <a:pt x="588" y="573"/>
                    </a:lnTo>
                    <a:lnTo>
                      <a:pt x="615" y="574"/>
                    </a:lnTo>
                    <a:lnTo>
                      <a:pt x="615" y="574"/>
                    </a:lnTo>
                    <a:lnTo>
                      <a:pt x="678" y="578"/>
                    </a:lnTo>
                    <a:lnTo>
                      <a:pt x="741" y="579"/>
                    </a:lnTo>
                    <a:lnTo>
                      <a:pt x="803" y="581"/>
                    </a:lnTo>
                    <a:lnTo>
                      <a:pt x="866" y="579"/>
                    </a:lnTo>
                    <a:lnTo>
                      <a:pt x="866" y="579"/>
                    </a:lnTo>
                    <a:lnTo>
                      <a:pt x="932" y="578"/>
                    </a:lnTo>
                    <a:lnTo>
                      <a:pt x="997" y="578"/>
                    </a:lnTo>
                    <a:lnTo>
                      <a:pt x="1128" y="578"/>
                    </a:lnTo>
                    <a:lnTo>
                      <a:pt x="1128" y="578"/>
                    </a:lnTo>
                    <a:lnTo>
                      <a:pt x="1187" y="577"/>
                    </a:lnTo>
                    <a:lnTo>
                      <a:pt x="1244" y="574"/>
                    </a:lnTo>
                    <a:lnTo>
                      <a:pt x="1303" y="571"/>
                    </a:lnTo>
                    <a:lnTo>
                      <a:pt x="1362" y="571"/>
                    </a:lnTo>
                    <a:lnTo>
                      <a:pt x="1362" y="571"/>
                    </a:lnTo>
                    <a:lnTo>
                      <a:pt x="1420" y="570"/>
                    </a:lnTo>
                    <a:lnTo>
                      <a:pt x="1480" y="569"/>
                    </a:lnTo>
                    <a:lnTo>
                      <a:pt x="1605" y="564"/>
                    </a:lnTo>
                    <a:lnTo>
                      <a:pt x="1731" y="558"/>
                    </a:lnTo>
                    <a:lnTo>
                      <a:pt x="1791" y="557"/>
                    </a:lnTo>
                    <a:lnTo>
                      <a:pt x="1847" y="556"/>
                    </a:lnTo>
                    <a:lnTo>
                      <a:pt x="1847" y="556"/>
                    </a:lnTo>
                    <a:lnTo>
                      <a:pt x="1851" y="558"/>
                    </a:lnTo>
                    <a:lnTo>
                      <a:pt x="1855" y="561"/>
                    </a:lnTo>
                    <a:lnTo>
                      <a:pt x="1859" y="562"/>
                    </a:lnTo>
                    <a:lnTo>
                      <a:pt x="1864" y="564"/>
                    </a:lnTo>
                    <a:lnTo>
                      <a:pt x="1918" y="564"/>
                    </a:lnTo>
                    <a:lnTo>
                      <a:pt x="1918" y="564"/>
                    </a:lnTo>
                    <a:lnTo>
                      <a:pt x="1925" y="562"/>
                    </a:lnTo>
                    <a:lnTo>
                      <a:pt x="1928" y="561"/>
                    </a:lnTo>
                    <a:lnTo>
                      <a:pt x="1932" y="557"/>
                    </a:lnTo>
                    <a:lnTo>
                      <a:pt x="1936" y="553"/>
                    </a:lnTo>
                    <a:lnTo>
                      <a:pt x="1936" y="553"/>
                    </a:lnTo>
                    <a:lnTo>
                      <a:pt x="1942" y="554"/>
                    </a:lnTo>
                    <a:lnTo>
                      <a:pt x="1947" y="554"/>
                    </a:lnTo>
                    <a:lnTo>
                      <a:pt x="1951" y="553"/>
                    </a:lnTo>
                    <a:lnTo>
                      <a:pt x="1956" y="550"/>
                    </a:lnTo>
                    <a:lnTo>
                      <a:pt x="1960" y="548"/>
                    </a:lnTo>
                    <a:lnTo>
                      <a:pt x="1962" y="544"/>
                    </a:lnTo>
                    <a:lnTo>
                      <a:pt x="1964" y="539"/>
                    </a:lnTo>
                    <a:lnTo>
                      <a:pt x="1964" y="532"/>
                    </a:lnTo>
                    <a:lnTo>
                      <a:pt x="1964" y="53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459"/>
              <p:cNvSpPr/>
              <p:nvPr/>
            </p:nvSpPr>
            <p:spPr bwMode="auto">
              <a:xfrm>
                <a:off x="6334126" y="1387475"/>
                <a:ext cx="682625" cy="200025"/>
              </a:xfrm>
              <a:custGeom>
                <a:avLst/>
                <a:gdLst/>
                <a:ahLst/>
                <a:cxnLst>
                  <a:cxn ang="0">
                    <a:pos x="1658" y="17"/>
                  </a:cxn>
                  <a:cxn ang="0">
                    <a:pos x="1546" y="11"/>
                  </a:cxn>
                  <a:cxn ang="0">
                    <a:pos x="1249" y="11"/>
                  </a:cxn>
                  <a:cxn ang="0">
                    <a:pos x="1228" y="25"/>
                  </a:cxn>
                  <a:cxn ang="0">
                    <a:pos x="1225" y="49"/>
                  </a:cxn>
                  <a:cxn ang="0">
                    <a:pos x="1215" y="126"/>
                  </a:cxn>
                  <a:cxn ang="0">
                    <a:pos x="1199" y="265"/>
                  </a:cxn>
                  <a:cxn ang="0">
                    <a:pos x="1187" y="372"/>
                  </a:cxn>
                  <a:cxn ang="0">
                    <a:pos x="1185" y="398"/>
                  </a:cxn>
                  <a:cxn ang="0">
                    <a:pos x="1168" y="246"/>
                  </a:cxn>
                  <a:cxn ang="0">
                    <a:pos x="1135" y="57"/>
                  </a:cxn>
                  <a:cxn ang="0">
                    <a:pos x="1123" y="37"/>
                  </a:cxn>
                  <a:cxn ang="0">
                    <a:pos x="1079" y="32"/>
                  </a:cxn>
                  <a:cxn ang="0">
                    <a:pos x="822" y="25"/>
                  </a:cxn>
                  <a:cxn ang="0">
                    <a:pos x="625" y="30"/>
                  </a:cxn>
                  <a:cxn ang="0">
                    <a:pos x="596" y="49"/>
                  </a:cxn>
                  <a:cxn ang="0">
                    <a:pos x="594" y="80"/>
                  </a:cxn>
                  <a:cxn ang="0">
                    <a:pos x="586" y="197"/>
                  </a:cxn>
                  <a:cxn ang="0">
                    <a:pos x="556" y="334"/>
                  </a:cxn>
                  <a:cxn ang="0">
                    <a:pos x="527" y="194"/>
                  </a:cxn>
                  <a:cxn ang="0">
                    <a:pos x="497" y="92"/>
                  </a:cxn>
                  <a:cxn ang="0">
                    <a:pos x="473" y="24"/>
                  </a:cxn>
                  <a:cxn ang="0">
                    <a:pos x="443" y="25"/>
                  </a:cxn>
                  <a:cxn ang="0">
                    <a:pos x="192" y="11"/>
                  </a:cxn>
                  <a:cxn ang="0">
                    <a:pos x="72" y="0"/>
                  </a:cxn>
                  <a:cxn ang="0">
                    <a:pos x="10" y="19"/>
                  </a:cxn>
                  <a:cxn ang="0">
                    <a:pos x="2" y="66"/>
                  </a:cxn>
                  <a:cxn ang="0">
                    <a:pos x="31" y="78"/>
                  </a:cxn>
                  <a:cxn ang="0">
                    <a:pos x="45" y="57"/>
                  </a:cxn>
                  <a:cxn ang="0">
                    <a:pos x="66" y="42"/>
                  </a:cxn>
                  <a:cxn ang="0">
                    <a:pos x="134" y="55"/>
                  </a:cxn>
                  <a:cxn ang="0">
                    <a:pos x="232" y="57"/>
                  </a:cxn>
                  <a:cxn ang="0">
                    <a:pos x="440" y="71"/>
                  </a:cxn>
                  <a:cxn ang="0">
                    <a:pos x="469" y="142"/>
                  </a:cxn>
                  <a:cxn ang="0">
                    <a:pos x="489" y="253"/>
                  </a:cxn>
                  <a:cxn ang="0">
                    <a:pos x="535" y="470"/>
                  </a:cxn>
                  <a:cxn ang="0">
                    <a:pos x="546" y="491"/>
                  </a:cxn>
                  <a:cxn ang="0">
                    <a:pos x="583" y="488"/>
                  </a:cxn>
                  <a:cxn ang="0">
                    <a:pos x="590" y="421"/>
                  </a:cxn>
                  <a:cxn ang="0">
                    <a:pos x="626" y="229"/>
                  </a:cxn>
                  <a:cxn ang="0">
                    <a:pos x="635" y="96"/>
                  </a:cxn>
                  <a:cxn ang="0">
                    <a:pos x="646" y="91"/>
                  </a:cxn>
                  <a:cxn ang="0">
                    <a:pos x="679" y="68"/>
                  </a:cxn>
                  <a:cxn ang="0">
                    <a:pos x="990" y="71"/>
                  </a:cxn>
                  <a:cxn ang="0">
                    <a:pos x="1089" y="79"/>
                  </a:cxn>
                  <a:cxn ang="0">
                    <a:pos x="1129" y="284"/>
                  </a:cxn>
                  <a:cxn ang="0">
                    <a:pos x="1136" y="399"/>
                  </a:cxn>
                  <a:cxn ang="0">
                    <a:pos x="1164" y="475"/>
                  </a:cxn>
                  <a:cxn ang="0">
                    <a:pos x="1174" y="489"/>
                  </a:cxn>
                  <a:cxn ang="0">
                    <a:pos x="1206" y="503"/>
                  </a:cxn>
                  <a:cxn ang="0">
                    <a:pos x="1229" y="466"/>
                  </a:cxn>
                  <a:cxn ang="0">
                    <a:pos x="1240" y="331"/>
                  </a:cxn>
                  <a:cxn ang="0">
                    <a:pos x="1255" y="178"/>
                  </a:cxn>
                  <a:cxn ang="0">
                    <a:pos x="1512" y="57"/>
                  </a:cxn>
                  <a:cxn ang="0">
                    <a:pos x="1641" y="62"/>
                  </a:cxn>
                  <a:cxn ang="0">
                    <a:pos x="1681" y="74"/>
                  </a:cxn>
                  <a:cxn ang="0">
                    <a:pos x="1709" y="76"/>
                  </a:cxn>
                  <a:cxn ang="0">
                    <a:pos x="1718" y="46"/>
                  </a:cxn>
                </a:cxnLst>
                <a:rect l="0" t="0" r="r" b="b"/>
                <a:pathLst>
                  <a:path w="1720" h="505">
                    <a:moveTo>
                      <a:pt x="1704" y="34"/>
                    </a:moveTo>
                    <a:lnTo>
                      <a:pt x="1704" y="34"/>
                    </a:lnTo>
                    <a:lnTo>
                      <a:pt x="1687" y="28"/>
                    </a:lnTo>
                    <a:lnTo>
                      <a:pt x="1673" y="21"/>
                    </a:lnTo>
                    <a:lnTo>
                      <a:pt x="1666" y="19"/>
                    </a:lnTo>
                    <a:lnTo>
                      <a:pt x="1658" y="17"/>
                    </a:lnTo>
                    <a:lnTo>
                      <a:pt x="1650" y="16"/>
                    </a:lnTo>
                    <a:lnTo>
                      <a:pt x="1641" y="15"/>
                    </a:lnTo>
                    <a:lnTo>
                      <a:pt x="1641" y="15"/>
                    </a:lnTo>
                    <a:lnTo>
                      <a:pt x="1616" y="15"/>
                    </a:lnTo>
                    <a:lnTo>
                      <a:pt x="1593" y="13"/>
                    </a:lnTo>
                    <a:lnTo>
                      <a:pt x="1546" y="11"/>
                    </a:lnTo>
                    <a:lnTo>
                      <a:pt x="1546" y="11"/>
                    </a:lnTo>
                    <a:lnTo>
                      <a:pt x="1513" y="10"/>
                    </a:lnTo>
                    <a:lnTo>
                      <a:pt x="1476" y="8"/>
                    </a:lnTo>
                    <a:lnTo>
                      <a:pt x="1397" y="8"/>
                    </a:lnTo>
                    <a:lnTo>
                      <a:pt x="1318" y="10"/>
                    </a:lnTo>
                    <a:lnTo>
                      <a:pt x="1249" y="11"/>
                    </a:lnTo>
                    <a:lnTo>
                      <a:pt x="1249" y="11"/>
                    </a:lnTo>
                    <a:lnTo>
                      <a:pt x="1242" y="11"/>
                    </a:lnTo>
                    <a:lnTo>
                      <a:pt x="1237" y="13"/>
                    </a:lnTo>
                    <a:lnTo>
                      <a:pt x="1233" y="16"/>
                    </a:lnTo>
                    <a:lnTo>
                      <a:pt x="1231" y="20"/>
                    </a:lnTo>
                    <a:lnTo>
                      <a:pt x="1228" y="25"/>
                    </a:lnTo>
                    <a:lnTo>
                      <a:pt x="1227" y="30"/>
                    </a:lnTo>
                    <a:lnTo>
                      <a:pt x="1227" y="36"/>
                    </a:lnTo>
                    <a:lnTo>
                      <a:pt x="1228" y="40"/>
                    </a:lnTo>
                    <a:lnTo>
                      <a:pt x="1228" y="40"/>
                    </a:lnTo>
                    <a:lnTo>
                      <a:pt x="1227" y="44"/>
                    </a:lnTo>
                    <a:lnTo>
                      <a:pt x="1225" y="49"/>
                    </a:lnTo>
                    <a:lnTo>
                      <a:pt x="1225" y="49"/>
                    </a:lnTo>
                    <a:lnTo>
                      <a:pt x="1225" y="59"/>
                    </a:lnTo>
                    <a:lnTo>
                      <a:pt x="1224" y="71"/>
                    </a:lnTo>
                    <a:lnTo>
                      <a:pt x="1220" y="93"/>
                    </a:lnTo>
                    <a:lnTo>
                      <a:pt x="1216" y="114"/>
                    </a:lnTo>
                    <a:lnTo>
                      <a:pt x="1215" y="126"/>
                    </a:lnTo>
                    <a:lnTo>
                      <a:pt x="1215" y="138"/>
                    </a:lnTo>
                    <a:lnTo>
                      <a:pt x="1215" y="138"/>
                    </a:lnTo>
                    <a:lnTo>
                      <a:pt x="1214" y="169"/>
                    </a:lnTo>
                    <a:lnTo>
                      <a:pt x="1211" y="200"/>
                    </a:lnTo>
                    <a:lnTo>
                      <a:pt x="1206" y="233"/>
                    </a:lnTo>
                    <a:lnTo>
                      <a:pt x="1199" y="265"/>
                    </a:lnTo>
                    <a:lnTo>
                      <a:pt x="1199" y="265"/>
                    </a:lnTo>
                    <a:lnTo>
                      <a:pt x="1194" y="287"/>
                    </a:lnTo>
                    <a:lnTo>
                      <a:pt x="1191" y="310"/>
                    </a:lnTo>
                    <a:lnTo>
                      <a:pt x="1187" y="356"/>
                    </a:lnTo>
                    <a:lnTo>
                      <a:pt x="1187" y="356"/>
                    </a:lnTo>
                    <a:lnTo>
                      <a:pt x="1187" y="372"/>
                    </a:lnTo>
                    <a:lnTo>
                      <a:pt x="1189" y="390"/>
                    </a:lnTo>
                    <a:lnTo>
                      <a:pt x="1190" y="411"/>
                    </a:lnTo>
                    <a:lnTo>
                      <a:pt x="1190" y="432"/>
                    </a:lnTo>
                    <a:lnTo>
                      <a:pt x="1190" y="432"/>
                    </a:lnTo>
                    <a:lnTo>
                      <a:pt x="1186" y="416"/>
                    </a:lnTo>
                    <a:lnTo>
                      <a:pt x="1185" y="398"/>
                    </a:lnTo>
                    <a:lnTo>
                      <a:pt x="1183" y="370"/>
                    </a:lnTo>
                    <a:lnTo>
                      <a:pt x="1183" y="370"/>
                    </a:lnTo>
                    <a:lnTo>
                      <a:pt x="1178" y="321"/>
                    </a:lnTo>
                    <a:lnTo>
                      <a:pt x="1172" y="272"/>
                    </a:lnTo>
                    <a:lnTo>
                      <a:pt x="1172" y="272"/>
                    </a:lnTo>
                    <a:lnTo>
                      <a:pt x="1168" y="246"/>
                    </a:lnTo>
                    <a:lnTo>
                      <a:pt x="1161" y="219"/>
                    </a:lnTo>
                    <a:lnTo>
                      <a:pt x="1149" y="165"/>
                    </a:lnTo>
                    <a:lnTo>
                      <a:pt x="1143" y="139"/>
                    </a:lnTo>
                    <a:lnTo>
                      <a:pt x="1139" y="112"/>
                    </a:lnTo>
                    <a:lnTo>
                      <a:pt x="1135" y="84"/>
                    </a:lnTo>
                    <a:lnTo>
                      <a:pt x="1135" y="57"/>
                    </a:lnTo>
                    <a:lnTo>
                      <a:pt x="1135" y="57"/>
                    </a:lnTo>
                    <a:lnTo>
                      <a:pt x="1134" y="51"/>
                    </a:lnTo>
                    <a:lnTo>
                      <a:pt x="1132" y="46"/>
                    </a:lnTo>
                    <a:lnTo>
                      <a:pt x="1130" y="42"/>
                    </a:lnTo>
                    <a:lnTo>
                      <a:pt x="1127" y="40"/>
                    </a:lnTo>
                    <a:lnTo>
                      <a:pt x="1123" y="37"/>
                    </a:lnTo>
                    <a:lnTo>
                      <a:pt x="1119" y="36"/>
                    </a:lnTo>
                    <a:lnTo>
                      <a:pt x="1110" y="34"/>
                    </a:lnTo>
                    <a:lnTo>
                      <a:pt x="1110" y="34"/>
                    </a:lnTo>
                    <a:lnTo>
                      <a:pt x="1104" y="33"/>
                    </a:lnTo>
                    <a:lnTo>
                      <a:pt x="1104" y="33"/>
                    </a:lnTo>
                    <a:lnTo>
                      <a:pt x="1079" y="32"/>
                    </a:lnTo>
                    <a:lnTo>
                      <a:pt x="1055" y="29"/>
                    </a:lnTo>
                    <a:lnTo>
                      <a:pt x="1030" y="27"/>
                    </a:lnTo>
                    <a:lnTo>
                      <a:pt x="1006" y="25"/>
                    </a:lnTo>
                    <a:lnTo>
                      <a:pt x="851" y="25"/>
                    </a:lnTo>
                    <a:lnTo>
                      <a:pt x="851" y="25"/>
                    </a:lnTo>
                    <a:lnTo>
                      <a:pt x="822" y="25"/>
                    </a:lnTo>
                    <a:lnTo>
                      <a:pt x="792" y="24"/>
                    </a:lnTo>
                    <a:lnTo>
                      <a:pt x="730" y="21"/>
                    </a:lnTo>
                    <a:lnTo>
                      <a:pt x="698" y="21"/>
                    </a:lnTo>
                    <a:lnTo>
                      <a:pt x="668" y="23"/>
                    </a:lnTo>
                    <a:lnTo>
                      <a:pt x="639" y="27"/>
                    </a:lnTo>
                    <a:lnTo>
                      <a:pt x="625" y="30"/>
                    </a:lnTo>
                    <a:lnTo>
                      <a:pt x="611" y="34"/>
                    </a:lnTo>
                    <a:lnTo>
                      <a:pt x="611" y="34"/>
                    </a:lnTo>
                    <a:lnTo>
                      <a:pt x="605" y="37"/>
                    </a:lnTo>
                    <a:lnTo>
                      <a:pt x="601" y="40"/>
                    </a:lnTo>
                    <a:lnTo>
                      <a:pt x="599" y="45"/>
                    </a:lnTo>
                    <a:lnTo>
                      <a:pt x="596" y="49"/>
                    </a:lnTo>
                    <a:lnTo>
                      <a:pt x="595" y="54"/>
                    </a:lnTo>
                    <a:lnTo>
                      <a:pt x="595" y="59"/>
                    </a:lnTo>
                    <a:lnTo>
                      <a:pt x="596" y="63"/>
                    </a:lnTo>
                    <a:lnTo>
                      <a:pt x="597" y="68"/>
                    </a:lnTo>
                    <a:lnTo>
                      <a:pt x="597" y="68"/>
                    </a:lnTo>
                    <a:lnTo>
                      <a:pt x="594" y="80"/>
                    </a:lnTo>
                    <a:lnTo>
                      <a:pt x="594" y="80"/>
                    </a:lnTo>
                    <a:lnTo>
                      <a:pt x="591" y="93"/>
                    </a:lnTo>
                    <a:lnTo>
                      <a:pt x="590" y="108"/>
                    </a:lnTo>
                    <a:lnTo>
                      <a:pt x="587" y="138"/>
                    </a:lnTo>
                    <a:lnTo>
                      <a:pt x="586" y="197"/>
                    </a:lnTo>
                    <a:lnTo>
                      <a:pt x="586" y="197"/>
                    </a:lnTo>
                    <a:lnTo>
                      <a:pt x="584" y="214"/>
                    </a:lnTo>
                    <a:lnTo>
                      <a:pt x="582" y="231"/>
                    </a:lnTo>
                    <a:lnTo>
                      <a:pt x="579" y="249"/>
                    </a:lnTo>
                    <a:lnTo>
                      <a:pt x="574" y="266"/>
                    </a:lnTo>
                    <a:lnTo>
                      <a:pt x="565" y="300"/>
                    </a:lnTo>
                    <a:lnTo>
                      <a:pt x="556" y="334"/>
                    </a:lnTo>
                    <a:lnTo>
                      <a:pt x="556" y="334"/>
                    </a:lnTo>
                    <a:lnTo>
                      <a:pt x="532" y="241"/>
                    </a:lnTo>
                    <a:lnTo>
                      <a:pt x="532" y="241"/>
                    </a:lnTo>
                    <a:lnTo>
                      <a:pt x="529" y="229"/>
                    </a:lnTo>
                    <a:lnTo>
                      <a:pt x="528" y="217"/>
                    </a:lnTo>
                    <a:lnTo>
                      <a:pt x="527" y="194"/>
                    </a:lnTo>
                    <a:lnTo>
                      <a:pt x="524" y="170"/>
                    </a:lnTo>
                    <a:lnTo>
                      <a:pt x="522" y="159"/>
                    </a:lnTo>
                    <a:lnTo>
                      <a:pt x="519" y="147"/>
                    </a:lnTo>
                    <a:lnTo>
                      <a:pt x="519" y="147"/>
                    </a:lnTo>
                    <a:lnTo>
                      <a:pt x="508" y="119"/>
                    </a:lnTo>
                    <a:lnTo>
                      <a:pt x="497" y="92"/>
                    </a:lnTo>
                    <a:lnTo>
                      <a:pt x="486" y="63"/>
                    </a:lnTo>
                    <a:lnTo>
                      <a:pt x="482" y="49"/>
                    </a:lnTo>
                    <a:lnTo>
                      <a:pt x="478" y="34"/>
                    </a:lnTo>
                    <a:lnTo>
                      <a:pt x="478" y="34"/>
                    </a:lnTo>
                    <a:lnTo>
                      <a:pt x="477" y="28"/>
                    </a:lnTo>
                    <a:lnTo>
                      <a:pt x="473" y="24"/>
                    </a:lnTo>
                    <a:lnTo>
                      <a:pt x="469" y="20"/>
                    </a:lnTo>
                    <a:lnTo>
                      <a:pt x="464" y="19"/>
                    </a:lnTo>
                    <a:lnTo>
                      <a:pt x="459" y="19"/>
                    </a:lnTo>
                    <a:lnTo>
                      <a:pt x="454" y="20"/>
                    </a:lnTo>
                    <a:lnTo>
                      <a:pt x="447" y="23"/>
                    </a:lnTo>
                    <a:lnTo>
                      <a:pt x="443" y="25"/>
                    </a:lnTo>
                    <a:lnTo>
                      <a:pt x="443" y="25"/>
                    </a:lnTo>
                    <a:lnTo>
                      <a:pt x="406" y="24"/>
                    </a:lnTo>
                    <a:lnTo>
                      <a:pt x="371" y="23"/>
                    </a:lnTo>
                    <a:lnTo>
                      <a:pt x="299" y="17"/>
                    </a:lnTo>
                    <a:lnTo>
                      <a:pt x="229" y="12"/>
                    </a:lnTo>
                    <a:lnTo>
                      <a:pt x="192" y="11"/>
                    </a:lnTo>
                    <a:lnTo>
                      <a:pt x="157" y="11"/>
                    </a:lnTo>
                    <a:lnTo>
                      <a:pt x="157" y="11"/>
                    </a:lnTo>
                    <a:lnTo>
                      <a:pt x="136" y="8"/>
                    </a:lnTo>
                    <a:lnTo>
                      <a:pt x="111" y="6"/>
                    </a:lnTo>
                    <a:lnTo>
                      <a:pt x="85" y="2"/>
                    </a:lnTo>
                    <a:lnTo>
                      <a:pt x="72" y="0"/>
                    </a:lnTo>
                    <a:lnTo>
                      <a:pt x="60" y="0"/>
                    </a:lnTo>
                    <a:lnTo>
                      <a:pt x="47" y="0"/>
                    </a:lnTo>
                    <a:lnTo>
                      <a:pt x="36" y="3"/>
                    </a:lnTo>
                    <a:lnTo>
                      <a:pt x="26" y="6"/>
                    </a:lnTo>
                    <a:lnTo>
                      <a:pt x="18" y="12"/>
                    </a:lnTo>
                    <a:lnTo>
                      <a:pt x="10" y="19"/>
                    </a:lnTo>
                    <a:lnTo>
                      <a:pt x="5" y="29"/>
                    </a:lnTo>
                    <a:lnTo>
                      <a:pt x="1" y="41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1" y="62"/>
                    </a:lnTo>
                    <a:lnTo>
                      <a:pt x="2" y="66"/>
                    </a:lnTo>
                    <a:lnTo>
                      <a:pt x="5" y="70"/>
                    </a:lnTo>
                    <a:lnTo>
                      <a:pt x="8" y="72"/>
                    </a:lnTo>
                    <a:lnTo>
                      <a:pt x="11" y="75"/>
                    </a:lnTo>
                    <a:lnTo>
                      <a:pt x="15" y="78"/>
                    </a:lnTo>
                    <a:lnTo>
                      <a:pt x="23" y="79"/>
                    </a:lnTo>
                    <a:lnTo>
                      <a:pt x="31" y="78"/>
                    </a:lnTo>
                    <a:lnTo>
                      <a:pt x="35" y="75"/>
                    </a:lnTo>
                    <a:lnTo>
                      <a:pt x="39" y="72"/>
                    </a:lnTo>
                    <a:lnTo>
                      <a:pt x="42" y="70"/>
                    </a:lnTo>
                    <a:lnTo>
                      <a:pt x="44" y="66"/>
                    </a:lnTo>
                    <a:lnTo>
                      <a:pt x="45" y="62"/>
                    </a:lnTo>
                    <a:lnTo>
                      <a:pt x="45" y="57"/>
                    </a:lnTo>
                    <a:lnTo>
                      <a:pt x="45" y="57"/>
                    </a:lnTo>
                    <a:lnTo>
                      <a:pt x="47" y="51"/>
                    </a:lnTo>
                    <a:lnTo>
                      <a:pt x="48" y="47"/>
                    </a:lnTo>
                    <a:lnTo>
                      <a:pt x="52" y="45"/>
                    </a:lnTo>
                    <a:lnTo>
                      <a:pt x="56" y="44"/>
                    </a:lnTo>
                    <a:lnTo>
                      <a:pt x="66" y="42"/>
                    </a:lnTo>
                    <a:lnTo>
                      <a:pt x="78" y="42"/>
                    </a:lnTo>
                    <a:lnTo>
                      <a:pt x="91" y="45"/>
                    </a:lnTo>
                    <a:lnTo>
                      <a:pt x="103" y="47"/>
                    </a:lnTo>
                    <a:lnTo>
                      <a:pt x="121" y="53"/>
                    </a:lnTo>
                    <a:lnTo>
                      <a:pt x="121" y="53"/>
                    </a:lnTo>
                    <a:lnTo>
                      <a:pt x="134" y="55"/>
                    </a:lnTo>
                    <a:lnTo>
                      <a:pt x="149" y="58"/>
                    </a:lnTo>
                    <a:lnTo>
                      <a:pt x="162" y="58"/>
                    </a:lnTo>
                    <a:lnTo>
                      <a:pt x="176" y="58"/>
                    </a:lnTo>
                    <a:lnTo>
                      <a:pt x="205" y="57"/>
                    </a:lnTo>
                    <a:lnTo>
                      <a:pt x="232" y="57"/>
                    </a:lnTo>
                    <a:lnTo>
                      <a:pt x="232" y="57"/>
                    </a:lnTo>
                    <a:lnTo>
                      <a:pt x="259" y="57"/>
                    </a:lnTo>
                    <a:lnTo>
                      <a:pt x="285" y="58"/>
                    </a:lnTo>
                    <a:lnTo>
                      <a:pt x="337" y="63"/>
                    </a:lnTo>
                    <a:lnTo>
                      <a:pt x="388" y="68"/>
                    </a:lnTo>
                    <a:lnTo>
                      <a:pt x="414" y="70"/>
                    </a:lnTo>
                    <a:lnTo>
                      <a:pt x="440" y="71"/>
                    </a:lnTo>
                    <a:lnTo>
                      <a:pt x="440" y="71"/>
                    </a:lnTo>
                    <a:lnTo>
                      <a:pt x="447" y="89"/>
                    </a:lnTo>
                    <a:lnTo>
                      <a:pt x="455" y="106"/>
                    </a:lnTo>
                    <a:lnTo>
                      <a:pt x="463" y="125"/>
                    </a:lnTo>
                    <a:lnTo>
                      <a:pt x="469" y="142"/>
                    </a:lnTo>
                    <a:lnTo>
                      <a:pt x="469" y="142"/>
                    </a:lnTo>
                    <a:lnTo>
                      <a:pt x="473" y="156"/>
                    </a:lnTo>
                    <a:lnTo>
                      <a:pt x="476" y="169"/>
                    </a:lnTo>
                    <a:lnTo>
                      <a:pt x="480" y="197"/>
                    </a:lnTo>
                    <a:lnTo>
                      <a:pt x="484" y="225"/>
                    </a:lnTo>
                    <a:lnTo>
                      <a:pt x="489" y="253"/>
                    </a:lnTo>
                    <a:lnTo>
                      <a:pt x="489" y="253"/>
                    </a:lnTo>
                    <a:lnTo>
                      <a:pt x="514" y="359"/>
                    </a:lnTo>
                    <a:lnTo>
                      <a:pt x="524" y="412"/>
                    </a:lnTo>
                    <a:lnTo>
                      <a:pt x="529" y="438"/>
                    </a:lnTo>
                    <a:lnTo>
                      <a:pt x="533" y="466"/>
                    </a:lnTo>
                    <a:lnTo>
                      <a:pt x="533" y="466"/>
                    </a:lnTo>
                    <a:lnTo>
                      <a:pt x="535" y="470"/>
                    </a:lnTo>
                    <a:lnTo>
                      <a:pt x="536" y="474"/>
                    </a:lnTo>
                    <a:lnTo>
                      <a:pt x="541" y="479"/>
                    </a:lnTo>
                    <a:lnTo>
                      <a:pt x="541" y="479"/>
                    </a:lnTo>
                    <a:lnTo>
                      <a:pt x="543" y="483"/>
                    </a:lnTo>
                    <a:lnTo>
                      <a:pt x="544" y="487"/>
                    </a:lnTo>
                    <a:lnTo>
                      <a:pt x="546" y="491"/>
                    </a:lnTo>
                    <a:lnTo>
                      <a:pt x="550" y="493"/>
                    </a:lnTo>
                    <a:lnTo>
                      <a:pt x="557" y="496"/>
                    </a:lnTo>
                    <a:lnTo>
                      <a:pt x="565" y="497"/>
                    </a:lnTo>
                    <a:lnTo>
                      <a:pt x="573" y="495"/>
                    </a:lnTo>
                    <a:lnTo>
                      <a:pt x="580" y="491"/>
                    </a:lnTo>
                    <a:lnTo>
                      <a:pt x="583" y="488"/>
                    </a:lnTo>
                    <a:lnTo>
                      <a:pt x="584" y="484"/>
                    </a:lnTo>
                    <a:lnTo>
                      <a:pt x="586" y="480"/>
                    </a:lnTo>
                    <a:lnTo>
                      <a:pt x="587" y="475"/>
                    </a:lnTo>
                    <a:lnTo>
                      <a:pt x="587" y="475"/>
                    </a:lnTo>
                    <a:lnTo>
                      <a:pt x="587" y="448"/>
                    </a:lnTo>
                    <a:lnTo>
                      <a:pt x="590" y="421"/>
                    </a:lnTo>
                    <a:lnTo>
                      <a:pt x="592" y="395"/>
                    </a:lnTo>
                    <a:lnTo>
                      <a:pt x="597" y="369"/>
                    </a:lnTo>
                    <a:lnTo>
                      <a:pt x="608" y="317"/>
                    </a:lnTo>
                    <a:lnTo>
                      <a:pt x="620" y="265"/>
                    </a:lnTo>
                    <a:lnTo>
                      <a:pt x="620" y="265"/>
                    </a:lnTo>
                    <a:lnTo>
                      <a:pt x="626" y="229"/>
                    </a:lnTo>
                    <a:lnTo>
                      <a:pt x="635" y="172"/>
                    </a:lnTo>
                    <a:lnTo>
                      <a:pt x="638" y="143"/>
                    </a:lnTo>
                    <a:lnTo>
                      <a:pt x="638" y="118"/>
                    </a:lnTo>
                    <a:lnTo>
                      <a:pt x="638" y="109"/>
                    </a:lnTo>
                    <a:lnTo>
                      <a:pt x="637" y="101"/>
                    </a:lnTo>
                    <a:lnTo>
                      <a:pt x="635" y="96"/>
                    </a:lnTo>
                    <a:lnTo>
                      <a:pt x="634" y="95"/>
                    </a:lnTo>
                    <a:lnTo>
                      <a:pt x="633" y="95"/>
                    </a:lnTo>
                    <a:lnTo>
                      <a:pt x="633" y="95"/>
                    </a:lnTo>
                    <a:lnTo>
                      <a:pt x="638" y="95"/>
                    </a:lnTo>
                    <a:lnTo>
                      <a:pt x="642" y="92"/>
                    </a:lnTo>
                    <a:lnTo>
                      <a:pt x="646" y="91"/>
                    </a:lnTo>
                    <a:lnTo>
                      <a:pt x="650" y="87"/>
                    </a:lnTo>
                    <a:lnTo>
                      <a:pt x="651" y="84"/>
                    </a:lnTo>
                    <a:lnTo>
                      <a:pt x="654" y="80"/>
                    </a:lnTo>
                    <a:lnTo>
                      <a:pt x="654" y="71"/>
                    </a:lnTo>
                    <a:lnTo>
                      <a:pt x="654" y="71"/>
                    </a:lnTo>
                    <a:lnTo>
                      <a:pt x="679" y="68"/>
                    </a:lnTo>
                    <a:lnTo>
                      <a:pt x="702" y="66"/>
                    </a:lnTo>
                    <a:lnTo>
                      <a:pt x="728" y="66"/>
                    </a:lnTo>
                    <a:lnTo>
                      <a:pt x="753" y="67"/>
                    </a:lnTo>
                    <a:lnTo>
                      <a:pt x="804" y="70"/>
                    </a:lnTo>
                    <a:lnTo>
                      <a:pt x="851" y="71"/>
                    </a:lnTo>
                    <a:lnTo>
                      <a:pt x="990" y="71"/>
                    </a:lnTo>
                    <a:lnTo>
                      <a:pt x="990" y="71"/>
                    </a:lnTo>
                    <a:lnTo>
                      <a:pt x="1015" y="72"/>
                    </a:lnTo>
                    <a:lnTo>
                      <a:pt x="1040" y="75"/>
                    </a:lnTo>
                    <a:lnTo>
                      <a:pt x="1064" y="78"/>
                    </a:lnTo>
                    <a:lnTo>
                      <a:pt x="1089" y="79"/>
                    </a:lnTo>
                    <a:lnTo>
                      <a:pt x="1089" y="79"/>
                    </a:lnTo>
                    <a:lnTo>
                      <a:pt x="1092" y="109"/>
                    </a:lnTo>
                    <a:lnTo>
                      <a:pt x="1097" y="138"/>
                    </a:lnTo>
                    <a:lnTo>
                      <a:pt x="1102" y="168"/>
                    </a:lnTo>
                    <a:lnTo>
                      <a:pt x="1109" y="197"/>
                    </a:lnTo>
                    <a:lnTo>
                      <a:pt x="1122" y="255"/>
                    </a:lnTo>
                    <a:lnTo>
                      <a:pt x="1129" y="284"/>
                    </a:lnTo>
                    <a:lnTo>
                      <a:pt x="1132" y="314"/>
                    </a:lnTo>
                    <a:lnTo>
                      <a:pt x="1132" y="314"/>
                    </a:lnTo>
                    <a:lnTo>
                      <a:pt x="1134" y="333"/>
                    </a:lnTo>
                    <a:lnTo>
                      <a:pt x="1135" y="353"/>
                    </a:lnTo>
                    <a:lnTo>
                      <a:pt x="1135" y="376"/>
                    </a:lnTo>
                    <a:lnTo>
                      <a:pt x="1136" y="399"/>
                    </a:lnTo>
                    <a:lnTo>
                      <a:pt x="1140" y="421"/>
                    </a:lnTo>
                    <a:lnTo>
                      <a:pt x="1144" y="442"/>
                    </a:lnTo>
                    <a:lnTo>
                      <a:pt x="1148" y="452"/>
                    </a:lnTo>
                    <a:lnTo>
                      <a:pt x="1152" y="461"/>
                    </a:lnTo>
                    <a:lnTo>
                      <a:pt x="1157" y="469"/>
                    </a:lnTo>
                    <a:lnTo>
                      <a:pt x="1164" y="475"/>
                    </a:lnTo>
                    <a:lnTo>
                      <a:pt x="1164" y="475"/>
                    </a:lnTo>
                    <a:lnTo>
                      <a:pt x="1168" y="479"/>
                    </a:lnTo>
                    <a:lnTo>
                      <a:pt x="1173" y="482"/>
                    </a:lnTo>
                    <a:lnTo>
                      <a:pt x="1173" y="483"/>
                    </a:lnTo>
                    <a:lnTo>
                      <a:pt x="1173" y="483"/>
                    </a:lnTo>
                    <a:lnTo>
                      <a:pt x="1174" y="489"/>
                    </a:lnTo>
                    <a:lnTo>
                      <a:pt x="1177" y="495"/>
                    </a:lnTo>
                    <a:lnTo>
                      <a:pt x="1181" y="500"/>
                    </a:lnTo>
                    <a:lnTo>
                      <a:pt x="1187" y="504"/>
                    </a:lnTo>
                    <a:lnTo>
                      <a:pt x="1193" y="505"/>
                    </a:lnTo>
                    <a:lnTo>
                      <a:pt x="1199" y="505"/>
                    </a:lnTo>
                    <a:lnTo>
                      <a:pt x="1206" y="503"/>
                    </a:lnTo>
                    <a:lnTo>
                      <a:pt x="1211" y="499"/>
                    </a:lnTo>
                    <a:lnTo>
                      <a:pt x="1211" y="499"/>
                    </a:lnTo>
                    <a:lnTo>
                      <a:pt x="1217" y="492"/>
                    </a:lnTo>
                    <a:lnTo>
                      <a:pt x="1221" y="484"/>
                    </a:lnTo>
                    <a:lnTo>
                      <a:pt x="1225" y="475"/>
                    </a:lnTo>
                    <a:lnTo>
                      <a:pt x="1229" y="466"/>
                    </a:lnTo>
                    <a:lnTo>
                      <a:pt x="1232" y="448"/>
                    </a:lnTo>
                    <a:lnTo>
                      <a:pt x="1233" y="429"/>
                    </a:lnTo>
                    <a:lnTo>
                      <a:pt x="1233" y="429"/>
                    </a:lnTo>
                    <a:lnTo>
                      <a:pt x="1234" y="397"/>
                    </a:lnTo>
                    <a:lnTo>
                      <a:pt x="1237" y="364"/>
                    </a:lnTo>
                    <a:lnTo>
                      <a:pt x="1240" y="331"/>
                    </a:lnTo>
                    <a:lnTo>
                      <a:pt x="1241" y="299"/>
                    </a:lnTo>
                    <a:lnTo>
                      <a:pt x="1241" y="299"/>
                    </a:lnTo>
                    <a:lnTo>
                      <a:pt x="1242" y="268"/>
                    </a:lnTo>
                    <a:lnTo>
                      <a:pt x="1246" y="238"/>
                    </a:lnTo>
                    <a:lnTo>
                      <a:pt x="1250" y="208"/>
                    </a:lnTo>
                    <a:lnTo>
                      <a:pt x="1255" y="178"/>
                    </a:lnTo>
                    <a:lnTo>
                      <a:pt x="1266" y="117"/>
                    </a:lnTo>
                    <a:lnTo>
                      <a:pt x="1268" y="87"/>
                    </a:lnTo>
                    <a:lnTo>
                      <a:pt x="1271" y="57"/>
                    </a:lnTo>
                    <a:lnTo>
                      <a:pt x="1483" y="57"/>
                    </a:lnTo>
                    <a:lnTo>
                      <a:pt x="1483" y="57"/>
                    </a:lnTo>
                    <a:lnTo>
                      <a:pt x="1512" y="57"/>
                    </a:lnTo>
                    <a:lnTo>
                      <a:pt x="1548" y="59"/>
                    </a:lnTo>
                    <a:lnTo>
                      <a:pt x="1614" y="64"/>
                    </a:lnTo>
                    <a:lnTo>
                      <a:pt x="1614" y="64"/>
                    </a:lnTo>
                    <a:lnTo>
                      <a:pt x="1622" y="64"/>
                    </a:lnTo>
                    <a:lnTo>
                      <a:pt x="1628" y="63"/>
                    </a:lnTo>
                    <a:lnTo>
                      <a:pt x="1641" y="62"/>
                    </a:lnTo>
                    <a:lnTo>
                      <a:pt x="1647" y="62"/>
                    </a:lnTo>
                    <a:lnTo>
                      <a:pt x="1653" y="62"/>
                    </a:lnTo>
                    <a:lnTo>
                      <a:pt x="1661" y="64"/>
                    </a:lnTo>
                    <a:lnTo>
                      <a:pt x="1669" y="68"/>
                    </a:lnTo>
                    <a:lnTo>
                      <a:pt x="1669" y="68"/>
                    </a:lnTo>
                    <a:lnTo>
                      <a:pt x="1681" y="74"/>
                    </a:lnTo>
                    <a:lnTo>
                      <a:pt x="1692" y="79"/>
                    </a:lnTo>
                    <a:lnTo>
                      <a:pt x="1692" y="79"/>
                    </a:lnTo>
                    <a:lnTo>
                      <a:pt x="1698" y="79"/>
                    </a:lnTo>
                    <a:lnTo>
                      <a:pt x="1701" y="79"/>
                    </a:lnTo>
                    <a:lnTo>
                      <a:pt x="1705" y="78"/>
                    </a:lnTo>
                    <a:lnTo>
                      <a:pt x="1709" y="76"/>
                    </a:lnTo>
                    <a:lnTo>
                      <a:pt x="1713" y="74"/>
                    </a:lnTo>
                    <a:lnTo>
                      <a:pt x="1716" y="70"/>
                    </a:lnTo>
                    <a:lnTo>
                      <a:pt x="1718" y="62"/>
                    </a:lnTo>
                    <a:lnTo>
                      <a:pt x="1720" y="54"/>
                    </a:lnTo>
                    <a:lnTo>
                      <a:pt x="1720" y="50"/>
                    </a:lnTo>
                    <a:lnTo>
                      <a:pt x="1718" y="46"/>
                    </a:lnTo>
                    <a:lnTo>
                      <a:pt x="1716" y="42"/>
                    </a:lnTo>
                    <a:lnTo>
                      <a:pt x="1713" y="38"/>
                    </a:lnTo>
                    <a:lnTo>
                      <a:pt x="1709" y="36"/>
                    </a:lnTo>
                    <a:lnTo>
                      <a:pt x="1704" y="34"/>
                    </a:lnTo>
                    <a:lnTo>
                      <a:pt x="1704" y="3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460"/>
              <p:cNvSpPr>
                <a:spLocks noEditPoints="1"/>
              </p:cNvSpPr>
              <p:nvPr/>
            </p:nvSpPr>
            <p:spPr bwMode="auto">
              <a:xfrm>
                <a:off x="6437313" y="1179513"/>
                <a:ext cx="485775" cy="236538"/>
              </a:xfrm>
              <a:custGeom>
                <a:avLst/>
                <a:gdLst/>
                <a:ahLst/>
                <a:cxnLst>
                  <a:cxn ang="0">
                    <a:pos x="1214" y="459"/>
                  </a:cxn>
                  <a:cxn ang="0">
                    <a:pos x="1203" y="339"/>
                  </a:cxn>
                  <a:cxn ang="0">
                    <a:pos x="1177" y="245"/>
                  </a:cxn>
                  <a:cxn ang="0">
                    <a:pos x="1134" y="94"/>
                  </a:cxn>
                  <a:cxn ang="0">
                    <a:pos x="1100" y="42"/>
                  </a:cxn>
                  <a:cxn ang="0">
                    <a:pos x="1093" y="34"/>
                  </a:cxn>
                  <a:cxn ang="0">
                    <a:pos x="703" y="32"/>
                  </a:cxn>
                  <a:cxn ang="0">
                    <a:pos x="686" y="50"/>
                  </a:cxn>
                  <a:cxn ang="0">
                    <a:pos x="679" y="63"/>
                  </a:cxn>
                  <a:cxn ang="0">
                    <a:pos x="634" y="240"/>
                  </a:cxn>
                  <a:cxn ang="0">
                    <a:pos x="574" y="211"/>
                  </a:cxn>
                  <a:cxn ang="0">
                    <a:pos x="544" y="38"/>
                  </a:cxn>
                  <a:cxn ang="0">
                    <a:pos x="524" y="32"/>
                  </a:cxn>
                  <a:cxn ang="0">
                    <a:pos x="510" y="32"/>
                  </a:cxn>
                  <a:cxn ang="0">
                    <a:pos x="121" y="0"/>
                  </a:cxn>
                  <a:cxn ang="0">
                    <a:pos x="103" y="11"/>
                  </a:cxn>
                  <a:cxn ang="0">
                    <a:pos x="90" y="42"/>
                  </a:cxn>
                  <a:cxn ang="0">
                    <a:pos x="77" y="104"/>
                  </a:cxn>
                  <a:cxn ang="0">
                    <a:pos x="38" y="241"/>
                  </a:cxn>
                  <a:cxn ang="0">
                    <a:pos x="23" y="369"/>
                  </a:cxn>
                  <a:cxn ang="0">
                    <a:pos x="13" y="437"/>
                  </a:cxn>
                  <a:cxn ang="0">
                    <a:pos x="6" y="531"/>
                  </a:cxn>
                  <a:cxn ang="0">
                    <a:pos x="1" y="555"/>
                  </a:cxn>
                  <a:cxn ang="0">
                    <a:pos x="21" y="570"/>
                  </a:cxn>
                  <a:cxn ang="0">
                    <a:pos x="38" y="580"/>
                  </a:cxn>
                  <a:cxn ang="0">
                    <a:pos x="232" y="591"/>
                  </a:cxn>
                  <a:cxn ang="0">
                    <a:pos x="497" y="595"/>
                  </a:cxn>
                  <a:cxn ang="0">
                    <a:pos x="1044" y="587"/>
                  </a:cxn>
                  <a:cxn ang="0">
                    <a:pos x="1216" y="582"/>
                  </a:cxn>
                  <a:cxn ang="0">
                    <a:pos x="1225" y="561"/>
                  </a:cxn>
                  <a:cxn ang="0">
                    <a:pos x="184" y="540"/>
                  </a:cxn>
                  <a:cxn ang="0">
                    <a:pos x="55" y="513"/>
                  </a:cxn>
                  <a:cxn ang="0">
                    <a:pos x="68" y="390"/>
                  </a:cxn>
                  <a:cxn ang="0">
                    <a:pos x="85" y="254"/>
                  </a:cxn>
                  <a:cxn ang="0">
                    <a:pos x="108" y="162"/>
                  </a:cxn>
                  <a:cxn ang="0">
                    <a:pos x="121" y="115"/>
                  </a:cxn>
                  <a:cxn ang="0">
                    <a:pos x="138" y="47"/>
                  </a:cxn>
                  <a:cxn ang="0">
                    <a:pos x="506" y="76"/>
                  </a:cxn>
                  <a:cxn ang="0">
                    <a:pos x="558" y="410"/>
                  </a:cxn>
                  <a:cxn ang="0">
                    <a:pos x="574" y="476"/>
                  </a:cxn>
                  <a:cxn ang="0">
                    <a:pos x="594" y="480"/>
                  </a:cxn>
                  <a:cxn ang="0">
                    <a:pos x="617" y="475"/>
                  </a:cxn>
                  <a:cxn ang="0">
                    <a:pos x="648" y="366"/>
                  </a:cxn>
                  <a:cxn ang="0">
                    <a:pos x="713" y="126"/>
                  </a:cxn>
                  <a:cxn ang="0">
                    <a:pos x="1074" y="79"/>
                  </a:cxn>
                  <a:cxn ang="0">
                    <a:pos x="1091" y="98"/>
                  </a:cxn>
                  <a:cxn ang="0">
                    <a:pos x="1115" y="186"/>
                  </a:cxn>
                  <a:cxn ang="0">
                    <a:pos x="1152" y="315"/>
                  </a:cxn>
                  <a:cxn ang="0">
                    <a:pos x="1165" y="441"/>
                  </a:cxn>
                  <a:cxn ang="0">
                    <a:pos x="1178" y="542"/>
                  </a:cxn>
                  <a:cxn ang="0">
                    <a:pos x="584" y="548"/>
                  </a:cxn>
                  <a:cxn ang="0">
                    <a:pos x="316" y="551"/>
                  </a:cxn>
                </a:cxnLst>
                <a:rect l="0" t="0" r="r" b="b"/>
                <a:pathLst>
                  <a:path w="1225" h="597">
                    <a:moveTo>
                      <a:pt x="1225" y="556"/>
                    </a:moveTo>
                    <a:lnTo>
                      <a:pt x="1225" y="556"/>
                    </a:lnTo>
                    <a:lnTo>
                      <a:pt x="1221" y="525"/>
                    </a:lnTo>
                    <a:lnTo>
                      <a:pt x="1217" y="492"/>
                    </a:lnTo>
                    <a:lnTo>
                      <a:pt x="1214" y="459"/>
                    </a:lnTo>
                    <a:lnTo>
                      <a:pt x="1211" y="427"/>
                    </a:lnTo>
                    <a:lnTo>
                      <a:pt x="1211" y="427"/>
                    </a:lnTo>
                    <a:lnTo>
                      <a:pt x="1208" y="391"/>
                    </a:lnTo>
                    <a:lnTo>
                      <a:pt x="1206" y="356"/>
                    </a:lnTo>
                    <a:lnTo>
                      <a:pt x="1203" y="339"/>
                    </a:lnTo>
                    <a:lnTo>
                      <a:pt x="1200" y="322"/>
                    </a:lnTo>
                    <a:lnTo>
                      <a:pt x="1197" y="305"/>
                    </a:lnTo>
                    <a:lnTo>
                      <a:pt x="1190" y="288"/>
                    </a:lnTo>
                    <a:lnTo>
                      <a:pt x="1190" y="288"/>
                    </a:lnTo>
                    <a:lnTo>
                      <a:pt x="1177" y="245"/>
                    </a:lnTo>
                    <a:lnTo>
                      <a:pt x="1165" y="200"/>
                    </a:lnTo>
                    <a:lnTo>
                      <a:pt x="1152" y="157"/>
                    </a:lnTo>
                    <a:lnTo>
                      <a:pt x="1139" y="114"/>
                    </a:lnTo>
                    <a:lnTo>
                      <a:pt x="1139" y="114"/>
                    </a:lnTo>
                    <a:lnTo>
                      <a:pt x="1134" y="94"/>
                    </a:lnTo>
                    <a:lnTo>
                      <a:pt x="1127" y="73"/>
                    </a:lnTo>
                    <a:lnTo>
                      <a:pt x="1122" y="63"/>
                    </a:lnTo>
                    <a:lnTo>
                      <a:pt x="1117" y="54"/>
                    </a:lnTo>
                    <a:lnTo>
                      <a:pt x="1109" y="47"/>
                    </a:lnTo>
                    <a:lnTo>
                      <a:pt x="1100" y="42"/>
                    </a:lnTo>
                    <a:lnTo>
                      <a:pt x="1100" y="42"/>
                    </a:lnTo>
                    <a:lnTo>
                      <a:pt x="1100" y="42"/>
                    </a:lnTo>
                    <a:lnTo>
                      <a:pt x="1100" y="42"/>
                    </a:lnTo>
                    <a:lnTo>
                      <a:pt x="1097" y="38"/>
                    </a:lnTo>
                    <a:lnTo>
                      <a:pt x="1093" y="34"/>
                    </a:lnTo>
                    <a:lnTo>
                      <a:pt x="1088" y="32"/>
                    </a:lnTo>
                    <a:lnTo>
                      <a:pt x="1081" y="32"/>
                    </a:lnTo>
                    <a:lnTo>
                      <a:pt x="709" y="32"/>
                    </a:lnTo>
                    <a:lnTo>
                      <a:pt x="709" y="32"/>
                    </a:lnTo>
                    <a:lnTo>
                      <a:pt x="703" y="32"/>
                    </a:lnTo>
                    <a:lnTo>
                      <a:pt x="699" y="33"/>
                    </a:lnTo>
                    <a:lnTo>
                      <a:pt x="693" y="37"/>
                    </a:lnTo>
                    <a:lnTo>
                      <a:pt x="689" y="42"/>
                    </a:lnTo>
                    <a:lnTo>
                      <a:pt x="686" y="50"/>
                    </a:lnTo>
                    <a:lnTo>
                      <a:pt x="686" y="50"/>
                    </a:lnTo>
                    <a:lnTo>
                      <a:pt x="684" y="53"/>
                    </a:lnTo>
                    <a:lnTo>
                      <a:pt x="681" y="55"/>
                    </a:lnTo>
                    <a:lnTo>
                      <a:pt x="680" y="59"/>
                    </a:lnTo>
                    <a:lnTo>
                      <a:pt x="679" y="63"/>
                    </a:lnTo>
                    <a:lnTo>
                      <a:pt x="679" y="63"/>
                    </a:lnTo>
                    <a:lnTo>
                      <a:pt x="675" y="85"/>
                    </a:lnTo>
                    <a:lnTo>
                      <a:pt x="671" y="107"/>
                    </a:lnTo>
                    <a:lnTo>
                      <a:pt x="659" y="152"/>
                    </a:lnTo>
                    <a:lnTo>
                      <a:pt x="646" y="196"/>
                    </a:lnTo>
                    <a:lnTo>
                      <a:pt x="634" y="240"/>
                    </a:lnTo>
                    <a:lnTo>
                      <a:pt x="634" y="240"/>
                    </a:lnTo>
                    <a:lnTo>
                      <a:pt x="600" y="376"/>
                    </a:lnTo>
                    <a:lnTo>
                      <a:pt x="600" y="376"/>
                    </a:lnTo>
                    <a:lnTo>
                      <a:pt x="587" y="293"/>
                    </a:lnTo>
                    <a:lnTo>
                      <a:pt x="574" y="211"/>
                    </a:lnTo>
                    <a:lnTo>
                      <a:pt x="561" y="130"/>
                    </a:lnTo>
                    <a:lnTo>
                      <a:pt x="548" y="49"/>
                    </a:lnTo>
                    <a:lnTo>
                      <a:pt x="548" y="49"/>
                    </a:lnTo>
                    <a:lnTo>
                      <a:pt x="546" y="42"/>
                    </a:lnTo>
                    <a:lnTo>
                      <a:pt x="544" y="38"/>
                    </a:lnTo>
                    <a:lnTo>
                      <a:pt x="540" y="36"/>
                    </a:lnTo>
                    <a:lnTo>
                      <a:pt x="537" y="33"/>
                    </a:lnTo>
                    <a:lnTo>
                      <a:pt x="532" y="32"/>
                    </a:lnTo>
                    <a:lnTo>
                      <a:pt x="528" y="32"/>
                    </a:lnTo>
                    <a:lnTo>
                      <a:pt x="524" y="32"/>
                    </a:lnTo>
                    <a:lnTo>
                      <a:pt x="519" y="33"/>
                    </a:lnTo>
                    <a:lnTo>
                      <a:pt x="519" y="33"/>
                    </a:lnTo>
                    <a:lnTo>
                      <a:pt x="515" y="32"/>
                    </a:lnTo>
                    <a:lnTo>
                      <a:pt x="510" y="32"/>
                    </a:lnTo>
                    <a:lnTo>
                      <a:pt x="510" y="32"/>
                    </a:lnTo>
                    <a:lnTo>
                      <a:pt x="413" y="25"/>
                    </a:lnTo>
                    <a:lnTo>
                      <a:pt x="316" y="17"/>
                    </a:lnTo>
                    <a:lnTo>
                      <a:pt x="219" y="9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16" y="2"/>
                    </a:lnTo>
                    <a:lnTo>
                      <a:pt x="112" y="2"/>
                    </a:lnTo>
                    <a:lnTo>
                      <a:pt x="108" y="4"/>
                    </a:lnTo>
                    <a:lnTo>
                      <a:pt x="106" y="7"/>
                    </a:lnTo>
                    <a:lnTo>
                      <a:pt x="103" y="11"/>
                    </a:lnTo>
                    <a:lnTo>
                      <a:pt x="102" y="15"/>
                    </a:lnTo>
                    <a:lnTo>
                      <a:pt x="100" y="22"/>
                    </a:lnTo>
                    <a:lnTo>
                      <a:pt x="100" y="22"/>
                    </a:lnTo>
                    <a:lnTo>
                      <a:pt x="95" y="32"/>
                    </a:lnTo>
                    <a:lnTo>
                      <a:pt x="90" y="42"/>
                    </a:lnTo>
                    <a:lnTo>
                      <a:pt x="86" y="51"/>
                    </a:lnTo>
                    <a:lnTo>
                      <a:pt x="83" y="62"/>
                    </a:lnTo>
                    <a:lnTo>
                      <a:pt x="79" y="83"/>
                    </a:lnTo>
                    <a:lnTo>
                      <a:pt x="77" y="104"/>
                    </a:lnTo>
                    <a:lnTo>
                      <a:pt x="77" y="104"/>
                    </a:lnTo>
                    <a:lnTo>
                      <a:pt x="73" y="123"/>
                    </a:lnTo>
                    <a:lnTo>
                      <a:pt x="69" y="143"/>
                    </a:lnTo>
                    <a:lnTo>
                      <a:pt x="56" y="182"/>
                    </a:lnTo>
                    <a:lnTo>
                      <a:pt x="43" y="221"/>
                    </a:lnTo>
                    <a:lnTo>
                      <a:pt x="38" y="241"/>
                    </a:lnTo>
                    <a:lnTo>
                      <a:pt x="34" y="262"/>
                    </a:lnTo>
                    <a:lnTo>
                      <a:pt x="34" y="262"/>
                    </a:lnTo>
                    <a:lnTo>
                      <a:pt x="30" y="298"/>
                    </a:lnTo>
                    <a:lnTo>
                      <a:pt x="27" y="334"/>
                    </a:lnTo>
                    <a:lnTo>
                      <a:pt x="23" y="369"/>
                    </a:lnTo>
                    <a:lnTo>
                      <a:pt x="21" y="387"/>
                    </a:lnTo>
                    <a:lnTo>
                      <a:pt x="17" y="406"/>
                    </a:lnTo>
                    <a:lnTo>
                      <a:pt x="17" y="406"/>
                    </a:lnTo>
                    <a:lnTo>
                      <a:pt x="14" y="421"/>
                    </a:lnTo>
                    <a:lnTo>
                      <a:pt x="13" y="437"/>
                    </a:lnTo>
                    <a:lnTo>
                      <a:pt x="13" y="474"/>
                    </a:lnTo>
                    <a:lnTo>
                      <a:pt x="13" y="492"/>
                    </a:lnTo>
                    <a:lnTo>
                      <a:pt x="11" y="509"/>
                    </a:lnTo>
                    <a:lnTo>
                      <a:pt x="9" y="523"/>
                    </a:lnTo>
                    <a:lnTo>
                      <a:pt x="6" y="531"/>
                    </a:lnTo>
                    <a:lnTo>
                      <a:pt x="4" y="538"/>
                    </a:lnTo>
                    <a:lnTo>
                      <a:pt x="4" y="538"/>
                    </a:lnTo>
                    <a:lnTo>
                      <a:pt x="1" y="543"/>
                    </a:lnTo>
                    <a:lnTo>
                      <a:pt x="0" y="550"/>
                    </a:lnTo>
                    <a:lnTo>
                      <a:pt x="1" y="555"/>
                    </a:lnTo>
                    <a:lnTo>
                      <a:pt x="4" y="560"/>
                    </a:lnTo>
                    <a:lnTo>
                      <a:pt x="6" y="564"/>
                    </a:lnTo>
                    <a:lnTo>
                      <a:pt x="10" y="567"/>
                    </a:lnTo>
                    <a:lnTo>
                      <a:pt x="15" y="569"/>
                    </a:lnTo>
                    <a:lnTo>
                      <a:pt x="21" y="570"/>
                    </a:lnTo>
                    <a:lnTo>
                      <a:pt x="21" y="570"/>
                    </a:lnTo>
                    <a:lnTo>
                      <a:pt x="25" y="574"/>
                    </a:lnTo>
                    <a:lnTo>
                      <a:pt x="28" y="577"/>
                    </a:lnTo>
                    <a:lnTo>
                      <a:pt x="32" y="578"/>
                    </a:lnTo>
                    <a:lnTo>
                      <a:pt x="38" y="580"/>
                    </a:lnTo>
                    <a:lnTo>
                      <a:pt x="38" y="580"/>
                    </a:lnTo>
                    <a:lnTo>
                      <a:pt x="70" y="580"/>
                    </a:lnTo>
                    <a:lnTo>
                      <a:pt x="103" y="581"/>
                    </a:lnTo>
                    <a:lnTo>
                      <a:pt x="168" y="586"/>
                    </a:lnTo>
                    <a:lnTo>
                      <a:pt x="232" y="591"/>
                    </a:lnTo>
                    <a:lnTo>
                      <a:pt x="298" y="595"/>
                    </a:lnTo>
                    <a:lnTo>
                      <a:pt x="298" y="595"/>
                    </a:lnTo>
                    <a:lnTo>
                      <a:pt x="365" y="597"/>
                    </a:lnTo>
                    <a:lnTo>
                      <a:pt x="430" y="597"/>
                    </a:lnTo>
                    <a:lnTo>
                      <a:pt x="497" y="595"/>
                    </a:lnTo>
                    <a:lnTo>
                      <a:pt x="563" y="594"/>
                    </a:lnTo>
                    <a:lnTo>
                      <a:pt x="563" y="594"/>
                    </a:lnTo>
                    <a:lnTo>
                      <a:pt x="723" y="593"/>
                    </a:lnTo>
                    <a:lnTo>
                      <a:pt x="883" y="590"/>
                    </a:lnTo>
                    <a:lnTo>
                      <a:pt x="1044" y="587"/>
                    </a:lnTo>
                    <a:lnTo>
                      <a:pt x="1203" y="587"/>
                    </a:lnTo>
                    <a:lnTo>
                      <a:pt x="1203" y="587"/>
                    </a:lnTo>
                    <a:lnTo>
                      <a:pt x="1208" y="586"/>
                    </a:lnTo>
                    <a:lnTo>
                      <a:pt x="1212" y="585"/>
                    </a:lnTo>
                    <a:lnTo>
                      <a:pt x="1216" y="582"/>
                    </a:lnTo>
                    <a:lnTo>
                      <a:pt x="1219" y="580"/>
                    </a:lnTo>
                    <a:lnTo>
                      <a:pt x="1223" y="573"/>
                    </a:lnTo>
                    <a:lnTo>
                      <a:pt x="1225" y="565"/>
                    </a:lnTo>
                    <a:lnTo>
                      <a:pt x="1225" y="565"/>
                    </a:lnTo>
                    <a:lnTo>
                      <a:pt x="1225" y="561"/>
                    </a:lnTo>
                    <a:lnTo>
                      <a:pt x="1225" y="556"/>
                    </a:lnTo>
                    <a:lnTo>
                      <a:pt x="1225" y="556"/>
                    </a:lnTo>
                    <a:close/>
                    <a:moveTo>
                      <a:pt x="316" y="551"/>
                    </a:moveTo>
                    <a:lnTo>
                      <a:pt x="316" y="551"/>
                    </a:lnTo>
                    <a:lnTo>
                      <a:pt x="184" y="540"/>
                    </a:lnTo>
                    <a:lnTo>
                      <a:pt x="119" y="536"/>
                    </a:lnTo>
                    <a:lnTo>
                      <a:pt x="53" y="534"/>
                    </a:lnTo>
                    <a:lnTo>
                      <a:pt x="53" y="534"/>
                    </a:lnTo>
                    <a:lnTo>
                      <a:pt x="55" y="523"/>
                    </a:lnTo>
                    <a:lnTo>
                      <a:pt x="55" y="513"/>
                    </a:lnTo>
                    <a:lnTo>
                      <a:pt x="56" y="492"/>
                    </a:lnTo>
                    <a:lnTo>
                      <a:pt x="56" y="471"/>
                    </a:lnTo>
                    <a:lnTo>
                      <a:pt x="57" y="449"/>
                    </a:lnTo>
                    <a:lnTo>
                      <a:pt x="57" y="449"/>
                    </a:lnTo>
                    <a:lnTo>
                      <a:pt x="68" y="390"/>
                    </a:lnTo>
                    <a:lnTo>
                      <a:pt x="72" y="361"/>
                    </a:lnTo>
                    <a:lnTo>
                      <a:pt x="76" y="331"/>
                    </a:lnTo>
                    <a:lnTo>
                      <a:pt x="76" y="331"/>
                    </a:lnTo>
                    <a:lnTo>
                      <a:pt x="79" y="292"/>
                    </a:lnTo>
                    <a:lnTo>
                      <a:pt x="85" y="254"/>
                    </a:lnTo>
                    <a:lnTo>
                      <a:pt x="91" y="215"/>
                    </a:lnTo>
                    <a:lnTo>
                      <a:pt x="96" y="196"/>
                    </a:lnTo>
                    <a:lnTo>
                      <a:pt x="102" y="177"/>
                    </a:lnTo>
                    <a:lnTo>
                      <a:pt x="102" y="177"/>
                    </a:lnTo>
                    <a:lnTo>
                      <a:pt x="108" y="162"/>
                    </a:lnTo>
                    <a:lnTo>
                      <a:pt x="113" y="147"/>
                    </a:lnTo>
                    <a:lnTo>
                      <a:pt x="119" y="131"/>
                    </a:lnTo>
                    <a:lnTo>
                      <a:pt x="121" y="123"/>
                    </a:lnTo>
                    <a:lnTo>
                      <a:pt x="121" y="115"/>
                    </a:lnTo>
                    <a:lnTo>
                      <a:pt x="121" y="115"/>
                    </a:lnTo>
                    <a:lnTo>
                      <a:pt x="123" y="97"/>
                    </a:lnTo>
                    <a:lnTo>
                      <a:pt x="125" y="80"/>
                    </a:lnTo>
                    <a:lnTo>
                      <a:pt x="130" y="63"/>
                    </a:lnTo>
                    <a:lnTo>
                      <a:pt x="134" y="55"/>
                    </a:lnTo>
                    <a:lnTo>
                      <a:pt x="138" y="47"/>
                    </a:lnTo>
                    <a:lnTo>
                      <a:pt x="138" y="47"/>
                    </a:lnTo>
                    <a:lnTo>
                      <a:pt x="230" y="55"/>
                    </a:lnTo>
                    <a:lnTo>
                      <a:pt x="321" y="63"/>
                    </a:lnTo>
                    <a:lnTo>
                      <a:pt x="414" y="71"/>
                    </a:lnTo>
                    <a:lnTo>
                      <a:pt x="506" y="76"/>
                    </a:lnTo>
                    <a:lnTo>
                      <a:pt x="506" y="76"/>
                    </a:lnTo>
                    <a:lnTo>
                      <a:pt x="522" y="172"/>
                    </a:lnTo>
                    <a:lnTo>
                      <a:pt x="537" y="267"/>
                    </a:lnTo>
                    <a:lnTo>
                      <a:pt x="552" y="363"/>
                    </a:lnTo>
                    <a:lnTo>
                      <a:pt x="558" y="410"/>
                    </a:lnTo>
                    <a:lnTo>
                      <a:pt x="563" y="458"/>
                    </a:lnTo>
                    <a:lnTo>
                      <a:pt x="563" y="458"/>
                    </a:lnTo>
                    <a:lnTo>
                      <a:pt x="566" y="466"/>
                    </a:lnTo>
                    <a:lnTo>
                      <a:pt x="570" y="474"/>
                    </a:lnTo>
                    <a:lnTo>
                      <a:pt x="574" y="476"/>
                    </a:lnTo>
                    <a:lnTo>
                      <a:pt x="578" y="479"/>
                    </a:lnTo>
                    <a:lnTo>
                      <a:pt x="582" y="480"/>
                    </a:lnTo>
                    <a:lnTo>
                      <a:pt x="586" y="480"/>
                    </a:lnTo>
                    <a:lnTo>
                      <a:pt x="594" y="480"/>
                    </a:lnTo>
                    <a:lnTo>
                      <a:pt x="594" y="480"/>
                    </a:lnTo>
                    <a:lnTo>
                      <a:pt x="600" y="479"/>
                    </a:lnTo>
                    <a:lnTo>
                      <a:pt x="600" y="479"/>
                    </a:lnTo>
                    <a:lnTo>
                      <a:pt x="607" y="479"/>
                    </a:lnTo>
                    <a:lnTo>
                      <a:pt x="614" y="476"/>
                    </a:lnTo>
                    <a:lnTo>
                      <a:pt x="617" y="475"/>
                    </a:lnTo>
                    <a:lnTo>
                      <a:pt x="620" y="471"/>
                    </a:lnTo>
                    <a:lnTo>
                      <a:pt x="622" y="468"/>
                    </a:lnTo>
                    <a:lnTo>
                      <a:pt x="624" y="463"/>
                    </a:lnTo>
                    <a:lnTo>
                      <a:pt x="624" y="463"/>
                    </a:lnTo>
                    <a:lnTo>
                      <a:pt x="648" y="366"/>
                    </a:lnTo>
                    <a:lnTo>
                      <a:pt x="673" y="270"/>
                    </a:lnTo>
                    <a:lnTo>
                      <a:pt x="673" y="270"/>
                    </a:lnTo>
                    <a:lnTo>
                      <a:pt x="686" y="223"/>
                    </a:lnTo>
                    <a:lnTo>
                      <a:pt x="701" y="174"/>
                    </a:lnTo>
                    <a:lnTo>
                      <a:pt x="713" y="126"/>
                    </a:lnTo>
                    <a:lnTo>
                      <a:pt x="718" y="101"/>
                    </a:lnTo>
                    <a:lnTo>
                      <a:pt x="722" y="77"/>
                    </a:lnTo>
                    <a:lnTo>
                      <a:pt x="1071" y="77"/>
                    </a:lnTo>
                    <a:lnTo>
                      <a:pt x="1071" y="77"/>
                    </a:lnTo>
                    <a:lnTo>
                      <a:pt x="1074" y="79"/>
                    </a:lnTo>
                    <a:lnTo>
                      <a:pt x="1078" y="81"/>
                    </a:lnTo>
                    <a:lnTo>
                      <a:pt x="1078" y="81"/>
                    </a:lnTo>
                    <a:lnTo>
                      <a:pt x="1080" y="84"/>
                    </a:lnTo>
                    <a:lnTo>
                      <a:pt x="1084" y="88"/>
                    </a:lnTo>
                    <a:lnTo>
                      <a:pt x="1091" y="98"/>
                    </a:lnTo>
                    <a:lnTo>
                      <a:pt x="1096" y="113"/>
                    </a:lnTo>
                    <a:lnTo>
                      <a:pt x="1101" y="130"/>
                    </a:lnTo>
                    <a:lnTo>
                      <a:pt x="1109" y="162"/>
                    </a:lnTo>
                    <a:lnTo>
                      <a:pt x="1115" y="186"/>
                    </a:lnTo>
                    <a:lnTo>
                      <a:pt x="1115" y="186"/>
                    </a:lnTo>
                    <a:lnTo>
                      <a:pt x="1125" y="219"/>
                    </a:lnTo>
                    <a:lnTo>
                      <a:pt x="1134" y="251"/>
                    </a:lnTo>
                    <a:lnTo>
                      <a:pt x="1142" y="283"/>
                    </a:lnTo>
                    <a:lnTo>
                      <a:pt x="1152" y="315"/>
                    </a:lnTo>
                    <a:lnTo>
                      <a:pt x="1152" y="315"/>
                    </a:lnTo>
                    <a:lnTo>
                      <a:pt x="1156" y="330"/>
                    </a:lnTo>
                    <a:lnTo>
                      <a:pt x="1160" y="346"/>
                    </a:lnTo>
                    <a:lnTo>
                      <a:pt x="1161" y="361"/>
                    </a:lnTo>
                    <a:lnTo>
                      <a:pt x="1163" y="378"/>
                    </a:lnTo>
                    <a:lnTo>
                      <a:pt x="1165" y="441"/>
                    </a:lnTo>
                    <a:lnTo>
                      <a:pt x="1165" y="441"/>
                    </a:lnTo>
                    <a:lnTo>
                      <a:pt x="1168" y="466"/>
                    </a:lnTo>
                    <a:lnTo>
                      <a:pt x="1172" y="491"/>
                    </a:lnTo>
                    <a:lnTo>
                      <a:pt x="1178" y="542"/>
                    </a:lnTo>
                    <a:lnTo>
                      <a:pt x="1178" y="542"/>
                    </a:lnTo>
                    <a:lnTo>
                      <a:pt x="1029" y="543"/>
                    </a:lnTo>
                    <a:lnTo>
                      <a:pt x="881" y="546"/>
                    </a:lnTo>
                    <a:lnTo>
                      <a:pt x="732" y="548"/>
                    </a:lnTo>
                    <a:lnTo>
                      <a:pt x="584" y="548"/>
                    </a:lnTo>
                    <a:lnTo>
                      <a:pt x="584" y="548"/>
                    </a:lnTo>
                    <a:lnTo>
                      <a:pt x="516" y="550"/>
                    </a:lnTo>
                    <a:lnTo>
                      <a:pt x="450" y="552"/>
                    </a:lnTo>
                    <a:lnTo>
                      <a:pt x="383" y="553"/>
                    </a:lnTo>
                    <a:lnTo>
                      <a:pt x="350" y="553"/>
                    </a:lnTo>
                    <a:lnTo>
                      <a:pt x="316" y="551"/>
                    </a:lnTo>
                    <a:lnTo>
                      <a:pt x="316" y="5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461"/>
              <p:cNvSpPr/>
              <p:nvPr/>
            </p:nvSpPr>
            <p:spPr bwMode="auto">
              <a:xfrm>
                <a:off x="6624638" y="1189038"/>
                <a:ext cx="127000" cy="23813"/>
              </a:xfrm>
              <a:custGeom>
                <a:avLst/>
                <a:gdLst/>
                <a:ahLst/>
                <a:cxnLst>
                  <a:cxn ang="0">
                    <a:pos x="296" y="15"/>
                  </a:cxn>
                  <a:cxn ang="0">
                    <a:pos x="296" y="15"/>
                  </a:cxn>
                  <a:cxn ang="0">
                    <a:pos x="216" y="18"/>
                  </a:cxn>
                  <a:cxn ang="0">
                    <a:pos x="195" y="18"/>
                  </a:cxn>
                  <a:cxn ang="0">
                    <a:pos x="175" y="17"/>
                  </a:cxn>
                  <a:cxn ang="0">
                    <a:pos x="156" y="15"/>
                  </a:cxn>
                  <a:cxn ang="0">
                    <a:pos x="135" y="12"/>
                  </a:cxn>
                  <a:cxn ang="0">
                    <a:pos x="135" y="12"/>
                  </a:cxn>
                  <a:cxn ang="0">
                    <a:pos x="107" y="8"/>
                  </a:cxn>
                  <a:cxn ang="0">
                    <a:pos x="79" y="4"/>
                  </a:cxn>
                  <a:cxn ang="0">
                    <a:pos x="50" y="1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7" y="0"/>
                  </a:cxn>
                  <a:cxn ang="0">
                    <a:pos x="12" y="1"/>
                  </a:cxn>
                  <a:cxn ang="0">
                    <a:pos x="8" y="4"/>
                  </a:cxn>
                  <a:cxn ang="0">
                    <a:pos x="5" y="6"/>
                  </a:cxn>
                  <a:cxn ang="0">
                    <a:pos x="3" y="10"/>
                  </a:cxn>
                  <a:cxn ang="0">
                    <a:pos x="1" y="13"/>
                  </a:cxn>
                  <a:cxn ang="0">
                    <a:pos x="0" y="22"/>
                  </a:cxn>
                  <a:cxn ang="0">
                    <a:pos x="1" y="30"/>
                  </a:cxn>
                  <a:cxn ang="0">
                    <a:pos x="3" y="34"/>
                  </a:cxn>
                  <a:cxn ang="0">
                    <a:pos x="5" y="38"/>
                  </a:cxn>
                  <a:cxn ang="0">
                    <a:pos x="8" y="40"/>
                  </a:cxn>
                  <a:cxn ang="0">
                    <a:pos x="12" y="43"/>
                  </a:cxn>
                  <a:cxn ang="0">
                    <a:pos x="17" y="44"/>
                  </a:cxn>
                  <a:cxn ang="0">
                    <a:pos x="22" y="46"/>
                  </a:cxn>
                  <a:cxn ang="0">
                    <a:pos x="22" y="46"/>
                  </a:cxn>
                  <a:cxn ang="0">
                    <a:pos x="35" y="47"/>
                  </a:cxn>
                  <a:cxn ang="0">
                    <a:pos x="49" y="49"/>
                  </a:cxn>
                  <a:cxn ang="0">
                    <a:pos x="62" y="52"/>
                  </a:cxn>
                  <a:cxn ang="0">
                    <a:pos x="76" y="53"/>
                  </a:cxn>
                  <a:cxn ang="0">
                    <a:pos x="76" y="53"/>
                  </a:cxn>
                  <a:cxn ang="0">
                    <a:pos x="93" y="53"/>
                  </a:cxn>
                  <a:cxn ang="0">
                    <a:pos x="110" y="56"/>
                  </a:cxn>
                  <a:cxn ang="0">
                    <a:pos x="143" y="60"/>
                  </a:cxn>
                  <a:cxn ang="0">
                    <a:pos x="143" y="60"/>
                  </a:cxn>
                  <a:cxn ang="0">
                    <a:pos x="182" y="61"/>
                  </a:cxn>
                  <a:cxn ang="0">
                    <a:pos x="220" y="61"/>
                  </a:cxn>
                  <a:cxn ang="0">
                    <a:pos x="296" y="60"/>
                  </a:cxn>
                  <a:cxn ang="0">
                    <a:pos x="296" y="60"/>
                  </a:cxn>
                  <a:cxn ang="0">
                    <a:pos x="301" y="60"/>
                  </a:cxn>
                  <a:cxn ang="0">
                    <a:pos x="306" y="59"/>
                  </a:cxn>
                  <a:cxn ang="0">
                    <a:pos x="309" y="56"/>
                  </a:cxn>
                  <a:cxn ang="0">
                    <a:pos x="313" y="53"/>
                  </a:cxn>
                  <a:cxn ang="0">
                    <a:pos x="315" y="49"/>
                  </a:cxn>
                  <a:cxn ang="0">
                    <a:pos x="317" y="46"/>
                  </a:cxn>
                  <a:cxn ang="0">
                    <a:pos x="318" y="38"/>
                  </a:cxn>
                  <a:cxn ang="0">
                    <a:pos x="317" y="29"/>
                  </a:cxn>
                  <a:cxn ang="0">
                    <a:pos x="315" y="25"/>
                  </a:cxn>
                  <a:cxn ang="0">
                    <a:pos x="313" y="22"/>
                  </a:cxn>
                  <a:cxn ang="0">
                    <a:pos x="309" y="19"/>
                  </a:cxn>
                  <a:cxn ang="0">
                    <a:pos x="306" y="17"/>
                  </a:cxn>
                  <a:cxn ang="0">
                    <a:pos x="301" y="15"/>
                  </a:cxn>
                  <a:cxn ang="0">
                    <a:pos x="296" y="15"/>
                  </a:cxn>
                  <a:cxn ang="0">
                    <a:pos x="296" y="15"/>
                  </a:cxn>
                </a:cxnLst>
                <a:rect l="0" t="0" r="r" b="b"/>
                <a:pathLst>
                  <a:path w="318" h="61">
                    <a:moveTo>
                      <a:pt x="296" y="15"/>
                    </a:moveTo>
                    <a:lnTo>
                      <a:pt x="296" y="15"/>
                    </a:lnTo>
                    <a:lnTo>
                      <a:pt x="216" y="18"/>
                    </a:lnTo>
                    <a:lnTo>
                      <a:pt x="195" y="18"/>
                    </a:lnTo>
                    <a:lnTo>
                      <a:pt x="175" y="17"/>
                    </a:lnTo>
                    <a:lnTo>
                      <a:pt x="156" y="15"/>
                    </a:lnTo>
                    <a:lnTo>
                      <a:pt x="135" y="12"/>
                    </a:lnTo>
                    <a:lnTo>
                      <a:pt x="135" y="12"/>
                    </a:lnTo>
                    <a:lnTo>
                      <a:pt x="107" y="8"/>
                    </a:lnTo>
                    <a:lnTo>
                      <a:pt x="79" y="4"/>
                    </a:lnTo>
                    <a:lnTo>
                      <a:pt x="50" y="1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7" y="0"/>
                    </a:lnTo>
                    <a:lnTo>
                      <a:pt x="12" y="1"/>
                    </a:lnTo>
                    <a:lnTo>
                      <a:pt x="8" y="4"/>
                    </a:lnTo>
                    <a:lnTo>
                      <a:pt x="5" y="6"/>
                    </a:lnTo>
                    <a:lnTo>
                      <a:pt x="3" y="10"/>
                    </a:lnTo>
                    <a:lnTo>
                      <a:pt x="1" y="13"/>
                    </a:lnTo>
                    <a:lnTo>
                      <a:pt x="0" y="22"/>
                    </a:lnTo>
                    <a:lnTo>
                      <a:pt x="1" y="30"/>
                    </a:lnTo>
                    <a:lnTo>
                      <a:pt x="3" y="34"/>
                    </a:lnTo>
                    <a:lnTo>
                      <a:pt x="5" y="38"/>
                    </a:lnTo>
                    <a:lnTo>
                      <a:pt x="8" y="40"/>
                    </a:lnTo>
                    <a:lnTo>
                      <a:pt x="12" y="43"/>
                    </a:lnTo>
                    <a:lnTo>
                      <a:pt x="17" y="44"/>
                    </a:lnTo>
                    <a:lnTo>
                      <a:pt x="22" y="46"/>
                    </a:lnTo>
                    <a:lnTo>
                      <a:pt x="22" y="46"/>
                    </a:lnTo>
                    <a:lnTo>
                      <a:pt x="35" y="47"/>
                    </a:lnTo>
                    <a:lnTo>
                      <a:pt x="49" y="49"/>
                    </a:lnTo>
                    <a:lnTo>
                      <a:pt x="62" y="52"/>
                    </a:lnTo>
                    <a:lnTo>
                      <a:pt x="76" y="53"/>
                    </a:lnTo>
                    <a:lnTo>
                      <a:pt x="76" y="53"/>
                    </a:lnTo>
                    <a:lnTo>
                      <a:pt x="93" y="53"/>
                    </a:lnTo>
                    <a:lnTo>
                      <a:pt x="110" y="56"/>
                    </a:lnTo>
                    <a:lnTo>
                      <a:pt x="143" y="60"/>
                    </a:lnTo>
                    <a:lnTo>
                      <a:pt x="143" y="60"/>
                    </a:lnTo>
                    <a:lnTo>
                      <a:pt x="182" y="61"/>
                    </a:lnTo>
                    <a:lnTo>
                      <a:pt x="220" y="61"/>
                    </a:lnTo>
                    <a:lnTo>
                      <a:pt x="296" y="60"/>
                    </a:lnTo>
                    <a:lnTo>
                      <a:pt x="296" y="60"/>
                    </a:lnTo>
                    <a:lnTo>
                      <a:pt x="301" y="60"/>
                    </a:lnTo>
                    <a:lnTo>
                      <a:pt x="306" y="59"/>
                    </a:lnTo>
                    <a:lnTo>
                      <a:pt x="309" y="56"/>
                    </a:lnTo>
                    <a:lnTo>
                      <a:pt x="313" y="53"/>
                    </a:lnTo>
                    <a:lnTo>
                      <a:pt x="315" y="49"/>
                    </a:lnTo>
                    <a:lnTo>
                      <a:pt x="317" y="46"/>
                    </a:lnTo>
                    <a:lnTo>
                      <a:pt x="318" y="38"/>
                    </a:lnTo>
                    <a:lnTo>
                      <a:pt x="317" y="29"/>
                    </a:lnTo>
                    <a:lnTo>
                      <a:pt x="315" y="25"/>
                    </a:lnTo>
                    <a:lnTo>
                      <a:pt x="313" y="22"/>
                    </a:lnTo>
                    <a:lnTo>
                      <a:pt x="309" y="19"/>
                    </a:lnTo>
                    <a:lnTo>
                      <a:pt x="306" y="17"/>
                    </a:lnTo>
                    <a:lnTo>
                      <a:pt x="301" y="15"/>
                    </a:lnTo>
                    <a:lnTo>
                      <a:pt x="296" y="15"/>
                    </a:lnTo>
                    <a:lnTo>
                      <a:pt x="296" y="1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462"/>
              <p:cNvSpPr/>
              <p:nvPr/>
            </p:nvSpPr>
            <p:spPr bwMode="auto">
              <a:xfrm>
                <a:off x="6542088" y="1016000"/>
                <a:ext cx="263525" cy="193675"/>
              </a:xfrm>
              <a:custGeom>
                <a:avLst/>
                <a:gdLst/>
                <a:ahLst/>
                <a:cxnLst>
                  <a:cxn ang="0">
                    <a:pos x="655" y="435"/>
                  </a:cxn>
                  <a:cxn ang="0">
                    <a:pos x="644" y="362"/>
                  </a:cxn>
                  <a:cxn ang="0">
                    <a:pos x="634" y="291"/>
                  </a:cxn>
                  <a:cxn ang="0">
                    <a:pos x="623" y="252"/>
                  </a:cxn>
                  <a:cxn ang="0">
                    <a:pos x="621" y="201"/>
                  </a:cxn>
                  <a:cxn ang="0">
                    <a:pos x="622" y="134"/>
                  </a:cxn>
                  <a:cxn ang="0">
                    <a:pos x="617" y="109"/>
                  </a:cxn>
                  <a:cxn ang="0">
                    <a:pos x="597" y="62"/>
                  </a:cxn>
                  <a:cxn ang="0">
                    <a:pos x="593" y="38"/>
                  </a:cxn>
                  <a:cxn ang="0">
                    <a:pos x="586" y="21"/>
                  </a:cxn>
                  <a:cxn ang="0">
                    <a:pos x="569" y="15"/>
                  </a:cxn>
                  <a:cxn ang="0">
                    <a:pos x="557" y="19"/>
                  </a:cxn>
                  <a:cxn ang="0">
                    <a:pos x="487" y="10"/>
                  </a:cxn>
                  <a:cxn ang="0">
                    <a:pos x="392" y="14"/>
                  </a:cxn>
                  <a:cxn ang="0">
                    <a:pos x="338" y="14"/>
                  </a:cxn>
                  <a:cxn ang="0">
                    <a:pos x="184" y="2"/>
                  </a:cxn>
                  <a:cxn ang="0">
                    <a:pos x="121" y="0"/>
                  </a:cxn>
                  <a:cxn ang="0">
                    <a:pos x="107" y="5"/>
                  </a:cxn>
                  <a:cxn ang="0">
                    <a:pos x="100" y="17"/>
                  </a:cxn>
                  <a:cxn ang="0">
                    <a:pos x="100" y="27"/>
                  </a:cxn>
                  <a:cxn ang="0">
                    <a:pos x="85" y="69"/>
                  </a:cxn>
                  <a:cxn ang="0">
                    <a:pos x="82" y="95"/>
                  </a:cxn>
                  <a:cxn ang="0">
                    <a:pos x="69" y="130"/>
                  </a:cxn>
                  <a:cxn ang="0">
                    <a:pos x="49" y="177"/>
                  </a:cxn>
                  <a:cxn ang="0">
                    <a:pos x="35" y="243"/>
                  </a:cxn>
                  <a:cxn ang="0">
                    <a:pos x="19" y="338"/>
                  </a:cxn>
                  <a:cxn ang="0">
                    <a:pos x="1" y="427"/>
                  </a:cxn>
                  <a:cxn ang="0">
                    <a:pos x="1" y="438"/>
                  </a:cxn>
                  <a:cxn ang="0">
                    <a:pos x="11" y="452"/>
                  </a:cxn>
                  <a:cxn ang="0">
                    <a:pos x="31" y="456"/>
                  </a:cxn>
                  <a:cxn ang="0">
                    <a:pos x="41" y="448"/>
                  </a:cxn>
                  <a:cxn ang="0">
                    <a:pos x="44" y="440"/>
                  </a:cxn>
                  <a:cxn ang="0">
                    <a:pos x="62" y="374"/>
                  </a:cxn>
                  <a:cxn ang="0">
                    <a:pos x="74" y="289"/>
                  </a:cxn>
                  <a:cxn ang="0">
                    <a:pos x="90" y="200"/>
                  </a:cxn>
                  <a:cxn ang="0">
                    <a:pos x="119" y="120"/>
                  </a:cxn>
                  <a:cxn ang="0">
                    <a:pos x="125" y="102"/>
                  </a:cxn>
                  <a:cxn ang="0">
                    <a:pos x="138" y="55"/>
                  </a:cxn>
                  <a:cxn ang="0">
                    <a:pos x="184" y="47"/>
                  </a:cxn>
                  <a:cxn ang="0">
                    <a:pos x="311" y="58"/>
                  </a:cxn>
                  <a:cxn ang="0">
                    <a:pos x="371" y="61"/>
                  </a:cxn>
                  <a:cxn ang="0">
                    <a:pos x="460" y="60"/>
                  </a:cxn>
                  <a:cxn ang="0">
                    <a:pos x="524" y="58"/>
                  </a:cxn>
                  <a:cxn ang="0">
                    <a:pos x="552" y="65"/>
                  </a:cxn>
                  <a:cxn ang="0">
                    <a:pos x="555" y="81"/>
                  </a:cxn>
                  <a:cxn ang="0">
                    <a:pos x="572" y="125"/>
                  </a:cxn>
                  <a:cxn ang="0">
                    <a:pos x="579" y="158"/>
                  </a:cxn>
                  <a:cxn ang="0">
                    <a:pos x="576" y="230"/>
                  </a:cxn>
                  <a:cxn ang="0">
                    <a:pos x="580" y="265"/>
                  </a:cxn>
                  <a:cxn ang="0">
                    <a:pos x="596" y="368"/>
                  </a:cxn>
                  <a:cxn ang="0">
                    <a:pos x="610" y="446"/>
                  </a:cxn>
                  <a:cxn ang="0">
                    <a:pos x="620" y="474"/>
                  </a:cxn>
                  <a:cxn ang="0">
                    <a:pos x="629" y="483"/>
                  </a:cxn>
                  <a:cxn ang="0">
                    <a:pos x="646" y="485"/>
                  </a:cxn>
                  <a:cxn ang="0">
                    <a:pos x="659" y="476"/>
                  </a:cxn>
                  <a:cxn ang="0">
                    <a:pos x="663" y="463"/>
                  </a:cxn>
                </a:cxnLst>
                <a:rect l="0" t="0" r="r" b="b"/>
                <a:pathLst>
                  <a:path w="663" h="486">
                    <a:moveTo>
                      <a:pt x="661" y="459"/>
                    </a:moveTo>
                    <a:lnTo>
                      <a:pt x="661" y="459"/>
                    </a:lnTo>
                    <a:lnTo>
                      <a:pt x="655" y="435"/>
                    </a:lnTo>
                    <a:lnTo>
                      <a:pt x="650" y="410"/>
                    </a:lnTo>
                    <a:lnTo>
                      <a:pt x="647" y="387"/>
                    </a:lnTo>
                    <a:lnTo>
                      <a:pt x="644" y="362"/>
                    </a:lnTo>
                    <a:lnTo>
                      <a:pt x="642" y="338"/>
                    </a:lnTo>
                    <a:lnTo>
                      <a:pt x="639" y="315"/>
                    </a:lnTo>
                    <a:lnTo>
                      <a:pt x="634" y="291"/>
                    </a:lnTo>
                    <a:lnTo>
                      <a:pt x="627" y="268"/>
                    </a:lnTo>
                    <a:lnTo>
                      <a:pt x="627" y="268"/>
                    </a:lnTo>
                    <a:lnTo>
                      <a:pt x="623" y="252"/>
                    </a:lnTo>
                    <a:lnTo>
                      <a:pt x="621" y="235"/>
                    </a:lnTo>
                    <a:lnTo>
                      <a:pt x="621" y="218"/>
                    </a:lnTo>
                    <a:lnTo>
                      <a:pt x="621" y="201"/>
                    </a:lnTo>
                    <a:lnTo>
                      <a:pt x="622" y="168"/>
                    </a:lnTo>
                    <a:lnTo>
                      <a:pt x="623" y="151"/>
                    </a:lnTo>
                    <a:lnTo>
                      <a:pt x="622" y="134"/>
                    </a:lnTo>
                    <a:lnTo>
                      <a:pt x="622" y="134"/>
                    </a:lnTo>
                    <a:lnTo>
                      <a:pt x="620" y="123"/>
                    </a:lnTo>
                    <a:lnTo>
                      <a:pt x="617" y="109"/>
                    </a:lnTo>
                    <a:lnTo>
                      <a:pt x="606" y="86"/>
                    </a:lnTo>
                    <a:lnTo>
                      <a:pt x="603" y="74"/>
                    </a:lnTo>
                    <a:lnTo>
                      <a:pt x="597" y="62"/>
                    </a:lnTo>
                    <a:lnTo>
                      <a:pt x="595" y="51"/>
                    </a:lnTo>
                    <a:lnTo>
                      <a:pt x="593" y="38"/>
                    </a:lnTo>
                    <a:lnTo>
                      <a:pt x="593" y="38"/>
                    </a:lnTo>
                    <a:lnTo>
                      <a:pt x="592" y="31"/>
                    </a:lnTo>
                    <a:lnTo>
                      <a:pt x="589" y="26"/>
                    </a:lnTo>
                    <a:lnTo>
                      <a:pt x="586" y="21"/>
                    </a:lnTo>
                    <a:lnTo>
                      <a:pt x="580" y="18"/>
                    </a:lnTo>
                    <a:lnTo>
                      <a:pt x="574" y="17"/>
                    </a:lnTo>
                    <a:lnTo>
                      <a:pt x="569" y="15"/>
                    </a:lnTo>
                    <a:lnTo>
                      <a:pt x="562" y="17"/>
                    </a:lnTo>
                    <a:lnTo>
                      <a:pt x="557" y="19"/>
                    </a:lnTo>
                    <a:lnTo>
                      <a:pt x="557" y="19"/>
                    </a:lnTo>
                    <a:lnTo>
                      <a:pt x="535" y="14"/>
                    </a:lnTo>
                    <a:lnTo>
                      <a:pt x="512" y="11"/>
                    </a:lnTo>
                    <a:lnTo>
                      <a:pt x="487" y="10"/>
                    </a:lnTo>
                    <a:lnTo>
                      <a:pt x="464" y="10"/>
                    </a:lnTo>
                    <a:lnTo>
                      <a:pt x="414" y="13"/>
                    </a:lnTo>
                    <a:lnTo>
                      <a:pt x="392" y="14"/>
                    </a:lnTo>
                    <a:lnTo>
                      <a:pt x="370" y="15"/>
                    </a:lnTo>
                    <a:lnTo>
                      <a:pt x="370" y="15"/>
                    </a:lnTo>
                    <a:lnTo>
                      <a:pt x="338" y="14"/>
                    </a:lnTo>
                    <a:lnTo>
                      <a:pt x="307" y="13"/>
                    </a:lnTo>
                    <a:lnTo>
                      <a:pt x="245" y="7"/>
                    </a:lnTo>
                    <a:lnTo>
                      <a:pt x="184" y="2"/>
                    </a:lnTo>
                    <a:lnTo>
                      <a:pt x="153" y="1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16" y="1"/>
                    </a:lnTo>
                    <a:lnTo>
                      <a:pt x="111" y="2"/>
                    </a:lnTo>
                    <a:lnTo>
                      <a:pt x="107" y="5"/>
                    </a:lnTo>
                    <a:lnTo>
                      <a:pt x="104" y="9"/>
                    </a:lnTo>
                    <a:lnTo>
                      <a:pt x="102" y="13"/>
                    </a:lnTo>
                    <a:lnTo>
                      <a:pt x="100" y="17"/>
                    </a:lnTo>
                    <a:lnTo>
                      <a:pt x="99" y="22"/>
                    </a:lnTo>
                    <a:lnTo>
                      <a:pt x="100" y="27"/>
                    </a:lnTo>
                    <a:lnTo>
                      <a:pt x="100" y="27"/>
                    </a:lnTo>
                    <a:lnTo>
                      <a:pt x="94" y="40"/>
                    </a:lnTo>
                    <a:lnTo>
                      <a:pt x="88" y="55"/>
                    </a:lnTo>
                    <a:lnTo>
                      <a:pt x="85" y="69"/>
                    </a:lnTo>
                    <a:lnTo>
                      <a:pt x="83" y="83"/>
                    </a:lnTo>
                    <a:lnTo>
                      <a:pt x="83" y="83"/>
                    </a:lnTo>
                    <a:lnTo>
                      <a:pt x="82" y="95"/>
                    </a:lnTo>
                    <a:lnTo>
                      <a:pt x="79" y="106"/>
                    </a:lnTo>
                    <a:lnTo>
                      <a:pt x="74" y="119"/>
                    </a:lnTo>
                    <a:lnTo>
                      <a:pt x="69" y="130"/>
                    </a:lnTo>
                    <a:lnTo>
                      <a:pt x="57" y="155"/>
                    </a:lnTo>
                    <a:lnTo>
                      <a:pt x="53" y="167"/>
                    </a:lnTo>
                    <a:lnTo>
                      <a:pt x="49" y="177"/>
                    </a:lnTo>
                    <a:lnTo>
                      <a:pt x="49" y="177"/>
                    </a:lnTo>
                    <a:lnTo>
                      <a:pt x="40" y="209"/>
                    </a:lnTo>
                    <a:lnTo>
                      <a:pt x="35" y="243"/>
                    </a:lnTo>
                    <a:lnTo>
                      <a:pt x="26" y="308"/>
                    </a:lnTo>
                    <a:lnTo>
                      <a:pt x="26" y="308"/>
                    </a:lnTo>
                    <a:lnTo>
                      <a:pt x="19" y="338"/>
                    </a:lnTo>
                    <a:lnTo>
                      <a:pt x="13" y="368"/>
                    </a:lnTo>
                    <a:lnTo>
                      <a:pt x="6" y="397"/>
                    </a:lnTo>
                    <a:lnTo>
                      <a:pt x="1" y="427"/>
                    </a:lnTo>
                    <a:lnTo>
                      <a:pt x="1" y="427"/>
                    </a:lnTo>
                    <a:lnTo>
                      <a:pt x="0" y="432"/>
                    </a:lnTo>
                    <a:lnTo>
                      <a:pt x="1" y="438"/>
                    </a:lnTo>
                    <a:lnTo>
                      <a:pt x="2" y="442"/>
                    </a:lnTo>
                    <a:lnTo>
                      <a:pt x="5" y="446"/>
                    </a:lnTo>
                    <a:lnTo>
                      <a:pt x="11" y="452"/>
                    </a:lnTo>
                    <a:lnTo>
                      <a:pt x="19" y="455"/>
                    </a:lnTo>
                    <a:lnTo>
                      <a:pt x="27" y="456"/>
                    </a:lnTo>
                    <a:lnTo>
                      <a:pt x="31" y="456"/>
                    </a:lnTo>
                    <a:lnTo>
                      <a:pt x="35" y="455"/>
                    </a:lnTo>
                    <a:lnTo>
                      <a:pt x="39" y="452"/>
                    </a:lnTo>
                    <a:lnTo>
                      <a:pt x="41" y="448"/>
                    </a:lnTo>
                    <a:lnTo>
                      <a:pt x="43" y="444"/>
                    </a:lnTo>
                    <a:lnTo>
                      <a:pt x="44" y="440"/>
                    </a:lnTo>
                    <a:lnTo>
                      <a:pt x="44" y="440"/>
                    </a:lnTo>
                    <a:lnTo>
                      <a:pt x="49" y="417"/>
                    </a:lnTo>
                    <a:lnTo>
                      <a:pt x="56" y="396"/>
                    </a:lnTo>
                    <a:lnTo>
                      <a:pt x="62" y="374"/>
                    </a:lnTo>
                    <a:lnTo>
                      <a:pt x="66" y="350"/>
                    </a:lnTo>
                    <a:lnTo>
                      <a:pt x="66" y="350"/>
                    </a:lnTo>
                    <a:lnTo>
                      <a:pt x="74" y="289"/>
                    </a:lnTo>
                    <a:lnTo>
                      <a:pt x="85" y="228"/>
                    </a:lnTo>
                    <a:lnTo>
                      <a:pt x="85" y="228"/>
                    </a:lnTo>
                    <a:lnTo>
                      <a:pt x="90" y="200"/>
                    </a:lnTo>
                    <a:lnTo>
                      <a:pt x="98" y="172"/>
                    </a:lnTo>
                    <a:lnTo>
                      <a:pt x="107" y="146"/>
                    </a:lnTo>
                    <a:lnTo>
                      <a:pt x="119" y="120"/>
                    </a:lnTo>
                    <a:lnTo>
                      <a:pt x="119" y="120"/>
                    </a:lnTo>
                    <a:lnTo>
                      <a:pt x="122" y="111"/>
                    </a:lnTo>
                    <a:lnTo>
                      <a:pt x="125" y="102"/>
                    </a:lnTo>
                    <a:lnTo>
                      <a:pt x="130" y="83"/>
                    </a:lnTo>
                    <a:lnTo>
                      <a:pt x="136" y="64"/>
                    </a:lnTo>
                    <a:lnTo>
                      <a:pt x="138" y="55"/>
                    </a:lnTo>
                    <a:lnTo>
                      <a:pt x="142" y="45"/>
                    </a:lnTo>
                    <a:lnTo>
                      <a:pt x="142" y="45"/>
                    </a:lnTo>
                    <a:lnTo>
                      <a:pt x="184" y="47"/>
                    </a:lnTo>
                    <a:lnTo>
                      <a:pt x="226" y="49"/>
                    </a:lnTo>
                    <a:lnTo>
                      <a:pt x="269" y="53"/>
                    </a:lnTo>
                    <a:lnTo>
                      <a:pt x="311" y="58"/>
                    </a:lnTo>
                    <a:lnTo>
                      <a:pt x="311" y="58"/>
                    </a:lnTo>
                    <a:lnTo>
                      <a:pt x="341" y="61"/>
                    </a:lnTo>
                    <a:lnTo>
                      <a:pt x="371" y="61"/>
                    </a:lnTo>
                    <a:lnTo>
                      <a:pt x="431" y="61"/>
                    </a:lnTo>
                    <a:lnTo>
                      <a:pt x="431" y="61"/>
                    </a:lnTo>
                    <a:lnTo>
                      <a:pt x="460" y="60"/>
                    </a:lnTo>
                    <a:lnTo>
                      <a:pt x="493" y="57"/>
                    </a:lnTo>
                    <a:lnTo>
                      <a:pt x="508" y="57"/>
                    </a:lnTo>
                    <a:lnTo>
                      <a:pt x="524" y="58"/>
                    </a:lnTo>
                    <a:lnTo>
                      <a:pt x="538" y="61"/>
                    </a:lnTo>
                    <a:lnTo>
                      <a:pt x="552" y="65"/>
                    </a:lnTo>
                    <a:lnTo>
                      <a:pt x="552" y="65"/>
                    </a:lnTo>
                    <a:lnTo>
                      <a:pt x="552" y="65"/>
                    </a:lnTo>
                    <a:lnTo>
                      <a:pt x="552" y="65"/>
                    </a:lnTo>
                    <a:lnTo>
                      <a:pt x="555" y="81"/>
                    </a:lnTo>
                    <a:lnTo>
                      <a:pt x="561" y="95"/>
                    </a:lnTo>
                    <a:lnTo>
                      <a:pt x="572" y="125"/>
                    </a:lnTo>
                    <a:lnTo>
                      <a:pt x="572" y="125"/>
                    </a:lnTo>
                    <a:lnTo>
                      <a:pt x="576" y="133"/>
                    </a:lnTo>
                    <a:lnTo>
                      <a:pt x="578" y="141"/>
                    </a:lnTo>
                    <a:lnTo>
                      <a:pt x="579" y="158"/>
                    </a:lnTo>
                    <a:lnTo>
                      <a:pt x="580" y="176"/>
                    </a:lnTo>
                    <a:lnTo>
                      <a:pt x="579" y="194"/>
                    </a:lnTo>
                    <a:lnTo>
                      <a:pt x="576" y="230"/>
                    </a:lnTo>
                    <a:lnTo>
                      <a:pt x="578" y="248"/>
                    </a:lnTo>
                    <a:lnTo>
                      <a:pt x="580" y="265"/>
                    </a:lnTo>
                    <a:lnTo>
                      <a:pt x="580" y="265"/>
                    </a:lnTo>
                    <a:lnTo>
                      <a:pt x="586" y="291"/>
                    </a:lnTo>
                    <a:lnTo>
                      <a:pt x="589" y="316"/>
                    </a:lnTo>
                    <a:lnTo>
                      <a:pt x="596" y="368"/>
                    </a:lnTo>
                    <a:lnTo>
                      <a:pt x="600" y="395"/>
                    </a:lnTo>
                    <a:lnTo>
                      <a:pt x="604" y="419"/>
                    </a:lnTo>
                    <a:lnTo>
                      <a:pt x="610" y="446"/>
                    </a:lnTo>
                    <a:lnTo>
                      <a:pt x="617" y="470"/>
                    </a:lnTo>
                    <a:lnTo>
                      <a:pt x="617" y="470"/>
                    </a:lnTo>
                    <a:lnTo>
                      <a:pt x="620" y="474"/>
                    </a:lnTo>
                    <a:lnTo>
                      <a:pt x="622" y="478"/>
                    </a:lnTo>
                    <a:lnTo>
                      <a:pt x="625" y="482"/>
                    </a:lnTo>
                    <a:lnTo>
                      <a:pt x="629" y="483"/>
                    </a:lnTo>
                    <a:lnTo>
                      <a:pt x="633" y="485"/>
                    </a:lnTo>
                    <a:lnTo>
                      <a:pt x="638" y="486"/>
                    </a:lnTo>
                    <a:lnTo>
                      <a:pt x="646" y="485"/>
                    </a:lnTo>
                    <a:lnTo>
                      <a:pt x="654" y="481"/>
                    </a:lnTo>
                    <a:lnTo>
                      <a:pt x="656" y="478"/>
                    </a:lnTo>
                    <a:lnTo>
                      <a:pt x="659" y="476"/>
                    </a:lnTo>
                    <a:lnTo>
                      <a:pt x="661" y="472"/>
                    </a:lnTo>
                    <a:lnTo>
                      <a:pt x="663" y="468"/>
                    </a:lnTo>
                    <a:lnTo>
                      <a:pt x="663" y="463"/>
                    </a:lnTo>
                    <a:lnTo>
                      <a:pt x="661" y="459"/>
                    </a:lnTo>
                    <a:lnTo>
                      <a:pt x="661" y="4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11" name="组合 1276"/>
            <p:cNvGrpSpPr/>
            <p:nvPr/>
          </p:nvGrpSpPr>
          <p:grpSpPr>
            <a:xfrm>
              <a:off x="3119438" y="714362"/>
              <a:ext cx="728663" cy="676276"/>
              <a:chOff x="3119438" y="984250"/>
              <a:chExt cx="728663" cy="676276"/>
            </a:xfrm>
          </p:grpSpPr>
          <p:sp>
            <p:nvSpPr>
              <p:cNvPr id="612" name="Freeform 463"/>
              <p:cNvSpPr/>
              <p:nvPr/>
            </p:nvSpPr>
            <p:spPr bwMode="auto">
              <a:xfrm>
                <a:off x="3146426" y="1431925"/>
                <a:ext cx="17463" cy="26988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25" y="15"/>
                  </a:cxn>
                  <a:cxn ang="0">
                    <a:pos x="14" y="29"/>
                  </a:cxn>
                  <a:cxn ang="0">
                    <a:pos x="6" y="4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0" y="66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17" y="50"/>
                  </a:cxn>
                  <a:cxn ang="0">
                    <a:pos x="25" y="36"/>
                  </a:cxn>
                  <a:cxn ang="0">
                    <a:pos x="34" y="23"/>
                  </a:cxn>
                  <a:cxn ang="0">
                    <a:pos x="44" y="10"/>
                  </a:cxn>
                  <a:cxn ang="0">
                    <a:pos x="44" y="10"/>
                  </a:cxn>
                  <a:cxn ang="0">
                    <a:pos x="45" y="8"/>
                  </a:cxn>
                  <a:cxn ang="0">
                    <a:pos x="45" y="6"/>
                  </a:cxn>
                  <a:cxn ang="0">
                    <a:pos x="43" y="2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5" h="68">
                    <a:moveTo>
                      <a:pt x="35" y="2"/>
                    </a:moveTo>
                    <a:lnTo>
                      <a:pt x="35" y="2"/>
                    </a:lnTo>
                    <a:lnTo>
                      <a:pt x="25" y="15"/>
                    </a:lnTo>
                    <a:lnTo>
                      <a:pt x="14" y="29"/>
                    </a:lnTo>
                    <a:lnTo>
                      <a:pt x="6" y="45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0" y="66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17" y="50"/>
                    </a:lnTo>
                    <a:lnTo>
                      <a:pt x="25" y="36"/>
                    </a:lnTo>
                    <a:lnTo>
                      <a:pt x="34" y="23"/>
                    </a:lnTo>
                    <a:lnTo>
                      <a:pt x="44" y="10"/>
                    </a:lnTo>
                    <a:lnTo>
                      <a:pt x="44" y="10"/>
                    </a:lnTo>
                    <a:lnTo>
                      <a:pt x="45" y="8"/>
                    </a:lnTo>
                    <a:lnTo>
                      <a:pt x="45" y="6"/>
                    </a:lnTo>
                    <a:lnTo>
                      <a:pt x="43" y="2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464"/>
              <p:cNvSpPr/>
              <p:nvPr/>
            </p:nvSpPr>
            <p:spPr bwMode="auto">
              <a:xfrm>
                <a:off x="3162301" y="1450975"/>
                <a:ext cx="23813" cy="33338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2" y="21"/>
                  </a:cxn>
                  <a:cxn ang="0">
                    <a:pos x="20" y="39"/>
                  </a:cxn>
                  <a:cxn ang="0">
                    <a:pos x="9" y="59"/>
                  </a:cxn>
                  <a:cxn ang="0">
                    <a:pos x="3" y="70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2" y="87"/>
                  </a:cxn>
                  <a:cxn ang="0">
                    <a:pos x="3" y="87"/>
                  </a:cxn>
                  <a:cxn ang="0">
                    <a:pos x="7" y="87"/>
                  </a:cxn>
                  <a:cxn ang="0">
                    <a:pos x="10" y="85"/>
                  </a:cxn>
                  <a:cxn ang="0">
                    <a:pos x="11" y="83"/>
                  </a:cxn>
                  <a:cxn ang="0">
                    <a:pos x="11" y="83"/>
                  </a:cxn>
                  <a:cxn ang="0">
                    <a:pos x="15" y="73"/>
                  </a:cxn>
                  <a:cxn ang="0">
                    <a:pos x="19" y="63"/>
                  </a:cxn>
                  <a:cxn ang="0">
                    <a:pos x="31" y="45"/>
                  </a:cxn>
                  <a:cxn ang="0">
                    <a:pos x="43" y="26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7" y="7"/>
                  </a:cxn>
                  <a:cxn ang="0">
                    <a:pos x="57" y="4"/>
                  </a:cxn>
                  <a:cxn ang="0">
                    <a:pos x="56" y="3"/>
                  </a:cxn>
                  <a:cxn ang="0">
                    <a:pos x="54" y="2"/>
                  </a:cxn>
                  <a:cxn ang="0">
                    <a:pos x="51" y="0"/>
                  </a:cxn>
                  <a:cxn ang="0">
                    <a:pos x="48" y="2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7" h="87">
                    <a:moveTo>
                      <a:pt x="47" y="3"/>
                    </a:moveTo>
                    <a:lnTo>
                      <a:pt x="47" y="3"/>
                    </a:lnTo>
                    <a:lnTo>
                      <a:pt x="32" y="21"/>
                    </a:lnTo>
                    <a:lnTo>
                      <a:pt x="20" y="39"/>
                    </a:lnTo>
                    <a:lnTo>
                      <a:pt x="9" y="59"/>
                    </a:lnTo>
                    <a:lnTo>
                      <a:pt x="3" y="70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2" y="87"/>
                    </a:lnTo>
                    <a:lnTo>
                      <a:pt x="3" y="87"/>
                    </a:lnTo>
                    <a:lnTo>
                      <a:pt x="7" y="87"/>
                    </a:lnTo>
                    <a:lnTo>
                      <a:pt x="10" y="85"/>
                    </a:lnTo>
                    <a:lnTo>
                      <a:pt x="11" y="83"/>
                    </a:lnTo>
                    <a:lnTo>
                      <a:pt x="11" y="83"/>
                    </a:lnTo>
                    <a:lnTo>
                      <a:pt x="15" y="73"/>
                    </a:lnTo>
                    <a:lnTo>
                      <a:pt x="19" y="63"/>
                    </a:lnTo>
                    <a:lnTo>
                      <a:pt x="31" y="45"/>
                    </a:lnTo>
                    <a:lnTo>
                      <a:pt x="43" y="26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7" y="7"/>
                    </a:lnTo>
                    <a:lnTo>
                      <a:pt x="57" y="4"/>
                    </a:lnTo>
                    <a:lnTo>
                      <a:pt x="56" y="3"/>
                    </a:lnTo>
                    <a:lnTo>
                      <a:pt x="54" y="2"/>
                    </a:lnTo>
                    <a:lnTo>
                      <a:pt x="51" y="0"/>
                    </a:lnTo>
                    <a:lnTo>
                      <a:pt x="48" y="2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465"/>
              <p:cNvSpPr/>
              <p:nvPr/>
            </p:nvSpPr>
            <p:spPr bwMode="auto">
              <a:xfrm>
                <a:off x="3192463" y="1466850"/>
                <a:ext cx="22225" cy="31750"/>
              </a:xfrm>
              <a:custGeom>
                <a:avLst/>
                <a:gdLst/>
                <a:ahLst/>
                <a:cxnLst>
                  <a:cxn ang="0">
                    <a:pos x="42" y="5"/>
                  </a:cxn>
                  <a:cxn ang="0">
                    <a:pos x="42" y="5"/>
                  </a:cxn>
                  <a:cxn ang="0">
                    <a:pos x="40" y="14"/>
                  </a:cxn>
                  <a:cxn ang="0">
                    <a:pos x="36" y="22"/>
                  </a:cxn>
                  <a:cxn ang="0">
                    <a:pos x="30" y="30"/>
                  </a:cxn>
                  <a:cxn ang="0">
                    <a:pos x="25" y="38"/>
                  </a:cxn>
                  <a:cxn ang="0">
                    <a:pos x="25" y="38"/>
                  </a:cxn>
                  <a:cxn ang="0">
                    <a:pos x="20" y="46"/>
                  </a:cxn>
                  <a:cxn ang="0">
                    <a:pos x="13" y="55"/>
                  </a:cxn>
                  <a:cxn ang="0">
                    <a:pos x="2" y="71"/>
                  </a:cxn>
                  <a:cxn ang="0">
                    <a:pos x="2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2" y="77"/>
                  </a:cxn>
                  <a:cxn ang="0">
                    <a:pos x="3" y="79"/>
                  </a:cxn>
                  <a:cxn ang="0">
                    <a:pos x="7" y="80"/>
                  </a:cxn>
                  <a:cxn ang="0">
                    <a:pos x="10" y="79"/>
                  </a:cxn>
                  <a:cxn ang="0">
                    <a:pos x="11" y="77"/>
                  </a:cxn>
                  <a:cxn ang="0">
                    <a:pos x="11" y="77"/>
                  </a:cxn>
                  <a:cxn ang="0">
                    <a:pos x="25" y="58"/>
                  </a:cxn>
                  <a:cxn ang="0">
                    <a:pos x="38" y="37"/>
                  </a:cxn>
                  <a:cxn ang="0">
                    <a:pos x="38" y="37"/>
                  </a:cxn>
                  <a:cxn ang="0">
                    <a:pos x="48" y="22"/>
                  </a:cxn>
                  <a:cxn ang="0">
                    <a:pos x="51" y="14"/>
                  </a:cxn>
                  <a:cxn ang="0">
                    <a:pos x="54" y="5"/>
                  </a:cxn>
                  <a:cxn ang="0">
                    <a:pos x="54" y="5"/>
                  </a:cxn>
                  <a:cxn ang="0">
                    <a:pos x="54" y="3"/>
                  </a:cxn>
                  <a:cxn ang="0">
                    <a:pos x="53" y="1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4" y="3"/>
                  </a:cxn>
                  <a:cxn ang="0">
                    <a:pos x="42" y="5"/>
                  </a:cxn>
                  <a:cxn ang="0">
                    <a:pos x="42" y="5"/>
                  </a:cxn>
                </a:cxnLst>
                <a:rect l="0" t="0" r="r" b="b"/>
                <a:pathLst>
                  <a:path w="54" h="80">
                    <a:moveTo>
                      <a:pt x="42" y="5"/>
                    </a:moveTo>
                    <a:lnTo>
                      <a:pt x="42" y="5"/>
                    </a:lnTo>
                    <a:lnTo>
                      <a:pt x="40" y="14"/>
                    </a:lnTo>
                    <a:lnTo>
                      <a:pt x="36" y="22"/>
                    </a:lnTo>
                    <a:lnTo>
                      <a:pt x="30" y="30"/>
                    </a:lnTo>
                    <a:lnTo>
                      <a:pt x="25" y="38"/>
                    </a:lnTo>
                    <a:lnTo>
                      <a:pt x="25" y="38"/>
                    </a:lnTo>
                    <a:lnTo>
                      <a:pt x="20" y="46"/>
                    </a:lnTo>
                    <a:lnTo>
                      <a:pt x="13" y="55"/>
                    </a:lnTo>
                    <a:lnTo>
                      <a:pt x="2" y="71"/>
                    </a:lnTo>
                    <a:lnTo>
                      <a:pt x="2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2" y="77"/>
                    </a:lnTo>
                    <a:lnTo>
                      <a:pt x="3" y="79"/>
                    </a:lnTo>
                    <a:lnTo>
                      <a:pt x="7" y="80"/>
                    </a:lnTo>
                    <a:lnTo>
                      <a:pt x="10" y="79"/>
                    </a:lnTo>
                    <a:lnTo>
                      <a:pt x="11" y="77"/>
                    </a:lnTo>
                    <a:lnTo>
                      <a:pt x="11" y="77"/>
                    </a:lnTo>
                    <a:lnTo>
                      <a:pt x="25" y="58"/>
                    </a:lnTo>
                    <a:lnTo>
                      <a:pt x="38" y="37"/>
                    </a:lnTo>
                    <a:lnTo>
                      <a:pt x="38" y="37"/>
                    </a:lnTo>
                    <a:lnTo>
                      <a:pt x="48" y="22"/>
                    </a:lnTo>
                    <a:lnTo>
                      <a:pt x="51" y="14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4" y="3"/>
                    </a:lnTo>
                    <a:lnTo>
                      <a:pt x="53" y="1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4" y="3"/>
                    </a:lnTo>
                    <a:lnTo>
                      <a:pt x="42" y="5"/>
                    </a:lnTo>
                    <a:lnTo>
                      <a:pt x="4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466"/>
              <p:cNvSpPr/>
              <p:nvPr/>
            </p:nvSpPr>
            <p:spPr bwMode="auto">
              <a:xfrm>
                <a:off x="3228976" y="1474788"/>
                <a:ext cx="14288" cy="25400"/>
              </a:xfrm>
              <a:custGeom>
                <a:avLst/>
                <a:gdLst/>
                <a:ahLst/>
                <a:cxnLst>
                  <a:cxn ang="0">
                    <a:pos x="27" y="4"/>
                  </a:cxn>
                  <a:cxn ang="0">
                    <a:pos x="27" y="4"/>
                  </a:cxn>
                  <a:cxn ang="0">
                    <a:pos x="24" y="10"/>
                  </a:cxn>
                  <a:cxn ang="0">
                    <a:pos x="20" y="17"/>
                  </a:cxn>
                  <a:cxn ang="0">
                    <a:pos x="16" y="23"/>
                  </a:cxn>
                  <a:cxn ang="0">
                    <a:pos x="13" y="30"/>
                  </a:cxn>
                  <a:cxn ang="0">
                    <a:pos x="13" y="30"/>
                  </a:cxn>
                  <a:cxn ang="0">
                    <a:pos x="9" y="35"/>
                  </a:cxn>
                  <a:cxn ang="0">
                    <a:pos x="7" y="40"/>
                  </a:cxn>
                  <a:cxn ang="0">
                    <a:pos x="7" y="40"/>
                  </a:cxn>
                  <a:cxn ang="0">
                    <a:pos x="4" y="48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1" y="60"/>
                  </a:cxn>
                  <a:cxn ang="0">
                    <a:pos x="4" y="62"/>
                  </a:cxn>
                  <a:cxn ang="0">
                    <a:pos x="5" y="64"/>
                  </a:cxn>
                  <a:cxn ang="0">
                    <a:pos x="8" y="64"/>
                  </a:cxn>
                  <a:cxn ang="0">
                    <a:pos x="9" y="62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14" y="51"/>
                  </a:cxn>
                  <a:cxn ang="0">
                    <a:pos x="14" y="51"/>
                  </a:cxn>
                  <a:cxn ang="0">
                    <a:pos x="16" y="47"/>
                  </a:cxn>
                  <a:cxn ang="0">
                    <a:pos x="18" y="43"/>
                  </a:cxn>
                  <a:cxn ang="0">
                    <a:pos x="22" y="36"/>
                  </a:cxn>
                  <a:cxn ang="0">
                    <a:pos x="22" y="36"/>
                  </a:cxn>
                  <a:cxn ang="0">
                    <a:pos x="26" y="28"/>
                  </a:cxn>
                  <a:cxn ang="0">
                    <a:pos x="30" y="21"/>
                  </a:cxn>
                  <a:cxn ang="0">
                    <a:pos x="34" y="14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8" y="2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7" y="4"/>
                  </a:cxn>
                  <a:cxn ang="0">
                    <a:pos x="27" y="4"/>
                  </a:cxn>
                </a:cxnLst>
                <a:rect l="0" t="0" r="r" b="b"/>
                <a:pathLst>
                  <a:path w="38" h="64">
                    <a:moveTo>
                      <a:pt x="27" y="4"/>
                    </a:moveTo>
                    <a:lnTo>
                      <a:pt x="27" y="4"/>
                    </a:lnTo>
                    <a:lnTo>
                      <a:pt x="24" y="10"/>
                    </a:lnTo>
                    <a:lnTo>
                      <a:pt x="20" y="17"/>
                    </a:lnTo>
                    <a:lnTo>
                      <a:pt x="16" y="23"/>
                    </a:lnTo>
                    <a:lnTo>
                      <a:pt x="13" y="30"/>
                    </a:lnTo>
                    <a:lnTo>
                      <a:pt x="13" y="30"/>
                    </a:lnTo>
                    <a:lnTo>
                      <a:pt x="9" y="35"/>
                    </a:lnTo>
                    <a:lnTo>
                      <a:pt x="7" y="40"/>
                    </a:lnTo>
                    <a:lnTo>
                      <a:pt x="7" y="40"/>
                    </a:lnTo>
                    <a:lnTo>
                      <a:pt x="4" y="48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60"/>
                    </a:lnTo>
                    <a:lnTo>
                      <a:pt x="4" y="62"/>
                    </a:lnTo>
                    <a:lnTo>
                      <a:pt x="5" y="64"/>
                    </a:lnTo>
                    <a:lnTo>
                      <a:pt x="8" y="64"/>
                    </a:lnTo>
                    <a:lnTo>
                      <a:pt x="9" y="62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14" y="51"/>
                    </a:lnTo>
                    <a:lnTo>
                      <a:pt x="14" y="51"/>
                    </a:lnTo>
                    <a:lnTo>
                      <a:pt x="16" y="47"/>
                    </a:lnTo>
                    <a:lnTo>
                      <a:pt x="18" y="43"/>
                    </a:lnTo>
                    <a:lnTo>
                      <a:pt x="22" y="36"/>
                    </a:lnTo>
                    <a:lnTo>
                      <a:pt x="22" y="36"/>
                    </a:lnTo>
                    <a:lnTo>
                      <a:pt x="26" y="28"/>
                    </a:lnTo>
                    <a:lnTo>
                      <a:pt x="30" y="21"/>
                    </a:lnTo>
                    <a:lnTo>
                      <a:pt x="34" y="14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8" y="2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7" y="4"/>
                    </a:lnTo>
                    <a:lnTo>
                      <a:pt x="2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467"/>
              <p:cNvSpPr/>
              <p:nvPr/>
            </p:nvSpPr>
            <p:spPr bwMode="auto">
              <a:xfrm>
                <a:off x="3262313" y="1473200"/>
                <a:ext cx="19050" cy="30163"/>
              </a:xfrm>
              <a:custGeom>
                <a:avLst/>
                <a:gdLst/>
                <a:ahLst/>
                <a:cxnLst>
                  <a:cxn ang="0">
                    <a:pos x="39" y="4"/>
                  </a:cxn>
                  <a:cxn ang="0">
                    <a:pos x="39" y="4"/>
                  </a:cxn>
                  <a:cxn ang="0">
                    <a:pos x="30" y="20"/>
                  </a:cxn>
                  <a:cxn ang="0">
                    <a:pos x="19" y="36"/>
                  </a:cxn>
                  <a:cxn ang="0">
                    <a:pos x="10" y="51"/>
                  </a:cxn>
                  <a:cxn ang="0">
                    <a:pos x="1" y="68"/>
                  </a:cxn>
                  <a:cxn ang="0">
                    <a:pos x="1" y="68"/>
                  </a:cxn>
                  <a:cxn ang="0">
                    <a:pos x="0" y="71"/>
                  </a:cxn>
                  <a:cxn ang="0">
                    <a:pos x="0" y="74"/>
                  </a:cxn>
                  <a:cxn ang="0">
                    <a:pos x="2" y="76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10" y="74"/>
                  </a:cxn>
                  <a:cxn ang="0">
                    <a:pos x="10" y="74"/>
                  </a:cxn>
                  <a:cxn ang="0">
                    <a:pos x="19" y="58"/>
                  </a:cxn>
                  <a:cxn ang="0">
                    <a:pos x="30" y="42"/>
                  </a:cxn>
                  <a:cxn ang="0">
                    <a:pos x="39" y="25"/>
                  </a:cxn>
                  <a:cxn ang="0">
                    <a:pos x="48" y="10"/>
                  </a:cxn>
                  <a:cxn ang="0">
                    <a:pos x="48" y="10"/>
                  </a:cxn>
                  <a:cxn ang="0">
                    <a:pos x="49" y="7"/>
                  </a:cxn>
                  <a:cxn ang="0">
                    <a:pos x="49" y="4"/>
                  </a:cxn>
                  <a:cxn ang="0">
                    <a:pos x="45" y="2"/>
                  </a:cxn>
                  <a:cxn ang="0">
                    <a:pos x="42" y="0"/>
                  </a:cxn>
                  <a:cxn ang="0">
                    <a:pos x="40" y="2"/>
                  </a:cxn>
                  <a:cxn ang="0">
                    <a:pos x="39" y="4"/>
                  </a:cxn>
                  <a:cxn ang="0">
                    <a:pos x="39" y="4"/>
                  </a:cxn>
                </a:cxnLst>
                <a:rect l="0" t="0" r="r" b="b"/>
                <a:pathLst>
                  <a:path w="49" h="78">
                    <a:moveTo>
                      <a:pt x="39" y="4"/>
                    </a:moveTo>
                    <a:lnTo>
                      <a:pt x="39" y="4"/>
                    </a:lnTo>
                    <a:lnTo>
                      <a:pt x="30" y="20"/>
                    </a:lnTo>
                    <a:lnTo>
                      <a:pt x="19" y="36"/>
                    </a:lnTo>
                    <a:lnTo>
                      <a:pt x="10" y="51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0" y="71"/>
                    </a:lnTo>
                    <a:lnTo>
                      <a:pt x="0" y="74"/>
                    </a:lnTo>
                    <a:lnTo>
                      <a:pt x="2" y="76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10" y="74"/>
                    </a:lnTo>
                    <a:lnTo>
                      <a:pt x="10" y="74"/>
                    </a:lnTo>
                    <a:lnTo>
                      <a:pt x="19" y="58"/>
                    </a:lnTo>
                    <a:lnTo>
                      <a:pt x="30" y="42"/>
                    </a:lnTo>
                    <a:lnTo>
                      <a:pt x="39" y="25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49" y="7"/>
                    </a:lnTo>
                    <a:lnTo>
                      <a:pt x="49" y="4"/>
                    </a:lnTo>
                    <a:lnTo>
                      <a:pt x="45" y="2"/>
                    </a:lnTo>
                    <a:lnTo>
                      <a:pt x="42" y="0"/>
                    </a:lnTo>
                    <a:lnTo>
                      <a:pt x="40" y="2"/>
                    </a:lnTo>
                    <a:lnTo>
                      <a:pt x="39" y="4"/>
                    </a:lnTo>
                    <a:lnTo>
                      <a:pt x="3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468"/>
              <p:cNvSpPr/>
              <p:nvPr/>
            </p:nvSpPr>
            <p:spPr bwMode="auto">
              <a:xfrm>
                <a:off x="3298826" y="1471613"/>
                <a:ext cx="15875" cy="23813"/>
              </a:xfrm>
              <a:custGeom>
                <a:avLst/>
                <a:gdLst/>
                <a:ahLst/>
                <a:cxnLst>
                  <a:cxn ang="0">
                    <a:pos x="32" y="3"/>
                  </a:cxn>
                  <a:cxn ang="0">
                    <a:pos x="32" y="3"/>
                  </a:cxn>
                  <a:cxn ang="0">
                    <a:pos x="25" y="17"/>
                  </a:cxn>
                  <a:cxn ang="0">
                    <a:pos x="17" y="28"/>
                  </a:cxn>
                  <a:cxn ang="0">
                    <a:pos x="8" y="4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0" y="57"/>
                  </a:cxn>
                  <a:cxn ang="0">
                    <a:pos x="3" y="60"/>
                  </a:cxn>
                  <a:cxn ang="0">
                    <a:pos x="7" y="61"/>
                  </a:cxn>
                  <a:cxn ang="0">
                    <a:pos x="9" y="60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19" y="45"/>
                  </a:cxn>
                  <a:cxn ang="0">
                    <a:pos x="26" y="34"/>
                  </a:cxn>
                  <a:cxn ang="0">
                    <a:pos x="34" y="22"/>
                  </a:cxn>
                  <a:cxn ang="0">
                    <a:pos x="41" y="9"/>
                  </a:cxn>
                  <a:cxn ang="0">
                    <a:pos x="41" y="9"/>
                  </a:cxn>
                  <a:cxn ang="0">
                    <a:pos x="42" y="6"/>
                  </a:cxn>
                  <a:cxn ang="0">
                    <a:pos x="41" y="3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2" y="3"/>
                  </a:cxn>
                  <a:cxn ang="0">
                    <a:pos x="32" y="3"/>
                  </a:cxn>
                </a:cxnLst>
                <a:rect l="0" t="0" r="r" b="b"/>
                <a:pathLst>
                  <a:path w="42" h="61">
                    <a:moveTo>
                      <a:pt x="32" y="3"/>
                    </a:moveTo>
                    <a:lnTo>
                      <a:pt x="32" y="3"/>
                    </a:lnTo>
                    <a:lnTo>
                      <a:pt x="25" y="17"/>
                    </a:lnTo>
                    <a:lnTo>
                      <a:pt x="17" y="28"/>
                    </a:lnTo>
                    <a:lnTo>
                      <a:pt x="8" y="4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0" y="57"/>
                    </a:lnTo>
                    <a:lnTo>
                      <a:pt x="3" y="60"/>
                    </a:lnTo>
                    <a:lnTo>
                      <a:pt x="7" y="61"/>
                    </a:lnTo>
                    <a:lnTo>
                      <a:pt x="9" y="60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19" y="45"/>
                    </a:lnTo>
                    <a:lnTo>
                      <a:pt x="26" y="34"/>
                    </a:lnTo>
                    <a:lnTo>
                      <a:pt x="34" y="22"/>
                    </a:lnTo>
                    <a:lnTo>
                      <a:pt x="41" y="9"/>
                    </a:lnTo>
                    <a:lnTo>
                      <a:pt x="41" y="9"/>
                    </a:lnTo>
                    <a:lnTo>
                      <a:pt x="42" y="6"/>
                    </a:lnTo>
                    <a:lnTo>
                      <a:pt x="41" y="3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2" y="3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469"/>
              <p:cNvSpPr/>
              <p:nvPr/>
            </p:nvSpPr>
            <p:spPr bwMode="auto">
              <a:xfrm>
                <a:off x="3333751" y="1468438"/>
                <a:ext cx="12700" cy="23813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0"/>
                  </a:cxn>
                  <a:cxn ang="0">
                    <a:pos x="17" y="16"/>
                  </a:cxn>
                  <a:cxn ang="0">
                    <a:pos x="14" y="21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8" y="39"/>
                  </a:cxn>
                  <a:cxn ang="0">
                    <a:pos x="5" y="46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0" y="52"/>
                  </a:cxn>
                  <a:cxn ang="0">
                    <a:pos x="0" y="55"/>
                  </a:cxn>
                  <a:cxn ang="0">
                    <a:pos x="1" y="59"/>
                  </a:cxn>
                  <a:cxn ang="0">
                    <a:pos x="5" y="60"/>
                  </a:cxn>
                  <a:cxn ang="0">
                    <a:pos x="8" y="60"/>
                  </a:cxn>
                  <a:cxn ang="0">
                    <a:pos x="9" y="59"/>
                  </a:cxn>
                  <a:cxn ang="0">
                    <a:pos x="9" y="59"/>
                  </a:cxn>
                  <a:cxn ang="0">
                    <a:pos x="13" y="54"/>
                  </a:cxn>
                  <a:cxn ang="0">
                    <a:pos x="17" y="48"/>
                  </a:cxn>
                  <a:cxn ang="0">
                    <a:pos x="21" y="35"/>
                  </a:cxn>
                  <a:cxn ang="0">
                    <a:pos x="21" y="35"/>
                  </a:cxn>
                  <a:cxn ang="0">
                    <a:pos x="23" y="27"/>
                  </a:cxn>
                  <a:cxn ang="0">
                    <a:pos x="27" y="21"/>
                  </a:cxn>
                  <a:cxn ang="0">
                    <a:pos x="31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0">
                    <a:moveTo>
                      <a:pt x="22" y="5"/>
                    </a:moveTo>
                    <a:lnTo>
                      <a:pt x="22" y="5"/>
                    </a:lnTo>
                    <a:lnTo>
                      <a:pt x="21" y="10"/>
                    </a:lnTo>
                    <a:lnTo>
                      <a:pt x="17" y="16"/>
                    </a:lnTo>
                    <a:lnTo>
                      <a:pt x="14" y="21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8" y="39"/>
                    </a:lnTo>
                    <a:lnTo>
                      <a:pt x="5" y="46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0" y="52"/>
                    </a:lnTo>
                    <a:lnTo>
                      <a:pt x="0" y="55"/>
                    </a:lnTo>
                    <a:lnTo>
                      <a:pt x="1" y="59"/>
                    </a:lnTo>
                    <a:lnTo>
                      <a:pt x="5" y="60"/>
                    </a:lnTo>
                    <a:lnTo>
                      <a:pt x="8" y="60"/>
                    </a:lnTo>
                    <a:lnTo>
                      <a:pt x="9" y="59"/>
                    </a:lnTo>
                    <a:lnTo>
                      <a:pt x="9" y="59"/>
                    </a:lnTo>
                    <a:lnTo>
                      <a:pt x="13" y="54"/>
                    </a:lnTo>
                    <a:lnTo>
                      <a:pt x="17" y="48"/>
                    </a:lnTo>
                    <a:lnTo>
                      <a:pt x="21" y="35"/>
                    </a:lnTo>
                    <a:lnTo>
                      <a:pt x="21" y="35"/>
                    </a:lnTo>
                    <a:lnTo>
                      <a:pt x="23" y="27"/>
                    </a:lnTo>
                    <a:lnTo>
                      <a:pt x="27" y="21"/>
                    </a:lnTo>
                    <a:lnTo>
                      <a:pt x="31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470"/>
              <p:cNvSpPr/>
              <p:nvPr/>
            </p:nvSpPr>
            <p:spPr bwMode="auto">
              <a:xfrm>
                <a:off x="3589338" y="1428750"/>
                <a:ext cx="19050" cy="22225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1" y="48"/>
                  </a:cxn>
                  <a:cxn ang="0">
                    <a:pos x="1" y="48"/>
                  </a:cxn>
                  <a:cxn ang="0">
                    <a:pos x="0" y="51"/>
                  </a:cxn>
                  <a:cxn ang="0">
                    <a:pos x="0" y="52"/>
                  </a:cxn>
                  <a:cxn ang="0">
                    <a:pos x="1" y="55"/>
                  </a:cxn>
                  <a:cxn ang="0">
                    <a:pos x="3" y="56"/>
                  </a:cxn>
                  <a:cxn ang="0">
                    <a:pos x="8" y="56"/>
                  </a:cxn>
                  <a:cxn ang="0">
                    <a:pos x="9" y="56"/>
                  </a:cxn>
                  <a:cxn ang="0">
                    <a:pos x="12" y="53"/>
                  </a:cxn>
                  <a:cxn ang="0">
                    <a:pos x="12" y="53"/>
                  </a:cxn>
                  <a:cxn ang="0">
                    <a:pos x="46" y="9"/>
                  </a:cxn>
                  <a:cxn ang="0">
                    <a:pos x="46" y="9"/>
                  </a:cxn>
                  <a:cxn ang="0">
                    <a:pos x="47" y="6"/>
                  </a:cxn>
                  <a:cxn ang="0">
                    <a:pos x="46" y="4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39" y="0"/>
                  </a:cxn>
                  <a:cxn ang="0">
                    <a:pos x="38" y="1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7" h="56">
                    <a:moveTo>
                      <a:pt x="35" y="2"/>
                    </a:moveTo>
                    <a:lnTo>
                      <a:pt x="35" y="2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1"/>
                    </a:lnTo>
                    <a:lnTo>
                      <a:pt x="0" y="52"/>
                    </a:lnTo>
                    <a:lnTo>
                      <a:pt x="1" y="55"/>
                    </a:lnTo>
                    <a:lnTo>
                      <a:pt x="3" y="56"/>
                    </a:lnTo>
                    <a:lnTo>
                      <a:pt x="8" y="56"/>
                    </a:lnTo>
                    <a:lnTo>
                      <a:pt x="9" y="56"/>
                    </a:lnTo>
                    <a:lnTo>
                      <a:pt x="12" y="53"/>
                    </a:lnTo>
                    <a:lnTo>
                      <a:pt x="12" y="53"/>
                    </a:lnTo>
                    <a:lnTo>
                      <a:pt x="46" y="9"/>
                    </a:lnTo>
                    <a:lnTo>
                      <a:pt x="46" y="9"/>
                    </a:lnTo>
                    <a:lnTo>
                      <a:pt x="47" y="6"/>
                    </a:lnTo>
                    <a:lnTo>
                      <a:pt x="46" y="4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39" y="0"/>
                    </a:lnTo>
                    <a:lnTo>
                      <a:pt x="38" y="1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471"/>
              <p:cNvSpPr/>
              <p:nvPr/>
            </p:nvSpPr>
            <p:spPr bwMode="auto">
              <a:xfrm>
                <a:off x="3606801" y="1447800"/>
                <a:ext cx="22225" cy="30163"/>
              </a:xfrm>
              <a:custGeom>
                <a:avLst/>
                <a:gdLst/>
                <a:ahLst/>
                <a:cxnLst>
                  <a:cxn ang="0">
                    <a:pos x="47" y="2"/>
                  </a:cxn>
                  <a:cxn ang="0">
                    <a:pos x="47" y="2"/>
                  </a:cxn>
                  <a:cxn ang="0">
                    <a:pos x="33" y="17"/>
                  </a:cxn>
                  <a:cxn ang="0">
                    <a:pos x="21" y="33"/>
                  </a:cxn>
                  <a:cxn ang="0">
                    <a:pos x="11" y="50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3" y="76"/>
                  </a:cxn>
                  <a:cxn ang="0">
                    <a:pos x="7" y="76"/>
                  </a:cxn>
                  <a:cxn ang="0">
                    <a:pos x="8" y="75"/>
                  </a:cxn>
                  <a:cxn ang="0">
                    <a:pos x="11" y="74"/>
                  </a:cxn>
                  <a:cxn ang="0">
                    <a:pos x="11" y="74"/>
                  </a:cxn>
                  <a:cxn ang="0">
                    <a:pos x="20" y="57"/>
                  </a:cxn>
                  <a:cxn ang="0">
                    <a:pos x="30" y="40"/>
                  </a:cxn>
                  <a:cxn ang="0">
                    <a:pos x="42" y="25"/>
                  </a:cxn>
                  <a:cxn ang="0">
                    <a:pos x="55" y="10"/>
                  </a:cxn>
                  <a:cxn ang="0">
                    <a:pos x="55" y="10"/>
                  </a:cxn>
                  <a:cxn ang="0">
                    <a:pos x="57" y="8"/>
                  </a:cxn>
                  <a:cxn ang="0">
                    <a:pos x="57" y="6"/>
                  </a:cxn>
                  <a:cxn ang="0">
                    <a:pos x="55" y="2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2"/>
                  </a:cxn>
                  <a:cxn ang="0">
                    <a:pos x="47" y="2"/>
                  </a:cxn>
                </a:cxnLst>
                <a:rect l="0" t="0" r="r" b="b"/>
                <a:pathLst>
                  <a:path w="57" h="76">
                    <a:moveTo>
                      <a:pt x="47" y="2"/>
                    </a:moveTo>
                    <a:lnTo>
                      <a:pt x="47" y="2"/>
                    </a:lnTo>
                    <a:lnTo>
                      <a:pt x="33" y="17"/>
                    </a:lnTo>
                    <a:lnTo>
                      <a:pt x="21" y="33"/>
                    </a:lnTo>
                    <a:lnTo>
                      <a:pt x="11" y="5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3" y="76"/>
                    </a:lnTo>
                    <a:lnTo>
                      <a:pt x="7" y="76"/>
                    </a:lnTo>
                    <a:lnTo>
                      <a:pt x="8" y="75"/>
                    </a:lnTo>
                    <a:lnTo>
                      <a:pt x="11" y="74"/>
                    </a:lnTo>
                    <a:lnTo>
                      <a:pt x="11" y="74"/>
                    </a:lnTo>
                    <a:lnTo>
                      <a:pt x="20" y="57"/>
                    </a:lnTo>
                    <a:lnTo>
                      <a:pt x="30" y="40"/>
                    </a:lnTo>
                    <a:lnTo>
                      <a:pt x="42" y="25"/>
                    </a:lnTo>
                    <a:lnTo>
                      <a:pt x="55" y="10"/>
                    </a:lnTo>
                    <a:lnTo>
                      <a:pt x="55" y="10"/>
                    </a:lnTo>
                    <a:lnTo>
                      <a:pt x="57" y="8"/>
                    </a:lnTo>
                    <a:lnTo>
                      <a:pt x="57" y="6"/>
                    </a:lnTo>
                    <a:lnTo>
                      <a:pt x="55" y="2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2"/>
                    </a:lnTo>
                    <a:lnTo>
                      <a:pt x="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472"/>
              <p:cNvSpPr/>
              <p:nvPr/>
            </p:nvSpPr>
            <p:spPr bwMode="auto">
              <a:xfrm>
                <a:off x="3629026" y="1465263"/>
                <a:ext cx="23813" cy="31750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22" y="37"/>
                  </a:cxn>
                  <a:cxn ang="0">
                    <a:pos x="11" y="54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3" y="79"/>
                  </a:cxn>
                  <a:cxn ang="0">
                    <a:pos x="7" y="80"/>
                  </a:cxn>
                  <a:cxn ang="0">
                    <a:pos x="9" y="79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20" y="59"/>
                  </a:cxn>
                  <a:cxn ang="0">
                    <a:pos x="32" y="42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7" y="7"/>
                  </a:cxn>
                  <a:cxn ang="0">
                    <a:pos x="57" y="4"/>
                  </a:cxn>
                  <a:cxn ang="0">
                    <a:pos x="56" y="3"/>
                  </a:cxn>
                  <a:cxn ang="0">
                    <a:pos x="54" y="1"/>
                  </a:cxn>
                  <a:cxn ang="0">
                    <a:pos x="51" y="0"/>
                  </a:cxn>
                  <a:cxn ang="0">
                    <a:pos x="48" y="1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7" h="80">
                    <a:moveTo>
                      <a:pt x="47" y="3"/>
                    </a:moveTo>
                    <a:lnTo>
                      <a:pt x="47" y="3"/>
                    </a:lnTo>
                    <a:lnTo>
                      <a:pt x="22" y="37"/>
                    </a:lnTo>
                    <a:lnTo>
                      <a:pt x="11" y="54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3" y="79"/>
                    </a:lnTo>
                    <a:lnTo>
                      <a:pt x="7" y="80"/>
                    </a:lnTo>
                    <a:lnTo>
                      <a:pt x="9" y="79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20" y="59"/>
                    </a:lnTo>
                    <a:lnTo>
                      <a:pt x="32" y="42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7" y="7"/>
                    </a:lnTo>
                    <a:lnTo>
                      <a:pt x="57" y="4"/>
                    </a:lnTo>
                    <a:lnTo>
                      <a:pt x="56" y="3"/>
                    </a:lnTo>
                    <a:lnTo>
                      <a:pt x="54" y="1"/>
                    </a:lnTo>
                    <a:lnTo>
                      <a:pt x="51" y="0"/>
                    </a:lnTo>
                    <a:lnTo>
                      <a:pt x="48" y="1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473"/>
              <p:cNvSpPr/>
              <p:nvPr/>
            </p:nvSpPr>
            <p:spPr bwMode="auto">
              <a:xfrm>
                <a:off x="3656013" y="1474788"/>
                <a:ext cx="20638" cy="28575"/>
              </a:xfrm>
              <a:custGeom>
                <a:avLst/>
                <a:gdLst/>
                <a:ahLst/>
                <a:cxnLst>
                  <a:cxn ang="0">
                    <a:pos x="39" y="3"/>
                  </a:cxn>
                  <a:cxn ang="0">
                    <a:pos x="39" y="3"/>
                  </a:cxn>
                  <a:cxn ang="0">
                    <a:pos x="30" y="17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15" y="38"/>
                  </a:cxn>
                  <a:cxn ang="0">
                    <a:pos x="10" y="47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1" y="68"/>
                  </a:cxn>
                  <a:cxn ang="0">
                    <a:pos x="3" y="72"/>
                  </a:cxn>
                  <a:cxn ang="0">
                    <a:pos x="7" y="72"/>
                  </a:cxn>
                  <a:cxn ang="0">
                    <a:pos x="9" y="72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20" y="53"/>
                  </a:cxn>
                  <a:cxn ang="0">
                    <a:pos x="30" y="36"/>
                  </a:cxn>
                  <a:cxn ang="0">
                    <a:pos x="30" y="36"/>
                  </a:cxn>
                  <a:cxn ang="0">
                    <a:pos x="40" y="23"/>
                  </a:cxn>
                  <a:cxn ang="0">
                    <a:pos x="44" y="16"/>
                  </a:cxn>
                  <a:cxn ang="0">
                    <a:pos x="49" y="10"/>
                  </a:cxn>
                  <a:cxn ang="0">
                    <a:pos x="49" y="10"/>
                  </a:cxn>
                  <a:cxn ang="0">
                    <a:pos x="49" y="7"/>
                  </a:cxn>
                  <a:cxn ang="0">
                    <a:pos x="49" y="4"/>
                  </a:cxn>
                  <a:cxn ang="0">
                    <a:pos x="47" y="2"/>
                  </a:cxn>
                  <a:cxn ang="0">
                    <a:pos x="43" y="0"/>
                  </a:cxn>
                  <a:cxn ang="0">
                    <a:pos x="40" y="2"/>
                  </a:cxn>
                  <a:cxn ang="0">
                    <a:pos x="39" y="3"/>
                  </a:cxn>
                  <a:cxn ang="0">
                    <a:pos x="39" y="3"/>
                  </a:cxn>
                </a:cxnLst>
                <a:rect l="0" t="0" r="r" b="b"/>
                <a:pathLst>
                  <a:path w="49" h="72">
                    <a:moveTo>
                      <a:pt x="39" y="3"/>
                    </a:moveTo>
                    <a:lnTo>
                      <a:pt x="39" y="3"/>
                    </a:lnTo>
                    <a:lnTo>
                      <a:pt x="30" y="17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15" y="38"/>
                    </a:lnTo>
                    <a:lnTo>
                      <a:pt x="10" y="47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1" y="68"/>
                    </a:lnTo>
                    <a:lnTo>
                      <a:pt x="3" y="72"/>
                    </a:lnTo>
                    <a:lnTo>
                      <a:pt x="7" y="72"/>
                    </a:lnTo>
                    <a:lnTo>
                      <a:pt x="9" y="72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20" y="53"/>
                    </a:lnTo>
                    <a:lnTo>
                      <a:pt x="30" y="36"/>
                    </a:lnTo>
                    <a:lnTo>
                      <a:pt x="30" y="36"/>
                    </a:lnTo>
                    <a:lnTo>
                      <a:pt x="40" y="23"/>
                    </a:lnTo>
                    <a:lnTo>
                      <a:pt x="44" y="16"/>
                    </a:lnTo>
                    <a:lnTo>
                      <a:pt x="49" y="10"/>
                    </a:lnTo>
                    <a:lnTo>
                      <a:pt x="49" y="10"/>
                    </a:lnTo>
                    <a:lnTo>
                      <a:pt x="49" y="7"/>
                    </a:lnTo>
                    <a:lnTo>
                      <a:pt x="49" y="4"/>
                    </a:lnTo>
                    <a:lnTo>
                      <a:pt x="47" y="2"/>
                    </a:lnTo>
                    <a:lnTo>
                      <a:pt x="43" y="0"/>
                    </a:lnTo>
                    <a:lnTo>
                      <a:pt x="40" y="2"/>
                    </a:lnTo>
                    <a:lnTo>
                      <a:pt x="39" y="3"/>
                    </a:lnTo>
                    <a:lnTo>
                      <a:pt x="3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474"/>
              <p:cNvSpPr/>
              <p:nvPr/>
            </p:nvSpPr>
            <p:spPr bwMode="auto">
              <a:xfrm>
                <a:off x="3692526" y="1479550"/>
                <a:ext cx="22225" cy="26988"/>
              </a:xfrm>
              <a:custGeom>
                <a:avLst/>
                <a:gdLst/>
                <a:ahLst/>
                <a:cxnLst>
                  <a:cxn ang="0">
                    <a:pos x="48" y="1"/>
                  </a:cxn>
                  <a:cxn ang="0">
                    <a:pos x="48" y="1"/>
                  </a:cxn>
                  <a:cxn ang="0">
                    <a:pos x="42" y="9"/>
                  </a:cxn>
                  <a:cxn ang="0">
                    <a:pos x="38" y="16"/>
                  </a:cxn>
                  <a:cxn ang="0">
                    <a:pos x="33" y="24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13" y="45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1" y="66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9" y="68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24" y="51"/>
                  </a:cxn>
                  <a:cxn ang="0">
                    <a:pos x="37" y="37"/>
                  </a:cxn>
                  <a:cxn ang="0">
                    <a:pos x="37" y="37"/>
                  </a:cxn>
                  <a:cxn ang="0">
                    <a:pos x="42" y="30"/>
                  </a:cxn>
                  <a:cxn ang="0">
                    <a:pos x="47" y="24"/>
                  </a:cxn>
                  <a:cxn ang="0">
                    <a:pos x="51" y="16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8" y="8"/>
                  </a:cxn>
                  <a:cxn ang="0">
                    <a:pos x="58" y="5"/>
                  </a:cxn>
                  <a:cxn ang="0">
                    <a:pos x="55" y="1"/>
                  </a:cxn>
                  <a:cxn ang="0">
                    <a:pos x="52" y="0"/>
                  </a:cxn>
                  <a:cxn ang="0">
                    <a:pos x="50" y="0"/>
                  </a:cxn>
                  <a:cxn ang="0">
                    <a:pos x="48" y="1"/>
                  </a:cxn>
                  <a:cxn ang="0">
                    <a:pos x="48" y="1"/>
                  </a:cxn>
                </a:cxnLst>
                <a:rect l="0" t="0" r="r" b="b"/>
                <a:pathLst>
                  <a:path w="58" h="68">
                    <a:moveTo>
                      <a:pt x="48" y="1"/>
                    </a:moveTo>
                    <a:lnTo>
                      <a:pt x="48" y="1"/>
                    </a:lnTo>
                    <a:lnTo>
                      <a:pt x="42" y="9"/>
                    </a:lnTo>
                    <a:lnTo>
                      <a:pt x="38" y="16"/>
                    </a:lnTo>
                    <a:lnTo>
                      <a:pt x="33" y="24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13" y="45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1" y="66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9" y="68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24" y="51"/>
                    </a:lnTo>
                    <a:lnTo>
                      <a:pt x="37" y="37"/>
                    </a:lnTo>
                    <a:lnTo>
                      <a:pt x="37" y="37"/>
                    </a:lnTo>
                    <a:lnTo>
                      <a:pt x="42" y="30"/>
                    </a:lnTo>
                    <a:lnTo>
                      <a:pt x="47" y="24"/>
                    </a:lnTo>
                    <a:lnTo>
                      <a:pt x="51" y="16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8" y="8"/>
                    </a:lnTo>
                    <a:lnTo>
                      <a:pt x="58" y="5"/>
                    </a:lnTo>
                    <a:lnTo>
                      <a:pt x="55" y="1"/>
                    </a:lnTo>
                    <a:lnTo>
                      <a:pt x="52" y="0"/>
                    </a:lnTo>
                    <a:lnTo>
                      <a:pt x="50" y="0"/>
                    </a:lnTo>
                    <a:lnTo>
                      <a:pt x="48" y="1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475"/>
              <p:cNvSpPr/>
              <p:nvPr/>
            </p:nvSpPr>
            <p:spPr bwMode="auto">
              <a:xfrm>
                <a:off x="3725863" y="1477963"/>
                <a:ext cx="17463" cy="25400"/>
              </a:xfrm>
              <a:custGeom>
                <a:avLst/>
                <a:gdLst/>
                <a:ahLst/>
                <a:cxnLst>
                  <a:cxn ang="0">
                    <a:pos x="36" y="2"/>
                  </a:cxn>
                  <a:cxn ang="0">
                    <a:pos x="36" y="2"/>
                  </a:cxn>
                  <a:cxn ang="0">
                    <a:pos x="26" y="15"/>
                  </a:cxn>
                  <a:cxn ang="0">
                    <a:pos x="17" y="28"/>
                  </a:cxn>
                  <a:cxn ang="0">
                    <a:pos x="9" y="42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9"/>
                  </a:cxn>
                  <a:cxn ang="0">
                    <a:pos x="1" y="62"/>
                  </a:cxn>
                  <a:cxn ang="0">
                    <a:pos x="4" y="64"/>
                  </a:cxn>
                  <a:cxn ang="0">
                    <a:pos x="8" y="66"/>
                  </a:cxn>
                  <a:cxn ang="0">
                    <a:pos x="9" y="64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8" y="49"/>
                  </a:cxn>
                  <a:cxn ang="0">
                    <a:pos x="26" y="34"/>
                  </a:cxn>
                  <a:cxn ang="0">
                    <a:pos x="34" y="22"/>
                  </a:cxn>
                  <a:cxn ang="0">
                    <a:pos x="44" y="11"/>
                  </a:cxn>
                  <a:cxn ang="0">
                    <a:pos x="44" y="11"/>
                  </a:cxn>
                  <a:cxn ang="0">
                    <a:pos x="46" y="8"/>
                  </a:cxn>
                  <a:cxn ang="0">
                    <a:pos x="46" y="5"/>
                  </a:cxn>
                  <a:cxn ang="0">
                    <a:pos x="44" y="2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6" y="2"/>
                  </a:cxn>
                  <a:cxn ang="0">
                    <a:pos x="36" y="2"/>
                  </a:cxn>
                </a:cxnLst>
                <a:rect l="0" t="0" r="r" b="b"/>
                <a:pathLst>
                  <a:path w="46" h="66">
                    <a:moveTo>
                      <a:pt x="36" y="2"/>
                    </a:moveTo>
                    <a:lnTo>
                      <a:pt x="36" y="2"/>
                    </a:lnTo>
                    <a:lnTo>
                      <a:pt x="26" y="15"/>
                    </a:lnTo>
                    <a:lnTo>
                      <a:pt x="17" y="28"/>
                    </a:lnTo>
                    <a:lnTo>
                      <a:pt x="9" y="42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9"/>
                    </a:lnTo>
                    <a:lnTo>
                      <a:pt x="1" y="62"/>
                    </a:lnTo>
                    <a:lnTo>
                      <a:pt x="4" y="64"/>
                    </a:lnTo>
                    <a:lnTo>
                      <a:pt x="8" y="66"/>
                    </a:lnTo>
                    <a:lnTo>
                      <a:pt x="9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8" y="49"/>
                    </a:lnTo>
                    <a:lnTo>
                      <a:pt x="26" y="34"/>
                    </a:lnTo>
                    <a:lnTo>
                      <a:pt x="34" y="22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6" y="8"/>
                    </a:lnTo>
                    <a:lnTo>
                      <a:pt x="46" y="5"/>
                    </a:lnTo>
                    <a:lnTo>
                      <a:pt x="44" y="2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6" y="2"/>
                    </a:lnTo>
                    <a:lnTo>
                      <a:pt x="3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476"/>
              <p:cNvSpPr/>
              <p:nvPr/>
            </p:nvSpPr>
            <p:spPr bwMode="auto">
              <a:xfrm>
                <a:off x="3767138" y="1474788"/>
                <a:ext cx="12700" cy="22225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13" y="27"/>
                  </a:cxn>
                  <a:cxn ang="0">
                    <a:pos x="8" y="38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3" y="57"/>
                  </a:cxn>
                  <a:cxn ang="0">
                    <a:pos x="7" y="58"/>
                  </a:cxn>
                  <a:cxn ang="0">
                    <a:pos x="9" y="57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7" y="44"/>
                  </a:cxn>
                  <a:cxn ang="0">
                    <a:pos x="24" y="33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2" y="2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5" y="2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4" h="58">
                    <a:moveTo>
                      <a:pt x="24" y="3"/>
                    </a:moveTo>
                    <a:lnTo>
                      <a:pt x="24" y="3"/>
                    </a:lnTo>
                    <a:lnTo>
                      <a:pt x="13" y="27"/>
                    </a:lnTo>
                    <a:lnTo>
                      <a:pt x="8" y="38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3" y="57"/>
                    </a:lnTo>
                    <a:lnTo>
                      <a:pt x="7" y="58"/>
                    </a:lnTo>
                    <a:lnTo>
                      <a:pt x="9" y="57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7" y="44"/>
                    </a:lnTo>
                    <a:lnTo>
                      <a:pt x="24" y="33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2" y="2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5" y="2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477"/>
              <p:cNvSpPr/>
              <p:nvPr/>
            </p:nvSpPr>
            <p:spPr bwMode="auto">
              <a:xfrm>
                <a:off x="3354388" y="1589088"/>
                <a:ext cx="44450" cy="55563"/>
              </a:xfrm>
              <a:custGeom>
                <a:avLst/>
                <a:gdLst/>
                <a:ahLst/>
                <a:cxnLst>
                  <a:cxn ang="0">
                    <a:pos x="99" y="3"/>
                  </a:cxn>
                  <a:cxn ang="0">
                    <a:pos x="99" y="3"/>
                  </a:cxn>
                  <a:cxn ang="0">
                    <a:pos x="71" y="29"/>
                  </a:cxn>
                  <a:cxn ang="0">
                    <a:pos x="58" y="44"/>
                  </a:cxn>
                  <a:cxn ang="0">
                    <a:pos x="47" y="58"/>
                  </a:cxn>
                  <a:cxn ang="0">
                    <a:pos x="47" y="58"/>
                  </a:cxn>
                  <a:cxn ang="0">
                    <a:pos x="34" y="76"/>
                  </a:cxn>
                  <a:cxn ang="0">
                    <a:pos x="22" y="95"/>
                  </a:cxn>
                  <a:cxn ang="0">
                    <a:pos x="0" y="134"/>
                  </a:cxn>
                  <a:cxn ang="0">
                    <a:pos x="0" y="134"/>
                  </a:cxn>
                  <a:cxn ang="0">
                    <a:pos x="0" y="135"/>
                  </a:cxn>
                  <a:cxn ang="0">
                    <a:pos x="0" y="138"/>
                  </a:cxn>
                  <a:cxn ang="0">
                    <a:pos x="2" y="140"/>
                  </a:cxn>
                  <a:cxn ang="0">
                    <a:pos x="6" y="142"/>
                  </a:cxn>
                  <a:cxn ang="0">
                    <a:pos x="7" y="140"/>
                  </a:cxn>
                  <a:cxn ang="0">
                    <a:pos x="10" y="139"/>
                  </a:cxn>
                  <a:cxn ang="0">
                    <a:pos x="10" y="139"/>
                  </a:cxn>
                  <a:cxn ang="0">
                    <a:pos x="27" y="108"/>
                  </a:cxn>
                  <a:cxn ang="0">
                    <a:pos x="36" y="92"/>
                  </a:cxn>
                  <a:cxn ang="0">
                    <a:pos x="47" y="78"/>
                  </a:cxn>
                  <a:cxn ang="0">
                    <a:pos x="47" y="78"/>
                  </a:cxn>
                  <a:cxn ang="0">
                    <a:pos x="61" y="59"/>
                  </a:cxn>
                  <a:cxn ang="0">
                    <a:pos x="75" y="42"/>
                  </a:cxn>
                  <a:cxn ang="0">
                    <a:pos x="108" y="11"/>
                  </a:cxn>
                  <a:cxn ang="0">
                    <a:pos x="108" y="11"/>
                  </a:cxn>
                  <a:cxn ang="0">
                    <a:pos x="109" y="8"/>
                  </a:cxn>
                  <a:cxn ang="0">
                    <a:pos x="109" y="7"/>
                  </a:cxn>
                  <a:cxn ang="0">
                    <a:pos x="108" y="3"/>
                  </a:cxn>
                  <a:cxn ang="0">
                    <a:pos x="104" y="0"/>
                  </a:cxn>
                  <a:cxn ang="0">
                    <a:pos x="102" y="2"/>
                  </a:cxn>
                  <a:cxn ang="0">
                    <a:pos x="99" y="3"/>
                  </a:cxn>
                  <a:cxn ang="0">
                    <a:pos x="99" y="3"/>
                  </a:cxn>
                </a:cxnLst>
                <a:rect l="0" t="0" r="r" b="b"/>
                <a:pathLst>
                  <a:path w="109" h="142">
                    <a:moveTo>
                      <a:pt x="99" y="3"/>
                    </a:moveTo>
                    <a:lnTo>
                      <a:pt x="99" y="3"/>
                    </a:lnTo>
                    <a:lnTo>
                      <a:pt x="71" y="29"/>
                    </a:lnTo>
                    <a:lnTo>
                      <a:pt x="58" y="44"/>
                    </a:lnTo>
                    <a:lnTo>
                      <a:pt x="47" y="58"/>
                    </a:lnTo>
                    <a:lnTo>
                      <a:pt x="47" y="58"/>
                    </a:lnTo>
                    <a:lnTo>
                      <a:pt x="34" y="76"/>
                    </a:lnTo>
                    <a:lnTo>
                      <a:pt x="22" y="95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0" y="135"/>
                    </a:lnTo>
                    <a:lnTo>
                      <a:pt x="0" y="138"/>
                    </a:lnTo>
                    <a:lnTo>
                      <a:pt x="2" y="140"/>
                    </a:lnTo>
                    <a:lnTo>
                      <a:pt x="6" y="142"/>
                    </a:lnTo>
                    <a:lnTo>
                      <a:pt x="7" y="140"/>
                    </a:lnTo>
                    <a:lnTo>
                      <a:pt x="10" y="139"/>
                    </a:lnTo>
                    <a:lnTo>
                      <a:pt x="10" y="139"/>
                    </a:lnTo>
                    <a:lnTo>
                      <a:pt x="27" y="108"/>
                    </a:lnTo>
                    <a:lnTo>
                      <a:pt x="36" y="92"/>
                    </a:lnTo>
                    <a:lnTo>
                      <a:pt x="47" y="78"/>
                    </a:lnTo>
                    <a:lnTo>
                      <a:pt x="47" y="78"/>
                    </a:lnTo>
                    <a:lnTo>
                      <a:pt x="61" y="59"/>
                    </a:lnTo>
                    <a:lnTo>
                      <a:pt x="75" y="42"/>
                    </a:lnTo>
                    <a:lnTo>
                      <a:pt x="108" y="11"/>
                    </a:lnTo>
                    <a:lnTo>
                      <a:pt x="108" y="11"/>
                    </a:lnTo>
                    <a:lnTo>
                      <a:pt x="109" y="8"/>
                    </a:lnTo>
                    <a:lnTo>
                      <a:pt x="109" y="7"/>
                    </a:lnTo>
                    <a:lnTo>
                      <a:pt x="108" y="3"/>
                    </a:lnTo>
                    <a:lnTo>
                      <a:pt x="104" y="0"/>
                    </a:lnTo>
                    <a:lnTo>
                      <a:pt x="102" y="2"/>
                    </a:lnTo>
                    <a:lnTo>
                      <a:pt x="99" y="3"/>
                    </a:lnTo>
                    <a:lnTo>
                      <a:pt x="9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478"/>
              <p:cNvSpPr/>
              <p:nvPr/>
            </p:nvSpPr>
            <p:spPr bwMode="auto">
              <a:xfrm>
                <a:off x="3382963" y="1584325"/>
                <a:ext cx="50800" cy="63500"/>
              </a:xfrm>
              <a:custGeom>
                <a:avLst/>
                <a:gdLst/>
                <a:ahLst/>
                <a:cxnLst>
                  <a:cxn ang="0">
                    <a:pos x="120" y="3"/>
                  </a:cxn>
                  <a:cxn ang="0">
                    <a:pos x="120" y="3"/>
                  </a:cxn>
                  <a:cxn ang="0">
                    <a:pos x="88" y="43"/>
                  </a:cxn>
                  <a:cxn ang="0">
                    <a:pos x="58" y="82"/>
                  </a:cxn>
                  <a:cxn ang="0">
                    <a:pos x="58" y="82"/>
                  </a:cxn>
                  <a:cxn ang="0">
                    <a:pos x="44" y="101"/>
                  </a:cxn>
                  <a:cxn ang="0">
                    <a:pos x="29" y="119"/>
                  </a:cxn>
                  <a:cxn ang="0">
                    <a:pos x="15" y="136"/>
                  </a:cxn>
                  <a:cxn ang="0">
                    <a:pos x="0" y="154"/>
                  </a:cxn>
                  <a:cxn ang="0">
                    <a:pos x="0" y="154"/>
                  </a:cxn>
                  <a:cxn ang="0">
                    <a:pos x="0" y="157"/>
                  </a:cxn>
                  <a:cxn ang="0">
                    <a:pos x="0" y="160"/>
                  </a:cxn>
                  <a:cxn ang="0">
                    <a:pos x="2" y="161"/>
                  </a:cxn>
                  <a:cxn ang="0">
                    <a:pos x="3" y="162"/>
                  </a:cxn>
                  <a:cxn ang="0">
                    <a:pos x="7" y="163"/>
                  </a:cxn>
                  <a:cxn ang="0">
                    <a:pos x="10" y="162"/>
                  </a:cxn>
                  <a:cxn ang="0">
                    <a:pos x="11" y="161"/>
                  </a:cxn>
                  <a:cxn ang="0">
                    <a:pos x="11" y="161"/>
                  </a:cxn>
                  <a:cxn ang="0">
                    <a:pos x="24" y="144"/>
                  </a:cxn>
                  <a:cxn ang="0">
                    <a:pos x="37" y="128"/>
                  </a:cxn>
                  <a:cxn ang="0">
                    <a:pos x="50" y="112"/>
                  </a:cxn>
                  <a:cxn ang="0">
                    <a:pos x="63" y="97"/>
                  </a:cxn>
                  <a:cxn ang="0">
                    <a:pos x="63" y="97"/>
                  </a:cxn>
                  <a:cxn ang="0">
                    <a:pos x="79" y="73"/>
                  </a:cxn>
                  <a:cxn ang="0">
                    <a:pos x="96" y="52"/>
                  </a:cxn>
                  <a:cxn ang="0">
                    <a:pos x="129" y="8"/>
                  </a:cxn>
                  <a:cxn ang="0">
                    <a:pos x="129" y="8"/>
                  </a:cxn>
                  <a:cxn ang="0">
                    <a:pos x="130" y="7"/>
                  </a:cxn>
                  <a:cxn ang="0">
                    <a:pos x="130" y="4"/>
                  </a:cxn>
                  <a:cxn ang="0">
                    <a:pos x="129" y="3"/>
                  </a:cxn>
                  <a:cxn ang="0">
                    <a:pos x="127" y="1"/>
                  </a:cxn>
                  <a:cxn ang="0">
                    <a:pos x="123" y="0"/>
                  </a:cxn>
                  <a:cxn ang="0">
                    <a:pos x="121" y="1"/>
                  </a:cxn>
                  <a:cxn ang="0">
                    <a:pos x="120" y="3"/>
                  </a:cxn>
                  <a:cxn ang="0">
                    <a:pos x="120" y="3"/>
                  </a:cxn>
                </a:cxnLst>
                <a:rect l="0" t="0" r="r" b="b"/>
                <a:pathLst>
                  <a:path w="130" h="163">
                    <a:moveTo>
                      <a:pt x="120" y="3"/>
                    </a:moveTo>
                    <a:lnTo>
                      <a:pt x="120" y="3"/>
                    </a:lnTo>
                    <a:lnTo>
                      <a:pt x="88" y="43"/>
                    </a:lnTo>
                    <a:lnTo>
                      <a:pt x="58" y="82"/>
                    </a:lnTo>
                    <a:lnTo>
                      <a:pt x="58" y="82"/>
                    </a:lnTo>
                    <a:lnTo>
                      <a:pt x="44" y="101"/>
                    </a:lnTo>
                    <a:lnTo>
                      <a:pt x="29" y="119"/>
                    </a:lnTo>
                    <a:lnTo>
                      <a:pt x="15" y="136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0" y="157"/>
                    </a:lnTo>
                    <a:lnTo>
                      <a:pt x="0" y="160"/>
                    </a:lnTo>
                    <a:lnTo>
                      <a:pt x="2" y="161"/>
                    </a:lnTo>
                    <a:lnTo>
                      <a:pt x="3" y="162"/>
                    </a:lnTo>
                    <a:lnTo>
                      <a:pt x="7" y="163"/>
                    </a:lnTo>
                    <a:lnTo>
                      <a:pt x="10" y="162"/>
                    </a:lnTo>
                    <a:lnTo>
                      <a:pt x="11" y="161"/>
                    </a:lnTo>
                    <a:lnTo>
                      <a:pt x="11" y="161"/>
                    </a:lnTo>
                    <a:lnTo>
                      <a:pt x="24" y="144"/>
                    </a:lnTo>
                    <a:lnTo>
                      <a:pt x="37" y="128"/>
                    </a:lnTo>
                    <a:lnTo>
                      <a:pt x="50" y="112"/>
                    </a:lnTo>
                    <a:lnTo>
                      <a:pt x="63" y="97"/>
                    </a:lnTo>
                    <a:lnTo>
                      <a:pt x="63" y="97"/>
                    </a:lnTo>
                    <a:lnTo>
                      <a:pt x="79" y="73"/>
                    </a:lnTo>
                    <a:lnTo>
                      <a:pt x="96" y="52"/>
                    </a:lnTo>
                    <a:lnTo>
                      <a:pt x="129" y="8"/>
                    </a:lnTo>
                    <a:lnTo>
                      <a:pt x="129" y="8"/>
                    </a:lnTo>
                    <a:lnTo>
                      <a:pt x="130" y="7"/>
                    </a:lnTo>
                    <a:lnTo>
                      <a:pt x="130" y="4"/>
                    </a:lnTo>
                    <a:lnTo>
                      <a:pt x="129" y="3"/>
                    </a:lnTo>
                    <a:lnTo>
                      <a:pt x="127" y="1"/>
                    </a:lnTo>
                    <a:lnTo>
                      <a:pt x="123" y="0"/>
                    </a:lnTo>
                    <a:lnTo>
                      <a:pt x="121" y="1"/>
                    </a:lnTo>
                    <a:lnTo>
                      <a:pt x="120" y="3"/>
                    </a:lnTo>
                    <a:lnTo>
                      <a:pt x="12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479"/>
              <p:cNvSpPr/>
              <p:nvPr/>
            </p:nvSpPr>
            <p:spPr bwMode="auto">
              <a:xfrm>
                <a:off x="3424238" y="1584325"/>
                <a:ext cx="50800" cy="61913"/>
              </a:xfrm>
              <a:custGeom>
                <a:avLst/>
                <a:gdLst/>
                <a:ahLst/>
                <a:cxnLst>
                  <a:cxn ang="0">
                    <a:pos x="120" y="1"/>
                  </a:cxn>
                  <a:cxn ang="0">
                    <a:pos x="120" y="1"/>
                  </a:cxn>
                  <a:cxn ang="0">
                    <a:pos x="105" y="18"/>
                  </a:cxn>
                  <a:cxn ang="0">
                    <a:pos x="91" y="35"/>
                  </a:cxn>
                  <a:cxn ang="0">
                    <a:pos x="66" y="72"/>
                  </a:cxn>
                  <a:cxn ang="0">
                    <a:pos x="66" y="72"/>
                  </a:cxn>
                  <a:cxn ang="0">
                    <a:pos x="51" y="92"/>
                  </a:cxn>
                  <a:cxn ang="0">
                    <a:pos x="34" y="111"/>
                  </a:cxn>
                  <a:cxn ang="0">
                    <a:pos x="17" y="131"/>
                  </a:cxn>
                  <a:cxn ang="0">
                    <a:pos x="1" y="150"/>
                  </a:cxn>
                  <a:cxn ang="0">
                    <a:pos x="1" y="150"/>
                  </a:cxn>
                  <a:cxn ang="0">
                    <a:pos x="0" y="153"/>
                  </a:cxn>
                  <a:cxn ang="0">
                    <a:pos x="0" y="156"/>
                  </a:cxn>
                  <a:cxn ang="0">
                    <a:pos x="1" y="157"/>
                  </a:cxn>
                  <a:cxn ang="0">
                    <a:pos x="2" y="158"/>
                  </a:cxn>
                  <a:cxn ang="0">
                    <a:pos x="7" y="160"/>
                  </a:cxn>
                  <a:cxn ang="0">
                    <a:pos x="9" y="158"/>
                  </a:cxn>
                  <a:cxn ang="0">
                    <a:pos x="11" y="157"/>
                  </a:cxn>
                  <a:cxn ang="0">
                    <a:pos x="11" y="157"/>
                  </a:cxn>
                  <a:cxn ang="0">
                    <a:pos x="24" y="139"/>
                  </a:cxn>
                  <a:cxn ang="0">
                    <a:pos x="39" y="120"/>
                  </a:cxn>
                  <a:cxn ang="0">
                    <a:pos x="69" y="86"/>
                  </a:cxn>
                  <a:cxn ang="0">
                    <a:pos x="69" y="86"/>
                  </a:cxn>
                  <a:cxn ang="0">
                    <a:pos x="83" y="67"/>
                  </a:cxn>
                  <a:cxn ang="0">
                    <a:pos x="98" y="47"/>
                  </a:cxn>
                  <a:cxn ang="0">
                    <a:pos x="112" y="27"/>
                  </a:cxn>
                  <a:cxn ang="0">
                    <a:pos x="128" y="9"/>
                  </a:cxn>
                  <a:cxn ang="0">
                    <a:pos x="128" y="9"/>
                  </a:cxn>
                  <a:cxn ang="0">
                    <a:pos x="129" y="8"/>
                  </a:cxn>
                  <a:cxn ang="0">
                    <a:pos x="129" y="5"/>
                  </a:cxn>
                  <a:cxn ang="0">
                    <a:pos x="128" y="1"/>
                  </a:cxn>
                  <a:cxn ang="0">
                    <a:pos x="124" y="0"/>
                  </a:cxn>
                  <a:cxn ang="0">
                    <a:pos x="121" y="0"/>
                  </a:cxn>
                  <a:cxn ang="0">
                    <a:pos x="120" y="1"/>
                  </a:cxn>
                  <a:cxn ang="0">
                    <a:pos x="120" y="1"/>
                  </a:cxn>
                </a:cxnLst>
                <a:rect l="0" t="0" r="r" b="b"/>
                <a:pathLst>
                  <a:path w="129" h="160">
                    <a:moveTo>
                      <a:pt x="120" y="1"/>
                    </a:moveTo>
                    <a:lnTo>
                      <a:pt x="120" y="1"/>
                    </a:lnTo>
                    <a:lnTo>
                      <a:pt x="105" y="18"/>
                    </a:lnTo>
                    <a:lnTo>
                      <a:pt x="91" y="35"/>
                    </a:lnTo>
                    <a:lnTo>
                      <a:pt x="66" y="72"/>
                    </a:lnTo>
                    <a:lnTo>
                      <a:pt x="66" y="72"/>
                    </a:lnTo>
                    <a:lnTo>
                      <a:pt x="51" y="92"/>
                    </a:lnTo>
                    <a:lnTo>
                      <a:pt x="34" y="111"/>
                    </a:lnTo>
                    <a:lnTo>
                      <a:pt x="17" y="131"/>
                    </a:lnTo>
                    <a:lnTo>
                      <a:pt x="1" y="150"/>
                    </a:lnTo>
                    <a:lnTo>
                      <a:pt x="1" y="150"/>
                    </a:lnTo>
                    <a:lnTo>
                      <a:pt x="0" y="153"/>
                    </a:lnTo>
                    <a:lnTo>
                      <a:pt x="0" y="156"/>
                    </a:lnTo>
                    <a:lnTo>
                      <a:pt x="1" y="157"/>
                    </a:lnTo>
                    <a:lnTo>
                      <a:pt x="2" y="158"/>
                    </a:lnTo>
                    <a:lnTo>
                      <a:pt x="7" y="160"/>
                    </a:lnTo>
                    <a:lnTo>
                      <a:pt x="9" y="158"/>
                    </a:lnTo>
                    <a:lnTo>
                      <a:pt x="11" y="157"/>
                    </a:lnTo>
                    <a:lnTo>
                      <a:pt x="11" y="157"/>
                    </a:lnTo>
                    <a:lnTo>
                      <a:pt x="24" y="139"/>
                    </a:lnTo>
                    <a:lnTo>
                      <a:pt x="39" y="120"/>
                    </a:lnTo>
                    <a:lnTo>
                      <a:pt x="69" y="86"/>
                    </a:lnTo>
                    <a:lnTo>
                      <a:pt x="69" y="86"/>
                    </a:lnTo>
                    <a:lnTo>
                      <a:pt x="83" y="67"/>
                    </a:lnTo>
                    <a:lnTo>
                      <a:pt x="98" y="47"/>
                    </a:lnTo>
                    <a:lnTo>
                      <a:pt x="112" y="27"/>
                    </a:lnTo>
                    <a:lnTo>
                      <a:pt x="128" y="9"/>
                    </a:lnTo>
                    <a:lnTo>
                      <a:pt x="128" y="9"/>
                    </a:lnTo>
                    <a:lnTo>
                      <a:pt x="129" y="8"/>
                    </a:lnTo>
                    <a:lnTo>
                      <a:pt x="129" y="5"/>
                    </a:lnTo>
                    <a:lnTo>
                      <a:pt x="128" y="1"/>
                    </a:lnTo>
                    <a:lnTo>
                      <a:pt x="124" y="0"/>
                    </a:lnTo>
                    <a:lnTo>
                      <a:pt x="121" y="0"/>
                    </a:lnTo>
                    <a:lnTo>
                      <a:pt x="120" y="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480"/>
              <p:cNvSpPr/>
              <p:nvPr/>
            </p:nvSpPr>
            <p:spPr bwMode="auto">
              <a:xfrm>
                <a:off x="3465513" y="1581150"/>
                <a:ext cx="46038" cy="55563"/>
              </a:xfrm>
              <a:custGeom>
                <a:avLst/>
                <a:gdLst/>
                <a:ahLst/>
                <a:cxnLst>
                  <a:cxn ang="0">
                    <a:pos x="104" y="1"/>
                  </a:cxn>
                  <a:cxn ang="0">
                    <a:pos x="104" y="1"/>
                  </a:cxn>
                  <a:cxn ang="0">
                    <a:pos x="93" y="13"/>
                  </a:cxn>
                  <a:cxn ang="0">
                    <a:pos x="82" y="26"/>
                  </a:cxn>
                  <a:cxn ang="0">
                    <a:pos x="63" y="54"/>
                  </a:cxn>
                  <a:cxn ang="0">
                    <a:pos x="63" y="54"/>
                  </a:cxn>
                  <a:cxn ang="0">
                    <a:pos x="32" y="93"/>
                  </a:cxn>
                  <a:cxn ang="0">
                    <a:pos x="1" y="131"/>
                  </a:cxn>
                  <a:cxn ang="0">
                    <a:pos x="1" y="131"/>
                  </a:cxn>
                  <a:cxn ang="0">
                    <a:pos x="0" y="134"/>
                  </a:cxn>
                  <a:cxn ang="0">
                    <a:pos x="0" y="136"/>
                  </a:cxn>
                  <a:cxn ang="0">
                    <a:pos x="2" y="140"/>
                  </a:cxn>
                  <a:cxn ang="0">
                    <a:pos x="4" y="140"/>
                  </a:cxn>
                  <a:cxn ang="0">
                    <a:pos x="5" y="141"/>
                  </a:cxn>
                  <a:cxn ang="0">
                    <a:pos x="8" y="141"/>
                  </a:cxn>
                  <a:cxn ang="0">
                    <a:pos x="9" y="139"/>
                  </a:cxn>
                  <a:cxn ang="0">
                    <a:pos x="9" y="139"/>
                  </a:cxn>
                  <a:cxn ang="0">
                    <a:pos x="32" y="110"/>
                  </a:cxn>
                  <a:cxn ang="0">
                    <a:pos x="56" y="81"/>
                  </a:cxn>
                  <a:cxn ang="0">
                    <a:pos x="56" y="81"/>
                  </a:cxn>
                  <a:cxn ang="0">
                    <a:pos x="82" y="45"/>
                  </a:cxn>
                  <a:cxn ang="0">
                    <a:pos x="97" y="26"/>
                  </a:cxn>
                  <a:cxn ang="0">
                    <a:pos x="104" y="17"/>
                  </a:cxn>
                  <a:cxn ang="0">
                    <a:pos x="112" y="9"/>
                  </a:cxn>
                  <a:cxn ang="0">
                    <a:pos x="112" y="9"/>
                  </a:cxn>
                  <a:cxn ang="0">
                    <a:pos x="114" y="8"/>
                  </a:cxn>
                  <a:cxn ang="0">
                    <a:pos x="114" y="5"/>
                  </a:cxn>
                  <a:cxn ang="0">
                    <a:pos x="114" y="4"/>
                  </a:cxn>
                  <a:cxn ang="0">
                    <a:pos x="112" y="3"/>
                  </a:cxn>
                  <a:cxn ang="0">
                    <a:pos x="108" y="0"/>
                  </a:cxn>
                  <a:cxn ang="0">
                    <a:pos x="106" y="0"/>
                  </a:cxn>
                  <a:cxn ang="0">
                    <a:pos x="104" y="1"/>
                  </a:cxn>
                  <a:cxn ang="0">
                    <a:pos x="104" y="1"/>
                  </a:cxn>
                </a:cxnLst>
                <a:rect l="0" t="0" r="r" b="b"/>
                <a:pathLst>
                  <a:path w="114" h="141">
                    <a:moveTo>
                      <a:pt x="104" y="1"/>
                    </a:moveTo>
                    <a:lnTo>
                      <a:pt x="104" y="1"/>
                    </a:lnTo>
                    <a:lnTo>
                      <a:pt x="93" y="13"/>
                    </a:lnTo>
                    <a:lnTo>
                      <a:pt x="82" y="26"/>
                    </a:lnTo>
                    <a:lnTo>
                      <a:pt x="63" y="54"/>
                    </a:lnTo>
                    <a:lnTo>
                      <a:pt x="63" y="54"/>
                    </a:lnTo>
                    <a:lnTo>
                      <a:pt x="32" y="93"/>
                    </a:lnTo>
                    <a:lnTo>
                      <a:pt x="1" y="131"/>
                    </a:lnTo>
                    <a:lnTo>
                      <a:pt x="1" y="131"/>
                    </a:lnTo>
                    <a:lnTo>
                      <a:pt x="0" y="134"/>
                    </a:lnTo>
                    <a:lnTo>
                      <a:pt x="0" y="136"/>
                    </a:lnTo>
                    <a:lnTo>
                      <a:pt x="2" y="140"/>
                    </a:lnTo>
                    <a:lnTo>
                      <a:pt x="4" y="140"/>
                    </a:lnTo>
                    <a:lnTo>
                      <a:pt x="5" y="141"/>
                    </a:lnTo>
                    <a:lnTo>
                      <a:pt x="8" y="141"/>
                    </a:lnTo>
                    <a:lnTo>
                      <a:pt x="9" y="139"/>
                    </a:lnTo>
                    <a:lnTo>
                      <a:pt x="9" y="139"/>
                    </a:lnTo>
                    <a:lnTo>
                      <a:pt x="32" y="110"/>
                    </a:lnTo>
                    <a:lnTo>
                      <a:pt x="56" y="81"/>
                    </a:lnTo>
                    <a:lnTo>
                      <a:pt x="56" y="81"/>
                    </a:lnTo>
                    <a:lnTo>
                      <a:pt x="82" y="45"/>
                    </a:lnTo>
                    <a:lnTo>
                      <a:pt x="97" y="26"/>
                    </a:lnTo>
                    <a:lnTo>
                      <a:pt x="104" y="17"/>
                    </a:lnTo>
                    <a:lnTo>
                      <a:pt x="112" y="9"/>
                    </a:lnTo>
                    <a:lnTo>
                      <a:pt x="112" y="9"/>
                    </a:lnTo>
                    <a:lnTo>
                      <a:pt x="114" y="8"/>
                    </a:lnTo>
                    <a:lnTo>
                      <a:pt x="114" y="5"/>
                    </a:lnTo>
                    <a:lnTo>
                      <a:pt x="114" y="4"/>
                    </a:lnTo>
                    <a:lnTo>
                      <a:pt x="112" y="3"/>
                    </a:lnTo>
                    <a:lnTo>
                      <a:pt x="108" y="0"/>
                    </a:lnTo>
                    <a:lnTo>
                      <a:pt x="106" y="0"/>
                    </a:lnTo>
                    <a:lnTo>
                      <a:pt x="104" y="1"/>
                    </a:ln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481"/>
              <p:cNvSpPr/>
              <p:nvPr/>
            </p:nvSpPr>
            <p:spPr bwMode="auto">
              <a:xfrm>
                <a:off x="3509963" y="1582738"/>
                <a:ext cx="38100" cy="63500"/>
              </a:xfrm>
              <a:custGeom>
                <a:avLst/>
                <a:gdLst/>
                <a:ahLst/>
                <a:cxnLst>
                  <a:cxn ang="0">
                    <a:pos x="85" y="3"/>
                  </a:cxn>
                  <a:cxn ang="0">
                    <a:pos x="85" y="3"/>
                  </a:cxn>
                  <a:cxn ang="0">
                    <a:pos x="44" y="80"/>
                  </a:cxn>
                  <a:cxn ang="0">
                    <a:pos x="23" y="118"/>
                  </a:cxn>
                  <a:cxn ang="0">
                    <a:pos x="1" y="154"/>
                  </a:cxn>
                  <a:cxn ang="0">
                    <a:pos x="1" y="154"/>
                  </a:cxn>
                  <a:cxn ang="0">
                    <a:pos x="0" y="157"/>
                  </a:cxn>
                  <a:cxn ang="0">
                    <a:pos x="0" y="160"/>
                  </a:cxn>
                  <a:cxn ang="0">
                    <a:pos x="2" y="162"/>
                  </a:cxn>
                  <a:cxn ang="0">
                    <a:pos x="8" y="164"/>
                  </a:cxn>
                  <a:cxn ang="0">
                    <a:pos x="9" y="162"/>
                  </a:cxn>
                  <a:cxn ang="0">
                    <a:pos x="10" y="161"/>
                  </a:cxn>
                  <a:cxn ang="0">
                    <a:pos x="10" y="161"/>
                  </a:cxn>
                  <a:cxn ang="0">
                    <a:pos x="32" y="123"/>
                  </a:cxn>
                  <a:cxn ang="0">
                    <a:pos x="53" y="85"/>
                  </a:cxn>
                  <a:cxn ang="0">
                    <a:pos x="94" y="8"/>
                  </a:cxn>
                  <a:cxn ang="0">
                    <a:pos x="94" y="8"/>
                  </a:cxn>
                  <a:cxn ang="0">
                    <a:pos x="95" y="7"/>
                  </a:cxn>
                  <a:cxn ang="0">
                    <a:pos x="95" y="4"/>
                  </a:cxn>
                  <a:cxn ang="0">
                    <a:pos x="93" y="1"/>
                  </a:cxn>
                  <a:cxn ang="0">
                    <a:pos x="89" y="0"/>
                  </a:cxn>
                  <a:cxn ang="0">
                    <a:pos x="86" y="1"/>
                  </a:cxn>
                  <a:cxn ang="0">
                    <a:pos x="85" y="3"/>
                  </a:cxn>
                  <a:cxn ang="0">
                    <a:pos x="85" y="3"/>
                  </a:cxn>
                </a:cxnLst>
                <a:rect l="0" t="0" r="r" b="b"/>
                <a:pathLst>
                  <a:path w="95" h="164">
                    <a:moveTo>
                      <a:pt x="85" y="3"/>
                    </a:moveTo>
                    <a:lnTo>
                      <a:pt x="85" y="3"/>
                    </a:lnTo>
                    <a:lnTo>
                      <a:pt x="44" y="80"/>
                    </a:lnTo>
                    <a:lnTo>
                      <a:pt x="23" y="118"/>
                    </a:lnTo>
                    <a:lnTo>
                      <a:pt x="1" y="154"/>
                    </a:lnTo>
                    <a:lnTo>
                      <a:pt x="1" y="154"/>
                    </a:lnTo>
                    <a:lnTo>
                      <a:pt x="0" y="157"/>
                    </a:lnTo>
                    <a:lnTo>
                      <a:pt x="0" y="160"/>
                    </a:lnTo>
                    <a:lnTo>
                      <a:pt x="2" y="162"/>
                    </a:lnTo>
                    <a:lnTo>
                      <a:pt x="8" y="164"/>
                    </a:lnTo>
                    <a:lnTo>
                      <a:pt x="9" y="162"/>
                    </a:lnTo>
                    <a:lnTo>
                      <a:pt x="10" y="161"/>
                    </a:lnTo>
                    <a:lnTo>
                      <a:pt x="10" y="161"/>
                    </a:lnTo>
                    <a:lnTo>
                      <a:pt x="32" y="123"/>
                    </a:lnTo>
                    <a:lnTo>
                      <a:pt x="53" y="85"/>
                    </a:lnTo>
                    <a:lnTo>
                      <a:pt x="94" y="8"/>
                    </a:lnTo>
                    <a:lnTo>
                      <a:pt x="94" y="8"/>
                    </a:lnTo>
                    <a:lnTo>
                      <a:pt x="95" y="7"/>
                    </a:lnTo>
                    <a:lnTo>
                      <a:pt x="95" y="4"/>
                    </a:lnTo>
                    <a:lnTo>
                      <a:pt x="93" y="1"/>
                    </a:lnTo>
                    <a:lnTo>
                      <a:pt x="89" y="0"/>
                    </a:lnTo>
                    <a:lnTo>
                      <a:pt x="86" y="1"/>
                    </a:lnTo>
                    <a:lnTo>
                      <a:pt x="85" y="3"/>
                    </a:lnTo>
                    <a:lnTo>
                      <a:pt x="8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482"/>
              <p:cNvSpPr/>
              <p:nvPr/>
            </p:nvSpPr>
            <p:spPr bwMode="auto">
              <a:xfrm>
                <a:off x="3546476" y="1597025"/>
                <a:ext cx="31750" cy="50800"/>
              </a:xfrm>
              <a:custGeom>
                <a:avLst/>
                <a:gdLst/>
                <a:ahLst/>
                <a:cxnLst>
                  <a:cxn ang="0">
                    <a:pos x="71" y="1"/>
                  </a:cxn>
                  <a:cxn ang="0">
                    <a:pos x="71" y="1"/>
                  </a:cxn>
                  <a:cxn ang="0">
                    <a:pos x="50" y="30"/>
                  </a:cxn>
                  <a:cxn ang="0">
                    <a:pos x="33" y="59"/>
                  </a:cxn>
                  <a:cxn ang="0">
                    <a:pos x="16" y="89"/>
                  </a:cxn>
                  <a:cxn ang="0">
                    <a:pos x="2" y="120"/>
                  </a:cxn>
                  <a:cxn ang="0">
                    <a:pos x="2" y="120"/>
                  </a:cxn>
                  <a:cxn ang="0">
                    <a:pos x="0" y="123"/>
                  </a:cxn>
                  <a:cxn ang="0">
                    <a:pos x="2" y="126"/>
                  </a:cxn>
                  <a:cxn ang="0">
                    <a:pos x="4" y="128"/>
                  </a:cxn>
                  <a:cxn ang="0">
                    <a:pos x="5" y="129"/>
                  </a:cxn>
                  <a:cxn ang="0">
                    <a:pos x="8" y="129"/>
                  </a:cxn>
                  <a:cxn ang="0">
                    <a:pos x="9" y="128"/>
                  </a:cxn>
                  <a:cxn ang="0">
                    <a:pos x="11" y="127"/>
                  </a:cxn>
                  <a:cxn ang="0">
                    <a:pos x="11" y="127"/>
                  </a:cxn>
                  <a:cxn ang="0">
                    <a:pos x="25" y="95"/>
                  </a:cxn>
                  <a:cxn ang="0">
                    <a:pos x="41" y="67"/>
                  </a:cxn>
                  <a:cxn ang="0">
                    <a:pos x="59" y="38"/>
                  </a:cxn>
                  <a:cxn ang="0">
                    <a:pos x="79" y="9"/>
                  </a:cxn>
                  <a:cxn ang="0">
                    <a:pos x="79" y="9"/>
                  </a:cxn>
                  <a:cxn ang="0">
                    <a:pos x="80" y="8"/>
                  </a:cxn>
                  <a:cxn ang="0">
                    <a:pos x="80" y="5"/>
                  </a:cxn>
                  <a:cxn ang="0">
                    <a:pos x="77" y="1"/>
                  </a:cxn>
                  <a:cxn ang="0">
                    <a:pos x="76" y="0"/>
                  </a:cxn>
                  <a:cxn ang="0">
                    <a:pos x="75" y="0"/>
                  </a:cxn>
                  <a:cxn ang="0">
                    <a:pos x="72" y="0"/>
                  </a:cxn>
                  <a:cxn ang="0">
                    <a:pos x="71" y="1"/>
                  </a:cxn>
                  <a:cxn ang="0">
                    <a:pos x="71" y="1"/>
                  </a:cxn>
                </a:cxnLst>
                <a:rect l="0" t="0" r="r" b="b"/>
                <a:pathLst>
                  <a:path w="80" h="129">
                    <a:moveTo>
                      <a:pt x="71" y="1"/>
                    </a:moveTo>
                    <a:lnTo>
                      <a:pt x="71" y="1"/>
                    </a:lnTo>
                    <a:lnTo>
                      <a:pt x="50" y="30"/>
                    </a:lnTo>
                    <a:lnTo>
                      <a:pt x="33" y="59"/>
                    </a:lnTo>
                    <a:lnTo>
                      <a:pt x="16" y="89"/>
                    </a:lnTo>
                    <a:lnTo>
                      <a:pt x="2" y="120"/>
                    </a:lnTo>
                    <a:lnTo>
                      <a:pt x="2" y="120"/>
                    </a:lnTo>
                    <a:lnTo>
                      <a:pt x="0" y="123"/>
                    </a:lnTo>
                    <a:lnTo>
                      <a:pt x="2" y="126"/>
                    </a:lnTo>
                    <a:lnTo>
                      <a:pt x="4" y="128"/>
                    </a:lnTo>
                    <a:lnTo>
                      <a:pt x="5" y="129"/>
                    </a:lnTo>
                    <a:lnTo>
                      <a:pt x="8" y="129"/>
                    </a:lnTo>
                    <a:lnTo>
                      <a:pt x="9" y="128"/>
                    </a:lnTo>
                    <a:lnTo>
                      <a:pt x="11" y="127"/>
                    </a:lnTo>
                    <a:lnTo>
                      <a:pt x="11" y="127"/>
                    </a:lnTo>
                    <a:lnTo>
                      <a:pt x="25" y="95"/>
                    </a:lnTo>
                    <a:lnTo>
                      <a:pt x="41" y="67"/>
                    </a:lnTo>
                    <a:lnTo>
                      <a:pt x="59" y="38"/>
                    </a:lnTo>
                    <a:lnTo>
                      <a:pt x="79" y="9"/>
                    </a:lnTo>
                    <a:lnTo>
                      <a:pt x="79" y="9"/>
                    </a:lnTo>
                    <a:lnTo>
                      <a:pt x="80" y="8"/>
                    </a:lnTo>
                    <a:lnTo>
                      <a:pt x="80" y="5"/>
                    </a:lnTo>
                    <a:lnTo>
                      <a:pt x="77" y="1"/>
                    </a:lnTo>
                    <a:lnTo>
                      <a:pt x="76" y="0"/>
                    </a:lnTo>
                    <a:lnTo>
                      <a:pt x="75" y="0"/>
                    </a:lnTo>
                    <a:lnTo>
                      <a:pt x="72" y="0"/>
                    </a:lnTo>
                    <a:lnTo>
                      <a:pt x="71" y="1"/>
                    </a:lnTo>
                    <a:lnTo>
                      <a:pt x="7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483"/>
              <p:cNvSpPr/>
              <p:nvPr/>
            </p:nvSpPr>
            <p:spPr bwMode="auto">
              <a:xfrm>
                <a:off x="3581401" y="1608138"/>
                <a:ext cx="15875" cy="39688"/>
              </a:xfrm>
              <a:custGeom>
                <a:avLst/>
                <a:gdLst/>
                <a:ahLst/>
                <a:cxnLst>
                  <a:cxn ang="0">
                    <a:pos x="30" y="6"/>
                  </a:cxn>
                  <a:cxn ang="0">
                    <a:pos x="30" y="6"/>
                  </a:cxn>
                  <a:cxn ang="0">
                    <a:pos x="29" y="17"/>
                  </a:cxn>
                  <a:cxn ang="0">
                    <a:pos x="25" y="29"/>
                  </a:cxn>
                  <a:cxn ang="0">
                    <a:pos x="17" y="53"/>
                  </a:cxn>
                  <a:cxn ang="0">
                    <a:pos x="17" y="53"/>
                  </a:cxn>
                  <a:cxn ang="0">
                    <a:pos x="10" y="74"/>
                  </a:cxn>
                  <a:cxn ang="0">
                    <a:pos x="6" y="84"/>
                  </a:cxn>
                  <a:cxn ang="0">
                    <a:pos x="1" y="93"/>
                  </a:cxn>
                  <a:cxn ang="0">
                    <a:pos x="1" y="93"/>
                  </a:cxn>
                  <a:cxn ang="0">
                    <a:pos x="0" y="96"/>
                  </a:cxn>
                  <a:cxn ang="0">
                    <a:pos x="0" y="99"/>
                  </a:cxn>
                  <a:cxn ang="0">
                    <a:pos x="2" y="101"/>
                  </a:cxn>
                  <a:cxn ang="0">
                    <a:pos x="6" y="102"/>
                  </a:cxn>
                  <a:cxn ang="0">
                    <a:pos x="9" y="101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6" y="89"/>
                  </a:cxn>
                  <a:cxn ang="0">
                    <a:pos x="21" y="78"/>
                  </a:cxn>
                  <a:cxn ang="0">
                    <a:pos x="29" y="55"/>
                  </a:cxn>
                  <a:cxn ang="0">
                    <a:pos x="29" y="55"/>
                  </a:cxn>
                  <a:cxn ang="0">
                    <a:pos x="36" y="31"/>
                  </a:cxn>
                  <a:cxn ang="0">
                    <a:pos x="40" y="19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3"/>
                  </a:cxn>
                  <a:cxn ang="0">
                    <a:pos x="40" y="2"/>
                  </a:cxn>
                  <a:cxn ang="0">
                    <a:pos x="36" y="0"/>
                  </a:cxn>
                  <a:cxn ang="0">
                    <a:pos x="33" y="2"/>
                  </a:cxn>
                  <a:cxn ang="0">
                    <a:pos x="31" y="3"/>
                  </a:cxn>
                  <a:cxn ang="0">
                    <a:pos x="30" y="6"/>
                  </a:cxn>
                  <a:cxn ang="0">
                    <a:pos x="30" y="6"/>
                  </a:cxn>
                </a:cxnLst>
                <a:rect l="0" t="0" r="r" b="b"/>
                <a:pathLst>
                  <a:path w="42" h="102">
                    <a:moveTo>
                      <a:pt x="30" y="6"/>
                    </a:moveTo>
                    <a:lnTo>
                      <a:pt x="30" y="6"/>
                    </a:lnTo>
                    <a:lnTo>
                      <a:pt x="29" y="17"/>
                    </a:lnTo>
                    <a:lnTo>
                      <a:pt x="25" y="29"/>
                    </a:lnTo>
                    <a:lnTo>
                      <a:pt x="17" y="53"/>
                    </a:lnTo>
                    <a:lnTo>
                      <a:pt x="17" y="53"/>
                    </a:lnTo>
                    <a:lnTo>
                      <a:pt x="10" y="74"/>
                    </a:lnTo>
                    <a:lnTo>
                      <a:pt x="6" y="84"/>
                    </a:lnTo>
                    <a:lnTo>
                      <a:pt x="1" y="93"/>
                    </a:lnTo>
                    <a:lnTo>
                      <a:pt x="1" y="93"/>
                    </a:lnTo>
                    <a:lnTo>
                      <a:pt x="0" y="96"/>
                    </a:lnTo>
                    <a:lnTo>
                      <a:pt x="0" y="99"/>
                    </a:lnTo>
                    <a:lnTo>
                      <a:pt x="2" y="101"/>
                    </a:lnTo>
                    <a:lnTo>
                      <a:pt x="6" y="102"/>
                    </a:lnTo>
                    <a:lnTo>
                      <a:pt x="9" y="101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6" y="89"/>
                    </a:lnTo>
                    <a:lnTo>
                      <a:pt x="21" y="78"/>
                    </a:lnTo>
                    <a:lnTo>
                      <a:pt x="29" y="55"/>
                    </a:lnTo>
                    <a:lnTo>
                      <a:pt x="29" y="55"/>
                    </a:lnTo>
                    <a:lnTo>
                      <a:pt x="36" y="31"/>
                    </a:lnTo>
                    <a:lnTo>
                      <a:pt x="40" y="19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3"/>
                    </a:lnTo>
                    <a:lnTo>
                      <a:pt x="40" y="2"/>
                    </a:lnTo>
                    <a:lnTo>
                      <a:pt x="36" y="0"/>
                    </a:lnTo>
                    <a:lnTo>
                      <a:pt x="33" y="2"/>
                    </a:lnTo>
                    <a:lnTo>
                      <a:pt x="31" y="3"/>
                    </a:lnTo>
                    <a:lnTo>
                      <a:pt x="30" y="6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484"/>
              <p:cNvSpPr/>
              <p:nvPr/>
            </p:nvSpPr>
            <p:spPr bwMode="auto">
              <a:xfrm>
                <a:off x="3214688" y="1146175"/>
                <a:ext cx="12700" cy="3016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1" y="37"/>
                  </a:cxn>
                  <a:cxn ang="0">
                    <a:pos x="4" y="53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5" y="76"/>
                  </a:cxn>
                  <a:cxn ang="0">
                    <a:pos x="7" y="76"/>
                  </a:cxn>
                  <a:cxn ang="0">
                    <a:pos x="9" y="76"/>
                  </a:cxn>
                  <a:cxn ang="0">
                    <a:pos x="11" y="75"/>
                  </a:cxn>
                  <a:cxn ang="0">
                    <a:pos x="11" y="72"/>
                  </a:cxn>
                  <a:cxn ang="0">
                    <a:pos x="11" y="72"/>
                  </a:cxn>
                  <a:cxn ang="0">
                    <a:pos x="16" y="55"/>
                  </a:cxn>
                  <a:cxn ang="0">
                    <a:pos x="21" y="39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30" y="0"/>
                  </a:cxn>
                  <a:cxn ang="0">
                    <a:pos x="26" y="2"/>
                  </a:cxn>
                  <a:cxn ang="0">
                    <a:pos x="25" y="3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76">
                    <a:moveTo>
                      <a:pt x="24" y="4"/>
                    </a:moveTo>
                    <a:lnTo>
                      <a:pt x="24" y="4"/>
                    </a:lnTo>
                    <a:lnTo>
                      <a:pt x="11" y="37"/>
                    </a:lnTo>
                    <a:lnTo>
                      <a:pt x="4" y="53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5" y="76"/>
                    </a:lnTo>
                    <a:lnTo>
                      <a:pt x="7" y="76"/>
                    </a:lnTo>
                    <a:lnTo>
                      <a:pt x="9" y="76"/>
                    </a:lnTo>
                    <a:lnTo>
                      <a:pt x="11" y="75"/>
                    </a:lnTo>
                    <a:lnTo>
                      <a:pt x="11" y="72"/>
                    </a:lnTo>
                    <a:lnTo>
                      <a:pt x="11" y="72"/>
                    </a:lnTo>
                    <a:lnTo>
                      <a:pt x="16" y="55"/>
                    </a:lnTo>
                    <a:lnTo>
                      <a:pt x="21" y="39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30" y="0"/>
                    </a:lnTo>
                    <a:lnTo>
                      <a:pt x="26" y="2"/>
                    </a:lnTo>
                    <a:lnTo>
                      <a:pt x="25" y="3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485"/>
              <p:cNvSpPr/>
              <p:nvPr/>
            </p:nvSpPr>
            <p:spPr bwMode="auto">
              <a:xfrm>
                <a:off x="3240088" y="1150938"/>
                <a:ext cx="20638" cy="28575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9" y="7"/>
                  </a:cxn>
                  <a:cxn ang="0">
                    <a:pos x="34" y="13"/>
                  </a:cxn>
                  <a:cxn ang="0">
                    <a:pos x="30" y="21"/>
                  </a:cxn>
                  <a:cxn ang="0">
                    <a:pos x="26" y="29"/>
                  </a:cxn>
                  <a:cxn ang="0">
                    <a:pos x="26" y="29"/>
                  </a:cxn>
                  <a:cxn ang="0">
                    <a:pos x="13" y="47"/>
                  </a:cxn>
                  <a:cxn ang="0">
                    <a:pos x="1" y="67"/>
                  </a:cxn>
                  <a:cxn ang="0">
                    <a:pos x="1" y="67"/>
                  </a:cxn>
                  <a:cxn ang="0">
                    <a:pos x="0" y="69"/>
                  </a:cxn>
                  <a:cxn ang="0">
                    <a:pos x="1" y="72"/>
                  </a:cxn>
                  <a:cxn ang="0">
                    <a:pos x="4" y="75"/>
                  </a:cxn>
                  <a:cxn ang="0">
                    <a:pos x="8" y="76"/>
                  </a:cxn>
                  <a:cxn ang="0">
                    <a:pos x="9" y="75"/>
                  </a:cxn>
                  <a:cxn ang="0">
                    <a:pos x="12" y="73"/>
                  </a:cxn>
                  <a:cxn ang="0">
                    <a:pos x="12" y="73"/>
                  </a:cxn>
                  <a:cxn ang="0">
                    <a:pos x="21" y="56"/>
                  </a:cxn>
                  <a:cxn ang="0">
                    <a:pos x="32" y="41"/>
                  </a:cxn>
                  <a:cxn ang="0">
                    <a:pos x="32" y="41"/>
                  </a:cxn>
                  <a:cxn ang="0">
                    <a:pos x="35" y="33"/>
                  </a:cxn>
                  <a:cxn ang="0">
                    <a:pos x="41" y="24"/>
                  </a:cxn>
                  <a:cxn ang="0">
                    <a:pos x="45" y="16"/>
                  </a:cxn>
                  <a:cxn ang="0">
                    <a:pos x="47" y="13"/>
                  </a:cxn>
                  <a:cxn ang="0">
                    <a:pos x="51" y="10"/>
                  </a:cxn>
                  <a:cxn ang="0">
                    <a:pos x="51" y="10"/>
                  </a:cxn>
                  <a:cxn ang="0">
                    <a:pos x="52" y="9"/>
                  </a:cxn>
                  <a:cxn ang="0">
                    <a:pos x="54" y="7"/>
                  </a:cxn>
                  <a:cxn ang="0">
                    <a:pos x="52" y="3"/>
                  </a:cxn>
                  <a:cxn ang="0">
                    <a:pos x="50" y="0"/>
                  </a:cxn>
                  <a:cxn ang="0">
                    <a:pos x="47" y="0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76">
                    <a:moveTo>
                      <a:pt x="46" y="0"/>
                    </a:moveTo>
                    <a:lnTo>
                      <a:pt x="46" y="0"/>
                    </a:lnTo>
                    <a:lnTo>
                      <a:pt x="39" y="7"/>
                    </a:lnTo>
                    <a:lnTo>
                      <a:pt x="34" y="13"/>
                    </a:lnTo>
                    <a:lnTo>
                      <a:pt x="30" y="21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13" y="47"/>
                    </a:lnTo>
                    <a:lnTo>
                      <a:pt x="1" y="67"/>
                    </a:lnTo>
                    <a:lnTo>
                      <a:pt x="1" y="67"/>
                    </a:lnTo>
                    <a:lnTo>
                      <a:pt x="0" y="69"/>
                    </a:lnTo>
                    <a:lnTo>
                      <a:pt x="1" y="72"/>
                    </a:lnTo>
                    <a:lnTo>
                      <a:pt x="4" y="75"/>
                    </a:lnTo>
                    <a:lnTo>
                      <a:pt x="8" y="76"/>
                    </a:lnTo>
                    <a:lnTo>
                      <a:pt x="9" y="75"/>
                    </a:lnTo>
                    <a:lnTo>
                      <a:pt x="12" y="73"/>
                    </a:lnTo>
                    <a:lnTo>
                      <a:pt x="12" y="73"/>
                    </a:lnTo>
                    <a:lnTo>
                      <a:pt x="21" y="56"/>
                    </a:lnTo>
                    <a:lnTo>
                      <a:pt x="32" y="41"/>
                    </a:lnTo>
                    <a:lnTo>
                      <a:pt x="32" y="41"/>
                    </a:lnTo>
                    <a:lnTo>
                      <a:pt x="35" y="33"/>
                    </a:lnTo>
                    <a:lnTo>
                      <a:pt x="41" y="24"/>
                    </a:lnTo>
                    <a:lnTo>
                      <a:pt x="45" y="16"/>
                    </a:lnTo>
                    <a:lnTo>
                      <a:pt x="47" y="13"/>
                    </a:lnTo>
                    <a:lnTo>
                      <a:pt x="51" y="10"/>
                    </a:lnTo>
                    <a:lnTo>
                      <a:pt x="51" y="10"/>
                    </a:lnTo>
                    <a:lnTo>
                      <a:pt x="52" y="9"/>
                    </a:lnTo>
                    <a:lnTo>
                      <a:pt x="54" y="7"/>
                    </a:lnTo>
                    <a:lnTo>
                      <a:pt x="52" y="3"/>
                    </a:lnTo>
                    <a:lnTo>
                      <a:pt x="50" y="0"/>
                    </a:lnTo>
                    <a:lnTo>
                      <a:pt x="47" y="0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Freeform 486"/>
              <p:cNvSpPr/>
              <p:nvPr/>
            </p:nvSpPr>
            <p:spPr bwMode="auto">
              <a:xfrm>
                <a:off x="3273426" y="1149350"/>
                <a:ext cx="12700" cy="23813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3"/>
                  </a:cxn>
                  <a:cxn ang="0">
                    <a:pos x="18" y="20"/>
                  </a:cxn>
                  <a:cxn ang="0">
                    <a:pos x="9" y="33"/>
                  </a:cxn>
                  <a:cxn ang="0">
                    <a:pos x="9" y="33"/>
                  </a:cxn>
                  <a:cxn ang="0">
                    <a:pos x="4" y="42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0" y="55"/>
                  </a:cxn>
                  <a:cxn ang="0">
                    <a:pos x="0" y="56"/>
                  </a:cxn>
                  <a:cxn ang="0">
                    <a:pos x="3" y="60"/>
                  </a:cxn>
                  <a:cxn ang="0">
                    <a:pos x="4" y="60"/>
                  </a:cxn>
                  <a:cxn ang="0">
                    <a:pos x="7" y="60"/>
                  </a:cxn>
                  <a:cxn ang="0">
                    <a:pos x="8" y="60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16" y="45"/>
                  </a:cxn>
                  <a:cxn ang="0">
                    <a:pos x="20" y="38"/>
                  </a:cxn>
                  <a:cxn ang="0">
                    <a:pos x="24" y="33"/>
                  </a:cxn>
                  <a:cxn ang="0">
                    <a:pos x="24" y="33"/>
                  </a:cxn>
                  <a:cxn ang="0">
                    <a:pos x="28" y="26"/>
                  </a:cxn>
                  <a:cxn ang="0">
                    <a:pos x="32" y="20"/>
                  </a:cxn>
                  <a:cxn ang="0">
                    <a:pos x="33" y="12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3" y="3"/>
                  </a:cxn>
                  <a:cxn ang="0">
                    <a:pos x="32" y="1"/>
                  </a:cxn>
                  <a:cxn ang="0">
                    <a:pos x="29" y="0"/>
                  </a:cxn>
                  <a:cxn ang="0">
                    <a:pos x="24" y="1"/>
                  </a:cxn>
                  <a:cxn ang="0">
                    <a:pos x="22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0">
                    <a:moveTo>
                      <a:pt x="22" y="5"/>
                    </a:moveTo>
                    <a:lnTo>
                      <a:pt x="22" y="5"/>
                    </a:lnTo>
                    <a:lnTo>
                      <a:pt x="21" y="13"/>
                    </a:lnTo>
                    <a:lnTo>
                      <a:pt x="18" y="20"/>
                    </a:lnTo>
                    <a:lnTo>
                      <a:pt x="9" y="33"/>
                    </a:lnTo>
                    <a:lnTo>
                      <a:pt x="9" y="33"/>
                    </a:lnTo>
                    <a:lnTo>
                      <a:pt x="4" y="42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5"/>
                    </a:lnTo>
                    <a:lnTo>
                      <a:pt x="0" y="56"/>
                    </a:lnTo>
                    <a:lnTo>
                      <a:pt x="3" y="60"/>
                    </a:lnTo>
                    <a:lnTo>
                      <a:pt x="4" y="60"/>
                    </a:lnTo>
                    <a:lnTo>
                      <a:pt x="7" y="60"/>
                    </a:lnTo>
                    <a:lnTo>
                      <a:pt x="8" y="60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16" y="45"/>
                    </a:lnTo>
                    <a:lnTo>
                      <a:pt x="20" y="38"/>
                    </a:lnTo>
                    <a:lnTo>
                      <a:pt x="24" y="33"/>
                    </a:lnTo>
                    <a:lnTo>
                      <a:pt x="24" y="33"/>
                    </a:lnTo>
                    <a:lnTo>
                      <a:pt x="28" y="26"/>
                    </a:lnTo>
                    <a:lnTo>
                      <a:pt x="32" y="20"/>
                    </a:lnTo>
                    <a:lnTo>
                      <a:pt x="33" y="12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3" y="3"/>
                    </a:lnTo>
                    <a:lnTo>
                      <a:pt x="32" y="1"/>
                    </a:lnTo>
                    <a:lnTo>
                      <a:pt x="29" y="0"/>
                    </a:lnTo>
                    <a:lnTo>
                      <a:pt x="24" y="1"/>
                    </a:lnTo>
                    <a:lnTo>
                      <a:pt x="22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Freeform 487"/>
              <p:cNvSpPr/>
              <p:nvPr/>
            </p:nvSpPr>
            <p:spPr bwMode="auto">
              <a:xfrm>
                <a:off x="3379788" y="1117600"/>
                <a:ext cx="12700" cy="15875"/>
              </a:xfrm>
              <a:custGeom>
                <a:avLst/>
                <a:gdLst/>
                <a:ahLst/>
                <a:cxnLst>
                  <a:cxn ang="0">
                    <a:pos x="19" y="6"/>
                  </a:cxn>
                  <a:cxn ang="0">
                    <a:pos x="19" y="6"/>
                  </a:cxn>
                  <a:cxn ang="0">
                    <a:pos x="18" y="9"/>
                  </a:cxn>
                  <a:cxn ang="0">
                    <a:pos x="15" y="12"/>
                  </a:cxn>
                  <a:cxn ang="0">
                    <a:pos x="11" y="19"/>
                  </a:cxn>
                  <a:cxn ang="0">
                    <a:pos x="11" y="19"/>
                  </a:cxn>
                  <a:cxn ang="0">
                    <a:pos x="5" y="25"/>
                  </a:cxn>
                  <a:cxn ang="0">
                    <a:pos x="1" y="33"/>
                  </a:cxn>
                  <a:cxn ang="0">
                    <a:pos x="1" y="33"/>
                  </a:cxn>
                  <a:cxn ang="0">
                    <a:pos x="0" y="36"/>
                  </a:cxn>
                  <a:cxn ang="0">
                    <a:pos x="0" y="38"/>
                  </a:cxn>
                  <a:cxn ang="0">
                    <a:pos x="2" y="41"/>
                  </a:cxn>
                  <a:cxn ang="0">
                    <a:pos x="6" y="42"/>
                  </a:cxn>
                  <a:cxn ang="0">
                    <a:pos x="9" y="41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5" y="30"/>
                  </a:cxn>
                  <a:cxn ang="0">
                    <a:pos x="22" y="23"/>
                  </a:cxn>
                  <a:cxn ang="0">
                    <a:pos x="27" y="15"/>
                  </a:cxn>
                  <a:cxn ang="0">
                    <a:pos x="30" y="11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30" y="3"/>
                  </a:cxn>
                  <a:cxn ang="0">
                    <a:pos x="28" y="2"/>
                  </a:cxn>
                  <a:cxn ang="0">
                    <a:pos x="24" y="0"/>
                  </a:cxn>
                  <a:cxn ang="0">
                    <a:pos x="21" y="2"/>
                  </a:cxn>
                  <a:cxn ang="0">
                    <a:pos x="19" y="3"/>
                  </a:cxn>
                  <a:cxn ang="0">
                    <a:pos x="19" y="6"/>
                  </a:cxn>
                  <a:cxn ang="0">
                    <a:pos x="19" y="6"/>
                  </a:cxn>
                </a:cxnLst>
                <a:rect l="0" t="0" r="r" b="b"/>
                <a:pathLst>
                  <a:path w="30" h="42">
                    <a:moveTo>
                      <a:pt x="19" y="6"/>
                    </a:moveTo>
                    <a:lnTo>
                      <a:pt x="19" y="6"/>
                    </a:lnTo>
                    <a:lnTo>
                      <a:pt x="18" y="9"/>
                    </a:lnTo>
                    <a:lnTo>
                      <a:pt x="15" y="12"/>
                    </a:lnTo>
                    <a:lnTo>
                      <a:pt x="11" y="19"/>
                    </a:lnTo>
                    <a:lnTo>
                      <a:pt x="11" y="19"/>
                    </a:lnTo>
                    <a:lnTo>
                      <a:pt x="5" y="25"/>
                    </a:lnTo>
                    <a:lnTo>
                      <a:pt x="1" y="33"/>
                    </a:lnTo>
                    <a:lnTo>
                      <a:pt x="1" y="33"/>
                    </a:lnTo>
                    <a:lnTo>
                      <a:pt x="0" y="36"/>
                    </a:lnTo>
                    <a:lnTo>
                      <a:pt x="0" y="38"/>
                    </a:lnTo>
                    <a:lnTo>
                      <a:pt x="2" y="41"/>
                    </a:lnTo>
                    <a:lnTo>
                      <a:pt x="6" y="42"/>
                    </a:lnTo>
                    <a:lnTo>
                      <a:pt x="9" y="41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5" y="30"/>
                    </a:lnTo>
                    <a:lnTo>
                      <a:pt x="22" y="23"/>
                    </a:lnTo>
                    <a:lnTo>
                      <a:pt x="27" y="15"/>
                    </a:lnTo>
                    <a:lnTo>
                      <a:pt x="30" y="11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30" y="3"/>
                    </a:lnTo>
                    <a:lnTo>
                      <a:pt x="28" y="2"/>
                    </a:lnTo>
                    <a:lnTo>
                      <a:pt x="24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19" y="6"/>
                    </a:lnTo>
                    <a:lnTo>
                      <a:pt x="1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Freeform 488"/>
              <p:cNvSpPr/>
              <p:nvPr/>
            </p:nvSpPr>
            <p:spPr bwMode="auto">
              <a:xfrm>
                <a:off x="3406776" y="1123950"/>
                <a:ext cx="14288" cy="19050"/>
              </a:xfrm>
              <a:custGeom>
                <a:avLst/>
                <a:gdLst/>
                <a:ahLst/>
                <a:cxnLst>
                  <a:cxn ang="0">
                    <a:pos x="23" y="1"/>
                  </a:cxn>
                  <a:cxn ang="0">
                    <a:pos x="23" y="1"/>
                  </a:cxn>
                  <a:cxn ang="0">
                    <a:pos x="17" y="10"/>
                  </a:cxn>
                  <a:cxn ang="0">
                    <a:pos x="9" y="20"/>
                  </a:cxn>
                  <a:cxn ang="0">
                    <a:pos x="4" y="29"/>
                  </a:cxn>
                  <a:cxn ang="0">
                    <a:pos x="1" y="34"/>
                  </a:cxn>
                  <a:cxn ang="0">
                    <a:pos x="0" y="39"/>
                  </a:cxn>
                  <a:cxn ang="0">
                    <a:pos x="0" y="39"/>
                  </a:cxn>
                  <a:cxn ang="0">
                    <a:pos x="1" y="42"/>
                  </a:cxn>
                  <a:cxn ang="0">
                    <a:pos x="2" y="43"/>
                  </a:cxn>
                  <a:cxn ang="0">
                    <a:pos x="5" y="44"/>
                  </a:cxn>
                  <a:cxn ang="0">
                    <a:pos x="10" y="43"/>
                  </a:cxn>
                  <a:cxn ang="0">
                    <a:pos x="11" y="42"/>
                  </a:cxn>
                  <a:cxn ang="0">
                    <a:pos x="11" y="39"/>
                  </a:cxn>
                  <a:cxn ang="0">
                    <a:pos x="11" y="39"/>
                  </a:cxn>
                  <a:cxn ang="0">
                    <a:pos x="13" y="34"/>
                  </a:cxn>
                  <a:cxn ang="0">
                    <a:pos x="15" y="30"/>
                  </a:cxn>
                  <a:cxn ang="0">
                    <a:pos x="21" y="23"/>
                  </a:cxn>
                  <a:cxn ang="0">
                    <a:pos x="21" y="23"/>
                  </a:cxn>
                  <a:cxn ang="0">
                    <a:pos x="27" y="16"/>
                  </a:cxn>
                  <a:cxn ang="0">
                    <a:pos x="34" y="8"/>
                  </a:cxn>
                  <a:cxn ang="0">
                    <a:pos x="34" y="8"/>
                  </a:cxn>
                  <a:cxn ang="0">
                    <a:pos x="35" y="5"/>
                  </a:cxn>
                  <a:cxn ang="0">
                    <a:pos x="35" y="4"/>
                  </a:cxn>
                  <a:cxn ang="0">
                    <a:pos x="34" y="1"/>
                  </a:cxn>
                  <a:cxn ang="0">
                    <a:pos x="32" y="0"/>
                  </a:cxn>
                  <a:cxn ang="0">
                    <a:pos x="27" y="0"/>
                  </a:cxn>
                  <a:cxn ang="0">
                    <a:pos x="26" y="0"/>
                  </a:cxn>
                  <a:cxn ang="0">
                    <a:pos x="23" y="1"/>
                  </a:cxn>
                  <a:cxn ang="0">
                    <a:pos x="23" y="1"/>
                  </a:cxn>
                </a:cxnLst>
                <a:rect l="0" t="0" r="r" b="b"/>
                <a:pathLst>
                  <a:path w="35" h="44">
                    <a:moveTo>
                      <a:pt x="23" y="1"/>
                    </a:moveTo>
                    <a:lnTo>
                      <a:pt x="23" y="1"/>
                    </a:lnTo>
                    <a:lnTo>
                      <a:pt x="17" y="10"/>
                    </a:lnTo>
                    <a:lnTo>
                      <a:pt x="9" y="20"/>
                    </a:lnTo>
                    <a:lnTo>
                      <a:pt x="4" y="29"/>
                    </a:lnTo>
                    <a:lnTo>
                      <a:pt x="1" y="34"/>
                    </a:lnTo>
                    <a:lnTo>
                      <a:pt x="0" y="39"/>
                    </a:lnTo>
                    <a:lnTo>
                      <a:pt x="0" y="39"/>
                    </a:lnTo>
                    <a:lnTo>
                      <a:pt x="1" y="42"/>
                    </a:lnTo>
                    <a:lnTo>
                      <a:pt x="2" y="43"/>
                    </a:lnTo>
                    <a:lnTo>
                      <a:pt x="5" y="44"/>
                    </a:lnTo>
                    <a:lnTo>
                      <a:pt x="10" y="43"/>
                    </a:lnTo>
                    <a:lnTo>
                      <a:pt x="11" y="42"/>
                    </a:lnTo>
                    <a:lnTo>
                      <a:pt x="11" y="39"/>
                    </a:lnTo>
                    <a:lnTo>
                      <a:pt x="11" y="39"/>
                    </a:lnTo>
                    <a:lnTo>
                      <a:pt x="13" y="34"/>
                    </a:lnTo>
                    <a:lnTo>
                      <a:pt x="15" y="30"/>
                    </a:lnTo>
                    <a:lnTo>
                      <a:pt x="21" y="23"/>
                    </a:lnTo>
                    <a:lnTo>
                      <a:pt x="21" y="23"/>
                    </a:lnTo>
                    <a:lnTo>
                      <a:pt x="27" y="16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5" y="5"/>
                    </a:lnTo>
                    <a:lnTo>
                      <a:pt x="35" y="4"/>
                    </a:lnTo>
                    <a:lnTo>
                      <a:pt x="34" y="1"/>
                    </a:lnTo>
                    <a:lnTo>
                      <a:pt x="32" y="0"/>
                    </a:lnTo>
                    <a:lnTo>
                      <a:pt x="27" y="0"/>
                    </a:lnTo>
                    <a:lnTo>
                      <a:pt x="26" y="0"/>
                    </a:lnTo>
                    <a:lnTo>
                      <a:pt x="23" y="1"/>
                    </a:lnTo>
                    <a:lnTo>
                      <a:pt x="2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489"/>
              <p:cNvSpPr/>
              <p:nvPr/>
            </p:nvSpPr>
            <p:spPr bwMode="auto">
              <a:xfrm>
                <a:off x="3440113" y="1130300"/>
                <a:ext cx="14288" cy="23813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2" y="53"/>
                  </a:cxn>
                  <a:cxn ang="0">
                    <a:pos x="2" y="53"/>
                  </a:cxn>
                  <a:cxn ang="0">
                    <a:pos x="0" y="55"/>
                  </a:cxn>
                  <a:cxn ang="0">
                    <a:pos x="2" y="57"/>
                  </a:cxn>
                  <a:cxn ang="0">
                    <a:pos x="4" y="60"/>
                  </a:cxn>
                  <a:cxn ang="0">
                    <a:pos x="6" y="60"/>
                  </a:cxn>
                  <a:cxn ang="0">
                    <a:pos x="8" y="60"/>
                  </a:cxn>
                  <a:cxn ang="0">
                    <a:pos x="10" y="60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34" y="8"/>
                  </a:cxn>
                  <a:cxn ang="0">
                    <a:pos x="34" y="8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2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4" h="60">
                    <a:moveTo>
                      <a:pt x="24" y="3"/>
                    </a:moveTo>
                    <a:lnTo>
                      <a:pt x="24" y="3"/>
                    </a:lnTo>
                    <a:lnTo>
                      <a:pt x="2" y="53"/>
                    </a:lnTo>
                    <a:lnTo>
                      <a:pt x="2" y="53"/>
                    </a:lnTo>
                    <a:lnTo>
                      <a:pt x="0" y="55"/>
                    </a:lnTo>
                    <a:lnTo>
                      <a:pt x="2" y="57"/>
                    </a:lnTo>
                    <a:lnTo>
                      <a:pt x="4" y="60"/>
                    </a:lnTo>
                    <a:lnTo>
                      <a:pt x="6" y="60"/>
                    </a:lnTo>
                    <a:lnTo>
                      <a:pt x="8" y="60"/>
                    </a:lnTo>
                    <a:lnTo>
                      <a:pt x="10" y="60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2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490"/>
              <p:cNvSpPr/>
              <p:nvPr/>
            </p:nvSpPr>
            <p:spPr bwMode="auto">
              <a:xfrm>
                <a:off x="3463926" y="1141413"/>
                <a:ext cx="15875" cy="26988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23" y="12"/>
                  </a:cxn>
                  <a:cxn ang="0">
                    <a:pos x="21" y="21"/>
                  </a:cxn>
                  <a:cxn ang="0">
                    <a:pos x="17" y="31"/>
                  </a:cxn>
                  <a:cxn ang="0">
                    <a:pos x="12" y="38"/>
                  </a:cxn>
                  <a:cxn ang="0">
                    <a:pos x="12" y="38"/>
                  </a:cxn>
                  <a:cxn ang="0">
                    <a:pos x="8" y="44"/>
                  </a:cxn>
                  <a:cxn ang="0">
                    <a:pos x="4" y="50"/>
                  </a:cxn>
                  <a:cxn ang="0">
                    <a:pos x="1" y="57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6"/>
                  </a:cxn>
                  <a:cxn ang="0">
                    <a:pos x="1" y="67"/>
                  </a:cxn>
                  <a:cxn ang="0">
                    <a:pos x="2" y="68"/>
                  </a:cxn>
                  <a:cxn ang="0">
                    <a:pos x="5" y="68"/>
                  </a:cxn>
                  <a:cxn ang="0">
                    <a:pos x="9" y="67"/>
                  </a:cxn>
                  <a:cxn ang="0">
                    <a:pos x="10" y="66"/>
                  </a:cxn>
                  <a:cxn ang="0">
                    <a:pos x="12" y="63"/>
                  </a:cxn>
                  <a:cxn ang="0">
                    <a:pos x="12" y="63"/>
                  </a:cxn>
                  <a:cxn ang="0">
                    <a:pos x="13" y="57"/>
                  </a:cxn>
                  <a:cxn ang="0">
                    <a:pos x="17" y="51"/>
                  </a:cxn>
                  <a:cxn ang="0">
                    <a:pos x="22" y="45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29" y="33"/>
                  </a:cxn>
                  <a:cxn ang="0">
                    <a:pos x="31" y="25"/>
                  </a:cxn>
                  <a:cxn ang="0">
                    <a:pos x="34" y="17"/>
                  </a:cxn>
                  <a:cxn ang="0">
                    <a:pos x="36" y="10"/>
                  </a:cxn>
                  <a:cxn ang="0">
                    <a:pos x="36" y="10"/>
                  </a:cxn>
                  <a:cxn ang="0">
                    <a:pos x="38" y="7"/>
                  </a:cxn>
                  <a:cxn ang="0">
                    <a:pos x="38" y="4"/>
                  </a:cxn>
                  <a:cxn ang="0">
                    <a:pos x="34" y="2"/>
                  </a:cxn>
                  <a:cxn ang="0">
                    <a:pos x="33" y="0"/>
                  </a:cxn>
                  <a:cxn ang="0">
                    <a:pos x="30" y="0"/>
                  </a:cxn>
                  <a:cxn ang="0">
                    <a:pos x="29" y="2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8" h="68">
                    <a:moveTo>
                      <a:pt x="27" y="3"/>
                    </a:moveTo>
                    <a:lnTo>
                      <a:pt x="27" y="3"/>
                    </a:lnTo>
                    <a:lnTo>
                      <a:pt x="23" y="12"/>
                    </a:lnTo>
                    <a:lnTo>
                      <a:pt x="21" y="21"/>
                    </a:lnTo>
                    <a:lnTo>
                      <a:pt x="17" y="31"/>
                    </a:lnTo>
                    <a:lnTo>
                      <a:pt x="12" y="38"/>
                    </a:lnTo>
                    <a:lnTo>
                      <a:pt x="12" y="38"/>
                    </a:lnTo>
                    <a:lnTo>
                      <a:pt x="8" y="44"/>
                    </a:lnTo>
                    <a:lnTo>
                      <a:pt x="4" y="50"/>
                    </a:lnTo>
                    <a:lnTo>
                      <a:pt x="1" y="57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6"/>
                    </a:lnTo>
                    <a:lnTo>
                      <a:pt x="1" y="67"/>
                    </a:lnTo>
                    <a:lnTo>
                      <a:pt x="2" y="68"/>
                    </a:lnTo>
                    <a:lnTo>
                      <a:pt x="5" y="68"/>
                    </a:lnTo>
                    <a:lnTo>
                      <a:pt x="9" y="67"/>
                    </a:lnTo>
                    <a:lnTo>
                      <a:pt x="10" y="66"/>
                    </a:lnTo>
                    <a:lnTo>
                      <a:pt x="12" y="63"/>
                    </a:lnTo>
                    <a:lnTo>
                      <a:pt x="12" y="63"/>
                    </a:lnTo>
                    <a:lnTo>
                      <a:pt x="13" y="57"/>
                    </a:lnTo>
                    <a:lnTo>
                      <a:pt x="17" y="51"/>
                    </a:lnTo>
                    <a:lnTo>
                      <a:pt x="22" y="45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29" y="33"/>
                    </a:lnTo>
                    <a:lnTo>
                      <a:pt x="31" y="25"/>
                    </a:lnTo>
                    <a:lnTo>
                      <a:pt x="34" y="17"/>
                    </a:lnTo>
                    <a:lnTo>
                      <a:pt x="36" y="10"/>
                    </a:lnTo>
                    <a:lnTo>
                      <a:pt x="36" y="10"/>
                    </a:lnTo>
                    <a:lnTo>
                      <a:pt x="38" y="7"/>
                    </a:lnTo>
                    <a:lnTo>
                      <a:pt x="38" y="4"/>
                    </a:lnTo>
                    <a:lnTo>
                      <a:pt x="34" y="2"/>
                    </a:lnTo>
                    <a:lnTo>
                      <a:pt x="33" y="0"/>
                    </a:lnTo>
                    <a:lnTo>
                      <a:pt x="30" y="0"/>
                    </a:lnTo>
                    <a:lnTo>
                      <a:pt x="29" y="2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Freeform 491"/>
              <p:cNvSpPr/>
              <p:nvPr/>
            </p:nvSpPr>
            <p:spPr bwMode="auto">
              <a:xfrm>
                <a:off x="3489326" y="1144588"/>
                <a:ext cx="14288" cy="22225"/>
              </a:xfrm>
              <a:custGeom>
                <a:avLst/>
                <a:gdLst/>
                <a:ahLst/>
                <a:cxnLst>
                  <a:cxn ang="0">
                    <a:pos x="23" y="3"/>
                  </a:cxn>
                  <a:cxn ang="0">
                    <a:pos x="23" y="3"/>
                  </a:cxn>
                  <a:cxn ang="0">
                    <a:pos x="17" y="15"/>
                  </a:cxn>
                  <a:cxn ang="0">
                    <a:pos x="9" y="26"/>
                  </a:cxn>
                  <a:cxn ang="0">
                    <a:pos x="4" y="38"/>
                  </a:cxn>
                  <a:cxn ang="0">
                    <a:pos x="1" y="45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1" y="54"/>
                  </a:cxn>
                  <a:cxn ang="0">
                    <a:pos x="3" y="57"/>
                  </a:cxn>
                  <a:cxn ang="0">
                    <a:pos x="6" y="58"/>
                  </a:cxn>
                  <a:cxn ang="0">
                    <a:pos x="10" y="57"/>
                  </a:cxn>
                  <a:cxn ang="0">
                    <a:pos x="12" y="54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3" y="46"/>
                  </a:cxn>
                  <a:cxn ang="0">
                    <a:pos x="14" y="41"/>
                  </a:cxn>
                  <a:cxn ang="0">
                    <a:pos x="21" y="29"/>
                  </a:cxn>
                  <a:cxn ang="0">
                    <a:pos x="27" y="19"/>
                  </a:cxn>
                  <a:cxn ang="0">
                    <a:pos x="34" y="9"/>
                  </a:cxn>
                  <a:cxn ang="0">
                    <a:pos x="34" y="9"/>
                  </a:cxn>
                  <a:cxn ang="0">
                    <a:pos x="35" y="7"/>
                  </a:cxn>
                  <a:cxn ang="0">
                    <a:pos x="34" y="4"/>
                  </a:cxn>
                  <a:cxn ang="0">
                    <a:pos x="31" y="2"/>
                  </a:cxn>
                  <a:cxn ang="0">
                    <a:pos x="27" y="0"/>
                  </a:cxn>
                  <a:cxn ang="0">
                    <a:pos x="26" y="2"/>
                  </a:cxn>
                  <a:cxn ang="0">
                    <a:pos x="23" y="3"/>
                  </a:cxn>
                  <a:cxn ang="0">
                    <a:pos x="23" y="3"/>
                  </a:cxn>
                </a:cxnLst>
                <a:rect l="0" t="0" r="r" b="b"/>
                <a:pathLst>
                  <a:path w="35" h="58">
                    <a:moveTo>
                      <a:pt x="23" y="3"/>
                    </a:moveTo>
                    <a:lnTo>
                      <a:pt x="23" y="3"/>
                    </a:lnTo>
                    <a:lnTo>
                      <a:pt x="17" y="15"/>
                    </a:lnTo>
                    <a:lnTo>
                      <a:pt x="9" y="26"/>
                    </a:lnTo>
                    <a:lnTo>
                      <a:pt x="4" y="38"/>
                    </a:lnTo>
                    <a:lnTo>
                      <a:pt x="1" y="45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1" y="54"/>
                    </a:lnTo>
                    <a:lnTo>
                      <a:pt x="3" y="57"/>
                    </a:lnTo>
                    <a:lnTo>
                      <a:pt x="6" y="58"/>
                    </a:lnTo>
                    <a:lnTo>
                      <a:pt x="10" y="57"/>
                    </a:lnTo>
                    <a:lnTo>
                      <a:pt x="12" y="54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3" y="46"/>
                    </a:lnTo>
                    <a:lnTo>
                      <a:pt x="14" y="41"/>
                    </a:lnTo>
                    <a:lnTo>
                      <a:pt x="21" y="29"/>
                    </a:lnTo>
                    <a:lnTo>
                      <a:pt x="27" y="19"/>
                    </a:lnTo>
                    <a:lnTo>
                      <a:pt x="34" y="9"/>
                    </a:lnTo>
                    <a:lnTo>
                      <a:pt x="34" y="9"/>
                    </a:lnTo>
                    <a:lnTo>
                      <a:pt x="35" y="7"/>
                    </a:lnTo>
                    <a:lnTo>
                      <a:pt x="34" y="4"/>
                    </a:lnTo>
                    <a:lnTo>
                      <a:pt x="31" y="2"/>
                    </a:lnTo>
                    <a:lnTo>
                      <a:pt x="27" y="0"/>
                    </a:lnTo>
                    <a:lnTo>
                      <a:pt x="26" y="2"/>
                    </a:lnTo>
                    <a:lnTo>
                      <a:pt x="23" y="3"/>
                    </a:lnTo>
                    <a:lnTo>
                      <a:pt x="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492"/>
              <p:cNvSpPr/>
              <p:nvPr/>
            </p:nvSpPr>
            <p:spPr bwMode="auto">
              <a:xfrm>
                <a:off x="3517901" y="1138238"/>
                <a:ext cx="9525" cy="12700"/>
              </a:xfrm>
              <a:custGeom>
                <a:avLst/>
                <a:gdLst/>
                <a:ahLst/>
                <a:cxnLst>
                  <a:cxn ang="0">
                    <a:pos x="16" y="4"/>
                  </a:cxn>
                  <a:cxn ang="0">
                    <a:pos x="16" y="4"/>
                  </a:cxn>
                  <a:cxn ang="0">
                    <a:pos x="8" y="14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31"/>
                  </a:cxn>
                  <a:cxn ang="0">
                    <a:pos x="3" y="34"/>
                  </a:cxn>
                  <a:cxn ang="0">
                    <a:pos x="7" y="35"/>
                  </a:cxn>
                  <a:cxn ang="0">
                    <a:pos x="9" y="34"/>
                  </a:cxn>
                  <a:cxn ang="0">
                    <a:pos x="11" y="31"/>
                  </a:cxn>
                  <a:cxn ang="0">
                    <a:pos x="11" y="31"/>
                  </a:cxn>
                  <a:cxn ang="0">
                    <a:pos x="19" y="21"/>
                  </a:cxn>
                  <a:cxn ang="0">
                    <a:pos x="26" y="9"/>
                  </a:cxn>
                  <a:cxn ang="0">
                    <a:pos x="26" y="9"/>
                  </a:cxn>
                  <a:cxn ang="0">
                    <a:pos x="26" y="6"/>
                  </a:cxn>
                  <a:cxn ang="0">
                    <a:pos x="26" y="5"/>
                  </a:cxn>
                  <a:cxn ang="0">
                    <a:pos x="24" y="1"/>
                  </a:cxn>
                  <a:cxn ang="0">
                    <a:pos x="20" y="0"/>
                  </a:cxn>
                  <a:cxn ang="0">
                    <a:pos x="17" y="1"/>
                  </a:cxn>
                  <a:cxn ang="0">
                    <a:pos x="16" y="4"/>
                  </a:cxn>
                  <a:cxn ang="0">
                    <a:pos x="16" y="4"/>
                  </a:cxn>
                </a:cxnLst>
                <a:rect l="0" t="0" r="r" b="b"/>
                <a:pathLst>
                  <a:path w="26" h="35">
                    <a:moveTo>
                      <a:pt x="16" y="4"/>
                    </a:moveTo>
                    <a:lnTo>
                      <a:pt x="16" y="4"/>
                    </a:lnTo>
                    <a:lnTo>
                      <a:pt x="8" y="14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31"/>
                    </a:lnTo>
                    <a:lnTo>
                      <a:pt x="3" y="34"/>
                    </a:lnTo>
                    <a:lnTo>
                      <a:pt x="7" y="35"/>
                    </a:lnTo>
                    <a:lnTo>
                      <a:pt x="9" y="34"/>
                    </a:lnTo>
                    <a:lnTo>
                      <a:pt x="11" y="31"/>
                    </a:lnTo>
                    <a:lnTo>
                      <a:pt x="11" y="31"/>
                    </a:lnTo>
                    <a:lnTo>
                      <a:pt x="19" y="21"/>
                    </a:lnTo>
                    <a:lnTo>
                      <a:pt x="26" y="9"/>
                    </a:lnTo>
                    <a:lnTo>
                      <a:pt x="26" y="9"/>
                    </a:lnTo>
                    <a:lnTo>
                      <a:pt x="26" y="6"/>
                    </a:lnTo>
                    <a:lnTo>
                      <a:pt x="26" y="5"/>
                    </a:lnTo>
                    <a:lnTo>
                      <a:pt x="24" y="1"/>
                    </a:lnTo>
                    <a:lnTo>
                      <a:pt x="20" y="0"/>
                    </a:lnTo>
                    <a:lnTo>
                      <a:pt x="17" y="1"/>
                    </a:lnTo>
                    <a:lnTo>
                      <a:pt x="16" y="4"/>
                    </a:lnTo>
                    <a:lnTo>
                      <a:pt x="1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493"/>
              <p:cNvSpPr/>
              <p:nvPr/>
            </p:nvSpPr>
            <p:spPr bwMode="auto">
              <a:xfrm>
                <a:off x="3608388" y="1120775"/>
                <a:ext cx="14288" cy="17463"/>
              </a:xfrm>
              <a:custGeom>
                <a:avLst/>
                <a:gdLst/>
                <a:ahLst/>
                <a:cxnLst>
                  <a:cxn ang="0">
                    <a:pos x="25" y="2"/>
                  </a:cxn>
                  <a:cxn ang="0">
                    <a:pos x="25" y="2"/>
                  </a:cxn>
                  <a:cxn ang="0">
                    <a:pos x="18" y="9"/>
                  </a:cxn>
                  <a:cxn ang="0">
                    <a:pos x="13" y="17"/>
                  </a:cxn>
                  <a:cxn ang="0">
                    <a:pos x="8" y="25"/>
                  </a:cxn>
                  <a:cxn ang="0">
                    <a:pos x="2" y="32"/>
                  </a:cxn>
                  <a:cxn ang="0">
                    <a:pos x="2" y="32"/>
                  </a:cxn>
                  <a:cxn ang="0">
                    <a:pos x="1" y="35"/>
                  </a:cxn>
                  <a:cxn ang="0">
                    <a:pos x="0" y="36"/>
                  </a:cxn>
                  <a:cxn ang="0">
                    <a:pos x="2" y="40"/>
                  </a:cxn>
                  <a:cxn ang="0">
                    <a:pos x="6" y="42"/>
                  </a:cxn>
                  <a:cxn ang="0">
                    <a:pos x="8" y="4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4"/>
                  </a:cxn>
                  <a:cxn ang="0">
                    <a:pos x="22" y="26"/>
                  </a:cxn>
                  <a:cxn ang="0">
                    <a:pos x="27" y="17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8"/>
                  </a:cxn>
                  <a:cxn ang="0">
                    <a:pos x="35" y="6"/>
                  </a:cxn>
                  <a:cxn ang="0">
                    <a:pos x="33" y="2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5" y="2"/>
                  </a:cxn>
                  <a:cxn ang="0">
                    <a:pos x="25" y="2"/>
                  </a:cxn>
                </a:cxnLst>
                <a:rect l="0" t="0" r="r" b="b"/>
                <a:pathLst>
                  <a:path w="35" h="42">
                    <a:moveTo>
                      <a:pt x="25" y="2"/>
                    </a:moveTo>
                    <a:lnTo>
                      <a:pt x="25" y="2"/>
                    </a:lnTo>
                    <a:lnTo>
                      <a:pt x="18" y="9"/>
                    </a:lnTo>
                    <a:lnTo>
                      <a:pt x="13" y="17"/>
                    </a:lnTo>
                    <a:lnTo>
                      <a:pt x="8" y="25"/>
                    </a:lnTo>
                    <a:lnTo>
                      <a:pt x="2" y="32"/>
                    </a:lnTo>
                    <a:lnTo>
                      <a:pt x="2" y="32"/>
                    </a:lnTo>
                    <a:lnTo>
                      <a:pt x="1" y="35"/>
                    </a:lnTo>
                    <a:lnTo>
                      <a:pt x="0" y="36"/>
                    </a:lnTo>
                    <a:lnTo>
                      <a:pt x="2" y="40"/>
                    </a:lnTo>
                    <a:lnTo>
                      <a:pt x="6" y="42"/>
                    </a:lnTo>
                    <a:lnTo>
                      <a:pt x="8" y="4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4"/>
                    </a:lnTo>
                    <a:lnTo>
                      <a:pt x="22" y="26"/>
                    </a:lnTo>
                    <a:lnTo>
                      <a:pt x="27" y="17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8"/>
                    </a:lnTo>
                    <a:lnTo>
                      <a:pt x="35" y="6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5" y="2"/>
                    </a:lnTo>
                    <a:lnTo>
                      <a:pt x="2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494"/>
              <p:cNvSpPr/>
              <p:nvPr/>
            </p:nvSpPr>
            <p:spPr bwMode="auto">
              <a:xfrm>
                <a:off x="3640138" y="1130300"/>
                <a:ext cx="9525" cy="17463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9" y="13"/>
                  </a:cxn>
                  <a:cxn ang="0">
                    <a:pos x="7" y="20"/>
                  </a:cxn>
                  <a:cxn ang="0">
                    <a:pos x="0" y="33"/>
                  </a:cxn>
                  <a:cxn ang="0">
                    <a:pos x="0" y="33"/>
                  </a:cxn>
                  <a:cxn ang="0">
                    <a:pos x="0" y="36"/>
                  </a:cxn>
                  <a:cxn ang="0">
                    <a:pos x="0" y="38"/>
                  </a:cxn>
                  <a:cxn ang="0">
                    <a:pos x="3" y="41"/>
                  </a:cxn>
                  <a:cxn ang="0">
                    <a:pos x="7" y="42"/>
                  </a:cxn>
                  <a:cxn ang="0">
                    <a:pos x="8" y="41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8" y="23"/>
                  </a:cxn>
                  <a:cxn ang="0">
                    <a:pos x="21" y="15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3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3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22" h="42">
                    <a:moveTo>
                      <a:pt x="10" y="6"/>
                    </a:moveTo>
                    <a:lnTo>
                      <a:pt x="10" y="6"/>
                    </a:lnTo>
                    <a:lnTo>
                      <a:pt x="9" y="13"/>
                    </a:lnTo>
                    <a:lnTo>
                      <a:pt x="7" y="20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36"/>
                    </a:lnTo>
                    <a:lnTo>
                      <a:pt x="0" y="38"/>
                    </a:lnTo>
                    <a:lnTo>
                      <a:pt x="3" y="41"/>
                    </a:lnTo>
                    <a:lnTo>
                      <a:pt x="7" y="42"/>
                    </a:lnTo>
                    <a:lnTo>
                      <a:pt x="8" y="41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8" y="23"/>
                    </a:lnTo>
                    <a:lnTo>
                      <a:pt x="21" y="15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3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3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495"/>
              <p:cNvSpPr/>
              <p:nvPr/>
            </p:nvSpPr>
            <p:spPr bwMode="auto">
              <a:xfrm>
                <a:off x="3662363" y="1141413"/>
                <a:ext cx="14288" cy="23813"/>
              </a:xfrm>
              <a:custGeom>
                <a:avLst/>
                <a:gdLst/>
                <a:ahLst/>
                <a:cxnLst>
                  <a:cxn ang="0">
                    <a:pos x="24" y="7"/>
                  </a:cxn>
                  <a:cxn ang="0">
                    <a:pos x="24" y="7"/>
                  </a:cxn>
                  <a:cxn ang="0">
                    <a:pos x="22" y="14"/>
                  </a:cxn>
                  <a:cxn ang="0">
                    <a:pos x="19" y="19"/>
                  </a:cxn>
                  <a:cxn ang="0">
                    <a:pos x="12" y="31"/>
                  </a:cxn>
                  <a:cxn ang="0">
                    <a:pos x="12" y="31"/>
                  </a:cxn>
                  <a:cxn ang="0">
                    <a:pos x="5" y="42"/>
                  </a:cxn>
                  <a:cxn ang="0">
                    <a:pos x="0" y="54"/>
                  </a:cxn>
                  <a:cxn ang="0">
                    <a:pos x="0" y="54"/>
                  </a:cxn>
                  <a:cxn ang="0">
                    <a:pos x="0" y="57"/>
                  </a:cxn>
                  <a:cxn ang="0">
                    <a:pos x="2" y="59"/>
                  </a:cxn>
                  <a:cxn ang="0">
                    <a:pos x="5" y="62"/>
                  </a:cxn>
                  <a:cxn ang="0">
                    <a:pos x="9" y="61"/>
                  </a:cxn>
                  <a:cxn ang="0">
                    <a:pos x="11" y="59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13" y="50"/>
                  </a:cxn>
                  <a:cxn ang="0">
                    <a:pos x="17" y="45"/>
                  </a:cxn>
                  <a:cxn ang="0">
                    <a:pos x="24" y="32"/>
                  </a:cxn>
                  <a:cxn ang="0">
                    <a:pos x="32" y="20"/>
                  </a:cxn>
                  <a:cxn ang="0">
                    <a:pos x="33" y="14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3" y="2"/>
                  </a:cxn>
                  <a:cxn ang="0">
                    <a:pos x="29" y="0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7"/>
                  </a:cxn>
                  <a:cxn ang="0">
                    <a:pos x="24" y="7"/>
                  </a:cxn>
                </a:cxnLst>
                <a:rect l="0" t="0" r="r" b="b"/>
                <a:pathLst>
                  <a:path w="34" h="62">
                    <a:moveTo>
                      <a:pt x="24" y="7"/>
                    </a:moveTo>
                    <a:lnTo>
                      <a:pt x="24" y="7"/>
                    </a:lnTo>
                    <a:lnTo>
                      <a:pt x="22" y="14"/>
                    </a:lnTo>
                    <a:lnTo>
                      <a:pt x="19" y="19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5" y="42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7"/>
                    </a:lnTo>
                    <a:lnTo>
                      <a:pt x="2" y="59"/>
                    </a:lnTo>
                    <a:lnTo>
                      <a:pt x="5" y="62"/>
                    </a:lnTo>
                    <a:lnTo>
                      <a:pt x="9" y="61"/>
                    </a:lnTo>
                    <a:lnTo>
                      <a:pt x="11" y="59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13" y="50"/>
                    </a:lnTo>
                    <a:lnTo>
                      <a:pt x="17" y="45"/>
                    </a:lnTo>
                    <a:lnTo>
                      <a:pt x="24" y="32"/>
                    </a:lnTo>
                    <a:lnTo>
                      <a:pt x="32" y="20"/>
                    </a:lnTo>
                    <a:lnTo>
                      <a:pt x="33" y="14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7"/>
                    </a:lnTo>
                    <a:lnTo>
                      <a:pt x="24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496"/>
              <p:cNvSpPr/>
              <p:nvPr/>
            </p:nvSpPr>
            <p:spPr bwMode="auto">
              <a:xfrm>
                <a:off x="3681413" y="1150938"/>
                <a:ext cx="15875" cy="25400"/>
              </a:xfrm>
              <a:custGeom>
                <a:avLst/>
                <a:gdLst/>
                <a:ahLst/>
                <a:cxnLst>
                  <a:cxn ang="0">
                    <a:pos x="29" y="1"/>
                  </a:cxn>
                  <a:cxn ang="0">
                    <a:pos x="29" y="1"/>
                  </a:cxn>
                  <a:cxn ang="0">
                    <a:pos x="22" y="6"/>
                  </a:cxn>
                  <a:cxn ang="0">
                    <a:pos x="18" y="12"/>
                  </a:cxn>
                  <a:cxn ang="0">
                    <a:pos x="12" y="25"/>
                  </a:cxn>
                  <a:cxn ang="0">
                    <a:pos x="6" y="38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4"/>
                  </a:cxn>
                  <a:cxn ang="0">
                    <a:pos x="0" y="56"/>
                  </a:cxn>
                  <a:cxn ang="0">
                    <a:pos x="3" y="60"/>
                  </a:cxn>
                  <a:cxn ang="0">
                    <a:pos x="5" y="60"/>
                  </a:cxn>
                  <a:cxn ang="0">
                    <a:pos x="8" y="60"/>
                  </a:cxn>
                  <a:cxn ang="0">
                    <a:pos x="9" y="59"/>
                  </a:cxn>
                  <a:cxn ang="0">
                    <a:pos x="10" y="57"/>
                  </a:cxn>
                  <a:cxn ang="0">
                    <a:pos x="10" y="57"/>
                  </a:cxn>
                  <a:cxn ang="0">
                    <a:pos x="16" y="44"/>
                  </a:cxn>
                  <a:cxn ang="0">
                    <a:pos x="21" y="31"/>
                  </a:cxn>
                  <a:cxn ang="0">
                    <a:pos x="27" y="20"/>
                  </a:cxn>
                  <a:cxn ang="0">
                    <a:pos x="31" y="14"/>
                  </a:cxn>
                  <a:cxn ang="0">
                    <a:pos x="37" y="9"/>
                  </a:cxn>
                  <a:cxn ang="0">
                    <a:pos x="37" y="9"/>
                  </a:cxn>
                  <a:cxn ang="0">
                    <a:pos x="38" y="8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7" y="1"/>
                  </a:cxn>
                  <a:cxn ang="0">
                    <a:pos x="33" y="0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9" y="1"/>
                  </a:cxn>
                </a:cxnLst>
                <a:rect l="0" t="0" r="r" b="b"/>
                <a:pathLst>
                  <a:path w="38" h="60">
                    <a:moveTo>
                      <a:pt x="29" y="1"/>
                    </a:moveTo>
                    <a:lnTo>
                      <a:pt x="29" y="1"/>
                    </a:lnTo>
                    <a:lnTo>
                      <a:pt x="22" y="6"/>
                    </a:lnTo>
                    <a:lnTo>
                      <a:pt x="18" y="12"/>
                    </a:lnTo>
                    <a:lnTo>
                      <a:pt x="12" y="25"/>
                    </a:lnTo>
                    <a:lnTo>
                      <a:pt x="6" y="38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3" y="60"/>
                    </a:lnTo>
                    <a:lnTo>
                      <a:pt x="5" y="60"/>
                    </a:lnTo>
                    <a:lnTo>
                      <a:pt x="8" y="60"/>
                    </a:lnTo>
                    <a:lnTo>
                      <a:pt x="9" y="59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6" y="44"/>
                    </a:lnTo>
                    <a:lnTo>
                      <a:pt x="21" y="31"/>
                    </a:lnTo>
                    <a:lnTo>
                      <a:pt x="27" y="20"/>
                    </a:lnTo>
                    <a:lnTo>
                      <a:pt x="31" y="14"/>
                    </a:lnTo>
                    <a:lnTo>
                      <a:pt x="37" y="9"/>
                    </a:lnTo>
                    <a:lnTo>
                      <a:pt x="37" y="9"/>
                    </a:lnTo>
                    <a:lnTo>
                      <a:pt x="38" y="8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7" y="1"/>
                    </a:lnTo>
                    <a:lnTo>
                      <a:pt x="33" y="0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497"/>
              <p:cNvSpPr/>
              <p:nvPr/>
            </p:nvSpPr>
            <p:spPr bwMode="auto">
              <a:xfrm>
                <a:off x="3708401" y="1157288"/>
                <a:ext cx="9525" cy="19050"/>
              </a:xfrm>
              <a:custGeom>
                <a:avLst/>
                <a:gdLst/>
                <a:ahLst/>
                <a:cxnLst>
                  <a:cxn ang="0">
                    <a:pos x="16" y="7"/>
                  </a:cxn>
                  <a:cxn ang="0">
                    <a:pos x="16" y="7"/>
                  </a:cxn>
                  <a:cxn ang="0">
                    <a:pos x="14" y="11"/>
                  </a:cxn>
                  <a:cxn ang="0">
                    <a:pos x="12" y="15"/>
                  </a:cxn>
                  <a:cxn ang="0">
                    <a:pos x="7" y="23"/>
                  </a:cxn>
                  <a:cxn ang="0">
                    <a:pos x="7" y="23"/>
                  </a:cxn>
                  <a:cxn ang="0">
                    <a:pos x="3" y="32"/>
                  </a:cxn>
                  <a:cxn ang="0">
                    <a:pos x="1" y="36"/>
                  </a:cxn>
                  <a:cxn ang="0">
                    <a:pos x="0" y="41"/>
                  </a:cxn>
                  <a:cxn ang="0">
                    <a:pos x="0" y="41"/>
                  </a:cxn>
                  <a:cxn ang="0">
                    <a:pos x="1" y="43"/>
                  </a:cxn>
                  <a:cxn ang="0">
                    <a:pos x="3" y="45"/>
                  </a:cxn>
                  <a:cxn ang="0">
                    <a:pos x="7" y="46"/>
                  </a:cxn>
                  <a:cxn ang="0">
                    <a:pos x="10" y="45"/>
                  </a:cxn>
                  <a:cxn ang="0">
                    <a:pos x="12" y="43"/>
                  </a:cxn>
                  <a:cxn ang="0">
                    <a:pos x="12" y="41"/>
                  </a:cxn>
                  <a:cxn ang="0">
                    <a:pos x="12" y="41"/>
                  </a:cxn>
                  <a:cxn ang="0">
                    <a:pos x="13" y="36"/>
                  </a:cxn>
                  <a:cxn ang="0">
                    <a:pos x="16" y="30"/>
                  </a:cxn>
                  <a:cxn ang="0">
                    <a:pos x="21" y="23"/>
                  </a:cxn>
                  <a:cxn ang="0">
                    <a:pos x="21" y="23"/>
                  </a:cxn>
                  <a:cxn ang="0">
                    <a:pos x="24" y="19"/>
                  </a:cxn>
                  <a:cxn ang="0">
                    <a:pos x="26" y="15"/>
                  </a:cxn>
                  <a:cxn ang="0">
                    <a:pos x="28" y="7"/>
                  </a:cxn>
                  <a:cxn ang="0">
                    <a:pos x="28" y="7"/>
                  </a:cxn>
                  <a:cxn ang="0">
                    <a:pos x="26" y="4"/>
                  </a:cxn>
                  <a:cxn ang="0">
                    <a:pos x="26" y="2"/>
                  </a:cxn>
                  <a:cxn ang="0">
                    <a:pos x="22" y="0"/>
                  </a:cxn>
                  <a:cxn ang="0">
                    <a:pos x="18" y="2"/>
                  </a:cxn>
                  <a:cxn ang="0">
                    <a:pos x="17" y="4"/>
                  </a:cxn>
                  <a:cxn ang="0">
                    <a:pos x="16" y="7"/>
                  </a:cxn>
                  <a:cxn ang="0">
                    <a:pos x="16" y="7"/>
                  </a:cxn>
                </a:cxnLst>
                <a:rect l="0" t="0" r="r" b="b"/>
                <a:pathLst>
                  <a:path w="28" h="46">
                    <a:moveTo>
                      <a:pt x="16" y="7"/>
                    </a:moveTo>
                    <a:lnTo>
                      <a:pt x="16" y="7"/>
                    </a:lnTo>
                    <a:lnTo>
                      <a:pt x="14" y="11"/>
                    </a:lnTo>
                    <a:lnTo>
                      <a:pt x="12" y="15"/>
                    </a:lnTo>
                    <a:lnTo>
                      <a:pt x="7" y="23"/>
                    </a:lnTo>
                    <a:lnTo>
                      <a:pt x="7" y="23"/>
                    </a:lnTo>
                    <a:lnTo>
                      <a:pt x="3" y="32"/>
                    </a:lnTo>
                    <a:lnTo>
                      <a:pt x="1" y="36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1" y="43"/>
                    </a:lnTo>
                    <a:lnTo>
                      <a:pt x="3" y="45"/>
                    </a:lnTo>
                    <a:lnTo>
                      <a:pt x="7" y="46"/>
                    </a:lnTo>
                    <a:lnTo>
                      <a:pt x="10" y="45"/>
                    </a:lnTo>
                    <a:lnTo>
                      <a:pt x="12" y="43"/>
                    </a:lnTo>
                    <a:lnTo>
                      <a:pt x="12" y="41"/>
                    </a:lnTo>
                    <a:lnTo>
                      <a:pt x="12" y="41"/>
                    </a:lnTo>
                    <a:lnTo>
                      <a:pt x="13" y="36"/>
                    </a:lnTo>
                    <a:lnTo>
                      <a:pt x="16" y="30"/>
                    </a:lnTo>
                    <a:lnTo>
                      <a:pt x="21" y="23"/>
                    </a:lnTo>
                    <a:lnTo>
                      <a:pt x="21" y="23"/>
                    </a:lnTo>
                    <a:lnTo>
                      <a:pt x="24" y="19"/>
                    </a:lnTo>
                    <a:lnTo>
                      <a:pt x="26" y="15"/>
                    </a:lnTo>
                    <a:lnTo>
                      <a:pt x="28" y="7"/>
                    </a:lnTo>
                    <a:lnTo>
                      <a:pt x="28" y="7"/>
                    </a:lnTo>
                    <a:lnTo>
                      <a:pt x="26" y="4"/>
                    </a:lnTo>
                    <a:lnTo>
                      <a:pt x="26" y="2"/>
                    </a:lnTo>
                    <a:lnTo>
                      <a:pt x="22" y="0"/>
                    </a:lnTo>
                    <a:lnTo>
                      <a:pt x="18" y="2"/>
                    </a:lnTo>
                    <a:lnTo>
                      <a:pt x="17" y="4"/>
                    </a:lnTo>
                    <a:lnTo>
                      <a:pt x="16" y="7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498"/>
              <p:cNvSpPr/>
              <p:nvPr/>
            </p:nvSpPr>
            <p:spPr bwMode="auto">
              <a:xfrm>
                <a:off x="3736976" y="1157288"/>
                <a:ext cx="7938" cy="17463"/>
              </a:xfrm>
              <a:custGeom>
                <a:avLst/>
                <a:gdLst/>
                <a:ahLst/>
                <a:cxnLst>
                  <a:cxn ang="0">
                    <a:pos x="11" y="7"/>
                  </a:cxn>
                  <a:cxn ang="0">
                    <a:pos x="11" y="7"/>
                  </a:cxn>
                  <a:cxn ang="0">
                    <a:pos x="9" y="13"/>
                  </a:cxn>
                  <a:cxn ang="0">
                    <a:pos x="7" y="2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0" y="37"/>
                  </a:cxn>
                  <a:cxn ang="0">
                    <a:pos x="0" y="38"/>
                  </a:cxn>
                  <a:cxn ang="0">
                    <a:pos x="3" y="42"/>
                  </a:cxn>
                  <a:cxn ang="0">
                    <a:pos x="7" y="42"/>
                  </a:cxn>
                  <a:cxn ang="0">
                    <a:pos x="9" y="42"/>
                  </a:cxn>
                  <a:cxn ang="0">
                    <a:pos x="11" y="40"/>
                  </a:cxn>
                  <a:cxn ang="0">
                    <a:pos x="11" y="40"/>
                  </a:cxn>
                  <a:cxn ang="0">
                    <a:pos x="19" y="24"/>
                  </a:cxn>
                  <a:cxn ang="0">
                    <a:pos x="21" y="15"/>
                  </a:cxn>
                  <a:cxn ang="0">
                    <a:pos x="23" y="7"/>
                  </a:cxn>
                  <a:cxn ang="0">
                    <a:pos x="23" y="7"/>
                  </a:cxn>
                  <a:cxn ang="0">
                    <a:pos x="23" y="4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4"/>
                  </a:cxn>
                  <a:cxn ang="0">
                    <a:pos x="11" y="7"/>
                  </a:cxn>
                  <a:cxn ang="0">
                    <a:pos x="11" y="7"/>
                  </a:cxn>
                </a:cxnLst>
                <a:rect l="0" t="0" r="r" b="b"/>
                <a:pathLst>
                  <a:path w="23" h="42">
                    <a:moveTo>
                      <a:pt x="11" y="7"/>
                    </a:moveTo>
                    <a:lnTo>
                      <a:pt x="11" y="7"/>
                    </a:lnTo>
                    <a:lnTo>
                      <a:pt x="9" y="13"/>
                    </a:lnTo>
                    <a:lnTo>
                      <a:pt x="7" y="2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0" y="37"/>
                    </a:lnTo>
                    <a:lnTo>
                      <a:pt x="0" y="38"/>
                    </a:lnTo>
                    <a:lnTo>
                      <a:pt x="3" y="42"/>
                    </a:lnTo>
                    <a:lnTo>
                      <a:pt x="7" y="42"/>
                    </a:lnTo>
                    <a:lnTo>
                      <a:pt x="9" y="42"/>
                    </a:lnTo>
                    <a:lnTo>
                      <a:pt x="11" y="40"/>
                    </a:lnTo>
                    <a:lnTo>
                      <a:pt x="11" y="40"/>
                    </a:lnTo>
                    <a:lnTo>
                      <a:pt x="19" y="24"/>
                    </a:lnTo>
                    <a:lnTo>
                      <a:pt x="21" y="15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3" y="4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4"/>
                    </a:lnTo>
                    <a:lnTo>
                      <a:pt x="11" y="7"/>
                    </a:lnTo>
                    <a:lnTo>
                      <a:pt x="11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499"/>
              <p:cNvSpPr/>
              <p:nvPr/>
            </p:nvSpPr>
            <p:spPr bwMode="auto">
              <a:xfrm>
                <a:off x="3435351" y="1001713"/>
                <a:ext cx="53975" cy="57150"/>
              </a:xfrm>
              <a:custGeom>
                <a:avLst/>
                <a:gdLst/>
                <a:ahLst/>
                <a:cxnLst>
                  <a:cxn ang="0">
                    <a:pos x="122" y="3"/>
                  </a:cxn>
                  <a:cxn ang="0">
                    <a:pos x="122" y="3"/>
                  </a:cxn>
                  <a:cxn ang="0">
                    <a:pos x="116" y="11"/>
                  </a:cxn>
                  <a:cxn ang="0">
                    <a:pos x="108" y="17"/>
                  </a:cxn>
                  <a:cxn ang="0">
                    <a:pos x="94" y="30"/>
                  </a:cxn>
                  <a:cxn ang="0">
                    <a:pos x="57" y="67"/>
                  </a:cxn>
                  <a:cxn ang="0">
                    <a:pos x="57" y="67"/>
                  </a:cxn>
                  <a:cxn ang="0">
                    <a:pos x="42" y="83"/>
                  </a:cxn>
                  <a:cxn ang="0">
                    <a:pos x="25" y="100"/>
                  </a:cxn>
                  <a:cxn ang="0">
                    <a:pos x="17" y="108"/>
                  </a:cxn>
                  <a:cxn ang="0">
                    <a:pos x="10" y="117"/>
                  </a:cxn>
                  <a:cxn ang="0">
                    <a:pos x="4" y="127"/>
                  </a:cxn>
                  <a:cxn ang="0">
                    <a:pos x="0" y="138"/>
                  </a:cxn>
                  <a:cxn ang="0">
                    <a:pos x="0" y="138"/>
                  </a:cxn>
                  <a:cxn ang="0">
                    <a:pos x="0" y="139"/>
                  </a:cxn>
                  <a:cxn ang="0">
                    <a:pos x="0" y="142"/>
                  </a:cxn>
                  <a:cxn ang="0">
                    <a:pos x="1" y="143"/>
                  </a:cxn>
                  <a:cxn ang="0">
                    <a:pos x="4" y="144"/>
                  </a:cxn>
                  <a:cxn ang="0">
                    <a:pos x="8" y="143"/>
                  </a:cxn>
                  <a:cxn ang="0">
                    <a:pos x="9" y="143"/>
                  </a:cxn>
                  <a:cxn ang="0">
                    <a:pos x="10" y="140"/>
                  </a:cxn>
                  <a:cxn ang="0">
                    <a:pos x="10" y="140"/>
                  </a:cxn>
                  <a:cxn ang="0">
                    <a:pos x="16" y="128"/>
                  </a:cxn>
                  <a:cxn ang="0">
                    <a:pos x="23" y="118"/>
                  </a:cxn>
                  <a:cxn ang="0">
                    <a:pos x="31" y="108"/>
                  </a:cxn>
                  <a:cxn ang="0">
                    <a:pos x="40" y="98"/>
                  </a:cxn>
                  <a:cxn ang="0">
                    <a:pos x="60" y="79"/>
                  </a:cxn>
                  <a:cxn ang="0">
                    <a:pos x="78" y="62"/>
                  </a:cxn>
                  <a:cxn ang="0">
                    <a:pos x="78" y="62"/>
                  </a:cxn>
                  <a:cxn ang="0">
                    <a:pos x="93" y="49"/>
                  </a:cxn>
                  <a:cxn ang="0">
                    <a:pos x="107" y="36"/>
                  </a:cxn>
                  <a:cxn ang="0">
                    <a:pos x="120" y="23"/>
                  </a:cxn>
                  <a:cxn ang="0">
                    <a:pos x="127" y="16"/>
                  </a:cxn>
                  <a:cxn ang="0">
                    <a:pos x="132" y="8"/>
                  </a:cxn>
                  <a:cxn ang="0">
                    <a:pos x="132" y="8"/>
                  </a:cxn>
                  <a:cxn ang="0">
                    <a:pos x="133" y="6"/>
                  </a:cxn>
                  <a:cxn ang="0">
                    <a:pos x="132" y="4"/>
                  </a:cxn>
                  <a:cxn ang="0">
                    <a:pos x="129" y="0"/>
                  </a:cxn>
                  <a:cxn ang="0">
                    <a:pos x="125" y="0"/>
                  </a:cxn>
                  <a:cxn ang="0">
                    <a:pos x="124" y="0"/>
                  </a:cxn>
                  <a:cxn ang="0">
                    <a:pos x="122" y="3"/>
                  </a:cxn>
                  <a:cxn ang="0">
                    <a:pos x="122" y="3"/>
                  </a:cxn>
                </a:cxnLst>
                <a:rect l="0" t="0" r="r" b="b"/>
                <a:pathLst>
                  <a:path w="133" h="144">
                    <a:moveTo>
                      <a:pt x="122" y="3"/>
                    </a:moveTo>
                    <a:lnTo>
                      <a:pt x="122" y="3"/>
                    </a:lnTo>
                    <a:lnTo>
                      <a:pt x="116" y="11"/>
                    </a:lnTo>
                    <a:lnTo>
                      <a:pt x="108" y="17"/>
                    </a:lnTo>
                    <a:lnTo>
                      <a:pt x="94" y="30"/>
                    </a:lnTo>
                    <a:lnTo>
                      <a:pt x="57" y="67"/>
                    </a:lnTo>
                    <a:lnTo>
                      <a:pt x="57" y="67"/>
                    </a:lnTo>
                    <a:lnTo>
                      <a:pt x="42" y="83"/>
                    </a:lnTo>
                    <a:lnTo>
                      <a:pt x="25" y="100"/>
                    </a:lnTo>
                    <a:lnTo>
                      <a:pt x="17" y="108"/>
                    </a:lnTo>
                    <a:lnTo>
                      <a:pt x="10" y="117"/>
                    </a:lnTo>
                    <a:lnTo>
                      <a:pt x="4" y="127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0" y="139"/>
                    </a:lnTo>
                    <a:lnTo>
                      <a:pt x="0" y="142"/>
                    </a:lnTo>
                    <a:lnTo>
                      <a:pt x="1" y="143"/>
                    </a:lnTo>
                    <a:lnTo>
                      <a:pt x="4" y="144"/>
                    </a:lnTo>
                    <a:lnTo>
                      <a:pt x="8" y="143"/>
                    </a:lnTo>
                    <a:lnTo>
                      <a:pt x="9" y="143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16" y="128"/>
                    </a:lnTo>
                    <a:lnTo>
                      <a:pt x="23" y="118"/>
                    </a:lnTo>
                    <a:lnTo>
                      <a:pt x="31" y="108"/>
                    </a:lnTo>
                    <a:lnTo>
                      <a:pt x="40" y="98"/>
                    </a:lnTo>
                    <a:lnTo>
                      <a:pt x="60" y="79"/>
                    </a:lnTo>
                    <a:lnTo>
                      <a:pt x="78" y="62"/>
                    </a:lnTo>
                    <a:lnTo>
                      <a:pt x="78" y="62"/>
                    </a:lnTo>
                    <a:lnTo>
                      <a:pt x="93" y="49"/>
                    </a:lnTo>
                    <a:lnTo>
                      <a:pt x="107" y="36"/>
                    </a:lnTo>
                    <a:lnTo>
                      <a:pt x="120" y="23"/>
                    </a:lnTo>
                    <a:lnTo>
                      <a:pt x="127" y="16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3" y="6"/>
                    </a:lnTo>
                    <a:lnTo>
                      <a:pt x="132" y="4"/>
                    </a:lnTo>
                    <a:lnTo>
                      <a:pt x="129" y="0"/>
                    </a:lnTo>
                    <a:lnTo>
                      <a:pt x="125" y="0"/>
                    </a:lnTo>
                    <a:lnTo>
                      <a:pt x="124" y="0"/>
                    </a:lnTo>
                    <a:lnTo>
                      <a:pt x="122" y="3"/>
                    </a:lnTo>
                    <a:lnTo>
                      <a:pt x="12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500"/>
              <p:cNvSpPr/>
              <p:nvPr/>
            </p:nvSpPr>
            <p:spPr bwMode="auto">
              <a:xfrm>
                <a:off x="3441701" y="1014413"/>
                <a:ext cx="69850" cy="73025"/>
              </a:xfrm>
              <a:custGeom>
                <a:avLst/>
                <a:gdLst/>
                <a:ahLst/>
                <a:cxnLst>
                  <a:cxn ang="0">
                    <a:pos x="168" y="0"/>
                  </a:cxn>
                  <a:cxn ang="0">
                    <a:pos x="168" y="0"/>
                  </a:cxn>
                  <a:cxn ang="0">
                    <a:pos x="159" y="7"/>
                  </a:cxn>
                  <a:cxn ang="0">
                    <a:pos x="151" y="13"/>
                  </a:cxn>
                  <a:cxn ang="0">
                    <a:pos x="136" y="28"/>
                  </a:cxn>
                  <a:cxn ang="0">
                    <a:pos x="136" y="28"/>
                  </a:cxn>
                  <a:cxn ang="0">
                    <a:pos x="113" y="53"/>
                  </a:cxn>
                  <a:cxn ang="0">
                    <a:pos x="91" y="78"/>
                  </a:cxn>
                  <a:cxn ang="0">
                    <a:pos x="91" y="78"/>
                  </a:cxn>
                  <a:cxn ang="0">
                    <a:pos x="47" y="129"/>
                  </a:cxn>
                  <a:cxn ang="0">
                    <a:pos x="25" y="153"/>
                  </a:cxn>
                  <a:cxn ang="0">
                    <a:pos x="3" y="177"/>
                  </a:cxn>
                  <a:cxn ang="0">
                    <a:pos x="3" y="177"/>
                  </a:cxn>
                  <a:cxn ang="0">
                    <a:pos x="2" y="180"/>
                  </a:cxn>
                  <a:cxn ang="0">
                    <a:pos x="0" y="181"/>
                  </a:cxn>
                  <a:cxn ang="0">
                    <a:pos x="3" y="185"/>
                  </a:cxn>
                  <a:cxn ang="0">
                    <a:pos x="7" y="186"/>
                  </a:cxn>
                  <a:cxn ang="0">
                    <a:pos x="8" y="186"/>
                  </a:cxn>
                  <a:cxn ang="0">
                    <a:pos x="11" y="185"/>
                  </a:cxn>
                  <a:cxn ang="0">
                    <a:pos x="11" y="185"/>
                  </a:cxn>
                  <a:cxn ang="0">
                    <a:pos x="32" y="163"/>
                  </a:cxn>
                  <a:cxn ang="0">
                    <a:pos x="51" y="140"/>
                  </a:cxn>
                  <a:cxn ang="0">
                    <a:pos x="91" y="95"/>
                  </a:cxn>
                  <a:cxn ang="0">
                    <a:pos x="91" y="95"/>
                  </a:cxn>
                  <a:cxn ang="0">
                    <a:pos x="110" y="72"/>
                  </a:cxn>
                  <a:cxn ang="0">
                    <a:pos x="130" y="50"/>
                  </a:cxn>
                  <a:cxn ang="0">
                    <a:pos x="130" y="50"/>
                  </a:cxn>
                  <a:cxn ang="0">
                    <a:pos x="149" y="29"/>
                  </a:cxn>
                  <a:cxn ang="0">
                    <a:pos x="161" y="19"/>
                  </a:cxn>
                  <a:cxn ang="0">
                    <a:pos x="166" y="15"/>
                  </a:cxn>
                  <a:cxn ang="0">
                    <a:pos x="173" y="11"/>
                  </a:cxn>
                  <a:cxn ang="0">
                    <a:pos x="173" y="11"/>
                  </a:cxn>
                  <a:cxn ang="0">
                    <a:pos x="174" y="10"/>
                  </a:cxn>
                  <a:cxn ang="0">
                    <a:pos x="176" y="7"/>
                  </a:cxn>
                  <a:cxn ang="0">
                    <a:pos x="176" y="6"/>
                  </a:cxn>
                  <a:cxn ang="0">
                    <a:pos x="176" y="3"/>
                  </a:cxn>
                  <a:cxn ang="0">
                    <a:pos x="172" y="0"/>
                  </a:cxn>
                  <a:cxn ang="0">
                    <a:pos x="169" y="0"/>
                  </a:cxn>
                  <a:cxn ang="0">
                    <a:pos x="168" y="0"/>
                  </a:cxn>
                  <a:cxn ang="0">
                    <a:pos x="168" y="0"/>
                  </a:cxn>
                </a:cxnLst>
                <a:rect l="0" t="0" r="r" b="b"/>
                <a:pathLst>
                  <a:path w="176" h="186">
                    <a:moveTo>
                      <a:pt x="168" y="0"/>
                    </a:moveTo>
                    <a:lnTo>
                      <a:pt x="168" y="0"/>
                    </a:lnTo>
                    <a:lnTo>
                      <a:pt x="159" y="7"/>
                    </a:lnTo>
                    <a:lnTo>
                      <a:pt x="151" y="13"/>
                    </a:lnTo>
                    <a:lnTo>
                      <a:pt x="136" y="28"/>
                    </a:lnTo>
                    <a:lnTo>
                      <a:pt x="136" y="28"/>
                    </a:lnTo>
                    <a:lnTo>
                      <a:pt x="113" y="53"/>
                    </a:lnTo>
                    <a:lnTo>
                      <a:pt x="91" y="78"/>
                    </a:lnTo>
                    <a:lnTo>
                      <a:pt x="91" y="78"/>
                    </a:lnTo>
                    <a:lnTo>
                      <a:pt x="47" y="129"/>
                    </a:lnTo>
                    <a:lnTo>
                      <a:pt x="25" y="153"/>
                    </a:lnTo>
                    <a:lnTo>
                      <a:pt x="3" y="177"/>
                    </a:lnTo>
                    <a:lnTo>
                      <a:pt x="3" y="177"/>
                    </a:lnTo>
                    <a:lnTo>
                      <a:pt x="2" y="180"/>
                    </a:lnTo>
                    <a:lnTo>
                      <a:pt x="0" y="181"/>
                    </a:lnTo>
                    <a:lnTo>
                      <a:pt x="3" y="185"/>
                    </a:lnTo>
                    <a:lnTo>
                      <a:pt x="7" y="186"/>
                    </a:lnTo>
                    <a:lnTo>
                      <a:pt x="8" y="186"/>
                    </a:lnTo>
                    <a:lnTo>
                      <a:pt x="11" y="185"/>
                    </a:lnTo>
                    <a:lnTo>
                      <a:pt x="11" y="185"/>
                    </a:lnTo>
                    <a:lnTo>
                      <a:pt x="32" y="163"/>
                    </a:lnTo>
                    <a:lnTo>
                      <a:pt x="51" y="140"/>
                    </a:lnTo>
                    <a:lnTo>
                      <a:pt x="91" y="95"/>
                    </a:lnTo>
                    <a:lnTo>
                      <a:pt x="91" y="95"/>
                    </a:lnTo>
                    <a:lnTo>
                      <a:pt x="110" y="72"/>
                    </a:lnTo>
                    <a:lnTo>
                      <a:pt x="130" y="50"/>
                    </a:lnTo>
                    <a:lnTo>
                      <a:pt x="130" y="50"/>
                    </a:lnTo>
                    <a:lnTo>
                      <a:pt x="149" y="29"/>
                    </a:lnTo>
                    <a:lnTo>
                      <a:pt x="161" y="19"/>
                    </a:lnTo>
                    <a:lnTo>
                      <a:pt x="166" y="15"/>
                    </a:lnTo>
                    <a:lnTo>
                      <a:pt x="173" y="11"/>
                    </a:lnTo>
                    <a:lnTo>
                      <a:pt x="173" y="11"/>
                    </a:lnTo>
                    <a:lnTo>
                      <a:pt x="174" y="10"/>
                    </a:lnTo>
                    <a:lnTo>
                      <a:pt x="176" y="7"/>
                    </a:lnTo>
                    <a:lnTo>
                      <a:pt x="176" y="6"/>
                    </a:lnTo>
                    <a:lnTo>
                      <a:pt x="176" y="3"/>
                    </a:lnTo>
                    <a:lnTo>
                      <a:pt x="172" y="0"/>
                    </a:lnTo>
                    <a:lnTo>
                      <a:pt x="169" y="0"/>
                    </a:lnTo>
                    <a:lnTo>
                      <a:pt x="168" y="0"/>
                    </a:lnTo>
                    <a:lnTo>
                      <a:pt x="16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501"/>
              <p:cNvSpPr/>
              <p:nvPr/>
            </p:nvSpPr>
            <p:spPr bwMode="auto">
              <a:xfrm>
                <a:off x="3465513" y="1044575"/>
                <a:ext cx="50800" cy="57150"/>
              </a:xfrm>
              <a:custGeom>
                <a:avLst/>
                <a:gdLst/>
                <a:ahLst/>
                <a:cxnLst>
                  <a:cxn ang="0">
                    <a:pos x="115" y="2"/>
                  </a:cxn>
                  <a:cxn ang="0">
                    <a:pos x="115" y="2"/>
                  </a:cxn>
                  <a:cxn ang="0">
                    <a:pos x="86" y="34"/>
                  </a:cxn>
                  <a:cxn ang="0">
                    <a:pos x="57" y="67"/>
                  </a:cxn>
                  <a:cxn ang="0">
                    <a:pos x="1" y="135"/>
                  </a:cxn>
                  <a:cxn ang="0">
                    <a:pos x="1" y="135"/>
                  </a:cxn>
                  <a:cxn ang="0">
                    <a:pos x="0" y="138"/>
                  </a:cxn>
                  <a:cxn ang="0">
                    <a:pos x="0" y="140"/>
                  </a:cxn>
                  <a:cxn ang="0">
                    <a:pos x="2" y="143"/>
                  </a:cxn>
                  <a:cxn ang="0">
                    <a:pos x="4" y="144"/>
                  </a:cxn>
                  <a:cxn ang="0">
                    <a:pos x="5" y="145"/>
                  </a:cxn>
                  <a:cxn ang="0">
                    <a:pos x="8" y="144"/>
                  </a:cxn>
                  <a:cxn ang="0">
                    <a:pos x="9" y="143"/>
                  </a:cxn>
                  <a:cxn ang="0">
                    <a:pos x="9" y="143"/>
                  </a:cxn>
                  <a:cxn ang="0">
                    <a:pos x="65" y="75"/>
                  </a:cxn>
                  <a:cxn ang="0">
                    <a:pos x="94" y="42"/>
                  </a:cxn>
                  <a:cxn ang="0">
                    <a:pos x="124" y="9"/>
                  </a:cxn>
                  <a:cxn ang="0">
                    <a:pos x="124" y="9"/>
                  </a:cxn>
                  <a:cxn ang="0">
                    <a:pos x="125" y="8"/>
                  </a:cxn>
                  <a:cxn ang="0">
                    <a:pos x="125" y="5"/>
                  </a:cxn>
                  <a:cxn ang="0">
                    <a:pos x="123" y="2"/>
                  </a:cxn>
                  <a:cxn ang="0">
                    <a:pos x="120" y="0"/>
                  </a:cxn>
                  <a:cxn ang="0">
                    <a:pos x="118" y="0"/>
                  </a:cxn>
                  <a:cxn ang="0">
                    <a:pos x="115" y="2"/>
                  </a:cxn>
                  <a:cxn ang="0">
                    <a:pos x="115" y="2"/>
                  </a:cxn>
                </a:cxnLst>
                <a:rect l="0" t="0" r="r" b="b"/>
                <a:pathLst>
                  <a:path w="125" h="145">
                    <a:moveTo>
                      <a:pt x="115" y="2"/>
                    </a:moveTo>
                    <a:lnTo>
                      <a:pt x="115" y="2"/>
                    </a:lnTo>
                    <a:lnTo>
                      <a:pt x="86" y="34"/>
                    </a:lnTo>
                    <a:lnTo>
                      <a:pt x="57" y="67"/>
                    </a:lnTo>
                    <a:lnTo>
                      <a:pt x="1" y="135"/>
                    </a:lnTo>
                    <a:lnTo>
                      <a:pt x="1" y="135"/>
                    </a:lnTo>
                    <a:lnTo>
                      <a:pt x="0" y="138"/>
                    </a:lnTo>
                    <a:lnTo>
                      <a:pt x="0" y="140"/>
                    </a:lnTo>
                    <a:lnTo>
                      <a:pt x="2" y="143"/>
                    </a:lnTo>
                    <a:lnTo>
                      <a:pt x="4" y="144"/>
                    </a:lnTo>
                    <a:lnTo>
                      <a:pt x="5" y="145"/>
                    </a:lnTo>
                    <a:lnTo>
                      <a:pt x="8" y="144"/>
                    </a:lnTo>
                    <a:lnTo>
                      <a:pt x="9" y="143"/>
                    </a:lnTo>
                    <a:lnTo>
                      <a:pt x="9" y="143"/>
                    </a:lnTo>
                    <a:lnTo>
                      <a:pt x="65" y="75"/>
                    </a:lnTo>
                    <a:lnTo>
                      <a:pt x="94" y="42"/>
                    </a:lnTo>
                    <a:lnTo>
                      <a:pt x="124" y="9"/>
                    </a:lnTo>
                    <a:lnTo>
                      <a:pt x="124" y="9"/>
                    </a:lnTo>
                    <a:lnTo>
                      <a:pt x="125" y="8"/>
                    </a:lnTo>
                    <a:lnTo>
                      <a:pt x="125" y="5"/>
                    </a:lnTo>
                    <a:lnTo>
                      <a:pt x="123" y="2"/>
                    </a:lnTo>
                    <a:lnTo>
                      <a:pt x="120" y="0"/>
                    </a:lnTo>
                    <a:lnTo>
                      <a:pt x="118" y="0"/>
                    </a:lnTo>
                    <a:lnTo>
                      <a:pt x="115" y="2"/>
                    </a:lnTo>
                    <a:lnTo>
                      <a:pt x="11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502"/>
              <p:cNvSpPr/>
              <p:nvPr/>
            </p:nvSpPr>
            <p:spPr bwMode="auto">
              <a:xfrm>
                <a:off x="3430588" y="1176338"/>
                <a:ext cx="38100" cy="52388"/>
              </a:xfrm>
              <a:custGeom>
                <a:avLst/>
                <a:gdLst/>
                <a:ahLst/>
                <a:cxnLst>
                  <a:cxn ang="0">
                    <a:pos x="89" y="1"/>
                  </a:cxn>
                  <a:cxn ang="0">
                    <a:pos x="89" y="1"/>
                  </a:cxn>
                  <a:cxn ang="0">
                    <a:pos x="64" y="33"/>
                  </a:cxn>
                  <a:cxn ang="0">
                    <a:pos x="39" y="64"/>
                  </a:cxn>
                  <a:cxn ang="0">
                    <a:pos x="39" y="64"/>
                  </a:cxn>
                  <a:cxn ang="0">
                    <a:pos x="17" y="94"/>
                  </a:cxn>
                  <a:cxn ang="0">
                    <a:pos x="8" y="110"/>
                  </a:cxn>
                  <a:cxn ang="0">
                    <a:pos x="4" y="118"/>
                  </a:cxn>
                  <a:cxn ang="0">
                    <a:pos x="0" y="126"/>
                  </a:cxn>
                  <a:cxn ang="0">
                    <a:pos x="0" y="126"/>
                  </a:cxn>
                  <a:cxn ang="0">
                    <a:pos x="0" y="128"/>
                  </a:cxn>
                  <a:cxn ang="0">
                    <a:pos x="2" y="131"/>
                  </a:cxn>
                  <a:cxn ang="0">
                    <a:pos x="4" y="133"/>
                  </a:cxn>
                  <a:cxn ang="0">
                    <a:pos x="8" y="132"/>
                  </a:cxn>
                  <a:cxn ang="0">
                    <a:pos x="11" y="131"/>
                  </a:cxn>
                  <a:cxn ang="0">
                    <a:pos x="12" y="130"/>
                  </a:cxn>
                  <a:cxn ang="0">
                    <a:pos x="12" y="130"/>
                  </a:cxn>
                  <a:cxn ang="0">
                    <a:pos x="15" y="122"/>
                  </a:cxn>
                  <a:cxn ang="0">
                    <a:pos x="17" y="115"/>
                  </a:cxn>
                  <a:cxn ang="0">
                    <a:pos x="26" y="102"/>
                  </a:cxn>
                  <a:cxn ang="0">
                    <a:pos x="36" y="90"/>
                  </a:cxn>
                  <a:cxn ang="0">
                    <a:pos x="45" y="77"/>
                  </a:cxn>
                  <a:cxn ang="0">
                    <a:pos x="45" y="77"/>
                  </a:cxn>
                  <a:cxn ang="0">
                    <a:pos x="58" y="60"/>
                  </a:cxn>
                  <a:cxn ang="0">
                    <a:pos x="71" y="43"/>
                  </a:cxn>
                  <a:cxn ang="0">
                    <a:pos x="97" y="11"/>
                  </a:cxn>
                  <a:cxn ang="0">
                    <a:pos x="97" y="11"/>
                  </a:cxn>
                  <a:cxn ang="0">
                    <a:pos x="98" y="8"/>
                  </a:cxn>
                  <a:cxn ang="0">
                    <a:pos x="98" y="5"/>
                  </a:cxn>
                  <a:cxn ang="0">
                    <a:pos x="97" y="1"/>
                  </a:cxn>
                  <a:cxn ang="0">
                    <a:pos x="96" y="0"/>
                  </a:cxn>
                  <a:cxn ang="0">
                    <a:pos x="93" y="0"/>
                  </a:cxn>
                  <a:cxn ang="0">
                    <a:pos x="92" y="0"/>
                  </a:cxn>
                  <a:cxn ang="0">
                    <a:pos x="89" y="1"/>
                  </a:cxn>
                  <a:cxn ang="0">
                    <a:pos x="89" y="1"/>
                  </a:cxn>
                </a:cxnLst>
                <a:rect l="0" t="0" r="r" b="b"/>
                <a:pathLst>
                  <a:path w="98" h="133">
                    <a:moveTo>
                      <a:pt x="89" y="1"/>
                    </a:moveTo>
                    <a:lnTo>
                      <a:pt x="89" y="1"/>
                    </a:lnTo>
                    <a:lnTo>
                      <a:pt x="64" y="33"/>
                    </a:lnTo>
                    <a:lnTo>
                      <a:pt x="39" y="64"/>
                    </a:lnTo>
                    <a:lnTo>
                      <a:pt x="39" y="64"/>
                    </a:lnTo>
                    <a:lnTo>
                      <a:pt x="17" y="94"/>
                    </a:lnTo>
                    <a:lnTo>
                      <a:pt x="8" y="110"/>
                    </a:lnTo>
                    <a:lnTo>
                      <a:pt x="4" y="118"/>
                    </a:lnTo>
                    <a:lnTo>
                      <a:pt x="0" y="126"/>
                    </a:lnTo>
                    <a:lnTo>
                      <a:pt x="0" y="126"/>
                    </a:lnTo>
                    <a:lnTo>
                      <a:pt x="0" y="128"/>
                    </a:lnTo>
                    <a:lnTo>
                      <a:pt x="2" y="131"/>
                    </a:lnTo>
                    <a:lnTo>
                      <a:pt x="4" y="133"/>
                    </a:lnTo>
                    <a:lnTo>
                      <a:pt x="8" y="132"/>
                    </a:lnTo>
                    <a:lnTo>
                      <a:pt x="11" y="131"/>
                    </a:lnTo>
                    <a:lnTo>
                      <a:pt x="12" y="130"/>
                    </a:lnTo>
                    <a:lnTo>
                      <a:pt x="12" y="130"/>
                    </a:lnTo>
                    <a:lnTo>
                      <a:pt x="15" y="122"/>
                    </a:lnTo>
                    <a:lnTo>
                      <a:pt x="17" y="115"/>
                    </a:lnTo>
                    <a:lnTo>
                      <a:pt x="26" y="102"/>
                    </a:lnTo>
                    <a:lnTo>
                      <a:pt x="36" y="90"/>
                    </a:lnTo>
                    <a:lnTo>
                      <a:pt x="45" y="77"/>
                    </a:lnTo>
                    <a:lnTo>
                      <a:pt x="45" y="77"/>
                    </a:lnTo>
                    <a:lnTo>
                      <a:pt x="58" y="60"/>
                    </a:lnTo>
                    <a:lnTo>
                      <a:pt x="71" y="43"/>
                    </a:lnTo>
                    <a:lnTo>
                      <a:pt x="97" y="11"/>
                    </a:lnTo>
                    <a:lnTo>
                      <a:pt x="97" y="11"/>
                    </a:lnTo>
                    <a:lnTo>
                      <a:pt x="98" y="8"/>
                    </a:lnTo>
                    <a:lnTo>
                      <a:pt x="98" y="5"/>
                    </a:lnTo>
                    <a:lnTo>
                      <a:pt x="97" y="1"/>
                    </a:lnTo>
                    <a:lnTo>
                      <a:pt x="96" y="0"/>
                    </a:lnTo>
                    <a:lnTo>
                      <a:pt x="93" y="0"/>
                    </a:lnTo>
                    <a:lnTo>
                      <a:pt x="92" y="0"/>
                    </a:lnTo>
                    <a:lnTo>
                      <a:pt x="89" y="1"/>
                    </a:lnTo>
                    <a:lnTo>
                      <a:pt x="8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503"/>
              <p:cNvSpPr/>
              <p:nvPr/>
            </p:nvSpPr>
            <p:spPr bwMode="auto">
              <a:xfrm>
                <a:off x="3443288" y="1169988"/>
                <a:ext cx="65088" cy="79375"/>
              </a:xfrm>
              <a:custGeom>
                <a:avLst/>
                <a:gdLst/>
                <a:ahLst/>
                <a:cxnLst>
                  <a:cxn ang="0">
                    <a:pos x="155" y="3"/>
                  </a:cxn>
                  <a:cxn ang="0">
                    <a:pos x="155" y="3"/>
                  </a:cxn>
                  <a:cxn ang="0">
                    <a:pos x="135" y="27"/>
                  </a:cxn>
                  <a:cxn ang="0">
                    <a:pos x="115" y="50"/>
                  </a:cxn>
                  <a:cxn ang="0">
                    <a:pos x="75" y="96"/>
                  </a:cxn>
                  <a:cxn ang="0">
                    <a:pos x="55" y="119"/>
                  </a:cxn>
                  <a:cxn ang="0">
                    <a:pos x="36" y="143"/>
                  </a:cxn>
                  <a:cxn ang="0">
                    <a:pos x="17" y="168"/>
                  </a:cxn>
                  <a:cxn ang="0">
                    <a:pos x="2" y="194"/>
                  </a:cxn>
                  <a:cxn ang="0">
                    <a:pos x="2" y="194"/>
                  </a:cxn>
                  <a:cxn ang="0">
                    <a:pos x="0" y="197"/>
                  </a:cxn>
                  <a:cxn ang="0">
                    <a:pos x="0" y="199"/>
                  </a:cxn>
                  <a:cxn ang="0">
                    <a:pos x="3" y="202"/>
                  </a:cxn>
                  <a:cxn ang="0">
                    <a:pos x="8" y="203"/>
                  </a:cxn>
                  <a:cxn ang="0">
                    <a:pos x="9" y="202"/>
                  </a:cxn>
                  <a:cxn ang="0">
                    <a:pos x="11" y="200"/>
                  </a:cxn>
                  <a:cxn ang="0">
                    <a:pos x="11" y="200"/>
                  </a:cxn>
                  <a:cxn ang="0">
                    <a:pos x="28" y="174"/>
                  </a:cxn>
                  <a:cxn ang="0">
                    <a:pos x="45" y="149"/>
                  </a:cxn>
                  <a:cxn ang="0">
                    <a:pos x="64" y="126"/>
                  </a:cxn>
                  <a:cxn ang="0">
                    <a:pos x="84" y="102"/>
                  </a:cxn>
                  <a:cxn ang="0">
                    <a:pos x="123" y="57"/>
                  </a:cxn>
                  <a:cxn ang="0">
                    <a:pos x="144" y="34"/>
                  </a:cxn>
                  <a:cxn ang="0">
                    <a:pos x="162" y="11"/>
                  </a:cxn>
                  <a:cxn ang="0">
                    <a:pos x="162" y="11"/>
                  </a:cxn>
                  <a:cxn ang="0">
                    <a:pos x="164" y="8"/>
                  </a:cxn>
                  <a:cxn ang="0">
                    <a:pos x="164" y="7"/>
                  </a:cxn>
                  <a:cxn ang="0">
                    <a:pos x="162" y="3"/>
                  </a:cxn>
                  <a:cxn ang="0">
                    <a:pos x="160" y="2"/>
                  </a:cxn>
                  <a:cxn ang="0">
                    <a:pos x="158" y="0"/>
                  </a:cxn>
                  <a:cxn ang="0">
                    <a:pos x="156" y="2"/>
                  </a:cxn>
                  <a:cxn ang="0">
                    <a:pos x="155" y="3"/>
                  </a:cxn>
                  <a:cxn ang="0">
                    <a:pos x="155" y="3"/>
                  </a:cxn>
                </a:cxnLst>
                <a:rect l="0" t="0" r="r" b="b"/>
                <a:pathLst>
                  <a:path w="164" h="203">
                    <a:moveTo>
                      <a:pt x="155" y="3"/>
                    </a:moveTo>
                    <a:lnTo>
                      <a:pt x="155" y="3"/>
                    </a:lnTo>
                    <a:lnTo>
                      <a:pt x="135" y="27"/>
                    </a:lnTo>
                    <a:lnTo>
                      <a:pt x="115" y="50"/>
                    </a:lnTo>
                    <a:lnTo>
                      <a:pt x="75" y="96"/>
                    </a:lnTo>
                    <a:lnTo>
                      <a:pt x="55" y="119"/>
                    </a:lnTo>
                    <a:lnTo>
                      <a:pt x="36" y="143"/>
                    </a:lnTo>
                    <a:lnTo>
                      <a:pt x="17" y="168"/>
                    </a:lnTo>
                    <a:lnTo>
                      <a:pt x="2" y="194"/>
                    </a:lnTo>
                    <a:lnTo>
                      <a:pt x="2" y="194"/>
                    </a:lnTo>
                    <a:lnTo>
                      <a:pt x="0" y="197"/>
                    </a:lnTo>
                    <a:lnTo>
                      <a:pt x="0" y="199"/>
                    </a:lnTo>
                    <a:lnTo>
                      <a:pt x="3" y="202"/>
                    </a:lnTo>
                    <a:lnTo>
                      <a:pt x="8" y="203"/>
                    </a:lnTo>
                    <a:lnTo>
                      <a:pt x="9" y="202"/>
                    </a:lnTo>
                    <a:lnTo>
                      <a:pt x="11" y="200"/>
                    </a:lnTo>
                    <a:lnTo>
                      <a:pt x="11" y="200"/>
                    </a:lnTo>
                    <a:lnTo>
                      <a:pt x="28" y="174"/>
                    </a:lnTo>
                    <a:lnTo>
                      <a:pt x="45" y="149"/>
                    </a:lnTo>
                    <a:lnTo>
                      <a:pt x="64" y="126"/>
                    </a:lnTo>
                    <a:lnTo>
                      <a:pt x="84" y="102"/>
                    </a:lnTo>
                    <a:lnTo>
                      <a:pt x="123" y="57"/>
                    </a:lnTo>
                    <a:lnTo>
                      <a:pt x="144" y="34"/>
                    </a:lnTo>
                    <a:lnTo>
                      <a:pt x="162" y="11"/>
                    </a:lnTo>
                    <a:lnTo>
                      <a:pt x="162" y="11"/>
                    </a:lnTo>
                    <a:lnTo>
                      <a:pt x="164" y="8"/>
                    </a:lnTo>
                    <a:lnTo>
                      <a:pt x="164" y="7"/>
                    </a:lnTo>
                    <a:lnTo>
                      <a:pt x="162" y="3"/>
                    </a:lnTo>
                    <a:lnTo>
                      <a:pt x="160" y="2"/>
                    </a:lnTo>
                    <a:lnTo>
                      <a:pt x="158" y="0"/>
                    </a:lnTo>
                    <a:lnTo>
                      <a:pt x="156" y="2"/>
                    </a:lnTo>
                    <a:lnTo>
                      <a:pt x="155" y="3"/>
                    </a:lnTo>
                    <a:lnTo>
                      <a:pt x="15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504"/>
              <p:cNvSpPr/>
              <p:nvPr/>
            </p:nvSpPr>
            <p:spPr bwMode="auto">
              <a:xfrm>
                <a:off x="3446463" y="1190625"/>
                <a:ext cx="82550" cy="96838"/>
              </a:xfrm>
              <a:custGeom>
                <a:avLst/>
                <a:gdLst/>
                <a:ahLst/>
                <a:cxnLst>
                  <a:cxn ang="0">
                    <a:pos x="202" y="1"/>
                  </a:cxn>
                  <a:cxn ang="0">
                    <a:pos x="202" y="1"/>
                  </a:cxn>
                  <a:cxn ang="0">
                    <a:pos x="173" y="24"/>
                  </a:cxn>
                  <a:cxn ang="0">
                    <a:pos x="145" y="50"/>
                  </a:cxn>
                  <a:cxn ang="0">
                    <a:pos x="119" y="77"/>
                  </a:cxn>
                  <a:cxn ang="0">
                    <a:pos x="107" y="92"/>
                  </a:cxn>
                  <a:cxn ang="0">
                    <a:pos x="96" y="106"/>
                  </a:cxn>
                  <a:cxn ang="0">
                    <a:pos x="96" y="106"/>
                  </a:cxn>
                  <a:cxn ang="0">
                    <a:pos x="84" y="122"/>
                  </a:cxn>
                  <a:cxn ang="0">
                    <a:pos x="71" y="137"/>
                  </a:cxn>
                  <a:cxn ang="0">
                    <a:pos x="45" y="169"/>
                  </a:cxn>
                  <a:cxn ang="0">
                    <a:pos x="33" y="184"/>
                  </a:cxn>
                  <a:cxn ang="0">
                    <a:pos x="21" y="200"/>
                  </a:cxn>
                  <a:cxn ang="0">
                    <a:pos x="11" y="217"/>
                  </a:cxn>
                  <a:cxn ang="0">
                    <a:pos x="1" y="235"/>
                  </a:cxn>
                  <a:cxn ang="0">
                    <a:pos x="1" y="235"/>
                  </a:cxn>
                  <a:cxn ang="0">
                    <a:pos x="0" y="238"/>
                  </a:cxn>
                  <a:cxn ang="0">
                    <a:pos x="0" y="239"/>
                  </a:cxn>
                  <a:cxn ang="0">
                    <a:pos x="4" y="243"/>
                  </a:cxn>
                  <a:cxn ang="0">
                    <a:pos x="5" y="245"/>
                  </a:cxn>
                  <a:cxn ang="0">
                    <a:pos x="8" y="245"/>
                  </a:cxn>
                  <a:cxn ang="0">
                    <a:pos x="9" y="243"/>
                  </a:cxn>
                  <a:cxn ang="0">
                    <a:pos x="11" y="241"/>
                  </a:cxn>
                  <a:cxn ang="0">
                    <a:pos x="11" y="241"/>
                  </a:cxn>
                  <a:cxn ang="0">
                    <a:pos x="18" y="225"/>
                  </a:cxn>
                  <a:cxn ang="0">
                    <a:pos x="28" y="211"/>
                  </a:cxn>
                  <a:cxn ang="0">
                    <a:pos x="38" y="196"/>
                  </a:cxn>
                  <a:cxn ang="0">
                    <a:pos x="50" y="182"/>
                  </a:cxn>
                  <a:cxn ang="0">
                    <a:pos x="72" y="156"/>
                  </a:cxn>
                  <a:cxn ang="0">
                    <a:pos x="94" y="128"/>
                  </a:cxn>
                  <a:cxn ang="0">
                    <a:pos x="94" y="128"/>
                  </a:cxn>
                  <a:cxn ang="0">
                    <a:pos x="119" y="95"/>
                  </a:cxn>
                  <a:cxn ang="0">
                    <a:pos x="147" y="65"/>
                  </a:cxn>
                  <a:cxn ang="0">
                    <a:pos x="175" y="37"/>
                  </a:cxn>
                  <a:cxn ang="0">
                    <a:pos x="191" y="24"/>
                  </a:cxn>
                  <a:cxn ang="0">
                    <a:pos x="207" y="10"/>
                  </a:cxn>
                  <a:cxn ang="0">
                    <a:pos x="207" y="10"/>
                  </a:cxn>
                  <a:cxn ang="0">
                    <a:pos x="208" y="9"/>
                  </a:cxn>
                  <a:cxn ang="0">
                    <a:pos x="209" y="7"/>
                  </a:cxn>
                  <a:cxn ang="0">
                    <a:pos x="208" y="3"/>
                  </a:cxn>
                  <a:cxn ang="0">
                    <a:pos x="207" y="1"/>
                  </a:cxn>
                  <a:cxn ang="0">
                    <a:pos x="205" y="0"/>
                  </a:cxn>
                  <a:cxn ang="0">
                    <a:pos x="203" y="0"/>
                  </a:cxn>
                  <a:cxn ang="0">
                    <a:pos x="202" y="1"/>
                  </a:cxn>
                  <a:cxn ang="0">
                    <a:pos x="202" y="1"/>
                  </a:cxn>
                </a:cxnLst>
                <a:rect l="0" t="0" r="r" b="b"/>
                <a:pathLst>
                  <a:path w="209" h="245">
                    <a:moveTo>
                      <a:pt x="202" y="1"/>
                    </a:moveTo>
                    <a:lnTo>
                      <a:pt x="202" y="1"/>
                    </a:lnTo>
                    <a:lnTo>
                      <a:pt x="173" y="24"/>
                    </a:lnTo>
                    <a:lnTo>
                      <a:pt x="145" y="50"/>
                    </a:lnTo>
                    <a:lnTo>
                      <a:pt x="119" y="77"/>
                    </a:lnTo>
                    <a:lnTo>
                      <a:pt x="107" y="92"/>
                    </a:lnTo>
                    <a:lnTo>
                      <a:pt x="96" y="106"/>
                    </a:lnTo>
                    <a:lnTo>
                      <a:pt x="96" y="106"/>
                    </a:lnTo>
                    <a:lnTo>
                      <a:pt x="84" y="122"/>
                    </a:lnTo>
                    <a:lnTo>
                      <a:pt x="71" y="137"/>
                    </a:lnTo>
                    <a:lnTo>
                      <a:pt x="45" y="169"/>
                    </a:lnTo>
                    <a:lnTo>
                      <a:pt x="33" y="184"/>
                    </a:lnTo>
                    <a:lnTo>
                      <a:pt x="21" y="200"/>
                    </a:lnTo>
                    <a:lnTo>
                      <a:pt x="11" y="217"/>
                    </a:lnTo>
                    <a:lnTo>
                      <a:pt x="1" y="235"/>
                    </a:lnTo>
                    <a:lnTo>
                      <a:pt x="1" y="235"/>
                    </a:lnTo>
                    <a:lnTo>
                      <a:pt x="0" y="238"/>
                    </a:lnTo>
                    <a:lnTo>
                      <a:pt x="0" y="239"/>
                    </a:lnTo>
                    <a:lnTo>
                      <a:pt x="4" y="243"/>
                    </a:lnTo>
                    <a:lnTo>
                      <a:pt x="5" y="245"/>
                    </a:lnTo>
                    <a:lnTo>
                      <a:pt x="8" y="245"/>
                    </a:lnTo>
                    <a:lnTo>
                      <a:pt x="9" y="243"/>
                    </a:lnTo>
                    <a:lnTo>
                      <a:pt x="11" y="241"/>
                    </a:lnTo>
                    <a:lnTo>
                      <a:pt x="11" y="241"/>
                    </a:lnTo>
                    <a:lnTo>
                      <a:pt x="18" y="225"/>
                    </a:lnTo>
                    <a:lnTo>
                      <a:pt x="28" y="211"/>
                    </a:lnTo>
                    <a:lnTo>
                      <a:pt x="38" y="196"/>
                    </a:lnTo>
                    <a:lnTo>
                      <a:pt x="50" y="182"/>
                    </a:lnTo>
                    <a:lnTo>
                      <a:pt x="72" y="156"/>
                    </a:lnTo>
                    <a:lnTo>
                      <a:pt x="94" y="128"/>
                    </a:lnTo>
                    <a:lnTo>
                      <a:pt x="94" y="128"/>
                    </a:lnTo>
                    <a:lnTo>
                      <a:pt x="119" y="95"/>
                    </a:lnTo>
                    <a:lnTo>
                      <a:pt x="147" y="65"/>
                    </a:lnTo>
                    <a:lnTo>
                      <a:pt x="175" y="37"/>
                    </a:lnTo>
                    <a:lnTo>
                      <a:pt x="191" y="24"/>
                    </a:lnTo>
                    <a:lnTo>
                      <a:pt x="207" y="10"/>
                    </a:lnTo>
                    <a:lnTo>
                      <a:pt x="207" y="10"/>
                    </a:lnTo>
                    <a:lnTo>
                      <a:pt x="208" y="9"/>
                    </a:lnTo>
                    <a:lnTo>
                      <a:pt x="209" y="7"/>
                    </a:lnTo>
                    <a:lnTo>
                      <a:pt x="208" y="3"/>
                    </a:lnTo>
                    <a:lnTo>
                      <a:pt x="207" y="1"/>
                    </a:lnTo>
                    <a:lnTo>
                      <a:pt x="205" y="0"/>
                    </a:lnTo>
                    <a:lnTo>
                      <a:pt x="203" y="0"/>
                    </a:lnTo>
                    <a:lnTo>
                      <a:pt x="202" y="1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505"/>
              <p:cNvSpPr/>
              <p:nvPr/>
            </p:nvSpPr>
            <p:spPr bwMode="auto">
              <a:xfrm>
                <a:off x="3448051" y="1246188"/>
                <a:ext cx="66675" cy="82550"/>
              </a:xfrm>
              <a:custGeom>
                <a:avLst/>
                <a:gdLst/>
                <a:ahLst/>
                <a:cxnLst>
                  <a:cxn ang="0">
                    <a:pos x="157" y="3"/>
                  </a:cxn>
                  <a:cxn ang="0">
                    <a:pos x="157" y="3"/>
                  </a:cxn>
                  <a:cxn ang="0">
                    <a:pos x="136" y="32"/>
                  </a:cxn>
                  <a:cxn ang="0">
                    <a:pos x="115" y="60"/>
                  </a:cxn>
                  <a:cxn ang="0">
                    <a:pos x="94" y="89"/>
                  </a:cxn>
                  <a:cxn ang="0">
                    <a:pos x="84" y="102"/>
                  </a:cxn>
                  <a:cxn ang="0">
                    <a:pos x="71" y="115"/>
                  </a:cxn>
                  <a:cxn ang="0">
                    <a:pos x="71" y="115"/>
                  </a:cxn>
                  <a:cxn ang="0">
                    <a:pos x="52" y="134"/>
                  </a:cxn>
                  <a:cxn ang="0">
                    <a:pos x="34" y="155"/>
                  </a:cxn>
                  <a:cxn ang="0">
                    <a:pos x="16" y="176"/>
                  </a:cxn>
                  <a:cxn ang="0">
                    <a:pos x="8" y="186"/>
                  </a:cxn>
                  <a:cxn ang="0">
                    <a:pos x="1" y="196"/>
                  </a:cxn>
                  <a:cxn ang="0">
                    <a:pos x="1" y="196"/>
                  </a:cxn>
                  <a:cxn ang="0">
                    <a:pos x="0" y="199"/>
                  </a:cxn>
                  <a:cxn ang="0">
                    <a:pos x="0" y="202"/>
                  </a:cxn>
                  <a:cxn ang="0">
                    <a:pos x="3" y="204"/>
                  </a:cxn>
                  <a:cxn ang="0">
                    <a:pos x="7" y="206"/>
                  </a:cxn>
                  <a:cxn ang="0">
                    <a:pos x="9" y="204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20" y="190"/>
                  </a:cxn>
                  <a:cxn ang="0">
                    <a:pos x="29" y="178"/>
                  </a:cxn>
                  <a:cxn ang="0">
                    <a:pos x="50" y="155"/>
                  </a:cxn>
                  <a:cxn ang="0">
                    <a:pos x="72" y="131"/>
                  </a:cxn>
                  <a:cxn ang="0">
                    <a:pos x="93" y="109"/>
                  </a:cxn>
                  <a:cxn ang="0">
                    <a:pos x="93" y="109"/>
                  </a:cxn>
                  <a:cxn ang="0">
                    <a:pos x="112" y="84"/>
                  </a:cxn>
                  <a:cxn ang="0">
                    <a:pos x="131" y="59"/>
                  </a:cxn>
                  <a:cxn ang="0">
                    <a:pos x="148" y="34"/>
                  </a:cxn>
                  <a:cxn ang="0">
                    <a:pos x="166" y="8"/>
                  </a:cxn>
                  <a:cxn ang="0">
                    <a:pos x="166" y="8"/>
                  </a:cxn>
                  <a:cxn ang="0">
                    <a:pos x="167" y="7"/>
                  </a:cxn>
                  <a:cxn ang="0">
                    <a:pos x="167" y="4"/>
                  </a:cxn>
                  <a:cxn ang="0">
                    <a:pos x="166" y="3"/>
                  </a:cxn>
                  <a:cxn ang="0">
                    <a:pos x="165" y="2"/>
                  </a:cxn>
                  <a:cxn ang="0">
                    <a:pos x="161" y="0"/>
                  </a:cxn>
                  <a:cxn ang="0">
                    <a:pos x="158" y="2"/>
                  </a:cxn>
                  <a:cxn ang="0">
                    <a:pos x="157" y="3"/>
                  </a:cxn>
                  <a:cxn ang="0">
                    <a:pos x="157" y="3"/>
                  </a:cxn>
                </a:cxnLst>
                <a:rect l="0" t="0" r="r" b="b"/>
                <a:pathLst>
                  <a:path w="167" h="206">
                    <a:moveTo>
                      <a:pt x="157" y="3"/>
                    </a:moveTo>
                    <a:lnTo>
                      <a:pt x="157" y="3"/>
                    </a:lnTo>
                    <a:lnTo>
                      <a:pt x="136" y="32"/>
                    </a:lnTo>
                    <a:lnTo>
                      <a:pt x="115" y="60"/>
                    </a:lnTo>
                    <a:lnTo>
                      <a:pt x="94" y="89"/>
                    </a:lnTo>
                    <a:lnTo>
                      <a:pt x="84" y="102"/>
                    </a:lnTo>
                    <a:lnTo>
                      <a:pt x="71" y="115"/>
                    </a:lnTo>
                    <a:lnTo>
                      <a:pt x="71" y="115"/>
                    </a:lnTo>
                    <a:lnTo>
                      <a:pt x="52" y="134"/>
                    </a:lnTo>
                    <a:lnTo>
                      <a:pt x="34" y="155"/>
                    </a:lnTo>
                    <a:lnTo>
                      <a:pt x="16" y="176"/>
                    </a:lnTo>
                    <a:lnTo>
                      <a:pt x="8" y="186"/>
                    </a:lnTo>
                    <a:lnTo>
                      <a:pt x="1" y="196"/>
                    </a:lnTo>
                    <a:lnTo>
                      <a:pt x="1" y="196"/>
                    </a:lnTo>
                    <a:lnTo>
                      <a:pt x="0" y="199"/>
                    </a:lnTo>
                    <a:lnTo>
                      <a:pt x="0" y="202"/>
                    </a:lnTo>
                    <a:lnTo>
                      <a:pt x="3" y="204"/>
                    </a:lnTo>
                    <a:lnTo>
                      <a:pt x="7" y="206"/>
                    </a:lnTo>
                    <a:lnTo>
                      <a:pt x="9" y="204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20" y="190"/>
                    </a:lnTo>
                    <a:lnTo>
                      <a:pt x="29" y="178"/>
                    </a:lnTo>
                    <a:lnTo>
                      <a:pt x="50" y="155"/>
                    </a:lnTo>
                    <a:lnTo>
                      <a:pt x="72" y="131"/>
                    </a:lnTo>
                    <a:lnTo>
                      <a:pt x="93" y="109"/>
                    </a:lnTo>
                    <a:lnTo>
                      <a:pt x="93" y="109"/>
                    </a:lnTo>
                    <a:lnTo>
                      <a:pt x="112" y="84"/>
                    </a:lnTo>
                    <a:lnTo>
                      <a:pt x="131" y="59"/>
                    </a:lnTo>
                    <a:lnTo>
                      <a:pt x="148" y="34"/>
                    </a:lnTo>
                    <a:lnTo>
                      <a:pt x="166" y="8"/>
                    </a:lnTo>
                    <a:lnTo>
                      <a:pt x="166" y="8"/>
                    </a:lnTo>
                    <a:lnTo>
                      <a:pt x="167" y="7"/>
                    </a:lnTo>
                    <a:lnTo>
                      <a:pt x="167" y="4"/>
                    </a:lnTo>
                    <a:lnTo>
                      <a:pt x="166" y="3"/>
                    </a:lnTo>
                    <a:lnTo>
                      <a:pt x="165" y="2"/>
                    </a:lnTo>
                    <a:lnTo>
                      <a:pt x="161" y="0"/>
                    </a:lnTo>
                    <a:lnTo>
                      <a:pt x="158" y="2"/>
                    </a:lnTo>
                    <a:lnTo>
                      <a:pt x="157" y="3"/>
                    </a:lnTo>
                    <a:lnTo>
                      <a:pt x="15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506"/>
              <p:cNvSpPr/>
              <p:nvPr/>
            </p:nvSpPr>
            <p:spPr bwMode="auto">
              <a:xfrm>
                <a:off x="3448051" y="1282700"/>
                <a:ext cx="73025" cy="90488"/>
              </a:xfrm>
              <a:custGeom>
                <a:avLst/>
                <a:gdLst/>
                <a:ahLst/>
                <a:cxnLst>
                  <a:cxn ang="0">
                    <a:pos x="177" y="1"/>
                  </a:cxn>
                  <a:cxn ang="0">
                    <a:pos x="177" y="1"/>
                  </a:cxn>
                  <a:cxn ang="0">
                    <a:pos x="152" y="29"/>
                  </a:cxn>
                  <a:cxn ang="0">
                    <a:pos x="128" y="57"/>
                  </a:cxn>
                  <a:cxn ang="0">
                    <a:pos x="81" y="115"/>
                  </a:cxn>
                  <a:cxn ang="0">
                    <a:pos x="81" y="115"/>
                  </a:cxn>
                  <a:cxn ang="0">
                    <a:pos x="43" y="165"/>
                  </a:cxn>
                  <a:cxn ang="0">
                    <a:pos x="43" y="165"/>
                  </a:cxn>
                  <a:cxn ang="0">
                    <a:pos x="21" y="192"/>
                  </a:cxn>
                  <a:cxn ang="0">
                    <a:pos x="10" y="205"/>
                  </a:cxn>
                  <a:cxn ang="0">
                    <a:pos x="1" y="220"/>
                  </a:cxn>
                  <a:cxn ang="0">
                    <a:pos x="1" y="220"/>
                  </a:cxn>
                  <a:cxn ang="0">
                    <a:pos x="0" y="222"/>
                  </a:cxn>
                  <a:cxn ang="0">
                    <a:pos x="0" y="223"/>
                  </a:cxn>
                  <a:cxn ang="0">
                    <a:pos x="3" y="227"/>
                  </a:cxn>
                  <a:cxn ang="0">
                    <a:pos x="7" y="227"/>
                  </a:cxn>
                  <a:cxn ang="0">
                    <a:pos x="9" y="227"/>
                  </a:cxn>
                  <a:cxn ang="0">
                    <a:pos x="10" y="225"/>
                  </a:cxn>
                  <a:cxn ang="0">
                    <a:pos x="10" y="225"/>
                  </a:cxn>
                  <a:cxn ang="0">
                    <a:pos x="18" y="213"/>
                  </a:cxn>
                  <a:cxn ang="0">
                    <a:pos x="29" y="201"/>
                  </a:cxn>
                  <a:cxn ang="0">
                    <a:pos x="38" y="191"/>
                  </a:cxn>
                  <a:cxn ang="0">
                    <a:pos x="47" y="179"/>
                  </a:cxn>
                  <a:cxn ang="0">
                    <a:pos x="47" y="179"/>
                  </a:cxn>
                  <a:cxn ang="0">
                    <a:pos x="71" y="146"/>
                  </a:cxn>
                  <a:cxn ang="0">
                    <a:pos x="95" y="116"/>
                  </a:cxn>
                  <a:cxn ang="0">
                    <a:pos x="95" y="116"/>
                  </a:cxn>
                  <a:cxn ang="0">
                    <a:pos x="139" y="61"/>
                  </a:cxn>
                  <a:cxn ang="0">
                    <a:pos x="161" y="35"/>
                  </a:cxn>
                  <a:cxn ang="0">
                    <a:pos x="184" y="9"/>
                  </a:cxn>
                  <a:cxn ang="0">
                    <a:pos x="184" y="9"/>
                  </a:cxn>
                  <a:cxn ang="0">
                    <a:pos x="186" y="8"/>
                  </a:cxn>
                  <a:cxn ang="0">
                    <a:pos x="186" y="5"/>
                  </a:cxn>
                  <a:cxn ang="0">
                    <a:pos x="184" y="1"/>
                  </a:cxn>
                  <a:cxn ang="0">
                    <a:pos x="181" y="0"/>
                  </a:cxn>
                  <a:cxn ang="0">
                    <a:pos x="179" y="0"/>
                  </a:cxn>
                  <a:cxn ang="0">
                    <a:pos x="177" y="1"/>
                  </a:cxn>
                  <a:cxn ang="0">
                    <a:pos x="177" y="1"/>
                  </a:cxn>
                </a:cxnLst>
                <a:rect l="0" t="0" r="r" b="b"/>
                <a:pathLst>
                  <a:path w="186" h="227">
                    <a:moveTo>
                      <a:pt x="177" y="1"/>
                    </a:moveTo>
                    <a:lnTo>
                      <a:pt x="177" y="1"/>
                    </a:lnTo>
                    <a:lnTo>
                      <a:pt x="152" y="29"/>
                    </a:lnTo>
                    <a:lnTo>
                      <a:pt x="128" y="57"/>
                    </a:lnTo>
                    <a:lnTo>
                      <a:pt x="81" y="115"/>
                    </a:lnTo>
                    <a:lnTo>
                      <a:pt x="81" y="115"/>
                    </a:lnTo>
                    <a:lnTo>
                      <a:pt x="43" y="165"/>
                    </a:lnTo>
                    <a:lnTo>
                      <a:pt x="43" y="165"/>
                    </a:lnTo>
                    <a:lnTo>
                      <a:pt x="21" y="192"/>
                    </a:lnTo>
                    <a:lnTo>
                      <a:pt x="10" y="205"/>
                    </a:lnTo>
                    <a:lnTo>
                      <a:pt x="1" y="220"/>
                    </a:lnTo>
                    <a:lnTo>
                      <a:pt x="1" y="220"/>
                    </a:lnTo>
                    <a:lnTo>
                      <a:pt x="0" y="222"/>
                    </a:lnTo>
                    <a:lnTo>
                      <a:pt x="0" y="223"/>
                    </a:lnTo>
                    <a:lnTo>
                      <a:pt x="3" y="227"/>
                    </a:lnTo>
                    <a:lnTo>
                      <a:pt x="7" y="227"/>
                    </a:lnTo>
                    <a:lnTo>
                      <a:pt x="9" y="227"/>
                    </a:lnTo>
                    <a:lnTo>
                      <a:pt x="10" y="225"/>
                    </a:lnTo>
                    <a:lnTo>
                      <a:pt x="10" y="225"/>
                    </a:lnTo>
                    <a:lnTo>
                      <a:pt x="18" y="213"/>
                    </a:lnTo>
                    <a:lnTo>
                      <a:pt x="29" y="201"/>
                    </a:lnTo>
                    <a:lnTo>
                      <a:pt x="38" y="191"/>
                    </a:lnTo>
                    <a:lnTo>
                      <a:pt x="47" y="179"/>
                    </a:lnTo>
                    <a:lnTo>
                      <a:pt x="47" y="179"/>
                    </a:lnTo>
                    <a:lnTo>
                      <a:pt x="71" y="146"/>
                    </a:lnTo>
                    <a:lnTo>
                      <a:pt x="95" y="116"/>
                    </a:lnTo>
                    <a:lnTo>
                      <a:pt x="95" y="116"/>
                    </a:lnTo>
                    <a:lnTo>
                      <a:pt x="139" y="61"/>
                    </a:lnTo>
                    <a:lnTo>
                      <a:pt x="161" y="35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6" y="8"/>
                    </a:lnTo>
                    <a:lnTo>
                      <a:pt x="186" y="5"/>
                    </a:lnTo>
                    <a:lnTo>
                      <a:pt x="184" y="1"/>
                    </a:lnTo>
                    <a:lnTo>
                      <a:pt x="181" y="0"/>
                    </a:lnTo>
                    <a:lnTo>
                      <a:pt x="179" y="0"/>
                    </a:lnTo>
                    <a:lnTo>
                      <a:pt x="177" y="1"/>
                    </a:lnTo>
                    <a:lnTo>
                      <a:pt x="17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507"/>
              <p:cNvSpPr/>
              <p:nvPr/>
            </p:nvSpPr>
            <p:spPr bwMode="auto">
              <a:xfrm>
                <a:off x="3452813" y="1331913"/>
                <a:ext cx="65088" cy="82550"/>
              </a:xfrm>
              <a:custGeom>
                <a:avLst/>
                <a:gdLst/>
                <a:ahLst/>
                <a:cxnLst>
                  <a:cxn ang="0">
                    <a:pos x="153" y="2"/>
                  </a:cxn>
                  <a:cxn ang="0">
                    <a:pos x="153" y="2"/>
                  </a:cxn>
                  <a:cxn ang="0">
                    <a:pos x="63" y="116"/>
                  </a:cxn>
                  <a:cxn ang="0">
                    <a:pos x="63" y="116"/>
                  </a:cxn>
                  <a:cxn ang="0">
                    <a:pos x="44" y="136"/>
                  </a:cxn>
                  <a:cxn ang="0">
                    <a:pos x="27" y="157"/>
                  </a:cxn>
                  <a:cxn ang="0">
                    <a:pos x="19" y="168"/>
                  </a:cxn>
                  <a:cxn ang="0">
                    <a:pos x="12" y="178"/>
                  </a:cxn>
                  <a:cxn ang="0">
                    <a:pos x="5" y="190"/>
                  </a:cxn>
                  <a:cxn ang="0">
                    <a:pos x="0" y="202"/>
                  </a:cxn>
                  <a:cxn ang="0">
                    <a:pos x="0" y="202"/>
                  </a:cxn>
                  <a:cxn ang="0">
                    <a:pos x="0" y="204"/>
                  </a:cxn>
                  <a:cxn ang="0">
                    <a:pos x="0" y="207"/>
                  </a:cxn>
                  <a:cxn ang="0">
                    <a:pos x="1" y="208"/>
                  </a:cxn>
                  <a:cxn ang="0">
                    <a:pos x="4" y="208"/>
                  </a:cxn>
                  <a:cxn ang="0">
                    <a:pos x="8" y="208"/>
                  </a:cxn>
                  <a:cxn ang="0">
                    <a:pos x="9" y="207"/>
                  </a:cxn>
                  <a:cxn ang="0">
                    <a:pos x="10" y="206"/>
                  </a:cxn>
                  <a:cxn ang="0">
                    <a:pos x="10" y="206"/>
                  </a:cxn>
                  <a:cxn ang="0">
                    <a:pos x="17" y="191"/>
                  </a:cxn>
                  <a:cxn ang="0">
                    <a:pos x="25" y="178"/>
                  </a:cxn>
                  <a:cxn ang="0">
                    <a:pos x="34" y="167"/>
                  </a:cxn>
                  <a:cxn ang="0">
                    <a:pos x="43" y="153"/>
                  </a:cxn>
                  <a:cxn ang="0">
                    <a:pos x="64" y="130"/>
                  </a:cxn>
                  <a:cxn ang="0">
                    <a:pos x="83" y="106"/>
                  </a:cxn>
                  <a:cxn ang="0">
                    <a:pos x="83" y="106"/>
                  </a:cxn>
                  <a:cxn ang="0">
                    <a:pos x="162" y="10"/>
                  </a:cxn>
                  <a:cxn ang="0">
                    <a:pos x="162" y="10"/>
                  </a:cxn>
                  <a:cxn ang="0">
                    <a:pos x="162" y="8"/>
                  </a:cxn>
                  <a:cxn ang="0">
                    <a:pos x="163" y="6"/>
                  </a:cxn>
                  <a:cxn ang="0">
                    <a:pos x="161" y="2"/>
                  </a:cxn>
                  <a:cxn ang="0">
                    <a:pos x="159" y="0"/>
                  </a:cxn>
                  <a:cxn ang="0">
                    <a:pos x="157" y="0"/>
                  </a:cxn>
                  <a:cxn ang="0">
                    <a:pos x="155" y="0"/>
                  </a:cxn>
                  <a:cxn ang="0">
                    <a:pos x="153" y="2"/>
                  </a:cxn>
                  <a:cxn ang="0">
                    <a:pos x="153" y="2"/>
                  </a:cxn>
                </a:cxnLst>
                <a:rect l="0" t="0" r="r" b="b"/>
                <a:pathLst>
                  <a:path w="163" h="208">
                    <a:moveTo>
                      <a:pt x="153" y="2"/>
                    </a:moveTo>
                    <a:lnTo>
                      <a:pt x="153" y="2"/>
                    </a:lnTo>
                    <a:lnTo>
                      <a:pt x="63" y="116"/>
                    </a:lnTo>
                    <a:lnTo>
                      <a:pt x="63" y="116"/>
                    </a:lnTo>
                    <a:lnTo>
                      <a:pt x="44" y="136"/>
                    </a:lnTo>
                    <a:lnTo>
                      <a:pt x="27" y="157"/>
                    </a:lnTo>
                    <a:lnTo>
                      <a:pt x="19" y="168"/>
                    </a:lnTo>
                    <a:lnTo>
                      <a:pt x="12" y="178"/>
                    </a:lnTo>
                    <a:lnTo>
                      <a:pt x="5" y="190"/>
                    </a:lnTo>
                    <a:lnTo>
                      <a:pt x="0" y="202"/>
                    </a:lnTo>
                    <a:lnTo>
                      <a:pt x="0" y="202"/>
                    </a:lnTo>
                    <a:lnTo>
                      <a:pt x="0" y="204"/>
                    </a:lnTo>
                    <a:lnTo>
                      <a:pt x="0" y="207"/>
                    </a:lnTo>
                    <a:lnTo>
                      <a:pt x="1" y="208"/>
                    </a:lnTo>
                    <a:lnTo>
                      <a:pt x="4" y="208"/>
                    </a:lnTo>
                    <a:lnTo>
                      <a:pt x="8" y="208"/>
                    </a:lnTo>
                    <a:lnTo>
                      <a:pt x="9" y="207"/>
                    </a:lnTo>
                    <a:lnTo>
                      <a:pt x="10" y="206"/>
                    </a:lnTo>
                    <a:lnTo>
                      <a:pt x="10" y="206"/>
                    </a:lnTo>
                    <a:lnTo>
                      <a:pt x="17" y="191"/>
                    </a:lnTo>
                    <a:lnTo>
                      <a:pt x="25" y="178"/>
                    </a:lnTo>
                    <a:lnTo>
                      <a:pt x="34" y="167"/>
                    </a:lnTo>
                    <a:lnTo>
                      <a:pt x="43" y="153"/>
                    </a:lnTo>
                    <a:lnTo>
                      <a:pt x="64" y="130"/>
                    </a:lnTo>
                    <a:lnTo>
                      <a:pt x="83" y="106"/>
                    </a:lnTo>
                    <a:lnTo>
                      <a:pt x="83" y="106"/>
                    </a:lnTo>
                    <a:lnTo>
                      <a:pt x="162" y="10"/>
                    </a:lnTo>
                    <a:lnTo>
                      <a:pt x="162" y="10"/>
                    </a:lnTo>
                    <a:lnTo>
                      <a:pt x="162" y="8"/>
                    </a:lnTo>
                    <a:lnTo>
                      <a:pt x="163" y="6"/>
                    </a:lnTo>
                    <a:lnTo>
                      <a:pt x="161" y="2"/>
                    </a:lnTo>
                    <a:lnTo>
                      <a:pt x="159" y="0"/>
                    </a:lnTo>
                    <a:lnTo>
                      <a:pt x="157" y="0"/>
                    </a:lnTo>
                    <a:lnTo>
                      <a:pt x="155" y="0"/>
                    </a:lnTo>
                    <a:lnTo>
                      <a:pt x="153" y="2"/>
                    </a:lnTo>
                    <a:lnTo>
                      <a:pt x="15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508"/>
              <p:cNvSpPr/>
              <p:nvPr/>
            </p:nvSpPr>
            <p:spPr bwMode="auto">
              <a:xfrm>
                <a:off x="3446463" y="1387475"/>
                <a:ext cx="68263" cy="82550"/>
              </a:xfrm>
              <a:custGeom>
                <a:avLst/>
                <a:gdLst/>
                <a:ahLst/>
                <a:cxnLst>
                  <a:cxn ang="0">
                    <a:pos x="162" y="3"/>
                  </a:cxn>
                  <a:cxn ang="0">
                    <a:pos x="162" y="3"/>
                  </a:cxn>
                  <a:cxn ang="0">
                    <a:pos x="120" y="51"/>
                  </a:cxn>
                  <a:cxn ang="0">
                    <a:pos x="80" y="101"/>
                  </a:cxn>
                  <a:cxn ang="0">
                    <a:pos x="39" y="151"/>
                  </a:cxn>
                  <a:cxn ang="0">
                    <a:pos x="1" y="202"/>
                  </a:cxn>
                  <a:cxn ang="0">
                    <a:pos x="1" y="202"/>
                  </a:cxn>
                  <a:cxn ang="0">
                    <a:pos x="0" y="204"/>
                  </a:cxn>
                  <a:cxn ang="0">
                    <a:pos x="0" y="206"/>
                  </a:cxn>
                  <a:cxn ang="0">
                    <a:pos x="1" y="208"/>
                  </a:cxn>
                  <a:cxn ang="0">
                    <a:pos x="3" y="210"/>
                  </a:cxn>
                  <a:cxn ang="0">
                    <a:pos x="7" y="210"/>
                  </a:cxn>
                  <a:cxn ang="0">
                    <a:pos x="9" y="210"/>
                  </a:cxn>
                  <a:cxn ang="0">
                    <a:pos x="11" y="207"/>
                  </a:cxn>
                  <a:cxn ang="0">
                    <a:pos x="11" y="207"/>
                  </a:cxn>
                  <a:cxn ang="0">
                    <a:pos x="50" y="157"/>
                  </a:cxn>
                  <a:cxn ang="0">
                    <a:pos x="89" y="108"/>
                  </a:cxn>
                  <a:cxn ang="0">
                    <a:pos x="128" y="59"/>
                  </a:cxn>
                  <a:cxn ang="0">
                    <a:pos x="170" y="11"/>
                  </a:cxn>
                  <a:cxn ang="0">
                    <a:pos x="170" y="11"/>
                  </a:cxn>
                  <a:cxn ang="0">
                    <a:pos x="171" y="8"/>
                  </a:cxn>
                  <a:cxn ang="0">
                    <a:pos x="171" y="7"/>
                  </a:cxn>
                  <a:cxn ang="0">
                    <a:pos x="169" y="3"/>
                  </a:cxn>
                  <a:cxn ang="0">
                    <a:pos x="166" y="0"/>
                  </a:cxn>
                  <a:cxn ang="0">
                    <a:pos x="164" y="2"/>
                  </a:cxn>
                  <a:cxn ang="0">
                    <a:pos x="162" y="3"/>
                  </a:cxn>
                  <a:cxn ang="0">
                    <a:pos x="162" y="3"/>
                  </a:cxn>
                </a:cxnLst>
                <a:rect l="0" t="0" r="r" b="b"/>
                <a:pathLst>
                  <a:path w="171" h="210">
                    <a:moveTo>
                      <a:pt x="162" y="3"/>
                    </a:moveTo>
                    <a:lnTo>
                      <a:pt x="162" y="3"/>
                    </a:lnTo>
                    <a:lnTo>
                      <a:pt x="120" y="51"/>
                    </a:lnTo>
                    <a:lnTo>
                      <a:pt x="80" y="101"/>
                    </a:lnTo>
                    <a:lnTo>
                      <a:pt x="39" y="151"/>
                    </a:lnTo>
                    <a:lnTo>
                      <a:pt x="1" y="202"/>
                    </a:lnTo>
                    <a:lnTo>
                      <a:pt x="1" y="202"/>
                    </a:lnTo>
                    <a:lnTo>
                      <a:pt x="0" y="204"/>
                    </a:lnTo>
                    <a:lnTo>
                      <a:pt x="0" y="206"/>
                    </a:lnTo>
                    <a:lnTo>
                      <a:pt x="1" y="208"/>
                    </a:lnTo>
                    <a:lnTo>
                      <a:pt x="3" y="210"/>
                    </a:lnTo>
                    <a:lnTo>
                      <a:pt x="7" y="210"/>
                    </a:lnTo>
                    <a:lnTo>
                      <a:pt x="9" y="210"/>
                    </a:lnTo>
                    <a:lnTo>
                      <a:pt x="11" y="207"/>
                    </a:lnTo>
                    <a:lnTo>
                      <a:pt x="11" y="207"/>
                    </a:lnTo>
                    <a:lnTo>
                      <a:pt x="50" y="157"/>
                    </a:lnTo>
                    <a:lnTo>
                      <a:pt x="89" y="108"/>
                    </a:lnTo>
                    <a:lnTo>
                      <a:pt x="128" y="59"/>
                    </a:lnTo>
                    <a:lnTo>
                      <a:pt x="170" y="11"/>
                    </a:lnTo>
                    <a:lnTo>
                      <a:pt x="170" y="11"/>
                    </a:lnTo>
                    <a:lnTo>
                      <a:pt x="171" y="8"/>
                    </a:lnTo>
                    <a:lnTo>
                      <a:pt x="171" y="7"/>
                    </a:lnTo>
                    <a:lnTo>
                      <a:pt x="169" y="3"/>
                    </a:lnTo>
                    <a:lnTo>
                      <a:pt x="166" y="0"/>
                    </a:lnTo>
                    <a:lnTo>
                      <a:pt x="164" y="2"/>
                    </a:lnTo>
                    <a:lnTo>
                      <a:pt x="162" y="3"/>
                    </a:lnTo>
                    <a:lnTo>
                      <a:pt x="16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509"/>
              <p:cNvSpPr/>
              <p:nvPr/>
            </p:nvSpPr>
            <p:spPr bwMode="auto">
              <a:xfrm>
                <a:off x="3433763" y="1431925"/>
                <a:ext cx="76200" cy="93663"/>
              </a:xfrm>
              <a:custGeom>
                <a:avLst/>
                <a:gdLst/>
                <a:ahLst/>
                <a:cxnLst>
                  <a:cxn ang="0">
                    <a:pos x="183" y="3"/>
                  </a:cxn>
                  <a:cxn ang="0">
                    <a:pos x="183" y="3"/>
                  </a:cxn>
                  <a:cxn ang="0">
                    <a:pos x="174" y="16"/>
                  </a:cxn>
                  <a:cxn ang="0">
                    <a:pos x="162" y="28"/>
                  </a:cxn>
                  <a:cxn ang="0">
                    <a:pos x="139" y="51"/>
                  </a:cxn>
                  <a:cxn ang="0">
                    <a:pos x="139" y="51"/>
                  </a:cxn>
                  <a:cxn ang="0">
                    <a:pos x="115" y="78"/>
                  </a:cxn>
                  <a:cxn ang="0">
                    <a:pos x="92" y="106"/>
                  </a:cxn>
                  <a:cxn ang="0">
                    <a:pos x="92" y="106"/>
                  </a:cxn>
                  <a:cxn ang="0">
                    <a:pos x="68" y="135"/>
                  </a:cxn>
                  <a:cxn ang="0">
                    <a:pos x="43" y="165"/>
                  </a:cxn>
                  <a:cxn ang="0">
                    <a:pos x="31" y="180"/>
                  </a:cxn>
                  <a:cxn ang="0">
                    <a:pos x="21" y="194"/>
                  </a:cxn>
                  <a:cxn ang="0">
                    <a:pos x="11" y="211"/>
                  </a:cxn>
                  <a:cxn ang="0">
                    <a:pos x="0" y="228"/>
                  </a:cxn>
                  <a:cxn ang="0">
                    <a:pos x="0" y="228"/>
                  </a:cxn>
                  <a:cxn ang="0">
                    <a:pos x="0" y="231"/>
                  </a:cxn>
                  <a:cxn ang="0">
                    <a:pos x="0" y="232"/>
                  </a:cxn>
                  <a:cxn ang="0">
                    <a:pos x="3" y="236"/>
                  </a:cxn>
                  <a:cxn ang="0">
                    <a:pos x="7" y="236"/>
                  </a:cxn>
                  <a:cxn ang="0">
                    <a:pos x="9" y="236"/>
                  </a:cxn>
                  <a:cxn ang="0">
                    <a:pos x="11" y="233"/>
                  </a:cxn>
                  <a:cxn ang="0">
                    <a:pos x="11" y="233"/>
                  </a:cxn>
                  <a:cxn ang="0">
                    <a:pos x="20" y="218"/>
                  </a:cxn>
                  <a:cxn ang="0">
                    <a:pos x="29" y="202"/>
                  </a:cxn>
                  <a:cxn ang="0">
                    <a:pos x="39" y="187"/>
                  </a:cxn>
                  <a:cxn ang="0">
                    <a:pos x="51" y="174"/>
                  </a:cxn>
                  <a:cxn ang="0">
                    <a:pos x="73" y="147"/>
                  </a:cxn>
                  <a:cxn ang="0">
                    <a:pos x="96" y="119"/>
                  </a:cxn>
                  <a:cxn ang="0">
                    <a:pos x="96" y="119"/>
                  </a:cxn>
                  <a:cxn ang="0">
                    <a:pos x="110" y="102"/>
                  </a:cxn>
                  <a:cxn ang="0">
                    <a:pos x="124" y="84"/>
                  </a:cxn>
                  <a:cxn ang="0">
                    <a:pos x="154" y="51"/>
                  </a:cxn>
                  <a:cxn ang="0">
                    <a:pos x="154" y="51"/>
                  </a:cxn>
                  <a:cxn ang="0">
                    <a:pos x="175" y="32"/>
                  </a:cxn>
                  <a:cxn ang="0">
                    <a:pos x="184" y="21"/>
                  </a:cxn>
                  <a:cxn ang="0">
                    <a:pos x="194" y="8"/>
                  </a:cxn>
                  <a:cxn ang="0">
                    <a:pos x="194" y="8"/>
                  </a:cxn>
                  <a:cxn ang="0">
                    <a:pos x="194" y="7"/>
                  </a:cxn>
                  <a:cxn ang="0">
                    <a:pos x="194" y="4"/>
                  </a:cxn>
                  <a:cxn ang="0">
                    <a:pos x="191" y="2"/>
                  </a:cxn>
                  <a:cxn ang="0">
                    <a:pos x="187" y="0"/>
                  </a:cxn>
                  <a:cxn ang="0">
                    <a:pos x="184" y="2"/>
                  </a:cxn>
                  <a:cxn ang="0">
                    <a:pos x="183" y="3"/>
                  </a:cxn>
                  <a:cxn ang="0">
                    <a:pos x="183" y="3"/>
                  </a:cxn>
                </a:cxnLst>
                <a:rect l="0" t="0" r="r" b="b"/>
                <a:pathLst>
                  <a:path w="194" h="236">
                    <a:moveTo>
                      <a:pt x="183" y="3"/>
                    </a:moveTo>
                    <a:lnTo>
                      <a:pt x="183" y="3"/>
                    </a:lnTo>
                    <a:lnTo>
                      <a:pt x="174" y="16"/>
                    </a:lnTo>
                    <a:lnTo>
                      <a:pt x="162" y="28"/>
                    </a:lnTo>
                    <a:lnTo>
                      <a:pt x="139" y="51"/>
                    </a:lnTo>
                    <a:lnTo>
                      <a:pt x="139" y="51"/>
                    </a:lnTo>
                    <a:lnTo>
                      <a:pt x="115" y="78"/>
                    </a:lnTo>
                    <a:lnTo>
                      <a:pt x="92" y="106"/>
                    </a:lnTo>
                    <a:lnTo>
                      <a:pt x="92" y="106"/>
                    </a:lnTo>
                    <a:lnTo>
                      <a:pt x="68" y="135"/>
                    </a:lnTo>
                    <a:lnTo>
                      <a:pt x="43" y="165"/>
                    </a:lnTo>
                    <a:lnTo>
                      <a:pt x="31" y="180"/>
                    </a:lnTo>
                    <a:lnTo>
                      <a:pt x="21" y="194"/>
                    </a:lnTo>
                    <a:lnTo>
                      <a:pt x="11" y="211"/>
                    </a:lnTo>
                    <a:lnTo>
                      <a:pt x="0" y="228"/>
                    </a:lnTo>
                    <a:lnTo>
                      <a:pt x="0" y="228"/>
                    </a:lnTo>
                    <a:lnTo>
                      <a:pt x="0" y="231"/>
                    </a:lnTo>
                    <a:lnTo>
                      <a:pt x="0" y="232"/>
                    </a:lnTo>
                    <a:lnTo>
                      <a:pt x="3" y="236"/>
                    </a:lnTo>
                    <a:lnTo>
                      <a:pt x="7" y="236"/>
                    </a:lnTo>
                    <a:lnTo>
                      <a:pt x="9" y="236"/>
                    </a:lnTo>
                    <a:lnTo>
                      <a:pt x="11" y="233"/>
                    </a:lnTo>
                    <a:lnTo>
                      <a:pt x="11" y="233"/>
                    </a:lnTo>
                    <a:lnTo>
                      <a:pt x="20" y="218"/>
                    </a:lnTo>
                    <a:lnTo>
                      <a:pt x="29" y="202"/>
                    </a:lnTo>
                    <a:lnTo>
                      <a:pt x="39" y="187"/>
                    </a:lnTo>
                    <a:lnTo>
                      <a:pt x="51" y="174"/>
                    </a:lnTo>
                    <a:lnTo>
                      <a:pt x="73" y="147"/>
                    </a:lnTo>
                    <a:lnTo>
                      <a:pt x="96" y="119"/>
                    </a:lnTo>
                    <a:lnTo>
                      <a:pt x="96" y="119"/>
                    </a:lnTo>
                    <a:lnTo>
                      <a:pt x="110" y="102"/>
                    </a:lnTo>
                    <a:lnTo>
                      <a:pt x="124" y="84"/>
                    </a:lnTo>
                    <a:lnTo>
                      <a:pt x="154" y="51"/>
                    </a:lnTo>
                    <a:lnTo>
                      <a:pt x="154" y="51"/>
                    </a:lnTo>
                    <a:lnTo>
                      <a:pt x="175" y="32"/>
                    </a:lnTo>
                    <a:lnTo>
                      <a:pt x="184" y="21"/>
                    </a:lnTo>
                    <a:lnTo>
                      <a:pt x="194" y="8"/>
                    </a:lnTo>
                    <a:lnTo>
                      <a:pt x="194" y="8"/>
                    </a:lnTo>
                    <a:lnTo>
                      <a:pt x="194" y="7"/>
                    </a:lnTo>
                    <a:lnTo>
                      <a:pt x="194" y="4"/>
                    </a:lnTo>
                    <a:lnTo>
                      <a:pt x="191" y="2"/>
                    </a:lnTo>
                    <a:lnTo>
                      <a:pt x="187" y="0"/>
                    </a:lnTo>
                    <a:lnTo>
                      <a:pt x="184" y="2"/>
                    </a:lnTo>
                    <a:lnTo>
                      <a:pt x="183" y="3"/>
                    </a:lnTo>
                    <a:lnTo>
                      <a:pt x="18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510"/>
              <p:cNvSpPr/>
              <p:nvPr/>
            </p:nvSpPr>
            <p:spPr bwMode="auto">
              <a:xfrm>
                <a:off x="3438526" y="1466850"/>
                <a:ext cx="76200" cy="87313"/>
              </a:xfrm>
              <a:custGeom>
                <a:avLst/>
                <a:gdLst/>
                <a:ahLst/>
                <a:cxnLst>
                  <a:cxn ang="0">
                    <a:pos x="179" y="3"/>
                  </a:cxn>
                  <a:cxn ang="0">
                    <a:pos x="179" y="3"/>
                  </a:cxn>
                  <a:cxn ang="0">
                    <a:pos x="158" y="37"/>
                  </a:cxn>
                  <a:cxn ang="0">
                    <a:pos x="136" y="69"/>
                  </a:cxn>
                  <a:cxn ang="0">
                    <a:pos x="112" y="101"/>
                  </a:cxn>
                  <a:cxn ang="0">
                    <a:pos x="99" y="116"/>
                  </a:cxn>
                  <a:cxn ang="0">
                    <a:pos x="86" y="132"/>
                  </a:cxn>
                  <a:cxn ang="0">
                    <a:pos x="86" y="132"/>
                  </a:cxn>
                  <a:cxn ang="0">
                    <a:pos x="74" y="144"/>
                  </a:cxn>
                  <a:cxn ang="0">
                    <a:pos x="61" y="156"/>
                  </a:cxn>
                  <a:cxn ang="0">
                    <a:pos x="34" y="177"/>
                  </a:cxn>
                  <a:cxn ang="0">
                    <a:pos x="34" y="177"/>
                  </a:cxn>
                  <a:cxn ang="0">
                    <a:pos x="23" y="183"/>
                  </a:cxn>
                  <a:cxn ang="0">
                    <a:pos x="14" y="190"/>
                  </a:cxn>
                  <a:cxn ang="0">
                    <a:pos x="6" y="198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0" y="211"/>
                  </a:cxn>
                  <a:cxn ang="0">
                    <a:pos x="0" y="213"/>
                  </a:cxn>
                  <a:cxn ang="0">
                    <a:pos x="2" y="216"/>
                  </a:cxn>
                  <a:cxn ang="0">
                    <a:pos x="6" y="217"/>
                  </a:cxn>
                  <a:cxn ang="0">
                    <a:pos x="8" y="216"/>
                  </a:cxn>
                  <a:cxn ang="0">
                    <a:pos x="10" y="213"/>
                  </a:cxn>
                  <a:cxn ang="0">
                    <a:pos x="10" y="213"/>
                  </a:cxn>
                  <a:cxn ang="0">
                    <a:pos x="14" y="208"/>
                  </a:cxn>
                  <a:cxn ang="0">
                    <a:pos x="19" y="201"/>
                  </a:cxn>
                  <a:cxn ang="0">
                    <a:pos x="31" y="191"/>
                  </a:cxn>
                  <a:cxn ang="0">
                    <a:pos x="44" y="182"/>
                  </a:cxn>
                  <a:cxn ang="0">
                    <a:pos x="57" y="173"/>
                  </a:cxn>
                  <a:cxn ang="0">
                    <a:pos x="57" y="173"/>
                  </a:cxn>
                  <a:cxn ang="0">
                    <a:pos x="70" y="162"/>
                  </a:cxn>
                  <a:cxn ang="0">
                    <a:pos x="83" y="150"/>
                  </a:cxn>
                  <a:cxn ang="0">
                    <a:pos x="95" y="139"/>
                  </a:cxn>
                  <a:cxn ang="0">
                    <a:pos x="106" y="127"/>
                  </a:cxn>
                  <a:cxn ang="0">
                    <a:pos x="106" y="127"/>
                  </a:cxn>
                  <a:cxn ang="0">
                    <a:pos x="129" y="98"/>
                  </a:cxn>
                  <a:cxn ang="0">
                    <a:pos x="150" y="69"/>
                  </a:cxn>
                  <a:cxn ang="0">
                    <a:pos x="170" y="39"/>
                  </a:cxn>
                  <a:cxn ang="0">
                    <a:pos x="188" y="8"/>
                  </a:cxn>
                  <a:cxn ang="0">
                    <a:pos x="188" y="8"/>
                  </a:cxn>
                  <a:cxn ang="0">
                    <a:pos x="189" y="7"/>
                  </a:cxn>
                  <a:cxn ang="0">
                    <a:pos x="189" y="4"/>
                  </a:cxn>
                  <a:cxn ang="0">
                    <a:pos x="187" y="0"/>
                  </a:cxn>
                  <a:cxn ang="0">
                    <a:pos x="183" y="0"/>
                  </a:cxn>
                  <a:cxn ang="0">
                    <a:pos x="180" y="1"/>
                  </a:cxn>
                  <a:cxn ang="0">
                    <a:pos x="179" y="3"/>
                  </a:cxn>
                  <a:cxn ang="0">
                    <a:pos x="179" y="3"/>
                  </a:cxn>
                </a:cxnLst>
                <a:rect l="0" t="0" r="r" b="b"/>
                <a:pathLst>
                  <a:path w="189" h="217">
                    <a:moveTo>
                      <a:pt x="179" y="3"/>
                    </a:moveTo>
                    <a:lnTo>
                      <a:pt x="179" y="3"/>
                    </a:lnTo>
                    <a:lnTo>
                      <a:pt x="158" y="37"/>
                    </a:lnTo>
                    <a:lnTo>
                      <a:pt x="136" y="69"/>
                    </a:lnTo>
                    <a:lnTo>
                      <a:pt x="112" y="101"/>
                    </a:lnTo>
                    <a:lnTo>
                      <a:pt x="99" y="116"/>
                    </a:lnTo>
                    <a:lnTo>
                      <a:pt x="86" y="132"/>
                    </a:lnTo>
                    <a:lnTo>
                      <a:pt x="86" y="132"/>
                    </a:lnTo>
                    <a:lnTo>
                      <a:pt x="74" y="144"/>
                    </a:lnTo>
                    <a:lnTo>
                      <a:pt x="61" y="156"/>
                    </a:lnTo>
                    <a:lnTo>
                      <a:pt x="34" y="177"/>
                    </a:lnTo>
                    <a:lnTo>
                      <a:pt x="34" y="177"/>
                    </a:lnTo>
                    <a:lnTo>
                      <a:pt x="23" y="183"/>
                    </a:lnTo>
                    <a:lnTo>
                      <a:pt x="14" y="190"/>
                    </a:lnTo>
                    <a:lnTo>
                      <a:pt x="6" y="198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0" y="211"/>
                    </a:lnTo>
                    <a:lnTo>
                      <a:pt x="0" y="213"/>
                    </a:lnTo>
                    <a:lnTo>
                      <a:pt x="2" y="216"/>
                    </a:lnTo>
                    <a:lnTo>
                      <a:pt x="6" y="217"/>
                    </a:lnTo>
                    <a:lnTo>
                      <a:pt x="8" y="216"/>
                    </a:lnTo>
                    <a:lnTo>
                      <a:pt x="10" y="213"/>
                    </a:lnTo>
                    <a:lnTo>
                      <a:pt x="10" y="213"/>
                    </a:lnTo>
                    <a:lnTo>
                      <a:pt x="14" y="208"/>
                    </a:lnTo>
                    <a:lnTo>
                      <a:pt x="19" y="201"/>
                    </a:lnTo>
                    <a:lnTo>
                      <a:pt x="31" y="191"/>
                    </a:lnTo>
                    <a:lnTo>
                      <a:pt x="44" y="182"/>
                    </a:lnTo>
                    <a:lnTo>
                      <a:pt x="57" y="173"/>
                    </a:lnTo>
                    <a:lnTo>
                      <a:pt x="57" y="173"/>
                    </a:lnTo>
                    <a:lnTo>
                      <a:pt x="70" y="162"/>
                    </a:lnTo>
                    <a:lnTo>
                      <a:pt x="83" y="150"/>
                    </a:lnTo>
                    <a:lnTo>
                      <a:pt x="95" y="139"/>
                    </a:lnTo>
                    <a:lnTo>
                      <a:pt x="106" y="127"/>
                    </a:lnTo>
                    <a:lnTo>
                      <a:pt x="106" y="127"/>
                    </a:lnTo>
                    <a:lnTo>
                      <a:pt x="129" y="98"/>
                    </a:lnTo>
                    <a:lnTo>
                      <a:pt x="150" y="69"/>
                    </a:lnTo>
                    <a:lnTo>
                      <a:pt x="170" y="39"/>
                    </a:lnTo>
                    <a:lnTo>
                      <a:pt x="188" y="8"/>
                    </a:lnTo>
                    <a:lnTo>
                      <a:pt x="188" y="8"/>
                    </a:lnTo>
                    <a:lnTo>
                      <a:pt x="189" y="7"/>
                    </a:lnTo>
                    <a:lnTo>
                      <a:pt x="189" y="4"/>
                    </a:lnTo>
                    <a:lnTo>
                      <a:pt x="187" y="0"/>
                    </a:lnTo>
                    <a:lnTo>
                      <a:pt x="183" y="0"/>
                    </a:lnTo>
                    <a:lnTo>
                      <a:pt x="180" y="1"/>
                    </a:lnTo>
                    <a:lnTo>
                      <a:pt x="179" y="3"/>
                    </a:lnTo>
                    <a:lnTo>
                      <a:pt x="17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511"/>
              <p:cNvSpPr/>
              <p:nvPr/>
            </p:nvSpPr>
            <p:spPr bwMode="auto">
              <a:xfrm>
                <a:off x="3465513" y="1516063"/>
                <a:ext cx="52388" cy="65088"/>
              </a:xfrm>
              <a:custGeom>
                <a:avLst/>
                <a:gdLst/>
                <a:ahLst/>
                <a:cxnLst>
                  <a:cxn ang="0">
                    <a:pos x="119" y="1"/>
                  </a:cxn>
                  <a:cxn ang="0">
                    <a:pos x="119" y="1"/>
                  </a:cxn>
                  <a:cxn ang="0">
                    <a:pos x="85" y="34"/>
                  </a:cxn>
                  <a:cxn ang="0">
                    <a:pos x="68" y="51"/>
                  </a:cxn>
                  <a:cxn ang="0">
                    <a:pos x="52" y="69"/>
                  </a:cxn>
                  <a:cxn ang="0">
                    <a:pos x="52" y="69"/>
                  </a:cxn>
                  <a:cxn ang="0">
                    <a:pos x="38" y="90"/>
                  </a:cxn>
                  <a:cxn ang="0">
                    <a:pos x="25" y="111"/>
                  </a:cxn>
                  <a:cxn ang="0">
                    <a:pos x="12" y="132"/>
                  </a:cxn>
                  <a:cxn ang="0">
                    <a:pos x="0" y="154"/>
                  </a:cxn>
                  <a:cxn ang="0">
                    <a:pos x="0" y="154"/>
                  </a:cxn>
                  <a:cxn ang="0">
                    <a:pos x="0" y="157"/>
                  </a:cxn>
                  <a:cxn ang="0">
                    <a:pos x="0" y="159"/>
                  </a:cxn>
                  <a:cxn ang="0">
                    <a:pos x="2" y="162"/>
                  </a:cxn>
                  <a:cxn ang="0">
                    <a:pos x="5" y="163"/>
                  </a:cxn>
                  <a:cxn ang="0">
                    <a:pos x="8" y="163"/>
                  </a:cxn>
                  <a:cxn ang="0">
                    <a:pos x="9" y="162"/>
                  </a:cxn>
                  <a:cxn ang="0">
                    <a:pos x="10" y="161"/>
                  </a:cxn>
                  <a:cxn ang="0">
                    <a:pos x="10" y="161"/>
                  </a:cxn>
                  <a:cxn ang="0">
                    <a:pos x="21" y="140"/>
                  </a:cxn>
                  <a:cxn ang="0">
                    <a:pos x="31" y="120"/>
                  </a:cxn>
                  <a:cxn ang="0">
                    <a:pos x="43" y="102"/>
                  </a:cxn>
                  <a:cxn ang="0">
                    <a:pos x="57" y="83"/>
                  </a:cxn>
                  <a:cxn ang="0">
                    <a:pos x="57" y="83"/>
                  </a:cxn>
                  <a:cxn ang="0">
                    <a:pos x="73" y="62"/>
                  </a:cxn>
                  <a:cxn ang="0">
                    <a:pos x="90" y="44"/>
                  </a:cxn>
                  <a:cxn ang="0">
                    <a:pos x="128" y="9"/>
                  </a:cxn>
                  <a:cxn ang="0">
                    <a:pos x="128" y="9"/>
                  </a:cxn>
                  <a:cxn ang="0">
                    <a:pos x="129" y="8"/>
                  </a:cxn>
                  <a:cxn ang="0">
                    <a:pos x="129" y="5"/>
                  </a:cxn>
                  <a:cxn ang="0">
                    <a:pos x="127" y="1"/>
                  </a:cxn>
                  <a:cxn ang="0">
                    <a:pos x="124" y="0"/>
                  </a:cxn>
                  <a:cxn ang="0">
                    <a:pos x="121" y="0"/>
                  </a:cxn>
                  <a:cxn ang="0">
                    <a:pos x="119" y="1"/>
                  </a:cxn>
                  <a:cxn ang="0">
                    <a:pos x="119" y="1"/>
                  </a:cxn>
                </a:cxnLst>
                <a:rect l="0" t="0" r="r" b="b"/>
                <a:pathLst>
                  <a:path w="129" h="163">
                    <a:moveTo>
                      <a:pt x="119" y="1"/>
                    </a:moveTo>
                    <a:lnTo>
                      <a:pt x="119" y="1"/>
                    </a:lnTo>
                    <a:lnTo>
                      <a:pt x="85" y="34"/>
                    </a:lnTo>
                    <a:lnTo>
                      <a:pt x="68" y="51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38" y="90"/>
                    </a:lnTo>
                    <a:lnTo>
                      <a:pt x="25" y="111"/>
                    </a:lnTo>
                    <a:lnTo>
                      <a:pt x="12" y="132"/>
                    </a:lnTo>
                    <a:lnTo>
                      <a:pt x="0" y="154"/>
                    </a:lnTo>
                    <a:lnTo>
                      <a:pt x="0" y="154"/>
                    </a:lnTo>
                    <a:lnTo>
                      <a:pt x="0" y="157"/>
                    </a:lnTo>
                    <a:lnTo>
                      <a:pt x="0" y="159"/>
                    </a:lnTo>
                    <a:lnTo>
                      <a:pt x="2" y="162"/>
                    </a:lnTo>
                    <a:lnTo>
                      <a:pt x="5" y="163"/>
                    </a:lnTo>
                    <a:lnTo>
                      <a:pt x="8" y="163"/>
                    </a:lnTo>
                    <a:lnTo>
                      <a:pt x="9" y="162"/>
                    </a:lnTo>
                    <a:lnTo>
                      <a:pt x="10" y="161"/>
                    </a:lnTo>
                    <a:lnTo>
                      <a:pt x="10" y="161"/>
                    </a:lnTo>
                    <a:lnTo>
                      <a:pt x="21" y="140"/>
                    </a:lnTo>
                    <a:lnTo>
                      <a:pt x="31" y="120"/>
                    </a:lnTo>
                    <a:lnTo>
                      <a:pt x="43" y="102"/>
                    </a:lnTo>
                    <a:lnTo>
                      <a:pt x="57" y="83"/>
                    </a:lnTo>
                    <a:lnTo>
                      <a:pt x="57" y="83"/>
                    </a:lnTo>
                    <a:lnTo>
                      <a:pt x="73" y="62"/>
                    </a:lnTo>
                    <a:lnTo>
                      <a:pt x="90" y="44"/>
                    </a:lnTo>
                    <a:lnTo>
                      <a:pt x="128" y="9"/>
                    </a:lnTo>
                    <a:lnTo>
                      <a:pt x="128" y="9"/>
                    </a:lnTo>
                    <a:lnTo>
                      <a:pt x="129" y="8"/>
                    </a:lnTo>
                    <a:lnTo>
                      <a:pt x="129" y="5"/>
                    </a:lnTo>
                    <a:lnTo>
                      <a:pt x="127" y="1"/>
                    </a:lnTo>
                    <a:lnTo>
                      <a:pt x="124" y="0"/>
                    </a:lnTo>
                    <a:lnTo>
                      <a:pt x="121" y="0"/>
                    </a:lnTo>
                    <a:lnTo>
                      <a:pt x="119" y="1"/>
                    </a:lnTo>
                    <a:lnTo>
                      <a:pt x="11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512"/>
              <p:cNvSpPr>
                <a:spLocks noEditPoints="1"/>
              </p:cNvSpPr>
              <p:nvPr/>
            </p:nvSpPr>
            <p:spPr bwMode="auto">
              <a:xfrm>
                <a:off x="3119438" y="1393825"/>
                <a:ext cx="277813" cy="128588"/>
              </a:xfrm>
              <a:custGeom>
                <a:avLst/>
                <a:gdLst/>
                <a:ahLst/>
                <a:cxnLst>
                  <a:cxn ang="0">
                    <a:pos x="661" y="10"/>
                  </a:cxn>
                  <a:cxn ang="0">
                    <a:pos x="647" y="6"/>
                  </a:cxn>
                  <a:cxn ang="0">
                    <a:pos x="256" y="6"/>
                  </a:cxn>
                  <a:cxn ang="0">
                    <a:pos x="24" y="0"/>
                  </a:cxn>
                  <a:cxn ang="0">
                    <a:pos x="13" y="1"/>
                  </a:cxn>
                  <a:cxn ang="0">
                    <a:pos x="4" y="10"/>
                  </a:cxn>
                  <a:cxn ang="0">
                    <a:pos x="1" y="23"/>
                  </a:cxn>
                  <a:cxn ang="0">
                    <a:pos x="3" y="65"/>
                  </a:cxn>
                  <a:cxn ang="0">
                    <a:pos x="14" y="129"/>
                  </a:cxn>
                  <a:cxn ang="0">
                    <a:pos x="31" y="171"/>
                  </a:cxn>
                  <a:cxn ang="0">
                    <a:pos x="56" y="210"/>
                  </a:cxn>
                  <a:cxn ang="0">
                    <a:pos x="92" y="247"/>
                  </a:cxn>
                  <a:cxn ang="0">
                    <a:pos x="119" y="268"/>
                  </a:cxn>
                  <a:cxn ang="0">
                    <a:pos x="162" y="291"/>
                  </a:cxn>
                  <a:cxn ang="0">
                    <a:pos x="226" y="311"/>
                  </a:cxn>
                  <a:cxn ang="0">
                    <a:pos x="326" y="321"/>
                  </a:cxn>
                  <a:cxn ang="0">
                    <a:pos x="391" y="319"/>
                  </a:cxn>
                  <a:cxn ang="0">
                    <a:pos x="492" y="307"/>
                  </a:cxn>
                  <a:cxn ang="0">
                    <a:pos x="570" y="281"/>
                  </a:cxn>
                  <a:cxn ang="0">
                    <a:pos x="615" y="256"/>
                  </a:cxn>
                  <a:cxn ang="0">
                    <a:pos x="642" y="235"/>
                  </a:cxn>
                  <a:cxn ang="0">
                    <a:pos x="670" y="197"/>
                  </a:cxn>
                  <a:cxn ang="0">
                    <a:pos x="685" y="155"/>
                  </a:cxn>
                  <a:cxn ang="0">
                    <a:pos x="696" y="94"/>
                  </a:cxn>
                  <a:cxn ang="0">
                    <a:pos x="700" y="22"/>
                  </a:cxn>
                  <a:cxn ang="0">
                    <a:pos x="688" y="9"/>
                  </a:cxn>
                  <a:cxn ang="0">
                    <a:pos x="668" y="10"/>
                  </a:cxn>
                  <a:cxn ang="0">
                    <a:pos x="579" y="226"/>
                  </a:cxn>
                  <a:cxn ang="0">
                    <a:pos x="556" y="239"/>
                  </a:cxn>
                  <a:cxn ang="0">
                    <a:pos x="481" y="264"/>
                  </a:cxn>
                  <a:cxn ang="0">
                    <a:pos x="375" y="274"/>
                  </a:cxn>
                  <a:cxn ang="0">
                    <a:pos x="322" y="274"/>
                  </a:cxn>
                  <a:cxn ang="0">
                    <a:pos x="242" y="266"/>
                  </a:cxn>
                  <a:cxn ang="0">
                    <a:pos x="165" y="243"/>
                  </a:cxn>
                  <a:cxn ang="0">
                    <a:pos x="136" y="229"/>
                  </a:cxn>
                  <a:cxn ang="0">
                    <a:pos x="102" y="198"/>
                  </a:cxn>
                  <a:cxn ang="0">
                    <a:pos x="77" y="162"/>
                  </a:cxn>
                  <a:cxn ang="0">
                    <a:pos x="60" y="120"/>
                  </a:cxn>
                  <a:cxn ang="0">
                    <a:pos x="47" y="45"/>
                  </a:cxn>
                  <a:cxn ang="0">
                    <a:pos x="182" y="49"/>
                  </a:cxn>
                  <a:cxn ang="0">
                    <a:pos x="647" y="52"/>
                  </a:cxn>
                  <a:cxn ang="0">
                    <a:pos x="653" y="52"/>
                  </a:cxn>
                  <a:cxn ang="0">
                    <a:pos x="645" y="125"/>
                  </a:cxn>
                  <a:cxn ang="0">
                    <a:pos x="629" y="170"/>
                  </a:cxn>
                  <a:cxn ang="0">
                    <a:pos x="610" y="200"/>
                  </a:cxn>
                  <a:cxn ang="0">
                    <a:pos x="579" y="226"/>
                  </a:cxn>
                </a:cxnLst>
                <a:rect l="0" t="0" r="r" b="b"/>
                <a:pathLst>
                  <a:path w="700" h="321">
                    <a:moveTo>
                      <a:pt x="663" y="13"/>
                    </a:moveTo>
                    <a:lnTo>
                      <a:pt x="663" y="13"/>
                    </a:lnTo>
                    <a:lnTo>
                      <a:pt x="661" y="10"/>
                    </a:lnTo>
                    <a:lnTo>
                      <a:pt x="657" y="9"/>
                    </a:lnTo>
                    <a:lnTo>
                      <a:pt x="651" y="8"/>
                    </a:lnTo>
                    <a:lnTo>
                      <a:pt x="647" y="6"/>
                    </a:lnTo>
                    <a:lnTo>
                      <a:pt x="335" y="6"/>
                    </a:lnTo>
                    <a:lnTo>
                      <a:pt x="335" y="6"/>
                    </a:lnTo>
                    <a:lnTo>
                      <a:pt x="256" y="6"/>
                    </a:lnTo>
                    <a:lnTo>
                      <a:pt x="179" y="4"/>
                    </a:lnTo>
                    <a:lnTo>
                      <a:pt x="101" y="1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9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3" y="14"/>
                    </a:lnTo>
                    <a:lnTo>
                      <a:pt x="1" y="23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3" y="65"/>
                    </a:lnTo>
                    <a:lnTo>
                      <a:pt x="7" y="98"/>
                    </a:lnTo>
                    <a:lnTo>
                      <a:pt x="10" y="113"/>
                    </a:lnTo>
                    <a:lnTo>
                      <a:pt x="14" y="129"/>
                    </a:lnTo>
                    <a:lnTo>
                      <a:pt x="20" y="144"/>
                    </a:lnTo>
                    <a:lnTo>
                      <a:pt x="25" y="158"/>
                    </a:lnTo>
                    <a:lnTo>
                      <a:pt x="31" y="171"/>
                    </a:lnTo>
                    <a:lnTo>
                      <a:pt x="39" y="185"/>
                    </a:lnTo>
                    <a:lnTo>
                      <a:pt x="47" y="198"/>
                    </a:lnTo>
                    <a:lnTo>
                      <a:pt x="56" y="210"/>
                    </a:lnTo>
                    <a:lnTo>
                      <a:pt x="67" y="223"/>
                    </a:lnTo>
                    <a:lnTo>
                      <a:pt x="78" y="235"/>
                    </a:lnTo>
                    <a:lnTo>
                      <a:pt x="92" y="247"/>
                    </a:lnTo>
                    <a:lnTo>
                      <a:pt x="106" y="259"/>
                    </a:lnTo>
                    <a:lnTo>
                      <a:pt x="106" y="259"/>
                    </a:lnTo>
                    <a:lnTo>
                      <a:pt x="119" y="268"/>
                    </a:lnTo>
                    <a:lnTo>
                      <a:pt x="132" y="277"/>
                    </a:lnTo>
                    <a:lnTo>
                      <a:pt x="146" y="285"/>
                    </a:lnTo>
                    <a:lnTo>
                      <a:pt x="162" y="291"/>
                    </a:lnTo>
                    <a:lnTo>
                      <a:pt x="178" y="298"/>
                    </a:lnTo>
                    <a:lnTo>
                      <a:pt x="194" y="303"/>
                    </a:lnTo>
                    <a:lnTo>
                      <a:pt x="226" y="311"/>
                    </a:lnTo>
                    <a:lnTo>
                      <a:pt x="259" y="317"/>
                    </a:lnTo>
                    <a:lnTo>
                      <a:pt x="293" y="320"/>
                    </a:lnTo>
                    <a:lnTo>
                      <a:pt x="326" y="321"/>
                    </a:lnTo>
                    <a:lnTo>
                      <a:pt x="358" y="321"/>
                    </a:lnTo>
                    <a:lnTo>
                      <a:pt x="358" y="321"/>
                    </a:lnTo>
                    <a:lnTo>
                      <a:pt x="391" y="319"/>
                    </a:lnTo>
                    <a:lnTo>
                      <a:pt x="425" y="316"/>
                    </a:lnTo>
                    <a:lnTo>
                      <a:pt x="459" y="312"/>
                    </a:lnTo>
                    <a:lnTo>
                      <a:pt x="492" y="307"/>
                    </a:lnTo>
                    <a:lnTo>
                      <a:pt x="523" y="298"/>
                    </a:lnTo>
                    <a:lnTo>
                      <a:pt x="555" y="287"/>
                    </a:lnTo>
                    <a:lnTo>
                      <a:pt x="570" y="281"/>
                    </a:lnTo>
                    <a:lnTo>
                      <a:pt x="586" y="274"/>
                    </a:lnTo>
                    <a:lnTo>
                      <a:pt x="600" y="265"/>
                    </a:lnTo>
                    <a:lnTo>
                      <a:pt x="615" y="256"/>
                    </a:lnTo>
                    <a:lnTo>
                      <a:pt x="615" y="256"/>
                    </a:lnTo>
                    <a:lnTo>
                      <a:pt x="629" y="246"/>
                    </a:lnTo>
                    <a:lnTo>
                      <a:pt x="642" y="235"/>
                    </a:lnTo>
                    <a:lnTo>
                      <a:pt x="653" y="223"/>
                    </a:lnTo>
                    <a:lnTo>
                      <a:pt x="662" y="210"/>
                    </a:lnTo>
                    <a:lnTo>
                      <a:pt x="670" y="197"/>
                    </a:lnTo>
                    <a:lnTo>
                      <a:pt x="676" y="184"/>
                    </a:lnTo>
                    <a:lnTo>
                      <a:pt x="681" y="170"/>
                    </a:lnTo>
                    <a:lnTo>
                      <a:pt x="685" y="155"/>
                    </a:lnTo>
                    <a:lnTo>
                      <a:pt x="689" y="141"/>
                    </a:lnTo>
                    <a:lnTo>
                      <a:pt x="692" y="125"/>
                    </a:lnTo>
                    <a:lnTo>
                      <a:pt x="696" y="94"/>
                    </a:lnTo>
                    <a:lnTo>
                      <a:pt x="700" y="30"/>
                    </a:lnTo>
                    <a:lnTo>
                      <a:pt x="700" y="30"/>
                    </a:lnTo>
                    <a:lnTo>
                      <a:pt x="700" y="22"/>
                    </a:lnTo>
                    <a:lnTo>
                      <a:pt x="697" y="17"/>
                    </a:lnTo>
                    <a:lnTo>
                      <a:pt x="693" y="11"/>
                    </a:lnTo>
                    <a:lnTo>
                      <a:pt x="688" y="9"/>
                    </a:lnTo>
                    <a:lnTo>
                      <a:pt x="681" y="8"/>
                    </a:lnTo>
                    <a:lnTo>
                      <a:pt x="675" y="8"/>
                    </a:lnTo>
                    <a:lnTo>
                      <a:pt x="668" y="10"/>
                    </a:lnTo>
                    <a:lnTo>
                      <a:pt x="663" y="13"/>
                    </a:lnTo>
                    <a:lnTo>
                      <a:pt x="663" y="13"/>
                    </a:lnTo>
                    <a:close/>
                    <a:moveTo>
                      <a:pt x="579" y="226"/>
                    </a:moveTo>
                    <a:lnTo>
                      <a:pt x="579" y="226"/>
                    </a:lnTo>
                    <a:lnTo>
                      <a:pt x="568" y="232"/>
                    </a:lnTo>
                    <a:lnTo>
                      <a:pt x="556" y="239"/>
                    </a:lnTo>
                    <a:lnTo>
                      <a:pt x="532" y="249"/>
                    </a:lnTo>
                    <a:lnTo>
                      <a:pt x="506" y="257"/>
                    </a:lnTo>
                    <a:lnTo>
                      <a:pt x="481" y="264"/>
                    </a:lnTo>
                    <a:lnTo>
                      <a:pt x="455" y="268"/>
                    </a:lnTo>
                    <a:lnTo>
                      <a:pt x="428" y="270"/>
                    </a:lnTo>
                    <a:lnTo>
                      <a:pt x="375" y="274"/>
                    </a:lnTo>
                    <a:lnTo>
                      <a:pt x="375" y="274"/>
                    </a:lnTo>
                    <a:lnTo>
                      <a:pt x="349" y="274"/>
                    </a:lnTo>
                    <a:lnTo>
                      <a:pt x="322" y="274"/>
                    </a:lnTo>
                    <a:lnTo>
                      <a:pt x="296" y="273"/>
                    </a:lnTo>
                    <a:lnTo>
                      <a:pt x="268" y="270"/>
                    </a:lnTo>
                    <a:lnTo>
                      <a:pt x="242" y="266"/>
                    </a:lnTo>
                    <a:lnTo>
                      <a:pt x="216" y="261"/>
                    </a:lnTo>
                    <a:lnTo>
                      <a:pt x="190" y="253"/>
                    </a:lnTo>
                    <a:lnTo>
                      <a:pt x="165" y="243"/>
                    </a:lnTo>
                    <a:lnTo>
                      <a:pt x="165" y="243"/>
                    </a:lnTo>
                    <a:lnTo>
                      <a:pt x="150" y="236"/>
                    </a:lnTo>
                    <a:lnTo>
                      <a:pt x="136" y="229"/>
                    </a:lnTo>
                    <a:lnTo>
                      <a:pt x="124" y="219"/>
                    </a:lnTo>
                    <a:lnTo>
                      <a:pt x="112" y="209"/>
                    </a:lnTo>
                    <a:lnTo>
                      <a:pt x="102" y="198"/>
                    </a:lnTo>
                    <a:lnTo>
                      <a:pt x="93" y="187"/>
                    </a:lnTo>
                    <a:lnTo>
                      <a:pt x="84" y="175"/>
                    </a:lnTo>
                    <a:lnTo>
                      <a:pt x="77" y="162"/>
                    </a:lnTo>
                    <a:lnTo>
                      <a:pt x="71" y="149"/>
                    </a:lnTo>
                    <a:lnTo>
                      <a:pt x="64" y="134"/>
                    </a:lnTo>
                    <a:lnTo>
                      <a:pt x="60" y="120"/>
                    </a:lnTo>
                    <a:lnTo>
                      <a:pt x="56" y="106"/>
                    </a:lnTo>
                    <a:lnTo>
                      <a:pt x="50" y="76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114" y="47"/>
                    </a:lnTo>
                    <a:lnTo>
                      <a:pt x="182" y="49"/>
                    </a:lnTo>
                    <a:lnTo>
                      <a:pt x="249" y="52"/>
                    </a:lnTo>
                    <a:lnTo>
                      <a:pt x="317" y="52"/>
                    </a:lnTo>
                    <a:lnTo>
                      <a:pt x="647" y="52"/>
                    </a:lnTo>
                    <a:lnTo>
                      <a:pt x="647" y="52"/>
                    </a:lnTo>
                    <a:lnTo>
                      <a:pt x="653" y="52"/>
                    </a:lnTo>
                    <a:lnTo>
                      <a:pt x="653" y="52"/>
                    </a:lnTo>
                    <a:lnTo>
                      <a:pt x="651" y="77"/>
                    </a:lnTo>
                    <a:lnTo>
                      <a:pt x="649" y="102"/>
                    </a:lnTo>
                    <a:lnTo>
                      <a:pt x="645" y="125"/>
                    </a:lnTo>
                    <a:lnTo>
                      <a:pt x="638" y="149"/>
                    </a:lnTo>
                    <a:lnTo>
                      <a:pt x="634" y="159"/>
                    </a:lnTo>
                    <a:lnTo>
                      <a:pt x="629" y="170"/>
                    </a:lnTo>
                    <a:lnTo>
                      <a:pt x="624" y="180"/>
                    </a:lnTo>
                    <a:lnTo>
                      <a:pt x="616" y="191"/>
                    </a:lnTo>
                    <a:lnTo>
                      <a:pt x="610" y="200"/>
                    </a:lnTo>
                    <a:lnTo>
                      <a:pt x="600" y="209"/>
                    </a:lnTo>
                    <a:lnTo>
                      <a:pt x="590" y="218"/>
                    </a:lnTo>
                    <a:lnTo>
                      <a:pt x="579" y="226"/>
                    </a:lnTo>
                    <a:lnTo>
                      <a:pt x="579" y="22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513"/>
              <p:cNvSpPr>
                <a:spLocks noEditPoints="1"/>
              </p:cNvSpPr>
              <p:nvPr/>
            </p:nvSpPr>
            <p:spPr bwMode="auto">
              <a:xfrm>
                <a:off x="3570288" y="1393825"/>
                <a:ext cx="277813" cy="128588"/>
              </a:xfrm>
              <a:custGeom>
                <a:avLst/>
                <a:gdLst/>
                <a:ahLst/>
                <a:cxnLst>
                  <a:cxn ang="0">
                    <a:pos x="661" y="10"/>
                  </a:cxn>
                  <a:cxn ang="0">
                    <a:pos x="648" y="6"/>
                  </a:cxn>
                  <a:cxn ang="0">
                    <a:pos x="258" y="6"/>
                  </a:cxn>
                  <a:cxn ang="0">
                    <a:pos x="24" y="0"/>
                  </a:cxn>
                  <a:cxn ang="0">
                    <a:pos x="13" y="1"/>
                  </a:cxn>
                  <a:cxn ang="0">
                    <a:pos x="4" y="10"/>
                  </a:cxn>
                  <a:cxn ang="0">
                    <a:pos x="1" y="23"/>
                  </a:cxn>
                  <a:cxn ang="0">
                    <a:pos x="3" y="65"/>
                  </a:cxn>
                  <a:cxn ang="0">
                    <a:pos x="14" y="129"/>
                  </a:cxn>
                  <a:cxn ang="0">
                    <a:pos x="31" y="171"/>
                  </a:cxn>
                  <a:cxn ang="0">
                    <a:pos x="56" y="210"/>
                  </a:cxn>
                  <a:cxn ang="0">
                    <a:pos x="92" y="247"/>
                  </a:cxn>
                  <a:cxn ang="0">
                    <a:pos x="119" y="268"/>
                  </a:cxn>
                  <a:cxn ang="0">
                    <a:pos x="162" y="291"/>
                  </a:cxn>
                  <a:cxn ang="0">
                    <a:pos x="226" y="311"/>
                  </a:cxn>
                  <a:cxn ang="0">
                    <a:pos x="326" y="321"/>
                  </a:cxn>
                  <a:cxn ang="0">
                    <a:pos x="393" y="319"/>
                  </a:cxn>
                  <a:cxn ang="0">
                    <a:pos x="492" y="307"/>
                  </a:cxn>
                  <a:cxn ang="0">
                    <a:pos x="570" y="281"/>
                  </a:cxn>
                  <a:cxn ang="0">
                    <a:pos x="615" y="256"/>
                  </a:cxn>
                  <a:cxn ang="0">
                    <a:pos x="642" y="235"/>
                  </a:cxn>
                  <a:cxn ang="0">
                    <a:pos x="670" y="197"/>
                  </a:cxn>
                  <a:cxn ang="0">
                    <a:pos x="686" y="155"/>
                  </a:cxn>
                  <a:cxn ang="0">
                    <a:pos x="696" y="94"/>
                  </a:cxn>
                  <a:cxn ang="0">
                    <a:pos x="700" y="22"/>
                  </a:cxn>
                  <a:cxn ang="0">
                    <a:pos x="688" y="9"/>
                  </a:cxn>
                  <a:cxn ang="0">
                    <a:pos x="669" y="10"/>
                  </a:cxn>
                  <a:cxn ang="0">
                    <a:pos x="580" y="226"/>
                  </a:cxn>
                  <a:cxn ang="0">
                    <a:pos x="556" y="239"/>
                  </a:cxn>
                  <a:cxn ang="0">
                    <a:pos x="481" y="264"/>
                  </a:cxn>
                  <a:cxn ang="0">
                    <a:pos x="376" y="274"/>
                  </a:cxn>
                  <a:cxn ang="0">
                    <a:pos x="322" y="274"/>
                  </a:cxn>
                  <a:cxn ang="0">
                    <a:pos x="242" y="266"/>
                  </a:cxn>
                  <a:cxn ang="0">
                    <a:pos x="165" y="243"/>
                  </a:cxn>
                  <a:cxn ang="0">
                    <a:pos x="136" y="229"/>
                  </a:cxn>
                  <a:cxn ang="0">
                    <a:pos x="102" y="198"/>
                  </a:cxn>
                  <a:cxn ang="0">
                    <a:pos x="77" y="162"/>
                  </a:cxn>
                  <a:cxn ang="0">
                    <a:pos x="60" y="120"/>
                  </a:cxn>
                  <a:cxn ang="0">
                    <a:pos x="47" y="45"/>
                  </a:cxn>
                  <a:cxn ang="0">
                    <a:pos x="182" y="49"/>
                  </a:cxn>
                  <a:cxn ang="0">
                    <a:pos x="648" y="52"/>
                  </a:cxn>
                  <a:cxn ang="0">
                    <a:pos x="653" y="52"/>
                  </a:cxn>
                  <a:cxn ang="0">
                    <a:pos x="645" y="125"/>
                  </a:cxn>
                  <a:cxn ang="0">
                    <a:pos x="629" y="170"/>
                  </a:cxn>
                  <a:cxn ang="0">
                    <a:pos x="610" y="200"/>
                  </a:cxn>
                  <a:cxn ang="0">
                    <a:pos x="580" y="226"/>
                  </a:cxn>
                </a:cxnLst>
                <a:rect l="0" t="0" r="r" b="b"/>
                <a:pathLst>
                  <a:path w="701" h="321">
                    <a:moveTo>
                      <a:pt x="663" y="13"/>
                    </a:moveTo>
                    <a:lnTo>
                      <a:pt x="663" y="13"/>
                    </a:lnTo>
                    <a:lnTo>
                      <a:pt x="661" y="10"/>
                    </a:lnTo>
                    <a:lnTo>
                      <a:pt x="657" y="9"/>
                    </a:lnTo>
                    <a:lnTo>
                      <a:pt x="653" y="8"/>
                    </a:lnTo>
                    <a:lnTo>
                      <a:pt x="648" y="6"/>
                    </a:lnTo>
                    <a:lnTo>
                      <a:pt x="335" y="6"/>
                    </a:lnTo>
                    <a:lnTo>
                      <a:pt x="335" y="6"/>
                    </a:lnTo>
                    <a:lnTo>
                      <a:pt x="258" y="6"/>
                    </a:lnTo>
                    <a:lnTo>
                      <a:pt x="179" y="4"/>
                    </a:lnTo>
                    <a:lnTo>
                      <a:pt x="101" y="1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8" y="0"/>
                    </a:lnTo>
                    <a:lnTo>
                      <a:pt x="13" y="1"/>
                    </a:lnTo>
                    <a:lnTo>
                      <a:pt x="9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3" y="14"/>
                    </a:lnTo>
                    <a:lnTo>
                      <a:pt x="1" y="23"/>
                    </a:lnTo>
                    <a:lnTo>
                      <a:pt x="1" y="23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3" y="65"/>
                    </a:lnTo>
                    <a:lnTo>
                      <a:pt x="7" y="98"/>
                    </a:lnTo>
                    <a:lnTo>
                      <a:pt x="11" y="113"/>
                    </a:lnTo>
                    <a:lnTo>
                      <a:pt x="14" y="129"/>
                    </a:lnTo>
                    <a:lnTo>
                      <a:pt x="20" y="144"/>
                    </a:lnTo>
                    <a:lnTo>
                      <a:pt x="25" y="158"/>
                    </a:lnTo>
                    <a:lnTo>
                      <a:pt x="31" y="171"/>
                    </a:lnTo>
                    <a:lnTo>
                      <a:pt x="39" y="185"/>
                    </a:lnTo>
                    <a:lnTo>
                      <a:pt x="47" y="198"/>
                    </a:lnTo>
                    <a:lnTo>
                      <a:pt x="56" y="210"/>
                    </a:lnTo>
                    <a:lnTo>
                      <a:pt x="67" y="223"/>
                    </a:lnTo>
                    <a:lnTo>
                      <a:pt x="79" y="235"/>
                    </a:lnTo>
                    <a:lnTo>
                      <a:pt x="92" y="247"/>
                    </a:lnTo>
                    <a:lnTo>
                      <a:pt x="106" y="259"/>
                    </a:lnTo>
                    <a:lnTo>
                      <a:pt x="106" y="259"/>
                    </a:lnTo>
                    <a:lnTo>
                      <a:pt x="119" y="268"/>
                    </a:lnTo>
                    <a:lnTo>
                      <a:pt x="132" y="277"/>
                    </a:lnTo>
                    <a:lnTo>
                      <a:pt x="147" y="285"/>
                    </a:lnTo>
                    <a:lnTo>
                      <a:pt x="162" y="291"/>
                    </a:lnTo>
                    <a:lnTo>
                      <a:pt x="178" y="298"/>
                    </a:lnTo>
                    <a:lnTo>
                      <a:pt x="194" y="303"/>
                    </a:lnTo>
                    <a:lnTo>
                      <a:pt x="226" y="311"/>
                    </a:lnTo>
                    <a:lnTo>
                      <a:pt x="259" y="317"/>
                    </a:lnTo>
                    <a:lnTo>
                      <a:pt x="293" y="320"/>
                    </a:lnTo>
                    <a:lnTo>
                      <a:pt x="326" y="321"/>
                    </a:lnTo>
                    <a:lnTo>
                      <a:pt x="358" y="321"/>
                    </a:lnTo>
                    <a:lnTo>
                      <a:pt x="358" y="321"/>
                    </a:lnTo>
                    <a:lnTo>
                      <a:pt x="393" y="319"/>
                    </a:lnTo>
                    <a:lnTo>
                      <a:pt x="425" y="316"/>
                    </a:lnTo>
                    <a:lnTo>
                      <a:pt x="459" y="312"/>
                    </a:lnTo>
                    <a:lnTo>
                      <a:pt x="492" y="307"/>
                    </a:lnTo>
                    <a:lnTo>
                      <a:pt x="523" y="298"/>
                    </a:lnTo>
                    <a:lnTo>
                      <a:pt x="555" y="287"/>
                    </a:lnTo>
                    <a:lnTo>
                      <a:pt x="570" y="281"/>
                    </a:lnTo>
                    <a:lnTo>
                      <a:pt x="586" y="274"/>
                    </a:lnTo>
                    <a:lnTo>
                      <a:pt x="600" y="265"/>
                    </a:lnTo>
                    <a:lnTo>
                      <a:pt x="615" y="256"/>
                    </a:lnTo>
                    <a:lnTo>
                      <a:pt x="615" y="256"/>
                    </a:lnTo>
                    <a:lnTo>
                      <a:pt x="629" y="246"/>
                    </a:lnTo>
                    <a:lnTo>
                      <a:pt x="642" y="235"/>
                    </a:lnTo>
                    <a:lnTo>
                      <a:pt x="653" y="223"/>
                    </a:lnTo>
                    <a:lnTo>
                      <a:pt x="662" y="210"/>
                    </a:lnTo>
                    <a:lnTo>
                      <a:pt x="670" y="197"/>
                    </a:lnTo>
                    <a:lnTo>
                      <a:pt x="676" y="184"/>
                    </a:lnTo>
                    <a:lnTo>
                      <a:pt x="682" y="170"/>
                    </a:lnTo>
                    <a:lnTo>
                      <a:pt x="686" y="155"/>
                    </a:lnTo>
                    <a:lnTo>
                      <a:pt x="689" y="141"/>
                    </a:lnTo>
                    <a:lnTo>
                      <a:pt x="692" y="125"/>
                    </a:lnTo>
                    <a:lnTo>
                      <a:pt x="696" y="94"/>
                    </a:lnTo>
                    <a:lnTo>
                      <a:pt x="701" y="30"/>
                    </a:lnTo>
                    <a:lnTo>
                      <a:pt x="701" y="30"/>
                    </a:lnTo>
                    <a:lnTo>
                      <a:pt x="700" y="22"/>
                    </a:lnTo>
                    <a:lnTo>
                      <a:pt x="697" y="17"/>
                    </a:lnTo>
                    <a:lnTo>
                      <a:pt x="693" y="11"/>
                    </a:lnTo>
                    <a:lnTo>
                      <a:pt x="688" y="9"/>
                    </a:lnTo>
                    <a:lnTo>
                      <a:pt x="682" y="8"/>
                    </a:lnTo>
                    <a:lnTo>
                      <a:pt x="675" y="8"/>
                    </a:lnTo>
                    <a:lnTo>
                      <a:pt x="669" y="10"/>
                    </a:lnTo>
                    <a:lnTo>
                      <a:pt x="663" y="13"/>
                    </a:lnTo>
                    <a:lnTo>
                      <a:pt x="663" y="13"/>
                    </a:lnTo>
                    <a:close/>
                    <a:moveTo>
                      <a:pt x="580" y="226"/>
                    </a:moveTo>
                    <a:lnTo>
                      <a:pt x="580" y="226"/>
                    </a:lnTo>
                    <a:lnTo>
                      <a:pt x="568" y="232"/>
                    </a:lnTo>
                    <a:lnTo>
                      <a:pt x="556" y="239"/>
                    </a:lnTo>
                    <a:lnTo>
                      <a:pt x="532" y="249"/>
                    </a:lnTo>
                    <a:lnTo>
                      <a:pt x="506" y="257"/>
                    </a:lnTo>
                    <a:lnTo>
                      <a:pt x="481" y="264"/>
                    </a:lnTo>
                    <a:lnTo>
                      <a:pt x="455" y="268"/>
                    </a:lnTo>
                    <a:lnTo>
                      <a:pt x="428" y="270"/>
                    </a:lnTo>
                    <a:lnTo>
                      <a:pt x="376" y="274"/>
                    </a:lnTo>
                    <a:lnTo>
                      <a:pt x="376" y="274"/>
                    </a:lnTo>
                    <a:lnTo>
                      <a:pt x="349" y="274"/>
                    </a:lnTo>
                    <a:lnTo>
                      <a:pt x="322" y="274"/>
                    </a:lnTo>
                    <a:lnTo>
                      <a:pt x="296" y="273"/>
                    </a:lnTo>
                    <a:lnTo>
                      <a:pt x="268" y="270"/>
                    </a:lnTo>
                    <a:lnTo>
                      <a:pt x="242" y="266"/>
                    </a:lnTo>
                    <a:lnTo>
                      <a:pt x="216" y="261"/>
                    </a:lnTo>
                    <a:lnTo>
                      <a:pt x="191" y="253"/>
                    </a:lnTo>
                    <a:lnTo>
                      <a:pt x="165" y="243"/>
                    </a:lnTo>
                    <a:lnTo>
                      <a:pt x="165" y="243"/>
                    </a:lnTo>
                    <a:lnTo>
                      <a:pt x="151" y="236"/>
                    </a:lnTo>
                    <a:lnTo>
                      <a:pt x="136" y="229"/>
                    </a:lnTo>
                    <a:lnTo>
                      <a:pt x="124" y="219"/>
                    </a:lnTo>
                    <a:lnTo>
                      <a:pt x="113" y="209"/>
                    </a:lnTo>
                    <a:lnTo>
                      <a:pt x="102" y="198"/>
                    </a:lnTo>
                    <a:lnTo>
                      <a:pt x="93" y="187"/>
                    </a:lnTo>
                    <a:lnTo>
                      <a:pt x="85" y="175"/>
                    </a:lnTo>
                    <a:lnTo>
                      <a:pt x="77" y="162"/>
                    </a:lnTo>
                    <a:lnTo>
                      <a:pt x="71" y="149"/>
                    </a:lnTo>
                    <a:lnTo>
                      <a:pt x="65" y="134"/>
                    </a:lnTo>
                    <a:lnTo>
                      <a:pt x="60" y="120"/>
                    </a:lnTo>
                    <a:lnTo>
                      <a:pt x="56" y="106"/>
                    </a:lnTo>
                    <a:lnTo>
                      <a:pt x="50" y="76"/>
                    </a:lnTo>
                    <a:lnTo>
                      <a:pt x="47" y="45"/>
                    </a:lnTo>
                    <a:lnTo>
                      <a:pt x="47" y="45"/>
                    </a:lnTo>
                    <a:lnTo>
                      <a:pt x="114" y="47"/>
                    </a:lnTo>
                    <a:lnTo>
                      <a:pt x="182" y="49"/>
                    </a:lnTo>
                    <a:lnTo>
                      <a:pt x="250" y="52"/>
                    </a:lnTo>
                    <a:lnTo>
                      <a:pt x="317" y="52"/>
                    </a:lnTo>
                    <a:lnTo>
                      <a:pt x="648" y="52"/>
                    </a:lnTo>
                    <a:lnTo>
                      <a:pt x="648" y="52"/>
                    </a:lnTo>
                    <a:lnTo>
                      <a:pt x="653" y="52"/>
                    </a:lnTo>
                    <a:lnTo>
                      <a:pt x="653" y="52"/>
                    </a:lnTo>
                    <a:lnTo>
                      <a:pt x="652" y="77"/>
                    </a:lnTo>
                    <a:lnTo>
                      <a:pt x="649" y="102"/>
                    </a:lnTo>
                    <a:lnTo>
                      <a:pt x="645" y="125"/>
                    </a:lnTo>
                    <a:lnTo>
                      <a:pt x="638" y="149"/>
                    </a:lnTo>
                    <a:lnTo>
                      <a:pt x="635" y="159"/>
                    </a:lnTo>
                    <a:lnTo>
                      <a:pt x="629" y="170"/>
                    </a:lnTo>
                    <a:lnTo>
                      <a:pt x="624" y="180"/>
                    </a:lnTo>
                    <a:lnTo>
                      <a:pt x="617" y="191"/>
                    </a:lnTo>
                    <a:lnTo>
                      <a:pt x="610" y="200"/>
                    </a:lnTo>
                    <a:lnTo>
                      <a:pt x="600" y="209"/>
                    </a:lnTo>
                    <a:lnTo>
                      <a:pt x="590" y="218"/>
                    </a:lnTo>
                    <a:lnTo>
                      <a:pt x="580" y="226"/>
                    </a:lnTo>
                    <a:lnTo>
                      <a:pt x="580" y="22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514"/>
              <p:cNvSpPr>
                <a:spLocks noEditPoints="1"/>
              </p:cNvSpPr>
              <p:nvPr/>
            </p:nvSpPr>
            <p:spPr bwMode="auto">
              <a:xfrm>
                <a:off x="3187701" y="1065213"/>
                <a:ext cx="587375" cy="128588"/>
              </a:xfrm>
              <a:custGeom>
                <a:avLst/>
                <a:gdLst/>
                <a:ahLst/>
                <a:cxnLst>
                  <a:cxn ang="0">
                    <a:pos x="1383" y="117"/>
                  </a:cxn>
                  <a:cxn ang="0">
                    <a:pos x="1313" y="106"/>
                  </a:cxn>
                  <a:cxn ang="0">
                    <a:pos x="1176" y="26"/>
                  </a:cxn>
                  <a:cxn ang="0">
                    <a:pos x="1078" y="2"/>
                  </a:cxn>
                  <a:cxn ang="0">
                    <a:pos x="969" y="17"/>
                  </a:cxn>
                  <a:cxn ang="0">
                    <a:pos x="862" y="60"/>
                  </a:cxn>
                  <a:cxn ang="0">
                    <a:pos x="700" y="75"/>
                  </a:cxn>
                  <a:cxn ang="0">
                    <a:pos x="581" y="47"/>
                  </a:cxn>
                  <a:cxn ang="0">
                    <a:pos x="453" y="4"/>
                  </a:cxn>
                  <a:cxn ang="0">
                    <a:pos x="348" y="9"/>
                  </a:cxn>
                  <a:cxn ang="0">
                    <a:pos x="230" y="72"/>
                  </a:cxn>
                  <a:cxn ang="0">
                    <a:pos x="148" y="110"/>
                  </a:cxn>
                  <a:cxn ang="0">
                    <a:pos x="48" y="127"/>
                  </a:cxn>
                  <a:cxn ang="0">
                    <a:pos x="1" y="194"/>
                  </a:cxn>
                  <a:cxn ang="0">
                    <a:pos x="33" y="280"/>
                  </a:cxn>
                  <a:cxn ang="0">
                    <a:pos x="146" y="327"/>
                  </a:cxn>
                  <a:cxn ang="0">
                    <a:pos x="271" y="293"/>
                  </a:cxn>
                  <a:cxn ang="0">
                    <a:pos x="415" y="213"/>
                  </a:cxn>
                  <a:cxn ang="0">
                    <a:pos x="502" y="207"/>
                  </a:cxn>
                  <a:cxn ang="0">
                    <a:pos x="636" y="268"/>
                  </a:cxn>
                  <a:cxn ang="0">
                    <a:pos x="739" y="296"/>
                  </a:cxn>
                  <a:cxn ang="0">
                    <a:pos x="820" y="277"/>
                  </a:cxn>
                  <a:cxn ang="0">
                    <a:pos x="960" y="211"/>
                  </a:cxn>
                  <a:cxn ang="0">
                    <a:pos x="1049" y="209"/>
                  </a:cxn>
                  <a:cxn ang="0">
                    <a:pos x="1207" y="293"/>
                  </a:cxn>
                  <a:cxn ang="0">
                    <a:pos x="1313" y="327"/>
                  </a:cxn>
                  <a:cxn ang="0">
                    <a:pos x="1431" y="293"/>
                  </a:cxn>
                  <a:cxn ang="0">
                    <a:pos x="1477" y="208"/>
                  </a:cxn>
                  <a:cxn ang="0">
                    <a:pos x="1415" y="245"/>
                  </a:cxn>
                  <a:cxn ang="0">
                    <a:pos x="1321" y="284"/>
                  </a:cxn>
                  <a:cxn ang="0">
                    <a:pos x="1260" y="270"/>
                  </a:cxn>
                  <a:cxn ang="0">
                    <a:pos x="1074" y="166"/>
                  </a:cxn>
                  <a:cxn ang="0">
                    <a:pos x="963" y="165"/>
                  </a:cxn>
                  <a:cxn ang="0">
                    <a:pos x="777" y="246"/>
                  </a:cxn>
                  <a:cxn ang="0">
                    <a:pos x="761" y="250"/>
                  </a:cxn>
                  <a:cxn ang="0">
                    <a:pos x="717" y="253"/>
                  </a:cxn>
                  <a:cxn ang="0">
                    <a:pos x="591" y="195"/>
                  </a:cxn>
                  <a:cxn ang="0">
                    <a:pos x="433" y="161"/>
                  </a:cxn>
                  <a:cxn ang="0">
                    <a:pos x="322" y="206"/>
                  </a:cxn>
                  <a:cxn ang="0">
                    <a:pos x="188" y="281"/>
                  </a:cxn>
                  <a:cxn ang="0">
                    <a:pos x="97" y="270"/>
                  </a:cxn>
                  <a:cxn ang="0">
                    <a:pos x="47" y="221"/>
                  </a:cxn>
                  <a:cxn ang="0">
                    <a:pos x="61" y="178"/>
                  </a:cxn>
                  <a:cxn ang="0">
                    <a:pos x="161" y="161"/>
                  </a:cxn>
                  <a:cxn ang="0">
                    <a:pos x="192" y="144"/>
                  </a:cxn>
                  <a:cxn ang="0">
                    <a:pos x="309" y="75"/>
                  </a:cxn>
                  <a:cxn ang="0">
                    <a:pos x="433" y="47"/>
                  </a:cxn>
                  <a:cxn ang="0">
                    <a:pos x="572" y="94"/>
                  </a:cxn>
                  <a:cxn ang="0">
                    <a:pos x="725" y="122"/>
                  </a:cxn>
                  <a:cxn ang="0">
                    <a:pos x="747" y="122"/>
                  </a:cxn>
                  <a:cxn ang="0">
                    <a:pos x="872" y="106"/>
                  </a:cxn>
                  <a:cxn ang="0">
                    <a:pos x="1020" y="50"/>
                  </a:cxn>
                  <a:cxn ang="0">
                    <a:pos x="1129" y="59"/>
                  </a:cxn>
                  <a:cxn ang="0">
                    <a:pos x="1249" y="126"/>
                  </a:cxn>
                  <a:cxn ang="0">
                    <a:pos x="1309" y="160"/>
                  </a:cxn>
                  <a:cxn ang="0">
                    <a:pos x="1400" y="169"/>
                  </a:cxn>
                  <a:cxn ang="0">
                    <a:pos x="1432" y="209"/>
                  </a:cxn>
                  <a:cxn ang="0">
                    <a:pos x="1415" y="245"/>
                  </a:cxn>
                </a:cxnLst>
                <a:rect l="0" t="0" r="r" b="b"/>
                <a:pathLst>
                  <a:path w="1477" h="327">
                    <a:moveTo>
                      <a:pt x="1455" y="144"/>
                    </a:moveTo>
                    <a:lnTo>
                      <a:pt x="1455" y="144"/>
                    </a:lnTo>
                    <a:lnTo>
                      <a:pt x="1443" y="135"/>
                    </a:lnTo>
                    <a:lnTo>
                      <a:pt x="1430" y="127"/>
                    </a:lnTo>
                    <a:lnTo>
                      <a:pt x="1415" y="122"/>
                    </a:lnTo>
                    <a:lnTo>
                      <a:pt x="1400" y="119"/>
                    </a:lnTo>
                    <a:lnTo>
                      <a:pt x="1383" y="117"/>
                    </a:lnTo>
                    <a:lnTo>
                      <a:pt x="1367" y="115"/>
                    </a:lnTo>
                    <a:lnTo>
                      <a:pt x="1336" y="115"/>
                    </a:lnTo>
                    <a:lnTo>
                      <a:pt x="1336" y="115"/>
                    </a:lnTo>
                    <a:lnTo>
                      <a:pt x="1330" y="110"/>
                    </a:lnTo>
                    <a:lnTo>
                      <a:pt x="1322" y="107"/>
                    </a:lnTo>
                    <a:lnTo>
                      <a:pt x="1322" y="107"/>
                    </a:lnTo>
                    <a:lnTo>
                      <a:pt x="1313" y="106"/>
                    </a:lnTo>
                    <a:lnTo>
                      <a:pt x="1303" y="102"/>
                    </a:lnTo>
                    <a:lnTo>
                      <a:pt x="1284" y="94"/>
                    </a:lnTo>
                    <a:lnTo>
                      <a:pt x="1266" y="84"/>
                    </a:lnTo>
                    <a:lnTo>
                      <a:pt x="1248" y="72"/>
                    </a:lnTo>
                    <a:lnTo>
                      <a:pt x="1211" y="49"/>
                    </a:lnTo>
                    <a:lnTo>
                      <a:pt x="1194" y="37"/>
                    </a:lnTo>
                    <a:lnTo>
                      <a:pt x="1176" y="26"/>
                    </a:lnTo>
                    <a:lnTo>
                      <a:pt x="1176" y="26"/>
                    </a:lnTo>
                    <a:lnTo>
                      <a:pt x="1162" y="21"/>
                    </a:lnTo>
                    <a:lnTo>
                      <a:pt x="1146" y="15"/>
                    </a:lnTo>
                    <a:lnTo>
                      <a:pt x="1129" y="9"/>
                    </a:lnTo>
                    <a:lnTo>
                      <a:pt x="1112" y="5"/>
                    </a:lnTo>
                    <a:lnTo>
                      <a:pt x="1095" y="3"/>
                    </a:lnTo>
                    <a:lnTo>
                      <a:pt x="1078" y="2"/>
                    </a:lnTo>
                    <a:lnTo>
                      <a:pt x="1061" y="0"/>
                    </a:lnTo>
                    <a:lnTo>
                      <a:pt x="1045" y="2"/>
                    </a:lnTo>
                    <a:lnTo>
                      <a:pt x="1045" y="2"/>
                    </a:lnTo>
                    <a:lnTo>
                      <a:pt x="1025" y="4"/>
                    </a:lnTo>
                    <a:lnTo>
                      <a:pt x="1006" y="8"/>
                    </a:lnTo>
                    <a:lnTo>
                      <a:pt x="988" y="12"/>
                    </a:lnTo>
                    <a:lnTo>
                      <a:pt x="969" y="17"/>
                    </a:lnTo>
                    <a:lnTo>
                      <a:pt x="951" y="24"/>
                    </a:lnTo>
                    <a:lnTo>
                      <a:pt x="933" y="30"/>
                    </a:lnTo>
                    <a:lnTo>
                      <a:pt x="914" y="38"/>
                    </a:lnTo>
                    <a:lnTo>
                      <a:pt x="897" y="47"/>
                    </a:lnTo>
                    <a:lnTo>
                      <a:pt x="897" y="47"/>
                    </a:lnTo>
                    <a:lnTo>
                      <a:pt x="880" y="55"/>
                    </a:lnTo>
                    <a:lnTo>
                      <a:pt x="862" y="60"/>
                    </a:lnTo>
                    <a:lnTo>
                      <a:pt x="842" y="66"/>
                    </a:lnTo>
                    <a:lnTo>
                      <a:pt x="821" y="70"/>
                    </a:lnTo>
                    <a:lnTo>
                      <a:pt x="799" y="72"/>
                    </a:lnTo>
                    <a:lnTo>
                      <a:pt x="778" y="75"/>
                    </a:lnTo>
                    <a:lnTo>
                      <a:pt x="739" y="76"/>
                    </a:lnTo>
                    <a:lnTo>
                      <a:pt x="739" y="76"/>
                    </a:lnTo>
                    <a:lnTo>
                      <a:pt x="700" y="75"/>
                    </a:lnTo>
                    <a:lnTo>
                      <a:pt x="678" y="72"/>
                    </a:lnTo>
                    <a:lnTo>
                      <a:pt x="657" y="70"/>
                    </a:lnTo>
                    <a:lnTo>
                      <a:pt x="636" y="66"/>
                    </a:lnTo>
                    <a:lnTo>
                      <a:pt x="615" y="60"/>
                    </a:lnTo>
                    <a:lnTo>
                      <a:pt x="596" y="55"/>
                    </a:lnTo>
                    <a:lnTo>
                      <a:pt x="581" y="47"/>
                    </a:lnTo>
                    <a:lnTo>
                      <a:pt x="581" y="47"/>
                    </a:lnTo>
                    <a:lnTo>
                      <a:pt x="564" y="38"/>
                    </a:lnTo>
                    <a:lnTo>
                      <a:pt x="545" y="30"/>
                    </a:lnTo>
                    <a:lnTo>
                      <a:pt x="527" y="24"/>
                    </a:lnTo>
                    <a:lnTo>
                      <a:pt x="509" y="17"/>
                    </a:lnTo>
                    <a:lnTo>
                      <a:pt x="490" y="12"/>
                    </a:lnTo>
                    <a:lnTo>
                      <a:pt x="471" y="8"/>
                    </a:lnTo>
                    <a:lnTo>
                      <a:pt x="453" y="4"/>
                    </a:lnTo>
                    <a:lnTo>
                      <a:pt x="433" y="2"/>
                    </a:lnTo>
                    <a:lnTo>
                      <a:pt x="433" y="2"/>
                    </a:lnTo>
                    <a:lnTo>
                      <a:pt x="417" y="0"/>
                    </a:lnTo>
                    <a:lnTo>
                      <a:pt x="400" y="2"/>
                    </a:lnTo>
                    <a:lnTo>
                      <a:pt x="383" y="3"/>
                    </a:lnTo>
                    <a:lnTo>
                      <a:pt x="365" y="5"/>
                    </a:lnTo>
                    <a:lnTo>
                      <a:pt x="348" y="9"/>
                    </a:lnTo>
                    <a:lnTo>
                      <a:pt x="332" y="15"/>
                    </a:lnTo>
                    <a:lnTo>
                      <a:pt x="317" y="21"/>
                    </a:lnTo>
                    <a:lnTo>
                      <a:pt x="302" y="26"/>
                    </a:lnTo>
                    <a:lnTo>
                      <a:pt x="302" y="26"/>
                    </a:lnTo>
                    <a:lnTo>
                      <a:pt x="284" y="37"/>
                    </a:lnTo>
                    <a:lnTo>
                      <a:pt x="265" y="49"/>
                    </a:lnTo>
                    <a:lnTo>
                      <a:pt x="230" y="72"/>
                    </a:lnTo>
                    <a:lnTo>
                      <a:pt x="212" y="84"/>
                    </a:lnTo>
                    <a:lnTo>
                      <a:pt x="194" y="94"/>
                    </a:lnTo>
                    <a:lnTo>
                      <a:pt x="174" y="102"/>
                    </a:lnTo>
                    <a:lnTo>
                      <a:pt x="165" y="106"/>
                    </a:lnTo>
                    <a:lnTo>
                      <a:pt x="154" y="107"/>
                    </a:lnTo>
                    <a:lnTo>
                      <a:pt x="154" y="107"/>
                    </a:lnTo>
                    <a:lnTo>
                      <a:pt x="148" y="110"/>
                    </a:lnTo>
                    <a:lnTo>
                      <a:pt x="143" y="115"/>
                    </a:lnTo>
                    <a:lnTo>
                      <a:pt x="143" y="115"/>
                    </a:lnTo>
                    <a:lnTo>
                      <a:pt x="111" y="115"/>
                    </a:lnTo>
                    <a:lnTo>
                      <a:pt x="94" y="117"/>
                    </a:lnTo>
                    <a:lnTo>
                      <a:pt x="78" y="119"/>
                    </a:lnTo>
                    <a:lnTo>
                      <a:pt x="63" y="122"/>
                    </a:lnTo>
                    <a:lnTo>
                      <a:pt x="48" y="127"/>
                    </a:lnTo>
                    <a:lnTo>
                      <a:pt x="35" y="135"/>
                    </a:lnTo>
                    <a:lnTo>
                      <a:pt x="23" y="144"/>
                    </a:lnTo>
                    <a:lnTo>
                      <a:pt x="23" y="144"/>
                    </a:lnTo>
                    <a:lnTo>
                      <a:pt x="16" y="155"/>
                    </a:lnTo>
                    <a:lnTo>
                      <a:pt x="9" y="166"/>
                    </a:lnTo>
                    <a:lnTo>
                      <a:pt x="4" y="179"/>
                    </a:lnTo>
                    <a:lnTo>
                      <a:pt x="1" y="194"/>
                    </a:lnTo>
                    <a:lnTo>
                      <a:pt x="0" y="208"/>
                    </a:lnTo>
                    <a:lnTo>
                      <a:pt x="1" y="223"/>
                    </a:lnTo>
                    <a:lnTo>
                      <a:pt x="4" y="236"/>
                    </a:lnTo>
                    <a:lnTo>
                      <a:pt x="9" y="247"/>
                    </a:lnTo>
                    <a:lnTo>
                      <a:pt x="9" y="247"/>
                    </a:lnTo>
                    <a:lnTo>
                      <a:pt x="21" y="264"/>
                    </a:lnTo>
                    <a:lnTo>
                      <a:pt x="33" y="280"/>
                    </a:lnTo>
                    <a:lnTo>
                      <a:pt x="46" y="293"/>
                    </a:lnTo>
                    <a:lnTo>
                      <a:pt x="61" y="304"/>
                    </a:lnTo>
                    <a:lnTo>
                      <a:pt x="77" y="311"/>
                    </a:lnTo>
                    <a:lnTo>
                      <a:pt x="93" y="319"/>
                    </a:lnTo>
                    <a:lnTo>
                      <a:pt x="110" y="323"/>
                    </a:lnTo>
                    <a:lnTo>
                      <a:pt x="128" y="326"/>
                    </a:lnTo>
                    <a:lnTo>
                      <a:pt x="146" y="327"/>
                    </a:lnTo>
                    <a:lnTo>
                      <a:pt x="165" y="327"/>
                    </a:lnTo>
                    <a:lnTo>
                      <a:pt x="183" y="325"/>
                    </a:lnTo>
                    <a:lnTo>
                      <a:pt x="201" y="321"/>
                    </a:lnTo>
                    <a:lnTo>
                      <a:pt x="218" y="317"/>
                    </a:lnTo>
                    <a:lnTo>
                      <a:pt x="237" y="310"/>
                    </a:lnTo>
                    <a:lnTo>
                      <a:pt x="254" y="302"/>
                    </a:lnTo>
                    <a:lnTo>
                      <a:pt x="271" y="293"/>
                    </a:lnTo>
                    <a:lnTo>
                      <a:pt x="271" y="293"/>
                    </a:lnTo>
                    <a:lnTo>
                      <a:pt x="296" y="279"/>
                    </a:lnTo>
                    <a:lnTo>
                      <a:pt x="319" y="263"/>
                    </a:lnTo>
                    <a:lnTo>
                      <a:pt x="343" y="249"/>
                    </a:lnTo>
                    <a:lnTo>
                      <a:pt x="366" y="234"/>
                    </a:lnTo>
                    <a:lnTo>
                      <a:pt x="390" y="223"/>
                    </a:lnTo>
                    <a:lnTo>
                      <a:pt x="415" y="213"/>
                    </a:lnTo>
                    <a:lnTo>
                      <a:pt x="429" y="209"/>
                    </a:lnTo>
                    <a:lnTo>
                      <a:pt x="442" y="207"/>
                    </a:lnTo>
                    <a:lnTo>
                      <a:pt x="456" y="204"/>
                    </a:lnTo>
                    <a:lnTo>
                      <a:pt x="471" y="203"/>
                    </a:lnTo>
                    <a:lnTo>
                      <a:pt x="471" y="203"/>
                    </a:lnTo>
                    <a:lnTo>
                      <a:pt x="487" y="204"/>
                    </a:lnTo>
                    <a:lnTo>
                      <a:pt x="502" y="207"/>
                    </a:lnTo>
                    <a:lnTo>
                      <a:pt x="517" y="211"/>
                    </a:lnTo>
                    <a:lnTo>
                      <a:pt x="532" y="217"/>
                    </a:lnTo>
                    <a:lnTo>
                      <a:pt x="560" y="230"/>
                    </a:lnTo>
                    <a:lnTo>
                      <a:pt x="589" y="245"/>
                    </a:lnTo>
                    <a:lnTo>
                      <a:pt x="589" y="245"/>
                    </a:lnTo>
                    <a:lnTo>
                      <a:pt x="617" y="259"/>
                    </a:lnTo>
                    <a:lnTo>
                      <a:pt x="636" y="268"/>
                    </a:lnTo>
                    <a:lnTo>
                      <a:pt x="657" y="277"/>
                    </a:lnTo>
                    <a:lnTo>
                      <a:pt x="679" y="287"/>
                    </a:lnTo>
                    <a:lnTo>
                      <a:pt x="700" y="293"/>
                    </a:lnTo>
                    <a:lnTo>
                      <a:pt x="710" y="296"/>
                    </a:lnTo>
                    <a:lnTo>
                      <a:pt x="721" y="297"/>
                    </a:lnTo>
                    <a:lnTo>
                      <a:pt x="730" y="297"/>
                    </a:lnTo>
                    <a:lnTo>
                      <a:pt x="739" y="296"/>
                    </a:lnTo>
                    <a:lnTo>
                      <a:pt x="739" y="296"/>
                    </a:lnTo>
                    <a:lnTo>
                      <a:pt x="748" y="297"/>
                    </a:lnTo>
                    <a:lnTo>
                      <a:pt x="757" y="297"/>
                    </a:lnTo>
                    <a:lnTo>
                      <a:pt x="768" y="296"/>
                    </a:lnTo>
                    <a:lnTo>
                      <a:pt x="778" y="293"/>
                    </a:lnTo>
                    <a:lnTo>
                      <a:pt x="799" y="287"/>
                    </a:lnTo>
                    <a:lnTo>
                      <a:pt x="820" y="277"/>
                    </a:lnTo>
                    <a:lnTo>
                      <a:pt x="841" y="268"/>
                    </a:lnTo>
                    <a:lnTo>
                      <a:pt x="861" y="259"/>
                    </a:lnTo>
                    <a:lnTo>
                      <a:pt x="889" y="245"/>
                    </a:lnTo>
                    <a:lnTo>
                      <a:pt x="889" y="245"/>
                    </a:lnTo>
                    <a:lnTo>
                      <a:pt x="917" y="230"/>
                    </a:lnTo>
                    <a:lnTo>
                      <a:pt x="946" y="217"/>
                    </a:lnTo>
                    <a:lnTo>
                      <a:pt x="960" y="211"/>
                    </a:lnTo>
                    <a:lnTo>
                      <a:pt x="976" y="207"/>
                    </a:lnTo>
                    <a:lnTo>
                      <a:pt x="990" y="204"/>
                    </a:lnTo>
                    <a:lnTo>
                      <a:pt x="1006" y="203"/>
                    </a:lnTo>
                    <a:lnTo>
                      <a:pt x="1006" y="203"/>
                    </a:lnTo>
                    <a:lnTo>
                      <a:pt x="1022" y="204"/>
                    </a:lnTo>
                    <a:lnTo>
                      <a:pt x="1036" y="207"/>
                    </a:lnTo>
                    <a:lnTo>
                      <a:pt x="1049" y="209"/>
                    </a:lnTo>
                    <a:lnTo>
                      <a:pt x="1062" y="213"/>
                    </a:lnTo>
                    <a:lnTo>
                      <a:pt x="1088" y="223"/>
                    </a:lnTo>
                    <a:lnTo>
                      <a:pt x="1112" y="234"/>
                    </a:lnTo>
                    <a:lnTo>
                      <a:pt x="1135" y="249"/>
                    </a:lnTo>
                    <a:lnTo>
                      <a:pt x="1159" y="263"/>
                    </a:lnTo>
                    <a:lnTo>
                      <a:pt x="1182" y="279"/>
                    </a:lnTo>
                    <a:lnTo>
                      <a:pt x="1207" y="293"/>
                    </a:lnTo>
                    <a:lnTo>
                      <a:pt x="1207" y="293"/>
                    </a:lnTo>
                    <a:lnTo>
                      <a:pt x="1223" y="302"/>
                    </a:lnTo>
                    <a:lnTo>
                      <a:pt x="1241" y="310"/>
                    </a:lnTo>
                    <a:lnTo>
                      <a:pt x="1258" y="317"/>
                    </a:lnTo>
                    <a:lnTo>
                      <a:pt x="1277" y="321"/>
                    </a:lnTo>
                    <a:lnTo>
                      <a:pt x="1295" y="325"/>
                    </a:lnTo>
                    <a:lnTo>
                      <a:pt x="1313" y="327"/>
                    </a:lnTo>
                    <a:lnTo>
                      <a:pt x="1332" y="327"/>
                    </a:lnTo>
                    <a:lnTo>
                      <a:pt x="1350" y="326"/>
                    </a:lnTo>
                    <a:lnTo>
                      <a:pt x="1367" y="323"/>
                    </a:lnTo>
                    <a:lnTo>
                      <a:pt x="1384" y="319"/>
                    </a:lnTo>
                    <a:lnTo>
                      <a:pt x="1401" y="311"/>
                    </a:lnTo>
                    <a:lnTo>
                      <a:pt x="1417" y="304"/>
                    </a:lnTo>
                    <a:lnTo>
                      <a:pt x="1431" y="293"/>
                    </a:lnTo>
                    <a:lnTo>
                      <a:pt x="1445" y="280"/>
                    </a:lnTo>
                    <a:lnTo>
                      <a:pt x="1457" y="264"/>
                    </a:lnTo>
                    <a:lnTo>
                      <a:pt x="1469" y="247"/>
                    </a:lnTo>
                    <a:lnTo>
                      <a:pt x="1469" y="247"/>
                    </a:lnTo>
                    <a:lnTo>
                      <a:pt x="1473" y="236"/>
                    </a:lnTo>
                    <a:lnTo>
                      <a:pt x="1477" y="223"/>
                    </a:lnTo>
                    <a:lnTo>
                      <a:pt x="1477" y="208"/>
                    </a:lnTo>
                    <a:lnTo>
                      <a:pt x="1477" y="194"/>
                    </a:lnTo>
                    <a:lnTo>
                      <a:pt x="1474" y="179"/>
                    </a:lnTo>
                    <a:lnTo>
                      <a:pt x="1469" y="166"/>
                    </a:lnTo>
                    <a:lnTo>
                      <a:pt x="1462" y="155"/>
                    </a:lnTo>
                    <a:lnTo>
                      <a:pt x="1455" y="144"/>
                    </a:lnTo>
                    <a:lnTo>
                      <a:pt x="1455" y="144"/>
                    </a:lnTo>
                    <a:close/>
                    <a:moveTo>
                      <a:pt x="1415" y="245"/>
                    </a:moveTo>
                    <a:lnTo>
                      <a:pt x="1415" y="245"/>
                    </a:lnTo>
                    <a:lnTo>
                      <a:pt x="1400" y="259"/>
                    </a:lnTo>
                    <a:lnTo>
                      <a:pt x="1381" y="270"/>
                    </a:lnTo>
                    <a:lnTo>
                      <a:pt x="1362" y="277"/>
                    </a:lnTo>
                    <a:lnTo>
                      <a:pt x="1342" y="283"/>
                    </a:lnTo>
                    <a:lnTo>
                      <a:pt x="1332" y="284"/>
                    </a:lnTo>
                    <a:lnTo>
                      <a:pt x="1321" y="284"/>
                    </a:lnTo>
                    <a:lnTo>
                      <a:pt x="1311" y="284"/>
                    </a:lnTo>
                    <a:lnTo>
                      <a:pt x="1300" y="283"/>
                    </a:lnTo>
                    <a:lnTo>
                      <a:pt x="1290" y="281"/>
                    </a:lnTo>
                    <a:lnTo>
                      <a:pt x="1279" y="279"/>
                    </a:lnTo>
                    <a:lnTo>
                      <a:pt x="1270" y="275"/>
                    </a:lnTo>
                    <a:lnTo>
                      <a:pt x="1260" y="270"/>
                    </a:lnTo>
                    <a:lnTo>
                      <a:pt x="1260" y="270"/>
                    </a:lnTo>
                    <a:lnTo>
                      <a:pt x="1233" y="255"/>
                    </a:lnTo>
                    <a:lnTo>
                      <a:pt x="1207" y="238"/>
                    </a:lnTo>
                    <a:lnTo>
                      <a:pt x="1156" y="206"/>
                    </a:lnTo>
                    <a:lnTo>
                      <a:pt x="1130" y="190"/>
                    </a:lnTo>
                    <a:lnTo>
                      <a:pt x="1103" y="177"/>
                    </a:lnTo>
                    <a:lnTo>
                      <a:pt x="1088" y="170"/>
                    </a:lnTo>
                    <a:lnTo>
                      <a:pt x="1074" y="166"/>
                    </a:lnTo>
                    <a:lnTo>
                      <a:pt x="1059" y="162"/>
                    </a:lnTo>
                    <a:lnTo>
                      <a:pt x="1045" y="161"/>
                    </a:lnTo>
                    <a:lnTo>
                      <a:pt x="1045" y="161"/>
                    </a:lnTo>
                    <a:lnTo>
                      <a:pt x="1022" y="158"/>
                    </a:lnTo>
                    <a:lnTo>
                      <a:pt x="999" y="158"/>
                    </a:lnTo>
                    <a:lnTo>
                      <a:pt x="981" y="161"/>
                    </a:lnTo>
                    <a:lnTo>
                      <a:pt x="963" y="165"/>
                    </a:lnTo>
                    <a:lnTo>
                      <a:pt x="944" y="170"/>
                    </a:lnTo>
                    <a:lnTo>
                      <a:pt x="926" y="178"/>
                    </a:lnTo>
                    <a:lnTo>
                      <a:pt x="887" y="195"/>
                    </a:lnTo>
                    <a:lnTo>
                      <a:pt x="887" y="195"/>
                    </a:lnTo>
                    <a:lnTo>
                      <a:pt x="842" y="217"/>
                    </a:lnTo>
                    <a:lnTo>
                      <a:pt x="808" y="233"/>
                    </a:lnTo>
                    <a:lnTo>
                      <a:pt x="777" y="246"/>
                    </a:lnTo>
                    <a:lnTo>
                      <a:pt x="777" y="246"/>
                    </a:lnTo>
                    <a:lnTo>
                      <a:pt x="777" y="246"/>
                    </a:lnTo>
                    <a:lnTo>
                      <a:pt x="777" y="246"/>
                    </a:lnTo>
                    <a:lnTo>
                      <a:pt x="761" y="250"/>
                    </a:lnTo>
                    <a:lnTo>
                      <a:pt x="761" y="250"/>
                    </a:lnTo>
                    <a:lnTo>
                      <a:pt x="761" y="250"/>
                    </a:lnTo>
                    <a:lnTo>
                      <a:pt x="761" y="250"/>
                    </a:lnTo>
                    <a:lnTo>
                      <a:pt x="748" y="254"/>
                    </a:lnTo>
                    <a:lnTo>
                      <a:pt x="748" y="254"/>
                    </a:lnTo>
                    <a:lnTo>
                      <a:pt x="739" y="254"/>
                    </a:lnTo>
                    <a:lnTo>
                      <a:pt x="739" y="254"/>
                    </a:lnTo>
                    <a:lnTo>
                      <a:pt x="731" y="255"/>
                    </a:lnTo>
                    <a:lnTo>
                      <a:pt x="723" y="254"/>
                    </a:lnTo>
                    <a:lnTo>
                      <a:pt x="717" y="253"/>
                    </a:lnTo>
                    <a:lnTo>
                      <a:pt x="710" y="249"/>
                    </a:lnTo>
                    <a:lnTo>
                      <a:pt x="710" y="249"/>
                    </a:lnTo>
                    <a:lnTo>
                      <a:pt x="695" y="243"/>
                    </a:lnTo>
                    <a:lnTo>
                      <a:pt x="678" y="236"/>
                    </a:lnTo>
                    <a:lnTo>
                      <a:pt x="641" y="220"/>
                    </a:lnTo>
                    <a:lnTo>
                      <a:pt x="591" y="195"/>
                    </a:lnTo>
                    <a:lnTo>
                      <a:pt x="591" y="195"/>
                    </a:lnTo>
                    <a:lnTo>
                      <a:pt x="552" y="178"/>
                    </a:lnTo>
                    <a:lnTo>
                      <a:pt x="534" y="170"/>
                    </a:lnTo>
                    <a:lnTo>
                      <a:pt x="515" y="165"/>
                    </a:lnTo>
                    <a:lnTo>
                      <a:pt x="497" y="161"/>
                    </a:lnTo>
                    <a:lnTo>
                      <a:pt x="477" y="158"/>
                    </a:lnTo>
                    <a:lnTo>
                      <a:pt x="456" y="158"/>
                    </a:lnTo>
                    <a:lnTo>
                      <a:pt x="433" y="161"/>
                    </a:lnTo>
                    <a:lnTo>
                      <a:pt x="433" y="161"/>
                    </a:lnTo>
                    <a:lnTo>
                      <a:pt x="419" y="162"/>
                    </a:lnTo>
                    <a:lnTo>
                      <a:pt x="403" y="166"/>
                    </a:lnTo>
                    <a:lnTo>
                      <a:pt x="388" y="170"/>
                    </a:lnTo>
                    <a:lnTo>
                      <a:pt x="375" y="177"/>
                    </a:lnTo>
                    <a:lnTo>
                      <a:pt x="348" y="190"/>
                    </a:lnTo>
                    <a:lnTo>
                      <a:pt x="322" y="206"/>
                    </a:lnTo>
                    <a:lnTo>
                      <a:pt x="269" y="238"/>
                    </a:lnTo>
                    <a:lnTo>
                      <a:pt x="245" y="255"/>
                    </a:lnTo>
                    <a:lnTo>
                      <a:pt x="218" y="270"/>
                    </a:lnTo>
                    <a:lnTo>
                      <a:pt x="218" y="270"/>
                    </a:lnTo>
                    <a:lnTo>
                      <a:pt x="208" y="275"/>
                    </a:lnTo>
                    <a:lnTo>
                      <a:pt x="199" y="279"/>
                    </a:lnTo>
                    <a:lnTo>
                      <a:pt x="188" y="281"/>
                    </a:lnTo>
                    <a:lnTo>
                      <a:pt x="178" y="283"/>
                    </a:lnTo>
                    <a:lnTo>
                      <a:pt x="167" y="284"/>
                    </a:lnTo>
                    <a:lnTo>
                      <a:pt x="157" y="284"/>
                    </a:lnTo>
                    <a:lnTo>
                      <a:pt x="146" y="284"/>
                    </a:lnTo>
                    <a:lnTo>
                      <a:pt x="136" y="283"/>
                    </a:lnTo>
                    <a:lnTo>
                      <a:pt x="116" y="277"/>
                    </a:lnTo>
                    <a:lnTo>
                      <a:pt x="97" y="270"/>
                    </a:lnTo>
                    <a:lnTo>
                      <a:pt x="78" y="259"/>
                    </a:lnTo>
                    <a:lnTo>
                      <a:pt x="61" y="245"/>
                    </a:lnTo>
                    <a:lnTo>
                      <a:pt x="61" y="245"/>
                    </a:lnTo>
                    <a:lnTo>
                      <a:pt x="56" y="240"/>
                    </a:lnTo>
                    <a:lnTo>
                      <a:pt x="52" y="233"/>
                    </a:lnTo>
                    <a:lnTo>
                      <a:pt x="50" y="228"/>
                    </a:lnTo>
                    <a:lnTo>
                      <a:pt x="47" y="221"/>
                    </a:lnTo>
                    <a:lnTo>
                      <a:pt x="46" y="215"/>
                    </a:lnTo>
                    <a:lnTo>
                      <a:pt x="46" y="209"/>
                    </a:lnTo>
                    <a:lnTo>
                      <a:pt x="46" y="203"/>
                    </a:lnTo>
                    <a:lnTo>
                      <a:pt x="48" y="198"/>
                    </a:lnTo>
                    <a:lnTo>
                      <a:pt x="50" y="192"/>
                    </a:lnTo>
                    <a:lnTo>
                      <a:pt x="54" y="187"/>
                    </a:lnTo>
                    <a:lnTo>
                      <a:pt x="61" y="178"/>
                    </a:lnTo>
                    <a:lnTo>
                      <a:pt x="72" y="172"/>
                    </a:lnTo>
                    <a:lnTo>
                      <a:pt x="77" y="169"/>
                    </a:lnTo>
                    <a:lnTo>
                      <a:pt x="84" y="166"/>
                    </a:lnTo>
                    <a:lnTo>
                      <a:pt x="84" y="166"/>
                    </a:lnTo>
                    <a:lnTo>
                      <a:pt x="103" y="164"/>
                    </a:lnTo>
                    <a:lnTo>
                      <a:pt x="123" y="161"/>
                    </a:lnTo>
                    <a:lnTo>
                      <a:pt x="161" y="161"/>
                    </a:lnTo>
                    <a:lnTo>
                      <a:pt x="161" y="161"/>
                    </a:lnTo>
                    <a:lnTo>
                      <a:pt x="167" y="160"/>
                    </a:lnTo>
                    <a:lnTo>
                      <a:pt x="173" y="157"/>
                    </a:lnTo>
                    <a:lnTo>
                      <a:pt x="178" y="153"/>
                    </a:lnTo>
                    <a:lnTo>
                      <a:pt x="180" y="149"/>
                    </a:lnTo>
                    <a:lnTo>
                      <a:pt x="180" y="149"/>
                    </a:lnTo>
                    <a:lnTo>
                      <a:pt x="192" y="144"/>
                    </a:lnTo>
                    <a:lnTo>
                      <a:pt x="205" y="139"/>
                    </a:lnTo>
                    <a:lnTo>
                      <a:pt x="228" y="126"/>
                    </a:lnTo>
                    <a:lnTo>
                      <a:pt x="250" y="111"/>
                    </a:lnTo>
                    <a:lnTo>
                      <a:pt x="272" y="97"/>
                    </a:lnTo>
                    <a:lnTo>
                      <a:pt x="272" y="97"/>
                    </a:lnTo>
                    <a:lnTo>
                      <a:pt x="289" y="85"/>
                    </a:lnTo>
                    <a:lnTo>
                      <a:pt x="309" y="75"/>
                    </a:lnTo>
                    <a:lnTo>
                      <a:pt x="328" y="67"/>
                    </a:lnTo>
                    <a:lnTo>
                      <a:pt x="348" y="59"/>
                    </a:lnTo>
                    <a:lnTo>
                      <a:pt x="369" y="54"/>
                    </a:lnTo>
                    <a:lnTo>
                      <a:pt x="390" y="50"/>
                    </a:lnTo>
                    <a:lnTo>
                      <a:pt x="411" y="47"/>
                    </a:lnTo>
                    <a:lnTo>
                      <a:pt x="433" y="47"/>
                    </a:lnTo>
                    <a:lnTo>
                      <a:pt x="433" y="47"/>
                    </a:lnTo>
                    <a:lnTo>
                      <a:pt x="445" y="49"/>
                    </a:lnTo>
                    <a:lnTo>
                      <a:pt x="458" y="50"/>
                    </a:lnTo>
                    <a:lnTo>
                      <a:pt x="481" y="56"/>
                    </a:lnTo>
                    <a:lnTo>
                      <a:pt x="504" y="64"/>
                    </a:lnTo>
                    <a:lnTo>
                      <a:pt x="527" y="75"/>
                    </a:lnTo>
                    <a:lnTo>
                      <a:pt x="549" y="85"/>
                    </a:lnTo>
                    <a:lnTo>
                      <a:pt x="572" y="94"/>
                    </a:lnTo>
                    <a:lnTo>
                      <a:pt x="594" y="102"/>
                    </a:lnTo>
                    <a:lnTo>
                      <a:pt x="606" y="106"/>
                    </a:lnTo>
                    <a:lnTo>
                      <a:pt x="617" y="109"/>
                    </a:lnTo>
                    <a:lnTo>
                      <a:pt x="617" y="109"/>
                    </a:lnTo>
                    <a:lnTo>
                      <a:pt x="671" y="117"/>
                    </a:lnTo>
                    <a:lnTo>
                      <a:pt x="697" y="119"/>
                    </a:lnTo>
                    <a:lnTo>
                      <a:pt x="725" y="122"/>
                    </a:lnTo>
                    <a:lnTo>
                      <a:pt x="725" y="122"/>
                    </a:lnTo>
                    <a:lnTo>
                      <a:pt x="730" y="122"/>
                    </a:lnTo>
                    <a:lnTo>
                      <a:pt x="730" y="122"/>
                    </a:lnTo>
                    <a:lnTo>
                      <a:pt x="739" y="122"/>
                    </a:lnTo>
                    <a:lnTo>
                      <a:pt x="739" y="122"/>
                    </a:lnTo>
                    <a:lnTo>
                      <a:pt x="747" y="122"/>
                    </a:lnTo>
                    <a:lnTo>
                      <a:pt x="747" y="122"/>
                    </a:lnTo>
                    <a:lnTo>
                      <a:pt x="753" y="122"/>
                    </a:lnTo>
                    <a:lnTo>
                      <a:pt x="753" y="122"/>
                    </a:lnTo>
                    <a:lnTo>
                      <a:pt x="780" y="119"/>
                    </a:lnTo>
                    <a:lnTo>
                      <a:pt x="807" y="117"/>
                    </a:lnTo>
                    <a:lnTo>
                      <a:pt x="859" y="109"/>
                    </a:lnTo>
                    <a:lnTo>
                      <a:pt x="859" y="109"/>
                    </a:lnTo>
                    <a:lnTo>
                      <a:pt x="872" y="106"/>
                    </a:lnTo>
                    <a:lnTo>
                      <a:pt x="884" y="102"/>
                    </a:lnTo>
                    <a:lnTo>
                      <a:pt x="906" y="94"/>
                    </a:lnTo>
                    <a:lnTo>
                      <a:pt x="929" y="85"/>
                    </a:lnTo>
                    <a:lnTo>
                      <a:pt x="951" y="75"/>
                    </a:lnTo>
                    <a:lnTo>
                      <a:pt x="973" y="64"/>
                    </a:lnTo>
                    <a:lnTo>
                      <a:pt x="997" y="56"/>
                    </a:lnTo>
                    <a:lnTo>
                      <a:pt x="1020" y="50"/>
                    </a:lnTo>
                    <a:lnTo>
                      <a:pt x="1032" y="49"/>
                    </a:lnTo>
                    <a:lnTo>
                      <a:pt x="1045" y="47"/>
                    </a:lnTo>
                    <a:lnTo>
                      <a:pt x="1045" y="47"/>
                    </a:lnTo>
                    <a:lnTo>
                      <a:pt x="1066" y="47"/>
                    </a:lnTo>
                    <a:lnTo>
                      <a:pt x="1088" y="50"/>
                    </a:lnTo>
                    <a:lnTo>
                      <a:pt x="1109" y="54"/>
                    </a:lnTo>
                    <a:lnTo>
                      <a:pt x="1129" y="59"/>
                    </a:lnTo>
                    <a:lnTo>
                      <a:pt x="1150" y="67"/>
                    </a:lnTo>
                    <a:lnTo>
                      <a:pt x="1169" y="75"/>
                    </a:lnTo>
                    <a:lnTo>
                      <a:pt x="1188" y="85"/>
                    </a:lnTo>
                    <a:lnTo>
                      <a:pt x="1206" y="97"/>
                    </a:lnTo>
                    <a:lnTo>
                      <a:pt x="1206" y="97"/>
                    </a:lnTo>
                    <a:lnTo>
                      <a:pt x="1227" y="111"/>
                    </a:lnTo>
                    <a:lnTo>
                      <a:pt x="1249" y="126"/>
                    </a:lnTo>
                    <a:lnTo>
                      <a:pt x="1273" y="139"/>
                    </a:lnTo>
                    <a:lnTo>
                      <a:pt x="1284" y="144"/>
                    </a:lnTo>
                    <a:lnTo>
                      <a:pt x="1298" y="149"/>
                    </a:lnTo>
                    <a:lnTo>
                      <a:pt x="1298" y="149"/>
                    </a:lnTo>
                    <a:lnTo>
                      <a:pt x="1300" y="153"/>
                    </a:lnTo>
                    <a:lnTo>
                      <a:pt x="1304" y="157"/>
                    </a:lnTo>
                    <a:lnTo>
                      <a:pt x="1309" y="160"/>
                    </a:lnTo>
                    <a:lnTo>
                      <a:pt x="1317" y="161"/>
                    </a:lnTo>
                    <a:lnTo>
                      <a:pt x="1317" y="161"/>
                    </a:lnTo>
                    <a:lnTo>
                      <a:pt x="1355" y="161"/>
                    </a:lnTo>
                    <a:lnTo>
                      <a:pt x="1375" y="164"/>
                    </a:lnTo>
                    <a:lnTo>
                      <a:pt x="1393" y="166"/>
                    </a:lnTo>
                    <a:lnTo>
                      <a:pt x="1393" y="166"/>
                    </a:lnTo>
                    <a:lnTo>
                      <a:pt x="1400" y="169"/>
                    </a:lnTo>
                    <a:lnTo>
                      <a:pt x="1406" y="172"/>
                    </a:lnTo>
                    <a:lnTo>
                      <a:pt x="1417" y="178"/>
                    </a:lnTo>
                    <a:lnTo>
                      <a:pt x="1424" y="187"/>
                    </a:lnTo>
                    <a:lnTo>
                      <a:pt x="1427" y="192"/>
                    </a:lnTo>
                    <a:lnTo>
                      <a:pt x="1430" y="198"/>
                    </a:lnTo>
                    <a:lnTo>
                      <a:pt x="1431" y="203"/>
                    </a:lnTo>
                    <a:lnTo>
                      <a:pt x="1432" y="209"/>
                    </a:lnTo>
                    <a:lnTo>
                      <a:pt x="1432" y="215"/>
                    </a:lnTo>
                    <a:lnTo>
                      <a:pt x="1431" y="221"/>
                    </a:lnTo>
                    <a:lnTo>
                      <a:pt x="1428" y="228"/>
                    </a:lnTo>
                    <a:lnTo>
                      <a:pt x="1426" y="233"/>
                    </a:lnTo>
                    <a:lnTo>
                      <a:pt x="1421" y="240"/>
                    </a:lnTo>
                    <a:lnTo>
                      <a:pt x="1415" y="245"/>
                    </a:lnTo>
                    <a:lnTo>
                      <a:pt x="1415" y="2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515"/>
              <p:cNvSpPr/>
              <p:nvPr/>
            </p:nvSpPr>
            <p:spPr bwMode="auto">
              <a:xfrm>
                <a:off x="3133726" y="1176338"/>
                <a:ext cx="117475" cy="230188"/>
              </a:xfrm>
              <a:custGeom>
                <a:avLst/>
                <a:gdLst/>
                <a:ahLst/>
                <a:cxnLst>
                  <a:cxn ang="0">
                    <a:pos x="251" y="10"/>
                  </a:cxn>
                  <a:cxn ang="0">
                    <a:pos x="216" y="78"/>
                  </a:cxn>
                  <a:cxn ang="0">
                    <a:pos x="186" y="149"/>
                  </a:cxn>
                  <a:cxn ang="0">
                    <a:pos x="140" y="255"/>
                  </a:cxn>
                  <a:cxn ang="0">
                    <a:pos x="124" y="290"/>
                  </a:cxn>
                  <a:cxn ang="0">
                    <a:pos x="91" y="349"/>
                  </a:cxn>
                  <a:cxn ang="0">
                    <a:pos x="59" y="406"/>
                  </a:cxn>
                  <a:cxn ang="0">
                    <a:pos x="42" y="440"/>
                  </a:cxn>
                  <a:cxn ang="0">
                    <a:pos x="12" y="515"/>
                  </a:cxn>
                  <a:cxn ang="0">
                    <a:pos x="1" y="553"/>
                  </a:cxn>
                  <a:cxn ang="0">
                    <a:pos x="1" y="553"/>
                  </a:cxn>
                  <a:cxn ang="0">
                    <a:pos x="0" y="558"/>
                  </a:cxn>
                  <a:cxn ang="0">
                    <a:pos x="1" y="567"/>
                  </a:cxn>
                  <a:cxn ang="0">
                    <a:pos x="5" y="574"/>
                  </a:cxn>
                  <a:cxn ang="0">
                    <a:pos x="20" y="580"/>
                  </a:cxn>
                  <a:cxn ang="0">
                    <a:pos x="35" y="578"/>
                  </a:cxn>
                  <a:cxn ang="0">
                    <a:pos x="42" y="573"/>
                  </a:cxn>
                  <a:cxn ang="0">
                    <a:pos x="44" y="565"/>
                  </a:cxn>
                  <a:cxn ang="0">
                    <a:pos x="46" y="563"/>
                  </a:cxn>
                  <a:cxn ang="0">
                    <a:pos x="48" y="558"/>
                  </a:cxn>
                  <a:cxn ang="0">
                    <a:pos x="48" y="552"/>
                  </a:cxn>
                  <a:cxn ang="0">
                    <a:pos x="73" y="485"/>
                  </a:cxn>
                  <a:cxn ang="0">
                    <a:pos x="106" y="421"/>
                  </a:cxn>
                  <a:cxn ang="0">
                    <a:pos x="156" y="328"/>
                  </a:cxn>
                  <a:cxn ang="0">
                    <a:pos x="173" y="297"/>
                  </a:cxn>
                  <a:cxn ang="0">
                    <a:pos x="201" y="230"/>
                  </a:cxn>
                  <a:cxn ang="0">
                    <a:pos x="243" y="130"/>
                  </a:cxn>
                  <a:cxn ang="0">
                    <a:pos x="273" y="65"/>
                  </a:cxn>
                  <a:cxn ang="0">
                    <a:pos x="290" y="34"/>
                  </a:cxn>
                  <a:cxn ang="0">
                    <a:pos x="293" y="25"/>
                  </a:cxn>
                  <a:cxn ang="0">
                    <a:pos x="292" y="15"/>
                  </a:cxn>
                  <a:cxn ang="0">
                    <a:pos x="288" y="9"/>
                  </a:cxn>
                  <a:cxn ang="0">
                    <a:pos x="273" y="0"/>
                  </a:cxn>
                  <a:cxn ang="0">
                    <a:pos x="265" y="0"/>
                  </a:cxn>
                  <a:cxn ang="0">
                    <a:pos x="258" y="4"/>
                  </a:cxn>
                  <a:cxn ang="0">
                    <a:pos x="251" y="10"/>
                  </a:cxn>
                </a:cxnLst>
                <a:rect l="0" t="0" r="r" b="b"/>
                <a:pathLst>
                  <a:path w="293" h="580">
                    <a:moveTo>
                      <a:pt x="251" y="10"/>
                    </a:moveTo>
                    <a:lnTo>
                      <a:pt x="251" y="10"/>
                    </a:lnTo>
                    <a:lnTo>
                      <a:pt x="233" y="44"/>
                    </a:lnTo>
                    <a:lnTo>
                      <a:pt x="216" y="78"/>
                    </a:lnTo>
                    <a:lnTo>
                      <a:pt x="200" y="113"/>
                    </a:lnTo>
                    <a:lnTo>
                      <a:pt x="186" y="149"/>
                    </a:lnTo>
                    <a:lnTo>
                      <a:pt x="156" y="219"/>
                    </a:lnTo>
                    <a:lnTo>
                      <a:pt x="140" y="255"/>
                    </a:lnTo>
                    <a:lnTo>
                      <a:pt x="124" y="290"/>
                    </a:lnTo>
                    <a:lnTo>
                      <a:pt x="124" y="290"/>
                    </a:lnTo>
                    <a:lnTo>
                      <a:pt x="110" y="320"/>
                    </a:lnTo>
                    <a:lnTo>
                      <a:pt x="91" y="349"/>
                    </a:lnTo>
                    <a:lnTo>
                      <a:pt x="74" y="376"/>
                    </a:lnTo>
                    <a:lnTo>
                      <a:pt x="59" y="406"/>
                    </a:lnTo>
                    <a:lnTo>
                      <a:pt x="59" y="406"/>
                    </a:lnTo>
                    <a:lnTo>
                      <a:pt x="42" y="440"/>
                    </a:lnTo>
                    <a:lnTo>
                      <a:pt x="26" y="477"/>
                    </a:lnTo>
                    <a:lnTo>
                      <a:pt x="12" y="515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0" y="558"/>
                    </a:lnTo>
                    <a:lnTo>
                      <a:pt x="0" y="558"/>
                    </a:lnTo>
                    <a:lnTo>
                      <a:pt x="0" y="563"/>
                    </a:lnTo>
                    <a:lnTo>
                      <a:pt x="1" y="567"/>
                    </a:lnTo>
                    <a:lnTo>
                      <a:pt x="3" y="571"/>
                    </a:lnTo>
                    <a:lnTo>
                      <a:pt x="5" y="574"/>
                    </a:lnTo>
                    <a:lnTo>
                      <a:pt x="12" y="578"/>
                    </a:lnTo>
                    <a:lnTo>
                      <a:pt x="20" y="580"/>
                    </a:lnTo>
                    <a:lnTo>
                      <a:pt x="27" y="580"/>
                    </a:lnTo>
                    <a:lnTo>
                      <a:pt x="35" y="578"/>
                    </a:lnTo>
                    <a:lnTo>
                      <a:pt x="38" y="575"/>
                    </a:lnTo>
                    <a:lnTo>
                      <a:pt x="42" y="573"/>
                    </a:lnTo>
                    <a:lnTo>
                      <a:pt x="43" y="569"/>
                    </a:lnTo>
                    <a:lnTo>
                      <a:pt x="44" y="565"/>
                    </a:lnTo>
                    <a:lnTo>
                      <a:pt x="44" y="565"/>
                    </a:lnTo>
                    <a:lnTo>
                      <a:pt x="46" y="563"/>
                    </a:lnTo>
                    <a:lnTo>
                      <a:pt x="46" y="563"/>
                    </a:lnTo>
                    <a:lnTo>
                      <a:pt x="48" y="558"/>
                    </a:lnTo>
                    <a:lnTo>
                      <a:pt x="48" y="552"/>
                    </a:lnTo>
                    <a:lnTo>
                      <a:pt x="48" y="552"/>
                    </a:lnTo>
                    <a:lnTo>
                      <a:pt x="60" y="518"/>
                    </a:lnTo>
                    <a:lnTo>
                      <a:pt x="73" y="485"/>
                    </a:lnTo>
                    <a:lnTo>
                      <a:pt x="89" y="452"/>
                    </a:lnTo>
                    <a:lnTo>
                      <a:pt x="106" y="421"/>
                    </a:lnTo>
                    <a:lnTo>
                      <a:pt x="140" y="359"/>
                    </a:lnTo>
                    <a:lnTo>
                      <a:pt x="156" y="328"/>
                    </a:lnTo>
                    <a:lnTo>
                      <a:pt x="173" y="297"/>
                    </a:lnTo>
                    <a:lnTo>
                      <a:pt x="173" y="297"/>
                    </a:lnTo>
                    <a:lnTo>
                      <a:pt x="187" y="264"/>
                    </a:lnTo>
                    <a:lnTo>
                      <a:pt x="201" y="230"/>
                    </a:lnTo>
                    <a:lnTo>
                      <a:pt x="229" y="163"/>
                    </a:lnTo>
                    <a:lnTo>
                      <a:pt x="243" y="130"/>
                    </a:lnTo>
                    <a:lnTo>
                      <a:pt x="258" y="98"/>
                    </a:lnTo>
                    <a:lnTo>
                      <a:pt x="273" y="65"/>
                    </a:lnTo>
                    <a:lnTo>
                      <a:pt x="290" y="34"/>
                    </a:lnTo>
                    <a:lnTo>
                      <a:pt x="290" y="34"/>
                    </a:lnTo>
                    <a:lnTo>
                      <a:pt x="292" y="28"/>
                    </a:lnTo>
                    <a:lnTo>
                      <a:pt x="293" y="25"/>
                    </a:lnTo>
                    <a:lnTo>
                      <a:pt x="293" y="19"/>
                    </a:lnTo>
                    <a:lnTo>
                      <a:pt x="292" y="15"/>
                    </a:lnTo>
                    <a:lnTo>
                      <a:pt x="290" y="11"/>
                    </a:lnTo>
                    <a:lnTo>
                      <a:pt x="288" y="9"/>
                    </a:lnTo>
                    <a:lnTo>
                      <a:pt x="281" y="2"/>
                    </a:lnTo>
                    <a:lnTo>
                      <a:pt x="273" y="0"/>
                    </a:lnTo>
                    <a:lnTo>
                      <a:pt x="269" y="0"/>
                    </a:lnTo>
                    <a:lnTo>
                      <a:pt x="265" y="0"/>
                    </a:lnTo>
                    <a:lnTo>
                      <a:pt x="262" y="1"/>
                    </a:lnTo>
                    <a:lnTo>
                      <a:pt x="258" y="4"/>
                    </a:lnTo>
                    <a:lnTo>
                      <a:pt x="254" y="6"/>
                    </a:lnTo>
                    <a:lnTo>
                      <a:pt x="251" y="10"/>
                    </a:lnTo>
                    <a:lnTo>
                      <a:pt x="251" y="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516"/>
              <p:cNvSpPr/>
              <p:nvPr/>
            </p:nvSpPr>
            <p:spPr bwMode="auto">
              <a:xfrm>
                <a:off x="3255963" y="1174750"/>
                <a:ext cx="109538" cy="230188"/>
              </a:xfrm>
              <a:custGeom>
                <a:avLst/>
                <a:gdLst/>
                <a:ahLst/>
                <a:cxnLst>
                  <a:cxn ang="0">
                    <a:pos x="270" y="543"/>
                  </a:cxn>
                  <a:cxn ang="0">
                    <a:pos x="263" y="533"/>
                  </a:cxn>
                  <a:cxn ang="0">
                    <a:pos x="248" y="505"/>
                  </a:cxn>
                  <a:cxn ang="0">
                    <a:pos x="233" y="456"/>
                  </a:cxn>
                  <a:cxn ang="0">
                    <a:pos x="221" y="429"/>
                  </a:cxn>
                  <a:cxn ang="0">
                    <a:pos x="213" y="412"/>
                  </a:cxn>
                  <a:cxn ang="0">
                    <a:pos x="192" y="359"/>
                  </a:cxn>
                  <a:cxn ang="0">
                    <a:pos x="170" y="288"/>
                  </a:cxn>
                  <a:cxn ang="0">
                    <a:pos x="165" y="270"/>
                  </a:cxn>
                  <a:cxn ang="0">
                    <a:pos x="146" y="222"/>
                  </a:cxn>
                  <a:cxn ang="0">
                    <a:pos x="125" y="174"/>
                  </a:cxn>
                  <a:cxn ang="0">
                    <a:pos x="120" y="157"/>
                  </a:cxn>
                  <a:cxn ang="0">
                    <a:pos x="103" y="120"/>
                  </a:cxn>
                  <a:cxn ang="0">
                    <a:pos x="81" y="86"/>
                  </a:cxn>
                  <a:cxn ang="0">
                    <a:pos x="60" y="52"/>
                  </a:cxn>
                  <a:cxn ang="0">
                    <a:pos x="44" y="17"/>
                  </a:cxn>
                  <a:cxn ang="0">
                    <a:pos x="43" y="12"/>
                  </a:cxn>
                  <a:cxn ang="0">
                    <a:pos x="36" y="5"/>
                  </a:cxn>
                  <a:cxn ang="0">
                    <a:pos x="28" y="1"/>
                  </a:cxn>
                  <a:cxn ang="0">
                    <a:pos x="17" y="1"/>
                  </a:cxn>
                  <a:cxn ang="0">
                    <a:pos x="5" y="8"/>
                  </a:cxn>
                  <a:cxn ang="0">
                    <a:pos x="1" y="14"/>
                  </a:cxn>
                  <a:cxn ang="0">
                    <a:pos x="0" y="23"/>
                  </a:cxn>
                  <a:cxn ang="0">
                    <a:pos x="1" y="29"/>
                  </a:cxn>
                  <a:cxn ang="0">
                    <a:pos x="15" y="64"/>
                  </a:cxn>
                  <a:cxn ang="0">
                    <a:pos x="36" y="99"/>
                  </a:cxn>
                  <a:cxn ang="0">
                    <a:pos x="68" y="150"/>
                  </a:cxn>
                  <a:cxn ang="0">
                    <a:pos x="76" y="168"/>
                  </a:cxn>
                  <a:cxn ang="0">
                    <a:pos x="119" y="277"/>
                  </a:cxn>
                  <a:cxn ang="0">
                    <a:pos x="130" y="314"/>
                  </a:cxn>
                  <a:cxn ang="0">
                    <a:pos x="151" y="384"/>
                  </a:cxn>
                  <a:cxn ang="0">
                    <a:pos x="182" y="451"/>
                  </a:cxn>
                  <a:cxn ang="0">
                    <a:pos x="188" y="465"/>
                  </a:cxn>
                  <a:cxn ang="0">
                    <a:pos x="205" y="516"/>
                  </a:cxn>
                  <a:cxn ang="0">
                    <a:pos x="219" y="549"/>
                  </a:cxn>
                  <a:cxn ang="0">
                    <a:pos x="233" y="569"/>
                  </a:cxn>
                  <a:cxn ang="0">
                    <a:pos x="239" y="575"/>
                  </a:cxn>
                  <a:cxn ang="0">
                    <a:pos x="247" y="580"/>
                  </a:cxn>
                  <a:cxn ang="0">
                    <a:pos x="256" y="580"/>
                  </a:cxn>
                  <a:cxn ang="0">
                    <a:pos x="264" y="579"/>
                  </a:cxn>
                  <a:cxn ang="0">
                    <a:pos x="276" y="567"/>
                  </a:cxn>
                  <a:cxn ang="0">
                    <a:pos x="278" y="558"/>
                  </a:cxn>
                  <a:cxn ang="0">
                    <a:pos x="277" y="550"/>
                  </a:cxn>
                  <a:cxn ang="0">
                    <a:pos x="270" y="543"/>
                  </a:cxn>
                </a:cxnLst>
                <a:rect l="0" t="0" r="r" b="b"/>
                <a:pathLst>
                  <a:path w="278" h="580">
                    <a:moveTo>
                      <a:pt x="270" y="543"/>
                    </a:moveTo>
                    <a:lnTo>
                      <a:pt x="270" y="543"/>
                    </a:lnTo>
                    <a:lnTo>
                      <a:pt x="267" y="539"/>
                    </a:lnTo>
                    <a:lnTo>
                      <a:pt x="263" y="533"/>
                    </a:lnTo>
                    <a:lnTo>
                      <a:pt x="255" y="520"/>
                    </a:lnTo>
                    <a:lnTo>
                      <a:pt x="248" y="505"/>
                    </a:lnTo>
                    <a:lnTo>
                      <a:pt x="243" y="489"/>
                    </a:lnTo>
                    <a:lnTo>
                      <a:pt x="233" y="456"/>
                    </a:lnTo>
                    <a:lnTo>
                      <a:pt x="227" y="441"/>
                    </a:lnTo>
                    <a:lnTo>
                      <a:pt x="221" y="429"/>
                    </a:lnTo>
                    <a:lnTo>
                      <a:pt x="221" y="429"/>
                    </a:lnTo>
                    <a:lnTo>
                      <a:pt x="213" y="412"/>
                    </a:lnTo>
                    <a:lnTo>
                      <a:pt x="205" y="395"/>
                    </a:lnTo>
                    <a:lnTo>
                      <a:pt x="192" y="359"/>
                    </a:lnTo>
                    <a:lnTo>
                      <a:pt x="180" y="324"/>
                    </a:lnTo>
                    <a:lnTo>
                      <a:pt x="170" y="288"/>
                    </a:lnTo>
                    <a:lnTo>
                      <a:pt x="170" y="288"/>
                    </a:lnTo>
                    <a:lnTo>
                      <a:pt x="165" y="270"/>
                    </a:lnTo>
                    <a:lnTo>
                      <a:pt x="159" y="253"/>
                    </a:lnTo>
                    <a:lnTo>
                      <a:pt x="146" y="222"/>
                    </a:lnTo>
                    <a:lnTo>
                      <a:pt x="132" y="189"/>
                    </a:lnTo>
                    <a:lnTo>
                      <a:pt x="125" y="174"/>
                    </a:lnTo>
                    <a:lnTo>
                      <a:pt x="120" y="157"/>
                    </a:lnTo>
                    <a:lnTo>
                      <a:pt x="120" y="157"/>
                    </a:lnTo>
                    <a:lnTo>
                      <a:pt x="112" y="138"/>
                    </a:lnTo>
                    <a:lnTo>
                      <a:pt x="103" y="120"/>
                    </a:lnTo>
                    <a:lnTo>
                      <a:pt x="93" y="103"/>
                    </a:lnTo>
                    <a:lnTo>
                      <a:pt x="81" y="86"/>
                    </a:lnTo>
                    <a:lnTo>
                      <a:pt x="70" y="69"/>
                    </a:lnTo>
                    <a:lnTo>
                      <a:pt x="60" y="52"/>
                    </a:lnTo>
                    <a:lnTo>
                      <a:pt x="51" y="34"/>
                    </a:lnTo>
                    <a:lnTo>
                      <a:pt x="44" y="17"/>
                    </a:lnTo>
                    <a:lnTo>
                      <a:pt x="44" y="17"/>
                    </a:lnTo>
                    <a:lnTo>
                      <a:pt x="43" y="12"/>
                    </a:lnTo>
                    <a:lnTo>
                      <a:pt x="40" y="8"/>
                    </a:lnTo>
                    <a:lnTo>
                      <a:pt x="36" y="5"/>
                    </a:lnTo>
                    <a:lnTo>
                      <a:pt x="32" y="2"/>
                    </a:lnTo>
                    <a:lnTo>
                      <a:pt x="28" y="1"/>
                    </a:lnTo>
                    <a:lnTo>
                      <a:pt x="25" y="0"/>
                    </a:lnTo>
                    <a:lnTo>
                      <a:pt x="17" y="1"/>
                    </a:lnTo>
                    <a:lnTo>
                      <a:pt x="9" y="5"/>
                    </a:lnTo>
                    <a:lnTo>
                      <a:pt x="5" y="8"/>
                    </a:lnTo>
                    <a:lnTo>
                      <a:pt x="2" y="10"/>
                    </a:lnTo>
                    <a:lnTo>
                      <a:pt x="1" y="14"/>
                    </a:lnTo>
                    <a:lnTo>
                      <a:pt x="0" y="18"/>
                    </a:lnTo>
                    <a:lnTo>
                      <a:pt x="0" y="23"/>
                    </a:lnTo>
                    <a:lnTo>
                      <a:pt x="1" y="29"/>
                    </a:lnTo>
                    <a:lnTo>
                      <a:pt x="1" y="29"/>
                    </a:lnTo>
                    <a:lnTo>
                      <a:pt x="8" y="47"/>
                    </a:lnTo>
                    <a:lnTo>
                      <a:pt x="15" y="64"/>
                    </a:lnTo>
                    <a:lnTo>
                      <a:pt x="26" y="82"/>
                    </a:lnTo>
                    <a:lnTo>
                      <a:pt x="36" y="99"/>
                    </a:lnTo>
                    <a:lnTo>
                      <a:pt x="57" y="133"/>
                    </a:lnTo>
                    <a:lnTo>
                      <a:pt x="68" y="150"/>
                    </a:lnTo>
                    <a:lnTo>
                      <a:pt x="76" y="168"/>
                    </a:lnTo>
                    <a:lnTo>
                      <a:pt x="76" y="168"/>
                    </a:lnTo>
                    <a:lnTo>
                      <a:pt x="104" y="240"/>
                    </a:lnTo>
                    <a:lnTo>
                      <a:pt x="119" y="277"/>
                    </a:lnTo>
                    <a:lnTo>
                      <a:pt x="130" y="314"/>
                    </a:lnTo>
                    <a:lnTo>
                      <a:pt x="130" y="314"/>
                    </a:lnTo>
                    <a:lnTo>
                      <a:pt x="140" y="349"/>
                    </a:lnTo>
                    <a:lnTo>
                      <a:pt x="151" y="384"/>
                    </a:lnTo>
                    <a:lnTo>
                      <a:pt x="166" y="418"/>
                    </a:lnTo>
                    <a:lnTo>
                      <a:pt x="182" y="451"/>
                    </a:lnTo>
                    <a:lnTo>
                      <a:pt x="182" y="451"/>
                    </a:lnTo>
                    <a:lnTo>
                      <a:pt x="188" y="465"/>
                    </a:lnTo>
                    <a:lnTo>
                      <a:pt x="195" y="482"/>
                    </a:lnTo>
                    <a:lnTo>
                      <a:pt x="205" y="516"/>
                    </a:lnTo>
                    <a:lnTo>
                      <a:pt x="212" y="533"/>
                    </a:lnTo>
                    <a:lnTo>
                      <a:pt x="219" y="549"/>
                    </a:lnTo>
                    <a:lnTo>
                      <a:pt x="229" y="563"/>
                    </a:lnTo>
                    <a:lnTo>
                      <a:pt x="233" y="569"/>
                    </a:lnTo>
                    <a:lnTo>
                      <a:pt x="239" y="575"/>
                    </a:lnTo>
                    <a:lnTo>
                      <a:pt x="239" y="575"/>
                    </a:lnTo>
                    <a:lnTo>
                      <a:pt x="243" y="578"/>
                    </a:lnTo>
                    <a:lnTo>
                      <a:pt x="247" y="580"/>
                    </a:lnTo>
                    <a:lnTo>
                      <a:pt x="251" y="580"/>
                    </a:lnTo>
                    <a:lnTo>
                      <a:pt x="256" y="580"/>
                    </a:lnTo>
                    <a:lnTo>
                      <a:pt x="260" y="580"/>
                    </a:lnTo>
                    <a:lnTo>
                      <a:pt x="264" y="579"/>
                    </a:lnTo>
                    <a:lnTo>
                      <a:pt x="270" y="574"/>
                    </a:lnTo>
                    <a:lnTo>
                      <a:pt x="276" y="567"/>
                    </a:lnTo>
                    <a:lnTo>
                      <a:pt x="277" y="563"/>
                    </a:lnTo>
                    <a:lnTo>
                      <a:pt x="278" y="558"/>
                    </a:lnTo>
                    <a:lnTo>
                      <a:pt x="278" y="554"/>
                    </a:lnTo>
                    <a:lnTo>
                      <a:pt x="277" y="550"/>
                    </a:lnTo>
                    <a:lnTo>
                      <a:pt x="274" y="546"/>
                    </a:lnTo>
                    <a:lnTo>
                      <a:pt x="270" y="543"/>
                    </a:lnTo>
                    <a:lnTo>
                      <a:pt x="270" y="5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517"/>
              <p:cNvSpPr/>
              <p:nvPr/>
            </p:nvSpPr>
            <p:spPr bwMode="auto">
              <a:xfrm>
                <a:off x="3589338" y="1176338"/>
                <a:ext cx="115888" cy="230188"/>
              </a:xfrm>
              <a:custGeom>
                <a:avLst/>
                <a:gdLst/>
                <a:ahLst/>
                <a:cxnLst>
                  <a:cxn ang="0">
                    <a:pos x="251" y="10"/>
                  </a:cxn>
                  <a:cxn ang="0">
                    <a:pos x="216" y="78"/>
                  </a:cxn>
                  <a:cxn ang="0">
                    <a:pos x="186" y="149"/>
                  </a:cxn>
                  <a:cxn ang="0">
                    <a:pos x="140" y="255"/>
                  </a:cxn>
                  <a:cxn ang="0">
                    <a:pos x="124" y="290"/>
                  </a:cxn>
                  <a:cxn ang="0">
                    <a:pos x="91" y="349"/>
                  </a:cxn>
                  <a:cxn ang="0">
                    <a:pos x="59" y="406"/>
                  </a:cxn>
                  <a:cxn ang="0">
                    <a:pos x="40" y="440"/>
                  </a:cxn>
                  <a:cxn ang="0">
                    <a:pos x="12" y="515"/>
                  </a:cxn>
                  <a:cxn ang="0">
                    <a:pos x="1" y="553"/>
                  </a:cxn>
                  <a:cxn ang="0">
                    <a:pos x="1" y="553"/>
                  </a:cxn>
                  <a:cxn ang="0">
                    <a:pos x="0" y="558"/>
                  </a:cxn>
                  <a:cxn ang="0">
                    <a:pos x="1" y="567"/>
                  </a:cxn>
                  <a:cxn ang="0">
                    <a:pos x="5" y="574"/>
                  </a:cxn>
                  <a:cxn ang="0">
                    <a:pos x="18" y="580"/>
                  </a:cxn>
                  <a:cxn ang="0">
                    <a:pos x="35" y="578"/>
                  </a:cxn>
                  <a:cxn ang="0">
                    <a:pos x="40" y="573"/>
                  </a:cxn>
                  <a:cxn ang="0">
                    <a:pos x="44" y="565"/>
                  </a:cxn>
                  <a:cxn ang="0">
                    <a:pos x="44" y="563"/>
                  </a:cxn>
                  <a:cxn ang="0">
                    <a:pos x="48" y="558"/>
                  </a:cxn>
                  <a:cxn ang="0">
                    <a:pos x="48" y="552"/>
                  </a:cxn>
                  <a:cxn ang="0">
                    <a:pos x="73" y="485"/>
                  </a:cxn>
                  <a:cxn ang="0">
                    <a:pos x="104" y="421"/>
                  </a:cxn>
                  <a:cxn ang="0">
                    <a:pos x="155" y="328"/>
                  </a:cxn>
                  <a:cxn ang="0">
                    <a:pos x="171" y="297"/>
                  </a:cxn>
                  <a:cxn ang="0">
                    <a:pos x="201" y="230"/>
                  </a:cxn>
                  <a:cxn ang="0">
                    <a:pos x="243" y="130"/>
                  </a:cxn>
                  <a:cxn ang="0">
                    <a:pos x="273" y="65"/>
                  </a:cxn>
                  <a:cxn ang="0">
                    <a:pos x="290" y="34"/>
                  </a:cxn>
                  <a:cxn ang="0">
                    <a:pos x="293" y="25"/>
                  </a:cxn>
                  <a:cxn ang="0">
                    <a:pos x="291" y="15"/>
                  </a:cxn>
                  <a:cxn ang="0">
                    <a:pos x="288" y="9"/>
                  </a:cxn>
                  <a:cxn ang="0">
                    <a:pos x="273" y="0"/>
                  </a:cxn>
                  <a:cxn ang="0">
                    <a:pos x="264" y="0"/>
                  </a:cxn>
                  <a:cxn ang="0">
                    <a:pos x="256" y="4"/>
                  </a:cxn>
                  <a:cxn ang="0">
                    <a:pos x="251" y="10"/>
                  </a:cxn>
                </a:cxnLst>
                <a:rect l="0" t="0" r="r" b="b"/>
                <a:pathLst>
                  <a:path w="293" h="580">
                    <a:moveTo>
                      <a:pt x="251" y="10"/>
                    </a:moveTo>
                    <a:lnTo>
                      <a:pt x="251" y="10"/>
                    </a:lnTo>
                    <a:lnTo>
                      <a:pt x="233" y="44"/>
                    </a:lnTo>
                    <a:lnTo>
                      <a:pt x="216" y="78"/>
                    </a:lnTo>
                    <a:lnTo>
                      <a:pt x="200" y="113"/>
                    </a:lnTo>
                    <a:lnTo>
                      <a:pt x="186" y="149"/>
                    </a:lnTo>
                    <a:lnTo>
                      <a:pt x="155" y="219"/>
                    </a:lnTo>
                    <a:lnTo>
                      <a:pt x="140" y="255"/>
                    </a:lnTo>
                    <a:lnTo>
                      <a:pt x="124" y="290"/>
                    </a:lnTo>
                    <a:lnTo>
                      <a:pt x="124" y="290"/>
                    </a:lnTo>
                    <a:lnTo>
                      <a:pt x="108" y="320"/>
                    </a:lnTo>
                    <a:lnTo>
                      <a:pt x="91" y="349"/>
                    </a:lnTo>
                    <a:lnTo>
                      <a:pt x="74" y="376"/>
                    </a:lnTo>
                    <a:lnTo>
                      <a:pt x="59" y="406"/>
                    </a:lnTo>
                    <a:lnTo>
                      <a:pt x="59" y="406"/>
                    </a:lnTo>
                    <a:lnTo>
                      <a:pt x="40" y="440"/>
                    </a:lnTo>
                    <a:lnTo>
                      <a:pt x="25" y="477"/>
                    </a:lnTo>
                    <a:lnTo>
                      <a:pt x="12" y="515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1" y="553"/>
                    </a:lnTo>
                    <a:lnTo>
                      <a:pt x="0" y="558"/>
                    </a:lnTo>
                    <a:lnTo>
                      <a:pt x="0" y="558"/>
                    </a:lnTo>
                    <a:lnTo>
                      <a:pt x="0" y="563"/>
                    </a:lnTo>
                    <a:lnTo>
                      <a:pt x="1" y="567"/>
                    </a:lnTo>
                    <a:lnTo>
                      <a:pt x="2" y="571"/>
                    </a:lnTo>
                    <a:lnTo>
                      <a:pt x="5" y="574"/>
                    </a:lnTo>
                    <a:lnTo>
                      <a:pt x="12" y="578"/>
                    </a:lnTo>
                    <a:lnTo>
                      <a:pt x="18" y="580"/>
                    </a:lnTo>
                    <a:lnTo>
                      <a:pt x="27" y="580"/>
                    </a:lnTo>
                    <a:lnTo>
                      <a:pt x="35" y="578"/>
                    </a:lnTo>
                    <a:lnTo>
                      <a:pt x="38" y="575"/>
                    </a:lnTo>
                    <a:lnTo>
                      <a:pt x="40" y="573"/>
                    </a:lnTo>
                    <a:lnTo>
                      <a:pt x="43" y="569"/>
                    </a:lnTo>
                    <a:lnTo>
                      <a:pt x="44" y="565"/>
                    </a:lnTo>
                    <a:lnTo>
                      <a:pt x="44" y="565"/>
                    </a:lnTo>
                    <a:lnTo>
                      <a:pt x="44" y="563"/>
                    </a:lnTo>
                    <a:lnTo>
                      <a:pt x="44" y="563"/>
                    </a:lnTo>
                    <a:lnTo>
                      <a:pt x="48" y="558"/>
                    </a:lnTo>
                    <a:lnTo>
                      <a:pt x="48" y="552"/>
                    </a:lnTo>
                    <a:lnTo>
                      <a:pt x="48" y="552"/>
                    </a:lnTo>
                    <a:lnTo>
                      <a:pt x="60" y="518"/>
                    </a:lnTo>
                    <a:lnTo>
                      <a:pt x="73" y="485"/>
                    </a:lnTo>
                    <a:lnTo>
                      <a:pt x="89" y="452"/>
                    </a:lnTo>
                    <a:lnTo>
                      <a:pt x="104" y="421"/>
                    </a:lnTo>
                    <a:lnTo>
                      <a:pt x="138" y="359"/>
                    </a:lnTo>
                    <a:lnTo>
                      <a:pt x="155" y="328"/>
                    </a:lnTo>
                    <a:lnTo>
                      <a:pt x="171" y="297"/>
                    </a:lnTo>
                    <a:lnTo>
                      <a:pt x="171" y="297"/>
                    </a:lnTo>
                    <a:lnTo>
                      <a:pt x="187" y="264"/>
                    </a:lnTo>
                    <a:lnTo>
                      <a:pt x="201" y="230"/>
                    </a:lnTo>
                    <a:lnTo>
                      <a:pt x="229" y="163"/>
                    </a:lnTo>
                    <a:lnTo>
                      <a:pt x="243" y="130"/>
                    </a:lnTo>
                    <a:lnTo>
                      <a:pt x="257" y="98"/>
                    </a:lnTo>
                    <a:lnTo>
                      <a:pt x="273" y="65"/>
                    </a:lnTo>
                    <a:lnTo>
                      <a:pt x="290" y="34"/>
                    </a:lnTo>
                    <a:lnTo>
                      <a:pt x="290" y="34"/>
                    </a:lnTo>
                    <a:lnTo>
                      <a:pt x="291" y="28"/>
                    </a:lnTo>
                    <a:lnTo>
                      <a:pt x="293" y="25"/>
                    </a:lnTo>
                    <a:lnTo>
                      <a:pt x="293" y="19"/>
                    </a:lnTo>
                    <a:lnTo>
                      <a:pt x="291" y="15"/>
                    </a:lnTo>
                    <a:lnTo>
                      <a:pt x="290" y="11"/>
                    </a:lnTo>
                    <a:lnTo>
                      <a:pt x="288" y="9"/>
                    </a:lnTo>
                    <a:lnTo>
                      <a:pt x="281" y="2"/>
                    </a:lnTo>
                    <a:lnTo>
                      <a:pt x="273" y="0"/>
                    </a:lnTo>
                    <a:lnTo>
                      <a:pt x="269" y="0"/>
                    </a:lnTo>
                    <a:lnTo>
                      <a:pt x="264" y="0"/>
                    </a:lnTo>
                    <a:lnTo>
                      <a:pt x="260" y="1"/>
                    </a:lnTo>
                    <a:lnTo>
                      <a:pt x="256" y="4"/>
                    </a:lnTo>
                    <a:lnTo>
                      <a:pt x="254" y="6"/>
                    </a:lnTo>
                    <a:lnTo>
                      <a:pt x="251" y="10"/>
                    </a:lnTo>
                    <a:lnTo>
                      <a:pt x="251" y="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518"/>
              <p:cNvSpPr/>
              <p:nvPr/>
            </p:nvSpPr>
            <p:spPr bwMode="auto">
              <a:xfrm>
                <a:off x="3709988" y="1174750"/>
                <a:ext cx="111125" cy="230188"/>
              </a:xfrm>
              <a:custGeom>
                <a:avLst/>
                <a:gdLst/>
                <a:ahLst/>
                <a:cxnLst>
                  <a:cxn ang="0">
                    <a:pos x="270" y="543"/>
                  </a:cxn>
                  <a:cxn ang="0">
                    <a:pos x="262" y="533"/>
                  </a:cxn>
                  <a:cxn ang="0">
                    <a:pos x="248" y="505"/>
                  </a:cxn>
                  <a:cxn ang="0">
                    <a:pos x="232" y="456"/>
                  </a:cxn>
                  <a:cxn ang="0">
                    <a:pos x="221" y="429"/>
                  </a:cxn>
                  <a:cxn ang="0">
                    <a:pos x="211" y="412"/>
                  </a:cxn>
                  <a:cxn ang="0">
                    <a:pos x="191" y="359"/>
                  </a:cxn>
                  <a:cxn ang="0">
                    <a:pos x="170" y="288"/>
                  </a:cxn>
                  <a:cxn ang="0">
                    <a:pos x="164" y="270"/>
                  </a:cxn>
                  <a:cxn ang="0">
                    <a:pos x="145" y="222"/>
                  </a:cxn>
                  <a:cxn ang="0">
                    <a:pos x="125" y="174"/>
                  </a:cxn>
                  <a:cxn ang="0">
                    <a:pos x="119" y="157"/>
                  </a:cxn>
                  <a:cxn ang="0">
                    <a:pos x="103" y="120"/>
                  </a:cxn>
                  <a:cxn ang="0">
                    <a:pos x="81" y="86"/>
                  </a:cxn>
                  <a:cxn ang="0">
                    <a:pos x="60" y="52"/>
                  </a:cxn>
                  <a:cxn ang="0">
                    <a:pos x="44" y="17"/>
                  </a:cxn>
                  <a:cxn ang="0">
                    <a:pos x="43" y="12"/>
                  </a:cxn>
                  <a:cxn ang="0">
                    <a:pos x="36" y="5"/>
                  </a:cxn>
                  <a:cxn ang="0">
                    <a:pos x="28" y="1"/>
                  </a:cxn>
                  <a:cxn ang="0">
                    <a:pos x="17" y="1"/>
                  </a:cxn>
                  <a:cxn ang="0">
                    <a:pos x="5" y="8"/>
                  </a:cxn>
                  <a:cxn ang="0">
                    <a:pos x="1" y="14"/>
                  </a:cxn>
                  <a:cxn ang="0">
                    <a:pos x="0" y="23"/>
                  </a:cxn>
                  <a:cxn ang="0">
                    <a:pos x="0" y="29"/>
                  </a:cxn>
                  <a:cxn ang="0">
                    <a:pos x="15" y="64"/>
                  </a:cxn>
                  <a:cxn ang="0">
                    <a:pos x="36" y="99"/>
                  </a:cxn>
                  <a:cxn ang="0">
                    <a:pos x="66" y="150"/>
                  </a:cxn>
                  <a:cxn ang="0">
                    <a:pos x="75" y="168"/>
                  </a:cxn>
                  <a:cxn ang="0">
                    <a:pos x="119" y="277"/>
                  </a:cxn>
                  <a:cxn ang="0">
                    <a:pos x="129" y="314"/>
                  </a:cxn>
                  <a:cxn ang="0">
                    <a:pos x="151" y="384"/>
                  </a:cxn>
                  <a:cxn ang="0">
                    <a:pos x="181" y="451"/>
                  </a:cxn>
                  <a:cxn ang="0">
                    <a:pos x="188" y="465"/>
                  </a:cxn>
                  <a:cxn ang="0">
                    <a:pos x="205" y="516"/>
                  </a:cxn>
                  <a:cxn ang="0">
                    <a:pos x="219" y="549"/>
                  </a:cxn>
                  <a:cxn ang="0">
                    <a:pos x="232" y="569"/>
                  </a:cxn>
                  <a:cxn ang="0">
                    <a:pos x="238" y="575"/>
                  </a:cxn>
                  <a:cxn ang="0">
                    <a:pos x="247" y="580"/>
                  </a:cxn>
                  <a:cxn ang="0">
                    <a:pos x="256" y="580"/>
                  </a:cxn>
                  <a:cxn ang="0">
                    <a:pos x="264" y="579"/>
                  </a:cxn>
                  <a:cxn ang="0">
                    <a:pos x="276" y="567"/>
                  </a:cxn>
                  <a:cxn ang="0">
                    <a:pos x="278" y="558"/>
                  </a:cxn>
                  <a:cxn ang="0">
                    <a:pos x="277" y="550"/>
                  </a:cxn>
                  <a:cxn ang="0">
                    <a:pos x="270" y="543"/>
                  </a:cxn>
                </a:cxnLst>
                <a:rect l="0" t="0" r="r" b="b"/>
                <a:pathLst>
                  <a:path w="278" h="580">
                    <a:moveTo>
                      <a:pt x="270" y="543"/>
                    </a:moveTo>
                    <a:lnTo>
                      <a:pt x="270" y="543"/>
                    </a:lnTo>
                    <a:lnTo>
                      <a:pt x="266" y="539"/>
                    </a:lnTo>
                    <a:lnTo>
                      <a:pt x="262" y="533"/>
                    </a:lnTo>
                    <a:lnTo>
                      <a:pt x="255" y="520"/>
                    </a:lnTo>
                    <a:lnTo>
                      <a:pt x="248" y="505"/>
                    </a:lnTo>
                    <a:lnTo>
                      <a:pt x="243" y="489"/>
                    </a:lnTo>
                    <a:lnTo>
                      <a:pt x="232" y="456"/>
                    </a:lnTo>
                    <a:lnTo>
                      <a:pt x="226" y="441"/>
                    </a:lnTo>
                    <a:lnTo>
                      <a:pt x="221" y="429"/>
                    </a:lnTo>
                    <a:lnTo>
                      <a:pt x="221" y="429"/>
                    </a:lnTo>
                    <a:lnTo>
                      <a:pt x="211" y="412"/>
                    </a:lnTo>
                    <a:lnTo>
                      <a:pt x="205" y="395"/>
                    </a:lnTo>
                    <a:lnTo>
                      <a:pt x="191" y="359"/>
                    </a:lnTo>
                    <a:lnTo>
                      <a:pt x="180" y="324"/>
                    </a:lnTo>
                    <a:lnTo>
                      <a:pt x="170" y="288"/>
                    </a:lnTo>
                    <a:lnTo>
                      <a:pt x="170" y="288"/>
                    </a:lnTo>
                    <a:lnTo>
                      <a:pt x="164" y="270"/>
                    </a:lnTo>
                    <a:lnTo>
                      <a:pt x="159" y="253"/>
                    </a:lnTo>
                    <a:lnTo>
                      <a:pt x="145" y="222"/>
                    </a:lnTo>
                    <a:lnTo>
                      <a:pt x="132" y="189"/>
                    </a:lnTo>
                    <a:lnTo>
                      <a:pt x="125" y="174"/>
                    </a:lnTo>
                    <a:lnTo>
                      <a:pt x="119" y="157"/>
                    </a:lnTo>
                    <a:lnTo>
                      <a:pt x="119" y="157"/>
                    </a:lnTo>
                    <a:lnTo>
                      <a:pt x="112" y="138"/>
                    </a:lnTo>
                    <a:lnTo>
                      <a:pt x="103" y="120"/>
                    </a:lnTo>
                    <a:lnTo>
                      <a:pt x="92" y="103"/>
                    </a:lnTo>
                    <a:lnTo>
                      <a:pt x="81" y="86"/>
                    </a:lnTo>
                    <a:lnTo>
                      <a:pt x="70" y="69"/>
                    </a:lnTo>
                    <a:lnTo>
                      <a:pt x="60" y="52"/>
                    </a:lnTo>
                    <a:lnTo>
                      <a:pt x="51" y="34"/>
                    </a:lnTo>
                    <a:lnTo>
                      <a:pt x="44" y="17"/>
                    </a:lnTo>
                    <a:lnTo>
                      <a:pt x="44" y="17"/>
                    </a:lnTo>
                    <a:lnTo>
                      <a:pt x="43" y="12"/>
                    </a:lnTo>
                    <a:lnTo>
                      <a:pt x="40" y="8"/>
                    </a:lnTo>
                    <a:lnTo>
                      <a:pt x="36" y="5"/>
                    </a:lnTo>
                    <a:lnTo>
                      <a:pt x="32" y="2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17" y="1"/>
                    </a:lnTo>
                    <a:lnTo>
                      <a:pt x="9" y="5"/>
                    </a:lnTo>
                    <a:lnTo>
                      <a:pt x="5" y="8"/>
                    </a:lnTo>
                    <a:lnTo>
                      <a:pt x="2" y="10"/>
                    </a:lnTo>
                    <a:lnTo>
                      <a:pt x="1" y="14"/>
                    </a:lnTo>
                    <a:lnTo>
                      <a:pt x="0" y="18"/>
                    </a:lnTo>
                    <a:lnTo>
                      <a:pt x="0" y="23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6" y="47"/>
                    </a:lnTo>
                    <a:lnTo>
                      <a:pt x="15" y="64"/>
                    </a:lnTo>
                    <a:lnTo>
                      <a:pt x="24" y="82"/>
                    </a:lnTo>
                    <a:lnTo>
                      <a:pt x="36" y="99"/>
                    </a:lnTo>
                    <a:lnTo>
                      <a:pt x="57" y="133"/>
                    </a:lnTo>
                    <a:lnTo>
                      <a:pt x="66" y="150"/>
                    </a:lnTo>
                    <a:lnTo>
                      <a:pt x="75" y="168"/>
                    </a:lnTo>
                    <a:lnTo>
                      <a:pt x="75" y="168"/>
                    </a:lnTo>
                    <a:lnTo>
                      <a:pt x="104" y="240"/>
                    </a:lnTo>
                    <a:lnTo>
                      <a:pt x="119" y="277"/>
                    </a:lnTo>
                    <a:lnTo>
                      <a:pt x="129" y="314"/>
                    </a:lnTo>
                    <a:lnTo>
                      <a:pt x="129" y="314"/>
                    </a:lnTo>
                    <a:lnTo>
                      <a:pt x="140" y="349"/>
                    </a:lnTo>
                    <a:lnTo>
                      <a:pt x="151" y="384"/>
                    </a:lnTo>
                    <a:lnTo>
                      <a:pt x="164" y="418"/>
                    </a:lnTo>
                    <a:lnTo>
                      <a:pt x="181" y="451"/>
                    </a:lnTo>
                    <a:lnTo>
                      <a:pt x="181" y="451"/>
                    </a:lnTo>
                    <a:lnTo>
                      <a:pt x="188" y="465"/>
                    </a:lnTo>
                    <a:lnTo>
                      <a:pt x="194" y="482"/>
                    </a:lnTo>
                    <a:lnTo>
                      <a:pt x="205" y="516"/>
                    </a:lnTo>
                    <a:lnTo>
                      <a:pt x="211" y="533"/>
                    </a:lnTo>
                    <a:lnTo>
                      <a:pt x="219" y="549"/>
                    </a:lnTo>
                    <a:lnTo>
                      <a:pt x="227" y="563"/>
                    </a:lnTo>
                    <a:lnTo>
                      <a:pt x="232" y="569"/>
                    </a:lnTo>
                    <a:lnTo>
                      <a:pt x="238" y="575"/>
                    </a:lnTo>
                    <a:lnTo>
                      <a:pt x="238" y="575"/>
                    </a:lnTo>
                    <a:lnTo>
                      <a:pt x="243" y="578"/>
                    </a:lnTo>
                    <a:lnTo>
                      <a:pt x="247" y="580"/>
                    </a:lnTo>
                    <a:lnTo>
                      <a:pt x="251" y="580"/>
                    </a:lnTo>
                    <a:lnTo>
                      <a:pt x="256" y="580"/>
                    </a:lnTo>
                    <a:lnTo>
                      <a:pt x="260" y="580"/>
                    </a:lnTo>
                    <a:lnTo>
                      <a:pt x="264" y="579"/>
                    </a:lnTo>
                    <a:lnTo>
                      <a:pt x="270" y="574"/>
                    </a:lnTo>
                    <a:lnTo>
                      <a:pt x="276" y="567"/>
                    </a:lnTo>
                    <a:lnTo>
                      <a:pt x="277" y="563"/>
                    </a:lnTo>
                    <a:lnTo>
                      <a:pt x="278" y="558"/>
                    </a:lnTo>
                    <a:lnTo>
                      <a:pt x="277" y="554"/>
                    </a:lnTo>
                    <a:lnTo>
                      <a:pt x="277" y="550"/>
                    </a:lnTo>
                    <a:lnTo>
                      <a:pt x="274" y="546"/>
                    </a:lnTo>
                    <a:lnTo>
                      <a:pt x="270" y="543"/>
                    </a:lnTo>
                    <a:lnTo>
                      <a:pt x="270" y="5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519"/>
              <p:cNvSpPr/>
              <p:nvPr/>
            </p:nvSpPr>
            <p:spPr bwMode="auto">
              <a:xfrm>
                <a:off x="3429001" y="984250"/>
                <a:ext cx="101600" cy="120650"/>
              </a:xfrm>
              <a:custGeom>
                <a:avLst/>
                <a:gdLst/>
                <a:ahLst/>
                <a:cxnLst>
                  <a:cxn ang="0">
                    <a:pos x="248" y="90"/>
                  </a:cxn>
                  <a:cxn ang="0">
                    <a:pos x="241" y="68"/>
                  </a:cxn>
                  <a:cxn ang="0">
                    <a:pos x="232" y="48"/>
                  </a:cxn>
                  <a:cxn ang="0">
                    <a:pos x="219" y="33"/>
                  </a:cxn>
                  <a:cxn ang="0">
                    <a:pos x="204" y="19"/>
                  </a:cxn>
                  <a:cxn ang="0">
                    <a:pos x="186" y="10"/>
                  </a:cxn>
                  <a:cxn ang="0">
                    <a:pos x="166" y="4"/>
                  </a:cxn>
                  <a:cxn ang="0">
                    <a:pos x="122" y="0"/>
                  </a:cxn>
                  <a:cxn ang="0">
                    <a:pos x="102" y="0"/>
                  </a:cxn>
                  <a:cxn ang="0">
                    <a:pos x="75" y="4"/>
                  </a:cxn>
                  <a:cxn ang="0">
                    <a:pos x="57" y="10"/>
                  </a:cxn>
                  <a:cxn ang="0">
                    <a:pos x="47" y="14"/>
                  </a:cxn>
                  <a:cxn ang="0">
                    <a:pos x="33" y="26"/>
                  </a:cxn>
                  <a:cxn ang="0">
                    <a:pos x="24" y="39"/>
                  </a:cxn>
                  <a:cxn ang="0">
                    <a:pos x="8" y="70"/>
                  </a:cxn>
                  <a:cxn ang="0">
                    <a:pos x="4" y="78"/>
                  </a:cxn>
                  <a:cxn ang="0">
                    <a:pos x="2" y="97"/>
                  </a:cxn>
                  <a:cxn ang="0">
                    <a:pos x="3" y="144"/>
                  </a:cxn>
                  <a:cxn ang="0">
                    <a:pos x="3" y="281"/>
                  </a:cxn>
                  <a:cxn ang="0">
                    <a:pos x="4" y="291"/>
                  </a:cxn>
                  <a:cxn ang="0">
                    <a:pos x="9" y="298"/>
                  </a:cxn>
                  <a:cxn ang="0">
                    <a:pos x="17" y="302"/>
                  </a:cxn>
                  <a:cxn ang="0">
                    <a:pos x="33" y="302"/>
                  </a:cxn>
                  <a:cxn ang="0">
                    <a:pos x="41" y="298"/>
                  </a:cxn>
                  <a:cxn ang="0">
                    <a:pos x="46" y="291"/>
                  </a:cxn>
                  <a:cxn ang="0">
                    <a:pos x="47" y="281"/>
                  </a:cxn>
                  <a:cxn ang="0">
                    <a:pos x="47" y="144"/>
                  </a:cxn>
                  <a:cxn ang="0">
                    <a:pos x="49" y="98"/>
                  </a:cxn>
                  <a:cxn ang="0">
                    <a:pos x="53" y="84"/>
                  </a:cxn>
                  <a:cxn ang="0">
                    <a:pos x="59" y="72"/>
                  </a:cxn>
                  <a:cxn ang="0">
                    <a:pos x="74" y="56"/>
                  </a:cxn>
                  <a:cxn ang="0">
                    <a:pos x="89" y="48"/>
                  </a:cxn>
                  <a:cxn ang="0">
                    <a:pos x="109" y="46"/>
                  </a:cxn>
                  <a:cxn ang="0">
                    <a:pos x="122" y="46"/>
                  </a:cxn>
                  <a:cxn ang="0">
                    <a:pos x="145" y="47"/>
                  </a:cxn>
                  <a:cxn ang="0">
                    <a:pos x="165" y="52"/>
                  </a:cxn>
                  <a:cxn ang="0">
                    <a:pos x="179" y="61"/>
                  </a:cxn>
                  <a:cxn ang="0">
                    <a:pos x="190" y="73"/>
                  </a:cxn>
                  <a:cxn ang="0">
                    <a:pos x="196" y="89"/>
                  </a:cxn>
                  <a:cxn ang="0">
                    <a:pos x="203" y="127"/>
                  </a:cxn>
                  <a:cxn ang="0">
                    <a:pos x="204" y="149"/>
                  </a:cxn>
                  <a:cxn ang="0">
                    <a:pos x="208" y="210"/>
                  </a:cxn>
                  <a:cxn ang="0">
                    <a:pos x="212" y="274"/>
                  </a:cxn>
                  <a:cxn ang="0">
                    <a:pos x="212" y="280"/>
                  </a:cxn>
                  <a:cxn ang="0">
                    <a:pos x="216" y="288"/>
                  </a:cxn>
                  <a:cxn ang="0">
                    <a:pos x="223" y="293"/>
                  </a:cxn>
                  <a:cxn ang="0">
                    <a:pos x="234" y="295"/>
                  </a:cxn>
                  <a:cxn ang="0">
                    <a:pos x="246" y="293"/>
                  </a:cxn>
                  <a:cxn ang="0">
                    <a:pos x="253" y="288"/>
                  </a:cxn>
                  <a:cxn ang="0">
                    <a:pos x="257" y="280"/>
                  </a:cxn>
                  <a:cxn ang="0">
                    <a:pos x="258" y="274"/>
                  </a:cxn>
                  <a:cxn ang="0">
                    <a:pos x="257" y="182"/>
                  </a:cxn>
                  <a:cxn ang="0">
                    <a:pos x="251" y="112"/>
                  </a:cxn>
                  <a:cxn ang="0">
                    <a:pos x="248" y="90"/>
                  </a:cxn>
                </a:cxnLst>
                <a:rect l="0" t="0" r="r" b="b"/>
                <a:pathLst>
                  <a:path w="258" h="303">
                    <a:moveTo>
                      <a:pt x="248" y="90"/>
                    </a:moveTo>
                    <a:lnTo>
                      <a:pt x="248" y="90"/>
                    </a:lnTo>
                    <a:lnTo>
                      <a:pt x="245" y="78"/>
                    </a:lnTo>
                    <a:lnTo>
                      <a:pt x="241" y="68"/>
                    </a:lnTo>
                    <a:lnTo>
                      <a:pt x="237" y="57"/>
                    </a:lnTo>
                    <a:lnTo>
                      <a:pt x="232" y="48"/>
                    </a:lnTo>
                    <a:lnTo>
                      <a:pt x="225" y="40"/>
                    </a:lnTo>
                    <a:lnTo>
                      <a:pt x="219" y="33"/>
                    </a:lnTo>
                    <a:lnTo>
                      <a:pt x="212" y="26"/>
                    </a:lnTo>
                    <a:lnTo>
                      <a:pt x="204" y="19"/>
                    </a:lnTo>
                    <a:lnTo>
                      <a:pt x="195" y="16"/>
                    </a:lnTo>
                    <a:lnTo>
                      <a:pt x="186" y="10"/>
                    </a:lnTo>
                    <a:lnTo>
                      <a:pt x="177" y="8"/>
                    </a:lnTo>
                    <a:lnTo>
                      <a:pt x="166" y="4"/>
                    </a:lnTo>
                    <a:lnTo>
                      <a:pt x="144" y="1"/>
                    </a:lnTo>
                    <a:lnTo>
                      <a:pt x="122" y="0"/>
                    </a:lnTo>
                    <a:lnTo>
                      <a:pt x="122" y="0"/>
                    </a:lnTo>
                    <a:lnTo>
                      <a:pt x="102" y="0"/>
                    </a:lnTo>
                    <a:lnTo>
                      <a:pt x="84" y="1"/>
                    </a:lnTo>
                    <a:lnTo>
                      <a:pt x="75" y="4"/>
                    </a:lnTo>
                    <a:lnTo>
                      <a:pt x="66" y="6"/>
                    </a:lnTo>
                    <a:lnTo>
                      <a:pt x="57" y="10"/>
                    </a:lnTo>
                    <a:lnTo>
                      <a:pt x="47" y="14"/>
                    </a:lnTo>
                    <a:lnTo>
                      <a:pt x="47" y="14"/>
                    </a:lnTo>
                    <a:lnTo>
                      <a:pt x="40" y="21"/>
                    </a:lnTo>
                    <a:lnTo>
                      <a:pt x="33" y="26"/>
                    </a:lnTo>
                    <a:lnTo>
                      <a:pt x="28" y="33"/>
                    </a:lnTo>
                    <a:lnTo>
                      <a:pt x="24" y="39"/>
                    </a:lnTo>
                    <a:lnTo>
                      <a:pt x="16" y="53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4" y="78"/>
                    </a:lnTo>
                    <a:lnTo>
                      <a:pt x="3" y="87"/>
                    </a:lnTo>
                    <a:lnTo>
                      <a:pt x="2" y="97"/>
                    </a:lnTo>
                    <a:lnTo>
                      <a:pt x="0" y="106"/>
                    </a:lnTo>
                    <a:lnTo>
                      <a:pt x="3" y="144"/>
                    </a:lnTo>
                    <a:lnTo>
                      <a:pt x="3" y="281"/>
                    </a:lnTo>
                    <a:lnTo>
                      <a:pt x="3" y="281"/>
                    </a:lnTo>
                    <a:lnTo>
                      <a:pt x="3" y="286"/>
                    </a:lnTo>
                    <a:lnTo>
                      <a:pt x="4" y="291"/>
                    </a:lnTo>
                    <a:lnTo>
                      <a:pt x="7" y="295"/>
                    </a:lnTo>
                    <a:lnTo>
                      <a:pt x="9" y="298"/>
                    </a:lnTo>
                    <a:lnTo>
                      <a:pt x="13" y="301"/>
                    </a:lnTo>
                    <a:lnTo>
                      <a:pt x="17" y="302"/>
                    </a:lnTo>
                    <a:lnTo>
                      <a:pt x="25" y="303"/>
                    </a:lnTo>
                    <a:lnTo>
                      <a:pt x="33" y="302"/>
                    </a:lnTo>
                    <a:lnTo>
                      <a:pt x="37" y="301"/>
                    </a:lnTo>
                    <a:lnTo>
                      <a:pt x="41" y="298"/>
                    </a:lnTo>
                    <a:lnTo>
                      <a:pt x="43" y="295"/>
                    </a:lnTo>
                    <a:lnTo>
                      <a:pt x="46" y="291"/>
                    </a:lnTo>
                    <a:lnTo>
                      <a:pt x="47" y="286"/>
                    </a:lnTo>
                    <a:lnTo>
                      <a:pt x="47" y="281"/>
                    </a:lnTo>
                    <a:lnTo>
                      <a:pt x="47" y="144"/>
                    </a:lnTo>
                    <a:lnTo>
                      <a:pt x="47" y="144"/>
                    </a:lnTo>
                    <a:lnTo>
                      <a:pt x="47" y="114"/>
                    </a:lnTo>
                    <a:lnTo>
                      <a:pt x="49" y="98"/>
                    </a:lnTo>
                    <a:lnTo>
                      <a:pt x="50" y="90"/>
                    </a:lnTo>
                    <a:lnTo>
                      <a:pt x="53" y="84"/>
                    </a:lnTo>
                    <a:lnTo>
                      <a:pt x="53" y="84"/>
                    </a:lnTo>
                    <a:lnTo>
                      <a:pt x="59" y="72"/>
                    </a:lnTo>
                    <a:lnTo>
                      <a:pt x="66" y="63"/>
                    </a:lnTo>
                    <a:lnTo>
                      <a:pt x="74" y="56"/>
                    </a:lnTo>
                    <a:lnTo>
                      <a:pt x="80" y="52"/>
                    </a:lnTo>
                    <a:lnTo>
                      <a:pt x="89" y="48"/>
                    </a:lnTo>
                    <a:lnTo>
                      <a:pt x="98" y="47"/>
                    </a:lnTo>
                    <a:lnTo>
                      <a:pt x="109" y="46"/>
                    </a:lnTo>
                    <a:lnTo>
                      <a:pt x="122" y="46"/>
                    </a:lnTo>
                    <a:lnTo>
                      <a:pt x="122" y="46"/>
                    </a:lnTo>
                    <a:lnTo>
                      <a:pt x="135" y="46"/>
                    </a:lnTo>
                    <a:lnTo>
                      <a:pt x="145" y="47"/>
                    </a:lnTo>
                    <a:lnTo>
                      <a:pt x="156" y="50"/>
                    </a:lnTo>
                    <a:lnTo>
                      <a:pt x="165" y="52"/>
                    </a:lnTo>
                    <a:lnTo>
                      <a:pt x="173" y="56"/>
                    </a:lnTo>
                    <a:lnTo>
                      <a:pt x="179" y="61"/>
                    </a:lnTo>
                    <a:lnTo>
                      <a:pt x="185" y="67"/>
                    </a:lnTo>
                    <a:lnTo>
                      <a:pt x="190" y="73"/>
                    </a:lnTo>
                    <a:lnTo>
                      <a:pt x="194" y="81"/>
                    </a:lnTo>
                    <a:lnTo>
                      <a:pt x="196" y="89"/>
                    </a:lnTo>
                    <a:lnTo>
                      <a:pt x="202" y="106"/>
                    </a:lnTo>
                    <a:lnTo>
                      <a:pt x="203" y="127"/>
                    </a:lnTo>
                    <a:lnTo>
                      <a:pt x="204" y="149"/>
                    </a:lnTo>
                    <a:lnTo>
                      <a:pt x="204" y="149"/>
                    </a:lnTo>
                    <a:lnTo>
                      <a:pt x="206" y="179"/>
                    </a:lnTo>
                    <a:lnTo>
                      <a:pt x="208" y="210"/>
                    </a:lnTo>
                    <a:lnTo>
                      <a:pt x="211" y="242"/>
                    </a:lnTo>
                    <a:lnTo>
                      <a:pt x="212" y="274"/>
                    </a:lnTo>
                    <a:lnTo>
                      <a:pt x="212" y="274"/>
                    </a:lnTo>
                    <a:lnTo>
                      <a:pt x="212" y="280"/>
                    </a:lnTo>
                    <a:lnTo>
                      <a:pt x="214" y="284"/>
                    </a:lnTo>
                    <a:lnTo>
                      <a:pt x="216" y="288"/>
                    </a:lnTo>
                    <a:lnTo>
                      <a:pt x="219" y="290"/>
                    </a:lnTo>
                    <a:lnTo>
                      <a:pt x="223" y="293"/>
                    </a:lnTo>
                    <a:lnTo>
                      <a:pt x="227" y="294"/>
                    </a:lnTo>
                    <a:lnTo>
                      <a:pt x="234" y="295"/>
                    </a:lnTo>
                    <a:lnTo>
                      <a:pt x="242" y="294"/>
                    </a:lnTo>
                    <a:lnTo>
                      <a:pt x="246" y="293"/>
                    </a:lnTo>
                    <a:lnTo>
                      <a:pt x="250" y="290"/>
                    </a:lnTo>
                    <a:lnTo>
                      <a:pt x="253" y="288"/>
                    </a:lnTo>
                    <a:lnTo>
                      <a:pt x="255" y="284"/>
                    </a:lnTo>
                    <a:lnTo>
                      <a:pt x="257" y="280"/>
                    </a:lnTo>
                    <a:lnTo>
                      <a:pt x="258" y="274"/>
                    </a:lnTo>
                    <a:lnTo>
                      <a:pt x="258" y="274"/>
                    </a:lnTo>
                    <a:lnTo>
                      <a:pt x="257" y="229"/>
                    </a:lnTo>
                    <a:lnTo>
                      <a:pt x="257" y="182"/>
                    </a:lnTo>
                    <a:lnTo>
                      <a:pt x="253" y="136"/>
                    </a:lnTo>
                    <a:lnTo>
                      <a:pt x="251" y="112"/>
                    </a:lnTo>
                    <a:lnTo>
                      <a:pt x="248" y="90"/>
                    </a:lnTo>
                    <a:lnTo>
                      <a:pt x="248" y="9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520"/>
              <p:cNvSpPr/>
              <p:nvPr/>
            </p:nvSpPr>
            <p:spPr bwMode="auto">
              <a:xfrm>
                <a:off x="3425826" y="1157288"/>
                <a:ext cx="25400" cy="434975"/>
              </a:xfrm>
              <a:custGeom>
                <a:avLst/>
                <a:gdLst/>
                <a:ahLst/>
                <a:cxnLst>
                  <a:cxn ang="0">
                    <a:pos x="56" y="777"/>
                  </a:cxn>
                  <a:cxn ang="0">
                    <a:pos x="59" y="715"/>
                  </a:cxn>
                  <a:cxn ang="0">
                    <a:pos x="63" y="624"/>
                  </a:cxn>
                  <a:cxn ang="0">
                    <a:pos x="63" y="562"/>
                  </a:cxn>
                  <a:cxn ang="0">
                    <a:pos x="60" y="532"/>
                  </a:cxn>
                  <a:cxn ang="0">
                    <a:pos x="58" y="466"/>
                  </a:cxn>
                  <a:cxn ang="0">
                    <a:pos x="59" y="267"/>
                  </a:cxn>
                  <a:cxn ang="0">
                    <a:pos x="58" y="237"/>
                  </a:cxn>
                  <a:cxn ang="0">
                    <a:pos x="52" y="145"/>
                  </a:cxn>
                  <a:cxn ang="0">
                    <a:pos x="46" y="54"/>
                  </a:cxn>
                  <a:cxn ang="0">
                    <a:pos x="46" y="22"/>
                  </a:cxn>
                  <a:cxn ang="0">
                    <a:pos x="43" y="13"/>
                  </a:cxn>
                  <a:cxn ang="0">
                    <a:pos x="38" y="7"/>
                  </a:cxn>
                  <a:cxn ang="0">
                    <a:pos x="31" y="1"/>
                  </a:cxn>
                  <a:cxn ang="0">
                    <a:pos x="14" y="1"/>
                  </a:cxn>
                  <a:cxn ang="0">
                    <a:pos x="7" y="7"/>
                  </a:cxn>
                  <a:cxn ang="0">
                    <a:pos x="1" y="13"/>
                  </a:cxn>
                  <a:cxn ang="0">
                    <a:pos x="0" y="22"/>
                  </a:cxn>
                  <a:cxn ang="0">
                    <a:pos x="0" y="54"/>
                  </a:cxn>
                  <a:cxn ang="0">
                    <a:pos x="5" y="145"/>
                  </a:cxn>
                  <a:cxn ang="0">
                    <a:pos x="13" y="267"/>
                  </a:cxn>
                  <a:cxn ang="0">
                    <a:pos x="13" y="334"/>
                  </a:cxn>
                  <a:cxn ang="0">
                    <a:pos x="12" y="466"/>
                  </a:cxn>
                  <a:cxn ang="0">
                    <a:pos x="14" y="532"/>
                  </a:cxn>
                  <a:cxn ang="0">
                    <a:pos x="17" y="562"/>
                  </a:cxn>
                  <a:cxn ang="0">
                    <a:pos x="16" y="655"/>
                  </a:cxn>
                  <a:cxn ang="0">
                    <a:pos x="12" y="747"/>
                  </a:cxn>
                  <a:cxn ang="0">
                    <a:pos x="11" y="777"/>
                  </a:cxn>
                  <a:cxn ang="0">
                    <a:pos x="16" y="872"/>
                  </a:cxn>
                  <a:cxn ang="0">
                    <a:pos x="18" y="949"/>
                  </a:cxn>
                  <a:cxn ang="0">
                    <a:pos x="17" y="966"/>
                  </a:cxn>
                  <a:cxn ang="0">
                    <a:pos x="14" y="1021"/>
                  </a:cxn>
                  <a:cxn ang="0">
                    <a:pos x="14" y="1076"/>
                  </a:cxn>
                  <a:cxn ang="0">
                    <a:pos x="17" y="1087"/>
                  </a:cxn>
                  <a:cxn ang="0">
                    <a:pos x="22" y="1093"/>
                  </a:cxn>
                  <a:cxn ang="0">
                    <a:pos x="29" y="1097"/>
                  </a:cxn>
                  <a:cxn ang="0">
                    <a:pos x="46" y="1097"/>
                  </a:cxn>
                  <a:cxn ang="0">
                    <a:pos x="54" y="1093"/>
                  </a:cxn>
                  <a:cxn ang="0">
                    <a:pos x="59" y="1087"/>
                  </a:cxn>
                  <a:cxn ang="0">
                    <a:pos x="60" y="1076"/>
                  </a:cxn>
                  <a:cxn ang="0">
                    <a:pos x="62" y="1048"/>
                  </a:cxn>
                  <a:cxn ang="0">
                    <a:pos x="64" y="987"/>
                  </a:cxn>
                  <a:cxn ang="0">
                    <a:pos x="64" y="959"/>
                  </a:cxn>
                  <a:cxn ang="0">
                    <a:pos x="60" y="867"/>
                  </a:cxn>
                  <a:cxn ang="0">
                    <a:pos x="56" y="777"/>
                  </a:cxn>
                </a:cxnLst>
                <a:rect l="0" t="0" r="r" b="b"/>
                <a:pathLst>
                  <a:path w="64" h="1099">
                    <a:moveTo>
                      <a:pt x="56" y="777"/>
                    </a:moveTo>
                    <a:lnTo>
                      <a:pt x="56" y="777"/>
                    </a:lnTo>
                    <a:lnTo>
                      <a:pt x="58" y="747"/>
                    </a:lnTo>
                    <a:lnTo>
                      <a:pt x="59" y="715"/>
                    </a:lnTo>
                    <a:lnTo>
                      <a:pt x="62" y="655"/>
                    </a:lnTo>
                    <a:lnTo>
                      <a:pt x="63" y="624"/>
                    </a:lnTo>
                    <a:lnTo>
                      <a:pt x="63" y="594"/>
                    </a:lnTo>
                    <a:lnTo>
                      <a:pt x="63" y="562"/>
                    </a:lnTo>
                    <a:lnTo>
                      <a:pt x="60" y="532"/>
                    </a:lnTo>
                    <a:lnTo>
                      <a:pt x="60" y="532"/>
                    </a:lnTo>
                    <a:lnTo>
                      <a:pt x="59" y="498"/>
                    </a:lnTo>
                    <a:lnTo>
                      <a:pt x="58" y="466"/>
                    </a:lnTo>
                    <a:lnTo>
                      <a:pt x="56" y="399"/>
                    </a:lnTo>
                    <a:lnTo>
                      <a:pt x="59" y="267"/>
                    </a:lnTo>
                    <a:lnTo>
                      <a:pt x="59" y="267"/>
                    </a:lnTo>
                    <a:lnTo>
                      <a:pt x="58" y="237"/>
                    </a:lnTo>
                    <a:lnTo>
                      <a:pt x="56" y="205"/>
                    </a:lnTo>
                    <a:lnTo>
                      <a:pt x="52" y="145"/>
                    </a:lnTo>
                    <a:lnTo>
                      <a:pt x="47" y="84"/>
                    </a:lnTo>
                    <a:lnTo>
                      <a:pt x="46" y="54"/>
                    </a:lnTo>
                    <a:lnTo>
                      <a:pt x="46" y="22"/>
                    </a:lnTo>
                    <a:lnTo>
                      <a:pt x="46" y="22"/>
                    </a:lnTo>
                    <a:lnTo>
                      <a:pt x="45" y="17"/>
                    </a:lnTo>
                    <a:lnTo>
                      <a:pt x="43" y="13"/>
                    </a:lnTo>
                    <a:lnTo>
                      <a:pt x="41" y="9"/>
                    </a:lnTo>
                    <a:lnTo>
                      <a:pt x="38" y="7"/>
                    </a:lnTo>
                    <a:lnTo>
                      <a:pt x="35" y="4"/>
                    </a:lnTo>
                    <a:lnTo>
                      <a:pt x="31" y="1"/>
                    </a:lnTo>
                    <a:lnTo>
                      <a:pt x="22" y="0"/>
                    </a:lnTo>
                    <a:lnTo>
                      <a:pt x="14" y="1"/>
                    </a:lnTo>
                    <a:lnTo>
                      <a:pt x="11" y="4"/>
                    </a:lnTo>
                    <a:lnTo>
                      <a:pt x="7" y="7"/>
                    </a:lnTo>
                    <a:lnTo>
                      <a:pt x="4" y="9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54"/>
                    </a:lnTo>
                    <a:lnTo>
                      <a:pt x="1" y="84"/>
                    </a:lnTo>
                    <a:lnTo>
                      <a:pt x="5" y="145"/>
                    </a:lnTo>
                    <a:lnTo>
                      <a:pt x="11" y="205"/>
                    </a:lnTo>
                    <a:lnTo>
                      <a:pt x="13" y="267"/>
                    </a:lnTo>
                    <a:lnTo>
                      <a:pt x="13" y="267"/>
                    </a:lnTo>
                    <a:lnTo>
                      <a:pt x="13" y="334"/>
                    </a:lnTo>
                    <a:lnTo>
                      <a:pt x="12" y="399"/>
                    </a:lnTo>
                    <a:lnTo>
                      <a:pt x="12" y="466"/>
                    </a:lnTo>
                    <a:lnTo>
                      <a:pt x="13" y="498"/>
                    </a:lnTo>
                    <a:lnTo>
                      <a:pt x="14" y="532"/>
                    </a:lnTo>
                    <a:lnTo>
                      <a:pt x="14" y="532"/>
                    </a:lnTo>
                    <a:lnTo>
                      <a:pt x="17" y="562"/>
                    </a:lnTo>
                    <a:lnTo>
                      <a:pt x="17" y="594"/>
                    </a:lnTo>
                    <a:lnTo>
                      <a:pt x="16" y="655"/>
                    </a:lnTo>
                    <a:lnTo>
                      <a:pt x="13" y="715"/>
                    </a:lnTo>
                    <a:lnTo>
                      <a:pt x="12" y="747"/>
                    </a:lnTo>
                    <a:lnTo>
                      <a:pt x="11" y="777"/>
                    </a:lnTo>
                    <a:lnTo>
                      <a:pt x="11" y="777"/>
                    </a:lnTo>
                    <a:lnTo>
                      <a:pt x="13" y="816"/>
                    </a:lnTo>
                    <a:lnTo>
                      <a:pt x="16" y="872"/>
                    </a:lnTo>
                    <a:lnTo>
                      <a:pt x="18" y="927"/>
                    </a:lnTo>
                    <a:lnTo>
                      <a:pt x="18" y="949"/>
                    </a:lnTo>
                    <a:lnTo>
                      <a:pt x="17" y="966"/>
                    </a:lnTo>
                    <a:lnTo>
                      <a:pt x="17" y="966"/>
                    </a:lnTo>
                    <a:lnTo>
                      <a:pt x="16" y="994"/>
                    </a:lnTo>
                    <a:lnTo>
                      <a:pt x="14" y="1021"/>
                    </a:lnTo>
                    <a:lnTo>
                      <a:pt x="14" y="1076"/>
                    </a:lnTo>
                    <a:lnTo>
                      <a:pt x="14" y="1076"/>
                    </a:lnTo>
                    <a:lnTo>
                      <a:pt x="16" y="1082"/>
                    </a:lnTo>
                    <a:lnTo>
                      <a:pt x="17" y="1087"/>
                    </a:lnTo>
                    <a:lnTo>
                      <a:pt x="20" y="1091"/>
                    </a:lnTo>
                    <a:lnTo>
                      <a:pt x="22" y="1093"/>
                    </a:lnTo>
                    <a:lnTo>
                      <a:pt x="25" y="1096"/>
                    </a:lnTo>
                    <a:lnTo>
                      <a:pt x="29" y="1097"/>
                    </a:lnTo>
                    <a:lnTo>
                      <a:pt x="38" y="1099"/>
                    </a:lnTo>
                    <a:lnTo>
                      <a:pt x="46" y="1097"/>
                    </a:lnTo>
                    <a:lnTo>
                      <a:pt x="50" y="1096"/>
                    </a:lnTo>
                    <a:lnTo>
                      <a:pt x="54" y="1093"/>
                    </a:lnTo>
                    <a:lnTo>
                      <a:pt x="56" y="1091"/>
                    </a:lnTo>
                    <a:lnTo>
                      <a:pt x="59" y="1087"/>
                    </a:lnTo>
                    <a:lnTo>
                      <a:pt x="60" y="1082"/>
                    </a:lnTo>
                    <a:lnTo>
                      <a:pt x="60" y="1076"/>
                    </a:lnTo>
                    <a:lnTo>
                      <a:pt x="60" y="1076"/>
                    </a:lnTo>
                    <a:lnTo>
                      <a:pt x="62" y="1048"/>
                    </a:lnTo>
                    <a:lnTo>
                      <a:pt x="63" y="1017"/>
                    </a:lnTo>
                    <a:lnTo>
                      <a:pt x="64" y="987"/>
                    </a:lnTo>
                    <a:lnTo>
                      <a:pt x="64" y="959"/>
                    </a:lnTo>
                    <a:lnTo>
                      <a:pt x="64" y="959"/>
                    </a:lnTo>
                    <a:lnTo>
                      <a:pt x="63" y="921"/>
                    </a:lnTo>
                    <a:lnTo>
                      <a:pt x="60" y="867"/>
                    </a:lnTo>
                    <a:lnTo>
                      <a:pt x="58" y="815"/>
                    </a:lnTo>
                    <a:lnTo>
                      <a:pt x="56" y="777"/>
                    </a:lnTo>
                    <a:lnTo>
                      <a:pt x="56" y="77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521"/>
              <p:cNvSpPr/>
              <p:nvPr/>
            </p:nvSpPr>
            <p:spPr bwMode="auto">
              <a:xfrm>
                <a:off x="3509963" y="1157288"/>
                <a:ext cx="25400" cy="434975"/>
              </a:xfrm>
              <a:custGeom>
                <a:avLst/>
                <a:gdLst/>
                <a:ahLst/>
                <a:cxnLst>
                  <a:cxn ang="0">
                    <a:pos x="8" y="777"/>
                  </a:cxn>
                  <a:cxn ang="0">
                    <a:pos x="6" y="715"/>
                  </a:cxn>
                  <a:cxn ang="0">
                    <a:pos x="2" y="624"/>
                  </a:cxn>
                  <a:cxn ang="0">
                    <a:pos x="2" y="562"/>
                  </a:cxn>
                  <a:cxn ang="0">
                    <a:pos x="4" y="532"/>
                  </a:cxn>
                  <a:cxn ang="0">
                    <a:pos x="8" y="466"/>
                  </a:cxn>
                  <a:cxn ang="0">
                    <a:pos x="6" y="267"/>
                  </a:cxn>
                  <a:cxn ang="0">
                    <a:pos x="7" y="237"/>
                  </a:cxn>
                  <a:cxn ang="0">
                    <a:pos x="12" y="145"/>
                  </a:cxn>
                  <a:cxn ang="0">
                    <a:pos x="19" y="54"/>
                  </a:cxn>
                  <a:cxn ang="0">
                    <a:pos x="19" y="22"/>
                  </a:cxn>
                  <a:cxn ang="0">
                    <a:pos x="21" y="13"/>
                  </a:cxn>
                  <a:cxn ang="0">
                    <a:pos x="27" y="7"/>
                  </a:cxn>
                  <a:cxn ang="0">
                    <a:pos x="33" y="1"/>
                  </a:cxn>
                  <a:cxn ang="0">
                    <a:pos x="50" y="1"/>
                  </a:cxn>
                  <a:cxn ang="0">
                    <a:pos x="58" y="7"/>
                  </a:cxn>
                  <a:cxn ang="0">
                    <a:pos x="63" y="13"/>
                  </a:cxn>
                  <a:cxn ang="0">
                    <a:pos x="64" y="22"/>
                  </a:cxn>
                  <a:cxn ang="0">
                    <a:pos x="64" y="54"/>
                  </a:cxn>
                  <a:cxn ang="0">
                    <a:pos x="59" y="145"/>
                  </a:cxn>
                  <a:cxn ang="0">
                    <a:pos x="51" y="267"/>
                  </a:cxn>
                  <a:cxn ang="0">
                    <a:pos x="51" y="334"/>
                  </a:cxn>
                  <a:cxn ang="0">
                    <a:pos x="53" y="466"/>
                  </a:cxn>
                  <a:cxn ang="0">
                    <a:pos x="50" y="532"/>
                  </a:cxn>
                  <a:cxn ang="0">
                    <a:pos x="47" y="562"/>
                  </a:cxn>
                  <a:cxn ang="0">
                    <a:pos x="49" y="655"/>
                  </a:cxn>
                  <a:cxn ang="0">
                    <a:pos x="53" y="747"/>
                  </a:cxn>
                  <a:cxn ang="0">
                    <a:pos x="54" y="777"/>
                  </a:cxn>
                  <a:cxn ang="0">
                    <a:pos x="49" y="872"/>
                  </a:cxn>
                  <a:cxn ang="0">
                    <a:pos x="46" y="949"/>
                  </a:cxn>
                  <a:cxn ang="0">
                    <a:pos x="47" y="966"/>
                  </a:cxn>
                  <a:cxn ang="0">
                    <a:pos x="50" y="1021"/>
                  </a:cxn>
                  <a:cxn ang="0">
                    <a:pos x="50" y="1076"/>
                  </a:cxn>
                  <a:cxn ang="0">
                    <a:pos x="47" y="1087"/>
                  </a:cxn>
                  <a:cxn ang="0">
                    <a:pos x="42" y="1093"/>
                  </a:cxn>
                  <a:cxn ang="0">
                    <a:pos x="36" y="1097"/>
                  </a:cxn>
                  <a:cxn ang="0">
                    <a:pos x="19" y="1097"/>
                  </a:cxn>
                  <a:cxn ang="0">
                    <a:pos x="11" y="1093"/>
                  </a:cxn>
                  <a:cxn ang="0">
                    <a:pos x="6" y="1087"/>
                  </a:cxn>
                  <a:cxn ang="0">
                    <a:pos x="4" y="1076"/>
                  </a:cxn>
                  <a:cxn ang="0">
                    <a:pos x="3" y="1048"/>
                  </a:cxn>
                  <a:cxn ang="0">
                    <a:pos x="0" y="987"/>
                  </a:cxn>
                  <a:cxn ang="0">
                    <a:pos x="0" y="959"/>
                  </a:cxn>
                  <a:cxn ang="0">
                    <a:pos x="4" y="867"/>
                  </a:cxn>
                  <a:cxn ang="0">
                    <a:pos x="8" y="777"/>
                  </a:cxn>
                </a:cxnLst>
                <a:rect l="0" t="0" r="r" b="b"/>
                <a:pathLst>
                  <a:path w="64" h="1099">
                    <a:moveTo>
                      <a:pt x="8" y="777"/>
                    </a:moveTo>
                    <a:lnTo>
                      <a:pt x="8" y="777"/>
                    </a:lnTo>
                    <a:lnTo>
                      <a:pt x="7" y="747"/>
                    </a:lnTo>
                    <a:lnTo>
                      <a:pt x="6" y="715"/>
                    </a:lnTo>
                    <a:lnTo>
                      <a:pt x="3" y="655"/>
                    </a:lnTo>
                    <a:lnTo>
                      <a:pt x="2" y="624"/>
                    </a:lnTo>
                    <a:lnTo>
                      <a:pt x="2" y="594"/>
                    </a:lnTo>
                    <a:lnTo>
                      <a:pt x="2" y="562"/>
                    </a:lnTo>
                    <a:lnTo>
                      <a:pt x="4" y="532"/>
                    </a:lnTo>
                    <a:lnTo>
                      <a:pt x="4" y="532"/>
                    </a:lnTo>
                    <a:lnTo>
                      <a:pt x="6" y="498"/>
                    </a:lnTo>
                    <a:lnTo>
                      <a:pt x="8" y="466"/>
                    </a:lnTo>
                    <a:lnTo>
                      <a:pt x="8" y="399"/>
                    </a:lnTo>
                    <a:lnTo>
                      <a:pt x="6" y="267"/>
                    </a:lnTo>
                    <a:lnTo>
                      <a:pt x="6" y="267"/>
                    </a:lnTo>
                    <a:lnTo>
                      <a:pt x="7" y="237"/>
                    </a:lnTo>
                    <a:lnTo>
                      <a:pt x="8" y="205"/>
                    </a:lnTo>
                    <a:lnTo>
                      <a:pt x="12" y="145"/>
                    </a:lnTo>
                    <a:lnTo>
                      <a:pt x="17" y="84"/>
                    </a:lnTo>
                    <a:lnTo>
                      <a:pt x="19" y="54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20" y="17"/>
                    </a:lnTo>
                    <a:lnTo>
                      <a:pt x="21" y="13"/>
                    </a:lnTo>
                    <a:lnTo>
                      <a:pt x="24" y="9"/>
                    </a:lnTo>
                    <a:lnTo>
                      <a:pt x="27" y="7"/>
                    </a:lnTo>
                    <a:lnTo>
                      <a:pt x="29" y="4"/>
                    </a:lnTo>
                    <a:lnTo>
                      <a:pt x="33" y="1"/>
                    </a:lnTo>
                    <a:lnTo>
                      <a:pt x="42" y="0"/>
                    </a:lnTo>
                    <a:lnTo>
                      <a:pt x="50" y="1"/>
                    </a:lnTo>
                    <a:lnTo>
                      <a:pt x="54" y="4"/>
                    </a:lnTo>
                    <a:lnTo>
                      <a:pt x="58" y="7"/>
                    </a:lnTo>
                    <a:lnTo>
                      <a:pt x="61" y="9"/>
                    </a:lnTo>
                    <a:lnTo>
                      <a:pt x="63" y="13"/>
                    </a:lnTo>
                    <a:lnTo>
                      <a:pt x="64" y="17"/>
                    </a:lnTo>
                    <a:lnTo>
                      <a:pt x="64" y="22"/>
                    </a:lnTo>
                    <a:lnTo>
                      <a:pt x="64" y="22"/>
                    </a:lnTo>
                    <a:lnTo>
                      <a:pt x="64" y="54"/>
                    </a:lnTo>
                    <a:lnTo>
                      <a:pt x="63" y="84"/>
                    </a:lnTo>
                    <a:lnTo>
                      <a:pt x="59" y="145"/>
                    </a:lnTo>
                    <a:lnTo>
                      <a:pt x="54" y="205"/>
                    </a:lnTo>
                    <a:lnTo>
                      <a:pt x="51" y="267"/>
                    </a:lnTo>
                    <a:lnTo>
                      <a:pt x="51" y="267"/>
                    </a:lnTo>
                    <a:lnTo>
                      <a:pt x="51" y="334"/>
                    </a:lnTo>
                    <a:lnTo>
                      <a:pt x="53" y="399"/>
                    </a:lnTo>
                    <a:lnTo>
                      <a:pt x="53" y="466"/>
                    </a:lnTo>
                    <a:lnTo>
                      <a:pt x="51" y="498"/>
                    </a:lnTo>
                    <a:lnTo>
                      <a:pt x="50" y="532"/>
                    </a:lnTo>
                    <a:lnTo>
                      <a:pt x="50" y="532"/>
                    </a:lnTo>
                    <a:lnTo>
                      <a:pt x="47" y="562"/>
                    </a:lnTo>
                    <a:lnTo>
                      <a:pt x="47" y="594"/>
                    </a:lnTo>
                    <a:lnTo>
                      <a:pt x="49" y="655"/>
                    </a:lnTo>
                    <a:lnTo>
                      <a:pt x="51" y="715"/>
                    </a:lnTo>
                    <a:lnTo>
                      <a:pt x="53" y="747"/>
                    </a:lnTo>
                    <a:lnTo>
                      <a:pt x="54" y="777"/>
                    </a:lnTo>
                    <a:lnTo>
                      <a:pt x="54" y="777"/>
                    </a:lnTo>
                    <a:lnTo>
                      <a:pt x="51" y="816"/>
                    </a:lnTo>
                    <a:lnTo>
                      <a:pt x="49" y="872"/>
                    </a:lnTo>
                    <a:lnTo>
                      <a:pt x="46" y="927"/>
                    </a:lnTo>
                    <a:lnTo>
                      <a:pt x="46" y="949"/>
                    </a:lnTo>
                    <a:lnTo>
                      <a:pt x="47" y="966"/>
                    </a:lnTo>
                    <a:lnTo>
                      <a:pt x="47" y="966"/>
                    </a:lnTo>
                    <a:lnTo>
                      <a:pt x="49" y="994"/>
                    </a:lnTo>
                    <a:lnTo>
                      <a:pt x="50" y="1021"/>
                    </a:lnTo>
                    <a:lnTo>
                      <a:pt x="50" y="1076"/>
                    </a:lnTo>
                    <a:lnTo>
                      <a:pt x="50" y="1076"/>
                    </a:lnTo>
                    <a:lnTo>
                      <a:pt x="49" y="1082"/>
                    </a:lnTo>
                    <a:lnTo>
                      <a:pt x="47" y="1087"/>
                    </a:lnTo>
                    <a:lnTo>
                      <a:pt x="45" y="1091"/>
                    </a:lnTo>
                    <a:lnTo>
                      <a:pt x="42" y="1093"/>
                    </a:lnTo>
                    <a:lnTo>
                      <a:pt x="40" y="1096"/>
                    </a:lnTo>
                    <a:lnTo>
                      <a:pt x="36" y="1097"/>
                    </a:lnTo>
                    <a:lnTo>
                      <a:pt x="27" y="1099"/>
                    </a:lnTo>
                    <a:lnTo>
                      <a:pt x="19" y="1097"/>
                    </a:lnTo>
                    <a:lnTo>
                      <a:pt x="15" y="1096"/>
                    </a:lnTo>
                    <a:lnTo>
                      <a:pt x="11" y="1093"/>
                    </a:lnTo>
                    <a:lnTo>
                      <a:pt x="8" y="1091"/>
                    </a:lnTo>
                    <a:lnTo>
                      <a:pt x="6" y="1087"/>
                    </a:lnTo>
                    <a:lnTo>
                      <a:pt x="4" y="1082"/>
                    </a:lnTo>
                    <a:lnTo>
                      <a:pt x="4" y="1076"/>
                    </a:lnTo>
                    <a:lnTo>
                      <a:pt x="4" y="1076"/>
                    </a:lnTo>
                    <a:lnTo>
                      <a:pt x="3" y="1048"/>
                    </a:lnTo>
                    <a:lnTo>
                      <a:pt x="2" y="1017"/>
                    </a:lnTo>
                    <a:lnTo>
                      <a:pt x="0" y="987"/>
                    </a:lnTo>
                    <a:lnTo>
                      <a:pt x="0" y="959"/>
                    </a:lnTo>
                    <a:lnTo>
                      <a:pt x="0" y="959"/>
                    </a:lnTo>
                    <a:lnTo>
                      <a:pt x="2" y="921"/>
                    </a:lnTo>
                    <a:lnTo>
                      <a:pt x="4" y="867"/>
                    </a:lnTo>
                    <a:lnTo>
                      <a:pt x="7" y="815"/>
                    </a:lnTo>
                    <a:lnTo>
                      <a:pt x="8" y="777"/>
                    </a:lnTo>
                    <a:lnTo>
                      <a:pt x="8" y="77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522"/>
              <p:cNvSpPr>
                <a:spLocks noEditPoints="1"/>
              </p:cNvSpPr>
              <p:nvPr/>
            </p:nvSpPr>
            <p:spPr bwMode="auto">
              <a:xfrm>
                <a:off x="3327401" y="1573213"/>
                <a:ext cx="307975" cy="87313"/>
              </a:xfrm>
              <a:custGeom>
                <a:avLst/>
                <a:gdLst/>
                <a:ahLst/>
                <a:cxnLst>
                  <a:cxn ang="0">
                    <a:pos x="776" y="155"/>
                  </a:cxn>
                  <a:cxn ang="0">
                    <a:pos x="769" y="136"/>
                  </a:cxn>
                  <a:cxn ang="0">
                    <a:pos x="752" y="98"/>
                  </a:cxn>
                  <a:cxn ang="0">
                    <a:pos x="727" y="68"/>
                  </a:cxn>
                  <a:cxn ang="0">
                    <a:pos x="694" y="44"/>
                  </a:cxn>
                  <a:cxn ang="0">
                    <a:pos x="645" y="22"/>
                  </a:cxn>
                  <a:cxn ang="0">
                    <a:pos x="560" y="5"/>
                  </a:cxn>
                  <a:cxn ang="0">
                    <a:pos x="445" y="0"/>
                  </a:cxn>
                  <a:cxn ang="0">
                    <a:pos x="327" y="1"/>
                  </a:cxn>
                  <a:cxn ang="0">
                    <a:pos x="226" y="9"/>
                  </a:cxn>
                  <a:cxn ang="0">
                    <a:pos x="127" y="27"/>
                  </a:cxn>
                  <a:cxn ang="0">
                    <a:pos x="80" y="43"/>
                  </a:cxn>
                  <a:cxn ang="0">
                    <a:pos x="50" y="61"/>
                  </a:cxn>
                  <a:cxn ang="0">
                    <a:pos x="26" y="85"/>
                  </a:cxn>
                  <a:cxn ang="0">
                    <a:pos x="9" y="116"/>
                  </a:cxn>
                  <a:cxn ang="0">
                    <a:pos x="4" y="153"/>
                  </a:cxn>
                  <a:cxn ang="0">
                    <a:pos x="4" y="157"/>
                  </a:cxn>
                  <a:cxn ang="0">
                    <a:pos x="0" y="171"/>
                  </a:cxn>
                  <a:cxn ang="0">
                    <a:pos x="6" y="184"/>
                  </a:cxn>
                  <a:cxn ang="0">
                    <a:pos x="16" y="191"/>
                  </a:cxn>
                  <a:cxn ang="0">
                    <a:pos x="77" y="201"/>
                  </a:cxn>
                  <a:cxn ang="0">
                    <a:pos x="140" y="203"/>
                  </a:cxn>
                  <a:cxn ang="0">
                    <a:pos x="380" y="206"/>
                  </a:cxn>
                  <a:cxn ang="0">
                    <a:pos x="522" y="214"/>
                  </a:cxn>
                  <a:cxn ang="0">
                    <a:pos x="663" y="217"/>
                  </a:cxn>
                  <a:cxn ang="0">
                    <a:pos x="732" y="210"/>
                  </a:cxn>
                  <a:cxn ang="0">
                    <a:pos x="762" y="203"/>
                  </a:cxn>
                  <a:cxn ang="0">
                    <a:pos x="772" y="184"/>
                  </a:cxn>
                  <a:cxn ang="0">
                    <a:pos x="772" y="178"/>
                  </a:cxn>
                  <a:cxn ang="0">
                    <a:pos x="776" y="165"/>
                  </a:cxn>
                  <a:cxn ang="0">
                    <a:pos x="380" y="161"/>
                  </a:cxn>
                  <a:cxn ang="0">
                    <a:pos x="230" y="161"/>
                  </a:cxn>
                  <a:cxn ang="0">
                    <a:pos x="115" y="158"/>
                  </a:cxn>
                  <a:cxn ang="0">
                    <a:pos x="50" y="152"/>
                  </a:cxn>
                  <a:cxn ang="0">
                    <a:pos x="55" y="127"/>
                  </a:cxn>
                  <a:cxn ang="0">
                    <a:pos x="76" y="99"/>
                  </a:cxn>
                  <a:cxn ang="0">
                    <a:pos x="108" y="82"/>
                  </a:cxn>
                  <a:cxn ang="0">
                    <a:pos x="206" y="56"/>
                  </a:cxn>
                  <a:cxn ang="0">
                    <a:pos x="231" y="52"/>
                  </a:cxn>
                  <a:cxn ang="0">
                    <a:pos x="307" y="52"/>
                  </a:cxn>
                  <a:cxn ang="0">
                    <a:pos x="373" y="47"/>
                  </a:cxn>
                  <a:cxn ang="0">
                    <a:pos x="437" y="44"/>
                  </a:cxn>
                  <a:cxn ang="0">
                    <a:pos x="539" y="47"/>
                  </a:cxn>
                  <a:cxn ang="0">
                    <a:pos x="615" y="60"/>
                  </a:cxn>
                  <a:cxn ang="0">
                    <a:pos x="670" y="82"/>
                  </a:cxn>
                  <a:cxn ang="0">
                    <a:pos x="697" y="103"/>
                  </a:cxn>
                  <a:cxn ang="0">
                    <a:pos x="717" y="131"/>
                  </a:cxn>
                  <a:cxn ang="0">
                    <a:pos x="730" y="165"/>
                  </a:cxn>
                  <a:cxn ang="0">
                    <a:pos x="687" y="170"/>
                  </a:cxn>
                  <a:cxn ang="0">
                    <a:pos x="556" y="172"/>
                  </a:cxn>
                  <a:cxn ang="0">
                    <a:pos x="380" y="161"/>
                  </a:cxn>
                </a:cxnLst>
                <a:rect l="0" t="0" r="r" b="b"/>
                <a:pathLst>
                  <a:path w="776" h="218">
                    <a:moveTo>
                      <a:pt x="776" y="161"/>
                    </a:moveTo>
                    <a:lnTo>
                      <a:pt x="776" y="161"/>
                    </a:lnTo>
                    <a:lnTo>
                      <a:pt x="776" y="155"/>
                    </a:lnTo>
                    <a:lnTo>
                      <a:pt x="773" y="150"/>
                    </a:lnTo>
                    <a:lnTo>
                      <a:pt x="773" y="150"/>
                    </a:lnTo>
                    <a:lnTo>
                      <a:pt x="769" y="136"/>
                    </a:lnTo>
                    <a:lnTo>
                      <a:pt x="764" y="121"/>
                    </a:lnTo>
                    <a:lnTo>
                      <a:pt x="759" y="110"/>
                    </a:lnTo>
                    <a:lnTo>
                      <a:pt x="752" y="98"/>
                    </a:lnTo>
                    <a:lnTo>
                      <a:pt x="744" y="86"/>
                    </a:lnTo>
                    <a:lnTo>
                      <a:pt x="736" y="77"/>
                    </a:lnTo>
                    <a:lnTo>
                      <a:pt x="727" y="68"/>
                    </a:lnTo>
                    <a:lnTo>
                      <a:pt x="717" y="59"/>
                    </a:lnTo>
                    <a:lnTo>
                      <a:pt x="706" y="51"/>
                    </a:lnTo>
                    <a:lnTo>
                      <a:pt x="694" y="44"/>
                    </a:lnTo>
                    <a:lnTo>
                      <a:pt x="683" y="38"/>
                    </a:lnTo>
                    <a:lnTo>
                      <a:pt x="671" y="33"/>
                    </a:lnTo>
                    <a:lnTo>
                      <a:pt x="645" y="22"/>
                    </a:lnTo>
                    <a:lnTo>
                      <a:pt x="617" y="16"/>
                    </a:lnTo>
                    <a:lnTo>
                      <a:pt x="590" y="9"/>
                    </a:lnTo>
                    <a:lnTo>
                      <a:pt x="560" y="5"/>
                    </a:lnTo>
                    <a:lnTo>
                      <a:pt x="531" y="2"/>
                    </a:lnTo>
                    <a:lnTo>
                      <a:pt x="502" y="1"/>
                    </a:lnTo>
                    <a:lnTo>
                      <a:pt x="445" y="0"/>
                    </a:lnTo>
                    <a:lnTo>
                      <a:pt x="394" y="0"/>
                    </a:lnTo>
                    <a:lnTo>
                      <a:pt x="394" y="0"/>
                    </a:lnTo>
                    <a:lnTo>
                      <a:pt x="327" y="1"/>
                    </a:lnTo>
                    <a:lnTo>
                      <a:pt x="293" y="4"/>
                    </a:lnTo>
                    <a:lnTo>
                      <a:pt x="259" y="6"/>
                    </a:lnTo>
                    <a:lnTo>
                      <a:pt x="226" y="9"/>
                    </a:lnTo>
                    <a:lnTo>
                      <a:pt x="193" y="14"/>
                    </a:lnTo>
                    <a:lnTo>
                      <a:pt x="159" y="19"/>
                    </a:lnTo>
                    <a:lnTo>
                      <a:pt x="127" y="27"/>
                    </a:lnTo>
                    <a:lnTo>
                      <a:pt x="127" y="27"/>
                    </a:lnTo>
                    <a:lnTo>
                      <a:pt x="102" y="34"/>
                    </a:lnTo>
                    <a:lnTo>
                      <a:pt x="80" y="43"/>
                    </a:lnTo>
                    <a:lnTo>
                      <a:pt x="69" y="48"/>
                    </a:lnTo>
                    <a:lnTo>
                      <a:pt x="59" y="55"/>
                    </a:lnTo>
                    <a:lnTo>
                      <a:pt x="50" y="61"/>
                    </a:lnTo>
                    <a:lnTo>
                      <a:pt x="40" y="69"/>
                    </a:lnTo>
                    <a:lnTo>
                      <a:pt x="33" y="77"/>
                    </a:lnTo>
                    <a:lnTo>
                      <a:pt x="26" y="85"/>
                    </a:lnTo>
                    <a:lnTo>
                      <a:pt x="19" y="94"/>
                    </a:lnTo>
                    <a:lnTo>
                      <a:pt x="14" y="104"/>
                    </a:lnTo>
                    <a:lnTo>
                      <a:pt x="9" y="116"/>
                    </a:lnTo>
                    <a:lnTo>
                      <a:pt x="6" y="127"/>
                    </a:lnTo>
                    <a:lnTo>
                      <a:pt x="4" y="140"/>
                    </a:lnTo>
                    <a:lnTo>
                      <a:pt x="4" y="153"/>
                    </a:lnTo>
                    <a:lnTo>
                      <a:pt x="4" y="153"/>
                    </a:lnTo>
                    <a:lnTo>
                      <a:pt x="4" y="157"/>
                    </a:lnTo>
                    <a:lnTo>
                      <a:pt x="4" y="157"/>
                    </a:lnTo>
                    <a:lnTo>
                      <a:pt x="1" y="161"/>
                    </a:lnTo>
                    <a:lnTo>
                      <a:pt x="0" y="166"/>
                    </a:lnTo>
                    <a:lnTo>
                      <a:pt x="0" y="171"/>
                    </a:lnTo>
                    <a:lnTo>
                      <a:pt x="1" y="176"/>
                    </a:lnTo>
                    <a:lnTo>
                      <a:pt x="4" y="180"/>
                    </a:lnTo>
                    <a:lnTo>
                      <a:pt x="6" y="184"/>
                    </a:lnTo>
                    <a:lnTo>
                      <a:pt x="10" y="188"/>
                    </a:lnTo>
                    <a:lnTo>
                      <a:pt x="16" y="191"/>
                    </a:lnTo>
                    <a:lnTo>
                      <a:pt x="16" y="191"/>
                    </a:lnTo>
                    <a:lnTo>
                      <a:pt x="31" y="195"/>
                    </a:lnTo>
                    <a:lnTo>
                      <a:pt x="46" y="197"/>
                    </a:lnTo>
                    <a:lnTo>
                      <a:pt x="77" y="201"/>
                    </a:lnTo>
                    <a:lnTo>
                      <a:pt x="110" y="203"/>
                    </a:lnTo>
                    <a:lnTo>
                      <a:pt x="140" y="203"/>
                    </a:lnTo>
                    <a:lnTo>
                      <a:pt x="140" y="203"/>
                    </a:lnTo>
                    <a:lnTo>
                      <a:pt x="260" y="204"/>
                    </a:lnTo>
                    <a:lnTo>
                      <a:pt x="380" y="206"/>
                    </a:lnTo>
                    <a:lnTo>
                      <a:pt x="380" y="206"/>
                    </a:lnTo>
                    <a:lnTo>
                      <a:pt x="428" y="209"/>
                    </a:lnTo>
                    <a:lnTo>
                      <a:pt x="475" y="212"/>
                    </a:lnTo>
                    <a:lnTo>
                      <a:pt x="522" y="214"/>
                    </a:lnTo>
                    <a:lnTo>
                      <a:pt x="569" y="217"/>
                    </a:lnTo>
                    <a:lnTo>
                      <a:pt x="616" y="218"/>
                    </a:lnTo>
                    <a:lnTo>
                      <a:pt x="663" y="217"/>
                    </a:lnTo>
                    <a:lnTo>
                      <a:pt x="687" y="216"/>
                    </a:lnTo>
                    <a:lnTo>
                      <a:pt x="709" y="213"/>
                    </a:lnTo>
                    <a:lnTo>
                      <a:pt x="732" y="210"/>
                    </a:lnTo>
                    <a:lnTo>
                      <a:pt x="755" y="205"/>
                    </a:lnTo>
                    <a:lnTo>
                      <a:pt x="755" y="205"/>
                    </a:lnTo>
                    <a:lnTo>
                      <a:pt x="762" y="203"/>
                    </a:lnTo>
                    <a:lnTo>
                      <a:pt x="768" y="197"/>
                    </a:lnTo>
                    <a:lnTo>
                      <a:pt x="770" y="191"/>
                    </a:lnTo>
                    <a:lnTo>
                      <a:pt x="772" y="184"/>
                    </a:lnTo>
                    <a:lnTo>
                      <a:pt x="772" y="180"/>
                    </a:lnTo>
                    <a:lnTo>
                      <a:pt x="772" y="180"/>
                    </a:lnTo>
                    <a:lnTo>
                      <a:pt x="772" y="178"/>
                    </a:lnTo>
                    <a:lnTo>
                      <a:pt x="772" y="178"/>
                    </a:lnTo>
                    <a:lnTo>
                      <a:pt x="774" y="171"/>
                    </a:lnTo>
                    <a:lnTo>
                      <a:pt x="776" y="165"/>
                    </a:lnTo>
                    <a:lnTo>
                      <a:pt x="776" y="161"/>
                    </a:lnTo>
                    <a:close/>
                    <a:moveTo>
                      <a:pt x="380" y="161"/>
                    </a:moveTo>
                    <a:lnTo>
                      <a:pt x="380" y="161"/>
                    </a:lnTo>
                    <a:lnTo>
                      <a:pt x="331" y="161"/>
                    </a:lnTo>
                    <a:lnTo>
                      <a:pt x="281" y="161"/>
                    </a:lnTo>
                    <a:lnTo>
                      <a:pt x="230" y="161"/>
                    </a:lnTo>
                    <a:lnTo>
                      <a:pt x="180" y="161"/>
                    </a:lnTo>
                    <a:lnTo>
                      <a:pt x="180" y="161"/>
                    </a:lnTo>
                    <a:lnTo>
                      <a:pt x="115" y="158"/>
                    </a:lnTo>
                    <a:lnTo>
                      <a:pt x="81" y="157"/>
                    </a:lnTo>
                    <a:lnTo>
                      <a:pt x="65" y="154"/>
                    </a:lnTo>
                    <a:lnTo>
                      <a:pt x="50" y="152"/>
                    </a:lnTo>
                    <a:lnTo>
                      <a:pt x="50" y="152"/>
                    </a:lnTo>
                    <a:lnTo>
                      <a:pt x="51" y="138"/>
                    </a:lnTo>
                    <a:lnTo>
                      <a:pt x="55" y="127"/>
                    </a:lnTo>
                    <a:lnTo>
                      <a:pt x="60" y="116"/>
                    </a:lnTo>
                    <a:lnTo>
                      <a:pt x="68" y="108"/>
                    </a:lnTo>
                    <a:lnTo>
                      <a:pt x="76" y="99"/>
                    </a:lnTo>
                    <a:lnTo>
                      <a:pt x="86" y="93"/>
                    </a:lnTo>
                    <a:lnTo>
                      <a:pt x="97" y="87"/>
                    </a:lnTo>
                    <a:lnTo>
                      <a:pt x="108" y="82"/>
                    </a:lnTo>
                    <a:lnTo>
                      <a:pt x="133" y="73"/>
                    </a:lnTo>
                    <a:lnTo>
                      <a:pt x="159" y="67"/>
                    </a:lnTo>
                    <a:lnTo>
                      <a:pt x="206" y="56"/>
                    </a:lnTo>
                    <a:lnTo>
                      <a:pt x="206" y="56"/>
                    </a:lnTo>
                    <a:lnTo>
                      <a:pt x="218" y="53"/>
                    </a:lnTo>
                    <a:lnTo>
                      <a:pt x="231" y="52"/>
                    </a:lnTo>
                    <a:lnTo>
                      <a:pt x="256" y="51"/>
                    </a:lnTo>
                    <a:lnTo>
                      <a:pt x="307" y="52"/>
                    </a:lnTo>
                    <a:lnTo>
                      <a:pt x="307" y="52"/>
                    </a:lnTo>
                    <a:lnTo>
                      <a:pt x="328" y="51"/>
                    </a:lnTo>
                    <a:lnTo>
                      <a:pt x="350" y="50"/>
                    </a:lnTo>
                    <a:lnTo>
                      <a:pt x="373" y="47"/>
                    </a:lnTo>
                    <a:lnTo>
                      <a:pt x="394" y="46"/>
                    </a:lnTo>
                    <a:lnTo>
                      <a:pt x="394" y="46"/>
                    </a:lnTo>
                    <a:lnTo>
                      <a:pt x="437" y="44"/>
                    </a:lnTo>
                    <a:lnTo>
                      <a:pt x="486" y="44"/>
                    </a:lnTo>
                    <a:lnTo>
                      <a:pt x="513" y="44"/>
                    </a:lnTo>
                    <a:lnTo>
                      <a:pt x="539" y="47"/>
                    </a:lnTo>
                    <a:lnTo>
                      <a:pt x="565" y="50"/>
                    </a:lnTo>
                    <a:lnTo>
                      <a:pt x="590" y="53"/>
                    </a:lnTo>
                    <a:lnTo>
                      <a:pt x="615" y="60"/>
                    </a:lnTo>
                    <a:lnTo>
                      <a:pt x="638" y="68"/>
                    </a:lnTo>
                    <a:lnTo>
                      <a:pt x="659" y="77"/>
                    </a:lnTo>
                    <a:lnTo>
                      <a:pt x="670" y="82"/>
                    </a:lnTo>
                    <a:lnTo>
                      <a:pt x="679" y="89"/>
                    </a:lnTo>
                    <a:lnTo>
                      <a:pt x="688" y="95"/>
                    </a:lnTo>
                    <a:lnTo>
                      <a:pt x="697" y="103"/>
                    </a:lnTo>
                    <a:lnTo>
                      <a:pt x="704" y="112"/>
                    </a:lnTo>
                    <a:lnTo>
                      <a:pt x="711" y="120"/>
                    </a:lnTo>
                    <a:lnTo>
                      <a:pt x="717" y="131"/>
                    </a:lnTo>
                    <a:lnTo>
                      <a:pt x="722" y="141"/>
                    </a:lnTo>
                    <a:lnTo>
                      <a:pt x="726" y="152"/>
                    </a:lnTo>
                    <a:lnTo>
                      <a:pt x="730" y="165"/>
                    </a:lnTo>
                    <a:lnTo>
                      <a:pt x="730" y="165"/>
                    </a:lnTo>
                    <a:lnTo>
                      <a:pt x="709" y="167"/>
                    </a:lnTo>
                    <a:lnTo>
                      <a:pt x="687" y="170"/>
                    </a:lnTo>
                    <a:lnTo>
                      <a:pt x="643" y="172"/>
                    </a:lnTo>
                    <a:lnTo>
                      <a:pt x="600" y="174"/>
                    </a:lnTo>
                    <a:lnTo>
                      <a:pt x="556" y="172"/>
                    </a:lnTo>
                    <a:lnTo>
                      <a:pt x="511" y="170"/>
                    </a:lnTo>
                    <a:lnTo>
                      <a:pt x="467" y="167"/>
                    </a:lnTo>
                    <a:lnTo>
                      <a:pt x="380" y="161"/>
                    </a:lnTo>
                    <a:lnTo>
                      <a:pt x="380" y="16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672" name="组合 1278"/>
            <p:cNvGrpSpPr/>
            <p:nvPr/>
          </p:nvGrpSpPr>
          <p:grpSpPr>
            <a:xfrm>
              <a:off x="2084388" y="1695437"/>
              <a:ext cx="669925" cy="742950"/>
              <a:chOff x="2084388" y="1965325"/>
              <a:chExt cx="669925" cy="742950"/>
            </a:xfrm>
          </p:grpSpPr>
          <p:sp>
            <p:nvSpPr>
              <p:cNvPr id="673" name="Freeform 523"/>
              <p:cNvSpPr/>
              <p:nvPr/>
            </p:nvSpPr>
            <p:spPr bwMode="auto">
              <a:xfrm>
                <a:off x="2165351" y="2058988"/>
                <a:ext cx="85725" cy="117475"/>
              </a:xfrm>
              <a:custGeom>
                <a:avLst/>
                <a:gdLst/>
                <a:ahLst/>
                <a:cxnLst>
                  <a:cxn ang="0">
                    <a:pos x="209" y="0"/>
                  </a:cxn>
                  <a:cxn ang="0">
                    <a:pos x="209" y="0"/>
                  </a:cxn>
                  <a:cxn ang="0">
                    <a:pos x="202" y="2"/>
                  </a:cxn>
                  <a:cxn ang="0">
                    <a:pos x="197" y="5"/>
                  </a:cxn>
                  <a:cxn ang="0">
                    <a:pos x="192" y="9"/>
                  </a:cxn>
                  <a:cxn ang="0">
                    <a:pos x="187" y="14"/>
                  </a:cxn>
                  <a:cxn ang="0">
                    <a:pos x="178" y="24"/>
                  </a:cxn>
                  <a:cxn ang="0">
                    <a:pos x="170" y="36"/>
                  </a:cxn>
                  <a:cxn ang="0">
                    <a:pos x="170" y="36"/>
                  </a:cxn>
                  <a:cxn ang="0">
                    <a:pos x="153" y="58"/>
                  </a:cxn>
                  <a:cxn ang="0">
                    <a:pos x="136" y="82"/>
                  </a:cxn>
                  <a:cxn ang="0">
                    <a:pos x="99" y="126"/>
                  </a:cxn>
                  <a:cxn ang="0">
                    <a:pos x="99" y="126"/>
                  </a:cxn>
                  <a:cxn ang="0">
                    <a:pos x="68" y="166"/>
                  </a:cxn>
                  <a:cxn ang="0">
                    <a:pos x="52" y="185"/>
                  </a:cxn>
                  <a:cxn ang="0">
                    <a:pos x="39" y="206"/>
                  </a:cxn>
                  <a:cxn ang="0">
                    <a:pos x="39" y="206"/>
                  </a:cxn>
                  <a:cxn ang="0">
                    <a:pos x="26" y="226"/>
                  </a:cxn>
                  <a:cxn ang="0">
                    <a:pos x="14" y="245"/>
                  </a:cxn>
                  <a:cxn ang="0">
                    <a:pos x="9" y="257"/>
                  </a:cxn>
                  <a:cxn ang="0">
                    <a:pos x="4" y="268"/>
                  </a:cxn>
                  <a:cxn ang="0">
                    <a:pos x="1" y="279"/>
                  </a:cxn>
                  <a:cxn ang="0">
                    <a:pos x="0" y="290"/>
                  </a:cxn>
                  <a:cxn ang="0">
                    <a:pos x="0" y="290"/>
                  </a:cxn>
                  <a:cxn ang="0">
                    <a:pos x="0" y="293"/>
                  </a:cxn>
                  <a:cxn ang="0">
                    <a:pos x="1" y="294"/>
                  </a:cxn>
                  <a:cxn ang="0">
                    <a:pos x="2" y="295"/>
                  </a:cxn>
                  <a:cxn ang="0">
                    <a:pos x="5" y="296"/>
                  </a:cxn>
                  <a:cxn ang="0">
                    <a:pos x="9" y="294"/>
                  </a:cxn>
                  <a:cxn ang="0">
                    <a:pos x="10" y="293"/>
                  </a:cxn>
                  <a:cxn ang="0">
                    <a:pos x="10" y="290"/>
                  </a:cxn>
                  <a:cxn ang="0">
                    <a:pos x="10" y="290"/>
                  </a:cxn>
                  <a:cxn ang="0">
                    <a:pos x="13" y="279"/>
                  </a:cxn>
                  <a:cxn ang="0">
                    <a:pos x="15" y="269"/>
                  </a:cxn>
                  <a:cxn ang="0">
                    <a:pos x="19" y="260"/>
                  </a:cxn>
                  <a:cxn ang="0">
                    <a:pos x="25" y="249"/>
                  </a:cxn>
                  <a:cxn ang="0">
                    <a:pos x="36" y="230"/>
                  </a:cxn>
                  <a:cxn ang="0">
                    <a:pos x="48" y="211"/>
                  </a:cxn>
                  <a:cxn ang="0">
                    <a:pos x="48" y="211"/>
                  </a:cxn>
                  <a:cxn ang="0">
                    <a:pos x="62" y="192"/>
                  </a:cxn>
                  <a:cxn ang="0">
                    <a:pos x="77" y="172"/>
                  </a:cxn>
                  <a:cxn ang="0">
                    <a:pos x="107" y="134"/>
                  </a:cxn>
                  <a:cxn ang="0">
                    <a:pos x="107" y="134"/>
                  </a:cxn>
                  <a:cxn ang="0">
                    <a:pos x="121" y="117"/>
                  </a:cxn>
                  <a:cxn ang="0">
                    <a:pos x="136" y="99"/>
                  </a:cxn>
                  <a:cxn ang="0">
                    <a:pos x="163" y="62"/>
                  </a:cxn>
                  <a:cxn ang="0">
                    <a:pos x="163" y="62"/>
                  </a:cxn>
                  <a:cxn ang="0">
                    <a:pos x="174" y="49"/>
                  </a:cxn>
                  <a:cxn ang="0">
                    <a:pos x="185" y="32"/>
                  </a:cxn>
                  <a:cxn ang="0">
                    <a:pos x="191" y="24"/>
                  </a:cxn>
                  <a:cxn ang="0">
                    <a:pos x="197" y="18"/>
                  </a:cxn>
                  <a:cxn ang="0">
                    <a:pos x="205" y="14"/>
                  </a:cxn>
                  <a:cxn ang="0">
                    <a:pos x="212" y="10"/>
                  </a:cxn>
                  <a:cxn ang="0">
                    <a:pos x="212" y="10"/>
                  </a:cxn>
                  <a:cxn ang="0">
                    <a:pos x="214" y="10"/>
                  </a:cxn>
                  <a:cxn ang="0">
                    <a:pos x="216" y="7"/>
                  </a:cxn>
                  <a:cxn ang="0">
                    <a:pos x="216" y="4"/>
                  </a:cxn>
                  <a:cxn ang="0">
                    <a:pos x="213" y="1"/>
                  </a:cxn>
                  <a:cxn ang="0">
                    <a:pos x="212" y="0"/>
                  </a:cxn>
                  <a:cxn ang="0">
                    <a:pos x="209" y="0"/>
                  </a:cxn>
                  <a:cxn ang="0">
                    <a:pos x="209" y="0"/>
                  </a:cxn>
                </a:cxnLst>
                <a:rect l="0" t="0" r="r" b="b"/>
                <a:pathLst>
                  <a:path w="216" h="296">
                    <a:moveTo>
                      <a:pt x="209" y="0"/>
                    </a:moveTo>
                    <a:lnTo>
                      <a:pt x="209" y="0"/>
                    </a:lnTo>
                    <a:lnTo>
                      <a:pt x="202" y="2"/>
                    </a:lnTo>
                    <a:lnTo>
                      <a:pt x="197" y="5"/>
                    </a:lnTo>
                    <a:lnTo>
                      <a:pt x="192" y="9"/>
                    </a:lnTo>
                    <a:lnTo>
                      <a:pt x="187" y="14"/>
                    </a:lnTo>
                    <a:lnTo>
                      <a:pt x="178" y="24"/>
                    </a:lnTo>
                    <a:lnTo>
                      <a:pt x="170" y="36"/>
                    </a:lnTo>
                    <a:lnTo>
                      <a:pt x="170" y="36"/>
                    </a:lnTo>
                    <a:lnTo>
                      <a:pt x="153" y="58"/>
                    </a:lnTo>
                    <a:lnTo>
                      <a:pt x="136" y="82"/>
                    </a:lnTo>
                    <a:lnTo>
                      <a:pt x="99" y="126"/>
                    </a:lnTo>
                    <a:lnTo>
                      <a:pt x="99" y="126"/>
                    </a:lnTo>
                    <a:lnTo>
                      <a:pt x="68" y="166"/>
                    </a:lnTo>
                    <a:lnTo>
                      <a:pt x="52" y="185"/>
                    </a:lnTo>
                    <a:lnTo>
                      <a:pt x="39" y="206"/>
                    </a:lnTo>
                    <a:lnTo>
                      <a:pt x="39" y="206"/>
                    </a:lnTo>
                    <a:lnTo>
                      <a:pt x="26" y="226"/>
                    </a:lnTo>
                    <a:lnTo>
                      <a:pt x="14" y="245"/>
                    </a:lnTo>
                    <a:lnTo>
                      <a:pt x="9" y="257"/>
                    </a:lnTo>
                    <a:lnTo>
                      <a:pt x="4" y="268"/>
                    </a:lnTo>
                    <a:lnTo>
                      <a:pt x="1" y="279"/>
                    </a:lnTo>
                    <a:lnTo>
                      <a:pt x="0" y="290"/>
                    </a:lnTo>
                    <a:lnTo>
                      <a:pt x="0" y="290"/>
                    </a:lnTo>
                    <a:lnTo>
                      <a:pt x="0" y="293"/>
                    </a:lnTo>
                    <a:lnTo>
                      <a:pt x="1" y="294"/>
                    </a:lnTo>
                    <a:lnTo>
                      <a:pt x="2" y="295"/>
                    </a:lnTo>
                    <a:lnTo>
                      <a:pt x="5" y="296"/>
                    </a:lnTo>
                    <a:lnTo>
                      <a:pt x="9" y="294"/>
                    </a:lnTo>
                    <a:lnTo>
                      <a:pt x="10" y="293"/>
                    </a:lnTo>
                    <a:lnTo>
                      <a:pt x="10" y="290"/>
                    </a:lnTo>
                    <a:lnTo>
                      <a:pt x="10" y="290"/>
                    </a:lnTo>
                    <a:lnTo>
                      <a:pt x="13" y="279"/>
                    </a:lnTo>
                    <a:lnTo>
                      <a:pt x="15" y="269"/>
                    </a:lnTo>
                    <a:lnTo>
                      <a:pt x="19" y="260"/>
                    </a:lnTo>
                    <a:lnTo>
                      <a:pt x="25" y="249"/>
                    </a:lnTo>
                    <a:lnTo>
                      <a:pt x="36" y="230"/>
                    </a:lnTo>
                    <a:lnTo>
                      <a:pt x="48" y="211"/>
                    </a:lnTo>
                    <a:lnTo>
                      <a:pt x="48" y="211"/>
                    </a:lnTo>
                    <a:lnTo>
                      <a:pt x="62" y="192"/>
                    </a:lnTo>
                    <a:lnTo>
                      <a:pt x="77" y="172"/>
                    </a:lnTo>
                    <a:lnTo>
                      <a:pt x="107" y="134"/>
                    </a:lnTo>
                    <a:lnTo>
                      <a:pt x="107" y="134"/>
                    </a:lnTo>
                    <a:lnTo>
                      <a:pt x="121" y="117"/>
                    </a:lnTo>
                    <a:lnTo>
                      <a:pt x="136" y="99"/>
                    </a:lnTo>
                    <a:lnTo>
                      <a:pt x="163" y="62"/>
                    </a:lnTo>
                    <a:lnTo>
                      <a:pt x="163" y="62"/>
                    </a:lnTo>
                    <a:lnTo>
                      <a:pt x="174" y="49"/>
                    </a:lnTo>
                    <a:lnTo>
                      <a:pt x="185" y="32"/>
                    </a:lnTo>
                    <a:lnTo>
                      <a:pt x="191" y="24"/>
                    </a:lnTo>
                    <a:lnTo>
                      <a:pt x="197" y="18"/>
                    </a:lnTo>
                    <a:lnTo>
                      <a:pt x="205" y="14"/>
                    </a:lnTo>
                    <a:lnTo>
                      <a:pt x="212" y="10"/>
                    </a:lnTo>
                    <a:lnTo>
                      <a:pt x="212" y="10"/>
                    </a:lnTo>
                    <a:lnTo>
                      <a:pt x="214" y="10"/>
                    </a:lnTo>
                    <a:lnTo>
                      <a:pt x="216" y="7"/>
                    </a:lnTo>
                    <a:lnTo>
                      <a:pt x="216" y="4"/>
                    </a:lnTo>
                    <a:lnTo>
                      <a:pt x="213" y="1"/>
                    </a:lnTo>
                    <a:lnTo>
                      <a:pt x="212" y="0"/>
                    </a:lnTo>
                    <a:lnTo>
                      <a:pt x="209" y="0"/>
                    </a:lnTo>
                    <a:lnTo>
                      <a:pt x="20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524"/>
              <p:cNvSpPr/>
              <p:nvPr/>
            </p:nvSpPr>
            <p:spPr bwMode="auto">
              <a:xfrm>
                <a:off x="2173288" y="2065338"/>
                <a:ext cx="122238" cy="155575"/>
              </a:xfrm>
              <a:custGeom>
                <a:avLst/>
                <a:gdLst/>
                <a:ahLst/>
                <a:cxnLst>
                  <a:cxn ang="0">
                    <a:pos x="300" y="1"/>
                  </a:cxn>
                  <a:cxn ang="0">
                    <a:pos x="300" y="1"/>
                  </a:cxn>
                  <a:cxn ang="0">
                    <a:pos x="289" y="6"/>
                  </a:cxn>
                  <a:cxn ang="0">
                    <a:pos x="280" y="14"/>
                  </a:cxn>
                  <a:cxn ang="0">
                    <a:pos x="271" y="23"/>
                  </a:cxn>
                  <a:cxn ang="0">
                    <a:pos x="262" y="33"/>
                  </a:cxn>
                  <a:cxn ang="0">
                    <a:pos x="245" y="52"/>
                  </a:cxn>
                  <a:cxn ang="0">
                    <a:pos x="229" y="72"/>
                  </a:cxn>
                  <a:cxn ang="0">
                    <a:pos x="229" y="72"/>
                  </a:cxn>
                  <a:cxn ang="0">
                    <a:pos x="208" y="95"/>
                  </a:cxn>
                  <a:cxn ang="0">
                    <a:pos x="188" y="119"/>
                  </a:cxn>
                  <a:cxn ang="0">
                    <a:pos x="170" y="145"/>
                  </a:cxn>
                  <a:cxn ang="0">
                    <a:pos x="153" y="171"/>
                  </a:cxn>
                  <a:cxn ang="0">
                    <a:pos x="153" y="171"/>
                  </a:cxn>
                  <a:cxn ang="0">
                    <a:pos x="113" y="230"/>
                  </a:cxn>
                  <a:cxn ang="0">
                    <a:pos x="92" y="260"/>
                  </a:cxn>
                  <a:cxn ang="0">
                    <a:pos x="69" y="289"/>
                  </a:cxn>
                  <a:cxn ang="0">
                    <a:pos x="69" y="289"/>
                  </a:cxn>
                  <a:cxn ang="0">
                    <a:pos x="52" y="312"/>
                  </a:cxn>
                  <a:cxn ang="0">
                    <a:pos x="35" y="336"/>
                  </a:cxn>
                  <a:cxn ang="0">
                    <a:pos x="1" y="383"/>
                  </a:cxn>
                  <a:cxn ang="0">
                    <a:pos x="1" y="383"/>
                  </a:cxn>
                  <a:cxn ang="0">
                    <a:pos x="0" y="386"/>
                  </a:cxn>
                  <a:cxn ang="0">
                    <a:pos x="0" y="388"/>
                  </a:cxn>
                  <a:cxn ang="0">
                    <a:pos x="1" y="390"/>
                  </a:cxn>
                  <a:cxn ang="0">
                    <a:pos x="3" y="391"/>
                  </a:cxn>
                  <a:cxn ang="0">
                    <a:pos x="7" y="392"/>
                  </a:cxn>
                  <a:cxn ang="0">
                    <a:pos x="9" y="391"/>
                  </a:cxn>
                  <a:cxn ang="0">
                    <a:pos x="10" y="390"/>
                  </a:cxn>
                  <a:cxn ang="0">
                    <a:pos x="10" y="390"/>
                  </a:cxn>
                  <a:cxn ang="0">
                    <a:pos x="44" y="343"/>
                  </a:cxn>
                  <a:cxn ang="0">
                    <a:pos x="60" y="320"/>
                  </a:cxn>
                  <a:cxn ang="0">
                    <a:pos x="77" y="297"/>
                  </a:cxn>
                  <a:cxn ang="0">
                    <a:pos x="77" y="297"/>
                  </a:cxn>
                  <a:cxn ang="0">
                    <a:pos x="113" y="251"/>
                  </a:cxn>
                  <a:cxn ang="0">
                    <a:pos x="130" y="226"/>
                  </a:cxn>
                  <a:cxn ang="0">
                    <a:pos x="145" y="203"/>
                  </a:cxn>
                  <a:cxn ang="0">
                    <a:pos x="145" y="203"/>
                  </a:cxn>
                  <a:cxn ang="0">
                    <a:pos x="164" y="174"/>
                  </a:cxn>
                  <a:cxn ang="0">
                    <a:pos x="183" y="146"/>
                  </a:cxn>
                  <a:cxn ang="0">
                    <a:pos x="203" y="120"/>
                  </a:cxn>
                  <a:cxn ang="0">
                    <a:pos x="224" y="94"/>
                  </a:cxn>
                  <a:cxn ang="0">
                    <a:pos x="224" y="94"/>
                  </a:cxn>
                  <a:cxn ang="0">
                    <a:pos x="243" y="72"/>
                  </a:cxn>
                  <a:cxn ang="0">
                    <a:pos x="263" y="51"/>
                  </a:cxn>
                  <a:cxn ang="0">
                    <a:pos x="263" y="51"/>
                  </a:cxn>
                  <a:cxn ang="0">
                    <a:pos x="283" y="29"/>
                  </a:cxn>
                  <a:cxn ang="0">
                    <a:pos x="293" y="18"/>
                  </a:cxn>
                  <a:cxn ang="0">
                    <a:pos x="300" y="14"/>
                  </a:cxn>
                  <a:cxn ang="0">
                    <a:pos x="306" y="10"/>
                  </a:cxn>
                  <a:cxn ang="0">
                    <a:pos x="306" y="10"/>
                  </a:cxn>
                  <a:cxn ang="0">
                    <a:pos x="307" y="9"/>
                  </a:cxn>
                  <a:cxn ang="0">
                    <a:pos x="309" y="8"/>
                  </a:cxn>
                  <a:cxn ang="0">
                    <a:pos x="309" y="5"/>
                  </a:cxn>
                  <a:cxn ang="0">
                    <a:pos x="307" y="4"/>
                  </a:cxn>
                  <a:cxn ang="0">
                    <a:pos x="305" y="1"/>
                  </a:cxn>
                  <a:cxn ang="0">
                    <a:pos x="302" y="0"/>
                  </a:cxn>
                  <a:cxn ang="0">
                    <a:pos x="300" y="1"/>
                  </a:cxn>
                  <a:cxn ang="0">
                    <a:pos x="300" y="1"/>
                  </a:cxn>
                </a:cxnLst>
                <a:rect l="0" t="0" r="r" b="b"/>
                <a:pathLst>
                  <a:path w="309" h="392">
                    <a:moveTo>
                      <a:pt x="300" y="1"/>
                    </a:moveTo>
                    <a:lnTo>
                      <a:pt x="300" y="1"/>
                    </a:lnTo>
                    <a:lnTo>
                      <a:pt x="289" y="6"/>
                    </a:lnTo>
                    <a:lnTo>
                      <a:pt x="280" y="14"/>
                    </a:lnTo>
                    <a:lnTo>
                      <a:pt x="271" y="23"/>
                    </a:lnTo>
                    <a:lnTo>
                      <a:pt x="262" y="33"/>
                    </a:lnTo>
                    <a:lnTo>
                      <a:pt x="245" y="52"/>
                    </a:lnTo>
                    <a:lnTo>
                      <a:pt x="229" y="72"/>
                    </a:lnTo>
                    <a:lnTo>
                      <a:pt x="229" y="72"/>
                    </a:lnTo>
                    <a:lnTo>
                      <a:pt x="208" y="95"/>
                    </a:lnTo>
                    <a:lnTo>
                      <a:pt x="188" y="119"/>
                    </a:lnTo>
                    <a:lnTo>
                      <a:pt x="170" y="145"/>
                    </a:lnTo>
                    <a:lnTo>
                      <a:pt x="153" y="171"/>
                    </a:lnTo>
                    <a:lnTo>
                      <a:pt x="153" y="171"/>
                    </a:lnTo>
                    <a:lnTo>
                      <a:pt x="113" y="230"/>
                    </a:lnTo>
                    <a:lnTo>
                      <a:pt x="92" y="260"/>
                    </a:lnTo>
                    <a:lnTo>
                      <a:pt x="69" y="289"/>
                    </a:lnTo>
                    <a:lnTo>
                      <a:pt x="69" y="289"/>
                    </a:lnTo>
                    <a:lnTo>
                      <a:pt x="52" y="312"/>
                    </a:lnTo>
                    <a:lnTo>
                      <a:pt x="35" y="336"/>
                    </a:lnTo>
                    <a:lnTo>
                      <a:pt x="1" y="383"/>
                    </a:lnTo>
                    <a:lnTo>
                      <a:pt x="1" y="383"/>
                    </a:lnTo>
                    <a:lnTo>
                      <a:pt x="0" y="386"/>
                    </a:lnTo>
                    <a:lnTo>
                      <a:pt x="0" y="388"/>
                    </a:lnTo>
                    <a:lnTo>
                      <a:pt x="1" y="390"/>
                    </a:lnTo>
                    <a:lnTo>
                      <a:pt x="3" y="391"/>
                    </a:lnTo>
                    <a:lnTo>
                      <a:pt x="7" y="392"/>
                    </a:lnTo>
                    <a:lnTo>
                      <a:pt x="9" y="391"/>
                    </a:lnTo>
                    <a:lnTo>
                      <a:pt x="10" y="390"/>
                    </a:lnTo>
                    <a:lnTo>
                      <a:pt x="10" y="390"/>
                    </a:lnTo>
                    <a:lnTo>
                      <a:pt x="44" y="343"/>
                    </a:lnTo>
                    <a:lnTo>
                      <a:pt x="60" y="320"/>
                    </a:lnTo>
                    <a:lnTo>
                      <a:pt x="77" y="297"/>
                    </a:lnTo>
                    <a:lnTo>
                      <a:pt x="77" y="297"/>
                    </a:lnTo>
                    <a:lnTo>
                      <a:pt x="113" y="251"/>
                    </a:lnTo>
                    <a:lnTo>
                      <a:pt x="130" y="226"/>
                    </a:lnTo>
                    <a:lnTo>
                      <a:pt x="145" y="203"/>
                    </a:lnTo>
                    <a:lnTo>
                      <a:pt x="145" y="203"/>
                    </a:lnTo>
                    <a:lnTo>
                      <a:pt x="164" y="174"/>
                    </a:lnTo>
                    <a:lnTo>
                      <a:pt x="183" y="146"/>
                    </a:lnTo>
                    <a:lnTo>
                      <a:pt x="203" y="120"/>
                    </a:lnTo>
                    <a:lnTo>
                      <a:pt x="224" y="94"/>
                    </a:lnTo>
                    <a:lnTo>
                      <a:pt x="224" y="94"/>
                    </a:lnTo>
                    <a:lnTo>
                      <a:pt x="243" y="72"/>
                    </a:lnTo>
                    <a:lnTo>
                      <a:pt x="263" y="51"/>
                    </a:lnTo>
                    <a:lnTo>
                      <a:pt x="263" y="51"/>
                    </a:lnTo>
                    <a:lnTo>
                      <a:pt x="283" y="29"/>
                    </a:lnTo>
                    <a:lnTo>
                      <a:pt x="293" y="18"/>
                    </a:lnTo>
                    <a:lnTo>
                      <a:pt x="300" y="14"/>
                    </a:lnTo>
                    <a:lnTo>
                      <a:pt x="306" y="10"/>
                    </a:lnTo>
                    <a:lnTo>
                      <a:pt x="306" y="10"/>
                    </a:lnTo>
                    <a:lnTo>
                      <a:pt x="307" y="9"/>
                    </a:lnTo>
                    <a:lnTo>
                      <a:pt x="309" y="8"/>
                    </a:lnTo>
                    <a:lnTo>
                      <a:pt x="309" y="5"/>
                    </a:lnTo>
                    <a:lnTo>
                      <a:pt x="307" y="4"/>
                    </a:lnTo>
                    <a:lnTo>
                      <a:pt x="305" y="1"/>
                    </a:lnTo>
                    <a:lnTo>
                      <a:pt x="302" y="0"/>
                    </a:lnTo>
                    <a:lnTo>
                      <a:pt x="300" y="1"/>
                    </a:lnTo>
                    <a:lnTo>
                      <a:pt x="30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525"/>
              <p:cNvSpPr/>
              <p:nvPr/>
            </p:nvSpPr>
            <p:spPr bwMode="auto">
              <a:xfrm>
                <a:off x="2217738" y="2063750"/>
                <a:ext cx="133350" cy="182563"/>
              </a:xfrm>
              <a:custGeom>
                <a:avLst/>
                <a:gdLst/>
                <a:ahLst/>
                <a:cxnLst>
                  <a:cxn ang="0">
                    <a:pos x="325" y="3"/>
                  </a:cxn>
                  <a:cxn ang="0">
                    <a:pos x="251" y="78"/>
                  </a:cxn>
                  <a:cxn ang="0">
                    <a:pos x="229" y="105"/>
                  </a:cxn>
                  <a:cxn ang="0">
                    <a:pos x="192" y="158"/>
                  </a:cxn>
                  <a:cxn ang="0">
                    <a:pos x="160" y="213"/>
                  </a:cxn>
                  <a:cxn ang="0">
                    <a:pos x="139" y="243"/>
                  </a:cxn>
                  <a:cxn ang="0">
                    <a:pos x="92" y="301"/>
                  </a:cxn>
                  <a:cxn ang="0">
                    <a:pos x="71" y="331"/>
                  </a:cxn>
                  <a:cxn ang="0">
                    <a:pos x="55" y="362"/>
                  </a:cxn>
                  <a:cxn ang="0">
                    <a:pos x="37" y="391"/>
                  </a:cxn>
                  <a:cxn ang="0">
                    <a:pos x="29" y="405"/>
                  </a:cxn>
                  <a:cxn ang="0">
                    <a:pos x="17" y="429"/>
                  </a:cxn>
                  <a:cxn ang="0">
                    <a:pos x="8" y="442"/>
                  </a:cxn>
                  <a:cxn ang="0">
                    <a:pos x="3" y="446"/>
                  </a:cxn>
                  <a:cxn ang="0">
                    <a:pos x="0" y="450"/>
                  </a:cxn>
                  <a:cxn ang="0">
                    <a:pos x="4" y="456"/>
                  </a:cxn>
                  <a:cxn ang="0">
                    <a:pos x="8" y="456"/>
                  </a:cxn>
                  <a:cxn ang="0">
                    <a:pos x="13" y="452"/>
                  </a:cxn>
                  <a:cxn ang="0">
                    <a:pos x="25" y="435"/>
                  </a:cxn>
                  <a:cxn ang="0">
                    <a:pos x="41" y="408"/>
                  </a:cxn>
                  <a:cxn ang="0">
                    <a:pos x="56" y="382"/>
                  </a:cxn>
                  <a:cxn ang="0">
                    <a:pos x="88" y="330"/>
                  </a:cxn>
                  <a:cxn ang="0">
                    <a:pos x="100" y="313"/>
                  </a:cxn>
                  <a:cxn ang="0">
                    <a:pos x="137" y="268"/>
                  </a:cxn>
                  <a:cxn ang="0">
                    <a:pos x="149" y="252"/>
                  </a:cxn>
                  <a:cxn ang="0">
                    <a:pos x="187" y="190"/>
                  </a:cxn>
                  <a:cxn ang="0">
                    <a:pos x="226" y="128"/>
                  </a:cxn>
                  <a:cxn ang="0">
                    <a:pos x="238" y="111"/>
                  </a:cxn>
                  <a:cxn ang="0">
                    <a:pos x="276" y="67"/>
                  </a:cxn>
                  <a:cxn ang="0">
                    <a:pos x="332" y="10"/>
                  </a:cxn>
                  <a:cxn ang="0">
                    <a:pos x="334" y="8"/>
                  </a:cxn>
                  <a:cxn ang="0">
                    <a:pos x="332" y="3"/>
                  </a:cxn>
                  <a:cxn ang="0">
                    <a:pos x="327" y="1"/>
                  </a:cxn>
                  <a:cxn ang="0">
                    <a:pos x="325" y="3"/>
                  </a:cxn>
                </a:cxnLst>
                <a:rect l="0" t="0" r="r" b="b"/>
                <a:pathLst>
                  <a:path w="334" h="458">
                    <a:moveTo>
                      <a:pt x="325" y="3"/>
                    </a:moveTo>
                    <a:lnTo>
                      <a:pt x="325" y="3"/>
                    </a:lnTo>
                    <a:lnTo>
                      <a:pt x="275" y="52"/>
                    </a:lnTo>
                    <a:lnTo>
                      <a:pt x="251" y="78"/>
                    </a:lnTo>
                    <a:lnTo>
                      <a:pt x="229" y="105"/>
                    </a:lnTo>
                    <a:lnTo>
                      <a:pt x="229" y="105"/>
                    </a:lnTo>
                    <a:lnTo>
                      <a:pt x="209" y="131"/>
                    </a:lnTo>
                    <a:lnTo>
                      <a:pt x="192" y="158"/>
                    </a:lnTo>
                    <a:lnTo>
                      <a:pt x="160" y="213"/>
                    </a:lnTo>
                    <a:lnTo>
                      <a:pt x="160" y="213"/>
                    </a:lnTo>
                    <a:lnTo>
                      <a:pt x="151" y="229"/>
                    </a:lnTo>
                    <a:lnTo>
                      <a:pt x="139" y="243"/>
                    </a:lnTo>
                    <a:lnTo>
                      <a:pt x="115" y="272"/>
                    </a:lnTo>
                    <a:lnTo>
                      <a:pt x="92" y="301"/>
                    </a:lnTo>
                    <a:lnTo>
                      <a:pt x="81" y="316"/>
                    </a:lnTo>
                    <a:lnTo>
                      <a:pt x="71" y="331"/>
                    </a:lnTo>
                    <a:lnTo>
                      <a:pt x="71" y="331"/>
                    </a:lnTo>
                    <a:lnTo>
                      <a:pt x="55" y="362"/>
                    </a:lnTo>
                    <a:lnTo>
                      <a:pt x="46" y="377"/>
                    </a:lnTo>
                    <a:lnTo>
                      <a:pt x="37" y="391"/>
                    </a:lnTo>
                    <a:lnTo>
                      <a:pt x="37" y="391"/>
                    </a:lnTo>
                    <a:lnTo>
                      <a:pt x="29" y="405"/>
                    </a:lnTo>
                    <a:lnTo>
                      <a:pt x="21" y="421"/>
                    </a:lnTo>
                    <a:lnTo>
                      <a:pt x="17" y="429"/>
                    </a:lnTo>
                    <a:lnTo>
                      <a:pt x="13" y="435"/>
                    </a:lnTo>
                    <a:lnTo>
                      <a:pt x="8" y="442"/>
                    </a:lnTo>
                    <a:lnTo>
                      <a:pt x="3" y="446"/>
                    </a:lnTo>
                    <a:lnTo>
                      <a:pt x="3" y="446"/>
                    </a:lnTo>
                    <a:lnTo>
                      <a:pt x="0" y="449"/>
                    </a:lnTo>
                    <a:lnTo>
                      <a:pt x="0" y="450"/>
                    </a:lnTo>
                    <a:lnTo>
                      <a:pt x="0" y="454"/>
                    </a:lnTo>
                    <a:lnTo>
                      <a:pt x="4" y="456"/>
                    </a:lnTo>
                    <a:lnTo>
                      <a:pt x="5" y="458"/>
                    </a:lnTo>
                    <a:lnTo>
                      <a:pt x="8" y="456"/>
                    </a:lnTo>
                    <a:lnTo>
                      <a:pt x="8" y="456"/>
                    </a:lnTo>
                    <a:lnTo>
                      <a:pt x="13" y="452"/>
                    </a:lnTo>
                    <a:lnTo>
                      <a:pt x="18" y="447"/>
                    </a:lnTo>
                    <a:lnTo>
                      <a:pt x="25" y="435"/>
                    </a:lnTo>
                    <a:lnTo>
                      <a:pt x="25" y="435"/>
                    </a:lnTo>
                    <a:lnTo>
                      <a:pt x="41" y="408"/>
                    </a:lnTo>
                    <a:lnTo>
                      <a:pt x="56" y="382"/>
                    </a:lnTo>
                    <a:lnTo>
                      <a:pt x="56" y="382"/>
                    </a:lnTo>
                    <a:lnTo>
                      <a:pt x="77" y="347"/>
                    </a:lnTo>
                    <a:lnTo>
                      <a:pt x="88" y="330"/>
                    </a:lnTo>
                    <a:lnTo>
                      <a:pt x="100" y="313"/>
                    </a:lnTo>
                    <a:lnTo>
                      <a:pt x="100" y="313"/>
                    </a:lnTo>
                    <a:lnTo>
                      <a:pt x="124" y="282"/>
                    </a:lnTo>
                    <a:lnTo>
                      <a:pt x="137" y="268"/>
                    </a:lnTo>
                    <a:lnTo>
                      <a:pt x="149" y="252"/>
                    </a:lnTo>
                    <a:lnTo>
                      <a:pt x="149" y="252"/>
                    </a:lnTo>
                    <a:lnTo>
                      <a:pt x="169" y="221"/>
                    </a:lnTo>
                    <a:lnTo>
                      <a:pt x="187" y="190"/>
                    </a:lnTo>
                    <a:lnTo>
                      <a:pt x="207" y="158"/>
                    </a:lnTo>
                    <a:lnTo>
                      <a:pt x="226" y="128"/>
                    </a:lnTo>
                    <a:lnTo>
                      <a:pt x="226" y="128"/>
                    </a:lnTo>
                    <a:lnTo>
                      <a:pt x="238" y="111"/>
                    </a:lnTo>
                    <a:lnTo>
                      <a:pt x="250" y="95"/>
                    </a:lnTo>
                    <a:lnTo>
                      <a:pt x="276" y="67"/>
                    </a:lnTo>
                    <a:lnTo>
                      <a:pt x="305" y="38"/>
                    </a:lnTo>
                    <a:lnTo>
                      <a:pt x="332" y="10"/>
                    </a:lnTo>
                    <a:lnTo>
                      <a:pt x="332" y="10"/>
                    </a:lnTo>
                    <a:lnTo>
                      <a:pt x="334" y="8"/>
                    </a:lnTo>
                    <a:lnTo>
                      <a:pt x="334" y="7"/>
                    </a:lnTo>
                    <a:lnTo>
                      <a:pt x="332" y="3"/>
                    </a:lnTo>
                    <a:lnTo>
                      <a:pt x="328" y="0"/>
                    </a:lnTo>
                    <a:lnTo>
                      <a:pt x="327" y="1"/>
                    </a:lnTo>
                    <a:lnTo>
                      <a:pt x="325" y="3"/>
                    </a:lnTo>
                    <a:lnTo>
                      <a:pt x="32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526"/>
              <p:cNvSpPr/>
              <p:nvPr/>
            </p:nvSpPr>
            <p:spPr bwMode="auto">
              <a:xfrm>
                <a:off x="2266951" y="2062163"/>
                <a:ext cx="141288" cy="188913"/>
              </a:xfrm>
              <a:custGeom>
                <a:avLst/>
                <a:gdLst/>
                <a:ahLst/>
                <a:cxnLst>
                  <a:cxn ang="0">
                    <a:pos x="348" y="2"/>
                  </a:cxn>
                  <a:cxn ang="0">
                    <a:pos x="348" y="2"/>
                  </a:cxn>
                  <a:cxn ang="0">
                    <a:pos x="297" y="53"/>
                  </a:cxn>
                  <a:cxn ang="0">
                    <a:pos x="250" y="106"/>
                  </a:cxn>
                  <a:cxn ang="0">
                    <a:pos x="203" y="161"/>
                  </a:cxn>
                  <a:cxn ang="0">
                    <a:pos x="180" y="190"/>
                  </a:cxn>
                  <a:cxn ang="0">
                    <a:pos x="159" y="219"/>
                  </a:cxn>
                  <a:cxn ang="0">
                    <a:pos x="159" y="219"/>
                  </a:cxn>
                  <a:cxn ang="0">
                    <a:pos x="137" y="250"/>
                  </a:cxn>
                  <a:cxn ang="0">
                    <a:pos x="116" y="282"/>
                  </a:cxn>
                  <a:cxn ang="0">
                    <a:pos x="76" y="344"/>
                  </a:cxn>
                  <a:cxn ang="0">
                    <a:pos x="76" y="344"/>
                  </a:cxn>
                  <a:cxn ang="0">
                    <a:pos x="56" y="377"/>
                  </a:cxn>
                  <a:cxn ang="0">
                    <a:pos x="38" y="410"/>
                  </a:cxn>
                  <a:cxn ang="0">
                    <a:pos x="38" y="410"/>
                  </a:cxn>
                  <a:cxn ang="0">
                    <a:pos x="30" y="425"/>
                  </a:cxn>
                  <a:cxn ang="0">
                    <a:pos x="23" y="441"/>
                  </a:cxn>
                  <a:cxn ang="0">
                    <a:pos x="19" y="449"/>
                  </a:cxn>
                  <a:cxn ang="0">
                    <a:pos x="14" y="456"/>
                  </a:cxn>
                  <a:cxn ang="0">
                    <a:pos x="9" y="462"/>
                  </a:cxn>
                  <a:cxn ang="0">
                    <a:pos x="2" y="469"/>
                  </a:cxn>
                  <a:cxn ang="0">
                    <a:pos x="2" y="469"/>
                  </a:cxn>
                  <a:cxn ang="0">
                    <a:pos x="0" y="471"/>
                  </a:cxn>
                  <a:cxn ang="0">
                    <a:pos x="0" y="473"/>
                  </a:cxn>
                  <a:cxn ang="0">
                    <a:pos x="1" y="476"/>
                  </a:cxn>
                  <a:cxn ang="0">
                    <a:pos x="2" y="479"/>
                  </a:cxn>
                  <a:cxn ang="0">
                    <a:pos x="4" y="479"/>
                  </a:cxn>
                  <a:cxn ang="0">
                    <a:pos x="5" y="479"/>
                  </a:cxn>
                  <a:cxn ang="0">
                    <a:pos x="8" y="479"/>
                  </a:cxn>
                  <a:cxn ang="0">
                    <a:pos x="8" y="479"/>
                  </a:cxn>
                  <a:cxn ang="0">
                    <a:pos x="18" y="470"/>
                  </a:cxn>
                  <a:cxn ang="0">
                    <a:pos x="26" y="459"/>
                  </a:cxn>
                  <a:cxn ang="0">
                    <a:pos x="34" y="448"/>
                  </a:cxn>
                  <a:cxn ang="0">
                    <a:pos x="40" y="436"/>
                  </a:cxn>
                  <a:cxn ang="0">
                    <a:pos x="51" y="412"/>
                  </a:cxn>
                  <a:cxn ang="0">
                    <a:pos x="64" y="388"/>
                  </a:cxn>
                  <a:cxn ang="0">
                    <a:pos x="64" y="388"/>
                  </a:cxn>
                  <a:cxn ang="0">
                    <a:pos x="83" y="352"/>
                  </a:cxn>
                  <a:cxn ang="0">
                    <a:pos x="106" y="318"/>
                  </a:cxn>
                  <a:cxn ang="0">
                    <a:pos x="150" y="250"/>
                  </a:cxn>
                  <a:cxn ang="0">
                    <a:pos x="150" y="250"/>
                  </a:cxn>
                  <a:cxn ang="0">
                    <a:pos x="174" y="218"/>
                  </a:cxn>
                  <a:cxn ang="0">
                    <a:pos x="197" y="186"/>
                  </a:cxn>
                  <a:cxn ang="0">
                    <a:pos x="222" y="156"/>
                  </a:cxn>
                  <a:cxn ang="0">
                    <a:pos x="247" y="125"/>
                  </a:cxn>
                  <a:cxn ang="0">
                    <a:pos x="273" y="96"/>
                  </a:cxn>
                  <a:cxn ang="0">
                    <a:pos x="301" y="66"/>
                  </a:cxn>
                  <a:cxn ang="0">
                    <a:pos x="356" y="10"/>
                  </a:cxn>
                  <a:cxn ang="0">
                    <a:pos x="356" y="10"/>
                  </a:cxn>
                  <a:cxn ang="0">
                    <a:pos x="357" y="7"/>
                  </a:cxn>
                  <a:cxn ang="0">
                    <a:pos x="357" y="6"/>
                  </a:cxn>
                  <a:cxn ang="0">
                    <a:pos x="356" y="2"/>
                  </a:cxn>
                  <a:cxn ang="0">
                    <a:pos x="352" y="0"/>
                  </a:cxn>
                  <a:cxn ang="0">
                    <a:pos x="349" y="0"/>
                  </a:cxn>
                  <a:cxn ang="0">
                    <a:pos x="348" y="2"/>
                  </a:cxn>
                  <a:cxn ang="0">
                    <a:pos x="348" y="2"/>
                  </a:cxn>
                </a:cxnLst>
                <a:rect l="0" t="0" r="r" b="b"/>
                <a:pathLst>
                  <a:path w="357" h="479">
                    <a:moveTo>
                      <a:pt x="348" y="2"/>
                    </a:moveTo>
                    <a:lnTo>
                      <a:pt x="348" y="2"/>
                    </a:lnTo>
                    <a:lnTo>
                      <a:pt x="297" y="53"/>
                    </a:lnTo>
                    <a:lnTo>
                      <a:pt x="250" y="106"/>
                    </a:lnTo>
                    <a:lnTo>
                      <a:pt x="203" y="161"/>
                    </a:lnTo>
                    <a:lnTo>
                      <a:pt x="180" y="190"/>
                    </a:lnTo>
                    <a:lnTo>
                      <a:pt x="159" y="219"/>
                    </a:lnTo>
                    <a:lnTo>
                      <a:pt x="159" y="219"/>
                    </a:lnTo>
                    <a:lnTo>
                      <a:pt x="137" y="250"/>
                    </a:lnTo>
                    <a:lnTo>
                      <a:pt x="116" y="282"/>
                    </a:lnTo>
                    <a:lnTo>
                      <a:pt x="76" y="344"/>
                    </a:lnTo>
                    <a:lnTo>
                      <a:pt x="76" y="344"/>
                    </a:lnTo>
                    <a:lnTo>
                      <a:pt x="56" y="377"/>
                    </a:lnTo>
                    <a:lnTo>
                      <a:pt x="38" y="410"/>
                    </a:lnTo>
                    <a:lnTo>
                      <a:pt x="38" y="410"/>
                    </a:lnTo>
                    <a:lnTo>
                      <a:pt x="30" y="425"/>
                    </a:lnTo>
                    <a:lnTo>
                      <a:pt x="23" y="441"/>
                    </a:lnTo>
                    <a:lnTo>
                      <a:pt x="19" y="449"/>
                    </a:lnTo>
                    <a:lnTo>
                      <a:pt x="14" y="456"/>
                    </a:lnTo>
                    <a:lnTo>
                      <a:pt x="9" y="462"/>
                    </a:lnTo>
                    <a:lnTo>
                      <a:pt x="2" y="469"/>
                    </a:lnTo>
                    <a:lnTo>
                      <a:pt x="2" y="469"/>
                    </a:lnTo>
                    <a:lnTo>
                      <a:pt x="0" y="471"/>
                    </a:lnTo>
                    <a:lnTo>
                      <a:pt x="0" y="473"/>
                    </a:lnTo>
                    <a:lnTo>
                      <a:pt x="1" y="476"/>
                    </a:lnTo>
                    <a:lnTo>
                      <a:pt x="2" y="479"/>
                    </a:lnTo>
                    <a:lnTo>
                      <a:pt x="4" y="479"/>
                    </a:lnTo>
                    <a:lnTo>
                      <a:pt x="5" y="479"/>
                    </a:lnTo>
                    <a:lnTo>
                      <a:pt x="8" y="479"/>
                    </a:lnTo>
                    <a:lnTo>
                      <a:pt x="8" y="479"/>
                    </a:lnTo>
                    <a:lnTo>
                      <a:pt x="18" y="470"/>
                    </a:lnTo>
                    <a:lnTo>
                      <a:pt x="26" y="459"/>
                    </a:lnTo>
                    <a:lnTo>
                      <a:pt x="34" y="448"/>
                    </a:lnTo>
                    <a:lnTo>
                      <a:pt x="40" y="436"/>
                    </a:lnTo>
                    <a:lnTo>
                      <a:pt x="51" y="412"/>
                    </a:lnTo>
                    <a:lnTo>
                      <a:pt x="64" y="388"/>
                    </a:lnTo>
                    <a:lnTo>
                      <a:pt x="64" y="388"/>
                    </a:lnTo>
                    <a:lnTo>
                      <a:pt x="83" y="352"/>
                    </a:lnTo>
                    <a:lnTo>
                      <a:pt x="106" y="318"/>
                    </a:lnTo>
                    <a:lnTo>
                      <a:pt x="150" y="250"/>
                    </a:lnTo>
                    <a:lnTo>
                      <a:pt x="150" y="250"/>
                    </a:lnTo>
                    <a:lnTo>
                      <a:pt x="174" y="218"/>
                    </a:lnTo>
                    <a:lnTo>
                      <a:pt x="197" y="186"/>
                    </a:lnTo>
                    <a:lnTo>
                      <a:pt x="222" y="156"/>
                    </a:lnTo>
                    <a:lnTo>
                      <a:pt x="247" y="125"/>
                    </a:lnTo>
                    <a:lnTo>
                      <a:pt x="273" y="96"/>
                    </a:lnTo>
                    <a:lnTo>
                      <a:pt x="301" y="66"/>
                    </a:lnTo>
                    <a:lnTo>
                      <a:pt x="356" y="10"/>
                    </a:lnTo>
                    <a:lnTo>
                      <a:pt x="356" y="10"/>
                    </a:lnTo>
                    <a:lnTo>
                      <a:pt x="357" y="7"/>
                    </a:lnTo>
                    <a:lnTo>
                      <a:pt x="357" y="6"/>
                    </a:lnTo>
                    <a:lnTo>
                      <a:pt x="356" y="2"/>
                    </a:lnTo>
                    <a:lnTo>
                      <a:pt x="352" y="0"/>
                    </a:lnTo>
                    <a:lnTo>
                      <a:pt x="349" y="0"/>
                    </a:lnTo>
                    <a:lnTo>
                      <a:pt x="348" y="2"/>
                    </a:lnTo>
                    <a:lnTo>
                      <a:pt x="34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527"/>
              <p:cNvSpPr/>
              <p:nvPr/>
            </p:nvSpPr>
            <p:spPr bwMode="auto">
              <a:xfrm>
                <a:off x="2327276" y="2062163"/>
                <a:ext cx="134938" cy="182563"/>
              </a:xfrm>
              <a:custGeom>
                <a:avLst/>
                <a:gdLst/>
                <a:ahLst/>
                <a:cxnLst>
                  <a:cxn ang="0">
                    <a:pos x="332" y="3"/>
                  </a:cxn>
                  <a:cxn ang="0">
                    <a:pos x="332" y="3"/>
                  </a:cxn>
                  <a:cxn ang="0">
                    <a:pos x="321" y="16"/>
                  </a:cxn>
                  <a:cxn ang="0">
                    <a:pos x="310" y="29"/>
                  </a:cxn>
                  <a:cxn ang="0">
                    <a:pos x="298" y="42"/>
                  </a:cxn>
                  <a:cxn ang="0">
                    <a:pos x="286" y="55"/>
                  </a:cxn>
                  <a:cxn ang="0">
                    <a:pos x="286" y="55"/>
                  </a:cxn>
                  <a:cxn ang="0">
                    <a:pos x="261" y="87"/>
                  </a:cxn>
                  <a:cxn ang="0">
                    <a:pos x="236" y="118"/>
                  </a:cxn>
                  <a:cxn ang="0">
                    <a:pos x="236" y="118"/>
                  </a:cxn>
                  <a:cxn ang="0">
                    <a:pos x="176" y="190"/>
                  </a:cxn>
                  <a:cxn ang="0">
                    <a:pos x="117" y="262"/>
                  </a:cxn>
                  <a:cxn ang="0">
                    <a:pos x="117" y="262"/>
                  </a:cxn>
                  <a:cxn ang="0">
                    <a:pos x="94" y="293"/>
                  </a:cxn>
                  <a:cxn ang="0">
                    <a:pos x="71" y="326"/>
                  </a:cxn>
                  <a:cxn ang="0">
                    <a:pos x="52" y="360"/>
                  </a:cxn>
                  <a:cxn ang="0">
                    <a:pos x="32" y="394"/>
                  </a:cxn>
                  <a:cxn ang="0">
                    <a:pos x="32" y="394"/>
                  </a:cxn>
                  <a:cxn ang="0">
                    <a:pos x="18" y="420"/>
                  </a:cxn>
                  <a:cxn ang="0">
                    <a:pos x="5" y="446"/>
                  </a:cxn>
                  <a:cxn ang="0">
                    <a:pos x="5" y="446"/>
                  </a:cxn>
                  <a:cxn ang="0">
                    <a:pos x="0" y="461"/>
                  </a:cxn>
                  <a:cxn ang="0">
                    <a:pos x="0" y="461"/>
                  </a:cxn>
                  <a:cxn ang="0">
                    <a:pos x="13" y="461"/>
                  </a:cxn>
                  <a:cxn ang="0">
                    <a:pos x="13" y="461"/>
                  </a:cxn>
                  <a:cxn ang="0">
                    <a:pos x="17" y="450"/>
                  </a:cxn>
                  <a:cxn ang="0">
                    <a:pos x="17" y="450"/>
                  </a:cxn>
                  <a:cxn ang="0">
                    <a:pos x="26" y="429"/>
                  </a:cxn>
                  <a:cxn ang="0">
                    <a:pos x="35" y="410"/>
                  </a:cxn>
                  <a:cxn ang="0">
                    <a:pos x="57" y="371"/>
                  </a:cxn>
                  <a:cxn ang="0">
                    <a:pos x="82" y="331"/>
                  </a:cxn>
                  <a:cxn ang="0">
                    <a:pos x="107" y="295"/>
                  </a:cxn>
                  <a:cxn ang="0">
                    <a:pos x="107" y="295"/>
                  </a:cxn>
                  <a:cxn ang="0">
                    <a:pos x="122" y="274"/>
                  </a:cxn>
                  <a:cxn ang="0">
                    <a:pos x="137" y="253"/>
                  </a:cxn>
                  <a:cxn ang="0">
                    <a:pos x="170" y="214"/>
                  </a:cxn>
                  <a:cxn ang="0">
                    <a:pos x="238" y="135"/>
                  </a:cxn>
                  <a:cxn ang="0">
                    <a:pos x="238" y="135"/>
                  </a:cxn>
                  <a:cxn ang="0">
                    <a:pos x="264" y="102"/>
                  </a:cxn>
                  <a:cxn ang="0">
                    <a:pos x="290" y="70"/>
                  </a:cxn>
                  <a:cxn ang="0">
                    <a:pos x="290" y="70"/>
                  </a:cxn>
                  <a:cxn ang="0">
                    <a:pos x="303" y="54"/>
                  </a:cxn>
                  <a:cxn ang="0">
                    <a:pos x="316" y="40"/>
                  </a:cxn>
                  <a:cxn ang="0">
                    <a:pos x="329" y="24"/>
                  </a:cxn>
                  <a:cxn ang="0">
                    <a:pos x="341" y="8"/>
                  </a:cxn>
                  <a:cxn ang="0">
                    <a:pos x="341" y="8"/>
                  </a:cxn>
                  <a:cxn ang="0">
                    <a:pos x="342" y="6"/>
                  </a:cxn>
                  <a:cxn ang="0">
                    <a:pos x="342" y="4"/>
                  </a:cxn>
                  <a:cxn ang="0">
                    <a:pos x="341" y="2"/>
                  </a:cxn>
                  <a:cxn ang="0">
                    <a:pos x="340" y="0"/>
                  </a:cxn>
                  <a:cxn ang="0">
                    <a:pos x="336" y="0"/>
                  </a:cxn>
                  <a:cxn ang="0">
                    <a:pos x="333" y="0"/>
                  </a:cxn>
                  <a:cxn ang="0">
                    <a:pos x="332" y="3"/>
                  </a:cxn>
                  <a:cxn ang="0">
                    <a:pos x="332" y="3"/>
                  </a:cxn>
                </a:cxnLst>
                <a:rect l="0" t="0" r="r" b="b"/>
                <a:pathLst>
                  <a:path w="342" h="461">
                    <a:moveTo>
                      <a:pt x="332" y="3"/>
                    </a:moveTo>
                    <a:lnTo>
                      <a:pt x="332" y="3"/>
                    </a:lnTo>
                    <a:lnTo>
                      <a:pt x="321" y="16"/>
                    </a:lnTo>
                    <a:lnTo>
                      <a:pt x="310" y="29"/>
                    </a:lnTo>
                    <a:lnTo>
                      <a:pt x="298" y="42"/>
                    </a:lnTo>
                    <a:lnTo>
                      <a:pt x="286" y="55"/>
                    </a:lnTo>
                    <a:lnTo>
                      <a:pt x="286" y="55"/>
                    </a:lnTo>
                    <a:lnTo>
                      <a:pt x="261" y="87"/>
                    </a:lnTo>
                    <a:lnTo>
                      <a:pt x="236" y="118"/>
                    </a:lnTo>
                    <a:lnTo>
                      <a:pt x="236" y="118"/>
                    </a:lnTo>
                    <a:lnTo>
                      <a:pt x="176" y="190"/>
                    </a:lnTo>
                    <a:lnTo>
                      <a:pt x="117" y="262"/>
                    </a:lnTo>
                    <a:lnTo>
                      <a:pt x="117" y="262"/>
                    </a:lnTo>
                    <a:lnTo>
                      <a:pt x="94" y="293"/>
                    </a:lnTo>
                    <a:lnTo>
                      <a:pt x="71" y="326"/>
                    </a:lnTo>
                    <a:lnTo>
                      <a:pt x="52" y="360"/>
                    </a:lnTo>
                    <a:lnTo>
                      <a:pt x="32" y="394"/>
                    </a:lnTo>
                    <a:lnTo>
                      <a:pt x="32" y="394"/>
                    </a:lnTo>
                    <a:lnTo>
                      <a:pt x="18" y="420"/>
                    </a:lnTo>
                    <a:lnTo>
                      <a:pt x="5" y="446"/>
                    </a:lnTo>
                    <a:lnTo>
                      <a:pt x="5" y="446"/>
                    </a:lnTo>
                    <a:lnTo>
                      <a:pt x="0" y="461"/>
                    </a:lnTo>
                    <a:lnTo>
                      <a:pt x="0" y="461"/>
                    </a:lnTo>
                    <a:lnTo>
                      <a:pt x="13" y="461"/>
                    </a:lnTo>
                    <a:lnTo>
                      <a:pt x="13" y="461"/>
                    </a:lnTo>
                    <a:lnTo>
                      <a:pt x="17" y="450"/>
                    </a:lnTo>
                    <a:lnTo>
                      <a:pt x="17" y="450"/>
                    </a:lnTo>
                    <a:lnTo>
                      <a:pt x="26" y="429"/>
                    </a:lnTo>
                    <a:lnTo>
                      <a:pt x="35" y="410"/>
                    </a:lnTo>
                    <a:lnTo>
                      <a:pt x="57" y="371"/>
                    </a:lnTo>
                    <a:lnTo>
                      <a:pt x="82" y="331"/>
                    </a:lnTo>
                    <a:lnTo>
                      <a:pt x="107" y="295"/>
                    </a:lnTo>
                    <a:lnTo>
                      <a:pt x="107" y="295"/>
                    </a:lnTo>
                    <a:lnTo>
                      <a:pt x="122" y="274"/>
                    </a:lnTo>
                    <a:lnTo>
                      <a:pt x="137" y="253"/>
                    </a:lnTo>
                    <a:lnTo>
                      <a:pt x="170" y="214"/>
                    </a:lnTo>
                    <a:lnTo>
                      <a:pt x="238" y="135"/>
                    </a:lnTo>
                    <a:lnTo>
                      <a:pt x="238" y="135"/>
                    </a:lnTo>
                    <a:lnTo>
                      <a:pt x="264" y="102"/>
                    </a:lnTo>
                    <a:lnTo>
                      <a:pt x="290" y="70"/>
                    </a:lnTo>
                    <a:lnTo>
                      <a:pt x="290" y="70"/>
                    </a:lnTo>
                    <a:lnTo>
                      <a:pt x="303" y="54"/>
                    </a:lnTo>
                    <a:lnTo>
                      <a:pt x="316" y="40"/>
                    </a:lnTo>
                    <a:lnTo>
                      <a:pt x="329" y="24"/>
                    </a:lnTo>
                    <a:lnTo>
                      <a:pt x="341" y="8"/>
                    </a:lnTo>
                    <a:lnTo>
                      <a:pt x="341" y="8"/>
                    </a:lnTo>
                    <a:lnTo>
                      <a:pt x="342" y="6"/>
                    </a:lnTo>
                    <a:lnTo>
                      <a:pt x="342" y="4"/>
                    </a:lnTo>
                    <a:lnTo>
                      <a:pt x="341" y="2"/>
                    </a:lnTo>
                    <a:lnTo>
                      <a:pt x="340" y="0"/>
                    </a:lnTo>
                    <a:lnTo>
                      <a:pt x="336" y="0"/>
                    </a:lnTo>
                    <a:lnTo>
                      <a:pt x="333" y="0"/>
                    </a:lnTo>
                    <a:lnTo>
                      <a:pt x="332" y="3"/>
                    </a:lnTo>
                    <a:lnTo>
                      <a:pt x="3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528"/>
              <p:cNvSpPr/>
              <p:nvPr/>
            </p:nvSpPr>
            <p:spPr bwMode="auto">
              <a:xfrm>
                <a:off x="2390776" y="2068513"/>
                <a:ext cx="111125" cy="169863"/>
              </a:xfrm>
              <a:custGeom>
                <a:avLst/>
                <a:gdLst/>
                <a:ahLst/>
                <a:cxnLst>
                  <a:cxn ang="0">
                    <a:pos x="271" y="2"/>
                  </a:cxn>
                  <a:cxn ang="0">
                    <a:pos x="271" y="2"/>
                  </a:cxn>
                  <a:cxn ang="0">
                    <a:pos x="236" y="59"/>
                  </a:cxn>
                  <a:cxn ang="0">
                    <a:pos x="200" y="115"/>
                  </a:cxn>
                  <a:cxn ang="0">
                    <a:pos x="165" y="172"/>
                  </a:cxn>
                  <a:cxn ang="0">
                    <a:pos x="130" y="229"/>
                  </a:cxn>
                  <a:cxn ang="0">
                    <a:pos x="130" y="229"/>
                  </a:cxn>
                  <a:cxn ang="0">
                    <a:pos x="113" y="252"/>
                  </a:cxn>
                  <a:cxn ang="0">
                    <a:pos x="96" y="274"/>
                  </a:cxn>
                  <a:cxn ang="0">
                    <a:pos x="59" y="320"/>
                  </a:cxn>
                  <a:cxn ang="0">
                    <a:pos x="42" y="344"/>
                  </a:cxn>
                  <a:cxn ang="0">
                    <a:pos x="26" y="367"/>
                  </a:cxn>
                  <a:cxn ang="0">
                    <a:pos x="12" y="392"/>
                  </a:cxn>
                  <a:cxn ang="0">
                    <a:pos x="0" y="418"/>
                  </a:cxn>
                  <a:cxn ang="0">
                    <a:pos x="0" y="418"/>
                  </a:cxn>
                  <a:cxn ang="0">
                    <a:pos x="0" y="421"/>
                  </a:cxn>
                  <a:cxn ang="0">
                    <a:pos x="0" y="423"/>
                  </a:cxn>
                  <a:cxn ang="0">
                    <a:pos x="3" y="425"/>
                  </a:cxn>
                  <a:cxn ang="0">
                    <a:pos x="4" y="426"/>
                  </a:cxn>
                  <a:cxn ang="0">
                    <a:pos x="8" y="425"/>
                  </a:cxn>
                  <a:cxn ang="0">
                    <a:pos x="11" y="423"/>
                  </a:cxn>
                  <a:cxn ang="0">
                    <a:pos x="12" y="422"/>
                  </a:cxn>
                  <a:cxn ang="0">
                    <a:pos x="12" y="422"/>
                  </a:cxn>
                  <a:cxn ang="0">
                    <a:pos x="17" y="408"/>
                  </a:cxn>
                  <a:cxn ang="0">
                    <a:pos x="24" y="395"/>
                  </a:cxn>
                  <a:cxn ang="0">
                    <a:pos x="38" y="369"/>
                  </a:cxn>
                  <a:cxn ang="0">
                    <a:pos x="55" y="344"/>
                  </a:cxn>
                  <a:cxn ang="0">
                    <a:pos x="72" y="320"/>
                  </a:cxn>
                  <a:cxn ang="0">
                    <a:pos x="110" y="273"/>
                  </a:cxn>
                  <a:cxn ang="0">
                    <a:pos x="128" y="250"/>
                  </a:cxn>
                  <a:cxn ang="0">
                    <a:pos x="145" y="225"/>
                  </a:cxn>
                  <a:cxn ang="0">
                    <a:pos x="145" y="225"/>
                  </a:cxn>
                  <a:cxn ang="0">
                    <a:pos x="179" y="171"/>
                  </a:cxn>
                  <a:cxn ang="0">
                    <a:pos x="213" y="116"/>
                  </a:cxn>
                  <a:cxn ang="0">
                    <a:pos x="246" y="63"/>
                  </a:cxn>
                  <a:cxn ang="0">
                    <a:pos x="281" y="9"/>
                  </a:cxn>
                  <a:cxn ang="0">
                    <a:pos x="281" y="9"/>
                  </a:cxn>
                  <a:cxn ang="0">
                    <a:pos x="283" y="6"/>
                  </a:cxn>
                  <a:cxn ang="0">
                    <a:pos x="281" y="4"/>
                  </a:cxn>
                  <a:cxn ang="0">
                    <a:pos x="281" y="2"/>
                  </a:cxn>
                  <a:cxn ang="0">
                    <a:pos x="279" y="1"/>
                  </a:cxn>
                  <a:cxn ang="0">
                    <a:pos x="275" y="0"/>
                  </a:cxn>
                  <a:cxn ang="0">
                    <a:pos x="273" y="1"/>
                  </a:cxn>
                  <a:cxn ang="0">
                    <a:pos x="271" y="2"/>
                  </a:cxn>
                  <a:cxn ang="0">
                    <a:pos x="271" y="2"/>
                  </a:cxn>
                </a:cxnLst>
                <a:rect l="0" t="0" r="r" b="b"/>
                <a:pathLst>
                  <a:path w="283" h="426">
                    <a:moveTo>
                      <a:pt x="271" y="2"/>
                    </a:moveTo>
                    <a:lnTo>
                      <a:pt x="271" y="2"/>
                    </a:lnTo>
                    <a:lnTo>
                      <a:pt x="236" y="59"/>
                    </a:lnTo>
                    <a:lnTo>
                      <a:pt x="200" y="115"/>
                    </a:lnTo>
                    <a:lnTo>
                      <a:pt x="165" y="172"/>
                    </a:lnTo>
                    <a:lnTo>
                      <a:pt x="130" y="229"/>
                    </a:lnTo>
                    <a:lnTo>
                      <a:pt x="130" y="229"/>
                    </a:lnTo>
                    <a:lnTo>
                      <a:pt x="113" y="252"/>
                    </a:lnTo>
                    <a:lnTo>
                      <a:pt x="96" y="274"/>
                    </a:lnTo>
                    <a:lnTo>
                      <a:pt x="59" y="320"/>
                    </a:lnTo>
                    <a:lnTo>
                      <a:pt x="42" y="344"/>
                    </a:lnTo>
                    <a:lnTo>
                      <a:pt x="26" y="367"/>
                    </a:lnTo>
                    <a:lnTo>
                      <a:pt x="12" y="392"/>
                    </a:lnTo>
                    <a:lnTo>
                      <a:pt x="0" y="418"/>
                    </a:lnTo>
                    <a:lnTo>
                      <a:pt x="0" y="418"/>
                    </a:lnTo>
                    <a:lnTo>
                      <a:pt x="0" y="421"/>
                    </a:lnTo>
                    <a:lnTo>
                      <a:pt x="0" y="423"/>
                    </a:lnTo>
                    <a:lnTo>
                      <a:pt x="3" y="425"/>
                    </a:lnTo>
                    <a:lnTo>
                      <a:pt x="4" y="426"/>
                    </a:lnTo>
                    <a:lnTo>
                      <a:pt x="8" y="425"/>
                    </a:lnTo>
                    <a:lnTo>
                      <a:pt x="11" y="423"/>
                    </a:lnTo>
                    <a:lnTo>
                      <a:pt x="12" y="422"/>
                    </a:lnTo>
                    <a:lnTo>
                      <a:pt x="12" y="422"/>
                    </a:lnTo>
                    <a:lnTo>
                      <a:pt x="17" y="408"/>
                    </a:lnTo>
                    <a:lnTo>
                      <a:pt x="24" y="395"/>
                    </a:lnTo>
                    <a:lnTo>
                      <a:pt x="38" y="369"/>
                    </a:lnTo>
                    <a:lnTo>
                      <a:pt x="55" y="344"/>
                    </a:lnTo>
                    <a:lnTo>
                      <a:pt x="72" y="320"/>
                    </a:lnTo>
                    <a:lnTo>
                      <a:pt x="110" y="273"/>
                    </a:lnTo>
                    <a:lnTo>
                      <a:pt x="128" y="250"/>
                    </a:lnTo>
                    <a:lnTo>
                      <a:pt x="145" y="225"/>
                    </a:lnTo>
                    <a:lnTo>
                      <a:pt x="145" y="225"/>
                    </a:lnTo>
                    <a:lnTo>
                      <a:pt x="179" y="171"/>
                    </a:lnTo>
                    <a:lnTo>
                      <a:pt x="213" y="116"/>
                    </a:lnTo>
                    <a:lnTo>
                      <a:pt x="246" y="63"/>
                    </a:lnTo>
                    <a:lnTo>
                      <a:pt x="281" y="9"/>
                    </a:lnTo>
                    <a:lnTo>
                      <a:pt x="281" y="9"/>
                    </a:lnTo>
                    <a:lnTo>
                      <a:pt x="283" y="6"/>
                    </a:lnTo>
                    <a:lnTo>
                      <a:pt x="281" y="4"/>
                    </a:lnTo>
                    <a:lnTo>
                      <a:pt x="281" y="2"/>
                    </a:lnTo>
                    <a:lnTo>
                      <a:pt x="279" y="1"/>
                    </a:lnTo>
                    <a:lnTo>
                      <a:pt x="275" y="0"/>
                    </a:lnTo>
                    <a:lnTo>
                      <a:pt x="273" y="1"/>
                    </a:lnTo>
                    <a:lnTo>
                      <a:pt x="271" y="2"/>
                    </a:lnTo>
                    <a:lnTo>
                      <a:pt x="2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529"/>
              <p:cNvSpPr/>
              <p:nvPr/>
            </p:nvSpPr>
            <p:spPr bwMode="auto">
              <a:xfrm>
                <a:off x="2517776" y="1982788"/>
                <a:ext cx="58738" cy="74613"/>
              </a:xfrm>
              <a:custGeom>
                <a:avLst/>
                <a:gdLst/>
                <a:ahLst/>
                <a:cxnLst>
                  <a:cxn ang="0">
                    <a:pos x="138" y="1"/>
                  </a:cxn>
                  <a:cxn ang="0">
                    <a:pos x="138" y="1"/>
                  </a:cxn>
                  <a:cxn ang="0">
                    <a:pos x="128" y="9"/>
                  </a:cxn>
                  <a:cxn ang="0">
                    <a:pos x="120" y="18"/>
                  </a:cxn>
                  <a:cxn ang="0">
                    <a:pos x="104" y="38"/>
                  </a:cxn>
                  <a:cxn ang="0">
                    <a:pos x="90" y="59"/>
                  </a:cxn>
                  <a:cxn ang="0">
                    <a:pos x="77" y="80"/>
                  </a:cxn>
                  <a:cxn ang="0">
                    <a:pos x="77" y="80"/>
                  </a:cxn>
                  <a:cxn ang="0">
                    <a:pos x="66" y="93"/>
                  </a:cxn>
                  <a:cxn ang="0">
                    <a:pos x="56" y="106"/>
                  </a:cxn>
                  <a:cxn ang="0">
                    <a:pos x="35" y="133"/>
                  </a:cxn>
                  <a:cxn ang="0">
                    <a:pos x="35" y="133"/>
                  </a:cxn>
                  <a:cxn ang="0">
                    <a:pos x="26" y="144"/>
                  </a:cxn>
                  <a:cxn ang="0">
                    <a:pos x="17" y="154"/>
                  </a:cxn>
                  <a:cxn ang="0">
                    <a:pos x="7" y="165"/>
                  </a:cxn>
                  <a:cxn ang="0">
                    <a:pos x="0" y="177"/>
                  </a:cxn>
                  <a:cxn ang="0">
                    <a:pos x="0" y="177"/>
                  </a:cxn>
                  <a:cxn ang="0">
                    <a:pos x="0" y="179"/>
                  </a:cxn>
                  <a:cxn ang="0">
                    <a:pos x="0" y="182"/>
                  </a:cxn>
                  <a:cxn ang="0">
                    <a:pos x="2" y="184"/>
                  </a:cxn>
                  <a:cxn ang="0">
                    <a:pos x="5" y="186"/>
                  </a:cxn>
                  <a:cxn ang="0">
                    <a:pos x="6" y="186"/>
                  </a:cxn>
                  <a:cxn ang="0">
                    <a:pos x="9" y="184"/>
                  </a:cxn>
                  <a:cxn ang="0">
                    <a:pos x="10" y="183"/>
                  </a:cxn>
                  <a:cxn ang="0">
                    <a:pos x="10" y="183"/>
                  </a:cxn>
                  <a:cxn ang="0">
                    <a:pos x="15" y="173"/>
                  </a:cxn>
                  <a:cxn ang="0">
                    <a:pos x="23" y="165"/>
                  </a:cxn>
                  <a:cxn ang="0">
                    <a:pos x="31" y="157"/>
                  </a:cxn>
                  <a:cxn ang="0">
                    <a:pos x="39" y="148"/>
                  </a:cxn>
                  <a:cxn ang="0">
                    <a:pos x="39" y="148"/>
                  </a:cxn>
                  <a:cxn ang="0">
                    <a:pos x="60" y="119"/>
                  </a:cxn>
                  <a:cxn ang="0">
                    <a:pos x="81" y="93"/>
                  </a:cxn>
                  <a:cxn ang="0">
                    <a:pos x="81" y="93"/>
                  </a:cxn>
                  <a:cxn ang="0">
                    <a:pos x="96" y="71"/>
                  </a:cxn>
                  <a:cxn ang="0">
                    <a:pos x="111" y="48"/>
                  </a:cxn>
                  <a:cxn ang="0">
                    <a:pos x="119" y="38"/>
                  </a:cxn>
                  <a:cxn ang="0">
                    <a:pos x="126" y="27"/>
                  </a:cxn>
                  <a:cxn ang="0">
                    <a:pos x="136" y="18"/>
                  </a:cxn>
                  <a:cxn ang="0">
                    <a:pos x="146" y="9"/>
                  </a:cxn>
                  <a:cxn ang="0">
                    <a:pos x="146" y="9"/>
                  </a:cxn>
                  <a:cxn ang="0">
                    <a:pos x="147" y="7"/>
                  </a:cxn>
                  <a:cxn ang="0">
                    <a:pos x="147" y="5"/>
                  </a:cxn>
                  <a:cxn ang="0">
                    <a:pos x="147" y="3"/>
                  </a:cxn>
                  <a:cxn ang="0">
                    <a:pos x="146" y="1"/>
                  </a:cxn>
                  <a:cxn ang="0">
                    <a:pos x="142" y="0"/>
                  </a:cxn>
                  <a:cxn ang="0">
                    <a:pos x="140" y="0"/>
                  </a:cxn>
                  <a:cxn ang="0">
                    <a:pos x="138" y="1"/>
                  </a:cxn>
                  <a:cxn ang="0">
                    <a:pos x="138" y="1"/>
                  </a:cxn>
                </a:cxnLst>
                <a:rect l="0" t="0" r="r" b="b"/>
                <a:pathLst>
                  <a:path w="147" h="186">
                    <a:moveTo>
                      <a:pt x="138" y="1"/>
                    </a:moveTo>
                    <a:lnTo>
                      <a:pt x="138" y="1"/>
                    </a:lnTo>
                    <a:lnTo>
                      <a:pt x="128" y="9"/>
                    </a:lnTo>
                    <a:lnTo>
                      <a:pt x="120" y="18"/>
                    </a:lnTo>
                    <a:lnTo>
                      <a:pt x="104" y="38"/>
                    </a:lnTo>
                    <a:lnTo>
                      <a:pt x="90" y="59"/>
                    </a:lnTo>
                    <a:lnTo>
                      <a:pt x="77" y="80"/>
                    </a:lnTo>
                    <a:lnTo>
                      <a:pt x="77" y="80"/>
                    </a:lnTo>
                    <a:lnTo>
                      <a:pt x="66" y="93"/>
                    </a:lnTo>
                    <a:lnTo>
                      <a:pt x="56" y="106"/>
                    </a:lnTo>
                    <a:lnTo>
                      <a:pt x="35" y="133"/>
                    </a:lnTo>
                    <a:lnTo>
                      <a:pt x="35" y="133"/>
                    </a:lnTo>
                    <a:lnTo>
                      <a:pt x="26" y="144"/>
                    </a:lnTo>
                    <a:lnTo>
                      <a:pt x="17" y="154"/>
                    </a:lnTo>
                    <a:lnTo>
                      <a:pt x="7" y="165"/>
                    </a:lnTo>
                    <a:lnTo>
                      <a:pt x="0" y="177"/>
                    </a:lnTo>
                    <a:lnTo>
                      <a:pt x="0" y="177"/>
                    </a:lnTo>
                    <a:lnTo>
                      <a:pt x="0" y="179"/>
                    </a:lnTo>
                    <a:lnTo>
                      <a:pt x="0" y="182"/>
                    </a:lnTo>
                    <a:lnTo>
                      <a:pt x="2" y="184"/>
                    </a:lnTo>
                    <a:lnTo>
                      <a:pt x="5" y="186"/>
                    </a:lnTo>
                    <a:lnTo>
                      <a:pt x="6" y="186"/>
                    </a:lnTo>
                    <a:lnTo>
                      <a:pt x="9" y="184"/>
                    </a:lnTo>
                    <a:lnTo>
                      <a:pt x="10" y="183"/>
                    </a:lnTo>
                    <a:lnTo>
                      <a:pt x="10" y="183"/>
                    </a:lnTo>
                    <a:lnTo>
                      <a:pt x="15" y="173"/>
                    </a:lnTo>
                    <a:lnTo>
                      <a:pt x="23" y="165"/>
                    </a:lnTo>
                    <a:lnTo>
                      <a:pt x="31" y="157"/>
                    </a:lnTo>
                    <a:lnTo>
                      <a:pt x="39" y="148"/>
                    </a:lnTo>
                    <a:lnTo>
                      <a:pt x="39" y="148"/>
                    </a:lnTo>
                    <a:lnTo>
                      <a:pt x="60" y="119"/>
                    </a:lnTo>
                    <a:lnTo>
                      <a:pt x="81" y="93"/>
                    </a:lnTo>
                    <a:lnTo>
                      <a:pt x="81" y="93"/>
                    </a:lnTo>
                    <a:lnTo>
                      <a:pt x="96" y="71"/>
                    </a:lnTo>
                    <a:lnTo>
                      <a:pt x="111" y="48"/>
                    </a:lnTo>
                    <a:lnTo>
                      <a:pt x="119" y="38"/>
                    </a:lnTo>
                    <a:lnTo>
                      <a:pt x="126" y="27"/>
                    </a:lnTo>
                    <a:lnTo>
                      <a:pt x="136" y="18"/>
                    </a:lnTo>
                    <a:lnTo>
                      <a:pt x="146" y="9"/>
                    </a:lnTo>
                    <a:lnTo>
                      <a:pt x="146" y="9"/>
                    </a:lnTo>
                    <a:lnTo>
                      <a:pt x="147" y="7"/>
                    </a:lnTo>
                    <a:lnTo>
                      <a:pt x="147" y="5"/>
                    </a:lnTo>
                    <a:lnTo>
                      <a:pt x="147" y="3"/>
                    </a:lnTo>
                    <a:lnTo>
                      <a:pt x="146" y="1"/>
                    </a:lnTo>
                    <a:lnTo>
                      <a:pt x="142" y="0"/>
                    </a:lnTo>
                    <a:lnTo>
                      <a:pt x="140" y="0"/>
                    </a:lnTo>
                    <a:lnTo>
                      <a:pt x="138" y="1"/>
                    </a:ln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530"/>
              <p:cNvSpPr/>
              <p:nvPr/>
            </p:nvSpPr>
            <p:spPr bwMode="auto">
              <a:xfrm>
                <a:off x="2454276" y="1998663"/>
                <a:ext cx="158750" cy="241300"/>
              </a:xfrm>
              <a:custGeom>
                <a:avLst/>
                <a:gdLst/>
                <a:ahLst/>
                <a:cxnLst>
                  <a:cxn ang="0">
                    <a:pos x="388" y="4"/>
                  </a:cxn>
                  <a:cxn ang="0">
                    <a:pos x="382" y="17"/>
                  </a:cxn>
                  <a:cxn ang="0">
                    <a:pos x="374" y="29"/>
                  </a:cxn>
                  <a:cxn ang="0">
                    <a:pos x="348" y="73"/>
                  </a:cxn>
                  <a:cxn ang="0">
                    <a:pos x="294" y="156"/>
                  </a:cxn>
                  <a:cxn ang="0">
                    <a:pos x="181" y="323"/>
                  </a:cxn>
                  <a:cxn ang="0">
                    <a:pos x="158" y="362"/>
                  </a:cxn>
                  <a:cxn ang="0">
                    <a:pos x="112" y="439"/>
                  </a:cxn>
                  <a:cxn ang="0">
                    <a:pos x="87" y="477"/>
                  </a:cxn>
                  <a:cxn ang="0">
                    <a:pos x="39" y="549"/>
                  </a:cxn>
                  <a:cxn ang="0">
                    <a:pos x="18" y="575"/>
                  </a:cxn>
                  <a:cxn ang="0">
                    <a:pos x="0" y="604"/>
                  </a:cxn>
                  <a:cxn ang="0">
                    <a:pos x="0" y="607"/>
                  </a:cxn>
                  <a:cxn ang="0">
                    <a:pos x="2" y="611"/>
                  </a:cxn>
                  <a:cxn ang="0">
                    <a:pos x="7" y="611"/>
                  </a:cxn>
                  <a:cxn ang="0">
                    <a:pos x="11" y="608"/>
                  </a:cxn>
                  <a:cxn ang="0">
                    <a:pos x="15" y="599"/>
                  </a:cxn>
                  <a:cxn ang="0">
                    <a:pos x="31" y="577"/>
                  </a:cxn>
                  <a:cxn ang="0">
                    <a:pos x="55" y="547"/>
                  </a:cxn>
                  <a:cxn ang="0">
                    <a:pos x="78" y="511"/>
                  </a:cxn>
                  <a:cxn ang="0">
                    <a:pos x="103" y="476"/>
                  </a:cxn>
                  <a:cxn ang="0">
                    <a:pos x="128" y="437"/>
                  </a:cxn>
                  <a:cxn ang="0">
                    <a:pos x="174" y="358"/>
                  </a:cxn>
                  <a:cxn ang="0">
                    <a:pos x="198" y="320"/>
                  </a:cxn>
                  <a:cxn ang="0">
                    <a:pos x="310" y="152"/>
                  </a:cxn>
                  <a:cxn ang="0">
                    <a:pos x="363" y="69"/>
                  </a:cxn>
                  <a:cxn ang="0">
                    <a:pos x="383" y="39"/>
                  </a:cxn>
                  <a:cxn ang="0">
                    <a:pos x="397" y="14"/>
                  </a:cxn>
                  <a:cxn ang="0">
                    <a:pos x="400" y="6"/>
                  </a:cxn>
                  <a:cxn ang="0">
                    <a:pos x="399" y="1"/>
                  </a:cxn>
                  <a:cxn ang="0">
                    <a:pos x="391" y="0"/>
                  </a:cxn>
                  <a:cxn ang="0">
                    <a:pos x="388" y="4"/>
                  </a:cxn>
                </a:cxnLst>
                <a:rect l="0" t="0" r="r" b="b"/>
                <a:pathLst>
                  <a:path w="400" h="611">
                    <a:moveTo>
                      <a:pt x="388" y="4"/>
                    </a:moveTo>
                    <a:lnTo>
                      <a:pt x="388" y="4"/>
                    </a:lnTo>
                    <a:lnTo>
                      <a:pt x="386" y="10"/>
                    </a:lnTo>
                    <a:lnTo>
                      <a:pt x="382" y="17"/>
                    </a:lnTo>
                    <a:lnTo>
                      <a:pt x="374" y="29"/>
                    </a:lnTo>
                    <a:lnTo>
                      <a:pt x="374" y="29"/>
                    </a:lnTo>
                    <a:lnTo>
                      <a:pt x="348" y="73"/>
                    </a:lnTo>
                    <a:lnTo>
                      <a:pt x="348" y="73"/>
                    </a:lnTo>
                    <a:lnTo>
                      <a:pt x="321" y="115"/>
                    </a:lnTo>
                    <a:lnTo>
                      <a:pt x="294" y="156"/>
                    </a:lnTo>
                    <a:lnTo>
                      <a:pt x="294" y="156"/>
                    </a:lnTo>
                    <a:lnTo>
                      <a:pt x="181" y="323"/>
                    </a:lnTo>
                    <a:lnTo>
                      <a:pt x="181" y="323"/>
                    </a:lnTo>
                    <a:lnTo>
                      <a:pt x="158" y="362"/>
                    </a:lnTo>
                    <a:lnTo>
                      <a:pt x="136" y="401"/>
                    </a:lnTo>
                    <a:lnTo>
                      <a:pt x="112" y="439"/>
                    </a:lnTo>
                    <a:lnTo>
                      <a:pt x="87" y="477"/>
                    </a:lnTo>
                    <a:lnTo>
                      <a:pt x="87" y="477"/>
                    </a:lnTo>
                    <a:lnTo>
                      <a:pt x="62" y="513"/>
                    </a:lnTo>
                    <a:lnTo>
                      <a:pt x="39" y="549"/>
                    </a:lnTo>
                    <a:lnTo>
                      <a:pt x="39" y="549"/>
                    </a:lnTo>
                    <a:lnTo>
                      <a:pt x="18" y="575"/>
                    </a:lnTo>
                    <a:lnTo>
                      <a:pt x="7" y="590"/>
                    </a:lnTo>
                    <a:lnTo>
                      <a:pt x="0" y="604"/>
                    </a:lnTo>
                    <a:lnTo>
                      <a:pt x="0" y="604"/>
                    </a:lnTo>
                    <a:lnTo>
                      <a:pt x="0" y="607"/>
                    </a:lnTo>
                    <a:lnTo>
                      <a:pt x="1" y="609"/>
                    </a:lnTo>
                    <a:lnTo>
                      <a:pt x="2" y="611"/>
                    </a:lnTo>
                    <a:lnTo>
                      <a:pt x="4" y="611"/>
                    </a:lnTo>
                    <a:lnTo>
                      <a:pt x="7" y="611"/>
                    </a:lnTo>
                    <a:lnTo>
                      <a:pt x="10" y="609"/>
                    </a:lnTo>
                    <a:lnTo>
                      <a:pt x="11" y="608"/>
                    </a:lnTo>
                    <a:lnTo>
                      <a:pt x="11" y="608"/>
                    </a:lnTo>
                    <a:lnTo>
                      <a:pt x="15" y="599"/>
                    </a:lnTo>
                    <a:lnTo>
                      <a:pt x="19" y="591"/>
                    </a:lnTo>
                    <a:lnTo>
                      <a:pt x="31" y="577"/>
                    </a:lnTo>
                    <a:lnTo>
                      <a:pt x="43" y="561"/>
                    </a:lnTo>
                    <a:lnTo>
                      <a:pt x="55" y="547"/>
                    </a:lnTo>
                    <a:lnTo>
                      <a:pt x="55" y="547"/>
                    </a:lnTo>
                    <a:lnTo>
                      <a:pt x="78" y="511"/>
                    </a:lnTo>
                    <a:lnTo>
                      <a:pt x="103" y="476"/>
                    </a:lnTo>
                    <a:lnTo>
                      <a:pt x="103" y="476"/>
                    </a:lnTo>
                    <a:lnTo>
                      <a:pt x="116" y="456"/>
                    </a:lnTo>
                    <a:lnTo>
                      <a:pt x="128" y="437"/>
                    </a:lnTo>
                    <a:lnTo>
                      <a:pt x="151" y="397"/>
                    </a:lnTo>
                    <a:lnTo>
                      <a:pt x="174" y="358"/>
                    </a:lnTo>
                    <a:lnTo>
                      <a:pt x="198" y="320"/>
                    </a:lnTo>
                    <a:lnTo>
                      <a:pt x="198" y="320"/>
                    </a:lnTo>
                    <a:lnTo>
                      <a:pt x="310" y="152"/>
                    </a:lnTo>
                    <a:lnTo>
                      <a:pt x="310" y="152"/>
                    </a:lnTo>
                    <a:lnTo>
                      <a:pt x="337" y="111"/>
                    </a:lnTo>
                    <a:lnTo>
                      <a:pt x="363" y="69"/>
                    </a:lnTo>
                    <a:lnTo>
                      <a:pt x="363" y="69"/>
                    </a:lnTo>
                    <a:lnTo>
                      <a:pt x="383" y="39"/>
                    </a:lnTo>
                    <a:lnTo>
                      <a:pt x="393" y="22"/>
                    </a:lnTo>
                    <a:lnTo>
                      <a:pt x="397" y="14"/>
                    </a:lnTo>
                    <a:lnTo>
                      <a:pt x="400" y="6"/>
                    </a:lnTo>
                    <a:lnTo>
                      <a:pt x="400" y="6"/>
                    </a:lnTo>
                    <a:lnTo>
                      <a:pt x="400" y="4"/>
                    </a:lnTo>
                    <a:lnTo>
                      <a:pt x="399" y="1"/>
                    </a:lnTo>
                    <a:lnTo>
                      <a:pt x="395" y="0"/>
                    </a:lnTo>
                    <a:lnTo>
                      <a:pt x="391" y="0"/>
                    </a:lnTo>
                    <a:lnTo>
                      <a:pt x="389" y="1"/>
                    </a:lnTo>
                    <a:lnTo>
                      <a:pt x="388" y="4"/>
                    </a:lnTo>
                    <a:lnTo>
                      <a:pt x="38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531"/>
              <p:cNvSpPr/>
              <p:nvPr/>
            </p:nvSpPr>
            <p:spPr bwMode="auto">
              <a:xfrm>
                <a:off x="2509838" y="2046288"/>
                <a:ext cx="133350" cy="195263"/>
              </a:xfrm>
              <a:custGeom>
                <a:avLst/>
                <a:gdLst/>
                <a:ahLst/>
                <a:cxnLst>
                  <a:cxn ang="0">
                    <a:pos x="328" y="2"/>
                  </a:cxn>
                  <a:cxn ang="0">
                    <a:pos x="328" y="2"/>
                  </a:cxn>
                  <a:cxn ang="0">
                    <a:pos x="307" y="31"/>
                  </a:cxn>
                  <a:cxn ang="0">
                    <a:pos x="286" y="60"/>
                  </a:cxn>
                  <a:cxn ang="0">
                    <a:pos x="246" y="120"/>
                  </a:cxn>
                  <a:cxn ang="0">
                    <a:pos x="207" y="180"/>
                  </a:cxn>
                  <a:cxn ang="0">
                    <a:pos x="167" y="240"/>
                  </a:cxn>
                  <a:cxn ang="0">
                    <a:pos x="167" y="240"/>
                  </a:cxn>
                  <a:cxn ang="0">
                    <a:pos x="123" y="304"/>
                  </a:cxn>
                  <a:cxn ang="0">
                    <a:pos x="78" y="367"/>
                  </a:cxn>
                  <a:cxn ang="0">
                    <a:pos x="78" y="367"/>
                  </a:cxn>
                  <a:cxn ang="0">
                    <a:pos x="58" y="394"/>
                  </a:cxn>
                  <a:cxn ang="0">
                    <a:pos x="39" y="423"/>
                  </a:cxn>
                  <a:cxn ang="0">
                    <a:pos x="1" y="481"/>
                  </a:cxn>
                  <a:cxn ang="0">
                    <a:pos x="1" y="481"/>
                  </a:cxn>
                  <a:cxn ang="0">
                    <a:pos x="0" y="483"/>
                  </a:cxn>
                  <a:cxn ang="0">
                    <a:pos x="0" y="486"/>
                  </a:cxn>
                  <a:cxn ang="0">
                    <a:pos x="3" y="489"/>
                  </a:cxn>
                  <a:cxn ang="0">
                    <a:pos x="7" y="490"/>
                  </a:cxn>
                  <a:cxn ang="0">
                    <a:pos x="9" y="489"/>
                  </a:cxn>
                  <a:cxn ang="0">
                    <a:pos x="10" y="487"/>
                  </a:cxn>
                  <a:cxn ang="0">
                    <a:pos x="10" y="487"/>
                  </a:cxn>
                  <a:cxn ang="0">
                    <a:pos x="46" y="434"/>
                  </a:cxn>
                  <a:cxn ang="0">
                    <a:pos x="63" y="408"/>
                  </a:cxn>
                  <a:cxn ang="0">
                    <a:pos x="81" y="381"/>
                  </a:cxn>
                  <a:cxn ang="0">
                    <a:pos x="81" y="381"/>
                  </a:cxn>
                  <a:cxn ang="0">
                    <a:pos x="127" y="319"/>
                  </a:cxn>
                  <a:cxn ang="0">
                    <a:pos x="171" y="256"/>
                  </a:cxn>
                  <a:cxn ang="0">
                    <a:pos x="171" y="256"/>
                  </a:cxn>
                  <a:cxn ang="0">
                    <a:pos x="212" y="193"/>
                  </a:cxn>
                  <a:cxn ang="0">
                    <a:pos x="252" y="130"/>
                  </a:cxn>
                  <a:cxn ang="0">
                    <a:pos x="294" y="68"/>
                  </a:cxn>
                  <a:cxn ang="0">
                    <a:pos x="317" y="37"/>
                  </a:cxn>
                  <a:cxn ang="0">
                    <a:pos x="337" y="7"/>
                  </a:cxn>
                  <a:cxn ang="0">
                    <a:pos x="337" y="7"/>
                  </a:cxn>
                  <a:cxn ang="0">
                    <a:pos x="339" y="5"/>
                  </a:cxn>
                  <a:cxn ang="0">
                    <a:pos x="339" y="3"/>
                  </a:cxn>
                  <a:cxn ang="0">
                    <a:pos x="337" y="2"/>
                  </a:cxn>
                  <a:cxn ang="0">
                    <a:pos x="336" y="0"/>
                  </a:cxn>
                  <a:cxn ang="0">
                    <a:pos x="332" y="0"/>
                  </a:cxn>
                  <a:cxn ang="0">
                    <a:pos x="330" y="0"/>
                  </a:cxn>
                  <a:cxn ang="0">
                    <a:pos x="328" y="2"/>
                  </a:cxn>
                  <a:cxn ang="0">
                    <a:pos x="328" y="2"/>
                  </a:cxn>
                </a:cxnLst>
                <a:rect l="0" t="0" r="r" b="b"/>
                <a:pathLst>
                  <a:path w="339" h="490">
                    <a:moveTo>
                      <a:pt x="328" y="2"/>
                    </a:moveTo>
                    <a:lnTo>
                      <a:pt x="328" y="2"/>
                    </a:lnTo>
                    <a:lnTo>
                      <a:pt x="307" y="31"/>
                    </a:lnTo>
                    <a:lnTo>
                      <a:pt x="286" y="60"/>
                    </a:lnTo>
                    <a:lnTo>
                      <a:pt x="246" y="120"/>
                    </a:lnTo>
                    <a:lnTo>
                      <a:pt x="207" y="180"/>
                    </a:lnTo>
                    <a:lnTo>
                      <a:pt x="167" y="240"/>
                    </a:lnTo>
                    <a:lnTo>
                      <a:pt x="167" y="240"/>
                    </a:lnTo>
                    <a:lnTo>
                      <a:pt x="123" y="304"/>
                    </a:lnTo>
                    <a:lnTo>
                      <a:pt x="78" y="367"/>
                    </a:lnTo>
                    <a:lnTo>
                      <a:pt x="78" y="367"/>
                    </a:lnTo>
                    <a:lnTo>
                      <a:pt x="58" y="394"/>
                    </a:lnTo>
                    <a:lnTo>
                      <a:pt x="39" y="423"/>
                    </a:lnTo>
                    <a:lnTo>
                      <a:pt x="1" y="481"/>
                    </a:lnTo>
                    <a:lnTo>
                      <a:pt x="1" y="481"/>
                    </a:lnTo>
                    <a:lnTo>
                      <a:pt x="0" y="483"/>
                    </a:lnTo>
                    <a:lnTo>
                      <a:pt x="0" y="486"/>
                    </a:lnTo>
                    <a:lnTo>
                      <a:pt x="3" y="489"/>
                    </a:lnTo>
                    <a:lnTo>
                      <a:pt x="7" y="490"/>
                    </a:lnTo>
                    <a:lnTo>
                      <a:pt x="9" y="489"/>
                    </a:lnTo>
                    <a:lnTo>
                      <a:pt x="10" y="487"/>
                    </a:lnTo>
                    <a:lnTo>
                      <a:pt x="10" y="487"/>
                    </a:lnTo>
                    <a:lnTo>
                      <a:pt x="46" y="434"/>
                    </a:lnTo>
                    <a:lnTo>
                      <a:pt x="63" y="408"/>
                    </a:lnTo>
                    <a:lnTo>
                      <a:pt x="81" y="381"/>
                    </a:lnTo>
                    <a:lnTo>
                      <a:pt x="81" y="381"/>
                    </a:lnTo>
                    <a:lnTo>
                      <a:pt x="127" y="319"/>
                    </a:lnTo>
                    <a:lnTo>
                      <a:pt x="171" y="256"/>
                    </a:lnTo>
                    <a:lnTo>
                      <a:pt x="171" y="256"/>
                    </a:lnTo>
                    <a:lnTo>
                      <a:pt x="212" y="193"/>
                    </a:lnTo>
                    <a:lnTo>
                      <a:pt x="252" y="130"/>
                    </a:lnTo>
                    <a:lnTo>
                      <a:pt x="294" y="68"/>
                    </a:lnTo>
                    <a:lnTo>
                      <a:pt x="317" y="37"/>
                    </a:lnTo>
                    <a:lnTo>
                      <a:pt x="337" y="7"/>
                    </a:lnTo>
                    <a:lnTo>
                      <a:pt x="337" y="7"/>
                    </a:lnTo>
                    <a:lnTo>
                      <a:pt x="339" y="5"/>
                    </a:lnTo>
                    <a:lnTo>
                      <a:pt x="339" y="3"/>
                    </a:lnTo>
                    <a:lnTo>
                      <a:pt x="337" y="2"/>
                    </a:lnTo>
                    <a:lnTo>
                      <a:pt x="336" y="0"/>
                    </a:lnTo>
                    <a:lnTo>
                      <a:pt x="332" y="0"/>
                    </a:lnTo>
                    <a:lnTo>
                      <a:pt x="330" y="0"/>
                    </a:lnTo>
                    <a:lnTo>
                      <a:pt x="328" y="2"/>
                    </a:lnTo>
                    <a:lnTo>
                      <a:pt x="32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532"/>
              <p:cNvSpPr/>
              <p:nvPr/>
            </p:nvSpPr>
            <p:spPr bwMode="auto">
              <a:xfrm>
                <a:off x="2527301" y="2079625"/>
                <a:ext cx="152400" cy="222250"/>
              </a:xfrm>
              <a:custGeom>
                <a:avLst/>
                <a:gdLst/>
                <a:ahLst/>
                <a:cxnLst>
                  <a:cxn ang="0">
                    <a:pos x="374" y="3"/>
                  </a:cxn>
                  <a:cxn ang="0">
                    <a:pos x="374" y="3"/>
                  </a:cxn>
                  <a:cxn ang="0">
                    <a:pos x="362" y="16"/>
                  </a:cxn>
                  <a:cxn ang="0">
                    <a:pos x="349" y="31"/>
                  </a:cxn>
                  <a:cxn ang="0">
                    <a:pos x="327" y="61"/>
                  </a:cxn>
                  <a:cxn ang="0">
                    <a:pos x="306" y="93"/>
                  </a:cxn>
                  <a:cxn ang="0">
                    <a:pos x="285" y="124"/>
                  </a:cxn>
                  <a:cxn ang="0">
                    <a:pos x="285" y="124"/>
                  </a:cxn>
                  <a:cxn ang="0">
                    <a:pos x="259" y="162"/>
                  </a:cxn>
                  <a:cxn ang="0">
                    <a:pos x="235" y="200"/>
                  </a:cxn>
                  <a:cxn ang="0">
                    <a:pos x="212" y="239"/>
                  </a:cxn>
                  <a:cxn ang="0">
                    <a:pos x="188" y="277"/>
                  </a:cxn>
                  <a:cxn ang="0">
                    <a:pos x="188" y="277"/>
                  </a:cxn>
                  <a:cxn ang="0">
                    <a:pos x="165" y="315"/>
                  </a:cxn>
                  <a:cxn ang="0">
                    <a:pos x="140" y="353"/>
                  </a:cxn>
                  <a:cxn ang="0">
                    <a:pos x="114" y="390"/>
                  </a:cxn>
                  <a:cxn ang="0">
                    <a:pos x="99" y="407"/>
                  </a:cxn>
                  <a:cxn ang="0">
                    <a:pos x="85" y="424"/>
                  </a:cxn>
                  <a:cxn ang="0">
                    <a:pos x="85" y="424"/>
                  </a:cxn>
                  <a:cxn ang="0">
                    <a:pos x="60" y="454"/>
                  </a:cxn>
                  <a:cxn ang="0">
                    <a:pos x="39" y="485"/>
                  </a:cxn>
                  <a:cxn ang="0">
                    <a:pos x="18" y="518"/>
                  </a:cxn>
                  <a:cxn ang="0">
                    <a:pos x="1" y="552"/>
                  </a:cxn>
                  <a:cxn ang="0">
                    <a:pos x="1" y="552"/>
                  </a:cxn>
                  <a:cxn ang="0">
                    <a:pos x="0" y="554"/>
                  </a:cxn>
                  <a:cxn ang="0">
                    <a:pos x="0" y="556"/>
                  </a:cxn>
                  <a:cxn ang="0">
                    <a:pos x="2" y="560"/>
                  </a:cxn>
                  <a:cxn ang="0">
                    <a:pos x="6" y="560"/>
                  </a:cxn>
                  <a:cxn ang="0">
                    <a:pos x="9" y="560"/>
                  </a:cxn>
                  <a:cxn ang="0">
                    <a:pos x="10" y="557"/>
                  </a:cxn>
                  <a:cxn ang="0">
                    <a:pos x="10" y="557"/>
                  </a:cxn>
                  <a:cxn ang="0">
                    <a:pos x="30" y="522"/>
                  </a:cxn>
                  <a:cxn ang="0">
                    <a:pos x="51" y="488"/>
                  </a:cxn>
                  <a:cxn ang="0">
                    <a:pos x="74" y="456"/>
                  </a:cxn>
                  <a:cxn ang="0">
                    <a:pos x="99" y="425"/>
                  </a:cxn>
                  <a:cxn ang="0">
                    <a:pos x="99" y="425"/>
                  </a:cxn>
                  <a:cxn ang="0">
                    <a:pos x="112" y="411"/>
                  </a:cxn>
                  <a:cxn ang="0">
                    <a:pos x="123" y="395"/>
                  </a:cxn>
                  <a:cxn ang="0">
                    <a:pos x="145" y="365"/>
                  </a:cxn>
                  <a:cxn ang="0">
                    <a:pos x="187" y="301"/>
                  </a:cxn>
                  <a:cxn ang="0">
                    <a:pos x="187" y="301"/>
                  </a:cxn>
                  <a:cxn ang="0">
                    <a:pos x="210" y="265"/>
                  </a:cxn>
                  <a:cxn ang="0">
                    <a:pos x="233" y="229"/>
                  </a:cxn>
                  <a:cxn ang="0">
                    <a:pos x="277" y="157"/>
                  </a:cxn>
                  <a:cxn ang="0">
                    <a:pos x="277" y="157"/>
                  </a:cxn>
                  <a:cxn ang="0">
                    <a:pos x="301" y="120"/>
                  </a:cxn>
                  <a:cxn ang="0">
                    <a:pos x="325" y="86"/>
                  </a:cxn>
                  <a:cxn ang="0">
                    <a:pos x="325" y="86"/>
                  </a:cxn>
                  <a:cxn ang="0">
                    <a:pos x="352" y="47"/>
                  </a:cxn>
                  <a:cxn ang="0">
                    <a:pos x="366" y="27"/>
                  </a:cxn>
                  <a:cxn ang="0">
                    <a:pos x="383" y="10"/>
                  </a:cxn>
                  <a:cxn ang="0">
                    <a:pos x="383" y="10"/>
                  </a:cxn>
                  <a:cxn ang="0">
                    <a:pos x="384" y="8"/>
                  </a:cxn>
                  <a:cxn ang="0">
                    <a:pos x="384" y="6"/>
                  </a:cxn>
                  <a:cxn ang="0">
                    <a:pos x="382" y="3"/>
                  </a:cxn>
                  <a:cxn ang="0">
                    <a:pos x="379" y="0"/>
                  </a:cxn>
                  <a:cxn ang="0">
                    <a:pos x="376" y="1"/>
                  </a:cxn>
                  <a:cxn ang="0">
                    <a:pos x="374" y="3"/>
                  </a:cxn>
                  <a:cxn ang="0">
                    <a:pos x="374" y="3"/>
                  </a:cxn>
                </a:cxnLst>
                <a:rect l="0" t="0" r="r" b="b"/>
                <a:pathLst>
                  <a:path w="384" h="560">
                    <a:moveTo>
                      <a:pt x="374" y="3"/>
                    </a:moveTo>
                    <a:lnTo>
                      <a:pt x="374" y="3"/>
                    </a:lnTo>
                    <a:lnTo>
                      <a:pt x="362" y="16"/>
                    </a:lnTo>
                    <a:lnTo>
                      <a:pt x="349" y="31"/>
                    </a:lnTo>
                    <a:lnTo>
                      <a:pt x="327" y="61"/>
                    </a:lnTo>
                    <a:lnTo>
                      <a:pt x="306" y="93"/>
                    </a:lnTo>
                    <a:lnTo>
                      <a:pt x="285" y="124"/>
                    </a:lnTo>
                    <a:lnTo>
                      <a:pt x="285" y="124"/>
                    </a:lnTo>
                    <a:lnTo>
                      <a:pt x="259" y="162"/>
                    </a:lnTo>
                    <a:lnTo>
                      <a:pt x="235" y="200"/>
                    </a:lnTo>
                    <a:lnTo>
                      <a:pt x="212" y="239"/>
                    </a:lnTo>
                    <a:lnTo>
                      <a:pt x="188" y="277"/>
                    </a:lnTo>
                    <a:lnTo>
                      <a:pt x="188" y="277"/>
                    </a:lnTo>
                    <a:lnTo>
                      <a:pt x="165" y="315"/>
                    </a:lnTo>
                    <a:lnTo>
                      <a:pt x="140" y="353"/>
                    </a:lnTo>
                    <a:lnTo>
                      <a:pt x="114" y="390"/>
                    </a:lnTo>
                    <a:lnTo>
                      <a:pt x="99" y="407"/>
                    </a:lnTo>
                    <a:lnTo>
                      <a:pt x="85" y="424"/>
                    </a:lnTo>
                    <a:lnTo>
                      <a:pt x="85" y="424"/>
                    </a:lnTo>
                    <a:lnTo>
                      <a:pt x="60" y="454"/>
                    </a:lnTo>
                    <a:lnTo>
                      <a:pt x="39" y="485"/>
                    </a:lnTo>
                    <a:lnTo>
                      <a:pt x="18" y="518"/>
                    </a:lnTo>
                    <a:lnTo>
                      <a:pt x="1" y="552"/>
                    </a:lnTo>
                    <a:lnTo>
                      <a:pt x="1" y="552"/>
                    </a:lnTo>
                    <a:lnTo>
                      <a:pt x="0" y="554"/>
                    </a:lnTo>
                    <a:lnTo>
                      <a:pt x="0" y="556"/>
                    </a:lnTo>
                    <a:lnTo>
                      <a:pt x="2" y="560"/>
                    </a:lnTo>
                    <a:lnTo>
                      <a:pt x="6" y="560"/>
                    </a:lnTo>
                    <a:lnTo>
                      <a:pt x="9" y="560"/>
                    </a:lnTo>
                    <a:lnTo>
                      <a:pt x="10" y="557"/>
                    </a:lnTo>
                    <a:lnTo>
                      <a:pt x="10" y="557"/>
                    </a:lnTo>
                    <a:lnTo>
                      <a:pt x="30" y="522"/>
                    </a:lnTo>
                    <a:lnTo>
                      <a:pt x="51" y="488"/>
                    </a:lnTo>
                    <a:lnTo>
                      <a:pt x="74" y="456"/>
                    </a:lnTo>
                    <a:lnTo>
                      <a:pt x="99" y="425"/>
                    </a:lnTo>
                    <a:lnTo>
                      <a:pt x="99" y="425"/>
                    </a:lnTo>
                    <a:lnTo>
                      <a:pt x="112" y="411"/>
                    </a:lnTo>
                    <a:lnTo>
                      <a:pt x="123" y="395"/>
                    </a:lnTo>
                    <a:lnTo>
                      <a:pt x="145" y="365"/>
                    </a:lnTo>
                    <a:lnTo>
                      <a:pt x="187" y="301"/>
                    </a:lnTo>
                    <a:lnTo>
                      <a:pt x="187" y="301"/>
                    </a:lnTo>
                    <a:lnTo>
                      <a:pt x="210" y="265"/>
                    </a:lnTo>
                    <a:lnTo>
                      <a:pt x="233" y="229"/>
                    </a:lnTo>
                    <a:lnTo>
                      <a:pt x="277" y="157"/>
                    </a:lnTo>
                    <a:lnTo>
                      <a:pt x="277" y="157"/>
                    </a:lnTo>
                    <a:lnTo>
                      <a:pt x="301" y="120"/>
                    </a:lnTo>
                    <a:lnTo>
                      <a:pt x="325" y="86"/>
                    </a:lnTo>
                    <a:lnTo>
                      <a:pt x="325" y="86"/>
                    </a:lnTo>
                    <a:lnTo>
                      <a:pt x="352" y="47"/>
                    </a:lnTo>
                    <a:lnTo>
                      <a:pt x="366" y="27"/>
                    </a:lnTo>
                    <a:lnTo>
                      <a:pt x="383" y="10"/>
                    </a:lnTo>
                    <a:lnTo>
                      <a:pt x="383" y="10"/>
                    </a:lnTo>
                    <a:lnTo>
                      <a:pt x="384" y="8"/>
                    </a:lnTo>
                    <a:lnTo>
                      <a:pt x="384" y="6"/>
                    </a:lnTo>
                    <a:lnTo>
                      <a:pt x="382" y="3"/>
                    </a:lnTo>
                    <a:lnTo>
                      <a:pt x="379" y="0"/>
                    </a:lnTo>
                    <a:lnTo>
                      <a:pt x="376" y="1"/>
                    </a:lnTo>
                    <a:lnTo>
                      <a:pt x="374" y="3"/>
                    </a:lnTo>
                    <a:lnTo>
                      <a:pt x="37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533"/>
              <p:cNvSpPr/>
              <p:nvPr/>
            </p:nvSpPr>
            <p:spPr bwMode="auto">
              <a:xfrm>
                <a:off x="2546351" y="2112963"/>
                <a:ext cx="173038" cy="250825"/>
              </a:xfrm>
              <a:custGeom>
                <a:avLst/>
                <a:gdLst/>
                <a:ahLst/>
                <a:cxnLst>
                  <a:cxn ang="0">
                    <a:pos x="427" y="2"/>
                  </a:cxn>
                  <a:cxn ang="0">
                    <a:pos x="374" y="77"/>
                  </a:cxn>
                  <a:cxn ang="0">
                    <a:pos x="324" y="154"/>
                  </a:cxn>
                  <a:cxn ang="0">
                    <a:pos x="204" y="327"/>
                  </a:cxn>
                  <a:cxn ang="0">
                    <a:pos x="179" y="364"/>
                  </a:cxn>
                  <a:cxn ang="0">
                    <a:pos x="154" y="402"/>
                  </a:cxn>
                  <a:cxn ang="0">
                    <a:pos x="134" y="427"/>
                  </a:cxn>
                  <a:cxn ang="0">
                    <a:pos x="129" y="436"/>
                  </a:cxn>
                  <a:cxn ang="0">
                    <a:pos x="107" y="476"/>
                  </a:cxn>
                  <a:cxn ang="0">
                    <a:pos x="91" y="497"/>
                  </a:cxn>
                  <a:cxn ang="0">
                    <a:pos x="58" y="536"/>
                  </a:cxn>
                  <a:cxn ang="0">
                    <a:pos x="43" y="557"/>
                  </a:cxn>
                  <a:cxn ang="0">
                    <a:pos x="11" y="597"/>
                  </a:cxn>
                  <a:cxn ang="0">
                    <a:pos x="2" y="616"/>
                  </a:cxn>
                  <a:cxn ang="0">
                    <a:pos x="0" y="625"/>
                  </a:cxn>
                  <a:cxn ang="0">
                    <a:pos x="1" y="629"/>
                  </a:cxn>
                  <a:cxn ang="0">
                    <a:pos x="6" y="631"/>
                  </a:cxn>
                  <a:cxn ang="0">
                    <a:pos x="10" y="630"/>
                  </a:cxn>
                  <a:cxn ang="0">
                    <a:pos x="10" y="627"/>
                  </a:cxn>
                  <a:cxn ang="0">
                    <a:pos x="19" y="609"/>
                  </a:cxn>
                  <a:cxn ang="0">
                    <a:pos x="32" y="592"/>
                  </a:cxn>
                  <a:cxn ang="0">
                    <a:pos x="54" y="561"/>
                  </a:cxn>
                  <a:cxn ang="0">
                    <a:pos x="62" y="550"/>
                  </a:cxn>
                  <a:cxn ang="0">
                    <a:pos x="90" y="518"/>
                  </a:cxn>
                  <a:cxn ang="0">
                    <a:pos x="116" y="482"/>
                  </a:cxn>
                  <a:cxn ang="0">
                    <a:pos x="137" y="448"/>
                  </a:cxn>
                  <a:cxn ang="0">
                    <a:pos x="158" y="415"/>
                  </a:cxn>
                  <a:cxn ang="0">
                    <a:pos x="174" y="395"/>
                  </a:cxn>
                  <a:cxn ang="0">
                    <a:pos x="214" y="332"/>
                  </a:cxn>
                  <a:cxn ang="0">
                    <a:pos x="268" y="253"/>
                  </a:cxn>
                  <a:cxn ang="0">
                    <a:pos x="323" y="176"/>
                  </a:cxn>
                  <a:cxn ang="0">
                    <a:pos x="378" y="92"/>
                  </a:cxn>
                  <a:cxn ang="0">
                    <a:pos x="421" y="30"/>
                  </a:cxn>
                  <a:cxn ang="0">
                    <a:pos x="435" y="10"/>
                  </a:cxn>
                  <a:cxn ang="0">
                    <a:pos x="436" y="6"/>
                  </a:cxn>
                  <a:cxn ang="0">
                    <a:pos x="433" y="1"/>
                  </a:cxn>
                  <a:cxn ang="0">
                    <a:pos x="429" y="1"/>
                  </a:cxn>
                  <a:cxn ang="0">
                    <a:pos x="427" y="2"/>
                  </a:cxn>
                </a:cxnLst>
                <a:rect l="0" t="0" r="r" b="b"/>
                <a:pathLst>
                  <a:path w="436" h="631">
                    <a:moveTo>
                      <a:pt x="427" y="2"/>
                    </a:moveTo>
                    <a:lnTo>
                      <a:pt x="427" y="2"/>
                    </a:lnTo>
                    <a:lnTo>
                      <a:pt x="400" y="39"/>
                    </a:lnTo>
                    <a:lnTo>
                      <a:pt x="374" y="77"/>
                    </a:lnTo>
                    <a:lnTo>
                      <a:pt x="324" y="154"/>
                    </a:lnTo>
                    <a:lnTo>
                      <a:pt x="324" y="154"/>
                    </a:lnTo>
                    <a:lnTo>
                      <a:pt x="264" y="240"/>
                    </a:lnTo>
                    <a:lnTo>
                      <a:pt x="204" y="327"/>
                    </a:lnTo>
                    <a:lnTo>
                      <a:pt x="204" y="327"/>
                    </a:lnTo>
                    <a:lnTo>
                      <a:pt x="179" y="364"/>
                    </a:lnTo>
                    <a:lnTo>
                      <a:pt x="154" y="402"/>
                    </a:lnTo>
                    <a:lnTo>
                      <a:pt x="154" y="402"/>
                    </a:lnTo>
                    <a:lnTo>
                      <a:pt x="141" y="419"/>
                    </a:lnTo>
                    <a:lnTo>
                      <a:pt x="134" y="427"/>
                    </a:lnTo>
                    <a:lnTo>
                      <a:pt x="129" y="436"/>
                    </a:lnTo>
                    <a:lnTo>
                      <a:pt x="129" y="436"/>
                    </a:lnTo>
                    <a:lnTo>
                      <a:pt x="119" y="457"/>
                    </a:lnTo>
                    <a:lnTo>
                      <a:pt x="107" y="476"/>
                    </a:lnTo>
                    <a:lnTo>
                      <a:pt x="107" y="476"/>
                    </a:lnTo>
                    <a:lnTo>
                      <a:pt x="91" y="497"/>
                    </a:lnTo>
                    <a:lnTo>
                      <a:pt x="74" y="516"/>
                    </a:lnTo>
                    <a:lnTo>
                      <a:pt x="58" y="536"/>
                    </a:lnTo>
                    <a:lnTo>
                      <a:pt x="43" y="557"/>
                    </a:lnTo>
                    <a:lnTo>
                      <a:pt x="43" y="557"/>
                    </a:lnTo>
                    <a:lnTo>
                      <a:pt x="17" y="588"/>
                    </a:lnTo>
                    <a:lnTo>
                      <a:pt x="11" y="597"/>
                    </a:lnTo>
                    <a:lnTo>
                      <a:pt x="6" y="606"/>
                    </a:lnTo>
                    <a:lnTo>
                      <a:pt x="2" y="616"/>
                    </a:lnTo>
                    <a:lnTo>
                      <a:pt x="0" y="625"/>
                    </a:lnTo>
                    <a:lnTo>
                      <a:pt x="0" y="625"/>
                    </a:lnTo>
                    <a:lnTo>
                      <a:pt x="0" y="627"/>
                    </a:lnTo>
                    <a:lnTo>
                      <a:pt x="1" y="629"/>
                    </a:lnTo>
                    <a:lnTo>
                      <a:pt x="5" y="631"/>
                    </a:lnTo>
                    <a:lnTo>
                      <a:pt x="6" y="631"/>
                    </a:lnTo>
                    <a:lnTo>
                      <a:pt x="9" y="631"/>
                    </a:lnTo>
                    <a:lnTo>
                      <a:pt x="10" y="630"/>
                    </a:lnTo>
                    <a:lnTo>
                      <a:pt x="10" y="627"/>
                    </a:lnTo>
                    <a:lnTo>
                      <a:pt x="10" y="627"/>
                    </a:lnTo>
                    <a:lnTo>
                      <a:pt x="14" y="618"/>
                    </a:lnTo>
                    <a:lnTo>
                      <a:pt x="19" y="609"/>
                    </a:lnTo>
                    <a:lnTo>
                      <a:pt x="32" y="592"/>
                    </a:lnTo>
                    <a:lnTo>
                      <a:pt x="32" y="592"/>
                    </a:lnTo>
                    <a:lnTo>
                      <a:pt x="47" y="570"/>
                    </a:lnTo>
                    <a:lnTo>
                      <a:pt x="54" y="561"/>
                    </a:lnTo>
                    <a:lnTo>
                      <a:pt x="62" y="550"/>
                    </a:lnTo>
                    <a:lnTo>
                      <a:pt x="62" y="550"/>
                    </a:lnTo>
                    <a:lnTo>
                      <a:pt x="77" y="535"/>
                    </a:lnTo>
                    <a:lnTo>
                      <a:pt x="90" y="518"/>
                    </a:lnTo>
                    <a:lnTo>
                      <a:pt x="116" y="482"/>
                    </a:lnTo>
                    <a:lnTo>
                      <a:pt x="116" y="482"/>
                    </a:lnTo>
                    <a:lnTo>
                      <a:pt x="128" y="465"/>
                    </a:lnTo>
                    <a:lnTo>
                      <a:pt x="137" y="448"/>
                    </a:lnTo>
                    <a:lnTo>
                      <a:pt x="147" y="431"/>
                    </a:lnTo>
                    <a:lnTo>
                      <a:pt x="158" y="415"/>
                    </a:lnTo>
                    <a:lnTo>
                      <a:pt x="158" y="415"/>
                    </a:lnTo>
                    <a:lnTo>
                      <a:pt x="174" y="395"/>
                    </a:lnTo>
                    <a:lnTo>
                      <a:pt x="187" y="374"/>
                    </a:lnTo>
                    <a:lnTo>
                      <a:pt x="214" y="332"/>
                    </a:lnTo>
                    <a:lnTo>
                      <a:pt x="214" y="332"/>
                    </a:lnTo>
                    <a:lnTo>
                      <a:pt x="268" y="253"/>
                    </a:lnTo>
                    <a:lnTo>
                      <a:pt x="323" y="176"/>
                    </a:lnTo>
                    <a:lnTo>
                      <a:pt x="323" y="176"/>
                    </a:lnTo>
                    <a:lnTo>
                      <a:pt x="350" y="134"/>
                    </a:lnTo>
                    <a:lnTo>
                      <a:pt x="378" y="92"/>
                    </a:lnTo>
                    <a:lnTo>
                      <a:pt x="406" y="51"/>
                    </a:lnTo>
                    <a:lnTo>
                      <a:pt x="421" y="30"/>
                    </a:lnTo>
                    <a:lnTo>
                      <a:pt x="435" y="10"/>
                    </a:lnTo>
                    <a:lnTo>
                      <a:pt x="435" y="10"/>
                    </a:lnTo>
                    <a:lnTo>
                      <a:pt x="436" y="7"/>
                    </a:lnTo>
                    <a:lnTo>
                      <a:pt x="436" y="6"/>
                    </a:lnTo>
                    <a:lnTo>
                      <a:pt x="435" y="2"/>
                    </a:lnTo>
                    <a:lnTo>
                      <a:pt x="433" y="1"/>
                    </a:lnTo>
                    <a:lnTo>
                      <a:pt x="431" y="0"/>
                    </a:lnTo>
                    <a:lnTo>
                      <a:pt x="429" y="1"/>
                    </a:lnTo>
                    <a:lnTo>
                      <a:pt x="427" y="2"/>
                    </a:lnTo>
                    <a:lnTo>
                      <a:pt x="4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534"/>
              <p:cNvSpPr/>
              <p:nvPr/>
            </p:nvSpPr>
            <p:spPr bwMode="auto">
              <a:xfrm>
                <a:off x="2122488" y="2501900"/>
                <a:ext cx="22225" cy="41275"/>
              </a:xfrm>
              <a:custGeom>
                <a:avLst/>
                <a:gdLst/>
                <a:ahLst/>
                <a:cxnLst>
                  <a:cxn ang="0">
                    <a:pos x="42" y="6"/>
                  </a:cxn>
                  <a:cxn ang="0">
                    <a:pos x="42" y="6"/>
                  </a:cxn>
                  <a:cxn ang="0">
                    <a:pos x="40" y="17"/>
                  </a:cxn>
                  <a:cxn ang="0">
                    <a:pos x="36" y="27"/>
                  </a:cxn>
                  <a:cxn ang="0">
                    <a:pos x="29" y="36"/>
                  </a:cxn>
                  <a:cxn ang="0">
                    <a:pos x="23" y="46"/>
                  </a:cxn>
                  <a:cxn ang="0">
                    <a:pos x="23" y="46"/>
                  </a:cxn>
                  <a:cxn ang="0">
                    <a:pos x="16" y="57"/>
                  </a:cxn>
                  <a:cxn ang="0">
                    <a:pos x="10" y="69"/>
                  </a:cxn>
                  <a:cxn ang="0">
                    <a:pos x="4" y="8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8"/>
                  </a:cxn>
                  <a:cxn ang="0">
                    <a:pos x="2" y="100"/>
                  </a:cxn>
                  <a:cxn ang="0">
                    <a:pos x="4" y="102"/>
                  </a:cxn>
                  <a:cxn ang="0">
                    <a:pos x="10" y="102"/>
                  </a:cxn>
                  <a:cxn ang="0">
                    <a:pos x="11" y="100"/>
                  </a:cxn>
                  <a:cxn ang="0">
                    <a:pos x="12" y="99"/>
                  </a:cxn>
                  <a:cxn ang="0">
                    <a:pos x="12" y="99"/>
                  </a:cxn>
                  <a:cxn ang="0">
                    <a:pos x="16" y="83"/>
                  </a:cxn>
                  <a:cxn ang="0">
                    <a:pos x="23" y="70"/>
                  </a:cxn>
                  <a:cxn ang="0">
                    <a:pos x="29" y="56"/>
                  </a:cxn>
                  <a:cxn ang="0">
                    <a:pos x="38" y="43"/>
                  </a:cxn>
                  <a:cxn ang="0">
                    <a:pos x="38" y="43"/>
                  </a:cxn>
                  <a:cxn ang="0">
                    <a:pos x="44" y="35"/>
                  </a:cxn>
                  <a:cxn ang="0">
                    <a:pos x="49" y="26"/>
                  </a:cxn>
                  <a:cxn ang="0">
                    <a:pos x="51" y="15"/>
                  </a:cxn>
                  <a:cxn ang="0">
                    <a:pos x="54" y="6"/>
                  </a:cxn>
                  <a:cxn ang="0">
                    <a:pos x="54" y="6"/>
                  </a:cxn>
                  <a:cxn ang="0">
                    <a:pos x="54" y="4"/>
                  </a:cxn>
                  <a:cxn ang="0">
                    <a:pos x="53" y="1"/>
                  </a:cxn>
                  <a:cxn ang="0">
                    <a:pos x="50" y="1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4" y="4"/>
                  </a:cxn>
                  <a:cxn ang="0">
                    <a:pos x="42" y="6"/>
                  </a:cxn>
                  <a:cxn ang="0">
                    <a:pos x="42" y="6"/>
                  </a:cxn>
                </a:cxnLst>
                <a:rect l="0" t="0" r="r" b="b"/>
                <a:pathLst>
                  <a:path w="54" h="102">
                    <a:moveTo>
                      <a:pt x="42" y="6"/>
                    </a:moveTo>
                    <a:lnTo>
                      <a:pt x="42" y="6"/>
                    </a:lnTo>
                    <a:lnTo>
                      <a:pt x="40" y="17"/>
                    </a:lnTo>
                    <a:lnTo>
                      <a:pt x="36" y="27"/>
                    </a:lnTo>
                    <a:lnTo>
                      <a:pt x="29" y="36"/>
                    </a:lnTo>
                    <a:lnTo>
                      <a:pt x="23" y="46"/>
                    </a:lnTo>
                    <a:lnTo>
                      <a:pt x="23" y="46"/>
                    </a:lnTo>
                    <a:lnTo>
                      <a:pt x="16" y="57"/>
                    </a:lnTo>
                    <a:lnTo>
                      <a:pt x="10" y="69"/>
                    </a:lnTo>
                    <a:lnTo>
                      <a:pt x="4" y="8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8"/>
                    </a:lnTo>
                    <a:lnTo>
                      <a:pt x="2" y="100"/>
                    </a:lnTo>
                    <a:lnTo>
                      <a:pt x="4" y="102"/>
                    </a:lnTo>
                    <a:lnTo>
                      <a:pt x="10" y="102"/>
                    </a:lnTo>
                    <a:lnTo>
                      <a:pt x="11" y="100"/>
                    </a:lnTo>
                    <a:lnTo>
                      <a:pt x="12" y="99"/>
                    </a:lnTo>
                    <a:lnTo>
                      <a:pt x="12" y="99"/>
                    </a:lnTo>
                    <a:lnTo>
                      <a:pt x="16" y="83"/>
                    </a:lnTo>
                    <a:lnTo>
                      <a:pt x="23" y="70"/>
                    </a:lnTo>
                    <a:lnTo>
                      <a:pt x="29" y="56"/>
                    </a:lnTo>
                    <a:lnTo>
                      <a:pt x="38" y="43"/>
                    </a:lnTo>
                    <a:lnTo>
                      <a:pt x="38" y="43"/>
                    </a:lnTo>
                    <a:lnTo>
                      <a:pt x="44" y="35"/>
                    </a:lnTo>
                    <a:lnTo>
                      <a:pt x="49" y="26"/>
                    </a:lnTo>
                    <a:lnTo>
                      <a:pt x="51" y="15"/>
                    </a:lnTo>
                    <a:lnTo>
                      <a:pt x="54" y="6"/>
                    </a:lnTo>
                    <a:lnTo>
                      <a:pt x="54" y="6"/>
                    </a:lnTo>
                    <a:lnTo>
                      <a:pt x="54" y="4"/>
                    </a:lnTo>
                    <a:lnTo>
                      <a:pt x="53" y="1"/>
                    </a:lnTo>
                    <a:lnTo>
                      <a:pt x="50" y="1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4" y="4"/>
                    </a:lnTo>
                    <a:lnTo>
                      <a:pt x="42" y="6"/>
                    </a:lnTo>
                    <a:lnTo>
                      <a:pt x="4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535"/>
              <p:cNvSpPr/>
              <p:nvPr/>
            </p:nvSpPr>
            <p:spPr bwMode="auto">
              <a:xfrm>
                <a:off x="2152651" y="2535238"/>
                <a:ext cx="22225" cy="46038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43" y="17"/>
                  </a:cxn>
                  <a:cxn ang="0">
                    <a:pos x="38" y="29"/>
                  </a:cxn>
                  <a:cxn ang="0">
                    <a:pos x="26" y="55"/>
                  </a:cxn>
                  <a:cxn ang="0">
                    <a:pos x="2" y="104"/>
                  </a:cxn>
                  <a:cxn ang="0">
                    <a:pos x="2" y="104"/>
                  </a:cxn>
                  <a:cxn ang="0">
                    <a:pos x="0" y="107"/>
                  </a:cxn>
                  <a:cxn ang="0">
                    <a:pos x="2" y="108"/>
                  </a:cxn>
                  <a:cxn ang="0">
                    <a:pos x="4" y="112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11" y="110"/>
                  </a:cxn>
                  <a:cxn ang="0">
                    <a:pos x="11" y="110"/>
                  </a:cxn>
                  <a:cxn ang="0">
                    <a:pos x="37" y="59"/>
                  </a:cxn>
                  <a:cxn ang="0">
                    <a:pos x="49" y="32"/>
                  </a:cxn>
                  <a:cxn ang="0">
                    <a:pos x="54" y="19"/>
                  </a:cxn>
                  <a:cxn ang="0">
                    <a:pos x="58" y="6"/>
                  </a:cxn>
                  <a:cxn ang="0">
                    <a:pos x="58" y="6"/>
                  </a:cxn>
                  <a:cxn ang="0">
                    <a:pos x="58" y="4"/>
                  </a:cxn>
                  <a:cxn ang="0">
                    <a:pos x="57" y="1"/>
                  </a:cxn>
                  <a:cxn ang="0">
                    <a:pos x="54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8" h="114">
                    <a:moveTo>
                      <a:pt x="46" y="2"/>
                    </a:moveTo>
                    <a:lnTo>
                      <a:pt x="46" y="2"/>
                    </a:lnTo>
                    <a:lnTo>
                      <a:pt x="43" y="17"/>
                    </a:lnTo>
                    <a:lnTo>
                      <a:pt x="38" y="29"/>
                    </a:lnTo>
                    <a:lnTo>
                      <a:pt x="26" y="55"/>
                    </a:lnTo>
                    <a:lnTo>
                      <a:pt x="2" y="104"/>
                    </a:lnTo>
                    <a:lnTo>
                      <a:pt x="2" y="104"/>
                    </a:lnTo>
                    <a:lnTo>
                      <a:pt x="0" y="107"/>
                    </a:lnTo>
                    <a:lnTo>
                      <a:pt x="2" y="108"/>
                    </a:lnTo>
                    <a:lnTo>
                      <a:pt x="4" y="112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11" y="110"/>
                    </a:lnTo>
                    <a:lnTo>
                      <a:pt x="11" y="110"/>
                    </a:lnTo>
                    <a:lnTo>
                      <a:pt x="37" y="59"/>
                    </a:lnTo>
                    <a:lnTo>
                      <a:pt x="49" y="32"/>
                    </a:lnTo>
                    <a:lnTo>
                      <a:pt x="54" y="19"/>
                    </a:lnTo>
                    <a:lnTo>
                      <a:pt x="58" y="6"/>
                    </a:lnTo>
                    <a:lnTo>
                      <a:pt x="58" y="6"/>
                    </a:lnTo>
                    <a:lnTo>
                      <a:pt x="58" y="4"/>
                    </a:lnTo>
                    <a:lnTo>
                      <a:pt x="57" y="1"/>
                    </a:lnTo>
                    <a:lnTo>
                      <a:pt x="54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536"/>
              <p:cNvSpPr/>
              <p:nvPr/>
            </p:nvSpPr>
            <p:spPr bwMode="auto">
              <a:xfrm>
                <a:off x="2176463" y="2573338"/>
                <a:ext cx="23813" cy="34925"/>
              </a:xfrm>
              <a:custGeom>
                <a:avLst/>
                <a:gdLst/>
                <a:ahLst/>
                <a:cxnLst>
                  <a:cxn ang="0">
                    <a:pos x="51" y="1"/>
                  </a:cxn>
                  <a:cxn ang="0">
                    <a:pos x="51" y="1"/>
                  </a:cxn>
                  <a:cxn ang="0">
                    <a:pos x="35" y="20"/>
                  </a:cxn>
                  <a:cxn ang="0">
                    <a:pos x="22" y="38"/>
                  </a:cxn>
                  <a:cxn ang="0">
                    <a:pos x="10" y="57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4" y="86"/>
                  </a:cxn>
                  <a:cxn ang="0">
                    <a:pos x="5" y="88"/>
                  </a:cxn>
                  <a:cxn ang="0">
                    <a:pos x="8" y="88"/>
                  </a:cxn>
                  <a:cxn ang="0">
                    <a:pos x="9" y="86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19" y="64"/>
                  </a:cxn>
                  <a:cxn ang="0">
                    <a:pos x="31" y="44"/>
                  </a:cxn>
                  <a:cxn ang="0">
                    <a:pos x="44" y="26"/>
                  </a:cxn>
                  <a:cxn ang="0">
                    <a:pos x="59" y="9"/>
                  </a:cxn>
                  <a:cxn ang="0">
                    <a:pos x="59" y="9"/>
                  </a:cxn>
                  <a:cxn ang="0">
                    <a:pos x="60" y="8"/>
                  </a:cxn>
                  <a:cxn ang="0">
                    <a:pos x="60" y="5"/>
                  </a:cxn>
                  <a:cxn ang="0">
                    <a:pos x="59" y="1"/>
                  </a:cxn>
                  <a:cxn ang="0">
                    <a:pos x="55" y="0"/>
                  </a:cxn>
                  <a:cxn ang="0">
                    <a:pos x="53" y="0"/>
                  </a:cxn>
                  <a:cxn ang="0">
                    <a:pos x="51" y="1"/>
                  </a:cxn>
                  <a:cxn ang="0">
                    <a:pos x="51" y="1"/>
                  </a:cxn>
                </a:cxnLst>
                <a:rect l="0" t="0" r="r" b="b"/>
                <a:pathLst>
                  <a:path w="60" h="88">
                    <a:moveTo>
                      <a:pt x="51" y="1"/>
                    </a:moveTo>
                    <a:lnTo>
                      <a:pt x="51" y="1"/>
                    </a:lnTo>
                    <a:lnTo>
                      <a:pt x="35" y="20"/>
                    </a:lnTo>
                    <a:lnTo>
                      <a:pt x="22" y="38"/>
                    </a:lnTo>
                    <a:lnTo>
                      <a:pt x="10" y="57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4" y="86"/>
                    </a:lnTo>
                    <a:lnTo>
                      <a:pt x="5" y="88"/>
                    </a:lnTo>
                    <a:lnTo>
                      <a:pt x="8" y="88"/>
                    </a:lnTo>
                    <a:lnTo>
                      <a:pt x="9" y="86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9" y="64"/>
                    </a:lnTo>
                    <a:lnTo>
                      <a:pt x="31" y="44"/>
                    </a:lnTo>
                    <a:lnTo>
                      <a:pt x="44" y="26"/>
                    </a:lnTo>
                    <a:lnTo>
                      <a:pt x="59" y="9"/>
                    </a:lnTo>
                    <a:lnTo>
                      <a:pt x="59" y="9"/>
                    </a:lnTo>
                    <a:lnTo>
                      <a:pt x="60" y="8"/>
                    </a:lnTo>
                    <a:lnTo>
                      <a:pt x="60" y="5"/>
                    </a:lnTo>
                    <a:lnTo>
                      <a:pt x="59" y="1"/>
                    </a:lnTo>
                    <a:lnTo>
                      <a:pt x="55" y="0"/>
                    </a:lnTo>
                    <a:lnTo>
                      <a:pt x="53" y="0"/>
                    </a:lnTo>
                    <a:lnTo>
                      <a:pt x="51" y="1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537"/>
              <p:cNvSpPr/>
              <p:nvPr/>
            </p:nvSpPr>
            <p:spPr bwMode="auto">
              <a:xfrm>
                <a:off x="2200276" y="2609850"/>
                <a:ext cx="26988" cy="36513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50" y="11"/>
                  </a:cxn>
                  <a:cxn ang="0">
                    <a:pos x="42" y="21"/>
                  </a:cxn>
                  <a:cxn ang="0">
                    <a:pos x="28" y="42"/>
                  </a:cxn>
                  <a:cxn ang="0">
                    <a:pos x="16" y="65"/>
                  </a:cxn>
                  <a:cxn ang="0">
                    <a:pos x="1" y="87"/>
                  </a:cxn>
                  <a:cxn ang="0">
                    <a:pos x="1" y="87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1" y="93"/>
                  </a:cxn>
                  <a:cxn ang="0">
                    <a:pos x="3" y="95"/>
                  </a:cxn>
                  <a:cxn ang="0">
                    <a:pos x="8" y="95"/>
                  </a:cxn>
                  <a:cxn ang="0">
                    <a:pos x="9" y="95"/>
                  </a:cxn>
                  <a:cxn ang="0">
                    <a:pos x="12" y="92"/>
                  </a:cxn>
                  <a:cxn ang="0">
                    <a:pos x="12" y="92"/>
                  </a:cxn>
                  <a:cxn ang="0">
                    <a:pos x="25" y="71"/>
                  </a:cxn>
                  <a:cxn ang="0">
                    <a:pos x="37" y="49"/>
                  </a:cxn>
                  <a:cxn ang="0">
                    <a:pos x="51" y="29"/>
                  </a:cxn>
                  <a:cxn ang="0">
                    <a:pos x="59" y="19"/>
                  </a:cxn>
                  <a:cxn ang="0">
                    <a:pos x="68" y="10"/>
                  </a:cxn>
                  <a:cxn ang="0">
                    <a:pos x="68" y="10"/>
                  </a:cxn>
                  <a:cxn ang="0">
                    <a:pos x="69" y="8"/>
                  </a:cxn>
                  <a:cxn ang="0">
                    <a:pos x="69" y="6"/>
                  </a:cxn>
                  <a:cxn ang="0">
                    <a:pos x="68" y="2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69" h="95">
                    <a:moveTo>
                      <a:pt x="59" y="2"/>
                    </a:moveTo>
                    <a:lnTo>
                      <a:pt x="59" y="2"/>
                    </a:lnTo>
                    <a:lnTo>
                      <a:pt x="50" y="11"/>
                    </a:lnTo>
                    <a:lnTo>
                      <a:pt x="42" y="21"/>
                    </a:lnTo>
                    <a:lnTo>
                      <a:pt x="28" y="42"/>
                    </a:lnTo>
                    <a:lnTo>
                      <a:pt x="16" y="65"/>
                    </a:lnTo>
                    <a:lnTo>
                      <a:pt x="1" y="87"/>
                    </a:lnTo>
                    <a:lnTo>
                      <a:pt x="1" y="87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1" y="93"/>
                    </a:lnTo>
                    <a:lnTo>
                      <a:pt x="3" y="95"/>
                    </a:lnTo>
                    <a:lnTo>
                      <a:pt x="8" y="95"/>
                    </a:lnTo>
                    <a:lnTo>
                      <a:pt x="9" y="95"/>
                    </a:lnTo>
                    <a:lnTo>
                      <a:pt x="12" y="92"/>
                    </a:lnTo>
                    <a:lnTo>
                      <a:pt x="12" y="92"/>
                    </a:lnTo>
                    <a:lnTo>
                      <a:pt x="25" y="71"/>
                    </a:lnTo>
                    <a:lnTo>
                      <a:pt x="37" y="49"/>
                    </a:lnTo>
                    <a:lnTo>
                      <a:pt x="51" y="29"/>
                    </a:lnTo>
                    <a:lnTo>
                      <a:pt x="59" y="19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9" y="8"/>
                    </a:lnTo>
                    <a:lnTo>
                      <a:pt x="69" y="6"/>
                    </a:lnTo>
                    <a:lnTo>
                      <a:pt x="68" y="2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538"/>
              <p:cNvSpPr/>
              <p:nvPr/>
            </p:nvSpPr>
            <p:spPr bwMode="auto">
              <a:xfrm>
                <a:off x="2228851" y="2640013"/>
                <a:ext cx="19050" cy="38100"/>
              </a:xfrm>
              <a:custGeom>
                <a:avLst/>
                <a:gdLst/>
                <a:ahLst/>
                <a:cxnLst>
                  <a:cxn ang="0">
                    <a:pos x="40" y="2"/>
                  </a:cxn>
                  <a:cxn ang="0">
                    <a:pos x="40" y="2"/>
                  </a:cxn>
                  <a:cxn ang="0">
                    <a:pos x="30" y="12"/>
                  </a:cxn>
                  <a:cxn ang="0">
                    <a:pos x="24" y="24"/>
                  </a:cxn>
                  <a:cxn ang="0">
                    <a:pos x="17" y="34"/>
                  </a:cxn>
                  <a:cxn ang="0">
                    <a:pos x="12" y="47"/>
                  </a:cxn>
                  <a:cxn ang="0">
                    <a:pos x="12" y="47"/>
                  </a:cxn>
                  <a:cxn ang="0">
                    <a:pos x="4" y="68"/>
                  </a:cxn>
                  <a:cxn ang="0">
                    <a:pos x="2" y="79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2" y="94"/>
                  </a:cxn>
                  <a:cxn ang="0">
                    <a:pos x="6" y="96"/>
                  </a:cxn>
                  <a:cxn ang="0">
                    <a:pos x="9" y="94"/>
                  </a:cxn>
                  <a:cxn ang="0">
                    <a:pos x="11" y="92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3" y="79"/>
                  </a:cxn>
                  <a:cxn ang="0">
                    <a:pos x="16" y="68"/>
                  </a:cxn>
                  <a:cxn ang="0">
                    <a:pos x="24" y="49"/>
                  </a:cxn>
                  <a:cxn ang="0">
                    <a:pos x="24" y="49"/>
                  </a:cxn>
                  <a:cxn ang="0">
                    <a:pos x="29" y="37"/>
                  </a:cxn>
                  <a:cxn ang="0">
                    <a:pos x="34" y="28"/>
                  </a:cxn>
                  <a:cxn ang="0">
                    <a:pos x="41" y="19"/>
                  </a:cxn>
                  <a:cxn ang="0">
                    <a:pos x="47" y="9"/>
                  </a:cxn>
                  <a:cxn ang="0">
                    <a:pos x="47" y="9"/>
                  </a:cxn>
                  <a:cxn ang="0">
                    <a:pos x="49" y="8"/>
                  </a:cxn>
                  <a:cxn ang="0">
                    <a:pos x="50" y="6"/>
                  </a:cxn>
                  <a:cxn ang="0">
                    <a:pos x="47" y="2"/>
                  </a:cxn>
                  <a:cxn ang="0">
                    <a:pos x="43" y="0"/>
                  </a:cxn>
                  <a:cxn ang="0">
                    <a:pos x="42" y="0"/>
                  </a:cxn>
                  <a:cxn ang="0">
                    <a:pos x="40" y="2"/>
                  </a:cxn>
                  <a:cxn ang="0">
                    <a:pos x="40" y="2"/>
                  </a:cxn>
                </a:cxnLst>
                <a:rect l="0" t="0" r="r" b="b"/>
                <a:pathLst>
                  <a:path w="50" h="96">
                    <a:moveTo>
                      <a:pt x="40" y="2"/>
                    </a:moveTo>
                    <a:lnTo>
                      <a:pt x="40" y="2"/>
                    </a:lnTo>
                    <a:lnTo>
                      <a:pt x="30" y="12"/>
                    </a:lnTo>
                    <a:lnTo>
                      <a:pt x="24" y="24"/>
                    </a:lnTo>
                    <a:lnTo>
                      <a:pt x="17" y="34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4" y="68"/>
                    </a:lnTo>
                    <a:lnTo>
                      <a:pt x="2" y="79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2" y="94"/>
                    </a:lnTo>
                    <a:lnTo>
                      <a:pt x="6" y="96"/>
                    </a:lnTo>
                    <a:lnTo>
                      <a:pt x="9" y="94"/>
                    </a:lnTo>
                    <a:lnTo>
                      <a:pt x="11" y="92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3" y="79"/>
                    </a:lnTo>
                    <a:lnTo>
                      <a:pt x="16" y="68"/>
                    </a:lnTo>
                    <a:lnTo>
                      <a:pt x="24" y="49"/>
                    </a:lnTo>
                    <a:lnTo>
                      <a:pt x="24" y="49"/>
                    </a:lnTo>
                    <a:lnTo>
                      <a:pt x="29" y="37"/>
                    </a:lnTo>
                    <a:lnTo>
                      <a:pt x="34" y="28"/>
                    </a:lnTo>
                    <a:lnTo>
                      <a:pt x="41" y="19"/>
                    </a:lnTo>
                    <a:lnTo>
                      <a:pt x="47" y="9"/>
                    </a:lnTo>
                    <a:lnTo>
                      <a:pt x="47" y="9"/>
                    </a:lnTo>
                    <a:lnTo>
                      <a:pt x="49" y="8"/>
                    </a:lnTo>
                    <a:lnTo>
                      <a:pt x="50" y="6"/>
                    </a:lnTo>
                    <a:lnTo>
                      <a:pt x="47" y="2"/>
                    </a:lnTo>
                    <a:lnTo>
                      <a:pt x="43" y="0"/>
                    </a:lnTo>
                    <a:lnTo>
                      <a:pt x="42" y="0"/>
                    </a:lnTo>
                    <a:lnTo>
                      <a:pt x="40" y="2"/>
                    </a:lnTo>
                    <a:lnTo>
                      <a:pt x="4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539"/>
              <p:cNvSpPr/>
              <p:nvPr/>
            </p:nvSpPr>
            <p:spPr bwMode="auto">
              <a:xfrm>
                <a:off x="2257426" y="2651125"/>
                <a:ext cx="20638" cy="42863"/>
              </a:xfrm>
              <a:custGeom>
                <a:avLst/>
                <a:gdLst/>
                <a:ahLst/>
                <a:cxnLst>
                  <a:cxn ang="0">
                    <a:pos x="42" y="5"/>
                  </a:cxn>
                  <a:cxn ang="0">
                    <a:pos x="42" y="5"/>
                  </a:cxn>
                  <a:cxn ang="0">
                    <a:pos x="41" y="12"/>
                  </a:cxn>
                  <a:cxn ang="0">
                    <a:pos x="39" y="17"/>
                  </a:cxn>
                  <a:cxn ang="0">
                    <a:pos x="34" y="29"/>
                  </a:cxn>
                  <a:cxn ang="0">
                    <a:pos x="28" y="40"/>
                  </a:cxn>
                  <a:cxn ang="0">
                    <a:pos x="20" y="51"/>
                  </a:cxn>
                  <a:cxn ang="0">
                    <a:pos x="20" y="51"/>
                  </a:cxn>
                  <a:cxn ang="0">
                    <a:pos x="13" y="63"/>
                  </a:cxn>
                  <a:cxn ang="0">
                    <a:pos x="8" y="76"/>
                  </a:cxn>
                  <a:cxn ang="0">
                    <a:pos x="0" y="102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2" y="107"/>
                  </a:cxn>
                  <a:cxn ang="0">
                    <a:pos x="4" y="108"/>
                  </a:cxn>
                  <a:cxn ang="0">
                    <a:pos x="9" y="108"/>
                  </a:cxn>
                  <a:cxn ang="0">
                    <a:pos x="11" y="107"/>
                  </a:cxn>
                  <a:cxn ang="0">
                    <a:pos x="12" y="106"/>
                  </a:cxn>
                  <a:cxn ang="0">
                    <a:pos x="12" y="106"/>
                  </a:cxn>
                  <a:cxn ang="0">
                    <a:pos x="16" y="90"/>
                  </a:cxn>
                  <a:cxn ang="0">
                    <a:pos x="22" y="74"/>
                  </a:cxn>
                  <a:cxn ang="0">
                    <a:pos x="29" y="60"/>
                  </a:cxn>
                  <a:cxn ang="0">
                    <a:pos x="37" y="46"/>
                  </a:cxn>
                  <a:cxn ang="0">
                    <a:pos x="37" y="46"/>
                  </a:cxn>
                  <a:cxn ang="0">
                    <a:pos x="43" y="36"/>
                  </a:cxn>
                  <a:cxn ang="0">
                    <a:pos x="49" y="26"/>
                  </a:cxn>
                  <a:cxn ang="0">
                    <a:pos x="51" y="15"/>
                  </a:cxn>
                  <a:cxn ang="0">
                    <a:pos x="54" y="5"/>
                  </a:cxn>
                  <a:cxn ang="0">
                    <a:pos x="54" y="5"/>
                  </a:cxn>
                  <a:cxn ang="0">
                    <a:pos x="54" y="2"/>
                  </a:cxn>
                  <a:cxn ang="0">
                    <a:pos x="53" y="1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3" y="2"/>
                  </a:cxn>
                  <a:cxn ang="0">
                    <a:pos x="42" y="5"/>
                  </a:cxn>
                  <a:cxn ang="0">
                    <a:pos x="42" y="5"/>
                  </a:cxn>
                </a:cxnLst>
                <a:rect l="0" t="0" r="r" b="b"/>
                <a:pathLst>
                  <a:path w="54" h="108">
                    <a:moveTo>
                      <a:pt x="42" y="5"/>
                    </a:moveTo>
                    <a:lnTo>
                      <a:pt x="42" y="5"/>
                    </a:lnTo>
                    <a:lnTo>
                      <a:pt x="41" y="12"/>
                    </a:lnTo>
                    <a:lnTo>
                      <a:pt x="39" y="17"/>
                    </a:lnTo>
                    <a:lnTo>
                      <a:pt x="34" y="29"/>
                    </a:lnTo>
                    <a:lnTo>
                      <a:pt x="28" y="40"/>
                    </a:lnTo>
                    <a:lnTo>
                      <a:pt x="20" y="51"/>
                    </a:lnTo>
                    <a:lnTo>
                      <a:pt x="20" y="51"/>
                    </a:lnTo>
                    <a:lnTo>
                      <a:pt x="13" y="63"/>
                    </a:lnTo>
                    <a:lnTo>
                      <a:pt x="8" y="76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2" y="107"/>
                    </a:lnTo>
                    <a:lnTo>
                      <a:pt x="4" y="108"/>
                    </a:lnTo>
                    <a:lnTo>
                      <a:pt x="9" y="108"/>
                    </a:lnTo>
                    <a:lnTo>
                      <a:pt x="11" y="107"/>
                    </a:lnTo>
                    <a:lnTo>
                      <a:pt x="12" y="106"/>
                    </a:lnTo>
                    <a:lnTo>
                      <a:pt x="12" y="106"/>
                    </a:lnTo>
                    <a:lnTo>
                      <a:pt x="16" y="90"/>
                    </a:lnTo>
                    <a:lnTo>
                      <a:pt x="22" y="74"/>
                    </a:lnTo>
                    <a:lnTo>
                      <a:pt x="29" y="60"/>
                    </a:lnTo>
                    <a:lnTo>
                      <a:pt x="37" y="46"/>
                    </a:lnTo>
                    <a:lnTo>
                      <a:pt x="37" y="46"/>
                    </a:lnTo>
                    <a:lnTo>
                      <a:pt x="43" y="36"/>
                    </a:lnTo>
                    <a:lnTo>
                      <a:pt x="49" y="26"/>
                    </a:lnTo>
                    <a:lnTo>
                      <a:pt x="51" y="15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4" y="2"/>
                    </a:lnTo>
                    <a:lnTo>
                      <a:pt x="53" y="1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3" y="2"/>
                    </a:lnTo>
                    <a:lnTo>
                      <a:pt x="42" y="5"/>
                    </a:lnTo>
                    <a:lnTo>
                      <a:pt x="4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540"/>
              <p:cNvSpPr/>
              <p:nvPr/>
            </p:nvSpPr>
            <p:spPr bwMode="auto">
              <a:xfrm>
                <a:off x="2287588" y="2657475"/>
                <a:ext cx="12700" cy="28575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3"/>
                  </a:cxn>
                  <a:cxn ang="0">
                    <a:pos x="21" y="21"/>
                  </a:cxn>
                  <a:cxn ang="0">
                    <a:pos x="16" y="35"/>
                  </a:cxn>
                  <a:cxn ang="0">
                    <a:pos x="9" y="50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3" y="71"/>
                  </a:cxn>
                  <a:cxn ang="0">
                    <a:pos x="8" y="72"/>
                  </a:cxn>
                  <a:cxn ang="0">
                    <a:pos x="9" y="71"/>
                  </a:cxn>
                  <a:cxn ang="0">
                    <a:pos x="11" y="69"/>
                  </a:cxn>
                  <a:cxn ang="0">
                    <a:pos x="11" y="69"/>
                  </a:cxn>
                  <a:cxn ang="0">
                    <a:pos x="20" y="55"/>
                  </a:cxn>
                  <a:cxn ang="0">
                    <a:pos x="28" y="39"/>
                  </a:cxn>
                  <a:cxn ang="0">
                    <a:pos x="33" y="22"/>
                  </a:cxn>
                  <a:cxn ang="0">
                    <a:pos x="34" y="14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3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4" h="72">
                    <a:moveTo>
                      <a:pt x="24" y="5"/>
                    </a:moveTo>
                    <a:lnTo>
                      <a:pt x="24" y="5"/>
                    </a:lnTo>
                    <a:lnTo>
                      <a:pt x="22" y="13"/>
                    </a:lnTo>
                    <a:lnTo>
                      <a:pt x="21" y="21"/>
                    </a:lnTo>
                    <a:lnTo>
                      <a:pt x="16" y="35"/>
                    </a:lnTo>
                    <a:lnTo>
                      <a:pt x="9" y="50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3" y="71"/>
                    </a:lnTo>
                    <a:lnTo>
                      <a:pt x="8" y="72"/>
                    </a:lnTo>
                    <a:lnTo>
                      <a:pt x="9" y="71"/>
                    </a:lnTo>
                    <a:lnTo>
                      <a:pt x="11" y="69"/>
                    </a:lnTo>
                    <a:lnTo>
                      <a:pt x="11" y="69"/>
                    </a:lnTo>
                    <a:lnTo>
                      <a:pt x="20" y="55"/>
                    </a:lnTo>
                    <a:lnTo>
                      <a:pt x="28" y="39"/>
                    </a:lnTo>
                    <a:lnTo>
                      <a:pt x="33" y="22"/>
                    </a:lnTo>
                    <a:lnTo>
                      <a:pt x="34" y="14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541"/>
              <p:cNvSpPr/>
              <p:nvPr/>
            </p:nvSpPr>
            <p:spPr bwMode="auto">
              <a:xfrm>
                <a:off x="2328863" y="2549525"/>
                <a:ext cx="19050" cy="38100"/>
              </a:xfrm>
              <a:custGeom>
                <a:avLst/>
                <a:gdLst/>
                <a:ahLst/>
                <a:cxnLst>
                  <a:cxn ang="0">
                    <a:pos x="38" y="6"/>
                  </a:cxn>
                  <a:cxn ang="0">
                    <a:pos x="38" y="6"/>
                  </a:cxn>
                  <a:cxn ang="0">
                    <a:pos x="37" y="11"/>
                  </a:cxn>
                  <a:cxn ang="0">
                    <a:pos x="34" y="15"/>
                  </a:cxn>
                  <a:cxn ang="0">
                    <a:pos x="31" y="19"/>
                  </a:cxn>
                  <a:cxn ang="0">
                    <a:pos x="28" y="23"/>
                  </a:cxn>
                  <a:cxn ang="0">
                    <a:pos x="28" y="23"/>
                  </a:cxn>
                  <a:cxn ang="0">
                    <a:pos x="20" y="34"/>
                  </a:cxn>
                  <a:cxn ang="0">
                    <a:pos x="14" y="48"/>
                  </a:cxn>
                  <a:cxn ang="0">
                    <a:pos x="14" y="48"/>
                  </a:cxn>
                  <a:cxn ang="0">
                    <a:pos x="8" y="58"/>
                  </a:cxn>
                  <a:cxn ang="0">
                    <a:pos x="4" y="70"/>
                  </a:cxn>
                  <a:cxn ang="0">
                    <a:pos x="2" y="8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2" y="99"/>
                  </a:cxn>
                  <a:cxn ang="0">
                    <a:pos x="6" y="100"/>
                  </a:cxn>
                  <a:cxn ang="0">
                    <a:pos x="10" y="99"/>
                  </a:cxn>
                  <a:cxn ang="0">
                    <a:pos x="11" y="97"/>
                  </a:cxn>
                  <a:cxn ang="0">
                    <a:pos x="12" y="95"/>
                  </a:cxn>
                  <a:cxn ang="0">
                    <a:pos x="12" y="95"/>
                  </a:cxn>
                  <a:cxn ang="0">
                    <a:pos x="14" y="80"/>
                  </a:cxn>
                  <a:cxn ang="0">
                    <a:pos x="17" y="67"/>
                  </a:cxn>
                  <a:cxn ang="0">
                    <a:pos x="23" y="55"/>
                  </a:cxn>
                  <a:cxn ang="0">
                    <a:pos x="29" y="42"/>
                  </a:cxn>
                  <a:cxn ang="0">
                    <a:pos x="29" y="42"/>
                  </a:cxn>
                  <a:cxn ang="0">
                    <a:pos x="34" y="34"/>
                  </a:cxn>
                  <a:cxn ang="0">
                    <a:pos x="41" y="27"/>
                  </a:cxn>
                  <a:cxn ang="0">
                    <a:pos x="46" y="17"/>
                  </a:cxn>
                  <a:cxn ang="0">
                    <a:pos x="49" y="14"/>
                  </a:cxn>
                  <a:cxn ang="0">
                    <a:pos x="50" y="8"/>
                  </a:cxn>
                  <a:cxn ang="0">
                    <a:pos x="50" y="8"/>
                  </a:cxn>
                  <a:cxn ang="0">
                    <a:pos x="49" y="6"/>
                  </a:cxn>
                  <a:cxn ang="0">
                    <a:pos x="49" y="3"/>
                  </a:cxn>
                  <a:cxn ang="0">
                    <a:pos x="45" y="2"/>
                  </a:cxn>
                  <a:cxn ang="0">
                    <a:pos x="42" y="0"/>
                  </a:cxn>
                  <a:cxn ang="0">
                    <a:pos x="41" y="2"/>
                  </a:cxn>
                  <a:cxn ang="0">
                    <a:pos x="40" y="3"/>
                  </a:cxn>
                  <a:cxn ang="0">
                    <a:pos x="38" y="6"/>
                  </a:cxn>
                  <a:cxn ang="0">
                    <a:pos x="38" y="6"/>
                  </a:cxn>
                </a:cxnLst>
                <a:rect l="0" t="0" r="r" b="b"/>
                <a:pathLst>
                  <a:path w="50" h="100">
                    <a:moveTo>
                      <a:pt x="38" y="6"/>
                    </a:moveTo>
                    <a:lnTo>
                      <a:pt x="38" y="6"/>
                    </a:lnTo>
                    <a:lnTo>
                      <a:pt x="37" y="11"/>
                    </a:lnTo>
                    <a:lnTo>
                      <a:pt x="34" y="15"/>
                    </a:lnTo>
                    <a:lnTo>
                      <a:pt x="31" y="19"/>
                    </a:lnTo>
                    <a:lnTo>
                      <a:pt x="28" y="23"/>
                    </a:lnTo>
                    <a:lnTo>
                      <a:pt x="28" y="23"/>
                    </a:lnTo>
                    <a:lnTo>
                      <a:pt x="20" y="34"/>
                    </a:lnTo>
                    <a:lnTo>
                      <a:pt x="14" y="48"/>
                    </a:lnTo>
                    <a:lnTo>
                      <a:pt x="14" y="48"/>
                    </a:lnTo>
                    <a:lnTo>
                      <a:pt x="8" y="58"/>
                    </a:lnTo>
                    <a:lnTo>
                      <a:pt x="4" y="70"/>
                    </a:lnTo>
                    <a:lnTo>
                      <a:pt x="2" y="8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2" y="99"/>
                    </a:lnTo>
                    <a:lnTo>
                      <a:pt x="6" y="100"/>
                    </a:lnTo>
                    <a:lnTo>
                      <a:pt x="10" y="99"/>
                    </a:lnTo>
                    <a:lnTo>
                      <a:pt x="11" y="97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14" y="80"/>
                    </a:lnTo>
                    <a:lnTo>
                      <a:pt x="17" y="67"/>
                    </a:lnTo>
                    <a:lnTo>
                      <a:pt x="23" y="55"/>
                    </a:lnTo>
                    <a:lnTo>
                      <a:pt x="29" y="42"/>
                    </a:lnTo>
                    <a:lnTo>
                      <a:pt x="29" y="42"/>
                    </a:lnTo>
                    <a:lnTo>
                      <a:pt x="34" y="34"/>
                    </a:lnTo>
                    <a:lnTo>
                      <a:pt x="41" y="27"/>
                    </a:lnTo>
                    <a:lnTo>
                      <a:pt x="46" y="17"/>
                    </a:lnTo>
                    <a:lnTo>
                      <a:pt x="49" y="14"/>
                    </a:lnTo>
                    <a:lnTo>
                      <a:pt x="50" y="8"/>
                    </a:lnTo>
                    <a:lnTo>
                      <a:pt x="50" y="8"/>
                    </a:lnTo>
                    <a:lnTo>
                      <a:pt x="49" y="6"/>
                    </a:lnTo>
                    <a:lnTo>
                      <a:pt x="49" y="3"/>
                    </a:lnTo>
                    <a:lnTo>
                      <a:pt x="45" y="2"/>
                    </a:lnTo>
                    <a:lnTo>
                      <a:pt x="42" y="0"/>
                    </a:lnTo>
                    <a:lnTo>
                      <a:pt x="41" y="2"/>
                    </a:lnTo>
                    <a:lnTo>
                      <a:pt x="40" y="3"/>
                    </a:lnTo>
                    <a:lnTo>
                      <a:pt x="38" y="6"/>
                    </a:lnTo>
                    <a:lnTo>
                      <a:pt x="3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542"/>
              <p:cNvSpPr/>
              <p:nvPr/>
            </p:nvSpPr>
            <p:spPr bwMode="auto">
              <a:xfrm>
                <a:off x="2368551" y="2554288"/>
                <a:ext cx="26988" cy="34925"/>
              </a:xfrm>
              <a:custGeom>
                <a:avLst/>
                <a:gdLst/>
                <a:ahLst/>
                <a:cxnLst>
                  <a:cxn ang="0">
                    <a:pos x="59" y="3"/>
                  </a:cxn>
                  <a:cxn ang="0">
                    <a:pos x="59" y="3"/>
                  </a:cxn>
                  <a:cxn ang="0">
                    <a:pos x="53" y="13"/>
                  </a:cxn>
                  <a:cxn ang="0">
                    <a:pos x="45" y="22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21" y="50"/>
                  </a:cxn>
                  <a:cxn ang="0">
                    <a:pos x="15" y="62"/>
                  </a:cxn>
                  <a:cxn ang="0">
                    <a:pos x="2" y="83"/>
                  </a:cxn>
                  <a:cxn ang="0">
                    <a:pos x="2" y="83"/>
                  </a:cxn>
                  <a:cxn ang="0">
                    <a:pos x="0" y="85"/>
                  </a:cxn>
                  <a:cxn ang="0">
                    <a:pos x="0" y="88"/>
                  </a:cxn>
                  <a:cxn ang="0">
                    <a:pos x="3" y="90"/>
                  </a:cxn>
                  <a:cxn ang="0">
                    <a:pos x="8" y="92"/>
                  </a:cxn>
                  <a:cxn ang="0">
                    <a:pos x="10" y="90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25" y="66"/>
                  </a:cxn>
                  <a:cxn ang="0">
                    <a:pos x="32" y="55"/>
                  </a:cxn>
                  <a:cxn ang="0">
                    <a:pos x="40" y="45"/>
                  </a:cxn>
                  <a:cxn ang="0">
                    <a:pos x="40" y="45"/>
                  </a:cxn>
                  <a:cxn ang="0">
                    <a:pos x="55" y="28"/>
                  </a:cxn>
                  <a:cxn ang="0">
                    <a:pos x="62" y="19"/>
                  </a:cxn>
                  <a:cxn ang="0">
                    <a:pos x="68" y="9"/>
                  </a:cxn>
                  <a:cxn ang="0">
                    <a:pos x="68" y="9"/>
                  </a:cxn>
                  <a:cxn ang="0">
                    <a:pos x="70" y="7"/>
                  </a:cxn>
                  <a:cxn ang="0">
                    <a:pos x="70" y="4"/>
                  </a:cxn>
                  <a:cxn ang="0">
                    <a:pos x="66" y="2"/>
                  </a:cxn>
                  <a:cxn ang="0">
                    <a:pos x="62" y="0"/>
                  </a:cxn>
                  <a:cxn ang="0">
                    <a:pos x="61" y="2"/>
                  </a:cxn>
                  <a:cxn ang="0">
                    <a:pos x="59" y="3"/>
                  </a:cxn>
                  <a:cxn ang="0">
                    <a:pos x="59" y="3"/>
                  </a:cxn>
                </a:cxnLst>
                <a:rect l="0" t="0" r="r" b="b"/>
                <a:pathLst>
                  <a:path w="70" h="92">
                    <a:moveTo>
                      <a:pt x="59" y="3"/>
                    </a:moveTo>
                    <a:lnTo>
                      <a:pt x="59" y="3"/>
                    </a:lnTo>
                    <a:lnTo>
                      <a:pt x="53" y="13"/>
                    </a:lnTo>
                    <a:lnTo>
                      <a:pt x="45" y="22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21" y="50"/>
                    </a:lnTo>
                    <a:lnTo>
                      <a:pt x="15" y="62"/>
                    </a:lnTo>
                    <a:lnTo>
                      <a:pt x="2" y="83"/>
                    </a:lnTo>
                    <a:lnTo>
                      <a:pt x="2" y="83"/>
                    </a:lnTo>
                    <a:lnTo>
                      <a:pt x="0" y="85"/>
                    </a:lnTo>
                    <a:lnTo>
                      <a:pt x="0" y="88"/>
                    </a:lnTo>
                    <a:lnTo>
                      <a:pt x="3" y="90"/>
                    </a:lnTo>
                    <a:lnTo>
                      <a:pt x="8" y="92"/>
                    </a:lnTo>
                    <a:lnTo>
                      <a:pt x="10" y="90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25" y="66"/>
                    </a:lnTo>
                    <a:lnTo>
                      <a:pt x="32" y="55"/>
                    </a:lnTo>
                    <a:lnTo>
                      <a:pt x="40" y="45"/>
                    </a:lnTo>
                    <a:lnTo>
                      <a:pt x="40" y="45"/>
                    </a:lnTo>
                    <a:lnTo>
                      <a:pt x="55" y="28"/>
                    </a:lnTo>
                    <a:lnTo>
                      <a:pt x="62" y="19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70" y="7"/>
                    </a:lnTo>
                    <a:lnTo>
                      <a:pt x="70" y="4"/>
                    </a:lnTo>
                    <a:lnTo>
                      <a:pt x="66" y="2"/>
                    </a:lnTo>
                    <a:lnTo>
                      <a:pt x="62" y="0"/>
                    </a:lnTo>
                    <a:lnTo>
                      <a:pt x="61" y="2"/>
                    </a:lnTo>
                    <a:lnTo>
                      <a:pt x="59" y="3"/>
                    </a:lnTo>
                    <a:lnTo>
                      <a:pt x="5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543"/>
              <p:cNvSpPr/>
              <p:nvPr/>
            </p:nvSpPr>
            <p:spPr bwMode="auto">
              <a:xfrm>
                <a:off x="2411413" y="2559050"/>
                <a:ext cx="19050" cy="34925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32" y="9"/>
                  </a:cxn>
                  <a:cxn ang="0">
                    <a:pos x="27" y="18"/>
                  </a:cxn>
                  <a:cxn ang="0">
                    <a:pos x="19" y="37"/>
                  </a:cxn>
                  <a:cxn ang="0">
                    <a:pos x="19" y="37"/>
                  </a:cxn>
                  <a:cxn ang="0">
                    <a:pos x="10" y="59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0" y="85"/>
                  </a:cxn>
                  <a:cxn ang="0">
                    <a:pos x="1" y="86"/>
                  </a:cxn>
                  <a:cxn ang="0">
                    <a:pos x="4" y="86"/>
                  </a:cxn>
                  <a:cxn ang="0">
                    <a:pos x="8" y="86"/>
                  </a:cxn>
                  <a:cxn ang="0">
                    <a:pos x="9" y="85"/>
                  </a:cxn>
                  <a:cxn ang="0">
                    <a:pos x="10" y="84"/>
                  </a:cxn>
                  <a:cxn ang="0">
                    <a:pos x="10" y="84"/>
                  </a:cxn>
                  <a:cxn ang="0">
                    <a:pos x="15" y="73"/>
                  </a:cxn>
                  <a:cxn ang="0">
                    <a:pos x="19" y="65"/>
                  </a:cxn>
                  <a:cxn ang="0">
                    <a:pos x="25" y="56"/>
                  </a:cxn>
                  <a:cxn ang="0">
                    <a:pos x="29" y="47"/>
                  </a:cxn>
                  <a:cxn ang="0">
                    <a:pos x="29" y="47"/>
                  </a:cxn>
                  <a:cxn ang="0">
                    <a:pos x="31" y="37"/>
                  </a:cxn>
                  <a:cxn ang="0">
                    <a:pos x="36" y="27"/>
                  </a:cxn>
                  <a:cxn ang="0">
                    <a:pos x="42" y="18"/>
                  </a:cxn>
                  <a:cxn ang="0">
                    <a:pos x="47" y="9"/>
                  </a:cxn>
                  <a:cxn ang="0">
                    <a:pos x="47" y="9"/>
                  </a:cxn>
                  <a:cxn ang="0">
                    <a:pos x="48" y="8"/>
                  </a:cxn>
                  <a:cxn ang="0">
                    <a:pos x="49" y="5"/>
                  </a:cxn>
                  <a:cxn ang="0">
                    <a:pos x="47" y="1"/>
                  </a:cxn>
                  <a:cxn ang="0">
                    <a:pos x="43" y="0"/>
                  </a:cxn>
                  <a:cxn ang="0">
                    <a:pos x="42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9" h="86">
                    <a:moveTo>
                      <a:pt x="39" y="1"/>
                    </a:moveTo>
                    <a:lnTo>
                      <a:pt x="39" y="1"/>
                    </a:lnTo>
                    <a:lnTo>
                      <a:pt x="32" y="9"/>
                    </a:lnTo>
                    <a:lnTo>
                      <a:pt x="27" y="18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0" y="59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0" y="85"/>
                    </a:lnTo>
                    <a:lnTo>
                      <a:pt x="1" y="86"/>
                    </a:lnTo>
                    <a:lnTo>
                      <a:pt x="4" y="86"/>
                    </a:lnTo>
                    <a:lnTo>
                      <a:pt x="8" y="86"/>
                    </a:lnTo>
                    <a:lnTo>
                      <a:pt x="9" y="85"/>
                    </a:lnTo>
                    <a:lnTo>
                      <a:pt x="10" y="84"/>
                    </a:lnTo>
                    <a:lnTo>
                      <a:pt x="10" y="84"/>
                    </a:lnTo>
                    <a:lnTo>
                      <a:pt x="15" y="73"/>
                    </a:lnTo>
                    <a:lnTo>
                      <a:pt x="19" y="65"/>
                    </a:lnTo>
                    <a:lnTo>
                      <a:pt x="25" y="56"/>
                    </a:lnTo>
                    <a:lnTo>
                      <a:pt x="29" y="47"/>
                    </a:lnTo>
                    <a:lnTo>
                      <a:pt x="29" y="47"/>
                    </a:lnTo>
                    <a:lnTo>
                      <a:pt x="31" y="37"/>
                    </a:lnTo>
                    <a:lnTo>
                      <a:pt x="36" y="27"/>
                    </a:lnTo>
                    <a:lnTo>
                      <a:pt x="42" y="18"/>
                    </a:lnTo>
                    <a:lnTo>
                      <a:pt x="47" y="9"/>
                    </a:lnTo>
                    <a:lnTo>
                      <a:pt x="47" y="9"/>
                    </a:lnTo>
                    <a:lnTo>
                      <a:pt x="48" y="8"/>
                    </a:lnTo>
                    <a:lnTo>
                      <a:pt x="49" y="5"/>
                    </a:lnTo>
                    <a:lnTo>
                      <a:pt x="47" y="1"/>
                    </a:lnTo>
                    <a:lnTo>
                      <a:pt x="43" y="0"/>
                    </a:lnTo>
                    <a:lnTo>
                      <a:pt x="42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544"/>
              <p:cNvSpPr/>
              <p:nvPr/>
            </p:nvSpPr>
            <p:spPr bwMode="auto">
              <a:xfrm>
                <a:off x="2459038" y="2557463"/>
                <a:ext cx="20638" cy="3175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0" y="22"/>
                  </a:cxn>
                  <a:cxn ang="0">
                    <a:pos x="21" y="41"/>
                  </a:cxn>
                  <a:cxn ang="0">
                    <a:pos x="12" y="58"/>
                  </a:cxn>
                  <a:cxn ang="0">
                    <a:pos x="2" y="75"/>
                  </a:cxn>
                  <a:cxn ang="0">
                    <a:pos x="2" y="75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3" y="82"/>
                  </a:cxn>
                  <a:cxn ang="0">
                    <a:pos x="7" y="84"/>
                  </a:cxn>
                  <a:cxn ang="0">
                    <a:pos x="10" y="82"/>
                  </a:cxn>
                  <a:cxn ang="0">
                    <a:pos x="11" y="81"/>
                  </a:cxn>
                  <a:cxn ang="0">
                    <a:pos x="11" y="81"/>
                  </a:cxn>
                  <a:cxn ang="0">
                    <a:pos x="23" y="63"/>
                  </a:cxn>
                  <a:cxn ang="0">
                    <a:pos x="32" y="45"/>
                  </a:cxn>
                  <a:cxn ang="0">
                    <a:pos x="42" y="26"/>
                  </a:cxn>
                  <a:cxn ang="0">
                    <a:pos x="50" y="8"/>
                  </a:cxn>
                  <a:cxn ang="0">
                    <a:pos x="50" y="8"/>
                  </a:cxn>
                  <a:cxn ang="0">
                    <a:pos x="50" y="5"/>
                  </a:cxn>
                  <a:cxn ang="0">
                    <a:pos x="49" y="3"/>
                  </a:cxn>
                  <a:cxn ang="0">
                    <a:pos x="47" y="1"/>
                  </a:cxn>
                  <a:cxn ang="0">
                    <a:pos x="46" y="0"/>
                  </a:cxn>
                  <a:cxn ang="0">
                    <a:pos x="42" y="1"/>
                  </a:cxn>
                  <a:cxn ang="0">
                    <a:pos x="40" y="3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84">
                    <a:moveTo>
                      <a:pt x="38" y="4"/>
                    </a:moveTo>
                    <a:lnTo>
                      <a:pt x="38" y="4"/>
                    </a:lnTo>
                    <a:lnTo>
                      <a:pt x="30" y="22"/>
                    </a:lnTo>
                    <a:lnTo>
                      <a:pt x="21" y="41"/>
                    </a:lnTo>
                    <a:lnTo>
                      <a:pt x="12" y="58"/>
                    </a:lnTo>
                    <a:lnTo>
                      <a:pt x="2" y="75"/>
                    </a:lnTo>
                    <a:lnTo>
                      <a:pt x="2" y="75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3" y="82"/>
                    </a:lnTo>
                    <a:lnTo>
                      <a:pt x="7" y="84"/>
                    </a:lnTo>
                    <a:lnTo>
                      <a:pt x="10" y="82"/>
                    </a:lnTo>
                    <a:lnTo>
                      <a:pt x="11" y="81"/>
                    </a:lnTo>
                    <a:lnTo>
                      <a:pt x="11" y="81"/>
                    </a:lnTo>
                    <a:lnTo>
                      <a:pt x="23" y="63"/>
                    </a:lnTo>
                    <a:lnTo>
                      <a:pt x="32" y="45"/>
                    </a:lnTo>
                    <a:lnTo>
                      <a:pt x="42" y="26"/>
                    </a:lnTo>
                    <a:lnTo>
                      <a:pt x="50" y="8"/>
                    </a:lnTo>
                    <a:lnTo>
                      <a:pt x="50" y="8"/>
                    </a:lnTo>
                    <a:lnTo>
                      <a:pt x="50" y="5"/>
                    </a:lnTo>
                    <a:lnTo>
                      <a:pt x="49" y="3"/>
                    </a:lnTo>
                    <a:lnTo>
                      <a:pt x="47" y="1"/>
                    </a:lnTo>
                    <a:lnTo>
                      <a:pt x="46" y="0"/>
                    </a:lnTo>
                    <a:lnTo>
                      <a:pt x="42" y="1"/>
                    </a:lnTo>
                    <a:lnTo>
                      <a:pt x="40" y="3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545"/>
              <p:cNvSpPr/>
              <p:nvPr/>
            </p:nvSpPr>
            <p:spPr bwMode="auto">
              <a:xfrm>
                <a:off x="2495551" y="2557463"/>
                <a:ext cx="23813" cy="31750"/>
              </a:xfrm>
              <a:custGeom>
                <a:avLst/>
                <a:gdLst/>
                <a:ahLst/>
                <a:cxnLst>
                  <a:cxn ang="0">
                    <a:pos x="50" y="5"/>
                  </a:cxn>
                  <a:cxn ang="0">
                    <a:pos x="50" y="5"/>
                  </a:cxn>
                  <a:cxn ang="0">
                    <a:pos x="48" y="10"/>
                  </a:cxn>
                  <a:cxn ang="0">
                    <a:pos x="47" y="16"/>
                  </a:cxn>
                  <a:cxn ang="0">
                    <a:pos x="42" y="26"/>
                  </a:cxn>
                  <a:cxn ang="0">
                    <a:pos x="35" y="35"/>
                  </a:cxn>
                  <a:cxn ang="0">
                    <a:pos x="29" y="43"/>
                  </a:cxn>
                  <a:cxn ang="0">
                    <a:pos x="29" y="43"/>
                  </a:cxn>
                  <a:cxn ang="0">
                    <a:pos x="17" y="58"/>
                  </a:cxn>
                  <a:cxn ang="0">
                    <a:pos x="10" y="64"/>
                  </a:cxn>
                  <a:cxn ang="0">
                    <a:pos x="3" y="69"/>
                  </a:cxn>
                  <a:cxn ang="0">
                    <a:pos x="3" y="69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1" y="77"/>
                  </a:cxn>
                  <a:cxn ang="0">
                    <a:pos x="4" y="80"/>
                  </a:cxn>
                  <a:cxn ang="0">
                    <a:pos x="6" y="80"/>
                  </a:cxn>
                  <a:cxn ang="0">
                    <a:pos x="8" y="78"/>
                  </a:cxn>
                  <a:cxn ang="0">
                    <a:pos x="8" y="78"/>
                  </a:cxn>
                  <a:cxn ang="0">
                    <a:pos x="18" y="72"/>
                  </a:cxn>
                  <a:cxn ang="0">
                    <a:pos x="27" y="63"/>
                  </a:cxn>
                  <a:cxn ang="0">
                    <a:pos x="43" y="44"/>
                  </a:cxn>
                  <a:cxn ang="0">
                    <a:pos x="43" y="44"/>
                  </a:cxn>
                  <a:cxn ang="0">
                    <a:pos x="50" y="35"/>
                  </a:cxn>
                  <a:cxn ang="0">
                    <a:pos x="55" y="26"/>
                  </a:cxn>
                  <a:cxn ang="0">
                    <a:pos x="59" y="17"/>
                  </a:cxn>
                  <a:cxn ang="0">
                    <a:pos x="60" y="5"/>
                  </a:cxn>
                  <a:cxn ang="0">
                    <a:pos x="60" y="5"/>
                  </a:cxn>
                  <a:cxn ang="0">
                    <a:pos x="60" y="3"/>
                  </a:cxn>
                  <a:cxn ang="0">
                    <a:pos x="59" y="1"/>
                  </a:cxn>
                  <a:cxn ang="0">
                    <a:pos x="55" y="0"/>
                  </a:cxn>
                  <a:cxn ang="0">
                    <a:pos x="51" y="1"/>
                  </a:cxn>
                  <a:cxn ang="0">
                    <a:pos x="50" y="3"/>
                  </a:cxn>
                  <a:cxn ang="0">
                    <a:pos x="50" y="5"/>
                  </a:cxn>
                  <a:cxn ang="0">
                    <a:pos x="50" y="5"/>
                  </a:cxn>
                </a:cxnLst>
                <a:rect l="0" t="0" r="r" b="b"/>
                <a:pathLst>
                  <a:path w="60" h="80">
                    <a:moveTo>
                      <a:pt x="50" y="5"/>
                    </a:moveTo>
                    <a:lnTo>
                      <a:pt x="50" y="5"/>
                    </a:lnTo>
                    <a:lnTo>
                      <a:pt x="48" y="10"/>
                    </a:lnTo>
                    <a:lnTo>
                      <a:pt x="47" y="16"/>
                    </a:lnTo>
                    <a:lnTo>
                      <a:pt x="42" y="26"/>
                    </a:lnTo>
                    <a:lnTo>
                      <a:pt x="35" y="35"/>
                    </a:lnTo>
                    <a:lnTo>
                      <a:pt x="29" y="43"/>
                    </a:lnTo>
                    <a:lnTo>
                      <a:pt x="29" y="43"/>
                    </a:lnTo>
                    <a:lnTo>
                      <a:pt x="17" y="58"/>
                    </a:lnTo>
                    <a:lnTo>
                      <a:pt x="10" y="64"/>
                    </a:lnTo>
                    <a:lnTo>
                      <a:pt x="3" y="69"/>
                    </a:lnTo>
                    <a:lnTo>
                      <a:pt x="3" y="69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1" y="77"/>
                    </a:lnTo>
                    <a:lnTo>
                      <a:pt x="4" y="80"/>
                    </a:lnTo>
                    <a:lnTo>
                      <a:pt x="6" y="80"/>
                    </a:lnTo>
                    <a:lnTo>
                      <a:pt x="8" y="78"/>
                    </a:lnTo>
                    <a:lnTo>
                      <a:pt x="8" y="78"/>
                    </a:lnTo>
                    <a:lnTo>
                      <a:pt x="18" y="72"/>
                    </a:lnTo>
                    <a:lnTo>
                      <a:pt x="27" y="63"/>
                    </a:lnTo>
                    <a:lnTo>
                      <a:pt x="43" y="44"/>
                    </a:lnTo>
                    <a:lnTo>
                      <a:pt x="43" y="44"/>
                    </a:lnTo>
                    <a:lnTo>
                      <a:pt x="50" y="35"/>
                    </a:lnTo>
                    <a:lnTo>
                      <a:pt x="55" y="26"/>
                    </a:lnTo>
                    <a:lnTo>
                      <a:pt x="59" y="17"/>
                    </a:lnTo>
                    <a:lnTo>
                      <a:pt x="60" y="5"/>
                    </a:lnTo>
                    <a:lnTo>
                      <a:pt x="60" y="5"/>
                    </a:lnTo>
                    <a:lnTo>
                      <a:pt x="60" y="3"/>
                    </a:lnTo>
                    <a:lnTo>
                      <a:pt x="59" y="1"/>
                    </a:lnTo>
                    <a:lnTo>
                      <a:pt x="55" y="0"/>
                    </a:lnTo>
                    <a:lnTo>
                      <a:pt x="51" y="1"/>
                    </a:lnTo>
                    <a:lnTo>
                      <a:pt x="50" y="3"/>
                    </a:lnTo>
                    <a:lnTo>
                      <a:pt x="50" y="5"/>
                    </a:lnTo>
                    <a:lnTo>
                      <a:pt x="5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546"/>
              <p:cNvSpPr/>
              <p:nvPr/>
            </p:nvSpPr>
            <p:spPr bwMode="auto">
              <a:xfrm>
                <a:off x="2541588" y="2557463"/>
                <a:ext cx="17463" cy="28575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27" y="18"/>
                  </a:cxn>
                  <a:cxn ang="0">
                    <a:pos x="21" y="34"/>
                  </a:cxn>
                  <a:cxn ang="0">
                    <a:pos x="12" y="48"/>
                  </a:cxn>
                  <a:cxn ang="0">
                    <a:pos x="8" y="56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2" y="71"/>
                  </a:cxn>
                  <a:cxn ang="0">
                    <a:pos x="5" y="72"/>
                  </a:cxn>
                  <a:cxn ang="0">
                    <a:pos x="8" y="72"/>
                  </a:cxn>
                  <a:cxn ang="0">
                    <a:pos x="10" y="71"/>
                  </a:cxn>
                  <a:cxn ang="0">
                    <a:pos x="10" y="71"/>
                  </a:cxn>
                  <a:cxn ang="0">
                    <a:pos x="15" y="64"/>
                  </a:cxn>
                  <a:cxn ang="0">
                    <a:pos x="21" y="56"/>
                  </a:cxn>
                  <a:cxn ang="0">
                    <a:pos x="29" y="41"/>
                  </a:cxn>
                  <a:cxn ang="0">
                    <a:pos x="36" y="25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3" y="1"/>
                  </a:cxn>
                  <a:cxn ang="0">
                    <a:pos x="39" y="0"/>
                  </a:cxn>
                  <a:cxn ang="0">
                    <a:pos x="36" y="1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6" h="72">
                    <a:moveTo>
                      <a:pt x="35" y="3"/>
                    </a:moveTo>
                    <a:lnTo>
                      <a:pt x="35" y="3"/>
                    </a:lnTo>
                    <a:lnTo>
                      <a:pt x="27" y="18"/>
                    </a:lnTo>
                    <a:lnTo>
                      <a:pt x="21" y="34"/>
                    </a:lnTo>
                    <a:lnTo>
                      <a:pt x="12" y="48"/>
                    </a:lnTo>
                    <a:lnTo>
                      <a:pt x="8" y="56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2" y="71"/>
                    </a:lnTo>
                    <a:lnTo>
                      <a:pt x="5" y="72"/>
                    </a:lnTo>
                    <a:lnTo>
                      <a:pt x="8" y="72"/>
                    </a:lnTo>
                    <a:lnTo>
                      <a:pt x="10" y="71"/>
                    </a:lnTo>
                    <a:lnTo>
                      <a:pt x="10" y="71"/>
                    </a:lnTo>
                    <a:lnTo>
                      <a:pt x="15" y="64"/>
                    </a:lnTo>
                    <a:lnTo>
                      <a:pt x="21" y="56"/>
                    </a:lnTo>
                    <a:lnTo>
                      <a:pt x="29" y="41"/>
                    </a:lnTo>
                    <a:lnTo>
                      <a:pt x="36" y="25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3" y="1"/>
                    </a:lnTo>
                    <a:lnTo>
                      <a:pt x="39" y="0"/>
                    </a:lnTo>
                    <a:lnTo>
                      <a:pt x="36" y="1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547"/>
              <p:cNvSpPr/>
              <p:nvPr/>
            </p:nvSpPr>
            <p:spPr bwMode="auto">
              <a:xfrm>
                <a:off x="2581276" y="2555875"/>
                <a:ext cx="25400" cy="31750"/>
              </a:xfrm>
              <a:custGeom>
                <a:avLst/>
                <a:gdLst/>
                <a:ahLst/>
                <a:cxnLst>
                  <a:cxn ang="0">
                    <a:pos x="54" y="3"/>
                  </a:cxn>
                  <a:cxn ang="0">
                    <a:pos x="54" y="3"/>
                  </a:cxn>
                  <a:cxn ang="0">
                    <a:pos x="47" y="12"/>
                  </a:cxn>
                  <a:cxn ang="0">
                    <a:pos x="39" y="20"/>
                  </a:cxn>
                  <a:cxn ang="0">
                    <a:pos x="33" y="29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15" y="56"/>
                  </a:cxn>
                  <a:cxn ang="0">
                    <a:pos x="8" y="66"/>
                  </a:cxn>
                  <a:cxn ang="0">
                    <a:pos x="1" y="75"/>
                  </a:cxn>
                  <a:cxn ang="0">
                    <a:pos x="1" y="75"/>
                  </a:cxn>
                  <a:cxn ang="0">
                    <a:pos x="0" y="76"/>
                  </a:cxn>
                  <a:cxn ang="0">
                    <a:pos x="0" y="79"/>
                  </a:cxn>
                  <a:cxn ang="0">
                    <a:pos x="1" y="83"/>
                  </a:cxn>
                  <a:cxn ang="0">
                    <a:pos x="4" y="84"/>
                  </a:cxn>
                  <a:cxn ang="0">
                    <a:pos x="5" y="84"/>
                  </a:cxn>
                  <a:cxn ang="0">
                    <a:pos x="8" y="84"/>
                  </a:cxn>
                  <a:cxn ang="0">
                    <a:pos x="9" y="83"/>
                  </a:cxn>
                  <a:cxn ang="0">
                    <a:pos x="9" y="83"/>
                  </a:cxn>
                  <a:cxn ang="0">
                    <a:pos x="22" y="66"/>
                  </a:cxn>
                  <a:cxn ang="0">
                    <a:pos x="34" y="47"/>
                  </a:cxn>
                  <a:cxn ang="0">
                    <a:pos x="34" y="47"/>
                  </a:cxn>
                  <a:cxn ang="0">
                    <a:pos x="41" y="37"/>
                  </a:cxn>
                  <a:cxn ang="0">
                    <a:pos x="49" y="28"/>
                  </a:cxn>
                  <a:cxn ang="0">
                    <a:pos x="56" y="18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4" y="7"/>
                  </a:cxn>
                  <a:cxn ang="0">
                    <a:pos x="64" y="4"/>
                  </a:cxn>
                  <a:cxn ang="0">
                    <a:pos x="64" y="3"/>
                  </a:cxn>
                  <a:cxn ang="0">
                    <a:pos x="62" y="1"/>
                  </a:cxn>
                  <a:cxn ang="0">
                    <a:pos x="58" y="0"/>
                  </a:cxn>
                  <a:cxn ang="0">
                    <a:pos x="55" y="1"/>
                  </a:cxn>
                  <a:cxn ang="0">
                    <a:pos x="54" y="3"/>
                  </a:cxn>
                  <a:cxn ang="0">
                    <a:pos x="54" y="3"/>
                  </a:cxn>
                </a:cxnLst>
                <a:rect l="0" t="0" r="r" b="b"/>
                <a:pathLst>
                  <a:path w="64" h="84">
                    <a:moveTo>
                      <a:pt x="54" y="3"/>
                    </a:moveTo>
                    <a:lnTo>
                      <a:pt x="54" y="3"/>
                    </a:lnTo>
                    <a:lnTo>
                      <a:pt x="47" y="12"/>
                    </a:lnTo>
                    <a:lnTo>
                      <a:pt x="39" y="20"/>
                    </a:lnTo>
                    <a:lnTo>
                      <a:pt x="33" y="29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15" y="56"/>
                    </a:lnTo>
                    <a:lnTo>
                      <a:pt x="8" y="66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0" y="76"/>
                    </a:lnTo>
                    <a:lnTo>
                      <a:pt x="0" y="79"/>
                    </a:lnTo>
                    <a:lnTo>
                      <a:pt x="1" y="83"/>
                    </a:lnTo>
                    <a:lnTo>
                      <a:pt x="4" y="84"/>
                    </a:lnTo>
                    <a:lnTo>
                      <a:pt x="5" y="84"/>
                    </a:lnTo>
                    <a:lnTo>
                      <a:pt x="8" y="84"/>
                    </a:lnTo>
                    <a:lnTo>
                      <a:pt x="9" y="83"/>
                    </a:lnTo>
                    <a:lnTo>
                      <a:pt x="9" y="83"/>
                    </a:lnTo>
                    <a:lnTo>
                      <a:pt x="22" y="66"/>
                    </a:lnTo>
                    <a:lnTo>
                      <a:pt x="34" y="47"/>
                    </a:lnTo>
                    <a:lnTo>
                      <a:pt x="34" y="47"/>
                    </a:lnTo>
                    <a:lnTo>
                      <a:pt x="41" y="37"/>
                    </a:lnTo>
                    <a:lnTo>
                      <a:pt x="49" y="28"/>
                    </a:lnTo>
                    <a:lnTo>
                      <a:pt x="56" y="18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4" y="7"/>
                    </a:lnTo>
                    <a:lnTo>
                      <a:pt x="64" y="4"/>
                    </a:lnTo>
                    <a:lnTo>
                      <a:pt x="64" y="3"/>
                    </a:lnTo>
                    <a:lnTo>
                      <a:pt x="62" y="1"/>
                    </a:lnTo>
                    <a:lnTo>
                      <a:pt x="58" y="0"/>
                    </a:lnTo>
                    <a:lnTo>
                      <a:pt x="55" y="1"/>
                    </a:lnTo>
                    <a:lnTo>
                      <a:pt x="54" y="3"/>
                    </a:lnTo>
                    <a:lnTo>
                      <a:pt x="5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548"/>
              <p:cNvSpPr/>
              <p:nvPr/>
            </p:nvSpPr>
            <p:spPr bwMode="auto">
              <a:xfrm>
                <a:off x="2620963" y="2552700"/>
                <a:ext cx="17463" cy="28575"/>
              </a:xfrm>
              <a:custGeom>
                <a:avLst/>
                <a:gdLst/>
                <a:ahLst/>
                <a:cxnLst>
                  <a:cxn ang="0">
                    <a:pos x="32" y="7"/>
                  </a:cxn>
                  <a:cxn ang="0">
                    <a:pos x="32" y="7"/>
                  </a:cxn>
                  <a:cxn ang="0">
                    <a:pos x="29" y="13"/>
                  </a:cxn>
                  <a:cxn ang="0">
                    <a:pos x="26" y="20"/>
                  </a:cxn>
                  <a:cxn ang="0">
                    <a:pos x="20" y="33"/>
                  </a:cxn>
                  <a:cxn ang="0">
                    <a:pos x="20" y="33"/>
                  </a:cxn>
                  <a:cxn ang="0">
                    <a:pos x="2" y="64"/>
                  </a:cxn>
                  <a:cxn ang="0">
                    <a:pos x="2" y="64"/>
                  </a:cxn>
                  <a:cxn ang="0">
                    <a:pos x="0" y="67"/>
                  </a:cxn>
                  <a:cxn ang="0">
                    <a:pos x="0" y="68"/>
                  </a:cxn>
                  <a:cxn ang="0">
                    <a:pos x="3" y="72"/>
                  </a:cxn>
                  <a:cxn ang="0">
                    <a:pos x="8" y="72"/>
                  </a:cxn>
                  <a:cxn ang="0">
                    <a:pos x="9" y="72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32" y="36"/>
                  </a:cxn>
                  <a:cxn ang="0">
                    <a:pos x="32" y="36"/>
                  </a:cxn>
                  <a:cxn ang="0">
                    <a:pos x="38" y="21"/>
                  </a:cxn>
                  <a:cxn ang="0">
                    <a:pos x="41" y="13"/>
                  </a:cxn>
                  <a:cxn ang="0">
                    <a:pos x="42" y="7"/>
                  </a:cxn>
                  <a:cxn ang="0">
                    <a:pos x="42" y="7"/>
                  </a:cxn>
                  <a:cxn ang="0">
                    <a:pos x="42" y="4"/>
                  </a:cxn>
                  <a:cxn ang="0">
                    <a:pos x="41" y="2"/>
                  </a:cxn>
                  <a:cxn ang="0">
                    <a:pos x="39" y="2"/>
                  </a:cxn>
                  <a:cxn ang="0">
                    <a:pos x="38" y="0"/>
                  </a:cxn>
                  <a:cxn ang="0">
                    <a:pos x="33" y="3"/>
                  </a:cxn>
                  <a:cxn ang="0">
                    <a:pos x="32" y="4"/>
                  </a:cxn>
                  <a:cxn ang="0">
                    <a:pos x="32" y="7"/>
                  </a:cxn>
                  <a:cxn ang="0">
                    <a:pos x="32" y="7"/>
                  </a:cxn>
                </a:cxnLst>
                <a:rect l="0" t="0" r="r" b="b"/>
                <a:pathLst>
                  <a:path w="42" h="72">
                    <a:moveTo>
                      <a:pt x="32" y="7"/>
                    </a:moveTo>
                    <a:lnTo>
                      <a:pt x="32" y="7"/>
                    </a:lnTo>
                    <a:lnTo>
                      <a:pt x="29" y="13"/>
                    </a:lnTo>
                    <a:lnTo>
                      <a:pt x="26" y="20"/>
                    </a:lnTo>
                    <a:lnTo>
                      <a:pt x="20" y="33"/>
                    </a:lnTo>
                    <a:lnTo>
                      <a:pt x="20" y="33"/>
                    </a:lnTo>
                    <a:lnTo>
                      <a:pt x="2" y="64"/>
                    </a:lnTo>
                    <a:lnTo>
                      <a:pt x="2" y="64"/>
                    </a:lnTo>
                    <a:lnTo>
                      <a:pt x="0" y="67"/>
                    </a:lnTo>
                    <a:lnTo>
                      <a:pt x="0" y="68"/>
                    </a:lnTo>
                    <a:lnTo>
                      <a:pt x="3" y="72"/>
                    </a:lnTo>
                    <a:lnTo>
                      <a:pt x="8" y="72"/>
                    </a:lnTo>
                    <a:lnTo>
                      <a:pt x="9" y="72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32" y="36"/>
                    </a:lnTo>
                    <a:lnTo>
                      <a:pt x="32" y="36"/>
                    </a:lnTo>
                    <a:lnTo>
                      <a:pt x="38" y="21"/>
                    </a:lnTo>
                    <a:lnTo>
                      <a:pt x="41" y="13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4"/>
                    </a:lnTo>
                    <a:lnTo>
                      <a:pt x="41" y="2"/>
                    </a:lnTo>
                    <a:lnTo>
                      <a:pt x="39" y="2"/>
                    </a:lnTo>
                    <a:lnTo>
                      <a:pt x="38" y="0"/>
                    </a:lnTo>
                    <a:lnTo>
                      <a:pt x="33" y="3"/>
                    </a:lnTo>
                    <a:lnTo>
                      <a:pt x="32" y="4"/>
                    </a:lnTo>
                    <a:lnTo>
                      <a:pt x="32" y="7"/>
                    </a:lnTo>
                    <a:lnTo>
                      <a:pt x="32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549"/>
              <p:cNvSpPr/>
              <p:nvPr/>
            </p:nvSpPr>
            <p:spPr bwMode="auto">
              <a:xfrm>
                <a:off x="2263776" y="2451100"/>
                <a:ext cx="22225" cy="39688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8" y="12"/>
                  </a:cxn>
                  <a:cxn ang="0">
                    <a:pos x="31" y="24"/>
                  </a:cxn>
                  <a:cxn ang="0">
                    <a:pos x="23" y="34"/>
                  </a:cxn>
                  <a:cxn ang="0">
                    <a:pos x="18" y="46"/>
                  </a:cxn>
                  <a:cxn ang="0">
                    <a:pos x="8" y="71"/>
                  </a:cxn>
                  <a:cxn ang="0">
                    <a:pos x="0" y="96"/>
                  </a:cxn>
                  <a:cxn ang="0">
                    <a:pos x="0" y="96"/>
                  </a:cxn>
                  <a:cxn ang="0">
                    <a:pos x="0" y="98"/>
                  </a:cxn>
                  <a:cxn ang="0">
                    <a:pos x="0" y="101"/>
                  </a:cxn>
                  <a:cxn ang="0">
                    <a:pos x="4" y="102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10" y="100"/>
                  </a:cxn>
                  <a:cxn ang="0">
                    <a:pos x="10" y="100"/>
                  </a:cxn>
                  <a:cxn ang="0">
                    <a:pos x="18" y="76"/>
                  </a:cxn>
                  <a:cxn ang="0">
                    <a:pos x="29" y="53"/>
                  </a:cxn>
                  <a:cxn ang="0">
                    <a:pos x="34" y="41"/>
                  </a:cxn>
                  <a:cxn ang="0">
                    <a:pos x="39" y="30"/>
                  </a:cxn>
                  <a:cxn ang="0">
                    <a:pos x="47" y="20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6" y="8"/>
                  </a:cxn>
                  <a:cxn ang="0">
                    <a:pos x="56" y="6"/>
                  </a:cxn>
                  <a:cxn ang="0">
                    <a:pos x="55" y="3"/>
                  </a:cxn>
                  <a:cxn ang="0">
                    <a:pos x="51" y="0"/>
                  </a:cxn>
                  <a:cxn ang="0">
                    <a:pos x="48" y="0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6" h="102">
                    <a:moveTo>
                      <a:pt x="47" y="3"/>
                    </a:moveTo>
                    <a:lnTo>
                      <a:pt x="47" y="3"/>
                    </a:lnTo>
                    <a:lnTo>
                      <a:pt x="38" y="12"/>
                    </a:lnTo>
                    <a:lnTo>
                      <a:pt x="31" y="24"/>
                    </a:lnTo>
                    <a:lnTo>
                      <a:pt x="23" y="34"/>
                    </a:lnTo>
                    <a:lnTo>
                      <a:pt x="18" y="46"/>
                    </a:lnTo>
                    <a:lnTo>
                      <a:pt x="8" y="71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0" y="98"/>
                    </a:lnTo>
                    <a:lnTo>
                      <a:pt x="0" y="101"/>
                    </a:lnTo>
                    <a:lnTo>
                      <a:pt x="4" y="102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10" y="100"/>
                    </a:lnTo>
                    <a:lnTo>
                      <a:pt x="10" y="100"/>
                    </a:lnTo>
                    <a:lnTo>
                      <a:pt x="18" y="76"/>
                    </a:lnTo>
                    <a:lnTo>
                      <a:pt x="29" y="53"/>
                    </a:lnTo>
                    <a:lnTo>
                      <a:pt x="34" y="41"/>
                    </a:lnTo>
                    <a:lnTo>
                      <a:pt x="39" y="30"/>
                    </a:lnTo>
                    <a:lnTo>
                      <a:pt x="47" y="20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6" y="8"/>
                    </a:lnTo>
                    <a:lnTo>
                      <a:pt x="56" y="6"/>
                    </a:lnTo>
                    <a:lnTo>
                      <a:pt x="55" y="3"/>
                    </a:lnTo>
                    <a:lnTo>
                      <a:pt x="51" y="0"/>
                    </a:lnTo>
                    <a:lnTo>
                      <a:pt x="48" y="0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550"/>
              <p:cNvSpPr/>
              <p:nvPr/>
            </p:nvSpPr>
            <p:spPr bwMode="auto">
              <a:xfrm>
                <a:off x="2317751" y="2460625"/>
                <a:ext cx="14288" cy="34925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6"/>
                  </a:cxn>
                  <a:cxn ang="0">
                    <a:pos x="21" y="26"/>
                  </a:cxn>
                  <a:cxn ang="0">
                    <a:pos x="16" y="46"/>
                  </a:cxn>
                  <a:cxn ang="0">
                    <a:pos x="1" y="84"/>
                  </a:cxn>
                  <a:cxn ang="0">
                    <a:pos x="1" y="84"/>
                  </a:cxn>
                  <a:cxn ang="0">
                    <a:pos x="0" y="86"/>
                  </a:cxn>
                  <a:cxn ang="0">
                    <a:pos x="1" y="87"/>
                  </a:cxn>
                  <a:cxn ang="0">
                    <a:pos x="4" y="90"/>
                  </a:cxn>
                  <a:cxn ang="0">
                    <a:pos x="9" y="90"/>
                  </a:cxn>
                  <a:cxn ang="0">
                    <a:pos x="10" y="89"/>
                  </a:cxn>
                  <a:cxn ang="0">
                    <a:pos x="12" y="86"/>
                  </a:cxn>
                  <a:cxn ang="0">
                    <a:pos x="12" y="86"/>
                  </a:cxn>
                  <a:cxn ang="0">
                    <a:pos x="26" y="47"/>
                  </a:cxn>
                  <a:cxn ang="0">
                    <a:pos x="33" y="26"/>
                  </a:cxn>
                  <a:cxn ang="0">
                    <a:pos x="34" y="16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5" h="90">
                    <a:moveTo>
                      <a:pt x="24" y="5"/>
                    </a:moveTo>
                    <a:lnTo>
                      <a:pt x="24" y="5"/>
                    </a:lnTo>
                    <a:lnTo>
                      <a:pt x="22" y="16"/>
                    </a:lnTo>
                    <a:lnTo>
                      <a:pt x="21" y="26"/>
                    </a:lnTo>
                    <a:lnTo>
                      <a:pt x="16" y="46"/>
                    </a:lnTo>
                    <a:lnTo>
                      <a:pt x="1" y="84"/>
                    </a:lnTo>
                    <a:lnTo>
                      <a:pt x="1" y="84"/>
                    </a:lnTo>
                    <a:lnTo>
                      <a:pt x="0" y="86"/>
                    </a:lnTo>
                    <a:lnTo>
                      <a:pt x="1" y="87"/>
                    </a:lnTo>
                    <a:lnTo>
                      <a:pt x="4" y="90"/>
                    </a:lnTo>
                    <a:lnTo>
                      <a:pt x="9" y="90"/>
                    </a:lnTo>
                    <a:lnTo>
                      <a:pt x="10" y="89"/>
                    </a:lnTo>
                    <a:lnTo>
                      <a:pt x="12" y="86"/>
                    </a:lnTo>
                    <a:lnTo>
                      <a:pt x="12" y="86"/>
                    </a:lnTo>
                    <a:lnTo>
                      <a:pt x="26" y="47"/>
                    </a:lnTo>
                    <a:lnTo>
                      <a:pt x="33" y="26"/>
                    </a:lnTo>
                    <a:lnTo>
                      <a:pt x="34" y="16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551"/>
              <p:cNvSpPr/>
              <p:nvPr/>
            </p:nvSpPr>
            <p:spPr bwMode="auto">
              <a:xfrm>
                <a:off x="2513013" y="2446338"/>
                <a:ext cx="12700" cy="31750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2" y="14"/>
                  </a:cxn>
                  <a:cxn ang="0">
                    <a:pos x="21" y="22"/>
                  </a:cxn>
                  <a:cxn ang="0">
                    <a:pos x="16" y="39"/>
                  </a:cxn>
                  <a:cxn ang="0">
                    <a:pos x="8" y="55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2" y="78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9" y="78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18" y="59"/>
                  </a:cxn>
                  <a:cxn ang="0">
                    <a:pos x="26" y="42"/>
                  </a:cxn>
                  <a:cxn ang="0">
                    <a:pos x="31" y="23"/>
                  </a:cxn>
                  <a:cxn ang="0">
                    <a:pos x="33" y="14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2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80">
                    <a:moveTo>
                      <a:pt x="22" y="5"/>
                    </a:moveTo>
                    <a:lnTo>
                      <a:pt x="22" y="5"/>
                    </a:lnTo>
                    <a:lnTo>
                      <a:pt x="22" y="14"/>
                    </a:lnTo>
                    <a:lnTo>
                      <a:pt x="21" y="22"/>
                    </a:lnTo>
                    <a:lnTo>
                      <a:pt x="16" y="39"/>
                    </a:lnTo>
                    <a:lnTo>
                      <a:pt x="8" y="55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2" y="78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9" y="78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8" y="59"/>
                    </a:lnTo>
                    <a:lnTo>
                      <a:pt x="26" y="42"/>
                    </a:lnTo>
                    <a:lnTo>
                      <a:pt x="31" y="23"/>
                    </a:lnTo>
                    <a:lnTo>
                      <a:pt x="33" y="14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2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552"/>
              <p:cNvSpPr/>
              <p:nvPr/>
            </p:nvSpPr>
            <p:spPr bwMode="auto">
              <a:xfrm>
                <a:off x="2552701" y="2446338"/>
                <a:ext cx="14288" cy="31750"/>
              </a:xfrm>
              <a:custGeom>
                <a:avLst/>
                <a:gdLst/>
                <a:ahLst/>
                <a:cxnLst>
                  <a:cxn ang="0">
                    <a:pos x="23" y="5"/>
                  </a:cxn>
                  <a:cxn ang="0">
                    <a:pos x="23" y="5"/>
                  </a:cxn>
                  <a:cxn ang="0">
                    <a:pos x="22" y="14"/>
                  </a:cxn>
                  <a:cxn ang="0">
                    <a:pos x="21" y="22"/>
                  </a:cxn>
                  <a:cxn ang="0">
                    <a:pos x="16" y="39"/>
                  </a:cxn>
                  <a:cxn ang="0">
                    <a:pos x="9" y="55"/>
                  </a:cxn>
                  <a:cxn ang="0">
                    <a:pos x="1" y="70"/>
                  </a:cxn>
                  <a:cxn ang="0">
                    <a:pos x="1" y="70"/>
                  </a:cxn>
                  <a:cxn ang="0">
                    <a:pos x="0" y="73"/>
                  </a:cxn>
                  <a:cxn ang="0">
                    <a:pos x="1" y="76"/>
                  </a:cxn>
                  <a:cxn ang="0">
                    <a:pos x="4" y="78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9" y="78"/>
                  </a:cxn>
                  <a:cxn ang="0">
                    <a:pos x="12" y="76"/>
                  </a:cxn>
                  <a:cxn ang="0">
                    <a:pos x="12" y="76"/>
                  </a:cxn>
                  <a:cxn ang="0">
                    <a:pos x="19" y="59"/>
                  </a:cxn>
                  <a:cxn ang="0">
                    <a:pos x="27" y="42"/>
                  </a:cxn>
                  <a:cxn ang="0">
                    <a:pos x="33" y="23"/>
                  </a:cxn>
                  <a:cxn ang="0">
                    <a:pos x="34" y="14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2"/>
                  </a:cxn>
                  <a:cxn ang="0">
                    <a:pos x="23" y="5"/>
                  </a:cxn>
                  <a:cxn ang="0">
                    <a:pos x="23" y="5"/>
                  </a:cxn>
                </a:cxnLst>
                <a:rect l="0" t="0" r="r" b="b"/>
                <a:pathLst>
                  <a:path w="35" h="80">
                    <a:moveTo>
                      <a:pt x="23" y="5"/>
                    </a:moveTo>
                    <a:lnTo>
                      <a:pt x="23" y="5"/>
                    </a:lnTo>
                    <a:lnTo>
                      <a:pt x="22" y="14"/>
                    </a:lnTo>
                    <a:lnTo>
                      <a:pt x="21" y="22"/>
                    </a:lnTo>
                    <a:lnTo>
                      <a:pt x="16" y="39"/>
                    </a:lnTo>
                    <a:lnTo>
                      <a:pt x="9" y="55"/>
                    </a:lnTo>
                    <a:lnTo>
                      <a:pt x="1" y="70"/>
                    </a:lnTo>
                    <a:lnTo>
                      <a:pt x="1" y="70"/>
                    </a:lnTo>
                    <a:lnTo>
                      <a:pt x="0" y="73"/>
                    </a:lnTo>
                    <a:lnTo>
                      <a:pt x="1" y="76"/>
                    </a:lnTo>
                    <a:lnTo>
                      <a:pt x="4" y="78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9" y="78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9" y="59"/>
                    </a:lnTo>
                    <a:lnTo>
                      <a:pt x="27" y="42"/>
                    </a:lnTo>
                    <a:lnTo>
                      <a:pt x="33" y="23"/>
                    </a:lnTo>
                    <a:lnTo>
                      <a:pt x="34" y="14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2"/>
                    </a:lnTo>
                    <a:lnTo>
                      <a:pt x="23" y="5"/>
                    </a:lnTo>
                    <a:lnTo>
                      <a:pt x="23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553"/>
              <p:cNvSpPr/>
              <p:nvPr/>
            </p:nvSpPr>
            <p:spPr bwMode="auto">
              <a:xfrm>
                <a:off x="2598738" y="2465388"/>
                <a:ext cx="12700" cy="396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27"/>
                  </a:cxn>
                  <a:cxn ang="0">
                    <a:pos x="16" y="51"/>
                  </a:cxn>
                  <a:cxn ang="0">
                    <a:pos x="9" y="72"/>
                  </a:cxn>
                  <a:cxn ang="0">
                    <a:pos x="0" y="92"/>
                  </a:cxn>
                  <a:cxn ang="0">
                    <a:pos x="0" y="92"/>
                  </a:cxn>
                  <a:cxn ang="0">
                    <a:pos x="0" y="95"/>
                  </a:cxn>
                  <a:cxn ang="0">
                    <a:pos x="0" y="98"/>
                  </a:cxn>
                  <a:cxn ang="0">
                    <a:pos x="3" y="100"/>
                  </a:cxn>
                  <a:cxn ang="0">
                    <a:pos x="5" y="102"/>
                  </a:cxn>
                  <a:cxn ang="0">
                    <a:pos x="6" y="102"/>
                  </a:cxn>
                  <a:cxn ang="0">
                    <a:pos x="9" y="100"/>
                  </a:cxn>
                  <a:cxn ang="0">
                    <a:pos x="10" y="99"/>
                  </a:cxn>
                  <a:cxn ang="0">
                    <a:pos x="10" y="99"/>
                  </a:cxn>
                  <a:cxn ang="0">
                    <a:pos x="20" y="77"/>
                  </a:cxn>
                  <a:cxn ang="0">
                    <a:pos x="27" y="53"/>
                  </a:cxn>
                  <a:cxn ang="0">
                    <a:pos x="31" y="30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102">
                    <a:moveTo>
                      <a:pt x="22" y="5"/>
                    </a:moveTo>
                    <a:lnTo>
                      <a:pt x="22" y="5"/>
                    </a:lnTo>
                    <a:lnTo>
                      <a:pt x="21" y="27"/>
                    </a:lnTo>
                    <a:lnTo>
                      <a:pt x="16" y="51"/>
                    </a:lnTo>
                    <a:lnTo>
                      <a:pt x="9" y="72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95"/>
                    </a:lnTo>
                    <a:lnTo>
                      <a:pt x="0" y="98"/>
                    </a:lnTo>
                    <a:lnTo>
                      <a:pt x="3" y="100"/>
                    </a:lnTo>
                    <a:lnTo>
                      <a:pt x="5" y="102"/>
                    </a:lnTo>
                    <a:lnTo>
                      <a:pt x="6" y="102"/>
                    </a:lnTo>
                    <a:lnTo>
                      <a:pt x="9" y="100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20" y="77"/>
                    </a:lnTo>
                    <a:lnTo>
                      <a:pt x="27" y="53"/>
                    </a:lnTo>
                    <a:lnTo>
                      <a:pt x="31" y="30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554"/>
              <p:cNvSpPr/>
              <p:nvPr/>
            </p:nvSpPr>
            <p:spPr bwMode="auto">
              <a:xfrm>
                <a:off x="2314576" y="2389188"/>
                <a:ext cx="377825" cy="211138"/>
              </a:xfrm>
              <a:custGeom>
                <a:avLst/>
                <a:gdLst/>
                <a:ahLst/>
                <a:cxnLst>
                  <a:cxn ang="0">
                    <a:pos x="712" y="532"/>
                  </a:cxn>
                  <a:cxn ang="0">
                    <a:pos x="641" y="529"/>
                  </a:cxn>
                  <a:cxn ang="0">
                    <a:pos x="98" y="529"/>
                  </a:cxn>
                  <a:cxn ang="0">
                    <a:pos x="25" y="531"/>
                  </a:cxn>
                  <a:cxn ang="0">
                    <a:pos x="9" y="525"/>
                  </a:cxn>
                  <a:cxn ang="0">
                    <a:pos x="1" y="515"/>
                  </a:cxn>
                  <a:cxn ang="0">
                    <a:pos x="0" y="506"/>
                  </a:cxn>
                  <a:cxn ang="0">
                    <a:pos x="3" y="491"/>
                  </a:cxn>
                  <a:cxn ang="0">
                    <a:pos x="13" y="482"/>
                  </a:cxn>
                  <a:cxn ang="0">
                    <a:pos x="667" y="480"/>
                  </a:cxn>
                  <a:cxn ang="0">
                    <a:pos x="710" y="481"/>
                  </a:cxn>
                  <a:cxn ang="0">
                    <a:pos x="769" y="482"/>
                  </a:cxn>
                  <a:cxn ang="0">
                    <a:pos x="814" y="477"/>
                  </a:cxn>
                  <a:cxn ang="0">
                    <a:pos x="832" y="473"/>
                  </a:cxn>
                  <a:cxn ang="0">
                    <a:pos x="870" y="463"/>
                  </a:cxn>
                  <a:cxn ang="0">
                    <a:pos x="887" y="443"/>
                  </a:cxn>
                  <a:cxn ang="0">
                    <a:pos x="895" y="388"/>
                  </a:cxn>
                  <a:cxn ang="0">
                    <a:pos x="901" y="321"/>
                  </a:cxn>
                  <a:cxn ang="0">
                    <a:pos x="901" y="289"/>
                  </a:cxn>
                  <a:cxn ang="0">
                    <a:pos x="896" y="260"/>
                  </a:cxn>
                  <a:cxn ang="0">
                    <a:pos x="891" y="232"/>
                  </a:cxn>
                  <a:cxn ang="0">
                    <a:pos x="888" y="164"/>
                  </a:cxn>
                  <a:cxn ang="0">
                    <a:pos x="880" y="102"/>
                  </a:cxn>
                  <a:cxn ang="0">
                    <a:pos x="875" y="81"/>
                  </a:cxn>
                  <a:cxn ang="0">
                    <a:pos x="860" y="61"/>
                  </a:cxn>
                  <a:cxn ang="0">
                    <a:pos x="833" y="53"/>
                  </a:cxn>
                  <a:cxn ang="0">
                    <a:pos x="761" y="51"/>
                  </a:cxn>
                  <a:cxn ang="0">
                    <a:pos x="479" y="51"/>
                  </a:cxn>
                  <a:cxn ang="0">
                    <a:pos x="315" y="52"/>
                  </a:cxn>
                  <a:cxn ang="0">
                    <a:pos x="32" y="53"/>
                  </a:cxn>
                  <a:cxn ang="0">
                    <a:pos x="18" y="45"/>
                  </a:cxn>
                  <a:cxn ang="0">
                    <a:pos x="13" y="32"/>
                  </a:cxn>
                  <a:cxn ang="0">
                    <a:pos x="13" y="23"/>
                  </a:cxn>
                  <a:cxn ang="0">
                    <a:pos x="18" y="11"/>
                  </a:cxn>
                  <a:cxn ang="0">
                    <a:pos x="32" y="4"/>
                  </a:cxn>
                  <a:cxn ang="0">
                    <a:pos x="722" y="4"/>
                  </a:cxn>
                  <a:cxn ang="0">
                    <a:pos x="782" y="1"/>
                  </a:cxn>
                  <a:cxn ang="0">
                    <a:pos x="828" y="1"/>
                  </a:cxn>
                  <a:cxn ang="0">
                    <a:pos x="878" y="13"/>
                  </a:cxn>
                  <a:cxn ang="0">
                    <a:pos x="892" y="22"/>
                  </a:cxn>
                  <a:cxn ang="0">
                    <a:pos x="920" y="57"/>
                  </a:cxn>
                  <a:cxn ang="0">
                    <a:pos x="933" y="112"/>
                  </a:cxn>
                  <a:cxn ang="0">
                    <a:pos x="938" y="178"/>
                  </a:cxn>
                  <a:cxn ang="0">
                    <a:pos x="941" y="208"/>
                  </a:cxn>
                  <a:cxn ang="0">
                    <a:pos x="950" y="270"/>
                  </a:cxn>
                  <a:cxn ang="0">
                    <a:pos x="952" y="306"/>
                  </a:cxn>
                  <a:cxn ang="0">
                    <a:pos x="947" y="385"/>
                  </a:cxn>
                  <a:cxn ang="0">
                    <a:pos x="937" y="446"/>
                  </a:cxn>
                  <a:cxn ang="0">
                    <a:pos x="917" y="485"/>
                  </a:cxn>
                  <a:cxn ang="0">
                    <a:pos x="884" y="512"/>
                  </a:cxn>
                  <a:cxn ang="0">
                    <a:pos x="857" y="523"/>
                  </a:cxn>
                  <a:cxn ang="0">
                    <a:pos x="794" y="531"/>
                  </a:cxn>
                  <a:cxn ang="0">
                    <a:pos x="738" y="533"/>
                  </a:cxn>
                </a:cxnLst>
                <a:rect l="0" t="0" r="r" b="b"/>
                <a:pathLst>
                  <a:path w="952" h="533">
                    <a:moveTo>
                      <a:pt x="738" y="533"/>
                    </a:moveTo>
                    <a:lnTo>
                      <a:pt x="738" y="533"/>
                    </a:lnTo>
                    <a:lnTo>
                      <a:pt x="712" y="532"/>
                    </a:lnTo>
                    <a:lnTo>
                      <a:pt x="712" y="532"/>
                    </a:lnTo>
                    <a:lnTo>
                      <a:pt x="686" y="531"/>
                    </a:lnTo>
                    <a:lnTo>
                      <a:pt x="641" y="529"/>
                    </a:lnTo>
                    <a:lnTo>
                      <a:pt x="499" y="529"/>
                    </a:lnTo>
                    <a:lnTo>
                      <a:pt x="499" y="529"/>
                    </a:lnTo>
                    <a:lnTo>
                      <a:pt x="98" y="529"/>
                    </a:lnTo>
                    <a:lnTo>
                      <a:pt x="98" y="529"/>
                    </a:lnTo>
                    <a:lnTo>
                      <a:pt x="25" y="531"/>
                    </a:lnTo>
                    <a:lnTo>
                      <a:pt x="25" y="531"/>
                    </a:lnTo>
                    <a:lnTo>
                      <a:pt x="18" y="529"/>
                    </a:lnTo>
                    <a:lnTo>
                      <a:pt x="13" y="528"/>
                    </a:lnTo>
                    <a:lnTo>
                      <a:pt x="9" y="525"/>
                    </a:lnTo>
                    <a:lnTo>
                      <a:pt x="7" y="523"/>
                    </a:lnTo>
                    <a:lnTo>
                      <a:pt x="3" y="519"/>
                    </a:lnTo>
                    <a:lnTo>
                      <a:pt x="1" y="515"/>
                    </a:lnTo>
                    <a:lnTo>
                      <a:pt x="0" y="510"/>
                    </a:lnTo>
                    <a:lnTo>
                      <a:pt x="0" y="506"/>
                    </a:lnTo>
                    <a:lnTo>
                      <a:pt x="0" y="506"/>
                    </a:lnTo>
                    <a:lnTo>
                      <a:pt x="0" y="501"/>
                    </a:lnTo>
                    <a:lnTo>
                      <a:pt x="1" y="497"/>
                    </a:lnTo>
                    <a:lnTo>
                      <a:pt x="3" y="491"/>
                    </a:lnTo>
                    <a:lnTo>
                      <a:pt x="7" y="487"/>
                    </a:lnTo>
                    <a:lnTo>
                      <a:pt x="9" y="485"/>
                    </a:lnTo>
                    <a:lnTo>
                      <a:pt x="13" y="482"/>
                    </a:lnTo>
                    <a:lnTo>
                      <a:pt x="18" y="481"/>
                    </a:lnTo>
                    <a:lnTo>
                      <a:pt x="25" y="480"/>
                    </a:lnTo>
                    <a:lnTo>
                      <a:pt x="667" y="480"/>
                    </a:lnTo>
                    <a:lnTo>
                      <a:pt x="667" y="480"/>
                    </a:lnTo>
                    <a:lnTo>
                      <a:pt x="710" y="481"/>
                    </a:lnTo>
                    <a:lnTo>
                      <a:pt x="710" y="481"/>
                    </a:lnTo>
                    <a:lnTo>
                      <a:pt x="752" y="482"/>
                    </a:lnTo>
                    <a:lnTo>
                      <a:pt x="752" y="482"/>
                    </a:lnTo>
                    <a:lnTo>
                      <a:pt x="769" y="482"/>
                    </a:lnTo>
                    <a:lnTo>
                      <a:pt x="785" y="481"/>
                    </a:lnTo>
                    <a:lnTo>
                      <a:pt x="799" y="480"/>
                    </a:lnTo>
                    <a:lnTo>
                      <a:pt x="814" y="477"/>
                    </a:lnTo>
                    <a:lnTo>
                      <a:pt x="814" y="477"/>
                    </a:lnTo>
                    <a:lnTo>
                      <a:pt x="832" y="473"/>
                    </a:lnTo>
                    <a:lnTo>
                      <a:pt x="832" y="473"/>
                    </a:lnTo>
                    <a:lnTo>
                      <a:pt x="853" y="469"/>
                    </a:lnTo>
                    <a:lnTo>
                      <a:pt x="862" y="467"/>
                    </a:lnTo>
                    <a:lnTo>
                      <a:pt x="870" y="463"/>
                    </a:lnTo>
                    <a:lnTo>
                      <a:pt x="878" y="459"/>
                    </a:lnTo>
                    <a:lnTo>
                      <a:pt x="883" y="452"/>
                    </a:lnTo>
                    <a:lnTo>
                      <a:pt x="887" y="443"/>
                    </a:lnTo>
                    <a:lnTo>
                      <a:pt x="890" y="434"/>
                    </a:lnTo>
                    <a:lnTo>
                      <a:pt x="890" y="434"/>
                    </a:lnTo>
                    <a:lnTo>
                      <a:pt x="895" y="388"/>
                    </a:lnTo>
                    <a:lnTo>
                      <a:pt x="895" y="388"/>
                    </a:lnTo>
                    <a:lnTo>
                      <a:pt x="900" y="344"/>
                    </a:lnTo>
                    <a:lnTo>
                      <a:pt x="901" y="321"/>
                    </a:lnTo>
                    <a:lnTo>
                      <a:pt x="901" y="298"/>
                    </a:lnTo>
                    <a:lnTo>
                      <a:pt x="901" y="298"/>
                    </a:lnTo>
                    <a:lnTo>
                      <a:pt x="901" y="289"/>
                    </a:lnTo>
                    <a:lnTo>
                      <a:pt x="900" y="280"/>
                    </a:lnTo>
                    <a:lnTo>
                      <a:pt x="896" y="260"/>
                    </a:lnTo>
                    <a:lnTo>
                      <a:pt x="896" y="260"/>
                    </a:lnTo>
                    <a:lnTo>
                      <a:pt x="894" y="246"/>
                    </a:lnTo>
                    <a:lnTo>
                      <a:pt x="891" y="232"/>
                    </a:lnTo>
                    <a:lnTo>
                      <a:pt x="891" y="232"/>
                    </a:lnTo>
                    <a:lnTo>
                      <a:pt x="888" y="198"/>
                    </a:lnTo>
                    <a:lnTo>
                      <a:pt x="888" y="164"/>
                    </a:lnTo>
                    <a:lnTo>
                      <a:pt x="888" y="164"/>
                    </a:lnTo>
                    <a:lnTo>
                      <a:pt x="887" y="149"/>
                    </a:lnTo>
                    <a:lnTo>
                      <a:pt x="886" y="132"/>
                    </a:lnTo>
                    <a:lnTo>
                      <a:pt x="880" y="102"/>
                    </a:lnTo>
                    <a:lnTo>
                      <a:pt x="880" y="102"/>
                    </a:lnTo>
                    <a:lnTo>
                      <a:pt x="878" y="90"/>
                    </a:lnTo>
                    <a:lnTo>
                      <a:pt x="875" y="81"/>
                    </a:lnTo>
                    <a:lnTo>
                      <a:pt x="871" y="73"/>
                    </a:lnTo>
                    <a:lnTo>
                      <a:pt x="866" y="66"/>
                    </a:lnTo>
                    <a:lnTo>
                      <a:pt x="860" y="61"/>
                    </a:lnTo>
                    <a:lnTo>
                      <a:pt x="852" y="57"/>
                    </a:lnTo>
                    <a:lnTo>
                      <a:pt x="843" y="55"/>
                    </a:lnTo>
                    <a:lnTo>
                      <a:pt x="833" y="53"/>
                    </a:lnTo>
                    <a:lnTo>
                      <a:pt x="833" y="53"/>
                    </a:lnTo>
                    <a:lnTo>
                      <a:pt x="803" y="52"/>
                    </a:lnTo>
                    <a:lnTo>
                      <a:pt x="761" y="51"/>
                    </a:lnTo>
                    <a:lnTo>
                      <a:pt x="637" y="49"/>
                    </a:lnTo>
                    <a:lnTo>
                      <a:pt x="637" y="49"/>
                    </a:lnTo>
                    <a:lnTo>
                      <a:pt x="479" y="51"/>
                    </a:lnTo>
                    <a:lnTo>
                      <a:pt x="326" y="52"/>
                    </a:lnTo>
                    <a:lnTo>
                      <a:pt x="315" y="52"/>
                    </a:lnTo>
                    <a:lnTo>
                      <a:pt x="315" y="52"/>
                    </a:lnTo>
                    <a:lnTo>
                      <a:pt x="37" y="53"/>
                    </a:lnTo>
                    <a:lnTo>
                      <a:pt x="37" y="53"/>
                    </a:lnTo>
                    <a:lnTo>
                      <a:pt x="32" y="53"/>
                    </a:lnTo>
                    <a:lnTo>
                      <a:pt x="26" y="51"/>
                    </a:lnTo>
                    <a:lnTo>
                      <a:pt x="22" y="48"/>
                    </a:lnTo>
                    <a:lnTo>
                      <a:pt x="18" y="45"/>
                    </a:lnTo>
                    <a:lnTo>
                      <a:pt x="16" y="42"/>
                    </a:lnTo>
                    <a:lnTo>
                      <a:pt x="15" y="38"/>
                    </a:lnTo>
                    <a:lnTo>
                      <a:pt x="13" y="32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3" y="23"/>
                    </a:lnTo>
                    <a:lnTo>
                      <a:pt x="15" y="19"/>
                    </a:lnTo>
                    <a:lnTo>
                      <a:pt x="16" y="15"/>
                    </a:lnTo>
                    <a:lnTo>
                      <a:pt x="18" y="11"/>
                    </a:lnTo>
                    <a:lnTo>
                      <a:pt x="22" y="8"/>
                    </a:lnTo>
                    <a:lnTo>
                      <a:pt x="26" y="5"/>
                    </a:lnTo>
                    <a:lnTo>
                      <a:pt x="32" y="4"/>
                    </a:lnTo>
                    <a:lnTo>
                      <a:pt x="37" y="4"/>
                    </a:lnTo>
                    <a:lnTo>
                      <a:pt x="722" y="4"/>
                    </a:lnTo>
                    <a:lnTo>
                      <a:pt x="722" y="4"/>
                    </a:lnTo>
                    <a:lnTo>
                      <a:pt x="759" y="2"/>
                    </a:lnTo>
                    <a:lnTo>
                      <a:pt x="759" y="2"/>
                    </a:lnTo>
                    <a:lnTo>
                      <a:pt x="782" y="1"/>
                    </a:lnTo>
                    <a:lnTo>
                      <a:pt x="806" y="0"/>
                    </a:lnTo>
                    <a:lnTo>
                      <a:pt x="806" y="0"/>
                    </a:lnTo>
                    <a:lnTo>
                      <a:pt x="828" y="1"/>
                    </a:lnTo>
                    <a:lnTo>
                      <a:pt x="846" y="2"/>
                    </a:lnTo>
                    <a:lnTo>
                      <a:pt x="863" y="8"/>
                    </a:lnTo>
                    <a:lnTo>
                      <a:pt x="878" y="13"/>
                    </a:lnTo>
                    <a:lnTo>
                      <a:pt x="878" y="13"/>
                    </a:lnTo>
                    <a:lnTo>
                      <a:pt x="886" y="17"/>
                    </a:lnTo>
                    <a:lnTo>
                      <a:pt x="892" y="22"/>
                    </a:lnTo>
                    <a:lnTo>
                      <a:pt x="904" y="32"/>
                    </a:lnTo>
                    <a:lnTo>
                      <a:pt x="912" y="44"/>
                    </a:lnTo>
                    <a:lnTo>
                      <a:pt x="920" y="57"/>
                    </a:lnTo>
                    <a:lnTo>
                      <a:pt x="925" y="70"/>
                    </a:lnTo>
                    <a:lnTo>
                      <a:pt x="928" y="85"/>
                    </a:lnTo>
                    <a:lnTo>
                      <a:pt x="933" y="112"/>
                    </a:lnTo>
                    <a:lnTo>
                      <a:pt x="933" y="112"/>
                    </a:lnTo>
                    <a:lnTo>
                      <a:pt x="937" y="144"/>
                    </a:lnTo>
                    <a:lnTo>
                      <a:pt x="938" y="178"/>
                    </a:lnTo>
                    <a:lnTo>
                      <a:pt x="938" y="178"/>
                    </a:lnTo>
                    <a:lnTo>
                      <a:pt x="939" y="193"/>
                    </a:lnTo>
                    <a:lnTo>
                      <a:pt x="941" y="208"/>
                    </a:lnTo>
                    <a:lnTo>
                      <a:pt x="945" y="239"/>
                    </a:lnTo>
                    <a:lnTo>
                      <a:pt x="945" y="239"/>
                    </a:lnTo>
                    <a:lnTo>
                      <a:pt x="950" y="270"/>
                    </a:lnTo>
                    <a:lnTo>
                      <a:pt x="950" y="270"/>
                    </a:lnTo>
                    <a:lnTo>
                      <a:pt x="951" y="287"/>
                    </a:lnTo>
                    <a:lnTo>
                      <a:pt x="952" y="306"/>
                    </a:lnTo>
                    <a:lnTo>
                      <a:pt x="952" y="324"/>
                    </a:lnTo>
                    <a:lnTo>
                      <a:pt x="951" y="344"/>
                    </a:lnTo>
                    <a:lnTo>
                      <a:pt x="947" y="385"/>
                    </a:lnTo>
                    <a:lnTo>
                      <a:pt x="941" y="430"/>
                    </a:lnTo>
                    <a:lnTo>
                      <a:pt x="941" y="430"/>
                    </a:lnTo>
                    <a:lnTo>
                      <a:pt x="937" y="446"/>
                    </a:lnTo>
                    <a:lnTo>
                      <a:pt x="931" y="460"/>
                    </a:lnTo>
                    <a:lnTo>
                      <a:pt x="925" y="473"/>
                    </a:lnTo>
                    <a:lnTo>
                      <a:pt x="917" y="485"/>
                    </a:lnTo>
                    <a:lnTo>
                      <a:pt x="908" y="495"/>
                    </a:lnTo>
                    <a:lnTo>
                      <a:pt x="897" y="504"/>
                    </a:lnTo>
                    <a:lnTo>
                      <a:pt x="884" y="512"/>
                    </a:lnTo>
                    <a:lnTo>
                      <a:pt x="870" y="519"/>
                    </a:lnTo>
                    <a:lnTo>
                      <a:pt x="870" y="519"/>
                    </a:lnTo>
                    <a:lnTo>
                      <a:pt x="857" y="523"/>
                    </a:lnTo>
                    <a:lnTo>
                      <a:pt x="843" y="525"/>
                    </a:lnTo>
                    <a:lnTo>
                      <a:pt x="814" y="528"/>
                    </a:lnTo>
                    <a:lnTo>
                      <a:pt x="794" y="531"/>
                    </a:lnTo>
                    <a:lnTo>
                      <a:pt x="794" y="531"/>
                    </a:lnTo>
                    <a:lnTo>
                      <a:pt x="767" y="532"/>
                    </a:lnTo>
                    <a:lnTo>
                      <a:pt x="738" y="533"/>
                    </a:lnTo>
                    <a:lnTo>
                      <a:pt x="738" y="53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555"/>
              <p:cNvSpPr/>
              <p:nvPr/>
            </p:nvSpPr>
            <p:spPr bwMode="auto">
              <a:xfrm>
                <a:off x="2085976" y="2305050"/>
                <a:ext cx="252413" cy="203200"/>
              </a:xfrm>
              <a:custGeom>
                <a:avLst/>
                <a:gdLst/>
                <a:ahLst/>
                <a:cxnLst>
                  <a:cxn ang="0">
                    <a:pos x="20" y="510"/>
                  </a:cxn>
                  <a:cxn ang="0">
                    <a:pos x="3" y="497"/>
                  </a:cxn>
                  <a:cxn ang="0">
                    <a:pos x="0" y="485"/>
                  </a:cxn>
                  <a:cxn ang="0">
                    <a:pos x="5" y="475"/>
                  </a:cxn>
                  <a:cxn ang="0">
                    <a:pos x="50" y="407"/>
                  </a:cxn>
                  <a:cxn ang="0">
                    <a:pos x="123" y="305"/>
                  </a:cxn>
                  <a:cxn ang="0">
                    <a:pos x="156" y="267"/>
                  </a:cxn>
                  <a:cxn ang="0">
                    <a:pos x="225" y="192"/>
                  </a:cxn>
                  <a:cxn ang="0">
                    <a:pos x="271" y="135"/>
                  </a:cxn>
                  <a:cxn ang="0">
                    <a:pos x="306" y="90"/>
                  </a:cxn>
                  <a:cxn ang="0">
                    <a:pos x="346" y="53"/>
                  </a:cxn>
                  <a:cxn ang="0">
                    <a:pos x="381" y="31"/>
                  </a:cxn>
                  <a:cxn ang="0">
                    <a:pos x="441" y="8"/>
                  </a:cxn>
                  <a:cxn ang="0">
                    <a:pos x="505" y="0"/>
                  </a:cxn>
                  <a:cxn ang="0">
                    <a:pos x="544" y="4"/>
                  </a:cxn>
                  <a:cxn ang="0">
                    <a:pos x="581" y="15"/>
                  </a:cxn>
                  <a:cxn ang="0">
                    <a:pos x="611" y="36"/>
                  </a:cxn>
                  <a:cxn ang="0">
                    <a:pos x="628" y="68"/>
                  </a:cxn>
                  <a:cxn ang="0">
                    <a:pos x="636" y="118"/>
                  </a:cxn>
                  <a:cxn ang="0">
                    <a:pos x="633" y="196"/>
                  </a:cxn>
                  <a:cxn ang="0">
                    <a:pos x="631" y="240"/>
                  </a:cxn>
                  <a:cxn ang="0">
                    <a:pos x="628" y="251"/>
                  </a:cxn>
                  <a:cxn ang="0">
                    <a:pos x="619" y="261"/>
                  </a:cxn>
                  <a:cxn ang="0">
                    <a:pos x="606" y="265"/>
                  </a:cxn>
                  <a:cxn ang="0">
                    <a:pos x="597" y="263"/>
                  </a:cxn>
                  <a:cxn ang="0">
                    <a:pos x="585" y="255"/>
                  </a:cxn>
                  <a:cxn ang="0">
                    <a:pos x="581" y="240"/>
                  </a:cxn>
                  <a:cxn ang="0">
                    <a:pos x="584" y="196"/>
                  </a:cxn>
                  <a:cxn ang="0">
                    <a:pos x="586" y="148"/>
                  </a:cxn>
                  <a:cxn ang="0">
                    <a:pos x="582" y="103"/>
                  </a:cxn>
                  <a:cxn ang="0">
                    <a:pos x="571" y="76"/>
                  </a:cxn>
                  <a:cxn ang="0">
                    <a:pos x="547" y="57"/>
                  </a:cxn>
                  <a:cxn ang="0">
                    <a:pos x="523" y="52"/>
                  </a:cxn>
                  <a:cxn ang="0">
                    <a:pos x="491" y="52"/>
                  </a:cxn>
                  <a:cxn ang="0">
                    <a:pos x="452" y="57"/>
                  </a:cxn>
                  <a:cxn ang="0">
                    <a:pos x="401" y="77"/>
                  </a:cxn>
                  <a:cxn ang="0">
                    <a:pos x="373" y="95"/>
                  </a:cxn>
                  <a:cxn ang="0">
                    <a:pos x="336" y="137"/>
                  </a:cxn>
                  <a:cxn ang="0">
                    <a:pos x="321" y="157"/>
                  </a:cxn>
                  <a:cxn ang="0">
                    <a:pos x="225" y="265"/>
                  </a:cxn>
                  <a:cxn ang="0">
                    <a:pos x="147" y="353"/>
                  </a:cxn>
                  <a:cxn ang="0">
                    <a:pos x="91" y="435"/>
                  </a:cxn>
                  <a:cxn ang="0">
                    <a:pos x="47" y="501"/>
                  </a:cxn>
                  <a:cxn ang="0">
                    <a:pos x="38" y="509"/>
                  </a:cxn>
                  <a:cxn ang="0">
                    <a:pos x="26" y="511"/>
                  </a:cxn>
                </a:cxnLst>
                <a:rect l="0" t="0" r="r" b="b"/>
                <a:pathLst>
                  <a:path w="637" h="511">
                    <a:moveTo>
                      <a:pt x="26" y="511"/>
                    </a:moveTo>
                    <a:lnTo>
                      <a:pt x="26" y="511"/>
                    </a:lnTo>
                    <a:lnTo>
                      <a:pt x="20" y="510"/>
                    </a:lnTo>
                    <a:lnTo>
                      <a:pt x="12" y="507"/>
                    </a:lnTo>
                    <a:lnTo>
                      <a:pt x="7" y="503"/>
                    </a:lnTo>
                    <a:lnTo>
                      <a:pt x="3" y="497"/>
                    </a:lnTo>
                    <a:lnTo>
                      <a:pt x="3" y="497"/>
                    </a:lnTo>
                    <a:lnTo>
                      <a:pt x="0" y="492"/>
                    </a:lnTo>
                    <a:lnTo>
                      <a:pt x="0" y="485"/>
                    </a:lnTo>
                    <a:lnTo>
                      <a:pt x="2" y="480"/>
                    </a:lnTo>
                    <a:lnTo>
                      <a:pt x="5" y="475"/>
                    </a:lnTo>
                    <a:lnTo>
                      <a:pt x="5" y="475"/>
                    </a:lnTo>
                    <a:lnTo>
                      <a:pt x="29" y="441"/>
                    </a:lnTo>
                    <a:lnTo>
                      <a:pt x="50" y="407"/>
                    </a:lnTo>
                    <a:lnTo>
                      <a:pt x="50" y="407"/>
                    </a:lnTo>
                    <a:lnTo>
                      <a:pt x="74" y="373"/>
                    </a:lnTo>
                    <a:lnTo>
                      <a:pt x="98" y="339"/>
                    </a:lnTo>
                    <a:lnTo>
                      <a:pt x="123" y="305"/>
                    </a:lnTo>
                    <a:lnTo>
                      <a:pt x="138" y="288"/>
                    </a:lnTo>
                    <a:lnTo>
                      <a:pt x="152" y="272"/>
                    </a:lnTo>
                    <a:lnTo>
                      <a:pt x="156" y="267"/>
                    </a:lnTo>
                    <a:lnTo>
                      <a:pt x="156" y="267"/>
                    </a:lnTo>
                    <a:lnTo>
                      <a:pt x="202" y="217"/>
                    </a:lnTo>
                    <a:lnTo>
                      <a:pt x="225" y="192"/>
                    </a:lnTo>
                    <a:lnTo>
                      <a:pt x="247" y="166"/>
                    </a:lnTo>
                    <a:lnTo>
                      <a:pt x="247" y="166"/>
                    </a:lnTo>
                    <a:lnTo>
                      <a:pt x="271" y="135"/>
                    </a:lnTo>
                    <a:lnTo>
                      <a:pt x="271" y="135"/>
                    </a:lnTo>
                    <a:lnTo>
                      <a:pt x="289" y="112"/>
                    </a:lnTo>
                    <a:lnTo>
                      <a:pt x="306" y="90"/>
                    </a:lnTo>
                    <a:lnTo>
                      <a:pt x="326" y="70"/>
                    </a:lnTo>
                    <a:lnTo>
                      <a:pt x="335" y="61"/>
                    </a:lnTo>
                    <a:lnTo>
                      <a:pt x="346" y="53"/>
                    </a:lnTo>
                    <a:lnTo>
                      <a:pt x="346" y="53"/>
                    </a:lnTo>
                    <a:lnTo>
                      <a:pt x="363" y="42"/>
                    </a:lnTo>
                    <a:lnTo>
                      <a:pt x="381" y="31"/>
                    </a:lnTo>
                    <a:lnTo>
                      <a:pt x="401" y="22"/>
                    </a:lnTo>
                    <a:lnTo>
                      <a:pt x="421" y="14"/>
                    </a:lnTo>
                    <a:lnTo>
                      <a:pt x="441" y="8"/>
                    </a:lnTo>
                    <a:lnTo>
                      <a:pt x="463" y="4"/>
                    </a:lnTo>
                    <a:lnTo>
                      <a:pt x="484" y="1"/>
                    </a:lnTo>
                    <a:lnTo>
                      <a:pt x="505" y="0"/>
                    </a:lnTo>
                    <a:lnTo>
                      <a:pt x="505" y="0"/>
                    </a:lnTo>
                    <a:lnTo>
                      <a:pt x="525" y="1"/>
                    </a:lnTo>
                    <a:lnTo>
                      <a:pt x="544" y="4"/>
                    </a:lnTo>
                    <a:lnTo>
                      <a:pt x="564" y="8"/>
                    </a:lnTo>
                    <a:lnTo>
                      <a:pt x="581" y="15"/>
                    </a:lnTo>
                    <a:lnTo>
                      <a:pt x="581" y="15"/>
                    </a:lnTo>
                    <a:lnTo>
                      <a:pt x="593" y="21"/>
                    </a:lnTo>
                    <a:lnTo>
                      <a:pt x="602" y="29"/>
                    </a:lnTo>
                    <a:lnTo>
                      <a:pt x="611" y="36"/>
                    </a:lnTo>
                    <a:lnTo>
                      <a:pt x="618" y="47"/>
                    </a:lnTo>
                    <a:lnTo>
                      <a:pt x="623" y="57"/>
                    </a:lnTo>
                    <a:lnTo>
                      <a:pt x="628" y="68"/>
                    </a:lnTo>
                    <a:lnTo>
                      <a:pt x="631" y="80"/>
                    </a:lnTo>
                    <a:lnTo>
                      <a:pt x="633" y="93"/>
                    </a:lnTo>
                    <a:lnTo>
                      <a:pt x="636" y="118"/>
                    </a:lnTo>
                    <a:lnTo>
                      <a:pt x="637" y="145"/>
                    </a:lnTo>
                    <a:lnTo>
                      <a:pt x="636" y="171"/>
                    </a:lnTo>
                    <a:lnTo>
                      <a:pt x="633" y="196"/>
                    </a:lnTo>
                    <a:lnTo>
                      <a:pt x="633" y="196"/>
                    </a:lnTo>
                    <a:lnTo>
                      <a:pt x="632" y="220"/>
                    </a:lnTo>
                    <a:lnTo>
                      <a:pt x="631" y="240"/>
                    </a:lnTo>
                    <a:lnTo>
                      <a:pt x="631" y="240"/>
                    </a:lnTo>
                    <a:lnTo>
                      <a:pt x="629" y="246"/>
                    </a:lnTo>
                    <a:lnTo>
                      <a:pt x="628" y="251"/>
                    </a:lnTo>
                    <a:lnTo>
                      <a:pt x="626" y="255"/>
                    </a:lnTo>
                    <a:lnTo>
                      <a:pt x="623" y="259"/>
                    </a:lnTo>
                    <a:lnTo>
                      <a:pt x="619" y="261"/>
                    </a:lnTo>
                    <a:lnTo>
                      <a:pt x="615" y="263"/>
                    </a:lnTo>
                    <a:lnTo>
                      <a:pt x="610" y="264"/>
                    </a:lnTo>
                    <a:lnTo>
                      <a:pt x="606" y="265"/>
                    </a:lnTo>
                    <a:lnTo>
                      <a:pt x="606" y="265"/>
                    </a:lnTo>
                    <a:lnTo>
                      <a:pt x="601" y="264"/>
                    </a:lnTo>
                    <a:lnTo>
                      <a:pt x="597" y="263"/>
                    </a:lnTo>
                    <a:lnTo>
                      <a:pt x="593" y="261"/>
                    </a:lnTo>
                    <a:lnTo>
                      <a:pt x="589" y="259"/>
                    </a:lnTo>
                    <a:lnTo>
                      <a:pt x="585" y="255"/>
                    </a:lnTo>
                    <a:lnTo>
                      <a:pt x="582" y="251"/>
                    </a:lnTo>
                    <a:lnTo>
                      <a:pt x="581" y="246"/>
                    </a:lnTo>
                    <a:lnTo>
                      <a:pt x="581" y="240"/>
                    </a:lnTo>
                    <a:lnTo>
                      <a:pt x="581" y="240"/>
                    </a:lnTo>
                    <a:lnTo>
                      <a:pt x="581" y="220"/>
                    </a:lnTo>
                    <a:lnTo>
                      <a:pt x="584" y="196"/>
                    </a:lnTo>
                    <a:lnTo>
                      <a:pt x="584" y="196"/>
                    </a:lnTo>
                    <a:lnTo>
                      <a:pt x="585" y="172"/>
                    </a:lnTo>
                    <a:lnTo>
                      <a:pt x="586" y="148"/>
                    </a:lnTo>
                    <a:lnTo>
                      <a:pt x="585" y="124"/>
                    </a:lnTo>
                    <a:lnTo>
                      <a:pt x="584" y="114"/>
                    </a:lnTo>
                    <a:lnTo>
                      <a:pt x="582" y="103"/>
                    </a:lnTo>
                    <a:lnTo>
                      <a:pt x="580" y="93"/>
                    </a:lnTo>
                    <a:lnTo>
                      <a:pt x="576" y="84"/>
                    </a:lnTo>
                    <a:lnTo>
                      <a:pt x="571" y="76"/>
                    </a:lnTo>
                    <a:lnTo>
                      <a:pt x="564" y="68"/>
                    </a:lnTo>
                    <a:lnTo>
                      <a:pt x="556" y="63"/>
                    </a:lnTo>
                    <a:lnTo>
                      <a:pt x="547" y="57"/>
                    </a:lnTo>
                    <a:lnTo>
                      <a:pt x="537" y="55"/>
                    </a:lnTo>
                    <a:lnTo>
                      <a:pt x="523" y="52"/>
                    </a:lnTo>
                    <a:lnTo>
                      <a:pt x="523" y="52"/>
                    </a:lnTo>
                    <a:lnTo>
                      <a:pt x="504" y="52"/>
                    </a:lnTo>
                    <a:lnTo>
                      <a:pt x="504" y="52"/>
                    </a:lnTo>
                    <a:lnTo>
                      <a:pt x="491" y="52"/>
                    </a:lnTo>
                    <a:lnTo>
                      <a:pt x="478" y="53"/>
                    </a:lnTo>
                    <a:lnTo>
                      <a:pt x="465" y="55"/>
                    </a:lnTo>
                    <a:lnTo>
                      <a:pt x="452" y="57"/>
                    </a:lnTo>
                    <a:lnTo>
                      <a:pt x="425" y="65"/>
                    </a:lnTo>
                    <a:lnTo>
                      <a:pt x="401" y="77"/>
                    </a:lnTo>
                    <a:lnTo>
                      <a:pt x="401" y="77"/>
                    </a:lnTo>
                    <a:lnTo>
                      <a:pt x="391" y="82"/>
                    </a:lnTo>
                    <a:lnTo>
                      <a:pt x="382" y="89"/>
                    </a:lnTo>
                    <a:lnTo>
                      <a:pt x="373" y="95"/>
                    </a:lnTo>
                    <a:lnTo>
                      <a:pt x="365" y="103"/>
                    </a:lnTo>
                    <a:lnTo>
                      <a:pt x="351" y="120"/>
                    </a:lnTo>
                    <a:lnTo>
                      <a:pt x="336" y="137"/>
                    </a:lnTo>
                    <a:lnTo>
                      <a:pt x="336" y="137"/>
                    </a:lnTo>
                    <a:lnTo>
                      <a:pt x="321" y="157"/>
                    </a:lnTo>
                    <a:lnTo>
                      <a:pt x="321" y="157"/>
                    </a:lnTo>
                    <a:lnTo>
                      <a:pt x="274" y="212"/>
                    </a:lnTo>
                    <a:lnTo>
                      <a:pt x="225" y="265"/>
                    </a:lnTo>
                    <a:lnTo>
                      <a:pt x="225" y="265"/>
                    </a:lnTo>
                    <a:lnTo>
                      <a:pt x="168" y="328"/>
                    </a:lnTo>
                    <a:lnTo>
                      <a:pt x="168" y="328"/>
                    </a:lnTo>
                    <a:lnTo>
                      <a:pt x="147" y="353"/>
                    </a:lnTo>
                    <a:lnTo>
                      <a:pt x="127" y="380"/>
                    </a:lnTo>
                    <a:lnTo>
                      <a:pt x="109" y="408"/>
                    </a:lnTo>
                    <a:lnTo>
                      <a:pt x="91" y="435"/>
                    </a:lnTo>
                    <a:lnTo>
                      <a:pt x="91" y="435"/>
                    </a:lnTo>
                    <a:lnTo>
                      <a:pt x="70" y="468"/>
                    </a:lnTo>
                    <a:lnTo>
                      <a:pt x="47" y="501"/>
                    </a:lnTo>
                    <a:lnTo>
                      <a:pt x="47" y="501"/>
                    </a:lnTo>
                    <a:lnTo>
                      <a:pt x="43" y="505"/>
                    </a:lnTo>
                    <a:lnTo>
                      <a:pt x="38" y="509"/>
                    </a:lnTo>
                    <a:lnTo>
                      <a:pt x="33" y="511"/>
                    </a:lnTo>
                    <a:lnTo>
                      <a:pt x="26" y="511"/>
                    </a:lnTo>
                    <a:lnTo>
                      <a:pt x="26" y="51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556"/>
              <p:cNvSpPr/>
              <p:nvPr/>
            </p:nvSpPr>
            <p:spPr bwMode="auto">
              <a:xfrm>
                <a:off x="2084388" y="2492375"/>
                <a:ext cx="250825" cy="215900"/>
              </a:xfrm>
              <a:custGeom>
                <a:avLst/>
                <a:gdLst/>
                <a:ahLst/>
                <a:cxnLst>
                  <a:cxn ang="0">
                    <a:pos x="440" y="545"/>
                  </a:cxn>
                  <a:cxn ang="0">
                    <a:pos x="384" y="528"/>
                  </a:cxn>
                  <a:cxn ang="0">
                    <a:pos x="334" y="492"/>
                  </a:cxn>
                  <a:cxn ang="0">
                    <a:pos x="303" y="456"/>
                  </a:cxn>
                  <a:cxn ang="0">
                    <a:pos x="259" y="396"/>
                  </a:cxn>
                  <a:cxn ang="0">
                    <a:pos x="220" y="341"/>
                  </a:cxn>
                  <a:cxn ang="0">
                    <a:pos x="190" y="301"/>
                  </a:cxn>
                  <a:cxn ang="0">
                    <a:pos x="168" y="277"/>
                  </a:cxn>
                  <a:cxn ang="0">
                    <a:pos x="155" y="259"/>
                  </a:cxn>
                  <a:cxn ang="0">
                    <a:pos x="143" y="237"/>
                  </a:cxn>
                  <a:cxn ang="0">
                    <a:pos x="113" y="197"/>
                  </a:cxn>
                  <a:cxn ang="0">
                    <a:pos x="68" y="141"/>
                  </a:cxn>
                  <a:cxn ang="0">
                    <a:pos x="51" y="122"/>
                  </a:cxn>
                  <a:cxn ang="0">
                    <a:pos x="33" y="99"/>
                  </a:cxn>
                  <a:cxn ang="0">
                    <a:pos x="12" y="65"/>
                  </a:cxn>
                  <a:cxn ang="0">
                    <a:pos x="0" y="25"/>
                  </a:cxn>
                  <a:cxn ang="0">
                    <a:pos x="2" y="14"/>
                  </a:cxn>
                  <a:cxn ang="0">
                    <a:pos x="7" y="6"/>
                  </a:cxn>
                  <a:cxn ang="0">
                    <a:pos x="20" y="0"/>
                  </a:cxn>
                  <a:cxn ang="0">
                    <a:pos x="33" y="1"/>
                  </a:cxn>
                  <a:cxn ang="0">
                    <a:pos x="45" y="9"/>
                  </a:cxn>
                  <a:cxn ang="0">
                    <a:pos x="51" y="23"/>
                  </a:cxn>
                  <a:cxn ang="0">
                    <a:pos x="57" y="46"/>
                  </a:cxn>
                  <a:cxn ang="0">
                    <a:pos x="85" y="86"/>
                  </a:cxn>
                  <a:cxn ang="0">
                    <a:pos x="114" y="118"/>
                  </a:cxn>
                  <a:cxn ang="0">
                    <a:pos x="146" y="158"/>
                  </a:cxn>
                  <a:cxn ang="0">
                    <a:pos x="170" y="191"/>
                  </a:cxn>
                  <a:cxn ang="0">
                    <a:pos x="186" y="209"/>
                  </a:cxn>
                  <a:cxn ang="0">
                    <a:pos x="206" y="237"/>
                  </a:cxn>
                  <a:cxn ang="0">
                    <a:pos x="231" y="271"/>
                  </a:cxn>
                  <a:cxn ang="0">
                    <a:pos x="257" y="301"/>
                  </a:cxn>
                  <a:cxn ang="0">
                    <a:pos x="293" y="357"/>
                  </a:cxn>
                  <a:cxn ang="0">
                    <a:pos x="316" y="388"/>
                  </a:cxn>
                  <a:cxn ang="0">
                    <a:pos x="331" y="417"/>
                  </a:cxn>
                  <a:cxn ang="0">
                    <a:pos x="344" y="431"/>
                  </a:cxn>
                  <a:cxn ang="0">
                    <a:pos x="372" y="460"/>
                  </a:cxn>
                  <a:cxn ang="0">
                    <a:pos x="390" y="476"/>
                  </a:cxn>
                  <a:cxn ang="0">
                    <a:pos x="420" y="492"/>
                  </a:cxn>
                  <a:cxn ang="0">
                    <a:pos x="456" y="497"/>
                  </a:cxn>
                  <a:cxn ang="0">
                    <a:pos x="487" y="493"/>
                  </a:cxn>
                  <a:cxn ang="0">
                    <a:pos x="516" y="480"/>
                  </a:cxn>
                  <a:cxn ang="0">
                    <a:pos x="537" y="467"/>
                  </a:cxn>
                  <a:cxn ang="0">
                    <a:pos x="565" y="438"/>
                  </a:cxn>
                  <a:cxn ang="0">
                    <a:pos x="571" y="424"/>
                  </a:cxn>
                  <a:cxn ang="0">
                    <a:pos x="577" y="396"/>
                  </a:cxn>
                  <a:cxn ang="0">
                    <a:pos x="581" y="371"/>
                  </a:cxn>
                  <a:cxn ang="0">
                    <a:pos x="581" y="290"/>
                  </a:cxn>
                  <a:cxn ang="0">
                    <a:pos x="580" y="250"/>
                  </a:cxn>
                  <a:cxn ang="0">
                    <a:pos x="584" y="237"/>
                  </a:cxn>
                  <a:cxn ang="0">
                    <a:pos x="590" y="229"/>
                  </a:cxn>
                  <a:cxn ang="0">
                    <a:pos x="605" y="225"/>
                  </a:cxn>
                  <a:cxn ang="0">
                    <a:pos x="614" y="226"/>
                  </a:cxn>
                  <a:cxn ang="0">
                    <a:pos x="626" y="235"/>
                  </a:cxn>
                  <a:cxn ang="0">
                    <a:pos x="631" y="250"/>
                  </a:cxn>
                  <a:cxn ang="0">
                    <a:pos x="631" y="285"/>
                  </a:cxn>
                  <a:cxn ang="0">
                    <a:pos x="631" y="378"/>
                  </a:cxn>
                  <a:cxn ang="0">
                    <a:pos x="623" y="424"/>
                  </a:cxn>
                  <a:cxn ang="0">
                    <a:pos x="607" y="464"/>
                  </a:cxn>
                  <a:cxn ang="0">
                    <a:pos x="579" y="499"/>
                  </a:cxn>
                  <a:cxn ang="0">
                    <a:pos x="554" y="518"/>
                  </a:cxn>
                  <a:cxn ang="0">
                    <a:pos x="514" y="536"/>
                  </a:cxn>
                  <a:cxn ang="0">
                    <a:pos x="473" y="545"/>
                  </a:cxn>
                </a:cxnLst>
                <a:rect l="0" t="0" r="r" b="b"/>
                <a:pathLst>
                  <a:path w="632" h="545">
                    <a:moveTo>
                      <a:pt x="459" y="545"/>
                    </a:moveTo>
                    <a:lnTo>
                      <a:pt x="459" y="545"/>
                    </a:lnTo>
                    <a:lnTo>
                      <a:pt x="440" y="545"/>
                    </a:lnTo>
                    <a:lnTo>
                      <a:pt x="420" y="541"/>
                    </a:lnTo>
                    <a:lnTo>
                      <a:pt x="402" y="536"/>
                    </a:lnTo>
                    <a:lnTo>
                      <a:pt x="384" y="528"/>
                    </a:lnTo>
                    <a:lnTo>
                      <a:pt x="365" y="518"/>
                    </a:lnTo>
                    <a:lnTo>
                      <a:pt x="350" y="506"/>
                    </a:lnTo>
                    <a:lnTo>
                      <a:pt x="334" y="492"/>
                    </a:lnTo>
                    <a:lnTo>
                      <a:pt x="318" y="476"/>
                    </a:lnTo>
                    <a:lnTo>
                      <a:pt x="318" y="476"/>
                    </a:lnTo>
                    <a:lnTo>
                      <a:pt x="303" y="456"/>
                    </a:lnTo>
                    <a:lnTo>
                      <a:pt x="288" y="435"/>
                    </a:lnTo>
                    <a:lnTo>
                      <a:pt x="259" y="396"/>
                    </a:lnTo>
                    <a:lnTo>
                      <a:pt x="259" y="396"/>
                    </a:lnTo>
                    <a:lnTo>
                      <a:pt x="234" y="362"/>
                    </a:lnTo>
                    <a:lnTo>
                      <a:pt x="234" y="362"/>
                    </a:lnTo>
                    <a:lnTo>
                      <a:pt x="220" y="341"/>
                    </a:lnTo>
                    <a:lnTo>
                      <a:pt x="220" y="341"/>
                    </a:lnTo>
                    <a:lnTo>
                      <a:pt x="200" y="314"/>
                    </a:lnTo>
                    <a:lnTo>
                      <a:pt x="190" y="301"/>
                    </a:lnTo>
                    <a:lnTo>
                      <a:pt x="180" y="289"/>
                    </a:lnTo>
                    <a:lnTo>
                      <a:pt x="180" y="289"/>
                    </a:lnTo>
                    <a:lnTo>
                      <a:pt x="168" y="277"/>
                    </a:lnTo>
                    <a:lnTo>
                      <a:pt x="160" y="267"/>
                    </a:lnTo>
                    <a:lnTo>
                      <a:pt x="160" y="267"/>
                    </a:lnTo>
                    <a:lnTo>
                      <a:pt x="155" y="259"/>
                    </a:lnTo>
                    <a:lnTo>
                      <a:pt x="149" y="248"/>
                    </a:lnTo>
                    <a:lnTo>
                      <a:pt x="149" y="248"/>
                    </a:lnTo>
                    <a:lnTo>
                      <a:pt x="143" y="237"/>
                    </a:lnTo>
                    <a:lnTo>
                      <a:pt x="143" y="237"/>
                    </a:lnTo>
                    <a:lnTo>
                      <a:pt x="127" y="218"/>
                    </a:lnTo>
                    <a:lnTo>
                      <a:pt x="113" y="197"/>
                    </a:lnTo>
                    <a:lnTo>
                      <a:pt x="113" y="197"/>
                    </a:lnTo>
                    <a:lnTo>
                      <a:pt x="91" y="169"/>
                    </a:lnTo>
                    <a:lnTo>
                      <a:pt x="68" y="141"/>
                    </a:lnTo>
                    <a:lnTo>
                      <a:pt x="63" y="135"/>
                    </a:lnTo>
                    <a:lnTo>
                      <a:pt x="63" y="135"/>
                    </a:lnTo>
                    <a:lnTo>
                      <a:pt x="51" y="122"/>
                    </a:lnTo>
                    <a:lnTo>
                      <a:pt x="50" y="120"/>
                    </a:lnTo>
                    <a:lnTo>
                      <a:pt x="50" y="120"/>
                    </a:lnTo>
                    <a:lnTo>
                      <a:pt x="33" y="99"/>
                    </a:lnTo>
                    <a:lnTo>
                      <a:pt x="25" y="89"/>
                    </a:lnTo>
                    <a:lnTo>
                      <a:pt x="19" y="77"/>
                    </a:lnTo>
                    <a:lnTo>
                      <a:pt x="12" y="65"/>
                    </a:lnTo>
                    <a:lnTo>
                      <a:pt x="7" y="54"/>
                    </a:lnTo>
                    <a:lnTo>
                      <a:pt x="3" y="39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2" y="20"/>
                    </a:lnTo>
                    <a:lnTo>
                      <a:pt x="2" y="14"/>
                    </a:lnTo>
                    <a:lnTo>
                      <a:pt x="4" y="10"/>
                    </a:lnTo>
                    <a:lnTo>
                      <a:pt x="7" y="6"/>
                    </a:lnTo>
                    <a:lnTo>
                      <a:pt x="7" y="6"/>
                    </a:lnTo>
                    <a:lnTo>
                      <a:pt x="11" y="4"/>
                    </a:lnTo>
                    <a:lnTo>
                      <a:pt x="15" y="1"/>
                    </a:lnTo>
                    <a:lnTo>
                      <a:pt x="20" y="0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5"/>
                    </a:lnTo>
                    <a:lnTo>
                      <a:pt x="45" y="9"/>
                    </a:lnTo>
                    <a:lnTo>
                      <a:pt x="47" y="13"/>
                    </a:lnTo>
                    <a:lnTo>
                      <a:pt x="50" y="18"/>
                    </a:lnTo>
                    <a:lnTo>
                      <a:pt x="51" y="23"/>
                    </a:lnTo>
                    <a:lnTo>
                      <a:pt x="51" y="23"/>
                    </a:lnTo>
                    <a:lnTo>
                      <a:pt x="53" y="34"/>
                    </a:lnTo>
                    <a:lnTo>
                      <a:pt x="57" y="46"/>
                    </a:lnTo>
                    <a:lnTo>
                      <a:pt x="62" y="56"/>
                    </a:lnTo>
                    <a:lnTo>
                      <a:pt x="68" y="67"/>
                    </a:lnTo>
                    <a:lnTo>
                      <a:pt x="85" y="86"/>
                    </a:lnTo>
                    <a:lnTo>
                      <a:pt x="102" y="105"/>
                    </a:lnTo>
                    <a:lnTo>
                      <a:pt x="102" y="105"/>
                    </a:lnTo>
                    <a:lnTo>
                      <a:pt x="114" y="118"/>
                    </a:lnTo>
                    <a:lnTo>
                      <a:pt x="114" y="118"/>
                    </a:lnTo>
                    <a:lnTo>
                      <a:pt x="131" y="137"/>
                    </a:lnTo>
                    <a:lnTo>
                      <a:pt x="146" y="158"/>
                    </a:lnTo>
                    <a:lnTo>
                      <a:pt x="146" y="158"/>
                    </a:lnTo>
                    <a:lnTo>
                      <a:pt x="161" y="180"/>
                    </a:lnTo>
                    <a:lnTo>
                      <a:pt x="170" y="191"/>
                    </a:lnTo>
                    <a:lnTo>
                      <a:pt x="180" y="201"/>
                    </a:lnTo>
                    <a:lnTo>
                      <a:pt x="180" y="201"/>
                    </a:lnTo>
                    <a:lnTo>
                      <a:pt x="186" y="209"/>
                    </a:lnTo>
                    <a:lnTo>
                      <a:pt x="193" y="218"/>
                    </a:lnTo>
                    <a:lnTo>
                      <a:pt x="206" y="237"/>
                    </a:lnTo>
                    <a:lnTo>
                      <a:pt x="206" y="237"/>
                    </a:lnTo>
                    <a:lnTo>
                      <a:pt x="217" y="254"/>
                    </a:lnTo>
                    <a:lnTo>
                      <a:pt x="224" y="263"/>
                    </a:lnTo>
                    <a:lnTo>
                      <a:pt x="231" y="271"/>
                    </a:lnTo>
                    <a:lnTo>
                      <a:pt x="231" y="271"/>
                    </a:lnTo>
                    <a:lnTo>
                      <a:pt x="245" y="285"/>
                    </a:lnTo>
                    <a:lnTo>
                      <a:pt x="257" y="301"/>
                    </a:lnTo>
                    <a:lnTo>
                      <a:pt x="280" y="335"/>
                    </a:lnTo>
                    <a:lnTo>
                      <a:pt x="280" y="335"/>
                    </a:lnTo>
                    <a:lnTo>
                      <a:pt x="293" y="357"/>
                    </a:lnTo>
                    <a:lnTo>
                      <a:pt x="309" y="378"/>
                    </a:lnTo>
                    <a:lnTo>
                      <a:pt x="309" y="378"/>
                    </a:lnTo>
                    <a:lnTo>
                      <a:pt x="316" y="388"/>
                    </a:lnTo>
                    <a:lnTo>
                      <a:pt x="323" y="401"/>
                    </a:lnTo>
                    <a:lnTo>
                      <a:pt x="323" y="401"/>
                    </a:lnTo>
                    <a:lnTo>
                      <a:pt x="331" y="417"/>
                    </a:lnTo>
                    <a:lnTo>
                      <a:pt x="331" y="417"/>
                    </a:lnTo>
                    <a:lnTo>
                      <a:pt x="338" y="424"/>
                    </a:lnTo>
                    <a:lnTo>
                      <a:pt x="344" y="431"/>
                    </a:lnTo>
                    <a:lnTo>
                      <a:pt x="359" y="446"/>
                    </a:lnTo>
                    <a:lnTo>
                      <a:pt x="359" y="446"/>
                    </a:lnTo>
                    <a:lnTo>
                      <a:pt x="372" y="460"/>
                    </a:lnTo>
                    <a:lnTo>
                      <a:pt x="372" y="460"/>
                    </a:lnTo>
                    <a:lnTo>
                      <a:pt x="381" y="469"/>
                    </a:lnTo>
                    <a:lnTo>
                      <a:pt x="390" y="476"/>
                    </a:lnTo>
                    <a:lnTo>
                      <a:pt x="399" y="482"/>
                    </a:lnTo>
                    <a:lnTo>
                      <a:pt x="410" y="488"/>
                    </a:lnTo>
                    <a:lnTo>
                      <a:pt x="420" y="492"/>
                    </a:lnTo>
                    <a:lnTo>
                      <a:pt x="432" y="494"/>
                    </a:lnTo>
                    <a:lnTo>
                      <a:pt x="444" y="497"/>
                    </a:lnTo>
                    <a:lnTo>
                      <a:pt x="456" y="497"/>
                    </a:lnTo>
                    <a:lnTo>
                      <a:pt x="456" y="497"/>
                    </a:lnTo>
                    <a:lnTo>
                      <a:pt x="471" y="496"/>
                    </a:lnTo>
                    <a:lnTo>
                      <a:pt x="487" y="493"/>
                    </a:lnTo>
                    <a:lnTo>
                      <a:pt x="501" y="486"/>
                    </a:lnTo>
                    <a:lnTo>
                      <a:pt x="516" y="480"/>
                    </a:lnTo>
                    <a:lnTo>
                      <a:pt x="516" y="480"/>
                    </a:lnTo>
                    <a:lnTo>
                      <a:pt x="526" y="473"/>
                    </a:lnTo>
                    <a:lnTo>
                      <a:pt x="526" y="473"/>
                    </a:lnTo>
                    <a:lnTo>
                      <a:pt x="537" y="467"/>
                    </a:lnTo>
                    <a:lnTo>
                      <a:pt x="547" y="459"/>
                    </a:lnTo>
                    <a:lnTo>
                      <a:pt x="556" y="450"/>
                    </a:lnTo>
                    <a:lnTo>
                      <a:pt x="565" y="438"/>
                    </a:lnTo>
                    <a:lnTo>
                      <a:pt x="565" y="438"/>
                    </a:lnTo>
                    <a:lnTo>
                      <a:pt x="568" y="433"/>
                    </a:lnTo>
                    <a:lnTo>
                      <a:pt x="571" y="424"/>
                    </a:lnTo>
                    <a:lnTo>
                      <a:pt x="575" y="407"/>
                    </a:lnTo>
                    <a:lnTo>
                      <a:pt x="575" y="407"/>
                    </a:lnTo>
                    <a:lnTo>
                      <a:pt x="577" y="396"/>
                    </a:lnTo>
                    <a:lnTo>
                      <a:pt x="577" y="396"/>
                    </a:lnTo>
                    <a:lnTo>
                      <a:pt x="580" y="384"/>
                    </a:lnTo>
                    <a:lnTo>
                      <a:pt x="581" y="371"/>
                    </a:lnTo>
                    <a:lnTo>
                      <a:pt x="584" y="344"/>
                    </a:lnTo>
                    <a:lnTo>
                      <a:pt x="582" y="318"/>
                    </a:lnTo>
                    <a:lnTo>
                      <a:pt x="581" y="290"/>
                    </a:lnTo>
                    <a:lnTo>
                      <a:pt x="581" y="290"/>
                    </a:lnTo>
                    <a:lnTo>
                      <a:pt x="580" y="250"/>
                    </a:lnTo>
                    <a:lnTo>
                      <a:pt x="580" y="250"/>
                    </a:lnTo>
                    <a:lnTo>
                      <a:pt x="581" y="244"/>
                    </a:lnTo>
                    <a:lnTo>
                      <a:pt x="582" y="241"/>
                    </a:lnTo>
                    <a:lnTo>
                      <a:pt x="584" y="237"/>
                    </a:lnTo>
                    <a:lnTo>
                      <a:pt x="588" y="233"/>
                    </a:lnTo>
                    <a:lnTo>
                      <a:pt x="588" y="233"/>
                    </a:lnTo>
                    <a:lnTo>
                      <a:pt x="590" y="229"/>
                    </a:lnTo>
                    <a:lnTo>
                      <a:pt x="596" y="227"/>
                    </a:lnTo>
                    <a:lnTo>
                      <a:pt x="601" y="226"/>
                    </a:lnTo>
                    <a:lnTo>
                      <a:pt x="605" y="225"/>
                    </a:lnTo>
                    <a:lnTo>
                      <a:pt x="605" y="225"/>
                    </a:lnTo>
                    <a:lnTo>
                      <a:pt x="610" y="225"/>
                    </a:lnTo>
                    <a:lnTo>
                      <a:pt x="614" y="226"/>
                    </a:lnTo>
                    <a:lnTo>
                      <a:pt x="619" y="229"/>
                    </a:lnTo>
                    <a:lnTo>
                      <a:pt x="623" y="231"/>
                    </a:lnTo>
                    <a:lnTo>
                      <a:pt x="626" y="235"/>
                    </a:lnTo>
                    <a:lnTo>
                      <a:pt x="628" y="239"/>
                    </a:lnTo>
                    <a:lnTo>
                      <a:pt x="630" y="244"/>
                    </a:lnTo>
                    <a:lnTo>
                      <a:pt x="631" y="250"/>
                    </a:lnTo>
                    <a:lnTo>
                      <a:pt x="631" y="250"/>
                    </a:lnTo>
                    <a:lnTo>
                      <a:pt x="631" y="285"/>
                    </a:lnTo>
                    <a:lnTo>
                      <a:pt x="631" y="285"/>
                    </a:lnTo>
                    <a:lnTo>
                      <a:pt x="632" y="315"/>
                    </a:lnTo>
                    <a:lnTo>
                      <a:pt x="632" y="346"/>
                    </a:lnTo>
                    <a:lnTo>
                      <a:pt x="631" y="378"/>
                    </a:lnTo>
                    <a:lnTo>
                      <a:pt x="628" y="392"/>
                    </a:lnTo>
                    <a:lnTo>
                      <a:pt x="626" y="408"/>
                    </a:lnTo>
                    <a:lnTo>
                      <a:pt x="623" y="424"/>
                    </a:lnTo>
                    <a:lnTo>
                      <a:pt x="619" y="438"/>
                    </a:lnTo>
                    <a:lnTo>
                      <a:pt x="614" y="451"/>
                    </a:lnTo>
                    <a:lnTo>
                      <a:pt x="607" y="464"/>
                    </a:lnTo>
                    <a:lnTo>
                      <a:pt x="599" y="477"/>
                    </a:lnTo>
                    <a:lnTo>
                      <a:pt x="590" y="489"/>
                    </a:lnTo>
                    <a:lnTo>
                      <a:pt x="579" y="499"/>
                    </a:lnTo>
                    <a:lnTo>
                      <a:pt x="567" y="510"/>
                    </a:lnTo>
                    <a:lnTo>
                      <a:pt x="567" y="510"/>
                    </a:lnTo>
                    <a:lnTo>
                      <a:pt x="554" y="518"/>
                    </a:lnTo>
                    <a:lnTo>
                      <a:pt x="541" y="526"/>
                    </a:lnTo>
                    <a:lnTo>
                      <a:pt x="527" y="532"/>
                    </a:lnTo>
                    <a:lnTo>
                      <a:pt x="514" y="536"/>
                    </a:lnTo>
                    <a:lnTo>
                      <a:pt x="500" y="540"/>
                    </a:lnTo>
                    <a:lnTo>
                      <a:pt x="487" y="544"/>
                    </a:lnTo>
                    <a:lnTo>
                      <a:pt x="473" y="545"/>
                    </a:lnTo>
                    <a:lnTo>
                      <a:pt x="459" y="545"/>
                    </a:lnTo>
                    <a:lnTo>
                      <a:pt x="459" y="5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557"/>
              <p:cNvSpPr/>
              <p:nvPr/>
            </p:nvSpPr>
            <p:spPr bwMode="auto">
              <a:xfrm>
                <a:off x="2146301" y="2049463"/>
                <a:ext cx="377825" cy="212725"/>
              </a:xfrm>
              <a:custGeom>
                <a:avLst/>
                <a:gdLst/>
                <a:ahLst/>
                <a:cxnLst>
                  <a:cxn ang="0">
                    <a:pos x="240" y="532"/>
                  </a:cxn>
                  <a:cxn ang="0">
                    <a:pos x="311" y="529"/>
                  </a:cxn>
                  <a:cxn ang="0">
                    <a:pos x="854" y="529"/>
                  </a:cxn>
                  <a:cxn ang="0">
                    <a:pos x="928" y="529"/>
                  </a:cxn>
                  <a:cxn ang="0">
                    <a:pos x="943" y="525"/>
                  </a:cxn>
                  <a:cxn ang="0">
                    <a:pos x="951" y="514"/>
                  </a:cxn>
                  <a:cxn ang="0">
                    <a:pos x="952" y="504"/>
                  </a:cxn>
                  <a:cxn ang="0">
                    <a:pos x="949" y="491"/>
                  </a:cxn>
                  <a:cxn ang="0">
                    <a:pos x="939" y="482"/>
                  </a:cxn>
                  <a:cxn ang="0">
                    <a:pos x="285" y="480"/>
                  </a:cxn>
                  <a:cxn ang="0">
                    <a:pos x="242" y="481"/>
                  </a:cxn>
                  <a:cxn ang="0">
                    <a:pos x="183" y="482"/>
                  </a:cxn>
                  <a:cxn ang="0">
                    <a:pos x="140" y="477"/>
                  </a:cxn>
                  <a:cxn ang="0">
                    <a:pos x="120" y="473"/>
                  </a:cxn>
                  <a:cxn ang="0">
                    <a:pos x="82" y="463"/>
                  </a:cxn>
                  <a:cxn ang="0">
                    <a:pos x="65" y="443"/>
                  </a:cxn>
                  <a:cxn ang="0">
                    <a:pos x="58" y="388"/>
                  </a:cxn>
                  <a:cxn ang="0">
                    <a:pos x="51" y="320"/>
                  </a:cxn>
                  <a:cxn ang="0">
                    <a:pos x="51" y="289"/>
                  </a:cxn>
                  <a:cxn ang="0">
                    <a:pos x="56" y="259"/>
                  </a:cxn>
                  <a:cxn ang="0">
                    <a:pos x="61" y="231"/>
                  </a:cxn>
                  <a:cxn ang="0">
                    <a:pos x="64" y="164"/>
                  </a:cxn>
                  <a:cxn ang="0">
                    <a:pos x="72" y="100"/>
                  </a:cxn>
                  <a:cxn ang="0">
                    <a:pos x="78" y="79"/>
                  </a:cxn>
                  <a:cxn ang="0">
                    <a:pos x="92" y="61"/>
                  </a:cxn>
                  <a:cxn ang="0">
                    <a:pos x="120" y="53"/>
                  </a:cxn>
                  <a:cxn ang="0">
                    <a:pos x="192" y="51"/>
                  </a:cxn>
                  <a:cxn ang="0">
                    <a:pos x="552" y="51"/>
                  </a:cxn>
                  <a:cxn ang="0">
                    <a:pos x="792" y="52"/>
                  </a:cxn>
                  <a:cxn ang="0">
                    <a:pos x="921" y="52"/>
                  </a:cxn>
                  <a:cxn ang="0">
                    <a:pos x="934" y="45"/>
                  </a:cxn>
                  <a:cxn ang="0">
                    <a:pos x="939" y="32"/>
                  </a:cxn>
                  <a:cxn ang="0">
                    <a:pos x="939" y="23"/>
                  </a:cxn>
                  <a:cxn ang="0">
                    <a:pos x="934" y="10"/>
                  </a:cxn>
                  <a:cxn ang="0">
                    <a:pos x="921" y="4"/>
                  </a:cxn>
                  <a:cxn ang="0">
                    <a:pos x="231" y="2"/>
                  </a:cxn>
                  <a:cxn ang="0">
                    <a:pos x="170" y="0"/>
                  </a:cxn>
                  <a:cxn ang="0">
                    <a:pos x="125" y="0"/>
                  </a:cxn>
                  <a:cxn ang="0">
                    <a:pos x="74" y="13"/>
                  </a:cxn>
                  <a:cxn ang="0">
                    <a:pos x="60" y="21"/>
                  </a:cxn>
                  <a:cxn ang="0">
                    <a:pos x="34" y="56"/>
                  </a:cxn>
                  <a:cxn ang="0">
                    <a:pos x="19" y="111"/>
                  </a:cxn>
                  <a:cxn ang="0">
                    <a:pos x="14" y="178"/>
                  </a:cxn>
                  <a:cxn ang="0">
                    <a:pos x="13" y="208"/>
                  </a:cxn>
                  <a:cxn ang="0">
                    <a:pos x="2" y="270"/>
                  </a:cxn>
                  <a:cxn ang="0">
                    <a:pos x="0" y="306"/>
                  </a:cxn>
                  <a:cxn ang="0">
                    <a:pos x="5" y="384"/>
                  </a:cxn>
                  <a:cxn ang="0">
                    <a:pos x="15" y="446"/>
                  </a:cxn>
                  <a:cxn ang="0">
                    <a:pos x="35" y="485"/>
                  </a:cxn>
                  <a:cxn ang="0">
                    <a:pos x="68" y="511"/>
                  </a:cxn>
                  <a:cxn ang="0">
                    <a:pos x="95" y="523"/>
                  </a:cxn>
                  <a:cxn ang="0">
                    <a:pos x="158" y="529"/>
                  </a:cxn>
                  <a:cxn ang="0">
                    <a:pos x="214" y="533"/>
                  </a:cxn>
                </a:cxnLst>
                <a:rect l="0" t="0" r="r" b="b"/>
                <a:pathLst>
                  <a:path w="952" h="533">
                    <a:moveTo>
                      <a:pt x="214" y="533"/>
                    </a:moveTo>
                    <a:lnTo>
                      <a:pt x="214" y="533"/>
                    </a:lnTo>
                    <a:lnTo>
                      <a:pt x="240" y="532"/>
                    </a:lnTo>
                    <a:lnTo>
                      <a:pt x="240" y="532"/>
                    </a:lnTo>
                    <a:lnTo>
                      <a:pt x="266" y="531"/>
                    </a:lnTo>
                    <a:lnTo>
                      <a:pt x="311" y="529"/>
                    </a:lnTo>
                    <a:lnTo>
                      <a:pt x="455" y="528"/>
                    </a:lnTo>
                    <a:lnTo>
                      <a:pt x="455" y="528"/>
                    </a:lnTo>
                    <a:lnTo>
                      <a:pt x="854" y="529"/>
                    </a:lnTo>
                    <a:lnTo>
                      <a:pt x="854" y="529"/>
                    </a:lnTo>
                    <a:lnTo>
                      <a:pt x="928" y="529"/>
                    </a:lnTo>
                    <a:lnTo>
                      <a:pt x="928" y="529"/>
                    </a:lnTo>
                    <a:lnTo>
                      <a:pt x="934" y="529"/>
                    </a:lnTo>
                    <a:lnTo>
                      <a:pt x="939" y="528"/>
                    </a:lnTo>
                    <a:lnTo>
                      <a:pt x="943" y="525"/>
                    </a:lnTo>
                    <a:lnTo>
                      <a:pt x="947" y="521"/>
                    </a:lnTo>
                    <a:lnTo>
                      <a:pt x="949" y="519"/>
                    </a:lnTo>
                    <a:lnTo>
                      <a:pt x="951" y="514"/>
                    </a:lnTo>
                    <a:lnTo>
                      <a:pt x="952" y="510"/>
                    </a:lnTo>
                    <a:lnTo>
                      <a:pt x="952" y="504"/>
                    </a:lnTo>
                    <a:lnTo>
                      <a:pt x="952" y="504"/>
                    </a:lnTo>
                    <a:lnTo>
                      <a:pt x="952" y="501"/>
                    </a:lnTo>
                    <a:lnTo>
                      <a:pt x="951" y="495"/>
                    </a:lnTo>
                    <a:lnTo>
                      <a:pt x="949" y="491"/>
                    </a:lnTo>
                    <a:lnTo>
                      <a:pt x="947" y="487"/>
                    </a:lnTo>
                    <a:lnTo>
                      <a:pt x="943" y="485"/>
                    </a:lnTo>
                    <a:lnTo>
                      <a:pt x="939" y="482"/>
                    </a:lnTo>
                    <a:lnTo>
                      <a:pt x="934" y="481"/>
                    </a:lnTo>
                    <a:lnTo>
                      <a:pt x="928" y="480"/>
                    </a:lnTo>
                    <a:lnTo>
                      <a:pt x="285" y="480"/>
                    </a:lnTo>
                    <a:lnTo>
                      <a:pt x="285" y="480"/>
                    </a:lnTo>
                    <a:lnTo>
                      <a:pt x="242" y="481"/>
                    </a:lnTo>
                    <a:lnTo>
                      <a:pt x="242" y="481"/>
                    </a:lnTo>
                    <a:lnTo>
                      <a:pt x="200" y="482"/>
                    </a:lnTo>
                    <a:lnTo>
                      <a:pt x="200" y="482"/>
                    </a:lnTo>
                    <a:lnTo>
                      <a:pt x="183" y="482"/>
                    </a:lnTo>
                    <a:lnTo>
                      <a:pt x="167" y="481"/>
                    </a:lnTo>
                    <a:lnTo>
                      <a:pt x="153" y="480"/>
                    </a:lnTo>
                    <a:lnTo>
                      <a:pt x="140" y="477"/>
                    </a:lnTo>
                    <a:lnTo>
                      <a:pt x="140" y="477"/>
                    </a:lnTo>
                    <a:lnTo>
                      <a:pt x="120" y="473"/>
                    </a:lnTo>
                    <a:lnTo>
                      <a:pt x="120" y="473"/>
                    </a:lnTo>
                    <a:lnTo>
                      <a:pt x="99" y="469"/>
                    </a:lnTo>
                    <a:lnTo>
                      <a:pt x="90" y="467"/>
                    </a:lnTo>
                    <a:lnTo>
                      <a:pt x="82" y="463"/>
                    </a:lnTo>
                    <a:lnTo>
                      <a:pt x="74" y="457"/>
                    </a:lnTo>
                    <a:lnTo>
                      <a:pt x="69" y="451"/>
                    </a:lnTo>
                    <a:lnTo>
                      <a:pt x="65" y="443"/>
                    </a:lnTo>
                    <a:lnTo>
                      <a:pt x="64" y="433"/>
                    </a:lnTo>
                    <a:lnTo>
                      <a:pt x="64" y="433"/>
                    </a:lnTo>
                    <a:lnTo>
                      <a:pt x="58" y="388"/>
                    </a:lnTo>
                    <a:lnTo>
                      <a:pt x="58" y="388"/>
                    </a:lnTo>
                    <a:lnTo>
                      <a:pt x="53" y="342"/>
                    </a:lnTo>
                    <a:lnTo>
                      <a:pt x="51" y="320"/>
                    </a:lnTo>
                    <a:lnTo>
                      <a:pt x="51" y="298"/>
                    </a:lnTo>
                    <a:lnTo>
                      <a:pt x="51" y="298"/>
                    </a:lnTo>
                    <a:lnTo>
                      <a:pt x="51" y="289"/>
                    </a:lnTo>
                    <a:lnTo>
                      <a:pt x="52" y="278"/>
                    </a:lnTo>
                    <a:lnTo>
                      <a:pt x="56" y="259"/>
                    </a:lnTo>
                    <a:lnTo>
                      <a:pt x="56" y="259"/>
                    </a:lnTo>
                    <a:lnTo>
                      <a:pt x="58" y="246"/>
                    </a:lnTo>
                    <a:lnTo>
                      <a:pt x="61" y="231"/>
                    </a:lnTo>
                    <a:lnTo>
                      <a:pt x="61" y="231"/>
                    </a:lnTo>
                    <a:lnTo>
                      <a:pt x="64" y="198"/>
                    </a:lnTo>
                    <a:lnTo>
                      <a:pt x="64" y="164"/>
                    </a:lnTo>
                    <a:lnTo>
                      <a:pt x="64" y="164"/>
                    </a:lnTo>
                    <a:lnTo>
                      <a:pt x="65" y="149"/>
                    </a:lnTo>
                    <a:lnTo>
                      <a:pt x="66" y="132"/>
                    </a:lnTo>
                    <a:lnTo>
                      <a:pt x="72" y="100"/>
                    </a:lnTo>
                    <a:lnTo>
                      <a:pt x="72" y="100"/>
                    </a:lnTo>
                    <a:lnTo>
                      <a:pt x="74" y="90"/>
                    </a:lnTo>
                    <a:lnTo>
                      <a:pt x="78" y="79"/>
                    </a:lnTo>
                    <a:lnTo>
                      <a:pt x="82" y="72"/>
                    </a:lnTo>
                    <a:lnTo>
                      <a:pt x="87" y="65"/>
                    </a:lnTo>
                    <a:lnTo>
                      <a:pt x="92" y="61"/>
                    </a:lnTo>
                    <a:lnTo>
                      <a:pt x="100" y="57"/>
                    </a:lnTo>
                    <a:lnTo>
                      <a:pt x="109" y="55"/>
                    </a:lnTo>
                    <a:lnTo>
                      <a:pt x="120" y="53"/>
                    </a:lnTo>
                    <a:lnTo>
                      <a:pt x="120" y="53"/>
                    </a:lnTo>
                    <a:lnTo>
                      <a:pt x="149" y="52"/>
                    </a:lnTo>
                    <a:lnTo>
                      <a:pt x="192" y="51"/>
                    </a:lnTo>
                    <a:lnTo>
                      <a:pt x="315" y="49"/>
                    </a:lnTo>
                    <a:lnTo>
                      <a:pt x="315" y="49"/>
                    </a:lnTo>
                    <a:lnTo>
                      <a:pt x="552" y="51"/>
                    </a:lnTo>
                    <a:lnTo>
                      <a:pt x="783" y="52"/>
                    </a:lnTo>
                    <a:lnTo>
                      <a:pt x="792" y="52"/>
                    </a:lnTo>
                    <a:lnTo>
                      <a:pt x="792" y="52"/>
                    </a:lnTo>
                    <a:lnTo>
                      <a:pt x="915" y="53"/>
                    </a:lnTo>
                    <a:lnTo>
                      <a:pt x="915" y="53"/>
                    </a:lnTo>
                    <a:lnTo>
                      <a:pt x="921" y="52"/>
                    </a:lnTo>
                    <a:lnTo>
                      <a:pt x="926" y="51"/>
                    </a:lnTo>
                    <a:lnTo>
                      <a:pt x="930" y="48"/>
                    </a:lnTo>
                    <a:lnTo>
                      <a:pt x="934" y="45"/>
                    </a:lnTo>
                    <a:lnTo>
                      <a:pt x="936" y="42"/>
                    </a:lnTo>
                    <a:lnTo>
                      <a:pt x="939" y="38"/>
                    </a:lnTo>
                    <a:lnTo>
                      <a:pt x="939" y="32"/>
                    </a:lnTo>
                    <a:lnTo>
                      <a:pt x="940" y="28"/>
                    </a:lnTo>
                    <a:lnTo>
                      <a:pt x="940" y="28"/>
                    </a:lnTo>
                    <a:lnTo>
                      <a:pt x="939" y="23"/>
                    </a:lnTo>
                    <a:lnTo>
                      <a:pt x="939" y="19"/>
                    </a:lnTo>
                    <a:lnTo>
                      <a:pt x="936" y="14"/>
                    </a:lnTo>
                    <a:lnTo>
                      <a:pt x="934" y="10"/>
                    </a:lnTo>
                    <a:lnTo>
                      <a:pt x="930" y="8"/>
                    </a:lnTo>
                    <a:lnTo>
                      <a:pt x="926" y="5"/>
                    </a:lnTo>
                    <a:lnTo>
                      <a:pt x="921" y="4"/>
                    </a:lnTo>
                    <a:lnTo>
                      <a:pt x="915" y="2"/>
                    </a:lnTo>
                    <a:lnTo>
                      <a:pt x="231" y="2"/>
                    </a:lnTo>
                    <a:lnTo>
                      <a:pt x="231" y="2"/>
                    </a:lnTo>
                    <a:lnTo>
                      <a:pt x="193" y="1"/>
                    </a:lnTo>
                    <a:lnTo>
                      <a:pt x="193" y="1"/>
                    </a:lnTo>
                    <a:lnTo>
                      <a:pt x="170" y="0"/>
                    </a:lnTo>
                    <a:lnTo>
                      <a:pt x="146" y="0"/>
                    </a:lnTo>
                    <a:lnTo>
                      <a:pt x="146" y="0"/>
                    </a:lnTo>
                    <a:lnTo>
                      <a:pt x="125" y="0"/>
                    </a:lnTo>
                    <a:lnTo>
                      <a:pt x="106" y="2"/>
                    </a:lnTo>
                    <a:lnTo>
                      <a:pt x="89" y="6"/>
                    </a:lnTo>
                    <a:lnTo>
                      <a:pt x="74" y="13"/>
                    </a:lnTo>
                    <a:lnTo>
                      <a:pt x="74" y="13"/>
                    </a:lnTo>
                    <a:lnTo>
                      <a:pt x="66" y="17"/>
                    </a:lnTo>
                    <a:lnTo>
                      <a:pt x="60" y="21"/>
                    </a:lnTo>
                    <a:lnTo>
                      <a:pt x="49" y="31"/>
                    </a:lnTo>
                    <a:lnTo>
                      <a:pt x="40" y="43"/>
                    </a:lnTo>
                    <a:lnTo>
                      <a:pt x="34" y="56"/>
                    </a:lnTo>
                    <a:lnTo>
                      <a:pt x="28" y="70"/>
                    </a:lnTo>
                    <a:lnTo>
                      <a:pt x="24" y="83"/>
                    </a:lnTo>
                    <a:lnTo>
                      <a:pt x="19" y="111"/>
                    </a:lnTo>
                    <a:lnTo>
                      <a:pt x="19" y="111"/>
                    </a:lnTo>
                    <a:lnTo>
                      <a:pt x="15" y="142"/>
                    </a:lnTo>
                    <a:lnTo>
                      <a:pt x="14" y="178"/>
                    </a:lnTo>
                    <a:lnTo>
                      <a:pt x="14" y="178"/>
                    </a:lnTo>
                    <a:lnTo>
                      <a:pt x="14" y="192"/>
                    </a:lnTo>
                    <a:lnTo>
                      <a:pt x="13" y="208"/>
                    </a:lnTo>
                    <a:lnTo>
                      <a:pt x="7" y="239"/>
                    </a:lnTo>
                    <a:lnTo>
                      <a:pt x="7" y="239"/>
                    </a:lnTo>
                    <a:lnTo>
                      <a:pt x="2" y="270"/>
                    </a:lnTo>
                    <a:lnTo>
                      <a:pt x="2" y="270"/>
                    </a:lnTo>
                    <a:lnTo>
                      <a:pt x="1" y="287"/>
                    </a:lnTo>
                    <a:lnTo>
                      <a:pt x="0" y="306"/>
                    </a:lnTo>
                    <a:lnTo>
                      <a:pt x="0" y="324"/>
                    </a:lnTo>
                    <a:lnTo>
                      <a:pt x="1" y="344"/>
                    </a:lnTo>
                    <a:lnTo>
                      <a:pt x="5" y="384"/>
                    </a:lnTo>
                    <a:lnTo>
                      <a:pt x="11" y="429"/>
                    </a:lnTo>
                    <a:lnTo>
                      <a:pt x="11" y="429"/>
                    </a:lnTo>
                    <a:lnTo>
                      <a:pt x="15" y="446"/>
                    </a:lnTo>
                    <a:lnTo>
                      <a:pt x="21" y="460"/>
                    </a:lnTo>
                    <a:lnTo>
                      <a:pt x="27" y="473"/>
                    </a:lnTo>
                    <a:lnTo>
                      <a:pt x="35" y="485"/>
                    </a:lnTo>
                    <a:lnTo>
                      <a:pt x="44" y="494"/>
                    </a:lnTo>
                    <a:lnTo>
                      <a:pt x="55" y="503"/>
                    </a:lnTo>
                    <a:lnTo>
                      <a:pt x="68" y="511"/>
                    </a:lnTo>
                    <a:lnTo>
                      <a:pt x="83" y="519"/>
                    </a:lnTo>
                    <a:lnTo>
                      <a:pt x="83" y="519"/>
                    </a:lnTo>
                    <a:lnTo>
                      <a:pt x="95" y="523"/>
                    </a:lnTo>
                    <a:lnTo>
                      <a:pt x="109" y="525"/>
                    </a:lnTo>
                    <a:lnTo>
                      <a:pt x="138" y="528"/>
                    </a:lnTo>
                    <a:lnTo>
                      <a:pt x="158" y="529"/>
                    </a:lnTo>
                    <a:lnTo>
                      <a:pt x="158" y="529"/>
                    </a:lnTo>
                    <a:lnTo>
                      <a:pt x="187" y="532"/>
                    </a:lnTo>
                    <a:lnTo>
                      <a:pt x="214" y="533"/>
                    </a:lnTo>
                    <a:lnTo>
                      <a:pt x="214" y="53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558"/>
              <p:cNvSpPr/>
              <p:nvPr/>
            </p:nvSpPr>
            <p:spPr bwMode="auto">
              <a:xfrm>
                <a:off x="2501901" y="1965325"/>
                <a:ext cx="250825" cy="203200"/>
              </a:xfrm>
              <a:custGeom>
                <a:avLst/>
                <a:gdLst/>
                <a:ahLst/>
                <a:cxnLst>
                  <a:cxn ang="0">
                    <a:pos x="617" y="510"/>
                  </a:cxn>
                  <a:cxn ang="0">
                    <a:pos x="633" y="497"/>
                  </a:cxn>
                  <a:cxn ang="0">
                    <a:pos x="636" y="485"/>
                  </a:cxn>
                  <a:cxn ang="0">
                    <a:pos x="632" y="473"/>
                  </a:cxn>
                  <a:cxn ang="0">
                    <a:pos x="586" y="407"/>
                  </a:cxn>
                  <a:cxn ang="0">
                    <a:pos x="513" y="303"/>
                  </a:cxn>
                  <a:cxn ang="0">
                    <a:pos x="480" y="267"/>
                  </a:cxn>
                  <a:cxn ang="0">
                    <a:pos x="412" y="191"/>
                  </a:cxn>
                  <a:cxn ang="0">
                    <a:pos x="365" y="133"/>
                  </a:cxn>
                  <a:cxn ang="0">
                    <a:pos x="330" y="90"/>
                  </a:cxn>
                  <a:cxn ang="0">
                    <a:pos x="292" y="52"/>
                  </a:cxn>
                  <a:cxn ang="0">
                    <a:pos x="255" y="30"/>
                  </a:cxn>
                  <a:cxn ang="0">
                    <a:pos x="195" y="8"/>
                  </a:cxn>
                  <a:cxn ang="0">
                    <a:pos x="132" y="0"/>
                  </a:cxn>
                  <a:cxn ang="0">
                    <a:pos x="92" y="4"/>
                  </a:cxn>
                  <a:cxn ang="0">
                    <a:pos x="55" y="14"/>
                  </a:cxn>
                  <a:cxn ang="0">
                    <a:pos x="26" y="36"/>
                  </a:cxn>
                  <a:cxn ang="0">
                    <a:pos x="9" y="68"/>
                  </a:cxn>
                  <a:cxn ang="0">
                    <a:pos x="0" y="118"/>
                  </a:cxn>
                  <a:cxn ang="0">
                    <a:pos x="3" y="195"/>
                  </a:cxn>
                  <a:cxn ang="0">
                    <a:pos x="5" y="240"/>
                  </a:cxn>
                  <a:cxn ang="0">
                    <a:pos x="8" y="251"/>
                  </a:cxn>
                  <a:cxn ang="0">
                    <a:pos x="17" y="261"/>
                  </a:cxn>
                  <a:cxn ang="0">
                    <a:pos x="31" y="264"/>
                  </a:cxn>
                  <a:cxn ang="0">
                    <a:pos x="41" y="263"/>
                  </a:cxn>
                  <a:cxn ang="0">
                    <a:pos x="51" y="255"/>
                  </a:cxn>
                  <a:cxn ang="0">
                    <a:pos x="56" y="240"/>
                  </a:cxn>
                  <a:cxn ang="0">
                    <a:pos x="54" y="196"/>
                  </a:cxn>
                  <a:cxn ang="0">
                    <a:pos x="50" y="148"/>
                  </a:cxn>
                  <a:cxn ang="0">
                    <a:pos x="55" y="102"/>
                  </a:cxn>
                  <a:cxn ang="0">
                    <a:pos x="67" y="76"/>
                  </a:cxn>
                  <a:cxn ang="0">
                    <a:pos x="89" y="57"/>
                  </a:cxn>
                  <a:cxn ang="0">
                    <a:pos x="113" y="52"/>
                  </a:cxn>
                  <a:cxn ang="0">
                    <a:pos x="145" y="52"/>
                  </a:cxn>
                  <a:cxn ang="0">
                    <a:pos x="186" y="57"/>
                  </a:cxn>
                  <a:cxn ang="0">
                    <a:pos x="235" y="76"/>
                  </a:cxn>
                  <a:cxn ang="0">
                    <a:pos x="263" y="95"/>
                  </a:cxn>
                  <a:cxn ang="0">
                    <a:pos x="300" y="137"/>
                  </a:cxn>
                  <a:cxn ang="0">
                    <a:pos x="315" y="157"/>
                  </a:cxn>
                  <a:cxn ang="0">
                    <a:pos x="411" y="264"/>
                  </a:cxn>
                  <a:cxn ang="0">
                    <a:pos x="489" y="353"/>
                  </a:cxn>
                  <a:cxn ang="0">
                    <a:pos x="546" y="435"/>
                  </a:cxn>
                  <a:cxn ang="0">
                    <a:pos x="589" y="501"/>
                  </a:cxn>
                  <a:cxn ang="0">
                    <a:pos x="598" y="509"/>
                  </a:cxn>
                  <a:cxn ang="0">
                    <a:pos x="610" y="511"/>
                  </a:cxn>
                </a:cxnLst>
                <a:rect l="0" t="0" r="r" b="b"/>
                <a:pathLst>
                  <a:path w="636" h="511">
                    <a:moveTo>
                      <a:pt x="610" y="511"/>
                    </a:moveTo>
                    <a:lnTo>
                      <a:pt x="610" y="511"/>
                    </a:lnTo>
                    <a:lnTo>
                      <a:pt x="617" y="510"/>
                    </a:lnTo>
                    <a:lnTo>
                      <a:pt x="624" y="507"/>
                    </a:lnTo>
                    <a:lnTo>
                      <a:pt x="629" y="503"/>
                    </a:lnTo>
                    <a:lnTo>
                      <a:pt x="633" y="497"/>
                    </a:lnTo>
                    <a:lnTo>
                      <a:pt x="633" y="497"/>
                    </a:lnTo>
                    <a:lnTo>
                      <a:pt x="636" y="492"/>
                    </a:lnTo>
                    <a:lnTo>
                      <a:pt x="636" y="485"/>
                    </a:lnTo>
                    <a:lnTo>
                      <a:pt x="634" y="480"/>
                    </a:lnTo>
                    <a:lnTo>
                      <a:pt x="632" y="473"/>
                    </a:lnTo>
                    <a:lnTo>
                      <a:pt x="632" y="473"/>
                    </a:lnTo>
                    <a:lnTo>
                      <a:pt x="608" y="439"/>
                    </a:lnTo>
                    <a:lnTo>
                      <a:pt x="586" y="407"/>
                    </a:lnTo>
                    <a:lnTo>
                      <a:pt x="586" y="407"/>
                    </a:lnTo>
                    <a:lnTo>
                      <a:pt x="563" y="373"/>
                    </a:lnTo>
                    <a:lnTo>
                      <a:pt x="539" y="337"/>
                    </a:lnTo>
                    <a:lnTo>
                      <a:pt x="513" y="303"/>
                    </a:lnTo>
                    <a:lnTo>
                      <a:pt x="500" y="288"/>
                    </a:lnTo>
                    <a:lnTo>
                      <a:pt x="485" y="272"/>
                    </a:lnTo>
                    <a:lnTo>
                      <a:pt x="480" y="267"/>
                    </a:lnTo>
                    <a:lnTo>
                      <a:pt x="480" y="267"/>
                    </a:lnTo>
                    <a:lnTo>
                      <a:pt x="434" y="217"/>
                    </a:lnTo>
                    <a:lnTo>
                      <a:pt x="412" y="191"/>
                    </a:lnTo>
                    <a:lnTo>
                      <a:pt x="390" y="165"/>
                    </a:lnTo>
                    <a:lnTo>
                      <a:pt x="390" y="165"/>
                    </a:lnTo>
                    <a:lnTo>
                      <a:pt x="365" y="133"/>
                    </a:lnTo>
                    <a:lnTo>
                      <a:pt x="365" y="133"/>
                    </a:lnTo>
                    <a:lnTo>
                      <a:pt x="348" y="111"/>
                    </a:lnTo>
                    <a:lnTo>
                      <a:pt x="330" y="90"/>
                    </a:lnTo>
                    <a:lnTo>
                      <a:pt x="311" y="69"/>
                    </a:lnTo>
                    <a:lnTo>
                      <a:pt x="301" y="61"/>
                    </a:lnTo>
                    <a:lnTo>
                      <a:pt x="292" y="52"/>
                    </a:lnTo>
                    <a:lnTo>
                      <a:pt x="292" y="52"/>
                    </a:lnTo>
                    <a:lnTo>
                      <a:pt x="273" y="40"/>
                    </a:lnTo>
                    <a:lnTo>
                      <a:pt x="255" y="30"/>
                    </a:lnTo>
                    <a:lnTo>
                      <a:pt x="235" y="21"/>
                    </a:lnTo>
                    <a:lnTo>
                      <a:pt x="216" y="13"/>
                    </a:lnTo>
                    <a:lnTo>
                      <a:pt x="195" y="8"/>
                    </a:lnTo>
                    <a:lnTo>
                      <a:pt x="174" y="2"/>
                    </a:lnTo>
                    <a:lnTo>
                      <a:pt x="153" y="0"/>
                    </a:lnTo>
                    <a:lnTo>
                      <a:pt x="132" y="0"/>
                    </a:lnTo>
                    <a:lnTo>
                      <a:pt x="132" y="0"/>
                    </a:lnTo>
                    <a:lnTo>
                      <a:pt x="111" y="0"/>
                    </a:lnTo>
                    <a:lnTo>
                      <a:pt x="92" y="4"/>
                    </a:lnTo>
                    <a:lnTo>
                      <a:pt x="73" y="8"/>
                    </a:lnTo>
                    <a:lnTo>
                      <a:pt x="55" y="14"/>
                    </a:lnTo>
                    <a:lnTo>
                      <a:pt x="55" y="14"/>
                    </a:lnTo>
                    <a:lnTo>
                      <a:pt x="43" y="21"/>
                    </a:lnTo>
                    <a:lnTo>
                      <a:pt x="34" y="29"/>
                    </a:lnTo>
                    <a:lnTo>
                      <a:pt x="26" y="36"/>
                    </a:lnTo>
                    <a:lnTo>
                      <a:pt x="18" y="46"/>
                    </a:lnTo>
                    <a:lnTo>
                      <a:pt x="13" y="56"/>
                    </a:lnTo>
                    <a:lnTo>
                      <a:pt x="9" y="68"/>
                    </a:lnTo>
                    <a:lnTo>
                      <a:pt x="5" y="80"/>
                    </a:lnTo>
                    <a:lnTo>
                      <a:pt x="3" y="91"/>
                    </a:lnTo>
                    <a:lnTo>
                      <a:pt x="0" y="118"/>
                    </a:lnTo>
                    <a:lnTo>
                      <a:pt x="0" y="144"/>
                    </a:lnTo>
                    <a:lnTo>
                      <a:pt x="1" y="170"/>
                    </a:lnTo>
                    <a:lnTo>
                      <a:pt x="3" y="195"/>
                    </a:lnTo>
                    <a:lnTo>
                      <a:pt x="3" y="195"/>
                    </a:lnTo>
                    <a:lnTo>
                      <a:pt x="5" y="220"/>
                    </a:lnTo>
                    <a:lnTo>
                      <a:pt x="5" y="240"/>
                    </a:lnTo>
                    <a:lnTo>
                      <a:pt x="5" y="240"/>
                    </a:lnTo>
                    <a:lnTo>
                      <a:pt x="7" y="246"/>
                    </a:lnTo>
                    <a:lnTo>
                      <a:pt x="8" y="251"/>
                    </a:lnTo>
                    <a:lnTo>
                      <a:pt x="11" y="255"/>
                    </a:lnTo>
                    <a:lnTo>
                      <a:pt x="13" y="259"/>
                    </a:lnTo>
                    <a:lnTo>
                      <a:pt x="17" y="261"/>
                    </a:lnTo>
                    <a:lnTo>
                      <a:pt x="22" y="263"/>
                    </a:lnTo>
                    <a:lnTo>
                      <a:pt x="26" y="264"/>
                    </a:lnTo>
                    <a:lnTo>
                      <a:pt x="31" y="264"/>
                    </a:lnTo>
                    <a:lnTo>
                      <a:pt x="31" y="264"/>
                    </a:lnTo>
                    <a:lnTo>
                      <a:pt x="35" y="264"/>
                    </a:lnTo>
                    <a:lnTo>
                      <a:pt x="41" y="263"/>
                    </a:lnTo>
                    <a:lnTo>
                      <a:pt x="45" y="261"/>
                    </a:lnTo>
                    <a:lnTo>
                      <a:pt x="48" y="259"/>
                    </a:lnTo>
                    <a:lnTo>
                      <a:pt x="51" y="255"/>
                    </a:lnTo>
                    <a:lnTo>
                      <a:pt x="54" y="251"/>
                    </a:lnTo>
                    <a:lnTo>
                      <a:pt x="55" y="246"/>
                    </a:lnTo>
                    <a:lnTo>
                      <a:pt x="56" y="240"/>
                    </a:lnTo>
                    <a:lnTo>
                      <a:pt x="56" y="240"/>
                    </a:lnTo>
                    <a:lnTo>
                      <a:pt x="55" y="220"/>
                    </a:lnTo>
                    <a:lnTo>
                      <a:pt x="54" y="196"/>
                    </a:lnTo>
                    <a:lnTo>
                      <a:pt x="54" y="196"/>
                    </a:lnTo>
                    <a:lnTo>
                      <a:pt x="51" y="171"/>
                    </a:lnTo>
                    <a:lnTo>
                      <a:pt x="50" y="148"/>
                    </a:lnTo>
                    <a:lnTo>
                      <a:pt x="51" y="124"/>
                    </a:lnTo>
                    <a:lnTo>
                      <a:pt x="52" y="112"/>
                    </a:lnTo>
                    <a:lnTo>
                      <a:pt x="55" y="102"/>
                    </a:lnTo>
                    <a:lnTo>
                      <a:pt x="58" y="93"/>
                    </a:lnTo>
                    <a:lnTo>
                      <a:pt x="62" y="84"/>
                    </a:lnTo>
                    <a:lnTo>
                      <a:pt x="67" y="76"/>
                    </a:lnTo>
                    <a:lnTo>
                      <a:pt x="72" y="68"/>
                    </a:lnTo>
                    <a:lnTo>
                      <a:pt x="80" y="63"/>
                    </a:lnTo>
                    <a:lnTo>
                      <a:pt x="89" y="57"/>
                    </a:lnTo>
                    <a:lnTo>
                      <a:pt x="99" y="53"/>
                    </a:lnTo>
                    <a:lnTo>
                      <a:pt x="113" y="52"/>
                    </a:lnTo>
                    <a:lnTo>
                      <a:pt x="113" y="52"/>
                    </a:lnTo>
                    <a:lnTo>
                      <a:pt x="132" y="51"/>
                    </a:lnTo>
                    <a:lnTo>
                      <a:pt x="132" y="51"/>
                    </a:lnTo>
                    <a:lnTo>
                      <a:pt x="145" y="52"/>
                    </a:lnTo>
                    <a:lnTo>
                      <a:pt x="158" y="53"/>
                    </a:lnTo>
                    <a:lnTo>
                      <a:pt x="173" y="55"/>
                    </a:lnTo>
                    <a:lnTo>
                      <a:pt x="186" y="57"/>
                    </a:lnTo>
                    <a:lnTo>
                      <a:pt x="211" y="65"/>
                    </a:lnTo>
                    <a:lnTo>
                      <a:pt x="235" y="76"/>
                    </a:lnTo>
                    <a:lnTo>
                      <a:pt x="235" y="76"/>
                    </a:lnTo>
                    <a:lnTo>
                      <a:pt x="246" y="81"/>
                    </a:lnTo>
                    <a:lnTo>
                      <a:pt x="255" y="87"/>
                    </a:lnTo>
                    <a:lnTo>
                      <a:pt x="263" y="95"/>
                    </a:lnTo>
                    <a:lnTo>
                      <a:pt x="271" y="103"/>
                    </a:lnTo>
                    <a:lnTo>
                      <a:pt x="285" y="120"/>
                    </a:lnTo>
                    <a:lnTo>
                      <a:pt x="300" y="137"/>
                    </a:lnTo>
                    <a:lnTo>
                      <a:pt x="300" y="137"/>
                    </a:lnTo>
                    <a:lnTo>
                      <a:pt x="315" y="157"/>
                    </a:lnTo>
                    <a:lnTo>
                      <a:pt x="315" y="157"/>
                    </a:lnTo>
                    <a:lnTo>
                      <a:pt x="362" y="212"/>
                    </a:lnTo>
                    <a:lnTo>
                      <a:pt x="411" y="264"/>
                    </a:lnTo>
                    <a:lnTo>
                      <a:pt x="411" y="264"/>
                    </a:lnTo>
                    <a:lnTo>
                      <a:pt x="468" y="328"/>
                    </a:lnTo>
                    <a:lnTo>
                      <a:pt x="468" y="328"/>
                    </a:lnTo>
                    <a:lnTo>
                      <a:pt x="489" y="353"/>
                    </a:lnTo>
                    <a:lnTo>
                      <a:pt x="509" y="380"/>
                    </a:lnTo>
                    <a:lnTo>
                      <a:pt x="527" y="408"/>
                    </a:lnTo>
                    <a:lnTo>
                      <a:pt x="546" y="435"/>
                    </a:lnTo>
                    <a:lnTo>
                      <a:pt x="546" y="435"/>
                    </a:lnTo>
                    <a:lnTo>
                      <a:pt x="566" y="468"/>
                    </a:lnTo>
                    <a:lnTo>
                      <a:pt x="589" y="501"/>
                    </a:lnTo>
                    <a:lnTo>
                      <a:pt x="589" y="501"/>
                    </a:lnTo>
                    <a:lnTo>
                      <a:pt x="593" y="505"/>
                    </a:lnTo>
                    <a:lnTo>
                      <a:pt x="598" y="509"/>
                    </a:lnTo>
                    <a:lnTo>
                      <a:pt x="603" y="510"/>
                    </a:lnTo>
                    <a:lnTo>
                      <a:pt x="610" y="511"/>
                    </a:lnTo>
                    <a:lnTo>
                      <a:pt x="610" y="51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559"/>
              <p:cNvSpPr/>
              <p:nvPr/>
            </p:nvSpPr>
            <p:spPr bwMode="auto">
              <a:xfrm>
                <a:off x="2503488" y="2152650"/>
                <a:ext cx="250825" cy="217488"/>
              </a:xfrm>
              <a:custGeom>
                <a:avLst/>
                <a:gdLst/>
                <a:ahLst/>
                <a:cxnLst>
                  <a:cxn ang="0">
                    <a:pos x="192" y="545"/>
                  </a:cxn>
                  <a:cxn ang="0">
                    <a:pos x="248" y="528"/>
                  </a:cxn>
                  <a:cxn ang="0">
                    <a:pos x="299" y="493"/>
                  </a:cxn>
                  <a:cxn ang="0">
                    <a:pos x="330" y="456"/>
                  </a:cxn>
                  <a:cxn ang="0">
                    <a:pos x="374" y="396"/>
                  </a:cxn>
                  <a:cxn ang="0">
                    <a:pos x="412" y="342"/>
                  </a:cxn>
                  <a:cxn ang="0">
                    <a:pos x="442" y="302"/>
                  </a:cxn>
                  <a:cxn ang="0">
                    <a:pos x="464" y="278"/>
                  </a:cxn>
                  <a:cxn ang="0">
                    <a:pos x="477" y="260"/>
                  </a:cxn>
                  <a:cxn ang="0">
                    <a:pos x="489" y="236"/>
                  </a:cxn>
                  <a:cxn ang="0">
                    <a:pos x="521" y="198"/>
                  </a:cxn>
                  <a:cxn ang="0">
                    <a:pos x="564" y="142"/>
                  </a:cxn>
                  <a:cxn ang="0">
                    <a:pos x="581" y="123"/>
                  </a:cxn>
                  <a:cxn ang="0">
                    <a:pos x="599" y="99"/>
                  </a:cxn>
                  <a:cxn ang="0">
                    <a:pos x="620" y="66"/>
                  </a:cxn>
                  <a:cxn ang="0">
                    <a:pos x="632" y="26"/>
                  </a:cxn>
                  <a:cxn ang="0">
                    <a:pos x="630" y="15"/>
                  </a:cxn>
                  <a:cxn ang="0">
                    <a:pos x="626" y="7"/>
                  </a:cxn>
                  <a:cxn ang="0">
                    <a:pos x="613" y="1"/>
                  </a:cxn>
                  <a:cxn ang="0">
                    <a:pos x="599" y="2"/>
                  </a:cxn>
                  <a:cxn ang="0">
                    <a:pos x="587" y="10"/>
                  </a:cxn>
                  <a:cxn ang="0">
                    <a:pos x="582" y="23"/>
                  </a:cxn>
                  <a:cxn ang="0">
                    <a:pos x="575" y="47"/>
                  </a:cxn>
                  <a:cxn ang="0">
                    <a:pos x="548" y="86"/>
                  </a:cxn>
                  <a:cxn ang="0">
                    <a:pos x="518" y="117"/>
                  </a:cxn>
                  <a:cxn ang="0">
                    <a:pos x="488" y="159"/>
                  </a:cxn>
                  <a:cxn ang="0">
                    <a:pos x="463" y="192"/>
                  </a:cxn>
                  <a:cxn ang="0">
                    <a:pos x="446" y="210"/>
                  </a:cxn>
                  <a:cxn ang="0">
                    <a:pos x="426" y="236"/>
                  </a:cxn>
                  <a:cxn ang="0">
                    <a:pos x="401" y="270"/>
                  </a:cxn>
                  <a:cxn ang="0">
                    <a:pos x="375" y="302"/>
                  </a:cxn>
                  <a:cxn ang="0">
                    <a:pos x="339" y="358"/>
                  </a:cxn>
                  <a:cxn ang="0">
                    <a:pos x="316" y="389"/>
                  </a:cxn>
                  <a:cxn ang="0">
                    <a:pos x="301" y="417"/>
                  </a:cxn>
                  <a:cxn ang="0">
                    <a:pos x="289" y="433"/>
                  </a:cxn>
                  <a:cxn ang="0">
                    <a:pos x="260" y="461"/>
                  </a:cxn>
                  <a:cxn ang="0">
                    <a:pos x="243" y="477"/>
                  </a:cxn>
                  <a:cxn ang="0">
                    <a:pos x="212" y="493"/>
                  </a:cxn>
                  <a:cxn ang="0">
                    <a:pos x="178" y="498"/>
                  </a:cxn>
                  <a:cxn ang="0">
                    <a:pos x="146" y="493"/>
                  </a:cxn>
                  <a:cxn ang="0">
                    <a:pos x="116" y="480"/>
                  </a:cxn>
                  <a:cxn ang="0">
                    <a:pos x="95" y="467"/>
                  </a:cxn>
                  <a:cxn ang="0">
                    <a:pos x="67" y="439"/>
                  </a:cxn>
                  <a:cxn ang="0">
                    <a:pos x="61" y="425"/>
                  </a:cxn>
                  <a:cxn ang="0">
                    <a:pos x="56" y="397"/>
                  </a:cxn>
                  <a:cxn ang="0">
                    <a:pos x="51" y="371"/>
                  </a:cxn>
                  <a:cxn ang="0">
                    <a:pos x="51" y="290"/>
                  </a:cxn>
                  <a:cxn ang="0">
                    <a:pos x="52" y="251"/>
                  </a:cxn>
                  <a:cxn ang="0">
                    <a:pos x="48" y="236"/>
                  </a:cxn>
                  <a:cxn ang="0">
                    <a:pos x="42" y="230"/>
                  </a:cxn>
                  <a:cxn ang="0">
                    <a:pos x="27" y="226"/>
                  </a:cxn>
                  <a:cxn ang="0">
                    <a:pos x="18" y="227"/>
                  </a:cxn>
                  <a:cxn ang="0">
                    <a:pos x="6" y="235"/>
                  </a:cxn>
                  <a:cxn ang="0">
                    <a:pos x="3" y="251"/>
                  </a:cxn>
                  <a:cxn ang="0">
                    <a:pos x="1" y="286"/>
                  </a:cxn>
                  <a:cxn ang="0">
                    <a:pos x="3" y="378"/>
                  </a:cxn>
                  <a:cxn ang="0">
                    <a:pos x="9" y="423"/>
                  </a:cxn>
                  <a:cxn ang="0">
                    <a:pos x="26" y="465"/>
                  </a:cxn>
                  <a:cxn ang="0">
                    <a:pos x="54" y="501"/>
                  </a:cxn>
                  <a:cxn ang="0">
                    <a:pos x="78" y="519"/>
                  </a:cxn>
                  <a:cxn ang="0">
                    <a:pos x="118" y="537"/>
                  </a:cxn>
                  <a:cxn ang="0">
                    <a:pos x="159" y="546"/>
                  </a:cxn>
                </a:cxnLst>
                <a:rect l="0" t="0" r="r" b="b"/>
                <a:pathLst>
                  <a:path w="632" h="546">
                    <a:moveTo>
                      <a:pt x="173" y="546"/>
                    </a:moveTo>
                    <a:lnTo>
                      <a:pt x="173" y="546"/>
                    </a:lnTo>
                    <a:lnTo>
                      <a:pt x="192" y="545"/>
                    </a:lnTo>
                    <a:lnTo>
                      <a:pt x="212" y="542"/>
                    </a:lnTo>
                    <a:lnTo>
                      <a:pt x="231" y="536"/>
                    </a:lnTo>
                    <a:lnTo>
                      <a:pt x="248" y="528"/>
                    </a:lnTo>
                    <a:lnTo>
                      <a:pt x="267" y="519"/>
                    </a:lnTo>
                    <a:lnTo>
                      <a:pt x="284" y="506"/>
                    </a:lnTo>
                    <a:lnTo>
                      <a:pt x="299" y="493"/>
                    </a:lnTo>
                    <a:lnTo>
                      <a:pt x="314" y="476"/>
                    </a:lnTo>
                    <a:lnTo>
                      <a:pt x="314" y="476"/>
                    </a:lnTo>
                    <a:lnTo>
                      <a:pt x="330" y="456"/>
                    </a:lnTo>
                    <a:lnTo>
                      <a:pt x="344" y="436"/>
                    </a:lnTo>
                    <a:lnTo>
                      <a:pt x="374" y="396"/>
                    </a:lnTo>
                    <a:lnTo>
                      <a:pt x="374" y="396"/>
                    </a:lnTo>
                    <a:lnTo>
                      <a:pt x="398" y="363"/>
                    </a:lnTo>
                    <a:lnTo>
                      <a:pt x="398" y="363"/>
                    </a:lnTo>
                    <a:lnTo>
                      <a:pt x="412" y="342"/>
                    </a:lnTo>
                    <a:lnTo>
                      <a:pt x="412" y="342"/>
                    </a:lnTo>
                    <a:lnTo>
                      <a:pt x="432" y="315"/>
                    </a:lnTo>
                    <a:lnTo>
                      <a:pt x="442" y="302"/>
                    </a:lnTo>
                    <a:lnTo>
                      <a:pt x="454" y="289"/>
                    </a:lnTo>
                    <a:lnTo>
                      <a:pt x="454" y="289"/>
                    </a:lnTo>
                    <a:lnTo>
                      <a:pt x="464" y="278"/>
                    </a:lnTo>
                    <a:lnTo>
                      <a:pt x="472" y="268"/>
                    </a:lnTo>
                    <a:lnTo>
                      <a:pt x="472" y="268"/>
                    </a:lnTo>
                    <a:lnTo>
                      <a:pt x="477" y="260"/>
                    </a:lnTo>
                    <a:lnTo>
                      <a:pt x="483" y="249"/>
                    </a:lnTo>
                    <a:lnTo>
                      <a:pt x="483" y="249"/>
                    </a:lnTo>
                    <a:lnTo>
                      <a:pt x="489" y="236"/>
                    </a:lnTo>
                    <a:lnTo>
                      <a:pt x="489" y="236"/>
                    </a:lnTo>
                    <a:lnTo>
                      <a:pt x="505" y="219"/>
                    </a:lnTo>
                    <a:lnTo>
                      <a:pt x="521" y="198"/>
                    </a:lnTo>
                    <a:lnTo>
                      <a:pt x="521" y="198"/>
                    </a:lnTo>
                    <a:lnTo>
                      <a:pt x="541" y="170"/>
                    </a:lnTo>
                    <a:lnTo>
                      <a:pt x="564" y="142"/>
                    </a:lnTo>
                    <a:lnTo>
                      <a:pt x="569" y="136"/>
                    </a:lnTo>
                    <a:lnTo>
                      <a:pt x="569" y="136"/>
                    </a:lnTo>
                    <a:lnTo>
                      <a:pt x="581" y="123"/>
                    </a:lnTo>
                    <a:lnTo>
                      <a:pt x="582" y="120"/>
                    </a:lnTo>
                    <a:lnTo>
                      <a:pt x="582" y="120"/>
                    </a:lnTo>
                    <a:lnTo>
                      <a:pt x="599" y="99"/>
                    </a:lnTo>
                    <a:lnTo>
                      <a:pt x="607" y="89"/>
                    </a:lnTo>
                    <a:lnTo>
                      <a:pt x="615" y="78"/>
                    </a:lnTo>
                    <a:lnTo>
                      <a:pt x="620" y="66"/>
                    </a:lnTo>
                    <a:lnTo>
                      <a:pt x="625" y="53"/>
                    </a:lnTo>
                    <a:lnTo>
                      <a:pt x="629" y="40"/>
                    </a:lnTo>
                    <a:lnTo>
                      <a:pt x="632" y="26"/>
                    </a:lnTo>
                    <a:lnTo>
                      <a:pt x="632" y="26"/>
                    </a:lnTo>
                    <a:lnTo>
                      <a:pt x="632" y="21"/>
                    </a:lnTo>
                    <a:lnTo>
                      <a:pt x="630" y="15"/>
                    </a:lnTo>
                    <a:lnTo>
                      <a:pt x="629" y="11"/>
                    </a:lnTo>
                    <a:lnTo>
                      <a:pt x="626" y="7"/>
                    </a:lnTo>
                    <a:lnTo>
                      <a:pt x="626" y="7"/>
                    </a:lnTo>
                    <a:lnTo>
                      <a:pt x="623" y="5"/>
                    </a:lnTo>
                    <a:lnTo>
                      <a:pt x="617" y="2"/>
                    </a:lnTo>
                    <a:lnTo>
                      <a:pt x="613" y="1"/>
                    </a:lnTo>
                    <a:lnTo>
                      <a:pt x="608" y="0"/>
                    </a:lnTo>
                    <a:lnTo>
                      <a:pt x="608" y="0"/>
                    </a:lnTo>
                    <a:lnTo>
                      <a:pt x="599" y="2"/>
                    </a:lnTo>
                    <a:lnTo>
                      <a:pt x="595" y="4"/>
                    </a:lnTo>
                    <a:lnTo>
                      <a:pt x="591" y="6"/>
                    </a:lnTo>
                    <a:lnTo>
                      <a:pt x="587" y="10"/>
                    </a:lnTo>
                    <a:lnTo>
                      <a:pt x="585" y="14"/>
                    </a:lnTo>
                    <a:lnTo>
                      <a:pt x="582" y="18"/>
                    </a:lnTo>
                    <a:lnTo>
                      <a:pt x="582" y="23"/>
                    </a:lnTo>
                    <a:lnTo>
                      <a:pt x="582" y="23"/>
                    </a:lnTo>
                    <a:lnTo>
                      <a:pt x="579" y="35"/>
                    </a:lnTo>
                    <a:lnTo>
                      <a:pt x="575" y="47"/>
                    </a:lnTo>
                    <a:lnTo>
                      <a:pt x="570" y="57"/>
                    </a:lnTo>
                    <a:lnTo>
                      <a:pt x="564" y="68"/>
                    </a:lnTo>
                    <a:lnTo>
                      <a:pt x="548" y="86"/>
                    </a:lnTo>
                    <a:lnTo>
                      <a:pt x="531" y="104"/>
                    </a:lnTo>
                    <a:lnTo>
                      <a:pt x="531" y="104"/>
                    </a:lnTo>
                    <a:lnTo>
                      <a:pt x="518" y="117"/>
                    </a:lnTo>
                    <a:lnTo>
                      <a:pt x="518" y="117"/>
                    </a:lnTo>
                    <a:lnTo>
                      <a:pt x="502" y="138"/>
                    </a:lnTo>
                    <a:lnTo>
                      <a:pt x="488" y="159"/>
                    </a:lnTo>
                    <a:lnTo>
                      <a:pt x="488" y="159"/>
                    </a:lnTo>
                    <a:lnTo>
                      <a:pt x="471" y="181"/>
                    </a:lnTo>
                    <a:lnTo>
                      <a:pt x="463" y="192"/>
                    </a:lnTo>
                    <a:lnTo>
                      <a:pt x="454" y="201"/>
                    </a:lnTo>
                    <a:lnTo>
                      <a:pt x="454" y="201"/>
                    </a:lnTo>
                    <a:lnTo>
                      <a:pt x="446" y="210"/>
                    </a:lnTo>
                    <a:lnTo>
                      <a:pt x="439" y="218"/>
                    </a:lnTo>
                    <a:lnTo>
                      <a:pt x="426" y="236"/>
                    </a:lnTo>
                    <a:lnTo>
                      <a:pt x="426" y="236"/>
                    </a:lnTo>
                    <a:lnTo>
                      <a:pt x="415" y="255"/>
                    </a:lnTo>
                    <a:lnTo>
                      <a:pt x="408" y="262"/>
                    </a:lnTo>
                    <a:lnTo>
                      <a:pt x="401" y="270"/>
                    </a:lnTo>
                    <a:lnTo>
                      <a:pt x="401" y="270"/>
                    </a:lnTo>
                    <a:lnTo>
                      <a:pt x="388" y="286"/>
                    </a:lnTo>
                    <a:lnTo>
                      <a:pt x="375" y="302"/>
                    </a:lnTo>
                    <a:lnTo>
                      <a:pt x="353" y="336"/>
                    </a:lnTo>
                    <a:lnTo>
                      <a:pt x="353" y="336"/>
                    </a:lnTo>
                    <a:lnTo>
                      <a:pt x="339" y="358"/>
                    </a:lnTo>
                    <a:lnTo>
                      <a:pt x="324" y="378"/>
                    </a:lnTo>
                    <a:lnTo>
                      <a:pt x="324" y="378"/>
                    </a:lnTo>
                    <a:lnTo>
                      <a:pt x="316" y="389"/>
                    </a:lnTo>
                    <a:lnTo>
                      <a:pt x="310" y="401"/>
                    </a:lnTo>
                    <a:lnTo>
                      <a:pt x="310" y="401"/>
                    </a:lnTo>
                    <a:lnTo>
                      <a:pt x="301" y="417"/>
                    </a:lnTo>
                    <a:lnTo>
                      <a:pt x="301" y="417"/>
                    </a:lnTo>
                    <a:lnTo>
                      <a:pt x="296" y="425"/>
                    </a:lnTo>
                    <a:lnTo>
                      <a:pt x="289" y="433"/>
                    </a:lnTo>
                    <a:lnTo>
                      <a:pt x="275" y="447"/>
                    </a:lnTo>
                    <a:lnTo>
                      <a:pt x="275" y="447"/>
                    </a:lnTo>
                    <a:lnTo>
                      <a:pt x="260" y="461"/>
                    </a:lnTo>
                    <a:lnTo>
                      <a:pt x="260" y="461"/>
                    </a:lnTo>
                    <a:lnTo>
                      <a:pt x="252" y="469"/>
                    </a:lnTo>
                    <a:lnTo>
                      <a:pt x="243" y="477"/>
                    </a:lnTo>
                    <a:lnTo>
                      <a:pt x="233" y="484"/>
                    </a:lnTo>
                    <a:lnTo>
                      <a:pt x="222" y="487"/>
                    </a:lnTo>
                    <a:lnTo>
                      <a:pt x="212" y="493"/>
                    </a:lnTo>
                    <a:lnTo>
                      <a:pt x="200" y="495"/>
                    </a:lnTo>
                    <a:lnTo>
                      <a:pt x="190" y="497"/>
                    </a:lnTo>
                    <a:lnTo>
                      <a:pt x="178" y="498"/>
                    </a:lnTo>
                    <a:lnTo>
                      <a:pt x="178" y="498"/>
                    </a:lnTo>
                    <a:lnTo>
                      <a:pt x="162" y="497"/>
                    </a:lnTo>
                    <a:lnTo>
                      <a:pt x="146" y="493"/>
                    </a:lnTo>
                    <a:lnTo>
                      <a:pt x="131" y="487"/>
                    </a:lnTo>
                    <a:lnTo>
                      <a:pt x="116" y="480"/>
                    </a:lnTo>
                    <a:lnTo>
                      <a:pt x="116" y="480"/>
                    </a:lnTo>
                    <a:lnTo>
                      <a:pt x="107" y="474"/>
                    </a:lnTo>
                    <a:lnTo>
                      <a:pt x="107" y="474"/>
                    </a:lnTo>
                    <a:lnTo>
                      <a:pt x="95" y="467"/>
                    </a:lnTo>
                    <a:lnTo>
                      <a:pt x="85" y="460"/>
                    </a:lnTo>
                    <a:lnTo>
                      <a:pt x="76" y="451"/>
                    </a:lnTo>
                    <a:lnTo>
                      <a:pt x="67" y="439"/>
                    </a:lnTo>
                    <a:lnTo>
                      <a:pt x="67" y="439"/>
                    </a:lnTo>
                    <a:lnTo>
                      <a:pt x="64" y="433"/>
                    </a:lnTo>
                    <a:lnTo>
                      <a:pt x="61" y="425"/>
                    </a:lnTo>
                    <a:lnTo>
                      <a:pt x="57" y="408"/>
                    </a:lnTo>
                    <a:lnTo>
                      <a:pt x="57" y="408"/>
                    </a:lnTo>
                    <a:lnTo>
                      <a:pt x="56" y="397"/>
                    </a:lnTo>
                    <a:lnTo>
                      <a:pt x="56" y="397"/>
                    </a:lnTo>
                    <a:lnTo>
                      <a:pt x="52" y="384"/>
                    </a:lnTo>
                    <a:lnTo>
                      <a:pt x="51" y="371"/>
                    </a:lnTo>
                    <a:lnTo>
                      <a:pt x="50" y="345"/>
                    </a:lnTo>
                    <a:lnTo>
                      <a:pt x="50" y="317"/>
                    </a:lnTo>
                    <a:lnTo>
                      <a:pt x="51" y="290"/>
                    </a:lnTo>
                    <a:lnTo>
                      <a:pt x="51" y="290"/>
                    </a:lnTo>
                    <a:lnTo>
                      <a:pt x="52" y="251"/>
                    </a:lnTo>
                    <a:lnTo>
                      <a:pt x="52" y="251"/>
                    </a:lnTo>
                    <a:lnTo>
                      <a:pt x="52" y="245"/>
                    </a:lnTo>
                    <a:lnTo>
                      <a:pt x="51" y="240"/>
                    </a:lnTo>
                    <a:lnTo>
                      <a:pt x="48" y="236"/>
                    </a:lnTo>
                    <a:lnTo>
                      <a:pt x="46" y="232"/>
                    </a:lnTo>
                    <a:lnTo>
                      <a:pt x="46" y="232"/>
                    </a:lnTo>
                    <a:lnTo>
                      <a:pt x="42" y="230"/>
                    </a:lnTo>
                    <a:lnTo>
                      <a:pt x="38" y="227"/>
                    </a:lnTo>
                    <a:lnTo>
                      <a:pt x="33" y="226"/>
                    </a:lnTo>
                    <a:lnTo>
                      <a:pt x="27" y="226"/>
                    </a:lnTo>
                    <a:lnTo>
                      <a:pt x="27" y="226"/>
                    </a:lnTo>
                    <a:lnTo>
                      <a:pt x="22" y="226"/>
                    </a:lnTo>
                    <a:lnTo>
                      <a:pt x="18" y="227"/>
                    </a:lnTo>
                    <a:lnTo>
                      <a:pt x="14" y="230"/>
                    </a:lnTo>
                    <a:lnTo>
                      <a:pt x="10" y="232"/>
                    </a:lnTo>
                    <a:lnTo>
                      <a:pt x="6" y="235"/>
                    </a:lnTo>
                    <a:lnTo>
                      <a:pt x="4" y="239"/>
                    </a:lnTo>
                    <a:lnTo>
                      <a:pt x="3" y="244"/>
                    </a:lnTo>
                    <a:lnTo>
                      <a:pt x="3" y="251"/>
                    </a:lnTo>
                    <a:lnTo>
                      <a:pt x="3" y="251"/>
                    </a:lnTo>
                    <a:lnTo>
                      <a:pt x="1" y="286"/>
                    </a:lnTo>
                    <a:lnTo>
                      <a:pt x="1" y="286"/>
                    </a:lnTo>
                    <a:lnTo>
                      <a:pt x="0" y="316"/>
                    </a:lnTo>
                    <a:lnTo>
                      <a:pt x="0" y="346"/>
                    </a:lnTo>
                    <a:lnTo>
                      <a:pt x="3" y="378"/>
                    </a:lnTo>
                    <a:lnTo>
                      <a:pt x="4" y="393"/>
                    </a:lnTo>
                    <a:lnTo>
                      <a:pt x="6" y="409"/>
                    </a:lnTo>
                    <a:lnTo>
                      <a:pt x="9" y="423"/>
                    </a:lnTo>
                    <a:lnTo>
                      <a:pt x="14" y="438"/>
                    </a:lnTo>
                    <a:lnTo>
                      <a:pt x="20" y="452"/>
                    </a:lnTo>
                    <a:lnTo>
                      <a:pt x="26" y="465"/>
                    </a:lnTo>
                    <a:lnTo>
                      <a:pt x="34" y="478"/>
                    </a:lnTo>
                    <a:lnTo>
                      <a:pt x="43" y="490"/>
                    </a:lnTo>
                    <a:lnTo>
                      <a:pt x="54" y="501"/>
                    </a:lnTo>
                    <a:lnTo>
                      <a:pt x="65" y="511"/>
                    </a:lnTo>
                    <a:lnTo>
                      <a:pt x="65" y="511"/>
                    </a:lnTo>
                    <a:lnTo>
                      <a:pt x="78" y="519"/>
                    </a:lnTo>
                    <a:lnTo>
                      <a:pt x="91" y="527"/>
                    </a:lnTo>
                    <a:lnTo>
                      <a:pt x="105" y="532"/>
                    </a:lnTo>
                    <a:lnTo>
                      <a:pt x="118" y="537"/>
                    </a:lnTo>
                    <a:lnTo>
                      <a:pt x="132" y="541"/>
                    </a:lnTo>
                    <a:lnTo>
                      <a:pt x="145" y="544"/>
                    </a:lnTo>
                    <a:lnTo>
                      <a:pt x="159" y="546"/>
                    </a:lnTo>
                    <a:lnTo>
                      <a:pt x="173" y="546"/>
                    </a:lnTo>
                    <a:lnTo>
                      <a:pt x="173" y="5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10" name="组合 1279"/>
            <p:cNvGrpSpPr/>
            <p:nvPr/>
          </p:nvGrpSpPr>
          <p:grpSpPr>
            <a:xfrm>
              <a:off x="3100388" y="1708137"/>
              <a:ext cx="766763" cy="758826"/>
              <a:chOff x="3100388" y="1978025"/>
              <a:chExt cx="766763" cy="758826"/>
            </a:xfrm>
          </p:grpSpPr>
          <p:sp>
            <p:nvSpPr>
              <p:cNvPr id="711" name="Freeform 560"/>
              <p:cNvSpPr/>
              <p:nvPr/>
            </p:nvSpPr>
            <p:spPr bwMode="auto">
              <a:xfrm>
                <a:off x="3306763" y="2555875"/>
                <a:ext cx="34925" cy="76200"/>
              </a:xfrm>
              <a:custGeom>
                <a:avLst/>
                <a:gdLst/>
                <a:ahLst/>
                <a:cxnLst>
                  <a:cxn ang="0">
                    <a:pos x="77" y="3"/>
                  </a:cxn>
                  <a:cxn ang="0">
                    <a:pos x="77" y="3"/>
                  </a:cxn>
                  <a:cxn ang="0">
                    <a:pos x="54" y="47"/>
                  </a:cxn>
                  <a:cxn ang="0">
                    <a:pos x="31" y="93"/>
                  </a:cxn>
                  <a:cxn ang="0">
                    <a:pos x="22" y="115"/>
                  </a:cxn>
                  <a:cxn ang="0">
                    <a:pos x="13" y="139"/>
                  </a:cxn>
                  <a:cxn ang="0">
                    <a:pos x="5" y="164"/>
                  </a:cxn>
                  <a:cxn ang="0">
                    <a:pos x="0" y="187"/>
                  </a:cxn>
                  <a:cxn ang="0">
                    <a:pos x="0" y="187"/>
                  </a:cxn>
                  <a:cxn ang="0">
                    <a:pos x="0" y="190"/>
                  </a:cxn>
                  <a:cxn ang="0">
                    <a:pos x="1" y="191"/>
                  </a:cxn>
                  <a:cxn ang="0">
                    <a:pos x="5" y="194"/>
                  </a:cxn>
                  <a:cxn ang="0">
                    <a:pos x="6" y="194"/>
                  </a:cxn>
                  <a:cxn ang="0">
                    <a:pos x="9" y="194"/>
                  </a:cxn>
                  <a:cxn ang="0">
                    <a:pos x="10" y="192"/>
                  </a:cxn>
                  <a:cxn ang="0">
                    <a:pos x="12" y="190"/>
                  </a:cxn>
                  <a:cxn ang="0">
                    <a:pos x="12" y="190"/>
                  </a:cxn>
                  <a:cxn ang="0">
                    <a:pos x="17" y="166"/>
                  </a:cxn>
                  <a:cxn ang="0">
                    <a:pos x="23" y="143"/>
                  </a:cxn>
                  <a:cxn ang="0">
                    <a:pos x="33" y="120"/>
                  </a:cxn>
                  <a:cxn ang="0">
                    <a:pos x="42" y="97"/>
                  </a:cxn>
                  <a:cxn ang="0">
                    <a:pos x="64" y="52"/>
                  </a:cxn>
                  <a:cxn ang="0">
                    <a:pos x="86" y="9"/>
                  </a:cxn>
                  <a:cxn ang="0">
                    <a:pos x="86" y="9"/>
                  </a:cxn>
                  <a:cxn ang="0">
                    <a:pos x="88" y="7"/>
                  </a:cxn>
                  <a:cxn ang="0">
                    <a:pos x="88" y="4"/>
                  </a:cxn>
                  <a:cxn ang="0">
                    <a:pos x="85" y="1"/>
                  </a:cxn>
                  <a:cxn ang="0">
                    <a:pos x="80" y="0"/>
                  </a:cxn>
                  <a:cxn ang="0">
                    <a:pos x="78" y="1"/>
                  </a:cxn>
                  <a:cxn ang="0">
                    <a:pos x="77" y="3"/>
                  </a:cxn>
                  <a:cxn ang="0">
                    <a:pos x="77" y="3"/>
                  </a:cxn>
                </a:cxnLst>
                <a:rect l="0" t="0" r="r" b="b"/>
                <a:pathLst>
                  <a:path w="88" h="194">
                    <a:moveTo>
                      <a:pt x="77" y="3"/>
                    </a:moveTo>
                    <a:lnTo>
                      <a:pt x="77" y="3"/>
                    </a:lnTo>
                    <a:lnTo>
                      <a:pt x="54" y="47"/>
                    </a:lnTo>
                    <a:lnTo>
                      <a:pt x="31" y="93"/>
                    </a:lnTo>
                    <a:lnTo>
                      <a:pt x="22" y="115"/>
                    </a:lnTo>
                    <a:lnTo>
                      <a:pt x="13" y="139"/>
                    </a:lnTo>
                    <a:lnTo>
                      <a:pt x="5" y="164"/>
                    </a:lnTo>
                    <a:lnTo>
                      <a:pt x="0" y="187"/>
                    </a:lnTo>
                    <a:lnTo>
                      <a:pt x="0" y="187"/>
                    </a:lnTo>
                    <a:lnTo>
                      <a:pt x="0" y="190"/>
                    </a:lnTo>
                    <a:lnTo>
                      <a:pt x="1" y="191"/>
                    </a:lnTo>
                    <a:lnTo>
                      <a:pt x="5" y="194"/>
                    </a:lnTo>
                    <a:lnTo>
                      <a:pt x="6" y="194"/>
                    </a:lnTo>
                    <a:lnTo>
                      <a:pt x="9" y="194"/>
                    </a:lnTo>
                    <a:lnTo>
                      <a:pt x="10" y="192"/>
                    </a:lnTo>
                    <a:lnTo>
                      <a:pt x="12" y="190"/>
                    </a:lnTo>
                    <a:lnTo>
                      <a:pt x="12" y="190"/>
                    </a:lnTo>
                    <a:lnTo>
                      <a:pt x="17" y="166"/>
                    </a:lnTo>
                    <a:lnTo>
                      <a:pt x="23" y="143"/>
                    </a:lnTo>
                    <a:lnTo>
                      <a:pt x="33" y="120"/>
                    </a:lnTo>
                    <a:lnTo>
                      <a:pt x="42" y="97"/>
                    </a:lnTo>
                    <a:lnTo>
                      <a:pt x="64" y="52"/>
                    </a:lnTo>
                    <a:lnTo>
                      <a:pt x="86" y="9"/>
                    </a:lnTo>
                    <a:lnTo>
                      <a:pt x="86" y="9"/>
                    </a:lnTo>
                    <a:lnTo>
                      <a:pt x="88" y="7"/>
                    </a:lnTo>
                    <a:lnTo>
                      <a:pt x="88" y="4"/>
                    </a:lnTo>
                    <a:lnTo>
                      <a:pt x="85" y="1"/>
                    </a:lnTo>
                    <a:lnTo>
                      <a:pt x="80" y="0"/>
                    </a:lnTo>
                    <a:lnTo>
                      <a:pt x="78" y="1"/>
                    </a:lnTo>
                    <a:lnTo>
                      <a:pt x="77" y="3"/>
                    </a:lnTo>
                    <a:lnTo>
                      <a:pt x="7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561"/>
              <p:cNvSpPr/>
              <p:nvPr/>
            </p:nvSpPr>
            <p:spPr bwMode="auto">
              <a:xfrm>
                <a:off x="3319463" y="2565400"/>
                <a:ext cx="47625" cy="98425"/>
              </a:xfrm>
              <a:custGeom>
                <a:avLst/>
                <a:gdLst/>
                <a:ahLst/>
                <a:cxnLst>
                  <a:cxn ang="0">
                    <a:pos x="108" y="3"/>
                  </a:cxn>
                  <a:cxn ang="0">
                    <a:pos x="108" y="3"/>
                  </a:cxn>
                  <a:cxn ang="0">
                    <a:pos x="102" y="12"/>
                  </a:cxn>
                  <a:cxn ang="0">
                    <a:pos x="95" y="23"/>
                  </a:cxn>
                  <a:cxn ang="0">
                    <a:pos x="89" y="33"/>
                  </a:cxn>
                  <a:cxn ang="0">
                    <a:pos x="84" y="45"/>
                  </a:cxn>
                  <a:cxn ang="0">
                    <a:pos x="84" y="45"/>
                  </a:cxn>
                  <a:cxn ang="0">
                    <a:pos x="65" y="85"/>
                  </a:cxn>
                  <a:cxn ang="0">
                    <a:pos x="47" y="126"/>
                  </a:cxn>
                  <a:cxn ang="0">
                    <a:pos x="47" y="126"/>
                  </a:cxn>
                  <a:cxn ang="0">
                    <a:pos x="34" y="155"/>
                  </a:cxn>
                  <a:cxn ang="0">
                    <a:pos x="20" y="182"/>
                  </a:cxn>
                  <a:cxn ang="0">
                    <a:pos x="13" y="196"/>
                  </a:cxn>
                  <a:cxn ang="0">
                    <a:pos x="8" y="211"/>
                  </a:cxn>
                  <a:cxn ang="0">
                    <a:pos x="3" y="227"/>
                  </a:cxn>
                  <a:cxn ang="0">
                    <a:pos x="0" y="242"/>
                  </a:cxn>
                  <a:cxn ang="0">
                    <a:pos x="0" y="242"/>
                  </a:cxn>
                  <a:cxn ang="0">
                    <a:pos x="0" y="245"/>
                  </a:cxn>
                  <a:cxn ang="0">
                    <a:pos x="1" y="246"/>
                  </a:cxn>
                  <a:cxn ang="0">
                    <a:pos x="4" y="247"/>
                  </a:cxn>
                  <a:cxn ang="0">
                    <a:pos x="5" y="247"/>
                  </a:cxn>
                  <a:cxn ang="0">
                    <a:pos x="9" y="246"/>
                  </a:cxn>
                  <a:cxn ang="0">
                    <a:pos x="10" y="245"/>
                  </a:cxn>
                  <a:cxn ang="0">
                    <a:pos x="12" y="242"/>
                  </a:cxn>
                  <a:cxn ang="0">
                    <a:pos x="12" y="242"/>
                  </a:cxn>
                  <a:cxn ang="0">
                    <a:pos x="14" y="228"/>
                  </a:cxn>
                  <a:cxn ang="0">
                    <a:pos x="18" y="213"/>
                  </a:cxn>
                  <a:cxn ang="0">
                    <a:pos x="23" y="199"/>
                  </a:cxn>
                  <a:cxn ang="0">
                    <a:pos x="30" y="185"/>
                  </a:cxn>
                  <a:cxn ang="0">
                    <a:pos x="43" y="159"/>
                  </a:cxn>
                  <a:cxn ang="0">
                    <a:pos x="57" y="131"/>
                  </a:cxn>
                  <a:cxn ang="0">
                    <a:pos x="57" y="131"/>
                  </a:cxn>
                  <a:cxn ang="0">
                    <a:pos x="71" y="101"/>
                  </a:cxn>
                  <a:cxn ang="0">
                    <a:pos x="84" y="68"/>
                  </a:cxn>
                  <a:cxn ang="0">
                    <a:pos x="90" y="53"/>
                  </a:cxn>
                  <a:cxn ang="0">
                    <a:pos x="98" y="38"/>
                  </a:cxn>
                  <a:cxn ang="0">
                    <a:pos x="107" y="24"/>
                  </a:cxn>
                  <a:cxn ang="0">
                    <a:pos x="116" y="11"/>
                  </a:cxn>
                  <a:cxn ang="0">
                    <a:pos x="116" y="11"/>
                  </a:cxn>
                  <a:cxn ang="0">
                    <a:pos x="118" y="8"/>
                  </a:cxn>
                  <a:cxn ang="0">
                    <a:pos x="118" y="6"/>
                  </a:cxn>
                  <a:cxn ang="0">
                    <a:pos x="116" y="3"/>
                  </a:cxn>
                  <a:cxn ang="0">
                    <a:pos x="114" y="2"/>
                  </a:cxn>
                  <a:cxn ang="0">
                    <a:pos x="112" y="0"/>
                  </a:cxn>
                  <a:cxn ang="0">
                    <a:pos x="110" y="2"/>
                  </a:cxn>
                  <a:cxn ang="0">
                    <a:pos x="108" y="3"/>
                  </a:cxn>
                  <a:cxn ang="0">
                    <a:pos x="108" y="3"/>
                  </a:cxn>
                </a:cxnLst>
                <a:rect l="0" t="0" r="r" b="b"/>
                <a:pathLst>
                  <a:path w="118" h="247">
                    <a:moveTo>
                      <a:pt x="108" y="3"/>
                    </a:moveTo>
                    <a:lnTo>
                      <a:pt x="108" y="3"/>
                    </a:lnTo>
                    <a:lnTo>
                      <a:pt x="102" y="12"/>
                    </a:lnTo>
                    <a:lnTo>
                      <a:pt x="95" y="23"/>
                    </a:lnTo>
                    <a:lnTo>
                      <a:pt x="89" y="33"/>
                    </a:lnTo>
                    <a:lnTo>
                      <a:pt x="84" y="45"/>
                    </a:lnTo>
                    <a:lnTo>
                      <a:pt x="84" y="45"/>
                    </a:lnTo>
                    <a:lnTo>
                      <a:pt x="65" y="85"/>
                    </a:lnTo>
                    <a:lnTo>
                      <a:pt x="47" y="126"/>
                    </a:lnTo>
                    <a:lnTo>
                      <a:pt x="47" y="126"/>
                    </a:lnTo>
                    <a:lnTo>
                      <a:pt x="34" y="155"/>
                    </a:lnTo>
                    <a:lnTo>
                      <a:pt x="20" y="182"/>
                    </a:lnTo>
                    <a:lnTo>
                      <a:pt x="13" y="196"/>
                    </a:lnTo>
                    <a:lnTo>
                      <a:pt x="8" y="211"/>
                    </a:lnTo>
                    <a:lnTo>
                      <a:pt x="3" y="227"/>
                    </a:lnTo>
                    <a:lnTo>
                      <a:pt x="0" y="242"/>
                    </a:lnTo>
                    <a:lnTo>
                      <a:pt x="0" y="242"/>
                    </a:lnTo>
                    <a:lnTo>
                      <a:pt x="0" y="245"/>
                    </a:lnTo>
                    <a:lnTo>
                      <a:pt x="1" y="246"/>
                    </a:lnTo>
                    <a:lnTo>
                      <a:pt x="4" y="247"/>
                    </a:lnTo>
                    <a:lnTo>
                      <a:pt x="5" y="247"/>
                    </a:lnTo>
                    <a:lnTo>
                      <a:pt x="9" y="246"/>
                    </a:lnTo>
                    <a:lnTo>
                      <a:pt x="10" y="245"/>
                    </a:lnTo>
                    <a:lnTo>
                      <a:pt x="12" y="242"/>
                    </a:lnTo>
                    <a:lnTo>
                      <a:pt x="12" y="242"/>
                    </a:lnTo>
                    <a:lnTo>
                      <a:pt x="14" y="228"/>
                    </a:lnTo>
                    <a:lnTo>
                      <a:pt x="18" y="213"/>
                    </a:lnTo>
                    <a:lnTo>
                      <a:pt x="23" y="199"/>
                    </a:lnTo>
                    <a:lnTo>
                      <a:pt x="30" y="185"/>
                    </a:lnTo>
                    <a:lnTo>
                      <a:pt x="43" y="159"/>
                    </a:lnTo>
                    <a:lnTo>
                      <a:pt x="57" y="131"/>
                    </a:lnTo>
                    <a:lnTo>
                      <a:pt x="57" y="131"/>
                    </a:lnTo>
                    <a:lnTo>
                      <a:pt x="71" y="101"/>
                    </a:lnTo>
                    <a:lnTo>
                      <a:pt x="84" y="68"/>
                    </a:lnTo>
                    <a:lnTo>
                      <a:pt x="90" y="53"/>
                    </a:lnTo>
                    <a:lnTo>
                      <a:pt x="98" y="38"/>
                    </a:lnTo>
                    <a:lnTo>
                      <a:pt x="107" y="24"/>
                    </a:lnTo>
                    <a:lnTo>
                      <a:pt x="116" y="11"/>
                    </a:lnTo>
                    <a:lnTo>
                      <a:pt x="116" y="11"/>
                    </a:lnTo>
                    <a:lnTo>
                      <a:pt x="118" y="8"/>
                    </a:lnTo>
                    <a:lnTo>
                      <a:pt x="118" y="6"/>
                    </a:lnTo>
                    <a:lnTo>
                      <a:pt x="116" y="3"/>
                    </a:lnTo>
                    <a:lnTo>
                      <a:pt x="114" y="2"/>
                    </a:lnTo>
                    <a:lnTo>
                      <a:pt x="112" y="0"/>
                    </a:lnTo>
                    <a:lnTo>
                      <a:pt x="110" y="2"/>
                    </a:lnTo>
                    <a:lnTo>
                      <a:pt x="108" y="3"/>
                    </a:lnTo>
                    <a:lnTo>
                      <a:pt x="10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562"/>
              <p:cNvSpPr/>
              <p:nvPr/>
            </p:nvSpPr>
            <p:spPr bwMode="auto">
              <a:xfrm>
                <a:off x="3328988" y="2595563"/>
                <a:ext cx="55563" cy="95250"/>
              </a:xfrm>
              <a:custGeom>
                <a:avLst/>
                <a:gdLst/>
                <a:ahLst/>
                <a:cxnLst>
                  <a:cxn ang="0">
                    <a:pos x="131" y="2"/>
                  </a:cxn>
                  <a:cxn ang="0">
                    <a:pos x="131" y="2"/>
                  </a:cxn>
                  <a:cxn ang="0">
                    <a:pos x="119" y="14"/>
                  </a:cxn>
                  <a:cxn ang="0">
                    <a:pos x="109" y="27"/>
                  </a:cxn>
                  <a:cxn ang="0">
                    <a:pos x="91" y="54"/>
                  </a:cxn>
                  <a:cxn ang="0">
                    <a:pos x="74" y="82"/>
                  </a:cxn>
                  <a:cxn ang="0">
                    <a:pos x="58" y="112"/>
                  </a:cxn>
                  <a:cxn ang="0">
                    <a:pos x="31" y="172"/>
                  </a:cxn>
                  <a:cxn ang="0">
                    <a:pos x="16" y="202"/>
                  </a:cxn>
                  <a:cxn ang="0">
                    <a:pos x="0" y="231"/>
                  </a:cxn>
                  <a:cxn ang="0">
                    <a:pos x="0" y="231"/>
                  </a:cxn>
                  <a:cxn ang="0">
                    <a:pos x="0" y="233"/>
                  </a:cxn>
                  <a:cxn ang="0">
                    <a:pos x="0" y="236"/>
                  </a:cxn>
                  <a:cxn ang="0">
                    <a:pos x="3" y="238"/>
                  </a:cxn>
                  <a:cxn ang="0">
                    <a:pos x="7" y="240"/>
                  </a:cxn>
                  <a:cxn ang="0">
                    <a:pos x="10" y="238"/>
                  </a:cxn>
                  <a:cxn ang="0">
                    <a:pos x="11" y="237"/>
                  </a:cxn>
                  <a:cxn ang="0">
                    <a:pos x="11" y="237"/>
                  </a:cxn>
                  <a:cxn ang="0">
                    <a:pos x="25" y="207"/>
                  </a:cxn>
                  <a:cxn ang="0">
                    <a:pos x="40" y="178"/>
                  </a:cxn>
                  <a:cxn ang="0">
                    <a:pos x="67" y="118"/>
                  </a:cxn>
                  <a:cxn ang="0">
                    <a:pos x="83" y="89"/>
                  </a:cxn>
                  <a:cxn ang="0">
                    <a:pos x="99" y="61"/>
                  </a:cxn>
                  <a:cxn ang="0">
                    <a:pos x="118" y="34"/>
                  </a:cxn>
                  <a:cxn ang="0">
                    <a:pos x="129" y="21"/>
                  </a:cxn>
                  <a:cxn ang="0">
                    <a:pos x="139" y="10"/>
                  </a:cxn>
                  <a:cxn ang="0">
                    <a:pos x="139" y="10"/>
                  </a:cxn>
                  <a:cxn ang="0">
                    <a:pos x="140" y="7"/>
                  </a:cxn>
                  <a:cxn ang="0">
                    <a:pos x="140" y="6"/>
                  </a:cxn>
                  <a:cxn ang="0">
                    <a:pos x="139" y="2"/>
                  </a:cxn>
                  <a:cxn ang="0">
                    <a:pos x="135" y="0"/>
                  </a:cxn>
                  <a:cxn ang="0">
                    <a:pos x="133" y="0"/>
                  </a:cxn>
                  <a:cxn ang="0">
                    <a:pos x="131" y="2"/>
                  </a:cxn>
                  <a:cxn ang="0">
                    <a:pos x="131" y="2"/>
                  </a:cxn>
                </a:cxnLst>
                <a:rect l="0" t="0" r="r" b="b"/>
                <a:pathLst>
                  <a:path w="140" h="240">
                    <a:moveTo>
                      <a:pt x="131" y="2"/>
                    </a:moveTo>
                    <a:lnTo>
                      <a:pt x="131" y="2"/>
                    </a:lnTo>
                    <a:lnTo>
                      <a:pt x="119" y="14"/>
                    </a:lnTo>
                    <a:lnTo>
                      <a:pt x="109" y="27"/>
                    </a:lnTo>
                    <a:lnTo>
                      <a:pt x="91" y="54"/>
                    </a:lnTo>
                    <a:lnTo>
                      <a:pt x="74" y="82"/>
                    </a:lnTo>
                    <a:lnTo>
                      <a:pt x="58" y="112"/>
                    </a:lnTo>
                    <a:lnTo>
                      <a:pt x="31" y="172"/>
                    </a:lnTo>
                    <a:lnTo>
                      <a:pt x="16" y="202"/>
                    </a:lnTo>
                    <a:lnTo>
                      <a:pt x="0" y="231"/>
                    </a:lnTo>
                    <a:lnTo>
                      <a:pt x="0" y="231"/>
                    </a:lnTo>
                    <a:lnTo>
                      <a:pt x="0" y="233"/>
                    </a:lnTo>
                    <a:lnTo>
                      <a:pt x="0" y="236"/>
                    </a:lnTo>
                    <a:lnTo>
                      <a:pt x="3" y="238"/>
                    </a:lnTo>
                    <a:lnTo>
                      <a:pt x="7" y="240"/>
                    </a:lnTo>
                    <a:lnTo>
                      <a:pt x="10" y="238"/>
                    </a:lnTo>
                    <a:lnTo>
                      <a:pt x="11" y="237"/>
                    </a:lnTo>
                    <a:lnTo>
                      <a:pt x="11" y="237"/>
                    </a:lnTo>
                    <a:lnTo>
                      <a:pt x="25" y="207"/>
                    </a:lnTo>
                    <a:lnTo>
                      <a:pt x="40" y="178"/>
                    </a:lnTo>
                    <a:lnTo>
                      <a:pt x="67" y="118"/>
                    </a:lnTo>
                    <a:lnTo>
                      <a:pt x="83" y="89"/>
                    </a:lnTo>
                    <a:lnTo>
                      <a:pt x="99" y="61"/>
                    </a:lnTo>
                    <a:lnTo>
                      <a:pt x="118" y="34"/>
                    </a:lnTo>
                    <a:lnTo>
                      <a:pt x="129" y="21"/>
                    </a:lnTo>
                    <a:lnTo>
                      <a:pt x="139" y="10"/>
                    </a:lnTo>
                    <a:lnTo>
                      <a:pt x="139" y="10"/>
                    </a:lnTo>
                    <a:lnTo>
                      <a:pt x="140" y="7"/>
                    </a:lnTo>
                    <a:lnTo>
                      <a:pt x="140" y="6"/>
                    </a:lnTo>
                    <a:lnTo>
                      <a:pt x="139" y="2"/>
                    </a:lnTo>
                    <a:lnTo>
                      <a:pt x="135" y="0"/>
                    </a:lnTo>
                    <a:lnTo>
                      <a:pt x="133" y="0"/>
                    </a:lnTo>
                    <a:lnTo>
                      <a:pt x="131" y="2"/>
                    </a:lnTo>
                    <a:lnTo>
                      <a:pt x="13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563"/>
              <p:cNvSpPr/>
              <p:nvPr/>
            </p:nvSpPr>
            <p:spPr bwMode="auto">
              <a:xfrm>
                <a:off x="3352801" y="2620963"/>
                <a:ext cx="53975" cy="90488"/>
              </a:xfrm>
              <a:custGeom>
                <a:avLst/>
                <a:gdLst/>
                <a:ahLst/>
                <a:cxnLst>
                  <a:cxn ang="0">
                    <a:pos x="124" y="1"/>
                  </a:cxn>
                  <a:cxn ang="0">
                    <a:pos x="124" y="1"/>
                  </a:cxn>
                  <a:cxn ang="0">
                    <a:pos x="104" y="24"/>
                  </a:cxn>
                  <a:cxn ang="0">
                    <a:pos x="86" y="47"/>
                  </a:cxn>
                  <a:cxn ang="0">
                    <a:pos x="86" y="47"/>
                  </a:cxn>
                  <a:cxn ang="0">
                    <a:pos x="78" y="58"/>
                  </a:cxn>
                  <a:cxn ang="0">
                    <a:pos x="72" y="70"/>
                  </a:cxn>
                  <a:cxn ang="0">
                    <a:pos x="60" y="96"/>
                  </a:cxn>
                  <a:cxn ang="0">
                    <a:pos x="60" y="96"/>
                  </a:cxn>
                  <a:cxn ang="0">
                    <a:pos x="30" y="155"/>
                  </a:cxn>
                  <a:cxn ang="0">
                    <a:pos x="1" y="215"/>
                  </a:cxn>
                  <a:cxn ang="0">
                    <a:pos x="1" y="215"/>
                  </a:cxn>
                  <a:cxn ang="0">
                    <a:pos x="0" y="218"/>
                  </a:cxn>
                  <a:cxn ang="0">
                    <a:pos x="1" y="221"/>
                  </a:cxn>
                  <a:cxn ang="0">
                    <a:pos x="4" y="223"/>
                  </a:cxn>
                  <a:cxn ang="0">
                    <a:pos x="5" y="224"/>
                  </a:cxn>
                  <a:cxn ang="0">
                    <a:pos x="7" y="224"/>
                  </a:cxn>
                  <a:cxn ang="0">
                    <a:pos x="9" y="223"/>
                  </a:cxn>
                  <a:cxn ang="0">
                    <a:pos x="10" y="222"/>
                  </a:cxn>
                  <a:cxn ang="0">
                    <a:pos x="10" y="222"/>
                  </a:cxn>
                  <a:cxn ang="0">
                    <a:pos x="35" y="170"/>
                  </a:cxn>
                  <a:cxn ang="0">
                    <a:pos x="60" y="119"/>
                  </a:cxn>
                  <a:cxn ang="0">
                    <a:pos x="60" y="119"/>
                  </a:cxn>
                  <a:cxn ang="0">
                    <a:pos x="68" y="104"/>
                  </a:cxn>
                  <a:cxn ang="0">
                    <a:pos x="75" y="90"/>
                  </a:cxn>
                  <a:cxn ang="0">
                    <a:pos x="92" y="62"/>
                  </a:cxn>
                  <a:cxn ang="0">
                    <a:pos x="111" y="35"/>
                  </a:cxn>
                  <a:cxn ang="0">
                    <a:pos x="132" y="10"/>
                  </a:cxn>
                  <a:cxn ang="0">
                    <a:pos x="132" y="10"/>
                  </a:cxn>
                  <a:cxn ang="0">
                    <a:pos x="133" y="7"/>
                  </a:cxn>
                  <a:cxn ang="0">
                    <a:pos x="133" y="5"/>
                  </a:cxn>
                  <a:cxn ang="0">
                    <a:pos x="130" y="1"/>
                  </a:cxn>
                  <a:cxn ang="0">
                    <a:pos x="129" y="0"/>
                  </a:cxn>
                  <a:cxn ang="0">
                    <a:pos x="128" y="0"/>
                  </a:cxn>
                  <a:cxn ang="0">
                    <a:pos x="125" y="0"/>
                  </a:cxn>
                  <a:cxn ang="0">
                    <a:pos x="124" y="1"/>
                  </a:cxn>
                  <a:cxn ang="0">
                    <a:pos x="124" y="1"/>
                  </a:cxn>
                </a:cxnLst>
                <a:rect l="0" t="0" r="r" b="b"/>
                <a:pathLst>
                  <a:path w="133" h="224">
                    <a:moveTo>
                      <a:pt x="124" y="1"/>
                    </a:moveTo>
                    <a:lnTo>
                      <a:pt x="124" y="1"/>
                    </a:lnTo>
                    <a:lnTo>
                      <a:pt x="104" y="24"/>
                    </a:lnTo>
                    <a:lnTo>
                      <a:pt x="86" y="47"/>
                    </a:lnTo>
                    <a:lnTo>
                      <a:pt x="86" y="47"/>
                    </a:lnTo>
                    <a:lnTo>
                      <a:pt x="78" y="58"/>
                    </a:lnTo>
                    <a:lnTo>
                      <a:pt x="72" y="70"/>
                    </a:lnTo>
                    <a:lnTo>
                      <a:pt x="60" y="96"/>
                    </a:lnTo>
                    <a:lnTo>
                      <a:pt x="60" y="96"/>
                    </a:lnTo>
                    <a:lnTo>
                      <a:pt x="30" y="155"/>
                    </a:lnTo>
                    <a:lnTo>
                      <a:pt x="1" y="215"/>
                    </a:lnTo>
                    <a:lnTo>
                      <a:pt x="1" y="215"/>
                    </a:lnTo>
                    <a:lnTo>
                      <a:pt x="0" y="218"/>
                    </a:lnTo>
                    <a:lnTo>
                      <a:pt x="1" y="221"/>
                    </a:lnTo>
                    <a:lnTo>
                      <a:pt x="4" y="223"/>
                    </a:lnTo>
                    <a:lnTo>
                      <a:pt x="5" y="224"/>
                    </a:lnTo>
                    <a:lnTo>
                      <a:pt x="7" y="224"/>
                    </a:lnTo>
                    <a:lnTo>
                      <a:pt x="9" y="223"/>
                    </a:lnTo>
                    <a:lnTo>
                      <a:pt x="10" y="222"/>
                    </a:lnTo>
                    <a:lnTo>
                      <a:pt x="10" y="222"/>
                    </a:lnTo>
                    <a:lnTo>
                      <a:pt x="35" y="170"/>
                    </a:lnTo>
                    <a:lnTo>
                      <a:pt x="60" y="119"/>
                    </a:lnTo>
                    <a:lnTo>
                      <a:pt x="60" y="119"/>
                    </a:lnTo>
                    <a:lnTo>
                      <a:pt x="68" y="104"/>
                    </a:lnTo>
                    <a:lnTo>
                      <a:pt x="75" y="90"/>
                    </a:lnTo>
                    <a:lnTo>
                      <a:pt x="92" y="62"/>
                    </a:lnTo>
                    <a:lnTo>
                      <a:pt x="111" y="35"/>
                    </a:lnTo>
                    <a:lnTo>
                      <a:pt x="132" y="10"/>
                    </a:lnTo>
                    <a:lnTo>
                      <a:pt x="132" y="10"/>
                    </a:lnTo>
                    <a:lnTo>
                      <a:pt x="133" y="7"/>
                    </a:lnTo>
                    <a:lnTo>
                      <a:pt x="133" y="5"/>
                    </a:lnTo>
                    <a:lnTo>
                      <a:pt x="130" y="1"/>
                    </a:lnTo>
                    <a:lnTo>
                      <a:pt x="129" y="0"/>
                    </a:lnTo>
                    <a:lnTo>
                      <a:pt x="128" y="0"/>
                    </a:lnTo>
                    <a:lnTo>
                      <a:pt x="125" y="0"/>
                    </a:lnTo>
                    <a:lnTo>
                      <a:pt x="124" y="1"/>
                    </a:ln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564"/>
              <p:cNvSpPr/>
              <p:nvPr/>
            </p:nvSpPr>
            <p:spPr bwMode="auto">
              <a:xfrm>
                <a:off x="3382963" y="2638425"/>
                <a:ext cx="47625" cy="87313"/>
              </a:xfrm>
              <a:custGeom>
                <a:avLst/>
                <a:gdLst/>
                <a:ahLst/>
                <a:cxnLst>
                  <a:cxn ang="0">
                    <a:pos x="109" y="3"/>
                  </a:cxn>
                  <a:cxn ang="0">
                    <a:pos x="109" y="3"/>
                  </a:cxn>
                  <a:cxn ang="0">
                    <a:pos x="103" y="15"/>
                  </a:cxn>
                  <a:cxn ang="0">
                    <a:pos x="95" y="27"/>
                  </a:cxn>
                  <a:cxn ang="0">
                    <a:pos x="88" y="37"/>
                  </a:cxn>
                  <a:cxn ang="0">
                    <a:pos x="82" y="49"/>
                  </a:cxn>
                  <a:cxn ang="0">
                    <a:pos x="82" y="49"/>
                  </a:cxn>
                  <a:cxn ang="0">
                    <a:pos x="55" y="108"/>
                  </a:cxn>
                  <a:cxn ang="0">
                    <a:pos x="55" y="108"/>
                  </a:cxn>
                  <a:cxn ang="0">
                    <a:pos x="41" y="134"/>
                  </a:cxn>
                  <a:cxn ang="0">
                    <a:pos x="27" y="160"/>
                  </a:cxn>
                  <a:cxn ang="0">
                    <a:pos x="12" y="186"/>
                  </a:cxn>
                  <a:cxn ang="0">
                    <a:pos x="6" y="200"/>
                  </a:cxn>
                  <a:cxn ang="0">
                    <a:pos x="2" y="214"/>
                  </a:cxn>
                  <a:cxn ang="0">
                    <a:pos x="2" y="214"/>
                  </a:cxn>
                  <a:cxn ang="0">
                    <a:pos x="0" y="216"/>
                  </a:cxn>
                  <a:cxn ang="0">
                    <a:pos x="2" y="219"/>
                  </a:cxn>
                  <a:cxn ang="0">
                    <a:pos x="6" y="221"/>
                  </a:cxn>
                  <a:cxn ang="0">
                    <a:pos x="10" y="220"/>
                  </a:cxn>
                  <a:cxn ang="0">
                    <a:pos x="11" y="219"/>
                  </a:cxn>
                  <a:cxn ang="0">
                    <a:pos x="12" y="217"/>
                  </a:cxn>
                  <a:cxn ang="0">
                    <a:pos x="12" y="217"/>
                  </a:cxn>
                  <a:cxn ang="0">
                    <a:pos x="17" y="203"/>
                  </a:cxn>
                  <a:cxn ang="0">
                    <a:pos x="23" y="190"/>
                  </a:cxn>
                  <a:cxn ang="0">
                    <a:pos x="36" y="164"/>
                  </a:cxn>
                  <a:cxn ang="0">
                    <a:pos x="51" y="139"/>
                  </a:cxn>
                  <a:cxn ang="0">
                    <a:pos x="65" y="113"/>
                  </a:cxn>
                  <a:cxn ang="0">
                    <a:pos x="65" y="113"/>
                  </a:cxn>
                  <a:cxn ang="0">
                    <a:pos x="75" y="92"/>
                  </a:cxn>
                  <a:cxn ang="0">
                    <a:pos x="84" y="71"/>
                  </a:cxn>
                  <a:cxn ang="0">
                    <a:pos x="84" y="71"/>
                  </a:cxn>
                  <a:cxn ang="0">
                    <a:pos x="92" y="55"/>
                  </a:cxn>
                  <a:cxn ang="0">
                    <a:pos x="101" y="40"/>
                  </a:cxn>
                  <a:cxn ang="0">
                    <a:pos x="110" y="25"/>
                  </a:cxn>
                  <a:cxn ang="0">
                    <a:pos x="118" y="10"/>
                  </a:cxn>
                  <a:cxn ang="0">
                    <a:pos x="118" y="10"/>
                  </a:cxn>
                  <a:cxn ang="0">
                    <a:pos x="118" y="7"/>
                  </a:cxn>
                  <a:cxn ang="0">
                    <a:pos x="118" y="4"/>
                  </a:cxn>
                  <a:cxn ang="0">
                    <a:pos x="116" y="2"/>
                  </a:cxn>
                  <a:cxn ang="0">
                    <a:pos x="114" y="0"/>
                  </a:cxn>
                  <a:cxn ang="0">
                    <a:pos x="112" y="0"/>
                  </a:cxn>
                  <a:cxn ang="0">
                    <a:pos x="110" y="2"/>
                  </a:cxn>
                  <a:cxn ang="0">
                    <a:pos x="109" y="3"/>
                  </a:cxn>
                  <a:cxn ang="0">
                    <a:pos x="109" y="3"/>
                  </a:cxn>
                </a:cxnLst>
                <a:rect l="0" t="0" r="r" b="b"/>
                <a:pathLst>
                  <a:path w="118" h="221">
                    <a:moveTo>
                      <a:pt x="109" y="3"/>
                    </a:moveTo>
                    <a:lnTo>
                      <a:pt x="109" y="3"/>
                    </a:lnTo>
                    <a:lnTo>
                      <a:pt x="103" y="15"/>
                    </a:lnTo>
                    <a:lnTo>
                      <a:pt x="95" y="27"/>
                    </a:lnTo>
                    <a:lnTo>
                      <a:pt x="88" y="37"/>
                    </a:lnTo>
                    <a:lnTo>
                      <a:pt x="82" y="49"/>
                    </a:lnTo>
                    <a:lnTo>
                      <a:pt x="82" y="49"/>
                    </a:lnTo>
                    <a:lnTo>
                      <a:pt x="55" y="108"/>
                    </a:lnTo>
                    <a:lnTo>
                      <a:pt x="55" y="108"/>
                    </a:lnTo>
                    <a:lnTo>
                      <a:pt x="41" y="134"/>
                    </a:lnTo>
                    <a:lnTo>
                      <a:pt x="27" y="160"/>
                    </a:lnTo>
                    <a:lnTo>
                      <a:pt x="12" y="186"/>
                    </a:lnTo>
                    <a:lnTo>
                      <a:pt x="6" y="200"/>
                    </a:lnTo>
                    <a:lnTo>
                      <a:pt x="2" y="214"/>
                    </a:lnTo>
                    <a:lnTo>
                      <a:pt x="2" y="214"/>
                    </a:lnTo>
                    <a:lnTo>
                      <a:pt x="0" y="216"/>
                    </a:lnTo>
                    <a:lnTo>
                      <a:pt x="2" y="219"/>
                    </a:lnTo>
                    <a:lnTo>
                      <a:pt x="6" y="221"/>
                    </a:lnTo>
                    <a:lnTo>
                      <a:pt x="10" y="220"/>
                    </a:lnTo>
                    <a:lnTo>
                      <a:pt x="11" y="219"/>
                    </a:lnTo>
                    <a:lnTo>
                      <a:pt x="12" y="217"/>
                    </a:lnTo>
                    <a:lnTo>
                      <a:pt x="12" y="217"/>
                    </a:lnTo>
                    <a:lnTo>
                      <a:pt x="17" y="203"/>
                    </a:lnTo>
                    <a:lnTo>
                      <a:pt x="23" y="190"/>
                    </a:lnTo>
                    <a:lnTo>
                      <a:pt x="36" y="164"/>
                    </a:lnTo>
                    <a:lnTo>
                      <a:pt x="51" y="139"/>
                    </a:lnTo>
                    <a:lnTo>
                      <a:pt x="65" y="113"/>
                    </a:lnTo>
                    <a:lnTo>
                      <a:pt x="65" y="113"/>
                    </a:lnTo>
                    <a:lnTo>
                      <a:pt x="75" y="92"/>
                    </a:lnTo>
                    <a:lnTo>
                      <a:pt x="84" y="71"/>
                    </a:lnTo>
                    <a:lnTo>
                      <a:pt x="84" y="71"/>
                    </a:lnTo>
                    <a:lnTo>
                      <a:pt x="92" y="55"/>
                    </a:lnTo>
                    <a:lnTo>
                      <a:pt x="101" y="40"/>
                    </a:lnTo>
                    <a:lnTo>
                      <a:pt x="110" y="25"/>
                    </a:lnTo>
                    <a:lnTo>
                      <a:pt x="118" y="10"/>
                    </a:lnTo>
                    <a:lnTo>
                      <a:pt x="118" y="10"/>
                    </a:lnTo>
                    <a:lnTo>
                      <a:pt x="118" y="7"/>
                    </a:lnTo>
                    <a:lnTo>
                      <a:pt x="118" y="4"/>
                    </a:lnTo>
                    <a:lnTo>
                      <a:pt x="116" y="2"/>
                    </a:lnTo>
                    <a:lnTo>
                      <a:pt x="114" y="0"/>
                    </a:lnTo>
                    <a:lnTo>
                      <a:pt x="112" y="0"/>
                    </a:lnTo>
                    <a:lnTo>
                      <a:pt x="110" y="2"/>
                    </a:lnTo>
                    <a:lnTo>
                      <a:pt x="109" y="3"/>
                    </a:lnTo>
                    <a:lnTo>
                      <a:pt x="10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565"/>
              <p:cNvSpPr/>
              <p:nvPr/>
            </p:nvSpPr>
            <p:spPr bwMode="auto">
              <a:xfrm>
                <a:off x="3438526" y="2533650"/>
                <a:ext cx="42863" cy="73025"/>
              </a:xfrm>
              <a:custGeom>
                <a:avLst/>
                <a:gdLst/>
                <a:ahLst/>
                <a:cxnLst>
                  <a:cxn ang="0">
                    <a:pos x="97" y="2"/>
                  </a:cxn>
                  <a:cxn ang="0">
                    <a:pos x="97" y="2"/>
                  </a:cxn>
                  <a:cxn ang="0">
                    <a:pos x="82" y="22"/>
                  </a:cxn>
                  <a:cxn ang="0">
                    <a:pos x="68" y="41"/>
                  </a:cxn>
                  <a:cxn ang="0">
                    <a:pos x="55" y="62"/>
                  </a:cxn>
                  <a:cxn ang="0">
                    <a:pos x="43" y="85"/>
                  </a:cxn>
                  <a:cxn ang="0">
                    <a:pos x="21" y="129"/>
                  </a:cxn>
                  <a:cxn ang="0">
                    <a:pos x="1" y="173"/>
                  </a:cxn>
                  <a:cxn ang="0">
                    <a:pos x="1" y="173"/>
                  </a:cxn>
                  <a:cxn ang="0">
                    <a:pos x="0" y="176"/>
                  </a:cxn>
                  <a:cxn ang="0">
                    <a:pos x="1" y="179"/>
                  </a:cxn>
                  <a:cxn ang="0">
                    <a:pos x="4" y="181"/>
                  </a:cxn>
                  <a:cxn ang="0">
                    <a:pos x="5" y="183"/>
                  </a:cxn>
                  <a:cxn ang="0">
                    <a:pos x="8" y="183"/>
                  </a:cxn>
                  <a:cxn ang="0">
                    <a:pos x="9" y="181"/>
                  </a:cxn>
                  <a:cxn ang="0">
                    <a:pos x="10" y="180"/>
                  </a:cxn>
                  <a:cxn ang="0">
                    <a:pos x="10" y="180"/>
                  </a:cxn>
                  <a:cxn ang="0">
                    <a:pos x="31" y="136"/>
                  </a:cxn>
                  <a:cxn ang="0">
                    <a:pos x="52" y="91"/>
                  </a:cxn>
                  <a:cxn ang="0">
                    <a:pos x="64" y="70"/>
                  </a:cxn>
                  <a:cxn ang="0">
                    <a:pos x="77" y="49"/>
                  </a:cxn>
                  <a:cxn ang="0">
                    <a:pos x="90" y="30"/>
                  </a:cxn>
                  <a:cxn ang="0">
                    <a:pos x="104" y="10"/>
                  </a:cxn>
                  <a:cxn ang="0">
                    <a:pos x="104" y="10"/>
                  </a:cxn>
                  <a:cxn ang="0">
                    <a:pos x="106" y="7"/>
                  </a:cxn>
                  <a:cxn ang="0">
                    <a:pos x="106" y="5"/>
                  </a:cxn>
                  <a:cxn ang="0">
                    <a:pos x="104" y="1"/>
                  </a:cxn>
                  <a:cxn ang="0">
                    <a:pos x="103" y="0"/>
                  </a:cxn>
                  <a:cxn ang="0">
                    <a:pos x="100" y="0"/>
                  </a:cxn>
                  <a:cxn ang="0">
                    <a:pos x="99" y="0"/>
                  </a:cxn>
                  <a:cxn ang="0">
                    <a:pos x="97" y="2"/>
                  </a:cxn>
                  <a:cxn ang="0">
                    <a:pos x="97" y="2"/>
                  </a:cxn>
                </a:cxnLst>
                <a:rect l="0" t="0" r="r" b="b"/>
                <a:pathLst>
                  <a:path w="106" h="183">
                    <a:moveTo>
                      <a:pt x="97" y="2"/>
                    </a:moveTo>
                    <a:lnTo>
                      <a:pt x="97" y="2"/>
                    </a:lnTo>
                    <a:lnTo>
                      <a:pt x="82" y="22"/>
                    </a:lnTo>
                    <a:lnTo>
                      <a:pt x="68" y="41"/>
                    </a:lnTo>
                    <a:lnTo>
                      <a:pt x="55" y="62"/>
                    </a:lnTo>
                    <a:lnTo>
                      <a:pt x="43" y="85"/>
                    </a:lnTo>
                    <a:lnTo>
                      <a:pt x="21" y="129"/>
                    </a:lnTo>
                    <a:lnTo>
                      <a:pt x="1" y="173"/>
                    </a:lnTo>
                    <a:lnTo>
                      <a:pt x="1" y="173"/>
                    </a:lnTo>
                    <a:lnTo>
                      <a:pt x="0" y="176"/>
                    </a:lnTo>
                    <a:lnTo>
                      <a:pt x="1" y="179"/>
                    </a:lnTo>
                    <a:lnTo>
                      <a:pt x="4" y="181"/>
                    </a:lnTo>
                    <a:lnTo>
                      <a:pt x="5" y="183"/>
                    </a:lnTo>
                    <a:lnTo>
                      <a:pt x="8" y="183"/>
                    </a:lnTo>
                    <a:lnTo>
                      <a:pt x="9" y="181"/>
                    </a:lnTo>
                    <a:lnTo>
                      <a:pt x="10" y="180"/>
                    </a:lnTo>
                    <a:lnTo>
                      <a:pt x="10" y="180"/>
                    </a:lnTo>
                    <a:lnTo>
                      <a:pt x="31" y="136"/>
                    </a:lnTo>
                    <a:lnTo>
                      <a:pt x="52" y="91"/>
                    </a:lnTo>
                    <a:lnTo>
                      <a:pt x="64" y="70"/>
                    </a:lnTo>
                    <a:lnTo>
                      <a:pt x="77" y="49"/>
                    </a:lnTo>
                    <a:lnTo>
                      <a:pt x="90" y="30"/>
                    </a:lnTo>
                    <a:lnTo>
                      <a:pt x="104" y="10"/>
                    </a:lnTo>
                    <a:lnTo>
                      <a:pt x="104" y="10"/>
                    </a:lnTo>
                    <a:lnTo>
                      <a:pt x="106" y="7"/>
                    </a:lnTo>
                    <a:lnTo>
                      <a:pt x="106" y="5"/>
                    </a:lnTo>
                    <a:lnTo>
                      <a:pt x="104" y="1"/>
                    </a:lnTo>
                    <a:lnTo>
                      <a:pt x="103" y="0"/>
                    </a:lnTo>
                    <a:lnTo>
                      <a:pt x="100" y="0"/>
                    </a:lnTo>
                    <a:lnTo>
                      <a:pt x="99" y="0"/>
                    </a:lnTo>
                    <a:lnTo>
                      <a:pt x="97" y="2"/>
                    </a:lnTo>
                    <a:lnTo>
                      <a:pt x="9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566"/>
              <p:cNvSpPr/>
              <p:nvPr/>
            </p:nvSpPr>
            <p:spPr bwMode="auto">
              <a:xfrm>
                <a:off x="3425826" y="2533650"/>
                <a:ext cx="93663" cy="182563"/>
              </a:xfrm>
              <a:custGeom>
                <a:avLst/>
                <a:gdLst/>
                <a:ahLst/>
                <a:cxnLst>
                  <a:cxn ang="0">
                    <a:pos x="225" y="5"/>
                  </a:cxn>
                  <a:cxn ang="0">
                    <a:pos x="221" y="19"/>
                  </a:cxn>
                  <a:cxn ang="0">
                    <a:pos x="216" y="22"/>
                  </a:cxn>
                  <a:cxn ang="0">
                    <a:pos x="213" y="26"/>
                  </a:cxn>
                  <a:cxn ang="0">
                    <a:pos x="202" y="52"/>
                  </a:cxn>
                  <a:cxn ang="0">
                    <a:pos x="196" y="68"/>
                  </a:cxn>
                  <a:cxn ang="0">
                    <a:pos x="170" y="114"/>
                  </a:cxn>
                  <a:cxn ang="0">
                    <a:pos x="137" y="167"/>
                  </a:cxn>
                  <a:cxn ang="0">
                    <a:pos x="104" y="222"/>
                  </a:cxn>
                  <a:cxn ang="0">
                    <a:pos x="73" y="277"/>
                  </a:cxn>
                  <a:cxn ang="0">
                    <a:pos x="46" y="333"/>
                  </a:cxn>
                  <a:cxn ang="0">
                    <a:pos x="34" y="362"/>
                  </a:cxn>
                  <a:cxn ang="0">
                    <a:pos x="13" y="422"/>
                  </a:cxn>
                  <a:cxn ang="0">
                    <a:pos x="1" y="451"/>
                  </a:cxn>
                  <a:cxn ang="0">
                    <a:pos x="0" y="455"/>
                  </a:cxn>
                  <a:cxn ang="0">
                    <a:pos x="5" y="459"/>
                  </a:cxn>
                  <a:cxn ang="0">
                    <a:pos x="9" y="459"/>
                  </a:cxn>
                  <a:cxn ang="0">
                    <a:pos x="10" y="456"/>
                  </a:cxn>
                  <a:cxn ang="0">
                    <a:pos x="32" y="403"/>
                  </a:cxn>
                  <a:cxn ang="0">
                    <a:pos x="52" y="348"/>
                  </a:cxn>
                  <a:cxn ang="0">
                    <a:pos x="68" y="311"/>
                  </a:cxn>
                  <a:cxn ang="0">
                    <a:pos x="106" y="243"/>
                  </a:cxn>
                  <a:cxn ang="0">
                    <a:pos x="125" y="209"/>
                  </a:cxn>
                  <a:cxn ang="0">
                    <a:pos x="196" y="93"/>
                  </a:cxn>
                  <a:cxn ang="0">
                    <a:pos x="209" y="65"/>
                  </a:cxn>
                  <a:cxn ang="0">
                    <a:pos x="221" y="38"/>
                  </a:cxn>
                  <a:cxn ang="0">
                    <a:pos x="230" y="22"/>
                  </a:cxn>
                  <a:cxn ang="0">
                    <a:pos x="235" y="5"/>
                  </a:cxn>
                  <a:cxn ang="0">
                    <a:pos x="235" y="2"/>
                  </a:cxn>
                  <a:cxn ang="0">
                    <a:pos x="233" y="0"/>
                  </a:cxn>
                  <a:cxn ang="0">
                    <a:pos x="226" y="1"/>
                  </a:cxn>
                  <a:cxn ang="0">
                    <a:pos x="225" y="5"/>
                  </a:cxn>
                </a:cxnLst>
                <a:rect l="0" t="0" r="r" b="b"/>
                <a:pathLst>
                  <a:path w="235" h="459">
                    <a:moveTo>
                      <a:pt x="225" y="5"/>
                    </a:moveTo>
                    <a:lnTo>
                      <a:pt x="225" y="5"/>
                    </a:lnTo>
                    <a:lnTo>
                      <a:pt x="222" y="16"/>
                    </a:lnTo>
                    <a:lnTo>
                      <a:pt x="221" y="19"/>
                    </a:lnTo>
                    <a:lnTo>
                      <a:pt x="220" y="21"/>
                    </a:lnTo>
                    <a:lnTo>
                      <a:pt x="216" y="22"/>
                    </a:lnTo>
                    <a:lnTo>
                      <a:pt x="214" y="23"/>
                    </a:lnTo>
                    <a:lnTo>
                      <a:pt x="213" y="26"/>
                    </a:lnTo>
                    <a:lnTo>
                      <a:pt x="213" y="26"/>
                    </a:lnTo>
                    <a:lnTo>
                      <a:pt x="202" y="52"/>
                    </a:lnTo>
                    <a:lnTo>
                      <a:pt x="202" y="52"/>
                    </a:lnTo>
                    <a:lnTo>
                      <a:pt x="196" y="68"/>
                    </a:lnTo>
                    <a:lnTo>
                      <a:pt x="188" y="84"/>
                    </a:lnTo>
                    <a:lnTo>
                      <a:pt x="170" y="114"/>
                    </a:lnTo>
                    <a:lnTo>
                      <a:pt x="170" y="114"/>
                    </a:lnTo>
                    <a:lnTo>
                      <a:pt x="137" y="167"/>
                    </a:lnTo>
                    <a:lnTo>
                      <a:pt x="104" y="222"/>
                    </a:lnTo>
                    <a:lnTo>
                      <a:pt x="104" y="222"/>
                    </a:lnTo>
                    <a:lnTo>
                      <a:pt x="89" y="250"/>
                    </a:lnTo>
                    <a:lnTo>
                      <a:pt x="73" y="277"/>
                    </a:lnTo>
                    <a:lnTo>
                      <a:pt x="59" y="305"/>
                    </a:lnTo>
                    <a:lnTo>
                      <a:pt x="46" y="333"/>
                    </a:lnTo>
                    <a:lnTo>
                      <a:pt x="46" y="333"/>
                    </a:lnTo>
                    <a:lnTo>
                      <a:pt x="34" y="362"/>
                    </a:lnTo>
                    <a:lnTo>
                      <a:pt x="23" y="392"/>
                    </a:lnTo>
                    <a:lnTo>
                      <a:pt x="13" y="422"/>
                    </a:lnTo>
                    <a:lnTo>
                      <a:pt x="1" y="451"/>
                    </a:lnTo>
                    <a:lnTo>
                      <a:pt x="1" y="451"/>
                    </a:lnTo>
                    <a:lnTo>
                      <a:pt x="0" y="454"/>
                    </a:lnTo>
                    <a:lnTo>
                      <a:pt x="0" y="455"/>
                    </a:lnTo>
                    <a:lnTo>
                      <a:pt x="2" y="459"/>
                    </a:lnTo>
                    <a:lnTo>
                      <a:pt x="5" y="459"/>
                    </a:lnTo>
                    <a:lnTo>
                      <a:pt x="8" y="459"/>
                    </a:lnTo>
                    <a:lnTo>
                      <a:pt x="9" y="459"/>
                    </a:lnTo>
                    <a:lnTo>
                      <a:pt x="10" y="456"/>
                    </a:lnTo>
                    <a:lnTo>
                      <a:pt x="10" y="456"/>
                    </a:lnTo>
                    <a:lnTo>
                      <a:pt x="22" y="430"/>
                    </a:lnTo>
                    <a:lnTo>
                      <a:pt x="32" y="403"/>
                    </a:lnTo>
                    <a:lnTo>
                      <a:pt x="42" y="375"/>
                    </a:lnTo>
                    <a:lnTo>
                      <a:pt x="52" y="348"/>
                    </a:lnTo>
                    <a:lnTo>
                      <a:pt x="52" y="348"/>
                    </a:lnTo>
                    <a:lnTo>
                      <a:pt x="68" y="311"/>
                    </a:lnTo>
                    <a:lnTo>
                      <a:pt x="86" y="277"/>
                    </a:lnTo>
                    <a:lnTo>
                      <a:pt x="106" y="243"/>
                    </a:lnTo>
                    <a:lnTo>
                      <a:pt x="125" y="209"/>
                    </a:lnTo>
                    <a:lnTo>
                      <a:pt x="125" y="209"/>
                    </a:lnTo>
                    <a:lnTo>
                      <a:pt x="161" y="152"/>
                    </a:lnTo>
                    <a:lnTo>
                      <a:pt x="196" y="93"/>
                    </a:lnTo>
                    <a:lnTo>
                      <a:pt x="196" y="93"/>
                    </a:lnTo>
                    <a:lnTo>
                      <a:pt x="209" y="65"/>
                    </a:lnTo>
                    <a:lnTo>
                      <a:pt x="221" y="38"/>
                    </a:lnTo>
                    <a:lnTo>
                      <a:pt x="221" y="38"/>
                    </a:lnTo>
                    <a:lnTo>
                      <a:pt x="225" y="30"/>
                    </a:lnTo>
                    <a:lnTo>
                      <a:pt x="230" y="22"/>
                    </a:lnTo>
                    <a:lnTo>
                      <a:pt x="234" y="14"/>
                    </a:lnTo>
                    <a:lnTo>
                      <a:pt x="235" y="5"/>
                    </a:lnTo>
                    <a:lnTo>
                      <a:pt x="235" y="5"/>
                    </a:lnTo>
                    <a:lnTo>
                      <a:pt x="235" y="2"/>
                    </a:lnTo>
                    <a:lnTo>
                      <a:pt x="234" y="1"/>
                    </a:lnTo>
                    <a:lnTo>
                      <a:pt x="233" y="0"/>
                    </a:lnTo>
                    <a:lnTo>
                      <a:pt x="230" y="0"/>
                    </a:lnTo>
                    <a:lnTo>
                      <a:pt x="226" y="1"/>
                    </a:lnTo>
                    <a:lnTo>
                      <a:pt x="225" y="2"/>
                    </a:lnTo>
                    <a:lnTo>
                      <a:pt x="225" y="5"/>
                    </a:lnTo>
                    <a:lnTo>
                      <a:pt x="22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567"/>
              <p:cNvSpPr/>
              <p:nvPr/>
            </p:nvSpPr>
            <p:spPr bwMode="auto">
              <a:xfrm>
                <a:off x="3451226" y="2587625"/>
                <a:ext cx="73025" cy="128588"/>
              </a:xfrm>
              <a:custGeom>
                <a:avLst/>
                <a:gdLst/>
                <a:ahLst/>
                <a:cxnLst>
                  <a:cxn ang="0">
                    <a:pos x="173" y="2"/>
                  </a:cxn>
                  <a:cxn ang="0">
                    <a:pos x="173" y="2"/>
                  </a:cxn>
                  <a:cxn ang="0">
                    <a:pos x="167" y="17"/>
                  </a:cxn>
                  <a:cxn ang="0">
                    <a:pos x="162" y="33"/>
                  </a:cxn>
                  <a:cxn ang="0">
                    <a:pos x="162" y="33"/>
                  </a:cxn>
                  <a:cxn ang="0">
                    <a:pos x="152" y="51"/>
                  </a:cxn>
                  <a:cxn ang="0">
                    <a:pos x="141" y="70"/>
                  </a:cxn>
                  <a:cxn ang="0">
                    <a:pos x="141" y="70"/>
                  </a:cxn>
                  <a:cxn ang="0">
                    <a:pos x="131" y="89"/>
                  </a:cxn>
                  <a:cxn ang="0">
                    <a:pos x="120" y="107"/>
                  </a:cxn>
                  <a:cxn ang="0">
                    <a:pos x="97" y="144"/>
                  </a:cxn>
                  <a:cxn ang="0">
                    <a:pos x="97" y="144"/>
                  </a:cxn>
                  <a:cxn ang="0">
                    <a:pos x="69" y="186"/>
                  </a:cxn>
                  <a:cxn ang="0">
                    <a:pos x="43" y="227"/>
                  </a:cxn>
                  <a:cxn ang="0">
                    <a:pos x="31" y="248"/>
                  </a:cxn>
                  <a:cxn ang="0">
                    <a:pos x="19" y="271"/>
                  </a:cxn>
                  <a:cxn ang="0">
                    <a:pos x="9" y="293"/>
                  </a:cxn>
                  <a:cxn ang="0">
                    <a:pos x="1" y="316"/>
                  </a:cxn>
                  <a:cxn ang="0">
                    <a:pos x="1" y="316"/>
                  </a:cxn>
                  <a:cxn ang="0">
                    <a:pos x="0" y="319"/>
                  </a:cxn>
                  <a:cxn ang="0">
                    <a:pos x="1" y="320"/>
                  </a:cxn>
                  <a:cxn ang="0">
                    <a:pos x="2" y="322"/>
                  </a:cxn>
                  <a:cxn ang="0">
                    <a:pos x="4" y="323"/>
                  </a:cxn>
                  <a:cxn ang="0">
                    <a:pos x="9" y="323"/>
                  </a:cxn>
                  <a:cxn ang="0">
                    <a:pos x="10" y="322"/>
                  </a:cxn>
                  <a:cxn ang="0">
                    <a:pos x="12" y="319"/>
                  </a:cxn>
                  <a:cxn ang="0">
                    <a:pos x="12" y="319"/>
                  </a:cxn>
                  <a:cxn ang="0">
                    <a:pos x="21" y="297"/>
                  </a:cxn>
                  <a:cxn ang="0">
                    <a:pos x="30" y="274"/>
                  </a:cxn>
                  <a:cxn ang="0">
                    <a:pos x="42" y="252"/>
                  </a:cxn>
                  <a:cxn ang="0">
                    <a:pos x="53" y="231"/>
                  </a:cxn>
                  <a:cxn ang="0">
                    <a:pos x="80" y="189"/>
                  </a:cxn>
                  <a:cxn ang="0">
                    <a:pos x="106" y="149"/>
                  </a:cxn>
                  <a:cxn ang="0">
                    <a:pos x="106" y="149"/>
                  </a:cxn>
                  <a:cxn ang="0">
                    <a:pos x="129" y="114"/>
                  </a:cxn>
                  <a:cxn ang="0">
                    <a:pos x="150" y="76"/>
                  </a:cxn>
                  <a:cxn ang="0">
                    <a:pos x="150" y="76"/>
                  </a:cxn>
                  <a:cxn ang="0">
                    <a:pos x="159" y="59"/>
                  </a:cxn>
                  <a:cxn ang="0">
                    <a:pos x="167" y="42"/>
                  </a:cxn>
                  <a:cxn ang="0">
                    <a:pos x="182" y="9"/>
                  </a:cxn>
                  <a:cxn ang="0">
                    <a:pos x="182" y="9"/>
                  </a:cxn>
                  <a:cxn ang="0">
                    <a:pos x="183" y="6"/>
                  </a:cxn>
                  <a:cxn ang="0">
                    <a:pos x="183" y="4"/>
                  </a:cxn>
                  <a:cxn ang="0">
                    <a:pos x="180" y="1"/>
                  </a:cxn>
                  <a:cxn ang="0">
                    <a:pos x="178" y="0"/>
                  </a:cxn>
                  <a:cxn ang="0">
                    <a:pos x="175" y="0"/>
                  </a:cxn>
                  <a:cxn ang="0">
                    <a:pos x="174" y="1"/>
                  </a:cxn>
                  <a:cxn ang="0">
                    <a:pos x="173" y="2"/>
                  </a:cxn>
                  <a:cxn ang="0">
                    <a:pos x="173" y="2"/>
                  </a:cxn>
                </a:cxnLst>
                <a:rect l="0" t="0" r="r" b="b"/>
                <a:pathLst>
                  <a:path w="183" h="323">
                    <a:moveTo>
                      <a:pt x="173" y="2"/>
                    </a:moveTo>
                    <a:lnTo>
                      <a:pt x="173" y="2"/>
                    </a:lnTo>
                    <a:lnTo>
                      <a:pt x="167" y="17"/>
                    </a:lnTo>
                    <a:lnTo>
                      <a:pt x="162" y="33"/>
                    </a:lnTo>
                    <a:lnTo>
                      <a:pt x="162" y="33"/>
                    </a:lnTo>
                    <a:lnTo>
                      <a:pt x="152" y="51"/>
                    </a:lnTo>
                    <a:lnTo>
                      <a:pt x="141" y="70"/>
                    </a:lnTo>
                    <a:lnTo>
                      <a:pt x="141" y="70"/>
                    </a:lnTo>
                    <a:lnTo>
                      <a:pt x="131" y="89"/>
                    </a:lnTo>
                    <a:lnTo>
                      <a:pt x="120" y="107"/>
                    </a:lnTo>
                    <a:lnTo>
                      <a:pt x="97" y="144"/>
                    </a:lnTo>
                    <a:lnTo>
                      <a:pt x="97" y="144"/>
                    </a:lnTo>
                    <a:lnTo>
                      <a:pt x="69" y="186"/>
                    </a:lnTo>
                    <a:lnTo>
                      <a:pt x="43" y="227"/>
                    </a:lnTo>
                    <a:lnTo>
                      <a:pt x="31" y="248"/>
                    </a:lnTo>
                    <a:lnTo>
                      <a:pt x="19" y="271"/>
                    </a:lnTo>
                    <a:lnTo>
                      <a:pt x="9" y="293"/>
                    </a:lnTo>
                    <a:lnTo>
                      <a:pt x="1" y="316"/>
                    </a:lnTo>
                    <a:lnTo>
                      <a:pt x="1" y="316"/>
                    </a:lnTo>
                    <a:lnTo>
                      <a:pt x="0" y="319"/>
                    </a:lnTo>
                    <a:lnTo>
                      <a:pt x="1" y="320"/>
                    </a:lnTo>
                    <a:lnTo>
                      <a:pt x="2" y="322"/>
                    </a:lnTo>
                    <a:lnTo>
                      <a:pt x="4" y="323"/>
                    </a:lnTo>
                    <a:lnTo>
                      <a:pt x="9" y="323"/>
                    </a:lnTo>
                    <a:lnTo>
                      <a:pt x="10" y="322"/>
                    </a:lnTo>
                    <a:lnTo>
                      <a:pt x="12" y="319"/>
                    </a:lnTo>
                    <a:lnTo>
                      <a:pt x="12" y="319"/>
                    </a:lnTo>
                    <a:lnTo>
                      <a:pt x="21" y="297"/>
                    </a:lnTo>
                    <a:lnTo>
                      <a:pt x="30" y="274"/>
                    </a:lnTo>
                    <a:lnTo>
                      <a:pt x="42" y="252"/>
                    </a:lnTo>
                    <a:lnTo>
                      <a:pt x="53" y="231"/>
                    </a:lnTo>
                    <a:lnTo>
                      <a:pt x="80" y="189"/>
                    </a:lnTo>
                    <a:lnTo>
                      <a:pt x="106" y="149"/>
                    </a:lnTo>
                    <a:lnTo>
                      <a:pt x="106" y="149"/>
                    </a:lnTo>
                    <a:lnTo>
                      <a:pt x="129" y="114"/>
                    </a:lnTo>
                    <a:lnTo>
                      <a:pt x="150" y="76"/>
                    </a:lnTo>
                    <a:lnTo>
                      <a:pt x="150" y="76"/>
                    </a:lnTo>
                    <a:lnTo>
                      <a:pt x="159" y="59"/>
                    </a:lnTo>
                    <a:lnTo>
                      <a:pt x="167" y="42"/>
                    </a:lnTo>
                    <a:lnTo>
                      <a:pt x="182" y="9"/>
                    </a:lnTo>
                    <a:lnTo>
                      <a:pt x="182" y="9"/>
                    </a:lnTo>
                    <a:lnTo>
                      <a:pt x="183" y="6"/>
                    </a:lnTo>
                    <a:lnTo>
                      <a:pt x="183" y="4"/>
                    </a:lnTo>
                    <a:lnTo>
                      <a:pt x="180" y="1"/>
                    </a:lnTo>
                    <a:lnTo>
                      <a:pt x="178" y="0"/>
                    </a:lnTo>
                    <a:lnTo>
                      <a:pt x="175" y="0"/>
                    </a:lnTo>
                    <a:lnTo>
                      <a:pt x="174" y="1"/>
                    </a:lnTo>
                    <a:lnTo>
                      <a:pt x="173" y="2"/>
                    </a:lnTo>
                    <a:lnTo>
                      <a:pt x="17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568"/>
              <p:cNvSpPr/>
              <p:nvPr/>
            </p:nvSpPr>
            <p:spPr bwMode="auto">
              <a:xfrm>
                <a:off x="3473451" y="2630488"/>
                <a:ext cx="50800" cy="84138"/>
              </a:xfrm>
              <a:custGeom>
                <a:avLst/>
                <a:gdLst/>
                <a:ahLst/>
                <a:cxnLst>
                  <a:cxn ang="0">
                    <a:pos x="116" y="3"/>
                  </a:cxn>
                  <a:cxn ang="0">
                    <a:pos x="116" y="3"/>
                  </a:cxn>
                  <a:cxn ang="0">
                    <a:pos x="109" y="13"/>
                  </a:cxn>
                  <a:cxn ang="0">
                    <a:pos x="102" y="25"/>
                  </a:cxn>
                  <a:cxn ang="0">
                    <a:pos x="97" y="37"/>
                  </a:cxn>
                  <a:cxn ang="0">
                    <a:pos x="91" y="48"/>
                  </a:cxn>
                  <a:cxn ang="0">
                    <a:pos x="91" y="48"/>
                  </a:cxn>
                  <a:cxn ang="0">
                    <a:pos x="75" y="76"/>
                  </a:cxn>
                  <a:cxn ang="0">
                    <a:pos x="59" y="105"/>
                  </a:cxn>
                  <a:cxn ang="0">
                    <a:pos x="59" y="105"/>
                  </a:cxn>
                  <a:cxn ang="0">
                    <a:pos x="42" y="128"/>
                  </a:cxn>
                  <a:cxn ang="0">
                    <a:pos x="27" y="153"/>
                  </a:cxn>
                  <a:cxn ang="0">
                    <a:pos x="19" y="166"/>
                  </a:cxn>
                  <a:cxn ang="0">
                    <a:pos x="11" y="179"/>
                  </a:cxn>
                  <a:cxn ang="0">
                    <a:pos x="6" y="192"/>
                  </a:cxn>
                  <a:cxn ang="0">
                    <a:pos x="0" y="205"/>
                  </a:cxn>
                  <a:cxn ang="0">
                    <a:pos x="0" y="205"/>
                  </a:cxn>
                  <a:cxn ang="0">
                    <a:pos x="0" y="208"/>
                  </a:cxn>
                  <a:cxn ang="0">
                    <a:pos x="2" y="209"/>
                  </a:cxn>
                  <a:cxn ang="0">
                    <a:pos x="4" y="212"/>
                  </a:cxn>
                  <a:cxn ang="0">
                    <a:pos x="8" y="212"/>
                  </a:cxn>
                  <a:cxn ang="0">
                    <a:pos x="11" y="211"/>
                  </a:cxn>
                  <a:cxn ang="0">
                    <a:pos x="12" y="208"/>
                  </a:cxn>
                  <a:cxn ang="0">
                    <a:pos x="12" y="208"/>
                  </a:cxn>
                  <a:cxn ang="0">
                    <a:pos x="16" y="195"/>
                  </a:cxn>
                  <a:cxn ang="0">
                    <a:pos x="23" y="183"/>
                  </a:cxn>
                  <a:cxn ang="0">
                    <a:pos x="29" y="170"/>
                  </a:cxn>
                  <a:cxn ang="0">
                    <a:pos x="37" y="158"/>
                  </a:cxn>
                  <a:cxn ang="0">
                    <a:pos x="68" y="110"/>
                  </a:cxn>
                  <a:cxn ang="0">
                    <a:pos x="68" y="110"/>
                  </a:cxn>
                  <a:cxn ang="0">
                    <a:pos x="83" y="85"/>
                  </a:cxn>
                  <a:cxn ang="0">
                    <a:pos x="96" y="59"/>
                  </a:cxn>
                  <a:cxn ang="0">
                    <a:pos x="110" y="33"/>
                  </a:cxn>
                  <a:cxn ang="0">
                    <a:pos x="117" y="20"/>
                  </a:cxn>
                  <a:cxn ang="0">
                    <a:pos x="125" y="8"/>
                  </a:cxn>
                  <a:cxn ang="0">
                    <a:pos x="125" y="8"/>
                  </a:cxn>
                  <a:cxn ang="0">
                    <a:pos x="126" y="5"/>
                  </a:cxn>
                  <a:cxn ang="0">
                    <a:pos x="126" y="4"/>
                  </a:cxn>
                  <a:cxn ang="0">
                    <a:pos x="125" y="3"/>
                  </a:cxn>
                  <a:cxn ang="0">
                    <a:pos x="123" y="1"/>
                  </a:cxn>
                  <a:cxn ang="0">
                    <a:pos x="119" y="0"/>
                  </a:cxn>
                  <a:cxn ang="0">
                    <a:pos x="117" y="0"/>
                  </a:cxn>
                  <a:cxn ang="0">
                    <a:pos x="116" y="3"/>
                  </a:cxn>
                  <a:cxn ang="0">
                    <a:pos x="116" y="3"/>
                  </a:cxn>
                </a:cxnLst>
                <a:rect l="0" t="0" r="r" b="b"/>
                <a:pathLst>
                  <a:path w="126" h="212">
                    <a:moveTo>
                      <a:pt x="116" y="3"/>
                    </a:moveTo>
                    <a:lnTo>
                      <a:pt x="116" y="3"/>
                    </a:lnTo>
                    <a:lnTo>
                      <a:pt x="109" y="13"/>
                    </a:lnTo>
                    <a:lnTo>
                      <a:pt x="102" y="25"/>
                    </a:lnTo>
                    <a:lnTo>
                      <a:pt x="97" y="37"/>
                    </a:lnTo>
                    <a:lnTo>
                      <a:pt x="91" y="48"/>
                    </a:lnTo>
                    <a:lnTo>
                      <a:pt x="91" y="48"/>
                    </a:lnTo>
                    <a:lnTo>
                      <a:pt x="75" y="76"/>
                    </a:lnTo>
                    <a:lnTo>
                      <a:pt x="59" y="105"/>
                    </a:lnTo>
                    <a:lnTo>
                      <a:pt x="59" y="105"/>
                    </a:lnTo>
                    <a:lnTo>
                      <a:pt x="42" y="128"/>
                    </a:lnTo>
                    <a:lnTo>
                      <a:pt x="27" y="153"/>
                    </a:lnTo>
                    <a:lnTo>
                      <a:pt x="19" y="166"/>
                    </a:lnTo>
                    <a:lnTo>
                      <a:pt x="11" y="179"/>
                    </a:lnTo>
                    <a:lnTo>
                      <a:pt x="6" y="192"/>
                    </a:lnTo>
                    <a:lnTo>
                      <a:pt x="0" y="205"/>
                    </a:lnTo>
                    <a:lnTo>
                      <a:pt x="0" y="205"/>
                    </a:lnTo>
                    <a:lnTo>
                      <a:pt x="0" y="208"/>
                    </a:lnTo>
                    <a:lnTo>
                      <a:pt x="2" y="209"/>
                    </a:lnTo>
                    <a:lnTo>
                      <a:pt x="4" y="212"/>
                    </a:lnTo>
                    <a:lnTo>
                      <a:pt x="8" y="212"/>
                    </a:lnTo>
                    <a:lnTo>
                      <a:pt x="11" y="211"/>
                    </a:lnTo>
                    <a:lnTo>
                      <a:pt x="12" y="208"/>
                    </a:lnTo>
                    <a:lnTo>
                      <a:pt x="12" y="208"/>
                    </a:lnTo>
                    <a:lnTo>
                      <a:pt x="16" y="195"/>
                    </a:lnTo>
                    <a:lnTo>
                      <a:pt x="23" y="183"/>
                    </a:lnTo>
                    <a:lnTo>
                      <a:pt x="29" y="170"/>
                    </a:lnTo>
                    <a:lnTo>
                      <a:pt x="37" y="158"/>
                    </a:lnTo>
                    <a:lnTo>
                      <a:pt x="68" y="110"/>
                    </a:lnTo>
                    <a:lnTo>
                      <a:pt x="68" y="110"/>
                    </a:lnTo>
                    <a:lnTo>
                      <a:pt x="83" y="85"/>
                    </a:lnTo>
                    <a:lnTo>
                      <a:pt x="96" y="59"/>
                    </a:lnTo>
                    <a:lnTo>
                      <a:pt x="110" y="33"/>
                    </a:lnTo>
                    <a:lnTo>
                      <a:pt x="117" y="20"/>
                    </a:lnTo>
                    <a:lnTo>
                      <a:pt x="125" y="8"/>
                    </a:lnTo>
                    <a:lnTo>
                      <a:pt x="125" y="8"/>
                    </a:lnTo>
                    <a:lnTo>
                      <a:pt x="126" y="5"/>
                    </a:lnTo>
                    <a:lnTo>
                      <a:pt x="126" y="4"/>
                    </a:lnTo>
                    <a:lnTo>
                      <a:pt x="125" y="3"/>
                    </a:lnTo>
                    <a:lnTo>
                      <a:pt x="123" y="1"/>
                    </a:lnTo>
                    <a:lnTo>
                      <a:pt x="119" y="0"/>
                    </a:lnTo>
                    <a:lnTo>
                      <a:pt x="117" y="0"/>
                    </a:lnTo>
                    <a:lnTo>
                      <a:pt x="116" y="3"/>
                    </a:lnTo>
                    <a:lnTo>
                      <a:pt x="11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569"/>
              <p:cNvSpPr/>
              <p:nvPr/>
            </p:nvSpPr>
            <p:spPr bwMode="auto">
              <a:xfrm>
                <a:off x="3130551" y="2265363"/>
                <a:ext cx="30163" cy="5715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5" y="18"/>
                  </a:cxn>
                  <a:cxn ang="0">
                    <a:pos x="45" y="34"/>
                  </a:cxn>
                  <a:cxn ang="0">
                    <a:pos x="26" y="69"/>
                  </a:cxn>
                  <a:cxn ang="0">
                    <a:pos x="26" y="69"/>
                  </a:cxn>
                  <a:cxn ang="0">
                    <a:pos x="18" y="86"/>
                  </a:cxn>
                  <a:cxn ang="0">
                    <a:pos x="9" y="103"/>
                  </a:cxn>
                  <a:cxn ang="0">
                    <a:pos x="3" y="120"/>
                  </a:cxn>
                  <a:cxn ang="0">
                    <a:pos x="1" y="130"/>
                  </a:cxn>
                  <a:cxn ang="0">
                    <a:pos x="0" y="140"/>
                  </a:cxn>
                  <a:cxn ang="0">
                    <a:pos x="0" y="140"/>
                  </a:cxn>
                  <a:cxn ang="0">
                    <a:pos x="0" y="141"/>
                  </a:cxn>
                  <a:cxn ang="0">
                    <a:pos x="1" y="144"/>
                  </a:cxn>
                  <a:cxn ang="0">
                    <a:pos x="3" y="145"/>
                  </a:cxn>
                  <a:cxn ang="0">
                    <a:pos x="5" y="145"/>
                  </a:cxn>
                  <a:cxn ang="0">
                    <a:pos x="9" y="144"/>
                  </a:cxn>
                  <a:cxn ang="0">
                    <a:pos x="11" y="141"/>
                  </a:cxn>
                  <a:cxn ang="0">
                    <a:pos x="11" y="140"/>
                  </a:cxn>
                  <a:cxn ang="0">
                    <a:pos x="11" y="140"/>
                  </a:cxn>
                  <a:cxn ang="0">
                    <a:pos x="12" y="131"/>
                  </a:cxn>
                  <a:cxn ang="0">
                    <a:pos x="15" y="123"/>
                  </a:cxn>
                  <a:cxn ang="0">
                    <a:pos x="21" y="106"/>
                  </a:cxn>
                  <a:cxn ang="0">
                    <a:pos x="37" y="75"/>
                  </a:cxn>
                  <a:cxn ang="0">
                    <a:pos x="37" y="75"/>
                  </a:cxn>
                  <a:cxn ang="0">
                    <a:pos x="54" y="42"/>
                  </a:cxn>
                  <a:cxn ang="0">
                    <a:pos x="63" y="25"/>
                  </a:cxn>
                  <a:cxn ang="0">
                    <a:pos x="75" y="11"/>
                  </a:cxn>
                  <a:cxn ang="0">
                    <a:pos x="75" y="11"/>
                  </a:cxn>
                  <a:cxn ang="0">
                    <a:pos x="75" y="8"/>
                  </a:cxn>
                  <a:cxn ang="0">
                    <a:pos x="76" y="5"/>
                  </a:cxn>
                  <a:cxn ang="0">
                    <a:pos x="73" y="1"/>
                  </a:cxn>
                  <a:cxn ang="0">
                    <a:pos x="72" y="1"/>
                  </a:cxn>
                  <a:cxn ang="0">
                    <a:pos x="69" y="0"/>
                  </a:cxn>
                  <a:cxn ang="0">
                    <a:pos x="68" y="0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145">
                    <a:moveTo>
                      <a:pt x="66" y="3"/>
                    </a:moveTo>
                    <a:lnTo>
                      <a:pt x="66" y="3"/>
                    </a:lnTo>
                    <a:lnTo>
                      <a:pt x="55" y="18"/>
                    </a:lnTo>
                    <a:lnTo>
                      <a:pt x="45" y="34"/>
                    </a:lnTo>
                    <a:lnTo>
                      <a:pt x="26" y="69"/>
                    </a:lnTo>
                    <a:lnTo>
                      <a:pt x="26" y="69"/>
                    </a:lnTo>
                    <a:lnTo>
                      <a:pt x="18" y="86"/>
                    </a:lnTo>
                    <a:lnTo>
                      <a:pt x="9" y="103"/>
                    </a:lnTo>
                    <a:lnTo>
                      <a:pt x="3" y="120"/>
                    </a:lnTo>
                    <a:lnTo>
                      <a:pt x="1" y="130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0" y="141"/>
                    </a:lnTo>
                    <a:lnTo>
                      <a:pt x="1" y="144"/>
                    </a:lnTo>
                    <a:lnTo>
                      <a:pt x="3" y="145"/>
                    </a:lnTo>
                    <a:lnTo>
                      <a:pt x="5" y="145"/>
                    </a:lnTo>
                    <a:lnTo>
                      <a:pt x="9" y="144"/>
                    </a:lnTo>
                    <a:lnTo>
                      <a:pt x="11" y="141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2" y="131"/>
                    </a:lnTo>
                    <a:lnTo>
                      <a:pt x="15" y="123"/>
                    </a:lnTo>
                    <a:lnTo>
                      <a:pt x="21" y="106"/>
                    </a:lnTo>
                    <a:lnTo>
                      <a:pt x="37" y="75"/>
                    </a:lnTo>
                    <a:lnTo>
                      <a:pt x="37" y="75"/>
                    </a:lnTo>
                    <a:lnTo>
                      <a:pt x="54" y="42"/>
                    </a:lnTo>
                    <a:lnTo>
                      <a:pt x="63" y="25"/>
                    </a:lnTo>
                    <a:lnTo>
                      <a:pt x="75" y="11"/>
                    </a:lnTo>
                    <a:lnTo>
                      <a:pt x="75" y="11"/>
                    </a:lnTo>
                    <a:lnTo>
                      <a:pt x="75" y="8"/>
                    </a:lnTo>
                    <a:lnTo>
                      <a:pt x="76" y="5"/>
                    </a:lnTo>
                    <a:lnTo>
                      <a:pt x="73" y="1"/>
                    </a:lnTo>
                    <a:lnTo>
                      <a:pt x="72" y="1"/>
                    </a:lnTo>
                    <a:lnTo>
                      <a:pt x="69" y="0"/>
                    </a:lnTo>
                    <a:lnTo>
                      <a:pt x="68" y="0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570"/>
              <p:cNvSpPr/>
              <p:nvPr/>
            </p:nvSpPr>
            <p:spPr bwMode="auto">
              <a:xfrm>
                <a:off x="3179763" y="2255838"/>
                <a:ext cx="30163" cy="46038"/>
              </a:xfrm>
              <a:custGeom>
                <a:avLst/>
                <a:gdLst/>
                <a:ahLst/>
                <a:cxnLst>
                  <a:cxn ang="0">
                    <a:pos x="65" y="2"/>
                  </a:cxn>
                  <a:cxn ang="0">
                    <a:pos x="65" y="2"/>
                  </a:cxn>
                  <a:cxn ang="0">
                    <a:pos x="56" y="14"/>
                  </a:cxn>
                  <a:cxn ang="0">
                    <a:pos x="47" y="26"/>
                  </a:cxn>
                  <a:cxn ang="0">
                    <a:pos x="39" y="36"/>
                  </a:cxn>
                  <a:cxn ang="0">
                    <a:pos x="31" y="50"/>
                  </a:cxn>
                  <a:cxn ang="0">
                    <a:pos x="31" y="50"/>
                  </a:cxn>
                  <a:cxn ang="0">
                    <a:pos x="23" y="64"/>
                  </a:cxn>
                  <a:cxn ang="0">
                    <a:pos x="14" y="77"/>
                  </a:cxn>
                  <a:cxn ang="0">
                    <a:pos x="6" y="91"/>
                  </a:cxn>
                  <a:cxn ang="0">
                    <a:pos x="0" y="107"/>
                  </a:cxn>
                  <a:cxn ang="0">
                    <a:pos x="0" y="107"/>
                  </a:cxn>
                  <a:cxn ang="0">
                    <a:pos x="0" y="110"/>
                  </a:cxn>
                  <a:cxn ang="0">
                    <a:pos x="0" y="111"/>
                  </a:cxn>
                  <a:cxn ang="0">
                    <a:pos x="4" y="114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10" y="110"/>
                  </a:cxn>
                  <a:cxn ang="0">
                    <a:pos x="10" y="110"/>
                  </a:cxn>
                  <a:cxn ang="0">
                    <a:pos x="13" y="102"/>
                  </a:cxn>
                  <a:cxn ang="0">
                    <a:pos x="17" y="95"/>
                  </a:cxn>
                  <a:cxn ang="0">
                    <a:pos x="25" y="82"/>
                  </a:cxn>
                  <a:cxn ang="0">
                    <a:pos x="34" y="69"/>
                  </a:cxn>
                  <a:cxn ang="0">
                    <a:pos x="40" y="55"/>
                  </a:cxn>
                  <a:cxn ang="0">
                    <a:pos x="40" y="55"/>
                  </a:cxn>
                  <a:cxn ang="0">
                    <a:pos x="44" y="48"/>
                  </a:cxn>
                  <a:cxn ang="0">
                    <a:pos x="48" y="42"/>
                  </a:cxn>
                  <a:cxn ang="0">
                    <a:pos x="57" y="31"/>
                  </a:cxn>
                  <a:cxn ang="0">
                    <a:pos x="66" y="19"/>
                  </a:cxn>
                  <a:cxn ang="0">
                    <a:pos x="74" y="9"/>
                  </a:cxn>
                  <a:cxn ang="0">
                    <a:pos x="74" y="9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3" y="1"/>
                  </a:cxn>
                  <a:cxn ang="0">
                    <a:pos x="69" y="0"/>
                  </a:cxn>
                  <a:cxn ang="0">
                    <a:pos x="66" y="1"/>
                  </a:cxn>
                  <a:cxn ang="0">
                    <a:pos x="65" y="2"/>
                  </a:cxn>
                  <a:cxn ang="0">
                    <a:pos x="65" y="2"/>
                  </a:cxn>
                </a:cxnLst>
                <a:rect l="0" t="0" r="r" b="b"/>
                <a:pathLst>
                  <a:path w="76" h="114">
                    <a:moveTo>
                      <a:pt x="65" y="2"/>
                    </a:moveTo>
                    <a:lnTo>
                      <a:pt x="65" y="2"/>
                    </a:lnTo>
                    <a:lnTo>
                      <a:pt x="56" y="14"/>
                    </a:lnTo>
                    <a:lnTo>
                      <a:pt x="47" y="26"/>
                    </a:lnTo>
                    <a:lnTo>
                      <a:pt x="39" y="36"/>
                    </a:lnTo>
                    <a:lnTo>
                      <a:pt x="31" y="50"/>
                    </a:lnTo>
                    <a:lnTo>
                      <a:pt x="31" y="50"/>
                    </a:lnTo>
                    <a:lnTo>
                      <a:pt x="23" y="64"/>
                    </a:lnTo>
                    <a:lnTo>
                      <a:pt x="14" y="77"/>
                    </a:lnTo>
                    <a:lnTo>
                      <a:pt x="6" y="91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0" y="110"/>
                    </a:lnTo>
                    <a:lnTo>
                      <a:pt x="0" y="111"/>
                    </a:lnTo>
                    <a:lnTo>
                      <a:pt x="4" y="114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10" y="110"/>
                    </a:lnTo>
                    <a:lnTo>
                      <a:pt x="10" y="110"/>
                    </a:lnTo>
                    <a:lnTo>
                      <a:pt x="13" y="102"/>
                    </a:lnTo>
                    <a:lnTo>
                      <a:pt x="17" y="95"/>
                    </a:lnTo>
                    <a:lnTo>
                      <a:pt x="25" y="82"/>
                    </a:lnTo>
                    <a:lnTo>
                      <a:pt x="34" y="69"/>
                    </a:lnTo>
                    <a:lnTo>
                      <a:pt x="40" y="55"/>
                    </a:lnTo>
                    <a:lnTo>
                      <a:pt x="40" y="55"/>
                    </a:lnTo>
                    <a:lnTo>
                      <a:pt x="44" y="48"/>
                    </a:lnTo>
                    <a:lnTo>
                      <a:pt x="48" y="42"/>
                    </a:lnTo>
                    <a:lnTo>
                      <a:pt x="57" y="31"/>
                    </a:lnTo>
                    <a:lnTo>
                      <a:pt x="66" y="19"/>
                    </a:lnTo>
                    <a:lnTo>
                      <a:pt x="74" y="9"/>
                    </a:lnTo>
                    <a:lnTo>
                      <a:pt x="74" y="9"/>
                    </a:lnTo>
                    <a:lnTo>
                      <a:pt x="76" y="6"/>
                    </a:lnTo>
                    <a:lnTo>
                      <a:pt x="76" y="4"/>
                    </a:lnTo>
                    <a:lnTo>
                      <a:pt x="73" y="1"/>
                    </a:lnTo>
                    <a:lnTo>
                      <a:pt x="69" y="0"/>
                    </a:lnTo>
                    <a:lnTo>
                      <a:pt x="66" y="1"/>
                    </a:lnTo>
                    <a:lnTo>
                      <a:pt x="65" y="2"/>
                    </a:lnTo>
                    <a:lnTo>
                      <a:pt x="6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571"/>
              <p:cNvSpPr/>
              <p:nvPr/>
            </p:nvSpPr>
            <p:spPr bwMode="auto">
              <a:xfrm>
                <a:off x="3227388" y="2262188"/>
                <a:ext cx="19050" cy="31750"/>
              </a:xfrm>
              <a:custGeom>
                <a:avLst/>
                <a:gdLst/>
                <a:ahLst/>
                <a:cxnLst>
                  <a:cxn ang="0">
                    <a:pos x="36" y="3"/>
                  </a:cxn>
                  <a:cxn ang="0">
                    <a:pos x="36" y="3"/>
                  </a:cxn>
                  <a:cxn ang="0">
                    <a:pos x="30" y="11"/>
                  </a:cxn>
                  <a:cxn ang="0">
                    <a:pos x="27" y="20"/>
                  </a:cxn>
                  <a:cxn ang="0">
                    <a:pos x="23" y="29"/>
                  </a:cxn>
                  <a:cxn ang="0">
                    <a:pos x="17" y="38"/>
                  </a:cxn>
                  <a:cxn ang="0">
                    <a:pos x="17" y="38"/>
                  </a:cxn>
                  <a:cxn ang="0">
                    <a:pos x="7" y="55"/>
                  </a:cxn>
                  <a:cxn ang="0">
                    <a:pos x="3" y="64"/>
                  </a:cxn>
                  <a:cxn ang="0">
                    <a:pos x="0" y="73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0" y="79"/>
                  </a:cxn>
                  <a:cxn ang="0">
                    <a:pos x="4" y="80"/>
                  </a:cxn>
                  <a:cxn ang="0">
                    <a:pos x="8" y="80"/>
                  </a:cxn>
                  <a:cxn ang="0">
                    <a:pos x="10" y="79"/>
                  </a:cxn>
                  <a:cxn ang="0">
                    <a:pos x="11" y="76"/>
                  </a:cxn>
                  <a:cxn ang="0">
                    <a:pos x="11" y="76"/>
                  </a:cxn>
                  <a:cxn ang="0">
                    <a:pos x="15" y="68"/>
                  </a:cxn>
                  <a:cxn ang="0">
                    <a:pos x="19" y="59"/>
                  </a:cxn>
                  <a:cxn ang="0">
                    <a:pos x="28" y="43"/>
                  </a:cxn>
                  <a:cxn ang="0">
                    <a:pos x="28" y="43"/>
                  </a:cxn>
                  <a:cxn ang="0">
                    <a:pos x="32" y="36"/>
                  </a:cxn>
                  <a:cxn ang="0">
                    <a:pos x="36" y="26"/>
                  </a:cxn>
                  <a:cxn ang="0">
                    <a:pos x="38" y="19"/>
                  </a:cxn>
                  <a:cxn ang="0">
                    <a:pos x="44" y="11"/>
                  </a:cxn>
                  <a:cxn ang="0">
                    <a:pos x="44" y="11"/>
                  </a:cxn>
                  <a:cxn ang="0">
                    <a:pos x="45" y="8"/>
                  </a:cxn>
                  <a:cxn ang="0">
                    <a:pos x="46" y="7"/>
                  </a:cxn>
                  <a:cxn ang="0">
                    <a:pos x="44" y="3"/>
                  </a:cxn>
                  <a:cxn ang="0">
                    <a:pos x="40" y="0"/>
                  </a:cxn>
                  <a:cxn ang="0">
                    <a:pos x="38" y="2"/>
                  </a:cxn>
                  <a:cxn ang="0">
                    <a:pos x="36" y="3"/>
                  </a:cxn>
                  <a:cxn ang="0">
                    <a:pos x="36" y="3"/>
                  </a:cxn>
                </a:cxnLst>
                <a:rect l="0" t="0" r="r" b="b"/>
                <a:pathLst>
                  <a:path w="46" h="80">
                    <a:moveTo>
                      <a:pt x="36" y="3"/>
                    </a:moveTo>
                    <a:lnTo>
                      <a:pt x="36" y="3"/>
                    </a:lnTo>
                    <a:lnTo>
                      <a:pt x="30" y="11"/>
                    </a:lnTo>
                    <a:lnTo>
                      <a:pt x="27" y="20"/>
                    </a:lnTo>
                    <a:lnTo>
                      <a:pt x="23" y="29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7" y="55"/>
                    </a:lnTo>
                    <a:lnTo>
                      <a:pt x="3" y="64"/>
                    </a:lnTo>
                    <a:lnTo>
                      <a:pt x="0" y="73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0" y="79"/>
                    </a:lnTo>
                    <a:lnTo>
                      <a:pt x="4" y="80"/>
                    </a:lnTo>
                    <a:lnTo>
                      <a:pt x="8" y="80"/>
                    </a:lnTo>
                    <a:lnTo>
                      <a:pt x="10" y="79"/>
                    </a:lnTo>
                    <a:lnTo>
                      <a:pt x="11" y="76"/>
                    </a:lnTo>
                    <a:lnTo>
                      <a:pt x="11" y="76"/>
                    </a:lnTo>
                    <a:lnTo>
                      <a:pt x="15" y="68"/>
                    </a:lnTo>
                    <a:lnTo>
                      <a:pt x="19" y="59"/>
                    </a:lnTo>
                    <a:lnTo>
                      <a:pt x="28" y="43"/>
                    </a:lnTo>
                    <a:lnTo>
                      <a:pt x="28" y="43"/>
                    </a:lnTo>
                    <a:lnTo>
                      <a:pt x="32" y="36"/>
                    </a:lnTo>
                    <a:lnTo>
                      <a:pt x="36" y="26"/>
                    </a:lnTo>
                    <a:lnTo>
                      <a:pt x="38" y="19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5" y="8"/>
                    </a:lnTo>
                    <a:lnTo>
                      <a:pt x="46" y="7"/>
                    </a:lnTo>
                    <a:lnTo>
                      <a:pt x="44" y="3"/>
                    </a:lnTo>
                    <a:lnTo>
                      <a:pt x="40" y="0"/>
                    </a:lnTo>
                    <a:lnTo>
                      <a:pt x="38" y="2"/>
                    </a:lnTo>
                    <a:lnTo>
                      <a:pt x="36" y="3"/>
                    </a:lnTo>
                    <a:lnTo>
                      <a:pt x="3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572"/>
              <p:cNvSpPr/>
              <p:nvPr/>
            </p:nvSpPr>
            <p:spPr bwMode="auto">
              <a:xfrm>
                <a:off x="3259138" y="2259013"/>
                <a:ext cx="25400" cy="44450"/>
              </a:xfrm>
              <a:custGeom>
                <a:avLst/>
                <a:gdLst/>
                <a:ahLst/>
                <a:cxnLst>
                  <a:cxn ang="0">
                    <a:pos x="50" y="2"/>
                  </a:cxn>
                  <a:cxn ang="0">
                    <a:pos x="50" y="2"/>
                  </a:cxn>
                  <a:cxn ang="0">
                    <a:pos x="42" y="15"/>
                  </a:cxn>
                  <a:cxn ang="0">
                    <a:pos x="33" y="28"/>
                  </a:cxn>
                  <a:cxn ang="0">
                    <a:pos x="26" y="42"/>
                  </a:cxn>
                  <a:cxn ang="0">
                    <a:pos x="20" y="56"/>
                  </a:cxn>
                  <a:cxn ang="0">
                    <a:pos x="20" y="56"/>
                  </a:cxn>
                  <a:cxn ang="0">
                    <a:pos x="15" y="73"/>
                  </a:cxn>
                  <a:cxn ang="0">
                    <a:pos x="11" y="81"/>
                  </a:cxn>
                  <a:cxn ang="0">
                    <a:pos x="7" y="89"/>
                  </a:cxn>
                  <a:cxn ang="0">
                    <a:pos x="7" y="89"/>
                  </a:cxn>
                  <a:cxn ang="0">
                    <a:pos x="3" y="95"/>
                  </a:cxn>
                  <a:cxn ang="0">
                    <a:pos x="0" y="103"/>
                  </a:cxn>
                  <a:cxn ang="0">
                    <a:pos x="0" y="103"/>
                  </a:cxn>
                  <a:cxn ang="0">
                    <a:pos x="0" y="106"/>
                  </a:cxn>
                  <a:cxn ang="0">
                    <a:pos x="1" y="107"/>
                  </a:cxn>
                  <a:cxn ang="0">
                    <a:pos x="4" y="110"/>
                  </a:cxn>
                  <a:cxn ang="0">
                    <a:pos x="7" y="110"/>
                  </a:cxn>
                  <a:cxn ang="0">
                    <a:pos x="9" y="110"/>
                  </a:cxn>
                  <a:cxn ang="0">
                    <a:pos x="11" y="108"/>
                  </a:cxn>
                  <a:cxn ang="0">
                    <a:pos x="11" y="106"/>
                  </a:cxn>
                  <a:cxn ang="0">
                    <a:pos x="11" y="106"/>
                  </a:cxn>
                  <a:cxn ang="0">
                    <a:pos x="15" y="96"/>
                  </a:cxn>
                  <a:cxn ang="0">
                    <a:pos x="18" y="86"/>
                  </a:cxn>
                  <a:cxn ang="0">
                    <a:pos x="24" y="76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34" y="51"/>
                  </a:cxn>
                  <a:cxn ang="0">
                    <a:pos x="42" y="36"/>
                  </a:cxn>
                  <a:cxn ang="0">
                    <a:pos x="51" y="22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2" y="6"/>
                  </a:cxn>
                  <a:cxn ang="0">
                    <a:pos x="62" y="4"/>
                  </a:cxn>
                  <a:cxn ang="0">
                    <a:pos x="60" y="2"/>
                  </a:cxn>
                  <a:cxn ang="0">
                    <a:pos x="59" y="1"/>
                  </a:cxn>
                  <a:cxn ang="0">
                    <a:pos x="54" y="0"/>
                  </a:cxn>
                  <a:cxn ang="0">
                    <a:pos x="52" y="1"/>
                  </a:cxn>
                  <a:cxn ang="0">
                    <a:pos x="50" y="2"/>
                  </a:cxn>
                  <a:cxn ang="0">
                    <a:pos x="50" y="2"/>
                  </a:cxn>
                </a:cxnLst>
                <a:rect l="0" t="0" r="r" b="b"/>
                <a:pathLst>
                  <a:path w="62" h="110">
                    <a:moveTo>
                      <a:pt x="50" y="2"/>
                    </a:moveTo>
                    <a:lnTo>
                      <a:pt x="50" y="2"/>
                    </a:lnTo>
                    <a:lnTo>
                      <a:pt x="42" y="15"/>
                    </a:lnTo>
                    <a:lnTo>
                      <a:pt x="33" y="28"/>
                    </a:lnTo>
                    <a:lnTo>
                      <a:pt x="26" y="42"/>
                    </a:lnTo>
                    <a:lnTo>
                      <a:pt x="20" y="56"/>
                    </a:lnTo>
                    <a:lnTo>
                      <a:pt x="20" y="56"/>
                    </a:lnTo>
                    <a:lnTo>
                      <a:pt x="15" y="73"/>
                    </a:lnTo>
                    <a:lnTo>
                      <a:pt x="11" y="81"/>
                    </a:lnTo>
                    <a:lnTo>
                      <a:pt x="7" y="89"/>
                    </a:lnTo>
                    <a:lnTo>
                      <a:pt x="7" y="89"/>
                    </a:lnTo>
                    <a:lnTo>
                      <a:pt x="3" y="95"/>
                    </a:lnTo>
                    <a:lnTo>
                      <a:pt x="0" y="103"/>
                    </a:lnTo>
                    <a:lnTo>
                      <a:pt x="0" y="103"/>
                    </a:lnTo>
                    <a:lnTo>
                      <a:pt x="0" y="106"/>
                    </a:lnTo>
                    <a:lnTo>
                      <a:pt x="1" y="107"/>
                    </a:lnTo>
                    <a:lnTo>
                      <a:pt x="4" y="110"/>
                    </a:lnTo>
                    <a:lnTo>
                      <a:pt x="7" y="110"/>
                    </a:lnTo>
                    <a:lnTo>
                      <a:pt x="9" y="110"/>
                    </a:lnTo>
                    <a:lnTo>
                      <a:pt x="11" y="108"/>
                    </a:lnTo>
                    <a:lnTo>
                      <a:pt x="11" y="106"/>
                    </a:lnTo>
                    <a:lnTo>
                      <a:pt x="11" y="106"/>
                    </a:lnTo>
                    <a:lnTo>
                      <a:pt x="15" y="96"/>
                    </a:lnTo>
                    <a:lnTo>
                      <a:pt x="18" y="86"/>
                    </a:lnTo>
                    <a:lnTo>
                      <a:pt x="24" y="76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34" y="51"/>
                    </a:lnTo>
                    <a:lnTo>
                      <a:pt x="42" y="36"/>
                    </a:lnTo>
                    <a:lnTo>
                      <a:pt x="51" y="22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2" y="6"/>
                    </a:lnTo>
                    <a:lnTo>
                      <a:pt x="62" y="4"/>
                    </a:lnTo>
                    <a:lnTo>
                      <a:pt x="60" y="2"/>
                    </a:lnTo>
                    <a:lnTo>
                      <a:pt x="59" y="1"/>
                    </a:lnTo>
                    <a:lnTo>
                      <a:pt x="54" y="0"/>
                    </a:lnTo>
                    <a:lnTo>
                      <a:pt x="52" y="1"/>
                    </a:lnTo>
                    <a:lnTo>
                      <a:pt x="50" y="2"/>
                    </a:lnTo>
                    <a:lnTo>
                      <a:pt x="5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573"/>
              <p:cNvSpPr/>
              <p:nvPr/>
            </p:nvSpPr>
            <p:spPr bwMode="auto">
              <a:xfrm>
                <a:off x="3284538" y="2274888"/>
                <a:ext cx="22225" cy="42863"/>
              </a:xfrm>
              <a:custGeom>
                <a:avLst/>
                <a:gdLst/>
                <a:ahLst/>
                <a:cxnLst>
                  <a:cxn ang="0">
                    <a:pos x="45" y="1"/>
                  </a:cxn>
                  <a:cxn ang="0">
                    <a:pos x="45" y="1"/>
                  </a:cxn>
                  <a:cxn ang="0">
                    <a:pos x="38" y="10"/>
                  </a:cxn>
                  <a:cxn ang="0">
                    <a:pos x="34" y="19"/>
                  </a:cxn>
                  <a:cxn ang="0">
                    <a:pos x="32" y="30"/>
                  </a:cxn>
                  <a:cxn ang="0">
                    <a:pos x="29" y="40"/>
                  </a:cxn>
                  <a:cxn ang="0">
                    <a:pos x="29" y="40"/>
                  </a:cxn>
                  <a:cxn ang="0">
                    <a:pos x="26" y="48"/>
                  </a:cxn>
                  <a:cxn ang="0">
                    <a:pos x="24" y="56"/>
                  </a:cxn>
                  <a:cxn ang="0">
                    <a:pos x="16" y="72"/>
                  </a:cxn>
                  <a:cxn ang="0">
                    <a:pos x="8" y="87"/>
                  </a:cxn>
                  <a:cxn ang="0">
                    <a:pos x="0" y="103"/>
                  </a:cxn>
                  <a:cxn ang="0">
                    <a:pos x="0" y="103"/>
                  </a:cxn>
                  <a:cxn ang="0">
                    <a:pos x="0" y="106"/>
                  </a:cxn>
                  <a:cxn ang="0">
                    <a:pos x="2" y="107"/>
                  </a:cxn>
                  <a:cxn ang="0">
                    <a:pos x="3" y="108"/>
                  </a:cxn>
                  <a:cxn ang="0">
                    <a:pos x="4" y="110"/>
                  </a:cxn>
                  <a:cxn ang="0">
                    <a:pos x="8" y="110"/>
                  </a:cxn>
                  <a:cxn ang="0">
                    <a:pos x="11" y="108"/>
                  </a:cxn>
                  <a:cxn ang="0">
                    <a:pos x="12" y="106"/>
                  </a:cxn>
                  <a:cxn ang="0">
                    <a:pos x="12" y="106"/>
                  </a:cxn>
                  <a:cxn ang="0">
                    <a:pos x="24" y="81"/>
                  </a:cxn>
                  <a:cxn ang="0">
                    <a:pos x="36" y="56"/>
                  </a:cxn>
                  <a:cxn ang="0">
                    <a:pos x="36" y="56"/>
                  </a:cxn>
                  <a:cxn ang="0">
                    <a:pos x="39" y="44"/>
                  </a:cxn>
                  <a:cxn ang="0">
                    <a:pos x="42" y="32"/>
                  </a:cxn>
                  <a:cxn ang="0">
                    <a:pos x="46" y="21"/>
                  </a:cxn>
                  <a:cxn ang="0">
                    <a:pos x="49" y="14"/>
                  </a:cxn>
                  <a:cxn ang="0">
                    <a:pos x="53" y="9"/>
                  </a:cxn>
                  <a:cxn ang="0">
                    <a:pos x="53" y="9"/>
                  </a:cxn>
                  <a:cxn ang="0">
                    <a:pos x="54" y="7"/>
                  </a:cxn>
                  <a:cxn ang="0">
                    <a:pos x="54" y="5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6" y="0"/>
                  </a:cxn>
                  <a:cxn ang="0">
                    <a:pos x="45" y="1"/>
                  </a:cxn>
                  <a:cxn ang="0">
                    <a:pos x="45" y="1"/>
                  </a:cxn>
                </a:cxnLst>
                <a:rect l="0" t="0" r="r" b="b"/>
                <a:pathLst>
                  <a:path w="54" h="110">
                    <a:moveTo>
                      <a:pt x="45" y="1"/>
                    </a:moveTo>
                    <a:lnTo>
                      <a:pt x="45" y="1"/>
                    </a:lnTo>
                    <a:lnTo>
                      <a:pt x="38" y="10"/>
                    </a:lnTo>
                    <a:lnTo>
                      <a:pt x="34" y="19"/>
                    </a:lnTo>
                    <a:lnTo>
                      <a:pt x="32" y="30"/>
                    </a:lnTo>
                    <a:lnTo>
                      <a:pt x="29" y="40"/>
                    </a:lnTo>
                    <a:lnTo>
                      <a:pt x="29" y="40"/>
                    </a:lnTo>
                    <a:lnTo>
                      <a:pt x="26" y="48"/>
                    </a:lnTo>
                    <a:lnTo>
                      <a:pt x="24" y="56"/>
                    </a:lnTo>
                    <a:lnTo>
                      <a:pt x="16" y="72"/>
                    </a:lnTo>
                    <a:lnTo>
                      <a:pt x="8" y="87"/>
                    </a:lnTo>
                    <a:lnTo>
                      <a:pt x="0" y="103"/>
                    </a:lnTo>
                    <a:lnTo>
                      <a:pt x="0" y="103"/>
                    </a:lnTo>
                    <a:lnTo>
                      <a:pt x="0" y="106"/>
                    </a:lnTo>
                    <a:lnTo>
                      <a:pt x="2" y="107"/>
                    </a:lnTo>
                    <a:lnTo>
                      <a:pt x="3" y="108"/>
                    </a:lnTo>
                    <a:lnTo>
                      <a:pt x="4" y="110"/>
                    </a:lnTo>
                    <a:lnTo>
                      <a:pt x="8" y="110"/>
                    </a:lnTo>
                    <a:lnTo>
                      <a:pt x="11" y="108"/>
                    </a:lnTo>
                    <a:lnTo>
                      <a:pt x="12" y="106"/>
                    </a:lnTo>
                    <a:lnTo>
                      <a:pt x="12" y="106"/>
                    </a:lnTo>
                    <a:lnTo>
                      <a:pt x="24" y="81"/>
                    </a:lnTo>
                    <a:lnTo>
                      <a:pt x="36" y="56"/>
                    </a:lnTo>
                    <a:lnTo>
                      <a:pt x="36" y="56"/>
                    </a:lnTo>
                    <a:lnTo>
                      <a:pt x="39" y="44"/>
                    </a:lnTo>
                    <a:lnTo>
                      <a:pt x="42" y="32"/>
                    </a:lnTo>
                    <a:lnTo>
                      <a:pt x="46" y="21"/>
                    </a:lnTo>
                    <a:lnTo>
                      <a:pt x="49" y="14"/>
                    </a:lnTo>
                    <a:lnTo>
                      <a:pt x="53" y="9"/>
                    </a:lnTo>
                    <a:lnTo>
                      <a:pt x="53" y="9"/>
                    </a:lnTo>
                    <a:lnTo>
                      <a:pt x="54" y="7"/>
                    </a:lnTo>
                    <a:lnTo>
                      <a:pt x="54" y="5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6" y="0"/>
                    </a:lnTo>
                    <a:lnTo>
                      <a:pt x="45" y="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574"/>
              <p:cNvSpPr/>
              <p:nvPr/>
            </p:nvSpPr>
            <p:spPr bwMode="auto">
              <a:xfrm>
                <a:off x="3311526" y="2287588"/>
                <a:ext cx="26988" cy="50800"/>
              </a:xfrm>
              <a:custGeom>
                <a:avLst/>
                <a:gdLst/>
                <a:ahLst/>
                <a:cxnLst>
                  <a:cxn ang="0">
                    <a:pos x="57" y="2"/>
                  </a:cxn>
                  <a:cxn ang="0">
                    <a:pos x="57" y="2"/>
                  </a:cxn>
                  <a:cxn ang="0">
                    <a:pos x="42" y="31"/>
                  </a:cxn>
                  <a:cxn ang="0">
                    <a:pos x="27" y="58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2" y="124"/>
                  </a:cxn>
                  <a:cxn ang="0">
                    <a:pos x="5" y="125"/>
                  </a:cxn>
                  <a:cxn ang="0">
                    <a:pos x="6" y="125"/>
                  </a:cxn>
                  <a:cxn ang="0">
                    <a:pos x="9" y="124"/>
                  </a:cxn>
                  <a:cxn ang="0">
                    <a:pos x="10" y="123"/>
                  </a:cxn>
                  <a:cxn ang="0">
                    <a:pos x="10" y="123"/>
                  </a:cxn>
                  <a:cxn ang="0">
                    <a:pos x="38" y="65"/>
                  </a:cxn>
                  <a:cxn ang="0">
                    <a:pos x="52" y="36"/>
                  </a:cxn>
                  <a:cxn ang="0">
                    <a:pos x="68" y="9"/>
                  </a:cxn>
                  <a:cxn ang="0">
                    <a:pos x="68" y="9"/>
                  </a:cxn>
                  <a:cxn ang="0">
                    <a:pos x="68" y="6"/>
                  </a:cxn>
                  <a:cxn ang="0">
                    <a:pos x="68" y="4"/>
                  </a:cxn>
                  <a:cxn ang="0">
                    <a:pos x="65" y="1"/>
                  </a:cxn>
                  <a:cxn ang="0">
                    <a:pos x="61" y="0"/>
                  </a:cxn>
                  <a:cxn ang="0">
                    <a:pos x="59" y="1"/>
                  </a:cxn>
                  <a:cxn ang="0">
                    <a:pos x="57" y="2"/>
                  </a:cxn>
                  <a:cxn ang="0">
                    <a:pos x="57" y="2"/>
                  </a:cxn>
                </a:cxnLst>
                <a:rect l="0" t="0" r="r" b="b"/>
                <a:pathLst>
                  <a:path w="68" h="125">
                    <a:moveTo>
                      <a:pt x="57" y="2"/>
                    </a:moveTo>
                    <a:lnTo>
                      <a:pt x="57" y="2"/>
                    </a:lnTo>
                    <a:lnTo>
                      <a:pt x="42" y="31"/>
                    </a:lnTo>
                    <a:lnTo>
                      <a:pt x="27" y="58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2" y="124"/>
                    </a:lnTo>
                    <a:lnTo>
                      <a:pt x="5" y="125"/>
                    </a:lnTo>
                    <a:lnTo>
                      <a:pt x="6" y="125"/>
                    </a:lnTo>
                    <a:lnTo>
                      <a:pt x="9" y="124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38" y="65"/>
                    </a:lnTo>
                    <a:lnTo>
                      <a:pt x="52" y="36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8" y="6"/>
                    </a:lnTo>
                    <a:lnTo>
                      <a:pt x="68" y="4"/>
                    </a:lnTo>
                    <a:lnTo>
                      <a:pt x="65" y="1"/>
                    </a:lnTo>
                    <a:lnTo>
                      <a:pt x="61" y="0"/>
                    </a:lnTo>
                    <a:lnTo>
                      <a:pt x="59" y="1"/>
                    </a:lnTo>
                    <a:lnTo>
                      <a:pt x="57" y="2"/>
                    </a:lnTo>
                    <a:lnTo>
                      <a:pt x="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575"/>
              <p:cNvSpPr/>
              <p:nvPr/>
            </p:nvSpPr>
            <p:spPr bwMode="auto">
              <a:xfrm>
                <a:off x="3346451" y="2263775"/>
                <a:ext cx="34925" cy="61913"/>
              </a:xfrm>
              <a:custGeom>
                <a:avLst/>
                <a:gdLst/>
                <a:ahLst/>
                <a:cxnLst>
                  <a:cxn ang="0">
                    <a:pos x="80" y="4"/>
                  </a:cxn>
                  <a:cxn ang="0">
                    <a:pos x="80" y="4"/>
                  </a:cxn>
                  <a:cxn ang="0">
                    <a:pos x="77" y="14"/>
                  </a:cxn>
                  <a:cxn ang="0">
                    <a:pos x="72" y="23"/>
                  </a:cxn>
                  <a:cxn ang="0">
                    <a:pos x="63" y="41"/>
                  </a:cxn>
                  <a:cxn ang="0">
                    <a:pos x="51" y="58"/>
                  </a:cxn>
                  <a:cxn ang="0">
                    <a:pos x="38" y="76"/>
                  </a:cxn>
                  <a:cxn ang="0">
                    <a:pos x="26" y="93"/>
                  </a:cxn>
                  <a:cxn ang="0">
                    <a:pos x="15" y="110"/>
                  </a:cxn>
                  <a:cxn ang="0">
                    <a:pos x="6" y="129"/>
                  </a:cxn>
                  <a:cxn ang="0">
                    <a:pos x="3" y="139"/>
                  </a:cxn>
                  <a:cxn ang="0">
                    <a:pos x="0" y="148"/>
                  </a:cxn>
                  <a:cxn ang="0">
                    <a:pos x="0" y="148"/>
                  </a:cxn>
                  <a:cxn ang="0">
                    <a:pos x="0" y="151"/>
                  </a:cxn>
                  <a:cxn ang="0">
                    <a:pos x="2" y="154"/>
                  </a:cxn>
                  <a:cxn ang="0">
                    <a:pos x="3" y="155"/>
                  </a:cxn>
                  <a:cxn ang="0">
                    <a:pos x="6" y="156"/>
                  </a:cxn>
                  <a:cxn ang="0">
                    <a:pos x="9" y="156"/>
                  </a:cxn>
                  <a:cxn ang="0">
                    <a:pos x="9" y="156"/>
                  </a:cxn>
                  <a:cxn ang="0">
                    <a:pos x="13" y="155"/>
                  </a:cxn>
                  <a:cxn ang="0">
                    <a:pos x="15" y="152"/>
                  </a:cxn>
                  <a:cxn ang="0">
                    <a:pos x="15" y="148"/>
                  </a:cxn>
                  <a:cxn ang="0">
                    <a:pos x="12" y="146"/>
                  </a:cxn>
                  <a:cxn ang="0">
                    <a:pos x="12" y="146"/>
                  </a:cxn>
                  <a:cxn ang="0">
                    <a:pos x="16" y="137"/>
                  </a:cxn>
                  <a:cxn ang="0">
                    <a:pos x="20" y="127"/>
                  </a:cxn>
                  <a:cxn ang="0">
                    <a:pos x="29" y="109"/>
                  </a:cxn>
                  <a:cxn ang="0">
                    <a:pos x="40" y="93"/>
                  </a:cxn>
                  <a:cxn ang="0">
                    <a:pos x="51" y="76"/>
                  </a:cxn>
                  <a:cxn ang="0">
                    <a:pos x="63" y="59"/>
                  </a:cxn>
                  <a:cxn ang="0">
                    <a:pos x="75" y="42"/>
                  </a:cxn>
                  <a:cxn ang="0">
                    <a:pos x="84" y="25"/>
                  </a:cxn>
                  <a:cxn ang="0">
                    <a:pos x="88" y="16"/>
                  </a:cxn>
                  <a:cxn ang="0">
                    <a:pos x="91" y="7"/>
                  </a:cxn>
                  <a:cxn ang="0">
                    <a:pos x="91" y="7"/>
                  </a:cxn>
                  <a:cxn ang="0">
                    <a:pos x="92" y="4"/>
                  </a:cxn>
                  <a:cxn ang="0">
                    <a:pos x="91" y="3"/>
                  </a:cxn>
                  <a:cxn ang="0">
                    <a:pos x="87" y="0"/>
                  </a:cxn>
                  <a:cxn ang="0">
                    <a:pos x="83" y="0"/>
                  </a:cxn>
                  <a:cxn ang="0">
                    <a:pos x="81" y="2"/>
                  </a:cxn>
                  <a:cxn ang="0">
                    <a:pos x="80" y="4"/>
                  </a:cxn>
                  <a:cxn ang="0">
                    <a:pos x="80" y="4"/>
                  </a:cxn>
                </a:cxnLst>
                <a:rect l="0" t="0" r="r" b="b"/>
                <a:pathLst>
                  <a:path w="92" h="156">
                    <a:moveTo>
                      <a:pt x="80" y="4"/>
                    </a:moveTo>
                    <a:lnTo>
                      <a:pt x="80" y="4"/>
                    </a:lnTo>
                    <a:lnTo>
                      <a:pt x="77" y="14"/>
                    </a:lnTo>
                    <a:lnTo>
                      <a:pt x="72" y="23"/>
                    </a:lnTo>
                    <a:lnTo>
                      <a:pt x="63" y="41"/>
                    </a:lnTo>
                    <a:lnTo>
                      <a:pt x="51" y="58"/>
                    </a:lnTo>
                    <a:lnTo>
                      <a:pt x="38" y="76"/>
                    </a:lnTo>
                    <a:lnTo>
                      <a:pt x="26" y="93"/>
                    </a:lnTo>
                    <a:lnTo>
                      <a:pt x="15" y="110"/>
                    </a:lnTo>
                    <a:lnTo>
                      <a:pt x="6" y="129"/>
                    </a:lnTo>
                    <a:lnTo>
                      <a:pt x="3" y="139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0" y="151"/>
                    </a:lnTo>
                    <a:lnTo>
                      <a:pt x="2" y="154"/>
                    </a:lnTo>
                    <a:lnTo>
                      <a:pt x="3" y="155"/>
                    </a:lnTo>
                    <a:lnTo>
                      <a:pt x="6" y="156"/>
                    </a:lnTo>
                    <a:lnTo>
                      <a:pt x="9" y="156"/>
                    </a:lnTo>
                    <a:lnTo>
                      <a:pt x="9" y="156"/>
                    </a:lnTo>
                    <a:lnTo>
                      <a:pt x="13" y="155"/>
                    </a:lnTo>
                    <a:lnTo>
                      <a:pt x="15" y="152"/>
                    </a:lnTo>
                    <a:lnTo>
                      <a:pt x="15" y="148"/>
                    </a:lnTo>
                    <a:lnTo>
                      <a:pt x="12" y="146"/>
                    </a:lnTo>
                    <a:lnTo>
                      <a:pt x="12" y="146"/>
                    </a:lnTo>
                    <a:lnTo>
                      <a:pt x="16" y="137"/>
                    </a:lnTo>
                    <a:lnTo>
                      <a:pt x="20" y="127"/>
                    </a:lnTo>
                    <a:lnTo>
                      <a:pt x="29" y="109"/>
                    </a:lnTo>
                    <a:lnTo>
                      <a:pt x="40" y="93"/>
                    </a:lnTo>
                    <a:lnTo>
                      <a:pt x="51" y="76"/>
                    </a:lnTo>
                    <a:lnTo>
                      <a:pt x="63" y="59"/>
                    </a:lnTo>
                    <a:lnTo>
                      <a:pt x="75" y="42"/>
                    </a:lnTo>
                    <a:lnTo>
                      <a:pt x="84" y="25"/>
                    </a:lnTo>
                    <a:lnTo>
                      <a:pt x="88" y="16"/>
                    </a:lnTo>
                    <a:lnTo>
                      <a:pt x="91" y="7"/>
                    </a:lnTo>
                    <a:lnTo>
                      <a:pt x="91" y="7"/>
                    </a:lnTo>
                    <a:lnTo>
                      <a:pt x="92" y="4"/>
                    </a:lnTo>
                    <a:lnTo>
                      <a:pt x="91" y="3"/>
                    </a:lnTo>
                    <a:lnTo>
                      <a:pt x="87" y="0"/>
                    </a:lnTo>
                    <a:lnTo>
                      <a:pt x="83" y="0"/>
                    </a:lnTo>
                    <a:lnTo>
                      <a:pt x="81" y="2"/>
                    </a:lnTo>
                    <a:lnTo>
                      <a:pt x="80" y="4"/>
                    </a:lnTo>
                    <a:lnTo>
                      <a:pt x="8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576"/>
              <p:cNvSpPr/>
              <p:nvPr/>
            </p:nvSpPr>
            <p:spPr bwMode="auto">
              <a:xfrm>
                <a:off x="3406776" y="2251075"/>
                <a:ext cx="26988" cy="46038"/>
              </a:xfrm>
              <a:custGeom>
                <a:avLst/>
                <a:gdLst/>
                <a:ahLst/>
                <a:cxnLst>
                  <a:cxn ang="0">
                    <a:pos x="54" y="3"/>
                  </a:cxn>
                  <a:cxn ang="0">
                    <a:pos x="54" y="3"/>
                  </a:cxn>
                  <a:cxn ang="0">
                    <a:pos x="47" y="16"/>
                  </a:cxn>
                  <a:cxn ang="0">
                    <a:pos x="39" y="28"/>
                  </a:cxn>
                  <a:cxn ang="0">
                    <a:pos x="27" y="54"/>
                  </a:cxn>
                  <a:cxn ang="0">
                    <a:pos x="14" y="80"/>
                  </a:cxn>
                  <a:cxn ang="0">
                    <a:pos x="1" y="106"/>
                  </a:cxn>
                  <a:cxn ang="0">
                    <a:pos x="1" y="106"/>
                  </a:cxn>
                  <a:cxn ang="0">
                    <a:pos x="0" y="109"/>
                  </a:cxn>
                  <a:cxn ang="0">
                    <a:pos x="0" y="110"/>
                  </a:cxn>
                  <a:cxn ang="0">
                    <a:pos x="3" y="114"/>
                  </a:cxn>
                  <a:cxn ang="0">
                    <a:pos x="6" y="114"/>
                  </a:cxn>
                  <a:cxn ang="0">
                    <a:pos x="9" y="114"/>
                  </a:cxn>
                  <a:cxn ang="0">
                    <a:pos x="10" y="111"/>
                  </a:cxn>
                  <a:cxn ang="0">
                    <a:pos x="10" y="111"/>
                  </a:cxn>
                  <a:cxn ang="0">
                    <a:pos x="25" y="86"/>
                  </a:cxn>
                  <a:cxn ang="0">
                    <a:pos x="37" y="60"/>
                  </a:cxn>
                  <a:cxn ang="0">
                    <a:pos x="50" y="34"/>
                  </a:cxn>
                  <a:cxn ang="0">
                    <a:pos x="56" y="21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5" y="7"/>
                  </a:cxn>
                  <a:cxn ang="0">
                    <a:pos x="64" y="4"/>
                  </a:cxn>
                  <a:cxn ang="0">
                    <a:pos x="61" y="1"/>
                  </a:cxn>
                  <a:cxn ang="0">
                    <a:pos x="58" y="0"/>
                  </a:cxn>
                  <a:cxn ang="0">
                    <a:pos x="56" y="1"/>
                  </a:cxn>
                  <a:cxn ang="0">
                    <a:pos x="54" y="3"/>
                  </a:cxn>
                  <a:cxn ang="0">
                    <a:pos x="54" y="3"/>
                  </a:cxn>
                </a:cxnLst>
                <a:rect l="0" t="0" r="r" b="b"/>
                <a:pathLst>
                  <a:path w="65" h="114">
                    <a:moveTo>
                      <a:pt x="54" y="3"/>
                    </a:moveTo>
                    <a:lnTo>
                      <a:pt x="54" y="3"/>
                    </a:lnTo>
                    <a:lnTo>
                      <a:pt x="47" y="16"/>
                    </a:lnTo>
                    <a:lnTo>
                      <a:pt x="39" y="28"/>
                    </a:lnTo>
                    <a:lnTo>
                      <a:pt x="27" y="54"/>
                    </a:lnTo>
                    <a:lnTo>
                      <a:pt x="14" y="80"/>
                    </a:lnTo>
                    <a:lnTo>
                      <a:pt x="1" y="106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0"/>
                    </a:lnTo>
                    <a:lnTo>
                      <a:pt x="3" y="114"/>
                    </a:lnTo>
                    <a:lnTo>
                      <a:pt x="6" y="114"/>
                    </a:lnTo>
                    <a:lnTo>
                      <a:pt x="9" y="114"/>
                    </a:lnTo>
                    <a:lnTo>
                      <a:pt x="10" y="111"/>
                    </a:lnTo>
                    <a:lnTo>
                      <a:pt x="10" y="111"/>
                    </a:lnTo>
                    <a:lnTo>
                      <a:pt x="25" y="86"/>
                    </a:lnTo>
                    <a:lnTo>
                      <a:pt x="37" y="60"/>
                    </a:lnTo>
                    <a:lnTo>
                      <a:pt x="50" y="34"/>
                    </a:lnTo>
                    <a:lnTo>
                      <a:pt x="56" y="21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5" y="7"/>
                    </a:lnTo>
                    <a:lnTo>
                      <a:pt x="64" y="4"/>
                    </a:lnTo>
                    <a:lnTo>
                      <a:pt x="61" y="1"/>
                    </a:lnTo>
                    <a:lnTo>
                      <a:pt x="58" y="0"/>
                    </a:lnTo>
                    <a:lnTo>
                      <a:pt x="56" y="1"/>
                    </a:lnTo>
                    <a:lnTo>
                      <a:pt x="54" y="3"/>
                    </a:lnTo>
                    <a:lnTo>
                      <a:pt x="5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577"/>
              <p:cNvSpPr/>
              <p:nvPr/>
            </p:nvSpPr>
            <p:spPr bwMode="auto">
              <a:xfrm>
                <a:off x="3451226" y="2247900"/>
                <a:ext cx="15875" cy="34925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1" y="22"/>
                  </a:cxn>
                  <a:cxn ang="0">
                    <a:pos x="12" y="41"/>
                  </a:cxn>
                  <a:cxn ang="0">
                    <a:pos x="4" y="60"/>
                  </a:cxn>
                  <a:cxn ang="0">
                    <a:pos x="1" y="71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0" y="85"/>
                  </a:cxn>
                  <a:cxn ang="0">
                    <a:pos x="4" y="88"/>
                  </a:cxn>
                  <a:cxn ang="0">
                    <a:pos x="7" y="88"/>
                  </a:cxn>
                  <a:cxn ang="0">
                    <a:pos x="8" y="88"/>
                  </a:cxn>
                  <a:cxn ang="0">
                    <a:pos x="9" y="87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6" y="64"/>
                  </a:cxn>
                  <a:cxn ang="0">
                    <a:pos x="22" y="46"/>
                  </a:cxn>
                  <a:cxn ang="0">
                    <a:pos x="32" y="28"/>
                  </a:cxn>
                  <a:cxn ang="0">
                    <a:pos x="41" y="9"/>
                  </a:cxn>
                  <a:cxn ang="0">
                    <a:pos x="41" y="9"/>
                  </a:cxn>
                  <a:cxn ang="0">
                    <a:pos x="41" y="7"/>
                  </a:cxn>
                  <a:cxn ang="0">
                    <a:pos x="41" y="4"/>
                  </a:cxn>
                  <a:cxn ang="0">
                    <a:pos x="38" y="2"/>
                  </a:cxn>
                  <a:cxn ang="0">
                    <a:pos x="34" y="0"/>
                  </a:cxn>
                  <a:cxn ang="0">
                    <a:pos x="32" y="2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1" h="88">
                    <a:moveTo>
                      <a:pt x="30" y="4"/>
                    </a:moveTo>
                    <a:lnTo>
                      <a:pt x="30" y="4"/>
                    </a:lnTo>
                    <a:lnTo>
                      <a:pt x="21" y="22"/>
                    </a:lnTo>
                    <a:lnTo>
                      <a:pt x="12" y="41"/>
                    </a:lnTo>
                    <a:lnTo>
                      <a:pt x="4" y="60"/>
                    </a:lnTo>
                    <a:lnTo>
                      <a:pt x="1" y="71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0" y="85"/>
                    </a:lnTo>
                    <a:lnTo>
                      <a:pt x="4" y="88"/>
                    </a:lnTo>
                    <a:lnTo>
                      <a:pt x="7" y="88"/>
                    </a:lnTo>
                    <a:lnTo>
                      <a:pt x="8" y="88"/>
                    </a:lnTo>
                    <a:lnTo>
                      <a:pt x="9" y="87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6" y="64"/>
                    </a:lnTo>
                    <a:lnTo>
                      <a:pt x="22" y="46"/>
                    </a:lnTo>
                    <a:lnTo>
                      <a:pt x="32" y="28"/>
                    </a:lnTo>
                    <a:lnTo>
                      <a:pt x="41" y="9"/>
                    </a:lnTo>
                    <a:lnTo>
                      <a:pt x="41" y="9"/>
                    </a:lnTo>
                    <a:lnTo>
                      <a:pt x="41" y="7"/>
                    </a:lnTo>
                    <a:lnTo>
                      <a:pt x="41" y="4"/>
                    </a:lnTo>
                    <a:lnTo>
                      <a:pt x="38" y="2"/>
                    </a:lnTo>
                    <a:lnTo>
                      <a:pt x="34" y="0"/>
                    </a:lnTo>
                    <a:lnTo>
                      <a:pt x="32" y="2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578"/>
              <p:cNvSpPr/>
              <p:nvPr/>
            </p:nvSpPr>
            <p:spPr bwMode="auto">
              <a:xfrm>
                <a:off x="3489326" y="2241550"/>
                <a:ext cx="19050" cy="36513"/>
              </a:xfrm>
              <a:custGeom>
                <a:avLst/>
                <a:gdLst/>
                <a:ahLst/>
                <a:cxnLst>
                  <a:cxn ang="0">
                    <a:pos x="38" y="5"/>
                  </a:cxn>
                  <a:cxn ang="0">
                    <a:pos x="38" y="5"/>
                  </a:cxn>
                  <a:cxn ang="0">
                    <a:pos x="38" y="12"/>
                  </a:cxn>
                  <a:cxn ang="0">
                    <a:pos x="36" y="17"/>
                  </a:cxn>
                  <a:cxn ang="0">
                    <a:pos x="32" y="26"/>
                  </a:cxn>
                  <a:cxn ang="0">
                    <a:pos x="19" y="46"/>
                  </a:cxn>
                  <a:cxn ang="0">
                    <a:pos x="19" y="46"/>
                  </a:cxn>
                  <a:cxn ang="0">
                    <a:pos x="8" y="67"/>
                  </a:cxn>
                  <a:cxn ang="0">
                    <a:pos x="4" y="77"/>
                  </a:cxn>
                  <a:cxn ang="0">
                    <a:pos x="0" y="88"/>
                  </a:cxn>
                  <a:cxn ang="0">
                    <a:pos x="0" y="88"/>
                  </a:cxn>
                  <a:cxn ang="0">
                    <a:pos x="0" y="90"/>
                  </a:cxn>
                  <a:cxn ang="0">
                    <a:pos x="2" y="91"/>
                  </a:cxn>
                  <a:cxn ang="0">
                    <a:pos x="6" y="94"/>
                  </a:cxn>
                  <a:cxn ang="0">
                    <a:pos x="9" y="94"/>
                  </a:cxn>
                  <a:cxn ang="0">
                    <a:pos x="11" y="93"/>
                  </a:cxn>
                  <a:cxn ang="0">
                    <a:pos x="12" y="90"/>
                  </a:cxn>
                  <a:cxn ang="0">
                    <a:pos x="12" y="90"/>
                  </a:cxn>
                  <a:cxn ang="0">
                    <a:pos x="16" y="78"/>
                  </a:cxn>
                  <a:cxn ang="0">
                    <a:pos x="21" y="64"/>
                  </a:cxn>
                  <a:cxn ang="0">
                    <a:pos x="28" y="51"/>
                  </a:cxn>
                  <a:cxn ang="0">
                    <a:pos x="36" y="40"/>
                  </a:cxn>
                  <a:cxn ang="0">
                    <a:pos x="36" y="40"/>
                  </a:cxn>
                  <a:cxn ang="0">
                    <a:pos x="42" y="33"/>
                  </a:cxn>
                  <a:cxn ang="0">
                    <a:pos x="46" y="23"/>
                  </a:cxn>
                  <a:cxn ang="0">
                    <a:pos x="49" y="14"/>
                  </a:cxn>
                  <a:cxn ang="0">
                    <a:pos x="50" y="5"/>
                  </a:cxn>
                  <a:cxn ang="0">
                    <a:pos x="50" y="5"/>
                  </a:cxn>
                  <a:cxn ang="0">
                    <a:pos x="50" y="3"/>
                  </a:cxn>
                  <a:cxn ang="0">
                    <a:pos x="49" y="1"/>
                  </a:cxn>
                  <a:cxn ang="0">
                    <a:pos x="47" y="0"/>
                  </a:cxn>
                  <a:cxn ang="0">
                    <a:pos x="45" y="0"/>
                  </a:cxn>
                  <a:cxn ang="0">
                    <a:pos x="41" y="1"/>
                  </a:cxn>
                  <a:cxn ang="0">
                    <a:pos x="40" y="3"/>
                  </a:cxn>
                  <a:cxn ang="0">
                    <a:pos x="38" y="5"/>
                  </a:cxn>
                  <a:cxn ang="0">
                    <a:pos x="38" y="5"/>
                  </a:cxn>
                </a:cxnLst>
                <a:rect l="0" t="0" r="r" b="b"/>
                <a:pathLst>
                  <a:path w="50" h="94">
                    <a:moveTo>
                      <a:pt x="38" y="5"/>
                    </a:moveTo>
                    <a:lnTo>
                      <a:pt x="38" y="5"/>
                    </a:lnTo>
                    <a:lnTo>
                      <a:pt x="38" y="12"/>
                    </a:lnTo>
                    <a:lnTo>
                      <a:pt x="36" y="17"/>
                    </a:lnTo>
                    <a:lnTo>
                      <a:pt x="32" y="26"/>
                    </a:lnTo>
                    <a:lnTo>
                      <a:pt x="19" y="46"/>
                    </a:lnTo>
                    <a:lnTo>
                      <a:pt x="19" y="46"/>
                    </a:lnTo>
                    <a:lnTo>
                      <a:pt x="8" y="67"/>
                    </a:lnTo>
                    <a:lnTo>
                      <a:pt x="4" y="77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0" y="90"/>
                    </a:lnTo>
                    <a:lnTo>
                      <a:pt x="2" y="91"/>
                    </a:lnTo>
                    <a:lnTo>
                      <a:pt x="6" y="94"/>
                    </a:lnTo>
                    <a:lnTo>
                      <a:pt x="9" y="94"/>
                    </a:lnTo>
                    <a:lnTo>
                      <a:pt x="11" y="93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6" y="78"/>
                    </a:lnTo>
                    <a:lnTo>
                      <a:pt x="21" y="64"/>
                    </a:lnTo>
                    <a:lnTo>
                      <a:pt x="28" y="51"/>
                    </a:lnTo>
                    <a:lnTo>
                      <a:pt x="36" y="40"/>
                    </a:lnTo>
                    <a:lnTo>
                      <a:pt x="36" y="40"/>
                    </a:lnTo>
                    <a:lnTo>
                      <a:pt x="42" y="33"/>
                    </a:lnTo>
                    <a:lnTo>
                      <a:pt x="46" y="23"/>
                    </a:lnTo>
                    <a:lnTo>
                      <a:pt x="49" y="14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0" y="3"/>
                    </a:lnTo>
                    <a:lnTo>
                      <a:pt x="49" y="1"/>
                    </a:lnTo>
                    <a:lnTo>
                      <a:pt x="47" y="0"/>
                    </a:lnTo>
                    <a:lnTo>
                      <a:pt x="45" y="0"/>
                    </a:lnTo>
                    <a:lnTo>
                      <a:pt x="41" y="1"/>
                    </a:lnTo>
                    <a:lnTo>
                      <a:pt x="40" y="3"/>
                    </a:lnTo>
                    <a:lnTo>
                      <a:pt x="38" y="5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579"/>
              <p:cNvSpPr/>
              <p:nvPr/>
            </p:nvSpPr>
            <p:spPr bwMode="auto">
              <a:xfrm>
                <a:off x="3519488" y="2247900"/>
                <a:ext cx="14288" cy="34925"/>
              </a:xfrm>
              <a:custGeom>
                <a:avLst/>
                <a:gdLst/>
                <a:ahLst/>
                <a:cxnLst>
                  <a:cxn ang="0">
                    <a:pos x="28" y="5"/>
                  </a:cxn>
                  <a:cxn ang="0">
                    <a:pos x="28" y="5"/>
                  </a:cxn>
                  <a:cxn ang="0">
                    <a:pos x="25" y="14"/>
                  </a:cxn>
                  <a:cxn ang="0">
                    <a:pos x="22" y="24"/>
                  </a:cxn>
                  <a:cxn ang="0">
                    <a:pos x="17" y="34"/>
                  </a:cxn>
                  <a:cxn ang="0">
                    <a:pos x="15" y="43"/>
                  </a:cxn>
                  <a:cxn ang="0">
                    <a:pos x="15" y="43"/>
                  </a:cxn>
                  <a:cxn ang="0">
                    <a:pos x="8" y="64"/>
                  </a:cxn>
                  <a:cxn ang="0">
                    <a:pos x="2" y="83"/>
                  </a:cxn>
                  <a:cxn ang="0">
                    <a:pos x="2" y="83"/>
                  </a:cxn>
                  <a:cxn ang="0">
                    <a:pos x="0" y="86"/>
                  </a:cxn>
                  <a:cxn ang="0">
                    <a:pos x="2" y="87"/>
                  </a:cxn>
                  <a:cxn ang="0">
                    <a:pos x="5" y="90"/>
                  </a:cxn>
                  <a:cxn ang="0">
                    <a:pos x="9" y="90"/>
                  </a:cxn>
                  <a:cxn ang="0">
                    <a:pos x="11" y="89"/>
                  </a:cxn>
                  <a:cxn ang="0">
                    <a:pos x="12" y="86"/>
                  </a:cxn>
                  <a:cxn ang="0">
                    <a:pos x="12" y="86"/>
                  </a:cxn>
                  <a:cxn ang="0">
                    <a:pos x="20" y="64"/>
                  </a:cxn>
                  <a:cxn ang="0">
                    <a:pos x="28" y="40"/>
                  </a:cxn>
                  <a:cxn ang="0">
                    <a:pos x="28" y="40"/>
                  </a:cxn>
                  <a:cxn ang="0">
                    <a:pos x="30" y="31"/>
                  </a:cxn>
                  <a:cxn ang="0">
                    <a:pos x="34" y="23"/>
                  </a:cxn>
                  <a:cxn ang="0">
                    <a:pos x="37" y="14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3" y="0"/>
                  </a:cxn>
                  <a:cxn ang="0">
                    <a:pos x="29" y="1"/>
                  </a:cxn>
                  <a:cxn ang="0">
                    <a:pos x="28" y="2"/>
                  </a:cxn>
                  <a:cxn ang="0">
                    <a:pos x="28" y="5"/>
                  </a:cxn>
                  <a:cxn ang="0">
                    <a:pos x="28" y="5"/>
                  </a:cxn>
                </a:cxnLst>
                <a:rect l="0" t="0" r="r" b="b"/>
                <a:pathLst>
                  <a:path w="38" h="90">
                    <a:moveTo>
                      <a:pt x="28" y="5"/>
                    </a:moveTo>
                    <a:lnTo>
                      <a:pt x="28" y="5"/>
                    </a:lnTo>
                    <a:lnTo>
                      <a:pt x="25" y="14"/>
                    </a:lnTo>
                    <a:lnTo>
                      <a:pt x="22" y="24"/>
                    </a:lnTo>
                    <a:lnTo>
                      <a:pt x="17" y="34"/>
                    </a:lnTo>
                    <a:lnTo>
                      <a:pt x="15" y="43"/>
                    </a:lnTo>
                    <a:lnTo>
                      <a:pt x="15" y="43"/>
                    </a:lnTo>
                    <a:lnTo>
                      <a:pt x="8" y="64"/>
                    </a:lnTo>
                    <a:lnTo>
                      <a:pt x="2" y="83"/>
                    </a:lnTo>
                    <a:lnTo>
                      <a:pt x="2" y="83"/>
                    </a:lnTo>
                    <a:lnTo>
                      <a:pt x="0" y="86"/>
                    </a:lnTo>
                    <a:lnTo>
                      <a:pt x="2" y="87"/>
                    </a:lnTo>
                    <a:lnTo>
                      <a:pt x="5" y="90"/>
                    </a:lnTo>
                    <a:lnTo>
                      <a:pt x="9" y="90"/>
                    </a:lnTo>
                    <a:lnTo>
                      <a:pt x="11" y="89"/>
                    </a:lnTo>
                    <a:lnTo>
                      <a:pt x="12" y="86"/>
                    </a:lnTo>
                    <a:lnTo>
                      <a:pt x="12" y="86"/>
                    </a:lnTo>
                    <a:lnTo>
                      <a:pt x="20" y="64"/>
                    </a:lnTo>
                    <a:lnTo>
                      <a:pt x="28" y="40"/>
                    </a:lnTo>
                    <a:lnTo>
                      <a:pt x="28" y="40"/>
                    </a:lnTo>
                    <a:lnTo>
                      <a:pt x="30" y="31"/>
                    </a:lnTo>
                    <a:lnTo>
                      <a:pt x="34" y="23"/>
                    </a:lnTo>
                    <a:lnTo>
                      <a:pt x="37" y="14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3" y="0"/>
                    </a:lnTo>
                    <a:lnTo>
                      <a:pt x="29" y="1"/>
                    </a:lnTo>
                    <a:lnTo>
                      <a:pt x="28" y="2"/>
                    </a:lnTo>
                    <a:lnTo>
                      <a:pt x="28" y="5"/>
                    </a:lnTo>
                    <a:lnTo>
                      <a:pt x="2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580"/>
              <p:cNvSpPr/>
              <p:nvPr/>
            </p:nvSpPr>
            <p:spPr bwMode="auto">
              <a:xfrm>
                <a:off x="3568701" y="2252663"/>
                <a:ext cx="17463" cy="36513"/>
              </a:xfrm>
              <a:custGeom>
                <a:avLst/>
                <a:gdLst/>
                <a:ahLst/>
                <a:cxnLst>
                  <a:cxn ang="0">
                    <a:pos x="36" y="1"/>
                  </a:cxn>
                  <a:cxn ang="0">
                    <a:pos x="36" y="1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29" y="3"/>
                  </a:cxn>
                  <a:cxn ang="0">
                    <a:pos x="27" y="4"/>
                  </a:cxn>
                  <a:cxn ang="0">
                    <a:pos x="27" y="7"/>
                  </a:cxn>
                  <a:cxn ang="0">
                    <a:pos x="27" y="8"/>
                  </a:cxn>
                  <a:cxn ang="0">
                    <a:pos x="29" y="10"/>
                  </a:cxn>
                  <a:cxn ang="0">
                    <a:pos x="29" y="10"/>
                  </a:cxn>
                  <a:cxn ang="0">
                    <a:pos x="30" y="13"/>
                  </a:cxn>
                  <a:cxn ang="0">
                    <a:pos x="30" y="17"/>
                  </a:cxn>
                  <a:cxn ang="0">
                    <a:pos x="26" y="26"/>
                  </a:cxn>
                  <a:cxn ang="0">
                    <a:pos x="17" y="43"/>
                  </a:cxn>
                  <a:cxn ang="0">
                    <a:pos x="17" y="43"/>
                  </a:cxn>
                  <a:cxn ang="0">
                    <a:pos x="8" y="63"/>
                  </a:cxn>
                  <a:cxn ang="0">
                    <a:pos x="4" y="73"/>
                  </a:cxn>
                  <a:cxn ang="0">
                    <a:pos x="1" y="84"/>
                  </a:cxn>
                  <a:cxn ang="0">
                    <a:pos x="1" y="84"/>
                  </a:cxn>
                  <a:cxn ang="0">
                    <a:pos x="0" y="86"/>
                  </a:cxn>
                  <a:cxn ang="0">
                    <a:pos x="1" y="89"/>
                  </a:cxn>
                  <a:cxn ang="0">
                    <a:pos x="5" y="92"/>
                  </a:cxn>
                  <a:cxn ang="0">
                    <a:pos x="9" y="90"/>
                  </a:cxn>
                  <a:cxn ang="0">
                    <a:pos x="10" y="89"/>
                  </a:cxn>
                  <a:cxn ang="0">
                    <a:pos x="12" y="88"/>
                  </a:cxn>
                  <a:cxn ang="0">
                    <a:pos x="12" y="88"/>
                  </a:cxn>
                  <a:cxn ang="0">
                    <a:pos x="15" y="73"/>
                  </a:cxn>
                  <a:cxn ang="0">
                    <a:pos x="22" y="59"/>
                  </a:cxn>
                  <a:cxn ang="0">
                    <a:pos x="29" y="44"/>
                  </a:cxn>
                  <a:cxn ang="0">
                    <a:pos x="36" y="31"/>
                  </a:cxn>
                  <a:cxn ang="0">
                    <a:pos x="36" y="31"/>
                  </a:cxn>
                  <a:cxn ang="0">
                    <a:pos x="39" y="25"/>
                  </a:cxn>
                  <a:cxn ang="0">
                    <a:pos x="42" y="16"/>
                  </a:cxn>
                  <a:cxn ang="0">
                    <a:pos x="42" y="12"/>
                  </a:cxn>
                  <a:cxn ang="0">
                    <a:pos x="40" y="8"/>
                  </a:cxn>
                  <a:cxn ang="0">
                    <a:pos x="39" y="5"/>
                  </a:cxn>
                  <a:cxn ang="0">
                    <a:pos x="36" y="1"/>
                  </a:cxn>
                  <a:cxn ang="0">
                    <a:pos x="36" y="1"/>
                  </a:cxn>
                </a:cxnLst>
                <a:rect l="0" t="0" r="r" b="b"/>
                <a:pathLst>
                  <a:path w="42" h="92">
                    <a:moveTo>
                      <a:pt x="36" y="1"/>
                    </a:moveTo>
                    <a:lnTo>
                      <a:pt x="36" y="1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29" y="3"/>
                    </a:lnTo>
                    <a:lnTo>
                      <a:pt x="27" y="4"/>
                    </a:lnTo>
                    <a:lnTo>
                      <a:pt x="27" y="7"/>
                    </a:lnTo>
                    <a:lnTo>
                      <a:pt x="27" y="8"/>
                    </a:lnTo>
                    <a:lnTo>
                      <a:pt x="29" y="10"/>
                    </a:lnTo>
                    <a:lnTo>
                      <a:pt x="29" y="10"/>
                    </a:lnTo>
                    <a:lnTo>
                      <a:pt x="30" y="13"/>
                    </a:lnTo>
                    <a:lnTo>
                      <a:pt x="30" y="17"/>
                    </a:lnTo>
                    <a:lnTo>
                      <a:pt x="26" y="26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8" y="63"/>
                    </a:lnTo>
                    <a:lnTo>
                      <a:pt x="4" y="73"/>
                    </a:lnTo>
                    <a:lnTo>
                      <a:pt x="1" y="84"/>
                    </a:lnTo>
                    <a:lnTo>
                      <a:pt x="1" y="84"/>
                    </a:lnTo>
                    <a:lnTo>
                      <a:pt x="0" y="86"/>
                    </a:lnTo>
                    <a:lnTo>
                      <a:pt x="1" y="89"/>
                    </a:lnTo>
                    <a:lnTo>
                      <a:pt x="5" y="92"/>
                    </a:lnTo>
                    <a:lnTo>
                      <a:pt x="9" y="90"/>
                    </a:lnTo>
                    <a:lnTo>
                      <a:pt x="10" y="89"/>
                    </a:lnTo>
                    <a:lnTo>
                      <a:pt x="12" y="88"/>
                    </a:lnTo>
                    <a:lnTo>
                      <a:pt x="12" y="88"/>
                    </a:lnTo>
                    <a:lnTo>
                      <a:pt x="15" y="73"/>
                    </a:lnTo>
                    <a:lnTo>
                      <a:pt x="22" y="59"/>
                    </a:lnTo>
                    <a:lnTo>
                      <a:pt x="29" y="44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39" y="25"/>
                    </a:lnTo>
                    <a:lnTo>
                      <a:pt x="42" y="16"/>
                    </a:lnTo>
                    <a:lnTo>
                      <a:pt x="42" y="12"/>
                    </a:lnTo>
                    <a:lnTo>
                      <a:pt x="40" y="8"/>
                    </a:lnTo>
                    <a:lnTo>
                      <a:pt x="39" y="5"/>
                    </a:lnTo>
                    <a:lnTo>
                      <a:pt x="36" y="1"/>
                    </a:lnTo>
                    <a:lnTo>
                      <a:pt x="3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581"/>
              <p:cNvSpPr/>
              <p:nvPr/>
            </p:nvSpPr>
            <p:spPr bwMode="auto">
              <a:xfrm>
                <a:off x="3614738" y="2270125"/>
                <a:ext cx="26988" cy="57150"/>
              </a:xfrm>
              <a:custGeom>
                <a:avLst/>
                <a:gdLst/>
                <a:ahLst/>
                <a:cxnLst>
                  <a:cxn ang="0">
                    <a:pos x="56" y="4"/>
                  </a:cxn>
                  <a:cxn ang="0">
                    <a:pos x="56" y="4"/>
                  </a:cxn>
                  <a:cxn ang="0">
                    <a:pos x="55" y="13"/>
                  </a:cxn>
                  <a:cxn ang="0">
                    <a:pos x="51" y="21"/>
                  </a:cxn>
                  <a:cxn ang="0">
                    <a:pos x="43" y="38"/>
                  </a:cxn>
                  <a:cxn ang="0">
                    <a:pos x="26" y="70"/>
                  </a:cxn>
                  <a:cxn ang="0">
                    <a:pos x="26" y="70"/>
                  </a:cxn>
                  <a:cxn ang="0">
                    <a:pos x="9" y="104"/>
                  </a:cxn>
                  <a:cxn ang="0">
                    <a:pos x="3" y="122"/>
                  </a:cxn>
                  <a:cxn ang="0">
                    <a:pos x="1" y="129"/>
                  </a:cxn>
                  <a:cxn ang="0">
                    <a:pos x="0" y="139"/>
                  </a:cxn>
                  <a:cxn ang="0">
                    <a:pos x="0" y="139"/>
                  </a:cxn>
                  <a:cxn ang="0">
                    <a:pos x="0" y="141"/>
                  </a:cxn>
                  <a:cxn ang="0">
                    <a:pos x="1" y="142"/>
                  </a:cxn>
                  <a:cxn ang="0">
                    <a:pos x="3" y="144"/>
                  </a:cxn>
                  <a:cxn ang="0">
                    <a:pos x="5" y="145"/>
                  </a:cxn>
                  <a:cxn ang="0">
                    <a:pos x="9" y="142"/>
                  </a:cxn>
                  <a:cxn ang="0">
                    <a:pos x="10" y="141"/>
                  </a:cxn>
                  <a:cxn ang="0">
                    <a:pos x="10" y="139"/>
                  </a:cxn>
                  <a:cxn ang="0">
                    <a:pos x="10" y="139"/>
                  </a:cxn>
                  <a:cxn ang="0">
                    <a:pos x="12" y="132"/>
                  </a:cxn>
                  <a:cxn ang="0">
                    <a:pos x="13" y="127"/>
                  </a:cxn>
                  <a:cxn ang="0">
                    <a:pos x="17" y="119"/>
                  </a:cxn>
                  <a:cxn ang="0">
                    <a:pos x="22" y="112"/>
                  </a:cxn>
                  <a:cxn ang="0">
                    <a:pos x="26" y="102"/>
                  </a:cxn>
                  <a:cxn ang="0">
                    <a:pos x="26" y="102"/>
                  </a:cxn>
                  <a:cxn ang="0">
                    <a:pos x="34" y="80"/>
                  </a:cxn>
                  <a:cxn ang="0">
                    <a:pos x="44" y="59"/>
                  </a:cxn>
                  <a:cxn ang="0">
                    <a:pos x="44" y="59"/>
                  </a:cxn>
                  <a:cxn ang="0">
                    <a:pos x="57" y="34"/>
                  </a:cxn>
                  <a:cxn ang="0">
                    <a:pos x="64" y="21"/>
                  </a:cxn>
                  <a:cxn ang="0">
                    <a:pos x="68" y="8"/>
                  </a:cxn>
                  <a:cxn ang="0">
                    <a:pos x="68" y="8"/>
                  </a:cxn>
                  <a:cxn ang="0">
                    <a:pos x="68" y="5"/>
                  </a:cxn>
                  <a:cxn ang="0">
                    <a:pos x="67" y="2"/>
                  </a:cxn>
                  <a:cxn ang="0">
                    <a:pos x="64" y="0"/>
                  </a:cxn>
                  <a:cxn ang="0">
                    <a:pos x="60" y="1"/>
                  </a:cxn>
                  <a:cxn ang="0">
                    <a:pos x="57" y="2"/>
                  </a:cxn>
                  <a:cxn ang="0">
                    <a:pos x="56" y="4"/>
                  </a:cxn>
                  <a:cxn ang="0">
                    <a:pos x="56" y="4"/>
                  </a:cxn>
                </a:cxnLst>
                <a:rect l="0" t="0" r="r" b="b"/>
                <a:pathLst>
                  <a:path w="68" h="145">
                    <a:moveTo>
                      <a:pt x="56" y="4"/>
                    </a:moveTo>
                    <a:lnTo>
                      <a:pt x="56" y="4"/>
                    </a:lnTo>
                    <a:lnTo>
                      <a:pt x="55" y="13"/>
                    </a:lnTo>
                    <a:lnTo>
                      <a:pt x="51" y="21"/>
                    </a:lnTo>
                    <a:lnTo>
                      <a:pt x="43" y="38"/>
                    </a:lnTo>
                    <a:lnTo>
                      <a:pt x="26" y="70"/>
                    </a:lnTo>
                    <a:lnTo>
                      <a:pt x="26" y="70"/>
                    </a:lnTo>
                    <a:lnTo>
                      <a:pt x="9" y="104"/>
                    </a:lnTo>
                    <a:lnTo>
                      <a:pt x="3" y="122"/>
                    </a:lnTo>
                    <a:lnTo>
                      <a:pt x="1" y="129"/>
                    </a:lnTo>
                    <a:lnTo>
                      <a:pt x="0" y="139"/>
                    </a:lnTo>
                    <a:lnTo>
                      <a:pt x="0" y="139"/>
                    </a:lnTo>
                    <a:lnTo>
                      <a:pt x="0" y="141"/>
                    </a:lnTo>
                    <a:lnTo>
                      <a:pt x="1" y="142"/>
                    </a:lnTo>
                    <a:lnTo>
                      <a:pt x="3" y="144"/>
                    </a:lnTo>
                    <a:lnTo>
                      <a:pt x="5" y="145"/>
                    </a:lnTo>
                    <a:lnTo>
                      <a:pt x="9" y="142"/>
                    </a:lnTo>
                    <a:lnTo>
                      <a:pt x="10" y="141"/>
                    </a:lnTo>
                    <a:lnTo>
                      <a:pt x="10" y="139"/>
                    </a:lnTo>
                    <a:lnTo>
                      <a:pt x="10" y="139"/>
                    </a:lnTo>
                    <a:lnTo>
                      <a:pt x="12" y="132"/>
                    </a:lnTo>
                    <a:lnTo>
                      <a:pt x="13" y="127"/>
                    </a:lnTo>
                    <a:lnTo>
                      <a:pt x="17" y="119"/>
                    </a:lnTo>
                    <a:lnTo>
                      <a:pt x="22" y="112"/>
                    </a:lnTo>
                    <a:lnTo>
                      <a:pt x="26" y="102"/>
                    </a:lnTo>
                    <a:lnTo>
                      <a:pt x="26" y="102"/>
                    </a:lnTo>
                    <a:lnTo>
                      <a:pt x="34" y="80"/>
                    </a:lnTo>
                    <a:lnTo>
                      <a:pt x="44" y="59"/>
                    </a:lnTo>
                    <a:lnTo>
                      <a:pt x="44" y="59"/>
                    </a:lnTo>
                    <a:lnTo>
                      <a:pt x="57" y="34"/>
                    </a:lnTo>
                    <a:lnTo>
                      <a:pt x="64" y="21"/>
                    </a:lnTo>
                    <a:lnTo>
                      <a:pt x="68" y="8"/>
                    </a:lnTo>
                    <a:lnTo>
                      <a:pt x="68" y="8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4" y="0"/>
                    </a:lnTo>
                    <a:lnTo>
                      <a:pt x="60" y="1"/>
                    </a:lnTo>
                    <a:lnTo>
                      <a:pt x="57" y="2"/>
                    </a:lnTo>
                    <a:lnTo>
                      <a:pt x="56" y="4"/>
                    </a:lnTo>
                    <a:lnTo>
                      <a:pt x="5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582"/>
              <p:cNvSpPr/>
              <p:nvPr/>
            </p:nvSpPr>
            <p:spPr bwMode="auto">
              <a:xfrm>
                <a:off x="3595688" y="2268538"/>
                <a:ext cx="17463" cy="2698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32" y="4"/>
                  </a:cxn>
                  <a:cxn ang="0">
                    <a:pos x="28" y="9"/>
                  </a:cxn>
                  <a:cxn ang="0">
                    <a:pos x="22" y="16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11" y="42"/>
                  </a:cxn>
                  <a:cxn ang="0">
                    <a:pos x="7" y="51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1" y="67"/>
                  </a:cxn>
                  <a:cxn ang="0">
                    <a:pos x="3" y="68"/>
                  </a:cxn>
                  <a:cxn ang="0">
                    <a:pos x="7" y="68"/>
                  </a:cxn>
                  <a:cxn ang="0">
                    <a:pos x="9" y="68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18" y="52"/>
                  </a:cxn>
                  <a:cxn ang="0">
                    <a:pos x="25" y="39"/>
                  </a:cxn>
                  <a:cxn ang="0">
                    <a:pos x="25" y="39"/>
                  </a:cxn>
                  <a:cxn ang="0">
                    <a:pos x="32" y="23"/>
                  </a:cxn>
                  <a:cxn ang="0">
                    <a:pos x="35" y="16"/>
                  </a:cxn>
                  <a:cxn ang="0">
                    <a:pos x="38" y="13"/>
                  </a:cxn>
                  <a:cxn ang="0">
                    <a:pos x="42" y="12"/>
                  </a:cxn>
                  <a:cxn ang="0">
                    <a:pos x="42" y="12"/>
                  </a:cxn>
                  <a:cxn ang="0">
                    <a:pos x="43" y="10"/>
                  </a:cxn>
                  <a:cxn ang="0">
                    <a:pos x="45" y="9"/>
                  </a:cxn>
                  <a:cxn ang="0">
                    <a:pos x="45" y="4"/>
                  </a:cxn>
                  <a:cxn ang="0">
                    <a:pos x="43" y="1"/>
                  </a:cxn>
                  <a:cxn ang="0">
                    <a:pos x="41" y="0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45" h="68">
                    <a:moveTo>
                      <a:pt x="38" y="0"/>
                    </a:moveTo>
                    <a:lnTo>
                      <a:pt x="38" y="0"/>
                    </a:lnTo>
                    <a:lnTo>
                      <a:pt x="32" y="4"/>
                    </a:lnTo>
                    <a:lnTo>
                      <a:pt x="28" y="9"/>
                    </a:lnTo>
                    <a:lnTo>
                      <a:pt x="22" y="16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11" y="42"/>
                    </a:lnTo>
                    <a:lnTo>
                      <a:pt x="7" y="51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1" y="67"/>
                    </a:lnTo>
                    <a:lnTo>
                      <a:pt x="3" y="68"/>
                    </a:lnTo>
                    <a:lnTo>
                      <a:pt x="7" y="68"/>
                    </a:lnTo>
                    <a:lnTo>
                      <a:pt x="9" y="68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18" y="52"/>
                    </a:lnTo>
                    <a:lnTo>
                      <a:pt x="25" y="39"/>
                    </a:lnTo>
                    <a:lnTo>
                      <a:pt x="25" y="39"/>
                    </a:lnTo>
                    <a:lnTo>
                      <a:pt x="32" y="23"/>
                    </a:lnTo>
                    <a:lnTo>
                      <a:pt x="35" y="16"/>
                    </a:lnTo>
                    <a:lnTo>
                      <a:pt x="38" y="13"/>
                    </a:lnTo>
                    <a:lnTo>
                      <a:pt x="42" y="12"/>
                    </a:lnTo>
                    <a:lnTo>
                      <a:pt x="42" y="12"/>
                    </a:lnTo>
                    <a:lnTo>
                      <a:pt x="43" y="10"/>
                    </a:lnTo>
                    <a:lnTo>
                      <a:pt x="45" y="9"/>
                    </a:lnTo>
                    <a:lnTo>
                      <a:pt x="45" y="4"/>
                    </a:lnTo>
                    <a:lnTo>
                      <a:pt x="43" y="1"/>
                    </a:lnTo>
                    <a:lnTo>
                      <a:pt x="41" y="0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583"/>
              <p:cNvSpPr/>
              <p:nvPr/>
            </p:nvSpPr>
            <p:spPr bwMode="auto">
              <a:xfrm>
                <a:off x="3648076" y="2266950"/>
                <a:ext cx="30163" cy="61913"/>
              </a:xfrm>
              <a:custGeom>
                <a:avLst/>
                <a:gdLst/>
                <a:ahLst/>
                <a:cxnLst>
                  <a:cxn ang="0">
                    <a:pos x="65" y="3"/>
                  </a:cxn>
                  <a:cxn ang="0">
                    <a:pos x="65" y="3"/>
                  </a:cxn>
                  <a:cxn ang="0">
                    <a:pos x="60" y="9"/>
                  </a:cxn>
                  <a:cxn ang="0">
                    <a:pos x="55" y="17"/>
                  </a:cxn>
                  <a:cxn ang="0">
                    <a:pos x="47" y="35"/>
                  </a:cxn>
                  <a:cxn ang="0">
                    <a:pos x="39" y="54"/>
                  </a:cxn>
                  <a:cxn ang="0">
                    <a:pos x="31" y="72"/>
                  </a:cxn>
                  <a:cxn ang="0">
                    <a:pos x="31" y="72"/>
                  </a:cxn>
                  <a:cxn ang="0">
                    <a:pos x="14" y="110"/>
                  </a:cxn>
                  <a:cxn ang="0">
                    <a:pos x="6" y="130"/>
                  </a:cxn>
                  <a:cxn ang="0">
                    <a:pos x="0" y="149"/>
                  </a:cxn>
                  <a:cxn ang="0">
                    <a:pos x="0" y="149"/>
                  </a:cxn>
                  <a:cxn ang="0">
                    <a:pos x="0" y="152"/>
                  </a:cxn>
                  <a:cxn ang="0">
                    <a:pos x="0" y="154"/>
                  </a:cxn>
                  <a:cxn ang="0">
                    <a:pos x="4" y="156"/>
                  </a:cxn>
                  <a:cxn ang="0">
                    <a:pos x="7" y="156"/>
                  </a:cxn>
                  <a:cxn ang="0">
                    <a:pos x="9" y="154"/>
                  </a:cxn>
                  <a:cxn ang="0">
                    <a:pos x="10" y="152"/>
                  </a:cxn>
                  <a:cxn ang="0">
                    <a:pos x="10" y="152"/>
                  </a:cxn>
                  <a:cxn ang="0">
                    <a:pos x="17" y="133"/>
                  </a:cxn>
                  <a:cxn ang="0">
                    <a:pos x="23" y="114"/>
                  </a:cxn>
                  <a:cxn ang="0">
                    <a:pos x="41" y="77"/>
                  </a:cxn>
                  <a:cxn ang="0">
                    <a:pos x="41" y="77"/>
                  </a:cxn>
                  <a:cxn ang="0">
                    <a:pos x="48" y="60"/>
                  </a:cxn>
                  <a:cxn ang="0">
                    <a:pos x="56" y="42"/>
                  </a:cxn>
                  <a:cxn ang="0">
                    <a:pos x="64" y="25"/>
                  </a:cxn>
                  <a:cxn ang="0">
                    <a:pos x="68" y="17"/>
                  </a:cxn>
                  <a:cxn ang="0">
                    <a:pos x="74" y="10"/>
                  </a:cxn>
                  <a:cxn ang="0">
                    <a:pos x="74" y="10"/>
                  </a:cxn>
                  <a:cxn ang="0">
                    <a:pos x="75" y="8"/>
                  </a:cxn>
                  <a:cxn ang="0">
                    <a:pos x="75" y="5"/>
                  </a:cxn>
                  <a:cxn ang="0">
                    <a:pos x="73" y="3"/>
                  </a:cxn>
                  <a:cxn ang="0">
                    <a:pos x="70" y="0"/>
                  </a:cxn>
                  <a:cxn ang="0">
                    <a:pos x="68" y="0"/>
                  </a:cxn>
                  <a:cxn ang="0">
                    <a:pos x="65" y="3"/>
                  </a:cxn>
                  <a:cxn ang="0">
                    <a:pos x="65" y="3"/>
                  </a:cxn>
                </a:cxnLst>
                <a:rect l="0" t="0" r="r" b="b"/>
                <a:pathLst>
                  <a:path w="75" h="156">
                    <a:moveTo>
                      <a:pt x="65" y="3"/>
                    </a:moveTo>
                    <a:lnTo>
                      <a:pt x="65" y="3"/>
                    </a:lnTo>
                    <a:lnTo>
                      <a:pt x="60" y="9"/>
                    </a:lnTo>
                    <a:lnTo>
                      <a:pt x="55" y="17"/>
                    </a:lnTo>
                    <a:lnTo>
                      <a:pt x="47" y="35"/>
                    </a:lnTo>
                    <a:lnTo>
                      <a:pt x="39" y="54"/>
                    </a:lnTo>
                    <a:lnTo>
                      <a:pt x="31" y="72"/>
                    </a:lnTo>
                    <a:lnTo>
                      <a:pt x="31" y="72"/>
                    </a:lnTo>
                    <a:lnTo>
                      <a:pt x="14" y="110"/>
                    </a:lnTo>
                    <a:lnTo>
                      <a:pt x="6" y="130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2"/>
                    </a:lnTo>
                    <a:lnTo>
                      <a:pt x="0" y="154"/>
                    </a:lnTo>
                    <a:lnTo>
                      <a:pt x="4" y="156"/>
                    </a:lnTo>
                    <a:lnTo>
                      <a:pt x="7" y="156"/>
                    </a:lnTo>
                    <a:lnTo>
                      <a:pt x="9" y="154"/>
                    </a:lnTo>
                    <a:lnTo>
                      <a:pt x="10" y="152"/>
                    </a:lnTo>
                    <a:lnTo>
                      <a:pt x="10" y="152"/>
                    </a:lnTo>
                    <a:lnTo>
                      <a:pt x="17" y="133"/>
                    </a:lnTo>
                    <a:lnTo>
                      <a:pt x="23" y="114"/>
                    </a:lnTo>
                    <a:lnTo>
                      <a:pt x="41" y="77"/>
                    </a:lnTo>
                    <a:lnTo>
                      <a:pt x="41" y="77"/>
                    </a:lnTo>
                    <a:lnTo>
                      <a:pt x="48" y="60"/>
                    </a:lnTo>
                    <a:lnTo>
                      <a:pt x="56" y="42"/>
                    </a:lnTo>
                    <a:lnTo>
                      <a:pt x="64" y="25"/>
                    </a:lnTo>
                    <a:lnTo>
                      <a:pt x="68" y="17"/>
                    </a:lnTo>
                    <a:lnTo>
                      <a:pt x="74" y="10"/>
                    </a:lnTo>
                    <a:lnTo>
                      <a:pt x="74" y="10"/>
                    </a:lnTo>
                    <a:lnTo>
                      <a:pt x="75" y="8"/>
                    </a:lnTo>
                    <a:lnTo>
                      <a:pt x="75" y="5"/>
                    </a:lnTo>
                    <a:lnTo>
                      <a:pt x="73" y="3"/>
                    </a:lnTo>
                    <a:lnTo>
                      <a:pt x="70" y="0"/>
                    </a:lnTo>
                    <a:lnTo>
                      <a:pt x="68" y="0"/>
                    </a:lnTo>
                    <a:lnTo>
                      <a:pt x="65" y="3"/>
                    </a:lnTo>
                    <a:lnTo>
                      <a:pt x="6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584"/>
              <p:cNvSpPr/>
              <p:nvPr/>
            </p:nvSpPr>
            <p:spPr bwMode="auto">
              <a:xfrm>
                <a:off x="3698876" y="2268538"/>
                <a:ext cx="17463" cy="38100"/>
              </a:xfrm>
              <a:custGeom>
                <a:avLst/>
                <a:gdLst/>
                <a:ahLst/>
                <a:cxnLst>
                  <a:cxn ang="0">
                    <a:pos x="30" y="6"/>
                  </a:cxn>
                  <a:cxn ang="0">
                    <a:pos x="30" y="6"/>
                  </a:cxn>
                  <a:cxn ang="0">
                    <a:pos x="28" y="17"/>
                  </a:cxn>
                  <a:cxn ang="0">
                    <a:pos x="25" y="27"/>
                  </a:cxn>
                  <a:cxn ang="0">
                    <a:pos x="17" y="48"/>
                  </a:cxn>
                  <a:cxn ang="0">
                    <a:pos x="17" y="48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7" y="76"/>
                  </a:cxn>
                  <a:cxn ang="0">
                    <a:pos x="3" y="85"/>
                  </a:cxn>
                  <a:cxn ang="0">
                    <a:pos x="3" y="85"/>
                  </a:cxn>
                  <a:cxn ang="0">
                    <a:pos x="0" y="86"/>
                  </a:cxn>
                  <a:cxn ang="0">
                    <a:pos x="0" y="88"/>
                  </a:cxn>
                  <a:cxn ang="0">
                    <a:pos x="0" y="93"/>
                  </a:cxn>
                  <a:cxn ang="0">
                    <a:pos x="4" y="95"/>
                  </a:cxn>
                  <a:cxn ang="0">
                    <a:pos x="5" y="95"/>
                  </a:cxn>
                  <a:cxn ang="0">
                    <a:pos x="8" y="94"/>
                  </a:cxn>
                  <a:cxn ang="0">
                    <a:pos x="8" y="94"/>
                  </a:cxn>
                  <a:cxn ang="0">
                    <a:pos x="11" y="93"/>
                  </a:cxn>
                  <a:cxn ang="0">
                    <a:pos x="12" y="90"/>
                  </a:cxn>
                  <a:cxn ang="0">
                    <a:pos x="14" y="85"/>
                  </a:cxn>
                  <a:cxn ang="0">
                    <a:pos x="14" y="85"/>
                  </a:cxn>
                  <a:cxn ang="0">
                    <a:pos x="20" y="73"/>
                  </a:cxn>
                  <a:cxn ang="0">
                    <a:pos x="24" y="60"/>
                  </a:cxn>
                  <a:cxn ang="0">
                    <a:pos x="24" y="60"/>
                  </a:cxn>
                  <a:cxn ang="0">
                    <a:pos x="34" y="34"/>
                  </a:cxn>
                  <a:cxn ang="0">
                    <a:pos x="39" y="20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1" y="4"/>
                  </a:cxn>
                  <a:cxn ang="0">
                    <a:pos x="41" y="1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3" y="1"/>
                  </a:cxn>
                  <a:cxn ang="0">
                    <a:pos x="30" y="4"/>
                  </a:cxn>
                  <a:cxn ang="0">
                    <a:pos x="30" y="6"/>
                  </a:cxn>
                  <a:cxn ang="0">
                    <a:pos x="30" y="6"/>
                  </a:cxn>
                </a:cxnLst>
                <a:rect l="0" t="0" r="r" b="b"/>
                <a:pathLst>
                  <a:path w="42" h="95">
                    <a:moveTo>
                      <a:pt x="30" y="6"/>
                    </a:moveTo>
                    <a:lnTo>
                      <a:pt x="30" y="6"/>
                    </a:lnTo>
                    <a:lnTo>
                      <a:pt x="28" y="17"/>
                    </a:lnTo>
                    <a:lnTo>
                      <a:pt x="25" y="27"/>
                    </a:lnTo>
                    <a:lnTo>
                      <a:pt x="17" y="48"/>
                    </a:lnTo>
                    <a:lnTo>
                      <a:pt x="17" y="48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7" y="76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0" y="86"/>
                    </a:lnTo>
                    <a:lnTo>
                      <a:pt x="0" y="88"/>
                    </a:lnTo>
                    <a:lnTo>
                      <a:pt x="0" y="93"/>
                    </a:lnTo>
                    <a:lnTo>
                      <a:pt x="4" y="95"/>
                    </a:lnTo>
                    <a:lnTo>
                      <a:pt x="5" y="95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11" y="93"/>
                    </a:lnTo>
                    <a:lnTo>
                      <a:pt x="12" y="90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20" y="73"/>
                    </a:lnTo>
                    <a:lnTo>
                      <a:pt x="24" y="60"/>
                    </a:lnTo>
                    <a:lnTo>
                      <a:pt x="24" y="60"/>
                    </a:lnTo>
                    <a:lnTo>
                      <a:pt x="34" y="34"/>
                    </a:lnTo>
                    <a:lnTo>
                      <a:pt x="39" y="20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1" y="4"/>
                    </a:lnTo>
                    <a:lnTo>
                      <a:pt x="41" y="1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3" y="1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585"/>
              <p:cNvSpPr/>
              <p:nvPr/>
            </p:nvSpPr>
            <p:spPr bwMode="auto">
              <a:xfrm>
                <a:off x="3736976" y="2259013"/>
                <a:ext cx="17463" cy="36513"/>
              </a:xfrm>
              <a:custGeom>
                <a:avLst/>
                <a:gdLst/>
                <a:ahLst/>
                <a:cxnLst>
                  <a:cxn ang="0">
                    <a:pos x="36" y="4"/>
                  </a:cxn>
                  <a:cxn ang="0">
                    <a:pos x="36" y="4"/>
                  </a:cxn>
                  <a:cxn ang="0">
                    <a:pos x="26" y="25"/>
                  </a:cxn>
                  <a:cxn ang="0">
                    <a:pos x="19" y="45"/>
                  </a:cxn>
                  <a:cxn ang="0">
                    <a:pos x="19" y="45"/>
                  </a:cxn>
                  <a:cxn ang="0">
                    <a:pos x="12" y="65"/>
                  </a:cxn>
                  <a:cxn ang="0">
                    <a:pos x="8" y="74"/>
                  </a:cxn>
                  <a:cxn ang="0">
                    <a:pos x="6" y="78"/>
                  </a:cxn>
                  <a:cxn ang="0">
                    <a:pos x="3" y="81"/>
                  </a:cxn>
                  <a:cxn ang="0">
                    <a:pos x="3" y="81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2" y="87"/>
                  </a:cxn>
                  <a:cxn ang="0">
                    <a:pos x="2" y="89"/>
                  </a:cxn>
                  <a:cxn ang="0">
                    <a:pos x="6" y="90"/>
                  </a:cxn>
                  <a:cxn ang="0">
                    <a:pos x="8" y="90"/>
                  </a:cxn>
                  <a:cxn ang="0">
                    <a:pos x="11" y="89"/>
                  </a:cxn>
                  <a:cxn ang="0">
                    <a:pos x="11" y="89"/>
                  </a:cxn>
                  <a:cxn ang="0">
                    <a:pos x="17" y="82"/>
                  </a:cxn>
                  <a:cxn ang="0">
                    <a:pos x="21" y="73"/>
                  </a:cxn>
                  <a:cxn ang="0">
                    <a:pos x="25" y="64"/>
                  </a:cxn>
                  <a:cxn ang="0">
                    <a:pos x="28" y="55"/>
                  </a:cxn>
                  <a:cxn ang="0">
                    <a:pos x="28" y="55"/>
                  </a:cxn>
                  <a:cxn ang="0">
                    <a:pos x="32" y="43"/>
                  </a:cxn>
                  <a:cxn ang="0">
                    <a:pos x="37" y="31"/>
                  </a:cxn>
                  <a:cxn ang="0">
                    <a:pos x="46" y="6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7" y="1"/>
                  </a:cxn>
                  <a:cxn ang="0">
                    <a:pos x="36" y="4"/>
                  </a:cxn>
                  <a:cxn ang="0">
                    <a:pos x="36" y="4"/>
                  </a:cxn>
                </a:cxnLst>
                <a:rect l="0" t="0" r="r" b="b"/>
                <a:pathLst>
                  <a:path w="46" h="90">
                    <a:moveTo>
                      <a:pt x="36" y="4"/>
                    </a:moveTo>
                    <a:lnTo>
                      <a:pt x="36" y="4"/>
                    </a:lnTo>
                    <a:lnTo>
                      <a:pt x="26" y="25"/>
                    </a:lnTo>
                    <a:lnTo>
                      <a:pt x="19" y="45"/>
                    </a:lnTo>
                    <a:lnTo>
                      <a:pt x="19" y="45"/>
                    </a:lnTo>
                    <a:lnTo>
                      <a:pt x="12" y="65"/>
                    </a:lnTo>
                    <a:lnTo>
                      <a:pt x="8" y="74"/>
                    </a:lnTo>
                    <a:lnTo>
                      <a:pt x="6" y="78"/>
                    </a:lnTo>
                    <a:lnTo>
                      <a:pt x="3" y="81"/>
                    </a:lnTo>
                    <a:lnTo>
                      <a:pt x="3" y="81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2" y="87"/>
                    </a:lnTo>
                    <a:lnTo>
                      <a:pt x="2" y="89"/>
                    </a:lnTo>
                    <a:lnTo>
                      <a:pt x="6" y="90"/>
                    </a:lnTo>
                    <a:lnTo>
                      <a:pt x="8" y="90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17" y="82"/>
                    </a:lnTo>
                    <a:lnTo>
                      <a:pt x="21" y="73"/>
                    </a:lnTo>
                    <a:lnTo>
                      <a:pt x="25" y="64"/>
                    </a:lnTo>
                    <a:lnTo>
                      <a:pt x="28" y="55"/>
                    </a:lnTo>
                    <a:lnTo>
                      <a:pt x="28" y="55"/>
                    </a:lnTo>
                    <a:lnTo>
                      <a:pt x="32" y="43"/>
                    </a:lnTo>
                    <a:lnTo>
                      <a:pt x="37" y="31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7" y="1"/>
                    </a:lnTo>
                    <a:lnTo>
                      <a:pt x="36" y="4"/>
                    </a:lnTo>
                    <a:lnTo>
                      <a:pt x="3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586"/>
              <p:cNvSpPr/>
              <p:nvPr/>
            </p:nvSpPr>
            <p:spPr bwMode="auto">
              <a:xfrm>
                <a:off x="3775076" y="2259013"/>
                <a:ext cx="14288" cy="36513"/>
              </a:xfrm>
              <a:custGeom>
                <a:avLst/>
                <a:gdLst/>
                <a:ahLst/>
                <a:cxnLst>
                  <a:cxn ang="0">
                    <a:pos x="27" y="2"/>
                  </a:cxn>
                  <a:cxn ang="0">
                    <a:pos x="27" y="2"/>
                  </a:cxn>
                  <a:cxn ang="0">
                    <a:pos x="22" y="14"/>
                  </a:cxn>
                  <a:cxn ang="0">
                    <a:pos x="18" y="26"/>
                  </a:cxn>
                  <a:cxn ang="0">
                    <a:pos x="12" y="49"/>
                  </a:cxn>
                  <a:cxn ang="0">
                    <a:pos x="12" y="49"/>
                  </a:cxn>
                  <a:cxn ang="0">
                    <a:pos x="9" y="59"/>
                  </a:cxn>
                  <a:cxn ang="0">
                    <a:pos x="5" y="66"/>
                  </a:cxn>
                  <a:cxn ang="0">
                    <a:pos x="1" y="76"/>
                  </a:cxn>
                  <a:cxn ang="0">
                    <a:pos x="0" y="85"/>
                  </a:cxn>
                  <a:cxn ang="0">
                    <a:pos x="0" y="85"/>
                  </a:cxn>
                  <a:cxn ang="0">
                    <a:pos x="0" y="87"/>
                  </a:cxn>
                  <a:cxn ang="0">
                    <a:pos x="1" y="89"/>
                  </a:cxn>
                  <a:cxn ang="0">
                    <a:pos x="5" y="90"/>
                  </a:cxn>
                  <a:cxn ang="0">
                    <a:pos x="9" y="89"/>
                  </a:cxn>
                  <a:cxn ang="0">
                    <a:pos x="10" y="87"/>
                  </a:cxn>
                  <a:cxn ang="0">
                    <a:pos x="12" y="85"/>
                  </a:cxn>
                  <a:cxn ang="0">
                    <a:pos x="12" y="85"/>
                  </a:cxn>
                  <a:cxn ang="0">
                    <a:pos x="13" y="77"/>
                  </a:cxn>
                  <a:cxn ang="0">
                    <a:pos x="15" y="6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30" y="30"/>
                  </a:cxn>
                  <a:cxn ang="0">
                    <a:pos x="32" y="19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7" y="2"/>
                  </a:cxn>
                  <a:cxn ang="0">
                    <a:pos x="27" y="2"/>
                  </a:cxn>
                </a:cxnLst>
                <a:rect l="0" t="0" r="r" b="b"/>
                <a:pathLst>
                  <a:path w="38" h="90">
                    <a:moveTo>
                      <a:pt x="27" y="2"/>
                    </a:moveTo>
                    <a:lnTo>
                      <a:pt x="27" y="2"/>
                    </a:lnTo>
                    <a:lnTo>
                      <a:pt x="22" y="14"/>
                    </a:lnTo>
                    <a:lnTo>
                      <a:pt x="18" y="26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9" y="59"/>
                    </a:lnTo>
                    <a:lnTo>
                      <a:pt x="5" y="66"/>
                    </a:lnTo>
                    <a:lnTo>
                      <a:pt x="1" y="76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7"/>
                    </a:lnTo>
                    <a:lnTo>
                      <a:pt x="1" y="89"/>
                    </a:lnTo>
                    <a:lnTo>
                      <a:pt x="5" y="90"/>
                    </a:lnTo>
                    <a:lnTo>
                      <a:pt x="9" y="89"/>
                    </a:lnTo>
                    <a:lnTo>
                      <a:pt x="10" y="87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3" y="77"/>
                    </a:lnTo>
                    <a:lnTo>
                      <a:pt x="15" y="6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30" y="30"/>
                    </a:lnTo>
                    <a:lnTo>
                      <a:pt x="32" y="19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7" y="2"/>
                    </a:lnTo>
                    <a:lnTo>
                      <a:pt x="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587"/>
              <p:cNvSpPr/>
              <p:nvPr/>
            </p:nvSpPr>
            <p:spPr bwMode="auto">
              <a:xfrm>
                <a:off x="3797301" y="2268538"/>
                <a:ext cx="14288" cy="31750"/>
              </a:xfrm>
              <a:custGeom>
                <a:avLst/>
                <a:gdLst/>
                <a:ahLst/>
                <a:cxnLst>
                  <a:cxn ang="0">
                    <a:pos x="23" y="3"/>
                  </a:cxn>
                  <a:cxn ang="0">
                    <a:pos x="23" y="3"/>
                  </a:cxn>
                  <a:cxn ang="0">
                    <a:pos x="16" y="22"/>
                  </a:cxn>
                  <a:cxn ang="0">
                    <a:pos x="12" y="32"/>
                  </a:cxn>
                  <a:cxn ang="0">
                    <a:pos x="11" y="42"/>
                  </a:cxn>
                  <a:cxn ang="0">
                    <a:pos x="11" y="42"/>
                  </a:cxn>
                  <a:cxn ang="0">
                    <a:pos x="9" y="50"/>
                  </a:cxn>
                  <a:cxn ang="0">
                    <a:pos x="7" y="58"/>
                  </a:cxn>
                  <a:cxn ang="0">
                    <a:pos x="3" y="64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4" y="79"/>
                  </a:cxn>
                  <a:cxn ang="0">
                    <a:pos x="8" y="79"/>
                  </a:cxn>
                  <a:cxn ang="0">
                    <a:pos x="9" y="77"/>
                  </a:cxn>
                  <a:cxn ang="0">
                    <a:pos x="11" y="75"/>
                  </a:cxn>
                  <a:cxn ang="0">
                    <a:pos x="11" y="75"/>
                  </a:cxn>
                  <a:cxn ang="0">
                    <a:pos x="15" y="70"/>
                  </a:cxn>
                  <a:cxn ang="0">
                    <a:pos x="17" y="63"/>
                  </a:cxn>
                  <a:cxn ang="0">
                    <a:pos x="17" y="63"/>
                  </a:cxn>
                  <a:cxn ang="0">
                    <a:pos x="21" y="55"/>
                  </a:cxn>
                  <a:cxn ang="0">
                    <a:pos x="23" y="47"/>
                  </a:cxn>
                  <a:cxn ang="0">
                    <a:pos x="23" y="47"/>
                  </a:cxn>
                  <a:cxn ang="0">
                    <a:pos x="24" y="37"/>
                  </a:cxn>
                  <a:cxn ang="0">
                    <a:pos x="28" y="26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3" y="2"/>
                  </a:cxn>
                  <a:cxn ang="0">
                    <a:pos x="30" y="0"/>
                  </a:cxn>
                  <a:cxn ang="0">
                    <a:pos x="26" y="0"/>
                  </a:cxn>
                  <a:cxn ang="0">
                    <a:pos x="24" y="2"/>
                  </a:cxn>
                  <a:cxn ang="0">
                    <a:pos x="23" y="3"/>
                  </a:cxn>
                  <a:cxn ang="0">
                    <a:pos x="23" y="3"/>
                  </a:cxn>
                </a:cxnLst>
                <a:rect l="0" t="0" r="r" b="b"/>
                <a:pathLst>
                  <a:path w="34" h="79">
                    <a:moveTo>
                      <a:pt x="23" y="3"/>
                    </a:moveTo>
                    <a:lnTo>
                      <a:pt x="23" y="3"/>
                    </a:lnTo>
                    <a:lnTo>
                      <a:pt x="16" y="22"/>
                    </a:lnTo>
                    <a:lnTo>
                      <a:pt x="12" y="32"/>
                    </a:lnTo>
                    <a:lnTo>
                      <a:pt x="11" y="42"/>
                    </a:lnTo>
                    <a:lnTo>
                      <a:pt x="11" y="42"/>
                    </a:lnTo>
                    <a:lnTo>
                      <a:pt x="9" y="50"/>
                    </a:lnTo>
                    <a:lnTo>
                      <a:pt x="7" y="58"/>
                    </a:lnTo>
                    <a:lnTo>
                      <a:pt x="3" y="64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4" y="79"/>
                    </a:lnTo>
                    <a:lnTo>
                      <a:pt x="8" y="79"/>
                    </a:lnTo>
                    <a:lnTo>
                      <a:pt x="9" y="77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15" y="70"/>
                    </a:lnTo>
                    <a:lnTo>
                      <a:pt x="17" y="63"/>
                    </a:lnTo>
                    <a:lnTo>
                      <a:pt x="17" y="63"/>
                    </a:lnTo>
                    <a:lnTo>
                      <a:pt x="21" y="55"/>
                    </a:lnTo>
                    <a:lnTo>
                      <a:pt x="23" y="47"/>
                    </a:lnTo>
                    <a:lnTo>
                      <a:pt x="23" y="47"/>
                    </a:lnTo>
                    <a:lnTo>
                      <a:pt x="24" y="37"/>
                    </a:lnTo>
                    <a:lnTo>
                      <a:pt x="28" y="26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3" y="2"/>
                    </a:lnTo>
                    <a:lnTo>
                      <a:pt x="30" y="0"/>
                    </a:lnTo>
                    <a:lnTo>
                      <a:pt x="26" y="0"/>
                    </a:lnTo>
                    <a:lnTo>
                      <a:pt x="24" y="2"/>
                    </a:lnTo>
                    <a:lnTo>
                      <a:pt x="23" y="3"/>
                    </a:lnTo>
                    <a:lnTo>
                      <a:pt x="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588"/>
              <p:cNvSpPr/>
              <p:nvPr/>
            </p:nvSpPr>
            <p:spPr bwMode="auto">
              <a:xfrm>
                <a:off x="3100388" y="2054225"/>
                <a:ext cx="760413" cy="293688"/>
              </a:xfrm>
              <a:custGeom>
                <a:avLst/>
                <a:gdLst/>
                <a:ahLst/>
                <a:cxnLst>
                  <a:cxn ang="0">
                    <a:pos x="1909" y="649"/>
                  </a:cxn>
                  <a:cxn ang="0">
                    <a:pos x="1902" y="606"/>
                  </a:cxn>
                  <a:cxn ang="0">
                    <a:pos x="1898" y="561"/>
                  </a:cxn>
                  <a:cxn ang="0">
                    <a:pos x="1870" y="489"/>
                  </a:cxn>
                  <a:cxn ang="0">
                    <a:pos x="1813" y="386"/>
                  </a:cxn>
                  <a:cxn ang="0">
                    <a:pos x="1717" y="256"/>
                  </a:cxn>
                  <a:cxn ang="0">
                    <a:pos x="1627" y="177"/>
                  </a:cxn>
                  <a:cxn ang="0">
                    <a:pos x="1513" y="113"/>
                  </a:cxn>
                  <a:cxn ang="0">
                    <a:pos x="1346" y="52"/>
                  </a:cxn>
                  <a:cxn ang="0">
                    <a:pos x="1224" y="24"/>
                  </a:cxn>
                  <a:cxn ang="0">
                    <a:pos x="1144" y="9"/>
                  </a:cxn>
                  <a:cxn ang="0">
                    <a:pos x="952" y="0"/>
                  </a:cxn>
                  <a:cxn ang="0">
                    <a:pos x="817" y="4"/>
                  </a:cxn>
                  <a:cxn ang="0">
                    <a:pos x="639" y="26"/>
                  </a:cxn>
                  <a:cxn ang="0">
                    <a:pos x="520" y="60"/>
                  </a:cxn>
                  <a:cxn ang="0">
                    <a:pos x="429" y="103"/>
                  </a:cxn>
                  <a:cxn ang="0">
                    <a:pos x="298" y="187"/>
                  </a:cxn>
                  <a:cxn ang="0">
                    <a:pos x="238" y="232"/>
                  </a:cxn>
                  <a:cxn ang="0">
                    <a:pos x="157" y="315"/>
                  </a:cxn>
                  <a:cxn ang="0">
                    <a:pos x="77" y="421"/>
                  </a:cxn>
                  <a:cxn ang="0">
                    <a:pos x="43" y="491"/>
                  </a:cxn>
                  <a:cxn ang="0">
                    <a:pos x="17" y="598"/>
                  </a:cxn>
                  <a:cxn ang="0">
                    <a:pos x="0" y="716"/>
                  </a:cxn>
                  <a:cxn ang="0">
                    <a:pos x="11" y="734"/>
                  </a:cxn>
                  <a:cxn ang="0">
                    <a:pos x="35" y="736"/>
                  </a:cxn>
                  <a:cxn ang="0">
                    <a:pos x="44" y="722"/>
                  </a:cxn>
                  <a:cxn ang="0">
                    <a:pos x="55" y="632"/>
                  </a:cxn>
                  <a:cxn ang="0">
                    <a:pos x="66" y="564"/>
                  </a:cxn>
                  <a:cxn ang="0">
                    <a:pos x="109" y="460"/>
                  </a:cxn>
                  <a:cxn ang="0">
                    <a:pos x="138" y="413"/>
                  </a:cxn>
                  <a:cxn ang="0">
                    <a:pos x="200" y="340"/>
                  </a:cxn>
                  <a:cxn ang="0">
                    <a:pos x="239" y="292"/>
                  </a:cxn>
                  <a:cxn ang="0">
                    <a:pos x="303" y="237"/>
                  </a:cxn>
                  <a:cxn ang="0">
                    <a:pos x="350" y="208"/>
                  </a:cxn>
                  <a:cxn ang="0">
                    <a:pos x="439" y="149"/>
                  </a:cxn>
                  <a:cxn ang="0">
                    <a:pos x="550" y="100"/>
                  </a:cxn>
                  <a:cxn ang="0">
                    <a:pos x="629" y="75"/>
                  </a:cxn>
                  <a:cxn ang="0">
                    <a:pos x="750" y="59"/>
                  </a:cxn>
                  <a:cxn ang="0">
                    <a:pos x="907" y="46"/>
                  </a:cxn>
                  <a:cxn ang="0">
                    <a:pos x="1071" y="50"/>
                  </a:cxn>
                  <a:cxn ang="0">
                    <a:pos x="1232" y="72"/>
                  </a:cxn>
                  <a:cxn ang="0">
                    <a:pos x="1387" y="119"/>
                  </a:cxn>
                  <a:cxn ang="0">
                    <a:pos x="1538" y="181"/>
                  </a:cxn>
                  <a:cxn ang="0">
                    <a:pos x="1592" y="209"/>
                  </a:cxn>
                  <a:cxn ang="0">
                    <a:pos x="1653" y="258"/>
                  </a:cxn>
                  <a:cxn ang="0">
                    <a:pos x="1739" y="364"/>
                  </a:cxn>
                  <a:cxn ang="0">
                    <a:pos x="1818" y="491"/>
                  </a:cxn>
                  <a:cxn ang="0">
                    <a:pos x="1845" y="547"/>
                  </a:cxn>
                  <a:cxn ang="0">
                    <a:pos x="1858" y="621"/>
                  </a:cxn>
                  <a:cxn ang="0">
                    <a:pos x="1870" y="680"/>
                  </a:cxn>
                  <a:cxn ang="0">
                    <a:pos x="1873" y="706"/>
                  </a:cxn>
                  <a:cxn ang="0">
                    <a:pos x="1883" y="719"/>
                  </a:cxn>
                  <a:cxn ang="0">
                    <a:pos x="1907" y="719"/>
                  </a:cxn>
                  <a:cxn ang="0">
                    <a:pos x="1917" y="706"/>
                  </a:cxn>
                  <a:cxn ang="0">
                    <a:pos x="1917" y="688"/>
                  </a:cxn>
                </a:cxnLst>
                <a:rect l="0" t="0" r="r" b="b"/>
                <a:pathLst>
                  <a:path w="1917" h="739">
                    <a:moveTo>
                      <a:pt x="1917" y="688"/>
                    </a:moveTo>
                    <a:lnTo>
                      <a:pt x="1917" y="688"/>
                    </a:lnTo>
                    <a:lnTo>
                      <a:pt x="1915" y="668"/>
                    </a:lnTo>
                    <a:lnTo>
                      <a:pt x="1909" y="649"/>
                    </a:lnTo>
                    <a:lnTo>
                      <a:pt x="1909" y="649"/>
                    </a:lnTo>
                    <a:lnTo>
                      <a:pt x="1907" y="638"/>
                    </a:lnTo>
                    <a:lnTo>
                      <a:pt x="1904" y="628"/>
                    </a:lnTo>
                    <a:lnTo>
                      <a:pt x="1902" y="606"/>
                    </a:lnTo>
                    <a:lnTo>
                      <a:pt x="1900" y="583"/>
                    </a:lnTo>
                    <a:lnTo>
                      <a:pt x="1899" y="573"/>
                    </a:lnTo>
                    <a:lnTo>
                      <a:pt x="1898" y="561"/>
                    </a:lnTo>
                    <a:lnTo>
                      <a:pt x="1898" y="561"/>
                    </a:lnTo>
                    <a:lnTo>
                      <a:pt x="1892" y="543"/>
                    </a:lnTo>
                    <a:lnTo>
                      <a:pt x="1886" y="525"/>
                    </a:lnTo>
                    <a:lnTo>
                      <a:pt x="1878" y="506"/>
                    </a:lnTo>
                    <a:lnTo>
                      <a:pt x="1870" y="489"/>
                    </a:lnTo>
                    <a:lnTo>
                      <a:pt x="1852" y="454"/>
                    </a:lnTo>
                    <a:lnTo>
                      <a:pt x="1834" y="420"/>
                    </a:lnTo>
                    <a:lnTo>
                      <a:pt x="1834" y="420"/>
                    </a:lnTo>
                    <a:lnTo>
                      <a:pt x="1813" y="386"/>
                    </a:lnTo>
                    <a:lnTo>
                      <a:pt x="1792" y="352"/>
                    </a:lnTo>
                    <a:lnTo>
                      <a:pt x="1768" y="319"/>
                    </a:lnTo>
                    <a:lnTo>
                      <a:pt x="1743" y="287"/>
                    </a:lnTo>
                    <a:lnTo>
                      <a:pt x="1717" y="256"/>
                    </a:lnTo>
                    <a:lnTo>
                      <a:pt x="1690" y="228"/>
                    </a:lnTo>
                    <a:lnTo>
                      <a:pt x="1660" y="202"/>
                    </a:lnTo>
                    <a:lnTo>
                      <a:pt x="1643" y="188"/>
                    </a:lnTo>
                    <a:lnTo>
                      <a:pt x="1627" y="177"/>
                    </a:lnTo>
                    <a:lnTo>
                      <a:pt x="1627" y="177"/>
                    </a:lnTo>
                    <a:lnTo>
                      <a:pt x="1592" y="154"/>
                    </a:lnTo>
                    <a:lnTo>
                      <a:pt x="1554" y="134"/>
                    </a:lnTo>
                    <a:lnTo>
                      <a:pt x="1513" y="113"/>
                    </a:lnTo>
                    <a:lnTo>
                      <a:pt x="1471" y="94"/>
                    </a:lnTo>
                    <a:lnTo>
                      <a:pt x="1429" y="79"/>
                    </a:lnTo>
                    <a:lnTo>
                      <a:pt x="1387" y="64"/>
                    </a:lnTo>
                    <a:lnTo>
                      <a:pt x="1346" y="52"/>
                    </a:lnTo>
                    <a:lnTo>
                      <a:pt x="1304" y="43"/>
                    </a:lnTo>
                    <a:lnTo>
                      <a:pt x="1304" y="43"/>
                    </a:lnTo>
                    <a:lnTo>
                      <a:pt x="1264" y="34"/>
                    </a:lnTo>
                    <a:lnTo>
                      <a:pt x="1224" y="24"/>
                    </a:lnTo>
                    <a:lnTo>
                      <a:pt x="1185" y="16"/>
                    </a:lnTo>
                    <a:lnTo>
                      <a:pt x="1164" y="12"/>
                    </a:lnTo>
                    <a:lnTo>
                      <a:pt x="1144" y="9"/>
                    </a:lnTo>
                    <a:lnTo>
                      <a:pt x="1144" y="9"/>
                    </a:lnTo>
                    <a:lnTo>
                      <a:pt x="1096" y="5"/>
                    </a:lnTo>
                    <a:lnTo>
                      <a:pt x="1047" y="3"/>
                    </a:lnTo>
                    <a:lnTo>
                      <a:pt x="999" y="1"/>
                    </a:lnTo>
                    <a:lnTo>
                      <a:pt x="952" y="0"/>
                    </a:lnTo>
                    <a:lnTo>
                      <a:pt x="952" y="0"/>
                    </a:lnTo>
                    <a:lnTo>
                      <a:pt x="907" y="1"/>
                    </a:lnTo>
                    <a:lnTo>
                      <a:pt x="862" y="3"/>
                    </a:lnTo>
                    <a:lnTo>
                      <a:pt x="817" y="4"/>
                    </a:lnTo>
                    <a:lnTo>
                      <a:pt x="773" y="8"/>
                    </a:lnTo>
                    <a:lnTo>
                      <a:pt x="727" y="13"/>
                    </a:lnTo>
                    <a:lnTo>
                      <a:pt x="682" y="18"/>
                    </a:lnTo>
                    <a:lnTo>
                      <a:pt x="639" y="26"/>
                    </a:lnTo>
                    <a:lnTo>
                      <a:pt x="595" y="37"/>
                    </a:lnTo>
                    <a:lnTo>
                      <a:pt x="595" y="37"/>
                    </a:lnTo>
                    <a:lnTo>
                      <a:pt x="557" y="47"/>
                    </a:lnTo>
                    <a:lnTo>
                      <a:pt x="520" y="60"/>
                    </a:lnTo>
                    <a:lnTo>
                      <a:pt x="484" y="76"/>
                    </a:lnTo>
                    <a:lnTo>
                      <a:pt x="448" y="93"/>
                    </a:lnTo>
                    <a:lnTo>
                      <a:pt x="448" y="93"/>
                    </a:lnTo>
                    <a:lnTo>
                      <a:pt x="429" y="103"/>
                    </a:lnTo>
                    <a:lnTo>
                      <a:pt x="409" y="114"/>
                    </a:lnTo>
                    <a:lnTo>
                      <a:pt x="372" y="139"/>
                    </a:lnTo>
                    <a:lnTo>
                      <a:pt x="336" y="164"/>
                    </a:lnTo>
                    <a:lnTo>
                      <a:pt x="298" y="187"/>
                    </a:lnTo>
                    <a:lnTo>
                      <a:pt x="298" y="187"/>
                    </a:lnTo>
                    <a:lnTo>
                      <a:pt x="282" y="198"/>
                    </a:lnTo>
                    <a:lnTo>
                      <a:pt x="266" y="208"/>
                    </a:lnTo>
                    <a:lnTo>
                      <a:pt x="238" y="232"/>
                    </a:lnTo>
                    <a:lnTo>
                      <a:pt x="211" y="256"/>
                    </a:lnTo>
                    <a:lnTo>
                      <a:pt x="185" y="283"/>
                    </a:lnTo>
                    <a:lnTo>
                      <a:pt x="185" y="283"/>
                    </a:lnTo>
                    <a:lnTo>
                      <a:pt x="157" y="315"/>
                    </a:lnTo>
                    <a:lnTo>
                      <a:pt x="129" y="349"/>
                    </a:lnTo>
                    <a:lnTo>
                      <a:pt x="102" y="386"/>
                    </a:lnTo>
                    <a:lnTo>
                      <a:pt x="77" y="421"/>
                    </a:lnTo>
                    <a:lnTo>
                      <a:pt x="77" y="421"/>
                    </a:lnTo>
                    <a:lnTo>
                      <a:pt x="68" y="438"/>
                    </a:lnTo>
                    <a:lnTo>
                      <a:pt x="58" y="457"/>
                    </a:lnTo>
                    <a:lnTo>
                      <a:pt x="51" y="474"/>
                    </a:lnTo>
                    <a:lnTo>
                      <a:pt x="43" y="491"/>
                    </a:lnTo>
                    <a:lnTo>
                      <a:pt x="36" y="509"/>
                    </a:lnTo>
                    <a:lnTo>
                      <a:pt x="31" y="526"/>
                    </a:lnTo>
                    <a:lnTo>
                      <a:pt x="23" y="561"/>
                    </a:lnTo>
                    <a:lnTo>
                      <a:pt x="17" y="598"/>
                    </a:lnTo>
                    <a:lnTo>
                      <a:pt x="10" y="634"/>
                    </a:lnTo>
                    <a:lnTo>
                      <a:pt x="1" y="710"/>
                    </a:lnTo>
                    <a:lnTo>
                      <a:pt x="1" y="710"/>
                    </a:lnTo>
                    <a:lnTo>
                      <a:pt x="0" y="716"/>
                    </a:lnTo>
                    <a:lnTo>
                      <a:pt x="1" y="721"/>
                    </a:lnTo>
                    <a:lnTo>
                      <a:pt x="2" y="725"/>
                    </a:lnTo>
                    <a:lnTo>
                      <a:pt x="5" y="729"/>
                    </a:lnTo>
                    <a:lnTo>
                      <a:pt x="11" y="734"/>
                    </a:lnTo>
                    <a:lnTo>
                      <a:pt x="19" y="738"/>
                    </a:lnTo>
                    <a:lnTo>
                      <a:pt x="27" y="739"/>
                    </a:lnTo>
                    <a:lnTo>
                      <a:pt x="31" y="738"/>
                    </a:lnTo>
                    <a:lnTo>
                      <a:pt x="35" y="736"/>
                    </a:lnTo>
                    <a:lnTo>
                      <a:pt x="39" y="734"/>
                    </a:lnTo>
                    <a:lnTo>
                      <a:pt x="41" y="731"/>
                    </a:lnTo>
                    <a:lnTo>
                      <a:pt x="43" y="727"/>
                    </a:lnTo>
                    <a:lnTo>
                      <a:pt x="44" y="722"/>
                    </a:lnTo>
                    <a:lnTo>
                      <a:pt x="44" y="722"/>
                    </a:lnTo>
                    <a:lnTo>
                      <a:pt x="48" y="692"/>
                    </a:lnTo>
                    <a:lnTo>
                      <a:pt x="51" y="662"/>
                    </a:lnTo>
                    <a:lnTo>
                      <a:pt x="55" y="632"/>
                    </a:lnTo>
                    <a:lnTo>
                      <a:pt x="58" y="600"/>
                    </a:lnTo>
                    <a:lnTo>
                      <a:pt x="58" y="600"/>
                    </a:lnTo>
                    <a:lnTo>
                      <a:pt x="61" y="582"/>
                    </a:lnTo>
                    <a:lnTo>
                      <a:pt x="66" y="564"/>
                    </a:lnTo>
                    <a:lnTo>
                      <a:pt x="72" y="547"/>
                    </a:lnTo>
                    <a:lnTo>
                      <a:pt x="78" y="528"/>
                    </a:lnTo>
                    <a:lnTo>
                      <a:pt x="94" y="494"/>
                    </a:lnTo>
                    <a:lnTo>
                      <a:pt x="109" y="460"/>
                    </a:lnTo>
                    <a:lnTo>
                      <a:pt x="109" y="460"/>
                    </a:lnTo>
                    <a:lnTo>
                      <a:pt x="117" y="443"/>
                    </a:lnTo>
                    <a:lnTo>
                      <a:pt x="128" y="428"/>
                    </a:lnTo>
                    <a:lnTo>
                      <a:pt x="138" y="413"/>
                    </a:lnTo>
                    <a:lnTo>
                      <a:pt x="151" y="398"/>
                    </a:lnTo>
                    <a:lnTo>
                      <a:pt x="176" y="369"/>
                    </a:lnTo>
                    <a:lnTo>
                      <a:pt x="188" y="355"/>
                    </a:lnTo>
                    <a:lnTo>
                      <a:pt x="200" y="340"/>
                    </a:lnTo>
                    <a:lnTo>
                      <a:pt x="200" y="340"/>
                    </a:lnTo>
                    <a:lnTo>
                      <a:pt x="211" y="324"/>
                    </a:lnTo>
                    <a:lnTo>
                      <a:pt x="225" y="307"/>
                    </a:lnTo>
                    <a:lnTo>
                      <a:pt x="239" y="292"/>
                    </a:lnTo>
                    <a:lnTo>
                      <a:pt x="253" y="277"/>
                    </a:lnTo>
                    <a:lnTo>
                      <a:pt x="269" y="263"/>
                    </a:lnTo>
                    <a:lnTo>
                      <a:pt x="286" y="249"/>
                    </a:lnTo>
                    <a:lnTo>
                      <a:pt x="303" y="237"/>
                    </a:lnTo>
                    <a:lnTo>
                      <a:pt x="320" y="226"/>
                    </a:lnTo>
                    <a:lnTo>
                      <a:pt x="320" y="226"/>
                    </a:lnTo>
                    <a:lnTo>
                      <a:pt x="336" y="217"/>
                    </a:lnTo>
                    <a:lnTo>
                      <a:pt x="350" y="208"/>
                    </a:lnTo>
                    <a:lnTo>
                      <a:pt x="379" y="187"/>
                    </a:lnTo>
                    <a:lnTo>
                      <a:pt x="409" y="166"/>
                    </a:lnTo>
                    <a:lnTo>
                      <a:pt x="423" y="157"/>
                    </a:lnTo>
                    <a:lnTo>
                      <a:pt x="439" y="149"/>
                    </a:lnTo>
                    <a:lnTo>
                      <a:pt x="439" y="149"/>
                    </a:lnTo>
                    <a:lnTo>
                      <a:pt x="476" y="131"/>
                    </a:lnTo>
                    <a:lnTo>
                      <a:pt x="512" y="115"/>
                    </a:lnTo>
                    <a:lnTo>
                      <a:pt x="550" y="100"/>
                    </a:lnTo>
                    <a:lnTo>
                      <a:pt x="590" y="85"/>
                    </a:lnTo>
                    <a:lnTo>
                      <a:pt x="590" y="85"/>
                    </a:lnTo>
                    <a:lnTo>
                      <a:pt x="609" y="80"/>
                    </a:lnTo>
                    <a:lnTo>
                      <a:pt x="629" y="75"/>
                    </a:lnTo>
                    <a:lnTo>
                      <a:pt x="648" y="71"/>
                    </a:lnTo>
                    <a:lnTo>
                      <a:pt x="669" y="68"/>
                    </a:lnTo>
                    <a:lnTo>
                      <a:pt x="710" y="63"/>
                    </a:lnTo>
                    <a:lnTo>
                      <a:pt x="750" y="59"/>
                    </a:lnTo>
                    <a:lnTo>
                      <a:pt x="750" y="59"/>
                    </a:lnTo>
                    <a:lnTo>
                      <a:pt x="829" y="51"/>
                    </a:lnTo>
                    <a:lnTo>
                      <a:pt x="868" y="47"/>
                    </a:lnTo>
                    <a:lnTo>
                      <a:pt x="907" y="46"/>
                    </a:lnTo>
                    <a:lnTo>
                      <a:pt x="907" y="46"/>
                    </a:lnTo>
                    <a:lnTo>
                      <a:pt x="988" y="47"/>
                    </a:lnTo>
                    <a:lnTo>
                      <a:pt x="1030" y="47"/>
                    </a:lnTo>
                    <a:lnTo>
                      <a:pt x="1071" y="50"/>
                    </a:lnTo>
                    <a:lnTo>
                      <a:pt x="1111" y="52"/>
                    </a:lnTo>
                    <a:lnTo>
                      <a:pt x="1152" y="56"/>
                    </a:lnTo>
                    <a:lnTo>
                      <a:pt x="1193" y="63"/>
                    </a:lnTo>
                    <a:lnTo>
                      <a:pt x="1232" y="72"/>
                    </a:lnTo>
                    <a:lnTo>
                      <a:pt x="1232" y="72"/>
                    </a:lnTo>
                    <a:lnTo>
                      <a:pt x="1312" y="94"/>
                    </a:lnTo>
                    <a:lnTo>
                      <a:pt x="1350" y="106"/>
                    </a:lnTo>
                    <a:lnTo>
                      <a:pt x="1387" y="119"/>
                    </a:lnTo>
                    <a:lnTo>
                      <a:pt x="1425" y="132"/>
                    </a:lnTo>
                    <a:lnTo>
                      <a:pt x="1463" y="147"/>
                    </a:lnTo>
                    <a:lnTo>
                      <a:pt x="1500" y="162"/>
                    </a:lnTo>
                    <a:lnTo>
                      <a:pt x="1538" y="181"/>
                    </a:lnTo>
                    <a:lnTo>
                      <a:pt x="1538" y="181"/>
                    </a:lnTo>
                    <a:lnTo>
                      <a:pt x="1558" y="190"/>
                    </a:lnTo>
                    <a:lnTo>
                      <a:pt x="1575" y="199"/>
                    </a:lnTo>
                    <a:lnTo>
                      <a:pt x="1592" y="209"/>
                    </a:lnTo>
                    <a:lnTo>
                      <a:pt x="1609" y="221"/>
                    </a:lnTo>
                    <a:lnTo>
                      <a:pt x="1624" y="233"/>
                    </a:lnTo>
                    <a:lnTo>
                      <a:pt x="1639" y="245"/>
                    </a:lnTo>
                    <a:lnTo>
                      <a:pt x="1653" y="258"/>
                    </a:lnTo>
                    <a:lnTo>
                      <a:pt x="1666" y="272"/>
                    </a:lnTo>
                    <a:lnTo>
                      <a:pt x="1692" y="300"/>
                    </a:lnTo>
                    <a:lnTo>
                      <a:pt x="1717" y="331"/>
                    </a:lnTo>
                    <a:lnTo>
                      <a:pt x="1739" y="364"/>
                    </a:lnTo>
                    <a:lnTo>
                      <a:pt x="1762" y="398"/>
                    </a:lnTo>
                    <a:lnTo>
                      <a:pt x="1762" y="398"/>
                    </a:lnTo>
                    <a:lnTo>
                      <a:pt x="1799" y="459"/>
                    </a:lnTo>
                    <a:lnTo>
                      <a:pt x="1818" y="491"/>
                    </a:lnTo>
                    <a:lnTo>
                      <a:pt x="1835" y="522"/>
                    </a:lnTo>
                    <a:lnTo>
                      <a:pt x="1835" y="522"/>
                    </a:lnTo>
                    <a:lnTo>
                      <a:pt x="1840" y="534"/>
                    </a:lnTo>
                    <a:lnTo>
                      <a:pt x="1845" y="547"/>
                    </a:lnTo>
                    <a:lnTo>
                      <a:pt x="1852" y="570"/>
                    </a:lnTo>
                    <a:lnTo>
                      <a:pt x="1856" y="595"/>
                    </a:lnTo>
                    <a:lnTo>
                      <a:pt x="1858" y="621"/>
                    </a:lnTo>
                    <a:lnTo>
                      <a:pt x="1858" y="621"/>
                    </a:lnTo>
                    <a:lnTo>
                      <a:pt x="1858" y="632"/>
                    </a:lnTo>
                    <a:lnTo>
                      <a:pt x="1861" y="641"/>
                    </a:lnTo>
                    <a:lnTo>
                      <a:pt x="1865" y="661"/>
                    </a:lnTo>
                    <a:lnTo>
                      <a:pt x="1870" y="680"/>
                    </a:lnTo>
                    <a:lnTo>
                      <a:pt x="1871" y="691"/>
                    </a:lnTo>
                    <a:lnTo>
                      <a:pt x="1873" y="701"/>
                    </a:lnTo>
                    <a:lnTo>
                      <a:pt x="1873" y="701"/>
                    </a:lnTo>
                    <a:lnTo>
                      <a:pt x="1873" y="706"/>
                    </a:lnTo>
                    <a:lnTo>
                      <a:pt x="1874" y="710"/>
                    </a:lnTo>
                    <a:lnTo>
                      <a:pt x="1877" y="714"/>
                    </a:lnTo>
                    <a:lnTo>
                      <a:pt x="1879" y="718"/>
                    </a:lnTo>
                    <a:lnTo>
                      <a:pt x="1883" y="719"/>
                    </a:lnTo>
                    <a:lnTo>
                      <a:pt x="1887" y="722"/>
                    </a:lnTo>
                    <a:lnTo>
                      <a:pt x="1895" y="723"/>
                    </a:lnTo>
                    <a:lnTo>
                      <a:pt x="1903" y="722"/>
                    </a:lnTo>
                    <a:lnTo>
                      <a:pt x="1907" y="719"/>
                    </a:lnTo>
                    <a:lnTo>
                      <a:pt x="1911" y="718"/>
                    </a:lnTo>
                    <a:lnTo>
                      <a:pt x="1913" y="714"/>
                    </a:lnTo>
                    <a:lnTo>
                      <a:pt x="1916" y="710"/>
                    </a:lnTo>
                    <a:lnTo>
                      <a:pt x="1917" y="706"/>
                    </a:lnTo>
                    <a:lnTo>
                      <a:pt x="1917" y="701"/>
                    </a:lnTo>
                    <a:lnTo>
                      <a:pt x="1917" y="693"/>
                    </a:lnTo>
                    <a:lnTo>
                      <a:pt x="1917" y="693"/>
                    </a:lnTo>
                    <a:lnTo>
                      <a:pt x="1917" y="688"/>
                    </a:lnTo>
                    <a:lnTo>
                      <a:pt x="1917" y="68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589"/>
              <p:cNvSpPr/>
              <p:nvPr/>
            </p:nvSpPr>
            <p:spPr bwMode="auto">
              <a:xfrm>
                <a:off x="3100388" y="2273300"/>
                <a:ext cx="766763" cy="79375"/>
              </a:xfrm>
              <a:custGeom>
                <a:avLst/>
                <a:gdLst/>
                <a:ahLst/>
                <a:cxnLst>
                  <a:cxn ang="0">
                    <a:pos x="1837" y="85"/>
                  </a:cxn>
                  <a:cxn ang="0">
                    <a:pos x="1750" y="52"/>
                  </a:cxn>
                  <a:cxn ang="0">
                    <a:pos x="1652" y="40"/>
                  </a:cxn>
                  <a:cxn ang="0">
                    <a:pos x="1504" y="57"/>
                  </a:cxn>
                  <a:cxn ang="0">
                    <a:pos x="1433" y="81"/>
                  </a:cxn>
                  <a:cxn ang="0">
                    <a:pos x="1355" y="148"/>
                  </a:cxn>
                  <a:cxn ang="0">
                    <a:pos x="1304" y="93"/>
                  </a:cxn>
                  <a:cxn ang="0">
                    <a:pos x="1212" y="31"/>
                  </a:cxn>
                  <a:cxn ang="0">
                    <a:pos x="1142" y="5"/>
                  </a:cxn>
                  <a:cxn ang="0">
                    <a:pos x="996" y="2"/>
                  </a:cxn>
                  <a:cxn ang="0">
                    <a:pos x="909" y="8"/>
                  </a:cxn>
                  <a:cxn ang="0">
                    <a:pos x="803" y="32"/>
                  </a:cxn>
                  <a:cxn ang="0">
                    <a:pos x="714" y="56"/>
                  </a:cxn>
                  <a:cxn ang="0">
                    <a:pos x="626" y="103"/>
                  </a:cxn>
                  <a:cxn ang="0">
                    <a:pos x="565" y="131"/>
                  </a:cxn>
                  <a:cxn ang="0">
                    <a:pos x="485" y="81"/>
                  </a:cxn>
                  <a:cxn ang="0">
                    <a:pos x="397" y="51"/>
                  </a:cxn>
                  <a:cxn ang="0">
                    <a:pos x="300" y="44"/>
                  </a:cxn>
                  <a:cxn ang="0">
                    <a:pos x="201" y="52"/>
                  </a:cxn>
                  <a:cxn ang="0">
                    <a:pos x="117" y="86"/>
                  </a:cxn>
                  <a:cxn ang="0">
                    <a:pos x="32" y="137"/>
                  </a:cxn>
                  <a:cxn ang="0">
                    <a:pos x="3" y="145"/>
                  </a:cxn>
                  <a:cxn ang="0">
                    <a:pos x="1" y="188"/>
                  </a:cxn>
                  <a:cxn ang="0">
                    <a:pos x="26" y="202"/>
                  </a:cxn>
                  <a:cxn ang="0">
                    <a:pos x="89" y="159"/>
                  </a:cxn>
                  <a:cxn ang="0">
                    <a:pos x="175" y="108"/>
                  </a:cxn>
                  <a:cxn ang="0">
                    <a:pos x="282" y="91"/>
                  </a:cxn>
                  <a:cxn ang="0">
                    <a:pos x="379" y="94"/>
                  </a:cxn>
                  <a:cxn ang="0">
                    <a:pos x="468" y="123"/>
                  </a:cxn>
                  <a:cxn ang="0">
                    <a:pos x="548" y="175"/>
                  </a:cxn>
                  <a:cxn ang="0">
                    <a:pos x="567" y="196"/>
                  </a:cxn>
                  <a:cxn ang="0">
                    <a:pos x="601" y="195"/>
                  </a:cxn>
                  <a:cxn ang="0">
                    <a:pos x="609" y="176"/>
                  </a:cxn>
                  <a:cxn ang="0">
                    <a:pos x="668" y="132"/>
                  </a:cxn>
                  <a:cxn ang="0">
                    <a:pos x="770" y="85"/>
                  </a:cxn>
                  <a:cxn ang="0">
                    <a:pos x="889" y="55"/>
                  </a:cxn>
                  <a:cxn ang="0">
                    <a:pos x="952" y="48"/>
                  </a:cxn>
                  <a:cxn ang="0">
                    <a:pos x="1076" y="48"/>
                  </a:cxn>
                  <a:cxn ang="0">
                    <a:pos x="1149" y="53"/>
                  </a:cxn>
                  <a:cxn ang="0">
                    <a:pos x="1237" y="100"/>
                  </a:cxn>
                  <a:cxn ang="0">
                    <a:pos x="1305" y="159"/>
                  </a:cxn>
                  <a:cxn ang="0">
                    <a:pos x="1352" y="195"/>
                  </a:cxn>
                  <a:cxn ang="0">
                    <a:pos x="1363" y="196"/>
                  </a:cxn>
                  <a:cxn ang="0">
                    <a:pos x="1367" y="195"/>
                  </a:cxn>
                  <a:cxn ang="0">
                    <a:pos x="1374" y="192"/>
                  </a:cxn>
                  <a:cxn ang="0">
                    <a:pos x="1378" y="189"/>
                  </a:cxn>
                  <a:cxn ang="0">
                    <a:pos x="1431" y="140"/>
                  </a:cxn>
                  <a:cxn ang="0">
                    <a:pos x="1492" y="106"/>
                  </a:cxn>
                  <a:cxn ang="0">
                    <a:pos x="1631" y="87"/>
                  </a:cxn>
                  <a:cxn ang="0">
                    <a:pos x="1722" y="91"/>
                  </a:cxn>
                  <a:cxn ang="0">
                    <a:pos x="1806" y="120"/>
                  </a:cxn>
                  <a:cxn ang="0">
                    <a:pos x="1903" y="180"/>
                  </a:cxn>
                  <a:cxn ang="0">
                    <a:pos x="1922" y="178"/>
                  </a:cxn>
                  <a:cxn ang="0">
                    <a:pos x="1928" y="145"/>
                  </a:cxn>
                </a:cxnLst>
                <a:rect l="0" t="0" r="r" b="b"/>
                <a:pathLst>
                  <a:path w="1932" h="202">
                    <a:moveTo>
                      <a:pt x="1921" y="138"/>
                    </a:moveTo>
                    <a:lnTo>
                      <a:pt x="1921" y="138"/>
                    </a:lnTo>
                    <a:lnTo>
                      <a:pt x="1888" y="115"/>
                    </a:lnTo>
                    <a:lnTo>
                      <a:pt x="1856" y="94"/>
                    </a:lnTo>
                    <a:lnTo>
                      <a:pt x="1837" y="85"/>
                    </a:lnTo>
                    <a:lnTo>
                      <a:pt x="1820" y="77"/>
                    </a:lnTo>
                    <a:lnTo>
                      <a:pt x="1803" y="69"/>
                    </a:lnTo>
                    <a:lnTo>
                      <a:pt x="1785" y="62"/>
                    </a:lnTo>
                    <a:lnTo>
                      <a:pt x="1768" y="57"/>
                    </a:lnTo>
                    <a:lnTo>
                      <a:pt x="1750" y="52"/>
                    </a:lnTo>
                    <a:lnTo>
                      <a:pt x="1730" y="48"/>
                    </a:lnTo>
                    <a:lnTo>
                      <a:pt x="1712" y="44"/>
                    </a:lnTo>
                    <a:lnTo>
                      <a:pt x="1692" y="43"/>
                    </a:lnTo>
                    <a:lnTo>
                      <a:pt x="1673" y="42"/>
                    </a:lnTo>
                    <a:lnTo>
                      <a:pt x="1652" y="40"/>
                    </a:lnTo>
                    <a:lnTo>
                      <a:pt x="1631" y="42"/>
                    </a:lnTo>
                    <a:lnTo>
                      <a:pt x="1631" y="42"/>
                    </a:lnTo>
                    <a:lnTo>
                      <a:pt x="1589" y="44"/>
                    </a:lnTo>
                    <a:lnTo>
                      <a:pt x="1546" y="49"/>
                    </a:lnTo>
                    <a:lnTo>
                      <a:pt x="1504" y="57"/>
                    </a:lnTo>
                    <a:lnTo>
                      <a:pt x="1483" y="61"/>
                    </a:lnTo>
                    <a:lnTo>
                      <a:pt x="1462" y="66"/>
                    </a:lnTo>
                    <a:lnTo>
                      <a:pt x="1462" y="66"/>
                    </a:lnTo>
                    <a:lnTo>
                      <a:pt x="1448" y="73"/>
                    </a:lnTo>
                    <a:lnTo>
                      <a:pt x="1433" y="81"/>
                    </a:lnTo>
                    <a:lnTo>
                      <a:pt x="1419" y="90"/>
                    </a:lnTo>
                    <a:lnTo>
                      <a:pt x="1404" y="100"/>
                    </a:lnTo>
                    <a:lnTo>
                      <a:pt x="1391" y="112"/>
                    </a:lnTo>
                    <a:lnTo>
                      <a:pt x="1378" y="124"/>
                    </a:lnTo>
                    <a:lnTo>
                      <a:pt x="1355" y="148"/>
                    </a:lnTo>
                    <a:lnTo>
                      <a:pt x="1355" y="148"/>
                    </a:lnTo>
                    <a:lnTo>
                      <a:pt x="1348" y="141"/>
                    </a:lnTo>
                    <a:lnTo>
                      <a:pt x="1339" y="133"/>
                    </a:lnTo>
                    <a:lnTo>
                      <a:pt x="1321" y="112"/>
                    </a:lnTo>
                    <a:lnTo>
                      <a:pt x="1304" y="93"/>
                    </a:lnTo>
                    <a:lnTo>
                      <a:pt x="1296" y="85"/>
                    </a:lnTo>
                    <a:lnTo>
                      <a:pt x="1289" y="79"/>
                    </a:lnTo>
                    <a:lnTo>
                      <a:pt x="1289" y="79"/>
                    </a:lnTo>
                    <a:lnTo>
                      <a:pt x="1238" y="47"/>
                    </a:lnTo>
                    <a:lnTo>
                      <a:pt x="1212" y="31"/>
                    </a:lnTo>
                    <a:lnTo>
                      <a:pt x="1186" y="18"/>
                    </a:lnTo>
                    <a:lnTo>
                      <a:pt x="1186" y="18"/>
                    </a:lnTo>
                    <a:lnTo>
                      <a:pt x="1172" y="13"/>
                    </a:lnTo>
                    <a:lnTo>
                      <a:pt x="1157" y="8"/>
                    </a:lnTo>
                    <a:lnTo>
                      <a:pt x="1142" y="5"/>
                    </a:lnTo>
                    <a:lnTo>
                      <a:pt x="1127" y="2"/>
                    </a:lnTo>
                    <a:lnTo>
                      <a:pt x="1094" y="0"/>
                    </a:lnTo>
                    <a:lnTo>
                      <a:pt x="1062" y="0"/>
                    </a:lnTo>
                    <a:lnTo>
                      <a:pt x="1029" y="1"/>
                    </a:lnTo>
                    <a:lnTo>
                      <a:pt x="996" y="2"/>
                    </a:lnTo>
                    <a:lnTo>
                      <a:pt x="965" y="5"/>
                    </a:lnTo>
                    <a:lnTo>
                      <a:pt x="935" y="5"/>
                    </a:lnTo>
                    <a:lnTo>
                      <a:pt x="935" y="5"/>
                    </a:lnTo>
                    <a:lnTo>
                      <a:pt x="922" y="6"/>
                    </a:lnTo>
                    <a:lnTo>
                      <a:pt x="909" y="8"/>
                    </a:lnTo>
                    <a:lnTo>
                      <a:pt x="883" y="11"/>
                    </a:lnTo>
                    <a:lnTo>
                      <a:pt x="858" y="18"/>
                    </a:lnTo>
                    <a:lnTo>
                      <a:pt x="833" y="25"/>
                    </a:lnTo>
                    <a:lnTo>
                      <a:pt x="833" y="25"/>
                    </a:lnTo>
                    <a:lnTo>
                      <a:pt x="803" y="32"/>
                    </a:lnTo>
                    <a:lnTo>
                      <a:pt x="773" y="38"/>
                    </a:lnTo>
                    <a:lnTo>
                      <a:pt x="757" y="40"/>
                    </a:lnTo>
                    <a:lnTo>
                      <a:pt x="743" y="44"/>
                    </a:lnTo>
                    <a:lnTo>
                      <a:pt x="728" y="49"/>
                    </a:lnTo>
                    <a:lnTo>
                      <a:pt x="714" y="56"/>
                    </a:lnTo>
                    <a:lnTo>
                      <a:pt x="714" y="56"/>
                    </a:lnTo>
                    <a:lnTo>
                      <a:pt x="681" y="72"/>
                    </a:lnTo>
                    <a:lnTo>
                      <a:pt x="663" y="81"/>
                    </a:lnTo>
                    <a:lnTo>
                      <a:pt x="644" y="91"/>
                    </a:lnTo>
                    <a:lnTo>
                      <a:pt x="626" y="103"/>
                    </a:lnTo>
                    <a:lnTo>
                      <a:pt x="609" y="115"/>
                    </a:lnTo>
                    <a:lnTo>
                      <a:pt x="593" y="129"/>
                    </a:lnTo>
                    <a:lnTo>
                      <a:pt x="579" y="144"/>
                    </a:lnTo>
                    <a:lnTo>
                      <a:pt x="579" y="144"/>
                    </a:lnTo>
                    <a:lnTo>
                      <a:pt x="565" y="131"/>
                    </a:lnTo>
                    <a:lnTo>
                      <a:pt x="549" y="119"/>
                    </a:lnTo>
                    <a:lnTo>
                      <a:pt x="533" y="108"/>
                    </a:lnTo>
                    <a:lnTo>
                      <a:pt x="518" y="98"/>
                    </a:lnTo>
                    <a:lnTo>
                      <a:pt x="502" y="89"/>
                    </a:lnTo>
                    <a:lnTo>
                      <a:pt x="485" y="81"/>
                    </a:lnTo>
                    <a:lnTo>
                      <a:pt x="468" y="73"/>
                    </a:lnTo>
                    <a:lnTo>
                      <a:pt x="451" y="66"/>
                    </a:lnTo>
                    <a:lnTo>
                      <a:pt x="433" y="60"/>
                    </a:lnTo>
                    <a:lnTo>
                      <a:pt x="416" y="55"/>
                    </a:lnTo>
                    <a:lnTo>
                      <a:pt x="397" y="51"/>
                    </a:lnTo>
                    <a:lnTo>
                      <a:pt x="379" y="48"/>
                    </a:lnTo>
                    <a:lnTo>
                      <a:pt x="359" y="45"/>
                    </a:lnTo>
                    <a:lnTo>
                      <a:pt x="341" y="44"/>
                    </a:lnTo>
                    <a:lnTo>
                      <a:pt x="321" y="44"/>
                    </a:lnTo>
                    <a:lnTo>
                      <a:pt x="300" y="44"/>
                    </a:lnTo>
                    <a:lnTo>
                      <a:pt x="300" y="44"/>
                    </a:lnTo>
                    <a:lnTo>
                      <a:pt x="262" y="45"/>
                    </a:lnTo>
                    <a:lnTo>
                      <a:pt x="242" y="47"/>
                    </a:lnTo>
                    <a:lnTo>
                      <a:pt x="222" y="49"/>
                    </a:lnTo>
                    <a:lnTo>
                      <a:pt x="201" y="52"/>
                    </a:lnTo>
                    <a:lnTo>
                      <a:pt x="181" y="56"/>
                    </a:lnTo>
                    <a:lnTo>
                      <a:pt x="162" y="62"/>
                    </a:lnTo>
                    <a:lnTo>
                      <a:pt x="145" y="70"/>
                    </a:lnTo>
                    <a:lnTo>
                      <a:pt x="145" y="70"/>
                    </a:lnTo>
                    <a:lnTo>
                      <a:pt x="117" y="86"/>
                    </a:lnTo>
                    <a:lnTo>
                      <a:pt x="90" y="103"/>
                    </a:lnTo>
                    <a:lnTo>
                      <a:pt x="64" y="121"/>
                    </a:lnTo>
                    <a:lnTo>
                      <a:pt x="38" y="141"/>
                    </a:lnTo>
                    <a:lnTo>
                      <a:pt x="38" y="141"/>
                    </a:lnTo>
                    <a:lnTo>
                      <a:pt x="32" y="137"/>
                    </a:lnTo>
                    <a:lnTo>
                      <a:pt x="26" y="136"/>
                    </a:lnTo>
                    <a:lnTo>
                      <a:pt x="19" y="136"/>
                    </a:lnTo>
                    <a:lnTo>
                      <a:pt x="14" y="137"/>
                    </a:lnTo>
                    <a:lnTo>
                      <a:pt x="7" y="140"/>
                    </a:lnTo>
                    <a:lnTo>
                      <a:pt x="3" y="145"/>
                    </a:lnTo>
                    <a:lnTo>
                      <a:pt x="1" y="150"/>
                    </a:lnTo>
                    <a:lnTo>
                      <a:pt x="0" y="158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1" y="188"/>
                    </a:lnTo>
                    <a:lnTo>
                      <a:pt x="3" y="193"/>
                    </a:lnTo>
                    <a:lnTo>
                      <a:pt x="7" y="199"/>
                    </a:lnTo>
                    <a:lnTo>
                      <a:pt x="14" y="201"/>
                    </a:lnTo>
                    <a:lnTo>
                      <a:pt x="19" y="202"/>
                    </a:lnTo>
                    <a:lnTo>
                      <a:pt x="26" y="202"/>
                    </a:lnTo>
                    <a:lnTo>
                      <a:pt x="32" y="200"/>
                    </a:lnTo>
                    <a:lnTo>
                      <a:pt x="39" y="196"/>
                    </a:lnTo>
                    <a:lnTo>
                      <a:pt x="39" y="196"/>
                    </a:lnTo>
                    <a:lnTo>
                      <a:pt x="64" y="178"/>
                    </a:lnTo>
                    <a:lnTo>
                      <a:pt x="89" y="159"/>
                    </a:lnTo>
                    <a:lnTo>
                      <a:pt x="113" y="141"/>
                    </a:lnTo>
                    <a:lnTo>
                      <a:pt x="141" y="124"/>
                    </a:lnTo>
                    <a:lnTo>
                      <a:pt x="141" y="124"/>
                    </a:lnTo>
                    <a:lnTo>
                      <a:pt x="158" y="116"/>
                    </a:lnTo>
                    <a:lnTo>
                      <a:pt x="175" y="108"/>
                    </a:lnTo>
                    <a:lnTo>
                      <a:pt x="192" y="104"/>
                    </a:lnTo>
                    <a:lnTo>
                      <a:pt x="209" y="100"/>
                    </a:lnTo>
                    <a:lnTo>
                      <a:pt x="245" y="95"/>
                    </a:lnTo>
                    <a:lnTo>
                      <a:pt x="282" y="91"/>
                    </a:lnTo>
                    <a:lnTo>
                      <a:pt x="282" y="91"/>
                    </a:lnTo>
                    <a:lnTo>
                      <a:pt x="303" y="90"/>
                    </a:lnTo>
                    <a:lnTo>
                      <a:pt x="323" y="89"/>
                    </a:lnTo>
                    <a:lnTo>
                      <a:pt x="341" y="90"/>
                    </a:lnTo>
                    <a:lnTo>
                      <a:pt x="361" y="91"/>
                    </a:lnTo>
                    <a:lnTo>
                      <a:pt x="379" y="94"/>
                    </a:lnTo>
                    <a:lnTo>
                      <a:pt x="397" y="98"/>
                    </a:lnTo>
                    <a:lnTo>
                      <a:pt x="416" y="102"/>
                    </a:lnTo>
                    <a:lnTo>
                      <a:pt x="434" y="108"/>
                    </a:lnTo>
                    <a:lnTo>
                      <a:pt x="451" y="115"/>
                    </a:lnTo>
                    <a:lnTo>
                      <a:pt x="468" y="123"/>
                    </a:lnTo>
                    <a:lnTo>
                      <a:pt x="485" y="131"/>
                    </a:lnTo>
                    <a:lnTo>
                      <a:pt x="501" y="141"/>
                    </a:lnTo>
                    <a:lnTo>
                      <a:pt x="516" y="151"/>
                    </a:lnTo>
                    <a:lnTo>
                      <a:pt x="532" y="163"/>
                    </a:lnTo>
                    <a:lnTo>
                      <a:pt x="548" y="175"/>
                    </a:lnTo>
                    <a:lnTo>
                      <a:pt x="562" y="189"/>
                    </a:lnTo>
                    <a:lnTo>
                      <a:pt x="562" y="189"/>
                    </a:lnTo>
                    <a:lnTo>
                      <a:pt x="563" y="191"/>
                    </a:lnTo>
                    <a:lnTo>
                      <a:pt x="563" y="191"/>
                    </a:lnTo>
                    <a:lnTo>
                      <a:pt x="567" y="196"/>
                    </a:lnTo>
                    <a:lnTo>
                      <a:pt x="574" y="200"/>
                    </a:lnTo>
                    <a:lnTo>
                      <a:pt x="580" y="202"/>
                    </a:lnTo>
                    <a:lnTo>
                      <a:pt x="587" y="201"/>
                    </a:lnTo>
                    <a:lnTo>
                      <a:pt x="595" y="200"/>
                    </a:lnTo>
                    <a:lnTo>
                      <a:pt x="601" y="195"/>
                    </a:lnTo>
                    <a:lnTo>
                      <a:pt x="607" y="189"/>
                    </a:lnTo>
                    <a:lnTo>
                      <a:pt x="608" y="185"/>
                    </a:lnTo>
                    <a:lnTo>
                      <a:pt x="608" y="180"/>
                    </a:lnTo>
                    <a:lnTo>
                      <a:pt x="608" y="180"/>
                    </a:lnTo>
                    <a:lnTo>
                      <a:pt x="609" y="176"/>
                    </a:lnTo>
                    <a:lnTo>
                      <a:pt x="612" y="172"/>
                    </a:lnTo>
                    <a:lnTo>
                      <a:pt x="620" y="165"/>
                    </a:lnTo>
                    <a:lnTo>
                      <a:pt x="630" y="157"/>
                    </a:lnTo>
                    <a:lnTo>
                      <a:pt x="642" y="148"/>
                    </a:lnTo>
                    <a:lnTo>
                      <a:pt x="668" y="132"/>
                    </a:lnTo>
                    <a:lnTo>
                      <a:pt x="688" y="121"/>
                    </a:lnTo>
                    <a:lnTo>
                      <a:pt x="688" y="121"/>
                    </a:lnTo>
                    <a:lnTo>
                      <a:pt x="715" y="107"/>
                    </a:lnTo>
                    <a:lnTo>
                      <a:pt x="741" y="94"/>
                    </a:lnTo>
                    <a:lnTo>
                      <a:pt x="770" y="85"/>
                    </a:lnTo>
                    <a:lnTo>
                      <a:pt x="799" y="77"/>
                    </a:lnTo>
                    <a:lnTo>
                      <a:pt x="799" y="77"/>
                    </a:lnTo>
                    <a:lnTo>
                      <a:pt x="845" y="68"/>
                    </a:lnTo>
                    <a:lnTo>
                      <a:pt x="867" y="61"/>
                    </a:lnTo>
                    <a:lnTo>
                      <a:pt x="889" y="55"/>
                    </a:lnTo>
                    <a:lnTo>
                      <a:pt x="889" y="55"/>
                    </a:lnTo>
                    <a:lnTo>
                      <a:pt x="903" y="51"/>
                    </a:lnTo>
                    <a:lnTo>
                      <a:pt x="919" y="49"/>
                    </a:lnTo>
                    <a:lnTo>
                      <a:pt x="935" y="48"/>
                    </a:lnTo>
                    <a:lnTo>
                      <a:pt x="952" y="48"/>
                    </a:lnTo>
                    <a:lnTo>
                      <a:pt x="985" y="49"/>
                    </a:lnTo>
                    <a:lnTo>
                      <a:pt x="1016" y="51"/>
                    </a:lnTo>
                    <a:lnTo>
                      <a:pt x="1016" y="51"/>
                    </a:lnTo>
                    <a:lnTo>
                      <a:pt x="1046" y="49"/>
                    </a:lnTo>
                    <a:lnTo>
                      <a:pt x="1076" y="48"/>
                    </a:lnTo>
                    <a:lnTo>
                      <a:pt x="1106" y="48"/>
                    </a:lnTo>
                    <a:lnTo>
                      <a:pt x="1121" y="48"/>
                    </a:lnTo>
                    <a:lnTo>
                      <a:pt x="1135" y="51"/>
                    </a:lnTo>
                    <a:lnTo>
                      <a:pt x="1135" y="51"/>
                    </a:lnTo>
                    <a:lnTo>
                      <a:pt x="1149" y="53"/>
                    </a:lnTo>
                    <a:lnTo>
                      <a:pt x="1162" y="57"/>
                    </a:lnTo>
                    <a:lnTo>
                      <a:pt x="1176" y="64"/>
                    </a:lnTo>
                    <a:lnTo>
                      <a:pt x="1189" y="70"/>
                    </a:lnTo>
                    <a:lnTo>
                      <a:pt x="1213" y="85"/>
                    </a:lnTo>
                    <a:lnTo>
                      <a:pt x="1237" y="100"/>
                    </a:lnTo>
                    <a:lnTo>
                      <a:pt x="1237" y="100"/>
                    </a:lnTo>
                    <a:lnTo>
                      <a:pt x="1250" y="108"/>
                    </a:lnTo>
                    <a:lnTo>
                      <a:pt x="1262" y="117"/>
                    </a:lnTo>
                    <a:lnTo>
                      <a:pt x="1284" y="137"/>
                    </a:lnTo>
                    <a:lnTo>
                      <a:pt x="1305" y="159"/>
                    </a:lnTo>
                    <a:lnTo>
                      <a:pt x="1327" y="180"/>
                    </a:lnTo>
                    <a:lnTo>
                      <a:pt x="1327" y="180"/>
                    </a:lnTo>
                    <a:lnTo>
                      <a:pt x="1335" y="188"/>
                    </a:lnTo>
                    <a:lnTo>
                      <a:pt x="1343" y="192"/>
                    </a:lnTo>
                    <a:lnTo>
                      <a:pt x="1352" y="195"/>
                    </a:lnTo>
                    <a:lnTo>
                      <a:pt x="1361" y="196"/>
                    </a:lnTo>
                    <a:lnTo>
                      <a:pt x="1361" y="196"/>
                    </a:lnTo>
                    <a:lnTo>
                      <a:pt x="1361" y="196"/>
                    </a:lnTo>
                    <a:lnTo>
                      <a:pt x="1361" y="196"/>
                    </a:lnTo>
                    <a:lnTo>
                      <a:pt x="1363" y="196"/>
                    </a:lnTo>
                    <a:lnTo>
                      <a:pt x="1363" y="196"/>
                    </a:lnTo>
                    <a:lnTo>
                      <a:pt x="1363" y="196"/>
                    </a:lnTo>
                    <a:lnTo>
                      <a:pt x="1363" y="196"/>
                    </a:lnTo>
                    <a:lnTo>
                      <a:pt x="1367" y="195"/>
                    </a:lnTo>
                    <a:lnTo>
                      <a:pt x="1367" y="195"/>
                    </a:lnTo>
                    <a:lnTo>
                      <a:pt x="1368" y="195"/>
                    </a:lnTo>
                    <a:lnTo>
                      <a:pt x="1368" y="195"/>
                    </a:lnTo>
                    <a:lnTo>
                      <a:pt x="1370" y="195"/>
                    </a:lnTo>
                    <a:lnTo>
                      <a:pt x="1370" y="195"/>
                    </a:lnTo>
                    <a:lnTo>
                      <a:pt x="1374" y="192"/>
                    </a:lnTo>
                    <a:lnTo>
                      <a:pt x="1374" y="192"/>
                    </a:lnTo>
                    <a:lnTo>
                      <a:pt x="1374" y="192"/>
                    </a:lnTo>
                    <a:lnTo>
                      <a:pt x="1374" y="192"/>
                    </a:lnTo>
                    <a:lnTo>
                      <a:pt x="1378" y="189"/>
                    </a:lnTo>
                    <a:lnTo>
                      <a:pt x="1378" y="189"/>
                    </a:lnTo>
                    <a:lnTo>
                      <a:pt x="1378" y="189"/>
                    </a:lnTo>
                    <a:lnTo>
                      <a:pt x="1378" y="189"/>
                    </a:lnTo>
                    <a:lnTo>
                      <a:pt x="1403" y="163"/>
                    </a:lnTo>
                    <a:lnTo>
                      <a:pt x="1416" y="151"/>
                    </a:lnTo>
                    <a:lnTo>
                      <a:pt x="1431" y="140"/>
                    </a:lnTo>
                    <a:lnTo>
                      <a:pt x="1445" y="129"/>
                    </a:lnTo>
                    <a:lnTo>
                      <a:pt x="1459" y="120"/>
                    </a:lnTo>
                    <a:lnTo>
                      <a:pt x="1475" y="112"/>
                    </a:lnTo>
                    <a:lnTo>
                      <a:pt x="1492" y="106"/>
                    </a:lnTo>
                    <a:lnTo>
                      <a:pt x="1492" y="106"/>
                    </a:lnTo>
                    <a:lnTo>
                      <a:pt x="1509" y="102"/>
                    </a:lnTo>
                    <a:lnTo>
                      <a:pt x="1526" y="98"/>
                    </a:lnTo>
                    <a:lnTo>
                      <a:pt x="1561" y="94"/>
                    </a:lnTo>
                    <a:lnTo>
                      <a:pt x="1631" y="87"/>
                    </a:lnTo>
                    <a:lnTo>
                      <a:pt x="1631" y="87"/>
                    </a:lnTo>
                    <a:lnTo>
                      <a:pt x="1650" y="86"/>
                    </a:lnTo>
                    <a:lnTo>
                      <a:pt x="1669" y="85"/>
                    </a:lnTo>
                    <a:lnTo>
                      <a:pt x="1687" y="86"/>
                    </a:lnTo>
                    <a:lnTo>
                      <a:pt x="1705" y="89"/>
                    </a:lnTo>
                    <a:lnTo>
                      <a:pt x="1722" y="91"/>
                    </a:lnTo>
                    <a:lnTo>
                      <a:pt x="1739" y="95"/>
                    </a:lnTo>
                    <a:lnTo>
                      <a:pt x="1758" y="100"/>
                    </a:lnTo>
                    <a:lnTo>
                      <a:pt x="1773" y="106"/>
                    </a:lnTo>
                    <a:lnTo>
                      <a:pt x="1790" y="112"/>
                    </a:lnTo>
                    <a:lnTo>
                      <a:pt x="1806" y="120"/>
                    </a:lnTo>
                    <a:lnTo>
                      <a:pt x="1839" y="137"/>
                    </a:lnTo>
                    <a:lnTo>
                      <a:pt x="1869" y="155"/>
                    </a:lnTo>
                    <a:lnTo>
                      <a:pt x="1899" y="178"/>
                    </a:lnTo>
                    <a:lnTo>
                      <a:pt x="1899" y="178"/>
                    </a:lnTo>
                    <a:lnTo>
                      <a:pt x="1903" y="180"/>
                    </a:lnTo>
                    <a:lnTo>
                      <a:pt x="1907" y="182"/>
                    </a:lnTo>
                    <a:lnTo>
                      <a:pt x="1912" y="182"/>
                    </a:lnTo>
                    <a:lnTo>
                      <a:pt x="1916" y="182"/>
                    </a:lnTo>
                    <a:lnTo>
                      <a:pt x="1919" y="180"/>
                    </a:lnTo>
                    <a:lnTo>
                      <a:pt x="1922" y="178"/>
                    </a:lnTo>
                    <a:lnTo>
                      <a:pt x="1928" y="171"/>
                    </a:lnTo>
                    <a:lnTo>
                      <a:pt x="1930" y="163"/>
                    </a:lnTo>
                    <a:lnTo>
                      <a:pt x="1932" y="154"/>
                    </a:lnTo>
                    <a:lnTo>
                      <a:pt x="1930" y="150"/>
                    </a:lnTo>
                    <a:lnTo>
                      <a:pt x="1928" y="145"/>
                    </a:lnTo>
                    <a:lnTo>
                      <a:pt x="1925" y="141"/>
                    </a:lnTo>
                    <a:lnTo>
                      <a:pt x="1921" y="138"/>
                    </a:lnTo>
                    <a:lnTo>
                      <a:pt x="1921" y="13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590"/>
              <p:cNvSpPr/>
              <p:nvPr/>
            </p:nvSpPr>
            <p:spPr bwMode="auto">
              <a:xfrm>
                <a:off x="3433763" y="1978025"/>
                <a:ext cx="61913" cy="88900"/>
              </a:xfrm>
              <a:custGeom>
                <a:avLst/>
                <a:gdLst/>
                <a:ahLst/>
                <a:cxnLst>
                  <a:cxn ang="0">
                    <a:pos x="144" y="179"/>
                  </a:cxn>
                  <a:cxn ang="0">
                    <a:pos x="152" y="189"/>
                  </a:cxn>
                  <a:cxn ang="0">
                    <a:pos x="152" y="177"/>
                  </a:cxn>
                  <a:cxn ang="0">
                    <a:pos x="153" y="149"/>
                  </a:cxn>
                  <a:cxn ang="0">
                    <a:pos x="154" y="127"/>
                  </a:cxn>
                  <a:cxn ang="0">
                    <a:pos x="153" y="105"/>
                  </a:cxn>
                  <a:cxn ang="0">
                    <a:pos x="152" y="96"/>
                  </a:cxn>
                  <a:cxn ang="0">
                    <a:pos x="148" y="77"/>
                  </a:cxn>
                  <a:cxn ang="0">
                    <a:pos x="146" y="67"/>
                  </a:cxn>
                  <a:cxn ang="0">
                    <a:pos x="148" y="47"/>
                  </a:cxn>
                  <a:cxn ang="0">
                    <a:pos x="146" y="41"/>
                  </a:cxn>
                  <a:cxn ang="0">
                    <a:pos x="140" y="28"/>
                  </a:cxn>
                  <a:cxn ang="0">
                    <a:pos x="131" y="17"/>
                  </a:cxn>
                  <a:cxn ang="0">
                    <a:pos x="120" y="9"/>
                  </a:cxn>
                  <a:cxn ang="0">
                    <a:pos x="107" y="4"/>
                  </a:cxn>
                  <a:cxn ang="0">
                    <a:pos x="81" y="0"/>
                  </a:cxn>
                  <a:cxn ang="0">
                    <a:pos x="48" y="4"/>
                  </a:cxn>
                  <a:cxn ang="0">
                    <a:pos x="20" y="15"/>
                  </a:cxn>
                  <a:cxn ang="0">
                    <a:pos x="9" y="22"/>
                  </a:cxn>
                  <a:cxn ang="0">
                    <a:pos x="3" y="33"/>
                  </a:cxn>
                  <a:cxn ang="0">
                    <a:pos x="1" y="42"/>
                  </a:cxn>
                  <a:cxn ang="0">
                    <a:pos x="0" y="67"/>
                  </a:cxn>
                  <a:cxn ang="0">
                    <a:pos x="3" y="101"/>
                  </a:cxn>
                  <a:cxn ang="0">
                    <a:pos x="3" y="149"/>
                  </a:cxn>
                  <a:cxn ang="0">
                    <a:pos x="3" y="199"/>
                  </a:cxn>
                  <a:cxn ang="0">
                    <a:pos x="4" y="209"/>
                  </a:cxn>
                  <a:cxn ang="0">
                    <a:pos x="9" y="216"/>
                  </a:cxn>
                  <a:cxn ang="0">
                    <a:pos x="17" y="220"/>
                  </a:cxn>
                  <a:cxn ang="0">
                    <a:pos x="34" y="220"/>
                  </a:cxn>
                  <a:cxn ang="0">
                    <a:pos x="41" y="216"/>
                  </a:cxn>
                  <a:cxn ang="0">
                    <a:pos x="46" y="209"/>
                  </a:cxn>
                  <a:cxn ang="0">
                    <a:pos x="48" y="199"/>
                  </a:cxn>
                  <a:cxn ang="0">
                    <a:pos x="48" y="138"/>
                  </a:cxn>
                  <a:cxn ang="0">
                    <a:pos x="46" y="75"/>
                  </a:cxn>
                  <a:cxn ang="0">
                    <a:pos x="46" y="63"/>
                  </a:cxn>
                  <a:cxn ang="0">
                    <a:pos x="43" y="55"/>
                  </a:cxn>
                  <a:cxn ang="0">
                    <a:pos x="42" y="56"/>
                  </a:cxn>
                  <a:cxn ang="0">
                    <a:pos x="55" y="51"/>
                  </a:cxn>
                  <a:cxn ang="0">
                    <a:pos x="69" y="49"/>
                  </a:cxn>
                  <a:cxn ang="0">
                    <a:pos x="94" y="49"/>
                  </a:cxn>
                  <a:cxn ang="0">
                    <a:pos x="98" y="50"/>
                  </a:cxn>
                  <a:cxn ang="0">
                    <a:pos x="102" y="56"/>
                  </a:cxn>
                  <a:cxn ang="0">
                    <a:pos x="102" y="70"/>
                  </a:cxn>
                  <a:cxn ang="0">
                    <a:pos x="102" y="77"/>
                  </a:cxn>
                  <a:cxn ang="0">
                    <a:pos x="106" y="100"/>
                  </a:cxn>
                  <a:cxn ang="0">
                    <a:pos x="109" y="121"/>
                  </a:cxn>
                  <a:cxn ang="0">
                    <a:pos x="106" y="157"/>
                  </a:cxn>
                  <a:cxn ang="0">
                    <a:pos x="105" y="173"/>
                  </a:cxn>
                  <a:cxn ang="0">
                    <a:pos x="107" y="199"/>
                  </a:cxn>
                  <a:cxn ang="0">
                    <a:pos x="114" y="213"/>
                  </a:cxn>
                  <a:cxn ang="0">
                    <a:pos x="120" y="219"/>
                  </a:cxn>
                  <a:cxn ang="0">
                    <a:pos x="129" y="223"/>
                  </a:cxn>
                  <a:cxn ang="0">
                    <a:pos x="137" y="221"/>
                  </a:cxn>
                  <a:cxn ang="0">
                    <a:pos x="145" y="217"/>
                  </a:cxn>
                  <a:cxn ang="0">
                    <a:pos x="153" y="203"/>
                  </a:cxn>
                  <a:cxn ang="0">
                    <a:pos x="154" y="195"/>
                  </a:cxn>
                  <a:cxn ang="0">
                    <a:pos x="150" y="186"/>
                  </a:cxn>
                  <a:cxn ang="0">
                    <a:pos x="144" y="179"/>
                  </a:cxn>
                </a:cxnLst>
                <a:rect l="0" t="0" r="r" b="b"/>
                <a:pathLst>
                  <a:path w="154" h="223">
                    <a:moveTo>
                      <a:pt x="144" y="179"/>
                    </a:moveTo>
                    <a:lnTo>
                      <a:pt x="144" y="179"/>
                    </a:lnTo>
                    <a:lnTo>
                      <a:pt x="150" y="185"/>
                    </a:lnTo>
                    <a:lnTo>
                      <a:pt x="152" y="189"/>
                    </a:lnTo>
                    <a:lnTo>
                      <a:pt x="152" y="186"/>
                    </a:lnTo>
                    <a:lnTo>
                      <a:pt x="152" y="177"/>
                    </a:lnTo>
                    <a:lnTo>
                      <a:pt x="152" y="177"/>
                    </a:lnTo>
                    <a:lnTo>
                      <a:pt x="153" y="149"/>
                    </a:lnTo>
                    <a:lnTo>
                      <a:pt x="153" y="149"/>
                    </a:lnTo>
                    <a:lnTo>
                      <a:pt x="154" y="127"/>
                    </a:lnTo>
                    <a:lnTo>
                      <a:pt x="154" y="117"/>
                    </a:lnTo>
                    <a:lnTo>
                      <a:pt x="153" y="105"/>
                    </a:lnTo>
                    <a:lnTo>
                      <a:pt x="153" y="105"/>
                    </a:lnTo>
                    <a:lnTo>
                      <a:pt x="152" y="96"/>
                    </a:lnTo>
                    <a:lnTo>
                      <a:pt x="149" y="87"/>
                    </a:lnTo>
                    <a:lnTo>
                      <a:pt x="148" y="77"/>
                    </a:lnTo>
                    <a:lnTo>
                      <a:pt x="146" y="67"/>
                    </a:lnTo>
                    <a:lnTo>
                      <a:pt x="146" y="67"/>
                    </a:lnTo>
                    <a:lnTo>
                      <a:pt x="148" y="54"/>
                    </a:lnTo>
                    <a:lnTo>
                      <a:pt x="148" y="47"/>
                    </a:lnTo>
                    <a:lnTo>
                      <a:pt x="146" y="41"/>
                    </a:lnTo>
                    <a:lnTo>
                      <a:pt x="146" y="41"/>
                    </a:lnTo>
                    <a:lnTo>
                      <a:pt x="144" y="34"/>
                    </a:lnTo>
                    <a:lnTo>
                      <a:pt x="140" y="28"/>
                    </a:lnTo>
                    <a:lnTo>
                      <a:pt x="136" y="22"/>
                    </a:lnTo>
                    <a:lnTo>
                      <a:pt x="131" y="17"/>
                    </a:lnTo>
                    <a:lnTo>
                      <a:pt x="126" y="13"/>
                    </a:lnTo>
                    <a:lnTo>
                      <a:pt x="120" y="9"/>
                    </a:lnTo>
                    <a:lnTo>
                      <a:pt x="107" y="4"/>
                    </a:lnTo>
                    <a:lnTo>
                      <a:pt x="107" y="4"/>
                    </a:lnTo>
                    <a:lnTo>
                      <a:pt x="95" y="2"/>
                    </a:lnTo>
                    <a:lnTo>
                      <a:pt x="81" y="0"/>
                    </a:lnTo>
                    <a:lnTo>
                      <a:pt x="65" y="2"/>
                    </a:lnTo>
                    <a:lnTo>
                      <a:pt x="48" y="4"/>
                    </a:lnTo>
                    <a:lnTo>
                      <a:pt x="34" y="8"/>
                    </a:lnTo>
                    <a:lnTo>
                      <a:pt x="20" y="15"/>
                    </a:lnTo>
                    <a:lnTo>
                      <a:pt x="14" y="19"/>
                    </a:lnTo>
                    <a:lnTo>
                      <a:pt x="9" y="22"/>
                    </a:lnTo>
                    <a:lnTo>
                      <a:pt x="5" y="28"/>
                    </a:lnTo>
                    <a:lnTo>
                      <a:pt x="3" y="33"/>
                    </a:lnTo>
                    <a:lnTo>
                      <a:pt x="3" y="33"/>
                    </a:lnTo>
                    <a:lnTo>
                      <a:pt x="1" y="42"/>
                    </a:lnTo>
                    <a:lnTo>
                      <a:pt x="0" y="50"/>
                    </a:lnTo>
                    <a:lnTo>
                      <a:pt x="0" y="67"/>
                    </a:lnTo>
                    <a:lnTo>
                      <a:pt x="3" y="101"/>
                    </a:lnTo>
                    <a:lnTo>
                      <a:pt x="3" y="101"/>
                    </a:lnTo>
                    <a:lnTo>
                      <a:pt x="3" y="124"/>
                    </a:lnTo>
                    <a:lnTo>
                      <a:pt x="3" y="149"/>
                    </a:lnTo>
                    <a:lnTo>
                      <a:pt x="3" y="199"/>
                    </a:lnTo>
                    <a:lnTo>
                      <a:pt x="3" y="199"/>
                    </a:lnTo>
                    <a:lnTo>
                      <a:pt x="3" y="204"/>
                    </a:lnTo>
                    <a:lnTo>
                      <a:pt x="4" y="209"/>
                    </a:lnTo>
                    <a:lnTo>
                      <a:pt x="7" y="213"/>
                    </a:lnTo>
                    <a:lnTo>
                      <a:pt x="9" y="216"/>
                    </a:lnTo>
                    <a:lnTo>
                      <a:pt x="13" y="219"/>
                    </a:lnTo>
                    <a:lnTo>
                      <a:pt x="17" y="220"/>
                    </a:lnTo>
                    <a:lnTo>
                      <a:pt x="25" y="221"/>
                    </a:lnTo>
                    <a:lnTo>
                      <a:pt x="34" y="220"/>
                    </a:lnTo>
                    <a:lnTo>
                      <a:pt x="38" y="219"/>
                    </a:lnTo>
                    <a:lnTo>
                      <a:pt x="41" y="216"/>
                    </a:lnTo>
                    <a:lnTo>
                      <a:pt x="44" y="213"/>
                    </a:lnTo>
                    <a:lnTo>
                      <a:pt x="46" y="209"/>
                    </a:lnTo>
                    <a:lnTo>
                      <a:pt x="47" y="204"/>
                    </a:lnTo>
                    <a:lnTo>
                      <a:pt x="48" y="199"/>
                    </a:lnTo>
                    <a:lnTo>
                      <a:pt x="48" y="199"/>
                    </a:lnTo>
                    <a:lnTo>
                      <a:pt x="48" y="138"/>
                    </a:lnTo>
                    <a:lnTo>
                      <a:pt x="48" y="106"/>
                    </a:lnTo>
                    <a:lnTo>
                      <a:pt x="46" y="75"/>
                    </a:lnTo>
                    <a:lnTo>
                      <a:pt x="46" y="75"/>
                    </a:lnTo>
                    <a:lnTo>
                      <a:pt x="46" y="63"/>
                    </a:lnTo>
                    <a:lnTo>
                      <a:pt x="44" y="56"/>
                    </a:lnTo>
                    <a:lnTo>
                      <a:pt x="43" y="55"/>
                    </a:lnTo>
                    <a:lnTo>
                      <a:pt x="42" y="56"/>
                    </a:lnTo>
                    <a:lnTo>
                      <a:pt x="42" y="56"/>
                    </a:lnTo>
                    <a:lnTo>
                      <a:pt x="47" y="53"/>
                    </a:lnTo>
                    <a:lnTo>
                      <a:pt x="55" y="51"/>
                    </a:lnTo>
                    <a:lnTo>
                      <a:pt x="69" y="49"/>
                    </a:lnTo>
                    <a:lnTo>
                      <a:pt x="69" y="49"/>
                    </a:lnTo>
                    <a:lnTo>
                      <a:pt x="81" y="47"/>
                    </a:lnTo>
                    <a:lnTo>
                      <a:pt x="94" y="49"/>
                    </a:lnTo>
                    <a:lnTo>
                      <a:pt x="94" y="49"/>
                    </a:lnTo>
                    <a:lnTo>
                      <a:pt x="98" y="50"/>
                    </a:lnTo>
                    <a:lnTo>
                      <a:pt x="101" y="53"/>
                    </a:lnTo>
                    <a:lnTo>
                      <a:pt x="102" y="56"/>
                    </a:lnTo>
                    <a:lnTo>
                      <a:pt x="102" y="60"/>
                    </a:lnTo>
                    <a:lnTo>
                      <a:pt x="102" y="70"/>
                    </a:lnTo>
                    <a:lnTo>
                      <a:pt x="102" y="77"/>
                    </a:lnTo>
                    <a:lnTo>
                      <a:pt x="102" y="77"/>
                    </a:lnTo>
                    <a:lnTo>
                      <a:pt x="103" y="89"/>
                    </a:lnTo>
                    <a:lnTo>
                      <a:pt x="106" y="100"/>
                    </a:lnTo>
                    <a:lnTo>
                      <a:pt x="109" y="110"/>
                    </a:lnTo>
                    <a:lnTo>
                      <a:pt x="109" y="121"/>
                    </a:lnTo>
                    <a:lnTo>
                      <a:pt x="109" y="121"/>
                    </a:lnTo>
                    <a:lnTo>
                      <a:pt x="106" y="157"/>
                    </a:lnTo>
                    <a:lnTo>
                      <a:pt x="106" y="157"/>
                    </a:lnTo>
                    <a:lnTo>
                      <a:pt x="105" y="173"/>
                    </a:lnTo>
                    <a:lnTo>
                      <a:pt x="106" y="191"/>
                    </a:lnTo>
                    <a:lnTo>
                      <a:pt x="107" y="199"/>
                    </a:lnTo>
                    <a:lnTo>
                      <a:pt x="110" y="207"/>
                    </a:lnTo>
                    <a:lnTo>
                      <a:pt x="114" y="213"/>
                    </a:lnTo>
                    <a:lnTo>
                      <a:pt x="120" y="219"/>
                    </a:lnTo>
                    <a:lnTo>
                      <a:pt x="120" y="219"/>
                    </a:lnTo>
                    <a:lnTo>
                      <a:pt x="126" y="221"/>
                    </a:lnTo>
                    <a:lnTo>
                      <a:pt x="129" y="223"/>
                    </a:lnTo>
                    <a:lnTo>
                      <a:pt x="133" y="223"/>
                    </a:lnTo>
                    <a:lnTo>
                      <a:pt x="137" y="221"/>
                    </a:lnTo>
                    <a:lnTo>
                      <a:pt x="141" y="220"/>
                    </a:lnTo>
                    <a:lnTo>
                      <a:pt x="145" y="217"/>
                    </a:lnTo>
                    <a:lnTo>
                      <a:pt x="150" y="211"/>
                    </a:lnTo>
                    <a:lnTo>
                      <a:pt x="153" y="203"/>
                    </a:lnTo>
                    <a:lnTo>
                      <a:pt x="154" y="199"/>
                    </a:lnTo>
                    <a:lnTo>
                      <a:pt x="154" y="195"/>
                    </a:lnTo>
                    <a:lnTo>
                      <a:pt x="153" y="191"/>
                    </a:lnTo>
                    <a:lnTo>
                      <a:pt x="150" y="186"/>
                    </a:lnTo>
                    <a:lnTo>
                      <a:pt x="148" y="183"/>
                    </a:lnTo>
                    <a:lnTo>
                      <a:pt x="144" y="179"/>
                    </a:lnTo>
                    <a:lnTo>
                      <a:pt x="144" y="17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591"/>
              <p:cNvSpPr/>
              <p:nvPr/>
            </p:nvSpPr>
            <p:spPr bwMode="auto">
              <a:xfrm>
                <a:off x="3444876" y="2281238"/>
                <a:ext cx="20638" cy="241300"/>
              </a:xfrm>
              <a:custGeom>
                <a:avLst/>
                <a:gdLst/>
                <a:ahLst/>
                <a:cxnLst>
                  <a:cxn ang="0">
                    <a:pos x="52" y="578"/>
                  </a:cxn>
                  <a:cxn ang="0">
                    <a:pos x="52" y="578"/>
                  </a:cxn>
                  <a:cxn ang="0">
                    <a:pos x="50" y="549"/>
                  </a:cxn>
                  <a:cxn ang="0">
                    <a:pos x="47" y="519"/>
                  </a:cxn>
                  <a:cxn ang="0">
                    <a:pos x="46" y="489"/>
                  </a:cxn>
                  <a:cxn ang="0">
                    <a:pos x="46" y="459"/>
                  </a:cxn>
                  <a:cxn ang="0">
                    <a:pos x="46" y="400"/>
                  </a:cxn>
                  <a:cxn ang="0">
                    <a:pos x="46" y="340"/>
                  </a:cxn>
                  <a:cxn ang="0">
                    <a:pos x="46" y="21"/>
                  </a:cxn>
                  <a:cxn ang="0">
                    <a:pos x="46" y="21"/>
                  </a:cxn>
                  <a:cxn ang="0">
                    <a:pos x="46" y="16"/>
                  </a:cxn>
                  <a:cxn ang="0">
                    <a:pos x="44" y="12"/>
                  </a:cxn>
                  <a:cxn ang="0">
                    <a:pos x="42" y="8"/>
                  </a:cxn>
                  <a:cxn ang="0">
                    <a:pos x="39" y="5"/>
                  </a:cxn>
                  <a:cxn ang="0">
                    <a:pos x="35" y="3"/>
                  </a:cxn>
                  <a:cxn ang="0">
                    <a:pos x="31" y="1"/>
                  </a:cxn>
                  <a:cxn ang="0">
                    <a:pos x="23" y="0"/>
                  </a:cxn>
                  <a:cxn ang="0">
                    <a:pos x="14" y="1"/>
                  </a:cxn>
                  <a:cxn ang="0">
                    <a:pos x="10" y="3"/>
                  </a:cxn>
                  <a:cxn ang="0">
                    <a:pos x="8" y="5"/>
                  </a:cxn>
                  <a:cxn ang="0">
                    <a:pos x="5" y="8"/>
                  </a:cxn>
                  <a:cxn ang="0">
                    <a:pos x="2" y="12"/>
                  </a:cxn>
                  <a:cxn ang="0">
                    <a:pos x="1" y="16"/>
                  </a:cxn>
                  <a:cxn ang="0">
                    <a:pos x="0" y="21"/>
                  </a:cxn>
                  <a:cxn ang="0">
                    <a:pos x="0" y="340"/>
                  </a:cxn>
                  <a:cxn ang="0">
                    <a:pos x="0" y="340"/>
                  </a:cxn>
                  <a:cxn ang="0">
                    <a:pos x="0" y="403"/>
                  </a:cxn>
                  <a:cxn ang="0">
                    <a:pos x="0" y="466"/>
                  </a:cxn>
                  <a:cxn ang="0">
                    <a:pos x="1" y="497"/>
                  </a:cxn>
                  <a:cxn ang="0">
                    <a:pos x="2" y="528"/>
                  </a:cxn>
                  <a:cxn ang="0">
                    <a:pos x="5" y="560"/>
                  </a:cxn>
                  <a:cxn ang="0">
                    <a:pos x="9" y="591"/>
                  </a:cxn>
                  <a:cxn ang="0">
                    <a:pos x="9" y="591"/>
                  </a:cxn>
                  <a:cxn ang="0">
                    <a:pos x="10" y="595"/>
                  </a:cxn>
                  <a:cxn ang="0">
                    <a:pos x="12" y="600"/>
                  </a:cxn>
                  <a:cxn ang="0">
                    <a:pos x="14" y="603"/>
                  </a:cxn>
                  <a:cxn ang="0">
                    <a:pos x="18" y="605"/>
                  </a:cxn>
                  <a:cxn ang="0">
                    <a:pos x="22" y="607"/>
                  </a:cxn>
                  <a:cxn ang="0">
                    <a:pos x="26" y="607"/>
                  </a:cxn>
                  <a:cxn ang="0">
                    <a:pos x="34" y="607"/>
                  </a:cxn>
                  <a:cxn ang="0">
                    <a:pos x="42" y="603"/>
                  </a:cxn>
                  <a:cxn ang="0">
                    <a:pos x="48" y="596"/>
                  </a:cxn>
                  <a:cxn ang="0">
                    <a:pos x="51" y="592"/>
                  </a:cxn>
                  <a:cxn ang="0">
                    <a:pos x="52" y="588"/>
                  </a:cxn>
                  <a:cxn ang="0">
                    <a:pos x="53" y="583"/>
                  </a:cxn>
                  <a:cxn ang="0">
                    <a:pos x="52" y="578"/>
                  </a:cxn>
                  <a:cxn ang="0">
                    <a:pos x="52" y="578"/>
                  </a:cxn>
                </a:cxnLst>
                <a:rect l="0" t="0" r="r" b="b"/>
                <a:pathLst>
                  <a:path w="53" h="607">
                    <a:moveTo>
                      <a:pt x="52" y="578"/>
                    </a:moveTo>
                    <a:lnTo>
                      <a:pt x="52" y="578"/>
                    </a:lnTo>
                    <a:lnTo>
                      <a:pt x="50" y="549"/>
                    </a:lnTo>
                    <a:lnTo>
                      <a:pt x="47" y="519"/>
                    </a:lnTo>
                    <a:lnTo>
                      <a:pt x="46" y="489"/>
                    </a:lnTo>
                    <a:lnTo>
                      <a:pt x="46" y="459"/>
                    </a:lnTo>
                    <a:lnTo>
                      <a:pt x="46" y="400"/>
                    </a:lnTo>
                    <a:lnTo>
                      <a:pt x="46" y="340"/>
                    </a:lnTo>
                    <a:lnTo>
                      <a:pt x="46" y="21"/>
                    </a:lnTo>
                    <a:lnTo>
                      <a:pt x="46" y="21"/>
                    </a:lnTo>
                    <a:lnTo>
                      <a:pt x="46" y="16"/>
                    </a:lnTo>
                    <a:lnTo>
                      <a:pt x="44" y="12"/>
                    </a:lnTo>
                    <a:lnTo>
                      <a:pt x="42" y="8"/>
                    </a:lnTo>
                    <a:lnTo>
                      <a:pt x="39" y="5"/>
                    </a:lnTo>
                    <a:lnTo>
                      <a:pt x="35" y="3"/>
                    </a:lnTo>
                    <a:lnTo>
                      <a:pt x="31" y="1"/>
                    </a:lnTo>
                    <a:lnTo>
                      <a:pt x="23" y="0"/>
                    </a:lnTo>
                    <a:lnTo>
                      <a:pt x="14" y="1"/>
                    </a:lnTo>
                    <a:lnTo>
                      <a:pt x="10" y="3"/>
                    </a:lnTo>
                    <a:lnTo>
                      <a:pt x="8" y="5"/>
                    </a:lnTo>
                    <a:lnTo>
                      <a:pt x="5" y="8"/>
                    </a:lnTo>
                    <a:lnTo>
                      <a:pt x="2" y="12"/>
                    </a:lnTo>
                    <a:lnTo>
                      <a:pt x="1" y="16"/>
                    </a:lnTo>
                    <a:lnTo>
                      <a:pt x="0" y="21"/>
                    </a:lnTo>
                    <a:lnTo>
                      <a:pt x="0" y="340"/>
                    </a:lnTo>
                    <a:lnTo>
                      <a:pt x="0" y="340"/>
                    </a:lnTo>
                    <a:lnTo>
                      <a:pt x="0" y="403"/>
                    </a:lnTo>
                    <a:lnTo>
                      <a:pt x="0" y="466"/>
                    </a:lnTo>
                    <a:lnTo>
                      <a:pt x="1" y="497"/>
                    </a:lnTo>
                    <a:lnTo>
                      <a:pt x="2" y="528"/>
                    </a:lnTo>
                    <a:lnTo>
                      <a:pt x="5" y="560"/>
                    </a:lnTo>
                    <a:lnTo>
                      <a:pt x="9" y="591"/>
                    </a:lnTo>
                    <a:lnTo>
                      <a:pt x="9" y="591"/>
                    </a:lnTo>
                    <a:lnTo>
                      <a:pt x="10" y="595"/>
                    </a:lnTo>
                    <a:lnTo>
                      <a:pt x="12" y="600"/>
                    </a:lnTo>
                    <a:lnTo>
                      <a:pt x="14" y="603"/>
                    </a:lnTo>
                    <a:lnTo>
                      <a:pt x="18" y="605"/>
                    </a:lnTo>
                    <a:lnTo>
                      <a:pt x="22" y="607"/>
                    </a:lnTo>
                    <a:lnTo>
                      <a:pt x="26" y="607"/>
                    </a:lnTo>
                    <a:lnTo>
                      <a:pt x="34" y="607"/>
                    </a:lnTo>
                    <a:lnTo>
                      <a:pt x="42" y="603"/>
                    </a:lnTo>
                    <a:lnTo>
                      <a:pt x="48" y="596"/>
                    </a:lnTo>
                    <a:lnTo>
                      <a:pt x="51" y="592"/>
                    </a:lnTo>
                    <a:lnTo>
                      <a:pt x="52" y="588"/>
                    </a:lnTo>
                    <a:lnTo>
                      <a:pt x="53" y="583"/>
                    </a:lnTo>
                    <a:lnTo>
                      <a:pt x="52" y="578"/>
                    </a:lnTo>
                    <a:lnTo>
                      <a:pt x="52" y="57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592"/>
              <p:cNvSpPr/>
              <p:nvPr/>
            </p:nvSpPr>
            <p:spPr bwMode="auto">
              <a:xfrm>
                <a:off x="3487738" y="2274888"/>
                <a:ext cx="20638" cy="250825"/>
              </a:xfrm>
              <a:custGeom>
                <a:avLst/>
                <a:gdLst/>
                <a:ahLst/>
                <a:cxnLst>
                  <a:cxn ang="0">
                    <a:pos x="48" y="351"/>
                  </a:cxn>
                  <a:cxn ang="0">
                    <a:pos x="48" y="351"/>
                  </a:cxn>
                  <a:cxn ang="0">
                    <a:pos x="49" y="309"/>
                  </a:cxn>
                  <a:cxn ang="0">
                    <a:pos x="51" y="268"/>
                  </a:cxn>
                  <a:cxn ang="0">
                    <a:pos x="51" y="186"/>
                  </a:cxn>
                  <a:cxn ang="0">
                    <a:pos x="51" y="22"/>
                  </a:cxn>
                  <a:cxn ang="0">
                    <a:pos x="51" y="22"/>
                  </a:cxn>
                  <a:cxn ang="0">
                    <a:pos x="49" y="17"/>
                  </a:cxn>
                  <a:cxn ang="0">
                    <a:pos x="48" y="12"/>
                  </a:cxn>
                  <a:cxn ang="0">
                    <a:pos x="45" y="8"/>
                  </a:cxn>
                  <a:cxn ang="0">
                    <a:pos x="43" y="5"/>
                  </a:cxn>
                  <a:cxn ang="0">
                    <a:pos x="39" y="3"/>
                  </a:cxn>
                  <a:cxn ang="0">
                    <a:pos x="35" y="2"/>
                  </a:cxn>
                  <a:cxn ang="0">
                    <a:pos x="27" y="0"/>
                  </a:cxn>
                  <a:cxn ang="0">
                    <a:pos x="19" y="2"/>
                  </a:cxn>
                  <a:cxn ang="0">
                    <a:pos x="15" y="3"/>
                  </a:cxn>
                  <a:cxn ang="0">
                    <a:pos x="11" y="5"/>
                  </a:cxn>
                  <a:cxn ang="0">
                    <a:pos x="9" y="8"/>
                  </a:cxn>
                  <a:cxn ang="0">
                    <a:pos x="6" y="12"/>
                  </a:cxn>
                  <a:cxn ang="0">
                    <a:pos x="5" y="17"/>
                  </a:cxn>
                  <a:cxn ang="0">
                    <a:pos x="5" y="22"/>
                  </a:cxn>
                  <a:cxn ang="0">
                    <a:pos x="5" y="22"/>
                  </a:cxn>
                  <a:cxn ang="0">
                    <a:pos x="5" y="186"/>
                  </a:cxn>
                  <a:cxn ang="0">
                    <a:pos x="5" y="268"/>
                  </a:cxn>
                  <a:cxn ang="0">
                    <a:pos x="4" y="309"/>
                  </a:cxn>
                  <a:cxn ang="0">
                    <a:pos x="2" y="351"/>
                  </a:cxn>
                  <a:cxn ang="0">
                    <a:pos x="2" y="351"/>
                  </a:cxn>
                  <a:cxn ang="0">
                    <a:pos x="1" y="383"/>
                  </a:cxn>
                  <a:cxn ang="0">
                    <a:pos x="0" y="415"/>
                  </a:cxn>
                  <a:cxn ang="0">
                    <a:pos x="1" y="479"/>
                  </a:cxn>
                  <a:cxn ang="0">
                    <a:pos x="4" y="543"/>
                  </a:cxn>
                  <a:cxn ang="0">
                    <a:pos x="5" y="608"/>
                  </a:cxn>
                  <a:cxn ang="0">
                    <a:pos x="5" y="608"/>
                  </a:cxn>
                  <a:cxn ang="0">
                    <a:pos x="5" y="614"/>
                  </a:cxn>
                  <a:cxn ang="0">
                    <a:pos x="6" y="618"/>
                  </a:cxn>
                  <a:cxn ang="0">
                    <a:pos x="9" y="621"/>
                  </a:cxn>
                  <a:cxn ang="0">
                    <a:pos x="11" y="625"/>
                  </a:cxn>
                  <a:cxn ang="0">
                    <a:pos x="15" y="627"/>
                  </a:cxn>
                  <a:cxn ang="0">
                    <a:pos x="19" y="629"/>
                  </a:cxn>
                  <a:cxn ang="0">
                    <a:pos x="27" y="631"/>
                  </a:cxn>
                  <a:cxn ang="0">
                    <a:pos x="35" y="629"/>
                  </a:cxn>
                  <a:cxn ang="0">
                    <a:pos x="39" y="627"/>
                  </a:cxn>
                  <a:cxn ang="0">
                    <a:pos x="43" y="625"/>
                  </a:cxn>
                  <a:cxn ang="0">
                    <a:pos x="45" y="621"/>
                  </a:cxn>
                  <a:cxn ang="0">
                    <a:pos x="48" y="618"/>
                  </a:cxn>
                  <a:cxn ang="0">
                    <a:pos x="49" y="614"/>
                  </a:cxn>
                  <a:cxn ang="0">
                    <a:pos x="51" y="608"/>
                  </a:cxn>
                  <a:cxn ang="0">
                    <a:pos x="51" y="601"/>
                  </a:cxn>
                  <a:cxn ang="0">
                    <a:pos x="51" y="601"/>
                  </a:cxn>
                  <a:cxn ang="0">
                    <a:pos x="49" y="599"/>
                  </a:cxn>
                  <a:cxn ang="0">
                    <a:pos x="49" y="599"/>
                  </a:cxn>
                  <a:cxn ang="0">
                    <a:pos x="48" y="538"/>
                  </a:cxn>
                  <a:cxn ang="0">
                    <a:pos x="47" y="475"/>
                  </a:cxn>
                  <a:cxn ang="0">
                    <a:pos x="45" y="414"/>
                  </a:cxn>
                  <a:cxn ang="0">
                    <a:pos x="45" y="382"/>
                  </a:cxn>
                  <a:cxn ang="0">
                    <a:pos x="48" y="351"/>
                  </a:cxn>
                  <a:cxn ang="0">
                    <a:pos x="48" y="351"/>
                  </a:cxn>
                </a:cxnLst>
                <a:rect l="0" t="0" r="r" b="b"/>
                <a:pathLst>
                  <a:path w="51" h="631">
                    <a:moveTo>
                      <a:pt x="48" y="351"/>
                    </a:moveTo>
                    <a:lnTo>
                      <a:pt x="48" y="351"/>
                    </a:lnTo>
                    <a:lnTo>
                      <a:pt x="49" y="309"/>
                    </a:lnTo>
                    <a:lnTo>
                      <a:pt x="51" y="268"/>
                    </a:lnTo>
                    <a:lnTo>
                      <a:pt x="51" y="186"/>
                    </a:lnTo>
                    <a:lnTo>
                      <a:pt x="51" y="22"/>
                    </a:lnTo>
                    <a:lnTo>
                      <a:pt x="51" y="22"/>
                    </a:lnTo>
                    <a:lnTo>
                      <a:pt x="49" y="17"/>
                    </a:lnTo>
                    <a:lnTo>
                      <a:pt x="48" y="12"/>
                    </a:lnTo>
                    <a:lnTo>
                      <a:pt x="45" y="8"/>
                    </a:lnTo>
                    <a:lnTo>
                      <a:pt x="43" y="5"/>
                    </a:lnTo>
                    <a:lnTo>
                      <a:pt x="39" y="3"/>
                    </a:lnTo>
                    <a:lnTo>
                      <a:pt x="35" y="2"/>
                    </a:lnTo>
                    <a:lnTo>
                      <a:pt x="27" y="0"/>
                    </a:lnTo>
                    <a:lnTo>
                      <a:pt x="19" y="2"/>
                    </a:lnTo>
                    <a:lnTo>
                      <a:pt x="15" y="3"/>
                    </a:lnTo>
                    <a:lnTo>
                      <a:pt x="11" y="5"/>
                    </a:lnTo>
                    <a:lnTo>
                      <a:pt x="9" y="8"/>
                    </a:lnTo>
                    <a:lnTo>
                      <a:pt x="6" y="12"/>
                    </a:lnTo>
                    <a:lnTo>
                      <a:pt x="5" y="17"/>
                    </a:lnTo>
                    <a:lnTo>
                      <a:pt x="5" y="22"/>
                    </a:lnTo>
                    <a:lnTo>
                      <a:pt x="5" y="22"/>
                    </a:lnTo>
                    <a:lnTo>
                      <a:pt x="5" y="186"/>
                    </a:lnTo>
                    <a:lnTo>
                      <a:pt x="5" y="268"/>
                    </a:lnTo>
                    <a:lnTo>
                      <a:pt x="4" y="309"/>
                    </a:lnTo>
                    <a:lnTo>
                      <a:pt x="2" y="351"/>
                    </a:lnTo>
                    <a:lnTo>
                      <a:pt x="2" y="351"/>
                    </a:lnTo>
                    <a:lnTo>
                      <a:pt x="1" y="383"/>
                    </a:lnTo>
                    <a:lnTo>
                      <a:pt x="0" y="415"/>
                    </a:lnTo>
                    <a:lnTo>
                      <a:pt x="1" y="479"/>
                    </a:lnTo>
                    <a:lnTo>
                      <a:pt x="4" y="543"/>
                    </a:lnTo>
                    <a:lnTo>
                      <a:pt x="5" y="608"/>
                    </a:lnTo>
                    <a:lnTo>
                      <a:pt x="5" y="608"/>
                    </a:lnTo>
                    <a:lnTo>
                      <a:pt x="5" y="614"/>
                    </a:lnTo>
                    <a:lnTo>
                      <a:pt x="6" y="618"/>
                    </a:lnTo>
                    <a:lnTo>
                      <a:pt x="9" y="621"/>
                    </a:lnTo>
                    <a:lnTo>
                      <a:pt x="11" y="625"/>
                    </a:lnTo>
                    <a:lnTo>
                      <a:pt x="15" y="627"/>
                    </a:lnTo>
                    <a:lnTo>
                      <a:pt x="19" y="629"/>
                    </a:lnTo>
                    <a:lnTo>
                      <a:pt x="27" y="631"/>
                    </a:lnTo>
                    <a:lnTo>
                      <a:pt x="35" y="629"/>
                    </a:lnTo>
                    <a:lnTo>
                      <a:pt x="39" y="627"/>
                    </a:lnTo>
                    <a:lnTo>
                      <a:pt x="43" y="625"/>
                    </a:lnTo>
                    <a:lnTo>
                      <a:pt x="45" y="621"/>
                    </a:lnTo>
                    <a:lnTo>
                      <a:pt x="48" y="618"/>
                    </a:lnTo>
                    <a:lnTo>
                      <a:pt x="49" y="614"/>
                    </a:lnTo>
                    <a:lnTo>
                      <a:pt x="51" y="608"/>
                    </a:lnTo>
                    <a:lnTo>
                      <a:pt x="51" y="601"/>
                    </a:lnTo>
                    <a:lnTo>
                      <a:pt x="51" y="601"/>
                    </a:lnTo>
                    <a:lnTo>
                      <a:pt x="49" y="599"/>
                    </a:lnTo>
                    <a:lnTo>
                      <a:pt x="49" y="599"/>
                    </a:lnTo>
                    <a:lnTo>
                      <a:pt x="48" y="538"/>
                    </a:lnTo>
                    <a:lnTo>
                      <a:pt x="47" y="475"/>
                    </a:lnTo>
                    <a:lnTo>
                      <a:pt x="45" y="414"/>
                    </a:lnTo>
                    <a:lnTo>
                      <a:pt x="45" y="382"/>
                    </a:lnTo>
                    <a:lnTo>
                      <a:pt x="48" y="351"/>
                    </a:lnTo>
                    <a:lnTo>
                      <a:pt x="48" y="3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593"/>
              <p:cNvSpPr>
                <a:spLocks noEditPoints="1"/>
              </p:cNvSpPr>
              <p:nvPr/>
            </p:nvSpPr>
            <p:spPr bwMode="auto">
              <a:xfrm>
                <a:off x="3290888" y="2516188"/>
                <a:ext cx="247650" cy="220663"/>
              </a:xfrm>
              <a:custGeom>
                <a:avLst/>
                <a:gdLst/>
                <a:ahLst/>
                <a:cxnLst>
                  <a:cxn ang="0">
                    <a:pos x="620" y="66"/>
                  </a:cxn>
                  <a:cxn ang="0">
                    <a:pos x="597" y="23"/>
                  </a:cxn>
                  <a:cxn ang="0">
                    <a:pos x="577" y="10"/>
                  </a:cxn>
                  <a:cxn ang="0">
                    <a:pos x="370" y="0"/>
                  </a:cxn>
                  <a:cxn ang="0">
                    <a:pos x="349" y="19"/>
                  </a:cxn>
                  <a:cxn ang="0">
                    <a:pos x="348" y="76"/>
                  </a:cxn>
                  <a:cxn ang="0">
                    <a:pos x="358" y="160"/>
                  </a:cxn>
                  <a:cxn ang="0">
                    <a:pos x="348" y="246"/>
                  </a:cxn>
                  <a:cxn ang="0">
                    <a:pos x="315" y="268"/>
                  </a:cxn>
                  <a:cxn ang="0">
                    <a:pos x="278" y="259"/>
                  </a:cxn>
                  <a:cxn ang="0">
                    <a:pos x="261" y="212"/>
                  </a:cxn>
                  <a:cxn ang="0">
                    <a:pos x="253" y="153"/>
                  </a:cxn>
                  <a:cxn ang="0">
                    <a:pos x="229" y="108"/>
                  </a:cxn>
                  <a:cxn ang="0">
                    <a:pos x="154" y="63"/>
                  </a:cxn>
                  <a:cxn ang="0">
                    <a:pos x="90" y="62"/>
                  </a:cxn>
                  <a:cxn ang="0">
                    <a:pos x="34" y="91"/>
                  </a:cxn>
                  <a:cxn ang="0">
                    <a:pos x="4" y="147"/>
                  </a:cxn>
                  <a:cxn ang="0">
                    <a:pos x="7" y="275"/>
                  </a:cxn>
                  <a:cxn ang="0">
                    <a:pos x="18" y="353"/>
                  </a:cxn>
                  <a:cxn ang="0">
                    <a:pos x="65" y="448"/>
                  </a:cxn>
                  <a:cxn ang="0">
                    <a:pos x="117" y="496"/>
                  </a:cxn>
                  <a:cxn ang="0">
                    <a:pos x="195" y="533"/>
                  </a:cxn>
                  <a:cxn ang="0">
                    <a:pos x="350" y="555"/>
                  </a:cxn>
                  <a:cxn ang="0">
                    <a:pos x="435" y="543"/>
                  </a:cxn>
                  <a:cxn ang="0">
                    <a:pos x="524" y="492"/>
                  </a:cxn>
                  <a:cxn ang="0">
                    <a:pos x="605" y="401"/>
                  </a:cxn>
                  <a:cxn ang="0">
                    <a:pos x="618" y="283"/>
                  </a:cxn>
                  <a:cxn ang="0">
                    <a:pos x="617" y="151"/>
                  </a:cxn>
                  <a:cxn ang="0">
                    <a:pos x="566" y="373"/>
                  </a:cxn>
                  <a:cxn ang="0">
                    <a:pos x="512" y="441"/>
                  </a:cxn>
                  <a:cxn ang="0">
                    <a:pos x="433" y="495"/>
                  </a:cxn>
                  <a:cxn ang="0">
                    <a:pos x="382" y="504"/>
                  </a:cxn>
                  <a:cxn ang="0">
                    <a:pos x="331" y="508"/>
                  </a:cxn>
                  <a:cxn ang="0">
                    <a:pos x="240" y="499"/>
                  </a:cxn>
                  <a:cxn ang="0">
                    <a:pos x="200" y="480"/>
                  </a:cxn>
                  <a:cxn ang="0">
                    <a:pos x="129" y="445"/>
                  </a:cxn>
                  <a:cxn ang="0">
                    <a:pos x="79" y="381"/>
                  </a:cxn>
                  <a:cxn ang="0">
                    <a:pos x="55" y="288"/>
                  </a:cxn>
                  <a:cxn ang="0">
                    <a:pos x="45" y="172"/>
                  </a:cxn>
                  <a:cxn ang="0">
                    <a:pos x="56" y="144"/>
                  </a:cxn>
                  <a:cxn ang="0">
                    <a:pos x="69" y="118"/>
                  </a:cxn>
                  <a:cxn ang="0">
                    <a:pos x="136" y="108"/>
                  </a:cxn>
                  <a:cxn ang="0">
                    <a:pos x="198" y="146"/>
                  </a:cxn>
                  <a:cxn ang="0">
                    <a:pos x="209" y="172"/>
                  </a:cxn>
                  <a:cxn ang="0">
                    <a:pos x="217" y="200"/>
                  </a:cxn>
                  <a:cxn ang="0">
                    <a:pos x="238" y="287"/>
                  </a:cxn>
                  <a:cxn ang="0">
                    <a:pos x="281" y="310"/>
                  </a:cxn>
                  <a:cxn ang="0">
                    <a:pos x="355" y="308"/>
                  </a:cxn>
                  <a:cxn ang="0">
                    <a:pos x="392" y="262"/>
                  </a:cxn>
                  <a:cxn ang="0">
                    <a:pos x="401" y="160"/>
                  </a:cxn>
                  <a:cxn ang="0">
                    <a:pos x="392" y="46"/>
                  </a:cxn>
                  <a:cxn ang="0">
                    <a:pos x="565" y="54"/>
                  </a:cxn>
                  <a:cxn ang="0">
                    <a:pos x="578" y="104"/>
                  </a:cxn>
                  <a:cxn ang="0">
                    <a:pos x="565" y="197"/>
                  </a:cxn>
                  <a:cxn ang="0">
                    <a:pos x="574" y="327"/>
                  </a:cxn>
                </a:cxnLst>
                <a:rect l="0" t="0" r="r" b="b"/>
                <a:pathLst>
                  <a:path w="622" h="555">
                    <a:moveTo>
                      <a:pt x="617" y="151"/>
                    </a:moveTo>
                    <a:lnTo>
                      <a:pt x="617" y="151"/>
                    </a:lnTo>
                    <a:lnTo>
                      <a:pt x="621" y="118"/>
                    </a:lnTo>
                    <a:lnTo>
                      <a:pt x="622" y="101"/>
                    </a:lnTo>
                    <a:lnTo>
                      <a:pt x="622" y="83"/>
                    </a:lnTo>
                    <a:lnTo>
                      <a:pt x="620" y="66"/>
                    </a:lnTo>
                    <a:lnTo>
                      <a:pt x="614" y="50"/>
                    </a:lnTo>
                    <a:lnTo>
                      <a:pt x="612" y="42"/>
                    </a:lnTo>
                    <a:lnTo>
                      <a:pt x="608" y="36"/>
                    </a:lnTo>
                    <a:lnTo>
                      <a:pt x="603" y="28"/>
                    </a:lnTo>
                    <a:lnTo>
                      <a:pt x="597" y="23"/>
                    </a:lnTo>
                    <a:lnTo>
                      <a:pt x="597" y="23"/>
                    </a:lnTo>
                    <a:lnTo>
                      <a:pt x="594" y="19"/>
                    </a:lnTo>
                    <a:lnTo>
                      <a:pt x="588" y="16"/>
                    </a:lnTo>
                    <a:lnTo>
                      <a:pt x="584" y="15"/>
                    </a:lnTo>
                    <a:lnTo>
                      <a:pt x="579" y="16"/>
                    </a:lnTo>
                    <a:lnTo>
                      <a:pt x="579" y="16"/>
                    </a:lnTo>
                    <a:lnTo>
                      <a:pt x="577" y="10"/>
                    </a:lnTo>
                    <a:lnTo>
                      <a:pt x="573" y="4"/>
                    </a:lnTo>
                    <a:lnTo>
                      <a:pt x="566" y="2"/>
                    </a:lnTo>
                    <a:lnTo>
                      <a:pt x="558" y="0"/>
                    </a:lnTo>
                    <a:lnTo>
                      <a:pt x="376" y="0"/>
                    </a:lnTo>
                    <a:lnTo>
                      <a:pt x="376" y="0"/>
                    </a:lnTo>
                    <a:lnTo>
                      <a:pt x="370" y="0"/>
                    </a:lnTo>
                    <a:lnTo>
                      <a:pt x="365" y="3"/>
                    </a:lnTo>
                    <a:lnTo>
                      <a:pt x="359" y="7"/>
                    </a:lnTo>
                    <a:lnTo>
                      <a:pt x="357" y="11"/>
                    </a:lnTo>
                    <a:lnTo>
                      <a:pt x="357" y="11"/>
                    </a:lnTo>
                    <a:lnTo>
                      <a:pt x="352" y="15"/>
                    </a:lnTo>
                    <a:lnTo>
                      <a:pt x="349" y="19"/>
                    </a:lnTo>
                    <a:lnTo>
                      <a:pt x="346" y="24"/>
                    </a:lnTo>
                    <a:lnTo>
                      <a:pt x="345" y="30"/>
                    </a:lnTo>
                    <a:lnTo>
                      <a:pt x="345" y="30"/>
                    </a:lnTo>
                    <a:lnTo>
                      <a:pt x="345" y="46"/>
                    </a:lnTo>
                    <a:lnTo>
                      <a:pt x="346" y="62"/>
                    </a:lnTo>
                    <a:lnTo>
                      <a:pt x="348" y="76"/>
                    </a:lnTo>
                    <a:lnTo>
                      <a:pt x="352" y="92"/>
                    </a:lnTo>
                    <a:lnTo>
                      <a:pt x="352" y="92"/>
                    </a:lnTo>
                    <a:lnTo>
                      <a:pt x="355" y="108"/>
                    </a:lnTo>
                    <a:lnTo>
                      <a:pt x="358" y="125"/>
                    </a:lnTo>
                    <a:lnTo>
                      <a:pt x="358" y="142"/>
                    </a:lnTo>
                    <a:lnTo>
                      <a:pt x="358" y="160"/>
                    </a:lnTo>
                    <a:lnTo>
                      <a:pt x="355" y="195"/>
                    </a:lnTo>
                    <a:lnTo>
                      <a:pt x="353" y="228"/>
                    </a:lnTo>
                    <a:lnTo>
                      <a:pt x="353" y="228"/>
                    </a:lnTo>
                    <a:lnTo>
                      <a:pt x="353" y="234"/>
                    </a:lnTo>
                    <a:lnTo>
                      <a:pt x="350" y="241"/>
                    </a:lnTo>
                    <a:lnTo>
                      <a:pt x="348" y="246"/>
                    </a:lnTo>
                    <a:lnTo>
                      <a:pt x="344" y="251"/>
                    </a:lnTo>
                    <a:lnTo>
                      <a:pt x="338" y="257"/>
                    </a:lnTo>
                    <a:lnTo>
                      <a:pt x="333" y="261"/>
                    </a:lnTo>
                    <a:lnTo>
                      <a:pt x="328" y="263"/>
                    </a:lnTo>
                    <a:lnTo>
                      <a:pt x="321" y="267"/>
                    </a:lnTo>
                    <a:lnTo>
                      <a:pt x="315" y="268"/>
                    </a:lnTo>
                    <a:lnTo>
                      <a:pt x="308" y="270"/>
                    </a:lnTo>
                    <a:lnTo>
                      <a:pt x="302" y="270"/>
                    </a:lnTo>
                    <a:lnTo>
                      <a:pt x="295" y="268"/>
                    </a:lnTo>
                    <a:lnTo>
                      <a:pt x="289" y="267"/>
                    </a:lnTo>
                    <a:lnTo>
                      <a:pt x="283" y="263"/>
                    </a:lnTo>
                    <a:lnTo>
                      <a:pt x="278" y="259"/>
                    </a:lnTo>
                    <a:lnTo>
                      <a:pt x="274" y="254"/>
                    </a:lnTo>
                    <a:lnTo>
                      <a:pt x="274" y="254"/>
                    </a:lnTo>
                    <a:lnTo>
                      <a:pt x="269" y="245"/>
                    </a:lnTo>
                    <a:lnTo>
                      <a:pt x="265" y="234"/>
                    </a:lnTo>
                    <a:lnTo>
                      <a:pt x="263" y="223"/>
                    </a:lnTo>
                    <a:lnTo>
                      <a:pt x="261" y="212"/>
                    </a:lnTo>
                    <a:lnTo>
                      <a:pt x="259" y="190"/>
                    </a:lnTo>
                    <a:lnTo>
                      <a:pt x="256" y="178"/>
                    </a:lnTo>
                    <a:lnTo>
                      <a:pt x="253" y="168"/>
                    </a:lnTo>
                    <a:lnTo>
                      <a:pt x="253" y="168"/>
                    </a:lnTo>
                    <a:lnTo>
                      <a:pt x="255" y="161"/>
                    </a:lnTo>
                    <a:lnTo>
                      <a:pt x="253" y="153"/>
                    </a:lnTo>
                    <a:lnTo>
                      <a:pt x="253" y="153"/>
                    </a:lnTo>
                    <a:lnTo>
                      <a:pt x="249" y="143"/>
                    </a:lnTo>
                    <a:lnTo>
                      <a:pt x="246" y="134"/>
                    </a:lnTo>
                    <a:lnTo>
                      <a:pt x="240" y="125"/>
                    </a:lnTo>
                    <a:lnTo>
                      <a:pt x="235" y="115"/>
                    </a:lnTo>
                    <a:lnTo>
                      <a:pt x="229" y="108"/>
                    </a:lnTo>
                    <a:lnTo>
                      <a:pt x="222" y="101"/>
                    </a:lnTo>
                    <a:lnTo>
                      <a:pt x="215" y="95"/>
                    </a:lnTo>
                    <a:lnTo>
                      <a:pt x="208" y="88"/>
                    </a:lnTo>
                    <a:lnTo>
                      <a:pt x="192" y="78"/>
                    </a:lnTo>
                    <a:lnTo>
                      <a:pt x="174" y="70"/>
                    </a:lnTo>
                    <a:lnTo>
                      <a:pt x="154" y="63"/>
                    </a:lnTo>
                    <a:lnTo>
                      <a:pt x="132" y="61"/>
                    </a:lnTo>
                    <a:lnTo>
                      <a:pt x="132" y="61"/>
                    </a:lnTo>
                    <a:lnTo>
                      <a:pt x="121" y="59"/>
                    </a:lnTo>
                    <a:lnTo>
                      <a:pt x="111" y="59"/>
                    </a:lnTo>
                    <a:lnTo>
                      <a:pt x="100" y="61"/>
                    </a:lnTo>
                    <a:lnTo>
                      <a:pt x="90" y="62"/>
                    </a:lnTo>
                    <a:lnTo>
                      <a:pt x="79" y="64"/>
                    </a:lnTo>
                    <a:lnTo>
                      <a:pt x="69" y="68"/>
                    </a:lnTo>
                    <a:lnTo>
                      <a:pt x="59" y="74"/>
                    </a:lnTo>
                    <a:lnTo>
                      <a:pt x="49" y="78"/>
                    </a:lnTo>
                    <a:lnTo>
                      <a:pt x="41" y="84"/>
                    </a:lnTo>
                    <a:lnTo>
                      <a:pt x="34" y="91"/>
                    </a:lnTo>
                    <a:lnTo>
                      <a:pt x="26" y="98"/>
                    </a:lnTo>
                    <a:lnTo>
                      <a:pt x="19" y="106"/>
                    </a:lnTo>
                    <a:lnTo>
                      <a:pt x="14" y="115"/>
                    </a:lnTo>
                    <a:lnTo>
                      <a:pt x="9" y="125"/>
                    </a:lnTo>
                    <a:lnTo>
                      <a:pt x="6" y="135"/>
                    </a:lnTo>
                    <a:lnTo>
                      <a:pt x="4" y="147"/>
                    </a:lnTo>
                    <a:lnTo>
                      <a:pt x="4" y="147"/>
                    </a:lnTo>
                    <a:lnTo>
                      <a:pt x="1" y="168"/>
                    </a:lnTo>
                    <a:lnTo>
                      <a:pt x="0" y="189"/>
                    </a:lnTo>
                    <a:lnTo>
                      <a:pt x="0" y="211"/>
                    </a:lnTo>
                    <a:lnTo>
                      <a:pt x="2" y="232"/>
                    </a:lnTo>
                    <a:lnTo>
                      <a:pt x="7" y="275"/>
                    </a:lnTo>
                    <a:lnTo>
                      <a:pt x="10" y="297"/>
                    </a:lnTo>
                    <a:lnTo>
                      <a:pt x="10" y="318"/>
                    </a:lnTo>
                    <a:lnTo>
                      <a:pt x="10" y="318"/>
                    </a:lnTo>
                    <a:lnTo>
                      <a:pt x="11" y="326"/>
                    </a:lnTo>
                    <a:lnTo>
                      <a:pt x="13" y="335"/>
                    </a:lnTo>
                    <a:lnTo>
                      <a:pt x="18" y="353"/>
                    </a:lnTo>
                    <a:lnTo>
                      <a:pt x="26" y="372"/>
                    </a:lnTo>
                    <a:lnTo>
                      <a:pt x="34" y="387"/>
                    </a:lnTo>
                    <a:lnTo>
                      <a:pt x="34" y="387"/>
                    </a:lnTo>
                    <a:lnTo>
                      <a:pt x="43" y="407"/>
                    </a:lnTo>
                    <a:lnTo>
                      <a:pt x="53" y="428"/>
                    </a:lnTo>
                    <a:lnTo>
                      <a:pt x="65" y="448"/>
                    </a:lnTo>
                    <a:lnTo>
                      <a:pt x="72" y="457"/>
                    </a:lnTo>
                    <a:lnTo>
                      <a:pt x="78" y="466"/>
                    </a:lnTo>
                    <a:lnTo>
                      <a:pt x="78" y="466"/>
                    </a:lnTo>
                    <a:lnTo>
                      <a:pt x="90" y="475"/>
                    </a:lnTo>
                    <a:lnTo>
                      <a:pt x="103" y="486"/>
                    </a:lnTo>
                    <a:lnTo>
                      <a:pt x="117" y="496"/>
                    </a:lnTo>
                    <a:lnTo>
                      <a:pt x="133" y="505"/>
                    </a:lnTo>
                    <a:lnTo>
                      <a:pt x="149" y="514"/>
                    </a:lnTo>
                    <a:lnTo>
                      <a:pt x="164" y="522"/>
                    </a:lnTo>
                    <a:lnTo>
                      <a:pt x="180" y="527"/>
                    </a:lnTo>
                    <a:lnTo>
                      <a:pt x="195" y="533"/>
                    </a:lnTo>
                    <a:lnTo>
                      <a:pt x="195" y="533"/>
                    </a:lnTo>
                    <a:lnTo>
                      <a:pt x="238" y="542"/>
                    </a:lnTo>
                    <a:lnTo>
                      <a:pt x="260" y="547"/>
                    </a:lnTo>
                    <a:lnTo>
                      <a:pt x="283" y="551"/>
                    </a:lnTo>
                    <a:lnTo>
                      <a:pt x="306" y="554"/>
                    </a:lnTo>
                    <a:lnTo>
                      <a:pt x="328" y="555"/>
                    </a:lnTo>
                    <a:lnTo>
                      <a:pt x="350" y="555"/>
                    </a:lnTo>
                    <a:lnTo>
                      <a:pt x="372" y="554"/>
                    </a:lnTo>
                    <a:lnTo>
                      <a:pt x="372" y="554"/>
                    </a:lnTo>
                    <a:lnTo>
                      <a:pt x="404" y="548"/>
                    </a:lnTo>
                    <a:lnTo>
                      <a:pt x="420" y="547"/>
                    </a:lnTo>
                    <a:lnTo>
                      <a:pt x="435" y="543"/>
                    </a:lnTo>
                    <a:lnTo>
                      <a:pt x="435" y="543"/>
                    </a:lnTo>
                    <a:lnTo>
                      <a:pt x="448" y="539"/>
                    </a:lnTo>
                    <a:lnTo>
                      <a:pt x="459" y="533"/>
                    </a:lnTo>
                    <a:lnTo>
                      <a:pt x="481" y="520"/>
                    </a:lnTo>
                    <a:lnTo>
                      <a:pt x="503" y="505"/>
                    </a:lnTo>
                    <a:lnTo>
                      <a:pt x="524" y="492"/>
                    </a:lnTo>
                    <a:lnTo>
                      <a:pt x="524" y="492"/>
                    </a:lnTo>
                    <a:lnTo>
                      <a:pt x="541" y="482"/>
                    </a:lnTo>
                    <a:lnTo>
                      <a:pt x="557" y="469"/>
                    </a:lnTo>
                    <a:lnTo>
                      <a:pt x="571" y="453"/>
                    </a:lnTo>
                    <a:lnTo>
                      <a:pt x="584" y="437"/>
                    </a:lnTo>
                    <a:lnTo>
                      <a:pt x="596" y="419"/>
                    </a:lnTo>
                    <a:lnTo>
                      <a:pt x="605" y="401"/>
                    </a:lnTo>
                    <a:lnTo>
                      <a:pt x="613" y="382"/>
                    </a:lnTo>
                    <a:lnTo>
                      <a:pt x="617" y="363"/>
                    </a:lnTo>
                    <a:lnTo>
                      <a:pt x="617" y="363"/>
                    </a:lnTo>
                    <a:lnTo>
                      <a:pt x="618" y="336"/>
                    </a:lnTo>
                    <a:lnTo>
                      <a:pt x="620" y="309"/>
                    </a:lnTo>
                    <a:lnTo>
                      <a:pt x="618" y="283"/>
                    </a:lnTo>
                    <a:lnTo>
                      <a:pt x="616" y="257"/>
                    </a:lnTo>
                    <a:lnTo>
                      <a:pt x="614" y="231"/>
                    </a:lnTo>
                    <a:lnTo>
                      <a:pt x="614" y="204"/>
                    </a:lnTo>
                    <a:lnTo>
                      <a:pt x="614" y="178"/>
                    </a:lnTo>
                    <a:lnTo>
                      <a:pt x="617" y="151"/>
                    </a:lnTo>
                    <a:lnTo>
                      <a:pt x="617" y="151"/>
                    </a:lnTo>
                    <a:close/>
                    <a:moveTo>
                      <a:pt x="574" y="327"/>
                    </a:moveTo>
                    <a:lnTo>
                      <a:pt x="574" y="327"/>
                    </a:lnTo>
                    <a:lnTo>
                      <a:pt x="574" y="340"/>
                    </a:lnTo>
                    <a:lnTo>
                      <a:pt x="571" y="352"/>
                    </a:lnTo>
                    <a:lnTo>
                      <a:pt x="569" y="363"/>
                    </a:lnTo>
                    <a:lnTo>
                      <a:pt x="566" y="373"/>
                    </a:lnTo>
                    <a:lnTo>
                      <a:pt x="561" y="384"/>
                    </a:lnTo>
                    <a:lnTo>
                      <a:pt x="557" y="393"/>
                    </a:lnTo>
                    <a:lnTo>
                      <a:pt x="550" y="402"/>
                    </a:lnTo>
                    <a:lnTo>
                      <a:pt x="544" y="411"/>
                    </a:lnTo>
                    <a:lnTo>
                      <a:pt x="529" y="427"/>
                    </a:lnTo>
                    <a:lnTo>
                      <a:pt x="512" y="441"/>
                    </a:lnTo>
                    <a:lnTo>
                      <a:pt x="494" y="455"/>
                    </a:lnTo>
                    <a:lnTo>
                      <a:pt x="474" y="469"/>
                    </a:lnTo>
                    <a:lnTo>
                      <a:pt x="474" y="469"/>
                    </a:lnTo>
                    <a:lnTo>
                      <a:pt x="459" y="479"/>
                    </a:lnTo>
                    <a:lnTo>
                      <a:pt x="442" y="491"/>
                    </a:lnTo>
                    <a:lnTo>
                      <a:pt x="433" y="495"/>
                    </a:lnTo>
                    <a:lnTo>
                      <a:pt x="423" y="499"/>
                    </a:lnTo>
                    <a:lnTo>
                      <a:pt x="414" y="501"/>
                    </a:lnTo>
                    <a:lnTo>
                      <a:pt x="404" y="503"/>
                    </a:lnTo>
                    <a:lnTo>
                      <a:pt x="404" y="503"/>
                    </a:lnTo>
                    <a:lnTo>
                      <a:pt x="392" y="503"/>
                    </a:lnTo>
                    <a:lnTo>
                      <a:pt x="382" y="504"/>
                    </a:lnTo>
                    <a:lnTo>
                      <a:pt x="371" y="505"/>
                    </a:lnTo>
                    <a:lnTo>
                      <a:pt x="359" y="509"/>
                    </a:lnTo>
                    <a:lnTo>
                      <a:pt x="359" y="509"/>
                    </a:lnTo>
                    <a:lnTo>
                      <a:pt x="354" y="510"/>
                    </a:lnTo>
                    <a:lnTo>
                      <a:pt x="348" y="510"/>
                    </a:lnTo>
                    <a:lnTo>
                      <a:pt x="331" y="508"/>
                    </a:lnTo>
                    <a:lnTo>
                      <a:pt x="314" y="505"/>
                    </a:lnTo>
                    <a:lnTo>
                      <a:pt x="299" y="503"/>
                    </a:lnTo>
                    <a:lnTo>
                      <a:pt x="299" y="503"/>
                    </a:lnTo>
                    <a:lnTo>
                      <a:pt x="278" y="501"/>
                    </a:lnTo>
                    <a:lnTo>
                      <a:pt x="253" y="500"/>
                    </a:lnTo>
                    <a:lnTo>
                      <a:pt x="240" y="499"/>
                    </a:lnTo>
                    <a:lnTo>
                      <a:pt x="229" y="496"/>
                    </a:lnTo>
                    <a:lnTo>
                      <a:pt x="217" y="492"/>
                    </a:lnTo>
                    <a:lnTo>
                      <a:pt x="209" y="487"/>
                    </a:lnTo>
                    <a:lnTo>
                      <a:pt x="209" y="487"/>
                    </a:lnTo>
                    <a:lnTo>
                      <a:pt x="205" y="483"/>
                    </a:lnTo>
                    <a:lnTo>
                      <a:pt x="200" y="480"/>
                    </a:lnTo>
                    <a:lnTo>
                      <a:pt x="191" y="476"/>
                    </a:lnTo>
                    <a:lnTo>
                      <a:pt x="180" y="472"/>
                    </a:lnTo>
                    <a:lnTo>
                      <a:pt x="171" y="469"/>
                    </a:lnTo>
                    <a:lnTo>
                      <a:pt x="171" y="469"/>
                    </a:lnTo>
                    <a:lnTo>
                      <a:pt x="129" y="445"/>
                    </a:lnTo>
                    <a:lnTo>
                      <a:pt x="129" y="445"/>
                    </a:lnTo>
                    <a:lnTo>
                      <a:pt x="123" y="441"/>
                    </a:lnTo>
                    <a:lnTo>
                      <a:pt x="116" y="435"/>
                    </a:lnTo>
                    <a:lnTo>
                      <a:pt x="110" y="428"/>
                    </a:lnTo>
                    <a:lnTo>
                      <a:pt x="103" y="420"/>
                    </a:lnTo>
                    <a:lnTo>
                      <a:pt x="91" y="402"/>
                    </a:lnTo>
                    <a:lnTo>
                      <a:pt x="79" y="381"/>
                    </a:lnTo>
                    <a:lnTo>
                      <a:pt x="70" y="360"/>
                    </a:lnTo>
                    <a:lnTo>
                      <a:pt x="62" y="339"/>
                    </a:lnTo>
                    <a:lnTo>
                      <a:pt x="59" y="321"/>
                    </a:lnTo>
                    <a:lnTo>
                      <a:pt x="56" y="305"/>
                    </a:lnTo>
                    <a:lnTo>
                      <a:pt x="56" y="305"/>
                    </a:lnTo>
                    <a:lnTo>
                      <a:pt x="55" y="288"/>
                    </a:lnTo>
                    <a:lnTo>
                      <a:pt x="53" y="272"/>
                    </a:lnTo>
                    <a:lnTo>
                      <a:pt x="48" y="238"/>
                    </a:lnTo>
                    <a:lnTo>
                      <a:pt x="47" y="221"/>
                    </a:lnTo>
                    <a:lnTo>
                      <a:pt x="45" y="204"/>
                    </a:lnTo>
                    <a:lnTo>
                      <a:pt x="44" y="187"/>
                    </a:lnTo>
                    <a:lnTo>
                      <a:pt x="45" y="172"/>
                    </a:lnTo>
                    <a:lnTo>
                      <a:pt x="45" y="172"/>
                    </a:lnTo>
                    <a:lnTo>
                      <a:pt x="49" y="168"/>
                    </a:lnTo>
                    <a:lnTo>
                      <a:pt x="53" y="164"/>
                    </a:lnTo>
                    <a:lnTo>
                      <a:pt x="56" y="159"/>
                    </a:lnTo>
                    <a:lnTo>
                      <a:pt x="56" y="152"/>
                    </a:lnTo>
                    <a:lnTo>
                      <a:pt x="56" y="144"/>
                    </a:lnTo>
                    <a:lnTo>
                      <a:pt x="56" y="144"/>
                    </a:lnTo>
                    <a:lnTo>
                      <a:pt x="56" y="140"/>
                    </a:lnTo>
                    <a:lnTo>
                      <a:pt x="55" y="136"/>
                    </a:lnTo>
                    <a:lnTo>
                      <a:pt x="55" y="136"/>
                    </a:lnTo>
                    <a:lnTo>
                      <a:pt x="61" y="126"/>
                    </a:lnTo>
                    <a:lnTo>
                      <a:pt x="69" y="118"/>
                    </a:lnTo>
                    <a:lnTo>
                      <a:pt x="78" y="113"/>
                    </a:lnTo>
                    <a:lnTo>
                      <a:pt x="89" y="108"/>
                    </a:lnTo>
                    <a:lnTo>
                      <a:pt x="100" y="105"/>
                    </a:lnTo>
                    <a:lnTo>
                      <a:pt x="112" y="105"/>
                    </a:lnTo>
                    <a:lnTo>
                      <a:pt x="124" y="105"/>
                    </a:lnTo>
                    <a:lnTo>
                      <a:pt x="136" y="108"/>
                    </a:lnTo>
                    <a:lnTo>
                      <a:pt x="149" y="110"/>
                    </a:lnTo>
                    <a:lnTo>
                      <a:pt x="161" y="115"/>
                    </a:lnTo>
                    <a:lnTo>
                      <a:pt x="171" y="121"/>
                    </a:lnTo>
                    <a:lnTo>
                      <a:pt x="181" y="129"/>
                    </a:lnTo>
                    <a:lnTo>
                      <a:pt x="191" y="136"/>
                    </a:lnTo>
                    <a:lnTo>
                      <a:pt x="198" y="146"/>
                    </a:lnTo>
                    <a:lnTo>
                      <a:pt x="205" y="155"/>
                    </a:lnTo>
                    <a:lnTo>
                      <a:pt x="209" y="166"/>
                    </a:lnTo>
                    <a:lnTo>
                      <a:pt x="209" y="166"/>
                    </a:lnTo>
                    <a:lnTo>
                      <a:pt x="210" y="168"/>
                    </a:lnTo>
                    <a:lnTo>
                      <a:pt x="210" y="168"/>
                    </a:lnTo>
                    <a:lnTo>
                      <a:pt x="209" y="172"/>
                    </a:lnTo>
                    <a:lnTo>
                      <a:pt x="209" y="177"/>
                    </a:lnTo>
                    <a:lnTo>
                      <a:pt x="209" y="182"/>
                    </a:lnTo>
                    <a:lnTo>
                      <a:pt x="212" y="187"/>
                    </a:lnTo>
                    <a:lnTo>
                      <a:pt x="212" y="187"/>
                    </a:lnTo>
                    <a:lnTo>
                      <a:pt x="214" y="194"/>
                    </a:lnTo>
                    <a:lnTo>
                      <a:pt x="217" y="200"/>
                    </a:lnTo>
                    <a:lnTo>
                      <a:pt x="221" y="216"/>
                    </a:lnTo>
                    <a:lnTo>
                      <a:pt x="225" y="249"/>
                    </a:lnTo>
                    <a:lnTo>
                      <a:pt x="229" y="266"/>
                    </a:lnTo>
                    <a:lnTo>
                      <a:pt x="231" y="274"/>
                    </a:lnTo>
                    <a:lnTo>
                      <a:pt x="234" y="280"/>
                    </a:lnTo>
                    <a:lnTo>
                      <a:pt x="238" y="287"/>
                    </a:lnTo>
                    <a:lnTo>
                      <a:pt x="243" y="293"/>
                    </a:lnTo>
                    <a:lnTo>
                      <a:pt x="249" y="299"/>
                    </a:lnTo>
                    <a:lnTo>
                      <a:pt x="257" y="302"/>
                    </a:lnTo>
                    <a:lnTo>
                      <a:pt x="257" y="302"/>
                    </a:lnTo>
                    <a:lnTo>
                      <a:pt x="268" y="306"/>
                    </a:lnTo>
                    <a:lnTo>
                      <a:pt x="281" y="310"/>
                    </a:lnTo>
                    <a:lnTo>
                      <a:pt x="295" y="313"/>
                    </a:lnTo>
                    <a:lnTo>
                      <a:pt x="310" y="316"/>
                    </a:lnTo>
                    <a:lnTo>
                      <a:pt x="324" y="316"/>
                    </a:lnTo>
                    <a:lnTo>
                      <a:pt x="338" y="314"/>
                    </a:lnTo>
                    <a:lnTo>
                      <a:pt x="350" y="310"/>
                    </a:lnTo>
                    <a:lnTo>
                      <a:pt x="355" y="308"/>
                    </a:lnTo>
                    <a:lnTo>
                      <a:pt x="361" y="305"/>
                    </a:lnTo>
                    <a:lnTo>
                      <a:pt x="361" y="305"/>
                    </a:lnTo>
                    <a:lnTo>
                      <a:pt x="372" y="295"/>
                    </a:lnTo>
                    <a:lnTo>
                      <a:pt x="380" y="284"/>
                    </a:lnTo>
                    <a:lnTo>
                      <a:pt x="388" y="274"/>
                    </a:lnTo>
                    <a:lnTo>
                      <a:pt x="392" y="262"/>
                    </a:lnTo>
                    <a:lnTo>
                      <a:pt x="396" y="250"/>
                    </a:lnTo>
                    <a:lnTo>
                      <a:pt x="397" y="237"/>
                    </a:lnTo>
                    <a:lnTo>
                      <a:pt x="399" y="208"/>
                    </a:lnTo>
                    <a:lnTo>
                      <a:pt x="399" y="208"/>
                    </a:lnTo>
                    <a:lnTo>
                      <a:pt x="400" y="185"/>
                    </a:lnTo>
                    <a:lnTo>
                      <a:pt x="401" y="160"/>
                    </a:lnTo>
                    <a:lnTo>
                      <a:pt x="403" y="135"/>
                    </a:lnTo>
                    <a:lnTo>
                      <a:pt x="401" y="122"/>
                    </a:lnTo>
                    <a:lnTo>
                      <a:pt x="400" y="110"/>
                    </a:lnTo>
                    <a:lnTo>
                      <a:pt x="400" y="110"/>
                    </a:lnTo>
                    <a:lnTo>
                      <a:pt x="396" y="78"/>
                    </a:lnTo>
                    <a:lnTo>
                      <a:pt x="392" y="46"/>
                    </a:lnTo>
                    <a:lnTo>
                      <a:pt x="558" y="46"/>
                    </a:lnTo>
                    <a:lnTo>
                      <a:pt x="558" y="46"/>
                    </a:lnTo>
                    <a:lnTo>
                      <a:pt x="560" y="46"/>
                    </a:lnTo>
                    <a:lnTo>
                      <a:pt x="560" y="46"/>
                    </a:lnTo>
                    <a:lnTo>
                      <a:pt x="562" y="50"/>
                    </a:lnTo>
                    <a:lnTo>
                      <a:pt x="565" y="54"/>
                    </a:lnTo>
                    <a:lnTo>
                      <a:pt x="565" y="54"/>
                    </a:lnTo>
                    <a:lnTo>
                      <a:pt x="570" y="61"/>
                    </a:lnTo>
                    <a:lnTo>
                      <a:pt x="574" y="67"/>
                    </a:lnTo>
                    <a:lnTo>
                      <a:pt x="577" y="75"/>
                    </a:lnTo>
                    <a:lnTo>
                      <a:pt x="578" y="84"/>
                    </a:lnTo>
                    <a:lnTo>
                      <a:pt x="578" y="104"/>
                    </a:lnTo>
                    <a:lnTo>
                      <a:pt x="577" y="123"/>
                    </a:lnTo>
                    <a:lnTo>
                      <a:pt x="573" y="144"/>
                    </a:lnTo>
                    <a:lnTo>
                      <a:pt x="570" y="164"/>
                    </a:lnTo>
                    <a:lnTo>
                      <a:pt x="566" y="182"/>
                    </a:lnTo>
                    <a:lnTo>
                      <a:pt x="565" y="197"/>
                    </a:lnTo>
                    <a:lnTo>
                      <a:pt x="565" y="197"/>
                    </a:lnTo>
                    <a:lnTo>
                      <a:pt x="565" y="212"/>
                    </a:lnTo>
                    <a:lnTo>
                      <a:pt x="566" y="229"/>
                    </a:lnTo>
                    <a:lnTo>
                      <a:pt x="569" y="262"/>
                    </a:lnTo>
                    <a:lnTo>
                      <a:pt x="573" y="295"/>
                    </a:lnTo>
                    <a:lnTo>
                      <a:pt x="574" y="310"/>
                    </a:lnTo>
                    <a:lnTo>
                      <a:pt x="574" y="327"/>
                    </a:lnTo>
                    <a:lnTo>
                      <a:pt x="574" y="32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594"/>
              <p:cNvSpPr/>
              <p:nvPr/>
            </p:nvSpPr>
            <p:spPr bwMode="auto">
              <a:xfrm>
                <a:off x="3319463" y="2089150"/>
                <a:ext cx="122238" cy="193675"/>
              </a:xfrm>
              <a:custGeom>
                <a:avLst/>
                <a:gdLst/>
                <a:ahLst/>
                <a:cxnLst>
                  <a:cxn ang="0">
                    <a:pos x="273" y="1"/>
                  </a:cxn>
                  <a:cxn ang="0">
                    <a:pos x="223" y="27"/>
                  </a:cxn>
                  <a:cxn ang="0">
                    <a:pos x="194" y="47"/>
                  </a:cxn>
                  <a:cxn ang="0">
                    <a:pos x="168" y="68"/>
                  </a:cxn>
                  <a:cxn ang="0">
                    <a:pos x="133" y="104"/>
                  </a:cxn>
                  <a:cxn ang="0">
                    <a:pos x="92" y="162"/>
                  </a:cxn>
                  <a:cxn ang="0">
                    <a:pos x="73" y="193"/>
                  </a:cxn>
                  <a:cxn ang="0">
                    <a:pos x="44" y="257"/>
                  </a:cxn>
                  <a:cxn ang="0">
                    <a:pos x="23" y="323"/>
                  </a:cxn>
                  <a:cxn ang="0">
                    <a:pos x="9" y="389"/>
                  </a:cxn>
                  <a:cxn ang="0">
                    <a:pos x="0" y="457"/>
                  </a:cxn>
                  <a:cxn ang="0">
                    <a:pos x="0" y="464"/>
                  </a:cxn>
                  <a:cxn ang="0">
                    <a:pos x="0" y="467"/>
                  </a:cxn>
                  <a:cxn ang="0">
                    <a:pos x="1" y="476"/>
                  </a:cxn>
                  <a:cxn ang="0">
                    <a:pos x="6" y="484"/>
                  </a:cxn>
                  <a:cxn ang="0">
                    <a:pos x="13" y="488"/>
                  </a:cxn>
                  <a:cxn ang="0">
                    <a:pos x="22" y="489"/>
                  </a:cxn>
                  <a:cxn ang="0">
                    <a:pos x="34" y="486"/>
                  </a:cxn>
                  <a:cxn ang="0">
                    <a:pos x="40" y="480"/>
                  </a:cxn>
                  <a:cxn ang="0">
                    <a:pos x="44" y="472"/>
                  </a:cxn>
                  <a:cxn ang="0">
                    <a:pos x="45" y="467"/>
                  </a:cxn>
                  <a:cxn ang="0">
                    <a:pos x="52" y="433"/>
                  </a:cxn>
                  <a:cxn ang="0">
                    <a:pos x="56" y="397"/>
                  </a:cxn>
                  <a:cxn ang="0">
                    <a:pos x="57" y="376"/>
                  </a:cxn>
                  <a:cxn ang="0">
                    <a:pos x="61" y="342"/>
                  </a:cxn>
                  <a:cxn ang="0">
                    <a:pos x="68" y="321"/>
                  </a:cxn>
                  <a:cxn ang="0">
                    <a:pos x="72" y="312"/>
                  </a:cxn>
                  <a:cxn ang="0">
                    <a:pos x="86" y="285"/>
                  </a:cxn>
                  <a:cxn ang="0">
                    <a:pos x="108" y="229"/>
                  </a:cxn>
                  <a:cxn ang="0">
                    <a:pos x="121" y="201"/>
                  </a:cxn>
                  <a:cxn ang="0">
                    <a:pos x="137" y="174"/>
                  </a:cxn>
                  <a:cxn ang="0">
                    <a:pos x="174" y="127"/>
                  </a:cxn>
                  <a:cxn ang="0">
                    <a:pos x="217" y="87"/>
                  </a:cxn>
                  <a:cxn ang="0">
                    <a:pos x="268" y="55"/>
                  </a:cxn>
                  <a:cxn ang="0">
                    <a:pos x="297" y="40"/>
                  </a:cxn>
                  <a:cxn ang="0">
                    <a:pos x="304" y="35"/>
                  </a:cxn>
                  <a:cxn ang="0">
                    <a:pos x="308" y="29"/>
                  </a:cxn>
                  <a:cxn ang="0">
                    <a:pos x="308" y="21"/>
                  </a:cxn>
                  <a:cxn ang="0">
                    <a:pos x="299" y="5"/>
                  </a:cxn>
                  <a:cxn ang="0">
                    <a:pos x="287" y="0"/>
                  </a:cxn>
                  <a:cxn ang="0">
                    <a:pos x="278" y="0"/>
                  </a:cxn>
                  <a:cxn ang="0">
                    <a:pos x="273" y="1"/>
                  </a:cxn>
                </a:cxnLst>
                <a:rect l="0" t="0" r="r" b="b"/>
                <a:pathLst>
                  <a:path w="308" h="489">
                    <a:moveTo>
                      <a:pt x="273" y="1"/>
                    </a:moveTo>
                    <a:lnTo>
                      <a:pt x="273" y="1"/>
                    </a:lnTo>
                    <a:lnTo>
                      <a:pt x="239" y="18"/>
                    </a:lnTo>
                    <a:lnTo>
                      <a:pt x="223" y="27"/>
                    </a:lnTo>
                    <a:lnTo>
                      <a:pt x="209" y="36"/>
                    </a:lnTo>
                    <a:lnTo>
                      <a:pt x="194" y="47"/>
                    </a:lnTo>
                    <a:lnTo>
                      <a:pt x="181" y="57"/>
                    </a:lnTo>
                    <a:lnTo>
                      <a:pt x="168" y="68"/>
                    </a:lnTo>
                    <a:lnTo>
                      <a:pt x="157" y="80"/>
                    </a:lnTo>
                    <a:lnTo>
                      <a:pt x="133" y="104"/>
                    </a:lnTo>
                    <a:lnTo>
                      <a:pt x="112" y="132"/>
                    </a:lnTo>
                    <a:lnTo>
                      <a:pt x="92" y="162"/>
                    </a:lnTo>
                    <a:lnTo>
                      <a:pt x="73" y="193"/>
                    </a:lnTo>
                    <a:lnTo>
                      <a:pt x="73" y="193"/>
                    </a:lnTo>
                    <a:lnTo>
                      <a:pt x="57" y="225"/>
                    </a:lnTo>
                    <a:lnTo>
                      <a:pt x="44" y="257"/>
                    </a:lnTo>
                    <a:lnTo>
                      <a:pt x="32" y="290"/>
                    </a:lnTo>
                    <a:lnTo>
                      <a:pt x="23" y="323"/>
                    </a:lnTo>
                    <a:lnTo>
                      <a:pt x="15" y="355"/>
                    </a:lnTo>
                    <a:lnTo>
                      <a:pt x="9" y="389"/>
                    </a:lnTo>
                    <a:lnTo>
                      <a:pt x="5" y="423"/>
                    </a:lnTo>
                    <a:lnTo>
                      <a:pt x="0" y="457"/>
                    </a:lnTo>
                    <a:lnTo>
                      <a:pt x="0" y="457"/>
                    </a:lnTo>
                    <a:lnTo>
                      <a:pt x="0" y="464"/>
                    </a:lnTo>
                    <a:lnTo>
                      <a:pt x="0" y="467"/>
                    </a:lnTo>
                    <a:lnTo>
                      <a:pt x="0" y="467"/>
                    </a:lnTo>
                    <a:lnTo>
                      <a:pt x="0" y="472"/>
                    </a:lnTo>
                    <a:lnTo>
                      <a:pt x="1" y="476"/>
                    </a:lnTo>
                    <a:lnTo>
                      <a:pt x="4" y="480"/>
                    </a:lnTo>
                    <a:lnTo>
                      <a:pt x="6" y="484"/>
                    </a:lnTo>
                    <a:lnTo>
                      <a:pt x="10" y="485"/>
                    </a:lnTo>
                    <a:lnTo>
                      <a:pt x="13" y="488"/>
                    </a:lnTo>
                    <a:lnTo>
                      <a:pt x="22" y="489"/>
                    </a:lnTo>
                    <a:lnTo>
                      <a:pt x="22" y="489"/>
                    </a:lnTo>
                    <a:lnTo>
                      <a:pt x="30" y="488"/>
                    </a:lnTo>
                    <a:lnTo>
                      <a:pt x="34" y="486"/>
                    </a:lnTo>
                    <a:lnTo>
                      <a:pt x="38" y="484"/>
                    </a:lnTo>
                    <a:lnTo>
                      <a:pt x="40" y="480"/>
                    </a:lnTo>
                    <a:lnTo>
                      <a:pt x="43" y="476"/>
                    </a:lnTo>
                    <a:lnTo>
                      <a:pt x="44" y="472"/>
                    </a:lnTo>
                    <a:lnTo>
                      <a:pt x="45" y="467"/>
                    </a:lnTo>
                    <a:lnTo>
                      <a:pt x="45" y="467"/>
                    </a:lnTo>
                    <a:lnTo>
                      <a:pt x="48" y="448"/>
                    </a:lnTo>
                    <a:lnTo>
                      <a:pt x="52" y="433"/>
                    </a:lnTo>
                    <a:lnTo>
                      <a:pt x="55" y="416"/>
                    </a:lnTo>
                    <a:lnTo>
                      <a:pt x="56" y="397"/>
                    </a:lnTo>
                    <a:lnTo>
                      <a:pt x="56" y="397"/>
                    </a:lnTo>
                    <a:lnTo>
                      <a:pt x="57" y="376"/>
                    </a:lnTo>
                    <a:lnTo>
                      <a:pt x="58" y="354"/>
                    </a:lnTo>
                    <a:lnTo>
                      <a:pt x="61" y="342"/>
                    </a:lnTo>
                    <a:lnTo>
                      <a:pt x="64" y="332"/>
                    </a:lnTo>
                    <a:lnTo>
                      <a:pt x="68" y="321"/>
                    </a:lnTo>
                    <a:lnTo>
                      <a:pt x="72" y="312"/>
                    </a:lnTo>
                    <a:lnTo>
                      <a:pt x="72" y="312"/>
                    </a:lnTo>
                    <a:lnTo>
                      <a:pt x="79" y="299"/>
                    </a:lnTo>
                    <a:lnTo>
                      <a:pt x="86" y="285"/>
                    </a:lnTo>
                    <a:lnTo>
                      <a:pt x="98" y="257"/>
                    </a:lnTo>
                    <a:lnTo>
                      <a:pt x="108" y="229"/>
                    </a:lnTo>
                    <a:lnTo>
                      <a:pt x="115" y="216"/>
                    </a:lnTo>
                    <a:lnTo>
                      <a:pt x="121" y="201"/>
                    </a:lnTo>
                    <a:lnTo>
                      <a:pt x="121" y="201"/>
                    </a:lnTo>
                    <a:lnTo>
                      <a:pt x="137" y="174"/>
                    </a:lnTo>
                    <a:lnTo>
                      <a:pt x="155" y="149"/>
                    </a:lnTo>
                    <a:lnTo>
                      <a:pt x="174" y="127"/>
                    </a:lnTo>
                    <a:lnTo>
                      <a:pt x="194" y="106"/>
                    </a:lnTo>
                    <a:lnTo>
                      <a:pt x="217" y="87"/>
                    </a:lnTo>
                    <a:lnTo>
                      <a:pt x="242" y="70"/>
                    </a:lnTo>
                    <a:lnTo>
                      <a:pt x="268" y="55"/>
                    </a:lnTo>
                    <a:lnTo>
                      <a:pt x="297" y="40"/>
                    </a:lnTo>
                    <a:lnTo>
                      <a:pt x="297" y="40"/>
                    </a:lnTo>
                    <a:lnTo>
                      <a:pt x="300" y="39"/>
                    </a:lnTo>
                    <a:lnTo>
                      <a:pt x="304" y="35"/>
                    </a:lnTo>
                    <a:lnTo>
                      <a:pt x="307" y="32"/>
                    </a:lnTo>
                    <a:lnTo>
                      <a:pt x="308" y="29"/>
                    </a:lnTo>
                    <a:lnTo>
                      <a:pt x="308" y="25"/>
                    </a:lnTo>
                    <a:lnTo>
                      <a:pt x="308" y="21"/>
                    </a:lnTo>
                    <a:lnTo>
                      <a:pt x="304" y="13"/>
                    </a:lnTo>
                    <a:lnTo>
                      <a:pt x="299" y="5"/>
                    </a:lnTo>
                    <a:lnTo>
                      <a:pt x="291" y="1"/>
                    </a:lnTo>
                    <a:lnTo>
                      <a:pt x="287" y="0"/>
                    </a:lnTo>
                    <a:lnTo>
                      <a:pt x="283" y="0"/>
                    </a:lnTo>
                    <a:lnTo>
                      <a:pt x="278" y="0"/>
                    </a:lnTo>
                    <a:lnTo>
                      <a:pt x="273" y="1"/>
                    </a:lnTo>
                    <a:lnTo>
                      <a:pt x="27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595"/>
              <p:cNvSpPr/>
              <p:nvPr/>
            </p:nvSpPr>
            <p:spPr bwMode="auto">
              <a:xfrm>
                <a:off x="3495676" y="2093913"/>
                <a:ext cx="142875" cy="174625"/>
              </a:xfrm>
              <a:custGeom>
                <a:avLst/>
                <a:gdLst/>
                <a:ahLst/>
                <a:cxnLst>
                  <a:cxn ang="0">
                    <a:pos x="352" y="399"/>
                  </a:cxn>
                  <a:cxn ang="0">
                    <a:pos x="344" y="365"/>
                  </a:cxn>
                  <a:cxn ang="0">
                    <a:pos x="334" y="332"/>
                  </a:cxn>
                  <a:cxn ang="0">
                    <a:pos x="303" y="267"/>
                  </a:cxn>
                  <a:cxn ang="0">
                    <a:pos x="265" y="207"/>
                  </a:cxn>
                  <a:cxn ang="0">
                    <a:pos x="223" y="152"/>
                  </a:cxn>
                  <a:cxn ang="0">
                    <a:pos x="203" y="127"/>
                  </a:cxn>
                  <a:cxn ang="0">
                    <a:pos x="174" y="92"/>
                  </a:cxn>
                  <a:cxn ang="0">
                    <a:pos x="151" y="71"/>
                  </a:cxn>
                  <a:cxn ang="0">
                    <a:pos x="138" y="62"/>
                  </a:cxn>
                  <a:cxn ang="0">
                    <a:pos x="88" y="30"/>
                  </a:cxn>
                  <a:cxn ang="0">
                    <a:pos x="59" y="19"/>
                  </a:cxn>
                  <a:cxn ang="0">
                    <a:pos x="50" y="17"/>
                  </a:cxn>
                  <a:cxn ang="0">
                    <a:pos x="46" y="22"/>
                  </a:cxn>
                  <a:cxn ang="0">
                    <a:pos x="46" y="17"/>
                  </a:cxn>
                  <a:cxn ang="0">
                    <a:pos x="42" y="9"/>
                  </a:cxn>
                  <a:cxn ang="0">
                    <a:pos x="36" y="4"/>
                  </a:cxn>
                  <a:cxn ang="0">
                    <a:pos x="24" y="0"/>
                  </a:cxn>
                  <a:cxn ang="0">
                    <a:pos x="11" y="4"/>
                  </a:cxn>
                  <a:cxn ang="0">
                    <a:pos x="4" y="9"/>
                  </a:cxn>
                  <a:cxn ang="0">
                    <a:pos x="2" y="17"/>
                  </a:cxn>
                  <a:cxn ang="0">
                    <a:pos x="0" y="29"/>
                  </a:cxn>
                  <a:cxn ang="0">
                    <a:pos x="2" y="34"/>
                  </a:cxn>
                  <a:cxn ang="0">
                    <a:pos x="7" y="45"/>
                  </a:cxn>
                  <a:cxn ang="0">
                    <a:pos x="12" y="49"/>
                  </a:cxn>
                  <a:cxn ang="0">
                    <a:pos x="80" y="80"/>
                  </a:cxn>
                  <a:cxn ang="0">
                    <a:pos x="93" y="88"/>
                  </a:cxn>
                  <a:cxn ang="0">
                    <a:pos x="117" y="105"/>
                  </a:cxn>
                  <a:cxn ang="0">
                    <a:pos x="147" y="136"/>
                  </a:cxn>
                  <a:cxn ang="0">
                    <a:pos x="168" y="158"/>
                  </a:cxn>
                  <a:cxn ang="0">
                    <a:pos x="212" y="211"/>
                  </a:cxn>
                  <a:cxn ang="0">
                    <a:pos x="251" y="268"/>
                  </a:cxn>
                  <a:cxn ang="0">
                    <a:pos x="268" y="302"/>
                  </a:cxn>
                  <a:cxn ang="0">
                    <a:pos x="287" y="340"/>
                  </a:cxn>
                  <a:cxn ang="0">
                    <a:pos x="301" y="379"/>
                  </a:cxn>
                  <a:cxn ang="0">
                    <a:pos x="309" y="416"/>
                  </a:cxn>
                  <a:cxn ang="0">
                    <a:pos x="310" y="421"/>
                  </a:cxn>
                  <a:cxn ang="0">
                    <a:pos x="314" y="432"/>
                  </a:cxn>
                  <a:cxn ang="0">
                    <a:pos x="318" y="434"/>
                  </a:cxn>
                  <a:cxn ang="0">
                    <a:pos x="330" y="444"/>
                  </a:cxn>
                  <a:cxn ang="0">
                    <a:pos x="343" y="444"/>
                  </a:cxn>
                  <a:cxn ang="0">
                    <a:pos x="355" y="437"/>
                  </a:cxn>
                  <a:cxn ang="0">
                    <a:pos x="360" y="423"/>
                  </a:cxn>
                  <a:cxn ang="0">
                    <a:pos x="360" y="416"/>
                  </a:cxn>
                  <a:cxn ang="0">
                    <a:pos x="357" y="407"/>
                  </a:cxn>
                  <a:cxn ang="0">
                    <a:pos x="352" y="399"/>
                  </a:cxn>
                </a:cxnLst>
                <a:rect l="0" t="0" r="r" b="b"/>
                <a:pathLst>
                  <a:path w="360" h="444">
                    <a:moveTo>
                      <a:pt x="352" y="399"/>
                    </a:moveTo>
                    <a:lnTo>
                      <a:pt x="352" y="399"/>
                    </a:lnTo>
                    <a:lnTo>
                      <a:pt x="348" y="382"/>
                    </a:lnTo>
                    <a:lnTo>
                      <a:pt x="344" y="365"/>
                    </a:lnTo>
                    <a:lnTo>
                      <a:pt x="339" y="348"/>
                    </a:lnTo>
                    <a:lnTo>
                      <a:pt x="334" y="332"/>
                    </a:lnTo>
                    <a:lnTo>
                      <a:pt x="320" y="298"/>
                    </a:lnTo>
                    <a:lnTo>
                      <a:pt x="303" y="267"/>
                    </a:lnTo>
                    <a:lnTo>
                      <a:pt x="284" y="237"/>
                    </a:lnTo>
                    <a:lnTo>
                      <a:pt x="265" y="207"/>
                    </a:lnTo>
                    <a:lnTo>
                      <a:pt x="244" y="178"/>
                    </a:lnTo>
                    <a:lnTo>
                      <a:pt x="223" y="152"/>
                    </a:lnTo>
                    <a:lnTo>
                      <a:pt x="223" y="152"/>
                    </a:lnTo>
                    <a:lnTo>
                      <a:pt x="203" y="127"/>
                    </a:lnTo>
                    <a:lnTo>
                      <a:pt x="183" y="104"/>
                    </a:lnTo>
                    <a:lnTo>
                      <a:pt x="174" y="92"/>
                    </a:lnTo>
                    <a:lnTo>
                      <a:pt x="163" y="81"/>
                    </a:lnTo>
                    <a:lnTo>
                      <a:pt x="151" y="71"/>
                    </a:lnTo>
                    <a:lnTo>
                      <a:pt x="138" y="62"/>
                    </a:lnTo>
                    <a:lnTo>
                      <a:pt x="138" y="62"/>
                    </a:lnTo>
                    <a:lnTo>
                      <a:pt x="118" y="50"/>
                    </a:lnTo>
                    <a:lnTo>
                      <a:pt x="88" y="30"/>
                    </a:lnTo>
                    <a:lnTo>
                      <a:pt x="72" y="22"/>
                    </a:lnTo>
                    <a:lnTo>
                      <a:pt x="59" y="19"/>
                    </a:lnTo>
                    <a:lnTo>
                      <a:pt x="54" y="17"/>
                    </a:lnTo>
                    <a:lnTo>
                      <a:pt x="50" y="17"/>
                    </a:lnTo>
                    <a:lnTo>
                      <a:pt x="47" y="20"/>
                    </a:lnTo>
                    <a:lnTo>
                      <a:pt x="46" y="22"/>
                    </a:lnTo>
                    <a:lnTo>
                      <a:pt x="46" y="22"/>
                    </a:lnTo>
                    <a:lnTo>
                      <a:pt x="46" y="17"/>
                    </a:lnTo>
                    <a:lnTo>
                      <a:pt x="45" y="13"/>
                    </a:lnTo>
                    <a:lnTo>
                      <a:pt x="42" y="9"/>
                    </a:lnTo>
                    <a:lnTo>
                      <a:pt x="40" y="5"/>
                    </a:lnTo>
                    <a:lnTo>
                      <a:pt x="36" y="4"/>
                    </a:lnTo>
                    <a:lnTo>
                      <a:pt x="32" y="2"/>
                    </a:lnTo>
                    <a:lnTo>
                      <a:pt x="24" y="0"/>
                    </a:lnTo>
                    <a:lnTo>
                      <a:pt x="15" y="2"/>
                    </a:lnTo>
                    <a:lnTo>
                      <a:pt x="11" y="4"/>
                    </a:lnTo>
                    <a:lnTo>
                      <a:pt x="8" y="5"/>
                    </a:lnTo>
                    <a:lnTo>
                      <a:pt x="4" y="9"/>
                    </a:lnTo>
                    <a:lnTo>
                      <a:pt x="3" y="13"/>
                    </a:lnTo>
                    <a:lnTo>
                      <a:pt x="2" y="17"/>
                    </a:lnTo>
                    <a:lnTo>
                      <a:pt x="0" y="22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2" y="34"/>
                    </a:lnTo>
                    <a:lnTo>
                      <a:pt x="4" y="39"/>
                    </a:lnTo>
                    <a:lnTo>
                      <a:pt x="7" y="45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46" y="63"/>
                    </a:lnTo>
                    <a:lnTo>
                      <a:pt x="80" y="80"/>
                    </a:lnTo>
                    <a:lnTo>
                      <a:pt x="80" y="80"/>
                    </a:lnTo>
                    <a:lnTo>
                      <a:pt x="93" y="88"/>
                    </a:lnTo>
                    <a:lnTo>
                      <a:pt x="106" y="96"/>
                    </a:lnTo>
                    <a:lnTo>
                      <a:pt x="117" y="105"/>
                    </a:lnTo>
                    <a:lnTo>
                      <a:pt x="127" y="115"/>
                    </a:lnTo>
                    <a:lnTo>
                      <a:pt x="147" y="136"/>
                    </a:lnTo>
                    <a:lnTo>
                      <a:pt x="168" y="158"/>
                    </a:lnTo>
                    <a:lnTo>
                      <a:pt x="168" y="158"/>
                    </a:lnTo>
                    <a:lnTo>
                      <a:pt x="190" y="185"/>
                    </a:lnTo>
                    <a:lnTo>
                      <a:pt x="212" y="211"/>
                    </a:lnTo>
                    <a:lnTo>
                      <a:pt x="232" y="240"/>
                    </a:lnTo>
                    <a:lnTo>
                      <a:pt x="251" y="268"/>
                    </a:lnTo>
                    <a:lnTo>
                      <a:pt x="251" y="268"/>
                    </a:lnTo>
                    <a:lnTo>
                      <a:pt x="268" y="302"/>
                    </a:lnTo>
                    <a:lnTo>
                      <a:pt x="278" y="321"/>
                    </a:lnTo>
                    <a:lnTo>
                      <a:pt x="287" y="340"/>
                    </a:lnTo>
                    <a:lnTo>
                      <a:pt x="295" y="360"/>
                    </a:lnTo>
                    <a:lnTo>
                      <a:pt x="301" y="379"/>
                    </a:lnTo>
                    <a:lnTo>
                      <a:pt x="306" y="399"/>
                    </a:lnTo>
                    <a:lnTo>
                      <a:pt x="309" y="416"/>
                    </a:lnTo>
                    <a:lnTo>
                      <a:pt x="309" y="416"/>
                    </a:lnTo>
                    <a:lnTo>
                      <a:pt x="310" y="421"/>
                    </a:lnTo>
                    <a:lnTo>
                      <a:pt x="312" y="427"/>
                    </a:lnTo>
                    <a:lnTo>
                      <a:pt x="314" y="432"/>
                    </a:lnTo>
                    <a:lnTo>
                      <a:pt x="318" y="434"/>
                    </a:lnTo>
                    <a:lnTo>
                      <a:pt x="318" y="434"/>
                    </a:lnTo>
                    <a:lnTo>
                      <a:pt x="323" y="440"/>
                    </a:lnTo>
                    <a:lnTo>
                      <a:pt x="330" y="444"/>
                    </a:lnTo>
                    <a:lnTo>
                      <a:pt x="337" y="444"/>
                    </a:lnTo>
                    <a:lnTo>
                      <a:pt x="343" y="444"/>
                    </a:lnTo>
                    <a:lnTo>
                      <a:pt x="350" y="441"/>
                    </a:lnTo>
                    <a:lnTo>
                      <a:pt x="355" y="437"/>
                    </a:lnTo>
                    <a:lnTo>
                      <a:pt x="359" y="430"/>
                    </a:lnTo>
                    <a:lnTo>
                      <a:pt x="360" y="423"/>
                    </a:lnTo>
                    <a:lnTo>
                      <a:pt x="360" y="416"/>
                    </a:lnTo>
                    <a:lnTo>
                      <a:pt x="360" y="416"/>
                    </a:lnTo>
                    <a:lnTo>
                      <a:pt x="360" y="411"/>
                    </a:lnTo>
                    <a:lnTo>
                      <a:pt x="357" y="407"/>
                    </a:lnTo>
                    <a:lnTo>
                      <a:pt x="356" y="403"/>
                    </a:lnTo>
                    <a:lnTo>
                      <a:pt x="352" y="399"/>
                    </a:lnTo>
                    <a:lnTo>
                      <a:pt x="352" y="39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47" name="组合 1280"/>
            <p:cNvGrpSpPr/>
            <p:nvPr/>
          </p:nvGrpSpPr>
          <p:grpSpPr>
            <a:xfrm>
              <a:off x="4151313" y="1766875"/>
              <a:ext cx="792163" cy="700087"/>
              <a:chOff x="4151313" y="2036763"/>
              <a:chExt cx="792163" cy="700087"/>
            </a:xfrm>
          </p:grpSpPr>
          <p:sp>
            <p:nvSpPr>
              <p:cNvPr id="748" name="Freeform 596"/>
              <p:cNvSpPr/>
              <p:nvPr/>
            </p:nvSpPr>
            <p:spPr bwMode="auto">
              <a:xfrm>
                <a:off x="4214813" y="2354263"/>
                <a:ext cx="23813" cy="22225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53" y="1"/>
                  </a:cxn>
                  <a:cxn ang="0">
                    <a:pos x="49" y="3"/>
                  </a:cxn>
                  <a:cxn ang="0">
                    <a:pos x="45" y="5"/>
                  </a:cxn>
                  <a:cxn ang="0">
                    <a:pos x="41" y="7"/>
                  </a:cxn>
                  <a:cxn ang="0">
                    <a:pos x="37" y="9"/>
                  </a:cxn>
                  <a:cxn ang="0">
                    <a:pos x="37" y="9"/>
                  </a:cxn>
                  <a:cxn ang="0">
                    <a:pos x="30" y="17"/>
                  </a:cxn>
                  <a:cxn ang="0">
                    <a:pos x="27" y="21"/>
                  </a:cxn>
                  <a:cxn ang="0">
                    <a:pos x="23" y="24"/>
                  </a:cxn>
                  <a:cxn ang="0">
                    <a:pos x="23" y="24"/>
                  </a:cxn>
                  <a:cxn ang="0">
                    <a:pos x="15" y="29"/>
                  </a:cxn>
                  <a:cxn ang="0">
                    <a:pos x="8" y="35"/>
                  </a:cxn>
                  <a:cxn ang="0">
                    <a:pos x="3" y="43"/>
                  </a:cxn>
                  <a:cxn ang="0">
                    <a:pos x="2" y="47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2" y="56"/>
                  </a:cxn>
                  <a:cxn ang="0">
                    <a:pos x="4" y="56"/>
                  </a:cxn>
                  <a:cxn ang="0">
                    <a:pos x="6" y="58"/>
                  </a:cxn>
                  <a:cxn ang="0">
                    <a:pos x="10" y="55"/>
                  </a:cxn>
                  <a:cxn ang="0">
                    <a:pos x="11" y="54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3" y="48"/>
                  </a:cxn>
                  <a:cxn ang="0">
                    <a:pos x="15" y="45"/>
                  </a:cxn>
                  <a:cxn ang="0">
                    <a:pos x="20" y="39"/>
                  </a:cxn>
                  <a:cxn ang="0">
                    <a:pos x="33" y="30"/>
                  </a:cxn>
                  <a:cxn ang="0">
                    <a:pos x="33" y="30"/>
                  </a:cxn>
                  <a:cxn ang="0">
                    <a:pos x="38" y="25"/>
                  </a:cxn>
                  <a:cxn ang="0">
                    <a:pos x="42" y="20"/>
                  </a:cxn>
                  <a:cxn ang="0">
                    <a:pos x="42" y="20"/>
                  </a:cxn>
                  <a:cxn ang="0">
                    <a:pos x="46" y="17"/>
                  </a:cxn>
                  <a:cxn ang="0">
                    <a:pos x="50" y="14"/>
                  </a:cxn>
                  <a:cxn ang="0">
                    <a:pos x="54" y="13"/>
                  </a:cxn>
                  <a:cxn ang="0">
                    <a:pos x="59" y="11"/>
                  </a:cxn>
                  <a:cxn ang="0">
                    <a:pos x="59" y="11"/>
                  </a:cxn>
                  <a:cxn ang="0">
                    <a:pos x="61" y="9"/>
                  </a:cxn>
                  <a:cxn ang="0">
                    <a:pos x="61" y="7"/>
                  </a:cxn>
                  <a:cxn ang="0">
                    <a:pos x="61" y="3"/>
                  </a:cxn>
                  <a:cxn ang="0">
                    <a:pos x="59" y="1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3" y="1"/>
                  </a:cxn>
                  <a:cxn ang="0">
                    <a:pos x="53" y="1"/>
                  </a:cxn>
                </a:cxnLst>
                <a:rect l="0" t="0" r="r" b="b"/>
                <a:pathLst>
                  <a:path w="61" h="58">
                    <a:moveTo>
                      <a:pt x="53" y="1"/>
                    </a:moveTo>
                    <a:lnTo>
                      <a:pt x="53" y="1"/>
                    </a:lnTo>
                    <a:lnTo>
                      <a:pt x="49" y="3"/>
                    </a:lnTo>
                    <a:lnTo>
                      <a:pt x="45" y="5"/>
                    </a:lnTo>
                    <a:lnTo>
                      <a:pt x="41" y="7"/>
                    </a:lnTo>
                    <a:lnTo>
                      <a:pt x="37" y="9"/>
                    </a:lnTo>
                    <a:lnTo>
                      <a:pt x="37" y="9"/>
                    </a:lnTo>
                    <a:lnTo>
                      <a:pt x="30" y="17"/>
                    </a:lnTo>
                    <a:lnTo>
                      <a:pt x="27" y="21"/>
                    </a:lnTo>
                    <a:lnTo>
                      <a:pt x="23" y="24"/>
                    </a:lnTo>
                    <a:lnTo>
                      <a:pt x="23" y="24"/>
                    </a:lnTo>
                    <a:lnTo>
                      <a:pt x="15" y="29"/>
                    </a:lnTo>
                    <a:lnTo>
                      <a:pt x="8" y="35"/>
                    </a:lnTo>
                    <a:lnTo>
                      <a:pt x="3" y="43"/>
                    </a:lnTo>
                    <a:lnTo>
                      <a:pt x="2" y="47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2" y="56"/>
                    </a:lnTo>
                    <a:lnTo>
                      <a:pt x="4" y="56"/>
                    </a:lnTo>
                    <a:lnTo>
                      <a:pt x="6" y="58"/>
                    </a:lnTo>
                    <a:lnTo>
                      <a:pt x="10" y="55"/>
                    </a:lnTo>
                    <a:lnTo>
                      <a:pt x="11" y="54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3" y="48"/>
                    </a:lnTo>
                    <a:lnTo>
                      <a:pt x="15" y="45"/>
                    </a:lnTo>
                    <a:lnTo>
                      <a:pt x="20" y="39"/>
                    </a:lnTo>
                    <a:lnTo>
                      <a:pt x="33" y="30"/>
                    </a:lnTo>
                    <a:lnTo>
                      <a:pt x="33" y="30"/>
                    </a:lnTo>
                    <a:lnTo>
                      <a:pt x="38" y="25"/>
                    </a:lnTo>
                    <a:lnTo>
                      <a:pt x="42" y="20"/>
                    </a:lnTo>
                    <a:lnTo>
                      <a:pt x="42" y="20"/>
                    </a:lnTo>
                    <a:lnTo>
                      <a:pt x="46" y="17"/>
                    </a:lnTo>
                    <a:lnTo>
                      <a:pt x="50" y="14"/>
                    </a:lnTo>
                    <a:lnTo>
                      <a:pt x="54" y="13"/>
                    </a:lnTo>
                    <a:lnTo>
                      <a:pt x="59" y="11"/>
                    </a:lnTo>
                    <a:lnTo>
                      <a:pt x="59" y="11"/>
                    </a:lnTo>
                    <a:lnTo>
                      <a:pt x="61" y="9"/>
                    </a:lnTo>
                    <a:lnTo>
                      <a:pt x="61" y="7"/>
                    </a:lnTo>
                    <a:lnTo>
                      <a:pt x="61" y="3"/>
                    </a:lnTo>
                    <a:lnTo>
                      <a:pt x="59" y="1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3" y="1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597"/>
              <p:cNvSpPr/>
              <p:nvPr/>
            </p:nvSpPr>
            <p:spPr bwMode="auto">
              <a:xfrm>
                <a:off x="4232276" y="2370138"/>
                <a:ext cx="31750" cy="26988"/>
              </a:xfrm>
              <a:custGeom>
                <a:avLst/>
                <a:gdLst/>
                <a:ahLst/>
                <a:cxnLst>
                  <a:cxn ang="0">
                    <a:pos x="72" y="1"/>
                  </a:cxn>
                  <a:cxn ang="0">
                    <a:pos x="72" y="1"/>
                  </a:cxn>
                  <a:cxn ang="0">
                    <a:pos x="60" y="8"/>
                  </a:cxn>
                  <a:cxn ang="0">
                    <a:pos x="51" y="14"/>
                  </a:cxn>
                  <a:cxn ang="0">
                    <a:pos x="30" y="30"/>
                  </a:cxn>
                  <a:cxn ang="0">
                    <a:pos x="30" y="30"/>
                  </a:cxn>
                  <a:cxn ang="0">
                    <a:pos x="21" y="37"/>
                  </a:cxn>
                  <a:cxn ang="0">
                    <a:pos x="13" y="43"/>
                  </a:cxn>
                  <a:cxn ang="0">
                    <a:pos x="7" y="52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3" y="68"/>
                  </a:cxn>
                  <a:cxn ang="0">
                    <a:pos x="7" y="68"/>
                  </a:cxn>
                  <a:cxn ang="0">
                    <a:pos x="11" y="67"/>
                  </a:cxn>
                  <a:cxn ang="0">
                    <a:pos x="15" y="63"/>
                  </a:cxn>
                  <a:cxn ang="0">
                    <a:pos x="15" y="63"/>
                  </a:cxn>
                  <a:cxn ang="0">
                    <a:pos x="16" y="60"/>
                  </a:cxn>
                  <a:cxn ang="0">
                    <a:pos x="16" y="57"/>
                  </a:cxn>
                  <a:cxn ang="0">
                    <a:pos x="16" y="57"/>
                  </a:cxn>
                  <a:cxn ang="0">
                    <a:pos x="21" y="52"/>
                  </a:cxn>
                  <a:cxn ang="0">
                    <a:pos x="28" y="47"/>
                  </a:cxn>
                  <a:cxn ang="0">
                    <a:pos x="34" y="42"/>
                  </a:cxn>
                  <a:cxn ang="0">
                    <a:pos x="41" y="37"/>
                  </a:cxn>
                  <a:cxn ang="0">
                    <a:pos x="41" y="37"/>
                  </a:cxn>
                  <a:cxn ang="0">
                    <a:pos x="49" y="29"/>
                  </a:cxn>
                  <a:cxn ang="0">
                    <a:pos x="58" y="22"/>
                  </a:cxn>
                  <a:cxn ang="0">
                    <a:pos x="77" y="10"/>
                  </a:cxn>
                  <a:cxn ang="0">
                    <a:pos x="77" y="10"/>
                  </a:cxn>
                  <a:cxn ang="0">
                    <a:pos x="80" y="9"/>
                  </a:cxn>
                  <a:cxn ang="0">
                    <a:pos x="80" y="8"/>
                  </a:cxn>
                  <a:cxn ang="0">
                    <a:pos x="80" y="4"/>
                  </a:cxn>
                  <a:cxn ang="0">
                    <a:pos x="76" y="0"/>
                  </a:cxn>
                  <a:cxn ang="0">
                    <a:pos x="75" y="0"/>
                  </a:cxn>
                  <a:cxn ang="0">
                    <a:pos x="72" y="1"/>
                  </a:cxn>
                  <a:cxn ang="0">
                    <a:pos x="72" y="1"/>
                  </a:cxn>
                </a:cxnLst>
                <a:rect l="0" t="0" r="r" b="b"/>
                <a:pathLst>
                  <a:path w="80" h="68">
                    <a:moveTo>
                      <a:pt x="72" y="1"/>
                    </a:moveTo>
                    <a:lnTo>
                      <a:pt x="72" y="1"/>
                    </a:lnTo>
                    <a:lnTo>
                      <a:pt x="60" y="8"/>
                    </a:lnTo>
                    <a:lnTo>
                      <a:pt x="51" y="14"/>
                    </a:lnTo>
                    <a:lnTo>
                      <a:pt x="30" y="30"/>
                    </a:lnTo>
                    <a:lnTo>
                      <a:pt x="30" y="30"/>
                    </a:lnTo>
                    <a:lnTo>
                      <a:pt x="21" y="37"/>
                    </a:lnTo>
                    <a:lnTo>
                      <a:pt x="13" y="43"/>
                    </a:lnTo>
                    <a:lnTo>
                      <a:pt x="7" y="5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3" y="68"/>
                    </a:lnTo>
                    <a:lnTo>
                      <a:pt x="7" y="68"/>
                    </a:lnTo>
                    <a:lnTo>
                      <a:pt x="11" y="67"/>
                    </a:lnTo>
                    <a:lnTo>
                      <a:pt x="15" y="63"/>
                    </a:lnTo>
                    <a:lnTo>
                      <a:pt x="15" y="63"/>
                    </a:lnTo>
                    <a:lnTo>
                      <a:pt x="16" y="60"/>
                    </a:lnTo>
                    <a:lnTo>
                      <a:pt x="16" y="57"/>
                    </a:lnTo>
                    <a:lnTo>
                      <a:pt x="16" y="57"/>
                    </a:lnTo>
                    <a:lnTo>
                      <a:pt x="21" y="52"/>
                    </a:lnTo>
                    <a:lnTo>
                      <a:pt x="28" y="47"/>
                    </a:lnTo>
                    <a:lnTo>
                      <a:pt x="34" y="42"/>
                    </a:lnTo>
                    <a:lnTo>
                      <a:pt x="41" y="37"/>
                    </a:lnTo>
                    <a:lnTo>
                      <a:pt x="41" y="37"/>
                    </a:lnTo>
                    <a:lnTo>
                      <a:pt x="49" y="29"/>
                    </a:lnTo>
                    <a:lnTo>
                      <a:pt x="58" y="22"/>
                    </a:lnTo>
                    <a:lnTo>
                      <a:pt x="77" y="10"/>
                    </a:lnTo>
                    <a:lnTo>
                      <a:pt x="77" y="10"/>
                    </a:lnTo>
                    <a:lnTo>
                      <a:pt x="80" y="9"/>
                    </a:lnTo>
                    <a:lnTo>
                      <a:pt x="80" y="8"/>
                    </a:lnTo>
                    <a:lnTo>
                      <a:pt x="80" y="4"/>
                    </a:lnTo>
                    <a:lnTo>
                      <a:pt x="76" y="0"/>
                    </a:lnTo>
                    <a:lnTo>
                      <a:pt x="75" y="0"/>
                    </a:lnTo>
                    <a:lnTo>
                      <a:pt x="72" y="1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598"/>
              <p:cNvSpPr/>
              <p:nvPr/>
            </p:nvSpPr>
            <p:spPr bwMode="auto">
              <a:xfrm>
                <a:off x="4260851" y="2381250"/>
                <a:ext cx="36513" cy="28575"/>
              </a:xfrm>
              <a:custGeom>
                <a:avLst/>
                <a:gdLst/>
                <a:ahLst/>
                <a:cxnLst>
                  <a:cxn ang="0">
                    <a:pos x="84" y="1"/>
                  </a:cxn>
                  <a:cxn ang="0">
                    <a:pos x="84" y="1"/>
                  </a:cxn>
                  <a:cxn ang="0">
                    <a:pos x="76" y="4"/>
                  </a:cxn>
                  <a:cxn ang="0">
                    <a:pos x="68" y="7"/>
                  </a:cxn>
                  <a:cxn ang="0">
                    <a:pos x="55" y="16"/>
                  </a:cxn>
                  <a:cxn ang="0">
                    <a:pos x="41" y="25"/>
                  </a:cxn>
                  <a:cxn ang="0">
                    <a:pos x="27" y="33"/>
                  </a:cxn>
                  <a:cxn ang="0">
                    <a:pos x="27" y="33"/>
                  </a:cxn>
                  <a:cxn ang="0">
                    <a:pos x="17" y="39"/>
                  </a:cxn>
                  <a:cxn ang="0">
                    <a:pos x="8" y="47"/>
                  </a:cxn>
                  <a:cxn ang="0">
                    <a:pos x="4" y="52"/>
                  </a:cxn>
                  <a:cxn ang="0">
                    <a:pos x="2" y="58"/>
                  </a:cxn>
                  <a:cxn ang="0">
                    <a:pos x="0" y="63"/>
                  </a:cxn>
                  <a:cxn ang="0">
                    <a:pos x="0" y="69"/>
                  </a:cxn>
                  <a:cxn ang="0">
                    <a:pos x="0" y="69"/>
                  </a:cxn>
                  <a:cxn ang="0">
                    <a:pos x="0" y="71"/>
                  </a:cxn>
                  <a:cxn ang="0">
                    <a:pos x="2" y="72"/>
                  </a:cxn>
                  <a:cxn ang="0">
                    <a:pos x="4" y="73"/>
                  </a:cxn>
                  <a:cxn ang="0">
                    <a:pos x="7" y="73"/>
                  </a:cxn>
                  <a:cxn ang="0">
                    <a:pos x="10" y="71"/>
                  </a:cxn>
                  <a:cxn ang="0">
                    <a:pos x="11" y="68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11" y="62"/>
                  </a:cxn>
                  <a:cxn ang="0">
                    <a:pos x="14" y="56"/>
                  </a:cxn>
                  <a:cxn ang="0">
                    <a:pos x="17" y="52"/>
                  </a:cxn>
                  <a:cxn ang="0">
                    <a:pos x="23" y="48"/>
                  </a:cxn>
                  <a:cxn ang="0">
                    <a:pos x="33" y="43"/>
                  </a:cxn>
                  <a:cxn ang="0">
                    <a:pos x="42" y="38"/>
                  </a:cxn>
                  <a:cxn ang="0">
                    <a:pos x="42" y="38"/>
                  </a:cxn>
                  <a:cxn ang="0">
                    <a:pos x="63" y="24"/>
                  </a:cxn>
                  <a:cxn ang="0">
                    <a:pos x="75" y="17"/>
                  </a:cxn>
                  <a:cxn ang="0">
                    <a:pos x="87" y="12"/>
                  </a:cxn>
                  <a:cxn ang="0">
                    <a:pos x="87" y="12"/>
                  </a:cxn>
                  <a:cxn ang="0">
                    <a:pos x="89" y="11"/>
                  </a:cxn>
                  <a:cxn ang="0">
                    <a:pos x="91" y="9"/>
                  </a:cxn>
                  <a:cxn ang="0">
                    <a:pos x="91" y="5"/>
                  </a:cxn>
                  <a:cxn ang="0">
                    <a:pos x="88" y="1"/>
                  </a:cxn>
                  <a:cxn ang="0">
                    <a:pos x="87" y="0"/>
                  </a:cxn>
                  <a:cxn ang="0">
                    <a:pos x="84" y="1"/>
                  </a:cxn>
                  <a:cxn ang="0">
                    <a:pos x="84" y="1"/>
                  </a:cxn>
                </a:cxnLst>
                <a:rect l="0" t="0" r="r" b="b"/>
                <a:pathLst>
                  <a:path w="91" h="73">
                    <a:moveTo>
                      <a:pt x="84" y="1"/>
                    </a:moveTo>
                    <a:lnTo>
                      <a:pt x="84" y="1"/>
                    </a:lnTo>
                    <a:lnTo>
                      <a:pt x="76" y="4"/>
                    </a:lnTo>
                    <a:lnTo>
                      <a:pt x="68" y="7"/>
                    </a:lnTo>
                    <a:lnTo>
                      <a:pt x="55" y="16"/>
                    </a:lnTo>
                    <a:lnTo>
                      <a:pt x="41" y="25"/>
                    </a:lnTo>
                    <a:lnTo>
                      <a:pt x="27" y="33"/>
                    </a:lnTo>
                    <a:lnTo>
                      <a:pt x="27" y="33"/>
                    </a:lnTo>
                    <a:lnTo>
                      <a:pt x="17" y="39"/>
                    </a:lnTo>
                    <a:lnTo>
                      <a:pt x="8" y="47"/>
                    </a:lnTo>
                    <a:lnTo>
                      <a:pt x="4" y="52"/>
                    </a:lnTo>
                    <a:lnTo>
                      <a:pt x="2" y="58"/>
                    </a:lnTo>
                    <a:lnTo>
                      <a:pt x="0" y="63"/>
                    </a:lnTo>
                    <a:lnTo>
                      <a:pt x="0" y="69"/>
                    </a:lnTo>
                    <a:lnTo>
                      <a:pt x="0" y="69"/>
                    </a:lnTo>
                    <a:lnTo>
                      <a:pt x="0" y="71"/>
                    </a:lnTo>
                    <a:lnTo>
                      <a:pt x="2" y="72"/>
                    </a:lnTo>
                    <a:lnTo>
                      <a:pt x="4" y="73"/>
                    </a:lnTo>
                    <a:lnTo>
                      <a:pt x="7" y="73"/>
                    </a:lnTo>
                    <a:lnTo>
                      <a:pt x="10" y="71"/>
                    </a:lnTo>
                    <a:lnTo>
                      <a:pt x="11" y="68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11" y="62"/>
                    </a:lnTo>
                    <a:lnTo>
                      <a:pt x="14" y="56"/>
                    </a:lnTo>
                    <a:lnTo>
                      <a:pt x="17" y="52"/>
                    </a:lnTo>
                    <a:lnTo>
                      <a:pt x="23" y="48"/>
                    </a:lnTo>
                    <a:lnTo>
                      <a:pt x="33" y="43"/>
                    </a:lnTo>
                    <a:lnTo>
                      <a:pt x="42" y="38"/>
                    </a:lnTo>
                    <a:lnTo>
                      <a:pt x="42" y="38"/>
                    </a:lnTo>
                    <a:lnTo>
                      <a:pt x="63" y="24"/>
                    </a:lnTo>
                    <a:lnTo>
                      <a:pt x="75" y="17"/>
                    </a:lnTo>
                    <a:lnTo>
                      <a:pt x="87" y="12"/>
                    </a:lnTo>
                    <a:lnTo>
                      <a:pt x="87" y="12"/>
                    </a:lnTo>
                    <a:lnTo>
                      <a:pt x="89" y="11"/>
                    </a:lnTo>
                    <a:lnTo>
                      <a:pt x="91" y="9"/>
                    </a:lnTo>
                    <a:lnTo>
                      <a:pt x="91" y="5"/>
                    </a:lnTo>
                    <a:lnTo>
                      <a:pt x="88" y="1"/>
                    </a:lnTo>
                    <a:lnTo>
                      <a:pt x="87" y="0"/>
                    </a:lnTo>
                    <a:lnTo>
                      <a:pt x="84" y="1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599"/>
              <p:cNvSpPr/>
              <p:nvPr/>
            </p:nvSpPr>
            <p:spPr bwMode="auto">
              <a:xfrm>
                <a:off x="4284663" y="2398713"/>
                <a:ext cx="34925" cy="25400"/>
              </a:xfrm>
              <a:custGeom>
                <a:avLst/>
                <a:gdLst/>
                <a:ahLst/>
                <a:cxnLst>
                  <a:cxn ang="0">
                    <a:pos x="78" y="1"/>
                  </a:cxn>
                  <a:cxn ang="0">
                    <a:pos x="78" y="1"/>
                  </a:cxn>
                  <a:cxn ang="0">
                    <a:pos x="39" y="25"/>
                  </a:cxn>
                  <a:cxn ang="0">
                    <a:pos x="19" y="38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5" y="61"/>
                  </a:cxn>
                  <a:cxn ang="0">
                    <a:pos x="7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27" y="46"/>
                  </a:cxn>
                  <a:cxn ang="0">
                    <a:pos x="45" y="34"/>
                  </a:cxn>
                  <a:cxn ang="0">
                    <a:pos x="85" y="10"/>
                  </a:cxn>
                  <a:cxn ang="0">
                    <a:pos x="85" y="10"/>
                  </a:cxn>
                  <a:cxn ang="0">
                    <a:pos x="86" y="9"/>
                  </a:cxn>
                  <a:cxn ang="0">
                    <a:pos x="87" y="8"/>
                  </a:cxn>
                  <a:cxn ang="0">
                    <a:pos x="86" y="4"/>
                  </a:cxn>
                  <a:cxn ang="0">
                    <a:pos x="83" y="1"/>
                  </a:cxn>
                  <a:cxn ang="0">
                    <a:pos x="81" y="0"/>
                  </a:cxn>
                  <a:cxn ang="0">
                    <a:pos x="78" y="1"/>
                  </a:cxn>
                  <a:cxn ang="0">
                    <a:pos x="78" y="1"/>
                  </a:cxn>
                </a:cxnLst>
                <a:rect l="0" t="0" r="r" b="b"/>
                <a:pathLst>
                  <a:path w="87" h="61">
                    <a:moveTo>
                      <a:pt x="78" y="1"/>
                    </a:moveTo>
                    <a:lnTo>
                      <a:pt x="78" y="1"/>
                    </a:lnTo>
                    <a:lnTo>
                      <a:pt x="39" y="25"/>
                    </a:lnTo>
                    <a:lnTo>
                      <a:pt x="19" y="38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5" y="61"/>
                    </a:lnTo>
                    <a:lnTo>
                      <a:pt x="7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27" y="46"/>
                    </a:lnTo>
                    <a:lnTo>
                      <a:pt x="45" y="34"/>
                    </a:lnTo>
                    <a:lnTo>
                      <a:pt x="85" y="10"/>
                    </a:lnTo>
                    <a:lnTo>
                      <a:pt x="85" y="10"/>
                    </a:lnTo>
                    <a:lnTo>
                      <a:pt x="86" y="9"/>
                    </a:lnTo>
                    <a:lnTo>
                      <a:pt x="87" y="8"/>
                    </a:lnTo>
                    <a:lnTo>
                      <a:pt x="86" y="4"/>
                    </a:lnTo>
                    <a:lnTo>
                      <a:pt x="83" y="1"/>
                    </a:lnTo>
                    <a:lnTo>
                      <a:pt x="81" y="0"/>
                    </a:lnTo>
                    <a:lnTo>
                      <a:pt x="78" y="1"/>
                    </a:lnTo>
                    <a:lnTo>
                      <a:pt x="7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600"/>
              <p:cNvSpPr/>
              <p:nvPr/>
            </p:nvSpPr>
            <p:spPr bwMode="auto">
              <a:xfrm>
                <a:off x="4310063" y="2420938"/>
                <a:ext cx="42863" cy="25400"/>
              </a:xfrm>
              <a:custGeom>
                <a:avLst/>
                <a:gdLst/>
                <a:ahLst/>
                <a:cxnLst>
                  <a:cxn ang="0">
                    <a:pos x="102" y="0"/>
                  </a:cxn>
                  <a:cxn ang="0">
                    <a:pos x="102" y="0"/>
                  </a:cxn>
                  <a:cxn ang="0">
                    <a:pos x="88" y="8"/>
                  </a:cxn>
                  <a:cxn ang="0">
                    <a:pos x="72" y="16"/>
                  </a:cxn>
                  <a:cxn ang="0">
                    <a:pos x="58" y="25"/>
                  </a:cxn>
                  <a:cxn ang="0">
                    <a:pos x="42" y="33"/>
                  </a:cxn>
                  <a:cxn ang="0">
                    <a:pos x="42" y="33"/>
                  </a:cxn>
                  <a:cxn ang="0">
                    <a:pos x="33" y="38"/>
                  </a:cxn>
                  <a:cxn ang="0">
                    <a:pos x="24" y="45"/>
                  </a:cxn>
                  <a:cxn ang="0">
                    <a:pos x="14" y="50"/>
                  </a:cxn>
                  <a:cxn ang="0">
                    <a:pos x="9" y="53"/>
                  </a:cxn>
                  <a:cxn ang="0">
                    <a:pos x="4" y="54"/>
                  </a:cxn>
                  <a:cxn ang="0">
                    <a:pos x="4" y="54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0" y="58"/>
                  </a:cxn>
                  <a:cxn ang="0">
                    <a:pos x="0" y="61"/>
                  </a:cxn>
                  <a:cxn ang="0">
                    <a:pos x="3" y="65"/>
                  </a:cxn>
                  <a:cxn ang="0">
                    <a:pos x="4" y="65"/>
                  </a:cxn>
                  <a:cxn ang="0">
                    <a:pos x="7" y="65"/>
                  </a:cxn>
                  <a:cxn ang="0">
                    <a:pos x="7" y="65"/>
                  </a:cxn>
                  <a:cxn ang="0">
                    <a:pos x="17" y="62"/>
                  </a:cxn>
                  <a:cxn ang="0">
                    <a:pos x="26" y="57"/>
                  </a:cxn>
                  <a:cxn ang="0">
                    <a:pos x="43" y="45"/>
                  </a:cxn>
                  <a:cxn ang="0">
                    <a:pos x="43" y="45"/>
                  </a:cxn>
                  <a:cxn ang="0">
                    <a:pos x="73" y="27"/>
                  </a:cxn>
                  <a:cxn ang="0">
                    <a:pos x="90" y="19"/>
                  </a:cxn>
                  <a:cxn ang="0">
                    <a:pos x="106" y="12"/>
                  </a:cxn>
                  <a:cxn ang="0">
                    <a:pos x="106" y="12"/>
                  </a:cxn>
                  <a:cxn ang="0">
                    <a:pos x="107" y="11"/>
                  </a:cxn>
                  <a:cxn ang="0">
                    <a:pos x="109" y="8"/>
                  </a:cxn>
                  <a:cxn ang="0">
                    <a:pos x="109" y="4"/>
                  </a:cxn>
                  <a:cxn ang="0">
                    <a:pos x="109" y="2"/>
                  </a:cxn>
                  <a:cxn ang="0">
                    <a:pos x="107" y="0"/>
                  </a:cxn>
                  <a:cxn ang="0">
                    <a:pos x="105" y="0"/>
                  </a:cxn>
                  <a:cxn ang="0">
                    <a:pos x="102" y="0"/>
                  </a:cxn>
                  <a:cxn ang="0">
                    <a:pos x="102" y="0"/>
                  </a:cxn>
                </a:cxnLst>
                <a:rect l="0" t="0" r="r" b="b"/>
                <a:pathLst>
                  <a:path w="109" h="65">
                    <a:moveTo>
                      <a:pt x="102" y="0"/>
                    </a:moveTo>
                    <a:lnTo>
                      <a:pt x="102" y="0"/>
                    </a:lnTo>
                    <a:lnTo>
                      <a:pt x="88" y="8"/>
                    </a:lnTo>
                    <a:lnTo>
                      <a:pt x="72" y="16"/>
                    </a:lnTo>
                    <a:lnTo>
                      <a:pt x="58" y="25"/>
                    </a:lnTo>
                    <a:lnTo>
                      <a:pt x="42" y="33"/>
                    </a:lnTo>
                    <a:lnTo>
                      <a:pt x="42" y="33"/>
                    </a:lnTo>
                    <a:lnTo>
                      <a:pt x="33" y="38"/>
                    </a:lnTo>
                    <a:lnTo>
                      <a:pt x="24" y="45"/>
                    </a:lnTo>
                    <a:lnTo>
                      <a:pt x="14" y="50"/>
                    </a:lnTo>
                    <a:lnTo>
                      <a:pt x="9" y="53"/>
                    </a:lnTo>
                    <a:lnTo>
                      <a:pt x="4" y="54"/>
                    </a:lnTo>
                    <a:lnTo>
                      <a:pt x="4" y="54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0" y="58"/>
                    </a:lnTo>
                    <a:lnTo>
                      <a:pt x="0" y="61"/>
                    </a:lnTo>
                    <a:lnTo>
                      <a:pt x="3" y="65"/>
                    </a:lnTo>
                    <a:lnTo>
                      <a:pt x="4" y="65"/>
                    </a:lnTo>
                    <a:lnTo>
                      <a:pt x="7" y="65"/>
                    </a:lnTo>
                    <a:lnTo>
                      <a:pt x="7" y="65"/>
                    </a:lnTo>
                    <a:lnTo>
                      <a:pt x="17" y="62"/>
                    </a:lnTo>
                    <a:lnTo>
                      <a:pt x="26" y="57"/>
                    </a:lnTo>
                    <a:lnTo>
                      <a:pt x="43" y="45"/>
                    </a:lnTo>
                    <a:lnTo>
                      <a:pt x="43" y="45"/>
                    </a:lnTo>
                    <a:lnTo>
                      <a:pt x="73" y="27"/>
                    </a:lnTo>
                    <a:lnTo>
                      <a:pt x="90" y="19"/>
                    </a:lnTo>
                    <a:lnTo>
                      <a:pt x="106" y="12"/>
                    </a:lnTo>
                    <a:lnTo>
                      <a:pt x="106" y="12"/>
                    </a:lnTo>
                    <a:lnTo>
                      <a:pt x="107" y="11"/>
                    </a:lnTo>
                    <a:lnTo>
                      <a:pt x="109" y="8"/>
                    </a:lnTo>
                    <a:lnTo>
                      <a:pt x="109" y="4"/>
                    </a:lnTo>
                    <a:lnTo>
                      <a:pt x="109" y="2"/>
                    </a:lnTo>
                    <a:lnTo>
                      <a:pt x="107" y="0"/>
                    </a:lnTo>
                    <a:lnTo>
                      <a:pt x="105" y="0"/>
                    </a:lnTo>
                    <a:lnTo>
                      <a:pt x="102" y="0"/>
                    </a:lnTo>
                    <a:lnTo>
                      <a:pt x="10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601"/>
              <p:cNvSpPr/>
              <p:nvPr/>
            </p:nvSpPr>
            <p:spPr bwMode="auto">
              <a:xfrm>
                <a:off x="4337051" y="2435225"/>
                <a:ext cx="44450" cy="25400"/>
              </a:xfrm>
              <a:custGeom>
                <a:avLst/>
                <a:gdLst/>
                <a:ahLst/>
                <a:cxnLst>
                  <a:cxn ang="0">
                    <a:pos x="106" y="2"/>
                  </a:cxn>
                  <a:cxn ang="0">
                    <a:pos x="106" y="2"/>
                  </a:cxn>
                  <a:cxn ang="0">
                    <a:pos x="81" y="15"/>
                  </a:cxn>
                  <a:cxn ang="0">
                    <a:pos x="56" y="28"/>
                  </a:cxn>
                  <a:cxn ang="0">
                    <a:pos x="30" y="40"/>
                  </a:cxn>
                  <a:cxn ang="0">
                    <a:pos x="4" y="50"/>
                  </a:cxn>
                  <a:cxn ang="0">
                    <a:pos x="4" y="50"/>
                  </a:cxn>
                  <a:cxn ang="0">
                    <a:pos x="3" y="51"/>
                  </a:cxn>
                  <a:cxn ang="0">
                    <a:pos x="1" y="54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3" y="61"/>
                  </a:cxn>
                  <a:cxn ang="0">
                    <a:pos x="5" y="62"/>
                  </a:cxn>
                  <a:cxn ang="0">
                    <a:pos x="8" y="62"/>
                  </a:cxn>
                  <a:cxn ang="0">
                    <a:pos x="8" y="62"/>
                  </a:cxn>
                  <a:cxn ang="0">
                    <a:pos x="34" y="51"/>
                  </a:cxn>
                  <a:cxn ang="0">
                    <a:pos x="60" y="38"/>
                  </a:cxn>
                  <a:cxn ang="0">
                    <a:pos x="86" y="25"/>
                  </a:cxn>
                  <a:cxn ang="0">
                    <a:pos x="111" y="11"/>
                  </a:cxn>
                  <a:cxn ang="0">
                    <a:pos x="111" y="11"/>
                  </a:cxn>
                  <a:cxn ang="0">
                    <a:pos x="114" y="10"/>
                  </a:cxn>
                  <a:cxn ang="0">
                    <a:pos x="114" y="8"/>
                  </a:cxn>
                  <a:cxn ang="0">
                    <a:pos x="114" y="4"/>
                  </a:cxn>
                  <a:cxn ang="0">
                    <a:pos x="110" y="0"/>
                  </a:cxn>
                  <a:cxn ang="0">
                    <a:pos x="109" y="0"/>
                  </a:cxn>
                  <a:cxn ang="0">
                    <a:pos x="106" y="2"/>
                  </a:cxn>
                  <a:cxn ang="0">
                    <a:pos x="106" y="2"/>
                  </a:cxn>
                </a:cxnLst>
                <a:rect l="0" t="0" r="r" b="b"/>
                <a:pathLst>
                  <a:path w="114" h="62">
                    <a:moveTo>
                      <a:pt x="106" y="2"/>
                    </a:moveTo>
                    <a:lnTo>
                      <a:pt x="106" y="2"/>
                    </a:lnTo>
                    <a:lnTo>
                      <a:pt x="81" y="15"/>
                    </a:lnTo>
                    <a:lnTo>
                      <a:pt x="56" y="28"/>
                    </a:lnTo>
                    <a:lnTo>
                      <a:pt x="30" y="40"/>
                    </a:lnTo>
                    <a:lnTo>
                      <a:pt x="4" y="50"/>
                    </a:lnTo>
                    <a:lnTo>
                      <a:pt x="4" y="50"/>
                    </a:lnTo>
                    <a:lnTo>
                      <a:pt x="3" y="51"/>
                    </a:lnTo>
                    <a:lnTo>
                      <a:pt x="1" y="54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3" y="61"/>
                    </a:lnTo>
                    <a:lnTo>
                      <a:pt x="5" y="62"/>
                    </a:lnTo>
                    <a:lnTo>
                      <a:pt x="8" y="62"/>
                    </a:lnTo>
                    <a:lnTo>
                      <a:pt x="8" y="62"/>
                    </a:lnTo>
                    <a:lnTo>
                      <a:pt x="34" y="51"/>
                    </a:lnTo>
                    <a:lnTo>
                      <a:pt x="60" y="38"/>
                    </a:lnTo>
                    <a:lnTo>
                      <a:pt x="86" y="25"/>
                    </a:lnTo>
                    <a:lnTo>
                      <a:pt x="111" y="11"/>
                    </a:lnTo>
                    <a:lnTo>
                      <a:pt x="111" y="11"/>
                    </a:lnTo>
                    <a:lnTo>
                      <a:pt x="114" y="10"/>
                    </a:lnTo>
                    <a:lnTo>
                      <a:pt x="114" y="8"/>
                    </a:lnTo>
                    <a:lnTo>
                      <a:pt x="114" y="4"/>
                    </a:lnTo>
                    <a:lnTo>
                      <a:pt x="110" y="0"/>
                    </a:lnTo>
                    <a:lnTo>
                      <a:pt x="109" y="0"/>
                    </a:lnTo>
                    <a:lnTo>
                      <a:pt x="106" y="2"/>
                    </a:lnTo>
                    <a:lnTo>
                      <a:pt x="10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602"/>
              <p:cNvSpPr/>
              <p:nvPr/>
            </p:nvSpPr>
            <p:spPr bwMode="auto">
              <a:xfrm>
                <a:off x="4367213" y="2444750"/>
                <a:ext cx="46038" cy="25400"/>
              </a:xfrm>
              <a:custGeom>
                <a:avLst/>
                <a:gdLst/>
                <a:ahLst/>
                <a:cxnLst>
                  <a:cxn ang="0">
                    <a:pos x="109" y="1"/>
                  </a:cxn>
                  <a:cxn ang="0">
                    <a:pos x="109" y="1"/>
                  </a:cxn>
                  <a:cxn ang="0">
                    <a:pos x="84" y="18"/>
                  </a:cxn>
                  <a:cxn ang="0">
                    <a:pos x="58" y="32"/>
                  </a:cxn>
                  <a:cxn ang="0">
                    <a:pos x="32" y="44"/>
                  </a:cxn>
                  <a:cxn ang="0">
                    <a:pos x="3" y="55"/>
                  </a:cxn>
                  <a:cxn ang="0">
                    <a:pos x="3" y="55"/>
                  </a:cxn>
                  <a:cxn ang="0">
                    <a:pos x="2" y="55"/>
                  </a:cxn>
                  <a:cxn ang="0">
                    <a:pos x="0" y="57"/>
                  </a:cxn>
                  <a:cxn ang="0">
                    <a:pos x="0" y="61"/>
                  </a:cxn>
                  <a:cxn ang="0">
                    <a:pos x="2" y="65"/>
                  </a:cxn>
                  <a:cxn ang="0">
                    <a:pos x="4" y="65"/>
                  </a:cxn>
                  <a:cxn ang="0">
                    <a:pos x="7" y="65"/>
                  </a:cxn>
                  <a:cxn ang="0">
                    <a:pos x="7" y="65"/>
                  </a:cxn>
                  <a:cxn ang="0">
                    <a:pos x="36" y="55"/>
                  </a:cxn>
                  <a:cxn ang="0">
                    <a:pos x="63" y="43"/>
                  </a:cxn>
                  <a:cxn ang="0">
                    <a:pos x="89" y="28"/>
                  </a:cxn>
                  <a:cxn ang="0">
                    <a:pos x="114" y="11"/>
                  </a:cxn>
                  <a:cxn ang="0">
                    <a:pos x="114" y="11"/>
                  </a:cxn>
                  <a:cxn ang="0">
                    <a:pos x="117" y="9"/>
                  </a:cxn>
                  <a:cxn ang="0">
                    <a:pos x="117" y="7"/>
                  </a:cxn>
                  <a:cxn ang="0">
                    <a:pos x="115" y="4"/>
                  </a:cxn>
                  <a:cxn ang="0">
                    <a:pos x="114" y="1"/>
                  </a:cxn>
                  <a:cxn ang="0">
                    <a:pos x="113" y="1"/>
                  </a:cxn>
                  <a:cxn ang="0">
                    <a:pos x="110" y="0"/>
                  </a:cxn>
                  <a:cxn ang="0">
                    <a:pos x="109" y="1"/>
                  </a:cxn>
                  <a:cxn ang="0">
                    <a:pos x="109" y="1"/>
                  </a:cxn>
                </a:cxnLst>
                <a:rect l="0" t="0" r="r" b="b"/>
                <a:pathLst>
                  <a:path w="117" h="65">
                    <a:moveTo>
                      <a:pt x="109" y="1"/>
                    </a:moveTo>
                    <a:lnTo>
                      <a:pt x="109" y="1"/>
                    </a:lnTo>
                    <a:lnTo>
                      <a:pt x="84" y="18"/>
                    </a:lnTo>
                    <a:lnTo>
                      <a:pt x="58" y="32"/>
                    </a:lnTo>
                    <a:lnTo>
                      <a:pt x="32" y="44"/>
                    </a:lnTo>
                    <a:lnTo>
                      <a:pt x="3" y="55"/>
                    </a:lnTo>
                    <a:lnTo>
                      <a:pt x="3" y="55"/>
                    </a:lnTo>
                    <a:lnTo>
                      <a:pt x="2" y="55"/>
                    </a:lnTo>
                    <a:lnTo>
                      <a:pt x="0" y="57"/>
                    </a:lnTo>
                    <a:lnTo>
                      <a:pt x="0" y="61"/>
                    </a:lnTo>
                    <a:lnTo>
                      <a:pt x="2" y="65"/>
                    </a:lnTo>
                    <a:lnTo>
                      <a:pt x="4" y="65"/>
                    </a:lnTo>
                    <a:lnTo>
                      <a:pt x="7" y="65"/>
                    </a:lnTo>
                    <a:lnTo>
                      <a:pt x="7" y="65"/>
                    </a:lnTo>
                    <a:lnTo>
                      <a:pt x="36" y="55"/>
                    </a:lnTo>
                    <a:lnTo>
                      <a:pt x="63" y="43"/>
                    </a:lnTo>
                    <a:lnTo>
                      <a:pt x="89" y="28"/>
                    </a:lnTo>
                    <a:lnTo>
                      <a:pt x="114" y="11"/>
                    </a:lnTo>
                    <a:lnTo>
                      <a:pt x="114" y="11"/>
                    </a:lnTo>
                    <a:lnTo>
                      <a:pt x="117" y="9"/>
                    </a:lnTo>
                    <a:lnTo>
                      <a:pt x="117" y="7"/>
                    </a:lnTo>
                    <a:lnTo>
                      <a:pt x="115" y="4"/>
                    </a:lnTo>
                    <a:lnTo>
                      <a:pt x="114" y="1"/>
                    </a:lnTo>
                    <a:lnTo>
                      <a:pt x="113" y="1"/>
                    </a:lnTo>
                    <a:lnTo>
                      <a:pt x="110" y="0"/>
                    </a:lnTo>
                    <a:lnTo>
                      <a:pt x="109" y="1"/>
                    </a:lnTo>
                    <a:lnTo>
                      <a:pt x="10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603"/>
              <p:cNvSpPr/>
              <p:nvPr/>
            </p:nvSpPr>
            <p:spPr bwMode="auto">
              <a:xfrm>
                <a:off x="4341813" y="2081213"/>
                <a:ext cx="34925" cy="12700"/>
              </a:xfrm>
              <a:custGeom>
                <a:avLst/>
                <a:gdLst/>
                <a:ahLst/>
                <a:cxnLst>
                  <a:cxn ang="0">
                    <a:pos x="81" y="0"/>
                  </a:cxn>
                  <a:cxn ang="0">
                    <a:pos x="81" y="0"/>
                  </a:cxn>
                  <a:cxn ang="0">
                    <a:pos x="72" y="1"/>
                  </a:cxn>
                  <a:cxn ang="0">
                    <a:pos x="61" y="4"/>
                  </a:cxn>
                  <a:cxn ang="0">
                    <a:pos x="43" y="10"/>
                  </a:cxn>
                  <a:cxn ang="0">
                    <a:pos x="25" y="16"/>
                  </a:cxn>
                  <a:cxn ang="0">
                    <a:pos x="14" y="18"/>
                  </a:cxn>
                  <a:cxn ang="0">
                    <a:pos x="5" y="19"/>
                  </a:cxn>
                  <a:cxn ang="0">
                    <a:pos x="5" y="19"/>
                  </a:cxn>
                  <a:cxn ang="0">
                    <a:pos x="2" y="19"/>
                  </a:cxn>
                  <a:cxn ang="0">
                    <a:pos x="1" y="21"/>
                  </a:cxn>
                  <a:cxn ang="0">
                    <a:pos x="0" y="25"/>
                  </a:cxn>
                  <a:cxn ang="0">
                    <a:pos x="1" y="29"/>
                  </a:cxn>
                  <a:cxn ang="0">
                    <a:pos x="2" y="30"/>
                  </a:cxn>
                  <a:cxn ang="0">
                    <a:pos x="5" y="31"/>
                  </a:cxn>
                  <a:cxn ang="0">
                    <a:pos x="5" y="31"/>
                  </a:cxn>
                  <a:cxn ang="0">
                    <a:pos x="16" y="30"/>
                  </a:cxn>
                  <a:cxn ang="0">
                    <a:pos x="25" y="27"/>
                  </a:cxn>
                  <a:cxn ang="0">
                    <a:pos x="43" y="21"/>
                  </a:cxn>
                  <a:cxn ang="0">
                    <a:pos x="61" y="16"/>
                  </a:cxn>
                  <a:cxn ang="0">
                    <a:pos x="72" y="13"/>
                  </a:cxn>
                  <a:cxn ang="0">
                    <a:pos x="81" y="12"/>
                  </a:cxn>
                  <a:cxn ang="0">
                    <a:pos x="81" y="12"/>
                  </a:cxn>
                  <a:cxn ang="0">
                    <a:pos x="84" y="12"/>
                  </a:cxn>
                  <a:cxn ang="0">
                    <a:pos x="85" y="10"/>
                  </a:cxn>
                  <a:cxn ang="0">
                    <a:pos x="86" y="6"/>
                  </a:cxn>
                  <a:cxn ang="0">
                    <a:pos x="85" y="2"/>
                  </a:cxn>
                  <a:cxn ang="0">
                    <a:pos x="84" y="1"/>
                  </a:cxn>
                  <a:cxn ang="0">
                    <a:pos x="81" y="0"/>
                  </a:cxn>
                  <a:cxn ang="0">
                    <a:pos x="81" y="0"/>
                  </a:cxn>
                </a:cxnLst>
                <a:rect l="0" t="0" r="r" b="b"/>
                <a:pathLst>
                  <a:path w="86" h="31">
                    <a:moveTo>
                      <a:pt x="81" y="0"/>
                    </a:moveTo>
                    <a:lnTo>
                      <a:pt x="81" y="0"/>
                    </a:lnTo>
                    <a:lnTo>
                      <a:pt x="72" y="1"/>
                    </a:lnTo>
                    <a:lnTo>
                      <a:pt x="61" y="4"/>
                    </a:lnTo>
                    <a:lnTo>
                      <a:pt x="43" y="10"/>
                    </a:lnTo>
                    <a:lnTo>
                      <a:pt x="25" y="16"/>
                    </a:lnTo>
                    <a:lnTo>
                      <a:pt x="14" y="18"/>
                    </a:lnTo>
                    <a:lnTo>
                      <a:pt x="5" y="19"/>
                    </a:lnTo>
                    <a:lnTo>
                      <a:pt x="5" y="19"/>
                    </a:lnTo>
                    <a:lnTo>
                      <a:pt x="2" y="19"/>
                    </a:lnTo>
                    <a:lnTo>
                      <a:pt x="1" y="21"/>
                    </a:lnTo>
                    <a:lnTo>
                      <a:pt x="0" y="25"/>
                    </a:lnTo>
                    <a:lnTo>
                      <a:pt x="1" y="29"/>
                    </a:lnTo>
                    <a:lnTo>
                      <a:pt x="2" y="30"/>
                    </a:lnTo>
                    <a:lnTo>
                      <a:pt x="5" y="31"/>
                    </a:lnTo>
                    <a:lnTo>
                      <a:pt x="5" y="31"/>
                    </a:lnTo>
                    <a:lnTo>
                      <a:pt x="16" y="30"/>
                    </a:lnTo>
                    <a:lnTo>
                      <a:pt x="25" y="27"/>
                    </a:lnTo>
                    <a:lnTo>
                      <a:pt x="43" y="21"/>
                    </a:lnTo>
                    <a:lnTo>
                      <a:pt x="61" y="16"/>
                    </a:lnTo>
                    <a:lnTo>
                      <a:pt x="72" y="13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4" y="12"/>
                    </a:lnTo>
                    <a:lnTo>
                      <a:pt x="85" y="10"/>
                    </a:lnTo>
                    <a:lnTo>
                      <a:pt x="86" y="6"/>
                    </a:lnTo>
                    <a:lnTo>
                      <a:pt x="85" y="2"/>
                    </a:lnTo>
                    <a:lnTo>
                      <a:pt x="84" y="1"/>
                    </a:lnTo>
                    <a:lnTo>
                      <a:pt x="81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604"/>
              <p:cNvSpPr/>
              <p:nvPr/>
            </p:nvSpPr>
            <p:spPr bwMode="auto">
              <a:xfrm>
                <a:off x="4381501" y="2097088"/>
                <a:ext cx="26988" cy="17463"/>
              </a:xfrm>
              <a:custGeom>
                <a:avLst/>
                <a:gdLst/>
                <a:ahLst/>
                <a:cxnLst>
                  <a:cxn ang="0">
                    <a:pos x="61" y="1"/>
                  </a:cxn>
                  <a:cxn ang="0">
                    <a:pos x="61" y="1"/>
                  </a:cxn>
                  <a:cxn ang="0">
                    <a:pos x="47" y="8"/>
                  </a:cxn>
                  <a:cxn ang="0">
                    <a:pos x="31" y="15"/>
                  </a:cxn>
                  <a:cxn ang="0">
                    <a:pos x="3" y="31"/>
                  </a:cxn>
                  <a:cxn ang="0">
                    <a:pos x="3" y="31"/>
                  </a:cxn>
                  <a:cxn ang="0">
                    <a:pos x="1" y="34"/>
                  </a:cxn>
                  <a:cxn ang="0">
                    <a:pos x="0" y="35"/>
                  </a:cxn>
                  <a:cxn ang="0">
                    <a:pos x="1" y="39"/>
                  </a:cxn>
                  <a:cxn ang="0">
                    <a:pos x="4" y="42"/>
                  </a:cxn>
                  <a:cxn ang="0">
                    <a:pos x="6" y="42"/>
                  </a:cxn>
                  <a:cxn ang="0">
                    <a:pos x="9" y="42"/>
                  </a:cxn>
                  <a:cxn ang="0">
                    <a:pos x="9" y="42"/>
                  </a:cxn>
                  <a:cxn ang="0">
                    <a:pos x="37" y="26"/>
                  </a:cxn>
                  <a:cxn ang="0">
                    <a:pos x="50" y="18"/>
                  </a:cxn>
                  <a:cxn ang="0">
                    <a:pos x="64" y="11"/>
                  </a:cxn>
                  <a:cxn ang="0">
                    <a:pos x="64" y="11"/>
                  </a:cxn>
                  <a:cxn ang="0">
                    <a:pos x="67" y="10"/>
                  </a:cxn>
                  <a:cxn ang="0">
                    <a:pos x="68" y="8"/>
                  </a:cxn>
                  <a:cxn ang="0">
                    <a:pos x="68" y="4"/>
                  </a:cxn>
                  <a:cxn ang="0">
                    <a:pos x="67" y="2"/>
                  </a:cxn>
                  <a:cxn ang="0">
                    <a:pos x="65" y="1"/>
                  </a:cxn>
                  <a:cxn ang="0">
                    <a:pos x="64" y="0"/>
                  </a:cxn>
                  <a:cxn ang="0">
                    <a:pos x="61" y="1"/>
                  </a:cxn>
                  <a:cxn ang="0">
                    <a:pos x="61" y="1"/>
                  </a:cxn>
                </a:cxnLst>
                <a:rect l="0" t="0" r="r" b="b"/>
                <a:pathLst>
                  <a:path w="68" h="42">
                    <a:moveTo>
                      <a:pt x="61" y="1"/>
                    </a:moveTo>
                    <a:lnTo>
                      <a:pt x="61" y="1"/>
                    </a:lnTo>
                    <a:lnTo>
                      <a:pt x="47" y="8"/>
                    </a:lnTo>
                    <a:lnTo>
                      <a:pt x="31" y="15"/>
                    </a:lnTo>
                    <a:lnTo>
                      <a:pt x="3" y="31"/>
                    </a:lnTo>
                    <a:lnTo>
                      <a:pt x="3" y="31"/>
                    </a:lnTo>
                    <a:lnTo>
                      <a:pt x="1" y="34"/>
                    </a:lnTo>
                    <a:lnTo>
                      <a:pt x="0" y="35"/>
                    </a:lnTo>
                    <a:lnTo>
                      <a:pt x="1" y="39"/>
                    </a:lnTo>
                    <a:lnTo>
                      <a:pt x="4" y="42"/>
                    </a:lnTo>
                    <a:lnTo>
                      <a:pt x="6" y="42"/>
                    </a:lnTo>
                    <a:lnTo>
                      <a:pt x="9" y="42"/>
                    </a:lnTo>
                    <a:lnTo>
                      <a:pt x="9" y="42"/>
                    </a:lnTo>
                    <a:lnTo>
                      <a:pt x="37" y="26"/>
                    </a:lnTo>
                    <a:lnTo>
                      <a:pt x="50" y="18"/>
                    </a:lnTo>
                    <a:lnTo>
                      <a:pt x="64" y="11"/>
                    </a:lnTo>
                    <a:lnTo>
                      <a:pt x="64" y="11"/>
                    </a:lnTo>
                    <a:lnTo>
                      <a:pt x="67" y="10"/>
                    </a:lnTo>
                    <a:lnTo>
                      <a:pt x="68" y="8"/>
                    </a:lnTo>
                    <a:lnTo>
                      <a:pt x="68" y="4"/>
                    </a:lnTo>
                    <a:lnTo>
                      <a:pt x="67" y="2"/>
                    </a:lnTo>
                    <a:lnTo>
                      <a:pt x="65" y="1"/>
                    </a:lnTo>
                    <a:lnTo>
                      <a:pt x="64" y="0"/>
                    </a:lnTo>
                    <a:lnTo>
                      <a:pt x="61" y="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605"/>
              <p:cNvSpPr/>
              <p:nvPr/>
            </p:nvSpPr>
            <p:spPr bwMode="auto">
              <a:xfrm>
                <a:off x="4405313" y="2112963"/>
                <a:ext cx="30163" cy="12700"/>
              </a:xfrm>
              <a:custGeom>
                <a:avLst/>
                <a:gdLst/>
                <a:ahLst/>
                <a:cxnLst>
                  <a:cxn ang="0">
                    <a:pos x="70" y="0"/>
                  </a:cxn>
                  <a:cxn ang="0">
                    <a:pos x="70" y="0"/>
                  </a:cxn>
                  <a:cxn ang="0">
                    <a:pos x="61" y="1"/>
                  </a:cxn>
                  <a:cxn ang="0">
                    <a:pos x="53" y="5"/>
                  </a:cxn>
                  <a:cxn ang="0">
                    <a:pos x="38" y="12"/>
                  </a:cxn>
                  <a:cxn ang="0">
                    <a:pos x="23" y="18"/>
                  </a:cxn>
                  <a:cxn ang="0">
                    <a:pos x="15" y="21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3" y="22"/>
                  </a:cxn>
                  <a:cxn ang="0">
                    <a:pos x="2" y="23"/>
                  </a:cxn>
                  <a:cxn ang="0">
                    <a:pos x="0" y="29"/>
                  </a:cxn>
                  <a:cxn ang="0">
                    <a:pos x="2" y="31"/>
                  </a:cxn>
                  <a:cxn ang="0">
                    <a:pos x="3" y="33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15" y="33"/>
                  </a:cxn>
                  <a:cxn ang="0">
                    <a:pos x="23" y="30"/>
                  </a:cxn>
                  <a:cxn ang="0">
                    <a:pos x="40" y="23"/>
                  </a:cxn>
                  <a:cxn ang="0">
                    <a:pos x="55" y="16"/>
                  </a:cxn>
                  <a:cxn ang="0">
                    <a:pos x="63" y="13"/>
                  </a:cxn>
                  <a:cxn ang="0">
                    <a:pos x="72" y="10"/>
                  </a:cxn>
                  <a:cxn ang="0">
                    <a:pos x="72" y="10"/>
                  </a:cxn>
                  <a:cxn ang="0">
                    <a:pos x="75" y="9"/>
                  </a:cxn>
                  <a:cxn ang="0">
                    <a:pos x="76" y="8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4" y="0"/>
                  </a:cxn>
                  <a:cxn ang="0">
                    <a:pos x="71" y="0"/>
                  </a:cxn>
                  <a:cxn ang="0">
                    <a:pos x="70" y="0"/>
                  </a:cxn>
                  <a:cxn ang="0">
                    <a:pos x="70" y="0"/>
                  </a:cxn>
                </a:cxnLst>
                <a:rect l="0" t="0" r="r" b="b"/>
                <a:pathLst>
                  <a:path w="76" h="34">
                    <a:moveTo>
                      <a:pt x="70" y="0"/>
                    </a:moveTo>
                    <a:lnTo>
                      <a:pt x="70" y="0"/>
                    </a:lnTo>
                    <a:lnTo>
                      <a:pt x="61" y="1"/>
                    </a:lnTo>
                    <a:lnTo>
                      <a:pt x="53" y="5"/>
                    </a:lnTo>
                    <a:lnTo>
                      <a:pt x="38" y="12"/>
                    </a:lnTo>
                    <a:lnTo>
                      <a:pt x="23" y="18"/>
                    </a:lnTo>
                    <a:lnTo>
                      <a:pt x="15" y="21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3" y="22"/>
                    </a:lnTo>
                    <a:lnTo>
                      <a:pt x="2" y="23"/>
                    </a:lnTo>
                    <a:lnTo>
                      <a:pt x="0" y="29"/>
                    </a:lnTo>
                    <a:lnTo>
                      <a:pt x="2" y="31"/>
                    </a:lnTo>
                    <a:lnTo>
                      <a:pt x="3" y="33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15" y="33"/>
                    </a:lnTo>
                    <a:lnTo>
                      <a:pt x="23" y="30"/>
                    </a:lnTo>
                    <a:lnTo>
                      <a:pt x="40" y="23"/>
                    </a:lnTo>
                    <a:lnTo>
                      <a:pt x="55" y="16"/>
                    </a:lnTo>
                    <a:lnTo>
                      <a:pt x="63" y="13"/>
                    </a:lnTo>
                    <a:lnTo>
                      <a:pt x="72" y="10"/>
                    </a:lnTo>
                    <a:lnTo>
                      <a:pt x="72" y="10"/>
                    </a:lnTo>
                    <a:lnTo>
                      <a:pt x="75" y="9"/>
                    </a:lnTo>
                    <a:lnTo>
                      <a:pt x="76" y="8"/>
                    </a:lnTo>
                    <a:lnTo>
                      <a:pt x="76" y="6"/>
                    </a:lnTo>
                    <a:lnTo>
                      <a:pt x="76" y="4"/>
                    </a:lnTo>
                    <a:lnTo>
                      <a:pt x="74" y="0"/>
                    </a:lnTo>
                    <a:lnTo>
                      <a:pt x="71" y="0"/>
                    </a:lnTo>
                    <a:lnTo>
                      <a:pt x="70" y="0"/>
                    </a:lnTo>
                    <a:lnTo>
                      <a:pt x="7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606"/>
              <p:cNvSpPr/>
              <p:nvPr/>
            </p:nvSpPr>
            <p:spPr bwMode="auto">
              <a:xfrm>
                <a:off x="4440238" y="2130425"/>
                <a:ext cx="31750" cy="14288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72" y="0"/>
                  </a:cxn>
                  <a:cxn ang="0">
                    <a:pos x="55" y="4"/>
                  </a:cxn>
                  <a:cxn ang="0">
                    <a:pos x="38" y="9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" y="23"/>
                  </a:cxn>
                  <a:cxn ang="0">
                    <a:pos x="0" y="25"/>
                  </a:cxn>
                  <a:cxn ang="0">
                    <a:pos x="0" y="30"/>
                  </a:cxn>
                  <a:cxn ang="0">
                    <a:pos x="1" y="31"/>
                  </a:cxn>
                  <a:cxn ang="0">
                    <a:pos x="3" y="32"/>
                  </a:cxn>
                  <a:cxn ang="0">
                    <a:pos x="4" y="34"/>
                  </a:cxn>
                  <a:cxn ang="0">
                    <a:pos x="7" y="32"/>
                  </a:cxn>
                  <a:cxn ang="0">
                    <a:pos x="7" y="32"/>
                  </a:cxn>
                  <a:cxn ang="0">
                    <a:pos x="41" y="21"/>
                  </a:cxn>
                  <a:cxn ang="0">
                    <a:pos x="58" y="14"/>
                  </a:cxn>
                  <a:cxn ang="0">
                    <a:pos x="76" y="10"/>
                  </a:cxn>
                  <a:cxn ang="0">
                    <a:pos x="76" y="10"/>
                  </a:cxn>
                  <a:cxn ang="0">
                    <a:pos x="77" y="9"/>
                  </a:cxn>
                  <a:cxn ang="0">
                    <a:pos x="79" y="8"/>
                  </a:cxn>
                  <a:cxn ang="0">
                    <a:pos x="80" y="6"/>
                  </a:cxn>
                  <a:cxn ang="0">
                    <a:pos x="80" y="4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2" y="0"/>
                  </a:cxn>
                  <a:cxn ang="0">
                    <a:pos x="72" y="0"/>
                  </a:cxn>
                </a:cxnLst>
                <a:rect l="0" t="0" r="r" b="b"/>
                <a:pathLst>
                  <a:path w="80" h="34">
                    <a:moveTo>
                      <a:pt x="72" y="0"/>
                    </a:moveTo>
                    <a:lnTo>
                      <a:pt x="72" y="0"/>
                    </a:lnTo>
                    <a:lnTo>
                      <a:pt x="55" y="4"/>
                    </a:lnTo>
                    <a:lnTo>
                      <a:pt x="38" y="9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" y="23"/>
                    </a:lnTo>
                    <a:lnTo>
                      <a:pt x="0" y="25"/>
                    </a:lnTo>
                    <a:lnTo>
                      <a:pt x="0" y="30"/>
                    </a:lnTo>
                    <a:lnTo>
                      <a:pt x="1" y="31"/>
                    </a:lnTo>
                    <a:lnTo>
                      <a:pt x="3" y="32"/>
                    </a:lnTo>
                    <a:lnTo>
                      <a:pt x="4" y="34"/>
                    </a:lnTo>
                    <a:lnTo>
                      <a:pt x="7" y="32"/>
                    </a:lnTo>
                    <a:lnTo>
                      <a:pt x="7" y="32"/>
                    </a:lnTo>
                    <a:lnTo>
                      <a:pt x="41" y="21"/>
                    </a:lnTo>
                    <a:lnTo>
                      <a:pt x="58" y="14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7" y="9"/>
                    </a:lnTo>
                    <a:lnTo>
                      <a:pt x="79" y="8"/>
                    </a:lnTo>
                    <a:lnTo>
                      <a:pt x="80" y="6"/>
                    </a:lnTo>
                    <a:lnTo>
                      <a:pt x="80" y="4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2" y="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608"/>
              <p:cNvSpPr/>
              <p:nvPr/>
            </p:nvSpPr>
            <p:spPr bwMode="auto">
              <a:xfrm>
                <a:off x="4465638" y="2152650"/>
                <a:ext cx="31750" cy="11113"/>
              </a:xfrm>
              <a:custGeom>
                <a:avLst/>
                <a:gdLst/>
                <a:ahLst/>
                <a:cxnLst>
                  <a:cxn ang="0">
                    <a:pos x="73" y="0"/>
                  </a:cxn>
                  <a:cxn ang="0">
                    <a:pos x="73" y="0"/>
                  </a:cxn>
                  <a:cxn ang="0">
                    <a:pos x="56" y="7"/>
                  </a:cxn>
                  <a:cxn ang="0">
                    <a:pos x="41" y="13"/>
                  </a:cxn>
                  <a:cxn ang="0">
                    <a:pos x="24" y="17"/>
                  </a:cxn>
                  <a:cxn ang="0">
                    <a:pos x="7" y="20"/>
                  </a:cxn>
                  <a:cxn ang="0">
                    <a:pos x="7" y="20"/>
                  </a:cxn>
                  <a:cxn ang="0">
                    <a:pos x="4" y="20"/>
                  </a:cxn>
                  <a:cxn ang="0">
                    <a:pos x="1" y="21"/>
                  </a:cxn>
                  <a:cxn ang="0">
                    <a:pos x="0" y="25"/>
                  </a:cxn>
                  <a:cxn ang="0">
                    <a:pos x="1" y="29"/>
                  </a:cxn>
                  <a:cxn ang="0">
                    <a:pos x="4" y="30"/>
                  </a:cxn>
                  <a:cxn ang="0">
                    <a:pos x="7" y="30"/>
                  </a:cxn>
                  <a:cxn ang="0">
                    <a:pos x="7" y="30"/>
                  </a:cxn>
                  <a:cxn ang="0">
                    <a:pos x="24" y="29"/>
                  </a:cxn>
                  <a:cxn ang="0">
                    <a:pos x="42" y="24"/>
                  </a:cxn>
                  <a:cxn ang="0">
                    <a:pos x="59" y="18"/>
                  </a:cxn>
                  <a:cxn ang="0">
                    <a:pos x="76" y="12"/>
                  </a:cxn>
                  <a:cxn ang="0">
                    <a:pos x="76" y="12"/>
                  </a:cxn>
                  <a:cxn ang="0">
                    <a:pos x="79" y="10"/>
                  </a:cxn>
                  <a:cxn ang="0">
                    <a:pos x="80" y="8"/>
                  </a:cxn>
                  <a:cxn ang="0">
                    <a:pos x="80" y="4"/>
                  </a:cxn>
                  <a:cxn ang="0">
                    <a:pos x="79" y="3"/>
                  </a:cxn>
                  <a:cxn ang="0">
                    <a:pos x="77" y="0"/>
                  </a:cxn>
                  <a:cxn ang="0">
                    <a:pos x="76" y="0"/>
                  </a:cxn>
                  <a:cxn ang="0">
                    <a:pos x="73" y="0"/>
                  </a:cxn>
                  <a:cxn ang="0">
                    <a:pos x="73" y="0"/>
                  </a:cxn>
                </a:cxnLst>
                <a:rect l="0" t="0" r="r" b="b"/>
                <a:pathLst>
                  <a:path w="80" h="30">
                    <a:moveTo>
                      <a:pt x="73" y="0"/>
                    </a:moveTo>
                    <a:lnTo>
                      <a:pt x="73" y="0"/>
                    </a:lnTo>
                    <a:lnTo>
                      <a:pt x="56" y="7"/>
                    </a:lnTo>
                    <a:lnTo>
                      <a:pt x="41" y="13"/>
                    </a:lnTo>
                    <a:lnTo>
                      <a:pt x="24" y="17"/>
                    </a:lnTo>
                    <a:lnTo>
                      <a:pt x="7" y="20"/>
                    </a:lnTo>
                    <a:lnTo>
                      <a:pt x="7" y="20"/>
                    </a:lnTo>
                    <a:lnTo>
                      <a:pt x="4" y="20"/>
                    </a:lnTo>
                    <a:lnTo>
                      <a:pt x="1" y="21"/>
                    </a:lnTo>
                    <a:lnTo>
                      <a:pt x="0" y="25"/>
                    </a:lnTo>
                    <a:lnTo>
                      <a:pt x="1" y="29"/>
                    </a:lnTo>
                    <a:lnTo>
                      <a:pt x="4" y="30"/>
                    </a:lnTo>
                    <a:lnTo>
                      <a:pt x="7" y="30"/>
                    </a:lnTo>
                    <a:lnTo>
                      <a:pt x="7" y="30"/>
                    </a:lnTo>
                    <a:lnTo>
                      <a:pt x="24" y="29"/>
                    </a:lnTo>
                    <a:lnTo>
                      <a:pt x="42" y="24"/>
                    </a:lnTo>
                    <a:lnTo>
                      <a:pt x="59" y="18"/>
                    </a:lnTo>
                    <a:lnTo>
                      <a:pt x="76" y="12"/>
                    </a:lnTo>
                    <a:lnTo>
                      <a:pt x="76" y="12"/>
                    </a:lnTo>
                    <a:lnTo>
                      <a:pt x="79" y="10"/>
                    </a:lnTo>
                    <a:lnTo>
                      <a:pt x="80" y="8"/>
                    </a:lnTo>
                    <a:lnTo>
                      <a:pt x="80" y="4"/>
                    </a:lnTo>
                    <a:lnTo>
                      <a:pt x="79" y="3"/>
                    </a:lnTo>
                    <a:lnTo>
                      <a:pt x="77" y="0"/>
                    </a:lnTo>
                    <a:lnTo>
                      <a:pt x="76" y="0"/>
                    </a:lnTo>
                    <a:lnTo>
                      <a:pt x="73" y="0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Freeform 609"/>
              <p:cNvSpPr/>
              <p:nvPr/>
            </p:nvSpPr>
            <p:spPr bwMode="auto">
              <a:xfrm>
                <a:off x="4491038" y="2170113"/>
                <a:ext cx="34925" cy="12700"/>
              </a:xfrm>
              <a:custGeom>
                <a:avLst/>
                <a:gdLst/>
                <a:ahLst/>
                <a:cxnLst>
                  <a:cxn ang="0">
                    <a:pos x="83" y="0"/>
                  </a:cxn>
                  <a:cxn ang="0">
                    <a:pos x="83" y="0"/>
                  </a:cxn>
                  <a:cxn ang="0">
                    <a:pos x="68" y="4"/>
                  </a:cxn>
                  <a:cxn ang="0">
                    <a:pos x="60" y="5"/>
                  </a:cxn>
                  <a:cxn ang="0">
                    <a:pos x="53" y="8"/>
                  </a:cxn>
                  <a:cxn ang="0">
                    <a:pos x="53" y="8"/>
                  </a:cxn>
                  <a:cxn ang="0">
                    <a:pos x="30" y="17"/>
                  </a:cxn>
                  <a:cxn ang="0">
                    <a:pos x="18" y="21"/>
                  </a:cxn>
                  <a:cxn ang="0">
                    <a:pos x="5" y="23"/>
                  </a:cxn>
                  <a:cxn ang="0">
                    <a:pos x="5" y="23"/>
                  </a:cxn>
                  <a:cxn ang="0">
                    <a:pos x="2" y="23"/>
                  </a:cxn>
                  <a:cxn ang="0">
                    <a:pos x="1" y="25"/>
                  </a:cxn>
                  <a:cxn ang="0">
                    <a:pos x="0" y="29"/>
                  </a:cxn>
                  <a:cxn ang="0">
                    <a:pos x="1" y="32"/>
                  </a:cxn>
                  <a:cxn ang="0">
                    <a:pos x="2" y="34"/>
                  </a:cxn>
                  <a:cxn ang="0">
                    <a:pos x="5" y="34"/>
                  </a:cxn>
                  <a:cxn ang="0">
                    <a:pos x="5" y="34"/>
                  </a:cxn>
                  <a:cxn ang="0">
                    <a:pos x="15" y="32"/>
                  </a:cxn>
                  <a:cxn ang="0">
                    <a:pos x="24" y="31"/>
                  </a:cxn>
                  <a:cxn ang="0">
                    <a:pos x="44" y="25"/>
                  </a:cxn>
                  <a:cxn ang="0">
                    <a:pos x="44" y="25"/>
                  </a:cxn>
                  <a:cxn ang="0">
                    <a:pos x="65" y="17"/>
                  </a:cxn>
                  <a:cxn ang="0">
                    <a:pos x="86" y="12"/>
                  </a:cxn>
                  <a:cxn ang="0">
                    <a:pos x="86" y="12"/>
                  </a:cxn>
                  <a:cxn ang="0">
                    <a:pos x="89" y="10"/>
                  </a:cxn>
                  <a:cxn ang="0">
                    <a:pos x="90" y="9"/>
                  </a:cxn>
                  <a:cxn ang="0">
                    <a:pos x="90" y="5"/>
                  </a:cxn>
                  <a:cxn ang="0">
                    <a:pos x="89" y="1"/>
                  </a:cxn>
                  <a:cxn ang="0">
                    <a:pos x="86" y="0"/>
                  </a:cxn>
                  <a:cxn ang="0">
                    <a:pos x="83" y="0"/>
                  </a:cxn>
                  <a:cxn ang="0">
                    <a:pos x="83" y="0"/>
                  </a:cxn>
                </a:cxnLst>
                <a:rect l="0" t="0" r="r" b="b"/>
                <a:pathLst>
                  <a:path w="90" h="34">
                    <a:moveTo>
                      <a:pt x="83" y="0"/>
                    </a:moveTo>
                    <a:lnTo>
                      <a:pt x="83" y="0"/>
                    </a:lnTo>
                    <a:lnTo>
                      <a:pt x="68" y="4"/>
                    </a:lnTo>
                    <a:lnTo>
                      <a:pt x="60" y="5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30" y="17"/>
                    </a:lnTo>
                    <a:lnTo>
                      <a:pt x="18" y="21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2" y="23"/>
                    </a:lnTo>
                    <a:lnTo>
                      <a:pt x="1" y="25"/>
                    </a:lnTo>
                    <a:lnTo>
                      <a:pt x="0" y="29"/>
                    </a:lnTo>
                    <a:lnTo>
                      <a:pt x="1" y="32"/>
                    </a:lnTo>
                    <a:lnTo>
                      <a:pt x="2" y="34"/>
                    </a:lnTo>
                    <a:lnTo>
                      <a:pt x="5" y="34"/>
                    </a:lnTo>
                    <a:lnTo>
                      <a:pt x="5" y="34"/>
                    </a:lnTo>
                    <a:lnTo>
                      <a:pt x="15" y="32"/>
                    </a:lnTo>
                    <a:lnTo>
                      <a:pt x="24" y="31"/>
                    </a:lnTo>
                    <a:lnTo>
                      <a:pt x="44" y="25"/>
                    </a:lnTo>
                    <a:lnTo>
                      <a:pt x="44" y="25"/>
                    </a:lnTo>
                    <a:lnTo>
                      <a:pt x="65" y="17"/>
                    </a:lnTo>
                    <a:lnTo>
                      <a:pt x="86" y="12"/>
                    </a:lnTo>
                    <a:lnTo>
                      <a:pt x="86" y="12"/>
                    </a:lnTo>
                    <a:lnTo>
                      <a:pt x="89" y="10"/>
                    </a:lnTo>
                    <a:lnTo>
                      <a:pt x="90" y="9"/>
                    </a:lnTo>
                    <a:lnTo>
                      <a:pt x="90" y="5"/>
                    </a:lnTo>
                    <a:lnTo>
                      <a:pt x="89" y="1"/>
                    </a:lnTo>
                    <a:lnTo>
                      <a:pt x="86" y="0"/>
                    </a:lnTo>
                    <a:lnTo>
                      <a:pt x="83" y="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Freeform 610"/>
              <p:cNvSpPr/>
              <p:nvPr/>
            </p:nvSpPr>
            <p:spPr bwMode="auto">
              <a:xfrm>
                <a:off x="4510088" y="2185988"/>
                <a:ext cx="38100" cy="11113"/>
              </a:xfrm>
              <a:custGeom>
                <a:avLst/>
                <a:gdLst/>
                <a:ahLst/>
                <a:cxnLst>
                  <a:cxn ang="0">
                    <a:pos x="88" y="0"/>
                  </a:cxn>
                  <a:cxn ang="0">
                    <a:pos x="88" y="0"/>
                  </a:cxn>
                  <a:cxn ang="0">
                    <a:pos x="46" y="9"/>
                  </a:cxn>
                  <a:cxn ang="0">
                    <a:pos x="46" y="9"/>
                  </a:cxn>
                  <a:cxn ang="0">
                    <a:pos x="26" y="13"/>
                  </a:cxn>
                  <a:cxn ang="0">
                    <a:pos x="16" y="13"/>
                  </a:cxn>
                  <a:cxn ang="0">
                    <a:pos x="7" y="11"/>
                  </a:cxn>
                  <a:cxn ang="0">
                    <a:pos x="7" y="11"/>
                  </a:cxn>
                  <a:cxn ang="0">
                    <a:pos x="4" y="11"/>
                  </a:cxn>
                  <a:cxn ang="0">
                    <a:pos x="3" y="11"/>
                  </a:cxn>
                  <a:cxn ang="0">
                    <a:pos x="2" y="13"/>
                  </a:cxn>
                  <a:cxn ang="0">
                    <a:pos x="0" y="15"/>
                  </a:cxn>
                  <a:cxn ang="0">
                    <a:pos x="0" y="19"/>
                  </a:cxn>
                  <a:cxn ang="0">
                    <a:pos x="2" y="21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2" y="24"/>
                  </a:cxn>
                  <a:cxn ang="0">
                    <a:pos x="20" y="24"/>
                  </a:cxn>
                  <a:cxn ang="0">
                    <a:pos x="36" y="23"/>
                  </a:cxn>
                  <a:cxn ang="0">
                    <a:pos x="36" y="23"/>
                  </a:cxn>
                  <a:cxn ang="0">
                    <a:pos x="50" y="21"/>
                  </a:cxn>
                  <a:cxn ang="0">
                    <a:pos x="63" y="18"/>
                  </a:cxn>
                  <a:cxn ang="0">
                    <a:pos x="91" y="11"/>
                  </a:cxn>
                  <a:cxn ang="0">
                    <a:pos x="91" y="11"/>
                  </a:cxn>
                  <a:cxn ang="0">
                    <a:pos x="93" y="10"/>
                  </a:cxn>
                  <a:cxn ang="0">
                    <a:pos x="95" y="9"/>
                  </a:cxn>
                  <a:cxn ang="0">
                    <a:pos x="95" y="6"/>
                  </a:cxn>
                  <a:cxn ang="0">
                    <a:pos x="95" y="5"/>
                  </a:cxn>
                  <a:cxn ang="0">
                    <a:pos x="92" y="1"/>
                  </a:cxn>
                  <a:cxn ang="0">
                    <a:pos x="91" y="0"/>
                  </a:cxn>
                  <a:cxn ang="0">
                    <a:pos x="88" y="0"/>
                  </a:cxn>
                  <a:cxn ang="0">
                    <a:pos x="88" y="0"/>
                  </a:cxn>
                </a:cxnLst>
                <a:rect l="0" t="0" r="r" b="b"/>
                <a:pathLst>
                  <a:path w="95" h="24">
                    <a:moveTo>
                      <a:pt x="88" y="0"/>
                    </a:moveTo>
                    <a:lnTo>
                      <a:pt x="88" y="0"/>
                    </a:lnTo>
                    <a:lnTo>
                      <a:pt x="46" y="9"/>
                    </a:lnTo>
                    <a:lnTo>
                      <a:pt x="46" y="9"/>
                    </a:lnTo>
                    <a:lnTo>
                      <a:pt x="26" y="13"/>
                    </a:lnTo>
                    <a:lnTo>
                      <a:pt x="16" y="13"/>
                    </a:lnTo>
                    <a:lnTo>
                      <a:pt x="7" y="11"/>
                    </a:lnTo>
                    <a:lnTo>
                      <a:pt x="7" y="11"/>
                    </a:lnTo>
                    <a:lnTo>
                      <a:pt x="4" y="11"/>
                    </a:lnTo>
                    <a:lnTo>
                      <a:pt x="3" y="11"/>
                    </a:lnTo>
                    <a:lnTo>
                      <a:pt x="2" y="13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2" y="21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2" y="24"/>
                    </a:lnTo>
                    <a:lnTo>
                      <a:pt x="20" y="24"/>
                    </a:lnTo>
                    <a:lnTo>
                      <a:pt x="36" y="23"/>
                    </a:lnTo>
                    <a:lnTo>
                      <a:pt x="36" y="23"/>
                    </a:lnTo>
                    <a:lnTo>
                      <a:pt x="50" y="21"/>
                    </a:lnTo>
                    <a:lnTo>
                      <a:pt x="63" y="18"/>
                    </a:lnTo>
                    <a:lnTo>
                      <a:pt x="91" y="11"/>
                    </a:lnTo>
                    <a:lnTo>
                      <a:pt x="91" y="11"/>
                    </a:lnTo>
                    <a:lnTo>
                      <a:pt x="93" y="10"/>
                    </a:lnTo>
                    <a:lnTo>
                      <a:pt x="95" y="9"/>
                    </a:lnTo>
                    <a:lnTo>
                      <a:pt x="95" y="6"/>
                    </a:lnTo>
                    <a:lnTo>
                      <a:pt x="95" y="5"/>
                    </a:lnTo>
                    <a:lnTo>
                      <a:pt x="92" y="1"/>
                    </a:lnTo>
                    <a:lnTo>
                      <a:pt x="91" y="0"/>
                    </a:lnTo>
                    <a:lnTo>
                      <a:pt x="88" y="0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611"/>
              <p:cNvSpPr/>
              <p:nvPr/>
            </p:nvSpPr>
            <p:spPr bwMode="auto">
              <a:xfrm>
                <a:off x="4165601" y="2630488"/>
                <a:ext cx="28575" cy="49213"/>
              </a:xfrm>
              <a:custGeom>
                <a:avLst/>
                <a:gdLst/>
                <a:ahLst/>
                <a:cxnLst>
                  <a:cxn ang="0">
                    <a:pos x="65" y="0"/>
                  </a:cxn>
                  <a:cxn ang="0">
                    <a:pos x="65" y="0"/>
                  </a:cxn>
                  <a:cxn ang="0">
                    <a:pos x="60" y="1"/>
                  </a:cxn>
                  <a:cxn ang="0">
                    <a:pos x="55" y="5"/>
                  </a:cxn>
                  <a:cxn ang="0">
                    <a:pos x="49" y="9"/>
                  </a:cxn>
                  <a:cxn ang="0">
                    <a:pos x="46" y="14"/>
                  </a:cxn>
                  <a:cxn ang="0">
                    <a:pos x="39" y="26"/>
                  </a:cxn>
                  <a:cxn ang="0">
                    <a:pos x="34" y="37"/>
                  </a:cxn>
                  <a:cxn ang="0">
                    <a:pos x="34" y="37"/>
                  </a:cxn>
                  <a:cxn ang="0">
                    <a:pos x="25" y="56"/>
                  </a:cxn>
                  <a:cxn ang="0">
                    <a:pos x="14" y="75"/>
                  </a:cxn>
                  <a:cxn ang="0">
                    <a:pos x="6" y="93"/>
                  </a:cxn>
                  <a:cxn ang="0">
                    <a:pos x="2" y="103"/>
                  </a:cxn>
                  <a:cxn ang="0">
                    <a:pos x="0" y="114"/>
                  </a:cxn>
                  <a:cxn ang="0">
                    <a:pos x="0" y="114"/>
                  </a:cxn>
                  <a:cxn ang="0">
                    <a:pos x="0" y="116"/>
                  </a:cxn>
                  <a:cxn ang="0">
                    <a:pos x="1" y="119"/>
                  </a:cxn>
                  <a:cxn ang="0">
                    <a:pos x="5" y="120"/>
                  </a:cxn>
                  <a:cxn ang="0">
                    <a:pos x="6" y="122"/>
                  </a:cxn>
                  <a:cxn ang="0">
                    <a:pos x="9" y="120"/>
                  </a:cxn>
                  <a:cxn ang="0">
                    <a:pos x="10" y="119"/>
                  </a:cxn>
                  <a:cxn ang="0">
                    <a:pos x="12" y="116"/>
                  </a:cxn>
                  <a:cxn ang="0">
                    <a:pos x="12" y="116"/>
                  </a:cxn>
                  <a:cxn ang="0">
                    <a:pos x="15" y="101"/>
                  </a:cxn>
                  <a:cxn ang="0">
                    <a:pos x="22" y="85"/>
                  </a:cxn>
                  <a:cxn ang="0">
                    <a:pos x="30" y="69"/>
                  </a:cxn>
                  <a:cxn ang="0">
                    <a:pos x="38" y="55"/>
                  </a:cxn>
                  <a:cxn ang="0">
                    <a:pos x="38" y="55"/>
                  </a:cxn>
                  <a:cxn ang="0">
                    <a:pos x="43" y="43"/>
                  </a:cxn>
                  <a:cxn ang="0">
                    <a:pos x="49" y="30"/>
                  </a:cxn>
                  <a:cxn ang="0">
                    <a:pos x="53" y="24"/>
                  </a:cxn>
                  <a:cxn ang="0">
                    <a:pos x="57" y="17"/>
                  </a:cxn>
                  <a:cxn ang="0">
                    <a:pos x="63" y="13"/>
                  </a:cxn>
                  <a:cxn ang="0">
                    <a:pos x="68" y="11"/>
                  </a:cxn>
                  <a:cxn ang="0">
                    <a:pos x="68" y="11"/>
                  </a:cxn>
                  <a:cxn ang="0">
                    <a:pos x="70" y="9"/>
                  </a:cxn>
                  <a:cxn ang="0">
                    <a:pos x="72" y="8"/>
                  </a:cxn>
                  <a:cxn ang="0">
                    <a:pos x="72" y="4"/>
                  </a:cxn>
                  <a:cxn ang="0">
                    <a:pos x="69" y="0"/>
                  </a:cxn>
                  <a:cxn ang="0">
                    <a:pos x="68" y="0"/>
                  </a:cxn>
                  <a:cxn ang="0">
                    <a:pos x="65" y="0"/>
                  </a:cxn>
                  <a:cxn ang="0">
                    <a:pos x="65" y="0"/>
                  </a:cxn>
                </a:cxnLst>
                <a:rect l="0" t="0" r="r" b="b"/>
                <a:pathLst>
                  <a:path w="72" h="122">
                    <a:moveTo>
                      <a:pt x="65" y="0"/>
                    </a:moveTo>
                    <a:lnTo>
                      <a:pt x="65" y="0"/>
                    </a:lnTo>
                    <a:lnTo>
                      <a:pt x="60" y="1"/>
                    </a:lnTo>
                    <a:lnTo>
                      <a:pt x="55" y="5"/>
                    </a:lnTo>
                    <a:lnTo>
                      <a:pt x="49" y="9"/>
                    </a:lnTo>
                    <a:lnTo>
                      <a:pt x="46" y="14"/>
                    </a:lnTo>
                    <a:lnTo>
                      <a:pt x="39" y="26"/>
                    </a:lnTo>
                    <a:lnTo>
                      <a:pt x="34" y="37"/>
                    </a:lnTo>
                    <a:lnTo>
                      <a:pt x="34" y="37"/>
                    </a:lnTo>
                    <a:lnTo>
                      <a:pt x="25" y="56"/>
                    </a:lnTo>
                    <a:lnTo>
                      <a:pt x="14" y="75"/>
                    </a:lnTo>
                    <a:lnTo>
                      <a:pt x="6" y="93"/>
                    </a:lnTo>
                    <a:lnTo>
                      <a:pt x="2" y="103"/>
                    </a:lnTo>
                    <a:lnTo>
                      <a:pt x="0" y="114"/>
                    </a:lnTo>
                    <a:lnTo>
                      <a:pt x="0" y="114"/>
                    </a:lnTo>
                    <a:lnTo>
                      <a:pt x="0" y="116"/>
                    </a:lnTo>
                    <a:lnTo>
                      <a:pt x="1" y="119"/>
                    </a:lnTo>
                    <a:lnTo>
                      <a:pt x="5" y="120"/>
                    </a:lnTo>
                    <a:lnTo>
                      <a:pt x="6" y="122"/>
                    </a:lnTo>
                    <a:lnTo>
                      <a:pt x="9" y="120"/>
                    </a:lnTo>
                    <a:lnTo>
                      <a:pt x="10" y="119"/>
                    </a:lnTo>
                    <a:lnTo>
                      <a:pt x="12" y="116"/>
                    </a:lnTo>
                    <a:lnTo>
                      <a:pt x="12" y="116"/>
                    </a:lnTo>
                    <a:lnTo>
                      <a:pt x="15" y="101"/>
                    </a:lnTo>
                    <a:lnTo>
                      <a:pt x="22" y="85"/>
                    </a:lnTo>
                    <a:lnTo>
                      <a:pt x="30" y="69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43" y="43"/>
                    </a:lnTo>
                    <a:lnTo>
                      <a:pt x="49" y="30"/>
                    </a:lnTo>
                    <a:lnTo>
                      <a:pt x="53" y="24"/>
                    </a:lnTo>
                    <a:lnTo>
                      <a:pt x="57" y="17"/>
                    </a:lnTo>
                    <a:lnTo>
                      <a:pt x="63" y="13"/>
                    </a:lnTo>
                    <a:lnTo>
                      <a:pt x="68" y="11"/>
                    </a:lnTo>
                    <a:lnTo>
                      <a:pt x="68" y="11"/>
                    </a:lnTo>
                    <a:lnTo>
                      <a:pt x="70" y="9"/>
                    </a:lnTo>
                    <a:lnTo>
                      <a:pt x="72" y="8"/>
                    </a:lnTo>
                    <a:lnTo>
                      <a:pt x="72" y="4"/>
                    </a:lnTo>
                    <a:lnTo>
                      <a:pt x="69" y="0"/>
                    </a:lnTo>
                    <a:lnTo>
                      <a:pt x="68" y="0"/>
                    </a:lnTo>
                    <a:lnTo>
                      <a:pt x="65" y="0"/>
                    </a:lnTo>
                    <a:lnTo>
                      <a:pt x="6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612"/>
              <p:cNvSpPr/>
              <p:nvPr/>
            </p:nvSpPr>
            <p:spPr bwMode="auto">
              <a:xfrm>
                <a:off x="4208463" y="2643188"/>
                <a:ext cx="23813" cy="36513"/>
              </a:xfrm>
              <a:custGeom>
                <a:avLst/>
                <a:gdLst/>
                <a:ahLst/>
                <a:cxnLst>
                  <a:cxn ang="0">
                    <a:pos x="52" y="0"/>
                  </a:cxn>
                  <a:cxn ang="0">
                    <a:pos x="52" y="0"/>
                  </a:cxn>
                  <a:cxn ang="0">
                    <a:pos x="42" y="8"/>
                  </a:cxn>
                  <a:cxn ang="0">
                    <a:pos x="33" y="18"/>
                  </a:cxn>
                  <a:cxn ang="0">
                    <a:pos x="26" y="29"/>
                  </a:cxn>
                  <a:cxn ang="0">
                    <a:pos x="21" y="39"/>
                  </a:cxn>
                  <a:cxn ang="0">
                    <a:pos x="12" y="64"/>
                  </a:cxn>
                  <a:cxn ang="0">
                    <a:pos x="7" y="76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9"/>
                  </a:cxn>
                  <a:cxn ang="0">
                    <a:pos x="0" y="90"/>
                  </a:cxn>
                  <a:cxn ang="0">
                    <a:pos x="3" y="94"/>
                  </a:cxn>
                  <a:cxn ang="0">
                    <a:pos x="7" y="94"/>
                  </a:cxn>
                  <a:cxn ang="0">
                    <a:pos x="9" y="94"/>
                  </a:cxn>
                  <a:cxn ang="0">
                    <a:pos x="10" y="92"/>
                  </a:cxn>
                  <a:cxn ang="0">
                    <a:pos x="10" y="92"/>
                  </a:cxn>
                  <a:cxn ang="0">
                    <a:pos x="16" y="81"/>
                  </a:cxn>
                  <a:cxn ang="0">
                    <a:pos x="20" y="71"/>
                  </a:cxn>
                  <a:cxn ang="0">
                    <a:pos x="29" y="49"/>
                  </a:cxn>
                  <a:cxn ang="0">
                    <a:pos x="34" y="37"/>
                  </a:cxn>
                  <a:cxn ang="0">
                    <a:pos x="41" y="26"/>
                  </a:cxn>
                  <a:cxn ang="0">
                    <a:pos x="48" y="18"/>
                  </a:cxn>
                  <a:cxn ang="0">
                    <a:pos x="58" y="11"/>
                  </a:cxn>
                  <a:cxn ang="0">
                    <a:pos x="58" y="11"/>
                  </a:cxn>
                  <a:cxn ang="0">
                    <a:pos x="59" y="9"/>
                  </a:cxn>
                  <a:cxn ang="0">
                    <a:pos x="60" y="7"/>
                  </a:cxn>
                  <a:cxn ang="0">
                    <a:pos x="59" y="3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2" y="0"/>
                  </a:cxn>
                  <a:cxn ang="0">
                    <a:pos x="52" y="0"/>
                  </a:cxn>
                </a:cxnLst>
                <a:rect l="0" t="0" r="r" b="b"/>
                <a:pathLst>
                  <a:path w="60" h="94">
                    <a:moveTo>
                      <a:pt x="52" y="0"/>
                    </a:moveTo>
                    <a:lnTo>
                      <a:pt x="52" y="0"/>
                    </a:lnTo>
                    <a:lnTo>
                      <a:pt x="42" y="8"/>
                    </a:lnTo>
                    <a:lnTo>
                      <a:pt x="33" y="18"/>
                    </a:lnTo>
                    <a:lnTo>
                      <a:pt x="26" y="29"/>
                    </a:lnTo>
                    <a:lnTo>
                      <a:pt x="21" y="39"/>
                    </a:lnTo>
                    <a:lnTo>
                      <a:pt x="12" y="64"/>
                    </a:lnTo>
                    <a:lnTo>
                      <a:pt x="7" y="76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9"/>
                    </a:lnTo>
                    <a:lnTo>
                      <a:pt x="0" y="90"/>
                    </a:lnTo>
                    <a:lnTo>
                      <a:pt x="3" y="94"/>
                    </a:lnTo>
                    <a:lnTo>
                      <a:pt x="7" y="94"/>
                    </a:lnTo>
                    <a:lnTo>
                      <a:pt x="9" y="94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6" y="81"/>
                    </a:lnTo>
                    <a:lnTo>
                      <a:pt x="20" y="71"/>
                    </a:lnTo>
                    <a:lnTo>
                      <a:pt x="29" y="49"/>
                    </a:lnTo>
                    <a:lnTo>
                      <a:pt x="34" y="37"/>
                    </a:lnTo>
                    <a:lnTo>
                      <a:pt x="41" y="26"/>
                    </a:lnTo>
                    <a:lnTo>
                      <a:pt x="48" y="18"/>
                    </a:lnTo>
                    <a:lnTo>
                      <a:pt x="58" y="11"/>
                    </a:lnTo>
                    <a:lnTo>
                      <a:pt x="58" y="11"/>
                    </a:lnTo>
                    <a:lnTo>
                      <a:pt x="59" y="9"/>
                    </a:lnTo>
                    <a:lnTo>
                      <a:pt x="60" y="7"/>
                    </a:lnTo>
                    <a:lnTo>
                      <a:pt x="59" y="3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2" y="0"/>
                    </a:lnTo>
                    <a:lnTo>
                      <a:pt x="5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Freeform 613"/>
              <p:cNvSpPr/>
              <p:nvPr/>
            </p:nvSpPr>
            <p:spPr bwMode="auto">
              <a:xfrm>
                <a:off x="4244976" y="2641600"/>
                <a:ext cx="23813" cy="36513"/>
              </a:xfrm>
              <a:custGeom>
                <a:avLst/>
                <a:gdLst/>
                <a:ahLst/>
                <a:cxnLst>
                  <a:cxn ang="0">
                    <a:pos x="49" y="2"/>
                  </a:cxn>
                  <a:cxn ang="0">
                    <a:pos x="49" y="2"/>
                  </a:cxn>
                  <a:cxn ang="0">
                    <a:pos x="41" y="11"/>
                  </a:cxn>
                  <a:cxn ang="0">
                    <a:pos x="34" y="21"/>
                  </a:cxn>
                  <a:cxn ang="0">
                    <a:pos x="25" y="42"/>
                  </a:cxn>
                  <a:cxn ang="0">
                    <a:pos x="16" y="63"/>
                  </a:cxn>
                  <a:cxn ang="0">
                    <a:pos x="9" y="72"/>
                  </a:cxn>
                  <a:cxn ang="0">
                    <a:pos x="3" y="81"/>
                  </a:cxn>
                  <a:cxn ang="0">
                    <a:pos x="3" y="81"/>
                  </a:cxn>
                  <a:cxn ang="0">
                    <a:pos x="2" y="84"/>
                  </a:cxn>
                  <a:cxn ang="0">
                    <a:pos x="0" y="87"/>
                  </a:cxn>
                  <a:cxn ang="0">
                    <a:pos x="3" y="89"/>
                  </a:cxn>
                  <a:cxn ang="0">
                    <a:pos x="7" y="92"/>
                  </a:cxn>
                  <a:cxn ang="0">
                    <a:pos x="8" y="92"/>
                  </a:cxn>
                  <a:cxn ang="0">
                    <a:pos x="11" y="89"/>
                  </a:cxn>
                  <a:cxn ang="0">
                    <a:pos x="11" y="89"/>
                  </a:cxn>
                  <a:cxn ang="0">
                    <a:pos x="17" y="80"/>
                  </a:cxn>
                  <a:cxn ang="0">
                    <a:pos x="24" y="71"/>
                  </a:cxn>
                  <a:cxn ang="0">
                    <a:pos x="33" y="50"/>
                  </a:cxn>
                  <a:cxn ang="0">
                    <a:pos x="43" y="29"/>
                  </a:cxn>
                  <a:cxn ang="0">
                    <a:pos x="49" y="19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8" y="8"/>
                  </a:cxn>
                  <a:cxn ang="0">
                    <a:pos x="58" y="5"/>
                  </a:cxn>
                  <a:cxn ang="0">
                    <a:pos x="56" y="2"/>
                  </a:cxn>
                  <a:cxn ang="0">
                    <a:pos x="53" y="0"/>
                  </a:cxn>
                  <a:cxn ang="0">
                    <a:pos x="50" y="0"/>
                  </a:cxn>
                  <a:cxn ang="0">
                    <a:pos x="49" y="2"/>
                  </a:cxn>
                  <a:cxn ang="0">
                    <a:pos x="49" y="2"/>
                  </a:cxn>
                </a:cxnLst>
                <a:rect l="0" t="0" r="r" b="b"/>
                <a:pathLst>
                  <a:path w="58" h="92">
                    <a:moveTo>
                      <a:pt x="49" y="2"/>
                    </a:moveTo>
                    <a:lnTo>
                      <a:pt x="49" y="2"/>
                    </a:lnTo>
                    <a:lnTo>
                      <a:pt x="41" y="11"/>
                    </a:lnTo>
                    <a:lnTo>
                      <a:pt x="34" y="21"/>
                    </a:lnTo>
                    <a:lnTo>
                      <a:pt x="25" y="42"/>
                    </a:lnTo>
                    <a:lnTo>
                      <a:pt x="16" y="63"/>
                    </a:lnTo>
                    <a:lnTo>
                      <a:pt x="9" y="72"/>
                    </a:lnTo>
                    <a:lnTo>
                      <a:pt x="3" y="81"/>
                    </a:lnTo>
                    <a:lnTo>
                      <a:pt x="3" y="81"/>
                    </a:lnTo>
                    <a:lnTo>
                      <a:pt x="2" y="84"/>
                    </a:lnTo>
                    <a:lnTo>
                      <a:pt x="0" y="87"/>
                    </a:lnTo>
                    <a:lnTo>
                      <a:pt x="3" y="89"/>
                    </a:lnTo>
                    <a:lnTo>
                      <a:pt x="7" y="92"/>
                    </a:lnTo>
                    <a:lnTo>
                      <a:pt x="8" y="92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17" y="80"/>
                    </a:lnTo>
                    <a:lnTo>
                      <a:pt x="24" y="71"/>
                    </a:lnTo>
                    <a:lnTo>
                      <a:pt x="33" y="50"/>
                    </a:lnTo>
                    <a:lnTo>
                      <a:pt x="43" y="29"/>
                    </a:lnTo>
                    <a:lnTo>
                      <a:pt x="49" y="19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8" y="8"/>
                    </a:lnTo>
                    <a:lnTo>
                      <a:pt x="58" y="5"/>
                    </a:lnTo>
                    <a:lnTo>
                      <a:pt x="56" y="2"/>
                    </a:lnTo>
                    <a:lnTo>
                      <a:pt x="53" y="0"/>
                    </a:lnTo>
                    <a:lnTo>
                      <a:pt x="50" y="0"/>
                    </a:lnTo>
                    <a:lnTo>
                      <a:pt x="49" y="2"/>
                    </a:lnTo>
                    <a:lnTo>
                      <a:pt x="4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614"/>
              <p:cNvSpPr/>
              <p:nvPr/>
            </p:nvSpPr>
            <p:spPr bwMode="auto">
              <a:xfrm>
                <a:off x="4287838" y="2641600"/>
                <a:ext cx="26988" cy="33338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44" y="19"/>
                  </a:cxn>
                  <a:cxn ang="0">
                    <a:pos x="28" y="37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2" y="81"/>
                  </a:cxn>
                  <a:cxn ang="0">
                    <a:pos x="3" y="83"/>
                  </a:cxn>
                  <a:cxn ang="0">
                    <a:pos x="7" y="84"/>
                  </a:cxn>
                  <a:cxn ang="0">
                    <a:pos x="10" y="83"/>
                  </a:cxn>
                  <a:cxn ang="0">
                    <a:pos x="11" y="81"/>
                  </a:cxn>
                  <a:cxn ang="0">
                    <a:pos x="11" y="81"/>
                  </a:cxn>
                  <a:cxn ang="0">
                    <a:pos x="37" y="45"/>
                  </a:cxn>
                  <a:cxn ang="0">
                    <a:pos x="51" y="26"/>
                  </a:cxn>
                  <a:cxn ang="0">
                    <a:pos x="67" y="9"/>
                  </a:cxn>
                  <a:cxn ang="0">
                    <a:pos x="67" y="9"/>
                  </a:cxn>
                  <a:cxn ang="0">
                    <a:pos x="68" y="8"/>
                  </a:cxn>
                  <a:cxn ang="0">
                    <a:pos x="68" y="5"/>
                  </a:cxn>
                  <a:cxn ang="0">
                    <a:pos x="67" y="2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68" h="84">
                    <a:moveTo>
                      <a:pt x="59" y="2"/>
                    </a:moveTo>
                    <a:lnTo>
                      <a:pt x="59" y="2"/>
                    </a:lnTo>
                    <a:lnTo>
                      <a:pt x="44" y="19"/>
                    </a:lnTo>
                    <a:lnTo>
                      <a:pt x="28" y="37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2" y="81"/>
                    </a:lnTo>
                    <a:lnTo>
                      <a:pt x="3" y="83"/>
                    </a:lnTo>
                    <a:lnTo>
                      <a:pt x="7" y="84"/>
                    </a:lnTo>
                    <a:lnTo>
                      <a:pt x="10" y="83"/>
                    </a:lnTo>
                    <a:lnTo>
                      <a:pt x="11" y="81"/>
                    </a:lnTo>
                    <a:lnTo>
                      <a:pt x="11" y="81"/>
                    </a:lnTo>
                    <a:lnTo>
                      <a:pt x="37" y="45"/>
                    </a:lnTo>
                    <a:lnTo>
                      <a:pt x="51" y="26"/>
                    </a:lnTo>
                    <a:lnTo>
                      <a:pt x="67" y="9"/>
                    </a:lnTo>
                    <a:lnTo>
                      <a:pt x="67" y="9"/>
                    </a:lnTo>
                    <a:lnTo>
                      <a:pt x="68" y="8"/>
                    </a:lnTo>
                    <a:lnTo>
                      <a:pt x="68" y="5"/>
                    </a:lnTo>
                    <a:lnTo>
                      <a:pt x="67" y="2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6" name="Freeform 615"/>
              <p:cNvSpPr/>
              <p:nvPr/>
            </p:nvSpPr>
            <p:spPr bwMode="auto">
              <a:xfrm>
                <a:off x="4330701" y="2638425"/>
                <a:ext cx="31750" cy="36513"/>
              </a:xfrm>
              <a:custGeom>
                <a:avLst/>
                <a:gdLst/>
                <a:ahLst/>
                <a:cxnLst>
                  <a:cxn ang="0">
                    <a:pos x="73" y="0"/>
                  </a:cxn>
                  <a:cxn ang="0">
                    <a:pos x="73" y="0"/>
                  </a:cxn>
                  <a:cxn ang="0">
                    <a:pos x="68" y="2"/>
                  </a:cxn>
                  <a:cxn ang="0">
                    <a:pos x="63" y="3"/>
                  </a:cxn>
                  <a:cxn ang="0">
                    <a:pos x="59" y="7"/>
                  </a:cxn>
                  <a:cxn ang="0">
                    <a:pos x="55" y="10"/>
                  </a:cxn>
                  <a:cxn ang="0">
                    <a:pos x="47" y="19"/>
                  </a:cxn>
                  <a:cxn ang="0">
                    <a:pos x="42" y="28"/>
                  </a:cxn>
                  <a:cxn ang="0">
                    <a:pos x="42" y="28"/>
                  </a:cxn>
                  <a:cxn ang="0">
                    <a:pos x="36" y="34"/>
                  </a:cxn>
                  <a:cxn ang="0">
                    <a:pos x="31" y="42"/>
                  </a:cxn>
                  <a:cxn ang="0">
                    <a:pos x="19" y="55"/>
                  </a:cxn>
                  <a:cxn ang="0">
                    <a:pos x="9" y="68"/>
                  </a:cxn>
                  <a:cxn ang="0">
                    <a:pos x="4" y="75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0" y="88"/>
                  </a:cxn>
                  <a:cxn ang="0">
                    <a:pos x="2" y="91"/>
                  </a:cxn>
                  <a:cxn ang="0">
                    <a:pos x="4" y="92"/>
                  </a:cxn>
                  <a:cxn ang="0">
                    <a:pos x="6" y="92"/>
                  </a:cxn>
                  <a:cxn ang="0">
                    <a:pos x="8" y="91"/>
                  </a:cxn>
                  <a:cxn ang="0">
                    <a:pos x="9" y="89"/>
                  </a:cxn>
                  <a:cxn ang="0">
                    <a:pos x="9" y="89"/>
                  </a:cxn>
                  <a:cxn ang="0">
                    <a:pos x="15" y="78"/>
                  </a:cxn>
                  <a:cxn ang="0">
                    <a:pos x="23" y="67"/>
                  </a:cxn>
                  <a:cxn ang="0">
                    <a:pos x="42" y="47"/>
                  </a:cxn>
                  <a:cxn ang="0">
                    <a:pos x="42" y="47"/>
                  </a:cxn>
                  <a:cxn ang="0">
                    <a:pos x="48" y="38"/>
                  </a:cxn>
                  <a:cxn ang="0">
                    <a:pos x="55" y="27"/>
                  </a:cxn>
                  <a:cxn ang="0">
                    <a:pos x="59" y="21"/>
                  </a:cxn>
                  <a:cxn ang="0">
                    <a:pos x="63" y="16"/>
                  </a:cxn>
                  <a:cxn ang="0">
                    <a:pos x="68" y="13"/>
                  </a:cxn>
                  <a:cxn ang="0">
                    <a:pos x="73" y="12"/>
                  </a:cxn>
                  <a:cxn ang="0">
                    <a:pos x="73" y="12"/>
                  </a:cxn>
                  <a:cxn ang="0">
                    <a:pos x="76" y="11"/>
                  </a:cxn>
                  <a:cxn ang="0">
                    <a:pos x="77" y="10"/>
                  </a:cxn>
                  <a:cxn ang="0">
                    <a:pos x="78" y="6"/>
                  </a:cxn>
                  <a:cxn ang="0">
                    <a:pos x="78" y="3"/>
                  </a:cxn>
                  <a:cxn ang="0">
                    <a:pos x="77" y="2"/>
                  </a:cxn>
                  <a:cxn ang="0">
                    <a:pos x="76" y="0"/>
                  </a:cxn>
                  <a:cxn ang="0">
                    <a:pos x="73" y="0"/>
                  </a:cxn>
                  <a:cxn ang="0">
                    <a:pos x="73" y="0"/>
                  </a:cxn>
                </a:cxnLst>
                <a:rect l="0" t="0" r="r" b="b"/>
                <a:pathLst>
                  <a:path w="78" h="92">
                    <a:moveTo>
                      <a:pt x="73" y="0"/>
                    </a:moveTo>
                    <a:lnTo>
                      <a:pt x="73" y="0"/>
                    </a:lnTo>
                    <a:lnTo>
                      <a:pt x="68" y="2"/>
                    </a:lnTo>
                    <a:lnTo>
                      <a:pt x="63" y="3"/>
                    </a:lnTo>
                    <a:lnTo>
                      <a:pt x="59" y="7"/>
                    </a:lnTo>
                    <a:lnTo>
                      <a:pt x="55" y="10"/>
                    </a:lnTo>
                    <a:lnTo>
                      <a:pt x="47" y="19"/>
                    </a:lnTo>
                    <a:lnTo>
                      <a:pt x="42" y="28"/>
                    </a:lnTo>
                    <a:lnTo>
                      <a:pt x="42" y="28"/>
                    </a:lnTo>
                    <a:lnTo>
                      <a:pt x="36" y="34"/>
                    </a:lnTo>
                    <a:lnTo>
                      <a:pt x="31" y="42"/>
                    </a:lnTo>
                    <a:lnTo>
                      <a:pt x="19" y="55"/>
                    </a:lnTo>
                    <a:lnTo>
                      <a:pt x="9" y="68"/>
                    </a:lnTo>
                    <a:lnTo>
                      <a:pt x="4" y="75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0" y="88"/>
                    </a:lnTo>
                    <a:lnTo>
                      <a:pt x="2" y="91"/>
                    </a:lnTo>
                    <a:lnTo>
                      <a:pt x="4" y="92"/>
                    </a:lnTo>
                    <a:lnTo>
                      <a:pt x="6" y="92"/>
                    </a:lnTo>
                    <a:lnTo>
                      <a:pt x="8" y="91"/>
                    </a:lnTo>
                    <a:lnTo>
                      <a:pt x="9" y="89"/>
                    </a:lnTo>
                    <a:lnTo>
                      <a:pt x="9" y="89"/>
                    </a:lnTo>
                    <a:lnTo>
                      <a:pt x="15" y="78"/>
                    </a:lnTo>
                    <a:lnTo>
                      <a:pt x="23" y="67"/>
                    </a:lnTo>
                    <a:lnTo>
                      <a:pt x="42" y="47"/>
                    </a:lnTo>
                    <a:lnTo>
                      <a:pt x="42" y="47"/>
                    </a:lnTo>
                    <a:lnTo>
                      <a:pt x="48" y="38"/>
                    </a:lnTo>
                    <a:lnTo>
                      <a:pt x="55" y="27"/>
                    </a:lnTo>
                    <a:lnTo>
                      <a:pt x="59" y="21"/>
                    </a:lnTo>
                    <a:lnTo>
                      <a:pt x="63" y="16"/>
                    </a:lnTo>
                    <a:lnTo>
                      <a:pt x="68" y="13"/>
                    </a:lnTo>
                    <a:lnTo>
                      <a:pt x="73" y="12"/>
                    </a:lnTo>
                    <a:lnTo>
                      <a:pt x="73" y="12"/>
                    </a:lnTo>
                    <a:lnTo>
                      <a:pt x="76" y="11"/>
                    </a:lnTo>
                    <a:lnTo>
                      <a:pt x="77" y="10"/>
                    </a:lnTo>
                    <a:lnTo>
                      <a:pt x="78" y="6"/>
                    </a:lnTo>
                    <a:lnTo>
                      <a:pt x="78" y="3"/>
                    </a:lnTo>
                    <a:lnTo>
                      <a:pt x="77" y="2"/>
                    </a:lnTo>
                    <a:lnTo>
                      <a:pt x="76" y="0"/>
                    </a:lnTo>
                    <a:lnTo>
                      <a:pt x="73" y="0"/>
                    </a:lnTo>
                    <a:lnTo>
                      <a:pt x="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Freeform 616"/>
              <p:cNvSpPr/>
              <p:nvPr/>
            </p:nvSpPr>
            <p:spPr bwMode="auto">
              <a:xfrm>
                <a:off x="4376738" y="2640013"/>
                <a:ext cx="17463" cy="30163"/>
              </a:xfrm>
              <a:custGeom>
                <a:avLst/>
                <a:gdLst/>
                <a:ahLst/>
                <a:cxnLst>
                  <a:cxn ang="0">
                    <a:pos x="35" y="4"/>
                  </a:cxn>
                  <a:cxn ang="0">
                    <a:pos x="35" y="4"/>
                  </a:cxn>
                  <a:cxn ang="0">
                    <a:pos x="33" y="13"/>
                  </a:cxn>
                  <a:cxn ang="0">
                    <a:pos x="29" y="21"/>
                  </a:cxn>
                  <a:cxn ang="0">
                    <a:pos x="20" y="37"/>
                  </a:cxn>
                  <a:cxn ang="0">
                    <a:pos x="9" y="53"/>
                  </a:cxn>
                  <a:cxn ang="0">
                    <a:pos x="5" y="60"/>
                  </a:cxn>
                  <a:cxn ang="0">
                    <a:pos x="1" y="70"/>
                  </a:cxn>
                  <a:cxn ang="0">
                    <a:pos x="1" y="70"/>
                  </a:cxn>
                  <a:cxn ang="0">
                    <a:pos x="0" y="72"/>
                  </a:cxn>
                  <a:cxn ang="0">
                    <a:pos x="1" y="74"/>
                  </a:cxn>
                  <a:cxn ang="0">
                    <a:pos x="3" y="75"/>
                  </a:cxn>
                  <a:cxn ang="0">
                    <a:pos x="4" y="76"/>
                  </a:cxn>
                  <a:cxn ang="0">
                    <a:pos x="9" y="76"/>
                  </a:cxn>
                  <a:cxn ang="0">
                    <a:pos x="11" y="75"/>
                  </a:cxn>
                  <a:cxn ang="0">
                    <a:pos x="12" y="72"/>
                  </a:cxn>
                  <a:cxn ang="0">
                    <a:pos x="12" y="72"/>
                  </a:cxn>
                  <a:cxn ang="0">
                    <a:pos x="16" y="64"/>
                  </a:cxn>
                  <a:cxn ang="0">
                    <a:pos x="20" y="55"/>
                  </a:cxn>
                  <a:cxn ang="0">
                    <a:pos x="30" y="41"/>
                  </a:cxn>
                  <a:cxn ang="0">
                    <a:pos x="39" y="25"/>
                  </a:cxn>
                  <a:cxn ang="0">
                    <a:pos x="43" y="16"/>
                  </a:cxn>
                  <a:cxn ang="0">
                    <a:pos x="46" y="8"/>
                  </a:cxn>
                  <a:cxn ang="0">
                    <a:pos x="46" y="8"/>
                  </a:cxn>
                  <a:cxn ang="0">
                    <a:pos x="46" y="6"/>
                  </a:cxn>
                  <a:cxn ang="0">
                    <a:pos x="46" y="3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7" y="3"/>
                  </a:cxn>
                  <a:cxn ang="0">
                    <a:pos x="35" y="4"/>
                  </a:cxn>
                  <a:cxn ang="0">
                    <a:pos x="35" y="4"/>
                  </a:cxn>
                </a:cxnLst>
                <a:rect l="0" t="0" r="r" b="b"/>
                <a:pathLst>
                  <a:path w="46" h="76">
                    <a:moveTo>
                      <a:pt x="35" y="4"/>
                    </a:moveTo>
                    <a:lnTo>
                      <a:pt x="35" y="4"/>
                    </a:lnTo>
                    <a:lnTo>
                      <a:pt x="33" y="13"/>
                    </a:lnTo>
                    <a:lnTo>
                      <a:pt x="29" y="21"/>
                    </a:lnTo>
                    <a:lnTo>
                      <a:pt x="20" y="37"/>
                    </a:lnTo>
                    <a:lnTo>
                      <a:pt x="9" y="53"/>
                    </a:lnTo>
                    <a:lnTo>
                      <a:pt x="5" y="60"/>
                    </a:lnTo>
                    <a:lnTo>
                      <a:pt x="1" y="70"/>
                    </a:lnTo>
                    <a:lnTo>
                      <a:pt x="1" y="70"/>
                    </a:lnTo>
                    <a:lnTo>
                      <a:pt x="0" y="72"/>
                    </a:lnTo>
                    <a:lnTo>
                      <a:pt x="1" y="74"/>
                    </a:lnTo>
                    <a:lnTo>
                      <a:pt x="3" y="75"/>
                    </a:lnTo>
                    <a:lnTo>
                      <a:pt x="4" y="76"/>
                    </a:lnTo>
                    <a:lnTo>
                      <a:pt x="9" y="76"/>
                    </a:lnTo>
                    <a:lnTo>
                      <a:pt x="11" y="75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6" y="64"/>
                    </a:lnTo>
                    <a:lnTo>
                      <a:pt x="20" y="55"/>
                    </a:lnTo>
                    <a:lnTo>
                      <a:pt x="30" y="41"/>
                    </a:lnTo>
                    <a:lnTo>
                      <a:pt x="39" y="25"/>
                    </a:lnTo>
                    <a:lnTo>
                      <a:pt x="43" y="16"/>
                    </a:lnTo>
                    <a:lnTo>
                      <a:pt x="46" y="8"/>
                    </a:lnTo>
                    <a:lnTo>
                      <a:pt x="46" y="8"/>
                    </a:lnTo>
                    <a:lnTo>
                      <a:pt x="46" y="6"/>
                    </a:lnTo>
                    <a:lnTo>
                      <a:pt x="46" y="3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7" y="3"/>
                    </a:lnTo>
                    <a:lnTo>
                      <a:pt x="35" y="4"/>
                    </a:lnTo>
                    <a:lnTo>
                      <a:pt x="3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Freeform 617"/>
              <p:cNvSpPr/>
              <p:nvPr/>
            </p:nvSpPr>
            <p:spPr bwMode="auto">
              <a:xfrm>
                <a:off x="4391026" y="2640013"/>
                <a:ext cx="50800" cy="76200"/>
              </a:xfrm>
              <a:custGeom>
                <a:avLst/>
                <a:gdLst/>
                <a:ahLst/>
                <a:cxnLst>
                  <a:cxn ang="0">
                    <a:pos x="122" y="0"/>
                  </a:cxn>
                  <a:cxn ang="0">
                    <a:pos x="113" y="4"/>
                  </a:cxn>
                  <a:cxn ang="0">
                    <a:pos x="106" y="12"/>
                  </a:cxn>
                  <a:cxn ang="0">
                    <a:pos x="97" y="30"/>
                  </a:cxn>
                  <a:cxn ang="0">
                    <a:pos x="89" y="47"/>
                  </a:cxn>
                  <a:cxn ang="0">
                    <a:pos x="71" y="79"/>
                  </a:cxn>
                  <a:cxn ang="0">
                    <a:pos x="59" y="93"/>
                  </a:cxn>
                  <a:cxn ang="0">
                    <a:pos x="57" y="97"/>
                  </a:cxn>
                  <a:cxn ang="0">
                    <a:pos x="59" y="101"/>
                  </a:cxn>
                  <a:cxn ang="0">
                    <a:pos x="58" y="106"/>
                  </a:cxn>
                  <a:cxn ang="0">
                    <a:pos x="57" y="110"/>
                  </a:cxn>
                  <a:cxn ang="0">
                    <a:pos x="48" y="125"/>
                  </a:cxn>
                  <a:cxn ang="0">
                    <a:pos x="32" y="143"/>
                  </a:cxn>
                  <a:cxn ang="0">
                    <a:pos x="16" y="164"/>
                  </a:cxn>
                  <a:cxn ang="0">
                    <a:pos x="0" y="186"/>
                  </a:cxn>
                  <a:cxn ang="0">
                    <a:pos x="0" y="189"/>
                  </a:cxn>
                  <a:cxn ang="0">
                    <a:pos x="3" y="194"/>
                  </a:cxn>
                  <a:cxn ang="0">
                    <a:pos x="10" y="194"/>
                  </a:cxn>
                  <a:cxn ang="0">
                    <a:pos x="11" y="191"/>
                  </a:cxn>
                  <a:cxn ang="0">
                    <a:pos x="20" y="179"/>
                  </a:cxn>
                  <a:cxn ang="0">
                    <a:pos x="29" y="168"/>
                  </a:cxn>
                  <a:cxn ang="0">
                    <a:pos x="45" y="144"/>
                  </a:cxn>
                  <a:cxn ang="0">
                    <a:pos x="50" y="136"/>
                  </a:cxn>
                  <a:cxn ang="0">
                    <a:pos x="65" y="122"/>
                  </a:cxn>
                  <a:cxn ang="0">
                    <a:pos x="68" y="114"/>
                  </a:cxn>
                  <a:cxn ang="0">
                    <a:pos x="68" y="104"/>
                  </a:cxn>
                  <a:cxn ang="0">
                    <a:pos x="68" y="102"/>
                  </a:cxn>
                  <a:cxn ang="0">
                    <a:pos x="70" y="102"/>
                  </a:cxn>
                  <a:cxn ang="0">
                    <a:pos x="72" y="98"/>
                  </a:cxn>
                  <a:cxn ang="0">
                    <a:pos x="72" y="96"/>
                  </a:cxn>
                  <a:cxn ang="0">
                    <a:pos x="88" y="75"/>
                  </a:cxn>
                  <a:cxn ang="0">
                    <a:pos x="100" y="53"/>
                  </a:cxn>
                  <a:cxn ang="0">
                    <a:pos x="104" y="42"/>
                  </a:cxn>
                  <a:cxn ang="0">
                    <a:pos x="113" y="23"/>
                  </a:cxn>
                  <a:cxn ang="0">
                    <a:pos x="121" y="13"/>
                  </a:cxn>
                  <a:cxn ang="0">
                    <a:pos x="125" y="12"/>
                  </a:cxn>
                  <a:cxn ang="0">
                    <a:pos x="129" y="9"/>
                  </a:cxn>
                  <a:cxn ang="0">
                    <a:pos x="129" y="6"/>
                  </a:cxn>
                  <a:cxn ang="0">
                    <a:pos x="125" y="0"/>
                  </a:cxn>
                  <a:cxn ang="0">
                    <a:pos x="122" y="0"/>
                  </a:cxn>
                </a:cxnLst>
                <a:rect l="0" t="0" r="r" b="b"/>
                <a:pathLst>
                  <a:path w="130" h="194">
                    <a:moveTo>
                      <a:pt x="122" y="0"/>
                    </a:moveTo>
                    <a:lnTo>
                      <a:pt x="122" y="0"/>
                    </a:lnTo>
                    <a:lnTo>
                      <a:pt x="118" y="2"/>
                    </a:lnTo>
                    <a:lnTo>
                      <a:pt x="113" y="4"/>
                    </a:lnTo>
                    <a:lnTo>
                      <a:pt x="110" y="8"/>
                    </a:lnTo>
                    <a:lnTo>
                      <a:pt x="106" y="12"/>
                    </a:lnTo>
                    <a:lnTo>
                      <a:pt x="101" y="21"/>
                    </a:lnTo>
                    <a:lnTo>
                      <a:pt x="97" y="30"/>
                    </a:lnTo>
                    <a:lnTo>
                      <a:pt x="97" y="30"/>
                    </a:lnTo>
                    <a:lnTo>
                      <a:pt x="89" y="47"/>
                    </a:lnTo>
                    <a:lnTo>
                      <a:pt x="80" y="63"/>
                    </a:lnTo>
                    <a:lnTo>
                      <a:pt x="71" y="79"/>
                    </a:lnTo>
                    <a:lnTo>
                      <a:pt x="59" y="93"/>
                    </a:lnTo>
                    <a:lnTo>
                      <a:pt x="59" y="93"/>
                    </a:lnTo>
                    <a:lnTo>
                      <a:pt x="58" y="96"/>
                    </a:lnTo>
                    <a:lnTo>
                      <a:pt x="57" y="97"/>
                    </a:lnTo>
                    <a:lnTo>
                      <a:pt x="59" y="101"/>
                    </a:lnTo>
                    <a:lnTo>
                      <a:pt x="59" y="101"/>
                    </a:lnTo>
                    <a:lnTo>
                      <a:pt x="58" y="104"/>
                    </a:lnTo>
                    <a:lnTo>
                      <a:pt x="58" y="106"/>
                    </a:lnTo>
                    <a:lnTo>
                      <a:pt x="58" y="106"/>
                    </a:lnTo>
                    <a:lnTo>
                      <a:pt x="57" y="110"/>
                    </a:lnTo>
                    <a:lnTo>
                      <a:pt x="55" y="115"/>
                    </a:lnTo>
                    <a:lnTo>
                      <a:pt x="48" y="125"/>
                    </a:lnTo>
                    <a:lnTo>
                      <a:pt x="40" y="135"/>
                    </a:lnTo>
                    <a:lnTo>
                      <a:pt x="32" y="143"/>
                    </a:lnTo>
                    <a:lnTo>
                      <a:pt x="32" y="143"/>
                    </a:lnTo>
                    <a:lnTo>
                      <a:pt x="16" y="164"/>
                    </a:lnTo>
                    <a:lnTo>
                      <a:pt x="8" y="174"/>
                    </a:lnTo>
                    <a:lnTo>
                      <a:pt x="0" y="186"/>
                    </a:lnTo>
                    <a:lnTo>
                      <a:pt x="0" y="186"/>
                    </a:lnTo>
                    <a:lnTo>
                      <a:pt x="0" y="189"/>
                    </a:lnTo>
                    <a:lnTo>
                      <a:pt x="0" y="190"/>
                    </a:lnTo>
                    <a:lnTo>
                      <a:pt x="3" y="194"/>
                    </a:lnTo>
                    <a:lnTo>
                      <a:pt x="7" y="194"/>
                    </a:lnTo>
                    <a:lnTo>
                      <a:pt x="10" y="194"/>
                    </a:lnTo>
                    <a:lnTo>
                      <a:pt x="11" y="191"/>
                    </a:lnTo>
                    <a:lnTo>
                      <a:pt x="11" y="191"/>
                    </a:lnTo>
                    <a:lnTo>
                      <a:pt x="15" y="185"/>
                    </a:lnTo>
                    <a:lnTo>
                      <a:pt x="20" y="179"/>
                    </a:lnTo>
                    <a:lnTo>
                      <a:pt x="29" y="168"/>
                    </a:lnTo>
                    <a:lnTo>
                      <a:pt x="29" y="168"/>
                    </a:lnTo>
                    <a:lnTo>
                      <a:pt x="40" y="152"/>
                    </a:lnTo>
                    <a:lnTo>
                      <a:pt x="45" y="144"/>
                    </a:lnTo>
                    <a:lnTo>
                      <a:pt x="50" y="136"/>
                    </a:lnTo>
                    <a:lnTo>
                      <a:pt x="50" y="136"/>
                    </a:lnTo>
                    <a:lnTo>
                      <a:pt x="58" y="130"/>
                    </a:lnTo>
                    <a:lnTo>
                      <a:pt x="65" y="122"/>
                    </a:lnTo>
                    <a:lnTo>
                      <a:pt x="66" y="118"/>
                    </a:lnTo>
                    <a:lnTo>
                      <a:pt x="68" y="114"/>
                    </a:lnTo>
                    <a:lnTo>
                      <a:pt x="68" y="109"/>
                    </a:lnTo>
                    <a:lnTo>
                      <a:pt x="68" y="104"/>
                    </a:lnTo>
                    <a:lnTo>
                      <a:pt x="68" y="104"/>
                    </a:lnTo>
                    <a:lnTo>
                      <a:pt x="68" y="102"/>
                    </a:lnTo>
                    <a:lnTo>
                      <a:pt x="68" y="102"/>
                    </a:lnTo>
                    <a:lnTo>
                      <a:pt x="70" y="102"/>
                    </a:lnTo>
                    <a:lnTo>
                      <a:pt x="71" y="100"/>
                    </a:lnTo>
                    <a:lnTo>
                      <a:pt x="72" y="98"/>
                    </a:lnTo>
                    <a:lnTo>
                      <a:pt x="72" y="96"/>
                    </a:lnTo>
                    <a:lnTo>
                      <a:pt x="72" y="96"/>
                    </a:lnTo>
                    <a:lnTo>
                      <a:pt x="80" y="85"/>
                    </a:lnTo>
                    <a:lnTo>
                      <a:pt x="88" y="75"/>
                    </a:lnTo>
                    <a:lnTo>
                      <a:pt x="95" y="64"/>
                    </a:lnTo>
                    <a:lnTo>
                      <a:pt x="100" y="53"/>
                    </a:lnTo>
                    <a:lnTo>
                      <a:pt x="100" y="53"/>
                    </a:lnTo>
                    <a:lnTo>
                      <a:pt x="104" y="42"/>
                    </a:lnTo>
                    <a:lnTo>
                      <a:pt x="109" y="29"/>
                    </a:lnTo>
                    <a:lnTo>
                      <a:pt x="113" y="23"/>
                    </a:lnTo>
                    <a:lnTo>
                      <a:pt x="117" y="17"/>
                    </a:lnTo>
                    <a:lnTo>
                      <a:pt x="121" y="13"/>
                    </a:lnTo>
                    <a:lnTo>
                      <a:pt x="125" y="12"/>
                    </a:lnTo>
                    <a:lnTo>
                      <a:pt x="125" y="12"/>
                    </a:lnTo>
                    <a:lnTo>
                      <a:pt x="127" y="11"/>
                    </a:lnTo>
                    <a:lnTo>
                      <a:pt x="129" y="9"/>
                    </a:lnTo>
                    <a:lnTo>
                      <a:pt x="130" y="7"/>
                    </a:lnTo>
                    <a:lnTo>
                      <a:pt x="129" y="6"/>
                    </a:lnTo>
                    <a:lnTo>
                      <a:pt x="127" y="2"/>
                    </a:lnTo>
                    <a:lnTo>
                      <a:pt x="125" y="0"/>
                    </a:lnTo>
                    <a:lnTo>
                      <a:pt x="122" y="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Freeform 618"/>
              <p:cNvSpPr/>
              <p:nvPr/>
            </p:nvSpPr>
            <p:spPr bwMode="auto">
              <a:xfrm>
                <a:off x="4448176" y="2643188"/>
                <a:ext cx="25400" cy="31750"/>
              </a:xfrm>
              <a:custGeom>
                <a:avLst/>
                <a:gdLst/>
                <a:ahLst/>
                <a:cxnLst>
                  <a:cxn ang="0">
                    <a:pos x="54" y="5"/>
                  </a:cxn>
                  <a:cxn ang="0">
                    <a:pos x="54" y="5"/>
                  </a:cxn>
                  <a:cxn ang="0">
                    <a:pos x="53" y="11"/>
                  </a:cxn>
                  <a:cxn ang="0">
                    <a:pos x="49" y="16"/>
                  </a:cxn>
                  <a:cxn ang="0">
                    <a:pos x="41" y="24"/>
                  </a:cxn>
                  <a:cxn ang="0">
                    <a:pos x="41" y="24"/>
                  </a:cxn>
                  <a:cxn ang="0">
                    <a:pos x="34" y="30"/>
                  </a:cxn>
                  <a:cxn ang="0">
                    <a:pos x="29" y="38"/>
                  </a:cxn>
                  <a:cxn ang="0">
                    <a:pos x="29" y="38"/>
                  </a:cxn>
                  <a:cxn ang="0">
                    <a:pos x="15" y="54"/>
                  </a:cxn>
                  <a:cxn ang="0">
                    <a:pos x="7" y="62"/>
                  </a:cxn>
                  <a:cxn ang="0">
                    <a:pos x="2" y="71"/>
                  </a:cxn>
                  <a:cxn ang="0">
                    <a:pos x="2" y="71"/>
                  </a:cxn>
                  <a:cxn ang="0">
                    <a:pos x="0" y="73"/>
                  </a:cxn>
                  <a:cxn ang="0">
                    <a:pos x="2" y="76"/>
                  </a:cxn>
                  <a:cxn ang="0">
                    <a:pos x="4" y="79"/>
                  </a:cxn>
                  <a:cxn ang="0">
                    <a:pos x="8" y="80"/>
                  </a:cxn>
                  <a:cxn ang="0">
                    <a:pos x="10" y="79"/>
                  </a:cxn>
                  <a:cxn ang="0">
                    <a:pos x="11" y="77"/>
                  </a:cxn>
                  <a:cxn ang="0">
                    <a:pos x="11" y="77"/>
                  </a:cxn>
                  <a:cxn ang="0">
                    <a:pos x="19" y="67"/>
                  </a:cxn>
                  <a:cxn ang="0">
                    <a:pos x="27" y="58"/>
                  </a:cxn>
                  <a:cxn ang="0">
                    <a:pos x="34" y="49"/>
                  </a:cxn>
                  <a:cxn ang="0">
                    <a:pos x="42" y="39"/>
                  </a:cxn>
                  <a:cxn ang="0">
                    <a:pos x="42" y="39"/>
                  </a:cxn>
                  <a:cxn ang="0">
                    <a:pos x="49" y="32"/>
                  </a:cxn>
                  <a:cxn ang="0">
                    <a:pos x="57" y="24"/>
                  </a:cxn>
                  <a:cxn ang="0">
                    <a:pos x="62" y="16"/>
                  </a:cxn>
                  <a:cxn ang="0">
                    <a:pos x="64" y="11"/>
                  </a:cxn>
                  <a:cxn ang="0">
                    <a:pos x="66" y="5"/>
                  </a:cxn>
                  <a:cxn ang="0">
                    <a:pos x="66" y="5"/>
                  </a:cxn>
                  <a:cxn ang="0">
                    <a:pos x="66" y="3"/>
                  </a:cxn>
                  <a:cxn ang="0">
                    <a:pos x="64" y="1"/>
                  </a:cxn>
                  <a:cxn ang="0">
                    <a:pos x="62" y="0"/>
                  </a:cxn>
                  <a:cxn ang="0">
                    <a:pos x="61" y="0"/>
                  </a:cxn>
                  <a:cxn ang="0">
                    <a:pos x="57" y="1"/>
                  </a:cxn>
                  <a:cxn ang="0">
                    <a:pos x="55" y="3"/>
                  </a:cxn>
                  <a:cxn ang="0">
                    <a:pos x="54" y="5"/>
                  </a:cxn>
                  <a:cxn ang="0">
                    <a:pos x="54" y="5"/>
                  </a:cxn>
                </a:cxnLst>
                <a:rect l="0" t="0" r="r" b="b"/>
                <a:pathLst>
                  <a:path w="66" h="80">
                    <a:moveTo>
                      <a:pt x="54" y="5"/>
                    </a:moveTo>
                    <a:lnTo>
                      <a:pt x="54" y="5"/>
                    </a:lnTo>
                    <a:lnTo>
                      <a:pt x="53" y="11"/>
                    </a:lnTo>
                    <a:lnTo>
                      <a:pt x="49" y="16"/>
                    </a:lnTo>
                    <a:lnTo>
                      <a:pt x="41" y="24"/>
                    </a:lnTo>
                    <a:lnTo>
                      <a:pt x="41" y="24"/>
                    </a:lnTo>
                    <a:lnTo>
                      <a:pt x="34" y="30"/>
                    </a:lnTo>
                    <a:lnTo>
                      <a:pt x="29" y="38"/>
                    </a:lnTo>
                    <a:lnTo>
                      <a:pt x="29" y="38"/>
                    </a:lnTo>
                    <a:lnTo>
                      <a:pt x="15" y="54"/>
                    </a:lnTo>
                    <a:lnTo>
                      <a:pt x="7" y="62"/>
                    </a:lnTo>
                    <a:lnTo>
                      <a:pt x="2" y="71"/>
                    </a:lnTo>
                    <a:lnTo>
                      <a:pt x="2" y="71"/>
                    </a:lnTo>
                    <a:lnTo>
                      <a:pt x="0" y="73"/>
                    </a:lnTo>
                    <a:lnTo>
                      <a:pt x="2" y="76"/>
                    </a:lnTo>
                    <a:lnTo>
                      <a:pt x="4" y="79"/>
                    </a:lnTo>
                    <a:lnTo>
                      <a:pt x="8" y="80"/>
                    </a:lnTo>
                    <a:lnTo>
                      <a:pt x="10" y="79"/>
                    </a:lnTo>
                    <a:lnTo>
                      <a:pt x="11" y="77"/>
                    </a:lnTo>
                    <a:lnTo>
                      <a:pt x="11" y="77"/>
                    </a:lnTo>
                    <a:lnTo>
                      <a:pt x="19" y="67"/>
                    </a:lnTo>
                    <a:lnTo>
                      <a:pt x="27" y="58"/>
                    </a:lnTo>
                    <a:lnTo>
                      <a:pt x="34" y="49"/>
                    </a:lnTo>
                    <a:lnTo>
                      <a:pt x="42" y="39"/>
                    </a:lnTo>
                    <a:lnTo>
                      <a:pt x="42" y="39"/>
                    </a:lnTo>
                    <a:lnTo>
                      <a:pt x="49" y="32"/>
                    </a:lnTo>
                    <a:lnTo>
                      <a:pt x="57" y="24"/>
                    </a:lnTo>
                    <a:lnTo>
                      <a:pt x="62" y="16"/>
                    </a:lnTo>
                    <a:lnTo>
                      <a:pt x="64" y="11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6" y="3"/>
                    </a:lnTo>
                    <a:lnTo>
                      <a:pt x="64" y="1"/>
                    </a:lnTo>
                    <a:lnTo>
                      <a:pt x="62" y="0"/>
                    </a:lnTo>
                    <a:lnTo>
                      <a:pt x="61" y="0"/>
                    </a:lnTo>
                    <a:lnTo>
                      <a:pt x="57" y="1"/>
                    </a:lnTo>
                    <a:lnTo>
                      <a:pt x="55" y="3"/>
                    </a:lnTo>
                    <a:lnTo>
                      <a:pt x="54" y="5"/>
                    </a:lnTo>
                    <a:lnTo>
                      <a:pt x="5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Freeform 619"/>
              <p:cNvSpPr/>
              <p:nvPr/>
            </p:nvSpPr>
            <p:spPr bwMode="auto">
              <a:xfrm>
                <a:off x="4492626" y="2641600"/>
                <a:ext cx="17463" cy="31750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34" y="3"/>
                  </a:cxn>
                  <a:cxn ang="0">
                    <a:pos x="30" y="11"/>
                  </a:cxn>
                  <a:cxn ang="0">
                    <a:pos x="26" y="20"/>
                  </a:cxn>
                  <a:cxn ang="0">
                    <a:pos x="23" y="30"/>
                  </a:cxn>
                  <a:cxn ang="0">
                    <a:pos x="19" y="38"/>
                  </a:cxn>
                  <a:cxn ang="0">
                    <a:pos x="19" y="38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2" y="79"/>
                  </a:cxn>
                  <a:cxn ang="0">
                    <a:pos x="6" y="80"/>
                  </a:cxn>
                  <a:cxn ang="0">
                    <a:pos x="9" y="79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28" y="45"/>
                  </a:cxn>
                  <a:cxn ang="0">
                    <a:pos x="28" y="45"/>
                  </a:cxn>
                  <a:cxn ang="0">
                    <a:pos x="32" y="36"/>
                  </a:cxn>
                  <a:cxn ang="0">
                    <a:pos x="36" y="26"/>
                  </a:cxn>
                  <a:cxn ang="0">
                    <a:pos x="40" y="17"/>
                  </a:cxn>
                  <a:cxn ang="0">
                    <a:pos x="44" y="8"/>
                  </a:cxn>
                  <a:cxn ang="0">
                    <a:pos x="44" y="8"/>
                  </a:cxn>
                  <a:cxn ang="0">
                    <a:pos x="45" y="7"/>
                  </a:cxn>
                  <a:cxn ang="0">
                    <a:pos x="45" y="4"/>
                  </a:cxn>
                  <a:cxn ang="0">
                    <a:pos x="44" y="3"/>
                  </a:cxn>
                  <a:cxn ang="0">
                    <a:pos x="43" y="2"/>
                  </a:cxn>
                  <a:cxn ang="0">
                    <a:pos x="37" y="0"/>
                  </a:cxn>
                  <a:cxn ang="0">
                    <a:pos x="36" y="2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45" h="80">
                    <a:moveTo>
                      <a:pt x="34" y="3"/>
                    </a:moveTo>
                    <a:lnTo>
                      <a:pt x="34" y="3"/>
                    </a:lnTo>
                    <a:lnTo>
                      <a:pt x="30" y="11"/>
                    </a:lnTo>
                    <a:lnTo>
                      <a:pt x="26" y="20"/>
                    </a:lnTo>
                    <a:lnTo>
                      <a:pt x="23" y="30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2" y="79"/>
                    </a:lnTo>
                    <a:lnTo>
                      <a:pt x="6" y="80"/>
                    </a:lnTo>
                    <a:lnTo>
                      <a:pt x="9" y="79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28" y="45"/>
                    </a:lnTo>
                    <a:lnTo>
                      <a:pt x="28" y="45"/>
                    </a:lnTo>
                    <a:lnTo>
                      <a:pt x="32" y="36"/>
                    </a:lnTo>
                    <a:lnTo>
                      <a:pt x="36" y="26"/>
                    </a:lnTo>
                    <a:lnTo>
                      <a:pt x="40" y="17"/>
                    </a:lnTo>
                    <a:lnTo>
                      <a:pt x="44" y="8"/>
                    </a:lnTo>
                    <a:lnTo>
                      <a:pt x="44" y="8"/>
                    </a:lnTo>
                    <a:lnTo>
                      <a:pt x="45" y="7"/>
                    </a:lnTo>
                    <a:lnTo>
                      <a:pt x="45" y="4"/>
                    </a:lnTo>
                    <a:lnTo>
                      <a:pt x="44" y="3"/>
                    </a:lnTo>
                    <a:lnTo>
                      <a:pt x="43" y="2"/>
                    </a:lnTo>
                    <a:lnTo>
                      <a:pt x="37" y="0"/>
                    </a:lnTo>
                    <a:lnTo>
                      <a:pt x="36" y="2"/>
                    </a:lnTo>
                    <a:lnTo>
                      <a:pt x="34" y="3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Freeform 620"/>
              <p:cNvSpPr/>
              <p:nvPr/>
            </p:nvSpPr>
            <p:spPr bwMode="auto">
              <a:xfrm>
                <a:off x="4176713" y="2681288"/>
                <a:ext cx="25400" cy="34925"/>
              </a:xfrm>
              <a:custGeom>
                <a:avLst/>
                <a:gdLst/>
                <a:ahLst/>
                <a:cxnLst>
                  <a:cxn ang="0">
                    <a:pos x="55" y="3"/>
                  </a:cxn>
                  <a:cxn ang="0">
                    <a:pos x="55" y="3"/>
                  </a:cxn>
                  <a:cxn ang="0">
                    <a:pos x="38" y="20"/>
                  </a:cxn>
                  <a:cxn ang="0">
                    <a:pos x="32" y="29"/>
                  </a:cxn>
                  <a:cxn ang="0">
                    <a:pos x="25" y="38"/>
                  </a:cxn>
                  <a:cxn ang="0">
                    <a:pos x="25" y="38"/>
                  </a:cxn>
                  <a:cxn ang="0">
                    <a:pos x="19" y="49"/>
                  </a:cxn>
                  <a:cxn ang="0">
                    <a:pos x="11" y="59"/>
                  </a:cxn>
                  <a:cxn ang="0">
                    <a:pos x="4" y="70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0" y="85"/>
                  </a:cxn>
                  <a:cxn ang="0">
                    <a:pos x="4" y="88"/>
                  </a:cxn>
                  <a:cxn ang="0">
                    <a:pos x="8" y="88"/>
                  </a:cxn>
                  <a:cxn ang="0">
                    <a:pos x="9" y="87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5" y="75"/>
                  </a:cxn>
                  <a:cxn ang="0">
                    <a:pos x="20" y="66"/>
                  </a:cxn>
                  <a:cxn ang="0">
                    <a:pos x="32" y="49"/>
                  </a:cxn>
                  <a:cxn ang="0">
                    <a:pos x="32" y="49"/>
                  </a:cxn>
                  <a:cxn ang="0">
                    <a:pos x="46" y="29"/>
                  </a:cxn>
                  <a:cxn ang="0">
                    <a:pos x="63" y="11"/>
                  </a:cxn>
                  <a:cxn ang="0">
                    <a:pos x="63" y="11"/>
                  </a:cxn>
                  <a:cxn ang="0">
                    <a:pos x="64" y="8"/>
                  </a:cxn>
                  <a:cxn ang="0">
                    <a:pos x="64" y="7"/>
                  </a:cxn>
                  <a:cxn ang="0">
                    <a:pos x="63" y="3"/>
                  </a:cxn>
                  <a:cxn ang="0">
                    <a:pos x="59" y="0"/>
                  </a:cxn>
                  <a:cxn ang="0">
                    <a:pos x="56" y="2"/>
                  </a:cxn>
                  <a:cxn ang="0">
                    <a:pos x="55" y="3"/>
                  </a:cxn>
                  <a:cxn ang="0">
                    <a:pos x="55" y="3"/>
                  </a:cxn>
                </a:cxnLst>
                <a:rect l="0" t="0" r="r" b="b"/>
                <a:pathLst>
                  <a:path w="64" h="88">
                    <a:moveTo>
                      <a:pt x="55" y="3"/>
                    </a:moveTo>
                    <a:lnTo>
                      <a:pt x="55" y="3"/>
                    </a:lnTo>
                    <a:lnTo>
                      <a:pt x="38" y="20"/>
                    </a:lnTo>
                    <a:lnTo>
                      <a:pt x="32" y="29"/>
                    </a:lnTo>
                    <a:lnTo>
                      <a:pt x="25" y="38"/>
                    </a:lnTo>
                    <a:lnTo>
                      <a:pt x="25" y="38"/>
                    </a:lnTo>
                    <a:lnTo>
                      <a:pt x="19" y="49"/>
                    </a:lnTo>
                    <a:lnTo>
                      <a:pt x="11" y="59"/>
                    </a:lnTo>
                    <a:lnTo>
                      <a:pt x="4" y="70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0" y="85"/>
                    </a:lnTo>
                    <a:lnTo>
                      <a:pt x="4" y="88"/>
                    </a:lnTo>
                    <a:lnTo>
                      <a:pt x="8" y="88"/>
                    </a:lnTo>
                    <a:lnTo>
                      <a:pt x="9" y="87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5" y="75"/>
                    </a:lnTo>
                    <a:lnTo>
                      <a:pt x="20" y="66"/>
                    </a:lnTo>
                    <a:lnTo>
                      <a:pt x="32" y="49"/>
                    </a:lnTo>
                    <a:lnTo>
                      <a:pt x="32" y="49"/>
                    </a:lnTo>
                    <a:lnTo>
                      <a:pt x="46" y="29"/>
                    </a:lnTo>
                    <a:lnTo>
                      <a:pt x="63" y="11"/>
                    </a:lnTo>
                    <a:lnTo>
                      <a:pt x="63" y="11"/>
                    </a:lnTo>
                    <a:lnTo>
                      <a:pt x="64" y="8"/>
                    </a:lnTo>
                    <a:lnTo>
                      <a:pt x="64" y="7"/>
                    </a:lnTo>
                    <a:lnTo>
                      <a:pt x="63" y="3"/>
                    </a:lnTo>
                    <a:lnTo>
                      <a:pt x="59" y="0"/>
                    </a:lnTo>
                    <a:lnTo>
                      <a:pt x="56" y="2"/>
                    </a:lnTo>
                    <a:lnTo>
                      <a:pt x="55" y="3"/>
                    </a:lnTo>
                    <a:lnTo>
                      <a:pt x="5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Freeform 621"/>
              <p:cNvSpPr/>
              <p:nvPr/>
            </p:nvSpPr>
            <p:spPr bwMode="auto">
              <a:xfrm>
                <a:off x="4203701" y="2681288"/>
                <a:ext cx="30163" cy="42863"/>
              </a:xfrm>
              <a:custGeom>
                <a:avLst/>
                <a:gdLst/>
                <a:ahLst/>
                <a:cxnLst>
                  <a:cxn ang="0">
                    <a:pos x="67" y="1"/>
                  </a:cxn>
                  <a:cxn ang="0">
                    <a:pos x="67" y="1"/>
                  </a:cxn>
                  <a:cxn ang="0">
                    <a:pos x="55" y="14"/>
                  </a:cxn>
                  <a:cxn ang="0">
                    <a:pos x="45" y="27"/>
                  </a:cxn>
                  <a:cxn ang="0">
                    <a:pos x="34" y="41"/>
                  </a:cxn>
                  <a:cxn ang="0">
                    <a:pos x="25" y="56"/>
                  </a:cxn>
                  <a:cxn ang="0">
                    <a:pos x="25" y="56"/>
                  </a:cxn>
                  <a:cxn ang="0">
                    <a:pos x="16" y="73"/>
                  </a:cxn>
                  <a:cxn ang="0">
                    <a:pos x="7" y="90"/>
                  </a:cxn>
                  <a:cxn ang="0">
                    <a:pos x="7" y="90"/>
                  </a:cxn>
                  <a:cxn ang="0">
                    <a:pos x="2" y="99"/>
                  </a:cxn>
                  <a:cxn ang="0">
                    <a:pos x="0" y="103"/>
                  </a:cxn>
                  <a:cxn ang="0">
                    <a:pos x="2" y="108"/>
                  </a:cxn>
                  <a:cxn ang="0">
                    <a:pos x="2" y="108"/>
                  </a:cxn>
                  <a:cxn ang="0">
                    <a:pos x="3" y="109"/>
                  </a:cxn>
                  <a:cxn ang="0">
                    <a:pos x="5" y="111"/>
                  </a:cxn>
                  <a:cxn ang="0">
                    <a:pos x="9" y="111"/>
                  </a:cxn>
                  <a:cxn ang="0">
                    <a:pos x="9" y="111"/>
                  </a:cxn>
                  <a:cxn ang="0">
                    <a:pos x="13" y="108"/>
                  </a:cxn>
                  <a:cxn ang="0">
                    <a:pos x="13" y="108"/>
                  </a:cxn>
                  <a:cxn ang="0">
                    <a:pos x="15" y="106"/>
                  </a:cxn>
                  <a:cxn ang="0">
                    <a:pos x="16" y="103"/>
                  </a:cxn>
                  <a:cxn ang="0">
                    <a:pos x="15" y="102"/>
                  </a:cxn>
                  <a:cxn ang="0">
                    <a:pos x="13" y="100"/>
                  </a:cxn>
                  <a:cxn ang="0">
                    <a:pos x="13" y="100"/>
                  </a:cxn>
                  <a:cxn ang="0">
                    <a:pos x="22" y="83"/>
                  </a:cxn>
                  <a:cxn ang="0">
                    <a:pos x="22" y="83"/>
                  </a:cxn>
                  <a:cxn ang="0">
                    <a:pos x="30" y="70"/>
                  </a:cxn>
                  <a:cxn ang="0">
                    <a:pos x="38" y="56"/>
                  </a:cxn>
                  <a:cxn ang="0">
                    <a:pos x="38" y="56"/>
                  </a:cxn>
                  <a:cxn ang="0">
                    <a:pos x="46" y="44"/>
                  </a:cxn>
                  <a:cxn ang="0">
                    <a:pos x="55" y="31"/>
                  </a:cxn>
                  <a:cxn ang="0">
                    <a:pos x="64" y="19"/>
                  </a:cxn>
                  <a:cxn ang="0">
                    <a:pos x="75" y="9"/>
                  </a:cxn>
                  <a:cxn ang="0">
                    <a:pos x="75" y="9"/>
                  </a:cxn>
                  <a:cxn ang="0">
                    <a:pos x="76" y="6"/>
                  </a:cxn>
                  <a:cxn ang="0">
                    <a:pos x="76" y="5"/>
                  </a:cxn>
                  <a:cxn ang="0">
                    <a:pos x="75" y="1"/>
                  </a:cxn>
                  <a:cxn ang="0">
                    <a:pos x="71" y="0"/>
                  </a:cxn>
                  <a:cxn ang="0">
                    <a:pos x="68" y="0"/>
                  </a:cxn>
                  <a:cxn ang="0">
                    <a:pos x="67" y="1"/>
                  </a:cxn>
                  <a:cxn ang="0">
                    <a:pos x="67" y="1"/>
                  </a:cxn>
                </a:cxnLst>
                <a:rect l="0" t="0" r="r" b="b"/>
                <a:pathLst>
                  <a:path w="76" h="111">
                    <a:moveTo>
                      <a:pt x="67" y="1"/>
                    </a:moveTo>
                    <a:lnTo>
                      <a:pt x="67" y="1"/>
                    </a:lnTo>
                    <a:lnTo>
                      <a:pt x="55" y="14"/>
                    </a:lnTo>
                    <a:lnTo>
                      <a:pt x="45" y="27"/>
                    </a:lnTo>
                    <a:lnTo>
                      <a:pt x="34" y="41"/>
                    </a:lnTo>
                    <a:lnTo>
                      <a:pt x="25" y="56"/>
                    </a:lnTo>
                    <a:lnTo>
                      <a:pt x="25" y="56"/>
                    </a:lnTo>
                    <a:lnTo>
                      <a:pt x="16" y="73"/>
                    </a:lnTo>
                    <a:lnTo>
                      <a:pt x="7" y="90"/>
                    </a:lnTo>
                    <a:lnTo>
                      <a:pt x="7" y="90"/>
                    </a:lnTo>
                    <a:lnTo>
                      <a:pt x="2" y="99"/>
                    </a:lnTo>
                    <a:lnTo>
                      <a:pt x="0" y="103"/>
                    </a:lnTo>
                    <a:lnTo>
                      <a:pt x="2" y="108"/>
                    </a:lnTo>
                    <a:lnTo>
                      <a:pt x="2" y="108"/>
                    </a:lnTo>
                    <a:lnTo>
                      <a:pt x="3" y="109"/>
                    </a:lnTo>
                    <a:lnTo>
                      <a:pt x="5" y="111"/>
                    </a:lnTo>
                    <a:lnTo>
                      <a:pt x="9" y="111"/>
                    </a:lnTo>
                    <a:lnTo>
                      <a:pt x="9" y="111"/>
                    </a:lnTo>
                    <a:lnTo>
                      <a:pt x="13" y="108"/>
                    </a:lnTo>
                    <a:lnTo>
                      <a:pt x="13" y="108"/>
                    </a:lnTo>
                    <a:lnTo>
                      <a:pt x="15" y="106"/>
                    </a:lnTo>
                    <a:lnTo>
                      <a:pt x="16" y="103"/>
                    </a:lnTo>
                    <a:lnTo>
                      <a:pt x="15" y="102"/>
                    </a:lnTo>
                    <a:lnTo>
                      <a:pt x="13" y="100"/>
                    </a:lnTo>
                    <a:lnTo>
                      <a:pt x="13" y="100"/>
                    </a:lnTo>
                    <a:lnTo>
                      <a:pt x="22" y="83"/>
                    </a:lnTo>
                    <a:lnTo>
                      <a:pt x="22" y="83"/>
                    </a:lnTo>
                    <a:lnTo>
                      <a:pt x="30" y="70"/>
                    </a:lnTo>
                    <a:lnTo>
                      <a:pt x="38" y="56"/>
                    </a:lnTo>
                    <a:lnTo>
                      <a:pt x="38" y="56"/>
                    </a:lnTo>
                    <a:lnTo>
                      <a:pt x="46" y="44"/>
                    </a:lnTo>
                    <a:lnTo>
                      <a:pt x="55" y="31"/>
                    </a:lnTo>
                    <a:lnTo>
                      <a:pt x="64" y="19"/>
                    </a:lnTo>
                    <a:lnTo>
                      <a:pt x="75" y="9"/>
                    </a:lnTo>
                    <a:lnTo>
                      <a:pt x="75" y="9"/>
                    </a:lnTo>
                    <a:lnTo>
                      <a:pt x="76" y="6"/>
                    </a:lnTo>
                    <a:lnTo>
                      <a:pt x="76" y="5"/>
                    </a:lnTo>
                    <a:lnTo>
                      <a:pt x="75" y="1"/>
                    </a:lnTo>
                    <a:lnTo>
                      <a:pt x="71" y="0"/>
                    </a:lnTo>
                    <a:lnTo>
                      <a:pt x="68" y="0"/>
                    </a:lnTo>
                    <a:lnTo>
                      <a:pt x="67" y="1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Freeform 622"/>
              <p:cNvSpPr/>
              <p:nvPr/>
            </p:nvSpPr>
            <p:spPr bwMode="auto">
              <a:xfrm>
                <a:off x="4230688" y="2684463"/>
                <a:ext cx="26988" cy="38100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58" y="0"/>
                  </a:cxn>
                  <a:cxn ang="0">
                    <a:pos x="49" y="6"/>
                  </a:cxn>
                  <a:cxn ang="0">
                    <a:pos x="41" y="12"/>
                  </a:cxn>
                  <a:cxn ang="0">
                    <a:pos x="36" y="20"/>
                  </a:cxn>
                  <a:cxn ang="0">
                    <a:pos x="31" y="31"/>
                  </a:cxn>
                  <a:cxn ang="0">
                    <a:pos x="31" y="31"/>
                  </a:cxn>
                  <a:cxn ang="0">
                    <a:pos x="24" y="46"/>
                  </a:cxn>
                  <a:cxn ang="0">
                    <a:pos x="17" y="61"/>
                  </a:cxn>
                  <a:cxn ang="0">
                    <a:pos x="7" y="75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5"/>
                  </a:cxn>
                  <a:cxn ang="0">
                    <a:pos x="1" y="97"/>
                  </a:cxn>
                  <a:cxn ang="0">
                    <a:pos x="5" y="99"/>
                  </a:cxn>
                  <a:cxn ang="0">
                    <a:pos x="6" y="99"/>
                  </a:cxn>
                  <a:cxn ang="0">
                    <a:pos x="9" y="97"/>
                  </a:cxn>
                  <a:cxn ang="0">
                    <a:pos x="13" y="93"/>
                  </a:cxn>
                  <a:cxn ang="0">
                    <a:pos x="13" y="93"/>
                  </a:cxn>
                  <a:cxn ang="0">
                    <a:pos x="14" y="91"/>
                  </a:cxn>
                  <a:cxn ang="0">
                    <a:pos x="14" y="88"/>
                  </a:cxn>
                  <a:cxn ang="0">
                    <a:pos x="14" y="88"/>
                  </a:cxn>
                  <a:cxn ang="0">
                    <a:pos x="26" y="67"/>
                  </a:cxn>
                  <a:cxn ang="0">
                    <a:pos x="38" y="48"/>
                  </a:cxn>
                  <a:cxn ang="0">
                    <a:pos x="38" y="48"/>
                  </a:cxn>
                  <a:cxn ang="0">
                    <a:pos x="43" y="36"/>
                  </a:cxn>
                  <a:cxn ang="0">
                    <a:pos x="47" y="27"/>
                  </a:cxn>
                  <a:cxn ang="0">
                    <a:pos x="49" y="21"/>
                  </a:cxn>
                  <a:cxn ang="0">
                    <a:pos x="53" y="17"/>
                  </a:cxn>
                  <a:cxn ang="0">
                    <a:pos x="58" y="14"/>
                  </a:cxn>
                  <a:cxn ang="0">
                    <a:pos x="65" y="11"/>
                  </a:cxn>
                  <a:cxn ang="0">
                    <a:pos x="65" y="11"/>
                  </a:cxn>
                  <a:cxn ang="0">
                    <a:pos x="66" y="8"/>
                  </a:cxn>
                  <a:cxn ang="0">
                    <a:pos x="68" y="7"/>
                  </a:cxn>
                  <a:cxn ang="0">
                    <a:pos x="68" y="6"/>
                  </a:cxn>
                  <a:cxn ang="0">
                    <a:pos x="66" y="3"/>
                  </a:cxn>
                  <a:cxn ang="0">
                    <a:pos x="64" y="0"/>
                  </a:cxn>
                  <a:cxn ang="0">
                    <a:pos x="61" y="0"/>
                  </a:cxn>
                  <a:cxn ang="0">
                    <a:pos x="58" y="0"/>
                  </a:cxn>
                  <a:cxn ang="0">
                    <a:pos x="58" y="0"/>
                  </a:cxn>
                </a:cxnLst>
                <a:rect l="0" t="0" r="r" b="b"/>
                <a:pathLst>
                  <a:path w="68" h="99">
                    <a:moveTo>
                      <a:pt x="58" y="0"/>
                    </a:moveTo>
                    <a:lnTo>
                      <a:pt x="58" y="0"/>
                    </a:lnTo>
                    <a:lnTo>
                      <a:pt x="49" y="6"/>
                    </a:lnTo>
                    <a:lnTo>
                      <a:pt x="41" y="12"/>
                    </a:lnTo>
                    <a:lnTo>
                      <a:pt x="36" y="20"/>
                    </a:lnTo>
                    <a:lnTo>
                      <a:pt x="31" y="31"/>
                    </a:lnTo>
                    <a:lnTo>
                      <a:pt x="31" y="31"/>
                    </a:lnTo>
                    <a:lnTo>
                      <a:pt x="24" y="46"/>
                    </a:lnTo>
                    <a:lnTo>
                      <a:pt x="17" y="61"/>
                    </a:lnTo>
                    <a:lnTo>
                      <a:pt x="7" y="75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5"/>
                    </a:lnTo>
                    <a:lnTo>
                      <a:pt x="1" y="97"/>
                    </a:lnTo>
                    <a:lnTo>
                      <a:pt x="5" y="99"/>
                    </a:lnTo>
                    <a:lnTo>
                      <a:pt x="6" y="99"/>
                    </a:lnTo>
                    <a:lnTo>
                      <a:pt x="9" y="97"/>
                    </a:lnTo>
                    <a:lnTo>
                      <a:pt x="13" y="93"/>
                    </a:lnTo>
                    <a:lnTo>
                      <a:pt x="13" y="93"/>
                    </a:lnTo>
                    <a:lnTo>
                      <a:pt x="14" y="91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26" y="67"/>
                    </a:lnTo>
                    <a:lnTo>
                      <a:pt x="38" y="48"/>
                    </a:lnTo>
                    <a:lnTo>
                      <a:pt x="38" y="48"/>
                    </a:lnTo>
                    <a:lnTo>
                      <a:pt x="43" y="36"/>
                    </a:lnTo>
                    <a:lnTo>
                      <a:pt x="47" y="27"/>
                    </a:lnTo>
                    <a:lnTo>
                      <a:pt x="49" y="21"/>
                    </a:lnTo>
                    <a:lnTo>
                      <a:pt x="53" y="17"/>
                    </a:lnTo>
                    <a:lnTo>
                      <a:pt x="58" y="14"/>
                    </a:lnTo>
                    <a:lnTo>
                      <a:pt x="65" y="11"/>
                    </a:lnTo>
                    <a:lnTo>
                      <a:pt x="65" y="11"/>
                    </a:lnTo>
                    <a:lnTo>
                      <a:pt x="66" y="8"/>
                    </a:lnTo>
                    <a:lnTo>
                      <a:pt x="68" y="7"/>
                    </a:lnTo>
                    <a:lnTo>
                      <a:pt x="68" y="6"/>
                    </a:lnTo>
                    <a:lnTo>
                      <a:pt x="66" y="3"/>
                    </a:lnTo>
                    <a:lnTo>
                      <a:pt x="64" y="0"/>
                    </a:lnTo>
                    <a:lnTo>
                      <a:pt x="61" y="0"/>
                    </a:lnTo>
                    <a:lnTo>
                      <a:pt x="58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Freeform 623"/>
              <p:cNvSpPr/>
              <p:nvPr/>
            </p:nvSpPr>
            <p:spPr bwMode="auto">
              <a:xfrm>
                <a:off x="4260851" y="2681288"/>
                <a:ext cx="33338" cy="38100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6" y="2"/>
                  </a:cxn>
                  <a:cxn ang="0">
                    <a:pos x="66" y="7"/>
                  </a:cxn>
                  <a:cxn ang="0">
                    <a:pos x="62" y="9"/>
                  </a:cxn>
                  <a:cxn ang="0">
                    <a:pos x="56" y="13"/>
                  </a:cxn>
                  <a:cxn ang="0">
                    <a:pos x="56" y="13"/>
                  </a:cxn>
                  <a:cxn ang="0">
                    <a:pos x="38" y="37"/>
                  </a:cxn>
                  <a:cxn ang="0">
                    <a:pos x="38" y="37"/>
                  </a:cxn>
                  <a:cxn ang="0">
                    <a:pos x="30" y="47"/>
                  </a:cxn>
                  <a:cxn ang="0">
                    <a:pos x="24" y="59"/>
                  </a:cxn>
                  <a:cxn ang="0">
                    <a:pos x="24" y="59"/>
                  </a:cxn>
                  <a:cxn ang="0">
                    <a:pos x="18" y="67"/>
                  </a:cxn>
                  <a:cxn ang="0">
                    <a:pos x="12" y="73"/>
                  </a:cxn>
                  <a:cxn ang="0">
                    <a:pos x="7" y="80"/>
                  </a:cxn>
                  <a:cxn ang="0">
                    <a:pos x="1" y="88"/>
                  </a:cxn>
                  <a:cxn ang="0">
                    <a:pos x="1" y="88"/>
                  </a:cxn>
                  <a:cxn ang="0">
                    <a:pos x="0" y="89"/>
                  </a:cxn>
                  <a:cxn ang="0">
                    <a:pos x="1" y="92"/>
                  </a:cxn>
                  <a:cxn ang="0">
                    <a:pos x="4" y="96"/>
                  </a:cxn>
                  <a:cxn ang="0">
                    <a:pos x="8" y="96"/>
                  </a:cxn>
                  <a:cxn ang="0">
                    <a:pos x="9" y="94"/>
                  </a:cxn>
                  <a:cxn ang="0">
                    <a:pos x="12" y="93"/>
                  </a:cxn>
                  <a:cxn ang="0">
                    <a:pos x="12" y="93"/>
                  </a:cxn>
                  <a:cxn ang="0">
                    <a:pos x="16" y="88"/>
                  </a:cxn>
                  <a:cxn ang="0">
                    <a:pos x="21" y="81"/>
                  </a:cxn>
                  <a:cxn ang="0">
                    <a:pos x="26" y="76"/>
                  </a:cxn>
                  <a:cxn ang="0">
                    <a:pos x="30" y="71"/>
                  </a:cxn>
                  <a:cxn ang="0">
                    <a:pos x="30" y="71"/>
                  </a:cxn>
                  <a:cxn ang="0">
                    <a:pos x="37" y="59"/>
                  </a:cxn>
                  <a:cxn ang="0">
                    <a:pos x="43" y="47"/>
                  </a:cxn>
                  <a:cxn ang="0">
                    <a:pos x="43" y="47"/>
                  </a:cxn>
                  <a:cxn ang="0">
                    <a:pos x="52" y="38"/>
                  </a:cxn>
                  <a:cxn ang="0">
                    <a:pos x="60" y="29"/>
                  </a:cxn>
                  <a:cxn ang="0">
                    <a:pos x="60" y="29"/>
                  </a:cxn>
                  <a:cxn ang="0">
                    <a:pos x="64" y="24"/>
                  </a:cxn>
                  <a:cxn ang="0">
                    <a:pos x="69" y="19"/>
                  </a:cxn>
                  <a:cxn ang="0">
                    <a:pos x="81" y="12"/>
                  </a:cxn>
                  <a:cxn ang="0">
                    <a:pos x="81" y="12"/>
                  </a:cxn>
                  <a:cxn ang="0">
                    <a:pos x="84" y="9"/>
                  </a:cxn>
                  <a:cxn ang="0">
                    <a:pos x="84" y="8"/>
                  </a:cxn>
                  <a:cxn ang="0">
                    <a:pos x="84" y="4"/>
                  </a:cxn>
                  <a:cxn ang="0">
                    <a:pos x="80" y="2"/>
                  </a:cxn>
                  <a:cxn ang="0">
                    <a:pos x="79" y="0"/>
                  </a:cxn>
                  <a:cxn ang="0">
                    <a:pos x="76" y="2"/>
                  </a:cxn>
                  <a:cxn ang="0">
                    <a:pos x="76" y="2"/>
                  </a:cxn>
                </a:cxnLst>
                <a:rect l="0" t="0" r="r" b="b"/>
                <a:pathLst>
                  <a:path w="84" h="96">
                    <a:moveTo>
                      <a:pt x="76" y="2"/>
                    </a:moveTo>
                    <a:lnTo>
                      <a:pt x="76" y="2"/>
                    </a:lnTo>
                    <a:lnTo>
                      <a:pt x="66" y="7"/>
                    </a:lnTo>
                    <a:lnTo>
                      <a:pt x="62" y="9"/>
                    </a:lnTo>
                    <a:lnTo>
                      <a:pt x="56" y="13"/>
                    </a:lnTo>
                    <a:lnTo>
                      <a:pt x="56" y="13"/>
                    </a:lnTo>
                    <a:lnTo>
                      <a:pt x="38" y="37"/>
                    </a:lnTo>
                    <a:lnTo>
                      <a:pt x="38" y="37"/>
                    </a:lnTo>
                    <a:lnTo>
                      <a:pt x="30" y="47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18" y="67"/>
                    </a:lnTo>
                    <a:lnTo>
                      <a:pt x="12" y="73"/>
                    </a:lnTo>
                    <a:lnTo>
                      <a:pt x="7" y="80"/>
                    </a:lnTo>
                    <a:lnTo>
                      <a:pt x="1" y="88"/>
                    </a:lnTo>
                    <a:lnTo>
                      <a:pt x="1" y="88"/>
                    </a:lnTo>
                    <a:lnTo>
                      <a:pt x="0" y="89"/>
                    </a:lnTo>
                    <a:lnTo>
                      <a:pt x="1" y="92"/>
                    </a:lnTo>
                    <a:lnTo>
                      <a:pt x="4" y="96"/>
                    </a:lnTo>
                    <a:lnTo>
                      <a:pt x="8" y="96"/>
                    </a:lnTo>
                    <a:lnTo>
                      <a:pt x="9" y="94"/>
                    </a:lnTo>
                    <a:lnTo>
                      <a:pt x="12" y="93"/>
                    </a:lnTo>
                    <a:lnTo>
                      <a:pt x="12" y="93"/>
                    </a:lnTo>
                    <a:lnTo>
                      <a:pt x="16" y="88"/>
                    </a:lnTo>
                    <a:lnTo>
                      <a:pt x="21" y="81"/>
                    </a:lnTo>
                    <a:lnTo>
                      <a:pt x="26" y="76"/>
                    </a:lnTo>
                    <a:lnTo>
                      <a:pt x="30" y="71"/>
                    </a:lnTo>
                    <a:lnTo>
                      <a:pt x="30" y="71"/>
                    </a:lnTo>
                    <a:lnTo>
                      <a:pt x="37" y="59"/>
                    </a:lnTo>
                    <a:lnTo>
                      <a:pt x="43" y="47"/>
                    </a:lnTo>
                    <a:lnTo>
                      <a:pt x="43" y="47"/>
                    </a:lnTo>
                    <a:lnTo>
                      <a:pt x="52" y="38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4" y="24"/>
                    </a:lnTo>
                    <a:lnTo>
                      <a:pt x="69" y="19"/>
                    </a:lnTo>
                    <a:lnTo>
                      <a:pt x="81" y="12"/>
                    </a:lnTo>
                    <a:lnTo>
                      <a:pt x="81" y="12"/>
                    </a:lnTo>
                    <a:lnTo>
                      <a:pt x="84" y="9"/>
                    </a:lnTo>
                    <a:lnTo>
                      <a:pt x="84" y="8"/>
                    </a:lnTo>
                    <a:lnTo>
                      <a:pt x="84" y="4"/>
                    </a:lnTo>
                    <a:lnTo>
                      <a:pt x="80" y="2"/>
                    </a:lnTo>
                    <a:lnTo>
                      <a:pt x="79" y="0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Freeform 624"/>
              <p:cNvSpPr/>
              <p:nvPr/>
            </p:nvSpPr>
            <p:spPr bwMode="auto">
              <a:xfrm>
                <a:off x="4291013" y="2682875"/>
                <a:ext cx="31750" cy="36513"/>
              </a:xfrm>
              <a:custGeom>
                <a:avLst/>
                <a:gdLst/>
                <a:ahLst/>
                <a:cxnLst>
                  <a:cxn ang="0">
                    <a:pos x="68" y="3"/>
                  </a:cxn>
                  <a:cxn ang="0">
                    <a:pos x="68" y="3"/>
                  </a:cxn>
                  <a:cxn ang="0">
                    <a:pos x="66" y="9"/>
                  </a:cxn>
                  <a:cxn ang="0">
                    <a:pos x="62" y="14"/>
                  </a:cxn>
                  <a:cxn ang="0">
                    <a:pos x="53" y="23"/>
                  </a:cxn>
                  <a:cxn ang="0">
                    <a:pos x="53" y="23"/>
                  </a:cxn>
                  <a:cxn ang="0">
                    <a:pos x="43" y="35"/>
                  </a:cxn>
                  <a:cxn ang="0">
                    <a:pos x="33" y="45"/>
                  </a:cxn>
                  <a:cxn ang="0">
                    <a:pos x="33" y="45"/>
                  </a:cxn>
                  <a:cxn ang="0">
                    <a:pos x="24" y="54"/>
                  </a:cxn>
                  <a:cxn ang="0">
                    <a:pos x="16" y="64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7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3" y="92"/>
                  </a:cxn>
                  <a:cxn ang="0">
                    <a:pos x="7" y="94"/>
                  </a:cxn>
                  <a:cxn ang="0">
                    <a:pos x="8" y="92"/>
                  </a:cxn>
                  <a:cxn ang="0">
                    <a:pos x="11" y="91"/>
                  </a:cxn>
                  <a:cxn ang="0">
                    <a:pos x="11" y="91"/>
                  </a:cxn>
                  <a:cxn ang="0">
                    <a:pos x="28" y="68"/>
                  </a:cxn>
                  <a:cxn ang="0">
                    <a:pos x="38" y="56"/>
                  </a:cxn>
                  <a:cxn ang="0">
                    <a:pos x="49" y="45"/>
                  </a:cxn>
                  <a:cxn ang="0">
                    <a:pos x="49" y="45"/>
                  </a:cxn>
                  <a:cxn ang="0">
                    <a:pos x="58" y="36"/>
                  </a:cxn>
                  <a:cxn ang="0">
                    <a:pos x="67" y="26"/>
                  </a:cxn>
                  <a:cxn ang="0">
                    <a:pos x="67" y="26"/>
                  </a:cxn>
                  <a:cxn ang="0">
                    <a:pos x="75" y="17"/>
                  </a:cxn>
                  <a:cxn ang="0">
                    <a:pos x="78" y="11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80" y="3"/>
                  </a:cxn>
                  <a:cxn ang="0">
                    <a:pos x="79" y="2"/>
                  </a:cxn>
                  <a:cxn ang="0">
                    <a:pos x="75" y="0"/>
                  </a:cxn>
                  <a:cxn ang="0">
                    <a:pos x="74" y="0"/>
                  </a:cxn>
                  <a:cxn ang="0">
                    <a:pos x="71" y="0"/>
                  </a:cxn>
                  <a:cxn ang="0">
                    <a:pos x="70" y="1"/>
                  </a:cxn>
                  <a:cxn ang="0">
                    <a:pos x="68" y="3"/>
                  </a:cxn>
                  <a:cxn ang="0">
                    <a:pos x="68" y="3"/>
                  </a:cxn>
                </a:cxnLst>
                <a:rect l="0" t="0" r="r" b="b"/>
                <a:pathLst>
                  <a:path w="80" h="94">
                    <a:moveTo>
                      <a:pt x="68" y="3"/>
                    </a:moveTo>
                    <a:lnTo>
                      <a:pt x="68" y="3"/>
                    </a:lnTo>
                    <a:lnTo>
                      <a:pt x="66" y="9"/>
                    </a:lnTo>
                    <a:lnTo>
                      <a:pt x="62" y="14"/>
                    </a:lnTo>
                    <a:lnTo>
                      <a:pt x="53" y="23"/>
                    </a:lnTo>
                    <a:lnTo>
                      <a:pt x="53" y="23"/>
                    </a:lnTo>
                    <a:lnTo>
                      <a:pt x="43" y="35"/>
                    </a:lnTo>
                    <a:lnTo>
                      <a:pt x="33" y="45"/>
                    </a:lnTo>
                    <a:lnTo>
                      <a:pt x="33" y="45"/>
                    </a:lnTo>
                    <a:lnTo>
                      <a:pt x="24" y="54"/>
                    </a:lnTo>
                    <a:lnTo>
                      <a:pt x="16" y="64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7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3" y="92"/>
                    </a:lnTo>
                    <a:lnTo>
                      <a:pt x="7" y="94"/>
                    </a:lnTo>
                    <a:lnTo>
                      <a:pt x="8" y="92"/>
                    </a:lnTo>
                    <a:lnTo>
                      <a:pt x="11" y="91"/>
                    </a:lnTo>
                    <a:lnTo>
                      <a:pt x="11" y="91"/>
                    </a:lnTo>
                    <a:lnTo>
                      <a:pt x="28" y="68"/>
                    </a:lnTo>
                    <a:lnTo>
                      <a:pt x="38" y="56"/>
                    </a:lnTo>
                    <a:lnTo>
                      <a:pt x="49" y="45"/>
                    </a:lnTo>
                    <a:lnTo>
                      <a:pt x="49" y="45"/>
                    </a:lnTo>
                    <a:lnTo>
                      <a:pt x="58" y="36"/>
                    </a:lnTo>
                    <a:lnTo>
                      <a:pt x="67" y="26"/>
                    </a:lnTo>
                    <a:lnTo>
                      <a:pt x="67" y="26"/>
                    </a:lnTo>
                    <a:lnTo>
                      <a:pt x="75" y="17"/>
                    </a:lnTo>
                    <a:lnTo>
                      <a:pt x="78" y="11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80" y="3"/>
                    </a:lnTo>
                    <a:lnTo>
                      <a:pt x="79" y="2"/>
                    </a:lnTo>
                    <a:lnTo>
                      <a:pt x="75" y="0"/>
                    </a:lnTo>
                    <a:lnTo>
                      <a:pt x="74" y="0"/>
                    </a:lnTo>
                    <a:lnTo>
                      <a:pt x="71" y="0"/>
                    </a:lnTo>
                    <a:lnTo>
                      <a:pt x="70" y="1"/>
                    </a:lnTo>
                    <a:lnTo>
                      <a:pt x="68" y="3"/>
                    </a:lnTo>
                    <a:lnTo>
                      <a:pt x="6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Freeform 625"/>
              <p:cNvSpPr/>
              <p:nvPr/>
            </p:nvSpPr>
            <p:spPr bwMode="auto">
              <a:xfrm>
                <a:off x="4322763" y="2684463"/>
                <a:ext cx="33338" cy="34925"/>
              </a:xfrm>
              <a:custGeom>
                <a:avLst/>
                <a:gdLst/>
                <a:ahLst/>
                <a:cxnLst>
                  <a:cxn ang="0">
                    <a:pos x="77" y="0"/>
                  </a:cxn>
                  <a:cxn ang="0">
                    <a:pos x="77" y="0"/>
                  </a:cxn>
                  <a:cxn ang="0">
                    <a:pos x="72" y="0"/>
                  </a:cxn>
                  <a:cxn ang="0">
                    <a:pos x="67" y="1"/>
                  </a:cxn>
                  <a:cxn ang="0">
                    <a:pos x="63" y="4"/>
                  </a:cxn>
                  <a:cxn ang="0">
                    <a:pos x="58" y="7"/>
                  </a:cxn>
                  <a:cxn ang="0">
                    <a:pos x="50" y="13"/>
                  </a:cxn>
                  <a:cxn ang="0">
                    <a:pos x="43" y="22"/>
                  </a:cxn>
                  <a:cxn ang="0">
                    <a:pos x="43" y="22"/>
                  </a:cxn>
                  <a:cxn ang="0">
                    <a:pos x="21" y="50"/>
                  </a:cxn>
                  <a:cxn ang="0">
                    <a:pos x="11" y="64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3" y="86"/>
                  </a:cxn>
                  <a:cxn ang="0">
                    <a:pos x="7" y="88"/>
                  </a:cxn>
                  <a:cxn ang="0">
                    <a:pos x="9" y="86"/>
                  </a:cxn>
                  <a:cxn ang="0">
                    <a:pos x="11" y="85"/>
                  </a:cxn>
                  <a:cxn ang="0">
                    <a:pos x="11" y="85"/>
                  </a:cxn>
                  <a:cxn ang="0">
                    <a:pos x="26" y="62"/>
                  </a:cxn>
                  <a:cxn ang="0">
                    <a:pos x="34" y="51"/>
                  </a:cxn>
                  <a:cxn ang="0">
                    <a:pos x="43" y="41"/>
                  </a:cxn>
                  <a:cxn ang="0">
                    <a:pos x="43" y="41"/>
                  </a:cxn>
                  <a:cxn ang="0">
                    <a:pos x="51" y="31"/>
                  </a:cxn>
                  <a:cxn ang="0">
                    <a:pos x="58" y="22"/>
                  </a:cxn>
                  <a:cxn ang="0">
                    <a:pos x="62" y="17"/>
                  </a:cxn>
                  <a:cxn ang="0">
                    <a:pos x="67" y="14"/>
                  </a:cxn>
                  <a:cxn ang="0">
                    <a:pos x="72" y="12"/>
                  </a:cxn>
                  <a:cxn ang="0">
                    <a:pos x="77" y="12"/>
                  </a:cxn>
                  <a:cxn ang="0">
                    <a:pos x="77" y="12"/>
                  </a:cxn>
                  <a:cxn ang="0">
                    <a:pos x="80" y="12"/>
                  </a:cxn>
                  <a:cxn ang="0">
                    <a:pos x="83" y="11"/>
                  </a:cxn>
                  <a:cxn ang="0">
                    <a:pos x="83" y="9"/>
                  </a:cxn>
                  <a:cxn ang="0">
                    <a:pos x="84" y="7"/>
                  </a:cxn>
                  <a:cxn ang="0">
                    <a:pos x="83" y="3"/>
                  </a:cxn>
                  <a:cxn ang="0">
                    <a:pos x="80" y="1"/>
                  </a:cxn>
                  <a:cxn ang="0">
                    <a:pos x="77" y="0"/>
                  </a:cxn>
                  <a:cxn ang="0">
                    <a:pos x="77" y="0"/>
                  </a:cxn>
                </a:cxnLst>
                <a:rect l="0" t="0" r="r" b="b"/>
                <a:pathLst>
                  <a:path w="84" h="88">
                    <a:moveTo>
                      <a:pt x="77" y="0"/>
                    </a:moveTo>
                    <a:lnTo>
                      <a:pt x="77" y="0"/>
                    </a:lnTo>
                    <a:lnTo>
                      <a:pt x="72" y="0"/>
                    </a:lnTo>
                    <a:lnTo>
                      <a:pt x="67" y="1"/>
                    </a:lnTo>
                    <a:lnTo>
                      <a:pt x="63" y="4"/>
                    </a:lnTo>
                    <a:lnTo>
                      <a:pt x="58" y="7"/>
                    </a:lnTo>
                    <a:lnTo>
                      <a:pt x="50" y="13"/>
                    </a:lnTo>
                    <a:lnTo>
                      <a:pt x="43" y="22"/>
                    </a:lnTo>
                    <a:lnTo>
                      <a:pt x="43" y="22"/>
                    </a:lnTo>
                    <a:lnTo>
                      <a:pt x="21" y="50"/>
                    </a:lnTo>
                    <a:lnTo>
                      <a:pt x="11" y="64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3" y="86"/>
                    </a:lnTo>
                    <a:lnTo>
                      <a:pt x="7" y="88"/>
                    </a:lnTo>
                    <a:lnTo>
                      <a:pt x="9" y="86"/>
                    </a:lnTo>
                    <a:lnTo>
                      <a:pt x="11" y="85"/>
                    </a:lnTo>
                    <a:lnTo>
                      <a:pt x="11" y="85"/>
                    </a:lnTo>
                    <a:lnTo>
                      <a:pt x="26" y="62"/>
                    </a:lnTo>
                    <a:lnTo>
                      <a:pt x="34" y="51"/>
                    </a:lnTo>
                    <a:lnTo>
                      <a:pt x="43" y="41"/>
                    </a:lnTo>
                    <a:lnTo>
                      <a:pt x="43" y="41"/>
                    </a:lnTo>
                    <a:lnTo>
                      <a:pt x="51" y="31"/>
                    </a:lnTo>
                    <a:lnTo>
                      <a:pt x="58" y="22"/>
                    </a:lnTo>
                    <a:lnTo>
                      <a:pt x="62" y="17"/>
                    </a:lnTo>
                    <a:lnTo>
                      <a:pt x="67" y="14"/>
                    </a:lnTo>
                    <a:lnTo>
                      <a:pt x="72" y="12"/>
                    </a:lnTo>
                    <a:lnTo>
                      <a:pt x="77" y="12"/>
                    </a:lnTo>
                    <a:lnTo>
                      <a:pt x="77" y="12"/>
                    </a:lnTo>
                    <a:lnTo>
                      <a:pt x="80" y="12"/>
                    </a:lnTo>
                    <a:lnTo>
                      <a:pt x="83" y="11"/>
                    </a:lnTo>
                    <a:lnTo>
                      <a:pt x="83" y="9"/>
                    </a:lnTo>
                    <a:lnTo>
                      <a:pt x="84" y="7"/>
                    </a:lnTo>
                    <a:lnTo>
                      <a:pt x="83" y="3"/>
                    </a:lnTo>
                    <a:lnTo>
                      <a:pt x="80" y="1"/>
                    </a:lnTo>
                    <a:lnTo>
                      <a:pt x="77" y="0"/>
                    </a:lnTo>
                    <a:lnTo>
                      <a:pt x="7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Freeform 626"/>
              <p:cNvSpPr/>
              <p:nvPr/>
            </p:nvSpPr>
            <p:spPr bwMode="auto">
              <a:xfrm>
                <a:off x="4357688" y="2682875"/>
                <a:ext cx="31750" cy="34925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72" y="0"/>
                  </a:cxn>
                  <a:cxn ang="0">
                    <a:pos x="63" y="3"/>
                  </a:cxn>
                  <a:cxn ang="0">
                    <a:pos x="55" y="9"/>
                  </a:cxn>
                  <a:cxn ang="0">
                    <a:pos x="48" y="17"/>
                  </a:cxn>
                  <a:cxn ang="0">
                    <a:pos x="43" y="24"/>
                  </a:cxn>
                  <a:cxn ang="0">
                    <a:pos x="43" y="24"/>
                  </a:cxn>
                  <a:cxn ang="0">
                    <a:pos x="34" y="39"/>
                  </a:cxn>
                  <a:cxn ang="0">
                    <a:pos x="23" y="53"/>
                  </a:cxn>
                  <a:cxn ang="0">
                    <a:pos x="13" y="68"/>
                  </a:cxn>
                  <a:cxn ang="0">
                    <a:pos x="1" y="81"/>
                  </a:cxn>
                  <a:cxn ang="0">
                    <a:pos x="1" y="81"/>
                  </a:cxn>
                  <a:cxn ang="0">
                    <a:pos x="0" y="82"/>
                  </a:cxn>
                  <a:cxn ang="0">
                    <a:pos x="0" y="85"/>
                  </a:cxn>
                  <a:cxn ang="0">
                    <a:pos x="1" y="88"/>
                  </a:cxn>
                  <a:cxn ang="0">
                    <a:pos x="5" y="90"/>
                  </a:cxn>
                  <a:cxn ang="0">
                    <a:pos x="8" y="90"/>
                  </a:cxn>
                  <a:cxn ang="0">
                    <a:pos x="9" y="88"/>
                  </a:cxn>
                  <a:cxn ang="0">
                    <a:pos x="9" y="88"/>
                  </a:cxn>
                  <a:cxn ang="0">
                    <a:pos x="27" y="68"/>
                  </a:cxn>
                  <a:cxn ang="0">
                    <a:pos x="44" y="45"/>
                  </a:cxn>
                  <a:cxn ang="0">
                    <a:pos x="44" y="45"/>
                  </a:cxn>
                  <a:cxn ang="0">
                    <a:pos x="51" y="35"/>
                  </a:cxn>
                  <a:cxn ang="0">
                    <a:pos x="57" y="24"/>
                  </a:cxn>
                  <a:cxn ang="0">
                    <a:pos x="60" y="20"/>
                  </a:cxn>
                  <a:cxn ang="0">
                    <a:pos x="64" y="17"/>
                  </a:cxn>
                  <a:cxn ang="0">
                    <a:pos x="69" y="13"/>
                  </a:cxn>
                  <a:cxn ang="0">
                    <a:pos x="76" y="10"/>
                  </a:cxn>
                  <a:cxn ang="0">
                    <a:pos x="76" y="10"/>
                  </a:cxn>
                  <a:cxn ang="0">
                    <a:pos x="77" y="9"/>
                  </a:cxn>
                  <a:cxn ang="0">
                    <a:pos x="78" y="7"/>
                  </a:cxn>
                  <a:cxn ang="0">
                    <a:pos x="80" y="3"/>
                  </a:cxn>
                  <a:cxn ang="0">
                    <a:pos x="77" y="0"/>
                  </a:cxn>
                  <a:cxn ang="0">
                    <a:pos x="74" y="0"/>
                  </a:cxn>
                  <a:cxn ang="0">
                    <a:pos x="72" y="0"/>
                  </a:cxn>
                  <a:cxn ang="0">
                    <a:pos x="72" y="0"/>
                  </a:cxn>
                </a:cxnLst>
                <a:rect l="0" t="0" r="r" b="b"/>
                <a:pathLst>
                  <a:path w="80" h="90">
                    <a:moveTo>
                      <a:pt x="72" y="0"/>
                    </a:moveTo>
                    <a:lnTo>
                      <a:pt x="72" y="0"/>
                    </a:lnTo>
                    <a:lnTo>
                      <a:pt x="63" y="3"/>
                    </a:lnTo>
                    <a:lnTo>
                      <a:pt x="55" y="9"/>
                    </a:lnTo>
                    <a:lnTo>
                      <a:pt x="48" y="17"/>
                    </a:lnTo>
                    <a:lnTo>
                      <a:pt x="43" y="24"/>
                    </a:lnTo>
                    <a:lnTo>
                      <a:pt x="43" y="24"/>
                    </a:lnTo>
                    <a:lnTo>
                      <a:pt x="34" y="39"/>
                    </a:lnTo>
                    <a:lnTo>
                      <a:pt x="23" y="53"/>
                    </a:lnTo>
                    <a:lnTo>
                      <a:pt x="13" y="68"/>
                    </a:lnTo>
                    <a:lnTo>
                      <a:pt x="1" y="81"/>
                    </a:lnTo>
                    <a:lnTo>
                      <a:pt x="1" y="81"/>
                    </a:lnTo>
                    <a:lnTo>
                      <a:pt x="0" y="82"/>
                    </a:lnTo>
                    <a:lnTo>
                      <a:pt x="0" y="85"/>
                    </a:lnTo>
                    <a:lnTo>
                      <a:pt x="1" y="88"/>
                    </a:lnTo>
                    <a:lnTo>
                      <a:pt x="5" y="90"/>
                    </a:lnTo>
                    <a:lnTo>
                      <a:pt x="8" y="90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27" y="68"/>
                    </a:lnTo>
                    <a:lnTo>
                      <a:pt x="44" y="45"/>
                    </a:lnTo>
                    <a:lnTo>
                      <a:pt x="44" y="45"/>
                    </a:lnTo>
                    <a:lnTo>
                      <a:pt x="51" y="35"/>
                    </a:lnTo>
                    <a:lnTo>
                      <a:pt x="57" y="24"/>
                    </a:lnTo>
                    <a:lnTo>
                      <a:pt x="60" y="20"/>
                    </a:lnTo>
                    <a:lnTo>
                      <a:pt x="64" y="17"/>
                    </a:lnTo>
                    <a:lnTo>
                      <a:pt x="69" y="13"/>
                    </a:lnTo>
                    <a:lnTo>
                      <a:pt x="76" y="10"/>
                    </a:lnTo>
                    <a:lnTo>
                      <a:pt x="76" y="10"/>
                    </a:lnTo>
                    <a:lnTo>
                      <a:pt x="77" y="9"/>
                    </a:lnTo>
                    <a:lnTo>
                      <a:pt x="78" y="7"/>
                    </a:lnTo>
                    <a:lnTo>
                      <a:pt x="80" y="3"/>
                    </a:lnTo>
                    <a:lnTo>
                      <a:pt x="77" y="0"/>
                    </a:lnTo>
                    <a:lnTo>
                      <a:pt x="74" y="0"/>
                    </a:lnTo>
                    <a:lnTo>
                      <a:pt x="72" y="0"/>
                    </a:ln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Freeform 627"/>
              <p:cNvSpPr/>
              <p:nvPr/>
            </p:nvSpPr>
            <p:spPr bwMode="auto">
              <a:xfrm>
                <a:off x="4413251" y="2679700"/>
                <a:ext cx="36513" cy="39688"/>
              </a:xfrm>
              <a:custGeom>
                <a:avLst/>
                <a:gdLst/>
                <a:ahLst/>
                <a:cxnLst>
                  <a:cxn ang="0">
                    <a:pos x="80" y="2"/>
                  </a:cxn>
                  <a:cxn ang="0">
                    <a:pos x="80" y="2"/>
                  </a:cxn>
                  <a:cxn ang="0">
                    <a:pos x="72" y="14"/>
                  </a:cxn>
                  <a:cxn ang="0">
                    <a:pos x="62" y="26"/>
                  </a:cxn>
                  <a:cxn ang="0">
                    <a:pos x="42" y="48"/>
                  </a:cxn>
                  <a:cxn ang="0">
                    <a:pos x="21" y="69"/>
                  </a:cxn>
                  <a:cxn ang="0">
                    <a:pos x="10" y="81"/>
                  </a:cxn>
                  <a:cxn ang="0">
                    <a:pos x="1" y="93"/>
                  </a:cxn>
                  <a:cxn ang="0">
                    <a:pos x="1" y="93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1" y="100"/>
                  </a:cxn>
                  <a:cxn ang="0">
                    <a:pos x="3" y="102"/>
                  </a:cxn>
                  <a:cxn ang="0">
                    <a:pos x="5" y="102"/>
                  </a:cxn>
                  <a:cxn ang="0">
                    <a:pos x="7" y="102"/>
                  </a:cxn>
                  <a:cxn ang="0">
                    <a:pos x="9" y="100"/>
                  </a:cxn>
                  <a:cxn ang="0">
                    <a:pos x="9" y="100"/>
                  </a:cxn>
                  <a:cxn ang="0">
                    <a:pos x="18" y="89"/>
                  </a:cxn>
                  <a:cxn ang="0">
                    <a:pos x="29" y="77"/>
                  </a:cxn>
                  <a:cxn ang="0">
                    <a:pos x="51" y="55"/>
                  </a:cxn>
                  <a:cxn ang="0">
                    <a:pos x="72" y="32"/>
                  </a:cxn>
                  <a:cxn ang="0">
                    <a:pos x="81" y="21"/>
                  </a:cxn>
                  <a:cxn ang="0">
                    <a:pos x="90" y="8"/>
                  </a:cxn>
                  <a:cxn ang="0">
                    <a:pos x="90" y="8"/>
                  </a:cxn>
                  <a:cxn ang="0">
                    <a:pos x="90" y="5"/>
                  </a:cxn>
                  <a:cxn ang="0">
                    <a:pos x="90" y="4"/>
                  </a:cxn>
                  <a:cxn ang="0">
                    <a:pos x="88" y="0"/>
                  </a:cxn>
                  <a:cxn ang="0">
                    <a:pos x="84" y="0"/>
                  </a:cxn>
                  <a:cxn ang="0">
                    <a:pos x="81" y="0"/>
                  </a:cxn>
                  <a:cxn ang="0">
                    <a:pos x="80" y="2"/>
                  </a:cxn>
                  <a:cxn ang="0">
                    <a:pos x="80" y="2"/>
                  </a:cxn>
                </a:cxnLst>
                <a:rect l="0" t="0" r="r" b="b"/>
                <a:pathLst>
                  <a:path w="90" h="102">
                    <a:moveTo>
                      <a:pt x="80" y="2"/>
                    </a:moveTo>
                    <a:lnTo>
                      <a:pt x="80" y="2"/>
                    </a:lnTo>
                    <a:lnTo>
                      <a:pt x="72" y="14"/>
                    </a:lnTo>
                    <a:lnTo>
                      <a:pt x="62" y="26"/>
                    </a:lnTo>
                    <a:lnTo>
                      <a:pt x="42" y="48"/>
                    </a:lnTo>
                    <a:lnTo>
                      <a:pt x="21" y="69"/>
                    </a:lnTo>
                    <a:lnTo>
                      <a:pt x="10" y="81"/>
                    </a:lnTo>
                    <a:lnTo>
                      <a:pt x="1" y="93"/>
                    </a:lnTo>
                    <a:lnTo>
                      <a:pt x="1" y="93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1" y="100"/>
                    </a:lnTo>
                    <a:lnTo>
                      <a:pt x="3" y="102"/>
                    </a:lnTo>
                    <a:lnTo>
                      <a:pt x="5" y="102"/>
                    </a:lnTo>
                    <a:lnTo>
                      <a:pt x="7" y="102"/>
                    </a:lnTo>
                    <a:lnTo>
                      <a:pt x="9" y="100"/>
                    </a:lnTo>
                    <a:lnTo>
                      <a:pt x="9" y="100"/>
                    </a:lnTo>
                    <a:lnTo>
                      <a:pt x="18" y="89"/>
                    </a:lnTo>
                    <a:lnTo>
                      <a:pt x="29" y="77"/>
                    </a:lnTo>
                    <a:lnTo>
                      <a:pt x="51" y="55"/>
                    </a:lnTo>
                    <a:lnTo>
                      <a:pt x="72" y="32"/>
                    </a:lnTo>
                    <a:lnTo>
                      <a:pt x="81" y="21"/>
                    </a:lnTo>
                    <a:lnTo>
                      <a:pt x="90" y="8"/>
                    </a:lnTo>
                    <a:lnTo>
                      <a:pt x="90" y="8"/>
                    </a:lnTo>
                    <a:lnTo>
                      <a:pt x="90" y="5"/>
                    </a:lnTo>
                    <a:lnTo>
                      <a:pt x="90" y="4"/>
                    </a:lnTo>
                    <a:lnTo>
                      <a:pt x="88" y="0"/>
                    </a:lnTo>
                    <a:lnTo>
                      <a:pt x="84" y="0"/>
                    </a:lnTo>
                    <a:lnTo>
                      <a:pt x="81" y="0"/>
                    </a:lnTo>
                    <a:lnTo>
                      <a:pt x="80" y="2"/>
                    </a:lnTo>
                    <a:lnTo>
                      <a:pt x="8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Freeform 628"/>
              <p:cNvSpPr/>
              <p:nvPr/>
            </p:nvSpPr>
            <p:spPr bwMode="auto">
              <a:xfrm>
                <a:off x="4437063" y="2684463"/>
                <a:ext cx="31750" cy="38100"/>
              </a:xfrm>
              <a:custGeom>
                <a:avLst/>
                <a:gdLst/>
                <a:ahLst/>
                <a:cxnLst>
                  <a:cxn ang="0">
                    <a:pos x="70" y="3"/>
                  </a:cxn>
                  <a:cxn ang="0">
                    <a:pos x="70" y="3"/>
                  </a:cxn>
                  <a:cxn ang="0">
                    <a:pos x="63" y="13"/>
                  </a:cxn>
                  <a:cxn ang="0">
                    <a:pos x="55" y="21"/>
                  </a:cxn>
                  <a:cxn ang="0">
                    <a:pos x="42" y="39"/>
                  </a:cxn>
                  <a:cxn ang="0">
                    <a:pos x="42" y="39"/>
                  </a:cxn>
                  <a:cxn ang="0">
                    <a:pos x="33" y="51"/>
                  </a:cxn>
                  <a:cxn ang="0">
                    <a:pos x="22" y="63"/>
                  </a:cxn>
                  <a:cxn ang="0">
                    <a:pos x="2" y="86"/>
                  </a:cxn>
                  <a:cxn ang="0">
                    <a:pos x="2" y="86"/>
                  </a:cxn>
                  <a:cxn ang="0">
                    <a:pos x="0" y="88"/>
                  </a:cxn>
                  <a:cxn ang="0">
                    <a:pos x="0" y="90"/>
                  </a:cxn>
                  <a:cxn ang="0">
                    <a:pos x="2" y="94"/>
                  </a:cxn>
                  <a:cxn ang="0">
                    <a:pos x="5" y="96"/>
                  </a:cxn>
                  <a:cxn ang="0">
                    <a:pos x="8" y="96"/>
                  </a:cxn>
                  <a:cxn ang="0">
                    <a:pos x="9" y="94"/>
                  </a:cxn>
                  <a:cxn ang="0">
                    <a:pos x="9" y="94"/>
                  </a:cxn>
                  <a:cxn ang="0">
                    <a:pos x="28" y="75"/>
                  </a:cxn>
                  <a:cxn ang="0">
                    <a:pos x="45" y="55"/>
                  </a:cxn>
                  <a:cxn ang="0">
                    <a:pos x="45" y="55"/>
                  </a:cxn>
                  <a:cxn ang="0">
                    <a:pos x="63" y="33"/>
                  </a:cxn>
                  <a:cxn ang="0">
                    <a:pos x="71" y="21"/>
                  </a:cxn>
                  <a:cxn ang="0">
                    <a:pos x="79" y="9"/>
                  </a:cxn>
                  <a:cxn ang="0">
                    <a:pos x="79" y="9"/>
                  </a:cxn>
                  <a:cxn ang="0">
                    <a:pos x="80" y="7"/>
                  </a:cxn>
                  <a:cxn ang="0">
                    <a:pos x="80" y="5"/>
                  </a:cxn>
                  <a:cxn ang="0">
                    <a:pos x="77" y="1"/>
                  </a:cxn>
                  <a:cxn ang="0">
                    <a:pos x="73" y="0"/>
                  </a:cxn>
                  <a:cxn ang="0">
                    <a:pos x="71" y="1"/>
                  </a:cxn>
                  <a:cxn ang="0">
                    <a:pos x="70" y="3"/>
                  </a:cxn>
                  <a:cxn ang="0">
                    <a:pos x="70" y="3"/>
                  </a:cxn>
                </a:cxnLst>
                <a:rect l="0" t="0" r="r" b="b"/>
                <a:pathLst>
                  <a:path w="80" h="96">
                    <a:moveTo>
                      <a:pt x="70" y="3"/>
                    </a:moveTo>
                    <a:lnTo>
                      <a:pt x="70" y="3"/>
                    </a:lnTo>
                    <a:lnTo>
                      <a:pt x="63" y="13"/>
                    </a:lnTo>
                    <a:lnTo>
                      <a:pt x="55" y="21"/>
                    </a:lnTo>
                    <a:lnTo>
                      <a:pt x="42" y="39"/>
                    </a:lnTo>
                    <a:lnTo>
                      <a:pt x="42" y="39"/>
                    </a:lnTo>
                    <a:lnTo>
                      <a:pt x="33" y="51"/>
                    </a:lnTo>
                    <a:lnTo>
                      <a:pt x="22" y="63"/>
                    </a:lnTo>
                    <a:lnTo>
                      <a:pt x="2" y="86"/>
                    </a:lnTo>
                    <a:lnTo>
                      <a:pt x="2" y="86"/>
                    </a:lnTo>
                    <a:lnTo>
                      <a:pt x="0" y="88"/>
                    </a:lnTo>
                    <a:lnTo>
                      <a:pt x="0" y="90"/>
                    </a:lnTo>
                    <a:lnTo>
                      <a:pt x="2" y="94"/>
                    </a:lnTo>
                    <a:lnTo>
                      <a:pt x="5" y="96"/>
                    </a:lnTo>
                    <a:lnTo>
                      <a:pt x="8" y="96"/>
                    </a:lnTo>
                    <a:lnTo>
                      <a:pt x="9" y="94"/>
                    </a:lnTo>
                    <a:lnTo>
                      <a:pt x="9" y="94"/>
                    </a:lnTo>
                    <a:lnTo>
                      <a:pt x="28" y="75"/>
                    </a:lnTo>
                    <a:lnTo>
                      <a:pt x="45" y="55"/>
                    </a:lnTo>
                    <a:lnTo>
                      <a:pt x="45" y="55"/>
                    </a:lnTo>
                    <a:lnTo>
                      <a:pt x="63" y="33"/>
                    </a:lnTo>
                    <a:lnTo>
                      <a:pt x="71" y="21"/>
                    </a:lnTo>
                    <a:lnTo>
                      <a:pt x="79" y="9"/>
                    </a:lnTo>
                    <a:lnTo>
                      <a:pt x="79" y="9"/>
                    </a:lnTo>
                    <a:lnTo>
                      <a:pt x="80" y="7"/>
                    </a:lnTo>
                    <a:lnTo>
                      <a:pt x="80" y="5"/>
                    </a:lnTo>
                    <a:lnTo>
                      <a:pt x="77" y="1"/>
                    </a:lnTo>
                    <a:lnTo>
                      <a:pt x="73" y="0"/>
                    </a:lnTo>
                    <a:lnTo>
                      <a:pt x="71" y="1"/>
                    </a:lnTo>
                    <a:lnTo>
                      <a:pt x="70" y="3"/>
                    </a:lnTo>
                    <a:lnTo>
                      <a:pt x="7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Freeform 629"/>
              <p:cNvSpPr/>
              <p:nvPr/>
            </p:nvSpPr>
            <p:spPr bwMode="auto">
              <a:xfrm>
                <a:off x="4473576" y="2684463"/>
                <a:ext cx="25400" cy="34925"/>
              </a:xfrm>
              <a:custGeom>
                <a:avLst/>
                <a:gdLst/>
                <a:ahLst/>
                <a:cxnLst>
                  <a:cxn ang="0">
                    <a:pos x="55" y="2"/>
                  </a:cxn>
                  <a:cxn ang="0">
                    <a:pos x="55" y="2"/>
                  </a:cxn>
                  <a:cxn ang="0">
                    <a:pos x="46" y="10"/>
                  </a:cxn>
                  <a:cxn ang="0">
                    <a:pos x="38" y="20"/>
                  </a:cxn>
                  <a:cxn ang="0">
                    <a:pos x="25" y="40"/>
                  </a:cxn>
                  <a:cxn ang="0">
                    <a:pos x="13" y="62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0" y="87"/>
                  </a:cxn>
                  <a:cxn ang="0">
                    <a:pos x="1" y="88"/>
                  </a:cxn>
                  <a:cxn ang="0">
                    <a:pos x="2" y="89"/>
                  </a:cxn>
                  <a:cxn ang="0">
                    <a:pos x="6" y="91"/>
                  </a:cxn>
                  <a:cxn ang="0">
                    <a:pos x="9" y="89"/>
                  </a:cxn>
                  <a:cxn ang="0">
                    <a:pos x="10" y="88"/>
                  </a:cxn>
                  <a:cxn ang="0">
                    <a:pos x="10" y="88"/>
                  </a:cxn>
                  <a:cxn ang="0">
                    <a:pos x="22" y="68"/>
                  </a:cxn>
                  <a:cxn ang="0">
                    <a:pos x="34" y="48"/>
                  </a:cxn>
                  <a:cxn ang="0">
                    <a:pos x="47" y="27"/>
                  </a:cxn>
                  <a:cxn ang="0">
                    <a:pos x="55" y="17"/>
                  </a:cxn>
                  <a:cxn ang="0">
                    <a:pos x="63" y="10"/>
                  </a:cxn>
                  <a:cxn ang="0">
                    <a:pos x="63" y="10"/>
                  </a:cxn>
                  <a:cxn ang="0">
                    <a:pos x="64" y="7"/>
                  </a:cxn>
                  <a:cxn ang="0">
                    <a:pos x="64" y="6"/>
                  </a:cxn>
                  <a:cxn ang="0">
                    <a:pos x="63" y="2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5" y="2"/>
                  </a:cxn>
                  <a:cxn ang="0">
                    <a:pos x="55" y="2"/>
                  </a:cxn>
                </a:cxnLst>
                <a:rect l="0" t="0" r="r" b="b"/>
                <a:pathLst>
                  <a:path w="64" h="91">
                    <a:moveTo>
                      <a:pt x="55" y="2"/>
                    </a:moveTo>
                    <a:lnTo>
                      <a:pt x="55" y="2"/>
                    </a:lnTo>
                    <a:lnTo>
                      <a:pt x="46" y="10"/>
                    </a:lnTo>
                    <a:lnTo>
                      <a:pt x="38" y="20"/>
                    </a:lnTo>
                    <a:lnTo>
                      <a:pt x="25" y="40"/>
                    </a:lnTo>
                    <a:lnTo>
                      <a:pt x="13" y="62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0" y="87"/>
                    </a:lnTo>
                    <a:lnTo>
                      <a:pt x="1" y="88"/>
                    </a:lnTo>
                    <a:lnTo>
                      <a:pt x="2" y="89"/>
                    </a:lnTo>
                    <a:lnTo>
                      <a:pt x="6" y="91"/>
                    </a:lnTo>
                    <a:lnTo>
                      <a:pt x="9" y="89"/>
                    </a:lnTo>
                    <a:lnTo>
                      <a:pt x="10" y="88"/>
                    </a:lnTo>
                    <a:lnTo>
                      <a:pt x="10" y="88"/>
                    </a:lnTo>
                    <a:lnTo>
                      <a:pt x="22" y="68"/>
                    </a:lnTo>
                    <a:lnTo>
                      <a:pt x="34" y="48"/>
                    </a:lnTo>
                    <a:lnTo>
                      <a:pt x="47" y="27"/>
                    </a:lnTo>
                    <a:lnTo>
                      <a:pt x="55" y="17"/>
                    </a:lnTo>
                    <a:lnTo>
                      <a:pt x="63" y="10"/>
                    </a:lnTo>
                    <a:lnTo>
                      <a:pt x="63" y="10"/>
                    </a:lnTo>
                    <a:lnTo>
                      <a:pt x="64" y="7"/>
                    </a:lnTo>
                    <a:lnTo>
                      <a:pt x="64" y="6"/>
                    </a:lnTo>
                    <a:lnTo>
                      <a:pt x="63" y="2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5" y="2"/>
                    </a:lnTo>
                    <a:lnTo>
                      <a:pt x="5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Freeform 630"/>
              <p:cNvSpPr/>
              <p:nvPr/>
            </p:nvSpPr>
            <p:spPr bwMode="auto">
              <a:xfrm>
                <a:off x="4498976" y="2681288"/>
                <a:ext cx="26988" cy="34925"/>
              </a:xfrm>
              <a:custGeom>
                <a:avLst/>
                <a:gdLst/>
                <a:ahLst/>
                <a:cxnLst>
                  <a:cxn ang="0">
                    <a:pos x="55" y="4"/>
                  </a:cxn>
                  <a:cxn ang="0">
                    <a:pos x="55" y="4"/>
                  </a:cxn>
                  <a:cxn ang="0">
                    <a:pos x="48" y="15"/>
                  </a:cxn>
                  <a:cxn ang="0">
                    <a:pos x="43" y="24"/>
                  </a:cxn>
                  <a:cxn ang="0">
                    <a:pos x="29" y="42"/>
                  </a:cxn>
                  <a:cxn ang="0">
                    <a:pos x="14" y="60"/>
                  </a:cxn>
                  <a:cxn ang="0">
                    <a:pos x="1" y="80"/>
                  </a:cxn>
                  <a:cxn ang="0">
                    <a:pos x="1" y="80"/>
                  </a:cxn>
                  <a:cxn ang="0">
                    <a:pos x="0" y="83"/>
                  </a:cxn>
                  <a:cxn ang="0">
                    <a:pos x="0" y="84"/>
                  </a:cxn>
                  <a:cxn ang="0">
                    <a:pos x="2" y="88"/>
                  </a:cxn>
                  <a:cxn ang="0">
                    <a:pos x="8" y="88"/>
                  </a:cxn>
                  <a:cxn ang="0">
                    <a:pos x="9" y="88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23" y="67"/>
                  </a:cxn>
                  <a:cxn ang="0">
                    <a:pos x="39" y="49"/>
                  </a:cxn>
                  <a:cxn ang="0">
                    <a:pos x="52" y="29"/>
                  </a:cxn>
                  <a:cxn ang="0">
                    <a:pos x="59" y="20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5" y="7"/>
                  </a:cxn>
                  <a:cxn ang="0">
                    <a:pos x="64" y="5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7" y="0"/>
                  </a:cxn>
                  <a:cxn ang="0">
                    <a:pos x="56" y="2"/>
                  </a:cxn>
                  <a:cxn ang="0">
                    <a:pos x="55" y="4"/>
                  </a:cxn>
                  <a:cxn ang="0">
                    <a:pos x="55" y="4"/>
                  </a:cxn>
                </a:cxnLst>
                <a:rect l="0" t="0" r="r" b="b"/>
                <a:pathLst>
                  <a:path w="65" h="88">
                    <a:moveTo>
                      <a:pt x="55" y="4"/>
                    </a:moveTo>
                    <a:lnTo>
                      <a:pt x="55" y="4"/>
                    </a:lnTo>
                    <a:lnTo>
                      <a:pt x="48" y="15"/>
                    </a:lnTo>
                    <a:lnTo>
                      <a:pt x="43" y="24"/>
                    </a:lnTo>
                    <a:lnTo>
                      <a:pt x="29" y="42"/>
                    </a:lnTo>
                    <a:lnTo>
                      <a:pt x="14" y="60"/>
                    </a:lnTo>
                    <a:lnTo>
                      <a:pt x="1" y="80"/>
                    </a:lnTo>
                    <a:lnTo>
                      <a:pt x="1" y="80"/>
                    </a:lnTo>
                    <a:lnTo>
                      <a:pt x="0" y="83"/>
                    </a:lnTo>
                    <a:lnTo>
                      <a:pt x="0" y="84"/>
                    </a:lnTo>
                    <a:lnTo>
                      <a:pt x="2" y="88"/>
                    </a:lnTo>
                    <a:lnTo>
                      <a:pt x="8" y="88"/>
                    </a:lnTo>
                    <a:lnTo>
                      <a:pt x="9" y="88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23" y="67"/>
                    </a:lnTo>
                    <a:lnTo>
                      <a:pt x="39" y="49"/>
                    </a:lnTo>
                    <a:lnTo>
                      <a:pt x="52" y="29"/>
                    </a:lnTo>
                    <a:lnTo>
                      <a:pt x="59" y="20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5" y="7"/>
                    </a:lnTo>
                    <a:lnTo>
                      <a:pt x="64" y="5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7" y="0"/>
                    </a:lnTo>
                    <a:lnTo>
                      <a:pt x="56" y="2"/>
                    </a:lnTo>
                    <a:lnTo>
                      <a:pt x="55" y="4"/>
                    </a:lnTo>
                    <a:lnTo>
                      <a:pt x="5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Freeform 631"/>
              <p:cNvSpPr/>
              <p:nvPr/>
            </p:nvSpPr>
            <p:spPr bwMode="auto">
              <a:xfrm>
                <a:off x="4516438" y="2684463"/>
                <a:ext cx="30163" cy="34925"/>
              </a:xfrm>
              <a:custGeom>
                <a:avLst/>
                <a:gdLst/>
                <a:ahLst/>
                <a:cxnLst>
                  <a:cxn ang="0">
                    <a:pos x="69" y="0"/>
                  </a:cxn>
                  <a:cxn ang="0">
                    <a:pos x="69" y="0"/>
                  </a:cxn>
                  <a:cxn ang="0">
                    <a:pos x="57" y="7"/>
                  </a:cxn>
                  <a:cxn ang="0">
                    <a:pos x="47" y="14"/>
                  </a:cxn>
                  <a:cxn ang="0">
                    <a:pos x="39" y="25"/>
                  </a:cxn>
                  <a:cxn ang="0">
                    <a:pos x="30" y="35"/>
                  </a:cxn>
                  <a:cxn ang="0">
                    <a:pos x="15" y="58"/>
                  </a:cxn>
                  <a:cxn ang="0">
                    <a:pos x="1" y="80"/>
                  </a:cxn>
                  <a:cxn ang="0">
                    <a:pos x="1" y="80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1" y="85"/>
                  </a:cxn>
                  <a:cxn ang="0">
                    <a:pos x="2" y="86"/>
                  </a:cxn>
                  <a:cxn ang="0">
                    <a:pos x="6" y="88"/>
                  </a:cxn>
                  <a:cxn ang="0">
                    <a:pos x="9" y="86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23" y="65"/>
                  </a:cxn>
                  <a:cxn ang="0">
                    <a:pos x="38" y="45"/>
                  </a:cxn>
                  <a:cxn ang="0">
                    <a:pos x="44" y="34"/>
                  </a:cxn>
                  <a:cxn ang="0">
                    <a:pos x="53" y="25"/>
                  </a:cxn>
                  <a:cxn ang="0">
                    <a:pos x="63" y="17"/>
                  </a:cxn>
                  <a:cxn ang="0">
                    <a:pos x="72" y="12"/>
                  </a:cxn>
                  <a:cxn ang="0">
                    <a:pos x="72" y="12"/>
                  </a:cxn>
                  <a:cxn ang="0">
                    <a:pos x="74" y="11"/>
                  </a:cxn>
                  <a:cxn ang="0">
                    <a:pos x="76" y="8"/>
                  </a:cxn>
                  <a:cxn ang="0">
                    <a:pos x="76" y="4"/>
                  </a:cxn>
                  <a:cxn ang="0">
                    <a:pos x="74" y="3"/>
                  </a:cxn>
                  <a:cxn ang="0">
                    <a:pos x="73" y="1"/>
                  </a:cxn>
                  <a:cxn ang="0">
                    <a:pos x="72" y="0"/>
                  </a:cxn>
                  <a:cxn ang="0">
                    <a:pos x="69" y="0"/>
                  </a:cxn>
                  <a:cxn ang="0">
                    <a:pos x="69" y="0"/>
                  </a:cxn>
                </a:cxnLst>
                <a:rect l="0" t="0" r="r" b="b"/>
                <a:pathLst>
                  <a:path w="76" h="88">
                    <a:moveTo>
                      <a:pt x="69" y="0"/>
                    </a:moveTo>
                    <a:lnTo>
                      <a:pt x="69" y="0"/>
                    </a:lnTo>
                    <a:lnTo>
                      <a:pt x="57" y="7"/>
                    </a:lnTo>
                    <a:lnTo>
                      <a:pt x="47" y="14"/>
                    </a:lnTo>
                    <a:lnTo>
                      <a:pt x="39" y="25"/>
                    </a:lnTo>
                    <a:lnTo>
                      <a:pt x="30" y="35"/>
                    </a:lnTo>
                    <a:lnTo>
                      <a:pt x="15" y="58"/>
                    </a:lnTo>
                    <a:lnTo>
                      <a:pt x="1" y="80"/>
                    </a:lnTo>
                    <a:lnTo>
                      <a:pt x="1" y="80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1" y="85"/>
                    </a:lnTo>
                    <a:lnTo>
                      <a:pt x="2" y="86"/>
                    </a:lnTo>
                    <a:lnTo>
                      <a:pt x="6" y="88"/>
                    </a:lnTo>
                    <a:lnTo>
                      <a:pt x="9" y="86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23" y="65"/>
                    </a:lnTo>
                    <a:lnTo>
                      <a:pt x="38" y="45"/>
                    </a:lnTo>
                    <a:lnTo>
                      <a:pt x="44" y="34"/>
                    </a:lnTo>
                    <a:lnTo>
                      <a:pt x="53" y="25"/>
                    </a:lnTo>
                    <a:lnTo>
                      <a:pt x="63" y="17"/>
                    </a:lnTo>
                    <a:lnTo>
                      <a:pt x="72" y="12"/>
                    </a:lnTo>
                    <a:lnTo>
                      <a:pt x="72" y="12"/>
                    </a:lnTo>
                    <a:lnTo>
                      <a:pt x="74" y="11"/>
                    </a:lnTo>
                    <a:lnTo>
                      <a:pt x="76" y="8"/>
                    </a:lnTo>
                    <a:lnTo>
                      <a:pt x="76" y="4"/>
                    </a:lnTo>
                    <a:lnTo>
                      <a:pt x="74" y="3"/>
                    </a:lnTo>
                    <a:lnTo>
                      <a:pt x="73" y="1"/>
                    </a:lnTo>
                    <a:lnTo>
                      <a:pt x="72" y="0"/>
                    </a:lnTo>
                    <a:lnTo>
                      <a:pt x="69" y="0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Freeform 632"/>
              <p:cNvSpPr/>
              <p:nvPr/>
            </p:nvSpPr>
            <p:spPr bwMode="auto">
              <a:xfrm>
                <a:off x="4524376" y="2373313"/>
                <a:ext cx="20638" cy="25400"/>
              </a:xfrm>
              <a:custGeom>
                <a:avLst/>
                <a:gdLst/>
                <a:ahLst/>
                <a:cxnLst>
                  <a:cxn ang="0">
                    <a:pos x="44" y="1"/>
                  </a:cxn>
                  <a:cxn ang="0">
                    <a:pos x="44" y="1"/>
                  </a:cxn>
                  <a:cxn ang="0">
                    <a:pos x="32" y="14"/>
                  </a:cxn>
                  <a:cxn ang="0">
                    <a:pos x="21" y="27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0" y="60"/>
                  </a:cxn>
                  <a:cxn ang="0">
                    <a:pos x="2" y="61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10" y="64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30" y="35"/>
                  </a:cxn>
                  <a:cxn ang="0">
                    <a:pos x="41" y="22"/>
                  </a:cxn>
                  <a:cxn ang="0">
                    <a:pos x="51" y="9"/>
                  </a:cxn>
                  <a:cxn ang="0">
                    <a:pos x="51" y="9"/>
                  </a:cxn>
                  <a:cxn ang="0">
                    <a:pos x="53" y="8"/>
                  </a:cxn>
                  <a:cxn ang="0">
                    <a:pos x="54" y="5"/>
                  </a:cxn>
                  <a:cxn ang="0">
                    <a:pos x="51" y="1"/>
                  </a:cxn>
                  <a:cxn ang="0">
                    <a:pos x="47" y="0"/>
                  </a:cxn>
                  <a:cxn ang="0">
                    <a:pos x="46" y="0"/>
                  </a:cxn>
                  <a:cxn ang="0">
                    <a:pos x="44" y="1"/>
                  </a:cxn>
                  <a:cxn ang="0">
                    <a:pos x="44" y="1"/>
                  </a:cxn>
                </a:cxnLst>
                <a:rect l="0" t="0" r="r" b="b"/>
                <a:pathLst>
                  <a:path w="54" h="64">
                    <a:moveTo>
                      <a:pt x="44" y="1"/>
                    </a:moveTo>
                    <a:lnTo>
                      <a:pt x="44" y="1"/>
                    </a:lnTo>
                    <a:lnTo>
                      <a:pt x="32" y="14"/>
                    </a:lnTo>
                    <a:lnTo>
                      <a:pt x="21" y="27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0" y="60"/>
                    </a:lnTo>
                    <a:lnTo>
                      <a:pt x="2" y="61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10" y="64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30" y="35"/>
                    </a:lnTo>
                    <a:lnTo>
                      <a:pt x="41" y="22"/>
                    </a:lnTo>
                    <a:lnTo>
                      <a:pt x="51" y="9"/>
                    </a:lnTo>
                    <a:lnTo>
                      <a:pt x="51" y="9"/>
                    </a:lnTo>
                    <a:lnTo>
                      <a:pt x="53" y="8"/>
                    </a:lnTo>
                    <a:lnTo>
                      <a:pt x="54" y="5"/>
                    </a:lnTo>
                    <a:lnTo>
                      <a:pt x="51" y="1"/>
                    </a:lnTo>
                    <a:lnTo>
                      <a:pt x="47" y="0"/>
                    </a:lnTo>
                    <a:lnTo>
                      <a:pt x="46" y="0"/>
                    </a:lnTo>
                    <a:lnTo>
                      <a:pt x="44" y="1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Freeform 633"/>
              <p:cNvSpPr/>
              <p:nvPr/>
            </p:nvSpPr>
            <p:spPr bwMode="auto">
              <a:xfrm>
                <a:off x="4562476" y="2386013"/>
                <a:ext cx="23813" cy="26988"/>
              </a:xfrm>
              <a:custGeom>
                <a:avLst/>
                <a:gdLst/>
                <a:ahLst/>
                <a:cxnLst>
                  <a:cxn ang="0">
                    <a:pos x="50" y="1"/>
                  </a:cxn>
                  <a:cxn ang="0">
                    <a:pos x="50" y="1"/>
                  </a:cxn>
                  <a:cxn ang="0">
                    <a:pos x="42" y="5"/>
                  </a:cxn>
                  <a:cxn ang="0">
                    <a:pos x="36" y="12"/>
                  </a:cxn>
                  <a:cxn ang="0">
                    <a:pos x="29" y="18"/>
                  </a:cxn>
                  <a:cxn ang="0">
                    <a:pos x="25" y="26"/>
                  </a:cxn>
                  <a:cxn ang="0">
                    <a:pos x="25" y="26"/>
                  </a:cxn>
                  <a:cxn ang="0">
                    <a:pos x="21" y="34"/>
                  </a:cxn>
                  <a:cxn ang="0">
                    <a:pos x="19" y="38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8" y="51"/>
                  </a:cxn>
                  <a:cxn ang="0">
                    <a:pos x="2" y="60"/>
                  </a:cxn>
                  <a:cxn ang="0">
                    <a:pos x="2" y="60"/>
                  </a:cxn>
                  <a:cxn ang="0">
                    <a:pos x="0" y="63"/>
                  </a:cxn>
                  <a:cxn ang="0">
                    <a:pos x="2" y="64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0" y="68"/>
                  </a:cxn>
                  <a:cxn ang="0">
                    <a:pos x="12" y="65"/>
                  </a:cxn>
                  <a:cxn ang="0">
                    <a:pos x="12" y="65"/>
                  </a:cxn>
                  <a:cxn ang="0">
                    <a:pos x="16" y="59"/>
                  </a:cxn>
                  <a:cxn ang="0">
                    <a:pos x="23" y="52"/>
                  </a:cxn>
                  <a:cxn ang="0">
                    <a:pos x="28" y="46"/>
                  </a:cxn>
                  <a:cxn ang="0">
                    <a:pos x="31" y="43"/>
                  </a:cxn>
                  <a:cxn ang="0">
                    <a:pos x="32" y="39"/>
                  </a:cxn>
                  <a:cxn ang="0">
                    <a:pos x="32" y="39"/>
                  </a:cxn>
                  <a:cxn ang="0">
                    <a:pos x="36" y="30"/>
                  </a:cxn>
                  <a:cxn ang="0">
                    <a:pos x="41" y="22"/>
                  </a:cxn>
                  <a:cxn ang="0">
                    <a:pos x="48" y="16"/>
                  </a:cxn>
                  <a:cxn ang="0">
                    <a:pos x="55" y="10"/>
                  </a:cxn>
                  <a:cxn ang="0">
                    <a:pos x="55" y="10"/>
                  </a:cxn>
                  <a:cxn ang="0">
                    <a:pos x="57" y="9"/>
                  </a:cxn>
                  <a:cxn ang="0">
                    <a:pos x="58" y="8"/>
                  </a:cxn>
                  <a:cxn ang="0">
                    <a:pos x="57" y="4"/>
                  </a:cxn>
                  <a:cxn ang="0">
                    <a:pos x="54" y="0"/>
                  </a:cxn>
                  <a:cxn ang="0">
                    <a:pos x="51" y="0"/>
                  </a:cxn>
                  <a:cxn ang="0">
                    <a:pos x="50" y="1"/>
                  </a:cxn>
                  <a:cxn ang="0">
                    <a:pos x="50" y="1"/>
                  </a:cxn>
                </a:cxnLst>
                <a:rect l="0" t="0" r="r" b="b"/>
                <a:pathLst>
                  <a:path w="58" h="68">
                    <a:moveTo>
                      <a:pt x="50" y="1"/>
                    </a:moveTo>
                    <a:lnTo>
                      <a:pt x="50" y="1"/>
                    </a:lnTo>
                    <a:lnTo>
                      <a:pt x="42" y="5"/>
                    </a:lnTo>
                    <a:lnTo>
                      <a:pt x="36" y="12"/>
                    </a:lnTo>
                    <a:lnTo>
                      <a:pt x="29" y="18"/>
                    </a:lnTo>
                    <a:lnTo>
                      <a:pt x="25" y="26"/>
                    </a:lnTo>
                    <a:lnTo>
                      <a:pt x="25" y="26"/>
                    </a:lnTo>
                    <a:lnTo>
                      <a:pt x="21" y="34"/>
                    </a:lnTo>
                    <a:lnTo>
                      <a:pt x="19" y="38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8" y="51"/>
                    </a:lnTo>
                    <a:lnTo>
                      <a:pt x="2" y="60"/>
                    </a:lnTo>
                    <a:lnTo>
                      <a:pt x="2" y="60"/>
                    </a:lnTo>
                    <a:lnTo>
                      <a:pt x="0" y="63"/>
                    </a:lnTo>
                    <a:lnTo>
                      <a:pt x="2" y="64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0" y="68"/>
                    </a:lnTo>
                    <a:lnTo>
                      <a:pt x="12" y="65"/>
                    </a:lnTo>
                    <a:lnTo>
                      <a:pt x="12" y="65"/>
                    </a:lnTo>
                    <a:lnTo>
                      <a:pt x="16" y="59"/>
                    </a:lnTo>
                    <a:lnTo>
                      <a:pt x="23" y="52"/>
                    </a:lnTo>
                    <a:lnTo>
                      <a:pt x="28" y="46"/>
                    </a:lnTo>
                    <a:lnTo>
                      <a:pt x="31" y="43"/>
                    </a:lnTo>
                    <a:lnTo>
                      <a:pt x="32" y="39"/>
                    </a:lnTo>
                    <a:lnTo>
                      <a:pt x="32" y="39"/>
                    </a:lnTo>
                    <a:lnTo>
                      <a:pt x="36" y="30"/>
                    </a:lnTo>
                    <a:lnTo>
                      <a:pt x="41" y="22"/>
                    </a:lnTo>
                    <a:lnTo>
                      <a:pt x="48" y="16"/>
                    </a:lnTo>
                    <a:lnTo>
                      <a:pt x="55" y="10"/>
                    </a:lnTo>
                    <a:lnTo>
                      <a:pt x="55" y="10"/>
                    </a:lnTo>
                    <a:lnTo>
                      <a:pt x="57" y="9"/>
                    </a:lnTo>
                    <a:lnTo>
                      <a:pt x="58" y="8"/>
                    </a:lnTo>
                    <a:lnTo>
                      <a:pt x="57" y="4"/>
                    </a:lnTo>
                    <a:lnTo>
                      <a:pt x="54" y="0"/>
                    </a:lnTo>
                    <a:lnTo>
                      <a:pt x="51" y="0"/>
                    </a:lnTo>
                    <a:lnTo>
                      <a:pt x="50" y="1"/>
                    </a:lnTo>
                    <a:lnTo>
                      <a:pt x="5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Freeform 634"/>
              <p:cNvSpPr/>
              <p:nvPr/>
            </p:nvSpPr>
            <p:spPr bwMode="auto">
              <a:xfrm>
                <a:off x="4600576" y="2405063"/>
                <a:ext cx="25400" cy="25400"/>
              </a:xfrm>
              <a:custGeom>
                <a:avLst/>
                <a:gdLst/>
                <a:ahLst/>
                <a:cxnLst>
                  <a:cxn ang="0">
                    <a:pos x="55" y="2"/>
                  </a:cxn>
                  <a:cxn ang="0">
                    <a:pos x="55" y="2"/>
                  </a:cxn>
                  <a:cxn ang="0">
                    <a:pos x="43" y="17"/>
                  </a:cxn>
                  <a:cxn ang="0">
                    <a:pos x="29" y="30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7"/>
                  </a:cxn>
                  <a:cxn ang="0">
                    <a:pos x="0" y="58"/>
                  </a:cxn>
                  <a:cxn ang="0">
                    <a:pos x="3" y="62"/>
                  </a:cxn>
                  <a:cxn ang="0">
                    <a:pos x="5" y="64"/>
                  </a:cxn>
                  <a:cxn ang="0">
                    <a:pos x="8" y="64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38" y="36"/>
                  </a:cxn>
                  <a:cxn ang="0">
                    <a:pos x="52" y="23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5" y="6"/>
                  </a:cxn>
                  <a:cxn ang="0">
                    <a:pos x="65" y="3"/>
                  </a:cxn>
                  <a:cxn ang="0">
                    <a:pos x="64" y="2"/>
                  </a:cxn>
                  <a:cxn ang="0">
                    <a:pos x="63" y="1"/>
                  </a:cxn>
                  <a:cxn ang="0">
                    <a:pos x="58" y="0"/>
                  </a:cxn>
                  <a:cxn ang="0">
                    <a:pos x="56" y="1"/>
                  </a:cxn>
                  <a:cxn ang="0">
                    <a:pos x="55" y="2"/>
                  </a:cxn>
                  <a:cxn ang="0">
                    <a:pos x="55" y="2"/>
                  </a:cxn>
                </a:cxnLst>
                <a:rect l="0" t="0" r="r" b="b"/>
                <a:pathLst>
                  <a:path w="65" h="64">
                    <a:moveTo>
                      <a:pt x="55" y="2"/>
                    </a:moveTo>
                    <a:lnTo>
                      <a:pt x="55" y="2"/>
                    </a:lnTo>
                    <a:lnTo>
                      <a:pt x="43" y="17"/>
                    </a:lnTo>
                    <a:lnTo>
                      <a:pt x="29" y="30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7"/>
                    </a:lnTo>
                    <a:lnTo>
                      <a:pt x="0" y="58"/>
                    </a:lnTo>
                    <a:lnTo>
                      <a:pt x="3" y="62"/>
                    </a:lnTo>
                    <a:lnTo>
                      <a:pt x="5" y="64"/>
                    </a:lnTo>
                    <a:lnTo>
                      <a:pt x="8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38" y="36"/>
                    </a:lnTo>
                    <a:lnTo>
                      <a:pt x="52" y="23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5" y="6"/>
                    </a:lnTo>
                    <a:lnTo>
                      <a:pt x="65" y="3"/>
                    </a:lnTo>
                    <a:lnTo>
                      <a:pt x="64" y="2"/>
                    </a:lnTo>
                    <a:lnTo>
                      <a:pt x="63" y="1"/>
                    </a:lnTo>
                    <a:lnTo>
                      <a:pt x="58" y="0"/>
                    </a:lnTo>
                    <a:lnTo>
                      <a:pt x="56" y="1"/>
                    </a:lnTo>
                    <a:lnTo>
                      <a:pt x="55" y="2"/>
                    </a:lnTo>
                    <a:lnTo>
                      <a:pt x="5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Freeform 635"/>
              <p:cNvSpPr/>
              <p:nvPr/>
            </p:nvSpPr>
            <p:spPr bwMode="auto">
              <a:xfrm>
                <a:off x="4630738" y="2425700"/>
                <a:ext cx="20638" cy="22225"/>
              </a:xfrm>
              <a:custGeom>
                <a:avLst/>
                <a:gdLst/>
                <a:ahLst/>
                <a:cxnLst>
                  <a:cxn ang="0">
                    <a:pos x="44" y="2"/>
                  </a:cxn>
                  <a:cxn ang="0">
                    <a:pos x="44" y="2"/>
                  </a:cxn>
                  <a:cxn ang="0">
                    <a:pos x="34" y="13"/>
                  </a:cxn>
                  <a:cxn ang="0">
                    <a:pos x="25" y="25"/>
                  </a:cxn>
                  <a:cxn ang="0">
                    <a:pos x="25" y="25"/>
                  </a:cxn>
                  <a:cxn ang="0">
                    <a:pos x="2" y="47"/>
                  </a:cxn>
                  <a:cxn ang="0">
                    <a:pos x="2" y="47"/>
                  </a:cxn>
                  <a:cxn ang="0">
                    <a:pos x="1" y="50"/>
                  </a:cxn>
                  <a:cxn ang="0">
                    <a:pos x="0" y="51"/>
                  </a:cxn>
                  <a:cxn ang="0">
                    <a:pos x="2" y="55"/>
                  </a:cxn>
                  <a:cxn ang="0">
                    <a:pos x="6" y="56"/>
                  </a:cxn>
                  <a:cxn ang="0">
                    <a:pos x="8" y="56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33" y="33"/>
                  </a:cxn>
                  <a:cxn ang="0">
                    <a:pos x="33" y="33"/>
                  </a:cxn>
                  <a:cxn ang="0">
                    <a:pos x="43" y="21"/>
                  </a:cxn>
                  <a:cxn ang="0">
                    <a:pos x="52" y="9"/>
                  </a:cxn>
                  <a:cxn ang="0">
                    <a:pos x="52" y="9"/>
                  </a:cxn>
                  <a:cxn ang="0">
                    <a:pos x="53" y="8"/>
                  </a:cxn>
                  <a:cxn ang="0">
                    <a:pos x="53" y="5"/>
                  </a:cxn>
                  <a:cxn ang="0">
                    <a:pos x="52" y="2"/>
                  </a:cxn>
                  <a:cxn ang="0">
                    <a:pos x="48" y="0"/>
                  </a:cxn>
                  <a:cxn ang="0">
                    <a:pos x="46" y="0"/>
                  </a:cxn>
                  <a:cxn ang="0">
                    <a:pos x="44" y="2"/>
                  </a:cxn>
                  <a:cxn ang="0">
                    <a:pos x="44" y="2"/>
                  </a:cxn>
                </a:cxnLst>
                <a:rect l="0" t="0" r="r" b="b"/>
                <a:pathLst>
                  <a:path w="53" h="56">
                    <a:moveTo>
                      <a:pt x="44" y="2"/>
                    </a:moveTo>
                    <a:lnTo>
                      <a:pt x="44" y="2"/>
                    </a:lnTo>
                    <a:lnTo>
                      <a:pt x="34" y="13"/>
                    </a:lnTo>
                    <a:lnTo>
                      <a:pt x="25" y="25"/>
                    </a:lnTo>
                    <a:lnTo>
                      <a:pt x="25" y="25"/>
                    </a:lnTo>
                    <a:lnTo>
                      <a:pt x="2" y="47"/>
                    </a:lnTo>
                    <a:lnTo>
                      <a:pt x="2" y="47"/>
                    </a:lnTo>
                    <a:lnTo>
                      <a:pt x="1" y="50"/>
                    </a:lnTo>
                    <a:lnTo>
                      <a:pt x="0" y="51"/>
                    </a:lnTo>
                    <a:lnTo>
                      <a:pt x="2" y="55"/>
                    </a:lnTo>
                    <a:lnTo>
                      <a:pt x="6" y="56"/>
                    </a:lnTo>
                    <a:lnTo>
                      <a:pt x="8" y="56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43" y="21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3" y="8"/>
                    </a:lnTo>
                    <a:lnTo>
                      <a:pt x="53" y="5"/>
                    </a:lnTo>
                    <a:lnTo>
                      <a:pt x="52" y="2"/>
                    </a:lnTo>
                    <a:lnTo>
                      <a:pt x="48" y="0"/>
                    </a:lnTo>
                    <a:lnTo>
                      <a:pt x="46" y="0"/>
                    </a:lnTo>
                    <a:lnTo>
                      <a:pt x="44" y="2"/>
                    </a:lnTo>
                    <a:lnTo>
                      <a:pt x="4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Freeform 636"/>
              <p:cNvSpPr/>
              <p:nvPr/>
            </p:nvSpPr>
            <p:spPr bwMode="auto">
              <a:xfrm>
                <a:off x="4657726" y="2441575"/>
                <a:ext cx="22225" cy="26988"/>
              </a:xfrm>
              <a:custGeom>
                <a:avLst/>
                <a:gdLst/>
                <a:ahLst/>
                <a:cxnLst>
                  <a:cxn ang="0">
                    <a:pos x="42" y="4"/>
                  </a:cxn>
                  <a:cxn ang="0">
                    <a:pos x="42" y="4"/>
                  </a:cxn>
                  <a:cxn ang="0">
                    <a:pos x="38" y="12"/>
                  </a:cxn>
                  <a:cxn ang="0">
                    <a:pos x="33" y="17"/>
                  </a:cxn>
                  <a:cxn ang="0">
                    <a:pos x="28" y="24"/>
                  </a:cxn>
                  <a:cxn ang="0">
                    <a:pos x="22" y="30"/>
                  </a:cxn>
                  <a:cxn ang="0">
                    <a:pos x="22" y="30"/>
                  </a:cxn>
                  <a:cxn ang="0">
                    <a:pos x="12" y="45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1" y="67"/>
                  </a:cxn>
                  <a:cxn ang="0">
                    <a:pos x="5" y="68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9" y="67"/>
                  </a:cxn>
                  <a:cxn ang="0">
                    <a:pos x="20" y="54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42" y="24"/>
                  </a:cxn>
                  <a:cxn ang="0">
                    <a:pos x="49" y="16"/>
                  </a:cxn>
                  <a:cxn ang="0">
                    <a:pos x="52" y="7"/>
                  </a:cxn>
                  <a:cxn ang="0">
                    <a:pos x="52" y="7"/>
                  </a:cxn>
                  <a:cxn ang="0">
                    <a:pos x="54" y="5"/>
                  </a:cxn>
                  <a:cxn ang="0">
                    <a:pos x="52" y="3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5" y="0"/>
                  </a:cxn>
                  <a:cxn ang="0">
                    <a:pos x="43" y="1"/>
                  </a:cxn>
                  <a:cxn ang="0">
                    <a:pos x="42" y="4"/>
                  </a:cxn>
                  <a:cxn ang="0">
                    <a:pos x="42" y="4"/>
                  </a:cxn>
                </a:cxnLst>
                <a:rect l="0" t="0" r="r" b="b"/>
                <a:pathLst>
                  <a:path w="54" h="68">
                    <a:moveTo>
                      <a:pt x="42" y="4"/>
                    </a:moveTo>
                    <a:lnTo>
                      <a:pt x="42" y="4"/>
                    </a:lnTo>
                    <a:lnTo>
                      <a:pt x="38" y="12"/>
                    </a:lnTo>
                    <a:lnTo>
                      <a:pt x="33" y="17"/>
                    </a:lnTo>
                    <a:lnTo>
                      <a:pt x="28" y="24"/>
                    </a:lnTo>
                    <a:lnTo>
                      <a:pt x="22" y="30"/>
                    </a:lnTo>
                    <a:lnTo>
                      <a:pt x="22" y="30"/>
                    </a:lnTo>
                    <a:lnTo>
                      <a:pt x="12" y="45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1" y="67"/>
                    </a:lnTo>
                    <a:lnTo>
                      <a:pt x="5" y="68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9" y="67"/>
                    </a:lnTo>
                    <a:lnTo>
                      <a:pt x="20" y="54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42" y="24"/>
                    </a:lnTo>
                    <a:lnTo>
                      <a:pt x="49" y="16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4" y="5"/>
                    </a:lnTo>
                    <a:lnTo>
                      <a:pt x="52" y="3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5" y="0"/>
                    </a:lnTo>
                    <a:lnTo>
                      <a:pt x="43" y="1"/>
                    </a:lnTo>
                    <a:lnTo>
                      <a:pt x="42" y="4"/>
                    </a:lnTo>
                    <a:lnTo>
                      <a:pt x="4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Freeform 637"/>
              <p:cNvSpPr/>
              <p:nvPr/>
            </p:nvSpPr>
            <p:spPr bwMode="auto">
              <a:xfrm>
                <a:off x="4687888" y="2460625"/>
                <a:ext cx="25400" cy="28575"/>
              </a:xfrm>
              <a:custGeom>
                <a:avLst/>
                <a:gdLst/>
                <a:ahLst/>
                <a:cxnLst>
                  <a:cxn ang="0">
                    <a:pos x="51" y="1"/>
                  </a:cxn>
                  <a:cxn ang="0">
                    <a:pos x="51" y="1"/>
                  </a:cxn>
                  <a:cxn ang="0">
                    <a:pos x="37" y="16"/>
                  </a:cxn>
                  <a:cxn ang="0">
                    <a:pos x="24" y="30"/>
                  </a:cxn>
                  <a:cxn ang="0">
                    <a:pos x="12" y="46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5"/>
                  </a:cxn>
                  <a:cxn ang="0">
                    <a:pos x="0" y="68"/>
                  </a:cxn>
                  <a:cxn ang="0">
                    <a:pos x="3" y="70"/>
                  </a:cxn>
                  <a:cxn ang="0">
                    <a:pos x="7" y="72"/>
                  </a:cxn>
                  <a:cxn ang="0">
                    <a:pos x="9" y="70"/>
                  </a:cxn>
                  <a:cxn ang="0">
                    <a:pos x="10" y="69"/>
                  </a:cxn>
                  <a:cxn ang="0">
                    <a:pos x="10" y="69"/>
                  </a:cxn>
                  <a:cxn ang="0">
                    <a:pos x="21" y="52"/>
                  </a:cxn>
                  <a:cxn ang="0">
                    <a:pos x="33" y="38"/>
                  </a:cxn>
                  <a:cxn ang="0">
                    <a:pos x="46" y="23"/>
                  </a:cxn>
                  <a:cxn ang="0">
                    <a:pos x="59" y="9"/>
                  </a:cxn>
                  <a:cxn ang="0">
                    <a:pos x="59" y="9"/>
                  </a:cxn>
                  <a:cxn ang="0">
                    <a:pos x="60" y="8"/>
                  </a:cxn>
                  <a:cxn ang="0">
                    <a:pos x="61" y="5"/>
                  </a:cxn>
                  <a:cxn ang="0">
                    <a:pos x="59" y="1"/>
                  </a:cxn>
                  <a:cxn ang="0">
                    <a:pos x="55" y="0"/>
                  </a:cxn>
                  <a:cxn ang="0">
                    <a:pos x="54" y="0"/>
                  </a:cxn>
                  <a:cxn ang="0">
                    <a:pos x="51" y="1"/>
                  </a:cxn>
                  <a:cxn ang="0">
                    <a:pos x="51" y="1"/>
                  </a:cxn>
                </a:cxnLst>
                <a:rect l="0" t="0" r="r" b="b"/>
                <a:pathLst>
                  <a:path w="61" h="72">
                    <a:moveTo>
                      <a:pt x="51" y="1"/>
                    </a:moveTo>
                    <a:lnTo>
                      <a:pt x="51" y="1"/>
                    </a:lnTo>
                    <a:lnTo>
                      <a:pt x="37" y="16"/>
                    </a:lnTo>
                    <a:lnTo>
                      <a:pt x="24" y="30"/>
                    </a:lnTo>
                    <a:lnTo>
                      <a:pt x="12" y="46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5"/>
                    </a:lnTo>
                    <a:lnTo>
                      <a:pt x="0" y="68"/>
                    </a:lnTo>
                    <a:lnTo>
                      <a:pt x="3" y="70"/>
                    </a:lnTo>
                    <a:lnTo>
                      <a:pt x="7" y="72"/>
                    </a:lnTo>
                    <a:lnTo>
                      <a:pt x="9" y="70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21" y="52"/>
                    </a:lnTo>
                    <a:lnTo>
                      <a:pt x="33" y="38"/>
                    </a:lnTo>
                    <a:lnTo>
                      <a:pt x="46" y="23"/>
                    </a:lnTo>
                    <a:lnTo>
                      <a:pt x="59" y="9"/>
                    </a:lnTo>
                    <a:lnTo>
                      <a:pt x="59" y="9"/>
                    </a:lnTo>
                    <a:lnTo>
                      <a:pt x="60" y="8"/>
                    </a:lnTo>
                    <a:lnTo>
                      <a:pt x="61" y="5"/>
                    </a:lnTo>
                    <a:lnTo>
                      <a:pt x="59" y="1"/>
                    </a:lnTo>
                    <a:lnTo>
                      <a:pt x="55" y="0"/>
                    </a:lnTo>
                    <a:lnTo>
                      <a:pt x="54" y="0"/>
                    </a:lnTo>
                    <a:lnTo>
                      <a:pt x="51" y="1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Freeform 638"/>
              <p:cNvSpPr/>
              <p:nvPr/>
            </p:nvSpPr>
            <p:spPr bwMode="auto">
              <a:xfrm>
                <a:off x="4722813" y="2473325"/>
                <a:ext cx="15875" cy="26988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13"/>
                  </a:cxn>
                  <a:cxn ang="0">
                    <a:pos x="22" y="21"/>
                  </a:cxn>
                  <a:cxn ang="0">
                    <a:pos x="22" y="21"/>
                  </a:cxn>
                  <a:cxn ang="0">
                    <a:pos x="21" y="26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13" y="38"/>
                  </a:cxn>
                  <a:cxn ang="0">
                    <a:pos x="9" y="44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2" y="68"/>
                  </a:cxn>
                  <a:cxn ang="0">
                    <a:pos x="6" y="68"/>
                  </a:cxn>
                  <a:cxn ang="0">
                    <a:pos x="9" y="68"/>
                  </a:cxn>
                  <a:cxn ang="0">
                    <a:pos x="10" y="65"/>
                  </a:cxn>
                  <a:cxn ang="0">
                    <a:pos x="10" y="65"/>
                  </a:cxn>
                  <a:cxn ang="0">
                    <a:pos x="19" y="52"/>
                  </a:cxn>
                  <a:cxn ang="0">
                    <a:pos x="27" y="36"/>
                  </a:cxn>
                  <a:cxn ang="0">
                    <a:pos x="34" y="22"/>
                  </a:cxn>
                  <a:cxn ang="0">
                    <a:pos x="36" y="14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2"/>
                  </a:cxn>
                  <a:cxn ang="0">
                    <a:pos x="36" y="1"/>
                  </a:cxn>
                  <a:cxn ang="0">
                    <a:pos x="35" y="0"/>
                  </a:cxn>
                  <a:cxn ang="0">
                    <a:pos x="32" y="0"/>
                  </a:cxn>
                  <a:cxn ang="0">
                    <a:pos x="28" y="1"/>
                  </a:cxn>
                  <a:cxn ang="0">
                    <a:pos x="27" y="2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8" h="68">
                    <a:moveTo>
                      <a:pt x="26" y="5"/>
                    </a:moveTo>
                    <a:lnTo>
                      <a:pt x="26" y="5"/>
                    </a:lnTo>
                    <a:lnTo>
                      <a:pt x="25" y="13"/>
                    </a:lnTo>
                    <a:lnTo>
                      <a:pt x="22" y="21"/>
                    </a:lnTo>
                    <a:lnTo>
                      <a:pt x="22" y="21"/>
                    </a:lnTo>
                    <a:lnTo>
                      <a:pt x="21" y="26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13" y="38"/>
                    </a:lnTo>
                    <a:lnTo>
                      <a:pt x="9" y="44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2" y="68"/>
                    </a:lnTo>
                    <a:lnTo>
                      <a:pt x="6" y="68"/>
                    </a:lnTo>
                    <a:lnTo>
                      <a:pt x="9" y="68"/>
                    </a:lnTo>
                    <a:lnTo>
                      <a:pt x="10" y="65"/>
                    </a:lnTo>
                    <a:lnTo>
                      <a:pt x="10" y="65"/>
                    </a:lnTo>
                    <a:lnTo>
                      <a:pt x="19" y="52"/>
                    </a:lnTo>
                    <a:lnTo>
                      <a:pt x="27" y="36"/>
                    </a:lnTo>
                    <a:lnTo>
                      <a:pt x="34" y="22"/>
                    </a:lnTo>
                    <a:lnTo>
                      <a:pt x="36" y="14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2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2" y="0"/>
                    </a:lnTo>
                    <a:lnTo>
                      <a:pt x="28" y="1"/>
                    </a:lnTo>
                    <a:lnTo>
                      <a:pt x="27" y="2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Freeform 639"/>
              <p:cNvSpPr/>
              <p:nvPr/>
            </p:nvSpPr>
            <p:spPr bwMode="auto">
              <a:xfrm>
                <a:off x="4746626" y="2489200"/>
                <a:ext cx="17463" cy="28575"/>
              </a:xfrm>
              <a:custGeom>
                <a:avLst/>
                <a:gdLst/>
                <a:ahLst/>
                <a:cxnLst>
                  <a:cxn ang="0">
                    <a:pos x="33" y="1"/>
                  </a:cxn>
                  <a:cxn ang="0">
                    <a:pos x="33" y="1"/>
                  </a:cxn>
                  <a:cxn ang="0">
                    <a:pos x="21" y="17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5" y="42"/>
                  </a:cxn>
                  <a:cxn ang="0">
                    <a:pos x="2" y="49"/>
                  </a:cxn>
                  <a:cxn ang="0">
                    <a:pos x="0" y="59"/>
                  </a:cxn>
                  <a:cxn ang="0">
                    <a:pos x="1" y="68"/>
                  </a:cxn>
                  <a:cxn ang="0">
                    <a:pos x="1" y="68"/>
                  </a:cxn>
                  <a:cxn ang="0">
                    <a:pos x="1" y="70"/>
                  </a:cxn>
                  <a:cxn ang="0">
                    <a:pos x="4" y="72"/>
                  </a:cxn>
                  <a:cxn ang="0">
                    <a:pos x="8" y="72"/>
                  </a:cxn>
                  <a:cxn ang="0">
                    <a:pos x="10" y="69"/>
                  </a:cxn>
                  <a:cxn ang="0">
                    <a:pos x="12" y="68"/>
                  </a:cxn>
                  <a:cxn ang="0">
                    <a:pos x="12" y="65"/>
                  </a:cxn>
                  <a:cxn ang="0">
                    <a:pos x="12" y="65"/>
                  </a:cxn>
                  <a:cxn ang="0">
                    <a:pos x="12" y="61"/>
                  </a:cxn>
                  <a:cxn ang="0">
                    <a:pos x="12" y="57"/>
                  </a:cxn>
                  <a:cxn ang="0">
                    <a:pos x="14" y="51"/>
                  </a:cxn>
                  <a:cxn ang="0">
                    <a:pos x="21" y="38"/>
                  </a:cxn>
                  <a:cxn ang="0">
                    <a:pos x="21" y="38"/>
                  </a:cxn>
                  <a:cxn ang="0">
                    <a:pos x="30" y="23"/>
                  </a:cxn>
                  <a:cxn ang="0">
                    <a:pos x="40" y="9"/>
                  </a:cxn>
                  <a:cxn ang="0">
                    <a:pos x="40" y="9"/>
                  </a:cxn>
                  <a:cxn ang="0">
                    <a:pos x="42" y="8"/>
                  </a:cxn>
                  <a:cxn ang="0">
                    <a:pos x="42" y="5"/>
                  </a:cxn>
                  <a:cxn ang="0">
                    <a:pos x="40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3" y="1"/>
                  </a:cxn>
                </a:cxnLst>
                <a:rect l="0" t="0" r="r" b="b"/>
                <a:pathLst>
                  <a:path w="42" h="72">
                    <a:moveTo>
                      <a:pt x="33" y="1"/>
                    </a:moveTo>
                    <a:lnTo>
                      <a:pt x="33" y="1"/>
                    </a:lnTo>
                    <a:lnTo>
                      <a:pt x="21" y="17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5" y="42"/>
                    </a:lnTo>
                    <a:lnTo>
                      <a:pt x="2" y="49"/>
                    </a:lnTo>
                    <a:lnTo>
                      <a:pt x="0" y="59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1" y="70"/>
                    </a:lnTo>
                    <a:lnTo>
                      <a:pt x="4" y="72"/>
                    </a:lnTo>
                    <a:lnTo>
                      <a:pt x="8" y="72"/>
                    </a:lnTo>
                    <a:lnTo>
                      <a:pt x="10" y="69"/>
                    </a:lnTo>
                    <a:lnTo>
                      <a:pt x="12" y="68"/>
                    </a:lnTo>
                    <a:lnTo>
                      <a:pt x="12" y="65"/>
                    </a:lnTo>
                    <a:lnTo>
                      <a:pt x="12" y="65"/>
                    </a:lnTo>
                    <a:lnTo>
                      <a:pt x="12" y="61"/>
                    </a:lnTo>
                    <a:lnTo>
                      <a:pt x="12" y="57"/>
                    </a:lnTo>
                    <a:lnTo>
                      <a:pt x="14" y="51"/>
                    </a:lnTo>
                    <a:lnTo>
                      <a:pt x="21" y="38"/>
                    </a:lnTo>
                    <a:lnTo>
                      <a:pt x="21" y="38"/>
                    </a:lnTo>
                    <a:lnTo>
                      <a:pt x="30" y="23"/>
                    </a:lnTo>
                    <a:lnTo>
                      <a:pt x="40" y="9"/>
                    </a:lnTo>
                    <a:lnTo>
                      <a:pt x="40" y="9"/>
                    </a:lnTo>
                    <a:lnTo>
                      <a:pt x="42" y="8"/>
                    </a:lnTo>
                    <a:lnTo>
                      <a:pt x="42" y="5"/>
                    </a:lnTo>
                    <a:lnTo>
                      <a:pt x="40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Freeform 640"/>
              <p:cNvSpPr/>
              <p:nvPr/>
            </p:nvSpPr>
            <p:spPr bwMode="auto">
              <a:xfrm>
                <a:off x="4779963" y="2505075"/>
                <a:ext cx="22225" cy="25400"/>
              </a:xfrm>
              <a:custGeom>
                <a:avLst/>
                <a:gdLst/>
                <a:ahLst/>
                <a:cxnLst>
                  <a:cxn ang="0">
                    <a:pos x="43" y="4"/>
                  </a:cxn>
                  <a:cxn ang="0">
                    <a:pos x="43" y="4"/>
                  </a:cxn>
                  <a:cxn ang="0">
                    <a:pos x="39" y="11"/>
                  </a:cxn>
                  <a:cxn ang="0">
                    <a:pos x="35" y="19"/>
                  </a:cxn>
                  <a:cxn ang="0">
                    <a:pos x="31" y="26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13" y="43"/>
                  </a:cxn>
                  <a:cxn ang="0">
                    <a:pos x="6" y="49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0" y="60"/>
                  </a:cxn>
                  <a:cxn ang="0">
                    <a:pos x="1" y="62"/>
                  </a:cxn>
                  <a:cxn ang="0">
                    <a:pos x="2" y="64"/>
                  </a:cxn>
                  <a:cxn ang="0">
                    <a:pos x="7" y="64"/>
                  </a:cxn>
                  <a:cxn ang="0">
                    <a:pos x="9" y="64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17" y="55"/>
                  </a:cxn>
                  <a:cxn ang="0">
                    <a:pos x="23" y="48"/>
                  </a:cxn>
                  <a:cxn ang="0">
                    <a:pos x="36" y="36"/>
                  </a:cxn>
                  <a:cxn ang="0">
                    <a:pos x="36" y="36"/>
                  </a:cxn>
                  <a:cxn ang="0">
                    <a:pos x="43" y="30"/>
                  </a:cxn>
                  <a:cxn ang="0">
                    <a:pos x="47" y="22"/>
                  </a:cxn>
                  <a:cxn ang="0">
                    <a:pos x="51" y="15"/>
                  </a:cxn>
                  <a:cxn ang="0">
                    <a:pos x="53" y="7"/>
                  </a:cxn>
                  <a:cxn ang="0">
                    <a:pos x="53" y="7"/>
                  </a:cxn>
                  <a:cxn ang="0">
                    <a:pos x="53" y="5"/>
                  </a:cxn>
                  <a:cxn ang="0">
                    <a:pos x="53" y="2"/>
                  </a:cxn>
                  <a:cxn ang="0">
                    <a:pos x="49" y="0"/>
                  </a:cxn>
                  <a:cxn ang="0">
                    <a:pos x="45" y="1"/>
                  </a:cxn>
                  <a:cxn ang="0">
                    <a:pos x="44" y="2"/>
                  </a:cxn>
                  <a:cxn ang="0">
                    <a:pos x="43" y="4"/>
                  </a:cxn>
                  <a:cxn ang="0">
                    <a:pos x="43" y="4"/>
                  </a:cxn>
                </a:cxnLst>
                <a:rect l="0" t="0" r="r" b="b"/>
                <a:pathLst>
                  <a:path w="53" h="64">
                    <a:moveTo>
                      <a:pt x="43" y="4"/>
                    </a:moveTo>
                    <a:lnTo>
                      <a:pt x="43" y="4"/>
                    </a:lnTo>
                    <a:lnTo>
                      <a:pt x="39" y="11"/>
                    </a:lnTo>
                    <a:lnTo>
                      <a:pt x="35" y="19"/>
                    </a:lnTo>
                    <a:lnTo>
                      <a:pt x="31" y="26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13" y="43"/>
                    </a:lnTo>
                    <a:lnTo>
                      <a:pt x="6" y="49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0" y="60"/>
                    </a:lnTo>
                    <a:lnTo>
                      <a:pt x="1" y="62"/>
                    </a:lnTo>
                    <a:lnTo>
                      <a:pt x="2" y="64"/>
                    </a:lnTo>
                    <a:lnTo>
                      <a:pt x="7" y="64"/>
                    </a:lnTo>
                    <a:lnTo>
                      <a:pt x="9" y="64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17" y="55"/>
                    </a:lnTo>
                    <a:lnTo>
                      <a:pt x="23" y="48"/>
                    </a:lnTo>
                    <a:lnTo>
                      <a:pt x="36" y="36"/>
                    </a:lnTo>
                    <a:lnTo>
                      <a:pt x="36" y="36"/>
                    </a:lnTo>
                    <a:lnTo>
                      <a:pt x="43" y="30"/>
                    </a:lnTo>
                    <a:lnTo>
                      <a:pt x="47" y="22"/>
                    </a:lnTo>
                    <a:lnTo>
                      <a:pt x="51" y="15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53" y="5"/>
                    </a:lnTo>
                    <a:lnTo>
                      <a:pt x="53" y="2"/>
                    </a:lnTo>
                    <a:lnTo>
                      <a:pt x="49" y="0"/>
                    </a:lnTo>
                    <a:lnTo>
                      <a:pt x="45" y="1"/>
                    </a:lnTo>
                    <a:lnTo>
                      <a:pt x="44" y="2"/>
                    </a:lnTo>
                    <a:lnTo>
                      <a:pt x="43" y="4"/>
                    </a:lnTo>
                    <a:lnTo>
                      <a:pt x="4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Freeform 641"/>
              <p:cNvSpPr/>
              <p:nvPr/>
            </p:nvSpPr>
            <p:spPr bwMode="auto">
              <a:xfrm>
                <a:off x="4806951" y="2520950"/>
                <a:ext cx="25400" cy="26988"/>
              </a:xfrm>
              <a:custGeom>
                <a:avLst/>
                <a:gdLst/>
                <a:ahLst/>
                <a:cxnLst>
                  <a:cxn ang="0">
                    <a:pos x="51" y="1"/>
                  </a:cxn>
                  <a:cxn ang="0">
                    <a:pos x="51" y="1"/>
                  </a:cxn>
                  <a:cxn ang="0">
                    <a:pos x="35" y="14"/>
                  </a:cxn>
                  <a:cxn ang="0">
                    <a:pos x="21" y="28"/>
                  </a:cxn>
                  <a:cxn ang="0">
                    <a:pos x="14" y="35"/>
                  </a:cxn>
                  <a:cxn ang="0">
                    <a:pos x="9" y="43"/>
                  </a:cxn>
                  <a:cxn ang="0">
                    <a:pos x="4" y="52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0" y="65"/>
                  </a:cxn>
                  <a:cxn ang="0">
                    <a:pos x="1" y="66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9" y="66"/>
                  </a:cxn>
                  <a:cxn ang="0">
                    <a:pos x="10" y="64"/>
                  </a:cxn>
                  <a:cxn ang="0">
                    <a:pos x="10" y="64"/>
                  </a:cxn>
                  <a:cxn ang="0">
                    <a:pos x="14" y="56"/>
                  </a:cxn>
                  <a:cxn ang="0">
                    <a:pos x="19" y="48"/>
                  </a:cxn>
                  <a:cxn ang="0">
                    <a:pos x="25" y="40"/>
                  </a:cxn>
                  <a:cxn ang="0">
                    <a:pos x="31" y="34"/>
                  </a:cxn>
                  <a:cxn ang="0">
                    <a:pos x="44" y="20"/>
                  </a:cxn>
                  <a:cxn ang="0">
                    <a:pos x="59" y="10"/>
                  </a:cxn>
                  <a:cxn ang="0">
                    <a:pos x="59" y="10"/>
                  </a:cxn>
                  <a:cxn ang="0">
                    <a:pos x="60" y="7"/>
                  </a:cxn>
                  <a:cxn ang="0">
                    <a:pos x="61" y="6"/>
                  </a:cxn>
                  <a:cxn ang="0">
                    <a:pos x="60" y="3"/>
                  </a:cxn>
                  <a:cxn ang="0">
                    <a:pos x="59" y="2"/>
                  </a:cxn>
                  <a:cxn ang="0">
                    <a:pos x="55" y="0"/>
                  </a:cxn>
                  <a:cxn ang="0">
                    <a:pos x="54" y="1"/>
                  </a:cxn>
                  <a:cxn ang="0">
                    <a:pos x="51" y="1"/>
                  </a:cxn>
                  <a:cxn ang="0">
                    <a:pos x="51" y="1"/>
                  </a:cxn>
                </a:cxnLst>
                <a:rect l="0" t="0" r="r" b="b"/>
                <a:pathLst>
                  <a:path w="61" h="68">
                    <a:moveTo>
                      <a:pt x="51" y="1"/>
                    </a:moveTo>
                    <a:lnTo>
                      <a:pt x="51" y="1"/>
                    </a:lnTo>
                    <a:lnTo>
                      <a:pt x="35" y="14"/>
                    </a:lnTo>
                    <a:lnTo>
                      <a:pt x="21" y="28"/>
                    </a:lnTo>
                    <a:lnTo>
                      <a:pt x="14" y="35"/>
                    </a:lnTo>
                    <a:lnTo>
                      <a:pt x="9" y="43"/>
                    </a:lnTo>
                    <a:lnTo>
                      <a:pt x="4" y="5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0" y="65"/>
                    </a:lnTo>
                    <a:lnTo>
                      <a:pt x="1" y="66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9" y="66"/>
                    </a:lnTo>
                    <a:lnTo>
                      <a:pt x="10" y="64"/>
                    </a:lnTo>
                    <a:lnTo>
                      <a:pt x="10" y="64"/>
                    </a:lnTo>
                    <a:lnTo>
                      <a:pt x="14" y="56"/>
                    </a:lnTo>
                    <a:lnTo>
                      <a:pt x="19" y="48"/>
                    </a:lnTo>
                    <a:lnTo>
                      <a:pt x="25" y="40"/>
                    </a:lnTo>
                    <a:lnTo>
                      <a:pt x="31" y="34"/>
                    </a:lnTo>
                    <a:lnTo>
                      <a:pt x="44" y="20"/>
                    </a:lnTo>
                    <a:lnTo>
                      <a:pt x="59" y="10"/>
                    </a:lnTo>
                    <a:lnTo>
                      <a:pt x="59" y="10"/>
                    </a:lnTo>
                    <a:lnTo>
                      <a:pt x="60" y="7"/>
                    </a:lnTo>
                    <a:lnTo>
                      <a:pt x="61" y="6"/>
                    </a:lnTo>
                    <a:lnTo>
                      <a:pt x="60" y="3"/>
                    </a:lnTo>
                    <a:lnTo>
                      <a:pt x="59" y="2"/>
                    </a:lnTo>
                    <a:lnTo>
                      <a:pt x="55" y="0"/>
                    </a:lnTo>
                    <a:lnTo>
                      <a:pt x="54" y="1"/>
                    </a:lnTo>
                    <a:lnTo>
                      <a:pt x="51" y="1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Freeform 642"/>
              <p:cNvSpPr/>
              <p:nvPr/>
            </p:nvSpPr>
            <p:spPr bwMode="auto">
              <a:xfrm>
                <a:off x="4832351" y="2533650"/>
                <a:ext cx="20638" cy="31750"/>
              </a:xfrm>
              <a:custGeom>
                <a:avLst/>
                <a:gdLst/>
                <a:ahLst/>
                <a:cxnLst>
                  <a:cxn ang="0">
                    <a:pos x="38" y="5"/>
                  </a:cxn>
                  <a:cxn ang="0">
                    <a:pos x="38" y="5"/>
                  </a:cxn>
                  <a:cxn ang="0">
                    <a:pos x="37" y="13"/>
                  </a:cxn>
                  <a:cxn ang="0">
                    <a:pos x="33" y="21"/>
                  </a:cxn>
                  <a:cxn ang="0">
                    <a:pos x="22" y="35"/>
                  </a:cxn>
                  <a:cxn ang="0">
                    <a:pos x="22" y="35"/>
                  </a:cxn>
                  <a:cxn ang="0">
                    <a:pos x="10" y="52"/>
                  </a:cxn>
                  <a:cxn ang="0">
                    <a:pos x="1" y="70"/>
                  </a:cxn>
                  <a:cxn ang="0">
                    <a:pos x="1" y="70"/>
                  </a:cxn>
                  <a:cxn ang="0">
                    <a:pos x="0" y="73"/>
                  </a:cxn>
                  <a:cxn ang="0">
                    <a:pos x="1" y="74"/>
                  </a:cxn>
                  <a:cxn ang="0">
                    <a:pos x="4" y="78"/>
                  </a:cxn>
                  <a:cxn ang="0">
                    <a:pos x="8" y="78"/>
                  </a:cxn>
                  <a:cxn ang="0">
                    <a:pos x="9" y="78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22" y="55"/>
                  </a:cxn>
                  <a:cxn ang="0">
                    <a:pos x="29" y="44"/>
                  </a:cxn>
                  <a:cxn ang="0">
                    <a:pos x="37" y="35"/>
                  </a:cxn>
                  <a:cxn ang="0">
                    <a:pos x="37" y="35"/>
                  </a:cxn>
                  <a:cxn ang="0">
                    <a:pos x="42" y="29"/>
                  </a:cxn>
                  <a:cxn ang="0">
                    <a:pos x="46" y="21"/>
                  </a:cxn>
                  <a:cxn ang="0">
                    <a:pos x="48" y="13"/>
                  </a:cxn>
                  <a:cxn ang="0">
                    <a:pos x="50" y="5"/>
                  </a:cxn>
                  <a:cxn ang="0">
                    <a:pos x="50" y="5"/>
                  </a:cxn>
                  <a:cxn ang="0">
                    <a:pos x="50" y="2"/>
                  </a:cxn>
                  <a:cxn ang="0">
                    <a:pos x="48" y="1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1" y="1"/>
                  </a:cxn>
                  <a:cxn ang="0">
                    <a:pos x="39" y="2"/>
                  </a:cxn>
                  <a:cxn ang="0">
                    <a:pos x="38" y="5"/>
                  </a:cxn>
                  <a:cxn ang="0">
                    <a:pos x="38" y="5"/>
                  </a:cxn>
                </a:cxnLst>
                <a:rect l="0" t="0" r="r" b="b"/>
                <a:pathLst>
                  <a:path w="50" h="78">
                    <a:moveTo>
                      <a:pt x="38" y="5"/>
                    </a:moveTo>
                    <a:lnTo>
                      <a:pt x="38" y="5"/>
                    </a:lnTo>
                    <a:lnTo>
                      <a:pt x="37" y="13"/>
                    </a:lnTo>
                    <a:lnTo>
                      <a:pt x="33" y="21"/>
                    </a:lnTo>
                    <a:lnTo>
                      <a:pt x="22" y="35"/>
                    </a:lnTo>
                    <a:lnTo>
                      <a:pt x="22" y="35"/>
                    </a:lnTo>
                    <a:lnTo>
                      <a:pt x="10" y="52"/>
                    </a:lnTo>
                    <a:lnTo>
                      <a:pt x="1" y="70"/>
                    </a:lnTo>
                    <a:lnTo>
                      <a:pt x="1" y="70"/>
                    </a:lnTo>
                    <a:lnTo>
                      <a:pt x="0" y="73"/>
                    </a:lnTo>
                    <a:lnTo>
                      <a:pt x="1" y="74"/>
                    </a:lnTo>
                    <a:lnTo>
                      <a:pt x="4" y="78"/>
                    </a:lnTo>
                    <a:lnTo>
                      <a:pt x="8" y="78"/>
                    </a:lnTo>
                    <a:lnTo>
                      <a:pt x="9" y="78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22" y="55"/>
                    </a:lnTo>
                    <a:lnTo>
                      <a:pt x="29" y="44"/>
                    </a:lnTo>
                    <a:lnTo>
                      <a:pt x="37" y="35"/>
                    </a:lnTo>
                    <a:lnTo>
                      <a:pt x="37" y="35"/>
                    </a:lnTo>
                    <a:lnTo>
                      <a:pt x="42" y="29"/>
                    </a:lnTo>
                    <a:lnTo>
                      <a:pt x="46" y="21"/>
                    </a:lnTo>
                    <a:lnTo>
                      <a:pt x="48" y="13"/>
                    </a:lnTo>
                    <a:lnTo>
                      <a:pt x="50" y="5"/>
                    </a:lnTo>
                    <a:lnTo>
                      <a:pt x="50" y="5"/>
                    </a:lnTo>
                    <a:lnTo>
                      <a:pt x="50" y="2"/>
                    </a:lnTo>
                    <a:lnTo>
                      <a:pt x="48" y="1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1" y="1"/>
                    </a:lnTo>
                    <a:lnTo>
                      <a:pt x="39" y="2"/>
                    </a:lnTo>
                    <a:lnTo>
                      <a:pt x="38" y="5"/>
                    </a:lnTo>
                    <a:lnTo>
                      <a:pt x="3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Freeform 643"/>
              <p:cNvSpPr/>
              <p:nvPr/>
            </p:nvSpPr>
            <p:spPr bwMode="auto">
              <a:xfrm>
                <a:off x="4860926" y="2549525"/>
                <a:ext cx="17463" cy="26988"/>
              </a:xfrm>
              <a:custGeom>
                <a:avLst/>
                <a:gdLst/>
                <a:ahLst/>
                <a:cxnLst>
                  <a:cxn ang="0">
                    <a:pos x="36" y="3"/>
                  </a:cxn>
                  <a:cxn ang="0">
                    <a:pos x="36" y="3"/>
                  </a:cxn>
                  <a:cxn ang="0">
                    <a:pos x="24" y="16"/>
                  </a:cxn>
                  <a:cxn ang="0">
                    <a:pos x="15" y="31"/>
                  </a:cxn>
                  <a:cxn ang="0">
                    <a:pos x="6" y="46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4" y="70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16" y="50"/>
                  </a:cxn>
                  <a:cxn ang="0">
                    <a:pos x="24" y="36"/>
                  </a:cxn>
                  <a:cxn ang="0">
                    <a:pos x="33" y="23"/>
                  </a:cxn>
                  <a:cxn ang="0">
                    <a:pos x="43" y="11"/>
                  </a:cxn>
                  <a:cxn ang="0">
                    <a:pos x="43" y="11"/>
                  </a:cxn>
                  <a:cxn ang="0">
                    <a:pos x="45" y="8"/>
                  </a:cxn>
                  <a:cxn ang="0">
                    <a:pos x="46" y="7"/>
                  </a:cxn>
                  <a:cxn ang="0">
                    <a:pos x="43" y="3"/>
                  </a:cxn>
                  <a:cxn ang="0">
                    <a:pos x="40" y="0"/>
                  </a:cxn>
                  <a:cxn ang="0">
                    <a:pos x="38" y="2"/>
                  </a:cxn>
                  <a:cxn ang="0">
                    <a:pos x="36" y="3"/>
                  </a:cxn>
                  <a:cxn ang="0">
                    <a:pos x="36" y="3"/>
                  </a:cxn>
                </a:cxnLst>
                <a:rect l="0" t="0" r="r" b="b"/>
                <a:pathLst>
                  <a:path w="46" h="70">
                    <a:moveTo>
                      <a:pt x="36" y="3"/>
                    </a:moveTo>
                    <a:lnTo>
                      <a:pt x="36" y="3"/>
                    </a:lnTo>
                    <a:lnTo>
                      <a:pt x="24" y="16"/>
                    </a:lnTo>
                    <a:lnTo>
                      <a:pt x="15" y="31"/>
                    </a:lnTo>
                    <a:lnTo>
                      <a:pt x="6" y="46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4" y="70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16" y="50"/>
                    </a:lnTo>
                    <a:lnTo>
                      <a:pt x="24" y="36"/>
                    </a:lnTo>
                    <a:lnTo>
                      <a:pt x="33" y="23"/>
                    </a:lnTo>
                    <a:lnTo>
                      <a:pt x="43" y="11"/>
                    </a:lnTo>
                    <a:lnTo>
                      <a:pt x="43" y="11"/>
                    </a:lnTo>
                    <a:lnTo>
                      <a:pt x="45" y="8"/>
                    </a:lnTo>
                    <a:lnTo>
                      <a:pt x="46" y="7"/>
                    </a:lnTo>
                    <a:lnTo>
                      <a:pt x="43" y="3"/>
                    </a:lnTo>
                    <a:lnTo>
                      <a:pt x="40" y="0"/>
                    </a:lnTo>
                    <a:lnTo>
                      <a:pt x="38" y="2"/>
                    </a:lnTo>
                    <a:lnTo>
                      <a:pt x="36" y="3"/>
                    </a:lnTo>
                    <a:lnTo>
                      <a:pt x="3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Freeform 644"/>
              <p:cNvSpPr/>
              <p:nvPr/>
            </p:nvSpPr>
            <p:spPr bwMode="auto">
              <a:xfrm>
                <a:off x="4883151" y="2560638"/>
                <a:ext cx="19050" cy="25400"/>
              </a:xfrm>
              <a:custGeom>
                <a:avLst/>
                <a:gdLst/>
                <a:ahLst/>
                <a:cxnLst>
                  <a:cxn ang="0">
                    <a:pos x="41" y="0"/>
                  </a:cxn>
                  <a:cxn ang="0">
                    <a:pos x="41" y="0"/>
                  </a:cxn>
                  <a:cxn ang="0">
                    <a:pos x="34" y="5"/>
                  </a:cxn>
                  <a:cxn ang="0">
                    <a:pos x="28" y="12"/>
                  </a:cxn>
                  <a:cxn ang="0">
                    <a:pos x="23" y="18"/>
                  </a:cxn>
                  <a:cxn ang="0">
                    <a:pos x="18" y="26"/>
                  </a:cxn>
                  <a:cxn ang="0">
                    <a:pos x="10" y="42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9" y="63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19" y="48"/>
                  </a:cxn>
                  <a:cxn ang="0">
                    <a:pos x="27" y="34"/>
                  </a:cxn>
                  <a:cxn ang="0">
                    <a:pos x="35" y="21"/>
                  </a:cxn>
                  <a:cxn ang="0">
                    <a:pos x="40" y="16"/>
                  </a:cxn>
                  <a:cxn ang="0">
                    <a:pos x="47" y="10"/>
                  </a:cxn>
                  <a:cxn ang="0">
                    <a:pos x="47" y="10"/>
                  </a:cxn>
                  <a:cxn ang="0">
                    <a:pos x="48" y="9"/>
                  </a:cxn>
                  <a:cxn ang="0">
                    <a:pos x="49" y="6"/>
                  </a:cxn>
                  <a:cxn ang="0">
                    <a:pos x="48" y="2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41" y="0"/>
                  </a:cxn>
                </a:cxnLst>
                <a:rect l="0" t="0" r="r" b="b"/>
                <a:pathLst>
                  <a:path w="49" h="64">
                    <a:moveTo>
                      <a:pt x="41" y="0"/>
                    </a:moveTo>
                    <a:lnTo>
                      <a:pt x="41" y="0"/>
                    </a:lnTo>
                    <a:lnTo>
                      <a:pt x="34" y="5"/>
                    </a:lnTo>
                    <a:lnTo>
                      <a:pt x="28" y="12"/>
                    </a:lnTo>
                    <a:lnTo>
                      <a:pt x="23" y="18"/>
                    </a:lnTo>
                    <a:lnTo>
                      <a:pt x="18" y="26"/>
                    </a:lnTo>
                    <a:lnTo>
                      <a:pt x="10" y="42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9" y="63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19" y="48"/>
                    </a:lnTo>
                    <a:lnTo>
                      <a:pt x="27" y="34"/>
                    </a:lnTo>
                    <a:lnTo>
                      <a:pt x="35" y="21"/>
                    </a:lnTo>
                    <a:lnTo>
                      <a:pt x="40" y="16"/>
                    </a:lnTo>
                    <a:lnTo>
                      <a:pt x="47" y="10"/>
                    </a:lnTo>
                    <a:lnTo>
                      <a:pt x="47" y="10"/>
                    </a:lnTo>
                    <a:lnTo>
                      <a:pt x="48" y="9"/>
                    </a:lnTo>
                    <a:lnTo>
                      <a:pt x="49" y="6"/>
                    </a:lnTo>
                    <a:lnTo>
                      <a:pt x="48" y="2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Freeform 645"/>
              <p:cNvSpPr/>
              <p:nvPr/>
            </p:nvSpPr>
            <p:spPr bwMode="auto">
              <a:xfrm>
                <a:off x="4486276" y="2282825"/>
                <a:ext cx="50800" cy="25400"/>
              </a:xfrm>
              <a:custGeom>
                <a:avLst/>
                <a:gdLst/>
                <a:ahLst/>
                <a:cxnLst>
                  <a:cxn ang="0">
                    <a:pos x="122" y="0"/>
                  </a:cxn>
                  <a:cxn ang="0">
                    <a:pos x="122" y="0"/>
                  </a:cxn>
                  <a:cxn ang="0">
                    <a:pos x="103" y="5"/>
                  </a:cxn>
                  <a:cxn ang="0">
                    <a:pos x="85" y="12"/>
                  </a:cxn>
                  <a:cxn ang="0">
                    <a:pos x="67" y="19"/>
                  </a:cxn>
                  <a:cxn ang="0">
                    <a:pos x="48" y="27"/>
                  </a:cxn>
                  <a:cxn ang="0">
                    <a:pos x="48" y="27"/>
                  </a:cxn>
                  <a:cxn ang="0">
                    <a:pos x="29" y="36"/>
                  </a:cxn>
                  <a:cxn ang="0">
                    <a:pos x="19" y="40"/>
                  </a:cxn>
                  <a:cxn ang="0">
                    <a:pos x="9" y="43"/>
                  </a:cxn>
                  <a:cxn ang="0">
                    <a:pos x="9" y="43"/>
                  </a:cxn>
                  <a:cxn ang="0">
                    <a:pos x="5" y="44"/>
                  </a:cxn>
                  <a:cxn ang="0">
                    <a:pos x="2" y="47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6"/>
                  </a:cxn>
                  <a:cxn ang="0">
                    <a:pos x="1" y="59"/>
                  </a:cxn>
                  <a:cxn ang="0">
                    <a:pos x="4" y="61"/>
                  </a:cxn>
                  <a:cxn ang="0">
                    <a:pos x="8" y="60"/>
                  </a:cxn>
                  <a:cxn ang="0">
                    <a:pos x="10" y="59"/>
                  </a:cxn>
                  <a:cxn ang="0">
                    <a:pos x="12" y="57"/>
                  </a:cxn>
                  <a:cxn ang="0">
                    <a:pos x="12" y="57"/>
                  </a:cxn>
                  <a:cxn ang="0">
                    <a:pos x="13" y="55"/>
                  </a:cxn>
                  <a:cxn ang="0">
                    <a:pos x="18" y="52"/>
                  </a:cxn>
                  <a:cxn ang="0">
                    <a:pos x="31" y="47"/>
                  </a:cxn>
                  <a:cxn ang="0">
                    <a:pos x="55" y="38"/>
                  </a:cxn>
                  <a:cxn ang="0">
                    <a:pos x="55" y="38"/>
                  </a:cxn>
                  <a:cxn ang="0">
                    <a:pos x="72" y="30"/>
                  </a:cxn>
                  <a:cxn ang="0">
                    <a:pos x="89" y="22"/>
                  </a:cxn>
                  <a:cxn ang="0">
                    <a:pos x="107" y="16"/>
                  </a:cxn>
                  <a:cxn ang="0">
                    <a:pos x="125" y="12"/>
                  </a:cxn>
                  <a:cxn ang="0">
                    <a:pos x="125" y="12"/>
                  </a:cxn>
                  <a:cxn ang="0">
                    <a:pos x="127" y="10"/>
                  </a:cxn>
                  <a:cxn ang="0">
                    <a:pos x="129" y="9"/>
                  </a:cxn>
                  <a:cxn ang="0">
                    <a:pos x="129" y="6"/>
                  </a:cxn>
                  <a:cxn ang="0">
                    <a:pos x="129" y="5"/>
                  </a:cxn>
                  <a:cxn ang="0">
                    <a:pos x="127" y="1"/>
                  </a:cxn>
                  <a:cxn ang="0">
                    <a:pos x="124" y="0"/>
                  </a:cxn>
                  <a:cxn ang="0">
                    <a:pos x="122" y="0"/>
                  </a:cxn>
                  <a:cxn ang="0">
                    <a:pos x="122" y="0"/>
                  </a:cxn>
                </a:cxnLst>
                <a:rect l="0" t="0" r="r" b="b"/>
                <a:pathLst>
                  <a:path w="129" h="61">
                    <a:moveTo>
                      <a:pt x="122" y="0"/>
                    </a:moveTo>
                    <a:lnTo>
                      <a:pt x="122" y="0"/>
                    </a:lnTo>
                    <a:lnTo>
                      <a:pt x="103" y="5"/>
                    </a:lnTo>
                    <a:lnTo>
                      <a:pt x="85" y="12"/>
                    </a:lnTo>
                    <a:lnTo>
                      <a:pt x="67" y="19"/>
                    </a:lnTo>
                    <a:lnTo>
                      <a:pt x="48" y="27"/>
                    </a:lnTo>
                    <a:lnTo>
                      <a:pt x="48" y="27"/>
                    </a:lnTo>
                    <a:lnTo>
                      <a:pt x="29" y="36"/>
                    </a:lnTo>
                    <a:lnTo>
                      <a:pt x="19" y="40"/>
                    </a:lnTo>
                    <a:lnTo>
                      <a:pt x="9" y="43"/>
                    </a:lnTo>
                    <a:lnTo>
                      <a:pt x="9" y="43"/>
                    </a:lnTo>
                    <a:lnTo>
                      <a:pt x="5" y="44"/>
                    </a:lnTo>
                    <a:lnTo>
                      <a:pt x="2" y="47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6"/>
                    </a:lnTo>
                    <a:lnTo>
                      <a:pt x="1" y="59"/>
                    </a:lnTo>
                    <a:lnTo>
                      <a:pt x="4" y="61"/>
                    </a:lnTo>
                    <a:lnTo>
                      <a:pt x="8" y="60"/>
                    </a:lnTo>
                    <a:lnTo>
                      <a:pt x="10" y="59"/>
                    </a:lnTo>
                    <a:lnTo>
                      <a:pt x="12" y="57"/>
                    </a:lnTo>
                    <a:lnTo>
                      <a:pt x="12" y="57"/>
                    </a:lnTo>
                    <a:lnTo>
                      <a:pt x="13" y="55"/>
                    </a:lnTo>
                    <a:lnTo>
                      <a:pt x="18" y="52"/>
                    </a:lnTo>
                    <a:lnTo>
                      <a:pt x="31" y="47"/>
                    </a:lnTo>
                    <a:lnTo>
                      <a:pt x="55" y="38"/>
                    </a:lnTo>
                    <a:lnTo>
                      <a:pt x="55" y="38"/>
                    </a:lnTo>
                    <a:lnTo>
                      <a:pt x="72" y="30"/>
                    </a:lnTo>
                    <a:lnTo>
                      <a:pt x="89" y="22"/>
                    </a:lnTo>
                    <a:lnTo>
                      <a:pt x="107" y="16"/>
                    </a:lnTo>
                    <a:lnTo>
                      <a:pt x="125" y="12"/>
                    </a:lnTo>
                    <a:lnTo>
                      <a:pt x="125" y="12"/>
                    </a:lnTo>
                    <a:lnTo>
                      <a:pt x="127" y="10"/>
                    </a:lnTo>
                    <a:lnTo>
                      <a:pt x="129" y="9"/>
                    </a:lnTo>
                    <a:lnTo>
                      <a:pt x="129" y="6"/>
                    </a:lnTo>
                    <a:lnTo>
                      <a:pt x="129" y="5"/>
                    </a:lnTo>
                    <a:lnTo>
                      <a:pt x="127" y="1"/>
                    </a:lnTo>
                    <a:lnTo>
                      <a:pt x="124" y="0"/>
                    </a:lnTo>
                    <a:lnTo>
                      <a:pt x="122" y="0"/>
                    </a:lnTo>
                    <a:lnTo>
                      <a:pt x="12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Freeform 646"/>
              <p:cNvSpPr/>
              <p:nvPr/>
            </p:nvSpPr>
            <p:spPr bwMode="auto">
              <a:xfrm>
                <a:off x="4486276" y="2297113"/>
                <a:ext cx="52388" cy="25400"/>
              </a:xfrm>
              <a:custGeom>
                <a:avLst/>
                <a:gdLst/>
                <a:ahLst/>
                <a:cxnLst>
                  <a:cxn ang="0">
                    <a:pos x="124" y="0"/>
                  </a:cxn>
                  <a:cxn ang="0">
                    <a:pos x="124" y="0"/>
                  </a:cxn>
                  <a:cxn ang="0">
                    <a:pos x="109" y="4"/>
                  </a:cxn>
                  <a:cxn ang="0">
                    <a:pos x="93" y="9"/>
                  </a:cxn>
                  <a:cxn ang="0">
                    <a:pos x="79" y="16"/>
                  </a:cxn>
                  <a:cxn ang="0">
                    <a:pos x="63" y="24"/>
                  </a:cxn>
                  <a:cxn ang="0">
                    <a:pos x="33" y="39"/>
                  </a:cxn>
                  <a:cxn ang="0">
                    <a:pos x="18" y="46"/>
                  </a:cxn>
                  <a:cxn ang="0">
                    <a:pos x="3" y="53"/>
                  </a:cxn>
                  <a:cxn ang="0">
                    <a:pos x="3" y="53"/>
                  </a:cxn>
                  <a:cxn ang="0">
                    <a:pos x="1" y="54"/>
                  </a:cxn>
                  <a:cxn ang="0">
                    <a:pos x="0" y="56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1" y="64"/>
                  </a:cxn>
                  <a:cxn ang="0">
                    <a:pos x="4" y="64"/>
                  </a:cxn>
                  <a:cxn ang="0">
                    <a:pos x="7" y="64"/>
                  </a:cxn>
                  <a:cxn ang="0">
                    <a:pos x="7" y="64"/>
                  </a:cxn>
                  <a:cxn ang="0">
                    <a:pos x="21" y="58"/>
                  </a:cxn>
                  <a:cxn ang="0">
                    <a:pos x="37" y="50"/>
                  </a:cxn>
                  <a:cxn ang="0">
                    <a:pos x="66" y="34"/>
                  </a:cxn>
                  <a:cxn ang="0">
                    <a:pos x="81" y="28"/>
                  </a:cxn>
                  <a:cxn ang="0">
                    <a:pos x="97" y="21"/>
                  </a:cxn>
                  <a:cxn ang="0">
                    <a:pos x="113" y="15"/>
                  </a:cxn>
                  <a:cxn ang="0">
                    <a:pos x="128" y="11"/>
                  </a:cxn>
                  <a:cxn ang="0">
                    <a:pos x="128" y="11"/>
                  </a:cxn>
                  <a:cxn ang="0">
                    <a:pos x="130" y="9"/>
                  </a:cxn>
                  <a:cxn ang="0">
                    <a:pos x="131" y="8"/>
                  </a:cxn>
                  <a:cxn ang="0">
                    <a:pos x="132" y="4"/>
                  </a:cxn>
                  <a:cxn ang="0">
                    <a:pos x="130" y="0"/>
                  </a:cxn>
                  <a:cxn ang="0">
                    <a:pos x="127" y="0"/>
                  </a:cxn>
                  <a:cxn ang="0">
                    <a:pos x="124" y="0"/>
                  </a:cxn>
                  <a:cxn ang="0">
                    <a:pos x="124" y="0"/>
                  </a:cxn>
                </a:cxnLst>
                <a:rect l="0" t="0" r="r" b="b"/>
                <a:pathLst>
                  <a:path w="132" h="64">
                    <a:moveTo>
                      <a:pt x="124" y="0"/>
                    </a:moveTo>
                    <a:lnTo>
                      <a:pt x="124" y="0"/>
                    </a:lnTo>
                    <a:lnTo>
                      <a:pt x="109" y="4"/>
                    </a:lnTo>
                    <a:lnTo>
                      <a:pt x="93" y="9"/>
                    </a:lnTo>
                    <a:lnTo>
                      <a:pt x="79" y="16"/>
                    </a:lnTo>
                    <a:lnTo>
                      <a:pt x="63" y="24"/>
                    </a:lnTo>
                    <a:lnTo>
                      <a:pt x="33" y="39"/>
                    </a:lnTo>
                    <a:lnTo>
                      <a:pt x="18" y="46"/>
                    </a:lnTo>
                    <a:lnTo>
                      <a:pt x="3" y="53"/>
                    </a:lnTo>
                    <a:lnTo>
                      <a:pt x="3" y="53"/>
                    </a:lnTo>
                    <a:lnTo>
                      <a:pt x="1" y="54"/>
                    </a:lnTo>
                    <a:lnTo>
                      <a:pt x="0" y="56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1" y="64"/>
                    </a:lnTo>
                    <a:lnTo>
                      <a:pt x="4" y="64"/>
                    </a:lnTo>
                    <a:lnTo>
                      <a:pt x="7" y="64"/>
                    </a:lnTo>
                    <a:lnTo>
                      <a:pt x="7" y="64"/>
                    </a:lnTo>
                    <a:lnTo>
                      <a:pt x="21" y="58"/>
                    </a:lnTo>
                    <a:lnTo>
                      <a:pt x="37" y="50"/>
                    </a:lnTo>
                    <a:lnTo>
                      <a:pt x="66" y="34"/>
                    </a:lnTo>
                    <a:lnTo>
                      <a:pt x="81" y="28"/>
                    </a:lnTo>
                    <a:lnTo>
                      <a:pt x="97" y="21"/>
                    </a:lnTo>
                    <a:lnTo>
                      <a:pt x="113" y="15"/>
                    </a:lnTo>
                    <a:lnTo>
                      <a:pt x="128" y="11"/>
                    </a:lnTo>
                    <a:lnTo>
                      <a:pt x="128" y="11"/>
                    </a:lnTo>
                    <a:lnTo>
                      <a:pt x="130" y="9"/>
                    </a:lnTo>
                    <a:lnTo>
                      <a:pt x="131" y="8"/>
                    </a:lnTo>
                    <a:lnTo>
                      <a:pt x="132" y="4"/>
                    </a:lnTo>
                    <a:lnTo>
                      <a:pt x="130" y="0"/>
                    </a:lnTo>
                    <a:lnTo>
                      <a:pt x="127" y="0"/>
                    </a:lnTo>
                    <a:lnTo>
                      <a:pt x="124" y="0"/>
                    </a:lnTo>
                    <a:lnTo>
                      <a:pt x="12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Freeform 647"/>
              <p:cNvSpPr/>
              <p:nvPr/>
            </p:nvSpPr>
            <p:spPr bwMode="auto">
              <a:xfrm>
                <a:off x="4467226" y="2314575"/>
                <a:ext cx="65088" cy="28575"/>
              </a:xfrm>
              <a:custGeom>
                <a:avLst/>
                <a:gdLst/>
                <a:ahLst/>
                <a:cxnLst>
                  <a:cxn ang="0">
                    <a:pos x="156" y="0"/>
                  </a:cxn>
                  <a:cxn ang="0">
                    <a:pos x="156" y="0"/>
                  </a:cxn>
                  <a:cxn ang="0">
                    <a:pos x="135" y="8"/>
                  </a:cxn>
                  <a:cxn ang="0">
                    <a:pos x="114" y="16"/>
                  </a:cxn>
                  <a:cxn ang="0">
                    <a:pos x="93" y="22"/>
                  </a:cxn>
                  <a:cxn ang="0">
                    <a:pos x="73" y="30"/>
                  </a:cxn>
                  <a:cxn ang="0">
                    <a:pos x="73" y="30"/>
                  </a:cxn>
                  <a:cxn ang="0">
                    <a:pos x="60" y="34"/>
                  </a:cxn>
                  <a:cxn ang="0">
                    <a:pos x="47" y="38"/>
                  </a:cxn>
                  <a:cxn ang="0">
                    <a:pos x="47" y="38"/>
                  </a:cxn>
                  <a:cxn ang="0">
                    <a:pos x="37" y="44"/>
                  </a:cxn>
                  <a:cxn ang="0">
                    <a:pos x="26" y="50"/>
                  </a:cxn>
                  <a:cxn ang="0">
                    <a:pos x="16" y="56"/>
                  </a:cxn>
                  <a:cxn ang="0">
                    <a:pos x="4" y="60"/>
                  </a:cxn>
                  <a:cxn ang="0">
                    <a:pos x="4" y="60"/>
                  </a:cxn>
                  <a:cxn ang="0">
                    <a:pos x="3" y="61"/>
                  </a:cxn>
                  <a:cxn ang="0">
                    <a:pos x="1" y="63"/>
                  </a:cxn>
                  <a:cxn ang="0">
                    <a:pos x="0" y="67"/>
                  </a:cxn>
                  <a:cxn ang="0">
                    <a:pos x="3" y="71"/>
                  </a:cxn>
                  <a:cxn ang="0">
                    <a:pos x="5" y="72"/>
                  </a:cxn>
                  <a:cxn ang="0">
                    <a:pos x="8" y="72"/>
                  </a:cxn>
                  <a:cxn ang="0">
                    <a:pos x="8" y="72"/>
                  </a:cxn>
                  <a:cxn ang="0">
                    <a:pos x="16" y="68"/>
                  </a:cxn>
                  <a:cxn ang="0">
                    <a:pos x="24" y="64"/>
                  </a:cxn>
                  <a:cxn ang="0">
                    <a:pos x="38" y="55"/>
                  </a:cxn>
                  <a:cxn ang="0">
                    <a:pos x="38" y="55"/>
                  </a:cxn>
                  <a:cxn ang="0">
                    <a:pos x="50" y="50"/>
                  </a:cxn>
                  <a:cxn ang="0">
                    <a:pos x="62" y="46"/>
                  </a:cxn>
                  <a:cxn ang="0">
                    <a:pos x="85" y="37"/>
                  </a:cxn>
                  <a:cxn ang="0">
                    <a:pos x="85" y="37"/>
                  </a:cxn>
                  <a:cxn ang="0">
                    <a:pos x="105" y="30"/>
                  </a:cxn>
                  <a:cxn ang="0">
                    <a:pos x="123" y="24"/>
                  </a:cxn>
                  <a:cxn ang="0">
                    <a:pos x="143" y="17"/>
                  </a:cxn>
                  <a:cxn ang="0">
                    <a:pos x="161" y="10"/>
                  </a:cxn>
                  <a:cxn ang="0">
                    <a:pos x="161" y="10"/>
                  </a:cxn>
                  <a:cxn ang="0">
                    <a:pos x="164" y="8"/>
                  </a:cxn>
                  <a:cxn ang="0">
                    <a:pos x="164" y="7"/>
                  </a:cxn>
                  <a:cxn ang="0">
                    <a:pos x="164" y="5"/>
                  </a:cxn>
                  <a:cxn ang="0">
                    <a:pos x="164" y="3"/>
                  </a:cxn>
                  <a:cxn ang="0">
                    <a:pos x="160" y="0"/>
                  </a:cxn>
                  <a:cxn ang="0">
                    <a:pos x="158" y="0"/>
                  </a:cxn>
                  <a:cxn ang="0">
                    <a:pos x="156" y="0"/>
                  </a:cxn>
                  <a:cxn ang="0">
                    <a:pos x="156" y="0"/>
                  </a:cxn>
                </a:cxnLst>
                <a:rect l="0" t="0" r="r" b="b"/>
                <a:pathLst>
                  <a:path w="164" h="72">
                    <a:moveTo>
                      <a:pt x="156" y="0"/>
                    </a:moveTo>
                    <a:lnTo>
                      <a:pt x="156" y="0"/>
                    </a:lnTo>
                    <a:lnTo>
                      <a:pt x="135" y="8"/>
                    </a:lnTo>
                    <a:lnTo>
                      <a:pt x="114" y="16"/>
                    </a:lnTo>
                    <a:lnTo>
                      <a:pt x="93" y="22"/>
                    </a:lnTo>
                    <a:lnTo>
                      <a:pt x="73" y="30"/>
                    </a:lnTo>
                    <a:lnTo>
                      <a:pt x="73" y="30"/>
                    </a:lnTo>
                    <a:lnTo>
                      <a:pt x="60" y="34"/>
                    </a:lnTo>
                    <a:lnTo>
                      <a:pt x="47" y="38"/>
                    </a:lnTo>
                    <a:lnTo>
                      <a:pt x="47" y="38"/>
                    </a:lnTo>
                    <a:lnTo>
                      <a:pt x="37" y="44"/>
                    </a:lnTo>
                    <a:lnTo>
                      <a:pt x="26" y="50"/>
                    </a:lnTo>
                    <a:lnTo>
                      <a:pt x="16" y="56"/>
                    </a:lnTo>
                    <a:lnTo>
                      <a:pt x="4" y="60"/>
                    </a:lnTo>
                    <a:lnTo>
                      <a:pt x="4" y="60"/>
                    </a:lnTo>
                    <a:lnTo>
                      <a:pt x="3" y="61"/>
                    </a:lnTo>
                    <a:lnTo>
                      <a:pt x="1" y="63"/>
                    </a:lnTo>
                    <a:lnTo>
                      <a:pt x="0" y="67"/>
                    </a:lnTo>
                    <a:lnTo>
                      <a:pt x="3" y="71"/>
                    </a:lnTo>
                    <a:lnTo>
                      <a:pt x="5" y="72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16" y="68"/>
                    </a:lnTo>
                    <a:lnTo>
                      <a:pt x="24" y="64"/>
                    </a:lnTo>
                    <a:lnTo>
                      <a:pt x="38" y="55"/>
                    </a:lnTo>
                    <a:lnTo>
                      <a:pt x="38" y="55"/>
                    </a:lnTo>
                    <a:lnTo>
                      <a:pt x="50" y="50"/>
                    </a:lnTo>
                    <a:lnTo>
                      <a:pt x="62" y="46"/>
                    </a:lnTo>
                    <a:lnTo>
                      <a:pt x="85" y="37"/>
                    </a:lnTo>
                    <a:lnTo>
                      <a:pt x="85" y="37"/>
                    </a:lnTo>
                    <a:lnTo>
                      <a:pt x="105" y="30"/>
                    </a:lnTo>
                    <a:lnTo>
                      <a:pt x="123" y="24"/>
                    </a:lnTo>
                    <a:lnTo>
                      <a:pt x="143" y="17"/>
                    </a:lnTo>
                    <a:lnTo>
                      <a:pt x="161" y="10"/>
                    </a:lnTo>
                    <a:lnTo>
                      <a:pt x="161" y="10"/>
                    </a:lnTo>
                    <a:lnTo>
                      <a:pt x="164" y="8"/>
                    </a:lnTo>
                    <a:lnTo>
                      <a:pt x="164" y="7"/>
                    </a:lnTo>
                    <a:lnTo>
                      <a:pt x="164" y="5"/>
                    </a:lnTo>
                    <a:lnTo>
                      <a:pt x="164" y="3"/>
                    </a:lnTo>
                    <a:lnTo>
                      <a:pt x="160" y="0"/>
                    </a:lnTo>
                    <a:lnTo>
                      <a:pt x="158" y="0"/>
                    </a:lnTo>
                    <a:lnTo>
                      <a:pt x="156" y="0"/>
                    </a:lnTo>
                    <a:lnTo>
                      <a:pt x="15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Freeform 648"/>
              <p:cNvSpPr/>
              <p:nvPr/>
            </p:nvSpPr>
            <p:spPr bwMode="auto">
              <a:xfrm>
                <a:off x="4465638" y="2332038"/>
                <a:ext cx="58738" cy="23813"/>
              </a:xfrm>
              <a:custGeom>
                <a:avLst/>
                <a:gdLst/>
                <a:ahLst/>
                <a:cxnLst>
                  <a:cxn ang="0">
                    <a:pos x="137" y="0"/>
                  </a:cxn>
                  <a:cxn ang="0">
                    <a:pos x="137" y="0"/>
                  </a:cxn>
                  <a:cxn ang="0">
                    <a:pos x="120" y="2"/>
                  </a:cxn>
                  <a:cxn ang="0">
                    <a:pos x="105" y="8"/>
                  </a:cxn>
                  <a:cxn ang="0">
                    <a:pos x="73" y="19"/>
                  </a:cxn>
                  <a:cxn ang="0">
                    <a:pos x="42" y="34"/>
                  </a:cxn>
                  <a:cxn ang="0">
                    <a:pos x="11" y="47"/>
                  </a:cxn>
                  <a:cxn ang="0">
                    <a:pos x="11" y="47"/>
                  </a:cxn>
                  <a:cxn ang="0">
                    <a:pos x="8" y="46"/>
                  </a:cxn>
                  <a:cxn ang="0">
                    <a:pos x="4" y="46"/>
                  </a:cxn>
                  <a:cxn ang="0">
                    <a:pos x="1" y="47"/>
                  </a:cxn>
                  <a:cxn ang="0">
                    <a:pos x="0" y="51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57"/>
                  </a:cxn>
                  <a:cxn ang="0">
                    <a:pos x="3" y="59"/>
                  </a:cxn>
                  <a:cxn ang="0">
                    <a:pos x="5" y="60"/>
                  </a:cxn>
                  <a:cxn ang="0">
                    <a:pos x="8" y="60"/>
                  </a:cxn>
                  <a:cxn ang="0">
                    <a:pos x="8" y="60"/>
                  </a:cxn>
                  <a:cxn ang="0">
                    <a:pos x="41" y="46"/>
                  </a:cxn>
                  <a:cxn ang="0">
                    <a:pos x="73" y="31"/>
                  </a:cxn>
                  <a:cxn ang="0">
                    <a:pos x="89" y="25"/>
                  </a:cxn>
                  <a:cxn ang="0">
                    <a:pos x="106" y="19"/>
                  </a:cxn>
                  <a:cxn ang="0">
                    <a:pos x="123" y="14"/>
                  </a:cxn>
                  <a:cxn ang="0">
                    <a:pos x="141" y="10"/>
                  </a:cxn>
                  <a:cxn ang="0">
                    <a:pos x="141" y="10"/>
                  </a:cxn>
                  <a:cxn ang="0">
                    <a:pos x="143" y="9"/>
                  </a:cxn>
                  <a:cxn ang="0">
                    <a:pos x="144" y="8"/>
                  </a:cxn>
                  <a:cxn ang="0">
                    <a:pos x="145" y="6"/>
                  </a:cxn>
                  <a:cxn ang="0">
                    <a:pos x="145" y="4"/>
                  </a:cxn>
                  <a:cxn ang="0">
                    <a:pos x="143" y="0"/>
                  </a:cxn>
                  <a:cxn ang="0">
                    <a:pos x="140" y="0"/>
                  </a:cxn>
                  <a:cxn ang="0">
                    <a:pos x="137" y="0"/>
                  </a:cxn>
                  <a:cxn ang="0">
                    <a:pos x="137" y="0"/>
                  </a:cxn>
                </a:cxnLst>
                <a:rect l="0" t="0" r="r" b="b"/>
                <a:pathLst>
                  <a:path w="145" h="60">
                    <a:moveTo>
                      <a:pt x="137" y="0"/>
                    </a:moveTo>
                    <a:lnTo>
                      <a:pt x="137" y="0"/>
                    </a:lnTo>
                    <a:lnTo>
                      <a:pt x="120" y="2"/>
                    </a:lnTo>
                    <a:lnTo>
                      <a:pt x="105" y="8"/>
                    </a:lnTo>
                    <a:lnTo>
                      <a:pt x="73" y="19"/>
                    </a:lnTo>
                    <a:lnTo>
                      <a:pt x="42" y="34"/>
                    </a:lnTo>
                    <a:lnTo>
                      <a:pt x="11" y="47"/>
                    </a:lnTo>
                    <a:lnTo>
                      <a:pt x="11" y="47"/>
                    </a:lnTo>
                    <a:lnTo>
                      <a:pt x="8" y="46"/>
                    </a:lnTo>
                    <a:lnTo>
                      <a:pt x="4" y="46"/>
                    </a:lnTo>
                    <a:lnTo>
                      <a:pt x="1" y="47"/>
                    </a:lnTo>
                    <a:lnTo>
                      <a:pt x="0" y="51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57"/>
                    </a:lnTo>
                    <a:lnTo>
                      <a:pt x="3" y="59"/>
                    </a:lnTo>
                    <a:lnTo>
                      <a:pt x="5" y="60"/>
                    </a:lnTo>
                    <a:lnTo>
                      <a:pt x="8" y="60"/>
                    </a:lnTo>
                    <a:lnTo>
                      <a:pt x="8" y="60"/>
                    </a:lnTo>
                    <a:lnTo>
                      <a:pt x="41" y="46"/>
                    </a:lnTo>
                    <a:lnTo>
                      <a:pt x="73" y="31"/>
                    </a:lnTo>
                    <a:lnTo>
                      <a:pt x="89" y="25"/>
                    </a:lnTo>
                    <a:lnTo>
                      <a:pt x="106" y="19"/>
                    </a:lnTo>
                    <a:lnTo>
                      <a:pt x="123" y="14"/>
                    </a:lnTo>
                    <a:lnTo>
                      <a:pt x="141" y="10"/>
                    </a:lnTo>
                    <a:lnTo>
                      <a:pt x="141" y="10"/>
                    </a:lnTo>
                    <a:lnTo>
                      <a:pt x="143" y="9"/>
                    </a:lnTo>
                    <a:lnTo>
                      <a:pt x="144" y="8"/>
                    </a:lnTo>
                    <a:lnTo>
                      <a:pt x="145" y="6"/>
                    </a:lnTo>
                    <a:lnTo>
                      <a:pt x="145" y="4"/>
                    </a:lnTo>
                    <a:lnTo>
                      <a:pt x="143" y="0"/>
                    </a:lnTo>
                    <a:lnTo>
                      <a:pt x="140" y="0"/>
                    </a:lnTo>
                    <a:lnTo>
                      <a:pt x="137" y="0"/>
                    </a:lnTo>
                    <a:lnTo>
                      <a:pt x="13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Freeform 649"/>
              <p:cNvSpPr/>
              <p:nvPr/>
            </p:nvSpPr>
            <p:spPr bwMode="auto">
              <a:xfrm>
                <a:off x="4471988" y="2346325"/>
                <a:ext cx="42863" cy="17463"/>
              </a:xfrm>
              <a:custGeom>
                <a:avLst/>
                <a:gdLst/>
                <a:ahLst/>
                <a:cxnLst>
                  <a:cxn ang="0">
                    <a:pos x="99" y="2"/>
                  </a:cxn>
                  <a:cxn ang="0">
                    <a:pos x="99" y="2"/>
                  </a:cxn>
                  <a:cxn ang="0">
                    <a:pos x="93" y="3"/>
                  </a:cxn>
                  <a:cxn ang="0">
                    <a:pos x="86" y="4"/>
                  </a:cxn>
                  <a:cxn ang="0">
                    <a:pos x="74" y="4"/>
                  </a:cxn>
                  <a:cxn ang="0">
                    <a:pos x="74" y="4"/>
                  </a:cxn>
                  <a:cxn ang="0">
                    <a:pos x="69" y="6"/>
                  </a:cxn>
                  <a:cxn ang="0">
                    <a:pos x="64" y="7"/>
                  </a:cxn>
                  <a:cxn ang="0">
                    <a:pos x="55" y="12"/>
                  </a:cxn>
                  <a:cxn ang="0">
                    <a:pos x="55" y="12"/>
                  </a:cxn>
                  <a:cxn ang="0">
                    <a:pos x="30" y="23"/>
                  </a:cxn>
                  <a:cxn ang="0">
                    <a:pos x="17" y="28"/>
                  </a:cxn>
                  <a:cxn ang="0">
                    <a:pos x="4" y="32"/>
                  </a:cxn>
                  <a:cxn ang="0">
                    <a:pos x="4" y="32"/>
                  </a:cxn>
                  <a:cxn ang="0">
                    <a:pos x="1" y="33"/>
                  </a:cxn>
                  <a:cxn ang="0">
                    <a:pos x="0" y="34"/>
                  </a:cxn>
                  <a:cxn ang="0">
                    <a:pos x="0" y="38"/>
                  </a:cxn>
                  <a:cxn ang="0">
                    <a:pos x="2" y="42"/>
                  </a:cxn>
                  <a:cxn ang="0">
                    <a:pos x="4" y="42"/>
                  </a:cxn>
                  <a:cxn ang="0">
                    <a:pos x="6" y="42"/>
                  </a:cxn>
                  <a:cxn ang="0">
                    <a:pos x="6" y="42"/>
                  </a:cxn>
                  <a:cxn ang="0">
                    <a:pos x="18" y="40"/>
                  </a:cxn>
                  <a:cxn ang="0">
                    <a:pos x="30" y="34"/>
                  </a:cxn>
                  <a:cxn ang="0">
                    <a:pos x="51" y="25"/>
                  </a:cxn>
                  <a:cxn ang="0">
                    <a:pos x="51" y="25"/>
                  </a:cxn>
                  <a:cxn ang="0">
                    <a:pos x="65" y="20"/>
                  </a:cxn>
                  <a:cxn ang="0">
                    <a:pos x="72" y="17"/>
                  </a:cxn>
                  <a:cxn ang="0">
                    <a:pos x="78" y="16"/>
                  </a:cxn>
                  <a:cxn ang="0">
                    <a:pos x="78" y="16"/>
                  </a:cxn>
                  <a:cxn ang="0">
                    <a:pos x="90" y="15"/>
                  </a:cxn>
                  <a:cxn ang="0">
                    <a:pos x="102" y="12"/>
                  </a:cxn>
                  <a:cxn ang="0">
                    <a:pos x="102" y="12"/>
                  </a:cxn>
                  <a:cxn ang="0">
                    <a:pos x="104" y="11"/>
                  </a:cxn>
                  <a:cxn ang="0">
                    <a:pos x="106" y="10"/>
                  </a:cxn>
                  <a:cxn ang="0">
                    <a:pos x="106" y="4"/>
                  </a:cxn>
                  <a:cxn ang="0">
                    <a:pos x="104" y="3"/>
                  </a:cxn>
                  <a:cxn ang="0">
                    <a:pos x="103" y="2"/>
                  </a:cxn>
                  <a:cxn ang="0">
                    <a:pos x="102" y="0"/>
                  </a:cxn>
                  <a:cxn ang="0">
                    <a:pos x="99" y="2"/>
                  </a:cxn>
                  <a:cxn ang="0">
                    <a:pos x="99" y="2"/>
                  </a:cxn>
                </a:cxnLst>
                <a:rect l="0" t="0" r="r" b="b"/>
                <a:pathLst>
                  <a:path w="106" h="42">
                    <a:moveTo>
                      <a:pt x="99" y="2"/>
                    </a:moveTo>
                    <a:lnTo>
                      <a:pt x="99" y="2"/>
                    </a:lnTo>
                    <a:lnTo>
                      <a:pt x="93" y="3"/>
                    </a:lnTo>
                    <a:lnTo>
                      <a:pt x="86" y="4"/>
                    </a:lnTo>
                    <a:lnTo>
                      <a:pt x="74" y="4"/>
                    </a:lnTo>
                    <a:lnTo>
                      <a:pt x="74" y="4"/>
                    </a:lnTo>
                    <a:lnTo>
                      <a:pt x="69" y="6"/>
                    </a:lnTo>
                    <a:lnTo>
                      <a:pt x="64" y="7"/>
                    </a:lnTo>
                    <a:lnTo>
                      <a:pt x="55" y="12"/>
                    </a:lnTo>
                    <a:lnTo>
                      <a:pt x="55" y="12"/>
                    </a:lnTo>
                    <a:lnTo>
                      <a:pt x="30" y="23"/>
                    </a:lnTo>
                    <a:lnTo>
                      <a:pt x="17" y="28"/>
                    </a:lnTo>
                    <a:lnTo>
                      <a:pt x="4" y="32"/>
                    </a:lnTo>
                    <a:lnTo>
                      <a:pt x="4" y="32"/>
                    </a:lnTo>
                    <a:lnTo>
                      <a:pt x="1" y="33"/>
                    </a:lnTo>
                    <a:lnTo>
                      <a:pt x="0" y="34"/>
                    </a:lnTo>
                    <a:lnTo>
                      <a:pt x="0" y="38"/>
                    </a:lnTo>
                    <a:lnTo>
                      <a:pt x="2" y="42"/>
                    </a:lnTo>
                    <a:lnTo>
                      <a:pt x="4" y="42"/>
                    </a:lnTo>
                    <a:lnTo>
                      <a:pt x="6" y="42"/>
                    </a:lnTo>
                    <a:lnTo>
                      <a:pt x="6" y="42"/>
                    </a:lnTo>
                    <a:lnTo>
                      <a:pt x="18" y="40"/>
                    </a:lnTo>
                    <a:lnTo>
                      <a:pt x="30" y="34"/>
                    </a:lnTo>
                    <a:lnTo>
                      <a:pt x="51" y="25"/>
                    </a:lnTo>
                    <a:lnTo>
                      <a:pt x="51" y="25"/>
                    </a:lnTo>
                    <a:lnTo>
                      <a:pt x="65" y="20"/>
                    </a:lnTo>
                    <a:lnTo>
                      <a:pt x="72" y="17"/>
                    </a:lnTo>
                    <a:lnTo>
                      <a:pt x="78" y="16"/>
                    </a:lnTo>
                    <a:lnTo>
                      <a:pt x="78" y="16"/>
                    </a:lnTo>
                    <a:lnTo>
                      <a:pt x="90" y="15"/>
                    </a:lnTo>
                    <a:lnTo>
                      <a:pt x="102" y="12"/>
                    </a:lnTo>
                    <a:lnTo>
                      <a:pt x="102" y="12"/>
                    </a:lnTo>
                    <a:lnTo>
                      <a:pt x="104" y="11"/>
                    </a:lnTo>
                    <a:lnTo>
                      <a:pt x="106" y="10"/>
                    </a:lnTo>
                    <a:lnTo>
                      <a:pt x="106" y="4"/>
                    </a:lnTo>
                    <a:lnTo>
                      <a:pt x="104" y="3"/>
                    </a:lnTo>
                    <a:lnTo>
                      <a:pt x="103" y="2"/>
                    </a:lnTo>
                    <a:lnTo>
                      <a:pt x="102" y="0"/>
                    </a:lnTo>
                    <a:lnTo>
                      <a:pt x="99" y="2"/>
                    </a:lnTo>
                    <a:lnTo>
                      <a:pt x="9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Freeform 650"/>
              <p:cNvSpPr/>
              <p:nvPr/>
            </p:nvSpPr>
            <p:spPr bwMode="auto">
              <a:xfrm>
                <a:off x="4281488" y="2286000"/>
                <a:ext cx="25400" cy="33338"/>
              </a:xfrm>
              <a:custGeom>
                <a:avLst/>
                <a:gdLst/>
                <a:ahLst/>
                <a:cxnLst>
                  <a:cxn ang="0">
                    <a:pos x="51" y="1"/>
                  </a:cxn>
                  <a:cxn ang="0">
                    <a:pos x="51" y="1"/>
                  </a:cxn>
                  <a:cxn ang="0">
                    <a:pos x="36" y="18"/>
                  </a:cxn>
                  <a:cxn ang="0">
                    <a:pos x="23" y="36"/>
                  </a:cxn>
                  <a:cxn ang="0">
                    <a:pos x="12" y="55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7"/>
                  </a:cxn>
                  <a:cxn ang="0">
                    <a:pos x="1" y="80"/>
                  </a:cxn>
                  <a:cxn ang="0">
                    <a:pos x="4" y="83"/>
                  </a:cxn>
                  <a:cxn ang="0">
                    <a:pos x="5" y="83"/>
                  </a:cxn>
                  <a:cxn ang="0">
                    <a:pos x="8" y="83"/>
                  </a:cxn>
                  <a:cxn ang="0">
                    <a:pos x="9" y="82"/>
                  </a:cxn>
                  <a:cxn ang="0">
                    <a:pos x="10" y="81"/>
                  </a:cxn>
                  <a:cxn ang="0">
                    <a:pos x="10" y="81"/>
                  </a:cxn>
                  <a:cxn ang="0">
                    <a:pos x="21" y="61"/>
                  </a:cxn>
                  <a:cxn ang="0">
                    <a:pos x="32" y="43"/>
                  </a:cxn>
                  <a:cxn ang="0">
                    <a:pos x="44" y="26"/>
                  </a:cxn>
                  <a:cxn ang="0">
                    <a:pos x="60" y="10"/>
                  </a:cxn>
                  <a:cxn ang="0">
                    <a:pos x="60" y="10"/>
                  </a:cxn>
                  <a:cxn ang="0">
                    <a:pos x="61" y="8"/>
                  </a:cxn>
                  <a:cxn ang="0">
                    <a:pos x="61" y="5"/>
                  </a:cxn>
                  <a:cxn ang="0">
                    <a:pos x="59" y="1"/>
                  </a:cxn>
                  <a:cxn ang="0">
                    <a:pos x="56" y="0"/>
                  </a:cxn>
                  <a:cxn ang="0">
                    <a:pos x="53" y="0"/>
                  </a:cxn>
                  <a:cxn ang="0">
                    <a:pos x="51" y="1"/>
                  </a:cxn>
                  <a:cxn ang="0">
                    <a:pos x="51" y="1"/>
                  </a:cxn>
                </a:cxnLst>
                <a:rect l="0" t="0" r="r" b="b"/>
                <a:pathLst>
                  <a:path w="61" h="83">
                    <a:moveTo>
                      <a:pt x="51" y="1"/>
                    </a:moveTo>
                    <a:lnTo>
                      <a:pt x="51" y="1"/>
                    </a:lnTo>
                    <a:lnTo>
                      <a:pt x="36" y="18"/>
                    </a:lnTo>
                    <a:lnTo>
                      <a:pt x="23" y="36"/>
                    </a:lnTo>
                    <a:lnTo>
                      <a:pt x="12" y="55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7"/>
                    </a:lnTo>
                    <a:lnTo>
                      <a:pt x="1" y="80"/>
                    </a:lnTo>
                    <a:lnTo>
                      <a:pt x="4" y="83"/>
                    </a:lnTo>
                    <a:lnTo>
                      <a:pt x="5" y="83"/>
                    </a:lnTo>
                    <a:lnTo>
                      <a:pt x="8" y="83"/>
                    </a:lnTo>
                    <a:lnTo>
                      <a:pt x="9" y="82"/>
                    </a:lnTo>
                    <a:lnTo>
                      <a:pt x="10" y="81"/>
                    </a:lnTo>
                    <a:lnTo>
                      <a:pt x="10" y="81"/>
                    </a:lnTo>
                    <a:lnTo>
                      <a:pt x="21" y="61"/>
                    </a:lnTo>
                    <a:lnTo>
                      <a:pt x="32" y="43"/>
                    </a:lnTo>
                    <a:lnTo>
                      <a:pt x="44" y="26"/>
                    </a:lnTo>
                    <a:lnTo>
                      <a:pt x="60" y="10"/>
                    </a:lnTo>
                    <a:lnTo>
                      <a:pt x="60" y="10"/>
                    </a:lnTo>
                    <a:lnTo>
                      <a:pt x="61" y="8"/>
                    </a:lnTo>
                    <a:lnTo>
                      <a:pt x="61" y="5"/>
                    </a:lnTo>
                    <a:lnTo>
                      <a:pt x="59" y="1"/>
                    </a:lnTo>
                    <a:lnTo>
                      <a:pt x="56" y="0"/>
                    </a:lnTo>
                    <a:lnTo>
                      <a:pt x="53" y="0"/>
                    </a:lnTo>
                    <a:lnTo>
                      <a:pt x="51" y="1"/>
                    </a:lnTo>
                    <a:lnTo>
                      <a:pt x="5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Freeform 651"/>
              <p:cNvSpPr/>
              <p:nvPr/>
            </p:nvSpPr>
            <p:spPr bwMode="auto">
              <a:xfrm>
                <a:off x="4300538" y="2303463"/>
                <a:ext cx="25400" cy="30163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39" y="15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17" y="38"/>
                  </a:cxn>
                  <a:cxn ang="0">
                    <a:pos x="11" y="47"/>
                  </a:cxn>
                  <a:cxn ang="0">
                    <a:pos x="6" y="57"/>
                  </a:cxn>
                  <a:cxn ang="0">
                    <a:pos x="1" y="68"/>
                  </a:cxn>
                  <a:cxn ang="0">
                    <a:pos x="1" y="68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2" y="75"/>
                  </a:cxn>
                  <a:cxn ang="0">
                    <a:pos x="6" y="75"/>
                  </a:cxn>
                  <a:cxn ang="0">
                    <a:pos x="9" y="75"/>
                  </a:cxn>
                  <a:cxn ang="0">
                    <a:pos x="10" y="73"/>
                  </a:cxn>
                  <a:cxn ang="0">
                    <a:pos x="10" y="73"/>
                  </a:cxn>
                  <a:cxn ang="0">
                    <a:pos x="15" y="64"/>
                  </a:cxn>
                  <a:cxn ang="0">
                    <a:pos x="20" y="55"/>
                  </a:cxn>
                  <a:cxn ang="0">
                    <a:pos x="26" y="45"/>
                  </a:cxn>
                  <a:cxn ang="0">
                    <a:pos x="32" y="36"/>
                  </a:cxn>
                  <a:cxn ang="0">
                    <a:pos x="32" y="36"/>
                  </a:cxn>
                  <a:cxn ang="0">
                    <a:pos x="48" y="23"/>
                  </a:cxn>
                  <a:cxn ang="0">
                    <a:pos x="62" y="10"/>
                  </a:cxn>
                  <a:cxn ang="0">
                    <a:pos x="62" y="10"/>
                  </a:cxn>
                  <a:cxn ang="0">
                    <a:pos x="64" y="7"/>
                  </a:cxn>
                  <a:cxn ang="0">
                    <a:pos x="65" y="5"/>
                  </a:cxn>
                  <a:cxn ang="0">
                    <a:pos x="62" y="2"/>
                  </a:cxn>
                  <a:cxn ang="0">
                    <a:pos x="58" y="0"/>
                  </a:cxn>
                  <a:cxn ang="0">
                    <a:pos x="57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5" h="75">
                    <a:moveTo>
                      <a:pt x="55" y="1"/>
                    </a:moveTo>
                    <a:lnTo>
                      <a:pt x="55" y="1"/>
                    </a:lnTo>
                    <a:lnTo>
                      <a:pt x="39" y="15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17" y="38"/>
                    </a:lnTo>
                    <a:lnTo>
                      <a:pt x="11" y="47"/>
                    </a:lnTo>
                    <a:lnTo>
                      <a:pt x="6" y="57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2" y="75"/>
                    </a:lnTo>
                    <a:lnTo>
                      <a:pt x="6" y="75"/>
                    </a:lnTo>
                    <a:lnTo>
                      <a:pt x="9" y="75"/>
                    </a:lnTo>
                    <a:lnTo>
                      <a:pt x="10" y="73"/>
                    </a:lnTo>
                    <a:lnTo>
                      <a:pt x="10" y="73"/>
                    </a:lnTo>
                    <a:lnTo>
                      <a:pt x="15" y="64"/>
                    </a:lnTo>
                    <a:lnTo>
                      <a:pt x="20" y="55"/>
                    </a:lnTo>
                    <a:lnTo>
                      <a:pt x="26" y="45"/>
                    </a:lnTo>
                    <a:lnTo>
                      <a:pt x="32" y="36"/>
                    </a:lnTo>
                    <a:lnTo>
                      <a:pt x="32" y="36"/>
                    </a:lnTo>
                    <a:lnTo>
                      <a:pt x="48" y="23"/>
                    </a:lnTo>
                    <a:lnTo>
                      <a:pt x="62" y="10"/>
                    </a:lnTo>
                    <a:lnTo>
                      <a:pt x="62" y="10"/>
                    </a:lnTo>
                    <a:lnTo>
                      <a:pt x="64" y="7"/>
                    </a:lnTo>
                    <a:lnTo>
                      <a:pt x="65" y="5"/>
                    </a:lnTo>
                    <a:lnTo>
                      <a:pt x="62" y="2"/>
                    </a:lnTo>
                    <a:lnTo>
                      <a:pt x="58" y="0"/>
                    </a:lnTo>
                    <a:lnTo>
                      <a:pt x="57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Freeform 652"/>
              <p:cNvSpPr/>
              <p:nvPr/>
            </p:nvSpPr>
            <p:spPr bwMode="auto">
              <a:xfrm>
                <a:off x="4321176" y="2319338"/>
                <a:ext cx="22225" cy="28575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42" y="10"/>
                  </a:cxn>
                  <a:cxn ang="0">
                    <a:pos x="37" y="18"/>
                  </a:cxn>
                  <a:cxn ang="0">
                    <a:pos x="30" y="25"/>
                  </a:cxn>
                  <a:cxn ang="0">
                    <a:pos x="25" y="31"/>
                  </a:cxn>
                  <a:cxn ang="0">
                    <a:pos x="25" y="31"/>
                  </a:cxn>
                  <a:cxn ang="0">
                    <a:pos x="16" y="47"/>
                  </a:cxn>
                  <a:cxn ang="0">
                    <a:pos x="9" y="53"/>
                  </a:cxn>
                  <a:cxn ang="0">
                    <a:pos x="3" y="60"/>
                  </a:cxn>
                  <a:cxn ang="0">
                    <a:pos x="3" y="60"/>
                  </a:cxn>
                  <a:cxn ang="0">
                    <a:pos x="2" y="63"/>
                  </a:cxn>
                  <a:cxn ang="0">
                    <a:pos x="0" y="64"/>
                  </a:cxn>
                  <a:cxn ang="0">
                    <a:pos x="2" y="69"/>
                  </a:cxn>
                  <a:cxn ang="0">
                    <a:pos x="3" y="70"/>
                  </a:cxn>
                  <a:cxn ang="0">
                    <a:pos x="4" y="72"/>
                  </a:cxn>
                  <a:cxn ang="0">
                    <a:pos x="7" y="72"/>
                  </a:cxn>
                  <a:cxn ang="0">
                    <a:pos x="8" y="70"/>
                  </a:cxn>
                  <a:cxn ang="0">
                    <a:pos x="8" y="70"/>
                  </a:cxn>
                  <a:cxn ang="0">
                    <a:pos x="16" y="64"/>
                  </a:cxn>
                  <a:cxn ang="0">
                    <a:pos x="22" y="56"/>
                  </a:cxn>
                  <a:cxn ang="0">
                    <a:pos x="33" y="40"/>
                  </a:cxn>
                  <a:cxn ang="0">
                    <a:pos x="33" y="40"/>
                  </a:cxn>
                  <a:cxn ang="0">
                    <a:pos x="39" y="31"/>
                  </a:cxn>
                  <a:cxn ang="0">
                    <a:pos x="46" y="23"/>
                  </a:cxn>
                  <a:cxn ang="0">
                    <a:pos x="53" y="15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8" y="4"/>
                  </a:cxn>
                  <a:cxn ang="0">
                    <a:pos x="56" y="1"/>
                  </a:cxn>
                  <a:cxn ang="0">
                    <a:pos x="55" y="0"/>
                  </a:cxn>
                  <a:cxn ang="0">
                    <a:pos x="54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8" h="72">
                    <a:moveTo>
                      <a:pt x="46" y="2"/>
                    </a:moveTo>
                    <a:lnTo>
                      <a:pt x="46" y="2"/>
                    </a:lnTo>
                    <a:lnTo>
                      <a:pt x="42" y="10"/>
                    </a:lnTo>
                    <a:lnTo>
                      <a:pt x="37" y="18"/>
                    </a:lnTo>
                    <a:lnTo>
                      <a:pt x="30" y="25"/>
                    </a:lnTo>
                    <a:lnTo>
                      <a:pt x="25" y="31"/>
                    </a:lnTo>
                    <a:lnTo>
                      <a:pt x="25" y="31"/>
                    </a:lnTo>
                    <a:lnTo>
                      <a:pt x="16" y="47"/>
                    </a:lnTo>
                    <a:lnTo>
                      <a:pt x="9" y="53"/>
                    </a:lnTo>
                    <a:lnTo>
                      <a:pt x="3" y="60"/>
                    </a:lnTo>
                    <a:lnTo>
                      <a:pt x="3" y="60"/>
                    </a:lnTo>
                    <a:lnTo>
                      <a:pt x="2" y="63"/>
                    </a:lnTo>
                    <a:lnTo>
                      <a:pt x="0" y="64"/>
                    </a:lnTo>
                    <a:lnTo>
                      <a:pt x="2" y="69"/>
                    </a:lnTo>
                    <a:lnTo>
                      <a:pt x="3" y="70"/>
                    </a:lnTo>
                    <a:lnTo>
                      <a:pt x="4" y="72"/>
                    </a:lnTo>
                    <a:lnTo>
                      <a:pt x="7" y="72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16" y="64"/>
                    </a:lnTo>
                    <a:lnTo>
                      <a:pt x="22" y="56"/>
                    </a:lnTo>
                    <a:lnTo>
                      <a:pt x="33" y="40"/>
                    </a:lnTo>
                    <a:lnTo>
                      <a:pt x="33" y="40"/>
                    </a:lnTo>
                    <a:lnTo>
                      <a:pt x="39" y="31"/>
                    </a:lnTo>
                    <a:lnTo>
                      <a:pt x="46" y="23"/>
                    </a:lnTo>
                    <a:lnTo>
                      <a:pt x="53" y="15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8" y="4"/>
                    </a:lnTo>
                    <a:lnTo>
                      <a:pt x="56" y="1"/>
                    </a:lnTo>
                    <a:lnTo>
                      <a:pt x="55" y="0"/>
                    </a:lnTo>
                    <a:lnTo>
                      <a:pt x="54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Freeform 653"/>
              <p:cNvSpPr/>
              <p:nvPr/>
            </p:nvSpPr>
            <p:spPr bwMode="auto">
              <a:xfrm>
                <a:off x="4354513" y="2333625"/>
                <a:ext cx="26988" cy="28575"/>
              </a:xfrm>
              <a:custGeom>
                <a:avLst/>
                <a:gdLst/>
                <a:ahLst/>
                <a:cxnLst>
                  <a:cxn ang="0">
                    <a:pos x="57" y="4"/>
                  </a:cxn>
                  <a:cxn ang="0">
                    <a:pos x="57" y="4"/>
                  </a:cxn>
                  <a:cxn ang="0">
                    <a:pos x="52" y="11"/>
                  </a:cxn>
                  <a:cxn ang="0">
                    <a:pos x="47" y="17"/>
                  </a:cxn>
                  <a:cxn ang="0">
                    <a:pos x="35" y="31"/>
                  </a:cxn>
                  <a:cxn ang="0">
                    <a:pos x="35" y="31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6"/>
                  </a:cxn>
                  <a:cxn ang="0">
                    <a:pos x="0" y="67"/>
                  </a:cxn>
                  <a:cxn ang="0">
                    <a:pos x="1" y="71"/>
                  </a:cxn>
                  <a:cxn ang="0">
                    <a:pos x="5" y="74"/>
                  </a:cxn>
                  <a:cxn ang="0">
                    <a:pos x="8" y="72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43" y="38"/>
                  </a:cxn>
                  <a:cxn ang="0">
                    <a:pos x="43" y="38"/>
                  </a:cxn>
                  <a:cxn ang="0">
                    <a:pos x="56" y="24"/>
                  </a:cxn>
                  <a:cxn ang="0">
                    <a:pos x="63" y="17"/>
                  </a:cxn>
                  <a:cxn ang="0">
                    <a:pos x="68" y="10"/>
                  </a:cxn>
                  <a:cxn ang="0">
                    <a:pos x="68" y="10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5" y="2"/>
                  </a:cxn>
                  <a:cxn ang="0">
                    <a:pos x="61" y="0"/>
                  </a:cxn>
                  <a:cxn ang="0">
                    <a:pos x="59" y="2"/>
                  </a:cxn>
                  <a:cxn ang="0">
                    <a:pos x="57" y="4"/>
                  </a:cxn>
                  <a:cxn ang="0">
                    <a:pos x="57" y="4"/>
                  </a:cxn>
                </a:cxnLst>
                <a:rect l="0" t="0" r="r" b="b"/>
                <a:pathLst>
                  <a:path w="68" h="74">
                    <a:moveTo>
                      <a:pt x="57" y="4"/>
                    </a:moveTo>
                    <a:lnTo>
                      <a:pt x="57" y="4"/>
                    </a:lnTo>
                    <a:lnTo>
                      <a:pt x="52" y="11"/>
                    </a:lnTo>
                    <a:lnTo>
                      <a:pt x="47" y="17"/>
                    </a:lnTo>
                    <a:lnTo>
                      <a:pt x="35" y="31"/>
                    </a:lnTo>
                    <a:lnTo>
                      <a:pt x="35" y="31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6"/>
                    </a:lnTo>
                    <a:lnTo>
                      <a:pt x="0" y="67"/>
                    </a:lnTo>
                    <a:lnTo>
                      <a:pt x="1" y="71"/>
                    </a:lnTo>
                    <a:lnTo>
                      <a:pt x="5" y="74"/>
                    </a:lnTo>
                    <a:lnTo>
                      <a:pt x="8" y="72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43" y="38"/>
                    </a:lnTo>
                    <a:lnTo>
                      <a:pt x="43" y="38"/>
                    </a:lnTo>
                    <a:lnTo>
                      <a:pt x="56" y="24"/>
                    </a:lnTo>
                    <a:lnTo>
                      <a:pt x="63" y="17"/>
                    </a:lnTo>
                    <a:lnTo>
                      <a:pt x="68" y="10"/>
                    </a:lnTo>
                    <a:lnTo>
                      <a:pt x="68" y="10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5" y="2"/>
                    </a:lnTo>
                    <a:lnTo>
                      <a:pt x="61" y="0"/>
                    </a:lnTo>
                    <a:lnTo>
                      <a:pt x="59" y="2"/>
                    </a:lnTo>
                    <a:lnTo>
                      <a:pt x="57" y="4"/>
                    </a:lnTo>
                    <a:lnTo>
                      <a:pt x="5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Freeform 654"/>
              <p:cNvSpPr/>
              <p:nvPr/>
            </p:nvSpPr>
            <p:spPr bwMode="auto">
              <a:xfrm>
                <a:off x="4368801" y="2347913"/>
                <a:ext cx="26988" cy="30163"/>
              </a:xfrm>
              <a:custGeom>
                <a:avLst/>
                <a:gdLst/>
                <a:ahLst/>
                <a:cxnLst>
                  <a:cxn ang="0">
                    <a:pos x="53" y="4"/>
                  </a:cxn>
                  <a:cxn ang="0">
                    <a:pos x="53" y="4"/>
                  </a:cxn>
                  <a:cxn ang="0">
                    <a:pos x="48" y="13"/>
                  </a:cxn>
                  <a:cxn ang="0">
                    <a:pos x="43" y="22"/>
                  </a:cxn>
                  <a:cxn ang="0">
                    <a:pos x="36" y="30"/>
                  </a:cxn>
                  <a:cxn ang="0">
                    <a:pos x="29" y="38"/>
                  </a:cxn>
                  <a:cxn ang="0">
                    <a:pos x="18" y="48"/>
                  </a:cxn>
                  <a:cxn ang="0">
                    <a:pos x="18" y="48"/>
                  </a:cxn>
                  <a:cxn ang="0">
                    <a:pos x="12" y="57"/>
                  </a:cxn>
                  <a:cxn ang="0">
                    <a:pos x="8" y="61"/>
                  </a:cxn>
                  <a:cxn ang="0">
                    <a:pos x="4" y="64"/>
                  </a:cxn>
                  <a:cxn ang="0">
                    <a:pos x="4" y="64"/>
                  </a:cxn>
                  <a:cxn ang="0">
                    <a:pos x="2" y="65"/>
                  </a:cxn>
                  <a:cxn ang="0">
                    <a:pos x="1" y="66"/>
                  </a:cxn>
                  <a:cxn ang="0">
                    <a:pos x="0" y="70"/>
                  </a:cxn>
                  <a:cxn ang="0">
                    <a:pos x="2" y="74"/>
                  </a:cxn>
                  <a:cxn ang="0">
                    <a:pos x="5" y="76"/>
                  </a:cxn>
                  <a:cxn ang="0">
                    <a:pos x="8" y="74"/>
                  </a:cxn>
                  <a:cxn ang="0">
                    <a:pos x="8" y="74"/>
                  </a:cxn>
                  <a:cxn ang="0">
                    <a:pos x="10" y="73"/>
                  </a:cxn>
                  <a:cxn ang="0">
                    <a:pos x="14" y="70"/>
                  </a:cxn>
                  <a:cxn ang="0">
                    <a:pos x="19" y="65"/>
                  </a:cxn>
                  <a:cxn ang="0">
                    <a:pos x="19" y="65"/>
                  </a:cxn>
                  <a:cxn ang="0">
                    <a:pos x="27" y="55"/>
                  </a:cxn>
                  <a:cxn ang="0">
                    <a:pos x="36" y="45"/>
                  </a:cxn>
                  <a:cxn ang="0">
                    <a:pos x="36" y="45"/>
                  </a:cxn>
                  <a:cxn ang="0">
                    <a:pos x="46" y="38"/>
                  </a:cxn>
                  <a:cxn ang="0">
                    <a:pos x="52" y="27"/>
                  </a:cxn>
                  <a:cxn ang="0">
                    <a:pos x="59" y="17"/>
                  </a:cxn>
                  <a:cxn ang="0">
                    <a:pos x="64" y="6"/>
                  </a:cxn>
                  <a:cxn ang="0">
                    <a:pos x="64" y="6"/>
                  </a:cxn>
                  <a:cxn ang="0">
                    <a:pos x="65" y="4"/>
                  </a:cxn>
                  <a:cxn ang="0">
                    <a:pos x="64" y="2"/>
                  </a:cxn>
                  <a:cxn ang="0">
                    <a:pos x="63" y="1"/>
                  </a:cxn>
                  <a:cxn ang="0">
                    <a:pos x="61" y="0"/>
                  </a:cxn>
                  <a:cxn ang="0">
                    <a:pos x="56" y="0"/>
                  </a:cxn>
                  <a:cxn ang="0">
                    <a:pos x="55" y="1"/>
                  </a:cxn>
                  <a:cxn ang="0">
                    <a:pos x="53" y="4"/>
                  </a:cxn>
                  <a:cxn ang="0">
                    <a:pos x="53" y="4"/>
                  </a:cxn>
                </a:cxnLst>
                <a:rect l="0" t="0" r="r" b="b"/>
                <a:pathLst>
                  <a:path w="65" h="76">
                    <a:moveTo>
                      <a:pt x="53" y="4"/>
                    </a:moveTo>
                    <a:lnTo>
                      <a:pt x="53" y="4"/>
                    </a:lnTo>
                    <a:lnTo>
                      <a:pt x="48" y="13"/>
                    </a:lnTo>
                    <a:lnTo>
                      <a:pt x="43" y="22"/>
                    </a:lnTo>
                    <a:lnTo>
                      <a:pt x="36" y="30"/>
                    </a:lnTo>
                    <a:lnTo>
                      <a:pt x="29" y="38"/>
                    </a:lnTo>
                    <a:lnTo>
                      <a:pt x="18" y="48"/>
                    </a:lnTo>
                    <a:lnTo>
                      <a:pt x="18" y="48"/>
                    </a:lnTo>
                    <a:lnTo>
                      <a:pt x="12" y="57"/>
                    </a:lnTo>
                    <a:lnTo>
                      <a:pt x="8" y="61"/>
                    </a:lnTo>
                    <a:lnTo>
                      <a:pt x="4" y="64"/>
                    </a:lnTo>
                    <a:lnTo>
                      <a:pt x="4" y="64"/>
                    </a:lnTo>
                    <a:lnTo>
                      <a:pt x="2" y="65"/>
                    </a:lnTo>
                    <a:lnTo>
                      <a:pt x="1" y="66"/>
                    </a:lnTo>
                    <a:lnTo>
                      <a:pt x="0" y="70"/>
                    </a:lnTo>
                    <a:lnTo>
                      <a:pt x="2" y="74"/>
                    </a:lnTo>
                    <a:lnTo>
                      <a:pt x="5" y="76"/>
                    </a:lnTo>
                    <a:lnTo>
                      <a:pt x="8" y="74"/>
                    </a:lnTo>
                    <a:lnTo>
                      <a:pt x="8" y="74"/>
                    </a:lnTo>
                    <a:lnTo>
                      <a:pt x="10" y="73"/>
                    </a:lnTo>
                    <a:lnTo>
                      <a:pt x="14" y="70"/>
                    </a:lnTo>
                    <a:lnTo>
                      <a:pt x="19" y="65"/>
                    </a:lnTo>
                    <a:lnTo>
                      <a:pt x="19" y="65"/>
                    </a:lnTo>
                    <a:lnTo>
                      <a:pt x="27" y="55"/>
                    </a:lnTo>
                    <a:lnTo>
                      <a:pt x="36" y="45"/>
                    </a:lnTo>
                    <a:lnTo>
                      <a:pt x="36" y="45"/>
                    </a:lnTo>
                    <a:lnTo>
                      <a:pt x="46" y="38"/>
                    </a:lnTo>
                    <a:lnTo>
                      <a:pt x="52" y="27"/>
                    </a:lnTo>
                    <a:lnTo>
                      <a:pt x="59" y="17"/>
                    </a:lnTo>
                    <a:lnTo>
                      <a:pt x="64" y="6"/>
                    </a:lnTo>
                    <a:lnTo>
                      <a:pt x="64" y="6"/>
                    </a:lnTo>
                    <a:lnTo>
                      <a:pt x="65" y="4"/>
                    </a:lnTo>
                    <a:lnTo>
                      <a:pt x="64" y="2"/>
                    </a:lnTo>
                    <a:lnTo>
                      <a:pt x="63" y="1"/>
                    </a:lnTo>
                    <a:lnTo>
                      <a:pt x="61" y="0"/>
                    </a:lnTo>
                    <a:lnTo>
                      <a:pt x="56" y="0"/>
                    </a:lnTo>
                    <a:lnTo>
                      <a:pt x="55" y="1"/>
                    </a:lnTo>
                    <a:lnTo>
                      <a:pt x="53" y="4"/>
                    </a:lnTo>
                    <a:lnTo>
                      <a:pt x="5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Freeform 655"/>
              <p:cNvSpPr/>
              <p:nvPr/>
            </p:nvSpPr>
            <p:spPr bwMode="auto">
              <a:xfrm>
                <a:off x="4400551" y="2359025"/>
                <a:ext cx="23813" cy="23813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22" y="25"/>
                  </a:cxn>
                  <a:cxn ang="0">
                    <a:pos x="10" y="38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5"/>
                  </a:cxn>
                  <a:cxn ang="0">
                    <a:pos x="0" y="56"/>
                  </a:cxn>
                  <a:cxn ang="0">
                    <a:pos x="2" y="60"/>
                  </a:cxn>
                  <a:cxn ang="0">
                    <a:pos x="6" y="60"/>
                  </a:cxn>
                  <a:cxn ang="0">
                    <a:pos x="9" y="60"/>
                  </a:cxn>
                  <a:cxn ang="0">
                    <a:pos x="10" y="57"/>
                  </a:cxn>
                  <a:cxn ang="0">
                    <a:pos x="10" y="57"/>
                  </a:cxn>
                  <a:cxn ang="0">
                    <a:pos x="21" y="44"/>
                  </a:cxn>
                  <a:cxn ang="0">
                    <a:pos x="31" y="33"/>
                  </a:cxn>
                  <a:cxn ang="0">
                    <a:pos x="55" y="9"/>
                  </a:cxn>
                  <a:cxn ang="0">
                    <a:pos x="55" y="9"/>
                  </a:cxn>
                  <a:cxn ang="0">
                    <a:pos x="57" y="8"/>
                  </a:cxn>
                  <a:cxn ang="0">
                    <a:pos x="57" y="5"/>
                  </a:cxn>
                  <a:cxn ang="0">
                    <a:pos x="55" y="1"/>
                  </a:cxn>
                  <a:cxn ang="0">
                    <a:pos x="52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7" h="60">
                    <a:moveTo>
                      <a:pt x="47" y="1"/>
                    </a:moveTo>
                    <a:lnTo>
                      <a:pt x="47" y="1"/>
                    </a:lnTo>
                    <a:lnTo>
                      <a:pt x="22" y="25"/>
                    </a:lnTo>
                    <a:lnTo>
                      <a:pt x="10" y="38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5"/>
                    </a:lnTo>
                    <a:lnTo>
                      <a:pt x="0" y="56"/>
                    </a:lnTo>
                    <a:lnTo>
                      <a:pt x="2" y="60"/>
                    </a:lnTo>
                    <a:lnTo>
                      <a:pt x="6" y="60"/>
                    </a:lnTo>
                    <a:lnTo>
                      <a:pt x="9" y="60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21" y="44"/>
                    </a:lnTo>
                    <a:lnTo>
                      <a:pt x="31" y="33"/>
                    </a:lnTo>
                    <a:lnTo>
                      <a:pt x="55" y="9"/>
                    </a:lnTo>
                    <a:lnTo>
                      <a:pt x="55" y="9"/>
                    </a:lnTo>
                    <a:lnTo>
                      <a:pt x="57" y="8"/>
                    </a:lnTo>
                    <a:lnTo>
                      <a:pt x="57" y="5"/>
                    </a:lnTo>
                    <a:lnTo>
                      <a:pt x="55" y="1"/>
                    </a:lnTo>
                    <a:lnTo>
                      <a:pt x="52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Freeform 656"/>
              <p:cNvSpPr>
                <a:spLocks noEditPoints="1"/>
              </p:cNvSpPr>
              <p:nvPr/>
            </p:nvSpPr>
            <p:spPr bwMode="auto">
              <a:xfrm>
                <a:off x="4257676" y="2103438"/>
                <a:ext cx="276225" cy="303213"/>
              </a:xfrm>
              <a:custGeom>
                <a:avLst/>
                <a:gdLst/>
                <a:ahLst/>
                <a:cxnLst>
                  <a:cxn ang="0">
                    <a:pos x="596" y="502"/>
                  </a:cxn>
                  <a:cxn ang="0">
                    <a:pos x="665" y="348"/>
                  </a:cxn>
                  <a:cxn ang="0">
                    <a:pos x="685" y="305"/>
                  </a:cxn>
                  <a:cxn ang="0">
                    <a:pos x="694" y="269"/>
                  </a:cxn>
                  <a:cxn ang="0">
                    <a:pos x="694" y="254"/>
                  </a:cxn>
                  <a:cxn ang="0">
                    <a:pos x="681" y="234"/>
                  </a:cxn>
                  <a:cxn ang="0">
                    <a:pos x="646" y="212"/>
                  </a:cxn>
                  <a:cxn ang="0">
                    <a:pos x="608" y="186"/>
                  </a:cxn>
                  <a:cxn ang="0">
                    <a:pos x="514" y="126"/>
                  </a:cxn>
                  <a:cxn ang="0">
                    <a:pos x="372" y="48"/>
                  </a:cxn>
                  <a:cxn ang="0">
                    <a:pos x="321" y="20"/>
                  </a:cxn>
                  <a:cxn ang="0">
                    <a:pos x="281" y="4"/>
                  </a:cxn>
                  <a:cxn ang="0">
                    <a:pos x="260" y="0"/>
                  </a:cxn>
                  <a:cxn ang="0">
                    <a:pos x="246" y="9"/>
                  </a:cxn>
                  <a:cxn ang="0">
                    <a:pos x="239" y="24"/>
                  </a:cxn>
                  <a:cxn ang="0">
                    <a:pos x="223" y="55"/>
                  </a:cxn>
                  <a:cxn ang="0">
                    <a:pos x="164" y="161"/>
                  </a:cxn>
                  <a:cxn ang="0">
                    <a:pos x="99" y="298"/>
                  </a:cxn>
                  <a:cxn ang="0">
                    <a:pos x="52" y="379"/>
                  </a:cxn>
                  <a:cxn ang="0">
                    <a:pos x="15" y="447"/>
                  </a:cxn>
                  <a:cxn ang="0">
                    <a:pos x="1" y="496"/>
                  </a:cxn>
                  <a:cxn ang="0">
                    <a:pos x="2" y="530"/>
                  </a:cxn>
                  <a:cxn ang="0">
                    <a:pos x="11" y="545"/>
                  </a:cxn>
                  <a:cxn ang="0">
                    <a:pos x="43" y="573"/>
                  </a:cxn>
                  <a:cxn ang="0">
                    <a:pos x="91" y="603"/>
                  </a:cxn>
                  <a:cxn ang="0">
                    <a:pos x="185" y="664"/>
                  </a:cxn>
                  <a:cxn ang="0">
                    <a:pos x="238" y="697"/>
                  </a:cxn>
                  <a:cxn ang="0">
                    <a:pos x="311" y="743"/>
                  </a:cxn>
                  <a:cxn ang="0">
                    <a:pos x="350" y="759"/>
                  </a:cxn>
                  <a:cxn ang="0">
                    <a:pos x="389" y="766"/>
                  </a:cxn>
                  <a:cxn ang="0">
                    <a:pos x="416" y="763"/>
                  </a:cxn>
                  <a:cxn ang="0">
                    <a:pos x="452" y="740"/>
                  </a:cxn>
                  <a:cxn ang="0">
                    <a:pos x="489" y="700"/>
                  </a:cxn>
                  <a:cxn ang="0">
                    <a:pos x="532" y="633"/>
                  </a:cxn>
                  <a:cxn ang="0">
                    <a:pos x="578" y="543"/>
                  </a:cxn>
                  <a:cxn ang="0">
                    <a:pos x="426" y="705"/>
                  </a:cxn>
                  <a:cxn ang="0">
                    <a:pos x="392" y="717"/>
                  </a:cxn>
                  <a:cxn ang="0">
                    <a:pos x="357" y="712"/>
                  </a:cxn>
                  <a:cxn ang="0">
                    <a:pos x="297" y="679"/>
                  </a:cxn>
                  <a:cxn ang="0">
                    <a:pos x="253" y="651"/>
                  </a:cxn>
                  <a:cxn ang="0">
                    <a:pos x="126" y="576"/>
                  </a:cxn>
                  <a:cxn ang="0">
                    <a:pos x="58" y="522"/>
                  </a:cxn>
                  <a:cxn ang="0">
                    <a:pos x="53" y="514"/>
                  </a:cxn>
                  <a:cxn ang="0">
                    <a:pos x="52" y="492"/>
                  </a:cxn>
                  <a:cxn ang="0">
                    <a:pos x="66" y="446"/>
                  </a:cxn>
                  <a:cxn ang="0">
                    <a:pos x="120" y="348"/>
                  </a:cxn>
                  <a:cxn ang="0">
                    <a:pos x="145" y="306"/>
                  </a:cxn>
                  <a:cxn ang="0">
                    <a:pos x="227" y="140"/>
                  </a:cxn>
                  <a:cxn ang="0">
                    <a:pos x="280" y="51"/>
                  </a:cxn>
                  <a:cxn ang="0">
                    <a:pos x="321" y="68"/>
                  </a:cxn>
                  <a:cxn ang="0">
                    <a:pos x="401" y="114"/>
                  </a:cxn>
                  <a:cxn ang="0">
                    <a:pos x="482" y="161"/>
                  </a:cxn>
                  <a:cxn ang="0">
                    <a:pos x="539" y="195"/>
                  </a:cxn>
                  <a:cxn ang="0">
                    <a:pos x="603" y="242"/>
                  </a:cxn>
                  <a:cxn ang="0">
                    <a:pos x="629" y="256"/>
                  </a:cxn>
                  <a:cxn ang="0">
                    <a:pos x="644" y="268"/>
                  </a:cxn>
                  <a:cxn ang="0">
                    <a:pos x="638" y="290"/>
                  </a:cxn>
                  <a:cxn ang="0">
                    <a:pos x="618" y="334"/>
                  </a:cxn>
                  <a:cxn ang="0">
                    <a:pos x="604" y="377"/>
                  </a:cxn>
                  <a:cxn ang="0">
                    <a:pos x="595" y="405"/>
                  </a:cxn>
                  <a:cxn ang="0">
                    <a:pos x="532" y="543"/>
                  </a:cxn>
                  <a:cxn ang="0">
                    <a:pos x="455" y="672"/>
                  </a:cxn>
                  <a:cxn ang="0">
                    <a:pos x="437" y="696"/>
                  </a:cxn>
                </a:cxnLst>
                <a:rect l="0" t="0" r="r" b="b"/>
                <a:pathLst>
                  <a:path w="694" h="766">
                    <a:moveTo>
                      <a:pt x="578" y="543"/>
                    </a:moveTo>
                    <a:lnTo>
                      <a:pt x="578" y="543"/>
                    </a:lnTo>
                    <a:lnTo>
                      <a:pt x="596" y="502"/>
                    </a:lnTo>
                    <a:lnTo>
                      <a:pt x="621" y="445"/>
                    </a:lnTo>
                    <a:lnTo>
                      <a:pt x="646" y="388"/>
                    </a:lnTo>
                    <a:lnTo>
                      <a:pt x="665" y="348"/>
                    </a:lnTo>
                    <a:lnTo>
                      <a:pt x="665" y="348"/>
                    </a:lnTo>
                    <a:lnTo>
                      <a:pt x="676" y="327"/>
                    </a:lnTo>
                    <a:lnTo>
                      <a:pt x="685" y="305"/>
                    </a:lnTo>
                    <a:lnTo>
                      <a:pt x="689" y="293"/>
                    </a:lnTo>
                    <a:lnTo>
                      <a:pt x="693" y="281"/>
                    </a:lnTo>
                    <a:lnTo>
                      <a:pt x="694" y="269"/>
                    </a:lnTo>
                    <a:lnTo>
                      <a:pt x="694" y="259"/>
                    </a:lnTo>
                    <a:lnTo>
                      <a:pt x="694" y="259"/>
                    </a:lnTo>
                    <a:lnTo>
                      <a:pt x="694" y="254"/>
                    </a:lnTo>
                    <a:lnTo>
                      <a:pt x="693" y="249"/>
                    </a:lnTo>
                    <a:lnTo>
                      <a:pt x="688" y="241"/>
                    </a:lnTo>
                    <a:lnTo>
                      <a:pt x="681" y="234"/>
                    </a:lnTo>
                    <a:lnTo>
                      <a:pt x="672" y="228"/>
                    </a:lnTo>
                    <a:lnTo>
                      <a:pt x="654" y="217"/>
                    </a:lnTo>
                    <a:lnTo>
                      <a:pt x="646" y="212"/>
                    </a:lnTo>
                    <a:lnTo>
                      <a:pt x="638" y="207"/>
                    </a:lnTo>
                    <a:lnTo>
                      <a:pt x="638" y="207"/>
                    </a:lnTo>
                    <a:lnTo>
                      <a:pt x="608" y="186"/>
                    </a:lnTo>
                    <a:lnTo>
                      <a:pt x="576" y="165"/>
                    </a:lnTo>
                    <a:lnTo>
                      <a:pt x="545" y="145"/>
                    </a:lnTo>
                    <a:lnTo>
                      <a:pt x="514" y="126"/>
                    </a:lnTo>
                    <a:lnTo>
                      <a:pt x="514" y="126"/>
                    </a:lnTo>
                    <a:lnTo>
                      <a:pt x="443" y="86"/>
                    </a:lnTo>
                    <a:lnTo>
                      <a:pt x="372" y="48"/>
                    </a:lnTo>
                    <a:lnTo>
                      <a:pt x="372" y="48"/>
                    </a:lnTo>
                    <a:lnTo>
                      <a:pt x="348" y="34"/>
                    </a:lnTo>
                    <a:lnTo>
                      <a:pt x="321" y="20"/>
                    </a:lnTo>
                    <a:lnTo>
                      <a:pt x="308" y="13"/>
                    </a:lnTo>
                    <a:lnTo>
                      <a:pt x="295" y="8"/>
                    </a:lnTo>
                    <a:lnTo>
                      <a:pt x="281" y="4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260" y="0"/>
                    </a:lnTo>
                    <a:lnTo>
                      <a:pt x="255" y="1"/>
                    </a:lnTo>
                    <a:lnTo>
                      <a:pt x="249" y="5"/>
                    </a:lnTo>
                    <a:lnTo>
                      <a:pt x="246" y="9"/>
                    </a:lnTo>
                    <a:lnTo>
                      <a:pt x="242" y="13"/>
                    </a:lnTo>
                    <a:lnTo>
                      <a:pt x="240" y="18"/>
                    </a:lnTo>
                    <a:lnTo>
                      <a:pt x="239" y="24"/>
                    </a:lnTo>
                    <a:lnTo>
                      <a:pt x="239" y="29"/>
                    </a:lnTo>
                    <a:lnTo>
                      <a:pt x="239" y="29"/>
                    </a:lnTo>
                    <a:lnTo>
                      <a:pt x="223" y="55"/>
                    </a:lnTo>
                    <a:lnTo>
                      <a:pt x="204" y="88"/>
                    </a:lnTo>
                    <a:lnTo>
                      <a:pt x="185" y="123"/>
                    </a:lnTo>
                    <a:lnTo>
                      <a:pt x="164" y="161"/>
                    </a:lnTo>
                    <a:lnTo>
                      <a:pt x="128" y="237"/>
                    </a:lnTo>
                    <a:lnTo>
                      <a:pt x="99" y="298"/>
                    </a:lnTo>
                    <a:lnTo>
                      <a:pt x="99" y="298"/>
                    </a:lnTo>
                    <a:lnTo>
                      <a:pt x="87" y="320"/>
                    </a:lnTo>
                    <a:lnTo>
                      <a:pt x="70" y="348"/>
                    </a:lnTo>
                    <a:lnTo>
                      <a:pt x="52" y="379"/>
                    </a:lnTo>
                    <a:lnTo>
                      <a:pt x="32" y="413"/>
                    </a:lnTo>
                    <a:lnTo>
                      <a:pt x="23" y="430"/>
                    </a:lnTo>
                    <a:lnTo>
                      <a:pt x="15" y="447"/>
                    </a:lnTo>
                    <a:lnTo>
                      <a:pt x="9" y="464"/>
                    </a:lnTo>
                    <a:lnTo>
                      <a:pt x="4" y="480"/>
                    </a:lnTo>
                    <a:lnTo>
                      <a:pt x="1" y="496"/>
                    </a:lnTo>
                    <a:lnTo>
                      <a:pt x="0" y="510"/>
                    </a:lnTo>
                    <a:lnTo>
                      <a:pt x="1" y="523"/>
                    </a:lnTo>
                    <a:lnTo>
                      <a:pt x="2" y="530"/>
                    </a:lnTo>
                    <a:lnTo>
                      <a:pt x="5" y="535"/>
                    </a:lnTo>
                    <a:lnTo>
                      <a:pt x="5" y="535"/>
                    </a:lnTo>
                    <a:lnTo>
                      <a:pt x="11" y="545"/>
                    </a:lnTo>
                    <a:lnTo>
                      <a:pt x="21" y="555"/>
                    </a:lnTo>
                    <a:lnTo>
                      <a:pt x="31" y="565"/>
                    </a:lnTo>
                    <a:lnTo>
                      <a:pt x="43" y="573"/>
                    </a:lnTo>
                    <a:lnTo>
                      <a:pt x="69" y="590"/>
                    </a:lnTo>
                    <a:lnTo>
                      <a:pt x="91" y="603"/>
                    </a:lnTo>
                    <a:lnTo>
                      <a:pt x="91" y="603"/>
                    </a:lnTo>
                    <a:lnTo>
                      <a:pt x="123" y="623"/>
                    </a:lnTo>
                    <a:lnTo>
                      <a:pt x="154" y="644"/>
                    </a:lnTo>
                    <a:lnTo>
                      <a:pt x="185" y="664"/>
                    </a:lnTo>
                    <a:lnTo>
                      <a:pt x="217" y="684"/>
                    </a:lnTo>
                    <a:lnTo>
                      <a:pt x="217" y="684"/>
                    </a:lnTo>
                    <a:lnTo>
                      <a:pt x="238" y="697"/>
                    </a:lnTo>
                    <a:lnTo>
                      <a:pt x="261" y="713"/>
                    </a:lnTo>
                    <a:lnTo>
                      <a:pt x="286" y="729"/>
                    </a:lnTo>
                    <a:lnTo>
                      <a:pt x="311" y="743"/>
                    </a:lnTo>
                    <a:lnTo>
                      <a:pt x="324" y="749"/>
                    </a:lnTo>
                    <a:lnTo>
                      <a:pt x="337" y="755"/>
                    </a:lnTo>
                    <a:lnTo>
                      <a:pt x="350" y="759"/>
                    </a:lnTo>
                    <a:lnTo>
                      <a:pt x="363" y="763"/>
                    </a:lnTo>
                    <a:lnTo>
                      <a:pt x="376" y="765"/>
                    </a:lnTo>
                    <a:lnTo>
                      <a:pt x="389" y="766"/>
                    </a:lnTo>
                    <a:lnTo>
                      <a:pt x="402" y="765"/>
                    </a:lnTo>
                    <a:lnTo>
                      <a:pt x="416" y="763"/>
                    </a:lnTo>
                    <a:lnTo>
                      <a:pt x="416" y="763"/>
                    </a:lnTo>
                    <a:lnTo>
                      <a:pt x="427" y="757"/>
                    </a:lnTo>
                    <a:lnTo>
                      <a:pt x="440" y="749"/>
                    </a:lnTo>
                    <a:lnTo>
                      <a:pt x="452" y="740"/>
                    </a:lnTo>
                    <a:lnTo>
                      <a:pt x="465" y="729"/>
                    </a:lnTo>
                    <a:lnTo>
                      <a:pt x="477" y="714"/>
                    </a:lnTo>
                    <a:lnTo>
                      <a:pt x="489" y="700"/>
                    </a:lnTo>
                    <a:lnTo>
                      <a:pt x="501" y="684"/>
                    </a:lnTo>
                    <a:lnTo>
                      <a:pt x="511" y="667"/>
                    </a:lnTo>
                    <a:lnTo>
                      <a:pt x="532" y="633"/>
                    </a:lnTo>
                    <a:lnTo>
                      <a:pt x="550" y="599"/>
                    </a:lnTo>
                    <a:lnTo>
                      <a:pt x="578" y="543"/>
                    </a:lnTo>
                    <a:lnTo>
                      <a:pt x="578" y="543"/>
                    </a:lnTo>
                    <a:close/>
                    <a:moveTo>
                      <a:pt x="437" y="696"/>
                    </a:moveTo>
                    <a:lnTo>
                      <a:pt x="437" y="696"/>
                    </a:lnTo>
                    <a:lnTo>
                      <a:pt x="426" y="705"/>
                    </a:lnTo>
                    <a:lnTo>
                      <a:pt x="414" y="712"/>
                    </a:lnTo>
                    <a:lnTo>
                      <a:pt x="404" y="715"/>
                    </a:lnTo>
                    <a:lnTo>
                      <a:pt x="392" y="717"/>
                    </a:lnTo>
                    <a:lnTo>
                      <a:pt x="380" y="717"/>
                    </a:lnTo>
                    <a:lnTo>
                      <a:pt x="368" y="714"/>
                    </a:lnTo>
                    <a:lnTo>
                      <a:pt x="357" y="712"/>
                    </a:lnTo>
                    <a:lnTo>
                      <a:pt x="344" y="706"/>
                    </a:lnTo>
                    <a:lnTo>
                      <a:pt x="320" y="693"/>
                    </a:lnTo>
                    <a:lnTo>
                      <a:pt x="297" y="679"/>
                    </a:lnTo>
                    <a:lnTo>
                      <a:pt x="274" y="664"/>
                    </a:lnTo>
                    <a:lnTo>
                      <a:pt x="253" y="651"/>
                    </a:lnTo>
                    <a:lnTo>
                      <a:pt x="253" y="651"/>
                    </a:lnTo>
                    <a:lnTo>
                      <a:pt x="204" y="624"/>
                    </a:lnTo>
                    <a:lnTo>
                      <a:pt x="151" y="593"/>
                    </a:lnTo>
                    <a:lnTo>
                      <a:pt x="126" y="576"/>
                    </a:lnTo>
                    <a:lnTo>
                      <a:pt x="103" y="559"/>
                    </a:lnTo>
                    <a:lnTo>
                      <a:pt x="79" y="540"/>
                    </a:lnTo>
                    <a:lnTo>
                      <a:pt x="58" y="522"/>
                    </a:lnTo>
                    <a:lnTo>
                      <a:pt x="58" y="522"/>
                    </a:lnTo>
                    <a:lnTo>
                      <a:pt x="56" y="518"/>
                    </a:lnTo>
                    <a:lnTo>
                      <a:pt x="53" y="514"/>
                    </a:lnTo>
                    <a:lnTo>
                      <a:pt x="52" y="509"/>
                    </a:lnTo>
                    <a:lnTo>
                      <a:pt x="51" y="504"/>
                    </a:lnTo>
                    <a:lnTo>
                      <a:pt x="52" y="492"/>
                    </a:lnTo>
                    <a:lnTo>
                      <a:pt x="55" y="477"/>
                    </a:lnTo>
                    <a:lnTo>
                      <a:pt x="60" y="463"/>
                    </a:lnTo>
                    <a:lnTo>
                      <a:pt x="66" y="446"/>
                    </a:lnTo>
                    <a:lnTo>
                      <a:pt x="82" y="413"/>
                    </a:lnTo>
                    <a:lnTo>
                      <a:pt x="102" y="379"/>
                    </a:lnTo>
                    <a:lnTo>
                      <a:pt x="120" y="348"/>
                    </a:lnTo>
                    <a:lnTo>
                      <a:pt x="136" y="323"/>
                    </a:lnTo>
                    <a:lnTo>
                      <a:pt x="145" y="306"/>
                    </a:lnTo>
                    <a:lnTo>
                      <a:pt x="145" y="306"/>
                    </a:lnTo>
                    <a:lnTo>
                      <a:pt x="172" y="247"/>
                    </a:lnTo>
                    <a:lnTo>
                      <a:pt x="208" y="175"/>
                    </a:lnTo>
                    <a:lnTo>
                      <a:pt x="227" y="140"/>
                    </a:lnTo>
                    <a:lnTo>
                      <a:pt x="246" y="105"/>
                    </a:lnTo>
                    <a:lnTo>
                      <a:pt x="264" y="75"/>
                    </a:lnTo>
                    <a:lnTo>
                      <a:pt x="280" y="51"/>
                    </a:lnTo>
                    <a:lnTo>
                      <a:pt x="280" y="51"/>
                    </a:lnTo>
                    <a:lnTo>
                      <a:pt x="300" y="58"/>
                    </a:lnTo>
                    <a:lnTo>
                      <a:pt x="321" y="68"/>
                    </a:lnTo>
                    <a:lnTo>
                      <a:pt x="341" y="79"/>
                    </a:lnTo>
                    <a:lnTo>
                      <a:pt x="362" y="90"/>
                    </a:lnTo>
                    <a:lnTo>
                      <a:pt x="401" y="114"/>
                    </a:lnTo>
                    <a:lnTo>
                      <a:pt x="438" y="136"/>
                    </a:lnTo>
                    <a:lnTo>
                      <a:pt x="438" y="136"/>
                    </a:lnTo>
                    <a:lnTo>
                      <a:pt x="482" y="161"/>
                    </a:lnTo>
                    <a:lnTo>
                      <a:pt x="527" y="187"/>
                    </a:lnTo>
                    <a:lnTo>
                      <a:pt x="527" y="187"/>
                    </a:lnTo>
                    <a:lnTo>
                      <a:pt x="539" y="195"/>
                    </a:lnTo>
                    <a:lnTo>
                      <a:pt x="552" y="204"/>
                    </a:lnTo>
                    <a:lnTo>
                      <a:pt x="576" y="222"/>
                    </a:lnTo>
                    <a:lnTo>
                      <a:pt x="603" y="242"/>
                    </a:lnTo>
                    <a:lnTo>
                      <a:pt x="616" y="250"/>
                    </a:lnTo>
                    <a:lnTo>
                      <a:pt x="629" y="256"/>
                    </a:lnTo>
                    <a:lnTo>
                      <a:pt x="629" y="256"/>
                    </a:lnTo>
                    <a:lnTo>
                      <a:pt x="641" y="263"/>
                    </a:lnTo>
                    <a:lnTo>
                      <a:pt x="643" y="266"/>
                    </a:lnTo>
                    <a:lnTo>
                      <a:pt x="644" y="268"/>
                    </a:lnTo>
                    <a:lnTo>
                      <a:pt x="644" y="272"/>
                    </a:lnTo>
                    <a:lnTo>
                      <a:pt x="643" y="277"/>
                    </a:lnTo>
                    <a:lnTo>
                      <a:pt x="638" y="290"/>
                    </a:lnTo>
                    <a:lnTo>
                      <a:pt x="638" y="290"/>
                    </a:lnTo>
                    <a:lnTo>
                      <a:pt x="629" y="311"/>
                    </a:lnTo>
                    <a:lnTo>
                      <a:pt x="618" y="334"/>
                    </a:lnTo>
                    <a:lnTo>
                      <a:pt x="609" y="354"/>
                    </a:lnTo>
                    <a:lnTo>
                      <a:pt x="607" y="366"/>
                    </a:lnTo>
                    <a:lnTo>
                      <a:pt x="604" y="377"/>
                    </a:lnTo>
                    <a:lnTo>
                      <a:pt x="604" y="377"/>
                    </a:lnTo>
                    <a:lnTo>
                      <a:pt x="600" y="390"/>
                    </a:lnTo>
                    <a:lnTo>
                      <a:pt x="595" y="405"/>
                    </a:lnTo>
                    <a:lnTo>
                      <a:pt x="579" y="446"/>
                    </a:lnTo>
                    <a:lnTo>
                      <a:pt x="557" y="493"/>
                    </a:lnTo>
                    <a:lnTo>
                      <a:pt x="532" y="543"/>
                    </a:lnTo>
                    <a:lnTo>
                      <a:pt x="505" y="591"/>
                    </a:lnTo>
                    <a:lnTo>
                      <a:pt x="478" y="636"/>
                    </a:lnTo>
                    <a:lnTo>
                      <a:pt x="455" y="672"/>
                    </a:lnTo>
                    <a:lnTo>
                      <a:pt x="444" y="685"/>
                    </a:lnTo>
                    <a:lnTo>
                      <a:pt x="437" y="696"/>
                    </a:lnTo>
                    <a:lnTo>
                      <a:pt x="437" y="69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Freeform 657"/>
              <p:cNvSpPr/>
              <p:nvPr/>
            </p:nvSpPr>
            <p:spPr bwMode="auto">
              <a:xfrm>
                <a:off x="4452938" y="2252663"/>
                <a:ext cx="101600" cy="134938"/>
              </a:xfrm>
              <a:custGeom>
                <a:avLst/>
                <a:gdLst/>
                <a:ahLst/>
                <a:cxnLst>
                  <a:cxn ang="0">
                    <a:pos x="219" y="209"/>
                  </a:cxn>
                  <a:cxn ang="0">
                    <a:pos x="247" y="153"/>
                  </a:cxn>
                  <a:cxn ang="0">
                    <a:pos x="257" y="124"/>
                  </a:cxn>
                  <a:cxn ang="0">
                    <a:pos x="257" y="93"/>
                  </a:cxn>
                  <a:cxn ang="0">
                    <a:pos x="254" y="84"/>
                  </a:cxn>
                  <a:cxn ang="0">
                    <a:pos x="246" y="67"/>
                  </a:cxn>
                  <a:cxn ang="0">
                    <a:pos x="234" y="52"/>
                  </a:cxn>
                  <a:cxn ang="0">
                    <a:pos x="211" y="35"/>
                  </a:cxn>
                  <a:cxn ang="0">
                    <a:pos x="174" y="17"/>
                  </a:cxn>
                  <a:cxn ang="0">
                    <a:pos x="140" y="3"/>
                  </a:cxn>
                  <a:cxn ang="0">
                    <a:pos x="131" y="0"/>
                  </a:cxn>
                  <a:cxn ang="0">
                    <a:pos x="122" y="1"/>
                  </a:cxn>
                  <a:cxn ang="0">
                    <a:pos x="115" y="5"/>
                  </a:cxn>
                  <a:cxn ang="0">
                    <a:pos x="107" y="20"/>
                  </a:cxn>
                  <a:cxn ang="0">
                    <a:pos x="107" y="29"/>
                  </a:cxn>
                  <a:cxn ang="0">
                    <a:pos x="111" y="37"/>
                  </a:cxn>
                  <a:cxn ang="0">
                    <a:pos x="119" y="42"/>
                  </a:cxn>
                  <a:cxn ang="0">
                    <a:pos x="147" y="55"/>
                  </a:cxn>
                  <a:cxn ang="0">
                    <a:pos x="179" y="69"/>
                  </a:cxn>
                  <a:cxn ang="0">
                    <a:pos x="199" y="84"/>
                  </a:cxn>
                  <a:cxn ang="0">
                    <a:pos x="208" y="95"/>
                  </a:cxn>
                  <a:cxn ang="0">
                    <a:pos x="212" y="110"/>
                  </a:cxn>
                  <a:cxn ang="0">
                    <a:pos x="211" y="118"/>
                  </a:cxn>
                  <a:cxn ang="0">
                    <a:pos x="207" y="136"/>
                  </a:cxn>
                  <a:cxn ang="0">
                    <a:pos x="178" y="187"/>
                  </a:cxn>
                  <a:cxn ang="0">
                    <a:pos x="174" y="199"/>
                  </a:cxn>
                  <a:cxn ang="0">
                    <a:pos x="162" y="233"/>
                  </a:cxn>
                  <a:cxn ang="0">
                    <a:pos x="147" y="268"/>
                  </a:cxn>
                  <a:cxn ang="0">
                    <a:pos x="137" y="281"/>
                  </a:cxn>
                  <a:cxn ang="0">
                    <a:pos x="124" y="289"/>
                  </a:cxn>
                  <a:cxn ang="0">
                    <a:pos x="111" y="290"/>
                  </a:cxn>
                  <a:cxn ang="0">
                    <a:pos x="101" y="288"/>
                  </a:cxn>
                  <a:cxn ang="0">
                    <a:pos x="80" y="279"/>
                  </a:cxn>
                  <a:cxn ang="0">
                    <a:pos x="51" y="259"/>
                  </a:cxn>
                  <a:cxn ang="0">
                    <a:pos x="34" y="247"/>
                  </a:cxn>
                  <a:cxn ang="0">
                    <a:pos x="25" y="243"/>
                  </a:cxn>
                  <a:cxn ang="0">
                    <a:pos x="16" y="245"/>
                  </a:cxn>
                  <a:cxn ang="0">
                    <a:pos x="9" y="250"/>
                  </a:cxn>
                  <a:cxn ang="0">
                    <a:pos x="1" y="264"/>
                  </a:cxn>
                  <a:cxn ang="0">
                    <a:pos x="1" y="272"/>
                  </a:cxn>
                  <a:cxn ang="0">
                    <a:pos x="4" y="281"/>
                  </a:cxn>
                  <a:cxn ang="0">
                    <a:pos x="12" y="288"/>
                  </a:cxn>
                  <a:cxn ang="0">
                    <a:pos x="39" y="305"/>
                  </a:cxn>
                  <a:cxn ang="0">
                    <a:pos x="69" y="324"/>
                  </a:cxn>
                  <a:cxn ang="0">
                    <a:pos x="101" y="337"/>
                  </a:cxn>
                  <a:cxn ang="0">
                    <a:pos x="118" y="339"/>
                  </a:cxn>
                  <a:cxn ang="0">
                    <a:pos x="134" y="336"/>
                  </a:cxn>
                  <a:cxn ang="0">
                    <a:pos x="144" y="334"/>
                  </a:cxn>
                  <a:cxn ang="0">
                    <a:pos x="160" y="323"/>
                  </a:cxn>
                  <a:cxn ang="0">
                    <a:pos x="174" y="309"/>
                  </a:cxn>
                  <a:cxn ang="0">
                    <a:pos x="190" y="284"/>
                  </a:cxn>
                  <a:cxn ang="0">
                    <a:pos x="204" y="246"/>
                  </a:cxn>
                  <a:cxn ang="0">
                    <a:pos x="219" y="209"/>
                  </a:cxn>
                </a:cxnLst>
                <a:rect l="0" t="0" r="r" b="b"/>
                <a:pathLst>
                  <a:path w="258" h="339">
                    <a:moveTo>
                      <a:pt x="219" y="209"/>
                    </a:moveTo>
                    <a:lnTo>
                      <a:pt x="219" y="209"/>
                    </a:lnTo>
                    <a:lnTo>
                      <a:pt x="233" y="181"/>
                    </a:lnTo>
                    <a:lnTo>
                      <a:pt x="247" y="153"/>
                    </a:lnTo>
                    <a:lnTo>
                      <a:pt x="253" y="139"/>
                    </a:lnTo>
                    <a:lnTo>
                      <a:pt x="257" y="124"/>
                    </a:lnTo>
                    <a:lnTo>
                      <a:pt x="258" y="109"/>
                    </a:lnTo>
                    <a:lnTo>
                      <a:pt x="257" y="93"/>
                    </a:lnTo>
                    <a:lnTo>
                      <a:pt x="257" y="93"/>
                    </a:lnTo>
                    <a:lnTo>
                      <a:pt x="254" y="84"/>
                    </a:lnTo>
                    <a:lnTo>
                      <a:pt x="251" y="75"/>
                    </a:lnTo>
                    <a:lnTo>
                      <a:pt x="246" y="67"/>
                    </a:lnTo>
                    <a:lnTo>
                      <a:pt x="241" y="60"/>
                    </a:lnTo>
                    <a:lnTo>
                      <a:pt x="234" y="52"/>
                    </a:lnTo>
                    <a:lnTo>
                      <a:pt x="226" y="47"/>
                    </a:lnTo>
                    <a:lnTo>
                      <a:pt x="211" y="35"/>
                    </a:lnTo>
                    <a:lnTo>
                      <a:pt x="192" y="26"/>
                    </a:lnTo>
                    <a:lnTo>
                      <a:pt x="174" y="17"/>
                    </a:lnTo>
                    <a:lnTo>
                      <a:pt x="140" y="3"/>
                    </a:lnTo>
                    <a:lnTo>
                      <a:pt x="140" y="3"/>
                    </a:lnTo>
                    <a:lnTo>
                      <a:pt x="136" y="0"/>
                    </a:lnTo>
                    <a:lnTo>
                      <a:pt x="131" y="0"/>
                    </a:lnTo>
                    <a:lnTo>
                      <a:pt x="127" y="0"/>
                    </a:lnTo>
                    <a:lnTo>
                      <a:pt x="122" y="1"/>
                    </a:lnTo>
                    <a:lnTo>
                      <a:pt x="119" y="3"/>
                    </a:lnTo>
                    <a:lnTo>
                      <a:pt x="115" y="5"/>
                    </a:lnTo>
                    <a:lnTo>
                      <a:pt x="110" y="12"/>
                    </a:lnTo>
                    <a:lnTo>
                      <a:pt x="107" y="20"/>
                    </a:lnTo>
                    <a:lnTo>
                      <a:pt x="107" y="25"/>
                    </a:lnTo>
                    <a:lnTo>
                      <a:pt x="107" y="29"/>
                    </a:lnTo>
                    <a:lnTo>
                      <a:pt x="109" y="33"/>
                    </a:lnTo>
                    <a:lnTo>
                      <a:pt x="111" y="37"/>
                    </a:lnTo>
                    <a:lnTo>
                      <a:pt x="114" y="39"/>
                    </a:lnTo>
                    <a:lnTo>
                      <a:pt x="119" y="42"/>
                    </a:lnTo>
                    <a:lnTo>
                      <a:pt x="119" y="42"/>
                    </a:lnTo>
                    <a:lnTo>
                      <a:pt x="147" y="55"/>
                    </a:lnTo>
                    <a:lnTo>
                      <a:pt x="164" y="61"/>
                    </a:lnTo>
                    <a:lnTo>
                      <a:pt x="179" y="69"/>
                    </a:lnTo>
                    <a:lnTo>
                      <a:pt x="192" y="78"/>
                    </a:lnTo>
                    <a:lnTo>
                      <a:pt x="199" y="84"/>
                    </a:lnTo>
                    <a:lnTo>
                      <a:pt x="204" y="90"/>
                    </a:lnTo>
                    <a:lnTo>
                      <a:pt x="208" y="95"/>
                    </a:lnTo>
                    <a:lnTo>
                      <a:pt x="211" y="103"/>
                    </a:lnTo>
                    <a:lnTo>
                      <a:pt x="212" y="110"/>
                    </a:lnTo>
                    <a:lnTo>
                      <a:pt x="211" y="118"/>
                    </a:lnTo>
                    <a:lnTo>
                      <a:pt x="211" y="118"/>
                    </a:lnTo>
                    <a:lnTo>
                      <a:pt x="209" y="127"/>
                    </a:lnTo>
                    <a:lnTo>
                      <a:pt x="207" y="136"/>
                    </a:lnTo>
                    <a:lnTo>
                      <a:pt x="198" y="154"/>
                    </a:lnTo>
                    <a:lnTo>
                      <a:pt x="178" y="187"/>
                    </a:lnTo>
                    <a:lnTo>
                      <a:pt x="178" y="187"/>
                    </a:lnTo>
                    <a:lnTo>
                      <a:pt x="174" y="199"/>
                    </a:lnTo>
                    <a:lnTo>
                      <a:pt x="169" y="215"/>
                    </a:lnTo>
                    <a:lnTo>
                      <a:pt x="162" y="233"/>
                    </a:lnTo>
                    <a:lnTo>
                      <a:pt x="156" y="251"/>
                    </a:lnTo>
                    <a:lnTo>
                      <a:pt x="147" y="268"/>
                    </a:lnTo>
                    <a:lnTo>
                      <a:pt x="143" y="275"/>
                    </a:lnTo>
                    <a:lnTo>
                      <a:pt x="137" y="281"/>
                    </a:lnTo>
                    <a:lnTo>
                      <a:pt x="131" y="286"/>
                    </a:lnTo>
                    <a:lnTo>
                      <a:pt x="124" y="289"/>
                    </a:lnTo>
                    <a:lnTo>
                      <a:pt x="118" y="290"/>
                    </a:lnTo>
                    <a:lnTo>
                      <a:pt x="111" y="290"/>
                    </a:lnTo>
                    <a:lnTo>
                      <a:pt x="111" y="290"/>
                    </a:lnTo>
                    <a:lnTo>
                      <a:pt x="101" y="288"/>
                    </a:lnTo>
                    <a:lnTo>
                      <a:pt x="90" y="284"/>
                    </a:lnTo>
                    <a:lnTo>
                      <a:pt x="80" y="279"/>
                    </a:lnTo>
                    <a:lnTo>
                      <a:pt x="71" y="272"/>
                    </a:lnTo>
                    <a:lnTo>
                      <a:pt x="51" y="259"/>
                    </a:lnTo>
                    <a:lnTo>
                      <a:pt x="34" y="247"/>
                    </a:lnTo>
                    <a:lnTo>
                      <a:pt x="34" y="247"/>
                    </a:lnTo>
                    <a:lnTo>
                      <a:pt x="29" y="245"/>
                    </a:lnTo>
                    <a:lnTo>
                      <a:pt x="25" y="243"/>
                    </a:lnTo>
                    <a:lnTo>
                      <a:pt x="20" y="245"/>
                    </a:lnTo>
                    <a:lnTo>
                      <a:pt x="16" y="245"/>
                    </a:lnTo>
                    <a:lnTo>
                      <a:pt x="12" y="247"/>
                    </a:lnTo>
                    <a:lnTo>
                      <a:pt x="9" y="250"/>
                    </a:lnTo>
                    <a:lnTo>
                      <a:pt x="4" y="256"/>
                    </a:lnTo>
                    <a:lnTo>
                      <a:pt x="1" y="264"/>
                    </a:lnTo>
                    <a:lnTo>
                      <a:pt x="0" y="268"/>
                    </a:lnTo>
                    <a:lnTo>
                      <a:pt x="1" y="272"/>
                    </a:lnTo>
                    <a:lnTo>
                      <a:pt x="3" y="277"/>
                    </a:lnTo>
                    <a:lnTo>
                      <a:pt x="4" y="281"/>
                    </a:lnTo>
                    <a:lnTo>
                      <a:pt x="8" y="284"/>
                    </a:lnTo>
                    <a:lnTo>
                      <a:pt x="12" y="288"/>
                    </a:lnTo>
                    <a:lnTo>
                      <a:pt x="12" y="288"/>
                    </a:lnTo>
                    <a:lnTo>
                      <a:pt x="39" y="305"/>
                    </a:lnTo>
                    <a:lnTo>
                      <a:pt x="54" y="315"/>
                    </a:lnTo>
                    <a:lnTo>
                      <a:pt x="69" y="324"/>
                    </a:lnTo>
                    <a:lnTo>
                      <a:pt x="85" y="332"/>
                    </a:lnTo>
                    <a:lnTo>
                      <a:pt x="101" y="337"/>
                    </a:lnTo>
                    <a:lnTo>
                      <a:pt x="110" y="339"/>
                    </a:lnTo>
                    <a:lnTo>
                      <a:pt x="118" y="339"/>
                    </a:lnTo>
                    <a:lnTo>
                      <a:pt x="126" y="339"/>
                    </a:lnTo>
                    <a:lnTo>
                      <a:pt x="134" y="336"/>
                    </a:lnTo>
                    <a:lnTo>
                      <a:pt x="134" y="336"/>
                    </a:lnTo>
                    <a:lnTo>
                      <a:pt x="144" y="334"/>
                    </a:lnTo>
                    <a:lnTo>
                      <a:pt x="152" y="328"/>
                    </a:lnTo>
                    <a:lnTo>
                      <a:pt x="160" y="323"/>
                    </a:lnTo>
                    <a:lnTo>
                      <a:pt x="168" y="317"/>
                    </a:lnTo>
                    <a:lnTo>
                      <a:pt x="174" y="309"/>
                    </a:lnTo>
                    <a:lnTo>
                      <a:pt x="179" y="301"/>
                    </a:lnTo>
                    <a:lnTo>
                      <a:pt x="190" y="284"/>
                    </a:lnTo>
                    <a:lnTo>
                      <a:pt x="198" y="266"/>
                    </a:lnTo>
                    <a:lnTo>
                      <a:pt x="204" y="246"/>
                    </a:lnTo>
                    <a:lnTo>
                      <a:pt x="212" y="228"/>
                    </a:lnTo>
                    <a:lnTo>
                      <a:pt x="219" y="209"/>
                    </a:lnTo>
                    <a:lnTo>
                      <a:pt x="219" y="2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Freeform 658"/>
              <p:cNvSpPr/>
              <p:nvPr/>
            </p:nvSpPr>
            <p:spPr bwMode="auto">
              <a:xfrm>
                <a:off x="4497388" y="2281238"/>
                <a:ext cx="446088" cy="314325"/>
              </a:xfrm>
              <a:custGeom>
                <a:avLst/>
                <a:gdLst/>
                <a:ahLst/>
                <a:cxnLst>
                  <a:cxn ang="0">
                    <a:pos x="1105" y="555"/>
                  </a:cxn>
                  <a:cxn ang="0">
                    <a:pos x="1075" y="528"/>
                  </a:cxn>
                  <a:cxn ang="0">
                    <a:pos x="1028" y="501"/>
                  </a:cxn>
                  <a:cxn ang="0">
                    <a:pos x="875" y="417"/>
                  </a:cxn>
                  <a:cxn ang="0">
                    <a:pos x="509" y="210"/>
                  </a:cxn>
                  <a:cxn ang="0">
                    <a:pos x="144" y="4"/>
                  </a:cxn>
                  <a:cxn ang="0">
                    <a:pos x="129" y="0"/>
                  </a:cxn>
                  <a:cxn ang="0">
                    <a:pos x="119" y="6"/>
                  </a:cxn>
                  <a:cxn ang="0">
                    <a:pos x="110" y="24"/>
                  </a:cxn>
                  <a:cxn ang="0">
                    <a:pos x="114" y="36"/>
                  </a:cxn>
                  <a:cxn ang="0">
                    <a:pos x="122" y="43"/>
                  </a:cxn>
                  <a:cxn ang="0">
                    <a:pos x="587" y="304"/>
                  </a:cxn>
                  <a:cxn ang="0">
                    <a:pos x="719" y="384"/>
                  </a:cxn>
                  <a:cxn ang="0">
                    <a:pos x="836" y="450"/>
                  </a:cxn>
                  <a:cxn ang="0">
                    <a:pos x="1006" y="540"/>
                  </a:cxn>
                  <a:cxn ang="0">
                    <a:pos x="1054" y="572"/>
                  </a:cxn>
                  <a:cxn ang="0">
                    <a:pos x="1073" y="593"/>
                  </a:cxn>
                  <a:cxn ang="0">
                    <a:pos x="1079" y="618"/>
                  </a:cxn>
                  <a:cxn ang="0">
                    <a:pos x="1073" y="652"/>
                  </a:cxn>
                  <a:cxn ang="0">
                    <a:pos x="1050" y="702"/>
                  </a:cxn>
                  <a:cxn ang="0">
                    <a:pos x="1040" y="719"/>
                  </a:cxn>
                  <a:cxn ang="0">
                    <a:pos x="1023" y="736"/>
                  </a:cxn>
                  <a:cxn ang="0">
                    <a:pos x="1003" y="745"/>
                  </a:cxn>
                  <a:cxn ang="0">
                    <a:pos x="973" y="744"/>
                  </a:cxn>
                  <a:cxn ang="0">
                    <a:pos x="939" y="731"/>
                  </a:cxn>
                  <a:cxn ang="0">
                    <a:pos x="852" y="682"/>
                  </a:cxn>
                  <a:cxn ang="0">
                    <a:pos x="734" y="623"/>
                  </a:cxn>
                  <a:cxn ang="0">
                    <a:pos x="211" y="342"/>
                  </a:cxn>
                  <a:cxn ang="0">
                    <a:pos x="129" y="295"/>
                  </a:cxn>
                  <a:cxn ang="0">
                    <a:pos x="48" y="246"/>
                  </a:cxn>
                  <a:cxn ang="0">
                    <a:pos x="35" y="231"/>
                  </a:cxn>
                  <a:cxn ang="0">
                    <a:pos x="17" y="230"/>
                  </a:cxn>
                  <a:cxn ang="0">
                    <a:pos x="3" y="247"/>
                  </a:cxn>
                  <a:cxn ang="0">
                    <a:pos x="0" y="256"/>
                  </a:cxn>
                  <a:cxn ang="0">
                    <a:pos x="3" y="268"/>
                  </a:cxn>
                  <a:cxn ang="0">
                    <a:pos x="12" y="278"/>
                  </a:cxn>
                  <a:cxn ang="0">
                    <a:pos x="50" y="303"/>
                  </a:cxn>
                  <a:cxn ang="0">
                    <a:pos x="222" y="401"/>
                  </a:cxn>
                  <a:cxn ang="0">
                    <a:pos x="586" y="599"/>
                  </a:cxn>
                  <a:cxn ang="0">
                    <a:pos x="748" y="682"/>
                  </a:cxn>
                  <a:cxn ang="0">
                    <a:pos x="933" y="778"/>
                  </a:cxn>
                  <a:cxn ang="0">
                    <a:pos x="955" y="787"/>
                  </a:cxn>
                  <a:cxn ang="0">
                    <a:pos x="989" y="793"/>
                  </a:cxn>
                  <a:cxn ang="0">
                    <a:pos x="1019" y="791"/>
                  </a:cxn>
                  <a:cxn ang="0">
                    <a:pos x="1046" y="779"/>
                  </a:cxn>
                  <a:cxn ang="0">
                    <a:pos x="1071" y="757"/>
                  </a:cxn>
                  <a:cxn ang="0">
                    <a:pos x="1084" y="736"/>
                  </a:cxn>
                  <a:cxn ang="0">
                    <a:pos x="1113" y="674"/>
                  </a:cxn>
                  <a:cxn ang="0">
                    <a:pos x="1124" y="621"/>
                  </a:cxn>
                  <a:cxn ang="0">
                    <a:pos x="1120" y="588"/>
                  </a:cxn>
                  <a:cxn ang="0">
                    <a:pos x="1112" y="566"/>
                  </a:cxn>
                </a:cxnLst>
                <a:rect l="0" t="0" r="r" b="b"/>
                <a:pathLst>
                  <a:path w="1124" h="793">
                    <a:moveTo>
                      <a:pt x="1112" y="566"/>
                    </a:moveTo>
                    <a:lnTo>
                      <a:pt x="1112" y="566"/>
                    </a:lnTo>
                    <a:lnTo>
                      <a:pt x="1105" y="555"/>
                    </a:lnTo>
                    <a:lnTo>
                      <a:pt x="1096" y="545"/>
                    </a:lnTo>
                    <a:lnTo>
                      <a:pt x="1086" y="536"/>
                    </a:lnTo>
                    <a:lnTo>
                      <a:pt x="1075" y="528"/>
                    </a:lnTo>
                    <a:lnTo>
                      <a:pt x="1050" y="512"/>
                    </a:lnTo>
                    <a:lnTo>
                      <a:pt x="1028" y="501"/>
                    </a:lnTo>
                    <a:lnTo>
                      <a:pt x="1028" y="501"/>
                    </a:lnTo>
                    <a:lnTo>
                      <a:pt x="952" y="459"/>
                    </a:lnTo>
                    <a:lnTo>
                      <a:pt x="875" y="417"/>
                    </a:lnTo>
                    <a:lnTo>
                      <a:pt x="875" y="417"/>
                    </a:lnTo>
                    <a:lnTo>
                      <a:pt x="797" y="374"/>
                    </a:lnTo>
                    <a:lnTo>
                      <a:pt x="708" y="324"/>
                    </a:lnTo>
                    <a:lnTo>
                      <a:pt x="509" y="210"/>
                    </a:lnTo>
                    <a:lnTo>
                      <a:pt x="311" y="98"/>
                    </a:lnTo>
                    <a:lnTo>
                      <a:pt x="144" y="4"/>
                    </a:lnTo>
                    <a:lnTo>
                      <a:pt x="144" y="4"/>
                    </a:lnTo>
                    <a:lnTo>
                      <a:pt x="139" y="1"/>
                    </a:lnTo>
                    <a:lnTo>
                      <a:pt x="133" y="0"/>
                    </a:lnTo>
                    <a:lnTo>
                      <a:pt x="129" y="0"/>
                    </a:lnTo>
                    <a:lnTo>
                      <a:pt x="126" y="1"/>
                    </a:lnTo>
                    <a:lnTo>
                      <a:pt x="122" y="4"/>
                    </a:lnTo>
                    <a:lnTo>
                      <a:pt x="119" y="6"/>
                    </a:lnTo>
                    <a:lnTo>
                      <a:pt x="114" y="13"/>
                    </a:lnTo>
                    <a:lnTo>
                      <a:pt x="110" y="21"/>
                    </a:lnTo>
                    <a:lnTo>
                      <a:pt x="110" y="24"/>
                    </a:lnTo>
                    <a:lnTo>
                      <a:pt x="111" y="28"/>
                    </a:lnTo>
                    <a:lnTo>
                      <a:pt x="112" y="34"/>
                    </a:lnTo>
                    <a:lnTo>
                      <a:pt x="114" y="36"/>
                    </a:lnTo>
                    <a:lnTo>
                      <a:pt x="118" y="40"/>
                    </a:lnTo>
                    <a:lnTo>
                      <a:pt x="122" y="43"/>
                    </a:lnTo>
                    <a:lnTo>
                      <a:pt x="122" y="43"/>
                    </a:lnTo>
                    <a:lnTo>
                      <a:pt x="256" y="117"/>
                    </a:lnTo>
                    <a:lnTo>
                      <a:pt x="422" y="210"/>
                    </a:lnTo>
                    <a:lnTo>
                      <a:pt x="587" y="304"/>
                    </a:lnTo>
                    <a:lnTo>
                      <a:pt x="659" y="346"/>
                    </a:lnTo>
                    <a:lnTo>
                      <a:pt x="719" y="384"/>
                    </a:lnTo>
                    <a:lnTo>
                      <a:pt x="719" y="384"/>
                    </a:lnTo>
                    <a:lnTo>
                      <a:pt x="748" y="401"/>
                    </a:lnTo>
                    <a:lnTo>
                      <a:pt x="777" y="418"/>
                    </a:lnTo>
                    <a:lnTo>
                      <a:pt x="836" y="450"/>
                    </a:lnTo>
                    <a:lnTo>
                      <a:pt x="955" y="512"/>
                    </a:lnTo>
                    <a:lnTo>
                      <a:pt x="955" y="512"/>
                    </a:lnTo>
                    <a:lnTo>
                      <a:pt x="1006" y="540"/>
                    </a:lnTo>
                    <a:lnTo>
                      <a:pt x="1031" y="555"/>
                    </a:lnTo>
                    <a:lnTo>
                      <a:pt x="1054" y="572"/>
                    </a:lnTo>
                    <a:lnTo>
                      <a:pt x="1054" y="572"/>
                    </a:lnTo>
                    <a:lnTo>
                      <a:pt x="1062" y="579"/>
                    </a:lnTo>
                    <a:lnTo>
                      <a:pt x="1069" y="586"/>
                    </a:lnTo>
                    <a:lnTo>
                      <a:pt x="1073" y="593"/>
                    </a:lnTo>
                    <a:lnTo>
                      <a:pt x="1077" y="601"/>
                    </a:lnTo>
                    <a:lnTo>
                      <a:pt x="1078" y="610"/>
                    </a:lnTo>
                    <a:lnTo>
                      <a:pt x="1079" y="618"/>
                    </a:lnTo>
                    <a:lnTo>
                      <a:pt x="1079" y="627"/>
                    </a:lnTo>
                    <a:lnTo>
                      <a:pt x="1078" y="635"/>
                    </a:lnTo>
                    <a:lnTo>
                      <a:pt x="1073" y="652"/>
                    </a:lnTo>
                    <a:lnTo>
                      <a:pt x="1066" y="671"/>
                    </a:lnTo>
                    <a:lnTo>
                      <a:pt x="1058" y="686"/>
                    </a:lnTo>
                    <a:lnTo>
                      <a:pt x="1050" y="702"/>
                    </a:lnTo>
                    <a:lnTo>
                      <a:pt x="1050" y="702"/>
                    </a:lnTo>
                    <a:lnTo>
                      <a:pt x="1045" y="711"/>
                    </a:lnTo>
                    <a:lnTo>
                      <a:pt x="1040" y="719"/>
                    </a:lnTo>
                    <a:lnTo>
                      <a:pt x="1035" y="725"/>
                    </a:lnTo>
                    <a:lnTo>
                      <a:pt x="1028" y="732"/>
                    </a:lnTo>
                    <a:lnTo>
                      <a:pt x="1023" y="736"/>
                    </a:lnTo>
                    <a:lnTo>
                      <a:pt x="1016" y="740"/>
                    </a:lnTo>
                    <a:lnTo>
                      <a:pt x="1010" y="742"/>
                    </a:lnTo>
                    <a:lnTo>
                      <a:pt x="1003" y="745"/>
                    </a:lnTo>
                    <a:lnTo>
                      <a:pt x="997" y="745"/>
                    </a:lnTo>
                    <a:lnTo>
                      <a:pt x="989" y="746"/>
                    </a:lnTo>
                    <a:lnTo>
                      <a:pt x="973" y="744"/>
                    </a:lnTo>
                    <a:lnTo>
                      <a:pt x="957" y="739"/>
                    </a:lnTo>
                    <a:lnTo>
                      <a:pt x="939" y="731"/>
                    </a:lnTo>
                    <a:lnTo>
                      <a:pt x="939" y="731"/>
                    </a:lnTo>
                    <a:lnTo>
                      <a:pt x="917" y="719"/>
                    </a:lnTo>
                    <a:lnTo>
                      <a:pt x="896" y="706"/>
                    </a:lnTo>
                    <a:lnTo>
                      <a:pt x="852" y="682"/>
                    </a:lnTo>
                    <a:lnTo>
                      <a:pt x="852" y="682"/>
                    </a:lnTo>
                    <a:lnTo>
                      <a:pt x="793" y="652"/>
                    </a:lnTo>
                    <a:lnTo>
                      <a:pt x="734" y="623"/>
                    </a:lnTo>
                    <a:lnTo>
                      <a:pt x="675" y="593"/>
                    </a:lnTo>
                    <a:lnTo>
                      <a:pt x="617" y="563"/>
                    </a:lnTo>
                    <a:lnTo>
                      <a:pt x="211" y="342"/>
                    </a:lnTo>
                    <a:lnTo>
                      <a:pt x="211" y="342"/>
                    </a:lnTo>
                    <a:lnTo>
                      <a:pt x="170" y="319"/>
                    </a:lnTo>
                    <a:lnTo>
                      <a:pt x="129" y="295"/>
                    </a:lnTo>
                    <a:lnTo>
                      <a:pt x="89" y="270"/>
                    </a:lnTo>
                    <a:lnTo>
                      <a:pt x="48" y="246"/>
                    </a:lnTo>
                    <a:lnTo>
                      <a:pt x="48" y="246"/>
                    </a:lnTo>
                    <a:lnTo>
                      <a:pt x="46" y="240"/>
                    </a:lnTo>
                    <a:lnTo>
                      <a:pt x="42" y="235"/>
                    </a:lnTo>
                    <a:lnTo>
                      <a:pt x="35" y="231"/>
                    </a:lnTo>
                    <a:lnTo>
                      <a:pt x="30" y="230"/>
                    </a:lnTo>
                    <a:lnTo>
                      <a:pt x="23" y="229"/>
                    </a:lnTo>
                    <a:lnTo>
                      <a:pt x="17" y="230"/>
                    </a:lnTo>
                    <a:lnTo>
                      <a:pt x="10" y="234"/>
                    </a:lnTo>
                    <a:lnTo>
                      <a:pt x="6" y="240"/>
                    </a:lnTo>
                    <a:lnTo>
                      <a:pt x="3" y="247"/>
                    </a:lnTo>
                    <a:lnTo>
                      <a:pt x="3" y="247"/>
                    </a:lnTo>
                    <a:lnTo>
                      <a:pt x="1" y="251"/>
                    </a:lnTo>
                    <a:lnTo>
                      <a:pt x="0" y="256"/>
                    </a:lnTo>
                    <a:lnTo>
                      <a:pt x="0" y="260"/>
                    </a:lnTo>
                    <a:lnTo>
                      <a:pt x="1" y="264"/>
                    </a:lnTo>
                    <a:lnTo>
                      <a:pt x="3" y="268"/>
                    </a:lnTo>
                    <a:lnTo>
                      <a:pt x="5" y="272"/>
                    </a:lnTo>
                    <a:lnTo>
                      <a:pt x="8" y="276"/>
                    </a:lnTo>
                    <a:lnTo>
                      <a:pt x="12" y="278"/>
                    </a:lnTo>
                    <a:lnTo>
                      <a:pt x="12" y="278"/>
                    </a:lnTo>
                    <a:lnTo>
                      <a:pt x="31" y="290"/>
                    </a:lnTo>
                    <a:lnTo>
                      <a:pt x="50" y="303"/>
                    </a:lnTo>
                    <a:lnTo>
                      <a:pt x="69" y="316"/>
                    </a:lnTo>
                    <a:lnTo>
                      <a:pt x="89" y="328"/>
                    </a:lnTo>
                    <a:lnTo>
                      <a:pt x="222" y="401"/>
                    </a:lnTo>
                    <a:lnTo>
                      <a:pt x="222" y="401"/>
                    </a:lnTo>
                    <a:lnTo>
                      <a:pt x="454" y="527"/>
                    </a:lnTo>
                    <a:lnTo>
                      <a:pt x="586" y="599"/>
                    </a:lnTo>
                    <a:lnTo>
                      <a:pt x="688" y="651"/>
                    </a:lnTo>
                    <a:lnTo>
                      <a:pt x="688" y="651"/>
                    </a:lnTo>
                    <a:lnTo>
                      <a:pt x="748" y="682"/>
                    </a:lnTo>
                    <a:lnTo>
                      <a:pt x="810" y="715"/>
                    </a:lnTo>
                    <a:lnTo>
                      <a:pt x="871" y="746"/>
                    </a:lnTo>
                    <a:lnTo>
                      <a:pt x="933" y="778"/>
                    </a:lnTo>
                    <a:lnTo>
                      <a:pt x="933" y="778"/>
                    </a:lnTo>
                    <a:lnTo>
                      <a:pt x="943" y="783"/>
                    </a:lnTo>
                    <a:lnTo>
                      <a:pt x="955" y="787"/>
                    </a:lnTo>
                    <a:lnTo>
                      <a:pt x="967" y="791"/>
                    </a:lnTo>
                    <a:lnTo>
                      <a:pt x="977" y="792"/>
                    </a:lnTo>
                    <a:lnTo>
                      <a:pt x="989" y="793"/>
                    </a:lnTo>
                    <a:lnTo>
                      <a:pt x="999" y="793"/>
                    </a:lnTo>
                    <a:lnTo>
                      <a:pt x="1008" y="793"/>
                    </a:lnTo>
                    <a:lnTo>
                      <a:pt x="1019" y="791"/>
                    </a:lnTo>
                    <a:lnTo>
                      <a:pt x="1028" y="788"/>
                    </a:lnTo>
                    <a:lnTo>
                      <a:pt x="1037" y="784"/>
                    </a:lnTo>
                    <a:lnTo>
                      <a:pt x="1046" y="779"/>
                    </a:lnTo>
                    <a:lnTo>
                      <a:pt x="1056" y="773"/>
                    </a:lnTo>
                    <a:lnTo>
                      <a:pt x="1063" y="765"/>
                    </a:lnTo>
                    <a:lnTo>
                      <a:pt x="1071" y="757"/>
                    </a:lnTo>
                    <a:lnTo>
                      <a:pt x="1078" y="746"/>
                    </a:lnTo>
                    <a:lnTo>
                      <a:pt x="1084" y="736"/>
                    </a:lnTo>
                    <a:lnTo>
                      <a:pt x="1084" y="736"/>
                    </a:lnTo>
                    <a:lnTo>
                      <a:pt x="1096" y="716"/>
                    </a:lnTo>
                    <a:lnTo>
                      <a:pt x="1105" y="695"/>
                    </a:lnTo>
                    <a:lnTo>
                      <a:pt x="1113" y="674"/>
                    </a:lnTo>
                    <a:lnTo>
                      <a:pt x="1120" y="654"/>
                    </a:lnTo>
                    <a:lnTo>
                      <a:pt x="1122" y="631"/>
                    </a:lnTo>
                    <a:lnTo>
                      <a:pt x="1124" y="621"/>
                    </a:lnTo>
                    <a:lnTo>
                      <a:pt x="1122" y="610"/>
                    </a:lnTo>
                    <a:lnTo>
                      <a:pt x="1121" y="599"/>
                    </a:lnTo>
                    <a:lnTo>
                      <a:pt x="1120" y="588"/>
                    </a:lnTo>
                    <a:lnTo>
                      <a:pt x="1116" y="578"/>
                    </a:lnTo>
                    <a:lnTo>
                      <a:pt x="1112" y="566"/>
                    </a:lnTo>
                    <a:lnTo>
                      <a:pt x="1112" y="56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Freeform 659"/>
              <p:cNvSpPr/>
              <p:nvPr/>
            </p:nvSpPr>
            <p:spPr bwMode="auto">
              <a:xfrm>
                <a:off x="4338638" y="2036763"/>
                <a:ext cx="244475" cy="180975"/>
              </a:xfrm>
              <a:custGeom>
                <a:avLst/>
                <a:gdLst/>
                <a:ahLst/>
                <a:cxnLst>
                  <a:cxn ang="0">
                    <a:pos x="616" y="331"/>
                  </a:cxn>
                  <a:cxn ang="0">
                    <a:pos x="601" y="280"/>
                  </a:cxn>
                  <a:cxn ang="0">
                    <a:pos x="568" y="238"/>
                  </a:cxn>
                  <a:cxn ang="0">
                    <a:pos x="533" y="216"/>
                  </a:cxn>
                  <a:cxn ang="0">
                    <a:pos x="429" y="147"/>
                  </a:cxn>
                  <a:cxn ang="0">
                    <a:pos x="386" y="121"/>
                  </a:cxn>
                  <a:cxn ang="0">
                    <a:pos x="241" y="47"/>
                  </a:cxn>
                  <a:cxn ang="0">
                    <a:pos x="176" y="13"/>
                  </a:cxn>
                  <a:cxn ang="0">
                    <a:pos x="126" y="0"/>
                  </a:cxn>
                  <a:cxn ang="0">
                    <a:pos x="76" y="7"/>
                  </a:cxn>
                  <a:cxn ang="0">
                    <a:pos x="46" y="23"/>
                  </a:cxn>
                  <a:cxn ang="0">
                    <a:pos x="16" y="57"/>
                  </a:cxn>
                  <a:cxn ang="0">
                    <a:pos x="2" y="101"/>
                  </a:cxn>
                  <a:cxn ang="0">
                    <a:pos x="2" y="131"/>
                  </a:cxn>
                  <a:cxn ang="0">
                    <a:pos x="16" y="169"/>
                  </a:cxn>
                  <a:cxn ang="0">
                    <a:pos x="47" y="197"/>
                  </a:cxn>
                  <a:cxn ang="0">
                    <a:pos x="66" y="207"/>
                  </a:cxn>
                  <a:cxn ang="0">
                    <a:pos x="79" y="207"/>
                  </a:cxn>
                  <a:cxn ang="0">
                    <a:pos x="92" y="195"/>
                  </a:cxn>
                  <a:cxn ang="0">
                    <a:pos x="95" y="178"/>
                  </a:cxn>
                  <a:cxn ang="0">
                    <a:pos x="87" y="168"/>
                  </a:cxn>
                  <a:cxn ang="0">
                    <a:pos x="72" y="159"/>
                  </a:cxn>
                  <a:cxn ang="0">
                    <a:pos x="51" y="136"/>
                  </a:cxn>
                  <a:cxn ang="0">
                    <a:pos x="47" y="106"/>
                  </a:cxn>
                  <a:cxn ang="0">
                    <a:pos x="54" y="83"/>
                  </a:cxn>
                  <a:cxn ang="0">
                    <a:pos x="70" y="61"/>
                  </a:cxn>
                  <a:cxn ang="0">
                    <a:pos x="92" y="50"/>
                  </a:cxn>
                  <a:cxn ang="0">
                    <a:pos x="118" y="47"/>
                  </a:cxn>
                  <a:cxn ang="0">
                    <a:pos x="170" y="63"/>
                  </a:cxn>
                  <a:cxn ang="0">
                    <a:pos x="303" y="134"/>
                  </a:cxn>
                  <a:cxn ang="0">
                    <a:pos x="348" y="153"/>
                  </a:cxn>
                  <a:cxn ang="0">
                    <a:pos x="408" y="186"/>
                  </a:cxn>
                  <a:cxn ang="0">
                    <a:pos x="501" y="251"/>
                  </a:cxn>
                  <a:cxn ang="0">
                    <a:pos x="541" y="283"/>
                  </a:cxn>
                  <a:cxn ang="0">
                    <a:pos x="565" y="314"/>
                  </a:cxn>
                  <a:cxn ang="0">
                    <a:pos x="571" y="339"/>
                  </a:cxn>
                  <a:cxn ang="0">
                    <a:pos x="569" y="359"/>
                  </a:cxn>
                  <a:cxn ang="0">
                    <a:pos x="562" y="382"/>
                  </a:cxn>
                  <a:cxn ang="0">
                    <a:pos x="548" y="399"/>
                  </a:cxn>
                  <a:cxn ang="0">
                    <a:pos x="530" y="410"/>
                  </a:cxn>
                  <a:cxn ang="0">
                    <a:pos x="509" y="414"/>
                  </a:cxn>
                  <a:cxn ang="0">
                    <a:pos x="487" y="408"/>
                  </a:cxn>
                  <a:cxn ang="0">
                    <a:pos x="474" y="403"/>
                  </a:cxn>
                  <a:cxn ang="0">
                    <a:pos x="459" y="404"/>
                  </a:cxn>
                  <a:cxn ang="0">
                    <a:pos x="448" y="416"/>
                  </a:cxn>
                  <a:cxn ang="0">
                    <a:pos x="445" y="432"/>
                  </a:cxn>
                  <a:cxn ang="0">
                    <a:pos x="452" y="442"/>
                  </a:cxn>
                  <a:cxn ang="0">
                    <a:pos x="473" y="452"/>
                  </a:cxn>
                  <a:cxn ang="0">
                    <a:pos x="516" y="459"/>
                  </a:cxn>
                  <a:cxn ang="0">
                    <a:pos x="554" y="450"/>
                  </a:cxn>
                  <a:cxn ang="0">
                    <a:pos x="585" y="428"/>
                  </a:cxn>
                  <a:cxn ang="0">
                    <a:pos x="606" y="393"/>
                  </a:cxn>
                  <a:cxn ang="0">
                    <a:pos x="618" y="347"/>
                  </a:cxn>
                </a:cxnLst>
                <a:rect l="0" t="0" r="r" b="b"/>
                <a:pathLst>
                  <a:path w="618" h="459">
                    <a:moveTo>
                      <a:pt x="618" y="347"/>
                    </a:moveTo>
                    <a:lnTo>
                      <a:pt x="618" y="347"/>
                    </a:lnTo>
                    <a:lnTo>
                      <a:pt x="616" y="331"/>
                    </a:lnTo>
                    <a:lnTo>
                      <a:pt x="614" y="314"/>
                    </a:lnTo>
                    <a:lnTo>
                      <a:pt x="609" y="297"/>
                    </a:lnTo>
                    <a:lnTo>
                      <a:pt x="601" y="280"/>
                    </a:lnTo>
                    <a:lnTo>
                      <a:pt x="590" y="265"/>
                    </a:lnTo>
                    <a:lnTo>
                      <a:pt x="580" y="250"/>
                    </a:lnTo>
                    <a:lnTo>
                      <a:pt x="568" y="238"/>
                    </a:lnTo>
                    <a:lnTo>
                      <a:pt x="555" y="229"/>
                    </a:lnTo>
                    <a:lnTo>
                      <a:pt x="555" y="229"/>
                    </a:lnTo>
                    <a:lnTo>
                      <a:pt x="533" y="216"/>
                    </a:lnTo>
                    <a:lnTo>
                      <a:pt x="512" y="203"/>
                    </a:lnTo>
                    <a:lnTo>
                      <a:pt x="470" y="174"/>
                    </a:lnTo>
                    <a:lnTo>
                      <a:pt x="429" y="147"/>
                    </a:lnTo>
                    <a:lnTo>
                      <a:pt x="407" y="134"/>
                    </a:lnTo>
                    <a:lnTo>
                      <a:pt x="386" y="121"/>
                    </a:lnTo>
                    <a:lnTo>
                      <a:pt x="386" y="121"/>
                    </a:lnTo>
                    <a:lnTo>
                      <a:pt x="338" y="96"/>
                    </a:lnTo>
                    <a:lnTo>
                      <a:pt x="289" y="72"/>
                    </a:lnTo>
                    <a:lnTo>
                      <a:pt x="241" y="47"/>
                    </a:lnTo>
                    <a:lnTo>
                      <a:pt x="193" y="23"/>
                    </a:lnTo>
                    <a:lnTo>
                      <a:pt x="193" y="23"/>
                    </a:lnTo>
                    <a:lnTo>
                      <a:pt x="176" y="13"/>
                    </a:lnTo>
                    <a:lnTo>
                      <a:pt x="159" y="7"/>
                    </a:lnTo>
                    <a:lnTo>
                      <a:pt x="142" y="3"/>
                    </a:lnTo>
                    <a:lnTo>
                      <a:pt x="126" y="0"/>
                    </a:lnTo>
                    <a:lnTo>
                      <a:pt x="109" y="0"/>
                    </a:lnTo>
                    <a:lnTo>
                      <a:pt x="93" y="2"/>
                    </a:lnTo>
                    <a:lnTo>
                      <a:pt x="76" y="7"/>
                    </a:lnTo>
                    <a:lnTo>
                      <a:pt x="58" y="15"/>
                    </a:lnTo>
                    <a:lnTo>
                      <a:pt x="58" y="15"/>
                    </a:lnTo>
                    <a:lnTo>
                      <a:pt x="46" y="23"/>
                    </a:lnTo>
                    <a:lnTo>
                      <a:pt x="34" y="32"/>
                    </a:lnTo>
                    <a:lnTo>
                      <a:pt x="24" y="44"/>
                    </a:lnTo>
                    <a:lnTo>
                      <a:pt x="16" y="57"/>
                    </a:lnTo>
                    <a:lnTo>
                      <a:pt x="10" y="71"/>
                    </a:lnTo>
                    <a:lnTo>
                      <a:pt x="4" y="85"/>
                    </a:lnTo>
                    <a:lnTo>
                      <a:pt x="2" y="101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2" y="131"/>
                    </a:lnTo>
                    <a:lnTo>
                      <a:pt x="4" y="146"/>
                    </a:lnTo>
                    <a:lnTo>
                      <a:pt x="10" y="159"/>
                    </a:lnTo>
                    <a:lnTo>
                      <a:pt x="16" y="169"/>
                    </a:lnTo>
                    <a:lnTo>
                      <a:pt x="25" y="180"/>
                    </a:lnTo>
                    <a:lnTo>
                      <a:pt x="36" y="189"/>
                    </a:lnTo>
                    <a:lnTo>
                      <a:pt x="47" y="197"/>
                    </a:lnTo>
                    <a:lnTo>
                      <a:pt x="61" y="204"/>
                    </a:lnTo>
                    <a:lnTo>
                      <a:pt x="61" y="204"/>
                    </a:lnTo>
                    <a:lnTo>
                      <a:pt x="66" y="207"/>
                    </a:lnTo>
                    <a:lnTo>
                      <a:pt x="71" y="207"/>
                    </a:lnTo>
                    <a:lnTo>
                      <a:pt x="75" y="207"/>
                    </a:lnTo>
                    <a:lnTo>
                      <a:pt x="79" y="207"/>
                    </a:lnTo>
                    <a:lnTo>
                      <a:pt x="83" y="204"/>
                    </a:lnTo>
                    <a:lnTo>
                      <a:pt x="87" y="202"/>
                    </a:lnTo>
                    <a:lnTo>
                      <a:pt x="92" y="195"/>
                    </a:lnTo>
                    <a:lnTo>
                      <a:pt x="95" y="187"/>
                    </a:lnTo>
                    <a:lnTo>
                      <a:pt x="95" y="183"/>
                    </a:lnTo>
                    <a:lnTo>
                      <a:pt x="95" y="178"/>
                    </a:lnTo>
                    <a:lnTo>
                      <a:pt x="93" y="174"/>
                    </a:lnTo>
                    <a:lnTo>
                      <a:pt x="91" y="170"/>
                    </a:lnTo>
                    <a:lnTo>
                      <a:pt x="87" y="168"/>
                    </a:lnTo>
                    <a:lnTo>
                      <a:pt x="83" y="165"/>
                    </a:lnTo>
                    <a:lnTo>
                      <a:pt x="83" y="165"/>
                    </a:lnTo>
                    <a:lnTo>
                      <a:pt x="72" y="159"/>
                    </a:lnTo>
                    <a:lnTo>
                      <a:pt x="63" y="151"/>
                    </a:lnTo>
                    <a:lnTo>
                      <a:pt x="57" y="144"/>
                    </a:lnTo>
                    <a:lnTo>
                      <a:pt x="51" y="136"/>
                    </a:lnTo>
                    <a:lnTo>
                      <a:pt x="49" y="127"/>
                    </a:lnTo>
                    <a:lnTo>
                      <a:pt x="47" y="117"/>
                    </a:lnTo>
                    <a:lnTo>
                      <a:pt x="47" y="106"/>
                    </a:lnTo>
                    <a:lnTo>
                      <a:pt x="50" y="93"/>
                    </a:lnTo>
                    <a:lnTo>
                      <a:pt x="50" y="93"/>
                    </a:lnTo>
                    <a:lnTo>
                      <a:pt x="54" y="83"/>
                    </a:lnTo>
                    <a:lnTo>
                      <a:pt x="58" y="75"/>
                    </a:lnTo>
                    <a:lnTo>
                      <a:pt x="63" y="67"/>
                    </a:lnTo>
                    <a:lnTo>
                      <a:pt x="70" y="61"/>
                    </a:lnTo>
                    <a:lnTo>
                      <a:pt x="76" y="57"/>
                    </a:lnTo>
                    <a:lnTo>
                      <a:pt x="84" y="53"/>
                    </a:lnTo>
                    <a:lnTo>
                      <a:pt x="92" y="50"/>
                    </a:lnTo>
                    <a:lnTo>
                      <a:pt x="101" y="47"/>
                    </a:lnTo>
                    <a:lnTo>
                      <a:pt x="109" y="47"/>
                    </a:lnTo>
                    <a:lnTo>
                      <a:pt x="118" y="47"/>
                    </a:lnTo>
                    <a:lnTo>
                      <a:pt x="136" y="50"/>
                    </a:lnTo>
                    <a:lnTo>
                      <a:pt x="155" y="5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258" y="110"/>
                    </a:lnTo>
                    <a:lnTo>
                      <a:pt x="303" y="134"/>
                    </a:lnTo>
                    <a:lnTo>
                      <a:pt x="326" y="144"/>
                    </a:lnTo>
                    <a:lnTo>
                      <a:pt x="348" y="153"/>
                    </a:lnTo>
                    <a:lnTo>
                      <a:pt x="348" y="153"/>
                    </a:lnTo>
                    <a:lnTo>
                      <a:pt x="369" y="163"/>
                    </a:lnTo>
                    <a:lnTo>
                      <a:pt x="389" y="174"/>
                    </a:lnTo>
                    <a:lnTo>
                      <a:pt x="408" y="186"/>
                    </a:lnTo>
                    <a:lnTo>
                      <a:pt x="428" y="198"/>
                    </a:lnTo>
                    <a:lnTo>
                      <a:pt x="465" y="224"/>
                    </a:lnTo>
                    <a:lnTo>
                      <a:pt x="501" y="251"/>
                    </a:lnTo>
                    <a:lnTo>
                      <a:pt x="501" y="251"/>
                    </a:lnTo>
                    <a:lnTo>
                      <a:pt x="528" y="271"/>
                    </a:lnTo>
                    <a:lnTo>
                      <a:pt x="541" y="283"/>
                    </a:lnTo>
                    <a:lnTo>
                      <a:pt x="552" y="295"/>
                    </a:lnTo>
                    <a:lnTo>
                      <a:pt x="562" y="308"/>
                    </a:lnTo>
                    <a:lnTo>
                      <a:pt x="565" y="314"/>
                    </a:lnTo>
                    <a:lnTo>
                      <a:pt x="568" y="322"/>
                    </a:lnTo>
                    <a:lnTo>
                      <a:pt x="569" y="331"/>
                    </a:lnTo>
                    <a:lnTo>
                      <a:pt x="571" y="339"/>
                    </a:lnTo>
                    <a:lnTo>
                      <a:pt x="571" y="348"/>
                    </a:lnTo>
                    <a:lnTo>
                      <a:pt x="569" y="359"/>
                    </a:lnTo>
                    <a:lnTo>
                      <a:pt x="569" y="359"/>
                    </a:lnTo>
                    <a:lnTo>
                      <a:pt x="567" y="367"/>
                    </a:lnTo>
                    <a:lnTo>
                      <a:pt x="564" y="374"/>
                    </a:lnTo>
                    <a:lnTo>
                      <a:pt x="562" y="382"/>
                    </a:lnTo>
                    <a:lnTo>
                      <a:pt x="558" y="389"/>
                    </a:lnTo>
                    <a:lnTo>
                      <a:pt x="552" y="394"/>
                    </a:lnTo>
                    <a:lnTo>
                      <a:pt x="548" y="399"/>
                    </a:lnTo>
                    <a:lnTo>
                      <a:pt x="543" y="403"/>
                    </a:lnTo>
                    <a:lnTo>
                      <a:pt x="537" y="407"/>
                    </a:lnTo>
                    <a:lnTo>
                      <a:pt x="530" y="410"/>
                    </a:lnTo>
                    <a:lnTo>
                      <a:pt x="524" y="412"/>
                    </a:lnTo>
                    <a:lnTo>
                      <a:pt x="517" y="412"/>
                    </a:lnTo>
                    <a:lnTo>
                      <a:pt x="509" y="414"/>
                    </a:lnTo>
                    <a:lnTo>
                      <a:pt x="503" y="412"/>
                    </a:lnTo>
                    <a:lnTo>
                      <a:pt x="495" y="411"/>
                    </a:lnTo>
                    <a:lnTo>
                      <a:pt x="487" y="408"/>
                    </a:lnTo>
                    <a:lnTo>
                      <a:pt x="479" y="404"/>
                    </a:lnTo>
                    <a:lnTo>
                      <a:pt x="479" y="404"/>
                    </a:lnTo>
                    <a:lnTo>
                      <a:pt x="474" y="403"/>
                    </a:lnTo>
                    <a:lnTo>
                      <a:pt x="469" y="403"/>
                    </a:lnTo>
                    <a:lnTo>
                      <a:pt x="465" y="403"/>
                    </a:lnTo>
                    <a:lnTo>
                      <a:pt x="459" y="404"/>
                    </a:lnTo>
                    <a:lnTo>
                      <a:pt x="457" y="407"/>
                    </a:lnTo>
                    <a:lnTo>
                      <a:pt x="453" y="410"/>
                    </a:lnTo>
                    <a:lnTo>
                      <a:pt x="448" y="416"/>
                    </a:lnTo>
                    <a:lnTo>
                      <a:pt x="445" y="424"/>
                    </a:lnTo>
                    <a:lnTo>
                      <a:pt x="445" y="428"/>
                    </a:lnTo>
                    <a:lnTo>
                      <a:pt x="445" y="432"/>
                    </a:lnTo>
                    <a:lnTo>
                      <a:pt x="446" y="436"/>
                    </a:lnTo>
                    <a:lnTo>
                      <a:pt x="449" y="440"/>
                    </a:lnTo>
                    <a:lnTo>
                      <a:pt x="452" y="442"/>
                    </a:lnTo>
                    <a:lnTo>
                      <a:pt x="457" y="445"/>
                    </a:lnTo>
                    <a:lnTo>
                      <a:pt x="457" y="445"/>
                    </a:lnTo>
                    <a:lnTo>
                      <a:pt x="473" y="452"/>
                    </a:lnTo>
                    <a:lnTo>
                      <a:pt x="487" y="455"/>
                    </a:lnTo>
                    <a:lnTo>
                      <a:pt x="501" y="458"/>
                    </a:lnTo>
                    <a:lnTo>
                      <a:pt x="516" y="459"/>
                    </a:lnTo>
                    <a:lnTo>
                      <a:pt x="529" y="458"/>
                    </a:lnTo>
                    <a:lnTo>
                      <a:pt x="542" y="455"/>
                    </a:lnTo>
                    <a:lnTo>
                      <a:pt x="554" y="450"/>
                    </a:lnTo>
                    <a:lnTo>
                      <a:pt x="565" y="445"/>
                    </a:lnTo>
                    <a:lnTo>
                      <a:pt x="576" y="437"/>
                    </a:lnTo>
                    <a:lnTo>
                      <a:pt x="585" y="428"/>
                    </a:lnTo>
                    <a:lnTo>
                      <a:pt x="593" y="418"/>
                    </a:lnTo>
                    <a:lnTo>
                      <a:pt x="601" y="406"/>
                    </a:lnTo>
                    <a:lnTo>
                      <a:pt x="606" y="393"/>
                    </a:lnTo>
                    <a:lnTo>
                      <a:pt x="611" y="378"/>
                    </a:lnTo>
                    <a:lnTo>
                      <a:pt x="615" y="364"/>
                    </a:lnTo>
                    <a:lnTo>
                      <a:pt x="618" y="347"/>
                    </a:lnTo>
                    <a:lnTo>
                      <a:pt x="618" y="3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Freeform 660"/>
              <p:cNvSpPr/>
              <p:nvPr/>
            </p:nvSpPr>
            <p:spPr bwMode="auto">
              <a:xfrm>
                <a:off x="4194176" y="2292350"/>
                <a:ext cx="246063" cy="195263"/>
              </a:xfrm>
              <a:custGeom>
                <a:avLst/>
                <a:gdLst/>
                <a:ahLst/>
                <a:cxnLst>
                  <a:cxn ang="0">
                    <a:pos x="623" y="355"/>
                  </a:cxn>
                  <a:cxn ang="0">
                    <a:pos x="613" y="314"/>
                  </a:cxn>
                  <a:cxn ang="0">
                    <a:pos x="584" y="270"/>
                  </a:cxn>
                  <a:cxn ang="0">
                    <a:pos x="556" y="251"/>
                  </a:cxn>
                  <a:cxn ang="0">
                    <a:pos x="542" y="248"/>
                  </a:cxn>
                  <a:cxn ang="0">
                    <a:pos x="531" y="253"/>
                  </a:cxn>
                  <a:cxn ang="0">
                    <a:pos x="522" y="272"/>
                  </a:cxn>
                  <a:cxn ang="0">
                    <a:pos x="528" y="285"/>
                  </a:cxn>
                  <a:cxn ang="0">
                    <a:pos x="534" y="291"/>
                  </a:cxn>
                  <a:cxn ang="0">
                    <a:pos x="558" y="308"/>
                  </a:cxn>
                  <a:cxn ang="0">
                    <a:pos x="571" y="329"/>
                  </a:cxn>
                  <a:cxn ang="0">
                    <a:pos x="575" y="352"/>
                  </a:cxn>
                  <a:cxn ang="0">
                    <a:pos x="571" y="374"/>
                  </a:cxn>
                  <a:cxn ang="0">
                    <a:pos x="543" y="414"/>
                  </a:cxn>
                  <a:cxn ang="0">
                    <a:pos x="500" y="439"/>
                  </a:cxn>
                  <a:cxn ang="0">
                    <a:pos x="466" y="442"/>
                  </a:cxn>
                  <a:cxn ang="0">
                    <a:pos x="440" y="435"/>
                  </a:cxn>
                  <a:cxn ang="0">
                    <a:pos x="333" y="374"/>
                  </a:cxn>
                  <a:cxn ang="0">
                    <a:pos x="214" y="304"/>
                  </a:cxn>
                  <a:cxn ang="0">
                    <a:pos x="151" y="264"/>
                  </a:cxn>
                  <a:cxn ang="0">
                    <a:pos x="106" y="242"/>
                  </a:cxn>
                  <a:cxn ang="0">
                    <a:pos x="80" y="217"/>
                  </a:cxn>
                  <a:cxn ang="0">
                    <a:pos x="61" y="180"/>
                  </a:cxn>
                  <a:cxn ang="0">
                    <a:pos x="50" y="141"/>
                  </a:cxn>
                  <a:cxn ang="0">
                    <a:pos x="59" y="99"/>
                  </a:cxn>
                  <a:cxn ang="0">
                    <a:pos x="76" y="74"/>
                  </a:cxn>
                  <a:cxn ang="0">
                    <a:pos x="96" y="57"/>
                  </a:cxn>
                  <a:cxn ang="0">
                    <a:pos x="118" y="49"/>
                  </a:cxn>
                  <a:cxn ang="0">
                    <a:pos x="142" y="49"/>
                  </a:cxn>
                  <a:cxn ang="0">
                    <a:pos x="168" y="59"/>
                  </a:cxn>
                  <a:cxn ang="0">
                    <a:pos x="181" y="66"/>
                  </a:cxn>
                  <a:cxn ang="0">
                    <a:pos x="194" y="68"/>
                  </a:cxn>
                  <a:cxn ang="0">
                    <a:pos x="206" y="56"/>
                  </a:cxn>
                  <a:cxn ang="0">
                    <a:pos x="208" y="39"/>
                  </a:cxn>
                  <a:cxn ang="0">
                    <a:pos x="203" y="27"/>
                  </a:cxn>
                  <a:cxn ang="0">
                    <a:pos x="184" y="15"/>
                  </a:cxn>
                  <a:cxn ang="0">
                    <a:pos x="139" y="0"/>
                  </a:cxn>
                  <a:cxn ang="0">
                    <a:pos x="95" y="5"/>
                  </a:cxn>
                  <a:cxn ang="0">
                    <a:pos x="65" y="21"/>
                  </a:cxn>
                  <a:cxn ang="0">
                    <a:pos x="24" y="63"/>
                  </a:cxn>
                  <a:cxn ang="0">
                    <a:pos x="3" y="107"/>
                  </a:cxn>
                  <a:cxn ang="0">
                    <a:pos x="0" y="132"/>
                  </a:cxn>
                  <a:cxn ang="0">
                    <a:pos x="7" y="167"/>
                  </a:cxn>
                  <a:cxn ang="0">
                    <a:pos x="24" y="219"/>
                  </a:cxn>
                  <a:cxn ang="0">
                    <a:pos x="55" y="264"/>
                  </a:cxn>
                  <a:cxn ang="0">
                    <a:pos x="71" y="276"/>
                  </a:cxn>
                  <a:cxn ang="0">
                    <a:pos x="129" y="304"/>
                  </a:cxn>
                  <a:cxn ang="0">
                    <a:pos x="170" y="331"/>
                  </a:cxn>
                  <a:cxn ang="0">
                    <a:pos x="212" y="358"/>
                  </a:cxn>
                  <a:cxn ang="0">
                    <a:pos x="427" y="480"/>
                  </a:cxn>
                  <a:cxn ang="0">
                    <a:pos x="477" y="490"/>
                  </a:cxn>
                  <a:cxn ang="0">
                    <a:pos x="526" y="480"/>
                  </a:cxn>
                  <a:cxn ang="0">
                    <a:pos x="558" y="463"/>
                  </a:cxn>
                  <a:cxn ang="0">
                    <a:pos x="596" y="427"/>
                  </a:cxn>
                  <a:cxn ang="0">
                    <a:pos x="619" y="382"/>
                  </a:cxn>
                </a:cxnLst>
                <a:rect l="0" t="0" r="r" b="b"/>
                <a:pathLst>
                  <a:path w="623" h="490">
                    <a:moveTo>
                      <a:pt x="622" y="363"/>
                    </a:moveTo>
                    <a:lnTo>
                      <a:pt x="622" y="363"/>
                    </a:lnTo>
                    <a:lnTo>
                      <a:pt x="623" y="355"/>
                    </a:lnTo>
                    <a:lnTo>
                      <a:pt x="622" y="346"/>
                    </a:lnTo>
                    <a:lnTo>
                      <a:pt x="619" y="329"/>
                    </a:lnTo>
                    <a:lnTo>
                      <a:pt x="613" y="314"/>
                    </a:lnTo>
                    <a:lnTo>
                      <a:pt x="605" y="298"/>
                    </a:lnTo>
                    <a:lnTo>
                      <a:pt x="596" y="284"/>
                    </a:lnTo>
                    <a:lnTo>
                      <a:pt x="584" y="270"/>
                    </a:lnTo>
                    <a:lnTo>
                      <a:pt x="571" y="260"/>
                    </a:lnTo>
                    <a:lnTo>
                      <a:pt x="556" y="251"/>
                    </a:lnTo>
                    <a:lnTo>
                      <a:pt x="556" y="251"/>
                    </a:lnTo>
                    <a:lnTo>
                      <a:pt x="551" y="248"/>
                    </a:lnTo>
                    <a:lnTo>
                      <a:pt x="547" y="248"/>
                    </a:lnTo>
                    <a:lnTo>
                      <a:pt x="542" y="248"/>
                    </a:lnTo>
                    <a:lnTo>
                      <a:pt x="538" y="248"/>
                    </a:lnTo>
                    <a:lnTo>
                      <a:pt x="534" y="251"/>
                    </a:lnTo>
                    <a:lnTo>
                      <a:pt x="531" y="253"/>
                    </a:lnTo>
                    <a:lnTo>
                      <a:pt x="526" y="260"/>
                    </a:lnTo>
                    <a:lnTo>
                      <a:pt x="524" y="268"/>
                    </a:lnTo>
                    <a:lnTo>
                      <a:pt x="522" y="272"/>
                    </a:lnTo>
                    <a:lnTo>
                      <a:pt x="524" y="277"/>
                    </a:lnTo>
                    <a:lnTo>
                      <a:pt x="525" y="281"/>
                    </a:lnTo>
                    <a:lnTo>
                      <a:pt x="528" y="285"/>
                    </a:lnTo>
                    <a:lnTo>
                      <a:pt x="530" y="287"/>
                    </a:lnTo>
                    <a:lnTo>
                      <a:pt x="534" y="291"/>
                    </a:lnTo>
                    <a:lnTo>
                      <a:pt x="534" y="291"/>
                    </a:lnTo>
                    <a:lnTo>
                      <a:pt x="543" y="297"/>
                    </a:lnTo>
                    <a:lnTo>
                      <a:pt x="551" y="303"/>
                    </a:lnTo>
                    <a:lnTo>
                      <a:pt x="558" y="308"/>
                    </a:lnTo>
                    <a:lnTo>
                      <a:pt x="563" y="315"/>
                    </a:lnTo>
                    <a:lnTo>
                      <a:pt x="567" y="323"/>
                    </a:lnTo>
                    <a:lnTo>
                      <a:pt x="571" y="329"/>
                    </a:lnTo>
                    <a:lnTo>
                      <a:pt x="573" y="337"/>
                    </a:lnTo>
                    <a:lnTo>
                      <a:pt x="575" y="344"/>
                    </a:lnTo>
                    <a:lnTo>
                      <a:pt x="575" y="352"/>
                    </a:lnTo>
                    <a:lnTo>
                      <a:pt x="573" y="359"/>
                    </a:lnTo>
                    <a:lnTo>
                      <a:pt x="572" y="367"/>
                    </a:lnTo>
                    <a:lnTo>
                      <a:pt x="571" y="374"/>
                    </a:lnTo>
                    <a:lnTo>
                      <a:pt x="564" y="388"/>
                    </a:lnTo>
                    <a:lnTo>
                      <a:pt x="555" y="401"/>
                    </a:lnTo>
                    <a:lnTo>
                      <a:pt x="543" y="414"/>
                    </a:lnTo>
                    <a:lnTo>
                      <a:pt x="530" y="425"/>
                    </a:lnTo>
                    <a:lnTo>
                      <a:pt x="516" y="433"/>
                    </a:lnTo>
                    <a:lnTo>
                      <a:pt x="500" y="439"/>
                    </a:lnTo>
                    <a:lnTo>
                      <a:pt x="483" y="442"/>
                    </a:lnTo>
                    <a:lnTo>
                      <a:pt x="474" y="442"/>
                    </a:lnTo>
                    <a:lnTo>
                      <a:pt x="466" y="442"/>
                    </a:lnTo>
                    <a:lnTo>
                      <a:pt x="457" y="440"/>
                    </a:lnTo>
                    <a:lnTo>
                      <a:pt x="449" y="438"/>
                    </a:lnTo>
                    <a:lnTo>
                      <a:pt x="440" y="435"/>
                    </a:lnTo>
                    <a:lnTo>
                      <a:pt x="432" y="430"/>
                    </a:lnTo>
                    <a:lnTo>
                      <a:pt x="432" y="430"/>
                    </a:lnTo>
                    <a:lnTo>
                      <a:pt x="333" y="374"/>
                    </a:lnTo>
                    <a:lnTo>
                      <a:pt x="235" y="318"/>
                    </a:lnTo>
                    <a:lnTo>
                      <a:pt x="235" y="318"/>
                    </a:lnTo>
                    <a:lnTo>
                      <a:pt x="214" y="304"/>
                    </a:lnTo>
                    <a:lnTo>
                      <a:pt x="193" y="290"/>
                    </a:lnTo>
                    <a:lnTo>
                      <a:pt x="172" y="277"/>
                    </a:lnTo>
                    <a:lnTo>
                      <a:pt x="151" y="264"/>
                    </a:lnTo>
                    <a:lnTo>
                      <a:pt x="151" y="264"/>
                    </a:lnTo>
                    <a:lnTo>
                      <a:pt x="129" y="253"/>
                    </a:lnTo>
                    <a:lnTo>
                      <a:pt x="106" y="242"/>
                    </a:lnTo>
                    <a:lnTo>
                      <a:pt x="97" y="234"/>
                    </a:lnTo>
                    <a:lnTo>
                      <a:pt x="88" y="226"/>
                    </a:lnTo>
                    <a:lnTo>
                      <a:pt x="80" y="217"/>
                    </a:lnTo>
                    <a:lnTo>
                      <a:pt x="74" y="206"/>
                    </a:lnTo>
                    <a:lnTo>
                      <a:pt x="74" y="206"/>
                    </a:lnTo>
                    <a:lnTo>
                      <a:pt x="61" y="180"/>
                    </a:lnTo>
                    <a:lnTo>
                      <a:pt x="55" y="167"/>
                    </a:lnTo>
                    <a:lnTo>
                      <a:pt x="51" y="154"/>
                    </a:lnTo>
                    <a:lnTo>
                      <a:pt x="50" y="141"/>
                    </a:lnTo>
                    <a:lnTo>
                      <a:pt x="50" y="127"/>
                    </a:lnTo>
                    <a:lnTo>
                      <a:pt x="53" y="114"/>
                    </a:lnTo>
                    <a:lnTo>
                      <a:pt x="59" y="99"/>
                    </a:lnTo>
                    <a:lnTo>
                      <a:pt x="59" y="99"/>
                    </a:lnTo>
                    <a:lnTo>
                      <a:pt x="70" y="82"/>
                    </a:lnTo>
                    <a:lnTo>
                      <a:pt x="76" y="74"/>
                    </a:lnTo>
                    <a:lnTo>
                      <a:pt x="83" y="68"/>
                    </a:lnTo>
                    <a:lnTo>
                      <a:pt x="89" y="63"/>
                    </a:lnTo>
                    <a:lnTo>
                      <a:pt x="96" y="57"/>
                    </a:lnTo>
                    <a:lnTo>
                      <a:pt x="102" y="53"/>
                    </a:lnTo>
                    <a:lnTo>
                      <a:pt x="110" y="51"/>
                    </a:lnTo>
                    <a:lnTo>
                      <a:pt x="118" y="49"/>
                    </a:lnTo>
                    <a:lnTo>
                      <a:pt x="126" y="48"/>
                    </a:lnTo>
                    <a:lnTo>
                      <a:pt x="134" y="48"/>
                    </a:lnTo>
                    <a:lnTo>
                      <a:pt x="142" y="49"/>
                    </a:lnTo>
                    <a:lnTo>
                      <a:pt x="151" y="52"/>
                    </a:lnTo>
                    <a:lnTo>
                      <a:pt x="159" y="55"/>
                    </a:lnTo>
                    <a:lnTo>
                      <a:pt x="168" y="59"/>
                    </a:lnTo>
                    <a:lnTo>
                      <a:pt x="177" y="64"/>
                    </a:lnTo>
                    <a:lnTo>
                      <a:pt x="177" y="64"/>
                    </a:lnTo>
                    <a:lnTo>
                      <a:pt x="181" y="66"/>
                    </a:lnTo>
                    <a:lnTo>
                      <a:pt x="186" y="68"/>
                    </a:lnTo>
                    <a:lnTo>
                      <a:pt x="190" y="68"/>
                    </a:lnTo>
                    <a:lnTo>
                      <a:pt x="194" y="68"/>
                    </a:lnTo>
                    <a:lnTo>
                      <a:pt x="198" y="65"/>
                    </a:lnTo>
                    <a:lnTo>
                      <a:pt x="201" y="63"/>
                    </a:lnTo>
                    <a:lnTo>
                      <a:pt x="206" y="56"/>
                    </a:lnTo>
                    <a:lnTo>
                      <a:pt x="208" y="48"/>
                    </a:lnTo>
                    <a:lnTo>
                      <a:pt x="210" y="44"/>
                    </a:lnTo>
                    <a:lnTo>
                      <a:pt x="208" y="39"/>
                    </a:lnTo>
                    <a:lnTo>
                      <a:pt x="207" y="35"/>
                    </a:lnTo>
                    <a:lnTo>
                      <a:pt x="206" y="31"/>
                    </a:lnTo>
                    <a:lnTo>
                      <a:pt x="203" y="27"/>
                    </a:lnTo>
                    <a:lnTo>
                      <a:pt x="198" y="25"/>
                    </a:lnTo>
                    <a:lnTo>
                      <a:pt x="198" y="25"/>
                    </a:lnTo>
                    <a:lnTo>
                      <a:pt x="184" y="15"/>
                    </a:lnTo>
                    <a:lnTo>
                      <a:pt x="168" y="8"/>
                    </a:lnTo>
                    <a:lnTo>
                      <a:pt x="153" y="2"/>
                    </a:lnTo>
                    <a:lnTo>
                      <a:pt x="139" y="0"/>
                    </a:lnTo>
                    <a:lnTo>
                      <a:pt x="125" y="0"/>
                    </a:lnTo>
                    <a:lnTo>
                      <a:pt x="110" y="1"/>
                    </a:lnTo>
                    <a:lnTo>
                      <a:pt x="95" y="5"/>
                    </a:lnTo>
                    <a:lnTo>
                      <a:pt x="78" y="13"/>
                    </a:lnTo>
                    <a:lnTo>
                      <a:pt x="78" y="13"/>
                    </a:lnTo>
                    <a:lnTo>
                      <a:pt x="65" y="21"/>
                    </a:lnTo>
                    <a:lnTo>
                      <a:pt x="50" y="32"/>
                    </a:lnTo>
                    <a:lnTo>
                      <a:pt x="37" y="47"/>
                    </a:lnTo>
                    <a:lnTo>
                      <a:pt x="24" y="63"/>
                    </a:lnTo>
                    <a:lnTo>
                      <a:pt x="13" y="81"/>
                    </a:lnTo>
                    <a:lnTo>
                      <a:pt x="6" y="98"/>
                    </a:lnTo>
                    <a:lnTo>
                      <a:pt x="3" y="107"/>
                    </a:lnTo>
                    <a:lnTo>
                      <a:pt x="2" y="115"/>
                    </a:lnTo>
                    <a:lnTo>
                      <a:pt x="0" y="124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3" y="149"/>
                    </a:lnTo>
                    <a:lnTo>
                      <a:pt x="7" y="167"/>
                    </a:lnTo>
                    <a:lnTo>
                      <a:pt x="11" y="185"/>
                    </a:lnTo>
                    <a:lnTo>
                      <a:pt x="17" y="202"/>
                    </a:lnTo>
                    <a:lnTo>
                      <a:pt x="24" y="219"/>
                    </a:lnTo>
                    <a:lnTo>
                      <a:pt x="33" y="235"/>
                    </a:lnTo>
                    <a:lnTo>
                      <a:pt x="44" y="251"/>
                    </a:lnTo>
                    <a:lnTo>
                      <a:pt x="55" y="264"/>
                    </a:lnTo>
                    <a:lnTo>
                      <a:pt x="55" y="264"/>
                    </a:lnTo>
                    <a:lnTo>
                      <a:pt x="63" y="270"/>
                    </a:lnTo>
                    <a:lnTo>
                      <a:pt x="71" y="276"/>
                    </a:lnTo>
                    <a:lnTo>
                      <a:pt x="91" y="286"/>
                    </a:lnTo>
                    <a:lnTo>
                      <a:pt x="110" y="295"/>
                    </a:lnTo>
                    <a:lnTo>
                      <a:pt x="129" y="304"/>
                    </a:lnTo>
                    <a:lnTo>
                      <a:pt x="129" y="304"/>
                    </a:lnTo>
                    <a:lnTo>
                      <a:pt x="150" y="318"/>
                    </a:lnTo>
                    <a:lnTo>
                      <a:pt x="170" y="331"/>
                    </a:lnTo>
                    <a:lnTo>
                      <a:pt x="191" y="345"/>
                    </a:lnTo>
                    <a:lnTo>
                      <a:pt x="212" y="358"/>
                    </a:lnTo>
                    <a:lnTo>
                      <a:pt x="212" y="358"/>
                    </a:lnTo>
                    <a:lnTo>
                      <a:pt x="410" y="471"/>
                    </a:lnTo>
                    <a:lnTo>
                      <a:pt x="410" y="471"/>
                    </a:lnTo>
                    <a:lnTo>
                      <a:pt x="427" y="480"/>
                    </a:lnTo>
                    <a:lnTo>
                      <a:pt x="443" y="485"/>
                    </a:lnTo>
                    <a:lnTo>
                      <a:pt x="460" y="489"/>
                    </a:lnTo>
                    <a:lnTo>
                      <a:pt x="477" y="490"/>
                    </a:lnTo>
                    <a:lnTo>
                      <a:pt x="492" y="489"/>
                    </a:lnTo>
                    <a:lnTo>
                      <a:pt x="509" y="486"/>
                    </a:lnTo>
                    <a:lnTo>
                      <a:pt x="526" y="480"/>
                    </a:lnTo>
                    <a:lnTo>
                      <a:pt x="542" y="472"/>
                    </a:lnTo>
                    <a:lnTo>
                      <a:pt x="542" y="472"/>
                    </a:lnTo>
                    <a:lnTo>
                      <a:pt x="558" y="463"/>
                    </a:lnTo>
                    <a:lnTo>
                      <a:pt x="572" y="452"/>
                    </a:lnTo>
                    <a:lnTo>
                      <a:pt x="585" y="440"/>
                    </a:lnTo>
                    <a:lnTo>
                      <a:pt x="596" y="427"/>
                    </a:lnTo>
                    <a:lnTo>
                      <a:pt x="606" y="413"/>
                    </a:lnTo>
                    <a:lnTo>
                      <a:pt x="614" y="397"/>
                    </a:lnTo>
                    <a:lnTo>
                      <a:pt x="619" y="382"/>
                    </a:lnTo>
                    <a:lnTo>
                      <a:pt x="622" y="363"/>
                    </a:lnTo>
                    <a:lnTo>
                      <a:pt x="622" y="36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Freeform 661"/>
              <p:cNvSpPr/>
              <p:nvPr/>
            </p:nvSpPr>
            <p:spPr bwMode="auto">
              <a:xfrm>
                <a:off x="4151313" y="2563813"/>
                <a:ext cx="407988" cy="128588"/>
              </a:xfrm>
              <a:custGeom>
                <a:avLst/>
                <a:gdLst/>
                <a:ahLst/>
                <a:cxnLst>
                  <a:cxn ang="0">
                    <a:pos x="823" y="17"/>
                  </a:cxn>
                  <a:cxn ang="0">
                    <a:pos x="810" y="22"/>
                  </a:cxn>
                  <a:cxn ang="0">
                    <a:pos x="800" y="44"/>
                  </a:cxn>
                  <a:cxn ang="0">
                    <a:pos x="804" y="55"/>
                  </a:cxn>
                  <a:cxn ang="0">
                    <a:pos x="815" y="61"/>
                  </a:cxn>
                  <a:cxn ang="0">
                    <a:pos x="852" y="70"/>
                  </a:cxn>
                  <a:cxn ang="0">
                    <a:pos x="903" y="98"/>
                  </a:cxn>
                  <a:cxn ang="0">
                    <a:pos x="945" y="136"/>
                  </a:cxn>
                  <a:cxn ang="0">
                    <a:pos x="959" y="154"/>
                  </a:cxn>
                  <a:cxn ang="0">
                    <a:pos x="975" y="185"/>
                  </a:cxn>
                  <a:cxn ang="0">
                    <a:pos x="983" y="217"/>
                  </a:cxn>
                  <a:cxn ang="0">
                    <a:pos x="975" y="246"/>
                  </a:cxn>
                  <a:cxn ang="0">
                    <a:pos x="951" y="265"/>
                  </a:cxn>
                  <a:cxn ang="0">
                    <a:pos x="923" y="273"/>
                  </a:cxn>
                  <a:cxn ang="0">
                    <a:pos x="794" y="274"/>
                  </a:cxn>
                  <a:cxn ang="0">
                    <a:pos x="754" y="269"/>
                  </a:cxn>
                  <a:cxn ang="0">
                    <a:pos x="681" y="264"/>
                  </a:cxn>
                  <a:cxn ang="0">
                    <a:pos x="558" y="265"/>
                  </a:cxn>
                  <a:cxn ang="0">
                    <a:pos x="312" y="270"/>
                  </a:cxn>
                  <a:cxn ang="0">
                    <a:pos x="164" y="266"/>
                  </a:cxn>
                  <a:cxn ang="0">
                    <a:pos x="126" y="263"/>
                  </a:cxn>
                  <a:cxn ang="0">
                    <a:pos x="79" y="252"/>
                  </a:cxn>
                  <a:cxn ang="0">
                    <a:pos x="61" y="240"/>
                  </a:cxn>
                  <a:cxn ang="0">
                    <a:pos x="53" y="221"/>
                  </a:cxn>
                  <a:cxn ang="0">
                    <a:pos x="53" y="183"/>
                  </a:cxn>
                  <a:cxn ang="0">
                    <a:pos x="59" y="154"/>
                  </a:cxn>
                  <a:cxn ang="0">
                    <a:pos x="72" y="124"/>
                  </a:cxn>
                  <a:cxn ang="0">
                    <a:pos x="95" y="96"/>
                  </a:cxn>
                  <a:cxn ang="0">
                    <a:pos x="153" y="56"/>
                  </a:cxn>
                  <a:cxn ang="0">
                    <a:pos x="194" y="44"/>
                  </a:cxn>
                  <a:cxn ang="0">
                    <a:pos x="203" y="40"/>
                  </a:cxn>
                  <a:cxn ang="0">
                    <a:pos x="210" y="31"/>
                  </a:cxn>
                  <a:cxn ang="0">
                    <a:pos x="206" y="11"/>
                  </a:cxn>
                  <a:cxn ang="0">
                    <a:pos x="193" y="1"/>
                  </a:cxn>
                  <a:cxn ang="0">
                    <a:pos x="182" y="0"/>
                  </a:cxn>
                  <a:cxn ang="0">
                    <a:pos x="121" y="22"/>
                  </a:cxn>
                  <a:cxn ang="0">
                    <a:pos x="63" y="66"/>
                  </a:cxn>
                  <a:cxn ang="0">
                    <a:pos x="21" y="124"/>
                  </a:cxn>
                  <a:cxn ang="0">
                    <a:pos x="4" y="167"/>
                  </a:cxn>
                  <a:cxn ang="0">
                    <a:pos x="0" y="200"/>
                  </a:cxn>
                  <a:cxn ang="0">
                    <a:pos x="6" y="232"/>
                  </a:cxn>
                  <a:cxn ang="0">
                    <a:pos x="21" y="264"/>
                  </a:cxn>
                  <a:cxn ang="0">
                    <a:pos x="36" y="281"/>
                  </a:cxn>
                  <a:cxn ang="0">
                    <a:pos x="67" y="299"/>
                  </a:cxn>
                  <a:cxn ang="0">
                    <a:pos x="121" y="311"/>
                  </a:cxn>
                  <a:cxn ang="0">
                    <a:pos x="223" y="315"/>
                  </a:cxn>
                  <a:cxn ang="0">
                    <a:pos x="380" y="314"/>
                  </a:cxn>
                  <a:cxn ang="0">
                    <a:pos x="605" y="311"/>
                  </a:cxn>
                  <a:cxn ang="0">
                    <a:pos x="810" y="319"/>
                  </a:cxn>
                  <a:cxn ang="0">
                    <a:pos x="857" y="321"/>
                  </a:cxn>
                  <a:cxn ang="0">
                    <a:pos x="929" y="320"/>
                  </a:cxn>
                  <a:cxn ang="0">
                    <a:pos x="970" y="312"/>
                  </a:cxn>
                  <a:cxn ang="0">
                    <a:pos x="1000" y="294"/>
                  </a:cxn>
                  <a:cxn ang="0">
                    <a:pos x="1013" y="273"/>
                  </a:cxn>
                  <a:cxn ang="0">
                    <a:pos x="1025" y="240"/>
                  </a:cxn>
                  <a:cxn ang="0">
                    <a:pos x="1027" y="206"/>
                  </a:cxn>
                  <a:cxn ang="0">
                    <a:pos x="1021" y="174"/>
                  </a:cxn>
                  <a:cxn ang="0">
                    <a:pos x="988" y="113"/>
                  </a:cxn>
                  <a:cxn ang="0">
                    <a:pos x="934" y="62"/>
                  </a:cxn>
                  <a:cxn ang="0">
                    <a:pos x="872" y="28"/>
                  </a:cxn>
                  <a:cxn ang="0">
                    <a:pos x="828" y="17"/>
                  </a:cxn>
                </a:cxnLst>
                <a:rect l="0" t="0" r="r" b="b"/>
                <a:pathLst>
                  <a:path w="1027" h="321">
                    <a:moveTo>
                      <a:pt x="828" y="17"/>
                    </a:moveTo>
                    <a:lnTo>
                      <a:pt x="828" y="17"/>
                    </a:lnTo>
                    <a:lnTo>
                      <a:pt x="823" y="17"/>
                    </a:lnTo>
                    <a:lnTo>
                      <a:pt x="818" y="18"/>
                    </a:lnTo>
                    <a:lnTo>
                      <a:pt x="814" y="19"/>
                    </a:lnTo>
                    <a:lnTo>
                      <a:pt x="810" y="22"/>
                    </a:lnTo>
                    <a:lnTo>
                      <a:pt x="804" y="28"/>
                    </a:lnTo>
                    <a:lnTo>
                      <a:pt x="800" y="36"/>
                    </a:lnTo>
                    <a:lnTo>
                      <a:pt x="800" y="44"/>
                    </a:lnTo>
                    <a:lnTo>
                      <a:pt x="800" y="48"/>
                    </a:lnTo>
                    <a:lnTo>
                      <a:pt x="801" y="52"/>
                    </a:lnTo>
                    <a:lnTo>
                      <a:pt x="804" y="55"/>
                    </a:lnTo>
                    <a:lnTo>
                      <a:pt x="808" y="57"/>
                    </a:lnTo>
                    <a:lnTo>
                      <a:pt x="811" y="60"/>
                    </a:lnTo>
                    <a:lnTo>
                      <a:pt x="815" y="61"/>
                    </a:lnTo>
                    <a:lnTo>
                      <a:pt x="815" y="61"/>
                    </a:lnTo>
                    <a:lnTo>
                      <a:pt x="834" y="65"/>
                    </a:lnTo>
                    <a:lnTo>
                      <a:pt x="852" y="70"/>
                    </a:lnTo>
                    <a:lnTo>
                      <a:pt x="870" y="78"/>
                    </a:lnTo>
                    <a:lnTo>
                      <a:pt x="887" y="87"/>
                    </a:lnTo>
                    <a:lnTo>
                      <a:pt x="903" y="98"/>
                    </a:lnTo>
                    <a:lnTo>
                      <a:pt x="917" y="110"/>
                    </a:lnTo>
                    <a:lnTo>
                      <a:pt x="932" y="123"/>
                    </a:lnTo>
                    <a:lnTo>
                      <a:pt x="945" y="136"/>
                    </a:lnTo>
                    <a:lnTo>
                      <a:pt x="945" y="136"/>
                    </a:lnTo>
                    <a:lnTo>
                      <a:pt x="951" y="145"/>
                    </a:lnTo>
                    <a:lnTo>
                      <a:pt x="959" y="154"/>
                    </a:lnTo>
                    <a:lnTo>
                      <a:pt x="966" y="164"/>
                    </a:lnTo>
                    <a:lnTo>
                      <a:pt x="971" y="175"/>
                    </a:lnTo>
                    <a:lnTo>
                      <a:pt x="975" y="185"/>
                    </a:lnTo>
                    <a:lnTo>
                      <a:pt x="979" y="196"/>
                    </a:lnTo>
                    <a:lnTo>
                      <a:pt x="982" y="208"/>
                    </a:lnTo>
                    <a:lnTo>
                      <a:pt x="983" y="217"/>
                    </a:lnTo>
                    <a:lnTo>
                      <a:pt x="982" y="227"/>
                    </a:lnTo>
                    <a:lnTo>
                      <a:pt x="980" y="236"/>
                    </a:lnTo>
                    <a:lnTo>
                      <a:pt x="975" y="246"/>
                    </a:lnTo>
                    <a:lnTo>
                      <a:pt x="970" y="253"/>
                    </a:lnTo>
                    <a:lnTo>
                      <a:pt x="962" y="260"/>
                    </a:lnTo>
                    <a:lnTo>
                      <a:pt x="951" y="265"/>
                    </a:lnTo>
                    <a:lnTo>
                      <a:pt x="938" y="270"/>
                    </a:lnTo>
                    <a:lnTo>
                      <a:pt x="923" y="273"/>
                    </a:lnTo>
                    <a:lnTo>
                      <a:pt x="923" y="273"/>
                    </a:lnTo>
                    <a:lnTo>
                      <a:pt x="881" y="276"/>
                    </a:lnTo>
                    <a:lnTo>
                      <a:pt x="838" y="277"/>
                    </a:lnTo>
                    <a:lnTo>
                      <a:pt x="794" y="274"/>
                    </a:lnTo>
                    <a:lnTo>
                      <a:pt x="774" y="273"/>
                    </a:lnTo>
                    <a:lnTo>
                      <a:pt x="754" y="269"/>
                    </a:lnTo>
                    <a:lnTo>
                      <a:pt x="754" y="269"/>
                    </a:lnTo>
                    <a:lnTo>
                      <a:pt x="730" y="266"/>
                    </a:lnTo>
                    <a:lnTo>
                      <a:pt x="706" y="265"/>
                    </a:lnTo>
                    <a:lnTo>
                      <a:pt x="681" y="264"/>
                    </a:lnTo>
                    <a:lnTo>
                      <a:pt x="656" y="264"/>
                    </a:lnTo>
                    <a:lnTo>
                      <a:pt x="558" y="265"/>
                    </a:lnTo>
                    <a:lnTo>
                      <a:pt x="558" y="265"/>
                    </a:lnTo>
                    <a:lnTo>
                      <a:pt x="460" y="266"/>
                    </a:lnTo>
                    <a:lnTo>
                      <a:pt x="360" y="269"/>
                    </a:lnTo>
                    <a:lnTo>
                      <a:pt x="312" y="270"/>
                    </a:lnTo>
                    <a:lnTo>
                      <a:pt x="262" y="270"/>
                    </a:lnTo>
                    <a:lnTo>
                      <a:pt x="212" y="269"/>
                    </a:lnTo>
                    <a:lnTo>
                      <a:pt x="164" y="266"/>
                    </a:lnTo>
                    <a:lnTo>
                      <a:pt x="164" y="266"/>
                    </a:lnTo>
                    <a:lnTo>
                      <a:pt x="144" y="265"/>
                    </a:lnTo>
                    <a:lnTo>
                      <a:pt x="126" y="263"/>
                    </a:lnTo>
                    <a:lnTo>
                      <a:pt x="88" y="255"/>
                    </a:lnTo>
                    <a:lnTo>
                      <a:pt x="88" y="255"/>
                    </a:lnTo>
                    <a:lnTo>
                      <a:pt x="79" y="252"/>
                    </a:lnTo>
                    <a:lnTo>
                      <a:pt x="72" y="249"/>
                    </a:lnTo>
                    <a:lnTo>
                      <a:pt x="66" y="246"/>
                    </a:lnTo>
                    <a:lnTo>
                      <a:pt x="61" y="240"/>
                    </a:lnTo>
                    <a:lnTo>
                      <a:pt x="57" y="234"/>
                    </a:lnTo>
                    <a:lnTo>
                      <a:pt x="54" y="229"/>
                    </a:lnTo>
                    <a:lnTo>
                      <a:pt x="53" y="221"/>
                    </a:lnTo>
                    <a:lnTo>
                      <a:pt x="51" y="214"/>
                    </a:lnTo>
                    <a:lnTo>
                      <a:pt x="50" y="198"/>
                    </a:lnTo>
                    <a:lnTo>
                      <a:pt x="53" y="183"/>
                    </a:lnTo>
                    <a:lnTo>
                      <a:pt x="55" y="168"/>
                    </a:lnTo>
                    <a:lnTo>
                      <a:pt x="59" y="154"/>
                    </a:lnTo>
                    <a:lnTo>
                      <a:pt x="59" y="154"/>
                    </a:lnTo>
                    <a:lnTo>
                      <a:pt x="62" y="144"/>
                    </a:lnTo>
                    <a:lnTo>
                      <a:pt x="67" y="133"/>
                    </a:lnTo>
                    <a:lnTo>
                      <a:pt x="72" y="124"/>
                    </a:lnTo>
                    <a:lnTo>
                      <a:pt x="79" y="115"/>
                    </a:lnTo>
                    <a:lnTo>
                      <a:pt x="85" y="106"/>
                    </a:lnTo>
                    <a:lnTo>
                      <a:pt x="95" y="96"/>
                    </a:lnTo>
                    <a:lnTo>
                      <a:pt x="113" y="81"/>
                    </a:lnTo>
                    <a:lnTo>
                      <a:pt x="133" y="68"/>
                    </a:lnTo>
                    <a:lnTo>
                      <a:pt x="153" y="56"/>
                    </a:lnTo>
                    <a:lnTo>
                      <a:pt x="174" y="48"/>
                    </a:lnTo>
                    <a:lnTo>
                      <a:pt x="185" y="45"/>
                    </a:lnTo>
                    <a:lnTo>
                      <a:pt x="194" y="44"/>
                    </a:lnTo>
                    <a:lnTo>
                      <a:pt x="194" y="44"/>
                    </a:lnTo>
                    <a:lnTo>
                      <a:pt x="199" y="43"/>
                    </a:lnTo>
                    <a:lnTo>
                      <a:pt x="203" y="40"/>
                    </a:lnTo>
                    <a:lnTo>
                      <a:pt x="206" y="38"/>
                    </a:lnTo>
                    <a:lnTo>
                      <a:pt x="208" y="35"/>
                    </a:lnTo>
                    <a:lnTo>
                      <a:pt x="210" y="31"/>
                    </a:lnTo>
                    <a:lnTo>
                      <a:pt x="211" y="27"/>
                    </a:lnTo>
                    <a:lnTo>
                      <a:pt x="210" y="19"/>
                    </a:lnTo>
                    <a:lnTo>
                      <a:pt x="206" y="11"/>
                    </a:lnTo>
                    <a:lnTo>
                      <a:pt x="201" y="5"/>
                    </a:lnTo>
                    <a:lnTo>
                      <a:pt x="197" y="2"/>
                    </a:lnTo>
                    <a:lnTo>
                      <a:pt x="193" y="1"/>
                    </a:lnTo>
                    <a:lnTo>
                      <a:pt x="188" y="0"/>
                    </a:lnTo>
                    <a:lnTo>
                      <a:pt x="182" y="0"/>
                    </a:lnTo>
                    <a:lnTo>
                      <a:pt x="182" y="0"/>
                    </a:lnTo>
                    <a:lnTo>
                      <a:pt x="161" y="5"/>
                    </a:lnTo>
                    <a:lnTo>
                      <a:pt x="142" y="11"/>
                    </a:lnTo>
                    <a:lnTo>
                      <a:pt x="121" y="22"/>
                    </a:lnTo>
                    <a:lnTo>
                      <a:pt x="101" y="35"/>
                    </a:lnTo>
                    <a:lnTo>
                      <a:pt x="82" y="49"/>
                    </a:lnTo>
                    <a:lnTo>
                      <a:pt x="63" y="66"/>
                    </a:lnTo>
                    <a:lnTo>
                      <a:pt x="48" y="83"/>
                    </a:lnTo>
                    <a:lnTo>
                      <a:pt x="33" y="103"/>
                    </a:lnTo>
                    <a:lnTo>
                      <a:pt x="21" y="124"/>
                    </a:lnTo>
                    <a:lnTo>
                      <a:pt x="11" y="145"/>
                    </a:lnTo>
                    <a:lnTo>
                      <a:pt x="7" y="157"/>
                    </a:lnTo>
                    <a:lnTo>
                      <a:pt x="4" y="167"/>
                    </a:lnTo>
                    <a:lnTo>
                      <a:pt x="3" y="178"/>
                    </a:lnTo>
                    <a:lnTo>
                      <a:pt x="2" y="189"/>
                    </a:lnTo>
                    <a:lnTo>
                      <a:pt x="0" y="200"/>
                    </a:lnTo>
                    <a:lnTo>
                      <a:pt x="2" y="210"/>
                    </a:lnTo>
                    <a:lnTo>
                      <a:pt x="3" y="222"/>
                    </a:lnTo>
                    <a:lnTo>
                      <a:pt x="6" y="232"/>
                    </a:lnTo>
                    <a:lnTo>
                      <a:pt x="10" y="243"/>
                    </a:lnTo>
                    <a:lnTo>
                      <a:pt x="15" y="253"/>
                    </a:lnTo>
                    <a:lnTo>
                      <a:pt x="21" y="264"/>
                    </a:lnTo>
                    <a:lnTo>
                      <a:pt x="28" y="273"/>
                    </a:lnTo>
                    <a:lnTo>
                      <a:pt x="28" y="273"/>
                    </a:lnTo>
                    <a:lnTo>
                      <a:pt x="36" y="281"/>
                    </a:lnTo>
                    <a:lnTo>
                      <a:pt x="45" y="289"/>
                    </a:lnTo>
                    <a:lnTo>
                      <a:pt x="55" y="294"/>
                    </a:lnTo>
                    <a:lnTo>
                      <a:pt x="67" y="299"/>
                    </a:lnTo>
                    <a:lnTo>
                      <a:pt x="80" y="303"/>
                    </a:lnTo>
                    <a:lnTo>
                      <a:pt x="93" y="306"/>
                    </a:lnTo>
                    <a:lnTo>
                      <a:pt x="121" y="311"/>
                    </a:lnTo>
                    <a:lnTo>
                      <a:pt x="148" y="314"/>
                    </a:lnTo>
                    <a:lnTo>
                      <a:pt x="176" y="315"/>
                    </a:lnTo>
                    <a:lnTo>
                      <a:pt x="223" y="315"/>
                    </a:lnTo>
                    <a:lnTo>
                      <a:pt x="223" y="315"/>
                    </a:lnTo>
                    <a:lnTo>
                      <a:pt x="301" y="315"/>
                    </a:lnTo>
                    <a:lnTo>
                      <a:pt x="380" y="314"/>
                    </a:lnTo>
                    <a:lnTo>
                      <a:pt x="535" y="311"/>
                    </a:lnTo>
                    <a:lnTo>
                      <a:pt x="535" y="311"/>
                    </a:lnTo>
                    <a:lnTo>
                      <a:pt x="605" y="311"/>
                    </a:lnTo>
                    <a:lnTo>
                      <a:pt x="674" y="315"/>
                    </a:lnTo>
                    <a:lnTo>
                      <a:pt x="742" y="317"/>
                    </a:lnTo>
                    <a:lnTo>
                      <a:pt x="810" y="319"/>
                    </a:lnTo>
                    <a:lnTo>
                      <a:pt x="810" y="319"/>
                    </a:lnTo>
                    <a:lnTo>
                      <a:pt x="832" y="319"/>
                    </a:lnTo>
                    <a:lnTo>
                      <a:pt x="857" y="321"/>
                    </a:lnTo>
                    <a:lnTo>
                      <a:pt x="886" y="321"/>
                    </a:lnTo>
                    <a:lnTo>
                      <a:pt x="915" y="321"/>
                    </a:lnTo>
                    <a:lnTo>
                      <a:pt x="929" y="320"/>
                    </a:lnTo>
                    <a:lnTo>
                      <a:pt x="944" y="319"/>
                    </a:lnTo>
                    <a:lnTo>
                      <a:pt x="957" y="316"/>
                    </a:lnTo>
                    <a:lnTo>
                      <a:pt x="970" y="312"/>
                    </a:lnTo>
                    <a:lnTo>
                      <a:pt x="982" y="307"/>
                    </a:lnTo>
                    <a:lnTo>
                      <a:pt x="992" y="302"/>
                    </a:lnTo>
                    <a:lnTo>
                      <a:pt x="1000" y="294"/>
                    </a:lnTo>
                    <a:lnTo>
                      <a:pt x="1008" y="285"/>
                    </a:lnTo>
                    <a:lnTo>
                      <a:pt x="1008" y="285"/>
                    </a:lnTo>
                    <a:lnTo>
                      <a:pt x="1013" y="273"/>
                    </a:lnTo>
                    <a:lnTo>
                      <a:pt x="1018" y="263"/>
                    </a:lnTo>
                    <a:lnTo>
                      <a:pt x="1022" y="251"/>
                    </a:lnTo>
                    <a:lnTo>
                      <a:pt x="1025" y="240"/>
                    </a:lnTo>
                    <a:lnTo>
                      <a:pt x="1027" y="229"/>
                    </a:lnTo>
                    <a:lnTo>
                      <a:pt x="1027" y="218"/>
                    </a:lnTo>
                    <a:lnTo>
                      <a:pt x="1027" y="206"/>
                    </a:lnTo>
                    <a:lnTo>
                      <a:pt x="1026" y="196"/>
                    </a:lnTo>
                    <a:lnTo>
                      <a:pt x="1023" y="184"/>
                    </a:lnTo>
                    <a:lnTo>
                      <a:pt x="1021" y="174"/>
                    </a:lnTo>
                    <a:lnTo>
                      <a:pt x="1013" y="153"/>
                    </a:lnTo>
                    <a:lnTo>
                      <a:pt x="1001" y="132"/>
                    </a:lnTo>
                    <a:lnTo>
                      <a:pt x="988" y="113"/>
                    </a:lnTo>
                    <a:lnTo>
                      <a:pt x="972" y="95"/>
                    </a:lnTo>
                    <a:lnTo>
                      <a:pt x="954" y="78"/>
                    </a:lnTo>
                    <a:lnTo>
                      <a:pt x="934" y="62"/>
                    </a:lnTo>
                    <a:lnTo>
                      <a:pt x="915" y="49"/>
                    </a:lnTo>
                    <a:lnTo>
                      <a:pt x="894" y="38"/>
                    </a:lnTo>
                    <a:lnTo>
                      <a:pt x="872" y="28"/>
                    </a:lnTo>
                    <a:lnTo>
                      <a:pt x="849" y="22"/>
                    </a:lnTo>
                    <a:lnTo>
                      <a:pt x="828" y="17"/>
                    </a:lnTo>
                    <a:lnTo>
                      <a:pt x="828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Freeform 662"/>
              <p:cNvSpPr/>
              <p:nvPr/>
            </p:nvSpPr>
            <p:spPr bwMode="auto">
              <a:xfrm>
                <a:off x="4217988" y="2563813"/>
                <a:ext cx="268288" cy="23813"/>
              </a:xfrm>
              <a:custGeom>
                <a:avLst/>
                <a:gdLst/>
                <a:ahLst/>
                <a:cxnLst>
                  <a:cxn ang="0">
                    <a:pos x="661" y="11"/>
                  </a:cxn>
                  <a:cxn ang="0">
                    <a:pos x="661" y="11"/>
                  </a:cxn>
                  <a:cxn ang="0">
                    <a:pos x="646" y="6"/>
                  </a:cxn>
                  <a:cxn ang="0">
                    <a:pos x="630" y="4"/>
                  </a:cxn>
                  <a:cxn ang="0">
                    <a:pos x="614" y="2"/>
                  </a:cxn>
                  <a:cxn ang="0">
                    <a:pos x="597" y="2"/>
                  </a:cxn>
                  <a:cxn ang="0">
                    <a:pos x="563" y="4"/>
                  </a:cxn>
                  <a:cxn ang="0">
                    <a:pos x="532" y="5"/>
                  </a:cxn>
                  <a:cxn ang="0">
                    <a:pos x="532" y="5"/>
                  </a:cxn>
                  <a:cxn ang="0">
                    <a:pos x="491" y="4"/>
                  </a:cxn>
                  <a:cxn ang="0">
                    <a:pos x="452" y="2"/>
                  </a:cxn>
                  <a:cxn ang="0">
                    <a:pos x="413" y="0"/>
                  </a:cxn>
                  <a:cxn ang="0">
                    <a:pos x="372" y="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7" y="0"/>
                  </a:cxn>
                  <a:cxn ang="0">
                    <a:pos x="11" y="1"/>
                  </a:cxn>
                  <a:cxn ang="0">
                    <a:pos x="7" y="4"/>
                  </a:cxn>
                  <a:cxn ang="0">
                    <a:pos x="5" y="6"/>
                  </a:cxn>
                  <a:cxn ang="0">
                    <a:pos x="2" y="10"/>
                  </a:cxn>
                  <a:cxn ang="0">
                    <a:pos x="1" y="14"/>
                  </a:cxn>
                  <a:cxn ang="0">
                    <a:pos x="0" y="22"/>
                  </a:cxn>
                  <a:cxn ang="0">
                    <a:pos x="1" y="30"/>
                  </a:cxn>
                  <a:cxn ang="0">
                    <a:pos x="2" y="34"/>
                  </a:cxn>
                  <a:cxn ang="0">
                    <a:pos x="5" y="38"/>
                  </a:cxn>
                  <a:cxn ang="0">
                    <a:pos x="7" y="40"/>
                  </a:cxn>
                  <a:cxn ang="0">
                    <a:pos x="11" y="43"/>
                  </a:cxn>
                  <a:cxn ang="0">
                    <a:pos x="17" y="44"/>
                  </a:cxn>
                  <a:cxn ang="0">
                    <a:pos x="22" y="44"/>
                  </a:cxn>
                  <a:cxn ang="0">
                    <a:pos x="354" y="44"/>
                  </a:cxn>
                  <a:cxn ang="0">
                    <a:pos x="354" y="44"/>
                  </a:cxn>
                  <a:cxn ang="0">
                    <a:pos x="389" y="45"/>
                  </a:cxn>
                  <a:cxn ang="0">
                    <a:pos x="425" y="48"/>
                  </a:cxn>
                  <a:cxn ang="0">
                    <a:pos x="460" y="51"/>
                  </a:cxn>
                  <a:cxn ang="0">
                    <a:pos x="477" y="51"/>
                  </a:cxn>
                  <a:cxn ang="0">
                    <a:pos x="495" y="51"/>
                  </a:cxn>
                  <a:cxn ang="0">
                    <a:pos x="495" y="51"/>
                  </a:cxn>
                  <a:cxn ang="0">
                    <a:pos x="532" y="48"/>
                  </a:cxn>
                  <a:cxn ang="0">
                    <a:pos x="574" y="45"/>
                  </a:cxn>
                  <a:cxn ang="0">
                    <a:pos x="593" y="45"/>
                  </a:cxn>
                  <a:cxn ang="0">
                    <a:pos x="614" y="47"/>
                  </a:cxn>
                  <a:cxn ang="0">
                    <a:pos x="633" y="51"/>
                  </a:cxn>
                  <a:cxn ang="0">
                    <a:pos x="648" y="56"/>
                  </a:cxn>
                  <a:cxn ang="0">
                    <a:pos x="648" y="56"/>
                  </a:cxn>
                  <a:cxn ang="0">
                    <a:pos x="654" y="57"/>
                  </a:cxn>
                  <a:cxn ang="0">
                    <a:pos x="659" y="57"/>
                  </a:cxn>
                  <a:cxn ang="0">
                    <a:pos x="663" y="56"/>
                  </a:cxn>
                  <a:cxn ang="0">
                    <a:pos x="667" y="55"/>
                  </a:cxn>
                  <a:cxn ang="0">
                    <a:pos x="669" y="52"/>
                  </a:cxn>
                  <a:cxn ang="0">
                    <a:pos x="672" y="49"/>
                  </a:cxn>
                  <a:cxn ang="0">
                    <a:pos x="676" y="42"/>
                  </a:cxn>
                  <a:cxn ang="0">
                    <a:pos x="676" y="34"/>
                  </a:cxn>
                  <a:cxn ang="0">
                    <a:pos x="675" y="25"/>
                  </a:cxn>
                  <a:cxn ang="0">
                    <a:pos x="672" y="21"/>
                  </a:cxn>
                  <a:cxn ang="0">
                    <a:pos x="669" y="17"/>
                  </a:cxn>
                  <a:cxn ang="0">
                    <a:pos x="665" y="14"/>
                  </a:cxn>
                  <a:cxn ang="0">
                    <a:pos x="661" y="11"/>
                  </a:cxn>
                  <a:cxn ang="0">
                    <a:pos x="661" y="11"/>
                  </a:cxn>
                </a:cxnLst>
                <a:rect l="0" t="0" r="r" b="b"/>
                <a:pathLst>
                  <a:path w="676" h="57">
                    <a:moveTo>
                      <a:pt x="661" y="11"/>
                    </a:moveTo>
                    <a:lnTo>
                      <a:pt x="661" y="11"/>
                    </a:lnTo>
                    <a:lnTo>
                      <a:pt x="646" y="6"/>
                    </a:lnTo>
                    <a:lnTo>
                      <a:pt x="630" y="4"/>
                    </a:lnTo>
                    <a:lnTo>
                      <a:pt x="614" y="2"/>
                    </a:lnTo>
                    <a:lnTo>
                      <a:pt x="597" y="2"/>
                    </a:lnTo>
                    <a:lnTo>
                      <a:pt x="563" y="4"/>
                    </a:lnTo>
                    <a:lnTo>
                      <a:pt x="532" y="5"/>
                    </a:lnTo>
                    <a:lnTo>
                      <a:pt x="532" y="5"/>
                    </a:lnTo>
                    <a:lnTo>
                      <a:pt x="491" y="4"/>
                    </a:lnTo>
                    <a:lnTo>
                      <a:pt x="452" y="2"/>
                    </a:lnTo>
                    <a:lnTo>
                      <a:pt x="413" y="0"/>
                    </a:lnTo>
                    <a:lnTo>
                      <a:pt x="372" y="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7" y="0"/>
                    </a:lnTo>
                    <a:lnTo>
                      <a:pt x="11" y="1"/>
                    </a:lnTo>
                    <a:lnTo>
                      <a:pt x="7" y="4"/>
                    </a:lnTo>
                    <a:lnTo>
                      <a:pt x="5" y="6"/>
                    </a:lnTo>
                    <a:lnTo>
                      <a:pt x="2" y="10"/>
                    </a:lnTo>
                    <a:lnTo>
                      <a:pt x="1" y="14"/>
                    </a:lnTo>
                    <a:lnTo>
                      <a:pt x="0" y="22"/>
                    </a:lnTo>
                    <a:lnTo>
                      <a:pt x="1" y="30"/>
                    </a:lnTo>
                    <a:lnTo>
                      <a:pt x="2" y="34"/>
                    </a:lnTo>
                    <a:lnTo>
                      <a:pt x="5" y="38"/>
                    </a:lnTo>
                    <a:lnTo>
                      <a:pt x="7" y="40"/>
                    </a:lnTo>
                    <a:lnTo>
                      <a:pt x="11" y="43"/>
                    </a:lnTo>
                    <a:lnTo>
                      <a:pt x="17" y="44"/>
                    </a:lnTo>
                    <a:lnTo>
                      <a:pt x="22" y="44"/>
                    </a:lnTo>
                    <a:lnTo>
                      <a:pt x="354" y="44"/>
                    </a:lnTo>
                    <a:lnTo>
                      <a:pt x="354" y="44"/>
                    </a:lnTo>
                    <a:lnTo>
                      <a:pt x="389" y="45"/>
                    </a:lnTo>
                    <a:lnTo>
                      <a:pt x="425" y="48"/>
                    </a:lnTo>
                    <a:lnTo>
                      <a:pt x="460" y="51"/>
                    </a:lnTo>
                    <a:lnTo>
                      <a:pt x="477" y="51"/>
                    </a:lnTo>
                    <a:lnTo>
                      <a:pt x="495" y="51"/>
                    </a:lnTo>
                    <a:lnTo>
                      <a:pt x="495" y="51"/>
                    </a:lnTo>
                    <a:lnTo>
                      <a:pt x="532" y="48"/>
                    </a:lnTo>
                    <a:lnTo>
                      <a:pt x="574" y="45"/>
                    </a:lnTo>
                    <a:lnTo>
                      <a:pt x="593" y="45"/>
                    </a:lnTo>
                    <a:lnTo>
                      <a:pt x="614" y="47"/>
                    </a:lnTo>
                    <a:lnTo>
                      <a:pt x="633" y="51"/>
                    </a:lnTo>
                    <a:lnTo>
                      <a:pt x="648" y="56"/>
                    </a:lnTo>
                    <a:lnTo>
                      <a:pt x="648" y="56"/>
                    </a:lnTo>
                    <a:lnTo>
                      <a:pt x="654" y="57"/>
                    </a:lnTo>
                    <a:lnTo>
                      <a:pt x="659" y="57"/>
                    </a:lnTo>
                    <a:lnTo>
                      <a:pt x="663" y="56"/>
                    </a:lnTo>
                    <a:lnTo>
                      <a:pt x="667" y="55"/>
                    </a:lnTo>
                    <a:lnTo>
                      <a:pt x="669" y="52"/>
                    </a:lnTo>
                    <a:lnTo>
                      <a:pt x="672" y="49"/>
                    </a:lnTo>
                    <a:lnTo>
                      <a:pt x="676" y="42"/>
                    </a:lnTo>
                    <a:lnTo>
                      <a:pt x="676" y="34"/>
                    </a:lnTo>
                    <a:lnTo>
                      <a:pt x="675" y="25"/>
                    </a:lnTo>
                    <a:lnTo>
                      <a:pt x="672" y="21"/>
                    </a:lnTo>
                    <a:lnTo>
                      <a:pt x="669" y="17"/>
                    </a:lnTo>
                    <a:lnTo>
                      <a:pt x="665" y="14"/>
                    </a:lnTo>
                    <a:lnTo>
                      <a:pt x="661" y="11"/>
                    </a:lnTo>
                    <a:lnTo>
                      <a:pt x="661" y="1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Freeform 663"/>
              <p:cNvSpPr/>
              <p:nvPr/>
            </p:nvSpPr>
            <p:spPr bwMode="auto">
              <a:xfrm>
                <a:off x="4152901" y="2667000"/>
                <a:ext cx="404813" cy="69850"/>
              </a:xfrm>
              <a:custGeom>
                <a:avLst/>
                <a:gdLst/>
                <a:ahLst/>
                <a:cxnLst>
                  <a:cxn ang="0">
                    <a:pos x="967" y="13"/>
                  </a:cxn>
                  <a:cxn ang="0">
                    <a:pos x="952" y="13"/>
                  </a:cxn>
                  <a:cxn ang="0">
                    <a:pos x="941" y="25"/>
                  </a:cxn>
                  <a:cxn ang="0">
                    <a:pos x="937" y="41"/>
                  </a:cxn>
                  <a:cxn ang="0">
                    <a:pos x="945" y="51"/>
                  </a:cxn>
                  <a:cxn ang="0">
                    <a:pos x="955" y="58"/>
                  </a:cxn>
                  <a:cxn ang="0">
                    <a:pos x="968" y="72"/>
                  </a:cxn>
                  <a:cxn ang="0">
                    <a:pos x="972" y="88"/>
                  </a:cxn>
                  <a:cxn ang="0">
                    <a:pos x="968" y="103"/>
                  </a:cxn>
                  <a:cxn ang="0">
                    <a:pos x="954" y="115"/>
                  </a:cxn>
                  <a:cxn ang="0">
                    <a:pos x="931" y="122"/>
                  </a:cxn>
                  <a:cxn ang="0">
                    <a:pos x="874" y="122"/>
                  </a:cxn>
                  <a:cxn ang="0">
                    <a:pos x="815" y="123"/>
                  </a:cxn>
                  <a:cxn ang="0">
                    <a:pos x="725" y="128"/>
                  </a:cxn>
                  <a:cxn ang="0">
                    <a:pos x="563" y="127"/>
                  </a:cxn>
                  <a:cxn ang="0">
                    <a:pos x="437" y="126"/>
                  </a:cxn>
                  <a:cxn ang="0">
                    <a:pos x="256" y="122"/>
                  </a:cxn>
                  <a:cxn ang="0">
                    <a:pos x="216" y="120"/>
                  </a:cxn>
                  <a:cxn ang="0">
                    <a:pos x="174" y="118"/>
                  </a:cxn>
                  <a:cxn ang="0">
                    <a:pos x="123" y="119"/>
                  </a:cxn>
                  <a:cxn ang="0">
                    <a:pos x="67" y="106"/>
                  </a:cxn>
                  <a:cxn ang="0">
                    <a:pos x="47" y="84"/>
                  </a:cxn>
                  <a:cxn ang="0">
                    <a:pos x="47" y="71"/>
                  </a:cxn>
                  <a:cxn ang="0">
                    <a:pos x="58" y="54"/>
                  </a:cxn>
                  <a:cxn ang="0">
                    <a:pos x="75" y="44"/>
                  </a:cxn>
                  <a:cxn ang="0">
                    <a:pos x="85" y="38"/>
                  </a:cxn>
                  <a:cxn ang="0">
                    <a:pos x="92" y="21"/>
                  </a:cxn>
                  <a:cxn ang="0">
                    <a:pos x="85" y="7"/>
                  </a:cxn>
                  <a:cxn ang="0">
                    <a:pos x="75" y="0"/>
                  </a:cxn>
                  <a:cxn ang="0">
                    <a:pos x="52" y="1"/>
                  </a:cxn>
                  <a:cxn ang="0">
                    <a:pos x="17" y="20"/>
                  </a:cxn>
                  <a:cxn ang="0">
                    <a:pos x="1" y="55"/>
                  </a:cxn>
                  <a:cxn ang="0">
                    <a:pos x="1" y="82"/>
                  </a:cxn>
                  <a:cxn ang="0">
                    <a:pos x="5" y="109"/>
                  </a:cxn>
                  <a:cxn ang="0">
                    <a:pos x="17" y="129"/>
                  </a:cxn>
                  <a:cxn ang="0">
                    <a:pos x="35" y="144"/>
                  </a:cxn>
                  <a:cxn ang="0">
                    <a:pos x="85" y="161"/>
                  </a:cxn>
                  <a:cxn ang="0">
                    <a:pos x="165" y="166"/>
                  </a:cxn>
                  <a:cxn ang="0">
                    <a:pos x="243" y="167"/>
                  </a:cxn>
                  <a:cxn ang="0">
                    <a:pos x="402" y="173"/>
                  </a:cxn>
                  <a:cxn ang="0">
                    <a:pos x="509" y="171"/>
                  </a:cxn>
                  <a:cxn ang="0">
                    <a:pos x="648" y="173"/>
                  </a:cxn>
                  <a:cxn ang="0">
                    <a:pos x="704" y="178"/>
                  </a:cxn>
                  <a:cxn ang="0">
                    <a:pos x="795" y="175"/>
                  </a:cxn>
                  <a:cxn ang="0">
                    <a:pos x="918" y="167"/>
                  </a:cxn>
                  <a:cxn ang="0">
                    <a:pos x="951" y="165"/>
                  </a:cxn>
                  <a:cxn ang="0">
                    <a:pos x="989" y="148"/>
                  </a:cxn>
                  <a:cxn ang="0">
                    <a:pos x="1018" y="110"/>
                  </a:cxn>
                  <a:cxn ang="0">
                    <a:pos x="1022" y="97"/>
                  </a:cxn>
                  <a:cxn ang="0">
                    <a:pos x="1020" y="76"/>
                  </a:cxn>
                  <a:cxn ang="0">
                    <a:pos x="1003" y="42"/>
                  </a:cxn>
                  <a:cxn ang="0">
                    <a:pos x="972" y="14"/>
                  </a:cxn>
                </a:cxnLst>
                <a:rect l="0" t="0" r="r" b="b"/>
                <a:pathLst>
                  <a:path w="1023" h="178">
                    <a:moveTo>
                      <a:pt x="972" y="14"/>
                    </a:moveTo>
                    <a:lnTo>
                      <a:pt x="972" y="14"/>
                    </a:lnTo>
                    <a:lnTo>
                      <a:pt x="967" y="13"/>
                    </a:lnTo>
                    <a:lnTo>
                      <a:pt x="962" y="12"/>
                    </a:lnTo>
                    <a:lnTo>
                      <a:pt x="958" y="12"/>
                    </a:lnTo>
                    <a:lnTo>
                      <a:pt x="952" y="13"/>
                    </a:lnTo>
                    <a:lnTo>
                      <a:pt x="948" y="16"/>
                    </a:lnTo>
                    <a:lnTo>
                      <a:pt x="946" y="18"/>
                    </a:lnTo>
                    <a:lnTo>
                      <a:pt x="941" y="25"/>
                    </a:lnTo>
                    <a:lnTo>
                      <a:pt x="937" y="33"/>
                    </a:lnTo>
                    <a:lnTo>
                      <a:pt x="937" y="37"/>
                    </a:lnTo>
                    <a:lnTo>
                      <a:pt x="937" y="41"/>
                    </a:lnTo>
                    <a:lnTo>
                      <a:pt x="938" y="44"/>
                    </a:lnTo>
                    <a:lnTo>
                      <a:pt x="941" y="48"/>
                    </a:lnTo>
                    <a:lnTo>
                      <a:pt x="945" y="51"/>
                    </a:lnTo>
                    <a:lnTo>
                      <a:pt x="948" y="54"/>
                    </a:lnTo>
                    <a:lnTo>
                      <a:pt x="948" y="54"/>
                    </a:lnTo>
                    <a:lnTo>
                      <a:pt x="955" y="58"/>
                    </a:lnTo>
                    <a:lnTo>
                      <a:pt x="960" y="61"/>
                    </a:lnTo>
                    <a:lnTo>
                      <a:pt x="964" y="67"/>
                    </a:lnTo>
                    <a:lnTo>
                      <a:pt x="968" y="72"/>
                    </a:lnTo>
                    <a:lnTo>
                      <a:pt x="971" y="77"/>
                    </a:lnTo>
                    <a:lnTo>
                      <a:pt x="972" y="82"/>
                    </a:lnTo>
                    <a:lnTo>
                      <a:pt x="972" y="88"/>
                    </a:lnTo>
                    <a:lnTo>
                      <a:pt x="972" y="93"/>
                    </a:lnTo>
                    <a:lnTo>
                      <a:pt x="971" y="98"/>
                    </a:lnTo>
                    <a:lnTo>
                      <a:pt x="968" y="103"/>
                    </a:lnTo>
                    <a:lnTo>
                      <a:pt x="964" y="109"/>
                    </a:lnTo>
                    <a:lnTo>
                      <a:pt x="959" y="112"/>
                    </a:lnTo>
                    <a:lnTo>
                      <a:pt x="954" y="115"/>
                    </a:lnTo>
                    <a:lnTo>
                      <a:pt x="947" y="119"/>
                    </a:lnTo>
                    <a:lnTo>
                      <a:pt x="939" y="120"/>
                    </a:lnTo>
                    <a:lnTo>
                      <a:pt x="931" y="122"/>
                    </a:lnTo>
                    <a:lnTo>
                      <a:pt x="931" y="122"/>
                    </a:lnTo>
                    <a:lnTo>
                      <a:pt x="903" y="122"/>
                    </a:lnTo>
                    <a:lnTo>
                      <a:pt x="874" y="122"/>
                    </a:lnTo>
                    <a:lnTo>
                      <a:pt x="874" y="122"/>
                    </a:lnTo>
                    <a:lnTo>
                      <a:pt x="844" y="122"/>
                    </a:lnTo>
                    <a:lnTo>
                      <a:pt x="815" y="123"/>
                    </a:lnTo>
                    <a:lnTo>
                      <a:pt x="757" y="127"/>
                    </a:lnTo>
                    <a:lnTo>
                      <a:pt x="757" y="127"/>
                    </a:lnTo>
                    <a:lnTo>
                      <a:pt x="725" y="128"/>
                    </a:lnTo>
                    <a:lnTo>
                      <a:pt x="692" y="129"/>
                    </a:lnTo>
                    <a:lnTo>
                      <a:pt x="627" y="128"/>
                    </a:lnTo>
                    <a:lnTo>
                      <a:pt x="563" y="127"/>
                    </a:lnTo>
                    <a:lnTo>
                      <a:pt x="497" y="126"/>
                    </a:lnTo>
                    <a:lnTo>
                      <a:pt x="497" y="126"/>
                    </a:lnTo>
                    <a:lnTo>
                      <a:pt x="437" y="126"/>
                    </a:lnTo>
                    <a:lnTo>
                      <a:pt x="377" y="124"/>
                    </a:lnTo>
                    <a:lnTo>
                      <a:pt x="317" y="123"/>
                    </a:lnTo>
                    <a:lnTo>
                      <a:pt x="256" y="122"/>
                    </a:lnTo>
                    <a:lnTo>
                      <a:pt x="256" y="122"/>
                    </a:lnTo>
                    <a:lnTo>
                      <a:pt x="236" y="122"/>
                    </a:lnTo>
                    <a:lnTo>
                      <a:pt x="216" y="120"/>
                    </a:lnTo>
                    <a:lnTo>
                      <a:pt x="195" y="119"/>
                    </a:lnTo>
                    <a:lnTo>
                      <a:pt x="174" y="118"/>
                    </a:lnTo>
                    <a:lnTo>
                      <a:pt x="174" y="118"/>
                    </a:lnTo>
                    <a:lnTo>
                      <a:pt x="149" y="119"/>
                    </a:lnTo>
                    <a:lnTo>
                      <a:pt x="123" y="119"/>
                    </a:lnTo>
                    <a:lnTo>
                      <a:pt x="123" y="119"/>
                    </a:lnTo>
                    <a:lnTo>
                      <a:pt x="81" y="114"/>
                    </a:lnTo>
                    <a:lnTo>
                      <a:pt x="81" y="114"/>
                    </a:lnTo>
                    <a:lnTo>
                      <a:pt x="67" y="106"/>
                    </a:lnTo>
                    <a:lnTo>
                      <a:pt x="56" y="97"/>
                    </a:lnTo>
                    <a:lnTo>
                      <a:pt x="50" y="88"/>
                    </a:lnTo>
                    <a:lnTo>
                      <a:pt x="47" y="84"/>
                    </a:lnTo>
                    <a:lnTo>
                      <a:pt x="46" y="80"/>
                    </a:lnTo>
                    <a:lnTo>
                      <a:pt x="46" y="76"/>
                    </a:lnTo>
                    <a:lnTo>
                      <a:pt x="47" y="71"/>
                    </a:lnTo>
                    <a:lnTo>
                      <a:pt x="48" y="67"/>
                    </a:lnTo>
                    <a:lnTo>
                      <a:pt x="51" y="63"/>
                    </a:lnTo>
                    <a:lnTo>
                      <a:pt x="58" y="54"/>
                    </a:lnTo>
                    <a:lnTo>
                      <a:pt x="69" y="46"/>
                    </a:lnTo>
                    <a:lnTo>
                      <a:pt x="69" y="46"/>
                    </a:lnTo>
                    <a:lnTo>
                      <a:pt x="75" y="44"/>
                    </a:lnTo>
                    <a:lnTo>
                      <a:pt x="79" y="43"/>
                    </a:lnTo>
                    <a:lnTo>
                      <a:pt x="82" y="41"/>
                    </a:lnTo>
                    <a:lnTo>
                      <a:pt x="85" y="38"/>
                    </a:lnTo>
                    <a:lnTo>
                      <a:pt x="88" y="34"/>
                    </a:lnTo>
                    <a:lnTo>
                      <a:pt x="90" y="30"/>
                    </a:lnTo>
                    <a:lnTo>
                      <a:pt x="92" y="21"/>
                    </a:lnTo>
                    <a:lnTo>
                      <a:pt x="90" y="13"/>
                    </a:lnTo>
                    <a:lnTo>
                      <a:pt x="88" y="9"/>
                    </a:lnTo>
                    <a:lnTo>
                      <a:pt x="85" y="7"/>
                    </a:lnTo>
                    <a:lnTo>
                      <a:pt x="82" y="4"/>
                    </a:lnTo>
                    <a:lnTo>
                      <a:pt x="79" y="1"/>
                    </a:lnTo>
                    <a:lnTo>
                      <a:pt x="75" y="0"/>
                    </a:lnTo>
                    <a:lnTo>
                      <a:pt x="69" y="0"/>
                    </a:lnTo>
                    <a:lnTo>
                      <a:pt x="69" y="0"/>
                    </a:lnTo>
                    <a:lnTo>
                      <a:pt x="52" y="1"/>
                    </a:lnTo>
                    <a:lnTo>
                      <a:pt x="38" y="5"/>
                    </a:lnTo>
                    <a:lnTo>
                      <a:pt x="26" y="12"/>
                    </a:lnTo>
                    <a:lnTo>
                      <a:pt x="17" y="20"/>
                    </a:lnTo>
                    <a:lnTo>
                      <a:pt x="11" y="29"/>
                    </a:lnTo>
                    <a:lnTo>
                      <a:pt x="5" y="41"/>
                    </a:lnTo>
                    <a:lnTo>
                      <a:pt x="1" y="55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1" y="82"/>
                    </a:lnTo>
                    <a:lnTo>
                      <a:pt x="1" y="92"/>
                    </a:lnTo>
                    <a:lnTo>
                      <a:pt x="4" y="101"/>
                    </a:lnTo>
                    <a:lnTo>
                      <a:pt x="5" y="109"/>
                    </a:lnTo>
                    <a:lnTo>
                      <a:pt x="9" y="116"/>
                    </a:lnTo>
                    <a:lnTo>
                      <a:pt x="13" y="123"/>
                    </a:lnTo>
                    <a:lnTo>
                      <a:pt x="17" y="129"/>
                    </a:lnTo>
                    <a:lnTo>
                      <a:pt x="22" y="135"/>
                    </a:lnTo>
                    <a:lnTo>
                      <a:pt x="29" y="140"/>
                    </a:lnTo>
                    <a:lnTo>
                      <a:pt x="35" y="144"/>
                    </a:lnTo>
                    <a:lnTo>
                      <a:pt x="50" y="152"/>
                    </a:lnTo>
                    <a:lnTo>
                      <a:pt x="67" y="157"/>
                    </a:lnTo>
                    <a:lnTo>
                      <a:pt x="85" y="161"/>
                    </a:lnTo>
                    <a:lnTo>
                      <a:pt x="85" y="161"/>
                    </a:lnTo>
                    <a:lnTo>
                      <a:pt x="124" y="165"/>
                    </a:lnTo>
                    <a:lnTo>
                      <a:pt x="165" y="166"/>
                    </a:lnTo>
                    <a:lnTo>
                      <a:pt x="204" y="167"/>
                    </a:lnTo>
                    <a:lnTo>
                      <a:pt x="243" y="167"/>
                    </a:lnTo>
                    <a:lnTo>
                      <a:pt x="243" y="167"/>
                    </a:lnTo>
                    <a:lnTo>
                      <a:pt x="296" y="169"/>
                    </a:lnTo>
                    <a:lnTo>
                      <a:pt x="349" y="170"/>
                    </a:lnTo>
                    <a:lnTo>
                      <a:pt x="402" y="173"/>
                    </a:lnTo>
                    <a:lnTo>
                      <a:pt x="454" y="173"/>
                    </a:lnTo>
                    <a:lnTo>
                      <a:pt x="454" y="173"/>
                    </a:lnTo>
                    <a:lnTo>
                      <a:pt x="509" y="171"/>
                    </a:lnTo>
                    <a:lnTo>
                      <a:pt x="564" y="170"/>
                    </a:lnTo>
                    <a:lnTo>
                      <a:pt x="620" y="170"/>
                    </a:lnTo>
                    <a:lnTo>
                      <a:pt x="648" y="173"/>
                    </a:lnTo>
                    <a:lnTo>
                      <a:pt x="674" y="175"/>
                    </a:lnTo>
                    <a:lnTo>
                      <a:pt x="674" y="175"/>
                    </a:lnTo>
                    <a:lnTo>
                      <a:pt x="704" y="178"/>
                    </a:lnTo>
                    <a:lnTo>
                      <a:pt x="734" y="178"/>
                    </a:lnTo>
                    <a:lnTo>
                      <a:pt x="765" y="177"/>
                    </a:lnTo>
                    <a:lnTo>
                      <a:pt x="795" y="175"/>
                    </a:lnTo>
                    <a:lnTo>
                      <a:pt x="857" y="170"/>
                    </a:lnTo>
                    <a:lnTo>
                      <a:pt x="888" y="169"/>
                    </a:lnTo>
                    <a:lnTo>
                      <a:pt x="918" y="167"/>
                    </a:lnTo>
                    <a:lnTo>
                      <a:pt x="918" y="167"/>
                    </a:lnTo>
                    <a:lnTo>
                      <a:pt x="935" y="166"/>
                    </a:lnTo>
                    <a:lnTo>
                      <a:pt x="951" y="165"/>
                    </a:lnTo>
                    <a:lnTo>
                      <a:pt x="965" y="161"/>
                    </a:lnTo>
                    <a:lnTo>
                      <a:pt x="977" y="156"/>
                    </a:lnTo>
                    <a:lnTo>
                      <a:pt x="989" y="148"/>
                    </a:lnTo>
                    <a:lnTo>
                      <a:pt x="999" y="137"/>
                    </a:lnTo>
                    <a:lnTo>
                      <a:pt x="1009" y="126"/>
                    </a:lnTo>
                    <a:lnTo>
                      <a:pt x="1018" y="110"/>
                    </a:lnTo>
                    <a:lnTo>
                      <a:pt x="1018" y="110"/>
                    </a:lnTo>
                    <a:lnTo>
                      <a:pt x="1020" y="103"/>
                    </a:lnTo>
                    <a:lnTo>
                      <a:pt x="1022" y="97"/>
                    </a:lnTo>
                    <a:lnTo>
                      <a:pt x="1023" y="90"/>
                    </a:lnTo>
                    <a:lnTo>
                      <a:pt x="1022" y="82"/>
                    </a:lnTo>
                    <a:lnTo>
                      <a:pt x="1020" y="76"/>
                    </a:lnTo>
                    <a:lnTo>
                      <a:pt x="1019" y="69"/>
                    </a:lnTo>
                    <a:lnTo>
                      <a:pt x="1013" y="55"/>
                    </a:lnTo>
                    <a:lnTo>
                      <a:pt x="1003" y="42"/>
                    </a:lnTo>
                    <a:lnTo>
                      <a:pt x="994" y="31"/>
                    </a:lnTo>
                    <a:lnTo>
                      <a:pt x="982" y="21"/>
                    </a:lnTo>
                    <a:lnTo>
                      <a:pt x="972" y="14"/>
                    </a:lnTo>
                    <a:lnTo>
                      <a:pt x="972" y="1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815" name="组合 1282"/>
            <p:cNvGrpSpPr/>
            <p:nvPr/>
          </p:nvGrpSpPr>
          <p:grpSpPr>
            <a:xfrm>
              <a:off x="6303963" y="1676387"/>
              <a:ext cx="742950" cy="774701"/>
              <a:chOff x="6303963" y="1946275"/>
              <a:chExt cx="742950" cy="774701"/>
            </a:xfrm>
          </p:grpSpPr>
          <p:sp>
            <p:nvSpPr>
              <p:cNvPr id="816" name="Freeform 664"/>
              <p:cNvSpPr/>
              <p:nvPr/>
            </p:nvSpPr>
            <p:spPr bwMode="auto">
              <a:xfrm>
                <a:off x="6338888" y="2628900"/>
                <a:ext cx="38100" cy="52388"/>
              </a:xfrm>
              <a:custGeom>
                <a:avLst/>
                <a:gdLst/>
                <a:ahLst/>
                <a:cxnLst>
                  <a:cxn ang="0">
                    <a:pos x="86" y="0"/>
                  </a:cxn>
                  <a:cxn ang="0">
                    <a:pos x="86" y="0"/>
                  </a:cxn>
                  <a:cxn ang="0">
                    <a:pos x="80" y="5"/>
                  </a:cxn>
                  <a:cxn ang="0">
                    <a:pos x="74" y="11"/>
                  </a:cxn>
                  <a:cxn ang="0">
                    <a:pos x="64" y="21"/>
                  </a:cxn>
                  <a:cxn ang="0">
                    <a:pos x="55" y="34"/>
                  </a:cxn>
                  <a:cxn ang="0">
                    <a:pos x="47" y="49"/>
                  </a:cxn>
                  <a:cxn ang="0">
                    <a:pos x="47" y="49"/>
                  </a:cxn>
                  <a:cxn ang="0">
                    <a:pos x="35" y="67"/>
                  </a:cxn>
                  <a:cxn ang="0">
                    <a:pos x="23" y="86"/>
                  </a:cxn>
                  <a:cxn ang="0">
                    <a:pos x="12" y="105"/>
                  </a:cxn>
                  <a:cxn ang="0">
                    <a:pos x="1" y="124"/>
                  </a:cxn>
                  <a:cxn ang="0">
                    <a:pos x="1" y="124"/>
                  </a:cxn>
                  <a:cxn ang="0">
                    <a:pos x="0" y="127"/>
                  </a:cxn>
                  <a:cxn ang="0">
                    <a:pos x="0" y="128"/>
                  </a:cxn>
                  <a:cxn ang="0">
                    <a:pos x="4" y="132"/>
                  </a:cxn>
                  <a:cxn ang="0">
                    <a:pos x="8" y="132"/>
                  </a:cxn>
                  <a:cxn ang="0">
                    <a:pos x="9" y="132"/>
                  </a:cxn>
                  <a:cxn ang="0">
                    <a:pos x="10" y="130"/>
                  </a:cxn>
                  <a:cxn ang="0">
                    <a:pos x="10" y="130"/>
                  </a:cxn>
                  <a:cxn ang="0">
                    <a:pos x="29" y="98"/>
                  </a:cxn>
                  <a:cxn ang="0">
                    <a:pos x="48" y="67"/>
                  </a:cxn>
                  <a:cxn ang="0">
                    <a:pos x="48" y="67"/>
                  </a:cxn>
                  <a:cxn ang="0">
                    <a:pos x="57" y="51"/>
                  </a:cxn>
                  <a:cxn ang="0">
                    <a:pos x="66" y="35"/>
                  </a:cxn>
                  <a:cxn ang="0">
                    <a:pos x="73" y="29"/>
                  </a:cxn>
                  <a:cxn ang="0">
                    <a:pos x="78" y="21"/>
                  </a:cxn>
                  <a:cxn ang="0">
                    <a:pos x="85" y="16"/>
                  </a:cxn>
                  <a:cxn ang="0">
                    <a:pos x="93" y="11"/>
                  </a:cxn>
                  <a:cxn ang="0">
                    <a:pos x="93" y="11"/>
                  </a:cxn>
                  <a:cxn ang="0">
                    <a:pos x="94" y="8"/>
                  </a:cxn>
                  <a:cxn ang="0">
                    <a:pos x="95" y="7"/>
                  </a:cxn>
                  <a:cxn ang="0">
                    <a:pos x="94" y="3"/>
                  </a:cxn>
                  <a:cxn ang="0">
                    <a:pos x="91" y="0"/>
                  </a:cxn>
                  <a:cxn ang="0">
                    <a:pos x="89" y="0"/>
                  </a:cxn>
                  <a:cxn ang="0">
                    <a:pos x="86" y="0"/>
                  </a:cxn>
                  <a:cxn ang="0">
                    <a:pos x="86" y="0"/>
                  </a:cxn>
                </a:cxnLst>
                <a:rect l="0" t="0" r="r" b="b"/>
                <a:pathLst>
                  <a:path w="95" h="132">
                    <a:moveTo>
                      <a:pt x="86" y="0"/>
                    </a:moveTo>
                    <a:lnTo>
                      <a:pt x="86" y="0"/>
                    </a:lnTo>
                    <a:lnTo>
                      <a:pt x="80" y="5"/>
                    </a:lnTo>
                    <a:lnTo>
                      <a:pt x="74" y="11"/>
                    </a:lnTo>
                    <a:lnTo>
                      <a:pt x="64" y="21"/>
                    </a:lnTo>
                    <a:lnTo>
                      <a:pt x="55" y="34"/>
                    </a:lnTo>
                    <a:lnTo>
                      <a:pt x="47" y="49"/>
                    </a:lnTo>
                    <a:lnTo>
                      <a:pt x="47" y="49"/>
                    </a:lnTo>
                    <a:lnTo>
                      <a:pt x="35" y="67"/>
                    </a:lnTo>
                    <a:lnTo>
                      <a:pt x="23" y="86"/>
                    </a:lnTo>
                    <a:lnTo>
                      <a:pt x="12" y="105"/>
                    </a:lnTo>
                    <a:lnTo>
                      <a:pt x="1" y="124"/>
                    </a:lnTo>
                    <a:lnTo>
                      <a:pt x="1" y="124"/>
                    </a:lnTo>
                    <a:lnTo>
                      <a:pt x="0" y="127"/>
                    </a:lnTo>
                    <a:lnTo>
                      <a:pt x="0" y="128"/>
                    </a:lnTo>
                    <a:lnTo>
                      <a:pt x="4" y="132"/>
                    </a:lnTo>
                    <a:lnTo>
                      <a:pt x="8" y="132"/>
                    </a:lnTo>
                    <a:lnTo>
                      <a:pt x="9" y="132"/>
                    </a:lnTo>
                    <a:lnTo>
                      <a:pt x="10" y="130"/>
                    </a:lnTo>
                    <a:lnTo>
                      <a:pt x="10" y="130"/>
                    </a:lnTo>
                    <a:lnTo>
                      <a:pt x="29" y="98"/>
                    </a:lnTo>
                    <a:lnTo>
                      <a:pt x="48" y="67"/>
                    </a:lnTo>
                    <a:lnTo>
                      <a:pt x="48" y="67"/>
                    </a:lnTo>
                    <a:lnTo>
                      <a:pt x="57" y="51"/>
                    </a:lnTo>
                    <a:lnTo>
                      <a:pt x="66" y="35"/>
                    </a:lnTo>
                    <a:lnTo>
                      <a:pt x="73" y="29"/>
                    </a:lnTo>
                    <a:lnTo>
                      <a:pt x="78" y="21"/>
                    </a:lnTo>
                    <a:lnTo>
                      <a:pt x="85" y="16"/>
                    </a:lnTo>
                    <a:lnTo>
                      <a:pt x="93" y="11"/>
                    </a:lnTo>
                    <a:lnTo>
                      <a:pt x="93" y="11"/>
                    </a:lnTo>
                    <a:lnTo>
                      <a:pt x="94" y="8"/>
                    </a:lnTo>
                    <a:lnTo>
                      <a:pt x="95" y="7"/>
                    </a:lnTo>
                    <a:lnTo>
                      <a:pt x="94" y="3"/>
                    </a:lnTo>
                    <a:lnTo>
                      <a:pt x="91" y="0"/>
                    </a:lnTo>
                    <a:lnTo>
                      <a:pt x="89" y="0"/>
                    </a:lnTo>
                    <a:lnTo>
                      <a:pt x="86" y="0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Freeform 665"/>
              <p:cNvSpPr/>
              <p:nvPr/>
            </p:nvSpPr>
            <p:spPr bwMode="auto">
              <a:xfrm>
                <a:off x="6388101" y="2659063"/>
                <a:ext cx="25400" cy="41275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37" y="22"/>
                  </a:cxn>
                  <a:cxn ang="0">
                    <a:pos x="28" y="33"/>
                  </a:cxn>
                  <a:cxn ang="0">
                    <a:pos x="20" y="44"/>
                  </a:cxn>
                  <a:cxn ang="0">
                    <a:pos x="12" y="58"/>
                  </a:cxn>
                  <a:cxn ang="0">
                    <a:pos x="7" y="69"/>
                  </a:cxn>
                  <a:cxn ang="0">
                    <a:pos x="3" y="82"/>
                  </a:cxn>
                  <a:cxn ang="0">
                    <a:pos x="0" y="97"/>
                  </a:cxn>
                  <a:cxn ang="0">
                    <a:pos x="0" y="97"/>
                  </a:cxn>
                  <a:cxn ang="0">
                    <a:pos x="2" y="99"/>
                  </a:cxn>
                  <a:cxn ang="0">
                    <a:pos x="2" y="101"/>
                  </a:cxn>
                  <a:cxn ang="0">
                    <a:pos x="6" y="102"/>
                  </a:cxn>
                  <a:cxn ang="0">
                    <a:pos x="10" y="101"/>
                  </a:cxn>
                  <a:cxn ang="0">
                    <a:pos x="12" y="99"/>
                  </a:cxn>
                  <a:cxn ang="0">
                    <a:pos x="12" y="97"/>
                  </a:cxn>
                  <a:cxn ang="0">
                    <a:pos x="12" y="97"/>
                  </a:cxn>
                  <a:cxn ang="0">
                    <a:pos x="13" y="84"/>
                  </a:cxn>
                  <a:cxn ang="0">
                    <a:pos x="17" y="72"/>
                  </a:cxn>
                  <a:cxn ang="0">
                    <a:pos x="23" y="60"/>
                  </a:cxn>
                  <a:cxn ang="0">
                    <a:pos x="30" y="50"/>
                  </a:cxn>
                  <a:cxn ang="0">
                    <a:pos x="38" y="38"/>
                  </a:cxn>
                  <a:cxn ang="0">
                    <a:pos x="46" y="27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6" y="5"/>
                  </a:cxn>
                  <a:cxn ang="0">
                    <a:pos x="63" y="1"/>
                  </a:cxn>
                  <a:cxn ang="0">
                    <a:pos x="59" y="0"/>
                  </a:cxn>
                  <a:cxn ang="0">
                    <a:pos x="58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6" h="102">
                    <a:moveTo>
                      <a:pt x="55" y="1"/>
                    </a:moveTo>
                    <a:lnTo>
                      <a:pt x="55" y="1"/>
                    </a:lnTo>
                    <a:lnTo>
                      <a:pt x="37" y="22"/>
                    </a:lnTo>
                    <a:lnTo>
                      <a:pt x="28" y="33"/>
                    </a:lnTo>
                    <a:lnTo>
                      <a:pt x="20" y="44"/>
                    </a:lnTo>
                    <a:lnTo>
                      <a:pt x="12" y="58"/>
                    </a:lnTo>
                    <a:lnTo>
                      <a:pt x="7" y="69"/>
                    </a:lnTo>
                    <a:lnTo>
                      <a:pt x="3" y="82"/>
                    </a:lnTo>
                    <a:lnTo>
                      <a:pt x="0" y="97"/>
                    </a:lnTo>
                    <a:lnTo>
                      <a:pt x="0" y="97"/>
                    </a:lnTo>
                    <a:lnTo>
                      <a:pt x="2" y="99"/>
                    </a:lnTo>
                    <a:lnTo>
                      <a:pt x="2" y="101"/>
                    </a:lnTo>
                    <a:lnTo>
                      <a:pt x="6" y="102"/>
                    </a:lnTo>
                    <a:lnTo>
                      <a:pt x="10" y="101"/>
                    </a:lnTo>
                    <a:lnTo>
                      <a:pt x="12" y="99"/>
                    </a:lnTo>
                    <a:lnTo>
                      <a:pt x="12" y="97"/>
                    </a:lnTo>
                    <a:lnTo>
                      <a:pt x="12" y="97"/>
                    </a:lnTo>
                    <a:lnTo>
                      <a:pt x="13" y="84"/>
                    </a:lnTo>
                    <a:lnTo>
                      <a:pt x="17" y="72"/>
                    </a:lnTo>
                    <a:lnTo>
                      <a:pt x="23" y="60"/>
                    </a:lnTo>
                    <a:lnTo>
                      <a:pt x="30" y="50"/>
                    </a:lnTo>
                    <a:lnTo>
                      <a:pt x="38" y="38"/>
                    </a:lnTo>
                    <a:lnTo>
                      <a:pt x="46" y="27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6" y="5"/>
                    </a:lnTo>
                    <a:lnTo>
                      <a:pt x="63" y="1"/>
                    </a:lnTo>
                    <a:lnTo>
                      <a:pt x="59" y="0"/>
                    </a:lnTo>
                    <a:lnTo>
                      <a:pt x="58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Freeform 666"/>
              <p:cNvSpPr/>
              <p:nvPr/>
            </p:nvSpPr>
            <p:spPr bwMode="auto">
              <a:xfrm>
                <a:off x="6442076" y="2662238"/>
                <a:ext cx="25400" cy="44450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55" y="1"/>
                  </a:cxn>
                  <a:cxn ang="0">
                    <a:pos x="43" y="12"/>
                  </a:cxn>
                  <a:cxn ang="0">
                    <a:pos x="32" y="22"/>
                  </a:cxn>
                  <a:cxn ang="0">
                    <a:pos x="23" y="34"/>
                  </a:cxn>
                  <a:cxn ang="0">
                    <a:pos x="15" y="47"/>
                  </a:cxn>
                  <a:cxn ang="0">
                    <a:pos x="9" y="60"/>
                  </a:cxn>
                  <a:cxn ang="0">
                    <a:pos x="5" y="74"/>
                  </a:cxn>
                  <a:cxn ang="0">
                    <a:pos x="1" y="89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1" y="108"/>
                  </a:cxn>
                  <a:cxn ang="0">
                    <a:pos x="5" y="110"/>
                  </a:cxn>
                  <a:cxn ang="0">
                    <a:pos x="9" y="108"/>
                  </a:cxn>
                  <a:cxn ang="0">
                    <a:pos x="10" y="107"/>
                  </a:cxn>
                  <a:cxn ang="0">
                    <a:pos x="12" y="104"/>
                  </a:cxn>
                  <a:cxn ang="0">
                    <a:pos x="12" y="104"/>
                  </a:cxn>
                  <a:cxn ang="0">
                    <a:pos x="13" y="90"/>
                  </a:cxn>
                  <a:cxn ang="0">
                    <a:pos x="15" y="76"/>
                  </a:cxn>
                  <a:cxn ang="0">
                    <a:pos x="21" y="64"/>
                  </a:cxn>
                  <a:cxn ang="0">
                    <a:pos x="26" y="51"/>
                  </a:cxn>
                  <a:cxn ang="0">
                    <a:pos x="34" y="39"/>
                  </a:cxn>
                  <a:cxn ang="0">
                    <a:pos x="43" y="29"/>
                  </a:cxn>
                  <a:cxn ang="0">
                    <a:pos x="52" y="18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5" y="5"/>
                  </a:cxn>
                  <a:cxn ang="0">
                    <a:pos x="64" y="4"/>
                  </a:cxn>
                  <a:cxn ang="0">
                    <a:pos x="63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5" y="1"/>
                  </a:cxn>
                  <a:cxn ang="0">
                    <a:pos x="55" y="1"/>
                  </a:cxn>
                </a:cxnLst>
                <a:rect l="0" t="0" r="r" b="b"/>
                <a:pathLst>
                  <a:path w="65" h="110">
                    <a:moveTo>
                      <a:pt x="55" y="1"/>
                    </a:moveTo>
                    <a:lnTo>
                      <a:pt x="55" y="1"/>
                    </a:lnTo>
                    <a:lnTo>
                      <a:pt x="43" y="12"/>
                    </a:lnTo>
                    <a:lnTo>
                      <a:pt x="32" y="22"/>
                    </a:lnTo>
                    <a:lnTo>
                      <a:pt x="23" y="34"/>
                    </a:lnTo>
                    <a:lnTo>
                      <a:pt x="15" y="47"/>
                    </a:lnTo>
                    <a:lnTo>
                      <a:pt x="9" y="60"/>
                    </a:lnTo>
                    <a:lnTo>
                      <a:pt x="5" y="74"/>
                    </a:lnTo>
                    <a:lnTo>
                      <a:pt x="1" y="89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1" y="108"/>
                    </a:lnTo>
                    <a:lnTo>
                      <a:pt x="5" y="110"/>
                    </a:lnTo>
                    <a:lnTo>
                      <a:pt x="9" y="108"/>
                    </a:lnTo>
                    <a:lnTo>
                      <a:pt x="10" y="107"/>
                    </a:lnTo>
                    <a:lnTo>
                      <a:pt x="12" y="104"/>
                    </a:lnTo>
                    <a:lnTo>
                      <a:pt x="12" y="104"/>
                    </a:lnTo>
                    <a:lnTo>
                      <a:pt x="13" y="90"/>
                    </a:lnTo>
                    <a:lnTo>
                      <a:pt x="15" y="76"/>
                    </a:lnTo>
                    <a:lnTo>
                      <a:pt x="21" y="64"/>
                    </a:lnTo>
                    <a:lnTo>
                      <a:pt x="26" y="51"/>
                    </a:lnTo>
                    <a:lnTo>
                      <a:pt x="34" y="39"/>
                    </a:lnTo>
                    <a:lnTo>
                      <a:pt x="43" y="29"/>
                    </a:lnTo>
                    <a:lnTo>
                      <a:pt x="52" y="18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5" y="5"/>
                    </a:lnTo>
                    <a:lnTo>
                      <a:pt x="64" y="4"/>
                    </a:lnTo>
                    <a:lnTo>
                      <a:pt x="63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5" y="1"/>
                    </a:lnTo>
                    <a:lnTo>
                      <a:pt x="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Freeform 667"/>
              <p:cNvSpPr/>
              <p:nvPr/>
            </p:nvSpPr>
            <p:spPr bwMode="auto">
              <a:xfrm>
                <a:off x="6505576" y="2665413"/>
                <a:ext cx="19050" cy="3810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4" y="14"/>
                  </a:cxn>
                  <a:cxn ang="0">
                    <a:pos x="28" y="25"/>
                  </a:cxn>
                  <a:cxn ang="0">
                    <a:pos x="16" y="44"/>
                  </a:cxn>
                  <a:cxn ang="0">
                    <a:pos x="11" y="55"/>
                  </a:cxn>
                  <a:cxn ang="0">
                    <a:pos x="6" y="65"/>
                  </a:cxn>
                  <a:cxn ang="0">
                    <a:pos x="2" y="77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2" y="91"/>
                  </a:cxn>
                  <a:cxn ang="0">
                    <a:pos x="2" y="93"/>
                  </a:cxn>
                  <a:cxn ang="0">
                    <a:pos x="6" y="94"/>
                  </a:cxn>
                  <a:cxn ang="0">
                    <a:pos x="9" y="93"/>
                  </a:cxn>
                  <a:cxn ang="0">
                    <a:pos x="11" y="91"/>
                  </a:cxn>
                  <a:cxn ang="0">
                    <a:pos x="12" y="89"/>
                  </a:cxn>
                  <a:cxn ang="0">
                    <a:pos x="12" y="89"/>
                  </a:cxn>
                  <a:cxn ang="0">
                    <a:pos x="13" y="77"/>
                  </a:cxn>
                  <a:cxn ang="0">
                    <a:pos x="17" y="66"/>
                  </a:cxn>
                  <a:cxn ang="0">
                    <a:pos x="21" y="56"/>
                  </a:cxn>
                  <a:cxn ang="0">
                    <a:pos x="28" y="47"/>
                  </a:cxn>
                  <a:cxn ang="0">
                    <a:pos x="40" y="27"/>
                  </a:cxn>
                  <a:cxn ang="0">
                    <a:pos x="45" y="17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50" y="4"/>
                  </a:cxn>
                  <a:cxn ang="0">
                    <a:pos x="50" y="2"/>
                  </a:cxn>
                  <a:cxn ang="0">
                    <a:pos x="49" y="1"/>
                  </a:cxn>
                  <a:cxn ang="0">
                    <a:pos x="46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94">
                    <a:moveTo>
                      <a:pt x="38" y="4"/>
                    </a:moveTo>
                    <a:lnTo>
                      <a:pt x="38" y="4"/>
                    </a:lnTo>
                    <a:lnTo>
                      <a:pt x="34" y="14"/>
                    </a:lnTo>
                    <a:lnTo>
                      <a:pt x="28" y="25"/>
                    </a:lnTo>
                    <a:lnTo>
                      <a:pt x="16" y="44"/>
                    </a:lnTo>
                    <a:lnTo>
                      <a:pt x="11" y="55"/>
                    </a:lnTo>
                    <a:lnTo>
                      <a:pt x="6" y="65"/>
                    </a:lnTo>
                    <a:lnTo>
                      <a:pt x="2" y="77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2" y="91"/>
                    </a:lnTo>
                    <a:lnTo>
                      <a:pt x="2" y="93"/>
                    </a:lnTo>
                    <a:lnTo>
                      <a:pt x="6" y="94"/>
                    </a:lnTo>
                    <a:lnTo>
                      <a:pt x="9" y="93"/>
                    </a:lnTo>
                    <a:lnTo>
                      <a:pt x="11" y="91"/>
                    </a:lnTo>
                    <a:lnTo>
                      <a:pt x="12" y="89"/>
                    </a:lnTo>
                    <a:lnTo>
                      <a:pt x="12" y="89"/>
                    </a:lnTo>
                    <a:lnTo>
                      <a:pt x="13" y="77"/>
                    </a:lnTo>
                    <a:lnTo>
                      <a:pt x="17" y="66"/>
                    </a:lnTo>
                    <a:lnTo>
                      <a:pt x="21" y="56"/>
                    </a:lnTo>
                    <a:lnTo>
                      <a:pt x="28" y="47"/>
                    </a:lnTo>
                    <a:lnTo>
                      <a:pt x="40" y="27"/>
                    </a:lnTo>
                    <a:lnTo>
                      <a:pt x="45" y="17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50" y="4"/>
                    </a:lnTo>
                    <a:lnTo>
                      <a:pt x="50" y="2"/>
                    </a:lnTo>
                    <a:lnTo>
                      <a:pt x="49" y="1"/>
                    </a:lnTo>
                    <a:lnTo>
                      <a:pt x="46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Freeform 668"/>
              <p:cNvSpPr/>
              <p:nvPr/>
            </p:nvSpPr>
            <p:spPr bwMode="auto">
              <a:xfrm>
                <a:off x="6559551" y="2662238"/>
                <a:ext cx="17463" cy="3810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5" y="25"/>
                  </a:cxn>
                  <a:cxn ang="0">
                    <a:pos x="19" y="46"/>
                  </a:cxn>
                  <a:cxn ang="0">
                    <a:pos x="17" y="57"/>
                  </a:cxn>
                  <a:cxn ang="0">
                    <a:pos x="13" y="67"/>
                  </a:cxn>
                  <a:cxn ang="0">
                    <a:pos x="8" y="77"/>
                  </a:cxn>
                  <a:cxn ang="0">
                    <a:pos x="1" y="85"/>
                  </a:cxn>
                  <a:cxn ang="0">
                    <a:pos x="1" y="85"/>
                  </a:cxn>
                  <a:cxn ang="0">
                    <a:pos x="0" y="87"/>
                  </a:cxn>
                  <a:cxn ang="0">
                    <a:pos x="0" y="89"/>
                  </a:cxn>
                  <a:cxn ang="0">
                    <a:pos x="2" y="93"/>
                  </a:cxn>
                  <a:cxn ang="0">
                    <a:pos x="5" y="95"/>
                  </a:cxn>
                  <a:cxn ang="0">
                    <a:pos x="8" y="94"/>
                  </a:cxn>
                  <a:cxn ang="0">
                    <a:pos x="9" y="93"/>
                  </a:cxn>
                  <a:cxn ang="0">
                    <a:pos x="9" y="93"/>
                  </a:cxn>
                  <a:cxn ang="0">
                    <a:pos x="17" y="84"/>
                  </a:cxn>
                  <a:cxn ang="0">
                    <a:pos x="22" y="74"/>
                  </a:cxn>
                  <a:cxn ang="0">
                    <a:pos x="26" y="63"/>
                  </a:cxn>
                  <a:cxn ang="0">
                    <a:pos x="30" y="52"/>
                  </a:cxn>
                  <a:cxn ang="0">
                    <a:pos x="35" y="29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4"/>
                  </a:cxn>
                  <a:cxn ang="0">
                    <a:pos x="40" y="2"/>
                  </a:cxn>
                  <a:cxn ang="0">
                    <a:pos x="38" y="0"/>
                  </a:cxn>
                  <a:cxn ang="0">
                    <a:pos x="34" y="0"/>
                  </a:cxn>
                  <a:cxn ang="0">
                    <a:pos x="31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95">
                    <a:moveTo>
                      <a:pt x="30" y="4"/>
                    </a:moveTo>
                    <a:lnTo>
                      <a:pt x="30" y="4"/>
                    </a:lnTo>
                    <a:lnTo>
                      <a:pt x="25" y="25"/>
                    </a:lnTo>
                    <a:lnTo>
                      <a:pt x="19" y="46"/>
                    </a:lnTo>
                    <a:lnTo>
                      <a:pt x="17" y="57"/>
                    </a:lnTo>
                    <a:lnTo>
                      <a:pt x="13" y="67"/>
                    </a:lnTo>
                    <a:lnTo>
                      <a:pt x="8" y="77"/>
                    </a:lnTo>
                    <a:lnTo>
                      <a:pt x="1" y="85"/>
                    </a:lnTo>
                    <a:lnTo>
                      <a:pt x="1" y="85"/>
                    </a:lnTo>
                    <a:lnTo>
                      <a:pt x="0" y="87"/>
                    </a:lnTo>
                    <a:lnTo>
                      <a:pt x="0" y="89"/>
                    </a:lnTo>
                    <a:lnTo>
                      <a:pt x="2" y="93"/>
                    </a:lnTo>
                    <a:lnTo>
                      <a:pt x="5" y="95"/>
                    </a:lnTo>
                    <a:lnTo>
                      <a:pt x="8" y="94"/>
                    </a:lnTo>
                    <a:lnTo>
                      <a:pt x="9" y="93"/>
                    </a:lnTo>
                    <a:lnTo>
                      <a:pt x="9" y="93"/>
                    </a:lnTo>
                    <a:lnTo>
                      <a:pt x="17" y="84"/>
                    </a:lnTo>
                    <a:lnTo>
                      <a:pt x="22" y="74"/>
                    </a:lnTo>
                    <a:lnTo>
                      <a:pt x="26" y="63"/>
                    </a:lnTo>
                    <a:lnTo>
                      <a:pt x="30" y="52"/>
                    </a:lnTo>
                    <a:lnTo>
                      <a:pt x="35" y="29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4"/>
                    </a:lnTo>
                    <a:lnTo>
                      <a:pt x="40" y="2"/>
                    </a:lnTo>
                    <a:lnTo>
                      <a:pt x="38" y="0"/>
                    </a:lnTo>
                    <a:lnTo>
                      <a:pt x="34" y="0"/>
                    </a:lnTo>
                    <a:lnTo>
                      <a:pt x="31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Freeform 669"/>
              <p:cNvSpPr/>
              <p:nvPr/>
            </p:nvSpPr>
            <p:spPr bwMode="auto">
              <a:xfrm>
                <a:off x="6623051" y="2662238"/>
                <a:ext cx="22225" cy="47625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3" y="19"/>
                  </a:cxn>
                  <a:cxn ang="0">
                    <a:pos x="39" y="33"/>
                  </a:cxn>
                  <a:cxn ang="0">
                    <a:pos x="33" y="46"/>
                  </a:cxn>
                  <a:cxn ang="0">
                    <a:pos x="26" y="59"/>
                  </a:cxn>
                  <a:cxn ang="0">
                    <a:pos x="11" y="84"/>
                  </a:cxn>
                  <a:cxn ang="0">
                    <a:pos x="5" y="97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2" y="115"/>
                  </a:cxn>
                  <a:cxn ang="0">
                    <a:pos x="5" y="118"/>
                  </a:cxn>
                  <a:cxn ang="0">
                    <a:pos x="9" y="116"/>
                  </a:cxn>
                  <a:cxn ang="0">
                    <a:pos x="11" y="115"/>
                  </a:cxn>
                  <a:cxn ang="0">
                    <a:pos x="12" y="114"/>
                  </a:cxn>
                  <a:cxn ang="0">
                    <a:pos x="12" y="114"/>
                  </a:cxn>
                  <a:cxn ang="0">
                    <a:pos x="16" y="99"/>
                  </a:cxn>
                  <a:cxn ang="0">
                    <a:pos x="22" y="86"/>
                  </a:cxn>
                  <a:cxn ang="0">
                    <a:pos x="37" y="60"/>
                  </a:cxn>
                  <a:cxn ang="0">
                    <a:pos x="45" y="47"/>
                  </a:cxn>
                  <a:cxn ang="0">
                    <a:pos x="51" y="34"/>
                  </a:cxn>
                  <a:cxn ang="0">
                    <a:pos x="55" y="19"/>
                  </a:cxn>
                  <a:cxn ang="0">
                    <a:pos x="58" y="5"/>
                  </a:cxn>
                  <a:cxn ang="0">
                    <a:pos x="58" y="5"/>
                  </a:cxn>
                  <a:cxn ang="0">
                    <a:pos x="58" y="2"/>
                  </a:cxn>
                  <a:cxn ang="0">
                    <a:pos x="57" y="1"/>
                  </a:cxn>
                  <a:cxn ang="0">
                    <a:pos x="53" y="0"/>
                  </a:cxn>
                  <a:cxn ang="0">
                    <a:pos x="49" y="1"/>
                  </a:cxn>
                  <a:cxn ang="0">
                    <a:pos x="47" y="2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8" h="118">
                    <a:moveTo>
                      <a:pt x="46" y="5"/>
                    </a:moveTo>
                    <a:lnTo>
                      <a:pt x="46" y="5"/>
                    </a:lnTo>
                    <a:lnTo>
                      <a:pt x="43" y="19"/>
                    </a:lnTo>
                    <a:lnTo>
                      <a:pt x="39" y="33"/>
                    </a:lnTo>
                    <a:lnTo>
                      <a:pt x="33" y="46"/>
                    </a:lnTo>
                    <a:lnTo>
                      <a:pt x="26" y="59"/>
                    </a:lnTo>
                    <a:lnTo>
                      <a:pt x="11" y="84"/>
                    </a:lnTo>
                    <a:lnTo>
                      <a:pt x="5" y="97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2" y="115"/>
                    </a:lnTo>
                    <a:lnTo>
                      <a:pt x="5" y="118"/>
                    </a:lnTo>
                    <a:lnTo>
                      <a:pt x="9" y="116"/>
                    </a:lnTo>
                    <a:lnTo>
                      <a:pt x="11" y="115"/>
                    </a:lnTo>
                    <a:lnTo>
                      <a:pt x="12" y="114"/>
                    </a:lnTo>
                    <a:lnTo>
                      <a:pt x="12" y="114"/>
                    </a:lnTo>
                    <a:lnTo>
                      <a:pt x="16" y="99"/>
                    </a:lnTo>
                    <a:lnTo>
                      <a:pt x="22" y="86"/>
                    </a:lnTo>
                    <a:lnTo>
                      <a:pt x="37" y="60"/>
                    </a:lnTo>
                    <a:lnTo>
                      <a:pt x="45" y="47"/>
                    </a:lnTo>
                    <a:lnTo>
                      <a:pt x="51" y="34"/>
                    </a:lnTo>
                    <a:lnTo>
                      <a:pt x="55" y="19"/>
                    </a:lnTo>
                    <a:lnTo>
                      <a:pt x="58" y="5"/>
                    </a:lnTo>
                    <a:lnTo>
                      <a:pt x="58" y="5"/>
                    </a:lnTo>
                    <a:lnTo>
                      <a:pt x="58" y="2"/>
                    </a:lnTo>
                    <a:lnTo>
                      <a:pt x="57" y="1"/>
                    </a:lnTo>
                    <a:lnTo>
                      <a:pt x="53" y="0"/>
                    </a:lnTo>
                    <a:lnTo>
                      <a:pt x="49" y="1"/>
                    </a:lnTo>
                    <a:lnTo>
                      <a:pt x="47" y="2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Freeform 670"/>
              <p:cNvSpPr/>
              <p:nvPr/>
            </p:nvSpPr>
            <p:spPr bwMode="auto">
              <a:xfrm>
                <a:off x="6683376" y="2662238"/>
                <a:ext cx="17463" cy="4445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5" y="25"/>
                  </a:cxn>
                  <a:cxn ang="0">
                    <a:pos x="23" y="47"/>
                  </a:cxn>
                  <a:cxn ang="0">
                    <a:pos x="23" y="47"/>
                  </a:cxn>
                  <a:cxn ang="0">
                    <a:pos x="21" y="61"/>
                  </a:cxn>
                  <a:cxn ang="0">
                    <a:pos x="20" y="68"/>
                  </a:cxn>
                  <a:cxn ang="0">
                    <a:pos x="17" y="74"/>
                  </a:cxn>
                  <a:cxn ang="0">
                    <a:pos x="17" y="74"/>
                  </a:cxn>
                  <a:cxn ang="0">
                    <a:pos x="8" y="87"/>
                  </a:cxn>
                  <a:cxn ang="0">
                    <a:pos x="0" y="101"/>
                  </a:cxn>
                  <a:cxn ang="0">
                    <a:pos x="0" y="101"/>
                  </a:cxn>
                  <a:cxn ang="0">
                    <a:pos x="0" y="103"/>
                  </a:cxn>
                  <a:cxn ang="0">
                    <a:pos x="0" y="106"/>
                  </a:cxn>
                  <a:cxn ang="0">
                    <a:pos x="3" y="108"/>
                  </a:cxn>
                  <a:cxn ang="0">
                    <a:pos x="7" y="110"/>
                  </a:cxn>
                  <a:cxn ang="0">
                    <a:pos x="9" y="108"/>
                  </a:cxn>
                  <a:cxn ang="0">
                    <a:pos x="11" y="107"/>
                  </a:cxn>
                  <a:cxn ang="0">
                    <a:pos x="11" y="107"/>
                  </a:cxn>
                  <a:cxn ang="0">
                    <a:pos x="16" y="98"/>
                  </a:cxn>
                  <a:cxn ang="0">
                    <a:pos x="24" y="87"/>
                  </a:cxn>
                  <a:cxn ang="0">
                    <a:pos x="32" y="76"/>
                  </a:cxn>
                  <a:cxn ang="0">
                    <a:pos x="33" y="70"/>
                  </a:cxn>
                  <a:cxn ang="0">
                    <a:pos x="34" y="67"/>
                  </a:cxn>
                  <a:cxn ang="0">
                    <a:pos x="34" y="67"/>
                  </a:cxn>
                  <a:cxn ang="0">
                    <a:pos x="34" y="51"/>
                  </a:cxn>
                  <a:cxn ang="0">
                    <a:pos x="36" y="36"/>
                  </a:cxn>
                  <a:cxn ang="0">
                    <a:pos x="38" y="21"/>
                  </a:cxn>
                  <a:cxn ang="0">
                    <a:pos x="41" y="6"/>
                  </a:cxn>
                  <a:cxn ang="0">
                    <a:pos x="41" y="6"/>
                  </a:cxn>
                  <a:cxn ang="0">
                    <a:pos x="42" y="4"/>
                  </a:cxn>
                  <a:cxn ang="0">
                    <a:pos x="41" y="2"/>
                  </a:cxn>
                  <a:cxn ang="0">
                    <a:pos x="37" y="0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110">
                    <a:moveTo>
                      <a:pt x="30" y="4"/>
                    </a:moveTo>
                    <a:lnTo>
                      <a:pt x="30" y="4"/>
                    </a:lnTo>
                    <a:lnTo>
                      <a:pt x="25" y="25"/>
                    </a:lnTo>
                    <a:lnTo>
                      <a:pt x="23" y="47"/>
                    </a:lnTo>
                    <a:lnTo>
                      <a:pt x="23" y="47"/>
                    </a:lnTo>
                    <a:lnTo>
                      <a:pt x="21" y="61"/>
                    </a:lnTo>
                    <a:lnTo>
                      <a:pt x="20" y="68"/>
                    </a:lnTo>
                    <a:lnTo>
                      <a:pt x="17" y="74"/>
                    </a:lnTo>
                    <a:lnTo>
                      <a:pt x="17" y="74"/>
                    </a:lnTo>
                    <a:lnTo>
                      <a:pt x="8" y="87"/>
                    </a:lnTo>
                    <a:lnTo>
                      <a:pt x="0" y="101"/>
                    </a:lnTo>
                    <a:lnTo>
                      <a:pt x="0" y="101"/>
                    </a:lnTo>
                    <a:lnTo>
                      <a:pt x="0" y="103"/>
                    </a:lnTo>
                    <a:lnTo>
                      <a:pt x="0" y="106"/>
                    </a:lnTo>
                    <a:lnTo>
                      <a:pt x="3" y="108"/>
                    </a:lnTo>
                    <a:lnTo>
                      <a:pt x="7" y="110"/>
                    </a:lnTo>
                    <a:lnTo>
                      <a:pt x="9" y="108"/>
                    </a:lnTo>
                    <a:lnTo>
                      <a:pt x="11" y="107"/>
                    </a:lnTo>
                    <a:lnTo>
                      <a:pt x="11" y="107"/>
                    </a:lnTo>
                    <a:lnTo>
                      <a:pt x="16" y="98"/>
                    </a:lnTo>
                    <a:lnTo>
                      <a:pt x="24" y="87"/>
                    </a:lnTo>
                    <a:lnTo>
                      <a:pt x="32" y="76"/>
                    </a:lnTo>
                    <a:lnTo>
                      <a:pt x="33" y="70"/>
                    </a:lnTo>
                    <a:lnTo>
                      <a:pt x="34" y="67"/>
                    </a:lnTo>
                    <a:lnTo>
                      <a:pt x="34" y="67"/>
                    </a:lnTo>
                    <a:lnTo>
                      <a:pt x="34" y="51"/>
                    </a:lnTo>
                    <a:lnTo>
                      <a:pt x="36" y="36"/>
                    </a:lnTo>
                    <a:lnTo>
                      <a:pt x="38" y="21"/>
                    </a:lnTo>
                    <a:lnTo>
                      <a:pt x="41" y="6"/>
                    </a:lnTo>
                    <a:lnTo>
                      <a:pt x="41" y="6"/>
                    </a:lnTo>
                    <a:lnTo>
                      <a:pt x="42" y="4"/>
                    </a:lnTo>
                    <a:lnTo>
                      <a:pt x="41" y="2"/>
                    </a:lnTo>
                    <a:lnTo>
                      <a:pt x="37" y="0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Freeform 671"/>
              <p:cNvSpPr/>
              <p:nvPr/>
            </p:nvSpPr>
            <p:spPr bwMode="auto">
              <a:xfrm>
                <a:off x="6746876" y="2662238"/>
                <a:ext cx="17463" cy="4445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6" y="29"/>
                  </a:cxn>
                  <a:cxn ang="0">
                    <a:pos x="22" y="55"/>
                  </a:cxn>
                  <a:cxn ang="0">
                    <a:pos x="18" y="67"/>
                  </a:cxn>
                  <a:cxn ang="0">
                    <a:pos x="14" y="78"/>
                  </a:cxn>
                  <a:cxn ang="0">
                    <a:pos x="9" y="90"/>
                  </a:cxn>
                  <a:cxn ang="0">
                    <a:pos x="1" y="101"/>
                  </a:cxn>
                  <a:cxn ang="0">
                    <a:pos x="1" y="101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1" y="108"/>
                  </a:cxn>
                  <a:cxn ang="0">
                    <a:pos x="5" y="110"/>
                  </a:cxn>
                  <a:cxn ang="0">
                    <a:pos x="8" y="110"/>
                  </a:cxn>
                  <a:cxn ang="0">
                    <a:pos x="9" y="108"/>
                  </a:cxn>
                  <a:cxn ang="0">
                    <a:pos x="9" y="108"/>
                  </a:cxn>
                  <a:cxn ang="0">
                    <a:pos x="18" y="97"/>
                  </a:cxn>
                  <a:cxn ang="0">
                    <a:pos x="23" y="85"/>
                  </a:cxn>
                  <a:cxn ang="0">
                    <a:pos x="29" y="73"/>
                  </a:cxn>
                  <a:cxn ang="0">
                    <a:pos x="31" y="60"/>
                  </a:cxn>
                  <a:cxn ang="0">
                    <a:pos x="37" y="33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4"/>
                  </a:cxn>
                  <a:cxn ang="0">
                    <a:pos x="40" y="2"/>
                  </a:cxn>
                  <a:cxn ang="0">
                    <a:pos x="37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110">
                    <a:moveTo>
                      <a:pt x="30" y="4"/>
                    </a:moveTo>
                    <a:lnTo>
                      <a:pt x="30" y="4"/>
                    </a:lnTo>
                    <a:lnTo>
                      <a:pt x="26" y="29"/>
                    </a:lnTo>
                    <a:lnTo>
                      <a:pt x="22" y="55"/>
                    </a:lnTo>
                    <a:lnTo>
                      <a:pt x="18" y="67"/>
                    </a:lnTo>
                    <a:lnTo>
                      <a:pt x="14" y="78"/>
                    </a:lnTo>
                    <a:lnTo>
                      <a:pt x="9" y="90"/>
                    </a:lnTo>
                    <a:lnTo>
                      <a:pt x="1" y="101"/>
                    </a:lnTo>
                    <a:lnTo>
                      <a:pt x="1" y="101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1" y="108"/>
                    </a:lnTo>
                    <a:lnTo>
                      <a:pt x="5" y="110"/>
                    </a:lnTo>
                    <a:lnTo>
                      <a:pt x="8" y="110"/>
                    </a:lnTo>
                    <a:lnTo>
                      <a:pt x="9" y="108"/>
                    </a:lnTo>
                    <a:lnTo>
                      <a:pt x="9" y="108"/>
                    </a:lnTo>
                    <a:lnTo>
                      <a:pt x="18" y="97"/>
                    </a:lnTo>
                    <a:lnTo>
                      <a:pt x="23" y="85"/>
                    </a:lnTo>
                    <a:lnTo>
                      <a:pt x="29" y="73"/>
                    </a:lnTo>
                    <a:lnTo>
                      <a:pt x="31" y="60"/>
                    </a:lnTo>
                    <a:lnTo>
                      <a:pt x="37" y="33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4"/>
                    </a:lnTo>
                    <a:lnTo>
                      <a:pt x="40" y="2"/>
                    </a:lnTo>
                    <a:lnTo>
                      <a:pt x="37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Freeform 672"/>
              <p:cNvSpPr/>
              <p:nvPr/>
            </p:nvSpPr>
            <p:spPr bwMode="auto">
              <a:xfrm>
                <a:off x="6796088" y="2668588"/>
                <a:ext cx="15875" cy="34925"/>
              </a:xfrm>
              <a:custGeom>
                <a:avLst/>
                <a:gdLst/>
                <a:ahLst/>
                <a:cxnLst>
                  <a:cxn ang="0">
                    <a:pos x="30" y="3"/>
                  </a:cxn>
                  <a:cxn ang="0">
                    <a:pos x="30" y="3"/>
                  </a:cxn>
                  <a:cxn ang="0">
                    <a:pos x="18" y="41"/>
                  </a:cxn>
                  <a:cxn ang="0">
                    <a:pos x="10" y="6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79"/>
                  </a:cxn>
                  <a:cxn ang="0">
                    <a:pos x="0" y="82"/>
                  </a:cxn>
                  <a:cxn ang="0">
                    <a:pos x="2" y="85"/>
                  </a:cxn>
                  <a:cxn ang="0">
                    <a:pos x="6" y="86"/>
                  </a:cxn>
                  <a:cxn ang="0">
                    <a:pos x="9" y="85"/>
                  </a:cxn>
                  <a:cxn ang="0">
                    <a:pos x="10" y="83"/>
                  </a:cxn>
                  <a:cxn ang="0">
                    <a:pos x="10" y="83"/>
                  </a:cxn>
                  <a:cxn ang="0">
                    <a:pos x="20" y="65"/>
                  </a:cxn>
                  <a:cxn ang="0">
                    <a:pos x="28" y="45"/>
                  </a:cxn>
                  <a:cxn ang="0">
                    <a:pos x="41" y="6"/>
                  </a:cxn>
                  <a:cxn ang="0">
                    <a:pos x="41" y="6"/>
                  </a:cxn>
                  <a:cxn ang="0">
                    <a:pos x="41" y="3"/>
                  </a:cxn>
                  <a:cxn ang="0">
                    <a:pos x="40" y="1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1" y="1"/>
                  </a:cxn>
                  <a:cxn ang="0">
                    <a:pos x="30" y="3"/>
                  </a:cxn>
                  <a:cxn ang="0">
                    <a:pos x="30" y="3"/>
                  </a:cxn>
                </a:cxnLst>
                <a:rect l="0" t="0" r="r" b="b"/>
                <a:pathLst>
                  <a:path w="41" h="86">
                    <a:moveTo>
                      <a:pt x="30" y="3"/>
                    </a:moveTo>
                    <a:lnTo>
                      <a:pt x="30" y="3"/>
                    </a:lnTo>
                    <a:lnTo>
                      <a:pt x="18" y="41"/>
                    </a:lnTo>
                    <a:lnTo>
                      <a:pt x="10" y="6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79"/>
                    </a:lnTo>
                    <a:lnTo>
                      <a:pt x="0" y="82"/>
                    </a:lnTo>
                    <a:lnTo>
                      <a:pt x="2" y="85"/>
                    </a:lnTo>
                    <a:lnTo>
                      <a:pt x="6" y="86"/>
                    </a:lnTo>
                    <a:lnTo>
                      <a:pt x="9" y="85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20" y="65"/>
                    </a:lnTo>
                    <a:lnTo>
                      <a:pt x="28" y="45"/>
                    </a:lnTo>
                    <a:lnTo>
                      <a:pt x="41" y="6"/>
                    </a:lnTo>
                    <a:lnTo>
                      <a:pt x="41" y="6"/>
                    </a:lnTo>
                    <a:lnTo>
                      <a:pt x="41" y="3"/>
                    </a:lnTo>
                    <a:lnTo>
                      <a:pt x="40" y="1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1" y="1"/>
                    </a:lnTo>
                    <a:lnTo>
                      <a:pt x="30" y="3"/>
                    </a:lnTo>
                    <a:lnTo>
                      <a:pt x="3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Freeform 673"/>
              <p:cNvSpPr/>
              <p:nvPr/>
            </p:nvSpPr>
            <p:spPr bwMode="auto">
              <a:xfrm>
                <a:off x="6843713" y="2678113"/>
                <a:ext cx="17463" cy="31750"/>
              </a:xfrm>
              <a:custGeom>
                <a:avLst/>
                <a:gdLst/>
                <a:ahLst/>
                <a:cxnLst>
                  <a:cxn ang="0">
                    <a:pos x="33" y="1"/>
                  </a:cxn>
                  <a:cxn ang="0">
                    <a:pos x="33" y="1"/>
                  </a:cxn>
                  <a:cxn ang="0">
                    <a:pos x="26" y="9"/>
                  </a:cxn>
                  <a:cxn ang="0">
                    <a:pos x="21" y="17"/>
                  </a:cxn>
                  <a:cxn ang="0">
                    <a:pos x="16" y="26"/>
                  </a:cxn>
                  <a:cxn ang="0">
                    <a:pos x="13" y="35"/>
                  </a:cxn>
                  <a:cxn ang="0">
                    <a:pos x="7" y="53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4" y="80"/>
                  </a:cxn>
                  <a:cxn ang="0">
                    <a:pos x="8" y="78"/>
                  </a:cxn>
                  <a:cxn ang="0">
                    <a:pos x="11" y="77"/>
                  </a:cxn>
                  <a:cxn ang="0">
                    <a:pos x="12" y="76"/>
                  </a:cxn>
                  <a:cxn ang="0">
                    <a:pos x="12" y="76"/>
                  </a:cxn>
                  <a:cxn ang="0">
                    <a:pos x="17" y="57"/>
                  </a:cxn>
                  <a:cxn ang="0">
                    <a:pos x="22" y="40"/>
                  </a:cxn>
                  <a:cxn ang="0">
                    <a:pos x="30" y="23"/>
                  </a:cxn>
                  <a:cxn ang="0">
                    <a:pos x="34" y="17"/>
                  </a:cxn>
                  <a:cxn ang="0">
                    <a:pos x="41" y="9"/>
                  </a:cxn>
                  <a:cxn ang="0">
                    <a:pos x="41" y="9"/>
                  </a:cxn>
                  <a:cxn ang="0">
                    <a:pos x="42" y="8"/>
                  </a:cxn>
                  <a:cxn ang="0">
                    <a:pos x="42" y="5"/>
                  </a:cxn>
                  <a:cxn ang="0">
                    <a:pos x="41" y="1"/>
                  </a:cxn>
                  <a:cxn ang="0">
                    <a:pos x="37" y="0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3" y="1"/>
                  </a:cxn>
                </a:cxnLst>
                <a:rect l="0" t="0" r="r" b="b"/>
                <a:pathLst>
                  <a:path w="42" h="80">
                    <a:moveTo>
                      <a:pt x="33" y="1"/>
                    </a:moveTo>
                    <a:lnTo>
                      <a:pt x="33" y="1"/>
                    </a:lnTo>
                    <a:lnTo>
                      <a:pt x="26" y="9"/>
                    </a:lnTo>
                    <a:lnTo>
                      <a:pt x="21" y="17"/>
                    </a:lnTo>
                    <a:lnTo>
                      <a:pt x="16" y="26"/>
                    </a:lnTo>
                    <a:lnTo>
                      <a:pt x="13" y="35"/>
                    </a:lnTo>
                    <a:lnTo>
                      <a:pt x="7" y="53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4" y="80"/>
                    </a:lnTo>
                    <a:lnTo>
                      <a:pt x="8" y="78"/>
                    </a:lnTo>
                    <a:lnTo>
                      <a:pt x="11" y="77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7" y="57"/>
                    </a:lnTo>
                    <a:lnTo>
                      <a:pt x="22" y="40"/>
                    </a:lnTo>
                    <a:lnTo>
                      <a:pt x="30" y="23"/>
                    </a:lnTo>
                    <a:lnTo>
                      <a:pt x="34" y="17"/>
                    </a:lnTo>
                    <a:lnTo>
                      <a:pt x="41" y="9"/>
                    </a:lnTo>
                    <a:lnTo>
                      <a:pt x="41" y="9"/>
                    </a:lnTo>
                    <a:lnTo>
                      <a:pt x="42" y="8"/>
                    </a:lnTo>
                    <a:lnTo>
                      <a:pt x="42" y="5"/>
                    </a:lnTo>
                    <a:lnTo>
                      <a:pt x="41" y="1"/>
                    </a:lnTo>
                    <a:lnTo>
                      <a:pt x="37" y="0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Freeform 674"/>
              <p:cNvSpPr/>
              <p:nvPr/>
            </p:nvSpPr>
            <p:spPr bwMode="auto">
              <a:xfrm>
                <a:off x="6904038" y="2671763"/>
                <a:ext cx="14288" cy="28575"/>
              </a:xfrm>
              <a:custGeom>
                <a:avLst/>
                <a:gdLst/>
                <a:ahLst/>
                <a:cxnLst>
                  <a:cxn ang="0">
                    <a:pos x="23" y="5"/>
                  </a:cxn>
                  <a:cxn ang="0">
                    <a:pos x="23" y="5"/>
                  </a:cxn>
                  <a:cxn ang="0">
                    <a:pos x="22" y="14"/>
                  </a:cxn>
                  <a:cxn ang="0">
                    <a:pos x="21" y="21"/>
                  </a:cxn>
                  <a:cxn ang="0">
                    <a:pos x="16" y="35"/>
                  </a:cxn>
                  <a:cxn ang="0">
                    <a:pos x="9" y="50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1" y="68"/>
                  </a:cxn>
                  <a:cxn ang="0">
                    <a:pos x="4" y="72"/>
                  </a:cxn>
                  <a:cxn ang="0">
                    <a:pos x="8" y="72"/>
                  </a:cxn>
                  <a:cxn ang="0">
                    <a:pos x="9" y="72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20" y="55"/>
                  </a:cxn>
                  <a:cxn ang="0">
                    <a:pos x="26" y="39"/>
                  </a:cxn>
                  <a:cxn ang="0">
                    <a:pos x="33" y="24"/>
                  </a:cxn>
                  <a:cxn ang="0">
                    <a:pos x="34" y="14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4" y="4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4"/>
                  </a:cxn>
                  <a:cxn ang="0">
                    <a:pos x="23" y="5"/>
                  </a:cxn>
                  <a:cxn ang="0">
                    <a:pos x="23" y="5"/>
                  </a:cxn>
                </a:cxnLst>
                <a:rect l="0" t="0" r="r" b="b"/>
                <a:pathLst>
                  <a:path w="35" h="72">
                    <a:moveTo>
                      <a:pt x="23" y="5"/>
                    </a:moveTo>
                    <a:lnTo>
                      <a:pt x="23" y="5"/>
                    </a:lnTo>
                    <a:lnTo>
                      <a:pt x="22" y="14"/>
                    </a:lnTo>
                    <a:lnTo>
                      <a:pt x="21" y="21"/>
                    </a:lnTo>
                    <a:lnTo>
                      <a:pt x="16" y="35"/>
                    </a:lnTo>
                    <a:lnTo>
                      <a:pt x="9" y="50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1" y="68"/>
                    </a:lnTo>
                    <a:lnTo>
                      <a:pt x="4" y="72"/>
                    </a:lnTo>
                    <a:lnTo>
                      <a:pt x="8" y="72"/>
                    </a:lnTo>
                    <a:lnTo>
                      <a:pt x="9" y="72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20" y="55"/>
                    </a:lnTo>
                    <a:lnTo>
                      <a:pt x="26" y="39"/>
                    </a:lnTo>
                    <a:lnTo>
                      <a:pt x="33" y="24"/>
                    </a:lnTo>
                    <a:lnTo>
                      <a:pt x="34" y="14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4" y="4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4"/>
                    </a:lnTo>
                    <a:lnTo>
                      <a:pt x="23" y="5"/>
                    </a:lnTo>
                    <a:lnTo>
                      <a:pt x="23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Freeform 675"/>
              <p:cNvSpPr/>
              <p:nvPr/>
            </p:nvSpPr>
            <p:spPr bwMode="auto">
              <a:xfrm>
                <a:off x="6946901" y="2665413"/>
                <a:ext cx="12700" cy="31750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22"/>
                  </a:cxn>
                  <a:cxn ang="0">
                    <a:pos x="19" y="39"/>
                  </a:cxn>
                  <a:cxn ang="0">
                    <a:pos x="15" y="47"/>
                  </a:cxn>
                  <a:cxn ang="0">
                    <a:pos x="12" y="55"/>
                  </a:cxn>
                  <a:cxn ang="0">
                    <a:pos x="7" y="62"/>
                  </a:cxn>
                  <a:cxn ang="0">
                    <a:pos x="2" y="69"/>
                  </a:cxn>
                  <a:cxn ang="0">
                    <a:pos x="2" y="69"/>
                  </a:cxn>
                  <a:cxn ang="0">
                    <a:pos x="0" y="72"/>
                  </a:cxn>
                  <a:cxn ang="0">
                    <a:pos x="0" y="73"/>
                  </a:cxn>
                  <a:cxn ang="0">
                    <a:pos x="2" y="77"/>
                  </a:cxn>
                  <a:cxn ang="0">
                    <a:pos x="5" y="79"/>
                  </a:cxn>
                  <a:cxn ang="0">
                    <a:pos x="8" y="78"/>
                  </a:cxn>
                  <a:cxn ang="0">
                    <a:pos x="9" y="77"/>
                  </a:cxn>
                  <a:cxn ang="0">
                    <a:pos x="9" y="77"/>
                  </a:cxn>
                  <a:cxn ang="0">
                    <a:pos x="16" y="70"/>
                  </a:cxn>
                  <a:cxn ang="0">
                    <a:pos x="21" y="61"/>
                  </a:cxn>
                  <a:cxn ang="0">
                    <a:pos x="25" y="52"/>
                  </a:cxn>
                  <a:cxn ang="0">
                    <a:pos x="29" y="43"/>
                  </a:cxn>
                  <a:cxn ang="0">
                    <a:pos x="32" y="34"/>
                  </a:cxn>
                  <a:cxn ang="0">
                    <a:pos x="33" y="25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79">
                    <a:moveTo>
                      <a:pt x="22" y="5"/>
                    </a:moveTo>
                    <a:lnTo>
                      <a:pt x="22" y="5"/>
                    </a:lnTo>
                    <a:lnTo>
                      <a:pt x="21" y="22"/>
                    </a:lnTo>
                    <a:lnTo>
                      <a:pt x="19" y="39"/>
                    </a:lnTo>
                    <a:lnTo>
                      <a:pt x="15" y="47"/>
                    </a:lnTo>
                    <a:lnTo>
                      <a:pt x="12" y="55"/>
                    </a:lnTo>
                    <a:lnTo>
                      <a:pt x="7" y="62"/>
                    </a:lnTo>
                    <a:lnTo>
                      <a:pt x="2" y="69"/>
                    </a:lnTo>
                    <a:lnTo>
                      <a:pt x="2" y="69"/>
                    </a:lnTo>
                    <a:lnTo>
                      <a:pt x="0" y="72"/>
                    </a:lnTo>
                    <a:lnTo>
                      <a:pt x="0" y="73"/>
                    </a:lnTo>
                    <a:lnTo>
                      <a:pt x="2" y="77"/>
                    </a:lnTo>
                    <a:lnTo>
                      <a:pt x="5" y="79"/>
                    </a:lnTo>
                    <a:lnTo>
                      <a:pt x="8" y="78"/>
                    </a:lnTo>
                    <a:lnTo>
                      <a:pt x="9" y="77"/>
                    </a:lnTo>
                    <a:lnTo>
                      <a:pt x="9" y="77"/>
                    </a:lnTo>
                    <a:lnTo>
                      <a:pt x="16" y="70"/>
                    </a:lnTo>
                    <a:lnTo>
                      <a:pt x="21" y="61"/>
                    </a:lnTo>
                    <a:lnTo>
                      <a:pt x="25" y="52"/>
                    </a:lnTo>
                    <a:lnTo>
                      <a:pt x="29" y="43"/>
                    </a:lnTo>
                    <a:lnTo>
                      <a:pt x="32" y="34"/>
                    </a:lnTo>
                    <a:lnTo>
                      <a:pt x="33" y="25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Freeform 676"/>
              <p:cNvSpPr/>
              <p:nvPr/>
            </p:nvSpPr>
            <p:spPr bwMode="auto">
              <a:xfrm>
                <a:off x="6818313" y="2525713"/>
                <a:ext cx="15875" cy="31750"/>
              </a:xfrm>
              <a:custGeom>
                <a:avLst/>
                <a:gdLst/>
                <a:ahLst/>
                <a:cxnLst>
                  <a:cxn ang="0">
                    <a:pos x="30" y="2"/>
                  </a:cxn>
                  <a:cxn ang="0">
                    <a:pos x="30" y="2"/>
                  </a:cxn>
                  <a:cxn ang="0">
                    <a:pos x="25" y="9"/>
                  </a:cxn>
                  <a:cxn ang="0">
                    <a:pos x="21" y="15"/>
                  </a:cxn>
                  <a:cxn ang="0">
                    <a:pos x="17" y="23"/>
                  </a:cxn>
                  <a:cxn ang="0">
                    <a:pos x="15" y="31"/>
                  </a:cxn>
                  <a:cxn ang="0">
                    <a:pos x="15" y="31"/>
                  </a:cxn>
                  <a:cxn ang="0">
                    <a:pos x="11" y="44"/>
                  </a:cxn>
                  <a:cxn ang="0">
                    <a:pos x="6" y="56"/>
                  </a:cxn>
                  <a:cxn ang="0">
                    <a:pos x="6" y="56"/>
                  </a:cxn>
                  <a:cxn ang="0">
                    <a:pos x="2" y="65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2" y="78"/>
                  </a:cxn>
                  <a:cxn ang="0">
                    <a:pos x="3" y="79"/>
                  </a:cxn>
                  <a:cxn ang="0">
                    <a:pos x="6" y="79"/>
                  </a:cxn>
                  <a:cxn ang="0">
                    <a:pos x="10" y="78"/>
                  </a:cxn>
                  <a:cxn ang="0">
                    <a:pos x="11" y="77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3" y="69"/>
                  </a:cxn>
                  <a:cxn ang="0">
                    <a:pos x="15" y="64"/>
                  </a:cxn>
                  <a:cxn ang="0">
                    <a:pos x="20" y="55"/>
                  </a:cxn>
                  <a:cxn ang="0">
                    <a:pos x="20" y="55"/>
                  </a:cxn>
                  <a:cxn ang="0">
                    <a:pos x="23" y="45"/>
                  </a:cxn>
                  <a:cxn ang="0">
                    <a:pos x="24" y="38"/>
                  </a:cxn>
                  <a:cxn ang="0">
                    <a:pos x="24" y="38"/>
                  </a:cxn>
                  <a:cxn ang="0">
                    <a:pos x="29" y="23"/>
                  </a:cxn>
                  <a:cxn ang="0">
                    <a:pos x="33" y="17"/>
                  </a:cxn>
                  <a:cxn ang="0">
                    <a:pos x="38" y="10"/>
                  </a:cxn>
                  <a:cxn ang="0">
                    <a:pos x="38" y="10"/>
                  </a:cxn>
                  <a:cxn ang="0">
                    <a:pos x="40" y="7"/>
                  </a:cxn>
                  <a:cxn ang="0">
                    <a:pos x="40" y="6"/>
                  </a:cxn>
                  <a:cxn ang="0">
                    <a:pos x="38" y="2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0" y="2"/>
                  </a:cxn>
                  <a:cxn ang="0">
                    <a:pos x="30" y="2"/>
                  </a:cxn>
                </a:cxnLst>
                <a:rect l="0" t="0" r="r" b="b"/>
                <a:pathLst>
                  <a:path w="40" h="79">
                    <a:moveTo>
                      <a:pt x="30" y="2"/>
                    </a:moveTo>
                    <a:lnTo>
                      <a:pt x="30" y="2"/>
                    </a:lnTo>
                    <a:lnTo>
                      <a:pt x="25" y="9"/>
                    </a:lnTo>
                    <a:lnTo>
                      <a:pt x="21" y="15"/>
                    </a:lnTo>
                    <a:lnTo>
                      <a:pt x="17" y="23"/>
                    </a:lnTo>
                    <a:lnTo>
                      <a:pt x="15" y="31"/>
                    </a:lnTo>
                    <a:lnTo>
                      <a:pt x="15" y="31"/>
                    </a:lnTo>
                    <a:lnTo>
                      <a:pt x="11" y="44"/>
                    </a:lnTo>
                    <a:lnTo>
                      <a:pt x="6" y="56"/>
                    </a:lnTo>
                    <a:lnTo>
                      <a:pt x="6" y="56"/>
                    </a:lnTo>
                    <a:lnTo>
                      <a:pt x="2" y="65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2" y="78"/>
                    </a:lnTo>
                    <a:lnTo>
                      <a:pt x="3" y="79"/>
                    </a:lnTo>
                    <a:lnTo>
                      <a:pt x="6" y="79"/>
                    </a:lnTo>
                    <a:lnTo>
                      <a:pt x="10" y="78"/>
                    </a:lnTo>
                    <a:lnTo>
                      <a:pt x="11" y="77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3" y="69"/>
                    </a:lnTo>
                    <a:lnTo>
                      <a:pt x="15" y="64"/>
                    </a:lnTo>
                    <a:lnTo>
                      <a:pt x="20" y="55"/>
                    </a:lnTo>
                    <a:lnTo>
                      <a:pt x="20" y="55"/>
                    </a:lnTo>
                    <a:lnTo>
                      <a:pt x="23" y="45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29" y="23"/>
                    </a:lnTo>
                    <a:lnTo>
                      <a:pt x="33" y="17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40" y="7"/>
                    </a:lnTo>
                    <a:lnTo>
                      <a:pt x="40" y="6"/>
                    </a:lnTo>
                    <a:lnTo>
                      <a:pt x="38" y="2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Freeform 677"/>
              <p:cNvSpPr/>
              <p:nvPr/>
            </p:nvSpPr>
            <p:spPr bwMode="auto">
              <a:xfrm>
                <a:off x="6850063" y="2532063"/>
                <a:ext cx="15875" cy="31750"/>
              </a:xfrm>
              <a:custGeom>
                <a:avLst/>
                <a:gdLst/>
                <a:ahLst/>
                <a:cxnLst>
                  <a:cxn ang="0">
                    <a:pos x="30" y="2"/>
                  </a:cxn>
                  <a:cxn ang="0">
                    <a:pos x="30" y="2"/>
                  </a:cxn>
                  <a:cxn ang="0">
                    <a:pos x="24" y="10"/>
                  </a:cxn>
                  <a:cxn ang="0">
                    <a:pos x="19" y="18"/>
                  </a:cxn>
                  <a:cxn ang="0">
                    <a:pos x="13" y="26"/>
                  </a:cxn>
                  <a:cxn ang="0">
                    <a:pos x="9" y="35"/>
                  </a:cxn>
                  <a:cxn ang="0">
                    <a:pos x="5" y="45"/>
                  </a:cxn>
                  <a:cxn ang="0">
                    <a:pos x="3" y="55"/>
                  </a:cxn>
                  <a:cxn ang="0">
                    <a:pos x="2" y="64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2" y="78"/>
                  </a:cxn>
                  <a:cxn ang="0">
                    <a:pos x="5" y="79"/>
                  </a:cxn>
                  <a:cxn ang="0">
                    <a:pos x="9" y="78"/>
                  </a:cxn>
                  <a:cxn ang="0">
                    <a:pos x="11" y="77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2" y="65"/>
                  </a:cxn>
                  <a:cxn ang="0">
                    <a:pos x="13" y="57"/>
                  </a:cxn>
                  <a:cxn ang="0">
                    <a:pos x="16" y="48"/>
                  </a:cxn>
                  <a:cxn ang="0">
                    <a:pos x="20" y="40"/>
                  </a:cxn>
                  <a:cxn ang="0">
                    <a:pos x="24" y="31"/>
                  </a:cxn>
                  <a:cxn ang="0">
                    <a:pos x="28" y="24"/>
                  </a:cxn>
                  <a:cxn ang="0">
                    <a:pos x="33" y="17"/>
                  </a:cxn>
                  <a:cxn ang="0">
                    <a:pos x="38" y="10"/>
                  </a:cxn>
                  <a:cxn ang="0">
                    <a:pos x="38" y="10"/>
                  </a:cxn>
                  <a:cxn ang="0">
                    <a:pos x="39" y="7"/>
                  </a:cxn>
                  <a:cxn ang="0">
                    <a:pos x="41" y="6"/>
                  </a:cxn>
                  <a:cxn ang="0">
                    <a:pos x="38" y="2"/>
                  </a:cxn>
                  <a:cxn ang="0">
                    <a:pos x="34" y="0"/>
                  </a:cxn>
                  <a:cxn ang="0">
                    <a:pos x="33" y="1"/>
                  </a:cxn>
                  <a:cxn ang="0">
                    <a:pos x="30" y="2"/>
                  </a:cxn>
                  <a:cxn ang="0">
                    <a:pos x="30" y="2"/>
                  </a:cxn>
                </a:cxnLst>
                <a:rect l="0" t="0" r="r" b="b"/>
                <a:pathLst>
                  <a:path w="41" h="79">
                    <a:moveTo>
                      <a:pt x="30" y="2"/>
                    </a:moveTo>
                    <a:lnTo>
                      <a:pt x="30" y="2"/>
                    </a:lnTo>
                    <a:lnTo>
                      <a:pt x="24" y="10"/>
                    </a:lnTo>
                    <a:lnTo>
                      <a:pt x="19" y="18"/>
                    </a:lnTo>
                    <a:lnTo>
                      <a:pt x="13" y="26"/>
                    </a:lnTo>
                    <a:lnTo>
                      <a:pt x="9" y="35"/>
                    </a:lnTo>
                    <a:lnTo>
                      <a:pt x="5" y="45"/>
                    </a:lnTo>
                    <a:lnTo>
                      <a:pt x="3" y="55"/>
                    </a:lnTo>
                    <a:lnTo>
                      <a:pt x="2" y="6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2" y="78"/>
                    </a:lnTo>
                    <a:lnTo>
                      <a:pt x="5" y="79"/>
                    </a:lnTo>
                    <a:lnTo>
                      <a:pt x="9" y="78"/>
                    </a:lnTo>
                    <a:lnTo>
                      <a:pt x="11" y="77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65"/>
                    </a:lnTo>
                    <a:lnTo>
                      <a:pt x="13" y="57"/>
                    </a:lnTo>
                    <a:lnTo>
                      <a:pt x="16" y="48"/>
                    </a:lnTo>
                    <a:lnTo>
                      <a:pt x="20" y="40"/>
                    </a:lnTo>
                    <a:lnTo>
                      <a:pt x="24" y="31"/>
                    </a:lnTo>
                    <a:lnTo>
                      <a:pt x="28" y="24"/>
                    </a:lnTo>
                    <a:lnTo>
                      <a:pt x="33" y="17"/>
                    </a:lnTo>
                    <a:lnTo>
                      <a:pt x="38" y="10"/>
                    </a:lnTo>
                    <a:lnTo>
                      <a:pt x="38" y="10"/>
                    </a:lnTo>
                    <a:lnTo>
                      <a:pt x="39" y="7"/>
                    </a:lnTo>
                    <a:lnTo>
                      <a:pt x="41" y="6"/>
                    </a:lnTo>
                    <a:lnTo>
                      <a:pt x="38" y="2"/>
                    </a:lnTo>
                    <a:lnTo>
                      <a:pt x="34" y="0"/>
                    </a:lnTo>
                    <a:lnTo>
                      <a:pt x="33" y="1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Freeform 678"/>
              <p:cNvSpPr/>
              <p:nvPr/>
            </p:nvSpPr>
            <p:spPr bwMode="auto">
              <a:xfrm>
                <a:off x="6884988" y="2535238"/>
                <a:ext cx="12700" cy="31750"/>
              </a:xfrm>
              <a:custGeom>
                <a:avLst/>
                <a:gdLst/>
                <a:ahLst/>
                <a:cxnLst>
                  <a:cxn ang="0">
                    <a:pos x="22" y="4"/>
                  </a:cxn>
                  <a:cxn ang="0">
                    <a:pos x="22" y="4"/>
                  </a:cxn>
                  <a:cxn ang="0">
                    <a:pos x="20" y="8"/>
                  </a:cxn>
                  <a:cxn ang="0">
                    <a:pos x="19" y="11"/>
                  </a:cxn>
                  <a:cxn ang="0">
                    <a:pos x="14" y="17"/>
                  </a:cxn>
                  <a:cxn ang="0">
                    <a:pos x="14" y="17"/>
                  </a:cxn>
                  <a:cxn ang="0">
                    <a:pos x="13" y="22"/>
                  </a:cxn>
                  <a:cxn ang="0">
                    <a:pos x="11" y="26"/>
                  </a:cxn>
                  <a:cxn ang="0">
                    <a:pos x="11" y="30"/>
                  </a:cxn>
                  <a:cxn ang="0">
                    <a:pos x="10" y="34"/>
                  </a:cxn>
                  <a:cxn ang="0">
                    <a:pos x="10" y="34"/>
                  </a:cxn>
                  <a:cxn ang="0">
                    <a:pos x="5" y="45"/>
                  </a:cxn>
                  <a:cxn ang="0">
                    <a:pos x="2" y="54"/>
                  </a:cxn>
                  <a:cxn ang="0">
                    <a:pos x="0" y="64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1" y="79"/>
                  </a:cxn>
                  <a:cxn ang="0">
                    <a:pos x="5" y="80"/>
                  </a:cxn>
                  <a:cxn ang="0">
                    <a:pos x="9" y="79"/>
                  </a:cxn>
                  <a:cxn ang="0">
                    <a:pos x="10" y="76"/>
                  </a:cxn>
                  <a:cxn ang="0">
                    <a:pos x="10" y="75"/>
                  </a:cxn>
                  <a:cxn ang="0">
                    <a:pos x="10" y="75"/>
                  </a:cxn>
                  <a:cxn ang="0">
                    <a:pos x="11" y="64"/>
                  </a:cxn>
                  <a:cxn ang="0">
                    <a:pos x="14" y="54"/>
                  </a:cxn>
                  <a:cxn ang="0">
                    <a:pos x="14" y="54"/>
                  </a:cxn>
                  <a:cxn ang="0">
                    <a:pos x="18" y="45"/>
                  </a:cxn>
                  <a:cxn ang="0">
                    <a:pos x="22" y="35"/>
                  </a:cxn>
                  <a:cxn ang="0">
                    <a:pos x="22" y="35"/>
                  </a:cxn>
                  <a:cxn ang="0">
                    <a:pos x="24" y="26"/>
                  </a:cxn>
                  <a:cxn ang="0">
                    <a:pos x="26" y="22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1" y="13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2" y="3"/>
                  </a:cxn>
                  <a:cxn ang="0">
                    <a:pos x="28" y="0"/>
                  </a:cxn>
                  <a:cxn ang="0">
                    <a:pos x="27" y="0"/>
                  </a:cxn>
                  <a:cxn ang="0">
                    <a:pos x="24" y="0"/>
                  </a:cxn>
                  <a:cxn ang="0">
                    <a:pos x="23" y="1"/>
                  </a:cxn>
                  <a:cxn ang="0">
                    <a:pos x="22" y="4"/>
                  </a:cxn>
                  <a:cxn ang="0">
                    <a:pos x="22" y="4"/>
                  </a:cxn>
                </a:cxnLst>
                <a:rect l="0" t="0" r="r" b="b"/>
                <a:pathLst>
                  <a:path w="34" h="80">
                    <a:moveTo>
                      <a:pt x="22" y="4"/>
                    </a:moveTo>
                    <a:lnTo>
                      <a:pt x="22" y="4"/>
                    </a:lnTo>
                    <a:lnTo>
                      <a:pt x="20" y="8"/>
                    </a:lnTo>
                    <a:lnTo>
                      <a:pt x="19" y="11"/>
                    </a:lnTo>
                    <a:lnTo>
                      <a:pt x="14" y="17"/>
                    </a:lnTo>
                    <a:lnTo>
                      <a:pt x="14" y="17"/>
                    </a:lnTo>
                    <a:lnTo>
                      <a:pt x="13" y="22"/>
                    </a:lnTo>
                    <a:lnTo>
                      <a:pt x="11" y="26"/>
                    </a:lnTo>
                    <a:lnTo>
                      <a:pt x="11" y="30"/>
                    </a:lnTo>
                    <a:lnTo>
                      <a:pt x="10" y="34"/>
                    </a:lnTo>
                    <a:lnTo>
                      <a:pt x="10" y="34"/>
                    </a:lnTo>
                    <a:lnTo>
                      <a:pt x="5" y="45"/>
                    </a:lnTo>
                    <a:lnTo>
                      <a:pt x="2" y="54"/>
                    </a:lnTo>
                    <a:lnTo>
                      <a:pt x="0" y="64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1" y="79"/>
                    </a:lnTo>
                    <a:lnTo>
                      <a:pt x="5" y="80"/>
                    </a:lnTo>
                    <a:lnTo>
                      <a:pt x="9" y="79"/>
                    </a:lnTo>
                    <a:lnTo>
                      <a:pt x="10" y="76"/>
                    </a:lnTo>
                    <a:lnTo>
                      <a:pt x="10" y="75"/>
                    </a:lnTo>
                    <a:lnTo>
                      <a:pt x="10" y="75"/>
                    </a:lnTo>
                    <a:lnTo>
                      <a:pt x="11" y="64"/>
                    </a:lnTo>
                    <a:lnTo>
                      <a:pt x="14" y="54"/>
                    </a:lnTo>
                    <a:lnTo>
                      <a:pt x="14" y="54"/>
                    </a:lnTo>
                    <a:lnTo>
                      <a:pt x="18" y="45"/>
                    </a:lnTo>
                    <a:lnTo>
                      <a:pt x="22" y="35"/>
                    </a:lnTo>
                    <a:lnTo>
                      <a:pt x="22" y="35"/>
                    </a:lnTo>
                    <a:lnTo>
                      <a:pt x="24" y="26"/>
                    </a:lnTo>
                    <a:lnTo>
                      <a:pt x="26" y="22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1" y="13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2" y="3"/>
                    </a:lnTo>
                    <a:lnTo>
                      <a:pt x="28" y="0"/>
                    </a:lnTo>
                    <a:lnTo>
                      <a:pt x="27" y="0"/>
                    </a:lnTo>
                    <a:lnTo>
                      <a:pt x="24" y="0"/>
                    </a:lnTo>
                    <a:lnTo>
                      <a:pt x="23" y="1"/>
                    </a:lnTo>
                    <a:lnTo>
                      <a:pt x="22" y="4"/>
                    </a:lnTo>
                    <a:lnTo>
                      <a:pt x="2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Freeform 679"/>
              <p:cNvSpPr/>
              <p:nvPr/>
            </p:nvSpPr>
            <p:spPr bwMode="auto">
              <a:xfrm>
                <a:off x="6916738" y="2540000"/>
                <a:ext cx="15875" cy="26988"/>
              </a:xfrm>
              <a:custGeom>
                <a:avLst/>
                <a:gdLst/>
                <a:ahLst/>
                <a:cxnLst>
                  <a:cxn ang="0">
                    <a:pos x="29" y="4"/>
                  </a:cxn>
                  <a:cxn ang="0">
                    <a:pos x="29" y="4"/>
                  </a:cxn>
                  <a:cxn ang="0">
                    <a:pos x="26" y="9"/>
                  </a:cxn>
                  <a:cxn ang="0">
                    <a:pos x="23" y="14"/>
                  </a:cxn>
                  <a:cxn ang="0">
                    <a:pos x="23" y="14"/>
                  </a:cxn>
                  <a:cxn ang="0">
                    <a:pos x="19" y="21"/>
                  </a:cxn>
                  <a:cxn ang="0">
                    <a:pos x="16" y="29"/>
                  </a:cxn>
                  <a:cxn ang="0">
                    <a:pos x="16" y="29"/>
                  </a:cxn>
                  <a:cxn ang="0">
                    <a:pos x="6" y="44"/>
                  </a:cxn>
                  <a:cxn ang="0">
                    <a:pos x="2" y="52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2" y="67"/>
                  </a:cxn>
                  <a:cxn ang="0">
                    <a:pos x="3" y="67"/>
                  </a:cxn>
                  <a:cxn ang="0">
                    <a:pos x="6" y="68"/>
                  </a:cxn>
                  <a:cxn ang="0">
                    <a:pos x="9" y="67"/>
                  </a:cxn>
                  <a:cxn ang="0">
                    <a:pos x="11" y="64"/>
                  </a:cxn>
                  <a:cxn ang="0">
                    <a:pos x="11" y="63"/>
                  </a:cxn>
                  <a:cxn ang="0">
                    <a:pos x="11" y="63"/>
                  </a:cxn>
                  <a:cxn ang="0">
                    <a:pos x="12" y="57"/>
                  </a:cxn>
                  <a:cxn ang="0">
                    <a:pos x="15" y="52"/>
                  </a:cxn>
                  <a:cxn ang="0">
                    <a:pos x="20" y="43"/>
                  </a:cxn>
                  <a:cxn ang="0">
                    <a:pos x="20" y="43"/>
                  </a:cxn>
                  <a:cxn ang="0">
                    <a:pos x="25" y="37"/>
                  </a:cxn>
                  <a:cxn ang="0">
                    <a:pos x="26" y="33"/>
                  </a:cxn>
                  <a:cxn ang="0">
                    <a:pos x="28" y="29"/>
                  </a:cxn>
                  <a:cxn ang="0">
                    <a:pos x="28" y="29"/>
                  </a:cxn>
                  <a:cxn ang="0">
                    <a:pos x="30" y="23"/>
                  </a:cxn>
                  <a:cxn ang="0">
                    <a:pos x="34" y="18"/>
                  </a:cxn>
                  <a:cxn ang="0">
                    <a:pos x="37" y="13"/>
                  </a:cxn>
                  <a:cxn ang="0">
                    <a:pos x="40" y="6"/>
                  </a:cxn>
                  <a:cxn ang="0">
                    <a:pos x="40" y="6"/>
                  </a:cxn>
                  <a:cxn ang="0">
                    <a:pos x="40" y="4"/>
                  </a:cxn>
                  <a:cxn ang="0">
                    <a:pos x="38" y="3"/>
                  </a:cxn>
                  <a:cxn ang="0">
                    <a:pos x="36" y="0"/>
                  </a:cxn>
                  <a:cxn ang="0">
                    <a:pos x="33" y="0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9" y="4"/>
                  </a:cxn>
                  <a:cxn ang="0">
                    <a:pos x="29" y="4"/>
                  </a:cxn>
                </a:cxnLst>
                <a:rect l="0" t="0" r="r" b="b"/>
                <a:pathLst>
                  <a:path w="40" h="68">
                    <a:moveTo>
                      <a:pt x="29" y="4"/>
                    </a:moveTo>
                    <a:lnTo>
                      <a:pt x="29" y="4"/>
                    </a:lnTo>
                    <a:lnTo>
                      <a:pt x="26" y="9"/>
                    </a:lnTo>
                    <a:lnTo>
                      <a:pt x="23" y="14"/>
                    </a:lnTo>
                    <a:lnTo>
                      <a:pt x="23" y="14"/>
                    </a:lnTo>
                    <a:lnTo>
                      <a:pt x="19" y="21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6" y="44"/>
                    </a:lnTo>
                    <a:lnTo>
                      <a:pt x="2" y="52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2" y="67"/>
                    </a:lnTo>
                    <a:lnTo>
                      <a:pt x="3" y="67"/>
                    </a:lnTo>
                    <a:lnTo>
                      <a:pt x="6" y="68"/>
                    </a:lnTo>
                    <a:lnTo>
                      <a:pt x="9" y="67"/>
                    </a:lnTo>
                    <a:lnTo>
                      <a:pt x="11" y="64"/>
                    </a:lnTo>
                    <a:lnTo>
                      <a:pt x="11" y="63"/>
                    </a:lnTo>
                    <a:lnTo>
                      <a:pt x="11" y="63"/>
                    </a:lnTo>
                    <a:lnTo>
                      <a:pt x="12" y="57"/>
                    </a:lnTo>
                    <a:lnTo>
                      <a:pt x="15" y="52"/>
                    </a:lnTo>
                    <a:lnTo>
                      <a:pt x="20" y="43"/>
                    </a:lnTo>
                    <a:lnTo>
                      <a:pt x="20" y="43"/>
                    </a:lnTo>
                    <a:lnTo>
                      <a:pt x="25" y="37"/>
                    </a:lnTo>
                    <a:lnTo>
                      <a:pt x="26" y="33"/>
                    </a:lnTo>
                    <a:lnTo>
                      <a:pt x="28" y="29"/>
                    </a:lnTo>
                    <a:lnTo>
                      <a:pt x="28" y="29"/>
                    </a:lnTo>
                    <a:lnTo>
                      <a:pt x="30" y="23"/>
                    </a:lnTo>
                    <a:lnTo>
                      <a:pt x="34" y="18"/>
                    </a:lnTo>
                    <a:lnTo>
                      <a:pt x="37" y="13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0" y="4"/>
                    </a:lnTo>
                    <a:lnTo>
                      <a:pt x="38" y="3"/>
                    </a:lnTo>
                    <a:lnTo>
                      <a:pt x="36" y="0"/>
                    </a:lnTo>
                    <a:lnTo>
                      <a:pt x="33" y="0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9" y="4"/>
                    </a:lnTo>
                    <a:lnTo>
                      <a:pt x="2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Freeform 680"/>
              <p:cNvSpPr/>
              <p:nvPr/>
            </p:nvSpPr>
            <p:spPr bwMode="auto">
              <a:xfrm>
                <a:off x="6950076" y="2540000"/>
                <a:ext cx="19050" cy="26988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32" y="12"/>
                  </a:cxn>
                  <a:cxn ang="0">
                    <a:pos x="27" y="18"/>
                  </a:cxn>
                  <a:cxn ang="0">
                    <a:pos x="15" y="31"/>
                  </a:cxn>
                  <a:cxn ang="0">
                    <a:pos x="10" y="38"/>
                  </a:cxn>
                  <a:cxn ang="0">
                    <a:pos x="6" y="46"/>
                  </a:cxn>
                  <a:cxn ang="0">
                    <a:pos x="2" y="54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2" y="67"/>
                  </a:cxn>
                  <a:cxn ang="0">
                    <a:pos x="6" y="68"/>
                  </a:cxn>
                  <a:cxn ang="0">
                    <a:pos x="10" y="67"/>
                  </a:cxn>
                  <a:cxn ang="0">
                    <a:pos x="11" y="64"/>
                  </a:cxn>
                  <a:cxn ang="0">
                    <a:pos x="12" y="63"/>
                  </a:cxn>
                  <a:cxn ang="0">
                    <a:pos x="12" y="63"/>
                  </a:cxn>
                  <a:cxn ang="0">
                    <a:pos x="13" y="54"/>
                  </a:cxn>
                  <a:cxn ang="0">
                    <a:pos x="16" y="47"/>
                  </a:cxn>
                  <a:cxn ang="0">
                    <a:pos x="21" y="40"/>
                  </a:cxn>
                  <a:cxn ang="0">
                    <a:pos x="27" y="34"/>
                  </a:cxn>
                  <a:cxn ang="0">
                    <a:pos x="37" y="21"/>
                  </a:cxn>
                  <a:cxn ang="0">
                    <a:pos x="42" y="14"/>
                  </a:cxn>
                  <a:cxn ang="0">
                    <a:pos x="46" y="6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6" y="3"/>
                  </a:cxn>
                  <a:cxn ang="0">
                    <a:pos x="45" y="1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7" y="1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68">
                    <a:moveTo>
                      <a:pt x="34" y="4"/>
                    </a:moveTo>
                    <a:lnTo>
                      <a:pt x="34" y="4"/>
                    </a:lnTo>
                    <a:lnTo>
                      <a:pt x="32" y="12"/>
                    </a:lnTo>
                    <a:lnTo>
                      <a:pt x="27" y="18"/>
                    </a:lnTo>
                    <a:lnTo>
                      <a:pt x="15" y="31"/>
                    </a:lnTo>
                    <a:lnTo>
                      <a:pt x="10" y="38"/>
                    </a:lnTo>
                    <a:lnTo>
                      <a:pt x="6" y="46"/>
                    </a:lnTo>
                    <a:lnTo>
                      <a:pt x="2" y="54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2" y="67"/>
                    </a:lnTo>
                    <a:lnTo>
                      <a:pt x="6" y="68"/>
                    </a:lnTo>
                    <a:lnTo>
                      <a:pt x="10" y="67"/>
                    </a:lnTo>
                    <a:lnTo>
                      <a:pt x="11" y="64"/>
                    </a:lnTo>
                    <a:lnTo>
                      <a:pt x="12" y="63"/>
                    </a:lnTo>
                    <a:lnTo>
                      <a:pt x="12" y="63"/>
                    </a:lnTo>
                    <a:lnTo>
                      <a:pt x="13" y="54"/>
                    </a:lnTo>
                    <a:lnTo>
                      <a:pt x="16" y="47"/>
                    </a:lnTo>
                    <a:lnTo>
                      <a:pt x="21" y="40"/>
                    </a:lnTo>
                    <a:lnTo>
                      <a:pt x="27" y="34"/>
                    </a:lnTo>
                    <a:lnTo>
                      <a:pt x="37" y="21"/>
                    </a:lnTo>
                    <a:lnTo>
                      <a:pt x="42" y="14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6" y="3"/>
                    </a:lnTo>
                    <a:lnTo>
                      <a:pt x="45" y="1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7" y="1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Freeform 681"/>
              <p:cNvSpPr/>
              <p:nvPr/>
            </p:nvSpPr>
            <p:spPr bwMode="auto">
              <a:xfrm>
                <a:off x="6981826" y="2540000"/>
                <a:ext cx="15875" cy="28575"/>
              </a:xfrm>
              <a:custGeom>
                <a:avLst/>
                <a:gdLst/>
                <a:ahLst/>
                <a:cxnLst>
                  <a:cxn ang="0">
                    <a:pos x="30" y="1"/>
                  </a:cxn>
                  <a:cxn ang="0">
                    <a:pos x="30" y="1"/>
                  </a:cxn>
                  <a:cxn ang="0">
                    <a:pos x="20" y="12"/>
                  </a:cxn>
                  <a:cxn ang="0">
                    <a:pos x="11" y="25"/>
                  </a:cxn>
                  <a:cxn ang="0">
                    <a:pos x="11" y="25"/>
                  </a:cxn>
                  <a:cxn ang="0">
                    <a:pos x="8" y="29"/>
                  </a:cxn>
                  <a:cxn ang="0">
                    <a:pos x="7" y="34"/>
                  </a:cxn>
                  <a:cxn ang="0">
                    <a:pos x="5" y="44"/>
                  </a:cxn>
                  <a:cxn ang="0">
                    <a:pos x="4" y="55"/>
                  </a:cxn>
                  <a:cxn ang="0">
                    <a:pos x="3" y="60"/>
                  </a:cxn>
                  <a:cxn ang="0">
                    <a:pos x="1" y="65"/>
                  </a:cxn>
                  <a:cxn ang="0">
                    <a:pos x="1" y="65"/>
                  </a:cxn>
                  <a:cxn ang="0">
                    <a:pos x="0" y="68"/>
                  </a:cxn>
                  <a:cxn ang="0">
                    <a:pos x="1" y="69"/>
                  </a:cxn>
                  <a:cxn ang="0">
                    <a:pos x="4" y="73"/>
                  </a:cxn>
                  <a:cxn ang="0">
                    <a:pos x="5" y="73"/>
                  </a:cxn>
                  <a:cxn ang="0">
                    <a:pos x="8" y="73"/>
                  </a:cxn>
                  <a:cxn ang="0">
                    <a:pos x="9" y="73"/>
                  </a:cxn>
                  <a:cxn ang="0">
                    <a:pos x="11" y="71"/>
                  </a:cxn>
                  <a:cxn ang="0">
                    <a:pos x="11" y="71"/>
                  </a:cxn>
                  <a:cxn ang="0">
                    <a:pos x="15" y="63"/>
                  </a:cxn>
                  <a:cxn ang="0">
                    <a:pos x="16" y="55"/>
                  </a:cxn>
                  <a:cxn ang="0">
                    <a:pos x="17" y="38"/>
                  </a:cxn>
                  <a:cxn ang="0">
                    <a:pos x="17" y="38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25" y="22"/>
                  </a:cxn>
                  <a:cxn ang="0">
                    <a:pos x="39" y="9"/>
                  </a:cxn>
                  <a:cxn ang="0">
                    <a:pos x="39" y="9"/>
                  </a:cxn>
                  <a:cxn ang="0">
                    <a:pos x="41" y="6"/>
                  </a:cxn>
                  <a:cxn ang="0">
                    <a:pos x="41" y="5"/>
                  </a:cxn>
                  <a:cxn ang="0">
                    <a:pos x="38" y="1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0" y="1"/>
                  </a:cxn>
                  <a:cxn ang="0">
                    <a:pos x="30" y="1"/>
                  </a:cxn>
                </a:cxnLst>
                <a:rect l="0" t="0" r="r" b="b"/>
                <a:pathLst>
                  <a:path w="41" h="73">
                    <a:moveTo>
                      <a:pt x="30" y="1"/>
                    </a:moveTo>
                    <a:lnTo>
                      <a:pt x="30" y="1"/>
                    </a:lnTo>
                    <a:lnTo>
                      <a:pt x="20" y="12"/>
                    </a:lnTo>
                    <a:lnTo>
                      <a:pt x="11" y="25"/>
                    </a:lnTo>
                    <a:lnTo>
                      <a:pt x="11" y="25"/>
                    </a:lnTo>
                    <a:lnTo>
                      <a:pt x="8" y="29"/>
                    </a:lnTo>
                    <a:lnTo>
                      <a:pt x="7" y="34"/>
                    </a:lnTo>
                    <a:lnTo>
                      <a:pt x="5" y="44"/>
                    </a:lnTo>
                    <a:lnTo>
                      <a:pt x="4" y="55"/>
                    </a:lnTo>
                    <a:lnTo>
                      <a:pt x="3" y="60"/>
                    </a:lnTo>
                    <a:lnTo>
                      <a:pt x="1" y="65"/>
                    </a:lnTo>
                    <a:lnTo>
                      <a:pt x="1" y="65"/>
                    </a:lnTo>
                    <a:lnTo>
                      <a:pt x="0" y="68"/>
                    </a:lnTo>
                    <a:lnTo>
                      <a:pt x="1" y="69"/>
                    </a:lnTo>
                    <a:lnTo>
                      <a:pt x="4" y="73"/>
                    </a:lnTo>
                    <a:lnTo>
                      <a:pt x="5" y="73"/>
                    </a:lnTo>
                    <a:lnTo>
                      <a:pt x="8" y="73"/>
                    </a:lnTo>
                    <a:lnTo>
                      <a:pt x="9" y="73"/>
                    </a:lnTo>
                    <a:lnTo>
                      <a:pt x="11" y="71"/>
                    </a:lnTo>
                    <a:lnTo>
                      <a:pt x="11" y="71"/>
                    </a:lnTo>
                    <a:lnTo>
                      <a:pt x="15" y="63"/>
                    </a:lnTo>
                    <a:lnTo>
                      <a:pt x="16" y="55"/>
                    </a:lnTo>
                    <a:lnTo>
                      <a:pt x="17" y="38"/>
                    </a:lnTo>
                    <a:lnTo>
                      <a:pt x="17" y="38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25" y="22"/>
                    </a:lnTo>
                    <a:lnTo>
                      <a:pt x="39" y="9"/>
                    </a:lnTo>
                    <a:lnTo>
                      <a:pt x="39" y="9"/>
                    </a:lnTo>
                    <a:lnTo>
                      <a:pt x="41" y="6"/>
                    </a:lnTo>
                    <a:lnTo>
                      <a:pt x="41" y="5"/>
                    </a:lnTo>
                    <a:lnTo>
                      <a:pt x="38" y="1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0" y="1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Freeform 682"/>
              <p:cNvSpPr/>
              <p:nvPr/>
            </p:nvSpPr>
            <p:spPr bwMode="auto">
              <a:xfrm>
                <a:off x="6567488" y="2098675"/>
                <a:ext cx="26988" cy="33338"/>
              </a:xfrm>
              <a:custGeom>
                <a:avLst/>
                <a:gdLst/>
                <a:ahLst/>
                <a:cxnLst>
                  <a:cxn ang="0">
                    <a:pos x="58" y="3"/>
                  </a:cxn>
                  <a:cxn ang="0">
                    <a:pos x="58" y="3"/>
                  </a:cxn>
                  <a:cxn ang="0">
                    <a:pos x="42" y="22"/>
                  </a:cxn>
                  <a:cxn ang="0">
                    <a:pos x="26" y="42"/>
                  </a:cxn>
                  <a:cxn ang="0">
                    <a:pos x="26" y="42"/>
                  </a:cxn>
                  <a:cxn ang="0">
                    <a:pos x="20" y="50"/>
                  </a:cxn>
                  <a:cxn ang="0">
                    <a:pos x="15" y="58"/>
                  </a:cxn>
                  <a:cxn ang="0">
                    <a:pos x="15" y="58"/>
                  </a:cxn>
                  <a:cxn ang="0">
                    <a:pos x="11" y="67"/>
                  </a:cxn>
                  <a:cxn ang="0">
                    <a:pos x="8" y="72"/>
                  </a:cxn>
                  <a:cxn ang="0">
                    <a:pos x="7" y="73"/>
                  </a:cxn>
                  <a:cxn ang="0">
                    <a:pos x="4" y="73"/>
                  </a:cxn>
                  <a:cxn ang="0">
                    <a:pos x="4" y="73"/>
                  </a:cxn>
                  <a:cxn ang="0">
                    <a:pos x="2" y="75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3" y="84"/>
                  </a:cxn>
                  <a:cxn ang="0">
                    <a:pos x="4" y="85"/>
                  </a:cxn>
                  <a:cxn ang="0">
                    <a:pos x="7" y="85"/>
                  </a:cxn>
                  <a:cxn ang="0">
                    <a:pos x="7" y="85"/>
                  </a:cxn>
                  <a:cxn ang="0">
                    <a:pos x="12" y="84"/>
                  </a:cxn>
                  <a:cxn ang="0">
                    <a:pos x="15" y="81"/>
                  </a:cxn>
                  <a:cxn ang="0">
                    <a:pos x="17" y="78"/>
                  </a:cxn>
                  <a:cxn ang="0">
                    <a:pos x="20" y="75"/>
                  </a:cxn>
                  <a:cxn ang="0">
                    <a:pos x="23" y="68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47" y="34"/>
                  </a:cxn>
                  <a:cxn ang="0">
                    <a:pos x="67" y="8"/>
                  </a:cxn>
                  <a:cxn ang="0">
                    <a:pos x="67" y="8"/>
                  </a:cxn>
                  <a:cxn ang="0">
                    <a:pos x="68" y="5"/>
                  </a:cxn>
                  <a:cxn ang="0">
                    <a:pos x="68" y="4"/>
                  </a:cxn>
                  <a:cxn ang="0">
                    <a:pos x="67" y="1"/>
                  </a:cxn>
                  <a:cxn ang="0">
                    <a:pos x="66" y="0"/>
                  </a:cxn>
                  <a:cxn ang="0">
                    <a:pos x="62" y="0"/>
                  </a:cxn>
                  <a:cxn ang="0">
                    <a:pos x="59" y="0"/>
                  </a:cxn>
                  <a:cxn ang="0">
                    <a:pos x="58" y="3"/>
                  </a:cxn>
                  <a:cxn ang="0">
                    <a:pos x="58" y="3"/>
                  </a:cxn>
                </a:cxnLst>
                <a:rect l="0" t="0" r="r" b="b"/>
                <a:pathLst>
                  <a:path w="68" h="85">
                    <a:moveTo>
                      <a:pt x="58" y="3"/>
                    </a:moveTo>
                    <a:lnTo>
                      <a:pt x="58" y="3"/>
                    </a:lnTo>
                    <a:lnTo>
                      <a:pt x="42" y="22"/>
                    </a:lnTo>
                    <a:lnTo>
                      <a:pt x="26" y="42"/>
                    </a:lnTo>
                    <a:lnTo>
                      <a:pt x="26" y="42"/>
                    </a:lnTo>
                    <a:lnTo>
                      <a:pt x="20" y="50"/>
                    </a:lnTo>
                    <a:lnTo>
                      <a:pt x="15" y="58"/>
                    </a:lnTo>
                    <a:lnTo>
                      <a:pt x="15" y="58"/>
                    </a:lnTo>
                    <a:lnTo>
                      <a:pt x="11" y="67"/>
                    </a:lnTo>
                    <a:lnTo>
                      <a:pt x="8" y="72"/>
                    </a:lnTo>
                    <a:lnTo>
                      <a:pt x="7" y="73"/>
                    </a:lnTo>
                    <a:lnTo>
                      <a:pt x="4" y="73"/>
                    </a:lnTo>
                    <a:lnTo>
                      <a:pt x="4" y="73"/>
                    </a:lnTo>
                    <a:lnTo>
                      <a:pt x="2" y="75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3" y="84"/>
                    </a:lnTo>
                    <a:lnTo>
                      <a:pt x="4" y="85"/>
                    </a:lnTo>
                    <a:lnTo>
                      <a:pt x="7" y="85"/>
                    </a:lnTo>
                    <a:lnTo>
                      <a:pt x="7" y="85"/>
                    </a:lnTo>
                    <a:lnTo>
                      <a:pt x="12" y="84"/>
                    </a:lnTo>
                    <a:lnTo>
                      <a:pt x="15" y="81"/>
                    </a:lnTo>
                    <a:lnTo>
                      <a:pt x="17" y="78"/>
                    </a:lnTo>
                    <a:lnTo>
                      <a:pt x="20" y="75"/>
                    </a:lnTo>
                    <a:lnTo>
                      <a:pt x="23" y="68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47" y="34"/>
                    </a:lnTo>
                    <a:lnTo>
                      <a:pt x="67" y="8"/>
                    </a:lnTo>
                    <a:lnTo>
                      <a:pt x="67" y="8"/>
                    </a:lnTo>
                    <a:lnTo>
                      <a:pt x="68" y="5"/>
                    </a:lnTo>
                    <a:lnTo>
                      <a:pt x="68" y="4"/>
                    </a:lnTo>
                    <a:lnTo>
                      <a:pt x="67" y="1"/>
                    </a:lnTo>
                    <a:lnTo>
                      <a:pt x="66" y="0"/>
                    </a:lnTo>
                    <a:lnTo>
                      <a:pt x="62" y="0"/>
                    </a:lnTo>
                    <a:lnTo>
                      <a:pt x="59" y="0"/>
                    </a:lnTo>
                    <a:lnTo>
                      <a:pt x="58" y="3"/>
                    </a:lnTo>
                    <a:lnTo>
                      <a:pt x="5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Freeform 683"/>
              <p:cNvSpPr/>
              <p:nvPr/>
            </p:nvSpPr>
            <p:spPr bwMode="auto">
              <a:xfrm>
                <a:off x="6613526" y="2089150"/>
                <a:ext cx="33338" cy="39688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6" y="2"/>
                  </a:cxn>
                  <a:cxn ang="0">
                    <a:pos x="55" y="24"/>
                  </a:cxn>
                  <a:cxn ang="0">
                    <a:pos x="34" y="45"/>
                  </a:cxn>
                  <a:cxn ang="0">
                    <a:pos x="16" y="68"/>
                  </a:cxn>
                  <a:cxn ang="0">
                    <a:pos x="8" y="8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0" y="99"/>
                  </a:cxn>
                  <a:cxn ang="0">
                    <a:pos x="3" y="102"/>
                  </a:cxn>
                  <a:cxn ang="0">
                    <a:pos x="7" y="102"/>
                  </a:cxn>
                  <a:cxn ang="0">
                    <a:pos x="9" y="102"/>
                  </a:cxn>
                  <a:cxn ang="0">
                    <a:pos x="11" y="100"/>
                  </a:cxn>
                  <a:cxn ang="0">
                    <a:pos x="11" y="100"/>
                  </a:cxn>
                  <a:cxn ang="0">
                    <a:pos x="17" y="88"/>
                  </a:cxn>
                  <a:cxn ang="0">
                    <a:pos x="26" y="75"/>
                  </a:cxn>
                  <a:cxn ang="0">
                    <a:pos x="43" y="53"/>
                  </a:cxn>
                  <a:cxn ang="0">
                    <a:pos x="63" y="31"/>
                  </a:cxn>
                  <a:cxn ang="0">
                    <a:pos x="84" y="10"/>
                  </a:cxn>
                  <a:cxn ang="0">
                    <a:pos x="84" y="10"/>
                  </a:cxn>
                  <a:cxn ang="0">
                    <a:pos x="85" y="8"/>
                  </a:cxn>
                  <a:cxn ang="0">
                    <a:pos x="85" y="6"/>
                  </a:cxn>
                  <a:cxn ang="0">
                    <a:pos x="84" y="2"/>
                  </a:cxn>
                  <a:cxn ang="0">
                    <a:pos x="80" y="0"/>
                  </a:cxn>
                  <a:cxn ang="0">
                    <a:pos x="77" y="0"/>
                  </a:cxn>
                  <a:cxn ang="0">
                    <a:pos x="76" y="2"/>
                  </a:cxn>
                  <a:cxn ang="0">
                    <a:pos x="76" y="2"/>
                  </a:cxn>
                </a:cxnLst>
                <a:rect l="0" t="0" r="r" b="b"/>
                <a:pathLst>
                  <a:path w="85" h="102">
                    <a:moveTo>
                      <a:pt x="76" y="2"/>
                    </a:moveTo>
                    <a:lnTo>
                      <a:pt x="76" y="2"/>
                    </a:lnTo>
                    <a:lnTo>
                      <a:pt x="55" y="24"/>
                    </a:lnTo>
                    <a:lnTo>
                      <a:pt x="34" y="45"/>
                    </a:lnTo>
                    <a:lnTo>
                      <a:pt x="16" y="68"/>
                    </a:lnTo>
                    <a:lnTo>
                      <a:pt x="8" y="8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0" y="99"/>
                    </a:lnTo>
                    <a:lnTo>
                      <a:pt x="3" y="102"/>
                    </a:lnTo>
                    <a:lnTo>
                      <a:pt x="7" y="102"/>
                    </a:lnTo>
                    <a:lnTo>
                      <a:pt x="9" y="102"/>
                    </a:lnTo>
                    <a:lnTo>
                      <a:pt x="11" y="100"/>
                    </a:lnTo>
                    <a:lnTo>
                      <a:pt x="11" y="100"/>
                    </a:lnTo>
                    <a:lnTo>
                      <a:pt x="17" y="88"/>
                    </a:lnTo>
                    <a:lnTo>
                      <a:pt x="26" y="75"/>
                    </a:lnTo>
                    <a:lnTo>
                      <a:pt x="43" y="53"/>
                    </a:lnTo>
                    <a:lnTo>
                      <a:pt x="63" y="31"/>
                    </a:lnTo>
                    <a:lnTo>
                      <a:pt x="84" y="10"/>
                    </a:lnTo>
                    <a:lnTo>
                      <a:pt x="84" y="10"/>
                    </a:lnTo>
                    <a:lnTo>
                      <a:pt x="85" y="8"/>
                    </a:lnTo>
                    <a:lnTo>
                      <a:pt x="85" y="6"/>
                    </a:lnTo>
                    <a:lnTo>
                      <a:pt x="84" y="2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Freeform 684"/>
              <p:cNvSpPr/>
              <p:nvPr/>
            </p:nvSpPr>
            <p:spPr bwMode="auto">
              <a:xfrm>
                <a:off x="6653213" y="2073275"/>
                <a:ext cx="52388" cy="55563"/>
              </a:xfrm>
              <a:custGeom>
                <a:avLst/>
                <a:gdLst/>
                <a:ahLst/>
                <a:cxnLst>
                  <a:cxn ang="0">
                    <a:pos x="122" y="3"/>
                  </a:cxn>
                  <a:cxn ang="0">
                    <a:pos x="122" y="3"/>
                  </a:cxn>
                  <a:cxn ang="0">
                    <a:pos x="114" y="12"/>
                  </a:cxn>
                  <a:cxn ang="0">
                    <a:pos x="105" y="21"/>
                  </a:cxn>
                  <a:cxn ang="0">
                    <a:pos x="96" y="28"/>
                  </a:cxn>
                  <a:cxn ang="0">
                    <a:pos x="86" y="37"/>
                  </a:cxn>
                  <a:cxn ang="0">
                    <a:pos x="86" y="37"/>
                  </a:cxn>
                  <a:cxn ang="0">
                    <a:pos x="59" y="64"/>
                  </a:cxn>
                  <a:cxn ang="0">
                    <a:pos x="59" y="64"/>
                  </a:cxn>
                  <a:cxn ang="0">
                    <a:pos x="43" y="80"/>
                  </a:cxn>
                  <a:cxn ang="0">
                    <a:pos x="28" y="97"/>
                  </a:cxn>
                  <a:cxn ang="0">
                    <a:pos x="15" y="115"/>
                  </a:cxn>
                  <a:cxn ang="0">
                    <a:pos x="1" y="134"/>
                  </a:cxn>
                  <a:cxn ang="0">
                    <a:pos x="1" y="134"/>
                  </a:cxn>
                  <a:cxn ang="0">
                    <a:pos x="0" y="136"/>
                  </a:cxn>
                  <a:cxn ang="0">
                    <a:pos x="0" y="138"/>
                  </a:cxn>
                  <a:cxn ang="0">
                    <a:pos x="3" y="141"/>
                  </a:cxn>
                  <a:cxn ang="0">
                    <a:pos x="8" y="141"/>
                  </a:cxn>
                  <a:cxn ang="0">
                    <a:pos x="9" y="141"/>
                  </a:cxn>
                  <a:cxn ang="0">
                    <a:pos x="12" y="139"/>
                  </a:cxn>
                  <a:cxn ang="0">
                    <a:pos x="12" y="139"/>
                  </a:cxn>
                  <a:cxn ang="0">
                    <a:pos x="25" y="119"/>
                  </a:cxn>
                  <a:cxn ang="0">
                    <a:pos x="41" y="101"/>
                  </a:cxn>
                  <a:cxn ang="0">
                    <a:pos x="56" y="84"/>
                  </a:cxn>
                  <a:cxn ang="0">
                    <a:pos x="73" y="66"/>
                  </a:cxn>
                  <a:cxn ang="0">
                    <a:pos x="73" y="66"/>
                  </a:cxn>
                  <a:cxn ang="0">
                    <a:pos x="88" y="53"/>
                  </a:cxn>
                  <a:cxn ang="0">
                    <a:pos x="103" y="38"/>
                  </a:cxn>
                  <a:cxn ang="0">
                    <a:pos x="119" y="24"/>
                  </a:cxn>
                  <a:cxn ang="0">
                    <a:pos x="126" y="16"/>
                  </a:cxn>
                  <a:cxn ang="0">
                    <a:pos x="131" y="8"/>
                  </a:cxn>
                  <a:cxn ang="0">
                    <a:pos x="131" y="8"/>
                  </a:cxn>
                  <a:cxn ang="0">
                    <a:pos x="132" y="5"/>
                  </a:cxn>
                  <a:cxn ang="0">
                    <a:pos x="132" y="4"/>
                  </a:cxn>
                  <a:cxn ang="0">
                    <a:pos x="130" y="0"/>
                  </a:cxn>
                  <a:cxn ang="0">
                    <a:pos x="124" y="0"/>
                  </a:cxn>
                  <a:cxn ang="0">
                    <a:pos x="123" y="0"/>
                  </a:cxn>
                  <a:cxn ang="0">
                    <a:pos x="122" y="3"/>
                  </a:cxn>
                  <a:cxn ang="0">
                    <a:pos x="122" y="3"/>
                  </a:cxn>
                </a:cxnLst>
                <a:rect l="0" t="0" r="r" b="b"/>
                <a:pathLst>
                  <a:path w="132" h="141">
                    <a:moveTo>
                      <a:pt x="122" y="3"/>
                    </a:moveTo>
                    <a:lnTo>
                      <a:pt x="122" y="3"/>
                    </a:lnTo>
                    <a:lnTo>
                      <a:pt x="114" y="12"/>
                    </a:lnTo>
                    <a:lnTo>
                      <a:pt x="105" y="21"/>
                    </a:lnTo>
                    <a:lnTo>
                      <a:pt x="96" y="28"/>
                    </a:lnTo>
                    <a:lnTo>
                      <a:pt x="86" y="37"/>
                    </a:lnTo>
                    <a:lnTo>
                      <a:pt x="86" y="37"/>
                    </a:lnTo>
                    <a:lnTo>
                      <a:pt x="59" y="64"/>
                    </a:lnTo>
                    <a:lnTo>
                      <a:pt x="59" y="64"/>
                    </a:lnTo>
                    <a:lnTo>
                      <a:pt x="43" y="80"/>
                    </a:lnTo>
                    <a:lnTo>
                      <a:pt x="28" y="97"/>
                    </a:lnTo>
                    <a:lnTo>
                      <a:pt x="15" y="115"/>
                    </a:lnTo>
                    <a:lnTo>
                      <a:pt x="1" y="134"/>
                    </a:lnTo>
                    <a:lnTo>
                      <a:pt x="1" y="134"/>
                    </a:lnTo>
                    <a:lnTo>
                      <a:pt x="0" y="136"/>
                    </a:lnTo>
                    <a:lnTo>
                      <a:pt x="0" y="138"/>
                    </a:lnTo>
                    <a:lnTo>
                      <a:pt x="3" y="141"/>
                    </a:lnTo>
                    <a:lnTo>
                      <a:pt x="8" y="141"/>
                    </a:lnTo>
                    <a:lnTo>
                      <a:pt x="9" y="141"/>
                    </a:lnTo>
                    <a:lnTo>
                      <a:pt x="12" y="139"/>
                    </a:lnTo>
                    <a:lnTo>
                      <a:pt x="12" y="139"/>
                    </a:lnTo>
                    <a:lnTo>
                      <a:pt x="25" y="119"/>
                    </a:lnTo>
                    <a:lnTo>
                      <a:pt x="41" y="101"/>
                    </a:lnTo>
                    <a:lnTo>
                      <a:pt x="56" y="84"/>
                    </a:lnTo>
                    <a:lnTo>
                      <a:pt x="73" y="66"/>
                    </a:lnTo>
                    <a:lnTo>
                      <a:pt x="73" y="66"/>
                    </a:lnTo>
                    <a:lnTo>
                      <a:pt x="88" y="53"/>
                    </a:lnTo>
                    <a:lnTo>
                      <a:pt x="103" y="38"/>
                    </a:lnTo>
                    <a:lnTo>
                      <a:pt x="119" y="24"/>
                    </a:lnTo>
                    <a:lnTo>
                      <a:pt x="126" y="16"/>
                    </a:lnTo>
                    <a:lnTo>
                      <a:pt x="131" y="8"/>
                    </a:lnTo>
                    <a:lnTo>
                      <a:pt x="131" y="8"/>
                    </a:lnTo>
                    <a:lnTo>
                      <a:pt x="132" y="5"/>
                    </a:lnTo>
                    <a:lnTo>
                      <a:pt x="132" y="4"/>
                    </a:lnTo>
                    <a:lnTo>
                      <a:pt x="130" y="0"/>
                    </a:lnTo>
                    <a:lnTo>
                      <a:pt x="124" y="0"/>
                    </a:lnTo>
                    <a:lnTo>
                      <a:pt x="123" y="0"/>
                    </a:lnTo>
                    <a:lnTo>
                      <a:pt x="122" y="3"/>
                    </a:lnTo>
                    <a:lnTo>
                      <a:pt x="12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Freeform 685"/>
              <p:cNvSpPr/>
              <p:nvPr/>
            </p:nvSpPr>
            <p:spPr bwMode="auto">
              <a:xfrm>
                <a:off x="6716713" y="2054225"/>
                <a:ext cx="47625" cy="66675"/>
              </a:xfrm>
              <a:custGeom>
                <a:avLst/>
                <a:gdLst/>
                <a:ahLst/>
                <a:cxnLst>
                  <a:cxn ang="0">
                    <a:pos x="109" y="6"/>
                  </a:cxn>
                  <a:cxn ang="0">
                    <a:pos x="109" y="6"/>
                  </a:cxn>
                  <a:cxn ang="0">
                    <a:pos x="106" y="17"/>
                  </a:cxn>
                  <a:cxn ang="0">
                    <a:pos x="102" y="29"/>
                  </a:cxn>
                  <a:cxn ang="0">
                    <a:pos x="97" y="40"/>
                  </a:cxn>
                  <a:cxn ang="0">
                    <a:pos x="90" y="50"/>
                  </a:cxn>
                  <a:cxn ang="0">
                    <a:pos x="75" y="71"/>
                  </a:cxn>
                  <a:cxn ang="0">
                    <a:pos x="60" y="91"/>
                  </a:cxn>
                  <a:cxn ang="0">
                    <a:pos x="60" y="91"/>
                  </a:cxn>
                  <a:cxn ang="0">
                    <a:pos x="47" y="108"/>
                  </a:cxn>
                  <a:cxn ang="0">
                    <a:pos x="31" y="125"/>
                  </a:cxn>
                  <a:cxn ang="0">
                    <a:pos x="1" y="156"/>
                  </a:cxn>
                  <a:cxn ang="0">
                    <a:pos x="1" y="156"/>
                  </a:cxn>
                  <a:cxn ang="0">
                    <a:pos x="0" y="157"/>
                  </a:cxn>
                  <a:cxn ang="0">
                    <a:pos x="0" y="160"/>
                  </a:cxn>
                  <a:cxn ang="0">
                    <a:pos x="1" y="164"/>
                  </a:cxn>
                  <a:cxn ang="0">
                    <a:pos x="5" y="165"/>
                  </a:cxn>
                  <a:cxn ang="0">
                    <a:pos x="7" y="165"/>
                  </a:cxn>
                  <a:cxn ang="0">
                    <a:pos x="9" y="164"/>
                  </a:cxn>
                  <a:cxn ang="0">
                    <a:pos x="9" y="164"/>
                  </a:cxn>
                  <a:cxn ang="0">
                    <a:pos x="26" y="146"/>
                  </a:cxn>
                  <a:cxn ang="0">
                    <a:pos x="43" y="127"/>
                  </a:cxn>
                  <a:cxn ang="0">
                    <a:pos x="59" y="109"/>
                  </a:cxn>
                  <a:cxn ang="0">
                    <a:pos x="75" y="89"/>
                  </a:cxn>
                  <a:cxn ang="0">
                    <a:pos x="75" y="89"/>
                  </a:cxn>
                  <a:cxn ang="0">
                    <a:pos x="89" y="70"/>
                  </a:cxn>
                  <a:cxn ang="0">
                    <a:pos x="103" y="50"/>
                  </a:cxn>
                  <a:cxn ang="0">
                    <a:pos x="109" y="40"/>
                  </a:cxn>
                  <a:cxn ang="0">
                    <a:pos x="114" y="29"/>
                  </a:cxn>
                  <a:cxn ang="0">
                    <a:pos x="118" y="17"/>
                  </a:cxn>
                  <a:cxn ang="0">
                    <a:pos x="119" y="6"/>
                  </a:cxn>
                  <a:cxn ang="0">
                    <a:pos x="119" y="6"/>
                  </a:cxn>
                  <a:cxn ang="0">
                    <a:pos x="119" y="3"/>
                  </a:cxn>
                  <a:cxn ang="0">
                    <a:pos x="118" y="2"/>
                  </a:cxn>
                  <a:cxn ang="0">
                    <a:pos x="116" y="0"/>
                  </a:cxn>
                  <a:cxn ang="0">
                    <a:pos x="114" y="0"/>
                  </a:cxn>
                  <a:cxn ang="0">
                    <a:pos x="110" y="2"/>
                  </a:cxn>
                  <a:cxn ang="0">
                    <a:pos x="109" y="3"/>
                  </a:cxn>
                  <a:cxn ang="0">
                    <a:pos x="109" y="6"/>
                  </a:cxn>
                  <a:cxn ang="0">
                    <a:pos x="109" y="6"/>
                  </a:cxn>
                </a:cxnLst>
                <a:rect l="0" t="0" r="r" b="b"/>
                <a:pathLst>
                  <a:path w="119" h="165">
                    <a:moveTo>
                      <a:pt x="109" y="6"/>
                    </a:moveTo>
                    <a:lnTo>
                      <a:pt x="109" y="6"/>
                    </a:lnTo>
                    <a:lnTo>
                      <a:pt x="106" y="17"/>
                    </a:lnTo>
                    <a:lnTo>
                      <a:pt x="102" y="29"/>
                    </a:lnTo>
                    <a:lnTo>
                      <a:pt x="97" y="40"/>
                    </a:lnTo>
                    <a:lnTo>
                      <a:pt x="90" y="50"/>
                    </a:lnTo>
                    <a:lnTo>
                      <a:pt x="75" y="71"/>
                    </a:lnTo>
                    <a:lnTo>
                      <a:pt x="60" y="91"/>
                    </a:lnTo>
                    <a:lnTo>
                      <a:pt x="60" y="91"/>
                    </a:lnTo>
                    <a:lnTo>
                      <a:pt x="47" y="108"/>
                    </a:lnTo>
                    <a:lnTo>
                      <a:pt x="31" y="125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0" y="157"/>
                    </a:lnTo>
                    <a:lnTo>
                      <a:pt x="0" y="160"/>
                    </a:lnTo>
                    <a:lnTo>
                      <a:pt x="1" y="164"/>
                    </a:lnTo>
                    <a:lnTo>
                      <a:pt x="5" y="165"/>
                    </a:lnTo>
                    <a:lnTo>
                      <a:pt x="7" y="165"/>
                    </a:lnTo>
                    <a:lnTo>
                      <a:pt x="9" y="164"/>
                    </a:lnTo>
                    <a:lnTo>
                      <a:pt x="9" y="164"/>
                    </a:lnTo>
                    <a:lnTo>
                      <a:pt x="26" y="146"/>
                    </a:lnTo>
                    <a:lnTo>
                      <a:pt x="43" y="127"/>
                    </a:lnTo>
                    <a:lnTo>
                      <a:pt x="59" y="109"/>
                    </a:lnTo>
                    <a:lnTo>
                      <a:pt x="75" y="89"/>
                    </a:lnTo>
                    <a:lnTo>
                      <a:pt x="75" y="89"/>
                    </a:lnTo>
                    <a:lnTo>
                      <a:pt x="89" y="70"/>
                    </a:lnTo>
                    <a:lnTo>
                      <a:pt x="103" y="50"/>
                    </a:lnTo>
                    <a:lnTo>
                      <a:pt x="109" y="40"/>
                    </a:lnTo>
                    <a:lnTo>
                      <a:pt x="114" y="29"/>
                    </a:lnTo>
                    <a:lnTo>
                      <a:pt x="118" y="17"/>
                    </a:lnTo>
                    <a:lnTo>
                      <a:pt x="119" y="6"/>
                    </a:lnTo>
                    <a:lnTo>
                      <a:pt x="119" y="6"/>
                    </a:lnTo>
                    <a:lnTo>
                      <a:pt x="119" y="3"/>
                    </a:lnTo>
                    <a:lnTo>
                      <a:pt x="118" y="2"/>
                    </a:lnTo>
                    <a:lnTo>
                      <a:pt x="116" y="0"/>
                    </a:lnTo>
                    <a:lnTo>
                      <a:pt x="114" y="0"/>
                    </a:lnTo>
                    <a:lnTo>
                      <a:pt x="110" y="2"/>
                    </a:lnTo>
                    <a:lnTo>
                      <a:pt x="109" y="3"/>
                    </a:lnTo>
                    <a:lnTo>
                      <a:pt x="109" y="6"/>
                    </a:lnTo>
                    <a:lnTo>
                      <a:pt x="10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Freeform 686"/>
              <p:cNvSpPr/>
              <p:nvPr/>
            </p:nvSpPr>
            <p:spPr bwMode="auto">
              <a:xfrm>
                <a:off x="6750051" y="2052638"/>
                <a:ext cx="52388" cy="80963"/>
              </a:xfrm>
              <a:custGeom>
                <a:avLst/>
                <a:gdLst/>
                <a:ahLst/>
                <a:cxnLst>
                  <a:cxn ang="0">
                    <a:pos x="124" y="1"/>
                  </a:cxn>
                  <a:cxn ang="0">
                    <a:pos x="124" y="1"/>
                  </a:cxn>
                  <a:cxn ang="0">
                    <a:pos x="121" y="0"/>
                  </a:cxn>
                  <a:cxn ang="0">
                    <a:pos x="119" y="0"/>
                  </a:cxn>
                  <a:cxn ang="0">
                    <a:pos x="116" y="3"/>
                  </a:cxn>
                  <a:cxn ang="0">
                    <a:pos x="115" y="6"/>
                  </a:cxn>
                  <a:cxn ang="0">
                    <a:pos x="116" y="9"/>
                  </a:cxn>
                  <a:cxn ang="0">
                    <a:pos x="119" y="10"/>
                  </a:cxn>
                  <a:cxn ang="0">
                    <a:pos x="119" y="10"/>
                  </a:cxn>
                  <a:cxn ang="0">
                    <a:pos x="120" y="13"/>
                  </a:cxn>
                  <a:cxn ang="0">
                    <a:pos x="120" y="16"/>
                  </a:cxn>
                  <a:cxn ang="0">
                    <a:pos x="117" y="26"/>
                  </a:cxn>
                  <a:cxn ang="0">
                    <a:pos x="112" y="39"/>
                  </a:cxn>
                  <a:cxn ang="0">
                    <a:pos x="106" y="54"/>
                  </a:cxn>
                  <a:cxn ang="0">
                    <a:pos x="89" y="82"/>
                  </a:cxn>
                  <a:cxn ang="0">
                    <a:pos x="78" y="99"/>
                  </a:cxn>
                  <a:cxn ang="0">
                    <a:pos x="78" y="99"/>
                  </a:cxn>
                  <a:cxn ang="0">
                    <a:pos x="52" y="136"/>
                  </a:cxn>
                  <a:cxn ang="0">
                    <a:pos x="38" y="153"/>
                  </a:cxn>
                  <a:cxn ang="0">
                    <a:pos x="23" y="170"/>
                  </a:cxn>
                  <a:cxn ang="0">
                    <a:pos x="23" y="170"/>
                  </a:cxn>
                  <a:cxn ang="0">
                    <a:pos x="10" y="183"/>
                  </a:cxn>
                  <a:cxn ang="0">
                    <a:pos x="5" y="190"/>
                  </a:cxn>
                  <a:cxn ang="0">
                    <a:pos x="1" y="197"/>
                  </a:cxn>
                  <a:cxn ang="0">
                    <a:pos x="1" y="197"/>
                  </a:cxn>
                  <a:cxn ang="0">
                    <a:pos x="0" y="200"/>
                  </a:cxn>
                  <a:cxn ang="0">
                    <a:pos x="2" y="203"/>
                  </a:cxn>
                  <a:cxn ang="0">
                    <a:pos x="2" y="203"/>
                  </a:cxn>
                  <a:cxn ang="0">
                    <a:pos x="2" y="204"/>
                  </a:cxn>
                  <a:cxn ang="0">
                    <a:pos x="2" y="204"/>
                  </a:cxn>
                  <a:cxn ang="0">
                    <a:pos x="5" y="205"/>
                  </a:cxn>
                  <a:cxn ang="0">
                    <a:pos x="8" y="205"/>
                  </a:cxn>
                  <a:cxn ang="0">
                    <a:pos x="12" y="204"/>
                  </a:cxn>
                  <a:cxn ang="0">
                    <a:pos x="13" y="201"/>
                  </a:cxn>
                  <a:cxn ang="0">
                    <a:pos x="13" y="200"/>
                  </a:cxn>
                  <a:cxn ang="0">
                    <a:pos x="13" y="197"/>
                  </a:cxn>
                  <a:cxn ang="0">
                    <a:pos x="12" y="196"/>
                  </a:cxn>
                  <a:cxn ang="0">
                    <a:pos x="12" y="196"/>
                  </a:cxn>
                  <a:cxn ang="0">
                    <a:pos x="13" y="196"/>
                  </a:cxn>
                  <a:cxn ang="0">
                    <a:pos x="17" y="193"/>
                  </a:cxn>
                  <a:cxn ang="0">
                    <a:pos x="29" y="182"/>
                  </a:cxn>
                  <a:cxn ang="0">
                    <a:pos x="43" y="165"/>
                  </a:cxn>
                  <a:cxn ang="0">
                    <a:pos x="59" y="144"/>
                  </a:cxn>
                  <a:cxn ang="0">
                    <a:pos x="90" y="102"/>
                  </a:cxn>
                  <a:cxn ang="0">
                    <a:pos x="106" y="77"/>
                  </a:cxn>
                  <a:cxn ang="0">
                    <a:pos x="106" y="77"/>
                  </a:cxn>
                  <a:cxn ang="0">
                    <a:pos x="115" y="60"/>
                  </a:cxn>
                  <a:cxn ang="0">
                    <a:pos x="120" y="50"/>
                  </a:cxn>
                  <a:cxn ang="0">
                    <a:pos x="125" y="38"/>
                  </a:cxn>
                  <a:cxn ang="0">
                    <a:pos x="129" y="27"/>
                  </a:cxn>
                  <a:cxn ang="0">
                    <a:pos x="132" y="16"/>
                  </a:cxn>
                  <a:cxn ang="0">
                    <a:pos x="131" y="12"/>
                  </a:cxn>
                  <a:cxn ang="0">
                    <a:pos x="129" y="8"/>
                  </a:cxn>
                  <a:cxn ang="0">
                    <a:pos x="128" y="4"/>
                  </a:cxn>
                  <a:cxn ang="0">
                    <a:pos x="124" y="1"/>
                  </a:cxn>
                  <a:cxn ang="0">
                    <a:pos x="124" y="1"/>
                  </a:cxn>
                </a:cxnLst>
                <a:rect l="0" t="0" r="r" b="b"/>
                <a:pathLst>
                  <a:path w="132" h="205">
                    <a:moveTo>
                      <a:pt x="124" y="1"/>
                    </a:moveTo>
                    <a:lnTo>
                      <a:pt x="124" y="1"/>
                    </a:lnTo>
                    <a:lnTo>
                      <a:pt x="121" y="0"/>
                    </a:lnTo>
                    <a:lnTo>
                      <a:pt x="119" y="0"/>
                    </a:lnTo>
                    <a:lnTo>
                      <a:pt x="116" y="3"/>
                    </a:lnTo>
                    <a:lnTo>
                      <a:pt x="115" y="6"/>
                    </a:lnTo>
                    <a:lnTo>
                      <a:pt x="116" y="9"/>
                    </a:lnTo>
                    <a:lnTo>
                      <a:pt x="119" y="10"/>
                    </a:lnTo>
                    <a:lnTo>
                      <a:pt x="119" y="10"/>
                    </a:lnTo>
                    <a:lnTo>
                      <a:pt x="120" y="13"/>
                    </a:lnTo>
                    <a:lnTo>
                      <a:pt x="120" y="16"/>
                    </a:lnTo>
                    <a:lnTo>
                      <a:pt x="117" y="26"/>
                    </a:lnTo>
                    <a:lnTo>
                      <a:pt x="112" y="39"/>
                    </a:lnTo>
                    <a:lnTo>
                      <a:pt x="106" y="54"/>
                    </a:lnTo>
                    <a:lnTo>
                      <a:pt x="89" y="82"/>
                    </a:lnTo>
                    <a:lnTo>
                      <a:pt x="78" y="99"/>
                    </a:lnTo>
                    <a:lnTo>
                      <a:pt x="78" y="99"/>
                    </a:lnTo>
                    <a:lnTo>
                      <a:pt x="52" y="136"/>
                    </a:lnTo>
                    <a:lnTo>
                      <a:pt x="38" y="153"/>
                    </a:lnTo>
                    <a:lnTo>
                      <a:pt x="23" y="170"/>
                    </a:lnTo>
                    <a:lnTo>
                      <a:pt x="23" y="170"/>
                    </a:lnTo>
                    <a:lnTo>
                      <a:pt x="10" y="183"/>
                    </a:lnTo>
                    <a:lnTo>
                      <a:pt x="5" y="190"/>
                    </a:lnTo>
                    <a:lnTo>
                      <a:pt x="1" y="197"/>
                    </a:lnTo>
                    <a:lnTo>
                      <a:pt x="1" y="197"/>
                    </a:lnTo>
                    <a:lnTo>
                      <a:pt x="0" y="200"/>
                    </a:lnTo>
                    <a:lnTo>
                      <a:pt x="2" y="203"/>
                    </a:lnTo>
                    <a:lnTo>
                      <a:pt x="2" y="203"/>
                    </a:lnTo>
                    <a:lnTo>
                      <a:pt x="2" y="204"/>
                    </a:lnTo>
                    <a:lnTo>
                      <a:pt x="2" y="204"/>
                    </a:lnTo>
                    <a:lnTo>
                      <a:pt x="5" y="205"/>
                    </a:lnTo>
                    <a:lnTo>
                      <a:pt x="8" y="205"/>
                    </a:lnTo>
                    <a:lnTo>
                      <a:pt x="12" y="204"/>
                    </a:lnTo>
                    <a:lnTo>
                      <a:pt x="13" y="201"/>
                    </a:lnTo>
                    <a:lnTo>
                      <a:pt x="13" y="200"/>
                    </a:lnTo>
                    <a:lnTo>
                      <a:pt x="13" y="197"/>
                    </a:lnTo>
                    <a:lnTo>
                      <a:pt x="12" y="196"/>
                    </a:lnTo>
                    <a:lnTo>
                      <a:pt x="12" y="196"/>
                    </a:lnTo>
                    <a:lnTo>
                      <a:pt x="13" y="196"/>
                    </a:lnTo>
                    <a:lnTo>
                      <a:pt x="17" y="193"/>
                    </a:lnTo>
                    <a:lnTo>
                      <a:pt x="29" y="182"/>
                    </a:lnTo>
                    <a:lnTo>
                      <a:pt x="43" y="165"/>
                    </a:lnTo>
                    <a:lnTo>
                      <a:pt x="59" y="144"/>
                    </a:lnTo>
                    <a:lnTo>
                      <a:pt x="90" y="102"/>
                    </a:lnTo>
                    <a:lnTo>
                      <a:pt x="106" y="77"/>
                    </a:lnTo>
                    <a:lnTo>
                      <a:pt x="106" y="77"/>
                    </a:lnTo>
                    <a:lnTo>
                      <a:pt x="115" y="60"/>
                    </a:lnTo>
                    <a:lnTo>
                      <a:pt x="120" y="50"/>
                    </a:lnTo>
                    <a:lnTo>
                      <a:pt x="125" y="38"/>
                    </a:lnTo>
                    <a:lnTo>
                      <a:pt x="129" y="27"/>
                    </a:lnTo>
                    <a:lnTo>
                      <a:pt x="132" y="16"/>
                    </a:lnTo>
                    <a:lnTo>
                      <a:pt x="131" y="12"/>
                    </a:lnTo>
                    <a:lnTo>
                      <a:pt x="129" y="8"/>
                    </a:lnTo>
                    <a:lnTo>
                      <a:pt x="128" y="4"/>
                    </a:lnTo>
                    <a:lnTo>
                      <a:pt x="124" y="1"/>
                    </a:lnTo>
                    <a:lnTo>
                      <a:pt x="12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Freeform 687"/>
              <p:cNvSpPr/>
              <p:nvPr/>
            </p:nvSpPr>
            <p:spPr bwMode="auto">
              <a:xfrm>
                <a:off x="6800851" y="2038350"/>
                <a:ext cx="52388" cy="95250"/>
              </a:xfrm>
              <a:custGeom>
                <a:avLst/>
                <a:gdLst/>
                <a:ahLst/>
                <a:cxnLst>
                  <a:cxn ang="0">
                    <a:pos x="120" y="5"/>
                  </a:cxn>
                  <a:cxn ang="0">
                    <a:pos x="120" y="5"/>
                  </a:cxn>
                  <a:cxn ang="0">
                    <a:pos x="117" y="22"/>
                  </a:cxn>
                  <a:cxn ang="0">
                    <a:pos x="115" y="38"/>
                  </a:cxn>
                  <a:cxn ang="0">
                    <a:pos x="110" y="54"/>
                  </a:cxn>
                  <a:cxn ang="0">
                    <a:pos x="103" y="69"/>
                  </a:cxn>
                  <a:cxn ang="0">
                    <a:pos x="95" y="84"/>
                  </a:cxn>
                  <a:cxn ang="0">
                    <a:pos x="87" y="98"/>
                  </a:cxn>
                  <a:cxn ang="0">
                    <a:pos x="72" y="127"/>
                  </a:cxn>
                  <a:cxn ang="0">
                    <a:pos x="72" y="127"/>
                  </a:cxn>
                  <a:cxn ang="0">
                    <a:pos x="53" y="153"/>
                  </a:cxn>
                  <a:cxn ang="0">
                    <a:pos x="36" y="179"/>
                  </a:cxn>
                  <a:cxn ang="0">
                    <a:pos x="18" y="205"/>
                  </a:cxn>
                  <a:cxn ang="0">
                    <a:pos x="1" y="231"/>
                  </a:cxn>
                  <a:cxn ang="0">
                    <a:pos x="1" y="231"/>
                  </a:cxn>
                  <a:cxn ang="0">
                    <a:pos x="0" y="233"/>
                  </a:cxn>
                  <a:cxn ang="0">
                    <a:pos x="0" y="235"/>
                  </a:cxn>
                  <a:cxn ang="0">
                    <a:pos x="2" y="238"/>
                  </a:cxn>
                  <a:cxn ang="0">
                    <a:pos x="6" y="239"/>
                  </a:cxn>
                  <a:cxn ang="0">
                    <a:pos x="9" y="238"/>
                  </a:cxn>
                  <a:cxn ang="0">
                    <a:pos x="10" y="237"/>
                  </a:cxn>
                  <a:cxn ang="0">
                    <a:pos x="10" y="237"/>
                  </a:cxn>
                  <a:cxn ang="0">
                    <a:pos x="28" y="210"/>
                  </a:cxn>
                  <a:cxn ang="0">
                    <a:pos x="47" y="183"/>
                  </a:cxn>
                  <a:cxn ang="0">
                    <a:pos x="66" y="156"/>
                  </a:cxn>
                  <a:cxn ang="0">
                    <a:pos x="86" y="128"/>
                  </a:cxn>
                  <a:cxn ang="0">
                    <a:pos x="103" y="98"/>
                  </a:cxn>
                  <a:cxn ang="0">
                    <a:pos x="111" y="84"/>
                  </a:cxn>
                  <a:cxn ang="0">
                    <a:pos x="117" y="68"/>
                  </a:cxn>
                  <a:cxn ang="0">
                    <a:pos x="123" y="54"/>
                  </a:cxn>
                  <a:cxn ang="0">
                    <a:pos x="127" y="38"/>
                  </a:cxn>
                  <a:cxn ang="0">
                    <a:pos x="129" y="22"/>
                  </a:cxn>
                  <a:cxn ang="0">
                    <a:pos x="130" y="5"/>
                  </a:cxn>
                  <a:cxn ang="0">
                    <a:pos x="130" y="5"/>
                  </a:cxn>
                  <a:cxn ang="0">
                    <a:pos x="130" y="3"/>
                  </a:cxn>
                  <a:cxn ang="0">
                    <a:pos x="129" y="1"/>
                  </a:cxn>
                  <a:cxn ang="0">
                    <a:pos x="125" y="0"/>
                  </a:cxn>
                  <a:cxn ang="0">
                    <a:pos x="121" y="1"/>
                  </a:cxn>
                  <a:cxn ang="0">
                    <a:pos x="120" y="3"/>
                  </a:cxn>
                  <a:cxn ang="0">
                    <a:pos x="120" y="5"/>
                  </a:cxn>
                  <a:cxn ang="0">
                    <a:pos x="120" y="5"/>
                  </a:cxn>
                </a:cxnLst>
                <a:rect l="0" t="0" r="r" b="b"/>
                <a:pathLst>
                  <a:path w="130" h="239">
                    <a:moveTo>
                      <a:pt x="120" y="5"/>
                    </a:moveTo>
                    <a:lnTo>
                      <a:pt x="120" y="5"/>
                    </a:lnTo>
                    <a:lnTo>
                      <a:pt x="117" y="22"/>
                    </a:lnTo>
                    <a:lnTo>
                      <a:pt x="115" y="38"/>
                    </a:lnTo>
                    <a:lnTo>
                      <a:pt x="110" y="54"/>
                    </a:lnTo>
                    <a:lnTo>
                      <a:pt x="103" y="69"/>
                    </a:lnTo>
                    <a:lnTo>
                      <a:pt x="95" y="84"/>
                    </a:lnTo>
                    <a:lnTo>
                      <a:pt x="87" y="98"/>
                    </a:lnTo>
                    <a:lnTo>
                      <a:pt x="72" y="127"/>
                    </a:lnTo>
                    <a:lnTo>
                      <a:pt x="72" y="127"/>
                    </a:lnTo>
                    <a:lnTo>
                      <a:pt x="53" y="153"/>
                    </a:lnTo>
                    <a:lnTo>
                      <a:pt x="36" y="179"/>
                    </a:lnTo>
                    <a:lnTo>
                      <a:pt x="18" y="205"/>
                    </a:lnTo>
                    <a:lnTo>
                      <a:pt x="1" y="231"/>
                    </a:lnTo>
                    <a:lnTo>
                      <a:pt x="1" y="231"/>
                    </a:lnTo>
                    <a:lnTo>
                      <a:pt x="0" y="233"/>
                    </a:lnTo>
                    <a:lnTo>
                      <a:pt x="0" y="235"/>
                    </a:lnTo>
                    <a:lnTo>
                      <a:pt x="2" y="238"/>
                    </a:lnTo>
                    <a:lnTo>
                      <a:pt x="6" y="239"/>
                    </a:lnTo>
                    <a:lnTo>
                      <a:pt x="9" y="238"/>
                    </a:lnTo>
                    <a:lnTo>
                      <a:pt x="10" y="237"/>
                    </a:lnTo>
                    <a:lnTo>
                      <a:pt x="10" y="237"/>
                    </a:lnTo>
                    <a:lnTo>
                      <a:pt x="28" y="210"/>
                    </a:lnTo>
                    <a:lnTo>
                      <a:pt x="47" y="183"/>
                    </a:lnTo>
                    <a:lnTo>
                      <a:pt x="66" y="156"/>
                    </a:lnTo>
                    <a:lnTo>
                      <a:pt x="86" y="128"/>
                    </a:lnTo>
                    <a:lnTo>
                      <a:pt x="103" y="98"/>
                    </a:lnTo>
                    <a:lnTo>
                      <a:pt x="111" y="84"/>
                    </a:lnTo>
                    <a:lnTo>
                      <a:pt x="117" y="68"/>
                    </a:lnTo>
                    <a:lnTo>
                      <a:pt x="123" y="54"/>
                    </a:lnTo>
                    <a:lnTo>
                      <a:pt x="127" y="38"/>
                    </a:lnTo>
                    <a:lnTo>
                      <a:pt x="129" y="22"/>
                    </a:lnTo>
                    <a:lnTo>
                      <a:pt x="130" y="5"/>
                    </a:lnTo>
                    <a:lnTo>
                      <a:pt x="130" y="5"/>
                    </a:lnTo>
                    <a:lnTo>
                      <a:pt x="130" y="3"/>
                    </a:lnTo>
                    <a:lnTo>
                      <a:pt x="129" y="1"/>
                    </a:lnTo>
                    <a:lnTo>
                      <a:pt x="125" y="0"/>
                    </a:lnTo>
                    <a:lnTo>
                      <a:pt x="121" y="1"/>
                    </a:lnTo>
                    <a:lnTo>
                      <a:pt x="120" y="3"/>
                    </a:lnTo>
                    <a:lnTo>
                      <a:pt x="120" y="5"/>
                    </a:lnTo>
                    <a:lnTo>
                      <a:pt x="12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Freeform 688"/>
              <p:cNvSpPr/>
              <p:nvPr/>
            </p:nvSpPr>
            <p:spPr bwMode="auto">
              <a:xfrm>
                <a:off x="6837363" y="2028825"/>
                <a:ext cx="58738" cy="98425"/>
              </a:xfrm>
              <a:custGeom>
                <a:avLst/>
                <a:gdLst/>
                <a:ahLst/>
                <a:cxnLst>
                  <a:cxn ang="0">
                    <a:pos x="139" y="3"/>
                  </a:cxn>
                  <a:cxn ang="0">
                    <a:pos x="134" y="8"/>
                  </a:cxn>
                  <a:cxn ang="0">
                    <a:pos x="134" y="8"/>
                  </a:cxn>
                  <a:cxn ang="0">
                    <a:pos x="131" y="12"/>
                  </a:cxn>
                  <a:cxn ang="0">
                    <a:pos x="132" y="15"/>
                  </a:cxn>
                  <a:cxn ang="0">
                    <a:pos x="132" y="15"/>
                  </a:cxn>
                  <a:cxn ang="0">
                    <a:pos x="102" y="70"/>
                  </a:cxn>
                  <a:cxn ang="0">
                    <a:pos x="87" y="96"/>
                  </a:cxn>
                  <a:cxn ang="0">
                    <a:pos x="70" y="122"/>
                  </a:cxn>
                  <a:cxn ang="0">
                    <a:pos x="70" y="122"/>
                  </a:cxn>
                  <a:cxn ang="0">
                    <a:pos x="49" y="155"/>
                  </a:cxn>
                  <a:cxn ang="0">
                    <a:pos x="29" y="186"/>
                  </a:cxn>
                  <a:cxn ang="0">
                    <a:pos x="29" y="186"/>
                  </a:cxn>
                  <a:cxn ang="0">
                    <a:pos x="13" y="212"/>
                  </a:cxn>
                  <a:cxn ang="0">
                    <a:pos x="5" y="225"/>
                  </a:cxn>
                  <a:cxn ang="0">
                    <a:pos x="0" y="240"/>
                  </a:cxn>
                  <a:cxn ang="0">
                    <a:pos x="0" y="240"/>
                  </a:cxn>
                  <a:cxn ang="0">
                    <a:pos x="0" y="241"/>
                  </a:cxn>
                  <a:cxn ang="0">
                    <a:pos x="0" y="244"/>
                  </a:cxn>
                  <a:cxn ang="0">
                    <a:pos x="4" y="246"/>
                  </a:cxn>
                  <a:cxn ang="0">
                    <a:pos x="8" y="246"/>
                  </a:cxn>
                  <a:cxn ang="0">
                    <a:pos x="11" y="245"/>
                  </a:cxn>
                  <a:cxn ang="0">
                    <a:pos x="11" y="242"/>
                  </a:cxn>
                  <a:cxn ang="0">
                    <a:pos x="11" y="242"/>
                  </a:cxn>
                  <a:cxn ang="0">
                    <a:pos x="15" y="234"/>
                  </a:cxn>
                  <a:cxn ang="0">
                    <a:pos x="17" y="227"/>
                  </a:cxn>
                  <a:cxn ang="0">
                    <a:pos x="26" y="211"/>
                  </a:cxn>
                  <a:cxn ang="0">
                    <a:pos x="45" y="182"/>
                  </a:cxn>
                  <a:cxn ang="0">
                    <a:pos x="45" y="182"/>
                  </a:cxn>
                  <a:cxn ang="0">
                    <a:pos x="64" y="151"/>
                  </a:cxn>
                  <a:cxn ang="0">
                    <a:pos x="85" y="121"/>
                  </a:cxn>
                  <a:cxn ang="0">
                    <a:pos x="85" y="121"/>
                  </a:cxn>
                  <a:cxn ang="0">
                    <a:pos x="102" y="93"/>
                  </a:cxn>
                  <a:cxn ang="0">
                    <a:pos x="118" y="66"/>
                  </a:cxn>
                  <a:cxn ang="0">
                    <a:pos x="148" y="10"/>
                  </a:cxn>
                  <a:cxn ang="0">
                    <a:pos x="148" y="10"/>
                  </a:cxn>
                  <a:cxn ang="0">
                    <a:pos x="148" y="7"/>
                  </a:cxn>
                  <a:cxn ang="0">
                    <a:pos x="148" y="6"/>
                  </a:cxn>
                  <a:cxn ang="0">
                    <a:pos x="147" y="2"/>
                  </a:cxn>
                  <a:cxn ang="0">
                    <a:pos x="143" y="0"/>
                  </a:cxn>
                  <a:cxn ang="0">
                    <a:pos x="140" y="2"/>
                  </a:cxn>
                  <a:cxn ang="0">
                    <a:pos x="139" y="3"/>
                  </a:cxn>
                  <a:cxn ang="0">
                    <a:pos x="139" y="3"/>
                  </a:cxn>
                </a:cxnLst>
                <a:rect l="0" t="0" r="r" b="b"/>
                <a:pathLst>
                  <a:path w="148" h="246">
                    <a:moveTo>
                      <a:pt x="139" y="3"/>
                    </a:moveTo>
                    <a:lnTo>
                      <a:pt x="134" y="8"/>
                    </a:lnTo>
                    <a:lnTo>
                      <a:pt x="134" y="8"/>
                    </a:lnTo>
                    <a:lnTo>
                      <a:pt x="131" y="12"/>
                    </a:lnTo>
                    <a:lnTo>
                      <a:pt x="132" y="15"/>
                    </a:lnTo>
                    <a:lnTo>
                      <a:pt x="132" y="15"/>
                    </a:lnTo>
                    <a:lnTo>
                      <a:pt x="102" y="70"/>
                    </a:lnTo>
                    <a:lnTo>
                      <a:pt x="87" y="96"/>
                    </a:lnTo>
                    <a:lnTo>
                      <a:pt x="70" y="122"/>
                    </a:lnTo>
                    <a:lnTo>
                      <a:pt x="70" y="122"/>
                    </a:lnTo>
                    <a:lnTo>
                      <a:pt x="49" y="155"/>
                    </a:lnTo>
                    <a:lnTo>
                      <a:pt x="29" y="186"/>
                    </a:lnTo>
                    <a:lnTo>
                      <a:pt x="29" y="186"/>
                    </a:lnTo>
                    <a:lnTo>
                      <a:pt x="13" y="212"/>
                    </a:lnTo>
                    <a:lnTo>
                      <a:pt x="5" y="225"/>
                    </a:lnTo>
                    <a:lnTo>
                      <a:pt x="0" y="240"/>
                    </a:lnTo>
                    <a:lnTo>
                      <a:pt x="0" y="240"/>
                    </a:lnTo>
                    <a:lnTo>
                      <a:pt x="0" y="241"/>
                    </a:lnTo>
                    <a:lnTo>
                      <a:pt x="0" y="244"/>
                    </a:lnTo>
                    <a:lnTo>
                      <a:pt x="4" y="246"/>
                    </a:lnTo>
                    <a:lnTo>
                      <a:pt x="8" y="246"/>
                    </a:lnTo>
                    <a:lnTo>
                      <a:pt x="11" y="245"/>
                    </a:lnTo>
                    <a:lnTo>
                      <a:pt x="11" y="242"/>
                    </a:lnTo>
                    <a:lnTo>
                      <a:pt x="11" y="242"/>
                    </a:lnTo>
                    <a:lnTo>
                      <a:pt x="15" y="234"/>
                    </a:lnTo>
                    <a:lnTo>
                      <a:pt x="17" y="227"/>
                    </a:lnTo>
                    <a:lnTo>
                      <a:pt x="26" y="211"/>
                    </a:lnTo>
                    <a:lnTo>
                      <a:pt x="45" y="182"/>
                    </a:lnTo>
                    <a:lnTo>
                      <a:pt x="45" y="182"/>
                    </a:lnTo>
                    <a:lnTo>
                      <a:pt x="64" y="151"/>
                    </a:lnTo>
                    <a:lnTo>
                      <a:pt x="85" y="121"/>
                    </a:lnTo>
                    <a:lnTo>
                      <a:pt x="85" y="121"/>
                    </a:lnTo>
                    <a:lnTo>
                      <a:pt x="102" y="93"/>
                    </a:lnTo>
                    <a:lnTo>
                      <a:pt x="118" y="66"/>
                    </a:lnTo>
                    <a:lnTo>
                      <a:pt x="148" y="10"/>
                    </a:lnTo>
                    <a:lnTo>
                      <a:pt x="148" y="10"/>
                    </a:lnTo>
                    <a:lnTo>
                      <a:pt x="148" y="7"/>
                    </a:lnTo>
                    <a:lnTo>
                      <a:pt x="148" y="6"/>
                    </a:lnTo>
                    <a:lnTo>
                      <a:pt x="147" y="2"/>
                    </a:lnTo>
                    <a:lnTo>
                      <a:pt x="143" y="0"/>
                    </a:lnTo>
                    <a:lnTo>
                      <a:pt x="140" y="2"/>
                    </a:lnTo>
                    <a:lnTo>
                      <a:pt x="139" y="3"/>
                    </a:lnTo>
                    <a:lnTo>
                      <a:pt x="13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Freeform 689"/>
              <p:cNvSpPr/>
              <p:nvPr/>
            </p:nvSpPr>
            <p:spPr bwMode="auto">
              <a:xfrm>
                <a:off x="6875463" y="2058988"/>
                <a:ext cx="41275" cy="79375"/>
              </a:xfrm>
              <a:custGeom>
                <a:avLst/>
                <a:gdLst/>
                <a:ahLst/>
                <a:cxnLst>
                  <a:cxn ang="0">
                    <a:pos x="92" y="3"/>
                  </a:cxn>
                  <a:cxn ang="0">
                    <a:pos x="92" y="3"/>
                  </a:cxn>
                  <a:cxn ang="0">
                    <a:pos x="88" y="12"/>
                  </a:cxn>
                  <a:cxn ang="0">
                    <a:pos x="84" y="21"/>
                  </a:cxn>
                  <a:cxn ang="0">
                    <a:pos x="73" y="37"/>
                  </a:cxn>
                  <a:cxn ang="0">
                    <a:pos x="63" y="53"/>
                  </a:cxn>
                  <a:cxn ang="0">
                    <a:pos x="58" y="62"/>
                  </a:cxn>
                  <a:cxn ang="0">
                    <a:pos x="54" y="70"/>
                  </a:cxn>
                  <a:cxn ang="0">
                    <a:pos x="54" y="70"/>
                  </a:cxn>
                  <a:cxn ang="0">
                    <a:pos x="42" y="101"/>
                  </a:cxn>
                  <a:cxn ang="0">
                    <a:pos x="29" y="131"/>
                  </a:cxn>
                  <a:cxn ang="0">
                    <a:pos x="1" y="190"/>
                  </a:cxn>
                  <a:cxn ang="0">
                    <a:pos x="1" y="190"/>
                  </a:cxn>
                  <a:cxn ang="0">
                    <a:pos x="0" y="192"/>
                  </a:cxn>
                  <a:cxn ang="0">
                    <a:pos x="0" y="195"/>
                  </a:cxn>
                  <a:cxn ang="0">
                    <a:pos x="4" y="198"/>
                  </a:cxn>
                  <a:cxn ang="0">
                    <a:pos x="5" y="199"/>
                  </a:cxn>
                  <a:cxn ang="0">
                    <a:pos x="8" y="199"/>
                  </a:cxn>
                  <a:cxn ang="0">
                    <a:pos x="9" y="198"/>
                  </a:cxn>
                  <a:cxn ang="0">
                    <a:pos x="10" y="196"/>
                  </a:cxn>
                  <a:cxn ang="0">
                    <a:pos x="10" y="196"/>
                  </a:cxn>
                  <a:cxn ang="0">
                    <a:pos x="37" y="140"/>
                  </a:cxn>
                  <a:cxn ang="0">
                    <a:pos x="61" y="83"/>
                  </a:cxn>
                  <a:cxn ang="0">
                    <a:pos x="61" y="83"/>
                  </a:cxn>
                  <a:cxn ang="0">
                    <a:pos x="65" y="73"/>
                  </a:cxn>
                  <a:cxn ang="0">
                    <a:pos x="71" y="63"/>
                  </a:cxn>
                  <a:cxn ang="0">
                    <a:pos x="82" y="45"/>
                  </a:cxn>
                  <a:cxn ang="0">
                    <a:pos x="94" y="26"/>
                  </a:cxn>
                  <a:cxn ang="0">
                    <a:pos x="98" y="16"/>
                  </a:cxn>
                  <a:cxn ang="0">
                    <a:pos x="103" y="7"/>
                  </a:cxn>
                  <a:cxn ang="0">
                    <a:pos x="103" y="7"/>
                  </a:cxn>
                  <a:cxn ang="0">
                    <a:pos x="103" y="4"/>
                  </a:cxn>
                  <a:cxn ang="0">
                    <a:pos x="102" y="2"/>
                  </a:cxn>
                  <a:cxn ang="0">
                    <a:pos x="101" y="0"/>
                  </a:cxn>
                  <a:cxn ang="0">
                    <a:pos x="99" y="0"/>
                  </a:cxn>
                  <a:cxn ang="0">
                    <a:pos x="94" y="0"/>
                  </a:cxn>
                  <a:cxn ang="0">
                    <a:pos x="93" y="2"/>
                  </a:cxn>
                  <a:cxn ang="0">
                    <a:pos x="92" y="3"/>
                  </a:cxn>
                  <a:cxn ang="0">
                    <a:pos x="92" y="3"/>
                  </a:cxn>
                </a:cxnLst>
                <a:rect l="0" t="0" r="r" b="b"/>
                <a:pathLst>
                  <a:path w="103" h="199">
                    <a:moveTo>
                      <a:pt x="92" y="3"/>
                    </a:moveTo>
                    <a:lnTo>
                      <a:pt x="92" y="3"/>
                    </a:lnTo>
                    <a:lnTo>
                      <a:pt x="88" y="12"/>
                    </a:lnTo>
                    <a:lnTo>
                      <a:pt x="84" y="21"/>
                    </a:lnTo>
                    <a:lnTo>
                      <a:pt x="73" y="37"/>
                    </a:lnTo>
                    <a:lnTo>
                      <a:pt x="63" y="53"/>
                    </a:lnTo>
                    <a:lnTo>
                      <a:pt x="58" y="62"/>
                    </a:lnTo>
                    <a:lnTo>
                      <a:pt x="54" y="70"/>
                    </a:lnTo>
                    <a:lnTo>
                      <a:pt x="54" y="70"/>
                    </a:lnTo>
                    <a:lnTo>
                      <a:pt x="42" y="101"/>
                    </a:lnTo>
                    <a:lnTo>
                      <a:pt x="29" y="131"/>
                    </a:lnTo>
                    <a:lnTo>
                      <a:pt x="1" y="190"/>
                    </a:lnTo>
                    <a:lnTo>
                      <a:pt x="1" y="190"/>
                    </a:lnTo>
                    <a:lnTo>
                      <a:pt x="0" y="192"/>
                    </a:lnTo>
                    <a:lnTo>
                      <a:pt x="0" y="195"/>
                    </a:lnTo>
                    <a:lnTo>
                      <a:pt x="4" y="198"/>
                    </a:lnTo>
                    <a:lnTo>
                      <a:pt x="5" y="199"/>
                    </a:lnTo>
                    <a:lnTo>
                      <a:pt x="8" y="199"/>
                    </a:lnTo>
                    <a:lnTo>
                      <a:pt x="9" y="198"/>
                    </a:lnTo>
                    <a:lnTo>
                      <a:pt x="10" y="196"/>
                    </a:lnTo>
                    <a:lnTo>
                      <a:pt x="10" y="196"/>
                    </a:lnTo>
                    <a:lnTo>
                      <a:pt x="37" y="140"/>
                    </a:lnTo>
                    <a:lnTo>
                      <a:pt x="61" y="83"/>
                    </a:lnTo>
                    <a:lnTo>
                      <a:pt x="61" y="83"/>
                    </a:lnTo>
                    <a:lnTo>
                      <a:pt x="65" y="73"/>
                    </a:lnTo>
                    <a:lnTo>
                      <a:pt x="71" y="63"/>
                    </a:lnTo>
                    <a:lnTo>
                      <a:pt x="82" y="45"/>
                    </a:lnTo>
                    <a:lnTo>
                      <a:pt x="94" y="26"/>
                    </a:lnTo>
                    <a:lnTo>
                      <a:pt x="98" y="16"/>
                    </a:lnTo>
                    <a:lnTo>
                      <a:pt x="103" y="7"/>
                    </a:lnTo>
                    <a:lnTo>
                      <a:pt x="103" y="7"/>
                    </a:lnTo>
                    <a:lnTo>
                      <a:pt x="103" y="4"/>
                    </a:lnTo>
                    <a:lnTo>
                      <a:pt x="102" y="2"/>
                    </a:lnTo>
                    <a:lnTo>
                      <a:pt x="101" y="0"/>
                    </a:lnTo>
                    <a:lnTo>
                      <a:pt x="99" y="0"/>
                    </a:lnTo>
                    <a:lnTo>
                      <a:pt x="94" y="0"/>
                    </a:lnTo>
                    <a:lnTo>
                      <a:pt x="93" y="2"/>
                    </a:lnTo>
                    <a:lnTo>
                      <a:pt x="92" y="3"/>
                    </a:lnTo>
                    <a:lnTo>
                      <a:pt x="9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Freeform 690"/>
              <p:cNvSpPr/>
              <p:nvPr/>
            </p:nvSpPr>
            <p:spPr bwMode="auto">
              <a:xfrm>
                <a:off x="6505576" y="2085975"/>
                <a:ext cx="19050" cy="36513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25" y="24"/>
                  </a:cxn>
                  <a:cxn ang="0">
                    <a:pos x="16" y="43"/>
                  </a:cxn>
                  <a:cxn ang="0">
                    <a:pos x="6" y="63"/>
                  </a:cxn>
                  <a:cxn ang="0">
                    <a:pos x="3" y="73"/>
                  </a:cxn>
                  <a:cxn ang="0">
                    <a:pos x="0" y="84"/>
                  </a:cxn>
                  <a:cxn ang="0">
                    <a:pos x="0" y="84"/>
                  </a:cxn>
                  <a:cxn ang="0">
                    <a:pos x="0" y="87"/>
                  </a:cxn>
                  <a:cxn ang="0">
                    <a:pos x="1" y="89"/>
                  </a:cxn>
                  <a:cxn ang="0">
                    <a:pos x="3" y="90"/>
                  </a:cxn>
                  <a:cxn ang="0">
                    <a:pos x="5" y="90"/>
                  </a:cxn>
                  <a:cxn ang="0">
                    <a:pos x="5" y="90"/>
                  </a:cxn>
                  <a:cxn ang="0">
                    <a:pos x="10" y="90"/>
                  </a:cxn>
                  <a:cxn ang="0">
                    <a:pos x="14" y="89"/>
                  </a:cxn>
                  <a:cxn ang="0">
                    <a:pos x="21" y="84"/>
                  </a:cxn>
                  <a:cxn ang="0">
                    <a:pos x="21" y="84"/>
                  </a:cxn>
                  <a:cxn ang="0">
                    <a:pos x="22" y="81"/>
                  </a:cxn>
                  <a:cxn ang="0">
                    <a:pos x="22" y="80"/>
                  </a:cxn>
                  <a:cxn ang="0">
                    <a:pos x="21" y="76"/>
                  </a:cxn>
                  <a:cxn ang="0">
                    <a:pos x="18" y="75"/>
                  </a:cxn>
                  <a:cxn ang="0">
                    <a:pos x="16" y="73"/>
                  </a:cxn>
                  <a:cxn ang="0">
                    <a:pos x="14" y="75"/>
                  </a:cxn>
                  <a:cxn ang="0">
                    <a:pos x="14" y="75"/>
                  </a:cxn>
                  <a:cxn ang="0">
                    <a:pos x="21" y="58"/>
                  </a:cxn>
                  <a:cxn ang="0">
                    <a:pos x="29" y="41"/>
                  </a:cxn>
                  <a:cxn ang="0">
                    <a:pos x="38" y="24"/>
                  </a:cxn>
                  <a:cxn ang="0">
                    <a:pos x="44" y="7"/>
                  </a:cxn>
                  <a:cxn ang="0">
                    <a:pos x="44" y="7"/>
                  </a:cxn>
                  <a:cxn ang="0">
                    <a:pos x="46" y="4"/>
                  </a:cxn>
                  <a:cxn ang="0">
                    <a:pos x="44" y="3"/>
                  </a:cxn>
                  <a:cxn ang="0">
                    <a:pos x="43" y="2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5" y="2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90">
                    <a:moveTo>
                      <a:pt x="34" y="4"/>
                    </a:moveTo>
                    <a:lnTo>
                      <a:pt x="34" y="4"/>
                    </a:lnTo>
                    <a:lnTo>
                      <a:pt x="25" y="24"/>
                    </a:lnTo>
                    <a:lnTo>
                      <a:pt x="16" y="43"/>
                    </a:lnTo>
                    <a:lnTo>
                      <a:pt x="6" y="63"/>
                    </a:lnTo>
                    <a:lnTo>
                      <a:pt x="3" y="73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0" y="87"/>
                    </a:lnTo>
                    <a:lnTo>
                      <a:pt x="1" y="89"/>
                    </a:lnTo>
                    <a:lnTo>
                      <a:pt x="3" y="90"/>
                    </a:lnTo>
                    <a:lnTo>
                      <a:pt x="5" y="90"/>
                    </a:lnTo>
                    <a:lnTo>
                      <a:pt x="5" y="90"/>
                    </a:lnTo>
                    <a:lnTo>
                      <a:pt x="10" y="90"/>
                    </a:lnTo>
                    <a:lnTo>
                      <a:pt x="14" y="89"/>
                    </a:lnTo>
                    <a:lnTo>
                      <a:pt x="21" y="84"/>
                    </a:lnTo>
                    <a:lnTo>
                      <a:pt x="21" y="84"/>
                    </a:lnTo>
                    <a:lnTo>
                      <a:pt x="22" y="81"/>
                    </a:lnTo>
                    <a:lnTo>
                      <a:pt x="22" y="80"/>
                    </a:lnTo>
                    <a:lnTo>
                      <a:pt x="21" y="76"/>
                    </a:lnTo>
                    <a:lnTo>
                      <a:pt x="18" y="75"/>
                    </a:lnTo>
                    <a:lnTo>
                      <a:pt x="16" y="73"/>
                    </a:lnTo>
                    <a:lnTo>
                      <a:pt x="14" y="75"/>
                    </a:lnTo>
                    <a:lnTo>
                      <a:pt x="14" y="75"/>
                    </a:lnTo>
                    <a:lnTo>
                      <a:pt x="21" y="58"/>
                    </a:lnTo>
                    <a:lnTo>
                      <a:pt x="29" y="41"/>
                    </a:lnTo>
                    <a:lnTo>
                      <a:pt x="38" y="24"/>
                    </a:lnTo>
                    <a:lnTo>
                      <a:pt x="44" y="7"/>
                    </a:lnTo>
                    <a:lnTo>
                      <a:pt x="44" y="7"/>
                    </a:lnTo>
                    <a:lnTo>
                      <a:pt x="46" y="4"/>
                    </a:lnTo>
                    <a:lnTo>
                      <a:pt x="44" y="3"/>
                    </a:lnTo>
                    <a:lnTo>
                      <a:pt x="43" y="2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5" y="2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Freeform 691"/>
              <p:cNvSpPr/>
              <p:nvPr/>
            </p:nvSpPr>
            <p:spPr bwMode="auto">
              <a:xfrm>
                <a:off x="6530976" y="2066925"/>
                <a:ext cx="26988" cy="41275"/>
              </a:xfrm>
              <a:custGeom>
                <a:avLst/>
                <a:gdLst/>
                <a:ahLst/>
                <a:cxnLst>
                  <a:cxn ang="0">
                    <a:pos x="56" y="4"/>
                  </a:cxn>
                  <a:cxn ang="0">
                    <a:pos x="56" y="4"/>
                  </a:cxn>
                  <a:cxn ang="0">
                    <a:pos x="53" y="11"/>
                  </a:cxn>
                  <a:cxn ang="0">
                    <a:pos x="49" y="17"/>
                  </a:cxn>
                  <a:cxn ang="0">
                    <a:pos x="39" y="32"/>
                  </a:cxn>
                  <a:cxn ang="0">
                    <a:pos x="39" y="32"/>
                  </a:cxn>
                  <a:cxn ang="0">
                    <a:pos x="36" y="37"/>
                  </a:cxn>
                  <a:cxn ang="0">
                    <a:pos x="34" y="43"/>
                  </a:cxn>
                  <a:cxn ang="0">
                    <a:pos x="29" y="56"/>
                  </a:cxn>
                  <a:cxn ang="0">
                    <a:pos x="29" y="56"/>
                  </a:cxn>
                  <a:cxn ang="0">
                    <a:pos x="22" y="66"/>
                  </a:cxn>
                  <a:cxn ang="0">
                    <a:pos x="15" y="73"/>
                  </a:cxn>
                  <a:cxn ang="0">
                    <a:pos x="9" y="83"/>
                  </a:cxn>
                  <a:cxn ang="0">
                    <a:pos x="4" y="90"/>
                  </a:cxn>
                  <a:cxn ang="0">
                    <a:pos x="4" y="90"/>
                  </a:cxn>
                  <a:cxn ang="0">
                    <a:pos x="1" y="93"/>
                  </a:cxn>
                  <a:cxn ang="0">
                    <a:pos x="0" y="97"/>
                  </a:cxn>
                  <a:cxn ang="0">
                    <a:pos x="0" y="102"/>
                  </a:cxn>
                  <a:cxn ang="0">
                    <a:pos x="0" y="102"/>
                  </a:cxn>
                  <a:cxn ang="0">
                    <a:pos x="0" y="105"/>
                  </a:cxn>
                  <a:cxn ang="0">
                    <a:pos x="1" y="106"/>
                  </a:cxn>
                  <a:cxn ang="0">
                    <a:pos x="4" y="107"/>
                  </a:cxn>
                  <a:cxn ang="0">
                    <a:pos x="8" y="107"/>
                  </a:cxn>
                  <a:cxn ang="0">
                    <a:pos x="9" y="106"/>
                  </a:cxn>
                  <a:cxn ang="0">
                    <a:pos x="10" y="104"/>
                  </a:cxn>
                  <a:cxn ang="0">
                    <a:pos x="10" y="104"/>
                  </a:cxn>
                  <a:cxn ang="0">
                    <a:pos x="13" y="97"/>
                  </a:cxn>
                  <a:cxn ang="0">
                    <a:pos x="17" y="90"/>
                  </a:cxn>
                  <a:cxn ang="0">
                    <a:pos x="25" y="80"/>
                  </a:cxn>
                  <a:cxn ang="0">
                    <a:pos x="32" y="70"/>
                  </a:cxn>
                  <a:cxn ang="0">
                    <a:pos x="40" y="58"/>
                  </a:cxn>
                  <a:cxn ang="0">
                    <a:pos x="40" y="58"/>
                  </a:cxn>
                  <a:cxn ang="0">
                    <a:pos x="47" y="45"/>
                  </a:cxn>
                  <a:cxn ang="0">
                    <a:pos x="49" y="38"/>
                  </a:cxn>
                  <a:cxn ang="0">
                    <a:pos x="52" y="32"/>
                  </a:cxn>
                  <a:cxn ang="0">
                    <a:pos x="52" y="32"/>
                  </a:cxn>
                  <a:cxn ang="0">
                    <a:pos x="61" y="20"/>
                  </a:cxn>
                  <a:cxn ang="0">
                    <a:pos x="68" y="7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8" y="3"/>
                  </a:cxn>
                  <a:cxn ang="0">
                    <a:pos x="66" y="0"/>
                  </a:cxn>
                  <a:cxn ang="0">
                    <a:pos x="64" y="0"/>
                  </a:cxn>
                  <a:cxn ang="0">
                    <a:pos x="60" y="0"/>
                  </a:cxn>
                  <a:cxn ang="0">
                    <a:pos x="59" y="2"/>
                  </a:cxn>
                  <a:cxn ang="0">
                    <a:pos x="56" y="4"/>
                  </a:cxn>
                  <a:cxn ang="0">
                    <a:pos x="56" y="4"/>
                  </a:cxn>
                </a:cxnLst>
                <a:rect l="0" t="0" r="r" b="b"/>
                <a:pathLst>
                  <a:path w="68" h="107">
                    <a:moveTo>
                      <a:pt x="56" y="4"/>
                    </a:moveTo>
                    <a:lnTo>
                      <a:pt x="56" y="4"/>
                    </a:lnTo>
                    <a:lnTo>
                      <a:pt x="53" y="11"/>
                    </a:lnTo>
                    <a:lnTo>
                      <a:pt x="49" y="17"/>
                    </a:lnTo>
                    <a:lnTo>
                      <a:pt x="39" y="32"/>
                    </a:lnTo>
                    <a:lnTo>
                      <a:pt x="39" y="32"/>
                    </a:lnTo>
                    <a:lnTo>
                      <a:pt x="36" y="37"/>
                    </a:lnTo>
                    <a:lnTo>
                      <a:pt x="34" y="43"/>
                    </a:lnTo>
                    <a:lnTo>
                      <a:pt x="29" y="56"/>
                    </a:lnTo>
                    <a:lnTo>
                      <a:pt x="29" y="56"/>
                    </a:lnTo>
                    <a:lnTo>
                      <a:pt x="22" y="66"/>
                    </a:lnTo>
                    <a:lnTo>
                      <a:pt x="15" y="73"/>
                    </a:lnTo>
                    <a:lnTo>
                      <a:pt x="9" y="83"/>
                    </a:lnTo>
                    <a:lnTo>
                      <a:pt x="4" y="90"/>
                    </a:lnTo>
                    <a:lnTo>
                      <a:pt x="4" y="90"/>
                    </a:lnTo>
                    <a:lnTo>
                      <a:pt x="1" y="93"/>
                    </a:lnTo>
                    <a:lnTo>
                      <a:pt x="0" y="97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5"/>
                    </a:lnTo>
                    <a:lnTo>
                      <a:pt x="1" y="106"/>
                    </a:lnTo>
                    <a:lnTo>
                      <a:pt x="4" y="107"/>
                    </a:lnTo>
                    <a:lnTo>
                      <a:pt x="8" y="107"/>
                    </a:lnTo>
                    <a:lnTo>
                      <a:pt x="9" y="106"/>
                    </a:lnTo>
                    <a:lnTo>
                      <a:pt x="10" y="104"/>
                    </a:lnTo>
                    <a:lnTo>
                      <a:pt x="10" y="104"/>
                    </a:lnTo>
                    <a:lnTo>
                      <a:pt x="13" y="97"/>
                    </a:lnTo>
                    <a:lnTo>
                      <a:pt x="17" y="90"/>
                    </a:lnTo>
                    <a:lnTo>
                      <a:pt x="25" y="80"/>
                    </a:lnTo>
                    <a:lnTo>
                      <a:pt x="32" y="70"/>
                    </a:lnTo>
                    <a:lnTo>
                      <a:pt x="40" y="58"/>
                    </a:lnTo>
                    <a:lnTo>
                      <a:pt x="40" y="58"/>
                    </a:lnTo>
                    <a:lnTo>
                      <a:pt x="47" y="45"/>
                    </a:lnTo>
                    <a:lnTo>
                      <a:pt x="49" y="38"/>
                    </a:lnTo>
                    <a:lnTo>
                      <a:pt x="52" y="32"/>
                    </a:lnTo>
                    <a:lnTo>
                      <a:pt x="52" y="32"/>
                    </a:lnTo>
                    <a:lnTo>
                      <a:pt x="61" y="20"/>
                    </a:lnTo>
                    <a:lnTo>
                      <a:pt x="68" y="7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8" y="3"/>
                    </a:lnTo>
                    <a:lnTo>
                      <a:pt x="66" y="0"/>
                    </a:lnTo>
                    <a:lnTo>
                      <a:pt x="64" y="0"/>
                    </a:lnTo>
                    <a:lnTo>
                      <a:pt x="60" y="0"/>
                    </a:lnTo>
                    <a:lnTo>
                      <a:pt x="59" y="2"/>
                    </a:lnTo>
                    <a:lnTo>
                      <a:pt x="56" y="4"/>
                    </a:lnTo>
                    <a:lnTo>
                      <a:pt x="5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Freeform 692"/>
              <p:cNvSpPr/>
              <p:nvPr/>
            </p:nvSpPr>
            <p:spPr bwMode="auto">
              <a:xfrm>
                <a:off x="6556376" y="2049463"/>
                <a:ext cx="31750" cy="50800"/>
              </a:xfrm>
              <a:custGeom>
                <a:avLst/>
                <a:gdLst/>
                <a:ahLst/>
                <a:cxnLst>
                  <a:cxn ang="0">
                    <a:pos x="69" y="2"/>
                  </a:cxn>
                  <a:cxn ang="0">
                    <a:pos x="69" y="2"/>
                  </a:cxn>
                  <a:cxn ang="0">
                    <a:pos x="53" y="28"/>
                  </a:cxn>
                  <a:cxn ang="0">
                    <a:pos x="35" y="55"/>
                  </a:cxn>
                  <a:cxn ang="0">
                    <a:pos x="19" y="81"/>
                  </a:cxn>
                  <a:cxn ang="0">
                    <a:pos x="11" y="94"/>
                  </a:cxn>
                  <a:cxn ang="0">
                    <a:pos x="3" y="108"/>
                  </a:cxn>
                  <a:cxn ang="0">
                    <a:pos x="3" y="108"/>
                  </a:cxn>
                  <a:cxn ang="0">
                    <a:pos x="1" y="110"/>
                  </a:cxn>
                  <a:cxn ang="0">
                    <a:pos x="0" y="111"/>
                  </a:cxn>
                  <a:cxn ang="0">
                    <a:pos x="0" y="113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1" y="123"/>
                  </a:cxn>
                  <a:cxn ang="0">
                    <a:pos x="3" y="125"/>
                  </a:cxn>
                  <a:cxn ang="0">
                    <a:pos x="7" y="125"/>
                  </a:cxn>
                  <a:cxn ang="0">
                    <a:pos x="9" y="124"/>
                  </a:cxn>
                  <a:cxn ang="0">
                    <a:pos x="10" y="123"/>
                  </a:cxn>
                  <a:cxn ang="0">
                    <a:pos x="10" y="123"/>
                  </a:cxn>
                  <a:cxn ang="0">
                    <a:pos x="17" y="107"/>
                  </a:cxn>
                  <a:cxn ang="0">
                    <a:pos x="24" y="93"/>
                  </a:cxn>
                  <a:cxn ang="0">
                    <a:pos x="43" y="64"/>
                  </a:cxn>
                  <a:cxn ang="0">
                    <a:pos x="61" y="36"/>
                  </a:cxn>
                  <a:cxn ang="0">
                    <a:pos x="70" y="22"/>
                  </a:cxn>
                  <a:cxn ang="0">
                    <a:pos x="78" y="8"/>
                  </a:cxn>
                  <a:cxn ang="0">
                    <a:pos x="78" y="8"/>
                  </a:cxn>
                  <a:cxn ang="0">
                    <a:pos x="79" y="5"/>
                  </a:cxn>
                  <a:cxn ang="0">
                    <a:pos x="79" y="4"/>
                  </a:cxn>
                  <a:cxn ang="0">
                    <a:pos x="75" y="0"/>
                  </a:cxn>
                  <a:cxn ang="0">
                    <a:pos x="71" y="0"/>
                  </a:cxn>
                  <a:cxn ang="0">
                    <a:pos x="70" y="0"/>
                  </a:cxn>
                  <a:cxn ang="0">
                    <a:pos x="69" y="2"/>
                  </a:cxn>
                  <a:cxn ang="0">
                    <a:pos x="69" y="2"/>
                  </a:cxn>
                </a:cxnLst>
                <a:rect l="0" t="0" r="r" b="b"/>
                <a:pathLst>
                  <a:path w="79" h="125">
                    <a:moveTo>
                      <a:pt x="69" y="2"/>
                    </a:moveTo>
                    <a:lnTo>
                      <a:pt x="69" y="2"/>
                    </a:lnTo>
                    <a:lnTo>
                      <a:pt x="53" y="28"/>
                    </a:lnTo>
                    <a:lnTo>
                      <a:pt x="35" y="55"/>
                    </a:lnTo>
                    <a:lnTo>
                      <a:pt x="19" y="81"/>
                    </a:lnTo>
                    <a:lnTo>
                      <a:pt x="11" y="94"/>
                    </a:lnTo>
                    <a:lnTo>
                      <a:pt x="3" y="108"/>
                    </a:lnTo>
                    <a:lnTo>
                      <a:pt x="3" y="108"/>
                    </a:lnTo>
                    <a:lnTo>
                      <a:pt x="1" y="110"/>
                    </a:lnTo>
                    <a:lnTo>
                      <a:pt x="0" y="111"/>
                    </a:lnTo>
                    <a:lnTo>
                      <a:pt x="0" y="113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1" y="123"/>
                    </a:lnTo>
                    <a:lnTo>
                      <a:pt x="3" y="125"/>
                    </a:lnTo>
                    <a:lnTo>
                      <a:pt x="7" y="125"/>
                    </a:lnTo>
                    <a:lnTo>
                      <a:pt x="9" y="124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17" y="107"/>
                    </a:lnTo>
                    <a:lnTo>
                      <a:pt x="24" y="93"/>
                    </a:lnTo>
                    <a:lnTo>
                      <a:pt x="43" y="64"/>
                    </a:lnTo>
                    <a:lnTo>
                      <a:pt x="61" y="36"/>
                    </a:lnTo>
                    <a:lnTo>
                      <a:pt x="70" y="22"/>
                    </a:lnTo>
                    <a:lnTo>
                      <a:pt x="78" y="8"/>
                    </a:lnTo>
                    <a:lnTo>
                      <a:pt x="78" y="8"/>
                    </a:lnTo>
                    <a:lnTo>
                      <a:pt x="79" y="5"/>
                    </a:lnTo>
                    <a:lnTo>
                      <a:pt x="79" y="4"/>
                    </a:lnTo>
                    <a:lnTo>
                      <a:pt x="75" y="0"/>
                    </a:lnTo>
                    <a:lnTo>
                      <a:pt x="71" y="0"/>
                    </a:lnTo>
                    <a:lnTo>
                      <a:pt x="70" y="0"/>
                    </a:lnTo>
                    <a:lnTo>
                      <a:pt x="69" y="2"/>
                    </a:lnTo>
                    <a:lnTo>
                      <a:pt x="6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Freeform 693"/>
              <p:cNvSpPr/>
              <p:nvPr/>
            </p:nvSpPr>
            <p:spPr bwMode="auto">
              <a:xfrm>
                <a:off x="6583363" y="2027238"/>
                <a:ext cx="38100" cy="66675"/>
              </a:xfrm>
              <a:custGeom>
                <a:avLst/>
                <a:gdLst/>
                <a:ahLst/>
                <a:cxnLst>
                  <a:cxn ang="0">
                    <a:pos x="86" y="4"/>
                  </a:cxn>
                  <a:cxn ang="0">
                    <a:pos x="86" y="4"/>
                  </a:cxn>
                  <a:cxn ang="0">
                    <a:pos x="79" y="16"/>
                  </a:cxn>
                  <a:cxn ang="0">
                    <a:pos x="74" y="24"/>
                  </a:cxn>
                  <a:cxn ang="0">
                    <a:pos x="71" y="30"/>
                  </a:cxn>
                  <a:cxn ang="0">
                    <a:pos x="71" y="30"/>
                  </a:cxn>
                  <a:cxn ang="0">
                    <a:pos x="66" y="43"/>
                  </a:cxn>
                  <a:cxn ang="0">
                    <a:pos x="61" y="55"/>
                  </a:cxn>
                  <a:cxn ang="0">
                    <a:pos x="47" y="79"/>
                  </a:cxn>
                  <a:cxn ang="0">
                    <a:pos x="47" y="79"/>
                  </a:cxn>
                  <a:cxn ang="0">
                    <a:pos x="23" y="118"/>
                  </a:cxn>
                  <a:cxn ang="0">
                    <a:pos x="11" y="137"/>
                  </a:cxn>
                  <a:cxn ang="0">
                    <a:pos x="1" y="157"/>
                  </a:cxn>
                  <a:cxn ang="0">
                    <a:pos x="1" y="157"/>
                  </a:cxn>
                  <a:cxn ang="0">
                    <a:pos x="0" y="160"/>
                  </a:cxn>
                  <a:cxn ang="0">
                    <a:pos x="0" y="162"/>
                  </a:cxn>
                  <a:cxn ang="0">
                    <a:pos x="3" y="165"/>
                  </a:cxn>
                  <a:cxn ang="0">
                    <a:pos x="7" y="166"/>
                  </a:cxn>
                  <a:cxn ang="0">
                    <a:pos x="9" y="165"/>
                  </a:cxn>
                  <a:cxn ang="0">
                    <a:pos x="10" y="164"/>
                  </a:cxn>
                  <a:cxn ang="0">
                    <a:pos x="10" y="164"/>
                  </a:cxn>
                  <a:cxn ang="0">
                    <a:pos x="22" y="141"/>
                  </a:cxn>
                  <a:cxn ang="0">
                    <a:pos x="35" y="119"/>
                  </a:cxn>
                  <a:cxn ang="0">
                    <a:pos x="61" y="77"/>
                  </a:cxn>
                  <a:cxn ang="0">
                    <a:pos x="61" y="77"/>
                  </a:cxn>
                  <a:cxn ang="0">
                    <a:pos x="71" y="60"/>
                  </a:cxn>
                  <a:cxn ang="0">
                    <a:pos x="79" y="42"/>
                  </a:cxn>
                  <a:cxn ang="0">
                    <a:pos x="79" y="42"/>
                  </a:cxn>
                  <a:cxn ang="0">
                    <a:pos x="83" y="33"/>
                  </a:cxn>
                  <a:cxn ang="0">
                    <a:pos x="88" y="25"/>
                  </a:cxn>
                  <a:cxn ang="0">
                    <a:pos x="92" y="16"/>
                  </a:cxn>
                  <a:cxn ang="0">
                    <a:pos x="96" y="8"/>
                  </a:cxn>
                  <a:cxn ang="0">
                    <a:pos x="96" y="8"/>
                  </a:cxn>
                  <a:cxn ang="0">
                    <a:pos x="96" y="5"/>
                  </a:cxn>
                  <a:cxn ang="0">
                    <a:pos x="96" y="3"/>
                  </a:cxn>
                  <a:cxn ang="0">
                    <a:pos x="92" y="0"/>
                  </a:cxn>
                  <a:cxn ang="0">
                    <a:pos x="88" y="1"/>
                  </a:cxn>
                  <a:cxn ang="0">
                    <a:pos x="87" y="3"/>
                  </a:cxn>
                  <a:cxn ang="0">
                    <a:pos x="86" y="4"/>
                  </a:cxn>
                  <a:cxn ang="0">
                    <a:pos x="86" y="4"/>
                  </a:cxn>
                </a:cxnLst>
                <a:rect l="0" t="0" r="r" b="b"/>
                <a:pathLst>
                  <a:path w="96" h="166">
                    <a:moveTo>
                      <a:pt x="86" y="4"/>
                    </a:moveTo>
                    <a:lnTo>
                      <a:pt x="86" y="4"/>
                    </a:lnTo>
                    <a:lnTo>
                      <a:pt x="79" y="16"/>
                    </a:lnTo>
                    <a:lnTo>
                      <a:pt x="74" y="24"/>
                    </a:lnTo>
                    <a:lnTo>
                      <a:pt x="71" y="30"/>
                    </a:lnTo>
                    <a:lnTo>
                      <a:pt x="71" y="30"/>
                    </a:lnTo>
                    <a:lnTo>
                      <a:pt x="66" y="43"/>
                    </a:lnTo>
                    <a:lnTo>
                      <a:pt x="61" y="55"/>
                    </a:lnTo>
                    <a:lnTo>
                      <a:pt x="47" y="79"/>
                    </a:lnTo>
                    <a:lnTo>
                      <a:pt x="47" y="79"/>
                    </a:lnTo>
                    <a:lnTo>
                      <a:pt x="23" y="118"/>
                    </a:lnTo>
                    <a:lnTo>
                      <a:pt x="11" y="137"/>
                    </a:lnTo>
                    <a:lnTo>
                      <a:pt x="1" y="157"/>
                    </a:lnTo>
                    <a:lnTo>
                      <a:pt x="1" y="157"/>
                    </a:lnTo>
                    <a:lnTo>
                      <a:pt x="0" y="160"/>
                    </a:lnTo>
                    <a:lnTo>
                      <a:pt x="0" y="162"/>
                    </a:lnTo>
                    <a:lnTo>
                      <a:pt x="3" y="165"/>
                    </a:lnTo>
                    <a:lnTo>
                      <a:pt x="7" y="166"/>
                    </a:lnTo>
                    <a:lnTo>
                      <a:pt x="9" y="165"/>
                    </a:lnTo>
                    <a:lnTo>
                      <a:pt x="10" y="164"/>
                    </a:lnTo>
                    <a:lnTo>
                      <a:pt x="10" y="164"/>
                    </a:lnTo>
                    <a:lnTo>
                      <a:pt x="22" y="141"/>
                    </a:lnTo>
                    <a:lnTo>
                      <a:pt x="35" y="119"/>
                    </a:lnTo>
                    <a:lnTo>
                      <a:pt x="61" y="77"/>
                    </a:lnTo>
                    <a:lnTo>
                      <a:pt x="61" y="77"/>
                    </a:lnTo>
                    <a:lnTo>
                      <a:pt x="71" y="60"/>
                    </a:lnTo>
                    <a:lnTo>
                      <a:pt x="79" y="42"/>
                    </a:lnTo>
                    <a:lnTo>
                      <a:pt x="79" y="42"/>
                    </a:lnTo>
                    <a:lnTo>
                      <a:pt x="83" y="33"/>
                    </a:lnTo>
                    <a:lnTo>
                      <a:pt x="88" y="25"/>
                    </a:lnTo>
                    <a:lnTo>
                      <a:pt x="92" y="16"/>
                    </a:lnTo>
                    <a:lnTo>
                      <a:pt x="96" y="8"/>
                    </a:lnTo>
                    <a:lnTo>
                      <a:pt x="96" y="8"/>
                    </a:lnTo>
                    <a:lnTo>
                      <a:pt x="96" y="5"/>
                    </a:lnTo>
                    <a:lnTo>
                      <a:pt x="96" y="3"/>
                    </a:lnTo>
                    <a:lnTo>
                      <a:pt x="92" y="0"/>
                    </a:lnTo>
                    <a:lnTo>
                      <a:pt x="88" y="1"/>
                    </a:lnTo>
                    <a:lnTo>
                      <a:pt x="87" y="3"/>
                    </a:lnTo>
                    <a:lnTo>
                      <a:pt x="86" y="4"/>
                    </a:lnTo>
                    <a:lnTo>
                      <a:pt x="8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Freeform 694"/>
              <p:cNvSpPr/>
              <p:nvPr/>
            </p:nvSpPr>
            <p:spPr bwMode="auto">
              <a:xfrm>
                <a:off x="6616701" y="2011363"/>
                <a:ext cx="36513" cy="68263"/>
              </a:xfrm>
              <a:custGeom>
                <a:avLst/>
                <a:gdLst/>
                <a:ahLst/>
                <a:cxnLst>
                  <a:cxn ang="0">
                    <a:pos x="82" y="1"/>
                  </a:cxn>
                  <a:cxn ang="0">
                    <a:pos x="82" y="1"/>
                  </a:cxn>
                  <a:cxn ang="0">
                    <a:pos x="74" y="7"/>
                  </a:cxn>
                  <a:cxn ang="0">
                    <a:pos x="68" y="14"/>
                  </a:cxn>
                  <a:cxn ang="0">
                    <a:pos x="63" y="22"/>
                  </a:cxn>
                  <a:cxn ang="0">
                    <a:pos x="59" y="30"/>
                  </a:cxn>
                  <a:cxn ang="0">
                    <a:pos x="52" y="48"/>
                  </a:cxn>
                  <a:cxn ang="0">
                    <a:pos x="48" y="68"/>
                  </a:cxn>
                  <a:cxn ang="0">
                    <a:pos x="48" y="68"/>
                  </a:cxn>
                  <a:cxn ang="0">
                    <a:pos x="46" y="75"/>
                  </a:cxn>
                  <a:cxn ang="0">
                    <a:pos x="42" y="83"/>
                  </a:cxn>
                  <a:cxn ang="0">
                    <a:pos x="34" y="100"/>
                  </a:cxn>
                  <a:cxn ang="0">
                    <a:pos x="17" y="130"/>
                  </a:cxn>
                  <a:cxn ang="0">
                    <a:pos x="17" y="130"/>
                  </a:cxn>
                  <a:cxn ang="0">
                    <a:pos x="6" y="147"/>
                  </a:cxn>
                  <a:cxn ang="0">
                    <a:pos x="1" y="157"/>
                  </a:cxn>
                  <a:cxn ang="0">
                    <a:pos x="0" y="166"/>
                  </a:cxn>
                  <a:cxn ang="0">
                    <a:pos x="0" y="166"/>
                  </a:cxn>
                  <a:cxn ang="0">
                    <a:pos x="0" y="168"/>
                  </a:cxn>
                  <a:cxn ang="0">
                    <a:pos x="1" y="170"/>
                  </a:cxn>
                  <a:cxn ang="0">
                    <a:pos x="2" y="171"/>
                  </a:cxn>
                  <a:cxn ang="0">
                    <a:pos x="4" y="171"/>
                  </a:cxn>
                  <a:cxn ang="0">
                    <a:pos x="9" y="170"/>
                  </a:cxn>
                  <a:cxn ang="0">
                    <a:pos x="10" y="168"/>
                  </a:cxn>
                  <a:cxn ang="0">
                    <a:pos x="10" y="166"/>
                  </a:cxn>
                  <a:cxn ang="0">
                    <a:pos x="10" y="166"/>
                  </a:cxn>
                  <a:cxn ang="0">
                    <a:pos x="12" y="160"/>
                  </a:cxn>
                  <a:cxn ang="0">
                    <a:pos x="14" y="157"/>
                  </a:cxn>
                  <a:cxn ang="0">
                    <a:pos x="19" y="146"/>
                  </a:cxn>
                  <a:cxn ang="0">
                    <a:pos x="31" y="128"/>
                  </a:cxn>
                  <a:cxn ang="0">
                    <a:pos x="31" y="128"/>
                  </a:cxn>
                  <a:cxn ang="0">
                    <a:pos x="56" y="83"/>
                  </a:cxn>
                  <a:cxn ang="0">
                    <a:pos x="56" y="83"/>
                  </a:cxn>
                  <a:cxn ang="0">
                    <a:pos x="60" y="74"/>
                  </a:cxn>
                  <a:cxn ang="0">
                    <a:pos x="63" y="64"/>
                  </a:cxn>
                  <a:cxn ang="0">
                    <a:pos x="67" y="44"/>
                  </a:cxn>
                  <a:cxn ang="0">
                    <a:pos x="69" y="35"/>
                  </a:cxn>
                  <a:cxn ang="0">
                    <a:pos x="73" y="26"/>
                  </a:cxn>
                  <a:cxn ang="0">
                    <a:pos x="80" y="18"/>
                  </a:cxn>
                  <a:cxn ang="0">
                    <a:pos x="88" y="11"/>
                  </a:cxn>
                  <a:cxn ang="0">
                    <a:pos x="88" y="11"/>
                  </a:cxn>
                  <a:cxn ang="0">
                    <a:pos x="90" y="9"/>
                  </a:cxn>
                  <a:cxn ang="0">
                    <a:pos x="90" y="7"/>
                  </a:cxn>
                  <a:cxn ang="0">
                    <a:pos x="90" y="4"/>
                  </a:cxn>
                  <a:cxn ang="0">
                    <a:pos x="86" y="1"/>
                  </a:cxn>
                  <a:cxn ang="0">
                    <a:pos x="85" y="0"/>
                  </a:cxn>
                  <a:cxn ang="0">
                    <a:pos x="82" y="1"/>
                  </a:cxn>
                  <a:cxn ang="0">
                    <a:pos x="82" y="1"/>
                  </a:cxn>
                </a:cxnLst>
                <a:rect l="0" t="0" r="r" b="b"/>
                <a:pathLst>
                  <a:path w="90" h="171">
                    <a:moveTo>
                      <a:pt x="82" y="1"/>
                    </a:moveTo>
                    <a:lnTo>
                      <a:pt x="82" y="1"/>
                    </a:lnTo>
                    <a:lnTo>
                      <a:pt x="74" y="7"/>
                    </a:lnTo>
                    <a:lnTo>
                      <a:pt x="68" y="14"/>
                    </a:lnTo>
                    <a:lnTo>
                      <a:pt x="63" y="22"/>
                    </a:lnTo>
                    <a:lnTo>
                      <a:pt x="59" y="30"/>
                    </a:lnTo>
                    <a:lnTo>
                      <a:pt x="52" y="48"/>
                    </a:lnTo>
                    <a:lnTo>
                      <a:pt x="48" y="68"/>
                    </a:lnTo>
                    <a:lnTo>
                      <a:pt x="48" y="68"/>
                    </a:lnTo>
                    <a:lnTo>
                      <a:pt x="46" y="75"/>
                    </a:lnTo>
                    <a:lnTo>
                      <a:pt x="42" y="83"/>
                    </a:lnTo>
                    <a:lnTo>
                      <a:pt x="34" y="100"/>
                    </a:lnTo>
                    <a:lnTo>
                      <a:pt x="17" y="130"/>
                    </a:lnTo>
                    <a:lnTo>
                      <a:pt x="17" y="130"/>
                    </a:lnTo>
                    <a:lnTo>
                      <a:pt x="6" y="147"/>
                    </a:lnTo>
                    <a:lnTo>
                      <a:pt x="1" y="157"/>
                    </a:lnTo>
                    <a:lnTo>
                      <a:pt x="0" y="166"/>
                    </a:lnTo>
                    <a:lnTo>
                      <a:pt x="0" y="166"/>
                    </a:lnTo>
                    <a:lnTo>
                      <a:pt x="0" y="168"/>
                    </a:lnTo>
                    <a:lnTo>
                      <a:pt x="1" y="170"/>
                    </a:lnTo>
                    <a:lnTo>
                      <a:pt x="2" y="171"/>
                    </a:lnTo>
                    <a:lnTo>
                      <a:pt x="4" y="171"/>
                    </a:lnTo>
                    <a:lnTo>
                      <a:pt x="9" y="170"/>
                    </a:lnTo>
                    <a:lnTo>
                      <a:pt x="10" y="168"/>
                    </a:lnTo>
                    <a:lnTo>
                      <a:pt x="10" y="166"/>
                    </a:lnTo>
                    <a:lnTo>
                      <a:pt x="10" y="166"/>
                    </a:lnTo>
                    <a:lnTo>
                      <a:pt x="12" y="160"/>
                    </a:lnTo>
                    <a:lnTo>
                      <a:pt x="14" y="157"/>
                    </a:lnTo>
                    <a:lnTo>
                      <a:pt x="19" y="146"/>
                    </a:lnTo>
                    <a:lnTo>
                      <a:pt x="31" y="128"/>
                    </a:lnTo>
                    <a:lnTo>
                      <a:pt x="31" y="128"/>
                    </a:lnTo>
                    <a:lnTo>
                      <a:pt x="56" y="83"/>
                    </a:lnTo>
                    <a:lnTo>
                      <a:pt x="56" y="83"/>
                    </a:lnTo>
                    <a:lnTo>
                      <a:pt x="60" y="74"/>
                    </a:lnTo>
                    <a:lnTo>
                      <a:pt x="63" y="64"/>
                    </a:lnTo>
                    <a:lnTo>
                      <a:pt x="67" y="44"/>
                    </a:lnTo>
                    <a:lnTo>
                      <a:pt x="69" y="35"/>
                    </a:lnTo>
                    <a:lnTo>
                      <a:pt x="73" y="26"/>
                    </a:lnTo>
                    <a:lnTo>
                      <a:pt x="80" y="18"/>
                    </a:lnTo>
                    <a:lnTo>
                      <a:pt x="88" y="11"/>
                    </a:lnTo>
                    <a:lnTo>
                      <a:pt x="88" y="11"/>
                    </a:lnTo>
                    <a:lnTo>
                      <a:pt x="90" y="9"/>
                    </a:lnTo>
                    <a:lnTo>
                      <a:pt x="90" y="7"/>
                    </a:lnTo>
                    <a:lnTo>
                      <a:pt x="90" y="4"/>
                    </a:lnTo>
                    <a:lnTo>
                      <a:pt x="86" y="1"/>
                    </a:lnTo>
                    <a:lnTo>
                      <a:pt x="85" y="0"/>
                    </a:lnTo>
                    <a:lnTo>
                      <a:pt x="82" y="1"/>
                    </a:lnTo>
                    <a:lnTo>
                      <a:pt x="8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Freeform 695"/>
              <p:cNvSpPr/>
              <p:nvPr/>
            </p:nvSpPr>
            <p:spPr bwMode="auto">
              <a:xfrm>
                <a:off x="6643688" y="1989138"/>
                <a:ext cx="52388" cy="80963"/>
              </a:xfrm>
              <a:custGeom>
                <a:avLst/>
                <a:gdLst/>
                <a:ahLst/>
                <a:cxnLst>
                  <a:cxn ang="0">
                    <a:pos x="122" y="2"/>
                  </a:cxn>
                  <a:cxn ang="0">
                    <a:pos x="122" y="2"/>
                  </a:cxn>
                  <a:cxn ang="0">
                    <a:pos x="112" y="12"/>
                  </a:cxn>
                  <a:cxn ang="0">
                    <a:pos x="105" y="24"/>
                  </a:cxn>
                  <a:cxn ang="0">
                    <a:pos x="97" y="36"/>
                  </a:cxn>
                  <a:cxn ang="0">
                    <a:pos x="90" y="47"/>
                  </a:cxn>
                  <a:cxn ang="0">
                    <a:pos x="78" y="72"/>
                  </a:cxn>
                  <a:cxn ang="0">
                    <a:pos x="67" y="98"/>
                  </a:cxn>
                  <a:cxn ang="0">
                    <a:pos x="67" y="98"/>
                  </a:cxn>
                  <a:cxn ang="0">
                    <a:pos x="54" y="123"/>
                  </a:cxn>
                  <a:cxn ang="0">
                    <a:pos x="38" y="149"/>
                  </a:cxn>
                  <a:cxn ang="0">
                    <a:pos x="21" y="173"/>
                  </a:cxn>
                  <a:cxn ang="0">
                    <a:pos x="1" y="197"/>
                  </a:cxn>
                  <a:cxn ang="0">
                    <a:pos x="1" y="197"/>
                  </a:cxn>
                  <a:cxn ang="0">
                    <a:pos x="0" y="198"/>
                  </a:cxn>
                  <a:cxn ang="0">
                    <a:pos x="0" y="200"/>
                  </a:cxn>
                  <a:cxn ang="0">
                    <a:pos x="1" y="204"/>
                  </a:cxn>
                  <a:cxn ang="0">
                    <a:pos x="5" y="206"/>
                  </a:cxn>
                  <a:cxn ang="0">
                    <a:pos x="8" y="206"/>
                  </a:cxn>
                  <a:cxn ang="0">
                    <a:pos x="9" y="204"/>
                  </a:cxn>
                  <a:cxn ang="0">
                    <a:pos x="9" y="204"/>
                  </a:cxn>
                  <a:cxn ang="0">
                    <a:pos x="25" y="186"/>
                  </a:cxn>
                  <a:cxn ang="0">
                    <a:pos x="40" y="166"/>
                  </a:cxn>
                  <a:cxn ang="0">
                    <a:pos x="54" y="147"/>
                  </a:cxn>
                  <a:cxn ang="0">
                    <a:pos x="67" y="126"/>
                  </a:cxn>
                  <a:cxn ang="0">
                    <a:pos x="67" y="126"/>
                  </a:cxn>
                  <a:cxn ang="0">
                    <a:pos x="76" y="112"/>
                  </a:cxn>
                  <a:cxn ang="0">
                    <a:pos x="82" y="97"/>
                  </a:cxn>
                  <a:cxn ang="0">
                    <a:pos x="95" y="67"/>
                  </a:cxn>
                  <a:cxn ang="0">
                    <a:pos x="102" y="51"/>
                  </a:cxn>
                  <a:cxn ang="0">
                    <a:pos x="110" y="37"/>
                  </a:cxn>
                  <a:cxn ang="0">
                    <a:pos x="119" y="23"/>
                  </a:cxn>
                  <a:cxn ang="0">
                    <a:pos x="129" y="10"/>
                  </a:cxn>
                  <a:cxn ang="0">
                    <a:pos x="129" y="10"/>
                  </a:cxn>
                  <a:cxn ang="0">
                    <a:pos x="131" y="8"/>
                  </a:cxn>
                  <a:cxn ang="0">
                    <a:pos x="131" y="6"/>
                  </a:cxn>
                  <a:cxn ang="0">
                    <a:pos x="129" y="2"/>
                  </a:cxn>
                  <a:cxn ang="0">
                    <a:pos x="125" y="0"/>
                  </a:cxn>
                  <a:cxn ang="0">
                    <a:pos x="123" y="0"/>
                  </a:cxn>
                  <a:cxn ang="0">
                    <a:pos x="122" y="2"/>
                  </a:cxn>
                  <a:cxn ang="0">
                    <a:pos x="122" y="2"/>
                  </a:cxn>
                </a:cxnLst>
                <a:rect l="0" t="0" r="r" b="b"/>
                <a:pathLst>
                  <a:path w="131" h="206">
                    <a:moveTo>
                      <a:pt x="122" y="2"/>
                    </a:moveTo>
                    <a:lnTo>
                      <a:pt x="122" y="2"/>
                    </a:lnTo>
                    <a:lnTo>
                      <a:pt x="112" y="12"/>
                    </a:lnTo>
                    <a:lnTo>
                      <a:pt x="105" y="24"/>
                    </a:lnTo>
                    <a:lnTo>
                      <a:pt x="97" y="36"/>
                    </a:lnTo>
                    <a:lnTo>
                      <a:pt x="90" y="47"/>
                    </a:lnTo>
                    <a:lnTo>
                      <a:pt x="78" y="72"/>
                    </a:lnTo>
                    <a:lnTo>
                      <a:pt x="67" y="98"/>
                    </a:lnTo>
                    <a:lnTo>
                      <a:pt x="67" y="98"/>
                    </a:lnTo>
                    <a:lnTo>
                      <a:pt x="54" y="123"/>
                    </a:lnTo>
                    <a:lnTo>
                      <a:pt x="38" y="149"/>
                    </a:lnTo>
                    <a:lnTo>
                      <a:pt x="21" y="173"/>
                    </a:lnTo>
                    <a:lnTo>
                      <a:pt x="1" y="197"/>
                    </a:lnTo>
                    <a:lnTo>
                      <a:pt x="1" y="197"/>
                    </a:lnTo>
                    <a:lnTo>
                      <a:pt x="0" y="198"/>
                    </a:lnTo>
                    <a:lnTo>
                      <a:pt x="0" y="200"/>
                    </a:lnTo>
                    <a:lnTo>
                      <a:pt x="1" y="204"/>
                    </a:lnTo>
                    <a:lnTo>
                      <a:pt x="5" y="206"/>
                    </a:lnTo>
                    <a:lnTo>
                      <a:pt x="8" y="206"/>
                    </a:lnTo>
                    <a:lnTo>
                      <a:pt x="9" y="204"/>
                    </a:lnTo>
                    <a:lnTo>
                      <a:pt x="9" y="204"/>
                    </a:lnTo>
                    <a:lnTo>
                      <a:pt x="25" y="186"/>
                    </a:lnTo>
                    <a:lnTo>
                      <a:pt x="40" y="166"/>
                    </a:lnTo>
                    <a:lnTo>
                      <a:pt x="54" y="147"/>
                    </a:lnTo>
                    <a:lnTo>
                      <a:pt x="67" y="126"/>
                    </a:lnTo>
                    <a:lnTo>
                      <a:pt x="67" y="126"/>
                    </a:lnTo>
                    <a:lnTo>
                      <a:pt x="76" y="112"/>
                    </a:lnTo>
                    <a:lnTo>
                      <a:pt x="82" y="97"/>
                    </a:lnTo>
                    <a:lnTo>
                      <a:pt x="95" y="67"/>
                    </a:lnTo>
                    <a:lnTo>
                      <a:pt x="102" y="51"/>
                    </a:lnTo>
                    <a:lnTo>
                      <a:pt x="110" y="37"/>
                    </a:lnTo>
                    <a:lnTo>
                      <a:pt x="119" y="23"/>
                    </a:lnTo>
                    <a:lnTo>
                      <a:pt x="129" y="10"/>
                    </a:lnTo>
                    <a:lnTo>
                      <a:pt x="129" y="10"/>
                    </a:lnTo>
                    <a:lnTo>
                      <a:pt x="131" y="8"/>
                    </a:lnTo>
                    <a:lnTo>
                      <a:pt x="131" y="6"/>
                    </a:lnTo>
                    <a:lnTo>
                      <a:pt x="129" y="2"/>
                    </a:lnTo>
                    <a:lnTo>
                      <a:pt x="125" y="0"/>
                    </a:lnTo>
                    <a:lnTo>
                      <a:pt x="123" y="0"/>
                    </a:lnTo>
                    <a:lnTo>
                      <a:pt x="122" y="2"/>
                    </a:lnTo>
                    <a:lnTo>
                      <a:pt x="12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Freeform 696"/>
              <p:cNvSpPr/>
              <p:nvPr/>
            </p:nvSpPr>
            <p:spPr bwMode="auto">
              <a:xfrm>
                <a:off x="6670676" y="1982788"/>
                <a:ext cx="49213" cy="85725"/>
              </a:xfrm>
              <a:custGeom>
                <a:avLst/>
                <a:gdLst/>
                <a:ahLst/>
                <a:cxnLst>
                  <a:cxn ang="0">
                    <a:pos x="120" y="6"/>
                  </a:cxn>
                  <a:cxn ang="0">
                    <a:pos x="120" y="6"/>
                  </a:cxn>
                  <a:cxn ang="0">
                    <a:pos x="120" y="3"/>
                  </a:cxn>
                  <a:cxn ang="0">
                    <a:pos x="119" y="2"/>
                  </a:cxn>
                  <a:cxn ang="0">
                    <a:pos x="115" y="0"/>
                  </a:cxn>
                  <a:cxn ang="0">
                    <a:pos x="111" y="2"/>
                  </a:cxn>
                  <a:cxn ang="0">
                    <a:pos x="110" y="3"/>
                  </a:cxn>
                  <a:cxn ang="0">
                    <a:pos x="108" y="6"/>
                  </a:cxn>
                  <a:cxn ang="0">
                    <a:pos x="108" y="6"/>
                  </a:cxn>
                  <a:cxn ang="0">
                    <a:pos x="108" y="13"/>
                  </a:cxn>
                  <a:cxn ang="0">
                    <a:pos x="107" y="20"/>
                  </a:cxn>
                  <a:cxn ang="0">
                    <a:pos x="102" y="34"/>
                  </a:cxn>
                  <a:cxn ang="0">
                    <a:pos x="89" y="61"/>
                  </a:cxn>
                  <a:cxn ang="0">
                    <a:pos x="89" y="61"/>
                  </a:cxn>
                  <a:cxn ang="0">
                    <a:pos x="74" y="89"/>
                  </a:cxn>
                  <a:cxn ang="0">
                    <a:pos x="67" y="102"/>
                  </a:cxn>
                  <a:cxn ang="0">
                    <a:pos x="59" y="115"/>
                  </a:cxn>
                  <a:cxn ang="0">
                    <a:pos x="59" y="115"/>
                  </a:cxn>
                  <a:cxn ang="0">
                    <a:pos x="48" y="132"/>
                  </a:cxn>
                  <a:cxn ang="0">
                    <a:pos x="38" y="149"/>
                  </a:cxn>
                  <a:cxn ang="0">
                    <a:pos x="27" y="166"/>
                  </a:cxn>
                  <a:cxn ang="0">
                    <a:pos x="16" y="182"/>
                  </a:cxn>
                  <a:cxn ang="0">
                    <a:pos x="16" y="182"/>
                  </a:cxn>
                  <a:cxn ang="0">
                    <a:pos x="10" y="189"/>
                  </a:cxn>
                  <a:cxn ang="0">
                    <a:pos x="6" y="195"/>
                  </a:cxn>
                  <a:cxn ang="0">
                    <a:pos x="3" y="202"/>
                  </a:cxn>
                  <a:cxn ang="0">
                    <a:pos x="0" y="210"/>
                  </a:cxn>
                  <a:cxn ang="0">
                    <a:pos x="0" y="210"/>
                  </a:cxn>
                  <a:cxn ang="0">
                    <a:pos x="0" y="212"/>
                  </a:cxn>
                  <a:cxn ang="0">
                    <a:pos x="1" y="215"/>
                  </a:cxn>
                  <a:cxn ang="0">
                    <a:pos x="5" y="216"/>
                  </a:cxn>
                  <a:cxn ang="0">
                    <a:pos x="9" y="216"/>
                  </a:cxn>
                  <a:cxn ang="0">
                    <a:pos x="10" y="215"/>
                  </a:cxn>
                  <a:cxn ang="0">
                    <a:pos x="12" y="212"/>
                  </a:cxn>
                  <a:cxn ang="0">
                    <a:pos x="12" y="212"/>
                  </a:cxn>
                  <a:cxn ang="0">
                    <a:pos x="13" y="207"/>
                  </a:cxn>
                  <a:cxn ang="0">
                    <a:pos x="17" y="200"/>
                  </a:cxn>
                  <a:cxn ang="0">
                    <a:pos x="23" y="189"/>
                  </a:cxn>
                  <a:cxn ang="0">
                    <a:pos x="33" y="177"/>
                  </a:cxn>
                  <a:cxn ang="0">
                    <a:pos x="39" y="166"/>
                  </a:cxn>
                  <a:cxn ang="0">
                    <a:pos x="39" y="166"/>
                  </a:cxn>
                  <a:cxn ang="0">
                    <a:pos x="59" y="136"/>
                  </a:cxn>
                  <a:cxn ang="0">
                    <a:pos x="80" y="106"/>
                  </a:cxn>
                  <a:cxn ang="0">
                    <a:pos x="80" y="106"/>
                  </a:cxn>
                  <a:cxn ang="0">
                    <a:pos x="88" y="93"/>
                  </a:cxn>
                  <a:cxn ang="0">
                    <a:pos x="94" y="79"/>
                  </a:cxn>
                  <a:cxn ang="0">
                    <a:pos x="106" y="50"/>
                  </a:cxn>
                  <a:cxn ang="0">
                    <a:pos x="106" y="50"/>
                  </a:cxn>
                  <a:cxn ang="0">
                    <a:pos x="114" y="32"/>
                  </a:cxn>
                  <a:cxn ang="0">
                    <a:pos x="118" y="24"/>
                  </a:cxn>
                  <a:cxn ang="0">
                    <a:pos x="119" y="15"/>
                  </a:cxn>
                  <a:cxn ang="0">
                    <a:pos x="119" y="15"/>
                  </a:cxn>
                  <a:cxn ang="0">
                    <a:pos x="120" y="12"/>
                  </a:cxn>
                  <a:cxn ang="0">
                    <a:pos x="120" y="6"/>
                  </a:cxn>
                </a:cxnLst>
                <a:rect l="0" t="0" r="r" b="b"/>
                <a:pathLst>
                  <a:path w="120" h="216">
                    <a:moveTo>
                      <a:pt x="120" y="6"/>
                    </a:moveTo>
                    <a:lnTo>
                      <a:pt x="120" y="6"/>
                    </a:lnTo>
                    <a:lnTo>
                      <a:pt x="120" y="3"/>
                    </a:lnTo>
                    <a:lnTo>
                      <a:pt x="119" y="2"/>
                    </a:lnTo>
                    <a:lnTo>
                      <a:pt x="115" y="0"/>
                    </a:lnTo>
                    <a:lnTo>
                      <a:pt x="111" y="2"/>
                    </a:lnTo>
                    <a:lnTo>
                      <a:pt x="110" y="3"/>
                    </a:lnTo>
                    <a:lnTo>
                      <a:pt x="108" y="6"/>
                    </a:lnTo>
                    <a:lnTo>
                      <a:pt x="108" y="6"/>
                    </a:lnTo>
                    <a:lnTo>
                      <a:pt x="108" y="13"/>
                    </a:lnTo>
                    <a:lnTo>
                      <a:pt x="107" y="20"/>
                    </a:lnTo>
                    <a:lnTo>
                      <a:pt x="102" y="34"/>
                    </a:lnTo>
                    <a:lnTo>
                      <a:pt x="89" y="61"/>
                    </a:lnTo>
                    <a:lnTo>
                      <a:pt x="89" y="61"/>
                    </a:lnTo>
                    <a:lnTo>
                      <a:pt x="74" y="89"/>
                    </a:lnTo>
                    <a:lnTo>
                      <a:pt x="67" y="102"/>
                    </a:lnTo>
                    <a:lnTo>
                      <a:pt x="59" y="115"/>
                    </a:lnTo>
                    <a:lnTo>
                      <a:pt x="59" y="115"/>
                    </a:lnTo>
                    <a:lnTo>
                      <a:pt x="48" y="132"/>
                    </a:lnTo>
                    <a:lnTo>
                      <a:pt x="38" y="149"/>
                    </a:lnTo>
                    <a:lnTo>
                      <a:pt x="27" y="166"/>
                    </a:lnTo>
                    <a:lnTo>
                      <a:pt x="16" y="182"/>
                    </a:lnTo>
                    <a:lnTo>
                      <a:pt x="16" y="182"/>
                    </a:lnTo>
                    <a:lnTo>
                      <a:pt x="10" y="189"/>
                    </a:lnTo>
                    <a:lnTo>
                      <a:pt x="6" y="195"/>
                    </a:lnTo>
                    <a:lnTo>
                      <a:pt x="3" y="202"/>
                    </a:lnTo>
                    <a:lnTo>
                      <a:pt x="0" y="210"/>
                    </a:lnTo>
                    <a:lnTo>
                      <a:pt x="0" y="210"/>
                    </a:lnTo>
                    <a:lnTo>
                      <a:pt x="0" y="212"/>
                    </a:lnTo>
                    <a:lnTo>
                      <a:pt x="1" y="215"/>
                    </a:lnTo>
                    <a:lnTo>
                      <a:pt x="5" y="216"/>
                    </a:lnTo>
                    <a:lnTo>
                      <a:pt x="9" y="216"/>
                    </a:lnTo>
                    <a:lnTo>
                      <a:pt x="10" y="215"/>
                    </a:lnTo>
                    <a:lnTo>
                      <a:pt x="12" y="212"/>
                    </a:lnTo>
                    <a:lnTo>
                      <a:pt x="12" y="212"/>
                    </a:lnTo>
                    <a:lnTo>
                      <a:pt x="13" y="207"/>
                    </a:lnTo>
                    <a:lnTo>
                      <a:pt x="17" y="200"/>
                    </a:lnTo>
                    <a:lnTo>
                      <a:pt x="23" y="189"/>
                    </a:lnTo>
                    <a:lnTo>
                      <a:pt x="33" y="177"/>
                    </a:lnTo>
                    <a:lnTo>
                      <a:pt x="39" y="166"/>
                    </a:lnTo>
                    <a:lnTo>
                      <a:pt x="39" y="166"/>
                    </a:lnTo>
                    <a:lnTo>
                      <a:pt x="59" y="136"/>
                    </a:lnTo>
                    <a:lnTo>
                      <a:pt x="80" y="106"/>
                    </a:lnTo>
                    <a:lnTo>
                      <a:pt x="80" y="106"/>
                    </a:lnTo>
                    <a:lnTo>
                      <a:pt x="88" y="93"/>
                    </a:lnTo>
                    <a:lnTo>
                      <a:pt x="94" y="79"/>
                    </a:lnTo>
                    <a:lnTo>
                      <a:pt x="106" y="50"/>
                    </a:lnTo>
                    <a:lnTo>
                      <a:pt x="106" y="50"/>
                    </a:lnTo>
                    <a:lnTo>
                      <a:pt x="114" y="32"/>
                    </a:lnTo>
                    <a:lnTo>
                      <a:pt x="118" y="24"/>
                    </a:lnTo>
                    <a:lnTo>
                      <a:pt x="119" y="15"/>
                    </a:lnTo>
                    <a:lnTo>
                      <a:pt x="119" y="15"/>
                    </a:lnTo>
                    <a:lnTo>
                      <a:pt x="120" y="12"/>
                    </a:lnTo>
                    <a:lnTo>
                      <a:pt x="12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Freeform 697"/>
              <p:cNvSpPr/>
              <p:nvPr/>
            </p:nvSpPr>
            <p:spPr bwMode="auto">
              <a:xfrm>
                <a:off x="6710363" y="1962150"/>
                <a:ext cx="58738" cy="101600"/>
              </a:xfrm>
              <a:custGeom>
                <a:avLst/>
                <a:gdLst/>
                <a:ahLst/>
                <a:cxnLst>
                  <a:cxn ang="0">
                    <a:pos x="136" y="6"/>
                  </a:cxn>
                  <a:cxn ang="0">
                    <a:pos x="136" y="6"/>
                  </a:cxn>
                  <a:cxn ang="0">
                    <a:pos x="133" y="21"/>
                  </a:cxn>
                  <a:cxn ang="0">
                    <a:pos x="128" y="37"/>
                  </a:cxn>
                  <a:cxn ang="0">
                    <a:pos x="122" y="53"/>
                  </a:cxn>
                  <a:cxn ang="0">
                    <a:pos x="114" y="68"/>
                  </a:cxn>
                  <a:cxn ang="0">
                    <a:pos x="96" y="97"/>
                  </a:cxn>
                  <a:cxn ang="0">
                    <a:pos x="79" y="125"/>
                  </a:cxn>
                  <a:cxn ang="0">
                    <a:pos x="79" y="125"/>
                  </a:cxn>
                  <a:cxn ang="0">
                    <a:pos x="63" y="149"/>
                  </a:cxn>
                  <a:cxn ang="0">
                    <a:pos x="47" y="173"/>
                  </a:cxn>
                  <a:cxn ang="0">
                    <a:pos x="47" y="173"/>
                  </a:cxn>
                  <a:cxn ang="0">
                    <a:pos x="35" y="187"/>
                  </a:cxn>
                  <a:cxn ang="0">
                    <a:pos x="17" y="214"/>
                  </a:cxn>
                  <a:cxn ang="0">
                    <a:pos x="9" y="227"/>
                  </a:cxn>
                  <a:cxn ang="0">
                    <a:pos x="3" y="240"/>
                  </a:cxn>
                  <a:cxn ang="0">
                    <a:pos x="0" y="249"/>
                  </a:cxn>
                  <a:cxn ang="0">
                    <a:pos x="0" y="253"/>
                  </a:cxn>
                  <a:cxn ang="0">
                    <a:pos x="1" y="255"/>
                  </a:cxn>
                  <a:cxn ang="0">
                    <a:pos x="1" y="255"/>
                  </a:cxn>
                  <a:cxn ang="0">
                    <a:pos x="3" y="257"/>
                  </a:cxn>
                  <a:cxn ang="0">
                    <a:pos x="5" y="257"/>
                  </a:cxn>
                  <a:cxn ang="0">
                    <a:pos x="9" y="254"/>
                  </a:cxn>
                  <a:cxn ang="0">
                    <a:pos x="10" y="251"/>
                  </a:cxn>
                  <a:cxn ang="0">
                    <a:pos x="10" y="249"/>
                  </a:cxn>
                  <a:cxn ang="0">
                    <a:pos x="9" y="246"/>
                  </a:cxn>
                  <a:cxn ang="0">
                    <a:pos x="9" y="246"/>
                  </a:cxn>
                  <a:cxn ang="0">
                    <a:pos x="10" y="248"/>
                  </a:cxn>
                  <a:cxn ang="0">
                    <a:pos x="12" y="248"/>
                  </a:cxn>
                  <a:cxn ang="0">
                    <a:pos x="14" y="245"/>
                  </a:cxn>
                  <a:cxn ang="0">
                    <a:pos x="18" y="237"/>
                  </a:cxn>
                  <a:cxn ang="0">
                    <a:pos x="18" y="237"/>
                  </a:cxn>
                  <a:cxn ang="0">
                    <a:pos x="34" y="212"/>
                  </a:cxn>
                  <a:cxn ang="0">
                    <a:pos x="34" y="212"/>
                  </a:cxn>
                  <a:cxn ang="0">
                    <a:pos x="72" y="156"/>
                  </a:cxn>
                  <a:cxn ang="0">
                    <a:pos x="72" y="156"/>
                  </a:cxn>
                  <a:cxn ang="0">
                    <a:pos x="88" y="132"/>
                  </a:cxn>
                  <a:cxn ang="0">
                    <a:pos x="101" y="109"/>
                  </a:cxn>
                  <a:cxn ang="0">
                    <a:pos x="101" y="109"/>
                  </a:cxn>
                  <a:cxn ang="0">
                    <a:pos x="115" y="85"/>
                  </a:cxn>
                  <a:cxn ang="0">
                    <a:pos x="130" y="59"/>
                  </a:cxn>
                  <a:cxn ang="0">
                    <a:pos x="136" y="46"/>
                  </a:cxn>
                  <a:cxn ang="0">
                    <a:pos x="141" y="33"/>
                  </a:cxn>
                  <a:cxn ang="0">
                    <a:pos x="145" y="19"/>
                  </a:cxn>
                  <a:cxn ang="0">
                    <a:pos x="148" y="6"/>
                  </a:cxn>
                  <a:cxn ang="0">
                    <a:pos x="148" y="6"/>
                  </a:cxn>
                  <a:cxn ang="0">
                    <a:pos x="148" y="3"/>
                  </a:cxn>
                  <a:cxn ang="0">
                    <a:pos x="147" y="2"/>
                  </a:cxn>
                  <a:cxn ang="0">
                    <a:pos x="145" y="0"/>
                  </a:cxn>
                  <a:cxn ang="0">
                    <a:pos x="143" y="0"/>
                  </a:cxn>
                  <a:cxn ang="0">
                    <a:pos x="139" y="2"/>
                  </a:cxn>
                  <a:cxn ang="0">
                    <a:pos x="137" y="3"/>
                  </a:cxn>
                  <a:cxn ang="0">
                    <a:pos x="136" y="6"/>
                  </a:cxn>
                  <a:cxn ang="0">
                    <a:pos x="136" y="6"/>
                  </a:cxn>
                </a:cxnLst>
                <a:rect l="0" t="0" r="r" b="b"/>
                <a:pathLst>
                  <a:path w="148" h="257">
                    <a:moveTo>
                      <a:pt x="136" y="6"/>
                    </a:moveTo>
                    <a:lnTo>
                      <a:pt x="136" y="6"/>
                    </a:lnTo>
                    <a:lnTo>
                      <a:pt x="133" y="21"/>
                    </a:lnTo>
                    <a:lnTo>
                      <a:pt x="128" y="37"/>
                    </a:lnTo>
                    <a:lnTo>
                      <a:pt x="122" y="53"/>
                    </a:lnTo>
                    <a:lnTo>
                      <a:pt x="114" y="68"/>
                    </a:lnTo>
                    <a:lnTo>
                      <a:pt x="96" y="97"/>
                    </a:lnTo>
                    <a:lnTo>
                      <a:pt x="79" y="125"/>
                    </a:lnTo>
                    <a:lnTo>
                      <a:pt x="79" y="125"/>
                    </a:lnTo>
                    <a:lnTo>
                      <a:pt x="63" y="149"/>
                    </a:lnTo>
                    <a:lnTo>
                      <a:pt x="47" y="173"/>
                    </a:lnTo>
                    <a:lnTo>
                      <a:pt x="47" y="173"/>
                    </a:lnTo>
                    <a:lnTo>
                      <a:pt x="35" y="187"/>
                    </a:lnTo>
                    <a:lnTo>
                      <a:pt x="17" y="214"/>
                    </a:lnTo>
                    <a:lnTo>
                      <a:pt x="9" y="227"/>
                    </a:lnTo>
                    <a:lnTo>
                      <a:pt x="3" y="240"/>
                    </a:lnTo>
                    <a:lnTo>
                      <a:pt x="0" y="249"/>
                    </a:lnTo>
                    <a:lnTo>
                      <a:pt x="0" y="253"/>
                    </a:lnTo>
                    <a:lnTo>
                      <a:pt x="1" y="255"/>
                    </a:lnTo>
                    <a:lnTo>
                      <a:pt x="1" y="255"/>
                    </a:lnTo>
                    <a:lnTo>
                      <a:pt x="3" y="257"/>
                    </a:lnTo>
                    <a:lnTo>
                      <a:pt x="5" y="257"/>
                    </a:lnTo>
                    <a:lnTo>
                      <a:pt x="9" y="254"/>
                    </a:lnTo>
                    <a:lnTo>
                      <a:pt x="10" y="251"/>
                    </a:lnTo>
                    <a:lnTo>
                      <a:pt x="10" y="249"/>
                    </a:lnTo>
                    <a:lnTo>
                      <a:pt x="9" y="246"/>
                    </a:lnTo>
                    <a:lnTo>
                      <a:pt x="9" y="246"/>
                    </a:lnTo>
                    <a:lnTo>
                      <a:pt x="10" y="248"/>
                    </a:lnTo>
                    <a:lnTo>
                      <a:pt x="12" y="248"/>
                    </a:lnTo>
                    <a:lnTo>
                      <a:pt x="14" y="245"/>
                    </a:lnTo>
                    <a:lnTo>
                      <a:pt x="18" y="237"/>
                    </a:lnTo>
                    <a:lnTo>
                      <a:pt x="18" y="237"/>
                    </a:lnTo>
                    <a:lnTo>
                      <a:pt x="34" y="212"/>
                    </a:lnTo>
                    <a:lnTo>
                      <a:pt x="34" y="212"/>
                    </a:lnTo>
                    <a:lnTo>
                      <a:pt x="72" y="156"/>
                    </a:lnTo>
                    <a:lnTo>
                      <a:pt x="72" y="156"/>
                    </a:lnTo>
                    <a:lnTo>
                      <a:pt x="88" y="132"/>
                    </a:lnTo>
                    <a:lnTo>
                      <a:pt x="101" y="109"/>
                    </a:lnTo>
                    <a:lnTo>
                      <a:pt x="101" y="109"/>
                    </a:lnTo>
                    <a:lnTo>
                      <a:pt x="115" y="85"/>
                    </a:lnTo>
                    <a:lnTo>
                      <a:pt x="130" y="59"/>
                    </a:lnTo>
                    <a:lnTo>
                      <a:pt x="136" y="46"/>
                    </a:lnTo>
                    <a:lnTo>
                      <a:pt x="141" y="33"/>
                    </a:lnTo>
                    <a:lnTo>
                      <a:pt x="145" y="19"/>
                    </a:lnTo>
                    <a:lnTo>
                      <a:pt x="148" y="6"/>
                    </a:lnTo>
                    <a:lnTo>
                      <a:pt x="148" y="6"/>
                    </a:lnTo>
                    <a:lnTo>
                      <a:pt x="148" y="3"/>
                    </a:lnTo>
                    <a:lnTo>
                      <a:pt x="147" y="2"/>
                    </a:lnTo>
                    <a:lnTo>
                      <a:pt x="145" y="0"/>
                    </a:lnTo>
                    <a:lnTo>
                      <a:pt x="143" y="0"/>
                    </a:lnTo>
                    <a:lnTo>
                      <a:pt x="139" y="2"/>
                    </a:lnTo>
                    <a:lnTo>
                      <a:pt x="137" y="3"/>
                    </a:lnTo>
                    <a:lnTo>
                      <a:pt x="136" y="6"/>
                    </a:lnTo>
                    <a:lnTo>
                      <a:pt x="13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Freeform 698"/>
              <p:cNvSpPr/>
              <p:nvPr/>
            </p:nvSpPr>
            <p:spPr bwMode="auto">
              <a:xfrm>
                <a:off x="6742113" y="1958975"/>
                <a:ext cx="44450" cy="100013"/>
              </a:xfrm>
              <a:custGeom>
                <a:avLst/>
                <a:gdLst/>
                <a:ahLst/>
                <a:cxnLst>
                  <a:cxn ang="0">
                    <a:pos x="102" y="6"/>
                  </a:cxn>
                  <a:cxn ang="0">
                    <a:pos x="102" y="6"/>
                  </a:cxn>
                  <a:cxn ang="0">
                    <a:pos x="99" y="22"/>
                  </a:cxn>
                  <a:cxn ang="0">
                    <a:pos x="95" y="38"/>
                  </a:cxn>
                  <a:cxn ang="0">
                    <a:pos x="90" y="55"/>
                  </a:cxn>
                  <a:cxn ang="0">
                    <a:pos x="82" y="70"/>
                  </a:cxn>
                  <a:cxn ang="0">
                    <a:pos x="67" y="103"/>
                  </a:cxn>
                  <a:cxn ang="0">
                    <a:pos x="52" y="133"/>
                  </a:cxn>
                  <a:cxn ang="0">
                    <a:pos x="52" y="133"/>
                  </a:cxn>
                  <a:cxn ang="0">
                    <a:pos x="46" y="152"/>
                  </a:cxn>
                  <a:cxn ang="0">
                    <a:pos x="36" y="170"/>
                  </a:cxn>
                  <a:cxn ang="0">
                    <a:pos x="27" y="187"/>
                  </a:cxn>
                  <a:cxn ang="0">
                    <a:pos x="17" y="203"/>
                  </a:cxn>
                  <a:cxn ang="0">
                    <a:pos x="17" y="203"/>
                  </a:cxn>
                  <a:cxn ang="0">
                    <a:pos x="10" y="213"/>
                  </a:cxn>
                  <a:cxn ang="0">
                    <a:pos x="5" y="223"/>
                  </a:cxn>
                  <a:cxn ang="0">
                    <a:pos x="1" y="234"/>
                  </a:cxn>
                  <a:cxn ang="0">
                    <a:pos x="0" y="246"/>
                  </a:cxn>
                  <a:cxn ang="0">
                    <a:pos x="0" y="246"/>
                  </a:cxn>
                  <a:cxn ang="0">
                    <a:pos x="0" y="248"/>
                  </a:cxn>
                  <a:cxn ang="0">
                    <a:pos x="1" y="250"/>
                  </a:cxn>
                  <a:cxn ang="0">
                    <a:pos x="2" y="251"/>
                  </a:cxn>
                  <a:cxn ang="0">
                    <a:pos x="5" y="251"/>
                  </a:cxn>
                  <a:cxn ang="0">
                    <a:pos x="9" y="250"/>
                  </a:cxn>
                  <a:cxn ang="0">
                    <a:pos x="10" y="248"/>
                  </a:cxn>
                  <a:cxn ang="0">
                    <a:pos x="10" y="246"/>
                  </a:cxn>
                  <a:cxn ang="0">
                    <a:pos x="10" y="246"/>
                  </a:cxn>
                  <a:cxn ang="0">
                    <a:pos x="13" y="237"/>
                  </a:cxn>
                  <a:cxn ang="0">
                    <a:pos x="16" y="229"/>
                  </a:cxn>
                  <a:cxn ang="0">
                    <a:pos x="23" y="213"/>
                  </a:cxn>
                  <a:cxn ang="0">
                    <a:pos x="34" y="199"/>
                  </a:cxn>
                  <a:cxn ang="0">
                    <a:pos x="43" y="184"/>
                  </a:cxn>
                  <a:cxn ang="0">
                    <a:pos x="43" y="184"/>
                  </a:cxn>
                  <a:cxn ang="0">
                    <a:pos x="50" y="170"/>
                  </a:cxn>
                  <a:cxn ang="0">
                    <a:pos x="56" y="155"/>
                  </a:cxn>
                  <a:cxn ang="0">
                    <a:pos x="68" y="127"/>
                  </a:cxn>
                  <a:cxn ang="0">
                    <a:pos x="68" y="127"/>
                  </a:cxn>
                  <a:cxn ang="0">
                    <a:pos x="81" y="98"/>
                  </a:cxn>
                  <a:cxn ang="0">
                    <a:pos x="95" y="68"/>
                  </a:cxn>
                  <a:cxn ang="0">
                    <a:pos x="102" y="52"/>
                  </a:cxn>
                  <a:cxn ang="0">
                    <a:pos x="107" y="36"/>
                  </a:cxn>
                  <a:cxn ang="0">
                    <a:pos x="111" y="22"/>
                  </a:cxn>
                  <a:cxn ang="0">
                    <a:pos x="114" y="6"/>
                  </a:cxn>
                  <a:cxn ang="0">
                    <a:pos x="114" y="6"/>
                  </a:cxn>
                  <a:cxn ang="0">
                    <a:pos x="114" y="4"/>
                  </a:cxn>
                  <a:cxn ang="0">
                    <a:pos x="112" y="1"/>
                  </a:cxn>
                  <a:cxn ang="0">
                    <a:pos x="110" y="1"/>
                  </a:cxn>
                  <a:cxn ang="0">
                    <a:pos x="108" y="0"/>
                  </a:cxn>
                  <a:cxn ang="0">
                    <a:pos x="104" y="1"/>
                  </a:cxn>
                  <a:cxn ang="0">
                    <a:pos x="103" y="4"/>
                  </a:cxn>
                  <a:cxn ang="0">
                    <a:pos x="102" y="6"/>
                  </a:cxn>
                  <a:cxn ang="0">
                    <a:pos x="102" y="6"/>
                  </a:cxn>
                </a:cxnLst>
                <a:rect l="0" t="0" r="r" b="b"/>
                <a:pathLst>
                  <a:path w="114" h="251">
                    <a:moveTo>
                      <a:pt x="102" y="6"/>
                    </a:moveTo>
                    <a:lnTo>
                      <a:pt x="102" y="6"/>
                    </a:lnTo>
                    <a:lnTo>
                      <a:pt x="99" y="22"/>
                    </a:lnTo>
                    <a:lnTo>
                      <a:pt x="95" y="38"/>
                    </a:lnTo>
                    <a:lnTo>
                      <a:pt x="90" y="55"/>
                    </a:lnTo>
                    <a:lnTo>
                      <a:pt x="82" y="70"/>
                    </a:lnTo>
                    <a:lnTo>
                      <a:pt x="67" y="103"/>
                    </a:lnTo>
                    <a:lnTo>
                      <a:pt x="52" y="133"/>
                    </a:lnTo>
                    <a:lnTo>
                      <a:pt x="52" y="133"/>
                    </a:lnTo>
                    <a:lnTo>
                      <a:pt x="46" y="152"/>
                    </a:lnTo>
                    <a:lnTo>
                      <a:pt x="36" y="170"/>
                    </a:lnTo>
                    <a:lnTo>
                      <a:pt x="27" y="187"/>
                    </a:lnTo>
                    <a:lnTo>
                      <a:pt x="17" y="203"/>
                    </a:lnTo>
                    <a:lnTo>
                      <a:pt x="17" y="203"/>
                    </a:lnTo>
                    <a:lnTo>
                      <a:pt x="10" y="213"/>
                    </a:lnTo>
                    <a:lnTo>
                      <a:pt x="5" y="223"/>
                    </a:lnTo>
                    <a:lnTo>
                      <a:pt x="1" y="234"/>
                    </a:lnTo>
                    <a:lnTo>
                      <a:pt x="0" y="246"/>
                    </a:lnTo>
                    <a:lnTo>
                      <a:pt x="0" y="246"/>
                    </a:lnTo>
                    <a:lnTo>
                      <a:pt x="0" y="248"/>
                    </a:lnTo>
                    <a:lnTo>
                      <a:pt x="1" y="250"/>
                    </a:lnTo>
                    <a:lnTo>
                      <a:pt x="2" y="251"/>
                    </a:lnTo>
                    <a:lnTo>
                      <a:pt x="5" y="251"/>
                    </a:lnTo>
                    <a:lnTo>
                      <a:pt x="9" y="250"/>
                    </a:lnTo>
                    <a:lnTo>
                      <a:pt x="10" y="248"/>
                    </a:lnTo>
                    <a:lnTo>
                      <a:pt x="10" y="246"/>
                    </a:lnTo>
                    <a:lnTo>
                      <a:pt x="10" y="246"/>
                    </a:lnTo>
                    <a:lnTo>
                      <a:pt x="13" y="237"/>
                    </a:lnTo>
                    <a:lnTo>
                      <a:pt x="16" y="229"/>
                    </a:lnTo>
                    <a:lnTo>
                      <a:pt x="23" y="213"/>
                    </a:lnTo>
                    <a:lnTo>
                      <a:pt x="34" y="199"/>
                    </a:lnTo>
                    <a:lnTo>
                      <a:pt x="43" y="184"/>
                    </a:lnTo>
                    <a:lnTo>
                      <a:pt x="43" y="184"/>
                    </a:lnTo>
                    <a:lnTo>
                      <a:pt x="50" y="170"/>
                    </a:lnTo>
                    <a:lnTo>
                      <a:pt x="56" y="155"/>
                    </a:lnTo>
                    <a:lnTo>
                      <a:pt x="68" y="127"/>
                    </a:lnTo>
                    <a:lnTo>
                      <a:pt x="68" y="127"/>
                    </a:lnTo>
                    <a:lnTo>
                      <a:pt x="81" y="98"/>
                    </a:lnTo>
                    <a:lnTo>
                      <a:pt x="95" y="68"/>
                    </a:lnTo>
                    <a:lnTo>
                      <a:pt x="102" y="52"/>
                    </a:lnTo>
                    <a:lnTo>
                      <a:pt x="107" y="36"/>
                    </a:lnTo>
                    <a:lnTo>
                      <a:pt x="111" y="22"/>
                    </a:lnTo>
                    <a:lnTo>
                      <a:pt x="114" y="6"/>
                    </a:lnTo>
                    <a:lnTo>
                      <a:pt x="114" y="6"/>
                    </a:lnTo>
                    <a:lnTo>
                      <a:pt x="114" y="4"/>
                    </a:lnTo>
                    <a:lnTo>
                      <a:pt x="112" y="1"/>
                    </a:lnTo>
                    <a:lnTo>
                      <a:pt x="110" y="1"/>
                    </a:lnTo>
                    <a:lnTo>
                      <a:pt x="108" y="0"/>
                    </a:lnTo>
                    <a:lnTo>
                      <a:pt x="104" y="1"/>
                    </a:lnTo>
                    <a:lnTo>
                      <a:pt x="103" y="4"/>
                    </a:lnTo>
                    <a:lnTo>
                      <a:pt x="102" y="6"/>
                    </a:lnTo>
                    <a:lnTo>
                      <a:pt x="10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Freeform 699"/>
              <p:cNvSpPr/>
              <p:nvPr/>
            </p:nvSpPr>
            <p:spPr bwMode="auto">
              <a:xfrm>
                <a:off x="6762751" y="1985963"/>
                <a:ext cx="31750" cy="63500"/>
              </a:xfrm>
              <a:custGeom>
                <a:avLst/>
                <a:gdLst/>
                <a:ahLst/>
                <a:cxnLst>
                  <a:cxn ang="0">
                    <a:pos x="69" y="4"/>
                  </a:cxn>
                  <a:cxn ang="0">
                    <a:pos x="69" y="4"/>
                  </a:cxn>
                  <a:cxn ang="0">
                    <a:pos x="65" y="16"/>
                  </a:cxn>
                  <a:cxn ang="0">
                    <a:pos x="63" y="27"/>
                  </a:cxn>
                  <a:cxn ang="0">
                    <a:pos x="63" y="27"/>
                  </a:cxn>
                  <a:cxn ang="0">
                    <a:pos x="61" y="34"/>
                  </a:cxn>
                  <a:cxn ang="0">
                    <a:pos x="60" y="39"/>
                  </a:cxn>
                  <a:cxn ang="0">
                    <a:pos x="55" y="50"/>
                  </a:cxn>
                  <a:cxn ang="0">
                    <a:pos x="48" y="60"/>
                  </a:cxn>
                  <a:cxn ang="0">
                    <a:pos x="43" y="70"/>
                  </a:cxn>
                  <a:cxn ang="0">
                    <a:pos x="43" y="70"/>
                  </a:cxn>
                  <a:cxn ang="0">
                    <a:pos x="38" y="81"/>
                  </a:cxn>
                  <a:cxn ang="0">
                    <a:pos x="33" y="91"/>
                  </a:cxn>
                  <a:cxn ang="0">
                    <a:pos x="21" y="111"/>
                  </a:cxn>
                  <a:cxn ang="0">
                    <a:pos x="9" y="131"/>
                  </a:cxn>
                  <a:cxn ang="0">
                    <a:pos x="4" y="142"/>
                  </a:cxn>
                  <a:cxn ang="0">
                    <a:pos x="0" y="153"/>
                  </a:cxn>
                  <a:cxn ang="0">
                    <a:pos x="0" y="153"/>
                  </a:cxn>
                  <a:cxn ang="0">
                    <a:pos x="0" y="155"/>
                  </a:cxn>
                  <a:cxn ang="0">
                    <a:pos x="1" y="158"/>
                  </a:cxn>
                  <a:cxn ang="0">
                    <a:pos x="4" y="159"/>
                  </a:cxn>
                  <a:cxn ang="0">
                    <a:pos x="8" y="159"/>
                  </a:cxn>
                  <a:cxn ang="0">
                    <a:pos x="10" y="158"/>
                  </a:cxn>
                  <a:cxn ang="0">
                    <a:pos x="10" y="157"/>
                  </a:cxn>
                  <a:cxn ang="0">
                    <a:pos x="10" y="157"/>
                  </a:cxn>
                  <a:cxn ang="0">
                    <a:pos x="14" y="146"/>
                  </a:cxn>
                  <a:cxn ang="0">
                    <a:pos x="18" y="137"/>
                  </a:cxn>
                  <a:cxn ang="0">
                    <a:pos x="29" y="119"/>
                  </a:cxn>
                  <a:cxn ang="0">
                    <a:pos x="39" y="101"/>
                  </a:cxn>
                  <a:cxn ang="0">
                    <a:pos x="51" y="84"/>
                  </a:cxn>
                  <a:cxn ang="0">
                    <a:pos x="51" y="84"/>
                  </a:cxn>
                  <a:cxn ang="0">
                    <a:pos x="70" y="46"/>
                  </a:cxn>
                  <a:cxn ang="0">
                    <a:pos x="70" y="46"/>
                  </a:cxn>
                  <a:cxn ang="0">
                    <a:pos x="73" y="36"/>
                  </a:cxn>
                  <a:cxn ang="0">
                    <a:pos x="74" y="27"/>
                  </a:cxn>
                  <a:cxn ang="0">
                    <a:pos x="76" y="18"/>
                  </a:cxn>
                  <a:cxn ang="0">
                    <a:pos x="78" y="9"/>
                  </a:cxn>
                  <a:cxn ang="0">
                    <a:pos x="78" y="9"/>
                  </a:cxn>
                  <a:cxn ang="0">
                    <a:pos x="80" y="6"/>
                  </a:cxn>
                  <a:cxn ang="0">
                    <a:pos x="78" y="5"/>
                  </a:cxn>
                  <a:cxn ang="0">
                    <a:pos x="76" y="1"/>
                  </a:cxn>
                  <a:cxn ang="0">
                    <a:pos x="74" y="0"/>
                  </a:cxn>
                  <a:cxn ang="0">
                    <a:pos x="72" y="0"/>
                  </a:cxn>
                  <a:cxn ang="0">
                    <a:pos x="70" y="1"/>
                  </a:cxn>
                  <a:cxn ang="0">
                    <a:pos x="69" y="4"/>
                  </a:cxn>
                  <a:cxn ang="0">
                    <a:pos x="69" y="4"/>
                  </a:cxn>
                </a:cxnLst>
                <a:rect l="0" t="0" r="r" b="b"/>
                <a:pathLst>
                  <a:path w="80" h="159">
                    <a:moveTo>
                      <a:pt x="69" y="4"/>
                    </a:moveTo>
                    <a:lnTo>
                      <a:pt x="69" y="4"/>
                    </a:lnTo>
                    <a:lnTo>
                      <a:pt x="65" y="16"/>
                    </a:lnTo>
                    <a:lnTo>
                      <a:pt x="63" y="27"/>
                    </a:lnTo>
                    <a:lnTo>
                      <a:pt x="63" y="27"/>
                    </a:lnTo>
                    <a:lnTo>
                      <a:pt x="61" y="34"/>
                    </a:lnTo>
                    <a:lnTo>
                      <a:pt x="60" y="39"/>
                    </a:lnTo>
                    <a:lnTo>
                      <a:pt x="55" y="50"/>
                    </a:lnTo>
                    <a:lnTo>
                      <a:pt x="48" y="60"/>
                    </a:lnTo>
                    <a:lnTo>
                      <a:pt x="43" y="70"/>
                    </a:lnTo>
                    <a:lnTo>
                      <a:pt x="43" y="70"/>
                    </a:lnTo>
                    <a:lnTo>
                      <a:pt x="38" y="81"/>
                    </a:lnTo>
                    <a:lnTo>
                      <a:pt x="33" y="91"/>
                    </a:lnTo>
                    <a:lnTo>
                      <a:pt x="21" y="111"/>
                    </a:lnTo>
                    <a:lnTo>
                      <a:pt x="9" y="131"/>
                    </a:lnTo>
                    <a:lnTo>
                      <a:pt x="4" y="142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5"/>
                    </a:lnTo>
                    <a:lnTo>
                      <a:pt x="1" y="158"/>
                    </a:lnTo>
                    <a:lnTo>
                      <a:pt x="4" y="159"/>
                    </a:lnTo>
                    <a:lnTo>
                      <a:pt x="8" y="159"/>
                    </a:lnTo>
                    <a:lnTo>
                      <a:pt x="10" y="158"/>
                    </a:lnTo>
                    <a:lnTo>
                      <a:pt x="10" y="157"/>
                    </a:lnTo>
                    <a:lnTo>
                      <a:pt x="10" y="157"/>
                    </a:lnTo>
                    <a:lnTo>
                      <a:pt x="14" y="146"/>
                    </a:lnTo>
                    <a:lnTo>
                      <a:pt x="18" y="137"/>
                    </a:lnTo>
                    <a:lnTo>
                      <a:pt x="29" y="119"/>
                    </a:lnTo>
                    <a:lnTo>
                      <a:pt x="39" y="101"/>
                    </a:lnTo>
                    <a:lnTo>
                      <a:pt x="51" y="84"/>
                    </a:lnTo>
                    <a:lnTo>
                      <a:pt x="51" y="84"/>
                    </a:lnTo>
                    <a:lnTo>
                      <a:pt x="70" y="46"/>
                    </a:lnTo>
                    <a:lnTo>
                      <a:pt x="70" y="46"/>
                    </a:lnTo>
                    <a:lnTo>
                      <a:pt x="73" y="36"/>
                    </a:lnTo>
                    <a:lnTo>
                      <a:pt x="74" y="27"/>
                    </a:lnTo>
                    <a:lnTo>
                      <a:pt x="76" y="18"/>
                    </a:lnTo>
                    <a:lnTo>
                      <a:pt x="78" y="9"/>
                    </a:lnTo>
                    <a:lnTo>
                      <a:pt x="78" y="9"/>
                    </a:lnTo>
                    <a:lnTo>
                      <a:pt x="80" y="6"/>
                    </a:lnTo>
                    <a:lnTo>
                      <a:pt x="78" y="5"/>
                    </a:lnTo>
                    <a:lnTo>
                      <a:pt x="76" y="1"/>
                    </a:lnTo>
                    <a:lnTo>
                      <a:pt x="74" y="0"/>
                    </a:lnTo>
                    <a:lnTo>
                      <a:pt x="72" y="0"/>
                    </a:lnTo>
                    <a:lnTo>
                      <a:pt x="70" y="1"/>
                    </a:lnTo>
                    <a:lnTo>
                      <a:pt x="69" y="4"/>
                    </a:lnTo>
                    <a:lnTo>
                      <a:pt x="6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Freeform 700"/>
              <p:cNvSpPr/>
              <p:nvPr/>
            </p:nvSpPr>
            <p:spPr bwMode="auto">
              <a:xfrm>
                <a:off x="6781801" y="2005013"/>
                <a:ext cx="22225" cy="39688"/>
              </a:xfrm>
              <a:custGeom>
                <a:avLst/>
                <a:gdLst/>
                <a:ahLst/>
                <a:cxnLst>
                  <a:cxn ang="0">
                    <a:pos x="40" y="3"/>
                  </a:cxn>
                  <a:cxn ang="0">
                    <a:pos x="40" y="3"/>
                  </a:cxn>
                  <a:cxn ang="0">
                    <a:pos x="27" y="21"/>
                  </a:cxn>
                  <a:cxn ang="0">
                    <a:pos x="21" y="31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2" y="55"/>
                  </a:cxn>
                  <a:cxn ang="0">
                    <a:pos x="9" y="68"/>
                  </a:cxn>
                  <a:cxn ang="0">
                    <a:pos x="5" y="81"/>
                  </a:cxn>
                  <a:cxn ang="0">
                    <a:pos x="1" y="93"/>
                  </a:cxn>
                  <a:cxn ang="0">
                    <a:pos x="1" y="93"/>
                  </a:cxn>
                  <a:cxn ang="0">
                    <a:pos x="0" y="95"/>
                  </a:cxn>
                  <a:cxn ang="0">
                    <a:pos x="1" y="98"/>
                  </a:cxn>
                  <a:cxn ang="0">
                    <a:pos x="4" y="101"/>
                  </a:cxn>
                  <a:cxn ang="0">
                    <a:pos x="5" y="102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10" y="99"/>
                  </a:cxn>
                  <a:cxn ang="0">
                    <a:pos x="10" y="99"/>
                  </a:cxn>
                  <a:cxn ang="0">
                    <a:pos x="18" y="81"/>
                  </a:cxn>
                  <a:cxn ang="0">
                    <a:pos x="21" y="71"/>
                  </a:cxn>
                  <a:cxn ang="0">
                    <a:pos x="22" y="61"/>
                  </a:cxn>
                  <a:cxn ang="0">
                    <a:pos x="22" y="61"/>
                  </a:cxn>
                  <a:cxn ang="0">
                    <a:pos x="23" y="54"/>
                  </a:cxn>
                  <a:cxn ang="0">
                    <a:pos x="26" y="46"/>
                  </a:cxn>
                  <a:cxn ang="0">
                    <a:pos x="33" y="33"/>
                  </a:cxn>
                  <a:cxn ang="0">
                    <a:pos x="42" y="20"/>
                  </a:cxn>
                  <a:cxn ang="0">
                    <a:pos x="51" y="8"/>
                  </a:cxn>
                  <a:cxn ang="0">
                    <a:pos x="51" y="8"/>
                  </a:cxn>
                  <a:cxn ang="0">
                    <a:pos x="52" y="5"/>
                  </a:cxn>
                  <a:cxn ang="0">
                    <a:pos x="51" y="4"/>
                  </a:cxn>
                  <a:cxn ang="0">
                    <a:pos x="51" y="1"/>
                  </a:cxn>
                  <a:cxn ang="0">
                    <a:pos x="48" y="0"/>
                  </a:cxn>
                  <a:cxn ang="0">
                    <a:pos x="44" y="0"/>
                  </a:cxn>
                  <a:cxn ang="0">
                    <a:pos x="43" y="0"/>
                  </a:cxn>
                  <a:cxn ang="0">
                    <a:pos x="40" y="3"/>
                  </a:cxn>
                  <a:cxn ang="0">
                    <a:pos x="40" y="3"/>
                  </a:cxn>
                </a:cxnLst>
                <a:rect l="0" t="0" r="r" b="b"/>
                <a:pathLst>
                  <a:path w="52" h="102">
                    <a:moveTo>
                      <a:pt x="40" y="3"/>
                    </a:moveTo>
                    <a:lnTo>
                      <a:pt x="40" y="3"/>
                    </a:lnTo>
                    <a:lnTo>
                      <a:pt x="27" y="21"/>
                    </a:lnTo>
                    <a:lnTo>
                      <a:pt x="21" y="31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2" y="55"/>
                    </a:lnTo>
                    <a:lnTo>
                      <a:pt x="9" y="68"/>
                    </a:lnTo>
                    <a:lnTo>
                      <a:pt x="5" y="81"/>
                    </a:lnTo>
                    <a:lnTo>
                      <a:pt x="1" y="93"/>
                    </a:lnTo>
                    <a:lnTo>
                      <a:pt x="1" y="93"/>
                    </a:lnTo>
                    <a:lnTo>
                      <a:pt x="0" y="95"/>
                    </a:lnTo>
                    <a:lnTo>
                      <a:pt x="1" y="98"/>
                    </a:lnTo>
                    <a:lnTo>
                      <a:pt x="4" y="101"/>
                    </a:lnTo>
                    <a:lnTo>
                      <a:pt x="5" y="102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10" y="99"/>
                    </a:lnTo>
                    <a:lnTo>
                      <a:pt x="10" y="99"/>
                    </a:lnTo>
                    <a:lnTo>
                      <a:pt x="18" y="81"/>
                    </a:lnTo>
                    <a:lnTo>
                      <a:pt x="21" y="71"/>
                    </a:lnTo>
                    <a:lnTo>
                      <a:pt x="22" y="61"/>
                    </a:lnTo>
                    <a:lnTo>
                      <a:pt x="22" y="61"/>
                    </a:lnTo>
                    <a:lnTo>
                      <a:pt x="23" y="54"/>
                    </a:lnTo>
                    <a:lnTo>
                      <a:pt x="26" y="46"/>
                    </a:lnTo>
                    <a:lnTo>
                      <a:pt x="33" y="33"/>
                    </a:lnTo>
                    <a:lnTo>
                      <a:pt x="42" y="20"/>
                    </a:lnTo>
                    <a:lnTo>
                      <a:pt x="51" y="8"/>
                    </a:lnTo>
                    <a:lnTo>
                      <a:pt x="51" y="8"/>
                    </a:lnTo>
                    <a:lnTo>
                      <a:pt x="52" y="5"/>
                    </a:lnTo>
                    <a:lnTo>
                      <a:pt x="51" y="4"/>
                    </a:lnTo>
                    <a:lnTo>
                      <a:pt x="51" y="1"/>
                    </a:lnTo>
                    <a:lnTo>
                      <a:pt x="48" y="0"/>
                    </a:lnTo>
                    <a:lnTo>
                      <a:pt x="44" y="0"/>
                    </a:lnTo>
                    <a:lnTo>
                      <a:pt x="43" y="0"/>
                    </a:lnTo>
                    <a:lnTo>
                      <a:pt x="40" y="3"/>
                    </a:lnTo>
                    <a:lnTo>
                      <a:pt x="4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Freeform 701"/>
              <p:cNvSpPr/>
              <p:nvPr/>
            </p:nvSpPr>
            <p:spPr bwMode="auto">
              <a:xfrm>
                <a:off x="6526213" y="2325688"/>
                <a:ext cx="41275" cy="57150"/>
              </a:xfrm>
              <a:custGeom>
                <a:avLst/>
                <a:gdLst/>
                <a:ahLst/>
                <a:cxnLst>
                  <a:cxn ang="0">
                    <a:pos x="92" y="3"/>
                  </a:cxn>
                  <a:cxn ang="0">
                    <a:pos x="92" y="3"/>
                  </a:cxn>
                  <a:cxn ang="0">
                    <a:pos x="88" y="12"/>
                  </a:cxn>
                  <a:cxn ang="0">
                    <a:pos x="82" y="19"/>
                  </a:cxn>
                  <a:cxn ang="0">
                    <a:pos x="71" y="33"/>
                  </a:cxn>
                  <a:cxn ang="0">
                    <a:pos x="59" y="48"/>
                  </a:cxn>
                  <a:cxn ang="0">
                    <a:pos x="47" y="63"/>
                  </a:cxn>
                  <a:cxn ang="0">
                    <a:pos x="47" y="63"/>
                  </a:cxn>
                  <a:cxn ang="0">
                    <a:pos x="35" y="80"/>
                  </a:cxn>
                  <a:cxn ang="0">
                    <a:pos x="22" y="99"/>
                  </a:cxn>
                  <a:cxn ang="0">
                    <a:pos x="10" y="116"/>
                  </a:cxn>
                  <a:cxn ang="0">
                    <a:pos x="1" y="135"/>
                  </a:cxn>
                  <a:cxn ang="0">
                    <a:pos x="1" y="135"/>
                  </a:cxn>
                  <a:cxn ang="0">
                    <a:pos x="0" y="138"/>
                  </a:cxn>
                  <a:cxn ang="0">
                    <a:pos x="0" y="139"/>
                  </a:cxn>
                  <a:cxn ang="0">
                    <a:pos x="4" y="143"/>
                  </a:cxn>
                  <a:cxn ang="0">
                    <a:pos x="5" y="143"/>
                  </a:cxn>
                  <a:cxn ang="0">
                    <a:pos x="8" y="143"/>
                  </a:cxn>
                  <a:cxn ang="0">
                    <a:pos x="9" y="143"/>
                  </a:cxn>
                  <a:cxn ang="0">
                    <a:pos x="10" y="140"/>
                  </a:cxn>
                  <a:cxn ang="0">
                    <a:pos x="10" y="140"/>
                  </a:cxn>
                  <a:cxn ang="0">
                    <a:pos x="21" y="122"/>
                  </a:cxn>
                  <a:cxn ang="0">
                    <a:pos x="33" y="104"/>
                  </a:cxn>
                  <a:cxn ang="0">
                    <a:pos x="58" y="68"/>
                  </a:cxn>
                  <a:cxn ang="0">
                    <a:pos x="58" y="68"/>
                  </a:cxn>
                  <a:cxn ang="0">
                    <a:pos x="68" y="54"/>
                  </a:cxn>
                  <a:cxn ang="0">
                    <a:pos x="81" y="40"/>
                  </a:cxn>
                  <a:cxn ang="0">
                    <a:pos x="93" y="25"/>
                  </a:cxn>
                  <a:cxn ang="0">
                    <a:pos x="98" y="17"/>
                  </a:cxn>
                  <a:cxn ang="0">
                    <a:pos x="102" y="10"/>
                  </a:cxn>
                  <a:cxn ang="0">
                    <a:pos x="102" y="10"/>
                  </a:cxn>
                  <a:cxn ang="0">
                    <a:pos x="102" y="7"/>
                  </a:cxn>
                  <a:cxn ang="0">
                    <a:pos x="102" y="4"/>
                  </a:cxn>
                  <a:cxn ang="0">
                    <a:pos x="99" y="2"/>
                  </a:cxn>
                  <a:cxn ang="0">
                    <a:pos x="97" y="0"/>
                  </a:cxn>
                  <a:cxn ang="0">
                    <a:pos x="95" y="0"/>
                  </a:cxn>
                  <a:cxn ang="0">
                    <a:pos x="93" y="2"/>
                  </a:cxn>
                  <a:cxn ang="0">
                    <a:pos x="92" y="3"/>
                  </a:cxn>
                  <a:cxn ang="0">
                    <a:pos x="92" y="3"/>
                  </a:cxn>
                </a:cxnLst>
                <a:rect l="0" t="0" r="r" b="b"/>
                <a:pathLst>
                  <a:path w="102" h="143">
                    <a:moveTo>
                      <a:pt x="92" y="3"/>
                    </a:moveTo>
                    <a:lnTo>
                      <a:pt x="92" y="3"/>
                    </a:lnTo>
                    <a:lnTo>
                      <a:pt x="88" y="12"/>
                    </a:lnTo>
                    <a:lnTo>
                      <a:pt x="82" y="19"/>
                    </a:lnTo>
                    <a:lnTo>
                      <a:pt x="71" y="33"/>
                    </a:lnTo>
                    <a:lnTo>
                      <a:pt x="59" y="48"/>
                    </a:lnTo>
                    <a:lnTo>
                      <a:pt x="47" y="63"/>
                    </a:lnTo>
                    <a:lnTo>
                      <a:pt x="47" y="63"/>
                    </a:lnTo>
                    <a:lnTo>
                      <a:pt x="35" y="80"/>
                    </a:lnTo>
                    <a:lnTo>
                      <a:pt x="22" y="99"/>
                    </a:lnTo>
                    <a:lnTo>
                      <a:pt x="10" y="116"/>
                    </a:lnTo>
                    <a:lnTo>
                      <a:pt x="1" y="135"/>
                    </a:lnTo>
                    <a:lnTo>
                      <a:pt x="1" y="135"/>
                    </a:lnTo>
                    <a:lnTo>
                      <a:pt x="0" y="138"/>
                    </a:lnTo>
                    <a:lnTo>
                      <a:pt x="0" y="139"/>
                    </a:lnTo>
                    <a:lnTo>
                      <a:pt x="4" y="143"/>
                    </a:lnTo>
                    <a:lnTo>
                      <a:pt x="5" y="143"/>
                    </a:lnTo>
                    <a:lnTo>
                      <a:pt x="8" y="143"/>
                    </a:lnTo>
                    <a:lnTo>
                      <a:pt x="9" y="143"/>
                    </a:lnTo>
                    <a:lnTo>
                      <a:pt x="10" y="140"/>
                    </a:lnTo>
                    <a:lnTo>
                      <a:pt x="10" y="140"/>
                    </a:lnTo>
                    <a:lnTo>
                      <a:pt x="21" y="122"/>
                    </a:lnTo>
                    <a:lnTo>
                      <a:pt x="33" y="104"/>
                    </a:lnTo>
                    <a:lnTo>
                      <a:pt x="58" y="68"/>
                    </a:lnTo>
                    <a:lnTo>
                      <a:pt x="58" y="68"/>
                    </a:lnTo>
                    <a:lnTo>
                      <a:pt x="68" y="54"/>
                    </a:lnTo>
                    <a:lnTo>
                      <a:pt x="81" y="40"/>
                    </a:lnTo>
                    <a:lnTo>
                      <a:pt x="93" y="25"/>
                    </a:lnTo>
                    <a:lnTo>
                      <a:pt x="98" y="17"/>
                    </a:lnTo>
                    <a:lnTo>
                      <a:pt x="102" y="10"/>
                    </a:lnTo>
                    <a:lnTo>
                      <a:pt x="102" y="10"/>
                    </a:lnTo>
                    <a:lnTo>
                      <a:pt x="102" y="7"/>
                    </a:lnTo>
                    <a:lnTo>
                      <a:pt x="102" y="4"/>
                    </a:lnTo>
                    <a:lnTo>
                      <a:pt x="99" y="2"/>
                    </a:lnTo>
                    <a:lnTo>
                      <a:pt x="97" y="0"/>
                    </a:lnTo>
                    <a:lnTo>
                      <a:pt x="95" y="0"/>
                    </a:lnTo>
                    <a:lnTo>
                      <a:pt x="93" y="2"/>
                    </a:lnTo>
                    <a:lnTo>
                      <a:pt x="92" y="3"/>
                    </a:lnTo>
                    <a:lnTo>
                      <a:pt x="9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Freeform 702"/>
              <p:cNvSpPr/>
              <p:nvPr/>
            </p:nvSpPr>
            <p:spPr bwMode="auto">
              <a:xfrm>
                <a:off x="6578601" y="2409825"/>
                <a:ext cx="36513" cy="39688"/>
              </a:xfrm>
              <a:custGeom>
                <a:avLst/>
                <a:gdLst/>
                <a:ahLst/>
                <a:cxnLst>
                  <a:cxn ang="0">
                    <a:pos x="83" y="0"/>
                  </a:cxn>
                  <a:cxn ang="0">
                    <a:pos x="83" y="0"/>
                  </a:cxn>
                  <a:cxn ang="0">
                    <a:pos x="72" y="9"/>
                  </a:cxn>
                  <a:cxn ang="0">
                    <a:pos x="60" y="20"/>
                  </a:cxn>
                  <a:cxn ang="0">
                    <a:pos x="49" y="30"/>
                  </a:cxn>
                  <a:cxn ang="0">
                    <a:pos x="40" y="42"/>
                  </a:cxn>
                  <a:cxn ang="0">
                    <a:pos x="22" y="64"/>
                  </a:cxn>
                  <a:cxn ang="0">
                    <a:pos x="2" y="87"/>
                  </a:cxn>
                  <a:cxn ang="0">
                    <a:pos x="2" y="87"/>
                  </a:cxn>
                  <a:cxn ang="0">
                    <a:pos x="1" y="89"/>
                  </a:cxn>
                  <a:cxn ang="0">
                    <a:pos x="0" y="92"/>
                  </a:cxn>
                  <a:cxn ang="0">
                    <a:pos x="2" y="96"/>
                  </a:cxn>
                  <a:cxn ang="0">
                    <a:pos x="6" y="97"/>
                  </a:cxn>
                  <a:cxn ang="0">
                    <a:pos x="8" y="97"/>
                  </a:cxn>
                  <a:cxn ang="0">
                    <a:pos x="10" y="96"/>
                  </a:cxn>
                  <a:cxn ang="0">
                    <a:pos x="10" y="96"/>
                  </a:cxn>
                  <a:cxn ang="0">
                    <a:pos x="29" y="74"/>
                  </a:cxn>
                  <a:cxn ang="0">
                    <a:pos x="47" y="51"/>
                  </a:cxn>
                  <a:cxn ang="0">
                    <a:pos x="66" y="29"/>
                  </a:cxn>
                  <a:cxn ang="0">
                    <a:pos x="77" y="20"/>
                  </a:cxn>
                  <a:cxn ang="0">
                    <a:pos x="89" y="11"/>
                  </a:cxn>
                  <a:cxn ang="0">
                    <a:pos x="89" y="11"/>
                  </a:cxn>
                  <a:cxn ang="0">
                    <a:pos x="90" y="8"/>
                  </a:cxn>
                  <a:cxn ang="0">
                    <a:pos x="91" y="7"/>
                  </a:cxn>
                  <a:cxn ang="0">
                    <a:pos x="90" y="3"/>
                  </a:cxn>
                  <a:cxn ang="0">
                    <a:pos x="89" y="0"/>
                  </a:cxn>
                  <a:cxn ang="0">
                    <a:pos x="87" y="0"/>
                  </a:cxn>
                  <a:cxn ang="0">
                    <a:pos x="85" y="0"/>
                  </a:cxn>
                  <a:cxn ang="0">
                    <a:pos x="83" y="0"/>
                  </a:cxn>
                  <a:cxn ang="0">
                    <a:pos x="83" y="0"/>
                  </a:cxn>
                </a:cxnLst>
                <a:rect l="0" t="0" r="r" b="b"/>
                <a:pathLst>
                  <a:path w="91" h="97">
                    <a:moveTo>
                      <a:pt x="83" y="0"/>
                    </a:moveTo>
                    <a:lnTo>
                      <a:pt x="83" y="0"/>
                    </a:lnTo>
                    <a:lnTo>
                      <a:pt x="72" y="9"/>
                    </a:lnTo>
                    <a:lnTo>
                      <a:pt x="60" y="20"/>
                    </a:lnTo>
                    <a:lnTo>
                      <a:pt x="49" y="30"/>
                    </a:lnTo>
                    <a:lnTo>
                      <a:pt x="40" y="42"/>
                    </a:lnTo>
                    <a:lnTo>
                      <a:pt x="22" y="64"/>
                    </a:lnTo>
                    <a:lnTo>
                      <a:pt x="2" y="87"/>
                    </a:lnTo>
                    <a:lnTo>
                      <a:pt x="2" y="87"/>
                    </a:lnTo>
                    <a:lnTo>
                      <a:pt x="1" y="89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6" y="97"/>
                    </a:lnTo>
                    <a:lnTo>
                      <a:pt x="8" y="97"/>
                    </a:lnTo>
                    <a:lnTo>
                      <a:pt x="10" y="96"/>
                    </a:lnTo>
                    <a:lnTo>
                      <a:pt x="10" y="96"/>
                    </a:lnTo>
                    <a:lnTo>
                      <a:pt x="29" y="74"/>
                    </a:lnTo>
                    <a:lnTo>
                      <a:pt x="47" y="51"/>
                    </a:lnTo>
                    <a:lnTo>
                      <a:pt x="66" y="29"/>
                    </a:lnTo>
                    <a:lnTo>
                      <a:pt x="77" y="20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90" y="8"/>
                    </a:lnTo>
                    <a:lnTo>
                      <a:pt x="91" y="7"/>
                    </a:lnTo>
                    <a:lnTo>
                      <a:pt x="90" y="3"/>
                    </a:lnTo>
                    <a:lnTo>
                      <a:pt x="89" y="0"/>
                    </a:lnTo>
                    <a:lnTo>
                      <a:pt x="87" y="0"/>
                    </a:lnTo>
                    <a:lnTo>
                      <a:pt x="85" y="0"/>
                    </a:lnTo>
                    <a:lnTo>
                      <a:pt x="83" y="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Freeform 703"/>
              <p:cNvSpPr/>
              <p:nvPr/>
            </p:nvSpPr>
            <p:spPr bwMode="auto">
              <a:xfrm>
                <a:off x="6791326" y="2224088"/>
                <a:ext cx="46038" cy="63500"/>
              </a:xfrm>
              <a:custGeom>
                <a:avLst/>
                <a:gdLst/>
                <a:ahLst/>
                <a:cxnLst>
                  <a:cxn ang="0">
                    <a:pos x="105" y="1"/>
                  </a:cxn>
                  <a:cxn ang="0">
                    <a:pos x="105" y="1"/>
                  </a:cxn>
                  <a:cxn ang="0">
                    <a:pos x="92" y="20"/>
                  </a:cxn>
                  <a:cxn ang="0">
                    <a:pos x="77" y="38"/>
                  </a:cxn>
                  <a:cxn ang="0">
                    <a:pos x="52" y="76"/>
                  </a:cxn>
                  <a:cxn ang="0">
                    <a:pos x="28" y="114"/>
                  </a:cxn>
                  <a:cxn ang="0">
                    <a:pos x="1" y="150"/>
                  </a:cxn>
                  <a:cxn ang="0">
                    <a:pos x="1" y="150"/>
                  </a:cxn>
                  <a:cxn ang="0">
                    <a:pos x="0" y="153"/>
                  </a:cxn>
                  <a:cxn ang="0">
                    <a:pos x="1" y="156"/>
                  </a:cxn>
                  <a:cxn ang="0">
                    <a:pos x="1" y="157"/>
                  </a:cxn>
                  <a:cxn ang="0">
                    <a:pos x="3" y="158"/>
                  </a:cxn>
                  <a:cxn ang="0">
                    <a:pos x="8" y="160"/>
                  </a:cxn>
                  <a:cxn ang="0">
                    <a:pos x="9" y="158"/>
                  </a:cxn>
                  <a:cxn ang="0">
                    <a:pos x="12" y="157"/>
                  </a:cxn>
                  <a:cxn ang="0">
                    <a:pos x="12" y="157"/>
                  </a:cxn>
                  <a:cxn ang="0">
                    <a:pos x="37" y="120"/>
                  </a:cxn>
                  <a:cxn ang="0">
                    <a:pos x="62" y="82"/>
                  </a:cxn>
                  <a:cxn ang="0">
                    <a:pos x="86" y="45"/>
                  </a:cxn>
                  <a:cxn ang="0">
                    <a:pos x="99" y="28"/>
                  </a:cxn>
                  <a:cxn ang="0">
                    <a:pos x="114" y="9"/>
                  </a:cxn>
                  <a:cxn ang="0">
                    <a:pos x="114" y="9"/>
                  </a:cxn>
                  <a:cxn ang="0">
                    <a:pos x="115" y="8"/>
                  </a:cxn>
                  <a:cxn ang="0">
                    <a:pos x="115" y="5"/>
                  </a:cxn>
                  <a:cxn ang="0">
                    <a:pos x="113" y="1"/>
                  </a:cxn>
                  <a:cxn ang="0">
                    <a:pos x="111" y="0"/>
                  </a:cxn>
                  <a:cxn ang="0">
                    <a:pos x="109" y="0"/>
                  </a:cxn>
                  <a:cxn ang="0">
                    <a:pos x="107" y="0"/>
                  </a:cxn>
                  <a:cxn ang="0">
                    <a:pos x="105" y="1"/>
                  </a:cxn>
                  <a:cxn ang="0">
                    <a:pos x="105" y="1"/>
                  </a:cxn>
                </a:cxnLst>
                <a:rect l="0" t="0" r="r" b="b"/>
                <a:pathLst>
                  <a:path w="115" h="160">
                    <a:moveTo>
                      <a:pt x="105" y="1"/>
                    </a:moveTo>
                    <a:lnTo>
                      <a:pt x="105" y="1"/>
                    </a:lnTo>
                    <a:lnTo>
                      <a:pt x="92" y="20"/>
                    </a:lnTo>
                    <a:lnTo>
                      <a:pt x="77" y="38"/>
                    </a:lnTo>
                    <a:lnTo>
                      <a:pt x="52" y="76"/>
                    </a:lnTo>
                    <a:lnTo>
                      <a:pt x="28" y="114"/>
                    </a:lnTo>
                    <a:lnTo>
                      <a:pt x="1" y="150"/>
                    </a:lnTo>
                    <a:lnTo>
                      <a:pt x="1" y="150"/>
                    </a:lnTo>
                    <a:lnTo>
                      <a:pt x="0" y="153"/>
                    </a:lnTo>
                    <a:lnTo>
                      <a:pt x="1" y="156"/>
                    </a:lnTo>
                    <a:lnTo>
                      <a:pt x="1" y="157"/>
                    </a:lnTo>
                    <a:lnTo>
                      <a:pt x="3" y="158"/>
                    </a:lnTo>
                    <a:lnTo>
                      <a:pt x="8" y="160"/>
                    </a:lnTo>
                    <a:lnTo>
                      <a:pt x="9" y="158"/>
                    </a:lnTo>
                    <a:lnTo>
                      <a:pt x="12" y="157"/>
                    </a:lnTo>
                    <a:lnTo>
                      <a:pt x="12" y="157"/>
                    </a:lnTo>
                    <a:lnTo>
                      <a:pt x="37" y="120"/>
                    </a:lnTo>
                    <a:lnTo>
                      <a:pt x="62" y="82"/>
                    </a:lnTo>
                    <a:lnTo>
                      <a:pt x="86" y="45"/>
                    </a:lnTo>
                    <a:lnTo>
                      <a:pt x="99" y="28"/>
                    </a:lnTo>
                    <a:lnTo>
                      <a:pt x="114" y="9"/>
                    </a:lnTo>
                    <a:lnTo>
                      <a:pt x="114" y="9"/>
                    </a:lnTo>
                    <a:lnTo>
                      <a:pt x="115" y="8"/>
                    </a:lnTo>
                    <a:lnTo>
                      <a:pt x="115" y="5"/>
                    </a:lnTo>
                    <a:lnTo>
                      <a:pt x="113" y="1"/>
                    </a:lnTo>
                    <a:lnTo>
                      <a:pt x="111" y="0"/>
                    </a:lnTo>
                    <a:lnTo>
                      <a:pt x="109" y="0"/>
                    </a:lnTo>
                    <a:lnTo>
                      <a:pt x="107" y="0"/>
                    </a:lnTo>
                    <a:lnTo>
                      <a:pt x="105" y="1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Freeform 704"/>
              <p:cNvSpPr/>
              <p:nvPr/>
            </p:nvSpPr>
            <p:spPr bwMode="auto">
              <a:xfrm>
                <a:off x="6834188" y="2259013"/>
                <a:ext cx="31750" cy="49213"/>
              </a:xfrm>
              <a:custGeom>
                <a:avLst/>
                <a:gdLst/>
                <a:ahLst/>
                <a:cxnLst>
                  <a:cxn ang="0">
                    <a:pos x="68" y="7"/>
                  </a:cxn>
                  <a:cxn ang="0">
                    <a:pos x="68" y="7"/>
                  </a:cxn>
                  <a:cxn ang="0">
                    <a:pos x="67" y="14"/>
                  </a:cxn>
                  <a:cxn ang="0">
                    <a:pos x="63" y="24"/>
                  </a:cxn>
                  <a:cxn ang="0">
                    <a:pos x="59" y="31"/>
                  </a:cxn>
                  <a:cxn ang="0">
                    <a:pos x="54" y="39"/>
                  </a:cxn>
                  <a:cxn ang="0">
                    <a:pos x="43" y="55"/>
                  </a:cxn>
                  <a:cxn ang="0">
                    <a:pos x="31" y="69"/>
                  </a:cxn>
                  <a:cxn ang="0">
                    <a:pos x="31" y="69"/>
                  </a:cxn>
                  <a:cxn ang="0">
                    <a:pos x="22" y="80"/>
                  </a:cxn>
                  <a:cxn ang="0">
                    <a:pos x="14" y="92"/>
                  </a:cxn>
                  <a:cxn ang="0">
                    <a:pos x="6" y="105"/>
                  </a:cxn>
                  <a:cxn ang="0">
                    <a:pos x="0" y="118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0" y="122"/>
                  </a:cxn>
                  <a:cxn ang="0">
                    <a:pos x="3" y="126"/>
                  </a:cxn>
                  <a:cxn ang="0">
                    <a:pos x="5" y="126"/>
                  </a:cxn>
                  <a:cxn ang="0">
                    <a:pos x="6" y="126"/>
                  </a:cxn>
                  <a:cxn ang="0">
                    <a:pos x="9" y="126"/>
                  </a:cxn>
                  <a:cxn ang="0">
                    <a:pos x="10" y="123"/>
                  </a:cxn>
                  <a:cxn ang="0">
                    <a:pos x="10" y="123"/>
                  </a:cxn>
                  <a:cxn ang="0">
                    <a:pos x="18" y="109"/>
                  </a:cxn>
                  <a:cxn ang="0">
                    <a:pos x="27" y="94"/>
                  </a:cxn>
                  <a:cxn ang="0">
                    <a:pos x="50" y="67"/>
                  </a:cxn>
                  <a:cxn ang="0">
                    <a:pos x="60" y="52"/>
                  </a:cxn>
                  <a:cxn ang="0">
                    <a:pos x="69" y="38"/>
                  </a:cxn>
                  <a:cxn ang="0">
                    <a:pos x="76" y="22"/>
                  </a:cxn>
                  <a:cxn ang="0">
                    <a:pos x="78" y="14"/>
                  </a:cxn>
                  <a:cxn ang="0">
                    <a:pos x="80" y="7"/>
                  </a:cxn>
                  <a:cxn ang="0">
                    <a:pos x="80" y="7"/>
                  </a:cxn>
                  <a:cxn ang="0">
                    <a:pos x="78" y="4"/>
                  </a:cxn>
                  <a:cxn ang="0">
                    <a:pos x="78" y="3"/>
                  </a:cxn>
                  <a:cxn ang="0">
                    <a:pos x="76" y="1"/>
                  </a:cxn>
                  <a:cxn ang="0">
                    <a:pos x="75" y="0"/>
                  </a:cxn>
                  <a:cxn ang="0">
                    <a:pos x="71" y="3"/>
                  </a:cxn>
                  <a:cxn ang="0">
                    <a:pos x="68" y="4"/>
                  </a:cxn>
                  <a:cxn ang="0">
                    <a:pos x="68" y="7"/>
                  </a:cxn>
                  <a:cxn ang="0">
                    <a:pos x="68" y="7"/>
                  </a:cxn>
                </a:cxnLst>
                <a:rect l="0" t="0" r="r" b="b"/>
                <a:pathLst>
                  <a:path w="80" h="126">
                    <a:moveTo>
                      <a:pt x="68" y="7"/>
                    </a:moveTo>
                    <a:lnTo>
                      <a:pt x="68" y="7"/>
                    </a:lnTo>
                    <a:lnTo>
                      <a:pt x="67" y="14"/>
                    </a:lnTo>
                    <a:lnTo>
                      <a:pt x="63" y="24"/>
                    </a:lnTo>
                    <a:lnTo>
                      <a:pt x="59" y="31"/>
                    </a:lnTo>
                    <a:lnTo>
                      <a:pt x="54" y="39"/>
                    </a:lnTo>
                    <a:lnTo>
                      <a:pt x="43" y="55"/>
                    </a:lnTo>
                    <a:lnTo>
                      <a:pt x="31" y="69"/>
                    </a:lnTo>
                    <a:lnTo>
                      <a:pt x="31" y="69"/>
                    </a:lnTo>
                    <a:lnTo>
                      <a:pt x="22" y="80"/>
                    </a:lnTo>
                    <a:lnTo>
                      <a:pt x="14" y="92"/>
                    </a:lnTo>
                    <a:lnTo>
                      <a:pt x="6" y="105"/>
                    </a:lnTo>
                    <a:lnTo>
                      <a:pt x="0" y="118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0" y="122"/>
                    </a:lnTo>
                    <a:lnTo>
                      <a:pt x="3" y="126"/>
                    </a:lnTo>
                    <a:lnTo>
                      <a:pt x="5" y="126"/>
                    </a:lnTo>
                    <a:lnTo>
                      <a:pt x="6" y="126"/>
                    </a:lnTo>
                    <a:lnTo>
                      <a:pt x="9" y="126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18" y="109"/>
                    </a:lnTo>
                    <a:lnTo>
                      <a:pt x="27" y="94"/>
                    </a:lnTo>
                    <a:lnTo>
                      <a:pt x="50" y="67"/>
                    </a:lnTo>
                    <a:lnTo>
                      <a:pt x="60" y="52"/>
                    </a:lnTo>
                    <a:lnTo>
                      <a:pt x="69" y="38"/>
                    </a:lnTo>
                    <a:lnTo>
                      <a:pt x="76" y="22"/>
                    </a:lnTo>
                    <a:lnTo>
                      <a:pt x="78" y="14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78" y="4"/>
                    </a:lnTo>
                    <a:lnTo>
                      <a:pt x="78" y="3"/>
                    </a:lnTo>
                    <a:lnTo>
                      <a:pt x="76" y="1"/>
                    </a:lnTo>
                    <a:lnTo>
                      <a:pt x="75" y="0"/>
                    </a:lnTo>
                    <a:lnTo>
                      <a:pt x="71" y="3"/>
                    </a:lnTo>
                    <a:lnTo>
                      <a:pt x="68" y="4"/>
                    </a:lnTo>
                    <a:lnTo>
                      <a:pt x="68" y="7"/>
                    </a:lnTo>
                    <a:lnTo>
                      <a:pt x="68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Freeform 705"/>
              <p:cNvSpPr/>
              <p:nvPr/>
            </p:nvSpPr>
            <p:spPr bwMode="auto">
              <a:xfrm>
                <a:off x="6884988" y="2279650"/>
                <a:ext cx="22225" cy="41275"/>
              </a:xfrm>
              <a:custGeom>
                <a:avLst/>
                <a:gdLst/>
                <a:ahLst/>
                <a:cxnLst>
                  <a:cxn ang="0">
                    <a:pos x="44" y="6"/>
                  </a:cxn>
                  <a:cxn ang="0">
                    <a:pos x="44" y="6"/>
                  </a:cxn>
                  <a:cxn ang="0">
                    <a:pos x="43" y="13"/>
                  </a:cxn>
                  <a:cxn ang="0">
                    <a:pos x="40" y="21"/>
                  </a:cxn>
                  <a:cxn ang="0">
                    <a:pos x="31" y="36"/>
                  </a:cxn>
                  <a:cxn ang="0">
                    <a:pos x="31" y="36"/>
                  </a:cxn>
                  <a:cxn ang="0">
                    <a:pos x="28" y="40"/>
                  </a:cxn>
                  <a:cxn ang="0">
                    <a:pos x="27" y="45"/>
                  </a:cxn>
                  <a:cxn ang="0">
                    <a:pos x="24" y="54"/>
                  </a:cxn>
                  <a:cxn ang="0">
                    <a:pos x="24" y="54"/>
                  </a:cxn>
                  <a:cxn ang="0">
                    <a:pos x="20" y="67"/>
                  </a:cxn>
                  <a:cxn ang="0">
                    <a:pos x="14" y="78"/>
                  </a:cxn>
                  <a:cxn ang="0">
                    <a:pos x="0" y="100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2" y="108"/>
                  </a:cxn>
                  <a:cxn ang="0">
                    <a:pos x="6" y="108"/>
                  </a:cxn>
                  <a:cxn ang="0">
                    <a:pos x="7" y="108"/>
                  </a:cxn>
                  <a:cxn ang="0">
                    <a:pos x="10" y="105"/>
                  </a:cxn>
                  <a:cxn ang="0">
                    <a:pos x="10" y="105"/>
                  </a:cxn>
                  <a:cxn ang="0">
                    <a:pos x="23" y="81"/>
                  </a:cxn>
                  <a:cxn ang="0">
                    <a:pos x="30" y="70"/>
                  </a:cxn>
                  <a:cxn ang="0">
                    <a:pos x="36" y="58"/>
                  </a:cxn>
                  <a:cxn ang="0">
                    <a:pos x="36" y="58"/>
                  </a:cxn>
                  <a:cxn ang="0">
                    <a:pos x="43" y="41"/>
                  </a:cxn>
                  <a:cxn ang="0">
                    <a:pos x="51" y="25"/>
                  </a:cxn>
                  <a:cxn ang="0">
                    <a:pos x="51" y="25"/>
                  </a:cxn>
                  <a:cxn ang="0">
                    <a:pos x="54" y="16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6" y="3"/>
                  </a:cxn>
                  <a:cxn ang="0">
                    <a:pos x="54" y="2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47" y="2"/>
                  </a:cxn>
                  <a:cxn ang="0">
                    <a:pos x="45" y="3"/>
                  </a:cxn>
                  <a:cxn ang="0">
                    <a:pos x="44" y="6"/>
                  </a:cxn>
                  <a:cxn ang="0">
                    <a:pos x="44" y="6"/>
                  </a:cxn>
                </a:cxnLst>
                <a:rect l="0" t="0" r="r" b="b"/>
                <a:pathLst>
                  <a:path w="56" h="108">
                    <a:moveTo>
                      <a:pt x="44" y="6"/>
                    </a:moveTo>
                    <a:lnTo>
                      <a:pt x="44" y="6"/>
                    </a:lnTo>
                    <a:lnTo>
                      <a:pt x="43" y="13"/>
                    </a:lnTo>
                    <a:lnTo>
                      <a:pt x="40" y="21"/>
                    </a:lnTo>
                    <a:lnTo>
                      <a:pt x="31" y="36"/>
                    </a:lnTo>
                    <a:lnTo>
                      <a:pt x="31" y="36"/>
                    </a:lnTo>
                    <a:lnTo>
                      <a:pt x="28" y="40"/>
                    </a:lnTo>
                    <a:lnTo>
                      <a:pt x="27" y="45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20" y="67"/>
                    </a:lnTo>
                    <a:lnTo>
                      <a:pt x="14" y="78"/>
                    </a:lnTo>
                    <a:lnTo>
                      <a:pt x="0" y="100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2" y="108"/>
                    </a:lnTo>
                    <a:lnTo>
                      <a:pt x="6" y="108"/>
                    </a:lnTo>
                    <a:lnTo>
                      <a:pt x="7" y="108"/>
                    </a:lnTo>
                    <a:lnTo>
                      <a:pt x="10" y="105"/>
                    </a:lnTo>
                    <a:lnTo>
                      <a:pt x="10" y="105"/>
                    </a:lnTo>
                    <a:lnTo>
                      <a:pt x="23" y="81"/>
                    </a:lnTo>
                    <a:lnTo>
                      <a:pt x="30" y="70"/>
                    </a:lnTo>
                    <a:lnTo>
                      <a:pt x="36" y="58"/>
                    </a:lnTo>
                    <a:lnTo>
                      <a:pt x="36" y="58"/>
                    </a:lnTo>
                    <a:lnTo>
                      <a:pt x="43" y="41"/>
                    </a:lnTo>
                    <a:lnTo>
                      <a:pt x="51" y="25"/>
                    </a:lnTo>
                    <a:lnTo>
                      <a:pt x="51" y="25"/>
                    </a:lnTo>
                    <a:lnTo>
                      <a:pt x="54" y="16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6" y="3"/>
                    </a:lnTo>
                    <a:lnTo>
                      <a:pt x="54" y="2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47" y="2"/>
                    </a:lnTo>
                    <a:lnTo>
                      <a:pt x="45" y="3"/>
                    </a:lnTo>
                    <a:lnTo>
                      <a:pt x="44" y="6"/>
                    </a:lnTo>
                    <a:lnTo>
                      <a:pt x="4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Freeform 706"/>
              <p:cNvSpPr/>
              <p:nvPr/>
            </p:nvSpPr>
            <p:spPr bwMode="auto">
              <a:xfrm>
                <a:off x="6494463" y="2525713"/>
                <a:ext cx="20638" cy="47625"/>
              </a:xfrm>
              <a:custGeom>
                <a:avLst/>
                <a:gdLst/>
                <a:ahLst/>
                <a:cxnLst>
                  <a:cxn ang="0">
                    <a:pos x="51" y="5"/>
                  </a:cxn>
                  <a:cxn ang="0">
                    <a:pos x="51" y="5"/>
                  </a:cxn>
                  <a:cxn ang="0">
                    <a:pos x="51" y="3"/>
                  </a:cxn>
                  <a:cxn ang="0">
                    <a:pos x="49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1" y="1"/>
                  </a:cxn>
                  <a:cxn ang="0">
                    <a:pos x="41" y="3"/>
                  </a:cxn>
                  <a:cxn ang="0">
                    <a:pos x="39" y="5"/>
                  </a:cxn>
                  <a:cxn ang="0">
                    <a:pos x="39" y="5"/>
                  </a:cxn>
                  <a:cxn ang="0">
                    <a:pos x="41" y="20"/>
                  </a:cxn>
                  <a:cxn ang="0">
                    <a:pos x="38" y="33"/>
                  </a:cxn>
                  <a:cxn ang="0">
                    <a:pos x="34" y="47"/>
                  </a:cxn>
                  <a:cxn ang="0">
                    <a:pos x="28" y="60"/>
                  </a:cxn>
                  <a:cxn ang="0">
                    <a:pos x="15" y="85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5"/>
                  </a:cxn>
                  <a:cxn ang="0">
                    <a:pos x="3" y="118"/>
                  </a:cxn>
                  <a:cxn ang="0">
                    <a:pos x="7" y="119"/>
                  </a:cxn>
                  <a:cxn ang="0">
                    <a:pos x="9" y="118"/>
                  </a:cxn>
                  <a:cxn ang="0">
                    <a:pos x="11" y="116"/>
                  </a:cxn>
                  <a:cxn ang="0">
                    <a:pos x="11" y="116"/>
                  </a:cxn>
                  <a:cxn ang="0">
                    <a:pos x="25" y="90"/>
                  </a:cxn>
                  <a:cxn ang="0">
                    <a:pos x="39" y="63"/>
                  </a:cxn>
                  <a:cxn ang="0">
                    <a:pos x="45" y="48"/>
                  </a:cxn>
                  <a:cxn ang="0">
                    <a:pos x="50" y="34"/>
                  </a:cxn>
                  <a:cxn ang="0">
                    <a:pos x="51" y="20"/>
                  </a:cxn>
                  <a:cxn ang="0">
                    <a:pos x="51" y="5"/>
                  </a:cxn>
                  <a:cxn ang="0">
                    <a:pos x="51" y="5"/>
                  </a:cxn>
                </a:cxnLst>
                <a:rect l="0" t="0" r="r" b="b"/>
                <a:pathLst>
                  <a:path w="51" h="119">
                    <a:moveTo>
                      <a:pt x="51" y="5"/>
                    </a:moveTo>
                    <a:lnTo>
                      <a:pt x="51" y="5"/>
                    </a:lnTo>
                    <a:lnTo>
                      <a:pt x="51" y="3"/>
                    </a:lnTo>
                    <a:lnTo>
                      <a:pt x="49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1" y="1"/>
                    </a:lnTo>
                    <a:lnTo>
                      <a:pt x="41" y="3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41" y="20"/>
                    </a:lnTo>
                    <a:lnTo>
                      <a:pt x="38" y="33"/>
                    </a:lnTo>
                    <a:lnTo>
                      <a:pt x="34" y="47"/>
                    </a:lnTo>
                    <a:lnTo>
                      <a:pt x="28" y="60"/>
                    </a:lnTo>
                    <a:lnTo>
                      <a:pt x="15" y="85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5"/>
                    </a:lnTo>
                    <a:lnTo>
                      <a:pt x="3" y="118"/>
                    </a:lnTo>
                    <a:lnTo>
                      <a:pt x="7" y="119"/>
                    </a:lnTo>
                    <a:lnTo>
                      <a:pt x="9" y="118"/>
                    </a:lnTo>
                    <a:lnTo>
                      <a:pt x="11" y="116"/>
                    </a:lnTo>
                    <a:lnTo>
                      <a:pt x="11" y="116"/>
                    </a:lnTo>
                    <a:lnTo>
                      <a:pt x="25" y="90"/>
                    </a:lnTo>
                    <a:lnTo>
                      <a:pt x="39" y="63"/>
                    </a:lnTo>
                    <a:lnTo>
                      <a:pt x="45" y="48"/>
                    </a:lnTo>
                    <a:lnTo>
                      <a:pt x="50" y="34"/>
                    </a:lnTo>
                    <a:lnTo>
                      <a:pt x="51" y="20"/>
                    </a:lnTo>
                    <a:lnTo>
                      <a:pt x="51" y="5"/>
                    </a:lnTo>
                    <a:lnTo>
                      <a:pt x="5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Freeform 707"/>
              <p:cNvSpPr/>
              <p:nvPr/>
            </p:nvSpPr>
            <p:spPr bwMode="auto">
              <a:xfrm>
                <a:off x="6535738" y="2546350"/>
                <a:ext cx="23813" cy="44450"/>
              </a:xfrm>
              <a:custGeom>
                <a:avLst/>
                <a:gdLst/>
                <a:ahLst/>
                <a:cxnLst>
                  <a:cxn ang="0">
                    <a:pos x="53" y="3"/>
                  </a:cxn>
                  <a:cxn ang="0">
                    <a:pos x="53" y="3"/>
                  </a:cxn>
                  <a:cxn ang="0">
                    <a:pos x="47" y="14"/>
                  </a:cxn>
                  <a:cxn ang="0">
                    <a:pos x="43" y="29"/>
                  </a:cxn>
                  <a:cxn ang="0">
                    <a:pos x="38" y="42"/>
                  </a:cxn>
                  <a:cxn ang="0">
                    <a:pos x="33" y="54"/>
                  </a:cxn>
                  <a:cxn ang="0">
                    <a:pos x="33" y="54"/>
                  </a:cxn>
                  <a:cxn ang="0">
                    <a:pos x="16" y="78"/>
                  </a:cxn>
                  <a:cxn ang="0">
                    <a:pos x="1" y="105"/>
                  </a:cxn>
                  <a:cxn ang="0">
                    <a:pos x="1" y="105"/>
                  </a:cxn>
                  <a:cxn ang="0">
                    <a:pos x="0" y="107"/>
                  </a:cxn>
                  <a:cxn ang="0">
                    <a:pos x="1" y="110"/>
                  </a:cxn>
                  <a:cxn ang="0">
                    <a:pos x="4" y="112"/>
                  </a:cxn>
                  <a:cxn ang="0">
                    <a:pos x="8" y="114"/>
                  </a:cxn>
                  <a:cxn ang="0">
                    <a:pos x="9" y="112"/>
                  </a:cxn>
                  <a:cxn ang="0">
                    <a:pos x="12" y="111"/>
                  </a:cxn>
                  <a:cxn ang="0">
                    <a:pos x="12" y="111"/>
                  </a:cxn>
                  <a:cxn ang="0">
                    <a:pos x="25" y="88"/>
                  </a:cxn>
                  <a:cxn ang="0">
                    <a:pos x="39" y="64"/>
                  </a:cxn>
                  <a:cxn ang="0">
                    <a:pos x="39" y="64"/>
                  </a:cxn>
                  <a:cxn ang="0">
                    <a:pos x="46" y="51"/>
                  </a:cxn>
                  <a:cxn ang="0">
                    <a:pos x="51" y="37"/>
                  </a:cxn>
                  <a:cxn ang="0">
                    <a:pos x="56" y="22"/>
                  </a:cxn>
                  <a:cxn ang="0">
                    <a:pos x="63" y="8"/>
                  </a:cxn>
                  <a:cxn ang="0">
                    <a:pos x="63" y="8"/>
                  </a:cxn>
                  <a:cxn ang="0">
                    <a:pos x="63" y="5"/>
                  </a:cxn>
                  <a:cxn ang="0">
                    <a:pos x="63" y="4"/>
                  </a:cxn>
                  <a:cxn ang="0">
                    <a:pos x="60" y="0"/>
                  </a:cxn>
                  <a:cxn ang="0">
                    <a:pos x="58" y="0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3" y="3"/>
                  </a:cxn>
                  <a:cxn ang="0">
                    <a:pos x="53" y="3"/>
                  </a:cxn>
                </a:cxnLst>
                <a:rect l="0" t="0" r="r" b="b"/>
                <a:pathLst>
                  <a:path w="63" h="114">
                    <a:moveTo>
                      <a:pt x="53" y="3"/>
                    </a:moveTo>
                    <a:lnTo>
                      <a:pt x="53" y="3"/>
                    </a:lnTo>
                    <a:lnTo>
                      <a:pt x="47" y="14"/>
                    </a:lnTo>
                    <a:lnTo>
                      <a:pt x="43" y="29"/>
                    </a:lnTo>
                    <a:lnTo>
                      <a:pt x="38" y="42"/>
                    </a:lnTo>
                    <a:lnTo>
                      <a:pt x="33" y="54"/>
                    </a:lnTo>
                    <a:lnTo>
                      <a:pt x="33" y="54"/>
                    </a:lnTo>
                    <a:lnTo>
                      <a:pt x="16" y="78"/>
                    </a:lnTo>
                    <a:lnTo>
                      <a:pt x="1" y="105"/>
                    </a:lnTo>
                    <a:lnTo>
                      <a:pt x="1" y="105"/>
                    </a:lnTo>
                    <a:lnTo>
                      <a:pt x="0" y="107"/>
                    </a:lnTo>
                    <a:lnTo>
                      <a:pt x="1" y="110"/>
                    </a:lnTo>
                    <a:lnTo>
                      <a:pt x="4" y="112"/>
                    </a:lnTo>
                    <a:lnTo>
                      <a:pt x="8" y="114"/>
                    </a:lnTo>
                    <a:lnTo>
                      <a:pt x="9" y="112"/>
                    </a:lnTo>
                    <a:lnTo>
                      <a:pt x="12" y="111"/>
                    </a:lnTo>
                    <a:lnTo>
                      <a:pt x="12" y="111"/>
                    </a:lnTo>
                    <a:lnTo>
                      <a:pt x="25" y="88"/>
                    </a:lnTo>
                    <a:lnTo>
                      <a:pt x="39" y="64"/>
                    </a:lnTo>
                    <a:lnTo>
                      <a:pt x="39" y="64"/>
                    </a:lnTo>
                    <a:lnTo>
                      <a:pt x="46" y="51"/>
                    </a:lnTo>
                    <a:lnTo>
                      <a:pt x="51" y="37"/>
                    </a:lnTo>
                    <a:lnTo>
                      <a:pt x="56" y="22"/>
                    </a:lnTo>
                    <a:lnTo>
                      <a:pt x="63" y="8"/>
                    </a:lnTo>
                    <a:lnTo>
                      <a:pt x="63" y="8"/>
                    </a:lnTo>
                    <a:lnTo>
                      <a:pt x="63" y="5"/>
                    </a:lnTo>
                    <a:lnTo>
                      <a:pt x="63" y="4"/>
                    </a:lnTo>
                    <a:lnTo>
                      <a:pt x="60" y="0"/>
                    </a:lnTo>
                    <a:lnTo>
                      <a:pt x="58" y="0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3" y="3"/>
                    </a:lnTo>
                    <a:lnTo>
                      <a:pt x="5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Freeform 708"/>
              <p:cNvSpPr>
                <a:spLocks noEditPoints="1"/>
              </p:cNvSpPr>
              <p:nvPr/>
            </p:nvSpPr>
            <p:spPr bwMode="auto">
              <a:xfrm>
                <a:off x="6802438" y="2305050"/>
                <a:ext cx="244475" cy="244475"/>
              </a:xfrm>
              <a:custGeom>
                <a:avLst/>
                <a:gdLst/>
                <a:ahLst/>
                <a:cxnLst>
                  <a:cxn ang="0">
                    <a:pos x="618" y="275"/>
                  </a:cxn>
                  <a:cxn ang="0">
                    <a:pos x="616" y="151"/>
                  </a:cxn>
                  <a:cxn ang="0">
                    <a:pos x="615" y="58"/>
                  </a:cxn>
                  <a:cxn ang="0">
                    <a:pos x="598" y="15"/>
                  </a:cxn>
                  <a:cxn ang="0">
                    <a:pos x="557" y="0"/>
                  </a:cxn>
                  <a:cxn ang="0">
                    <a:pos x="529" y="12"/>
                  </a:cxn>
                  <a:cxn ang="0">
                    <a:pos x="525" y="31"/>
                  </a:cxn>
                  <a:cxn ang="0">
                    <a:pos x="516" y="59"/>
                  </a:cxn>
                  <a:cxn ang="0">
                    <a:pos x="496" y="83"/>
                  </a:cxn>
                  <a:cxn ang="0">
                    <a:pos x="472" y="99"/>
                  </a:cxn>
                  <a:cxn ang="0">
                    <a:pos x="402" y="112"/>
                  </a:cxn>
                  <a:cxn ang="0">
                    <a:pos x="297" y="110"/>
                  </a:cxn>
                  <a:cxn ang="0">
                    <a:pos x="148" y="120"/>
                  </a:cxn>
                  <a:cxn ang="0">
                    <a:pos x="101" y="121"/>
                  </a:cxn>
                  <a:cxn ang="0">
                    <a:pos x="56" y="131"/>
                  </a:cxn>
                  <a:cxn ang="0">
                    <a:pos x="36" y="152"/>
                  </a:cxn>
                  <a:cxn ang="0">
                    <a:pos x="19" y="197"/>
                  </a:cxn>
                  <a:cxn ang="0">
                    <a:pos x="5" y="303"/>
                  </a:cxn>
                  <a:cxn ang="0">
                    <a:pos x="0" y="384"/>
                  </a:cxn>
                  <a:cxn ang="0">
                    <a:pos x="5" y="431"/>
                  </a:cxn>
                  <a:cxn ang="0">
                    <a:pos x="36" y="533"/>
                  </a:cxn>
                  <a:cxn ang="0">
                    <a:pos x="59" y="565"/>
                  </a:cxn>
                  <a:cxn ang="0">
                    <a:pos x="89" y="585"/>
                  </a:cxn>
                  <a:cxn ang="0">
                    <a:pos x="178" y="610"/>
                  </a:cxn>
                  <a:cxn ang="0">
                    <a:pos x="287" y="614"/>
                  </a:cxn>
                  <a:cxn ang="0">
                    <a:pos x="402" y="618"/>
                  </a:cxn>
                  <a:cxn ang="0">
                    <a:pos x="487" y="609"/>
                  </a:cxn>
                  <a:cxn ang="0">
                    <a:pos x="542" y="586"/>
                  </a:cxn>
                  <a:cxn ang="0">
                    <a:pos x="595" y="543"/>
                  </a:cxn>
                  <a:cxn ang="0">
                    <a:pos x="610" y="514"/>
                  </a:cxn>
                  <a:cxn ang="0">
                    <a:pos x="616" y="499"/>
                  </a:cxn>
                  <a:cxn ang="0">
                    <a:pos x="611" y="407"/>
                  </a:cxn>
                  <a:cxn ang="0">
                    <a:pos x="614" y="316"/>
                  </a:cxn>
                  <a:cxn ang="0">
                    <a:pos x="508" y="552"/>
                  </a:cxn>
                  <a:cxn ang="0">
                    <a:pos x="455" y="565"/>
                  </a:cxn>
                  <a:cxn ang="0">
                    <a:pos x="309" y="568"/>
                  </a:cxn>
                  <a:cxn ang="0">
                    <a:pos x="191" y="567"/>
                  </a:cxn>
                  <a:cxn ang="0">
                    <a:pos x="125" y="550"/>
                  </a:cxn>
                  <a:cxn ang="0">
                    <a:pos x="90" y="531"/>
                  </a:cxn>
                  <a:cxn ang="0">
                    <a:pos x="70" y="488"/>
                  </a:cxn>
                  <a:cxn ang="0">
                    <a:pos x="55" y="429"/>
                  </a:cxn>
                  <a:cxn ang="0">
                    <a:pos x="49" y="329"/>
                  </a:cxn>
                  <a:cxn ang="0">
                    <a:pos x="55" y="254"/>
                  </a:cxn>
                  <a:cxn ang="0">
                    <a:pos x="70" y="189"/>
                  </a:cxn>
                  <a:cxn ang="0">
                    <a:pos x="88" y="172"/>
                  </a:cxn>
                  <a:cxn ang="0">
                    <a:pos x="145" y="164"/>
                  </a:cxn>
                  <a:cxn ang="0">
                    <a:pos x="347" y="156"/>
                  </a:cxn>
                  <a:cxn ang="0">
                    <a:pos x="423" y="155"/>
                  </a:cxn>
                  <a:cxn ang="0">
                    <a:pos x="496" y="137"/>
                  </a:cxn>
                  <a:cxn ang="0">
                    <a:pos x="537" y="110"/>
                  </a:cxn>
                  <a:cxn ang="0">
                    <a:pos x="563" y="66"/>
                  </a:cxn>
                  <a:cxn ang="0">
                    <a:pos x="571" y="66"/>
                  </a:cxn>
                  <a:cxn ang="0">
                    <a:pos x="571" y="254"/>
                  </a:cxn>
                  <a:cxn ang="0">
                    <a:pos x="564" y="361"/>
                  </a:cxn>
                  <a:cxn ang="0">
                    <a:pos x="571" y="457"/>
                  </a:cxn>
                  <a:cxn ang="0">
                    <a:pos x="567" y="496"/>
                  </a:cxn>
                  <a:cxn ang="0">
                    <a:pos x="563" y="511"/>
                  </a:cxn>
                  <a:cxn ang="0">
                    <a:pos x="534" y="538"/>
                  </a:cxn>
                </a:cxnLst>
                <a:rect l="0" t="0" r="r" b="b"/>
                <a:pathLst>
                  <a:path w="619" h="618">
                    <a:moveTo>
                      <a:pt x="614" y="316"/>
                    </a:moveTo>
                    <a:lnTo>
                      <a:pt x="614" y="316"/>
                    </a:lnTo>
                    <a:lnTo>
                      <a:pt x="616" y="296"/>
                    </a:lnTo>
                    <a:lnTo>
                      <a:pt x="618" y="275"/>
                    </a:lnTo>
                    <a:lnTo>
                      <a:pt x="619" y="254"/>
                    </a:lnTo>
                    <a:lnTo>
                      <a:pt x="619" y="233"/>
                    </a:lnTo>
                    <a:lnTo>
                      <a:pt x="618" y="191"/>
                    </a:lnTo>
                    <a:lnTo>
                      <a:pt x="616" y="151"/>
                    </a:lnTo>
                    <a:lnTo>
                      <a:pt x="616" y="151"/>
                    </a:lnTo>
                    <a:lnTo>
                      <a:pt x="616" y="99"/>
                    </a:lnTo>
                    <a:lnTo>
                      <a:pt x="616" y="71"/>
                    </a:lnTo>
                    <a:lnTo>
                      <a:pt x="615" y="58"/>
                    </a:lnTo>
                    <a:lnTo>
                      <a:pt x="612" y="45"/>
                    </a:lnTo>
                    <a:lnTo>
                      <a:pt x="609" y="33"/>
                    </a:lnTo>
                    <a:lnTo>
                      <a:pt x="605" y="23"/>
                    </a:lnTo>
                    <a:lnTo>
                      <a:pt x="598" y="15"/>
                    </a:lnTo>
                    <a:lnTo>
                      <a:pt x="591" y="7"/>
                    </a:lnTo>
                    <a:lnTo>
                      <a:pt x="581" y="3"/>
                    </a:lnTo>
                    <a:lnTo>
                      <a:pt x="571" y="0"/>
                    </a:lnTo>
                    <a:lnTo>
                      <a:pt x="557" y="0"/>
                    </a:lnTo>
                    <a:lnTo>
                      <a:pt x="542" y="3"/>
                    </a:lnTo>
                    <a:lnTo>
                      <a:pt x="542" y="3"/>
                    </a:lnTo>
                    <a:lnTo>
                      <a:pt x="535" y="7"/>
                    </a:lnTo>
                    <a:lnTo>
                      <a:pt x="529" y="12"/>
                    </a:lnTo>
                    <a:lnTo>
                      <a:pt x="526" y="17"/>
                    </a:lnTo>
                    <a:lnTo>
                      <a:pt x="525" y="25"/>
                    </a:lnTo>
                    <a:lnTo>
                      <a:pt x="525" y="31"/>
                    </a:lnTo>
                    <a:lnTo>
                      <a:pt x="525" y="31"/>
                    </a:lnTo>
                    <a:lnTo>
                      <a:pt x="525" y="33"/>
                    </a:lnTo>
                    <a:lnTo>
                      <a:pt x="525" y="33"/>
                    </a:lnTo>
                    <a:lnTo>
                      <a:pt x="520" y="52"/>
                    </a:lnTo>
                    <a:lnTo>
                      <a:pt x="516" y="59"/>
                    </a:lnTo>
                    <a:lnTo>
                      <a:pt x="512" y="66"/>
                    </a:lnTo>
                    <a:lnTo>
                      <a:pt x="508" y="71"/>
                    </a:lnTo>
                    <a:lnTo>
                      <a:pt x="503" y="78"/>
                    </a:lnTo>
                    <a:lnTo>
                      <a:pt x="496" y="83"/>
                    </a:lnTo>
                    <a:lnTo>
                      <a:pt x="488" y="89"/>
                    </a:lnTo>
                    <a:lnTo>
                      <a:pt x="488" y="89"/>
                    </a:lnTo>
                    <a:lnTo>
                      <a:pt x="480" y="95"/>
                    </a:lnTo>
                    <a:lnTo>
                      <a:pt x="472" y="99"/>
                    </a:lnTo>
                    <a:lnTo>
                      <a:pt x="457" y="104"/>
                    </a:lnTo>
                    <a:lnTo>
                      <a:pt x="438" y="108"/>
                    </a:lnTo>
                    <a:lnTo>
                      <a:pt x="420" y="110"/>
                    </a:lnTo>
                    <a:lnTo>
                      <a:pt x="402" y="112"/>
                    </a:lnTo>
                    <a:lnTo>
                      <a:pt x="382" y="112"/>
                    </a:lnTo>
                    <a:lnTo>
                      <a:pt x="347" y="112"/>
                    </a:lnTo>
                    <a:lnTo>
                      <a:pt x="347" y="112"/>
                    </a:lnTo>
                    <a:lnTo>
                      <a:pt x="297" y="110"/>
                    </a:lnTo>
                    <a:lnTo>
                      <a:pt x="247" y="112"/>
                    </a:lnTo>
                    <a:lnTo>
                      <a:pt x="198" y="113"/>
                    </a:lnTo>
                    <a:lnTo>
                      <a:pt x="172" y="116"/>
                    </a:lnTo>
                    <a:lnTo>
                      <a:pt x="148" y="120"/>
                    </a:lnTo>
                    <a:lnTo>
                      <a:pt x="148" y="120"/>
                    </a:lnTo>
                    <a:lnTo>
                      <a:pt x="136" y="121"/>
                    </a:lnTo>
                    <a:lnTo>
                      <a:pt x="126" y="121"/>
                    </a:lnTo>
                    <a:lnTo>
                      <a:pt x="101" y="121"/>
                    </a:lnTo>
                    <a:lnTo>
                      <a:pt x="89" y="122"/>
                    </a:lnTo>
                    <a:lnTo>
                      <a:pt x="77" y="123"/>
                    </a:lnTo>
                    <a:lnTo>
                      <a:pt x="66" y="127"/>
                    </a:lnTo>
                    <a:lnTo>
                      <a:pt x="56" y="131"/>
                    </a:lnTo>
                    <a:lnTo>
                      <a:pt x="56" y="131"/>
                    </a:lnTo>
                    <a:lnTo>
                      <a:pt x="49" y="137"/>
                    </a:lnTo>
                    <a:lnTo>
                      <a:pt x="42" y="144"/>
                    </a:lnTo>
                    <a:lnTo>
                      <a:pt x="36" y="152"/>
                    </a:lnTo>
                    <a:lnTo>
                      <a:pt x="32" y="160"/>
                    </a:lnTo>
                    <a:lnTo>
                      <a:pt x="24" y="178"/>
                    </a:lnTo>
                    <a:lnTo>
                      <a:pt x="19" y="197"/>
                    </a:lnTo>
                    <a:lnTo>
                      <a:pt x="19" y="197"/>
                    </a:lnTo>
                    <a:lnTo>
                      <a:pt x="13" y="223"/>
                    </a:lnTo>
                    <a:lnTo>
                      <a:pt x="9" y="249"/>
                    </a:lnTo>
                    <a:lnTo>
                      <a:pt x="7" y="276"/>
                    </a:lnTo>
                    <a:lnTo>
                      <a:pt x="5" y="303"/>
                    </a:lnTo>
                    <a:lnTo>
                      <a:pt x="5" y="303"/>
                    </a:lnTo>
                    <a:lnTo>
                      <a:pt x="3" y="334"/>
                    </a:lnTo>
                    <a:lnTo>
                      <a:pt x="2" y="368"/>
                    </a:lnTo>
                    <a:lnTo>
                      <a:pt x="0" y="384"/>
                    </a:lnTo>
                    <a:lnTo>
                      <a:pt x="2" y="401"/>
                    </a:lnTo>
                    <a:lnTo>
                      <a:pt x="3" y="416"/>
                    </a:lnTo>
                    <a:lnTo>
                      <a:pt x="5" y="431"/>
                    </a:lnTo>
                    <a:lnTo>
                      <a:pt x="5" y="431"/>
                    </a:lnTo>
                    <a:lnTo>
                      <a:pt x="16" y="471"/>
                    </a:lnTo>
                    <a:lnTo>
                      <a:pt x="21" y="492"/>
                    </a:lnTo>
                    <a:lnTo>
                      <a:pt x="28" y="513"/>
                    </a:lnTo>
                    <a:lnTo>
                      <a:pt x="36" y="533"/>
                    </a:lnTo>
                    <a:lnTo>
                      <a:pt x="41" y="542"/>
                    </a:lnTo>
                    <a:lnTo>
                      <a:pt x="46" y="550"/>
                    </a:lnTo>
                    <a:lnTo>
                      <a:pt x="53" y="558"/>
                    </a:lnTo>
                    <a:lnTo>
                      <a:pt x="59" y="565"/>
                    </a:lnTo>
                    <a:lnTo>
                      <a:pt x="67" y="572"/>
                    </a:lnTo>
                    <a:lnTo>
                      <a:pt x="76" y="579"/>
                    </a:lnTo>
                    <a:lnTo>
                      <a:pt x="76" y="579"/>
                    </a:lnTo>
                    <a:lnTo>
                      <a:pt x="89" y="585"/>
                    </a:lnTo>
                    <a:lnTo>
                      <a:pt x="101" y="590"/>
                    </a:lnTo>
                    <a:lnTo>
                      <a:pt x="126" y="599"/>
                    </a:lnTo>
                    <a:lnTo>
                      <a:pt x="152" y="606"/>
                    </a:lnTo>
                    <a:lnTo>
                      <a:pt x="178" y="610"/>
                    </a:lnTo>
                    <a:lnTo>
                      <a:pt x="206" y="613"/>
                    </a:lnTo>
                    <a:lnTo>
                      <a:pt x="232" y="613"/>
                    </a:lnTo>
                    <a:lnTo>
                      <a:pt x="287" y="614"/>
                    </a:lnTo>
                    <a:lnTo>
                      <a:pt x="287" y="614"/>
                    </a:lnTo>
                    <a:lnTo>
                      <a:pt x="314" y="614"/>
                    </a:lnTo>
                    <a:lnTo>
                      <a:pt x="343" y="615"/>
                    </a:lnTo>
                    <a:lnTo>
                      <a:pt x="372" y="616"/>
                    </a:lnTo>
                    <a:lnTo>
                      <a:pt x="402" y="618"/>
                    </a:lnTo>
                    <a:lnTo>
                      <a:pt x="431" y="616"/>
                    </a:lnTo>
                    <a:lnTo>
                      <a:pt x="459" y="614"/>
                    </a:lnTo>
                    <a:lnTo>
                      <a:pt x="474" y="613"/>
                    </a:lnTo>
                    <a:lnTo>
                      <a:pt x="487" y="609"/>
                    </a:lnTo>
                    <a:lnTo>
                      <a:pt x="501" y="605"/>
                    </a:lnTo>
                    <a:lnTo>
                      <a:pt x="513" y="599"/>
                    </a:lnTo>
                    <a:lnTo>
                      <a:pt x="513" y="599"/>
                    </a:lnTo>
                    <a:lnTo>
                      <a:pt x="542" y="586"/>
                    </a:lnTo>
                    <a:lnTo>
                      <a:pt x="556" y="577"/>
                    </a:lnTo>
                    <a:lnTo>
                      <a:pt x="572" y="567"/>
                    </a:lnTo>
                    <a:lnTo>
                      <a:pt x="585" y="556"/>
                    </a:lnTo>
                    <a:lnTo>
                      <a:pt x="595" y="543"/>
                    </a:lnTo>
                    <a:lnTo>
                      <a:pt x="601" y="537"/>
                    </a:lnTo>
                    <a:lnTo>
                      <a:pt x="605" y="530"/>
                    </a:lnTo>
                    <a:lnTo>
                      <a:pt x="607" y="522"/>
                    </a:lnTo>
                    <a:lnTo>
                      <a:pt x="610" y="514"/>
                    </a:lnTo>
                    <a:lnTo>
                      <a:pt x="610" y="514"/>
                    </a:lnTo>
                    <a:lnTo>
                      <a:pt x="614" y="508"/>
                    </a:lnTo>
                    <a:lnTo>
                      <a:pt x="615" y="504"/>
                    </a:lnTo>
                    <a:lnTo>
                      <a:pt x="616" y="499"/>
                    </a:lnTo>
                    <a:lnTo>
                      <a:pt x="616" y="499"/>
                    </a:lnTo>
                    <a:lnTo>
                      <a:pt x="616" y="477"/>
                    </a:lnTo>
                    <a:lnTo>
                      <a:pt x="615" y="453"/>
                    </a:lnTo>
                    <a:lnTo>
                      <a:pt x="611" y="407"/>
                    </a:lnTo>
                    <a:lnTo>
                      <a:pt x="610" y="384"/>
                    </a:lnTo>
                    <a:lnTo>
                      <a:pt x="610" y="361"/>
                    </a:lnTo>
                    <a:lnTo>
                      <a:pt x="611" y="338"/>
                    </a:lnTo>
                    <a:lnTo>
                      <a:pt x="614" y="316"/>
                    </a:lnTo>
                    <a:lnTo>
                      <a:pt x="614" y="316"/>
                    </a:lnTo>
                    <a:close/>
                    <a:moveTo>
                      <a:pt x="521" y="545"/>
                    </a:moveTo>
                    <a:lnTo>
                      <a:pt x="521" y="545"/>
                    </a:lnTo>
                    <a:lnTo>
                      <a:pt x="508" y="552"/>
                    </a:lnTo>
                    <a:lnTo>
                      <a:pt x="495" y="558"/>
                    </a:lnTo>
                    <a:lnTo>
                      <a:pt x="482" y="562"/>
                    </a:lnTo>
                    <a:lnTo>
                      <a:pt x="469" y="564"/>
                    </a:lnTo>
                    <a:lnTo>
                      <a:pt x="455" y="565"/>
                    </a:lnTo>
                    <a:lnTo>
                      <a:pt x="442" y="567"/>
                    </a:lnTo>
                    <a:lnTo>
                      <a:pt x="414" y="568"/>
                    </a:lnTo>
                    <a:lnTo>
                      <a:pt x="414" y="568"/>
                    </a:lnTo>
                    <a:lnTo>
                      <a:pt x="309" y="568"/>
                    </a:lnTo>
                    <a:lnTo>
                      <a:pt x="257" y="568"/>
                    </a:lnTo>
                    <a:lnTo>
                      <a:pt x="204" y="567"/>
                    </a:lnTo>
                    <a:lnTo>
                      <a:pt x="204" y="567"/>
                    </a:lnTo>
                    <a:lnTo>
                      <a:pt x="191" y="567"/>
                    </a:lnTo>
                    <a:lnTo>
                      <a:pt x="177" y="564"/>
                    </a:lnTo>
                    <a:lnTo>
                      <a:pt x="164" y="562"/>
                    </a:lnTo>
                    <a:lnTo>
                      <a:pt x="151" y="559"/>
                    </a:lnTo>
                    <a:lnTo>
                      <a:pt x="125" y="550"/>
                    </a:lnTo>
                    <a:lnTo>
                      <a:pt x="100" y="538"/>
                    </a:lnTo>
                    <a:lnTo>
                      <a:pt x="100" y="538"/>
                    </a:lnTo>
                    <a:lnTo>
                      <a:pt x="94" y="535"/>
                    </a:lnTo>
                    <a:lnTo>
                      <a:pt x="90" y="531"/>
                    </a:lnTo>
                    <a:lnTo>
                      <a:pt x="83" y="524"/>
                    </a:lnTo>
                    <a:lnTo>
                      <a:pt x="77" y="512"/>
                    </a:lnTo>
                    <a:lnTo>
                      <a:pt x="72" y="500"/>
                    </a:lnTo>
                    <a:lnTo>
                      <a:pt x="70" y="488"/>
                    </a:lnTo>
                    <a:lnTo>
                      <a:pt x="66" y="475"/>
                    </a:lnTo>
                    <a:lnTo>
                      <a:pt x="62" y="453"/>
                    </a:lnTo>
                    <a:lnTo>
                      <a:pt x="62" y="453"/>
                    </a:lnTo>
                    <a:lnTo>
                      <a:pt x="55" y="429"/>
                    </a:lnTo>
                    <a:lnTo>
                      <a:pt x="51" y="405"/>
                    </a:lnTo>
                    <a:lnTo>
                      <a:pt x="50" y="380"/>
                    </a:lnTo>
                    <a:lnTo>
                      <a:pt x="49" y="355"/>
                    </a:lnTo>
                    <a:lnTo>
                      <a:pt x="49" y="329"/>
                    </a:lnTo>
                    <a:lnTo>
                      <a:pt x="50" y="304"/>
                    </a:lnTo>
                    <a:lnTo>
                      <a:pt x="53" y="279"/>
                    </a:lnTo>
                    <a:lnTo>
                      <a:pt x="55" y="254"/>
                    </a:lnTo>
                    <a:lnTo>
                      <a:pt x="55" y="254"/>
                    </a:lnTo>
                    <a:lnTo>
                      <a:pt x="59" y="228"/>
                    </a:lnTo>
                    <a:lnTo>
                      <a:pt x="60" y="215"/>
                    </a:lnTo>
                    <a:lnTo>
                      <a:pt x="64" y="202"/>
                    </a:lnTo>
                    <a:lnTo>
                      <a:pt x="70" y="189"/>
                    </a:lnTo>
                    <a:lnTo>
                      <a:pt x="72" y="184"/>
                    </a:lnTo>
                    <a:lnTo>
                      <a:pt x="76" y="180"/>
                    </a:lnTo>
                    <a:lnTo>
                      <a:pt x="81" y="176"/>
                    </a:lnTo>
                    <a:lnTo>
                      <a:pt x="88" y="172"/>
                    </a:lnTo>
                    <a:lnTo>
                      <a:pt x="94" y="169"/>
                    </a:lnTo>
                    <a:lnTo>
                      <a:pt x="102" y="168"/>
                    </a:lnTo>
                    <a:lnTo>
                      <a:pt x="102" y="168"/>
                    </a:lnTo>
                    <a:lnTo>
                      <a:pt x="145" y="164"/>
                    </a:lnTo>
                    <a:lnTo>
                      <a:pt x="187" y="161"/>
                    </a:lnTo>
                    <a:lnTo>
                      <a:pt x="187" y="161"/>
                    </a:lnTo>
                    <a:lnTo>
                      <a:pt x="267" y="159"/>
                    </a:lnTo>
                    <a:lnTo>
                      <a:pt x="347" y="156"/>
                    </a:lnTo>
                    <a:lnTo>
                      <a:pt x="347" y="156"/>
                    </a:lnTo>
                    <a:lnTo>
                      <a:pt x="385" y="157"/>
                    </a:lnTo>
                    <a:lnTo>
                      <a:pt x="404" y="156"/>
                    </a:lnTo>
                    <a:lnTo>
                      <a:pt x="423" y="155"/>
                    </a:lnTo>
                    <a:lnTo>
                      <a:pt x="442" y="154"/>
                    </a:lnTo>
                    <a:lnTo>
                      <a:pt x="461" y="150"/>
                    </a:lnTo>
                    <a:lnTo>
                      <a:pt x="479" y="144"/>
                    </a:lnTo>
                    <a:lnTo>
                      <a:pt x="496" y="137"/>
                    </a:lnTo>
                    <a:lnTo>
                      <a:pt x="496" y="137"/>
                    </a:lnTo>
                    <a:lnTo>
                      <a:pt x="513" y="127"/>
                    </a:lnTo>
                    <a:lnTo>
                      <a:pt x="526" y="120"/>
                    </a:lnTo>
                    <a:lnTo>
                      <a:pt x="537" y="110"/>
                    </a:lnTo>
                    <a:lnTo>
                      <a:pt x="544" y="101"/>
                    </a:lnTo>
                    <a:lnTo>
                      <a:pt x="551" y="91"/>
                    </a:lnTo>
                    <a:lnTo>
                      <a:pt x="557" y="80"/>
                    </a:lnTo>
                    <a:lnTo>
                      <a:pt x="563" y="66"/>
                    </a:lnTo>
                    <a:lnTo>
                      <a:pt x="567" y="50"/>
                    </a:lnTo>
                    <a:lnTo>
                      <a:pt x="567" y="50"/>
                    </a:lnTo>
                    <a:lnTo>
                      <a:pt x="569" y="58"/>
                    </a:lnTo>
                    <a:lnTo>
                      <a:pt x="571" y="66"/>
                    </a:lnTo>
                    <a:lnTo>
                      <a:pt x="571" y="82"/>
                    </a:lnTo>
                    <a:lnTo>
                      <a:pt x="571" y="113"/>
                    </a:lnTo>
                    <a:lnTo>
                      <a:pt x="571" y="254"/>
                    </a:lnTo>
                    <a:lnTo>
                      <a:pt x="571" y="254"/>
                    </a:lnTo>
                    <a:lnTo>
                      <a:pt x="569" y="280"/>
                    </a:lnTo>
                    <a:lnTo>
                      <a:pt x="568" y="308"/>
                    </a:lnTo>
                    <a:lnTo>
                      <a:pt x="565" y="334"/>
                    </a:lnTo>
                    <a:lnTo>
                      <a:pt x="564" y="361"/>
                    </a:lnTo>
                    <a:lnTo>
                      <a:pt x="564" y="361"/>
                    </a:lnTo>
                    <a:lnTo>
                      <a:pt x="565" y="393"/>
                    </a:lnTo>
                    <a:lnTo>
                      <a:pt x="568" y="426"/>
                    </a:lnTo>
                    <a:lnTo>
                      <a:pt x="571" y="457"/>
                    </a:lnTo>
                    <a:lnTo>
                      <a:pt x="571" y="490"/>
                    </a:lnTo>
                    <a:lnTo>
                      <a:pt x="571" y="490"/>
                    </a:lnTo>
                    <a:lnTo>
                      <a:pt x="568" y="492"/>
                    </a:lnTo>
                    <a:lnTo>
                      <a:pt x="567" y="496"/>
                    </a:lnTo>
                    <a:lnTo>
                      <a:pt x="565" y="500"/>
                    </a:lnTo>
                    <a:lnTo>
                      <a:pt x="564" y="505"/>
                    </a:lnTo>
                    <a:lnTo>
                      <a:pt x="564" y="505"/>
                    </a:lnTo>
                    <a:lnTo>
                      <a:pt x="563" y="511"/>
                    </a:lnTo>
                    <a:lnTo>
                      <a:pt x="560" y="516"/>
                    </a:lnTo>
                    <a:lnTo>
                      <a:pt x="554" y="521"/>
                    </a:lnTo>
                    <a:lnTo>
                      <a:pt x="547" y="528"/>
                    </a:lnTo>
                    <a:lnTo>
                      <a:pt x="534" y="538"/>
                    </a:lnTo>
                    <a:lnTo>
                      <a:pt x="521" y="545"/>
                    </a:lnTo>
                    <a:lnTo>
                      <a:pt x="521" y="5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Freeform 709"/>
              <p:cNvSpPr/>
              <p:nvPr/>
            </p:nvSpPr>
            <p:spPr bwMode="auto">
              <a:xfrm>
                <a:off x="6307138" y="2122488"/>
                <a:ext cx="712788" cy="125413"/>
              </a:xfrm>
              <a:custGeom>
                <a:avLst/>
                <a:gdLst/>
                <a:ahLst/>
                <a:cxnLst>
                  <a:cxn ang="0">
                    <a:pos x="1795" y="211"/>
                  </a:cxn>
                  <a:cxn ang="0">
                    <a:pos x="1787" y="141"/>
                  </a:cxn>
                  <a:cxn ang="0">
                    <a:pos x="1776" y="110"/>
                  </a:cxn>
                  <a:cxn ang="0">
                    <a:pos x="1757" y="80"/>
                  </a:cxn>
                  <a:cxn ang="0">
                    <a:pos x="1731" y="54"/>
                  </a:cxn>
                  <a:cxn ang="0">
                    <a:pos x="1690" y="30"/>
                  </a:cxn>
                  <a:cxn ang="0">
                    <a:pos x="1619" y="9"/>
                  </a:cxn>
                  <a:cxn ang="0">
                    <a:pos x="1592" y="8"/>
                  </a:cxn>
                  <a:cxn ang="0">
                    <a:pos x="1508" y="15"/>
                  </a:cxn>
                  <a:cxn ang="0">
                    <a:pos x="1380" y="16"/>
                  </a:cxn>
                  <a:cxn ang="0">
                    <a:pos x="1244" y="12"/>
                  </a:cxn>
                  <a:cxn ang="0">
                    <a:pos x="1108" y="8"/>
                  </a:cxn>
                  <a:cxn ang="0">
                    <a:pos x="370" y="1"/>
                  </a:cxn>
                  <a:cxn ang="0">
                    <a:pos x="149" y="1"/>
                  </a:cxn>
                  <a:cxn ang="0">
                    <a:pos x="81" y="22"/>
                  </a:cxn>
                  <a:cxn ang="0">
                    <a:pos x="33" y="55"/>
                  </a:cxn>
                  <a:cxn ang="0">
                    <a:pos x="12" y="79"/>
                  </a:cxn>
                  <a:cxn ang="0">
                    <a:pos x="4" y="101"/>
                  </a:cxn>
                  <a:cxn ang="0">
                    <a:pos x="0" y="151"/>
                  </a:cxn>
                  <a:cxn ang="0">
                    <a:pos x="3" y="236"/>
                  </a:cxn>
                  <a:cxn ang="0">
                    <a:pos x="3" y="302"/>
                  </a:cxn>
                  <a:cxn ang="0">
                    <a:pos x="9" y="314"/>
                  </a:cxn>
                  <a:cxn ang="0">
                    <a:pos x="25" y="319"/>
                  </a:cxn>
                  <a:cxn ang="0">
                    <a:pos x="40" y="314"/>
                  </a:cxn>
                  <a:cxn ang="0">
                    <a:pos x="47" y="302"/>
                  </a:cxn>
                  <a:cxn ang="0">
                    <a:pos x="47" y="251"/>
                  </a:cxn>
                  <a:cxn ang="0">
                    <a:pos x="44" y="157"/>
                  </a:cxn>
                  <a:cxn ang="0">
                    <a:pos x="48" y="111"/>
                  </a:cxn>
                  <a:cxn ang="0">
                    <a:pos x="57" y="94"/>
                  </a:cxn>
                  <a:cxn ang="0">
                    <a:pos x="88" y="72"/>
                  </a:cxn>
                  <a:cxn ang="0">
                    <a:pos x="143" y="51"/>
                  </a:cxn>
                  <a:cxn ang="0">
                    <a:pos x="175" y="43"/>
                  </a:cxn>
                  <a:cxn ang="0">
                    <a:pos x="250" y="45"/>
                  </a:cxn>
                  <a:cxn ang="0">
                    <a:pos x="450" y="47"/>
                  </a:cxn>
                  <a:cxn ang="0">
                    <a:pos x="1086" y="54"/>
                  </a:cxn>
                  <a:cxn ang="0">
                    <a:pos x="1192" y="55"/>
                  </a:cxn>
                  <a:cxn ang="0">
                    <a:pos x="1456" y="62"/>
                  </a:cxn>
                  <a:cxn ang="0">
                    <a:pos x="1564" y="58"/>
                  </a:cxn>
                  <a:cxn ang="0">
                    <a:pos x="1630" y="60"/>
                  </a:cxn>
                  <a:cxn ang="0">
                    <a:pos x="1666" y="71"/>
                  </a:cxn>
                  <a:cxn ang="0">
                    <a:pos x="1703" y="90"/>
                  </a:cxn>
                  <a:cxn ang="0">
                    <a:pos x="1721" y="106"/>
                  </a:cxn>
                  <a:cxn ang="0">
                    <a:pos x="1734" y="128"/>
                  </a:cxn>
                  <a:cxn ang="0">
                    <a:pos x="1746" y="187"/>
                  </a:cxn>
                  <a:cxn ang="0">
                    <a:pos x="1749" y="245"/>
                  </a:cxn>
                  <a:cxn ang="0">
                    <a:pos x="1753" y="258"/>
                  </a:cxn>
                  <a:cxn ang="0">
                    <a:pos x="1763" y="264"/>
                  </a:cxn>
                  <a:cxn ang="0">
                    <a:pos x="1784" y="263"/>
                  </a:cxn>
                  <a:cxn ang="0">
                    <a:pos x="1793" y="254"/>
                  </a:cxn>
                  <a:cxn ang="0">
                    <a:pos x="1795" y="243"/>
                  </a:cxn>
                  <a:cxn ang="0">
                    <a:pos x="1795" y="243"/>
                  </a:cxn>
                </a:cxnLst>
                <a:rect l="0" t="0" r="r" b="b"/>
                <a:pathLst>
                  <a:path w="1795" h="319">
                    <a:moveTo>
                      <a:pt x="1795" y="243"/>
                    </a:moveTo>
                    <a:lnTo>
                      <a:pt x="1795" y="243"/>
                    </a:lnTo>
                    <a:lnTo>
                      <a:pt x="1795" y="211"/>
                    </a:lnTo>
                    <a:lnTo>
                      <a:pt x="1792" y="175"/>
                    </a:lnTo>
                    <a:lnTo>
                      <a:pt x="1789" y="158"/>
                    </a:lnTo>
                    <a:lnTo>
                      <a:pt x="1787" y="141"/>
                    </a:lnTo>
                    <a:lnTo>
                      <a:pt x="1782" y="126"/>
                    </a:lnTo>
                    <a:lnTo>
                      <a:pt x="1776" y="110"/>
                    </a:lnTo>
                    <a:lnTo>
                      <a:pt x="1776" y="110"/>
                    </a:lnTo>
                    <a:lnTo>
                      <a:pt x="1771" y="100"/>
                    </a:lnTo>
                    <a:lnTo>
                      <a:pt x="1765" y="89"/>
                    </a:lnTo>
                    <a:lnTo>
                      <a:pt x="1757" y="80"/>
                    </a:lnTo>
                    <a:lnTo>
                      <a:pt x="1749" y="71"/>
                    </a:lnTo>
                    <a:lnTo>
                      <a:pt x="1740" y="62"/>
                    </a:lnTo>
                    <a:lnTo>
                      <a:pt x="1731" y="54"/>
                    </a:lnTo>
                    <a:lnTo>
                      <a:pt x="1721" y="47"/>
                    </a:lnTo>
                    <a:lnTo>
                      <a:pt x="1711" y="41"/>
                    </a:lnTo>
                    <a:lnTo>
                      <a:pt x="1690" y="30"/>
                    </a:lnTo>
                    <a:lnTo>
                      <a:pt x="1666" y="21"/>
                    </a:lnTo>
                    <a:lnTo>
                      <a:pt x="1643" y="15"/>
                    </a:lnTo>
                    <a:lnTo>
                      <a:pt x="1619" y="9"/>
                    </a:lnTo>
                    <a:lnTo>
                      <a:pt x="1619" y="9"/>
                    </a:lnTo>
                    <a:lnTo>
                      <a:pt x="1606" y="8"/>
                    </a:lnTo>
                    <a:lnTo>
                      <a:pt x="1592" y="8"/>
                    </a:lnTo>
                    <a:lnTo>
                      <a:pt x="1564" y="9"/>
                    </a:lnTo>
                    <a:lnTo>
                      <a:pt x="1508" y="15"/>
                    </a:lnTo>
                    <a:lnTo>
                      <a:pt x="1508" y="15"/>
                    </a:lnTo>
                    <a:lnTo>
                      <a:pt x="1477" y="16"/>
                    </a:lnTo>
                    <a:lnTo>
                      <a:pt x="1444" y="16"/>
                    </a:lnTo>
                    <a:lnTo>
                      <a:pt x="1380" y="16"/>
                    </a:lnTo>
                    <a:lnTo>
                      <a:pt x="1380" y="16"/>
                    </a:lnTo>
                    <a:lnTo>
                      <a:pt x="1312" y="15"/>
                    </a:lnTo>
                    <a:lnTo>
                      <a:pt x="1244" y="12"/>
                    </a:lnTo>
                    <a:lnTo>
                      <a:pt x="1176" y="9"/>
                    </a:lnTo>
                    <a:lnTo>
                      <a:pt x="1108" y="8"/>
                    </a:lnTo>
                    <a:lnTo>
                      <a:pt x="1108" y="8"/>
                    </a:lnTo>
                    <a:lnTo>
                      <a:pt x="906" y="7"/>
                    </a:lnTo>
                    <a:lnTo>
                      <a:pt x="638" y="4"/>
                    </a:lnTo>
                    <a:lnTo>
                      <a:pt x="370" y="1"/>
                    </a:lnTo>
                    <a:lnTo>
                      <a:pt x="170" y="0"/>
                    </a:lnTo>
                    <a:lnTo>
                      <a:pt x="170" y="0"/>
                    </a:lnTo>
                    <a:lnTo>
                      <a:pt x="149" y="1"/>
                    </a:lnTo>
                    <a:lnTo>
                      <a:pt x="127" y="7"/>
                    </a:lnTo>
                    <a:lnTo>
                      <a:pt x="105" y="13"/>
                    </a:lnTo>
                    <a:lnTo>
                      <a:pt x="81" y="22"/>
                    </a:lnTo>
                    <a:lnTo>
                      <a:pt x="60" y="34"/>
                    </a:lnTo>
                    <a:lnTo>
                      <a:pt x="40" y="47"/>
                    </a:lnTo>
                    <a:lnTo>
                      <a:pt x="33" y="55"/>
                    </a:lnTo>
                    <a:lnTo>
                      <a:pt x="25" y="63"/>
                    </a:lnTo>
                    <a:lnTo>
                      <a:pt x="18" y="71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8" y="89"/>
                    </a:lnTo>
                    <a:lnTo>
                      <a:pt x="4" y="101"/>
                    </a:lnTo>
                    <a:lnTo>
                      <a:pt x="1" y="113"/>
                    </a:lnTo>
                    <a:lnTo>
                      <a:pt x="1" y="126"/>
                    </a:lnTo>
                    <a:lnTo>
                      <a:pt x="0" y="151"/>
                    </a:lnTo>
                    <a:lnTo>
                      <a:pt x="1" y="174"/>
                    </a:lnTo>
                    <a:lnTo>
                      <a:pt x="1" y="174"/>
                    </a:lnTo>
                    <a:lnTo>
                      <a:pt x="3" y="236"/>
                    </a:lnTo>
                    <a:lnTo>
                      <a:pt x="1" y="297"/>
                    </a:lnTo>
                    <a:lnTo>
                      <a:pt x="1" y="297"/>
                    </a:lnTo>
                    <a:lnTo>
                      <a:pt x="3" y="302"/>
                    </a:lnTo>
                    <a:lnTo>
                      <a:pt x="4" y="306"/>
                    </a:lnTo>
                    <a:lnTo>
                      <a:pt x="6" y="310"/>
                    </a:lnTo>
                    <a:lnTo>
                      <a:pt x="9" y="314"/>
                    </a:lnTo>
                    <a:lnTo>
                      <a:pt x="13" y="315"/>
                    </a:lnTo>
                    <a:lnTo>
                      <a:pt x="17" y="318"/>
                    </a:lnTo>
                    <a:lnTo>
                      <a:pt x="25" y="319"/>
                    </a:lnTo>
                    <a:lnTo>
                      <a:pt x="33" y="318"/>
                    </a:lnTo>
                    <a:lnTo>
                      <a:pt x="37" y="315"/>
                    </a:lnTo>
                    <a:lnTo>
                      <a:pt x="40" y="314"/>
                    </a:lnTo>
                    <a:lnTo>
                      <a:pt x="43" y="310"/>
                    </a:lnTo>
                    <a:lnTo>
                      <a:pt x="46" y="306"/>
                    </a:lnTo>
                    <a:lnTo>
                      <a:pt x="47" y="302"/>
                    </a:lnTo>
                    <a:lnTo>
                      <a:pt x="47" y="297"/>
                    </a:lnTo>
                    <a:lnTo>
                      <a:pt x="47" y="297"/>
                    </a:lnTo>
                    <a:lnTo>
                      <a:pt x="47" y="251"/>
                    </a:lnTo>
                    <a:lnTo>
                      <a:pt x="44" y="204"/>
                    </a:lnTo>
                    <a:lnTo>
                      <a:pt x="44" y="181"/>
                    </a:lnTo>
                    <a:lnTo>
                      <a:pt x="44" y="157"/>
                    </a:lnTo>
                    <a:lnTo>
                      <a:pt x="46" y="134"/>
                    </a:lnTo>
                    <a:lnTo>
                      <a:pt x="48" y="111"/>
                    </a:lnTo>
                    <a:lnTo>
                      <a:pt x="48" y="111"/>
                    </a:lnTo>
                    <a:lnTo>
                      <a:pt x="51" y="105"/>
                    </a:lnTo>
                    <a:lnTo>
                      <a:pt x="54" y="100"/>
                    </a:lnTo>
                    <a:lnTo>
                      <a:pt x="57" y="94"/>
                    </a:lnTo>
                    <a:lnTo>
                      <a:pt x="61" y="89"/>
                    </a:lnTo>
                    <a:lnTo>
                      <a:pt x="73" y="80"/>
                    </a:lnTo>
                    <a:lnTo>
                      <a:pt x="88" y="72"/>
                    </a:lnTo>
                    <a:lnTo>
                      <a:pt x="102" y="66"/>
                    </a:lnTo>
                    <a:lnTo>
                      <a:pt x="116" y="60"/>
                    </a:lnTo>
                    <a:lnTo>
                      <a:pt x="143" y="51"/>
                    </a:lnTo>
                    <a:lnTo>
                      <a:pt x="143" y="51"/>
                    </a:lnTo>
                    <a:lnTo>
                      <a:pt x="158" y="46"/>
                    </a:lnTo>
                    <a:lnTo>
                      <a:pt x="175" y="43"/>
                    </a:lnTo>
                    <a:lnTo>
                      <a:pt x="194" y="42"/>
                    </a:lnTo>
                    <a:lnTo>
                      <a:pt x="212" y="42"/>
                    </a:lnTo>
                    <a:lnTo>
                      <a:pt x="250" y="45"/>
                    </a:lnTo>
                    <a:lnTo>
                      <a:pt x="284" y="46"/>
                    </a:lnTo>
                    <a:lnTo>
                      <a:pt x="284" y="46"/>
                    </a:lnTo>
                    <a:lnTo>
                      <a:pt x="450" y="47"/>
                    </a:lnTo>
                    <a:lnTo>
                      <a:pt x="684" y="50"/>
                    </a:lnTo>
                    <a:lnTo>
                      <a:pt x="920" y="52"/>
                    </a:lnTo>
                    <a:lnTo>
                      <a:pt x="1086" y="54"/>
                    </a:lnTo>
                    <a:lnTo>
                      <a:pt x="1086" y="54"/>
                    </a:lnTo>
                    <a:lnTo>
                      <a:pt x="1138" y="54"/>
                    </a:lnTo>
                    <a:lnTo>
                      <a:pt x="1192" y="55"/>
                    </a:lnTo>
                    <a:lnTo>
                      <a:pt x="1298" y="59"/>
                    </a:lnTo>
                    <a:lnTo>
                      <a:pt x="1402" y="62"/>
                    </a:lnTo>
                    <a:lnTo>
                      <a:pt x="1456" y="62"/>
                    </a:lnTo>
                    <a:lnTo>
                      <a:pt x="1508" y="60"/>
                    </a:lnTo>
                    <a:lnTo>
                      <a:pt x="1508" y="60"/>
                    </a:lnTo>
                    <a:lnTo>
                      <a:pt x="1564" y="58"/>
                    </a:lnTo>
                    <a:lnTo>
                      <a:pt x="1591" y="58"/>
                    </a:lnTo>
                    <a:lnTo>
                      <a:pt x="1617" y="59"/>
                    </a:lnTo>
                    <a:lnTo>
                      <a:pt x="1630" y="60"/>
                    </a:lnTo>
                    <a:lnTo>
                      <a:pt x="1642" y="63"/>
                    </a:lnTo>
                    <a:lnTo>
                      <a:pt x="1655" y="66"/>
                    </a:lnTo>
                    <a:lnTo>
                      <a:pt x="1666" y="71"/>
                    </a:lnTo>
                    <a:lnTo>
                      <a:pt x="1680" y="76"/>
                    </a:lnTo>
                    <a:lnTo>
                      <a:pt x="1691" y="83"/>
                    </a:lnTo>
                    <a:lnTo>
                      <a:pt x="1703" y="90"/>
                    </a:lnTo>
                    <a:lnTo>
                      <a:pt x="1715" y="101"/>
                    </a:lnTo>
                    <a:lnTo>
                      <a:pt x="1715" y="101"/>
                    </a:lnTo>
                    <a:lnTo>
                      <a:pt x="1721" y="106"/>
                    </a:lnTo>
                    <a:lnTo>
                      <a:pt x="1725" y="113"/>
                    </a:lnTo>
                    <a:lnTo>
                      <a:pt x="1731" y="120"/>
                    </a:lnTo>
                    <a:lnTo>
                      <a:pt x="1734" y="128"/>
                    </a:lnTo>
                    <a:lnTo>
                      <a:pt x="1740" y="147"/>
                    </a:lnTo>
                    <a:lnTo>
                      <a:pt x="1744" y="168"/>
                    </a:lnTo>
                    <a:lnTo>
                      <a:pt x="1746" y="187"/>
                    </a:lnTo>
                    <a:lnTo>
                      <a:pt x="1749" y="208"/>
                    </a:lnTo>
                    <a:lnTo>
                      <a:pt x="1749" y="245"/>
                    </a:lnTo>
                    <a:lnTo>
                      <a:pt x="1749" y="245"/>
                    </a:lnTo>
                    <a:lnTo>
                      <a:pt x="1749" y="250"/>
                    </a:lnTo>
                    <a:lnTo>
                      <a:pt x="1751" y="254"/>
                    </a:lnTo>
                    <a:lnTo>
                      <a:pt x="1753" y="258"/>
                    </a:lnTo>
                    <a:lnTo>
                      <a:pt x="1757" y="260"/>
                    </a:lnTo>
                    <a:lnTo>
                      <a:pt x="1759" y="263"/>
                    </a:lnTo>
                    <a:lnTo>
                      <a:pt x="1763" y="264"/>
                    </a:lnTo>
                    <a:lnTo>
                      <a:pt x="1772" y="267"/>
                    </a:lnTo>
                    <a:lnTo>
                      <a:pt x="1780" y="264"/>
                    </a:lnTo>
                    <a:lnTo>
                      <a:pt x="1784" y="263"/>
                    </a:lnTo>
                    <a:lnTo>
                      <a:pt x="1788" y="260"/>
                    </a:lnTo>
                    <a:lnTo>
                      <a:pt x="1791" y="258"/>
                    </a:lnTo>
                    <a:lnTo>
                      <a:pt x="1793" y="254"/>
                    </a:lnTo>
                    <a:lnTo>
                      <a:pt x="1795" y="250"/>
                    </a:lnTo>
                    <a:lnTo>
                      <a:pt x="1795" y="245"/>
                    </a:lnTo>
                    <a:lnTo>
                      <a:pt x="1795" y="243"/>
                    </a:lnTo>
                    <a:lnTo>
                      <a:pt x="1795" y="243"/>
                    </a:lnTo>
                    <a:lnTo>
                      <a:pt x="1795" y="243"/>
                    </a:lnTo>
                    <a:lnTo>
                      <a:pt x="1795" y="2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Freeform 710"/>
              <p:cNvSpPr/>
              <p:nvPr/>
            </p:nvSpPr>
            <p:spPr bwMode="auto">
              <a:xfrm>
                <a:off x="6310313" y="2551113"/>
                <a:ext cx="717550" cy="169863"/>
              </a:xfrm>
              <a:custGeom>
                <a:avLst/>
                <a:gdLst/>
                <a:ahLst/>
                <a:cxnLst>
                  <a:cxn ang="0">
                    <a:pos x="1793" y="16"/>
                  </a:cxn>
                  <a:cxn ang="0">
                    <a:pos x="1785" y="6"/>
                  </a:cxn>
                  <a:cxn ang="0">
                    <a:pos x="1770" y="0"/>
                  </a:cxn>
                  <a:cxn ang="0">
                    <a:pos x="1754" y="6"/>
                  </a:cxn>
                  <a:cxn ang="0">
                    <a:pos x="1749" y="16"/>
                  </a:cxn>
                  <a:cxn ang="0">
                    <a:pos x="1754" y="84"/>
                  </a:cxn>
                  <a:cxn ang="0">
                    <a:pos x="1759" y="215"/>
                  </a:cxn>
                  <a:cxn ang="0">
                    <a:pos x="1753" y="291"/>
                  </a:cxn>
                  <a:cxn ang="0">
                    <a:pos x="1743" y="316"/>
                  </a:cxn>
                  <a:cxn ang="0">
                    <a:pos x="1712" y="351"/>
                  </a:cxn>
                  <a:cxn ang="0">
                    <a:pos x="1673" y="368"/>
                  </a:cxn>
                  <a:cxn ang="0">
                    <a:pos x="1611" y="377"/>
                  </a:cxn>
                  <a:cxn ang="0">
                    <a:pos x="1535" y="381"/>
                  </a:cxn>
                  <a:cxn ang="0">
                    <a:pos x="1496" y="387"/>
                  </a:cxn>
                  <a:cxn ang="0">
                    <a:pos x="1424" y="389"/>
                  </a:cxn>
                  <a:cxn ang="0">
                    <a:pos x="1327" y="380"/>
                  </a:cxn>
                  <a:cxn ang="0">
                    <a:pos x="1250" y="381"/>
                  </a:cxn>
                  <a:cxn ang="0">
                    <a:pos x="1165" y="381"/>
                  </a:cxn>
                  <a:cxn ang="0">
                    <a:pos x="1105" y="380"/>
                  </a:cxn>
                  <a:cxn ang="0">
                    <a:pos x="816" y="381"/>
                  </a:cxn>
                  <a:cxn ang="0">
                    <a:pos x="527" y="387"/>
                  </a:cxn>
                  <a:cxn ang="0">
                    <a:pos x="360" y="381"/>
                  </a:cxn>
                  <a:cxn ang="0">
                    <a:pos x="273" y="378"/>
                  </a:cxn>
                  <a:cxn ang="0">
                    <a:pos x="184" y="364"/>
                  </a:cxn>
                  <a:cxn ang="0">
                    <a:pos x="128" y="342"/>
                  </a:cxn>
                  <a:cxn ang="0">
                    <a:pos x="90" y="317"/>
                  </a:cxn>
                  <a:cxn ang="0">
                    <a:pos x="70" y="299"/>
                  </a:cxn>
                  <a:cxn ang="0">
                    <a:pos x="53" y="266"/>
                  </a:cxn>
                  <a:cxn ang="0">
                    <a:pos x="44" y="215"/>
                  </a:cxn>
                  <a:cxn ang="0">
                    <a:pos x="47" y="113"/>
                  </a:cxn>
                  <a:cxn ang="0">
                    <a:pos x="46" y="104"/>
                  </a:cxn>
                  <a:cxn ang="0">
                    <a:pos x="36" y="95"/>
                  </a:cxn>
                  <a:cxn ang="0">
                    <a:pos x="17" y="92"/>
                  </a:cxn>
                  <a:cxn ang="0">
                    <a:pos x="6" y="100"/>
                  </a:cxn>
                  <a:cxn ang="0">
                    <a:pos x="1" y="113"/>
                  </a:cxn>
                  <a:cxn ang="0">
                    <a:pos x="0" y="183"/>
                  </a:cxn>
                  <a:cxn ang="0">
                    <a:pos x="5" y="255"/>
                  </a:cxn>
                  <a:cxn ang="0">
                    <a:pos x="19" y="300"/>
                  </a:cxn>
                  <a:cxn ang="0">
                    <a:pos x="34" y="322"/>
                  </a:cxn>
                  <a:cxn ang="0">
                    <a:pos x="60" y="352"/>
                  </a:cxn>
                  <a:cxn ang="0">
                    <a:pos x="118" y="390"/>
                  </a:cxn>
                  <a:cxn ang="0">
                    <a:pos x="193" y="416"/>
                  </a:cxn>
                  <a:cxn ang="0">
                    <a:pos x="220" y="420"/>
                  </a:cxn>
                  <a:cxn ang="0">
                    <a:pos x="305" y="425"/>
                  </a:cxn>
                  <a:cxn ang="0">
                    <a:pos x="390" y="432"/>
                  </a:cxn>
                  <a:cxn ang="0">
                    <a:pos x="573" y="432"/>
                  </a:cxn>
                  <a:cxn ang="0">
                    <a:pos x="1087" y="423"/>
                  </a:cxn>
                  <a:cxn ang="0">
                    <a:pos x="1155" y="428"/>
                  </a:cxn>
                  <a:cxn ang="0">
                    <a:pos x="1223" y="427"/>
                  </a:cxn>
                  <a:cxn ang="0">
                    <a:pos x="1284" y="424"/>
                  </a:cxn>
                  <a:cxn ang="0">
                    <a:pos x="1346" y="428"/>
                  </a:cxn>
                  <a:cxn ang="0">
                    <a:pos x="1440" y="431"/>
                  </a:cxn>
                  <a:cxn ang="0">
                    <a:pos x="1564" y="425"/>
                  </a:cxn>
                  <a:cxn ang="0">
                    <a:pos x="1624" y="424"/>
                  </a:cxn>
                  <a:cxn ang="0">
                    <a:pos x="1700" y="404"/>
                  </a:cxn>
                  <a:cxn ang="0">
                    <a:pos x="1734" y="385"/>
                  </a:cxn>
                  <a:cxn ang="0">
                    <a:pos x="1766" y="360"/>
                  </a:cxn>
                  <a:cxn ang="0">
                    <a:pos x="1784" y="339"/>
                  </a:cxn>
                  <a:cxn ang="0">
                    <a:pos x="1800" y="295"/>
                  </a:cxn>
                  <a:cxn ang="0">
                    <a:pos x="1806" y="231"/>
                  </a:cxn>
                  <a:cxn ang="0">
                    <a:pos x="1800" y="89"/>
                  </a:cxn>
                </a:cxnLst>
                <a:rect l="0" t="0" r="r" b="b"/>
                <a:pathLst>
                  <a:path w="1806" h="432">
                    <a:moveTo>
                      <a:pt x="1794" y="21"/>
                    </a:moveTo>
                    <a:lnTo>
                      <a:pt x="1794" y="21"/>
                    </a:lnTo>
                    <a:lnTo>
                      <a:pt x="1793" y="16"/>
                    </a:lnTo>
                    <a:lnTo>
                      <a:pt x="1792" y="12"/>
                    </a:lnTo>
                    <a:lnTo>
                      <a:pt x="1789" y="8"/>
                    </a:lnTo>
                    <a:lnTo>
                      <a:pt x="1785" y="6"/>
                    </a:lnTo>
                    <a:lnTo>
                      <a:pt x="1783" y="3"/>
                    </a:lnTo>
                    <a:lnTo>
                      <a:pt x="1779" y="2"/>
                    </a:lnTo>
                    <a:lnTo>
                      <a:pt x="1770" y="0"/>
                    </a:lnTo>
                    <a:lnTo>
                      <a:pt x="1762" y="2"/>
                    </a:lnTo>
                    <a:lnTo>
                      <a:pt x="1758" y="3"/>
                    </a:lnTo>
                    <a:lnTo>
                      <a:pt x="1754" y="6"/>
                    </a:lnTo>
                    <a:lnTo>
                      <a:pt x="1751" y="8"/>
                    </a:lnTo>
                    <a:lnTo>
                      <a:pt x="1750" y="12"/>
                    </a:lnTo>
                    <a:lnTo>
                      <a:pt x="1749" y="16"/>
                    </a:lnTo>
                    <a:lnTo>
                      <a:pt x="1749" y="21"/>
                    </a:lnTo>
                    <a:lnTo>
                      <a:pt x="1749" y="21"/>
                    </a:lnTo>
                    <a:lnTo>
                      <a:pt x="1754" y="84"/>
                    </a:lnTo>
                    <a:lnTo>
                      <a:pt x="1757" y="126"/>
                    </a:lnTo>
                    <a:lnTo>
                      <a:pt x="1759" y="170"/>
                    </a:lnTo>
                    <a:lnTo>
                      <a:pt x="1759" y="215"/>
                    </a:lnTo>
                    <a:lnTo>
                      <a:pt x="1758" y="255"/>
                    </a:lnTo>
                    <a:lnTo>
                      <a:pt x="1755" y="274"/>
                    </a:lnTo>
                    <a:lnTo>
                      <a:pt x="1753" y="291"/>
                    </a:lnTo>
                    <a:lnTo>
                      <a:pt x="1749" y="304"/>
                    </a:lnTo>
                    <a:lnTo>
                      <a:pt x="1743" y="316"/>
                    </a:lnTo>
                    <a:lnTo>
                      <a:pt x="1743" y="316"/>
                    </a:lnTo>
                    <a:lnTo>
                      <a:pt x="1734" y="330"/>
                    </a:lnTo>
                    <a:lnTo>
                      <a:pt x="1724" y="340"/>
                    </a:lnTo>
                    <a:lnTo>
                      <a:pt x="1712" y="351"/>
                    </a:lnTo>
                    <a:lnTo>
                      <a:pt x="1700" y="357"/>
                    </a:lnTo>
                    <a:lnTo>
                      <a:pt x="1687" y="364"/>
                    </a:lnTo>
                    <a:lnTo>
                      <a:pt x="1673" y="368"/>
                    </a:lnTo>
                    <a:lnTo>
                      <a:pt x="1658" y="372"/>
                    </a:lnTo>
                    <a:lnTo>
                      <a:pt x="1643" y="374"/>
                    </a:lnTo>
                    <a:lnTo>
                      <a:pt x="1611" y="377"/>
                    </a:lnTo>
                    <a:lnTo>
                      <a:pt x="1580" y="378"/>
                    </a:lnTo>
                    <a:lnTo>
                      <a:pt x="1550" y="380"/>
                    </a:lnTo>
                    <a:lnTo>
                      <a:pt x="1535" y="381"/>
                    </a:lnTo>
                    <a:lnTo>
                      <a:pt x="1521" y="384"/>
                    </a:lnTo>
                    <a:lnTo>
                      <a:pt x="1521" y="384"/>
                    </a:lnTo>
                    <a:lnTo>
                      <a:pt x="1496" y="387"/>
                    </a:lnTo>
                    <a:lnTo>
                      <a:pt x="1473" y="390"/>
                    </a:lnTo>
                    <a:lnTo>
                      <a:pt x="1448" y="390"/>
                    </a:lnTo>
                    <a:lnTo>
                      <a:pt x="1424" y="389"/>
                    </a:lnTo>
                    <a:lnTo>
                      <a:pt x="1376" y="385"/>
                    </a:lnTo>
                    <a:lnTo>
                      <a:pt x="1327" y="380"/>
                    </a:lnTo>
                    <a:lnTo>
                      <a:pt x="1327" y="380"/>
                    </a:lnTo>
                    <a:lnTo>
                      <a:pt x="1301" y="378"/>
                    </a:lnTo>
                    <a:lnTo>
                      <a:pt x="1275" y="380"/>
                    </a:lnTo>
                    <a:lnTo>
                      <a:pt x="1250" y="381"/>
                    </a:lnTo>
                    <a:lnTo>
                      <a:pt x="1223" y="381"/>
                    </a:lnTo>
                    <a:lnTo>
                      <a:pt x="1223" y="381"/>
                    </a:lnTo>
                    <a:lnTo>
                      <a:pt x="1165" y="381"/>
                    </a:lnTo>
                    <a:lnTo>
                      <a:pt x="1135" y="381"/>
                    </a:lnTo>
                    <a:lnTo>
                      <a:pt x="1105" y="380"/>
                    </a:lnTo>
                    <a:lnTo>
                      <a:pt x="1105" y="380"/>
                    </a:lnTo>
                    <a:lnTo>
                      <a:pt x="1063" y="378"/>
                    </a:lnTo>
                    <a:lnTo>
                      <a:pt x="995" y="378"/>
                    </a:lnTo>
                    <a:lnTo>
                      <a:pt x="816" y="381"/>
                    </a:lnTo>
                    <a:lnTo>
                      <a:pt x="637" y="385"/>
                    </a:lnTo>
                    <a:lnTo>
                      <a:pt x="527" y="387"/>
                    </a:lnTo>
                    <a:lnTo>
                      <a:pt x="527" y="387"/>
                    </a:lnTo>
                    <a:lnTo>
                      <a:pt x="471" y="386"/>
                    </a:lnTo>
                    <a:lnTo>
                      <a:pt x="416" y="384"/>
                    </a:lnTo>
                    <a:lnTo>
                      <a:pt x="360" y="381"/>
                    </a:lnTo>
                    <a:lnTo>
                      <a:pt x="305" y="380"/>
                    </a:lnTo>
                    <a:lnTo>
                      <a:pt x="305" y="380"/>
                    </a:lnTo>
                    <a:lnTo>
                      <a:pt x="273" y="378"/>
                    </a:lnTo>
                    <a:lnTo>
                      <a:pt x="243" y="376"/>
                    </a:lnTo>
                    <a:lnTo>
                      <a:pt x="213" y="370"/>
                    </a:lnTo>
                    <a:lnTo>
                      <a:pt x="184" y="364"/>
                    </a:lnTo>
                    <a:lnTo>
                      <a:pt x="155" y="353"/>
                    </a:lnTo>
                    <a:lnTo>
                      <a:pt x="142" y="348"/>
                    </a:lnTo>
                    <a:lnTo>
                      <a:pt x="128" y="342"/>
                    </a:lnTo>
                    <a:lnTo>
                      <a:pt x="115" y="334"/>
                    </a:lnTo>
                    <a:lnTo>
                      <a:pt x="102" y="326"/>
                    </a:lnTo>
                    <a:lnTo>
                      <a:pt x="90" y="317"/>
                    </a:lnTo>
                    <a:lnTo>
                      <a:pt x="78" y="306"/>
                    </a:lnTo>
                    <a:lnTo>
                      <a:pt x="78" y="306"/>
                    </a:lnTo>
                    <a:lnTo>
                      <a:pt x="70" y="299"/>
                    </a:lnTo>
                    <a:lnTo>
                      <a:pt x="63" y="288"/>
                    </a:lnTo>
                    <a:lnTo>
                      <a:pt x="57" y="278"/>
                    </a:lnTo>
                    <a:lnTo>
                      <a:pt x="53" y="266"/>
                    </a:lnTo>
                    <a:lnTo>
                      <a:pt x="49" y="254"/>
                    </a:lnTo>
                    <a:lnTo>
                      <a:pt x="47" y="241"/>
                    </a:lnTo>
                    <a:lnTo>
                      <a:pt x="44" y="215"/>
                    </a:lnTo>
                    <a:lnTo>
                      <a:pt x="44" y="187"/>
                    </a:lnTo>
                    <a:lnTo>
                      <a:pt x="46" y="161"/>
                    </a:lnTo>
                    <a:lnTo>
                      <a:pt x="47" y="113"/>
                    </a:lnTo>
                    <a:lnTo>
                      <a:pt x="47" y="113"/>
                    </a:lnTo>
                    <a:lnTo>
                      <a:pt x="47" y="108"/>
                    </a:lnTo>
                    <a:lnTo>
                      <a:pt x="46" y="104"/>
                    </a:lnTo>
                    <a:lnTo>
                      <a:pt x="43" y="100"/>
                    </a:lnTo>
                    <a:lnTo>
                      <a:pt x="40" y="96"/>
                    </a:lnTo>
                    <a:lnTo>
                      <a:pt x="36" y="95"/>
                    </a:lnTo>
                    <a:lnTo>
                      <a:pt x="32" y="92"/>
                    </a:lnTo>
                    <a:lnTo>
                      <a:pt x="25" y="91"/>
                    </a:lnTo>
                    <a:lnTo>
                      <a:pt x="17" y="92"/>
                    </a:lnTo>
                    <a:lnTo>
                      <a:pt x="13" y="95"/>
                    </a:lnTo>
                    <a:lnTo>
                      <a:pt x="9" y="96"/>
                    </a:lnTo>
                    <a:lnTo>
                      <a:pt x="6" y="100"/>
                    </a:lnTo>
                    <a:lnTo>
                      <a:pt x="4" y="104"/>
                    </a:lnTo>
                    <a:lnTo>
                      <a:pt x="2" y="108"/>
                    </a:lnTo>
                    <a:lnTo>
                      <a:pt x="1" y="113"/>
                    </a:lnTo>
                    <a:lnTo>
                      <a:pt x="1" y="113"/>
                    </a:lnTo>
                    <a:lnTo>
                      <a:pt x="0" y="160"/>
                    </a:lnTo>
                    <a:lnTo>
                      <a:pt x="0" y="183"/>
                    </a:lnTo>
                    <a:lnTo>
                      <a:pt x="0" y="208"/>
                    </a:lnTo>
                    <a:lnTo>
                      <a:pt x="1" y="232"/>
                    </a:lnTo>
                    <a:lnTo>
                      <a:pt x="5" y="255"/>
                    </a:lnTo>
                    <a:lnTo>
                      <a:pt x="10" y="279"/>
                    </a:lnTo>
                    <a:lnTo>
                      <a:pt x="14" y="289"/>
                    </a:lnTo>
                    <a:lnTo>
                      <a:pt x="19" y="300"/>
                    </a:lnTo>
                    <a:lnTo>
                      <a:pt x="19" y="300"/>
                    </a:lnTo>
                    <a:lnTo>
                      <a:pt x="26" y="312"/>
                    </a:lnTo>
                    <a:lnTo>
                      <a:pt x="34" y="322"/>
                    </a:lnTo>
                    <a:lnTo>
                      <a:pt x="42" y="333"/>
                    </a:lnTo>
                    <a:lnTo>
                      <a:pt x="51" y="343"/>
                    </a:lnTo>
                    <a:lnTo>
                      <a:pt x="60" y="352"/>
                    </a:lnTo>
                    <a:lnTo>
                      <a:pt x="70" y="360"/>
                    </a:lnTo>
                    <a:lnTo>
                      <a:pt x="94" y="376"/>
                    </a:lnTo>
                    <a:lnTo>
                      <a:pt x="118" y="390"/>
                    </a:lnTo>
                    <a:lnTo>
                      <a:pt x="142" y="401"/>
                    </a:lnTo>
                    <a:lnTo>
                      <a:pt x="169" y="410"/>
                    </a:lnTo>
                    <a:lnTo>
                      <a:pt x="193" y="416"/>
                    </a:lnTo>
                    <a:lnTo>
                      <a:pt x="193" y="416"/>
                    </a:lnTo>
                    <a:lnTo>
                      <a:pt x="206" y="419"/>
                    </a:lnTo>
                    <a:lnTo>
                      <a:pt x="220" y="420"/>
                    </a:lnTo>
                    <a:lnTo>
                      <a:pt x="248" y="423"/>
                    </a:lnTo>
                    <a:lnTo>
                      <a:pt x="305" y="425"/>
                    </a:lnTo>
                    <a:lnTo>
                      <a:pt x="305" y="425"/>
                    </a:lnTo>
                    <a:lnTo>
                      <a:pt x="333" y="427"/>
                    </a:lnTo>
                    <a:lnTo>
                      <a:pt x="361" y="429"/>
                    </a:lnTo>
                    <a:lnTo>
                      <a:pt x="390" y="432"/>
                    </a:lnTo>
                    <a:lnTo>
                      <a:pt x="418" y="432"/>
                    </a:lnTo>
                    <a:lnTo>
                      <a:pt x="573" y="432"/>
                    </a:lnTo>
                    <a:lnTo>
                      <a:pt x="573" y="432"/>
                    </a:lnTo>
                    <a:lnTo>
                      <a:pt x="829" y="428"/>
                    </a:lnTo>
                    <a:lnTo>
                      <a:pt x="991" y="424"/>
                    </a:lnTo>
                    <a:lnTo>
                      <a:pt x="1087" y="423"/>
                    </a:lnTo>
                    <a:lnTo>
                      <a:pt x="1087" y="423"/>
                    </a:lnTo>
                    <a:lnTo>
                      <a:pt x="1121" y="425"/>
                    </a:lnTo>
                    <a:lnTo>
                      <a:pt x="1155" y="428"/>
                    </a:lnTo>
                    <a:lnTo>
                      <a:pt x="1189" y="429"/>
                    </a:lnTo>
                    <a:lnTo>
                      <a:pt x="1206" y="428"/>
                    </a:lnTo>
                    <a:lnTo>
                      <a:pt x="1223" y="427"/>
                    </a:lnTo>
                    <a:lnTo>
                      <a:pt x="1223" y="427"/>
                    </a:lnTo>
                    <a:lnTo>
                      <a:pt x="1253" y="424"/>
                    </a:lnTo>
                    <a:lnTo>
                      <a:pt x="1284" y="424"/>
                    </a:lnTo>
                    <a:lnTo>
                      <a:pt x="1316" y="425"/>
                    </a:lnTo>
                    <a:lnTo>
                      <a:pt x="1346" y="428"/>
                    </a:lnTo>
                    <a:lnTo>
                      <a:pt x="1346" y="428"/>
                    </a:lnTo>
                    <a:lnTo>
                      <a:pt x="1377" y="429"/>
                    </a:lnTo>
                    <a:lnTo>
                      <a:pt x="1409" y="431"/>
                    </a:lnTo>
                    <a:lnTo>
                      <a:pt x="1440" y="431"/>
                    </a:lnTo>
                    <a:lnTo>
                      <a:pt x="1471" y="429"/>
                    </a:lnTo>
                    <a:lnTo>
                      <a:pt x="1533" y="427"/>
                    </a:lnTo>
                    <a:lnTo>
                      <a:pt x="1564" y="425"/>
                    </a:lnTo>
                    <a:lnTo>
                      <a:pt x="1597" y="425"/>
                    </a:lnTo>
                    <a:lnTo>
                      <a:pt x="1597" y="425"/>
                    </a:lnTo>
                    <a:lnTo>
                      <a:pt x="1624" y="424"/>
                    </a:lnTo>
                    <a:lnTo>
                      <a:pt x="1651" y="420"/>
                    </a:lnTo>
                    <a:lnTo>
                      <a:pt x="1677" y="414"/>
                    </a:lnTo>
                    <a:lnTo>
                      <a:pt x="1700" y="404"/>
                    </a:lnTo>
                    <a:lnTo>
                      <a:pt x="1712" y="399"/>
                    </a:lnTo>
                    <a:lnTo>
                      <a:pt x="1724" y="393"/>
                    </a:lnTo>
                    <a:lnTo>
                      <a:pt x="1734" y="385"/>
                    </a:lnTo>
                    <a:lnTo>
                      <a:pt x="1745" y="377"/>
                    </a:lnTo>
                    <a:lnTo>
                      <a:pt x="1755" y="369"/>
                    </a:lnTo>
                    <a:lnTo>
                      <a:pt x="1766" y="360"/>
                    </a:lnTo>
                    <a:lnTo>
                      <a:pt x="1775" y="350"/>
                    </a:lnTo>
                    <a:lnTo>
                      <a:pt x="1784" y="339"/>
                    </a:lnTo>
                    <a:lnTo>
                      <a:pt x="1784" y="339"/>
                    </a:lnTo>
                    <a:lnTo>
                      <a:pt x="1791" y="327"/>
                    </a:lnTo>
                    <a:lnTo>
                      <a:pt x="1796" y="312"/>
                    </a:lnTo>
                    <a:lnTo>
                      <a:pt x="1800" y="295"/>
                    </a:lnTo>
                    <a:lnTo>
                      <a:pt x="1802" y="275"/>
                    </a:lnTo>
                    <a:lnTo>
                      <a:pt x="1805" y="254"/>
                    </a:lnTo>
                    <a:lnTo>
                      <a:pt x="1806" y="231"/>
                    </a:lnTo>
                    <a:lnTo>
                      <a:pt x="1806" y="182"/>
                    </a:lnTo>
                    <a:lnTo>
                      <a:pt x="1804" y="135"/>
                    </a:lnTo>
                    <a:lnTo>
                      <a:pt x="1800" y="89"/>
                    </a:lnTo>
                    <a:lnTo>
                      <a:pt x="1794" y="21"/>
                    </a:lnTo>
                    <a:lnTo>
                      <a:pt x="1794" y="2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Freeform 711"/>
              <p:cNvSpPr/>
              <p:nvPr/>
            </p:nvSpPr>
            <p:spPr bwMode="auto">
              <a:xfrm>
                <a:off x="6303963" y="2232025"/>
                <a:ext cx="25400" cy="374650"/>
              </a:xfrm>
              <a:custGeom>
                <a:avLst/>
                <a:gdLst/>
                <a:ahLst/>
                <a:cxnLst>
                  <a:cxn ang="0">
                    <a:pos x="63" y="922"/>
                  </a:cxn>
                  <a:cxn ang="0">
                    <a:pos x="60" y="870"/>
                  </a:cxn>
                  <a:cxn ang="0">
                    <a:pos x="58" y="726"/>
                  </a:cxn>
                  <a:cxn ang="0">
                    <a:pos x="56" y="674"/>
                  </a:cxn>
                  <a:cxn ang="0">
                    <a:pos x="52" y="628"/>
                  </a:cxn>
                  <a:cxn ang="0">
                    <a:pos x="50" y="536"/>
                  </a:cxn>
                  <a:cxn ang="0">
                    <a:pos x="52" y="489"/>
                  </a:cxn>
                  <a:cxn ang="0">
                    <a:pos x="55" y="443"/>
                  </a:cxn>
                  <a:cxn ang="0">
                    <a:pos x="59" y="351"/>
                  </a:cxn>
                  <a:cxn ang="0">
                    <a:pos x="59" y="305"/>
                  </a:cxn>
                  <a:cxn ang="0">
                    <a:pos x="54" y="259"/>
                  </a:cxn>
                  <a:cxn ang="0">
                    <a:pos x="50" y="225"/>
                  </a:cxn>
                  <a:cxn ang="0">
                    <a:pos x="50" y="213"/>
                  </a:cxn>
                  <a:cxn ang="0">
                    <a:pos x="51" y="118"/>
                  </a:cxn>
                  <a:cxn ang="0">
                    <a:pos x="51" y="22"/>
                  </a:cxn>
                  <a:cxn ang="0">
                    <a:pos x="50" y="13"/>
                  </a:cxn>
                  <a:cxn ang="0">
                    <a:pos x="45" y="7"/>
                  </a:cxn>
                  <a:cxn ang="0">
                    <a:pos x="37" y="3"/>
                  </a:cxn>
                  <a:cxn ang="0">
                    <a:pos x="21" y="3"/>
                  </a:cxn>
                  <a:cxn ang="0">
                    <a:pos x="13" y="7"/>
                  </a:cxn>
                  <a:cxn ang="0">
                    <a:pos x="8" y="13"/>
                  </a:cxn>
                  <a:cxn ang="0">
                    <a:pos x="7" y="22"/>
                  </a:cxn>
                  <a:cxn ang="0">
                    <a:pos x="4" y="77"/>
                  </a:cxn>
                  <a:cxn ang="0">
                    <a:pos x="0" y="186"/>
                  </a:cxn>
                  <a:cxn ang="0">
                    <a:pos x="3" y="251"/>
                  </a:cxn>
                  <a:cxn ang="0">
                    <a:pos x="7" y="275"/>
                  </a:cxn>
                  <a:cxn ang="0">
                    <a:pos x="12" y="297"/>
                  </a:cxn>
                  <a:cxn ang="0">
                    <a:pos x="17" y="347"/>
                  </a:cxn>
                  <a:cxn ang="0">
                    <a:pos x="16" y="398"/>
                  </a:cxn>
                  <a:cxn ang="0">
                    <a:pos x="9" y="470"/>
                  </a:cxn>
                  <a:cxn ang="0">
                    <a:pos x="4" y="517"/>
                  </a:cxn>
                  <a:cxn ang="0">
                    <a:pos x="4" y="611"/>
                  </a:cxn>
                  <a:cxn ang="0">
                    <a:pos x="8" y="658"/>
                  </a:cxn>
                  <a:cxn ang="0">
                    <a:pos x="11" y="714"/>
                  </a:cxn>
                  <a:cxn ang="0">
                    <a:pos x="14" y="866"/>
                  </a:cxn>
                  <a:cxn ang="0">
                    <a:pos x="17" y="922"/>
                  </a:cxn>
                  <a:cxn ang="0">
                    <a:pos x="18" y="927"/>
                  </a:cxn>
                  <a:cxn ang="0">
                    <a:pos x="24" y="935"/>
                  </a:cxn>
                  <a:cxn ang="0">
                    <a:pos x="34" y="943"/>
                  </a:cxn>
                  <a:cxn ang="0">
                    <a:pos x="51" y="943"/>
                  </a:cxn>
                  <a:cxn ang="0">
                    <a:pos x="58" y="939"/>
                  </a:cxn>
                  <a:cxn ang="0">
                    <a:pos x="63" y="933"/>
                  </a:cxn>
                  <a:cxn ang="0">
                    <a:pos x="63" y="922"/>
                  </a:cxn>
                </a:cxnLst>
                <a:rect l="0" t="0" r="r" b="b"/>
                <a:pathLst>
                  <a:path w="63" h="944">
                    <a:moveTo>
                      <a:pt x="63" y="922"/>
                    </a:moveTo>
                    <a:lnTo>
                      <a:pt x="63" y="922"/>
                    </a:lnTo>
                    <a:lnTo>
                      <a:pt x="62" y="900"/>
                    </a:lnTo>
                    <a:lnTo>
                      <a:pt x="60" y="870"/>
                    </a:lnTo>
                    <a:lnTo>
                      <a:pt x="59" y="798"/>
                    </a:lnTo>
                    <a:lnTo>
                      <a:pt x="58" y="726"/>
                    </a:lnTo>
                    <a:lnTo>
                      <a:pt x="58" y="696"/>
                    </a:lnTo>
                    <a:lnTo>
                      <a:pt x="56" y="674"/>
                    </a:lnTo>
                    <a:lnTo>
                      <a:pt x="56" y="674"/>
                    </a:lnTo>
                    <a:lnTo>
                      <a:pt x="52" y="628"/>
                    </a:lnTo>
                    <a:lnTo>
                      <a:pt x="50" y="582"/>
                    </a:lnTo>
                    <a:lnTo>
                      <a:pt x="50" y="536"/>
                    </a:lnTo>
                    <a:lnTo>
                      <a:pt x="50" y="513"/>
                    </a:lnTo>
                    <a:lnTo>
                      <a:pt x="52" y="489"/>
                    </a:lnTo>
                    <a:lnTo>
                      <a:pt x="52" y="489"/>
                    </a:lnTo>
                    <a:lnTo>
                      <a:pt x="55" y="443"/>
                    </a:lnTo>
                    <a:lnTo>
                      <a:pt x="58" y="398"/>
                    </a:lnTo>
                    <a:lnTo>
                      <a:pt x="59" y="351"/>
                    </a:lnTo>
                    <a:lnTo>
                      <a:pt x="59" y="305"/>
                    </a:lnTo>
                    <a:lnTo>
                      <a:pt x="59" y="305"/>
                    </a:lnTo>
                    <a:lnTo>
                      <a:pt x="58" y="281"/>
                    </a:lnTo>
                    <a:lnTo>
                      <a:pt x="54" y="259"/>
                    </a:lnTo>
                    <a:lnTo>
                      <a:pt x="51" y="237"/>
                    </a:lnTo>
                    <a:lnTo>
                      <a:pt x="50" y="225"/>
                    </a:lnTo>
                    <a:lnTo>
                      <a:pt x="50" y="213"/>
                    </a:lnTo>
                    <a:lnTo>
                      <a:pt x="50" y="213"/>
                    </a:lnTo>
                    <a:lnTo>
                      <a:pt x="51" y="173"/>
                    </a:lnTo>
                    <a:lnTo>
                      <a:pt x="51" y="118"/>
                    </a:lnTo>
                    <a:lnTo>
                      <a:pt x="51" y="22"/>
                    </a:lnTo>
                    <a:lnTo>
                      <a:pt x="51" y="22"/>
                    </a:lnTo>
                    <a:lnTo>
                      <a:pt x="51" y="17"/>
                    </a:lnTo>
                    <a:lnTo>
                      <a:pt x="50" y="13"/>
                    </a:lnTo>
                    <a:lnTo>
                      <a:pt x="47" y="9"/>
                    </a:lnTo>
                    <a:lnTo>
                      <a:pt x="45" y="7"/>
                    </a:lnTo>
                    <a:lnTo>
                      <a:pt x="41" y="4"/>
                    </a:lnTo>
                    <a:lnTo>
                      <a:pt x="37" y="3"/>
                    </a:lnTo>
                    <a:lnTo>
                      <a:pt x="29" y="0"/>
                    </a:lnTo>
                    <a:lnTo>
                      <a:pt x="21" y="3"/>
                    </a:lnTo>
                    <a:lnTo>
                      <a:pt x="17" y="4"/>
                    </a:lnTo>
                    <a:lnTo>
                      <a:pt x="13" y="7"/>
                    </a:lnTo>
                    <a:lnTo>
                      <a:pt x="11" y="9"/>
                    </a:lnTo>
                    <a:lnTo>
                      <a:pt x="8" y="13"/>
                    </a:lnTo>
                    <a:lnTo>
                      <a:pt x="7" y="17"/>
                    </a:lnTo>
                    <a:lnTo>
                      <a:pt x="7" y="22"/>
                    </a:lnTo>
                    <a:lnTo>
                      <a:pt x="7" y="22"/>
                    </a:lnTo>
                    <a:lnTo>
                      <a:pt x="4" y="77"/>
                    </a:lnTo>
                    <a:lnTo>
                      <a:pt x="1" y="149"/>
                    </a:lnTo>
                    <a:lnTo>
                      <a:pt x="0" y="186"/>
                    </a:lnTo>
                    <a:lnTo>
                      <a:pt x="0" y="221"/>
                    </a:lnTo>
                    <a:lnTo>
                      <a:pt x="3" y="251"/>
                    </a:lnTo>
                    <a:lnTo>
                      <a:pt x="4" y="263"/>
                    </a:lnTo>
                    <a:lnTo>
                      <a:pt x="7" y="275"/>
                    </a:lnTo>
                    <a:lnTo>
                      <a:pt x="7" y="275"/>
                    </a:lnTo>
                    <a:lnTo>
                      <a:pt x="12" y="297"/>
                    </a:lnTo>
                    <a:lnTo>
                      <a:pt x="14" y="321"/>
                    </a:lnTo>
                    <a:lnTo>
                      <a:pt x="17" y="347"/>
                    </a:lnTo>
                    <a:lnTo>
                      <a:pt x="17" y="372"/>
                    </a:lnTo>
                    <a:lnTo>
                      <a:pt x="16" y="398"/>
                    </a:lnTo>
                    <a:lnTo>
                      <a:pt x="13" y="423"/>
                    </a:lnTo>
                    <a:lnTo>
                      <a:pt x="9" y="470"/>
                    </a:lnTo>
                    <a:lnTo>
                      <a:pt x="9" y="470"/>
                    </a:lnTo>
                    <a:lnTo>
                      <a:pt x="4" y="517"/>
                    </a:lnTo>
                    <a:lnTo>
                      <a:pt x="3" y="564"/>
                    </a:lnTo>
                    <a:lnTo>
                      <a:pt x="4" y="611"/>
                    </a:lnTo>
                    <a:lnTo>
                      <a:pt x="8" y="658"/>
                    </a:lnTo>
                    <a:lnTo>
                      <a:pt x="8" y="658"/>
                    </a:lnTo>
                    <a:lnTo>
                      <a:pt x="9" y="683"/>
                    </a:lnTo>
                    <a:lnTo>
                      <a:pt x="11" y="714"/>
                    </a:lnTo>
                    <a:lnTo>
                      <a:pt x="12" y="790"/>
                    </a:lnTo>
                    <a:lnTo>
                      <a:pt x="14" y="866"/>
                    </a:lnTo>
                    <a:lnTo>
                      <a:pt x="16" y="899"/>
                    </a:lnTo>
                    <a:lnTo>
                      <a:pt x="17" y="922"/>
                    </a:lnTo>
                    <a:lnTo>
                      <a:pt x="17" y="922"/>
                    </a:lnTo>
                    <a:lnTo>
                      <a:pt x="18" y="927"/>
                    </a:lnTo>
                    <a:lnTo>
                      <a:pt x="21" y="933"/>
                    </a:lnTo>
                    <a:lnTo>
                      <a:pt x="24" y="935"/>
                    </a:lnTo>
                    <a:lnTo>
                      <a:pt x="26" y="939"/>
                    </a:lnTo>
                    <a:lnTo>
                      <a:pt x="34" y="943"/>
                    </a:lnTo>
                    <a:lnTo>
                      <a:pt x="43" y="944"/>
                    </a:lnTo>
                    <a:lnTo>
                      <a:pt x="51" y="943"/>
                    </a:lnTo>
                    <a:lnTo>
                      <a:pt x="55" y="942"/>
                    </a:lnTo>
                    <a:lnTo>
                      <a:pt x="58" y="939"/>
                    </a:lnTo>
                    <a:lnTo>
                      <a:pt x="60" y="936"/>
                    </a:lnTo>
                    <a:lnTo>
                      <a:pt x="63" y="933"/>
                    </a:lnTo>
                    <a:lnTo>
                      <a:pt x="63" y="927"/>
                    </a:lnTo>
                    <a:lnTo>
                      <a:pt x="63" y="922"/>
                    </a:lnTo>
                    <a:lnTo>
                      <a:pt x="63" y="9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Freeform 712"/>
              <p:cNvSpPr/>
              <p:nvPr/>
            </p:nvSpPr>
            <p:spPr bwMode="auto">
              <a:xfrm>
                <a:off x="6999288" y="2208213"/>
                <a:ext cx="20638" cy="138113"/>
              </a:xfrm>
              <a:custGeom>
                <a:avLst/>
                <a:gdLst/>
                <a:ahLst/>
                <a:cxnLst>
                  <a:cxn ang="0">
                    <a:pos x="46" y="22"/>
                  </a:cxn>
                  <a:cxn ang="0">
                    <a:pos x="46" y="22"/>
                  </a:cxn>
                  <a:cxn ang="0">
                    <a:pos x="46" y="17"/>
                  </a:cxn>
                  <a:cxn ang="0">
                    <a:pos x="43" y="12"/>
                  </a:cxn>
                  <a:cxn ang="0">
                    <a:pos x="42" y="8"/>
                  </a:cxn>
                  <a:cxn ang="0">
                    <a:pos x="38" y="5"/>
                  </a:cxn>
                  <a:cxn ang="0">
                    <a:pos x="35" y="2"/>
                  </a:cxn>
                  <a:cxn ang="0">
                    <a:pos x="31" y="1"/>
                  </a:cxn>
                  <a:cxn ang="0">
                    <a:pos x="22" y="0"/>
                  </a:cxn>
                  <a:cxn ang="0">
                    <a:pos x="14" y="1"/>
                  </a:cxn>
                  <a:cxn ang="0">
                    <a:pos x="10" y="2"/>
                  </a:cxn>
                  <a:cxn ang="0">
                    <a:pos x="6" y="5"/>
                  </a:cxn>
                  <a:cxn ang="0">
                    <a:pos x="4" y="8"/>
                  </a:cxn>
                  <a:cxn ang="0">
                    <a:pos x="1" y="12"/>
                  </a:cxn>
                  <a:cxn ang="0">
                    <a:pos x="0" y="17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" y="50"/>
                  </a:cxn>
                  <a:cxn ang="0">
                    <a:pos x="4" y="77"/>
                  </a:cxn>
                  <a:cxn ang="0">
                    <a:pos x="5" y="106"/>
                  </a:cxn>
                  <a:cxn ang="0">
                    <a:pos x="6" y="133"/>
                  </a:cxn>
                  <a:cxn ang="0">
                    <a:pos x="6" y="133"/>
                  </a:cxn>
                  <a:cxn ang="0">
                    <a:pos x="5" y="174"/>
                  </a:cxn>
                  <a:cxn ang="0">
                    <a:pos x="3" y="229"/>
                  </a:cxn>
                  <a:cxn ang="0">
                    <a:pos x="1" y="284"/>
                  </a:cxn>
                  <a:cxn ang="0">
                    <a:pos x="0" y="324"/>
                  </a:cxn>
                  <a:cxn ang="0">
                    <a:pos x="0" y="324"/>
                  </a:cxn>
                  <a:cxn ang="0">
                    <a:pos x="1" y="329"/>
                  </a:cxn>
                  <a:cxn ang="0">
                    <a:pos x="3" y="333"/>
                  </a:cxn>
                  <a:cxn ang="0">
                    <a:pos x="4" y="337"/>
                  </a:cxn>
                  <a:cxn ang="0">
                    <a:pos x="8" y="341"/>
                  </a:cxn>
                  <a:cxn ang="0">
                    <a:pos x="10" y="344"/>
                  </a:cxn>
                  <a:cxn ang="0">
                    <a:pos x="14" y="345"/>
                  </a:cxn>
                  <a:cxn ang="0">
                    <a:pos x="23" y="346"/>
                  </a:cxn>
                  <a:cxn ang="0">
                    <a:pos x="31" y="345"/>
                  </a:cxn>
                  <a:cxn ang="0">
                    <a:pos x="35" y="344"/>
                  </a:cxn>
                  <a:cxn ang="0">
                    <a:pos x="39" y="341"/>
                  </a:cxn>
                  <a:cxn ang="0">
                    <a:pos x="42" y="337"/>
                  </a:cxn>
                  <a:cxn ang="0">
                    <a:pos x="44" y="333"/>
                  </a:cxn>
                  <a:cxn ang="0">
                    <a:pos x="46" y="329"/>
                  </a:cxn>
                  <a:cxn ang="0">
                    <a:pos x="46" y="324"/>
                  </a:cxn>
                  <a:cxn ang="0">
                    <a:pos x="46" y="324"/>
                  </a:cxn>
                  <a:cxn ang="0">
                    <a:pos x="47" y="288"/>
                  </a:cxn>
                  <a:cxn ang="0">
                    <a:pos x="48" y="237"/>
                  </a:cxn>
                  <a:cxn ang="0">
                    <a:pos x="51" y="186"/>
                  </a:cxn>
                  <a:cxn ang="0">
                    <a:pos x="51" y="148"/>
                  </a:cxn>
                  <a:cxn ang="0">
                    <a:pos x="51" y="148"/>
                  </a:cxn>
                  <a:cxn ang="0">
                    <a:pos x="51" y="116"/>
                  </a:cxn>
                  <a:cxn ang="0">
                    <a:pos x="50" y="85"/>
                  </a:cxn>
                  <a:cxn ang="0">
                    <a:pos x="47" y="53"/>
                  </a:cxn>
                  <a:cxn ang="0">
                    <a:pos x="46" y="22"/>
                  </a:cxn>
                  <a:cxn ang="0">
                    <a:pos x="46" y="22"/>
                  </a:cxn>
                </a:cxnLst>
                <a:rect l="0" t="0" r="r" b="b"/>
                <a:pathLst>
                  <a:path w="51" h="346">
                    <a:moveTo>
                      <a:pt x="46" y="22"/>
                    </a:moveTo>
                    <a:lnTo>
                      <a:pt x="46" y="22"/>
                    </a:lnTo>
                    <a:lnTo>
                      <a:pt x="46" y="17"/>
                    </a:lnTo>
                    <a:lnTo>
                      <a:pt x="43" y="12"/>
                    </a:lnTo>
                    <a:lnTo>
                      <a:pt x="42" y="8"/>
                    </a:lnTo>
                    <a:lnTo>
                      <a:pt x="38" y="5"/>
                    </a:lnTo>
                    <a:lnTo>
                      <a:pt x="35" y="2"/>
                    </a:lnTo>
                    <a:lnTo>
                      <a:pt x="31" y="1"/>
                    </a:lnTo>
                    <a:lnTo>
                      <a:pt x="22" y="0"/>
                    </a:lnTo>
                    <a:lnTo>
                      <a:pt x="14" y="1"/>
                    </a:lnTo>
                    <a:lnTo>
                      <a:pt x="10" y="2"/>
                    </a:lnTo>
                    <a:lnTo>
                      <a:pt x="6" y="5"/>
                    </a:lnTo>
                    <a:lnTo>
                      <a:pt x="4" y="8"/>
                    </a:lnTo>
                    <a:lnTo>
                      <a:pt x="1" y="12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" y="50"/>
                    </a:lnTo>
                    <a:lnTo>
                      <a:pt x="4" y="77"/>
                    </a:lnTo>
                    <a:lnTo>
                      <a:pt x="5" y="106"/>
                    </a:lnTo>
                    <a:lnTo>
                      <a:pt x="6" y="133"/>
                    </a:lnTo>
                    <a:lnTo>
                      <a:pt x="6" y="133"/>
                    </a:lnTo>
                    <a:lnTo>
                      <a:pt x="5" y="174"/>
                    </a:lnTo>
                    <a:lnTo>
                      <a:pt x="3" y="229"/>
                    </a:lnTo>
                    <a:lnTo>
                      <a:pt x="1" y="284"/>
                    </a:lnTo>
                    <a:lnTo>
                      <a:pt x="0" y="324"/>
                    </a:lnTo>
                    <a:lnTo>
                      <a:pt x="0" y="324"/>
                    </a:lnTo>
                    <a:lnTo>
                      <a:pt x="1" y="329"/>
                    </a:lnTo>
                    <a:lnTo>
                      <a:pt x="3" y="333"/>
                    </a:lnTo>
                    <a:lnTo>
                      <a:pt x="4" y="337"/>
                    </a:lnTo>
                    <a:lnTo>
                      <a:pt x="8" y="341"/>
                    </a:lnTo>
                    <a:lnTo>
                      <a:pt x="10" y="344"/>
                    </a:lnTo>
                    <a:lnTo>
                      <a:pt x="14" y="345"/>
                    </a:lnTo>
                    <a:lnTo>
                      <a:pt x="23" y="346"/>
                    </a:lnTo>
                    <a:lnTo>
                      <a:pt x="31" y="345"/>
                    </a:lnTo>
                    <a:lnTo>
                      <a:pt x="35" y="344"/>
                    </a:lnTo>
                    <a:lnTo>
                      <a:pt x="39" y="341"/>
                    </a:lnTo>
                    <a:lnTo>
                      <a:pt x="42" y="337"/>
                    </a:lnTo>
                    <a:lnTo>
                      <a:pt x="44" y="333"/>
                    </a:lnTo>
                    <a:lnTo>
                      <a:pt x="46" y="329"/>
                    </a:lnTo>
                    <a:lnTo>
                      <a:pt x="46" y="324"/>
                    </a:lnTo>
                    <a:lnTo>
                      <a:pt x="46" y="324"/>
                    </a:lnTo>
                    <a:lnTo>
                      <a:pt x="47" y="288"/>
                    </a:lnTo>
                    <a:lnTo>
                      <a:pt x="48" y="237"/>
                    </a:lnTo>
                    <a:lnTo>
                      <a:pt x="51" y="186"/>
                    </a:lnTo>
                    <a:lnTo>
                      <a:pt x="51" y="148"/>
                    </a:lnTo>
                    <a:lnTo>
                      <a:pt x="51" y="148"/>
                    </a:lnTo>
                    <a:lnTo>
                      <a:pt x="51" y="116"/>
                    </a:lnTo>
                    <a:lnTo>
                      <a:pt x="50" y="85"/>
                    </a:lnTo>
                    <a:lnTo>
                      <a:pt x="47" y="53"/>
                    </a:lnTo>
                    <a:lnTo>
                      <a:pt x="46" y="22"/>
                    </a:lnTo>
                    <a:lnTo>
                      <a:pt x="46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Freeform 713"/>
              <p:cNvSpPr/>
              <p:nvPr/>
            </p:nvSpPr>
            <p:spPr bwMode="auto">
              <a:xfrm>
                <a:off x="7000876" y="2520950"/>
                <a:ext cx="22225" cy="42863"/>
              </a:xfrm>
              <a:custGeom>
                <a:avLst/>
                <a:gdLst/>
                <a:ahLst/>
                <a:cxnLst>
                  <a:cxn ang="0">
                    <a:pos x="47" y="55"/>
                  </a:cxn>
                  <a:cxn ang="0">
                    <a:pos x="47" y="55"/>
                  </a:cxn>
                  <a:cxn ang="0">
                    <a:pos x="47" y="47"/>
                  </a:cxn>
                  <a:cxn ang="0">
                    <a:pos x="48" y="42"/>
                  </a:cxn>
                  <a:cxn ang="0">
                    <a:pos x="51" y="35"/>
                  </a:cxn>
                  <a:cxn ang="0">
                    <a:pos x="52" y="29"/>
                  </a:cxn>
                  <a:cxn ang="0">
                    <a:pos x="52" y="29"/>
                  </a:cxn>
                  <a:cxn ang="0">
                    <a:pos x="52" y="20"/>
                  </a:cxn>
                  <a:cxn ang="0">
                    <a:pos x="50" y="11"/>
                  </a:cxn>
                  <a:cxn ang="0">
                    <a:pos x="48" y="8"/>
                  </a:cxn>
                  <a:cxn ang="0">
                    <a:pos x="44" y="4"/>
                  </a:cxn>
                  <a:cxn ang="0">
                    <a:pos x="40" y="3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33" y="0"/>
                  </a:cxn>
                  <a:cxn ang="0">
                    <a:pos x="27" y="0"/>
                  </a:cxn>
                  <a:cxn ang="0">
                    <a:pos x="23" y="1"/>
                  </a:cxn>
                  <a:cxn ang="0">
                    <a:pos x="19" y="3"/>
                  </a:cxn>
                  <a:cxn ang="0">
                    <a:pos x="16" y="5"/>
                  </a:cxn>
                  <a:cxn ang="0">
                    <a:pos x="12" y="8"/>
                  </a:cxn>
                  <a:cxn ang="0">
                    <a:pos x="10" y="12"/>
                  </a:cxn>
                  <a:cxn ang="0">
                    <a:pos x="9" y="16"/>
                  </a:cxn>
                  <a:cxn ang="0">
                    <a:pos x="9" y="16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1" y="41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1" y="59"/>
                  </a:cxn>
                  <a:cxn ang="0">
                    <a:pos x="4" y="68"/>
                  </a:cxn>
                  <a:cxn ang="0">
                    <a:pos x="6" y="76"/>
                  </a:cxn>
                  <a:cxn ang="0">
                    <a:pos x="8" y="85"/>
                  </a:cxn>
                  <a:cxn ang="0">
                    <a:pos x="8" y="85"/>
                  </a:cxn>
                  <a:cxn ang="0">
                    <a:pos x="8" y="90"/>
                  </a:cxn>
                  <a:cxn ang="0">
                    <a:pos x="10" y="94"/>
                  </a:cxn>
                  <a:cxn ang="0">
                    <a:pos x="13" y="98"/>
                  </a:cxn>
                  <a:cxn ang="0">
                    <a:pos x="16" y="102"/>
                  </a:cxn>
                  <a:cxn ang="0">
                    <a:pos x="19" y="105"/>
                  </a:cxn>
                  <a:cxn ang="0">
                    <a:pos x="23" y="106"/>
                  </a:cxn>
                  <a:cxn ang="0">
                    <a:pos x="31" y="107"/>
                  </a:cxn>
                  <a:cxn ang="0">
                    <a:pos x="40" y="106"/>
                  </a:cxn>
                  <a:cxn ang="0">
                    <a:pos x="43" y="105"/>
                  </a:cxn>
                  <a:cxn ang="0">
                    <a:pos x="47" y="102"/>
                  </a:cxn>
                  <a:cxn ang="0">
                    <a:pos x="50" y="98"/>
                  </a:cxn>
                  <a:cxn ang="0">
                    <a:pos x="52" y="94"/>
                  </a:cxn>
                  <a:cxn ang="0">
                    <a:pos x="53" y="90"/>
                  </a:cxn>
                  <a:cxn ang="0">
                    <a:pos x="53" y="85"/>
                  </a:cxn>
                  <a:cxn ang="0">
                    <a:pos x="53" y="85"/>
                  </a:cxn>
                  <a:cxn ang="0">
                    <a:pos x="51" y="69"/>
                  </a:cxn>
                  <a:cxn ang="0">
                    <a:pos x="47" y="55"/>
                  </a:cxn>
                  <a:cxn ang="0">
                    <a:pos x="47" y="55"/>
                  </a:cxn>
                </a:cxnLst>
                <a:rect l="0" t="0" r="r" b="b"/>
                <a:pathLst>
                  <a:path w="53" h="107">
                    <a:moveTo>
                      <a:pt x="47" y="55"/>
                    </a:moveTo>
                    <a:lnTo>
                      <a:pt x="47" y="55"/>
                    </a:lnTo>
                    <a:lnTo>
                      <a:pt x="47" y="47"/>
                    </a:lnTo>
                    <a:lnTo>
                      <a:pt x="48" y="42"/>
                    </a:lnTo>
                    <a:lnTo>
                      <a:pt x="51" y="35"/>
                    </a:lnTo>
                    <a:lnTo>
                      <a:pt x="52" y="29"/>
                    </a:lnTo>
                    <a:lnTo>
                      <a:pt x="52" y="29"/>
                    </a:lnTo>
                    <a:lnTo>
                      <a:pt x="52" y="20"/>
                    </a:lnTo>
                    <a:lnTo>
                      <a:pt x="50" y="11"/>
                    </a:lnTo>
                    <a:lnTo>
                      <a:pt x="48" y="8"/>
                    </a:lnTo>
                    <a:lnTo>
                      <a:pt x="44" y="4"/>
                    </a:lnTo>
                    <a:lnTo>
                      <a:pt x="40" y="3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33" y="0"/>
                    </a:lnTo>
                    <a:lnTo>
                      <a:pt x="27" y="0"/>
                    </a:lnTo>
                    <a:lnTo>
                      <a:pt x="23" y="1"/>
                    </a:lnTo>
                    <a:lnTo>
                      <a:pt x="19" y="3"/>
                    </a:lnTo>
                    <a:lnTo>
                      <a:pt x="16" y="5"/>
                    </a:lnTo>
                    <a:lnTo>
                      <a:pt x="12" y="8"/>
                    </a:lnTo>
                    <a:lnTo>
                      <a:pt x="10" y="12"/>
                    </a:lnTo>
                    <a:lnTo>
                      <a:pt x="9" y="16"/>
                    </a:lnTo>
                    <a:lnTo>
                      <a:pt x="9" y="16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1" y="41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1" y="59"/>
                    </a:lnTo>
                    <a:lnTo>
                      <a:pt x="4" y="68"/>
                    </a:lnTo>
                    <a:lnTo>
                      <a:pt x="6" y="76"/>
                    </a:lnTo>
                    <a:lnTo>
                      <a:pt x="8" y="85"/>
                    </a:lnTo>
                    <a:lnTo>
                      <a:pt x="8" y="85"/>
                    </a:lnTo>
                    <a:lnTo>
                      <a:pt x="8" y="90"/>
                    </a:lnTo>
                    <a:lnTo>
                      <a:pt x="10" y="94"/>
                    </a:lnTo>
                    <a:lnTo>
                      <a:pt x="13" y="98"/>
                    </a:lnTo>
                    <a:lnTo>
                      <a:pt x="16" y="102"/>
                    </a:lnTo>
                    <a:lnTo>
                      <a:pt x="19" y="105"/>
                    </a:lnTo>
                    <a:lnTo>
                      <a:pt x="23" y="106"/>
                    </a:lnTo>
                    <a:lnTo>
                      <a:pt x="31" y="107"/>
                    </a:lnTo>
                    <a:lnTo>
                      <a:pt x="40" y="106"/>
                    </a:lnTo>
                    <a:lnTo>
                      <a:pt x="43" y="105"/>
                    </a:lnTo>
                    <a:lnTo>
                      <a:pt x="47" y="102"/>
                    </a:lnTo>
                    <a:lnTo>
                      <a:pt x="50" y="98"/>
                    </a:lnTo>
                    <a:lnTo>
                      <a:pt x="52" y="94"/>
                    </a:lnTo>
                    <a:lnTo>
                      <a:pt x="53" y="90"/>
                    </a:lnTo>
                    <a:lnTo>
                      <a:pt x="53" y="85"/>
                    </a:lnTo>
                    <a:lnTo>
                      <a:pt x="53" y="85"/>
                    </a:lnTo>
                    <a:lnTo>
                      <a:pt x="51" y="69"/>
                    </a:lnTo>
                    <a:lnTo>
                      <a:pt x="47" y="55"/>
                    </a:lnTo>
                    <a:lnTo>
                      <a:pt x="47" y="5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Freeform 714"/>
              <p:cNvSpPr>
                <a:spLocks noEditPoints="1"/>
              </p:cNvSpPr>
              <p:nvPr/>
            </p:nvSpPr>
            <p:spPr bwMode="auto">
              <a:xfrm>
                <a:off x="6845301" y="2411413"/>
                <a:ext cx="82550" cy="79375"/>
              </a:xfrm>
              <a:custGeom>
                <a:avLst/>
                <a:gdLst/>
                <a:ahLst/>
                <a:cxnLst>
                  <a:cxn ang="0">
                    <a:pos x="187" y="54"/>
                  </a:cxn>
                  <a:cxn ang="0">
                    <a:pos x="175" y="38"/>
                  </a:cxn>
                  <a:cxn ang="0">
                    <a:pos x="162" y="23"/>
                  </a:cxn>
                  <a:cxn ang="0">
                    <a:pos x="152" y="16"/>
                  </a:cxn>
                  <a:cxn ang="0">
                    <a:pos x="131" y="5"/>
                  </a:cxn>
                  <a:cxn ang="0">
                    <a:pos x="118" y="3"/>
                  </a:cxn>
                  <a:cxn ang="0">
                    <a:pos x="95" y="0"/>
                  </a:cxn>
                  <a:cxn ang="0">
                    <a:pos x="74" y="1"/>
                  </a:cxn>
                  <a:cxn ang="0">
                    <a:pos x="55" y="8"/>
                  </a:cxn>
                  <a:cxn ang="0">
                    <a:pos x="36" y="18"/>
                  </a:cxn>
                  <a:cxn ang="0">
                    <a:pos x="22" y="33"/>
                  </a:cxn>
                  <a:cxn ang="0">
                    <a:pos x="10" y="50"/>
                  </a:cxn>
                  <a:cxn ang="0">
                    <a:pos x="2" y="69"/>
                  </a:cxn>
                  <a:cxn ang="0">
                    <a:pos x="0" y="91"/>
                  </a:cxn>
                  <a:cxn ang="0">
                    <a:pos x="1" y="111"/>
                  </a:cxn>
                  <a:cxn ang="0">
                    <a:pos x="9" y="142"/>
                  </a:cxn>
                  <a:cxn ang="0">
                    <a:pos x="18" y="161"/>
                  </a:cxn>
                  <a:cxn ang="0">
                    <a:pos x="23" y="170"/>
                  </a:cxn>
                  <a:cxn ang="0">
                    <a:pos x="39" y="183"/>
                  </a:cxn>
                  <a:cxn ang="0">
                    <a:pos x="59" y="192"/>
                  </a:cxn>
                  <a:cxn ang="0">
                    <a:pos x="81" y="199"/>
                  </a:cxn>
                  <a:cxn ang="0">
                    <a:pos x="102" y="201"/>
                  </a:cxn>
                  <a:cxn ang="0">
                    <a:pos x="106" y="200"/>
                  </a:cxn>
                  <a:cxn ang="0">
                    <a:pos x="123" y="201"/>
                  </a:cxn>
                  <a:cxn ang="0">
                    <a:pos x="140" y="199"/>
                  </a:cxn>
                  <a:cxn ang="0">
                    <a:pos x="157" y="191"/>
                  </a:cxn>
                  <a:cxn ang="0">
                    <a:pos x="172" y="182"/>
                  </a:cxn>
                  <a:cxn ang="0">
                    <a:pos x="186" y="170"/>
                  </a:cxn>
                  <a:cxn ang="0">
                    <a:pos x="196" y="156"/>
                  </a:cxn>
                  <a:cxn ang="0">
                    <a:pos x="204" y="140"/>
                  </a:cxn>
                  <a:cxn ang="0">
                    <a:pos x="208" y="123"/>
                  </a:cxn>
                  <a:cxn ang="0">
                    <a:pos x="209" y="112"/>
                  </a:cxn>
                  <a:cxn ang="0">
                    <a:pos x="209" y="94"/>
                  </a:cxn>
                  <a:cxn ang="0">
                    <a:pos x="204" y="77"/>
                  </a:cxn>
                  <a:cxn ang="0">
                    <a:pos x="195" y="61"/>
                  </a:cxn>
                  <a:cxn ang="0">
                    <a:pos x="187" y="54"/>
                  </a:cxn>
                  <a:cxn ang="0">
                    <a:pos x="114" y="156"/>
                  </a:cxn>
                  <a:cxn ang="0">
                    <a:pos x="104" y="156"/>
                  </a:cxn>
                  <a:cxn ang="0">
                    <a:pos x="102" y="156"/>
                  </a:cxn>
                  <a:cxn ang="0">
                    <a:pos x="91" y="154"/>
                  </a:cxn>
                  <a:cxn ang="0">
                    <a:pos x="69" y="148"/>
                  </a:cxn>
                  <a:cxn ang="0">
                    <a:pos x="60" y="142"/>
                  </a:cxn>
                  <a:cxn ang="0">
                    <a:pos x="55" y="136"/>
                  </a:cxn>
                  <a:cxn ang="0">
                    <a:pos x="48" y="107"/>
                  </a:cxn>
                  <a:cxn ang="0">
                    <a:pos x="47" y="94"/>
                  </a:cxn>
                  <a:cxn ang="0">
                    <a:pos x="51" y="71"/>
                  </a:cxn>
                  <a:cxn ang="0">
                    <a:pos x="65" y="56"/>
                  </a:cxn>
                  <a:cxn ang="0">
                    <a:pos x="89" y="48"/>
                  </a:cxn>
                  <a:cxn ang="0">
                    <a:pos x="102" y="46"/>
                  </a:cxn>
                  <a:cxn ang="0">
                    <a:pos x="114" y="47"/>
                  </a:cxn>
                  <a:cxn ang="0">
                    <a:pos x="135" y="59"/>
                  </a:cxn>
                  <a:cxn ang="0">
                    <a:pos x="141" y="68"/>
                  </a:cxn>
                  <a:cxn ang="0">
                    <a:pos x="162" y="97"/>
                  </a:cxn>
                  <a:cxn ang="0">
                    <a:pos x="165" y="107"/>
                  </a:cxn>
                  <a:cxn ang="0">
                    <a:pos x="163" y="116"/>
                  </a:cxn>
                  <a:cxn ang="0">
                    <a:pos x="155" y="135"/>
                  </a:cxn>
                  <a:cxn ang="0">
                    <a:pos x="141" y="149"/>
                  </a:cxn>
                  <a:cxn ang="0">
                    <a:pos x="123" y="157"/>
                  </a:cxn>
                  <a:cxn ang="0">
                    <a:pos x="114" y="156"/>
                  </a:cxn>
                </a:cxnLst>
                <a:rect l="0" t="0" r="r" b="b"/>
                <a:pathLst>
                  <a:path w="209" h="201">
                    <a:moveTo>
                      <a:pt x="187" y="54"/>
                    </a:moveTo>
                    <a:lnTo>
                      <a:pt x="187" y="54"/>
                    </a:lnTo>
                    <a:lnTo>
                      <a:pt x="180" y="47"/>
                    </a:lnTo>
                    <a:lnTo>
                      <a:pt x="175" y="38"/>
                    </a:lnTo>
                    <a:lnTo>
                      <a:pt x="169" y="30"/>
                    </a:lnTo>
                    <a:lnTo>
                      <a:pt x="162" y="23"/>
                    </a:lnTo>
                    <a:lnTo>
                      <a:pt x="162" y="23"/>
                    </a:lnTo>
                    <a:lnTo>
                      <a:pt x="152" y="16"/>
                    </a:lnTo>
                    <a:lnTo>
                      <a:pt x="141" y="10"/>
                    </a:lnTo>
                    <a:lnTo>
                      <a:pt x="131" y="5"/>
                    </a:lnTo>
                    <a:lnTo>
                      <a:pt x="118" y="3"/>
                    </a:lnTo>
                    <a:lnTo>
                      <a:pt x="118" y="3"/>
                    </a:lnTo>
                    <a:lnTo>
                      <a:pt x="107" y="0"/>
                    </a:lnTo>
                    <a:lnTo>
                      <a:pt x="95" y="0"/>
                    </a:lnTo>
                    <a:lnTo>
                      <a:pt x="85" y="0"/>
                    </a:lnTo>
                    <a:lnTo>
                      <a:pt x="74" y="1"/>
                    </a:lnTo>
                    <a:lnTo>
                      <a:pt x="64" y="4"/>
                    </a:lnTo>
                    <a:lnTo>
                      <a:pt x="55" y="8"/>
                    </a:lnTo>
                    <a:lnTo>
                      <a:pt x="46" y="13"/>
                    </a:lnTo>
                    <a:lnTo>
                      <a:pt x="36" y="18"/>
                    </a:lnTo>
                    <a:lnTo>
                      <a:pt x="29" y="25"/>
                    </a:lnTo>
                    <a:lnTo>
                      <a:pt x="22" y="33"/>
                    </a:lnTo>
                    <a:lnTo>
                      <a:pt x="16" y="40"/>
                    </a:lnTo>
                    <a:lnTo>
                      <a:pt x="10" y="50"/>
                    </a:lnTo>
                    <a:lnTo>
                      <a:pt x="6" y="59"/>
                    </a:lnTo>
                    <a:lnTo>
                      <a:pt x="2" y="69"/>
                    </a:lnTo>
                    <a:lnTo>
                      <a:pt x="1" y="80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1" y="111"/>
                    </a:lnTo>
                    <a:lnTo>
                      <a:pt x="6" y="132"/>
                    </a:lnTo>
                    <a:lnTo>
                      <a:pt x="9" y="142"/>
                    </a:lnTo>
                    <a:lnTo>
                      <a:pt x="13" y="152"/>
                    </a:lnTo>
                    <a:lnTo>
                      <a:pt x="18" y="161"/>
                    </a:lnTo>
                    <a:lnTo>
                      <a:pt x="23" y="170"/>
                    </a:lnTo>
                    <a:lnTo>
                      <a:pt x="23" y="170"/>
                    </a:lnTo>
                    <a:lnTo>
                      <a:pt x="30" y="176"/>
                    </a:lnTo>
                    <a:lnTo>
                      <a:pt x="39" y="183"/>
                    </a:lnTo>
                    <a:lnTo>
                      <a:pt x="48" y="188"/>
                    </a:lnTo>
                    <a:lnTo>
                      <a:pt x="59" y="192"/>
                    </a:lnTo>
                    <a:lnTo>
                      <a:pt x="69" y="196"/>
                    </a:lnTo>
                    <a:lnTo>
                      <a:pt x="81" y="199"/>
                    </a:lnTo>
                    <a:lnTo>
                      <a:pt x="102" y="201"/>
                    </a:lnTo>
                    <a:lnTo>
                      <a:pt x="102" y="201"/>
                    </a:lnTo>
                    <a:lnTo>
                      <a:pt x="106" y="200"/>
                    </a:lnTo>
                    <a:lnTo>
                      <a:pt x="106" y="200"/>
                    </a:lnTo>
                    <a:lnTo>
                      <a:pt x="114" y="201"/>
                    </a:lnTo>
                    <a:lnTo>
                      <a:pt x="123" y="201"/>
                    </a:lnTo>
                    <a:lnTo>
                      <a:pt x="132" y="200"/>
                    </a:lnTo>
                    <a:lnTo>
                      <a:pt x="140" y="199"/>
                    </a:lnTo>
                    <a:lnTo>
                      <a:pt x="149" y="195"/>
                    </a:lnTo>
                    <a:lnTo>
                      <a:pt x="157" y="191"/>
                    </a:lnTo>
                    <a:lnTo>
                      <a:pt x="165" y="187"/>
                    </a:lnTo>
                    <a:lnTo>
                      <a:pt x="172" y="182"/>
                    </a:lnTo>
                    <a:lnTo>
                      <a:pt x="179" y="175"/>
                    </a:lnTo>
                    <a:lnTo>
                      <a:pt x="186" y="170"/>
                    </a:lnTo>
                    <a:lnTo>
                      <a:pt x="191" y="162"/>
                    </a:lnTo>
                    <a:lnTo>
                      <a:pt x="196" y="156"/>
                    </a:lnTo>
                    <a:lnTo>
                      <a:pt x="201" y="148"/>
                    </a:lnTo>
                    <a:lnTo>
                      <a:pt x="204" y="140"/>
                    </a:lnTo>
                    <a:lnTo>
                      <a:pt x="206" y="131"/>
                    </a:lnTo>
                    <a:lnTo>
                      <a:pt x="208" y="123"/>
                    </a:lnTo>
                    <a:lnTo>
                      <a:pt x="208" y="123"/>
                    </a:lnTo>
                    <a:lnTo>
                      <a:pt x="209" y="112"/>
                    </a:lnTo>
                    <a:lnTo>
                      <a:pt x="209" y="103"/>
                    </a:lnTo>
                    <a:lnTo>
                      <a:pt x="209" y="94"/>
                    </a:lnTo>
                    <a:lnTo>
                      <a:pt x="208" y="85"/>
                    </a:lnTo>
                    <a:lnTo>
                      <a:pt x="204" y="77"/>
                    </a:lnTo>
                    <a:lnTo>
                      <a:pt x="200" y="69"/>
                    </a:lnTo>
                    <a:lnTo>
                      <a:pt x="195" y="61"/>
                    </a:lnTo>
                    <a:lnTo>
                      <a:pt x="187" y="54"/>
                    </a:lnTo>
                    <a:lnTo>
                      <a:pt x="187" y="54"/>
                    </a:lnTo>
                    <a:close/>
                    <a:moveTo>
                      <a:pt x="114" y="156"/>
                    </a:moveTo>
                    <a:lnTo>
                      <a:pt x="114" y="156"/>
                    </a:lnTo>
                    <a:lnTo>
                      <a:pt x="108" y="156"/>
                    </a:lnTo>
                    <a:lnTo>
                      <a:pt x="104" y="156"/>
                    </a:lnTo>
                    <a:lnTo>
                      <a:pt x="104" y="156"/>
                    </a:lnTo>
                    <a:lnTo>
                      <a:pt x="102" y="156"/>
                    </a:lnTo>
                    <a:lnTo>
                      <a:pt x="102" y="156"/>
                    </a:lnTo>
                    <a:lnTo>
                      <a:pt x="91" y="154"/>
                    </a:lnTo>
                    <a:lnTo>
                      <a:pt x="80" y="152"/>
                    </a:lnTo>
                    <a:lnTo>
                      <a:pt x="69" y="148"/>
                    </a:lnTo>
                    <a:lnTo>
                      <a:pt x="60" y="142"/>
                    </a:lnTo>
                    <a:lnTo>
                      <a:pt x="60" y="142"/>
                    </a:lnTo>
                    <a:lnTo>
                      <a:pt x="57" y="140"/>
                    </a:lnTo>
                    <a:lnTo>
                      <a:pt x="55" y="136"/>
                    </a:lnTo>
                    <a:lnTo>
                      <a:pt x="52" y="127"/>
                    </a:lnTo>
                    <a:lnTo>
                      <a:pt x="48" y="107"/>
                    </a:lnTo>
                    <a:lnTo>
                      <a:pt x="48" y="107"/>
                    </a:lnTo>
                    <a:lnTo>
                      <a:pt x="47" y="94"/>
                    </a:lnTo>
                    <a:lnTo>
                      <a:pt x="48" y="81"/>
                    </a:lnTo>
                    <a:lnTo>
                      <a:pt x="51" y="71"/>
                    </a:lnTo>
                    <a:lnTo>
                      <a:pt x="57" y="63"/>
                    </a:lnTo>
                    <a:lnTo>
                      <a:pt x="65" y="56"/>
                    </a:lnTo>
                    <a:lnTo>
                      <a:pt x="76" y="51"/>
                    </a:lnTo>
                    <a:lnTo>
                      <a:pt x="89" y="48"/>
                    </a:lnTo>
                    <a:lnTo>
                      <a:pt x="102" y="46"/>
                    </a:lnTo>
                    <a:lnTo>
                      <a:pt x="102" y="46"/>
                    </a:lnTo>
                    <a:lnTo>
                      <a:pt x="108" y="46"/>
                    </a:lnTo>
                    <a:lnTo>
                      <a:pt x="114" y="47"/>
                    </a:lnTo>
                    <a:lnTo>
                      <a:pt x="124" y="52"/>
                    </a:lnTo>
                    <a:lnTo>
                      <a:pt x="135" y="59"/>
                    </a:lnTo>
                    <a:lnTo>
                      <a:pt x="141" y="68"/>
                    </a:lnTo>
                    <a:lnTo>
                      <a:pt x="141" y="68"/>
                    </a:lnTo>
                    <a:lnTo>
                      <a:pt x="155" y="86"/>
                    </a:lnTo>
                    <a:lnTo>
                      <a:pt x="162" y="97"/>
                    </a:lnTo>
                    <a:lnTo>
                      <a:pt x="163" y="102"/>
                    </a:lnTo>
                    <a:lnTo>
                      <a:pt x="165" y="107"/>
                    </a:lnTo>
                    <a:lnTo>
                      <a:pt x="165" y="107"/>
                    </a:lnTo>
                    <a:lnTo>
                      <a:pt x="163" y="116"/>
                    </a:lnTo>
                    <a:lnTo>
                      <a:pt x="159" y="125"/>
                    </a:lnTo>
                    <a:lnTo>
                      <a:pt x="155" y="135"/>
                    </a:lnTo>
                    <a:lnTo>
                      <a:pt x="149" y="142"/>
                    </a:lnTo>
                    <a:lnTo>
                      <a:pt x="141" y="149"/>
                    </a:lnTo>
                    <a:lnTo>
                      <a:pt x="133" y="154"/>
                    </a:lnTo>
                    <a:lnTo>
                      <a:pt x="123" y="157"/>
                    </a:lnTo>
                    <a:lnTo>
                      <a:pt x="119" y="157"/>
                    </a:lnTo>
                    <a:lnTo>
                      <a:pt x="114" y="156"/>
                    </a:lnTo>
                    <a:lnTo>
                      <a:pt x="114" y="15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Freeform 715"/>
              <p:cNvSpPr/>
              <p:nvPr/>
            </p:nvSpPr>
            <p:spPr bwMode="auto">
              <a:xfrm>
                <a:off x="6465888" y="2019300"/>
                <a:ext cx="473075" cy="120650"/>
              </a:xfrm>
              <a:custGeom>
                <a:avLst/>
                <a:gdLst/>
                <a:ahLst/>
                <a:cxnLst>
                  <a:cxn ang="0">
                    <a:pos x="1182" y="260"/>
                  </a:cxn>
                  <a:cxn ang="0">
                    <a:pos x="1172" y="229"/>
                  </a:cxn>
                  <a:cxn ang="0">
                    <a:pos x="1161" y="199"/>
                  </a:cxn>
                  <a:cxn ang="0">
                    <a:pos x="1147" y="135"/>
                  </a:cxn>
                  <a:cxn ang="0">
                    <a:pos x="1134" y="69"/>
                  </a:cxn>
                  <a:cxn ang="0">
                    <a:pos x="1113" y="25"/>
                  </a:cxn>
                  <a:cxn ang="0">
                    <a:pos x="1101" y="13"/>
                  </a:cxn>
                  <a:cxn ang="0">
                    <a:pos x="1080" y="2"/>
                  </a:cxn>
                  <a:cxn ang="0">
                    <a:pos x="1040" y="0"/>
                  </a:cxn>
                  <a:cxn ang="0">
                    <a:pos x="976" y="13"/>
                  </a:cxn>
                  <a:cxn ang="0">
                    <a:pos x="933" y="25"/>
                  </a:cxn>
                  <a:cxn ang="0">
                    <a:pos x="889" y="36"/>
                  </a:cxn>
                  <a:cxn ang="0">
                    <a:pos x="846" y="46"/>
                  </a:cxn>
                  <a:cxn ang="0">
                    <a:pos x="803" y="56"/>
                  </a:cxn>
                  <a:cxn ang="0">
                    <a:pos x="599" y="101"/>
                  </a:cxn>
                  <a:cxn ang="0">
                    <a:pos x="395" y="148"/>
                  </a:cxn>
                  <a:cxn ang="0">
                    <a:pos x="345" y="158"/>
                  </a:cxn>
                  <a:cxn ang="0">
                    <a:pos x="199" y="203"/>
                  </a:cxn>
                  <a:cxn ang="0">
                    <a:pos x="111" y="230"/>
                  </a:cxn>
                  <a:cxn ang="0">
                    <a:pos x="43" y="244"/>
                  </a:cxn>
                  <a:cxn ang="0">
                    <a:pos x="17" y="247"/>
                  </a:cxn>
                  <a:cxn ang="0">
                    <a:pos x="5" y="255"/>
                  </a:cxn>
                  <a:cxn ang="0">
                    <a:pos x="0" y="271"/>
                  </a:cxn>
                  <a:cxn ang="0">
                    <a:pos x="5" y="286"/>
                  </a:cxn>
                  <a:cxn ang="0">
                    <a:pos x="17" y="291"/>
                  </a:cxn>
                  <a:cxn ang="0">
                    <a:pos x="39" y="291"/>
                  </a:cxn>
                  <a:cxn ang="0">
                    <a:pos x="88" y="280"/>
                  </a:cxn>
                  <a:cxn ang="0">
                    <a:pos x="153" y="261"/>
                  </a:cxn>
                  <a:cxn ang="0">
                    <a:pos x="328" y="208"/>
                  </a:cxn>
                  <a:cxn ang="0">
                    <a:pos x="422" y="183"/>
                  </a:cxn>
                  <a:cxn ang="0">
                    <a:pos x="617" y="144"/>
                  </a:cxn>
                  <a:cxn ang="0">
                    <a:pos x="713" y="120"/>
                  </a:cxn>
                  <a:cxn ang="0">
                    <a:pos x="884" y="82"/>
                  </a:cxn>
                  <a:cxn ang="0">
                    <a:pos x="964" y="65"/>
                  </a:cxn>
                  <a:cxn ang="0">
                    <a:pos x="1044" y="50"/>
                  </a:cxn>
                  <a:cxn ang="0">
                    <a:pos x="1066" y="50"/>
                  </a:cxn>
                  <a:cxn ang="0">
                    <a:pos x="1079" y="57"/>
                  </a:cxn>
                  <a:cxn ang="0">
                    <a:pos x="1088" y="77"/>
                  </a:cxn>
                  <a:cxn ang="0">
                    <a:pos x="1095" y="110"/>
                  </a:cxn>
                  <a:cxn ang="0">
                    <a:pos x="1118" y="196"/>
                  </a:cxn>
                  <a:cxn ang="0">
                    <a:pos x="1133" y="263"/>
                  </a:cxn>
                  <a:cxn ang="0">
                    <a:pos x="1154" y="297"/>
                  </a:cxn>
                  <a:cxn ang="0">
                    <a:pos x="1161" y="302"/>
                  </a:cxn>
                  <a:cxn ang="0">
                    <a:pos x="1173" y="303"/>
                  </a:cxn>
                  <a:cxn ang="0">
                    <a:pos x="1189" y="290"/>
                  </a:cxn>
                  <a:cxn ang="0">
                    <a:pos x="1192" y="277"/>
                  </a:cxn>
                  <a:cxn ang="0">
                    <a:pos x="1185" y="265"/>
                  </a:cxn>
                </a:cxnLst>
                <a:rect l="0" t="0" r="r" b="b"/>
                <a:pathLst>
                  <a:path w="1192" h="303">
                    <a:moveTo>
                      <a:pt x="1185" y="265"/>
                    </a:moveTo>
                    <a:lnTo>
                      <a:pt x="1185" y="265"/>
                    </a:lnTo>
                    <a:lnTo>
                      <a:pt x="1182" y="260"/>
                    </a:lnTo>
                    <a:lnTo>
                      <a:pt x="1178" y="255"/>
                    </a:lnTo>
                    <a:lnTo>
                      <a:pt x="1175" y="242"/>
                    </a:lnTo>
                    <a:lnTo>
                      <a:pt x="1172" y="229"/>
                    </a:lnTo>
                    <a:lnTo>
                      <a:pt x="1168" y="218"/>
                    </a:lnTo>
                    <a:lnTo>
                      <a:pt x="1168" y="218"/>
                    </a:lnTo>
                    <a:lnTo>
                      <a:pt x="1161" y="199"/>
                    </a:lnTo>
                    <a:lnTo>
                      <a:pt x="1156" y="176"/>
                    </a:lnTo>
                    <a:lnTo>
                      <a:pt x="1147" y="135"/>
                    </a:lnTo>
                    <a:lnTo>
                      <a:pt x="1147" y="135"/>
                    </a:lnTo>
                    <a:lnTo>
                      <a:pt x="1141" y="102"/>
                    </a:lnTo>
                    <a:lnTo>
                      <a:pt x="1138" y="85"/>
                    </a:lnTo>
                    <a:lnTo>
                      <a:pt x="1134" y="69"/>
                    </a:lnTo>
                    <a:lnTo>
                      <a:pt x="1129" y="53"/>
                    </a:lnTo>
                    <a:lnTo>
                      <a:pt x="1122" y="39"/>
                    </a:lnTo>
                    <a:lnTo>
                      <a:pt x="1113" y="25"/>
                    </a:lnTo>
                    <a:lnTo>
                      <a:pt x="1108" y="18"/>
                    </a:lnTo>
                    <a:lnTo>
                      <a:pt x="1101" y="13"/>
                    </a:lnTo>
                    <a:lnTo>
                      <a:pt x="1101" y="13"/>
                    </a:lnTo>
                    <a:lnTo>
                      <a:pt x="1095" y="9"/>
                    </a:lnTo>
                    <a:lnTo>
                      <a:pt x="1088" y="5"/>
                    </a:lnTo>
                    <a:lnTo>
                      <a:pt x="1080" y="2"/>
                    </a:lnTo>
                    <a:lnTo>
                      <a:pt x="1074" y="1"/>
                    </a:lnTo>
                    <a:lnTo>
                      <a:pt x="1057" y="0"/>
                    </a:lnTo>
                    <a:lnTo>
                      <a:pt x="1040" y="0"/>
                    </a:lnTo>
                    <a:lnTo>
                      <a:pt x="1023" y="2"/>
                    </a:lnTo>
                    <a:lnTo>
                      <a:pt x="1006" y="6"/>
                    </a:lnTo>
                    <a:lnTo>
                      <a:pt x="976" y="13"/>
                    </a:lnTo>
                    <a:lnTo>
                      <a:pt x="976" y="13"/>
                    </a:lnTo>
                    <a:lnTo>
                      <a:pt x="954" y="18"/>
                    </a:lnTo>
                    <a:lnTo>
                      <a:pt x="933" y="25"/>
                    </a:lnTo>
                    <a:lnTo>
                      <a:pt x="912" y="31"/>
                    </a:lnTo>
                    <a:lnTo>
                      <a:pt x="900" y="34"/>
                    </a:lnTo>
                    <a:lnTo>
                      <a:pt x="889" y="36"/>
                    </a:lnTo>
                    <a:lnTo>
                      <a:pt x="889" y="36"/>
                    </a:lnTo>
                    <a:lnTo>
                      <a:pt x="867" y="40"/>
                    </a:lnTo>
                    <a:lnTo>
                      <a:pt x="846" y="46"/>
                    </a:lnTo>
                    <a:lnTo>
                      <a:pt x="825" y="51"/>
                    </a:lnTo>
                    <a:lnTo>
                      <a:pt x="803" y="56"/>
                    </a:lnTo>
                    <a:lnTo>
                      <a:pt x="803" y="56"/>
                    </a:lnTo>
                    <a:lnTo>
                      <a:pt x="752" y="65"/>
                    </a:lnTo>
                    <a:lnTo>
                      <a:pt x="701" y="76"/>
                    </a:lnTo>
                    <a:lnTo>
                      <a:pt x="599" y="101"/>
                    </a:lnTo>
                    <a:lnTo>
                      <a:pt x="497" y="125"/>
                    </a:lnTo>
                    <a:lnTo>
                      <a:pt x="447" y="137"/>
                    </a:lnTo>
                    <a:lnTo>
                      <a:pt x="395" y="148"/>
                    </a:lnTo>
                    <a:lnTo>
                      <a:pt x="395" y="148"/>
                    </a:lnTo>
                    <a:lnTo>
                      <a:pt x="370" y="153"/>
                    </a:lnTo>
                    <a:lnTo>
                      <a:pt x="345" y="158"/>
                    </a:lnTo>
                    <a:lnTo>
                      <a:pt x="296" y="171"/>
                    </a:lnTo>
                    <a:lnTo>
                      <a:pt x="247" y="187"/>
                    </a:lnTo>
                    <a:lnTo>
                      <a:pt x="199" y="203"/>
                    </a:lnTo>
                    <a:lnTo>
                      <a:pt x="199" y="203"/>
                    </a:lnTo>
                    <a:lnTo>
                      <a:pt x="156" y="216"/>
                    </a:lnTo>
                    <a:lnTo>
                      <a:pt x="111" y="230"/>
                    </a:lnTo>
                    <a:lnTo>
                      <a:pt x="88" y="237"/>
                    </a:lnTo>
                    <a:lnTo>
                      <a:pt x="65" y="240"/>
                    </a:lnTo>
                    <a:lnTo>
                      <a:pt x="43" y="244"/>
                    </a:lnTo>
                    <a:lnTo>
                      <a:pt x="22" y="247"/>
                    </a:lnTo>
                    <a:lnTo>
                      <a:pt x="22" y="247"/>
                    </a:lnTo>
                    <a:lnTo>
                      <a:pt x="17" y="247"/>
                    </a:lnTo>
                    <a:lnTo>
                      <a:pt x="12" y="248"/>
                    </a:lnTo>
                    <a:lnTo>
                      <a:pt x="8" y="251"/>
                    </a:lnTo>
                    <a:lnTo>
                      <a:pt x="5" y="255"/>
                    </a:lnTo>
                    <a:lnTo>
                      <a:pt x="3" y="257"/>
                    </a:lnTo>
                    <a:lnTo>
                      <a:pt x="1" y="261"/>
                    </a:lnTo>
                    <a:lnTo>
                      <a:pt x="0" y="271"/>
                    </a:lnTo>
                    <a:lnTo>
                      <a:pt x="1" y="278"/>
                    </a:lnTo>
                    <a:lnTo>
                      <a:pt x="3" y="282"/>
                    </a:lnTo>
                    <a:lnTo>
                      <a:pt x="5" y="286"/>
                    </a:lnTo>
                    <a:lnTo>
                      <a:pt x="8" y="289"/>
                    </a:lnTo>
                    <a:lnTo>
                      <a:pt x="12" y="290"/>
                    </a:lnTo>
                    <a:lnTo>
                      <a:pt x="17" y="291"/>
                    </a:lnTo>
                    <a:lnTo>
                      <a:pt x="22" y="293"/>
                    </a:lnTo>
                    <a:lnTo>
                      <a:pt x="22" y="293"/>
                    </a:lnTo>
                    <a:lnTo>
                      <a:pt x="39" y="291"/>
                    </a:lnTo>
                    <a:lnTo>
                      <a:pt x="55" y="288"/>
                    </a:lnTo>
                    <a:lnTo>
                      <a:pt x="72" y="285"/>
                    </a:lnTo>
                    <a:lnTo>
                      <a:pt x="88" y="280"/>
                    </a:lnTo>
                    <a:lnTo>
                      <a:pt x="120" y="271"/>
                    </a:lnTo>
                    <a:lnTo>
                      <a:pt x="153" y="261"/>
                    </a:lnTo>
                    <a:lnTo>
                      <a:pt x="153" y="261"/>
                    </a:lnTo>
                    <a:lnTo>
                      <a:pt x="197" y="250"/>
                    </a:lnTo>
                    <a:lnTo>
                      <a:pt x="241" y="235"/>
                    </a:lnTo>
                    <a:lnTo>
                      <a:pt x="328" y="208"/>
                    </a:lnTo>
                    <a:lnTo>
                      <a:pt x="328" y="208"/>
                    </a:lnTo>
                    <a:lnTo>
                      <a:pt x="375" y="195"/>
                    </a:lnTo>
                    <a:lnTo>
                      <a:pt x="422" y="183"/>
                    </a:lnTo>
                    <a:lnTo>
                      <a:pt x="471" y="172"/>
                    </a:lnTo>
                    <a:lnTo>
                      <a:pt x="519" y="163"/>
                    </a:lnTo>
                    <a:lnTo>
                      <a:pt x="617" y="144"/>
                    </a:lnTo>
                    <a:lnTo>
                      <a:pt x="666" y="132"/>
                    </a:lnTo>
                    <a:lnTo>
                      <a:pt x="713" y="120"/>
                    </a:lnTo>
                    <a:lnTo>
                      <a:pt x="713" y="120"/>
                    </a:lnTo>
                    <a:lnTo>
                      <a:pt x="755" y="110"/>
                    </a:lnTo>
                    <a:lnTo>
                      <a:pt x="798" y="99"/>
                    </a:lnTo>
                    <a:lnTo>
                      <a:pt x="884" y="82"/>
                    </a:lnTo>
                    <a:lnTo>
                      <a:pt x="884" y="82"/>
                    </a:lnTo>
                    <a:lnTo>
                      <a:pt x="925" y="74"/>
                    </a:lnTo>
                    <a:lnTo>
                      <a:pt x="964" y="65"/>
                    </a:lnTo>
                    <a:lnTo>
                      <a:pt x="1003" y="56"/>
                    </a:lnTo>
                    <a:lnTo>
                      <a:pt x="1044" y="50"/>
                    </a:lnTo>
                    <a:lnTo>
                      <a:pt x="1044" y="50"/>
                    </a:lnTo>
                    <a:lnTo>
                      <a:pt x="1053" y="48"/>
                    </a:lnTo>
                    <a:lnTo>
                      <a:pt x="1059" y="48"/>
                    </a:lnTo>
                    <a:lnTo>
                      <a:pt x="1066" y="50"/>
                    </a:lnTo>
                    <a:lnTo>
                      <a:pt x="1071" y="51"/>
                    </a:lnTo>
                    <a:lnTo>
                      <a:pt x="1075" y="55"/>
                    </a:lnTo>
                    <a:lnTo>
                      <a:pt x="1079" y="57"/>
                    </a:lnTo>
                    <a:lnTo>
                      <a:pt x="1083" y="61"/>
                    </a:lnTo>
                    <a:lnTo>
                      <a:pt x="1084" y="67"/>
                    </a:lnTo>
                    <a:lnTo>
                      <a:pt x="1088" y="77"/>
                    </a:lnTo>
                    <a:lnTo>
                      <a:pt x="1091" y="87"/>
                    </a:lnTo>
                    <a:lnTo>
                      <a:pt x="1095" y="110"/>
                    </a:lnTo>
                    <a:lnTo>
                      <a:pt x="1095" y="110"/>
                    </a:lnTo>
                    <a:lnTo>
                      <a:pt x="1107" y="153"/>
                    </a:lnTo>
                    <a:lnTo>
                      <a:pt x="1118" y="196"/>
                    </a:lnTo>
                    <a:lnTo>
                      <a:pt x="1118" y="196"/>
                    </a:lnTo>
                    <a:lnTo>
                      <a:pt x="1124" y="222"/>
                    </a:lnTo>
                    <a:lnTo>
                      <a:pt x="1129" y="250"/>
                    </a:lnTo>
                    <a:lnTo>
                      <a:pt x="1133" y="263"/>
                    </a:lnTo>
                    <a:lnTo>
                      <a:pt x="1138" y="274"/>
                    </a:lnTo>
                    <a:lnTo>
                      <a:pt x="1144" y="286"/>
                    </a:lnTo>
                    <a:lnTo>
                      <a:pt x="1154" y="297"/>
                    </a:lnTo>
                    <a:lnTo>
                      <a:pt x="1154" y="297"/>
                    </a:lnTo>
                    <a:lnTo>
                      <a:pt x="1158" y="301"/>
                    </a:lnTo>
                    <a:lnTo>
                      <a:pt x="1161" y="302"/>
                    </a:lnTo>
                    <a:lnTo>
                      <a:pt x="1165" y="303"/>
                    </a:lnTo>
                    <a:lnTo>
                      <a:pt x="1169" y="303"/>
                    </a:lnTo>
                    <a:lnTo>
                      <a:pt x="1173" y="303"/>
                    </a:lnTo>
                    <a:lnTo>
                      <a:pt x="1177" y="302"/>
                    </a:lnTo>
                    <a:lnTo>
                      <a:pt x="1185" y="297"/>
                    </a:lnTo>
                    <a:lnTo>
                      <a:pt x="1189" y="290"/>
                    </a:lnTo>
                    <a:lnTo>
                      <a:pt x="1192" y="286"/>
                    </a:lnTo>
                    <a:lnTo>
                      <a:pt x="1192" y="281"/>
                    </a:lnTo>
                    <a:lnTo>
                      <a:pt x="1192" y="277"/>
                    </a:lnTo>
                    <a:lnTo>
                      <a:pt x="1190" y="273"/>
                    </a:lnTo>
                    <a:lnTo>
                      <a:pt x="1189" y="269"/>
                    </a:lnTo>
                    <a:lnTo>
                      <a:pt x="1185" y="265"/>
                    </a:lnTo>
                    <a:lnTo>
                      <a:pt x="1185" y="2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Freeform 716"/>
              <p:cNvSpPr/>
              <p:nvPr/>
            </p:nvSpPr>
            <p:spPr bwMode="auto">
              <a:xfrm>
                <a:off x="6429376" y="1946275"/>
                <a:ext cx="403225" cy="192088"/>
              </a:xfrm>
              <a:custGeom>
                <a:avLst/>
                <a:gdLst/>
                <a:ahLst/>
                <a:cxnLst>
                  <a:cxn ang="0">
                    <a:pos x="1010" y="220"/>
                  </a:cxn>
                  <a:cxn ang="0">
                    <a:pos x="994" y="163"/>
                  </a:cxn>
                  <a:cxn ang="0">
                    <a:pos x="984" y="131"/>
                  </a:cxn>
                  <a:cxn ang="0">
                    <a:pos x="959" y="76"/>
                  </a:cxn>
                  <a:cxn ang="0">
                    <a:pos x="926" y="17"/>
                  </a:cxn>
                  <a:cxn ang="0">
                    <a:pos x="912" y="4"/>
                  </a:cxn>
                  <a:cxn ang="0">
                    <a:pos x="896" y="0"/>
                  </a:cxn>
                  <a:cxn ang="0">
                    <a:pos x="868" y="7"/>
                  </a:cxn>
                  <a:cxn ang="0">
                    <a:pos x="823" y="24"/>
                  </a:cxn>
                  <a:cxn ang="0">
                    <a:pos x="739" y="50"/>
                  </a:cxn>
                  <a:cxn ang="0">
                    <a:pos x="623" y="99"/>
                  </a:cxn>
                  <a:cxn ang="0">
                    <a:pos x="507" y="157"/>
                  </a:cxn>
                  <a:cxn ang="0">
                    <a:pos x="317" y="265"/>
                  </a:cxn>
                  <a:cxn ang="0">
                    <a:pos x="234" y="312"/>
                  </a:cxn>
                  <a:cxn ang="0">
                    <a:pos x="112" y="382"/>
                  </a:cxn>
                  <a:cxn ang="0">
                    <a:pos x="68" y="406"/>
                  </a:cxn>
                  <a:cxn ang="0">
                    <a:pos x="29" y="432"/>
                  </a:cxn>
                  <a:cxn ang="0">
                    <a:pos x="16" y="439"/>
                  </a:cxn>
                  <a:cxn ang="0">
                    <a:pos x="4" y="446"/>
                  </a:cxn>
                  <a:cxn ang="0">
                    <a:pos x="0" y="458"/>
                  </a:cxn>
                  <a:cxn ang="0">
                    <a:pos x="7" y="478"/>
                  </a:cxn>
                  <a:cxn ang="0">
                    <a:pos x="19" y="483"/>
                  </a:cxn>
                  <a:cxn ang="0">
                    <a:pos x="28" y="482"/>
                  </a:cxn>
                  <a:cxn ang="0">
                    <a:pos x="78" y="457"/>
                  </a:cxn>
                  <a:cxn ang="0">
                    <a:pos x="125" y="428"/>
                  </a:cxn>
                  <a:cxn ang="0">
                    <a:pos x="202" y="385"/>
                  </a:cxn>
                  <a:cxn ang="0">
                    <a:pos x="279" y="343"/>
                  </a:cxn>
                  <a:cxn ang="0">
                    <a:pos x="310" y="326"/>
                  </a:cxn>
                  <a:cxn ang="0">
                    <a:pos x="401" y="267"/>
                  </a:cxn>
                  <a:cxn ang="0">
                    <a:pos x="476" y="227"/>
                  </a:cxn>
                  <a:cxn ang="0">
                    <a:pos x="623" y="155"/>
                  </a:cxn>
                  <a:cxn ang="0">
                    <a:pos x="728" y="106"/>
                  </a:cxn>
                  <a:cxn ang="0">
                    <a:pos x="838" y="70"/>
                  </a:cxn>
                  <a:cxn ang="0">
                    <a:pos x="866" y="58"/>
                  </a:cxn>
                  <a:cxn ang="0">
                    <a:pos x="891" y="51"/>
                  </a:cxn>
                  <a:cxn ang="0">
                    <a:pos x="894" y="54"/>
                  </a:cxn>
                  <a:cxn ang="0">
                    <a:pos x="930" y="122"/>
                  </a:cxn>
                  <a:cxn ang="0">
                    <a:pos x="950" y="187"/>
                  </a:cxn>
                  <a:cxn ang="0">
                    <a:pos x="966" y="235"/>
                  </a:cxn>
                  <a:cxn ang="0">
                    <a:pos x="976" y="253"/>
                  </a:cxn>
                  <a:cxn ang="0">
                    <a:pos x="988" y="259"/>
                  </a:cxn>
                  <a:cxn ang="0">
                    <a:pos x="1005" y="257"/>
                  </a:cxn>
                  <a:cxn ang="0">
                    <a:pos x="1015" y="244"/>
                  </a:cxn>
                  <a:cxn ang="0">
                    <a:pos x="1015" y="231"/>
                  </a:cxn>
                </a:cxnLst>
                <a:rect l="0" t="0" r="r" b="b"/>
                <a:pathLst>
                  <a:path w="1015" h="483">
                    <a:moveTo>
                      <a:pt x="1013" y="225"/>
                    </a:moveTo>
                    <a:lnTo>
                      <a:pt x="1013" y="225"/>
                    </a:lnTo>
                    <a:lnTo>
                      <a:pt x="1010" y="220"/>
                    </a:lnTo>
                    <a:lnTo>
                      <a:pt x="1006" y="212"/>
                    </a:lnTo>
                    <a:lnTo>
                      <a:pt x="1002" y="195"/>
                    </a:lnTo>
                    <a:lnTo>
                      <a:pt x="994" y="163"/>
                    </a:lnTo>
                    <a:lnTo>
                      <a:pt x="994" y="163"/>
                    </a:lnTo>
                    <a:lnTo>
                      <a:pt x="989" y="147"/>
                    </a:lnTo>
                    <a:lnTo>
                      <a:pt x="984" y="131"/>
                    </a:lnTo>
                    <a:lnTo>
                      <a:pt x="970" y="100"/>
                    </a:lnTo>
                    <a:lnTo>
                      <a:pt x="970" y="100"/>
                    </a:lnTo>
                    <a:lnTo>
                      <a:pt x="959" y="76"/>
                    </a:lnTo>
                    <a:lnTo>
                      <a:pt x="945" y="45"/>
                    </a:lnTo>
                    <a:lnTo>
                      <a:pt x="937" y="31"/>
                    </a:lnTo>
                    <a:lnTo>
                      <a:pt x="926" y="17"/>
                    </a:lnTo>
                    <a:lnTo>
                      <a:pt x="923" y="12"/>
                    </a:lnTo>
                    <a:lnTo>
                      <a:pt x="917" y="7"/>
                    </a:lnTo>
                    <a:lnTo>
                      <a:pt x="912" y="4"/>
                    </a:lnTo>
                    <a:lnTo>
                      <a:pt x="907" y="2"/>
                    </a:lnTo>
                    <a:lnTo>
                      <a:pt x="907" y="2"/>
                    </a:lnTo>
                    <a:lnTo>
                      <a:pt x="896" y="0"/>
                    </a:lnTo>
                    <a:lnTo>
                      <a:pt x="887" y="0"/>
                    </a:lnTo>
                    <a:lnTo>
                      <a:pt x="877" y="2"/>
                    </a:lnTo>
                    <a:lnTo>
                      <a:pt x="868" y="7"/>
                    </a:lnTo>
                    <a:lnTo>
                      <a:pt x="868" y="7"/>
                    </a:lnTo>
                    <a:lnTo>
                      <a:pt x="845" y="16"/>
                    </a:lnTo>
                    <a:lnTo>
                      <a:pt x="823" y="24"/>
                    </a:lnTo>
                    <a:lnTo>
                      <a:pt x="779" y="37"/>
                    </a:lnTo>
                    <a:lnTo>
                      <a:pt x="779" y="37"/>
                    </a:lnTo>
                    <a:lnTo>
                      <a:pt x="739" y="50"/>
                    </a:lnTo>
                    <a:lnTo>
                      <a:pt x="700" y="66"/>
                    </a:lnTo>
                    <a:lnTo>
                      <a:pt x="623" y="99"/>
                    </a:lnTo>
                    <a:lnTo>
                      <a:pt x="623" y="99"/>
                    </a:lnTo>
                    <a:lnTo>
                      <a:pt x="584" y="117"/>
                    </a:lnTo>
                    <a:lnTo>
                      <a:pt x="545" y="136"/>
                    </a:lnTo>
                    <a:lnTo>
                      <a:pt x="507" y="157"/>
                    </a:lnTo>
                    <a:lnTo>
                      <a:pt x="469" y="178"/>
                    </a:lnTo>
                    <a:lnTo>
                      <a:pt x="393" y="223"/>
                    </a:lnTo>
                    <a:lnTo>
                      <a:pt x="317" y="265"/>
                    </a:lnTo>
                    <a:lnTo>
                      <a:pt x="317" y="265"/>
                    </a:lnTo>
                    <a:lnTo>
                      <a:pt x="276" y="288"/>
                    </a:lnTo>
                    <a:lnTo>
                      <a:pt x="234" y="312"/>
                    </a:lnTo>
                    <a:lnTo>
                      <a:pt x="153" y="359"/>
                    </a:lnTo>
                    <a:lnTo>
                      <a:pt x="153" y="359"/>
                    </a:lnTo>
                    <a:lnTo>
                      <a:pt x="112" y="382"/>
                    </a:lnTo>
                    <a:lnTo>
                      <a:pt x="89" y="395"/>
                    </a:lnTo>
                    <a:lnTo>
                      <a:pt x="68" y="406"/>
                    </a:lnTo>
                    <a:lnTo>
                      <a:pt x="68" y="406"/>
                    </a:lnTo>
                    <a:lnTo>
                      <a:pt x="55" y="414"/>
                    </a:lnTo>
                    <a:lnTo>
                      <a:pt x="42" y="423"/>
                    </a:lnTo>
                    <a:lnTo>
                      <a:pt x="29" y="432"/>
                    </a:lnTo>
                    <a:lnTo>
                      <a:pt x="23" y="436"/>
                    </a:lnTo>
                    <a:lnTo>
                      <a:pt x="16" y="439"/>
                    </a:lnTo>
                    <a:lnTo>
                      <a:pt x="16" y="439"/>
                    </a:lnTo>
                    <a:lnTo>
                      <a:pt x="11" y="440"/>
                    </a:lnTo>
                    <a:lnTo>
                      <a:pt x="7" y="442"/>
                    </a:lnTo>
                    <a:lnTo>
                      <a:pt x="4" y="446"/>
                    </a:lnTo>
                    <a:lnTo>
                      <a:pt x="3" y="450"/>
                    </a:lnTo>
                    <a:lnTo>
                      <a:pt x="0" y="454"/>
                    </a:lnTo>
                    <a:lnTo>
                      <a:pt x="0" y="458"/>
                    </a:lnTo>
                    <a:lnTo>
                      <a:pt x="2" y="467"/>
                    </a:lnTo>
                    <a:lnTo>
                      <a:pt x="4" y="475"/>
                    </a:lnTo>
                    <a:lnTo>
                      <a:pt x="7" y="478"/>
                    </a:lnTo>
                    <a:lnTo>
                      <a:pt x="11" y="480"/>
                    </a:lnTo>
                    <a:lnTo>
                      <a:pt x="15" y="482"/>
                    </a:lnTo>
                    <a:lnTo>
                      <a:pt x="19" y="483"/>
                    </a:lnTo>
                    <a:lnTo>
                      <a:pt x="23" y="483"/>
                    </a:lnTo>
                    <a:lnTo>
                      <a:pt x="28" y="482"/>
                    </a:lnTo>
                    <a:lnTo>
                      <a:pt x="28" y="482"/>
                    </a:lnTo>
                    <a:lnTo>
                      <a:pt x="41" y="478"/>
                    </a:lnTo>
                    <a:lnTo>
                      <a:pt x="53" y="471"/>
                    </a:lnTo>
                    <a:lnTo>
                      <a:pt x="78" y="457"/>
                    </a:lnTo>
                    <a:lnTo>
                      <a:pt x="101" y="442"/>
                    </a:lnTo>
                    <a:lnTo>
                      <a:pt x="125" y="428"/>
                    </a:lnTo>
                    <a:lnTo>
                      <a:pt x="125" y="428"/>
                    </a:lnTo>
                    <a:lnTo>
                      <a:pt x="144" y="418"/>
                    </a:lnTo>
                    <a:lnTo>
                      <a:pt x="164" y="407"/>
                    </a:lnTo>
                    <a:lnTo>
                      <a:pt x="202" y="385"/>
                    </a:lnTo>
                    <a:lnTo>
                      <a:pt x="240" y="363"/>
                    </a:lnTo>
                    <a:lnTo>
                      <a:pt x="259" y="352"/>
                    </a:lnTo>
                    <a:lnTo>
                      <a:pt x="279" y="343"/>
                    </a:lnTo>
                    <a:lnTo>
                      <a:pt x="279" y="343"/>
                    </a:lnTo>
                    <a:lnTo>
                      <a:pt x="295" y="335"/>
                    </a:lnTo>
                    <a:lnTo>
                      <a:pt x="310" y="326"/>
                    </a:lnTo>
                    <a:lnTo>
                      <a:pt x="342" y="308"/>
                    </a:lnTo>
                    <a:lnTo>
                      <a:pt x="372" y="287"/>
                    </a:lnTo>
                    <a:lnTo>
                      <a:pt x="401" y="267"/>
                    </a:lnTo>
                    <a:lnTo>
                      <a:pt x="401" y="267"/>
                    </a:lnTo>
                    <a:lnTo>
                      <a:pt x="439" y="246"/>
                    </a:lnTo>
                    <a:lnTo>
                      <a:pt x="476" y="227"/>
                    </a:lnTo>
                    <a:lnTo>
                      <a:pt x="554" y="189"/>
                    </a:lnTo>
                    <a:lnTo>
                      <a:pt x="554" y="189"/>
                    </a:lnTo>
                    <a:lnTo>
                      <a:pt x="623" y="155"/>
                    </a:lnTo>
                    <a:lnTo>
                      <a:pt x="657" y="138"/>
                    </a:lnTo>
                    <a:lnTo>
                      <a:pt x="692" y="122"/>
                    </a:lnTo>
                    <a:lnTo>
                      <a:pt x="728" y="106"/>
                    </a:lnTo>
                    <a:lnTo>
                      <a:pt x="763" y="92"/>
                    </a:lnTo>
                    <a:lnTo>
                      <a:pt x="800" y="80"/>
                    </a:lnTo>
                    <a:lnTo>
                      <a:pt x="838" y="70"/>
                    </a:lnTo>
                    <a:lnTo>
                      <a:pt x="838" y="70"/>
                    </a:lnTo>
                    <a:lnTo>
                      <a:pt x="849" y="65"/>
                    </a:lnTo>
                    <a:lnTo>
                      <a:pt x="866" y="58"/>
                    </a:lnTo>
                    <a:lnTo>
                      <a:pt x="877" y="54"/>
                    </a:lnTo>
                    <a:lnTo>
                      <a:pt x="885" y="51"/>
                    </a:lnTo>
                    <a:lnTo>
                      <a:pt x="891" y="51"/>
                    </a:lnTo>
                    <a:lnTo>
                      <a:pt x="892" y="53"/>
                    </a:lnTo>
                    <a:lnTo>
                      <a:pt x="894" y="54"/>
                    </a:lnTo>
                    <a:lnTo>
                      <a:pt x="894" y="54"/>
                    </a:lnTo>
                    <a:lnTo>
                      <a:pt x="912" y="88"/>
                    </a:lnTo>
                    <a:lnTo>
                      <a:pt x="930" y="122"/>
                    </a:lnTo>
                    <a:lnTo>
                      <a:pt x="930" y="122"/>
                    </a:lnTo>
                    <a:lnTo>
                      <a:pt x="937" y="138"/>
                    </a:lnTo>
                    <a:lnTo>
                      <a:pt x="942" y="155"/>
                    </a:lnTo>
                    <a:lnTo>
                      <a:pt x="950" y="187"/>
                    </a:lnTo>
                    <a:lnTo>
                      <a:pt x="955" y="203"/>
                    </a:lnTo>
                    <a:lnTo>
                      <a:pt x="959" y="219"/>
                    </a:lnTo>
                    <a:lnTo>
                      <a:pt x="966" y="235"/>
                    </a:lnTo>
                    <a:lnTo>
                      <a:pt x="974" y="249"/>
                    </a:lnTo>
                    <a:lnTo>
                      <a:pt x="974" y="249"/>
                    </a:lnTo>
                    <a:lnTo>
                      <a:pt x="976" y="253"/>
                    </a:lnTo>
                    <a:lnTo>
                      <a:pt x="980" y="257"/>
                    </a:lnTo>
                    <a:lnTo>
                      <a:pt x="984" y="258"/>
                    </a:lnTo>
                    <a:lnTo>
                      <a:pt x="988" y="259"/>
                    </a:lnTo>
                    <a:lnTo>
                      <a:pt x="992" y="259"/>
                    </a:lnTo>
                    <a:lnTo>
                      <a:pt x="997" y="259"/>
                    </a:lnTo>
                    <a:lnTo>
                      <a:pt x="1005" y="257"/>
                    </a:lnTo>
                    <a:lnTo>
                      <a:pt x="1011" y="252"/>
                    </a:lnTo>
                    <a:lnTo>
                      <a:pt x="1013" y="248"/>
                    </a:lnTo>
                    <a:lnTo>
                      <a:pt x="1015" y="244"/>
                    </a:lnTo>
                    <a:lnTo>
                      <a:pt x="1015" y="240"/>
                    </a:lnTo>
                    <a:lnTo>
                      <a:pt x="1015" y="236"/>
                    </a:lnTo>
                    <a:lnTo>
                      <a:pt x="1015" y="231"/>
                    </a:lnTo>
                    <a:lnTo>
                      <a:pt x="1013" y="225"/>
                    </a:lnTo>
                    <a:lnTo>
                      <a:pt x="1013" y="22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869" name="组合 1287"/>
            <p:cNvGrpSpPr/>
            <p:nvPr/>
          </p:nvGrpSpPr>
          <p:grpSpPr>
            <a:xfrm>
              <a:off x="2033588" y="2774937"/>
              <a:ext cx="771525" cy="746126"/>
              <a:chOff x="2033588" y="3044825"/>
              <a:chExt cx="771525" cy="746126"/>
            </a:xfrm>
          </p:grpSpPr>
          <p:sp>
            <p:nvSpPr>
              <p:cNvPr id="870" name="Freeform 717"/>
              <p:cNvSpPr/>
              <p:nvPr/>
            </p:nvSpPr>
            <p:spPr bwMode="auto">
              <a:xfrm>
                <a:off x="2122488" y="3668713"/>
                <a:ext cx="20638" cy="30163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42" y="1"/>
                  </a:cxn>
                  <a:cxn ang="0">
                    <a:pos x="29" y="14"/>
                  </a:cxn>
                  <a:cxn ang="0">
                    <a:pos x="15" y="27"/>
                  </a:cxn>
                  <a:cxn ang="0">
                    <a:pos x="15" y="27"/>
                  </a:cxn>
                  <a:cxn ang="0">
                    <a:pos x="13" y="31"/>
                  </a:cxn>
                  <a:cxn ang="0">
                    <a:pos x="12" y="37"/>
                  </a:cxn>
                  <a:cxn ang="0">
                    <a:pos x="9" y="46"/>
                  </a:cxn>
                  <a:cxn ang="0">
                    <a:pos x="6" y="56"/>
                  </a:cxn>
                  <a:cxn ang="0">
                    <a:pos x="4" y="60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8"/>
                  </a:cxn>
                  <a:cxn ang="0">
                    <a:pos x="0" y="71"/>
                  </a:cxn>
                  <a:cxn ang="0">
                    <a:pos x="2" y="73"/>
                  </a:cxn>
                  <a:cxn ang="0">
                    <a:pos x="5" y="74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4" y="73"/>
                  </a:cxn>
                  <a:cxn ang="0">
                    <a:pos x="17" y="71"/>
                  </a:cxn>
                  <a:cxn ang="0">
                    <a:pos x="17" y="67"/>
                  </a:cxn>
                  <a:cxn ang="0">
                    <a:pos x="14" y="64"/>
                  </a:cxn>
                  <a:cxn ang="0">
                    <a:pos x="14" y="64"/>
                  </a:cxn>
                  <a:cxn ang="0">
                    <a:pos x="18" y="54"/>
                  </a:cxn>
                  <a:cxn ang="0">
                    <a:pos x="21" y="42"/>
                  </a:cxn>
                  <a:cxn ang="0">
                    <a:pos x="21" y="42"/>
                  </a:cxn>
                  <a:cxn ang="0">
                    <a:pos x="23" y="38"/>
                  </a:cxn>
                  <a:cxn ang="0">
                    <a:pos x="26" y="33"/>
                  </a:cxn>
                  <a:cxn ang="0">
                    <a:pos x="34" y="25"/>
                  </a:cxn>
                  <a:cxn ang="0">
                    <a:pos x="49" y="10"/>
                  </a:cxn>
                  <a:cxn ang="0">
                    <a:pos x="49" y="10"/>
                  </a:cxn>
                  <a:cxn ang="0">
                    <a:pos x="51" y="8"/>
                  </a:cxn>
                  <a:cxn ang="0">
                    <a:pos x="51" y="5"/>
                  </a:cxn>
                  <a:cxn ang="0">
                    <a:pos x="49" y="1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42" y="1"/>
                  </a:cxn>
                  <a:cxn ang="0">
                    <a:pos x="42" y="1"/>
                  </a:cxn>
                </a:cxnLst>
                <a:rect l="0" t="0" r="r" b="b"/>
                <a:pathLst>
                  <a:path w="51" h="74">
                    <a:moveTo>
                      <a:pt x="42" y="1"/>
                    </a:moveTo>
                    <a:lnTo>
                      <a:pt x="42" y="1"/>
                    </a:lnTo>
                    <a:lnTo>
                      <a:pt x="29" y="14"/>
                    </a:lnTo>
                    <a:lnTo>
                      <a:pt x="15" y="27"/>
                    </a:lnTo>
                    <a:lnTo>
                      <a:pt x="15" y="27"/>
                    </a:lnTo>
                    <a:lnTo>
                      <a:pt x="13" y="31"/>
                    </a:lnTo>
                    <a:lnTo>
                      <a:pt x="12" y="37"/>
                    </a:lnTo>
                    <a:lnTo>
                      <a:pt x="9" y="46"/>
                    </a:lnTo>
                    <a:lnTo>
                      <a:pt x="6" y="56"/>
                    </a:lnTo>
                    <a:lnTo>
                      <a:pt x="4" y="60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8"/>
                    </a:lnTo>
                    <a:lnTo>
                      <a:pt x="0" y="71"/>
                    </a:lnTo>
                    <a:lnTo>
                      <a:pt x="2" y="73"/>
                    </a:lnTo>
                    <a:lnTo>
                      <a:pt x="5" y="74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4" y="73"/>
                    </a:lnTo>
                    <a:lnTo>
                      <a:pt x="17" y="71"/>
                    </a:lnTo>
                    <a:lnTo>
                      <a:pt x="17" y="67"/>
                    </a:lnTo>
                    <a:lnTo>
                      <a:pt x="14" y="64"/>
                    </a:lnTo>
                    <a:lnTo>
                      <a:pt x="14" y="64"/>
                    </a:lnTo>
                    <a:lnTo>
                      <a:pt x="18" y="54"/>
                    </a:lnTo>
                    <a:lnTo>
                      <a:pt x="21" y="42"/>
                    </a:lnTo>
                    <a:lnTo>
                      <a:pt x="21" y="42"/>
                    </a:lnTo>
                    <a:lnTo>
                      <a:pt x="23" y="38"/>
                    </a:lnTo>
                    <a:lnTo>
                      <a:pt x="26" y="33"/>
                    </a:lnTo>
                    <a:lnTo>
                      <a:pt x="34" y="25"/>
                    </a:lnTo>
                    <a:lnTo>
                      <a:pt x="49" y="10"/>
                    </a:lnTo>
                    <a:lnTo>
                      <a:pt x="49" y="10"/>
                    </a:lnTo>
                    <a:lnTo>
                      <a:pt x="51" y="8"/>
                    </a:lnTo>
                    <a:lnTo>
                      <a:pt x="51" y="5"/>
                    </a:lnTo>
                    <a:lnTo>
                      <a:pt x="49" y="1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42" y="1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Freeform 718"/>
              <p:cNvSpPr/>
              <p:nvPr/>
            </p:nvSpPr>
            <p:spPr bwMode="auto">
              <a:xfrm>
                <a:off x="2143126" y="3673475"/>
                <a:ext cx="23813" cy="25400"/>
              </a:xfrm>
              <a:custGeom>
                <a:avLst/>
                <a:gdLst/>
                <a:ahLst/>
                <a:cxnLst>
                  <a:cxn ang="0">
                    <a:pos x="50" y="0"/>
                  </a:cxn>
                  <a:cxn ang="0">
                    <a:pos x="50" y="0"/>
                  </a:cxn>
                  <a:cxn ang="0">
                    <a:pos x="34" y="10"/>
                  </a:cxn>
                  <a:cxn ang="0">
                    <a:pos x="24" y="17"/>
                  </a:cxn>
                  <a:cxn ang="0">
                    <a:pos x="15" y="25"/>
                  </a:cxn>
                  <a:cxn ang="0">
                    <a:pos x="7" y="32"/>
                  </a:cxn>
                  <a:cxn ang="0">
                    <a:pos x="2" y="42"/>
                  </a:cxn>
                  <a:cxn ang="0">
                    <a:pos x="0" y="45"/>
                  </a:cxn>
                  <a:cxn ang="0">
                    <a:pos x="0" y="51"/>
                  </a:cxn>
                  <a:cxn ang="0">
                    <a:pos x="0" y="55"/>
                  </a:cxn>
                  <a:cxn ang="0">
                    <a:pos x="3" y="60"/>
                  </a:cxn>
                  <a:cxn ang="0">
                    <a:pos x="3" y="60"/>
                  </a:cxn>
                  <a:cxn ang="0">
                    <a:pos x="4" y="61"/>
                  </a:cxn>
                  <a:cxn ang="0">
                    <a:pos x="6" y="62"/>
                  </a:cxn>
                  <a:cxn ang="0">
                    <a:pos x="11" y="61"/>
                  </a:cxn>
                  <a:cxn ang="0">
                    <a:pos x="14" y="59"/>
                  </a:cxn>
                  <a:cxn ang="0">
                    <a:pos x="14" y="56"/>
                  </a:cxn>
                  <a:cxn ang="0">
                    <a:pos x="12" y="53"/>
                  </a:cxn>
                  <a:cxn ang="0">
                    <a:pos x="12" y="53"/>
                  </a:cxn>
                  <a:cxn ang="0">
                    <a:pos x="11" y="51"/>
                  </a:cxn>
                  <a:cxn ang="0">
                    <a:pos x="12" y="47"/>
                  </a:cxn>
                  <a:cxn ang="0">
                    <a:pos x="14" y="43"/>
                  </a:cxn>
                  <a:cxn ang="0">
                    <a:pos x="17" y="39"/>
                  </a:cxn>
                  <a:cxn ang="0">
                    <a:pos x="24" y="32"/>
                  </a:cxn>
                  <a:cxn ang="0">
                    <a:pos x="29" y="27"/>
                  </a:cxn>
                  <a:cxn ang="0">
                    <a:pos x="29" y="27"/>
                  </a:cxn>
                  <a:cxn ang="0">
                    <a:pos x="42" y="18"/>
                  </a:cxn>
                  <a:cxn ang="0">
                    <a:pos x="57" y="10"/>
                  </a:cxn>
                  <a:cxn ang="0">
                    <a:pos x="57" y="10"/>
                  </a:cxn>
                  <a:cxn ang="0">
                    <a:pos x="58" y="9"/>
                  </a:cxn>
                  <a:cxn ang="0">
                    <a:pos x="59" y="6"/>
                  </a:cxn>
                  <a:cxn ang="0">
                    <a:pos x="58" y="2"/>
                  </a:cxn>
                  <a:cxn ang="0">
                    <a:pos x="55" y="0"/>
                  </a:cxn>
                  <a:cxn ang="0">
                    <a:pos x="53" y="0"/>
                  </a:cxn>
                  <a:cxn ang="0">
                    <a:pos x="50" y="0"/>
                  </a:cxn>
                  <a:cxn ang="0">
                    <a:pos x="50" y="0"/>
                  </a:cxn>
                </a:cxnLst>
                <a:rect l="0" t="0" r="r" b="b"/>
                <a:pathLst>
                  <a:path w="59" h="62">
                    <a:moveTo>
                      <a:pt x="50" y="0"/>
                    </a:moveTo>
                    <a:lnTo>
                      <a:pt x="50" y="0"/>
                    </a:lnTo>
                    <a:lnTo>
                      <a:pt x="34" y="10"/>
                    </a:lnTo>
                    <a:lnTo>
                      <a:pt x="24" y="17"/>
                    </a:lnTo>
                    <a:lnTo>
                      <a:pt x="15" y="25"/>
                    </a:lnTo>
                    <a:lnTo>
                      <a:pt x="7" y="32"/>
                    </a:lnTo>
                    <a:lnTo>
                      <a:pt x="2" y="42"/>
                    </a:lnTo>
                    <a:lnTo>
                      <a:pt x="0" y="45"/>
                    </a:lnTo>
                    <a:lnTo>
                      <a:pt x="0" y="51"/>
                    </a:lnTo>
                    <a:lnTo>
                      <a:pt x="0" y="55"/>
                    </a:lnTo>
                    <a:lnTo>
                      <a:pt x="3" y="60"/>
                    </a:lnTo>
                    <a:lnTo>
                      <a:pt x="3" y="60"/>
                    </a:lnTo>
                    <a:lnTo>
                      <a:pt x="4" y="61"/>
                    </a:lnTo>
                    <a:lnTo>
                      <a:pt x="6" y="62"/>
                    </a:lnTo>
                    <a:lnTo>
                      <a:pt x="11" y="61"/>
                    </a:lnTo>
                    <a:lnTo>
                      <a:pt x="14" y="59"/>
                    </a:lnTo>
                    <a:lnTo>
                      <a:pt x="14" y="56"/>
                    </a:lnTo>
                    <a:lnTo>
                      <a:pt x="12" y="53"/>
                    </a:lnTo>
                    <a:lnTo>
                      <a:pt x="12" y="53"/>
                    </a:lnTo>
                    <a:lnTo>
                      <a:pt x="11" y="51"/>
                    </a:lnTo>
                    <a:lnTo>
                      <a:pt x="12" y="47"/>
                    </a:lnTo>
                    <a:lnTo>
                      <a:pt x="14" y="43"/>
                    </a:lnTo>
                    <a:lnTo>
                      <a:pt x="17" y="39"/>
                    </a:lnTo>
                    <a:lnTo>
                      <a:pt x="24" y="32"/>
                    </a:lnTo>
                    <a:lnTo>
                      <a:pt x="29" y="27"/>
                    </a:lnTo>
                    <a:lnTo>
                      <a:pt x="29" y="27"/>
                    </a:lnTo>
                    <a:lnTo>
                      <a:pt x="42" y="18"/>
                    </a:lnTo>
                    <a:lnTo>
                      <a:pt x="57" y="10"/>
                    </a:lnTo>
                    <a:lnTo>
                      <a:pt x="57" y="10"/>
                    </a:lnTo>
                    <a:lnTo>
                      <a:pt x="58" y="9"/>
                    </a:lnTo>
                    <a:lnTo>
                      <a:pt x="59" y="6"/>
                    </a:lnTo>
                    <a:lnTo>
                      <a:pt x="58" y="2"/>
                    </a:lnTo>
                    <a:lnTo>
                      <a:pt x="55" y="0"/>
                    </a:lnTo>
                    <a:lnTo>
                      <a:pt x="53" y="0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Freeform 719"/>
              <p:cNvSpPr/>
              <p:nvPr/>
            </p:nvSpPr>
            <p:spPr bwMode="auto">
              <a:xfrm>
                <a:off x="2165351" y="3676650"/>
                <a:ext cx="20638" cy="23813"/>
              </a:xfrm>
              <a:custGeom>
                <a:avLst/>
                <a:gdLst/>
                <a:ahLst/>
                <a:cxnLst>
                  <a:cxn ang="0">
                    <a:pos x="44" y="1"/>
                  </a:cxn>
                  <a:cxn ang="0">
                    <a:pos x="44" y="1"/>
                  </a:cxn>
                  <a:cxn ang="0">
                    <a:pos x="30" y="13"/>
                  </a:cxn>
                  <a:cxn ang="0">
                    <a:pos x="22" y="21"/>
                  </a:cxn>
                  <a:cxn ang="0">
                    <a:pos x="13" y="29"/>
                  </a:cxn>
                  <a:cxn ang="0">
                    <a:pos x="6" y="37"/>
                  </a:cxn>
                  <a:cxn ang="0">
                    <a:pos x="1" y="46"/>
                  </a:cxn>
                  <a:cxn ang="0">
                    <a:pos x="0" y="50"/>
                  </a:cxn>
                  <a:cxn ang="0">
                    <a:pos x="0" y="54"/>
                  </a:cxn>
                  <a:cxn ang="0">
                    <a:pos x="1" y="57"/>
                  </a:cxn>
                  <a:cxn ang="0">
                    <a:pos x="4" y="61"/>
                  </a:cxn>
                  <a:cxn ang="0">
                    <a:pos x="4" y="61"/>
                  </a:cxn>
                  <a:cxn ang="0">
                    <a:pos x="5" y="63"/>
                  </a:cxn>
                  <a:cxn ang="0">
                    <a:pos x="8" y="63"/>
                  </a:cxn>
                  <a:cxn ang="0">
                    <a:pos x="10" y="63"/>
                  </a:cxn>
                  <a:cxn ang="0">
                    <a:pos x="11" y="61"/>
                  </a:cxn>
                  <a:cxn ang="0">
                    <a:pos x="13" y="57"/>
                  </a:cxn>
                  <a:cxn ang="0">
                    <a:pos x="13" y="55"/>
                  </a:cxn>
                  <a:cxn ang="0">
                    <a:pos x="11" y="54"/>
                  </a:cxn>
                  <a:cxn ang="0">
                    <a:pos x="11" y="54"/>
                  </a:cxn>
                  <a:cxn ang="0">
                    <a:pos x="11" y="52"/>
                  </a:cxn>
                  <a:cxn ang="0">
                    <a:pos x="11" y="50"/>
                  </a:cxn>
                  <a:cxn ang="0">
                    <a:pos x="14" y="44"/>
                  </a:cxn>
                  <a:cxn ang="0">
                    <a:pos x="21" y="38"/>
                  </a:cxn>
                  <a:cxn ang="0">
                    <a:pos x="27" y="31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53" y="8"/>
                  </a:cxn>
                  <a:cxn ang="0">
                    <a:pos x="53" y="5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4" y="1"/>
                  </a:cxn>
                  <a:cxn ang="0">
                    <a:pos x="44" y="1"/>
                  </a:cxn>
                </a:cxnLst>
                <a:rect l="0" t="0" r="r" b="b"/>
                <a:pathLst>
                  <a:path w="53" h="63">
                    <a:moveTo>
                      <a:pt x="44" y="1"/>
                    </a:moveTo>
                    <a:lnTo>
                      <a:pt x="44" y="1"/>
                    </a:lnTo>
                    <a:lnTo>
                      <a:pt x="30" y="13"/>
                    </a:lnTo>
                    <a:lnTo>
                      <a:pt x="22" y="21"/>
                    </a:lnTo>
                    <a:lnTo>
                      <a:pt x="13" y="29"/>
                    </a:lnTo>
                    <a:lnTo>
                      <a:pt x="6" y="37"/>
                    </a:lnTo>
                    <a:lnTo>
                      <a:pt x="1" y="46"/>
                    </a:lnTo>
                    <a:lnTo>
                      <a:pt x="0" y="50"/>
                    </a:lnTo>
                    <a:lnTo>
                      <a:pt x="0" y="54"/>
                    </a:lnTo>
                    <a:lnTo>
                      <a:pt x="1" y="57"/>
                    </a:lnTo>
                    <a:lnTo>
                      <a:pt x="4" y="61"/>
                    </a:lnTo>
                    <a:lnTo>
                      <a:pt x="4" y="61"/>
                    </a:lnTo>
                    <a:lnTo>
                      <a:pt x="5" y="63"/>
                    </a:lnTo>
                    <a:lnTo>
                      <a:pt x="8" y="63"/>
                    </a:lnTo>
                    <a:lnTo>
                      <a:pt x="10" y="63"/>
                    </a:lnTo>
                    <a:lnTo>
                      <a:pt x="11" y="61"/>
                    </a:lnTo>
                    <a:lnTo>
                      <a:pt x="13" y="57"/>
                    </a:lnTo>
                    <a:lnTo>
                      <a:pt x="13" y="55"/>
                    </a:lnTo>
                    <a:lnTo>
                      <a:pt x="11" y="54"/>
                    </a:lnTo>
                    <a:lnTo>
                      <a:pt x="11" y="54"/>
                    </a:lnTo>
                    <a:lnTo>
                      <a:pt x="11" y="52"/>
                    </a:lnTo>
                    <a:lnTo>
                      <a:pt x="11" y="50"/>
                    </a:lnTo>
                    <a:lnTo>
                      <a:pt x="14" y="44"/>
                    </a:lnTo>
                    <a:lnTo>
                      <a:pt x="21" y="38"/>
                    </a:lnTo>
                    <a:lnTo>
                      <a:pt x="27" y="31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3" y="8"/>
                    </a:lnTo>
                    <a:lnTo>
                      <a:pt x="53" y="5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4" y="1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Freeform 720"/>
              <p:cNvSpPr/>
              <p:nvPr/>
            </p:nvSpPr>
            <p:spPr bwMode="auto">
              <a:xfrm>
                <a:off x="2176463" y="3671888"/>
                <a:ext cx="34925" cy="33338"/>
              </a:xfrm>
              <a:custGeom>
                <a:avLst/>
                <a:gdLst/>
                <a:ahLst/>
                <a:cxnLst>
                  <a:cxn ang="0">
                    <a:pos x="77" y="3"/>
                  </a:cxn>
                  <a:cxn ang="0">
                    <a:pos x="77" y="3"/>
                  </a:cxn>
                  <a:cxn ang="0">
                    <a:pos x="65" y="13"/>
                  </a:cxn>
                  <a:cxn ang="0">
                    <a:pos x="53" y="22"/>
                  </a:cxn>
                  <a:cxn ang="0">
                    <a:pos x="31" y="42"/>
                  </a:cxn>
                  <a:cxn ang="0">
                    <a:pos x="31" y="42"/>
                  </a:cxn>
                  <a:cxn ang="0">
                    <a:pos x="22" y="50"/>
                  </a:cxn>
                  <a:cxn ang="0">
                    <a:pos x="14" y="59"/>
                  </a:cxn>
                  <a:cxn ang="0">
                    <a:pos x="6" y="68"/>
                  </a:cxn>
                  <a:cxn ang="0">
                    <a:pos x="1" y="79"/>
                  </a:cxn>
                  <a:cxn ang="0">
                    <a:pos x="1" y="79"/>
                  </a:cxn>
                  <a:cxn ang="0">
                    <a:pos x="0" y="81"/>
                  </a:cxn>
                  <a:cxn ang="0">
                    <a:pos x="1" y="84"/>
                  </a:cxn>
                  <a:cxn ang="0">
                    <a:pos x="2" y="85"/>
                  </a:cxn>
                  <a:cxn ang="0">
                    <a:pos x="4" y="85"/>
                  </a:cxn>
                  <a:cxn ang="0">
                    <a:pos x="9" y="85"/>
                  </a:cxn>
                  <a:cxn ang="0">
                    <a:pos x="10" y="84"/>
                  </a:cxn>
                  <a:cxn ang="0">
                    <a:pos x="12" y="83"/>
                  </a:cxn>
                  <a:cxn ang="0">
                    <a:pos x="12" y="83"/>
                  </a:cxn>
                  <a:cxn ang="0">
                    <a:pos x="14" y="76"/>
                  </a:cxn>
                  <a:cxn ang="0">
                    <a:pos x="18" y="71"/>
                  </a:cxn>
                  <a:cxn ang="0">
                    <a:pos x="27" y="60"/>
                  </a:cxn>
                  <a:cxn ang="0">
                    <a:pos x="38" y="50"/>
                  </a:cxn>
                  <a:cxn ang="0">
                    <a:pos x="48" y="42"/>
                  </a:cxn>
                  <a:cxn ang="0">
                    <a:pos x="48" y="42"/>
                  </a:cxn>
                  <a:cxn ang="0">
                    <a:pos x="57" y="35"/>
                  </a:cxn>
                  <a:cxn ang="0">
                    <a:pos x="67" y="28"/>
                  </a:cxn>
                  <a:cxn ang="0">
                    <a:pos x="85" y="11"/>
                  </a:cxn>
                  <a:cxn ang="0">
                    <a:pos x="85" y="11"/>
                  </a:cxn>
                  <a:cxn ang="0">
                    <a:pos x="86" y="8"/>
                  </a:cxn>
                  <a:cxn ang="0">
                    <a:pos x="86" y="7"/>
                  </a:cxn>
                  <a:cxn ang="0">
                    <a:pos x="85" y="3"/>
                  </a:cxn>
                  <a:cxn ang="0">
                    <a:pos x="81" y="0"/>
                  </a:cxn>
                  <a:cxn ang="0">
                    <a:pos x="78" y="1"/>
                  </a:cxn>
                  <a:cxn ang="0">
                    <a:pos x="77" y="3"/>
                  </a:cxn>
                  <a:cxn ang="0">
                    <a:pos x="77" y="3"/>
                  </a:cxn>
                </a:cxnLst>
                <a:rect l="0" t="0" r="r" b="b"/>
                <a:pathLst>
                  <a:path w="86" h="85">
                    <a:moveTo>
                      <a:pt x="77" y="3"/>
                    </a:moveTo>
                    <a:lnTo>
                      <a:pt x="77" y="3"/>
                    </a:lnTo>
                    <a:lnTo>
                      <a:pt x="65" y="13"/>
                    </a:lnTo>
                    <a:lnTo>
                      <a:pt x="53" y="22"/>
                    </a:lnTo>
                    <a:lnTo>
                      <a:pt x="31" y="42"/>
                    </a:lnTo>
                    <a:lnTo>
                      <a:pt x="31" y="42"/>
                    </a:lnTo>
                    <a:lnTo>
                      <a:pt x="22" y="50"/>
                    </a:lnTo>
                    <a:lnTo>
                      <a:pt x="14" y="59"/>
                    </a:lnTo>
                    <a:lnTo>
                      <a:pt x="6" y="68"/>
                    </a:lnTo>
                    <a:lnTo>
                      <a:pt x="1" y="79"/>
                    </a:lnTo>
                    <a:lnTo>
                      <a:pt x="1" y="79"/>
                    </a:lnTo>
                    <a:lnTo>
                      <a:pt x="0" y="81"/>
                    </a:lnTo>
                    <a:lnTo>
                      <a:pt x="1" y="84"/>
                    </a:lnTo>
                    <a:lnTo>
                      <a:pt x="2" y="85"/>
                    </a:lnTo>
                    <a:lnTo>
                      <a:pt x="4" y="85"/>
                    </a:lnTo>
                    <a:lnTo>
                      <a:pt x="9" y="85"/>
                    </a:lnTo>
                    <a:lnTo>
                      <a:pt x="10" y="84"/>
                    </a:lnTo>
                    <a:lnTo>
                      <a:pt x="12" y="83"/>
                    </a:lnTo>
                    <a:lnTo>
                      <a:pt x="12" y="83"/>
                    </a:lnTo>
                    <a:lnTo>
                      <a:pt x="14" y="76"/>
                    </a:lnTo>
                    <a:lnTo>
                      <a:pt x="18" y="71"/>
                    </a:lnTo>
                    <a:lnTo>
                      <a:pt x="27" y="60"/>
                    </a:lnTo>
                    <a:lnTo>
                      <a:pt x="38" y="50"/>
                    </a:lnTo>
                    <a:lnTo>
                      <a:pt x="48" y="42"/>
                    </a:lnTo>
                    <a:lnTo>
                      <a:pt x="48" y="42"/>
                    </a:lnTo>
                    <a:lnTo>
                      <a:pt x="57" y="35"/>
                    </a:lnTo>
                    <a:lnTo>
                      <a:pt x="67" y="28"/>
                    </a:lnTo>
                    <a:lnTo>
                      <a:pt x="85" y="11"/>
                    </a:lnTo>
                    <a:lnTo>
                      <a:pt x="85" y="11"/>
                    </a:lnTo>
                    <a:lnTo>
                      <a:pt x="86" y="8"/>
                    </a:lnTo>
                    <a:lnTo>
                      <a:pt x="86" y="7"/>
                    </a:lnTo>
                    <a:lnTo>
                      <a:pt x="85" y="3"/>
                    </a:lnTo>
                    <a:lnTo>
                      <a:pt x="81" y="0"/>
                    </a:lnTo>
                    <a:lnTo>
                      <a:pt x="78" y="1"/>
                    </a:lnTo>
                    <a:lnTo>
                      <a:pt x="77" y="3"/>
                    </a:lnTo>
                    <a:lnTo>
                      <a:pt x="7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Freeform 721"/>
              <p:cNvSpPr/>
              <p:nvPr/>
            </p:nvSpPr>
            <p:spPr bwMode="auto">
              <a:xfrm>
                <a:off x="2200276" y="3676650"/>
                <a:ext cx="26988" cy="26988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1" y="9"/>
                  </a:cxn>
                  <a:cxn ang="0">
                    <a:pos x="42" y="16"/>
                  </a:cxn>
                  <a:cxn ang="0">
                    <a:pos x="25" y="27"/>
                  </a:cxn>
                  <a:cxn ang="0">
                    <a:pos x="17" y="34"/>
                  </a:cxn>
                  <a:cxn ang="0">
                    <a:pos x="11" y="42"/>
                  </a:cxn>
                  <a:cxn ang="0">
                    <a:pos x="4" y="51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7" y="69"/>
                  </a:cxn>
                  <a:cxn ang="0">
                    <a:pos x="12" y="69"/>
                  </a:cxn>
                  <a:cxn ang="0">
                    <a:pos x="12" y="69"/>
                  </a:cxn>
                  <a:cxn ang="0">
                    <a:pos x="15" y="68"/>
                  </a:cxn>
                  <a:cxn ang="0">
                    <a:pos x="16" y="67"/>
                  </a:cxn>
                  <a:cxn ang="0">
                    <a:pos x="17" y="64"/>
                  </a:cxn>
                  <a:cxn ang="0">
                    <a:pos x="17" y="60"/>
                  </a:cxn>
                  <a:cxn ang="0">
                    <a:pos x="15" y="57"/>
                  </a:cxn>
                  <a:cxn ang="0">
                    <a:pos x="15" y="57"/>
                  </a:cxn>
                  <a:cxn ang="0">
                    <a:pos x="19" y="50"/>
                  </a:cxn>
                  <a:cxn ang="0">
                    <a:pos x="24" y="43"/>
                  </a:cxn>
                  <a:cxn ang="0">
                    <a:pos x="30" y="37"/>
                  </a:cxn>
                  <a:cxn ang="0">
                    <a:pos x="38" y="31"/>
                  </a:cxn>
                  <a:cxn ang="0">
                    <a:pos x="54" y="21"/>
                  </a:cxn>
                  <a:cxn ang="0">
                    <a:pos x="61" y="16"/>
                  </a:cxn>
                  <a:cxn ang="0">
                    <a:pos x="67" y="10"/>
                  </a:cxn>
                  <a:cxn ang="0">
                    <a:pos x="67" y="10"/>
                  </a:cxn>
                  <a:cxn ang="0">
                    <a:pos x="68" y="8"/>
                  </a:cxn>
                  <a:cxn ang="0">
                    <a:pos x="70" y="5"/>
                  </a:cxn>
                  <a:cxn ang="0">
                    <a:pos x="67" y="3"/>
                  </a:cxn>
                  <a:cxn ang="0">
                    <a:pos x="63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70" h="69">
                    <a:moveTo>
                      <a:pt x="59" y="1"/>
                    </a:moveTo>
                    <a:lnTo>
                      <a:pt x="59" y="1"/>
                    </a:lnTo>
                    <a:lnTo>
                      <a:pt x="51" y="9"/>
                    </a:lnTo>
                    <a:lnTo>
                      <a:pt x="42" y="16"/>
                    </a:lnTo>
                    <a:lnTo>
                      <a:pt x="25" y="27"/>
                    </a:lnTo>
                    <a:lnTo>
                      <a:pt x="17" y="34"/>
                    </a:lnTo>
                    <a:lnTo>
                      <a:pt x="11" y="42"/>
                    </a:lnTo>
                    <a:lnTo>
                      <a:pt x="4" y="51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7" y="69"/>
                    </a:lnTo>
                    <a:lnTo>
                      <a:pt x="12" y="69"/>
                    </a:lnTo>
                    <a:lnTo>
                      <a:pt x="12" y="69"/>
                    </a:lnTo>
                    <a:lnTo>
                      <a:pt x="15" y="68"/>
                    </a:lnTo>
                    <a:lnTo>
                      <a:pt x="16" y="67"/>
                    </a:lnTo>
                    <a:lnTo>
                      <a:pt x="17" y="64"/>
                    </a:lnTo>
                    <a:lnTo>
                      <a:pt x="17" y="60"/>
                    </a:lnTo>
                    <a:lnTo>
                      <a:pt x="15" y="57"/>
                    </a:lnTo>
                    <a:lnTo>
                      <a:pt x="15" y="57"/>
                    </a:lnTo>
                    <a:lnTo>
                      <a:pt x="19" y="50"/>
                    </a:lnTo>
                    <a:lnTo>
                      <a:pt x="24" y="43"/>
                    </a:lnTo>
                    <a:lnTo>
                      <a:pt x="30" y="37"/>
                    </a:lnTo>
                    <a:lnTo>
                      <a:pt x="38" y="31"/>
                    </a:lnTo>
                    <a:lnTo>
                      <a:pt x="54" y="21"/>
                    </a:lnTo>
                    <a:lnTo>
                      <a:pt x="61" y="16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8" y="8"/>
                    </a:lnTo>
                    <a:lnTo>
                      <a:pt x="70" y="5"/>
                    </a:lnTo>
                    <a:lnTo>
                      <a:pt x="67" y="3"/>
                    </a:lnTo>
                    <a:lnTo>
                      <a:pt x="63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Freeform 722"/>
              <p:cNvSpPr/>
              <p:nvPr/>
            </p:nvSpPr>
            <p:spPr bwMode="auto">
              <a:xfrm>
                <a:off x="2222501" y="3676650"/>
                <a:ext cx="25400" cy="31750"/>
              </a:xfrm>
              <a:custGeom>
                <a:avLst/>
                <a:gdLst/>
                <a:ahLst/>
                <a:cxnLst>
                  <a:cxn ang="0">
                    <a:pos x="52" y="1"/>
                  </a:cxn>
                  <a:cxn ang="0">
                    <a:pos x="52" y="1"/>
                  </a:cxn>
                  <a:cxn ang="0">
                    <a:pos x="43" y="13"/>
                  </a:cxn>
                  <a:cxn ang="0">
                    <a:pos x="35" y="23"/>
                  </a:cxn>
                  <a:cxn ang="0">
                    <a:pos x="26" y="34"/>
                  </a:cxn>
                  <a:cxn ang="0">
                    <a:pos x="16" y="44"/>
                  </a:cxn>
                  <a:cxn ang="0">
                    <a:pos x="16" y="44"/>
                  </a:cxn>
                  <a:cxn ang="0">
                    <a:pos x="9" y="51"/>
                  </a:cxn>
                  <a:cxn ang="0">
                    <a:pos x="4" y="57"/>
                  </a:cxn>
                  <a:cxn ang="0">
                    <a:pos x="1" y="65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7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9" y="78"/>
                  </a:cxn>
                  <a:cxn ang="0">
                    <a:pos x="10" y="77"/>
                  </a:cxn>
                  <a:cxn ang="0">
                    <a:pos x="12" y="74"/>
                  </a:cxn>
                  <a:cxn ang="0">
                    <a:pos x="12" y="74"/>
                  </a:cxn>
                  <a:cxn ang="0">
                    <a:pos x="12" y="69"/>
                  </a:cxn>
                  <a:cxn ang="0">
                    <a:pos x="13" y="65"/>
                  </a:cxn>
                  <a:cxn ang="0">
                    <a:pos x="18" y="57"/>
                  </a:cxn>
                  <a:cxn ang="0">
                    <a:pos x="25" y="51"/>
                  </a:cxn>
                  <a:cxn ang="0">
                    <a:pos x="33" y="44"/>
                  </a:cxn>
                  <a:cxn ang="0">
                    <a:pos x="33" y="44"/>
                  </a:cxn>
                  <a:cxn ang="0">
                    <a:pos x="40" y="37"/>
                  </a:cxn>
                  <a:cxn ang="0">
                    <a:pos x="47" y="27"/>
                  </a:cxn>
                  <a:cxn ang="0">
                    <a:pos x="54" y="18"/>
                  </a:cxn>
                  <a:cxn ang="0">
                    <a:pos x="61" y="10"/>
                  </a:cxn>
                  <a:cxn ang="0">
                    <a:pos x="61" y="10"/>
                  </a:cxn>
                  <a:cxn ang="0">
                    <a:pos x="63" y="8"/>
                  </a:cxn>
                  <a:cxn ang="0">
                    <a:pos x="63" y="5"/>
                  </a:cxn>
                  <a:cxn ang="0">
                    <a:pos x="60" y="1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2" y="1"/>
                  </a:cxn>
                  <a:cxn ang="0">
                    <a:pos x="52" y="1"/>
                  </a:cxn>
                </a:cxnLst>
                <a:rect l="0" t="0" r="r" b="b"/>
                <a:pathLst>
                  <a:path w="63" h="80">
                    <a:moveTo>
                      <a:pt x="52" y="1"/>
                    </a:moveTo>
                    <a:lnTo>
                      <a:pt x="52" y="1"/>
                    </a:lnTo>
                    <a:lnTo>
                      <a:pt x="43" y="13"/>
                    </a:lnTo>
                    <a:lnTo>
                      <a:pt x="35" y="23"/>
                    </a:lnTo>
                    <a:lnTo>
                      <a:pt x="26" y="34"/>
                    </a:lnTo>
                    <a:lnTo>
                      <a:pt x="16" y="44"/>
                    </a:lnTo>
                    <a:lnTo>
                      <a:pt x="16" y="44"/>
                    </a:lnTo>
                    <a:lnTo>
                      <a:pt x="9" y="51"/>
                    </a:lnTo>
                    <a:lnTo>
                      <a:pt x="4" y="57"/>
                    </a:lnTo>
                    <a:lnTo>
                      <a:pt x="1" y="65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7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9" y="78"/>
                    </a:lnTo>
                    <a:lnTo>
                      <a:pt x="10" y="77"/>
                    </a:lnTo>
                    <a:lnTo>
                      <a:pt x="12" y="74"/>
                    </a:lnTo>
                    <a:lnTo>
                      <a:pt x="12" y="74"/>
                    </a:lnTo>
                    <a:lnTo>
                      <a:pt x="12" y="69"/>
                    </a:lnTo>
                    <a:lnTo>
                      <a:pt x="13" y="65"/>
                    </a:lnTo>
                    <a:lnTo>
                      <a:pt x="18" y="57"/>
                    </a:lnTo>
                    <a:lnTo>
                      <a:pt x="25" y="51"/>
                    </a:lnTo>
                    <a:lnTo>
                      <a:pt x="33" y="44"/>
                    </a:lnTo>
                    <a:lnTo>
                      <a:pt x="33" y="44"/>
                    </a:lnTo>
                    <a:lnTo>
                      <a:pt x="40" y="37"/>
                    </a:lnTo>
                    <a:lnTo>
                      <a:pt x="47" y="27"/>
                    </a:lnTo>
                    <a:lnTo>
                      <a:pt x="54" y="18"/>
                    </a:lnTo>
                    <a:lnTo>
                      <a:pt x="61" y="10"/>
                    </a:lnTo>
                    <a:lnTo>
                      <a:pt x="61" y="10"/>
                    </a:lnTo>
                    <a:lnTo>
                      <a:pt x="63" y="8"/>
                    </a:lnTo>
                    <a:lnTo>
                      <a:pt x="63" y="5"/>
                    </a:lnTo>
                    <a:lnTo>
                      <a:pt x="60" y="1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2" y="1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Freeform 723"/>
              <p:cNvSpPr/>
              <p:nvPr/>
            </p:nvSpPr>
            <p:spPr bwMode="auto">
              <a:xfrm>
                <a:off x="2238376" y="3681413"/>
                <a:ext cx="26988" cy="33338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42" y="18"/>
                  </a:cxn>
                  <a:cxn ang="0">
                    <a:pos x="26" y="36"/>
                  </a:cxn>
                  <a:cxn ang="0">
                    <a:pos x="18" y="45"/>
                  </a:cxn>
                  <a:cxn ang="0">
                    <a:pos x="12" y="56"/>
                  </a:cxn>
                  <a:cxn ang="0">
                    <a:pos x="5" y="66"/>
                  </a:cxn>
                  <a:cxn ang="0">
                    <a:pos x="1" y="78"/>
                  </a:cxn>
                  <a:cxn ang="0">
                    <a:pos x="1" y="78"/>
                  </a:cxn>
                  <a:cxn ang="0">
                    <a:pos x="0" y="81"/>
                  </a:cxn>
                  <a:cxn ang="0">
                    <a:pos x="1" y="82"/>
                  </a:cxn>
                  <a:cxn ang="0">
                    <a:pos x="3" y="83"/>
                  </a:cxn>
                  <a:cxn ang="0">
                    <a:pos x="4" y="85"/>
                  </a:cxn>
                  <a:cxn ang="0">
                    <a:pos x="9" y="85"/>
                  </a:cxn>
                  <a:cxn ang="0">
                    <a:pos x="11" y="83"/>
                  </a:cxn>
                  <a:cxn ang="0">
                    <a:pos x="12" y="81"/>
                  </a:cxn>
                  <a:cxn ang="0">
                    <a:pos x="12" y="81"/>
                  </a:cxn>
                  <a:cxn ang="0">
                    <a:pos x="17" y="70"/>
                  </a:cxn>
                  <a:cxn ang="0">
                    <a:pos x="22" y="61"/>
                  </a:cxn>
                  <a:cxn ang="0">
                    <a:pos x="29" y="51"/>
                  </a:cxn>
                  <a:cxn ang="0">
                    <a:pos x="35" y="43"/>
                  </a:cxn>
                  <a:cxn ang="0">
                    <a:pos x="51" y="26"/>
                  </a:cxn>
                  <a:cxn ang="0">
                    <a:pos x="68" y="9"/>
                  </a:cxn>
                  <a:cxn ang="0">
                    <a:pos x="68" y="9"/>
                  </a:cxn>
                  <a:cxn ang="0">
                    <a:pos x="69" y="8"/>
                  </a:cxn>
                  <a:cxn ang="0">
                    <a:pos x="69" y="5"/>
                  </a:cxn>
                  <a:cxn ang="0">
                    <a:pos x="67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9" h="85">
                    <a:moveTo>
                      <a:pt x="59" y="1"/>
                    </a:moveTo>
                    <a:lnTo>
                      <a:pt x="59" y="1"/>
                    </a:lnTo>
                    <a:lnTo>
                      <a:pt x="42" y="18"/>
                    </a:lnTo>
                    <a:lnTo>
                      <a:pt x="26" y="36"/>
                    </a:lnTo>
                    <a:lnTo>
                      <a:pt x="18" y="45"/>
                    </a:lnTo>
                    <a:lnTo>
                      <a:pt x="12" y="56"/>
                    </a:lnTo>
                    <a:lnTo>
                      <a:pt x="5" y="66"/>
                    </a:lnTo>
                    <a:lnTo>
                      <a:pt x="1" y="78"/>
                    </a:lnTo>
                    <a:lnTo>
                      <a:pt x="1" y="78"/>
                    </a:lnTo>
                    <a:lnTo>
                      <a:pt x="0" y="81"/>
                    </a:lnTo>
                    <a:lnTo>
                      <a:pt x="1" y="82"/>
                    </a:lnTo>
                    <a:lnTo>
                      <a:pt x="3" y="83"/>
                    </a:lnTo>
                    <a:lnTo>
                      <a:pt x="4" y="85"/>
                    </a:lnTo>
                    <a:lnTo>
                      <a:pt x="9" y="85"/>
                    </a:lnTo>
                    <a:lnTo>
                      <a:pt x="11" y="83"/>
                    </a:lnTo>
                    <a:lnTo>
                      <a:pt x="12" y="81"/>
                    </a:lnTo>
                    <a:lnTo>
                      <a:pt x="12" y="81"/>
                    </a:lnTo>
                    <a:lnTo>
                      <a:pt x="17" y="70"/>
                    </a:lnTo>
                    <a:lnTo>
                      <a:pt x="22" y="61"/>
                    </a:lnTo>
                    <a:lnTo>
                      <a:pt x="29" y="51"/>
                    </a:lnTo>
                    <a:lnTo>
                      <a:pt x="35" y="43"/>
                    </a:lnTo>
                    <a:lnTo>
                      <a:pt x="51" y="26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9" y="8"/>
                    </a:lnTo>
                    <a:lnTo>
                      <a:pt x="69" y="5"/>
                    </a:lnTo>
                    <a:lnTo>
                      <a:pt x="67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Freeform 724"/>
              <p:cNvSpPr/>
              <p:nvPr/>
            </p:nvSpPr>
            <p:spPr bwMode="auto">
              <a:xfrm>
                <a:off x="2268538" y="3681413"/>
                <a:ext cx="28575" cy="33338"/>
              </a:xfrm>
              <a:custGeom>
                <a:avLst/>
                <a:gdLst/>
                <a:ahLst/>
                <a:cxnLst>
                  <a:cxn ang="0">
                    <a:pos x="64" y="1"/>
                  </a:cxn>
                  <a:cxn ang="0">
                    <a:pos x="64" y="1"/>
                  </a:cxn>
                  <a:cxn ang="0">
                    <a:pos x="45" y="18"/>
                  </a:cxn>
                  <a:cxn ang="0">
                    <a:pos x="27" y="35"/>
                  </a:cxn>
                  <a:cxn ang="0">
                    <a:pos x="18" y="45"/>
                  </a:cxn>
                  <a:cxn ang="0">
                    <a:pos x="10" y="55"/>
                  </a:cxn>
                  <a:cxn ang="0">
                    <a:pos x="4" y="66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1" y="82"/>
                  </a:cxn>
                  <a:cxn ang="0">
                    <a:pos x="5" y="85"/>
                  </a:cxn>
                  <a:cxn ang="0">
                    <a:pos x="9" y="85"/>
                  </a:cxn>
                  <a:cxn ang="0">
                    <a:pos x="10" y="83"/>
                  </a:cxn>
                  <a:cxn ang="0">
                    <a:pos x="11" y="81"/>
                  </a:cxn>
                  <a:cxn ang="0">
                    <a:pos x="11" y="81"/>
                  </a:cxn>
                  <a:cxn ang="0">
                    <a:pos x="15" y="70"/>
                  </a:cxn>
                  <a:cxn ang="0">
                    <a:pos x="21" y="60"/>
                  </a:cxn>
                  <a:cxn ang="0">
                    <a:pos x="28" y="51"/>
                  </a:cxn>
                  <a:cxn ang="0">
                    <a:pos x="36" y="42"/>
                  </a:cxn>
                  <a:cxn ang="0">
                    <a:pos x="55" y="25"/>
                  </a:cxn>
                  <a:cxn ang="0">
                    <a:pos x="73" y="9"/>
                  </a:cxn>
                  <a:cxn ang="0">
                    <a:pos x="73" y="9"/>
                  </a:cxn>
                  <a:cxn ang="0">
                    <a:pos x="74" y="8"/>
                  </a:cxn>
                  <a:cxn ang="0">
                    <a:pos x="74" y="5"/>
                  </a:cxn>
                  <a:cxn ang="0">
                    <a:pos x="73" y="1"/>
                  </a:cxn>
                  <a:cxn ang="0">
                    <a:pos x="69" y="0"/>
                  </a:cxn>
                  <a:cxn ang="0">
                    <a:pos x="66" y="0"/>
                  </a:cxn>
                  <a:cxn ang="0">
                    <a:pos x="64" y="1"/>
                  </a:cxn>
                  <a:cxn ang="0">
                    <a:pos x="64" y="1"/>
                  </a:cxn>
                </a:cxnLst>
                <a:rect l="0" t="0" r="r" b="b"/>
                <a:pathLst>
                  <a:path w="74" h="85">
                    <a:moveTo>
                      <a:pt x="64" y="1"/>
                    </a:moveTo>
                    <a:lnTo>
                      <a:pt x="64" y="1"/>
                    </a:lnTo>
                    <a:lnTo>
                      <a:pt x="45" y="18"/>
                    </a:lnTo>
                    <a:lnTo>
                      <a:pt x="27" y="35"/>
                    </a:lnTo>
                    <a:lnTo>
                      <a:pt x="18" y="45"/>
                    </a:lnTo>
                    <a:lnTo>
                      <a:pt x="10" y="55"/>
                    </a:lnTo>
                    <a:lnTo>
                      <a:pt x="4" y="66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1" y="82"/>
                    </a:lnTo>
                    <a:lnTo>
                      <a:pt x="5" y="85"/>
                    </a:lnTo>
                    <a:lnTo>
                      <a:pt x="9" y="85"/>
                    </a:lnTo>
                    <a:lnTo>
                      <a:pt x="10" y="83"/>
                    </a:lnTo>
                    <a:lnTo>
                      <a:pt x="11" y="81"/>
                    </a:lnTo>
                    <a:lnTo>
                      <a:pt x="11" y="81"/>
                    </a:lnTo>
                    <a:lnTo>
                      <a:pt x="15" y="70"/>
                    </a:lnTo>
                    <a:lnTo>
                      <a:pt x="21" y="60"/>
                    </a:lnTo>
                    <a:lnTo>
                      <a:pt x="28" y="51"/>
                    </a:lnTo>
                    <a:lnTo>
                      <a:pt x="36" y="42"/>
                    </a:lnTo>
                    <a:lnTo>
                      <a:pt x="55" y="25"/>
                    </a:lnTo>
                    <a:lnTo>
                      <a:pt x="73" y="9"/>
                    </a:lnTo>
                    <a:lnTo>
                      <a:pt x="73" y="9"/>
                    </a:lnTo>
                    <a:lnTo>
                      <a:pt x="74" y="8"/>
                    </a:lnTo>
                    <a:lnTo>
                      <a:pt x="74" y="5"/>
                    </a:lnTo>
                    <a:lnTo>
                      <a:pt x="73" y="1"/>
                    </a:lnTo>
                    <a:lnTo>
                      <a:pt x="69" y="0"/>
                    </a:lnTo>
                    <a:lnTo>
                      <a:pt x="66" y="0"/>
                    </a:lnTo>
                    <a:lnTo>
                      <a:pt x="64" y="1"/>
                    </a:lnTo>
                    <a:lnTo>
                      <a:pt x="6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Freeform 725"/>
              <p:cNvSpPr/>
              <p:nvPr/>
            </p:nvSpPr>
            <p:spPr bwMode="auto">
              <a:xfrm>
                <a:off x="2306638" y="3678238"/>
                <a:ext cx="33338" cy="31750"/>
              </a:xfrm>
              <a:custGeom>
                <a:avLst/>
                <a:gdLst/>
                <a:ahLst/>
                <a:cxnLst>
                  <a:cxn ang="0">
                    <a:pos x="76" y="0"/>
                  </a:cxn>
                  <a:cxn ang="0">
                    <a:pos x="76" y="0"/>
                  </a:cxn>
                  <a:cxn ang="0">
                    <a:pos x="64" y="6"/>
                  </a:cxn>
                  <a:cxn ang="0">
                    <a:pos x="52" y="12"/>
                  </a:cxn>
                  <a:cxn ang="0">
                    <a:pos x="42" y="20"/>
                  </a:cxn>
                  <a:cxn ang="0">
                    <a:pos x="31" y="29"/>
                  </a:cxn>
                  <a:cxn ang="0">
                    <a:pos x="22" y="38"/>
                  </a:cxn>
                  <a:cxn ang="0">
                    <a:pos x="13" y="49"/>
                  </a:cxn>
                  <a:cxn ang="0">
                    <a:pos x="6" y="59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2" y="79"/>
                  </a:cxn>
                  <a:cxn ang="0">
                    <a:pos x="5" y="80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9" y="78"/>
                  </a:cxn>
                  <a:cxn ang="0">
                    <a:pos x="9" y="78"/>
                  </a:cxn>
                  <a:cxn ang="0">
                    <a:pos x="16" y="66"/>
                  </a:cxn>
                  <a:cxn ang="0">
                    <a:pos x="22" y="55"/>
                  </a:cxn>
                  <a:cxn ang="0">
                    <a:pos x="30" y="46"/>
                  </a:cxn>
                  <a:cxn ang="0">
                    <a:pos x="39" y="37"/>
                  </a:cxn>
                  <a:cxn ang="0">
                    <a:pos x="50" y="29"/>
                  </a:cxn>
                  <a:cxn ang="0">
                    <a:pos x="60" y="21"/>
                  </a:cxn>
                  <a:cxn ang="0">
                    <a:pos x="70" y="16"/>
                  </a:cxn>
                  <a:cxn ang="0">
                    <a:pos x="82" y="11"/>
                  </a:cxn>
                  <a:cxn ang="0">
                    <a:pos x="82" y="11"/>
                  </a:cxn>
                  <a:cxn ang="0">
                    <a:pos x="84" y="10"/>
                  </a:cxn>
                  <a:cxn ang="0">
                    <a:pos x="85" y="7"/>
                  </a:cxn>
                  <a:cxn ang="0">
                    <a:pos x="85" y="6"/>
                  </a:cxn>
                  <a:cxn ang="0">
                    <a:pos x="84" y="3"/>
                  </a:cxn>
                  <a:cxn ang="0">
                    <a:pos x="81" y="0"/>
                  </a:cxn>
                  <a:cxn ang="0">
                    <a:pos x="78" y="0"/>
                  </a:cxn>
                  <a:cxn ang="0">
                    <a:pos x="76" y="0"/>
                  </a:cxn>
                  <a:cxn ang="0">
                    <a:pos x="76" y="0"/>
                  </a:cxn>
                </a:cxnLst>
                <a:rect l="0" t="0" r="r" b="b"/>
                <a:pathLst>
                  <a:path w="85" h="80">
                    <a:moveTo>
                      <a:pt x="76" y="0"/>
                    </a:moveTo>
                    <a:lnTo>
                      <a:pt x="76" y="0"/>
                    </a:lnTo>
                    <a:lnTo>
                      <a:pt x="64" y="6"/>
                    </a:lnTo>
                    <a:lnTo>
                      <a:pt x="52" y="12"/>
                    </a:lnTo>
                    <a:lnTo>
                      <a:pt x="42" y="20"/>
                    </a:lnTo>
                    <a:lnTo>
                      <a:pt x="31" y="29"/>
                    </a:lnTo>
                    <a:lnTo>
                      <a:pt x="22" y="38"/>
                    </a:lnTo>
                    <a:lnTo>
                      <a:pt x="13" y="49"/>
                    </a:lnTo>
                    <a:lnTo>
                      <a:pt x="6" y="59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2" y="79"/>
                    </a:lnTo>
                    <a:lnTo>
                      <a:pt x="5" y="80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9" y="78"/>
                    </a:lnTo>
                    <a:lnTo>
                      <a:pt x="9" y="78"/>
                    </a:lnTo>
                    <a:lnTo>
                      <a:pt x="16" y="66"/>
                    </a:lnTo>
                    <a:lnTo>
                      <a:pt x="22" y="55"/>
                    </a:lnTo>
                    <a:lnTo>
                      <a:pt x="30" y="46"/>
                    </a:lnTo>
                    <a:lnTo>
                      <a:pt x="39" y="37"/>
                    </a:lnTo>
                    <a:lnTo>
                      <a:pt x="50" y="29"/>
                    </a:lnTo>
                    <a:lnTo>
                      <a:pt x="60" y="21"/>
                    </a:lnTo>
                    <a:lnTo>
                      <a:pt x="70" y="16"/>
                    </a:lnTo>
                    <a:lnTo>
                      <a:pt x="82" y="11"/>
                    </a:lnTo>
                    <a:lnTo>
                      <a:pt x="82" y="11"/>
                    </a:lnTo>
                    <a:lnTo>
                      <a:pt x="84" y="10"/>
                    </a:lnTo>
                    <a:lnTo>
                      <a:pt x="85" y="7"/>
                    </a:lnTo>
                    <a:lnTo>
                      <a:pt x="85" y="6"/>
                    </a:lnTo>
                    <a:lnTo>
                      <a:pt x="84" y="3"/>
                    </a:lnTo>
                    <a:lnTo>
                      <a:pt x="81" y="0"/>
                    </a:lnTo>
                    <a:lnTo>
                      <a:pt x="78" y="0"/>
                    </a:lnTo>
                    <a:lnTo>
                      <a:pt x="76" y="0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Freeform 726"/>
              <p:cNvSpPr/>
              <p:nvPr/>
            </p:nvSpPr>
            <p:spPr bwMode="auto">
              <a:xfrm>
                <a:off x="2336801" y="3681413"/>
                <a:ext cx="23813" cy="28575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35" y="22"/>
                  </a:cxn>
                  <a:cxn ang="0">
                    <a:pos x="25" y="31"/>
                  </a:cxn>
                  <a:cxn ang="0">
                    <a:pos x="14" y="40"/>
                  </a:cxn>
                  <a:cxn ang="0">
                    <a:pos x="14" y="40"/>
                  </a:cxn>
                  <a:cxn ang="0">
                    <a:pos x="12" y="43"/>
                  </a:cxn>
                  <a:cxn ang="0">
                    <a:pos x="11" y="45"/>
                  </a:cxn>
                  <a:cxn ang="0">
                    <a:pos x="9" y="52"/>
                  </a:cxn>
                  <a:cxn ang="0">
                    <a:pos x="9" y="52"/>
                  </a:cxn>
                  <a:cxn ang="0">
                    <a:pos x="1" y="65"/>
                  </a:cxn>
                  <a:cxn ang="0">
                    <a:pos x="1" y="65"/>
                  </a:cxn>
                  <a:cxn ang="0">
                    <a:pos x="0" y="68"/>
                  </a:cxn>
                  <a:cxn ang="0">
                    <a:pos x="0" y="69"/>
                  </a:cxn>
                  <a:cxn ang="0">
                    <a:pos x="3" y="73"/>
                  </a:cxn>
                  <a:cxn ang="0">
                    <a:pos x="7" y="73"/>
                  </a:cxn>
                  <a:cxn ang="0">
                    <a:pos x="9" y="73"/>
                  </a:cxn>
                  <a:cxn ang="0">
                    <a:pos x="11" y="72"/>
                  </a:cxn>
                  <a:cxn ang="0">
                    <a:pos x="11" y="72"/>
                  </a:cxn>
                  <a:cxn ang="0">
                    <a:pos x="17" y="60"/>
                  </a:cxn>
                  <a:cxn ang="0">
                    <a:pos x="20" y="55"/>
                  </a:cxn>
                  <a:cxn ang="0">
                    <a:pos x="22" y="48"/>
                  </a:cxn>
                  <a:cxn ang="0">
                    <a:pos x="22" y="48"/>
                  </a:cxn>
                  <a:cxn ang="0">
                    <a:pos x="33" y="39"/>
                  </a:cxn>
                  <a:cxn ang="0">
                    <a:pos x="42" y="30"/>
                  </a:cxn>
                  <a:cxn ang="0">
                    <a:pos x="62" y="9"/>
                  </a:cxn>
                  <a:cxn ang="0">
                    <a:pos x="62" y="9"/>
                  </a:cxn>
                  <a:cxn ang="0">
                    <a:pos x="63" y="8"/>
                  </a:cxn>
                  <a:cxn ang="0">
                    <a:pos x="63" y="5"/>
                  </a:cxn>
                  <a:cxn ang="0">
                    <a:pos x="62" y="1"/>
                  </a:cxn>
                  <a:cxn ang="0">
                    <a:pos x="58" y="0"/>
                  </a:cxn>
                  <a:cxn ang="0">
                    <a:pos x="55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3" h="73">
                    <a:moveTo>
                      <a:pt x="54" y="1"/>
                    </a:moveTo>
                    <a:lnTo>
                      <a:pt x="54" y="1"/>
                    </a:lnTo>
                    <a:lnTo>
                      <a:pt x="35" y="22"/>
                    </a:lnTo>
                    <a:lnTo>
                      <a:pt x="25" y="31"/>
                    </a:lnTo>
                    <a:lnTo>
                      <a:pt x="14" y="40"/>
                    </a:lnTo>
                    <a:lnTo>
                      <a:pt x="14" y="40"/>
                    </a:lnTo>
                    <a:lnTo>
                      <a:pt x="12" y="43"/>
                    </a:lnTo>
                    <a:lnTo>
                      <a:pt x="11" y="45"/>
                    </a:lnTo>
                    <a:lnTo>
                      <a:pt x="9" y="52"/>
                    </a:lnTo>
                    <a:lnTo>
                      <a:pt x="9" y="52"/>
                    </a:lnTo>
                    <a:lnTo>
                      <a:pt x="1" y="65"/>
                    </a:lnTo>
                    <a:lnTo>
                      <a:pt x="1" y="65"/>
                    </a:lnTo>
                    <a:lnTo>
                      <a:pt x="0" y="68"/>
                    </a:lnTo>
                    <a:lnTo>
                      <a:pt x="0" y="69"/>
                    </a:lnTo>
                    <a:lnTo>
                      <a:pt x="3" y="73"/>
                    </a:lnTo>
                    <a:lnTo>
                      <a:pt x="7" y="73"/>
                    </a:lnTo>
                    <a:lnTo>
                      <a:pt x="9" y="73"/>
                    </a:lnTo>
                    <a:lnTo>
                      <a:pt x="11" y="72"/>
                    </a:lnTo>
                    <a:lnTo>
                      <a:pt x="11" y="72"/>
                    </a:lnTo>
                    <a:lnTo>
                      <a:pt x="17" y="60"/>
                    </a:lnTo>
                    <a:lnTo>
                      <a:pt x="20" y="55"/>
                    </a:lnTo>
                    <a:lnTo>
                      <a:pt x="22" y="48"/>
                    </a:lnTo>
                    <a:lnTo>
                      <a:pt x="22" y="48"/>
                    </a:lnTo>
                    <a:lnTo>
                      <a:pt x="33" y="39"/>
                    </a:lnTo>
                    <a:lnTo>
                      <a:pt x="42" y="30"/>
                    </a:lnTo>
                    <a:lnTo>
                      <a:pt x="62" y="9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3" y="5"/>
                    </a:lnTo>
                    <a:lnTo>
                      <a:pt x="62" y="1"/>
                    </a:lnTo>
                    <a:lnTo>
                      <a:pt x="58" y="0"/>
                    </a:lnTo>
                    <a:lnTo>
                      <a:pt x="55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Freeform 727"/>
              <p:cNvSpPr/>
              <p:nvPr/>
            </p:nvSpPr>
            <p:spPr bwMode="auto">
              <a:xfrm>
                <a:off x="2366963" y="3676650"/>
                <a:ext cx="41275" cy="33338"/>
              </a:xfrm>
              <a:custGeom>
                <a:avLst/>
                <a:gdLst/>
                <a:ahLst/>
                <a:cxnLst>
                  <a:cxn ang="0">
                    <a:pos x="94" y="1"/>
                  </a:cxn>
                  <a:cxn ang="0">
                    <a:pos x="94" y="1"/>
                  </a:cxn>
                  <a:cxn ang="0">
                    <a:pos x="82" y="8"/>
                  </a:cxn>
                  <a:cxn ang="0">
                    <a:pos x="69" y="13"/>
                  </a:cxn>
                  <a:cxn ang="0">
                    <a:pos x="56" y="20"/>
                  </a:cxn>
                  <a:cxn ang="0">
                    <a:pos x="46" y="27"/>
                  </a:cxn>
                  <a:cxn ang="0">
                    <a:pos x="46" y="27"/>
                  </a:cxn>
                  <a:cxn ang="0">
                    <a:pos x="34" y="39"/>
                  </a:cxn>
                  <a:cxn ang="0">
                    <a:pos x="23" y="51"/>
                  </a:cxn>
                  <a:cxn ang="0">
                    <a:pos x="13" y="64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2" y="84"/>
                  </a:cxn>
                  <a:cxn ang="0">
                    <a:pos x="5" y="86"/>
                  </a:cxn>
                  <a:cxn ang="0">
                    <a:pos x="8" y="85"/>
                  </a:cxn>
                  <a:cxn ang="0">
                    <a:pos x="10" y="84"/>
                  </a:cxn>
                  <a:cxn ang="0">
                    <a:pos x="10" y="84"/>
                  </a:cxn>
                  <a:cxn ang="0">
                    <a:pos x="29" y="64"/>
                  </a:cxn>
                  <a:cxn ang="0">
                    <a:pos x="46" y="43"/>
                  </a:cxn>
                  <a:cxn ang="0">
                    <a:pos x="46" y="43"/>
                  </a:cxn>
                  <a:cxn ang="0">
                    <a:pos x="51" y="38"/>
                  </a:cxn>
                  <a:cxn ang="0">
                    <a:pos x="57" y="33"/>
                  </a:cxn>
                  <a:cxn ang="0">
                    <a:pos x="72" y="25"/>
                  </a:cxn>
                  <a:cxn ang="0">
                    <a:pos x="86" y="18"/>
                  </a:cxn>
                  <a:cxn ang="0">
                    <a:pos x="101" y="10"/>
                  </a:cxn>
                  <a:cxn ang="0">
                    <a:pos x="101" y="10"/>
                  </a:cxn>
                  <a:cxn ang="0">
                    <a:pos x="102" y="9"/>
                  </a:cxn>
                  <a:cxn ang="0">
                    <a:pos x="103" y="6"/>
                  </a:cxn>
                  <a:cxn ang="0">
                    <a:pos x="102" y="3"/>
                  </a:cxn>
                  <a:cxn ang="0">
                    <a:pos x="99" y="0"/>
                  </a:cxn>
                  <a:cxn ang="0">
                    <a:pos x="97" y="0"/>
                  </a:cxn>
                  <a:cxn ang="0">
                    <a:pos x="94" y="1"/>
                  </a:cxn>
                  <a:cxn ang="0">
                    <a:pos x="94" y="1"/>
                  </a:cxn>
                </a:cxnLst>
                <a:rect l="0" t="0" r="r" b="b"/>
                <a:pathLst>
                  <a:path w="103" h="86">
                    <a:moveTo>
                      <a:pt x="94" y="1"/>
                    </a:moveTo>
                    <a:lnTo>
                      <a:pt x="94" y="1"/>
                    </a:lnTo>
                    <a:lnTo>
                      <a:pt x="82" y="8"/>
                    </a:lnTo>
                    <a:lnTo>
                      <a:pt x="69" y="13"/>
                    </a:lnTo>
                    <a:lnTo>
                      <a:pt x="56" y="20"/>
                    </a:lnTo>
                    <a:lnTo>
                      <a:pt x="46" y="27"/>
                    </a:lnTo>
                    <a:lnTo>
                      <a:pt x="46" y="27"/>
                    </a:lnTo>
                    <a:lnTo>
                      <a:pt x="34" y="39"/>
                    </a:lnTo>
                    <a:lnTo>
                      <a:pt x="23" y="51"/>
                    </a:lnTo>
                    <a:lnTo>
                      <a:pt x="13" y="64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2" y="84"/>
                    </a:lnTo>
                    <a:lnTo>
                      <a:pt x="5" y="86"/>
                    </a:lnTo>
                    <a:lnTo>
                      <a:pt x="8" y="85"/>
                    </a:lnTo>
                    <a:lnTo>
                      <a:pt x="10" y="84"/>
                    </a:lnTo>
                    <a:lnTo>
                      <a:pt x="10" y="84"/>
                    </a:lnTo>
                    <a:lnTo>
                      <a:pt x="29" y="64"/>
                    </a:lnTo>
                    <a:lnTo>
                      <a:pt x="46" y="43"/>
                    </a:lnTo>
                    <a:lnTo>
                      <a:pt x="46" y="43"/>
                    </a:lnTo>
                    <a:lnTo>
                      <a:pt x="51" y="38"/>
                    </a:lnTo>
                    <a:lnTo>
                      <a:pt x="57" y="33"/>
                    </a:lnTo>
                    <a:lnTo>
                      <a:pt x="72" y="25"/>
                    </a:lnTo>
                    <a:lnTo>
                      <a:pt x="86" y="18"/>
                    </a:lnTo>
                    <a:lnTo>
                      <a:pt x="101" y="10"/>
                    </a:lnTo>
                    <a:lnTo>
                      <a:pt x="101" y="10"/>
                    </a:lnTo>
                    <a:lnTo>
                      <a:pt x="102" y="9"/>
                    </a:lnTo>
                    <a:lnTo>
                      <a:pt x="103" y="6"/>
                    </a:lnTo>
                    <a:lnTo>
                      <a:pt x="102" y="3"/>
                    </a:lnTo>
                    <a:lnTo>
                      <a:pt x="99" y="0"/>
                    </a:lnTo>
                    <a:lnTo>
                      <a:pt x="97" y="0"/>
                    </a:lnTo>
                    <a:lnTo>
                      <a:pt x="94" y="1"/>
                    </a:lnTo>
                    <a:lnTo>
                      <a:pt x="9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Freeform 728"/>
              <p:cNvSpPr/>
              <p:nvPr/>
            </p:nvSpPr>
            <p:spPr bwMode="auto">
              <a:xfrm>
                <a:off x="2403476" y="3678238"/>
                <a:ext cx="36513" cy="30163"/>
              </a:xfrm>
              <a:custGeom>
                <a:avLst/>
                <a:gdLst/>
                <a:ahLst/>
                <a:cxnLst>
                  <a:cxn ang="0">
                    <a:pos x="83" y="0"/>
                  </a:cxn>
                  <a:cxn ang="0">
                    <a:pos x="83" y="0"/>
                  </a:cxn>
                  <a:cxn ang="0">
                    <a:pos x="68" y="10"/>
                  </a:cxn>
                  <a:cxn ang="0">
                    <a:pos x="53" y="19"/>
                  </a:cxn>
                  <a:cxn ang="0">
                    <a:pos x="24" y="38"/>
                  </a:cxn>
                  <a:cxn ang="0">
                    <a:pos x="24" y="38"/>
                  </a:cxn>
                  <a:cxn ang="0">
                    <a:pos x="16" y="44"/>
                  </a:cxn>
                  <a:cxn ang="0">
                    <a:pos x="8" y="50"/>
                  </a:cxn>
                  <a:cxn ang="0">
                    <a:pos x="3" y="58"/>
                  </a:cxn>
                  <a:cxn ang="0">
                    <a:pos x="2" y="63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71"/>
                  </a:cxn>
                  <a:cxn ang="0">
                    <a:pos x="2" y="72"/>
                  </a:cxn>
                  <a:cxn ang="0">
                    <a:pos x="3" y="74"/>
                  </a:cxn>
                  <a:cxn ang="0">
                    <a:pos x="6" y="74"/>
                  </a:cxn>
                  <a:cxn ang="0">
                    <a:pos x="10" y="72"/>
                  </a:cxn>
                  <a:cxn ang="0">
                    <a:pos x="11" y="71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4" y="63"/>
                  </a:cxn>
                  <a:cxn ang="0">
                    <a:pos x="16" y="58"/>
                  </a:cxn>
                  <a:cxn ang="0">
                    <a:pos x="20" y="54"/>
                  </a:cxn>
                  <a:cxn ang="0">
                    <a:pos x="25" y="50"/>
                  </a:cxn>
                  <a:cxn ang="0">
                    <a:pos x="37" y="42"/>
                  </a:cxn>
                  <a:cxn ang="0">
                    <a:pos x="46" y="37"/>
                  </a:cxn>
                  <a:cxn ang="0">
                    <a:pos x="46" y="37"/>
                  </a:cxn>
                  <a:cxn ang="0">
                    <a:pos x="67" y="23"/>
                  </a:cxn>
                  <a:cxn ang="0">
                    <a:pos x="89" y="11"/>
                  </a:cxn>
                  <a:cxn ang="0">
                    <a:pos x="89" y="11"/>
                  </a:cxn>
                  <a:cxn ang="0">
                    <a:pos x="91" y="10"/>
                  </a:cxn>
                  <a:cxn ang="0">
                    <a:pos x="92" y="7"/>
                  </a:cxn>
                  <a:cxn ang="0">
                    <a:pos x="91" y="3"/>
                  </a:cxn>
                  <a:cxn ang="0">
                    <a:pos x="88" y="0"/>
                  </a:cxn>
                  <a:cxn ang="0">
                    <a:pos x="85" y="0"/>
                  </a:cxn>
                  <a:cxn ang="0">
                    <a:pos x="83" y="0"/>
                  </a:cxn>
                  <a:cxn ang="0">
                    <a:pos x="83" y="0"/>
                  </a:cxn>
                </a:cxnLst>
                <a:rect l="0" t="0" r="r" b="b"/>
                <a:pathLst>
                  <a:path w="92" h="74">
                    <a:moveTo>
                      <a:pt x="83" y="0"/>
                    </a:moveTo>
                    <a:lnTo>
                      <a:pt x="83" y="0"/>
                    </a:lnTo>
                    <a:lnTo>
                      <a:pt x="68" y="10"/>
                    </a:lnTo>
                    <a:lnTo>
                      <a:pt x="53" y="19"/>
                    </a:lnTo>
                    <a:lnTo>
                      <a:pt x="24" y="38"/>
                    </a:lnTo>
                    <a:lnTo>
                      <a:pt x="24" y="38"/>
                    </a:lnTo>
                    <a:lnTo>
                      <a:pt x="16" y="44"/>
                    </a:lnTo>
                    <a:lnTo>
                      <a:pt x="8" y="50"/>
                    </a:lnTo>
                    <a:lnTo>
                      <a:pt x="3" y="58"/>
                    </a:lnTo>
                    <a:lnTo>
                      <a:pt x="2" y="63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71"/>
                    </a:lnTo>
                    <a:lnTo>
                      <a:pt x="2" y="72"/>
                    </a:lnTo>
                    <a:lnTo>
                      <a:pt x="3" y="74"/>
                    </a:lnTo>
                    <a:lnTo>
                      <a:pt x="6" y="74"/>
                    </a:lnTo>
                    <a:lnTo>
                      <a:pt x="10" y="72"/>
                    </a:lnTo>
                    <a:lnTo>
                      <a:pt x="11" y="71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4" y="63"/>
                    </a:lnTo>
                    <a:lnTo>
                      <a:pt x="16" y="58"/>
                    </a:lnTo>
                    <a:lnTo>
                      <a:pt x="20" y="54"/>
                    </a:lnTo>
                    <a:lnTo>
                      <a:pt x="25" y="50"/>
                    </a:lnTo>
                    <a:lnTo>
                      <a:pt x="37" y="42"/>
                    </a:lnTo>
                    <a:lnTo>
                      <a:pt x="46" y="37"/>
                    </a:lnTo>
                    <a:lnTo>
                      <a:pt x="46" y="37"/>
                    </a:lnTo>
                    <a:lnTo>
                      <a:pt x="67" y="23"/>
                    </a:lnTo>
                    <a:lnTo>
                      <a:pt x="89" y="11"/>
                    </a:lnTo>
                    <a:lnTo>
                      <a:pt x="89" y="11"/>
                    </a:lnTo>
                    <a:lnTo>
                      <a:pt x="91" y="10"/>
                    </a:lnTo>
                    <a:lnTo>
                      <a:pt x="92" y="7"/>
                    </a:lnTo>
                    <a:lnTo>
                      <a:pt x="91" y="3"/>
                    </a:lnTo>
                    <a:lnTo>
                      <a:pt x="88" y="0"/>
                    </a:lnTo>
                    <a:lnTo>
                      <a:pt x="85" y="0"/>
                    </a:lnTo>
                    <a:lnTo>
                      <a:pt x="83" y="0"/>
                    </a:lnTo>
                    <a:lnTo>
                      <a:pt x="8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Freeform 729"/>
              <p:cNvSpPr/>
              <p:nvPr/>
            </p:nvSpPr>
            <p:spPr bwMode="auto">
              <a:xfrm>
                <a:off x="2427288" y="3678238"/>
                <a:ext cx="33338" cy="34925"/>
              </a:xfrm>
              <a:custGeom>
                <a:avLst/>
                <a:gdLst/>
                <a:ahLst/>
                <a:cxnLst>
                  <a:cxn ang="0">
                    <a:pos x="75" y="4"/>
                  </a:cxn>
                  <a:cxn ang="0">
                    <a:pos x="75" y="4"/>
                  </a:cxn>
                  <a:cxn ang="0">
                    <a:pos x="71" y="10"/>
                  </a:cxn>
                  <a:cxn ang="0">
                    <a:pos x="67" y="15"/>
                  </a:cxn>
                  <a:cxn ang="0">
                    <a:pos x="58" y="24"/>
                  </a:cxn>
                  <a:cxn ang="0">
                    <a:pos x="47" y="32"/>
                  </a:cxn>
                  <a:cxn ang="0">
                    <a:pos x="38" y="40"/>
                  </a:cxn>
                  <a:cxn ang="0">
                    <a:pos x="38" y="40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1" y="84"/>
                  </a:cxn>
                  <a:cxn ang="0">
                    <a:pos x="5" y="85"/>
                  </a:cxn>
                  <a:cxn ang="0">
                    <a:pos x="8" y="85"/>
                  </a:cxn>
                  <a:cxn ang="0">
                    <a:pos x="9" y="84"/>
                  </a:cxn>
                  <a:cxn ang="0">
                    <a:pos x="9" y="84"/>
                  </a:cxn>
                  <a:cxn ang="0">
                    <a:pos x="30" y="62"/>
                  </a:cxn>
                  <a:cxn ang="0">
                    <a:pos x="52" y="41"/>
                  </a:cxn>
                  <a:cxn ang="0">
                    <a:pos x="52" y="41"/>
                  </a:cxn>
                  <a:cxn ang="0">
                    <a:pos x="61" y="33"/>
                  </a:cxn>
                  <a:cxn ang="0">
                    <a:pos x="71" y="27"/>
                  </a:cxn>
                  <a:cxn ang="0">
                    <a:pos x="78" y="17"/>
                  </a:cxn>
                  <a:cxn ang="0">
                    <a:pos x="82" y="14"/>
                  </a:cxn>
                  <a:cxn ang="0">
                    <a:pos x="85" y="7"/>
                  </a:cxn>
                  <a:cxn ang="0">
                    <a:pos x="85" y="7"/>
                  </a:cxn>
                  <a:cxn ang="0">
                    <a:pos x="85" y="4"/>
                  </a:cxn>
                  <a:cxn ang="0">
                    <a:pos x="85" y="3"/>
                  </a:cxn>
                  <a:cxn ang="0">
                    <a:pos x="84" y="2"/>
                  </a:cxn>
                  <a:cxn ang="0">
                    <a:pos x="81" y="0"/>
                  </a:cxn>
                  <a:cxn ang="0">
                    <a:pos x="77" y="0"/>
                  </a:cxn>
                  <a:cxn ang="0">
                    <a:pos x="76" y="2"/>
                  </a:cxn>
                  <a:cxn ang="0">
                    <a:pos x="75" y="4"/>
                  </a:cxn>
                  <a:cxn ang="0">
                    <a:pos x="75" y="4"/>
                  </a:cxn>
                </a:cxnLst>
                <a:rect l="0" t="0" r="r" b="b"/>
                <a:pathLst>
                  <a:path w="85" h="85">
                    <a:moveTo>
                      <a:pt x="75" y="4"/>
                    </a:moveTo>
                    <a:lnTo>
                      <a:pt x="75" y="4"/>
                    </a:lnTo>
                    <a:lnTo>
                      <a:pt x="71" y="10"/>
                    </a:lnTo>
                    <a:lnTo>
                      <a:pt x="67" y="15"/>
                    </a:lnTo>
                    <a:lnTo>
                      <a:pt x="58" y="24"/>
                    </a:lnTo>
                    <a:lnTo>
                      <a:pt x="47" y="32"/>
                    </a:lnTo>
                    <a:lnTo>
                      <a:pt x="38" y="40"/>
                    </a:lnTo>
                    <a:lnTo>
                      <a:pt x="38" y="40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1" y="84"/>
                    </a:lnTo>
                    <a:lnTo>
                      <a:pt x="5" y="85"/>
                    </a:lnTo>
                    <a:lnTo>
                      <a:pt x="8" y="85"/>
                    </a:lnTo>
                    <a:lnTo>
                      <a:pt x="9" y="84"/>
                    </a:lnTo>
                    <a:lnTo>
                      <a:pt x="9" y="84"/>
                    </a:lnTo>
                    <a:lnTo>
                      <a:pt x="30" y="62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61" y="33"/>
                    </a:lnTo>
                    <a:lnTo>
                      <a:pt x="71" y="27"/>
                    </a:lnTo>
                    <a:lnTo>
                      <a:pt x="78" y="17"/>
                    </a:lnTo>
                    <a:lnTo>
                      <a:pt x="82" y="14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5" y="4"/>
                    </a:lnTo>
                    <a:lnTo>
                      <a:pt x="85" y="3"/>
                    </a:lnTo>
                    <a:lnTo>
                      <a:pt x="84" y="2"/>
                    </a:lnTo>
                    <a:lnTo>
                      <a:pt x="81" y="0"/>
                    </a:lnTo>
                    <a:lnTo>
                      <a:pt x="77" y="0"/>
                    </a:lnTo>
                    <a:lnTo>
                      <a:pt x="76" y="2"/>
                    </a:lnTo>
                    <a:lnTo>
                      <a:pt x="75" y="4"/>
                    </a:lnTo>
                    <a:lnTo>
                      <a:pt x="7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Freeform 730"/>
              <p:cNvSpPr/>
              <p:nvPr/>
            </p:nvSpPr>
            <p:spPr bwMode="auto">
              <a:xfrm>
                <a:off x="2451101" y="3686175"/>
                <a:ext cx="23813" cy="26988"/>
              </a:xfrm>
              <a:custGeom>
                <a:avLst/>
                <a:gdLst/>
                <a:ahLst/>
                <a:cxnLst>
                  <a:cxn ang="0">
                    <a:pos x="47" y="2"/>
                  </a:cxn>
                  <a:cxn ang="0">
                    <a:pos x="47" y="2"/>
                  </a:cxn>
                  <a:cxn ang="0">
                    <a:pos x="34" y="15"/>
                  </a:cxn>
                  <a:cxn ang="0">
                    <a:pos x="21" y="29"/>
                  </a:cxn>
                  <a:cxn ang="0">
                    <a:pos x="10" y="44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2" y="67"/>
                  </a:cxn>
                  <a:cxn ang="0">
                    <a:pos x="6" y="68"/>
                  </a:cxn>
                  <a:cxn ang="0">
                    <a:pos x="9" y="67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9" y="50"/>
                  </a:cxn>
                  <a:cxn ang="0">
                    <a:pos x="30" y="36"/>
                  </a:cxn>
                  <a:cxn ang="0">
                    <a:pos x="42" y="23"/>
                  </a:cxn>
                  <a:cxn ang="0">
                    <a:pos x="55" y="10"/>
                  </a:cxn>
                  <a:cxn ang="0">
                    <a:pos x="55" y="10"/>
                  </a:cxn>
                  <a:cxn ang="0">
                    <a:pos x="56" y="8"/>
                  </a:cxn>
                  <a:cxn ang="0">
                    <a:pos x="56" y="6"/>
                  </a:cxn>
                  <a:cxn ang="0">
                    <a:pos x="55" y="2"/>
                  </a:cxn>
                  <a:cxn ang="0">
                    <a:pos x="51" y="0"/>
                  </a:cxn>
                  <a:cxn ang="0">
                    <a:pos x="48" y="0"/>
                  </a:cxn>
                  <a:cxn ang="0">
                    <a:pos x="47" y="2"/>
                  </a:cxn>
                  <a:cxn ang="0">
                    <a:pos x="47" y="2"/>
                  </a:cxn>
                </a:cxnLst>
                <a:rect l="0" t="0" r="r" b="b"/>
                <a:pathLst>
                  <a:path w="56" h="68">
                    <a:moveTo>
                      <a:pt x="47" y="2"/>
                    </a:moveTo>
                    <a:lnTo>
                      <a:pt x="47" y="2"/>
                    </a:lnTo>
                    <a:lnTo>
                      <a:pt x="34" y="15"/>
                    </a:lnTo>
                    <a:lnTo>
                      <a:pt x="21" y="29"/>
                    </a:lnTo>
                    <a:lnTo>
                      <a:pt x="10" y="44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2" y="67"/>
                    </a:lnTo>
                    <a:lnTo>
                      <a:pt x="6" y="68"/>
                    </a:lnTo>
                    <a:lnTo>
                      <a:pt x="9" y="67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9" y="50"/>
                    </a:lnTo>
                    <a:lnTo>
                      <a:pt x="30" y="36"/>
                    </a:lnTo>
                    <a:lnTo>
                      <a:pt x="42" y="23"/>
                    </a:lnTo>
                    <a:lnTo>
                      <a:pt x="55" y="10"/>
                    </a:lnTo>
                    <a:lnTo>
                      <a:pt x="55" y="10"/>
                    </a:lnTo>
                    <a:lnTo>
                      <a:pt x="56" y="8"/>
                    </a:lnTo>
                    <a:lnTo>
                      <a:pt x="56" y="6"/>
                    </a:lnTo>
                    <a:lnTo>
                      <a:pt x="55" y="2"/>
                    </a:lnTo>
                    <a:lnTo>
                      <a:pt x="51" y="0"/>
                    </a:lnTo>
                    <a:lnTo>
                      <a:pt x="48" y="0"/>
                    </a:lnTo>
                    <a:lnTo>
                      <a:pt x="47" y="2"/>
                    </a:lnTo>
                    <a:lnTo>
                      <a:pt x="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Freeform 731"/>
              <p:cNvSpPr/>
              <p:nvPr/>
            </p:nvSpPr>
            <p:spPr bwMode="auto">
              <a:xfrm>
                <a:off x="2605088" y="3395663"/>
                <a:ext cx="23813" cy="26988"/>
              </a:xfrm>
              <a:custGeom>
                <a:avLst/>
                <a:gdLst/>
                <a:ahLst/>
                <a:cxnLst>
                  <a:cxn ang="0">
                    <a:pos x="50" y="2"/>
                  </a:cxn>
                  <a:cxn ang="0">
                    <a:pos x="50" y="2"/>
                  </a:cxn>
                  <a:cxn ang="0">
                    <a:pos x="44" y="4"/>
                  </a:cxn>
                  <a:cxn ang="0">
                    <a:pos x="41" y="8"/>
                  </a:cxn>
                  <a:cxn ang="0">
                    <a:pos x="38" y="14"/>
                  </a:cxn>
                  <a:cxn ang="0">
                    <a:pos x="35" y="19"/>
                  </a:cxn>
                  <a:cxn ang="0">
                    <a:pos x="35" y="19"/>
                  </a:cxn>
                  <a:cxn ang="0">
                    <a:pos x="33" y="25"/>
                  </a:cxn>
                  <a:cxn ang="0">
                    <a:pos x="31" y="29"/>
                  </a:cxn>
                  <a:cxn ang="0">
                    <a:pos x="30" y="32"/>
                  </a:cxn>
                  <a:cxn ang="0">
                    <a:pos x="30" y="32"/>
                  </a:cxn>
                  <a:cxn ang="0">
                    <a:pos x="21" y="37"/>
                  </a:cxn>
                  <a:cxn ang="0">
                    <a:pos x="21" y="37"/>
                  </a:cxn>
                  <a:cxn ang="0">
                    <a:pos x="13" y="42"/>
                  </a:cxn>
                  <a:cxn ang="0">
                    <a:pos x="5" y="48"/>
                  </a:cxn>
                  <a:cxn ang="0">
                    <a:pos x="3" y="51"/>
                  </a:cxn>
                  <a:cxn ang="0">
                    <a:pos x="1" y="55"/>
                  </a:cxn>
                  <a:cxn ang="0">
                    <a:pos x="0" y="61"/>
                  </a:cxn>
                  <a:cxn ang="0">
                    <a:pos x="1" y="65"/>
                  </a:cxn>
                  <a:cxn ang="0">
                    <a:pos x="1" y="65"/>
                  </a:cxn>
                  <a:cxn ang="0">
                    <a:pos x="3" y="67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2" y="66"/>
                  </a:cxn>
                  <a:cxn ang="0">
                    <a:pos x="12" y="65"/>
                  </a:cxn>
                  <a:cxn ang="0">
                    <a:pos x="12" y="62"/>
                  </a:cxn>
                  <a:cxn ang="0">
                    <a:pos x="12" y="62"/>
                  </a:cxn>
                  <a:cxn ang="0">
                    <a:pos x="12" y="59"/>
                  </a:cxn>
                  <a:cxn ang="0">
                    <a:pos x="13" y="57"/>
                  </a:cxn>
                  <a:cxn ang="0">
                    <a:pos x="20" y="50"/>
                  </a:cxn>
                  <a:cxn ang="0">
                    <a:pos x="34" y="42"/>
                  </a:cxn>
                  <a:cxn ang="0">
                    <a:pos x="34" y="42"/>
                  </a:cxn>
                  <a:cxn ang="0">
                    <a:pos x="38" y="40"/>
                  </a:cxn>
                  <a:cxn ang="0">
                    <a:pos x="41" y="36"/>
                  </a:cxn>
                  <a:cxn ang="0">
                    <a:pos x="44" y="27"/>
                  </a:cxn>
                  <a:cxn ang="0">
                    <a:pos x="48" y="17"/>
                  </a:cxn>
                  <a:cxn ang="0">
                    <a:pos x="51" y="14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6" y="10"/>
                  </a:cxn>
                  <a:cxn ang="0">
                    <a:pos x="58" y="7"/>
                  </a:cxn>
                  <a:cxn ang="0">
                    <a:pos x="56" y="3"/>
                  </a:cxn>
                  <a:cxn ang="0">
                    <a:pos x="54" y="0"/>
                  </a:cxn>
                  <a:cxn ang="0">
                    <a:pos x="51" y="0"/>
                  </a:cxn>
                  <a:cxn ang="0">
                    <a:pos x="50" y="2"/>
                  </a:cxn>
                  <a:cxn ang="0">
                    <a:pos x="50" y="2"/>
                  </a:cxn>
                </a:cxnLst>
                <a:rect l="0" t="0" r="r" b="b"/>
                <a:pathLst>
                  <a:path w="58" h="68">
                    <a:moveTo>
                      <a:pt x="50" y="2"/>
                    </a:moveTo>
                    <a:lnTo>
                      <a:pt x="50" y="2"/>
                    </a:lnTo>
                    <a:lnTo>
                      <a:pt x="44" y="4"/>
                    </a:lnTo>
                    <a:lnTo>
                      <a:pt x="41" y="8"/>
                    </a:lnTo>
                    <a:lnTo>
                      <a:pt x="38" y="14"/>
                    </a:lnTo>
                    <a:lnTo>
                      <a:pt x="35" y="19"/>
                    </a:lnTo>
                    <a:lnTo>
                      <a:pt x="35" y="19"/>
                    </a:lnTo>
                    <a:lnTo>
                      <a:pt x="33" y="25"/>
                    </a:lnTo>
                    <a:lnTo>
                      <a:pt x="31" y="29"/>
                    </a:lnTo>
                    <a:lnTo>
                      <a:pt x="30" y="32"/>
                    </a:lnTo>
                    <a:lnTo>
                      <a:pt x="30" y="32"/>
                    </a:lnTo>
                    <a:lnTo>
                      <a:pt x="21" y="37"/>
                    </a:lnTo>
                    <a:lnTo>
                      <a:pt x="21" y="37"/>
                    </a:lnTo>
                    <a:lnTo>
                      <a:pt x="13" y="42"/>
                    </a:lnTo>
                    <a:lnTo>
                      <a:pt x="5" y="48"/>
                    </a:lnTo>
                    <a:lnTo>
                      <a:pt x="3" y="51"/>
                    </a:lnTo>
                    <a:lnTo>
                      <a:pt x="1" y="55"/>
                    </a:lnTo>
                    <a:lnTo>
                      <a:pt x="0" y="61"/>
                    </a:lnTo>
                    <a:lnTo>
                      <a:pt x="1" y="65"/>
                    </a:lnTo>
                    <a:lnTo>
                      <a:pt x="1" y="65"/>
                    </a:lnTo>
                    <a:lnTo>
                      <a:pt x="3" y="67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2" y="66"/>
                    </a:lnTo>
                    <a:lnTo>
                      <a:pt x="12" y="65"/>
                    </a:lnTo>
                    <a:lnTo>
                      <a:pt x="12" y="62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3" y="57"/>
                    </a:lnTo>
                    <a:lnTo>
                      <a:pt x="20" y="50"/>
                    </a:lnTo>
                    <a:lnTo>
                      <a:pt x="34" y="42"/>
                    </a:lnTo>
                    <a:lnTo>
                      <a:pt x="34" y="42"/>
                    </a:lnTo>
                    <a:lnTo>
                      <a:pt x="38" y="40"/>
                    </a:lnTo>
                    <a:lnTo>
                      <a:pt x="41" y="36"/>
                    </a:lnTo>
                    <a:lnTo>
                      <a:pt x="44" y="27"/>
                    </a:lnTo>
                    <a:lnTo>
                      <a:pt x="48" y="17"/>
                    </a:lnTo>
                    <a:lnTo>
                      <a:pt x="51" y="14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6" y="10"/>
                    </a:lnTo>
                    <a:lnTo>
                      <a:pt x="58" y="7"/>
                    </a:lnTo>
                    <a:lnTo>
                      <a:pt x="56" y="3"/>
                    </a:lnTo>
                    <a:lnTo>
                      <a:pt x="54" y="0"/>
                    </a:lnTo>
                    <a:lnTo>
                      <a:pt x="51" y="0"/>
                    </a:lnTo>
                    <a:lnTo>
                      <a:pt x="50" y="2"/>
                    </a:lnTo>
                    <a:lnTo>
                      <a:pt x="5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Freeform 732"/>
              <p:cNvSpPr/>
              <p:nvPr/>
            </p:nvSpPr>
            <p:spPr bwMode="auto">
              <a:xfrm>
                <a:off x="2625726" y="3395663"/>
                <a:ext cx="25400" cy="28575"/>
              </a:xfrm>
              <a:custGeom>
                <a:avLst/>
                <a:gdLst/>
                <a:ahLst/>
                <a:cxnLst>
                  <a:cxn ang="0">
                    <a:pos x="54" y="2"/>
                  </a:cxn>
                  <a:cxn ang="0">
                    <a:pos x="54" y="2"/>
                  </a:cxn>
                  <a:cxn ang="0">
                    <a:pos x="50" y="4"/>
                  </a:cxn>
                  <a:cxn ang="0">
                    <a:pos x="46" y="8"/>
                  </a:cxn>
                  <a:cxn ang="0">
                    <a:pos x="41" y="16"/>
                  </a:cxn>
                  <a:cxn ang="0">
                    <a:pos x="36" y="24"/>
                  </a:cxn>
                  <a:cxn ang="0">
                    <a:pos x="29" y="32"/>
                  </a:cxn>
                  <a:cxn ang="0">
                    <a:pos x="29" y="32"/>
                  </a:cxn>
                  <a:cxn ang="0">
                    <a:pos x="20" y="40"/>
                  </a:cxn>
                  <a:cxn ang="0">
                    <a:pos x="12" y="48"/>
                  </a:cxn>
                  <a:cxn ang="0">
                    <a:pos x="6" y="57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2" y="74"/>
                  </a:cxn>
                  <a:cxn ang="0">
                    <a:pos x="4" y="74"/>
                  </a:cxn>
                  <a:cxn ang="0">
                    <a:pos x="8" y="74"/>
                  </a:cxn>
                  <a:cxn ang="0">
                    <a:pos x="9" y="72"/>
                  </a:cxn>
                  <a:cxn ang="0">
                    <a:pos x="11" y="71"/>
                  </a:cxn>
                  <a:cxn ang="0">
                    <a:pos x="11" y="71"/>
                  </a:cxn>
                  <a:cxn ang="0">
                    <a:pos x="16" y="61"/>
                  </a:cxn>
                  <a:cxn ang="0">
                    <a:pos x="23" y="53"/>
                  </a:cxn>
                  <a:cxn ang="0">
                    <a:pos x="40" y="37"/>
                  </a:cxn>
                  <a:cxn ang="0">
                    <a:pos x="40" y="37"/>
                  </a:cxn>
                  <a:cxn ang="0">
                    <a:pos x="45" y="31"/>
                  </a:cxn>
                  <a:cxn ang="0">
                    <a:pos x="49" y="24"/>
                  </a:cxn>
                  <a:cxn ang="0">
                    <a:pos x="54" y="16"/>
                  </a:cxn>
                  <a:cxn ang="0">
                    <a:pos x="57" y="14"/>
                  </a:cxn>
                  <a:cxn ang="0">
                    <a:pos x="60" y="11"/>
                  </a:cxn>
                  <a:cxn ang="0">
                    <a:pos x="60" y="11"/>
                  </a:cxn>
                  <a:cxn ang="0">
                    <a:pos x="62" y="10"/>
                  </a:cxn>
                  <a:cxn ang="0">
                    <a:pos x="63" y="7"/>
                  </a:cxn>
                  <a:cxn ang="0">
                    <a:pos x="62" y="3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4" y="2"/>
                  </a:cxn>
                  <a:cxn ang="0">
                    <a:pos x="54" y="2"/>
                  </a:cxn>
                </a:cxnLst>
                <a:rect l="0" t="0" r="r" b="b"/>
                <a:pathLst>
                  <a:path w="63" h="74">
                    <a:moveTo>
                      <a:pt x="54" y="2"/>
                    </a:moveTo>
                    <a:lnTo>
                      <a:pt x="54" y="2"/>
                    </a:lnTo>
                    <a:lnTo>
                      <a:pt x="50" y="4"/>
                    </a:lnTo>
                    <a:lnTo>
                      <a:pt x="46" y="8"/>
                    </a:lnTo>
                    <a:lnTo>
                      <a:pt x="41" y="16"/>
                    </a:lnTo>
                    <a:lnTo>
                      <a:pt x="36" y="24"/>
                    </a:lnTo>
                    <a:lnTo>
                      <a:pt x="29" y="32"/>
                    </a:lnTo>
                    <a:lnTo>
                      <a:pt x="29" y="32"/>
                    </a:lnTo>
                    <a:lnTo>
                      <a:pt x="20" y="40"/>
                    </a:lnTo>
                    <a:lnTo>
                      <a:pt x="12" y="48"/>
                    </a:lnTo>
                    <a:lnTo>
                      <a:pt x="6" y="57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2" y="74"/>
                    </a:lnTo>
                    <a:lnTo>
                      <a:pt x="4" y="74"/>
                    </a:lnTo>
                    <a:lnTo>
                      <a:pt x="8" y="74"/>
                    </a:lnTo>
                    <a:lnTo>
                      <a:pt x="9" y="72"/>
                    </a:lnTo>
                    <a:lnTo>
                      <a:pt x="11" y="71"/>
                    </a:lnTo>
                    <a:lnTo>
                      <a:pt x="11" y="71"/>
                    </a:lnTo>
                    <a:lnTo>
                      <a:pt x="16" y="61"/>
                    </a:lnTo>
                    <a:lnTo>
                      <a:pt x="23" y="53"/>
                    </a:lnTo>
                    <a:lnTo>
                      <a:pt x="40" y="37"/>
                    </a:lnTo>
                    <a:lnTo>
                      <a:pt x="40" y="37"/>
                    </a:lnTo>
                    <a:lnTo>
                      <a:pt x="45" y="31"/>
                    </a:lnTo>
                    <a:lnTo>
                      <a:pt x="49" y="24"/>
                    </a:lnTo>
                    <a:lnTo>
                      <a:pt x="54" y="16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1"/>
                    </a:lnTo>
                    <a:lnTo>
                      <a:pt x="62" y="10"/>
                    </a:lnTo>
                    <a:lnTo>
                      <a:pt x="63" y="7"/>
                    </a:lnTo>
                    <a:lnTo>
                      <a:pt x="62" y="3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4" y="2"/>
                    </a:lnTo>
                    <a:lnTo>
                      <a:pt x="5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Freeform 733"/>
              <p:cNvSpPr/>
              <p:nvPr/>
            </p:nvSpPr>
            <p:spPr bwMode="auto">
              <a:xfrm>
                <a:off x="2641601" y="3400425"/>
                <a:ext cx="30163" cy="23813"/>
              </a:xfrm>
              <a:custGeom>
                <a:avLst/>
                <a:gdLst/>
                <a:ahLst/>
                <a:cxnLst>
                  <a:cxn ang="0">
                    <a:pos x="64" y="2"/>
                  </a:cxn>
                  <a:cxn ang="0">
                    <a:pos x="64" y="2"/>
                  </a:cxn>
                  <a:cxn ang="0">
                    <a:pos x="48" y="15"/>
                  </a:cxn>
                  <a:cxn ang="0">
                    <a:pos x="34" y="28"/>
                  </a:cxn>
                  <a:cxn ang="0">
                    <a:pos x="1" y="53"/>
                  </a:cxn>
                  <a:cxn ang="0">
                    <a:pos x="1" y="53"/>
                  </a:cxn>
                  <a:cxn ang="0">
                    <a:pos x="0" y="55"/>
                  </a:cxn>
                  <a:cxn ang="0">
                    <a:pos x="0" y="59"/>
                  </a:cxn>
                  <a:cxn ang="0">
                    <a:pos x="1" y="62"/>
                  </a:cxn>
                  <a:cxn ang="0">
                    <a:pos x="5" y="63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3" y="62"/>
                  </a:cxn>
                  <a:cxn ang="0">
                    <a:pos x="14" y="60"/>
                  </a:cxn>
                  <a:cxn ang="0">
                    <a:pos x="16" y="58"/>
                  </a:cxn>
                  <a:cxn ang="0">
                    <a:pos x="16" y="55"/>
                  </a:cxn>
                  <a:cxn ang="0">
                    <a:pos x="16" y="55"/>
                  </a:cxn>
                  <a:cxn ang="0">
                    <a:pos x="44" y="34"/>
                  </a:cxn>
                  <a:cxn ang="0">
                    <a:pos x="59" y="22"/>
                  </a:cxn>
                  <a:cxn ang="0">
                    <a:pos x="72" y="9"/>
                  </a:cxn>
                  <a:cxn ang="0">
                    <a:pos x="72" y="9"/>
                  </a:cxn>
                  <a:cxn ang="0">
                    <a:pos x="73" y="8"/>
                  </a:cxn>
                  <a:cxn ang="0">
                    <a:pos x="73" y="5"/>
                  </a:cxn>
                  <a:cxn ang="0">
                    <a:pos x="72" y="2"/>
                  </a:cxn>
                  <a:cxn ang="0">
                    <a:pos x="68" y="0"/>
                  </a:cxn>
                  <a:cxn ang="0">
                    <a:pos x="65" y="0"/>
                  </a:cxn>
                  <a:cxn ang="0">
                    <a:pos x="64" y="2"/>
                  </a:cxn>
                  <a:cxn ang="0">
                    <a:pos x="64" y="2"/>
                  </a:cxn>
                </a:cxnLst>
                <a:rect l="0" t="0" r="r" b="b"/>
                <a:pathLst>
                  <a:path w="73" h="63">
                    <a:moveTo>
                      <a:pt x="64" y="2"/>
                    </a:moveTo>
                    <a:lnTo>
                      <a:pt x="64" y="2"/>
                    </a:lnTo>
                    <a:lnTo>
                      <a:pt x="48" y="15"/>
                    </a:lnTo>
                    <a:lnTo>
                      <a:pt x="34" y="28"/>
                    </a:lnTo>
                    <a:lnTo>
                      <a:pt x="1" y="53"/>
                    </a:lnTo>
                    <a:lnTo>
                      <a:pt x="1" y="53"/>
                    </a:lnTo>
                    <a:lnTo>
                      <a:pt x="0" y="55"/>
                    </a:lnTo>
                    <a:lnTo>
                      <a:pt x="0" y="59"/>
                    </a:lnTo>
                    <a:lnTo>
                      <a:pt x="1" y="62"/>
                    </a:lnTo>
                    <a:lnTo>
                      <a:pt x="5" y="63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3" y="62"/>
                    </a:lnTo>
                    <a:lnTo>
                      <a:pt x="14" y="60"/>
                    </a:lnTo>
                    <a:lnTo>
                      <a:pt x="16" y="58"/>
                    </a:lnTo>
                    <a:lnTo>
                      <a:pt x="16" y="55"/>
                    </a:lnTo>
                    <a:lnTo>
                      <a:pt x="16" y="55"/>
                    </a:lnTo>
                    <a:lnTo>
                      <a:pt x="44" y="34"/>
                    </a:lnTo>
                    <a:lnTo>
                      <a:pt x="59" y="22"/>
                    </a:lnTo>
                    <a:lnTo>
                      <a:pt x="72" y="9"/>
                    </a:lnTo>
                    <a:lnTo>
                      <a:pt x="72" y="9"/>
                    </a:lnTo>
                    <a:lnTo>
                      <a:pt x="73" y="8"/>
                    </a:lnTo>
                    <a:lnTo>
                      <a:pt x="73" y="5"/>
                    </a:lnTo>
                    <a:lnTo>
                      <a:pt x="72" y="2"/>
                    </a:lnTo>
                    <a:lnTo>
                      <a:pt x="68" y="0"/>
                    </a:lnTo>
                    <a:lnTo>
                      <a:pt x="65" y="0"/>
                    </a:lnTo>
                    <a:lnTo>
                      <a:pt x="64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Freeform 734"/>
              <p:cNvSpPr/>
              <p:nvPr/>
            </p:nvSpPr>
            <p:spPr bwMode="auto">
              <a:xfrm>
                <a:off x="2660651" y="3402013"/>
                <a:ext cx="28575" cy="22225"/>
              </a:xfrm>
              <a:custGeom>
                <a:avLst/>
                <a:gdLst/>
                <a:ahLst/>
                <a:cxnLst>
                  <a:cxn ang="0">
                    <a:pos x="66" y="2"/>
                  </a:cxn>
                  <a:cxn ang="0">
                    <a:pos x="66" y="2"/>
                  </a:cxn>
                  <a:cxn ang="0">
                    <a:pos x="58" y="8"/>
                  </a:cxn>
                  <a:cxn ang="0">
                    <a:pos x="50" y="15"/>
                  </a:cxn>
                  <a:cxn ang="0">
                    <a:pos x="34" y="25"/>
                  </a:cxn>
                  <a:cxn ang="0">
                    <a:pos x="17" y="36"/>
                  </a:cxn>
                  <a:cxn ang="0">
                    <a:pos x="9" y="41"/>
                  </a:cxn>
                  <a:cxn ang="0">
                    <a:pos x="3" y="48"/>
                  </a:cxn>
                  <a:cxn ang="0">
                    <a:pos x="3" y="48"/>
                  </a:cxn>
                  <a:cxn ang="0">
                    <a:pos x="0" y="50"/>
                  </a:cxn>
                  <a:cxn ang="0">
                    <a:pos x="0" y="51"/>
                  </a:cxn>
                  <a:cxn ang="0">
                    <a:pos x="3" y="55"/>
                  </a:cxn>
                  <a:cxn ang="0">
                    <a:pos x="6" y="58"/>
                  </a:cxn>
                  <a:cxn ang="0">
                    <a:pos x="8" y="57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7" y="50"/>
                  </a:cxn>
                  <a:cxn ang="0">
                    <a:pos x="25" y="44"/>
                  </a:cxn>
                  <a:cxn ang="0">
                    <a:pos x="42" y="33"/>
                  </a:cxn>
                  <a:cxn ang="0">
                    <a:pos x="58" y="23"/>
                  </a:cxn>
                  <a:cxn ang="0">
                    <a:pos x="66" y="16"/>
                  </a:cxn>
                  <a:cxn ang="0">
                    <a:pos x="74" y="11"/>
                  </a:cxn>
                  <a:cxn ang="0">
                    <a:pos x="74" y="11"/>
                  </a:cxn>
                  <a:cxn ang="0">
                    <a:pos x="75" y="8"/>
                  </a:cxn>
                  <a:cxn ang="0">
                    <a:pos x="75" y="6"/>
                  </a:cxn>
                  <a:cxn ang="0">
                    <a:pos x="74" y="3"/>
                  </a:cxn>
                  <a:cxn ang="0">
                    <a:pos x="70" y="0"/>
                  </a:cxn>
                  <a:cxn ang="0">
                    <a:pos x="67" y="0"/>
                  </a:cxn>
                  <a:cxn ang="0">
                    <a:pos x="66" y="2"/>
                  </a:cxn>
                  <a:cxn ang="0">
                    <a:pos x="66" y="2"/>
                  </a:cxn>
                </a:cxnLst>
                <a:rect l="0" t="0" r="r" b="b"/>
                <a:pathLst>
                  <a:path w="75" h="58">
                    <a:moveTo>
                      <a:pt x="66" y="2"/>
                    </a:moveTo>
                    <a:lnTo>
                      <a:pt x="66" y="2"/>
                    </a:lnTo>
                    <a:lnTo>
                      <a:pt x="58" y="8"/>
                    </a:lnTo>
                    <a:lnTo>
                      <a:pt x="50" y="15"/>
                    </a:lnTo>
                    <a:lnTo>
                      <a:pt x="34" y="25"/>
                    </a:lnTo>
                    <a:lnTo>
                      <a:pt x="17" y="36"/>
                    </a:lnTo>
                    <a:lnTo>
                      <a:pt x="9" y="41"/>
                    </a:lnTo>
                    <a:lnTo>
                      <a:pt x="3" y="48"/>
                    </a:lnTo>
                    <a:lnTo>
                      <a:pt x="3" y="48"/>
                    </a:lnTo>
                    <a:lnTo>
                      <a:pt x="0" y="50"/>
                    </a:lnTo>
                    <a:lnTo>
                      <a:pt x="0" y="51"/>
                    </a:lnTo>
                    <a:lnTo>
                      <a:pt x="3" y="55"/>
                    </a:lnTo>
                    <a:lnTo>
                      <a:pt x="6" y="58"/>
                    </a:lnTo>
                    <a:lnTo>
                      <a:pt x="8" y="57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7" y="50"/>
                    </a:lnTo>
                    <a:lnTo>
                      <a:pt x="25" y="44"/>
                    </a:lnTo>
                    <a:lnTo>
                      <a:pt x="42" y="33"/>
                    </a:lnTo>
                    <a:lnTo>
                      <a:pt x="58" y="23"/>
                    </a:lnTo>
                    <a:lnTo>
                      <a:pt x="66" y="16"/>
                    </a:lnTo>
                    <a:lnTo>
                      <a:pt x="74" y="11"/>
                    </a:lnTo>
                    <a:lnTo>
                      <a:pt x="74" y="11"/>
                    </a:lnTo>
                    <a:lnTo>
                      <a:pt x="75" y="8"/>
                    </a:lnTo>
                    <a:lnTo>
                      <a:pt x="75" y="6"/>
                    </a:lnTo>
                    <a:lnTo>
                      <a:pt x="74" y="3"/>
                    </a:lnTo>
                    <a:lnTo>
                      <a:pt x="70" y="0"/>
                    </a:lnTo>
                    <a:lnTo>
                      <a:pt x="67" y="0"/>
                    </a:lnTo>
                    <a:lnTo>
                      <a:pt x="66" y="2"/>
                    </a:lnTo>
                    <a:lnTo>
                      <a:pt x="6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Freeform 735"/>
              <p:cNvSpPr/>
              <p:nvPr/>
            </p:nvSpPr>
            <p:spPr bwMode="auto">
              <a:xfrm>
                <a:off x="2682876" y="3405188"/>
                <a:ext cx="20638" cy="22225"/>
              </a:xfrm>
              <a:custGeom>
                <a:avLst/>
                <a:gdLst/>
                <a:ahLst/>
                <a:cxnLst>
                  <a:cxn ang="0">
                    <a:pos x="40" y="4"/>
                  </a:cxn>
                  <a:cxn ang="0">
                    <a:pos x="40" y="4"/>
                  </a:cxn>
                  <a:cxn ang="0">
                    <a:pos x="36" y="10"/>
                  </a:cxn>
                  <a:cxn ang="0">
                    <a:pos x="33" y="17"/>
                  </a:cxn>
                  <a:cxn ang="0">
                    <a:pos x="26" y="22"/>
                  </a:cxn>
                  <a:cxn ang="0">
                    <a:pos x="21" y="26"/>
                  </a:cxn>
                  <a:cxn ang="0">
                    <a:pos x="9" y="37"/>
                  </a:cxn>
                  <a:cxn ang="0">
                    <a:pos x="4" y="42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4" y="56"/>
                  </a:cxn>
                  <a:cxn ang="0">
                    <a:pos x="8" y="55"/>
                  </a:cxn>
                  <a:cxn ang="0">
                    <a:pos x="9" y="54"/>
                  </a:cxn>
                  <a:cxn ang="0">
                    <a:pos x="10" y="52"/>
                  </a:cxn>
                  <a:cxn ang="0">
                    <a:pos x="10" y="52"/>
                  </a:cxn>
                  <a:cxn ang="0">
                    <a:pos x="14" y="46"/>
                  </a:cxn>
                  <a:cxn ang="0">
                    <a:pos x="19" y="41"/>
                  </a:cxn>
                  <a:cxn ang="0">
                    <a:pos x="33" y="33"/>
                  </a:cxn>
                  <a:cxn ang="0">
                    <a:pos x="33" y="33"/>
                  </a:cxn>
                  <a:cxn ang="0">
                    <a:pos x="38" y="26"/>
                  </a:cxn>
                  <a:cxn ang="0">
                    <a:pos x="43" y="21"/>
                  </a:cxn>
                  <a:cxn ang="0">
                    <a:pos x="48" y="14"/>
                  </a:cxn>
                  <a:cxn ang="0">
                    <a:pos x="51" y="7"/>
                  </a:cxn>
                  <a:cxn ang="0">
                    <a:pos x="51" y="7"/>
                  </a:cxn>
                  <a:cxn ang="0">
                    <a:pos x="51" y="4"/>
                  </a:cxn>
                  <a:cxn ang="0">
                    <a:pos x="51" y="3"/>
                  </a:cxn>
                  <a:cxn ang="0">
                    <a:pos x="47" y="0"/>
                  </a:cxn>
                  <a:cxn ang="0">
                    <a:pos x="43" y="0"/>
                  </a:cxn>
                  <a:cxn ang="0">
                    <a:pos x="40" y="1"/>
                  </a:cxn>
                  <a:cxn ang="0">
                    <a:pos x="40" y="4"/>
                  </a:cxn>
                  <a:cxn ang="0">
                    <a:pos x="40" y="4"/>
                  </a:cxn>
                </a:cxnLst>
                <a:rect l="0" t="0" r="r" b="b"/>
                <a:pathLst>
                  <a:path w="51" h="56">
                    <a:moveTo>
                      <a:pt x="40" y="4"/>
                    </a:moveTo>
                    <a:lnTo>
                      <a:pt x="40" y="4"/>
                    </a:lnTo>
                    <a:lnTo>
                      <a:pt x="36" y="10"/>
                    </a:lnTo>
                    <a:lnTo>
                      <a:pt x="33" y="17"/>
                    </a:lnTo>
                    <a:lnTo>
                      <a:pt x="26" y="22"/>
                    </a:lnTo>
                    <a:lnTo>
                      <a:pt x="21" y="26"/>
                    </a:lnTo>
                    <a:lnTo>
                      <a:pt x="9" y="37"/>
                    </a:lnTo>
                    <a:lnTo>
                      <a:pt x="4" y="42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4" y="56"/>
                    </a:lnTo>
                    <a:lnTo>
                      <a:pt x="8" y="55"/>
                    </a:lnTo>
                    <a:lnTo>
                      <a:pt x="9" y="54"/>
                    </a:lnTo>
                    <a:lnTo>
                      <a:pt x="10" y="52"/>
                    </a:lnTo>
                    <a:lnTo>
                      <a:pt x="10" y="52"/>
                    </a:lnTo>
                    <a:lnTo>
                      <a:pt x="14" y="46"/>
                    </a:lnTo>
                    <a:lnTo>
                      <a:pt x="19" y="41"/>
                    </a:lnTo>
                    <a:lnTo>
                      <a:pt x="33" y="33"/>
                    </a:lnTo>
                    <a:lnTo>
                      <a:pt x="33" y="33"/>
                    </a:lnTo>
                    <a:lnTo>
                      <a:pt x="38" y="26"/>
                    </a:lnTo>
                    <a:lnTo>
                      <a:pt x="43" y="21"/>
                    </a:lnTo>
                    <a:lnTo>
                      <a:pt x="48" y="14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51" y="4"/>
                    </a:lnTo>
                    <a:lnTo>
                      <a:pt x="51" y="3"/>
                    </a:lnTo>
                    <a:lnTo>
                      <a:pt x="47" y="0"/>
                    </a:lnTo>
                    <a:lnTo>
                      <a:pt x="43" y="0"/>
                    </a:lnTo>
                    <a:lnTo>
                      <a:pt x="40" y="1"/>
                    </a:lnTo>
                    <a:lnTo>
                      <a:pt x="40" y="4"/>
                    </a:lnTo>
                    <a:lnTo>
                      <a:pt x="4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Freeform 736"/>
              <p:cNvSpPr/>
              <p:nvPr/>
            </p:nvSpPr>
            <p:spPr bwMode="auto">
              <a:xfrm>
                <a:off x="2700338" y="3406775"/>
                <a:ext cx="25400" cy="25400"/>
              </a:xfrm>
              <a:custGeom>
                <a:avLst/>
                <a:gdLst/>
                <a:ahLst/>
                <a:cxnLst>
                  <a:cxn ang="0">
                    <a:pos x="53" y="0"/>
                  </a:cxn>
                  <a:cxn ang="0">
                    <a:pos x="53" y="0"/>
                  </a:cxn>
                  <a:cxn ang="0">
                    <a:pos x="45" y="5"/>
                  </a:cxn>
                  <a:cxn ang="0">
                    <a:pos x="39" y="12"/>
                  </a:cxn>
                  <a:cxn ang="0">
                    <a:pos x="28" y="26"/>
                  </a:cxn>
                  <a:cxn ang="0">
                    <a:pos x="17" y="41"/>
                  </a:cxn>
                  <a:cxn ang="0">
                    <a:pos x="10" y="47"/>
                  </a:cxn>
                  <a:cxn ang="0">
                    <a:pos x="2" y="53"/>
                  </a:cxn>
                  <a:cxn ang="0">
                    <a:pos x="2" y="53"/>
                  </a:cxn>
                  <a:cxn ang="0">
                    <a:pos x="1" y="54"/>
                  </a:cxn>
                  <a:cxn ang="0">
                    <a:pos x="0" y="55"/>
                  </a:cxn>
                  <a:cxn ang="0">
                    <a:pos x="0" y="59"/>
                  </a:cxn>
                  <a:cxn ang="0">
                    <a:pos x="4" y="63"/>
                  </a:cxn>
                  <a:cxn ang="0">
                    <a:pos x="6" y="63"/>
                  </a:cxn>
                  <a:cxn ang="0">
                    <a:pos x="7" y="62"/>
                  </a:cxn>
                  <a:cxn ang="0">
                    <a:pos x="7" y="62"/>
                  </a:cxn>
                  <a:cxn ang="0">
                    <a:pos x="15" y="56"/>
                  </a:cxn>
                  <a:cxn ang="0">
                    <a:pos x="22" y="50"/>
                  </a:cxn>
                  <a:cxn ang="0">
                    <a:pos x="34" y="37"/>
                  </a:cxn>
                  <a:cxn ang="0">
                    <a:pos x="45" y="22"/>
                  </a:cxn>
                  <a:cxn ang="0">
                    <a:pos x="52" y="16"/>
                  </a:cxn>
                  <a:cxn ang="0">
                    <a:pos x="60" y="11"/>
                  </a:cxn>
                  <a:cxn ang="0">
                    <a:pos x="60" y="11"/>
                  </a:cxn>
                  <a:cxn ang="0">
                    <a:pos x="61" y="9"/>
                  </a:cxn>
                  <a:cxn ang="0">
                    <a:pos x="62" y="7"/>
                  </a:cxn>
                  <a:cxn ang="0">
                    <a:pos x="61" y="3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3" y="0"/>
                  </a:cxn>
                  <a:cxn ang="0">
                    <a:pos x="53" y="0"/>
                  </a:cxn>
                </a:cxnLst>
                <a:rect l="0" t="0" r="r" b="b"/>
                <a:pathLst>
                  <a:path w="62" h="63">
                    <a:moveTo>
                      <a:pt x="53" y="0"/>
                    </a:moveTo>
                    <a:lnTo>
                      <a:pt x="53" y="0"/>
                    </a:lnTo>
                    <a:lnTo>
                      <a:pt x="45" y="5"/>
                    </a:lnTo>
                    <a:lnTo>
                      <a:pt x="39" y="12"/>
                    </a:lnTo>
                    <a:lnTo>
                      <a:pt x="28" y="26"/>
                    </a:lnTo>
                    <a:lnTo>
                      <a:pt x="17" y="41"/>
                    </a:lnTo>
                    <a:lnTo>
                      <a:pt x="10" y="47"/>
                    </a:lnTo>
                    <a:lnTo>
                      <a:pt x="2" y="53"/>
                    </a:lnTo>
                    <a:lnTo>
                      <a:pt x="2" y="53"/>
                    </a:lnTo>
                    <a:lnTo>
                      <a:pt x="1" y="54"/>
                    </a:lnTo>
                    <a:lnTo>
                      <a:pt x="0" y="55"/>
                    </a:lnTo>
                    <a:lnTo>
                      <a:pt x="0" y="59"/>
                    </a:lnTo>
                    <a:lnTo>
                      <a:pt x="4" y="63"/>
                    </a:lnTo>
                    <a:lnTo>
                      <a:pt x="6" y="63"/>
                    </a:lnTo>
                    <a:lnTo>
                      <a:pt x="7" y="62"/>
                    </a:lnTo>
                    <a:lnTo>
                      <a:pt x="7" y="62"/>
                    </a:lnTo>
                    <a:lnTo>
                      <a:pt x="15" y="56"/>
                    </a:lnTo>
                    <a:lnTo>
                      <a:pt x="22" y="50"/>
                    </a:lnTo>
                    <a:lnTo>
                      <a:pt x="34" y="37"/>
                    </a:lnTo>
                    <a:lnTo>
                      <a:pt x="45" y="22"/>
                    </a:lnTo>
                    <a:lnTo>
                      <a:pt x="52" y="16"/>
                    </a:lnTo>
                    <a:lnTo>
                      <a:pt x="60" y="11"/>
                    </a:lnTo>
                    <a:lnTo>
                      <a:pt x="60" y="11"/>
                    </a:lnTo>
                    <a:lnTo>
                      <a:pt x="61" y="9"/>
                    </a:lnTo>
                    <a:lnTo>
                      <a:pt x="62" y="7"/>
                    </a:lnTo>
                    <a:lnTo>
                      <a:pt x="61" y="3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3" y="0"/>
                    </a:lnTo>
                    <a:lnTo>
                      <a:pt x="5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Freeform 737"/>
              <p:cNvSpPr/>
              <p:nvPr/>
            </p:nvSpPr>
            <p:spPr bwMode="auto">
              <a:xfrm>
                <a:off x="2089151" y="3714750"/>
                <a:ext cx="15875" cy="26988"/>
              </a:xfrm>
              <a:custGeom>
                <a:avLst/>
                <a:gdLst/>
                <a:ahLst/>
                <a:cxnLst>
                  <a:cxn ang="0">
                    <a:pos x="29" y="4"/>
                  </a:cxn>
                  <a:cxn ang="0">
                    <a:pos x="29" y="4"/>
                  </a:cxn>
                  <a:cxn ang="0">
                    <a:pos x="24" y="18"/>
                  </a:cxn>
                  <a:cxn ang="0">
                    <a:pos x="17" y="33"/>
                  </a:cxn>
                  <a:cxn ang="0">
                    <a:pos x="10" y="46"/>
                  </a:cxn>
                  <a:cxn ang="0">
                    <a:pos x="2" y="59"/>
                  </a:cxn>
                  <a:cxn ang="0">
                    <a:pos x="2" y="59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3" y="67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1" y="65"/>
                  </a:cxn>
                  <a:cxn ang="0">
                    <a:pos x="11" y="65"/>
                  </a:cxn>
                  <a:cxn ang="0">
                    <a:pos x="20" y="51"/>
                  </a:cxn>
                  <a:cxn ang="0">
                    <a:pos x="28" y="37"/>
                  </a:cxn>
                  <a:cxn ang="0">
                    <a:pos x="34" y="22"/>
                  </a:cxn>
                  <a:cxn ang="0">
                    <a:pos x="41" y="7"/>
                  </a:cxn>
                  <a:cxn ang="0">
                    <a:pos x="41" y="7"/>
                  </a:cxn>
                  <a:cxn ang="0">
                    <a:pos x="41" y="4"/>
                  </a:cxn>
                  <a:cxn ang="0">
                    <a:pos x="40" y="3"/>
                  </a:cxn>
                  <a:cxn ang="0">
                    <a:pos x="37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29" y="4"/>
                  </a:cxn>
                  <a:cxn ang="0">
                    <a:pos x="29" y="4"/>
                  </a:cxn>
                </a:cxnLst>
                <a:rect l="0" t="0" r="r" b="b"/>
                <a:pathLst>
                  <a:path w="41" h="68">
                    <a:moveTo>
                      <a:pt x="29" y="4"/>
                    </a:moveTo>
                    <a:lnTo>
                      <a:pt x="29" y="4"/>
                    </a:lnTo>
                    <a:lnTo>
                      <a:pt x="24" y="18"/>
                    </a:lnTo>
                    <a:lnTo>
                      <a:pt x="17" y="33"/>
                    </a:lnTo>
                    <a:lnTo>
                      <a:pt x="10" y="46"/>
                    </a:lnTo>
                    <a:lnTo>
                      <a:pt x="2" y="59"/>
                    </a:lnTo>
                    <a:lnTo>
                      <a:pt x="2" y="59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3" y="67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1" y="65"/>
                    </a:lnTo>
                    <a:lnTo>
                      <a:pt x="11" y="65"/>
                    </a:lnTo>
                    <a:lnTo>
                      <a:pt x="20" y="51"/>
                    </a:lnTo>
                    <a:lnTo>
                      <a:pt x="28" y="37"/>
                    </a:lnTo>
                    <a:lnTo>
                      <a:pt x="34" y="22"/>
                    </a:lnTo>
                    <a:lnTo>
                      <a:pt x="41" y="7"/>
                    </a:lnTo>
                    <a:lnTo>
                      <a:pt x="41" y="7"/>
                    </a:lnTo>
                    <a:lnTo>
                      <a:pt x="41" y="4"/>
                    </a:lnTo>
                    <a:lnTo>
                      <a:pt x="40" y="3"/>
                    </a:lnTo>
                    <a:lnTo>
                      <a:pt x="37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29" y="4"/>
                    </a:lnTo>
                    <a:lnTo>
                      <a:pt x="2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Freeform 738"/>
              <p:cNvSpPr/>
              <p:nvPr/>
            </p:nvSpPr>
            <p:spPr bwMode="auto">
              <a:xfrm>
                <a:off x="2122488" y="3719513"/>
                <a:ext cx="23813" cy="36513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40" y="14"/>
                  </a:cxn>
                  <a:cxn ang="0">
                    <a:pos x="32" y="25"/>
                  </a:cxn>
                  <a:cxn ang="0">
                    <a:pos x="25" y="34"/>
                  </a:cxn>
                  <a:cxn ang="0">
                    <a:pos x="15" y="43"/>
                  </a:cxn>
                  <a:cxn ang="0">
                    <a:pos x="15" y="43"/>
                  </a:cxn>
                  <a:cxn ang="0">
                    <a:pos x="9" y="52"/>
                  </a:cxn>
                  <a:cxn ang="0">
                    <a:pos x="4" y="63"/>
                  </a:cxn>
                  <a:cxn ang="0">
                    <a:pos x="1" y="73"/>
                  </a:cxn>
                  <a:cxn ang="0">
                    <a:pos x="0" y="85"/>
                  </a:cxn>
                  <a:cxn ang="0">
                    <a:pos x="0" y="85"/>
                  </a:cxn>
                  <a:cxn ang="0">
                    <a:pos x="0" y="86"/>
                  </a:cxn>
                  <a:cxn ang="0">
                    <a:pos x="1" y="89"/>
                  </a:cxn>
                  <a:cxn ang="0">
                    <a:pos x="2" y="90"/>
                  </a:cxn>
                  <a:cxn ang="0">
                    <a:pos x="5" y="90"/>
                  </a:cxn>
                  <a:cxn ang="0">
                    <a:pos x="9" y="89"/>
                  </a:cxn>
                  <a:cxn ang="0">
                    <a:pos x="10" y="86"/>
                  </a:cxn>
                  <a:cxn ang="0">
                    <a:pos x="12" y="85"/>
                  </a:cxn>
                  <a:cxn ang="0">
                    <a:pos x="12" y="85"/>
                  </a:cxn>
                  <a:cxn ang="0">
                    <a:pos x="13" y="73"/>
                  </a:cxn>
                  <a:cxn ang="0">
                    <a:pos x="18" y="63"/>
                  </a:cxn>
                  <a:cxn ang="0">
                    <a:pos x="23" y="53"/>
                  </a:cxn>
                  <a:cxn ang="0">
                    <a:pos x="30" y="44"/>
                  </a:cxn>
                  <a:cxn ang="0">
                    <a:pos x="46" y="26"/>
                  </a:cxn>
                  <a:cxn ang="0">
                    <a:pos x="51" y="17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7" y="4"/>
                  </a:cxn>
                  <a:cxn ang="0">
                    <a:pos x="56" y="1"/>
                  </a:cxn>
                  <a:cxn ang="0">
                    <a:pos x="55" y="0"/>
                  </a:cxn>
                  <a:cxn ang="0">
                    <a:pos x="53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7" h="90">
                    <a:moveTo>
                      <a:pt x="46" y="2"/>
                    </a:moveTo>
                    <a:lnTo>
                      <a:pt x="46" y="2"/>
                    </a:lnTo>
                    <a:lnTo>
                      <a:pt x="40" y="14"/>
                    </a:lnTo>
                    <a:lnTo>
                      <a:pt x="32" y="25"/>
                    </a:lnTo>
                    <a:lnTo>
                      <a:pt x="25" y="34"/>
                    </a:lnTo>
                    <a:lnTo>
                      <a:pt x="15" y="43"/>
                    </a:lnTo>
                    <a:lnTo>
                      <a:pt x="15" y="43"/>
                    </a:lnTo>
                    <a:lnTo>
                      <a:pt x="9" y="52"/>
                    </a:lnTo>
                    <a:lnTo>
                      <a:pt x="4" y="63"/>
                    </a:lnTo>
                    <a:lnTo>
                      <a:pt x="1" y="73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0" y="86"/>
                    </a:lnTo>
                    <a:lnTo>
                      <a:pt x="1" y="89"/>
                    </a:lnTo>
                    <a:lnTo>
                      <a:pt x="2" y="90"/>
                    </a:lnTo>
                    <a:lnTo>
                      <a:pt x="5" y="90"/>
                    </a:lnTo>
                    <a:lnTo>
                      <a:pt x="9" y="89"/>
                    </a:lnTo>
                    <a:lnTo>
                      <a:pt x="10" y="86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3" y="73"/>
                    </a:lnTo>
                    <a:lnTo>
                      <a:pt x="18" y="63"/>
                    </a:lnTo>
                    <a:lnTo>
                      <a:pt x="23" y="53"/>
                    </a:lnTo>
                    <a:lnTo>
                      <a:pt x="30" y="44"/>
                    </a:lnTo>
                    <a:lnTo>
                      <a:pt x="46" y="26"/>
                    </a:lnTo>
                    <a:lnTo>
                      <a:pt x="51" y="17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7" y="4"/>
                    </a:lnTo>
                    <a:lnTo>
                      <a:pt x="56" y="1"/>
                    </a:lnTo>
                    <a:lnTo>
                      <a:pt x="55" y="0"/>
                    </a:lnTo>
                    <a:lnTo>
                      <a:pt x="53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Freeform 739"/>
              <p:cNvSpPr/>
              <p:nvPr/>
            </p:nvSpPr>
            <p:spPr bwMode="auto">
              <a:xfrm>
                <a:off x="2163763" y="3733800"/>
                <a:ext cx="17463" cy="34925"/>
              </a:xfrm>
              <a:custGeom>
                <a:avLst/>
                <a:gdLst/>
                <a:ahLst/>
                <a:cxnLst>
                  <a:cxn ang="0">
                    <a:pos x="35" y="5"/>
                  </a:cxn>
                  <a:cxn ang="0">
                    <a:pos x="35" y="5"/>
                  </a:cxn>
                  <a:cxn ang="0">
                    <a:pos x="32" y="9"/>
                  </a:cxn>
                  <a:cxn ang="0">
                    <a:pos x="29" y="13"/>
                  </a:cxn>
                  <a:cxn ang="0">
                    <a:pos x="22" y="19"/>
                  </a:cxn>
                  <a:cxn ang="0">
                    <a:pos x="22" y="19"/>
                  </a:cxn>
                  <a:cxn ang="0">
                    <a:pos x="17" y="26"/>
                  </a:cxn>
                  <a:cxn ang="0">
                    <a:pos x="13" y="34"/>
                  </a:cxn>
                  <a:cxn ang="0">
                    <a:pos x="13" y="34"/>
                  </a:cxn>
                  <a:cxn ang="0">
                    <a:pos x="5" y="59"/>
                  </a:cxn>
                  <a:cxn ang="0">
                    <a:pos x="2" y="72"/>
                  </a:cxn>
                  <a:cxn ang="0">
                    <a:pos x="0" y="85"/>
                  </a:cxn>
                  <a:cxn ang="0">
                    <a:pos x="0" y="85"/>
                  </a:cxn>
                  <a:cxn ang="0">
                    <a:pos x="1" y="87"/>
                  </a:cxn>
                  <a:cxn ang="0">
                    <a:pos x="1" y="89"/>
                  </a:cxn>
                  <a:cxn ang="0">
                    <a:pos x="4" y="90"/>
                  </a:cxn>
                  <a:cxn ang="0">
                    <a:pos x="5" y="90"/>
                  </a:cxn>
                  <a:cxn ang="0">
                    <a:pos x="9" y="89"/>
                  </a:cxn>
                  <a:cxn ang="0">
                    <a:pos x="12" y="87"/>
                  </a:cxn>
                  <a:cxn ang="0">
                    <a:pos x="12" y="85"/>
                  </a:cxn>
                  <a:cxn ang="0">
                    <a:pos x="12" y="85"/>
                  </a:cxn>
                  <a:cxn ang="0">
                    <a:pos x="13" y="72"/>
                  </a:cxn>
                  <a:cxn ang="0">
                    <a:pos x="17" y="59"/>
                  </a:cxn>
                  <a:cxn ang="0">
                    <a:pos x="21" y="46"/>
                  </a:cxn>
                  <a:cxn ang="0">
                    <a:pos x="26" y="34"/>
                  </a:cxn>
                  <a:cxn ang="0">
                    <a:pos x="26" y="34"/>
                  </a:cxn>
                  <a:cxn ang="0">
                    <a:pos x="29" y="30"/>
                  </a:cxn>
                  <a:cxn ang="0">
                    <a:pos x="31" y="26"/>
                  </a:cxn>
                  <a:cxn ang="0">
                    <a:pos x="38" y="19"/>
                  </a:cxn>
                  <a:cxn ang="0">
                    <a:pos x="43" y="13"/>
                  </a:cxn>
                  <a:cxn ang="0">
                    <a:pos x="44" y="9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6" y="2"/>
                  </a:cxn>
                  <a:cxn ang="0">
                    <a:pos x="44" y="1"/>
                  </a:cxn>
                  <a:cxn ang="0">
                    <a:pos x="43" y="0"/>
                  </a:cxn>
                  <a:cxn ang="0">
                    <a:pos x="40" y="0"/>
                  </a:cxn>
                  <a:cxn ang="0">
                    <a:pos x="36" y="1"/>
                  </a:cxn>
                  <a:cxn ang="0">
                    <a:pos x="35" y="2"/>
                  </a:cxn>
                  <a:cxn ang="0">
                    <a:pos x="35" y="5"/>
                  </a:cxn>
                  <a:cxn ang="0">
                    <a:pos x="35" y="5"/>
                  </a:cxn>
                </a:cxnLst>
                <a:rect l="0" t="0" r="r" b="b"/>
                <a:pathLst>
                  <a:path w="46" h="90">
                    <a:moveTo>
                      <a:pt x="35" y="5"/>
                    </a:moveTo>
                    <a:lnTo>
                      <a:pt x="35" y="5"/>
                    </a:lnTo>
                    <a:lnTo>
                      <a:pt x="32" y="9"/>
                    </a:lnTo>
                    <a:lnTo>
                      <a:pt x="29" y="13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17" y="26"/>
                    </a:lnTo>
                    <a:lnTo>
                      <a:pt x="13" y="34"/>
                    </a:lnTo>
                    <a:lnTo>
                      <a:pt x="13" y="34"/>
                    </a:lnTo>
                    <a:lnTo>
                      <a:pt x="5" y="59"/>
                    </a:lnTo>
                    <a:lnTo>
                      <a:pt x="2" y="72"/>
                    </a:lnTo>
                    <a:lnTo>
                      <a:pt x="0" y="85"/>
                    </a:lnTo>
                    <a:lnTo>
                      <a:pt x="0" y="85"/>
                    </a:lnTo>
                    <a:lnTo>
                      <a:pt x="1" y="87"/>
                    </a:lnTo>
                    <a:lnTo>
                      <a:pt x="1" y="89"/>
                    </a:lnTo>
                    <a:lnTo>
                      <a:pt x="4" y="90"/>
                    </a:lnTo>
                    <a:lnTo>
                      <a:pt x="5" y="90"/>
                    </a:lnTo>
                    <a:lnTo>
                      <a:pt x="9" y="89"/>
                    </a:lnTo>
                    <a:lnTo>
                      <a:pt x="12" y="87"/>
                    </a:lnTo>
                    <a:lnTo>
                      <a:pt x="12" y="85"/>
                    </a:lnTo>
                    <a:lnTo>
                      <a:pt x="12" y="85"/>
                    </a:lnTo>
                    <a:lnTo>
                      <a:pt x="13" y="72"/>
                    </a:lnTo>
                    <a:lnTo>
                      <a:pt x="17" y="59"/>
                    </a:lnTo>
                    <a:lnTo>
                      <a:pt x="21" y="46"/>
                    </a:lnTo>
                    <a:lnTo>
                      <a:pt x="26" y="34"/>
                    </a:lnTo>
                    <a:lnTo>
                      <a:pt x="26" y="34"/>
                    </a:lnTo>
                    <a:lnTo>
                      <a:pt x="29" y="30"/>
                    </a:lnTo>
                    <a:lnTo>
                      <a:pt x="31" y="26"/>
                    </a:lnTo>
                    <a:lnTo>
                      <a:pt x="38" y="19"/>
                    </a:lnTo>
                    <a:lnTo>
                      <a:pt x="43" y="13"/>
                    </a:lnTo>
                    <a:lnTo>
                      <a:pt x="44" y="9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6" y="2"/>
                    </a:lnTo>
                    <a:lnTo>
                      <a:pt x="44" y="1"/>
                    </a:lnTo>
                    <a:lnTo>
                      <a:pt x="43" y="0"/>
                    </a:lnTo>
                    <a:lnTo>
                      <a:pt x="40" y="0"/>
                    </a:lnTo>
                    <a:lnTo>
                      <a:pt x="36" y="1"/>
                    </a:lnTo>
                    <a:lnTo>
                      <a:pt x="35" y="2"/>
                    </a:lnTo>
                    <a:lnTo>
                      <a:pt x="35" y="5"/>
                    </a:lnTo>
                    <a:lnTo>
                      <a:pt x="3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Freeform 740"/>
              <p:cNvSpPr/>
              <p:nvPr/>
            </p:nvSpPr>
            <p:spPr bwMode="auto">
              <a:xfrm>
                <a:off x="2205038" y="3741738"/>
                <a:ext cx="22225" cy="31750"/>
              </a:xfrm>
              <a:custGeom>
                <a:avLst/>
                <a:gdLst/>
                <a:ahLst/>
                <a:cxnLst>
                  <a:cxn ang="0">
                    <a:pos x="46" y="3"/>
                  </a:cxn>
                  <a:cxn ang="0">
                    <a:pos x="46" y="3"/>
                  </a:cxn>
                  <a:cxn ang="0">
                    <a:pos x="41" y="9"/>
                  </a:cxn>
                  <a:cxn ang="0">
                    <a:pos x="34" y="14"/>
                  </a:cxn>
                  <a:cxn ang="0">
                    <a:pos x="28" y="20"/>
                  </a:cxn>
                  <a:cxn ang="0">
                    <a:pos x="25" y="24"/>
                  </a:cxn>
                  <a:cxn ang="0">
                    <a:pos x="24" y="26"/>
                  </a:cxn>
                  <a:cxn ang="0">
                    <a:pos x="24" y="26"/>
                  </a:cxn>
                  <a:cxn ang="0">
                    <a:pos x="20" y="38"/>
                  </a:cxn>
                  <a:cxn ang="0">
                    <a:pos x="15" y="50"/>
                  </a:cxn>
                  <a:cxn ang="0">
                    <a:pos x="9" y="60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1" y="78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9" y="78"/>
                  </a:cxn>
                  <a:cxn ang="0">
                    <a:pos x="9" y="78"/>
                  </a:cxn>
                  <a:cxn ang="0">
                    <a:pos x="16" y="69"/>
                  </a:cxn>
                  <a:cxn ang="0">
                    <a:pos x="21" y="61"/>
                  </a:cxn>
                  <a:cxn ang="0">
                    <a:pos x="26" y="52"/>
                  </a:cxn>
                  <a:cxn ang="0">
                    <a:pos x="30" y="43"/>
                  </a:cxn>
                  <a:cxn ang="0">
                    <a:pos x="30" y="43"/>
                  </a:cxn>
                  <a:cxn ang="0">
                    <a:pos x="33" y="37"/>
                  </a:cxn>
                  <a:cxn ang="0">
                    <a:pos x="35" y="31"/>
                  </a:cxn>
                  <a:cxn ang="0">
                    <a:pos x="39" y="26"/>
                  </a:cxn>
                  <a:cxn ang="0">
                    <a:pos x="45" y="22"/>
                  </a:cxn>
                  <a:cxn ang="0">
                    <a:pos x="45" y="22"/>
                  </a:cxn>
                  <a:cxn ang="0">
                    <a:pos x="51" y="16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8" y="7"/>
                  </a:cxn>
                  <a:cxn ang="0">
                    <a:pos x="56" y="4"/>
                  </a:cxn>
                  <a:cxn ang="0">
                    <a:pos x="54" y="0"/>
                  </a:cxn>
                  <a:cxn ang="0">
                    <a:pos x="50" y="0"/>
                  </a:cxn>
                  <a:cxn ang="0">
                    <a:pos x="49" y="1"/>
                  </a:cxn>
                  <a:cxn ang="0">
                    <a:pos x="46" y="3"/>
                  </a:cxn>
                  <a:cxn ang="0">
                    <a:pos x="46" y="3"/>
                  </a:cxn>
                </a:cxnLst>
                <a:rect l="0" t="0" r="r" b="b"/>
                <a:pathLst>
                  <a:path w="58" h="80">
                    <a:moveTo>
                      <a:pt x="46" y="3"/>
                    </a:moveTo>
                    <a:lnTo>
                      <a:pt x="46" y="3"/>
                    </a:lnTo>
                    <a:lnTo>
                      <a:pt x="41" y="9"/>
                    </a:lnTo>
                    <a:lnTo>
                      <a:pt x="34" y="14"/>
                    </a:lnTo>
                    <a:lnTo>
                      <a:pt x="28" y="20"/>
                    </a:lnTo>
                    <a:lnTo>
                      <a:pt x="25" y="24"/>
                    </a:lnTo>
                    <a:lnTo>
                      <a:pt x="24" y="26"/>
                    </a:lnTo>
                    <a:lnTo>
                      <a:pt x="24" y="26"/>
                    </a:lnTo>
                    <a:lnTo>
                      <a:pt x="20" y="38"/>
                    </a:lnTo>
                    <a:lnTo>
                      <a:pt x="15" y="50"/>
                    </a:lnTo>
                    <a:lnTo>
                      <a:pt x="9" y="60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1" y="78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9" y="78"/>
                    </a:lnTo>
                    <a:lnTo>
                      <a:pt x="9" y="78"/>
                    </a:lnTo>
                    <a:lnTo>
                      <a:pt x="16" y="69"/>
                    </a:lnTo>
                    <a:lnTo>
                      <a:pt x="21" y="61"/>
                    </a:lnTo>
                    <a:lnTo>
                      <a:pt x="26" y="52"/>
                    </a:lnTo>
                    <a:lnTo>
                      <a:pt x="30" y="43"/>
                    </a:lnTo>
                    <a:lnTo>
                      <a:pt x="30" y="43"/>
                    </a:lnTo>
                    <a:lnTo>
                      <a:pt x="33" y="37"/>
                    </a:lnTo>
                    <a:lnTo>
                      <a:pt x="35" y="31"/>
                    </a:lnTo>
                    <a:lnTo>
                      <a:pt x="39" y="26"/>
                    </a:lnTo>
                    <a:lnTo>
                      <a:pt x="45" y="22"/>
                    </a:lnTo>
                    <a:lnTo>
                      <a:pt x="45" y="22"/>
                    </a:lnTo>
                    <a:lnTo>
                      <a:pt x="51" y="16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8" y="7"/>
                    </a:lnTo>
                    <a:lnTo>
                      <a:pt x="56" y="4"/>
                    </a:lnTo>
                    <a:lnTo>
                      <a:pt x="54" y="0"/>
                    </a:lnTo>
                    <a:lnTo>
                      <a:pt x="50" y="0"/>
                    </a:lnTo>
                    <a:lnTo>
                      <a:pt x="49" y="1"/>
                    </a:lnTo>
                    <a:lnTo>
                      <a:pt x="46" y="3"/>
                    </a:lnTo>
                    <a:lnTo>
                      <a:pt x="4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Freeform 741"/>
              <p:cNvSpPr/>
              <p:nvPr/>
            </p:nvSpPr>
            <p:spPr bwMode="auto">
              <a:xfrm>
                <a:off x="2247901" y="3740150"/>
                <a:ext cx="17463" cy="31750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28" y="10"/>
                  </a:cxn>
                  <a:cxn ang="0">
                    <a:pos x="23" y="19"/>
                  </a:cxn>
                  <a:cxn ang="0">
                    <a:pos x="13" y="36"/>
                  </a:cxn>
                  <a:cxn ang="0">
                    <a:pos x="5" y="54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4" y="80"/>
                  </a:cxn>
                  <a:cxn ang="0">
                    <a:pos x="8" y="80"/>
                  </a:cxn>
                  <a:cxn ang="0">
                    <a:pos x="10" y="79"/>
                  </a:cxn>
                  <a:cxn ang="0">
                    <a:pos x="10" y="76"/>
                  </a:cxn>
                  <a:cxn ang="0">
                    <a:pos x="10" y="76"/>
                  </a:cxn>
                  <a:cxn ang="0">
                    <a:pos x="17" y="59"/>
                  </a:cxn>
                  <a:cxn ang="0">
                    <a:pos x="23" y="41"/>
                  </a:cxn>
                  <a:cxn ang="0">
                    <a:pos x="32" y="25"/>
                  </a:cxn>
                  <a:cxn ang="0">
                    <a:pos x="38" y="17"/>
                  </a:cxn>
                  <a:cxn ang="0">
                    <a:pos x="44" y="11"/>
                  </a:cxn>
                  <a:cxn ang="0">
                    <a:pos x="44" y="11"/>
                  </a:cxn>
                  <a:cxn ang="0">
                    <a:pos x="45" y="8"/>
                  </a:cxn>
                  <a:cxn ang="0">
                    <a:pos x="45" y="7"/>
                  </a:cxn>
                  <a:cxn ang="0">
                    <a:pos x="43" y="3"/>
                  </a:cxn>
                  <a:cxn ang="0">
                    <a:pos x="39" y="0"/>
                  </a:cxn>
                  <a:cxn ang="0">
                    <a:pos x="38" y="2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5" h="80">
                    <a:moveTo>
                      <a:pt x="35" y="3"/>
                    </a:moveTo>
                    <a:lnTo>
                      <a:pt x="35" y="3"/>
                    </a:lnTo>
                    <a:lnTo>
                      <a:pt x="28" y="10"/>
                    </a:lnTo>
                    <a:lnTo>
                      <a:pt x="23" y="19"/>
                    </a:lnTo>
                    <a:lnTo>
                      <a:pt x="13" y="36"/>
                    </a:lnTo>
                    <a:lnTo>
                      <a:pt x="5" y="54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4" y="80"/>
                    </a:lnTo>
                    <a:lnTo>
                      <a:pt x="8" y="80"/>
                    </a:lnTo>
                    <a:lnTo>
                      <a:pt x="10" y="79"/>
                    </a:lnTo>
                    <a:lnTo>
                      <a:pt x="10" y="76"/>
                    </a:lnTo>
                    <a:lnTo>
                      <a:pt x="10" y="76"/>
                    </a:lnTo>
                    <a:lnTo>
                      <a:pt x="17" y="59"/>
                    </a:lnTo>
                    <a:lnTo>
                      <a:pt x="23" y="41"/>
                    </a:lnTo>
                    <a:lnTo>
                      <a:pt x="32" y="25"/>
                    </a:lnTo>
                    <a:lnTo>
                      <a:pt x="38" y="17"/>
                    </a:lnTo>
                    <a:lnTo>
                      <a:pt x="44" y="11"/>
                    </a:lnTo>
                    <a:lnTo>
                      <a:pt x="44" y="11"/>
                    </a:lnTo>
                    <a:lnTo>
                      <a:pt x="45" y="8"/>
                    </a:lnTo>
                    <a:lnTo>
                      <a:pt x="45" y="7"/>
                    </a:lnTo>
                    <a:lnTo>
                      <a:pt x="43" y="3"/>
                    </a:lnTo>
                    <a:lnTo>
                      <a:pt x="39" y="0"/>
                    </a:lnTo>
                    <a:lnTo>
                      <a:pt x="38" y="2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Freeform 742"/>
              <p:cNvSpPr/>
              <p:nvPr/>
            </p:nvSpPr>
            <p:spPr bwMode="auto">
              <a:xfrm>
                <a:off x="2289176" y="3736975"/>
                <a:ext cx="15875" cy="31750"/>
              </a:xfrm>
              <a:custGeom>
                <a:avLst/>
                <a:gdLst/>
                <a:ahLst/>
                <a:cxnLst>
                  <a:cxn ang="0">
                    <a:pos x="27" y="4"/>
                  </a:cxn>
                  <a:cxn ang="0">
                    <a:pos x="27" y="4"/>
                  </a:cxn>
                  <a:cxn ang="0">
                    <a:pos x="22" y="22"/>
                  </a:cxn>
                  <a:cxn ang="0">
                    <a:pos x="16" y="38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3" y="80"/>
                  </a:cxn>
                  <a:cxn ang="0">
                    <a:pos x="7" y="80"/>
                  </a:cxn>
                  <a:cxn ang="0">
                    <a:pos x="8" y="79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26" y="43"/>
                  </a:cxn>
                  <a:cxn ang="0">
                    <a:pos x="33" y="25"/>
                  </a:cxn>
                  <a:cxn ang="0">
                    <a:pos x="39" y="8"/>
                  </a:cxn>
                  <a:cxn ang="0">
                    <a:pos x="39" y="8"/>
                  </a:cxn>
                  <a:cxn ang="0">
                    <a:pos x="39" y="5"/>
                  </a:cxn>
                  <a:cxn ang="0">
                    <a:pos x="38" y="3"/>
                  </a:cxn>
                  <a:cxn ang="0">
                    <a:pos x="35" y="0"/>
                  </a:cxn>
                  <a:cxn ang="0">
                    <a:pos x="31" y="2"/>
                  </a:cxn>
                  <a:cxn ang="0">
                    <a:pos x="29" y="3"/>
                  </a:cxn>
                  <a:cxn ang="0">
                    <a:pos x="27" y="4"/>
                  </a:cxn>
                  <a:cxn ang="0">
                    <a:pos x="27" y="4"/>
                  </a:cxn>
                </a:cxnLst>
                <a:rect l="0" t="0" r="r" b="b"/>
                <a:pathLst>
                  <a:path w="39" h="80">
                    <a:moveTo>
                      <a:pt x="27" y="4"/>
                    </a:moveTo>
                    <a:lnTo>
                      <a:pt x="27" y="4"/>
                    </a:lnTo>
                    <a:lnTo>
                      <a:pt x="22" y="22"/>
                    </a:lnTo>
                    <a:lnTo>
                      <a:pt x="16" y="38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3" y="80"/>
                    </a:lnTo>
                    <a:lnTo>
                      <a:pt x="7" y="80"/>
                    </a:lnTo>
                    <a:lnTo>
                      <a:pt x="8" y="79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26" y="43"/>
                    </a:lnTo>
                    <a:lnTo>
                      <a:pt x="33" y="25"/>
                    </a:lnTo>
                    <a:lnTo>
                      <a:pt x="39" y="8"/>
                    </a:lnTo>
                    <a:lnTo>
                      <a:pt x="39" y="8"/>
                    </a:lnTo>
                    <a:lnTo>
                      <a:pt x="39" y="5"/>
                    </a:lnTo>
                    <a:lnTo>
                      <a:pt x="38" y="3"/>
                    </a:lnTo>
                    <a:lnTo>
                      <a:pt x="35" y="0"/>
                    </a:lnTo>
                    <a:lnTo>
                      <a:pt x="31" y="2"/>
                    </a:lnTo>
                    <a:lnTo>
                      <a:pt x="29" y="3"/>
                    </a:lnTo>
                    <a:lnTo>
                      <a:pt x="27" y="4"/>
                    </a:lnTo>
                    <a:lnTo>
                      <a:pt x="2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Freeform 743"/>
              <p:cNvSpPr/>
              <p:nvPr/>
            </p:nvSpPr>
            <p:spPr bwMode="auto">
              <a:xfrm>
                <a:off x="2327276" y="3744913"/>
                <a:ext cx="20638" cy="31750"/>
              </a:xfrm>
              <a:custGeom>
                <a:avLst/>
                <a:gdLst/>
                <a:ahLst/>
                <a:cxnLst>
                  <a:cxn ang="0">
                    <a:pos x="42" y="2"/>
                  </a:cxn>
                  <a:cxn ang="0">
                    <a:pos x="42" y="2"/>
                  </a:cxn>
                  <a:cxn ang="0">
                    <a:pos x="36" y="7"/>
                  </a:cxn>
                  <a:cxn ang="0">
                    <a:pos x="33" y="1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23" y="30"/>
                  </a:cxn>
                  <a:cxn ang="0">
                    <a:pos x="21" y="34"/>
                  </a:cxn>
                  <a:cxn ang="0">
                    <a:pos x="18" y="38"/>
                  </a:cxn>
                  <a:cxn ang="0">
                    <a:pos x="14" y="42"/>
                  </a:cxn>
                  <a:cxn ang="0">
                    <a:pos x="14" y="42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2" y="80"/>
                  </a:cxn>
                  <a:cxn ang="0">
                    <a:pos x="6" y="80"/>
                  </a:cxn>
                  <a:cxn ang="0">
                    <a:pos x="9" y="80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19" y="58"/>
                  </a:cxn>
                  <a:cxn ang="0">
                    <a:pos x="25" y="49"/>
                  </a:cxn>
                  <a:cxn ang="0">
                    <a:pos x="31" y="39"/>
                  </a:cxn>
                  <a:cxn ang="0">
                    <a:pos x="31" y="39"/>
                  </a:cxn>
                  <a:cxn ang="0">
                    <a:pos x="35" y="33"/>
                  </a:cxn>
                  <a:cxn ang="0">
                    <a:pos x="39" y="25"/>
                  </a:cxn>
                  <a:cxn ang="0">
                    <a:pos x="43" y="17"/>
                  </a:cxn>
                  <a:cxn ang="0">
                    <a:pos x="44" y="13"/>
                  </a:cxn>
                  <a:cxn ang="0">
                    <a:pos x="48" y="11"/>
                  </a:cxn>
                  <a:cxn ang="0">
                    <a:pos x="48" y="11"/>
                  </a:cxn>
                  <a:cxn ang="0">
                    <a:pos x="50" y="9"/>
                  </a:cxn>
                  <a:cxn ang="0">
                    <a:pos x="51" y="7"/>
                  </a:cxn>
                  <a:cxn ang="0">
                    <a:pos x="50" y="3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2" y="2"/>
                  </a:cxn>
                  <a:cxn ang="0">
                    <a:pos x="42" y="2"/>
                  </a:cxn>
                </a:cxnLst>
                <a:rect l="0" t="0" r="r" b="b"/>
                <a:pathLst>
                  <a:path w="51" h="80">
                    <a:moveTo>
                      <a:pt x="42" y="2"/>
                    </a:moveTo>
                    <a:lnTo>
                      <a:pt x="42" y="2"/>
                    </a:lnTo>
                    <a:lnTo>
                      <a:pt x="36" y="7"/>
                    </a:lnTo>
                    <a:lnTo>
                      <a:pt x="33" y="1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23" y="30"/>
                    </a:lnTo>
                    <a:lnTo>
                      <a:pt x="21" y="34"/>
                    </a:lnTo>
                    <a:lnTo>
                      <a:pt x="18" y="38"/>
                    </a:lnTo>
                    <a:lnTo>
                      <a:pt x="14" y="42"/>
                    </a:lnTo>
                    <a:lnTo>
                      <a:pt x="14" y="42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2" y="80"/>
                    </a:lnTo>
                    <a:lnTo>
                      <a:pt x="6" y="80"/>
                    </a:lnTo>
                    <a:lnTo>
                      <a:pt x="9" y="80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19" y="58"/>
                    </a:lnTo>
                    <a:lnTo>
                      <a:pt x="25" y="49"/>
                    </a:lnTo>
                    <a:lnTo>
                      <a:pt x="31" y="39"/>
                    </a:lnTo>
                    <a:lnTo>
                      <a:pt x="31" y="39"/>
                    </a:lnTo>
                    <a:lnTo>
                      <a:pt x="35" y="33"/>
                    </a:lnTo>
                    <a:lnTo>
                      <a:pt x="39" y="25"/>
                    </a:lnTo>
                    <a:lnTo>
                      <a:pt x="43" y="17"/>
                    </a:lnTo>
                    <a:lnTo>
                      <a:pt x="44" y="13"/>
                    </a:lnTo>
                    <a:lnTo>
                      <a:pt x="48" y="11"/>
                    </a:lnTo>
                    <a:lnTo>
                      <a:pt x="48" y="11"/>
                    </a:lnTo>
                    <a:lnTo>
                      <a:pt x="50" y="9"/>
                    </a:lnTo>
                    <a:lnTo>
                      <a:pt x="51" y="7"/>
                    </a:lnTo>
                    <a:lnTo>
                      <a:pt x="50" y="3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2" y="2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Freeform 744"/>
              <p:cNvSpPr/>
              <p:nvPr/>
            </p:nvSpPr>
            <p:spPr bwMode="auto">
              <a:xfrm>
                <a:off x="2365376" y="3740150"/>
                <a:ext cx="25400" cy="33338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38" y="21"/>
                  </a:cxn>
                  <a:cxn ang="0">
                    <a:pos x="23" y="40"/>
                  </a:cxn>
                  <a:cxn ang="0">
                    <a:pos x="23" y="40"/>
                  </a:cxn>
                  <a:cxn ang="0">
                    <a:pos x="19" y="50"/>
                  </a:cxn>
                  <a:cxn ang="0">
                    <a:pos x="15" y="59"/>
                  </a:cxn>
                  <a:cxn ang="0">
                    <a:pos x="10" y="68"/>
                  </a:cxn>
                  <a:cxn ang="0">
                    <a:pos x="6" y="72"/>
                  </a:cxn>
                  <a:cxn ang="0">
                    <a:pos x="2" y="76"/>
                  </a:cxn>
                  <a:cxn ang="0">
                    <a:pos x="2" y="76"/>
                  </a:cxn>
                  <a:cxn ang="0">
                    <a:pos x="1" y="78"/>
                  </a:cxn>
                  <a:cxn ang="0">
                    <a:pos x="0" y="80"/>
                  </a:cxn>
                  <a:cxn ang="0">
                    <a:pos x="1" y="84"/>
                  </a:cxn>
                  <a:cxn ang="0">
                    <a:pos x="4" y="87"/>
                  </a:cxn>
                  <a:cxn ang="0">
                    <a:pos x="6" y="87"/>
                  </a:cxn>
                  <a:cxn ang="0">
                    <a:pos x="7" y="85"/>
                  </a:cxn>
                  <a:cxn ang="0">
                    <a:pos x="7" y="85"/>
                  </a:cxn>
                  <a:cxn ang="0">
                    <a:pos x="15" y="80"/>
                  </a:cxn>
                  <a:cxn ang="0">
                    <a:pos x="21" y="74"/>
                  </a:cxn>
                  <a:cxn ang="0">
                    <a:pos x="24" y="66"/>
                  </a:cxn>
                  <a:cxn ang="0">
                    <a:pos x="27" y="58"/>
                  </a:cxn>
                  <a:cxn ang="0">
                    <a:pos x="27" y="58"/>
                  </a:cxn>
                  <a:cxn ang="0">
                    <a:pos x="30" y="51"/>
                  </a:cxn>
                  <a:cxn ang="0">
                    <a:pos x="32" y="45"/>
                  </a:cxn>
                  <a:cxn ang="0">
                    <a:pos x="41" y="33"/>
                  </a:cxn>
                  <a:cxn ang="0">
                    <a:pos x="51" y="21"/>
                  </a:cxn>
                  <a:cxn ang="0">
                    <a:pos x="61" y="11"/>
                  </a:cxn>
                  <a:cxn ang="0">
                    <a:pos x="61" y="11"/>
                  </a:cxn>
                  <a:cxn ang="0">
                    <a:pos x="62" y="8"/>
                  </a:cxn>
                  <a:cxn ang="0">
                    <a:pos x="62" y="7"/>
                  </a:cxn>
                  <a:cxn ang="0">
                    <a:pos x="60" y="3"/>
                  </a:cxn>
                  <a:cxn ang="0">
                    <a:pos x="57" y="0"/>
                  </a:cxn>
                  <a:cxn ang="0">
                    <a:pos x="55" y="2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62" h="87">
                    <a:moveTo>
                      <a:pt x="52" y="3"/>
                    </a:moveTo>
                    <a:lnTo>
                      <a:pt x="52" y="3"/>
                    </a:lnTo>
                    <a:lnTo>
                      <a:pt x="38" y="21"/>
                    </a:lnTo>
                    <a:lnTo>
                      <a:pt x="23" y="40"/>
                    </a:lnTo>
                    <a:lnTo>
                      <a:pt x="23" y="40"/>
                    </a:lnTo>
                    <a:lnTo>
                      <a:pt x="19" y="50"/>
                    </a:lnTo>
                    <a:lnTo>
                      <a:pt x="15" y="59"/>
                    </a:lnTo>
                    <a:lnTo>
                      <a:pt x="10" y="68"/>
                    </a:lnTo>
                    <a:lnTo>
                      <a:pt x="6" y="72"/>
                    </a:lnTo>
                    <a:lnTo>
                      <a:pt x="2" y="76"/>
                    </a:lnTo>
                    <a:lnTo>
                      <a:pt x="2" y="76"/>
                    </a:lnTo>
                    <a:lnTo>
                      <a:pt x="1" y="78"/>
                    </a:lnTo>
                    <a:lnTo>
                      <a:pt x="0" y="80"/>
                    </a:lnTo>
                    <a:lnTo>
                      <a:pt x="1" y="84"/>
                    </a:lnTo>
                    <a:lnTo>
                      <a:pt x="4" y="87"/>
                    </a:lnTo>
                    <a:lnTo>
                      <a:pt x="6" y="87"/>
                    </a:lnTo>
                    <a:lnTo>
                      <a:pt x="7" y="85"/>
                    </a:lnTo>
                    <a:lnTo>
                      <a:pt x="7" y="85"/>
                    </a:lnTo>
                    <a:lnTo>
                      <a:pt x="15" y="80"/>
                    </a:lnTo>
                    <a:lnTo>
                      <a:pt x="21" y="74"/>
                    </a:lnTo>
                    <a:lnTo>
                      <a:pt x="24" y="66"/>
                    </a:lnTo>
                    <a:lnTo>
                      <a:pt x="27" y="58"/>
                    </a:lnTo>
                    <a:lnTo>
                      <a:pt x="27" y="58"/>
                    </a:lnTo>
                    <a:lnTo>
                      <a:pt x="30" y="51"/>
                    </a:lnTo>
                    <a:lnTo>
                      <a:pt x="32" y="45"/>
                    </a:lnTo>
                    <a:lnTo>
                      <a:pt x="41" y="33"/>
                    </a:lnTo>
                    <a:lnTo>
                      <a:pt x="51" y="21"/>
                    </a:lnTo>
                    <a:lnTo>
                      <a:pt x="61" y="11"/>
                    </a:lnTo>
                    <a:lnTo>
                      <a:pt x="61" y="11"/>
                    </a:lnTo>
                    <a:lnTo>
                      <a:pt x="62" y="8"/>
                    </a:lnTo>
                    <a:lnTo>
                      <a:pt x="62" y="7"/>
                    </a:lnTo>
                    <a:lnTo>
                      <a:pt x="60" y="3"/>
                    </a:lnTo>
                    <a:lnTo>
                      <a:pt x="57" y="0"/>
                    </a:lnTo>
                    <a:lnTo>
                      <a:pt x="55" y="2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Freeform 745"/>
              <p:cNvSpPr/>
              <p:nvPr/>
            </p:nvSpPr>
            <p:spPr bwMode="auto">
              <a:xfrm>
                <a:off x="2408238" y="3744913"/>
                <a:ext cx="26988" cy="33338"/>
              </a:xfrm>
              <a:custGeom>
                <a:avLst/>
                <a:gdLst/>
                <a:ahLst/>
                <a:cxnLst>
                  <a:cxn ang="0">
                    <a:pos x="58" y="3"/>
                  </a:cxn>
                  <a:cxn ang="0">
                    <a:pos x="58" y="3"/>
                  </a:cxn>
                  <a:cxn ang="0">
                    <a:pos x="50" y="12"/>
                  </a:cxn>
                  <a:cxn ang="0">
                    <a:pos x="42" y="21"/>
                  </a:cxn>
                  <a:cxn ang="0">
                    <a:pos x="42" y="21"/>
                  </a:cxn>
                  <a:cxn ang="0">
                    <a:pos x="32" y="29"/>
                  </a:cxn>
                  <a:cxn ang="0">
                    <a:pos x="28" y="33"/>
                  </a:cxn>
                  <a:cxn ang="0">
                    <a:pos x="24" y="37"/>
                  </a:cxn>
                  <a:cxn ang="0">
                    <a:pos x="24" y="37"/>
                  </a:cxn>
                  <a:cxn ang="0">
                    <a:pos x="11" y="58"/>
                  </a:cxn>
                  <a:cxn ang="0">
                    <a:pos x="5" y="68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2" y="85"/>
                  </a:cxn>
                  <a:cxn ang="0">
                    <a:pos x="4" y="85"/>
                  </a:cxn>
                  <a:cxn ang="0">
                    <a:pos x="8" y="85"/>
                  </a:cxn>
                  <a:cxn ang="0">
                    <a:pos x="9" y="84"/>
                  </a:cxn>
                  <a:cxn ang="0">
                    <a:pos x="11" y="81"/>
                  </a:cxn>
                  <a:cxn ang="0">
                    <a:pos x="11" y="81"/>
                  </a:cxn>
                  <a:cxn ang="0">
                    <a:pos x="16" y="71"/>
                  </a:cxn>
                  <a:cxn ang="0">
                    <a:pos x="21" y="60"/>
                  </a:cxn>
                  <a:cxn ang="0">
                    <a:pos x="28" y="50"/>
                  </a:cxn>
                  <a:cxn ang="0">
                    <a:pos x="36" y="41"/>
                  </a:cxn>
                  <a:cxn ang="0">
                    <a:pos x="36" y="41"/>
                  </a:cxn>
                  <a:cxn ang="0">
                    <a:pos x="53" y="26"/>
                  </a:cxn>
                  <a:cxn ang="0">
                    <a:pos x="60" y="19"/>
                  </a:cxn>
                  <a:cxn ang="0">
                    <a:pos x="68" y="9"/>
                  </a:cxn>
                  <a:cxn ang="0">
                    <a:pos x="68" y="9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6" y="2"/>
                  </a:cxn>
                  <a:cxn ang="0">
                    <a:pos x="62" y="0"/>
                  </a:cxn>
                  <a:cxn ang="0">
                    <a:pos x="59" y="2"/>
                  </a:cxn>
                  <a:cxn ang="0">
                    <a:pos x="58" y="3"/>
                  </a:cxn>
                  <a:cxn ang="0">
                    <a:pos x="58" y="3"/>
                  </a:cxn>
                </a:cxnLst>
                <a:rect l="0" t="0" r="r" b="b"/>
                <a:pathLst>
                  <a:path w="68" h="85">
                    <a:moveTo>
                      <a:pt x="58" y="3"/>
                    </a:moveTo>
                    <a:lnTo>
                      <a:pt x="58" y="3"/>
                    </a:lnTo>
                    <a:lnTo>
                      <a:pt x="50" y="12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32" y="29"/>
                    </a:lnTo>
                    <a:lnTo>
                      <a:pt x="28" y="33"/>
                    </a:lnTo>
                    <a:lnTo>
                      <a:pt x="24" y="37"/>
                    </a:lnTo>
                    <a:lnTo>
                      <a:pt x="24" y="37"/>
                    </a:lnTo>
                    <a:lnTo>
                      <a:pt x="11" y="58"/>
                    </a:lnTo>
                    <a:lnTo>
                      <a:pt x="5" y="68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2" y="85"/>
                    </a:lnTo>
                    <a:lnTo>
                      <a:pt x="4" y="85"/>
                    </a:lnTo>
                    <a:lnTo>
                      <a:pt x="8" y="85"/>
                    </a:lnTo>
                    <a:lnTo>
                      <a:pt x="9" y="84"/>
                    </a:lnTo>
                    <a:lnTo>
                      <a:pt x="11" y="81"/>
                    </a:lnTo>
                    <a:lnTo>
                      <a:pt x="11" y="81"/>
                    </a:lnTo>
                    <a:lnTo>
                      <a:pt x="16" y="71"/>
                    </a:lnTo>
                    <a:lnTo>
                      <a:pt x="21" y="60"/>
                    </a:lnTo>
                    <a:lnTo>
                      <a:pt x="28" y="50"/>
                    </a:lnTo>
                    <a:lnTo>
                      <a:pt x="36" y="41"/>
                    </a:lnTo>
                    <a:lnTo>
                      <a:pt x="36" y="41"/>
                    </a:lnTo>
                    <a:lnTo>
                      <a:pt x="53" y="26"/>
                    </a:lnTo>
                    <a:lnTo>
                      <a:pt x="60" y="19"/>
                    </a:lnTo>
                    <a:lnTo>
                      <a:pt x="68" y="9"/>
                    </a:lnTo>
                    <a:lnTo>
                      <a:pt x="68" y="9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6" y="2"/>
                    </a:lnTo>
                    <a:lnTo>
                      <a:pt x="62" y="0"/>
                    </a:lnTo>
                    <a:lnTo>
                      <a:pt x="59" y="2"/>
                    </a:lnTo>
                    <a:lnTo>
                      <a:pt x="58" y="3"/>
                    </a:lnTo>
                    <a:lnTo>
                      <a:pt x="5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Freeform 746"/>
              <p:cNvSpPr/>
              <p:nvPr/>
            </p:nvSpPr>
            <p:spPr bwMode="auto">
              <a:xfrm>
                <a:off x="2449513" y="3744913"/>
                <a:ext cx="15875" cy="28575"/>
              </a:xfrm>
              <a:custGeom>
                <a:avLst/>
                <a:gdLst/>
                <a:ahLst/>
                <a:cxnLst>
                  <a:cxn ang="0">
                    <a:pos x="29" y="4"/>
                  </a:cxn>
                  <a:cxn ang="0">
                    <a:pos x="29" y="4"/>
                  </a:cxn>
                  <a:cxn ang="0">
                    <a:pos x="26" y="13"/>
                  </a:cxn>
                  <a:cxn ang="0">
                    <a:pos x="24" y="21"/>
                  </a:cxn>
                  <a:cxn ang="0">
                    <a:pos x="15" y="36"/>
                  </a:cxn>
                  <a:cxn ang="0">
                    <a:pos x="7" y="51"/>
                  </a:cxn>
                  <a:cxn ang="0">
                    <a:pos x="4" y="59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70"/>
                  </a:cxn>
                  <a:cxn ang="0">
                    <a:pos x="2" y="72"/>
                  </a:cxn>
                  <a:cxn ang="0">
                    <a:pos x="5" y="75"/>
                  </a:cxn>
                  <a:cxn ang="0">
                    <a:pos x="9" y="73"/>
                  </a:cxn>
                  <a:cxn ang="0">
                    <a:pos x="11" y="72"/>
                  </a:cxn>
                  <a:cxn ang="0">
                    <a:pos x="12" y="71"/>
                  </a:cxn>
                  <a:cxn ang="0">
                    <a:pos x="12" y="71"/>
                  </a:cxn>
                  <a:cxn ang="0">
                    <a:pos x="15" y="62"/>
                  </a:cxn>
                  <a:cxn ang="0">
                    <a:pos x="19" y="54"/>
                  </a:cxn>
                  <a:cxn ang="0">
                    <a:pos x="26" y="39"/>
                  </a:cxn>
                  <a:cxn ang="0">
                    <a:pos x="34" y="24"/>
                  </a:cxn>
                  <a:cxn ang="0">
                    <a:pos x="38" y="16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1" y="5"/>
                  </a:cxn>
                  <a:cxn ang="0">
                    <a:pos x="39" y="3"/>
                  </a:cxn>
                  <a:cxn ang="0">
                    <a:pos x="37" y="0"/>
                  </a:cxn>
                  <a:cxn ang="0">
                    <a:pos x="32" y="2"/>
                  </a:cxn>
                  <a:cxn ang="0">
                    <a:pos x="30" y="3"/>
                  </a:cxn>
                  <a:cxn ang="0">
                    <a:pos x="29" y="4"/>
                  </a:cxn>
                  <a:cxn ang="0">
                    <a:pos x="29" y="4"/>
                  </a:cxn>
                </a:cxnLst>
                <a:rect l="0" t="0" r="r" b="b"/>
                <a:pathLst>
                  <a:path w="41" h="75">
                    <a:moveTo>
                      <a:pt x="29" y="4"/>
                    </a:moveTo>
                    <a:lnTo>
                      <a:pt x="29" y="4"/>
                    </a:lnTo>
                    <a:lnTo>
                      <a:pt x="26" y="13"/>
                    </a:lnTo>
                    <a:lnTo>
                      <a:pt x="24" y="21"/>
                    </a:lnTo>
                    <a:lnTo>
                      <a:pt x="15" y="36"/>
                    </a:lnTo>
                    <a:lnTo>
                      <a:pt x="7" y="51"/>
                    </a:lnTo>
                    <a:lnTo>
                      <a:pt x="4" y="59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70"/>
                    </a:lnTo>
                    <a:lnTo>
                      <a:pt x="2" y="72"/>
                    </a:lnTo>
                    <a:lnTo>
                      <a:pt x="5" y="75"/>
                    </a:lnTo>
                    <a:lnTo>
                      <a:pt x="9" y="73"/>
                    </a:lnTo>
                    <a:lnTo>
                      <a:pt x="11" y="72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5" y="62"/>
                    </a:lnTo>
                    <a:lnTo>
                      <a:pt x="19" y="54"/>
                    </a:lnTo>
                    <a:lnTo>
                      <a:pt x="26" y="39"/>
                    </a:lnTo>
                    <a:lnTo>
                      <a:pt x="34" y="24"/>
                    </a:lnTo>
                    <a:lnTo>
                      <a:pt x="38" y="16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1" y="5"/>
                    </a:lnTo>
                    <a:lnTo>
                      <a:pt x="39" y="3"/>
                    </a:lnTo>
                    <a:lnTo>
                      <a:pt x="37" y="0"/>
                    </a:lnTo>
                    <a:lnTo>
                      <a:pt x="32" y="2"/>
                    </a:lnTo>
                    <a:lnTo>
                      <a:pt x="30" y="3"/>
                    </a:lnTo>
                    <a:lnTo>
                      <a:pt x="29" y="4"/>
                    </a:lnTo>
                    <a:lnTo>
                      <a:pt x="2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Freeform 747"/>
              <p:cNvSpPr/>
              <p:nvPr/>
            </p:nvSpPr>
            <p:spPr bwMode="auto">
              <a:xfrm>
                <a:off x="2503488" y="3744913"/>
                <a:ext cx="23813" cy="33338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5" y="21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11" y="58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80"/>
                  </a:cxn>
                  <a:cxn ang="0">
                    <a:pos x="0" y="81"/>
                  </a:cxn>
                  <a:cxn ang="0">
                    <a:pos x="2" y="85"/>
                  </a:cxn>
                  <a:cxn ang="0">
                    <a:pos x="6" y="85"/>
                  </a:cxn>
                  <a:cxn ang="0">
                    <a:pos x="9" y="85"/>
                  </a:cxn>
                  <a:cxn ang="0">
                    <a:pos x="10" y="83"/>
                  </a:cxn>
                  <a:cxn ang="0">
                    <a:pos x="10" y="83"/>
                  </a:cxn>
                  <a:cxn ang="0">
                    <a:pos x="22" y="62"/>
                  </a:cxn>
                  <a:cxn ang="0">
                    <a:pos x="28" y="51"/>
                  </a:cxn>
                  <a:cxn ang="0">
                    <a:pos x="35" y="42"/>
                  </a:cxn>
                  <a:cxn ang="0">
                    <a:pos x="35" y="42"/>
                  </a:cxn>
                  <a:cxn ang="0">
                    <a:pos x="47" y="26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7" y="7"/>
                  </a:cxn>
                  <a:cxn ang="0">
                    <a:pos x="56" y="4"/>
                  </a:cxn>
                  <a:cxn ang="0">
                    <a:pos x="53" y="2"/>
                  </a:cxn>
                  <a:cxn ang="0">
                    <a:pos x="49" y="0"/>
                  </a:cxn>
                  <a:cxn ang="0">
                    <a:pos x="48" y="2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7" h="85">
                    <a:moveTo>
                      <a:pt x="47" y="3"/>
                    </a:moveTo>
                    <a:lnTo>
                      <a:pt x="47" y="3"/>
                    </a:lnTo>
                    <a:lnTo>
                      <a:pt x="35" y="21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11" y="58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80"/>
                    </a:lnTo>
                    <a:lnTo>
                      <a:pt x="0" y="81"/>
                    </a:lnTo>
                    <a:lnTo>
                      <a:pt x="2" y="85"/>
                    </a:lnTo>
                    <a:lnTo>
                      <a:pt x="6" y="85"/>
                    </a:lnTo>
                    <a:lnTo>
                      <a:pt x="9" y="85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22" y="62"/>
                    </a:lnTo>
                    <a:lnTo>
                      <a:pt x="28" y="51"/>
                    </a:lnTo>
                    <a:lnTo>
                      <a:pt x="35" y="42"/>
                    </a:lnTo>
                    <a:lnTo>
                      <a:pt x="35" y="42"/>
                    </a:lnTo>
                    <a:lnTo>
                      <a:pt x="47" y="26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7" y="7"/>
                    </a:lnTo>
                    <a:lnTo>
                      <a:pt x="56" y="4"/>
                    </a:lnTo>
                    <a:lnTo>
                      <a:pt x="53" y="2"/>
                    </a:lnTo>
                    <a:lnTo>
                      <a:pt x="49" y="0"/>
                    </a:lnTo>
                    <a:lnTo>
                      <a:pt x="48" y="2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Freeform 748"/>
              <p:cNvSpPr/>
              <p:nvPr/>
            </p:nvSpPr>
            <p:spPr bwMode="auto">
              <a:xfrm>
                <a:off x="2540001" y="3740150"/>
                <a:ext cx="17463" cy="31750"/>
              </a:xfrm>
              <a:custGeom>
                <a:avLst/>
                <a:gdLst/>
                <a:ahLst/>
                <a:cxnLst>
                  <a:cxn ang="0">
                    <a:pos x="34" y="5"/>
                  </a:cxn>
                  <a:cxn ang="0">
                    <a:pos x="34" y="5"/>
                  </a:cxn>
                  <a:cxn ang="0">
                    <a:pos x="33" y="14"/>
                  </a:cxn>
                  <a:cxn ang="0">
                    <a:pos x="32" y="23"/>
                  </a:cxn>
                  <a:cxn ang="0">
                    <a:pos x="28" y="31"/>
                  </a:cxn>
                  <a:cxn ang="0">
                    <a:pos x="24" y="40"/>
                  </a:cxn>
                  <a:cxn ang="0">
                    <a:pos x="13" y="55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2"/>
                  </a:cxn>
                  <a:cxn ang="0">
                    <a:pos x="0" y="73"/>
                  </a:cxn>
                  <a:cxn ang="0">
                    <a:pos x="1" y="77"/>
                  </a:cxn>
                  <a:cxn ang="0">
                    <a:pos x="5" y="80"/>
                  </a:cxn>
                  <a:cxn ang="0">
                    <a:pos x="8" y="78"/>
                  </a:cxn>
                  <a:cxn ang="0">
                    <a:pos x="9" y="77"/>
                  </a:cxn>
                  <a:cxn ang="0">
                    <a:pos x="9" y="77"/>
                  </a:cxn>
                  <a:cxn ang="0">
                    <a:pos x="24" y="61"/>
                  </a:cxn>
                  <a:cxn ang="0">
                    <a:pos x="29" y="53"/>
                  </a:cxn>
                  <a:cxn ang="0">
                    <a:pos x="34" y="44"/>
                  </a:cxn>
                  <a:cxn ang="0">
                    <a:pos x="39" y="35"/>
                  </a:cxn>
                  <a:cxn ang="0">
                    <a:pos x="42" y="25"/>
                  </a:cxn>
                  <a:cxn ang="0">
                    <a:pos x="45" y="15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1" y="0"/>
                  </a:cxn>
                  <a:cxn ang="0">
                    <a:pos x="37" y="1"/>
                  </a:cxn>
                  <a:cxn ang="0">
                    <a:pos x="35" y="2"/>
                  </a:cxn>
                  <a:cxn ang="0">
                    <a:pos x="34" y="5"/>
                  </a:cxn>
                  <a:cxn ang="0">
                    <a:pos x="34" y="5"/>
                  </a:cxn>
                </a:cxnLst>
                <a:rect l="0" t="0" r="r" b="b"/>
                <a:pathLst>
                  <a:path w="46" h="80">
                    <a:moveTo>
                      <a:pt x="34" y="5"/>
                    </a:moveTo>
                    <a:lnTo>
                      <a:pt x="34" y="5"/>
                    </a:lnTo>
                    <a:lnTo>
                      <a:pt x="33" y="14"/>
                    </a:lnTo>
                    <a:lnTo>
                      <a:pt x="32" y="23"/>
                    </a:lnTo>
                    <a:lnTo>
                      <a:pt x="28" y="31"/>
                    </a:lnTo>
                    <a:lnTo>
                      <a:pt x="24" y="40"/>
                    </a:lnTo>
                    <a:lnTo>
                      <a:pt x="13" y="55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2"/>
                    </a:lnTo>
                    <a:lnTo>
                      <a:pt x="0" y="73"/>
                    </a:lnTo>
                    <a:lnTo>
                      <a:pt x="1" y="77"/>
                    </a:lnTo>
                    <a:lnTo>
                      <a:pt x="5" y="80"/>
                    </a:lnTo>
                    <a:lnTo>
                      <a:pt x="8" y="78"/>
                    </a:lnTo>
                    <a:lnTo>
                      <a:pt x="9" y="77"/>
                    </a:lnTo>
                    <a:lnTo>
                      <a:pt x="9" y="77"/>
                    </a:lnTo>
                    <a:lnTo>
                      <a:pt x="24" y="61"/>
                    </a:lnTo>
                    <a:lnTo>
                      <a:pt x="29" y="53"/>
                    </a:lnTo>
                    <a:lnTo>
                      <a:pt x="34" y="44"/>
                    </a:lnTo>
                    <a:lnTo>
                      <a:pt x="39" y="35"/>
                    </a:lnTo>
                    <a:lnTo>
                      <a:pt x="42" y="25"/>
                    </a:lnTo>
                    <a:lnTo>
                      <a:pt x="45" y="15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1" y="0"/>
                    </a:lnTo>
                    <a:lnTo>
                      <a:pt x="37" y="1"/>
                    </a:lnTo>
                    <a:lnTo>
                      <a:pt x="35" y="2"/>
                    </a:lnTo>
                    <a:lnTo>
                      <a:pt x="34" y="5"/>
                    </a:lnTo>
                    <a:lnTo>
                      <a:pt x="3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Freeform 749"/>
              <p:cNvSpPr/>
              <p:nvPr/>
            </p:nvSpPr>
            <p:spPr bwMode="auto">
              <a:xfrm>
                <a:off x="2581276" y="3740150"/>
                <a:ext cx="15875" cy="31750"/>
              </a:xfrm>
              <a:custGeom>
                <a:avLst/>
                <a:gdLst/>
                <a:ahLst/>
                <a:cxnLst>
                  <a:cxn ang="0">
                    <a:pos x="29" y="6"/>
                  </a:cxn>
                  <a:cxn ang="0">
                    <a:pos x="29" y="6"/>
                  </a:cxn>
                  <a:cxn ang="0">
                    <a:pos x="28" y="10"/>
                  </a:cxn>
                  <a:cxn ang="0">
                    <a:pos x="26" y="12"/>
                  </a:cxn>
                  <a:cxn ang="0">
                    <a:pos x="21" y="20"/>
                  </a:cxn>
                  <a:cxn ang="0">
                    <a:pos x="21" y="20"/>
                  </a:cxn>
                  <a:cxn ang="0">
                    <a:pos x="17" y="28"/>
                  </a:cxn>
                  <a:cxn ang="0">
                    <a:pos x="13" y="36"/>
                  </a:cxn>
                  <a:cxn ang="0">
                    <a:pos x="13" y="36"/>
                  </a:cxn>
                  <a:cxn ang="0">
                    <a:pos x="9" y="45"/>
                  </a:cxn>
                  <a:cxn ang="0">
                    <a:pos x="5" y="55"/>
                  </a:cxn>
                  <a:cxn ang="0">
                    <a:pos x="3" y="65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1" y="78"/>
                  </a:cxn>
                  <a:cxn ang="0">
                    <a:pos x="3" y="79"/>
                  </a:cxn>
                  <a:cxn ang="0">
                    <a:pos x="7" y="80"/>
                  </a:cxn>
                  <a:cxn ang="0">
                    <a:pos x="11" y="79"/>
                  </a:cxn>
                  <a:cxn ang="0">
                    <a:pos x="12" y="78"/>
                  </a:cxn>
                  <a:cxn ang="0">
                    <a:pos x="12" y="75"/>
                  </a:cxn>
                  <a:cxn ang="0">
                    <a:pos x="12" y="75"/>
                  </a:cxn>
                  <a:cxn ang="0">
                    <a:pos x="15" y="63"/>
                  </a:cxn>
                  <a:cxn ang="0">
                    <a:pos x="18" y="53"/>
                  </a:cxn>
                  <a:cxn ang="0">
                    <a:pos x="29" y="32"/>
                  </a:cxn>
                  <a:cxn ang="0">
                    <a:pos x="29" y="32"/>
                  </a:cxn>
                  <a:cxn ang="0">
                    <a:pos x="35" y="20"/>
                  </a:cxn>
                  <a:cxn ang="0">
                    <a:pos x="38" y="15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1" y="6"/>
                  </a:cxn>
                  <a:cxn ang="0">
                    <a:pos x="39" y="3"/>
                  </a:cxn>
                  <a:cxn ang="0">
                    <a:pos x="35" y="2"/>
                  </a:cxn>
                  <a:cxn ang="0">
                    <a:pos x="34" y="0"/>
                  </a:cxn>
                  <a:cxn ang="0">
                    <a:pos x="32" y="2"/>
                  </a:cxn>
                  <a:cxn ang="0">
                    <a:pos x="30" y="3"/>
                  </a:cxn>
                  <a:cxn ang="0">
                    <a:pos x="29" y="6"/>
                  </a:cxn>
                  <a:cxn ang="0">
                    <a:pos x="29" y="6"/>
                  </a:cxn>
                </a:cxnLst>
                <a:rect l="0" t="0" r="r" b="b"/>
                <a:pathLst>
                  <a:path w="41" h="80">
                    <a:moveTo>
                      <a:pt x="29" y="6"/>
                    </a:moveTo>
                    <a:lnTo>
                      <a:pt x="29" y="6"/>
                    </a:lnTo>
                    <a:lnTo>
                      <a:pt x="28" y="10"/>
                    </a:lnTo>
                    <a:lnTo>
                      <a:pt x="26" y="12"/>
                    </a:lnTo>
                    <a:lnTo>
                      <a:pt x="21" y="20"/>
                    </a:lnTo>
                    <a:lnTo>
                      <a:pt x="21" y="20"/>
                    </a:lnTo>
                    <a:lnTo>
                      <a:pt x="17" y="28"/>
                    </a:lnTo>
                    <a:lnTo>
                      <a:pt x="13" y="36"/>
                    </a:lnTo>
                    <a:lnTo>
                      <a:pt x="13" y="36"/>
                    </a:lnTo>
                    <a:lnTo>
                      <a:pt x="9" y="45"/>
                    </a:lnTo>
                    <a:lnTo>
                      <a:pt x="5" y="55"/>
                    </a:lnTo>
                    <a:lnTo>
                      <a:pt x="3" y="65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1" y="78"/>
                    </a:lnTo>
                    <a:lnTo>
                      <a:pt x="3" y="79"/>
                    </a:lnTo>
                    <a:lnTo>
                      <a:pt x="7" y="80"/>
                    </a:lnTo>
                    <a:lnTo>
                      <a:pt x="11" y="79"/>
                    </a:lnTo>
                    <a:lnTo>
                      <a:pt x="12" y="78"/>
                    </a:lnTo>
                    <a:lnTo>
                      <a:pt x="12" y="75"/>
                    </a:lnTo>
                    <a:lnTo>
                      <a:pt x="12" y="75"/>
                    </a:lnTo>
                    <a:lnTo>
                      <a:pt x="15" y="63"/>
                    </a:lnTo>
                    <a:lnTo>
                      <a:pt x="18" y="53"/>
                    </a:lnTo>
                    <a:lnTo>
                      <a:pt x="29" y="32"/>
                    </a:lnTo>
                    <a:lnTo>
                      <a:pt x="29" y="32"/>
                    </a:lnTo>
                    <a:lnTo>
                      <a:pt x="35" y="20"/>
                    </a:lnTo>
                    <a:lnTo>
                      <a:pt x="38" y="15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1" y="6"/>
                    </a:lnTo>
                    <a:lnTo>
                      <a:pt x="39" y="3"/>
                    </a:lnTo>
                    <a:lnTo>
                      <a:pt x="35" y="2"/>
                    </a:lnTo>
                    <a:lnTo>
                      <a:pt x="34" y="0"/>
                    </a:lnTo>
                    <a:lnTo>
                      <a:pt x="32" y="2"/>
                    </a:lnTo>
                    <a:lnTo>
                      <a:pt x="30" y="3"/>
                    </a:lnTo>
                    <a:lnTo>
                      <a:pt x="29" y="6"/>
                    </a:lnTo>
                    <a:lnTo>
                      <a:pt x="2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Freeform 750"/>
              <p:cNvSpPr/>
              <p:nvPr/>
            </p:nvSpPr>
            <p:spPr bwMode="auto">
              <a:xfrm>
                <a:off x="2609851" y="3741738"/>
                <a:ext cx="23813" cy="34925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40" y="12"/>
                  </a:cxn>
                  <a:cxn ang="0">
                    <a:pos x="34" y="24"/>
                  </a:cxn>
                  <a:cxn ang="0">
                    <a:pos x="29" y="34"/>
                  </a:cxn>
                  <a:cxn ang="0">
                    <a:pos x="21" y="46"/>
                  </a:cxn>
                  <a:cxn ang="0">
                    <a:pos x="21" y="46"/>
                  </a:cxn>
                  <a:cxn ang="0">
                    <a:pos x="10" y="60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2" y="84"/>
                  </a:cxn>
                  <a:cxn ang="0">
                    <a:pos x="8" y="85"/>
                  </a:cxn>
                  <a:cxn ang="0">
                    <a:pos x="9" y="84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29" y="55"/>
                  </a:cxn>
                  <a:cxn ang="0">
                    <a:pos x="29" y="55"/>
                  </a:cxn>
                  <a:cxn ang="0">
                    <a:pos x="35" y="44"/>
                  </a:cxn>
                  <a:cxn ang="0">
                    <a:pos x="40" y="31"/>
                  </a:cxn>
                  <a:cxn ang="0">
                    <a:pos x="47" y="20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7" y="8"/>
                  </a:cxn>
                  <a:cxn ang="0">
                    <a:pos x="57" y="5"/>
                  </a:cxn>
                  <a:cxn ang="0">
                    <a:pos x="55" y="1"/>
                  </a:cxn>
                  <a:cxn ang="0">
                    <a:pos x="52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7" h="85">
                    <a:moveTo>
                      <a:pt x="47" y="1"/>
                    </a:moveTo>
                    <a:lnTo>
                      <a:pt x="47" y="1"/>
                    </a:lnTo>
                    <a:lnTo>
                      <a:pt x="40" y="12"/>
                    </a:lnTo>
                    <a:lnTo>
                      <a:pt x="34" y="24"/>
                    </a:lnTo>
                    <a:lnTo>
                      <a:pt x="29" y="34"/>
                    </a:lnTo>
                    <a:lnTo>
                      <a:pt x="21" y="46"/>
                    </a:lnTo>
                    <a:lnTo>
                      <a:pt x="21" y="46"/>
                    </a:lnTo>
                    <a:lnTo>
                      <a:pt x="10" y="60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2" y="84"/>
                    </a:lnTo>
                    <a:lnTo>
                      <a:pt x="8" y="85"/>
                    </a:lnTo>
                    <a:lnTo>
                      <a:pt x="9" y="84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29" y="55"/>
                    </a:lnTo>
                    <a:lnTo>
                      <a:pt x="29" y="55"/>
                    </a:lnTo>
                    <a:lnTo>
                      <a:pt x="35" y="44"/>
                    </a:lnTo>
                    <a:lnTo>
                      <a:pt x="40" y="31"/>
                    </a:lnTo>
                    <a:lnTo>
                      <a:pt x="47" y="20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7" y="8"/>
                    </a:lnTo>
                    <a:lnTo>
                      <a:pt x="57" y="5"/>
                    </a:lnTo>
                    <a:lnTo>
                      <a:pt x="55" y="1"/>
                    </a:lnTo>
                    <a:lnTo>
                      <a:pt x="52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Freeform 751"/>
              <p:cNvSpPr/>
              <p:nvPr/>
            </p:nvSpPr>
            <p:spPr bwMode="auto">
              <a:xfrm>
                <a:off x="2652713" y="3736975"/>
                <a:ext cx="15875" cy="34925"/>
              </a:xfrm>
              <a:custGeom>
                <a:avLst/>
                <a:gdLst/>
                <a:ahLst/>
                <a:cxnLst>
                  <a:cxn ang="0">
                    <a:pos x="29" y="5"/>
                  </a:cxn>
                  <a:cxn ang="0">
                    <a:pos x="29" y="5"/>
                  </a:cxn>
                  <a:cxn ang="0">
                    <a:pos x="28" y="19"/>
                  </a:cxn>
                  <a:cxn ang="0">
                    <a:pos x="24" y="29"/>
                  </a:cxn>
                  <a:cxn ang="0">
                    <a:pos x="20" y="41"/>
                  </a:cxn>
                  <a:cxn ang="0">
                    <a:pos x="15" y="51"/>
                  </a:cxn>
                  <a:cxn ang="0">
                    <a:pos x="15" y="51"/>
                  </a:cxn>
                  <a:cxn ang="0">
                    <a:pos x="9" y="59"/>
                  </a:cxn>
                  <a:cxn ang="0">
                    <a:pos x="4" y="66"/>
                  </a:cxn>
                  <a:cxn ang="0">
                    <a:pos x="4" y="66"/>
                  </a:cxn>
                  <a:cxn ang="0">
                    <a:pos x="2" y="72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6" y="85"/>
                  </a:cxn>
                  <a:cxn ang="0">
                    <a:pos x="9" y="84"/>
                  </a:cxn>
                  <a:cxn ang="0">
                    <a:pos x="11" y="83"/>
                  </a:cxn>
                  <a:cxn ang="0">
                    <a:pos x="12" y="80"/>
                  </a:cxn>
                  <a:cxn ang="0">
                    <a:pos x="12" y="80"/>
                  </a:cxn>
                  <a:cxn ang="0">
                    <a:pos x="13" y="73"/>
                  </a:cxn>
                  <a:cxn ang="0">
                    <a:pos x="16" y="70"/>
                  </a:cxn>
                  <a:cxn ang="0">
                    <a:pos x="20" y="66"/>
                  </a:cxn>
                  <a:cxn ang="0">
                    <a:pos x="23" y="60"/>
                  </a:cxn>
                  <a:cxn ang="0">
                    <a:pos x="23" y="60"/>
                  </a:cxn>
                  <a:cxn ang="0">
                    <a:pos x="30" y="43"/>
                  </a:cxn>
                  <a:cxn ang="0">
                    <a:pos x="30" y="43"/>
                  </a:cxn>
                  <a:cxn ang="0">
                    <a:pos x="37" y="25"/>
                  </a:cxn>
                  <a:cxn ang="0">
                    <a:pos x="40" y="16"/>
                  </a:cxn>
                  <a:cxn ang="0">
                    <a:pos x="41" y="5"/>
                  </a:cxn>
                  <a:cxn ang="0">
                    <a:pos x="41" y="5"/>
                  </a:cxn>
                  <a:cxn ang="0">
                    <a:pos x="40" y="4"/>
                  </a:cxn>
                  <a:cxn ang="0">
                    <a:pos x="38" y="2"/>
                  </a:cxn>
                  <a:cxn ang="0">
                    <a:pos x="36" y="0"/>
                  </a:cxn>
                  <a:cxn ang="0">
                    <a:pos x="30" y="2"/>
                  </a:cxn>
                  <a:cxn ang="0">
                    <a:pos x="29" y="4"/>
                  </a:cxn>
                  <a:cxn ang="0">
                    <a:pos x="29" y="5"/>
                  </a:cxn>
                  <a:cxn ang="0">
                    <a:pos x="29" y="5"/>
                  </a:cxn>
                </a:cxnLst>
                <a:rect l="0" t="0" r="r" b="b"/>
                <a:pathLst>
                  <a:path w="41" h="85">
                    <a:moveTo>
                      <a:pt x="29" y="5"/>
                    </a:moveTo>
                    <a:lnTo>
                      <a:pt x="29" y="5"/>
                    </a:lnTo>
                    <a:lnTo>
                      <a:pt x="28" y="19"/>
                    </a:lnTo>
                    <a:lnTo>
                      <a:pt x="24" y="29"/>
                    </a:lnTo>
                    <a:lnTo>
                      <a:pt x="20" y="41"/>
                    </a:lnTo>
                    <a:lnTo>
                      <a:pt x="15" y="51"/>
                    </a:lnTo>
                    <a:lnTo>
                      <a:pt x="15" y="51"/>
                    </a:lnTo>
                    <a:lnTo>
                      <a:pt x="9" y="59"/>
                    </a:lnTo>
                    <a:lnTo>
                      <a:pt x="4" y="66"/>
                    </a:lnTo>
                    <a:lnTo>
                      <a:pt x="4" y="66"/>
                    </a:lnTo>
                    <a:lnTo>
                      <a:pt x="2" y="72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6" y="85"/>
                    </a:lnTo>
                    <a:lnTo>
                      <a:pt x="9" y="84"/>
                    </a:lnTo>
                    <a:lnTo>
                      <a:pt x="11" y="83"/>
                    </a:lnTo>
                    <a:lnTo>
                      <a:pt x="12" y="80"/>
                    </a:lnTo>
                    <a:lnTo>
                      <a:pt x="12" y="80"/>
                    </a:lnTo>
                    <a:lnTo>
                      <a:pt x="13" y="73"/>
                    </a:lnTo>
                    <a:lnTo>
                      <a:pt x="16" y="70"/>
                    </a:lnTo>
                    <a:lnTo>
                      <a:pt x="20" y="66"/>
                    </a:lnTo>
                    <a:lnTo>
                      <a:pt x="23" y="60"/>
                    </a:lnTo>
                    <a:lnTo>
                      <a:pt x="23" y="60"/>
                    </a:lnTo>
                    <a:lnTo>
                      <a:pt x="30" y="43"/>
                    </a:lnTo>
                    <a:lnTo>
                      <a:pt x="30" y="43"/>
                    </a:lnTo>
                    <a:lnTo>
                      <a:pt x="37" y="25"/>
                    </a:lnTo>
                    <a:lnTo>
                      <a:pt x="40" y="16"/>
                    </a:lnTo>
                    <a:lnTo>
                      <a:pt x="41" y="5"/>
                    </a:lnTo>
                    <a:lnTo>
                      <a:pt x="41" y="5"/>
                    </a:lnTo>
                    <a:lnTo>
                      <a:pt x="40" y="4"/>
                    </a:lnTo>
                    <a:lnTo>
                      <a:pt x="38" y="2"/>
                    </a:lnTo>
                    <a:lnTo>
                      <a:pt x="36" y="0"/>
                    </a:lnTo>
                    <a:lnTo>
                      <a:pt x="30" y="2"/>
                    </a:lnTo>
                    <a:lnTo>
                      <a:pt x="29" y="4"/>
                    </a:lnTo>
                    <a:lnTo>
                      <a:pt x="29" y="5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Freeform 752"/>
              <p:cNvSpPr/>
              <p:nvPr/>
            </p:nvSpPr>
            <p:spPr bwMode="auto">
              <a:xfrm>
                <a:off x="2692401" y="3741738"/>
                <a:ext cx="11113" cy="31750"/>
              </a:xfrm>
              <a:custGeom>
                <a:avLst/>
                <a:gdLst/>
                <a:ahLst/>
                <a:cxnLst>
                  <a:cxn ang="0">
                    <a:pos x="17" y="5"/>
                  </a:cxn>
                  <a:cxn ang="0">
                    <a:pos x="17" y="5"/>
                  </a:cxn>
                  <a:cxn ang="0">
                    <a:pos x="16" y="22"/>
                  </a:cxn>
                  <a:cxn ang="0">
                    <a:pos x="12" y="39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1" y="77"/>
                  </a:cxn>
                  <a:cxn ang="0">
                    <a:pos x="4" y="80"/>
                  </a:cxn>
                  <a:cxn ang="0">
                    <a:pos x="9" y="78"/>
                  </a:cxn>
                  <a:cxn ang="0">
                    <a:pos x="11" y="77"/>
                  </a:cxn>
                  <a:cxn ang="0">
                    <a:pos x="12" y="76"/>
                  </a:cxn>
                  <a:cxn ang="0">
                    <a:pos x="12" y="76"/>
                  </a:cxn>
                  <a:cxn ang="0">
                    <a:pos x="24" y="41"/>
                  </a:cxn>
                  <a:cxn ang="0">
                    <a:pos x="28" y="24"/>
                  </a:cxn>
                  <a:cxn ang="0">
                    <a:pos x="29" y="5"/>
                  </a:cxn>
                  <a:cxn ang="0">
                    <a:pos x="29" y="5"/>
                  </a:cxn>
                  <a:cxn ang="0">
                    <a:pos x="29" y="3"/>
                  </a:cxn>
                  <a:cxn ang="0">
                    <a:pos x="28" y="1"/>
                  </a:cxn>
                  <a:cxn ang="0">
                    <a:pos x="24" y="0"/>
                  </a:cxn>
                  <a:cxn ang="0">
                    <a:pos x="20" y="1"/>
                  </a:cxn>
                  <a:cxn ang="0">
                    <a:pos x="18" y="3"/>
                  </a:cxn>
                  <a:cxn ang="0">
                    <a:pos x="17" y="5"/>
                  </a:cxn>
                  <a:cxn ang="0">
                    <a:pos x="17" y="5"/>
                  </a:cxn>
                </a:cxnLst>
                <a:rect l="0" t="0" r="r" b="b"/>
                <a:pathLst>
                  <a:path w="29" h="80">
                    <a:moveTo>
                      <a:pt x="17" y="5"/>
                    </a:moveTo>
                    <a:lnTo>
                      <a:pt x="17" y="5"/>
                    </a:lnTo>
                    <a:lnTo>
                      <a:pt x="16" y="22"/>
                    </a:lnTo>
                    <a:lnTo>
                      <a:pt x="12" y="39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1" y="77"/>
                    </a:lnTo>
                    <a:lnTo>
                      <a:pt x="4" y="80"/>
                    </a:lnTo>
                    <a:lnTo>
                      <a:pt x="9" y="78"/>
                    </a:lnTo>
                    <a:lnTo>
                      <a:pt x="11" y="77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24" y="41"/>
                    </a:lnTo>
                    <a:lnTo>
                      <a:pt x="28" y="24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3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20" y="1"/>
                    </a:lnTo>
                    <a:lnTo>
                      <a:pt x="18" y="3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Freeform 753"/>
              <p:cNvSpPr/>
              <p:nvPr/>
            </p:nvSpPr>
            <p:spPr bwMode="auto">
              <a:xfrm>
                <a:off x="2730501" y="3740150"/>
                <a:ext cx="15875" cy="33338"/>
              </a:xfrm>
              <a:custGeom>
                <a:avLst/>
                <a:gdLst/>
                <a:ahLst/>
                <a:cxnLst>
                  <a:cxn ang="0">
                    <a:pos x="28" y="5"/>
                  </a:cxn>
                  <a:cxn ang="0">
                    <a:pos x="28" y="5"/>
                  </a:cxn>
                  <a:cxn ang="0">
                    <a:pos x="28" y="14"/>
                  </a:cxn>
                  <a:cxn ang="0">
                    <a:pos x="25" y="23"/>
                  </a:cxn>
                  <a:cxn ang="0">
                    <a:pos x="22" y="32"/>
                  </a:cxn>
                  <a:cxn ang="0">
                    <a:pos x="19" y="42"/>
                  </a:cxn>
                  <a:cxn ang="0">
                    <a:pos x="9" y="59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3" y="83"/>
                  </a:cxn>
                  <a:cxn ang="0">
                    <a:pos x="7" y="85"/>
                  </a:cxn>
                  <a:cxn ang="0">
                    <a:pos x="9" y="83"/>
                  </a:cxn>
                  <a:cxn ang="0">
                    <a:pos x="11" y="82"/>
                  </a:cxn>
                  <a:cxn ang="0">
                    <a:pos x="11" y="82"/>
                  </a:cxn>
                  <a:cxn ang="0">
                    <a:pos x="20" y="64"/>
                  </a:cxn>
                  <a:cxn ang="0">
                    <a:pos x="29" y="44"/>
                  </a:cxn>
                  <a:cxn ang="0">
                    <a:pos x="33" y="35"/>
                  </a:cxn>
                  <a:cxn ang="0">
                    <a:pos x="37" y="26"/>
                  </a:cxn>
                  <a:cxn ang="0">
                    <a:pos x="38" y="15"/>
                  </a:cxn>
                  <a:cxn ang="0">
                    <a:pos x="39" y="5"/>
                  </a:cxn>
                  <a:cxn ang="0">
                    <a:pos x="39" y="5"/>
                  </a:cxn>
                  <a:cxn ang="0">
                    <a:pos x="39" y="2"/>
                  </a:cxn>
                  <a:cxn ang="0">
                    <a:pos x="38" y="1"/>
                  </a:cxn>
                  <a:cxn ang="0">
                    <a:pos x="34" y="0"/>
                  </a:cxn>
                  <a:cxn ang="0">
                    <a:pos x="30" y="1"/>
                  </a:cxn>
                  <a:cxn ang="0">
                    <a:pos x="29" y="2"/>
                  </a:cxn>
                  <a:cxn ang="0">
                    <a:pos x="28" y="5"/>
                  </a:cxn>
                  <a:cxn ang="0">
                    <a:pos x="28" y="5"/>
                  </a:cxn>
                </a:cxnLst>
                <a:rect l="0" t="0" r="r" b="b"/>
                <a:pathLst>
                  <a:path w="39" h="85">
                    <a:moveTo>
                      <a:pt x="28" y="5"/>
                    </a:moveTo>
                    <a:lnTo>
                      <a:pt x="28" y="5"/>
                    </a:lnTo>
                    <a:lnTo>
                      <a:pt x="28" y="14"/>
                    </a:lnTo>
                    <a:lnTo>
                      <a:pt x="25" y="23"/>
                    </a:lnTo>
                    <a:lnTo>
                      <a:pt x="22" y="32"/>
                    </a:lnTo>
                    <a:lnTo>
                      <a:pt x="19" y="42"/>
                    </a:lnTo>
                    <a:lnTo>
                      <a:pt x="9" y="59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3" y="83"/>
                    </a:lnTo>
                    <a:lnTo>
                      <a:pt x="7" y="85"/>
                    </a:lnTo>
                    <a:lnTo>
                      <a:pt x="9" y="83"/>
                    </a:lnTo>
                    <a:lnTo>
                      <a:pt x="11" y="82"/>
                    </a:lnTo>
                    <a:lnTo>
                      <a:pt x="11" y="82"/>
                    </a:lnTo>
                    <a:lnTo>
                      <a:pt x="20" y="64"/>
                    </a:lnTo>
                    <a:lnTo>
                      <a:pt x="29" y="44"/>
                    </a:lnTo>
                    <a:lnTo>
                      <a:pt x="33" y="35"/>
                    </a:lnTo>
                    <a:lnTo>
                      <a:pt x="37" y="26"/>
                    </a:lnTo>
                    <a:lnTo>
                      <a:pt x="38" y="15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9" y="2"/>
                    </a:lnTo>
                    <a:lnTo>
                      <a:pt x="38" y="1"/>
                    </a:lnTo>
                    <a:lnTo>
                      <a:pt x="34" y="0"/>
                    </a:lnTo>
                    <a:lnTo>
                      <a:pt x="30" y="1"/>
                    </a:lnTo>
                    <a:lnTo>
                      <a:pt x="29" y="2"/>
                    </a:lnTo>
                    <a:lnTo>
                      <a:pt x="28" y="5"/>
                    </a:lnTo>
                    <a:lnTo>
                      <a:pt x="2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Freeform 754"/>
              <p:cNvSpPr/>
              <p:nvPr/>
            </p:nvSpPr>
            <p:spPr bwMode="auto">
              <a:xfrm>
                <a:off x="2205038" y="3208338"/>
                <a:ext cx="87313" cy="84138"/>
              </a:xfrm>
              <a:custGeom>
                <a:avLst/>
                <a:gdLst/>
                <a:ahLst/>
                <a:cxnLst>
                  <a:cxn ang="0">
                    <a:pos x="213" y="1"/>
                  </a:cxn>
                  <a:cxn ang="0">
                    <a:pos x="213" y="1"/>
                  </a:cxn>
                  <a:cxn ang="0">
                    <a:pos x="185" y="29"/>
                  </a:cxn>
                  <a:cxn ang="0">
                    <a:pos x="154" y="55"/>
                  </a:cxn>
                  <a:cxn ang="0">
                    <a:pos x="126" y="81"/>
                  </a:cxn>
                  <a:cxn ang="0">
                    <a:pos x="113" y="95"/>
                  </a:cxn>
                  <a:cxn ang="0">
                    <a:pos x="98" y="110"/>
                  </a:cxn>
                  <a:cxn ang="0">
                    <a:pos x="98" y="110"/>
                  </a:cxn>
                  <a:cxn ang="0">
                    <a:pos x="86" y="122"/>
                  </a:cxn>
                  <a:cxn ang="0">
                    <a:pos x="73" y="133"/>
                  </a:cxn>
                  <a:cxn ang="0">
                    <a:pos x="47" y="157"/>
                  </a:cxn>
                  <a:cxn ang="0">
                    <a:pos x="34" y="167"/>
                  </a:cxn>
                  <a:cxn ang="0">
                    <a:pos x="21" y="180"/>
                  </a:cxn>
                  <a:cxn ang="0">
                    <a:pos x="11" y="194"/>
                  </a:cxn>
                  <a:cxn ang="0">
                    <a:pos x="1" y="208"/>
                  </a:cxn>
                  <a:cxn ang="0">
                    <a:pos x="1" y="208"/>
                  </a:cxn>
                  <a:cxn ang="0">
                    <a:pos x="0" y="211"/>
                  </a:cxn>
                  <a:cxn ang="0">
                    <a:pos x="0" y="212"/>
                  </a:cxn>
                  <a:cxn ang="0">
                    <a:pos x="3" y="216"/>
                  </a:cxn>
                  <a:cxn ang="0">
                    <a:pos x="7" y="216"/>
                  </a:cxn>
                  <a:cxn ang="0">
                    <a:pos x="9" y="216"/>
                  </a:cxn>
                  <a:cxn ang="0">
                    <a:pos x="11" y="213"/>
                  </a:cxn>
                  <a:cxn ang="0">
                    <a:pos x="11" y="213"/>
                  </a:cxn>
                  <a:cxn ang="0">
                    <a:pos x="20" y="200"/>
                  </a:cxn>
                  <a:cxn ang="0">
                    <a:pos x="30" y="187"/>
                  </a:cxn>
                  <a:cxn ang="0">
                    <a:pos x="42" y="174"/>
                  </a:cxn>
                  <a:cxn ang="0">
                    <a:pos x="54" y="162"/>
                  </a:cxn>
                  <a:cxn ang="0">
                    <a:pos x="81" y="139"/>
                  </a:cxn>
                  <a:cxn ang="0">
                    <a:pos x="107" y="118"/>
                  </a:cxn>
                  <a:cxn ang="0">
                    <a:pos x="107" y="118"/>
                  </a:cxn>
                  <a:cxn ang="0">
                    <a:pos x="120" y="106"/>
                  </a:cxn>
                  <a:cxn ang="0">
                    <a:pos x="132" y="93"/>
                  </a:cxn>
                  <a:cxn ang="0">
                    <a:pos x="145" y="80"/>
                  </a:cxn>
                  <a:cxn ang="0">
                    <a:pos x="158" y="67"/>
                  </a:cxn>
                  <a:cxn ang="0">
                    <a:pos x="158" y="67"/>
                  </a:cxn>
                  <a:cxn ang="0">
                    <a:pos x="190" y="38"/>
                  </a:cxn>
                  <a:cxn ang="0">
                    <a:pos x="221" y="9"/>
                  </a:cxn>
                  <a:cxn ang="0">
                    <a:pos x="221" y="9"/>
                  </a:cxn>
                  <a:cxn ang="0">
                    <a:pos x="222" y="8"/>
                  </a:cxn>
                  <a:cxn ang="0">
                    <a:pos x="222" y="5"/>
                  </a:cxn>
                  <a:cxn ang="0">
                    <a:pos x="221" y="1"/>
                  </a:cxn>
                  <a:cxn ang="0">
                    <a:pos x="217" y="0"/>
                  </a:cxn>
                  <a:cxn ang="0">
                    <a:pos x="215" y="0"/>
                  </a:cxn>
                  <a:cxn ang="0">
                    <a:pos x="213" y="1"/>
                  </a:cxn>
                  <a:cxn ang="0">
                    <a:pos x="213" y="1"/>
                  </a:cxn>
                </a:cxnLst>
                <a:rect l="0" t="0" r="r" b="b"/>
                <a:pathLst>
                  <a:path w="222" h="216">
                    <a:moveTo>
                      <a:pt x="213" y="1"/>
                    </a:moveTo>
                    <a:lnTo>
                      <a:pt x="213" y="1"/>
                    </a:lnTo>
                    <a:lnTo>
                      <a:pt x="185" y="29"/>
                    </a:lnTo>
                    <a:lnTo>
                      <a:pt x="154" y="55"/>
                    </a:lnTo>
                    <a:lnTo>
                      <a:pt x="126" y="81"/>
                    </a:lnTo>
                    <a:lnTo>
                      <a:pt x="113" y="95"/>
                    </a:lnTo>
                    <a:lnTo>
                      <a:pt x="98" y="110"/>
                    </a:lnTo>
                    <a:lnTo>
                      <a:pt x="98" y="110"/>
                    </a:lnTo>
                    <a:lnTo>
                      <a:pt x="86" y="122"/>
                    </a:lnTo>
                    <a:lnTo>
                      <a:pt x="73" y="133"/>
                    </a:lnTo>
                    <a:lnTo>
                      <a:pt x="47" y="157"/>
                    </a:lnTo>
                    <a:lnTo>
                      <a:pt x="34" y="167"/>
                    </a:lnTo>
                    <a:lnTo>
                      <a:pt x="21" y="180"/>
                    </a:lnTo>
                    <a:lnTo>
                      <a:pt x="11" y="194"/>
                    </a:lnTo>
                    <a:lnTo>
                      <a:pt x="1" y="208"/>
                    </a:lnTo>
                    <a:lnTo>
                      <a:pt x="1" y="208"/>
                    </a:lnTo>
                    <a:lnTo>
                      <a:pt x="0" y="211"/>
                    </a:lnTo>
                    <a:lnTo>
                      <a:pt x="0" y="212"/>
                    </a:lnTo>
                    <a:lnTo>
                      <a:pt x="3" y="216"/>
                    </a:lnTo>
                    <a:lnTo>
                      <a:pt x="7" y="216"/>
                    </a:lnTo>
                    <a:lnTo>
                      <a:pt x="9" y="216"/>
                    </a:lnTo>
                    <a:lnTo>
                      <a:pt x="11" y="213"/>
                    </a:lnTo>
                    <a:lnTo>
                      <a:pt x="11" y="213"/>
                    </a:lnTo>
                    <a:lnTo>
                      <a:pt x="20" y="200"/>
                    </a:lnTo>
                    <a:lnTo>
                      <a:pt x="30" y="187"/>
                    </a:lnTo>
                    <a:lnTo>
                      <a:pt x="42" y="174"/>
                    </a:lnTo>
                    <a:lnTo>
                      <a:pt x="54" y="162"/>
                    </a:lnTo>
                    <a:lnTo>
                      <a:pt x="81" y="139"/>
                    </a:lnTo>
                    <a:lnTo>
                      <a:pt x="107" y="118"/>
                    </a:lnTo>
                    <a:lnTo>
                      <a:pt x="107" y="118"/>
                    </a:lnTo>
                    <a:lnTo>
                      <a:pt x="120" y="106"/>
                    </a:lnTo>
                    <a:lnTo>
                      <a:pt x="132" y="93"/>
                    </a:lnTo>
                    <a:lnTo>
                      <a:pt x="145" y="80"/>
                    </a:lnTo>
                    <a:lnTo>
                      <a:pt x="158" y="67"/>
                    </a:lnTo>
                    <a:lnTo>
                      <a:pt x="158" y="67"/>
                    </a:lnTo>
                    <a:lnTo>
                      <a:pt x="190" y="38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2" y="8"/>
                    </a:lnTo>
                    <a:lnTo>
                      <a:pt x="222" y="5"/>
                    </a:lnTo>
                    <a:lnTo>
                      <a:pt x="221" y="1"/>
                    </a:lnTo>
                    <a:lnTo>
                      <a:pt x="217" y="0"/>
                    </a:lnTo>
                    <a:lnTo>
                      <a:pt x="215" y="0"/>
                    </a:lnTo>
                    <a:lnTo>
                      <a:pt x="213" y="1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Freeform 755"/>
              <p:cNvSpPr/>
              <p:nvPr/>
            </p:nvSpPr>
            <p:spPr bwMode="auto">
              <a:xfrm>
                <a:off x="2201863" y="3219450"/>
                <a:ext cx="152400" cy="155575"/>
              </a:xfrm>
              <a:custGeom>
                <a:avLst/>
                <a:gdLst/>
                <a:ahLst/>
                <a:cxnLst>
                  <a:cxn ang="0">
                    <a:pos x="373" y="0"/>
                  </a:cxn>
                  <a:cxn ang="0">
                    <a:pos x="348" y="17"/>
                  </a:cxn>
                  <a:cxn ang="0">
                    <a:pos x="324" y="39"/>
                  </a:cxn>
                  <a:cxn ang="0">
                    <a:pos x="282" y="86"/>
                  </a:cxn>
                  <a:cxn ang="0">
                    <a:pos x="230" y="142"/>
                  </a:cxn>
                  <a:cxn ang="0">
                    <a:pos x="175" y="195"/>
                  </a:cxn>
                  <a:cxn ang="0">
                    <a:pos x="119" y="244"/>
                  </a:cxn>
                  <a:cxn ang="0">
                    <a:pos x="80" y="282"/>
                  </a:cxn>
                  <a:cxn ang="0">
                    <a:pos x="67" y="297"/>
                  </a:cxn>
                  <a:cxn ang="0">
                    <a:pos x="18" y="356"/>
                  </a:cxn>
                  <a:cxn ang="0">
                    <a:pos x="1" y="378"/>
                  </a:cxn>
                  <a:cxn ang="0">
                    <a:pos x="0" y="387"/>
                  </a:cxn>
                  <a:cxn ang="0">
                    <a:pos x="0" y="390"/>
                  </a:cxn>
                  <a:cxn ang="0">
                    <a:pos x="5" y="393"/>
                  </a:cxn>
                  <a:cxn ang="0">
                    <a:pos x="10" y="390"/>
                  </a:cxn>
                  <a:cxn ang="0">
                    <a:pos x="10" y="387"/>
                  </a:cxn>
                  <a:cxn ang="0">
                    <a:pos x="14" y="375"/>
                  </a:cxn>
                  <a:cxn ang="0">
                    <a:pos x="37" y="350"/>
                  </a:cxn>
                  <a:cxn ang="0">
                    <a:pos x="44" y="341"/>
                  </a:cxn>
                  <a:cxn ang="0">
                    <a:pos x="69" y="311"/>
                  </a:cxn>
                  <a:cxn ang="0">
                    <a:pos x="95" y="282"/>
                  </a:cxn>
                  <a:cxn ang="0">
                    <a:pos x="144" y="235"/>
                  </a:cxn>
                  <a:cxn ang="0">
                    <a:pos x="196" y="192"/>
                  </a:cxn>
                  <a:cxn ang="0">
                    <a:pos x="208" y="183"/>
                  </a:cxn>
                  <a:cxn ang="0">
                    <a:pos x="242" y="149"/>
                  </a:cxn>
                  <a:cxn ang="0">
                    <a:pos x="284" y="102"/>
                  </a:cxn>
                  <a:cxn ang="0">
                    <a:pos x="327" y="51"/>
                  </a:cxn>
                  <a:cxn ang="0">
                    <a:pos x="352" y="27"/>
                  </a:cxn>
                  <a:cxn ang="0">
                    <a:pos x="379" y="10"/>
                  </a:cxn>
                  <a:cxn ang="0">
                    <a:pos x="381" y="9"/>
                  </a:cxn>
                  <a:cxn ang="0">
                    <a:pos x="382" y="5"/>
                  </a:cxn>
                  <a:cxn ang="0">
                    <a:pos x="378" y="0"/>
                  </a:cxn>
                  <a:cxn ang="0">
                    <a:pos x="373" y="0"/>
                  </a:cxn>
                </a:cxnLst>
                <a:rect l="0" t="0" r="r" b="b"/>
                <a:pathLst>
                  <a:path w="382" h="393">
                    <a:moveTo>
                      <a:pt x="373" y="0"/>
                    </a:moveTo>
                    <a:lnTo>
                      <a:pt x="373" y="0"/>
                    </a:lnTo>
                    <a:lnTo>
                      <a:pt x="360" y="8"/>
                    </a:lnTo>
                    <a:lnTo>
                      <a:pt x="348" y="17"/>
                    </a:lnTo>
                    <a:lnTo>
                      <a:pt x="335" y="27"/>
                    </a:lnTo>
                    <a:lnTo>
                      <a:pt x="324" y="39"/>
                    </a:lnTo>
                    <a:lnTo>
                      <a:pt x="303" y="63"/>
                    </a:lnTo>
                    <a:lnTo>
                      <a:pt x="282" y="86"/>
                    </a:lnTo>
                    <a:lnTo>
                      <a:pt x="282" y="86"/>
                    </a:lnTo>
                    <a:lnTo>
                      <a:pt x="230" y="142"/>
                    </a:lnTo>
                    <a:lnTo>
                      <a:pt x="203" y="168"/>
                    </a:lnTo>
                    <a:lnTo>
                      <a:pt x="175" y="195"/>
                    </a:lnTo>
                    <a:lnTo>
                      <a:pt x="175" y="195"/>
                    </a:lnTo>
                    <a:lnTo>
                      <a:pt x="119" y="244"/>
                    </a:lnTo>
                    <a:lnTo>
                      <a:pt x="93" y="269"/>
                    </a:lnTo>
                    <a:lnTo>
                      <a:pt x="80" y="282"/>
                    </a:lnTo>
                    <a:lnTo>
                      <a:pt x="67" y="297"/>
                    </a:lnTo>
                    <a:lnTo>
                      <a:pt x="67" y="297"/>
                    </a:lnTo>
                    <a:lnTo>
                      <a:pt x="18" y="356"/>
                    </a:lnTo>
                    <a:lnTo>
                      <a:pt x="18" y="356"/>
                    </a:lnTo>
                    <a:lnTo>
                      <a:pt x="5" y="370"/>
                    </a:lnTo>
                    <a:lnTo>
                      <a:pt x="1" y="378"/>
                    </a:lnTo>
                    <a:lnTo>
                      <a:pt x="0" y="383"/>
                    </a:lnTo>
                    <a:lnTo>
                      <a:pt x="0" y="387"/>
                    </a:lnTo>
                    <a:lnTo>
                      <a:pt x="0" y="387"/>
                    </a:lnTo>
                    <a:lnTo>
                      <a:pt x="0" y="390"/>
                    </a:lnTo>
                    <a:lnTo>
                      <a:pt x="1" y="392"/>
                    </a:lnTo>
                    <a:lnTo>
                      <a:pt x="5" y="393"/>
                    </a:lnTo>
                    <a:lnTo>
                      <a:pt x="9" y="392"/>
                    </a:lnTo>
                    <a:lnTo>
                      <a:pt x="10" y="390"/>
                    </a:lnTo>
                    <a:lnTo>
                      <a:pt x="10" y="387"/>
                    </a:lnTo>
                    <a:lnTo>
                      <a:pt x="10" y="387"/>
                    </a:lnTo>
                    <a:lnTo>
                      <a:pt x="12" y="382"/>
                    </a:lnTo>
                    <a:lnTo>
                      <a:pt x="14" y="375"/>
                    </a:lnTo>
                    <a:lnTo>
                      <a:pt x="25" y="363"/>
                    </a:lnTo>
                    <a:lnTo>
                      <a:pt x="37" y="350"/>
                    </a:lnTo>
                    <a:lnTo>
                      <a:pt x="44" y="341"/>
                    </a:lnTo>
                    <a:lnTo>
                      <a:pt x="44" y="341"/>
                    </a:lnTo>
                    <a:lnTo>
                      <a:pt x="56" y="325"/>
                    </a:lnTo>
                    <a:lnTo>
                      <a:pt x="69" y="311"/>
                    </a:lnTo>
                    <a:lnTo>
                      <a:pt x="95" y="282"/>
                    </a:lnTo>
                    <a:lnTo>
                      <a:pt x="95" y="282"/>
                    </a:lnTo>
                    <a:lnTo>
                      <a:pt x="119" y="259"/>
                    </a:lnTo>
                    <a:lnTo>
                      <a:pt x="144" y="235"/>
                    </a:lnTo>
                    <a:lnTo>
                      <a:pt x="170" y="213"/>
                    </a:lnTo>
                    <a:lnTo>
                      <a:pt x="196" y="192"/>
                    </a:lnTo>
                    <a:lnTo>
                      <a:pt x="196" y="192"/>
                    </a:lnTo>
                    <a:lnTo>
                      <a:pt x="208" y="183"/>
                    </a:lnTo>
                    <a:lnTo>
                      <a:pt x="220" y="172"/>
                    </a:lnTo>
                    <a:lnTo>
                      <a:pt x="242" y="149"/>
                    </a:lnTo>
                    <a:lnTo>
                      <a:pt x="284" y="102"/>
                    </a:lnTo>
                    <a:lnTo>
                      <a:pt x="284" y="102"/>
                    </a:lnTo>
                    <a:lnTo>
                      <a:pt x="305" y="77"/>
                    </a:lnTo>
                    <a:lnTo>
                      <a:pt x="327" y="51"/>
                    </a:lnTo>
                    <a:lnTo>
                      <a:pt x="340" y="39"/>
                    </a:lnTo>
                    <a:lnTo>
                      <a:pt x="352" y="27"/>
                    </a:lnTo>
                    <a:lnTo>
                      <a:pt x="365" y="18"/>
                    </a:lnTo>
                    <a:lnTo>
                      <a:pt x="379" y="10"/>
                    </a:lnTo>
                    <a:lnTo>
                      <a:pt x="379" y="10"/>
                    </a:lnTo>
                    <a:lnTo>
                      <a:pt x="381" y="9"/>
                    </a:lnTo>
                    <a:lnTo>
                      <a:pt x="382" y="6"/>
                    </a:lnTo>
                    <a:lnTo>
                      <a:pt x="382" y="5"/>
                    </a:lnTo>
                    <a:lnTo>
                      <a:pt x="381" y="2"/>
                    </a:lnTo>
                    <a:lnTo>
                      <a:pt x="378" y="0"/>
                    </a:lnTo>
                    <a:lnTo>
                      <a:pt x="375" y="0"/>
                    </a:lnTo>
                    <a:lnTo>
                      <a:pt x="373" y="0"/>
                    </a:ln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Freeform 756"/>
              <p:cNvSpPr/>
              <p:nvPr/>
            </p:nvSpPr>
            <p:spPr bwMode="auto">
              <a:xfrm>
                <a:off x="2279651" y="3287713"/>
                <a:ext cx="139700" cy="149225"/>
              </a:xfrm>
              <a:custGeom>
                <a:avLst/>
                <a:gdLst/>
                <a:ahLst/>
                <a:cxnLst>
                  <a:cxn ang="0">
                    <a:pos x="343" y="4"/>
                  </a:cxn>
                  <a:cxn ang="0">
                    <a:pos x="338" y="13"/>
                  </a:cxn>
                  <a:cxn ang="0">
                    <a:pos x="312" y="45"/>
                  </a:cxn>
                  <a:cxn ang="0">
                    <a:pos x="288" y="71"/>
                  </a:cxn>
                  <a:cxn ang="0">
                    <a:pos x="263" y="97"/>
                  </a:cxn>
                  <a:cxn ang="0">
                    <a:pos x="161" y="195"/>
                  </a:cxn>
                  <a:cxn ang="0">
                    <a:pos x="117" y="241"/>
                  </a:cxn>
                  <a:cxn ang="0">
                    <a:pos x="74" y="288"/>
                  </a:cxn>
                  <a:cxn ang="0">
                    <a:pos x="65" y="297"/>
                  </a:cxn>
                  <a:cxn ang="0">
                    <a:pos x="46" y="315"/>
                  </a:cxn>
                  <a:cxn ang="0">
                    <a:pos x="38" y="326"/>
                  </a:cxn>
                  <a:cxn ang="0">
                    <a:pos x="24" y="349"/>
                  </a:cxn>
                  <a:cxn ang="0">
                    <a:pos x="16" y="360"/>
                  </a:cxn>
                  <a:cxn ang="0">
                    <a:pos x="4" y="365"/>
                  </a:cxn>
                  <a:cxn ang="0">
                    <a:pos x="3" y="366"/>
                  </a:cxn>
                  <a:cxn ang="0">
                    <a:pos x="0" y="372"/>
                  </a:cxn>
                  <a:cxn ang="0">
                    <a:pos x="4" y="375"/>
                  </a:cxn>
                  <a:cxn ang="0">
                    <a:pos x="12" y="377"/>
                  </a:cxn>
                  <a:cxn ang="0">
                    <a:pos x="15" y="375"/>
                  </a:cxn>
                  <a:cxn ang="0">
                    <a:pos x="17" y="373"/>
                  </a:cxn>
                  <a:cxn ang="0">
                    <a:pos x="28" y="362"/>
                  </a:cxn>
                  <a:cxn ang="0">
                    <a:pos x="45" y="339"/>
                  </a:cxn>
                  <a:cxn ang="0">
                    <a:pos x="63" y="315"/>
                  </a:cxn>
                  <a:cxn ang="0">
                    <a:pos x="89" y="288"/>
                  </a:cxn>
                  <a:cxn ang="0">
                    <a:pos x="142" y="230"/>
                  </a:cxn>
                  <a:cxn ang="0">
                    <a:pos x="171" y="203"/>
                  </a:cxn>
                  <a:cxn ang="0">
                    <a:pos x="198" y="178"/>
                  </a:cxn>
                  <a:cxn ang="0">
                    <a:pos x="278" y="97"/>
                  </a:cxn>
                  <a:cxn ang="0">
                    <a:pos x="304" y="72"/>
                  </a:cxn>
                  <a:cxn ang="0">
                    <a:pos x="328" y="45"/>
                  </a:cxn>
                  <a:cxn ang="0">
                    <a:pos x="335" y="35"/>
                  </a:cxn>
                  <a:cxn ang="0">
                    <a:pos x="350" y="17"/>
                  </a:cxn>
                  <a:cxn ang="0">
                    <a:pos x="354" y="7"/>
                  </a:cxn>
                  <a:cxn ang="0">
                    <a:pos x="354" y="4"/>
                  </a:cxn>
                  <a:cxn ang="0">
                    <a:pos x="350" y="0"/>
                  </a:cxn>
                  <a:cxn ang="0">
                    <a:pos x="345" y="1"/>
                  </a:cxn>
                  <a:cxn ang="0">
                    <a:pos x="343" y="4"/>
                  </a:cxn>
                </a:cxnLst>
                <a:rect l="0" t="0" r="r" b="b"/>
                <a:pathLst>
                  <a:path w="354" h="377">
                    <a:moveTo>
                      <a:pt x="343" y="4"/>
                    </a:moveTo>
                    <a:lnTo>
                      <a:pt x="343" y="4"/>
                    </a:lnTo>
                    <a:lnTo>
                      <a:pt x="342" y="8"/>
                    </a:lnTo>
                    <a:lnTo>
                      <a:pt x="338" y="13"/>
                    </a:lnTo>
                    <a:lnTo>
                      <a:pt x="329" y="25"/>
                    </a:lnTo>
                    <a:lnTo>
                      <a:pt x="312" y="45"/>
                    </a:lnTo>
                    <a:lnTo>
                      <a:pt x="312" y="45"/>
                    </a:lnTo>
                    <a:lnTo>
                      <a:pt x="288" y="71"/>
                    </a:lnTo>
                    <a:lnTo>
                      <a:pt x="263" y="97"/>
                    </a:lnTo>
                    <a:lnTo>
                      <a:pt x="263" y="97"/>
                    </a:lnTo>
                    <a:lnTo>
                      <a:pt x="212" y="147"/>
                    </a:lnTo>
                    <a:lnTo>
                      <a:pt x="161" y="195"/>
                    </a:lnTo>
                    <a:lnTo>
                      <a:pt x="161" y="195"/>
                    </a:lnTo>
                    <a:lnTo>
                      <a:pt x="117" y="241"/>
                    </a:lnTo>
                    <a:lnTo>
                      <a:pt x="96" y="263"/>
                    </a:lnTo>
                    <a:lnTo>
                      <a:pt x="74" y="288"/>
                    </a:lnTo>
                    <a:lnTo>
                      <a:pt x="74" y="288"/>
                    </a:lnTo>
                    <a:lnTo>
                      <a:pt x="65" y="297"/>
                    </a:lnTo>
                    <a:lnTo>
                      <a:pt x="55" y="306"/>
                    </a:lnTo>
                    <a:lnTo>
                      <a:pt x="46" y="315"/>
                    </a:lnTo>
                    <a:lnTo>
                      <a:pt x="38" y="326"/>
                    </a:lnTo>
                    <a:lnTo>
                      <a:pt x="38" y="326"/>
                    </a:lnTo>
                    <a:lnTo>
                      <a:pt x="32" y="336"/>
                    </a:lnTo>
                    <a:lnTo>
                      <a:pt x="24" y="349"/>
                    </a:lnTo>
                    <a:lnTo>
                      <a:pt x="20" y="355"/>
                    </a:lnTo>
                    <a:lnTo>
                      <a:pt x="16" y="360"/>
                    </a:lnTo>
                    <a:lnTo>
                      <a:pt x="11" y="362"/>
                    </a:lnTo>
                    <a:lnTo>
                      <a:pt x="4" y="365"/>
                    </a:lnTo>
                    <a:lnTo>
                      <a:pt x="4" y="365"/>
                    </a:lnTo>
                    <a:lnTo>
                      <a:pt x="3" y="366"/>
                    </a:lnTo>
                    <a:lnTo>
                      <a:pt x="2" y="368"/>
                    </a:lnTo>
                    <a:lnTo>
                      <a:pt x="0" y="372"/>
                    </a:lnTo>
                    <a:lnTo>
                      <a:pt x="2" y="374"/>
                    </a:lnTo>
                    <a:lnTo>
                      <a:pt x="4" y="375"/>
                    </a:lnTo>
                    <a:lnTo>
                      <a:pt x="6" y="377"/>
                    </a:lnTo>
                    <a:lnTo>
                      <a:pt x="12" y="377"/>
                    </a:lnTo>
                    <a:lnTo>
                      <a:pt x="12" y="377"/>
                    </a:lnTo>
                    <a:lnTo>
                      <a:pt x="15" y="375"/>
                    </a:lnTo>
                    <a:lnTo>
                      <a:pt x="17" y="373"/>
                    </a:lnTo>
                    <a:lnTo>
                      <a:pt x="17" y="373"/>
                    </a:lnTo>
                    <a:lnTo>
                      <a:pt x="23" y="368"/>
                    </a:lnTo>
                    <a:lnTo>
                      <a:pt x="28" y="362"/>
                    </a:lnTo>
                    <a:lnTo>
                      <a:pt x="28" y="362"/>
                    </a:lnTo>
                    <a:lnTo>
                      <a:pt x="45" y="339"/>
                    </a:lnTo>
                    <a:lnTo>
                      <a:pt x="53" y="327"/>
                    </a:lnTo>
                    <a:lnTo>
                      <a:pt x="63" y="315"/>
                    </a:lnTo>
                    <a:lnTo>
                      <a:pt x="63" y="315"/>
                    </a:lnTo>
                    <a:lnTo>
                      <a:pt x="89" y="288"/>
                    </a:lnTo>
                    <a:lnTo>
                      <a:pt x="116" y="258"/>
                    </a:lnTo>
                    <a:lnTo>
                      <a:pt x="142" y="230"/>
                    </a:lnTo>
                    <a:lnTo>
                      <a:pt x="155" y="216"/>
                    </a:lnTo>
                    <a:lnTo>
                      <a:pt x="171" y="203"/>
                    </a:lnTo>
                    <a:lnTo>
                      <a:pt x="171" y="203"/>
                    </a:lnTo>
                    <a:lnTo>
                      <a:pt x="198" y="178"/>
                    </a:lnTo>
                    <a:lnTo>
                      <a:pt x="225" y="152"/>
                    </a:lnTo>
                    <a:lnTo>
                      <a:pt x="278" y="97"/>
                    </a:lnTo>
                    <a:lnTo>
                      <a:pt x="278" y="97"/>
                    </a:lnTo>
                    <a:lnTo>
                      <a:pt x="304" y="72"/>
                    </a:lnTo>
                    <a:lnTo>
                      <a:pt x="316" y="59"/>
                    </a:lnTo>
                    <a:lnTo>
                      <a:pt x="328" y="45"/>
                    </a:lnTo>
                    <a:lnTo>
                      <a:pt x="328" y="45"/>
                    </a:lnTo>
                    <a:lnTo>
                      <a:pt x="335" y="35"/>
                    </a:lnTo>
                    <a:lnTo>
                      <a:pt x="343" y="26"/>
                    </a:lnTo>
                    <a:lnTo>
                      <a:pt x="350" y="17"/>
                    </a:lnTo>
                    <a:lnTo>
                      <a:pt x="352" y="12"/>
                    </a:lnTo>
                    <a:lnTo>
                      <a:pt x="354" y="7"/>
                    </a:lnTo>
                    <a:lnTo>
                      <a:pt x="354" y="7"/>
                    </a:lnTo>
                    <a:lnTo>
                      <a:pt x="354" y="4"/>
                    </a:lnTo>
                    <a:lnTo>
                      <a:pt x="354" y="3"/>
                    </a:lnTo>
                    <a:lnTo>
                      <a:pt x="350" y="0"/>
                    </a:lnTo>
                    <a:lnTo>
                      <a:pt x="346" y="0"/>
                    </a:lnTo>
                    <a:lnTo>
                      <a:pt x="345" y="1"/>
                    </a:lnTo>
                    <a:lnTo>
                      <a:pt x="343" y="4"/>
                    </a:lnTo>
                    <a:lnTo>
                      <a:pt x="34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Freeform 757"/>
              <p:cNvSpPr/>
              <p:nvPr/>
            </p:nvSpPr>
            <p:spPr bwMode="auto">
              <a:xfrm>
                <a:off x="2127251" y="3116263"/>
                <a:ext cx="30163" cy="34925"/>
              </a:xfrm>
              <a:custGeom>
                <a:avLst/>
                <a:gdLst/>
                <a:ahLst/>
                <a:cxnLst>
                  <a:cxn ang="0">
                    <a:pos x="66" y="0"/>
                  </a:cxn>
                  <a:cxn ang="0">
                    <a:pos x="66" y="0"/>
                  </a:cxn>
                  <a:cxn ang="0">
                    <a:pos x="61" y="1"/>
                  </a:cxn>
                  <a:cxn ang="0">
                    <a:pos x="57" y="4"/>
                  </a:cxn>
                  <a:cxn ang="0">
                    <a:pos x="51" y="9"/>
                  </a:cxn>
                  <a:cxn ang="0">
                    <a:pos x="45" y="17"/>
                  </a:cxn>
                  <a:cxn ang="0">
                    <a:pos x="40" y="25"/>
                  </a:cxn>
                  <a:cxn ang="0">
                    <a:pos x="40" y="25"/>
                  </a:cxn>
                  <a:cxn ang="0">
                    <a:pos x="31" y="38"/>
                  </a:cxn>
                  <a:cxn ang="0">
                    <a:pos x="20" y="51"/>
                  </a:cxn>
                  <a:cxn ang="0">
                    <a:pos x="11" y="64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9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5" y="86"/>
                  </a:cxn>
                  <a:cxn ang="0">
                    <a:pos x="5" y="86"/>
                  </a:cxn>
                  <a:cxn ang="0">
                    <a:pos x="9" y="85"/>
                  </a:cxn>
                  <a:cxn ang="0">
                    <a:pos x="13" y="83"/>
                  </a:cxn>
                  <a:cxn ang="0">
                    <a:pos x="14" y="80"/>
                  </a:cxn>
                  <a:cxn ang="0">
                    <a:pos x="15" y="76"/>
                  </a:cxn>
                  <a:cxn ang="0">
                    <a:pos x="15" y="76"/>
                  </a:cxn>
                  <a:cxn ang="0">
                    <a:pos x="30" y="60"/>
                  </a:cxn>
                  <a:cxn ang="0">
                    <a:pos x="41" y="43"/>
                  </a:cxn>
                  <a:cxn ang="0">
                    <a:pos x="41" y="43"/>
                  </a:cxn>
                  <a:cxn ang="0">
                    <a:pos x="53" y="25"/>
                  </a:cxn>
                  <a:cxn ang="0">
                    <a:pos x="61" y="16"/>
                  </a:cxn>
                  <a:cxn ang="0">
                    <a:pos x="65" y="13"/>
                  </a:cxn>
                  <a:cxn ang="0">
                    <a:pos x="69" y="12"/>
                  </a:cxn>
                  <a:cxn ang="0">
                    <a:pos x="69" y="12"/>
                  </a:cxn>
                  <a:cxn ang="0">
                    <a:pos x="71" y="11"/>
                  </a:cxn>
                  <a:cxn ang="0">
                    <a:pos x="73" y="9"/>
                  </a:cxn>
                  <a:cxn ang="0">
                    <a:pos x="73" y="8"/>
                  </a:cxn>
                  <a:cxn ang="0">
                    <a:pos x="73" y="5"/>
                  </a:cxn>
                  <a:cxn ang="0">
                    <a:pos x="70" y="1"/>
                  </a:cxn>
                  <a:cxn ang="0">
                    <a:pos x="69" y="0"/>
                  </a:cxn>
                  <a:cxn ang="0">
                    <a:pos x="66" y="0"/>
                  </a:cxn>
                  <a:cxn ang="0">
                    <a:pos x="66" y="0"/>
                  </a:cxn>
                </a:cxnLst>
                <a:rect l="0" t="0" r="r" b="b"/>
                <a:pathLst>
                  <a:path w="73" h="86">
                    <a:moveTo>
                      <a:pt x="66" y="0"/>
                    </a:moveTo>
                    <a:lnTo>
                      <a:pt x="66" y="0"/>
                    </a:lnTo>
                    <a:lnTo>
                      <a:pt x="61" y="1"/>
                    </a:lnTo>
                    <a:lnTo>
                      <a:pt x="57" y="4"/>
                    </a:lnTo>
                    <a:lnTo>
                      <a:pt x="51" y="9"/>
                    </a:lnTo>
                    <a:lnTo>
                      <a:pt x="45" y="17"/>
                    </a:lnTo>
                    <a:lnTo>
                      <a:pt x="40" y="25"/>
                    </a:lnTo>
                    <a:lnTo>
                      <a:pt x="40" y="25"/>
                    </a:lnTo>
                    <a:lnTo>
                      <a:pt x="31" y="38"/>
                    </a:lnTo>
                    <a:lnTo>
                      <a:pt x="20" y="51"/>
                    </a:lnTo>
                    <a:lnTo>
                      <a:pt x="11" y="64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9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5" y="86"/>
                    </a:lnTo>
                    <a:lnTo>
                      <a:pt x="5" y="86"/>
                    </a:lnTo>
                    <a:lnTo>
                      <a:pt x="9" y="85"/>
                    </a:lnTo>
                    <a:lnTo>
                      <a:pt x="13" y="83"/>
                    </a:lnTo>
                    <a:lnTo>
                      <a:pt x="14" y="80"/>
                    </a:lnTo>
                    <a:lnTo>
                      <a:pt x="15" y="76"/>
                    </a:lnTo>
                    <a:lnTo>
                      <a:pt x="15" y="76"/>
                    </a:lnTo>
                    <a:lnTo>
                      <a:pt x="30" y="60"/>
                    </a:lnTo>
                    <a:lnTo>
                      <a:pt x="41" y="43"/>
                    </a:lnTo>
                    <a:lnTo>
                      <a:pt x="41" y="43"/>
                    </a:lnTo>
                    <a:lnTo>
                      <a:pt x="53" y="25"/>
                    </a:lnTo>
                    <a:lnTo>
                      <a:pt x="61" y="16"/>
                    </a:lnTo>
                    <a:lnTo>
                      <a:pt x="65" y="13"/>
                    </a:lnTo>
                    <a:lnTo>
                      <a:pt x="69" y="12"/>
                    </a:lnTo>
                    <a:lnTo>
                      <a:pt x="69" y="12"/>
                    </a:lnTo>
                    <a:lnTo>
                      <a:pt x="71" y="11"/>
                    </a:lnTo>
                    <a:lnTo>
                      <a:pt x="73" y="9"/>
                    </a:lnTo>
                    <a:lnTo>
                      <a:pt x="73" y="8"/>
                    </a:lnTo>
                    <a:lnTo>
                      <a:pt x="73" y="5"/>
                    </a:lnTo>
                    <a:lnTo>
                      <a:pt x="70" y="1"/>
                    </a:lnTo>
                    <a:lnTo>
                      <a:pt x="69" y="0"/>
                    </a:lnTo>
                    <a:lnTo>
                      <a:pt x="66" y="0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Freeform 758"/>
              <p:cNvSpPr/>
              <p:nvPr/>
            </p:nvSpPr>
            <p:spPr bwMode="auto">
              <a:xfrm>
                <a:off x="2201863" y="3116263"/>
                <a:ext cx="23813" cy="25400"/>
              </a:xfrm>
              <a:custGeom>
                <a:avLst/>
                <a:gdLst/>
                <a:ahLst/>
                <a:cxnLst>
                  <a:cxn ang="0">
                    <a:pos x="49" y="1"/>
                  </a:cxn>
                  <a:cxn ang="0">
                    <a:pos x="49" y="1"/>
                  </a:cxn>
                  <a:cxn ang="0">
                    <a:pos x="34" y="12"/>
                  </a:cxn>
                  <a:cxn ang="0">
                    <a:pos x="21" y="25"/>
                  </a:cxn>
                  <a:cxn ang="0">
                    <a:pos x="14" y="32"/>
                  </a:cxn>
                  <a:cxn ang="0">
                    <a:pos x="9" y="39"/>
                  </a:cxn>
                  <a:cxn ang="0">
                    <a:pos x="5" y="47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1" y="60"/>
                  </a:cxn>
                  <a:cxn ang="0">
                    <a:pos x="2" y="62"/>
                  </a:cxn>
                  <a:cxn ang="0">
                    <a:pos x="4" y="63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5" y="51"/>
                  </a:cxn>
                  <a:cxn ang="0">
                    <a:pos x="19" y="45"/>
                  </a:cxn>
                  <a:cxn ang="0">
                    <a:pos x="30" y="32"/>
                  </a:cxn>
                  <a:cxn ang="0">
                    <a:pos x="41" y="21"/>
                  </a:cxn>
                  <a:cxn ang="0">
                    <a:pos x="55" y="11"/>
                  </a:cxn>
                  <a:cxn ang="0">
                    <a:pos x="55" y="11"/>
                  </a:cxn>
                  <a:cxn ang="0">
                    <a:pos x="56" y="9"/>
                  </a:cxn>
                  <a:cxn ang="0">
                    <a:pos x="57" y="7"/>
                  </a:cxn>
                  <a:cxn ang="0">
                    <a:pos x="56" y="3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49" y="1"/>
                  </a:cxn>
                  <a:cxn ang="0">
                    <a:pos x="49" y="1"/>
                  </a:cxn>
                </a:cxnLst>
                <a:rect l="0" t="0" r="r" b="b"/>
                <a:pathLst>
                  <a:path w="57" h="63">
                    <a:moveTo>
                      <a:pt x="49" y="1"/>
                    </a:moveTo>
                    <a:lnTo>
                      <a:pt x="49" y="1"/>
                    </a:lnTo>
                    <a:lnTo>
                      <a:pt x="34" y="12"/>
                    </a:lnTo>
                    <a:lnTo>
                      <a:pt x="21" y="25"/>
                    </a:lnTo>
                    <a:lnTo>
                      <a:pt x="14" y="32"/>
                    </a:lnTo>
                    <a:lnTo>
                      <a:pt x="9" y="39"/>
                    </a:lnTo>
                    <a:lnTo>
                      <a:pt x="5" y="47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1" y="60"/>
                    </a:lnTo>
                    <a:lnTo>
                      <a:pt x="2" y="62"/>
                    </a:lnTo>
                    <a:lnTo>
                      <a:pt x="4" y="63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5" y="51"/>
                    </a:lnTo>
                    <a:lnTo>
                      <a:pt x="19" y="45"/>
                    </a:lnTo>
                    <a:lnTo>
                      <a:pt x="30" y="32"/>
                    </a:lnTo>
                    <a:lnTo>
                      <a:pt x="41" y="21"/>
                    </a:lnTo>
                    <a:lnTo>
                      <a:pt x="55" y="11"/>
                    </a:lnTo>
                    <a:lnTo>
                      <a:pt x="55" y="11"/>
                    </a:lnTo>
                    <a:lnTo>
                      <a:pt x="56" y="9"/>
                    </a:lnTo>
                    <a:lnTo>
                      <a:pt x="57" y="7"/>
                    </a:lnTo>
                    <a:lnTo>
                      <a:pt x="56" y="3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49" y="1"/>
                    </a:ln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Freeform 759"/>
              <p:cNvSpPr/>
              <p:nvPr/>
            </p:nvSpPr>
            <p:spPr bwMode="auto">
              <a:xfrm>
                <a:off x="2263776" y="3103563"/>
                <a:ext cx="25400" cy="36513"/>
              </a:xfrm>
              <a:custGeom>
                <a:avLst/>
                <a:gdLst/>
                <a:ahLst/>
                <a:cxnLst>
                  <a:cxn ang="0">
                    <a:pos x="51" y="3"/>
                  </a:cxn>
                  <a:cxn ang="0">
                    <a:pos x="51" y="3"/>
                  </a:cxn>
                  <a:cxn ang="0">
                    <a:pos x="36" y="22"/>
                  </a:cxn>
                  <a:cxn ang="0">
                    <a:pos x="21" y="41"/>
                  </a:cxn>
                  <a:cxn ang="0">
                    <a:pos x="13" y="51"/>
                  </a:cxn>
                  <a:cxn ang="0">
                    <a:pos x="8" y="60"/>
                  </a:cxn>
                  <a:cxn ang="0">
                    <a:pos x="3" y="72"/>
                  </a:cxn>
                  <a:cxn ang="0">
                    <a:pos x="0" y="84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0" y="89"/>
                  </a:cxn>
                  <a:cxn ang="0">
                    <a:pos x="4" y="92"/>
                  </a:cxn>
                  <a:cxn ang="0">
                    <a:pos x="8" y="90"/>
                  </a:cxn>
                  <a:cxn ang="0">
                    <a:pos x="9" y="89"/>
                  </a:cxn>
                  <a:cxn ang="0">
                    <a:pos x="11" y="88"/>
                  </a:cxn>
                  <a:cxn ang="0">
                    <a:pos x="11" y="88"/>
                  </a:cxn>
                  <a:cxn ang="0">
                    <a:pos x="13" y="76"/>
                  </a:cxn>
                  <a:cxn ang="0">
                    <a:pos x="19" y="64"/>
                  </a:cxn>
                  <a:cxn ang="0">
                    <a:pos x="25" y="55"/>
                  </a:cxn>
                  <a:cxn ang="0">
                    <a:pos x="32" y="45"/>
                  </a:cxn>
                  <a:cxn ang="0">
                    <a:pos x="46" y="26"/>
                  </a:cxn>
                  <a:cxn ang="0">
                    <a:pos x="62" y="9"/>
                  </a:cxn>
                  <a:cxn ang="0">
                    <a:pos x="62" y="9"/>
                  </a:cxn>
                  <a:cxn ang="0">
                    <a:pos x="63" y="7"/>
                  </a:cxn>
                  <a:cxn ang="0">
                    <a:pos x="63" y="4"/>
                  </a:cxn>
                  <a:cxn ang="0">
                    <a:pos x="62" y="3"/>
                  </a:cxn>
                  <a:cxn ang="0">
                    <a:pos x="60" y="1"/>
                  </a:cxn>
                  <a:cxn ang="0">
                    <a:pos x="55" y="0"/>
                  </a:cxn>
                  <a:cxn ang="0">
                    <a:pos x="54" y="1"/>
                  </a:cxn>
                  <a:cxn ang="0">
                    <a:pos x="51" y="3"/>
                  </a:cxn>
                  <a:cxn ang="0">
                    <a:pos x="51" y="3"/>
                  </a:cxn>
                </a:cxnLst>
                <a:rect l="0" t="0" r="r" b="b"/>
                <a:pathLst>
                  <a:path w="63" h="92">
                    <a:moveTo>
                      <a:pt x="51" y="3"/>
                    </a:moveTo>
                    <a:lnTo>
                      <a:pt x="51" y="3"/>
                    </a:lnTo>
                    <a:lnTo>
                      <a:pt x="36" y="22"/>
                    </a:lnTo>
                    <a:lnTo>
                      <a:pt x="21" y="41"/>
                    </a:lnTo>
                    <a:lnTo>
                      <a:pt x="13" y="51"/>
                    </a:lnTo>
                    <a:lnTo>
                      <a:pt x="8" y="60"/>
                    </a:lnTo>
                    <a:lnTo>
                      <a:pt x="3" y="72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0" y="89"/>
                    </a:lnTo>
                    <a:lnTo>
                      <a:pt x="4" y="92"/>
                    </a:lnTo>
                    <a:lnTo>
                      <a:pt x="8" y="90"/>
                    </a:lnTo>
                    <a:lnTo>
                      <a:pt x="9" y="89"/>
                    </a:lnTo>
                    <a:lnTo>
                      <a:pt x="11" y="88"/>
                    </a:lnTo>
                    <a:lnTo>
                      <a:pt x="11" y="88"/>
                    </a:lnTo>
                    <a:lnTo>
                      <a:pt x="13" y="76"/>
                    </a:lnTo>
                    <a:lnTo>
                      <a:pt x="19" y="64"/>
                    </a:lnTo>
                    <a:lnTo>
                      <a:pt x="25" y="55"/>
                    </a:lnTo>
                    <a:lnTo>
                      <a:pt x="32" y="45"/>
                    </a:lnTo>
                    <a:lnTo>
                      <a:pt x="46" y="26"/>
                    </a:lnTo>
                    <a:lnTo>
                      <a:pt x="62" y="9"/>
                    </a:lnTo>
                    <a:lnTo>
                      <a:pt x="62" y="9"/>
                    </a:lnTo>
                    <a:lnTo>
                      <a:pt x="63" y="7"/>
                    </a:lnTo>
                    <a:lnTo>
                      <a:pt x="63" y="4"/>
                    </a:lnTo>
                    <a:lnTo>
                      <a:pt x="62" y="3"/>
                    </a:lnTo>
                    <a:lnTo>
                      <a:pt x="60" y="1"/>
                    </a:lnTo>
                    <a:lnTo>
                      <a:pt x="55" y="0"/>
                    </a:lnTo>
                    <a:lnTo>
                      <a:pt x="54" y="1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Freeform 760"/>
              <p:cNvSpPr/>
              <p:nvPr/>
            </p:nvSpPr>
            <p:spPr bwMode="auto">
              <a:xfrm>
                <a:off x="2312988" y="3111500"/>
                <a:ext cx="20638" cy="31750"/>
              </a:xfrm>
              <a:custGeom>
                <a:avLst/>
                <a:gdLst/>
                <a:ahLst/>
                <a:cxnLst>
                  <a:cxn ang="0">
                    <a:pos x="41" y="3"/>
                  </a:cxn>
                  <a:cxn ang="0">
                    <a:pos x="41" y="3"/>
                  </a:cxn>
                  <a:cxn ang="0">
                    <a:pos x="35" y="11"/>
                  </a:cxn>
                  <a:cxn ang="0">
                    <a:pos x="30" y="19"/>
                  </a:cxn>
                  <a:cxn ang="0">
                    <a:pos x="20" y="37"/>
                  </a:cxn>
                  <a:cxn ang="0">
                    <a:pos x="11" y="55"/>
                  </a:cxn>
                  <a:cxn ang="0">
                    <a:pos x="6" y="63"/>
                  </a:cxn>
                  <a:cxn ang="0">
                    <a:pos x="1" y="72"/>
                  </a:cxn>
                  <a:cxn ang="0">
                    <a:pos x="1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1" y="79"/>
                  </a:cxn>
                  <a:cxn ang="0">
                    <a:pos x="2" y="80"/>
                  </a:cxn>
                  <a:cxn ang="0">
                    <a:pos x="7" y="80"/>
                  </a:cxn>
                  <a:cxn ang="0">
                    <a:pos x="9" y="80"/>
                  </a:cxn>
                  <a:cxn ang="0">
                    <a:pos x="11" y="78"/>
                  </a:cxn>
                  <a:cxn ang="0">
                    <a:pos x="11" y="78"/>
                  </a:cxn>
                  <a:cxn ang="0">
                    <a:pos x="17" y="70"/>
                  </a:cxn>
                  <a:cxn ang="0">
                    <a:pos x="20" y="62"/>
                  </a:cxn>
                  <a:cxn ang="0">
                    <a:pos x="30" y="44"/>
                  </a:cxn>
                  <a:cxn ang="0">
                    <a:pos x="39" y="27"/>
                  </a:cxn>
                  <a:cxn ang="0">
                    <a:pos x="44" y="19"/>
                  </a:cxn>
                  <a:cxn ang="0">
                    <a:pos x="49" y="11"/>
                  </a:cxn>
                  <a:cxn ang="0">
                    <a:pos x="49" y="11"/>
                  </a:cxn>
                  <a:cxn ang="0">
                    <a:pos x="51" y="8"/>
                  </a:cxn>
                  <a:cxn ang="0">
                    <a:pos x="52" y="7"/>
                  </a:cxn>
                  <a:cxn ang="0">
                    <a:pos x="49" y="3"/>
                  </a:cxn>
                  <a:cxn ang="0">
                    <a:pos x="45" y="0"/>
                  </a:cxn>
                  <a:cxn ang="0">
                    <a:pos x="44" y="2"/>
                  </a:cxn>
                  <a:cxn ang="0">
                    <a:pos x="41" y="3"/>
                  </a:cxn>
                  <a:cxn ang="0">
                    <a:pos x="41" y="3"/>
                  </a:cxn>
                </a:cxnLst>
                <a:rect l="0" t="0" r="r" b="b"/>
                <a:pathLst>
                  <a:path w="52" h="80">
                    <a:moveTo>
                      <a:pt x="41" y="3"/>
                    </a:moveTo>
                    <a:lnTo>
                      <a:pt x="41" y="3"/>
                    </a:lnTo>
                    <a:lnTo>
                      <a:pt x="35" y="11"/>
                    </a:lnTo>
                    <a:lnTo>
                      <a:pt x="30" y="19"/>
                    </a:lnTo>
                    <a:lnTo>
                      <a:pt x="20" y="37"/>
                    </a:lnTo>
                    <a:lnTo>
                      <a:pt x="11" y="55"/>
                    </a:lnTo>
                    <a:lnTo>
                      <a:pt x="6" y="63"/>
                    </a:lnTo>
                    <a:lnTo>
                      <a:pt x="1" y="72"/>
                    </a:lnTo>
                    <a:lnTo>
                      <a:pt x="1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1" y="79"/>
                    </a:lnTo>
                    <a:lnTo>
                      <a:pt x="2" y="80"/>
                    </a:lnTo>
                    <a:lnTo>
                      <a:pt x="7" y="80"/>
                    </a:lnTo>
                    <a:lnTo>
                      <a:pt x="9" y="80"/>
                    </a:lnTo>
                    <a:lnTo>
                      <a:pt x="11" y="78"/>
                    </a:lnTo>
                    <a:lnTo>
                      <a:pt x="11" y="78"/>
                    </a:lnTo>
                    <a:lnTo>
                      <a:pt x="17" y="70"/>
                    </a:lnTo>
                    <a:lnTo>
                      <a:pt x="20" y="62"/>
                    </a:lnTo>
                    <a:lnTo>
                      <a:pt x="30" y="44"/>
                    </a:lnTo>
                    <a:lnTo>
                      <a:pt x="39" y="27"/>
                    </a:lnTo>
                    <a:lnTo>
                      <a:pt x="44" y="19"/>
                    </a:lnTo>
                    <a:lnTo>
                      <a:pt x="49" y="11"/>
                    </a:lnTo>
                    <a:lnTo>
                      <a:pt x="49" y="11"/>
                    </a:lnTo>
                    <a:lnTo>
                      <a:pt x="51" y="8"/>
                    </a:lnTo>
                    <a:lnTo>
                      <a:pt x="52" y="7"/>
                    </a:lnTo>
                    <a:lnTo>
                      <a:pt x="49" y="3"/>
                    </a:lnTo>
                    <a:lnTo>
                      <a:pt x="45" y="0"/>
                    </a:lnTo>
                    <a:lnTo>
                      <a:pt x="44" y="2"/>
                    </a:lnTo>
                    <a:lnTo>
                      <a:pt x="41" y="3"/>
                    </a:lnTo>
                    <a:lnTo>
                      <a:pt x="4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Freeform 761"/>
              <p:cNvSpPr/>
              <p:nvPr/>
            </p:nvSpPr>
            <p:spPr bwMode="auto">
              <a:xfrm>
                <a:off x="2360613" y="3116263"/>
                <a:ext cx="25400" cy="30163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53" y="1"/>
                  </a:cxn>
                  <a:cxn ang="0">
                    <a:pos x="39" y="17"/>
                  </a:cxn>
                  <a:cxn ang="0">
                    <a:pos x="25" y="32"/>
                  </a:cxn>
                  <a:cxn ang="0">
                    <a:pos x="12" y="49"/>
                  </a:cxn>
                  <a:cxn ang="0">
                    <a:pos x="1" y="66"/>
                  </a:cxn>
                  <a:cxn ang="0">
                    <a:pos x="1" y="66"/>
                  </a:cxn>
                  <a:cxn ang="0">
                    <a:pos x="0" y="68"/>
                  </a:cxn>
                  <a:cxn ang="0">
                    <a:pos x="0" y="71"/>
                  </a:cxn>
                  <a:cxn ang="0">
                    <a:pos x="4" y="73"/>
                  </a:cxn>
                  <a:cxn ang="0">
                    <a:pos x="8" y="75"/>
                  </a:cxn>
                  <a:cxn ang="0">
                    <a:pos x="9" y="73"/>
                  </a:cxn>
                  <a:cxn ang="0">
                    <a:pos x="10" y="72"/>
                  </a:cxn>
                  <a:cxn ang="0">
                    <a:pos x="10" y="72"/>
                  </a:cxn>
                  <a:cxn ang="0">
                    <a:pos x="21" y="55"/>
                  </a:cxn>
                  <a:cxn ang="0">
                    <a:pos x="34" y="39"/>
                  </a:cxn>
                  <a:cxn ang="0">
                    <a:pos x="47" y="24"/>
                  </a:cxn>
                  <a:cxn ang="0">
                    <a:pos x="61" y="11"/>
                  </a:cxn>
                  <a:cxn ang="0">
                    <a:pos x="61" y="11"/>
                  </a:cxn>
                  <a:cxn ang="0">
                    <a:pos x="63" y="8"/>
                  </a:cxn>
                  <a:cxn ang="0">
                    <a:pos x="63" y="5"/>
                  </a:cxn>
                  <a:cxn ang="0">
                    <a:pos x="61" y="3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3" y="1"/>
                  </a:cxn>
                  <a:cxn ang="0">
                    <a:pos x="53" y="1"/>
                  </a:cxn>
                </a:cxnLst>
                <a:rect l="0" t="0" r="r" b="b"/>
                <a:pathLst>
                  <a:path w="63" h="75">
                    <a:moveTo>
                      <a:pt x="53" y="1"/>
                    </a:moveTo>
                    <a:lnTo>
                      <a:pt x="53" y="1"/>
                    </a:lnTo>
                    <a:lnTo>
                      <a:pt x="39" y="17"/>
                    </a:lnTo>
                    <a:lnTo>
                      <a:pt x="25" y="32"/>
                    </a:lnTo>
                    <a:lnTo>
                      <a:pt x="12" y="49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68"/>
                    </a:lnTo>
                    <a:lnTo>
                      <a:pt x="0" y="71"/>
                    </a:lnTo>
                    <a:lnTo>
                      <a:pt x="4" y="73"/>
                    </a:lnTo>
                    <a:lnTo>
                      <a:pt x="8" y="75"/>
                    </a:lnTo>
                    <a:lnTo>
                      <a:pt x="9" y="73"/>
                    </a:lnTo>
                    <a:lnTo>
                      <a:pt x="10" y="72"/>
                    </a:lnTo>
                    <a:lnTo>
                      <a:pt x="10" y="72"/>
                    </a:lnTo>
                    <a:lnTo>
                      <a:pt x="21" y="55"/>
                    </a:lnTo>
                    <a:lnTo>
                      <a:pt x="34" y="39"/>
                    </a:lnTo>
                    <a:lnTo>
                      <a:pt x="47" y="24"/>
                    </a:lnTo>
                    <a:lnTo>
                      <a:pt x="61" y="11"/>
                    </a:lnTo>
                    <a:lnTo>
                      <a:pt x="61" y="11"/>
                    </a:lnTo>
                    <a:lnTo>
                      <a:pt x="63" y="8"/>
                    </a:lnTo>
                    <a:lnTo>
                      <a:pt x="63" y="5"/>
                    </a:lnTo>
                    <a:lnTo>
                      <a:pt x="61" y="3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3" y="1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Freeform 762"/>
              <p:cNvSpPr/>
              <p:nvPr/>
            </p:nvSpPr>
            <p:spPr bwMode="auto">
              <a:xfrm>
                <a:off x="2403476" y="3119438"/>
                <a:ext cx="23813" cy="31750"/>
              </a:xfrm>
              <a:custGeom>
                <a:avLst/>
                <a:gdLst/>
                <a:ahLst/>
                <a:cxnLst>
                  <a:cxn ang="0">
                    <a:pos x="48" y="2"/>
                  </a:cxn>
                  <a:cxn ang="0">
                    <a:pos x="48" y="2"/>
                  </a:cxn>
                  <a:cxn ang="0">
                    <a:pos x="36" y="19"/>
                  </a:cxn>
                  <a:cxn ang="0">
                    <a:pos x="24" y="36"/>
                  </a:cxn>
                  <a:cxn ang="0">
                    <a:pos x="12" y="52"/>
                  </a:cxn>
                  <a:cxn ang="0">
                    <a:pos x="2" y="70"/>
                  </a:cxn>
                  <a:cxn ang="0">
                    <a:pos x="2" y="70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4" y="78"/>
                  </a:cxn>
                  <a:cxn ang="0">
                    <a:pos x="8" y="79"/>
                  </a:cxn>
                  <a:cxn ang="0">
                    <a:pos x="10" y="78"/>
                  </a:cxn>
                  <a:cxn ang="0">
                    <a:pos x="11" y="76"/>
                  </a:cxn>
                  <a:cxn ang="0">
                    <a:pos x="11" y="76"/>
                  </a:cxn>
                  <a:cxn ang="0">
                    <a:pos x="21" y="59"/>
                  </a:cxn>
                  <a:cxn ang="0">
                    <a:pos x="33" y="42"/>
                  </a:cxn>
                  <a:cxn ang="0">
                    <a:pos x="46" y="25"/>
                  </a:cxn>
                  <a:cxn ang="0">
                    <a:pos x="57" y="8"/>
                  </a:cxn>
                  <a:cxn ang="0">
                    <a:pos x="57" y="8"/>
                  </a:cxn>
                  <a:cxn ang="0">
                    <a:pos x="58" y="5"/>
                  </a:cxn>
                  <a:cxn ang="0">
                    <a:pos x="57" y="4"/>
                  </a:cxn>
                  <a:cxn ang="0">
                    <a:pos x="54" y="0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8" y="2"/>
                  </a:cxn>
                  <a:cxn ang="0">
                    <a:pos x="48" y="2"/>
                  </a:cxn>
                </a:cxnLst>
                <a:rect l="0" t="0" r="r" b="b"/>
                <a:pathLst>
                  <a:path w="58" h="79">
                    <a:moveTo>
                      <a:pt x="48" y="2"/>
                    </a:moveTo>
                    <a:lnTo>
                      <a:pt x="48" y="2"/>
                    </a:lnTo>
                    <a:lnTo>
                      <a:pt x="36" y="19"/>
                    </a:lnTo>
                    <a:lnTo>
                      <a:pt x="24" y="36"/>
                    </a:lnTo>
                    <a:lnTo>
                      <a:pt x="12" y="52"/>
                    </a:lnTo>
                    <a:lnTo>
                      <a:pt x="2" y="70"/>
                    </a:lnTo>
                    <a:lnTo>
                      <a:pt x="2" y="70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4" y="78"/>
                    </a:lnTo>
                    <a:lnTo>
                      <a:pt x="8" y="79"/>
                    </a:lnTo>
                    <a:lnTo>
                      <a:pt x="10" y="78"/>
                    </a:lnTo>
                    <a:lnTo>
                      <a:pt x="11" y="76"/>
                    </a:lnTo>
                    <a:lnTo>
                      <a:pt x="11" y="76"/>
                    </a:lnTo>
                    <a:lnTo>
                      <a:pt x="21" y="59"/>
                    </a:lnTo>
                    <a:lnTo>
                      <a:pt x="33" y="42"/>
                    </a:lnTo>
                    <a:lnTo>
                      <a:pt x="46" y="25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58" y="5"/>
                    </a:lnTo>
                    <a:lnTo>
                      <a:pt x="57" y="4"/>
                    </a:lnTo>
                    <a:lnTo>
                      <a:pt x="54" y="0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8" y="2"/>
                    </a:lnTo>
                    <a:lnTo>
                      <a:pt x="4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Freeform 763"/>
              <p:cNvSpPr/>
              <p:nvPr/>
            </p:nvSpPr>
            <p:spPr bwMode="auto">
              <a:xfrm>
                <a:off x="2444751" y="3127375"/>
                <a:ext cx="17463" cy="25400"/>
              </a:xfrm>
              <a:custGeom>
                <a:avLst/>
                <a:gdLst/>
                <a:ahLst/>
                <a:cxnLst>
                  <a:cxn ang="0">
                    <a:pos x="35" y="1"/>
                  </a:cxn>
                  <a:cxn ang="0">
                    <a:pos x="35" y="1"/>
                  </a:cxn>
                  <a:cxn ang="0">
                    <a:pos x="25" y="13"/>
                  </a:cxn>
                  <a:cxn ang="0">
                    <a:pos x="15" y="26"/>
                  </a:cxn>
                  <a:cxn ang="0">
                    <a:pos x="8" y="40"/>
                  </a:cxn>
                  <a:cxn ang="0">
                    <a:pos x="0" y="54"/>
                  </a:cxn>
                  <a:cxn ang="0">
                    <a:pos x="0" y="54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2" y="61"/>
                  </a:cxn>
                  <a:cxn ang="0">
                    <a:pos x="6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7" y="47"/>
                  </a:cxn>
                  <a:cxn ang="0">
                    <a:pos x="25" y="34"/>
                  </a:cxn>
                  <a:cxn ang="0">
                    <a:pos x="34" y="21"/>
                  </a:cxn>
                  <a:cxn ang="0">
                    <a:pos x="43" y="9"/>
                  </a:cxn>
                  <a:cxn ang="0">
                    <a:pos x="43" y="9"/>
                  </a:cxn>
                  <a:cxn ang="0">
                    <a:pos x="44" y="8"/>
                  </a:cxn>
                  <a:cxn ang="0">
                    <a:pos x="44" y="5"/>
                  </a:cxn>
                  <a:cxn ang="0">
                    <a:pos x="43" y="1"/>
                  </a:cxn>
                  <a:cxn ang="0">
                    <a:pos x="39" y="0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5" y="1"/>
                  </a:cxn>
                </a:cxnLst>
                <a:rect l="0" t="0" r="r" b="b"/>
                <a:pathLst>
                  <a:path w="44" h="63">
                    <a:moveTo>
                      <a:pt x="35" y="1"/>
                    </a:moveTo>
                    <a:lnTo>
                      <a:pt x="35" y="1"/>
                    </a:lnTo>
                    <a:lnTo>
                      <a:pt x="25" y="13"/>
                    </a:lnTo>
                    <a:lnTo>
                      <a:pt x="15" y="26"/>
                    </a:lnTo>
                    <a:lnTo>
                      <a:pt x="8" y="40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2" y="61"/>
                    </a:lnTo>
                    <a:lnTo>
                      <a:pt x="6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7" y="47"/>
                    </a:lnTo>
                    <a:lnTo>
                      <a:pt x="25" y="34"/>
                    </a:lnTo>
                    <a:lnTo>
                      <a:pt x="34" y="21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4" y="8"/>
                    </a:lnTo>
                    <a:lnTo>
                      <a:pt x="44" y="5"/>
                    </a:lnTo>
                    <a:lnTo>
                      <a:pt x="43" y="1"/>
                    </a:lnTo>
                    <a:lnTo>
                      <a:pt x="39" y="0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Freeform 764"/>
              <p:cNvSpPr/>
              <p:nvPr/>
            </p:nvSpPr>
            <p:spPr bwMode="auto">
              <a:xfrm>
                <a:off x="2492376" y="3130550"/>
                <a:ext cx="17463" cy="23813"/>
              </a:xfrm>
              <a:custGeom>
                <a:avLst/>
                <a:gdLst/>
                <a:ahLst/>
                <a:cxnLst>
                  <a:cxn ang="0">
                    <a:pos x="34" y="7"/>
                  </a:cxn>
                  <a:cxn ang="0">
                    <a:pos x="34" y="7"/>
                  </a:cxn>
                  <a:cxn ang="0">
                    <a:pos x="34" y="9"/>
                  </a:cxn>
                  <a:cxn ang="0">
                    <a:pos x="31" y="12"/>
                  </a:cxn>
                  <a:cxn ang="0">
                    <a:pos x="26" y="17"/>
                  </a:cxn>
                  <a:cxn ang="0">
                    <a:pos x="26" y="17"/>
                  </a:cxn>
                  <a:cxn ang="0">
                    <a:pos x="21" y="22"/>
                  </a:cxn>
                  <a:cxn ang="0">
                    <a:pos x="17" y="28"/>
                  </a:cxn>
                  <a:cxn ang="0">
                    <a:pos x="17" y="28"/>
                  </a:cxn>
                  <a:cxn ang="0">
                    <a:pos x="13" y="34"/>
                  </a:cxn>
                  <a:cxn ang="0">
                    <a:pos x="9" y="41"/>
                  </a:cxn>
                  <a:cxn ang="0">
                    <a:pos x="6" y="47"/>
                  </a:cxn>
                  <a:cxn ang="0">
                    <a:pos x="2" y="54"/>
                  </a:cxn>
                  <a:cxn ang="0">
                    <a:pos x="2" y="54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2" y="62"/>
                  </a:cxn>
                  <a:cxn ang="0">
                    <a:pos x="4" y="63"/>
                  </a:cxn>
                  <a:cxn ang="0">
                    <a:pos x="6" y="63"/>
                  </a:cxn>
                  <a:cxn ang="0">
                    <a:pos x="8" y="63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4" y="55"/>
                  </a:cxn>
                  <a:cxn ang="0">
                    <a:pos x="18" y="47"/>
                  </a:cxn>
                  <a:cxn ang="0">
                    <a:pos x="22" y="39"/>
                  </a:cxn>
                  <a:cxn ang="0">
                    <a:pos x="27" y="33"/>
                  </a:cxn>
                  <a:cxn ang="0">
                    <a:pos x="27" y="33"/>
                  </a:cxn>
                  <a:cxn ang="0">
                    <a:pos x="33" y="26"/>
                  </a:cxn>
                  <a:cxn ang="0">
                    <a:pos x="39" y="20"/>
                  </a:cxn>
                  <a:cxn ang="0">
                    <a:pos x="39" y="20"/>
                  </a:cxn>
                  <a:cxn ang="0">
                    <a:pos x="42" y="17"/>
                  </a:cxn>
                  <a:cxn ang="0">
                    <a:pos x="44" y="15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4"/>
                  </a:cxn>
                  <a:cxn ang="0">
                    <a:pos x="44" y="3"/>
                  </a:cxn>
                  <a:cxn ang="0">
                    <a:pos x="43" y="1"/>
                  </a:cxn>
                  <a:cxn ang="0">
                    <a:pos x="40" y="0"/>
                  </a:cxn>
                  <a:cxn ang="0">
                    <a:pos x="36" y="3"/>
                  </a:cxn>
                  <a:cxn ang="0">
                    <a:pos x="35" y="4"/>
                  </a:cxn>
                  <a:cxn ang="0">
                    <a:pos x="34" y="7"/>
                  </a:cxn>
                  <a:cxn ang="0">
                    <a:pos x="34" y="7"/>
                  </a:cxn>
                </a:cxnLst>
                <a:rect l="0" t="0" r="r" b="b"/>
                <a:pathLst>
                  <a:path w="46" h="63">
                    <a:moveTo>
                      <a:pt x="34" y="7"/>
                    </a:moveTo>
                    <a:lnTo>
                      <a:pt x="34" y="7"/>
                    </a:lnTo>
                    <a:lnTo>
                      <a:pt x="34" y="9"/>
                    </a:lnTo>
                    <a:lnTo>
                      <a:pt x="31" y="12"/>
                    </a:lnTo>
                    <a:lnTo>
                      <a:pt x="26" y="17"/>
                    </a:lnTo>
                    <a:lnTo>
                      <a:pt x="26" y="17"/>
                    </a:lnTo>
                    <a:lnTo>
                      <a:pt x="21" y="22"/>
                    </a:lnTo>
                    <a:lnTo>
                      <a:pt x="17" y="28"/>
                    </a:lnTo>
                    <a:lnTo>
                      <a:pt x="17" y="28"/>
                    </a:lnTo>
                    <a:lnTo>
                      <a:pt x="13" y="34"/>
                    </a:lnTo>
                    <a:lnTo>
                      <a:pt x="9" y="41"/>
                    </a:lnTo>
                    <a:lnTo>
                      <a:pt x="6" y="47"/>
                    </a:lnTo>
                    <a:lnTo>
                      <a:pt x="2" y="54"/>
                    </a:lnTo>
                    <a:lnTo>
                      <a:pt x="2" y="54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2" y="62"/>
                    </a:lnTo>
                    <a:lnTo>
                      <a:pt x="4" y="63"/>
                    </a:lnTo>
                    <a:lnTo>
                      <a:pt x="6" y="63"/>
                    </a:lnTo>
                    <a:lnTo>
                      <a:pt x="8" y="63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4" y="55"/>
                    </a:lnTo>
                    <a:lnTo>
                      <a:pt x="18" y="47"/>
                    </a:lnTo>
                    <a:lnTo>
                      <a:pt x="22" y="39"/>
                    </a:lnTo>
                    <a:lnTo>
                      <a:pt x="27" y="33"/>
                    </a:lnTo>
                    <a:lnTo>
                      <a:pt x="27" y="33"/>
                    </a:lnTo>
                    <a:lnTo>
                      <a:pt x="33" y="26"/>
                    </a:lnTo>
                    <a:lnTo>
                      <a:pt x="39" y="20"/>
                    </a:lnTo>
                    <a:lnTo>
                      <a:pt x="39" y="20"/>
                    </a:lnTo>
                    <a:lnTo>
                      <a:pt x="42" y="17"/>
                    </a:lnTo>
                    <a:lnTo>
                      <a:pt x="44" y="15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4"/>
                    </a:lnTo>
                    <a:lnTo>
                      <a:pt x="44" y="3"/>
                    </a:lnTo>
                    <a:lnTo>
                      <a:pt x="43" y="1"/>
                    </a:lnTo>
                    <a:lnTo>
                      <a:pt x="40" y="0"/>
                    </a:lnTo>
                    <a:lnTo>
                      <a:pt x="36" y="3"/>
                    </a:lnTo>
                    <a:lnTo>
                      <a:pt x="35" y="4"/>
                    </a:lnTo>
                    <a:lnTo>
                      <a:pt x="34" y="7"/>
                    </a:lnTo>
                    <a:lnTo>
                      <a:pt x="34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Freeform 765"/>
              <p:cNvSpPr>
                <a:spLocks noEditPoints="1"/>
              </p:cNvSpPr>
              <p:nvPr/>
            </p:nvSpPr>
            <p:spPr bwMode="auto">
              <a:xfrm>
                <a:off x="2100263" y="3162300"/>
                <a:ext cx="431800" cy="323850"/>
              </a:xfrm>
              <a:custGeom>
                <a:avLst/>
                <a:gdLst/>
                <a:ahLst/>
                <a:cxnLst>
                  <a:cxn ang="0">
                    <a:pos x="1080" y="117"/>
                  </a:cxn>
                  <a:cxn ang="0">
                    <a:pos x="1070" y="72"/>
                  </a:cxn>
                  <a:cxn ang="0">
                    <a:pos x="1044" y="36"/>
                  </a:cxn>
                  <a:cxn ang="0">
                    <a:pos x="1010" y="20"/>
                  </a:cxn>
                  <a:cxn ang="0">
                    <a:pos x="927" y="12"/>
                  </a:cxn>
                  <a:cxn ang="0">
                    <a:pos x="675" y="7"/>
                  </a:cxn>
                  <a:cxn ang="0">
                    <a:pos x="459" y="5"/>
                  </a:cxn>
                  <a:cxn ang="0">
                    <a:pos x="241" y="0"/>
                  </a:cxn>
                  <a:cxn ang="0">
                    <a:pos x="110" y="4"/>
                  </a:cxn>
                  <a:cxn ang="0">
                    <a:pos x="59" y="15"/>
                  </a:cxn>
                  <a:cxn ang="0">
                    <a:pos x="25" y="38"/>
                  </a:cxn>
                  <a:cxn ang="0">
                    <a:pos x="5" y="75"/>
                  </a:cxn>
                  <a:cxn ang="0">
                    <a:pos x="0" y="127"/>
                  </a:cxn>
                  <a:cxn ang="0">
                    <a:pos x="0" y="658"/>
                  </a:cxn>
                  <a:cxn ang="0">
                    <a:pos x="0" y="671"/>
                  </a:cxn>
                  <a:cxn ang="0">
                    <a:pos x="5" y="723"/>
                  </a:cxn>
                  <a:cxn ang="0">
                    <a:pos x="25" y="760"/>
                  </a:cxn>
                  <a:cxn ang="0">
                    <a:pos x="59" y="784"/>
                  </a:cxn>
                  <a:cxn ang="0">
                    <a:pos x="110" y="795"/>
                  </a:cxn>
                  <a:cxn ang="0">
                    <a:pos x="306" y="806"/>
                  </a:cxn>
                  <a:cxn ang="0">
                    <a:pos x="592" y="814"/>
                  </a:cxn>
                  <a:cxn ang="0">
                    <a:pos x="930" y="814"/>
                  </a:cxn>
                  <a:cxn ang="0">
                    <a:pos x="1011" y="806"/>
                  </a:cxn>
                  <a:cxn ang="0">
                    <a:pos x="1045" y="790"/>
                  </a:cxn>
                  <a:cxn ang="0">
                    <a:pos x="1073" y="754"/>
                  </a:cxn>
                  <a:cxn ang="0">
                    <a:pos x="1082" y="709"/>
                  </a:cxn>
                  <a:cxn ang="0">
                    <a:pos x="1082" y="688"/>
                  </a:cxn>
                  <a:cxn ang="0">
                    <a:pos x="1079" y="670"/>
                  </a:cxn>
                  <a:cxn ang="0">
                    <a:pos x="1084" y="589"/>
                  </a:cxn>
                  <a:cxn ang="0">
                    <a:pos x="1087" y="501"/>
                  </a:cxn>
                  <a:cxn ang="0">
                    <a:pos x="1084" y="285"/>
                  </a:cxn>
                  <a:cxn ang="0">
                    <a:pos x="1023" y="751"/>
                  </a:cxn>
                  <a:cxn ang="0">
                    <a:pos x="970" y="765"/>
                  </a:cxn>
                  <a:cxn ang="0">
                    <a:pos x="859" y="771"/>
                  </a:cxn>
                  <a:cxn ang="0">
                    <a:pos x="590" y="769"/>
                  </a:cxn>
                  <a:cxn ang="0">
                    <a:pos x="364" y="757"/>
                  </a:cxn>
                  <a:cxn ang="0">
                    <a:pos x="209" y="751"/>
                  </a:cxn>
                  <a:cxn ang="0">
                    <a:pos x="93" y="747"/>
                  </a:cxn>
                  <a:cxn ang="0">
                    <a:pos x="57" y="729"/>
                  </a:cxn>
                  <a:cxn ang="0">
                    <a:pos x="46" y="687"/>
                  </a:cxn>
                  <a:cxn ang="0">
                    <a:pos x="44" y="665"/>
                  </a:cxn>
                  <a:cxn ang="0">
                    <a:pos x="46" y="128"/>
                  </a:cxn>
                  <a:cxn ang="0">
                    <a:pos x="46" y="113"/>
                  </a:cxn>
                  <a:cxn ang="0">
                    <a:pos x="57" y="70"/>
                  </a:cxn>
                  <a:cxn ang="0">
                    <a:pos x="93" y="53"/>
                  </a:cxn>
                  <a:cxn ang="0">
                    <a:pos x="209" y="47"/>
                  </a:cxn>
                  <a:cxn ang="0">
                    <a:pos x="435" y="51"/>
                  </a:cxn>
                  <a:cxn ang="0">
                    <a:pos x="540" y="49"/>
                  </a:cxn>
                  <a:cxn ang="0">
                    <a:pos x="827" y="55"/>
                  </a:cxn>
                  <a:cxn ang="0">
                    <a:pos x="951" y="60"/>
                  </a:cxn>
                  <a:cxn ang="0">
                    <a:pos x="1004" y="70"/>
                  </a:cxn>
                  <a:cxn ang="0">
                    <a:pos x="1029" y="84"/>
                  </a:cxn>
                  <a:cxn ang="0">
                    <a:pos x="1036" y="126"/>
                  </a:cxn>
                  <a:cxn ang="0">
                    <a:pos x="1036" y="202"/>
                  </a:cxn>
                  <a:cxn ang="0">
                    <a:pos x="1044" y="489"/>
                  </a:cxn>
                  <a:cxn ang="0">
                    <a:pos x="1039" y="578"/>
                  </a:cxn>
                  <a:cxn ang="0">
                    <a:pos x="1035" y="672"/>
                  </a:cxn>
                  <a:cxn ang="0">
                    <a:pos x="1036" y="712"/>
                  </a:cxn>
                  <a:cxn ang="0">
                    <a:pos x="1028" y="747"/>
                  </a:cxn>
                </a:cxnLst>
                <a:rect l="0" t="0" r="r" b="b"/>
                <a:pathLst>
                  <a:path w="1088" h="815">
                    <a:moveTo>
                      <a:pt x="1080" y="128"/>
                    </a:moveTo>
                    <a:lnTo>
                      <a:pt x="1080" y="128"/>
                    </a:lnTo>
                    <a:lnTo>
                      <a:pt x="1082" y="123"/>
                    </a:lnTo>
                    <a:lnTo>
                      <a:pt x="1080" y="117"/>
                    </a:lnTo>
                    <a:lnTo>
                      <a:pt x="1080" y="117"/>
                    </a:lnTo>
                    <a:lnTo>
                      <a:pt x="1076" y="104"/>
                    </a:lnTo>
                    <a:lnTo>
                      <a:pt x="1074" y="93"/>
                    </a:lnTo>
                    <a:lnTo>
                      <a:pt x="1070" y="72"/>
                    </a:lnTo>
                    <a:lnTo>
                      <a:pt x="1067" y="63"/>
                    </a:lnTo>
                    <a:lnTo>
                      <a:pt x="1062" y="54"/>
                    </a:lnTo>
                    <a:lnTo>
                      <a:pt x="1054" y="45"/>
                    </a:lnTo>
                    <a:lnTo>
                      <a:pt x="1044" y="36"/>
                    </a:lnTo>
                    <a:lnTo>
                      <a:pt x="1044" y="36"/>
                    </a:lnTo>
                    <a:lnTo>
                      <a:pt x="1036" y="32"/>
                    </a:lnTo>
                    <a:lnTo>
                      <a:pt x="1028" y="26"/>
                    </a:lnTo>
                    <a:lnTo>
                      <a:pt x="1010" y="20"/>
                    </a:lnTo>
                    <a:lnTo>
                      <a:pt x="990" y="16"/>
                    </a:lnTo>
                    <a:lnTo>
                      <a:pt x="969" y="13"/>
                    </a:lnTo>
                    <a:lnTo>
                      <a:pt x="948" y="13"/>
                    </a:lnTo>
                    <a:lnTo>
                      <a:pt x="927" y="12"/>
                    </a:lnTo>
                    <a:lnTo>
                      <a:pt x="891" y="13"/>
                    </a:lnTo>
                    <a:lnTo>
                      <a:pt x="891" y="13"/>
                    </a:lnTo>
                    <a:lnTo>
                      <a:pt x="793" y="11"/>
                    </a:lnTo>
                    <a:lnTo>
                      <a:pt x="675" y="7"/>
                    </a:lnTo>
                    <a:lnTo>
                      <a:pt x="556" y="4"/>
                    </a:lnTo>
                    <a:lnTo>
                      <a:pt x="503" y="4"/>
                    </a:lnTo>
                    <a:lnTo>
                      <a:pt x="459" y="5"/>
                    </a:lnTo>
                    <a:lnTo>
                      <a:pt x="459" y="5"/>
                    </a:lnTo>
                    <a:lnTo>
                      <a:pt x="416" y="5"/>
                    </a:lnTo>
                    <a:lnTo>
                      <a:pt x="371" y="5"/>
                    </a:lnTo>
                    <a:lnTo>
                      <a:pt x="284" y="2"/>
                    </a:lnTo>
                    <a:lnTo>
                      <a:pt x="241" y="0"/>
                    </a:lnTo>
                    <a:lnTo>
                      <a:pt x="197" y="0"/>
                    </a:lnTo>
                    <a:lnTo>
                      <a:pt x="153" y="0"/>
                    </a:lnTo>
                    <a:lnTo>
                      <a:pt x="110" y="4"/>
                    </a:lnTo>
                    <a:lnTo>
                      <a:pt x="110" y="4"/>
                    </a:lnTo>
                    <a:lnTo>
                      <a:pt x="95" y="5"/>
                    </a:lnTo>
                    <a:lnTo>
                      <a:pt x="82" y="8"/>
                    </a:lnTo>
                    <a:lnTo>
                      <a:pt x="69" y="11"/>
                    </a:lnTo>
                    <a:lnTo>
                      <a:pt x="59" y="15"/>
                    </a:lnTo>
                    <a:lnTo>
                      <a:pt x="48" y="20"/>
                    </a:lnTo>
                    <a:lnTo>
                      <a:pt x="39" y="25"/>
                    </a:lnTo>
                    <a:lnTo>
                      <a:pt x="31" y="32"/>
                    </a:lnTo>
                    <a:lnTo>
                      <a:pt x="25" y="38"/>
                    </a:lnTo>
                    <a:lnTo>
                      <a:pt x="18" y="46"/>
                    </a:lnTo>
                    <a:lnTo>
                      <a:pt x="13" y="55"/>
                    </a:lnTo>
                    <a:lnTo>
                      <a:pt x="9" y="64"/>
                    </a:lnTo>
                    <a:lnTo>
                      <a:pt x="5" y="75"/>
                    </a:lnTo>
                    <a:lnTo>
                      <a:pt x="3" y="87"/>
                    </a:lnTo>
                    <a:lnTo>
                      <a:pt x="1" y="100"/>
                    </a:lnTo>
                    <a:lnTo>
                      <a:pt x="0" y="127"/>
                    </a:lnTo>
                    <a:lnTo>
                      <a:pt x="0" y="127"/>
                    </a:lnTo>
                    <a:lnTo>
                      <a:pt x="0" y="128"/>
                    </a:lnTo>
                    <a:lnTo>
                      <a:pt x="0" y="128"/>
                    </a:lnTo>
                    <a:lnTo>
                      <a:pt x="0" y="131"/>
                    </a:lnTo>
                    <a:lnTo>
                      <a:pt x="0" y="658"/>
                    </a:lnTo>
                    <a:lnTo>
                      <a:pt x="0" y="658"/>
                    </a:lnTo>
                    <a:lnTo>
                      <a:pt x="0" y="665"/>
                    </a:lnTo>
                    <a:lnTo>
                      <a:pt x="0" y="665"/>
                    </a:lnTo>
                    <a:lnTo>
                      <a:pt x="0" y="671"/>
                    </a:lnTo>
                    <a:lnTo>
                      <a:pt x="0" y="671"/>
                    </a:lnTo>
                    <a:lnTo>
                      <a:pt x="1" y="699"/>
                    </a:lnTo>
                    <a:lnTo>
                      <a:pt x="3" y="712"/>
                    </a:lnTo>
                    <a:lnTo>
                      <a:pt x="5" y="723"/>
                    </a:lnTo>
                    <a:lnTo>
                      <a:pt x="9" y="734"/>
                    </a:lnTo>
                    <a:lnTo>
                      <a:pt x="13" y="743"/>
                    </a:lnTo>
                    <a:lnTo>
                      <a:pt x="18" y="752"/>
                    </a:lnTo>
                    <a:lnTo>
                      <a:pt x="25" y="760"/>
                    </a:lnTo>
                    <a:lnTo>
                      <a:pt x="31" y="767"/>
                    </a:lnTo>
                    <a:lnTo>
                      <a:pt x="39" y="773"/>
                    </a:lnTo>
                    <a:lnTo>
                      <a:pt x="48" y="778"/>
                    </a:lnTo>
                    <a:lnTo>
                      <a:pt x="59" y="784"/>
                    </a:lnTo>
                    <a:lnTo>
                      <a:pt x="69" y="788"/>
                    </a:lnTo>
                    <a:lnTo>
                      <a:pt x="82" y="790"/>
                    </a:lnTo>
                    <a:lnTo>
                      <a:pt x="95" y="793"/>
                    </a:lnTo>
                    <a:lnTo>
                      <a:pt x="110" y="795"/>
                    </a:lnTo>
                    <a:lnTo>
                      <a:pt x="110" y="795"/>
                    </a:lnTo>
                    <a:lnTo>
                      <a:pt x="156" y="798"/>
                    </a:lnTo>
                    <a:lnTo>
                      <a:pt x="204" y="802"/>
                    </a:lnTo>
                    <a:lnTo>
                      <a:pt x="306" y="806"/>
                    </a:lnTo>
                    <a:lnTo>
                      <a:pt x="408" y="808"/>
                    </a:lnTo>
                    <a:lnTo>
                      <a:pt x="502" y="812"/>
                    </a:lnTo>
                    <a:lnTo>
                      <a:pt x="502" y="812"/>
                    </a:lnTo>
                    <a:lnTo>
                      <a:pt x="592" y="814"/>
                    </a:lnTo>
                    <a:lnTo>
                      <a:pt x="697" y="815"/>
                    </a:lnTo>
                    <a:lnTo>
                      <a:pt x="893" y="814"/>
                    </a:lnTo>
                    <a:lnTo>
                      <a:pt x="893" y="814"/>
                    </a:lnTo>
                    <a:lnTo>
                      <a:pt x="930" y="814"/>
                    </a:lnTo>
                    <a:lnTo>
                      <a:pt x="951" y="814"/>
                    </a:lnTo>
                    <a:lnTo>
                      <a:pt x="972" y="812"/>
                    </a:lnTo>
                    <a:lnTo>
                      <a:pt x="991" y="810"/>
                    </a:lnTo>
                    <a:lnTo>
                      <a:pt x="1011" y="806"/>
                    </a:lnTo>
                    <a:lnTo>
                      <a:pt x="1029" y="799"/>
                    </a:lnTo>
                    <a:lnTo>
                      <a:pt x="1037" y="795"/>
                    </a:lnTo>
                    <a:lnTo>
                      <a:pt x="1045" y="790"/>
                    </a:lnTo>
                    <a:lnTo>
                      <a:pt x="1045" y="790"/>
                    </a:lnTo>
                    <a:lnTo>
                      <a:pt x="1057" y="781"/>
                    </a:lnTo>
                    <a:lnTo>
                      <a:pt x="1065" y="772"/>
                    </a:lnTo>
                    <a:lnTo>
                      <a:pt x="1069" y="763"/>
                    </a:lnTo>
                    <a:lnTo>
                      <a:pt x="1073" y="754"/>
                    </a:lnTo>
                    <a:lnTo>
                      <a:pt x="1076" y="734"/>
                    </a:lnTo>
                    <a:lnTo>
                      <a:pt x="1079" y="722"/>
                    </a:lnTo>
                    <a:lnTo>
                      <a:pt x="1082" y="709"/>
                    </a:lnTo>
                    <a:lnTo>
                      <a:pt x="1082" y="709"/>
                    </a:lnTo>
                    <a:lnTo>
                      <a:pt x="1083" y="701"/>
                    </a:lnTo>
                    <a:lnTo>
                      <a:pt x="1082" y="695"/>
                    </a:lnTo>
                    <a:lnTo>
                      <a:pt x="1082" y="695"/>
                    </a:lnTo>
                    <a:lnTo>
                      <a:pt x="1082" y="688"/>
                    </a:lnTo>
                    <a:lnTo>
                      <a:pt x="1080" y="683"/>
                    </a:lnTo>
                    <a:lnTo>
                      <a:pt x="1080" y="683"/>
                    </a:lnTo>
                    <a:lnTo>
                      <a:pt x="1079" y="678"/>
                    </a:lnTo>
                    <a:lnTo>
                      <a:pt x="1079" y="670"/>
                    </a:lnTo>
                    <a:lnTo>
                      <a:pt x="1080" y="650"/>
                    </a:lnTo>
                    <a:lnTo>
                      <a:pt x="1084" y="616"/>
                    </a:lnTo>
                    <a:lnTo>
                      <a:pt x="1084" y="616"/>
                    </a:lnTo>
                    <a:lnTo>
                      <a:pt x="1084" y="589"/>
                    </a:lnTo>
                    <a:lnTo>
                      <a:pt x="1084" y="561"/>
                    </a:lnTo>
                    <a:lnTo>
                      <a:pt x="1084" y="561"/>
                    </a:lnTo>
                    <a:lnTo>
                      <a:pt x="1086" y="531"/>
                    </a:lnTo>
                    <a:lnTo>
                      <a:pt x="1087" y="501"/>
                    </a:lnTo>
                    <a:lnTo>
                      <a:pt x="1088" y="472"/>
                    </a:lnTo>
                    <a:lnTo>
                      <a:pt x="1088" y="442"/>
                    </a:lnTo>
                    <a:lnTo>
                      <a:pt x="1088" y="442"/>
                    </a:lnTo>
                    <a:lnTo>
                      <a:pt x="1084" y="285"/>
                    </a:lnTo>
                    <a:lnTo>
                      <a:pt x="1082" y="198"/>
                    </a:lnTo>
                    <a:lnTo>
                      <a:pt x="1080" y="128"/>
                    </a:lnTo>
                    <a:lnTo>
                      <a:pt x="1080" y="128"/>
                    </a:lnTo>
                    <a:close/>
                    <a:moveTo>
                      <a:pt x="1023" y="751"/>
                    </a:moveTo>
                    <a:lnTo>
                      <a:pt x="1023" y="751"/>
                    </a:lnTo>
                    <a:lnTo>
                      <a:pt x="1006" y="757"/>
                    </a:lnTo>
                    <a:lnTo>
                      <a:pt x="989" y="761"/>
                    </a:lnTo>
                    <a:lnTo>
                      <a:pt x="970" y="765"/>
                    </a:lnTo>
                    <a:lnTo>
                      <a:pt x="953" y="767"/>
                    </a:lnTo>
                    <a:lnTo>
                      <a:pt x="953" y="767"/>
                    </a:lnTo>
                    <a:lnTo>
                      <a:pt x="891" y="769"/>
                    </a:lnTo>
                    <a:lnTo>
                      <a:pt x="859" y="771"/>
                    </a:lnTo>
                    <a:lnTo>
                      <a:pt x="828" y="772"/>
                    </a:lnTo>
                    <a:lnTo>
                      <a:pt x="828" y="772"/>
                    </a:lnTo>
                    <a:lnTo>
                      <a:pt x="674" y="771"/>
                    </a:lnTo>
                    <a:lnTo>
                      <a:pt x="590" y="769"/>
                    </a:lnTo>
                    <a:lnTo>
                      <a:pt x="519" y="767"/>
                    </a:lnTo>
                    <a:lnTo>
                      <a:pt x="519" y="767"/>
                    </a:lnTo>
                    <a:lnTo>
                      <a:pt x="446" y="763"/>
                    </a:lnTo>
                    <a:lnTo>
                      <a:pt x="364" y="757"/>
                    </a:lnTo>
                    <a:lnTo>
                      <a:pt x="282" y="754"/>
                    </a:lnTo>
                    <a:lnTo>
                      <a:pt x="244" y="752"/>
                    </a:lnTo>
                    <a:lnTo>
                      <a:pt x="209" y="751"/>
                    </a:lnTo>
                    <a:lnTo>
                      <a:pt x="209" y="751"/>
                    </a:lnTo>
                    <a:lnTo>
                      <a:pt x="150" y="752"/>
                    </a:lnTo>
                    <a:lnTo>
                      <a:pt x="122" y="751"/>
                    </a:lnTo>
                    <a:lnTo>
                      <a:pt x="107" y="750"/>
                    </a:lnTo>
                    <a:lnTo>
                      <a:pt x="93" y="747"/>
                    </a:lnTo>
                    <a:lnTo>
                      <a:pt x="93" y="747"/>
                    </a:lnTo>
                    <a:lnTo>
                      <a:pt x="77" y="742"/>
                    </a:lnTo>
                    <a:lnTo>
                      <a:pt x="65" y="737"/>
                    </a:lnTo>
                    <a:lnTo>
                      <a:pt x="57" y="729"/>
                    </a:lnTo>
                    <a:lnTo>
                      <a:pt x="52" y="721"/>
                    </a:lnTo>
                    <a:lnTo>
                      <a:pt x="48" y="710"/>
                    </a:lnTo>
                    <a:lnTo>
                      <a:pt x="46" y="700"/>
                    </a:lnTo>
                    <a:lnTo>
                      <a:pt x="46" y="687"/>
                    </a:lnTo>
                    <a:lnTo>
                      <a:pt x="46" y="671"/>
                    </a:lnTo>
                    <a:lnTo>
                      <a:pt x="46" y="671"/>
                    </a:lnTo>
                    <a:lnTo>
                      <a:pt x="44" y="665"/>
                    </a:lnTo>
                    <a:lnTo>
                      <a:pt x="44" y="665"/>
                    </a:lnTo>
                    <a:lnTo>
                      <a:pt x="46" y="658"/>
                    </a:lnTo>
                    <a:lnTo>
                      <a:pt x="46" y="131"/>
                    </a:lnTo>
                    <a:lnTo>
                      <a:pt x="46" y="131"/>
                    </a:lnTo>
                    <a:lnTo>
                      <a:pt x="46" y="128"/>
                    </a:lnTo>
                    <a:lnTo>
                      <a:pt x="46" y="128"/>
                    </a:lnTo>
                    <a:lnTo>
                      <a:pt x="46" y="127"/>
                    </a:lnTo>
                    <a:lnTo>
                      <a:pt x="46" y="127"/>
                    </a:lnTo>
                    <a:lnTo>
                      <a:pt x="46" y="113"/>
                    </a:lnTo>
                    <a:lnTo>
                      <a:pt x="46" y="98"/>
                    </a:lnTo>
                    <a:lnTo>
                      <a:pt x="48" y="88"/>
                    </a:lnTo>
                    <a:lnTo>
                      <a:pt x="52" y="77"/>
                    </a:lnTo>
                    <a:lnTo>
                      <a:pt x="57" y="70"/>
                    </a:lnTo>
                    <a:lnTo>
                      <a:pt x="65" y="62"/>
                    </a:lnTo>
                    <a:lnTo>
                      <a:pt x="77" y="56"/>
                    </a:lnTo>
                    <a:lnTo>
                      <a:pt x="93" y="53"/>
                    </a:lnTo>
                    <a:lnTo>
                      <a:pt x="93" y="53"/>
                    </a:lnTo>
                    <a:lnTo>
                      <a:pt x="107" y="49"/>
                    </a:lnTo>
                    <a:lnTo>
                      <a:pt x="122" y="47"/>
                    </a:lnTo>
                    <a:lnTo>
                      <a:pt x="150" y="46"/>
                    </a:lnTo>
                    <a:lnTo>
                      <a:pt x="209" y="47"/>
                    </a:lnTo>
                    <a:lnTo>
                      <a:pt x="209" y="47"/>
                    </a:lnTo>
                    <a:lnTo>
                      <a:pt x="280" y="49"/>
                    </a:lnTo>
                    <a:lnTo>
                      <a:pt x="357" y="50"/>
                    </a:lnTo>
                    <a:lnTo>
                      <a:pt x="435" y="51"/>
                    </a:lnTo>
                    <a:lnTo>
                      <a:pt x="472" y="51"/>
                    </a:lnTo>
                    <a:lnTo>
                      <a:pt x="506" y="50"/>
                    </a:lnTo>
                    <a:lnTo>
                      <a:pt x="506" y="50"/>
                    </a:lnTo>
                    <a:lnTo>
                      <a:pt x="540" y="49"/>
                    </a:lnTo>
                    <a:lnTo>
                      <a:pt x="578" y="49"/>
                    </a:lnTo>
                    <a:lnTo>
                      <a:pt x="666" y="51"/>
                    </a:lnTo>
                    <a:lnTo>
                      <a:pt x="753" y="54"/>
                    </a:lnTo>
                    <a:lnTo>
                      <a:pt x="827" y="55"/>
                    </a:lnTo>
                    <a:lnTo>
                      <a:pt x="827" y="55"/>
                    </a:lnTo>
                    <a:lnTo>
                      <a:pt x="857" y="55"/>
                    </a:lnTo>
                    <a:lnTo>
                      <a:pt x="888" y="56"/>
                    </a:lnTo>
                    <a:lnTo>
                      <a:pt x="951" y="60"/>
                    </a:lnTo>
                    <a:lnTo>
                      <a:pt x="951" y="60"/>
                    </a:lnTo>
                    <a:lnTo>
                      <a:pt x="968" y="62"/>
                    </a:lnTo>
                    <a:lnTo>
                      <a:pt x="986" y="64"/>
                    </a:lnTo>
                    <a:lnTo>
                      <a:pt x="1004" y="70"/>
                    </a:lnTo>
                    <a:lnTo>
                      <a:pt x="1020" y="75"/>
                    </a:lnTo>
                    <a:lnTo>
                      <a:pt x="1020" y="75"/>
                    </a:lnTo>
                    <a:lnTo>
                      <a:pt x="1025" y="79"/>
                    </a:lnTo>
                    <a:lnTo>
                      <a:pt x="1029" y="84"/>
                    </a:lnTo>
                    <a:lnTo>
                      <a:pt x="1031" y="90"/>
                    </a:lnTo>
                    <a:lnTo>
                      <a:pt x="1032" y="97"/>
                    </a:lnTo>
                    <a:lnTo>
                      <a:pt x="1033" y="113"/>
                    </a:lnTo>
                    <a:lnTo>
                      <a:pt x="1036" y="126"/>
                    </a:lnTo>
                    <a:lnTo>
                      <a:pt x="1036" y="126"/>
                    </a:lnTo>
                    <a:lnTo>
                      <a:pt x="1036" y="127"/>
                    </a:lnTo>
                    <a:lnTo>
                      <a:pt x="1036" y="127"/>
                    </a:lnTo>
                    <a:lnTo>
                      <a:pt x="1036" y="202"/>
                    </a:lnTo>
                    <a:lnTo>
                      <a:pt x="1039" y="293"/>
                    </a:lnTo>
                    <a:lnTo>
                      <a:pt x="1044" y="459"/>
                    </a:lnTo>
                    <a:lnTo>
                      <a:pt x="1044" y="459"/>
                    </a:lnTo>
                    <a:lnTo>
                      <a:pt x="1044" y="489"/>
                    </a:lnTo>
                    <a:lnTo>
                      <a:pt x="1041" y="518"/>
                    </a:lnTo>
                    <a:lnTo>
                      <a:pt x="1040" y="548"/>
                    </a:lnTo>
                    <a:lnTo>
                      <a:pt x="1039" y="578"/>
                    </a:lnTo>
                    <a:lnTo>
                      <a:pt x="1039" y="578"/>
                    </a:lnTo>
                    <a:lnTo>
                      <a:pt x="1037" y="607"/>
                    </a:lnTo>
                    <a:lnTo>
                      <a:pt x="1035" y="640"/>
                    </a:lnTo>
                    <a:lnTo>
                      <a:pt x="1035" y="655"/>
                    </a:lnTo>
                    <a:lnTo>
                      <a:pt x="1035" y="672"/>
                    </a:lnTo>
                    <a:lnTo>
                      <a:pt x="1035" y="687"/>
                    </a:lnTo>
                    <a:lnTo>
                      <a:pt x="1037" y="699"/>
                    </a:lnTo>
                    <a:lnTo>
                      <a:pt x="1037" y="699"/>
                    </a:lnTo>
                    <a:lnTo>
                      <a:pt x="1036" y="712"/>
                    </a:lnTo>
                    <a:lnTo>
                      <a:pt x="1035" y="727"/>
                    </a:lnTo>
                    <a:lnTo>
                      <a:pt x="1033" y="735"/>
                    </a:lnTo>
                    <a:lnTo>
                      <a:pt x="1031" y="742"/>
                    </a:lnTo>
                    <a:lnTo>
                      <a:pt x="1028" y="747"/>
                    </a:lnTo>
                    <a:lnTo>
                      <a:pt x="1023" y="751"/>
                    </a:lnTo>
                    <a:lnTo>
                      <a:pt x="1023" y="7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Freeform 766"/>
              <p:cNvSpPr>
                <a:spLocks noEditPoints="1"/>
              </p:cNvSpPr>
              <p:nvPr/>
            </p:nvSpPr>
            <p:spPr bwMode="auto">
              <a:xfrm>
                <a:off x="2184401" y="3195638"/>
                <a:ext cx="254000" cy="252413"/>
              </a:xfrm>
              <a:custGeom>
                <a:avLst/>
                <a:gdLst/>
                <a:ahLst/>
                <a:cxnLst>
                  <a:cxn ang="0">
                    <a:pos x="638" y="357"/>
                  </a:cxn>
                  <a:cxn ang="0">
                    <a:pos x="637" y="165"/>
                  </a:cxn>
                  <a:cxn ang="0">
                    <a:pos x="636" y="102"/>
                  </a:cxn>
                  <a:cxn ang="0">
                    <a:pos x="630" y="56"/>
                  </a:cxn>
                  <a:cxn ang="0">
                    <a:pos x="615" y="31"/>
                  </a:cxn>
                  <a:cxn ang="0">
                    <a:pos x="599" y="22"/>
                  </a:cxn>
                  <a:cxn ang="0">
                    <a:pos x="591" y="20"/>
                  </a:cxn>
                  <a:cxn ang="0">
                    <a:pos x="363" y="9"/>
                  </a:cxn>
                  <a:cxn ang="0">
                    <a:pos x="280" y="1"/>
                  </a:cxn>
                  <a:cxn ang="0">
                    <a:pos x="137" y="1"/>
                  </a:cxn>
                  <a:cxn ang="0">
                    <a:pos x="81" y="1"/>
                  </a:cxn>
                  <a:cxn ang="0">
                    <a:pos x="39" y="6"/>
                  </a:cxn>
                  <a:cxn ang="0">
                    <a:pos x="19" y="12"/>
                  </a:cxn>
                  <a:cxn ang="0">
                    <a:pos x="9" y="26"/>
                  </a:cxn>
                  <a:cxn ang="0">
                    <a:pos x="6" y="34"/>
                  </a:cxn>
                  <a:cxn ang="0">
                    <a:pos x="5" y="46"/>
                  </a:cxn>
                  <a:cxn ang="0">
                    <a:pos x="5" y="418"/>
                  </a:cxn>
                  <a:cxn ang="0">
                    <a:pos x="0" y="496"/>
                  </a:cxn>
                  <a:cxn ang="0">
                    <a:pos x="1" y="552"/>
                  </a:cxn>
                  <a:cxn ang="0">
                    <a:pos x="13" y="587"/>
                  </a:cxn>
                  <a:cxn ang="0">
                    <a:pos x="36" y="613"/>
                  </a:cxn>
                  <a:cxn ang="0">
                    <a:pos x="52" y="619"/>
                  </a:cxn>
                  <a:cxn ang="0">
                    <a:pos x="94" y="622"/>
                  </a:cxn>
                  <a:cxn ang="0">
                    <a:pos x="140" y="624"/>
                  </a:cxn>
                  <a:cxn ang="0">
                    <a:pos x="226" y="629"/>
                  </a:cxn>
                  <a:cxn ang="0">
                    <a:pos x="306" y="636"/>
                  </a:cxn>
                  <a:cxn ang="0">
                    <a:pos x="507" y="636"/>
                  </a:cxn>
                  <a:cxn ang="0">
                    <a:pos x="587" y="636"/>
                  </a:cxn>
                  <a:cxn ang="0">
                    <a:pos x="602" y="630"/>
                  </a:cxn>
                  <a:cxn ang="0">
                    <a:pos x="608" y="628"/>
                  </a:cxn>
                  <a:cxn ang="0">
                    <a:pos x="625" y="619"/>
                  </a:cxn>
                  <a:cxn ang="0">
                    <a:pos x="636" y="594"/>
                  </a:cxn>
                  <a:cxn ang="0">
                    <a:pos x="637" y="566"/>
                  </a:cxn>
                  <a:cxn ang="0">
                    <a:pos x="641" y="430"/>
                  </a:cxn>
                  <a:cxn ang="0">
                    <a:pos x="639" y="384"/>
                  </a:cxn>
                  <a:cxn ang="0">
                    <a:pos x="87" y="573"/>
                  </a:cxn>
                  <a:cxn ang="0">
                    <a:pos x="60" y="554"/>
                  </a:cxn>
                  <a:cxn ang="0">
                    <a:pos x="51" y="523"/>
                  </a:cxn>
                  <a:cxn ang="0">
                    <a:pos x="51" y="51"/>
                  </a:cxn>
                  <a:cxn ang="0">
                    <a:pos x="64" y="48"/>
                  </a:cxn>
                  <a:cxn ang="0">
                    <a:pos x="158" y="47"/>
                  </a:cxn>
                  <a:cxn ang="0">
                    <a:pos x="277" y="47"/>
                  </a:cxn>
                  <a:cxn ang="0">
                    <a:pos x="371" y="55"/>
                  </a:cxn>
                  <a:cxn ang="0">
                    <a:pos x="579" y="65"/>
                  </a:cxn>
                  <a:cxn ang="0">
                    <a:pos x="583" y="71"/>
                  </a:cxn>
                  <a:cxn ang="0">
                    <a:pos x="592" y="114"/>
                  </a:cxn>
                  <a:cxn ang="0">
                    <a:pos x="592" y="312"/>
                  </a:cxn>
                  <a:cxn ang="0">
                    <a:pos x="592" y="370"/>
                  </a:cxn>
                  <a:cxn ang="0">
                    <a:pos x="595" y="553"/>
                  </a:cxn>
                  <a:cxn ang="0">
                    <a:pos x="590" y="586"/>
                  </a:cxn>
                  <a:cxn ang="0">
                    <a:pos x="533" y="588"/>
                  </a:cxn>
                  <a:cxn ang="0">
                    <a:pos x="276" y="587"/>
                  </a:cxn>
                  <a:cxn ang="0">
                    <a:pos x="125" y="578"/>
                  </a:cxn>
                </a:cxnLst>
                <a:rect l="0" t="0" r="r" b="b"/>
                <a:pathLst>
                  <a:path w="641" h="636">
                    <a:moveTo>
                      <a:pt x="639" y="384"/>
                    </a:moveTo>
                    <a:lnTo>
                      <a:pt x="639" y="384"/>
                    </a:lnTo>
                    <a:lnTo>
                      <a:pt x="638" y="357"/>
                    </a:lnTo>
                    <a:lnTo>
                      <a:pt x="638" y="323"/>
                    </a:lnTo>
                    <a:lnTo>
                      <a:pt x="638" y="243"/>
                    </a:lnTo>
                    <a:lnTo>
                      <a:pt x="637" y="165"/>
                    </a:lnTo>
                    <a:lnTo>
                      <a:pt x="637" y="129"/>
                    </a:lnTo>
                    <a:lnTo>
                      <a:pt x="636" y="102"/>
                    </a:lnTo>
                    <a:lnTo>
                      <a:pt x="636" y="102"/>
                    </a:lnTo>
                    <a:lnTo>
                      <a:pt x="633" y="78"/>
                    </a:lnTo>
                    <a:lnTo>
                      <a:pt x="632" y="67"/>
                    </a:lnTo>
                    <a:lnTo>
                      <a:pt x="630" y="56"/>
                    </a:lnTo>
                    <a:lnTo>
                      <a:pt x="626" y="47"/>
                    </a:lnTo>
                    <a:lnTo>
                      <a:pt x="622" y="38"/>
                    </a:lnTo>
                    <a:lnTo>
                      <a:pt x="615" y="31"/>
                    </a:lnTo>
                    <a:lnTo>
                      <a:pt x="605" y="26"/>
                    </a:lnTo>
                    <a:lnTo>
                      <a:pt x="605" y="26"/>
                    </a:lnTo>
                    <a:lnTo>
                      <a:pt x="599" y="22"/>
                    </a:lnTo>
                    <a:lnTo>
                      <a:pt x="595" y="21"/>
                    </a:lnTo>
                    <a:lnTo>
                      <a:pt x="591" y="20"/>
                    </a:lnTo>
                    <a:lnTo>
                      <a:pt x="591" y="20"/>
                    </a:lnTo>
                    <a:lnTo>
                      <a:pt x="526" y="18"/>
                    </a:lnTo>
                    <a:lnTo>
                      <a:pt x="445" y="14"/>
                    </a:lnTo>
                    <a:lnTo>
                      <a:pt x="363" y="9"/>
                    </a:lnTo>
                    <a:lnTo>
                      <a:pt x="298" y="3"/>
                    </a:lnTo>
                    <a:lnTo>
                      <a:pt x="298" y="3"/>
                    </a:lnTo>
                    <a:lnTo>
                      <a:pt x="280" y="1"/>
                    </a:lnTo>
                    <a:lnTo>
                      <a:pt x="260" y="0"/>
                    </a:lnTo>
                    <a:lnTo>
                      <a:pt x="217" y="0"/>
                    </a:lnTo>
                    <a:lnTo>
                      <a:pt x="137" y="1"/>
                    </a:lnTo>
                    <a:lnTo>
                      <a:pt x="137" y="1"/>
                    </a:lnTo>
                    <a:lnTo>
                      <a:pt x="108" y="1"/>
                    </a:lnTo>
                    <a:lnTo>
                      <a:pt x="81" y="1"/>
                    </a:lnTo>
                    <a:lnTo>
                      <a:pt x="67" y="3"/>
                    </a:lnTo>
                    <a:lnTo>
                      <a:pt x="52" y="4"/>
                    </a:lnTo>
                    <a:lnTo>
                      <a:pt x="39" y="6"/>
                    </a:lnTo>
                    <a:lnTo>
                      <a:pt x="25" y="9"/>
                    </a:lnTo>
                    <a:lnTo>
                      <a:pt x="25" y="9"/>
                    </a:lnTo>
                    <a:lnTo>
                      <a:pt x="19" y="12"/>
                    </a:lnTo>
                    <a:lnTo>
                      <a:pt x="15" y="16"/>
                    </a:lnTo>
                    <a:lnTo>
                      <a:pt x="12" y="21"/>
                    </a:lnTo>
                    <a:lnTo>
                      <a:pt x="9" y="26"/>
                    </a:lnTo>
                    <a:lnTo>
                      <a:pt x="9" y="26"/>
                    </a:lnTo>
                    <a:lnTo>
                      <a:pt x="8" y="30"/>
                    </a:lnTo>
                    <a:lnTo>
                      <a:pt x="6" y="34"/>
                    </a:lnTo>
                    <a:lnTo>
                      <a:pt x="6" y="42"/>
                    </a:lnTo>
                    <a:lnTo>
                      <a:pt x="6" y="42"/>
                    </a:lnTo>
                    <a:lnTo>
                      <a:pt x="5" y="46"/>
                    </a:lnTo>
                    <a:lnTo>
                      <a:pt x="5" y="51"/>
                    </a:lnTo>
                    <a:lnTo>
                      <a:pt x="5" y="418"/>
                    </a:lnTo>
                    <a:lnTo>
                      <a:pt x="5" y="418"/>
                    </a:lnTo>
                    <a:lnTo>
                      <a:pt x="4" y="442"/>
                    </a:lnTo>
                    <a:lnTo>
                      <a:pt x="1" y="468"/>
                    </a:lnTo>
                    <a:lnTo>
                      <a:pt x="0" y="496"/>
                    </a:lnTo>
                    <a:lnTo>
                      <a:pt x="0" y="524"/>
                    </a:lnTo>
                    <a:lnTo>
                      <a:pt x="0" y="537"/>
                    </a:lnTo>
                    <a:lnTo>
                      <a:pt x="1" y="552"/>
                    </a:lnTo>
                    <a:lnTo>
                      <a:pt x="4" y="565"/>
                    </a:lnTo>
                    <a:lnTo>
                      <a:pt x="8" y="577"/>
                    </a:lnTo>
                    <a:lnTo>
                      <a:pt x="13" y="587"/>
                    </a:lnTo>
                    <a:lnTo>
                      <a:pt x="18" y="598"/>
                    </a:lnTo>
                    <a:lnTo>
                      <a:pt x="26" y="607"/>
                    </a:lnTo>
                    <a:lnTo>
                      <a:pt x="36" y="613"/>
                    </a:lnTo>
                    <a:lnTo>
                      <a:pt x="36" y="613"/>
                    </a:lnTo>
                    <a:lnTo>
                      <a:pt x="44" y="617"/>
                    </a:lnTo>
                    <a:lnTo>
                      <a:pt x="52" y="619"/>
                    </a:lnTo>
                    <a:lnTo>
                      <a:pt x="63" y="621"/>
                    </a:lnTo>
                    <a:lnTo>
                      <a:pt x="73" y="621"/>
                    </a:lnTo>
                    <a:lnTo>
                      <a:pt x="94" y="622"/>
                    </a:lnTo>
                    <a:lnTo>
                      <a:pt x="111" y="622"/>
                    </a:lnTo>
                    <a:lnTo>
                      <a:pt x="111" y="622"/>
                    </a:lnTo>
                    <a:lnTo>
                      <a:pt x="140" y="624"/>
                    </a:lnTo>
                    <a:lnTo>
                      <a:pt x="169" y="625"/>
                    </a:lnTo>
                    <a:lnTo>
                      <a:pt x="197" y="626"/>
                    </a:lnTo>
                    <a:lnTo>
                      <a:pt x="226" y="629"/>
                    </a:lnTo>
                    <a:lnTo>
                      <a:pt x="226" y="629"/>
                    </a:lnTo>
                    <a:lnTo>
                      <a:pt x="261" y="633"/>
                    </a:lnTo>
                    <a:lnTo>
                      <a:pt x="306" y="636"/>
                    </a:lnTo>
                    <a:lnTo>
                      <a:pt x="354" y="636"/>
                    </a:lnTo>
                    <a:lnTo>
                      <a:pt x="407" y="636"/>
                    </a:lnTo>
                    <a:lnTo>
                      <a:pt x="507" y="636"/>
                    </a:lnTo>
                    <a:lnTo>
                      <a:pt x="552" y="636"/>
                    </a:lnTo>
                    <a:lnTo>
                      <a:pt x="587" y="636"/>
                    </a:lnTo>
                    <a:lnTo>
                      <a:pt x="587" y="636"/>
                    </a:lnTo>
                    <a:lnTo>
                      <a:pt x="592" y="636"/>
                    </a:lnTo>
                    <a:lnTo>
                      <a:pt x="598" y="633"/>
                    </a:lnTo>
                    <a:lnTo>
                      <a:pt x="602" y="630"/>
                    </a:lnTo>
                    <a:lnTo>
                      <a:pt x="604" y="628"/>
                    </a:lnTo>
                    <a:lnTo>
                      <a:pt x="604" y="628"/>
                    </a:lnTo>
                    <a:lnTo>
                      <a:pt x="608" y="628"/>
                    </a:lnTo>
                    <a:lnTo>
                      <a:pt x="608" y="628"/>
                    </a:lnTo>
                    <a:lnTo>
                      <a:pt x="619" y="624"/>
                    </a:lnTo>
                    <a:lnTo>
                      <a:pt x="625" y="619"/>
                    </a:lnTo>
                    <a:lnTo>
                      <a:pt x="630" y="611"/>
                    </a:lnTo>
                    <a:lnTo>
                      <a:pt x="634" y="603"/>
                    </a:lnTo>
                    <a:lnTo>
                      <a:pt x="636" y="594"/>
                    </a:lnTo>
                    <a:lnTo>
                      <a:pt x="637" y="585"/>
                    </a:lnTo>
                    <a:lnTo>
                      <a:pt x="637" y="566"/>
                    </a:lnTo>
                    <a:lnTo>
                      <a:pt x="637" y="566"/>
                    </a:lnTo>
                    <a:lnTo>
                      <a:pt x="637" y="520"/>
                    </a:lnTo>
                    <a:lnTo>
                      <a:pt x="639" y="475"/>
                    </a:lnTo>
                    <a:lnTo>
                      <a:pt x="641" y="430"/>
                    </a:lnTo>
                    <a:lnTo>
                      <a:pt x="641" y="407"/>
                    </a:lnTo>
                    <a:lnTo>
                      <a:pt x="639" y="384"/>
                    </a:lnTo>
                    <a:lnTo>
                      <a:pt x="639" y="384"/>
                    </a:lnTo>
                    <a:close/>
                    <a:moveTo>
                      <a:pt x="102" y="575"/>
                    </a:moveTo>
                    <a:lnTo>
                      <a:pt x="102" y="575"/>
                    </a:lnTo>
                    <a:lnTo>
                      <a:pt x="87" y="573"/>
                    </a:lnTo>
                    <a:lnTo>
                      <a:pt x="76" y="568"/>
                    </a:lnTo>
                    <a:lnTo>
                      <a:pt x="67" y="562"/>
                    </a:lnTo>
                    <a:lnTo>
                      <a:pt x="60" y="554"/>
                    </a:lnTo>
                    <a:lnTo>
                      <a:pt x="55" y="545"/>
                    </a:lnTo>
                    <a:lnTo>
                      <a:pt x="52" y="535"/>
                    </a:lnTo>
                    <a:lnTo>
                      <a:pt x="51" y="523"/>
                    </a:lnTo>
                    <a:lnTo>
                      <a:pt x="51" y="509"/>
                    </a:lnTo>
                    <a:lnTo>
                      <a:pt x="51" y="51"/>
                    </a:lnTo>
                    <a:lnTo>
                      <a:pt x="51" y="51"/>
                    </a:lnTo>
                    <a:lnTo>
                      <a:pt x="50" y="51"/>
                    </a:lnTo>
                    <a:lnTo>
                      <a:pt x="50" y="51"/>
                    </a:lnTo>
                    <a:lnTo>
                      <a:pt x="64" y="48"/>
                    </a:lnTo>
                    <a:lnTo>
                      <a:pt x="77" y="47"/>
                    </a:lnTo>
                    <a:lnTo>
                      <a:pt x="104" y="46"/>
                    </a:lnTo>
                    <a:lnTo>
                      <a:pt x="158" y="47"/>
                    </a:lnTo>
                    <a:lnTo>
                      <a:pt x="158" y="47"/>
                    </a:lnTo>
                    <a:lnTo>
                      <a:pt x="235" y="46"/>
                    </a:lnTo>
                    <a:lnTo>
                      <a:pt x="277" y="47"/>
                    </a:lnTo>
                    <a:lnTo>
                      <a:pt x="312" y="50"/>
                    </a:lnTo>
                    <a:lnTo>
                      <a:pt x="312" y="50"/>
                    </a:lnTo>
                    <a:lnTo>
                      <a:pt x="371" y="55"/>
                    </a:lnTo>
                    <a:lnTo>
                      <a:pt x="446" y="60"/>
                    </a:lnTo>
                    <a:lnTo>
                      <a:pt x="520" y="64"/>
                    </a:lnTo>
                    <a:lnTo>
                      <a:pt x="579" y="65"/>
                    </a:lnTo>
                    <a:lnTo>
                      <a:pt x="579" y="65"/>
                    </a:lnTo>
                    <a:lnTo>
                      <a:pt x="582" y="68"/>
                    </a:lnTo>
                    <a:lnTo>
                      <a:pt x="583" y="71"/>
                    </a:lnTo>
                    <a:lnTo>
                      <a:pt x="587" y="81"/>
                    </a:lnTo>
                    <a:lnTo>
                      <a:pt x="590" y="95"/>
                    </a:lnTo>
                    <a:lnTo>
                      <a:pt x="592" y="114"/>
                    </a:lnTo>
                    <a:lnTo>
                      <a:pt x="594" y="159"/>
                    </a:lnTo>
                    <a:lnTo>
                      <a:pt x="595" y="212"/>
                    </a:lnTo>
                    <a:lnTo>
                      <a:pt x="592" y="312"/>
                    </a:lnTo>
                    <a:lnTo>
                      <a:pt x="592" y="349"/>
                    </a:lnTo>
                    <a:lnTo>
                      <a:pt x="592" y="370"/>
                    </a:lnTo>
                    <a:lnTo>
                      <a:pt x="592" y="370"/>
                    </a:lnTo>
                    <a:lnTo>
                      <a:pt x="594" y="413"/>
                    </a:lnTo>
                    <a:lnTo>
                      <a:pt x="594" y="485"/>
                    </a:lnTo>
                    <a:lnTo>
                      <a:pt x="595" y="553"/>
                    </a:lnTo>
                    <a:lnTo>
                      <a:pt x="596" y="583"/>
                    </a:lnTo>
                    <a:lnTo>
                      <a:pt x="596" y="583"/>
                    </a:lnTo>
                    <a:lnTo>
                      <a:pt x="590" y="586"/>
                    </a:lnTo>
                    <a:lnTo>
                      <a:pt x="585" y="590"/>
                    </a:lnTo>
                    <a:lnTo>
                      <a:pt x="585" y="590"/>
                    </a:lnTo>
                    <a:lnTo>
                      <a:pt x="533" y="588"/>
                    </a:lnTo>
                    <a:lnTo>
                      <a:pt x="475" y="588"/>
                    </a:lnTo>
                    <a:lnTo>
                      <a:pt x="343" y="588"/>
                    </a:lnTo>
                    <a:lnTo>
                      <a:pt x="276" y="587"/>
                    </a:lnTo>
                    <a:lnTo>
                      <a:pt x="212" y="585"/>
                    </a:lnTo>
                    <a:lnTo>
                      <a:pt x="153" y="581"/>
                    </a:lnTo>
                    <a:lnTo>
                      <a:pt x="125" y="578"/>
                    </a:lnTo>
                    <a:lnTo>
                      <a:pt x="102" y="575"/>
                    </a:lnTo>
                    <a:lnTo>
                      <a:pt x="102" y="57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0" name="Freeform 767"/>
              <p:cNvSpPr/>
              <p:nvPr/>
            </p:nvSpPr>
            <p:spPr bwMode="auto">
              <a:xfrm>
                <a:off x="2033588" y="3146425"/>
                <a:ext cx="30163" cy="538163"/>
              </a:xfrm>
              <a:custGeom>
                <a:avLst/>
                <a:gdLst/>
                <a:ahLst/>
                <a:cxnLst>
                  <a:cxn ang="0">
                    <a:pos x="62" y="1072"/>
                  </a:cxn>
                  <a:cxn ang="0">
                    <a:pos x="62" y="1011"/>
                  </a:cxn>
                  <a:cxn ang="0">
                    <a:pos x="54" y="834"/>
                  </a:cxn>
                  <a:cxn ang="0">
                    <a:pos x="51" y="614"/>
                  </a:cxn>
                  <a:cxn ang="0">
                    <a:pos x="53" y="452"/>
                  </a:cxn>
                  <a:cxn ang="0">
                    <a:pos x="50" y="331"/>
                  </a:cxn>
                  <a:cxn ang="0">
                    <a:pos x="49" y="290"/>
                  </a:cxn>
                  <a:cxn ang="0">
                    <a:pos x="48" y="251"/>
                  </a:cxn>
                  <a:cxn ang="0">
                    <a:pos x="55" y="174"/>
                  </a:cxn>
                  <a:cxn ang="0">
                    <a:pos x="61" y="134"/>
                  </a:cxn>
                  <a:cxn ang="0">
                    <a:pos x="65" y="78"/>
                  </a:cxn>
                  <a:cxn ang="0">
                    <a:pos x="70" y="43"/>
                  </a:cxn>
                  <a:cxn ang="0">
                    <a:pos x="79" y="14"/>
                  </a:cxn>
                  <a:cxn ang="0">
                    <a:pos x="70" y="6"/>
                  </a:cxn>
                  <a:cxn ang="0">
                    <a:pos x="58" y="1"/>
                  </a:cxn>
                  <a:cxn ang="0">
                    <a:pos x="48" y="0"/>
                  </a:cxn>
                  <a:cxn ang="0">
                    <a:pos x="34" y="2"/>
                  </a:cxn>
                  <a:cxn ang="0">
                    <a:pos x="28" y="22"/>
                  </a:cxn>
                  <a:cxn ang="0">
                    <a:pos x="20" y="65"/>
                  </a:cxn>
                  <a:cxn ang="0">
                    <a:pos x="14" y="129"/>
                  </a:cxn>
                  <a:cxn ang="0">
                    <a:pos x="11" y="163"/>
                  </a:cxn>
                  <a:cxn ang="0">
                    <a:pos x="4" y="205"/>
                  </a:cxn>
                  <a:cxn ang="0">
                    <a:pos x="0" y="291"/>
                  </a:cxn>
                  <a:cxn ang="0">
                    <a:pos x="3" y="423"/>
                  </a:cxn>
                  <a:cxn ang="0">
                    <a:pos x="6" y="510"/>
                  </a:cxn>
                  <a:cxn ang="0">
                    <a:pos x="4" y="620"/>
                  </a:cxn>
                  <a:cxn ang="0">
                    <a:pos x="2" y="826"/>
                  </a:cxn>
                  <a:cxn ang="0">
                    <a:pos x="6" y="953"/>
                  </a:cxn>
                  <a:cxn ang="0">
                    <a:pos x="11" y="1003"/>
                  </a:cxn>
                  <a:cxn ang="0">
                    <a:pos x="14" y="1024"/>
                  </a:cxn>
                  <a:cxn ang="0">
                    <a:pos x="15" y="1088"/>
                  </a:cxn>
                  <a:cxn ang="0">
                    <a:pos x="12" y="1173"/>
                  </a:cxn>
                  <a:cxn ang="0">
                    <a:pos x="12" y="1192"/>
                  </a:cxn>
                  <a:cxn ang="0">
                    <a:pos x="20" y="1253"/>
                  </a:cxn>
                  <a:cxn ang="0">
                    <a:pos x="28" y="1313"/>
                  </a:cxn>
                  <a:cxn ang="0">
                    <a:pos x="28" y="1332"/>
                  </a:cxn>
                  <a:cxn ang="0">
                    <a:pos x="31" y="1341"/>
                  </a:cxn>
                  <a:cxn ang="0">
                    <a:pos x="36" y="1349"/>
                  </a:cxn>
                  <a:cxn ang="0">
                    <a:pos x="44" y="1353"/>
                  </a:cxn>
                  <a:cxn ang="0">
                    <a:pos x="59" y="1353"/>
                  </a:cxn>
                  <a:cxn ang="0">
                    <a:pos x="67" y="1349"/>
                  </a:cxn>
                  <a:cxn ang="0">
                    <a:pos x="72" y="1341"/>
                  </a:cxn>
                  <a:cxn ang="0">
                    <a:pos x="74" y="1332"/>
                  </a:cxn>
                  <a:cxn ang="0">
                    <a:pos x="74" y="1302"/>
                  </a:cxn>
                  <a:cxn ang="0">
                    <a:pos x="67" y="1242"/>
                  </a:cxn>
                  <a:cxn ang="0">
                    <a:pos x="62" y="1212"/>
                  </a:cxn>
                  <a:cxn ang="0">
                    <a:pos x="58" y="1178"/>
                  </a:cxn>
                  <a:cxn ang="0">
                    <a:pos x="58" y="1143"/>
                  </a:cxn>
                  <a:cxn ang="0">
                    <a:pos x="62" y="1072"/>
                  </a:cxn>
                </a:cxnLst>
                <a:rect l="0" t="0" r="r" b="b"/>
                <a:pathLst>
                  <a:path w="79" h="1355">
                    <a:moveTo>
                      <a:pt x="62" y="1072"/>
                    </a:moveTo>
                    <a:lnTo>
                      <a:pt x="62" y="1072"/>
                    </a:lnTo>
                    <a:lnTo>
                      <a:pt x="63" y="1047"/>
                    </a:lnTo>
                    <a:lnTo>
                      <a:pt x="62" y="1011"/>
                    </a:lnTo>
                    <a:lnTo>
                      <a:pt x="58" y="923"/>
                    </a:lnTo>
                    <a:lnTo>
                      <a:pt x="54" y="834"/>
                    </a:lnTo>
                    <a:lnTo>
                      <a:pt x="51" y="773"/>
                    </a:lnTo>
                    <a:lnTo>
                      <a:pt x="51" y="614"/>
                    </a:lnTo>
                    <a:lnTo>
                      <a:pt x="51" y="614"/>
                    </a:lnTo>
                    <a:lnTo>
                      <a:pt x="53" y="452"/>
                    </a:lnTo>
                    <a:lnTo>
                      <a:pt x="51" y="371"/>
                    </a:lnTo>
                    <a:lnTo>
                      <a:pt x="50" y="331"/>
                    </a:lnTo>
                    <a:lnTo>
                      <a:pt x="49" y="290"/>
                    </a:lnTo>
                    <a:lnTo>
                      <a:pt x="49" y="290"/>
                    </a:lnTo>
                    <a:lnTo>
                      <a:pt x="48" y="270"/>
                    </a:lnTo>
                    <a:lnTo>
                      <a:pt x="48" y="251"/>
                    </a:lnTo>
                    <a:lnTo>
                      <a:pt x="50" y="212"/>
                    </a:lnTo>
                    <a:lnTo>
                      <a:pt x="55" y="174"/>
                    </a:lnTo>
                    <a:lnTo>
                      <a:pt x="61" y="134"/>
                    </a:lnTo>
                    <a:lnTo>
                      <a:pt x="61" y="134"/>
                    </a:lnTo>
                    <a:lnTo>
                      <a:pt x="62" y="112"/>
                    </a:lnTo>
                    <a:lnTo>
                      <a:pt x="65" y="78"/>
                    </a:lnTo>
                    <a:lnTo>
                      <a:pt x="67" y="60"/>
                    </a:lnTo>
                    <a:lnTo>
                      <a:pt x="70" y="43"/>
                    </a:lnTo>
                    <a:lnTo>
                      <a:pt x="74" y="27"/>
                    </a:lnTo>
                    <a:lnTo>
                      <a:pt x="79" y="14"/>
                    </a:lnTo>
                    <a:lnTo>
                      <a:pt x="79" y="14"/>
                    </a:lnTo>
                    <a:lnTo>
                      <a:pt x="70" y="6"/>
                    </a:lnTo>
                    <a:lnTo>
                      <a:pt x="65" y="4"/>
                    </a:lnTo>
                    <a:lnTo>
                      <a:pt x="58" y="1"/>
                    </a:lnTo>
                    <a:lnTo>
                      <a:pt x="53" y="0"/>
                    </a:lnTo>
                    <a:lnTo>
                      <a:pt x="48" y="0"/>
                    </a:lnTo>
                    <a:lnTo>
                      <a:pt x="41" y="1"/>
                    </a:lnTo>
                    <a:lnTo>
                      <a:pt x="34" y="2"/>
                    </a:lnTo>
                    <a:lnTo>
                      <a:pt x="34" y="2"/>
                    </a:lnTo>
                    <a:lnTo>
                      <a:pt x="28" y="22"/>
                    </a:lnTo>
                    <a:lnTo>
                      <a:pt x="23" y="43"/>
                    </a:lnTo>
                    <a:lnTo>
                      <a:pt x="20" y="65"/>
                    </a:lnTo>
                    <a:lnTo>
                      <a:pt x="17" y="87"/>
                    </a:lnTo>
                    <a:lnTo>
                      <a:pt x="14" y="129"/>
                    </a:lnTo>
                    <a:lnTo>
                      <a:pt x="12" y="147"/>
                    </a:lnTo>
                    <a:lnTo>
                      <a:pt x="11" y="163"/>
                    </a:lnTo>
                    <a:lnTo>
                      <a:pt x="11" y="163"/>
                    </a:lnTo>
                    <a:lnTo>
                      <a:pt x="4" y="205"/>
                    </a:lnTo>
                    <a:lnTo>
                      <a:pt x="2" y="248"/>
                    </a:lnTo>
                    <a:lnTo>
                      <a:pt x="0" y="291"/>
                    </a:lnTo>
                    <a:lnTo>
                      <a:pt x="0" y="336"/>
                    </a:lnTo>
                    <a:lnTo>
                      <a:pt x="3" y="423"/>
                    </a:lnTo>
                    <a:lnTo>
                      <a:pt x="6" y="467"/>
                    </a:lnTo>
                    <a:lnTo>
                      <a:pt x="6" y="510"/>
                    </a:lnTo>
                    <a:lnTo>
                      <a:pt x="6" y="510"/>
                    </a:lnTo>
                    <a:lnTo>
                      <a:pt x="4" y="620"/>
                    </a:lnTo>
                    <a:lnTo>
                      <a:pt x="2" y="757"/>
                    </a:lnTo>
                    <a:lnTo>
                      <a:pt x="2" y="826"/>
                    </a:lnTo>
                    <a:lnTo>
                      <a:pt x="3" y="894"/>
                    </a:lnTo>
                    <a:lnTo>
                      <a:pt x="6" y="953"/>
                    </a:lnTo>
                    <a:lnTo>
                      <a:pt x="8" y="979"/>
                    </a:lnTo>
                    <a:lnTo>
                      <a:pt x="11" y="1003"/>
                    </a:lnTo>
                    <a:lnTo>
                      <a:pt x="11" y="1003"/>
                    </a:lnTo>
                    <a:lnTo>
                      <a:pt x="14" y="1024"/>
                    </a:lnTo>
                    <a:lnTo>
                      <a:pt x="14" y="1046"/>
                    </a:lnTo>
                    <a:lnTo>
                      <a:pt x="15" y="1088"/>
                    </a:lnTo>
                    <a:lnTo>
                      <a:pt x="14" y="1130"/>
                    </a:lnTo>
                    <a:lnTo>
                      <a:pt x="12" y="1173"/>
                    </a:lnTo>
                    <a:lnTo>
                      <a:pt x="12" y="1173"/>
                    </a:lnTo>
                    <a:lnTo>
                      <a:pt x="12" y="1192"/>
                    </a:lnTo>
                    <a:lnTo>
                      <a:pt x="15" y="1212"/>
                    </a:lnTo>
                    <a:lnTo>
                      <a:pt x="20" y="1253"/>
                    </a:lnTo>
                    <a:lnTo>
                      <a:pt x="25" y="1292"/>
                    </a:lnTo>
                    <a:lnTo>
                      <a:pt x="28" y="1313"/>
                    </a:lnTo>
                    <a:lnTo>
                      <a:pt x="28" y="1332"/>
                    </a:lnTo>
                    <a:lnTo>
                      <a:pt x="28" y="1332"/>
                    </a:lnTo>
                    <a:lnTo>
                      <a:pt x="29" y="1338"/>
                    </a:lnTo>
                    <a:lnTo>
                      <a:pt x="31" y="1341"/>
                    </a:lnTo>
                    <a:lnTo>
                      <a:pt x="33" y="1345"/>
                    </a:lnTo>
                    <a:lnTo>
                      <a:pt x="36" y="1349"/>
                    </a:lnTo>
                    <a:lnTo>
                      <a:pt x="40" y="1352"/>
                    </a:lnTo>
                    <a:lnTo>
                      <a:pt x="44" y="1353"/>
                    </a:lnTo>
                    <a:lnTo>
                      <a:pt x="51" y="1355"/>
                    </a:lnTo>
                    <a:lnTo>
                      <a:pt x="59" y="1353"/>
                    </a:lnTo>
                    <a:lnTo>
                      <a:pt x="63" y="1352"/>
                    </a:lnTo>
                    <a:lnTo>
                      <a:pt x="67" y="1349"/>
                    </a:lnTo>
                    <a:lnTo>
                      <a:pt x="70" y="1345"/>
                    </a:lnTo>
                    <a:lnTo>
                      <a:pt x="72" y="1341"/>
                    </a:lnTo>
                    <a:lnTo>
                      <a:pt x="74" y="1338"/>
                    </a:lnTo>
                    <a:lnTo>
                      <a:pt x="74" y="1332"/>
                    </a:lnTo>
                    <a:lnTo>
                      <a:pt x="74" y="1332"/>
                    </a:lnTo>
                    <a:lnTo>
                      <a:pt x="74" y="1302"/>
                    </a:lnTo>
                    <a:lnTo>
                      <a:pt x="71" y="1272"/>
                    </a:lnTo>
                    <a:lnTo>
                      <a:pt x="67" y="1242"/>
                    </a:lnTo>
                    <a:lnTo>
                      <a:pt x="62" y="1212"/>
                    </a:lnTo>
                    <a:lnTo>
                      <a:pt x="62" y="1212"/>
                    </a:lnTo>
                    <a:lnTo>
                      <a:pt x="59" y="1195"/>
                    </a:lnTo>
                    <a:lnTo>
                      <a:pt x="58" y="1178"/>
                    </a:lnTo>
                    <a:lnTo>
                      <a:pt x="57" y="1160"/>
                    </a:lnTo>
                    <a:lnTo>
                      <a:pt x="58" y="1143"/>
                    </a:lnTo>
                    <a:lnTo>
                      <a:pt x="61" y="1107"/>
                    </a:lnTo>
                    <a:lnTo>
                      <a:pt x="62" y="1072"/>
                    </a:lnTo>
                    <a:lnTo>
                      <a:pt x="62" y="107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Freeform 768"/>
              <p:cNvSpPr/>
              <p:nvPr/>
            </p:nvSpPr>
            <p:spPr bwMode="auto">
              <a:xfrm>
                <a:off x="2044701" y="3662363"/>
                <a:ext cx="758825" cy="128588"/>
              </a:xfrm>
              <a:custGeom>
                <a:avLst/>
                <a:gdLst/>
                <a:ahLst/>
                <a:cxnLst>
                  <a:cxn ang="0">
                    <a:pos x="1912" y="41"/>
                  </a:cxn>
                  <a:cxn ang="0">
                    <a:pos x="1906" y="29"/>
                  </a:cxn>
                  <a:cxn ang="0">
                    <a:pos x="1890" y="24"/>
                  </a:cxn>
                  <a:cxn ang="0">
                    <a:pos x="1874" y="29"/>
                  </a:cxn>
                  <a:cxn ang="0">
                    <a:pos x="1868" y="41"/>
                  </a:cxn>
                  <a:cxn ang="0">
                    <a:pos x="1868" y="94"/>
                  </a:cxn>
                  <a:cxn ang="0">
                    <a:pos x="1867" y="143"/>
                  </a:cxn>
                  <a:cxn ang="0">
                    <a:pos x="1861" y="168"/>
                  </a:cxn>
                  <a:cxn ang="0">
                    <a:pos x="1840" y="202"/>
                  </a:cxn>
                  <a:cxn ang="0">
                    <a:pos x="1800" y="230"/>
                  </a:cxn>
                  <a:cxn ang="0">
                    <a:pos x="1771" y="245"/>
                  </a:cxn>
                  <a:cxn ang="0">
                    <a:pos x="1728" y="258"/>
                  </a:cxn>
                  <a:cxn ang="0">
                    <a:pos x="1668" y="263"/>
                  </a:cxn>
                  <a:cxn ang="0">
                    <a:pos x="1621" y="267"/>
                  </a:cxn>
                  <a:cxn ang="0">
                    <a:pos x="1575" y="274"/>
                  </a:cxn>
                  <a:cxn ang="0">
                    <a:pos x="1394" y="278"/>
                  </a:cxn>
                  <a:cxn ang="0">
                    <a:pos x="1214" y="274"/>
                  </a:cxn>
                  <a:cxn ang="0">
                    <a:pos x="961" y="279"/>
                  </a:cxn>
                  <a:cxn ang="0">
                    <a:pos x="902" y="278"/>
                  </a:cxn>
                  <a:cxn ang="0">
                    <a:pos x="757" y="263"/>
                  </a:cxn>
                  <a:cxn ang="0">
                    <a:pos x="659" y="261"/>
                  </a:cxn>
                  <a:cxn ang="0">
                    <a:pos x="422" y="251"/>
                  </a:cxn>
                  <a:cxn ang="0">
                    <a:pos x="398" y="250"/>
                  </a:cxn>
                  <a:cxn ang="0">
                    <a:pos x="333" y="241"/>
                  </a:cxn>
                  <a:cxn ang="0">
                    <a:pos x="289" y="238"/>
                  </a:cxn>
                  <a:cxn ang="0">
                    <a:pos x="194" y="225"/>
                  </a:cxn>
                  <a:cxn ang="0">
                    <a:pos x="146" y="211"/>
                  </a:cxn>
                  <a:cxn ang="0">
                    <a:pos x="106" y="185"/>
                  </a:cxn>
                  <a:cxn ang="0">
                    <a:pos x="81" y="162"/>
                  </a:cxn>
                  <a:cxn ang="0">
                    <a:pos x="63" y="140"/>
                  </a:cxn>
                  <a:cxn ang="0">
                    <a:pos x="50" y="97"/>
                  </a:cxn>
                  <a:cxn ang="0">
                    <a:pos x="46" y="23"/>
                  </a:cxn>
                  <a:cxn ang="0">
                    <a:pos x="44" y="13"/>
                  </a:cxn>
                  <a:cxn ang="0">
                    <a:pos x="35" y="4"/>
                  </a:cxn>
                  <a:cxn ang="0">
                    <a:pos x="14" y="2"/>
                  </a:cxn>
                  <a:cxn ang="0">
                    <a:pos x="5" y="9"/>
                  </a:cxn>
                  <a:cxn ang="0">
                    <a:pos x="0" y="23"/>
                  </a:cxn>
                  <a:cxn ang="0">
                    <a:pos x="3" y="80"/>
                  </a:cxn>
                  <a:cxn ang="0">
                    <a:pos x="17" y="143"/>
                  </a:cxn>
                  <a:cxn ang="0">
                    <a:pos x="35" y="177"/>
                  </a:cxn>
                  <a:cxn ang="0">
                    <a:pos x="63" y="208"/>
                  </a:cxn>
                  <a:cxn ang="0">
                    <a:pos x="85" y="228"/>
                  </a:cxn>
                  <a:cxn ang="0">
                    <a:pos x="123" y="250"/>
                  </a:cxn>
                  <a:cxn ang="0">
                    <a:pos x="209" y="278"/>
                  </a:cxn>
                  <a:cxn ang="0">
                    <a:pos x="297" y="285"/>
                  </a:cxn>
                  <a:cxn ang="0">
                    <a:pos x="366" y="289"/>
                  </a:cxn>
                  <a:cxn ang="0">
                    <a:pos x="538" y="308"/>
                  </a:cxn>
                  <a:cxn ang="0">
                    <a:pos x="613" y="309"/>
                  </a:cxn>
                  <a:cxn ang="0">
                    <a:pos x="871" y="322"/>
                  </a:cxn>
                  <a:cxn ang="0">
                    <a:pos x="961" y="325"/>
                  </a:cxn>
                  <a:cxn ang="0">
                    <a:pos x="1184" y="321"/>
                  </a:cxn>
                  <a:cxn ang="0">
                    <a:pos x="1537" y="319"/>
                  </a:cxn>
                  <a:cxn ang="0">
                    <a:pos x="1596" y="314"/>
                  </a:cxn>
                  <a:cxn ang="0">
                    <a:pos x="1652" y="309"/>
                  </a:cxn>
                  <a:cxn ang="0">
                    <a:pos x="1712" y="305"/>
                  </a:cxn>
                  <a:cxn ang="0">
                    <a:pos x="1792" y="283"/>
                  </a:cxn>
                  <a:cxn ang="0">
                    <a:pos x="1868" y="240"/>
                  </a:cxn>
                  <a:cxn ang="0">
                    <a:pos x="1886" y="221"/>
                  </a:cxn>
                  <a:cxn ang="0">
                    <a:pos x="1904" y="189"/>
                  </a:cxn>
                  <a:cxn ang="0">
                    <a:pos x="1912" y="149"/>
                  </a:cxn>
                  <a:cxn ang="0">
                    <a:pos x="1914" y="46"/>
                  </a:cxn>
                </a:cxnLst>
                <a:rect l="0" t="0" r="r" b="b"/>
                <a:pathLst>
                  <a:path w="1915" h="325">
                    <a:moveTo>
                      <a:pt x="1914" y="46"/>
                    </a:moveTo>
                    <a:lnTo>
                      <a:pt x="1914" y="46"/>
                    </a:lnTo>
                    <a:lnTo>
                      <a:pt x="1912" y="41"/>
                    </a:lnTo>
                    <a:lnTo>
                      <a:pt x="1911" y="36"/>
                    </a:lnTo>
                    <a:lnTo>
                      <a:pt x="1908" y="32"/>
                    </a:lnTo>
                    <a:lnTo>
                      <a:pt x="1906" y="29"/>
                    </a:lnTo>
                    <a:lnTo>
                      <a:pt x="1902" y="26"/>
                    </a:lnTo>
                    <a:lnTo>
                      <a:pt x="1898" y="25"/>
                    </a:lnTo>
                    <a:lnTo>
                      <a:pt x="1890" y="24"/>
                    </a:lnTo>
                    <a:lnTo>
                      <a:pt x="1882" y="25"/>
                    </a:lnTo>
                    <a:lnTo>
                      <a:pt x="1878" y="26"/>
                    </a:lnTo>
                    <a:lnTo>
                      <a:pt x="1874" y="29"/>
                    </a:lnTo>
                    <a:lnTo>
                      <a:pt x="1872" y="32"/>
                    </a:lnTo>
                    <a:lnTo>
                      <a:pt x="1869" y="36"/>
                    </a:lnTo>
                    <a:lnTo>
                      <a:pt x="1868" y="41"/>
                    </a:lnTo>
                    <a:lnTo>
                      <a:pt x="1868" y="46"/>
                    </a:lnTo>
                    <a:lnTo>
                      <a:pt x="1868" y="46"/>
                    </a:lnTo>
                    <a:lnTo>
                      <a:pt x="1868" y="94"/>
                    </a:lnTo>
                    <a:lnTo>
                      <a:pt x="1868" y="118"/>
                    </a:lnTo>
                    <a:lnTo>
                      <a:pt x="1867" y="143"/>
                    </a:lnTo>
                    <a:lnTo>
                      <a:pt x="1867" y="143"/>
                    </a:lnTo>
                    <a:lnTo>
                      <a:pt x="1867" y="152"/>
                    </a:lnTo>
                    <a:lnTo>
                      <a:pt x="1864" y="160"/>
                    </a:lnTo>
                    <a:lnTo>
                      <a:pt x="1861" y="168"/>
                    </a:lnTo>
                    <a:lnTo>
                      <a:pt x="1859" y="176"/>
                    </a:lnTo>
                    <a:lnTo>
                      <a:pt x="1850" y="190"/>
                    </a:lnTo>
                    <a:lnTo>
                      <a:pt x="1840" y="202"/>
                    </a:lnTo>
                    <a:lnTo>
                      <a:pt x="1827" y="212"/>
                    </a:lnTo>
                    <a:lnTo>
                      <a:pt x="1814" y="221"/>
                    </a:lnTo>
                    <a:lnTo>
                      <a:pt x="1800" y="230"/>
                    </a:lnTo>
                    <a:lnTo>
                      <a:pt x="1784" y="238"/>
                    </a:lnTo>
                    <a:lnTo>
                      <a:pt x="1784" y="238"/>
                    </a:lnTo>
                    <a:lnTo>
                      <a:pt x="1771" y="245"/>
                    </a:lnTo>
                    <a:lnTo>
                      <a:pt x="1757" y="251"/>
                    </a:lnTo>
                    <a:lnTo>
                      <a:pt x="1742" y="255"/>
                    </a:lnTo>
                    <a:lnTo>
                      <a:pt x="1728" y="258"/>
                    </a:lnTo>
                    <a:lnTo>
                      <a:pt x="1714" y="261"/>
                    </a:lnTo>
                    <a:lnTo>
                      <a:pt x="1698" y="262"/>
                    </a:lnTo>
                    <a:lnTo>
                      <a:pt x="1668" y="263"/>
                    </a:lnTo>
                    <a:lnTo>
                      <a:pt x="1668" y="263"/>
                    </a:lnTo>
                    <a:lnTo>
                      <a:pt x="1644" y="264"/>
                    </a:lnTo>
                    <a:lnTo>
                      <a:pt x="1621" y="267"/>
                    </a:lnTo>
                    <a:lnTo>
                      <a:pt x="1598" y="271"/>
                    </a:lnTo>
                    <a:lnTo>
                      <a:pt x="1575" y="274"/>
                    </a:lnTo>
                    <a:lnTo>
                      <a:pt x="1575" y="274"/>
                    </a:lnTo>
                    <a:lnTo>
                      <a:pt x="1538" y="276"/>
                    </a:lnTo>
                    <a:lnTo>
                      <a:pt x="1495" y="278"/>
                    </a:lnTo>
                    <a:lnTo>
                      <a:pt x="1394" y="278"/>
                    </a:lnTo>
                    <a:lnTo>
                      <a:pt x="1295" y="275"/>
                    </a:lnTo>
                    <a:lnTo>
                      <a:pt x="1214" y="274"/>
                    </a:lnTo>
                    <a:lnTo>
                      <a:pt x="1214" y="274"/>
                    </a:lnTo>
                    <a:lnTo>
                      <a:pt x="1151" y="275"/>
                    </a:lnTo>
                    <a:lnTo>
                      <a:pt x="1088" y="276"/>
                    </a:lnTo>
                    <a:lnTo>
                      <a:pt x="961" y="279"/>
                    </a:lnTo>
                    <a:lnTo>
                      <a:pt x="961" y="279"/>
                    </a:lnTo>
                    <a:lnTo>
                      <a:pt x="931" y="279"/>
                    </a:lnTo>
                    <a:lnTo>
                      <a:pt x="902" y="278"/>
                    </a:lnTo>
                    <a:lnTo>
                      <a:pt x="845" y="271"/>
                    </a:lnTo>
                    <a:lnTo>
                      <a:pt x="786" y="266"/>
                    </a:lnTo>
                    <a:lnTo>
                      <a:pt x="757" y="263"/>
                    </a:lnTo>
                    <a:lnTo>
                      <a:pt x="729" y="263"/>
                    </a:lnTo>
                    <a:lnTo>
                      <a:pt x="729" y="263"/>
                    </a:lnTo>
                    <a:lnTo>
                      <a:pt x="659" y="261"/>
                    </a:lnTo>
                    <a:lnTo>
                      <a:pt x="575" y="257"/>
                    </a:lnTo>
                    <a:lnTo>
                      <a:pt x="492" y="253"/>
                    </a:lnTo>
                    <a:lnTo>
                      <a:pt x="422" y="251"/>
                    </a:lnTo>
                    <a:lnTo>
                      <a:pt x="422" y="251"/>
                    </a:lnTo>
                    <a:lnTo>
                      <a:pt x="411" y="251"/>
                    </a:lnTo>
                    <a:lnTo>
                      <a:pt x="398" y="250"/>
                    </a:lnTo>
                    <a:lnTo>
                      <a:pt x="371" y="246"/>
                    </a:lnTo>
                    <a:lnTo>
                      <a:pt x="347" y="242"/>
                    </a:lnTo>
                    <a:lnTo>
                      <a:pt x="333" y="241"/>
                    </a:lnTo>
                    <a:lnTo>
                      <a:pt x="320" y="240"/>
                    </a:lnTo>
                    <a:lnTo>
                      <a:pt x="320" y="240"/>
                    </a:lnTo>
                    <a:lnTo>
                      <a:pt x="289" y="238"/>
                    </a:lnTo>
                    <a:lnTo>
                      <a:pt x="256" y="234"/>
                    </a:lnTo>
                    <a:lnTo>
                      <a:pt x="194" y="225"/>
                    </a:lnTo>
                    <a:lnTo>
                      <a:pt x="194" y="225"/>
                    </a:lnTo>
                    <a:lnTo>
                      <a:pt x="177" y="223"/>
                    </a:lnTo>
                    <a:lnTo>
                      <a:pt x="161" y="217"/>
                    </a:lnTo>
                    <a:lnTo>
                      <a:pt x="146" y="211"/>
                    </a:lnTo>
                    <a:lnTo>
                      <a:pt x="132" y="204"/>
                    </a:lnTo>
                    <a:lnTo>
                      <a:pt x="119" y="195"/>
                    </a:lnTo>
                    <a:lnTo>
                      <a:pt x="106" y="185"/>
                    </a:lnTo>
                    <a:lnTo>
                      <a:pt x="93" y="174"/>
                    </a:lnTo>
                    <a:lnTo>
                      <a:pt x="81" y="162"/>
                    </a:lnTo>
                    <a:lnTo>
                      <a:pt x="81" y="162"/>
                    </a:lnTo>
                    <a:lnTo>
                      <a:pt x="74" y="156"/>
                    </a:lnTo>
                    <a:lnTo>
                      <a:pt x="68" y="148"/>
                    </a:lnTo>
                    <a:lnTo>
                      <a:pt x="63" y="140"/>
                    </a:lnTo>
                    <a:lnTo>
                      <a:pt x="59" y="132"/>
                    </a:lnTo>
                    <a:lnTo>
                      <a:pt x="54" y="115"/>
                    </a:lnTo>
                    <a:lnTo>
                      <a:pt x="50" y="97"/>
                    </a:lnTo>
                    <a:lnTo>
                      <a:pt x="47" y="79"/>
                    </a:lnTo>
                    <a:lnTo>
                      <a:pt x="46" y="60"/>
                    </a:lnTo>
                    <a:lnTo>
                      <a:pt x="46" y="23"/>
                    </a:lnTo>
                    <a:lnTo>
                      <a:pt x="46" y="23"/>
                    </a:lnTo>
                    <a:lnTo>
                      <a:pt x="46" y="17"/>
                    </a:lnTo>
                    <a:lnTo>
                      <a:pt x="44" y="13"/>
                    </a:lnTo>
                    <a:lnTo>
                      <a:pt x="42" y="9"/>
                    </a:lnTo>
                    <a:lnTo>
                      <a:pt x="39" y="7"/>
                    </a:lnTo>
                    <a:lnTo>
                      <a:pt x="35" y="4"/>
                    </a:lnTo>
                    <a:lnTo>
                      <a:pt x="31" y="2"/>
                    </a:lnTo>
                    <a:lnTo>
                      <a:pt x="23" y="0"/>
                    </a:lnTo>
                    <a:lnTo>
                      <a:pt x="14" y="2"/>
                    </a:lnTo>
                    <a:lnTo>
                      <a:pt x="12" y="4"/>
                    </a:lnTo>
                    <a:lnTo>
                      <a:pt x="8" y="7"/>
                    </a:lnTo>
                    <a:lnTo>
                      <a:pt x="5" y="9"/>
                    </a:lnTo>
                    <a:lnTo>
                      <a:pt x="3" y="13"/>
                    </a:lnTo>
                    <a:lnTo>
                      <a:pt x="1" y="17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53"/>
                    </a:lnTo>
                    <a:lnTo>
                      <a:pt x="3" y="80"/>
                    </a:lnTo>
                    <a:lnTo>
                      <a:pt x="6" y="106"/>
                    </a:lnTo>
                    <a:lnTo>
                      <a:pt x="13" y="131"/>
                    </a:lnTo>
                    <a:lnTo>
                      <a:pt x="17" y="143"/>
                    </a:lnTo>
                    <a:lnTo>
                      <a:pt x="22" y="155"/>
                    </a:lnTo>
                    <a:lnTo>
                      <a:pt x="29" y="165"/>
                    </a:lnTo>
                    <a:lnTo>
                      <a:pt x="35" y="177"/>
                    </a:lnTo>
                    <a:lnTo>
                      <a:pt x="43" y="187"/>
                    </a:lnTo>
                    <a:lnTo>
                      <a:pt x="52" y="198"/>
                    </a:lnTo>
                    <a:lnTo>
                      <a:pt x="63" y="208"/>
                    </a:lnTo>
                    <a:lnTo>
                      <a:pt x="74" y="219"/>
                    </a:lnTo>
                    <a:lnTo>
                      <a:pt x="74" y="219"/>
                    </a:lnTo>
                    <a:lnTo>
                      <a:pt x="85" y="228"/>
                    </a:lnTo>
                    <a:lnTo>
                      <a:pt x="97" y="236"/>
                    </a:lnTo>
                    <a:lnTo>
                      <a:pt x="110" y="244"/>
                    </a:lnTo>
                    <a:lnTo>
                      <a:pt x="123" y="250"/>
                    </a:lnTo>
                    <a:lnTo>
                      <a:pt x="150" y="262"/>
                    </a:lnTo>
                    <a:lnTo>
                      <a:pt x="179" y="271"/>
                    </a:lnTo>
                    <a:lnTo>
                      <a:pt x="209" y="278"/>
                    </a:lnTo>
                    <a:lnTo>
                      <a:pt x="239" y="283"/>
                    </a:lnTo>
                    <a:lnTo>
                      <a:pt x="268" y="284"/>
                    </a:lnTo>
                    <a:lnTo>
                      <a:pt x="297" y="285"/>
                    </a:lnTo>
                    <a:lnTo>
                      <a:pt x="297" y="285"/>
                    </a:lnTo>
                    <a:lnTo>
                      <a:pt x="332" y="287"/>
                    </a:lnTo>
                    <a:lnTo>
                      <a:pt x="366" y="289"/>
                    </a:lnTo>
                    <a:lnTo>
                      <a:pt x="434" y="297"/>
                    </a:lnTo>
                    <a:lnTo>
                      <a:pt x="502" y="305"/>
                    </a:lnTo>
                    <a:lnTo>
                      <a:pt x="538" y="308"/>
                    </a:lnTo>
                    <a:lnTo>
                      <a:pt x="572" y="309"/>
                    </a:lnTo>
                    <a:lnTo>
                      <a:pt x="572" y="309"/>
                    </a:lnTo>
                    <a:lnTo>
                      <a:pt x="613" y="309"/>
                    </a:lnTo>
                    <a:lnTo>
                      <a:pt x="661" y="312"/>
                    </a:lnTo>
                    <a:lnTo>
                      <a:pt x="766" y="317"/>
                    </a:lnTo>
                    <a:lnTo>
                      <a:pt x="871" y="322"/>
                    </a:lnTo>
                    <a:lnTo>
                      <a:pt x="920" y="325"/>
                    </a:lnTo>
                    <a:lnTo>
                      <a:pt x="961" y="325"/>
                    </a:lnTo>
                    <a:lnTo>
                      <a:pt x="961" y="325"/>
                    </a:lnTo>
                    <a:lnTo>
                      <a:pt x="1036" y="323"/>
                    </a:lnTo>
                    <a:lnTo>
                      <a:pt x="1109" y="322"/>
                    </a:lnTo>
                    <a:lnTo>
                      <a:pt x="1184" y="321"/>
                    </a:lnTo>
                    <a:lnTo>
                      <a:pt x="1258" y="319"/>
                    </a:lnTo>
                    <a:lnTo>
                      <a:pt x="1537" y="319"/>
                    </a:lnTo>
                    <a:lnTo>
                      <a:pt x="1537" y="319"/>
                    </a:lnTo>
                    <a:lnTo>
                      <a:pt x="1553" y="319"/>
                    </a:lnTo>
                    <a:lnTo>
                      <a:pt x="1567" y="318"/>
                    </a:lnTo>
                    <a:lnTo>
                      <a:pt x="1596" y="314"/>
                    </a:lnTo>
                    <a:lnTo>
                      <a:pt x="1623" y="310"/>
                    </a:lnTo>
                    <a:lnTo>
                      <a:pt x="1638" y="309"/>
                    </a:lnTo>
                    <a:lnTo>
                      <a:pt x="1652" y="309"/>
                    </a:lnTo>
                    <a:lnTo>
                      <a:pt x="1652" y="309"/>
                    </a:lnTo>
                    <a:lnTo>
                      <a:pt x="1683" y="308"/>
                    </a:lnTo>
                    <a:lnTo>
                      <a:pt x="1712" y="305"/>
                    </a:lnTo>
                    <a:lnTo>
                      <a:pt x="1740" y="300"/>
                    </a:lnTo>
                    <a:lnTo>
                      <a:pt x="1766" y="292"/>
                    </a:lnTo>
                    <a:lnTo>
                      <a:pt x="1792" y="283"/>
                    </a:lnTo>
                    <a:lnTo>
                      <a:pt x="1817" y="271"/>
                    </a:lnTo>
                    <a:lnTo>
                      <a:pt x="1843" y="257"/>
                    </a:lnTo>
                    <a:lnTo>
                      <a:pt x="1868" y="240"/>
                    </a:lnTo>
                    <a:lnTo>
                      <a:pt x="1868" y="240"/>
                    </a:lnTo>
                    <a:lnTo>
                      <a:pt x="1878" y="230"/>
                    </a:lnTo>
                    <a:lnTo>
                      <a:pt x="1886" y="221"/>
                    </a:lnTo>
                    <a:lnTo>
                      <a:pt x="1894" y="211"/>
                    </a:lnTo>
                    <a:lnTo>
                      <a:pt x="1899" y="200"/>
                    </a:lnTo>
                    <a:lnTo>
                      <a:pt x="1904" y="189"/>
                    </a:lnTo>
                    <a:lnTo>
                      <a:pt x="1908" y="176"/>
                    </a:lnTo>
                    <a:lnTo>
                      <a:pt x="1911" y="162"/>
                    </a:lnTo>
                    <a:lnTo>
                      <a:pt x="1912" y="149"/>
                    </a:lnTo>
                    <a:lnTo>
                      <a:pt x="1915" y="123"/>
                    </a:lnTo>
                    <a:lnTo>
                      <a:pt x="1915" y="96"/>
                    </a:lnTo>
                    <a:lnTo>
                      <a:pt x="1914" y="46"/>
                    </a:lnTo>
                    <a:lnTo>
                      <a:pt x="1914" y="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Freeform 769"/>
              <p:cNvSpPr/>
              <p:nvPr/>
            </p:nvSpPr>
            <p:spPr bwMode="auto">
              <a:xfrm>
                <a:off x="2560638" y="3128963"/>
                <a:ext cx="244475" cy="560388"/>
              </a:xfrm>
              <a:custGeom>
                <a:avLst/>
                <a:gdLst/>
                <a:ahLst/>
                <a:cxnLst>
                  <a:cxn ang="0">
                    <a:pos x="615" y="557"/>
                  </a:cxn>
                  <a:cxn ang="0">
                    <a:pos x="612" y="359"/>
                  </a:cxn>
                  <a:cxn ang="0">
                    <a:pos x="609" y="293"/>
                  </a:cxn>
                  <a:cxn ang="0">
                    <a:pos x="603" y="247"/>
                  </a:cxn>
                  <a:cxn ang="0">
                    <a:pos x="599" y="200"/>
                  </a:cxn>
                  <a:cxn ang="0">
                    <a:pos x="599" y="190"/>
                  </a:cxn>
                  <a:cxn ang="0">
                    <a:pos x="592" y="164"/>
                  </a:cxn>
                  <a:cxn ang="0">
                    <a:pos x="578" y="128"/>
                  </a:cxn>
                  <a:cxn ang="0">
                    <a:pos x="567" y="110"/>
                  </a:cxn>
                  <a:cxn ang="0">
                    <a:pos x="541" y="80"/>
                  </a:cxn>
                  <a:cxn ang="0">
                    <a:pos x="509" y="56"/>
                  </a:cxn>
                  <a:cxn ang="0">
                    <a:pos x="473" y="37"/>
                  </a:cxn>
                  <a:cxn ang="0">
                    <a:pos x="454" y="29"/>
                  </a:cxn>
                  <a:cxn ang="0">
                    <a:pos x="403" y="13"/>
                  </a:cxn>
                  <a:cxn ang="0">
                    <a:pos x="352" y="4"/>
                  </a:cxn>
                  <a:cxn ang="0">
                    <a:pos x="298" y="0"/>
                  </a:cxn>
                  <a:cxn ang="0">
                    <a:pos x="244" y="0"/>
                  </a:cxn>
                  <a:cxn ang="0">
                    <a:pos x="131" y="4"/>
                  </a:cxn>
                  <a:cxn ang="0">
                    <a:pos x="14" y="7"/>
                  </a:cxn>
                  <a:cxn ang="0">
                    <a:pos x="5" y="11"/>
                  </a:cxn>
                  <a:cxn ang="0">
                    <a:pos x="1" y="17"/>
                  </a:cxn>
                  <a:cxn ang="0">
                    <a:pos x="1" y="28"/>
                  </a:cxn>
                  <a:cxn ang="0">
                    <a:pos x="6" y="39"/>
                  </a:cxn>
                  <a:cxn ang="0">
                    <a:pos x="10" y="47"/>
                  </a:cxn>
                  <a:cxn ang="0">
                    <a:pos x="15" y="54"/>
                  </a:cxn>
                  <a:cxn ang="0">
                    <a:pos x="200" y="47"/>
                  </a:cxn>
                  <a:cxn ang="0">
                    <a:pos x="302" y="46"/>
                  </a:cxn>
                  <a:cxn ang="0">
                    <a:pos x="365" y="51"/>
                  </a:cxn>
                  <a:cxn ang="0">
                    <a:pos x="383" y="54"/>
                  </a:cxn>
                  <a:cxn ang="0">
                    <a:pos x="429" y="67"/>
                  </a:cxn>
                  <a:cxn ang="0">
                    <a:pos x="471" y="87"/>
                  </a:cxn>
                  <a:cxn ang="0">
                    <a:pos x="509" y="114"/>
                  </a:cxn>
                  <a:cxn ang="0">
                    <a:pos x="526" y="131"/>
                  </a:cxn>
                  <a:cxn ang="0">
                    <a:pos x="539" y="151"/>
                  </a:cxn>
                  <a:cxn ang="0">
                    <a:pos x="545" y="165"/>
                  </a:cxn>
                  <a:cxn ang="0">
                    <a:pos x="550" y="192"/>
                  </a:cxn>
                  <a:cxn ang="0">
                    <a:pos x="552" y="233"/>
                  </a:cxn>
                  <a:cxn ang="0">
                    <a:pos x="556" y="260"/>
                  </a:cxn>
                  <a:cxn ang="0">
                    <a:pos x="561" y="288"/>
                  </a:cxn>
                  <a:cxn ang="0">
                    <a:pos x="565" y="342"/>
                  </a:cxn>
                  <a:cxn ang="0">
                    <a:pos x="565" y="369"/>
                  </a:cxn>
                  <a:cxn ang="0">
                    <a:pos x="567" y="484"/>
                  </a:cxn>
                  <a:cxn ang="0">
                    <a:pos x="570" y="599"/>
                  </a:cxn>
                  <a:cxn ang="0">
                    <a:pos x="569" y="663"/>
                  </a:cxn>
                  <a:cxn ang="0">
                    <a:pos x="565" y="790"/>
                  </a:cxn>
                  <a:cxn ang="0">
                    <a:pos x="565" y="1392"/>
                  </a:cxn>
                  <a:cxn ang="0">
                    <a:pos x="565" y="1397"/>
                  </a:cxn>
                  <a:cxn ang="0">
                    <a:pos x="569" y="1405"/>
                  </a:cxn>
                  <a:cxn ang="0">
                    <a:pos x="575" y="1410"/>
                  </a:cxn>
                  <a:cxn ang="0">
                    <a:pos x="587" y="1414"/>
                  </a:cxn>
                  <a:cxn ang="0">
                    <a:pos x="600" y="1410"/>
                  </a:cxn>
                  <a:cxn ang="0">
                    <a:pos x="605" y="1405"/>
                  </a:cxn>
                  <a:cxn ang="0">
                    <a:pos x="609" y="1397"/>
                  </a:cxn>
                  <a:cxn ang="0">
                    <a:pos x="611" y="814"/>
                  </a:cxn>
                  <a:cxn ang="0">
                    <a:pos x="611" y="750"/>
                  </a:cxn>
                  <a:cxn ang="0">
                    <a:pos x="615" y="621"/>
                  </a:cxn>
                  <a:cxn ang="0">
                    <a:pos x="615" y="557"/>
                  </a:cxn>
                </a:cxnLst>
                <a:rect l="0" t="0" r="r" b="b"/>
                <a:pathLst>
                  <a:path w="615" h="1414">
                    <a:moveTo>
                      <a:pt x="615" y="557"/>
                    </a:moveTo>
                    <a:lnTo>
                      <a:pt x="615" y="557"/>
                    </a:lnTo>
                    <a:lnTo>
                      <a:pt x="613" y="425"/>
                    </a:lnTo>
                    <a:lnTo>
                      <a:pt x="612" y="359"/>
                    </a:lnTo>
                    <a:lnTo>
                      <a:pt x="609" y="293"/>
                    </a:lnTo>
                    <a:lnTo>
                      <a:pt x="609" y="293"/>
                    </a:lnTo>
                    <a:lnTo>
                      <a:pt x="607" y="270"/>
                    </a:lnTo>
                    <a:lnTo>
                      <a:pt x="603" y="247"/>
                    </a:lnTo>
                    <a:lnTo>
                      <a:pt x="600" y="224"/>
                    </a:lnTo>
                    <a:lnTo>
                      <a:pt x="599" y="200"/>
                    </a:lnTo>
                    <a:lnTo>
                      <a:pt x="599" y="200"/>
                    </a:lnTo>
                    <a:lnTo>
                      <a:pt x="599" y="190"/>
                    </a:lnTo>
                    <a:lnTo>
                      <a:pt x="598" y="181"/>
                    </a:lnTo>
                    <a:lnTo>
                      <a:pt x="592" y="164"/>
                    </a:lnTo>
                    <a:lnTo>
                      <a:pt x="586" y="145"/>
                    </a:lnTo>
                    <a:lnTo>
                      <a:pt x="578" y="128"/>
                    </a:lnTo>
                    <a:lnTo>
                      <a:pt x="578" y="128"/>
                    </a:lnTo>
                    <a:lnTo>
                      <a:pt x="567" y="110"/>
                    </a:lnTo>
                    <a:lnTo>
                      <a:pt x="556" y="94"/>
                    </a:lnTo>
                    <a:lnTo>
                      <a:pt x="541" y="80"/>
                    </a:lnTo>
                    <a:lnTo>
                      <a:pt x="526" y="67"/>
                    </a:lnTo>
                    <a:lnTo>
                      <a:pt x="509" y="56"/>
                    </a:lnTo>
                    <a:lnTo>
                      <a:pt x="490" y="46"/>
                    </a:lnTo>
                    <a:lnTo>
                      <a:pt x="473" y="37"/>
                    </a:lnTo>
                    <a:lnTo>
                      <a:pt x="454" y="29"/>
                    </a:lnTo>
                    <a:lnTo>
                      <a:pt x="454" y="29"/>
                    </a:lnTo>
                    <a:lnTo>
                      <a:pt x="429" y="20"/>
                    </a:lnTo>
                    <a:lnTo>
                      <a:pt x="403" y="13"/>
                    </a:lnTo>
                    <a:lnTo>
                      <a:pt x="378" y="8"/>
                    </a:lnTo>
                    <a:lnTo>
                      <a:pt x="352" y="4"/>
                    </a:lnTo>
                    <a:lnTo>
                      <a:pt x="325" y="2"/>
                    </a:lnTo>
                    <a:lnTo>
                      <a:pt x="298" y="0"/>
                    </a:lnTo>
                    <a:lnTo>
                      <a:pt x="272" y="0"/>
                    </a:lnTo>
                    <a:lnTo>
                      <a:pt x="244" y="0"/>
                    </a:lnTo>
                    <a:lnTo>
                      <a:pt x="244" y="0"/>
                    </a:lnTo>
                    <a:lnTo>
                      <a:pt x="131" y="4"/>
                    </a:lnTo>
                    <a:lnTo>
                      <a:pt x="14" y="7"/>
                    </a:lnTo>
                    <a:lnTo>
                      <a:pt x="14" y="7"/>
                    </a:lnTo>
                    <a:lnTo>
                      <a:pt x="9" y="8"/>
                    </a:lnTo>
                    <a:lnTo>
                      <a:pt x="5" y="11"/>
                    </a:lnTo>
                    <a:lnTo>
                      <a:pt x="2" y="15"/>
                    </a:lnTo>
                    <a:lnTo>
                      <a:pt x="1" y="17"/>
                    </a:lnTo>
                    <a:lnTo>
                      <a:pt x="0" y="22"/>
                    </a:lnTo>
                    <a:lnTo>
                      <a:pt x="1" y="28"/>
                    </a:lnTo>
                    <a:lnTo>
                      <a:pt x="2" y="33"/>
                    </a:lnTo>
                    <a:lnTo>
                      <a:pt x="6" y="39"/>
                    </a:lnTo>
                    <a:lnTo>
                      <a:pt x="6" y="39"/>
                    </a:lnTo>
                    <a:lnTo>
                      <a:pt x="10" y="47"/>
                    </a:lnTo>
                    <a:lnTo>
                      <a:pt x="15" y="54"/>
                    </a:lnTo>
                    <a:lnTo>
                      <a:pt x="15" y="54"/>
                    </a:lnTo>
                    <a:lnTo>
                      <a:pt x="98" y="51"/>
                    </a:lnTo>
                    <a:lnTo>
                      <a:pt x="200" y="47"/>
                    </a:lnTo>
                    <a:lnTo>
                      <a:pt x="252" y="46"/>
                    </a:lnTo>
                    <a:lnTo>
                      <a:pt x="302" y="46"/>
                    </a:lnTo>
                    <a:lnTo>
                      <a:pt x="345" y="49"/>
                    </a:lnTo>
                    <a:lnTo>
                      <a:pt x="365" y="51"/>
                    </a:lnTo>
                    <a:lnTo>
                      <a:pt x="383" y="54"/>
                    </a:lnTo>
                    <a:lnTo>
                      <a:pt x="383" y="54"/>
                    </a:lnTo>
                    <a:lnTo>
                      <a:pt x="405" y="60"/>
                    </a:lnTo>
                    <a:lnTo>
                      <a:pt x="429" y="67"/>
                    </a:lnTo>
                    <a:lnTo>
                      <a:pt x="450" y="76"/>
                    </a:lnTo>
                    <a:lnTo>
                      <a:pt x="471" y="87"/>
                    </a:lnTo>
                    <a:lnTo>
                      <a:pt x="490" y="100"/>
                    </a:lnTo>
                    <a:lnTo>
                      <a:pt x="509" y="114"/>
                    </a:lnTo>
                    <a:lnTo>
                      <a:pt x="518" y="123"/>
                    </a:lnTo>
                    <a:lnTo>
                      <a:pt x="526" y="131"/>
                    </a:lnTo>
                    <a:lnTo>
                      <a:pt x="532" y="141"/>
                    </a:lnTo>
                    <a:lnTo>
                      <a:pt x="539" y="151"/>
                    </a:lnTo>
                    <a:lnTo>
                      <a:pt x="539" y="151"/>
                    </a:lnTo>
                    <a:lnTo>
                      <a:pt x="545" y="165"/>
                    </a:lnTo>
                    <a:lnTo>
                      <a:pt x="549" y="178"/>
                    </a:lnTo>
                    <a:lnTo>
                      <a:pt x="550" y="192"/>
                    </a:lnTo>
                    <a:lnTo>
                      <a:pt x="552" y="206"/>
                    </a:lnTo>
                    <a:lnTo>
                      <a:pt x="552" y="233"/>
                    </a:lnTo>
                    <a:lnTo>
                      <a:pt x="553" y="247"/>
                    </a:lnTo>
                    <a:lnTo>
                      <a:pt x="556" y="260"/>
                    </a:lnTo>
                    <a:lnTo>
                      <a:pt x="556" y="260"/>
                    </a:lnTo>
                    <a:lnTo>
                      <a:pt x="561" y="288"/>
                    </a:lnTo>
                    <a:lnTo>
                      <a:pt x="564" y="315"/>
                    </a:lnTo>
                    <a:lnTo>
                      <a:pt x="565" y="342"/>
                    </a:lnTo>
                    <a:lnTo>
                      <a:pt x="565" y="369"/>
                    </a:lnTo>
                    <a:lnTo>
                      <a:pt x="565" y="369"/>
                    </a:lnTo>
                    <a:lnTo>
                      <a:pt x="565" y="427"/>
                    </a:lnTo>
                    <a:lnTo>
                      <a:pt x="567" y="484"/>
                    </a:lnTo>
                    <a:lnTo>
                      <a:pt x="569" y="542"/>
                    </a:lnTo>
                    <a:lnTo>
                      <a:pt x="570" y="599"/>
                    </a:lnTo>
                    <a:lnTo>
                      <a:pt x="570" y="599"/>
                    </a:lnTo>
                    <a:lnTo>
                      <a:pt x="569" y="663"/>
                    </a:lnTo>
                    <a:lnTo>
                      <a:pt x="567" y="726"/>
                    </a:lnTo>
                    <a:lnTo>
                      <a:pt x="565" y="790"/>
                    </a:lnTo>
                    <a:lnTo>
                      <a:pt x="565" y="853"/>
                    </a:lnTo>
                    <a:lnTo>
                      <a:pt x="565" y="1392"/>
                    </a:lnTo>
                    <a:lnTo>
                      <a:pt x="565" y="1392"/>
                    </a:lnTo>
                    <a:lnTo>
                      <a:pt x="565" y="1397"/>
                    </a:lnTo>
                    <a:lnTo>
                      <a:pt x="566" y="1401"/>
                    </a:lnTo>
                    <a:lnTo>
                      <a:pt x="569" y="1405"/>
                    </a:lnTo>
                    <a:lnTo>
                      <a:pt x="571" y="1409"/>
                    </a:lnTo>
                    <a:lnTo>
                      <a:pt x="575" y="1410"/>
                    </a:lnTo>
                    <a:lnTo>
                      <a:pt x="579" y="1413"/>
                    </a:lnTo>
                    <a:lnTo>
                      <a:pt x="587" y="1414"/>
                    </a:lnTo>
                    <a:lnTo>
                      <a:pt x="596" y="1413"/>
                    </a:lnTo>
                    <a:lnTo>
                      <a:pt x="600" y="1410"/>
                    </a:lnTo>
                    <a:lnTo>
                      <a:pt x="603" y="1409"/>
                    </a:lnTo>
                    <a:lnTo>
                      <a:pt x="605" y="1405"/>
                    </a:lnTo>
                    <a:lnTo>
                      <a:pt x="608" y="1401"/>
                    </a:lnTo>
                    <a:lnTo>
                      <a:pt x="609" y="1397"/>
                    </a:lnTo>
                    <a:lnTo>
                      <a:pt x="611" y="1392"/>
                    </a:lnTo>
                    <a:lnTo>
                      <a:pt x="611" y="814"/>
                    </a:lnTo>
                    <a:lnTo>
                      <a:pt x="611" y="814"/>
                    </a:lnTo>
                    <a:lnTo>
                      <a:pt x="611" y="750"/>
                    </a:lnTo>
                    <a:lnTo>
                      <a:pt x="613" y="686"/>
                    </a:lnTo>
                    <a:lnTo>
                      <a:pt x="615" y="621"/>
                    </a:lnTo>
                    <a:lnTo>
                      <a:pt x="615" y="557"/>
                    </a:lnTo>
                    <a:lnTo>
                      <a:pt x="615" y="55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Freeform 770"/>
              <p:cNvSpPr/>
              <p:nvPr/>
            </p:nvSpPr>
            <p:spPr bwMode="auto">
              <a:xfrm>
                <a:off x="2044701" y="3044825"/>
                <a:ext cx="533400" cy="114300"/>
              </a:xfrm>
              <a:custGeom>
                <a:avLst/>
                <a:gdLst/>
                <a:ahLst/>
                <a:cxnLst>
                  <a:cxn ang="0">
                    <a:pos x="1338" y="227"/>
                  </a:cxn>
                  <a:cxn ang="0">
                    <a:pos x="1281" y="176"/>
                  </a:cxn>
                  <a:cxn ang="0">
                    <a:pos x="1218" y="132"/>
                  </a:cxn>
                  <a:cxn ang="0">
                    <a:pos x="1150" y="93"/>
                  </a:cxn>
                  <a:cxn ang="0">
                    <a:pos x="1081" y="60"/>
                  </a:cxn>
                  <a:cxn ang="0">
                    <a:pos x="1057" y="51"/>
                  </a:cxn>
                  <a:cxn ang="0">
                    <a:pos x="1004" y="34"/>
                  </a:cxn>
                  <a:cxn ang="0">
                    <a:pos x="943" y="22"/>
                  </a:cxn>
                  <a:cxn ang="0">
                    <a:pos x="848" y="10"/>
                  </a:cxn>
                  <a:cxn ang="0">
                    <a:pos x="721" y="1"/>
                  </a:cxn>
                  <a:cxn ang="0">
                    <a:pos x="608" y="0"/>
                  </a:cxn>
                  <a:cxn ang="0">
                    <a:pos x="563" y="0"/>
                  </a:cxn>
                  <a:cxn ang="0">
                    <a:pos x="471" y="5"/>
                  </a:cxn>
                  <a:cxn ang="0">
                    <a:pos x="378" y="17"/>
                  </a:cxn>
                  <a:cxn ang="0">
                    <a:pos x="332" y="27"/>
                  </a:cxn>
                  <a:cxn ang="0">
                    <a:pos x="289" y="40"/>
                  </a:cxn>
                  <a:cxn ang="0">
                    <a:pos x="246" y="57"/>
                  </a:cxn>
                  <a:cxn ang="0">
                    <a:pos x="212" y="73"/>
                  </a:cxn>
                  <a:cxn ang="0">
                    <a:pos x="138" y="111"/>
                  </a:cxn>
                  <a:cxn ang="0">
                    <a:pos x="100" y="134"/>
                  </a:cxn>
                  <a:cxn ang="0">
                    <a:pos x="66" y="161"/>
                  </a:cxn>
                  <a:cxn ang="0">
                    <a:pos x="36" y="189"/>
                  </a:cxn>
                  <a:cxn ang="0">
                    <a:pos x="13" y="223"/>
                  </a:cxn>
                  <a:cxn ang="0">
                    <a:pos x="0" y="260"/>
                  </a:cxn>
                  <a:cxn ang="0">
                    <a:pos x="0" y="265"/>
                  </a:cxn>
                  <a:cxn ang="0">
                    <a:pos x="2" y="274"/>
                  </a:cxn>
                  <a:cxn ang="0">
                    <a:pos x="7" y="281"/>
                  </a:cxn>
                  <a:cxn ang="0">
                    <a:pos x="19" y="287"/>
                  </a:cxn>
                  <a:cxn ang="0">
                    <a:pos x="30" y="287"/>
                  </a:cxn>
                  <a:cxn ang="0">
                    <a:pos x="38" y="283"/>
                  </a:cxn>
                  <a:cxn ang="0">
                    <a:pos x="43" y="277"/>
                  </a:cxn>
                  <a:cxn ang="0">
                    <a:pos x="45" y="272"/>
                  </a:cxn>
                  <a:cxn ang="0">
                    <a:pos x="58" y="238"/>
                  </a:cxn>
                  <a:cxn ang="0">
                    <a:pos x="81" y="206"/>
                  </a:cxn>
                  <a:cxn ang="0">
                    <a:pos x="111" y="179"/>
                  </a:cxn>
                  <a:cxn ang="0">
                    <a:pos x="147" y="155"/>
                  </a:cxn>
                  <a:cxn ang="0">
                    <a:pos x="186" y="134"/>
                  </a:cxn>
                  <a:cxn ang="0">
                    <a:pos x="262" y="99"/>
                  </a:cxn>
                  <a:cxn ang="0">
                    <a:pos x="295" y="86"/>
                  </a:cxn>
                  <a:cxn ang="0">
                    <a:pos x="336" y="72"/>
                  </a:cxn>
                  <a:cxn ang="0">
                    <a:pos x="387" y="62"/>
                  </a:cxn>
                  <a:cxn ang="0">
                    <a:pos x="444" y="55"/>
                  </a:cxn>
                  <a:cxn ang="0">
                    <a:pos x="561" y="47"/>
                  </a:cxn>
                  <a:cxn ang="0">
                    <a:pos x="716" y="45"/>
                  </a:cxn>
                  <a:cxn ang="0">
                    <a:pos x="762" y="45"/>
                  </a:cxn>
                  <a:cxn ang="0">
                    <a:pos x="853" y="52"/>
                  </a:cxn>
                  <a:cxn ang="0">
                    <a:pos x="945" y="65"/>
                  </a:cxn>
                  <a:cxn ang="0">
                    <a:pos x="1010" y="82"/>
                  </a:cxn>
                  <a:cxn ang="0">
                    <a:pos x="1055" y="98"/>
                  </a:cxn>
                  <a:cxn ang="0">
                    <a:pos x="1075" y="107"/>
                  </a:cxn>
                  <a:cxn ang="0">
                    <a:pos x="1138" y="137"/>
                  </a:cxn>
                  <a:cxn ang="0">
                    <a:pos x="1198" y="172"/>
                  </a:cxn>
                  <a:cxn ang="0">
                    <a:pos x="1255" y="213"/>
                  </a:cxn>
                  <a:cxn ang="0">
                    <a:pos x="1306" y="259"/>
                  </a:cxn>
                  <a:cxn ang="0">
                    <a:pos x="1310" y="263"/>
                  </a:cxn>
                  <a:cxn ang="0">
                    <a:pos x="1319" y="266"/>
                  </a:cxn>
                  <a:cxn ang="0">
                    <a:pos x="1327" y="265"/>
                  </a:cxn>
                  <a:cxn ang="0">
                    <a:pos x="1338" y="259"/>
                  </a:cxn>
                  <a:cxn ang="0">
                    <a:pos x="1345" y="248"/>
                  </a:cxn>
                  <a:cxn ang="0">
                    <a:pos x="1345" y="239"/>
                  </a:cxn>
                  <a:cxn ang="0">
                    <a:pos x="1342" y="231"/>
                  </a:cxn>
                  <a:cxn ang="0">
                    <a:pos x="1338" y="227"/>
                  </a:cxn>
                </a:cxnLst>
                <a:rect l="0" t="0" r="r" b="b"/>
                <a:pathLst>
                  <a:path w="1345" h="289">
                    <a:moveTo>
                      <a:pt x="1338" y="227"/>
                    </a:moveTo>
                    <a:lnTo>
                      <a:pt x="1338" y="227"/>
                    </a:lnTo>
                    <a:lnTo>
                      <a:pt x="1311" y="201"/>
                    </a:lnTo>
                    <a:lnTo>
                      <a:pt x="1281" y="176"/>
                    </a:lnTo>
                    <a:lnTo>
                      <a:pt x="1249" y="153"/>
                    </a:lnTo>
                    <a:lnTo>
                      <a:pt x="1218" y="132"/>
                    </a:lnTo>
                    <a:lnTo>
                      <a:pt x="1184" y="111"/>
                    </a:lnTo>
                    <a:lnTo>
                      <a:pt x="1150" y="93"/>
                    </a:lnTo>
                    <a:lnTo>
                      <a:pt x="1116" y="76"/>
                    </a:lnTo>
                    <a:lnTo>
                      <a:pt x="1081" y="60"/>
                    </a:lnTo>
                    <a:lnTo>
                      <a:pt x="1081" y="60"/>
                    </a:lnTo>
                    <a:lnTo>
                      <a:pt x="1057" y="51"/>
                    </a:lnTo>
                    <a:lnTo>
                      <a:pt x="1031" y="42"/>
                    </a:lnTo>
                    <a:lnTo>
                      <a:pt x="1004" y="34"/>
                    </a:lnTo>
                    <a:lnTo>
                      <a:pt x="975" y="27"/>
                    </a:lnTo>
                    <a:lnTo>
                      <a:pt x="943" y="22"/>
                    </a:lnTo>
                    <a:lnTo>
                      <a:pt x="912" y="17"/>
                    </a:lnTo>
                    <a:lnTo>
                      <a:pt x="848" y="10"/>
                    </a:lnTo>
                    <a:lnTo>
                      <a:pt x="784" y="5"/>
                    </a:lnTo>
                    <a:lnTo>
                      <a:pt x="721" y="1"/>
                    </a:lnTo>
                    <a:lnTo>
                      <a:pt x="662" y="0"/>
                    </a:lnTo>
                    <a:lnTo>
                      <a:pt x="608" y="0"/>
                    </a:lnTo>
                    <a:lnTo>
                      <a:pt x="608" y="0"/>
                    </a:lnTo>
                    <a:lnTo>
                      <a:pt x="563" y="0"/>
                    </a:lnTo>
                    <a:lnTo>
                      <a:pt x="517" y="1"/>
                    </a:lnTo>
                    <a:lnTo>
                      <a:pt x="471" y="5"/>
                    </a:lnTo>
                    <a:lnTo>
                      <a:pt x="424" y="9"/>
                    </a:lnTo>
                    <a:lnTo>
                      <a:pt x="378" y="17"/>
                    </a:lnTo>
                    <a:lnTo>
                      <a:pt x="356" y="22"/>
                    </a:lnTo>
                    <a:lnTo>
                      <a:pt x="332" y="27"/>
                    </a:lnTo>
                    <a:lnTo>
                      <a:pt x="310" y="32"/>
                    </a:lnTo>
                    <a:lnTo>
                      <a:pt x="289" y="40"/>
                    </a:lnTo>
                    <a:lnTo>
                      <a:pt x="267" y="48"/>
                    </a:lnTo>
                    <a:lnTo>
                      <a:pt x="246" y="57"/>
                    </a:lnTo>
                    <a:lnTo>
                      <a:pt x="246" y="57"/>
                    </a:lnTo>
                    <a:lnTo>
                      <a:pt x="212" y="73"/>
                    </a:lnTo>
                    <a:lnTo>
                      <a:pt x="176" y="90"/>
                    </a:lnTo>
                    <a:lnTo>
                      <a:pt x="138" y="111"/>
                    </a:lnTo>
                    <a:lnTo>
                      <a:pt x="118" y="123"/>
                    </a:lnTo>
                    <a:lnTo>
                      <a:pt x="100" y="134"/>
                    </a:lnTo>
                    <a:lnTo>
                      <a:pt x="83" y="146"/>
                    </a:lnTo>
                    <a:lnTo>
                      <a:pt x="66" y="161"/>
                    </a:lnTo>
                    <a:lnTo>
                      <a:pt x="50" y="175"/>
                    </a:lnTo>
                    <a:lnTo>
                      <a:pt x="36" y="189"/>
                    </a:lnTo>
                    <a:lnTo>
                      <a:pt x="24" y="206"/>
                    </a:lnTo>
                    <a:lnTo>
                      <a:pt x="13" y="223"/>
                    </a:lnTo>
                    <a:lnTo>
                      <a:pt x="5" y="240"/>
                    </a:lnTo>
                    <a:lnTo>
                      <a:pt x="0" y="260"/>
                    </a:lnTo>
                    <a:lnTo>
                      <a:pt x="0" y="260"/>
                    </a:lnTo>
                    <a:lnTo>
                      <a:pt x="0" y="265"/>
                    </a:lnTo>
                    <a:lnTo>
                      <a:pt x="0" y="270"/>
                    </a:lnTo>
                    <a:lnTo>
                      <a:pt x="2" y="274"/>
                    </a:lnTo>
                    <a:lnTo>
                      <a:pt x="4" y="278"/>
                    </a:lnTo>
                    <a:lnTo>
                      <a:pt x="7" y="281"/>
                    </a:lnTo>
                    <a:lnTo>
                      <a:pt x="11" y="283"/>
                    </a:lnTo>
                    <a:lnTo>
                      <a:pt x="19" y="287"/>
                    </a:lnTo>
                    <a:lnTo>
                      <a:pt x="26" y="289"/>
                    </a:lnTo>
                    <a:lnTo>
                      <a:pt x="30" y="287"/>
                    </a:lnTo>
                    <a:lnTo>
                      <a:pt x="34" y="286"/>
                    </a:lnTo>
                    <a:lnTo>
                      <a:pt x="38" y="283"/>
                    </a:lnTo>
                    <a:lnTo>
                      <a:pt x="41" y="281"/>
                    </a:lnTo>
                    <a:lnTo>
                      <a:pt x="43" y="277"/>
                    </a:lnTo>
                    <a:lnTo>
                      <a:pt x="45" y="272"/>
                    </a:lnTo>
                    <a:lnTo>
                      <a:pt x="45" y="272"/>
                    </a:lnTo>
                    <a:lnTo>
                      <a:pt x="50" y="255"/>
                    </a:lnTo>
                    <a:lnTo>
                      <a:pt x="58" y="238"/>
                    </a:lnTo>
                    <a:lnTo>
                      <a:pt x="68" y="222"/>
                    </a:lnTo>
                    <a:lnTo>
                      <a:pt x="81" y="206"/>
                    </a:lnTo>
                    <a:lnTo>
                      <a:pt x="96" y="193"/>
                    </a:lnTo>
                    <a:lnTo>
                      <a:pt x="111" y="179"/>
                    </a:lnTo>
                    <a:lnTo>
                      <a:pt x="128" y="167"/>
                    </a:lnTo>
                    <a:lnTo>
                      <a:pt x="147" y="155"/>
                    </a:lnTo>
                    <a:lnTo>
                      <a:pt x="166" y="145"/>
                    </a:lnTo>
                    <a:lnTo>
                      <a:pt x="186" y="134"/>
                    </a:lnTo>
                    <a:lnTo>
                      <a:pt x="225" y="116"/>
                    </a:lnTo>
                    <a:lnTo>
                      <a:pt x="262" y="99"/>
                    </a:lnTo>
                    <a:lnTo>
                      <a:pt x="295" y="86"/>
                    </a:lnTo>
                    <a:lnTo>
                      <a:pt x="295" y="86"/>
                    </a:lnTo>
                    <a:lnTo>
                      <a:pt x="314" y="78"/>
                    </a:lnTo>
                    <a:lnTo>
                      <a:pt x="336" y="72"/>
                    </a:lnTo>
                    <a:lnTo>
                      <a:pt x="361" y="66"/>
                    </a:lnTo>
                    <a:lnTo>
                      <a:pt x="387" y="62"/>
                    </a:lnTo>
                    <a:lnTo>
                      <a:pt x="415" y="59"/>
                    </a:lnTo>
                    <a:lnTo>
                      <a:pt x="444" y="55"/>
                    </a:lnTo>
                    <a:lnTo>
                      <a:pt x="503" y="49"/>
                    </a:lnTo>
                    <a:lnTo>
                      <a:pt x="561" y="47"/>
                    </a:lnTo>
                    <a:lnTo>
                      <a:pt x="619" y="45"/>
                    </a:lnTo>
                    <a:lnTo>
                      <a:pt x="716" y="45"/>
                    </a:lnTo>
                    <a:lnTo>
                      <a:pt x="716" y="45"/>
                    </a:lnTo>
                    <a:lnTo>
                      <a:pt x="762" y="45"/>
                    </a:lnTo>
                    <a:lnTo>
                      <a:pt x="807" y="48"/>
                    </a:lnTo>
                    <a:lnTo>
                      <a:pt x="853" y="52"/>
                    </a:lnTo>
                    <a:lnTo>
                      <a:pt x="899" y="57"/>
                    </a:lnTo>
                    <a:lnTo>
                      <a:pt x="945" y="65"/>
                    </a:lnTo>
                    <a:lnTo>
                      <a:pt x="989" y="76"/>
                    </a:lnTo>
                    <a:lnTo>
                      <a:pt x="1010" y="82"/>
                    </a:lnTo>
                    <a:lnTo>
                      <a:pt x="1032" y="90"/>
                    </a:lnTo>
                    <a:lnTo>
                      <a:pt x="1055" y="98"/>
                    </a:lnTo>
                    <a:lnTo>
                      <a:pt x="1075" y="107"/>
                    </a:lnTo>
                    <a:lnTo>
                      <a:pt x="1075" y="107"/>
                    </a:lnTo>
                    <a:lnTo>
                      <a:pt x="1107" y="121"/>
                    </a:lnTo>
                    <a:lnTo>
                      <a:pt x="1138" y="137"/>
                    </a:lnTo>
                    <a:lnTo>
                      <a:pt x="1168" y="154"/>
                    </a:lnTo>
                    <a:lnTo>
                      <a:pt x="1198" y="172"/>
                    </a:lnTo>
                    <a:lnTo>
                      <a:pt x="1227" y="192"/>
                    </a:lnTo>
                    <a:lnTo>
                      <a:pt x="1255" y="213"/>
                    </a:lnTo>
                    <a:lnTo>
                      <a:pt x="1281" y="236"/>
                    </a:lnTo>
                    <a:lnTo>
                      <a:pt x="1306" y="259"/>
                    </a:lnTo>
                    <a:lnTo>
                      <a:pt x="1306" y="259"/>
                    </a:lnTo>
                    <a:lnTo>
                      <a:pt x="1310" y="263"/>
                    </a:lnTo>
                    <a:lnTo>
                      <a:pt x="1315" y="265"/>
                    </a:lnTo>
                    <a:lnTo>
                      <a:pt x="1319" y="266"/>
                    </a:lnTo>
                    <a:lnTo>
                      <a:pt x="1323" y="266"/>
                    </a:lnTo>
                    <a:lnTo>
                      <a:pt x="1327" y="265"/>
                    </a:lnTo>
                    <a:lnTo>
                      <a:pt x="1331" y="264"/>
                    </a:lnTo>
                    <a:lnTo>
                      <a:pt x="1338" y="259"/>
                    </a:lnTo>
                    <a:lnTo>
                      <a:pt x="1342" y="252"/>
                    </a:lnTo>
                    <a:lnTo>
                      <a:pt x="1345" y="248"/>
                    </a:lnTo>
                    <a:lnTo>
                      <a:pt x="1345" y="244"/>
                    </a:lnTo>
                    <a:lnTo>
                      <a:pt x="1345" y="239"/>
                    </a:lnTo>
                    <a:lnTo>
                      <a:pt x="1344" y="235"/>
                    </a:lnTo>
                    <a:lnTo>
                      <a:pt x="1342" y="231"/>
                    </a:lnTo>
                    <a:lnTo>
                      <a:pt x="1338" y="227"/>
                    </a:lnTo>
                    <a:lnTo>
                      <a:pt x="1338" y="22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Freeform 771"/>
              <p:cNvSpPr>
                <a:spLocks noEditPoints="1"/>
              </p:cNvSpPr>
              <p:nvPr/>
            </p:nvSpPr>
            <p:spPr bwMode="auto">
              <a:xfrm>
                <a:off x="2586038" y="3386138"/>
                <a:ext cx="158750" cy="50800"/>
              </a:xfrm>
              <a:custGeom>
                <a:avLst/>
                <a:gdLst/>
                <a:ahLst/>
                <a:cxnLst>
                  <a:cxn ang="0">
                    <a:pos x="343" y="8"/>
                  </a:cxn>
                  <a:cxn ang="0">
                    <a:pos x="308" y="11"/>
                  </a:cxn>
                  <a:cxn ang="0">
                    <a:pos x="240" y="5"/>
                  </a:cxn>
                  <a:cxn ang="0">
                    <a:pos x="206" y="4"/>
                  </a:cxn>
                  <a:cxn ang="0">
                    <a:pos x="121" y="3"/>
                  </a:cxn>
                  <a:cxn ang="0">
                    <a:pos x="34" y="0"/>
                  </a:cxn>
                  <a:cxn ang="0">
                    <a:pos x="30" y="2"/>
                  </a:cxn>
                  <a:cxn ang="0">
                    <a:pos x="19" y="7"/>
                  </a:cxn>
                  <a:cxn ang="0">
                    <a:pos x="12" y="20"/>
                  </a:cxn>
                  <a:cxn ang="0">
                    <a:pos x="7" y="24"/>
                  </a:cxn>
                  <a:cxn ang="0">
                    <a:pos x="0" y="37"/>
                  </a:cxn>
                  <a:cxn ang="0">
                    <a:pos x="0" y="45"/>
                  </a:cxn>
                  <a:cxn ang="0">
                    <a:pos x="3" y="62"/>
                  </a:cxn>
                  <a:cxn ang="0">
                    <a:pos x="4" y="89"/>
                  </a:cxn>
                  <a:cxn ang="0">
                    <a:pos x="9" y="105"/>
                  </a:cxn>
                  <a:cxn ang="0">
                    <a:pos x="15" y="111"/>
                  </a:cxn>
                  <a:cxn ang="0">
                    <a:pos x="25" y="119"/>
                  </a:cxn>
                  <a:cxn ang="0">
                    <a:pos x="39" y="124"/>
                  </a:cxn>
                  <a:cxn ang="0">
                    <a:pos x="72" y="127"/>
                  </a:cxn>
                  <a:cxn ang="0">
                    <a:pos x="106" y="124"/>
                  </a:cxn>
                  <a:cxn ang="0">
                    <a:pos x="134" y="123"/>
                  </a:cxn>
                  <a:cxn ang="0">
                    <a:pos x="211" y="122"/>
                  </a:cxn>
                  <a:cxn ang="0">
                    <a:pos x="289" y="122"/>
                  </a:cxn>
                  <a:cxn ang="0">
                    <a:pos x="327" y="123"/>
                  </a:cxn>
                  <a:cxn ang="0">
                    <a:pos x="357" y="122"/>
                  </a:cxn>
                  <a:cxn ang="0">
                    <a:pos x="377" y="117"/>
                  </a:cxn>
                  <a:cxn ang="0">
                    <a:pos x="386" y="110"/>
                  </a:cxn>
                  <a:cxn ang="0">
                    <a:pos x="389" y="106"/>
                  </a:cxn>
                  <a:cxn ang="0">
                    <a:pos x="397" y="89"/>
                  </a:cxn>
                  <a:cxn ang="0">
                    <a:pos x="401" y="72"/>
                  </a:cxn>
                  <a:cxn ang="0">
                    <a:pos x="401" y="55"/>
                  </a:cxn>
                  <a:cxn ang="0">
                    <a:pos x="395" y="39"/>
                  </a:cxn>
                  <a:cxn ang="0">
                    <a:pos x="387" y="25"/>
                  </a:cxn>
                  <a:cxn ang="0">
                    <a:pos x="376" y="16"/>
                  </a:cxn>
                  <a:cxn ang="0">
                    <a:pos x="361" y="9"/>
                  </a:cxn>
                  <a:cxn ang="0">
                    <a:pos x="343" y="8"/>
                  </a:cxn>
                  <a:cxn ang="0">
                    <a:pos x="351" y="80"/>
                  </a:cxn>
                  <a:cxn ang="0">
                    <a:pos x="348" y="80"/>
                  </a:cxn>
                  <a:cxn ang="0">
                    <a:pos x="322" y="77"/>
                  </a:cxn>
                  <a:cxn ang="0">
                    <a:pos x="152" y="76"/>
                  </a:cxn>
                  <a:cxn ang="0">
                    <a:pos x="102" y="77"/>
                  </a:cxn>
                  <a:cxn ang="0">
                    <a:pos x="54" y="76"/>
                  </a:cxn>
                  <a:cxn ang="0">
                    <a:pos x="53" y="76"/>
                  </a:cxn>
                  <a:cxn ang="0">
                    <a:pos x="50" y="67"/>
                  </a:cxn>
                  <a:cxn ang="0">
                    <a:pos x="47" y="46"/>
                  </a:cxn>
                  <a:cxn ang="0">
                    <a:pos x="145" y="50"/>
                  </a:cxn>
                  <a:cxn ang="0">
                    <a:pos x="242" y="56"/>
                  </a:cxn>
                  <a:cxn ang="0">
                    <a:pos x="301" y="59"/>
                  </a:cxn>
                  <a:cxn ang="0">
                    <a:pos x="319" y="58"/>
                  </a:cxn>
                  <a:cxn ang="0">
                    <a:pos x="355" y="53"/>
                  </a:cxn>
                  <a:cxn ang="0">
                    <a:pos x="352" y="56"/>
                  </a:cxn>
                  <a:cxn ang="0">
                    <a:pos x="351" y="80"/>
                  </a:cxn>
                </a:cxnLst>
                <a:rect l="0" t="0" r="r" b="b"/>
                <a:pathLst>
                  <a:path w="401" h="127">
                    <a:moveTo>
                      <a:pt x="343" y="8"/>
                    </a:moveTo>
                    <a:lnTo>
                      <a:pt x="343" y="8"/>
                    </a:lnTo>
                    <a:lnTo>
                      <a:pt x="325" y="11"/>
                    </a:lnTo>
                    <a:lnTo>
                      <a:pt x="308" y="11"/>
                    </a:lnTo>
                    <a:lnTo>
                      <a:pt x="274" y="8"/>
                    </a:lnTo>
                    <a:lnTo>
                      <a:pt x="240" y="5"/>
                    </a:lnTo>
                    <a:lnTo>
                      <a:pt x="206" y="4"/>
                    </a:lnTo>
                    <a:lnTo>
                      <a:pt x="206" y="4"/>
                    </a:lnTo>
                    <a:lnTo>
                      <a:pt x="162" y="4"/>
                    </a:lnTo>
                    <a:lnTo>
                      <a:pt x="121" y="3"/>
                    </a:lnTo>
                    <a:lnTo>
                      <a:pt x="77" y="2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30" y="2"/>
                    </a:lnTo>
                    <a:lnTo>
                      <a:pt x="25" y="2"/>
                    </a:lnTo>
                    <a:lnTo>
                      <a:pt x="19" y="7"/>
                    </a:lnTo>
                    <a:lnTo>
                      <a:pt x="15" y="12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7" y="24"/>
                    </a:lnTo>
                    <a:lnTo>
                      <a:pt x="3" y="29"/>
                    </a:lnTo>
                    <a:lnTo>
                      <a:pt x="0" y="37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3" y="54"/>
                    </a:lnTo>
                    <a:lnTo>
                      <a:pt x="3" y="62"/>
                    </a:lnTo>
                    <a:lnTo>
                      <a:pt x="3" y="80"/>
                    </a:lnTo>
                    <a:lnTo>
                      <a:pt x="4" y="89"/>
                    </a:lnTo>
                    <a:lnTo>
                      <a:pt x="5" y="97"/>
                    </a:lnTo>
                    <a:lnTo>
                      <a:pt x="9" y="105"/>
                    </a:lnTo>
                    <a:lnTo>
                      <a:pt x="15" y="111"/>
                    </a:lnTo>
                    <a:lnTo>
                      <a:pt x="15" y="111"/>
                    </a:lnTo>
                    <a:lnTo>
                      <a:pt x="20" y="117"/>
                    </a:lnTo>
                    <a:lnTo>
                      <a:pt x="25" y="119"/>
                    </a:lnTo>
                    <a:lnTo>
                      <a:pt x="32" y="122"/>
                    </a:lnTo>
                    <a:lnTo>
                      <a:pt x="39" y="124"/>
                    </a:lnTo>
                    <a:lnTo>
                      <a:pt x="55" y="126"/>
                    </a:lnTo>
                    <a:lnTo>
                      <a:pt x="72" y="127"/>
                    </a:lnTo>
                    <a:lnTo>
                      <a:pt x="89" y="126"/>
                    </a:lnTo>
                    <a:lnTo>
                      <a:pt x="106" y="124"/>
                    </a:lnTo>
                    <a:lnTo>
                      <a:pt x="134" y="123"/>
                    </a:lnTo>
                    <a:lnTo>
                      <a:pt x="134" y="123"/>
                    </a:lnTo>
                    <a:lnTo>
                      <a:pt x="173" y="122"/>
                    </a:lnTo>
                    <a:lnTo>
                      <a:pt x="211" y="122"/>
                    </a:lnTo>
                    <a:lnTo>
                      <a:pt x="289" y="122"/>
                    </a:lnTo>
                    <a:lnTo>
                      <a:pt x="289" y="122"/>
                    </a:lnTo>
                    <a:lnTo>
                      <a:pt x="313" y="123"/>
                    </a:lnTo>
                    <a:lnTo>
                      <a:pt x="327" y="123"/>
                    </a:lnTo>
                    <a:lnTo>
                      <a:pt x="342" y="123"/>
                    </a:lnTo>
                    <a:lnTo>
                      <a:pt x="357" y="122"/>
                    </a:lnTo>
                    <a:lnTo>
                      <a:pt x="370" y="119"/>
                    </a:lnTo>
                    <a:lnTo>
                      <a:pt x="377" y="117"/>
                    </a:lnTo>
                    <a:lnTo>
                      <a:pt x="382" y="114"/>
                    </a:lnTo>
                    <a:lnTo>
                      <a:pt x="386" y="110"/>
                    </a:lnTo>
                    <a:lnTo>
                      <a:pt x="389" y="106"/>
                    </a:lnTo>
                    <a:lnTo>
                      <a:pt x="389" y="106"/>
                    </a:lnTo>
                    <a:lnTo>
                      <a:pt x="394" y="98"/>
                    </a:lnTo>
                    <a:lnTo>
                      <a:pt x="397" y="89"/>
                    </a:lnTo>
                    <a:lnTo>
                      <a:pt x="399" y="81"/>
                    </a:lnTo>
                    <a:lnTo>
                      <a:pt x="401" y="72"/>
                    </a:lnTo>
                    <a:lnTo>
                      <a:pt x="401" y="63"/>
                    </a:lnTo>
                    <a:lnTo>
                      <a:pt x="401" y="55"/>
                    </a:lnTo>
                    <a:lnTo>
                      <a:pt x="398" y="47"/>
                    </a:lnTo>
                    <a:lnTo>
                      <a:pt x="395" y="39"/>
                    </a:lnTo>
                    <a:lnTo>
                      <a:pt x="393" y="32"/>
                    </a:lnTo>
                    <a:lnTo>
                      <a:pt x="387" y="25"/>
                    </a:lnTo>
                    <a:lnTo>
                      <a:pt x="382" y="20"/>
                    </a:lnTo>
                    <a:lnTo>
                      <a:pt x="376" y="16"/>
                    </a:lnTo>
                    <a:lnTo>
                      <a:pt x="369" y="12"/>
                    </a:lnTo>
                    <a:lnTo>
                      <a:pt x="361" y="9"/>
                    </a:lnTo>
                    <a:lnTo>
                      <a:pt x="352" y="8"/>
                    </a:lnTo>
                    <a:lnTo>
                      <a:pt x="343" y="8"/>
                    </a:lnTo>
                    <a:lnTo>
                      <a:pt x="343" y="8"/>
                    </a:lnTo>
                    <a:close/>
                    <a:moveTo>
                      <a:pt x="351" y="80"/>
                    </a:moveTo>
                    <a:lnTo>
                      <a:pt x="351" y="80"/>
                    </a:lnTo>
                    <a:lnTo>
                      <a:pt x="348" y="80"/>
                    </a:lnTo>
                    <a:lnTo>
                      <a:pt x="343" y="79"/>
                    </a:lnTo>
                    <a:lnTo>
                      <a:pt x="322" y="77"/>
                    </a:lnTo>
                    <a:lnTo>
                      <a:pt x="258" y="76"/>
                    </a:lnTo>
                    <a:lnTo>
                      <a:pt x="152" y="76"/>
                    </a:lnTo>
                    <a:lnTo>
                      <a:pt x="152" y="76"/>
                    </a:lnTo>
                    <a:lnTo>
                      <a:pt x="102" y="77"/>
                    </a:lnTo>
                    <a:lnTo>
                      <a:pt x="79" y="77"/>
                    </a:lnTo>
                    <a:lnTo>
                      <a:pt x="54" y="76"/>
                    </a:lnTo>
                    <a:lnTo>
                      <a:pt x="54" y="76"/>
                    </a:lnTo>
                    <a:lnTo>
                      <a:pt x="53" y="76"/>
                    </a:lnTo>
                    <a:lnTo>
                      <a:pt x="51" y="73"/>
                    </a:lnTo>
                    <a:lnTo>
                      <a:pt x="50" y="67"/>
                    </a:lnTo>
                    <a:lnTo>
                      <a:pt x="47" y="46"/>
                    </a:lnTo>
                    <a:lnTo>
                      <a:pt x="47" y="46"/>
                    </a:lnTo>
                    <a:lnTo>
                      <a:pt x="96" y="47"/>
                    </a:lnTo>
                    <a:lnTo>
                      <a:pt x="145" y="50"/>
                    </a:lnTo>
                    <a:lnTo>
                      <a:pt x="242" y="56"/>
                    </a:lnTo>
                    <a:lnTo>
                      <a:pt x="242" y="56"/>
                    </a:lnTo>
                    <a:lnTo>
                      <a:pt x="281" y="59"/>
                    </a:lnTo>
                    <a:lnTo>
                      <a:pt x="301" y="59"/>
                    </a:lnTo>
                    <a:lnTo>
                      <a:pt x="319" y="58"/>
                    </a:lnTo>
                    <a:lnTo>
                      <a:pt x="319" y="58"/>
                    </a:lnTo>
                    <a:lnTo>
                      <a:pt x="355" y="53"/>
                    </a:lnTo>
                    <a:lnTo>
                      <a:pt x="355" y="53"/>
                    </a:lnTo>
                    <a:lnTo>
                      <a:pt x="353" y="54"/>
                    </a:lnTo>
                    <a:lnTo>
                      <a:pt x="352" y="56"/>
                    </a:lnTo>
                    <a:lnTo>
                      <a:pt x="351" y="66"/>
                    </a:lnTo>
                    <a:lnTo>
                      <a:pt x="351" y="80"/>
                    </a:lnTo>
                    <a:lnTo>
                      <a:pt x="351" y="8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Freeform 772"/>
              <p:cNvSpPr/>
              <p:nvPr/>
            </p:nvSpPr>
            <p:spPr bwMode="auto">
              <a:xfrm>
                <a:off x="2127251" y="3201988"/>
                <a:ext cx="46038" cy="36513"/>
              </a:xfrm>
              <a:custGeom>
                <a:avLst/>
                <a:gdLst/>
                <a:ahLst/>
                <a:cxnLst>
                  <a:cxn ang="0">
                    <a:pos x="115" y="47"/>
                  </a:cxn>
                  <a:cxn ang="0">
                    <a:pos x="115" y="47"/>
                  </a:cxn>
                  <a:cxn ang="0">
                    <a:pos x="113" y="35"/>
                  </a:cxn>
                  <a:cxn ang="0">
                    <a:pos x="111" y="24"/>
                  </a:cxn>
                  <a:cxn ang="0">
                    <a:pos x="111" y="24"/>
                  </a:cxn>
                  <a:cxn ang="0">
                    <a:pos x="111" y="19"/>
                  </a:cxn>
                  <a:cxn ang="0">
                    <a:pos x="109" y="15"/>
                  </a:cxn>
                  <a:cxn ang="0">
                    <a:pos x="107" y="11"/>
                  </a:cxn>
                  <a:cxn ang="0">
                    <a:pos x="104" y="7"/>
                  </a:cxn>
                  <a:cxn ang="0">
                    <a:pos x="102" y="5"/>
                  </a:cxn>
                  <a:cxn ang="0">
                    <a:pos x="98" y="4"/>
                  </a:cxn>
                  <a:cxn ang="0">
                    <a:pos x="92" y="2"/>
                  </a:cxn>
                  <a:cxn ang="0">
                    <a:pos x="88" y="1"/>
                  </a:cxn>
                  <a:cxn ang="0">
                    <a:pos x="88" y="1"/>
                  </a:cxn>
                  <a:cxn ang="0">
                    <a:pos x="61" y="2"/>
                  </a:cxn>
                  <a:cxn ang="0">
                    <a:pos x="61" y="2"/>
                  </a:cxn>
                  <a:cxn ang="0">
                    <a:pos x="60" y="2"/>
                  </a:cxn>
                  <a:cxn ang="0">
                    <a:pos x="60" y="2"/>
                  </a:cxn>
                  <a:cxn ang="0">
                    <a:pos x="56" y="1"/>
                  </a:cxn>
                  <a:cxn ang="0">
                    <a:pos x="49" y="1"/>
                  </a:cxn>
                  <a:cxn ang="0">
                    <a:pos x="39" y="1"/>
                  </a:cxn>
                  <a:cxn ang="0">
                    <a:pos x="39" y="1"/>
                  </a:cxn>
                  <a:cxn ang="0">
                    <a:pos x="30" y="0"/>
                  </a:cxn>
                  <a:cxn ang="0">
                    <a:pos x="22" y="1"/>
                  </a:cxn>
                  <a:cxn ang="0">
                    <a:pos x="18" y="4"/>
                  </a:cxn>
                  <a:cxn ang="0">
                    <a:pos x="14" y="5"/>
                  </a:cxn>
                  <a:cxn ang="0">
                    <a:pos x="10" y="9"/>
                  </a:cxn>
                  <a:cxn ang="0">
                    <a:pos x="7" y="13"/>
                  </a:cxn>
                  <a:cxn ang="0">
                    <a:pos x="7" y="13"/>
                  </a:cxn>
                  <a:cxn ang="0">
                    <a:pos x="3" y="23"/>
                  </a:cxn>
                  <a:cxn ang="0">
                    <a:pos x="1" y="34"/>
                  </a:cxn>
                  <a:cxn ang="0">
                    <a:pos x="0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" y="61"/>
                  </a:cxn>
                  <a:cxn ang="0">
                    <a:pos x="2" y="65"/>
                  </a:cxn>
                  <a:cxn ang="0">
                    <a:pos x="5" y="69"/>
                  </a:cxn>
                  <a:cxn ang="0">
                    <a:pos x="7" y="73"/>
                  </a:cxn>
                  <a:cxn ang="0">
                    <a:pos x="7" y="73"/>
                  </a:cxn>
                  <a:cxn ang="0">
                    <a:pos x="10" y="77"/>
                  </a:cxn>
                  <a:cxn ang="0">
                    <a:pos x="13" y="81"/>
                  </a:cxn>
                  <a:cxn ang="0">
                    <a:pos x="19" y="85"/>
                  </a:cxn>
                  <a:cxn ang="0">
                    <a:pos x="27" y="89"/>
                  </a:cxn>
                  <a:cxn ang="0">
                    <a:pos x="36" y="90"/>
                  </a:cxn>
                  <a:cxn ang="0">
                    <a:pos x="36" y="90"/>
                  </a:cxn>
                  <a:cxn ang="0">
                    <a:pos x="73" y="91"/>
                  </a:cxn>
                  <a:cxn ang="0">
                    <a:pos x="73" y="91"/>
                  </a:cxn>
                  <a:cxn ang="0">
                    <a:pos x="82" y="91"/>
                  </a:cxn>
                  <a:cxn ang="0">
                    <a:pos x="91" y="89"/>
                  </a:cxn>
                  <a:cxn ang="0">
                    <a:pos x="100" y="86"/>
                  </a:cxn>
                  <a:cxn ang="0">
                    <a:pos x="108" y="81"/>
                  </a:cxn>
                  <a:cxn ang="0">
                    <a:pos x="108" y="81"/>
                  </a:cxn>
                  <a:cxn ang="0">
                    <a:pos x="111" y="77"/>
                  </a:cxn>
                  <a:cxn ang="0">
                    <a:pos x="112" y="73"/>
                  </a:cxn>
                  <a:cxn ang="0">
                    <a:pos x="115" y="65"/>
                  </a:cxn>
                  <a:cxn ang="0">
                    <a:pos x="115" y="56"/>
                  </a:cxn>
                  <a:cxn ang="0">
                    <a:pos x="115" y="47"/>
                  </a:cxn>
                  <a:cxn ang="0">
                    <a:pos x="115" y="47"/>
                  </a:cxn>
                </a:cxnLst>
                <a:rect l="0" t="0" r="r" b="b"/>
                <a:pathLst>
                  <a:path w="115" h="91">
                    <a:moveTo>
                      <a:pt x="115" y="47"/>
                    </a:moveTo>
                    <a:lnTo>
                      <a:pt x="115" y="47"/>
                    </a:lnTo>
                    <a:lnTo>
                      <a:pt x="113" y="35"/>
                    </a:lnTo>
                    <a:lnTo>
                      <a:pt x="111" y="24"/>
                    </a:lnTo>
                    <a:lnTo>
                      <a:pt x="111" y="24"/>
                    </a:lnTo>
                    <a:lnTo>
                      <a:pt x="111" y="19"/>
                    </a:lnTo>
                    <a:lnTo>
                      <a:pt x="109" y="15"/>
                    </a:lnTo>
                    <a:lnTo>
                      <a:pt x="107" y="11"/>
                    </a:lnTo>
                    <a:lnTo>
                      <a:pt x="104" y="7"/>
                    </a:lnTo>
                    <a:lnTo>
                      <a:pt x="102" y="5"/>
                    </a:lnTo>
                    <a:lnTo>
                      <a:pt x="98" y="4"/>
                    </a:lnTo>
                    <a:lnTo>
                      <a:pt x="92" y="2"/>
                    </a:lnTo>
                    <a:lnTo>
                      <a:pt x="88" y="1"/>
                    </a:lnTo>
                    <a:lnTo>
                      <a:pt x="88" y="1"/>
                    </a:lnTo>
                    <a:lnTo>
                      <a:pt x="61" y="2"/>
                    </a:lnTo>
                    <a:lnTo>
                      <a:pt x="61" y="2"/>
                    </a:lnTo>
                    <a:lnTo>
                      <a:pt x="60" y="2"/>
                    </a:lnTo>
                    <a:lnTo>
                      <a:pt x="60" y="2"/>
                    </a:lnTo>
                    <a:lnTo>
                      <a:pt x="56" y="1"/>
                    </a:lnTo>
                    <a:lnTo>
                      <a:pt x="49" y="1"/>
                    </a:lnTo>
                    <a:lnTo>
                      <a:pt x="39" y="1"/>
                    </a:lnTo>
                    <a:lnTo>
                      <a:pt x="39" y="1"/>
                    </a:lnTo>
                    <a:lnTo>
                      <a:pt x="30" y="0"/>
                    </a:lnTo>
                    <a:lnTo>
                      <a:pt x="22" y="1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10" y="9"/>
                    </a:lnTo>
                    <a:lnTo>
                      <a:pt x="7" y="13"/>
                    </a:lnTo>
                    <a:lnTo>
                      <a:pt x="7" y="13"/>
                    </a:lnTo>
                    <a:lnTo>
                      <a:pt x="3" y="23"/>
                    </a:lnTo>
                    <a:lnTo>
                      <a:pt x="1" y="34"/>
                    </a:lnTo>
                    <a:lnTo>
                      <a:pt x="0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" y="61"/>
                    </a:lnTo>
                    <a:lnTo>
                      <a:pt x="2" y="65"/>
                    </a:lnTo>
                    <a:lnTo>
                      <a:pt x="5" y="69"/>
                    </a:lnTo>
                    <a:lnTo>
                      <a:pt x="7" y="73"/>
                    </a:lnTo>
                    <a:lnTo>
                      <a:pt x="7" y="73"/>
                    </a:lnTo>
                    <a:lnTo>
                      <a:pt x="10" y="77"/>
                    </a:lnTo>
                    <a:lnTo>
                      <a:pt x="13" y="81"/>
                    </a:lnTo>
                    <a:lnTo>
                      <a:pt x="19" y="85"/>
                    </a:lnTo>
                    <a:lnTo>
                      <a:pt x="27" y="89"/>
                    </a:lnTo>
                    <a:lnTo>
                      <a:pt x="36" y="90"/>
                    </a:lnTo>
                    <a:lnTo>
                      <a:pt x="36" y="90"/>
                    </a:lnTo>
                    <a:lnTo>
                      <a:pt x="73" y="91"/>
                    </a:lnTo>
                    <a:lnTo>
                      <a:pt x="73" y="91"/>
                    </a:lnTo>
                    <a:lnTo>
                      <a:pt x="82" y="91"/>
                    </a:lnTo>
                    <a:lnTo>
                      <a:pt x="91" y="89"/>
                    </a:lnTo>
                    <a:lnTo>
                      <a:pt x="100" y="86"/>
                    </a:lnTo>
                    <a:lnTo>
                      <a:pt x="108" y="81"/>
                    </a:lnTo>
                    <a:lnTo>
                      <a:pt x="108" y="81"/>
                    </a:lnTo>
                    <a:lnTo>
                      <a:pt x="111" y="77"/>
                    </a:lnTo>
                    <a:lnTo>
                      <a:pt x="112" y="73"/>
                    </a:lnTo>
                    <a:lnTo>
                      <a:pt x="115" y="65"/>
                    </a:lnTo>
                    <a:lnTo>
                      <a:pt x="115" y="56"/>
                    </a:lnTo>
                    <a:lnTo>
                      <a:pt x="115" y="47"/>
                    </a:lnTo>
                    <a:lnTo>
                      <a:pt x="115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Freeform 773"/>
              <p:cNvSpPr/>
              <p:nvPr/>
            </p:nvSpPr>
            <p:spPr bwMode="auto">
              <a:xfrm>
                <a:off x="2127251" y="3267075"/>
                <a:ext cx="46038" cy="34925"/>
              </a:xfrm>
              <a:custGeom>
                <a:avLst/>
                <a:gdLst/>
                <a:ahLst/>
                <a:cxnLst>
                  <a:cxn ang="0">
                    <a:pos x="115" y="47"/>
                  </a:cxn>
                  <a:cxn ang="0">
                    <a:pos x="115" y="47"/>
                  </a:cxn>
                  <a:cxn ang="0">
                    <a:pos x="113" y="34"/>
                  </a:cxn>
                  <a:cxn ang="0">
                    <a:pos x="111" y="24"/>
                  </a:cxn>
                  <a:cxn ang="0">
                    <a:pos x="111" y="24"/>
                  </a:cxn>
                  <a:cxn ang="0">
                    <a:pos x="111" y="20"/>
                  </a:cxn>
                  <a:cxn ang="0">
                    <a:pos x="109" y="14"/>
                  </a:cxn>
                  <a:cxn ang="0">
                    <a:pos x="107" y="11"/>
                  </a:cxn>
                  <a:cxn ang="0">
                    <a:pos x="104" y="8"/>
                  </a:cxn>
                  <a:cxn ang="0">
                    <a:pos x="102" y="5"/>
                  </a:cxn>
                  <a:cxn ang="0">
                    <a:pos x="98" y="3"/>
                  </a:cxn>
                  <a:cxn ang="0">
                    <a:pos x="92" y="1"/>
                  </a:cxn>
                  <a:cxn ang="0">
                    <a:pos x="88" y="1"/>
                  </a:cxn>
                  <a:cxn ang="0">
                    <a:pos x="88" y="1"/>
                  </a:cxn>
                  <a:cxn ang="0">
                    <a:pos x="61" y="1"/>
                  </a:cxn>
                  <a:cxn ang="0">
                    <a:pos x="61" y="1"/>
                  </a:cxn>
                  <a:cxn ang="0">
                    <a:pos x="60" y="1"/>
                  </a:cxn>
                  <a:cxn ang="0">
                    <a:pos x="60" y="1"/>
                  </a:cxn>
                  <a:cxn ang="0">
                    <a:pos x="56" y="0"/>
                  </a:cxn>
                  <a:cxn ang="0">
                    <a:pos x="49" y="0"/>
                  </a:cxn>
                  <a:cxn ang="0">
                    <a:pos x="39" y="1"/>
                  </a:cxn>
                  <a:cxn ang="0">
                    <a:pos x="39" y="1"/>
                  </a:cxn>
                  <a:cxn ang="0">
                    <a:pos x="30" y="0"/>
                  </a:cxn>
                  <a:cxn ang="0">
                    <a:pos x="22" y="1"/>
                  </a:cxn>
                  <a:cxn ang="0">
                    <a:pos x="18" y="3"/>
                  </a:cxn>
                  <a:cxn ang="0">
                    <a:pos x="14" y="5"/>
                  </a:cxn>
                  <a:cxn ang="0">
                    <a:pos x="10" y="8"/>
                  </a:cxn>
                  <a:cxn ang="0">
                    <a:pos x="7" y="12"/>
                  </a:cxn>
                  <a:cxn ang="0">
                    <a:pos x="7" y="12"/>
                  </a:cxn>
                  <a:cxn ang="0">
                    <a:pos x="3" y="22"/>
                  </a:cxn>
                  <a:cxn ang="0">
                    <a:pos x="1" y="33"/>
                  </a:cxn>
                  <a:cxn ang="0">
                    <a:pos x="0" y="45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60"/>
                  </a:cxn>
                  <a:cxn ang="0">
                    <a:pos x="2" y="65"/>
                  </a:cxn>
                  <a:cxn ang="0">
                    <a:pos x="5" y="69"/>
                  </a:cxn>
                  <a:cxn ang="0">
                    <a:pos x="7" y="72"/>
                  </a:cxn>
                  <a:cxn ang="0">
                    <a:pos x="7" y="72"/>
                  </a:cxn>
                  <a:cxn ang="0">
                    <a:pos x="10" y="76"/>
                  </a:cxn>
                  <a:cxn ang="0">
                    <a:pos x="13" y="80"/>
                  </a:cxn>
                  <a:cxn ang="0">
                    <a:pos x="19" y="85"/>
                  </a:cxn>
                  <a:cxn ang="0">
                    <a:pos x="27" y="88"/>
                  </a:cxn>
                  <a:cxn ang="0">
                    <a:pos x="36" y="89"/>
                  </a:cxn>
                  <a:cxn ang="0">
                    <a:pos x="36" y="89"/>
                  </a:cxn>
                  <a:cxn ang="0">
                    <a:pos x="73" y="90"/>
                  </a:cxn>
                  <a:cxn ang="0">
                    <a:pos x="73" y="90"/>
                  </a:cxn>
                  <a:cxn ang="0">
                    <a:pos x="82" y="90"/>
                  </a:cxn>
                  <a:cxn ang="0">
                    <a:pos x="91" y="89"/>
                  </a:cxn>
                  <a:cxn ang="0">
                    <a:pos x="100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1" y="76"/>
                  </a:cxn>
                  <a:cxn ang="0">
                    <a:pos x="112" y="72"/>
                  </a:cxn>
                  <a:cxn ang="0">
                    <a:pos x="115" y="64"/>
                  </a:cxn>
                  <a:cxn ang="0">
                    <a:pos x="115" y="55"/>
                  </a:cxn>
                  <a:cxn ang="0">
                    <a:pos x="115" y="47"/>
                  </a:cxn>
                  <a:cxn ang="0">
                    <a:pos x="115" y="47"/>
                  </a:cxn>
                </a:cxnLst>
                <a:rect l="0" t="0" r="r" b="b"/>
                <a:pathLst>
                  <a:path w="115" h="90">
                    <a:moveTo>
                      <a:pt x="115" y="47"/>
                    </a:moveTo>
                    <a:lnTo>
                      <a:pt x="115" y="47"/>
                    </a:lnTo>
                    <a:lnTo>
                      <a:pt x="113" y="34"/>
                    </a:lnTo>
                    <a:lnTo>
                      <a:pt x="111" y="24"/>
                    </a:lnTo>
                    <a:lnTo>
                      <a:pt x="111" y="24"/>
                    </a:lnTo>
                    <a:lnTo>
                      <a:pt x="111" y="20"/>
                    </a:lnTo>
                    <a:lnTo>
                      <a:pt x="109" y="14"/>
                    </a:lnTo>
                    <a:lnTo>
                      <a:pt x="107" y="11"/>
                    </a:lnTo>
                    <a:lnTo>
                      <a:pt x="104" y="8"/>
                    </a:lnTo>
                    <a:lnTo>
                      <a:pt x="102" y="5"/>
                    </a:lnTo>
                    <a:lnTo>
                      <a:pt x="98" y="3"/>
                    </a:lnTo>
                    <a:lnTo>
                      <a:pt x="92" y="1"/>
                    </a:lnTo>
                    <a:lnTo>
                      <a:pt x="88" y="1"/>
                    </a:lnTo>
                    <a:lnTo>
                      <a:pt x="88" y="1"/>
                    </a:lnTo>
                    <a:lnTo>
                      <a:pt x="61" y="1"/>
                    </a:lnTo>
                    <a:lnTo>
                      <a:pt x="61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56" y="0"/>
                    </a:lnTo>
                    <a:lnTo>
                      <a:pt x="49" y="0"/>
                    </a:lnTo>
                    <a:lnTo>
                      <a:pt x="39" y="1"/>
                    </a:lnTo>
                    <a:lnTo>
                      <a:pt x="39" y="1"/>
                    </a:lnTo>
                    <a:lnTo>
                      <a:pt x="30" y="0"/>
                    </a:lnTo>
                    <a:lnTo>
                      <a:pt x="22" y="1"/>
                    </a:lnTo>
                    <a:lnTo>
                      <a:pt x="18" y="3"/>
                    </a:lnTo>
                    <a:lnTo>
                      <a:pt x="14" y="5"/>
                    </a:lnTo>
                    <a:lnTo>
                      <a:pt x="10" y="8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3" y="22"/>
                    </a:lnTo>
                    <a:lnTo>
                      <a:pt x="1" y="33"/>
                    </a:lnTo>
                    <a:lnTo>
                      <a:pt x="0" y="45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60"/>
                    </a:lnTo>
                    <a:lnTo>
                      <a:pt x="2" y="65"/>
                    </a:lnTo>
                    <a:lnTo>
                      <a:pt x="5" y="69"/>
                    </a:lnTo>
                    <a:lnTo>
                      <a:pt x="7" y="72"/>
                    </a:lnTo>
                    <a:lnTo>
                      <a:pt x="7" y="72"/>
                    </a:lnTo>
                    <a:lnTo>
                      <a:pt x="10" y="76"/>
                    </a:lnTo>
                    <a:lnTo>
                      <a:pt x="13" y="80"/>
                    </a:lnTo>
                    <a:lnTo>
                      <a:pt x="19" y="85"/>
                    </a:lnTo>
                    <a:lnTo>
                      <a:pt x="27" y="88"/>
                    </a:lnTo>
                    <a:lnTo>
                      <a:pt x="36" y="89"/>
                    </a:lnTo>
                    <a:lnTo>
                      <a:pt x="36" y="89"/>
                    </a:lnTo>
                    <a:lnTo>
                      <a:pt x="73" y="90"/>
                    </a:lnTo>
                    <a:lnTo>
                      <a:pt x="73" y="90"/>
                    </a:lnTo>
                    <a:lnTo>
                      <a:pt x="82" y="90"/>
                    </a:lnTo>
                    <a:lnTo>
                      <a:pt x="91" y="89"/>
                    </a:lnTo>
                    <a:lnTo>
                      <a:pt x="100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1" y="76"/>
                    </a:lnTo>
                    <a:lnTo>
                      <a:pt x="112" y="72"/>
                    </a:lnTo>
                    <a:lnTo>
                      <a:pt x="115" y="64"/>
                    </a:lnTo>
                    <a:lnTo>
                      <a:pt x="115" y="55"/>
                    </a:lnTo>
                    <a:lnTo>
                      <a:pt x="115" y="47"/>
                    </a:lnTo>
                    <a:lnTo>
                      <a:pt x="115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Freeform 774"/>
              <p:cNvSpPr/>
              <p:nvPr/>
            </p:nvSpPr>
            <p:spPr bwMode="auto">
              <a:xfrm>
                <a:off x="2127251" y="3330575"/>
                <a:ext cx="46038" cy="36513"/>
              </a:xfrm>
              <a:custGeom>
                <a:avLst/>
                <a:gdLst/>
                <a:ahLst/>
                <a:cxnLst>
                  <a:cxn ang="0">
                    <a:pos x="115" y="47"/>
                  </a:cxn>
                  <a:cxn ang="0">
                    <a:pos x="115" y="47"/>
                  </a:cxn>
                  <a:cxn ang="0">
                    <a:pos x="113" y="36"/>
                  </a:cxn>
                  <a:cxn ang="0">
                    <a:pos x="111" y="24"/>
                  </a:cxn>
                  <a:cxn ang="0">
                    <a:pos x="111" y="24"/>
                  </a:cxn>
                  <a:cxn ang="0">
                    <a:pos x="111" y="20"/>
                  </a:cxn>
                  <a:cxn ang="0">
                    <a:pos x="109" y="16"/>
                  </a:cxn>
                  <a:cxn ang="0">
                    <a:pos x="107" y="12"/>
                  </a:cxn>
                  <a:cxn ang="0">
                    <a:pos x="104" y="8"/>
                  </a:cxn>
                  <a:cxn ang="0">
                    <a:pos x="102" y="5"/>
                  </a:cxn>
                  <a:cxn ang="0">
                    <a:pos x="98" y="3"/>
                  </a:cxn>
                  <a:cxn ang="0">
                    <a:pos x="92" y="2"/>
                  </a:cxn>
                  <a:cxn ang="0">
                    <a:pos x="88" y="2"/>
                  </a:cxn>
                  <a:cxn ang="0">
                    <a:pos x="88" y="2"/>
                  </a:cxn>
                  <a:cxn ang="0">
                    <a:pos x="61" y="3"/>
                  </a:cxn>
                  <a:cxn ang="0">
                    <a:pos x="61" y="3"/>
                  </a:cxn>
                  <a:cxn ang="0">
                    <a:pos x="60" y="3"/>
                  </a:cxn>
                  <a:cxn ang="0">
                    <a:pos x="60" y="3"/>
                  </a:cxn>
                  <a:cxn ang="0">
                    <a:pos x="56" y="2"/>
                  </a:cxn>
                  <a:cxn ang="0">
                    <a:pos x="49" y="2"/>
                  </a:cxn>
                  <a:cxn ang="0">
                    <a:pos x="39" y="2"/>
                  </a:cxn>
                  <a:cxn ang="0">
                    <a:pos x="39" y="2"/>
                  </a:cxn>
                  <a:cxn ang="0">
                    <a:pos x="30" y="0"/>
                  </a:cxn>
                  <a:cxn ang="0">
                    <a:pos x="22" y="2"/>
                  </a:cxn>
                  <a:cxn ang="0">
                    <a:pos x="18" y="3"/>
                  </a:cxn>
                  <a:cxn ang="0">
                    <a:pos x="14" y="5"/>
                  </a:cxn>
                  <a:cxn ang="0">
                    <a:pos x="10" y="9"/>
                  </a:cxn>
                  <a:cxn ang="0">
                    <a:pos x="7" y="13"/>
                  </a:cxn>
                  <a:cxn ang="0">
                    <a:pos x="7" y="13"/>
                  </a:cxn>
                  <a:cxn ang="0">
                    <a:pos x="3" y="22"/>
                  </a:cxn>
                  <a:cxn ang="0">
                    <a:pos x="1" y="34"/>
                  </a:cxn>
                  <a:cxn ang="0">
                    <a:pos x="0" y="45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1" y="62"/>
                  </a:cxn>
                  <a:cxn ang="0">
                    <a:pos x="2" y="66"/>
                  </a:cxn>
                  <a:cxn ang="0">
                    <a:pos x="5" y="70"/>
                  </a:cxn>
                  <a:cxn ang="0">
                    <a:pos x="7" y="74"/>
                  </a:cxn>
                  <a:cxn ang="0">
                    <a:pos x="7" y="74"/>
                  </a:cxn>
                  <a:cxn ang="0">
                    <a:pos x="10" y="77"/>
                  </a:cxn>
                  <a:cxn ang="0">
                    <a:pos x="13" y="80"/>
                  </a:cxn>
                  <a:cxn ang="0">
                    <a:pos x="19" y="85"/>
                  </a:cxn>
                  <a:cxn ang="0">
                    <a:pos x="27" y="89"/>
                  </a:cxn>
                  <a:cxn ang="0">
                    <a:pos x="36" y="91"/>
                  </a:cxn>
                  <a:cxn ang="0">
                    <a:pos x="36" y="91"/>
                  </a:cxn>
                  <a:cxn ang="0">
                    <a:pos x="73" y="92"/>
                  </a:cxn>
                  <a:cxn ang="0">
                    <a:pos x="73" y="92"/>
                  </a:cxn>
                  <a:cxn ang="0">
                    <a:pos x="82" y="92"/>
                  </a:cxn>
                  <a:cxn ang="0">
                    <a:pos x="91" y="89"/>
                  </a:cxn>
                  <a:cxn ang="0">
                    <a:pos x="100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1" y="77"/>
                  </a:cxn>
                  <a:cxn ang="0">
                    <a:pos x="112" y="74"/>
                  </a:cxn>
                  <a:cxn ang="0">
                    <a:pos x="115" y="64"/>
                  </a:cxn>
                  <a:cxn ang="0">
                    <a:pos x="115" y="57"/>
                  </a:cxn>
                  <a:cxn ang="0">
                    <a:pos x="115" y="47"/>
                  </a:cxn>
                  <a:cxn ang="0">
                    <a:pos x="115" y="47"/>
                  </a:cxn>
                </a:cxnLst>
                <a:rect l="0" t="0" r="r" b="b"/>
                <a:pathLst>
                  <a:path w="115" h="92">
                    <a:moveTo>
                      <a:pt x="115" y="47"/>
                    </a:moveTo>
                    <a:lnTo>
                      <a:pt x="115" y="47"/>
                    </a:lnTo>
                    <a:lnTo>
                      <a:pt x="113" y="36"/>
                    </a:lnTo>
                    <a:lnTo>
                      <a:pt x="111" y="24"/>
                    </a:lnTo>
                    <a:lnTo>
                      <a:pt x="111" y="24"/>
                    </a:lnTo>
                    <a:lnTo>
                      <a:pt x="111" y="20"/>
                    </a:lnTo>
                    <a:lnTo>
                      <a:pt x="109" y="16"/>
                    </a:lnTo>
                    <a:lnTo>
                      <a:pt x="107" y="12"/>
                    </a:lnTo>
                    <a:lnTo>
                      <a:pt x="104" y="8"/>
                    </a:lnTo>
                    <a:lnTo>
                      <a:pt x="102" y="5"/>
                    </a:lnTo>
                    <a:lnTo>
                      <a:pt x="98" y="3"/>
                    </a:lnTo>
                    <a:lnTo>
                      <a:pt x="92" y="2"/>
                    </a:lnTo>
                    <a:lnTo>
                      <a:pt x="88" y="2"/>
                    </a:lnTo>
                    <a:lnTo>
                      <a:pt x="88" y="2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60" y="3"/>
                    </a:lnTo>
                    <a:lnTo>
                      <a:pt x="60" y="3"/>
                    </a:lnTo>
                    <a:lnTo>
                      <a:pt x="56" y="2"/>
                    </a:lnTo>
                    <a:lnTo>
                      <a:pt x="49" y="2"/>
                    </a:lnTo>
                    <a:lnTo>
                      <a:pt x="39" y="2"/>
                    </a:lnTo>
                    <a:lnTo>
                      <a:pt x="39" y="2"/>
                    </a:lnTo>
                    <a:lnTo>
                      <a:pt x="30" y="0"/>
                    </a:lnTo>
                    <a:lnTo>
                      <a:pt x="22" y="2"/>
                    </a:lnTo>
                    <a:lnTo>
                      <a:pt x="18" y="3"/>
                    </a:lnTo>
                    <a:lnTo>
                      <a:pt x="14" y="5"/>
                    </a:lnTo>
                    <a:lnTo>
                      <a:pt x="10" y="9"/>
                    </a:lnTo>
                    <a:lnTo>
                      <a:pt x="7" y="13"/>
                    </a:lnTo>
                    <a:lnTo>
                      <a:pt x="7" y="13"/>
                    </a:lnTo>
                    <a:lnTo>
                      <a:pt x="3" y="22"/>
                    </a:lnTo>
                    <a:lnTo>
                      <a:pt x="1" y="34"/>
                    </a:lnTo>
                    <a:lnTo>
                      <a:pt x="0" y="45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1" y="62"/>
                    </a:lnTo>
                    <a:lnTo>
                      <a:pt x="2" y="66"/>
                    </a:lnTo>
                    <a:lnTo>
                      <a:pt x="5" y="70"/>
                    </a:lnTo>
                    <a:lnTo>
                      <a:pt x="7" y="74"/>
                    </a:lnTo>
                    <a:lnTo>
                      <a:pt x="7" y="74"/>
                    </a:lnTo>
                    <a:lnTo>
                      <a:pt x="10" y="77"/>
                    </a:lnTo>
                    <a:lnTo>
                      <a:pt x="13" y="80"/>
                    </a:lnTo>
                    <a:lnTo>
                      <a:pt x="19" y="85"/>
                    </a:lnTo>
                    <a:lnTo>
                      <a:pt x="27" y="89"/>
                    </a:lnTo>
                    <a:lnTo>
                      <a:pt x="36" y="91"/>
                    </a:lnTo>
                    <a:lnTo>
                      <a:pt x="36" y="91"/>
                    </a:lnTo>
                    <a:lnTo>
                      <a:pt x="73" y="92"/>
                    </a:lnTo>
                    <a:lnTo>
                      <a:pt x="73" y="92"/>
                    </a:lnTo>
                    <a:lnTo>
                      <a:pt x="82" y="92"/>
                    </a:lnTo>
                    <a:lnTo>
                      <a:pt x="91" y="89"/>
                    </a:lnTo>
                    <a:lnTo>
                      <a:pt x="100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1" y="77"/>
                    </a:lnTo>
                    <a:lnTo>
                      <a:pt x="112" y="74"/>
                    </a:lnTo>
                    <a:lnTo>
                      <a:pt x="115" y="64"/>
                    </a:lnTo>
                    <a:lnTo>
                      <a:pt x="115" y="57"/>
                    </a:lnTo>
                    <a:lnTo>
                      <a:pt x="115" y="47"/>
                    </a:lnTo>
                    <a:lnTo>
                      <a:pt x="115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Freeform 775"/>
              <p:cNvSpPr/>
              <p:nvPr/>
            </p:nvSpPr>
            <p:spPr bwMode="auto">
              <a:xfrm>
                <a:off x="2127251" y="3395663"/>
                <a:ext cx="46038" cy="36513"/>
              </a:xfrm>
              <a:custGeom>
                <a:avLst/>
                <a:gdLst/>
                <a:ahLst/>
                <a:cxnLst>
                  <a:cxn ang="0">
                    <a:pos x="115" y="46"/>
                  </a:cxn>
                  <a:cxn ang="0">
                    <a:pos x="115" y="46"/>
                  </a:cxn>
                  <a:cxn ang="0">
                    <a:pos x="113" y="34"/>
                  </a:cxn>
                  <a:cxn ang="0">
                    <a:pos x="111" y="23"/>
                  </a:cxn>
                  <a:cxn ang="0">
                    <a:pos x="111" y="23"/>
                  </a:cxn>
                  <a:cxn ang="0">
                    <a:pos x="111" y="18"/>
                  </a:cxn>
                  <a:cxn ang="0">
                    <a:pos x="109" y="14"/>
                  </a:cxn>
                  <a:cxn ang="0">
                    <a:pos x="107" y="10"/>
                  </a:cxn>
                  <a:cxn ang="0">
                    <a:pos x="104" y="8"/>
                  </a:cxn>
                  <a:cxn ang="0">
                    <a:pos x="102" y="4"/>
                  </a:cxn>
                  <a:cxn ang="0">
                    <a:pos x="98" y="2"/>
                  </a:cxn>
                  <a:cxn ang="0">
                    <a:pos x="92" y="1"/>
                  </a:cxn>
                  <a:cxn ang="0">
                    <a:pos x="88" y="0"/>
                  </a:cxn>
                  <a:cxn ang="0">
                    <a:pos x="88" y="0"/>
                  </a:cxn>
                  <a:cxn ang="0">
                    <a:pos x="61" y="1"/>
                  </a:cxn>
                  <a:cxn ang="0">
                    <a:pos x="61" y="1"/>
                  </a:cxn>
                  <a:cxn ang="0">
                    <a:pos x="60" y="1"/>
                  </a:cxn>
                  <a:cxn ang="0">
                    <a:pos x="60" y="1"/>
                  </a:cxn>
                  <a:cxn ang="0">
                    <a:pos x="56" y="0"/>
                  </a:cxn>
                  <a:cxn ang="0">
                    <a:pos x="49" y="0"/>
                  </a:cxn>
                  <a:cxn ang="0">
                    <a:pos x="39" y="0"/>
                  </a:cxn>
                  <a:cxn ang="0">
                    <a:pos x="39" y="0"/>
                  </a:cxn>
                  <a:cxn ang="0">
                    <a:pos x="30" y="0"/>
                  </a:cxn>
                  <a:cxn ang="0">
                    <a:pos x="22" y="1"/>
                  </a:cxn>
                  <a:cxn ang="0">
                    <a:pos x="18" y="2"/>
                  </a:cxn>
                  <a:cxn ang="0">
                    <a:pos x="14" y="5"/>
                  </a:cxn>
                  <a:cxn ang="0">
                    <a:pos x="10" y="8"/>
                  </a:cxn>
                  <a:cxn ang="0">
                    <a:pos x="7" y="12"/>
                  </a:cxn>
                  <a:cxn ang="0">
                    <a:pos x="7" y="12"/>
                  </a:cxn>
                  <a:cxn ang="0">
                    <a:pos x="3" y="22"/>
                  </a:cxn>
                  <a:cxn ang="0">
                    <a:pos x="1" y="32"/>
                  </a:cxn>
                  <a:cxn ang="0">
                    <a:pos x="0" y="43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60"/>
                  </a:cxn>
                  <a:cxn ang="0">
                    <a:pos x="2" y="65"/>
                  </a:cxn>
                  <a:cxn ang="0">
                    <a:pos x="5" y="69"/>
                  </a:cxn>
                  <a:cxn ang="0">
                    <a:pos x="7" y="72"/>
                  </a:cxn>
                  <a:cxn ang="0">
                    <a:pos x="7" y="72"/>
                  </a:cxn>
                  <a:cxn ang="0">
                    <a:pos x="10" y="76"/>
                  </a:cxn>
                  <a:cxn ang="0">
                    <a:pos x="13" y="80"/>
                  </a:cxn>
                  <a:cxn ang="0">
                    <a:pos x="19" y="85"/>
                  </a:cxn>
                  <a:cxn ang="0">
                    <a:pos x="27" y="87"/>
                  </a:cxn>
                  <a:cxn ang="0">
                    <a:pos x="36" y="89"/>
                  </a:cxn>
                  <a:cxn ang="0">
                    <a:pos x="36" y="89"/>
                  </a:cxn>
                  <a:cxn ang="0">
                    <a:pos x="73" y="90"/>
                  </a:cxn>
                  <a:cxn ang="0">
                    <a:pos x="73" y="90"/>
                  </a:cxn>
                  <a:cxn ang="0">
                    <a:pos x="82" y="90"/>
                  </a:cxn>
                  <a:cxn ang="0">
                    <a:pos x="91" y="89"/>
                  </a:cxn>
                  <a:cxn ang="0">
                    <a:pos x="100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1" y="76"/>
                  </a:cxn>
                  <a:cxn ang="0">
                    <a:pos x="112" y="72"/>
                  </a:cxn>
                  <a:cxn ang="0">
                    <a:pos x="115" y="64"/>
                  </a:cxn>
                  <a:cxn ang="0">
                    <a:pos x="115" y="55"/>
                  </a:cxn>
                  <a:cxn ang="0">
                    <a:pos x="115" y="46"/>
                  </a:cxn>
                  <a:cxn ang="0">
                    <a:pos x="115" y="46"/>
                  </a:cxn>
                </a:cxnLst>
                <a:rect l="0" t="0" r="r" b="b"/>
                <a:pathLst>
                  <a:path w="115" h="90">
                    <a:moveTo>
                      <a:pt x="115" y="46"/>
                    </a:moveTo>
                    <a:lnTo>
                      <a:pt x="115" y="46"/>
                    </a:lnTo>
                    <a:lnTo>
                      <a:pt x="113" y="34"/>
                    </a:lnTo>
                    <a:lnTo>
                      <a:pt x="111" y="23"/>
                    </a:lnTo>
                    <a:lnTo>
                      <a:pt x="111" y="23"/>
                    </a:lnTo>
                    <a:lnTo>
                      <a:pt x="111" y="18"/>
                    </a:lnTo>
                    <a:lnTo>
                      <a:pt x="109" y="14"/>
                    </a:lnTo>
                    <a:lnTo>
                      <a:pt x="107" y="10"/>
                    </a:lnTo>
                    <a:lnTo>
                      <a:pt x="104" y="8"/>
                    </a:lnTo>
                    <a:lnTo>
                      <a:pt x="102" y="4"/>
                    </a:lnTo>
                    <a:lnTo>
                      <a:pt x="98" y="2"/>
                    </a:lnTo>
                    <a:lnTo>
                      <a:pt x="92" y="1"/>
                    </a:lnTo>
                    <a:lnTo>
                      <a:pt x="88" y="0"/>
                    </a:lnTo>
                    <a:lnTo>
                      <a:pt x="88" y="0"/>
                    </a:lnTo>
                    <a:lnTo>
                      <a:pt x="61" y="1"/>
                    </a:lnTo>
                    <a:lnTo>
                      <a:pt x="61" y="1"/>
                    </a:lnTo>
                    <a:lnTo>
                      <a:pt x="60" y="1"/>
                    </a:lnTo>
                    <a:lnTo>
                      <a:pt x="60" y="1"/>
                    </a:lnTo>
                    <a:lnTo>
                      <a:pt x="56" y="0"/>
                    </a:lnTo>
                    <a:lnTo>
                      <a:pt x="49" y="0"/>
                    </a:lnTo>
                    <a:lnTo>
                      <a:pt x="39" y="0"/>
                    </a:lnTo>
                    <a:lnTo>
                      <a:pt x="39" y="0"/>
                    </a:lnTo>
                    <a:lnTo>
                      <a:pt x="30" y="0"/>
                    </a:lnTo>
                    <a:lnTo>
                      <a:pt x="22" y="1"/>
                    </a:lnTo>
                    <a:lnTo>
                      <a:pt x="18" y="2"/>
                    </a:lnTo>
                    <a:lnTo>
                      <a:pt x="14" y="5"/>
                    </a:lnTo>
                    <a:lnTo>
                      <a:pt x="10" y="8"/>
                    </a:lnTo>
                    <a:lnTo>
                      <a:pt x="7" y="12"/>
                    </a:lnTo>
                    <a:lnTo>
                      <a:pt x="7" y="12"/>
                    </a:lnTo>
                    <a:lnTo>
                      <a:pt x="3" y="22"/>
                    </a:lnTo>
                    <a:lnTo>
                      <a:pt x="1" y="32"/>
                    </a:lnTo>
                    <a:lnTo>
                      <a:pt x="0" y="43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60"/>
                    </a:lnTo>
                    <a:lnTo>
                      <a:pt x="2" y="65"/>
                    </a:lnTo>
                    <a:lnTo>
                      <a:pt x="5" y="69"/>
                    </a:lnTo>
                    <a:lnTo>
                      <a:pt x="7" y="72"/>
                    </a:lnTo>
                    <a:lnTo>
                      <a:pt x="7" y="72"/>
                    </a:lnTo>
                    <a:lnTo>
                      <a:pt x="10" y="76"/>
                    </a:lnTo>
                    <a:lnTo>
                      <a:pt x="13" y="80"/>
                    </a:lnTo>
                    <a:lnTo>
                      <a:pt x="19" y="85"/>
                    </a:lnTo>
                    <a:lnTo>
                      <a:pt x="27" y="87"/>
                    </a:lnTo>
                    <a:lnTo>
                      <a:pt x="36" y="89"/>
                    </a:lnTo>
                    <a:lnTo>
                      <a:pt x="36" y="89"/>
                    </a:lnTo>
                    <a:lnTo>
                      <a:pt x="73" y="90"/>
                    </a:lnTo>
                    <a:lnTo>
                      <a:pt x="73" y="90"/>
                    </a:lnTo>
                    <a:lnTo>
                      <a:pt x="82" y="90"/>
                    </a:lnTo>
                    <a:lnTo>
                      <a:pt x="91" y="89"/>
                    </a:lnTo>
                    <a:lnTo>
                      <a:pt x="100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1" y="76"/>
                    </a:lnTo>
                    <a:lnTo>
                      <a:pt x="112" y="72"/>
                    </a:lnTo>
                    <a:lnTo>
                      <a:pt x="115" y="64"/>
                    </a:lnTo>
                    <a:lnTo>
                      <a:pt x="115" y="55"/>
                    </a:lnTo>
                    <a:lnTo>
                      <a:pt x="115" y="46"/>
                    </a:lnTo>
                    <a:lnTo>
                      <a:pt x="115" y="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Freeform 776"/>
              <p:cNvSpPr/>
              <p:nvPr/>
            </p:nvSpPr>
            <p:spPr bwMode="auto">
              <a:xfrm>
                <a:off x="2452688" y="3208338"/>
                <a:ext cx="46038" cy="36513"/>
              </a:xfrm>
              <a:custGeom>
                <a:avLst/>
                <a:gdLst/>
                <a:ahLst/>
                <a:cxnLst>
                  <a:cxn ang="0">
                    <a:pos x="114" y="47"/>
                  </a:cxn>
                  <a:cxn ang="0">
                    <a:pos x="114" y="47"/>
                  </a:cxn>
                  <a:cxn ang="0">
                    <a:pos x="114" y="35"/>
                  </a:cxn>
                  <a:cxn ang="0">
                    <a:pos x="112" y="25"/>
                  </a:cxn>
                  <a:cxn ang="0">
                    <a:pos x="112" y="25"/>
                  </a:cxn>
                  <a:cxn ang="0">
                    <a:pos x="112" y="20"/>
                  </a:cxn>
                  <a:cxn ang="0">
                    <a:pos x="110" y="16"/>
                  </a:cxn>
                  <a:cxn ang="0">
                    <a:pos x="108" y="12"/>
                  </a:cxn>
                  <a:cxn ang="0">
                    <a:pos x="105" y="8"/>
                  </a:cxn>
                  <a:cxn ang="0">
                    <a:pos x="101" y="5"/>
                  </a:cxn>
                  <a:cxn ang="0">
                    <a:pos x="97" y="4"/>
                  </a:cxn>
                  <a:cxn ang="0">
                    <a:pos x="93" y="3"/>
                  </a:cxn>
                  <a:cxn ang="0">
                    <a:pos x="89" y="1"/>
                  </a:cxn>
                  <a:cxn ang="0">
                    <a:pos x="89" y="1"/>
                  </a:cxn>
                  <a:cxn ang="0">
                    <a:pos x="62" y="3"/>
                  </a:cxn>
                  <a:cxn ang="0">
                    <a:pos x="62" y="3"/>
                  </a:cxn>
                  <a:cxn ang="0">
                    <a:pos x="61" y="3"/>
                  </a:cxn>
                  <a:cxn ang="0">
                    <a:pos x="61" y="3"/>
                  </a:cxn>
                  <a:cxn ang="0">
                    <a:pos x="55" y="1"/>
                  </a:cxn>
                  <a:cxn ang="0">
                    <a:pos x="50" y="1"/>
                  </a:cxn>
                  <a:cxn ang="0">
                    <a:pos x="40" y="1"/>
                  </a:cxn>
                  <a:cxn ang="0">
                    <a:pos x="40" y="1"/>
                  </a:cxn>
                  <a:cxn ang="0">
                    <a:pos x="30" y="0"/>
                  </a:cxn>
                  <a:cxn ang="0">
                    <a:pos x="21" y="1"/>
                  </a:cxn>
                  <a:cxn ang="0">
                    <a:pos x="17" y="4"/>
                  </a:cxn>
                  <a:cxn ang="0">
                    <a:pos x="15" y="5"/>
                  </a:cxn>
                  <a:cxn ang="0">
                    <a:pos x="11" y="9"/>
                  </a:cxn>
                  <a:cxn ang="0">
                    <a:pos x="8" y="13"/>
                  </a:cxn>
                  <a:cxn ang="0">
                    <a:pos x="8" y="13"/>
                  </a:cxn>
                  <a:cxn ang="0">
                    <a:pos x="3" y="23"/>
                  </a:cxn>
                  <a:cxn ang="0">
                    <a:pos x="2" y="34"/>
                  </a:cxn>
                  <a:cxn ang="0">
                    <a:pos x="0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61"/>
                  </a:cxn>
                  <a:cxn ang="0">
                    <a:pos x="3" y="65"/>
                  </a:cxn>
                  <a:cxn ang="0">
                    <a:pos x="4" y="69"/>
                  </a:cxn>
                  <a:cxn ang="0">
                    <a:pos x="8" y="73"/>
                  </a:cxn>
                  <a:cxn ang="0">
                    <a:pos x="8" y="73"/>
                  </a:cxn>
                  <a:cxn ang="0">
                    <a:pos x="10" y="77"/>
                  </a:cxn>
                  <a:cxn ang="0">
                    <a:pos x="12" y="81"/>
                  </a:cxn>
                  <a:cxn ang="0">
                    <a:pos x="20" y="86"/>
                  </a:cxn>
                  <a:cxn ang="0">
                    <a:pos x="28" y="89"/>
                  </a:cxn>
                  <a:cxn ang="0">
                    <a:pos x="37" y="90"/>
                  </a:cxn>
                  <a:cxn ang="0">
                    <a:pos x="37" y="90"/>
                  </a:cxn>
                  <a:cxn ang="0">
                    <a:pos x="74" y="91"/>
                  </a:cxn>
                  <a:cxn ang="0">
                    <a:pos x="74" y="91"/>
                  </a:cxn>
                  <a:cxn ang="0">
                    <a:pos x="83" y="91"/>
                  </a:cxn>
                  <a:cxn ang="0">
                    <a:pos x="92" y="89"/>
                  </a:cxn>
                  <a:cxn ang="0">
                    <a:pos x="101" y="86"/>
                  </a:cxn>
                  <a:cxn ang="0">
                    <a:pos x="108" y="81"/>
                  </a:cxn>
                  <a:cxn ang="0">
                    <a:pos x="108" y="81"/>
                  </a:cxn>
                  <a:cxn ang="0">
                    <a:pos x="110" y="77"/>
                  </a:cxn>
                  <a:cxn ang="0">
                    <a:pos x="113" y="73"/>
                  </a:cxn>
                  <a:cxn ang="0">
                    <a:pos x="114" y="65"/>
                  </a:cxn>
                  <a:cxn ang="0">
                    <a:pos x="114" y="56"/>
                  </a:cxn>
                  <a:cxn ang="0">
                    <a:pos x="114" y="47"/>
                  </a:cxn>
                  <a:cxn ang="0">
                    <a:pos x="114" y="47"/>
                  </a:cxn>
                </a:cxnLst>
                <a:rect l="0" t="0" r="r" b="b"/>
                <a:pathLst>
                  <a:path w="114" h="91">
                    <a:moveTo>
                      <a:pt x="114" y="47"/>
                    </a:moveTo>
                    <a:lnTo>
                      <a:pt x="114" y="47"/>
                    </a:lnTo>
                    <a:lnTo>
                      <a:pt x="114" y="35"/>
                    </a:lnTo>
                    <a:lnTo>
                      <a:pt x="112" y="25"/>
                    </a:lnTo>
                    <a:lnTo>
                      <a:pt x="112" y="25"/>
                    </a:lnTo>
                    <a:lnTo>
                      <a:pt x="112" y="20"/>
                    </a:lnTo>
                    <a:lnTo>
                      <a:pt x="110" y="16"/>
                    </a:lnTo>
                    <a:lnTo>
                      <a:pt x="108" y="12"/>
                    </a:lnTo>
                    <a:lnTo>
                      <a:pt x="105" y="8"/>
                    </a:lnTo>
                    <a:lnTo>
                      <a:pt x="101" y="5"/>
                    </a:lnTo>
                    <a:lnTo>
                      <a:pt x="97" y="4"/>
                    </a:lnTo>
                    <a:lnTo>
                      <a:pt x="93" y="3"/>
                    </a:lnTo>
                    <a:lnTo>
                      <a:pt x="89" y="1"/>
                    </a:lnTo>
                    <a:lnTo>
                      <a:pt x="89" y="1"/>
                    </a:lnTo>
                    <a:lnTo>
                      <a:pt x="62" y="3"/>
                    </a:lnTo>
                    <a:lnTo>
                      <a:pt x="62" y="3"/>
                    </a:lnTo>
                    <a:lnTo>
                      <a:pt x="61" y="3"/>
                    </a:lnTo>
                    <a:lnTo>
                      <a:pt x="61" y="3"/>
                    </a:lnTo>
                    <a:lnTo>
                      <a:pt x="55" y="1"/>
                    </a:lnTo>
                    <a:lnTo>
                      <a:pt x="50" y="1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0" y="0"/>
                    </a:lnTo>
                    <a:lnTo>
                      <a:pt x="21" y="1"/>
                    </a:lnTo>
                    <a:lnTo>
                      <a:pt x="17" y="4"/>
                    </a:lnTo>
                    <a:lnTo>
                      <a:pt x="15" y="5"/>
                    </a:lnTo>
                    <a:lnTo>
                      <a:pt x="11" y="9"/>
                    </a:lnTo>
                    <a:lnTo>
                      <a:pt x="8" y="13"/>
                    </a:lnTo>
                    <a:lnTo>
                      <a:pt x="8" y="13"/>
                    </a:lnTo>
                    <a:lnTo>
                      <a:pt x="3" y="23"/>
                    </a:lnTo>
                    <a:lnTo>
                      <a:pt x="2" y="34"/>
                    </a:lnTo>
                    <a:lnTo>
                      <a:pt x="0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61"/>
                    </a:lnTo>
                    <a:lnTo>
                      <a:pt x="3" y="65"/>
                    </a:lnTo>
                    <a:lnTo>
                      <a:pt x="4" y="69"/>
                    </a:lnTo>
                    <a:lnTo>
                      <a:pt x="8" y="73"/>
                    </a:lnTo>
                    <a:lnTo>
                      <a:pt x="8" y="73"/>
                    </a:lnTo>
                    <a:lnTo>
                      <a:pt x="10" y="77"/>
                    </a:lnTo>
                    <a:lnTo>
                      <a:pt x="12" y="81"/>
                    </a:lnTo>
                    <a:lnTo>
                      <a:pt x="20" y="86"/>
                    </a:lnTo>
                    <a:lnTo>
                      <a:pt x="28" y="89"/>
                    </a:lnTo>
                    <a:lnTo>
                      <a:pt x="37" y="90"/>
                    </a:lnTo>
                    <a:lnTo>
                      <a:pt x="37" y="90"/>
                    </a:lnTo>
                    <a:lnTo>
                      <a:pt x="74" y="91"/>
                    </a:lnTo>
                    <a:lnTo>
                      <a:pt x="74" y="91"/>
                    </a:lnTo>
                    <a:lnTo>
                      <a:pt x="83" y="91"/>
                    </a:lnTo>
                    <a:lnTo>
                      <a:pt x="92" y="89"/>
                    </a:lnTo>
                    <a:lnTo>
                      <a:pt x="101" y="86"/>
                    </a:lnTo>
                    <a:lnTo>
                      <a:pt x="108" y="81"/>
                    </a:lnTo>
                    <a:lnTo>
                      <a:pt x="108" y="81"/>
                    </a:lnTo>
                    <a:lnTo>
                      <a:pt x="110" y="77"/>
                    </a:lnTo>
                    <a:lnTo>
                      <a:pt x="113" y="73"/>
                    </a:lnTo>
                    <a:lnTo>
                      <a:pt x="114" y="65"/>
                    </a:lnTo>
                    <a:lnTo>
                      <a:pt x="114" y="56"/>
                    </a:lnTo>
                    <a:lnTo>
                      <a:pt x="114" y="47"/>
                    </a:lnTo>
                    <a:lnTo>
                      <a:pt x="114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Freeform 777"/>
              <p:cNvSpPr/>
              <p:nvPr/>
            </p:nvSpPr>
            <p:spPr bwMode="auto">
              <a:xfrm>
                <a:off x="2452688" y="3273425"/>
                <a:ext cx="46038" cy="36513"/>
              </a:xfrm>
              <a:custGeom>
                <a:avLst/>
                <a:gdLst/>
                <a:ahLst/>
                <a:cxnLst>
                  <a:cxn ang="0">
                    <a:pos x="114" y="47"/>
                  </a:cxn>
                  <a:cxn ang="0">
                    <a:pos x="114" y="47"/>
                  </a:cxn>
                  <a:cxn ang="0">
                    <a:pos x="114" y="34"/>
                  </a:cxn>
                  <a:cxn ang="0">
                    <a:pos x="112" y="24"/>
                  </a:cxn>
                  <a:cxn ang="0">
                    <a:pos x="112" y="24"/>
                  </a:cxn>
                  <a:cxn ang="0">
                    <a:pos x="112" y="20"/>
                  </a:cxn>
                  <a:cxn ang="0">
                    <a:pos x="110" y="15"/>
                  </a:cxn>
                  <a:cxn ang="0">
                    <a:pos x="108" y="11"/>
                  </a:cxn>
                  <a:cxn ang="0">
                    <a:pos x="105" y="8"/>
                  </a:cxn>
                  <a:cxn ang="0">
                    <a:pos x="101" y="6"/>
                  </a:cxn>
                  <a:cxn ang="0">
                    <a:pos x="97" y="3"/>
                  </a:cxn>
                  <a:cxn ang="0">
                    <a:pos x="93" y="2"/>
                  </a:cxn>
                  <a:cxn ang="0">
                    <a:pos x="89" y="2"/>
                  </a:cxn>
                  <a:cxn ang="0">
                    <a:pos x="89" y="2"/>
                  </a:cxn>
                  <a:cxn ang="0">
                    <a:pos x="62" y="2"/>
                  </a:cxn>
                  <a:cxn ang="0">
                    <a:pos x="62" y="2"/>
                  </a:cxn>
                  <a:cxn ang="0">
                    <a:pos x="61" y="2"/>
                  </a:cxn>
                  <a:cxn ang="0">
                    <a:pos x="61" y="2"/>
                  </a:cxn>
                  <a:cxn ang="0">
                    <a:pos x="55" y="0"/>
                  </a:cxn>
                  <a:cxn ang="0">
                    <a:pos x="50" y="0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30" y="0"/>
                  </a:cxn>
                  <a:cxn ang="0">
                    <a:pos x="21" y="2"/>
                  </a:cxn>
                  <a:cxn ang="0">
                    <a:pos x="17" y="3"/>
                  </a:cxn>
                  <a:cxn ang="0">
                    <a:pos x="15" y="6"/>
                  </a:cxn>
                  <a:cxn ang="0">
                    <a:pos x="11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3" y="23"/>
                  </a:cxn>
                  <a:cxn ang="0">
                    <a:pos x="2" y="33"/>
                  </a:cxn>
                  <a:cxn ang="0">
                    <a:pos x="0" y="45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61"/>
                  </a:cxn>
                  <a:cxn ang="0">
                    <a:pos x="3" y="66"/>
                  </a:cxn>
                  <a:cxn ang="0">
                    <a:pos x="4" y="70"/>
                  </a:cxn>
                  <a:cxn ang="0">
                    <a:pos x="8" y="72"/>
                  </a:cxn>
                  <a:cxn ang="0">
                    <a:pos x="8" y="72"/>
                  </a:cxn>
                  <a:cxn ang="0">
                    <a:pos x="10" y="76"/>
                  </a:cxn>
                  <a:cxn ang="0">
                    <a:pos x="12" y="80"/>
                  </a:cxn>
                  <a:cxn ang="0">
                    <a:pos x="20" y="85"/>
                  </a:cxn>
                  <a:cxn ang="0">
                    <a:pos x="28" y="88"/>
                  </a:cxn>
                  <a:cxn ang="0">
                    <a:pos x="37" y="89"/>
                  </a:cxn>
                  <a:cxn ang="0">
                    <a:pos x="37" y="89"/>
                  </a:cxn>
                  <a:cxn ang="0">
                    <a:pos x="74" y="91"/>
                  </a:cxn>
                  <a:cxn ang="0">
                    <a:pos x="74" y="91"/>
                  </a:cxn>
                  <a:cxn ang="0">
                    <a:pos x="83" y="91"/>
                  </a:cxn>
                  <a:cxn ang="0">
                    <a:pos x="92" y="89"/>
                  </a:cxn>
                  <a:cxn ang="0">
                    <a:pos x="101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0" y="76"/>
                  </a:cxn>
                  <a:cxn ang="0">
                    <a:pos x="113" y="72"/>
                  </a:cxn>
                  <a:cxn ang="0">
                    <a:pos x="114" y="64"/>
                  </a:cxn>
                  <a:cxn ang="0">
                    <a:pos x="114" y="55"/>
                  </a:cxn>
                  <a:cxn ang="0">
                    <a:pos x="114" y="47"/>
                  </a:cxn>
                  <a:cxn ang="0">
                    <a:pos x="114" y="47"/>
                  </a:cxn>
                </a:cxnLst>
                <a:rect l="0" t="0" r="r" b="b"/>
                <a:pathLst>
                  <a:path w="114" h="91">
                    <a:moveTo>
                      <a:pt x="114" y="47"/>
                    </a:moveTo>
                    <a:lnTo>
                      <a:pt x="114" y="47"/>
                    </a:lnTo>
                    <a:lnTo>
                      <a:pt x="114" y="34"/>
                    </a:lnTo>
                    <a:lnTo>
                      <a:pt x="112" y="24"/>
                    </a:lnTo>
                    <a:lnTo>
                      <a:pt x="112" y="24"/>
                    </a:lnTo>
                    <a:lnTo>
                      <a:pt x="112" y="20"/>
                    </a:lnTo>
                    <a:lnTo>
                      <a:pt x="110" y="15"/>
                    </a:lnTo>
                    <a:lnTo>
                      <a:pt x="108" y="11"/>
                    </a:lnTo>
                    <a:lnTo>
                      <a:pt x="105" y="8"/>
                    </a:lnTo>
                    <a:lnTo>
                      <a:pt x="101" y="6"/>
                    </a:lnTo>
                    <a:lnTo>
                      <a:pt x="97" y="3"/>
                    </a:lnTo>
                    <a:lnTo>
                      <a:pt x="93" y="2"/>
                    </a:lnTo>
                    <a:lnTo>
                      <a:pt x="89" y="2"/>
                    </a:lnTo>
                    <a:lnTo>
                      <a:pt x="89" y="2"/>
                    </a:lnTo>
                    <a:lnTo>
                      <a:pt x="62" y="2"/>
                    </a:lnTo>
                    <a:lnTo>
                      <a:pt x="62" y="2"/>
                    </a:lnTo>
                    <a:lnTo>
                      <a:pt x="61" y="2"/>
                    </a:lnTo>
                    <a:lnTo>
                      <a:pt x="61" y="2"/>
                    </a:lnTo>
                    <a:lnTo>
                      <a:pt x="55" y="0"/>
                    </a:lnTo>
                    <a:lnTo>
                      <a:pt x="50" y="0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30" y="0"/>
                    </a:lnTo>
                    <a:lnTo>
                      <a:pt x="21" y="2"/>
                    </a:lnTo>
                    <a:lnTo>
                      <a:pt x="17" y="3"/>
                    </a:lnTo>
                    <a:lnTo>
                      <a:pt x="15" y="6"/>
                    </a:lnTo>
                    <a:lnTo>
                      <a:pt x="11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3" y="23"/>
                    </a:lnTo>
                    <a:lnTo>
                      <a:pt x="2" y="33"/>
                    </a:lnTo>
                    <a:lnTo>
                      <a:pt x="0" y="45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61"/>
                    </a:lnTo>
                    <a:lnTo>
                      <a:pt x="3" y="66"/>
                    </a:lnTo>
                    <a:lnTo>
                      <a:pt x="4" y="70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10" y="76"/>
                    </a:lnTo>
                    <a:lnTo>
                      <a:pt x="12" y="80"/>
                    </a:lnTo>
                    <a:lnTo>
                      <a:pt x="20" y="85"/>
                    </a:lnTo>
                    <a:lnTo>
                      <a:pt x="28" y="88"/>
                    </a:lnTo>
                    <a:lnTo>
                      <a:pt x="37" y="89"/>
                    </a:lnTo>
                    <a:lnTo>
                      <a:pt x="37" y="89"/>
                    </a:lnTo>
                    <a:lnTo>
                      <a:pt x="74" y="91"/>
                    </a:lnTo>
                    <a:lnTo>
                      <a:pt x="74" y="91"/>
                    </a:lnTo>
                    <a:lnTo>
                      <a:pt x="83" y="91"/>
                    </a:lnTo>
                    <a:lnTo>
                      <a:pt x="92" y="89"/>
                    </a:lnTo>
                    <a:lnTo>
                      <a:pt x="101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0" y="76"/>
                    </a:lnTo>
                    <a:lnTo>
                      <a:pt x="113" y="72"/>
                    </a:lnTo>
                    <a:lnTo>
                      <a:pt x="114" y="64"/>
                    </a:lnTo>
                    <a:lnTo>
                      <a:pt x="114" y="55"/>
                    </a:lnTo>
                    <a:lnTo>
                      <a:pt x="114" y="47"/>
                    </a:lnTo>
                    <a:lnTo>
                      <a:pt x="114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Freeform 778"/>
              <p:cNvSpPr/>
              <p:nvPr/>
            </p:nvSpPr>
            <p:spPr bwMode="auto">
              <a:xfrm>
                <a:off x="2452688" y="3338513"/>
                <a:ext cx="46038" cy="36513"/>
              </a:xfrm>
              <a:custGeom>
                <a:avLst/>
                <a:gdLst/>
                <a:ahLst/>
                <a:cxnLst>
                  <a:cxn ang="0">
                    <a:pos x="114" y="47"/>
                  </a:cxn>
                  <a:cxn ang="0">
                    <a:pos x="114" y="47"/>
                  </a:cxn>
                  <a:cxn ang="0">
                    <a:pos x="114" y="35"/>
                  </a:cxn>
                  <a:cxn ang="0">
                    <a:pos x="112" y="23"/>
                  </a:cxn>
                  <a:cxn ang="0">
                    <a:pos x="112" y="23"/>
                  </a:cxn>
                  <a:cxn ang="0">
                    <a:pos x="112" y="19"/>
                  </a:cxn>
                  <a:cxn ang="0">
                    <a:pos x="110" y="15"/>
                  </a:cxn>
                  <a:cxn ang="0">
                    <a:pos x="108" y="11"/>
                  </a:cxn>
                  <a:cxn ang="0">
                    <a:pos x="105" y="7"/>
                  </a:cxn>
                  <a:cxn ang="0">
                    <a:pos x="101" y="5"/>
                  </a:cxn>
                  <a:cxn ang="0">
                    <a:pos x="97" y="2"/>
                  </a:cxn>
                  <a:cxn ang="0">
                    <a:pos x="93" y="1"/>
                  </a:cxn>
                  <a:cxn ang="0">
                    <a:pos x="89" y="1"/>
                  </a:cxn>
                  <a:cxn ang="0">
                    <a:pos x="89" y="1"/>
                  </a:cxn>
                  <a:cxn ang="0">
                    <a:pos x="62" y="2"/>
                  </a:cxn>
                  <a:cxn ang="0">
                    <a:pos x="62" y="2"/>
                  </a:cxn>
                  <a:cxn ang="0">
                    <a:pos x="61" y="2"/>
                  </a:cxn>
                  <a:cxn ang="0">
                    <a:pos x="61" y="2"/>
                  </a:cxn>
                  <a:cxn ang="0">
                    <a:pos x="55" y="1"/>
                  </a:cxn>
                  <a:cxn ang="0">
                    <a:pos x="50" y="1"/>
                  </a:cxn>
                  <a:cxn ang="0">
                    <a:pos x="40" y="1"/>
                  </a:cxn>
                  <a:cxn ang="0">
                    <a:pos x="40" y="1"/>
                  </a:cxn>
                  <a:cxn ang="0">
                    <a:pos x="30" y="0"/>
                  </a:cxn>
                  <a:cxn ang="0">
                    <a:pos x="21" y="1"/>
                  </a:cxn>
                  <a:cxn ang="0">
                    <a:pos x="17" y="2"/>
                  </a:cxn>
                  <a:cxn ang="0">
                    <a:pos x="15" y="5"/>
                  </a:cxn>
                  <a:cxn ang="0">
                    <a:pos x="11" y="9"/>
                  </a:cxn>
                  <a:cxn ang="0">
                    <a:pos x="8" y="13"/>
                  </a:cxn>
                  <a:cxn ang="0">
                    <a:pos x="8" y="13"/>
                  </a:cxn>
                  <a:cxn ang="0">
                    <a:pos x="3" y="22"/>
                  </a:cxn>
                  <a:cxn ang="0">
                    <a:pos x="2" y="34"/>
                  </a:cxn>
                  <a:cxn ang="0">
                    <a:pos x="0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61"/>
                  </a:cxn>
                  <a:cxn ang="0">
                    <a:pos x="3" y="65"/>
                  </a:cxn>
                  <a:cxn ang="0">
                    <a:pos x="4" y="69"/>
                  </a:cxn>
                  <a:cxn ang="0">
                    <a:pos x="8" y="73"/>
                  </a:cxn>
                  <a:cxn ang="0">
                    <a:pos x="8" y="73"/>
                  </a:cxn>
                  <a:cxn ang="0">
                    <a:pos x="10" y="77"/>
                  </a:cxn>
                  <a:cxn ang="0">
                    <a:pos x="12" y="79"/>
                  </a:cxn>
                  <a:cxn ang="0">
                    <a:pos x="20" y="85"/>
                  </a:cxn>
                  <a:cxn ang="0">
                    <a:pos x="28" y="89"/>
                  </a:cxn>
                  <a:cxn ang="0">
                    <a:pos x="37" y="90"/>
                  </a:cxn>
                  <a:cxn ang="0">
                    <a:pos x="37" y="90"/>
                  </a:cxn>
                  <a:cxn ang="0">
                    <a:pos x="74" y="91"/>
                  </a:cxn>
                  <a:cxn ang="0">
                    <a:pos x="74" y="91"/>
                  </a:cxn>
                  <a:cxn ang="0">
                    <a:pos x="83" y="91"/>
                  </a:cxn>
                  <a:cxn ang="0">
                    <a:pos x="92" y="89"/>
                  </a:cxn>
                  <a:cxn ang="0">
                    <a:pos x="101" y="85"/>
                  </a:cxn>
                  <a:cxn ang="0">
                    <a:pos x="108" y="79"/>
                  </a:cxn>
                  <a:cxn ang="0">
                    <a:pos x="108" y="79"/>
                  </a:cxn>
                  <a:cxn ang="0">
                    <a:pos x="110" y="77"/>
                  </a:cxn>
                  <a:cxn ang="0">
                    <a:pos x="113" y="73"/>
                  </a:cxn>
                  <a:cxn ang="0">
                    <a:pos x="114" y="64"/>
                  </a:cxn>
                  <a:cxn ang="0">
                    <a:pos x="114" y="56"/>
                  </a:cxn>
                  <a:cxn ang="0">
                    <a:pos x="114" y="47"/>
                  </a:cxn>
                  <a:cxn ang="0">
                    <a:pos x="114" y="47"/>
                  </a:cxn>
                </a:cxnLst>
                <a:rect l="0" t="0" r="r" b="b"/>
                <a:pathLst>
                  <a:path w="114" h="91">
                    <a:moveTo>
                      <a:pt x="114" y="47"/>
                    </a:moveTo>
                    <a:lnTo>
                      <a:pt x="114" y="47"/>
                    </a:lnTo>
                    <a:lnTo>
                      <a:pt x="114" y="35"/>
                    </a:lnTo>
                    <a:lnTo>
                      <a:pt x="112" y="23"/>
                    </a:lnTo>
                    <a:lnTo>
                      <a:pt x="112" y="23"/>
                    </a:lnTo>
                    <a:lnTo>
                      <a:pt x="112" y="19"/>
                    </a:lnTo>
                    <a:lnTo>
                      <a:pt x="110" y="15"/>
                    </a:lnTo>
                    <a:lnTo>
                      <a:pt x="108" y="11"/>
                    </a:lnTo>
                    <a:lnTo>
                      <a:pt x="105" y="7"/>
                    </a:lnTo>
                    <a:lnTo>
                      <a:pt x="101" y="5"/>
                    </a:lnTo>
                    <a:lnTo>
                      <a:pt x="97" y="2"/>
                    </a:lnTo>
                    <a:lnTo>
                      <a:pt x="93" y="1"/>
                    </a:lnTo>
                    <a:lnTo>
                      <a:pt x="89" y="1"/>
                    </a:lnTo>
                    <a:lnTo>
                      <a:pt x="89" y="1"/>
                    </a:lnTo>
                    <a:lnTo>
                      <a:pt x="62" y="2"/>
                    </a:lnTo>
                    <a:lnTo>
                      <a:pt x="62" y="2"/>
                    </a:lnTo>
                    <a:lnTo>
                      <a:pt x="61" y="2"/>
                    </a:lnTo>
                    <a:lnTo>
                      <a:pt x="61" y="2"/>
                    </a:lnTo>
                    <a:lnTo>
                      <a:pt x="55" y="1"/>
                    </a:lnTo>
                    <a:lnTo>
                      <a:pt x="50" y="1"/>
                    </a:lnTo>
                    <a:lnTo>
                      <a:pt x="40" y="1"/>
                    </a:lnTo>
                    <a:lnTo>
                      <a:pt x="40" y="1"/>
                    </a:lnTo>
                    <a:lnTo>
                      <a:pt x="30" y="0"/>
                    </a:lnTo>
                    <a:lnTo>
                      <a:pt x="21" y="1"/>
                    </a:lnTo>
                    <a:lnTo>
                      <a:pt x="17" y="2"/>
                    </a:lnTo>
                    <a:lnTo>
                      <a:pt x="15" y="5"/>
                    </a:lnTo>
                    <a:lnTo>
                      <a:pt x="11" y="9"/>
                    </a:lnTo>
                    <a:lnTo>
                      <a:pt x="8" y="13"/>
                    </a:lnTo>
                    <a:lnTo>
                      <a:pt x="8" y="13"/>
                    </a:lnTo>
                    <a:lnTo>
                      <a:pt x="3" y="22"/>
                    </a:lnTo>
                    <a:lnTo>
                      <a:pt x="2" y="34"/>
                    </a:lnTo>
                    <a:lnTo>
                      <a:pt x="0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61"/>
                    </a:lnTo>
                    <a:lnTo>
                      <a:pt x="3" y="65"/>
                    </a:lnTo>
                    <a:lnTo>
                      <a:pt x="4" y="69"/>
                    </a:lnTo>
                    <a:lnTo>
                      <a:pt x="8" y="73"/>
                    </a:lnTo>
                    <a:lnTo>
                      <a:pt x="8" y="73"/>
                    </a:lnTo>
                    <a:lnTo>
                      <a:pt x="10" y="77"/>
                    </a:lnTo>
                    <a:lnTo>
                      <a:pt x="12" y="79"/>
                    </a:lnTo>
                    <a:lnTo>
                      <a:pt x="20" y="85"/>
                    </a:lnTo>
                    <a:lnTo>
                      <a:pt x="28" y="89"/>
                    </a:lnTo>
                    <a:lnTo>
                      <a:pt x="37" y="90"/>
                    </a:lnTo>
                    <a:lnTo>
                      <a:pt x="37" y="90"/>
                    </a:lnTo>
                    <a:lnTo>
                      <a:pt x="74" y="91"/>
                    </a:lnTo>
                    <a:lnTo>
                      <a:pt x="74" y="91"/>
                    </a:lnTo>
                    <a:lnTo>
                      <a:pt x="83" y="91"/>
                    </a:lnTo>
                    <a:lnTo>
                      <a:pt x="92" y="89"/>
                    </a:lnTo>
                    <a:lnTo>
                      <a:pt x="101" y="85"/>
                    </a:lnTo>
                    <a:lnTo>
                      <a:pt x="108" y="79"/>
                    </a:lnTo>
                    <a:lnTo>
                      <a:pt x="108" y="79"/>
                    </a:lnTo>
                    <a:lnTo>
                      <a:pt x="110" y="77"/>
                    </a:lnTo>
                    <a:lnTo>
                      <a:pt x="113" y="73"/>
                    </a:lnTo>
                    <a:lnTo>
                      <a:pt x="114" y="64"/>
                    </a:lnTo>
                    <a:lnTo>
                      <a:pt x="114" y="56"/>
                    </a:lnTo>
                    <a:lnTo>
                      <a:pt x="114" y="47"/>
                    </a:lnTo>
                    <a:lnTo>
                      <a:pt x="114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Freeform 779"/>
              <p:cNvSpPr/>
              <p:nvPr/>
            </p:nvSpPr>
            <p:spPr bwMode="auto">
              <a:xfrm>
                <a:off x="2452688" y="3403600"/>
                <a:ext cx="46038" cy="34925"/>
              </a:xfrm>
              <a:custGeom>
                <a:avLst/>
                <a:gdLst/>
                <a:ahLst/>
                <a:cxnLst>
                  <a:cxn ang="0">
                    <a:pos x="114" y="46"/>
                  </a:cxn>
                  <a:cxn ang="0">
                    <a:pos x="114" y="46"/>
                  </a:cxn>
                  <a:cxn ang="0">
                    <a:pos x="114" y="34"/>
                  </a:cxn>
                  <a:cxn ang="0">
                    <a:pos x="112" y="24"/>
                  </a:cxn>
                  <a:cxn ang="0">
                    <a:pos x="112" y="24"/>
                  </a:cxn>
                  <a:cxn ang="0">
                    <a:pos x="112" y="18"/>
                  </a:cxn>
                  <a:cxn ang="0">
                    <a:pos x="110" y="14"/>
                  </a:cxn>
                  <a:cxn ang="0">
                    <a:pos x="108" y="11"/>
                  </a:cxn>
                  <a:cxn ang="0">
                    <a:pos x="105" y="8"/>
                  </a:cxn>
                  <a:cxn ang="0">
                    <a:pos x="101" y="4"/>
                  </a:cxn>
                  <a:cxn ang="0">
                    <a:pos x="97" y="3"/>
                  </a:cxn>
                  <a:cxn ang="0">
                    <a:pos x="93" y="1"/>
                  </a:cxn>
                  <a:cxn ang="0">
                    <a:pos x="89" y="0"/>
                  </a:cxn>
                  <a:cxn ang="0">
                    <a:pos x="89" y="0"/>
                  </a:cxn>
                  <a:cxn ang="0">
                    <a:pos x="62" y="1"/>
                  </a:cxn>
                  <a:cxn ang="0">
                    <a:pos x="62" y="1"/>
                  </a:cxn>
                  <a:cxn ang="0">
                    <a:pos x="61" y="1"/>
                  </a:cxn>
                  <a:cxn ang="0">
                    <a:pos x="61" y="1"/>
                  </a:cxn>
                  <a:cxn ang="0">
                    <a:pos x="55" y="0"/>
                  </a:cxn>
                  <a:cxn ang="0">
                    <a:pos x="50" y="0"/>
                  </a:cxn>
                  <a:cxn ang="0">
                    <a:pos x="40" y="0"/>
                  </a:cxn>
                  <a:cxn ang="0">
                    <a:pos x="40" y="0"/>
                  </a:cxn>
                  <a:cxn ang="0">
                    <a:pos x="30" y="0"/>
                  </a:cxn>
                  <a:cxn ang="0">
                    <a:pos x="21" y="1"/>
                  </a:cxn>
                  <a:cxn ang="0">
                    <a:pos x="17" y="3"/>
                  </a:cxn>
                  <a:cxn ang="0">
                    <a:pos x="15" y="5"/>
                  </a:cxn>
                  <a:cxn ang="0">
                    <a:pos x="11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3" y="22"/>
                  </a:cxn>
                  <a:cxn ang="0">
                    <a:pos x="2" y="33"/>
                  </a:cxn>
                  <a:cxn ang="0">
                    <a:pos x="0" y="43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60"/>
                  </a:cxn>
                  <a:cxn ang="0">
                    <a:pos x="3" y="65"/>
                  </a:cxn>
                  <a:cxn ang="0">
                    <a:pos x="4" y="69"/>
                  </a:cxn>
                  <a:cxn ang="0">
                    <a:pos x="8" y="72"/>
                  </a:cxn>
                  <a:cxn ang="0">
                    <a:pos x="8" y="72"/>
                  </a:cxn>
                  <a:cxn ang="0">
                    <a:pos x="10" y="76"/>
                  </a:cxn>
                  <a:cxn ang="0">
                    <a:pos x="12" y="80"/>
                  </a:cxn>
                  <a:cxn ang="0">
                    <a:pos x="20" y="85"/>
                  </a:cxn>
                  <a:cxn ang="0">
                    <a:pos x="28" y="88"/>
                  </a:cxn>
                  <a:cxn ang="0">
                    <a:pos x="37" y="89"/>
                  </a:cxn>
                  <a:cxn ang="0">
                    <a:pos x="37" y="89"/>
                  </a:cxn>
                  <a:cxn ang="0">
                    <a:pos x="74" y="90"/>
                  </a:cxn>
                  <a:cxn ang="0">
                    <a:pos x="74" y="90"/>
                  </a:cxn>
                  <a:cxn ang="0">
                    <a:pos x="83" y="90"/>
                  </a:cxn>
                  <a:cxn ang="0">
                    <a:pos x="92" y="89"/>
                  </a:cxn>
                  <a:cxn ang="0">
                    <a:pos x="101" y="85"/>
                  </a:cxn>
                  <a:cxn ang="0">
                    <a:pos x="108" y="80"/>
                  </a:cxn>
                  <a:cxn ang="0">
                    <a:pos x="108" y="80"/>
                  </a:cxn>
                  <a:cxn ang="0">
                    <a:pos x="110" y="76"/>
                  </a:cxn>
                  <a:cxn ang="0">
                    <a:pos x="113" y="72"/>
                  </a:cxn>
                  <a:cxn ang="0">
                    <a:pos x="114" y="64"/>
                  </a:cxn>
                  <a:cxn ang="0">
                    <a:pos x="114" y="55"/>
                  </a:cxn>
                  <a:cxn ang="0">
                    <a:pos x="114" y="46"/>
                  </a:cxn>
                  <a:cxn ang="0">
                    <a:pos x="114" y="46"/>
                  </a:cxn>
                </a:cxnLst>
                <a:rect l="0" t="0" r="r" b="b"/>
                <a:pathLst>
                  <a:path w="114" h="90">
                    <a:moveTo>
                      <a:pt x="114" y="46"/>
                    </a:moveTo>
                    <a:lnTo>
                      <a:pt x="114" y="46"/>
                    </a:lnTo>
                    <a:lnTo>
                      <a:pt x="114" y="34"/>
                    </a:lnTo>
                    <a:lnTo>
                      <a:pt x="112" y="24"/>
                    </a:lnTo>
                    <a:lnTo>
                      <a:pt x="112" y="24"/>
                    </a:lnTo>
                    <a:lnTo>
                      <a:pt x="112" y="18"/>
                    </a:lnTo>
                    <a:lnTo>
                      <a:pt x="110" y="14"/>
                    </a:lnTo>
                    <a:lnTo>
                      <a:pt x="108" y="11"/>
                    </a:lnTo>
                    <a:lnTo>
                      <a:pt x="105" y="8"/>
                    </a:lnTo>
                    <a:lnTo>
                      <a:pt x="101" y="4"/>
                    </a:lnTo>
                    <a:lnTo>
                      <a:pt x="97" y="3"/>
                    </a:lnTo>
                    <a:lnTo>
                      <a:pt x="93" y="1"/>
                    </a:lnTo>
                    <a:lnTo>
                      <a:pt x="89" y="0"/>
                    </a:lnTo>
                    <a:lnTo>
                      <a:pt x="89" y="0"/>
                    </a:lnTo>
                    <a:lnTo>
                      <a:pt x="62" y="1"/>
                    </a:lnTo>
                    <a:lnTo>
                      <a:pt x="62" y="1"/>
                    </a:lnTo>
                    <a:lnTo>
                      <a:pt x="61" y="1"/>
                    </a:lnTo>
                    <a:lnTo>
                      <a:pt x="61" y="1"/>
                    </a:lnTo>
                    <a:lnTo>
                      <a:pt x="55" y="0"/>
                    </a:lnTo>
                    <a:lnTo>
                      <a:pt x="50" y="0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30" y="0"/>
                    </a:lnTo>
                    <a:lnTo>
                      <a:pt x="21" y="1"/>
                    </a:lnTo>
                    <a:lnTo>
                      <a:pt x="17" y="3"/>
                    </a:lnTo>
                    <a:lnTo>
                      <a:pt x="15" y="5"/>
                    </a:lnTo>
                    <a:lnTo>
                      <a:pt x="11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3" y="22"/>
                    </a:lnTo>
                    <a:lnTo>
                      <a:pt x="2" y="33"/>
                    </a:lnTo>
                    <a:lnTo>
                      <a:pt x="0" y="43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60"/>
                    </a:lnTo>
                    <a:lnTo>
                      <a:pt x="3" y="65"/>
                    </a:lnTo>
                    <a:lnTo>
                      <a:pt x="4" y="69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10" y="76"/>
                    </a:lnTo>
                    <a:lnTo>
                      <a:pt x="12" y="80"/>
                    </a:lnTo>
                    <a:lnTo>
                      <a:pt x="20" y="85"/>
                    </a:lnTo>
                    <a:lnTo>
                      <a:pt x="28" y="88"/>
                    </a:lnTo>
                    <a:lnTo>
                      <a:pt x="37" y="89"/>
                    </a:lnTo>
                    <a:lnTo>
                      <a:pt x="37" y="89"/>
                    </a:lnTo>
                    <a:lnTo>
                      <a:pt x="74" y="90"/>
                    </a:lnTo>
                    <a:lnTo>
                      <a:pt x="74" y="90"/>
                    </a:lnTo>
                    <a:lnTo>
                      <a:pt x="83" y="90"/>
                    </a:lnTo>
                    <a:lnTo>
                      <a:pt x="92" y="89"/>
                    </a:lnTo>
                    <a:lnTo>
                      <a:pt x="101" y="85"/>
                    </a:lnTo>
                    <a:lnTo>
                      <a:pt x="108" y="80"/>
                    </a:lnTo>
                    <a:lnTo>
                      <a:pt x="108" y="80"/>
                    </a:lnTo>
                    <a:lnTo>
                      <a:pt x="110" y="76"/>
                    </a:lnTo>
                    <a:lnTo>
                      <a:pt x="113" y="72"/>
                    </a:lnTo>
                    <a:lnTo>
                      <a:pt x="114" y="64"/>
                    </a:lnTo>
                    <a:lnTo>
                      <a:pt x="114" y="55"/>
                    </a:lnTo>
                    <a:lnTo>
                      <a:pt x="114" y="46"/>
                    </a:lnTo>
                    <a:lnTo>
                      <a:pt x="114" y="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Freeform 780"/>
              <p:cNvSpPr/>
              <p:nvPr/>
            </p:nvSpPr>
            <p:spPr bwMode="auto">
              <a:xfrm>
                <a:off x="2216151" y="3517900"/>
                <a:ext cx="1588" cy="158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1" y="0"/>
                  </a:cxn>
                  <a:cxn ang="0">
                    <a:pos x="0" y="3"/>
                  </a:cxn>
                  <a:cxn ang="0">
                    <a:pos x="0" y="3"/>
                  </a:cxn>
                  <a:cxn ang="0">
                    <a:pos x="1" y="0"/>
                  </a:cxn>
                  <a:cxn ang="0">
                    <a:pos x="1" y="0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lnTo>
                      <a:pt x="1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Freeform 781"/>
              <p:cNvSpPr>
                <a:spLocks noEditPoints="1"/>
              </p:cNvSpPr>
              <p:nvPr/>
            </p:nvSpPr>
            <p:spPr bwMode="auto">
              <a:xfrm>
                <a:off x="2138363" y="3497263"/>
                <a:ext cx="342900" cy="120650"/>
              </a:xfrm>
              <a:custGeom>
                <a:avLst/>
                <a:gdLst/>
                <a:ahLst/>
                <a:cxnLst>
                  <a:cxn ang="0">
                    <a:pos x="858" y="257"/>
                  </a:cxn>
                  <a:cxn ang="0">
                    <a:pos x="838" y="209"/>
                  </a:cxn>
                  <a:cxn ang="0">
                    <a:pos x="799" y="150"/>
                  </a:cxn>
                  <a:cxn ang="0">
                    <a:pos x="748" y="78"/>
                  </a:cxn>
                  <a:cxn ang="0">
                    <a:pos x="725" y="32"/>
                  </a:cxn>
                  <a:cxn ang="0">
                    <a:pos x="718" y="22"/>
                  </a:cxn>
                  <a:cxn ang="0">
                    <a:pos x="710" y="15"/>
                  </a:cxn>
                  <a:cxn ang="0">
                    <a:pos x="699" y="12"/>
                  </a:cxn>
                  <a:cxn ang="0">
                    <a:pos x="445" y="6"/>
                  </a:cxn>
                  <a:cxn ang="0">
                    <a:pos x="191" y="0"/>
                  </a:cxn>
                  <a:cxn ang="0">
                    <a:pos x="181" y="2"/>
                  </a:cxn>
                  <a:cxn ang="0">
                    <a:pos x="174" y="9"/>
                  </a:cxn>
                  <a:cxn ang="0">
                    <a:pos x="170" y="13"/>
                  </a:cxn>
                  <a:cxn ang="0">
                    <a:pos x="164" y="19"/>
                  </a:cxn>
                  <a:cxn ang="0">
                    <a:pos x="162" y="21"/>
                  </a:cxn>
                  <a:cxn ang="0">
                    <a:pos x="158" y="27"/>
                  </a:cxn>
                  <a:cxn ang="0">
                    <a:pos x="145" y="44"/>
                  </a:cxn>
                  <a:cxn ang="0">
                    <a:pos x="95" y="116"/>
                  </a:cxn>
                  <a:cxn ang="0">
                    <a:pos x="56" y="166"/>
                  </a:cxn>
                  <a:cxn ang="0">
                    <a:pos x="20" y="209"/>
                  </a:cxn>
                  <a:cxn ang="0">
                    <a:pos x="5" y="233"/>
                  </a:cxn>
                  <a:cxn ang="0">
                    <a:pos x="1" y="238"/>
                  </a:cxn>
                  <a:cxn ang="0">
                    <a:pos x="1" y="257"/>
                  </a:cxn>
                  <a:cxn ang="0">
                    <a:pos x="14" y="270"/>
                  </a:cxn>
                  <a:cxn ang="0">
                    <a:pos x="71" y="274"/>
                  </a:cxn>
                  <a:cxn ang="0">
                    <a:pos x="218" y="284"/>
                  </a:cxn>
                  <a:cxn ang="0">
                    <a:pos x="328" y="285"/>
                  </a:cxn>
                  <a:cxn ang="0">
                    <a:pos x="438" y="289"/>
                  </a:cxn>
                  <a:cxn ang="0">
                    <a:pos x="621" y="299"/>
                  </a:cxn>
                  <a:cxn ang="0">
                    <a:pos x="719" y="297"/>
                  </a:cxn>
                  <a:cxn ang="0">
                    <a:pos x="791" y="299"/>
                  </a:cxn>
                  <a:cxn ang="0">
                    <a:pos x="819" y="304"/>
                  </a:cxn>
                  <a:cxn ang="0">
                    <a:pos x="831" y="303"/>
                  </a:cxn>
                  <a:cxn ang="0">
                    <a:pos x="840" y="303"/>
                  </a:cxn>
                  <a:cxn ang="0">
                    <a:pos x="854" y="298"/>
                  </a:cxn>
                  <a:cxn ang="0">
                    <a:pos x="862" y="285"/>
                  </a:cxn>
                  <a:cxn ang="0">
                    <a:pos x="862" y="274"/>
                  </a:cxn>
                  <a:cxn ang="0">
                    <a:pos x="610" y="253"/>
                  </a:cxn>
                  <a:cxn ang="0">
                    <a:pos x="460" y="244"/>
                  </a:cxn>
                  <a:cxn ang="0">
                    <a:pos x="61" y="227"/>
                  </a:cxn>
                  <a:cxn ang="0">
                    <a:pos x="85" y="202"/>
                  </a:cxn>
                  <a:cxn ang="0">
                    <a:pos x="119" y="165"/>
                  </a:cxn>
                  <a:cxn ang="0">
                    <a:pos x="167" y="90"/>
                  </a:cxn>
                  <a:cxn ang="0">
                    <a:pos x="188" y="63"/>
                  </a:cxn>
                  <a:cxn ang="0">
                    <a:pos x="194" y="55"/>
                  </a:cxn>
                  <a:cxn ang="0">
                    <a:pos x="198" y="51"/>
                  </a:cxn>
                  <a:cxn ang="0">
                    <a:pos x="323" y="48"/>
                  </a:cxn>
                  <a:cxn ang="0">
                    <a:pos x="687" y="57"/>
                  </a:cxn>
                  <a:cxn ang="0">
                    <a:pos x="701" y="86"/>
                  </a:cxn>
                  <a:cxn ang="0">
                    <a:pos x="755" y="166"/>
                  </a:cxn>
                  <a:cxn ang="0">
                    <a:pos x="808" y="256"/>
                  </a:cxn>
                  <a:cxn ang="0">
                    <a:pos x="772" y="252"/>
                  </a:cxn>
                  <a:cxn ang="0">
                    <a:pos x="659" y="253"/>
                  </a:cxn>
                </a:cxnLst>
                <a:rect l="0" t="0" r="r" b="b"/>
                <a:pathLst>
                  <a:path w="862" h="304">
                    <a:moveTo>
                      <a:pt x="862" y="274"/>
                    </a:moveTo>
                    <a:lnTo>
                      <a:pt x="862" y="274"/>
                    </a:lnTo>
                    <a:lnTo>
                      <a:pt x="858" y="257"/>
                    </a:lnTo>
                    <a:lnTo>
                      <a:pt x="853" y="240"/>
                    </a:lnTo>
                    <a:lnTo>
                      <a:pt x="846" y="225"/>
                    </a:lnTo>
                    <a:lnTo>
                      <a:pt x="838" y="209"/>
                    </a:lnTo>
                    <a:lnTo>
                      <a:pt x="829" y="195"/>
                    </a:lnTo>
                    <a:lnTo>
                      <a:pt x="820" y="179"/>
                    </a:lnTo>
                    <a:lnTo>
                      <a:pt x="799" y="150"/>
                    </a:lnTo>
                    <a:lnTo>
                      <a:pt x="778" y="121"/>
                    </a:lnTo>
                    <a:lnTo>
                      <a:pt x="757" y="93"/>
                    </a:lnTo>
                    <a:lnTo>
                      <a:pt x="748" y="78"/>
                    </a:lnTo>
                    <a:lnTo>
                      <a:pt x="739" y="63"/>
                    </a:lnTo>
                    <a:lnTo>
                      <a:pt x="731" y="48"/>
                    </a:lnTo>
                    <a:lnTo>
                      <a:pt x="725" y="32"/>
                    </a:lnTo>
                    <a:lnTo>
                      <a:pt x="725" y="32"/>
                    </a:lnTo>
                    <a:lnTo>
                      <a:pt x="722" y="27"/>
                    </a:lnTo>
                    <a:lnTo>
                      <a:pt x="718" y="22"/>
                    </a:lnTo>
                    <a:lnTo>
                      <a:pt x="718" y="22"/>
                    </a:lnTo>
                    <a:lnTo>
                      <a:pt x="716" y="18"/>
                    </a:lnTo>
                    <a:lnTo>
                      <a:pt x="710" y="15"/>
                    </a:lnTo>
                    <a:lnTo>
                      <a:pt x="705" y="13"/>
                    </a:lnTo>
                    <a:lnTo>
                      <a:pt x="699" y="12"/>
                    </a:lnTo>
                    <a:lnTo>
                      <a:pt x="699" y="12"/>
                    </a:lnTo>
                    <a:lnTo>
                      <a:pt x="636" y="12"/>
                    </a:lnTo>
                    <a:lnTo>
                      <a:pt x="572" y="10"/>
                    </a:lnTo>
                    <a:lnTo>
                      <a:pt x="445" y="6"/>
                    </a:lnTo>
                    <a:lnTo>
                      <a:pt x="318" y="2"/>
                    </a:lnTo>
                    <a:lnTo>
                      <a:pt x="255" y="1"/>
                    </a:lnTo>
                    <a:lnTo>
                      <a:pt x="191" y="0"/>
                    </a:lnTo>
                    <a:lnTo>
                      <a:pt x="191" y="0"/>
                    </a:lnTo>
                    <a:lnTo>
                      <a:pt x="186" y="1"/>
                    </a:lnTo>
                    <a:lnTo>
                      <a:pt x="181" y="2"/>
                    </a:lnTo>
                    <a:lnTo>
                      <a:pt x="177" y="5"/>
                    </a:lnTo>
                    <a:lnTo>
                      <a:pt x="174" y="9"/>
                    </a:lnTo>
                    <a:lnTo>
                      <a:pt x="174" y="9"/>
                    </a:lnTo>
                    <a:lnTo>
                      <a:pt x="170" y="12"/>
                    </a:lnTo>
                    <a:lnTo>
                      <a:pt x="170" y="12"/>
                    </a:lnTo>
                    <a:lnTo>
                      <a:pt x="170" y="13"/>
                    </a:lnTo>
                    <a:lnTo>
                      <a:pt x="170" y="13"/>
                    </a:lnTo>
                    <a:lnTo>
                      <a:pt x="166" y="15"/>
                    </a:lnTo>
                    <a:lnTo>
                      <a:pt x="164" y="19"/>
                    </a:lnTo>
                    <a:lnTo>
                      <a:pt x="164" y="19"/>
                    </a:lnTo>
                    <a:lnTo>
                      <a:pt x="162" y="21"/>
                    </a:lnTo>
                    <a:lnTo>
                      <a:pt x="162" y="21"/>
                    </a:lnTo>
                    <a:lnTo>
                      <a:pt x="160" y="23"/>
                    </a:lnTo>
                    <a:lnTo>
                      <a:pt x="158" y="27"/>
                    </a:lnTo>
                    <a:lnTo>
                      <a:pt x="158" y="27"/>
                    </a:lnTo>
                    <a:lnTo>
                      <a:pt x="156" y="30"/>
                    </a:lnTo>
                    <a:lnTo>
                      <a:pt x="156" y="30"/>
                    </a:lnTo>
                    <a:lnTo>
                      <a:pt x="145" y="44"/>
                    </a:lnTo>
                    <a:lnTo>
                      <a:pt x="135" y="57"/>
                    </a:lnTo>
                    <a:lnTo>
                      <a:pt x="115" y="87"/>
                    </a:lnTo>
                    <a:lnTo>
                      <a:pt x="95" y="116"/>
                    </a:lnTo>
                    <a:lnTo>
                      <a:pt x="75" y="145"/>
                    </a:lnTo>
                    <a:lnTo>
                      <a:pt x="75" y="145"/>
                    </a:lnTo>
                    <a:lnTo>
                      <a:pt x="56" y="166"/>
                    </a:lnTo>
                    <a:lnTo>
                      <a:pt x="38" y="187"/>
                    </a:lnTo>
                    <a:lnTo>
                      <a:pt x="27" y="197"/>
                    </a:lnTo>
                    <a:lnTo>
                      <a:pt x="20" y="209"/>
                    </a:lnTo>
                    <a:lnTo>
                      <a:pt x="12" y="219"/>
                    </a:lnTo>
                    <a:lnTo>
                      <a:pt x="5" y="233"/>
                    </a:lnTo>
                    <a:lnTo>
                      <a:pt x="5" y="233"/>
                    </a:lnTo>
                    <a:lnTo>
                      <a:pt x="5" y="233"/>
                    </a:lnTo>
                    <a:lnTo>
                      <a:pt x="5" y="233"/>
                    </a:lnTo>
                    <a:lnTo>
                      <a:pt x="1" y="238"/>
                    </a:lnTo>
                    <a:lnTo>
                      <a:pt x="0" y="244"/>
                    </a:lnTo>
                    <a:lnTo>
                      <a:pt x="0" y="251"/>
                    </a:lnTo>
                    <a:lnTo>
                      <a:pt x="1" y="257"/>
                    </a:lnTo>
                    <a:lnTo>
                      <a:pt x="4" y="263"/>
                    </a:lnTo>
                    <a:lnTo>
                      <a:pt x="8" y="268"/>
                    </a:lnTo>
                    <a:lnTo>
                      <a:pt x="14" y="270"/>
                    </a:lnTo>
                    <a:lnTo>
                      <a:pt x="21" y="272"/>
                    </a:lnTo>
                    <a:lnTo>
                      <a:pt x="21" y="272"/>
                    </a:lnTo>
                    <a:lnTo>
                      <a:pt x="71" y="274"/>
                    </a:lnTo>
                    <a:lnTo>
                      <a:pt x="120" y="278"/>
                    </a:lnTo>
                    <a:lnTo>
                      <a:pt x="169" y="281"/>
                    </a:lnTo>
                    <a:lnTo>
                      <a:pt x="218" y="284"/>
                    </a:lnTo>
                    <a:lnTo>
                      <a:pt x="218" y="284"/>
                    </a:lnTo>
                    <a:lnTo>
                      <a:pt x="273" y="285"/>
                    </a:lnTo>
                    <a:lnTo>
                      <a:pt x="328" y="285"/>
                    </a:lnTo>
                    <a:lnTo>
                      <a:pt x="383" y="286"/>
                    </a:lnTo>
                    <a:lnTo>
                      <a:pt x="438" y="289"/>
                    </a:lnTo>
                    <a:lnTo>
                      <a:pt x="438" y="289"/>
                    </a:lnTo>
                    <a:lnTo>
                      <a:pt x="530" y="294"/>
                    </a:lnTo>
                    <a:lnTo>
                      <a:pt x="621" y="299"/>
                    </a:lnTo>
                    <a:lnTo>
                      <a:pt x="621" y="299"/>
                    </a:lnTo>
                    <a:lnTo>
                      <a:pt x="645" y="299"/>
                    </a:lnTo>
                    <a:lnTo>
                      <a:pt x="670" y="299"/>
                    </a:lnTo>
                    <a:lnTo>
                      <a:pt x="719" y="297"/>
                    </a:lnTo>
                    <a:lnTo>
                      <a:pt x="744" y="297"/>
                    </a:lnTo>
                    <a:lnTo>
                      <a:pt x="768" y="297"/>
                    </a:lnTo>
                    <a:lnTo>
                      <a:pt x="791" y="299"/>
                    </a:lnTo>
                    <a:lnTo>
                      <a:pt x="815" y="304"/>
                    </a:lnTo>
                    <a:lnTo>
                      <a:pt x="815" y="304"/>
                    </a:lnTo>
                    <a:lnTo>
                      <a:pt x="819" y="304"/>
                    </a:lnTo>
                    <a:lnTo>
                      <a:pt x="823" y="304"/>
                    </a:lnTo>
                    <a:lnTo>
                      <a:pt x="831" y="303"/>
                    </a:lnTo>
                    <a:lnTo>
                      <a:pt x="831" y="303"/>
                    </a:lnTo>
                    <a:lnTo>
                      <a:pt x="832" y="303"/>
                    </a:lnTo>
                    <a:lnTo>
                      <a:pt x="840" y="303"/>
                    </a:lnTo>
                    <a:lnTo>
                      <a:pt x="840" y="303"/>
                    </a:lnTo>
                    <a:lnTo>
                      <a:pt x="845" y="302"/>
                    </a:lnTo>
                    <a:lnTo>
                      <a:pt x="850" y="301"/>
                    </a:lnTo>
                    <a:lnTo>
                      <a:pt x="854" y="298"/>
                    </a:lnTo>
                    <a:lnTo>
                      <a:pt x="858" y="294"/>
                    </a:lnTo>
                    <a:lnTo>
                      <a:pt x="861" y="289"/>
                    </a:lnTo>
                    <a:lnTo>
                      <a:pt x="862" y="285"/>
                    </a:lnTo>
                    <a:lnTo>
                      <a:pt x="862" y="280"/>
                    </a:lnTo>
                    <a:lnTo>
                      <a:pt x="862" y="274"/>
                    </a:lnTo>
                    <a:lnTo>
                      <a:pt x="862" y="274"/>
                    </a:lnTo>
                    <a:close/>
                    <a:moveTo>
                      <a:pt x="659" y="253"/>
                    </a:moveTo>
                    <a:lnTo>
                      <a:pt x="659" y="253"/>
                    </a:lnTo>
                    <a:lnTo>
                      <a:pt x="610" y="253"/>
                    </a:lnTo>
                    <a:lnTo>
                      <a:pt x="560" y="251"/>
                    </a:lnTo>
                    <a:lnTo>
                      <a:pt x="460" y="244"/>
                    </a:lnTo>
                    <a:lnTo>
                      <a:pt x="460" y="244"/>
                    </a:lnTo>
                    <a:lnTo>
                      <a:pt x="361" y="239"/>
                    </a:lnTo>
                    <a:lnTo>
                      <a:pt x="262" y="234"/>
                    </a:lnTo>
                    <a:lnTo>
                      <a:pt x="61" y="227"/>
                    </a:lnTo>
                    <a:lnTo>
                      <a:pt x="61" y="227"/>
                    </a:lnTo>
                    <a:lnTo>
                      <a:pt x="73" y="214"/>
                    </a:lnTo>
                    <a:lnTo>
                      <a:pt x="85" y="202"/>
                    </a:lnTo>
                    <a:lnTo>
                      <a:pt x="107" y="178"/>
                    </a:lnTo>
                    <a:lnTo>
                      <a:pt x="107" y="178"/>
                    </a:lnTo>
                    <a:lnTo>
                      <a:pt x="119" y="165"/>
                    </a:lnTo>
                    <a:lnTo>
                      <a:pt x="129" y="150"/>
                    </a:lnTo>
                    <a:lnTo>
                      <a:pt x="148" y="120"/>
                    </a:lnTo>
                    <a:lnTo>
                      <a:pt x="167" y="90"/>
                    </a:lnTo>
                    <a:lnTo>
                      <a:pt x="177" y="76"/>
                    </a:lnTo>
                    <a:lnTo>
                      <a:pt x="188" y="63"/>
                    </a:lnTo>
                    <a:lnTo>
                      <a:pt x="188" y="63"/>
                    </a:lnTo>
                    <a:lnTo>
                      <a:pt x="192" y="55"/>
                    </a:lnTo>
                    <a:lnTo>
                      <a:pt x="192" y="5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198" y="51"/>
                    </a:lnTo>
                    <a:lnTo>
                      <a:pt x="198" y="51"/>
                    </a:lnTo>
                    <a:lnTo>
                      <a:pt x="201" y="46"/>
                    </a:lnTo>
                    <a:lnTo>
                      <a:pt x="201" y="46"/>
                    </a:lnTo>
                    <a:lnTo>
                      <a:pt x="323" y="48"/>
                    </a:lnTo>
                    <a:lnTo>
                      <a:pt x="443" y="52"/>
                    </a:lnTo>
                    <a:lnTo>
                      <a:pt x="565" y="56"/>
                    </a:lnTo>
                    <a:lnTo>
                      <a:pt x="687" y="57"/>
                    </a:lnTo>
                    <a:lnTo>
                      <a:pt x="687" y="57"/>
                    </a:lnTo>
                    <a:lnTo>
                      <a:pt x="693" y="72"/>
                    </a:lnTo>
                    <a:lnTo>
                      <a:pt x="701" y="86"/>
                    </a:lnTo>
                    <a:lnTo>
                      <a:pt x="719" y="114"/>
                    </a:lnTo>
                    <a:lnTo>
                      <a:pt x="755" y="166"/>
                    </a:lnTo>
                    <a:lnTo>
                      <a:pt x="755" y="166"/>
                    </a:lnTo>
                    <a:lnTo>
                      <a:pt x="784" y="209"/>
                    </a:lnTo>
                    <a:lnTo>
                      <a:pt x="797" y="233"/>
                    </a:lnTo>
                    <a:lnTo>
                      <a:pt x="808" y="256"/>
                    </a:lnTo>
                    <a:lnTo>
                      <a:pt x="808" y="256"/>
                    </a:lnTo>
                    <a:lnTo>
                      <a:pt x="790" y="253"/>
                    </a:lnTo>
                    <a:lnTo>
                      <a:pt x="772" y="252"/>
                    </a:lnTo>
                    <a:lnTo>
                      <a:pt x="734" y="251"/>
                    </a:lnTo>
                    <a:lnTo>
                      <a:pt x="659" y="253"/>
                    </a:lnTo>
                    <a:lnTo>
                      <a:pt x="659" y="25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Freeform 782"/>
              <p:cNvSpPr/>
              <p:nvPr/>
            </p:nvSpPr>
            <p:spPr bwMode="auto">
              <a:xfrm>
                <a:off x="2190751" y="3527425"/>
                <a:ext cx="246063" cy="22225"/>
              </a:xfrm>
              <a:custGeom>
                <a:avLst/>
                <a:gdLst/>
                <a:ahLst/>
                <a:cxnLst>
                  <a:cxn ang="0">
                    <a:pos x="589" y="23"/>
                  </a:cxn>
                  <a:cxn ang="0">
                    <a:pos x="590" y="20"/>
                  </a:cxn>
                  <a:cxn ang="0">
                    <a:pos x="580" y="18"/>
                  </a:cxn>
                  <a:cxn ang="0">
                    <a:pos x="555" y="18"/>
                  </a:cxn>
                  <a:cxn ang="0">
                    <a:pos x="485" y="14"/>
                  </a:cxn>
                  <a:cxn ang="0">
                    <a:pos x="466" y="12"/>
                  </a:cxn>
                  <a:cxn ang="0">
                    <a:pos x="403" y="9"/>
                  </a:cxn>
                  <a:cxn ang="0">
                    <a:pos x="319" y="9"/>
                  </a:cxn>
                  <a:cxn ang="0">
                    <a:pos x="168" y="4"/>
                  </a:cxn>
                  <a:cxn ang="0">
                    <a:pos x="17" y="0"/>
                  </a:cxn>
                  <a:cxn ang="0">
                    <a:pos x="11" y="1"/>
                  </a:cxn>
                  <a:cxn ang="0">
                    <a:pos x="1" y="10"/>
                  </a:cxn>
                  <a:cxn ang="0">
                    <a:pos x="0" y="18"/>
                  </a:cxn>
                  <a:cxn ang="0">
                    <a:pos x="0" y="23"/>
                  </a:cxn>
                  <a:cxn ang="0">
                    <a:pos x="5" y="30"/>
                  </a:cxn>
                  <a:cxn ang="0">
                    <a:pos x="12" y="34"/>
                  </a:cxn>
                  <a:cxn ang="0">
                    <a:pos x="20" y="35"/>
                  </a:cxn>
                  <a:cxn ang="0">
                    <a:pos x="24" y="34"/>
                  </a:cxn>
                  <a:cxn ang="0">
                    <a:pos x="192" y="38"/>
                  </a:cxn>
                  <a:cxn ang="0">
                    <a:pos x="361" y="43"/>
                  </a:cxn>
                  <a:cxn ang="0">
                    <a:pos x="402" y="44"/>
                  </a:cxn>
                  <a:cxn ang="0">
                    <a:pos x="481" y="50"/>
                  </a:cxn>
                  <a:cxn ang="0">
                    <a:pos x="522" y="51"/>
                  </a:cxn>
                  <a:cxn ang="0">
                    <a:pos x="544" y="52"/>
                  </a:cxn>
                  <a:cxn ang="0">
                    <a:pos x="581" y="56"/>
                  </a:cxn>
                  <a:cxn ang="0">
                    <a:pos x="604" y="52"/>
                  </a:cxn>
                  <a:cxn ang="0">
                    <a:pos x="614" y="48"/>
                  </a:cxn>
                  <a:cxn ang="0">
                    <a:pos x="616" y="44"/>
                  </a:cxn>
                  <a:cxn ang="0">
                    <a:pos x="619" y="37"/>
                  </a:cxn>
                  <a:cxn ang="0">
                    <a:pos x="614" y="26"/>
                  </a:cxn>
                  <a:cxn ang="0">
                    <a:pos x="603" y="20"/>
                  </a:cxn>
                  <a:cxn ang="0">
                    <a:pos x="593" y="21"/>
                  </a:cxn>
                  <a:cxn ang="0">
                    <a:pos x="589" y="23"/>
                  </a:cxn>
                </a:cxnLst>
                <a:rect l="0" t="0" r="r" b="b"/>
                <a:pathLst>
                  <a:path w="619" h="56">
                    <a:moveTo>
                      <a:pt x="589" y="23"/>
                    </a:moveTo>
                    <a:lnTo>
                      <a:pt x="589" y="23"/>
                    </a:lnTo>
                    <a:lnTo>
                      <a:pt x="591" y="21"/>
                    </a:lnTo>
                    <a:lnTo>
                      <a:pt x="590" y="20"/>
                    </a:lnTo>
                    <a:lnTo>
                      <a:pt x="586" y="18"/>
                    </a:lnTo>
                    <a:lnTo>
                      <a:pt x="580" y="18"/>
                    </a:lnTo>
                    <a:lnTo>
                      <a:pt x="555" y="18"/>
                    </a:lnTo>
                    <a:lnTo>
                      <a:pt x="555" y="18"/>
                    </a:lnTo>
                    <a:lnTo>
                      <a:pt x="521" y="17"/>
                    </a:lnTo>
                    <a:lnTo>
                      <a:pt x="485" y="14"/>
                    </a:lnTo>
                    <a:lnTo>
                      <a:pt x="485" y="14"/>
                    </a:lnTo>
                    <a:lnTo>
                      <a:pt x="466" y="12"/>
                    </a:lnTo>
                    <a:lnTo>
                      <a:pt x="445" y="10"/>
                    </a:lnTo>
                    <a:lnTo>
                      <a:pt x="403" y="9"/>
                    </a:lnTo>
                    <a:lnTo>
                      <a:pt x="319" y="9"/>
                    </a:lnTo>
                    <a:lnTo>
                      <a:pt x="319" y="9"/>
                    </a:lnTo>
                    <a:lnTo>
                      <a:pt x="243" y="6"/>
                    </a:lnTo>
                    <a:lnTo>
                      <a:pt x="168" y="4"/>
                    </a:lnTo>
                    <a:lnTo>
                      <a:pt x="93" y="1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1" y="1"/>
                    </a:lnTo>
                    <a:lnTo>
                      <a:pt x="5" y="4"/>
                    </a:lnTo>
                    <a:lnTo>
                      <a:pt x="1" y="10"/>
                    </a:lnTo>
                    <a:lnTo>
                      <a:pt x="0" y="17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0" y="23"/>
                    </a:lnTo>
                    <a:lnTo>
                      <a:pt x="3" y="27"/>
                    </a:lnTo>
                    <a:lnTo>
                      <a:pt x="5" y="30"/>
                    </a:lnTo>
                    <a:lnTo>
                      <a:pt x="8" y="33"/>
                    </a:lnTo>
                    <a:lnTo>
                      <a:pt x="12" y="34"/>
                    </a:lnTo>
                    <a:lnTo>
                      <a:pt x="16" y="35"/>
                    </a:lnTo>
                    <a:lnTo>
                      <a:pt x="20" y="35"/>
                    </a:lnTo>
                    <a:lnTo>
                      <a:pt x="24" y="34"/>
                    </a:lnTo>
                    <a:lnTo>
                      <a:pt x="24" y="34"/>
                    </a:lnTo>
                    <a:lnTo>
                      <a:pt x="107" y="35"/>
                    </a:lnTo>
                    <a:lnTo>
                      <a:pt x="192" y="38"/>
                    </a:lnTo>
                    <a:lnTo>
                      <a:pt x="276" y="42"/>
                    </a:lnTo>
                    <a:lnTo>
                      <a:pt x="361" y="43"/>
                    </a:lnTo>
                    <a:lnTo>
                      <a:pt x="361" y="43"/>
                    </a:lnTo>
                    <a:lnTo>
                      <a:pt x="402" y="44"/>
                    </a:lnTo>
                    <a:lnTo>
                      <a:pt x="441" y="47"/>
                    </a:lnTo>
                    <a:lnTo>
                      <a:pt x="481" y="50"/>
                    </a:lnTo>
                    <a:lnTo>
                      <a:pt x="522" y="51"/>
                    </a:lnTo>
                    <a:lnTo>
                      <a:pt x="522" y="51"/>
                    </a:lnTo>
                    <a:lnTo>
                      <a:pt x="532" y="51"/>
                    </a:lnTo>
                    <a:lnTo>
                      <a:pt x="544" y="52"/>
                    </a:lnTo>
                    <a:lnTo>
                      <a:pt x="569" y="56"/>
                    </a:lnTo>
                    <a:lnTo>
                      <a:pt x="581" y="56"/>
                    </a:lnTo>
                    <a:lnTo>
                      <a:pt x="593" y="55"/>
                    </a:lnTo>
                    <a:lnTo>
                      <a:pt x="604" y="52"/>
                    </a:lnTo>
                    <a:lnTo>
                      <a:pt x="608" y="51"/>
                    </a:lnTo>
                    <a:lnTo>
                      <a:pt x="614" y="48"/>
                    </a:lnTo>
                    <a:lnTo>
                      <a:pt x="614" y="48"/>
                    </a:lnTo>
                    <a:lnTo>
                      <a:pt x="616" y="44"/>
                    </a:lnTo>
                    <a:lnTo>
                      <a:pt x="618" y="42"/>
                    </a:lnTo>
                    <a:lnTo>
                      <a:pt x="619" y="37"/>
                    </a:lnTo>
                    <a:lnTo>
                      <a:pt x="618" y="30"/>
                    </a:lnTo>
                    <a:lnTo>
                      <a:pt x="614" y="26"/>
                    </a:lnTo>
                    <a:lnTo>
                      <a:pt x="608" y="22"/>
                    </a:lnTo>
                    <a:lnTo>
                      <a:pt x="603" y="20"/>
                    </a:lnTo>
                    <a:lnTo>
                      <a:pt x="595" y="20"/>
                    </a:lnTo>
                    <a:lnTo>
                      <a:pt x="593" y="21"/>
                    </a:lnTo>
                    <a:lnTo>
                      <a:pt x="589" y="23"/>
                    </a:lnTo>
                    <a:lnTo>
                      <a:pt x="589" y="2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Freeform 783"/>
              <p:cNvSpPr/>
              <p:nvPr/>
            </p:nvSpPr>
            <p:spPr bwMode="auto">
              <a:xfrm>
                <a:off x="2170113" y="3554413"/>
                <a:ext cx="288925" cy="22225"/>
              </a:xfrm>
              <a:custGeom>
                <a:avLst/>
                <a:gdLst/>
                <a:ahLst/>
                <a:cxnLst>
                  <a:cxn ang="0">
                    <a:pos x="715" y="20"/>
                  </a:cxn>
                  <a:cxn ang="0">
                    <a:pos x="715" y="20"/>
                  </a:cxn>
                  <a:cxn ang="0">
                    <a:pos x="622" y="18"/>
                  </a:cxn>
                  <a:cxn ang="0">
                    <a:pos x="529" y="16"/>
                  </a:cxn>
                  <a:cxn ang="0">
                    <a:pos x="436" y="13"/>
                  </a:cxn>
                  <a:cxn ang="0">
                    <a:pos x="345" y="12"/>
                  </a:cxn>
                  <a:cxn ang="0">
                    <a:pos x="345" y="12"/>
                  </a:cxn>
                  <a:cxn ang="0">
                    <a:pos x="304" y="10"/>
                  </a:cxn>
                  <a:cxn ang="0">
                    <a:pos x="263" y="9"/>
                  </a:cxn>
                  <a:cxn ang="0">
                    <a:pos x="223" y="8"/>
                  </a:cxn>
                  <a:cxn ang="0">
                    <a:pos x="182" y="8"/>
                  </a:cxn>
                  <a:cxn ang="0">
                    <a:pos x="182" y="8"/>
                  </a:cxn>
                  <a:cxn ang="0">
                    <a:pos x="161" y="6"/>
                  </a:cxn>
                  <a:cxn ang="0">
                    <a:pos x="140" y="5"/>
                  </a:cxn>
                  <a:cxn ang="0">
                    <a:pos x="97" y="1"/>
                  </a:cxn>
                  <a:cxn ang="0">
                    <a:pos x="76" y="0"/>
                  </a:cxn>
                  <a:cxn ang="0">
                    <a:pos x="55" y="0"/>
                  </a:cxn>
                  <a:cxn ang="0">
                    <a:pos x="33" y="0"/>
                  </a:cxn>
                  <a:cxn ang="0">
                    <a:pos x="14" y="3"/>
                  </a:cxn>
                  <a:cxn ang="0">
                    <a:pos x="14" y="3"/>
                  </a:cxn>
                  <a:cxn ang="0">
                    <a:pos x="10" y="4"/>
                  </a:cxn>
                  <a:cxn ang="0">
                    <a:pos x="6" y="5"/>
                  </a:cxn>
                  <a:cxn ang="0">
                    <a:pos x="2" y="9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4" y="27"/>
                  </a:cxn>
                  <a:cxn ang="0">
                    <a:pos x="8" y="33"/>
                  </a:cxn>
                  <a:cxn ang="0">
                    <a:pos x="15" y="35"/>
                  </a:cxn>
                  <a:cxn ang="0">
                    <a:pos x="19" y="35"/>
                  </a:cxn>
                  <a:cxn ang="0">
                    <a:pos x="23" y="35"/>
                  </a:cxn>
                  <a:cxn ang="0">
                    <a:pos x="23" y="35"/>
                  </a:cxn>
                  <a:cxn ang="0">
                    <a:pos x="32" y="34"/>
                  </a:cxn>
                  <a:cxn ang="0">
                    <a:pos x="41" y="34"/>
                  </a:cxn>
                  <a:cxn ang="0">
                    <a:pos x="61" y="35"/>
                  </a:cxn>
                  <a:cxn ang="0">
                    <a:pos x="79" y="38"/>
                  </a:cxn>
                  <a:cxn ang="0">
                    <a:pos x="97" y="40"/>
                  </a:cxn>
                  <a:cxn ang="0">
                    <a:pos x="97" y="40"/>
                  </a:cxn>
                  <a:cxn ang="0">
                    <a:pos x="198" y="42"/>
                  </a:cxn>
                  <a:cxn ang="0">
                    <a:pos x="198" y="42"/>
                  </a:cxn>
                  <a:cxn ang="0">
                    <a:pos x="239" y="43"/>
                  </a:cxn>
                  <a:cxn ang="0">
                    <a:pos x="278" y="44"/>
                  </a:cxn>
                  <a:cxn ang="0">
                    <a:pos x="318" y="44"/>
                  </a:cxn>
                  <a:cxn ang="0">
                    <a:pos x="359" y="46"/>
                  </a:cxn>
                  <a:cxn ang="0">
                    <a:pos x="359" y="46"/>
                  </a:cxn>
                  <a:cxn ang="0">
                    <a:pos x="448" y="47"/>
                  </a:cxn>
                  <a:cxn ang="0">
                    <a:pos x="537" y="50"/>
                  </a:cxn>
                  <a:cxn ang="0">
                    <a:pos x="626" y="52"/>
                  </a:cxn>
                  <a:cxn ang="0">
                    <a:pos x="715" y="54"/>
                  </a:cxn>
                  <a:cxn ang="0">
                    <a:pos x="715" y="54"/>
                  </a:cxn>
                  <a:cxn ang="0">
                    <a:pos x="719" y="52"/>
                  </a:cxn>
                  <a:cxn ang="0">
                    <a:pos x="721" y="52"/>
                  </a:cxn>
                  <a:cxn ang="0">
                    <a:pos x="726" y="48"/>
                  </a:cxn>
                  <a:cxn ang="0">
                    <a:pos x="729" y="42"/>
                  </a:cxn>
                  <a:cxn ang="0">
                    <a:pos x="730" y="37"/>
                  </a:cxn>
                  <a:cxn ang="0">
                    <a:pos x="729" y="30"/>
                  </a:cxn>
                  <a:cxn ang="0">
                    <a:pos x="726" y="25"/>
                  </a:cxn>
                  <a:cxn ang="0">
                    <a:pos x="721" y="21"/>
                  </a:cxn>
                  <a:cxn ang="0">
                    <a:pos x="719" y="20"/>
                  </a:cxn>
                  <a:cxn ang="0">
                    <a:pos x="715" y="20"/>
                  </a:cxn>
                  <a:cxn ang="0">
                    <a:pos x="715" y="20"/>
                  </a:cxn>
                </a:cxnLst>
                <a:rect l="0" t="0" r="r" b="b"/>
                <a:pathLst>
                  <a:path w="730" h="54">
                    <a:moveTo>
                      <a:pt x="715" y="20"/>
                    </a:moveTo>
                    <a:lnTo>
                      <a:pt x="715" y="20"/>
                    </a:lnTo>
                    <a:lnTo>
                      <a:pt x="622" y="18"/>
                    </a:lnTo>
                    <a:lnTo>
                      <a:pt x="529" y="16"/>
                    </a:lnTo>
                    <a:lnTo>
                      <a:pt x="436" y="13"/>
                    </a:lnTo>
                    <a:lnTo>
                      <a:pt x="345" y="12"/>
                    </a:lnTo>
                    <a:lnTo>
                      <a:pt x="345" y="12"/>
                    </a:lnTo>
                    <a:lnTo>
                      <a:pt x="304" y="10"/>
                    </a:lnTo>
                    <a:lnTo>
                      <a:pt x="263" y="9"/>
                    </a:lnTo>
                    <a:lnTo>
                      <a:pt x="223" y="8"/>
                    </a:lnTo>
                    <a:lnTo>
                      <a:pt x="182" y="8"/>
                    </a:lnTo>
                    <a:lnTo>
                      <a:pt x="182" y="8"/>
                    </a:lnTo>
                    <a:lnTo>
                      <a:pt x="161" y="6"/>
                    </a:lnTo>
                    <a:lnTo>
                      <a:pt x="140" y="5"/>
                    </a:lnTo>
                    <a:lnTo>
                      <a:pt x="97" y="1"/>
                    </a:lnTo>
                    <a:lnTo>
                      <a:pt x="76" y="0"/>
                    </a:lnTo>
                    <a:lnTo>
                      <a:pt x="55" y="0"/>
                    </a:lnTo>
                    <a:lnTo>
                      <a:pt x="33" y="0"/>
                    </a:lnTo>
                    <a:lnTo>
                      <a:pt x="14" y="3"/>
                    </a:lnTo>
                    <a:lnTo>
                      <a:pt x="14" y="3"/>
                    </a:lnTo>
                    <a:lnTo>
                      <a:pt x="10" y="4"/>
                    </a:lnTo>
                    <a:lnTo>
                      <a:pt x="6" y="5"/>
                    </a:lnTo>
                    <a:lnTo>
                      <a:pt x="2" y="9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4" y="27"/>
                    </a:lnTo>
                    <a:lnTo>
                      <a:pt x="8" y="33"/>
                    </a:lnTo>
                    <a:lnTo>
                      <a:pt x="15" y="35"/>
                    </a:lnTo>
                    <a:lnTo>
                      <a:pt x="19" y="35"/>
                    </a:lnTo>
                    <a:lnTo>
                      <a:pt x="23" y="35"/>
                    </a:lnTo>
                    <a:lnTo>
                      <a:pt x="23" y="35"/>
                    </a:lnTo>
                    <a:lnTo>
                      <a:pt x="32" y="34"/>
                    </a:lnTo>
                    <a:lnTo>
                      <a:pt x="41" y="34"/>
                    </a:lnTo>
                    <a:lnTo>
                      <a:pt x="61" y="35"/>
                    </a:lnTo>
                    <a:lnTo>
                      <a:pt x="79" y="38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198" y="42"/>
                    </a:lnTo>
                    <a:lnTo>
                      <a:pt x="198" y="42"/>
                    </a:lnTo>
                    <a:lnTo>
                      <a:pt x="239" y="43"/>
                    </a:lnTo>
                    <a:lnTo>
                      <a:pt x="278" y="44"/>
                    </a:lnTo>
                    <a:lnTo>
                      <a:pt x="318" y="44"/>
                    </a:lnTo>
                    <a:lnTo>
                      <a:pt x="359" y="46"/>
                    </a:lnTo>
                    <a:lnTo>
                      <a:pt x="359" y="46"/>
                    </a:lnTo>
                    <a:lnTo>
                      <a:pt x="448" y="47"/>
                    </a:lnTo>
                    <a:lnTo>
                      <a:pt x="537" y="50"/>
                    </a:lnTo>
                    <a:lnTo>
                      <a:pt x="626" y="52"/>
                    </a:lnTo>
                    <a:lnTo>
                      <a:pt x="715" y="54"/>
                    </a:lnTo>
                    <a:lnTo>
                      <a:pt x="715" y="54"/>
                    </a:lnTo>
                    <a:lnTo>
                      <a:pt x="719" y="52"/>
                    </a:lnTo>
                    <a:lnTo>
                      <a:pt x="721" y="52"/>
                    </a:lnTo>
                    <a:lnTo>
                      <a:pt x="726" y="48"/>
                    </a:lnTo>
                    <a:lnTo>
                      <a:pt x="729" y="42"/>
                    </a:lnTo>
                    <a:lnTo>
                      <a:pt x="730" y="37"/>
                    </a:lnTo>
                    <a:lnTo>
                      <a:pt x="729" y="30"/>
                    </a:lnTo>
                    <a:lnTo>
                      <a:pt x="726" y="25"/>
                    </a:lnTo>
                    <a:lnTo>
                      <a:pt x="721" y="21"/>
                    </a:lnTo>
                    <a:lnTo>
                      <a:pt x="719" y="20"/>
                    </a:lnTo>
                    <a:lnTo>
                      <a:pt x="715" y="20"/>
                    </a:lnTo>
                    <a:lnTo>
                      <a:pt x="715" y="2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Freeform 784"/>
              <p:cNvSpPr/>
              <p:nvPr/>
            </p:nvSpPr>
            <p:spPr bwMode="auto">
              <a:xfrm>
                <a:off x="2228851" y="3505200"/>
                <a:ext cx="38100" cy="95250"/>
              </a:xfrm>
              <a:custGeom>
                <a:avLst/>
                <a:gdLst/>
                <a:ahLst/>
                <a:cxnLst>
                  <a:cxn ang="0">
                    <a:pos x="62" y="6"/>
                  </a:cxn>
                  <a:cxn ang="0">
                    <a:pos x="62" y="6"/>
                  </a:cxn>
                  <a:cxn ang="0">
                    <a:pos x="56" y="17"/>
                  </a:cxn>
                  <a:cxn ang="0">
                    <a:pos x="51" y="28"/>
                  </a:cxn>
                  <a:cxn ang="0">
                    <a:pos x="45" y="40"/>
                  </a:cxn>
                  <a:cxn ang="0">
                    <a:pos x="41" y="52"/>
                  </a:cxn>
                  <a:cxn ang="0">
                    <a:pos x="34" y="77"/>
                  </a:cxn>
                  <a:cxn ang="0">
                    <a:pos x="30" y="102"/>
                  </a:cxn>
                  <a:cxn ang="0">
                    <a:pos x="30" y="102"/>
                  </a:cxn>
                  <a:cxn ang="0">
                    <a:pos x="22" y="130"/>
                  </a:cxn>
                  <a:cxn ang="0">
                    <a:pos x="14" y="161"/>
                  </a:cxn>
                  <a:cxn ang="0">
                    <a:pos x="6" y="189"/>
                  </a:cxn>
                  <a:cxn ang="0">
                    <a:pos x="0" y="218"/>
                  </a:cxn>
                  <a:cxn ang="0">
                    <a:pos x="0" y="218"/>
                  </a:cxn>
                  <a:cxn ang="0">
                    <a:pos x="0" y="222"/>
                  </a:cxn>
                  <a:cxn ang="0">
                    <a:pos x="0" y="226"/>
                  </a:cxn>
                  <a:cxn ang="0">
                    <a:pos x="2" y="232"/>
                  </a:cxn>
                  <a:cxn ang="0">
                    <a:pos x="7" y="236"/>
                  </a:cxn>
                  <a:cxn ang="0">
                    <a:pos x="13" y="239"/>
                  </a:cxn>
                  <a:cxn ang="0">
                    <a:pos x="19" y="240"/>
                  </a:cxn>
                  <a:cxn ang="0">
                    <a:pos x="24" y="238"/>
                  </a:cxn>
                  <a:cxn ang="0">
                    <a:pos x="30" y="234"/>
                  </a:cxn>
                  <a:cxn ang="0">
                    <a:pos x="31" y="231"/>
                  </a:cxn>
                  <a:cxn ang="0">
                    <a:pos x="32" y="227"/>
                  </a:cxn>
                  <a:cxn ang="0">
                    <a:pos x="32" y="227"/>
                  </a:cxn>
                  <a:cxn ang="0">
                    <a:pos x="39" y="201"/>
                  </a:cxn>
                  <a:cxn ang="0">
                    <a:pos x="45" y="175"/>
                  </a:cxn>
                  <a:cxn ang="0">
                    <a:pos x="60" y="123"/>
                  </a:cxn>
                  <a:cxn ang="0">
                    <a:pos x="60" y="123"/>
                  </a:cxn>
                  <a:cxn ang="0">
                    <a:pos x="65" y="98"/>
                  </a:cxn>
                  <a:cxn ang="0">
                    <a:pos x="72" y="72"/>
                  </a:cxn>
                  <a:cxn ang="0">
                    <a:pos x="74" y="59"/>
                  </a:cxn>
                  <a:cxn ang="0">
                    <a:pos x="79" y="47"/>
                  </a:cxn>
                  <a:cxn ang="0">
                    <a:pos x="85" y="35"/>
                  </a:cxn>
                  <a:cxn ang="0">
                    <a:pos x="91" y="25"/>
                  </a:cxn>
                  <a:cxn ang="0">
                    <a:pos x="91" y="25"/>
                  </a:cxn>
                  <a:cxn ang="0">
                    <a:pos x="94" y="21"/>
                  </a:cxn>
                  <a:cxn ang="0">
                    <a:pos x="95" y="18"/>
                  </a:cxn>
                  <a:cxn ang="0">
                    <a:pos x="95" y="11"/>
                  </a:cxn>
                  <a:cxn ang="0">
                    <a:pos x="91" y="6"/>
                  </a:cxn>
                  <a:cxn ang="0">
                    <a:pos x="87" y="2"/>
                  </a:cxn>
                  <a:cxn ang="0">
                    <a:pos x="81" y="0"/>
                  </a:cxn>
                  <a:cxn ang="0">
                    <a:pos x="74" y="0"/>
                  </a:cxn>
                  <a:cxn ang="0">
                    <a:pos x="68" y="2"/>
                  </a:cxn>
                  <a:cxn ang="0">
                    <a:pos x="65" y="4"/>
                  </a:cxn>
                  <a:cxn ang="0">
                    <a:pos x="62" y="6"/>
                  </a:cxn>
                  <a:cxn ang="0">
                    <a:pos x="62" y="6"/>
                  </a:cxn>
                </a:cxnLst>
                <a:rect l="0" t="0" r="r" b="b"/>
                <a:pathLst>
                  <a:path w="95" h="240">
                    <a:moveTo>
                      <a:pt x="62" y="6"/>
                    </a:moveTo>
                    <a:lnTo>
                      <a:pt x="62" y="6"/>
                    </a:lnTo>
                    <a:lnTo>
                      <a:pt x="56" y="17"/>
                    </a:lnTo>
                    <a:lnTo>
                      <a:pt x="51" y="28"/>
                    </a:lnTo>
                    <a:lnTo>
                      <a:pt x="45" y="40"/>
                    </a:lnTo>
                    <a:lnTo>
                      <a:pt x="41" y="52"/>
                    </a:lnTo>
                    <a:lnTo>
                      <a:pt x="34" y="77"/>
                    </a:lnTo>
                    <a:lnTo>
                      <a:pt x="30" y="102"/>
                    </a:lnTo>
                    <a:lnTo>
                      <a:pt x="30" y="102"/>
                    </a:lnTo>
                    <a:lnTo>
                      <a:pt x="22" y="130"/>
                    </a:lnTo>
                    <a:lnTo>
                      <a:pt x="14" y="161"/>
                    </a:lnTo>
                    <a:lnTo>
                      <a:pt x="6" y="189"/>
                    </a:lnTo>
                    <a:lnTo>
                      <a:pt x="0" y="218"/>
                    </a:lnTo>
                    <a:lnTo>
                      <a:pt x="0" y="218"/>
                    </a:lnTo>
                    <a:lnTo>
                      <a:pt x="0" y="222"/>
                    </a:lnTo>
                    <a:lnTo>
                      <a:pt x="0" y="226"/>
                    </a:lnTo>
                    <a:lnTo>
                      <a:pt x="2" y="232"/>
                    </a:lnTo>
                    <a:lnTo>
                      <a:pt x="7" y="236"/>
                    </a:lnTo>
                    <a:lnTo>
                      <a:pt x="13" y="239"/>
                    </a:lnTo>
                    <a:lnTo>
                      <a:pt x="19" y="240"/>
                    </a:lnTo>
                    <a:lnTo>
                      <a:pt x="24" y="238"/>
                    </a:lnTo>
                    <a:lnTo>
                      <a:pt x="30" y="234"/>
                    </a:lnTo>
                    <a:lnTo>
                      <a:pt x="31" y="231"/>
                    </a:lnTo>
                    <a:lnTo>
                      <a:pt x="32" y="227"/>
                    </a:lnTo>
                    <a:lnTo>
                      <a:pt x="32" y="227"/>
                    </a:lnTo>
                    <a:lnTo>
                      <a:pt x="39" y="201"/>
                    </a:lnTo>
                    <a:lnTo>
                      <a:pt x="45" y="175"/>
                    </a:lnTo>
                    <a:lnTo>
                      <a:pt x="60" y="123"/>
                    </a:lnTo>
                    <a:lnTo>
                      <a:pt x="60" y="123"/>
                    </a:lnTo>
                    <a:lnTo>
                      <a:pt x="65" y="98"/>
                    </a:lnTo>
                    <a:lnTo>
                      <a:pt x="72" y="72"/>
                    </a:lnTo>
                    <a:lnTo>
                      <a:pt x="74" y="59"/>
                    </a:lnTo>
                    <a:lnTo>
                      <a:pt x="79" y="47"/>
                    </a:lnTo>
                    <a:lnTo>
                      <a:pt x="85" y="35"/>
                    </a:lnTo>
                    <a:lnTo>
                      <a:pt x="91" y="25"/>
                    </a:lnTo>
                    <a:lnTo>
                      <a:pt x="91" y="25"/>
                    </a:lnTo>
                    <a:lnTo>
                      <a:pt x="94" y="21"/>
                    </a:lnTo>
                    <a:lnTo>
                      <a:pt x="95" y="18"/>
                    </a:lnTo>
                    <a:lnTo>
                      <a:pt x="95" y="11"/>
                    </a:lnTo>
                    <a:lnTo>
                      <a:pt x="91" y="6"/>
                    </a:lnTo>
                    <a:lnTo>
                      <a:pt x="87" y="2"/>
                    </a:lnTo>
                    <a:lnTo>
                      <a:pt x="81" y="0"/>
                    </a:lnTo>
                    <a:lnTo>
                      <a:pt x="74" y="0"/>
                    </a:lnTo>
                    <a:lnTo>
                      <a:pt x="68" y="2"/>
                    </a:lnTo>
                    <a:lnTo>
                      <a:pt x="65" y="4"/>
                    </a:lnTo>
                    <a:lnTo>
                      <a:pt x="62" y="6"/>
                    </a:lnTo>
                    <a:lnTo>
                      <a:pt x="6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Freeform 785"/>
              <p:cNvSpPr/>
              <p:nvPr/>
            </p:nvSpPr>
            <p:spPr bwMode="auto">
              <a:xfrm>
                <a:off x="2301876" y="3505200"/>
                <a:ext cx="15875" cy="95250"/>
              </a:xfrm>
              <a:custGeom>
                <a:avLst/>
                <a:gdLst/>
                <a:ahLst/>
                <a:cxnLst>
                  <a:cxn ang="0">
                    <a:pos x="34" y="24"/>
                  </a:cxn>
                  <a:cxn ang="0">
                    <a:pos x="34" y="24"/>
                  </a:cxn>
                  <a:cxn ang="0">
                    <a:pos x="35" y="20"/>
                  </a:cxn>
                  <a:cxn ang="0">
                    <a:pos x="35" y="16"/>
                  </a:cxn>
                  <a:cxn ang="0">
                    <a:pos x="34" y="12"/>
                  </a:cxn>
                  <a:cxn ang="0">
                    <a:pos x="33" y="8"/>
                  </a:cxn>
                  <a:cxn ang="0">
                    <a:pos x="30" y="4"/>
                  </a:cxn>
                  <a:cxn ang="0">
                    <a:pos x="28" y="1"/>
                  </a:cxn>
                  <a:cxn ang="0">
                    <a:pos x="24" y="0"/>
                  </a:cxn>
                  <a:cxn ang="0">
                    <a:pos x="18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1" y="1"/>
                  </a:cxn>
                  <a:cxn ang="0">
                    <a:pos x="4" y="4"/>
                  </a:cxn>
                  <a:cxn ang="0">
                    <a:pos x="1" y="11"/>
                  </a:cxn>
                  <a:cxn ang="0">
                    <a:pos x="0" y="17"/>
                  </a:cxn>
                  <a:cxn ang="0">
                    <a:pos x="0" y="17"/>
                  </a:cxn>
                  <a:cxn ang="0">
                    <a:pos x="0" y="68"/>
                  </a:cxn>
                  <a:cxn ang="0">
                    <a:pos x="1" y="120"/>
                  </a:cxn>
                  <a:cxn ang="0">
                    <a:pos x="3" y="173"/>
                  </a:cxn>
                  <a:cxn ang="0">
                    <a:pos x="4" y="224"/>
                  </a:cxn>
                  <a:cxn ang="0">
                    <a:pos x="4" y="224"/>
                  </a:cxn>
                  <a:cxn ang="0">
                    <a:pos x="4" y="228"/>
                  </a:cxn>
                  <a:cxn ang="0">
                    <a:pos x="5" y="232"/>
                  </a:cxn>
                  <a:cxn ang="0">
                    <a:pos x="9" y="237"/>
                  </a:cxn>
                  <a:cxn ang="0">
                    <a:pos x="14" y="239"/>
                  </a:cxn>
                  <a:cxn ang="0">
                    <a:pos x="21" y="241"/>
                  </a:cxn>
                  <a:cxn ang="0">
                    <a:pos x="26" y="239"/>
                  </a:cxn>
                  <a:cxn ang="0">
                    <a:pos x="33" y="237"/>
                  </a:cxn>
                  <a:cxn ang="0">
                    <a:pos x="37" y="232"/>
                  </a:cxn>
                  <a:cxn ang="0">
                    <a:pos x="37" y="228"/>
                  </a:cxn>
                  <a:cxn ang="0">
                    <a:pos x="38" y="224"/>
                  </a:cxn>
                  <a:cxn ang="0">
                    <a:pos x="38" y="224"/>
                  </a:cxn>
                  <a:cxn ang="0">
                    <a:pos x="37" y="174"/>
                  </a:cxn>
                  <a:cxn ang="0">
                    <a:pos x="35" y="124"/>
                  </a:cxn>
                  <a:cxn ang="0">
                    <a:pos x="34" y="73"/>
                  </a:cxn>
                  <a:cxn ang="0">
                    <a:pos x="34" y="24"/>
                  </a:cxn>
                  <a:cxn ang="0">
                    <a:pos x="34" y="24"/>
                  </a:cxn>
                </a:cxnLst>
                <a:rect l="0" t="0" r="r" b="b"/>
                <a:pathLst>
                  <a:path w="38" h="241">
                    <a:moveTo>
                      <a:pt x="34" y="24"/>
                    </a:moveTo>
                    <a:lnTo>
                      <a:pt x="34" y="24"/>
                    </a:lnTo>
                    <a:lnTo>
                      <a:pt x="35" y="20"/>
                    </a:lnTo>
                    <a:lnTo>
                      <a:pt x="35" y="16"/>
                    </a:lnTo>
                    <a:lnTo>
                      <a:pt x="34" y="12"/>
                    </a:lnTo>
                    <a:lnTo>
                      <a:pt x="33" y="8"/>
                    </a:lnTo>
                    <a:lnTo>
                      <a:pt x="30" y="4"/>
                    </a:lnTo>
                    <a:lnTo>
                      <a:pt x="28" y="1"/>
                    </a:lnTo>
                    <a:lnTo>
                      <a:pt x="24" y="0"/>
                    </a:lnTo>
                    <a:lnTo>
                      <a:pt x="18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1" y="1"/>
                    </a:lnTo>
                    <a:lnTo>
                      <a:pt x="4" y="4"/>
                    </a:lnTo>
                    <a:lnTo>
                      <a:pt x="1" y="11"/>
                    </a:lnTo>
                    <a:lnTo>
                      <a:pt x="0" y="17"/>
                    </a:lnTo>
                    <a:lnTo>
                      <a:pt x="0" y="17"/>
                    </a:lnTo>
                    <a:lnTo>
                      <a:pt x="0" y="68"/>
                    </a:lnTo>
                    <a:lnTo>
                      <a:pt x="1" y="120"/>
                    </a:lnTo>
                    <a:lnTo>
                      <a:pt x="3" y="173"/>
                    </a:lnTo>
                    <a:lnTo>
                      <a:pt x="4" y="224"/>
                    </a:lnTo>
                    <a:lnTo>
                      <a:pt x="4" y="224"/>
                    </a:lnTo>
                    <a:lnTo>
                      <a:pt x="4" y="228"/>
                    </a:lnTo>
                    <a:lnTo>
                      <a:pt x="5" y="232"/>
                    </a:lnTo>
                    <a:lnTo>
                      <a:pt x="9" y="237"/>
                    </a:lnTo>
                    <a:lnTo>
                      <a:pt x="14" y="239"/>
                    </a:lnTo>
                    <a:lnTo>
                      <a:pt x="21" y="241"/>
                    </a:lnTo>
                    <a:lnTo>
                      <a:pt x="26" y="239"/>
                    </a:lnTo>
                    <a:lnTo>
                      <a:pt x="33" y="237"/>
                    </a:lnTo>
                    <a:lnTo>
                      <a:pt x="37" y="232"/>
                    </a:lnTo>
                    <a:lnTo>
                      <a:pt x="37" y="228"/>
                    </a:lnTo>
                    <a:lnTo>
                      <a:pt x="38" y="224"/>
                    </a:lnTo>
                    <a:lnTo>
                      <a:pt x="38" y="224"/>
                    </a:lnTo>
                    <a:lnTo>
                      <a:pt x="37" y="174"/>
                    </a:lnTo>
                    <a:lnTo>
                      <a:pt x="35" y="124"/>
                    </a:lnTo>
                    <a:lnTo>
                      <a:pt x="34" y="73"/>
                    </a:lnTo>
                    <a:lnTo>
                      <a:pt x="34" y="24"/>
                    </a:lnTo>
                    <a:lnTo>
                      <a:pt x="34" y="2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Freeform 786"/>
              <p:cNvSpPr/>
              <p:nvPr/>
            </p:nvSpPr>
            <p:spPr bwMode="auto">
              <a:xfrm>
                <a:off x="2347913" y="3505200"/>
                <a:ext cx="52388" cy="101600"/>
              </a:xfrm>
              <a:custGeom>
                <a:avLst/>
                <a:gdLst/>
                <a:ahLst/>
                <a:cxnLst>
                  <a:cxn ang="0">
                    <a:pos x="129" y="229"/>
                  </a:cxn>
                  <a:cxn ang="0">
                    <a:pos x="129" y="229"/>
                  </a:cxn>
                  <a:cxn ang="0">
                    <a:pos x="119" y="203"/>
                  </a:cxn>
                  <a:cxn ang="0">
                    <a:pos x="109" y="176"/>
                  </a:cxn>
                  <a:cxn ang="0">
                    <a:pos x="87" y="123"/>
                  </a:cxn>
                  <a:cxn ang="0">
                    <a:pos x="87" y="123"/>
                  </a:cxn>
                  <a:cxn ang="0">
                    <a:pos x="82" y="109"/>
                  </a:cxn>
                  <a:cxn ang="0">
                    <a:pos x="76" y="93"/>
                  </a:cxn>
                  <a:cxn ang="0">
                    <a:pos x="72" y="79"/>
                  </a:cxn>
                  <a:cxn ang="0">
                    <a:pos x="66" y="63"/>
                  </a:cxn>
                  <a:cxn ang="0">
                    <a:pos x="66" y="63"/>
                  </a:cxn>
                  <a:cxn ang="0">
                    <a:pos x="58" y="49"/>
                  </a:cxn>
                  <a:cxn ang="0">
                    <a:pos x="49" y="36"/>
                  </a:cxn>
                  <a:cxn ang="0">
                    <a:pos x="40" y="23"/>
                  </a:cxn>
                  <a:cxn ang="0">
                    <a:pos x="32" y="8"/>
                  </a:cxn>
                  <a:cxn ang="0">
                    <a:pos x="32" y="8"/>
                  </a:cxn>
                  <a:cxn ang="0">
                    <a:pos x="29" y="6"/>
                  </a:cxn>
                  <a:cxn ang="0">
                    <a:pos x="27" y="3"/>
                  </a:cxn>
                  <a:cxn ang="0">
                    <a:pos x="21" y="0"/>
                  </a:cxn>
                  <a:cxn ang="0">
                    <a:pos x="15" y="0"/>
                  </a:cxn>
                  <a:cxn ang="0">
                    <a:pos x="10" y="3"/>
                  </a:cxn>
                  <a:cxn ang="0">
                    <a:pos x="4" y="7"/>
                  </a:cxn>
                  <a:cxn ang="0">
                    <a:pos x="0" y="12"/>
                  </a:cxn>
                  <a:cxn ang="0">
                    <a:pos x="0" y="19"/>
                  </a:cxn>
                  <a:cxn ang="0">
                    <a:pos x="0" y="23"/>
                  </a:cxn>
                  <a:cxn ang="0">
                    <a:pos x="2" y="27"/>
                  </a:cxn>
                  <a:cxn ang="0">
                    <a:pos x="2" y="27"/>
                  </a:cxn>
                  <a:cxn ang="0">
                    <a:pos x="8" y="37"/>
                  </a:cxn>
                  <a:cxn ang="0">
                    <a:pos x="16" y="46"/>
                  </a:cxn>
                  <a:cxn ang="0">
                    <a:pos x="24" y="57"/>
                  </a:cxn>
                  <a:cxn ang="0">
                    <a:pos x="31" y="68"/>
                  </a:cxn>
                  <a:cxn ang="0">
                    <a:pos x="31" y="68"/>
                  </a:cxn>
                  <a:cxn ang="0">
                    <a:pos x="38" y="87"/>
                  </a:cxn>
                  <a:cxn ang="0">
                    <a:pos x="45" y="106"/>
                  </a:cxn>
                  <a:cxn ang="0">
                    <a:pos x="51" y="125"/>
                  </a:cxn>
                  <a:cxn ang="0">
                    <a:pos x="58" y="144"/>
                  </a:cxn>
                  <a:cxn ang="0">
                    <a:pos x="58" y="144"/>
                  </a:cxn>
                  <a:cxn ang="0">
                    <a:pos x="80" y="194"/>
                  </a:cxn>
                  <a:cxn ang="0">
                    <a:pos x="89" y="219"/>
                  </a:cxn>
                  <a:cxn ang="0">
                    <a:pos x="97" y="245"/>
                  </a:cxn>
                  <a:cxn ang="0">
                    <a:pos x="97" y="245"/>
                  </a:cxn>
                  <a:cxn ang="0">
                    <a:pos x="100" y="250"/>
                  </a:cxn>
                  <a:cxn ang="0">
                    <a:pos x="105" y="254"/>
                  </a:cxn>
                  <a:cxn ang="0">
                    <a:pos x="110" y="257"/>
                  </a:cxn>
                  <a:cxn ang="0">
                    <a:pos x="116" y="257"/>
                  </a:cxn>
                  <a:cxn ang="0">
                    <a:pos x="122" y="255"/>
                  </a:cxn>
                  <a:cxn ang="0">
                    <a:pos x="126" y="251"/>
                  </a:cxn>
                  <a:cxn ang="0">
                    <a:pos x="130" y="246"/>
                  </a:cxn>
                  <a:cxn ang="0">
                    <a:pos x="131" y="240"/>
                  </a:cxn>
                  <a:cxn ang="0">
                    <a:pos x="131" y="238"/>
                  </a:cxn>
                  <a:cxn ang="0">
                    <a:pos x="131" y="238"/>
                  </a:cxn>
                  <a:cxn ang="0">
                    <a:pos x="130" y="233"/>
                  </a:cxn>
                  <a:cxn ang="0">
                    <a:pos x="129" y="229"/>
                  </a:cxn>
                  <a:cxn ang="0">
                    <a:pos x="129" y="229"/>
                  </a:cxn>
                </a:cxnLst>
                <a:rect l="0" t="0" r="r" b="b"/>
                <a:pathLst>
                  <a:path w="131" h="257">
                    <a:moveTo>
                      <a:pt x="129" y="229"/>
                    </a:moveTo>
                    <a:lnTo>
                      <a:pt x="129" y="229"/>
                    </a:lnTo>
                    <a:lnTo>
                      <a:pt x="119" y="203"/>
                    </a:lnTo>
                    <a:lnTo>
                      <a:pt x="109" y="176"/>
                    </a:lnTo>
                    <a:lnTo>
                      <a:pt x="87" y="123"/>
                    </a:lnTo>
                    <a:lnTo>
                      <a:pt x="87" y="123"/>
                    </a:lnTo>
                    <a:lnTo>
                      <a:pt x="82" y="109"/>
                    </a:lnTo>
                    <a:lnTo>
                      <a:pt x="76" y="93"/>
                    </a:lnTo>
                    <a:lnTo>
                      <a:pt x="72" y="79"/>
                    </a:lnTo>
                    <a:lnTo>
                      <a:pt x="66" y="63"/>
                    </a:lnTo>
                    <a:lnTo>
                      <a:pt x="66" y="63"/>
                    </a:lnTo>
                    <a:lnTo>
                      <a:pt x="58" y="49"/>
                    </a:lnTo>
                    <a:lnTo>
                      <a:pt x="49" y="36"/>
                    </a:lnTo>
                    <a:lnTo>
                      <a:pt x="40" y="23"/>
                    </a:lnTo>
                    <a:lnTo>
                      <a:pt x="32" y="8"/>
                    </a:lnTo>
                    <a:lnTo>
                      <a:pt x="32" y="8"/>
                    </a:lnTo>
                    <a:lnTo>
                      <a:pt x="29" y="6"/>
                    </a:lnTo>
                    <a:lnTo>
                      <a:pt x="27" y="3"/>
                    </a:lnTo>
                    <a:lnTo>
                      <a:pt x="21" y="0"/>
                    </a:lnTo>
                    <a:lnTo>
                      <a:pt x="15" y="0"/>
                    </a:lnTo>
                    <a:lnTo>
                      <a:pt x="10" y="3"/>
                    </a:lnTo>
                    <a:lnTo>
                      <a:pt x="4" y="7"/>
                    </a:lnTo>
                    <a:lnTo>
                      <a:pt x="0" y="12"/>
                    </a:lnTo>
                    <a:lnTo>
                      <a:pt x="0" y="19"/>
                    </a:lnTo>
                    <a:lnTo>
                      <a:pt x="0" y="23"/>
                    </a:lnTo>
                    <a:lnTo>
                      <a:pt x="2" y="27"/>
                    </a:lnTo>
                    <a:lnTo>
                      <a:pt x="2" y="27"/>
                    </a:lnTo>
                    <a:lnTo>
                      <a:pt x="8" y="37"/>
                    </a:lnTo>
                    <a:lnTo>
                      <a:pt x="16" y="46"/>
                    </a:lnTo>
                    <a:lnTo>
                      <a:pt x="24" y="57"/>
                    </a:lnTo>
                    <a:lnTo>
                      <a:pt x="31" y="68"/>
                    </a:lnTo>
                    <a:lnTo>
                      <a:pt x="31" y="68"/>
                    </a:lnTo>
                    <a:lnTo>
                      <a:pt x="38" y="87"/>
                    </a:lnTo>
                    <a:lnTo>
                      <a:pt x="45" y="106"/>
                    </a:lnTo>
                    <a:lnTo>
                      <a:pt x="51" y="125"/>
                    </a:lnTo>
                    <a:lnTo>
                      <a:pt x="58" y="144"/>
                    </a:lnTo>
                    <a:lnTo>
                      <a:pt x="58" y="144"/>
                    </a:lnTo>
                    <a:lnTo>
                      <a:pt x="80" y="194"/>
                    </a:lnTo>
                    <a:lnTo>
                      <a:pt x="89" y="219"/>
                    </a:lnTo>
                    <a:lnTo>
                      <a:pt x="97" y="245"/>
                    </a:lnTo>
                    <a:lnTo>
                      <a:pt x="97" y="245"/>
                    </a:lnTo>
                    <a:lnTo>
                      <a:pt x="100" y="250"/>
                    </a:lnTo>
                    <a:lnTo>
                      <a:pt x="105" y="254"/>
                    </a:lnTo>
                    <a:lnTo>
                      <a:pt x="110" y="257"/>
                    </a:lnTo>
                    <a:lnTo>
                      <a:pt x="116" y="257"/>
                    </a:lnTo>
                    <a:lnTo>
                      <a:pt x="122" y="255"/>
                    </a:lnTo>
                    <a:lnTo>
                      <a:pt x="126" y="251"/>
                    </a:lnTo>
                    <a:lnTo>
                      <a:pt x="130" y="246"/>
                    </a:lnTo>
                    <a:lnTo>
                      <a:pt x="131" y="240"/>
                    </a:lnTo>
                    <a:lnTo>
                      <a:pt x="131" y="238"/>
                    </a:lnTo>
                    <a:lnTo>
                      <a:pt x="131" y="238"/>
                    </a:lnTo>
                    <a:lnTo>
                      <a:pt x="130" y="233"/>
                    </a:lnTo>
                    <a:lnTo>
                      <a:pt x="129" y="229"/>
                    </a:lnTo>
                    <a:lnTo>
                      <a:pt x="129" y="2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Freeform 787"/>
              <p:cNvSpPr/>
              <p:nvPr/>
            </p:nvSpPr>
            <p:spPr bwMode="auto">
              <a:xfrm>
                <a:off x="2070101" y="3133725"/>
                <a:ext cx="482600" cy="66675"/>
              </a:xfrm>
              <a:custGeom>
                <a:avLst/>
                <a:gdLst/>
                <a:ahLst/>
                <a:cxnLst>
                  <a:cxn ang="0">
                    <a:pos x="1214" y="145"/>
                  </a:cxn>
                  <a:cxn ang="0">
                    <a:pos x="1208" y="115"/>
                  </a:cxn>
                  <a:cxn ang="0">
                    <a:pos x="1202" y="92"/>
                  </a:cxn>
                  <a:cxn ang="0">
                    <a:pos x="1193" y="70"/>
                  </a:cxn>
                  <a:cxn ang="0">
                    <a:pos x="1170" y="50"/>
                  </a:cxn>
                  <a:cxn ang="0">
                    <a:pos x="1161" y="45"/>
                  </a:cxn>
                  <a:cxn ang="0">
                    <a:pos x="1131" y="33"/>
                  </a:cxn>
                  <a:cxn ang="0">
                    <a:pos x="1087" y="26"/>
                  </a:cxn>
                  <a:cxn ang="0">
                    <a:pos x="1044" y="26"/>
                  </a:cxn>
                  <a:cxn ang="0">
                    <a:pos x="1001" y="26"/>
                  </a:cxn>
                  <a:cxn ang="0">
                    <a:pos x="907" y="23"/>
                  </a:cxn>
                  <a:cxn ang="0">
                    <a:pos x="811" y="19"/>
                  </a:cxn>
                  <a:cxn ang="0">
                    <a:pos x="767" y="17"/>
                  </a:cxn>
                  <a:cxn ang="0">
                    <a:pos x="677" y="13"/>
                  </a:cxn>
                  <a:cxn ang="0">
                    <a:pos x="632" y="8"/>
                  </a:cxn>
                  <a:cxn ang="0">
                    <a:pos x="526" y="2"/>
                  </a:cxn>
                  <a:cxn ang="0">
                    <a:pos x="419" y="0"/>
                  </a:cxn>
                  <a:cxn ang="0">
                    <a:pos x="310" y="3"/>
                  </a:cxn>
                  <a:cxn ang="0">
                    <a:pos x="204" y="8"/>
                  </a:cxn>
                  <a:cxn ang="0">
                    <a:pos x="136" y="16"/>
                  </a:cxn>
                  <a:cxn ang="0">
                    <a:pos x="102" y="24"/>
                  </a:cxn>
                  <a:cxn ang="0">
                    <a:pos x="71" y="36"/>
                  </a:cxn>
                  <a:cxn ang="0">
                    <a:pos x="43" y="53"/>
                  </a:cxn>
                  <a:cxn ang="0">
                    <a:pos x="21" y="75"/>
                  </a:cxn>
                  <a:cxn ang="0">
                    <a:pos x="6" y="105"/>
                  </a:cxn>
                  <a:cxn ang="0">
                    <a:pos x="0" y="142"/>
                  </a:cxn>
                  <a:cxn ang="0">
                    <a:pos x="0" y="145"/>
                  </a:cxn>
                  <a:cxn ang="0">
                    <a:pos x="6" y="155"/>
                  </a:cxn>
                  <a:cxn ang="0">
                    <a:pos x="17" y="159"/>
                  </a:cxn>
                  <a:cxn ang="0">
                    <a:pos x="29" y="155"/>
                  </a:cxn>
                  <a:cxn ang="0">
                    <a:pos x="34" y="145"/>
                  </a:cxn>
                  <a:cxn ang="0">
                    <a:pos x="34" y="142"/>
                  </a:cxn>
                  <a:cxn ang="0">
                    <a:pos x="37" y="121"/>
                  </a:cxn>
                  <a:cxn ang="0">
                    <a:pos x="43" y="102"/>
                  </a:cxn>
                  <a:cxn ang="0">
                    <a:pos x="54" y="87"/>
                  </a:cxn>
                  <a:cxn ang="0">
                    <a:pos x="68" y="74"/>
                  </a:cxn>
                  <a:cxn ang="0">
                    <a:pos x="85" y="63"/>
                  </a:cxn>
                  <a:cxn ang="0">
                    <a:pos x="125" y="50"/>
                  </a:cxn>
                  <a:cxn ang="0">
                    <a:pos x="169" y="42"/>
                  </a:cxn>
                  <a:cxn ang="0">
                    <a:pos x="238" y="38"/>
                  </a:cxn>
                  <a:cxn ang="0">
                    <a:pos x="317" y="38"/>
                  </a:cxn>
                  <a:cxn ang="0">
                    <a:pos x="395" y="34"/>
                  </a:cxn>
                  <a:cxn ang="0">
                    <a:pos x="475" y="33"/>
                  </a:cxn>
                  <a:cxn ang="0">
                    <a:pos x="555" y="37"/>
                  </a:cxn>
                  <a:cxn ang="0">
                    <a:pos x="632" y="43"/>
                  </a:cxn>
                  <a:cxn ang="0">
                    <a:pos x="695" y="49"/>
                  </a:cxn>
                  <a:cxn ang="0">
                    <a:pos x="886" y="57"/>
                  </a:cxn>
                  <a:cxn ang="0">
                    <a:pos x="963" y="59"/>
                  </a:cxn>
                  <a:cxn ang="0">
                    <a:pos x="1042" y="60"/>
                  </a:cxn>
                  <a:cxn ang="0">
                    <a:pos x="1064" y="60"/>
                  </a:cxn>
                  <a:cxn ang="0">
                    <a:pos x="1108" y="66"/>
                  </a:cxn>
                  <a:cxn ang="0">
                    <a:pos x="1131" y="71"/>
                  </a:cxn>
                  <a:cxn ang="0">
                    <a:pos x="1144" y="76"/>
                  </a:cxn>
                  <a:cxn ang="0">
                    <a:pos x="1154" y="84"/>
                  </a:cxn>
                  <a:cxn ang="0">
                    <a:pos x="1167" y="105"/>
                  </a:cxn>
                  <a:cxn ang="0">
                    <a:pos x="1174" y="128"/>
                  </a:cxn>
                  <a:cxn ang="0">
                    <a:pos x="1180" y="155"/>
                  </a:cxn>
                  <a:cxn ang="0">
                    <a:pos x="1183" y="157"/>
                  </a:cxn>
                  <a:cxn ang="0">
                    <a:pos x="1189" y="164"/>
                  </a:cxn>
                  <a:cxn ang="0">
                    <a:pos x="1202" y="165"/>
                  </a:cxn>
                  <a:cxn ang="0">
                    <a:pos x="1213" y="159"/>
                  </a:cxn>
                  <a:cxn ang="0">
                    <a:pos x="1214" y="149"/>
                  </a:cxn>
                  <a:cxn ang="0">
                    <a:pos x="1214" y="145"/>
                  </a:cxn>
                </a:cxnLst>
                <a:rect l="0" t="0" r="r" b="b"/>
                <a:pathLst>
                  <a:path w="1214" h="166">
                    <a:moveTo>
                      <a:pt x="1214" y="145"/>
                    </a:moveTo>
                    <a:lnTo>
                      <a:pt x="1214" y="145"/>
                    </a:lnTo>
                    <a:lnTo>
                      <a:pt x="1210" y="130"/>
                    </a:lnTo>
                    <a:lnTo>
                      <a:pt x="1208" y="115"/>
                    </a:lnTo>
                    <a:lnTo>
                      <a:pt x="1205" y="104"/>
                    </a:lnTo>
                    <a:lnTo>
                      <a:pt x="1202" y="92"/>
                    </a:lnTo>
                    <a:lnTo>
                      <a:pt x="1199" y="80"/>
                    </a:lnTo>
                    <a:lnTo>
                      <a:pt x="1193" y="70"/>
                    </a:lnTo>
                    <a:lnTo>
                      <a:pt x="1184" y="59"/>
                    </a:lnTo>
                    <a:lnTo>
                      <a:pt x="1170" y="50"/>
                    </a:lnTo>
                    <a:lnTo>
                      <a:pt x="1170" y="50"/>
                    </a:lnTo>
                    <a:lnTo>
                      <a:pt x="1161" y="45"/>
                    </a:lnTo>
                    <a:lnTo>
                      <a:pt x="1150" y="40"/>
                    </a:lnTo>
                    <a:lnTo>
                      <a:pt x="1131" y="33"/>
                    </a:lnTo>
                    <a:lnTo>
                      <a:pt x="1110" y="29"/>
                    </a:lnTo>
                    <a:lnTo>
                      <a:pt x="1087" y="26"/>
                    </a:lnTo>
                    <a:lnTo>
                      <a:pt x="1065" y="26"/>
                    </a:lnTo>
                    <a:lnTo>
                      <a:pt x="1044" y="26"/>
                    </a:lnTo>
                    <a:lnTo>
                      <a:pt x="1001" y="26"/>
                    </a:lnTo>
                    <a:lnTo>
                      <a:pt x="1001" y="26"/>
                    </a:lnTo>
                    <a:lnTo>
                      <a:pt x="954" y="25"/>
                    </a:lnTo>
                    <a:lnTo>
                      <a:pt x="907" y="23"/>
                    </a:lnTo>
                    <a:lnTo>
                      <a:pt x="860" y="20"/>
                    </a:lnTo>
                    <a:lnTo>
                      <a:pt x="811" y="19"/>
                    </a:lnTo>
                    <a:lnTo>
                      <a:pt x="811" y="19"/>
                    </a:lnTo>
                    <a:lnTo>
                      <a:pt x="767" y="17"/>
                    </a:lnTo>
                    <a:lnTo>
                      <a:pt x="722" y="16"/>
                    </a:lnTo>
                    <a:lnTo>
                      <a:pt x="677" y="13"/>
                    </a:lnTo>
                    <a:lnTo>
                      <a:pt x="632" y="8"/>
                    </a:lnTo>
                    <a:lnTo>
                      <a:pt x="632" y="8"/>
                    </a:lnTo>
                    <a:lnTo>
                      <a:pt x="580" y="4"/>
                    </a:lnTo>
                    <a:lnTo>
                      <a:pt x="526" y="2"/>
                    </a:lnTo>
                    <a:lnTo>
                      <a:pt x="473" y="0"/>
                    </a:lnTo>
                    <a:lnTo>
                      <a:pt x="419" y="0"/>
                    </a:lnTo>
                    <a:lnTo>
                      <a:pt x="364" y="2"/>
                    </a:lnTo>
                    <a:lnTo>
                      <a:pt x="310" y="3"/>
                    </a:lnTo>
                    <a:lnTo>
                      <a:pt x="204" y="8"/>
                    </a:lnTo>
                    <a:lnTo>
                      <a:pt x="204" y="8"/>
                    </a:lnTo>
                    <a:lnTo>
                      <a:pt x="170" y="11"/>
                    </a:lnTo>
                    <a:lnTo>
                      <a:pt x="136" y="16"/>
                    </a:lnTo>
                    <a:lnTo>
                      <a:pt x="119" y="19"/>
                    </a:lnTo>
                    <a:lnTo>
                      <a:pt x="102" y="24"/>
                    </a:lnTo>
                    <a:lnTo>
                      <a:pt x="87" y="29"/>
                    </a:lnTo>
                    <a:lnTo>
                      <a:pt x="71" y="36"/>
                    </a:lnTo>
                    <a:lnTo>
                      <a:pt x="57" y="43"/>
                    </a:lnTo>
                    <a:lnTo>
                      <a:pt x="43" y="53"/>
                    </a:lnTo>
                    <a:lnTo>
                      <a:pt x="32" y="63"/>
                    </a:lnTo>
                    <a:lnTo>
                      <a:pt x="21" y="75"/>
                    </a:lnTo>
                    <a:lnTo>
                      <a:pt x="12" y="89"/>
                    </a:lnTo>
                    <a:lnTo>
                      <a:pt x="6" y="105"/>
                    </a:lnTo>
                    <a:lnTo>
                      <a:pt x="2" y="122"/>
                    </a:lnTo>
                    <a:lnTo>
                      <a:pt x="0" y="142"/>
                    </a:lnTo>
                    <a:lnTo>
                      <a:pt x="0" y="142"/>
                    </a:lnTo>
                    <a:lnTo>
                      <a:pt x="0" y="145"/>
                    </a:lnTo>
                    <a:lnTo>
                      <a:pt x="2" y="149"/>
                    </a:lnTo>
                    <a:lnTo>
                      <a:pt x="6" y="155"/>
                    </a:lnTo>
                    <a:lnTo>
                      <a:pt x="11" y="157"/>
                    </a:lnTo>
                    <a:lnTo>
                      <a:pt x="17" y="159"/>
                    </a:lnTo>
                    <a:lnTo>
                      <a:pt x="24" y="157"/>
                    </a:lnTo>
                    <a:lnTo>
                      <a:pt x="29" y="155"/>
                    </a:lnTo>
                    <a:lnTo>
                      <a:pt x="33" y="149"/>
                    </a:lnTo>
                    <a:lnTo>
                      <a:pt x="34" y="145"/>
                    </a:lnTo>
                    <a:lnTo>
                      <a:pt x="34" y="142"/>
                    </a:lnTo>
                    <a:lnTo>
                      <a:pt x="34" y="142"/>
                    </a:lnTo>
                    <a:lnTo>
                      <a:pt x="36" y="131"/>
                    </a:lnTo>
                    <a:lnTo>
                      <a:pt x="37" y="121"/>
                    </a:lnTo>
                    <a:lnTo>
                      <a:pt x="40" y="110"/>
                    </a:lnTo>
                    <a:lnTo>
                      <a:pt x="43" y="102"/>
                    </a:lnTo>
                    <a:lnTo>
                      <a:pt x="49" y="93"/>
                    </a:lnTo>
                    <a:lnTo>
                      <a:pt x="54" y="87"/>
                    </a:lnTo>
                    <a:lnTo>
                      <a:pt x="60" y="80"/>
                    </a:lnTo>
                    <a:lnTo>
                      <a:pt x="68" y="74"/>
                    </a:lnTo>
                    <a:lnTo>
                      <a:pt x="76" y="68"/>
                    </a:lnTo>
                    <a:lnTo>
                      <a:pt x="85" y="63"/>
                    </a:lnTo>
                    <a:lnTo>
                      <a:pt x="104" y="55"/>
                    </a:lnTo>
                    <a:lnTo>
                      <a:pt x="125" y="50"/>
                    </a:lnTo>
                    <a:lnTo>
                      <a:pt x="147" y="45"/>
                    </a:lnTo>
                    <a:lnTo>
                      <a:pt x="169" y="42"/>
                    </a:lnTo>
                    <a:lnTo>
                      <a:pt x="193" y="41"/>
                    </a:lnTo>
                    <a:lnTo>
                      <a:pt x="238" y="38"/>
                    </a:lnTo>
                    <a:lnTo>
                      <a:pt x="282" y="38"/>
                    </a:lnTo>
                    <a:lnTo>
                      <a:pt x="317" y="38"/>
                    </a:lnTo>
                    <a:lnTo>
                      <a:pt x="317" y="38"/>
                    </a:lnTo>
                    <a:lnTo>
                      <a:pt x="395" y="34"/>
                    </a:lnTo>
                    <a:lnTo>
                      <a:pt x="435" y="33"/>
                    </a:lnTo>
                    <a:lnTo>
                      <a:pt x="475" y="33"/>
                    </a:lnTo>
                    <a:lnTo>
                      <a:pt x="514" y="34"/>
                    </a:lnTo>
                    <a:lnTo>
                      <a:pt x="555" y="37"/>
                    </a:lnTo>
                    <a:lnTo>
                      <a:pt x="594" y="40"/>
                    </a:lnTo>
                    <a:lnTo>
                      <a:pt x="632" y="43"/>
                    </a:lnTo>
                    <a:lnTo>
                      <a:pt x="632" y="43"/>
                    </a:lnTo>
                    <a:lnTo>
                      <a:pt x="695" y="49"/>
                    </a:lnTo>
                    <a:lnTo>
                      <a:pt x="759" y="51"/>
                    </a:lnTo>
                    <a:lnTo>
                      <a:pt x="886" y="57"/>
                    </a:lnTo>
                    <a:lnTo>
                      <a:pt x="886" y="57"/>
                    </a:lnTo>
                    <a:lnTo>
                      <a:pt x="963" y="59"/>
                    </a:lnTo>
                    <a:lnTo>
                      <a:pt x="1002" y="60"/>
                    </a:lnTo>
                    <a:lnTo>
                      <a:pt x="1042" y="60"/>
                    </a:lnTo>
                    <a:lnTo>
                      <a:pt x="1042" y="60"/>
                    </a:lnTo>
                    <a:lnTo>
                      <a:pt x="1064" y="60"/>
                    </a:lnTo>
                    <a:lnTo>
                      <a:pt x="1086" y="62"/>
                    </a:lnTo>
                    <a:lnTo>
                      <a:pt x="1108" y="66"/>
                    </a:lnTo>
                    <a:lnTo>
                      <a:pt x="1131" y="71"/>
                    </a:lnTo>
                    <a:lnTo>
                      <a:pt x="1131" y="71"/>
                    </a:lnTo>
                    <a:lnTo>
                      <a:pt x="1137" y="74"/>
                    </a:lnTo>
                    <a:lnTo>
                      <a:pt x="1144" y="76"/>
                    </a:lnTo>
                    <a:lnTo>
                      <a:pt x="1150" y="80"/>
                    </a:lnTo>
                    <a:lnTo>
                      <a:pt x="1154" y="84"/>
                    </a:lnTo>
                    <a:lnTo>
                      <a:pt x="1162" y="93"/>
                    </a:lnTo>
                    <a:lnTo>
                      <a:pt x="1167" y="105"/>
                    </a:lnTo>
                    <a:lnTo>
                      <a:pt x="1171" y="117"/>
                    </a:lnTo>
                    <a:lnTo>
                      <a:pt x="1174" y="128"/>
                    </a:lnTo>
                    <a:lnTo>
                      <a:pt x="1178" y="142"/>
                    </a:lnTo>
                    <a:lnTo>
                      <a:pt x="1180" y="155"/>
                    </a:lnTo>
                    <a:lnTo>
                      <a:pt x="1180" y="155"/>
                    </a:lnTo>
                    <a:lnTo>
                      <a:pt x="1183" y="157"/>
                    </a:lnTo>
                    <a:lnTo>
                      <a:pt x="1184" y="160"/>
                    </a:lnTo>
                    <a:lnTo>
                      <a:pt x="1189" y="164"/>
                    </a:lnTo>
                    <a:lnTo>
                      <a:pt x="1196" y="166"/>
                    </a:lnTo>
                    <a:lnTo>
                      <a:pt x="1202" y="165"/>
                    </a:lnTo>
                    <a:lnTo>
                      <a:pt x="1209" y="162"/>
                    </a:lnTo>
                    <a:lnTo>
                      <a:pt x="1213" y="159"/>
                    </a:lnTo>
                    <a:lnTo>
                      <a:pt x="1214" y="152"/>
                    </a:lnTo>
                    <a:lnTo>
                      <a:pt x="1214" y="149"/>
                    </a:lnTo>
                    <a:lnTo>
                      <a:pt x="1214" y="145"/>
                    </a:lnTo>
                    <a:lnTo>
                      <a:pt x="1214" y="1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Freeform 788"/>
              <p:cNvSpPr/>
              <p:nvPr/>
            </p:nvSpPr>
            <p:spPr bwMode="auto">
              <a:xfrm>
                <a:off x="2065338" y="3182938"/>
                <a:ext cx="488950" cy="465138"/>
              </a:xfrm>
              <a:custGeom>
                <a:avLst/>
                <a:gdLst/>
                <a:ahLst/>
                <a:cxnLst>
                  <a:cxn ang="0">
                    <a:pos x="1227" y="941"/>
                  </a:cxn>
                  <a:cxn ang="0">
                    <a:pos x="1205" y="932"/>
                  </a:cxn>
                  <a:cxn ang="0">
                    <a:pos x="1194" y="948"/>
                  </a:cxn>
                  <a:cxn ang="0">
                    <a:pos x="1193" y="1003"/>
                  </a:cxn>
                  <a:cxn ang="0">
                    <a:pos x="1181" y="1034"/>
                  </a:cxn>
                  <a:cxn ang="0">
                    <a:pos x="1148" y="1072"/>
                  </a:cxn>
                  <a:cxn ang="0">
                    <a:pos x="1103" y="1109"/>
                  </a:cxn>
                  <a:cxn ang="0">
                    <a:pos x="1061" y="1121"/>
                  </a:cxn>
                  <a:cxn ang="0">
                    <a:pos x="974" y="1126"/>
                  </a:cxn>
                  <a:cxn ang="0">
                    <a:pos x="926" y="1135"/>
                  </a:cxn>
                  <a:cxn ang="0">
                    <a:pos x="807" y="1132"/>
                  </a:cxn>
                  <a:cxn ang="0">
                    <a:pos x="708" y="1123"/>
                  </a:cxn>
                  <a:cxn ang="0">
                    <a:pos x="434" y="1111"/>
                  </a:cxn>
                  <a:cxn ang="0">
                    <a:pos x="284" y="1106"/>
                  </a:cxn>
                  <a:cxn ang="0">
                    <a:pos x="135" y="1089"/>
                  </a:cxn>
                  <a:cxn ang="0">
                    <a:pos x="88" y="1064"/>
                  </a:cxn>
                  <a:cxn ang="0">
                    <a:pos x="51" y="1009"/>
                  </a:cxn>
                  <a:cxn ang="0">
                    <a:pos x="36" y="940"/>
                  </a:cxn>
                  <a:cxn ang="0">
                    <a:pos x="33" y="853"/>
                  </a:cxn>
                  <a:cxn ang="0">
                    <a:pos x="44" y="764"/>
                  </a:cxn>
                  <a:cxn ang="0">
                    <a:pos x="46" y="702"/>
                  </a:cxn>
                  <a:cxn ang="0">
                    <a:pos x="47" y="573"/>
                  </a:cxn>
                  <a:cxn ang="0">
                    <a:pos x="38" y="437"/>
                  </a:cxn>
                  <a:cxn ang="0">
                    <a:pos x="48" y="305"/>
                  </a:cxn>
                  <a:cxn ang="0">
                    <a:pos x="46" y="161"/>
                  </a:cxn>
                  <a:cxn ang="0">
                    <a:pos x="40" y="16"/>
                  </a:cxn>
                  <a:cxn ang="0">
                    <a:pos x="30" y="0"/>
                  </a:cxn>
                  <a:cxn ang="0">
                    <a:pos x="8" y="9"/>
                  </a:cxn>
                  <a:cxn ang="0">
                    <a:pos x="8" y="57"/>
                  </a:cxn>
                  <a:cxn ang="0">
                    <a:pos x="13" y="261"/>
                  </a:cxn>
                  <a:cxn ang="0">
                    <a:pos x="6" y="365"/>
                  </a:cxn>
                  <a:cxn ang="0">
                    <a:pos x="10" y="513"/>
                  </a:cxn>
                  <a:cxn ang="0">
                    <a:pos x="13" y="599"/>
                  </a:cxn>
                  <a:cxn ang="0">
                    <a:pos x="9" y="715"/>
                  </a:cxn>
                  <a:cxn ang="0">
                    <a:pos x="0" y="883"/>
                  </a:cxn>
                  <a:cxn ang="0">
                    <a:pos x="12" y="996"/>
                  </a:cxn>
                  <a:cxn ang="0">
                    <a:pos x="34" y="1051"/>
                  </a:cxn>
                  <a:cxn ang="0">
                    <a:pos x="74" y="1094"/>
                  </a:cxn>
                  <a:cxn ang="0">
                    <a:pos x="137" y="1123"/>
                  </a:cxn>
                  <a:cxn ang="0">
                    <a:pos x="196" y="1134"/>
                  </a:cxn>
                  <a:cxn ang="0">
                    <a:pos x="316" y="1136"/>
                  </a:cxn>
                  <a:cxn ang="0">
                    <a:pos x="462" y="1148"/>
                  </a:cxn>
                  <a:cxn ang="0">
                    <a:pos x="638" y="1155"/>
                  </a:cxn>
                  <a:cxn ang="0">
                    <a:pos x="815" y="1166"/>
                  </a:cxn>
                  <a:cxn ang="0">
                    <a:pos x="902" y="1169"/>
                  </a:cxn>
                  <a:cxn ang="0">
                    <a:pos x="967" y="1162"/>
                  </a:cxn>
                  <a:cxn ang="0">
                    <a:pos x="1075" y="1155"/>
                  </a:cxn>
                  <a:cxn ang="0">
                    <a:pos x="1126" y="1134"/>
                  </a:cxn>
                  <a:cxn ang="0">
                    <a:pos x="1184" y="1085"/>
                  </a:cxn>
                  <a:cxn ang="0">
                    <a:pos x="1215" y="1042"/>
                  </a:cxn>
                  <a:cxn ang="0">
                    <a:pos x="1228" y="982"/>
                  </a:cxn>
                </a:cxnLst>
                <a:rect l="0" t="0" r="r" b="b"/>
                <a:pathLst>
                  <a:path w="1228" h="1170">
                    <a:moveTo>
                      <a:pt x="1228" y="948"/>
                    </a:moveTo>
                    <a:lnTo>
                      <a:pt x="1228" y="948"/>
                    </a:lnTo>
                    <a:lnTo>
                      <a:pt x="1228" y="944"/>
                    </a:lnTo>
                    <a:lnTo>
                      <a:pt x="1227" y="941"/>
                    </a:lnTo>
                    <a:lnTo>
                      <a:pt x="1223" y="936"/>
                    </a:lnTo>
                    <a:lnTo>
                      <a:pt x="1218" y="932"/>
                    </a:lnTo>
                    <a:lnTo>
                      <a:pt x="1211" y="931"/>
                    </a:lnTo>
                    <a:lnTo>
                      <a:pt x="1205" y="932"/>
                    </a:lnTo>
                    <a:lnTo>
                      <a:pt x="1199" y="936"/>
                    </a:lnTo>
                    <a:lnTo>
                      <a:pt x="1195" y="941"/>
                    </a:lnTo>
                    <a:lnTo>
                      <a:pt x="1194" y="944"/>
                    </a:lnTo>
                    <a:lnTo>
                      <a:pt x="1194" y="948"/>
                    </a:lnTo>
                    <a:lnTo>
                      <a:pt x="1194" y="948"/>
                    </a:lnTo>
                    <a:lnTo>
                      <a:pt x="1194" y="970"/>
                    </a:lnTo>
                    <a:lnTo>
                      <a:pt x="1194" y="992"/>
                    </a:lnTo>
                    <a:lnTo>
                      <a:pt x="1193" y="1003"/>
                    </a:lnTo>
                    <a:lnTo>
                      <a:pt x="1190" y="1013"/>
                    </a:lnTo>
                    <a:lnTo>
                      <a:pt x="1186" y="1024"/>
                    </a:lnTo>
                    <a:lnTo>
                      <a:pt x="1181" y="1034"/>
                    </a:lnTo>
                    <a:lnTo>
                      <a:pt x="1181" y="1034"/>
                    </a:lnTo>
                    <a:lnTo>
                      <a:pt x="1175" y="1045"/>
                    </a:lnTo>
                    <a:lnTo>
                      <a:pt x="1167" y="1055"/>
                    </a:lnTo>
                    <a:lnTo>
                      <a:pt x="1158" y="1064"/>
                    </a:lnTo>
                    <a:lnTo>
                      <a:pt x="1148" y="1072"/>
                    </a:lnTo>
                    <a:lnTo>
                      <a:pt x="1130" y="1089"/>
                    </a:lnTo>
                    <a:lnTo>
                      <a:pt x="1110" y="1104"/>
                    </a:lnTo>
                    <a:lnTo>
                      <a:pt x="1110" y="1104"/>
                    </a:lnTo>
                    <a:lnTo>
                      <a:pt x="1103" y="1109"/>
                    </a:lnTo>
                    <a:lnTo>
                      <a:pt x="1095" y="1113"/>
                    </a:lnTo>
                    <a:lnTo>
                      <a:pt x="1086" y="1117"/>
                    </a:lnTo>
                    <a:lnTo>
                      <a:pt x="1078" y="1118"/>
                    </a:lnTo>
                    <a:lnTo>
                      <a:pt x="1061" y="1121"/>
                    </a:lnTo>
                    <a:lnTo>
                      <a:pt x="1044" y="1122"/>
                    </a:lnTo>
                    <a:lnTo>
                      <a:pt x="1008" y="1122"/>
                    </a:lnTo>
                    <a:lnTo>
                      <a:pt x="991" y="1122"/>
                    </a:lnTo>
                    <a:lnTo>
                      <a:pt x="974" y="1126"/>
                    </a:lnTo>
                    <a:lnTo>
                      <a:pt x="974" y="1126"/>
                    </a:lnTo>
                    <a:lnTo>
                      <a:pt x="959" y="1130"/>
                    </a:lnTo>
                    <a:lnTo>
                      <a:pt x="943" y="1132"/>
                    </a:lnTo>
                    <a:lnTo>
                      <a:pt x="926" y="1135"/>
                    </a:lnTo>
                    <a:lnTo>
                      <a:pt x="909" y="1136"/>
                    </a:lnTo>
                    <a:lnTo>
                      <a:pt x="876" y="1136"/>
                    </a:lnTo>
                    <a:lnTo>
                      <a:pt x="842" y="1135"/>
                    </a:lnTo>
                    <a:lnTo>
                      <a:pt x="807" y="1132"/>
                    </a:lnTo>
                    <a:lnTo>
                      <a:pt x="774" y="1130"/>
                    </a:lnTo>
                    <a:lnTo>
                      <a:pt x="740" y="1126"/>
                    </a:lnTo>
                    <a:lnTo>
                      <a:pt x="708" y="1123"/>
                    </a:lnTo>
                    <a:lnTo>
                      <a:pt x="708" y="1123"/>
                    </a:lnTo>
                    <a:lnTo>
                      <a:pt x="640" y="1121"/>
                    </a:lnTo>
                    <a:lnTo>
                      <a:pt x="570" y="1118"/>
                    </a:lnTo>
                    <a:lnTo>
                      <a:pt x="502" y="1115"/>
                    </a:lnTo>
                    <a:lnTo>
                      <a:pt x="434" y="1111"/>
                    </a:lnTo>
                    <a:lnTo>
                      <a:pt x="434" y="1111"/>
                    </a:lnTo>
                    <a:lnTo>
                      <a:pt x="396" y="1109"/>
                    </a:lnTo>
                    <a:lnTo>
                      <a:pt x="360" y="1108"/>
                    </a:lnTo>
                    <a:lnTo>
                      <a:pt x="284" y="1106"/>
                    </a:lnTo>
                    <a:lnTo>
                      <a:pt x="246" y="1104"/>
                    </a:lnTo>
                    <a:lnTo>
                      <a:pt x="208" y="1101"/>
                    </a:lnTo>
                    <a:lnTo>
                      <a:pt x="171" y="1096"/>
                    </a:lnTo>
                    <a:lnTo>
                      <a:pt x="135" y="1089"/>
                    </a:lnTo>
                    <a:lnTo>
                      <a:pt x="135" y="1089"/>
                    </a:lnTo>
                    <a:lnTo>
                      <a:pt x="116" y="1083"/>
                    </a:lnTo>
                    <a:lnTo>
                      <a:pt x="101" y="1075"/>
                    </a:lnTo>
                    <a:lnTo>
                      <a:pt x="88" y="1064"/>
                    </a:lnTo>
                    <a:lnTo>
                      <a:pt x="76" y="1053"/>
                    </a:lnTo>
                    <a:lnTo>
                      <a:pt x="65" y="1040"/>
                    </a:lnTo>
                    <a:lnTo>
                      <a:pt x="57" y="1025"/>
                    </a:lnTo>
                    <a:lnTo>
                      <a:pt x="51" y="1009"/>
                    </a:lnTo>
                    <a:lnTo>
                      <a:pt x="46" y="992"/>
                    </a:lnTo>
                    <a:lnTo>
                      <a:pt x="42" y="975"/>
                    </a:lnTo>
                    <a:lnTo>
                      <a:pt x="38" y="957"/>
                    </a:lnTo>
                    <a:lnTo>
                      <a:pt x="36" y="940"/>
                    </a:lnTo>
                    <a:lnTo>
                      <a:pt x="35" y="922"/>
                    </a:lnTo>
                    <a:lnTo>
                      <a:pt x="34" y="887"/>
                    </a:lnTo>
                    <a:lnTo>
                      <a:pt x="33" y="853"/>
                    </a:lnTo>
                    <a:lnTo>
                      <a:pt x="33" y="853"/>
                    </a:lnTo>
                    <a:lnTo>
                      <a:pt x="34" y="838"/>
                    </a:lnTo>
                    <a:lnTo>
                      <a:pt x="35" y="824"/>
                    </a:lnTo>
                    <a:lnTo>
                      <a:pt x="39" y="794"/>
                    </a:lnTo>
                    <a:lnTo>
                      <a:pt x="44" y="764"/>
                    </a:lnTo>
                    <a:lnTo>
                      <a:pt x="46" y="748"/>
                    </a:lnTo>
                    <a:lnTo>
                      <a:pt x="46" y="734"/>
                    </a:lnTo>
                    <a:lnTo>
                      <a:pt x="46" y="734"/>
                    </a:lnTo>
                    <a:lnTo>
                      <a:pt x="46" y="702"/>
                    </a:lnTo>
                    <a:lnTo>
                      <a:pt x="47" y="672"/>
                    </a:lnTo>
                    <a:lnTo>
                      <a:pt x="48" y="612"/>
                    </a:lnTo>
                    <a:lnTo>
                      <a:pt x="48" y="612"/>
                    </a:lnTo>
                    <a:lnTo>
                      <a:pt x="47" y="573"/>
                    </a:lnTo>
                    <a:lnTo>
                      <a:pt x="46" y="533"/>
                    </a:lnTo>
                    <a:lnTo>
                      <a:pt x="39" y="455"/>
                    </a:lnTo>
                    <a:lnTo>
                      <a:pt x="39" y="455"/>
                    </a:lnTo>
                    <a:lnTo>
                      <a:pt x="38" y="437"/>
                    </a:lnTo>
                    <a:lnTo>
                      <a:pt x="38" y="417"/>
                    </a:lnTo>
                    <a:lnTo>
                      <a:pt x="42" y="379"/>
                    </a:lnTo>
                    <a:lnTo>
                      <a:pt x="46" y="341"/>
                    </a:lnTo>
                    <a:lnTo>
                      <a:pt x="48" y="305"/>
                    </a:lnTo>
                    <a:lnTo>
                      <a:pt x="48" y="305"/>
                    </a:lnTo>
                    <a:lnTo>
                      <a:pt x="50" y="268"/>
                    </a:lnTo>
                    <a:lnTo>
                      <a:pt x="50" y="231"/>
                    </a:lnTo>
                    <a:lnTo>
                      <a:pt x="46" y="161"/>
                    </a:lnTo>
                    <a:lnTo>
                      <a:pt x="43" y="89"/>
                    </a:lnTo>
                    <a:lnTo>
                      <a:pt x="42" y="52"/>
                    </a:lnTo>
                    <a:lnTo>
                      <a:pt x="40" y="16"/>
                    </a:lnTo>
                    <a:lnTo>
                      <a:pt x="40" y="16"/>
                    </a:lnTo>
                    <a:lnTo>
                      <a:pt x="40" y="12"/>
                    </a:lnTo>
                    <a:lnTo>
                      <a:pt x="39" y="9"/>
                    </a:lnTo>
                    <a:lnTo>
                      <a:pt x="35" y="4"/>
                    </a:lnTo>
                    <a:lnTo>
                      <a:pt x="30" y="0"/>
                    </a:lnTo>
                    <a:lnTo>
                      <a:pt x="23" y="0"/>
                    </a:lnTo>
                    <a:lnTo>
                      <a:pt x="17" y="0"/>
                    </a:lnTo>
                    <a:lnTo>
                      <a:pt x="12" y="4"/>
                    </a:lnTo>
                    <a:lnTo>
                      <a:pt x="8" y="9"/>
                    </a:lnTo>
                    <a:lnTo>
                      <a:pt x="6" y="12"/>
                    </a:lnTo>
                    <a:lnTo>
                      <a:pt x="6" y="16"/>
                    </a:lnTo>
                    <a:lnTo>
                      <a:pt x="6" y="16"/>
                    </a:lnTo>
                    <a:lnTo>
                      <a:pt x="8" y="57"/>
                    </a:lnTo>
                    <a:lnTo>
                      <a:pt x="9" y="98"/>
                    </a:lnTo>
                    <a:lnTo>
                      <a:pt x="12" y="180"/>
                    </a:lnTo>
                    <a:lnTo>
                      <a:pt x="13" y="221"/>
                    </a:lnTo>
                    <a:lnTo>
                      <a:pt x="13" y="261"/>
                    </a:lnTo>
                    <a:lnTo>
                      <a:pt x="12" y="303"/>
                    </a:lnTo>
                    <a:lnTo>
                      <a:pt x="8" y="344"/>
                    </a:lnTo>
                    <a:lnTo>
                      <a:pt x="8" y="344"/>
                    </a:lnTo>
                    <a:lnTo>
                      <a:pt x="6" y="365"/>
                    </a:lnTo>
                    <a:lnTo>
                      <a:pt x="5" y="386"/>
                    </a:lnTo>
                    <a:lnTo>
                      <a:pt x="5" y="428"/>
                    </a:lnTo>
                    <a:lnTo>
                      <a:pt x="8" y="471"/>
                    </a:lnTo>
                    <a:lnTo>
                      <a:pt x="10" y="513"/>
                    </a:lnTo>
                    <a:lnTo>
                      <a:pt x="10" y="513"/>
                    </a:lnTo>
                    <a:lnTo>
                      <a:pt x="13" y="533"/>
                    </a:lnTo>
                    <a:lnTo>
                      <a:pt x="13" y="556"/>
                    </a:lnTo>
                    <a:lnTo>
                      <a:pt x="13" y="599"/>
                    </a:lnTo>
                    <a:lnTo>
                      <a:pt x="12" y="641"/>
                    </a:lnTo>
                    <a:lnTo>
                      <a:pt x="10" y="684"/>
                    </a:lnTo>
                    <a:lnTo>
                      <a:pt x="10" y="684"/>
                    </a:lnTo>
                    <a:lnTo>
                      <a:pt x="9" y="715"/>
                    </a:lnTo>
                    <a:lnTo>
                      <a:pt x="8" y="747"/>
                    </a:lnTo>
                    <a:lnTo>
                      <a:pt x="2" y="815"/>
                    </a:lnTo>
                    <a:lnTo>
                      <a:pt x="1" y="849"/>
                    </a:lnTo>
                    <a:lnTo>
                      <a:pt x="0" y="883"/>
                    </a:lnTo>
                    <a:lnTo>
                      <a:pt x="0" y="917"/>
                    </a:lnTo>
                    <a:lnTo>
                      <a:pt x="2" y="949"/>
                    </a:lnTo>
                    <a:lnTo>
                      <a:pt x="8" y="981"/>
                    </a:lnTo>
                    <a:lnTo>
                      <a:pt x="12" y="996"/>
                    </a:lnTo>
                    <a:lnTo>
                      <a:pt x="16" y="1011"/>
                    </a:lnTo>
                    <a:lnTo>
                      <a:pt x="21" y="1025"/>
                    </a:lnTo>
                    <a:lnTo>
                      <a:pt x="27" y="1038"/>
                    </a:lnTo>
                    <a:lnTo>
                      <a:pt x="34" y="1051"/>
                    </a:lnTo>
                    <a:lnTo>
                      <a:pt x="43" y="1063"/>
                    </a:lnTo>
                    <a:lnTo>
                      <a:pt x="52" y="1075"/>
                    </a:lnTo>
                    <a:lnTo>
                      <a:pt x="63" y="1085"/>
                    </a:lnTo>
                    <a:lnTo>
                      <a:pt x="74" y="1094"/>
                    </a:lnTo>
                    <a:lnTo>
                      <a:pt x="88" y="1104"/>
                    </a:lnTo>
                    <a:lnTo>
                      <a:pt x="103" y="1111"/>
                    </a:lnTo>
                    <a:lnTo>
                      <a:pt x="119" y="1118"/>
                    </a:lnTo>
                    <a:lnTo>
                      <a:pt x="137" y="1123"/>
                    </a:lnTo>
                    <a:lnTo>
                      <a:pt x="156" y="1128"/>
                    </a:lnTo>
                    <a:lnTo>
                      <a:pt x="156" y="1128"/>
                    </a:lnTo>
                    <a:lnTo>
                      <a:pt x="176" y="1131"/>
                    </a:lnTo>
                    <a:lnTo>
                      <a:pt x="196" y="1134"/>
                    </a:lnTo>
                    <a:lnTo>
                      <a:pt x="237" y="1136"/>
                    </a:lnTo>
                    <a:lnTo>
                      <a:pt x="277" y="1136"/>
                    </a:lnTo>
                    <a:lnTo>
                      <a:pt x="316" y="1136"/>
                    </a:lnTo>
                    <a:lnTo>
                      <a:pt x="316" y="1136"/>
                    </a:lnTo>
                    <a:lnTo>
                      <a:pt x="353" y="1138"/>
                    </a:lnTo>
                    <a:lnTo>
                      <a:pt x="388" y="1142"/>
                    </a:lnTo>
                    <a:lnTo>
                      <a:pt x="425" y="1144"/>
                    </a:lnTo>
                    <a:lnTo>
                      <a:pt x="462" y="1148"/>
                    </a:lnTo>
                    <a:lnTo>
                      <a:pt x="462" y="1148"/>
                    </a:lnTo>
                    <a:lnTo>
                      <a:pt x="505" y="1151"/>
                    </a:lnTo>
                    <a:lnTo>
                      <a:pt x="549" y="1152"/>
                    </a:lnTo>
                    <a:lnTo>
                      <a:pt x="638" y="1155"/>
                    </a:lnTo>
                    <a:lnTo>
                      <a:pt x="683" y="1156"/>
                    </a:lnTo>
                    <a:lnTo>
                      <a:pt x="727" y="1157"/>
                    </a:lnTo>
                    <a:lnTo>
                      <a:pt x="770" y="1161"/>
                    </a:lnTo>
                    <a:lnTo>
                      <a:pt x="815" y="1166"/>
                    </a:lnTo>
                    <a:lnTo>
                      <a:pt x="815" y="1166"/>
                    </a:lnTo>
                    <a:lnTo>
                      <a:pt x="842" y="1169"/>
                    </a:lnTo>
                    <a:lnTo>
                      <a:pt x="872" y="1170"/>
                    </a:lnTo>
                    <a:lnTo>
                      <a:pt x="902" y="1169"/>
                    </a:lnTo>
                    <a:lnTo>
                      <a:pt x="930" y="1165"/>
                    </a:lnTo>
                    <a:lnTo>
                      <a:pt x="930" y="1165"/>
                    </a:lnTo>
                    <a:lnTo>
                      <a:pt x="948" y="1164"/>
                    </a:lnTo>
                    <a:lnTo>
                      <a:pt x="967" y="1162"/>
                    </a:lnTo>
                    <a:lnTo>
                      <a:pt x="1003" y="1161"/>
                    </a:lnTo>
                    <a:lnTo>
                      <a:pt x="1040" y="1160"/>
                    </a:lnTo>
                    <a:lnTo>
                      <a:pt x="1058" y="1159"/>
                    </a:lnTo>
                    <a:lnTo>
                      <a:pt x="1075" y="1155"/>
                    </a:lnTo>
                    <a:lnTo>
                      <a:pt x="1075" y="1155"/>
                    </a:lnTo>
                    <a:lnTo>
                      <a:pt x="1093" y="1149"/>
                    </a:lnTo>
                    <a:lnTo>
                      <a:pt x="1110" y="1143"/>
                    </a:lnTo>
                    <a:lnTo>
                      <a:pt x="1126" y="1134"/>
                    </a:lnTo>
                    <a:lnTo>
                      <a:pt x="1142" y="1123"/>
                    </a:lnTo>
                    <a:lnTo>
                      <a:pt x="1156" y="1111"/>
                    </a:lnTo>
                    <a:lnTo>
                      <a:pt x="1171" y="1098"/>
                    </a:lnTo>
                    <a:lnTo>
                      <a:pt x="1184" y="1085"/>
                    </a:lnTo>
                    <a:lnTo>
                      <a:pt x="1197" y="1071"/>
                    </a:lnTo>
                    <a:lnTo>
                      <a:pt x="1197" y="1071"/>
                    </a:lnTo>
                    <a:lnTo>
                      <a:pt x="1207" y="1057"/>
                    </a:lnTo>
                    <a:lnTo>
                      <a:pt x="1215" y="1042"/>
                    </a:lnTo>
                    <a:lnTo>
                      <a:pt x="1222" y="1028"/>
                    </a:lnTo>
                    <a:lnTo>
                      <a:pt x="1224" y="1013"/>
                    </a:lnTo>
                    <a:lnTo>
                      <a:pt x="1227" y="998"/>
                    </a:lnTo>
                    <a:lnTo>
                      <a:pt x="1228" y="982"/>
                    </a:lnTo>
                    <a:lnTo>
                      <a:pt x="1228" y="948"/>
                    </a:lnTo>
                    <a:lnTo>
                      <a:pt x="1228" y="9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Freeform 789"/>
              <p:cNvSpPr/>
              <p:nvPr/>
            </p:nvSpPr>
            <p:spPr bwMode="auto">
              <a:xfrm>
                <a:off x="2540001" y="3187700"/>
                <a:ext cx="14288" cy="381000"/>
              </a:xfrm>
              <a:custGeom>
                <a:avLst/>
                <a:gdLst/>
                <a:ahLst/>
                <a:cxnLst>
                  <a:cxn ang="0">
                    <a:pos x="0" y="17"/>
                  </a:cxn>
                  <a:cxn ang="0">
                    <a:pos x="0" y="942"/>
                  </a:cxn>
                  <a:cxn ang="0">
                    <a:pos x="0" y="942"/>
                  </a:cxn>
                  <a:cxn ang="0">
                    <a:pos x="0" y="946"/>
                  </a:cxn>
                  <a:cxn ang="0">
                    <a:pos x="1" y="950"/>
                  </a:cxn>
                  <a:cxn ang="0">
                    <a:pos x="5" y="955"/>
                  </a:cxn>
                  <a:cxn ang="0">
                    <a:pos x="11" y="958"/>
                  </a:cxn>
                  <a:cxn ang="0">
                    <a:pos x="17" y="959"/>
                  </a:cxn>
                  <a:cxn ang="0">
                    <a:pos x="24" y="958"/>
                  </a:cxn>
                  <a:cxn ang="0">
                    <a:pos x="29" y="955"/>
                  </a:cxn>
                  <a:cxn ang="0">
                    <a:pos x="33" y="950"/>
                  </a:cxn>
                  <a:cxn ang="0">
                    <a:pos x="34" y="946"/>
                  </a:cxn>
                  <a:cxn ang="0">
                    <a:pos x="34" y="942"/>
                  </a:cxn>
                  <a:cxn ang="0">
                    <a:pos x="34" y="17"/>
                  </a:cxn>
                  <a:cxn ang="0">
                    <a:pos x="34" y="17"/>
                  </a:cxn>
                  <a:cxn ang="0">
                    <a:pos x="34" y="13"/>
                  </a:cxn>
                  <a:cxn ang="0">
                    <a:pos x="33" y="9"/>
                  </a:cxn>
                  <a:cxn ang="0">
                    <a:pos x="29" y="4"/>
                  </a:cxn>
                  <a:cxn ang="0">
                    <a:pos x="24" y="2"/>
                  </a:cxn>
                  <a:cxn ang="0">
                    <a:pos x="17" y="0"/>
                  </a:cxn>
                  <a:cxn ang="0">
                    <a:pos x="11" y="2"/>
                  </a:cxn>
                  <a:cxn ang="0">
                    <a:pos x="5" y="4"/>
                  </a:cxn>
                  <a:cxn ang="0">
                    <a:pos x="1" y="9"/>
                  </a:cxn>
                  <a:cxn ang="0">
                    <a:pos x="0" y="13"/>
                  </a:cxn>
                  <a:cxn ang="0">
                    <a:pos x="0" y="17"/>
                  </a:cxn>
                  <a:cxn ang="0">
                    <a:pos x="0" y="17"/>
                  </a:cxn>
                </a:cxnLst>
                <a:rect l="0" t="0" r="r" b="b"/>
                <a:pathLst>
                  <a:path w="34" h="959">
                    <a:moveTo>
                      <a:pt x="0" y="17"/>
                    </a:moveTo>
                    <a:lnTo>
                      <a:pt x="0" y="942"/>
                    </a:lnTo>
                    <a:lnTo>
                      <a:pt x="0" y="942"/>
                    </a:lnTo>
                    <a:lnTo>
                      <a:pt x="0" y="946"/>
                    </a:lnTo>
                    <a:lnTo>
                      <a:pt x="1" y="950"/>
                    </a:lnTo>
                    <a:lnTo>
                      <a:pt x="5" y="955"/>
                    </a:lnTo>
                    <a:lnTo>
                      <a:pt x="11" y="958"/>
                    </a:lnTo>
                    <a:lnTo>
                      <a:pt x="17" y="959"/>
                    </a:lnTo>
                    <a:lnTo>
                      <a:pt x="24" y="958"/>
                    </a:lnTo>
                    <a:lnTo>
                      <a:pt x="29" y="955"/>
                    </a:lnTo>
                    <a:lnTo>
                      <a:pt x="33" y="950"/>
                    </a:lnTo>
                    <a:lnTo>
                      <a:pt x="34" y="946"/>
                    </a:lnTo>
                    <a:lnTo>
                      <a:pt x="34" y="942"/>
                    </a:lnTo>
                    <a:lnTo>
                      <a:pt x="34" y="17"/>
                    </a:lnTo>
                    <a:lnTo>
                      <a:pt x="34" y="17"/>
                    </a:lnTo>
                    <a:lnTo>
                      <a:pt x="34" y="13"/>
                    </a:lnTo>
                    <a:lnTo>
                      <a:pt x="33" y="9"/>
                    </a:lnTo>
                    <a:lnTo>
                      <a:pt x="29" y="4"/>
                    </a:lnTo>
                    <a:lnTo>
                      <a:pt x="24" y="2"/>
                    </a:lnTo>
                    <a:lnTo>
                      <a:pt x="17" y="0"/>
                    </a:lnTo>
                    <a:lnTo>
                      <a:pt x="11" y="2"/>
                    </a:lnTo>
                    <a:lnTo>
                      <a:pt x="5" y="4"/>
                    </a:lnTo>
                    <a:lnTo>
                      <a:pt x="1" y="9"/>
                    </a:lnTo>
                    <a:lnTo>
                      <a:pt x="0" y="13"/>
                    </a:lnTo>
                    <a:lnTo>
                      <a:pt x="0" y="17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Freeform 790"/>
              <p:cNvSpPr>
                <a:spLocks noEditPoints="1"/>
              </p:cNvSpPr>
              <p:nvPr/>
            </p:nvSpPr>
            <p:spPr bwMode="auto">
              <a:xfrm>
                <a:off x="2105026" y="3662363"/>
                <a:ext cx="395288" cy="60325"/>
              </a:xfrm>
              <a:custGeom>
                <a:avLst/>
                <a:gdLst/>
                <a:ahLst/>
                <a:cxnLst>
                  <a:cxn ang="0">
                    <a:pos x="986" y="64"/>
                  </a:cxn>
                  <a:cxn ang="0">
                    <a:pos x="982" y="47"/>
                  </a:cxn>
                  <a:cxn ang="0">
                    <a:pos x="974" y="35"/>
                  </a:cxn>
                  <a:cxn ang="0">
                    <a:pos x="961" y="31"/>
                  </a:cxn>
                  <a:cxn ang="0">
                    <a:pos x="937" y="29"/>
                  </a:cxn>
                  <a:cxn ang="0">
                    <a:pos x="875" y="23"/>
                  </a:cxn>
                  <a:cxn ang="0">
                    <a:pos x="828" y="20"/>
                  </a:cxn>
                  <a:cxn ang="0">
                    <a:pos x="651" y="18"/>
                  </a:cxn>
                  <a:cxn ang="0">
                    <a:pos x="275" y="10"/>
                  </a:cxn>
                  <a:cxn ang="0">
                    <a:pos x="29" y="0"/>
                  </a:cxn>
                  <a:cxn ang="0">
                    <a:pos x="18" y="1"/>
                  </a:cxn>
                  <a:cxn ang="0">
                    <a:pos x="7" y="9"/>
                  </a:cxn>
                  <a:cxn ang="0">
                    <a:pos x="1" y="22"/>
                  </a:cxn>
                  <a:cxn ang="0">
                    <a:pos x="0" y="73"/>
                  </a:cxn>
                  <a:cxn ang="0">
                    <a:pos x="7" y="101"/>
                  </a:cxn>
                  <a:cxn ang="0">
                    <a:pos x="13" y="107"/>
                  </a:cxn>
                  <a:cxn ang="0">
                    <a:pos x="34" y="115"/>
                  </a:cxn>
                  <a:cxn ang="0">
                    <a:pos x="82" y="116"/>
                  </a:cxn>
                  <a:cxn ang="0">
                    <a:pos x="166" y="127"/>
                  </a:cxn>
                  <a:cxn ang="0">
                    <a:pos x="314" y="140"/>
                  </a:cxn>
                  <a:cxn ang="0">
                    <a:pos x="390" y="141"/>
                  </a:cxn>
                  <a:cxn ang="0">
                    <a:pos x="596" y="145"/>
                  </a:cxn>
                  <a:cxn ang="0">
                    <a:pos x="701" y="152"/>
                  </a:cxn>
                  <a:cxn ang="0">
                    <a:pos x="954" y="152"/>
                  </a:cxn>
                  <a:cxn ang="0">
                    <a:pos x="964" y="150"/>
                  </a:cxn>
                  <a:cxn ang="0">
                    <a:pos x="971" y="144"/>
                  </a:cxn>
                  <a:cxn ang="0">
                    <a:pos x="984" y="141"/>
                  </a:cxn>
                  <a:cxn ang="0">
                    <a:pos x="993" y="132"/>
                  </a:cxn>
                  <a:cxn ang="0">
                    <a:pos x="995" y="122"/>
                  </a:cxn>
                  <a:cxn ang="0">
                    <a:pos x="989" y="76"/>
                  </a:cxn>
                  <a:cxn ang="0">
                    <a:pos x="651" y="106"/>
                  </a:cxn>
                  <a:cxn ang="0">
                    <a:pos x="477" y="99"/>
                  </a:cxn>
                  <a:cxn ang="0">
                    <a:pos x="339" y="95"/>
                  </a:cxn>
                  <a:cxn ang="0">
                    <a:pos x="201" y="86"/>
                  </a:cxn>
                  <a:cxn ang="0">
                    <a:pos x="112" y="73"/>
                  </a:cxn>
                  <a:cxn ang="0">
                    <a:pos x="63" y="68"/>
                  </a:cxn>
                  <a:cxn ang="0">
                    <a:pos x="48" y="69"/>
                  </a:cxn>
                  <a:cxn ang="0">
                    <a:pos x="47" y="47"/>
                  </a:cxn>
                  <a:cxn ang="0">
                    <a:pos x="158" y="51"/>
                  </a:cxn>
                  <a:cxn ang="0">
                    <a:pos x="433" y="56"/>
                  </a:cxn>
                  <a:cxn ang="0">
                    <a:pos x="547" y="61"/>
                  </a:cxn>
                  <a:cxn ang="0">
                    <a:pos x="725" y="65"/>
                  </a:cxn>
                  <a:cxn ang="0">
                    <a:pos x="782" y="67"/>
                  </a:cxn>
                  <a:cxn ang="0">
                    <a:pos x="840" y="68"/>
                  </a:cxn>
                  <a:cxn ang="0">
                    <a:pos x="917" y="71"/>
                  </a:cxn>
                  <a:cxn ang="0">
                    <a:pos x="943" y="76"/>
                  </a:cxn>
                  <a:cxn ang="0">
                    <a:pos x="948" y="106"/>
                  </a:cxn>
                </a:cxnLst>
                <a:rect l="0" t="0" r="r" b="b"/>
                <a:pathLst>
                  <a:path w="995" h="153">
                    <a:moveTo>
                      <a:pt x="989" y="76"/>
                    </a:moveTo>
                    <a:lnTo>
                      <a:pt x="989" y="76"/>
                    </a:lnTo>
                    <a:lnTo>
                      <a:pt x="986" y="64"/>
                    </a:lnTo>
                    <a:lnTo>
                      <a:pt x="984" y="52"/>
                    </a:lnTo>
                    <a:lnTo>
                      <a:pt x="984" y="52"/>
                    </a:lnTo>
                    <a:lnTo>
                      <a:pt x="982" y="47"/>
                    </a:lnTo>
                    <a:lnTo>
                      <a:pt x="981" y="42"/>
                    </a:lnTo>
                    <a:lnTo>
                      <a:pt x="978" y="38"/>
                    </a:lnTo>
                    <a:lnTo>
                      <a:pt x="974" y="35"/>
                    </a:lnTo>
                    <a:lnTo>
                      <a:pt x="971" y="33"/>
                    </a:lnTo>
                    <a:lnTo>
                      <a:pt x="965" y="31"/>
                    </a:lnTo>
                    <a:lnTo>
                      <a:pt x="961" y="31"/>
                    </a:lnTo>
                    <a:lnTo>
                      <a:pt x="956" y="31"/>
                    </a:lnTo>
                    <a:lnTo>
                      <a:pt x="956" y="31"/>
                    </a:lnTo>
                    <a:lnTo>
                      <a:pt x="937" y="29"/>
                    </a:lnTo>
                    <a:lnTo>
                      <a:pt x="916" y="26"/>
                    </a:lnTo>
                    <a:lnTo>
                      <a:pt x="896" y="26"/>
                    </a:lnTo>
                    <a:lnTo>
                      <a:pt x="875" y="23"/>
                    </a:lnTo>
                    <a:lnTo>
                      <a:pt x="875" y="23"/>
                    </a:lnTo>
                    <a:lnTo>
                      <a:pt x="853" y="21"/>
                    </a:lnTo>
                    <a:lnTo>
                      <a:pt x="828" y="20"/>
                    </a:lnTo>
                    <a:lnTo>
                      <a:pt x="781" y="20"/>
                    </a:lnTo>
                    <a:lnTo>
                      <a:pt x="781" y="20"/>
                    </a:lnTo>
                    <a:lnTo>
                      <a:pt x="651" y="18"/>
                    </a:lnTo>
                    <a:lnTo>
                      <a:pt x="522" y="14"/>
                    </a:lnTo>
                    <a:lnTo>
                      <a:pt x="522" y="14"/>
                    </a:lnTo>
                    <a:lnTo>
                      <a:pt x="275" y="10"/>
                    </a:lnTo>
                    <a:lnTo>
                      <a:pt x="152" y="6"/>
                    </a:lnTo>
                    <a:lnTo>
                      <a:pt x="90" y="4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2" y="0"/>
                    </a:lnTo>
                    <a:lnTo>
                      <a:pt x="18" y="1"/>
                    </a:lnTo>
                    <a:lnTo>
                      <a:pt x="18" y="1"/>
                    </a:lnTo>
                    <a:lnTo>
                      <a:pt x="12" y="4"/>
                    </a:lnTo>
                    <a:lnTo>
                      <a:pt x="7" y="9"/>
                    </a:lnTo>
                    <a:lnTo>
                      <a:pt x="3" y="14"/>
                    </a:lnTo>
                    <a:lnTo>
                      <a:pt x="1" y="22"/>
                    </a:lnTo>
                    <a:lnTo>
                      <a:pt x="1" y="22"/>
                    </a:lnTo>
                    <a:lnTo>
                      <a:pt x="1" y="42"/>
                    </a:lnTo>
                    <a:lnTo>
                      <a:pt x="0" y="63"/>
                    </a:lnTo>
                    <a:lnTo>
                      <a:pt x="0" y="73"/>
                    </a:lnTo>
                    <a:lnTo>
                      <a:pt x="1" y="82"/>
                    </a:lnTo>
                    <a:lnTo>
                      <a:pt x="3" y="93"/>
                    </a:lnTo>
                    <a:lnTo>
                      <a:pt x="7" y="101"/>
                    </a:lnTo>
                    <a:lnTo>
                      <a:pt x="7" y="101"/>
                    </a:lnTo>
                    <a:lnTo>
                      <a:pt x="9" y="105"/>
                    </a:lnTo>
                    <a:lnTo>
                      <a:pt x="13" y="107"/>
                    </a:lnTo>
                    <a:lnTo>
                      <a:pt x="17" y="110"/>
                    </a:lnTo>
                    <a:lnTo>
                      <a:pt x="22" y="112"/>
                    </a:lnTo>
                    <a:lnTo>
                      <a:pt x="34" y="115"/>
                    </a:lnTo>
                    <a:lnTo>
                      <a:pt x="46" y="116"/>
                    </a:lnTo>
                    <a:lnTo>
                      <a:pt x="71" y="116"/>
                    </a:lnTo>
                    <a:lnTo>
                      <a:pt x="82" y="116"/>
                    </a:lnTo>
                    <a:lnTo>
                      <a:pt x="90" y="118"/>
                    </a:lnTo>
                    <a:lnTo>
                      <a:pt x="90" y="118"/>
                    </a:lnTo>
                    <a:lnTo>
                      <a:pt x="166" y="127"/>
                    </a:lnTo>
                    <a:lnTo>
                      <a:pt x="239" y="135"/>
                    </a:lnTo>
                    <a:lnTo>
                      <a:pt x="277" y="137"/>
                    </a:lnTo>
                    <a:lnTo>
                      <a:pt x="314" y="140"/>
                    </a:lnTo>
                    <a:lnTo>
                      <a:pt x="352" y="141"/>
                    </a:lnTo>
                    <a:lnTo>
                      <a:pt x="390" y="141"/>
                    </a:lnTo>
                    <a:lnTo>
                      <a:pt x="390" y="141"/>
                    </a:lnTo>
                    <a:lnTo>
                      <a:pt x="458" y="141"/>
                    </a:lnTo>
                    <a:lnTo>
                      <a:pt x="527" y="142"/>
                    </a:lnTo>
                    <a:lnTo>
                      <a:pt x="596" y="145"/>
                    </a:lnTo>
                    <a:lnTo>
                      <a:pt x="666" y="149"/>
                    </a:lnTo>
                    <a:lnTo>
                      <a:pt x="666" y="149"/>
                    </a:lnTo>
                    <a:lnTo>
                      <a:pt x="701" y="152"/>
                    </a:lnTo>
                    <a:lnTo>
                      <a:pt x="738" y="153"/>
                    </a:lnTo>
                    <a:lnTo>
                      <a:pt x="810" y="153"/>
                    </a:lnTo>
                    <a:lnTo>
                      <a:pt x="954" y="152"/>
                    </a:lnTo>
                    <a:lnTo>
                      <a:pt x="954" y="152"/>
                    </a:lnTo>
                    <a:lnTo>
                      <a:pt x="959" y="152"/>
                    </a:lnTo>
                    <a:lnTo>
                      <a:pt x="964" y="150"/>
                    </a:lnTo>
                    <a:lnTo>
                      <a:pt x="968" y="146"/>
                    </a:lnTo>
                    <a:lnTo>
                      <a:pt x="971" y="144"/>
                    </a:lnTo>
                    <a:lnTo>
                      <a:pt x="971" y="144"/>
                    </a:lnTo>
                    <a:lnTo>
                      <a:pt x="976" y="144"/>
                    </a:lnTo>
                    <a:lnTo>
                      <a:pt x="980" y="142"/>
                    </a:lnTo>
                    <a:lnTo>
                      <a:pt x="984" y="141"/>
                    </a:lnTo>
                    <a:lnTo>
                      <a:pt x="988" y="139"/>
                    </a:lnTo>
                    <a:lnTo>
                      <a:pt x="991" y="136"/>
                    </a:lnTo>
                    <a:lnTo>
                      <a:pt x="993" y="132"/>
                    </a:lnTo>
                    <a:lnTo>
                      <a:pt x="995" y="127"/>
                    </a:lnTo>
                    <a:lnTo>
                      <a:pt x="995" y="122"/>
                    </a:lnTo>
                    <a:lnTo>
                      <a:pt x="995" y="122"/>
                    </a:lnTo>
                    <a:lnTo>
                      <a:pt x="993" y="99"/>
                    </a:lnTo>
                    <a:lnTo>
                      <a:pt x="989" y="76"/>
                    </a:lnTo>
                    <a:lnTo>
                      <a:pt x="989" y="76"/>
                    </a:lnTo>
                    <a:close/>
                    <a:moveTo>
                      <a:pt x="710" y="106"/>
                    </a:moveTo>
                    <a:lnTo>
                      <a:pt x="710" y="106"/>
                    </a:lnTo>
                    <a:lnTo>
                      <a:pt x="651" y="106"/>
                    </a:lnTo>
                    <a:lnTo>
                      <a:pt x="594" y="103"/>
                    </a:lnTo>
                    <a:lnTo>
                      <a:pt x="535" y="101"/>
                    </a:lnTo>
                    <a:lnTo>
                      <a:pt x="477" y="99"/>
                    </a:lnTo>
                    <a:lnTo>
                      <a:pt x="477" y="99"/>
                    </a:lnTo>
                    <a:lnTo>
                      <a:pt x="408" y="97"/>
                    </a:lnTo>
                    <a:lnTo>
                      <a:pt x="339" y="95"/>
                    </a:lnTo>
                    <a:lnTo>
                      <a:pt x="271" y="91"/>
                    </a:lnTo>
                    <a:lnTo>
                      <a:pt x="201" y="86"/>
                    </a:lnTo>
                    <a:lnTo>
                      <a:pt x="201" y="86"/>
                    </a:lnTo>
                    <a:lnTo>
                      <a:pt x="171" y="82"/>
                    </a:lnTo>
                    <a:lnTo>
                      <a:pt x="141" y="77"/>
                    </a:lnTo>
                    <a:lnTo>
                      <a:pt x="112" y="73"/>
                    </a:lnTo>
                    <a:lnTo>
                      <a:pt x="82" y="71"/>
                    </a:lnTo>
                    <a:lnTo>
                      <a:pt x="82" y="71"/>
                    </a:lnTo>
                    <a:lnTo>
                      <a:pt x="63" y="68"/>
                    </a:lnTo>
                    <a:lnTo>
                      <a:pt x="58" y="68"/>
                    </a:lnTo>
                    <a:lnTo>
                      <a:pt x="52" y="68"/>
                    </a:lnTo>
                    <a:lnTo>
                      <a:pt x="48" y="69"/>
                    </a:lnTo>
                    <a:lnTo>
                      <a:pt x="47" y="72"/>
                    </a:lnTo>
                    <a:lnTo>
                      <a:pt x="47" y="72"/>
                    </a:lnTo>
                    <a:lnTo>
                      <a:pt x="47" y="47"/>
                    </a:lnTo>
                    <a:lnTo>
                      <a:pt x="47" y="47"/>
                    </a:lnTo>
                    <a:lnTo>
                      <a:pt x="102" y="50"/>
                    </a:lnTo>
                    <a:lnTo>
                      <a:pt x="158" y="51"/>
                    </a:lnTo>
                    <a:lnTo>
                      <a:pt x="268" y="52"/>
                    </a:lnTo>
                    <a:lnTo>
                      <a:pt x="378" y="55"/>
                    </a:lnTo>
                    <a:lnTo>
                      <a:pt x="433" y="56"/>
                    </a:lnTo>
                    <a:lnTo>
                      <a:pt x="488" y="59"/>
                    </a:lnTo>
                    <a:lnTo>
                      <a:pt x="488" y="59"/>
                    </a:lnTo>
                    <a:lnTo>
                      <a:pt x="547" y="61"/>
                    </a:lnTo>
                    <a:lnTo>
                      <a:pt x="607" y="64"/>
                    </a:lnTo>
                    <a:lnTo>
                      <a:pt x="666" y="65"/>
                    </a:lnTo>
                    <a:lnTo>
                      <a:pt x="725" y="65"/>
                    </a:lnTo>
                    <a:lnTo>
                      <a:pt x="725" y="65"/>
                    </a:lnTo>
                    <a:lnTo>
                      <a:pt x="753" y="65"/>
                    </a:lnTo>
                    <a:lnTo>
                      <a:pt x="782" y="67"/>
                    </a:lnTo>
                    <a:lnTo>
                      <a:pt x="811" y="68"/>
                    </a:lnTo>
                    <a:lnTo>
                      <a:pt x="840" y="68"/>
                    </a:lnTo>
                    <a:lnTo>
                      <a:pt x="840" y="68"/>
                    </a:lnTo>
                    <a:lnTo>
                      <a:pt x="863" y="68"/>
                    </a:lnTo>
                    <a:lnTo>
                      <a:pt x="889" y="69"/>
                    </a:lnTo>
                    <a:lnTo>
                      <a:pt x="917" y="71"/>
                    </a:lnTo>
                    <a:lnTo>
                      <a:pt x="930" y="73"/>
                    </a:lnTo>
                    <a:lnTo>
                      <a:pt x="943" y="76"/>
                    </a:lnTo>
                    <a:lnTo>
                      <a:pt x="943" y="76"/>
                    </a:lnTo>
                    <a:lnTo>
                      <a:pt x="943" y="81"/>
                    </a:lnTo>
                    <a:lnTo>
                      <a:pt x="943" y="81"/>
                    </a:lnTo>
                    <a:lnTo>
                      <a:pt x="948" y="106"/>
                    </a:lnTo>
                    <a:lnTo>
                      <a:pt x="710" y="10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44" name="组合 1285"/>
            <p:cNvGrpSpPr/>
            <p:nvPr/>
          </p:nvGrpSpPr>
          <p:grpSpPr>
            <a:xfrm>
              <a:off x="4148138" y="2859075"/>
              <a:ext cx="798513" cy="611188"/>
              <a:chOff x="4148138" y="3128963"/>
              <a:chExt cx="798513" cy="611188"/>
            </a:xfrm>
          </p:grpSpPr>
          <p:sp>
            <p:nvSpPr>
              <p:cNvPr id="945" name="Freeform 791"/>
              <p:cNvSpPr/>
              <p:nvPr/>
            </p:nvSpPr>
            <p:spPr bwMode="auto">
              <a:xfrm>
                <a:off x="4168776" y="3275013"/>
                <a:ext cx="30163" cy="60325"/>
              </a:xfrm>
              <a:custGeom>
                <a:avLst/>
                <a:gdLst/>
                <a:ahLst/>
                <a:cxnLst>
                  <a:cxn ang="0">
                    <a:pos x="65" y="2"/>
                  </a:cxn>
                  <a:cxn ang="0">
                    <a:pos x="65" y="2"/>
                  </a:cxn>
                  <a:cxn ang="0">
                    <a:pos x="59" y="8"/>
                  </a:cxn>
                  <a:cxn ang="0">
                    <a:pos x="52" y="15"/>
                  </a:cxn>
                  <a:cxn ang="0">
                    <a:pos x="47" y="23"/>
                  </a:cxn>
                  <a:cxn ang="0">
                    <a:pos x="43" y="32"/>
                  </a:cxn>
                  <a:cxn ang="0">
                    <a:pos x="34" y="49"/>
                  </a:cxn>
                  <a:cxn ang="0">
                    <a:pos x="27" y="66"/>
                  </a:cxn>
                  <a:cxn ang="0">
                    <a:pos x="27" y="66"/>
                  </a:cxn>
                  <a:cxn ang="0">
                    <a:pos x="18" y="85"/>
                  </a:cxn>
                  <a:cxn ang="0">
                    <a:pos x="10" y="105"/>
                  </a:cxn>
                  <a:cxn ang="0">
                    <a:pos x="4" y="125"/>
                  </a:cxn>
                  <a:cxn ang="0">
                    <a:pos x="0" y="145"/>
                  </a:cxn>
                  <a:cxn ang="0">
                    <a:pos x="0" y="145"/>
                  </a:cxn>
                  <a:cxn ang="0">
                    <a:pos x="0" y="147"/>
                  </a:cxn>
                  <a:cxn ang="0">
                    <a:pos x="1" y="149"/>
                  </a:cxn>
                  <a:cxn ang="0">
                    <a:pos x="4" y="152"/>
                  </a:cxn>
                  <a:cxn ang="0">
                    <a:pos x="6" y="152"/>
                  </a:cxn>
                  <a:cxn ang="0">
                    <a:pos x="8" y="152"/>
                  </a:cxn>
                  <a:cxn ang="0">
                    <a:pos x="10" y="151"/>
                  </a:cxn>
                  <a:cxn ang="0">
                    <a:pos x="10" y="148"/>
                  </a:cxn>
                  <a:cxn ang="0">
                    <a:pos x="10" y="148"/>
                  </a:cxn>
                  <a:cxn ang="0">
                    <a:pos x="14" y="130"/>
                  </a:cxn>
                  <a:cxn ang="0">
                    <a:pos x="21" y="113"/>
                  </a:cxn>
                  <a:cxn ang="0">
                    <a:pos x="34" y="79"/>
                  </a:cxn>
                  <a:cxn ang="0">
                    <a:pos x="34" y="79"/>
                  </a:cxn>
                  <a:cxn ang="0">
                    <a:pos x="40" y="60"/>
                  </a:cxn>
                  <a:cxn ang="0">
                    <a:pos x="50" y="42"/>
                  </a:cxn>
                  <a:cxn ang="0">
                    <a:pos x="55" y="33"/>
                  </a:cxn>
                  <a:cxn ang="0">
                    <a:pos x="60" y="24"/>
                  </a:cxn>
                  <a:cxn ang="0">
                    <a:pos x="67" y="16"/>
                  </a:cxn>
                  <a:cxn ang="0">
                    <a:pos x="74" y="9"/>
                  </a:cxn>
                  <a:cxn ang="0">
                    <a:pos x="74" y="9"/>
                  </a:cxn>
                  <a:cxn ang="0">
                    <a:pos x="76" y="8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4" y="2"/>
                  </a:cxn>
                  <a:cxn ang="0">
                    <a:pos x="71" y="0"/>
                  </a:cxn>
                  <a:cxn ang="0">
                    <a:pos x="68" y="0"/>
                  </a:cxn>
                  <a:cxn ang="0">
                    <a:pos x="65" y="2"/>
                  </a:cxn>
                  <a:cxn ang="0">
                    <a:pos x="65" y="2"/>
                  </a:cxn>
                </a:cxnLst>
                <a:rect l="0" t="0" r="r" b="b"/>
                <a:pathLst>
                  <a:path w="76" h="152">
                    <a:moveTo>
                      <a:pt x="65" y="2"/>
                    </a:moveTo>
                    <a:lnTo>
                      <a:pt x="65" y="2"/>
                    </a:lnTo>
                    <a:lnTo>
                      <a:pt x="59" y="8"/>
                    </a:lnTo>
                    <a:lnTo>
                      <a:pt x="52" y="15"/>
                    </a:lnTo>
                    <a:lnTo>
                      <a:pt x="47" y="23"/>
                    </a:lnTo>
                    <a:lnTo>
                      <a:pt x="43" y="32"/>
                    </a:lnTo>
                    <a:lnTo>
                      <a:pt x="34" y="49"/>
                    </a:lnTo>
                    <a:lnTo>
                      <a:pt x="27" y="66"/>
                    </a:lnTo>
                    <a:lnTo>
                      <a:pt x="27" y="66"/>
                    </a:lnTo>
                    <a:lnTo>
                      <a:pt x="18" y="85"/>
                    </a:lnTo>
                    <a:lnTo>
                      <a:pt x="10" y="105"/>
                    </a:lnTo>
                    <a:lnTo>
                      <a:pt x="4" y="125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0" y="147"/>
                    </a:lnTo>
                    <a:lnTo>
                      <a:pt x="1" y="149"/>
                    </a:lnTo>
                    <a:lnTo>
                      <a:pt x="4" y="152"/>
                    </a:lnTo>
                    <a:lnTo>
                      <a:pt x="6" y="152"/>
                    </a:lnTo>
                    <a:lnTo>
                      <a:pt x="8" y="152"/>
                    </a:lnTo>
                    <a:lnTo>
                      <a:pt x="10" y="151"/>
                    </a:lnTo>
                    <a:lnTo>
                      <a:pt x="10" y="148"/>
                    </a:lnTo>
                    <a:lnTo>
                      <a:pt x="10" y="148"/>
                    </a:lnTo>
                    <a:lnTo>
                      <a:pt x="14" y="130"/>
                    </a:lnTo>
                    <a:lnTo>
                      <a:pt x="21" y="113"/>
                    </a:lnTo>
                    <a:lnTo>
                      <a:pt x="34" y="79"/>
                    </a:lnTo>
                    <a:lnTo>
                      <a:pt x="34" y="79"/>
                    </a:lnTo>
                    <a:lnTo>
                      <a:pt x="40" y="60"/>
                    </a:lnTo>
                    <a:lnTo>
                      <a:pt x="50" y="42"/>
                    </a:lnTo>
                    <a:lnTo>
                      <a:pt x="55" y="33"/>
                    </a:lnTo>
                    <a:lnTo>
                      <a:pt x="60" y="24"/>
                    </a:lnTo>
                    <a:lnTo>
                      <a:pt x="67" y="16"/>
                    </a:lnTo>
                    <a:lnTo>
                      <a:pt x="74" y="9"/>
                    </a:lnTo>
                    <a:lnTo>
                      <a:pt x="74" y="9"/>
                    </a:lnTo>
                    <a:lnTo>
                      <a:pt x="76" y="8"/>
                    </a:lnTo>
                    <a:lnTo>
                      <a:pt x="76" y="6"/>
                    </a:lnTo>
                    <a:lnTo>
                      <a:pt x="76" y="4"/>
                    </a:lnTo>
                    <a:lnTo>
                      <a:pt x="74" y="2"/>
                    </a:lnTo>
                    <a:lnTo>
                      <a:pt x="71" y="0"/>
                    </a:lnTo>
                    <a:lnTo>
                      <a:pt x="68" y="0"/>
                    </a:lnTo>
                    <a:lnTo>
                      <a:pt x="65" y="2"/>
                    </a:lnTo>
                    <a:lnTo>
                      <a:pt x="6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Freeform 792"/>
              <p:cNvSpPr/>
              <p:nvPr/>
            </p:nvSpPr>
            <p:spPr bwMode="auto">
              <a:xfrm>
                <a:off x="4179888" y="3259138"/>
                <a:ext cx="46038" cy="98425"/>
              </a:xfrm>
              <a:custGeom>
                <a:avLst/>
                <a:gdLst/>
                <a:ahLst/>
                <a:cxnLst>
                  <a:cxn ang="0">
                    <a:pos x="109" y="2"/>
                  </a:cxn>
                  <a:cxn ang="0">
                    <a:pos x="109" y="2"/>
                  </a:cxn>
                  <a:cxn ang="0">
                    <a:pos x="88" y="25"/>
                  </a:cxn>
                  <a:cxn ang="0">
                    <a:pos x="68" y="51"/>
                  </a:cxn>
                  <a:cxn ang="0">
                    <a:pos x="59" y="65"/>
                  </a:cxn>
                  <a:cxn ang="0">
                    <a:pos x="51" y="79"/>
                  </a:cxn>
                  <a:cxn ang="0">
                    <a:pos x="45" y="92"/>
                  </a:cxn>
                  <a:cxn ang="0">
                    <a:pos x="38" y="106"/>
                  </a:cxn>
                  <a:cxn ang="0">
                    <a:pos x="38" y="106"/>
                  </a:cxn>
                  <a:cxn ang="0">
                    <a:pos x="26" y="139"/>
                  </a:cxn>
                  <a:cxn ang="0">
                    <a:pos x="14" y="173"/>
                  </a:cxn>
                  <a:cxn ang="0">
                    <a:pos x="9" y="190"/>
                  </a:cxn>
                  <a:cxn ang="0">
                    <a:pos x="5" y="207"/>
                  </a:cxn>
                  <a:cxn ang="0">
                    <a:pos x="1" y="224"/>
                  </a:cxn>
                  <a:cxn ang="0">
                    <a:pos x="0" y="241"/>
                  </a:cxn>
                  <a:cxn ang="0">
                    <a:pos x="0" y="241"/>
                  </a:cxn>
                  <a:cxn ang="0">
                    <a:pos x="0" y="244"/>
                  </a:cxn>
                  <a:cxn ang="0">
                    <a:pos x="1" y="246"/>
                  </a:cxn>
                  <a:cxn ang="0">
                    <a:pos x="5" y="248"/>
                  </a:cxn>
                  <a:cxn ang="0">
                    <a:pos x="9" y="246"/>
                  </a:cxn>
                  <a:cxn ang="0">
                    <a:pos x="11" y="244"/>
                  </a:cxn>
                  <a:cxn ang="0">
                    <a:pos x="12" y="241"/>
                  </a:cxn>
                  <a:cxn ang="0">
                    <a:pos x="12" y="241"/>
                  </a:cxn>
                  <a:cxn ang="0">
                    <a:pos x="13" y="227"/>
                  </a:cxn>
                  <a:cxn ang="0">
                    <a:pos x="16" y="211"/>
                  </a:cxn>
                  <a:cxn ang="0">
                    <a:pos x="20" y="195"/>
                  </a:cxn>
                  <a:cxn ang="0">
                    <a:pos x="25" y="180"/>
                  </a:cxn>
                  <a:cxn ang="0">
                    <a:pos x="35" y="150"/>
                  </a:cxn>
                  <a:cxn ang="0">
                    <a:pos x="46" y="119"/>
                  </a:cxn>
                  <a:cxn ang="0">
                    <a:pos x="46" y="119"/>
                  </a:cxn>
                  <a:cxn ang="0">
                    <a:pos x="51" y="105"/>
                  </a:cxn>
                  <a:cxn ang="0">
                    <a:pos x="59" y="91"/>
                  </a:cxn>
                  <a:cxn ang="0">
                    <a:pos x="67" y="75"/>
                  </a:cxn>
                  <a:cxn ang="0">
                    <a:pos x="75" y="61"/>
                  </a:cxn>
                  <a:cxn ang="0">
                    <a:pos x="85" y="48"/>
                  </a:cxn>
                  <a:cxn ang="0">
                    <a:pos x="96" y="34"/>
                  </a:cxn>
                  <a:cxn ang="0">
                    <a:pos x="117" y="10"/>
                  </a:cxn>
                  <a:cxn ang="0">
                    <a:pos x="117" y="10"/>
                  </a:cxn>
                  <a:cxn ang="0">
                    <a:pos x="118" y="8"/>
                  </a:cxn>
                  <a:cxn ang="0">
                    <a:pos x="118" y="6"/>
                  </a:cxn>
                  <a:cxn ang="0">
                    <a:pos x="117" y="2"/>
                  </a:cxn>
                  <a:cxn ang="0">
                    <a:pos x="113" y="0"/>
                  </a:cxn>
                  <a:cxn ang="0">
                    <a:pos x="110" y="0"/>
                  </a:cxn>
                  <a:cxn ang="0">
                    <a:pos x="109" y="2"/>
                  </a:cxn>
                  <a:cxn ang="0">
                    <a:pos x="109" y="2"/>
                  </a:cxn>
                </a:cxnLst>
                <a:rect l="0" t="0" r="r" b="b"/>
                <a:pathLst>
                  <a:path w="118" h="248">
                    <a:moveTo>
                      <a:pt x="109" y="2"/>
                    </a:moveTo>
                    <a:lnTo>
                      <a:pt x="109" y="2"/>
                    </a:lnTo>
                    <a:lnTo>
                      <a:pt x="88" y="25"/>
                    </a:lnTo>
                    <a:lnTo>
                      <a:pt x="68" y="51"/>
                    </a:lnTo>
                    <a:lnTo>
                      <a:pt x="59" y="65"/>
                    </a:lnTo>
                    <a:lnTo>
                      <a:pt x="51" y="79"/>
                    </a:lnTo>
                    <a:lnTo>
                      <a:pt x="45" y="92"/>
                    </a:lnTo>
                    <a:lnTo>
                      <a:pt x="38" y="106"/>
                    </a:lnTo>
                    <a:lnTo>
                      <a:pt x="38" y="106"/>
                    </a:lnTo>
                    <a:lnTo>
                      <a:pt x="26" y="139"/>
                    </a:lnTo>
                    <a:lnTo>
                      <a:pt x="14" y="173"/>
                    </a:lnTo>
                    <a:lnTo>
                      <a:pt x="9" y="190"/>
                    </a:lnTo>
                    <a:lnTo>
                      <a:pt x="5" y="207"/>
                    </a:lnTo>
                    <a:lnTo>
                      <a:pt x="1" y="224"/>
                    </a:lnTo>
                    <a:lnTo>
                      <a:pt x="0" y="241"/>
                    </a:lnTo>
                    <a:lnTo>
                      <a:pt x="0" y="241"/>
                    </a:lnTo>
                    <a:lnTo>
                      <a:pt x="0" y="244"/>
                    </a:lnTo>
                    <a:lnTo>
                      <a:pt x="1" y="246"/>
                    </a:lnTo>
                    <a:lnTo>
                      <a:pt x="5" y="248"/>
                    </a:lnTo>
                    <a:lnTo>
                      <a:pt x="9" y="246"/>
                    </a:lnTo>
                    <a:lnTo>
                      <a:pt x="11" y="244"/>
                    </a:lnTo>
                    <a:lnTo>
                      <a:pt x="12" y="241"/>
                    </a:lnTo>
                    <a:lnTo>
                      <a:pt x="12" y="241"/>
                    </a:lnTo>
                    <a:lnTo>
                      <a:pt x="13" y="227"/>
                    </a:lnTo>
                    <a:lnTo>
                      <a:pt x="16" y="211"/>
                    </a:lnTo>
                    <a:lnTo>
                      <a:pt x="20" y="195"/>
                    </a:lnTo>
                    <a:lnTo>
                      <a:pt x="25" y="180"/>
                    </a:lnTo>
                    <a:lnTo>
                      <a:pt x="35" y="150"/>
                    </a:lnTo>
                    <a:lnTo>
                      <a:pt x="46" y="119"/>
                    </a:lnTo>
                    <a:lnTo>
                      <a:pt x="46" y="119"/>
                    </a:lnTo>
                    <a:lnTo>
                      <a:pt x="51" y="105"/>
                    </a:lnTo>
                    <a:lnTo>
                      <a:pt x="59" y="91"/>
                    </a:lnTo>
                    <a:lnTo>
                      <a:pt x="67" y="75"/>
                    </a:lnTo>
                    <a:lnTo>
                      <a:pt x="75" y="61"/>
                    </a:lnTo>
                    <a:lnTo>
                      <a:pt x="85" y="48"/>
                    </a:lnTo>
                    <a:lnTo>
                      <a:pt x="96" y="34"/>
                    </a:lnTo>
                    <a:lnTo>
                      <a:pt x="117" y="10"/>
                    </a:lnTo>
                    <a:lnTo>
                      <a:pt x="117" y="10"/>
                    </a:lnTo>
                    <a:lnTo>
                      <a:pt x="118" y="8"/>
                    </a:lnTo>
                    <a:lnTo>
                      <a:pt x="118" y="6"/>
                    </a:lnTo>
                    <a:lnTo>
                      <a:pt x="117" y="2"/>
                    </a:lnTo>
                    <a:lnTo>
                      <a:pt x="113" y="0"/>
                    </a:lnTo>
                    <a:lnTo>
                      <a:pt x="110" y="0"/>
                    </a:lnTo>
                    <a:lnTo>
                      <a:pt x="109" y="2"/>
                    </a:lnTo>
                    <a:lnTo>
                      <a:pt x="10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Freeform 793"/>
              <p:cNvSpPr/>
              <p:nvPr/>
            </p:nvSpPr>
            <p:spPr bwMode="auto">
              <a:xfrm>
                <a:off x="4194176" y="3235325"/>
                <a:ext cx="60325" cy="142875"/>
              </a:xfrm>
              <a:custGeom>
                <a:avLst/>
                <a:gdLst/>
                <a:ahLst/>
                <a:cxnLst>
                  <a:cxn ang="0">
                    <a:pos x="143" y="1"/>
                  </a:cxn>
                  <a:cxn ang="0">
                    <a:pos x="143" y="1"/>
                  </a:cxn>
                  <a:cxn ang="0">
                    <a:pos x="131" y="16"/>
                  </a:cxn>
                  <a:cxn ang="0">
                    <a:pos x="122" y="31"/>
                  </a:cxn>
                  <a:cxn ang="0">
                    <a:pos x="113" y="48"/>
                  </a:cxn>
                  <a:cxn ang="0">
                    <a:pos x="106" y="65"/>
                  </a:cxn>
                  <a:cxn ang="0">
                    <a:pos x="106" y="65"/>
                  </a:cxn>
                  <a:cxn ang="0">
                    <a:pos x="96" y="92"/>
                  </a:cxn>
                  <a:cxn ang="0">
                    <a:pos x="84" y="119"/>
                  </a:cxn>
                  <a:cxn ang="0">
                    <a:pos x="62" y="171"/>
                  </a:cxn>
                  <a:cxn ang="0">
                    <a:pos x="62" y="171"/>
                  </a:cxn>
                  <a:cxn ang="0">
                    <a:pos x="42" y="217"/>
                  </a:cxn>
                  <a:cxn ang="0">
                    <a:pos x="24" y="262"/>
                  </a:cxn>
                  <a:cxn ang="0">
                    <a:pos x="16" y="285"/>
                  </a:cxn>
                  <a:cxn ang="0">
                    <a:pos x="8" y="307"/>
                  </a:cxn>
                  <a:cxn ang="0">
                    <a:pos x="4" y="332"/>
                  </a:cxn>
                  <a:cxn ang="0">
                    <a:pos x="0" y="356"/>
                  </a:cxn>
                  <a:cxn ang="0">
                    <a:pos x="0" y="356"/>
                  </a:cxn>
                  <a:cxn ang="0">
                    <a:pos x="0" y="358"/>
                  </a:cxn>
                  <a:cxn ang="0">
                    <a:pos x="1" y="360"/>
                  </a:cxn>
                  <a:cxn ang="0">
                    <a:pos x="4" y="361"/>
                  </a:cxn>
                  <a:cxn ang="0">
                    <a:pos x="5" y="361"/>
                  </a:cxn>
                  <a:cxn ang="0">
                    <a:pos x="9" y="360"/>
                  </a:cxn>
                  <a:cxn ang="0">
                    <a:pos x="10" y="358"/>
                  </a:cxn>
                  <a:cxn ang="0">
                    <a:pos x="12" y="356"/>
                  </a:cxn>
                  <a:cxn ang="0">
                    <a:pos x="12" y="356"/>
                  </a:cxn>
                  <a:cxn ang="0">
                    <a:pos x="14" y="334"/>
                  </a:cxn>
                  <a:cxn ang="0">
                    <a:pos x="20" y="311"/>
                  </a:cxn>
                  <a:cxn ang="0">
                    <a:pos x="26" y="289"/>
                  </a:cxn>
                  <a:cxn ang="0">
                    <a:pos x="33" y="268"/>
                  </a:cxn>
                  <a:cxn ang="0">
                    <a:pos x="51" y="225"/>
                  </a:cxn>
                  <a:cxn ang="0">
                    <a:pos x="69" y="183"/>
                  </a:cxn>
                  <a:cxn ang="0">
                    <a:pos x="69" y="183"/>
                  </a:cxn>
                  <a:cxn ang="0">
                    <a:pos x="88" y="140"/>
                  </a:cxn>
                  <a:cxn ang="0">
                    <a:pos x="107" y="95"/>
                  </a:cxn>
                  <a:cxn ang="0">
                    <a:pos x="107" y="95"/>
                  </a:cxn>
                  <a:cxn ang="0">
                    <a:pos x="115" y="73"/>
                  </a:cxn>
                  <a:cxn ang="0">
                    <a:pos x="124" y="51"/>
                  </a:cxn>
                  <a:cxn ang="0">
                    <a:pos x="130" y="41"/>
                  </a:cxn>
                  <a:cxn ang="0">
                    <a:pos x="136" y="30"/>
                  </a:cxn>
                  <a:cxn ang="0">
                    <a:pos x="143" y="20"/>
                  </a:cxn>
                  <a:cxn ang="0">
                    <a:pos x="150" y="10"/>
                  </a:cxn>
                  <a:cxn ang="0">
                    <a:pos x="150" y="10"/>
                  </a:cxn>
                  <a:cxn ang="0">
                    <a:pos x="152" y="8"/>
                  </a:cxn>
                  <a:cxn ang="0">
                    <a:pos x="152" y="5"/>
                  </a:cxn>
                  <a:cxn ang="0">
                    <a:pos x="150" y="1"/>
                  </a:cxn>
                  <a:cxn ang="0">
                    <a:pos x="147" y="0"/>
                  </a:cxn>
                  <a:cxn ang="0">
                    <a:pos x="145" y="0"/>
                  </a:cxn>
                  <a:cxn ang="0">
                    <a:pos x="143" y="1"/>
                  </a:cxn>
                  <a:cxn ang="0">
                    <a:pos x="143" y="1"/>
                  </a:cxn>
                </a:cxnLst>
                <a:rect l="0" t="0" r="r" b="b"/>
                <a:pathLst>
                  <a:path w="152" h="361">
                    <a:moveTo>
                      <a:pt x="143" y="1"/>
                    </a:moveTo>
                    <a:lnTo>
                      <a:pt x="143" y="1"/>
                    </a:lnTo>
                    <a:lnTo>
                      <a:pt x="131" y="16"/>
                    </a:lnTo>
                    <a:lnTo>
                      <a:pt x="122" y="31"/>
                    </a:lnTo>
                    <a:lnTo>
                      <a:pt x="113" y="48"/>
                    </a:lnTo>
                    <a:lnTo>
                      <a:pt x="106" y="65"/>
                    </a:lnTo>
                    <a:lnTo>
                      <a:pt x="106" y="65"/>
                    </a:lnTo>
                    <a:lnTo>
                      <a:pt x="96" y="92"/>
                    </a:lnTo>
                    <a:lnTo>
                      <a:pt x="84" y="119"/>
                    </a:lnTo>
                    <a:lnTo>
                      <a:pt x="62" y="171"/>
                    </a:lnTo>
                    <a:lnTo>
                      <a:pt x="62" y="171"/>
                    </a:lnTo>
                    <a:lnTo>
                      <a:pt x="42" y="217"/>
                    </a:lnTo>
                    <a:lnTo>
                      <a:pt x="24" y="262"/>
                    </a:lnTo>
                    <a:lnTo>
                      <a:pt x="16" y="285"/>
                    </a:lnTo>
                    <a:lnTo>
                      <a:pt x="8" y="307"/>
                    </a:lnTo>
                    <a:lnTo>
                      <a:pt x="4" y="332"/>
                    </a:lnTo>
                    <a:lnTo>
                      <a:pt x="0" y="356"/>
                    </a:lnTo>
                    <a:lnTo>
                      <a:pt x="0" y="356"/>
                    </a:lnTo>
                    <a:lnTo>
                      <a:pt x="0" y="358"/>
                    </a:lnTo>
                    <a:lnTo>
                      <a:pt x="1" y="360"/>
                    </a:lnTo>
                    <a:lnTo>
                      <a:pt x="4" y="361"/>
                    </a:lnTo>
                    <a:lnTo>
                      <a:pt x="5" y="361"/>
                    </a:lnTo>
                    <a:lnTo>
                      <a:pt x="9" y="360"/>
                    </a:lnTo>
                    <a:lnTo>
                      <a:pt x="10" y="358"/>
                    </a:lnTo>
                    <a:lnTo>
                      <a:pt x="12" y="356"/>
                    </a:lnTo>
                    <a:lnTo>
                      <a:pt x="12" y="356"/>
                    </a:lnTo>
                    <a:lnTo>
                      <a:pt x="14" y="334"/>
                    </a:lnTo>
                    <a:lnTo>
                      <a:pt x="20" y="311"/>
                    </a:lnTo>
                    <a:lnTo>
                      <a:pt x="26" y="289"/>
                    </a:lnTo>
                    <a:lnTo>
                      <a:pt x="33" y="268"/>
                    </a:lnTo>
                    <a:lnTo>
                      <a:pt x="51" y="225"/>
                    </a:lnTo>
                    <a:lnTo>
                      <a:pt x="69" y="183"/>
                    </a:lnTo>
                    <a:lnTo>
                      <a:pt x="69" y="183"/>
                    </a:lnTo>
                    <a:lnTo>
                      <a:pt x="88" y="140"/>
                    </a:lnTo>
                    <a:lnTo>
                      <a:pt x="107" y="95"/>
                    </a:lnTo>
                    <a:lnTo>
                      <a:pt x="107" y="95"/>
                    </a:lnTo>
                    <a:lnTo>
                      <a:pt x="115" y="73"/>
                    </a:lnTo>
                    <a:lnTo>
                      <a:pt x="124" y="51"/>
                    </a:lnTo>
                    <a:lnTo>
                      <a:pt x="130" y="41"/>
                    </a:lnTo>
                    <a:lnTo>
                      <a:pt x="136" y="30"/>
                    </a:lnTo>
                    <a:lnTo>
                      <a:pt x="143" y="20"/>
                    </a:lnTo>
                    <a:lnTo>
                      <a:pt x="150" y="10"/>
                    </a:lnTo>
                    <a:lnTo>
                      <a:pt x="150" y="10"/>
                    </a:lnTo>
                    <a:lnTo>
                      <a:pt x="152" y="8"/>
                    </a:lnTo>
                    <a:lnTo>
                      <a:pt x="152" y="5"/>
                    </a:lnTo>
                    <a:lnTo>
                      <a:pt x="150" y="1"/>
                    </a:lnTo>
                    <a:lnTo>
                      <a:pt x="147" y="0"/>
                    </a:lnTo>
                    <a:lnTo>
                      <a:pt x="145" y="0"/>
                    </a:lnTo>
                    <a:lnTo>
                      <a:pt x="143" y="1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Freeform 794"/>
              <p:cNvSpPr/>
              <p:nvPr/>
            </p:nvSpPr>
            <p:spPr bwMode="auto">
              <a:xfrm>
                <a:off x="4233863" y="3203575"/>
                <a:ext cx="58738" cy="160338"/>
              </a:xfrm>
              <a:custGeom>
                <a:avLst/>
                <a:gdLst/>
                <a:ahLst/>
                <a:cxnLst>
                  <a:cxn ang="0">
                    <a:pos x="140" y="2"/>
                  </a:cxn>
                  <a:cxn ang="0">
                    <a:pos x="140" y="2"/>
                  </a:cxn>
                  <a:cxn ang="0">
                    <a:pos x="134" y="4"/>
                  </a:cxn>
                  <a:cxn ang="0">
                    <a:pos x="131" y="7"/>
                  </a:cxn>
                  <a:cxn ang="0">
                    <a:pos x="130" y="11"/>
                  </a:cxn>
                  <a:cxn ang="0">
                    <a:pos x="130" y="11"/>
                  </a:cxn>
                  <a:cxn ang="0">
                    <a:pos x="126" y="24"/>
                  </a:cxn>
                  <a:cxn ang="0">
                    <a:pos x="121" y="36"/>
                  </a:cxn>
                  <a:cxn ang="0">
                    <a:pos x="109" y="60"/>
                  </a:cxn>
                  <a:cxn ang="0">
                    <a:pos x="109" y="60"/>
                  </a:cxn>
                  <a:cxn ang="0">
                    <a:pos x="87" y="123"/>
                  </a:cxn>
                  <a:cxn ang="0">
                    <a:pos x="74" y="155"/>
                  </a:cxn>
                  <a:cxn ang="0">
                    <a:pos x="61" y="185"/>
                  </a:cxn>
                  <a:cxn ang="0">
                    <a:pos x="61" y="185"/>
                  </a:cxn>
                  <a:cxn ang="0">
                    <a:pos x="48" y="211"/>
                  </a:cxn>
                  <a:cxn ang="0">
                    <a:pos x="37" y="237"/>
                  </a:cxn>
                  <a:cxn ang="0">
                    <a:pos x="27" y="263"/>
                  </a:cxn>
                  <a:cxn ang="0">
                    <a:pos x="17" y="291"/>
                  </a:cxn>
                  <a:cxn ang="0">
                    <a:pos x="11" y="317"/>
                  </a:cxn>
                  <a:cxn ang="0">
                    <a:pos x="6" y="344"/>
                  </a:cxn>
                  <a:cxn ang="0">
                    <a:pos x="2" y="373"/>
                  </a:cxn>
                  <a:cxn ang="0">
                    <a:pos x="0" y="402"/>
                  </a:cxn>
                  <a:cxn ang="0">
                    <a:pos x="0" y="402"/>
                  </a:cxn>
                  <a:cxn ang="0">
                    <a:pos x="0" y="404"/>
                  </a:cxn>
                  <a:cxn ang="0">
                    <a:pos x="2" y="406"/>
                  </a:cxn>
                  <a:cxn ang="0">
                    <a:pos x="6" y="407"/>
                  </a:cxn>
                  <a:cxn ang="0">
                    <a:pos x="10" y="406"/>
                  </a:cxn>
                  <a:cxn ang="0">
                    <a:pos x="11" y="404"/>
                  </a:cxn>
                  <a:cxn ang="0">
                    <a:pos x="11" y="402"/>
                  </a:cxn>
                  <a:cxn ang="0">
                    <a:pos x="11" y="402"/>
                  </a:cxn>
                  <a:cxn ang="0">
                    <a:pos x="14" y="373"/>
                  </a:cxn>
                  <a:cxn ang="0">
                    <a:pos x="16" y="345"/>
                  </a:cxn>
                  <a:cxn ang="0">
                    <a:pos x="21" y="319"/>
                  </a:cxn>
                  <a:cxn ang="0">
                    <a:pos x="29" y="293"/>
                  </a:cxn>
                  <a:cxn ang="0">
                    <a:pos x="37" y="267"/>
                  </a:cxn>
                  <a:cxn ang="0">
                    <a:pos x="48" y="242"/>
                  </a:cxn>
                  <a:cxn ang="0">
                    <a:pos x="58" y="216"/>
                  </a:cxn>
                  <a:cxn ang="0">
                    <a:pos x="70" y="191"/>
                  </a:cxn>
                  <a:cxn ang="0">
                    <a:pos x="70" y="191"/>
                  </a:cxn>
                  <a:cxn ang="0">
                    <a:pos x="80" y="169"/>
                  </a:cxn>
                  <a:cxn ang="0">
                    <a:pos x="89" y="147"/>
                  </a:cxn>
                  <a:cxn ang="0">
                    <a:pos x="106" y="101"/>
                  </a:cxn>
                  <a:cxn ang="0">
                    <a:pos x="106" y="101"/>
                  </a:cxn>
                  <a:cxn ang="0">
                    <a:pos x="117" y="73"/>
                  </a:cxn>
                  <a:cxn ang="0">
                    <a:pos x="127" y="46"/>
                  </a:cxn>
                  <a:cxn ang="0">
                    <a:pos x="127" y="46"/>
                  </a:cxn>
                  <a:cxn ang="0">
                    <a:pos x="135" y="28"/>
                  </a:cxn>
                  <a:cxn ang="0">
                    <a:pos x="140" y="17"/>
                  </a:cxn>
                  <a:cxn ang="0">
                    <a:pos x="143" y="13"/>
                  </a:cxn>
                  <a:cxn ang="0">
                    <a:pos x="146" y="11"/>
                  </a:cxn>
                  <a:cxn ang="0">
                    <a:pos x="146" y="11"/>
                  </a:cxn>
                  <a:cxn ang="0">
                    <a:pos x="148" y="9"/>
                  </a:cxn>
                  <a:cxn ang="0">
                    <a:pos x="148" y="8"/>
                  </a:cxn>
                  <a:cxn ang="0">
                    <a:pos x="148" y="5"/>
                  </a:cxn>
                  <a:cxn ang="0">
                    <a:pos x="148" y="4"/>
                  </a:cxn>
                  <a:cxn ang="0">
                    <a:pos x="144" y="2"/>
                  </a:cxn>
                  <a:cxn ang="0">
                    <a:pos x="143" y="0"/>
                  </a:cxn>
                  <a:cxn ang="0">
                    <a:pos x="140" y="2"/>
                  </a:cxn>
                  <a:cxn ang="0">
                    <a:pos x="140" y="2"/>
                  </a:cxn>
                </a:cxnLst>
                <a:rect l="0" t="0" r="r" b="b"/>
                <a:pathLst>
                  <a:path w="148" h="407">
                    <a:moveTo>
                      <a:pt x="140" y="2"/>
                    </a:moveTo>
                    <a:lnTo>
                      <a:pt x="140" y="2"/>
                    </a:lnTo>
                    <a:lnTo>
                      <a:pt x="134" y="4"/>
                    </a:lnTo>
                    <a:lnTo>
                      <a:pt x="131" y="7"/>
                    </a:lnTo>
                    <a:lnTo>
                      <a:pt x="130" y="11"/>
                    </a:lnTo>
                    <a:lnTo>
                      <a:pt x="130" y="11"/>
                    </a:lnTo>
                    <a:lnTo>
                      <a:pt x="126" y="24"/>
                    </a:lnTo>
                    <a:lnTo>
                      <a:pt x="121" y="36"/>
                    </a:lnTo>
                    <a:lnTo>
                      <a:pt x="109" y="60"/>
                    </a:lnTo>
                    <a:lnTo>
                      <a:pt x="109" y="60"/>
                    </a:lnTo>
                    <a:lnTo>
                      <a:pt x="87" y="123"/>
                    </a:lnTo>
                    <a:lnTo>
                      <a:pt x="74" y="155"/>
                    </a:lnTo>
                    <a:lnTo>
                      <a:pt x="61" y="185"/>
                    </a:lnTo>
                    <a:lnTo>
                      <a:pt x="61" y="185"/>
                    </a:lnTo>
                    <a:lnTo>
                      <a:pt x="48" y="211"/>
                    </a:lnTo>
                    <a:lnTo>
                      <a:pt x="37" y="237"/>
                    </a:lnTo>
                    <a:lnTo>
                      <a:pt x="27" y="263"/>
                    </a:lnTo>
                    <a:lnTo>
                      <a:pt x="17" y="291"/>
                    </a:lnTo>
                    <a:lnTo>
                      <a:pt x="11" y="317"/>
                    </a:lnTo>
                    <a:lnTo>
                      <a:pt x="6" y="344"/>
                    </a:lnTo>
                    <a:lnTo>
                      <a:pt x="2" y="373"/>
                    </a:lnTo>
                    <a:lnTo>
                      <a:pt x="0" y="402"/>
                    </a:lnTo>
                    <a:lnTo>
                      <a:pt x="0" y="402"/>
                    </a:lnTo>
                    <a:lnTo>
                      <a:pt x="0" y="404"/>
                    </a:lnTo>
                    <a:lnTo>
                      <a:pt x="2" y="406"/>
                    </a:lnTo>
                    <a:lnTo>
                      <a:pt x="6" y="407"/>
                    </a:lnTo>
                    <a:lnTo>
                      <a:pt x="10" y="406"/>
                    </a:lnTo>
                    <a:lnTo>
                      <a:pt x="11" y="404"/>
                    </a:lnTo>
                    <a:lnTo>
                      <a:pt x="11" y="402"/>
                    </a:lnTo>
                    <a:lnTo>
                      <a:pt x="11" y="402"/>
                    </a:lnTo>
                    <a:lnTo>
                      <a:pt x="14" y="373"/>
                    </a:lnTo>
                    <a:lnTo>
                      <a:pt x="16" y="345"/>
                    </a:lnTo>
                    <a:lnTo>
                      <a:pt x="21" y="319"/>
                    </a:lnTo>
                    <a:lnTo>
                      <a:pt x="29" y="293"/>
                    </a:lnTo>
                    <a:lnTo>
                      <a:pt x="37" y="267"/>
                    </a:lnTo>
                    <a:lnTo>
                      <a:pt x="48" y="242"/>
                    </a:lnTo>
                    <a:lnTo>
                      <a:pt x="58" y="216"/>
                    </a:lnTo>
                    <a:lnTo>
                      <a:pt x="70" y="191"/>
                    </a:lnTo>
                    <a:lnTo>
                      <a:pt x="70" y="191"/>
                    </a:lnTo>
                    <a:lnTo>
                      <a:pt x="80" y="169"/>
                    </a:lnTo>
                    <a:lnTo>
                      <a:pt x="89" y="147"/>
                    </a:lnTo>
                    <a:lnTo>
                      <a:pt x="106" y="101"/>
                    </a:lnTo>
                    <a:lnTo>
                      <a:pt x="106" y="101"/>
                    </a:lnTo>
                    <a:lnTo>
                      <a:pt x="117" y="73"/>
                    </a:lnTo>
                    <a:lnTo>
                      <a:pt x="127" y="46"/>
                    </a:lnTo>
                    <a:lnTo>
                      <a:pt x="127" y="46"/>
                    </a:lnTo>
                    <a:lnTo>
                      <a:pt x="135" y="28"/>
                    </a:lnTo>
                    <a:lnTo>
                      <a:pt x="140" y="17"/>
                    </a:lnTo>
                    <a:lnTo>
                      <a:pt x="143" y="13"/>
                    </a:lnTo>
                    <a:lnTo>
                      <a:pt x="146" y="11"/>
                    </a:lnTo>
                    <a:lnTo>
                      <a:pt x="146" y="11"/>
                    </a:lnTo>
                    <a:lnTo>
                      <a:pt x="148" y="9"/>
                    </a:lnTo>
                    <a:lnTo>
                      <a:pt x="148" y="8"/>
                    </a:lnTo>
                    <a:lnTo>
                      <a:pt x="148" y="5"/>
                    </a:lnTo>
                    <a:lnTo>
                      <a:pt x="148" y="4"/>
                    </a:lnTo>
                    <a:lnTo>
                      <a:pt x="144" y="2"/>
                    </a:lnTo>
                    <a:lnTo>
                      <a:pt x="143" y="0"/>
                    </a:lnTo>
                    <a:lnTo>
                      <a:pt x="140" y="2"/>
                    </a:lnTo>
                    <a:lnTo>
                      <a:pt x="14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Freeform 795"/>
              <p:cNvSpPr/>
              <p:nvPr/>
            </p:nvSpPr>
            <p:spPr bwMode="auto">
              <a:xfrm>
                <a:off x="4260851" y="3186113"/>
                <a:ext cx="68263" cy="142875"/>
              </a:xfrm>
              <a:custGeom>
                <a:avLst/>
                <a:gdLst/>
                <a:ahLst/>
                <a:cxnLst>
                  <a:cxn ang="0">
                    <a:pos x="163" y="2"/>
                  </a:cxn>
                  <a:cxn ang="0">
                    <a:pos x="163" y="2"/>
                  </a:cxn>
                  <a:cxn ang="0">
                    <a:pos x="147" y="20"/>
                  </a:cxn>
                  <a:cxn ang="0">
                    <a:pos x="134" y="40"/>
                  </a:cxn>
                  <a:cxn ang="0">
                    <a:pos x="122" y="61"/>
                  </a:cxn>
                  <a:cxn ang="0">
                    <a:pos x="112" y="81"/>
                  </a:cxn>
                  <a:cxn ang="0">
                    <a:pos x="102" y="102"/>
                  </a:cxn>
                  <a:cxn ang="0">
                    <a:pos x="95" y="125"/>
                  </a:cxn>
                  <a:cxn ang="0">
                    <a:pos x="79" y="169"/>
                  </a:cxn>
                  <a:cxn ang="0">
                    <a:pos x="79" y="169"/>
                  </a:cxn>
                  <a:cxn ang="0">
                    <a:pos x="70" y="197"/>
                  </a:cxn>
                  <a:cxn ang="0">
                    <a:pos x="59" y="223"/>
                  </a:cxn>
                  <a:cxn ang="0">
                    <a:pos x="49" y="249"/>
                  </a:cxn>
                  <a:cxn ang="0">
                    <a:pos x="37" y="275"/>
                  </a:cxn>
                  <a:cxn ang="0">
                    <a:pos x="37" y="275"/>
                  </a:cxn>
                  <a:cxn ang="0">
                    <a:pos x="27" y="295"/>
                  </a:cxn>
                  <a:cxn ang="0">
                    <a:pos x="16" y="314"/>
                  </a:cxn>
                  <a:cxn ang="0">
                    <a:pos x="7" y="334"/>
                  </a:cxn>
                  <a:cxn ang="0">
                    <a:pos x="4" y="344"/>
                  </a:cxn>
                  <a:cxn ang="0">
                    <a:pos x="0" y="355"/>
                  </a:cxn>
                  <a:cxn ang="0">
                    <a:pos x="0" y="355"/>
                  </a:cxn>
                  <a:cxn ang="0">
                    <a:pos x="0" y="357"/>
                  </a:cxn>
                  <a:cxn ang="0">
                    <a:pos x="2" y="359"/>
                  </a:cxn>
                  <a:cxn ang="0">
                    <a:pos x="6" y="361"/>
                  </a:cxn>
                  <a:cxn ang="0">
                    <a:pos x="10" y="361"/>
                  </a:cxn>
                  <a:cxn ang="0">
                    <a:pos x="11" y="360"/>
                  </a:cxn>
                  <a:cxn ang="0">
                    <a:pos x="12" y="357"/>
                  </a:cxn>
                  <a:cxn ang="0">
                    <a:pos x="12" y="357"/>
                  </a:cxn>
                  <a:cxn ang="0">
                    <a:pos x="15" y="347"/>
                  </a:cxn>
                  <a:cxn ang="0">
                    <a:pos x="19" y="335"/>
                  </a:cxn>
                  <a:cxn ang="0">
                    <a:pos x="29" y="314"/>
                  </a:cxn>
                  <a:cxn ang="0">
                    <a:pos x="40" y="293"/>
                  </a:cxn>
                  <a:cxn ang="0">
                    <a:pos x="51" y="272"/>
                  </a:cxn>
                  <a:cxn ang="0">
                    <a:pos x="51" y="272"/>
                  </a:cxn>
                  <a:cxn ang="0">
                    <a:pos x="59" y="253"/>
                  </a:cxn>
                  <a:cxn ang="0">
                    <a:pos x="68" y="232"/>
                  </a:cxn>
                  <a:cxn ang="0">
                    <a:pos x="84" y="190"/>
                  </a:cxn>
                  <a:cxn ang="0">
                    <a:pos x="84" y="190"/>
                  </a:cxn>
                  <a:cxn ang="0">
                    <a:pos x="101" y="143"/>
                  </a:cxn>
                  <a:cxn ang="0">
                    <a:pos x="119" y="96"/>
                  </a:cxn>
                  <a:cxn ang="0">
                    <a:pos x="129" y="74"/>
                  </a:cxn>
                  <a:cxn ang="0">
                    <a:pos x="140" y="51"/>
                  </a:cxn>
                  <a:cxn ang="0">
                    <a:pos x="154" y="30"/>
                  </a:cxn>
                  <a:cxn ang="0">
                    <a:pos x="171" y="10"/>
                  </a:cxn>
                  <a:cxn ang="0">
                    <a:pos x="171" y="10"/>
                  </a:cxn>
                  <a:cxn ang="0">
                    <a:pos x="172" y="8"/>
                  </a:cxn>
                  <a:cxn ang="0">
                    <a:pos x="172" y="6"/>
                  </a:cxn>
                  <a:cxn ang="0">
                    <a:pos x="171" y="2"/>
                  </a:cxn>
                  <a:cxn ang="0">
                    <a:pos x="167" y="0"/>
                  </a:cxn>
                  <a:cxn ang="0">
                    <a:pos x="164" y="0"/>
                  </a:cxn>
                  <a:cxn ang="0">
                    <a:pos x="163" y="2"/>
                  </a:cxn>
                  <a:cxn ang="0">
                    <a:pos x="163" y="2"/>
                  </a:cxn>
                </a:cxnLst>
                <a:rect l="0" t="0" r="r" b="b"/>
                <a:pathLst>
                  <a:path w="172" h="361">
                    <a:moveTo>
                      <a:pt x="163" y="2"/>
                    </a:moveTo>
                    <a:lnTo>
                      <a:pt x="163" y="2"/>
                    </a:lnTo>
                    <a:lnTo>
                      <a:pt x="147" y="20"/>
                    </a:lnTo>
                    <a:lnTo>
                      <a:pt x="134" y="40"/>
                    </a:lnTo>
                    <a:lnTo>
                      <a:pt x="122" y="61"/>
                    </a:lnTo>
                    <a:lnTo>
                      <a:pt x="112" y="81"/>
                    </a:lnTo>
                    <a:lnTo>
                      <a:pt x="102" y="102"/>
                    </a:lnTo>
                    <a:lnTo>
                      <a:pt x="95" y="125"/>
                    </a:lnTo>
                    <a:lnTo>
                      <a:pt x="79" y="169"/>
                    </a:lnTo>
                    <a:lnTo>
                      <a:pt x="79" y="169"/>
                    </a:lnTo>
                    <a:lnTo>
                      <a:pt x="70" y="197"/>
                    </a:lnTo>
                    <a:lnTo>
                      <a:pt x="59" y="223"/>
                    </a:lnTo>
                    <a:lnTo>
                      <a:pt x="49" y="249"/>
                    </a:lnTo>
                    <a:lnTo>
                      <a:pt x="37" y="275"/>
                    </a:lnTo>
                    <a:lnTo>
                      <a:pt x="37" y="275"/>
                    </a:lnTo>
                    <a:lnTo>
                      <a:pt x="27" y="295"/>
                    </a:lnTo>
                    <a:lnTo>
                      <a:pt x="16" y="314"/>
                    </a:lnTo>
                    <a:lnTo>
                      <a:pt x="7" y="334"/>
                    </a:lnTo>
                    <a:lnTo>
                      <a:pt x="4" y="344"/>
                    </a:lnTo>
                    <a:lnTo>
                      <a:pt x="0" y="355"/>
                    </a:lnTo>
                    <a:lnTo>
                      <a:pt x="0" y="355"/>
                    </a:lnTo>
                    <a:lnTo>
                      <a:pt x="0" y="357"/>
                    </a:lnTo>
                    <a:lnTo>
                      <a:pt x="2" y="359"/>
                    </a:lnTo>
                    <a:lnTo>
                      <a:pt x="6" y="361"/>
                    </a:lnTo>
                    <a:lnTo>
                      <a:pt x="10" y="361"/>
                    </a:lnTo>
                    <a:lnTo>
                      <a:pt x="11" y="360"/>
                    </a:lnTo>
                    <a:lnTo>
                      <a:pt x="12" y="357"/>
                    </a:lnTo>
                    <a:lnTo>
                      <a:pt x="12" y="357"/>
                    </a:lnTo>
                    <a:lnTo>
                      <a:pt x="15" y="347"/>
                    </a:lnTo>
                    <a:lnTo>
                      <a:pt x="19" y="335"/>
                    </a:lnTo>
                    <a:lnTo>
                      <a:pt x="29" y="314"/>
                    </a:lnTo>
                    <a:lnTo>
                      <a:pt x="40" y="293"/>
                    </a:lnTo>
                    <a:lnTo>
                      <a:pt x="51" y="272"/>
                    </a:lnTo>
                    <a:lnTo>
                      <a:pt x="51" y="272"/>
                    </a:lnTo>
                    <a:lnTo>
                      <a:pt x="59" y="253"/>
                    </a:lnTo>
                    <a:lnTo>
                      <a:pt x="68" y="232"/>
                    </a:lnTo>
                    <a:lnTo>
                      <a:pt x="84" y="190"/>
                    </a:lnTo>
                    <a:lnTo>
                      <a:pt x="84" y="190"/>
                    </a:lnTo>
                    <a:lnTo>
                      <a:pt x="101" y="143"/>
                    </a:lnTo>
                    <a:lnTo>
                      <a:pt x="119" y="96"/>
                    </a:lnTo>
                    <a:lnTo>
                      <a:pt x="129" y="74"/>
                    </a:lnTo>
                    <a:lnTo>
                      <a:pt x="140" y="51"/>
                    </a:lnTo>
                    <a:lnTo>
                      <a:pt x="154" y="30"/>
                    </a:lnTo>
                    <a:lnTo>
                      <a:pt x="171" y="10"/>
                    </a:lnTo>
                    <a:lnTo>
                      <a:pt x="171" y="10"/>
                    </a:lnTo>
                    <a:lnTo>
                      <a:pt x="172" y="8"/>
                    </a:lnTo>
                    <a:lnTo>
                      <a:pt x="172" y="6"/>
                    </a:lnTo>
                    <a:lnTo>
                      <a:pt x="171" y="2"/>
                    </a:lnTo>
                    <a:lnTo>
                      <a:pt x="167" y="0"/>
                    </a:lnTo>
                    <a:lnTo>
                      <a:pt x="164" y="0"/>
                    </a:lnTo>
                    <a:lnTo>
                      <a:pt x="163" y="2"/>
                    </a:lnTo>
                    <a:lnTo>
                      <a:pt x="16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Freeform 796"/>
              <p:cNvSpPr/>
              <p:nvPr/>
            </p:nvSpPr>
            <p:spPr bwMode="auto">
              <a:xfrm>
                <a:off x="4303713" y="3165475"/>
                <a:ext cx="65088" cy="142875"/>
              </a:xfrm>
              <a:custGeom>
                <a:avLst/>
                <a:gdLst/>
                <a:ahLst/>
                <a:cxnLst>
                  <a:cxn ang="0">
                    <a:pos x="153" y="2"/>
                  </a:cxn>
                  <a:cxn ang="0">
                    <a:pos x="153" y="2"/>
                  </a:cxn>
                  <a:cxn ang="0">
                    <a:pos x="140" y="23"/>
                  </a:cxn>
                  <a:cxn ang="0">
                    <a:pos x="128" y="43"/>
                  </a:cxn>
                  <a:cxn ang="0">
                    <a:pos x="108" y="85"/>
                  </a:cxn>
                  <a:cxn ang="0">
                    <a:pos x="70" y="170"/>
                  </a:cxn>
                  <a:cxn ang="0">
                    <a:pos x="70" y="170"/>
                  </a:cxn>
                  <a:cxn ang="0">
                    <a:pos x="49" y="216"/>
                  </a:cxn>
                  <a:cxn ang="0">
                    <a:pos x="30" y="261"/>
                  </a:cxn>
                  <a:cxn ang="0">
                    <a:pos x="21" y="284"/>
                  </a:cxn>
                  <a:cxn ang="0">
                    <a:pos x="13" y="307"/>
                  </a:cxn>
                  <a:cxn ang="0">
                    <a:pos x="5" y="331"/>
                  </a:cxn>
                  <a:cxn ang="0">
                    <a:pos x="0" y="354"/>
                  </a:cxn>
                  <a:cxn ang="0">
                    <a:pos x="0" y="354"/>
                  </a:cxn>
                  <a:cxn ang="0">
                    <a:pos x="0" y="357"/>
                  </a:cxn>
                  <a:cxn ang="0">
                    <a:pos x="0" y="359"/>
                  </a:cxn>
                  <a:cxn ang="0">
                    <a:pos x="4" y="361"/>
                  </a:cxn>
                  <a:cxn ang="0">
                    <a:pos x="8" y="361"/>
                  </a:cxn>
                  <a:cxn ang="0">
                    <a:pos x="9" y="359"/>
                  </a:cxn>
                  <a:cxn ang="0">
                    <a:pos x="10" y="357"/>
                  </a:cxn>
                  <a:cxn ang="0">
                    <a:pos x="10" y="357"/>
                  </a:cxn>
                  <a:cxn ang="0">
                    <a:pos x="17" y="335"/>
                  </a:cxn>
                  <a:cxn ang="0">
                    <a:pos x="23" y="311"/>
                  </a:cxn>
                  <a:cxn ang="0">
                    <a:pos x="31" y="287"/>
                  </a:cxn>
                  <a:cxn ang="0">
                    <a:pos x="40" y="265"/>
                  </a:cxn>
                  <a:cxn ang="0">
                    <a:pos x="60" y="219"/>
                  </a:cxn>
                  <a:cxn ang="0">
                    <a:pos x="80" y="176"/>
                  </a:cxn>
                  <a:cxn ang="0">
                    <a:pos x="80" y="176"/>
                  </a:cxn>
                  <a:cxn ang="0">
                    <a:pos x="99" y="133"/>
                  </a:cxn>
                  <a:cxn ang="0">
                    <a:pos x="119" y="91"/>
                  </a:cxn>
                  <a:cxn ang="0">
                    <a:pos x="138" y="49"/>
                  </a:cxn>
                  <a:cxn ang="0">
                    <a:pos x="150" y="29"/>
                  </a:cxn>
                  <a:cxn ang="0">
                    <a:pos x="162" y="9"/>
                  </a:cxn>
                  <a:cxn ang="0">
                    <a:pos x="162" y="9"/>
                  </a:cxn>
                  <a:cxn ang="0">
                    <a:pos x="163" y="6"/>
                  </a:cxn>
                  <a:cxn ang="0">
                    <a:pos x="163" y="4"/>
                  </a:cxn>
                  <a:cxn ang="0">
                    <a:pos x="161" y="1"/>
                  </a:cxn>
                  <a:cxn ang="0">
                    <a:pos x="155" y="0"/>
                  </a:cxn>
                  <a:cxn ang="0">
                    <a:pos x="154" y="1"/>
                  </a:cxn>
                  <a:cxn ang="0">
                    <a:pos x="153" y="2"/>
                  </a:cxn>
                  <a:cxn ang="0">
                    <a:pos x="153" y="2"/>
                  </a:cxn>
                </a:cxnLst>
                <a:rect l="0" t="0" r="r" b="b"/>
                <a:pathLst>
                  <a:path w="163" h="361">
                    <a:moveTo>
                      <a:pt x="153" y="2"/>
                    </a:moveTo>
                    <a:lnTo>
                      <a:pt x="153" y="2"/>
                    </a:lnTo>
                    <a:lnTo>
                      <a:pt x="140" y="23"/>
                    </a:lnTo>
                    <a:lnTo>
                      <a:pt x="128" y="43"/>
                    </a:lnTo>
                    <a:lnTo>
                      <a:pt x="108" y="85"/>
                    </a:lnTo>
                    <a:lnTo>
                      <a:pt x="70" y="170"/>
                    </a:lnTo>
                    <a:lnTo>
                      <a:pt x="70" y="170"/>
                    </a:lnTo>
                    <a:lnTo>
                      <a:pt x="49" y="216"/>
                    </a:lnTo>
                    <a:lnTo>
                      <a:pt x="30" y="261"/>
                    </a:lnTo>
                    <a:lnTo>
                      <a:pt x="21" y="284"/>
                    </a:lnTo>
                    <a:lnTo>
                      <a:pt x="13" y="307"/>
                    </a:lnTo>
                    <a:lnTo>
                      <a:pt x="5" y="331"/>
                    </a:lnTo>
                    <a:lnTo>
                      <a:pt x="0" y="354"/>
                    </a:lnTo>
                    <a:lnTo>
                      <a:pt x="0" y="354"/>
                    </a:lnTo>
                    <a:lnTo>
                      <a:pt x="0" y="357"/>
                    </a:lnTo>
                    <a:lnTo>
                      <a:pt x="0" y="359"/>
                    </a:lnTo>
                    <a:lnTo>
                      <a:pt x="4" y="361"/>
                    </a:lnTo>
                    <a:lnTo>
                      <a:pt x="8" y="361"/>
                    </a:lnTo>
                    <a:lnTo>
                      <a:pt x="9" y="359"/>
                    </a:lnTo>
                    <a:lnTo>
                      <a:pt x="10" y="357"/>
                    </a:lnTo>
                    <a:lnTo>
                      <a:pt x="10" y="357"/>
                    </a:lnTo>
                    <a:lnTo>
                      <a:pt x="17" y="335"/>
                    </a:lnTo>
                    <a:lnTo>
                      <a:pt x="23" y="311"/>
                    </a:lnTo>
                    <a:lnTo>
                      <a:pt x="31" y="287"/>
                    </a:lnTo>
                    <a:lnTo>
                      <a:pt x="40" y="265"/>
                    </a:lnTo>
                    <a:lnTo>
                      <a:pt x="60" y="219"/>
                    </a:lnTo>
                    <a:lnTo>
                      <a:pt x="80" y="176"/>
                    </a:lnTo>
                    <a:lnTo>
                      <a:pt x="80" y="176"/>
                    </a:lnTo>
                    <a:lnTo>
                      <a:pt x="99" y="133"/>
                    </a:lnTo>
                    <a:lnTo>
                      <a:pt x="119" y="91"/>
                    </a:lnTo>
                    <a:lnTo>
                      <a:pt x="138" y="49"/>
                    </a:lnTo>
                    <a:lnTo>
                      <a:pt x="150" y="29"/>
                    </a:lnTo>
                    <a:lnTo>
                      <a:pt x="162" y="9"/>
                    </a:lnTo>
                    <a:lnTo>
                      <a:pt x="162" y="9"/>
                    </a:lnTo>
                    <a:lnTo>
                      <a:pt x="163" y="6"/>
                    </a:lnTo>
                    <a:lnTo>
                      <a:pt x="163" y="4"/>
                    </a:lnTo>
                    <a:lnTo>
                      <a:pt x="161" y="1"/>
                    </a:lnTo>
                    <a:lnTo>
                      <a:pt x="155" y="0"/>
                    </a:lnTo>
                    <a:lnTo>
                      <a:pt x="154" y="1"/>
                    </a:lnTo>
                    <a:lnTo>
                      <a:pt x="153" y="2"/>
                    </a:lnTo>
                    <a:lnTo>
                      <a:pt x="15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Freeform 797"/>
              <p:cNvSpPr/>
              <p:nvPr/>
            </p:nvSpPr>
            <p:spPr bwMode="auto">
              <a:xfrm>
                <a:off x="4344988" y="3162300"/>
                <a:ext cx="53975" cy="125413"/>
              </a:xfrm>
              <a:custGeom>
                <a:avLst/>
                <a:gdLst/>
                <a:ahLst/>
                <a:cxnLst>
                  <a:cxn ang="0">
                    <a:pos x="123" y="3"/>
                  </a:cxn>
                  <a:cxn ang="0">
                    <a:pos x="123" y="3"/>
                  </a:cxn>
                  <a:cxn ang="0">
                    <a:pos x="112" y="20"/>
                  </a:cxn>
                  <a:cxn ang="0">
                    <a:pos x="103" y="38"/>
                  </a:cxn>
                  <a:cxn ang="0">
                    <a:pos x="95" y="58"/>
                  </a:cxn>
                  <a:cxn ang="0">
                    <a:pos x="89" y="77"/>
                  </a:cxn>
                  <a:cxn ang="0">
                    <a:pos x="76" y="118"/>
                  </a:cxn>
                  <a:cxn ang="0">
                    <a:pos x="64" y="157"/>
                  </a:cxn>
                  <a:cxn ang="0">
                    <a:pos x="64" y="157"/>
                  </a:cxn>
                  <a:cxn ang="0">
                    <a:pos x="49" y="202"/>
                  </a:cxn>
                  <a:cxn ang="0">
                    <a:pos x="40" y="224"/>
                  </a:cxn>
                  <a:cxn ang="0">
                    <a:pos x="31" y="245"/>
                  </a:cxn>
                  <a:cxn ang="0">
                    <a:pos x="31" y="245"/>
                  </a:cxn>
                  <a:cxn ang="0">
                    <a:pos x="14" y="276"/>
                  </a:cxn>
                  <a:cxn ang="0">
                    <a:pos x="6" y="292"/>
                  </a:cxn>
                  <a:cxn ang="0">
                    <a:pos x="0" y="308"/>
                  </a:cxn>
                  <a:cxn ang="0">
                    <a:pos x="0" y="308"/>
                  </a:cxn>
                  <a:cxn ang="0">
                    <a:pos x="0" y="310"/>
                  </a:cxn>
                  <a:cxn ang="0">
                    <a:pos x="0" y="313"/>
                  </a:cxn>
                  <a:cxn ang="0">
                    <a:pos x="2" y="314"/>
                  </a:cxn>
                  <a:cxn ang="0">
                    <a:pos x="4" y="315"/>
                  </a:cxn>
                  <a:cxn ang="0">
                    <a:pos x="8" y="314"/>
                  </a:cxn>
                  <a:cxn ang="0">
                    <a:pos x="10" y="313"/>
                  </a:cxn>
                  <a:cxn ang="0">
                    <a:pos x="11" y="311"/>
                  </a:cxn>
                  <a:cxn ang="0">
                    <a:pos x="11" y="311"/>
                  </a:cxn>
                  <a:cxn ang="0">
                    <a:pos x="18" y="293"/>
                  </a:cxn>
                  <a:cxn ang="0">
                    <a:pos x="27" y="276"/>
                  </a:cxn>
                  <a:cxn ang="0">
                    <a:pos x="44" y="243"/>
                  </a:cxn>
                  <a:cxn ang="0">
                    <a:pos x="44" y="243"/>
                  </a:cxn>
                  <a:cxn ang="0">
                    <a:pos x="52" y="225"/>
                  </a:cxn>
                  <a:cxn ang="0">
                    <a:pos x="59" y="207"/>
                  </a:cxn>
                  <a:cxn ang="0">
                    <a:pos x="72" y="170"/>
                  </a:cxn>
                  <a:cxn ang="0">
                    <a:pos x="72" y="170"/>
                  </a:cxn>
                  <a:cxn ang="0">
                    <a:pos x="79" y="151"/>
                  </a:cxn>
                  <a:cxn ang="0">
                    <a:pos x="85" y="130"/>
                  </a:cxn>
                  <a:cxn ang="0">
                    <a:pos x="98" y="87"/>
                  </a:cxn>
                  <a:cxn ang="0">
                    <a:pos x="104" y="67"/>
                  </a:cxn>
                  <a:cxn ang="0">
                    <a:pos x="112" y="46"/>
                  </a:cxn>
                  <a:cxn ang="0">
                    <a:pos x="121" y="26"/>
                  </a:cxn>
                  <a:cxn ang="0">
                    <a:pos x="132" y="8"/>
                  </a:cxn>
                  <a:cxn ang="0">
                    <a:pos x="132" y="8"/>
                  </a:cxn>
                  <a:cxn ang="0">
                    <a:pos x="133" y="5"/>
                  </a:cxn>
                  <a:cxn ang="0">
                    <a:pos x="133" y="4"/>
                  </a:cxn>
                  <a:cxn ang="0">
                    <a:pos x="132" y="2"/>
                  </a:cxn>
                  <a:cxn ang="0">
                    <a:pos x="130" y="0"/>
                  </a:cxn>
                  <a:cxn ang="0">
                    <a:pos x="127" y="0"/>
                  </a:cxn>
                  <a:cxn ang="0">
                    <a:pos x="124" y="0"/>
                  </a:cxn>
                  <a:cxn ang="0">
                    <a:pos x="123" y="3"/>
                  </a:cxn>
                  <a:cxn ang="0">
                    <a:pos x="123" y="3"/>
                  </a:cxn>
                </a:cxnLst>
                <a:rect l="0" t="0" r="r" b="b"/>
                <a:pathLst>
                  <a:path w="133" h="315">
                    <a:moveTo>
                      <a:pt x="123" y="3"/>
                    </a:moveTo>
                    <a:lnTo>
                      <a:pt x="123" y="3"/>
                    </a:lnTo>
                    <a:lnTo>
                      <a:pt x="112" y="20"/>
                    </a:lnTo>
                    <a:lnTo>
                      <a:pt x="103" y="38"/>
                    </a:lnTo>
                    <a:lnTo>
                      <a:pt x="95" y="58"/>
                    </a:lnTo>
                    <a:lnTo>
                      <a:pt x="89" y="77"/>
                    </a:lnTo>
                    <a:lnTo>
                      <a:pt x="76" y="118"/>
                    </a:lnTo>
                    <a:lnTo>
                      <a:pt x="64" y="157"/>
                    </a:lnTo>
                    <a:lnTo>
                      <a:pt x="64" y="157"/>
                    </a:lnTo>
                    <a:lnTo>
                      <a:pt x="49" y="202"/>
                    </a:lnTo>
                    <a:lnTo>
                      <a:pt x="40" y="224"/>
                    </a:lnTo>
                    <a:lnTo>
                      <a:pt x="31" y="245"/>
                    </a:lnTo>
                    <a:lnTo>
                      <a:pt x="31" y="245"/>
                    </a:lnTo>
                    <a:lnTo>
                      <a:pt x="14" y="276"/>
                    </a:lnTo>
                    <a:lnTo>
                      <a:pt x="6" y="292"/>
                    </a:lnTo>
                    <a:lnTo>
                      <a:pt x="0" y="308"/>
                    </a:lnTo>
                    <a:lnTo>
                      <a:pt x="0" y="308"/>
                    </a:lnTo>
                    <a:lnTo>
                      <a:pt x="0" y="310"/>
                    </a:lnTo>
                    <a:lnTo>
                      <a:pt x="0" y="313"/>
                    </a:lnTo>
                    <a:lnTo>
                      <a:pt x="2" y="314"/>
                    </a:lnTo>
                    <a:lnTo>
                      <a:pt x="4" y="315"/>
                    </a:lnTo>
                    <a:lnTo>
                      <a:pt x="8" y="314"/>
                    </a:lnTo>
                    <a:lnTo>
                      <a:pt x="10" y="313"/>
                    </a:lnTo>
                    <a:lnTo>
                      <a:pt x="11" y="311"/>
                    </a:lnTo>
                    <a:lnTo>
                      <a:pt x="11" y="311"/>
                    </a:lnTo>
                    <a:lnTo>
                      <a:pt x="18" y="293"/>
                    </a:lnTo>
                    <a:lnTo>
                      <a:pt x="27" y="276"/>
                    </a:lnTo>
                    <a:lnTo>
                      <a:pt x="44" y="243"/>
                    </a:lnTo>
                    <a:lnTo>
                      <a:pt x="44" y="243"/>
                    </a:lnTo>
                    <a:lnTo>
                      <a:pt x="52" y="225"/>
                    </a:lnTo>
                    <a:lnTo>
                      <a:pt x="59" y="207"/>
                    </a:lnTo>
                    <a:lnTo>
                      <a:pt x="72" y="170"/>
                    </a:lnTo>
                    <a:lnTo>
                      <a:pt x="72" y="170"/>
                    </a:lnTo>
                    <a:lnTo>
                      <a:pt x="79" y="151"/>
                    </a:lnTo>
                    <a:lnTo>
                      <a:pt x="85" y="130"/>
                    </a:lnTo>
                    <a:lnTo>
                      <a:pt x="98" y="87"/>
                    </a:lnTo>
                    <a:lnTo>
                      <a:pt x="104" y="67"/>
                    </a:lnTo>
                    <a:lnTo>
                      <a:pt x="112" y="46"/>
                    </a:lnTo>
                    <a:lnTo>
                      <a:pt x="121" y="26"/>
                    </a:lnTo>
                    <a:lnTo>
                      <a:pt x="132" y="8"/>
                    </a:lnTo>
                    <a:lnTo>
                      <a:pt x="132" y="8"/>
                    </a:lnTo>
                    <a:lnTo>
                      <a:pt x="133" y="5"/>
                    </a:lnTo>
                    <a:lnTo>
                      <a:pt x="133" y="4"/>
                    </a:lnTo>
                    <a:lnTo>
                      <a:pt x="132" y="2"/>
                    </a:lnTo>
                    <a:lnTo>
                      <a:pt x="130" y="0"/>
                    </a:lnTo>
                    <a:lnTo>
                      <a:pt x="127" y="0"/>
                    </a:lnTo>
                    <a:lnTo>
                      <a:pt x="124" y="0"/>
                    </a:lnTo>
                    <a:lnTo>
                      <a:pt x="123" y="3"/>
                    </a:lnTo>
                    <a:lnTo>
                      <a:pt x="1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Freeform 798"/>
              <p:cNvSpPr/>
              <p:nvPr/>
            </p:nvSpPr>
            <p:spPr bwMode="auto">
              <a:xfrm>
                <a:off x="4391026" y="3178175"/>
                <a:ext cx="33338" cy="66675"/>
              </a:xfrm>
              <a:custGeom>
                <a:avLst/>
                <a:gdLst/>
                <a:ahLst/>
                <a:cxnLst>
                  <a:cxn ang="0">
                    <a:pos x="75" y="2"/>
                  </a:cxn>
                  <a:cxn ang="0">
                    <a:pos x="75" y="2"/>
                  </a:cxn>
                  <a:cxn ang="0">
                    <a:pos x="68" y="10"/>
                  </a:cxn>
                  <a:cxn ang="0">
                    <a:pos x="63" y="18"/>
                  </a:cxn>
                  <a:cxn ang="0">
                    <a:pos x="53" y="35"/>
                  </a:cxn>
                  <a:cxn ang="0">
                    <a:pos x="46" y="53"/>
                  </a:cxn>
                  <a:cxn ang="0">
                    <a:pos x="40" y="73"/>
                  </a:cxn>
                  <a:cxn ang="0">
                    <a:pos x="40" y="73"/>
                  </a:cxn>
                  <a:cxn ang="0">
                    <a:pos x="31" y="95"/>
                  </a:cxn>
                  <a:cxn ang="0">
                    <a:pos x="20" y="117"/>
                  </a:cxn>
                  <a:cxn ang="0">
                    <a:pos x="10" y="138"/>
                  </a:cxn>
                  <a:cxn ang="0">
                    <a:pos x="2" y="161"/>
                  </a:cxn>
                  <a:cxn ang="0">
                    <a:pos x="2" y="161"/>
                  </a:cxn>
                  <a:cxn ang="0">
                    <a:pos x="0" y="163"/>
                  </a:cxn>
                  <a:cxn ang="0">
                    <a:pos x="2" y="165"/>
                  </a:cxn>
                  <a:cxn ang="0">
                    <a:pos x="3" y="166"/>
                  </a:cxn>
                  <a:cxn ang="0">
                    <a:pos x="4" y="167"/>
                  </a:cxn>
                  <a:cxn ang="0">
                    <a:pos x="10" y="167"/>
                  </a:cxn>
                  <a:cxn ang="0">
                    <a:pos x="11" y="166"/>
                  </a:cxn>
                  <a:cxn ang="0">
                    <a:pos x="12" y="163"/>
                  </a:cxn>
                  <a:cxn ang="0">
                    <a:pos x="12" y="163"/>
                  </a:cxn>
                  <a:cxn ang="0">
                    <a:pos x="19" y="146"/>
                  </a:cxn>
                  <a:cxn ang="0">
                    <a:pos x="28" y="129"/>
                  </a:cxn>
                  <a:cxn ang="0">
                    <a:pos x="36" y="112"/>
                  </a:cxn>
                  <a:cxn ang="0">
                    <a:pos x="44" y="95"/>
                  </a:cxn>
                  <a:cxn ang="0">
                    <a:pos x="44" y="95"/>
                  </a:cxn>
                  <a:cxn ang="0">
                    <a:pos x="51" y="73"/>
                  </a:cxn>
                  <a:cxn ang="0">
                    <a:pos x="59" y="51"/>
                  </a:cxn>
                  <a:cxn ang="0">
                    <a:pos x="65" y="40"/>
                  </a:cxn>
                  <a:cxn ang="0">
                    <a:pos x="70" y="30"/>
                  </a:cxn>
                  <a:cxn ang="0">
                    <a:pos x="75" y="19"/>
                  </a:cxn>
                  <a:cxn ang="0">
                    <a:pos x="83" y="10"/>
                  </a:cxn>
                  <a:cxn ang="0">
                    <a:pos x="83" y="10"/>
                  </a:cxn>
                  <a:cxn ang="0">
                    <a:pos x="84" y="8"/>
                  </a:cxn>
                  <a:cxn ang="0">
                    <a:pos x="84" y="6"/>
                  </a:cxn>
                  <a:cxn ang="0">
                    <a:pos x="83" y="2"/>
                  </a:cxn>
                  <a:cxn ang="0">
                    <a:pos x="79" y="0"/>
                  </a:cxn>
                  <a:cxn ang="0">
                    <a:pos x="76" y="1"/>
                  </a:cxn>
                  <a:cxn ang="0">
                    <a:pos x="75" y="2"/>
                  </a:cxn>
                  <a:cxn ang="0">
                    <a:pos x="75" y="2"/>
                  </a:cxn>
                </a:cxnLst>
                <a:rect l="0" t="0" r="r" b="b"/>
                <a:pathLst>
                  <a:path w="84" h="167">
                    <a:moveTo>
                      <a:pt x="75" y="2"/>
                    </a:moveTo>
                    <a:lnTo>
                      <a:pt x="75" y="2"/>
                    </a:lnTo>
                    <a:lnTo>
                      <a:pt x="68" y="10"/>
                    </a:lnTo>
                    <a:lnTo>
                      <a:pt x="63" y="18"/>
                    </a:lnTo>
                    <a:lnTo>
                      <a:pt x="53" y="35"/>
                    </a:lnTo>
                    <a:lnTo>
                      <a:pt x="46" y="53"/>
                    </a:lnTo>
                    <a:lnTo>
                      <a:pt x="40" y="73"/>
                    </a:lnTo>
                    <a:lnTo>
                      <a:pt x="40" y="73"/>
                    </a:lnTo>
                    <a:lnTo>
                      <a:pt x="31" y="95"/>
                    </a:lnTo>
                    <a:lnTo>
                      <a:pt x="20" y="117"/>
                    </a:lnTo>
                    <a:lnTo>
                      <a:pt x="10" y="138"/>
                    </a:lnTo>
                    <a:lnTo>
                      <a:pt x="2" y="161"/>
                    </a:lnTo>
                    <a:lnTo>
                      <a:pt x="2" y="161"/>
                    </a:lnTo>
                    <a:lnTo>
                      <a:pt x="0" y="163"/>
                    </a:lnTo>
                    <a:lnTo>
                      <a:pt x="2" y="165"/>
                    </a:lnTo>
                    <a:lnTo>
                      <a:pt x="3" y="166"/>
                    </a:lnTo>
                    <a:lnTo>
                      <a:pt x="4" y="167"/>
                    </a:lnTo>
                    <a:lnTo>
                      <a:pt x="10" y="167"/>
                    </a:lnTo>
                    <a:lnTo>
                      <a:pt x="11" y="166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19" y="146"/>
                    </a:lnTo>
                    <a:lnTo>
                      <a:pt x="28" y="129"/>
                    </a:lnTo>
                    <a:lnTo>
                      <a:pt x="36" y="112"/>
                    </a:lnTo>
                    <a:lnTo>
                      <a:pt x="44" y="95"/>
                    </a:lnTo>
                    <a:lnTo>
                      <a:pt x="44" y="95"/>
                    </a:lnTo>
                    <a:lnTo>
                      <a:pt x="51" y="73"/>
                    </a:lnTo>
                    <a:lnTo>
                      <a:pt x="59" y="51"/>
                    </a:lnTo>
                    <a:lnTo>
                      <a:pt x="65" y="40"/>
                    </a:lnTo>
                    <a:lnTo>
                      <a:pt x="70" y="30"/>
                    </a:lnTo>
                    <a:lnTo>
                      <a:pt x="75" y="19"/>
                    </a:lnTo>
                    <a:lnTo>
                      <a:pt x="83" y="10"/>
                    </a:lnTo>
                    <a:lnTo>
                      <a:pt x="83" y="10"/>
                    </a:lnTo>
                    <a:lnTo>
                      <a:pt x="84" y="8"/>
                    </a:lnTo>
                    <a:lnTo>
                      <a:pt x="84" y="6"/>
                    </a:lnTo>
                    <a:lnTo>
                      <a:pt x="83" y="2"/>
                    </a:lnTo>
                    <a:lnTo>
                      <a:pt x="79" y="0"/>
                    </a:lnTo>
                    <a:lnTo>
                      <a:pt x="76" y="1"/>
                    </a:lnTo>
                    <a:lnTo>
                      <a:pt x="75" y="2"/>
                    </a:lnTo>
                    <a:lnTo>
                      <a:pt x="7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Freeform 799"/>
              <p:cNvSpPr/>
              <p:nvPr/>
            </p:nvSpPr>
            <p:spPr bwMode="auto">
              <a:xfrm>
                <a:off x="4416426" y="3190875"/>
                <a:ext cx="14288" cy="269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3"/>
                  </a:cxn>
                  <a:cxn ang="0">
                    <a:pos x="17" y="20"/>
                  </a:cxn>
                  <a:cxn ang="0">
                    <a:pos x="17" y="2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8" y="46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2" y="67"/>
                  </a:cxn>
                  <a:cxn ang="0">
                    <a:pos x="6" y="68"/>
                  </a:cxn>
                  <a:cxn ang="0">
                    <a:pos x="9" y="67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8" y="50"/>
                  </a:cxn>
                  <a:cxn ang="0">
                    <a:pos x="25" y="33"/>
                  </a:cxn>
                  <a:cxn ang="0">
                    <a:pos x="25" y="33"/>
                  </a:cxn>
                  <a:cxn ang="0">
                    <a:pos x="30" y="20"/>
                  </a:cxn>
                  <a:cxn ang="0">
                    <a:pos x="33" y="12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3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4" h="68">
                    <a:moveTo>
                      <a:pt x="22" y="5"/>
                    </a:moveTo>
                    <a:lnTo>
                      <a:pt x="22" y="5"/>
                    </a:lnTo>
                    <a:lnTo>
                      <a:pt x="21" y="13"/>
                    </a:lnTo>
                    <a:lnTo>
                      <a:pt x="17" y="20"/>
                    </a:lnTo>
                    <a:lnTo>
                      <a:pt x="17" y="2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8" y="46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2" y="67"/>
                    </a:lnTo>
                    <a:lnTo>
                      <a:pt x="6" y="68"/>
                    </a:lnTo>
                    <a:lnTo>
                      <a:pt x="9" y="67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8" y="50"/>
                    </a:lnTo>
                    <a:lnTo>
                      <a:pt x="25" y="33"/>
                    </a:lnTo>
                    <a:lnTo>
                      <a:pt x="25" y="33"/>
                    </a:lnTo>
                    <a:lnTo>
                      <a:pt x="30" y="20"/>
                    </a:lnTo>
                    <a:lnTo>
                      <a:pt x="33" y="12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3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Freeform 800"/>
              <p:cNvSpPr/>
              <p:nvPr/>
            </p:nvSpPr>
            <p:spPr bwMode="auto">
              <a:xfrm>
                <a:off x="4371976" y="3368675"/>
                <a:ext cx="15875" cy="26988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25" y="11"/>
                  </a:cxn>
                  <a:cxn ang="0">
                    <a:pos x="21" y="17"/>
                  </a:cxn>
                  <a:cxn ang="0">
                    <a:pos x="17" y="24"/>
                  </a:cxn>
                  <a:cxn ang="0">
                    <a:pos x="13" y="30"/>
                  </a:cxn>
                  <a:cxn ang="0">
                    <a:pos x="13" y="30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7"/>
                  </a:cxn>
                  <a:cxn ang="0">
                    <a:pos x="1" y="68"/>
                  </a:cxn>
                  <a:cxn ang="0">
                    <a:pos x="4" y="71"/>
                  </a:cxn>
                  <a:cxn ang="0">
                    <a:pos x="9" y="71"/>
                  </a:cxn>
                  <a:cxn ang="0">
                    <a:pos x="10" y="69"/>
                  </a:cxn>
                  <a:cxn ang="0">
                    <a:pos x="11" y="67"/>
                  </a:cxn>
                  <a:cxn ang="0">
                    <a:pos x="11" y="67"/>
                  </a:cxn>
                  <a:cxn ang="0">
                    <a:pos x="23" y="37"/>
                  </a:cxn>
                  <a:cxn ang="0">
                    <a:pos x="23" y="37"/>
                  </a:cxn>
                  <a:cxn ang="0">
                    <a:pos x="26" y="29"/>
                  </a:cxn>
                  <a:cxn ang="0">
                    <a:pos x="31" y="21"/>
                  </a:cxn>
                  <a:cxn ang="0">
                    <a:pos x="35" y="15"/>
                  </a:cxn>
                  <a:cxn ang="0">
                    <a:pos x="38" y="7"/>
                  </a:cxn>
                  <a:cxn ang="0">
                    <a:pos x="38" y="7"/>
                  </a:cxn>
                  <a:cxn ang="0">
                    <a:pos x="39" y="4"/>
                  </a:cxn>
                  <a:cxn ang="0">
                    <a:pos x="38" y="1"/>
                  </a:cxn>
                  <a:cxn ang="0">
                    <a:pos x="36" y="0"/>
                  </a:cxn>
                  <a:cxn ang="0">
                    <a:pos x="35" y="0"/>
                  </a:cxn>
                  <a:cxn ang="0">
                    <a:pos x="30" y="0"/>
                  </a:cxn>
                  <a:cxn ang="0">
                    <a:pos x="28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9" h="71">
                    <a:moveTo>
                      <a:pt x="27" y="3"/>
                    </a:moveTo>
                    <a:lnTo>
                      <a:pt x="27" y="3"/>
                    </a:lnTo>
                    <a:lnTo>
                      <a:pt x="25" y="11"/>
                    </a:lnTo>
                    <a:lnTo>
                      <a:pt x="21" y="17"/>
                    </a:lnTo>
                    <a:lnTo>
                      <a:pt x="17" y="24"/>
                    </a:lnTo>
                    <a:lnTo>
                      <a:pt x="13" y="30"/>
                    </a:lnTo>
                    <a:lnTo>
                      <a:pt x="13" y="30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7"/>
                    </a:lnTo>
                    <a:lnTo>
                      <a:pt x="1" y="68"/>
                    </a:lnTo>
                    <a:lnTo>
                      <a:pt x="4" y="71"/>
                    </a:lnTo>
                    <a:lnTo>
                      <a:pt x="9" y="71"/>
                    </a:lnTo>
                    <a:lnTo>
                      <a:pt x="10" y="69"/>
                    </a:lnTo>
                    <a:lnTo>
                      <a:pt x="11" y="67"/>
                    </a:lnTo>
                    <a:lnTo>
                      <a:pt x="11" y="67"/>
                    </a:lnTo>
                    <a:lnTo>
                      <a:pt x="23" y="37"/>
                    </a:lnTo>
                    <a:lnTo>
                      <a:pt x="23" y="37"/>
                    </a:lnTo>
                    <a:lnTo>
                      <a:pt x="26" y="29"/>
                    </a:lnTo>
                    <a:lnTo>
                      <a:pt x="31" y="21"/>
                    </a:lnTo>
                    <a:lnTo>
                      <a:pt x="35" y="15"/>
                    </a:lnTo>
                    <a:lnTo>
                      <a:pt x="38" y="7"/>
                    </a:lnTo>
                    <a:lnTo>
                      <a:pt x="38" y="7"/>
                    </a:lnTo>
                    <a:lnTo>
                      <a:pt x="39" y="4"/>
                    </a:lnTo>
                    <a:lnTo>
                      <a:pt x="38" y="1"/>
                    </a:lnTo>
                    <a:lnTo>
                      <a:pt x="36" y="0"/>
                    </a:lnTo>
                    <a:lnTo>
                      <a:pt x="35" y="0"/>
                    </a:lnTo>
                    <a:lnTo>
                      <a:pt x="30" y="0"/>
                    </a:lnTo>
                    <a:lnTo>
                      <a:pt x="28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Freeform 801"/>
              <p:cNvSpPr/>
              <p:nvPr/>
            </p:nvSpPr>
            <p:spPr bwMode="auto">
              <a:xfrm>
                <a:off x="4394201" y="3375025"/>
                <a:ext cx="12700" cy="25400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23" y="8"/>
                  </a:cxn>
                  <a:cxn ang="0">
                    <a:pos x="21" y="11"/>
                  </a:cxn>
                  <a:cxn ang="0">
                    <a:pos x="17" y="16"/>
                  </a:cxn>
                  <a:cxn ang="0">
                    <a:pos x="17" y="16"/>
                  </a:cxn>
                  <a:cxn ang="0">
                    <a:pos x="13" y="23"/>
                  </a:cxn>
                  <a:cxn ang="0">
                    <a:pos x="11" y="29"/>
                  </a:cxn>
                  <a:cxn ang="0">
                    <a:pos x="11" y="29"/>
                  </a:cxn>
                  <a:cxn ang="0">
                    <a:pos x="7" y="36"/>
                  </a:cxn>
                  <a:cxn ang="0">
                    <a:pos x="3" y="44"/>
                  </a:cxn>
                  <a:cxn ang="0">
                    <a:pos x="2" y="51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2" y="63"/>
                  </a:cxn>
                  <a:cxn ang="0">
                    <a:pos x="6" y="65"/>
                  </a:cxn>
                  <a:cxn ang="0">
                    <a:pos x="9" y="63"/>
                  </a:cxn>
                  <a:cxn ang="0">
                    <a:pos x="11" y="62"/>
                  </a:cxn>
                  <a:cxn ang="0">
                    <a:pos x="12" y="59"/>
                  </a:cxn>
                  <a:cxn ang="0">
                    <a:pos x="12" y="59"/>
                  </a:cxn>
                  <a:cxn ang="0">
                    <a:pos x="13" y="51"/>
                  </a:cxn>
                  <a:cxn ang="0">
                    <a:pos x="15" y="44"/>
                  </a:cxn>
                  <a:cxn ang="0">
                    <a:pos x="15" y="44"/>
                  </a:cxn>
                  <a:cxn ang="0">
                    <a:pos x="20" y="37"/>
                  </a:cxn>
                  <a:cxn ang="0">
                    <a:pos x="23" y="33"/>
                  </a:cxn>
                  <a:cxn ang="0">
                    <a:pos x="23" y="31"/>
                  </a:cxn>
                  <a:cxn ang="0">
                    <a:pos x="23" y="31"/>
                  </a:cxn>
                  <a:cxn ang="0">
                    <a:pos x="25" y="24"/>
                  </a:cxn>
                  <a:cxn ang="0">
                    <a:pos x="29" y="19"/>
                  </a:cxn>
                  <a:cxn ang="0">
                    <a:pos x="33" y="14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3" y="3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6" y="0"/>
                  </a:cxn>
                  <a:cxn ang="0">
                    <a:pos x="24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65">
                    <a:moveTo>
                      <a:pt x="24" y="4"/>
                    </a:moveTo>
                    <a:lnTo>
                      <a:pt x="24" y="4"/>
                    </a:lnTo>
                    <a:lnTo>
                      <a:pt x="23" y="8"/>
                    </a:lnTo>
                    <a:lnTo>
                      <a:pt x="21" y="11"/>
                    </a:lnTo>
                    <a:lnTo>
                      <a:pt x="17" y="16"/>
                    </a:lnTo>
                    <a:lnTo>
                      <a:pt x="17" y="16"/>
                    </a:lnTo>
                    <a:lnTo>
                      <a:pt x="13" y="23"/>
                    </a:lnTo>
                    <a:lnTo>
                      <a:pt x="11" y="29"/>
                    </a:lnTo>
                    <a:lnTo>
                      <a:pt x="11" y="29"/>
                    </a:lnTo>
                    <a:lnTo>
                      <a:pt x="7" y="36"/>
                    </a:lnTo>
                    <a:lnTo>
                      <a:pt x="3" y="44"/>
                    </a:lnTo>
                    <a:lnTo>
                      <a:pt x="2" y="5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2" y="63"/>
                    </a:lnTo>
                    <a:lnTo>
                      <a:pt x="6" y="65"/>
                    </a:lnTo>
                    <a:lnTo>
                      <a:pt x="9" y="63"/>
                    </a:lnTo>
                    <a:lnTo>
                      <a:pt x="11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3" y="51"/>
                    </a:lnTo>
                    <a:lnTo>
                      <a:pt x="15" y="44"/>
                    </a:lnTo>
                    <a:lnTo>
                      <a:pt x="15" y="44"/>
                    </a:lnTo>
                    <a:lnTo>
                      <a:pt x="20" y="37"/>
                    </a:lnTo>
                    <a:lnTo>
                      <a:pt x="23" y="33"/>
                    </a:lnTo>
                    <a:lnTo>
                      <a:pt x="23" y="31"/>
                    </a:lnTo>
                    <a:lnTo>
                      <a:pt x="23" y="31"/>
                    </a:lnTo>
                    <a:lnTo>
                      <a:pt x="25" y="24"/>
                    </a:lnTo>
                    <a:lnTo>
                      <a:pt x="29" y="19"/>
                    </a:lnTo>
                    <a:lnTo>
                      <a:pt x="33" y="14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3" y="3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4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Freeform 802"/>
              <p:cNvSpPr/>
              <p:nvPr/>
            </p:nvSpPr>
            <p:spPr bwMode="auto">
              <a:xfrm>
                <a:off x="4421188" y="3376613"/>
                <a:ext cx="14288" cy="28575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17" y="17"/>
                  </a:cxn>
                  <a:cxn ang="0">
                    <a:pos x="8" y="33"/>
                  </a:cxn>
                  <a:cxn ang="0">
                    <a:pos x="4" y="41"/>
                  </a:cxn>
                  <a:cxn ang="0">
                    <a:pos x="1" y="48"/>
                  </a:cxn>
                  <a:cxn ang="0">
                    <a:pos x="0" y="58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69"/>
                  </a:cxn>
                  <a:cxn ang="0">
                    <a:pos x="1" y="72"/>
                  </a:cxn>
                  <a:cxn ang="0">
                    <a:pos x="5" y="73"/>
                  </a:cxn>
                  <a:cxn ang="0">
                    <a:pos x="9" y="72"/>
                  </a:cxn>
                  <a:cxn ang="0">
                    <a:pos x="10" y="69"/>
                  </a:cxn>
                  <a:cxn ang="0">
                    <a:pos x="10" y="68"/>
                  </a:cxn>
                  <a:cxn ang="0">
                    <a:pos x="10" y="68"/>
                  </a:cxn>
                  <a:cxn ang="0">
                    <a:pos x="11" y="59"/>
                  </a:cxn>
                  <a:cxn ang="0">
                    <a:pos x="13" y="51"/>
                  </a:cxn>
                  <a:cxn ang="0">
                    <a:pos x="15" y="45"/>
                  </a:cxn>
                  <a:cxn ang="0">
                    <a:pos x="18" y="37"/>
                  </a:cxn>
                  <a:cxn ang="0">
                    <a:pos x="26" y="24"/>
                  </a:cxn>
                  <a:cxn ang="0">
                    <a:pos x="35" y="11"/>
                  </a:cxn>
                  <a:cxn ang="0">
                    <a:pos x="35" y="11"/>
                  </a:cxn>
                  <a:cxn ang="0">
                    <a:pos x="36" y="8"/>
                  </a:cxn>
                  <a:cxn ang="0">
                    <a:pos x="36" y="7"/>
                  </a:cxn>
                  <a:cxn ang="0">
                    <a:pos x="35" y="3"/>
                  </a:cxn>
                  <a:cxn ang="0">
                    <a:pos x="34" y="1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6" h="73">
                    <a:moveTo>
                      <a:pt x="27" y="3"/>
                    </a:moveTo>
                    <a:lnTo>
                      <a:pt x="27" y="3"/>
                    </a:lnTo>
                    <a:lnTo>
                      <a:pt x="17" y="17"/>
                    </a:lnTo>
                    <a:lnTo>
                      <a:pt x="8" y="33"/>
                    </a:lnTo>
                    <a:lnTo>
                      <a:pt x="4" y="41"/>
                    </a:lnTo>
                    <a:lnTo>
                      <a:pt x="1" y="48"/>
                    </a:lnTo>
                    <a:lnTo>
                      <a:pt x="0" y="58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69"/>
                    </a:lnTo>
                    <a:lnTo>
                      <a:pt x="1" y="72"/>
                    </a:lnTo>
                    <a:lnTo>
                      <a:pt x="5" y="73"/>
                    </a:lnTo>
                    <a:lnTo>
                      <a:pt x="9" y="72"/>
                    </a:lnTo>
                    <a:lnTo>
                      <a:pt x="10" y="69"/>
                    </a:lnTo>
                    <a:lnTo>
                      <a:pt x="10" y="68"/>
                    </a:lnTo>
                    <a:lnTo>
                      <a:pt x="10" y="68"/>
                    </a:lnTo>
                    <a:lnTo>
                      <a:pt x="11" y="59"/>
                    </a:lnTo>
                    <a:lnTo>
                      <a:pt x="13" y="51"/>
                    </a:lnTo>
                    <a:lnTo>
                      <a:pt x="15" y="45"/>
                    </a:lnTo>
                    <a:lnTo>
                      <a:pt x="18" y="37"/>
                    </a:lnTo>
                    <a:lnTo>
                      <a:pt x="26" y="24"/>
                    </a:lnTo>
                    <a:lnTo>
                      <a:pt x="35" y="11"/>
                    </a:lnTo>
                    <a:lnTo>
                      <a:pt x="35" y="11"/>
                    </a:lnTo>
                    <a:lnTo>
                      <a:pt x="36" y="8"/>
                    </a:lnTo>
                    <a:lnTo>
                      <a:pt x="36" y="7"/>
                    </a:lnTo>
                    <a:lnTo>
                      <a:pt x="35" y="3"/>
                    </a:lnTo>
                    <a:lnTo>
                      <a:pt x="34" y="1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Freeform 803"/>
              <p:cNvSpPr/>
              <p:nvPr/>
            </p:nvSpPr>
            <p:spPr bwMode="auto">
              <a:xfrm>
                <a:off x="4446588" y="3363913"/>
                <a:ext cx="19050" cy="31750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25" y="20"/>
                  </a:cxn>
                  <a:cxn ang="0">
                    <a:pos x="15" y="38"/>
                  </a:cxn>
                  <a:cxn ang="0">
                    <a:pos x="8" y="57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9"/>
                  </a:cxn>
                  <a:cxn ang="0">
                    <a:pos x="0" y="80"/>
                  </a:cxn>
                  <a:cxn ang="0">
                    <a:pos x="2" y="81"/>
                  </a:cxn>
                  <a:cxn ang="0">
                    <a:pos x="4" y="83"/>
                  </a:cxn>
                  <a:cxn ang="0">
                    <a:pos x="8" y="83"/>
                  </a:cxn>
                  <a:cxn ang="0">
                    <a:pos x="10" y="81"/>
                  </a:cxn>
                  <a:cxn ang="0">
                    <a:pos x="12" y="79"/>
                  </a:cxn>
                  <a:cxn ang="0">
                    <a:pos x="12" y="79"/>
                  </a:cxn>
                  <a:cxn ang="0">
                    <a:pos x="18" y="61"/>
                  </a:cxn>
                  <a:cxn ang="0">
                    <a:pos x="26" y="42"/>
                  </a:cxn>
                  <a:cxn ang="0">
                    <a:pos x="35" y="25"/>
                  </a:cxn>
                  <a:cxn ang="0">
                    <a:pos x="44" y="8"/>
                  </a:cxn>
                  <a:cxn ang="0">
                    <a:pos x="44" y="8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3" y="0"/>
                  </a:cxn>
                  <a:cxn ang="0">
                    <a:pos x="39" y="0"/>
                  </a:cxn>
                  <a:cxn ang="0">
                    <a:pos x="36" y="0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6" h="83">
                    <a:moveTo>
                      <a:pt x="35" y="3"/>
                    </a:moveTo>
                    <a:lnTo>
                      <a:pt x="35" y="3"/>
                    </a:lnTo>
                    <a:lnTo>
                      <a:pt x="25" y="20"/>
                    </a:lnTo>
                    <a:lnTo>
                      <a:pt x="15" y="38"/>
                    </a:lnTo>
                    <a:lnTo>
                      <a:pt x="8" y="57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9"/>
                    </a:lnTo>
                    <a:lnTo>
                      <a:pt x="0" y="80"/>
                    </a:lnTo>
                    <a:lnTo>
                      <a:pt x="2" y="81"/>
                    </a:lnTo>
                    <a:lnTo>
                      <a:pt x="4" y="83"/>
                    </a:lnTo>
                    <a:lnTo>
                      <a:pt x="8" y="83"/>
                    </a:lnTo>
                    <a:lnTo>
                      <a:pt x="10" y="81"/>
                    </a:lnTo>
                    <a:lnTo>
                      <a:pt x="12" y="79"/>
                    </a:lnTo>
                    <a:lnTo>
                      <a:pt x="12" y="79"/>
                    </a:lnTo>
                    <a:lnTo>
                      <a:pt x="18" y="61"/>
                    </a:lnTo>
                    <a:lnTo>
                      <a:pt x="26" y="42"/>
                    </a:lnTo>
                    <a:lnTo>
                      <a:pt x="35" y="25"/>
                    </a:lnTo>
                    <a:lnTo>
                      <a:pt x="44" y="8"/>
                    </a:lnTo>
                    <a:lnTo>
                      <a:pt x="44" y="8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3" y="0"/>
                    </a:lnTo>
                    <a:lnTo>
                      <a:pt x="39" y="0"/>
                    </a:lnTo>
                    <a:lnTo>
                      <a:pt x="36" y="0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Freeform 804"/>
              <p:cNvSpPr/>
              <p:nvPr/>
            </p:nvSpPr>
            <p:spPr bwMode="auto">
              <a:xfrm>
                <a:off x="4476751" y="3340100"/>
                <a:ext cx="14288" cy="33338"/>
              </a:xfrm>
              <a:custGeom>
                <a:avLst/>
                <a:gdLst/>
                <a:ahLst/>
                <a:cxnLst>
                  <a:cxn ang="0">
                    <a:pos x="23" y="4"/>
                  </a:cxn>
                  <a:cxn ang="0">
                    <a:pos x="23" y="4"/>
                  </a:cxn>
                  <a:cxn ang="0">
                    <a:pos x="19" y="21"/>
                  </a:cxn>
                  <a:cxn ang="0">
                    <a:pos x="19" y="21"/>
                  </a:cxn>
                  <a:cxn ang="0">
                    <a:pos x="15" y="30"/>
                  </a:cxn>
                  <a:cxn ang="0">
                    <a:pos x="11" y="38"/>
                  </a:cxn>
                  <a:cxn ang="0">
                    <a:pos x="11" y="38"/>
                  </a:cxn>
                  <a:cxn ang="0">
                    <a:pos x="7" y="56"/>
                  </a:cxn>
                  <a:cxn ang="0">
                    <a:pos x="5" y="67"/>
                  </a:cxn>
                  <a:cxn ang="0">
                    <a:pos x="1" y="74"/>
                  </a:cxn>
                  <a:cxn ang="0">
                    <a:pos x="1" y="74"/>
                  </a:cxn>
                  <a:cxn ang="0">
                    <a:pos x="0" y="77"/>
                  </a:cxn>
                  <a:cxn ang="0">
                    <a:pos x="0" y="80"/>
                  </a:cxn>
                  <a:cxn ang="0">
                    <a:pos x="2" y="82"/>
                  </a:cxn>
                  <a:cxn ang="0">
                    <a:pos x="7" y="84"/>
                  </a:cxn>
                  <a:cxn ang="0">
                    <a:pos x="9" y="82"/>
                  </a:cxn>
                  <a:cxn ang="0">
                    <a:pos x="10" y="81"/>
                  </a:cxn>
                  <a:cxn ang="0">
                    <a:pos x="10" y="81"/>
                  </a:cxn>
                  <a:cxn ang="0">
                    <a:pos x="14" y="72"/>
                  </a:cxn>
                  <a:cxn ang="0">
                    <a:pos x="18" y="63"/>
                  </a:cxn>
                  <a:cxn ang="0">
                    <a:pos x="22" y="44"/>
                  </a:cxn>
                  <a:cxn ang="0">
                    <a:pos x="22" y="44"/>
                  </a:cxn>
                  <a:cxn ang="0">
                    <a:pos x="24" y="36"/>
                  </a:cxn>
                  <a:cxn ang="0">
                    <a:pos x="28" y="29"/>
                  </a:cxn>
                  <a:cxn ang="0">
                    <a:pos x="28" y="29"/>
                  </a:cxn>
                  <a:cxn ang="0">
                    <a:pos x="31" y="18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4" y="4"/>
                  </a:cxn>
                  <a:cxn ang="0">
                    <a:pos x="34" y="2"/>
                  </a:cxn>
                  <a:cxn ang="0">
                    <a:pos x="30" y="0"/>
                  </a:cxn>
                  <a:cxn ang="0">
                    <a:pos x="26" y="0"/>
                  </a:cxn>
                  <a:cxn ang="0">
                    <a:pos x="24" y="1"/>
                  </a:cxn>
                  <a:cxn ang="0">
                    <a:pos x="23" y="4"/>
                  </a:cxn>
                  <a:cxn ang="0">
                    <a:pos x="23" y="4"/>
                  </a:cxn>
                </a:cxnLst>
                <a:rect l="0" t="0" r="r" b="b"/>
                <a:pathLst>
                  <a:path w="34" h="84">
                    <a:moveTo>
                      <a:pt x="23" y="4"/>
                    </a:moveTo>
                    <a:lnTo>
                      <a:pt x="23" y="4"/>
                    </a:lnTo>
                    <a:lnTo>
                      <a:pt x="19" y="21"/>
                    </a:lnTo>
                    <a:lnTo>
                      <a:pt x="19" y="21"/>
                    </a:lnTo>
                    <a:lnTo>
                      <a:pt x="15" y="30"/>
                    </a:lnTo>
                    <a:lnTo>
                      <a:pt x="11" y="38"/>
                    </a:lnTo>
                    <a:lnTo>
                      <a:pt x="11" y="38"/>
                    </a:lnTo>
                    <a:lnTo>
                      <a:pt x="7" y="56"/>
                    </a:lnTo>
                    <a:lnTo>
                      <a:pt x="5" y="67"/>
                    </a:lnTo>
                    <a:lnTo>
                      <a:pt x="1" y="74"/>
                    </a:lnTo>
                    <a:lnTo>
                      <a:pt x="1" y="74"/>
                    </a:lnTo>
                    <a:lnTo>
                      <a:pt x="0" y="77"/>
                    </a:lnTo>
                    <a:lnTo>
                      <a:pt x="0" y="80"/>
                    </a:lnTo>
                    <a:lnTo>
                      <a:pt x="2" y="82"/>
                    </a:lnTo>
                    <a:lnTo>
                      <a:pt x="7" y="84"/>
                    </a:lnTo>
                    <a:lnTo>
                      <a:pt x="9" y="82"/>
                    </a:lnTo>
                    <a:lnTo>
                      <a:pt x="10" y="81"/>
                    </a:lnTo>
                    <a:lnTo>
                      <a:pt x="10" y="81"/>
                    </a:lnTo>
                    <a:lnTo>
                      <a:pt x="14" y="72"/>
                    </a:lnTo>
                    <a:lnTo>
                      <a:pt x="18" y="63"/>
                    </a:lnTo>
                    <a:lnTo>
                      <a:pt x="22" y="44"/>
                    </a:lnTo>
                    <a:lnTo>
                      <a:pt x="22" y="44"/>
                    </a:lnTo>
                    <a:lnTo>
                      <a:pt x="24" y="36"/>
                    </a:lnTo>
                    <a:lnTo>
                      <a:pt x="28" y="29"/>
                    </a:lnTo>
                    <a:lnTo>
                      <a:pt x="28" y="29"/>
                    </a:lnTo>
                    <a:lnTo>
                      <a:pt x="31" y="18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4" y="4"/>
                    </a:lnTo>
                    <a:lnTo>
                      <a:pt x="34" y="2"/>
                    </a:lnTo>
                    <a:lnTo>
                      <a:pt x="30" y="0"/>
                    </a:lnTo>
                    <a:lnTo>
                      <a:pt x="26" y="0"/>
                    </a:lnTo>
                    <a:lnTo>
                      <a:pt x="24" y="1"/>
                    </a:lnTo>
                    <a:lnTo>
                      <a:pt x="23" y="4"/>
                    </a:lnTo>
                    <a:lnTo>
                      <a:pt x="2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Freeform 805"/>
              <p:cNvSpPr/>
              <p:nvPr/>
            </p:nvSpPr>
            <p:spPr bwMode="auto">
              <a:xfrm>
                <a:off x="4522788" y="3330575"/>
                <a:ext cx="11113" cy="25400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0" y="15"/>
                  </a:cxn>
                  <a:cxn ang="0">
                    <a:pos x="5" y="28"/>
                  </a:cxn>
                  <a:cxn ang="0">
                    <a:pos x="1" y="41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8"/>
                  </a:cxn>
                  <a:cxn ang="0">
                    <a:pos x="1" y="60"/>
                  </a:cxn>
                  <a:cxn ang="0">
                    <a:pos x="5" y="62"/>
                  </a:cxn>
                  <a:cxn ang="0">
                    <a:pos x="9" y="60"/>
                  </a:cxn>
                  <a:cxn ang="0">
                    <a:pos x="10" y="58"/>
                  </a:cxn>
                  <a:cxn ang="0">
                    <a:pos x="10" y="57"/>
                  </a:cxn>
                  <a:cxn ang="0">
                    <a:pos x="10" y="57"/>
                  </a:cxn>
                  <a:cxn ang="0">
                    <a:pos x="12" y="43"/>
                  </a:cxn>
                  <a:cxn ang="0">
                    <a:pos x="15" y="32"/>
                  </a:cxn>
                  <a:cxn ang="0">
                    <a:pos x="21" y="20"/>
                  </a:cxn>
                  <a:cxn ang="0">
                    <a:pos x="29" y="11"/>
                  </a:cxn>
                  <a:cxn ang="0">
                    <a:pos x="29" y="11"/>
                  </a:cxn>
                  <a:cxn ang="0">
                    <a:pos x="30" y="8"/>
                  </a:cxn>
                  <a:cxn ang="0">
                    <a:pos x="30" y="5"/>
                  </a:cxn>
                  <a:cxn ang="0">
                    <a:pos x="27" y="3"/>
                  </a:cxn>
                  <a:cxn ang="0">
                    <a:pos x="23" y="0"/>
                  </a:cxn>
                  <a:cxn ang="0">
                    <a:pos x="22" y="2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30" h="62">
                    <a:moveTo>
                      <a:pt x="19" y="3"/>
                    </a:moveTo>
                    <a:lnTo>
                      <a:pt x="19" y="3"/>
                    </a:lnTo>
                    <a:lnTo>
                      <a:pt x="10" y="15"/>
                    </a:lnTo>
                    <a:lnTo>
                      <a:pt x="5" y="28"/>
                    </a:lnTo>
                    <a:lnTo>
                      <a:pt x="1" y="41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8"/>
                    </a:lnTo>
                    <a:lnTo>
                      <a:pt x="1" y="60"/>
                    </a:lnTo>
                    <a:lnTo>
                      <a:pt x="5" y="62"/>
                    </a:lnTo>
                    <a:lnTo>
                      <a:pt x="9" y="60"/>
                    </a:lnTo>
                    <a:lnTo>
                      <a:pt x="10" y="58"/>
                    </a:lnTo>
                    <a:lnTo>
                      <a:pt x="10" y="57"/>
                    </a:lnTo>
                    <a:lnTo>
                      <a:pt x="10" y="57"/>
                    </a:lnTo>
                    <a:lnTo>
                      <a:pt x="12" y="43"/>
                    </a:lnTo>
                    <a:lnTo>
                      <a:pt x="15" y="32"/>
                    </a:lnTo>
                    <a:lnTo>
                      <a:pt x="21" y="20"/>
                    </a:lnTo>
                    <a:lnTo>
                      <a:pt x="29" y="11"/>
                    </a:lnTo>
                    <a:lnTo>
                      <a:pt x="29" y="11"/>
                    </a:lnTo>
                    <a:lnTo>
                      <a:pt x="30" y="8"/>
                    </a:lnTo>
                    <a:lnTo>
                      <a:pt x="30" y="5"/>
                    </a:lnTo>
                    <a:lnTo>
                      <a:pt x="27" y="3"/>
                    </a:lnTo>
                    <a:lnTo>
                      <a:pt x="23" y="0"/>
                    </a:lnTo>
                    <a:lnTo>
                      <a:pt x="22" y="2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Freeform 806"/>
              <p:cNvSpPr/>
              <p:nvPr/>
            </p:nvSpPr>
            <p:spPr bwMode="auto">
              <a:xfrm>
                <a:off x="4552951" y="3344863"/>
                <a:ext cx="7938" cy="25400"/>
              </a:xfrm>
              <a:custGeom>
                <a:avLst/>
                <a:gdLst/>
                <a:ahLst/>
                <a:cxnLst>
                  <a:cxn ang="0">
                    <a:pos x="11" y="4"/>
                  </a:cxn>
                  <a:cxn ang="0">
                    <a:pos x="11" y="4"/>
                  </a:cxn>
                  <a:cxn ang="0">
                    <a:pos x="9" y="11"/>
                  </a:cxn>
                  <a:cxn ang="0">
                    <a:pos x="7" y="17"/>
                  </a:cxn>
                  <a:cxn ang="0">
                    <a:pos x="6" y="30"/>
                  </a:cxn>
                  <a:cxn ang="0">
                    <a:pos x="4" y="43"/>
                  </a:cxn>
                  <a:cxn ang="0">
                    <a:pos x="2" y="50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2" y="64"/>
                  </a:cxn>
                  <a:cxn ang="0">
                    <a:pos x="5" y="66"/>
                  </a:cxn>
                  <a:cxn ang="0">
                    <a:pos x="6" y="66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3" y="57"/>
                  </a:cxn>
                  <a:cxn ang="0">
                    <a:pos x="14" y="50"/>
                  </a:cxn>
                  <a:cxn ang="0">
                    <a:pos x="15" y="36"/>
                  </a:cxn>
                  <a:cxn ang="0">
                    <a:pos x="18" y="23"/>
                  </a:cxn>
                  <a:cxn ang="0">
                    <a:pos x="19" y="16"/>
                  </a:cxn>
                  <a:cxn ang="0">
                    <a:pos x="22" y="9"/>
                  </a:cxn>
                  <a:cxn ang="0">
                    <a:pos x="22" y="9"/>
                  </a:cxn>
                  <a:cxn ang="0">
                    <a:pos x="22" y="7"/>
                  </a:cxn>
                  <a:cxn ang="0">
                    <a:pos x="22" y="6"/>
                  </a:cxn>
                  <a:cxn ang="0">
                    <a:pos x="19" y="2"/>
                  </a:cxn>
                  <a:cxn ang="0">
                    <a:pos x="17" y="0"/>
                  </a:cxn>
                  <a:cxn ang="0">
                    <a:pos x="14" y="0"/>
                  </a:cxn>
                  <a:cxn ang="0">
                    <a:pos x="13" y="2"/>
                  </a:cxn>
                  <a:cxn ang="0">
                    <a:pos x="11" y="4"/>
                  </a:cxn>
                  <a:cxn ang="0">
                    <a:pos x="11" y="4"/>
                  </a:cxn>
                </a:cxnLst>
                <a:rect l="0" t="0" r="r" b="b"/>
                <a:pathLst>
                  <a:path w="22" h="66">
                    <a:moveTo>
                      <a:pt x="11" y="4"/>
                    </a:moveTo>
                    <a:lnTo>
                      <a:pt x="11" y="4"/>
                    </a:lnTo>
                    <a:lnTo>
                      <a:pt x="9" y="11"/>
                    </a:lnTo>
                    <a:lnTo>
                      <a:pt x="7" y="17"/>
                    </a:lnTo>
                    <a:lnTo>
                      <a:pt x="6" y="30"/>
                    </a:lnTo>
                    <a:lnTo>
                      <a:pt x="4" y="43"/>
                    </a:lnTo>
                    <a:lnTo>
                      <a:pt x="2" y="50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2" y="64"/>
                    </a:lnTo>
                    <a:lnTo>
                      <a:pt x="5" y="66"/>
                    </a:lnTo>
                    <a:lnTo>
                      <a:pt x="6" y="66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3" y="57"/>
                    </a:lnTo>
                    <a:lnTo>
                      <a:pt x="14" y="50"/>
                    </a:lnTo>
                    <a:lnTo>
                      <a:pt x="15" y="36"/>
                    </a:lnTo>
                    <a:lnTo>
                      <a:pt x="18" y="23"/>
                    </a:lnTo>
                    <a:lnTo>
                      <a:pt x="19" y="16"/>
                    </a:lnTo>
                    <a:lnTo>
                      <a:pt x="22" y="9"/>
                    </a:lnTo>
                    <a:lnTo>
                      <a:pt x="22" y="9"/>
                    </a:lnTo>
                    <a:lnTo>
                      <a:pt x="22" y="7"/>
                    </a:lnTo>
                    <a:lnTo>
                      <a:pt x="22" y="6"/>
                    </a:lnTo>
                    <a:lnTo>
                      <a:pt x="19" y="2"/>
                    </a:lnTo>
                    <a:lnTo>
                      <a:pt x="17" y="0"/>
                    </a:lnTo>
                    <a:lnTo>
                      <a:pt x="14" y="0"/>
                    </a:lnTo>
                    <a:lnTo>
                      <a:pt x="13" y="2"/>
                    </a:lnTo>
                    <a:lnTo>
                      <a:pt x="11" y="4"/>
                    </a:lnTo>
                    <a:lnTo>
                      <a:pt x="1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Freeform 807"/>
              <p:cNvSpPr/>
              <p:nvPr/>
            </p:nvSpPr>
            <p:spPr bwMode="auto">
              <a:xfrm>
                <a:off x="4575176" y="3357563"/>
                <a:ext cx="12700" cy="23813"/>
              </a:xfrm>
              <a:custGeom>
                <a:avLst/>
                <a:gdLst/>
                <a:ahLst/>
                <a:cxnLst>
                  <a:cxn ang="0">
                    <a:pos x="19" y="4"/>
                  </a:cxn>
                  <a:cxn ang="0">
                    <a:pos x="19" y="4"/>
                  </a:cxn>
                  <a:cxn ang="0">
                    <a:pos x="14" y="17"/>
                  </a:cxn>
                  <a:cxn ang="0">
                    <a:pos x="8" y="28"/>
                  </a:cxn>
                  <a:cxn ang="0">
                    <a:pos x="2" y="42"/>
                  </a:cxn>
                  <a:cxn ang="0">
                    <a:pos x="1" y="48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57"/>
                  </a:cxn>
                  <a:cxn ang="0">
                    <a:pos x="2" y="59"/>
                  </a:cxn>
                  <a:cxn ang="0">
                    <a:pos x="6" y="60"/>
                  </a:cxn>
                  <a:cxn ang="0">
                    <a:pos x="10" y="59"/>
                  </a:cxn>
                  <a:cxn ang="0">
                    <a:pos x="12" y="57"/>
                  </a:cxn>
                  <a:cxn ang="0">
                    <a:pos x="12" y="55"/>
                  </a:cxn>
                  <a:cxn ang="0">
                    <a:pos x="12" y="55"/>
                  </a:cxn>
                  <a:cxn ang="0">
                    <a:pos x="13" y="48"/>
                  </a:cxn>
                  <a:cxn ang="0">
                    <a:pos x="14" y="42"/>
                  </a:cxn>
                  <a:cxn ang="0">
                    <a:pos x="19" y="30"/>
                  </a:cxn>
                  <a:cxn ang="0">
                    <a:pos x="26" y="18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31" y="4"/>
                  </a:cxn>
                  <a:cxn ang="0">
                    <a:pos x="30" y="2"/>
                  </a:cxn>
                  <a:cxn ang="0">
                    <a:pos x="26" y="0"/>
                  </a:cxn>
                  <a:cxn ang="0">
                    <a:pos x="22" y="0"/>
                  </a:cxn>
                  <a:cxn ang="0">
                    <a:pos x="21" y="1"/>
                  </a:cxn>
                  <a:cxn ang="0">
                    <a:pos x="19" y="4"/>
                  </a:cxn>
                  <a:cxn ang="0">
                    <a:pos x="19" y="4"/>
                  </a:cxn>
                </a:cxnLst>
                <a:rect l="0" t="0" r="r" b="b"/>
                <a:pathLst>
                  <a:path w="31" h="60">
                    <a:moveTo>
                      <a:pt x="19" y="4"/>
                    </a:moveTo>
                    <a:lnTo>
                      <a:pt x="19" y="4"/>
                    </a:lnTo>
                    <a:lnTo>
                      <a:pt x="14" y="17"/>
                    </a:lnTo>
                    <a:lnTo>
                      <a:pt x="8" y="28"/>
                    </a:lnTo>
                    <a:lnTo>
                      <a:pt x="2" y="42"/>
                    </a:lnTo>
                    <a:lnTo>
                      <a:pt x="1" y="48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57"/>
                    </a:lnTo>
                    <a:lnTo>
                      <a:pt x="2" y="59"/>
                    </a:lnTo>
                    <a:lnTo>
                      <a:pt x="6" y="60"/>
                    </a:lnTo>
                    <a:lnTo>
                      <a:pt x="10" y="59"/>
                    </a:lnTo>
                    <a:lnTo>
                      <a:pt x="12" y="57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3" y="48"/>
                    </a:lnTo>
                    <a:lnTo>
                      <a:pt x="14" y="42"/>
                    </a:lnTo>
                    <a:lnTo>
                      <a:pt x="19" y="30"/>
                    </a:lnTo>
                    <a:lnTo>
                      <a:pt x="26" y="18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31" y="4"/>
                    </a:lnTo>
                    <a:lnTo>
                      <a:pt x="30" y="2"/>
                    </a:lnTo>
                    <a:lnTo>
                      <a:pt x="26" y="0"/>
                    </a:lnTo>
                    <a:lnTo>
                      <a:pt x="22" y="0"/>
                    </a:lnTo>
                    <a:lnTo>
                      <a:pt x="21" y="1"/>
                    </a:lnTo>
                    <a:lnTo>
                      <a:pt x="19" y="4"/>
                    </a:lnTo>
                    <a:lnTo>
                      <a:pt x="1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Freeform 809"/>
              <p:cNvSpPr/>
              <p:nvPr/>
            </p:nvSpPr>
            <p:spPr bwMode="auto">
              <a:xfrm>
                <a:off x="4598988" y="3362326"/>
                <a:ext cx="7938" cy="22225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7" y="16"/>
                  </a:cxn>
                  <a:cxn ang="0">
                    <a:pos x="6" y="28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3"/>
                  </a:cxn>
                  <a:cxn ang="0">
                    <a:pos x="2" y="54"/>
                  </a:cxn>
                  <a:cxn ang="0">
                    <a:pos x="4" y="57"/>
                  </a:cxn>
                  <a:cxn ang="0">
                    <a:pos x="8" y="57"/>
                  </a:cxn>
                  <a:cxn ang="0">
                    <a:pos x="11" y="55"/>
                  </a:cxn>
                  <a:cxn ang="0">
                    <a:pos x="11" y="53"/>
                  </a:cxn>
                  <a:cxn ang="0">
                    <a:pos x="11" y="53"/>
                  </a:cxn>
                  <a:cxn ang="0">
                    <a:pos x="16" y="29"/>
                  </a:cxn>
                  <a:cxn ang="0">
                    <a:pos x="19" y="17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3"/>
                  </a:cxn>
                  <a:cxn ang="0">
                    <a:pos x="17" y="2"/>
                  </a:cxn>
                  <a:cxn ang="0">
                    <a:pos x="13" y="0"/>
                  </a:cxn>
                  <a:cxn ang="0">
                    <a:pos x="9" y="2"/>
                  </a:cxn>
                  <a:cxn ang="0">
                    <a:pos x="8" y="3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19" h="57">
                    <a:moveTo>
                      <a:pt x="8" y="6"/>
                    </a:moveTo>
                    <a:lnTo>
                      <a:pt x="8" y="6"/>
                    </a:lnTo>
                    <a:lnTo>
                      <a:pt x="7" y="16"/>
                    </a:lnTo>
                    <a:lnTo>
                      <a:pt x="6" y="28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3"/>
                    </a:lnTo>
                    <a:lnTo>
                      <a:pt x="2" y="54"/>
                    </a:lnTo>
                    <a:lnTo>
                      <a:pt x="4" y="57"/>
                    </a:lnTo>
                    <a:lnTo>
                      <a:pt x="8" y="57"/>
                    </a:lnTo>
                    <a:lnTo>
                      <a:pt x="11" y="55"/>
                    </a:lnTo>
                    <a:lnTo>
                      <a:pt x="11" y="53"/>
                    </a:lnTo>
                    <a:lnTo>
                      <a:pt x="11" y="53"/>
                    </a:lnTo>
                    <a:lnTo>
                      <a:pt x="16" y="29"/>
                    </a:lnTo>
                    <a:lnTo>
                      <a:pt x="19" y="17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3"/>
                    </a:lnTo>
                    <a:lnTo>
                      <a:pt x="17" y="2"/>
                    </a:lnTo>
                    <a:lnTo>
                      <a:pt x="13" y="0"/>
                    </a:lnTo>
                    <a:lnTo>
                      <a:pt x="9" y="2"/>
                    </a:lnTo>
                    <a:lnTo>
                      <a:pt x="8" y="3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Freeform 810"/>
              <p:cNvSpPr/>
              <p:nvPr/>
            </p:nvSpPr>
            <p:spPr bwMode="auto">
              <a:xfrm>
                <a:off x="4630738" y="3368676"/>
                <a:ext cx="14288" cy="23813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17" y="20"/>
                  </a:cxn>
                  <a:cxn ang="0">
                    <a:pos x="11" y="35"/>
                  </a:cxn>
                  <a:cxn ang="0">
                    <a:pos x="11" y="35"/>
                  </a:cxn>
                  <a:cxn ang="0">
                    <a:pos x="4" y="46"/>
                  </a:cxn>
                  <a:cxn ang="0">
                    <a:pos x="1" y="51"/>
                  </a:cxn>
                  <a:cxn ang="0">
                    <a:pos x="0" y="58"/>
                  </a:cxn>
                  <a:cxn ang="0">
                    <a:pos x="0" y="58"/>
                  </a:cxn>
                  <a:cxn ang="0">
                    <a:pos x="0" y="60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5" y="63"/>
                  </a:cxn>
                  <a:cxn ang="0">
                    <a:pos x="9" y="62"/>
                  </a:cxn>
                  <a:cxn ang="0">
                    <a:pos x="11" y="60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13" y="51"/>
                  </a:cxn>
                  <a:cxn ang="0">
                    <a:pos x="17" y="45"/>
                  </a:cxn>
                  <a:cxn ang="0">
                    <a:pos x="21" y="38"/>
                  </a:cxn>
                  <a:cxn ang="0">
                    <a:pos x="25" y="33"/>
                  </a:cxn>
                  <a:cxn ang="0">
                    <a:pos x="25" y="33"/>
                  </a:cxn>
                  <a:cxn ang="0">
                    <a:pos x="30" y="20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4" y="1"/>
                  </a:cxn>
                  <a:cxn ang="0">
                    <a:pos x="30" y="0"/>
                  </a:cxn>
                  <a:cxn ang="0">
                    <a:pos x="26" y="0"/>
                  </a:cxn>
                  <a:cxn ang="0">
                    <a:pos x="25" y="1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4" h="63">
                    <a:moveTo>
                      <a:pt x="24" y="3"/>
                    </a:moveTo>
                    <a:lnTo>
                      <a:pt x="24" y="3"/>
                    </a:lnTo>
                    <a:lnTo>
                      <a:pt x="17" y="20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4" y="46"/>
                    </a:lnTo>
                    <a:lnTo>
                      <a:pt x="1" y="51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0" y="60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5" y="63"/>
                    </a:lnTo>
                    <a:lnTo>
                      <a:pt x="9" y="62"/>
                    </a:lnTo>
                    <a:lnTo>
                      <a:pt x="11" y="60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13" y="51"/>
                    </a:lnTo>
                    <a:lnTo>
                      <a:pt x="17" y="45"/>
                    </a:lnTo>
                    <a:lnTo>
                      <a:pt x="21" y="38"/>
                    </a:lnTo>
                    <a:lnTo>
                      <a:pt x="25" y="33"/>
                    </a:lnTo>
                    <a:lnTo>
                      <a:pt x="25" y="33"/>
                    </a:lnTo>
                    <a:lnTo>
                      <a:pt x="30" y="20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4" y="1"/>
                    </a:lnTo>
                    <a:lnTo>
                      <a:pt x="30" y="0"/>
                    </a:lnTo>
                    <a:lnTo>
                      <a:pt x="26" y="0"/>
                    </a:lnTo>
                    <a:lnTo>
                      <a:pt x="25" y="1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Freeform 811"/>
              <p:cNvSpPr/>
              <p:nvPr/>
            </p:nvSpPr>
            <p:spPr bwMode="auto">
              <a:xfrm>
                <a:off x="4657726" y="3365501"/>
                <a:ext cx="12700" cy="28575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18" y="9"/>
                  </a:cxn>
                  <a:cxn ang="0">
                    <a:pos x="17" y="13"/>
                  </a:cxn>
                  <a:cxn ang="0">
                    <a:pos x="13" y="20"/>
                  </a:cxn>
                  <a:cxn ang="0">
                    <a:pos x="8" y="25"/>
                  </a:cxn>
                  <a:cxn ang="0">
                    <a:pos x="5" y="33"/>
                  </a:cxn>
                  <a:cxn ang="0">
                    <a:pos x="5" y="33"/>
                  </a:cxn>
                  <a:cxn ang="0">
                    <a:pos x="3" y="40"/>
                  </a:cxn>
                  <a:cxn ang="0">
                    <a:pos x="1" y="50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3" y="71"/>
                  </a:cxn>
                  <a:cxn ang="0">
                    <a:pos x="7" y="72"/>
                  </a:cxn>
                  <a:cxn ang="0">
                    <a:pos x="11" y="71"/>
                  </a:cxn>
                  <a:cxn ang="0">
                    <a:pos x="12" y="69"/>
                  </a:cxn>
                  <a:cxn ang="0">
                    <a:pos x="12" y="67"/>
                  </a:cxn>
                  <a:cxn ang="0">
                    <a:pos x="12" y="67"/>
                  </a:cxn>
                  <a:cxn ang="0">
                    <a:pos x="12" y="57"/>
                  </a:cxn>
                  <a:cxn ang="0">
                    <a:pos x="13" y="47"/>
                  </a:cxn>
                  <a:cxn ang="0">
                    <a:pos x="15" y="38"/>
                  </a:cxn>
                  <a:cxn ang="0">
                    <a:pos x="18" y="29"/>
                  </a:cxn>
                  <a:cxn ang="0">
                    <a:pos x="18" y="29"/>
                  </a:cxn>
                  <a:cxn ang="0">
                    <a:pos x="26" y="18"/>
                  </a:cxn>
                  <a:cxn ang="0">
                    <a:pos x="29" y="13"/>
                  </a:cxn>
                  <a:cxn ang="0">
                    <a:pos x="32" y="6"/>
                  </a:cxn>
                  <a:cxn ang="0">
                    <a:pos x="32" y="6"/>
                  </a:cxn>
                  <a:cxn ang="0">
                    <a:pos x="30" y="4"/>
                  </a:cxn>
                  <a:cxn ang="0">
                    <a:pos x="30" y="1"/>
                  </a:cxn>
                  <a:cxn ang="0">
                    <a:pos x="28" y="1"/>
                  </a:cxn>
                  <a:cxn ang="0">
                    <a:pos x="26" y="0"/>
                  </a:cxn>
                  <a:cxn ang="0">
                    <a:pos x="22" y="1"/>
                  </a:cxn>
                  <a:cxn ang="0">
                    <a:pos x="21" y="4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32" h="72">
                    <a:moveTo>
                      <a:pt x="20" y="6"/>
                    </a:moveTo>
                    <a:lnTo>
                      <a:pt x="20" y="6"/>
                    </a:lnTo>
                    <a:lnTo>
                      <a:pt x="18" y="9"/>
                    </a:lnTo>
                    <a:lnTo>
                      <a:pt x="17" y="13"/>
                    </a:lnTo>
                    <a:lnTo>
                      <a:pt x="13" y="20"/>
                    </a:lnTo>
                    <a:lnTo>
                      <a:pt x="8" y="25"/>
                    </a:lnTo>
                    <a:lnTo>
                      <a:pt x="5" y="33"/>
                    </a:lnTo>
                    <a:lnTo>
                      <a:pt x="5" y="33"/>
                    </a:lnTo>
                    <a:lnTo>
                      <a:pt x="3" y="40"/>
                    </a:lnTo>
                    <a:lnTo>
                      <a:pt x="1" y="50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3" y="71"/>
                    </a:lnTo>
                    <a:lnTo>
                      <a:pt x="7" y="72"/>
                    </a:lnTo>
                    <a:lnTo>
                      <a:pt x="11" y="71"/>
                    </a:lnTo>
                    <a:lnTo>
                      <a:pt x="12" y="69"/>
                    </a:lnTo>
                    <a:lnTo>
                      <a:pt x="12" y="67"/>
                    </a:lnTo>
                    <a:lnTo>
                      <a:pt x="12" y="67"/>
                    </a:lnTo>
                    <a:lnTo>
                      <a:pt x="12" y="57"/>
                    </a:lnTo>
                    <a:lnTo>
                      <a:pt x="13" y="47"/>
                    </a:lnTo>
                    <a:lnTo>
                      <a:pt x="15" y="38"/>
                    </a:lnTo>
                    <a:lnTo>
                      <a:pt x="18" y="29"/>
                    </a:lnTo>
                    <a:lnTo>
                      <a:pt x="18" y="29"/>
                    </a:lnTo>
                    <a:lnTo>
                      <a:pt x="26" y="18"/>
                    </a:lnTo>
                    <a:lnTo>
                      <a:pt x="29" y="13"/>
                    </a:lnTo>
                    <a:lnTo>
                      <a:pt x="32" y="6"/>
                    </a:lnTo>
                    <a:lnTo>
                      <a:pt x="32" y="6"/>
                    </a:lnTo>
                    <a:lnTo>
                      <a:pt x="30" y="4"/>
                    </a:lnTo>
                    <a:lnTo>
                      <a:pt x="30" y="1"/>
                    </a:lnTo>
                    <a:lnTo>
                      <a:pt x="28" y="1"/>
                    </a:lnTo>
                    <a:lnTo>
                      <a:pt x="26" y="0"/>
                    </a:lnTo>
                    <a:lnTo>
                      <a:pt x="22" y="1"/>
                    </a:lnTo>
                    <a:lnTo>
                      <a:pt x="21" y="4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Freeform 812"/>
              <p:cNvSpPr/>
              <p:nvPr/>
            </p:nvSpPr>
            <p:spPr bwMode="auto">
              <a:xfrm>
                <a:off x="4687888" y="3367088"/>
                <a:ext cx="7938" cy="23813"/>
              </a:xfrm>
              <a:custGeom>
                <a:avLst/>
                <a:gdLst/>
                <a:ahLst/>
                <a:cxnLst>
                  <a:cxn ang="0">
                    <a:pos x="11" y="6"/>
                  </a:cxn>
                  <a:cxn ang="0">
                    <a:pos x="11" y="6"/>
                  </a:cxn>
                  <a:cxn ang="0">
                    <a:pos x="10" y="16"/>
                  </a:cxn>
                  <a:cxn ang="0">
                    <a:pos x="7" y="26"/>
                  </a:cxn>
                  <a:cxn ang="0">
                    <a:pos x="7" y="26"/>
                  </a:cxn>
                  <a:cxn ang="0">
                    <a:pos x="4" y="38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3" y="56"/>
                  </a:cxn>
                  <a:cxn ang="0">
                    <a:pos x="6" y="57"/>
                  </a:cxn>
                  <a:cxn ang="0">
                    <a:pos x="7" y="57"/>
                  </a:cxn>
                  <a:cxn ang="0">
                    <a:pos x="10" y="56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15" y="43"/>
                  </a:cxn>
                  <a:cxn ang="0">
                    <a:pos x="17" y="31"/>
                  </a:cxn>
                  <a:cxn ang="0">
                    <a:pos x="17" y="31"/>
                  </a:cxn>
                  <a:cxn ang="0">
                    <a:pos x="20" y="18"/>
                  </a:cxn>
                  <a:cxn ang="0">
                    <a:pos x="23" y="6"/>
                  </a:cxn>
                  <a:cxn ang="0">
                    <a:pos x="23" y="6"/>
                  </a:cxn>
                  <a:cxn ang="0">
                    <a:pos x="23" y="4"/>
                  </a:cxn>
                  <a:cxn ang="0">
                    <a:pos x="21" y="1"/>
                  </a:cxn>
                  <a:cxn ang="0">
                    <a:pos x="20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2" y="4"/>
                  </a:cxn>
                  <a:cxn ang="0">
                    <a:pos x="11" y="6"/>
                  </a:cxn>
                  <a:cxn ang="0">
                    <a:pos x="11" y="6"/>
                  </a:cxn>
                </a:cxnLst>
                <a:rect l="0" t="0" r="r" b="b"/>
                <a:pathLst>
                  <a:path w="23" h="57">
                    <a:moveTo>
                      <a:pt x="11" y="6"/>
                    </a:moveTo>
                    <a:lnTo>
                      <a:pt x="11" y="6"/>
                    </a:lnTo>
                    <a:lnTo>
                      <a:pt x="10" y="16"/>
                    </a:lnTo>
                    <a:lnTo>
                      <a:pt x="7" y="26"/>
                    </a:lnTo>
                    <a:lnTo>
                      <a:pt x="7" y="26"/>
                    </a:lnTo>
                    <a:lnTo>
                      <a:pt x="4" y="38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3" y="56"/>
                    </a:lnTo>
                    <a:lnTo>
                      <a:pt x="6" y="57"/>
                    </a:lnTo>
                    <a:lnTo>
                      <a:pt x="7" y="57"/>
                    </a:lnTo>
                    <a:lnTo>
                      <a:pt x="10" y="56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15" y="43"/>
                    </a:lnTo>
                    <a:lnTo>
                      <a:pt x="17" y="31"/>
                    </a:lnTo>
                    <a:lnTo>
                      <a:pt x="17" y="31"/>
                    </a:lnTo>
                    <a:lnTo>
                      <a:pt x="20" y="18"/>
                    </a:lnTo>
                    <a:lnTo>
                      <a:pt x="23" y="6"/>
                    </a:lnTo>
                    <a:lnTo>
                      <a:pt x="23" y="6"/>
                    </a:lnTo>
                    <a:lnTo>
                      <a:pt x="23" y="4"/>
                    </a:lnTo>
                    <a:lnTo>
                      <a:pt x="21" y="1"/>
                    </a:lnTo>
                    <a:lnTo>
                      <a:pt x="20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2" y="4"/>
                    </a:lnTo>
                    <a:lnTo>
                      <a:pt x="11" y="6"/>
                    </a:lnTo>
                    <a:lnTo>
                      <a:pt x="11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6" name="Freeform 813"/>
              <p:cNvSpPr/>
              <p:nvPr/>
            </p:nvSpPr>
            <p:spPr bwMode="auto">
              <a:xfrm>
                <a:off x="4667251" y="3168651"/>
                <a:ext cx="19050" cy="55563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30" y="10"/>
                  </a:cxn>
                  <a:cxn ang="0">
                    <a:pos x="27" y="17"/>
                  </a:cxn>
                  <a:cxn ang="0">
                    <a:pos x="22" y="32"/>
                  </a:cxn>
                  <a:cxn ang="0">
                    <a:pos x="19" y="48"/>
                  </a:cxn>
                  <a:cxn ang="0">
                    <a:pos x="15" y="65"/>
                  </a:cxn>
                  <a:cxn ang="0">
                    <a:pos x="15" y="65"/>
                  </a:cxn>
                  <a:cxn ang="0">
                    <a:pos x="5" y="99"/>
                  </a:cxn>
                  <a:cxn ang="0">
                    <a:pos x="1" y="117"/>
                  </a:cxn>
                  <a:cxn ang="0">
                    <a:pos x="0" y="134"/>
                  </a:cxn>
                  <a:cxn ang="0">
                    <a:pos x="0" y="134"/>
                  </a:cxn>
                  <a:cxn ang="0">
                    <a:pos x="0" y="137"/>
                  </a:cxn>
                  <a:cxn ang="0">
                    <a:pos x="1" y="140"/>
                  </a:cxn>
                  <a:cxn ang="0">
                    <a:pos x="5" y="141"/>
                  </a:cxn>
                  <a:cxn ang="0">
                    <a:pos x="9" y="140"/>
                  </a:cxn>
                  <a:cxn ang="0">
                    <a:pos x="10" y="137"/>
                  </a:cxn>
                  <a:cxn ang="0">
                    <a:pos x="11" y="134"/>
                  </a:cxn>
                  <a:cxn ang="0">
                    <a:pos x="11" y="134"/>
                  </a:cxn>
                  <a:cxn ang="0">
                    <a:pos x="13" y="117"/>
                  </a:cxn>
                  <a:cxn ang="0">
                    <a:pos x="17" y="102"/>
                  </a:cxn>
                  <a:cxn ang="0">
                    <a:pos x="22" y="85"/>
                  </a:cxn>
                  <a:cxn ang="0">
                    <a:pos x="26" y="68"/>
                  </a:cxn>
                  <a:cxn ang="0">
                    <a:pos x="26" y="68"/>
                  </a:cxn>
                  <a:cxn ang="0">
                    <a:pos x="32" y="38"/>
                  </a:cxn>
                  <a:cxn ang="0">
                    <a:pos x="38" y="22"/>
                  </a:cxn>
                  <a:cxn ang="0">
                    <a:pos x="40" y="15"/>
                  </a:cxn>
                  <a:cxn ang="0">
                    <a:pos x="44" y="9"/>
                  </a:cxn>
                  <a:cxn ang="0">
                    <a:pos x="44" y="9"/>
                  </a:cxn>
                  <a:cxn ang="0">
                    <a:pos x="45" y="6"/>
                  </a:cxn>
                  <a:cxn ang="0">
                    <a:pos x="45" y="4"/>
                  </a:cxn>
                  <a:cxn ang="0">
                    <a:pos x="44" y="2"/>
                  </a:cxn>
                  <a:cxn ang="0">
                    <a:pos x="43" y="1"/>
                  </a:cxn>
                  <a:cxn ang="0">
                    <a:pos x="39" y="0"/>
                  </a:cxn>
                  <a:cxn ang="0">
                    <a:pos x="36" y="1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5" h="141">
                    <a:moveTo>
                      <a:pt x="35" y="2"/>
                    </a:moveTo>
                    <a:lnTo>
                      <a:pt x="35" y="2"/>
                    </a:lnTo>
                    <a:lnTo>
                      <a:pt x="30" y="10"/>
                    </a:lnTo>
                    <a:lnTo>
                      <a:pt x="27" y="17"/>
                    </a:lnTo>
                    <a:lnTo>
                      <a:pt x="22" y="32"/>
                    </a:lnTo>
                    <a:lnTo>
                      <a:pt x="19" y="48"/>
                    </a:lnTo>
                    <a:lnTo>
                      <a:pt x="15" y="65"/>
                    </a:lnTo>
                    <a:lnTo>
                      <a:pt x="15" y="65"/>
                    </a:lnTo>
                    <a:lnTo>
                      <a:pt x="5" y="99"/>
                    </a:lnTo>
                    <a:lnTo>
                      <a:pt x="1" y="117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0" y="137"/>
                    </a:lnTo>
                    <a:lnTo>
                      <a:pt x="1" y="140"/>
                    </a:lnTo>
                    <a:lnTo>
                      <a:pt x="5" y="141"/>
                    </a:lnTo>
                    <a:lnTo>
                      <a:pt x="9" y="140"/>
                    </a:lnTo>
                    <a:lnTo>
                      <a:pt x="10" y="137"/>
                    </a:lnTo>
                    <a:lnTo>
                      <a:pt x="11" y="134"/>
                    </a:lnTo>
                    <a:lnTo>
                      <a:pt x="11" y="134"/>
                    </a:lnTo>
                    <a:lnTo>
                      <a:pt x="13" y="117"/>
                    </a:lnTo>
                    <a:lnTo>
                      <a:pt x="17" y="102"/>
                    </a:lnTo>
                    <a:lnTo>
                      <a:pt x="22" y="85"/>
                    </a:lnTo>
                    <a:lnTo>
                      <a:pt x="26" y="68"/>
                    </a:lnTo>
                    <a:lnTo>
                      <a:pt x="26" y="68"/>
                    </a:lnTo>
                    <a:lnTo>
                      <a:pt x="32" y="38"/>
                    </a:lnTo>
                    <a:lnTo>
                      <a:pt x="38" y="22"/>
                    </a:lnTo>
                    <a:lnTo>
                      <a:pt x="40" y="15"/>
                    </a:lnTo>
                    <a:lnTo>
                      <a:pt x="44" y="9"/>
                    </a:lnTo>
                    <a:lnTo>
                      <a:pt x="44" y="9"/>
                    </a:lnTo>
                    <a:lnTo>
                      <a:pt x="45" y="6"/>
                    </a:lnTo>
                    <a:lnTo>
                      <a:pt x="45" y="4"/>
                    </a:lnTo>
                    <a:lnTo>
                      <a:pt x="44" y="2"/>
                    </a:lnTo>
                    <a:lnTo>
                      <a:pt x="43" y="1"/>
                    </a:lnTo>
                    <a:lnTo>
                      <a:pt x="39" y="0"/>
                    </a:lnTo>
                    <a:lnTo>
                      <a:pt x="36" y="1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Freeform 814"/>
              <p:cNvSpPr/>
              <p:nvPr/>
            </p:nvSpPr>
            <p:spPr bwMode="auto">
              <a:xfrm>
                <a:off x="4686301" y="3151188"/>
                <a:ext cx="34925" cy="95250"/>
              </a:xfrm>
              <a:custGeom>
                <a:avLst/>
                <a:gdLst/>
                <a:ahLst/>
                <a:cxnLst>
                  <a:cxn ang="0">
                    <a:pos x="79" y="1"/>
                  </a:cxn>
                  <a:cxn ang="0">
                    <a:pos x="79" y="1"/>
                  </a:cxn>
                  <a:cxn ang="0">
                    <a:pos x="73" y="8"/>
                  </a:cxn>
                  <a:cxn ang="0">
                    <a:pos x="69" y="15"/>
                  </a:cxn>
                  <a:cxn ang="0">
                    <a:pos x="62" y="30"/>
                  </a:cxn>
                  <a:cxn ang="0">
                    <a:pos x="56" y="46"/>
                  </a:cxn>
                  <a:cxn ang="0">
                    <a:pos x="52" y="63"/>
                  </a:cxn>
                  <a:cxn ang="0">
                    <a:pos x="46" y="97"/>
                  </a:cxn>
                  <a:cxn ang="0">
                    <a:pos x="42" y="112"/>
                  </a:cxn>
                  <a:cxn ang="0">
                    <a:pos x="37" y="129"/>
                  </a:cxn>
                  <a:cxn ang="0">
                    <a:pos x="37" y="129"/>
                  </a:cxn>
                  <a:cxn ang="0">
                    <a:pos x="25" y="167"/>
                  </a:cxn>
                  <a:cxn ang="0">
                    <a:pos x="17" y="185"/>
                  </a:cxn>
                  <a:cxn ang="0">
                    <a:pos x="9" y="204"/>
                  </a:cxn>
                  <a:cxn ang="0">
                    <a:pos x="9" y="204"/>
                  </a:cxn>
                  <a:cxn ang="0">
                    <a:pos x="5" y="210"/>
                  </a:cxn>
                  <a:cxn ang="0">
                    <a:pos x="3" y="218"/>
                  </a:cxn>
                  <a:cxn ang="0">
                    <a:pos x="0" y="227"/>
                  </a:cxn>
                  <a:cxn ang="0">
                    <a:pos x="0" y="231"/>
                  </a:cxn>
                  <a:cxn ang="0">
                    <a:pos x="1" y="235"/>
                  </a:cxn>
                  <a:cxn ang="0">
                    <a:pos x="1" y="235"/>
                  </a:cxn>
                  <a:cxn ang="0">
                    <a:pos x="3" y="238"/>
                  </a:cxn>
                  <a:cxn ang="0">
                    <a:pos x="4" y="239"/>
                  </a:cxn>
                  <a:cxn ang="0">
                    <a:pos x="8" y="239"/>
                  </a:cxn>
                  <a:cxn ang="0">
                    <a:pos x="12" y="236"/>
                  </a:cxn>
                  <a:cxn ang="0">
                    <a:pos x="12" y="235"/>
                  </a:cxn>
                  <a:cxn ang="0">
                    <a:pos x="12" y="233"/>
                  </a:cxn>
                  <a:cxn ang="0">
                    <a:pos x="12" y="233"/>
                  </a:cxn>
                  <a:cxn ang="0">
                    <a:pos x="12" y="229"/>
                  </a:cxn>
                  <a:cxn ang="0">
                    <a:pos x="12" y="225"/>
                  </a:cxn>
                  <a:cxn ang="0">
                    <a:pos x="16" y="216"/>
                  </a:cxn>
                  <a:cxn ang="0">
                    <a:pos x="20" y="209"/>
                  </a:cxn>
                  <a:cxn ang="0">
                    <a:pos x="24" y="201"/>
                  </a:cxn>
                  <a:cxn ang="0">
                    <a:pos x="24" y="201"/>
                  </a:cxn>
                  <a:cxn ang="0">
                    <a:pos x="33" y="171"/>
                  </a:cxn>
                  <a:cxn ang="0">
                    <a:pos x="45" y="141"/>
                  </a:cxn>
                  <a:cxn ang="0">
                    <a:pos x="45" y="141"/>
                  </a:cxn>
                  <a:cxn ang="0">
                    <a:pos x="54" y="114"/>
                  </a:cxn>
                  <a:cxn ang="0">
                    <a:pos x="62" y="85"/>
                  </a:cxn>
                  <a:cxn ang="0">
                    <a:pos x="62" y="85"/>
                  </a:cxn>
                  <a:cxn ang="0">
                    <a:pos x="65" y="65"/>
                  </a:cxn>
                  <a:cxn ang="0">
                    <a:pos x="69" y="46"/>
                  </a:cxn>
                  <a:cxn ang="0">
                    <a:pos x="72" y="36"/>
                  </a:cxn>
                  <a:cxn ang="0">
                    <a:pos x="75" y="27"/>
                  </a:cxn>
                  <a:cxn ang="0">
                    <a:pos x="80" y="18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88" y="8"/>
                  </a:cxn>
                  <a:cxn ang="0">
                    <a:pos x="88" y="5"/>
                  </a:cxn>
                  <a:cxn ang="0">
                    <a:pos x="86" y="1"/>
                  </a:cxn>
                  <a:cxn ang="0">
                    <a:pos x="82" y="0"/>
                  </a:cxn>
                  <a:cxn ang="0">
                    <a:pos x="81" y="0"/>
                  </a:cxn>
                  <a:cxn ang="0">
                    <a:pos x="79" y="1"/>
                  </a:cxn>
                  <a:cxn ang="0">
                    <a:pos x="79" y="1"/>
                  </a:cxn>
                </a:cxnLst>
                <a:rect l="0" t="0" r="r" b="b"/>
                <a:pathLst>
                  <a:path w="88" h="239">
                    <a:moveTo>
                      <a:pt x="79" y="1"/>
                    </a:moveTo>
                    <a:lnTo>
                      <a:pt x="79" y="1"/>
                    </a:lnTo>
                    <a:lnTo>
                      <a:pt x="73" y="8"/>
                    </a:lnTo>
                    <a:lnTo>
                      <a:pt x="69" y="15"/>
                    </a:lnTo>
                    <a:lnTo>
                      <a:pt x="62" y="30"/>
                    </a:lnTo>
                    <a:lnTo>
                      <a:pt x="56" y="46"/>
                    </a:lnTo>
                    <a:lnTo>
                      <a:pt x="52" y="63"/>
                    </a:lnTo>
                    <a:lnTo>
                      <a:pt x="46" y="97"/>
                    </a:lnTo>
                    <a:lnTo>
                      <a:pt x="42" y="112"/>
                    </a:lnTo>
                    <a:lnTo>
                      <a:pt x="37" y="129"/>
                    </a:lnTo>
                    <a:lnTo>
                      <a:pt x="37" y="129"/>
                    </a:lnTo>
                    <a:lnTo>
                      <a:pt x="25" y="167"/>
                    </a:lnTo>
                    <a:lnTo>
                      <a:pt x="17" y="185"/>
                    </a:lnTo>
                    <a:lnTo>
                      <a:pt x="9" y="204"/>
                    </a:lnTo>
                    <a:lnTo>
                      <a:pt x="9" y="204"/>
                    </a:lnTo>
                    <a:lnTo>
                      <a:pt x="5" y="210"/>
                    </a:lnTo>
                    <a:lnTo>
                      <a:pt x="3" y="218"/>
                    </a:lnTo>
                    <a:lnTo>
                      <a:pt x="0" y="227"/>
                    </a:lnTo>
                    <a:lnTo>
                      <a:pt x="0" y="231"/>
                    </a:lnTo>
                    <a:lnTo>
                      <a:pt x="1" y="235"/>
                    </a:lnTo>
                    <a:lnTo>
                      <a:pt x="1" y="235"/>
                    </a:lnTo>
                    <a:lnTo>
                      <a:pt x="3" y="238"/>
                    </a:lnTo>
                    <a:lnTo>
                      <a:pt x="4" y="239"/>
                    </a:lnTo>
                    <a:lnTo>
                      <a:pt x="8" y="239"/>
                    </a:lnTo>
                    <a:lnTo>
                      <a:pt x="12" y="236"/>
                    </a:lnTo>
                    <a:lnTo>
                      <a:pt x="12" y="235"/>
                    </a:lnTo>
                    <a:lnTo>
                      <a:pt x="12" y="233"/>
                    </a:lnTo>
                    <a:lnTo>
                      <a:pt x="12" y="233"/>
                    </a:lnTo>
                    <a:lnTo>
                      <a:pt x="12" y="229"/>
                    </a:lnTo>
                    <a:lnTo>
                      <a:pt x="12" y="225"/>
                    </a:lnTo>
                    <a:lnTo>
                      <a:pt x="16" y="216"/>
                    </a:lnTo>
                    <a:lnTo>
                      <a:pt x="20" y="209"/>
                    </a:lnTo>
                    <a:lnTo>
                      <a:pt x="24" y="201"/>
                    </a:lnTo>
                    <a:lnTo>
                      <a:pt x="24" y="201"/>
                    </a:lnTo>
                    <a:lnTo>
                      <a:pt x="33" y="171"/>
                    </a:lnTo>
                    <a:lnTo>
                      <a:pt x="45" y="141"/>
                    </a:lnTo>
                    <a:lnTo>
                      <a:pt x="45" y="141"/>
                    </a:lnTo>
                    <a:lnTo>
                      <a:pt x="54" y="114"/>
                    </a:lnTo>
                    <a:lnTo>
                      <a:pt x="62" y="85"/>
                    </a:lnTo>
                    <a:lnTo>
                      <a:pt x="62" y="85"/>
                    </a:lnTo>
                    <a:lnTo>
                      <a:pt x="65" y="65"/>
                    </a:lnTo>
                    <a:lnTo>
                      <a:pt x="69" y="46"/>
                    </a:lnTo>
                    <a:lnTo>
                      <a:pt x="72" y="36"/>
                    </a:lnTo>
                    <a:lnTo>
                      <a:pt x="75" y="27"/>
                    </a:lnTo>
                    <a:lnTo>
                      <a:pt x="80" y="18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88" y="8"/>
                    </a:lnTo>
                    <a:lnTo>
                      <a:pt x="88" y="5"/>
                    </a:lnTo>
                    <a:lnTo>
                      <a:pt x="86" y="1"/>
                    </a:lnTo>
                    <a:lnTo>
                      <a:pt x="82" y="0"/>
                    </a:lnTo>
                    <a:lnTo>
                      <a:pt x="81" y="0"/>
                    </a:lnTo>
                    <a:lnTo>
                      <a:pt x="79" y="1"/>
                    </a:lnTo>
                    <a:lnTo>
                      <a:pt x="7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Freeform 815"/>
              <p:cNvSpPr/>
              <p:nvPr/>
            </p:nvSpPr>
            <p:spPr bwMode="auto">
              <a:xfrm>
                <a:off x="4711701" y="3162301"/>
                <a:ext cx="38100" cy="98425"/>
              </a:xfrm>
              <a:custGeom>
                <a:avLst/>
                <a:gdLst/>
                <a:ahLst/>
                <a:cxnLst>
                  <a:cxn ang="0">
                    <a:pos x="85" y="3"/>
                  </a:cxn>
                  <a:cxn ang="0">
                    <a:pos x="85" y="3"/>
                  </a:cxn>
                  <a:cxn ang="0">
                    <a:pos x="77" y="17"/>
                  </a:cxn>
                  <a:cxn ang="0">
                    <a:pos x="70" y="32"/>
                  </a:cxn>
                  <a:cxn ang="0">
                    <a:pos x="58" y="62"/>
                  </a:cxn>
                  <a:cxn ang="0">
                    <a:pos x="49" y="92"/>
                  </a:cxn>
                  <a:cxn ang="0">
                    <a:pos x="39" y="123"/>
                  </a:cxn>
                  <a:cxn ang="0">
                    <a:pos x="39" y="123"/>
                  </a:cxn>
                  <a:cxn ang="0">
                    <a:pos x="15" y="181"/>
                  </a:cxn>
                  <a:cxn ang="0">
                    <a:pos x="10" y="195"/>
                  </a:cxn>
                  <a:cxn ang="0">
                    <a:pos x="6" y="211"/>
                  </a:cxn>
                  <a:cxn ang="0">
                    <a:pos x="2" y="225"/>
                  </a:cxn>
                  <a:cxn ang="0">
                    <a:pos x="0" y="241"/>
                  </a:cxn>
                  <a:cxn ang="0">
                    <a:pos x="0" y="241"/>
                  </a:cxn>
                  <a:cxn ang="0">
                    <a:pos x="0" y="243"/>
                  </a:cxn>
                  <a:cxn ang="0">
                    <a:pos x="1" y="245"/>
                  </a:cxn>
                  <a:cxn ang="0">
                    <a:pos x="3" y="246"/>
                  </a:cxn>
                  <a:cxn ang="0">
                    <a:pos x="5" y="246"/>
                  </a:cxn>
                  <a:cxn ang="0">
                    <a:pos x="9" y="245"/>
                  </a:cxn>
                  <a:cxn ang="0">
                    <a:pos x="10" y="243"/>
                  </a:cxn>
                  <a:cxn ang="0">
                    <a:pos x="11" y="241"/>
                  </a:cxn>
                  <a:cxn ang="0">
                    <a:pos x="11" y="241"/>
                  </a:cxn>
                  <a:cxn ang="0">
                    <a:pos x="14" y="226"/>
                  </a:cxn>
                  <a:cxn ang="0">
                    <a:pos x="17" y="211"/>
                  </a:cxn>
                  <a:cxn ang="0">
                    <a:pos x="22" y="196"/>
                  </a:cxn>
                  <a:cxn ang="0">
                    <a:pos x="27" y="182"/>
                  </a:cxn>
                  <a:cxn ang="0">
                    <a:pos x="38" y="155"/>
                  </a:cxn>
                  <a:cxn ang="0">
                    <a:pos x="49" y="126"/>
                  </a:cxn>
                  <a:cxn ang="0">
                    <a:pos x="49" y="126"/>
                  </a:cxn>
                  <a:cxn ang="0">
                    <a:pos x="60" y="96"/>
                  </a:cxn>
                  <a:cxn ang="0">
                    <a:pos x="70" y="66"/>
                  </a:cxn>
                  <a:cxn ang="0">
                    <a:pos x="81" y="37"/>
                  </a:cxn>
                  <a:cxn ang="0">
                    <a:pos x="87" y="22"/>
                  </a:cxn>
                  <a:cxn ang="0">
                    <a:pos x="94" y="8"/>
                  </a:cxn>
                  <a:cxn ang="0">
                    <a:pos x="94" y="8"/>
                  </a:cxn>
                  <a:cxn ang="0">
                    <a:pos x="95" y="5"/>
                  </a:cxn>
                  <a:cxn ang="0">
                    <a:pos x="95" y="4"/>
                  </a:cxn>
                  <a:cxn ang="0">
                    <a:pos x="92" y="0"/>
                  </a:cxn>
                  <a:cxn ang="0">
                    <a:pos x="89" y="0"/>
                  </a:cxn>
                  <a:cxn ang="0">
                    <a:pos x="86" y="0"/>
                  </a:cxn>
                  <a:cxn ang="0">
                    <a:pos x="85" y="3"/>
                  </a:cxn>
                  <a:cxn ang="0">
                    <a:pos x="85" y="3"/>
                  </a:cxn>
                </a:cxnLst>
                <a:rect l="0" t="0" r="r" b="b"/>
                <a:pathLst>
                  <a:path w="95" h="246">
                    <a:moveTo>
                      <a:pt x="85" y="3"/>
                    </a:moveTo>
                    <a:lnTo>
                      <a:pt x="85" y="3"/>
                    </a:lnTo>
                    <a:lnTo>
                      <a:pt x="77" y="17"/>
                    </a:lnTo>
                    <a:lnTo>
                      <a:pt x="70" y="32"/>
                    </a:lnTo>
                    <a:lnTo>
                      <a:pt x="58" y="62"/>
                    </a:lnTo>
                    <a:lnTo>
                      <a:pt x="49" y="92"/>
                    </a:lnTo>
                    <a:lnTo>
                      <a:pt x="39" y="123"/>
                    </a:lnTo>
                    <a:lnTo>
                      <a:pt x="39" y="123"/>
                    </a:lnTo>
                    <a:lnTo>
                      <a:pt x="15" y="181"/>
                    </a:lnTo>
                    <a:lnTo>
                      <a:pt x="10" y="195"/>
                    </a:lnTo>
                    <a:lnTo>
                      <a:pt x="6" y="211"/>
                    </a:lnTo>
                    <a:lnTo>
                      <a:pt x="2" y="225"/>
                    </a:lnTo>
                    <a:lnTo>
                      <a:pt x="0" y="241"/>
                    </a:lnTo>
                    <a:lnTo>
                      <a:pt x="0" y="241"/>
                    </a:lnTo>
                    <a:lnTo>
                      <a:pt x="0" y="243"/>
                    </a:lnTo>
                    <a:lnTo>
                      <a:pt x="1" y="245"/>
                    </a:lnTo>
                    <a:lnTo>
                      <a:pt x="3" y="246"/>
                    </a:lnTo>
                    <a:lnTo>
                      <a:pt x="5" y="246"/>
                    </a:lnTo>
                    <a:lnTo>
                      <a:pt x="9" y="245"/>
                    </a:lnTo>
                    <a:lnTo>
                      <a:pt x="10" y="243"/>
                    </a:lnTo>
                    <a:lnTo>
                      <a:pt x="11" y="241"/>
                    </a:lnTo>
                    <a:lnTo>
                      <a:pt x="11" y="241"/>
                    </a:lnTo>
                    <a:lnTo>
                      <a:pt x="14" y="226"/>
                    </a:lnTo>
                    <a:lnTo>
                      <a:pt x="17" y="211"/>
                    </a:lnTo>
                    <a:lnTo>
                      <a:pt x="22" y="196"/>
                    </a:lnTo>
                    <a:lnTo>
                      <a:pt x="27" y="182"/>
                    </a:lnTo>
                    <a:lnTo>
                      <a:pt x="38" y="155"/>
                    </a:lnTo>
                    <a:lnTo>
                      <a:pt x="49" y="126"/>
                    </a:lnTo>
                    <a:lnTo>
                      <a:pt x="49" y="126"/>
                    </a:lnTo>
                    <a:lnTo>
                      <a:pt x="60" y="96"/>
                    </a:lnTo>
                    <a:lnTo>
                      <a:pt x="70" y="66"/>
                    </a:lnTo>
                    <a:lnTo>
                      <a:pt x="81" y="37"/>
                    </a:lnTo>
                    <a:lnTo>
                      <a:pt x="87" y="22"/>
                    </a:lnTo>
                    <a:lnTo>
                      <a:pt x="94" y="8"/>
                    </a:lnTo>
                    <a:lnTo>
                      <a:pt x="94" y="8"/>
                    </a:lnTo>
                    <a:lnTo>
                      <a:pt x="95" y="5"/>
                    </a:lnTo>
                    <a:lnTo>
                      <a:pt x="95" y="4"/>
                    </a:lnTo>
                    <a:lnTo>
                      <a:pt x="92" y="0"/>
                    </a:lnTo>
                    <a:lnTo>
                      <a:pt x="89" y="0"/>
                    </a:lnTo>
                    <a:lnTo>
                      <a:pt x="86" y="0"/>
                    </a:lnTo>
                    <a:lnTo>
                      <a:pt x="85" y="3"/>
                    </a:lnTo>
                    <a:lnTo>
                      <a:pt x="8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Freeform 816"/>
              <p:cNvSpPr/>
              <p:nvPr/>
            </p:nvSpPr>
            <p:spPr bwMode="auto">
              <a:xfrm>
                <a:off x="4737101" y="3182938"/>
                <a:ext cx="33338" cy="90488"/>
              </a:xfrm>
              <a:custGeom>
                <a:avLst/>
                <a:gdLst/>
                <a:ahLst/>
                <a:cxnLst>
                  <a:cxn ang="0">
                    <a:pos x="72" y="3"/>
                  </a:cxn>
                  <a:cxn ang="0">
                    <a:pos x="72" y="3"/>
                  </a:cxn>
                  <a:cxn ang="0">
                    <a:pos x="69" y="15"/>
                  </a:cxn>
                  <a:cxn ang="0">
                    <a:pos x="64" y="28"/>
                  </a:cxn>
                  <a:cxn ang="0">
                    <a:pos x="54" y="51"/>
                  </a:cxn>
                  <a:cxn ang="0">
                    <a:pos x="54" y="51"/>
                  </a:cxn>
                  <a:cxn ang="0">
                    <a:pos x="41" y="85"/>
                  </a:cxn>
                  <a:cxn ang="0">
                    <a:pos x="27" y="119"/>
                  </a:cxn>
                  <a:cxn ang="0">
                    <a:pos x="27" y="119"/>
                  </a:cxn>
                  <a:cxn ang="0">
                    <a:pos x="16" y="143"/>
                  </a:cxn>
                  <a:cxn ang="0">
                    <a:pos x="8" y="168"/>
                  </a:cxn>
                  <a:cxn ang="0">
                    <a:pos x="4" y="181"/>
                  </a:cxn>
                  <a:cxn ang="0">
                    <a:pos x="1" y="194"/>
                  </a:cxn>
                  <a:cxn ang="0">
                    <a:pos x="0" y="207"/>
                  </a:cxn>
                  <a:cxn ang="0">
                    <a:pos x="0" y="222"/>
                  </a:cxn>
                  <a:cxn ang="0">
                    <a:pos x="0" y="222"/>
                  </a:cxn>
                  <a:cxn ang="0">
                    <a:pos x="0" y="224"/>
                  </a:cxn>
                  <a:cxn ang="0">
                    <a:pos x="1" y="227"/>
                  </a:cxn>
                  <a:cxn ang="0">
                    <a:pos x="5" y="228"/>
                  </a:cxn>
                  <a:cxn ang="0">
                    <a:pos x="9" y="227"/>
                  </a:cxn>
                  <a:cxn ang="0">
                    <a:pos x="10" y="224"/>
                  </a:cxn>
                  <a:cxn ang="0">
                    <a:pos x="10" y="222"/>
                  </a:cxn>
                  <a:cxn ang="0">
                    <a:pos x="10" y="222"/>
                  </a:cxn>
                  <a:cxn ang="0">
                    <a:pos x="12" y="206"/>
                  </a:cxn>
                  <a:cxn ang="0">
                    <a:pos x="14" y="190"/>
                  </a:cxn>
                  <a:cxn ang="0">
                    <a:pos x="17" y="176"/>
                  </a:cxn>
                  <a:cxn ang="0">
                    <a:pos x="22" y="162"/>
                  </a:cxn>
                  <a:cxn ang="0">
                    <a:pos x="33" y="133"/>
                  </a:cxn>
                  <a:cxn ang="0">
                    <a:pos x="46" y="104"/>
                  </a:cxn>
                  <a:cxn ang="0">
                    <a:pos x="46" y="104"/>
                  </a:cxn>
                  <a:cxn ang="0">
                    <a:pos x="58" y="71"/>
                  </a:cxn>
                  <a:cxn ang="0">
                    <a:pos x="64" y="54"/>
                  </a:cxn>
                  <a:cxn ang="0">
                    <a:pos x="71" y="39"/>
                  </a:cxn>
                  <a:cxn ang="0">
                    <a:pos x="71" y="39"/>
                  </a:cxn>
                  <a:cxn ang="0">
                    <a:pos x="78" y="23"/>
                  </a:cxn>
                  <a:cxn ang="0">
                    <a:pos x="81" y="15"/>
                  </a:cxn>
                  <a:cxn ang="0">
                    <a:pos x="84" y="7"/>
                  </a:cxn>
                  <a:cxn ang="0">
                    <a:pos x="84" y="7"/>
                  </a:cxn>
                  <a:cxn ang="0">
                    <a:pos x="84" y="5"/>
                  </a:cxn>
                  <a:cxn ang="0">
                    <a:pos x="82" y="2"/>
                  </a:cxn>
                  <a:cxn ang="0">
                    <a:pos x="78" y="0"/>
                  </a:cxn>
                  <a:cxn ang="0">
                    <a:pos x="77" y="0"/>
                  </a:cxn>
                  <a:cxn ang="0">
                    <a:pos x="75" y="1"/>
                  </a:cxn>
                  <a:cxn ang="0">
                    <a:pos x="73" y="2"/>
                  </a:cxn>
                  <a:cxn ang="0">
                    <a:pos x="72" y="3"/>
                  </a:cxn>
                  <a:cxn ang="0">
                    <a:pos x="72" y="3"/>
                  </a:cxn>
                </a:cxnLst>
                <a:rect l="0" t="0" r="r" b="b"/>
                <a:pathLst>
                  <a:path w="84" h="228">
                    <a:moveTo>
                      <a:pt x="72" y="3"/>
                    </a:moveTo>
                    <a:lnTo>
                      <a:pt x="72" y="3"/>
                    </a:lnTo>
                    <a:lnTo>
                      <a:pt x="69" y="15"/>
                    </a:lnTo>
                    <a:lnTo>
                      <a:pt x="64" y="28"/>
                    </a:lnTo>
                    <a:lnTo>
                      <a:pt x="54" y="51"/>
                    </a:lnTo>
                    <a:lnTo>
                      <a:pt x="54" y="51"/>
                    </a:lnTo>
                    <a:lnTo>
                      <a:pt x="41" y="85"/>
                    </a:lnTo>
                    <a:lnTo>
                      <a:pt x="27" y="119"/>
                    </a:lnTo>
                    <a:lnTo>
                      <a:pt x="27" y="119"/>
                    </a:lnTo>
                    <a:lnTo>
                      <a:pt x="16" y="143"/>
                    </a:lnTo>
                    <a:lnTo>
                      <a:pt x="8" y="168"/>
                    </a:lnTo>
                    <a:lnTo>
                      <a:pt x="4" y="181"/>
                    </a:lnTo>
                    <a:lnTo>
                      <a:pt x="1" y="194"/>
                    </a:lnTo>
                    <a:lnTo>
                      <a:pt x="0" y="207"/>
                    </a:lnTo>
                    <a:lnTo>
                      <a:pt x="0" y="222"/>
                    </a:lnTo>
                    <a:lnTo>
                      <a:pt x="0" y="222"/>
                    </a:lnTo>
                    <a:lnTo>
                      <a:pt x="0" y="224"/>
                    </a:lnTo>
                    <a:lnTo>
                      <a:pt x="1" y="227"/>
                    </a:lnTo>
                    <a:lnTo>
                      <a:pt x="5" y="228"/>
                    </a:lnTo>
                    <a:lnTo>
                      <a:pt x="9" y="227"/>
                    </a:lnTo>
                    <a:lnTo>
                      <a:pt x="10" y="224"/>
                    </a:lnTo>
                    <a:lnTo>
                      <a:pt x="10" y="222"/>
                    </a:lnTo>
                    <a:lnTo>
                      <a:pt x="10" y="222"/>
                    </a:lnTo>
                    <a:lnTo>
                      <a:pt x="12" y="206"/>
                    </a:lnTo>
                    <a:lnTo>
                      <a:pt x="14" y="190"/>
                    </a:lnTo>
                    <a:lnTo>
                      <a:pt x="17" y="176"/>
                    </a:lnTo>
                    <a:lnTo>
                      <a:pt x="22" y="162"/>
                    </a:lnTo>
                    <a:lnTo>
                      <a:pt x="33" y="133"/>
                    </a:lnTo>
                    <a:lnTo>
                      <a:pt x="46" y="104"/>
                    </a:lnTo>
                    <a:lnTo>
                      <a:pt x="46" y="104"/>
                    </a:lnTo>
                    <a:lnTo>
                      <a:pt x="58" y="71"/>
                    </a:lnTo>
                    <a:lnTo>
                      <a:pt x="64" y="54"/>
                    </a:lnTo>
                    <a:lnTo>
                      <a:pt x="71" y="39"/>
                    </a:lnTo>
                    <a:lnTo>
                      <a:pt x="71" y="39"/>
                    </a:lnTo>
                    <a:lnTo>
                      <a:pt x="78" y="23"/>
                    </a:lnTo>
                    <a:lnTo>
                      <a:pt x="81" y="15"/>
                    </a:lnTo>
                    <a:lnTo>
                      <a:pt x="84" y="7"/>
                    </a:lnTo>
                    <a:lnTo>
                      <a:pt x="84" y="7"/>
                    </a:lnTo>
                    <a:lnTo>
                      <a:pt x="84" y="5"/>
                    </a:lnTo>
                    <a:lnTo>
                      <a:pt x="82" y="2"/>
                    </a:lnTo>
                    <a:lnTo>
                      <a:pt x="78" y="0"/>
                    </a:lnTo>
                    <a:lnTo>
                      <a:pt x="77" y="0"/>
                    </a:lnTo>
                    <a:lnTo>
                      <a:pt x="75" y="1"/>
                    </a:lnTo>
                    <a:lnTo>
                      <a:pt x="73" y="2"/>
                    </a:lnTo>
                    <a:lnTo>
                      <a:pt x="72" y="3"/>
                    </a:lnTo>
                    <a:lnTo>
                      <a:pt x="7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Freeform 817"/>
              <p:cNvSpPr/>
              <p:nvPr/>
            </p:nvSpPr>
            <p:spPr bwMode="auto">
              <a:xfrm>
                <a:off x="4762501" y="3200401"/>
                <a:ext cx="26988" cy="95250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47" y="38"/>
                  </a:cxn>
                  <a:cxn ang="0">
                    <a:pos x="35" y="72"/>
                  </a:cxn>
                  <a:cxn ang="0">
                    <a:pos x="15" y="142"/>
                  </a:cxn>
                  <a:cxn ang="0">
                    <a:pos x="15" y="142"/>
                  </a:cxn>
                  <a:cxn ang="0">
                    <a:pos x="9" y="164"/>
                  </a:cxn>
                  <a:cxn ang="0">
                    <a:pos x="2" y="191"/>
                  </a:cxn>
                  <a:cxn ang="0">
                    <a:pos x="0" y="204"/>
                  </a:cxn>
                  <a:cxn ang="0">
                    <a:pos x="0" y="217"/>
                  </a:cxn>
                  <a:cxn ang="0">
                    <a:pos x="1" y="229"/>
                  </a:cxn>
                  <a:cxn ang="0">
                    <a:pos x="4" y="235"/>
                  </a:cxn>
                  <a:cxn ang="0">
                    <a:pos x="6" y="239"/>
                  </a:cxn>
                  <a:cxn ang="0">
                    <a:pos x="6" y="239"/>
                  </a:cxn>
                  <a:cxn ang="0">
                    <a:pos x="8" y="242"/>
                  </a:cxn>
                  <a:cxn ang="0">
                    <a:pos x="10" y="242"/>
                  </a:cxn>
                  <a:cxn ang="0">
                    <a:pos x="14" y="242"/>
                  </a:cxn>
                  <a:cxn ang="0">
                    <a:pos x="17" y="238"/>
                  </a:cxn>
                  <a:cxn ang="0">
                    <a:pos x="17" y="236"/>
                  </a:cxn>
                  <a:cxn ang="0">
                    <a:pos x="15" y="234"/>
                  </a:cxn>
                  <a:cxn ang="0">
                    <a:pos x="15" y="234"/>
                  </a:cxn>
                  <a:cxn ang="0">
                    <a:pos x="13" y="227"/>
                  </a:cxn>
                  <a:cxn ang="0">
                    <a:pos x="12" y="222"/>
                  </a:cxn>
                  <a:cxn ang="0">
                    <a:pos x="12" y="215"/>
                  </a:cxn>
                  <a:cxn ang="0">
                    <a:pos x="13" y="209"/>
                  </a:cxn>
                  <a:cxn ang="0">
                    <a:pos x="18" y="183"/>
                  </a:cxn>
                  <a:cxn ang="0">
                    <a:pos x="18" y="183"/>
                  </a:cxn>
                  <a:cxn ang="0">
                    <a:pos x="21" y="166"/>
                  </a:cxn>
                  <a:cxn ang="0">
                    <a:pos x="26" y="149"/>
                  </a:cxn>
                  <a:cxn ang="0">
                    <a:pos x="35" y="116"/>
                  </a:cxn>
                  <a:cxn ang="0">
                    <a:pos x="35" y="116"/>
                  </a:cxn>
                  <a:cxn ang="0">
                    <a:pos x="51" y="61"/>
                  </a:cxn>
                  <a:cxn ang="0">
                    <a:pos x="60" y="34"/>
                  </a:cxn>
                  <a:cxn ang="0">
                    <a:pos x="69" y="6"/>
                  </a:cxn>
                  <a:cxn ang="0">
                    <a:pos x="69" y="6"/>
                  </a:cxn>
                  <a:cxn ang="0">
                    <a:pos x="70" y="4"/>
                  </a:cxn>
                  <a:cxn ang="0">
                    <a:pos x="69" y="1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70" h="242">
                    <a:moveTo>
                      <a:pt x="59" y="2"/>
                    </a:moveTo>
                    <a:lnTo>
                      <a:pt x="59" y="2"/>
                    </a:lnTo>
                    <a:lnTo>
                      <a:pt x="47" y="38"/>
                    </a:lnTo>
                    <a:lnTo>
                      <a:pt x="35" y="72"/>
                    </a:lnTo>
                    <a:lnTo>
                      <a:pt x="15" y="142"/>
                    </a:lnTo>
                    <a:lnTo>
                      <a:pt x="15" y="142"/>
                    </a:lnTo>
                    <a:lnTo>
                      <a:pt x="9" y="164"/>
                    </a:lnTo>
                    <a:lnTo>
                      <a:pt x="2" y="191"/>
                    </a:lnTo>
                    <a:lnTo>
                      <a:pt x="0" y="204"/>
                    </a:lnTo>
                    <a:lnTo>
                      <a:pt x="0" y="217"/>
                    </a:lnTo>
                    <a:lnTo>
                      <a:pt x="1" y="229"/>
                    </a:lnTo>
                    <a:lnTo>
                      <a:pt x="4" y="235"/>
                    </a:lnTo>
                    <a:lnTo>
                      <a:pt x="6" y="239"/>
                    </a:lnTo>
                    <a:lnTo>
                      <a:pt x="6" y="239"/>
                    </a:lnTo>
                    <a:lnTo>
                      <a:pt x="8" y="242"/>
                    </a:lnTo>
                    <a:lnTo>
                      <a:pt x="10" y="242"/>
                    </a:lnTo>
                    <a:lnTo>
                      <a:pt x="14" y="242"/>
                    </a:lnTo>
                    <a:lnTo>
                      <a:pt x="17" y="238"/>
                    </a:lnTo>
                    <a:lnTo>
                      <a:pt x="17" y="236"/>
                    </a:lnTo>
                    <a:lnTo>
                      <a:pt x="15" y="234"/>
                    </a:lnTo>
                    <a:lnTo>
                      <a:pt x="15" y="234"/>
                    </a:lnTo>
                    <a:lnTo>
                      <a:pt x="13" y="227"/>
                    </a:lnTo>
                    <a:lnTo>
                      <a:pt x="12" y="222"/>
                    </a:lnTo>
                    <a:lnTo>
                      <a:pt x="12" y="215"/>
                    </a:lnTo>
                    <a:lnTo>
                      <a:pt x="13" y="209"/>
                    </a:lnTo>
                    <a:lnTo>
                      <a:pt x="18" y="183"/>
                    </a:lnTo>
                    <a:lnTo>
                      <a:pt x="18" y="183"/>
                    </a:lnTo>
                    <a:lnTo>
                      <a:pt x="21" y="166"/>
                    </a:lnTo>
                    <a:lnTo>
                      <a:pt x="26" y="149"/>
                    </a:lnTo>
                    <a:lnTo>
                      <a:pt x="35" y="116"/>
                    </a:lnTo>
                    <a:lnTo>
                      <a:pt x="35" y="116"/>
                    </a:lnTo>
                    <a:lnTo>
                      <a:pt x="51" y="61"/>
                    </a:lnTo>
                    <a:lnTo>
                      <a:pt x="60" y="34"/>
                    </a:lnTo>
                    <a:lnTo>
                      <a:pt x="69" y="6"/>
                    </a:lnTo>
                    <a:lnTo>
                      <a:pt x="69" y="6"/>
                    </a:lnTo>
                    <a:lnTo>
                      <a:pt x="70" y="4"/>
                    </a:lnTo>
                    <a:lnTo>
                      <a:pt x="69" y="1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Freeform 818"/>
              <p:cNvSpPr/>
              <p:nvPr/>
            </p:nvSpPr>
            <p:spPr bwMode="auto">
              <a:xfrm>
                <a:off x="4786313" y="3222626"/>
                <a:ext cx="31750" cy="88900"/>
              </a:xfrm>
              <a:custGeom>
                <a:avLst/>
                <a:gdLst/>
                <a:ahLst/>
                <a:cxnLst>
                  <a:cxn ang="0">
                    <a:pos x="69" y="3"/>
                  </a:cxn>
                  <a:cxn ang="0">
                    <a:pos x="69" y="3"/>
                  </a:cxn>
                  <a:cxn ang="0">
                    <a:pos x="61" y="13"/>
                  </a:cxn>
                  <a:cxn ang="0">
                    <a:pos x="56" y="25"/>
                  </a:cxn>
                  <a:cxn ang="0">
                    <a:pos x="45" y="48"/>
                  </a:cxn>
                  <a:cxn ang="0">
                    <a:pos x="36" y="73"/>
                  </a:cxn>
                  <a:cxn ang="0">
                    <a:pos x="28" y="98"/>
                  </a:cxn>
                  <a:cxn ang="0">
                    <a:pos x="28" y="98"/>
                  </a:cxn>
                  <a:cxn ang="0">
                    <a:pos x="19" y="128"/>
                  </a:cxn>
                  <a:cxn ang="0">
                    <a:pos x="10" y="157"/>
                  </a:cxn>
                  <a:cxn ang="0">
                    <a:pos x="6" y="173"/>
                  </a:cxn>
                  <a:cxn ang="0">
                    <a:pos x="2" y="187"/>
                  </a:cxn>
                  <a:cxn ang="0">
                    <a:pos x="1" y="203"/>
                  </a:cxn>
                  <a:cxn ang="0">
                    <a:pos x="0" y="218"/>
                  </a:cxn>
                  <a:cxn ang="0">
                    <a:pos x="0" y="218"/>
                  </a:cxn>
                  <a:cxn ang="0">
                    <a:pos x="0" y="221"/>
                  </a:cxn>
                  <a:cxn ang="0">
                    <a:pos x="1" y="222"/>
                  </a:cxn>
                  <a:cxn ang="0">
                    <a:pos x="5" y="224"/>
                  </a:cxn>
                  <a:cxn ang="0">
                    <a:pos x="9" y="222"/>
                  </a:cxn>
                  <a:cxn ang="0">
                    <a:pos x="10" y="221"/>
                  </a:cxn>
                  <a:cxn ang="0">
                    <a:pos x="10" y="218"/>
                  </a:cxn>
                  <a:cxn ang="0">
                    <a:pos x="10" y="218"/>
                  </a:cxn>
                  <a:cxn ang="0">
                    <a:pos x="11" y="204"/>
                  </a:cxn>
                  <a:cxn ang="0">
                    <a:pos x="14" y="190"/>
                  </a:cxn>
                  <a:cxn ang="0">
                    <a:pos x="17" y="176"/>
                  </a:cxn>
                  <a:cxn ang="0">
                    <a:pos x="19" y="163"/>
                  </a:cxn>
                  <a:cxn ang="0">
                    <a:pos x="28" y="137"/>
                  </a:cxn>
                  <a:cxn ang="0">
                    <a:pos x="37" y="110"/>
                  </a:cxn>
                  <a:cxn ang="0">
                    <a:pos x="37" y="110"/>
                  </a:cxn>
                  <a:cxn ang="0">
                    <a:pos x="45" y="84"/>
                  </a:cxn>
                  <a:cxn ang="0">
                    <a:pos x="54" y="57"/>
                  </a:cxn>
                  <a:cxn ang="0">
                    <a:pos x="65" y="33"/>
                  </a:cxn>
                  <a:cxn ang="0">
                    <a:pos x="71" y="20"/>
                  </a:cxn>
                  <a:cxn ang="0">
                    <a:pos x="78" y="8"/>
                  </a:cxn>
                  <a:cxn ang="0">
                    <a:pos x="78" y="8"/>
                  </a:cxn>
                  <a:cxn ang="0">
                    <a:pos x="79" y="6"/>
                  </a:cxn>
                  <a:cxn ang="0">
                    <a:pos x="79" y="4"/>
                  </a:cxn>
                  <a:cxn ang="0">
                    <a:pos x="78" y="3"/>
                  </a:cxn>
                  <a:cxn ang="0">
                    <a:pos x="77" y="1"/>
                  </a:cxn>
                  <a:cxn ang="0">
                    <a:pos x="73" y="0"/>
                  </a:cxn>
                  <a:cxn ang="0">
                    <a:pos x="70" y="1"/>
                  </a:cxn>
                  <a:cxn ang="0">
                    <a:pos x="69" y="3"/>
                  </a:cxn>
                  <a:cxn ang="0">
                    <a:pos x="69" y="3"/>
                  </a:cxn>
                </a:cxnLst>
                <a:rect l="0" t="0" r="r" b="b"/>
                <a:pathLst>
                  <a:path w="79" h="224">
                    <a:moveTo>
                      <a:pt x="69" y="3"/>
                    </a:moveTo>
                    <a:lnTo>
                      <a:pt x="69" y="3"/>
                    </a:lnTo>
                    <a:lnTo>
                      <a:pt x="61" y="13"/>
                    </a:lnTo>
                    <a:lnTo>
                      <a:pt x="56" y="25"/>
                    </a:lnTo>
                    <a:lnTo>
                      <a:pt x="45" y="48"/>
                    </a:lnTo>
                    <a:lnTo>
                      <a:pt x="36" y="73"/>
                    </a:lnTo>
                    <a:lnTo>
                      <a:pt x="28" y="98"/>
                    </a:lnTo>
                    <a:lnTo>
                      <a:pt x="28" y="98"/>
                    </a:lnTo>
                    <a:lnTo>
                      <a:pt x="19" y="128"/>
                    </a:lnTo>
                    <a:lnTo>
                      <a:pt x="10" y="157"/>
                    </a:lnTo>
                    <a:lnTo>
                      <a:pt x="6" y="173"/>
                    </a:lnTo>
                    <a:lnTo>
                      <a:pt x="2" y="187"/>
                    </a:lnTo>
                    <a:lnTo>
                      <a:pt x="1" y="203"/>
                    </a:lnTo>
                    <a:lnTo>
                      <a:pt x="0" y="218"/>
                    </a:lnTo>
                    <a:lnTo>
                      <a:pt x="0" y="218"/>
                    </a:lnTo>
                    <a:lnTo>
                      <a:pt x="0" y="221"/>
                    </a:lnTo>
                    <a:lnTo>
                      <a:pt x="1" y="222"/>
                    </a:lnTo>
                    <a:lnTo>
                      <a:pt x="5" y="224"/>
                    </a:lnTo>
                    <a:lnTo>
                      <a:pt x="9" y="222"/>
                    </a:lnTo>
                    <a:lnTo>
                      <a:pt x="10" y="221"/>
                    </a:lnTo>
                    <a:lnTo>
                      <a:pt x="10" y="218"/>
                    </a:lnTo>
                    <a:lnTo>
                      <a:pt x="10" y="218"/>
                    </a:lnTo>
                    <a:lnTo>
                      <a:pt x="11" y="204"/>
                    </a:lnTo>
                    <a:lnTo>
                      <a:pt x="14" y="190"/>
                    </a:lnTo>
                    <a:lnTo>
                      <a:pt x="17" y="176"/>
                    </a:lnTo>
                    <a:lnTo>
                      <a:pt x="19" y="163"/>
                    </a:lnTo>
                    <a:lnTo>
                      <a:pt x="28" y="137"/>
                    </a:lnTo>
                    <a:lnTo>
                      <a:pt x="37" y="110"/>
                    </a:lnTo>
                    <a:lnTo>
                      <a:pt x="37" y="110"/>
                    </a:lnTo>
                    <a:lnTo>
                      <a:pt x="45" y="84"/>
                    </a:lnTo>
                    <a:lnTo>
                      <a:pt x="54" y="57"/>
                    </a:lnTo>
                    <a:lnTo>
                      <a:pt x="65" y="33"/>
                    </a:lnTo>
                    <a:lnTo>
                      <a:pt x="71" y="20"/>
                    </a:lnTo>
                    <a:lnTo>
                      <a:pt x="78" y="8"/>
                    </a:lnTo>
                    <a:lnTo>
                      <a:pt x="78" y="8"/>
                    </a:lnTo>
                    <a:lnTo>
                      <a:pt x="79" y="6"/>
                    </a:lnTo>
                    <a:lnTo>
                      <a:pt x="79" y="4"/>
                    </a:lnTo>
                    <a:lnTo>
                      <a:pt x="78" y="3"/>
                    </a:lnTo>
                    <a:lnTo>
                      <a:pt x="77" y="1"/>
                    </a:lnTo>
                    <a:lnTo>
                      <a:pt x="73" y="0"/>
                    </a:lnTo>
                    <a:lnTo>
                      <a:pt x="70" y="1"/>
                    </a:lnTo>
                    <a:lnTo>
                      <a:pt x="69" y="3"/>
                    </a:lnTo>
                    <a:lnTo>
                      <a:pt x="6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Freeform 819"/>
              <p:cNvSpPr/>
              <p:nvPr/>
            </p:nvSpPr>
            <p:spPr bwMode="auto">
              <a:xfrm>
                <a:off x="4808538" y="3241676"/>
                <a:ext cx="34925" cy="90488"/>
              </a:xfrm>
              <a:custGeom>
                <a:avLst/>
                <a:gdLst/>
                <a:ahLst/>
                <a:cxnLst>
                  <a:cxn ang="0">
                    <a:pos x="77" y="4"/>
                  </a:cxn>
                  <a:cxn ang="0">
                    <a:pos x="77" y="4"/>
                  </a:cxn>
                  <a:cxn ang="0">
                    <a:pos x="52" y="65"/>
                  </a:cxn>
                  <a:cxn ang="0">
                    <a:pos x="40" y="95"/>
                  </a:cxn>
                  <a:cxn ang="0">
                    <a:pos x="27" y="125"/>
                  </a:cxn>
                  <a:cxn ang="0">
                    <a:pos x="27" y="125"/>
                  </a:cxn>
                  <a:cxn ang="0">
                    <a:pos x="17" y="149"/>
                  </a:cxn>
                  <a:cxn ang="0">
                    <a:pos x="9" y="172"/>
                  </a:cxn>
                  <a:cxn ang="0">
                    <a:pos x="2" y="197"/>
                  </a:cxn>
                  <a:cxn ang="0">
                    <a:pos x="1" y="209"/>
                  </a:cxn>
                  <a:cxn ang="0">
                    <a:pos x="0" y="222"/>
                  </a:cxn>
                  <a:cxn ang="0">
                    <a:pos x="0" y="222"/>
                  </a:cxn>
                  <a:cxn ang="0">
                    <a:pos x="1" y="225"/>
                  </a:cxn>
                  <a:cxn ang="0">
                    <a:pos x="2" y="226"/>
                  </a:cxn>
                  <a:cxn ang="0">
                    <a:pos x="6" y="227"/>
                  </a:cxn>
                  <a:cxn ang="0">
                    <a:pos x="10" y="226"/>
                  </a:cxn>
                  <a:cxn ang="0">
                    <a:pos x="12" y="225"/>
                  </a:cxn>
                  <a:cxn ang="0">
                    <a:pos x="12" y="222"/>
                  </a:cxn>
                  <a:cxn ang="0">
                    <a:pos x="12" y="222"/>
                  </a:cxn>
                  <a:cxn ang="0">
                    <a:pos x="13" y="208"/>
                  </a:cxn>
                  <a:cxn ang="0">
                    <a:pos x="15" y="194"/>
                  </a:cxn>
                  <a:cxn ang="0">
                    <a:pos x="18" y="183"/>
                  </a:cxn>
                  <a:cxn ang="0">
                    <a:pos x="22" y="170"/>
                  </a:cxn>
                  <a:cxn ang="0">
                    <a:pos x="31" y="146"/>
                  </a:cxn>
                  <a:cxn ang="0">
                    <a:pos x="42" y="120"/>
                  </a:cxn>
                  <a:cxn ang="0">
                    <a:pos x="42" y="120"/>
                  </a:cxn>
                  <a:cxn ang="0">
                    <a:pos x="87" y="6"/>
                  </a:cxn>
                  <a:cxn ang="0">
                    <a:pos x="87" y="6"/>
                  </a:cxn>
                  <a:cxn ang="0">
                    <a:pos x="87" y="4"/>
                  </a:cxn>
                  <a:cxn ang="0">
                    <a:pos x="87" y="2"/>
                  </a:cxn>
                  <a:cxn ang="0">
                    <a:pos x="86" y="1"/>
                  </a:cxn>
                  <a:cxn ang="0">
                    <a:pos x="84" y="0"/>
                  </a:cxn>
                  <a:cxn ang="0">
                    <a:pos x="80" y="0"/>
                  </a:cxn>
                  <a:cxn ang="0">
                    <a:pos x="78" y="1"/>
                  </a:cxn>
                  <a:cxn ang="0">
                    <a:pos x="77" y="4"/>
                  </a:cxn>
                  <a:cxn ang="0">
                    <a:pos x="77" y="4"/>
                  </a:cxn>
                </a:cxnLst>
                <a:rect l="0" t="0" r="r" b="b"/>
                <a:pathLst>
                  <a:path w="87" h="227">
                    <a:moveTo>
                      <a:pt x="77" y="4"/>
                    </a:moveTo>
                    <a:lnTo>
                      <a:pt x="77" y="4"/>
                    </a:lnTo>
                    <a:lnTo>
                      <a:pt x="52" y="65"/>
                    </a:lnTo>
                    <a:lnTo>
                      <a:pt x="40" y="95"/>
                    </a:lnTo>
                    <a:lnTo>
                      <a:pt x="27" y="125"/>
                    </a:lnTo>
                    <a:lnTo>
                      <a:pt x="27" y="125"/>
                    </a:lnTo>
                    <a:lnTo>
                      <a:pt x="17" y="149"/>
                    </a:lnTo>
                    <a:lnTo>
                      <a:pt x="9" y="172"/>
                    </a:lnTo>
                    <a:lnTo>
                      <a:pt x="2" y="197"/>
                    </a:lnTo>
                    <a:lnTo>
                      <a:pt x="1" y="209"/>
                    </a:lnTo>
                    <a:lnTo>
                      <a:pt x="0" y="222"/>
                    </a:lnTo>
                    <a:lnTo>
                      <a:pt x="0" y="222"/>
                    </a:lnTo>
                    <a:lnTo>
                      <a:pt x="1" y="225"/>
                    </a:lnTo>
                    <a:lnTo>
                      <a:pt x="2" y="226"/>
                    </a:lnTo>
                    <a:lnTo>
                      <a:pt x="6" y="227"/>
                    </a:lnTo>
                    <a:lnTo>
                      <a:pt x="10" y="226"/>
                    </a:lnTo>
                    <a:lnTo>
                      <a:pt x="12" y="225"/>
                    </a:lnTo>
                    <a:lnTo>
                      <a:pt x="12" y="222"/>
                    </a:lnTo>
                    <a:lnTo>
                      <a:pt x="12" y="222"/>
                    </a:lnTo>
                    <a:lnTo>
                      <a:pt x="13" y="208"/>
                    </a:lnTo>
                    <a:lnTo>
                      <a:pt x="15" y="194"/>
                    </a:lnTo>
                    <a:lnTo>
                      <a:pt x="18" y="183"/>
                    </a:lnTo>
                    <a:lnTo>
                      <a:pt x="22" y="170"/>
                    </a:lnTo>
                    <a:lnTo>
                      <a:pt x="31" y="146"/>
                    </a:lnTo>
                    <a:lnTo>
                      <a:pt x="42" y="120"/>
                    </a:lnTo>
                    <a:lnTo>
                      <a:pt x="42" y="120"/>
                    </a:lnTo>
                    <a:lnTo>
                      <a:pt x="87" y="6"/>
                    </a:lnTo>
                    <a:lnTo>
                      <a:pt x="87" y="6"/>
                    </a:lnTo>
                    <a:lnTo>
                      <a:pt x="87" y="4"/>
                    </a:lnTo>
                    <a:lnTo>
                      <a:pt x="87" y="2"/>
                    </a:lnTo>
                    <a:lnTo>
                      <a:pt x="86" y="1"/>
                    </a:lnTo>
                    <a:lnTo>
                      <a:pt x="84" y="0"/>
                    </a:lnTo>
                    <a:lnTo>
                      <a:pt x="80" y="0"/>
                    </a:lnTo>
                    <a:lnTo>
                      <a:pt x="78" y="1"/>
                    </a:lnTo>
                    <a:lnTo>
                      <a:pt x="77" y="4"/>
                    </a:lnTo>
                    <a:lnTo>
                      <a:pt x="7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Freeform 820"/>
              <p:cNvSpPr/>
              <p:nvPr/>
            </p:nvSpPr>
            <p:spPr bwMode="auto">
              <a:xfrm>
                <a:off x="4840288" y="3263901"/>
                <a:ext cx="23813" cy="85725"/>
              </a:xfrm>
              <a:custGeom>
                <a:avLst/>
                <a:gdLst/>
                <a:ahLst/>
                <a:cxnLst>
                  <a:cxn ang="0">
                    <a:pos x="45" y="6"/>
                  </a:cxn>
                  <a:cxn ang="0">
                    <a:pos x="45" y="6"/>
                  </a:cxn>
                  <a:cxn ang="0">
                    <a:pos x="43" y="19"/>
                  </a:cxn>
                  <a:cxn ang="0">
                    <a:pos x="39" y="34"/>
                  </a:cxn>
                  <a:cxn ang="0">
                    <a:pos x="35" y="47"/>
                  </a:cxn>
                  <a:cxn ang="0">
                    <a:pos x="31" y="61"/>
                  </a:cxn>
                  <a:cxn ang="0">
                    <a:pos x="31" y="61"/>
                  </a:cxn>
                  <a:cxn ang="0">
                    <a:pos x="21" y="116"/>
                  </a:cxn>
                  <a:cxn ang="0">
                    <a:pos x="21" y="116"/>
                  </a:cxn>
                  <a:cxn ang="0">
                    <a:pos x="14" y="140"/>
                  </a:cxn>
                  <a:cxn ang="0">
                    <a:pos x="7" y="162"/>
                  </a:cxn>
                  <a:cxn ang="0">
                    <a:pos x="2" y="184"/>
                  </a:cxn>
                  <a:cxn ang="0">
                    <a:pos x="1" y="196"/>
                  </a:cxn>
                  <a:cxn ang="0">
                    <a:pos x="0" y="208"/>
                  </a:cxn>
                  <a:cxn ang="0">
                    <a:pos x="0" y="208"/>
                  </a:cxn>
                  <a:cxn ang="0">
                    <a:pos x="1" y="210"/>
                  </a:cxn>
                  <a:cxn ang="0">
                    <a:pos x="2" y="212"/>
                  </a:cxn>
                  <a:cxn ang="0">
                    <a:pos x="6" y="213"/>
                  </a:cxn>
                  <a:cxn ang="0">
                    <a:pos x="10" y="212"/>
                  </a:cxn>
                  <a:cxn ang="0">
                    <a:pos x="11" y="210"/>
                  </a:cxn>
                  <a:cxn ang="0">
                    <a:pos x="11" y="208"/>
                  </a:cxn>
                  <a:cxn ang="0">
                    <a:pos x="11" y="208"/>
                  </a:cxn>
                  <a:cxn ang="0">
                    <a:pos x="13" y="196"/>
                  </a:cxn>
                  <a:cxn ang="0">
                    <a:pos x="14" y="183"/>
                  </a:cxn>
                  <a:cxn ang="0">
                    <a:pos x="19" y="159"/>
                  </a:cxn>
                  <a:cxn ang="0">
                    <a:pos x="27" y="135"/>
                  </a:cxn>
                  <a:cxn ang="0">
                    <a:pos x="32" y="111"/>
                  </a:cxn>
                  <a:cxn ang="0">
                    <a:pos x="32" y="111"/>
                  </a:cxn>
                  <a:cxn ang="0">
                    <a:pos x="44" y="55"/>
                  </a:cxn>
                  <a:cxn ang="0">
                    <a:pos x="44" y="55"/>
                  </a:cxn>
                  <a:cxn ang="0">
                    <a:pos x="47" y="43"/>
                  </a:cxn>
                  <a:cxn ang="0">
                    <a:pos x="51" y="31"/>
                  </a:cxn>
                  <a:cxn ang="0">
                    <a:pos x="55" y="18"/>
                  </a:cxn>
                  <a:cxn ang="0">
                    <a:pos x="57" y="6"/>
                  </a:cxn>
                  <a:cxn ang="0">
                    <a:pos x="57" y="6"/>
                  </a:cxn>
                  <a:cxn ang="0">
                    <a:pos x="57" y="4"/>
                  </a:cxn>
                  <a:cxn ang="0">
                    <a:pos x="56" y="2"/>
                  </a:cxn>
                  <a:cxn ang="0">
                    <a:pos x="55" y="1"/>
                  </a:cxn>
                  <a:cxn ang="0">
                    <a:pos x="52" y="0"/>
                  </a:cxn>
                  <a:cxn ang="0">
                    <a:pos x="48" y="2"/>
                  </a:cxn>
                  <a:cxn ang="0">
                    <a:pos x="47" y="4"/>
                  </a:cxn>
                  <a:cxn ang="0">
                    <a:pos x="45" y="6"/>
                  </a:cxn>
                  <a:cxn ang="0">
                    <a:pos x="45" y="6"/>
                  </a:cxn>
                </a:cxnLst>
                <a:rect l="0" t="0" r="r" b="b"/>
                <a:pathLst>
                  <a:path w="57" h="213">
                    <a:moveTo>
                      <a:pt x="45" y="6"/>
                    </a:moveTo>
                    <a:lnTo>
                      <a:pt x="45" y="6"/>
                    </a:lnTo>
                    <a:lnTo>
                      <a:pt x="43" y="19"/>
                    </a:lnTo>
                    <a:lnTo>
                      <a:pt x="39" y="34"/>
                    </a:lnTo>
                    <a:lnTo>
                      <a:pt x="35" y="47"/>
                    </a:lnTo>
                    <a:lnTo>
                      <a:pt x="31" y="61"/>
                    </a:lnTo>
                    <a:lnTo>
                      <a:pt x="31" y="61"/>
                    </a:lnTo>
                    <a:lnTo>
                      <a:pt x="21" y="116"/>
                    </a:lnTo>
                    <a:lnTo>
                      <a:pt x="21" y="116"/>
                    </a:lnTo>
                    <a:lnTo>
                      <a:pt x="14" y="140"/>
                    </a:lnTo>
                    <a:lnTo>
                      <a:pt x="7" y="162"/>
                    </a:lnTo>
                    <a:lnTo>
                      <a:pt x="2" y="184"/>
                    </a:lnTo>
                    <a:lnTo>
                      <a:pt x="1" y="196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1" y="210"/>
                    </a:lnTo>
                    <a:lnTo>
                      <a:pt x="2" y="212"/>
                    </a:lnTo>
                    <a:lnTo>
                      <a:pt x="6" y="213"/>
                    </a:lnTo>
                    <a:lnTo>
                      <a:pt x="10" y="212"/>
                    </a:lnTo>
                    <a:lnTo>
                      <a:pt x="11" y="210"/>
                    </a:lnTo>
                    <a:lnTo>
                      <a:pt x="11" y="208"/>
                    </a:lnTo>
                    <a:lnTo>
                      <a:pt x="11" y="208"/>
                    </a:lnTo>
                    <a:lnTo>
                      <a:pt x="13" y="196"/>
                    </a:lnTo>
                    <a:lnTo>
                      <a:pt x="14" y="183"/>
                    </a:lnTo>
                    <a:lnTo>
                      <a:pt x="19" y="159"/>
                    </a:lnTo>
                    <a:lnTo>
                      <a:pt x="27" y="135"/>
                    </a:lnTo>
                    <a:lnTo>
                      <a:pt x="32" y="111"/>
                    </a:lnTo>
                    <a:lnTo>
                      <a:pt x="32" y="111"/>
                    </a:lnTo>
                    <a:lnTo>
                      <a:pt x="44" y="55"/>
                    </a:lnTo>
                    <a:lnTo>
                      <a:pt x="44" y="55"/>
                    </a:lnTo>
                    <a:lnTo>
                      <a:pt x="47" y="43"/>
                    </a:lnTo>
                    <a:lnTo>
                      <a:pt x="51" y="31"/>
                    </a:lnTo>
                    <a:lnTo>
                      <a:pt x="55" y="18"/>
                    </a:lnTo>
                    <a:lnTo>
                      <a:pt x="57" y="6"/>
                    </a:lnTo>
                    <a:lnTo>
                      <a:pt x="57" y="6"/>
                    </a:lnTo>
                    <a:lnTo>
                      <a:pt x="57" y="4"/>
                    </a:lnTo>
                    <a:lnTo>
                      <a:pt x="56" y="2"/>
                    </a:lnTo>
                    <a:lnTo>
                      <a:pt x="55" y="1"/>
                    </a:lnTo>
                    <a:lnTo>
                      <a:pt x="52" y="0"/>
                    </a:lnTo>
                    <a:lnTo>
                      <a:pt x="48" y="2"/>
                    </a:lnTo>
                    <a:lnTo>
                      <a:pt x="47" y="4"/>
                    </a:lnTo>
                    <a:lnTo>
                      <a:pt x="45" y="6"/>
                    </a:lnTo>
                    <a:lnTo>
                      <a:pt x="45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Freeform 821"/>
              <p:cNvSpPr/>
              <p:nvPr/>
            </p:nvSpPr>
            <p:spPr bwMode="auto">
              <a:xfrm>
                <a:off x="4862513" y="3275013"/>
                <a:ext cx="20638" cy="84138"/>
              </a:xfrm>
              <a:custGeom>
                <a:avLst/>
                <a:gdLst/>
                <a:ahLst/>
                <a:cxnLst>
                  <a:cxn ang="0">
                    <a:pos x="42" y="6"/>
                  </a:cxn>
                  <a:cxn ang="0">
                    <a:pos x="42" y="6"/>
                  </a:cxn>
                  <a:cxn ang="0">
                    <a:pos x="41" y="19"/>
                  </a:cxn>
                  <a:cxn ang="0">
                    <a:pos x="38" y="33"/>
                  </a:cxn>
                  <a:cxn ang="0">
                    <a:pos x="33" y="60"/>
                  </a:cxn>
                  <a:cxn ang="0">
                    <a:pos x="25" y="87"/>
                  </a:cxn>
                  <a:cxn ang="0">
                    <a:pos x="19" y="114"/>
                  </a:cxn>
                  <a:cxn ang="0">
                    <a:pos x="19" y="114"/>
                  </a:cxn>
                  <a:cxn ang="0">
                    <a:pos x="8" y="160"/>
                  </a:cxn>
                  <a:cxn ang="0">
                    <a:pos x="3" y="183"/>
                  </a:cxn>
                  <a:cxn ang="0">
                    <a:pos x="0" y="207"/>
                  </a:cxn>
                  <a:cxn ang="0">
                    <a:pos x="0" y="207"/>
                  </a:cxn>
                  <a:cxn ang="0">
                    <a:pos x="0" y="210"/>
                  </a:cxn>
                  <a:cxn ang="0">
                    <a:pos x="2" y="211"/>
                  </a:cxn>
                  <a:cxn ang="0">
                    <a:pos x="5" y="212"/>
                  </a:cxn>
                  <a:cxn ang="0">
                    <a:pos x="9" y="211"/>
                  </a:cxn>
                  <a:cxn ang="0">
                    <a:pos x="11" y="210"/>
                  </a:cxn>
                  <a:cxn ang="0">
                    <a:pos x="12" y="207"/>
                  </a:cxn>
                  <a:cxn ang="0">
                    <a:pos x="12" y="207"/>
                  </a:cxn>
                  <a:cxn ang="0">
                    <a:pos x="15" y="182"/>
                  </a:cxn>
                  <a:cxn ang="0">
                    <a:pos x="20" y="156"/>
                  </a:cxn>
                  <a:cxn ang="0">
                    <a:pos x="26" y="131"/>
                  </a:cxn>
                  <a:cxn ang="0">
                    <a:pos x="33" y="106"/>
                  </a:cxn>
                  <a:cxn ang="0">
                    <a:pos x="39" y="81"/>
                  </a:cxn>
                  <a:cxn ang="0">
                    <a:pos x="46" y="57"/>
                  </a:cxn>
                  <a:cxn ang="0">
                    <a:pos x="51" y="30"/>
                  </a:cxn>
                  <a:cxn ang="0">
                    <a:pos x="54" y="6"/>
                  </a:cxn>
                  <a:cxn ang="0">
                    <a:pos x="54" y="6"/>
                  </a:cxn>
                  <a:cxn ang="0">
                    <a:pos x="54" y="3"/>
                  </a:cxn>
                  <a:cxn ang="0">
                    <a:pos x="53" y="2"/>
                  </a:cxn>
                  <a:cxn ang="0">
                    <a:pos x="49" y="0"/>
                  </a:cxn>
                  <a:cxn ang="0">
                    <a:pos x="45" y="2"/>
                  </a:cxn>
                  <a:cxn ang="0">
                    <a:pos x="43" y="3"/>
                  </a:cxn>
                  <a:cxn ang="0">
                    <a:pos x="42" y="6"/>
                  </a:cxn>
                  <a:cxn ang="0">
                    <a:pos x="42" y="6"/>
                  </a:cxn>
                </a:cxnLst>
                <a:rect l="0" t="0" r="r" b="b"/>
                <a:pathLst>
                  <a:path w="54" h="212">
                    <a:moveTo>
                      <a:pt x="42" y="6"/>
                    </a:moveTo>
                    <a:lnTo>
                      <a:pt x="42" y="6"/>
                    </a:lnTo>
                    <a:lnTo>
                      <a:pt x="41" y="19"/>
                    </a:lnTo>
                    <a:lnTo>
                      <a:pt x="38" y="33"/>
                    </a:lnTo>
                    <a:lnTo>
                      <a:pt x="33" y="60"/>
                    </a:lnTo>
                    <a:lnTo>
                      <a:pt x="25" y="87"/>
                    </a:lnTo>
                    <a:lnTo>
                      <a:pt x="19" y="114"/>
                    </a:lnTo>
                    <a:lnTo>
                      <a:pt x="19" y="114"/>
                    </a:lnTo>
                    <a:lnTo>
                      <a:pt x="8" y="160"/>
                    </a:lnTo>
                    <a:lnTo>
                      <a:pt x="3" y="183"/>
                    </a:lnTo>
                    <a:lnTo>
                      <a:pt x="0" y="207"/>
                    </a:lnTo>
                    <a:lnTo>
                      <a:pt x="0" y="207"/>
                    </a:lnTo>
                    <a:lnTo>
                      <a:pt x="0" y="210"/>
                    </a:lnTo>
                    <a:lnTo>
                      <a:pt x="2" y="211"/>
                    </a:lnTo>
                    <a:lnTo>
                      <a:pt x="5" y="212"/>
                    </a:lnTo>
                    <a:lnTo>
                      <a:pt x="9" y="211"/>
                    </a:lnTo>
                    <a:lnTo>
                      <a:pt x="11" y="210"/>
                    </a:lnTo>
                    <a:lnTo>
                      <a:pt x="12" y="207"/>
                    </a:lnTo>
                    <a:lnTo>
                      <a:pt x="12" y="207"/>
                    </a:lnTo>
                    <a:lnTo>
                      <a:pt x="15" y="182"/>
                    </a:lnTo>
                    <a:lnTo>
                      <a:pt x="20" y="156"/>
                    </a:lnTo>
                    <a:lnTo>
                      <a:pt x="26" y="131"/>
                    </a:lnTo>
                    <a:lnTo>
                      <a:pt x="33" y="106"/>
                    </a:lnTo>
                    <a:lnTo>
                      <a:pt x="39" y="81"/>
                    </a:lnTo>
                    <a:lnTo>
                      <a:pt x="46" y="57"/>
                    </a:lnTo>
                    <a:lnTo>
                      <a:pt x="51" y="30"/>
                    </a:lnTo>
                    <a:lnTo>
                      <a:pt x="54" y="6"/>
                    </a:lnTo>
                    <a:lnTo>
                      <a:pt x="54" y="6"/>
                    </a:lnTo>
                    <a:lnTo>
                      <a:pt x="54" y="3"/>
                    </a:lnTo>
                    <a:lnTo>
                      <a:pt x="53" y="2"/>
                    </a:lnTo>
                    <a:lnTo>
                      <a:pt x="49" y="0"/>
                    </a:lnTo>
                    <a:lnTo>
                      <a:pt x="45" y="2"/>
                    </a:lnTo>
                    <a:lnTo>
                      <a:pt x="43" y="3"/>
                    </a:lnTo>
                    <a:lnTo>
                      <a:pt x="42" y="6"/>
                    </a:lnTo>
                    <a:lnTo>
                      <a:pt x="4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Freeform 822"/>
              <p:cNvSpPr/>
              <p:nvPr/>
            </p:nvSpPr>
            <p:spPr bwMode="auto">
              <a:xfrm>
                <a:off x="4884738" y="3289301"/>
                <a:ext cx="25400" cy="73025"/>
              </a:xfrm>
              <a:custGeom>
                <a:avLst/>
                <a:gdLst/>
                <a:ahLst/>
                <a:cxnLst>
                  <a:cxn ang="0">
                    <a:pos x="53" y="3"/>
                  </a:cxn>
                  <a:cxn ang="0">
                    <a:pos x="53" y="3"/>
                  </a:cxn>
                  <a:cxn ang="0">
                    <a:pos x="44" y="24"/>
                  </a:cxn>
                  <a:cxn ang="0">
                    <a:pos x="36" y="46"/>
                  </a:cxn>
                  <a:cxn ang="0">
                    <a:pos x="30" y="68"/>
                  </a:cxn>
                  <a:cxn ang="0">
                    <a:pos x="23" y="91"/>
                  </a:cxn>
                  <a:cxn ang="0">
                    <a:pos x="13" y="135"/>
                  </a:cxn>
                  <a:cxn ang="0">
                    <a:pos x="6" y="157"/>
                  </a:cxn>
                  <a:cxn ang="0">
                    <a:pos x="0" y="180"/>
                  </a:cxn>
                  <a:cxn ang="0">
                    <a:pos x="0" y="180"/>
                  </a:cxn>
                  <a:cxn ang="0">
                    <a:pos x="0" y="182"/>
                  </a:cxn>
                  <a:cxn ang="0">
                    <a:pos x="0" y="183"/>
                  </a:cxn>
                  <a:cxn ang="0">
                    <a:pos x="4" y="186"/>
                  </a:cxn>
                  <a:cxn ang="0">
                    <a:pos x="8" y="186"/>
                  </a:cxn>
                  <a:cxn ang="0">
                    <a:pos x="10" y="185"/>
                  </a:cxn>
                  <a:cxn ang="0">
                    <a:pos x="10" y="182"/>
                  </a:cxn>
                  <a:cxn ang="0">
                    <a:pos x="10" y="182"/>
                  </a:cxn>
                  <a:cxn ang="0">
                    <a:pos x="17" y="161"/>
                  </a:cxn>
                  <a:cxn ang="0">
                    <a:pos x="23" y="139"/>
                  </a:cxn>
                  <a:cxn ang="0">
                    <a:pos x="34" y="94"/>
                  </a:cxn>
                  <a:cxn ang="0">
                    <a:pos x="40" y="72"/>
                  </a:cxn>
                  <a:cxn ang="0">
                    <a:pos x="47" y="51"/>
                  </a:cxn>
                  <a:cxn ang="0">
                    <a:pos x="55" y="29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64" y="7"/>
                  </a:cxn>
                  <a:cxn ang="0">
                    <a:pos x="64" y="4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5" y="2"/>
                  </a:cxn>
                  <a:cxn ang="0">
                    <a:pos x="53" y="3"/>
                  </a:cxn>
                  <a:cxn ang="0">
                    <a:pos x="53" y="3"/>
                  </a:cxn>
                </a:cxnLst>
                <a:rect l="0" t="0" r="r" b="b"/>
                <a:pathLst>
                  <a:path w="64" h="186">
                    <a:moveTo>
                      <a:pt x="53" y="3"/>
                    </a:moveTo>
                    <a:lnTo>
                      <a:pt x="53" y="3"/>
                    </a:lnTo>
                    <a:lnTo>
                      <a:pt x="44" y="24"/>
                    </a:lnTo>
                    <a:lnTo>
                      <a:pt x="36" y="46"/>
                    </a:lnTo>
                    <a:lnTo>
                      <a:pt x="30" y="68"/>
                    </a:lnTo>
                    <a:lnTo>
                      <a:pt x="23" y="91"/>
                    </a:lnTo>
                    <a:lnTo>
                      <a:pt x="13" y="135"/>
                    </a:lnTo>
                    <a:lnTo>
                      <a:pt x="6" y="157"/>
                    </a:lnTo>
                    <a:lnTo>
                      <a:pt x="0" y="180"/>
                    </a:lnTo>
                    <a:lnTo>
                      <a:pt x="0" y="180"/>
                    </a:lnTo>
                    <a:lnTo>
                      <a:pt x="0" y="182"/>
                    </a:lnTo>
                    <a:lnTo>
                      <a:pt x="0" y="183"/>
                    </a:lnTo>
                    <a:lnTo>
                      <a:pt x="4" y="186"/>
                    </a:lnTo>
                    <a:lnTo>
                      <a:pt x="8" y="186"/>
                    </a:lnTo>
                    <a:lnTo>
                      <a:pt x="10" y="185"/>
                    </a:lnTo>
                    <a:lnTo>
                      <a:pt x="10" y="182"/>
                    </a:lnTo>
                    <a:lnTo>
                      <a:pt x="10" y="182"/>
                    </a:lnTo>
                    <a:lnTo>
                      <a:pt x="17" y="161"/>
                    </a:lnTo>
                    <a:lnTo>
                      <a:pt x="23" y="139"/>
                    </a:lnTo>
                    <a:lnTo>
                      <a:pt x="34" y="94"/>
                    </a:lnTo>
                    <a:lnTo>
                      <a:pt x="40" y="72"/>
                    </a:lnTo>
                    <a:lnTo>
                      <a:pt x="47" y="51"/>
                    </a:lnTo>
                    <a:lnTo>
                      <a:pt x="55" y="29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64" y="7"/>
                    </a:lnTo>
                    <a:lnTo>
                      <a:pt x="64" y="4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5" y="2"/>
                    </a:lnTo>
                    <a:lnTo>
                      <a:pt x="53" y="3"/>
                    </a:lnTo>
                    <a:lnTo>
                      <a:pt x="5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Freeform 823"/>
              <p:cNvSpPr/>
              <p:nvPr/>
            </p:nvSpPr>
            <p:spPr bwMode="auto">
              <a:xfrm>
                <a:off x="4305301" y="3478213"/>
                <a:ext cx="9525" cy="25400"/>
              </a:xfrm>
              <a:custGeom>
                <a:avLst/>
                <a:gdLst/>
                <a:ahLst/>
                <a:cxnLst>
                  <a:cxn ang="0">
                    <a:pos x="14" y="4"/>
                  </a:cxn>
                  <a:cxn ang="0">
                    <a:pos x="14" y="4"/>
                  </a:cxn>
                  <a:cxn ang="0">
                    <a:pos x="10" y="17"/>
                  </a:cxn>
                  <a:cxn ang="0">
                    <a:pos x="5" y="30"/>
                  </a:cxn>
                  <a:cxn ang="0">
                    <a:pos x="1" y="45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0" y="59"/>
                  </a:cxn>
                  <a:cxn ang="0">
                    <a:pos x="10" y="59"/>
                  </a:cxn>
                  <a:cxn ang="0">
                    <a:pos x="13" y="45"/>
                  </a:cxn>
                  <a:cxn ang="0">
                    <a:pos x="17" y="33"/>
                  </a:cxn>
                  <a:cxn ang="0">
                    <a:pos x="21" y="20"/>
                  </a:cxn>
                  <a:cxn ang="0">
                    <a:pos x="26" y="7"/>
                  </a:cxn>
                  <a:cxn ang="0">
                    <a:pos x="26" y="7"/>
                  </a:cxn>
                  <a:cxn ang="0">
                    <a:pos x="26" y="4"/>
                  </a:cxn>
                  <a:cxn ang="0">
                    <a:pos x="24" y="3"/>
                  </a:cxn>
                  <a:cxn ang="0">
                    <a:pos x="22" y="0"/>
                  </a:cxn>
                  <a:cxn ang="0">
                    <a:pos x="17" y="0"/>
                  </a:cxn>
                  <a:cxn ang="0">
                    <a:pos x="15" y="2"/>
                  </a:cxn>
                  <a:cxn ang="0">
                    <a:pos x="14" y="4"/>
                  </a:cxn>
                  <a:cxn ang="0">
                    <a:pos x="14" y="4"/>
                  </a:cxn>
                </a:cxnLst>
                <a:rect l="0" t="0" r="r" b="b"/>
                <a:pathLst>
                  <a:path w="26" h="64">
                    <a:moveTo>
                      <a:pt x="14" y="4"/>
                    </a:moveTo>
                    <a:lnTo>
                      <a:pt x="14" y="4"/>
                    </a:lnTo>
                    <a:lnTo>
                      <a:pt x="10" y="17"/>
                    </a:lnTo>
                    <a:lnTo>
                      <a:pt x="5" y="30"/>
                    </a:lnTo>
                    <a:lnTo>
                      <a:pt x="1" y="45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0" y="59"/>
                    </a:lnTo>
                    <a:lnTo>
                      <a:pt x="10" y="59"/>
                    </a:lnTo>
                    <a:lnTo>
                      <a:pt x="13" y="45"/>
                    </a:lnTo>
                    <a:lnTo>
                      <a:pt x="17" y="33"/>
                    </a:lnTo>
                    <a:lnTo>
                      <a:pt x="21" y="20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6" y="4"/>
                    </a:lnTo>
                    <a:lnTo>
                      <a:pt x="24" y="3"/>
                    </a:lnTo>
                    <a:lnTo>
                      <a:pt x="22" y="0"/>
                    </a:lnTo>
                    <a:lnTo>
                      <a:pt x="17" y="0"/>
                    </a:lnTo>
                    <a:lnTo>
                      <a:pt x="15" y="2"/>
                    </a:lnTo>
                    <a:lnTo>
                      <a:pt x="14" y="4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Freeform 824"/>
              <p:cNvSpPr/>
              <p:nvPr/>
            </p:nvSpPr>
            <p:spPr bwMode="auto">
              <a:xfrm>
                <a:off x="4319588" y="3497263"/>
                <a:ext cx="9525" cy="31750"/>
              </a:xfrm>
              <a:custGeom>
                <a:avLst/>
                <a:gdLst/>
                <a:ahLst/>
                <a:cxnLst>
                  <a:cxn ang="0">
                    <a:pos x="10" y="5"/>
                  </a:cxn>
                  <a:cxn ang="0">
                    <a:pos x="10" y="5"/>
                  </a:cxn>
                  <a:cxn ang="0">
                    <a:pos x="10" y="22"/>
                  </a:cxn>
                  <a:cxn ang="0">
                    <a:pos x="7" y="39"/>
                  </a:cxn>
                  <a:cxn ang="0">
                    <a:pos x="4" y="55"/>
                  </a:cxn>
                  <a:cxn ang="0">
                    <a:pos x="0" y="72"/>
                  </a:cxn>
                  <a:cxn ang="0">
                    <a:pos x="0" y="72"/>
                  </a:cxn>
                  <a:cxn ang="0">
                    <a:pos x="0" y="75"/>
                  </a:cxn>
                  <a:cxn ang="0">
                    <a:pos x="0" y="76"/>
                  </a:cxn>
                  <a:cxn ang="0">
                    <a:pos x="4" y="79"/>
                  </a:cxn>
                  <a:cxn ang="0">
                    <a:pos x="7" y="79"/>
                  </a:cxn>
                  <a:cxn ang="0">
                    <a:pos x="9" y="77"/>
                  </a:cxn>
                  <a:cxn ang="0">
                    <a:pos x="10" y="75"/>
                  </a:cxn>
                  <a:cxn ang="0">
                    <a:pos x="10" y="75"/>
                  </a:cxn>
                  <a:cxn ang="0">
                    <a:pos x="15" y="58"/>
                  </a:cxn>
                  <a:cxn ang="0">
                    <a:pos x="19" y="41"/>
                  </a:cxn>
                  <a:cxn ang="0">
                    <a:pos x="21" y="22"/>
                  </a:cxn>
                  <a:cxn ang="0">
                    <a:pos x="22" y="5"/>
                  </a:cxn>
                  <a:cxn ang="0">
                    <a:pos x="22" y="5"/>
                  </a:cxn>
                  <a:cxn ang="0">
                    <a:pos x="22" y="3"/>
                  </a:cxn>
                  <a:cxn ang="0">
                    <a:pos x="21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1" y="3"/>
                  </a:cxn>
                  <a:cxn ang="0">
                    <a:pos x="10" y="5"/>
                  </a:cxn>
                  <a:cxn ang="0">
                    <a:pos x="10" y="5"/>
                  </a:cxn>
                </a:cxnLst>
                <a:rect l="0" t="0" r="r" b="b"/>
                <a:pathLst>
                  <a:path w="22" h="79">
                    <a:moveTo>
                      <a:pt x="10" y="5"/>
                    </a:moveTo>
                    <a:lnTo>
                      <a:pt x="10" y="5"/>
                    </a:lnTo>
                    <a:lnTo>
                      <a:pt x="10" y="22"/>
                    </a:lnTo>
                    <a:lnTo>
                      <a:pt x="7" y="39"/>
                    </a:lnTo>
                    <a:lnTo>
                      <a:pt x="4" y="55"/>
                    </a:lnTo>
                    <a:lnTo>
                      <a:pt x="0" y="72"/>
                    </a:lnTo>
                    <a:lnTo>
                      <a:pt x="0" y="72"/>
                    </a:lnTo>
                    <a:lnTo>
                      <a:pt x="0" y="75"/>
                    </a:lnTo>
                    <a:lnTo>
                      <a:pt x="0" y="76"/>
                    </a:lnTo>
                    <a:lnTo>
                      <a:pt x="4" y="79"/>
                    </a:lnTo>
                    <a:lnTo>
                      <a:pt x="7" y="79"/>
                    </a:lnTo>
                    <a:lnTo>
                      <a:pt x="9" y="77"/>
                    </a:lnTo>
                    <a:lnTo>
                      <a:pt x="10" y="75"/>
                    </a:lnTo>
                    <a:lnTo>
                      <a:pt x="10" y="75"/>
                    </a:lnTo>
                    <a:lnTo>
                      <a:pt x="15" y="58"/>
                    </a:lnTo>
                    <a:lnTo>
                      <a:pt x="19" y="41"/>
                    </a:lnTo>
                    <a:lnTo>
                      <a:pt x="21" y="22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3"/>
                    </a:lnTo>
                    <a:lnTo>
                      <a:pt x="21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Freeform 825"/>
              <p:cNvSpPr/>
              <p:nvPr/>
            </p:nvSpPr>
            <p:spPr bwMode="auto">
              <a:xfrm>
                <a:off x="4338638" y="3503613"/>
                <a:ext cx="7938" cy="31750"/>
              </a:xfrm>
              <a:custGeom>
                <a:avLst/>
                <a:gdLst/>
                <a:ahLst/>
                <a:cxnLst>
                  <a:cxn ang="0">
                    <a:pos x="11" y="6"/>
                  </a:cxn>
                  <a:cxn ang="0">
                    <a:pos x="11" y="6"/>
                  </a:cxn>
                  <a:cxn ang="0">
                    <a:pos x="10" y="24"/>
                  </a:cxn>
                  <a:cxn ang="0">
                    <a:pos x="6" y="41"/>
                  </a:cxn>
                  <a:cxn ang="0">
                    <a:pos x="2" y="58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8"/>
                  </a:cxn>
                  <a:cxn ang="0">
                    <a:pos x="2" y="79"/>
                  </a:cxn>
                  <a:cxn ang="0">
                    <a:pos x="6" y="80"/>
                  </a:cxn>
                  <a:cxn ang="0">
                    <a:pos x="10" y="79"/>
                  </a:cxn>
                  <a:cxn ang="0">
                    <a:pos x="11" y="78"/>
                  </a:cxn>
                  <a:cxn ang="0">
                    <a:pos x="11" y="75"/>
                  </a:cxn>
                  <a:cxn ang="0">
                    <a:pos x="11" y="75"/>
                  </a:cxn>
                  <a:cxn ang="0">
                    <a:pos x="13" y="58"/>
                  </a:cxn>
                  <a:cxn ang="0">
                    <a:pos x="17" y="41"/>
                  </a:cxn>
                  <a:cxn ang="0">
                    <a:pos x="20" y="24"/>
                  </a:cxn>
                  <a:cxn ang="0">
                    <a:pos x="23" y="6"/>
                  </a:cxn>
                  <a:cxn ang="0">
                    <a:pos x="23" y="6"/>
                  </a:cxn>
                  <a:cxn ang="0">
                    <a:pos x="23" y="4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4"/>
                  </a:cxn>
                  <a:cxn ang="0">
                    <a:pos x="11" y="6"/>
                  </a:cxn>
                  <a:cxn ang="0">
                    <a:pos x="11" y="6"/>
                  </a:cxn>
                </a:cxnLst>
                <a:rect l="0" t="0" r="r" b="b"/>
                <a:pathLst>
                  <a:path w="23" h="80">
                    <a:moveTo>
                      <a:pt x="11" y="6"/>
                    </a:moveTo>
                    <a:lnTo>
                      <a:pt x="11" y="6"/>
                    </a:lnTo>
                    <a:lnTo>
                      <a:pt x="10" y="24"/>
                    </a:lnTo>
                    <a:lnTo>
                      <a:pt x="6" y="41"/>
                    </a:lnTo>
                    <a:lnTo>
                      <a:pt x="2" y="58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8"/>
                    </a:lnTo>
                    <a:lnTo>
                      <a:pt x="2" y="79"/>
                    </a:lnTo>
                    <a:lnTo>
                      <a:pt x="6" y="80"/>
                    </a:lnTo>
                    <a:lnTo>
                      <a:pt x="10" y="79"/>
                    </a:lnTo>
                    <a:lnTo>
                      <a:pt x="11" y="78"/>
                    </a:lnTo>
                    <a:lnTo>
                      <a:pt x="11" y="75"/>
                    </a:lnTo>
                    <a:lnTo>
                      <a:pt x="11" y="75"/>
                    </a:lnTo>
                    <a:lnTo>
                      <a:pt x="13" y="58"/>
                    </a:lnTo>
                    <a:lnTo>
                      <a:pt x="17" y="41"/>
                    </a:lnTo>
                    <a:lnTo>
                      <a:pt x="20" y="24"/>
                    </a:lnTo>
                    <a:lnTo>
                      <a:pt x="23" y="6"/>
                    </a:lnTo>
                    <a:lnTo>
                      <a:pt x="23" y="6"/>
                    </a:lnTo>
                    <a:lnTo>
                      <a:pt x="23" y="4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4"/>
                    </a:lnTo>
                    <a:lnTo>
                      <a:pt x="11" y="6"/>
                    </a:lnTo>
                    <a:lnTo>
                      <a:pt x="11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Freeform 826"/>
              <p:cNvSpPr/>
              <p:nvPr/>
            </p:nvSpPr>
            <p:spPr bwMode="auto">
              <a:xfrm>
                <a:off x="4364038" y="3490913"/>
                <a:ext cx="4763" cy="22225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2" y="55"/>
                  </a:cxn>
                  <a:cxn ang="0">
                    <a:pos x="6" y="57"/>
                  </a:cxn>
                  <a:cxn ang="0">
                    <a:pos x="10" y="55"/>
                  </a:cxn>
                  <a:cxn ang="0">
                    <a:pos x="11" y="54"/>
                  </a:cxn>
                  <a:cxn ang="0">
                    <a:pos x="12" y="51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1" y="3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3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2" h="57">
                    <a:moveTo>
                      <a:pt x="0" y="6"/>
                    </a:move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2" y="55"/>
                    </a:lnTo>
                    <a:lnTo>
                      <a:pt x="6" y="57"/>
                    </a:lnTo>
                    <a:lnTo>
                      <a:pt x="10" y="55"/>
                    </a:lnTo>
                    <a:lnTo>
                      <a:pt x="11" y="54"/>
                    </a:lnTo>
                    <a:lnTo>
                      <a:pt x="12" y="51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1" y="3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3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Freeform 827"/>
              <p:cNvSpPr/>
              <p:nvPr/>
            </p:nvSpPr>
            <p:spPr bwMode="auto">
              <a:xfrm>
                <a:off x="4368801" y="3552826"/>
                <a:ext cx="6350" cy="28575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8" y="5"/>
                  </a:cxn>
                  <a:cxn ang="0">
                    <a:pos x="7" y="21"/>
                  </a:cxn>
                  <a:cxn ang="0">
                    <a:pos x="4" y="37"/>
                  </a:cxn>
                  <a:cxn ang="0">
                    <a:pos x="2" y="51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2" y="71"/>
                  </a:cxn>
                  <a:cxn ang="0">
                    <a:pos x="5" y="72"/>
                  </a:cxn>
                  <a:cxn ang="0">
                    <a:pos x="9" y="71"/>
                  </a:cxn>
                  <a:cxn ang="0">
                    <a:pos x="11" y="69"/>
                  </a:cxn>
                  <a:cxn ang="0">
                    <a:pos x="11" y="67"/>
                  </a:cxn>
                  <a:cxn ang="0">
                    <a:pos x="11" y="67"/>
                  </a:cxn>
                  <a:cxn ang="0">
                    <a:pos x="12" y="51"/>
                  </a:cxn>
                  <a:cxn ang="0">
                    <a:pos x="15" y="37"/>
                  </a:cxn>
                  <a:cxn ang="0">
                    <a:pos x="17" y="21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9" y="4"/>
                  </a:cxn>
                  <a:cxn ang="0">
                    <a:pos x="17" y="1"/>
                  </a:cxn>
                  <a:cxn ang="0">
                    <a:pos x="13" y="0"/>
                  </a:cxn>
                  <a:cxn ang="0">
                    <a:pos x="9" y="1"/>
                  </a:cxn>
                  <a:cxn ang="0">
                    <a:pos x="8" y="4"/>
                  </a:cxn>
                  <a:cxn ang="0">
                    <a:pos x="8" y="5"/>
                  </a:cxn>
                  <a:cxn ang="0">
                    <a:pos x="8" y="5"/>
                  </a:cxn>
                </a:cxnLst>
                <a:rect l="0" t="0" r="r" b="b"/>
                <a:pathLst>
                  <a:path w="19" h="72">
                    <a:moveTo>
                      <a:pt x="8" y="5"/>
                    </a:moveTo>
                    <a:lnTo>
                      <a:pt x="8" y="5"/>
                    </a:lnTo>
                    <a:lnTo>
                      <a:pt x="7" y="21"/>
                    </a:lnTo>
                    <a:lnTo>
                      <a:pt x="4" y="37"/>
                    </a:lnTo>
                    <a:lnTo>
                      <a:pt x="2" y="51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2" y="71"/>
                    </a:lnTo>
                    <a:lnTo>
                      <a:pt x="5" y="72"/>
                    </a:lnTo>
                    <a:lnTo>
                      <a:pt x="9" y="71"/>
                    </a:lnTo>
                    <a:lnTo>
                      <a:pt x="11" y="69"/>
                    </a:lnTo>
                    <a:lnTo>
                      <a:pt x="11" y="67"/>
                    </a:lnTo>
                    <a:lnTo>
                      <a:pt x="11" y="67"/>
                    </a:lnTo>
                    <a:lnTo>
                      <a:pt x="12" y="51"/>
                    </a:lnTo>
                    <a:lnTo>
                      <a:pt x="15" y="37"/>
                    </a:lnTo>
                    <a:lnTo>
                      <a:pt x="17" y="21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4"/>
                    </a:lnTo>
                    <a:lnTo>
                      <a:pt x="17" y="1"/>
                    </a:lnTo>
                    <a:lnTo>
                      <a:pt x="13" y="0"/>
                    </a:lnTo>
                    <a:lnTo>
                      <a:pt x="9" y="1"/>
                    </a:lnTo>
                    <a:lnTo>
                      <a:pt x="8" y="4"/>
                    </a:lnTo>
                    <a:lnTo>
                      <a:pt x="8" y="5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Freeform 828"/>
              <p:cNvSpPr/>
              <p:nvPr/>
            </p:nvSpPr>
            <p:spPr bwMode="auto">
              <a:xfrm>
                <a:off x="4384676" y="3568701"/>
                <a:ext cx="7938" cy="31750"/>
              </a:xfrm>
              <a:custGeom>
                <a:avLst/>
                <a:gdLst/>
                <a:ahLst/>
                <a:cxnLst>
                  <a:cxn ang="0">
                    <a:pos x="9" y="6"/>
                  </a:cxn>
                  <a:cxn ang="0">
                    <a:pos x="9" y="6"/>
                  </a:cxn>
                  <a:cxn ang="0">
                    <a:pos x="6" y="13"/>
                  </a:cxn>
                  <a:cxn ang="0">
                    <a:pos x="5" y="21"/>
                  </a:cxn>
                  <a:cxn ang="0">
                    <a:pos x="2" y="29"/>
                  </a:cxn>
                  <a:cxn ang="0">
                    <a:pos x="1" y="37"/>
                  </a:cxn>
                  <a:cxn ang="0">
                    <a:pos x="1" y="37"/>
                  </a:cxn>
                  <a:cxn ang="0">
                    <a:pos x="0" y="55"/>
                  </a:cxn>
                  <a:cxn ang="0">
                    <a:pos x="1" y="74"/>
                  </a:cxn>
                  <a:cxn ang="0">
                    <a:pos x="1" y="74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6" y="80"/>
                  </a:cxn>
                  <a:cxn ang="0">
                    <a:pos x="10" y="78"/>
                  </a:cxn>
                  <a:cxn ang="0">
                    <a:pos x="12" y="77"/>
                  </a:cxn>
                  <a:cxn ang="0">
                    <a:pos x="12" y="74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13" y="31"/>
                  </a:cxn>
                  <a:cxn ang="0">
                    <a:pos x="15" y="23"/>
                  </a:cxn>
                  <a:cxn ang="0">
                    <a:pos x="18" y="14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4"/>
                  </a:cxn>
                  <a:cxn ang="0">
                    <a:pos x="18" y="1"/>
                  </a:cxn>
                  <a:cxn ang="0">
                    <a:pos x="17" y="1"/>
                  </a:cxn>
                  <a:cxn ang="0">
                    <a:pos x="14" y="0"/>
                  </a:cxn>
                  <a:cxn ang="0">
                    <a:pos x="10" y="1"/>
                  </a:cxn>
                  <a:cxn ang="0">
                    <a:pos x="9" y="4"/>
                  </a:cxn>
                  <a:cxn ang="0">
                    <a:pos x="9" y="6"/>
                  </a:cxn>
                  <a:cxn ang="0">
                    <a:pos x="9" y="6"/>
                  </a:cxn>
                </a:cxnLst>
                <a:rect l="0" t="0" r="r" b="b"/>
                <a:pathLst>
                  <a:path w="19" h="80">
                    <a:moveTo>
                      <a:pt x="9" y="6"/>
                    </a:moveTo>
                    <a:lnTo>
                      <a:pt x="9" y="6"/>
                    </a:lnTo>
                    <a:lnTo>
                      <a:pt x="6" y="13"/>
                    </a:lnTo>
                    <a:lnTo>
                      <a:pt x="5" y="21"/>
                    </a:lnTo>
                    <a:lnTo>
                      <a:pt x="2" y="29"/>
                    </a:lnTo>
                    <a:lnTo>
                      <a:pt x="1" y="37"/>
                    </a:lnTo>
                    <a:lnTo>
                      <a:pt x="1" y="37"/>
                    </a:lnTo>
                    <a:lnTo>
                      <a:pt x="0" y="55"/>
                    </a:lnTo>
                    <a:lnTo>
                      <a:pt x="1" y="74"/>
                    </a:lnTo>
                    <a:lnTo>
                      <a:pt x="1" y="74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6" y="80"/>
                    </a:lnTo>
                    <a:lnTo>
                      <a:pt x="10" y="78"/>
                    </a:lnTo>
                    <a:lnTo>
                      <a:pt x="12" y="77"/>
                    </a:lnTo>
                    <a:lnTo>
                      <a:pt x="12" y="74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13" y="31"/>
                    </a:lnTo>
                    <a:lnTo>
                      <a:pt x="15" y="23"/>
                    </a:lnTo>
                    <a:lnTo>
                      <a:pt x="18" y="14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4"/>
                    </a:lnTo>
                    <a:lnTo>
                      <a:pt x="18" y="1"/>
                    </a:lnTo>
                    <a:lnTo>
                      <a:pt x="17" y="1"/>
                    </a:lnTo>
                    <a:lnTo>
                      <a:pt x="14" y="0"/>
                    </a:lnTo>
                    <a:lnTo>
                      <a:pt x="10" y="1"/>
                    </a:lnTo>
                    <a:lnTo>
                      <a:pt x="9" y="4"/>
                    </a:lnTo>
                    <a:lnTo>
                      <a:pt x="9" y="6"/>
                    </a:lnTo>
                    <a:lnTo>
                      <a:pt x="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Freeform 829"/>
              <p:cNvSpPr/>
              <p:nvPr/>
            </p:nvSpPr>
            <p:spPr bwMode="auto">
              <a:xfrm>
                <a:off x="4400551" y="3581401"/>
                <a:ext cx="4763" cy="22225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1"/>
                  </a:cxn>
                  <a:cxn ang="0">
                    <a:pos x="1" y="52"/>
                  </a:cxn>
                  <a:cxn ang="0">
                    <a:pos x="5" y="54"/>
                  </a:cxn>
                  <a:cxn ang="0">
                    <a:pos x="9" y="52"/>
                  </a:cxn>
                  <a:cxn ang="0">
                    <a:pos x="10" y="51"/>
                  </a:cxn>
                  <a:cxn ang="0">
                    <a:pos x="12" y="48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4"/>
                  </a:cxn>
                  <a:cxn ang="0">
                    <a:pos x="9" y="3"/>
                  </a:cxn>
                  <a:cxn ang="0">
                    <a:pos x="5" y="0"/>
                  </a:cxn>
                  <a:cxn ang="0">
                    <a:pos x="1" y="3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2" h="54">
                    <a:moveTo>
                      <a:pt x="0" y="6"/>
                    </a:moveTo>
                    <a:lnTo>
                      <a:pt x="0" y="48"/>
                    </a:lnTo>
                    <a:lnTo>
                      <a:pt x="0" y="48"/>
                    </a:lnTo>
                    <a:lnTo>
                      <a:pt x="0" y="51"/>
                    </a:lnTo>
                    <a:lnTo>
                      <a:pt x="1" y="52"/>
                    </a:lnTo>
                    <a:lnTo>
                      <a:pt x="5" y="54"/>
                    </a:lnTo>
                    <a:lnTo>
                      <a:pt x="9" y="52"/>
                    </a:lnTo>
                    <a:lnTo>
                      <a:pt x="10" y="51"/>
                    </a:lnTo>
                    <a:lnTo>
                      <a:pt x="12" y="48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4"/>
                    </a:lnTo>
                    <a:lnTo>
                      <a:pt x="9" y="3"/>
                    </a:lnTo>
                    <a:lnTo>
                      <a:pt x="5" y="0"/>
                    </a:lnTo>
                    <a:lnTo>
                      <a:pt x="1" y="3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Freeform 830"/>
              <p:cNvSpPr/>
              <p:nvPr/>
            </p:nvSpPr>
            <p:spPr bwMode="auto">
              <a:xfrm>
                <a:off x="4422776" y="3571876"/>
                <a:ext cx="4763" cy="142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" y="35"/>
                  </a:cxn>
                  <a:cxn ang="0">
                    <a:pos x="3" y="36"/>
                  </a:cxn>
                  <a:cxn ang="0">
                    <a:pos x="7" y="38"/>
                  </a:cxn>
                  <a:cxn ang="0">
                    <a:pos x="11" y="36"/>
                  </a:cxn>
                  <a:cxn ang="0">
                    <a:pos x="12" y="35"/>
                  </a:cxn>
                  <a:cxn ang="0">
                    <a:pos x="12" y="32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2"/>
                  </a:cxn>
                  <a:cxn ang="0">
                    <a:pos x="11" y="1"/>
                  </a:cxn>
                  <a:cxn ang="0">
                    <a:pos x="7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38">
                    <a:moveTo>
                      <a:pt x="0" y="5"/>
                    </a:moveTo>
                    <a:lnTo>
                      <a:pt x="0" y="32"/>
                    </a:lnTo>
                    <a:lnTo>
                      <a:pt x="0" y="32"/>
                    </a:lnTo>
                    <a:lnTo>
                      <a:pt x="2" y="35"/>
                    </a:lnTo>
                    <a:lnTo>
                      <a:pt x="3" y="36"/>
                    </a:lnTo>
                    <a:lnTo>
                      <a:pt x="7" y="38"/>
                    </a:lnTo>
                    <a:lnTo>
                      <a:pt x="11" y="36"/>
                    </a:lnTo>
                    <a:lnTo>
                      <a:pt x="12" y="35"/>
                    </a:lnTo>
                    <a:lnTo>
                      <a:pt x="12" y="32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2"/>
                    </a:lnTo>
                    <a:lnTo>
                      <a:pt x="11" y="1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Freeform 831"/>
              <p:cNvSpPr/>
              <p:nvPr/>
            </p:nvSpPr>
            <p:spPr bwMode="auto">
              <a:xfrm>
                <a:off x="4430713" y="3629026"/>
                <a:ext cx="11113" cy="23813"/>
              </a:xfrm>
              <a:custGeom>
                <a:avLst/>
                <a:gdLst/>
                <a:ahLst/>
                <a:cxnLst>
                  <a:cxn ang="0">
                    <a:pos x="16" y="3"/>
                  </a:cxn>
                  <a:cxn ang="0">
                    <a:pos x="16" y="3"/>
                  </a:cxn>
                  <a:cxn ang="0">
                    <a:pos x="9" y="14"/>
                  </a:cxn>
                  <a:cxn ang="0">
                    <a:pos x="4" y="27"/>
                  </a:cxn>
                  <a:cxn ang="0">
                    <a:pos x="1" y="40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5" y="60"/>
                  </a:cxn>
                  <a:cxn ang="0">
                    <a:pos x="9" y="59"/>
                  </a:cxn>
                  <a:cxn ang="0">
                    <a:pos x="10" y="57"/>
                  </a:cxn>
                  <a:cxn ang="0">
                    <a:pos x="12" y="55"/>
                  </a:cxn>
                  <a:cxn ang="0">
                    <a:pos x="12" y="55"/>
                  </a:cxn>
                  <a:cxn ang="0">
                    <a:pos x="12" y="42"/>
                  </a:cxn>
                  <a:cxn ang="0">
                    <a:pos x="14" y="30"/>
                  </a:cxn>
                  <a:cxn ang="0">
                    <a:pos x="20" y="18"/>
                  </a:cxn>
                  <a:cxn ang="0">
                    <a:pos x="26" y="8"/>
                  </a:cxn>
                  <a:cxn ang="0">
                    <a:pos x="26" y="8"/>
                  </a:cxn>
                  <a:cxn ang="0">
                    <a:pos x="27" y="5"/>
                  </a:cxn>
                  <a:cxn ang="0">
                    <a:pos x="26" y="4"/>
                  </a:cxn>
                  <a:cxn ang="0">
                    <a:pos x="26" y="3"/>
                  </a:cxn>
                  <a:cxn ang="0">
                    <a:pos x="23" y="0"/>
                  </a:cxn>
                  <a:cxn ang="0">
                    <a:pos x="20" y="0"/>
                  </a:cxn>
                  <a:cxn ang="0">
                    <a:pos x="18" y="0"/>
                  </a:cxn>
                  <a:cxn ang="0">
                    <a:pos x="16" y="3"/>
                  </a:cxn>
                  <a:cxn ang="0">
                    <a:pos x="16" y="3"/>
                  </a:cxn>
                </a:cxnLst>
                <a:rect l="0" t="0" r="r" b="b"/>
                <a:pathLst>
                  <a:path w="27" h="60">
                    <a:moveTo>
                      <a:pt x="16" y="3"/>
                    </a:moveTo>
                    <a:lnTo>
                      <a:pt x="16" y="3"/>
                    </a:lnTo>
                    <a:lnTo>
                      <a:pt x="9" y="14"/>
                    </a:lnTo>
                    <a:lnTo>
                      <a:pt x="4" y="27"/>
                    </a:lnTo>
                    <a:lnTo>
                      <a:pt x="1" y="40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5" y="60"/>
                    </a:lnTo>
                    <a:lnTo>
                      <a:pt x="9" y="59"/>
                    </a:lnTo>
                    <a:lnTo>
                      <a:pt x="10" y="57"/>
                    </a:lnTo>
                    <a:lnTo>
                      <a:pt x="12" y="55"/>
                    </a:lnTo>
                    <a:lnTo>
                      <a:pt x="12" y="55"/>
                    </a:lnTo>
                    <a:lnTo>
                      <a:pt x="12" y="42"/>
                    </a:lnTo>
                    <a:lnTo>
                      <a:pt x="14" y="30"/>
                    </a:lnTo>
                    <a:lnTo>
                      <a:pt x="20" y="18"/>
                    </a:lnTo>
                    <a:lnTo>
                      <a:pt x="26" y="8"/>
                    </a:lnTo>
                    <a:lnTo>
                      <a:pt x="26" y="8"/>
                    </a:lnTo>
                    <a:lnTo>
                      <a:pt x="27" y="5"/>
                    </a:lnTo>
                    <a:lnTo>
                      <a:pt x="26" y="4"/>
                    </a:lnTo>
                    <a:lnTo>
                      <a:pt x="26" y="3"/>
                    </a:lnTo>
                    <a:lnTo>
                      <a:pt x="23" y="0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6" y="3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Freeform 832"/>
              <p:cNvSpPr/>
              <p:nvPr/>
            </p:nvSpPr>
            <p:spPr bwMode="auto">
              <a:xfrm>
                <a:off x="4441826" y="3636963"/>
                <a:ext cx="11113" cy="25400"/>
              </a:xfrm>
              <a:custGeom>
                <a:avLst/>
                <a:gdLst/>
                <a:ahLst/>
                <a:cxnLst>
                  <a:cxn ang="0">
                    <a:pos x="16" y="4"/>
                  </a:cxn>
                  <a:cxn ang="0">
                    <a:pos x="16" y="4"/>
                  </a:cxn>
                  <a:cxn ang="0">
                    <a:pos x="12" y="19"/>
                  </a:cxn>
                  <a:cxn ang="0">
                    <a:pos x="7" y="32"/>
                  </a:cxn>
                  <a:cxn ang="0">
                    <a:pos x="3" y="45"/>
                  </a:cxn>
                  <a:cxn ang="0">
                    <a:pos x="1" y="53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10" y="63"/>
                  </a:cxn>
                  <a:cxn ang="0">
                    <a:pos x="12" y="62"/>
                  </a:cxn>
                  <a:cxn ang="0">
                    <a:pos x="12" y="59"/>
                  </a:cxn>
                  <a:cxn ang="0">
                    <a:pos x="12" y="59"/>
                  </a:cxn>
                  <a:cxn ang="0">
                    <a:pos x="13" y="53"/>
                  </a:cxn>
                  <a:cxn ang="0">
                    <a:pos x="14" y="46"/>
                  </a:cxn>
                  <a:cxn ang="0">
                    <a:pos x="18" y="33"/>
                  </a:cxn>
                  <a:cxn ang="0">
                    <a:pos x="22" y="21"/>
                  </a:cxn>
                  <a:cxn ang="0">
                    <a:pos x="27" y="8"/>
                  </a:cxn>
                  <a:cxn ang="0">
                    <a:pos x="27" y="8"/>
                  </a:cxn>
                  <a:cxn ang="0">
                    <a:pos x="27" y="5"/>
                  </a:cxn>
                  <a:cxn ang="0">
                    <a:pos x="26" y="3"/>
                  </a:cxn>
                  <a:cxn ang="0">
                    <a:pos x="22" y="0"/>
                  </a:cxn>
                  <a:cxn ang="0">
                    <a:pos x="18" y="2"/>
                  </a:cxn>
                  <a:cxn ang="0">
                    <a:pos x="17" y="3"/>
                  </a:cxn>
                  <a:cxn ang="0">
                    <a:pos x="16" y="4"/>
                  </a:cxn>
                  <a:cxn ang="0">
                    <a:pos x="16" y="4"/>
                  </a:cxn>
                </a:cxnLst>
                <a:rect l="0" t="0" r="r" b="b"/>
                <a:pathLst>
                  <a:path w="27" h="64">
                    <a:moveTo>
                      <a:pt x="16" y="4"/>
                    </a:moveTo>
                    <a:lnTo>
                      <a:pt x="16" y="4"/>
                    </a:lnTo>
                    <a:lnTo>
                      <a:pt x="12" y="19"/>
                    </a:lnTo>
                    <a:lnTo>
                      <a:pt x="7" y="32"/>
                    </a:lnTo>
                    <a:lnTo>
                      <a:pt x="3" y="45"/>
                    </a:lnTo>
                    <a:lnTo>
                      <a:pt x="1" y="53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10" y="63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3" y="53"/>
                    </a:lnTo>
                    <a:lnTo>
                      <a:pt x="14" y="46"/>
                    </a:lnTo>
                    <a:lnTo>
                      <a:pt x="18" y="33"/>
                    </a:lnTo>
                    <a:lnTo>
                      <a:pt x="22" y="21"/>
                    </a:lnTo>
                    <a:lnTo>
                      <a:pt x="27" y="8"/>
                    </a:lnTo>
                    <a:lnTo>
                      <a:pt x="27" y="8"/>
                    </a:lnTo>
                    <a:lnTo>
                      <a:pt x="27" y="5"/>
                    </a:lnTo>
                    <a:lnTo>
                      <a:pt x="26" y="3"/>
                    </a:lnTo>
                    <a:lnTo>
                      <a:pt x="22" y="0"/>
                    </a:lnTo>
                    <a:lnTo>
                      <a:pt x="18" y="2"/>
                    </a:lnTo>
                    <a:lnTo>
                      <a:pt x="17" y="3"/>
                    </a:lnTo>
                    <a:lnTo>
                      <a:pt x="16" y="4"/>
                    </a:lnTo>
                    <a:lnTo>
                      <a:pt x="1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Freeform 833"/>
              <p:cNvSpPr/>
              <p:nvPr/>
            </p:nvSpPr>
            <p:spPr bwMode="auto">
              <a:xfrm>
                <a:off x="4467226" y="3646488"/>
                <a:ext cx="4763" cy="2540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0"/>
                  </a:cxn>
                  <a:cxn ang="0">
                    <a:pos x="2" y="62"/>
                  </a:cxn>
                  <a:cxn ang="0">
                    <a:pos x="6" y="64"/>
                  </a:cxn>
                  <a:cxn ang="0">
                    <a:pos x="10" y="62"/>
                  </a:cxn>
                  <a:cxn ang="0">
                    <a:pos x="11" y="60"/>
                  </a:cxn>
                  <a:cxn ang="0">
                    <a:pos x="12" y="59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1" y="2"/>
                  </a:cxn>
                  <a:cxn ang="0">
                    <a:pos x="10" y="1"/>
                  </a:cxn>
                  <a:cxn ang="0">
                    <a:pos x="6" y="0"/>
                  </a:cxn>
                  <a:cxn ang="0">
                    <a:pos x="2" y="1"/>
                  </a:cxn>
                  <a:cxn ang="0">
                    <a:pos x="0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64">
                    <a:moveTo>
                      <a:pt x="0" y="5"/>
                    </a:moveTo>
                    <a:lnTo>
                      <a:pt x="0" y="59"/>
                    </a:lnTo>
                    <a:lnTo>
                      <a:pt x="0" y="59"/>
                    </a:lnTo>
                    <a:lnTo>
                      <a:pt x="0" y="60"/>
                    </a:lnTo>
                    <a:lnTo>
                      <a:pt x="2" y="62"/>
                    </a:lnTo>
                    <a:lnTo>
                      <a:pt x="6" y="64"/>
                    </a:lnTo>
                    <a:lnTo>
                      <a:pt x="10" y="62"/>
                    </a:lnTo>
                    <a:lnTo>
                      <a:pt x="11" y="60"/>
                    </a:lnTo>
                    <a:lnTo>
                      <a:pt x="12" y="59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1" y="2"/>
                    </a:lnTo>
                    <a:lnTo>
                      <a:pt x="10" y="1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0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Freeform 834"/>
              <p:cNvSpPr/>
              <p:nvPr/>
            </p:nvSpPr>
            <p:spPr bwMode="auto">
              <a:xfrm>
                <a:off x="4483101" y="3641726"/>
                <a:ext cx="6350" cy="15875"/>
              </a:xfrm>
              <a:custGeom>
                <a:avLst/>
                <a:gdLst/>
                <a:ahLst/>
                <a:cxnLst>
                  <a:cxn ang="0">
                    <a:pos x="4" y="3"/>
                  </a:cxn>
                  <a:cxn ang="0">
                    <a:pos x="4" y="3"/>
                  </a:cxn>
                  <a:cxn ang="0">
                    <a:pos x="2" y="9"/>
                  </a:cxn>
                  <a:cxn ang="0">
                    <a:pos x="0" y="17"/>
                  </a:cxn>
                  <a:cxn ang="0">
                    <a:pos x="0" y="31"/>
                  </a:cxn>
                  <a:cxn ang="0">
                    <a:pos x="0" y="31"/>
                  </a:cxn>
                  <a:cxn ang="0">
                    <a:pos x="0" y="34"/>
                  </a:cxn>
                  <a:cxn ang="0">
                    <a:pos x="2" y="37"/>
                  </a:cxn>
                  <a:cxn ang="0">
                    <a:pos x="6" y="38"/>
                  </a:cxn>
                  <a:cxn ang="0">
                    <a:pos x="9" y="37"/>
                  </a:cxn>
                  <a:cxn ang="0">
                    <a:pos x="11" y="34"/>
                  </a:cxn>
                  <a:cxn ang="0">
                    <a:pos x="12" y="31"/>
                  </a:cxn>
                  <a:cxn ang="0">
                    <a:pos x="12" y="31"/>
                  </a:cxn>
                  <a:cxn ang="0">
                    <a:pos x="12" y="20"/>
                  </a:cxn>
                  <a:cxn ang="0">
                    <a:pos x="12" y="14"/>
                  </a:cxn>
                  <a:cxn ang="0">
                    <a:pos x="15" y="8"/>
                  </a:cxn>
                  <a:cxn ang="0">
                    <a:pos x="15" y="8"/>
                  </a:cxn>
                  <a:cxn ang="0">
                    <a:pos x="15" y="5"/>
                  </a:cxn>
                  <a:cxn ang="0">
                    <a:pos x="15" y="4"/>
                  </a:cxn>
                  <a:cxn ang="0">
                    <a:pos x="12" y="0"/>
                  </a:cxn>
                  <a:cxn ang="0">
                    <a:pos x="9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3"/>
                  </a:cxn>
                  <a:cxn ang="0">
                    <a:pos x="4" y="3"/>
                  </a:cxn>
                </a:cxnLst>
                <a:rect l="0" t="0" r="r" b="b"/>
                <a:pathLst>
                  <a:path w="15" h="38">
                    <a:moveTo>
                      <a:pt x="4" y="3"/>
                    </a:moveTo>
                    <a:lnTo>
                      <a:pt x="4" y="3"/>
                    </a:lnTo>
                    <a:lnTo>
                      <a:pt x="2" y="9"/>
                    </a:lnTo>
                    <a:lnTo>
                      <a:pt x="0" y="17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34"/>
                    </a:lnTo>
                    <a:lnTo>
                      <a:pt x="2" y="37"/>
                    </a:lnTo>
                    <a:lnTo>
                      <a:pt x="6" y="38"/>
                    </a:lnTo>
                    <a:lnTo>
                      <a:pt x="9" y="37"/>
                    </a:lnTo>
                    <a:lnTo>
                      <a:pt x="11" y="34"/>
                    </a:lnTo>
                    <a:lnTo>
                      <a:pt x="12" y="31"/>
                    </a:lnTo>
                    <a:lnTo>
                      <a:pt x="12" y="31"/>
                    </a:lnTo>
                    <a:lnTo>
                      <a:pt x="12" y="20"/>
                    </a:lnTo>
                    <a:lnTo>
                      <a:pt x="12" y="14"/>
                    </a:lnTo>
                    <a:lnTo>
                      <a:pt x="15" y="8"/>
                    </a:lnTo>
                    <a:lnTo>
                      <a:pt x="15" y="8"/>
                    </a:lnTo>
                    <a:lnTo>
                      <a:pt x="15" y="5"/>
                    </a:lnTo>
                    <a:lnTo>
                      <a:pt x="15" y="4"/>
                    </a:lnTo>
                    <a:lnTo>
                      <a:pt x="12" y="0"/>
                    </a:lnTo>
                    <a:lnTo>
                      <a:pt x="9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3"/>
                    </a:lnTo>
                    <a:lnTo>
                      <a:pt x="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Freeform 835"/>
              <p:cNvSpPr/>
              <p:nvPr/>
            </p:nvSpPr>
            <p:spPr bwMode="auto">
              <a:xfrm>
                <a:off x="4492626" y="3687763"/>
                <a:ext cx="4763" cy="2063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47"/>
                  </a:cxn>
                  <a:cxn ang="0">
                    <a:pos x="0" y="47"/>
                  </a:cxn>
                  <a:cxn ang="0">
                    <a:pos x="1" y="49"/>
                  </a:cxn>
                  <a:cxn ang="0">
                    <a:pos x="2" y="52"/>
                  </a:cxn>
                  <a:cxn ang="0">
                    <a:pos x="6" y="53"/>
                  </a:cxn>
                  <a:cxn ang="0">
                    <a:pos x="10" y="52"/>
                  </a:cxn>
                  <a:cxn ang="0">
                    <a:pos x="11" y="49"/>
                  </a:cxn>
                  <a:cxn ang="0">
                    <a:pos x="11" y="47"/>
                  </a:cxn>
                  <a:cxn ang="0">
                    <a:pos x="11" y="5"/>
                  </a:cxn>
                  <a:cxn ang="0">
                    <a:pos x="11" y="5"/>
                  </a:cxn>
                  <a:cxn ang="0">
                    <a:pos x="11" y="4"/>
                  </a:cxn>
                  <a:cxn ang="0">
                    <a:pos x="10" y="1"/>
                  </a:cxn>
                  <a:cxn ang="0">
                    <a:pos x="6" y="0"/>
                  </a:cxn>
                  <a:cxn ang="0">
                    <a:pos x="2" y="1"/>
                  </a:cxn>
                  <a:cxn ang="0">
                    <a:pos x="1" y="4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1" h="53">
                    <a:moveTo>
                      <a:pt x="0" y="5"/>
                    </a:moveTo>
                    <a:lnTo>
                      <a:pt x="0" y="47"/>
                    </a:lnTo>
                    <a:lnTo>
                      <a:pt x="0" y="47"/>
                    </a:lnTo>
                    <a:lnTo>
                      <a:pt x="1" y="49"/>
                    </a:lnTo>
                    <a:lnTo>
                      <a:pt x="2" y="52"/>
                    </a:lnTo>
                    <a:lnTo>
                      <a:pt x="6" y="53"/>
                    </a:lnTo>
                    <a:lnTo>
                      <a:pt x="10" y="52"/>
                    </a:lnTo>
                    <a:lnTo>
                      <a:pt x="11" y="49"/>
                    </a:lnTo>
                    <a:lnTo>
                      <a:pt x="11" y="47"/>
                    </a:lnTo>
                    <a:lnTo>
                      <a:pt x="11" y="5"/>
                    </a:lnTo>
                    <a:lnTo>
                      <a:pt x="11" y="5"/>
                    </a:lnTo>
                    <a:lnTo>
                      <a:pt x="11" y="4"/>
                    </a:lnTo>
                    <a:lnTo>
                      <a:pt x="10" y="1"/>
                    </a:lnTo>
                    <a:lnTo>
                      <a:pt x="6" y="0"/>
                    </a:lnTo>
                    <a:lnTo>
                      <a:pt x="2" y="1"/>
                    </a:lnTo>
                    <a:lnTo>
                      <a:pt x="1" y="4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Freeform 836"/>
              <p:cNvSpPr/>
              <p:nvPr/>
            </p:nvSpPr>
            <p:spPr bwMode="auto">
              <a:xfrm>
                <a:off x="4505326" y="3698876"/>
                <a:ext cx="4763" cy="30163"/>
              </a:xfrm>
              <a:custGeom>
                <a:avLst/>
                <a:gdLst/>
                <a:ahLst/>
                <a:cxnLst>
                  <a:cxn ang="0">
                    <a:pos x="13" y="43"/>
                  </a:cxn>
                  <a:cxn ang="0">
                    <a:pos x="13" y="43"/>
                  </a:cxn>
                  <a:cxn ang="0">
                    <a:pos x="15" y="25"/>
                  </a:cxn>
                  <a:cxn ang="0">
                    <a:pos x="13" y="6"/>
                  </a:cxn>
                  <a:cxn ang="0">
                    <a:pos x="13" y="6"/>
                  </a:cxn>
                  <a:cxn ang="0">
                    <a:pos x="13" y="4"/>
                  </a:cxn>
                  <a:cxn ang="0">
                    <a:pos x="12" y="2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3" y="4"/>
                  </a:cxn>
                  <a:cxn ang="0">
                    <a:pos x="3" y="6"/>
                  </a:cxn>
                  <a:cxn ang="0">
                    <a:pos x="3" y="6"/>
                  </a:cxn>
                  <a:cxn ang="0">
                    <a:pos x="3" y="26"/>
                  </a:cxn>
                  <a:cxn ang="0">
                    <a:pos x="2" y="46"/>
                  </a:cxn>
                  <a:cxn ang="0">
                    <a:pos x="2" y="46"/>
                  </a:cxn>
                  <a:cxn ang="0">
                    <a:pos x="0" y="59"/>
                  </a:cxn>
                  <a:cxn ang="0">
                    <a:pos x="0" y="65"/>
                  </a:cxn>
                  <a:cxn ang="0">
                    <a:pos x="3" y="72"/>
                  </a:cxn>
                  <a:cxn ang="0">
                    <a:pos x="3" y="72"/>
                  </a:cxn>
                  <a:cxn ang="0">
                    <a:pos x="4" y="74"/>
                  </a:cxn>
                  <a:cxn ang="0">
                    <a:pos x="5" y="76"/>
                  </a:cxn>
                  <a:cxn ang="0">
                    <a:pos x="9" y="76"/>
                  </a:cxn>
                  <a:cxn ang="0">
                    <a:pos x="12" y="74"/>
                  </a:cxn>
                  <a:cxn ang="0">
                    <a:pos x="13" y="73"/>
                  </a:cxn>
                  <a:cxn ang="0">
                    <a:pos x="13" y="72"/>
                  </a:cxn>
                  <a:cxn ang="0">
                    <a:pos x="13" y="69"/>
                  </a:cxn>
                  <a:cxn ang="0">
                    <a:pos x="13" y="69"/>
                  </a:cxn>
                  <a:cxn ang="0">
                    <a:pos x="12" y="63"/>
                  </a:cxn>
                  <a:cxn ang="0">
                    <a:pos x="12" y="56"/>
                  </a:cxn>
                  <a:cxn ang="0">
                    <a:pos x="13" y="43"/>
                  </a:cxn>
                  <a:cxn ang="0">
                    <a:pos x="13" y="43"/>
                  </a:cxn>
                </a:cxnLst>
                <a:rect l="0" t="0" r="r" b="b"/>
                <a:pathLst>
                  <a:path w="15" h="76">
                    <a:moveTo>
                      <a:pt x="13" y="43"/>
                    </a:moveTo>
                    <a:lnTo>
                      <a:pt x="13" y="43"/>
                    </a:lnTo>
                    <a:lnTo>
                      <a:pt x="15" y="25"/>
                    </a:lnTo>
                    <a:lnTo>
                      <a:pt x="13" y="6"/>
                    </a:lnTo>
                    <a:lnTo>
                      <a:pt x="13" y="6"/>
                    </a:lnTo>
                    <a:lnTo>
                      <a:pt x="13" y="4"/>
                    </a:lnTo>
                    <a:lnTo>
                      <a:pt x="12" y="2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3" y="4"/>
                    </a:lnTo>
                    <a:lnTo>
                      <a:pt x="3" y="6"/>
                    </a:lnTo>
                    <a:lnTo>
                      <a:pt x="3" y="6"/>
                    </a:lnTo>
                    <a:lnTo>
                      <a:pt x="3" y="26"/>
                    </a:lnTo>
                    <a:lnTo>
                      <a:pt x="2" y="46"/>
                    </a:lnTo>
                    <a:lnTo>
                      <a:pt x="2" y="46"/>
                    </a:lnTo>
                    <a:lnTo>
                      <a:pt x="0" y="59"/>
                    </a:lnTo>
                    <a:lnTo>
                      <a:pt x="0" y="65"/>
                    </a:lnTo>
                    <a:lnTo>
                      <a:pt x="3" y="72"/>
                    </a:lnTo>
                    <a:lnTo>
                      <a:pt x="3" y="72"/>
                    </a:lnTo>
                    <a:lnTo>
                      <a:pt x="4" y="74"/>
                    </a:lnTo>
                    <a:lnTo>
                      <a:pt x="5" y="76"/>
                    </a:lnTo>
                    <a:lnTo>
                      <a:pt x="9" y="76"/>
                    </a:lnTo>
                    <a:lnTo>
                      <a:pt x="12" y="74"/>
                    </a:lnTo>
                    <a:lnTo>
                      <a:pt x="13" y="73"/>
                    </a:lnTo>
                    <a:lnTo>
                      <a:pt x="13" y="72"/>
                    </a:lnTo>
                    <a:lnTo>
                      <a:pt x="13" y="69"/>
                    </a:lnTo>
                    <a:lnTo>
                      <a:pt x="13" y="69"/>
                    </a:lnTo>
                    <a:lnTo>
                      <a:pt x="12" y="63"/>
                    </a:lnTo>
                    <a:lnTo>
                      <a:pt x="12" y="56"/>
                    </a:lnTo>
                    <a:lnTo>
                      <a:pt x="13" y="43"/>
                    </a:lnTo>
                    <a:lnTo>
                      <a:pt x="13" y="4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Freeform 837"/>
              <p:cNvSpPr/>
              <p:nvPr/>
            </p:nvSpPr>
            <p:spPr bwMode="auto">
              <a:xfrm>
                <a:off x="4522788" y="3714751"/>
                <a:ext cx="6350" cy="19050"/>
              </a:xfrm>
              <a:custGeom>
                <a:avLst/>
                <a:gdLst/>
                <a:ahLst/>
                <a:cxnLst>
                  <a:cxn ang="0">
                    <a:pos x="16" y="5"/>
                  </a:cxn>
                  <a:cxn ang="0">
                    <a:pos x="16" y="5"/>
                  </a:cxn>
                  <a:cxn ang="0">
                    <a:pos x="16" y="3"/>
                  </a:cxn>
                  <a:cxn ang="0">
                    <a:pos x="15" y="1"/>
                  </a:cxn>
                  <a:cxn ang="0">
                    <a:pos x="11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4" y="5"/>
                  </a:cxn>
                  <a:cxn ang="0">
                    <a:pos x="4" y="5"/>
                  </a:cxn>
                  <a:cxn ang="0">
                    <a:pos x="3" y="14"/>
                  </a:cxn>
                  <a:cxn ang="0">
                    <a:pos x="2" y="25"/>
                  </a:cxn>
                  <a:cxn ang="0">
                    <a:pos x="0" y="34"/>
                  </a:cxn>
                  <a:cxn ang="0">
                    <a:pos x="0" y="39"/>
                  </a:cxn>
                  <a:cxn ang="0">
                    <a:pos x="2" y="44"/>
                  </a:cxn>
                  <a:cxn ang="0">
                    <a:pos x="2" y="44"/>
                  </a:cxn>
                  <a:cxn ang="0">
                    <a:pos x="3" y="47"/>
                  </a:cxn>
                  <a:cxn ang="0">
                    <a:pos x="4" y="48"/>
                  </a:cxn>
                  <a:cxn ang="0">
                    <a:pos x="8" y="48"/>
                  </a:cxn>
                  <a:cxn ang="0">
                    <a:pos x="12" y="46"/>
                  </a:cxn>
                  <a:cxn ang="0">
                    <a:pos x="12" y="44"/>
                  </a:cxn>
                  <a:cxn ang="0">
                    <a:pos x="12" y="42"/>
                  </a:cxn>
                  <a:cxn ang="0">
                    <a:pos x="12" y="42"/>
                  </a:cxn>
                  <a:cxn ang="0">
                    <a:pos x="11" y="37"/>
                  </a:cxn>
                  <a:cxn ang="0">
                    <a:pos x="11" y="33"/>
                  </a:cxn>
                  <a:cxn ang="0">
                    <a:pos x="14" y="24"/>
                  </a:cxn>
                  <a:cxn ang="0">
                    <a:pos x="15" y="14"/>
                  </a:cxn>
                  <a:cxn ang="0">
                    <a:pos x="16" y="5"/>
                  </a:cxn>
                  <a:cxn ang="0">
                    <a:pos x="16" y="5"/>
                  </a:cxn>
                </a:cxnLst>
                <a:rect l="0" t="0" r="r" b="b"/>
                <a:pathLst>
                  <a:path w="16" h="48">
                    <a:moveTo>
                      <a:pt x="16" y="5"/>
                    </a:moveTo>
                    <a:lnTo>
                      <a:pt x="16" y="5"/>
                    </a:lnTo>
                    <a:lnTo>
                      <a:pt x="16" y="3"/>
                    </a:lnTo>
                    <a:lnTo>
                      <a:pt x="15" y="1"/>
                    </a:lnTo>
                    <a:lnTo>
                      <a:pt x="11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3" y="14"/>
                    </a:lnTo>
                    <a:lnTo>
                      <a:pt x="2" y="25"/>
                    </a:lnTo>
                    <a:lnTo>
                      <a:pt x="0" y="34"/>
                    </a:lnTo>
                    <a:lnTo>
                      <a:pt x="0" y="39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3" y="47"/>
                    </a:lnTo>
                    <a:lnTo>
                      <a:pt x="4" y="48"/>
                    </a:lnTo>
                    <a:lnTo>
                      <a:pt x="8" y="48"/>
                    </a:lnTo>
                    <a:lnTo>
                      <a:pt x="12" y="46"/>
                    </a:lnTo>
                    <a:lnTo>
                      <a:pt x="12" y="44"/>
                    </a:lnTo>
                    <a:lnTo>
                      <a:pt x="12" y="42"/>
                    </a:lnTo>
                    <a:lnTo>
                      <a:pt x="12" y="42"/>
                    </a:lnTo>
                    <a:lnTo>
                      <a:pt x="11" y="37"/>
                    </a:lnTo>
                    <a:lnTo>
                      <a:pt x="11" y="33"/>
                    </a:lnTo>
                    <a:lnTo>
                      <a:pt x="14" y="24"/>
                    </a:lnTo>
                    <a:lnTo>
                      <a:pt x="15" y="14"/>
                    </a:lnTo>
                    <a:lnTo>
                      <a:pt x="16" y="5"/>
                    </a:lnTo>
                    <a:lnTo>
                      <a:pt x="1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Freeform 838"/>
              <p:cNvSpPr/>
              <p:nvPr/>
            </p:nvSpPr>
            <p:spPr bwMode="auto">
              <a:xfrm>
                <a:off x="4538663" y="3703638"/>
                <a:ext cx="4763" cy="19050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0" y="41"/>
                  </a:cxn>
                  <a:cxn ang="0">
                    <a:pos x="1" y="44"/>
                  </a:cxn>
                  <a:cxn ang="0">
                    <a:pos x="5" y="45"/>
                  </a:cxn>
                  <a:cxn ang="0">
                    <a:pos x="9" y="44"/>
                  </a:cxn>
                  <a:cxn ang="0">
                    <a:pos x="10" y="41"/>
                  </a:cxn>
                  <a:cxn ang="0">
                    <a:pos x="10" y="40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45">
                    <a:moveTo>
                      <a:pt x="0" y="5"/>
                    </a:moveTo>
                    <a:lnTo>
                      <a:pt x="0" y="40"/>
                    </a:lnTo>
                    <a:lnTo>
                      <a:pt x="0" y="40"/>
                    </a:lnTo>
                    <a:lnTo>
                      <a:pt x="0" y="41"/>
                    </a:lnTo>
                    <a:lnTo>
                      <a:pt x="1" y="44"/>
                    </a:lnTo>
                    <a:lnTo>
                      <a:pt x="5" y="45"/>
                    </a:lnTo>
                    <a:lnTo>
                      <a:pt x="9" y="44"/>
                    </a:lnTo>
                    <a:lnTo>
                      <a:pt x="10" y="41"/>
                    </a:lnTo>
                    <a:lnTo>
                      <a:pt x="10" y="40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Freeform 839"/>
              <p:cNvSpPr/>
              <p:nvPr/>
            </p:nvSpPr>
            <p:spPr bwMode="auto">
              <a:xfrm>
                <a:off x="4575176" y="3678238"/>
                <a:ext cx="6350" cy="19050"/>
              </a:xfrm>
              <a:custGeom>
                <a:avLst/>
                <a:gdLst/>
                <a:ahLst/>
                <a:cxnLst>
                  <a:cxn ang="0">
                    <a:pos x="16" y="42"/>
                  </a:cxn>
                  <a:cxn ang="0">
                    <a:pos x="16" y="42"/>
                  </a:cxn>
                  <a:cxn ang="0">
                    <a:pos x="13" y="33"/>
                  </a:cxn>
                  <a:cxn ang="0">
                    <a:pos x="12" y="24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2" y="3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" y="25"/>
                  </a:cxn>
                  <a:cxn ang="0">
                    <a:pos x="2" y="36"/>
                  </a:cxn>
                  <a:cxn ang="0">
                    <a:pos x="4" y="45"/>
                  </a:cxn>
                  <a:cxn ang="0">
                    <a:pos x="4" y="45"/>
                  </a:cxn>
                  <a:cxn ang="0">
                    <a:pos x="5" y="48"/>
                  </a:cxn>
                  <a:cxn ang="0">
                    <a:pos x="8" y="49"/>
                  </a:cxn>
                  <a:cxn ang="0">
                    <a:pos x="12" y="49"/>
                  </a:cxn>
                  <a:cxn ang="0">
                    <a:pos x="14" y="46"/>
                  </a:cxn>
                  <a:cxn ang="0">
                    <a:pos x="16" y="45"/>
                  </a:cxn>
                  <a:cxn ang="0">
                    <a:pos x="16" y="42"/>
                  </a:cxn>
                  <a:cxn ang="0">
                    <a:pos x="16" y="42"/>
                  </a:cxn>
                </a:cxnLst>
                <a:rect l="0" t="0" r="r" b="b"/>
                <a:pathLst>
                  <a:path w="16" h="49">
                    <a:moveTo>
                      <a:pt x="16" y="42"/>
                    </a:moveTo>
                    <a:lnTo>
                      <a:pt x="16" y="42"/>
                    </a:lnTo>
                    <a:lnTo>
                      <a:pt x="13" y="33"/>
                    </a:lnTo>
                    <a:lnTo>
                      <a:pt x="12" y="24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2" y="3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" y="25"/>
                    </a:lnTo>
                    <a:lnTo>
                      <a:pt x="2" y="36"/>
                    </a:lnTo>
                    <a:lnTo>
                      <a:pt x="4" y="45"/>
                    </a:lnTo>
                    <a:lnTo>
                      <a:pt x="4" y="45"/>
                    </a:lnTo>
                    <a:lnTo>
                      <a:pt x="5" y="48"/>
                    </a:lnTo>
                    <a:lnTo>
                      <a:pt x="8" y="49"/>
                    </a:lnTo>
                    <a:lnTo>
                      <a:pt x="12" y="49"/>
                    </a:lnTo>
                    <a:lnTo>
                      <a:pt x="14" y="46"/>
                    </a:lnTo>
                    <a:lnTo>
                      <a:pt x="16" y="45"/>
                    </a:lnTo>
                    <a:lnTo>
                      <a:pt x="16" y="42"/>
                    </a:lnTo>
                    <a:lnTo>
                      <a:pt x="16" y="4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Freeform 840"/>
              <p:cNvSpPr/>
              <p:nvPr/>
            </p:nvSpPr>
            <p:spPr bwMode="auto">
              <a:xfrm>
                <a:off x="4592638" y="3678238"/>
                <a:ext cx="6350" cy="17463"/>
              </a:xfrm>
              <a:custGeom>
                <a:avLst/>
                <a:gdLst/>
                <a:ahLst/>
                <a:cxnLst>
                  <a:cxn ang="0">
                    <a:pos x="15" y="34"/>
                  </a:cxn>
                  <a:cxn ang="0">
                    <a:pos x="15" y="34"/>
                  </a:cxn>
                  <a:cxn ang="0">
                    <a:pos x="13" y="28"/>
                  </a:cxn>
                  <a:cxn ang="0">
                    <a:pos x="11" y="20"/>
                  </a:cxn>
                  <a:cxn ang="0">
                    <a:pos x="11" y="6"/>
                  </a:cxn>
                  <a:cxn ang="0">
                    <a:pos x="11" y="6"/>
                  </a:cxn>
                  <a:cxn ang="0">
                    <a:pos x="11" y="3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1" y="3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" y="21"/>
                  </a:cxn>
                  <a:cxn ang="0">
                    <a:pos x="2" y="29"/>
                  </a:cxn>
                  <a:cxn ang="0">
                    <a:pos x="4" y="37"/>
                  </a:cxn>
                  <a:cxn ang="0">
                    <a:pos x="4" y="37"/>
                  </a:cxn>
                  <a:cxn ang="0">
                    <a:pos x="5" y="40"/>
                  </a:cxn>
                  <a:cxn ang="0">
                    <a:pos x="7" y="41"/>
                  </a:cxn>
                  <a:cxn ang="0">
                    <a:pos x="11" y="41"/>
                  </a:cxn>
                  <a:cxn ang="0">
                    <a:pos x="14" y="38"/>
                  </a:cxn>
                  <a:cxn ang="0">
                    <a:pos x="15" y="37"/>
                  </a:cxn>
                  <a:cxn ang="0">
                    <a:pos x="15" y="34"/>
                  </a:cxn>
                  <a:cxn ang="0">
                    <a:pos x="15" y="34"/>
                  </a:cxn>
                </a:cxnLst>
                <a:rect l="0" t="0" r="r" b="b"/>
                <a:pathLst>
                  <a:path w="15" h="41">
                    <a:moveTo>
                      <a:pt x="15" y="34"/>
                    </a:moveTo>
                    <a:lnTo>
                      <a:pt x="15" y="34"/>
                    </a:lnTo>
                    <a:lnTo>
                      <a:pt x="13" y="28"/>
                    </a:lnTo>
                    <a:lnTo>
                      <a:pt x="11" y="20"/>
                    </a:lnTo>
                    <a:lnTo>
                      <a:pt x="11" y="6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1" y="3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" y="21"/>
                    </a:lnTo>
                    <a:lnTo>
                      <a:pt x="2" y="29"/>
                    </a:lnTo>
                    <a:lnTo>
                      <a:pt x="4" y="37"/>
                    </a:lnTo>
                    <a:lnTo>
                      <a:pt x="4" y="37"/>
                    </a:lnTo>
                    <a:lnTo>
                      <a:pt x="5" y="40"/>
                    </a:lnTo>
                    <a:lnTo>
                      <a:pt x="7" y="41"/>
                    </a:lnTo>
                    <a:lnTo>
                      <a:pt x="11" y="41"/>
                    </a:lnTo>
                    <a:lnTo>
                      <a:pt x="14" y="38"/>
                    </a:lnTo>
                    <a:lnTo>
                      <a:pt x="15" y="37"/>
                    </a:lnTo>
                    <a:lnTo>
                      <a:pt x="15" y="34"/>
                    </a:lnTo>
                    <a:lnTo>
                      <a:pt x="15" y="3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Freeform 841"/>
              <p:cNvSpPr/>
              <p:nvPr/>
            </p:nvSpPr>
            <p:spPr bwMode="auto">
              <a:xfrm>
                <a:off x="4608513" y="3670301"/>
                <a:ext cx="4763" cy="19050"/>
              </a:xfrm>
              <a:custGeom>
                <a:avLst/>
                <a:gdLst/>
                <a:ahLst/>
                <a:cxnLst>
                  <a:cxn ang="0">
                    <a:pos x="12" y="22"/>
                  </a:cxn>
                  <a:cxn ang="0">
                    <a:pos x="12" y="22"/>
                  </a:cxn>
                  <a:cxn ang="0">
                    <a:pos x="13" y="5"/>
                  </a:cxn>
                  <a:cxn ang="0">
                    <a:pos x="13" y="5"/>
                  </a:cxn>
                  <a:cxn ang="0">
                    <a:pos x="13" y="4"/>
                  </a:cxn>
                  <a:cxn ang="0">
                    <a:pos x="12" y="1"/>
                  </a:cxn>
                  <a:cxn ang="0">
                    <a:pos x="8" y="0"/>
                  </a:cxn>
                  <a:cxn ang="0">
                    <a:pos x="4" y="1"/>
                  </a:cxn>
                  <a:cxn ang="0">
                    <a:pos x="3" y="4"/>
                  </a:cxn>
                  <a:cxn ang="0">
                    <a:pos x="2" y="5"/>
                  </a:cxn>
                  <a:cxn ang="0">
                    <a:pos x="2" y="5"/>
                  </a:cxn>
                  <a:cxn ang="0">
                    <a:pos x="0" y="25"/>
                  </a:cxn>
                  <a:cxn ang="0">
                    <a:pos x="0" y="34"/>
                  </a:cxn>
                  <a:cxn ang="0">
                    <a:pos x="3" y="43"/>
                  </a:cxn>
                  <a:cxn ang="0">
                    <a:pos x="3" y="43"/>
                  </a:cxn>
                  <a:cxn ang="0">
                    <a:pos x="4" y="44"/>
                  </a:cxn>
                  <a:cxn ang="0">
                    <a:pos x="5" y="46"/>
                  </a:cxn>
                  <a:cxn ang="0">
                    <a:pos x="8" y="46"/>
                  </a:cxn>
                  <a:cxn ang="0">
                    <a:pos x="9" y="44"/>
                  </a:cxn>
                  <a:cxn ang="0">
                    <a:pos x="13" y="42"/>
                  </a:cxn>
                  <a:cxn ang="0">
                    <a:pos x="13" y="39"/>
                  </a:cxn>
                  <a:cxn ang="0">
                    <a:pos x="13" y="36"/>
                  </a:cxn>
                  <a:cxn ang="0">
                    <a:pos x="13" y="36"/>
                  </a:cxn>
                  <a:cxn ang="0">
                    <a:pos x="12" y="34"/>
                  </a:cxn>
                  <a:cxn ang="0">
                    <a:pos x="12" y="30"/>
                  </a:cxn>
                  <a:cxn ang="0">
                    <a:pos x="12" y="22"/>
                  </a:cxn>
                  <a:cxn ang="0">
                    <a:pos x="12" y="22"/>
                  </a:cxn>
                </a:cxnLst>
                <a:rect l="0" t="0" r="r" b="b"/>
                <a:pathLst>
                  <a:path w="13" h="46">
                    <a:moveTo>
                      <a:pt x="12" y="22"/>
                    </a:moveTo>
                    <a:lnTo>
                      <a:pt x="12" y="22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3" y="4"/>
                    </a:lnTo>
                    <a:lnTo>
                      <a:pt x="12" y="1"/>
                    </a:lnTo>
                    <a:lnTo>
                      <a:pt x="8" y="0"/>
                    </a:lnTo>
                    <a:lnTo>
                      <a:pt x="4" y="1"/>
                    </a:lnTo>
                    <a:lnTo>
                      <a:pt x="3" y="4"/>
                    </a:lnTo>
                    <a:lnTo>
                      <a:pt x="2" y="5"/>
                    </a:lnTo>
                    <a:lnTo>
                      <a:pt x="2" y="5"/>
                    </a:lnTo>
                    <a:lnTo>
                      <a:pt x="0" y="25"/>
                    </a:lnTo>
                    <a:lnTo>
                      <a:pt x="0" y="34"/>
                    </a:lnTo>
                    <a:lnTo>
                      <a:pt x="3" y="43"/>
                    </a:lnTo>
                    <a:lnTo>
                      <a:pt x="3" y="43"/>
                    </a:lnTo>
                    <a:lnTo>
                      <a:pt x="4" y="44"/>
                    </a:lnTo>
                    <a:lnTo>
                      <a:pt x="5" y="46"/>
                    </a:lnTo>
                    <a:lnTo>
                      <a:pt x="8" y="46"/>
                    </a:lnTo>
                    <a:lnTo>
                      <a:pt x="9" y="44"/>
                    </a:lnTo>
                    <a:lnTo>
                      <a:pt x="13" y="42"/>
                    </a:lnTo>
                    <a:lnTo>
                      <a:pt x="13" y="39"/>
                    </a:lnTo>
                    <a:lnTo>
                      <a:pt x="13" y="36"/>
                    </a:lnTo>
                    <a:lnTo>
                      <a:pt x="13" y="36"/>
                    </a:lnTo>
                    <a:lnTo>
                      <a:pt x="12" y="34"/>
                    </a:lnTo>
                    <a:lnTo>
                      <a:pt x="12" y="30"/>
                    </a:lnTo>
                    <a:lnTo>
                      <a:pt x="12" y="22"/>
                    </a:lnTo>
                    <a:lnTo>
                      <a:pt x="12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Freeform 842"/>
              <p:cNvSpPr/>
              <p:nvPr/>
            </p:nvSpPr>
            <p:spPr bwMode="auto">
              <a:xfrm>
                <a:off x="4629151" y="3640138"/>
                <a:ext cx="4763" cy="22225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2" y="55"/>
                  </a:cxn>
                  <a:cxn ang="0">
                    <a:pos x="5" y="56"/>
                  </a:cxn>
                  <a:cxn ang="0">
                    <a:pos x="9" y="55"/>
                  </a:cxn>
                  <a:cxn ang="0">
                    <a:pos x="11" y="54"/>
                  </a:cxn>
                  <a:cxn ang="0">
                    <a:pos x="12" y="51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1" y="3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2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56">
                    <a:moveTo>
                      <a:pt x="0" y="5"/>
                    </a:moveTo>
                    <a:lnTo>
                      <a:pt x="0" y="51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2" y="55"/>
                    </a:lnTo>
                    <a:lnTo>
                      <a:pt x="5" y="56"/>
                    </a:lnTo>
                    <a:lnTo>
                      <a:pt x="9" y="55"/>
                    </a:lnTo>
                    <a:lnTo>
                      <a:pt x="11" y="54"/>
                    </a:lnTo>
                    <a:lnTo>
                      <a:pt x="12" y="51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1" y="3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2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Freeform 843"/>
              <p:cNvSpPr/>
              <p:nvPr/>
            </p:nvSpPr>
            <p:spPr bwMode="auto">
              <a:xfrm>
                <a:off x="4648201" y="3641726"/>
                <a:ext cx="6350" cy="17463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3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1"/>
                  </a:cxn>
                  <a:cxn ang="0">
                    <a:pos x="4" y="35"/>
                  </a:cxn>
                  <a:cxn ang="0">
                    <a:pos x="4" y="35"/>
                  </a:cxn>
                  <a:cxn ang="0">
                    <a:pos x="4" y="38"/>
                  </a:cxn>
                  <a:cxn ang="0">
                    <a:pos x="5" y="40"/>
                  </a:cxn>
                  <a:cxn ang="0">
                    <a:pos x="9" y="42"/>
                  </a:cxn>
                  <a:cxn ang="0">
                    <a:pos x="13" y="40"/>
                  </a:cxn>
                  <a:cxn ang="0">
                    <a:pos x="14" y="38"/>
                  </a:cxn>
                  <a:cxn ang="0">
                    <a:pos x="16" y="35"/>
                  </a:cxn>
                  <a:cxn ang="0">
                    <a:pos x="16" y="35"/>
                  </a:cxn>
                  <a:cxn ang="0">
                    <a:pos x="13" y="21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16" h="42">
                    <a:moveTo>
                      <a:pt x="12" y="5"/>
                    </a:moveTo>
                    <a:lnTo>
                      <a:pt x="12" y="5"/>
                    </a:lnTo>
                    <a:lnTo>
                      <a:pt x="10" y="3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1"/>
                    </a:lnTo>
                    <a:lnTo>
                      <a:pt x="4" y="35"/>
                    </a:lnTo>
                    <a:lnTo>
                      <a:pt x="4" y="35"/>
                    </a:lnTo>
                    <a:lnTo>
                      <a:pt x="4" y="38"/>
                    </a:lnTo>
                    <a:lnTo>
                      <a:pt x="5" y="40"/>
                    </a:lnTo>
                    <a:lnTo>
                      <a:pt x="9" y="42"/>
                    </a:lnTo>
                    <a:lnTo>
                      <a:pt x="13" y="40"/>
                    </a:lnTo>
                    <a:lnTo>
                      <a:pt x="14" y="38"/>
                    </a:lnTo>
                    <a:lnTo>
                      <a:pt x="16" y="35"/>
                    </a:lnTo>
                    <a:lnTo>
                      <a:pt x="16" y="35"/>
                    </a:lnTo>
                    <a:lnTo>
                      <a:pt x="13" y="21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Freeform 844"/>
              <p:cNvSpPr/>
              <p:nvPr/>
            </p:nvSpPr>
            <p:spPr bwMode="auto">
              <a:xfrm>
                <a:off x="4668838" y="3640138"/>
                <a:ext cx="4763" cy="142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33"/>
                  </a:cxn>
                  <a:cxn ang="0">
                    <a:pos x="0" y="33"/>
                  </a:cxn>
                  <a:cxn ang="0">
                    <a:pos x="0" y="34"/>
                  </a:cxn>
                  <a:cxn ang="0">
                    <a:pos x="1" y="37"/>
                  </a:cxn>
                  <a:cxn ang="0">
                    <a:pos x="5" y="38"/>
                  </a:cxn>
                  <a:cxn ang="0">
                    <a:pos x="9" y="37"/>
                  </a:cxn>
                  <a:cxn ang="0">
                    <a:pos x="10" y="34"/>
                  </a:cxn>
                  <a:cxn ang="0">
                    <a:pos x="10" y="33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1" y="1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0" h="38">
                    <a:moveTo>
                      <a:pt x="0" y="5"/>
                    </a:moveTo>
                    <a:lnTo>
                      <a:pt x="0" y="33"/>
                    </a:lnTo>
                    <a:lnTo>
                      <a:pt x="0" y="33"/>
                    </a:lnTo>
                    <a:lnTo>
                      <a:pt x="0" y="34"/>
                    </a:lnTo>
                    <a:lnTo>
                      <a:pt x="1" y="37"/>
                    </a:lnTo>
                    <a:lnTo>
                      <a:pt x="5" y="38"/>
                    </a:lnTo>
                    <a:lnTo>
                      <a:pt x="9" y="37"/>
                    </a:lnTo>
                    <a:lnTo>
                      <a:pt x="10" y="34"/>
                    </a:lnTo>
                    <a:lnTo>
                      <a:pt x="10" y="33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1" y="1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Freeform 845"/>
              <p:cNvSpPr/>
              <p:nvPr/>
            </p:nvSpPr>
            <p:spPr bwMode="auto">
              <a:xfrm>
                <a:off x="4689476" y="3586163"/>
                <a:ext cx="6350" cy="23813"/>
              </a:xfrm>
              <a:custGeom>
                <a:avLst/>
                <a:gdLst/>
                <a:ahLst/>
                <a:cxnLst>
                  <a:cxn ang="0">
                    <a:pos x="7" y="1"/>
                  </a:cxn>
                  <a:cxn ang="0">
                    <a:pos x="7" y="1"/>
                  </a:cxn>
                  <a:cxn ang="0">
                    <a:pos x="4" y="6"/>
                  </a:cxn>
                  <a:cxn ang="0">
                    <a:pos x="1" y="13"/>
                  </a:cxn>
                  <a:cxn ang="0">
                    <a:pos x="1" y="19"/>
                  </a:cxn>
                  <a:cxn ang="0">
                    <a:pos x="0" y="26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2" y="53"/>
                  </a:cxn>
                  <a:cxn ang="0">
                    <a:pos x="4" y="56"/>
                  </a:cxn>
                  <a:cxn ang="0">
                    <a:pos x="7" y="57"/>
                  </a:cxn>
                  <a:cxn ang="0">
                    <a:pos x="11" y="56"/>
                  </a:cxn>
                  <a:cxn ang="0">
                    <a:pos x="13" y="53"/>
                  </a:cxn>
                  <a:cxn ang="0">
                    <a:pos x="13" y="51"/>
                  </a:cxn>
                  <a:cxn ang="0">
                    <a:pos x="13" y="51"/>
                  </a:cxn>
                  <a:cxn ang="0">
                    <a:pos x="13" y="31"/>
                  </a:cxn>
                  <a:cxn ang="0">
                    <a:pos x="13" y="31"/>
                  </a:cxn>
                  <a:cxn ang="0">
                    <a:pos x="11" y="19"/>
                  </a:cxn>
                  <a:cxn ang="0">
                    <a:pos x="13" y="14"/>
                  </a:cxn>
                  <a:cxn ang="0">
                    <a:pos x="15" y="10"/>
                  </a:cxn>
                  <a:cxn ang="0">
                    <a:pos x="15" y="10"/>
                  </a:cxn>
                  <a:cxn ang="0">
                    <a:pos x="17" y="8"/>
                  </a:cxn>
                  <a:cxn ang="0">
                    <a:pos x="17" y="5"/>
                  </a:cxn>
                  <a:cxn ang="0">
                    <a:pos x="14" y="1"/>
                  </a:cxn>
                  <a:cxn ang="0">
                    <a:pos x="13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7" y="1"/>
                  </a:cxn>
                  <a:cxn ang="0">
                    <a:pos x="7" y="1"/>
                  </a:cxn>
                </a:cxnLst>
                <a:rect l="0" t="0" r="r" b="b"/>
                <a:pathLst>
                  <a:path w="17" h="57">
                    <a:moveTo>
                      <a:pt x="7" y="1"/>
                    </a:moveTo>
                    <a:lnTo>
                      <a:pt x="7" y="1"/>
                    </a:lnTo>
                    <a:lnTo>
                      <a:pt x="4" y="6"/>
                    </a:lnTo>
                    <a:lnTo>
                      <a:pt x="1" y="13"/>
                    </a:lnTo>
                    <a:lnTo>
                      <a:pt x="1" y="19"/>
                    </a:lnTo>
                    <a:lnTo>
                      <a:pt x="0" y="26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2" y="53"/>
                    </a:lnTo>
                    <a:lnTo>
                      <a:pt x="4" y="56"/>
                    </a:lnTo>
                    <a:lnTo>
                      <a:pt x="7" y="57"/>
                    </a:lnTo>
                    <a:lnTo>
                      <a:pt x="11" y="56"/>
                    </a:lnTo>
                    <a:lnTo>
                      <a:pt x="13" y="53"/>
                    </a:lnTo>
                    <a:lnTo>
                      <a:pt x="13" y="51"/>
                    </a:lnTo>
                    <a:lnTo>
                      <a:pt x="13" y="51"/>
                    </a:lnTo>
                    <a:lnTo>
                      <a:pt x="13" y="31"/>
                    </a:lnTo>
                    <a:lnTo>
                      <a:pt x="13" y="31"/>
                    </a:lnTo>
                    <a:lnTo>
                      <a:pt x="11" y="19"/>
                    </a:lnTo>
                    <a:lnTo>
                      <a:pt x="13" y="14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7" y="8"/>
                    </a:lnTo>
                    <a:lnTo>
                      <a:pt x="17" y="5"/>
                    </a:lnTo>
                    <a:lnTo>
                      <a:pt x="14" y="1"/>
                    </a:lnTo>
                    <a:lnTo>
                      <a:pt x="13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7" y="1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Freeform 846"/>
              <p:cNvSpPr/>
              <p:nvPr/>
            </p:nvSpPr>
            <p:spPr bwMode="auto">
              <a:xfrm>
                <a:off x="4702176" y="3587751"/>
                <a:ext cx="9525" cy="25400"/>
              </a:xfrm>
              <a:custGeom>
                <a:avLst/>
                <a:gdLst/>
                <a:ahLst/>
                <a:cxnLst>
                  <a:cxn ang="0">
                    <a:pos x="10" y="4"/>
                  </a:cxn>
                  <a:cxn ang="0">
                    <a:pos x="10" y="4"/>
                  </a:cxn>
                  <a:cxn ang="0">
                    <a:pos x="5" y="17"/>
                  </a:cxn>
                  <a:cxn ang="0">
                    <a:pos x="1" y="31"/>
                  </a:cxn>
                  <a:cxn ang="0">
                    <a:pos x="0" y="38"/>
                  </a:cxn>
                  <a:cxn ang="0">
                    <a:pos x="0" y="44"/>
                  </a:cxn>
                  <a:cxn ang="0">
                    <a:pos x="1" y="51"/>
                  </a:cxn>
                  <a:cxn ang="0">
                    <a:pos x="2" y="57"/>
                  </a:cxn>
                  <a:cxn ang="0">
                    <a:pos x="2" y="57"/>
                  </a:cxn>
                  <a:cxn ang="0">
                    <a:pos x="4" y="60"/>
                  </a:cxn>
                  <a:cxn ang="0">
                    <a:pos x="6" y="61"/>
                  </a:cxn>
                  <a:cxn ang="0">
                    <a:pos x="7" y="61"/>
                  </a:cxn>
                  <a:cxn ang="0">
                    <a:pos x="10" y="60"/>
                  </a:cxn>
                  <a:cxn ang="0">
                    <a:pos x="13" y="57"/>
                  </a:cxn>
                  <a:cxn ang="0">
                    <a:pos x="13" y="55"/>
                  </a:cxn>
                  <a:cxn ang="0">
                    <a:pos x="13" y="52"/>
                  </a:cxn>
                  <a:cxn ang="0">
                    <a:pos x="13" y="52"/>
                  </a:cxn>
                  <a:cxn ang="0">
                    <a:pos x="11" y="47"/>
                  </a:cxn>
                  <a:cxn ang="0">
                    <a:pos x="10" y="40"/>
                  </a:cxn>
                  <a:cxn ang="0">
                    <a:pos x="11" y="35"/>
                  </a:cxn>
                  <a:cxn ang="0">
                    <a:pos x="13" y="28"/>
                  </a:cxn>
                  <a:cxn ang="0">
                    <a:pos x="17" y="18"/>
                  </a:cxn>
                  <a:cxn ang="0">
                    <a:pos x="21" y="7"/>
                  </a:cxn>
                  <a:cxn ang="0">
                    <a:pos x="21" y="7"/>
                  </a:cxn>
                  <a:cxn ang="0">
                    <a:pos x="21" y="5"/>
                  </a:cxn>
                  <a:cxn ang="0">
                    <a:pos x="21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11" y="2"/>
                  </a:cxn>
                  <a:cxn ang="0">
                    <a:pos x="10" y="4"/>
                  </a:cxn>
                  <a:cxn ang="0">
                    <a:pos x="10" y="4"/>
                  </a:cxn>
                </a:cxnLst>
                <a:rect l="0" t="0" r="r" b="b"/>
                <a:pathLst>
                  <a:path w="21" h="61">
                    <a:moveTo>
                      <a:pt x="10" y="4"/>
                    </a:moveTo>
                    <a:lnTo>
                      <a:pt x="10" y="4"/>
                    </a:lnTo>
                    <a:lnTo>
                      <a:pt x="5" y="17"/>
                    </a:lnTo>
                    <a:lnTo>
                      <a:pt x="1" y="31"/>
                    </a:lnTo>
                    <a:lnTo>
                      <a:pt x="0" y="38"/>
                    </a:lnTo>
                    <a:lnTo>
                      <a:pt x="0" y="44"/>
                    </a:lnTo>
                    <a:lnTo>
                      <a:pt x="1" y="51"/>
                    </a:lnTo>
                    <a:lnTo>
                      <a:pt x="2" y="57"/>
                    </a:lnTo>
                    <a:lnTo>
                      <a:pt x="2" y="57"/>
                    </a:lnTo>
                    <a:lnTo>
                      <a:pt x="4" y="60"/>
                    </a:lnTo>
                    <a:lnTo>
                      <a:pt x="6" y="61"/>
                    </a:lnTo>
                    <a:lnTo>
                      <a:pt x="7" y="61"/>
                    </a:lnTo>
                    <a:lnTo>
                      <a:pt x="10" y="60"/>
                    </a:lnTo>
                    <a:lnTo>
                      <a:pt x="13" y="57"/>
                    </a:lnTo>
                    <a:lnTo>
                      <a:pt x="13" y="55"/>
                    </a:lnTo>
                    <a:lnTo>
                      <a:pt x="13" y="52"/>
                    </a:lnTo>
                    <a:lnTo>
                      <a:pt x="13" y="52"/>
                    </a:lnTo>
                    <a:lnTo>
                      <a:pt x="11" y="47"/>
                    </a:lnTo>
                    <a:lnTo>
                      <a:pt x="10" y="40"/>
                    </a:lnTo>
                    <a:lnTo>
                      <a:pt x="11" y="35"/>
                    </a:lnTo>
                    <a:lnTo>
                      <a:pt x="13" y="28"/>
                    </a:lnTo>
                    <a:lnTo>
                      <a:pt x="17" y="18"/>
                    </a:lnTo>
                    <a:lnTo>
                      <a:pt x="21" y="7"/>
                    </a:lnTo>
                    <a:lnTo>
                      <a:pt x="21" y="7"/>
                    </a:lnTo>
                    <a:lnTo>
                      <a:pt x="21" y="5"/>
                    </a:lnTo>
                    <a:lnTo>
                      <a:pt x="21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11" y="2"/>
                    </a:lnTo>
                    <a:lnTo>
                      <a:pt x="10" y="4"/>
                    </a:lnTo>
                    <a:lnTo>
                      <a:pt x="1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Freeform 847"/>
              <p:cNvSpPr/>
              <p:nvPr/>
            </p:nvSpPr>
            <p:spPr bwMode="auto">
              <a:xfrm>
                <a:off x="4721226" y="3589338"/>
                <a:ext cx="6350" cy="25400"/>
              </a:xfrm>
              <a:custGeom>
                <a:avLst/>
                <a:gdLst/>
                <a:ahLst/>
                <a:cxnLst>
                  <a:cxn ang="0">
                    <a:pos x="17" y="5"/>
                  </a:cxn>
                  <a:cxn ang="0">
                    <a:pos x="17" y="5"/>
                  </a:cxn>
                  <a:cxn ang="0">
                    <a:pos x="17" y="2"/>
                  </a:cxn>
                  <a:cxn ang="0">
                    <a:pos x="16" y="1"/>
                  </a:cxn>
                  <a:cxn ang="0">
                    <a:pos x="12" y="0"/>
                  </a:cxn>
                  <a:cxn ang="0">
                    <a:pos x="8" y="1"/>
                  </a:cxn>
                  <a:cxn ang="0">
                    <a:pos x="7" y="2"/>
                  </a:cxn>
                  <a:cxn ang="0">
                    <a:pos x="7" y="5"/>
                  </a:cxn>
                  <a:cxn ang="0">
                    <a:pos x="7" y="5"/>
                  </a:cxn>
                  <a:cxn ang="0">
                    <a:pos x="4" y="18"/>
                  </a:cxn>
                  <a:cxn ang="0">
                    <a:pos x="2" y="31"/>
                  </a:cxn>
                  <a:cxn ang="0">
                    <a:pos x="0" y="37"/>
                  </a:cxn>
                  <a:cxn ang="0">
                    <a:pos x="0" y="44"/>
                  </a:cxn>
                  <a:cxn ang="0">
                    <a:pos x="2" y="51"/>
                  </a:cxn>
                  <a:cxn ang="0">
                    <a:pos x="3" y="57"/>
                  </a:cxn>
                  <a:cxn ang="0">
                    <a:pos x="3" y="57"/>
                  </a:cxn>
                  <a:cxn ang="0">
                    <a:pos x="4" y="60"/>
                  </a:cxn>
                  <a:cxn ang="0">
                    <a:pos x="7" y="60"/>
                  </a:cxn>
                  <a:cxn ang="0">
                    <a:pos x="8" y="61"/>
                  </a:cxn>
                  <a:cxn ang="0">
                    <a:pos x="11" y="60"/>
                  </a:cxn>
                  <a:cxn ang="0">
                    <a:pos x="14" y="56"/>
                  </a:cxn>
                  <a:cxn ang="0">
                    <a:pos x="14" y="54"/>
                  </a:cxn>
                  <a:cxn ang="0">
                    <a:pos x="14" y="52"/>
                  </a:cxn>
                  <a:cxn ang="0">
                    <a:pos x="14" y="52"/>
                  </a:cxn>
                  <a:cxn ang="0">
                    <a:pos x="12" y="47"/>
                  </a:cxn>
                  <a:cxn ang="0">
                    <a:pos x="11" y="40"/>
                  </a:cxn>
                  <a:cxn ang="0">
                    <a:pos x="14" y="28"/>
                  </a:cxn>
                  <a:cxn ang="0">
                    <a:pos x="16" y="17"/>
                  </a:cxn>
                  <a:cxn ang="0">
                    <a:pos x="17" y="5"/>
                  </a:cxn>
                  <a:cxn ang="0">
                    <a:pos x="17" y="5"/>
                  </a:cxn>
                </a:cxnLst>
                <a:rect l="0" t="0" r="r" b="b"/>
                <a:pathLst>
                  <a:path w="17" h="61">
                    <a:moveTo>
                      <a:pt x="17" y="5"/>
                    </a:moveTo>
                    <a:lnTo>
                      <a:pt x="17" y="5"/>
                    </a:lnTo>
                    <a:lnTo>
                      <a:pt x="17" y="2"/>
                    </a:lnTo>
                    <a:lnTo>
                      <a:pt x="16" y="1"/>
                    </a:lnTo>
                    <a:lnTo>
                      <a:pt x="12" y="0"/>
                    </a:lnTo>
                    <a:lnTo>
                      <a:pt x="8" y="1"/>
                    </a:lnTo>
                    <a:lnTo>
                      <a:pt x="7" y="2"/>
                    </a:lnTo>
                    <a:lnTo>
                      <a:pt x="7" y="5"/>
                    </a:lnTo>
                    <a:lnTo>
                      <a:pt x="7" y="5"/>
                    </a:lnTo>
                    <a:lnTo>
                      <a:pt x="4" y="18"/>
                    </a:lnTo>
                    <a:lnTo>
                      <a:pt x="2" y="31"/>
                    </a:lnTo>
                    <a:lnTo>
                      <a:pt x="0" y="37"/>
                    </a:lnTo>
                    <a:lnTo>
                      <a:pt x="0" y="44"/>
                    </a:lnTo>
                    <a:lnTo>
                      <a:pt x="2" y="51"/>
                    </a:lnTo>
                    <a:lnTo>
                      <a:pt x="3" y="57"/>
                    </a:lnTo>
                    <a:lnTo>
                      <a:pt x="3" y="57"/>
                    </a:lnTo>
                    <a:lnTo>
                      <a:pt x="4" y="60"/>
                    </a:lnTo>
                    <a:lnTo>
                      <a:pt x="7" y="60"/>
                    </a:lnTo>
                    <a:lnTo>
                      <a:pt x="8" y="61"/>
                    </a:lnTo>
                    <a:lnTo>
                      <a:pt x="11" y="60"/>
                    </a:lnTo>
                    <a:lnTo>
                      <a:pt x="14" y="56"/>
                    </a:lnTo>
                    <a:lnTo>
                      <a:pt x="14" y="54"/>
                    </a:lnTo>
                    <a:lnTo>
                      <a:pt x="14" y="52"/>
                    </a:lnTo>
                    <a:lnTo>
                      <a:pt x="14" y="52"/>
                    </a:lnTo>
                    <a:lnTo>
                      <a:pt x="12" y="47"/>
                    </a:lnTo>
                    <a:lnTo>
                      <a:pt x="11" y="40"/>
                    </a:lnTo>
                    <a:lnTo>
                      <a:pt x="14" y="28"/>
                    </a:lnTo>
                    <a:lnTo>
                      <a:pt x="16" y="17"/>
                    </a:lnTo>
                    <a:lnTo>
                      <a:pt x="17" y="5"/>
                    </a:lnTo>
                    <a:lnTo>
                      <a:pt x="1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Freeform 848"/>
              <p:cNvSpPr/>
              <p:nvPr/>
            </p:nvSpPr>
            <p:spPr bwMode="auto">
              <a:xfrm>
                <a:off x="4748213" y="3521076"/>
                <a:ext cx="3175" cy="30163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0" y="73"/>
                  </a:cxn>
                  <a:cxn ang="0">
                    <a:pos x="1" y="75"/>
                  </a:cxn>
                  <a:cxn ang="0">
                    <a:pos x="5" y="76"/>
                  </a:cxn>
                  <a:cxn ang="0">
                    <a:pos x="9" y="75"/>
                  </a:cxn>
                  <a:cxn ang="0">
                    <a:pos x="11" y="73"/>
                  </a:cxn>
                  <a:cxn ang="0">
                    <a:pos x="12" y="71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1" y="3"/>
                  </a:cxn>
                  <a:cxn ang="0">
                    <a:pos x="9" y="2"/>
                  </a:cxn>
                  <a:cxn ang="0">
                    <a:pos x="5" y="0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76">
                    <a:moveTo>
                      <a:pt x="0" y="5"/>
                    </a:moveTo>
                    <a:lnTo>
                      <a:pt x="0" y="71"/>
                    </a:lnTo>
                    <a:lnTo>
                      <a:pt x="0" y="71"/>
                    </a:lnTo>
                    <a:lnTo>
                      <a:pt x="0" y="73"/>
                    </a:lnTo>
                    <a:lnTo>
                      <a:pt x="1" y="75"/>
                    </a:lnTo>
                    <a:lnTo>
                      <a:pt x="5" y="76"/>
                    </a:lnTo>
                    <a:lnTo>
                      <a:pt x="9" y="75"/>
                    </a:lnTo>
                    <a:lnTo>
                      <a:pt x="11" y="73"/>
                    </a:lnTo>
                    <a:lnTo>
                      <a:pt x="12" y="71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1" y="3"/>
                    </a:lnTo>
                    <a:lnTo>
                      <a:pt x="9" y="2"/>
                    </a:lnTo>
                    <a:lnTo>
                      <a:pt x="5" y="0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Freeform 849"/>
              <p:cNvSpPr/>
              <p:nvPr/>
            </p:nvSpPr>
            <p:spPr bwMode="auto">
              <a:xfrm>
                <a:off x="4762501" y="3519488"/>
                <a:ext cx="6350" cy="25400"/>
              </a:xfrm>
              <a:custGeom>
                <a:avLst/>
                <a:gdLst/>
                <a:ahLst/>
                <a:cxnLst>
                  <a:cxn ang="0">
                    <a:pos x="14" y="53"/>
                  </a:cxn>
                  <a:cxn ang="0">
                    <a:pos x="14" y="53"/>
                  </a:cxn>
                  <a:cxn ang="0">
                    <a:pos x="13" y="47"/>
                  </a:cxn>
                  <a:cxn ang="0">
                    <a:pos x="12" y="41"/>
                  </a:cxn>
                  <a:cxn ang="0">
                    <a:pos x="11" y="29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2" y="4"/>
                  </a:cxn>
                  <a:cxn ang="0">
                    <a:pos x="11" y="2"/>
                  </a:cxn>
                  <a:cxn ang="0">
                    <a:pos x="7" y="0"/>
                  </a:cxn>
                  <a:cxn ang="0">
                    <a:pos x="3" y="2"/>
                  </a:cxn>
                  <a:cxn ang="0">
                    <a:pos x="1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33"/>
                  </a:cxn>
                  <a:cxn ang="0">
                    <a:pos x="1" y="46"/>
                  </a:cxn>
                  <a:cxn ang="0">
                    <a:pos x="3" y="53"/>
                  </a:cxn>
                  <a:cxn ang="0">
                    <a:pos x="5" y="58"/>
                  </a:cxn>
                  <a:cxn ang="0">
                    <a:pos x="5" y="58"/>
                  </a:cxn>
                  <a:cxn ang="0">
                    <a:pos x="7" y="60"/>
                  </a:cxn>
                  <a:cxn ang="0">
                    <a:pos x="8" y="62"/>
                  </a:cxn>
                  <a:cxn ang="0">
                    <a:pos x="11" y="62"/>
                  </a:cxn>
                  <a:cxn ang="0">
                    <a:pos x="12" y="60"/>
                  </a:cxn>
                  <a:cxn ang="0">
                    <a:pos x="14" y="58"/>
                  </a:cxn>
                  <a:cxn ang="0">
                    <a:pos x="16" y="55"/>
                  </a:cxn>
                  <a:cxn ang="0">
                    <a:pos x="14" y="53"/>
                  </a:cxn>
                  <a:cxn ang="0">
                    <a:pos x="14" y="53"/>
                  </a:cxn>
                </a:cxnLst>
                <a:rect l="0" t="0" r="r" b="b"/>
                <a:pathLst>
                  <a:path w="16" h="62">
                    <a:moveTo>
                      <a:pt x="14" y="53"/>
                    </a:moveTo>
                    <a:lnTo>
                      <a:pt x="14" y="53"/>
                    </a:lnTo>
                    <a:lnTo>
                      <a:pt x="13" y="47"/>
                    </a:lnTo>
                    <a:lnTo>
                      <a:pt x="12" y="41"/>
                    </a:lnTo>
                    <a:lnTo>
                      <a:pt x="11" y="29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2" y="4"/>
                    </a:lnTo>
                    <a:lnTo>
                      <a:pt x="11" y="2"/>
                    </a:lnTo>
                    <a:lnTo>
                      <a:pt x="7" y="0"/>
                    </a:lnTo>
                    <a:lnTo>
                      <a:pt x="3" y="2"/>
                    </a:lnTo>
                    <a:lnTo>
                      <a:pt x="1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33"/>
                    </a:lnTo>
                    <a:lnTo>
                      <a:pt x="1" y="46"/>
                    </a:lnTo>
                    <a:lnTo>
                      <a:pt x="3" y="53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7" y="60"/>
                    </a:lnTo>
                    <a:lnTo>
                      <a:pt x="8" y="62"/>
                    </a:lnTo>
                    <a:lnTo>
                      <a:pt x="11" y="62"/>
                    </a:lnTo>
                    <a:lnTo>
                      <a:pt x="12" y="60"/>
                    </a:lnTo>
                    <a:lnTo>
                      <a:pt x="14" y="58"/>
                    </a:lnTo>
                    <a:lnTo>
                      <a:pt x="16" y="55"/>
                    </a:lnTo>
                    <a:lnTo>
                      <a:pt x="14" y="53"/>
                    </a:lnTo>
                    <a:lnTo>
                      <a:pt x="14" y="5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Freeform 850"/>
              <p:cNvSpPr/>
              <p:nvPr/>
            </p:nvSpPr>
            <p:spPr bwMode="auto">
              <a:xfrm>
                <a:off x="4776788" y="3514726"/>
                <a:ext cx="6350" cy="22225"/>
              </a:xfrm>
              <a:custGeom>
                <a:avLst/>
                <a:gdLst/>
                <a:ahLst/>
                <a:cxnLst>
                  <a:cxn ang="0">
                    <a:pos x="15" y="47"/>
                  </a:cxn>
                  <a:cxn ang="0">
                    <a:pos x="15" y="47"/>
                  </a:cxn>
                  <a:cxn ang="0">
                    <a:pos x="14" y="43"/>
                  </a:cxn>
                  <a:cxn ang="0">
                    <a:pos x="13" y="38"/>
                  </a:cxn>
                  <a:cxn ang="0">
                    <a:pos x="11" y="26"/>
                  </a:cxn>
                  <a:cxn ang="0">
                    <a:pos x="13" y="5"/>
                  </a:cxn>
                  <a:cxn ang="0">
                    <a:pos x="13" y="5"/>
                  </a:cxn>
                  <a:cxn ang="0">
                    <a:pos x="13" y="3"/>
                  </a:cxn>
                  <a:cxn ang="0">
                    <a:pos x="11" y="1"/>
                  </a:cxn>
                  <a:cxn ang="0">
                    <a:pos x="8" y="0"/>
                  </a:cxn>
                  <a:cxn ang="0">
                    <a:pos x="4" y="1"/>
                  </a:cxn>
                  <a:cxn ang="0">
                    <a:pos x="2" y="3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0" y="30"/>
                  </a:cxn>
                  <a:cxn ang="0">
                    <a:pos x="1" y="42"/>
                  </a:cxn>
                  <a:cxn ang="0">
                    <a:pos x="4" y="48"/>
                  </a:cxn>
                  <a:cxn ang="0">
                    <a:pos x="6" y="54"/>
                  </a:cxn>
                  <a:cxn ang="0">
                    <a:pos x="6" y="54"/>
                  </a:cxn>
                  <a:cxn ang="0">
                    <a:pos x="8" y="55"/>
                  </a:cxn>
                  <a:cxn ang="0">
                    <a:pos x="10" y="56"/>
                  </a:cxn>
                  <a:cxn ang="0">
                    <a:pos x="14" y="55"/>
                  </a:cxn>
                  <a:cxn ang="0">
                    <a:pos x="17" y="52"/>
                  </a:cxn>
                  <a:cxn ang="0">
                    <a:pos x="17" y="50"/>
                  </a:cxn>
                  <a:cxn ang="0">
                    <a:pos x="15" y="47"/>
                  </a:cxn>
                  <a:cxn ang="0">
                    <a:pos x="15" y="47"/>
                  </a:cxn>
                </a:cxnLst>
                <a:rect l="0" t="0" r="r" b="b"/>
                <a:pathLst>
                  <a:path w="17" h="56">
                    <a:moveTo>
                      <a:pt x="15" y="47"/>
                    </a:moveTo>
                    <a:lnTo>
                      <a:pt x="15" y="47"/>
                    </a:lnTo>
                    <a:lnTo>
                      <a:pt x="14" y="43"/>
                    </a:lnTo>
                    <a:lnTo>
                      <a:pt x="13" y="38"/>
                    </a:lnTo>
                    <a:lnTo>
                      <a:pt x="11" y="26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3" y="3"/>
                    </a:lnTo>
                    <a:lnTo>
                      <a:pt x="11" y="1"/>
                    </a:lnTo>
                    <a:lnTo>
                      <a:pt x="8" y="0"/>
                    </a:lnTo>
                    <a:lnTo>
                      <a:pt x="4" y="1"/>
                    </a:lnTo>
                    <a:lnTo>
                      <a:pt x="2" y="3"/>
                    </a:lnTo>
                    <a:lnTo>
                      <a:pt x="1" y="5"/>
                    </a:lnTo>
                    <a:lnTo>
                      <a:pt x="1" y="5"/>
                    </a:lnTo>
                    <a:lnTo>
                      <a:pt x="0" y="30"/>
                    </a:lnTo>
                    <a:lnTo>
                      <a:pt x="1" y="42"/>
                    </a:lnTo>
                    <a:lnTo>
                      <a:pt x="4" y="48"/>
                    </a:lnTo>
                    <a:lnTo>
                      <a:pt x="6" y="54"/>
                    </a:lnTo>
                    <a:lnTo>
                      <a:pt x="6" y="54"/>
                    </a:lnTo>
                    <a:lnTo>
                      <a:pt x="8" y="55"/>
                    </a:lnTo>
                    <a:lnTo>
                      <a:pt x="10" y="56"/>
                    </a:lnTo>
                    <a:lnTo>
                      <a:pt x="14" y="55"/>
                    </a:lnTo>
                    <a:lnTo>
                      <a:pt x="17" y="52"/>
                    </a:lnTo>
                    <a:lnTo>
                      <a:pt x="17" y="50"/>
                    </a:lnTo>
                    <a:lnTo>
                      <a:pt x="15" y="47"/>
                    </a:lnTo>
                    <a:lnTo>
                      <a:pt x="15" y="4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Freeform 851"/>
              <p:cNvSpPr/>
              <p:nvPr/>
            </p:nvSpPr>
            <p:spPr bwMode="auto">
              <a:xfrm>
                <a:off x="4498976" y="3473451"/>
                <a:ext cx="7938" cy="22225"/>
              </a:xfrm>
              <a:custGeom>
                <a:avLst/>
                <a:gdLst/>
                <a:ahLst/>
                <a:cxnLst>
                  <a:cxn ang="0">
                    <a:pos x="9" y="4"/>
                  </a:cxn>
                  <a:cxn ang="0">
                    <a:pos x="9" y="4"/>
                  </a:cxn>
                  <a:cxn ang="0">
                    <a:pos x="5" y="15"/>
                  </a:cxn>
                  <a:cxn ang="0">
                    <a:pos x="1" y="27"/>
                  </a:cxn>
                  <a:cxn ang="0">
                    <a:pos x="0" y="40"/>
                  </a:cxn>
                  <a:cxn ang="0">
                    <a:pos x="0" y="47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2" y="55"/>
                  </a:cxn>
                  <a:cxn ang="0">
                    <a:pos x="4" y="56"/>
                  </a:cxn>
                  <a:cxn ang="0">
                    <a:pos x="8" y="56"/>
                  </a:cxn>
                  <a:cxn ang="0">
                    <a:pos x="12" y="53"/>
                  </a:cxn>
                  <a:cxn ang="0">
                    <a:pos x="13" y="52"/>
                  </a:cxn>
                  <a:cxn ang="0">
                    <a:pos x="12" y="49"/>
                  </a:cxn>
                  <a:cxn ang="0">
                    <a:pos x="12" y="49"/>
                  </a:cxn>
                  <a:cxn ang="0">
                    <a:pos x="12" y="44"/>
                  </a:cxn>
                  <a:cxn ang="0">
                    <a:pos x="12" y="39"/>
                  </a:cxn>
                  <a:cxn ang="0">
                    <a:pos x="13" y="27"/>
                  </a:cxn>
                  <a:cxn ang="0">
                    <a:pos x="19" y="6"/>
                  </a:cxn>
                  <a:cxn ang="0">
                    <a:pos x="19" y="6"/>
                  </a:cxn>
                  <a:cxn ang="0">
                    <a:pos x="19" y="5"/>
                  </a:cxn>
                  <a:cxn ang="0">
                    <a:pos x="19" y="2"/>
                  </a:cxn>
                  <a:cxn ang="0">
                    <a:pos x="16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9" y="4"/>
                  </a:cxn>
                  <a:cxn ang="0">
                    <a:pos x="9" y="4"/>
                  </a:cxn>
                </a:cxnLst>
                <a:rect l="0" t="0" r="r" b="b"/>
                <a:pathLst>
                  <a:path w="19" h="56">
                    <a:moveTo>
                      <a:pt x="9" y="4"/>
                    </a:moveTo>
                    <a:lnTo>
                      <a:pt x="9" y="4"/>
                    </a:lnTo>
                    <a:lnTo>
                      <a:pt x="5" y="15"/>
                    </a:lnTo>
                    <a:lnTo>
                      <a:pt x="1" y="27"/>
                    </a:lnTo>
                    <a:lnTo>
                      <a:pt x="0" y="40"/>
                    </a:lnTo>
                    <a:lnTo>
                      <a:pt x="0" y="47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2" y="55"/>
                    </a:lnTo>
                    <a:lnTo>
                      <a:pt x="4" y="56"/>
                    </a:lnTo>
                    <a:lnTo>
                      <a:pt x="8" y="56"/>
                    </a:lnTo>
                    <a:lnTo>
                      <a:pt x="12" y="53"/>
                    </a:lnTo>
                    <a:lnTo>
                      <a:pt x="13" y="52"/>
                    </a:lnTo>
                    <a:lnTo>
                      <a:pt x="12" y="49"/>
                    </a:lnTo>
                    <a:lnTo>
                      <a:pt x="12" y="49"/>
                    </a:lnTo>
                    <a:lnTo>
                      <a:pt x="12" y="44"/>
                    </a:lnTo>
                    <a:lnTo>
                      <a:pt x="12" y="39"/>
                    </a:lnTo>
                    <a:lnTo>
                      <a:pt x="13" y="27"/>
                    </a:lnTo>
                    <a:lnTo>
                      <a:pt x="19" y="6"/>
                    </a:lnTo>
                    <a:lnTo>
                      <a:pt x="19" y="6"/>
                    </a:lnTo>
                    <a:lnTo>
                      <a:pt x="19" y="5"/>
                    </a:lnTo>
                    <a:lnTo>
                      <a:pt x="19" y="2"/>
                    </a:lnTo>
                    <a:lnTo>
                      <a:pt x="16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9" y="4"/>
                    </a:lnTo>
                    <a:lnTo>
                      <a:pt x="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Freeform 852"/>
              <p:cNvSpPr/>
              <p:nvPr/>
            </p:nvSpPr>
            <p:spPr bwMode="auto">
              <a:xfrm>
                <a:off x="4521201" y="3486151"/>
                <a:ext cx="7938" cy="38100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4" y="10"/>
                  </a:cxn>
                  <a:cxn ang="0">
                    <a:pos x="2" y="18"/>
                  </a:cxn>
                  <a:cxn ang="0">
                    <a:pos x="2" y="26"/>
                  </a:cxn>
                  <a:cxn ang="0">
                    <a:pos x="2" y="34"/>
                  </a:cxn>
                  <a:cxn ang="0">
                    <a:pos x="2" y="34"/>
                  </a:cxn>
                  <a:cxn ang="0">
                    <a:pos x="2" y="48"/>
                  </a:cxn>
                  <a:cxn ang="0">
                    <a:pos x="1" y="61"/>
                  </a:cxn>
                  <a:cxn ang="0">
                    <a:pos x="0" y="75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1" y="94"/>
                  </a:cxn>
                  <a:cxn ang="0">
                    <a:pos x="5" y="95"/>
                  </a:cxn>
                  <a:cxn ang="0">
                    <a:pos x="9" y="94"/>
                  </a:cxn>
                  <a:cxn ang="0">
                    <a:pos x="10" y="91"/>
                  </a:cxn>
                  <a:cxn ang="0">
                    <a:pos x="10" y="89"/>
                  </a:cxn>
                  <a:cxn ang="0">
                    <a:pos x="10" y="89"/>
                  </a:cxn>
                  <a:cxn ang="0">
                    <a:pos x="13" y="66"/>
                  </a:cxn>
                  <a:cxn ang="0">
                    <a:pos x="14" y="45"/>
                  </a:cxn>
                  <a:cxn ang="0">
                    <a:pos x="14" y="45"/>
                  </a:cxn>
                  <a:cxn ang="0">
                    <a:pos x="14" y="35"/>
                  </a:cxn>
                  <a:cxn ang="0">
                    <a:pos x="13" y="26"/>
                  </a:cxn>
                  <a:cxn ang="0">
                    <a:pos x="14" y="17"/>
                  </a:cxn>
                  <a:cxn ang="0">
                    <a:pos x="16" y="13"/>
                  </a:cxn>
                  <a:cxn ang="0">
                    <a:pos x="18" y="9"/>
                  </a:cxn>
                  <a:cxn ang="0">
                    <a:pos x="18" y="9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8" y="2"/>
                  </a:cxn>
                  <a:cxn ang="0">
                    <a:pos x="16" y="1"/>
                  </a:cxn>
                  <a:cxn ang="0">
                    <a:pos x="12" y="0"/>
                  </a:cxn>
                  <a:cxn ang="0">
                    <a:pos x="9" y="1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95">
                    <a:moveTo>
                      <a:pt x="8" y="2"/>
                    </a:moveTo>
                    <a:lnTo>
                      <a:pt x="8" y="2"/>
                    </a:lnTo>
                    <a:lnTo>
                      <a:pt x="4" y="10"/>
                    </a:lnTo>
                    <a:lnTo>
                      <a:pt x="2" y="18"/>
                    </a:lnTo>
                    <a:lnTo>
                      <a:pt x="2" y="26"/>
                    </a:lnTo>
                    <a:lnTo>
                      <a:pt x="2" y="34"/>
                    </a:lnTo>
                    <a:lnTo>
                      <a:pt x="2" y="34"/>
                    </a:lnTo>
                    <a:lnTo>
                      <a:pt x="2" y="48"/>
                    </a:lnTo>
                    <a:lnTo>
                      <a:pt x="1" y="61"/>
                    </a:lnTo>
                    <a:lnTo>
                      <a:pt x="0" y="75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1" y="94"/>
                    </a:lnTo>
                    <a:lnTo>
                      <a:pt x="5" y="95"/>
                    </a:lnTo>
                    <a:lnTo>
                      <a:pt x="9" y="94"/>
                    </a:lnTo>
                    <a:lnTo>
                      <a:pt x="10" y="91"/>
                    </a:lnTo>
                    <a:lnTo>
                      <a:pt x="10" y="89"/>
                    </a:lnTo>
                    <a:lnTo>
                      <a:pt x="10" y="89"/>
                    </a:lnTo>
                    <a:lnTo>
                      <a:pt x="13" y="66"/>
                    </a:lnTo>
                    <a:lnTo>
                      <a:pt x="14" y="45"/>
                    </a:lnTo>
                    <a:lnTo>
                      <a:pt x="14" y="45"/>
                    </a:lnTo>
                    <a:lnTo>
                      <a:pt x="14" y="35"/>
                    </a:lnTo>
                    <a:lnTo>
                      <a:pt x="13" y="26"/>
                    </a:lnTo>
                    <a:lnTo>
                      <a:pt x="14" y="17"/>
                    </a:lnTo>
                    <a:lnTo>
                      <a:pt x="16" y="13"/>
                    </a:lnTo>
                    <a:lnTo>
                      <a:pt x="18" y="9"/>
                    </a:lnTo>
                    <a:lnTo>
                      <a:pt x="18" y="9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8" y="2"/>
                    </a:lnTo>
                    <a:lnTo>
                      <a:pt x="16" y="1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Freeform 853"/>
              <p:cNvSpPr/>
              <p:nvPr/>
            </p:nvSpPr>
            <p:spPr bwMode="auto">
              <a:xfrm>
                <a:off x="4540251" y="3524251"/>
                <a:ext cx="6350" cy="30163"/>
              </a:xfrm>
              <a:custGeom>
                <a:avLst/>
                <a:gdLst/>
                <a:ahLst/>
                <a:cxnLst>
                  <a:cxn ang="0">
                    <a:pos x="4" y="5"/>
                  </a:cxn>
                  <a:cxn ang="0">
                    <a:pos x="4" y="5"/>
                  </a:cxn>
                  <a:cxn ang="0">
                    <a:pos x="3" y="38"/>
                  </a:cxn>
                  <a:cxn ang="0">
                    <a:pos x="0" y="71"/>
                  </a:cxn>
                  <a:cxn ang="0">
                    <a:pos x="0" y="71"/>
                  </a:cxn>
                  <a:cxn ang="0">
                    <a:pos x="2" y="72"/>
                  </a:cxn>
                  <a:cxn ang="0">
                    <a:pos x="3" y="75"/>
                  </a:cxn>
                  <a:cxn ang="0">
                    <a:pos x="7" y="76"/>
                  </a:cxn>
                  <a:cxn ang="0">
                    <a:pos x="11" y="75"/>
                  </a:cxn>
                  <a:cxn ang="0">
                    <a:pos x="12" y="72"/>
                  </a:cxn>
                  <a:cxn ang="0">
                    <a:pos x="12" y="71"/>
                  </a:cxn>
                  <a:cxn ang="0">
                    <a:pos x="12" y="71"/>
                  </a:cxn>
                  <a:cxn ang="0">
                    <a:pos x="15" y="38"/>
                  </a:cxn>
                  <a:cxn ang="0">
                    <a:pos x="16" y="5"/>
                  </a:cxn>
                  <a:cxn ang="0">
                    <a:pos x="16" y="5"/>
                  </a:cxn>
                  <a:cxn ang="0">
                    <a:pos x="16" y="3"/>
                  </a:cxn>
                  <a:cxn ang="0">
                    <a:pos x="15" y="1"/>
                  </a:cxn>
                  <a:cxn ang="0">
                    <a:pos x="11" y="0"/>
                  </a:cxn>
                  <a:cxn ang="0">
                    <a:pos x="7" y="1"/>
                  </a:cxn>
                  <a:cxn ang="0">
                    <a:pos x="5" y="3"/>
                  </a:cxn>
                  <a:cxn ang="0">
                    <a:pos x="4" y="5"/>
                  </a:cxn>
                  <a:cxn ang="0">
                    <a:pos x="4" y="5"/>
                  </a:cxn>
                </a:cxnLst>
                <a:rect l="0" t="0" r="r" b="b"/>
                <a:pathLst>
                  <a:path w="16" h="76">
                    <a:moveTo>
                      <a:pt x="4" y="5"/>
                    </a:moveTo>
                    <a:lnTo>
                      <a:pt x="4" y="5"/>
                    </a:lnTo>
                    <a:lnTo>
                      <a:pt x="3" y="38"/>
                    </a:lnTo>
                    <a:lnTo>
                      <a:pt x="0" y="71"/>
                    </a:lnTo>
                    <a:lnTo>
                      <a:pt x="0" y="71"/>
                    </a:lnTo>
                    <a:lnTo>
                      <a:pt x="2" y="72"/>
                    </a:lnTo>
                    <a:lnTo>
                      <a:pt x="3" y="75"/>
                    </a:lnTo>
                    <a:lnTo>
                      <a:pt x="7" y="76"/>
                    </a:lnTo>
                    <a:lnTo>
                      <a:pt x="11" y="75"/>
                    </a:lnTo>
                    <a:lnTo>
                      <a:pt x="12" y="72"/>
                    </a:lnTo>
                    <a:lnTo>
                      <a:pt x="12" y="71"/>
                    </a:lnTo>
                    <a:lnTo>
                      <a:pt x="12" y="71"/>
                    </a:lnTo>
                    <a:lnTo>
                      <a:pt x="15" y="38"/>
                    </a:lnTo>
                    <a:lnTo>
                      <a:pt x="16" y="5"/>
                    </a:lnTo>
                    <a:lnTo>
                      <a:pt x="16" y="5"/>
                    </a:lnTo>
                    <a:lnTo>
                      <a:pt x="16" y="3"/>
                    </a:lnTo>
                    <a:lnTo>
                      <a:pt x="15" y="1"/>
                    </a:lnTo>
                    <a:lnTo>
                      <a:pt x="11" y="0"/>
                    </a:lnTo>
                    <a:lnTo>
                      <a:pt x="7" y="1"/>
                    </a:lnTo>
                    <a:lnTo>
                      <a:pt x="5" y="3"/>
                    </a:lnTo>
                    <a:lnTo>
                      <a:pt x="4" y="5"/>
                    </a:lnTo>
                    <a:lnTo>
                      <a:pt x="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Freeform 854"/>
              <p:cNvSpPr/>
              <p:nvPr/>
            </p:nvSpPr>
            <p:spPr bwMode="auto">
              <a:xfrm>
                <a:off x="4629151" y="3451226"/>
                <a:ext cx="4763" cy="25400"/>
              </a:xfrm>
              <a:custGeom>
                <a:avLst/>
                <a:gdLst/>
                <a:ahLst/>
                <a:cxnLst>
                  <a:cxn ang="0">
                    <a:pos x="0" y="7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2" y="63"/>
                  </a:cxn>
                  <a:cxn ang="0">
                    <a:pos x="5" y="65"/>
                  </a:cxn>
                  <a:cxn ang="0">
                    <a:pos x="9" y="63"/>
                  </a:cxn>
                  <a:cxn ang="0">
                    <a:pos x="11" y="62"/>
                  </a:cxn>
                  <a:cxn ang="0">
                    <a:pos x="12" y="59"/>
                  </a:cxn>
                  <a:cxn ang="0">
                    <a:pos x="12" y="7"/>
                  </a:cxn>
                  <a:cxn ang="0">
                    <a:pos x="12" y="7"/>
                  </a:cxn>
                  <a:cxn ang="0">
                    <a:pos x="11" y="4"/>
                  </a:cxn>
                  <a:cxn ang="0">
                    <a:pos x="9" y="1"/>
                  </a:cxn>
                  <a:cxn ang="0">
                    <a:pos x="5" y="0"/>
                  </a:cxn>
                  <a:cxn ang="0">
                    <a:pos x="2" y="1"/>
                  </a:cxn>
                  <a:cxn ang="0">
                    <a:pos x="0" y="4"/>
                  </a:cxn>
                  <a:cxn ang="0">
                    <a:pos x="0" y="7"/>
                  </a:cxn>
                  <a:cxn ang="0">
                    <a:pos x="0" y="7"/>
                  </a:cxn>
                </a:cxnLst>
                <a:rect l="0" t="0" r="r" b="b"/>
                <a:pathLst>
                  <a:path w="12" h="65">
                    <a:moveTo>
                      <a:pt x="0" y="7"/>
                    </a:move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2" y="63"/>
                    </a:lnTo>
                    <a:lnTo>
                      <a:pt x="5" y="65"/>
                    </a:lnTo>
                    <a:lnTo>
                      <a:pt x="9" y="63"/>
                    </a:lnTo>
                    <a:lnTo>
                      <a:pt x="11" y="62"/>
                    </a:lnTo>
                    <a:lnTo>
                      <a:pt x="12" y="59"/>
                    </a:lnTo>
                    <a:lnTo>
                      <a:pt x="12" y="7"/>
                    </a:lnTo>
                    <a:lnTo>
                      <a:pt x="12" y="7"/>
                    </a:lnTo>
                    <a:lnTo>
                      <a:pt x="11" y="4"/>
                    </a:lnTo>
                    <a:lnTo>
                      <a:pt x="9" y="1"/>
                    </a:lnTo>
                    <a:lnTo>
                      <a:pt x="5" y="0"/>
                    </a:lnTo>
                    <a:lnTo>
                      <a:pt x="2" y="1"/>
                    </a:lnTo>
                    <a:lnTo>
                      <a:pt x="0" y="4"/>
                    </a:lnTo>
                    <a:lnTo>
                      <a:pt x="0" y="7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Freeform 855"/>
              <p:cNvSpPr/>
              <p:nvPr/>
            </p:nvSpPr>
            <p:spPr bwMode="auto">
              <a:xfrm>
                <a:off x="4657726" y="3457576"/>
                <a:ext cx="6350" cy="2063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3" y="14"/>
                  </a:cxn>
                  <a:cxn ang="0">
                    <a:pos x="1" y="25"/>
                  </a:cxn>
                  <a:cxn ang="0">
                    <a:pos x="0" y="47"/>
                  </a:cxn>
                  <a:cxn ang="0">
                    <a:pos x="0" y="47"/>
                  </a:cxn>
                  <a:cxn ang="0">
                    <a:pos x="1" y="49"/>
                  </a:cxn>
                  <a:cxn ang="0">
                    <a:pos x="3" y="51"/>
                  </a:cxn>
                  <a:cxn ang="0">
                    <a:pos x="7" y="52"/>
                  </a:cxn>
                  <a:cxn ang="0">
                    <a:pos x="11" y="51"/>
                  </a:cxn>
                  <a:cxn ang="0">
                    <a:pos x="12" y="49"/>
                  </a:cxn>
                  <a:cxn ang="0">
                    <a:pos x="12" y="47"/>
                  </a:cxn>
                  <a:cxn ang="0">
                    <a:pos x="12" y="47"/>
                  </a:cxn>
                  <a:cxn ang="0">
                    <a:pos x="13" y="27"/>
                  </a:cxn>
                  <a:cxn ang="0">
                    <a:pos x="13" y="17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5" y="2"/>
                  </a:cxn>
                  <a:cxn ang="0">
                    <a:pos x="12" y="0"/>
                  </a:cxn>
                  <a:cxn ang="0">
                    <a:pos x="7" y="0"/>
                  </a:cxn>
                  <a:cxn ang="0">
                    <a:pos x="5" y="1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6" h="52">
                    <a:moveTo>
                      <a:pt x="4" y="4"/>
                    </a:moveTo>
                    <a:lnTo>
                      <a:pt x="4" y="4"/>
                    </a:lnTo>
                    <a:lnTo>
                      <a:pt x="3" y="14"/>
                    </a:lnTo>
                    <a:lnTo>
                      <a:pt x="1" y="25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1" y="49"/>
                    </a:lnTo>
                    <a:lnTo>
                      <a:pt x="3" y="51"/>
                    </a:lnTo>
                    <a:lnTo>
                      <a:pt x="7" y="52"/>
                    </a:lnTo>
                    <a:lnTo>
                      <a:pt x="11" y="51"/>
                    </a:lnTo>
                    <a:lnTo>
                      <a:pt x="12" y="49"/>
                    </a:lnTo>
                    <a:lnTo>
                      <a:pt x="12" y="47"/>
                    </a:lnTo>
                    <a:lnTo>
                      <a:pt x="12" y="47"/>
                    </a:lnTo>
                    <a:lnTo>
                      <a:pt x="13" y="27"/>
                    </a:lnTo>
                    <a:lnTo>
                      <a:pt x="13" y="17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5" y="2"/>
                    </a:lnTo>
                    <a:lnTo>
                      <a:pt x="12" y="0"/>
                    </a:lnTo>
                    <a:lnTo>
                      <a:pt x="7" y="0"/>
                    </a:lnTo>
                    <a:lnTo>
                      <a:pt x="5" y="1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Freeform 856"/>
              <p:cNvSpPr/>
              <p:nvPr/>
            </p:nvSpPr>
            <p:spPr bwMode="auto">
              <a:xfrm>
                <a:off x="4686301" y="3459163"/>
                <a:ext cx="4763" cy="28575"/>
              </a:xfrm>
              <a:custGeom>
                <a:avLst/>
                <a:gdLst/>
                <a:ahLst/>
                <a:cxnLst>
                  <a:cxn ang="0">
                    <a:pos x="4" y="5"/>
                  </a:cxn>
                  <a:cxn ang="0">
                    <a:pos x="4" y="5"/>
                  </a:cxn>
                  <a:cxn ang="0">
                    <a:pos x="2" y="19"/>
                  </a:cxn>
                  <a:cxn ang="0">
                    <a:pos x="0" y="27"/>
                  </a:cxn>
                  <a:cxn ang="0">
                    <a:pos x="0" y="35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2" y="70"/>
                  </a:cxn>
                  <a:cxn ang="0">
                    <a:pos x="6" y="72"/>
                  </a:cxn>
                  <a:cxn ang="0">
                    <a:pos x="10" y="70"/>
                  </a:cxn>
                  <a:cxn ang="0">
                    <a:pos x="11" y="68"/>
                  </a:cxn>
                  <a:cxn ang="0">
                    <a:pos x="11" y="66"/>
                  </a:cxn>
                  <a:cxn ang="0">
                    <a:pos x="11" y="35"/>
                  </a:cxn>
                  <a:cxn ang="0">
                    <a:pos x="11" y="35"/>
                  </a:cxn>
                  <a:cxn ang="0">
                    <a:pos x="12" y="27"/>
                  </a:cxn>
                  <a:cxn ang="0">
                    <a:pos x="14" y="19"/>
                  </a:cxn>
                  <a:cxn ang="0">
                    <a:pos x="15" y="5"/>
                  </a:cxn>
                  <a:cxn ang="0">
                    <a:pos x="15" y="5"/>
                  </a:cxn>
                  <a:cxn ang="0">
                    <a:pos x="15" y="2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6" y="1"/>
                  </a:cxn>
                  <a:cxn ang="0">
                    <a:pos x="4" y="2"/>
                  </a:cxn>
                  <a:cxn ang="0">
                    <a:pos x="4" y="5"/>
                  </a:cxn>
                  <a:cxn ang="0">
                    <a:pos x="4" y="5"/>
                  </a:cxn>
                </a:cxnLst>
                <a:rect l="0" t="0" r="r" b="b"/>
                <a:pathLst>
                  <a:path w="15" h="72">
                    <a:moveTo>
                      <a:pt x="4" y="5"/>
                    </a:moveTo>
                    <a:lnTo>
                      <a:pt x="4" y="5"/>
                    </a:lnTo>
                    <a:lnTo>
                      <a:pt x="2" y="19"/>
                    </a:lnTo>
                    <a:lnTo>
                      <a:pt x="0" y="27"/>
                    </a:lnTo>
                    <a:lnTo>
                      <a:pt x="0" y="35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2" y="70"/>
                    </a:lnTo>
                    <a:lnTo>
                      <a:pt x="6" y="72"/>
                    </a:lnTo>
                    <a:lnTo>
                      <a:pt x="10" y="70"/>
                    </a:lnTo>
                    <a:lnTo>
                      <a:pt x="11" y="68"/>
                    </a:lnTo>
                    <a:lnTo>
                      <a:pt x="11" y="66"/>
                    </a:lnTo>
                    <a:lnTo>
                      <a:pt x="11" y="35"/>
                    </a:lnTo>
                    <a:lnTo>
                      <a:pt x="11" y="35"/>
                    </a:lnTo>
                    <a:lnTo>
                      <a:pt x="12" y="27"/>
                    </a:lnTo>
                    <a:lnTo>
                      <a:pt x="14" y="19"/>
                    </a:lnTo>
                    <a:lnTo>
                      <a:pt x="15" y="5"/>
                    </a:lnTo>
                    <a:lnTo>
                      <a:pt x="15" y="5"/>
                    </a:lnTo>
                    <a:lnTo>
                      <a:pt x="15" y="2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6" y="1"/>
                    </a:lnTo>
                    <a:lnTo>
                      <a:pt x="4" y="2"/>
                    </a:lnTo>
                    <a:lnTo>
                      <a:pt x="4" y="5"/>
                    </a:lnTo>
                    <a:lnTo>
                      <a:pt x="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Freeform 857"/>
              <p:cNvSpPr/>
              <p:nvPr/>
            </p:nvSpPr>
            <p:spPr bwMode="auto">
              <a:xfrm>
                <a:off x="4621213" y="3276601"/>
                <a:ext cx="4763" cy="22225"/>
              </a:xfrm>
              <a:custGeom>
                <a:avLst/>
                <a:gdLst/>
                <a:ahLst/>
                <a:cxnLst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9" y="2"/>
                  </a:cxn>
                  <a:cxn ang="0">
                    <a:pos x="5" y="0"/>
                  </a:cxn>
                  <a:cxn ang="0">
                    <a:pos x="1" y="2"/>
                  </a:cxn>
                  <a:cxn ang="0">
                    <a:pos x="0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1" y="28"/>
                  </a:cxn>
                  <a:cxn ang="0">
                    <a:pos x="4" y="51"/>
                  </a:cxn>
                  <a:cxn ang="0">
                    <a:pos x="4" y="51"/>
                  </a:cxn>
                  <a:cxn ang="0">
                    <a:pos x="4" y="54"/>
                  </a:cxn>
                  <a:cxn ang="0">
                    <a:pos x="5" y="55"/>
                  </a:cxn>
                  <a:cxn ang="0">
                    <a:pos x="9" y="56"/>
                  </a:cxn>
                  <a:cxn ang="0">
                    <a:pos x="13" y="55"/>
                  </a:cxn>
                  <a:cxn ang="0">
                    <a:pos x="14" y="54"/>
                  </a:cxn>
                  <a:cxn ang="0">
                    <a:pos x="14" y="51"/>
                  </a:cxn>
                  <a:cxn ang="0">
                    <a:pos x="14" y="51"/>
                  </a:cxn>
                  <a:cxn ang="0">
                    <a:pos x="13" y="28"/>
                  </a:cxn>
                  <a:cxn ang="0">
                    <a:pos x="10" y="5"/>
                  </a:cxn>
                  <a:cxn ang="0">
                    <a:pos x="10" y="5"/>
                  </a:cxn>
                </a:cxnLst>
                <a:rect l="0" t="0" r="r" b="b"/>
                <a:pathLst>
                  <a:path w="14" h="56">
                    <a:moveTo>
                      <a:pt x="10" y="5"/>
                    </a:moveTo>
                    <a:lnTo>
                      <a:pt x="10" y="5"/>
                    </a:lnTo>
                    <a:lnTo>
                      <a:pt x="10" y="3"/>
                    </a:lnTo>
                    <a:lnTo>
                      <a:pt x="9" y="2"/>
                    </a:lnTo>
                    <a:lnTo>
                      <a:pt x="5" y="0"/>
                    </a:lnTo>
                    <a:lnTo>
                      <a:pt x="1" y="2"/>
                    </a:lnTo>
                    <a:lnTo>
                      <a:pt x="0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1" y="28"/>
                    </a:lnTo>
                    <a:lnTo>
                      <a:pt x="4" y="51"/>
                    </a:lnTo>
                    <a:lnTo>
                      <a:pt x="4" y="51"/>
                    </a:lnTo>
                    <a:lnTo>
                      <a:pt x="4" y="54"/>
                    </a:lnTo>
                    <a:lnTo>
                      <a:pt x="5" y="55"/>
                    </a:lnTo>
                    <a:lnTo>
                      <a:pt x="9" y="56"/>
                    </a:lnTo>
                    <a:lnTo>
                      <a:pt x="13" y="55"/>
                    </a:lnTo>
                    <a:lnTo>
                      <a:pt x="14" y="54"/>
                    </a:lnTo>
                    <a:lnTo>
                      <a:pt x="14" y="51"/>
                    </a:lnTo>
                    <a:lnTo>
                      <a:pt x="14" y="51"/>
                    </a:lnTo>
                    <a:lnTo>
                      <a:pt x="13" y="28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Freeform 858"/>
              <p:cNvSpPr/>
              <p:nvPr/>
            </p:nvSpPr>
            <p:spPr bwMode="auto">
              <a:xfrm>
                <a:off x="4646613" y="3281363"/>
                <a:ext cx="7938" cy="19050"/>
              </a:xfrm>
              <a:custGeom>
                <a:avLst/>
                <a:gdLst/>
                <a:ahLst/>
                <a:cxnLst>
                  <a:cxn ang="0">
                    <a:pos x="8" y="3"/>
                  </a:cxn>
                  <a:cxn ang="0">
                    <a:pos x="8" y="3"/>
                  </a:cxn>
                  <a:cxn ang="0">
                    <a:pos x="3" y="22"/>
                  </a:cxn>
                  <a:cxn ang="0">
                    <a:pos x="1" y="33"/>
                  </a:cxn>
                  <a:cxn ang="0">
                    <a:pos x="0" y="43"/>
                  </a:cxn>
                  <a:cxn ang="0">
                    <a:pos x="0" y="43"/>
                  </a:cxn>
                  <a:cxn ang="0">
                    <a:pos x="0" y="46"/>
                  </a:cxn>
                  <a:cxn ang="0">
                    <a:pos x="1" y="47"/>
                  </a:cxn>
                  <a:cxn ang="0">
                    <a:pos x="5" y="48"/>
                  </a:cxn>
                  <a:cxn ang="0">
                    <a:pos x="9" y="47"/>
                  </a:cxn>
                  <a:cxn ang="0">
                    <a:pos x="11" y="46"/>
                  </a:cxn>
                  <a:cxn ang="0">
                    <a:pos x="12" y="43"/>
                  </a:cxn>
                  <a:cxn ang="0">
                    <a:pos x="12" y="43"/>
                  </a:cxn>
                  <a:cxn ang="0">
                    <a:pos x="12" y="34"/>
                  </a:cxn>
                  <a:cxn ang="0">
                    <a:pos x="14" y="25"/>
                  </a:cxn>
                  <a:cxn ang="0">
                    <a:pos x="20" y="7"/>
                  </a:cxn>
                  <a:cxn ang="0">
                    <a:pos x="20" y="7"/>
                  </a:cxn>
                  <a:cxn ang="0">
                    <a:pos x="20" y="4"/>
                  </a:cxn>
                  <a:cxn ang="0">
                    <a:pos x="18" y="1"/>
                  </a:cxn>
                  <a:cxn ang="0">
                    <a:pos x="16" y="0"/>
                  </a:cxn>
                  <a:cxn ang="0">
                    <a:pos x="11" y="0"/>
                  </a:cxn>
                  <a:cxn ang="0">
                    <a:pos x="9" y="1"/>
                  </a:cxn>
                  <a:cxn ang="0">
                    <a:pos x="8" y="3"/>
                  </a:cxn>
                  <a:cxn ang="0">
                    <a:pos x="8" y="3"/>
                  </a:cxn>
                </a:cxnLst>
                <a:rect l="0" t="0" r="r" b="b"/>
                <a:pathLst>
                  <a:path w="20" h="48">
                    <a:moveTo>
                      <a:pt x="8" y="3"/>
                    </a:moveTo>
                    <a:lnTo>
                      <a:pt x="8" y="3"/>
                    </a:lnTo>
                    <a:lnTo>
                      <a:pt x="3" y="22"/>
                    </a:lnTo>
                    <a:lnTo>
                      <a:pt x="1" y="33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0" y="46"/>
                    </a:lnTo>
                    <a:lnTo>
                      <a:pt x="1" y="47"/>
                    </a:lnTo>
                    <a:lnTo>
                      <a:pt x="5" y="48"/>
                    </a:lnTo>
                    <a:lnTo>
                      <a:pt x="9" y="47"/>
                    </a:lnTo>
                    <a:lnTo>
                      <a:pt x="11" y="46"/>
                    </a:lnTo>
                    <a:lnTo>
                      <a:pt x="12" y="43"/>
                    </a:lnTo>
                    <a:lnTo>
                      <a:pt x="12" y="43"/>
                    </a:lnTo>
                    <a:lnTo>
                      <a:pt x="12" y="34"/>
                    </a:lnTo>
                    <a:lnTo>
                      <a:pt x="14" y="25"/>
                    </a:lnTo>
                    <a:lnTo>
                      <a:pt x="20" y="7"/>
                    </a:lnTo>
                    <a:lnTo>
                      <a:pt x="20" y="7"/>
                    </a:lnTo>
                    <a:lnTo>
                      <a:pt x="20" y="4"/>
                    </a:lnTo>
                    <a:lnTo>
                      <a:pt x="18" y="1"/>
                    </a:lnTo>
                    <a:lnTo>
                      <a:pt x="16" y="0"/>
                    </a:lnTo>
                    <a:lnTo>
                      <a:pt x="11" y="0"/>
                    </a:lnTo>
                    <a:lnTo>
                      <a:pt x="9" y="1"/>
                    </a:lnTo>
                    <a:lnTo>
                      <a:pt x="8" y="3"/>
                    </a:lnTo>
                    <a:lnTo>
                      <a:pt x="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Freeform 859"/>
              <p:cNvSpPr/>
              <p:nvPr/>
            </p:nvSpPr>
            <p:spPr bwMode="auto">
              <a:xfrm>
                <a:off x="4673601" y="3286126"/>
                <a:ext cx="6350" cy="22225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3" y="29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1" y="54"/>
                  </a:cxn>
                  <a:cxn ang="0">
                    <a:pos x="3" y="55"/>
                  </a:cxn>
                  <a:cxn ang="0">
                    <a:pos x="7" y="58"/>
                  </a:cxn>
                  <a:cxn ang="0">
                    <a:pos x="11" y="55"/>
                  </a:cxn>
                  <a:cxn ang="0">
                    <a:pos x="12" y="54"/>
                  </a:cxn>
                  <a:cxn ang="0">
                    <a:pos x="12" y="51"/>
                  </a:cxn>
                  <a:cxn ang="0">
                    <a:pos x="12" y="51"/>
                  </a:cxn>
                  <a:cxn ang="0">
                    <a:pos x="14" y="29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4" y="2"/>
                  </a:cxn>
                  <a:cxn ang="0">
                    <a:pos x="11" y="0"/>
                  </a:cxn>
                  <a:cxn ang="0">
                    <a:pos x="7" y="2"/>
                  </a:cxn>
                  <a:cxn ang="0">
                    <a:pos x="5" y="4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6" h="58">
                    <a:moveTo>
                      <a:pt x="4" y="6"/>
                    </a:moveTo>
                    <a:lnTo>
                      <a:pt x="4" y="6"/>
                    </a:lnTo>
                    <a:lnTo>
                      <a:pt x="3" y="29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1" y="54"/>
                    </a:lnTo>
                    <a:lnTo>
                      <a:pt x="3" y="55"/>
                    </a:lnTo>
                    <a:lnTo>
                      <a:pt x="7" y="58"/>
                    </a:lnTo>
                    <a:lnTo>
                      <a:pt x="11" y="55"/>
                    </a:lnTo>
                    <a:lnTo>
                      <a:pt x="12" y="54"/>
                    </a:lnTo>
                    <a:lnTo>
                      <a:pt x="12" y="51"/>
                    </a:lnTo>
                    <a:lnTo>
                      <a:pt x="12" y="51"/>
                    </a:lnTo>
                    <a:lnTo>
                      <a:pt x="14" y="29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4" y="2"/>
                    </a:lnTo>
                    <a:lnTo>
                      <a:pt x="11" y="0"/>
                    </a:lnTo>
                    <a:lnTo>
                      <a:pt x="7" y="2"/>
                    </a:lnTo>
                    <a:lnTo>
                      <a:pt x="5" y="4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Freeform 860"/>
              <p:cNvSpPr/>
              <p:nvPr/>
            </p:nvSpPr>
            <p:spPr bwMode="auto">
              <a:xfrm>
                <a:off x="4757738" y="3371851"/>
                <a:ext cx="4763" cy="26988"/>
              </a:xfrm>
              <a:custGeom>
                <a:avLst/>
                <a:gdLst/>
                <a:ahLst/>
                <a:cxnLst>
                  <a:cxn ang="0">
                    <a:pos x="0" y="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2" y="65"/>
                  </a:cxn>
                  <a:cxn ang="0">
                    <a:pos x="3" y="66"/>
                  </a:cxn>
                  <a:cxn ang="0">
                    <a:pos x="7" y="68"/>
                  </a:cxn>
                  <a:cxn ang="0">
                    <a:pos x="11" y="66"/>
                  </a:cxn>
                  <a:cxn ang="0">
                    <a:pos x="12" y="65"/>
                  </a:cxn>
                  <a:cxn ang="0">
                    <a:pos x="12" y="62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2"/>
                  </a:cxn>
                  <a:cxn ang="0">
                    <a:pos x="11" y="1"/>
                  </a:cxn>
                  <a:cxn ang="0">
                    <a:pos x="7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0" y="5"/>
                  </a:cxn>
                  <a:cxn ang="0">
                    <a:pos x="0" y="5"/>
                  </a:cxn>
                </a:cxnLst>
                <a:rect l="0" t="0" r="r" b="b"/>
                <a:pathLst>
                  <a:path w="12" h="68">
                    <a:moveTo>
                      <a:pt x="0" y="5"/>
                    </a:moveTo>
                    <a:lnTo>
                      <a:pt x="0" y="62"/>
                    </a:lnTo>
                    <a:lnTo>
                      <a:pt x="0" y="62"/>
                    </a:lnTo>
                    <a:lnTo>
                      <a:pt x="2" y="65"/>
                    </a:lnTo>
                    <a:lnTo>
                      <a:pt x="3" y="66"/>
                    </a:lnTo>
                    <a:lnTo>
                      <a:pt x="7" y="68"/>
                    </a:lnTo>
                    <a:lnTo>
                      <a:pt x="11" y="66"/>
                    </a:lnTo>
                    <a:lnTo>
                      <a:pt x="12" y="65"/>
                    </a:lnTo>
                    <a:lnTo>
                      <a:pt x="12" y="62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2"/>
                    </a:lnTo>
                    <a:lnTo>
                      <a:pt x="11" y="1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Freeform 861"/>
              <p:cNvSpPr/>
              <p:nvPr/>
            </p:nvSpPr>
            <p:spPr bwMode="auto">
              <a:xfrm>
                <a:off x="4781551" y="3379788"/>
                <a:ext cx="7938" cy="14288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4" y="14"/>
                  </a:cxn>
                  <a:cxn ang="0">
                    <a:pos x="1" y="26"/>
                  </a:cxn>
                  <a:cxn ang="0">
                    <a:pos x="1" y="26"/>
                  </a:cxn>
                  <a:cxn ang="0">
                    <a:pos x="0" y="29"/>
                  </a:cxn>
                  <a:cxn ang="0">
                    <a:pos x="0" y="31"/>
                  </a:cxn>
                  <a:cxn ang="0">
                    <a:pos x="4" y="34"/>
                  </a:cxn>
                  <a:cxn ang="0">
                    <a:pos x="5" y="35"/>
                  </a:cxn>
                  <a:cxn ang="0">
                    <a:pos x="8" y="35"/>
                  </a:cxn>
                  <a:cxn ang="0">
                    <a:pos x="9" y="34"/>
                  </a:cxn>
                  <a:cxn ang="0">
                    <a:pos x="10" y="31"/>
                  </a:cxn>
                  <a:cxn ang="0">
                    <a:pos x="10" y="31"/>
                  </a:cxn>
                  <a:cxn ang="0">
                    <a:pos x="14" y="21"/>
                  </a:cxn>
                  <a:cxn ang="0">
                    <a:pos x="18" y="9"/>
                  </a:cxn>
                  <a:cxn ang="0">
                    <a:pos x="18" y="9"/>
                  </a:cxn>
                  <a:cxn ang="0">
                    <a:pos x="18" y="6"/>
                  </a:cxn>
                  <a:cxn ang="0">
                    <a:pos x="18" y="4"/>
                  </a:cxn>
                  <a:cxn ang="0">
                    <a:pos x="15" y="1"/>
                  </a:cxn>
                  <a:cxn ang="0">
                    <a:pos x="13" y="0"/>
                  </a:cxn>
                  <a:cxn ang="0">
                    <a:pos x="12" y="0"/>
                  </a:cxn>
                  <a:cxn ang="0">
                    <a:pos x="10" y="1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35">
                    <a:moveTo>
                      <a:pt x="8" y="4"/>
                    </a:moveTo>
                    <a:lnTo>
                      <a:pt x="8" y="4"/>
                    </a:lnTo>
                    <a:lnTo>
                      <a:pt x="4" y="14"/>
                    </a:lnTo>
                    <a:lnTo>
                      <a:pt x="1" y="26"/>
                    </a:lnTo>
                    <a:lnTo>
                      <a:pt x="1" y="26"/>
                    </a:lnTo>
                    <a:lnTo>
                      <a:pt x="0" y="29"/>
                    </a:lnTo>
                    <a:lnTo>
                      <a:pt x="0" y="31"/>
                    </a:lnTo>
                    <a:lnTo>
                      <a:pt x="4" y="34"/>
                    </a:lnTo>
                    <a:lnTo>
                      <a:pt x="5" y="35"/>
                    </a:lnTo>
                    <a:lnTo>
                      <a:pt x="8" y="35"/>
                    </a:lnTo>
                    <a:lnTo>
                      <a:pt x="9" y="34"/>
                    </a:lnTo>
                    <a:lnTo>
                      <a:pt x="10" y="31"/>
                    </a:lnTo>
                    <a:lnTo>
                      <a:pt x="10" y="31"/>
                    </a:lnTo>
                    <a:lnTo>
                      <a:pt x="14" y="21"/>
                    </a:lnTo>
                    <a:lnTo>
                      <a:pt x="18" y="9"/>
                    </a:lnTo>
                    <a:lnTo>
                      <a:pt x="18" y="9"/>
                    </a:lnTo>
                    <a:lnTo>
                      <a:pt x="18" y="6"/>
                    </a:lnTo>
                    <a:lnTo>
                      <a:pt x="18" y="4"/>
                    </a:lnTo>
                    <a:lnTo>
                      <a:pt x="15" y="1"/>
                    </a:lnTo>
                    <a:lnTo>
                      <a:pt x="13" y="0"/>
                    </a:lnTo>
                    <a:lnTo>
                      <a:pt x="12" y="0"/>
                    </a:lnTo>
                    <a:lnTo>
                      <a:pt x="10" y="1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Freeform 862"/>
              <p:cNvSpPr/>
              <p:nvPr/>
            </p:nvSpPr>
            <p:spPr bwMode="auto">
              <a:xfrm>
                <a:off x="4351338" y="3216276"/>
                <a:ext cx="368300" cy="204788"/>
              </a:xfrm>
              <a:custGeom>
                <a:avLst/>
                <a:gdLst/>
                <a:ahLst/>
                <a:cxnLst>
                  <a:cxn ang="0">
                    <a:pos x="865" y="427"/>
                  </a:cxn>
                  <a:cxn ang="0">
                    <a:pos x="804" y="438"/>
                  </a:cxn>
                  <a:cxn ang="0">
                    <a:pos x="707" y="431"/>
                  </a:cxn>
                  <a:cxn ang="0">
                    <a:pos x="576" y="403"/>
                  </a:cxn>
                  <a:cxn ang="0">
                    <a:pos x="508" y="378"/>
                  </a:cxn>
                  <a:cxn ang="0">
                    <a:pos x="437" y="336"/>
                  </a:cxn>
                  <a:cxn ang="0">
                    <a:pos x="418" y="323"/>
                  </a:cxn>
                  <a:cxn ang="0">
                    <a:pos x="407" y="319"/>
                  </a:cxn>
                  <a:cxn ang="0">
                    <a:pos x="384" y="329"/>
                  </a:cxn>
                  <a:cxn ang="0">
                    <a:pos x="365" y="348"/>
                  </a:cxn>
                  <a:cxn ang="0">
                    <a:pos x="343" y="377"/>
                  </a:cxn>
                  <a:cxn ang="0">
                    <a:pos x="274" y="431"/>
                  </a:cxn>
                  <a:cxn ang="0">
                    <a:pos x="228" y="457"/>
                  </a:cxn>
                  <a:cxn ang="0">
                    <a:pos x="159" y="470"/>
                  </a:cxn>
                  <a:cxn ang="0">
                    <a:pos x="96" y="451"/>
                  </a:cxn>
                  <a:cxn ang="0">
                    <a:pos x="53" y="400"/>
                  </a:cxn>
                  <a:cxn ang="0">
                    <a:pos x="45" y="355"/>
                  </a:cxn>
                  <a:cxn ang="0">
                    <a:pos x="63" y="308"/>
                  </a:cxn>
                  <a:cxn ang="0">
                    <a:pos x="121" y="250"/>
                  </a:cxn>
                  <a:cxn ang="0">
                    <a:pos x="185" y="198"/>
                  </a:cxn>
                  <a:cxn ang="0">
                    <a:pos x="255" y="140"/>
                  </a:cxn>
                  <a:cxn ang="0">
                    <a:pos x="334" y="76"/>
                  </a:cxn>
                  <a:cxn ang="0">
                    <a:pos x="393" y="58"/>
                  </a:cxn>
                  <a:cxn ang="0">
                    <a:pos x="541" y="55"/>
                  </a:cxn>
                  <a:cxn ang="0">
                    <a:pos x="648" y="54"/>
                  </a:cxn>
                  <a:cxn ang="0">
                    <a:pos x="773" y="49"/>
                  </a:cxn>
                  <a:cxn ang="0">
                    <a:pos x="811" y="59"/>
                  </a:cxn>
                  <a:cxn ang="0">
                    <a:pos x="838" y="49"/>
                  </a:cxn>
                  <a:cxn ang="0">
                    <a:pos x="839" y="25"/>
                  </a:cxn>
                  <a:cxn ang="0">
                    <a:pos x="824" y="9"/>
                  </a:cxn>
                  <a:cxn ang="0">
                    <a:pos x="784" y="3"/>
                  </a:cxn>
                  <a:cxn ang="0">
                    <a:pos x="610" y="8"/>
                  </a:cxn>
                  <a:cxn ang="0">
                    <a:pos x="512" y="11"/>
                  </a:cxn>
                  <a:cxn ang="0">
                    <a:pos x="384" y="12"/>
                  </a:cxn>
                  <a:cxn ang="0">
                    <a:pos x="323" y="29"/>
                  </a:cxn>
                  <a:cxn ang="0">
                    <a:pos x="267" y="67"/>
                  </a:cxn>
                  <a:cxn ang="0">
                    <a:pos x="68" y="236"/>
                  </a:cxn>
                  <a:cxn ang="0">
                    <a:pos x="24" y="285"/>
                  </a:cxn>
                  <a:cxn ang="0">
                    <a:pos x="6" y="330"/>
                  </a:cxn>
                  <a:cxn ang="0">
                    <a:pos x="2" y="378"/>
                  </a:cxn>
                  <a:cxn ang="0">
                    <a:pos x="11" y="419"/>
                  </a:cxn>
                  <a:cxn ang="0">
                    <a:pos x="33" y="461"/>
                  </a:cxn>
                  <a:cxn ang="0">
                    <a:pos x="68" y="493"/>
                  </a:cxn>
                  <a:cxn ang="0">
                    <a:pos x="112" y="513"/>
                  </a:cxn>
                  <a:cxn ang="0">
                    <a:pos x="159" y="516"/>
                  </a:cxn>
                  <a:cxn ang="0">
                    <a:pos x="238" y="499"/>
                  </a:cxn>
                  <a:cxn ang="0">
                    <a:pos x="284" y="479"/>
                  </a:cxn>
                  <a:cxn ang="0">
                    <a:pos x="363" y="419"/>
                  </a:cxn>
                  <a:cxn ang="0">
                    <a:pos x="395" y="389"/>
                  </a:cxn>
                  <a:cxn ang="0">
                    <a:pos x="405" y="373"/>
                  </a:cxn>
                  <a:cxn ang="0">
                    <a:pos x="435" y="385"/>
                  </a:cxn>
                  <a:cxn ang="0">
                    <a:pos x="508" y="429"/>
                  </a:cxn>
                  <a:cxn ang="0">
                    <a:pos x="588" y="451"/>
                  </a:cxn>
                  <a:cxn ang="0">
                    <a:pos x="696" y="476"/>
                  </a:cxn>
                  <a:cxn ang="0">
                    <a:pos x="811" y="484"/>
                  </a:cxn>
                  <a:cxn ang="0">
                    <a:pos x="874" y="472"/>
                  </a:cxn>
                  <a:cxn ang="0">
                    <a:pos x="916" y="453"/>
                  </a:cxn>
                  <a:cxn ang="0">
                    <a:pos x="925" y="437"/>
                  </a:cxn>
                  <a:cxn ang="0">
                    <a:pos x="917" y="414"/>
                  </a:cxn>
                  <a:cxn ang="0">
                    <a:pos x="902" y="410"/>
                  </a:cxn>
                </a:cxnLst>
                <a:rect l="0" t="0" r="r" b="b"/>
                <a:pathLst>
                  <a:path w="926" h="517">
                    <a:moveTo>
                      <a:pt x="892" y="412"/>
                    </a:moveTo>
                    <a:lnTo>
                      <a:pt x="892" y="412"/>
                    </a:lnTo>
                    <a:lnTo>
                      <a:pt x="879" y="420"/>
                    </a:lnTo>
                    <a:lnTo>
                      <a:pt x="865" y="427"/>
                    </a:lnTo>
                    <a:lnTo>
                      <a:pt x="849" y="432"/>
                    </a:lnTo>
                    <a:lnTo>
                      <a:pt x="835" y="436"/>
                    </a:lnTo>
                    <a:lnTo>
                      <a:pt x="819" y="437"/>
                    </a:lnTo>
                    <a:lnTo>
                      <a:pt x="804" y="438"/>
                    </a:lnTo>
                    <a:lnTo>
                      <a:pt x="788" y="438"/>
                    </a:lnTo>
                    <a:lnTo>
                      <a:pt x="771" y="438"/>
                    </a:lnTo>
                    <a:lnTo>
                      <a:pt x="739" y="436"/>
                    </a:lnTo>
                    <a:lnTo>
                      <a:pt x="707" y="431"/>
                    </a:lnTo>
                    <a:lnTo>
                      <a:pt x="647" y="419"/>
                    </a:lnTo>
                    <a:lnTo>
                      <a:pt x="647" y="419"/>
                    </a:lnTo>
                    <a:lnTo>
                      <a:pt x="611" y="412"/>
                    </a:lnTo>
                    <a:lnTo>
                      <a:pt x="576" y="403"/>
                    </a:lnTo>
                    <a:lnTo>
                      <a:pt x="542" y="393"/>
                    </a:lnTo>
                    <a:lnTo>
                      <a:pt x="525" y="386"/>
                    </a:lnTo>
                    <a:lnTo>
                      <a:pt x="508" y="378"/>
                    </a:lnTo>
                    <a:lnTo>
                      <a:pt x="508" y="378"/>
                    </a:lnTo>
                    <a:lnTo>
                      <a:pt x="488" y="368"/>
                    </a:lnTo>
                    <a:lnTo>
                      <a:pt x="467" y="355"/>
                    </a:lnTo>
                    <a:lnTo>
                      <a:pt x="448" y="342"/>
                    </a:lnTo>
                    <a:lnTo>
                      <a:pt x="437" y="336"/>
                    </a:lnTo>
                    <a:lnTo>
                      <a:pt x="427" y="331"/>
                    </a:lnTo>
                    <a:lnTo>
                      <a:pt x="427" y="331"/>
                    </a:lnTo>
                    <a:lnTo>
                      <a:pt x="423" y="327"/>
                    </a:lnTo>
                    <a:lnTo>
                      <a:pt x="418" y="323"/>
                    </a:lnTo>
                    <a:lnTo>
                      <a:pt x="418" y="323"/>
                    </a:lnTo>
                    <a:lnTo>
                      <a:pt x="412" y="321"/>
                    </a:lnTo>
                    <a:lnTo>
                      <a:pt x="407" y="319"/>
                    </a:lnTo>
                    <a:lnTo>
                      <a:pt x="407" y="319"/>
                    </a:lnTo>
                    <a:lnTo>
                      <a:pt x="399" y="318"/>
                    </a:lnTo>
                    <a:lnTo>
                      <a:pt x="393" y="321"/>
                    </a:lnTo>
                    <a:lnTo>
                      <a:pt x="388" y="323"/>
                    </a:lnTo>
                    <a:lnTo>
                      <a:pt x="384" y="329"/>
                    </a:lnTo>
                    <a:lnTo>
                      <a:pt x="384" y="329"/>
                    </a:lnTo>
                    <a:lnTo>
                      <a:pt x="376" y="334"/>
                    </a:lnTo>
                    <a:lnTo>
                      <a:pt x="371" y="340"/>
                    </a:lnTo>
                    <a:lnTo>
                      <a:pt x="365" y="348"/>
                    </a:lnTo>
                    <a:lnTo>
                      <a:pt x="360" y="356"/>
                    </a:lnTo>
                    <a:lnTo>
                      <a:pt x="360" y="356"/>
                    </a:lnTo>
                    <a:lnTo>
                      <a:pt x="354" y="366"/>
                    </a:lnTo>
                    <a:lnTo>
                      <a:pt x="343" y="377"/>
                    </a:lnTo>
                    <a:lnTo>
                      <a:pt x="333" y="387"/>
                    </a:lnTo>
                    <a:lnTo>
                      <a:pt x="321" y="397"/>
                    </a:lnTo>
                    <a:lnTo>
                      <a:pt x="296" y="415"/>
                    </a:lnTo>
                    <a:lnTo>
                      <a:pt x="274" y="431"/>
                    </a:lnTo>
                    <a:lnTo>
                      <a:pt x="274" y="431"/>
                    </a:lnTo>
                    <a:lnTo>
                      <a:pt x="259" y="441"/>
                    </a:lnTo>
                    <a:lnTo>
                      <a:pt x="244" y="450"/>
                    </a:lnTo>
                    <a:lnTo>
                      <a:pt x="228" y="457"/>
                    </a:lnTo>
                    <a:lnTo>
                      <a:pt x="211" y="463"/>
                    </a:lnTo>
                    <a:lnTo>
                      <a:pt x="193" y="467"/>
                    </a:lnTo>
                    <a:lnTo>
                      <a:pt x="176" y="468"/>
                    </a:lnTo>
                    <a:lnTo>
                      <a:pt x="159" y="470"/>
                    </a:lnTo>
                    <a:lnTo>
                      <a:pt x="142" y="467"/>
                    </a:lnTo>
                    <a:lnTo>
                      <a:pt x="126" y="465"/>
                    </a:lnTo>
                    <a:lnTo>
                      <a:pt x="110" y="459"/>
                    </a:lnTo>
                    <a:lnTo>
                      <a:pt x="96" y="451"/>
                    </a:lnTo>
                    <a:lnTo>
                      <a:pt x="83" y="442"/>
                    </a:lnTo>
                    <a:lnTo>
                      <a:pt x="71" y="431"/>
                    </a:lnTo>
                    <a:lnTo>
                      <a:pt x="61" y="416"/>
                    </a:lnTo>
                    <a:lnTo>
                      <a:pt x="53" y="400"/>
                    </a:lnTo>
                    <a:lnTo>
                      <a:pt x="47" y="382"/>
                    </a:lnTo>
                    <a:lnTo>
                      <a:pt x="47" y="382"/>
                    </a:lnTo>
                    <a:lnTo>
                      <a:pt x="45" y="368"/>
                    </a:lnTo>
                    <a:lnTo>
                      <a:pt x="45" y="355"/>
                    </a:lnTo>
                    <a:lnTo>
                      <a:pt x="47" y="342"/>
                    </a:lnTo>
                    <a:lnTo>
                      <a:pt x="51" y="330"/>
                    </a:lnTo>
                    <a:lnTo>
                      <a:pt x="57" y="318"/>
                    </a:lnTo>
                    <a:lnTo>
                      <a:pt x="63" y="308"/>
                    </a:lnTo>
                    <a:lnTo>
                      <a:pt x="71" y="297"/>
                    </a:lnTo>
                    <a:lnTo>
                      <a:pt x="80" y="287"/>
                    </a:lnTo>
                    <a:lnTo>
                      <a:pt x="100" y="268"/>
                    </a:lnTo>
                    <a:lnTo>
                      <a:pt x="121" y="250"/>
                    </a:lnTo>
                    <a:lnTo>
                      <a:pt x="143" y="233"/>
                    </a:lnTo>
                    <a:lnTo>
                      <a:pt x="161" y="217"/>
                    </a:lnTo>
                    <a:lnTo>
                      <a:pt x="161" y="217"/>
                    </a:lnTo>
                    <a:lnTo>
                      <a:pt x="185" y="198"/>
                    </a:lnTo>
                    <a:lnTo>
                      <a:pt x="208" y="179"/>
                    </a:lnTo>
                    <a:lnTo>
                      <a:pt x="233" y="160"/>
                    </a:lnTo>
                    <a:lnTo>
                      <a:pt x="255" y="140"/>
                    </a:lnTo>
                    <a:lnTo>
                      <a:pt x="255" y="140"/>
                    </a:lnTo>
                    <a:lnTo>
                      <a:pt x="280" y="117"/>
                    </a:lnTo>
                    <a:lnTo>
                      <a:pt x="306" y="96"/>
                    </a:lnTo>
                    <a:lnTo>
                      <a:pt x="320" y="85"/>
                    </a:lnTo>
                    <a:lnTo>
                      <a:pt x="334" y="76"/>
                    </a:lnTo>
                    <a:lnTo>
                      <a:pt x="348" y="70"/>
                    </a:lnTo>
                    <a:lnTo>
                      <a:pt x="365" y="64"/>
                    </a:lnTo>
                    <a:lnTo>
                      <a:pt x="365" y="64"/>
                    </a:lnTo>
                    <a:lnTo>
                      <a:pt x="393" y="58"/>
                    </a:lnTo>
                    <a:lnTo>
                      <a:pt x="422" y="54"/>
                    </a:lnTo>
                    <a:lnTo>
                      <a:pt x="452" y="53"/>
                    </a:lnTo>
                    <a:lnTo>
                      <a:pt x="480" y="54"/>
                    </a:lnTo>
                    <a:lnTo>
                      <a:pt x="541" y="55"/>
                    </a:lnTo>
                    <a:lnTo>
                      <a:pt x="569" y="56"/>
                    </a:lnTo>
                    <a:lnTo>
                      <a:pt x="598" y="56"/>
                    </a:lnTo>
                    <a:lnTo>
                      <a:pt x="598" y="56"/>
                    </a:lnTo>
                    <a:lnTo>
                      <a:pt x="648" y="54"/>
                    </a:lnTo>
                    <a:lnTo>
                      <a:pt x="698" y="50"/>
                    </a:lnTo>
                    <a:lnTo>
                      <a:pt x="724" y="47"/>
                    </a:lnTo>
                    <a:lnTo>
                      <a:pt x="749" y="47"/>
                    </a:lnTo>
                    <a:lnTo>
                      <a:pt x="773" y="49"/>
                    </a:lnTo>
                    <a:lnTo>
                      <a:pt x="798" y="50"/>
                    </a:lnTo>
                    <a:lnTo>
                      <a:pt x="798" y="50"/>
                    </a:lnTo>
                    <a:lnTo>
                      <a:pt x="804" y="55"/>
                    </a:lnTo>
                    <a:lnTo>
                      <a:pt x="811" y="59"/>
                    </a:lnTo>
                    <a:lnTo>
                      <a:pt x="818" y="59"/>
                    </a:lnTo>
                    <a:lnTo>
                      <a:pt x="826" y="58"/>
                    </a:lnTo>
                    <a:lnTo>
                      <a:pt x="832" y="54"/>
                    </a:lnTo>
                    <a:lnTo>
                      <a:pt x="838" y="49"/>
                    </a:lnTo>
                    <a:lnTo>
                      <a:pt x="840" y="42"/>
                    </a:lnTo>
                    <a:lnTo>
                      <a:pt x="840" y="38"/>
                    </a:lnTo>
                    <a:lnTo>
                      <a:pt x="840" y="33"/>
                    </a:lnTo>
                    <a:lnTo>
                      <a:pt x="839" y="25"/>
                    </a:lnTo>
                    <a:lnTo>
                      <a:pt x="839" y="25"/>
                    </a:lnTo>
                    <a:lnTo>
                      <a:pt x="836" y="19"/>
                    </a:lnTo>
                    <a:lnTo>
                      <a:pt x="831" y="13"/>
                    </a:lnTo>
                    <a:lnTo>
                      <a:pt x="824" y="9"/>
                    </a:lnTo>
                    <a:lnTo>
                      <a:pt x="818" y="7"/>
                    </a:lnTo>
                    <a:lnTo>
                      <a:pt x="818" y="7"/>
                    </a:lnTo>
                    <a:lnTo>
                      <a:pt x="801" y="4"/>
                    </a:lnTo>
                    <a:lnTo>
                      <a:pt x="784" y="3"/>
                    </a:lnTo>
                    <a:lnTo>
                      <a:pt x="750" y="0"/>
                    </a:lnTo>
                    <a:lnTo>
                      <a:pt x="716" y="2"/>
                    </a:lnTo>
                    <a:lnTo>
                      <a:pt x="681" y="3"/>
                    </a:lnTo>
                    <a:lnTo>
                      <a:pt x="610" y="8"/>
                    </a:lnTo>
                    <a:lnTo>
                      <a:pt x="575" y="11"/>
                    </a:lnTo>
                    <a:lnTo>
                      <a:pt x="542" y="12"/>
                    </a:lnTo>
                    <a:lnTo>
                      <a:pt x="542" y="12"/>
                    </a:lnTo>
                    <a:lnTo>
                      <a:pt x="512" y="11"/>
                    </a:lnTo>
                    <a:lnTo>
                      <a:pt x="480" y="11"/>
                    </a:lnTo>
                    <a:lnTo>
                      <a:pt x="448" y="9"/>
                    </a:lnTo>
                    <a:lnTo>
                      <a:pt x="415" y="9"/>
                    </a:lnTo>
                    <a:lnTo>
                      <a:pt x="384" y="12"/>
                    </a:lnTo>
                    <a:lnTo>
                      <a:pt x="368" y="15"/>
                    </a:lnTo>
                    <a:lnTo>
                      <a:pt x="352" y="19"/>
                    </a:lnTo>
                    <a:lnTo>
                      <a:pt x="338" y="24"/>
                    </a:lnTo>
                    <a:lnTo>
                      <a:pt x="323" y="29"/>
                    </a:lnTo>
                    <a:lnTo>
                      <a:pt x="309" y="37"/>
                    </a:lnTo>
                    <a:lnTo>
                      <a:pt x="296" y="45"/>
                    </a:lnTo>
                    <a:lnTo>
                      <a:pt x="296" y="45"/>
                    </a:lnTo>
                    <a:lnTo>
                      <a:pt x="267" y="67"/>
                    </a:lnTo>
                    <a:lnTo>
                      <a:pt x="238" y="90"/>
                    </a:lnTo>
                    <a:lnTo>
                      <a:pt x="181" y="139"/>
                    </a:lnTo>
                    <a:lnTo>
                      <a:pt x="68" y="236"/>
                    </a:lnTo>
                    <a:lnTo>
                      <a:pt x="68" y="236"/>
                    </a:lnTo>
                    <a:lnTo>
                      <a:pt x="47" y="255"/>
                    </a:lnTo>
                    <a:lnTo>
                      <a:pt x="40" y="266"/>
                    </a:lnTo>
                    <a:lnTo>
                      <a:pt x="32" y="275"/>
                    </a:lnTo>
                    <a:lnTo>
                      <a:pt x="24" y="285"/>
                    </a:lnTo>
                    <a:lnTo>
                      <a:pt x="17" y="296"/>
                    </a:lnTo>
                    <a:lnTo>
                      <a:pt x="12" y="308"/>
                    </a:lnTo>
                    <a:lnTo>
                      <a:pt x="8" y="318"/>
                    </a:lnTo>
                    <a:lnTo>
                      <a:pt x="6" y="330"/>
                    </a:lnTo>
                    <a:lnTo>
                      <a:pt x="3" y="342"/>
                    </a:lnTo>
                    <a:lnTo>
                      <a:pt x="2" y="353"/>
                    </a:lnTo>
                    <a:lnTo>
                      <a:pt x="0" y="366"/>
                    </a:lnTo>
                    <a:lnTo>
                      <a:pt x="2" y="378"/>
                    </a:lnTo>
                    <a:lnTo>
                      <a:pt x="3" y="391"/>
                    </a:lnTo>
                    <a:lnTo>
                      <a:pt x="7" y="406"/>
                    </a:lnTo>
                    <a:lnTo>
                      <a:pt x="11" y="419"/>
                    </a:lnTo>
                    <a:lnTo>
                      <a:pt x="11" y="419"/>
                    </a:lnTo>
                    <a:lnTo>
                      <a:pt x="15" y="431"/>
                    </a:lnTo>
                    <a:lnTo>
                      <a:pt x="20" y="441"/>
                    </a:lnTo>
                    <a:lnTo>
                      <a:pt x="27" y="450"/>
                    </a:lnTo>
                    <a:lnTo>
                      <a:pt x="33" y="461"/>
                    </a:lnTo>
                    <a:lnTo>
                      <a:pt x="41" y="470"/>
                    </a:lnTo>
                    <a:lnTo>
                      <a:pt x="49" y="478"/>
                    </a:lnTo>
                    <a:lnTo>
                      <a:pt x="58" y="485"/>
                    </a:lnTo>
                    <a:lnTo>
                      <a:pt x="68" y="493"/>
                    </a:lnTo>
                    <a:lnTo>
                      <a:pt x="79" y="499"/>
                    </a:lnTo>
                    <a:lnTo>
                      <a:pt x="89" y="505"/>
                    </a:lnTo>
                    <a:lnTo>
                      <a:pt x="100" y="509"/>
                    </a:lnTo>
                    <a:lnTo>
                      <a:pt x="112" y="513"/>
                    </a:lnTo>
                    <a:lnTo>
                      <a:pt x="123" y="516"/>
                    </a:lnTo>
                    <a:lnTo>
                      <a:pt x="135" y="517"/>
                    </a:lnTo>
                    <a:lnTo>
                      <a:pt x="147" y="517"/>
                    </a:lnTo>
                    <a:lnTo>
                      <a:pt x="159" y="516"/>
                    </a:lnTo>
                    <a:lnTo>
                      <a:pt x="159" y="516"/>
                    </a:lnTo>
                    <a:lnTo>
                      <a:pt x="191" y="510"/>
                    </a:lnTo>
                    <a:lnTo>
                      <a:pt x="223" y="502"/>
                    </a:lnTo>
                    <a:lnTo>
                      <a:pt x="238" y="499"/>
                    </a:lnTo>
                    <a:lnTo>
                      <a:pt x="254" y="493"/>
                    </a:lnTo>
                    <a:lnTo>
                      <a:pt x="269" y="487"/>
                    </a:lnTo>
                    <a:lnTo>
                      <a:pt x="284" y="479"/>
                    </a:lnTo>
                    <a:lnTo>
                      <a:pt x="284" y="479"/>
                    </a:lnTo>
                    <a:lnTo>
                      <a:pt x="297" y="471"/>
                    </a:lnTo>
                    <a:lnTo>
                      <a:pt x="312" y="461"/>
                    </a:lnTo>
                    <a:lnTo>
                      <a:pt x="337" y="440"/>
                    </a:lnTo>
                    <a:lnTo>
                      <a:pt x="363" y="419"/>
                    </a:lnTo>
                    <a:lnTo>
                      <a:pt x="388" y="398"/>
                    </a:lnTo>
                    <a:lnTo>
                      <a:pt x="388" y="398"/>
                    </a:lnTo>
                    <a:lnTo>
                      <a:pt x="393" y="393"/>
                    </a:lnTo>
                    <a:lnTo>
                      <a:pt x="395" y="389"/>
                    </a:lnTo>
                    <a:lnTo>
                      <a:pt x="399" y="381"/>
                    </a:lnTo>
                    <a:lnTo>
                      <a:pt x="401" y="378"/>
                    </a:lnTo>
                    <a:lnTo>
                      <a:pt x="402" y="376"/>
                    </a:lnTo>
                    <a:lnTo>
                      <a:pt x="405" y="373"/>
                    </a:lnTo>
                    <a:lnTo>
                      <a:pt x="408" y="373"/>
                    </a:lnTo>
                    <a:lnTo>
                      <a:pt x="408" y="373"/>
                    </a:lnTo>
                    <a:lnTo>
                      <a:pt x="422" y="378"/>
                    </a:lnTo>
                    <a:lnTo>
                      <a:pt x="435" y="385"/>
                    </a:lnTo>
                    <a:lnTo>
                      <a:pt x="458" y="400"/>
                    </a:lnTo>
                    <a:lnTo>
                      <a:pt x="483" y="416"/>
                    </a:lnTo>
                    <a:lnTo>
                      <a:pt x="496" y="423"/>
                    </a:lnTo>
                    <a:lnTo>
                      <a:pt x="508" y="429"/>
                    </a:lnTo>
                    <a:lnTo>
                      <a:pt x="508" y="429"/>
                    </a:lnTo>
                    <a:lnTo>
                      <a:pt x="528" y="436"/>
                    </a:lnTo>
                    <a:lnTo>
                      <a:pt x="547" y="442"/>
                    </a:lnTo>
                    <a:lnTo>
                      <a:pt x="588" y="451"/>
                    </a:lnTo>
                    <a:lnTo>
                      <a:pt x="627" y="461"/>
                    </a:lnTo>
                    <a:lnTo>
                      <a:pt x="667" y="470"/>
                    </a:lnTo>
                    <a:lnTo>
                      <a:pt x="667" y="470"/>
                    </a:lnTo>
                    <a:lnTo>
                      <a:pt x="696" y="476"/>
                    </a:lnTo>
                    <a:lnTo>
                      <a:pt x="728" y="482"/>
                    </a:lnTo>
                    <a:lnTo>
                      <a:pt x="760" y="484"/>
                    </a:lnTo>
                    <a:lnTo>
                      <a:pt x="794" y="485"/>
                    </a:lnTo>
                    <a:lnTo>
                      <a:pt x="811" y="484"/>
                    </a:lnTo>
                    <a:lnTo>
                      <a:pt x="827" y="483"/>
                    </a:lnTo>
                    <a:lnTo>
                      <a:pt x="843" y="480"/>
                    </a:lnTo>
                    <a:lnTo>
                      <a:pt x="858" y="476"/>
                    </a:lnTo>
                    <a:lnTo>
                      <a:pt x="874" y="472"/>
                    </a:lnTo>
                    <a:lnTo>
                      <a:pt x="889" y="466"/>
                    </a:lnTo>
                    <a:lnTo>
                      <a:pt x="903" y="459"/>
                    </a:lnTo>
                    <a:lnTo>
                      <a:pt x="916" y="453"/>
                    </a:lnTo>
                    <a:lnTo>
                      <a:pt x="916" y="453"/>
                    </a:lnTo>
                    <a:lnTo>
                      <a:pt x="920" y="449"/>
                    </a:lnTo>
                    <a:lnTo>
                      <a:pt x="923" y="445"/>
                    </a:lnTo>
                    <a:lnTo>
                      <a:pt x="924" y="441"/>
                    </a:lnTo>
                    <a:lnTo>
                      <a:pt x="925" y="437"/>
                    </a:lnTo>
                    <a:lnTo>
                      <a:pt x="926" y="432"/>
                    </a:lnTo>
                    <a:lnTo>
                      <a:pt x="925" y="428"/>
                    </a:lnTo>
                    <a:lnTo>
                      <a:pt x="923" y="420"/>
                    </a:lnTo>
                    <a:lnTo>
                      <a:pt x="917" y="414"/>
                    </a:lnTo>
                    <a:lnTo>
                      <a:pt x="913" y="411"/>
                    </a:lnTo>
                    <a:lnTo>
                      <a:pt x="909" y="410"/>
                    </a:lnTo>
                    <a:lnTo>
                      <a:pt x="906" y="408"/>
                    </a:lnTo>
                    <a:lnTo>
                      <a:pt x="902" y="410"/>
                    </a:lnTo>
                    <a:lnTo>
                      <a:pt x="896" y="410"/>
                    </a:lnTo>
                    <a:lnTo>
                      <a:pt x="892" y="412"/>
                    </a:lnTo>
                    <a:lnTo>
                      <a:pt x="892" y="41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Freeform 863"/>
              <p:cNvSpPr>
                <a:spLocks noEditPoints="1"/>
              </p:cNvSpPr>
              <p:nvPr/>
            </p:nvSpPr>
            <p:spPr bwMode="auto">
              <a:xfrm>
                <a:off x="4281488" y="3422651"/>
                <a:ext cx="115888" cy="122238"/>
              </a:xfrm>
              <a:custGeom>
                <a:avLst/>
                <a:gdLst/>
                <a:ahLst/>
                <a:cxnLst>
                  <a:cxn ang="0">
                    <a:pos x="261" y="242"/>
                  </a:cxn>
                  <a:cxn ang="0">
                    <a:pos x="284" y="213"/>
                  </a:cxn>
                  <a:cxn ang="0">
                    <a:pos x="293" y="175"/>
                  </a:cxn>
                  <a:cxn ang="0">
                    <a:pos x="287" y="140"/>
                  </a:cxn>
                  <a:cxn ang="0">
                    <a:pos x="266" y="93"/>
                  </a:cxn>
                  <a:cxn ang="0">
                    <a:pos x="233" y="51"/>
                  </a:cxn>
                  <a:cxn ang="0">
                    <a:pos x="211" y="31"/>
                  </a:cxn>
                  <a:cxn ang="0">
                    <a:pos x="176" y="12"/>
                  </a:cxn>
                  <a:cxn ang="0">
                    <a:pos x="133" y="0"/>
                  </a:cxn>
                  <a:cxn ang="0">
                    <a:pos x="117" y="0"/>
                  </a:cxn>
                  <a:cxn ang="0">
                    <a:pos x="89" y="9"/>
                  </a:cxn>
                  <a:cxn ang="0">
                    <a:pos x="55" y="38"/>
                  </a:cxn>
                  <a:cxn ang="0">
                    <a:pos x="31" y="61"/>
                  </a:cxn>
                  <a:cxn ang="0">
                    <a:pos x="23" y="70"/>
                  </a:cxn>
                  <a:cxn ang="0">
                    <a:pos x="16" y="81"/>
                  </a:cxn>
                  <a:cxn ang="0">
                    <a:pos x="7" y="97"/>
                  </a:cxn>
                  <a:cxn ang="0">
                    <a:pos x="0" y="133"/>
                  </a:cxn>
                  <a:cxn ang="0">
                    <a:pos x="3" y="159"/>
                  </a:cxn>
                  <a:cxn ang="0">
                    <a:pos x="17" y="199"/>
                  </a:cxn>
                  <a:cxn ang="0">
                    <a:pos x="49" y="243"/>
                  </a:cxn>
                  <a:cxn ang="0">
                    <a:pos x="70" y="267"/>
                  </a:cxn>
                  <a:cxn ang="0">
                    <a:pos x="104" y="291"/>
                  </a:cxn>
                  <a:cxn ang="0">
                    <a:pos x="146" y="306"/>
                  </a:cxn>
                  <a:cxn ang="0">
                    <a:pos x="176" y="306"/>
                  </a:cxn>
                  <a:cxn ang="0">
                    <a:pos x="210" y="290"/>
                  </a:cxn>
                  <a:cxn ang="0">
                    <a:pos x="241" y="261"/>
                  </a:cxn>
                  <a:cxn ang="0">
                    <a:pos x="189" y="250"/>
                  </a:cxn>
                  <a:cxn ang="0">
                    <a:pos x="161" y="261"/>
                  </a:cxn>
                  <a:cxn ang="0">
                    <a:pos x="135" y="257"/>
                  </a:cxn>
                  <a:cxn ang="0">
                    <a:pos x="104" y="234"/>
                  </a:cxn>
                  <a:cxn ang="0">
                    <a:pos x="66" y="188"/>
                  </a:cxn>
                  <a:cxn ang="0">
                    <a:pos x="49" y="157"/>
                  </a:cxn>
                  <a:cxn ang="0">
                    <a:pos x="49" y="121"/>
                  </a:cxn>
                  <a:cxn ang="0">
                    <a:pos x="57" y="107"/>
                  </a:cxn>
                  <a:cxn ang="0">
                    <a:pos x="65" y="99"/>
                  </a:cxn>
                  <a:cxn ang="0">
                    <a:pos x="71" y="86"/>
                  </a:cxn>
                  <a:cxn ang="0">
                    <a:pos x="116" y="48"/>
                  </a:cxn>
                  <a:cxn ang="0">
                    <a:pos x="129" y="46"/>
                  </a:cxn>
                  <a:cxn ang="0">
                    <a:pos x="154" y="49"/>
                  </a:cxn>
                  <a:cxn ang="0">
                    <a:pos x="189" y="73"/>
                  </a:cxn>
                  <a:cxn ang="0">
                    <a:pos x="214" y="98"/>
                  </a:cxn>
                  <a:cxn ang="0">
                    <a:pos x="232" y="127"/>
                  </a:cxn>
                  <a:cxn ang="0">
                    <a:pos x="248" y="170"/>
                  </a:cxn>
                  <a:cxn ang="0">
                    <a:pos x="246" y="187"/>
                  </a:cxn>
                  <a:cxn ang="0">
                    <a:pos x="228" y="214"/>
                  </a:cxn>
                  <a:cxn ang="0">
                    <a:pos x="189" y="250"/>
                  </a:cxn>
                </a:cxnLst>
                <a:rect l="0" t="0" r="r" b="b"/>
                <a:pathLst>
                  <a:path w="293" h="307">
                    <a:moveTo>
                      <a:pt x="241" y="261"/>
                    </a:moveTo>
                    <a:lnTo>
                      <a:pt x="241" y="261"/>
                    </a:lnTo>
                    <a:lnTo>
                      <a:pt x="261" y="242"/>
                    </a:lnTo>
                    <a:lnTo>
                      <a:pt x="270" y="233"/>
                    </a:lnTo>
                    <a:lnTo>
                      <a:pt x="278" y="223"/>
                    </a:lnTo>
                    <a:lnTo>
                      <a:pt x="284" y="213"/>
                    </a:lnTo>
                    <a:lnTo>
                      <a:pt x="290" y="201"/>
                    </a:lnTo>
                    <a:lnTo>
                      <a:pt x="293" y="189"/>
                    </a:lnTo>
                    <a:lnTo>
                      <a:pt x="293" y="175"/>
                    </a:lnTo>
                    <a:lnTo>
                      <a:pt x="293" y="175"/>
                    </a:lnTo>
                    <a:lnTo>
                      <a:pt x="292" y="157"/>
                    </a:lnTo>
                    <a:lnTo>
                      <a:pt x="287" y="140"/>
                    </a:lnTo>
                    <a:lnTo>
                      <a:pt x="282" y="124"/>
                    </a:lnTo>
                    <a:lnTo>
                      <a:pt x="274" y="108"/>
                    </a:lnTo>
                    <a:lnTo>
                      <a:pt x="266" y="93"/>
                    </a:lnTo>
                    <a:lnTo>
                      <a:pt x="256" y="78"/>
                    </a:lnTo>
                    <a:lnTo>
                      <a:pt x="245" y="64"/>
                    </a:lnTo>
                    <a:lnTo>
                      <a:pt x="233" y="51"/>
                    </a:lnTo>
                    <a:lnTo>
                      <a:pt x="233" y="51"/>
                    </a:lnTo>
                    <a:lnTo>
                      <a:pt x="223" y="40"/>
                    </a:lnTo>
                    <a:lnTo>
                      <a:pt x="211" y="31"/>
                    </a:lnTo>
                    <a:lnTo>
                      <a:pt x="199" y="23"/>
                    </a:lnTo>
                    <a:lnTo>
                      <a:pt x="188" y="17"/>
                    </a:lnTo>
                    <a:lnTo>
                      <a:pt x="176" y="12"/>
                    </a:lnTo>
                    <a:lnTo>
                      <a:pt x="161" y="6"/>
                    </a:lnTo>
                    <a:lnTo>
                      <a:pt x="148" y="2"/>
                    </a:lnTo>
                    <a:lnTo>
                      <a:pt x="133" y="0"/>
                    </a:lnTo>
                    <a:lnTo>
                      <a:pt x="133" y="0"/>
                    </a:lnTo>
                    <a:lnTo>
                      <a:pt x="125" y="0"/>
                    </a:lnTo>
                    <a:lnTo>
                      <a:pt x="117" y="0"/>
                    </a:lnTo>
                    <a:lnTo>
                      <a:pt x="110" y="1"/>
                    </a:lnTo>
                    <a:lnTo>
                      <a:pt x="103" y="2"/>
                    </a:lnTo>
                    <a:lnTo>
                      <a:pt x="89" y="9"/>
                    </a:lnTo>
                    <a:lnTo>
                      <a:pt x="78" y="17"/>
                    </a:lnTo>
                    <a:lnTo>
                      <a:pt x="66" y="27"/>
                    </a:lnTo>
                    <a:lnTo>
                      <a:pt x="55" y="38"/>
                    </a:lnTo>
                    <a:lnTo>
                      <a:pt x="33" y="59"/>
                    </a:lnTo>
                    <a:lnTo>
                      <a:pt x="33" y="59"/>
                    </a:lnTo>
                    <a:lnTo>
                      <a:pt x="31" y="61"/>
                    </a:lnTo>
                    <a:lnTo>
                      <a:pt x="27" y="65"/>
                    </a:lnTo>
                    <a:lnTo>
                      <a:pt x="27" y="65"/>
                    </a:lnTo>
                    <a:lnTo>
                      <a:pt x="23" y="70"/>
                    </a:lnTo>
                    <a:lnTo>
                      <a:pt x="20" y="77"/>
                    </a:lnTo>
                    <a:lnTo>
                      <a:pt x="20" y="77"/>
                    </a:lnTo>
                    <a:lnTo>
                      <a:pt x="16" y="81"/>
                    </a:lnTo>
                    <a:lnTo>
                      <a:pt x="14" y="85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3" y="108"/>
                    </a:lnTo>
                    <a:lnTo>
                      <a:pt x="2" y="120"/>
                    </a:lnTo>
                    <a:lnTo>
                      <a:pt x="0" y="133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3" y="159"/>
                    </a:lnTo>
                    <a:lnTo>
                      <a:pt x="7" y="172"/>
                    </a:lnTo>
                    <a:lnTo>
                      <a:pt x="11" y="185"/>
                    </a:lnTo>
                    <a:lnTo>
                      <a:pt x="17" y="199"/>
                    </a:lnTo>
                    <a:lnTo>
                      <a:pt x="24" y="210"/>
                    </a:lnTo>
                    <a:lnTo>
                      <a:pt x="32" y="222"/>
                    </a:lnTo>
                    <a:lnTo>
                      <a:pt x="49" y="243"/>
                    </a:lnTo>
                    <a:lnTo>
                      <a:pt x="49" y="243"/>
                    </a:lnTo>
                    <a:lnTo>
                      <a:pt x="59" y="255"/>
                    </a:lnTo>
                    <a:lnTo>
                      <a:pt x="70" y="267"/>
                    </a:lnTo>
                    <a:lnTo>
                      <a:pt x="80" y="276"/>
                    </a:lnTo>
                    <a:lnTo>
                      <a:pt x="92" y="285"/>
                    </a:lnTo>
                    <a:lnTo>
                      <a:pt x="104" y="291"/>
                    </a:lnTo>
                    <a:lnTo>
                      <a:pt x="117" y="298"/>
                    </a:lnTo>
                    <a:lnTo>
                      <a:pt x="131" y="303"/>
                    </a:lnTo>
                    <a:lnTo>
                      <a:pt x="146" y="306"/>
                    </a:lnTo>
                    <a:lnTo>
                      <a:pt x="146" y="306"/>
                    </a:lnTo>
                    <a:lnTo>
                      <a:pt x="161" y="307"/>
                    </a:lnTo>
                    <a:lnTo>
                      <a:pt x="176" y="306"/>
                    </a:lnTo>
                    <a:lnTo>
                      <a:pt x="188" y="302"/>
                    </a:lnTo>
                    <a:lnTo>
                      <a:pt x="199" y="297"/>
                    </a:lnTo>
                    <a:lnTo>
                      <a:pt x="210" y="290"/>
                    </a:lnTo>
                    <a:lnTo>
                      <a:pt x="220" y="281"/>
                    </a:lnTo>
                    <a:lnTo>
                      <a:pt x="231" y="272"/>
                    </a:lnTo>
                    <a:lnTo>
                      <a:pt x="241" y="261"/>
                    </a:lnTo>
                    <a:lnTo>
                      <a:pt x="241" y="261"/>
                    </a:lnTo>
                    <a:close/>
                    <a:moveTo>
                      <a:pt x="189" y="250"/>
                    </a:moveTo>
                    <a:lnTo>
                      <a:pt x="189" y="250"/>
                    </a:lnTo>
                    <a:lnTo>
                      <a:pt x="180" y="256"/>
                    </a:lnTo>
                    <a:lnTo>
                      <a:pt x="171" y="260"/>
                    </a:lnTo>
                    <a:lnTo>
                      <a:pt x="161" y="261"/>
                    </a:lnTo>
                    <a:lnTo>
                      <a:pt x="152" y="263"/>
                    </a:lnTo>
                    <a:lnTo>
                      <a:pt x="144" y="260"/>
                    </a:lnTo>
                    <a:lnTo>
                      <a:pt x="135" y="257"/>
                    </a:lnTo>
                    <a:lnTo>
                      <a:pt x="127" y="252"/>
                    </a:lnTo>
                    <a:lnTo>
                      <a:pt x="120" y="247"/>
                    </a:lnTo>
                    <a:lnTo>
                      <a:pt x="104" y="234"/>
                    </a:lnTo>
                    <a:lnTo>
                      <a:pt x="89" y="218"/>
                    </a:lnTo>
                    <a:lnTo>
                      <a:pt x="66" y="188"/>
                    </a:lnTo>
                    <a:lnTo>
                      <a:pt x="66" y="188"/>
                    </a:lnTo>
                    <a:lnTo>
                      <a:pt x="59" y="179"/>
                    </a:lnTo>
                    <a:lnTo>
                      <a:pt x="54" y="168"/>
                    </a:lnTo>
                    <a:lnTo>
                      <a:pt x="49" y="157"/>
                    </a:lnTo>
                    <a:lnTo>
                      <a:pt x="48" y="145"/>
                    </a:lnTo>
                    <a:lnTo>
                      <a:pt x="46" y="133"/>
                    </a:lnTo>
                    <a:lnTo>
                      <a:pt x="49" y="121"/>
                    </a:lnTo>
                    <a:lnTo>
                      <a:pt x="50" y="116"/>
                    </a:lnTo>
                    <a:lnTo>
                      <a:pt x="54" y="111"/>
                    </a:lnTo>
                    <a:lnTo>
                      <a:pt x="57" y="107"/>
                    </a:lnTo>
                    <a:lnTo>
                      <a:pt x="62" y="103"/>
                    </a:lnTo>
                    <a:lnTo>
                      <a:pt x="62" y="103"/>
                    </a:lnTo>
                    <a:lnTo>
                      <a:pt x="65" y="99"/>
                    </a:lnTo>
                    <a:lnTo>
                      <a:pt x="67" y="95"/>
                    </a:lnTo>
                    <a:lnTo>
                      <a:pt x="71" y="86"/>
                    </a:lnTo>
                    <a:lnTo>
                      <a:pt x="71" y="86"/>
                    </a:lnTo>
                    <a:lnTo>
                      <a:pt x="92" y="65"/>
                    </a:lnTo>
                    <a:lnTo>
                      <a:pt x="104" y="56"/>
                    </a:lnTo>
                    <a:lnTo>
                      <a:pt x="116" y="48"/>
                    </a:lnTo>
                    <a:lnTo>
                      <a:pt x="116" y="48"/>
                    </a:lnTo>
                    <a:lnTo>
                      <a:pt x="122" y="47"/>
                    </a:lnTo>
                    <a:lnTo>
                      <a:pt x="129" y="46"/>
                    </a:lnTo>
                    <a:lnTo>
                      <a:pt x="135" y="44"/>
                    </a:lnTo>
                    <a:lnTo>
                      <a:pt x="142" y="46"/>
                    </a:lnTo>
                    <a:lnTo>
                      <a:pt x="154" y="49"/>
                    </a:lnTo>
                    <a:lnTo>
                      <a:pt x="167" y="56"/>
                    </a:lnTo>
                    <a:lnTo>
                      <a:pt x="178" y="64"/>
                    </a:lnTo>
                    <a:lnTo>
                      <a:pt x="189" y="73"/>
                    </a:lnTo>
                    <a:lnTo>
                      <a:pt x="207" y="90"/>
                    </a:lnTo>
                    <a:lnTo>
                      <a:pt x="207" y="90"/>
                    </a:lnTo>
                    <a:lnTo>
                      <a:pt x="214" y="98"/>
                    </a:lnTo>
                    <a:lnTo>
                      <a:pt x="220" y="107"/>
                    </a:lnTo>
                    <a:lnTo>
                      <a:pt x="227" y="117"/>
                    </a:lnTo>
                    <a:lnTo>
                      <a:pt x="232" y="127"/>
                    </a:lnTo>
                    <a:lnTo>
                      <a:pt x="241" y="148"/>
                    </a:lnTo>
                    <a:lnTo>
                      <a:pt x="248" y="170"/>
                    </a:lnTo>
                    <a:lnTo>
                      <a:pt x="248" y="170"/>
                    </a:lnTo>
                    <a:lnTo>
                      <a:pt x="249" y="175"/>
                    </a:lnTo>
                    <a:lnTo>
                      <a:pt x="248" y="180"/>
                    </a:lnTo>
                    <a:lnTo>
                      <a:pt x="246" y="187"/>
                    </a:lnTo>
                    <a:lnTo>
                      <a:pt x="245" y="192"/>
                    </a:lnTo>
                    <a:lnTo>
                      <a:pt x="237" y="202"/>
                    </a:lnTo>
                    <a:lnTo>
                      <a:pt x="228" y="214"/>
                    </a:lnTo>
                    <a:lnTo>
                      <a:pt x="218" y="225"/>
                    </a:lnTo>
                    <a:lnTo>
                      <a:pt x="207" y="234"/>
                    </a:lnTo>
                    <a:lnTo>
                      <a:pt x="189" y="250"/>
                    </a:lnTo>
                    <a:lnTo>
                      <a:pt x="189" y="2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Freeform 864"/>
              <p:cNvSpPr>
                <a:spLocks noEditPoints="1"/>
              </p:cNvSpPr>
              <p:nvPr/>
            </p:nvSpPr>
            <p:spPr bwMode="auto">
              <a:xfrm>
                <a:off x="4343401" y="3497263"/>
                <a:ext cx="115888" cy="122238"/>
              </a:xfrm>
              <a:custGeom>
                <a:avLst/>
                <a:gdLst/>
                <a:ahLst/>
                <a:cxnLst>
                  <a:cxn ang="0">
                    <a:pos x="261" y="242"/>
                  </a:cxn>
                  <a:cxn ang="0">
                    <a:pos x="286" y="213"/>
                  </a:cxn>
                  <a:cxn ang="0">
                    <a:pos x="293" y="175"/>
                  </a:cxn>
                  <a:cxn ang="0">
                    <a:pos x="288" y="141"/>
                  </a:cxn>
                  <a:cxn ang="0">
                    <a:pos x="266" y="93"/>
                  </a:cxn>
                  <a:cxn ang="0">
                    <a:pos x="233" y="52"/>
                  </a:cxn>
                  <a:cxn ang="0">
                    <a:pos x="211" y="31"/>
                  </a:cxn>
                  <a:cxn ang="0">
                    <a:pos x="176" y="12"/>
                  </a:cxn>
                  <a:cxn ang="0">
                    <a:pos x="133" y="0"/>
                  </a:cxn>
                  <a:cxn ang="0">
                    <a:pos x="118" y="0"/>
                  </a:cxn>
                  <a:cxn ang="0">
                    <a:pos x="91" y="9"/>
                  </a:cxn>
                  <a:cxn ang="0">
                    <a:pos x="55" y="38"/>
                  </a:cxn>
                  <a:cxn ang="0">
                    <a:pos x="31" y="62"/>
                  </a:cxn>
                  <a:cxn ang="0">
                    <a:pos x="23" y="71"/>
                  </a:cxn>
                  <a:cxn ang="0">
                    <a:pos x="17" y="81"/>
                  </a:cxn>
                  <a:cxn ang="0">
                    <a:pos x="7" y="97"/>
                  </a:cxn>
                  <a:cxn ang="0">
                    <a:pos x="0" y="133"/>
                  </a:cxn>
                  <a:cxn ang="0">
                    <a:pos x="3" y="160"/>
                  </a:cxn>
                  <a:cxn ang="0">
                    <a:pos x="17" y="199"/>
                  </a:cxn>
                  <a:cxn ang="0">
                    <a:pos x="49" y="243"/>
                  </a:cxn>
                  <a:cxn ang="0">
                    <a:pos x="70" y="267"/>
                  </a:cxn>
                  <a:cxn ang="0">
                    <a:pos x="104" y="293"/>
                  </a:cxn>
                  <a:cxn ang="0">
                    <a:pos x="147" y="306"/>
                  </a:cxn>
                  <a:cxn ang="0">
                    <a:pos x="176" y="306"/>
                  </a:cxn>
                  <a:cxn ang="0">
                    <a:pos x="211" y="290"/>
                  </a:cxn>
                  <a:cxn ang="0">
                    <a:pos x="241" y="262"/>
                  </a:cxn>
                  <a:cxn ang="0">
                    <a:pos x="189" y="250"/>
                  </a:cxn>
                  <a:cxn ang="0">
                    <a:pos x="161" y="263"/>
                  </a:cxn>
                  <a:cxn ang="0">
                    <a:pos x="135" y="258"/>
                  </a:cxn>
                  <a:cxn ang="0">
                    <a:pos x="104" y="234"/>
                  </a:cxn>
                  <a:cxn ang="0">
                    <a:pos x="66" y="188"/>
                  </a:cxn>
                  <a:cxn ang="0">
                    <a:pos x="50" y="157"/>
                  </a:cxn>
                  <a:cxn ang="0">
                    <a:pos x="49" y="122"/>
                  </a:cxn>
                  <a:cxn ang="0">
                    <a:pos x="57" y="107"/>
                  </a:cxn>
                  <a:cxn ang="0">
                    <a:pos x="65" y="99"/>
                  </a:cxn>
                  <a:cxn ang="0">
                    <a:pos x="71" y="86"/>
                  </a:cxn>
                  <a:cxn ang="0">
                    <a:pos x="117" y="48"/>
                  </a:cxn>
                  <a:cxn ang="0">
                    <a:pos x="129" y="46"/>
                  </a:cxn>
                  <a:cxn ang="0">
                    <a:pos x="153" y="50"/>
                  </a:cxn>
                  <a:cxn ang="0">
                    <a:pos x="189" y="73"/>
                  </a:cxn>
                  <a:cxn ang="0">
                    <a:pos x="214" y="98"/>
                  </a:cxn>
                  <a:cxn ang="0">
                    <a:pos x="232" y="128"/>
                  </a:cxn>
                  <a:cxn ang="0">
                    <a:pos x="248" y="170"/>
                  </a:cxn>
                  <a:cxn ang="0">
                    <a:pos x="248" y="187"/>
                  </a:cxn>
                  <a:cxn ang="0">
                    <a:pos x="228" y="215"/>
                  </a:cxn>
                  <a:cxn ang="0">
                    <a:pos x="189" y="250"/>
                  </a:cxn>
                </a:cxnLst>
                <a:rect l="0" t="0" r="r" b="b"/>
                <a:pathLst>
                  <a:path w="293" h="307">
                    <a:moveTo>
                      <a:pt x="241" y="262"/>
                    </a:moveTo>
                    <a:lnTo>
                      <a:pt x="241" y="262"/>
                    </a:lnTo>
                    <a:lnTo>
                      <a:pt x="261" y="242"/>
                    </a:lnTo>
                    <a:lnTo>
                      <a:pt x="270" y="233"/>
                    </a:lnTo>
                    <a:lnTo>
                      <a:pt x="278" y="224"/>
                    </a:lnTo>
                    <a:lnTo>
                      <a:pt x="286" y="213"/>
                    </a:lnTo>
                    <a:lnTo>
                      <a:pt x="291" y="201"/>
                    </a:lnTo>
                    <a:lnTo>
                      <a:pt x="293" y="190"/>
                    </a:lnTo>
                    <a:lnTo>
                      <a:pt x="293" y="175"/>
                    </a:lnTo>
                    <a:lnTo>
                      <a:pt x="293" y="175"/>
                    </a:lnTo>
                    <a:lnTo>
                      <a:pt x="292" y="158"/>
                    </a:lnTo>
                    <a:lnTo>
                      <a:pt x="288" y="141"/>
                    </a:lnTo>
                    <a:lnTo>
                      <a:pt x="282" y="124"/>
                    </a:lnTo>
                    <a:lnTo>
                      <a:pt x="274" y="109"/>
                    </a:lnTo>
                    <a:lnTo>
                      <a:pt x="266" y="93"/>
                    </a:lnTo>
                    <a:lnTo>
                      <a:pt x="256" y="79"/>
                    </a:lnTo>
                    <a:lnTo>
                      <a:pt x="245" y="65"/>
                    </a:lnTo>
                    <a:lnTo>
                      <a:pt x="233" y="52"/>
                    </a:lnTo>
                    <a:lnTo>
                      <a:pt x="233" y="52"/>
                    </a:lnTo>
                    <a:lnTo>
                      <a:pt x="223" y="42"/>
                    </a:lnTo>
                    <a:lnTo>
                      <a:pt x="211" y="31"/>
                    </a:lnTo>
                    <a:lnTo>
                      <a:pt x="201" y="24"/>
                    </a:lnTo>
                    <a:lnTo>
                      <a:pt x="187" y="17"/>
                    </a:lnTo>
                    <a:lnTo>
                      <a:pt x="176" y="12"/>
                    </a:lnTo>
                    <a:lnTo>
                      <a:pt x="163" y="7"/>
                    </a:lnTo>
                    <a:lnTo>
                      <a:pt x="148" y="3"/>
                    </a:lnTo>
                    <a:lnTo>
                      <a:pt x="133" y="0"/>
                    </a:lnTo>
                    <a:lnTo>
                      <a:pt x="133" y="0"/>
                    </a:lnTo>
                    <a:lnTo>
                      <a:pt x="125" y="0"/>
                    </a:lnTo>
                    <a:lnTo>
                      <a:pt x="118" y="0"/>
                    </a:lnTo>
                    <a:lnTo>
                      <a:pt x="110" y="1"/>
                    </a:lnTo>
                    <a:lnTo>
                      <a:pt x="104" y="3"/>
                    </a:lnTo>
                    <a:lnTo>
                      <a:pt x="91" y="9"/>
                    </a:lnTo>
                    <a:lnTo>
                      <a:pt x="78" y="18"/>
                    </a:lnTo>
                    <a:lnTo>
                      <a:pt x="66" y="28"/>
                    </a:lnTo>
                    <a:lnTo>
                      <a:pt x="55" y="38"/>
                    </a:lnTo>
                    <a:lnTo>
                      <a:pt x="34" y="59"/>
                    </a:lnTo>
                    <a:lnTo>
                      <a:pt x="34" y="59"/>
                    </a:lnTo>
                    <a:lnTo>
                      <a:pt x="31" y="62"/>
                    </a:lnTo>
                    <a:lnTo>
                      <a:pt x="28" y="65"/>
                    </a:lnTo>
                    <a:lnTo>
                      <a:pt x="28" y="65"/>
                    </a:lnTo>
                    <a:lnTo>
                      <a:pt x="23" y="71"/>
                    </a:lnTo>
                    <a:lnTo>
                      <a:pt x="21" y="79"/>
                    </a:lnTo>
                    <a:lnTo>
                      <a:pt x="21" y="79"/>
                    </a:lnTo>
                    <a:lnTo>
                      <a:pt x="17" y="81"/>
                    </a:lnTo>
                    <a:lnTo>
                      <a:pt x="14" y="86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3" y="109"/>
                    </a:lnTo>
                    <a:lnTo>
                      <a:pt x="2" y="120"/>
                    </a:lnTo>
                    <a:lnTo>
                      <a:pt x="0" y="133"/>
                    </a:lnTo>
                    <a:lnTo>
                      <a:pt x="2" y="147"/>
                    </a:lnTo>
                    <a:lnTo>
                      <a:pt x="2" y="147"/>
                    </a:lnTo>
                    <a:lnTo>
                      <a:pt x="3" y="160"/>
                    </a:lnTo>
                    <a:lnTo>
                      <a:pt x="7" y="173"/>
                    </a:lnTo>
                    <a:lnTo>
                      <a:pt x="11" y="186"/>
                    </a:lnTo>
                    <a:lnTo>
                      <a:pt x="17" y="199"/>
                    </a:lnTo>
                    <a:lnTo>
                      <a:pt x="24" y="211"/>
                    </a:lnTo>
                    <a:lnTo>
                      <a:pt x="32" y="222"/>
                    </a:lnTo>
                    <a:lnTo>
                      <a:pt x="49" y="243"/>
                    </a:lnTo>
                    <a:lnTo>
                      <a:pt x="49" y="243"/>
                    </a:lnTo>
                    <a:lnTo>
                      <a:pt x="59" y="255"/>
                    </a:lnTo>
                    <a:lnTo>
                      <a:pt x="70" y="267"/>
                    </a:lnTo>
                    <a:lnTo>
                      <a:pt x="80" y="276"/>
                    </a:lnTo>
                    <a:lnTo>
                      <a:pt x="92" y="285"/>
                    </a:lnTo>
                    <a:lnTo>
                      <a:pt x="104" y="293"/>
                    </a:lnTo>
                    <a:lnTo>
                      <a:pt x="117" y="298"/>
                    </a:lnTo>
                    <a:lnTo>
                      <a:pt x="131" y="303"/>
                    </a:lnTo>
                    <a:lnTo>
                      <a:pt x="147" y="306"/>
                    </a:lnTo>
                    <a:lnTo>
                      <a:pt x="147" y="306"/>
                    </a:lnTo>
                    <a:lnTo>
                      <a:pt x="161" y="307"/>
                    </a:lnTo>
                    <a:lnTo>
                      <a:pt x="176" y="306"/>
                    </a:lnTo>
                    <a:lnTo>
                      <a:pt x="187" y="302"/>
                    </a:lnTo>
                    <a:lnTo>
                      <a:pt x="199" y="297"/>
                    </a:lnTo>
                    <a:lnTo>
                      <a:pt x="211" y="290"/>
                    </a:lnTo>
                    <a:lnTo>
                      <a:pt x="222" y="283"/>
                    </a:lnTo>
                    <a:lnTo>
                      <a:pt x="232" y="272"/>
                    </a:lnTo>
                    <a:lnTo>
                      <a:pt x="241" y="262"/>
                    </a:lnTo>
                    <a:lnTo>
                      <a:pt x="241" y="262"/>
                    </a:lnTo>
                    <a:close/>
                    <a:moveTo>
                      <a:pt x="189" y="250"/>
                    </a:moveTo>
                    <a:lnTo>
                      <a:pt x="189" y="250"/>
                    </a:lnTo>
                    <a:lnTo>
                      <a:pt x="180" y="256"/>
                    </a:lnTo>
                    <a:lnTo>
                      <a:pt x="170" y="260"/>
                    </a:lnTo>
                    <a:lnTo>
                      <a:pt x="161" y="263"/>
                    </a:lnTo>
                    <a:lnTo>
                      <a:pt x="152" y="263"/>
                    </a:lnTo>
                    <a:lnTo>
                      <a:pt x="144" y="260"/>
                    </a:lnTo>
                    <a:lnTo>
                      <a:pt x="135" y="258"/>
                    </a:lnTo>
                    <a:lnTo>
                      <a:pt x="127" y="254"/>
                    </a:lnTo>
                    <a:lnTo>
                      <a:pt x="119" y="247"/>
                    </a:lnTo>
                    <a:lnTo>
                      <a:pt x="104" y="234"/>
                    </a:lnTo>
                    <a:lnTo>
                      <a:pt x="91" y="218"/>
                    </a:lnTo>
                    <a:lnTo>
                      <a:pt x="66" y="188"/>
                    </a:lnTo>
                    <a:lnTo>
                      <a:pt x="66" y="188"/>
                    </a:lnTo>
                    <a:lnTo>
                      <a:pt x="59" y="179"/>
                    </a:lnTo>
                    <a:lnTo>
                      <a:pt x="54" y="169"/>
                    </a:lnTo>
                    <a:lnTo>
                      <a:pt x="50" y="157"/>
                    </a:lnTo>
                    <a:lnTo>
                      <a:pt x="48" y="145"/>
                    </a:lnTo>
                    <a:lnTo>
                      <a:pt x="46" y="133"/>
                    </a:lnTo>
                    <a:lnTo>
                      <a:pt x="49" y="122"/>
                    </a:lnTo>
                    <a:lnTo>
                      <a:pt x="51" y="116"/>
                    </a:lnTo>
                    <a:lnTo>
                      <a:pt x="54" y="113"/>
                    </a:lnTo>
                    <a:lnTo>
                      <a:pt x="57" y="107"/>
                    </a:lnTo>
                    <a:lnTo>
                      <a:pt x="62" y="103"/>
                    </a:lnTo>
                    <a:lnTo>
                      <a:pt x="62" y="103"/>
                    </a:lnTo>
                    <a:lnTo>
                      <a:pt x="65" y="99"/>
                    </a:lnTo>
                    <a:lnTo>
                      <a:pt x="67" y="96"/>
                    </a:lnTo>
                    <a:lnTo>
                      <a:pt x="71" y="86"/>
                    </a:lnTo>
                    <a:lnTo>
                      <a:pt x="71" y="86"/>
                    </a:lnTo>
                    <a:lnTo>
                      <a:pt x="92" y="65"/>
                    </a:lnTo>
                    <a:lnTo>
                      <a:pt x="104" y="56"/>
                    </a:lnTo>
                    <a:lnTo>
                      <a:pt x="117" y="48"/>
                    </a:lnTo>
                    <a:lnTo>
                      <a:pt x="117" y="48"/>
                    </a:lnTo>
                    <a:lnTo>
                      <a:pt x="122" y="47"/>
                    </a:lnTo>
                    <a:lnTo>
                      <a:pt x="129" y="46"/>
                    </a:lnTo>
                    <a:lnTo>
                      <a:pt x="135" y="46"/>
                    </a:lnTo>
                    <a:lnTo>
                      <a:pt x="142" y="46"/>
                    </a:lnTo>
                    <a:lnTo>
                      <a:pt x="153" y="50"/>
                    </a:lnTo>
                    <a:lnTo>
                      <a:pt x="167" y="56"/>
                    </a:lnTo>
                    <a:lnTo>
                      <a:pt x="178" y="64"/>
                    </a:lnTo>
                    <a:lnTo>
                      <a:pt x="189" y="73"/>
                    </a:lnTo>
                    <a:lnTo>
                      <a:pt x="207" y="90"/>
                    </a:lnTo>
                    <a:lnTo>
                      <a:pt x="207" y="90"/>
                    </a:lnTo>
                    <a:lnTo>
                      <a:pt x="214" y="98"/>
                    </a:lnTo>
                    <a:lnTo>
                      <a:pt x="222" y="107"/>
                    </a:lnTo>
                    <a:lnTo>
                      <a:pt x="227" y="118"/>
                    </a:lnTo>
                    <a:lnTo>
                      <a:pt x="232" y="128"/>
                    </a:lnTo>
                    <a:lnTo>
                      <a:pt x="241" y="149"/>
                    </a:lnTo>
                    <a:lnTo>
                      <a:pt x="248" y="170"/>
                    </a:lnTo>
                    <a:lnTo>
                      <a:pt x="248" y="170"/>
                    </a:lnTo>
                    <a:lnTo>
                      <a:pt x="249" y="175"/>
                    </a:lnTo>
                    <a:lnTo>
                      <a:pt x="249" y="182"/>
                    </a:lnTo>
                    <a:lnTo>
                      <a:pt x="248" y="187"/>
                    </a:lnTo>
                    <a:lnTo>
                      <a:pt x="245" y="192"/>
                    </a:lnTo>
                    <a:lnTo>
                      <a:pt x="237" y="203"/>
                    </a:lnTo>
                    <a:lnTo>
                      <a:pt x="228" y="215"/>
                    </a:lnTo>
                    <a:lnTo>
                      <a:pt x="219" y="225"/>
                    </a:lnTo>
                    <a:lnTo>
                      <a:pt x="207" y="234"/>
                    </a:lnTo>
                    <a:lnTo>
                      <a:pt x="189" y="250"/>
                    </a:lnTo>
                    <a:lnTo>
                      <a:pt x="189" y="2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Freeform 865"/>
              <p:cNvSpPr>
                <a:spLocks noEditPoints="1"/>
              </p:cNvSpPr>
              <p:nvPr/>
            </p:nvSpPr>
            <p:spPr bwMode="auto">
              <a:xfrm>
                <a:off x="4410076" y="3570288"/>
                <a:ext cx="106363" cy="111125"/>
              </a:xfrm>
              <a:custGeom>
                <a:avLst/>
                <a:gdLst/>
                <a:ahLst/>
                <a:cxnLst>
                  <a:cxn ang="0">
                    <a:pos x="238" y="222"/>
                  </a:cxn>
                  <a:cxn ang="0">
                    <a:pos x="260" y="195"/>
                  </a:cxn>
                  <a:cxn ang="0">
                    <a:pos x="268" y="160"/>
                  </a:cxn>
                  <a:cxn ang="0">
                    <a:pos x="262" y="128"/>
                  </a:cxn>
                  <a:cxn ang="0">
                    <a:pos x="243" y="85"/>
                  </a:cxn>
                  <a:cxn ang="0">
                    <a:pos x="213" y="47"/>
                  </a:cxn>
                  <a:cxn ang="0">
                    <a:pos x="193" y="29"/>
                  </a:cxn>
                  <a:cxn ang="0">
                    <a:pos x="159" y="11"/>
                  </a:cxn>
                  <a:cxn ang="0">
                    <a:pos x="121" y="0"/>
                  </a:cxn>
                  <a:cxn ang="0">
                    <a:pos x="107" y="0"/>
                  </a:cxn>
                  <a:cxn ang="0">
                    <a:pos x="82" y="8"/>
                  </a:cxn>
                  <a:cxn ang="0">
                    <a:pos x="49" y="35"/>
                  </a:cxn>
                  <a:cxn ang="0">
                    <a:pos x="27" y="56"/>
                  </a:cxn>
                  <a:cxn ang="0">
                    <a:pos x="20" y="66"/>
                  </a:cxn>
                  <a:cxn ang="0">
                    <a:pos x="15" y="75"/>
                  </a:cxn>
                  <a:cxn ang="0">
                    <a:pos x="6" y="88"/>
                  </a:cxn>
                  <a:cxn ang="0">
                    <a:pos x="0" y="122"/>
                  </a:cxn>
                  <a:cxn ang="0">
                    <a:pos x="2" y="147"/>
                  </a:cxn>
                  <a:cxn ang="0">
                    <a:pos x="15" y="182"/>
                  </a:cxn>
                  <a:cxn ang="0">
                    <a:pos x="44" y="224"/>
                  </a:cxn>
                  <a:cxn ang="0">
                    <a:pos x="73" y="253"/>
                  </a:cxn>
                  <a:cxn ang="0">
                    <a:pos x="107" y="273"/>
                  </a:cxn>
                  <a:cxn ang="0">
                    <a:pos x="133" y="280"/>
                  </a:cxn>
                  <a:cxn ang="0">
                    <a:pos x="171" y="277"/>
                  </a:cxn>
                  <a:cxn ang="0">
                    <a:pos x="201" y="258"/>
                  </a:cxn>
                  <a:cxn ang="0">
                    <a:pos x="172" y="229"/>
                  </a:cxn>
                  <a:cxn ang="0">
                    <a:pos x="155" y="238"/>
                  </a:cxn>
                  <a:cxn ang="0">
                    <a:pos x="130" y="239"/>
                  </a:cxn>
                  <a:cxn ang="0">
                    <a:pos x="108" y="226"/>
                  </a:cxn>
                  <a:cxn ang="0">
                    <a:pos x="60" y="173"/>
                  </a:cxn>
                  <a:cxn ang="0">
                    <a:pos x="48" y="154"/>
                  </a:cxn>
                  <a:cxn ang="0">
                    <a:pos x="43" y="122"/>
                  </a:cxn>
                  <a:cxn ang="0">
                    <a:pos x="52" y="98"/>
                  </a:cxn>
                  <a:cxn ang="0">
                    <a:pos x="58" y="92"/>
                  </a:cxn>
                  <a:cxn ang="0">
                    <a:pos x="64" y="80"/>
                  </a:cxn>
                  <a:cxn ang="0">
                    <a:pos x="106" y="45"/>
                  </a:cxn>
                  <a:cxn ang="0">
                    <a:pos x="117" y="42"/>
                  </a:cxn>
                  <a:cxn ang="0">
                    <a:pos x="141" y="46"/>
                  </a:cxn>
                  <a:cxn ang="0">
                    <a:pos x="172" y="67"/>
                  </a:cxn>
                  <a:cxn ang="0">
                    <a:pos x="196" y="90"/>
                  </a:cxn>
                  <a:cxn ang="0">
                    <a:pos x="221" y="136"/>
                  </a:cxn>
                  <a:cxn ang="0">
                    <a:pos x="227" y="161"/>
                  </a:cxn>
                  <a:cxn ang="0">
                    <a:pos x="223" y="175"/>
                  </a:cxn>
                  <a:cxn ang="0">
                    <a:pos x="200" y="205"/>
                  </a:cxn>
                  <a:cxn ang="0">
                    <a:pos x="172" y="229"/>
                  </a:cxn>
                </a:cxnLst>
                <a:rect l="0" t="0" r="r" b="b"/>
                <a:pathLst>
                  <a:path w="268" h="281">
                    <a:moveTo>
                      <a:pt x="221" y="239"/>
                    </a:moveTo>
                    <a:lnTo>
                      <a:pt x="221" y="239"/>
                    </a:lnTo>
                    <a:lnTo>
                      <a:pt x="238" y="222"/>
                    </a:lnTo>
                    <a:lnTo>
                      <a:pt x="247" y="213"/>
                    </a:lnTo>
                    <a:lnTo>
                      <a:pt x="253" y="204"/>
                    </a:lnTo>
                    <a:lnTo>
                      <a:pt x="260" y="195"/>
                    </a:lnTo>
                    <a:lnTo>
                      <a:pt x="265" y="185"/>
                    </a:lnTo>
                    <a:lnTo>
                      <a:pt x="268" y="174"/>
                    </a:lnTo>
                    <a:lnTo>
                      <a:pt x="268" y="160"/>
                    </a:lnTo>
                    <a:lnTo>
                      <a:pt x="268" y="160"/>
                    </a:lnTo>
                    <a:lnTo>
                      <a:pt x="266" y="144"/>
                    </a:lnTo>
                    <a:lnTo>
                      <a:pt x="262" y="128"/>
                    </a:lnTo>
                    <a:lnTo>
                      <a:pt x="257" y="114"/>
                    </a:lnTo>
                    <a:lnTo>
                      <a:pt x="251" y="100"/>
                    </a:lnTo>
                    <a:lnTo>
                      <a:pt x="243" y="85"/>
                    </a:lnTo>
                    <a:lnTo>
                      <a:pt x="234" y="72"/>
                    </a:lnTo>
                    <a:lnTo>
                      <a:pt x="223" y="59"/>
                    </a:lnTo>
                    <a:lnTo>
                      <a:pt x="213" y="47"/>
                    </a:lnTo>
                    <a:lnTo>
                      <a:pt x="213" y="47"/>
                    </a:lnTo>
                    <a:lnTo>
                      <a:pt x="204" y="38"/>
                    </a:lnTo>
                    <a:lnTo>
                      <a:pt x="193" y="29"/>
                    </a:lnTo>
                    <a:lnTo>
                      <a:pt x="183" y="22"/>
                    </a:lnTo>
                    <a:lnTo>
                      <a:pt x="171" y="16"/>
                    </a:lnTo>
                    <a:lnTo>
                      <a:pt x="159" y="11"/>
                    </a:lnTo>
                    <a:lnTo>
                      <a:pt x="147" y="7"/>
                    </a:lnTo>
                    <a:lnTo>
                      <a:pt x="134" y="3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113" y="0"/>
                    </a:lnTo>
                    <a:lnTo>
                      <a:pt x="107" y="0"/>
                    </a:lnTo>
                    <a:lnTo>
                      <a:pt x="100" y="1"/>
                    </a:lnTo>
                    <a:lnTo>
                      <a:pt x="94" y="3"/>
                    </a:lnTo>
                    <a:lnTo>
                      <a:pt x="82" y="8"/>
                    </a:lnTo>
                    <a:lnTo>
                      <a:pt x="70" y="16"/>
                    </a:lnTo>
                    <a:lnTo>
                      <a:pt x="60" y="25"/>
                    </a:lnTo>
                    <a:lnTo>
                      <a:pt x="49" y="35"/>
                    </a:lnTo>
                    <a:lnTo>
                      <a:pt x="30" y="54"/>
                    </a:lnTo>
                    <a:lnTo>
                      <a:pt x="30" y="54"/>
                    </a:lnTo>
                    <a:lnTo>
                      <a:pt x="27" y="56"/>
                    </a:lnTo>
                    <a:lnTo>
                      <a:pt x="24" y="59"/>
                    </a:lnTo>
                    <a:lnTo>
                      <a:pt x="24" y="59"/>
                    </a:lnTo>
                    <a:lnTo>
                      <a:pt x="20" y="66"/>
                    </a:lnTo>
                    <a:lnTo>
                      <a:pt x="18" y="71"/>
                    </a:lnTo>
                    <a:lnTo>
                      <a:pt x="18" y="71"/>
                    </a:lnTo>
                    <a:lnTo>
                      <a:pt x="15" y="75"/>
                    </a:lnTo>
                    <a:lnTo>
                      <a:pt x="11" y="79"/>
                    </a:lnTo>
                    <a:lnTo>
                      <a:pt x="6" y="88"/>
                    </a:lnTo>
                    <a:lnTo>
                      <a:pt x="6" y="88"/>
                    </a:lnTo>
                    <a:lnTo>
                      <a:pt x="2" y="100"/>
                    </a:lnTo>
                    <a:lnTo>
                      <a:pt x="1" y="111"/>
                    </a:lnTo>
                    <a:lnTo>
                      <a:pt x="0" y="122"/>
                    </a:lnTo>
                    <a:lnTo>
                      <a:pt x="1" y="134"/>
                    </a:lnTo>
                    <a:lnTo>
                      <a:pt x="1" y="134"/>
                    </a:lnTo>
                    <a:lnTo>
                      <a:pt x="2" y="147"/>
                    </a:lnTo>
                    <a:lnTo>
                      <a:pt x="5" y="158"/>
                    </a:lnTo>
                    <a:lnTo>
                      <a:pt x="10" y="170"/>
                    </a:lnTo>
                    <a:lnTo>
                      <a:pt x="15" y="182"/>
                    </a:lnTo>
                    <a:lnTo>
                      <a:pt x="22" y="192"/>
                    </a:lnTo>
                    <a:lnTo>
                      <a:pt x="28" y="203"/>
                    </a:lnTo>
                    <a:lnTo>
                      <a:pt x="44" y="224"/>
                    </a:lnTo>
                    <a:lnTo>
                      <a:pt x="44" y="224"/>
                    </a:lnTo>
                    <a:lnTo>
                      <a:pt x="62" y="243"/>
                    </a:lnTo>
                    <a:lnTo>
                      <a:pt x="73" y="253"/>
                    </a:lnTo>
                    <a:lnTo>
                      <a:pt x="83" y="260"/>
                    </a:lnTo>
                    <a:lnTo>
                      <a:pt x="94" y="268"/>
                    </a:lnTo>
                    <a:lnTo>
                      <a:pt x="107" y="273"/>
                    </a:lnTo>
                    <a:lnTo>
                      <a:pt x="119" y="277"/>
                    </a:lnTo>
                    <a:lnTo>
                      <a:pt x="133" y="280"/>
                    </a:lnTo>
                    <a:lnTo>
                      <a:pt x="133" y="280"/>
                    </a:lnTo>
                    <a:lnTo>
                      <a:pt x="147" y="281"/>
                    </a:lnTo>
                    <a:lnTo>
                      <a:pt x="160" y="280"/>
                    </a:lnTo>
                    <a:lnTo>
                      <a:pt x="171" y="277"/>
                    </a:lnTo>
                    <a:lnTo>
                      <a:pt x="181" y="272"/>
                    </a:lnTo>
                    <a:lnTo>
                      <a:pt x="192" y="266"/>
                    </a:lnTo>
                    <a:lnTo>
                      <a:pt x="201" y="258"/>
                    </a:lnTo>
                    <a:lnTo>
                      <a:pt x="221" y="239"/>
                    </a:lnTo>
                    <a:lnTo>
                      <a:pt x="221" y="239"/>
                    </a:lnTo>
                    <a:close/>
                    <a:moveTo>
                      <a:pt x="172" y="229"/>
                    </a:moveTo>
                    <a:lnTo>
                      <a:pt x="172" y="229"/>
                    </a:lnTo>
                    <a:lnTo>
                      <a:pt x="164" y="234"/>
                    </a:lnTo>
                    <a:lnTo>
                      <a:pt x="155" y="238"/>
                    </a:lnTo>
                    <a:lnTo>
                      <a:pt x="147" y="241"/>
                    </a:lnTo>
                    <a:lnTo>
                      <a:pt x="140" y="241"/>
                    </a:lnTo>
                    <a:lnTo>
                      <a:pt x="130" y="239"/>
                    </a:lnTo>
                    <a:lnTo>
                      <a:pt x="124" y="236"/>
                    </a:lnTo>
                    <a:lnTo>
                      <a:pt x="116" y="232"/>
                    </a:lnTo>
                    <a:lnTo>
                      <a:pt x="108" y="226"/>
                    </a:lnTo>
                    <a:lnTo>
                      <a:pt x="95" y="215"/>
                    </a:lnTo>
                    <a:lnTo>
                      <a:pt x="82" y="200"/>
                    </a:lnTo>
                    <a:lnTo>
                      <a:pt x="60" y="173"/>
                    </a:lnTo>
                    <a:lnTo>
                      <a:pt x="60" y="173"/>
                    </a:lnTo>
                    <a:lnTo>
                      <a:pt x="53" y="164"/>
                    </a:lnTo>
                    <a:lnTo>
                      <a:pt x="48" y="154"/>
                    </a:lnTo>
                    <a:lnTo>
                      <a:pt x="44" y="144"/>
                    </a:lnTo>
                    <a:lnTo>
                      <a:pt x="43" y="134"/>
                    </a:lnTo>
                    <a:lnTo>
                      <a:pt x="43" y="122"/>
                    </a:lnTo>
                    <a:lnTo>
                      <a:pt x="44" y="111"/>
                    </a:lnTo>
                    <a:lnTo>
                      <a:pt x="48" y="102"/>
                    </a:lnTo>
                    <a:lnTo>
                      <a:pt x="52" y="98"/>
                    </a:lnTo>
                    <a:lnTo>
                      <a:pt x="56" y="94"/>
                    </a:lnTo>
                    <a:lnTo>
                      <a:pt x="56" y="94"/>
                    </a:lnTo>
                    <a:lnTo>
                      <a:pt x="58" y="92"/>
                    </a:lnTo>
                    <a:lnTo>
                      <a:pt x="61" y="88"/>
                    </a:lnTo>
                    <a:lnTo>
                      <a:pt x="64" y="80"/>
                    </a:lnTo>
                    <a:lnTo>
                      <a:pt x="64" y="80"/>
                    </a:lnTo>
                    <a:lnTo>
                      <a:pt x="83" y="60"/>
                    </a:lnTo>
                    <a:lnTo>
                      <a:pt x="94" y="52"/>
                    </a:lnTo>
                    <a:lnTo>
                      <a:pt x="106" y="45"/>
                    </a:lnTo>
                    <a:lnTo>
                      <a:pt x="106" y="45"/>
                    </a:lnTo>
                    <a:lnTo>
                      <a:pt x="111" y="43"/>
                    </a:lnTo>
                    <a:lnTo>
                      <a:pt x="117" y="42"/>
                    </a:lnTo>
                    <a:lnTo>
                      <a:pt x="123" y="42"/>
                    </a:lnTo>
                    <a:lnTo>
                      <a:pt x="129" y="42"/>
                    </a:lnTo>
                    <a:lnTo>
                      <a:pt x="141" y="46"/>
                    </a:lnTo>
                    <a:lnTo>
                      <a:pt x="151" y="51"/>
                    </a:lnTo>
                    <a:lnTo>
                      <a:pt x="162" y="59"/>
                    </a:lnTo>
                    <a:lnTo>
                      <a:pt x="172" y="67"/>
                    </a:lnTo>
                    <a:lnTo>
                      <a:pt x="188" y="83"/>
                    </a:lnTo>
                    <a:lnTo>
                      <a:pt x="188" y="83"/>
                    </a:lnTo>
                    <a:lnTo>
                      <a:pt x="196" y="90"/>
                    </a:lnTo>
                    <a:lnTo>
                      <a:pt x="201" y="98"/>
                    </a:lnTo>
                    <a:lnTo>
                      <a:pt x="211" y="117"/>
                    </a:lnTo>
                    <a:lnTo>
                      <a:pt x="221" y="136"/>
                    </a:lnTo>
                    <a:lnTo>
                      <a:pt x="226" y="156"/>
                    </a:lnTo>
                    <a:lnTo>
                      <a:pt x="226" y="156"/>
                    </a:lnTo>
                    <a:lnTo>
                      <a:pt x="227" y="161"/>
                    </a:lnTo>
                    <a:lnTo>
                      <a:pt x="227" y="166"/>
                    </a:lnTo>
                    <a:lnTo>
                      <a:pt x="226" y="171"/>
                    </a:lnTo>
                    <a:lnTo>
                      <a:pt x="223" y="175"/>
                    </a:lnTo>
                    <a:lnTo>
                      <a:pt x="217" y="186"/>
                    </a:lnTo>
                    <a:lnTo>
                      <a:pt x="209" y="196"/>
                    </a:lnTo>
                    <a:lnTo>
                      <a:pt x="200" y="205"/>
                    </a:lnTo>
                    <a:lnTo>
                      <a:pt x="189" y="215"/>
                    </a:lnTo>
                    <a:lnTo>
                      <a:pt x="172" y="229"/>
                    </a:lnTo>
                    <a:lnTo>
                      <a:pt x="172" y="2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Freeform 866"/>
              <p:cNvSpPr>
                <a:spLocks noEditPoints="1"/>
              </p:cNvSpPr>
              <p:nvPr/>
            </p:nvSpPr>
            <p:spPr bwMode="auto">
              <a:xfrm>
                <a:off x="4471988" y="3636963"/>
                <a:ext cx="96838" cy="103188"/>
              </a:xfrm>
              <a:custGeom>
                <a:avLst/>
                <a:gdLst/>
                <a:ahLst/>
                <a:cxnLst>
                  <a:cxn ang="0">
                    <a:pos x="219" y="205"/>
                  </a:cxn>
                  <a:cxn ang="0">
                    <a:pos x="240" y="180"/>
                  </a:cxn>
                  <a:cxn ang="0">
                    <a:pos x="247" y="148"/>
                  </a:cxn>
                  <a:cxn ang="0">
                    <a:pos x="242" y="119"/>
                  </a:cxn>
                  <a:cxn ang="0">
                    <a:pos x="223" y="80"/>
                  </a:cxn>
                  <a:cxn ang="0">
                    <a:pos x="196" y="44"/>
                  </a:cxn>
                  <a:cxn ang="0">
                    <a:pos x="178" y="27"/>
                  </a:cxn>
                  <a:cxn ang="0">
                    <a:pos x="147" y="10"/>
                  </a:cxn>
                  <a:cxn ang="0">
                    <a:pos x="111" y="1"/>
                  </a:cxn>
                  <a:cxn ang="0">
                    <a:pos x="98" y="0"/>
                  </a:cxn>
                  <a:cxn ang="0">
                    <a:pos x="64" y="16"/>
                  </a:cxn>
                  <a:cxn ang="0">
                    <a:pos x="28" y="51"/>
                  </a:cxn>
                  <a:cxn ang="0">
                    <a:pos x="22" y="55"/>
                  </a:cxn>
                  <a:cxn ang="0">
                    <a:pos x="16" y="67"/>
                  </a:cxn>
                  <a:cxn ang="0">
                    <a:pos x="9" y="73"/>
                  </a:cxn>
                  <a:cxn ang="0">
                    <a:pos x="2" y="93"/>
                  </a:cxn>
                  <a:cxn ang="0">
                    <a:pos x="0" y="124"/>
                  </a:cxn>
                  <a:cxn ang="0">
                    <a:pos x="4" y="146"/>
                  </a:cxn>
                  <a:cxn ang="0">
                    <a:pos x="26" y="188"/>
                  </a:cxn>
                  <a:cxn ang="0">
                    <a:pos x="58" y="226"/>
                  </a:cxn>
                  <a:cxn ang="0">
                    <a:pos x="87" y="247"/>
                  </a:cxn>
                  <a:cxn ang="0">
                    <a:pos x="123" y="259"/>
                  </a:cxn>
                  <a:cxn ang="0">
                    <a:pos x="147" y="259"/>
                  </a:cxn>
                  <a:cxn ang="0">
                    <a:pos x="177" y="246"/>
                  </a:cxn>
                  <a:cxn ang="0">
                    <a:pos x="203" y="221"/>
                  </a:cxn>
                  <a:cxn ang="0">
                    <a:pos x="151" y="217"/>
                  </a:cxn>
                  <a:cxn ang="0">
                    <a:pos x="128" y="222"/>
                  </a:cxn>
                  <a:cxn ang="0">
                    <a:pos x="106" y="214"/>
                  </a:cxn>
                  <a:cxn ang="0">
                    <a:pos x="75" y="186"/>
                  </a:cxn>
                  <a:cxn ang="0">
                    <a:pos x="49" y="152"/>
                  </a:cxn>
                  <a:cxn ang="0">
                    <a:pos x="38" y="123"/>
                  </a:cxn>
                  <a:cxn ang="0">
                    <a:pos x="45" y="95"/>
                  </a:cxn>
                  <a:cxn ang="0">
                    <a:pos x="56" y="81"/>
                  </a:cxn>
                  <a:cxn ang="0">
                    <a:pos x="77" y="56"/>
                  </a:cxn>
                  <a:cxn ang="0">
                    <a:pos x="97" y="42"/>
                  </a:cxn>
                  <a:cxn ang="0">
                    <a:pos x="113" y="39"/>
                  </a:cxn>
                  <a:cxn ang="0">
                    <a:pos x="139" y="48"/>
                  </a:cxn>
                  <a:cxn ang="0">
                    <a:pos x="173" y="77"/>
                  </a:cxn>
                  <a:cxn ang="0">
                    <a:pos x="186" y="91"/>
                  </a:cxn>
                  <a:cxn ang="0">
                    <a:pos x="208" y="145"/>
                  </a:cxn>
                  <a:cxn ang="0">
                    <a:pos x="208" y="153"/>
                  </a:cxn>
                  <a:cxn ang="0">
                    <a:pos x="193" y="182"/>
                  </a:cxn>
                  <a:cxn ang="0">
                    <a:pos x="159" y="212"/>
                  </a:cxn>
                </a:cxnLst>
                <a:rect l="0" t="0" r="r" b="b"/>
                <a:pathLst>
                  <a:path w="247" h="260">
                    <a:moveTo>
                      <a:pt x="203" y="221"/>
                    </a:moveTo>
                    <a:lnTo>
                      <a:pt x="203" y="221"/>
                    </a:lnTo>
                    <a:lnTo>
                      <a:pt x="219" y="205"/>
                    </a:lnTo>
                    <a:lnTo>
                      <a:pt x="227" y="197"/>
                    </a:lnTo>
                    <a:lnTo>
                      <a:pt x="234" y="189"/>
                    </a:lnTo>
                    <a:lnTo>
                      <a:pt x="240" y="180"/>
                    </a:lnTo>
                    <a:lnTo>
                      <a:pt x="244" y="171"/>
                    </a:lnTo>
                    <a:lnTo>
                      <a:pt x="246" y="161"/>
                    </a:lnTo>
                    <a:lnTo>
                      <a:pt x="247" y="148"/>
                    </a:lnTo>
                    <a:lnTo>
                      <a:pt x="247" y="148"/>
                    </a:lnTo>
                    <a:lnTo>
                      <a:pt x="245" y="133"/>
                    </a:lnTo>
                    <a:lnTo>
                      <a:pt x="242" y="119"/>
                    </a:lnTo>
                    <a:lnTo>
                      <a:pt x="237" y="106"/>
                    </a:lnTo>
                    <a:lnTo>
                      <a:pt x="230" y="91"/>
                    </a:lnTo>
                    <a:lnTo>
                      <a:pt x="223" y="80"/>
                    </a:lnTo>
                    <a:lnTo>
                      <a:pt x="215" y="67"/>
                    </a:lnTo>
                    <a:lnTo>
                      <a:pt x="206" y="55"/>
                    </a:lnTo>
                    <a:lnTo>
                      <a:pt x="196" y="44"/>
                    </a:lnTo>
                    <a:lnTo>
                      <a:pt x="196" y="44"/>
                    </a:lnTo>
                    <a:lnTo>
                      <a:pt x="187" y="35"/>
                    </a:lnTo>
                    <a:lnTo>
                      <a:pt x="178" y="27"/>
                    </a:lnTo>
                    <a:lnTo>
                      <a:pt x="168" y="21"/>
                    </a:lnTo>
                    <a:lnTo>
                      <a:pt x="157" y="16"/>
                    </a:lnTo>
                    <a:lnTo>
                      <a:pt x="147" y="10"/>
                    </a:lnTo>
                    <a:lnTo>
                      <a:pt x="136" y="6"/>
                    </a:lnTo>
                    <a:lnTo>
                      <a:pt x="124" y="2"/>
                    </a:lnTo>
                    <a:lnTo>
                      <a:pt x="111" y="1"/>
                    </a:lnTo>
                    <a:lnTo>
                      <a:pt x="111" y="1"/>
                    </a:lnTo>
                    <a:lnTo>
                      <a:pt x="105" y="0"/>
                    </a:lnTo>
                    <a:lnTo>
                      <a:pt x="98" y="0"/>
                    </a:lnTo>
                    <a:lnTo>
                      <a:pt x="87" y="4"/>
                    </a:lnTo>
                    <a:lnTo>
                      <a:pt x="75" y="9"/>
                    </a:lnTo>
                    <a:lnTo>
                      <a:pt x="64" y="16"/>
                    </a:lnTo>
                    <a:lnTo>
                      <a:pt x="55" y="23"/>
                    </a:lnTo>
                    <a:lnTo>
                      <a:pt x="46" y="33"/>
                    </a:lnTo>
                    <a:lnTo>
                      <a:pt x="28" y="51"/>
                    </a:lnTo>
                    <a:lnTo>
                      <a:pt x="28" y="51"/>
                    </a:lnTo>
                    <a:lnTo>
                      <a:pt x="25" y="52"/>
                    </a:lnTo>
                    <a:lnTo>
                      <a:pt x="22" y="55"/>
                    </a:lnTo>
                    <a:lnTo>
                      <a:pt x="22" y="55"/>
                    </a:lnTo>
                    <a:lnTo>
                      <a:pt x="19" y="60"/>
                    </a:lnTo>
                    <a:lnTo>
                      <a:pt x="16" y="67"/>
                    </a:lnTo>
                    <a:lnTo>
                      <a:pt x="16" y="67"/>
                    </a:lnTo>
                    <a:lnTo>
                      <a:pt x="13" y="69"/>
                    </a:lnTo>
                    <a:lnTo>
                      <a:pt x="9" y="73"/>
                    </a:lnTo>
                    <a:lnTo>
                      <a:pt x="5" y="82"/>
                    </a:lnTo>
                    <a:lnTo>
                      <a:pt x="5" y="82"/>
                    </a:lnTo>
                    <a:lnTo>
                      <a:pt x="2" y="93"/>
                    </a:lnTo>
                    <a:lnTo>
                      <a:pt x="0" y="103"/>
                    </a:lnTo>
                    <a:lnTo>
                      <a:pt x="0" y="112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2" y="136"/>
                    </a:lnTo>
                    <a:lnTo>
                      <a:pt x="4" y="146"/>
                    </a:lnTo>
                    <a:lnTo>
                      <a:pt x="8" y="158"/>
                    </a:lnTo>
                    <a:lnTo>
                      <a:pt x="13" y="169"/>
                    </a:lnTo>
                    <a:lnTo>
                      <a:pt x="26" y="188"/>
                    </a:lnTo>
                    <a:lnTo>
                      <a:pt x="41" y="206"/>
                    </a:lnTo>
                    <a:lnTo>
                      <a:pt x="41" y="206"/>
                    </a:lnTo>
                    <a:lnTo>
                      <a:pt x="58" y="226"/>
                    </a:lnTo>
                    <a:lnTo>
                      <a:pt x="67" y="234"/>
                    </a:lnTo>
                    <a:lnTo>
                      <a:pt x="76" y="240"/>
                    </a:lnTo>
                    <a:lnTo>
                      <a:pt x="87" y="247"/>
                    </a:lnTo>
                    <a:lnTo>
                      <a:pt x="97" y="252"/>
                    </a:lnTo>
                    <a:lnTo>
                      <a:pt x="110" y="256"/>
                    </a:lnTo>
                    <a:lnTo>
                      <a:pt x="123" y="259"/>
                    </a:lnTo>
                    <a:lnTo>
                      <a:pt x="123" y="259"/>
                    </a:lnTo>
                    <a:lnTo>
                      <a:pt x="135" y="260"/>
                    </a:lnTo>
                    <a:lnTo>
                      <a:pt x="147" y="259"/>
                    </a:lnTo>
                    <a:lnTo>
                      <a:pt x="157" y="256"/>
                    </a:lnTo>
                    <a:lnTo>
                      <a:pt x="168" y="251"/>
                    </a:lnTo>
                    <a:lnTo>
                      <a:pt x="177" y="246"/>
                    </a:lnTo>
                    <a:lnTo>
                      <a:pt x="186" y="239"/>
                    </a:lnTo>
                    <a:lnTo>
                      <a:pt x="203" y="221"/>
                    </a:lnTo>
                    <a:lnTo>
                      <a:pt x="203" y="221"/>
                    </a:lnTo>
                    <a:close/>
                    <a:moveTo>
                      <a:pt x="159" y="212"/>
                    </a:moveTo>
                    <a:lnTo>
                      <a:pt x="159" y="212"/>
                    </a:lnTo>
                    <a:lnTo>
                      <a:pt x="151" y="217"/>
                    </a:lnTo>
                    <a:lnTo>
                      <a:pt x="143" y="221"/>
                    </a:lnTo>
                    <a:lnTo>
                      <a:pt x="135" y="222"/>
                    </a:lnTo>
                    <a:lnTo>
                      <a:pt x="128" y="222"/>
                    </a:lnTo>
                    <a:lnTo>
                      <a:pt x="121" y="221"/>
                    </a:lnTo>
                    <a:lnTo>
                      <a:pt x="114" y="218"/>
                    </a:lnTo>
                    <a:lnTo>
                      <a:pt x="106" y="214"/>
                    </a:lnTo>
                    <a:lnTo>
                      <a:pt x="100" y="209"/>
                    </a:lnTo>
                    <a:lnTo>
                      <a:pt x="87" y="199"/>
                    </a:lnTo>
                    <a:lnTo>
                      <a:pt x="75" y="186"/>
                    </a:lnTo>
                    <a:lnTo>
                      <a:pt x="55" y="159"/>
                    </a:lnTo>
                    <a:lnTo>
                      <a:pt x="55" y="159"/>
                    </a:lnTo>
                    <a:lnTo>
                      <a:pt x="49" y="152"/>
                    </a:lnTo>
                    <a:lnTo>
                      <a:pt x="45" y="142"/>
                    </a:lnTo>
                    <a:lnTo>
                      <a:pt x="41" y="133"/>
                    </a:lnTo>
                    <a:lnTo>
                      <a:pt x="38" y="123"/>
                    </a:lnTo>
                    <a:lnTo>
                      <a:pt x="38" y="114"/>
                    </a:lnTo>
                    <a:lnTo>
                      <a:pt x="41" y="103"/>
                    </a:lnTo>
                    <a:lnTo>
                      <a:pt x="45" y="95"/>
                    </a:lnTo>
                    <a:lnTo>
                      <a:pt x="51" y="87"/>
                    </a:lnTo>
                    <a:lnTo>
                      <a:pt x="51" y="87"/>
                    </a:lnTo>
                    <a:lnTo>
                      <a:pt x="56" y="81"/>
                    </a:lnTo>
                    <a:lnTo>
                      <a:pt x="59" y="74"/>
                    </a:lnTo>
                    <a:lnTo>
                      <a:pt x="59" y="74"/>
                    </a:lnTo>
                    <a:lnTo>
                      <a:pt x="77" y="56"/>
                    </a:lnTo>
                    <a:lnTo>
                      <a:pt x="87" y="48"/>
                    </a:lnTo>
                    <a:lnTo>
                      <a:pt x="97" y="42"/>
                    </a:lnTo>
                    <a:lnTo>
                      <a:pt x="97" y="42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3" y="39"/>
                    </a:lnTo>
                    <a:lnTo>
                      <a:pt x="118" y="39"/>
                    </a:lnTo>
                    <a:lnTo>
                      <a:pt x="128" y="43"/>
                    </a:lnTo>
                    <a:lnTo>
                      <a:pt x="139" y="48"/>
                    </a:lnTo>
                    <a:lnTo>
                      <a:pt x="149" y="55"/>
                    </a:lnTo>
                    <a:lnTo>
                      <a:pt x="159" y="63"/>
                    </a:lnTo>
                    <a:lnTo>
                      <a:pt x="173" y="77"/>
                    </a:lnTo>
                    <a:lnTo>
                      <a:pt x="173" y="77"/>
                    </a:lnTo>
                    <a:lnTo>
                      <a:pt x="179" y="84"/>
                    </a:lnTo>
                    <a:lnTo>
                      <a:pt x="186" y="91"/>
                    </a:lnTo>
                    <a:lnTo>
                      <a:pt x="195" y="108"/>
                    </a:lnTo>
                    <a:lnTo>
                      <a:pt x="203" y="125"/>
                    </a:lnTo>
                    <a:lnTo>
                      <a:pt x="208" y="145"/>
                    </a:lnTo>
                    <a:lnTo>
                      <a:pt x="208" y="145"/>
                    </a:lnTo>
                    <a:lnTo>
                      <a:pt x="210" y="149"/>
                    </a:lnTo>
                    <a:lnTo>
                      <a:pt x="208" y="153"/>
                    </a:lnTo>
                    <a:lnTo>
                      <a:pt x="206" y="163"/>
                    </a:lnTo>
                    <a:lnTo>
                      <a:pt x="200" y="172"/>
                    </a:lnTo>
                    <a:lnTo>
                      <a:pt x="193" y="182"/>
                    </a:lnTo>
                    <a:lnTo>
                      <a:pt x="183" y="191"/>
                    </a:lnTo>
                    <a:lnTo>
                      <a:pt x="174" y="199"/>
                    </a:lnTo>
                    <a:lnTo>
                      <a:pt x="159" y="212"/>
                    </a:lnTo>
                    <a:lnTo>
                      <a:pt x="159" y="21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Freeform 867"/>
              <p:cNvSpPr/>
              <p:nvPr/>
            </p:nvSpPr>
            <p:spPr bwMode="auto">
              <a:xfrm>
                <a:off x="4233863" y="3363913"/>
                <a:ext cx="76200" cy="95250"/>
              </a:xfrm>
              <a:custGeom>
                <a:avLst/>
                <a:gdLst/>
                <a:ahLst/>
                <a:cxnLst>
                  <a:cxn ang="0">
                    <a:pos x="174" y="184"/>
                  </a:cxn>
                  <a:cxn ang="0">
                    <a:pos x="174" y="184"/>
                  </a:cxn>
                  <a:cxn ang="0">
                    <a:pos x="168" y="163"/>
                  </a:cxn>
                  <a:cxn ang="0">
                    <a:pos x="160" y="142"/>
                  </a:cxn>
                  <a:cxn ang="0">
                    <a:pos x="151" y="121"/>
                  </a:cxn>
                  <a:cxn ang="0">
                    <a:pos x="140" y="102"/>
                  </a:cxn>
                  <a:cxn ang="0">
                    <a:pos x="140" y="102"/>
                  </a:cxn>
                  <a:cxn ang="0">
                    <a:pos x="131" y="89"/>
                  </a:cxn>
                  <a:cxn ang="0">
                    <a:pos x="122" y="76"/>
                  </a:cxn>
                  <a:cxn ang="0">
                    <a:pos x="110" y="62"/>
                  </a:cxn>
                  <a:cxn ang="0">
                    <a:pos x="99" y="51"/>
                  </a:cxn>
                  <a:cxn ang="0">
                    <a:pos x="72" y="27"/>
                  </a:cxn>
                  <a:cxn ang="0">
                    <a:pos x="48" y="6"/>
                  </a:cxn>
                  <a:cxn ang="0">
                    <a:pos x="48" y="6"/>
                  </a:cxn>
                  <a:cxn ang="0">
                    <a:pos x="40" y="0"/>
                  </a:cxn>
                  <a:cxn ang="0">
                    <a:pos x="40" y="0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8" y="49"/>
                  </a:cxn>
                  <a:cxn ang="0">
                    <a:pos x="28" y="49"/>
                  </a:cxn>
                  <a:cxn ang="0">
                    <a:pos x="49" y="68"/>
                  </a:cxn>
                  <a:cxn ang="0">
                    <a:pos x="67" y="87"/>
                  </a:cxn>
                  <a:cxn ang="0">
                    <a:pos x="83" y="107"/>
                  </a:cxn>
                  <a:cxn ang="0">
                    <a:pos x="97" y="127"/>
                  </a:cxn>
                  <a:cxn ang="0">
                    <a:pos x="109" y="149"/>
                  </a:cxn>
                  <a:cxn ang="0">
                    <a:pos x="121" y="171"/>
                  </a:cxn>
                  <a:cxn ang="0">
                    <a:pos x="130" y="196"/>
                  </a:cxn>
                  <a:cxn ang="0">
                    <a:pos x="139" y="222"/>
                  </a:cxn>
                  <a:cxn ang="0">
                    <a:pos x="139" y="222"/>
                  </a:cxn>
                  <a:cxn ang="0">
                    <a:pos x="142" y="227"/>
                  </a:cxn>
                  <a:cxn ang="0">
                    <a:pos x="144" y="231"/>
                  </a:cxn>
                  <a:cxn ang="0">
                    <a:pos x="148" y="235"/>
                  </a:cxn>
                  <a:cxn ang="0">
                    <a:pos x="152" y="238"/>
                  </a:cxn>
                  <a:cxn ang="0">
                    <a:pos x="157" y="239"/>
                  </a:cxn>
                  <a:cxn ang="0">
                    <a:pos x="163" y="239"/>
                  </a:cxn>
                  <a:cxn ang="0">
                    <a:pos x="168" y="238"/>
                  </a:cxn>
                  <a:cxn ang="0">
                    <a:pos x="173" y="236"/>
                  </a:cxn>
                  <a:cxn ang="0">
                    <a:pos x="173" y="236"/>
                  </a:cxn>
                  <a:cxn ang="0">
                    <a:pos x="181" y="230"/>
                  </a:cxn>
                  <a:cxn ang="0">
                    <a:pos x="185" y="222"/>
                  </a:cxn>
                  <a:cxn ang="0">
                    <a:pos x="187" y="214"/>
                  </a:cxn>
                  <a:cxn ang="0">
                    <a:pos x="190" y="205"/>
                  </a:cxn>
                  <a:cxn ang="0">
                    <a:pos x="190" y="205"/>
                  </a:cxn>
                  <a:cxn ang="0">
                    <a:pos x="189" y="197"/>
                  </a:cxn>
                  <a:cxn ang="0">
                    <a:pos x="186" y="191"/>
                  </a:cxn>
                  <a:cxn ang="0">
                    <a:pos x="181" y="187"/>
                  </a:cxn>
                  <a:cxn ang="0">
                    <a:pos x="174" y="184"/>
                  </a:cxn>
                  <a:cxn ang="0">
                    <a:pos x="174" y="184"/>
                  </a:cxn>
                </a:cxnLst>
                <a:rect l="0" t="0" r="r" b="b"/>
                <a:pathLst>
                  <a:path w="190" h="239">
                    <a:moveTo>
                      <a:pt x="174" y="184"/>
                    </a:moveTo>
                    <a:lnTo>
                      <a:pt x="174" y="184"/>
                    </a:lnTo>
                    <a:lnTo>
                      <a:pt x="168" y="163"/>
                    </a:lnTo>
                    <a:lnTo>
                      <a:pt x="160" y="142"/>
                    </a:lnTo>
                    <a:lnTo>
                      <a:pt x="151" y="121"/>
                    </a:lnTo>
                    <a:lnTo>
                      <a:pt x="140" y="102"/>
                    </a:lnTo>
                    <a:lnTo>
                      <a:pt x="140" y="102"/>
                    </a:lnTo>
                    <a:lnTo>
                      <a:pt x="131" y="89"/>
                    </a:lnTo>
                    <a:lnTo>
                      <a:pt x="122" y="76"/>
                    </a:lnTo>
                    <a:lnTo>
                      <a:pt x="110" y="62"/>
                    </a:lnTo>
                    <a:lnTo>
                      <a:pt x="99" y="51"/>
                    </a:lnTo>
                    <a:lnTo>
                      <a:pt x="72" y="27"/>
                    </a:lnTo>
                    <a:lnTo>
                      <a:pt x="48" y="6"/>
                    </a:lnTo>
                    <a:lnTo>
                      <a:pt x="48" y="6"/>
                    </a:lnTo>
                    <a:lnTo>
                      <a:pt x="40" y="0"/>
                    </a:lnTo>
                    <a:lnTo>
                      <a:pt x="40" y="0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8" y="49"/>
                    </a:lnTo>
                    <a:lnTo>
                      <a:pt x="28" y="49"/>
                    </a:lnTo>
                    <a:lnTo>
                      <a:pt x="49" y="68"/>
                    </a:lnTo>
                    <a:lnTo>
                      <a:pt x="67" y="87"/>
                    </a:lnTo>
                    <a:lnTo>
                      <a:pt x="83" y="107"/>
                    </a:lnTo>
                    <a:lnTo>
                      <a:pt x="97" y="127"/>
                    </a:lnTo>
                    <a:lnTo>
                      <a:pt x="109" y="149"/>
                    </a:lnTo>
                    <a:lnTo>
                      <a:pt x="121" y="171"/>
                    </a:lnTo>
                    <a:lnTo>
                      <a:pt x="130" y="196"/>
                    </a:lnTo>
                    <a:lnTo>
                      <a:pt x="139" y="222"/>
                    </a:lnTo>
                    <a:lnTo>
                      <a:pt x="139" y="222"/>
                    </a:lnTo>
                    <a:lnTo>
                      <a:pt x="142" y="227"/>
                    </a:lnTo>
                    <a:lnTo>
                      <a:pt x="144" y="231"/>
                    </a:lnTo>
                    <a:lnTo>
                      <a:pt x="148" y="235"/>
                    </a:lnTo>
                    <a:lnTo>
                      <a:pt x="152" y="238"/>
                    </a:lnTo>
                    <a:lnTo>
                      <a:pt x="157" y="239"/>
                    </a:lnTo>
                    <a:lnTo>
                      <a:pt x="163" y="239"/>
                    </a:lnTo>
                    <a:lnTo>
                      <a:pt x="168" y="238"/>
                    </a:lnTo>
                    <a:lnTo>
                      <a:pt x="173" y="236"/>
                    </a:lnTo>
                    <a:lnTo>
                      <a:pt x="173" y="236"/>
                    </a:lnTo>
                    <a:lnTo>
                      <a:pt x="181" y="230"/>
                    </a:lnTo>
                    <a:lnTo>
                      <a:pt x="185" y="222"/>
                    </a:lnTo>
                    <a:lnTo>
                      <a:pt x="187" y="214"/>
                    </a:lnTo>
                    <a:lnTo>
                      <a:pt x="190" y="205"/>
                    </a:lnTo>
                    <a:lnTo>
                      <a:pt x="190" y="205"/>
                    </a:lnTo>
                    <a:lnTo>
                      <a:pt x="189" y="197"/>
                    </a:lnTo>
                    <a:lnTo>
                      <a:pt x="186" y="191"/>
                    </a:lnTo>
                    <a:lnTo>
                      <a:pt x="181" y="187"/>
                    </a:lnTo>
                    <a:lnTo>
                      <a:pt x="174" y="184"/>
                    </a:lnTo>
                    <a:lnTo>
                      <a:pt x="174" y="18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Freeform 868"/>
              <p:cNvSpPr/>
              <p:nvPr/>
            </p:nvSpPr>
            <p:spPr bwMode="auto">
              <a:xfrm>
                <a:off x="4421188" y="3222626"/>
                <a:ext cx="46038" cy="36513"/>
              </a:xfrm>
              <a:custGeom>
                <a:avLst/>
                <a:gdLst/>
                <a:ahLst/>
                <a:cxnLst>
                  <a:cxn ang="0">
                    <a:pos x="102" y="49"/>
                  </a:cxn>
                  <a:cxn ang="0">
                    <a:pos x="102" y="49"/>
                  </a:cxn>
                  <a:cxn ang="0">
                    <a:pos x="94" y="45"/>
                  </a:cxn>
                  <a:cxn ang="0">
                    <a:pos x="86" y="41"/>
                  </a:cxn>
                  <a:cxn ang="0">
                    <a:pos x="71" y="30"/>
                  </a:cxn>
                  <a:cxn ang="0">
                    <a:pos x="54" y="15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9" y="31"/>
                  </a:cxn>
                  <a:cxn ang="0">
                    <a:pos x="9" y="31"/>
                  </a:cxn>
                  <a:cxn ang="0">
                    <a:pos x="21" y="39"/>
                  </a:cxn>
                  <a:cxn ang="0">
                    <a:pos x="30" y="47"/>
                  </a:cxn>
                  <a:cxn ang="0">
                    <a:pos x="48" y="65"/>
                  </a:cxn>
                  <a:cxn ang="0">
                    <a:pos x="58" y="74"/>
                  </a:cxn>
                  <a:cxn ang="0">
                    <a:pos x="67" y="81"/>
                  </a:cxn>
                  <a:cxn ang="0">
                    <a:pos x="79" y="87"/>
                  </a:cxn>
                  <a:cxn ang="0">
                    <a:pos x="90" y="92"/>
                  </a:cxn>
                  <a:cxn ang="0">
                    <a:pos x="90" y="92"/>
                  </a:cxn>
                  <a:cxn ang="0">
                    <a:pos x="96" y="94"/>
                  </a:cxn>
                  <a:cxn ang="0">
                    <a:pos x="101" y="94"/>
                  </a:cxn>
                  <a:cxn ang="0">
                    <a:pos x="105" y="92"/>
                  </a:cxn>
                  <a:cxn ang="0">
                    <a:pos x="109" y="91"/>
                  </a:cxn>
                  <a:cxn ang="0">
                    <a:pos x="111" y="89"/>
                  </a:cxn>
                  <a:cxn ang="0">
                    <a:pos x="114" y="85"/>
                  </a:cxn>
                  <a:cxn ang="0">
                    <a:pos x="118" y="77"/>
                  </a:cxn>
                  <a:cxn ang="0">
                    <a:pos x="119" y="69"/>
                  </a:cxn>
                  <a:cxn ang="0">
                    <a:pos x="118" y="64"/>
                  </a:cxn>
                  <a:cxn ang="0">
                    <a:pos x="116" y="60"/>
                  </a:cxn>
                  <a:cxn ang="0">
                    <a:pos x="114" y="57"/>
                  </a:cxn>
                  <a:cxn ang="0">
                    <a:pos x="111" y="53"/>
                  </a:cxn>
                  <a:cxn ang="0">
                    <a:pos x="107" y="51"/>
                  </a:cxn>
                  <a:cxn ang="0">
                    <a:pos x="102" y="49"/>
                  </a:cxn>
                  <a:cxn ang="0">
                    <a:pos x="102" y="49"/>
                  </a:cxn>
                </a:cxnLst>
                <a:rect l="0" t="0" r="r" b="b"/>
                <a:pathLst>
                  <a:path w="119" h="94">
                    <a:moveTo>
                      <a:pt x="102" y="49"/>
                    </a:moveTo>
                    <a:lnTo>
                      <a:pt x="102" y="49"/>
                    </a:lnTo>
                    <a:lnTo>
                      <a:pt x="94" y="45"/>
                    </a:lnTo>
                    <a:lnTo>
                      <a:pt x="86" y="41"/>
                    </a:lnTo>
                    <a:lnTo>
                      <a:pt x="71" y="30"/>
                    </a:lnTo>
                    <a:lnTo>
                      <a:pt x="54" y="15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9" y="31"/>
                    </a:lnTo>
                    <a:lnTo>
                      <a:pt x="9" y="31"/>
                    </a:lnTo>
                    <a:lnTo>
                      <a:pt x="21" y="39"/>
                    </a:lnTo>
                    <a:lnTo>
                      <a:pt x="30" y="47"/>
                    </a:lnTo>
                    <a:lnTo>
                      <a:pt x="48" y="65"/>
                    </a:lnTo>
                    <a:lnTo>
                      <a:pt x="58" y="74"/>
                    </a:lnTo>
                    <a:lnTo>
                      <a:pt x="67" y="81"/>
                    </a:lnTo>
                    <a:lnTo>
                      <a:pt x="79" y="87"/>
                    </a:lnTo>
                    <a:lnTo>
                      <a:pt x="90" y="92"/>
                    </a:lnTo>
                    <a:lnTo>
                      <a:pt x="90" y="92"/>
                    </a:lnTo>
                    <a:lnTo>
                      <a:pt x="96" y="94"/>
                    </a:lnTo>
                    <a:lnTo>
                      <a:pt x="101" y="94"/>
                    </a:lnTo>
                    <a:lnTo>
                      <a:pt x="105" y="92"/>
                    </a:lnTo>
                    <a:lnTo>
                      <a:pt x="109" y="91"/>
                    </a:lnTo>
                    <a:lnTo>
                      <a:pt x="111" y="89"/>
                    </a:lnTo>
                    <a:lnTo>
                      <a:pt x="114" y="85"/>
                    </a:lnTo>
                    <a:lnTo>
                      <a:pt x="118" y="77"/>
                    </a:lnTo>
                    <a:lnTo>
                      <a:pt x="119" y="69"/>
                    </a:lnTo>
                    <a:lnTo>
                      <a:pt x="118" y="64"/>
                    </a:lnTo>
                    <a:lnTo>
                      <a:pt x="116" y="60"/>
                    </a:lnTo>
                    <a:lnTo>
                      <a:pt x="114" y="57"/>
                    </a:lnTo>
                    <a:lnTo>
                      <a:pt x="111" y="53"/>
                    </a:lnTo>
                    <a:lnTo>
                      <a:pt x="107" y="51"/>
                    </a:lnTo>
                    <a:lnTo>
                      <a:pt x="102" y="49"/>
                    </a:lnTo>
                    <a:lnTo>
                      <a:pt x="102" y="4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Freeform 869"/>
              <p:cNvSpPr>
                <a:spLocks noEditPoints="1"/>
              </p:cNvSpPr>
              <p:nvPr/>
            </p:nvSpPr>
            <p:spPr bwMode="auto">
              <a:xfrm>
                <a:off x="4148138" y="3128963"/>
                <a:ext cx="312738" cy="266700"/>
              </a:xfrm>
              <a:custGeom>
                <a:avLst/>
                <a:gdLst/>
                <a:ahLst/>
                <a:cxnLst>
                  <a:cxn ang="0">
                    <a:pos x="764" y="150"/>
                  </a:cxn>
                  <a:cxn ang="0">
                    <a:pos x="758" y="142"/>
                  </a:cxn>
                  <a:cxn ang="0">
                    <a:pos x="713" y="99"/>
                  </a:cxn>
                  <a:cxn ang="0">
                    <a:pos x="638" y="37"/>
                  </a:cxn>
                  <a:cxn ang="0">
                    <a:pos x="603" y="6"/>
                  </a:cxn>
                  <a:cxn ang="0">
                    <a:pos x="587" y="2"/>
                  </a:cxn>
                  <a:cxn ang="0">
                    <a:pos x="570" y="2"/>
                  </a:cxn>
                  <a:cxn ang="0">
                    <a:pos x="542" y="23"/>
                  </a:cxn>
                  <a:cxn ang="0">
                    <a:pos x="433" y="108"/>
                  </a:cxn>
                  <a:cxn ang="0">
                    <a:pos x="308" y="201"/>
                  </a:cxn>
                  <a:cxn ang="0">
                    <a:pos x="227" y="256"/>
                  </a:cxn>
                  <a:cxn ang="0">
                    <a:pos x="120" y="345"/>
                  </a:cxn>
                  <a:cxn ang="0">
                    <a:pos x="31" y="411"/>
                  </a:cxn>
                  <a:cxn ang="0">
                    <a:pos x="1" y="451"/>
                  </a:cxn>
                  <a:cxn ang="0">
                    <a:pos x="4" y="469"/>
                  </a:cxn>
                  <a:cxn ang="0">
                    <a:pos x="9" y="482"/>
                  </a:cxn>
                  <a:cxn ang="0">
                    <a:pos x="30" y="515"/>
                  </a:cxn>
                  <a:cxn ang="0">
                    <a:pos x="64" y="558"/>
                  </a:cxn>
                  <a:cxn ang="0">
                    <a:pos x="109" y="613"/>
                  </a:cxn>
                  <a:cxn ang="0">
                    <a:pos x="137" y="639"/>
                  </a:cxn>
                  <a:cxn ang="0">
                    <a:pos x="143" y="650"/>
                  </a:cxn>
                  <a:cxn ang="0">
                    <a:pos x="153" y="665"/>
                  </a:cxn>
                  <a:cxn ang="0">
                    <a:pos x="171" y="670"/>
                  </a:cxn>
                  <a:cxn ang="0">
                    <a:pos x="191" y="659"/>
                  </a:cxn>
                  <a:cxn ang="0">
                    <a:pos x="283" y="584"/>
                  </a:cxn>
                  <a:cxn ang="0">
                    <a:pos x="336" y="549"/>
                  </a:cxn>
                  <a:cxn ang="0">
                    <a:pos x="366" y="520"/>
                  </a:cxn>
                  <a:cxn ang="0">
                    <a:pos x="422" y="477"/>
                  </a:cxn>
                  <a:cxn ang="0">
                    <a:pos x="525" y="406"/>
                  </a:cxn>
                  <a:cxn ang="0">
                    <a:pos x="658" y="303"/>
                  </a:cxn>
                  <a:cxn ang="0">
                    <a:pos x="726" y="258"/>
                  </a:cxn>
                  <a:cxn ang="0">
                    <a:pos x="773" y="215"/>
                  </a:cxn>
                  <a:cxn ang="0">
                    <a:pos x="784" y="176"/>
                  </a:cxn>
                  <a:cxn ang="0">
                    <a:pos x="765" y="150"/>
                  </a:cxn>
                  <a:cxn ang="0">
                    <a:pos x="723" y="202"/>
                  </a:cxn>
                  <a:cxn ang="0">
                    <a:pos x="694" y="217"/>
                  </a:cxn>
                  <a:cxn ang="0">
                    <a:pos x="631" y="269"/>
                  </a:cxn>
                  <a:cxn ang="0">
                    <a:pos x="576" y="308"/>
                  </a:cxn>
                  <a:cxn ang="0">
                    <a:pos x="491" y="372"/>
                  </a:cxn>
                  <a:cxn ang="0">
                    <a:pos x="380" y="449"/>
                  </a:cxn>
                  <a:cxn ang="0">
                    <a:pos x="226" y="575"/>
                  </a:cxn>
                  <a:cxn ang="0">
                    <a:pos x="168" y="609"/>
                  </a:cxn>
                  <a:cxn ang="0">
                    <a:pos x="104" y="536"/>
                  </a:cxn>
                  <a:cxn ang="0">
                    <a:pos x="57" y="479"/>
                  </a:cxn>
                  <a:cxn ang="0">
                    <a:pos x="47" y="460"/>
                  </a:cxn>
                  <a:cxn ang="0">
                    <a:pos x="62" y="443"/>
                  </a:cxn>
                  <a:cxn ang="0">
                    <a:pos x="100" y="419"/>
                  </a:cxn>
                  <a:cxn ang="0">
                    <a:pos x="205" y="333"/>
                  </a:cxn>
                  <a:cxn ang="0">
                    <a:pos x="320" y="249"/>
                  </a:cxn>
                  <a:cxn ang="0">
                    <a:pos x="421" y="180"/>
                  </a:cxn>
                  <a:cxn ang="0">
                    <a:pos x="480" y="126"/>
                  </a:cxn>
                  <a:cxn ang="0">
                    <a:pos x="582" y="53"/>
                  </a:cxn>
                  <a:cxn ang="0">
                    <a:pos x="658" y="108"/>
                  </a:cxn>
                  <a:cxn ang="0">
                    <a:pos x="732" y="184"/>
                  </a:cxn>
                  <a:cxn ang="0">
                    <a:pos x="737" y="190"/>
                  </a:cxn>
                  <a:cxn ang="0">
                    <a:pos x="727" y="198"/>
                  </a:cxn>
                </a:cxnLst>
                <a:rect l="0" t="0" r="r" b="b"/>
                <a:pathLst>
                  <a:path w="786" h="670">
                    <a:moveTo>
                      <a:pt x="765" y="150"/>
                    </a:moveTo>
                    <a:lnTo>
                      <a:pt x="765" y="150"/>
                    </a:lnTo>
                    <a:lnTo>
                      <a:pt x="761" y="145"/>
                    </a:lnTo>
                    <a:lnTo>
                      <a:pt x="764" y="150"/>
                    </a:lnTo>
                    <a:lnTo>
                      <a:pt x="764" y="150"/>
                    </a:lnTo>
                    <a:lnTo>
                      <a:pt x="762" y="149"/>
                    </a:lnTo>
                    <a:lnTo>
                      <a:pt x="762" y="149"/>
                    </a:lnTo>
                    <a:lnTo>
                      <a:pt x="758" y="142"/>
                    </a:lnTo>
                    <a:lnTo>
                      <a:pt x="753" y="136"/>
                    </a:lnTo>
                    <a:lnTo>
                      <a:pt x="739" y="121"/>
                    </a:lnTo>
                    <a:lnTo>
                      <a:pt x="724" y="109"/>
                    </a:lnTo>
                    <a:lnTo>
                      <a:pt x="713" y="99"/>
                    </a:lnTo>
                    <a:lnTo>
                      <a:pt x="713" y="99"/>
                    </a:lnTo>
                    <a:lnTo>
                      <a:pt x="689" y="75"/>
                    </a:lnTo>
                    <a:lnTo>
                      <a:pt x="664" y="56"/>
                    </a:lnTo>
                    <a:lnTo>
                      <a:pt x="638" y="37"/>
                    </a:lnTo>
                    <a:lnTo>
                      <a:pt x="612" y="19"/>
                    </a:lnTo>
                    <a:lnTo>
                      <a:pt x="612" y="19"/>
                    </a:lnTo>
                    <a:lnTo>
                      <a:pt x="608" y="11"/>
                    </a:lnTo>
                    <a:lnTo>
                      <a:pt x="603" y="6"/>
                    </a:lnTo>
                    <a:lnTo>
                      <a:pt x="595" y="2"/>
                    </a:lnTo>
                    <a:lnTo>
                      <a:pt x="591" y="2"/>
                    </a:lnTo>
                    <a:lnTo>
                      <a:pt x="587" y="2"/>
                    </a:lnTo>
                    <a:lnTo>
                      <a:pt x="587" y="2"/>
                    </a:lnTo>
                    <a:lnTo>
                      <a:pt x="582" y="1"/>
                    </a:lnTo>
                    <a:lnTo>
                      <a:pt x="578" y="0"/>
                    </a:lnTo>
                    <a:lnTo>
                      <a:pt x="574" y="1"/>
                    </a:lnTo>
                    <a:lnTo>
                      <a:pt x="570" y="2"/>
                    </a:lnTo>
                    <a:lnTo>
                      <a:pt x="563" y="6"/>
                    </a:lnTo>
                    <a:lnTo>
                      <a:pt x="559" y="14"/>
                    </a:lnTo>
                    <a:lnTo>
                      <a:pt x="559" y="14"/>
                    </a:lnTo>
                    <a:lnTo>
                      <a:pt x="542" y="23"/>
                    </a:lnTo>
                    <a:lnTo>
                      <a:pt x="525" y="34"/>
                    </a:lnTo>
                    <a:lnTo>
                      <a:pt x="493" y="58"/>
                    </a:lnTo>
                    <a:lnTo>
                      <a:pt x="463" y="83"/>
                    </a:lnTo>
                    <a:lnTo>
                      <a:pt x="433" y="108"/>
                    </a:lnTo>
                    <a:lnTo>
                      <a:pt x="433" y="108"/>
                    </a:lnTo>
                    <a:lnTo>
                      <a:pt x="393" y="141"/>
                    </a:lnTo>
                    <a:lnTo>
                      <a:pt x="351" y="172"/>
                    </a:lnTo>
                    <a:lnTo>
                      <a:pt x="308" y="201"/>
                    </a:lnTo>
                    <a:lnTo>
                      <a:pt x="265" y="230"/>
                    </a:lnTo>
                    <a:lnTo>
                      <a:pt x="265" y="230"/>
                    </a:lnTo>
                    <a:lnTo>
                      <a:pt x="246" y="241"/>
                    </a:lnTo>
                    <a:lnTo>
                      <a:pt x="227" y="256"/>
                    </a:lnTo>
                    <a:lnTo>
                      <a:pt x="191" y="285"/>
                    </a:lnTo>
                    <a:lnTo>
                      <a:pt x="155" y="315"/>
                    </a:lnTo>
                    <a:lnTo>
                      <a:pt x="120" y="345"/>
                    </a:lnTo>
                    <a:lnTo>
                      <a:pt x="120" y="345"/>
                    </a:lnTo>
                    <a:lnTo>
                      <a:pt x="99" y="362"/>
                    </a:lnTo>
                    <a:lnTo>
                      <a:pt x="77" y="379"/>
                    </a:lnTo>
                    <a:lnTo>
                      <a:pt x="31" y="411"/>
                    </a:lnTo>
                    <a:lnTo>
                      <a:pt x="31" y="411"/>
                    </a:lnTo>
                    <a:lnTo>
                      <a:pt x="21" y="419"/>
                    </a:lnTo>
                    <a:lnTo>
                      <a:pt x="13" y="428"/>
                    </a:lnTo>
                    <a:lnTo>
                      <a:pt x="6" y="439"/>
                    </a:lnTo>
                    <a:lnTo>
                      <a:pt x="1" y="451"/>
                    </a:lnTo>
                    <a:lnTo>
                      <a:pt x="1" y="451"/>
                    </a:lnTo>
                    <a:lnTo>
                      <a:pt x="0" y="459"/>
                    </a:lnTo>
                    <a:lnTo>
                      <a:pt x="1" y="464"/>
                    </a:lnTo>
                    <a:lnTo>
                      <a:pt x="4" y="469"/>
                    </a:lnTo>
                    <a:lnTo>
                      <a:pt x="7" y="473"/>
                    </a:lnTo>
                    <a:lnTo>
                      <a:pt x="7" y="473"/>
                    </a:lnTo>
                    <a:lnTo>
                      <a:pt x="7" y="478"/>
                    </a:lnTo>
                    <a:lnTo>
                      <a:pt x="9" y="482"/>
                    </a:lnTo>
                    <a:lnTo>
                      <a:pt x="9" y="482"/>
                    </a:lnTo>
                    <a:lnTo>
                      <a:pt x="13" y="491"/>
                    </a:lnTo>
                    <a:lnTo>
                      <a:pt x="18" y="499"/>
                    </a:lnTo>
                    <a:lnTo>
                      <a:pt x="30" y="515"/>
                    </a:lnTo>
                    <a:lnTo>
                      <a:pt x="30" y="515"/>
                    </a:lnTo>
                    <a:lnTo>
                      <a:pt x="45" y="537"/>
                    </a:lnTo>
                    <a:lnTo>
                      <a:pt x="55" y="548"/>
                    </a:lnTo>
                    <a:lnTo>
                      <a:pt x="64" y="558"/>
                    </a:lnTo>
                    <a:lnTo>
                      <a:pt x="64" y="558"/>
                    </a:lnTo>
                    <a:lnTo>
                      <a:pt x="75" y="570"/>
                    </a:lnTo>
                    <a:lnTo>
                      <a:pt x="87" y="584"/>
                    </a:lnTo>
                    <a:lnTo>
                      <a:pt x="109" y="613"/>
                    </a:lnTo>
                    <a:lnTo>
                      <a:pt x="109" y="613"/>
                    </a:lnTo>
                    <a:lnTo>
                      <a:pt x="117" y="619"/>
                    </a:lnTo>
                    <a:lnTo>
                      <a:pt x="126" y="630"/>
                    </a:lnTo>
                    <a:lnTo>
                      <a:pt x="137" y="639"/>
                    </a:lnTo>
                    <a:lnTo>
                      <a:pt x="140" y="643"/>
                    </a:lnTo>
                    <a:lnTo>
                      <a:pt x="142" y="646"/>
                    </a:lnTo>
                    <a:lnTo>
                      <a:pt x="142" y="646"/>
                    </a:lnTo>
                    <a:lnTo>
                      <a:pt x="143" y="650"/>
                    </a:lnTo>
                    <a:lnTo>
                      <a:pt x="146" y="653"/>
                    </a:lnTo>
                    <a:lnTo>
                      <a:pt x="146" y="653"/>
                    </a:lnTo>
                    <a:lnTo>
                      <a:pt x="149" y="660"/>
                    </a:lnTo>
                    <a:lnTo>
                      <a:pt x="153" y="665"/>
                    </a:lnTo>
                    <a:lnTo>
                      <a:pt x="159" y="669"/>
                    </a:lnTo>
                    <a:lnTo>
                      <a:pt x="167" y="670"/>
                    </a:lnTo>
                    <a:lnTo>
                      <a:pt x="171" y="670"/>
                    </a:lnTo>
                    <a:lnTo>
                      <a:pt x="171" y="670"/>
                    </a:lnTo>
                    <a:lnTo>
                      <a:pt x="178" y="669"/>
                    </a:lnTo>
                    <a:lnTo>
                      <a:pt x="184" y="667"/>
                    </a:lnTo>
                    <a:lnTo>
                      <a:pt x="188" y="663"/>
                    </a:lnTo>
                    <a:lnTo>
                      <a:pt x="191" y="659"/>
                    </a:lnTo>
                    <a:lnTo>
                      <a:pt x="191" y="659"/>
                    </a:lnTo>
                    <a:lnTo>
                      <a:pt x="214" y="640"/>
                    </a:lnTo>
                    <a:lnTo>
                      <a:pt x="238" y="622"/>
                    </a:lnTo>
                    <a:lnTo>
                      <a:pt x="283" y="584"/>
                    </a:lnTo>
                    <a:lnTo>
                      <a:pt x="283" y="584"/>
                    </a:lnTo>
                    <a:lnTo>
                      <a:pt x="300" y="572"/>
                    </a:lnTo>
                    <a:lnTo>
                      <a:pt x="317" y="561"/>
                    </a:lnTo>
                    <a:lnTo>
                      <a:pt x="336" y="549"/>
                    </a:lnTo>
                    <a:lnTo>
                      <a:pt x="344" y="542"/>
                    </a:lnTo>
                    <a:lnTo>
                      <a:pt x="350" y="536"/>
                    </a:lnTo>
                    <a:lnTo>
                      <a:pt x="350" y="536"/>
                    </a:lnTo>
                    <a:lnTo>
                      <a:pt x="366" y="520"/>
                    </a:lnTo>
                    <a:lnTo>
                      <a:pt x="384" y="504"/>
                    </a:lnTo>
                    <a:lnTo>
                      <a:pt x="404" y="489"/>
                    </a:lnTo>
                    <a:lnTo>
                      <a:pt x="422" y="477"/>
                    </a:lnTo>
                    <a:lnTo>
                      <a:pt x="422" y="477"/>
                    </a:lnTo>
                    <a:lnTo>
                      <a:pt x="440" y="466"/>
                    </a:lnTo>
                    <a:lnTo>
                      <a:pt x="459" y="456"/>
                    </a:lnTo>
                    <a:lnTo>
                      <a:pt x="493" y="431"/>
                    </a:lnTo>
                    <a:lnTo>
                      <a:pt x="525" y="406"/>
                    </a:lnTo>
                    <a:lnTo>
                      <a:pt x="558" y="379"/>
                    </a:lnTo>
                    <a:lnTo>
                      <a:pt x="591" y="353"/>
                    </a:lnTo>
                    <a:lnTo>
                      <a:pt x="624" y="326"/>
                    </a:lnTo>
                    <a:lnTo>
                      <a:pt x="658" y="303"/>
                    </a:lnTo>
                    <a:lnTo>
                      <a:pt x="692" y="281"/>
                    </a:lnTo>
                    <a:lnTo>
                      <a:pt x="692" y="281"/>
                    </a:lnTo>
                    <a:lnTo>
                      <a:pt x="706" y="272"/>
                    </a:lnTo>
                    <a:lnTo>
                      <a:pt x="726" y="258"/>
                    </a:lnTo>
                    <a:lnTo>
                      <a:pt x="745" y="241"/>
                    </a:lnTo>
                    <a:lnTo>
                      <a:pt x="756" y="234"/>
                    </a:lnTo>
                    <a:lnTo>
                      <a:pt x="765" y="224"/>
                    </a:lnTo>
                    <a:lnTo>
                      <a:pt x="773" y="215"/>
                    </a:lnTo>
                    <a:lnTo>
                      <a:pt x="779" y="205"/>
                    </a:lnTo>
                    <a:lnTo>
                      <a:pt x="783" y="196"/>
                    </a:lnTo>
                    <a:lnTo>
                      <a:pt x="786" y="187"/>
                    </a:lnTo>
                    <a:lnTo>
                      <a:pt x="784" y="176"/>
                    </a:lnTo>
                    <a:lnTo>
                      <a:pt x="783" y="172"/>
                    </a:lnTo>
                    <a:lnTo>
                      <a:pt x="782" y="167"/>
                    </a:lnTo>
                    <a:lnTo>
                      <a:pt x="775" y="159"/>
                    </a:lnTo>
                    <a:lnTo>
                      <a:pt x="765" y="150"/>
                    </a:lnTo>
                    <a:lnTo>
                      <a:pt x="765" y="150"/>
                    </a:lnTo>
                    <a:close/>
                    <a:moveTo>
                      <a:pt x="727" y="198"/>
                    </a:moveTo>
                    <a:lnTo>
                      <a:pt x="727" y="198"/>
                    </a:lnTo>
                    <a:lnTo>
                      <a:pt x="723" y="202"/>
                    </a:lnTo>
                    <a:lnTo>
                      <a:pt x="719" y="205"/>
                    </a:lnTo>
                    <a:lnTo>
                      <a:pt x="707" y="209"/>
                    </a:lnTo>
                    <a:lnTo>
                      <a:pt x="707" y="209"/>
                    </a:lnTo>
                    <a:lnTo>
                      <a:pt x="694" y="217"/>
                    </a:lnTo>
                    <a:lnTo>
                      <a:pt x="681" y="226"/>
                    </a:lnTo>
                    <a:lnTo>
                      <a:pt x="668" y="236"/>
                    </a:lnTo>
                    <a:lnTo>
                      <a:pt x="656" y="248"/>
                    </a:lnTo>
                    <a:lnTo>
                      <a:pt x="631" y="269"/>
                    </a:lnTo>
                    <a:lnTo>
                      <a:pt x="618" y="279"/>
                    </a:lnTo>
                    <a:lnTo>
                      <a:pt x="605" y="289"/>
                    </a:lnTo>
                    <a:lnTo>
                      <a:pt x="605" y="289"/>
                    </a:lnTo>
                    <a:lnTo>
                      <a:pt x="576" y="308"/>
                    </a:lnTo>
                    <a:lnTo>
                      <a:pt x="548" y="329"/>
                    </a:lnTo>
                    <a:lnTo>
                      <a:pt x="519" y="351"/>
                    </a:lnTo>
                    <a:lnTo>
                      <a:pt x="491" y="372"/>
                    </a:lnTo>
                    <a:lnTo>
                      <a:pt x="491" y="372"/>
                    </a:lnTo>
                    <a:lnTo>
                      <a:pt x="463" y="392"/>
                    </a:lnTo>
                    <a:lnTo>
                      <a:pt x="435" y="410"/>
                    </a:lnTo>
                    <a:lnTo>
                      <a:pt x="406" y="430"/>
                    </a:lnTo>
                    <a:lnTo>
                      <a:pt x="380" y="449"/>
                    </a:lnTo>
                    <a:lnTo>
                      <a:pt x="380" y="449"/>
                    </a:lnTo>
                    <a:lnTo>
                      <a:pt x="328" y="491"/>
                    </a:lnTo>
                    <a:lnTo>
                      <a:pt x="277" y="533"/>
                    </a:lnTo>
                    <a:lnTo>
                      <a:pt x="226" y="575"/>
                    </a:lnTo>
                    <a:lnTo>
                      <a:pt x="174" y="616"/>
                    </a:lnTo>
                    <a:lnTo>
                      <a:pt x="174" y="616"/>
                    </a:lnTo>
                    <a:lnTo>
                      <a:pt x="168" y="609"/>
                    </a:lnTo>
                    <a:lnTo>
                      <a:pt x="168" y="609"/>
                    </a:lnTo>
                    <a:lnTo>
                      <a:pt x="147" y="585"/>
                    </a:lnTo>
                    <a:lnTo>
                      <a:pt x="126" y="561"/>
                    </a:lnTo>
                    <a:lnTo>
                      <a:pt x="126" y="561"/>
                    </a:lnTo>
                    <a:lnTo>
                      <a:pt x="104" y="536"/>
                    </a:lnTo>
                    <a:lnTo>
                      <a:pt x="82" y="511"/>
                    </a:lnTo>
                    <a:lnTo>
                      <a:pt x="82" y="511"/>
                    </a:lnTo>
                    <a:lnTo>
                      <a:pt x="66" y="491"/>
                    </a:lnTo>
                    <a:lnTo>
                      <a:pt x="57" y="479"/>
                    </a:lnTo>
                    <a:lnTo>
                      <a:pt x="52" y="470"/>
                    </a:lnTo>
                    <a:lnTo>
                      <a:pt x="52" y="470"/>
                    </a:lnTo>
                    <a:lnTo>
                      <a:pt x="49" y="465"/>
                    </a:lnTo>
                    <a:lnTo>
                      <a:pt x="47" y="460"/>
                    </a:lnTo>
                    <a:lnTo>
                      <a:pt x="47" y="460"/>
                    </a:lnTo>
                    <a:lnTo>
                      <a:pt x="51" y="455"/>
                    </a:lnTo>
                    <a:lnTo>
                      <a:pt x="56" y="448"/>
                    </a:lnTo>
                    <a:lnTo>
                      <a:pt x="62" y="443"/>
                    </a:lnTo>
                    <a:lnTo>
                      <a:pt x="70" y="438"/>
                    </a:lnTo>
                    <a:lnTo>
                      <a:pt x="87" y="428"/>
                    </a:lnTo>
                    <a:lnTo>
                      <a:pt x="100" y="419"/>
                    </a:lnTo>
                    <a:lnTo>
                      <a:pt x="100" y="419"/>
                    </a:lnTo>
                    <a:lnTo>
                      <a:pt x="134" y="392"/>
                    </a:lnTo>
                    <a:lnTo>
                      <a:pt x="168" y="363"/>
                    </a:lnTo>
                    <a:lnTo>
                      <a:pt x="168" y="363"/>
                    </a:lnTo>
                    <a:lnTo>
                      <a:pt x="205" y="333"/>
                    </a:lnTo>
                    <a:lnTo>
                      <a:pt x="242" y="303"/>
                    </a:lnTo>
                    <a:lnTo>
                      <a:pt x="280" y="274"/>
                    </a:lnTo>
                    <a:lnTo>
                      <a:pt x="299" y="261"/>
                    </a:lnTo>
                    <a:lnTo>
                      <a:pt x="320" y="249"/>
                    </a:lnTo>
                    <a:lnTo>
                      <a:pt x="320" y="249"/>
                    </a:lnTo>
                    <a:lnTo>
                      <a:pt x="354" y="227"/>
                    </a:lnTo>
                    <a:lnTo>
                      <a:pt x="388" y="205"/>
                    </a:lnTo>
                    <a:lnTo>
                      <a:pt x="421" y="180"/>
                    </a:lnTo>
                    <a:lnTo>
                      <a:pt x="437" y="167"/>
                    </a:lnTo>
                    <a:lnTo>
                      <a:pt x="451" y="153"/>
                    </a:lnTo>
                    <a:lnTo>
                      <a:pt x="451" y="153"/>
                    </a:lnTo>
                    <a:lnTo>
                      <a:pt x="480" y="126"/>
                    </a:lnTo>
                    <a:lnTo>
                      <a:pt x="512" y="99"/>
                    </a:lnTo>
                    <a:lnTo>
                      <a:pt x="546" y="74"/>
                    </a:lnTo>
                    <a:lnTo>
                      <a:pt x="565" y="64"/>
                    </a:lnTo>
                    <a:lnTo>
                      <a:pt x="582" y="53"/>
                    </a:lnTo>
                    <a:lnTo>
                      <a:pt x="582" y="53"/>
                    </a:lnTo>
                    <a:lnTo>
                      <a:pt x="608" y="70"/>
                    </a:lnTo>
                    <a:lnTo>
                      <a:pt x="633" y="88"/>
                    </a:lnTo>
                    <a:lnTo>
                      <a:pt x="658" y="108"/>
                    </a:lnTo>
                    <a:lnTo>
                      <a:pt x="669" y="120"/>
                    </a:lnTo>
                    <a:lnTo>
                      <a:pt x="680" y="132"/>
                    </a:lnTo>
                    <a:lnTo>
                      <a:pt x="680" y="132"/>
                    </a:lnTo>
                    <a:lnTo>
                      <a:pt x="732" y="184"/>
                    </a:lnTo>
                    <a:lnTo>
                      <a:pt x="732" y="184"/>
                    </a:lnTo>
                    <a:lnTo>
                      <a:pt x="739" y="189"/>
                    </a:lnTo>
                    <a:lnTo>
                      <a:pt x="739" y="190"/>
                    </a:lnTo>
                    <a:lnTo>
                      <a:pt x="737" y="190"/>
                    </a:lnTo>
                    <a:lnTo>
                      <a:pt x="733" y="192"/>
                    </a:lnTo>
                    <a:lnTo>
                      <a:pt x="730" y="194"/>
                    </a:lnTo>
                    <a:lnTo>
                      <a:pt x="727" y="198"/>
                    </a:lnTo>
                    <a:lnTo>
                      <a:pt x="727" y="19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Freeform 870"/>
              <p:cNvSpPr>
                <a:spLocks noEditPoints="1"/>
              </p:cNvSpPr>
              <p:nvPr/>
            </p:nvSpPr>
            <p:spPr bwMode="auto">
              <a:xfrm>
                <a:off x="4635501" y="3128963"/>
                <a:ext cx="311150" cy="266700"/>
              </a:xfrm>
              <a:custGeom>
                <a:avLst/>
                <a:gdLst/>
                <a:ahLst/>
                <a:cxnLst>
                  <a:cxn ang="0">
                    <a:pos x="162" y="326"/>
                  </a:cxn>
                  <a:cxn ang="0">
                    <a:pos x="293" y="431"/>
                  </a:cxn>
                  <a:cxn ang="0">
                    <a:pos x="364" y="477"/>
                  </a:cxn>
                  <a:cxn ang="0">
                    <a:pos x="436" y="536"/>
                  </a:cxn>
                  <a:cxn ang="0">
                    <a:pos x="469" y="561"/>
                  </a:cxn>
                  <a:cxn ang="0">
                    <a:pos x="548" y="622"/>
                  </a:cxn>
                  <a:cxn ang="0">
                    <a:pos x="598" y="663"/>
                  </a:cxn>
                  <a:cxn ang="0">
                    <a:pos x="619" y="670"/>
                  </a:cxn>
                  <a:cxn ang="0">
                    <a:pos x="637" y="660"/>
                  </a:cxn>
                  <a:cxn ang="0">
                    <a:pos x="644" y="646"/>
                  </a:cxn>
                  <a:cxn ang="0">
                    <a:pos x="660" y="630"/>
                  </a:cxn>
                  <a:cxn ang="0">
                    <a:pos x="699" y="584"/>
                  </a:cxn>
                  <a:cxn ang="0">
                    <a:pos x="732" y="548"/>
                  </a:cxn>
                  <a:cxn ang="0">
                    <a:pos x="768" y="499"/>
                  </a:cxn>
                  <a:cxn ang="0">
                    <a:pos x="779" y="478"/>
                  </a:cxn>
                  <a:cxn ang="0">
                    <a:pos x="785" y="464"/>
                  </a:cxn>
                  <a:cxn ang="0">
                    <a:pos x="781" y="439"/>
                  </a:cxn>
                  <a:cxn ang="0">
                    <a:pos x="755" y="411"/>
                  </a:cxn>
                  <a:cxn ang="0">
                    <a:pos x="666" y="345"/>
                  </a:cxn>
                  <a:cxn ang="0">
                    <a:pos x="541" y="241"/>
                  </a:cxn>
                  <a:cxn ang="0">
                    <a:pos x="435" y="172"/>
                  </a:cxn>
                  <a:cxn ang="0">
                    <a:pos x="323" y="83"/>
                  </a:cxn>
                  <a:cxn ang="0">
                    <a:pos x="227" y="14"/>
                  </a:cxn>
                  <a:cxn ang="0">
                    <a:pos x="212" y="1"/>
                  </a:cxn>
                  <a:cxn ang="0">
                    <a:pos x="200" y="2"/>
                  </a:cxn>
                  <a:cxn ang="0">
                    <a:pos x="178" y="11"/>
                  </a:cxn>
                  <a:cxn ang="0">
                    <a:pos x="122" y="56"/>
                  </a:cxn>
                  <a:cxn ang="0">
                    <a:pos x="62" y="109"/>
                  </a:cxn>
                  <a:cxn ang="0">
                    <a:pos x="24" y="149"/>
                  </a:cxn>
                  <a:cxn ang="0">
                    <a:pos x="25" y="145"/>
                  </a:cxn>
                  <a:cxn ang="0">
                    <a:pos x="4" y="167"/>
                  </a:cxn>
                  <a:cxn ang="0">
                    <a:pos x="3" y="196"/>
                  </a:cxn>
                  <a:cxn ang="0">
                    <a:pos x="30" y="234"/>
                  </a:cxn>
                  <a:cxn ang="0">
                    <a:pos x="94" y="281"/>
                  </a:cxn>
                  <a:cxn ang="0">
                    <a:pos x="106" y="132"/>
                  </a:cxn>
                  <a:cxn ang="0">
                    <a:pos x="153" y="88"/>
                  </a:cxn>
                  <a:cxn ang="0">
                    <a:pos x="221" y="64"/>
                  </a:cxn>
                  <a:cxn ang="0">
                    <a:pos x="335" y="153"/>
                  </a:cxn>
                  <a:cxn ang="0">
                    <a:pos x="398" y="205"/>
                  </a:cxn>
                  <a:cxn ang="0">
                    <a:pos x="487" y="261"/>
                  </a:cxn>
                  <a:cxn ang="0">
                    <a:pos x="618" y="363"/>
                  </a:cxn>
                  <a:cxn ang="0">
                    <a:pos x="686" y="419"/>
                  </a:cxn>
                  <a:cxn ang="0">
                    <a:pos x="730" y="448"/>
                  </a:cxn>
                  <a:cxn ang="0">
                    <a:pos x="737" y="465"/>
                  </a:cxn>
                  <a:cxn ang="0">
                    <a:pos x="720" y="491"/>
                  </a:cxn>
                  <a:cxn ang="0">
                    <a:pos x="660" y="561"/>
                  </a:cxn>
                  <a:cxn ang="0">
                    <a:pos x="618" y="609"/>
                  </a:cxn>
                  <a:cxn ang="0">
                    <a:pos x="509" y="533"/>
                  </a:cxn>
                  <a:cxn ang="0">
                    <a:pos x="380" y="430"/>
                  </a:cxn>
                  <a:cxn ang="0">
                    <a:pos x="295" y="372"/>
                  </a:cxn>
                  <a:cxn ang="0">
                    <a:pos x="181" y="289"/>
                  </a:cxn>
                  <a:cxn ang="0">
                    <a:pos x="131" y="248"/>
                  </a:cxn>
                  <a:cxn ang="0">
                    <a:pos x="79" y="209"/>
                  </a:cxn>
                  <a:cxn ang="0">
                    <a:pos x="60" y="198"/>
                  </a:cxn>
                  <a:cxn ang="0">
                    <a:pos x="49" y="190"/>
                  </a:cxn>
                  <a:cxn ang="0">
                    <a:pos x="54" y="184"/>
                  </a:cxn>
                </a:cxnLst>
                <a:rect l="0" t="0" r="r" b="b"/>
                <a:pathLst>
                  <a:path w="786" h="670">
                    <a:moveTo>
                      <a:pt x="94" y="281"/>
                    </a:moveTo>
                    <a:lnTo>
                      <a:pt x="94" y="281"/>
                    </a:lnTo>
                    <a:lnTo>
                      <a:pt x="130" y="303"/>
                    </a:lnTo>
                    <a:lnTo>
                      <a:pt x="162" y="326"/>
                    </a:lnTo>
                    <a:lnTo>
                      <a:pt x="195" y="353"/>
                    </a:lnTo>
                    <a:lnTo>
                      <a:pt x="228" y="379"/>
                    </a:lnTo>
                    <a:lnTo>
                      <a:pt x="261" y="406"/>
                    </a:lnTo>
                    <a:lnTo>
                      <a:pt x="293" y="431"/>
                    </a:lnTo>
                    <a:lnTo>
                      <a:pt x="329" y="456"/>
                    </a:lnTo>
                    <a:lnTo>
                      <a:pt x="346" y="466"/>
                    </a:lnTo>
                    <a:lnTo>
                      <a:pt x="364" y="477"/>
                    </a:lnTo>
                    <a:lnTo>
                      <a:pt x="364" y="477"/>
                    </a:lnTo>
                    <a:lnTo>
                      <a:pt x="382" y="489"/>
                    </a:lnTo>
                    <a:lnTo>
                      <a:pt x="402" y="504"/>
                    </a:lnTo>
                    <a:lnTo>
                      <a:pt x="420" y="520"/>
                    </a:lnTo>
                    <a:lnTo>
                      <a:pt x="436" y="536"/>
                    </a:lnTo>
                    <a:lnTo>
                      <a:pt x="436" y="536"/>
                    </a:lnTo>
                    <a:lnTo>
                      <a:pt x="444" y="542"/>
                    </a:lnTo>
                    <a:lnTo>
                      <a:pt x="452" y="549"/>
                    </a:lnTo>
                    <a:lnTo>
                      <a:pt x="469" y="561"/>
                    </a:lnTo>
                    <a:lnTo>
                      <a:pt x="487" y="572"/>
                    </a:lnTo>
                    <a:lnTo>
                      <a:pt x="503" y="584"/>
                    </a:lnTo>
                    <a:lnTo>
                      <a:pt x="503" y="584"/>
                    </a:lnTo>
                    <a:lnTo>
                      <a:pt x="548" y="622"/>
                    </a:lnTo>
                    <a:lnTo>
                      <a:pt x="572" y="640"/>
                    </a:lnTo>
                    <a:lnTo>
                      <a:pt x="595" y="659"/>
                    </a:lnTo>
                    <a:lnTo>
                      <a:pt x="595" y="659"/>
                    </a:lnTo>
                    <a:lnTo>
                      <a:pt x="598" y="663"/>
                    </a:lnTo>
                    <a:lnTo>
                      <a:pt x="602" y="667"/>
                    </a:lnTo>
                    <a:lnTo>
                      <a:pt x="609" y="669"/>
                    </a:lnTo>
                    <a:lnTo>
                      <a:pt x="615" y="670"/>
                    </a:lnTo>
                    <a:lnTo>
                      <a:pt x="619" y="670"/>
                    </a:lnTo>
                    <a:lnTo>
                      <a:pt x="619" y="670"/>
                    </a:lnTo>
                    <a:lnTo>
                      <a:pt x="627" y="669"/>
                    </a:lnTo>
                    <a:lnTo>
                      <a:pt x="633" y="665"/>
                    </a:lnTo>
                    <a:lnTo>
                      <a:pt x="637" y="660"/>
                    </a:lnTo>
                    <a:lnTo>
                      <a:pt x="640" y="653"/>
                    </a:lnTo>
                    <a:lnTo>
                      <a:pt x="640" y="653"/>
                    </a:lnTo>
                    <a:lnTo>
                      <a:pt x="643" y="650"/>
                    </a:lnTo>
                    <a:lnTo>
                      <a:pt x="644" y="646"/>
                    </a:lnTo>
                    <a:lnTo>
                      <a:pt x="644" y="646"/>
                    </a:lnTo>
                    <a:lnTo>
                      <a:pt x="646" y="643"/>
                    </a:lnTo>
                    <a:lnTo>
                      <a:pt x="650" y="639"/>
                    </a:lnTo>
                    <a:lnTo>
                      <a:pt x="660" y="630"/>
                    </a:lnTo>
                    <a:lnTo>
                      <a:pt x="669" y="619"/>
                    </a:lnTo>
                    <a:lnTo>
                      <a:pt x="677" y="613"/>
                    </a:lnTo>
                    <a:lnTo>
                      <a:pt x="677" y="613"/>
                    </a:lnTo>
                    <a:lnTo>
                      <a:pt x="699" y="584"/>
                    </a:lnTo>
                    <a:lnTo>
                      <a:pt x="711" y="570"/>
                    </a:lnTo>
                    <a:lnTo>
                      <a:pt x="722" y="558"/>
                    </a:lnTo>
                    <a:lnTo>
                      <a:pt x="722" y="558"/>
                    </a:lnTo>
                    <a:lnTo>
                      <a:pt x="732" y="548"/>
                    </a:lnTo>
                    <a:lnTo>
                      <a:pt x="741" y="537"/>
                    </a:lnTo>
                    <a:lnTo>
                      <a:pt x="756" y="515"/>
                    </a:lnTo>
                    <a:lnTo>
                      <a:pt x="756" y="515"/>
                    </a:lnTo>
                    <a:lnTo>
                      <a:pt x="768" y="499"/>
                    </a:lnTo>
                    <a:lnTo>
                      <a:pt x="773" y="491"/>
                    </a:lnTo>
                    <a:lnTo>
                      <a:pt x="777" y="482"/>
                    </a:lnTo>
                    <a:lnTo>
                      <a:pt x="777" y="482"/>
                    </a:lnTo>
                    <a:lnTo>
                      <a:pt x="779" y="478"/>
                    </a:lnTo>
                    <a:lnTo>
                      <a:pt x="779" y="473"/>
                    </a:lnTo>
                    <a:lnTo>
                      <a:pt x="779" y="473"/>
                    </a:lnTo>
                    <a:lnTo>
                      <a:pt x="783" y="469"/>
                    </a:lnTo>
                    <a:lnTo>
                      <a:pt x="785" y="464"/>
                    </a:lnTo>
                    <a:lnTo>
                      <a:pt x="786" y="459"/>
                    </a:lnTo>
                    <a:lnTo>
                      <a:pt x="785" y="451"/>
                    </a:lnTo>
                    <a:lnTo>
                      <a:pt x="785" y="451"/>
                    </a:lnTo>
                    <a:lnTo>
                      <a:pt x="781" y="439"/>
                    </a:lnTo>
                    <a:lnTo>
                      <a:pt x="773" y="428"/>
                    </a:lnTo>
                    <a:lnTo>
                      <a:pt x="766" y="419"/>
                    </a:lnTo>
                    <a:lnTo>
                      <a:pt x="755" y="411"/>
                    </a:lnTo>
                    <a:lnTo>
                      <a:pt x="755" y="411"/>
                    </a:lnTo>
                    <a:lnTo>
                      <a:pt x="709" y="379"/>
                    </a:lnTo>
                    <a:lnTo>
                      <a:pt x="687" y="362"/>
                    </a:lnTo>
                    <a:lnTo>
                      <a:pt x="666" y="345"/>
                    </a:lnTo>
                    <a:lnTo>
                      <a:pt x="666" y="345"/>
                    </a:lnTo>
                    <a:lnTo>
                      <a:pt x="631" y="315"/>
                    </a:lnTo>
                    <a:lnTo>
                      <a:pt x="595" y="285"/>
                    </a:lnTo>
                    <a:lnTo>
                      <a:pt x="559" y="256"/>
                    </a:lnTo>
                    <a:lnTo>
                      <a:pt x="541" y="241"/>
                    </a:lnTo>
                    <a:lnTo>
                      <a:pt x="521" y="230"/>
                    </a:lnTo>
                    <a:lnTo>
                      <a:pt x="521" y="230"/>
                    </a:lnTo>
                    <a:lnTo>
                      <a:pt x="478" y="201"/>
                    </a:lnTo>
                    <a:lnTo>
                      <a:pt x="435" y="172"/>
                    </a:lnTo>
                    <a:lnTo>
                      <a:pt x="393" y="141"/>
                    </a:lnTo>
                    <a:lnTo>
                      <a:pt x="353" y="108"/>
                    </a:lnTo>
                    <a:lnTo>
                      <a:pt x="353" y="108"/>
                    </a:lnTo>
                    <a:lnTo>
                      <a:pt x="323" y="83"/>
                    </a:lnTo>
                    <a:lnTo>
                      <a:pt x="293" y="58"/>
                    </a:lnTo>
                    <a:lnTo>
                      <a:pt x="261" y="34"/>
                    </a:lnTo>
                    <a:lnTo>
                      <a:pt x="244" y="23"/>
                    </a:lnTo>
                    <a:lnTo>
                      <a:pt x="227" y="14"/>
                    </a:lnTo>
                    <a:lnTo>
                      <a:pt x="227" y="14"/>
                    </a:lnTo>
                    <a:lnTo>
                      <a:pt x="223" y="6"/>
                    </a:lnTo>
                    <a:lnTo>
                      <a:pt x="216" y="2"/>
                    </a:lnTo>
                    <a:lnTo>
                      <a:pt x="212" y="1"/>
                    </a:lnTo>
                    <a:lnTo>
                      <a:pt x="208" y="0"/>
                    </a:lnTo>
                    <a:lnTo>
                      <a:pt x="204" y="1"/>
                    </a:lnTo>
                    <a:lnTo>
                      <a:pt x="200" y="2"/>
                    </a:lnTo>
                    <a:lnTo>
                      <a:pt x="200" y="2"/>
                    </a:lnTo>
                    <a:lnTo>
                      <a:pt x="195" y="2"/>
                    </a:lnTo>
                    <a:lnTo>
                      <a:pt x="191" y="2"/>
                    </a:lnTo>
                    <a:lnTo>
                      <a:pt x="183" y="6"/>
                    </a:lnTo>
                    <a:lnTo>
                      <a:pt x="178" y="11"/>
                    </a:lnTo>
                    <a:lnTo>
                      <a:pt x="174" y="19"/>
                    </a:lnTo>
                    <a:lnTo>
                      <a:pt x="174" y="19"/>
                    </a:lnTo>
                    <a:lnTo>
                      <a:pt x="148" y="37"/>
                    </a:lnTo>
                    <a:lnTo>
                      <a:pt x="122" y="56"/>
                    </a:lnTo>
                    <a:lnTo>
                      <a:pt x="98" y="75"/>
                    </a:lnTo>
                    <a:lnTo>
                      <a:pt x="74" y="99"/>
                    </a:lnTo>
                    <a:lnTo>
                      <a:pt x="74" y="99"/>
                    </a:lnTo>
                    <a:lnTo>
                      <a:pt x="62" y="109"/>
                    </a:lnTo>
                    <a:lnTo>
                      <a:pt x="47" y="121"/>
                    </a:lnTo>
                    <a:lnTo>
                      <a:pt x="34" y="136"/>
                    </a:lnTo>
                    <a:lnTo>
                      <a:pt x="28" y="142"/>
                    </a:lnTo>
                    <a:lnTo>
                      <a:pt x="24" y="149"/>
                    </a:lnTo>
                    <a:lnTo>
                      <a:pt x="24" y="149"/>
                    </a:lnTo>
                    <a:lnTo>
                      <a:pt x="24" y="150"/>
                    </a:lnTo>
                    <a:lnTo>
                      <a:pt x="24" y="150"/>
                    </a:lnTo>
                    <a:lnTo>
                      <a:pt x="25" y="145"/>
                    </a:lnTo>
                    <a:lnTo>
                      <a:pt x="21" y="150"/>
                    </a:lnTo>
                    <a:lnTo>
                      <a:pt x="21" y="150"/>
                    </a:lnTo>
                    <a:lnTo>
                      <a:pt x="11" y="159"/>
                    </a:lnTo>
                    <a:lnTo>
                      <a:pt x="4" y="167"/>
                    </a:lnTo>
                    <a:lnTo>
                      <a:pt x="3" y="172"/>
                    </a:lnTo>
                    <a:lnTo>
                      <a:pt x="2" y="176"/>
                    </a:lnTo>
                    <a:lnTo>
                      <a:pt x="0" y="187"/>
                    </a:lnTo>
                    <a:lnTo>
                      <a:pt x="3" y="196"/>
                    </a:lnTo>
                    <a:lnTo>
                      <a:pt x="8" y="205"/>
                    </a:lnTo>
                    <a:lnTo>
                      <a:pt x="13" y="215"/>
                    </a:lnTo>
                    <a:lnTo>
                      <a:pt x="21" y="224"/>
                    </a:lnTo>
                    <a:lnTo>
                      <a:pt x="30" y="234"/>
                    </a:lnTo>
                    <a:lnTo>
                      <a:pt x="41" y="241"/>
                    </a:lnTo>
                    <a:lnTo>
                      <a:pt x="60" y="258"/>
                    </a:lnTo>
                    <a:lnTo>
                      <a:pt x="80" y="272"/>
                    </a:lnTo>
                    <a:lnTo>
                      <a:pt x="94" y="281"/>
                    </a:lnTo>
                    <a:lnTo>
                      <a:pt x="94" y="281"/>
                    </a:lnTo>
                    <a:close/>
                    <a:moveTo>
                      <a:pt x="54" y="184"/>
                    </a:moveTo>
                    <a:lnTo>
                      <a:pt x="54" y="184"/>
                    </a:lnTo>
                    <a:lnTo>
                      <a:pt x="106" y="132"/>
                    </a:lnTo>
                    <a:lnTo>
                      <a:pt x="106" y="132"/>
                    </a:lnTo>
                    <a:lnTo>
                      <a:pt x="117" y="120"/>
                    </a:lnTo>
                    <a:lnTo>
                      <a:pt x="128" y="108"/>
                    </a:lnTo>
                    <a:lnTo>
                      <a:pt x="153" y="88"/>
                    </a:lnTo>
                    <a:lnTo>
                      <a:pt x="178" y="70"/>
                    </a:lnTo>
                    <a:lnTo>
                      <a:pt x="204" y="53"/>
                    </a:lnTo>
                    <a:lnTo>
                      <a:pt x="204" y="53"/>
                    </a:lnTo>
                    <a:lnTo>
                      <a:pt x="221" y="64"/>
                    </a:lnTo>
                    <a:lnTo>
                      <a:pt x="240" y="74"/>
                    </a:lnTo>
                    <a:lnTo>
                      <a:pt x="274" y="99"/>
                    </a:lnTo>
                    <a:lnTo>
                      <a:pt x="306" y="126"/>
                    </a:lnTo>
                    <a:lnTo>
                      <a:pt x="335" y="153"/>
                    </a:lnTo>
                    <a:lnTo>
                      <a:pt x="335" y="153"/>
                    </a:lnTo>
                    <a:lnTo>
                      <a:pt x="350" y="167"/>
                    </a:lnTo>
                    <a:lnTo>
                      <a:pt x="365" y="180"/>
                    </a:lnTo>
                    <a:lnTo>
                      <a:pt x="398" y="205"/>
                    </a:lnTo>
                    <a:lnTo>
                      <a:pt x="432" y="227"/>
                    </a:lnTo>
                    <a:lnTo>
                      <a:pt x="466" y="249"/>
                    </a:lnTo>
                    <a:lnTo>
                      <a:pt x="466" y="249"/>
                    </a:lnTo>
                    <a:lnTo>
                      <a:pt x="487" y="261"/>
                    </a:lnTo>
                    <a:lnTo>
                      <a:pt x="507" y="274"/>
                    </a:lnTo>
                    <a:lnTo>
                      <a:pt x="544" y="303"/>
                    </a:lnTo>
                    <a:lnTo>
                      <a:pt x="581" y="333"/>
                    </a:lnTo>
                    <a:lnTo>
                      <a:pt x="618" y="363"/>
                    </a:lnTo>
                    <a:lnTo>
                      <a:pt x="618" y="363"/>
                    </a:lnTo>
                    <a:lnTo>
                      <a:pt x="652" y="392"/>
                    </a:lnTo>
                    <a:lnTo>
                      <a:pt x="686" y="419"/>
                    </a:lnTo>
                    <a:lnTo>
                      <a:pt x="686" y="419"/>
                    </a:lnTo>
                    <a:lnTo>
                      <a:pt x="700" y="428"/>
                    </a:lnTo>
                    <a:lnTo>
                      <a:pt x="716" y="438"/>
                    </a:lnTo>
                    <a:lnTo>
                      <a:pt x="724" y="443"/>
                    </a:lnTo>
                    <a:lnTo>
                      <a:pt x="730" y="448"/>
                    </a:lnTo>
                    <a:lnTo>
                      <a:pt x="737" y="455"/>
                    </a:lnTo>
                    <a:lnTo>
                      <a:pt x="741" y="460"/>
                    </a:lnTo>
                    <a:lnTo>
                      <a:pt x="741" y="460"/>
                    </a:lnTo>
                    <a:lnTo>
                      <a:pt x="737" y="465"/>
                    </a:lnTo>
                    <a:lnTo>
                      <a:pt x="734" y="470"/>
                    </a:lnTo>
                    <a:lnTo>
                      <a:pt x="734" y="470"/>
                    </a:lnTo>
                    <a:lnTo>
                      <a:pt x="729" y="479"/>
                    </a:lnTo>
                    <a:lnTo>
                      <a:pt x="720" y="491"/>
                    </a:lnTo>
                    <a:lnTo>
                      <a:pt x="704" y="511"/>
                    </a:lnTo>
                    <a:lnTo>
                      <a:pt x="704" y="511"/>
                    </a:lnTo>
                    <a:lnTo>
                      <a:pt x="682" y="536"/>
                    </a:lnTo>
                    <a:lnTo>
                      <a:pt x="660" y="561"/>
                    </a:lnTo>
                    <a:lnTo>
                      <a:pt x="660" y="561"/>
                    </a:lnTo>
                    <a:lnTo>
                      <a:pt x="639" y="585"/>
                    </a:lnTo>
                    <a:lnTo>
                      <a:pt x="618" y="609"/>
                    </a:lnTo>
                    <a:lnTo>
                      <a:pt x="618" y="609"/>
                    </a:lnTo>
                    <a:lnTo>
                      <a:pt x="612" y="616"/>
                    </a:lnTo>
                    <a:lnTo>
                      <a:pt x="612" y="616"/>
                    </a:lnTo>
                    <a:lnTo>
                      <a:pt x="560" y="575"/>
                    </a:lnTo>
                    <a:lnTo>
                      <a:pt x="509" y="533"/>
                    </a:lnTo>
                    <a:lnTo>
                      <a:pt x="458" y="491"/>
                    </a:lnTo>
                    <a:lnTo>
                      <a:pt x="406" y="449"/>
                    </a:lnTo>
                    <a:lnTo>
                      <a:pt x="406" y="449"/>
                    </a:lnTo>
                    <a:lnTo>
                      <a:pt x="380" y="430"/>
                    </a:lnTo>
                    <a:lnTo>
                      <a:pt x="351" y="410"/>
                    </a:lnTo>
                    <a:lnTo>
                      <a:pt x="323" y="392"/>
                    </a:lnTo>
                    <a:lnTo>
                      <a:pt x="295" y="372"/>
                    </a:lnTo>
                    <a:lnTo>
                      <a:pt x="295" y="372"/>
                    </a:lnTo>
                    <a:lnTo>
                      <a:pt x="267" y="351"/>
                    </a:lnTo>
                    <a:lnTo>
                      <a:pt x="238" y="329"/>
                    </a:lnTo>
                    <a:lnTo>
                      <a:pt x="210" y="308"/>
                    </a:lnTo>
                    <a:lnTo>
                      <a:pt x="181" y="289"/>
                    </a:lnTo>
                    <a:lnTo>
                      <a:pt x="181" y="289"/>
                    </a:lnTo>
                    <a:lnTo>
                      <a:pt x="168" y="279"/>
                    </a:lnTo>
                    <a:lnTo>
                      <a:pt x="155" y="269"/>
                    </a:lnTo>
                    <a:lnTo>
                      <a:pt x="131" y="248"/>
                    </a:lnTo>
                    <a:lnTo>
                      <a:pt x="118" y="236"/>
                    </a:lnTo>
                    <a:lnTo>
                      <a:pt x="105" y="226"/>
                    </a:lnTo>
                    <a:lnTo>
                      <a:pt x="92" y="217"/>
                    </a:lnTo>
                    <a:lnTo>
                      <a:pt x="79" y="209"/>
                    </a:lnTo>
                    <a:lnTo>
                      <a:pt x="79" y="209"/>
                    </a:lnTo>
                    <a:lnTo>
                      <a:pt x="67" y="205"/>
                    </a:lnTo>
                    <a:lnTo>
                      <a:pt x="63" y="202"/>
                    </a:lnTo>
                    <a:lnTo>
                      <a:pt x="60" y="198"/>
                    </a:lnTo>
                    <a:lnTo>
                      <a:pt x="60" y="198"/>
                    </a:lnTo>
                    <a:lnTo>
                      <a:pt x="57" y="194"/>
                    </a:lnTo>
                    <a:lnTo>
                      <a:pt x="53" y="192"/>
                    </a:lnTo>
                    <a:lnTo>
                      <a:pt x="49" y="190"/>
                    </a:lnTo>
                    <a:lnTo>
                      <a:pt x="47" y="190"/>
                    </a:lnTo>
                    <a:lnTo>
                      <a:pt x="49" y="189"/>
                    </a:lnTo>
                    <a:lnTo>
                      <a:pt x="54" y="184"/>
                    </a:lnTo>
                    <a:lnTo>
                      <a:pt x="54" y="18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Freeform 871"/>
              <p:cNvSpPr/>
              <p:nvPr/>
            </p:nvSpPr>
            <p:spPr bwMode="auto">
              <a:xfrm>
                <a:off x="4554538" y="3389313"/>
                <a:ext cx="261938" cy="327025"/>
              </a:xfrm>
              <a:custGeom>
                <a:avLst/>
                <a:gdLst/>
                <a:ahLst/>
                <a:cxnLst>
                  <a:cxn ang="0">
                    <a:pos x="547" y="135"/>
                  </a:cxn>
                  <a:cxn ang="0">
                    <a:pos x="476" y="71"/>
                  </a:cxn>
                  <a:cxn ang="0">
                    <a:pos x="417" y="33"/>
                  </a:cxn>
                  <a:cxn ang="0">
                    <a:pos x="405" y="11"/>
                  </a:cxn>
                  <a:cxn ang="0">
                    <a:pos x="388" y="0"/>
                  </a:cxn>
                  <a:cxn ang="0">
                    <a:pos x="363" y="14"/>
                  </a:cxn>
                  <a:cxn ang="0">
                    <a:pos x="366" y="41"/>
                  </a:cxn>
                  <a:cxn ang="0">
                    <a:pos x="414" y="85"/>
                  </a:cxn>
                  <a:cxn ang="0">
                    <a:pos x="480" y="132"/>
                  </a:cxn>
                  <a:cxn ang="0">
                    <a:pos x="557" y="212"/>
                  </a:cxn>
                  <a:cxn ang="0">
                    <a:pos x="600" y="290"/>
                  </a:cxn>
                  <a:cxn ang="0">
                    <a:pos x="592" y="337"/>
                  </a:cxn>
                  <a:cxn ang="0">
                    <a:pos x="554" y="364"/>
                  </a:cxn>
                  <a:cxn ang="0">
                    <a:pos x="498" y="373"/>
                  </a:cxn>
                  <a:cxn ang="0">
                    <a:pos x="471" y="387"/>
                  </a:cxn>
                  <a:cxn ang="0">
                    <a:pos x="473" y="429"/>
                  </a:cxn>
                  <a:cxn ang="0">
                    <a:pos x="480" y="488"/>
                  </a:cxn>
                  <a:cxn ang="0">
                    <a:pos x="466" y="517"/>
                  </a:cxn>
                  <a:cxn ang="0">
                    <a:pos x="433" y="538"/>
                  </a:cxn>
                  <a:cxn ang="0">
                    <a:pos x="370" y="532"/>
                  </a:cxn>
                  <a:cxn ang="0">
                    <a:pos x="337" y="536"/>
                  </a:cxn>
                  <a:cxn ang="0">
                    <a:pos x="323" y="564"/>
                  </a:cxn>
                  <a:cxn ang="0">
                    <a:pos x="318" y="616"/>
                  </a:cxn>
                  <a:cxn ang="0">
                    <a:pos x="284" y="660"/>
                  </a:cxn>
                  <a:cxn ang="0">
                    <a:pos x="227" y="672"/>
                  </a:cxn>
                  <a:cxn ang="0">
                    <a:pos x="190" y="666"/>
                  </a:cxn>
                  <a:cxn ang="0">
                    <a:pos x="173" y="683"/>
                  </a:cxn>
                  <a:cxn ang="0">
                    <a:pos x="163" y="730"/>
                  </a:cxn>
                  <a:cxn ang="0">
                    <a:pos x="128" y="768"/>
                  </a:cxn>
                  <a:cxn ang="0">
                    <a:pos x="61" y="777"/>
                  </a:cxn>
                  <a:cxn ang="0">
                    <a:pos x="18" y="773"/>
                  </a:cxn>
                  <a:cxn ang="0">
                    <a:pos x="0" y="794"/>
                  </a:cxn>
                  <a:cxn ang="0">
                    <a:pos x="4" y="811"/>
                  </a:cxn>
                  <a:cxn ang="0">
                    <a:pos x="23" y="821"/>
                  </a:cxn>
                  <a:cxn ang="0">
                    <a:pos x="115" y="819"/>
                  </a:cxn>
                  <a:cxn ang="0">
                    <a:pos x="183" y="794"/>
                  </a:cxn>
                  <a:cxn ang="0">
                    <a:pos x="213" y="743"/>
                  </a:cxn>
                  <a:cxn ang="0">
                    <a:pos x="242" y="719"/>
                  </a:cxn>
                  <a:cxn ang="0">
                    <a:pos x="306" y="704"/>
                  </a:cxn>
                  <a:cxn ang="0">
                    <a:pos x="349" y="664"/>
                  </a:cxn>
                  <a:cxn ang="0">
                    <a:pos x="366" y="616"/>
                  </a:cxn>
                  <a:cxn ang="0">
                    <a:pos x="391" y="590"/>
                  </a:cxn>
                  <a:cxn ang="0">
                    <a:pos x="443" y="581"/>
                  </a:cxn>
                  <a:cxn ang="0">
                    <a:pos x="513" y="530"/>
                  </a:cxn>
                  <a:cxn ang="0">
                    <a:pos x="528" y="484"/>
                  </a:cxn>
                  <a:cxn ang="0">
                    <a:pos x="520" y="420"/>
                  </a:cxn>
                  <a:cxn ang="0">
                    <a:pos x="560" y="412"/>
                  </a:cxn>
                  <a:cxn ang="0">
                    <a:pos x="609" y="387"/>
                  </a:cxn>
                  <a:cxn ang="0">
                    <a:pos x="651" y="334"/>
                  </a:cxn>
                  <a:cxn ang="0">
                    <a:pos x="659" y="296"/>
                  </a:cxn>
                  <a:cxn ang="0">
                    <a:pos x="637" y="249"/>
                  </a:cxn>
                </a:cxnLst>
                <a:rect l="0" t="0" r="r" b="b"/>
                <a:pathLst>
                  <a:path w="659" h="823">
                    <a:moveTo>
                      <a:pt x="607" y="213"/>
                    </a:moveTo>
                    <a:lnTo>
                      <a:pt x="607" y="213"/>
                    </a:lnTo>
                    <a:lnTo>
                      <a:pt x="587" y="186"/>
                    </a:lnTo>
                    <a:lnTo>
                      <a:pt x="568" y="160"/>
                    </a:lnTo>
                    <a:lnTo>
                      <a:pt x="547" y="135"/>
                    </a:lnTo>
                    <a:lnTo>
                      <a:pt x="522" y="111"/>
                    </a:lnTo>
                    <a:lnTo>
                      <a:pt x="522" y="111"/>
                    </a:lnTo>
                    <a:lnTo>
                      <a:pt x="500" y="90"/>
                    </a:lnTo>
                    <a:lnTo>
                      <a:pt x="488" y="80"/>
                    </a:lnTo>
                    <a:lnTo>
                      <a:pt x="476" y="71"/>
                    </a:lnTo>
                    <a:lnTo>
                      <a:pt x="476" y="71"/>
                    </a:lnTo>
                    <a:lnTo>
                      <a:pt x="458" y="60"/>
                    </a:lnTo>
                    <a:lnTo>
                      <a:pt x="437" y="47"/>
                    </a:lnTo>
                    <a:lnTo>
                      <a:pt x="426" y="41"/>
                    </a:lnTo>
                    <a:lnTo>
                      <a:pt x="417" y="33"/>
                    </a:lnTo>
                    <a:lnTo>
                      <a:pt x="411" y="25"/>
                    </a:lnTo>
                    <a:lnTo>
                      <a:pt x="408" y="20"/>
                    </a:lnTo>
                    <a:lnTo>
                      <a:pt x="407" y="16"/>
                    </a:lnTo>
                    <a:lnTo>
                      <a:pt x="407" y="16"/>
                    </a:lnTo>
                    <a:lnTo>
                      <a:pt x="405" y="11"/>
                    </a:lnTo>
                    <a:lnTo>
                      <a:pt x="403" y="7"/>
                    </a:lnTo>
                    <a:lnTo>
                      <a:pt x="399" y="4"/>
                    </a:lnTo>
                    <a:lnTo>
                      <a:pt x="396" y="1"/>
                    </a:lnTo>
                    <a:lnTo>
                      <a:pt x="392" y="0"/>
                    </a:lnTo>
                    <a:lnTo>
                      <a:pt x="388" y="0"/>
                    </a:lnTo>
                    <a:lnTo>
                      <a:pt x="379" y="0"/>
                    </a:lnTo>
                    <a:lnTo>
                      <a:pt x="371" y="4"/>
                    </a:lnTo>
                    <a:lnTo>
                      <a:pt x="369" y="7"/>
                    </a:lnTo>
                    <a:lnTo>
                      <a:pt x="366" y="11"/>
                    </a:lnTo>
                    <a:lnTo>
                      <a:pt x="363" y="14"/>
                    </a:lnTo>
                    <a:lnTo>
                      <a:pt x="362" y="18"/>
                    </a:lnTo>
                    <a:lnTo>
                      <a:pt x="362" y="22"/>
                    </a:lnTo>
                    <a:lnTo>
                      <a:pt x="362" y="28"/>
                    </a:lnTo>
                    <a:lnTo>
                      <a:pt x="362" y="28"/>
                    </a:lnTo>
                    <a:lnTo>
                      <a:pt x="366" y="41"/>
                    </a:lnTo>
                    <a:lnTo>
                      <a:pt x="373" y="52"/>
                    </a:lnTo>
                    <a:lnTo>
                      <a:pt x="382" y="62"/>
                    </a:lnTo>
                    <a:lnTo>
                      <a:pt x="392" y="71"/>
                    </a:lnTo>
                    <a:lnTo>
                      <a:pt x="403" y="79"/>
                    </a:lnTo>
                    <a:lnTo>
                      <a:pt x="414" y="85"/>
                    </a:lnTo>
                    <a:lnTo>
                      <a:pt x="438" y="99"/>
                    </a:lnTo>
                    <a:lnTo>
                      <a:pt x="438" y="99"/>
                    </a:lnTo>
                    <a:lnTo>
                      <a:pt x="452" y="109"/>
                    </a:lnTo>
                    <a:lnTo>
                      <a:pt x="467" y="120"/>
                    </a:lnTo>
                    <a:lnTo>
                      <a:pt x="480" y="132"/>
                    </a:lnTo>
                    <a:lnTo>
                      <a:pt x="493" y="145"/>
                    </a:lnTo>
                    <a:lnTo>
                      <a:pt x="519" y="171"/>
                    </a:lnTo>
                    <a:lnTo>
                      <a:pt x="543" y="198"/>
                    </a:lnTo>
                    <a:lnTo>
                      <a:pt x="543" y="198"/>
                    </a:lnTo>
                    <a:lnTo>
                      <a:pt x="557" y="212"/>
                    </a:lnTo>
                    <a:lnTo>
                      <a:pt x="570" y="230"/>
                    </a:lnTo>
                    <a:lnTo>
                      <a:pt x="583" y="250"/>
                    </a:lnTo>
                    <a:lnTo>
                      <a:pt x="594" y="271"/>
                    </a:lnTo>
                    <a:lnTo>
                      <a:pt x="598" y="281"/>
                    </a:lnTo>
                    <a:lnTo>
                      <a:pt x="600" y="290"/>
                    </a:lnTo>
                    <a:lnTo>
                      <a:pt x="602" y="301"/>
                    </a:lnTo>
                    <a:lnTo>
                      <a:pt x="602" y="311"/>
                    </a:lnTo>
                    <a:lnTo>
                      <a:pt x="600" y="320"/>
                    </a:lnTo>
                    <a:lnTo>
                      <a:pt x="598" y="330"/>
                    </a:lnTo>
                    <a:lnTo>
                      <a:pt x="592" y="337"/>
                    </a:lnTo>
                    <a:lnTo>
                      <a:pt x="585" y="344"/>
                    </a:lnTo>
                    <a:lnTo>
                      <a:pt x="585" y="344"/>
                    </a:lnTo>
                    <a:lnTo>
                      <a:pt x="569" y="356"/>
                    </a:lnTo>
                    <a:lnTo>
                      <a:pt x="561" y="361"/>
                    </a:lnTo>
                    <a:lnTo>
                      <a:pt x="554" y="364"/>
                    </a:lnTo>
                    <a:lnTo>
                      <a:pt x="537" y="369"/>
                    </a:lnTo>
                    <a:lnTo>
                      <a:pt x="518" y="373"/>
                    </a:lnTo>
                    <a:lnTo>
                      <a:pt x="518" y="373"/>
                    </a:lnTo>
                    <a:lnTo>
                      <a:pt x="507" y="373"/>
                    </a:lnTo>
                    <a:lnTo>
                      <a:pt x="498" y="373"/>
                    </a:lnTo>
                    <a:lnTo>
                      <a:pt x="489" y="374"/>
                    </a:lnTo>
                    <a:lnTo>
                      <a:pt x="480" y="379"/>
                    </a:lnTo>
                    <a:lnTo>
                      <a:pt x="480" y="379"/>
                    </a:lnTo>
                    <a:lnTo>
                      <a:pt x="475" y="383"/>
                    </a:lnTo>
                    <a:lnTo>
                      <a:pt x="471" y="387"/>
                    </a:lnTo>
                    <a:lnTo>
                      <a:pt x="468" y="392"/>
                    </a:lnTo>
                    <a:lnTo>
                      <a:pt x="468" y="399"/>
                    </a:lnTo>
                    <a:lnTo>
                      <a:pt x="468" y="399"/>
                    </a:lnTo>
                    <a:lnTo>
                      <a:pt x="469" y="415"/>
                    </a:lnTo>
                    <a:lnTo>
                      <a:pt x="473" y="429"/>
                    </a:lnTo>
                    <a:lnTo>
                      <a:pt x="477" y="445"/>
                    </a:lnTo>
                    <a:lnTo>
                      <a:pt x="480" y="459"/>
                    </a:lnTo>
                    <a:lnTo>
                      <a:pt x="481" y="473"/>
                    </a:lnTo>
                    <a:lnTo>
                      <a:pt x="481" y="480"/>
                    </a:lnTo>
                    <a:lnTo>
                      <a:pt x="480" y="488"/>
                    </a:lnTo>
                    <a:lnTo>
                      <a:pt x="479" y="496"/>
                    </a:lnTo>
                    <a:lnTo>
                      <a:pt x="475" y="502"/>
                    </a:lnTo>
                    <a:lnTo>
                      <a:pt x="471" y="510"/>
                    </a:lnTo>
                    <a:lnTo>
                      <a:pt x="466" y="517"/>
                    </a:lnTo>
                    <a:lnTo>
                      <a:pt x="466" y="517"/>
                    </a:lnTo>
                    <a:lnTo>
                      <a:pt x="459" y="523"/>
                    </a:lnTo>
                    <a:lnTo>
                      <a:pt x="452" y="530"/>
                    </a:lnTo>
                    <a:lnTo>
                      <a:pt x="446" y="534"/>
                    </a:lnTo>
                    <a:lnTo>
                      <a:pt x="439" y="536"/>
                    </a:lnTo>
                    <a:lnTo>
                      <a:pt x="433" y="538"/>
                    </a:lnTo>
                    <a:lnTo>
                      <a:pt x="425" y="539"/>
                    </a:lnTo>
                    <a:lnTo>
                      <a:pt x="412" y="539"/>
                    </a:lnTo>
                    <a:lnTo>
                      <a:pt x="397" y="538"/>
                    </a:lnTo>
                    <a:lnTo>
                      <a:pt x="383" y="535"/>
                    </a:lnTo>
                    <a:lnTo>
                      <a:pt x="370" y="532"/>
                    </a:lnTo>
                    <a:lnTo>
                      <a:pt x="356" y="531"/>
                    </a:lnTo>
                    <a:lnTo>
                      <a:pt x="356" y="531"/>
                    </a:lnTo>
                    <a:lnTo>
                      <a:pt x="349" y="532"/>
                    </a:lnTo>
                    <a:lnTo>
                      <a:pt x="344" y="534"/>
                    </a:lnTo>
                    <a:lnTo>
                      <a:pt x="337" y="536"/>
                    </a:lnTo>
                    <a:lnTo>
                      <a:pt x="332" y="540"/>
                    </a:lnTo>
                    <a:lnTo>
                      <a:pt x="328" y="545"/>
                    </a:lnTo>
                    <a:lnTo>
                      <a:pt x="324" y="552"/>
                    </a:lnTo>
                    <a:lnTo>
                      <a:pt x="323" y="557"/>
                    </a:lnTo>
                    <a:lnTo>
                      <a:pt x="323" y="564"/>
                    </a:lnTo>
                    <a:lnTo>
                      <a:pt x="323" y="564"/>
                    </a:lnTo>
                    <a:lnTo>
                      <a:pt x="323" y="578"/>
                    </a:lnTo>
                    <a:lnTo>
                      <a:pt x="323" y="592"/>
                    </a:lnTo>
                    <a:lnTo>
                      <a:pt x="320" y="604"/>
                    </a:lnTo>
                    <a:lnTo>
                      <a:pt x="318" y="616"/>
                    </a:lnTo>
                    <a:lnTo>
                      <a:pt x="312" y="628"/>
                    </a:lnTo>
                    <a:lnTo>
                      <a:pt x="307" y="637"/>
                    </a:lnTo>
                    <a:lnTo>
                      <a:pt x="301" y="646"/>
                    </a:lnTo>
                    <a:lnTo>
                      <a:pt x="293" y="654"/>
                    </a:lnTo>
                    <a:lnTo>
                      <a:pt x="284" y="660"/>
                    </a:lnTo>
                    <a:lnTo>
                      <a:pt x="275" y="666"/>
                    </a:lnTo>
                    <a:lnTo>
                      <a:pt x="264" y="670"/>
                    </a:lnTo>
                    <a:lnTo>
                      <a:pt x="252" y="672"/>
                    </a:lnTo>
                    <a:lnTo>
                      <a:pt x="241" y="672"/>
                    </a:lnTo>
                    <a:lnTo>
                      <a:pt x="227" y="672"/>
                    </a:lnTo>
                    <a:lnTo>
                      <a:pt x="214" y="670"/>
                    </a:lnTo>
                    <a:lnTo>
                      <a:pt x="200" y="666"/>
                    </a:lnTo>
                    <a:lnTo>
                      <a:pt x="200" y="666"/>
                    </a:lnTo>
                    <a:lnTo>
                      <a:pt x="195" y="664"/>
                    </a:lnTo>
                    <a:lnTo>
                      <a:pt x="190" y="666"/>
                    </a:lnTo>
                    <a:lnTo>
                      <a:pt x="184" y="667"/>
                    </a:lnTo>
                    <a:lnTo>
                      <a:pt x="180" y="670"/>
                    </a:lnTo>
                    <a:lnTo>
                      <a:pt x="176" y="674"/>
                    </a:lnTo>
                    <a:lnTo>
                      <a:pt x="174" y="677"/>
                    </a:lnTo>
                    <a:lnTo>
                      <a:pt x="173" y="683"/>
                    </a:lnTo>
                    <a:lnTo>
                      <a:pt x="171" y="688"/>
                    </a:lnTo>
                    <a:lnTo>
                      <a:pt x="171" y="688"/>
                    </a:lnTo>
                    <a:lnTo>
                      <a:pt x="170" y="704"/>
                    </a:lnTo>
                    <a:lnTo>
                      <a:pt x="167" y="718"/>
                    </a:lnTo>
                    <a:lnTo>
                      <a:pt x="163" y="730"/>
                    </a:lnTo>
                    <a:lnTo>
                      <a:pt x="158" y="740"/>
                    </a:lnTo>
                    <a:lnTo>
                      <a:pt x="152" y="749"/>
                    </a:lnTo>
                    <a:lnTo>
                      <a:pt x="145" y="756"/>
                    </a:lnTo>
                    <a:lnTo>
                      <a:pt x="137" y="762"/>
                    </a:lnTo>
                    <a:lnTo>
                      <a:pt x="128" y="768"/>
                    </a:lnTo>
                    <a:lnTo>
                      <a:pt x="119" y="770"/>
                    </a:lnTo>
                    <a:lnTo>
                      <a:pt x="108" y="773"/>
                    </a:lnTo>
                    <a:lnTo>
                      <a:pt x="97" y="776"/>
                    </a:lnTo>
                    <a:lnTo>
                      <a:pt x="86" y="777"/>
                    </a:lnTo>
                    <a:lnTo>
                      <a:pt x="61" y="777"/>
                    </a:lnTo>
                    <a:lnTo>
                      <a:pt x="36" y="776"/>
                    </a:lnTo>
                    <a:lnTo>
                      <a:pt x="36" y="776"/>
                    </a:lnTo>
                    <a:lnTo>
                      <a:pt x="30" y="774"/>
                    </a:lnTo>
                    <a:lnTo>
                      <a:pt x="25" y="773"/>
                    </a:lnTo>
                    <a:lnTo>
                      <a:pt x="18" y="773"/>
                    </a:lnTo>
                    <a:lnTo>
                      <a:pt x="13" y="774"/>
                    </a:lnTo>
                    <a:lnTo>
                      <a:pt x="8" y="777"/>
                    </a:lnTo>
                    <a:lnTo>
                      <a:pt x="4" y="782"/>
                    </a:lnTo>
                    <a:lnTo>
                      <a:pt x="1" y="787"/>
                    </a:lnTo>
                    <a:lnTo>
                      <a:pt x="0" y="794"/>
                    </a:lnTo>
                    <a:lnTo>
                      <a:pt x="0" y="798"/>
                    </a:lnTo>
                    <a:lnTo>
                      <a:pt x="0" y="798"/>
                    </a:lnTo>
                    <a:lnTo>
                      <a:pt x="0" y="803"/>
                    </a:lnTo>
                    <a:lnTo>
                      <a:pt x="1" y="807"/>
                    </a:lnTo>
                    <a:lnTo>
                      <a:pt x="4" y="811"/>
                    </a:lnTo>
                    <a:lnTo>
                      <a:pt x="6" y="815"/>
                    </a:lnTo>
                    <a:lnTo>
                      <a:pt x="10" y="817"/>
                    </a:lnTo>
                    <a:lnTo>
                      <a:pt x="14" y="819"/>
                    </a:lnTo>
                    <a:lnTo>
                      <a:pt x="18" y="820"/>
                    </a:lnTo>
                    <a:lnTo>
                      <a:pt x="23" y="821"/>
                    </a:lnTo>
                    <a:lnTo>
                      <a:pt x="23" y="821"/>
                    </a:lnTo>
                    <a:lnTo>
                      <a:pt x="61" y="823"/>
                    </a:lnTo>
                    <a:lnTo>
                      <a:pt x="80" y="823"/>
                    </a:lnTo>
                    <a:lnTo>
                      <a:pt x="97" y="821"/>
                    </a:lnTo>
                    <a:lnTo>
                      <a:pt x="115" y="819"/>
                    </a:lnTo>
                    <a:lnTo>
                      <a:pt x="132" y="815"/>
                    </a:lnTo>
                    <a:lnTo>
                      <a:pt x="150" y="810"/>
                    </a:lnTo>
                    <a:lnTo>
                      <a:pt x="169" y="802"/>
                    </a:lnTo>
                    <a:lnTo>
                      <a:pt x="169" y="802"/>
                    </a:lnTo>
                    <a:lnTo>
                      <a:pt x="183" y="794"/>
                    </a:lnTo>
                    <a:lnTo>
                      <a:pt x="193" y="786"/>
                    </a:lnTo>
                    <a:lnTo>
                      <a:pt x="201" y="776"/>
                    </a:lnTo>
                    <a:lnTo>
                      <a:pt x="207" y="765"/>
                    </a:lnTo>
                    <a:lnTo>
                      <a:pt x="210" y="755"/>
                    </a:lnTo>
                    <a:lnTo>
                      <a:pt x="213" y="743"/>
                    </a:lnTo>
                    <a:lnTo>
                      <a:pt x="214" y="730"/>
                    </a:lnTo>
                    <a:lnTo>
                      <a:pt x="216" y="717"/>
                    </a:lnTo>
                    <a:lnTo>
                      <a:pt x="216" y="717"/>
                    </a:lnTo>
                    <a:lnTo>
                      <a:pt x="229" y="718"/>
                    </a:lnTo>
                    <a:lnTo>
                      <a:pt x="242" y="719"/>
                    </a:lnTo>
                    <a:lnTo>
                      <a:pt x="256" y="719"/>
                    </a:lnTo>
                    <a:lnTo>
                      <a:pt x="269" y="717"/>
                    </a:lnTo>
                    <a:lnTo>
                      <a:pt x="282" y="714"/>
                    </a:lnTo>
                    <a:lnTo>
                      <a:pt x="294" y="709"/>
                    </a:lnTo>
                    <a:lnTo>
                      <a:pt x="306" y="704"/>
                    </a:lnTo>
                    <a:lnTo>
                      <a:pt x="318" y="696"/>
                    </a:lnTo>
                    <a:lnTo>
                      <a:pt x="318" y="696"/>
                    </a:lnTo>
                    <a:lnTo>
                      <a:pt x="331" y="684"/>
                    </a:lnTo>
                    <a:lnTo>
                      <a:pt x="343" y="672"/>
                    </a:lnTo>
                    <a:lnTo>
                      <a:pt x="349" y="664"/>
                    </a:lnTo>
                    <a:lnTo>
                      <a:pt x="353" y="658"/>
                    </a:lnTo>
                    <a:lnTo>
                      <a:pt x="357" y="650"/>
                    </a:lnTo>
                    <a:lnTo>
                      <a:pt x="361" y="642"/>
                    </a:lnTo>
                    <a:lnTo>
                      <a:pt x="361" y="642"/>
                    </a:lnTo>
                    <a:lnTo>
                      <a:pt x="366" y="616"/>
                    </a:lnTo>
                    <a:lnTo>
                      <a:pt x="369" y="600"/>
                    </a:lnTo>
                    <a:lnTo>
                      <a:pt x="370" y="586"/>
                    </a:lnTo>
                    <a:lnTo>
                      <a:pt x="370" y="586"/>
                    </a:lnTo>
                    <a:lnTo>
                      <a:pt x="380" y="589"/>
                    </a:lnTo>
                    <a:lnTo>
                      <a:pt x="391" y="590"/>
                    </a:lnTo>
                    <a:lnTo>
                      <a:pt x="401" y="590"/>
                    </a:lnTo>
                    <a:lnTo>
                      <a:pt x="412" y="590"/>
                    </a:lnTo>
                    <a:lnTo>
                      <a:pt x="422" y="587"/>
                    </a:lnTo>
                    <a:lnTo>
                      <a:pt x="433" y="585"/>
                    </a:lnTo>
                    <a:lnTo>
                      <a:pt x="443" y="581"/>
                    </a:lnTo>
                    <a:lnTo>
                      <a:pt x="454" y="577"/>
                    </a:lnTo>
                    <a:lnTo>
                      <a:pt x="473" y="566"/>
                    </a:lnTo>
                    <a:lnTo>
                      <a:pt x="492" y="552"/>
                    </a:lnTo>
                    <a:lnTo>
                      <a:pt x="506" y="538"/>
                    </a:lnTo>
                    <a:lnTo>
                      <a:pt x="513" y="530"/>
                    </a:lnTo>
                    <a:lnTo>
                      <a:pt x="518" y="521"/>
                    </a:lnTo>
                    <a:lnTo>
                      <a:pt x="518" y="521"/>
                    </a:lnTo>
                    <a:lnTo>
                      <a:pt x="523" y="509"/>
                    </a:lnTo>
                    <a:lnTo>
                      <a:pt x="527" y="497"/>
                    </a:lnTo>
                    <a:lnTo>
                      <a:pt x="528" y="484"/>
                    </a:lnTo>
                    <a:lnTo>
                      <a:pt x="528" y="471"/>
                    </a:lnTo>
                    <a:lnTo>
                      <a:pt x="528" y="456"/>
                    </a:lnTo>
                    <a:lnTo>
                      <a:pt x="526" y="443"/>
                    </a:lnTo>
                    <a:lnTo>
                      <a:pt x="520" y="420"/>
                    </a:lnTo>
                    <a:lnTo>
                      <a:pt x="520" y="420"/>
                    </a:lnTo>
                    <a:lnTo>
                      <a:pt x="519" y="417"/>
                    </a:lnTo>
                    <a:lnTo>
                      <a:pt x="519" y="417"/>
                    </a:lnTo>
                    <a:lnTo>
                      <a:pt x="532" y="416"/>
                    </a:lnTo>
                    <a:lnTo>
                      <a:pt x="532" y="416"/>
                    </a:lnTo>
                    <a:lnTo>
                      <a:pt x="560" y="412"/>
                    </a:lnTo>
                    <a:lnTo>
                      <a:pt x="574" y="409"/>
                    </a:lnTo>
                    <a:lnTo>
                      <a:pt x="586" y="403"/>
                    </a:lnTo>
                    <a:lnTo>
                      <a:pt x="586" y="403"/>
                    </a:lnTo>
                    <a:lnTo>
                      <a:pt x="598" y="395"/>
                    </a:lnTo>
                    <a:lnTo>
                      <a:pt x="609" y="387"/>
                    </a:lnTo>
                    <a:lnTo>
                      <a:pt x="620" y="378"/>
                    </a:lnTo>
                    <a:lnTo>
                      <a:pt x="629" y="368"/>
                    </a:lnTo>
                    <a:lnTo>
                      <a:pt x="638" y="357"/>
                    </a:lnTo>
                    <a:lnTo>
                      <a:pt x="645" y="345"/>
                    </a:lnTo>
                    <a:lnTo>
                      <a:pt x="651" y="334"/>
                    </a:lnTo>
                    <a:lnTo>
                      <a:pt x="656" y="320"/>
                    </a:lnTo>
                    <a:lnTo>
                      <a:pt x="656" y="320"/>
                    </a:lnTo>
                    <a:lnTo>
                      <a:pt x="658" y="311"/>
                    </a:lnTo>
                    <a:lnTo>
                      <a:pt x="659" y="303"/>
                    </a:lnTo>
                    <a:lnTo>
                      <a:pt x="659" y="296"/>
                    </a:lnTo>
                    <a:lnTo>
                      <a:pt x="658" y="288"/>
                    </a:lnTo>
                    <a:lnTo>
                      <a:pt x="655" y="281"/>
                    </a:lnTo>
                    <a:lnTo>
                      <a:pt x="653" y="275"/>
                    </a:lnTo>
                    <a:lnTo>
                      <a:pt x="646" y="262"/>
                    </a:lnTo>
                    <a:lnTo>
                      <a:pt x="637" y="249"/>
                    </a:lnTo>
                    <a:lnTo>
                      <a:pt x="626" y="237"/>
                    </a:lnTo>
                    <a:lnTo>
                      <a:pt x="616" y="225"/>
                    </a:lnTo>
                    <a:lnTo>
                      <a:pt x="607" y="213"/>
                    </a:lnTo>
                    <a:lnTo>
                      <a:pt x="607" y="2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872"/>
              <p:cNvSpPr/>
              <p:nvPr/>
            </p:nvSpPr>
            <p:spPr bwMode="auto">
              <a:xfrm>
                <a:off x="4781551" y="3371851"/>
                <a:ext cx="85725" cy="120650"/>
              </a:xfrm>
              <a:custGeom>
                <a:avLst/>
                <a:gdLst/>
                <a:ahLst/>
                <a:cxnLst>
                  <a:cxn ang="0">
                    <a:pos x="190" y="0"/>
                  </a:cxn>
                  <a:cxn ang="0">
                    <a:pos x="182" y="1"/>
                  </a:cxn>
                  <a:cxn ang="0">
                    <a:pos x="172" y="10"/>
                  </a:cxn>
                  <a:cxn ang="0">
                    <a:pos x="168" y="17"/>
                  </a:cxn>
                  <a:cxn ang="0">
                    <a:pos x="154" y="68"/>
                  </a:cxn>
                  <a:cxn ang="0">
                    <a:pos x="133" y="119"/>
                  </a:cxn>
                  <a:cxn ang="0">
                    <a:pos x="106" y="165"/>
                  </a:cxn>
                  <a:cxn ang="0">
                    <a:pos x="80" y="196"/>
                  </a:cxn>
                  <a:cxn ang="0">
                    <a:pos x="71" y="205"/>
                  </a:cxn>
                  <a:cxn ang="0">
                    <a:pos x="62" y="217"/>
                  </a:cxn>
                  <a:cxn ang="0">
                    <a:pos x="51" y="227"/>
                  </a:cxn>
                  <a:cxn ang="0">
                    <a:pos x="45" y="231"/>
                  </a:cxn>
                  <a:cxn ang="0">
                    <a:pos x="34" y="239"/>
                  </a:cxn>
                  <a:cxn ang="0">
                    <a:pos x="36" y="243"/>
                  </a:cxn>
                  <a:cxn ang="0">
                    <a:pos x="40" y="244"/>
                  </a:cxn>
                  <a:cxn ang="0">
                    <a:pos x="27" y="247"/>
                  </a:cxn>
                  <a:cxn ang="0">
                    <a:pos x="17" y="256"/>
                  </a:cxn>
                  <a:cxn ang="0">
                    <a:pos x="14" y="258"/>
                  </a:cxn>
                  <a:cxn ang="0">
                    <a:pos x="7" y="261"/>
                  </a:cxn>
                  <a:cxn ang="0">
                    <a:pos x="2" y="272"/>
                  </a:cxn>
                  <a:cxn ang="0">
                    <a:pos x="3" y="288"/>
                  </a:cxn>
                  <a:cxn ang="0">
                    <a:pos x="10" y="297"/>
                  </a:cxn>
                  <a:cxn ang="0">
                    <a:pos x="17" y="301"/>
                  </a:cxn>
                  <a:cxn ang="0">
                    <a:pos x="23" y="301"/>
                  </a:cxn>
                  <a:cxn ang="0">
                    <a:pos x="40" y="298"/>
                  </a:cxn>
                  <a:cxn ang="0">
                    <a:pos x="51" y="286"/>
                  </a:cxn>
                  <a:cxn ang="0">
                    <a:pos x="63" y="281"/>
                  </a:cxn>
                  <a:cxn ang="0">
                    <a:pos x="88" y="261"/>
                  </a:cxn>
                  <a:cxn ang="0">
                    <a:pos x="120" y="226"/>
                  </a:cxn>
                  <a:cxn ang="0">
                    <a:pos x="134" y="207"/>
                  </a:cxn>
                  <a:cxn ang="0">
                    <a:pos x="157" y="166"/>
                  </a:cxn>
                  <a:cxn ang="0">
                    <a:pos x="178" y="125"/>
                  </a:cxn>
                  <a:cxn ang="0">
                    <a:pos x="195" y="84"/>
                  </a:cxn>
                  <a:cxn ang="0">
                    <a:pos x="210" y="40"/>
                  </a:cxn>
                  <a:cxn ang="0">
                    <a:pos x="214" y="35"/>
                  </a:cxn>
                  <a:cxn ang="0">
                    <a:pos x="216" y="22"/>
                  </a:cxn>
                  <a:cxn ang="0">
                    <a:pos x="212" y="9"/>
                  </a:cxn>
                  <a:cxn ang="0">
                    <a:pos x="202" y="1"/>
                  </a:cxn>
                  <a:cxn ang="0">
                    <a:pos x="194" y="0"/>
                  </a:cxn>
                </a:cxnLst>
                <a:rect l="0" t="0" r="r" b="b"/>
                <a:pathLst>
                  <a:path w="216" h="301">
                    <a:moveTo>
                      <a:pt x="194" y="0"/>
                    </a:moveTo>
                    <a:lnTo>
                      <a:pt x="190" y="0"/>
                    </a:lnTo>
                    <a:lnTo>
                      <a:pt x="190" y="0"/>
                    </a:lnTo>
                    <a:lnTo>
                      <a:pt x="182" y="1"/>
                    </a:lnTo>
                    <a:lnTo>
                      <a:pt x="176" y="5"/>
                    </a:lnTo>
                    <a:lnTo>
                      <a:pt x="172" y="10"/>
                    </a:lnTo>
                    <a:lnTo>
                      <a:pt x="168" y="17"/>
                    </a:lnTo>
                    <a:lnTo>
                      <a:pt x="168" y="17"/>
                    </a:lnTo>
                    <a:lnTo>
                      <a:pt x="161" y="43"/>
                    </a:lnTo>
                    <a:lnTo>
                      <a:pt x="154" y="68"/>
                    </a:lnTo>
                    <a:lnTo>
                      <a:pt x="144" y="94"/>
                    </a:lnTo>
                    <a:lnTo>
                      <a:pt x="133" y="119"/>
                    </a:lnTo>
                    <a:lnTo>
                      <a:pt x="121" y="142"/>
                    </a:lnTo>
                    <a:lnTo>
                      <a:pt x="106" y="165"/>
                    </a:lnTo>
                    <a:lnTo>
                      <a:pt x="89" y="186"/>
                    </a:lnTo>
                    <a:lnTo>
                      <a:pt x="80" y="196"/>
                    </a:lnTo>
                    <a:lnTo>
                      <a:pt x="71" y="205"/>
                    </a:lnTo>
                    <a:lnTo>
                      <a:pt x="71" y="205"/>
                    </a:lnTo>
                    <a:lnTo>
                      <a:pt x="66" y="210"/>
                    </a:lnTo>
                    <a:lnTo>
                      <a:pt x="62" y="217"/>
                    </a:lnTo>
                    <a:lnTo>
                      <a:pt x="58" y="224"/>
                    </a:lnTo>
                    <a:lnTo>
                      <a:pt x="51" y="227"/>
                    </a:lnTo>
                    <a:lnTo>
                      <a:pt x="51" y="227"/>
                    </a:lnTo>
                    <a:lnTo>
                      <a:pt x="45" y="231"/>
                    </a:lnTo>
                    <a:lnTo>
                      <a:pt x="37" y="237"/>
                    </a:lnTo>
                    <a:lnTo>
                      <a:pt x="34" y="239"/>
                    </a:lnTo>
                    <a:lnTo>
                      <a:pt x="33" y="242"/>
                    </a:lnTo>
                    <a:lnTo>
                      <a:pt x="36" y="243"/>
                    </a:lnTo>
                    <a:lnTo>
                      <a:pt x="40" y="244"/>
                    </a:lnTo>
                    <a:lnTo>
                      <a:pt x="40" y="244"/>
                    </a:lnTo>
                    <a:lnTo>
                      <a:pt x="33" y="244"/>
                    </a:lnTo>
                    <a:lnTo>
                      <a:pt x="27" y="247"/>
                    </a:lnTo>
                    <a:lnTo>
                      <a:pt x="21" y="251"/>
                    </a:lnTo>
                    <a:lnTo>
                      <a:pt x="17" y="256"/>
                    </a:lnTo>
                    <a:lnTo>
                      <a:pt x="17" y="256"/>
                    </a:lnTo>
                    <a:lnTo>
                      <a:pt x="14" y="258"/>
                    </a:lnTo>
                    <a:lnTo>
                      <a:pt x="10" y="259"/>
                    </a:lnTo>
                    <a:lnTo>
                      <a:pt x="7" y="261"/>
                    </a:lnTo>
                    <a:lnTo>
                      <a:pt x="4" y="265"/>
                    </a:lnTo>
                    <a:lnTo>
                      <a:pt x="2" y="272"/>
                    </a:lnTo>
                    <a:lnTo>
                      <a:pt x="0" y="280"/>
                    </a:lnTo>
                    <a:lnTo>
                      <a:pt x="3" y="288"/>
                    </a:lnTo>
                    <a:lnTo>
                      <a:pt x="7" y="294"/>
                    </a:lnTo>
                    <a:lnTo>
                      <a:pt x="10" y="297"/>
                    </a:lnTo>
                    <a:lnTo>
                      <a:pt x="14" y="299"/>
                    </a:lnTo>
                    <a:lnTo>
                      <a:pt x="17" y="301"/>
                    </a:lnTo>
                    <a:lnTo>
                      <a:pt x="23" y="301"/>
                    </a:lnTo>
                    <a:lnTo>
                      <a:pt x="23" y="301"/>
                    </a:lnTo>
                    <a:lnTo>
                      <a:pt x="33" y="301"/>
                    </a:lnTo>
                    <a:lnTo>
                      <a:pt x="40" y="298"/>
                    </a:lnTo>
                    <a:lnTo>
                      <a:pt x="46" y="293"/>
                    </a:lnTo>
                    <a:lnTo>
                      <a:pt x="51" y="286"/>
                    </a:lnTo>
                    <a:lnTo>
                      <a:pt x="51" y="286"/>
                    </a:lnTo>
                    <a:lnTo>
                      <a:pt x="63" y="281"/>
                    </a:lnTo>
                    <a:lnTo>
                      <a:pt x="76" y="272"/>
                    </a:lnTo>
                    <a:lnTo>
                      <a:pt x="88" y="261"/>
                    </a:lnTo>
                    <a:lnTo>
                      <a:pt x="99" y="250"/>
                    </a:lnTo>
                    <a:lnTo>
                      <a:pt x="120" y="226"/>
                    </a:lnTo>
                    <a:lnTo>
                      <a:pt x="134" y="207"/>
                    </a:lnTo>
                    <a:lnTo>
                      <a:pt x="134" y="207"/>
                    </a:lnTo>
                    <a:lnTo>
                      <a:pt x="147" y="187"/>
                    </a:lnTo>
                    <a:lnTo>
                      <a:pt x="157" y="166"/>
                    </a:lnTo>
                    <a:lnTo>
                      <a:pt x="169" y="146"/>
                    </a:lnTo>
                    <a:lnTo>
                      <a:pt x="178" y="125"/>
                    </a:lnTo>
                    <a:lnTo>
                      <a:pt x="188" y="106"/>
                    </a:lnTo>
                    <a:lnTo>
                      <a:pt x="195" y="84"/>
                    </a:lnTo>
                    <a:lnTo>
                      <a:pt x="203" y="63"/>
                    </a:lnTo>
                    <a:lnTo>
                      <a:pt x="210" y="40"/>
                    </a:lnTo>
                    <a:lnTo>
                      <a:pt x="210" y="40"/>
                    </a:lnTo>
                    <a:lnTo>
                      <a:pt x="214" y="35"/>
                    </a:lnTo>
                    <a:lnTo>
                      <a:pt x="215" y="29"/>
                    </a:lnTo>
                    <a:lnTo>
                      <a:pt x="216" y="22"/>
                    </a:lnTo>
                    <a:lnTo>
                      <a:pt x="215" y="16"/>
                    </a:lnTo>
                    <a:lnTo>
                      <a:pt x="212" y="9"/>
                    </a:lnTo>
                    <a:lnTo>
                      <a:pt x="207" y="5"/>
                    </a:lnTo>
                    <a:lnTo>
                      <a:pt x="202" y="1"/>
                    </a:lnTo>
                    <a:lnTo>
                      <a:pt x="194" y="0"/>
                    </a:lnTo>
                    <a:lnTo>
                      <a:pt x="19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26" name="组合 1286"/>
            <p:cNvGrpSpPr/>
            <p:nvPr/>
          </p:nvGrpSpPr>
          <p:grpSpPr>
            <a:xfrm>
              <a:off x="3213101" y="2797163"/>
              <a:ext cx="541337" cy="720725"/>
              <a:chOff x="3213101" y="3067051"/>
              <a:chExt cx="541337" cy="720725"/>
            </a:xfrm>
          </p:grpSpPr>
          <p:sp>
            <p:nvSpPr>
              <p:cNvPr id="1027" name="Freeform 873"/>
              <p:cNvSpPr/>
              <p:nvPr/>
            </p:nvSpPr>
            <p:spPr bwMode="auto">
              <a:xfrm>
                <a:off x="3225801" y="3094038"/>
                <a:ext cx="158750" cy="142875"/>
              </a:xfrm>
              <a:custGeom>
                <a:avLst/>
                <a:gdLst/>
                <a:ahLst/>
                <a:cxnLst>
                  <a:cxn ang="0">
                    <a:pos x="393" y="0"/>
                  </a:cxn>
                  <a:cxn ang="0">
                    <a:pos x="393" y="0"/>
                  </a:cxn>
                  <a:cxn ang="0">
                    <a:pos x="381" y="3"/>
                  </a:cxn>
                  <a:cxn ang="0">
                    <a:pos x="369" y="5"/>
                  </a:cxn>
                  <a:cxn ang="0">
                    <a:pos x="358" y="10"/>
                  </a:cxn>
                  <a:cxn ang="0">
                    <a:pos x="347" y="16"/>
                  </a:cxn>
                  <a:cxn ang="0">
                    <a:pos x="326" y="27"/>
                  </a:cxn>
                  <a:cxn ang="0">
                    <a:pos x="307" y="42"/>
                  </a:cxn>
                  <a:cxn ang="0">
                    <a:pos x="307" y="42"/>
                  </a:cxn>
                  <a:cxn ang="0">
                    <a:pos x="252" y="86"/>
                  </a:cxn>
                  <a:cxn ang="0">
                    <a:pos x="224" y="108"/>
                  </a:cxn>
                  <a:cxn ang="0">
                    <a:pos x="198" y="132"/>
                  </a:cxn>
                  <a:cxn ang="0">
                    <a:pos x="198" y="132"/>
                  </a:cxn>
                  <a:cxn ang="0">
                    <a:pos x="172" y="157"/>
                  </a:cxn>
                  <a:cxn ang="0">
                    <a:pos x="146" y="183"/>
                  </a:cxn>
                  <a:cxn ang="0">
                    <a:pos x="122" y="210"/>
                  </a:cxn>
                  <a:cxn ang="0">
                    <a:pos x="97" y="238"/>
                  </a:cxn>
                  <a:cxn ang="0">
                    <a:pos x="50" y="294"/>
                  </a:cxn>
                  <a:cxn ang="0">
                    <a:pos x="2" y="349"/>
                  </a:cxn>
                  <a:cxn ang="0">
                    <a:pos x="2" y="349"/>
                  </a:cxn>
                  <a:cxn ang="0">
                    <a:pos x="0" y="352"/>
                  </a:cxn>
                  <a:cxn ang="0">
                    <a:pos x="0" y="353"/>
                  </a:cxn>
                  <a:cxn ang="0">
                    <a:pos x="2" y="357"/>
                  </a:cxn>
                  <a:cxn ang="0">
                    <a:pos x="6" y="360"/>
                  </a:cxn>
                  <a:cxn ang="0">
                    <a:pos x="8" y="358"/>
                  </a:cxn>
                  <a:cxn ang="0">
                    <a:pos x="10" y="357"/>
                  </a:cxn>
                  <a:cxn ang="0">
                    <a:pos x="10" y="357"/>
                  </a:cxn>
                  <a:cxn ang="0">
                    <a:pos x="55" y="306"/>
                  </a:cxn>
                  <a:cxn ang="0">
                    <a:pos x="99" y="254"/>
                  </a:cxn>
                  <a:cxn ang="0">
                    <a:pos x="144" y="203"/>
                  </a:cxn>
                  <a:cxn ang="0">
                    <a:pos x="167" y="178"/>
                  </a:cxn>
                  <a:cxn ang="0">
                    <a:pos x="190" y="154"/>
                  </a:cxn>
                  <a:cxn ang="0">
                    <a:pos x="190" y="154"/>
                  </a:cxn>
                  <a:cxn ang="0">
                    <a:pos x="215" y="131"/>
                  </a:cxn>
                  <a:cxn ang="0">
                    <a:pos x="240" y="110"/>
                  </a:cxn>
                  <a:cxn ang="0">
                    <a:pos x="266" y="89"/>
                  </a:cxn>
                  <a:cxn ang="0">
                    <a:pos x="292" y="68"/>
                  </a:cxn>
                  <a:cxn ang="0">
                    <a:pos x="292" y="68"/>
                  </a:cxn>
                  <a:cxn ang="0">
                    <a:pos x="316" y="50"/>
                  </a:cxn>
                  <a:cxn ang="0">
                    <a:pos x="341" y="33"/>
                  </a:cxn>
                  <a:cxn ang="0">
                    <a:pos x="354" y="25"/>
                  </a:cxn>
                  <a:cxn ang="0">
                    <a:pos x="367" y="20"/>
                  </a:cxn>
                  <a:cxn ang="0">
                    <a:pos x="381" y="14"/>
                  </a:cxn>
                  <a:cxn ang="0">
                    <a:pos x="395" y="10"/>
                  </a:cxn>
                  <a:cxn ang="0">
                    <a:pos x="395" y="10"/>
                  </a:cxn>
                  <a:cxn ang="0">
                    <a:pos x="398" y="9"/>
                  </a:cxn>
                  <a:cxn ang="0">
                    <a:pos x="399" y="8"/>
                  </a:cxn>
                  <a:cxn ang="0">
                    <a:pos x="399" y="6"/>
                  </a:cxn>
                  <a:cxn ang="0">
                    <a:pos x="399" y="4"/>
                  </a:cxn>
                  <a:cxn ang="0">
                    <a:pos x="397" y="0"/>
                  </a:cxn>
                  <a:cxn ang="0">
                    <a:pos x="395" y="0"/>
                  </a:cxn>
                  <a:cxn ang="0">
                    <a:pos x="393" y="0"/>
                  </a:cxn>
                  <a:cxn ang="0">
                    <a:pos x="393" y="0"/>
                  </a:cxn>
                </a:cxnLst>
                <a:rect l="0" t="0" r="r" b="b"/>
                <a:pathLst>
                  <a:path w="399" h="360">
                    <a:moveTo>
                      <a:pt x="393" y="0"/>
                    </a:moveTo>
                    <a:lnTo>
                      <a:pt x="393" y="0"/>
                    </a:lnTo>
                    <a:lnTo>
                      <a:pt x="381" y="3"/>
                    </a:lnTo>
                    <a:lnTo>
                      <a:pt x="369" y="5"/>
                    </a:lnTo>
                    <a:lnTo>
                      <a:pt x="358" y="10"/>
                    </a:lnTo>
                    <a:lnTo>
                      <a:pt x="347" y="16"/>
                    </a:lnTo>
                    <a:lnTo>
                      <a:pt x="326" y="27"/>
                    </a:lnTo>
                    <a:lnTo>
                      <a:pt x="307" y="42"/>
                    </a:lnTo>
                    <a:lnTo>
                      <a:pt x="307" y="42"/>
                    </a:lnTo>
                    <a:lnTo>
                      <a:pt x="252" y="86"/>
                    </a:lnTo>
                    <a:lnTo>
                      <a:pt x="224" y="108"/>
                    </a:lnTo>
                    <a:lnTo>
                      <a:pt x="198" y="132"/>
                    </a:lnTo>
                    <a:lnTo>
                      <a:pt x="198" y="132"/>
                    </a:lnTo>
                    <a:lnTo>
                      <a:pt x="172" y="157"/>
                    </a:lnTo>
                    <a:lnTo>
                      <a:pt x="146" y="183"/>
                    </a:lnTo>
                    <a:lnTo>
                      <a:pt x="122" y="210"/>
                    </a:lnTo>
                    <a:lnTo>
                      <a:pt x="97" y="238"/>
                    </a:lnTo>
                    <a:lnTo>
                      <a:pt x="50" y="294"/>
                    </a:lnTo>
                    <a:lnTo>
                      <a:pt x="2" y="349"/>
                    </a:lnTo>
                    <a:lnTo>
                      <a:pt x="2" y="349"/>
                    </a:lnTo>
                    <a:lnTo>
                      <a:pt x="0" y="352"/>
                    </a:lnTo>
                    <a:lnTo>
                      <a:pt x="0" y="353"/>
                    </a:lnTo>
                    <a:lnTo>
                      <a:pt x="2" y="357"/>
                    </a:lnTo>
                    <a:lnTo>
                      <a:pt x="6" y="360"/>
                    </a:lnTo>
                    <a:lnTo>
                      <a:pt x="8" y="358"/>
                    </a:lnTo>
                    <a:lnTo>
                      <a:pt x="10" y="357"/>
                    </a:lnTo>
                    <a:lnTo>
                      <a:pt x="10" y="357"/>
                    </a:lnTo>
                    <a:lnTo>
                      <a:pt x="55" y="306"/>
                    </a:lnTo>
                    <a:lnTo>
                      <a:pt x="99" y="254"/>
                    </a:lnTo>
                    <a:lnTo>
                      <a:pt x="144" y="203"/>
                    </a:lnTo>
                    <a:lnTo>
                      <a:pt x="167" y="178"/>
                    </a:lnTo>
                    <a:lnTo>
                      <a:pt x="190" y="154"/>
                    </a:lnTo>
                    <a:lnTo>
                      <a:pt x="190" y="154"/>
                    </a:lnTo>
                    <a:lnTo>
                      <a:pt x="215" y="131"/>
                    </a:lnTo>
                    <a:lnTo>
                      <a:pt x="240" y="110"/>
                    </a:lnTo>
                    <a:lnTo>
                      <a:pt x="266" y="89"/>
                    </a:lnTo>
                    <a:lnTo>
                      <a:pt x="292" y="68"/>
                    </a:lnTo>
                    <a:lnTo>
                      <a:pt x="292" y="68"/>
                    </a:lnTo>
                    <a:lnTo>
                      <a:pt x="316" y="50"/>
                    </a:lnTo>
                    <a:lnTo>
                      <a:pt x="341" y="33"/>
                    </a:lnTo>
                    <a:lnTo>
                      <a:pt x="354" y="25"/>
                    </a:lnTo>
                    <a:lnTo>
                      <a:pt x="367" y="20"/>
                    </a:lnTo>
                    <a:lnTo>
                      <a:pt x="381" y="14"/>
                    </a:lnTo>
                    <a:lnTo>
                      <a:pt x="395" y="10"/>
                    </a:lnTo>
                    <a:lnTo>
                      <a:pt x="395" y="10"/>
                    </a:lnTo>
                    <a:lnTo>
                      <a:pt x="398" y="9"/>
                    </a:lnTo>
                    <a:lnTo>
                      <a:pt x="399" y="8"/>
                    </a:lnTo>
                    <a:lnTo>
                      <a:pt x="399" y="6"/>
                    </a:lnTo>
                    <a:lnTo>
                      <a:pt x="399" y="4"/>
                    </a:lnTo>
                    <a:lnTo>
                      <a:pt x="397" y="0"/>
                    </a:lnTo>
                    <a:lnTo>
                      <a:pt x="395" y="0"/>
                    </a:lnTo>
                    <a:lnTo>
                      <a:pt x="393" y="0"/>
                    </a:lnTo>
                    <a:lnTo>
                      <a:pt x="39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874"/>
              <p:cNvSpPr/>
              <p:nvPr/>
            </p:nvSpPr>
            <p:spPr bwMode="auto">
              <a:xfrm>
                <a:off x="3244851" y="3078163"/>
                <a:ext cx="209550" cy="179388"/>
              </a:xfrm>
              <a:custGeom>
                <a:avLst/>
                <a:gdLst/>
                <a:ahLst/>
                <a:cxnLst>
                  <a:cxn ang="0">
                    <a:pos x="523" y="0"/>
                  </a:cxn>
                  <a:cxn ang="0">
                    <a:pos x="523" y="0"/>
                  </a:cxn>
                  <a:cxn ang="0">
                    <a:pos x="505" y="8"/>
                  </a:cxn>
                  <a:cxn ang="0">
                    <a:pos x="487" y="16"/>
                  </a:cxn>
                  <a:cxn ang="0">
                    <a:pos x="452" y="34"/>
                  </a:cxn>
                  <a:cxn ang="0">
                    <a:pos x="383" y="76"/>
                  </a:cxn>
                  <a:cxn ang="0">
                    <a:pos x="383" y="76"/>
                  </a:cxn>
                  <a:cxn ang="0">
                    <a:pos x="364" y="88"/>
                  </a:cxn>
                  <a:cxn ang="0">
                    <a:pos x="347" y="101"/>
                  </a:cxn>
                  <a:cxn ang="0">
                    <a:pos x="330" y="115"/>
                  </a:cxn>
                  <a:cxn ang="0">
                    <a:pos x="313" y="131"/>
                  </a:cxn>
                  <a:cxn ang="0">
                    <a:pos x="280" y="163"/>
                  </a:cxn>
                  <a:cxn ang="0">
                    <a:pos x="249" y="193"/>
                  </a:cxn>
                  <a:cxn ang="0">
                    <a:pos x="249" y="193"/>
                  </a:cxn>
                  <a:cxn ang="0">
                    <a:pos x="215" y="223"/>
                  </a:cxn>
                  <a:cxn ang="0">
                    <a:pos x="183" y="254"/>
                  </a:cxn>
                  <a:cxn ang="0">
                    <a:pos x="118" y="317"/>
                  </a:cxn>
                  <a:cxn ang="0">
                    <a:pos x="118" y="317"/>
                  </a:cxn>
                  <a:cxn ang="0">
                    <a:pos x="88" y="347"/>
                  </a:cxn>
                  <a:cxn ang="0">
                    <a:pos x="56" y="377"/>
                  </a:cxn>
                  <a:cxn ang="0">
                    <a:pos x="28" y="410"/>
                  </a:cxn>
                  <a:cxn ang="0">
                    <a:pos x="13" y="425"/>
                  </a:cxn>
                  <a:cxn ang="0">
                    <a:pos x="0" y="442"/>
                  </a:cxn>
                  <a:cxn ang="0">
                    <a:pos x="0" y="442"/>
                  </a:cxn>
                  <a:cxn ang="0">
                    <a:pos x="0" y="445"/>
                  </a:cxn>
                  <a:cxn ang="0">
                    <a:pos x="0" y="446"/>
                  </a:cxn>
                  <a:cxn ang="0">
                    <a:pos x="2" y="449"/>
                  </a:cxn>
                  <a:cxn ang="0">
                    <a:pos x="3" y="450"/>
                  </a:cxn>
                  <a:cxn ang="0">
                    <a:pos x="7" y="450"/>
                  </a:cxn>
                  <a:cxn ang="0">
                    <a:pos x="9" y="450"/>
                  </a:cxn>
                  <a:cxn ang="0">
                    <a:pos x="11" y="449"/>
                  </a:cxn>
                  <a:cxn ang="0">
                    <a:pos x="11" y="449"/>
                  </a:cxn>
                  <a:cxn ang="0">
                    <a:pos x="24" y="432"/>
                  </a:cxn>
                  <a:cxn ang="0">
                    <a:pos x="37" y="415"/>
                  </a:cxn>
                  <a:cxn ang="0">
                    <a:pos x="66" y="384"/>
                  </a:cxn>
                  <a:cxn ang="0">
                    <a:pos x="96" y="353"/>
                  </a:cxn>
                  <a:cxn ang="0">
                    <a:pos x="127" y="325"/>
                  </a:cxn>
                  <a:cxn ang="0">
                    <a:pos x="127" y="325"/>
                  </a:cxn>
                  <a:cxn ang="0">
                    <a:pos x="187" y="266"/>
                  </a:cxn>
                  <a:cxn ang="0">
                    <a:pos x="217" y="236"/>
                  </a:cxn>
                  <a:cxn ang="0">
                    <a:pos x="249" y="207"/>
                  </a:cxn>
                  <a:cxn ang="0">
                    <a:pos x="249" y="207"/>
                  </a:cxn>
                  <a:cxn ang="0">
                    <a:pos x="313" y="151"/>
                  </a:cxn>
                  <a:cxn ang="0">
                    <a:pos x="344" y="122"/>
                  </a:cxn>
                  <a:cxn ang="0">
                    <a:pos x="378" y="96"/>
                  </a:cxn>
                  <a:cxn ang="0">
                    <a:pos x="412" y="71"/>
                  </a:cxn>
                  <a:cxn ang="0">
                    <a:pos x="431" y="59"/>
                  </a:cxn>
                  <a:cxn ang="0">
                    <a:pos x="449" y="47"/>
                  </a:cxn>
                  <a:cxn ang="0">
                    <a:pos x="467" y="37"/>
                  </a:cxn>
                  <a:cxn ang="0">
                    <a:pos x="487" y="28"/>
                  </a:cxn>
                  <a:cxn ang="0">
                    <a:pos x="506" y="19"/>
                  </a:cxn>
                  <a:cxn ang="0">
                    <a:pos x="527" y="12"/>
                  </a:cxn>
                  <a:cxn ang="0">
                    <a:pos x="527" y="12"/>
                  </a:cxn>
                  <a:cxn ang="0">
                    <a:pos x="529" y="11"/>
                  </a:cxn>
                  <a:cxn ang="0">
                    <a:pos x="530" y="8"/>
                  </a:cxn>
                  <a:cxn ang="0">
                    <a:pos x="530" y="4"/>
                  </a:cxn>
                  <a:cxn ang="0">
                    <a:pos x="530" y="2"/>
                  </a:cxn>
                  <a:cxn ang="0">
                    <a:pos x="529" y="0"/>
                  </a:cxn>
                  <a:cxn ang="0">
                    <a:pos x="526" y="0"/>
                  </a:cxn>
                  <a:cxn ang="0">
                    <a:pos x="523" y="0"/>
                  </a:cxn>
                  <a:cxn ang="0">
                    <a:pos x="523" y="0"/>
                  </a:cxn>
                </a:cxnLst>
                <a:rect l="0" t="0" r="r" b="b"/>
                <a:pathLst>
                  <a:path w="530" h="450">
                    <a:moveTo>
                      <a:pt x="523" y="0"/>
                    </a:moveTo>
                    <a:lnTo>
                      <a:pt x="523" y="0"/>
                    </a:lnTo>
                    <a:lnTo>
                      <a:pt x="505" y="8"/>
                    </a:lnTo>
                    <a:lnTo>
                      <a:pt x="487" y="16"/>
                    </a:lnTo>
                    <a:lnTo>
                      <a:pt x="452" y="34"/>
                    </a:lnTo>
                    <a:lnTo>
                      <a:pt x="383" y="76"/>
                    </a:lnTo>
                    <a:lnTo>
                      <a:pt x="383" y="76"/>
                    </a:lnTo>
                    <a:lnTo>
                      <a:pt x="364" y="88"/>
                    </a:lnTo>
                    <a:lnTo>
                      <a:pt x="347" y="101"/>
                    </a:lnTo>
                    <a:lnTo>
                      <a:pt x="330" y="115"/>
                    </a:lnTo>
                    <a:lnTo>
                      <a:pt x="313" y="131"/>
                    </a:lnTo>
                    <a:lnTo>
                      <a:pt x="280" y="163"/>
                    </a:lnTo>
                    <a:lnTo>
                      <a:pt x="249" y="193"/>
                    </a:lnTo>
                    <a:lnTo>
                      <a:pt x="249" y="193"/>
                    </a:lnTo>
                    <a:lnTo>
                      <a:pt x="215" y="223"/>
                    </a:lnTo>
                    <a:lnTo>
                      <a:pt x="183" y="254"/>
                    </a:lnTo>
                    <a:lnTo>
                      <a:pt x="118" y="317"/>
                    </a:lnTo>
                    <a:lnTo>
                      <a:pt x="118" y="317"/>
                    </a:lnTo>
                    <a:lnTo>
                      <a:pt x="88" y="347"/>
                    </a:lnTo>
                    <a:lnTo>
                      <a:pt x="56" y="377"/>
                    </a:lnTo>
                    <a:lnTo>
                      <a:pt x="28" y="410"/>
                    </a:lnTo>
                    <a:lnTo>
                      <a:pt x="13" y="425"/>
                    </a:lnTo>
                    <a:lnTo>
                      <a:pt x="0" y="442"/>
                    </a:lnTo>
                    <a:lnTo>
                      <a:pt x="0" y="442"/>
                    </a:lnTo>
                    <a:lnTo>
                      <a:pt x="0" y="445"/>
                    </a:lnTo>
                    <a:lnTo>
                      <a:pt x="0" y="446"/>
                    </a:lnTo>
                    <a:lnTo>
                      <a:pt x="2" y="449"/>
                    </a:lnTo>
                    <a:lnTo>
                      <a:pt x="3" y="450"/>
                    </a:lnTo>
                    <a:lnTo>
                      <a:pt x="7" y="450"/>
                    </a:lnTo>
                    <a:lnTo>
                      <a:pt x="9" y="450"/>
                    </a:lnTo>
                    <a:lnTo>
                      <a:pt x="11" y="449"/>
                    </a:lnTo>
                    <a:lnTo>
                      <a:pt x="11" y="449"/>
                    </a:lnTo>
                    <a:lnTo>
                      <a:pt x="24" y="432"/>
                    </a:lnTo>
                    <a:lnTo>
                      <a:pt x="37" y="415"/>
                    </a:lnTo>
                    <a:lnTo>
                      <a:pt x="66" y="384"/>
                    </a:lnTo>
                    <a:lnTo>
                      <a:pt x="96" y="353"/>
                    </a:lnTo>
                    <a:lnTo>
                      <a:pt x="127" y="325"/>
                    </a:lnTo>
                    <a:lnTo>
                      <a:pt x="127" y="325"/>
                    </a:lnTo>
                    <a:lnTo>
                      <a:pt x="187" y="266"/>
                    </a:lnTo>
                    <a:lnTo>
                      <a:pt x="217" y="236"/>
                    </a:lnTo>
                    <a:lnTo>
                      <a:pt x="249" y="207"/>
                    </a:lnTo>
                    <a:lnTo>
                      <a:pt x="249" y="207"/>
                    </a:lnTo>
                    <a:lnTo>
                      <a:pt x="313" y="151"/>
                    </a:lnTo>
                    <a:lnTo>
                      <a:pt x="344" y="122"/>
                    </a:lnTo>
                    <a:lnTo>
                      <a:pt x="378" y="96"/>
                    </a:lnTo>
                    <a:lnTo>
                      <a:pt x="412" y="71"/>
                    </a:lnTo>
                    <a:lnTo>
                      <a:pt x="431" y="59"/>
                    </a:lnTo>
                    <a:lnTo>
                      <a:pt x="449" y="47"/>
                    </a:lnTo>
                    <a:lnTo>
                      <a:pt x="467" y="37"/>
                    </a:lnTo>
                    <a:lnTo>
                      <a:pt x="487" y="28"/>
                    </a:lnTo>
                    <a:lnTo>
                      <a:pt x="506" y="19"/>
                    </a:lnTo>
                    <a:lnTo>
                      <a:pt x="527" y="12"/>
                    </a:lnTo>
                    <a:lnTo>
                      <a:pt x="527" y="12"/>
                    </a:lnTo>
                    <a:lnTo>
                      <a:pt x="529" y="11"/>
                    </a:lnTo>
                    <a:lnTo>
                      <a:pt x="530" y="8"/>
                    </a:lnTo>
                    <a:lnTo>
                      <a:pt x="530" y="4"/>
                    </a:lnTo>
                    <a:lnTo>
                      <a:pt x="530" y="2"/>
                    </a:lnTo>
                    <a:lnTo>
                      <a:pt x="529" y="0"/>
                    </a:lnTo>
                    <a:lnTo>
                      <a:pt x="526" y="0"/>
                    </a:lnTo>
                    <a:lnTo>
                      <a:pt x="523" y="0"/>
                    </a:lnTo>
                    <a:lnTo>
                      <a:pt x="52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875"/>
              <p:cNvSpPr/>
              <p:nvPr/>
            </p:nvSpPr>
            <p:spPr bwMode="auto">
              <a:xfrm>
                <a:off x="3276601" y="3081338"/>
                <a:ext cx="225425" cy="176213"/>
              </a:xfrm>
              <a:custGeom>
                <a:avLst/>
                <a:gdLst/>
                <a:ahLst/>
                <a:cxnLst>
                  <a:cxn ang="0">
                    <a:pos x="560" y="4"/>
                  </a:cxn>
                  <a:cxn ang="0">
                    <a:pos x="557" y="5"/>
                  </a:cxn>
                  <a:cxn ang="0">
                    <a:pos x="547" y="5"/>
                  </a:cxn>
                  <a:cxn ang="0">
                    <a:pos x="539" y="8"/>
                  </a:cxn>
                  <a:cxn ang="0">
                    <a:pos x="518" y="23"/>
                  </a:cxn>
                  <a:cxn ang="0">
                    <a:pos x="479" y="52"/>
                  </a:cxn>
                  <a:cxn ang="0">
                    <a:pos x="440" y="81"/>
                  </a:cxn>
                  <a:cxn ang="0">
                    <a:pos x="323" y="159"/>
                  </a:cxn>
                  <a:cxn ang="0">
                    <a:pos x="286" y="187"/>
                  </a:cxn>
                  <a:cxn ang="0">
                    <a:pos x="177" y="276"/>
                  </a:cxn>
                  <a:cxn ang="0">
                    <a:pos x="141" y="309"/>
                  </a:cxn>
                  <a:cxn ang="0">
                    <a:pos x="75" y="373"/>
                  </a:cxn>
                  <a:cxn ang="0">
                    <a:pos x="56" y="388"/>
                  </a:cxn>
                  <a:cxn ang="0">
                    <a:pos x="38" y="404"/>
                  </a:cxn>
                  <a:cxn ang="0">
                    <a:pos x="13" y="428"/>
                  </a:cxn>
                  <a:cxn ang="0">
                    <a:pos x="4" y="433"/>
                  </a:cxn>
                  <a:cxn ang="0">
                    <a:pos x="3" y="434"/>
                  </a:cxn>
                  <a:cxn ang="0">
                    <a:pos x="0" y="441"/>
                  </a:cxn>
                  <a:cxn ang="0">
                    <a:pos x="5" y="445"/>
                  </a:cxn>
                  <a:cxn ang="0">
                    <a:pos x="7" y="445"/>
                  </a:cxn>
                  <a:cxn ang="0">
                    <a:pos x="20" y="438"/>
                  </a:cxn>
                  <a:cxn ang="0">
                    <a:pos x="43" y="416"/>
                  </a:cxn>
                  <a:cxn ang="0">
                    <a:pos x="54" y="407"/>
                  </a:cxn>
                  <a:cxn ang="0">
                    <a:pos x="127" y="337"/>
                  </a:cxn>
                  <a:cxn ang="0">
                    <a:pos x="166" y="301"/>
                  </a:cxn>
                  <a:cxn ang="0">
                    <a:pos x="286" y="201"/>
                  </a:cxn>
                  <a:cxn ang="0">
                    <a:pos x="307" y="186"/>
                  </a:cxn>
                  <a:cxn ang="0">
                    <a:pos x="373" y="139"/>
                  </a:cxn>
                  <a:cxn ang="0">
                    <a:pos x="462" y="80"/>
                  </a:cxn>
                  <a:cxn ang="0">
                    <a:pos x="500" y="51"/>
                  </a:cxn>
                  <a:cxn ang="0">
                    <a:pos x="538" y="22"/>
                  </a:cxn>
                  <a:cxn ang="0">
                    <a:pos x="543" y="21"/>
                  </a:cxn>
                  <a:cxn ang="0">
                    <a:pos x="557" y="18"/>
                  </a:cxn>
                  <a:cxn ang="0">
                    <a:pos x="565" y="14"/>
                  </a:cxn>
                  <a:cxn ang="0">
                    <a:pos x="570" y="6"/>
                  </a:cxn>
                  <a:cxn ang="0">
                    <a:pos x="570" y="4"/>
                  </a:cxn>
                  <a:cxn ang="0">
                    <a:pos x="566" y="0"/>
                  </a:cxn>
                  <a:cxn ang="0">
                    <a:pos x="561" y="1"/>
                  </a:cxn>
                  <a:cxn ang="0">
                    <a:pos x="560" y="4"/>
                  </a:cxn>
                </a:cxnLst>
                <a:rect l="0" t="0" r="r" b="b"/>
                <a:pathLst>
                  <a:path w="570" h="445">
                    <a:moveTo>
                      <a:pt x="560" y="4"/>
                    </a:moveTo>
                    <a:lnTo>
                      <a:pt x="560" y="4"/>
                    </a:lnTo>
                    <a:lnTo>
                      <a:pt x="559" y="4"/>
                    </a:lnTo>
                    <a:lnTo>
                      <a:pt x="557" y="5"/>
                    </a:lnTo>
                    <a:lnTo>
                      <a:pt x="553" y="5"/>
                    </a:lnTo>
                    <a:lnTo>
                      <a:pt x="547" y="5"/>
                    </a:lnTo>
                    <a:lnTo>
                      <a:pt x="547" y="5"/>
                    </a:lnTo>
                    <a:lnTo>
                      <a:pt x="539" y="8"/>
                    </a:lnTo>
                    <a:lnTo>
                      <a:pt x="531" y="13"/>
                    </a:lnTo>
                    <a:lnTo>
                      <a:pt x="518" y="23"/>
                    </a:lnTo>
                    <a:lnTo>
                      <a:pt x="518" y="23"/>
                    </a:lnTo>
                    <a:lnTo>
                      <a:pt x="479" y="52"/>
                    </a:lnTo>
                    <a:lnTo>
                      <a:pt x="440" y="81"/>
                    </a:lnTo>
                    <a:lnTo>
                      <a:pt x="440" y="81"/>
                    </a:lnTo>
                    <a:lnTo>
                      <a:pt x="361" y="132"/>
                    </a:lnTo>
                    <a:lnTo>
                      <a:pt x="323" y="159"/>
                    </a:lnTo>
                    <a:lnTo>
                      <a:pt x="286" y="187"/>
                    </a:lnTo>
                    <a:lnTo>
                      <a:pt x="286" y="187"/>
                    </a:lnTo>
                    <a:lnTo>
                      <a:pt x="212" y="246"/>
                    </a:lnTo>
                    <a:lnTo>
                      <a:pt x="177" y="276"/>
                    </a:lnTo>
                    <a:lnTo>
                      <a:pt x="141" y="309"/>
                    </a:lnTo>
                    <a:lnTo>
                      <a:pt x="141" y="309"/>
                    </a:lnTo>
                    <a:lnTo>
                      <a:pt x="107" y="340"/>
                    </a:lnTo>
                    <a:lnTo>
                      <a:pt x="75" y="373"/>
                    </a:lnTo>
                    <a:lnTo>
                      <a:pt x="75" y="373"/>
                    </a:lnTo>
                    <a:lnTo>
                      <a:pt x="56" y="388"/>
                    </a:lnTo>
                    <a:lnTo>
                      <a:pt x="38" y="404"/>
                    </a:lnTo>
                    <a:lnTo>
                      <a:pt x="38" y="404"/>
                    </a:lnTo>
                    <a:lnTo>
                      <a:pt x="22" y="421"/>
                    </a:lnTo>
                    <a:lnTo>
                      <a:pt x="13" y="428"/>
                    </a:lnTo>
                    <a:lnTo>
                      <a:pt x="9" y="431"/>
                    </a:lnTo>
                    <a:lnTo>
                      <a:pt x="4" y="433"/>
                    </a:lnTo>
                    <a:lnTo>
                      <a:pt x="4" y="433"/>
                    </a:lnTo>
                    <a:lnTo>
                      <a:pt x="3" y="434"/>
                    </a:lnTo>
                    <a:lnTo>
                      <a:pt x="1" y="435"/>
                    </a:lnTo>
                    <a:lnTo>
                      <a:pt x="0" y="441"/>
                    </a:lnTo>
                    <a:lnTo>
                      <a:pt x="3" y="443"/>
                    </a:lnTo>
                    <a:lnTo>
                      <a:pt x="5" y="445"/>
                    </a:lnTo>
                    <a:lnTo>
                      <a:pt x="7" y="445"/>
                    </a:lnTo>
                    <a:lnTo>
                      <a:pt x="7" y="445"/>
                    </a:lnTo>
                    <a:lnTo>
                      <a:pt x="14" y="441"/>
                    </a:lnTo>
                    <a:lnTo>
                      <a:pt x="20" y="438"/>
                    </a:lnTo>
                    <a:lnTo>
                      <a:pt x="33" y="428"/>
                    </a:lnTo>
                    <a:lnTo>
                      <a:pt x="43" y="416"/>
                    </a:lnTo>
                    <a:lnTo>
                      <a:pt x="54" y="407"/>
                    </a:lnTo>
                    <a:lnTo>
                      <a:pt x="54" y="407"/>
                    </a:lnTo>
                    <a:lnTo>
                      <a:pt x="92" y="371"/>
                    </a:lnTo>
                    <a:lnTo>
                      <a:pt x="127" y="337"/>
                    </a:lnTo>
                    <a:lnTo>
                      <a:pt x="127" y="337"/>
                    </a:lnTo>
                    <a:lnTo>
                      <a:pt x="166" y="301"/>
                    </a:lnTo>
                    <a:lnTo>
                      <a:pt x="205" y="268"/>
                    </a:lnTo>
                    <a:lnTo>
                      <a:pt x="286" y="201"/>
                    </a:lnTo>
                    <a:lnTo>
                      <a:pt x="286" y="201"/>
                    </a:lnTo>
                    <a:lnTo>
                      <a:pt x="307" y="186"/>
                    </a:lnTo>
                    <a:lnTo>
                      <a:pt x="328" y="169"/>
                    </a:lnTo>
                    <a:lnTo>
                      <a:pt x="373" y="139"/>
                    </a:lnTo>
                    <a:lnTo>
                      <a:pt x="462" y="80"/>
                    </a:lnTo>
                    <a:lnTo>
                      <a:pt x="462" y="80"/>
                    </a:lnTo>
                    <a:lnTo>
                      <a:pt x="481" y="65"/>
                    </a:lnTo>
                    <a:lnTo>
                      <a:pt x="500" y="51"/>
                    </a:lnTo>
                    <a:lnTo>
                      <a:pt x="519" y="37"/>
                    </a:lnTo>
                    <a:lnTo>
                      <a:pt x="538" y="22"/>
                    </a:lnTo>
                    <a:lnTo>
                      <a:pt x="538" y="22"/>
                    </a:lnTo>
                    <a:lnTo>
                      <a:pt x="543" y="21"/>
                    </a:lnTo>
                    <a:lnTo>
                      <a:pt x="548" y="20"/>
                    </a:lnTo>
                    <a:lnTo>
                      <a:pt x="557" y="18"/>
                    </a:lnTo>
                    <a:lnTo>
                      <a:pt x="561" y="17"/>
                    </a:lnTo>
                    <a:lnTo>
                      <a:pt x="565" y="14"/>
                    </a:lnTo>
                    <a:lnTo>
                      <a:pt x="569" y="12"/>
                    </a:lnTo>
                    <a:lnTo>
                      <a:pt x="570" y="6"/>
                    </a:lnTo>
                    <a:lnTo>
                      <a:pt x="570" y="6"/>
                    </a:lnTo>
                    <a:lnTo>
                      <a:pt x="570" y="4"/>
                    </a:lnTo>
                    <a:lnTo>
                      <a:pt x="570" y="1"/>
                    </a:lnTo>
                    <a:lnTo>
                      <a:pt x="566" y="0"/>
                    </a:lnTo>
                    <a:lnTo>
                      <a:pt x="562" y="0"/>
                    </a:lnTo>
                    <a:lnTo>
                      <a:pt x="561" y="1"/>
                    </a:lnTo>
                    <a:lnTo>
                      <a:pt x="560" y="4"/>
                    </a:lnTo>
                    <a:lnTo>
                      <a:pt x="56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876"/>
              <p:cNvSpPr/>
              <p:nvPr/>
            </p:nvSpPr>
            <p:spPr bwMode="auto">
              <a:xfrm>
                <a:off x="3311526" y="3082926"/>
                <a:ext cx="227013" cy="171450"/>
              </a:xfrm>
              <a:custGeom>
                <a:avLst/>
                <a:gdLst/>
                <a:ahLst/>
                <a:cxnLst>
                  <a:cxn ang="0">
                    <a:pos x="567" y="0"/>
                  </a:cxn>
                  <a:cxn ang="0">
                    <a:pos x="551" y="4"/>
                  </a:cxn>
                  <a:cxn ang="0">
                    <a:pos x="524" y="20"/>
                  </a:cxn>
                  <a:cxn ang="0">
                    <a:pos x="510" y="29"/>
                  </a:cxn>
                  <a:cxn ang="0">
                    <a:pos x="424" y="96"/>
                  </a:cxn>
                  <a:cxn ang="0">
                    <a:pos x="275" y="213"/>
                  </a:cxn>
                  <a:cxn ang="0">
                    <a:pos x="224" y="251"/>
                  </a:cxn>
                  <a:cxn ang="0">
                    <a:pos x="100" y="343"/>
                  </a:cxn>
                  <a:cxn ang="0">
                    <a:pos x="57" y="372"/>
                  </a:cxn>
                  <a:cxn ang="0">
                    <a:pos x="29" y="389"/>
                  </a:cxn>
                  <a:cxn ang="0">
                    <a:pos x="11" y="403"/>
                  </a:cxn>
                  <a:cxn ang="0">
                    <a:pos x="2" y="416"/>
                  </a:cxn>
                  <a:cxn ang="0">
                    <a:pos x="0" y="426"/>
                  </a:cxn>
                  <a:cxn ang="0">
                    <a:pos x="2" y="430"/>
                  </a:cxn>
                  <a:cxn ang="0">
                    <a:pos x="7" y="433"/>
                  </a:cxn>
                  <a:cxn ang="0">
                    <a:pos x="13" y="433"/>
                  </a:cxn>
                  <a:cxn ang="0">
                    <a:pos x="17" y="432"/>
                  </a:cxn>
                  <a:cxn ang="0">
                    <a:pos x="17" y="424"/>
                  </a:cxn>
                  <a:cxn ang="0">
                    <a:pos x="13" y="423"/>
                  </a:cxn>
                  <a:cxn ang="0">
                    <a:pos x="11" y="421"/>
                  </a:cxn>
                  <a:cxn ang="0">
                    <a:pos x="12" y="419"/>
                  </a:cxn>
                  <a:cxn ang="0">
                    <a:pos x="21" y="411"/>
                  </a:cxn>
                  <a:cxn ang="0">
                    <a:pos x="49" y="391"/>
                  </a:cxn>
                  <a:cxn ang="0">
                    <a:pos x="88" y="364"/>
                  </a:cxn>
                  <a:cxn ang="0">
                    <a:pos x="131" y="335"/>
                  </a:cxn>
                  <a:cxn ang="0">
                    <a:pos x="257" y="242"/>
                  </a:cxn>
                  <a:cxn ang="0">
                    <a:pos x="333" y="183"/>
                  </a:cxn>
                  <a:cxn ang="0">
                    <a:pos x="407" y="124"/>
                  </a:cxn>
                  <a:cxn ang="0">
                    <a:pos x="484" y="63"/>
                  </a:cxn>
                  <a:cxn ang="0">
                    <a:pos x="522" y="32"/>
                  </a:cxn>
                  <a:cxn ang="0">
                    <a:pos x="544" y="18"/>
                  </a:cxn>
                  <a:cxn ang="0">
                    <a:pos x="567" y="11"/>
                  </a:cxn>
                  <a:cxn ang="0">
                    <a:pos x="569" y="11"/>
                  </a:cxn>
                  <a:cxn ang="0">
                    <a:pos x="572" y="5"/>
                  </a:cxn>
                  <a:cxn ang="0">
                    <a:pos x="571" y="1"/>
                  </a:cxn>
                  <a:cxn ang="0">
                    <a:pos x="567" y="0"/>
                  </a:cxn>
                </a:cxnLst>
                <a:rect l="0" t="0" r="r" b="b"/>
                <a:pathLst>
                  <a:path w="572" h="433">
                    <a:moveTo>
                      <a:pt x="567" y="0"/>
                    </a:moveTo>
                    <a:lnTo>
                      <a:pt x="567" y="0"/>
                    </a:lnTo>
                    <a:lnTo>
                      <a:pt x="559" y="1"/>
                    </a:lnTo>
                    <a:lnTo>
                      <a:pt x="551" y="4"/>
                    </a:lnTo>
                    <a:lnTo>
                      <a:pt x="537" y="11"/>
                    </a:lnTo>
                    <a:lnTo>
                      <a:pt x="524" y="20"/>
                    </a:lnTo>
                    <a:lnTo>
                      <a:pt x="510" y="29"/>
                    </a:lnTo>
                    <a:lnTo>
                      <a:pt x="510" y="29"/>
                    </a:lnTo>
                    <a:lnTo>
                      <a:pt x="424" y="96"/>
                    </a:lnTo>
                    <a:lnTo>
                      <a:pt x="424" y="96"/>
                    </a:lnTo>
                    <a:lnTo>
                      <a:pt x="325" y="174"/>
                    </a:lnTo>
                    <a:lnTo>
                      <a:pt x="275" y="213"/>
                    </a:lnTo>
                    <a:lnTo>
                      <a:pt x="224" y="251"/>
                    </a:lnTo>
                    <a:lnTo>
                      <a:pt x="224" y="251"/>
                    </a:lnTo>
                    <a:lnTo>
                      <a:pt x="142" y="313"/>
                    </a:lnTo>
                    <a:lnTo>
                      <a:pt x="100" y="343"/>
                    </a:lnTo>
                    <a:lnTo>
                      <a:pt x="57" y="372"/>
                    </a:lnTo>
                    <a:lnTo>
                      <a:pt x="57" y="372"/>
                    </a:lnTo>
                    <a:lnTo>
                      <a:pt x="40" y="382"/>
                    </a:lnTo>
                    <a:lnTo>
                      <a:pt x="29" y="389"/>
                    </a:lnTo>
                    <a:lnTo>
                      <a:pt x="20" y="395"/>
                    </a:lnTo>
                    <a:lnTo>
                      <a:pt x="11" y="403"/>
                    </a:lnTo>
                    <a:lnTo>
                      <a:pt x="4" y="412"/>
                    </a:lnTo>
                    <a:lnTo>
                      <a:pt x="2" y="416"/>
                    </a:lnTo>
                    <a:lnTo>
                      <a:pt x="0" y="421"/>
                    </a:lnTo>
                    <a:lnTo>
                      <a:pt x="0" y="426"/>
                    </a:lnTo>
                    <a:lnTo>
                      <a:pt x="2" y="430"/>
                    </a:lnTo>
                    <a:lnTo>
                      <a:pt x="2" y="430"/>
                    </a:lnTo>
                    <a:lnTo>
                      <a:pt x="4" y="433"/>
                    </a:lnTo>
                    <a:lnTo>
                      <a:pt x="7" y="433"/>
                    </a:lnTo>
                    <a:lnTo>
                      <a:pt x="13" y="433"/>
                    </a:lnTo>
                    <a:lnTo>
                      <a:pt x="13" y="433"/>
                    </a:lnTo>
                    <a:lnTo>
                      <a:pt x="15" y="433"/>
                    </a:lnTo>
                    <a:lnTo>
                      <a:pt x="17" y="432"/>
                    </a:lnTo>
                    <a:lnTo>
                      <a:pt x="19" y="428"/>
                    </a:lnTo>
                    <a:lnTo>
                      <a:pt x="17" y="424"/>
                    </a:lnTo>
                    <a:lnTo>
                      <a:pt x="15" y="423"/>
                    </a:lnTo>
                    <a:lnTo>
                      <a:pt x="13" y="423"/>
                    </a:lnTo>
                    <a:lnTo>
                      <a:pt x="13" y="423"/>
                    </a:lnTo>
                    <a:lnTo>
                      <a:pt x="11" y="421"/>
                    </a:lnTo>
                    <a:lnTo>
                      <a:pt x="9" y="421"/>
                    </a:lnTo>
                    <a:lnTo>
                      <a:pt x="12" y="419"/>
                    </a:lnTo>
                    <a:lnTo>
                      <a:pt x="21" y="411"/>
                    </a:lnTo>
                    <a:lnTo>
                      <a:pt x="21" y="411"/>
                    </a:lnTo>
                    <a:lnTo>
                      <a:pt x="34" y="400"/>
                    </a:lnTo>
                    <a:lnTo>
                      <a:pt x="49" y="391"/>
                    </a:lnTo>
                    <a:lnTo>
                      <a:pt x="49" y="391"/>
                    </a:lnTo>
                    <a:lnTo>
                      <a:pt x="88" y="364"/>
                    </a:lnTo>
                    <a:lnTo>
                      <a:pt x="88" y="364"/>
                    </a:lnTo>
                    <a:lnTo>
                      <a:pt x="131" y="335"/>
                    </a:lnTo>
                    <a:lnTo>
                      <a:pt x="173" y="304"/>
                    </a:lnTo>
                    <a:lnTo>
                      <a:pt x="257" y="242"/>
                    </a:lnTo>
                    <a:lnTo>
                      <a:pt x="257" y="242"/>
                    </a:lnTo>
                    <a:lnTo>
                      <a:pt x="333" y="183"/>
                    </a:lnTo>
                    <a:lnTo>
                      <a:pt x="407" y="124"/>
                    </a:lnTo>
                    <a:lnTo>
                      <a:pt x="407" y="124"/>
                    </a:lnTo>
                    <a:lnTo>
                      <a:pt x="484" y="63"/>
                    </a:lnTo>
                    <a:lnTo>
                      <a:pt x="484" y="63"/>
                    </a:lnTo>
                    <a:lnTo>
                      <a:pt x="503" y="49"/>
                    </a:lnTo>
                    <a:lnTo>
                      <a:pt x="522" y="32"/>
                    </a:lnTo>
                    <a:lnTo>
                      <a:pt x="534" y="24"/>
                    </a:lnTo>
                    <a:lnTo>
                      <a:pt x="544" y="18"/>
                    </a:lnTo>
                    <a:lnTo>
                      <a:pt x="555" y="13"/>
                    </a:lnTo>
                    <a:lnTo>
                      <a:pt x="567" y="11"/>
                    </a:lnTo>
                    <a:lnTo>
                      <a:pt x="567" y="11"/>
                    </a:lnTo>
                    <a:lnTo>
                      <a:pt x="569" y="11"/>
                    </a:lnTo>
                    <a:lnTo>
                      <a:pt x="571" y="9"/>
                    </a:lnTo>
                    <a:lnTo>
                      <a:pt x="572" y="5"/>
                    </a:lnTo>
                    <a:lnTo>
                      <a:pt x="572" y="3"/>
                    </a:lnTo>
                    <a:lnTo>
                      <a:pt x="571" y="1"/>
                    </a:lnTo>
                    <a:lnTo>
                      <a:pt x="569" y="0"/>
                    </a:lnTo>
                    <a:lnTo>
                      <a:pt x="567" y="0"/>
                    </a:lnTo>
                    <a:lnTo>
                      <a:pt x="56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877"/>
              <p:cNvSpPr/>
              <p:nvPr/>
            </p:nvSpPr>
            <p:spPr bwMode="auto">
              <a:xfrm>
                <a:off x="3371851" y="3092451"/>
                <a:ext cx="185738" cy="153988"/>
              </a:xfrm>
              <a:custGeom>
                <a:avLst/>
                <a:gdLst/>
                <a:ahLst/>
                <a:cxnLst>
                  <a:cxn ang="0">
                    <a:pos x="458" y="2"/>
                  </a:cxn>
                  <a:cxn ang="0">
                    <a:pos x="437" y="20"/>
                  </a:cxn>
                  <a:cxn ang="0">
                    <a:pos x="414" y="38"/>
                  </a:cxn>
                  <a:cxn ang="0">
                    <a:pos x="400" y="53"/>
                  </a:cxn>
                  <a:cxn ang="0">
                    <a:pos x="353" y="93"/>
                  </a:cxn>
                  <a:cxn ang="0">
                    <a:pos x="234" y="199"/>
                  </a:cxn>
                  <a:cxn ang="0">
                    <a:pos x="202" y="227"/>
                  </a:cxn>
                  <a:cxn ang="0">
                    <a:pos x="102" y="300"/>
                  </a:cxn>
                  <a:cxn ang="0">
                    <a:pos x="76" y="319"/>
                  </a:cxn>
                  <a:cxn ang="0">
                    <a:pos x="52" y="339"/>
                  </a:cxn>
                  <a:cxn ang="0">
                    <a:pos x="43" y="347"/>
                  </a:cxn>
                  <a:cxn ang="0">
                    <a:pos x="13" y="367"/>
                  </a:cxn>
                  <a:cxn ang="0">
                    <a:pos x="10" y="369"/>
                  </a:cxn>
                  <a:cxn ang="0">
                    <a:pos x="6" y="376"/>
                  </a:cxn>
                  <a:cxn ang="0">
                    <a:pos x="2" y="377"/>
                  </a:cxn>
                  <a:cxn ang="0">
                    <a:pos x="0" y="381"/>
                  </a:cxn>
                  <a:cxn ang="0">
                    <a:pos x="0" y="387"/>
                  </a:cxn>
                  <a:cxn ang="0">
                    <a:pos x="4" y="389"/>
                  </a:cxn>
                  <a:cxn ang="0">
                    <a:pos x="6" y="389"/>
                  </a:cxn>
                  <a:cxn ang="0">
                    <a:pos x="21" y="378"/>
                  </a:cxn>
                  <a:cxn ang="0">
                    <a:pos x="36" y="365"/>
                  </a:cxn>
                  <a:cxn ang="0">
                    <a:pos x="52" y="353"/>
                  </a:cxn>
                  <a:cxn ang="0">
                    <a:pos x="99" y="317"/>
                  </a:cxn>
                  <a:cxn ang="0">
                    <a:pos x="132" y="293"/>
                  </a:cxn>
                  <a:cxn ang="0">
                    <a:pos x="196" y="246"/>
                  </a:cxn>
                  <a:cxn ang="0">
                    <a:pos x="227" y="220"/>
                  </a:cxn>
                  <a:cxn ang="0">
                    <a:pos x="353" y="108"/>
                  </a:cxn>
                  <a:cxn ang="0">
                    <a:pos x="409" y="59"/>
                  </a:cxn>
                  <a:cxn ang="0">
                    <a:pos x="465" y="11"/>
                  </a:cxn>
                  <a:cxn ang="0">
                    <a:pos x="467" y="8"/>
                  </a:cxn>
                  <a:cxn ang="0">
                    <a:pos x="465" y="3"/>
                  </a:cxn>
                  <a:cxn ang="0">
                    <a:pos x="459" y="0"/>
                  </a:cxn>
                  <a:cxn ang="0">
                    <a:pos x="458" y="2"/>
                  </a:cxn>
                </a:cxnLst>
                <a:rect l="0" t="0" r="r" b="b"/>
                <a:pathLst>
                  <a:path w="467" h="389">
                    <a:moveTo>
                      <a:pt x="458" y="2"/>
                    </a:moveTo>
                    <a:lnTo>
                      <a:pt x="458" y="2"/>
                    </a:lnTo>
                    <a:lnTo>
                      <a:pt x="447" y="12"/>
                    </a:lnTo>
                    <a:lnTo>
                      <a:pt x="437" y="20"/>
                    </a:lnTo>
                    <a:lnTo>
                      <a:pt x="425" y="29"/>
                    </a:lnTo>
                    <a:lnTo>
                      <a:pt x="414" y="38"/>
                    </a:lnTo>
                    <a:lnTo>
                      <a:pt x="414" y="38"/>
                    </a:lnTo>
                    <a:lnTo>
                      <a:pt x="400" y="53"/>
                    </a:lnTo>
                    <a:lnTo>
                      <a:pt x="384" y="66"/>
                    </a:lnTo>
                    <a:lnTo>
                      <a:pt x="353" y="93"/>
                    </a:lnTo>
                    <a:lnTo>
                      <a:pt x="353" y="93"/>
                    </a:lnTo>
                    <a:lnTo>
                      <a:pt x="234" y="199"/>
                    </a:lnTo>
                    <a:lnTo>
                      <a:pt x="234" y="199"/>
                    </a:lnTo>
                    <a:lnTo>
                      <a:pt x="202" y="227"/>
                    </a:lnTo>
                    <a:lnTo>
                      <a:pt x="168" y="251"/>
                    </a:lnTo>
                    <a:lnTo>
                      <a:pt x="102" y="300"/>
                    </a:lnTo>
                    <a:lnTo>
                      <a:pt x="102" y="300"/>
                    </a:lnTo>
                    <a:lnTo>
                      <a:pt x="76" y="319"/>
                    </a:lnTo>
                    <a:lnTo>
                      <a:pt x="64" y="329"/>
                    </a:lnTo>
                    <a:lnTo>
                      <a:pt x="52" y="339"/>
                    </a:lnTo>
                    <a:lnTo>
                      <a:pt x="52" y="339"/>
                    </a:lnTo>
                    <a:lnTo>
                      <a:pt x="43" y="347"/>
                    </a:lnTo>
                    <a:lnTo>
                      <a:pt x="32" y="353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10" y="369"/>
                    </a:lnTo>
                    <a:lnTo>
                      <a:pt x="9" y="372"/>
                    </a:lnTo>
                    <a:lnTo>
                      <a:pt x="6" y="376"/>
                    </a:lnTo>
                    <a:lnTo>
                      <a:pt x="2" y="377"/>
                    </a:lnTo>
                    <a:lnTo>
                      <a:pt x="2" y="377"/>
                    </a:lnTo>
                    <a:lnTo>
                      <a:pt x="1" y="378"/>
                    </a:lnTo>
                    <a:lnTo>
                      <a:pt x="0" y="381"/>
                    </a:lnTo>
                    <a:lnTo>
                      <a:pt x="0" y="385"/>
                    </a:lnTo>
                    <a:lnTo>
                      <a:pt x="0" y="387"/>
                    </a:lnTo>
                    <a:lnTo>
                      <a:pt x="2" y="389"/>
                    </a:lnTo>
                    <a:lnTo>
                      <a:pt x="4" y="389"/>
                    </a:lnTo>
                    <a:lnTo>
                      <a:pt x="6" y="389"/>
                    </a:lnTo>
                    <a:lnTo>
                      <a:pt x="6" y="389"/>
                    </a:lnTo>
                    <a:lnTo>
                      <a:pt x="14" y="384"/>
                    </a:lnTo>
                    <a:lnTo>
                      <a:pt x="21" y="378"/>
                    </a:lnTo>
                    <a:lnTo>
                      <a:pt x="28" y="370"/>
                    </a:lnTo>
                    <a:lnTo>
                      <a:pt x="36" y="365"/>
                    </a:lnTo>
                    <a:lnTo>
                      <a:pt x="36" y="365"/>
                    </a:lnTo>
                    <a:lnTo>
                      <a:pt x="52" y="353"/>
                    </a:lnTo>
                    <a:lnTo>
                      <a:pt x="68" y="340"/>
                    </a:lnTo>
                    <a:lnTo>
                      <a:pt x="99" y="317"/>
                    </a:lnTo>
                    <a:lnTo>
                      <a:pt x="99" y="317"/>
                    </a:lnTo>
                    <a:lnTo>
                      <a:pt x="132" y="293"/>
                    </a:lnTo>
                    <a:lnTo>
                      <a:pt x="165" y="270"/>
                    </a:lnTo>
                    <a:lnTo>
                      <a:pt x="196" y="246"/>
                    </a:lnTo>
                    <a:lnTo>
                      <a:pt x="227" y="220"/>
                    </a:lnTo>
                    <a:lnTo>
                      <a:pt x="227" y="220"/>
                    </a:lnTo>
                    <a:lnTo>
                      <a:pt x="353" y="108"/>
                    </a:lnTo>
                    <a:lnTo>
                      <a:pt x="353" y="108"/>
                    </a:lnTo>
                    <a:lnTo>
                      <a:pt x="380" y="84"/>
                    </a:lnTo>
                    <a:lnTo>
                      <a:pt x="409" y="59"/>
                    </a:lnTo>
                    <a:lnTo>
                      <a:pt x="438" y="36"/>
                    </a:lnTo>
                    <a:lnTo>
                      <a:pt x="465" y="11"/>
                    </a:lnTo>
                    <a:lnTo>
                      <a:pt x="465" y="11"/>
                    </a:lnTo>
                    <a:lnTo>
                      <a:pt x="467" y="8"/>
                    </a:lnTo>
                    <a:lnTo>
                      <a:pt x="467" y="6"/>
                    </a:lnTo>
                    <a:lnTo>
                      <a:pt x="465" y="3"/>
                    </a:lnTo>
                    <a:lnTo>
                      <a:pt x="461" y="0"/>
                    </a:lnTo>
                    <a:lnTo>
                      <a:pt x="459" y="0"/>
                    </a:lnTo>
                    <a:lnTo>
                      <a:pt x="458" y="2"/>
                    </a:lnTo>
                    <a:lnTo>
                      <a:pt x="45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878"/>
              <p:cNvSpPr/>
              <p:nvPr/>
            </p:nvSpPr>
            <p:spPr bwMode="auto">
              <a:xfrm>
                <a:off x="3521076" y="3098801"/>
                <a:ext cx="65088" cy="63500"/>
              </a:xfrm>
              <a:custGeom>
                <a:avLst/>
                <a:gdLst/>
                <a:ahLst/>
                <a:cxnLst>
                  <a:cxn ang="0">
                    <a:pos x="158" y="0"/>
                  </a:cxn>
                  <a:cxn ang="0">
                    <a:pos x="158" y="0"/>
                  </a:cxn>
                  <a:cxn ang="0">
                    <a:pos x="145" y="7"/>
                  </a:cxn>
                  <a:cxn ang="0">
                    <a:pos x="134" y="15"/>
                  </a:cxn>
                  <a:cxn ang="0">
                    <a:pos x="122" y="24"/>
                  </a:cxn>
                  <a:cxn ang="0">
                    <a:pos x="111" y="34"/>
                  </a:cxn>
                  <a:cxn ang="0">
                    <a:pos x="90" y="55"/>
                  </a:cxn>
                  <a:cxn ang="0">
                    <a:pos x="71" y="76"/>
                  </a:cxn>
                  <a:cxn ang="0">
                    <a:pos x="71" y="76"/>
                  </a:cxn>
                  <a:cxn ang="0">
                    <a:pos x="62" y="85"/>
                  </a:cxn>
                  <a:cxn ang="0">
                    <a:pos x="51" y="95"/>
                  </a:cxn>
                  <a:cxn ang="0">
                    <a:pos x="30" y="110"/>
                  </a:cxn>
                  <a:cxn ang="0">
                    <a:pos x="21" y="119"/>
                  </a:cxn>
                  <a:cxn ang="0">
                    <a:pos x="12" y="129"/>
                  </a:cxn>
                  <a:cxn ang="0">
                    <a:pos x="5" y="140"/>
                  </a:cxn>
                  <a:cxn ang="0">
                    <a:pos x="1" y="153"/>
                  </a:cxn>
                  <a:cxn ang="0">
                    <a:pos x="1" y="153"/>
                  </a:cxn>
                  <a:cxn ang="0">
                    <a:pos x="0" y="156"/>
                  </a:cxn>
                  <a:cxn ang="0">
                    <a:pos x="1" y="157"/>
                  </a:cxn>
                  <a:cxn ang="0">
                    <a:pos x="5" y="160"/>
                  </a:cxn>
                  <a:cxn ang="0">
                    <a:pos x="9" y="160"/>
                  </a:cxn>
                  <a:cxn ang="0">
                    <a:pos x="11" y="159"/>
                  </a:cxn>
                  <a:cxn ang="0">
                    <a:pos x="12" y="156"/>
                  </a:cxn>
                  <a:cxn ang="0">
                    <a:pos x="12" y="156"/>
                  </a:cxn>
                  <a:cxn ang="0">
                    <a:pos x="16" y="146"/>
                  </a:cxn>
                  <a:cxn ang="0">
                    <a:pos x="21" y="135"/>
                  </a:cxn>
                  <a:cxn ang="0">
                    <a:pos x="29" y="126"/>
                  </a:cxn>
                  <a:cxn ang="0">
                    <a:pos x="38" y="118"/>
                  </a:cxn>
                  <a:cxn ang="0">
                    <a:pos x="56" y="102"/>
                  </a:cxn>
                  <a:cxn ang="0">
                    <a:pos x="75" y="88"/>
                  </a:cxn>
                  <a:cxn ang="0">
                    <a:pos x="75" y="88"/>
                  </a:cxn>
                  <a:cxn ang="0">
                    <a:pos x="86" y="79"/>
                  </a:cxn>
                  <a:cxn ang="0">
                    <a:pos x="96" y="68"/>
                  </a:cxn>
                  <a:cxn ang="0">
                    <a:pos x="115" y="46"/>
                  </a:cxn>
                  <a:cxn ang="0">
                    <a:pos x="126" y="36"/>
                  </a:cxn>
                  <a:cxn ang="0">
                    <a:pos x="136" y="27"/>
                  </a:cxn>
                  <a:cxn ang="0">
                    <a:pos x="148" y="19"/>
                  </a:cxn>
                  <a:cxn ang="0">
                    <a:pos x="162" y="12"/>
                  </a:cxn>
                  <a:cxn ang="0">
                    <a:pos x="162" y="12"/>
                  </a:cxn>
                  <a:cxn ang="0">
                    <a:pos x="164" y="11"/>
                  </a:cxn>
                  <a:cxn ang="0">
                    <a:pos x="165" y="8"/>
                  </a:cxn>
                  <a:cxn ang="0">
                    <a:pos x="165" y="4"/>
                  </a:cxn>
                  <a:cxn ang="0">
                    <a:pos x="165" y="3"/>
                  </a:cxn>
                  <a:cxn ang="0">
                    <a:pos x="164" y="2"/>
                  </a:cxn>
                  <a:cxn ang="0">
                    <a:pos x="161" y="0"/>
                  </a:cxn>
                  <a:cxn ang="0">
                    <a:pos x="158" y="0"/>
                  </a:cxn>
                  <a:cxn ang="0">
                    <a:pos x="158" y="0"/>
                  </a:cxn>
                </a:cxnLst>
                <a:rect l="0" t="0" r="r" b="b"/>
                <a:pathLst>
                  <a:path w="165" h="160">
                    <a:moveTo>
                      <a:pt x="158" y="0"/>
                    </a:moveTo>
                    <a:lnTo>
                      <a:pt x="158" y="0"/>
                    </a:lnTo>
                    <a:lnTo>
                      <a:pt x="145" y="7"/>
                    </a:lnTo>
                    <a:lnTo>
                      <a:pt x="134" y="15"/>
                    </a:lnTo>
                    <a:lnTo>
                      <a:pt x="122" y="24"/>
                    </a:lnTo>
                    <a:lnTo>
                      <a:pt x="111" y="34"/>
                    </a:lnTo>
                    <a:lnTo>
                      <a:pt x="90" y="55"/>
                    </a:lnTo>
                    <a:lnTo>
                      <a:pt x="71" y="76"/>
                    </a:lnTo>
                    <a:lnTo>
                      <a:pt x="71" y="76"/>
                    </a:lnTo>
                    <a:lnTo>
                      <a:pt x="62" y="85"/>
                    </a:lnTo>
                    <a:lnTo>
                      <a:pt x="51" y="95"/>
                    </a:lnTo>
                    <a:lnTo>
                      <a:pt x="30" y="110"/>
                    </a:lnTo>
                    <a:lnTo>
                      <a:pt x="21" y="119"/>
                    </a:lnTo>
                    <a:lnTo>
                      <a:pt x="12" y="129"/>
                    </a:lnTo>
                    <a:lnTo>
                      <a:pt x="5" y="140"/>
                    </a:lnTo>
                    <a:lnTo>
                      <a:pt x="1" y="153"/>
                    </a:lnTo>
                    <a:lnTo>
                      <a:pt x="1" y="153"/>
                    </a:lnTo>
                    <a:lnTo>
                      <a:pt x="0" y="156"/>
                    </a:lnTo>
                    <a:lnTo>
                      <a:pt x="1" y="157"/>
                    </a:lnTo>
                    <a:lnTo>
                      <a:pt x="5" y="160"/>
                    </a:lnTo>
                    <a:lnTo>
                      <a:pt x="9" y="160"/>
                    </a:lnTo>
                    <a:lnTo>
                      <a:pt x="11" y="159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6" y="146"/>
                    </a:lnTo>
                    <a:lnTo>
                      <a:pt x="21" y="135"/>
                    </a:lnTo>
                    <a:lnTo>
                      <a:pt x="29" y="126"/>
                    </a:lnTo>
                    <a:lnTo>
                      <a:pt x="38" y="118"/>
                    </a:lnTo>
                    <a:lnTo>
                      <a:pt x="56" y="102"/>
                    </a:lnTo>
                    <a:lnTo>
                      <a:pt x="75" y="88"/>
                    </a:lnTo>
                    <a:lnTo>
                      <a:pt x="75" y="88"/>
                    </a:lnTo>
                    <a:lnTo>
                      <a:pt x="86" y="79"/>
                    </a:lnTo>
                    <a:lnTo>
                      <a:pt x="96" y="68"/>
                    </a:lnTo>
                    <a:lnTo>
                      <a:pt x="115" y="46"/>
                    </a:lnTo>
                    <a:lnTo>
                      <a:pt x="126" y="36"/>
                    </a:lnTo>
                    <a:lnTo>
                      <a:pt x="136" y="27"/>
                    </a:lnTo>
                    <a:lnTo>
                      <a:pt x="148" y="19"/>
                    </a:lnTo>
                    <a:lnTo>
                      <a:pt x="162" y="12"/>
                    </a:lnTo>
                    <a:lnTo>
                      <a:pt x="162" y="12"/>
                    </a:lnTo>
                    <a:lnTo>
                      <a:pt x="164" y="11"/>
                    </a:lnTo>
                    <a:lnTo>
                      <a:pt x="165" y="8"/>
                    </a:lnTo>
                    <a:lnTo>
                      <a:pt x="165" y="4"/>
                    </a:lnTo>
                    <a:lnTo>
                      <a:pt x="165" y="3"/>
                    </a:lnTo>
                    <a:lnTo>
                      <a:pt x="164" y="2"/>
                    </a:lnTo>
                    <a:lnTo>
                      <a:pt x="161" y="0"/>
                    </a:lnTo>
                    <a:lnTo>
                      <a:pt x="158" y="0"/>
                    </a:lnTo>
                    <a:lnTo>
                      <a:pt x="15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879"/>
              <p:cNvSpPr/>
              <p:nvPr/>
            </p:nvSpPr>
            <p:spPr bwMode="auto">
              <a:xfrm>
                <a:off x="3532188" y="3103563"/>
                <a:ext cx="90488" cy="82550"/>
              </a:xfrm>
              <a:custGeom>
                <a:avLst/>
                <a:gdLst/>
                <a:ahLst/>
                <a:cxnLst>
                  <a:cxn ang="0">
                    <a:pos x="220" y="1"/>
                  </a:cxn>
                  <a:cxn ang="0">
                    <a:pos x="220" y="1"/>
                  </a:cxn>
                  <a:cxn ang="0">
                    <a:pos x="191" y="20"/>
                  </a:cxn>
                  <a:cxn ang="0">
                    <a:pos x="163" y="39"/>
                  </a:cxn>
                  <a:cxn ang="0">
                    <a:pos x="150" y="50"/>
                  </a:cxn>
                  <a:cxn ang="0">
                    <a:pos x="139" y="62"/>
                  </a:cxn>
                  <a:cxn ang="0">
                    <a:pos x="127" y="73"/>
                  </a:cxn>
                  <a:cxn ang="0">
                    <a:pos x="115" y="86"/>
                  </a:cxn>
                  <a:cxn ang="0">
                    <a:pos x="115" y="86"/>
                  </a:cxn>
                  <a:cxn ang="0">
                    <a:pos x="102" y="101"/>
                  </a:cxn>
                  <a:cxn ang="0">
                    <a:pos x="88" y="114"/>
                  </a:cxn>
                  <a:cxn ang="0">
                    <a:pos x="73" y="126"/>
                  </a:cxn>
                  <a:cxn ang="0">
                    <a:pos x="60" y="139"/>
                  </a:cxn>
                  <a:cxn ang="0">
                    <a:pos x="60" y="139"/>
                  </a:cxn>
                  <a:cxn ang="0">
                    <a:pos x="31" y="170"/>
                  </a:cxn>
                  <a:cxn ang="0">
                    <a:pos x="1" y="202"/>
                  </a:cxn>
                  <a:cxn ang="0">
                    <a:pos x="1" y="202"/>
                  </a:cxn>
                  <a:cxn ang="0">
                    <a:pos x="0" y="204"/>
                  </a:cxn>
                  <a:cxn ang="0">
                    <a:pos x="0" y="205"/>
                  </a:cxn>
                  <a:cxn ang="0">
                    <a:pos x="3" y="209"/>
                  </a:cxn>
                  <a:cxn ang="0">
                    <a:pos x="5" y="211"/>
                  </a:cxn>
                  <a:cxn ang="0">
                    <a:pos x="8" y="211"/>
                  </a:cxn>
                  <a:cxn ang="0">
                    <a:pos x="10" y="209"/>
                  </a:cxn>
                  <a:cxn ang="0">
                    <a:pos x="10" y="209"/>
                  </a:cxn>
                  <a:cxn ang="0">
                    <a:pos x="37" y="182"/>
                  </a:cxn>
                  <a:cxn ang="0">
                    <a:pos x="61" y="153"/>
                  </a:cxn>
                  <a:cxn ang="0">
                    <a:pos x="89" y="127"/>
                  </a:cxn>
                  <a:cxn ang="0">
                    <a:pos x="102" y="114"/>
                  </a:cxn>
                  <a:cxn ang="0">
                    <a:pos x="118" y="102"/>
                  </a:cxn>
                  <a:cxn ang="0">
                    <a:pos x="118" y="102"/>
                  </a:cxn>
                  <a:cxn ang="0">
                    <a:pos x="127" y="93"/>
                  </a:cxn>
                  <a:cxn ang="0">
                    <a:pos x="136" y="83"/>
                  </a:cxn>
                  <a:cxn ang="0">
                    <a:pos x="145" y="71"/>
                  </a:cxn>
                  <a:cxn ang="0">
                    <a:pos x="154" y="62"/>
                  </a:cxn>
                  <a:cxn ang="0">
                    <a:pos x="154" y="62"/>
                  </a:cxn>
                  <a:cxn ang="0">
                    <a:pos x="171" y="47"/>
                  </a:cxn>
                  <a:cxn ang="0">
                    <a:pos x="188" y="34"/>
                  </a:cxn>
                  <a:cxn ang="0">
                    <a:pos x="226" y="11"/>
                  </a:cxn>
                  <a:cxn ang="0">
                    <a:pos x="226" y="11"/>
                  </a:cxn>
                  <a:cxn ang="0">
                    <a:pos x="228" y="9"/>
                  </a:cxn>
                  <a:cxn ang="0">
                    <a:pos x="229" y="7"/>
                  </a:cxn>
                  <a:cxn ang="0">
                    <a:pos x="228" y="3"/>
                  </a:cxn>
                  <a:cxn ang="0">
                    <a:pos x="226" y="1"/>
                  </a:cxn>
                  <a:cxn ang="0">
                    <a:pos x="225" y="0"/>
                  </a:cxn>
                  <a:cxn ang="0">
                    <a:pos x="222" y="0"/>
                  </a:cxn>
                  <a:cxn ang="0">
                    <a:pos x="220" y="1"/>
                  </a:cxn>
                  <a:cxn ang="0">
                    <a:pos x="220" y="1"/>
                  </a:cxn>
                </a:cxnLst>
                <a:rect l="0" t="0" r="r" b="b"/>
                <a:pathLst>
                  <a:path w="229" h="211">
                    <a:moveTo>
                      <a:pt x="220" y="1"/>
                    </a:moveTo>
                    <a:lnTo>
                      <a:pt x="220" y="1"/>
                    </a:lnTo>
                    <a:lnTo>
                      <a:pt x="191" y="20"/>
                    </a:lnTo>
                    <a:lnTo>
                      <a:pt x="163" y="39"/>
                    </a:lnTo>
                    <a:lnTo>
                      <a:pt x="150" y="50"/>
                    </a:lnTo>
                    <a:lnTo>
                      <a:pt x="139" y="62"/>
                    </a:lnTo>
                    <a:lnTo>
                      <a:pt x="127" y="73"/>
                    </a:lnTo>
                    <a:lnTo>
                      <a:pt x="115" y="86"/>
                    </a:lnTo>
                    <a:lnTo>
                      <a:pt x="115" y="86"/>
                    </a:lnTo>
                    <a:lnTo>
                      <a:pt x="102" y="101"/>
                    </a:lnTo>
                    <a:lnTo>
                      <a:pt x="88" y="114"/>
                    </a:lnTo>
                    <a:lnTo>
                      <a:pt x="73" y="126"/>
                    </a:lnTo>
                    <a:lnTo>
                      <a:pt x="60" y="139"/>
                    </a:lnTo>
                    <a:lnTo>
                      <a:pt x="60" y="139"/>
                    </a:lnTo>
                    <a:lnTo>
                      <a:pt x="31" y="170"/>
                    </a:lnTo>
                    <a:lnTo>
                      <a:pt x="1" y="202"/>
                    </a:lnTo>
                    <a:lnTo>
                      <a:pt x="1" y="202"/>
                    </a:lnTo>
                    <a:lnTo>
                      <a:pt x="0" y="204"/>
                    </a:lnTo>
                    <a:lnTo>
                      <a:pt x="0" y="205"/>
                    </a:lnTo>
                    <a:lnTo>
                      <a:pt x="3" y="209"/>
                    </a:lnTo>
                    <a:lnTo>
                      <a:pt x="5" y="211"/>
                    </a:lnTo>
                    <a:lnTo>
                      <a:pt x="8" y="211"/>
                    </a:lnTo>
                    <a:lnTo>
                      <a:pt x="10" y="209"/>
                    </a:lnTo>
                    <a:lnTo>
                      <a:pt x="10" y="209"/>
                    </a:lnTo>
                    <a:lnTo>
                      <a:pt x="37" y="182"/>
                    </a:lnTo>
                    <a:lnTo>
                      <a:pt x="61" y="153"/>
                    </a:lnTo>
                    <a:lnTo>
                      <a:pt x="89" y="127"/>
                    </a:lnTo>
                    <a:lnTo>
                      <a:pt x="102" y="114"/>
                    </a:lnTo>
                    <a:lnTo>
                      <a:pt x="118" y="102"/>
                    </a:lnTo>
                    <a:lnTo>
                      <a:pt x="118" y="102"/>
                    </a:lnTo>
                    <a:lnTo>
                      <a:pt x="127" y="93"/>
                    </a:lnTo>
                    <a:lnTo>
                      <a:pt x="136" y="83"/>
                    </a:lnTo>
                    <a:lnTo>
                      <a:pt x="145" y="71"/>
                    </a:lnTo>
                    <a:lnTo>
                      <a:pt x="154" y="62"/>
                    </a:lnTo>
                    <a:lnTo>
                      <a:pt x="154" y="62"/>
                    </a:lnTo>
                    <a:lnTo>
                      <a:pt x="171" y="47"/>
                    </a:lnTo>
                    <a:lnTo>
                      <a:pt x="188" y="34"/>
                    </a:lnTo>
                    <a:lnTo>
                      <a:pt x="226" y="11"/>
                    </a:lnTo>
                    <a:lnTo>
                      <a:pt x="226" y="11"/>
                    </a:lnTo>
                    <a:lnTo>
                      <a:pt x="228" y="9"/>
                    </a:lnTo>
                    <a:lnTo>
                      <a:pt x="229" y="7"/>
                    </a:lnTo>
                    <a:lnTo>
                      <a:pt x="228" y="3"/>
                    </a:lnTo>
                    <a:lnTo>
                      <a:pt x="226" y="1"/>
                    </a:lnTo>
                    <a:lnTo>
                      <a:pt x="225" y="0"/>
                    </a:lnTo>
                    <a:lnTo>
                      <a:pt x="222" y="0"/>
                    </a:lnTo>
                    <a:lnTo>
                      <a:pt x="220" y="1"/>
                    </a:lnTo>
                    <a:lnTo>
                      <a:pt x="22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880"/>
              <p:cNvSpPr/>
              <p:nvPr/>
            </p:nvSpPr>
            <p:spPr bwMode="auto">
              <a:xfrm>
                <a:off x="3559176" y="3119438"/>
                <a:ext cx="95250" cy="85725"/>
              </a:xfrm>
              <a:custGeom>
                <a:avLst/>
                <a:gdLst/>
                <a:ahLst/>
                <a:cxnLst>
                  <a:cxn ang="0">
                    <a:pos x="230" y="0"/>
                  </a:cxn>
                  <a:cxn ang="0">
                    <a:pos x="230" y="0"/>
                  </a:cxn>
                  <a:cxn ang="0">
                    <a:pos x="217" y="8"/>
                  </a:cxn>
                  <a:cxn ang="0">
                    <a:pos x="206" y="17"/>
                  </a:cxn>
                  <a:cxn ang="0">
                    <a:pos x="194" y="27"/>
                  </a:cxn>
                  <a:cxn ang="0">
                    <a:pos x="182" y="39"/>
                  </a:cxn>
                  <a:cxn ang="0">
                    <a:pos x="161" y="61"/>
                  </a:cxn>
                  <a:cxn ang="0">
                    <a:pos x="140" y="85"/>
                  </a:cxn>
                  <a:cxn ang="0">
                    <a:pos x="140" y="85"/>
                  </a:cxn>
                  <a:cxn ang="0">
                    <a:pos x="110" y="115"/>
                  </a:cxn>
                  <a:cxn ang="0">
                    <a:pos x="77" y="145"/>
                  </a:cxn>
                  <a:cxn ang="0">
                    <a:pos x="45" y="172"/>
                  </a:cxn>
                  <a:cxn ang="0">
                    <a:pos x="11" y="200"/>
                  </a:cxn>
                  <a:cxn ang="0">
                    <a:pos x="11" y="200"/>
                  </a:cxn>
                  <a:cxn ang="0">
                    <a:pos x="8" y="200"/>
                  </a:cxn>
                  <a:cxn ang="0">
                    <a:pos x="5" y="202"/>
                  </a:cxn>
                  <a:cxn ang="0">
                    <a:pos x="5" y="202"/>
                  </a:cxn>
                  <a:cxn ang="0">
                    <a:pos x="3" y="205"/>
                  </a:cxn>
                  <a:cxn ang="0">
                    <a:pos x="3" y="205"/>
                  </a:cxn>
                  <a:cxn ang="0">
                    <a:pos x="0" y="209"/>
                  </a:cxn>
                  <a:cxn ang="0">
                    <a:pos x="0" y="212"/>
                  </a:cxn>
                  <a:cxn ang="0">
                    <a:pos x="2" y="215"/>
                  </a:cxn>
                  <a:cxn ang="0">
                    <a:pos x="3" y="215"/>
                  </a:cxn>
                  <a:cxn ang="0">
                    <a:pos x="5" y="215"/>
                  </a:cxn>
                  <a:cxn ang="0">
                    <a:pos x="5" y="215"/>
                  </a:cxn>
                  <a:cxn ang="0">
                    <a:pos x="9" y="215"/>
                  </a:cxn>
                  <a:cxn ang="0">
                    <a:pos x="13" y="214"/>
                  </a:cxn>
                  <a:cxn ang="0">
                    <a:pos x="15" y="212"/>
                  </a:cxn>
                  <a:cxn ang="0">
                    <a:pos x="16" y="209"/>
                  </a:cxn>
                  <a:cxn ang="0">
                    <a:pos x="16" y="209"/>
                  </a:cxn>
                  <a:cxn ang="0">
                    <a:pos x="45" y="187"/>
                  </a:cxn>
                  <a:cxn ang="0">
                    <a:pos x="72" y="163"/>
                  </a:cxn>
                  <a:cxn ang="0">
                    <a:pos x="100" y="140"/>
                  </a:cxn>
                  <a:cxn ang="0">
                    <a:pos x="126" y="115"/>
                  </a:cxn>
                  <a:cxn ang="0">
                    <a:pos x="126" y="115"/>
                  </a:cxn>
                  <a:cxn ang="0">
                    <a:pos x="155" y="86"/>
                  </a:cxn>
                  <a:cxn ang="0">
                    <a:pos x="182" y="56"/>
                  </a:cxn>
                  <a:cxn ang="0">
                    <a:pos x="182" y="56"/>
                  </a:cxn>
                  <a:cxn ang="0">
                    <a:pos x="195" y="43"/>
                  </a:cxn>
                  <a:cxn ang="0">
                    <a:pos x="208" y="31"/>
                  </a:cxn>
                  <a:cxn ang="0">
                    <a:pos x="221" y="19"/>
                  </a:cxn>
                  <a:cxn ang="0">
                    <a:pos x="237" y="10"/>
                  </a:cxn>
                  <a:cxn ang="0">
                    <a:pos x="237" y="10"/>
                  </a:cxn>
                  <a:cxn ang="0">
                    <a:pos x="238" y="8"/>
                  </a:cxn>
                  <a:cxn ang="0">
                    <a:pos x="240" y="6"/>
                  </a:cxn>
                  <a:cxn ang="0">
                    <a:pos x="238" y="2"/>
                  </a:cxn>
                  <a:cxn ang="0">
                    <a:pos x="236" y="0"/>
                  </a:cxn>
                  <a:cxn ang="0">
                    <a:pos x="233" y="0"/>
                  </a:cxn>
                  <a:cxn ang="0">
                    <a:pos x="230" y="0"/>
                  </a:cxn>
                  <a:cxn ang="0">
                    <a:pos x="230" y="0"/>
                  </a:cxn>
                </a:cxnLst>
                <a:rect l="0" t="0" r="r" b="b"/>
                <a:pathLst>
                  <a:path w="240" h="215">
                    <a:moveTo>
                      <a:pt x="230" y="0"/>
                    </a:moveTo>
                    <a:lnTo>
                      <a:pt x="230" y="0"/>
                    </a:lnTo>
                    <a:lnTo>
                      <a:pt x="217" y="8"/>
                    </a:lnTo>
                    <a:lnTo>
                      <a:pt x="206" y="17"/>
                    </a:lnTo>
                    <a:lnTo>
                      <a:pt x="194" y="27"/>
                    </a:lnTo>
                    <a:lnTo>
                      <a:pt x="182" y="39"/>
                    </a:lnTo>
                    <a:lnTo>
                      <a:pt x="161" y="61"/>
                    </a:lnTo>
                    <a:lnTo>
                      <a:pt x="140" y="85"/>
                    </a:lnTo>
                    <a:lnTo>
                      <a:pt x="140" y="85"/>
                    </a:lnTo>
                    <a:lnTo>
                      <a:pt x="110" y="115"/>
                    </a:lnTo>
                    <a:lnTo>
                      <a:pt x="77" y="145"/>
                    </a:lnTo>
                    <a:lnTo>
                      <a:pt x="45" y="172"/>
                    </a:lnTo>
                    <a:lnTo>
                      <a:pt x="11" y="200"/>
                    </a:lnTo>
                    <a:lnTo>
                      <a:pt x="11" y="200"/>
                    </a:lnTo>
                    <a:lnTo>
                      <a:pt x="8" y="200"/>
                    </a:lnTo>
                    <a:lnTo>
                      <a:pt x="5" y="202"/>
                    </a:lnTo>
                    <a:lnTo>
                      <a:pt x="5" y="202"/>
                    </a:lnTo>
                    <a:lnTo>
                      <a:pt x="3" y="205"/>
                    </a:lnTo>
                    <a:lnTo>
                      <a:pt x="3" y="205"/>
                    </a:lnTo>
                    <a:lnTo>
                      <a:pt x="0" y="209"/>
                    </a:lnTo>
                    <a:lnTo>
                      <a:pt x="0" y="212"/>
                    </a:lnTo>
                    <a:lnTo>
                      <a:pt x="2" y="215"/>
                    </a:lnTo>
                    <a:lnTo>
                      <a:pt x="3" y="215"/>
                    </a:lnTo>
                    <a:lnTo>
                      <a:pt x="5" y="215"/>
                    </a:lnTo>
                    <a:lnTo>
                      <a:pt x="5" y="215"/>
                    </a:lnTo>
                    <a:lnTo>
                      <a:pt x="9" y="215"/>
                    </a:lnTo>
                    <a:lnTo>
                      <a:pt x="13" y="214"/>
                    </a:lnTo>
                    <a:lnTo>
                      <a:pt x="15" y="212"/>
                    </a:lnTo>
                    <a:lnTo>
                      <a:pt x="16" y="209"/>
                    </a:lnTo>
                    <a:lnTo>
                      <a:pt x="16" y="209"/>
                    </a:lnTo>
                    <a:lnTo>
                      <a:pt x="45" y="187"/>
                    </a:lnTo>
                    <a:lnTo>
                      <a:pt x="72" y="163"/>
                    </a:lnTo>
                    <a:lnTo>
                      <a:pt x="100" y="140"/>
                    </a:lnTo>
                    <a:lnTo>
                      <a:pt x="126" y="115"/>
                    </a:lnTo>
                    <a:lnTo>
                      <a:pt x="126" y="115"/>
                    </a:lnTo>
                    <a:lnTo>
                      <a:pt x="155" y="86"/>
                    </a:lnTo>
                    <a:lnTo>
                      <a:pt x="182" y="56"/>
                    </a:lnTo>
                    <a:lnTo>
                      <a:pt x="182" y="56"/>
                    </a:lnTo>
                    <a:lnTo>
                      <a:pt x="195" y="43"/>
                    </a:lnTo>
                    <a:lnTo>
                      <a:pt x="208" y="31"/>
                    </a:lnTo>
                    <a:lnTo>
                      <a:pt x="221" y="19"/>
                    </a:lnTo>
                    <a:lnTo>
                      <a:pt x="237" y="10"/>
                    </a:lnTo>
                    <a:lnTo>
                      <a:pt x="237" y="10"/>
                    </a:lnTo>
                    <a:lnTo>
                      <a:pt x="238" y="8"/>
                    </a:lnTo>
                    <a:lnTo>
                      <a:pt x="240" y="6"/>
                    </a:lnTo>
                    <a:lnTo>
                      <a:pt x="238" y="2"/>
                    </a:lnTo>
                    <a:lnTo>
                      <a:pt x="236" y="0"/>
                    </a:lnTo>
                    <a:lnTo>
                      <a:pt x="233" y="0"/>
                    </a:lnTo>
                    <a:lnTo>
                      <a:pt x="230" y="0"/>
                    </a:lnTo>
                    <a:lnTo>
                      <a:pt x="23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881"/>
              <p:cNvSpPr/>
              <p:nvPr/>
            </p:nvSpPr>
            <p:spPr bwMode="auto">
              <a:xfrm>
                <a:off x="3589338" y="3135313"/>
                <a:ext cx="92075" cy="92075"/>
              </a:xfrm>
              <a:custGeom>
                <a:avLst/>
                <a:gdLst/>
                <a:ahLst/>
                <a:cxnLst>
                  <a:cxn ang="0">
                    <a:pos x="225" y="1"/>
                  </a:cxn>
                  <a:cxn ang="0">
                    <a:pos x="225" y="1"/>
                  </a:cxn>
                  <a:cxn ang="0">
                    <a:pos x="205" y="22"/>
                  </a:cxn>
                  <a:cxn ang="0">
                    <a:pos x="194" y="31"/>
                  </a:cxn>
                  <a:cxn ang="0">
                    <a:pos x="185" y="43"/>
                  </a:cxn>
                  <a:cxn ang="0">
                    <a:pos x="185" y="43"/>
                  </a:cxn>
                  <a:cxn ang="0">
                    <a:pos x="171" y="59"/>
                  </a:cxn>
                  <a:cxn ang="0">
                    <a:pos x="155" y="74"/>
                  </a:cxn>
                  <a:cxn ang="0">
                    <a:pos x="140" y="89"/>
                  </a:cxn>
                  <a:cxn ang="0">
                    <a:pos x="127" y="106"/>
                  </a:cxn>
                  <a:cxn ang="0">
                    <a:pos x="127" y="106"/>
                  </a:cxn>
                  <a:cxn ang="0">
                    <a:pos x="114" y="123"/>
                  </a:cxn>
                  <a:cxn ang="0">
                    <a:pos x="100" y="139"/>
                  </a:cxn>
                  <a:cxn ang="0">
                    <a:pos x="86" y="154"/>
                  </a:cxn>
                  <a:cxn ang="0">
                    <a:pos x="70" y="170"/>
                  </a:cxn>
                  <a:cxn ang="0">
                    <a:pos x="70" y="170"/>
                  </a:cxn>
                  <a:cxn ang="0">
                    <a:pos x="53" y="184"/>
                  </a:cxn>
                  <a:cxn ang="0">
                    <a:pos x="36" y="197"/>
                  </a:cxn>
                  <a:cxn ang="0">
                    <a:pos x="19" y="210"/>
                  </a:cxn>
                  <a:cxn ang="0">
                    <a:pos x="3" y="225"/>
                  </a:cxn>
                  <a:cxn ang="0">
                    <a:pos x="3" y="225"/>
                  </a:cxn>
                  <a:cxn ang="0">
                    <a:pos x="0" y="226"/>
                  </a:cxn>
                  <a:cxn ang="0">
                    <a:pos x="0" y="229"/>
                  </a:cxn>
                  <a:cxn ang="0">
                    <a:pos x="3" y="233"/>
                  </a:cxn>
                  <a:cxn ang="0">
                    <a:pos x="6" y="234"/>
                  </a:cxn>
                  <a:cxn ang="0">
                    <a:pos x="8" y="234"/>
                  </a:cxn>
                  <a:cxn ang="0">
                    <a:pos x="11" y="233"/>
                  </a:cxn>
                  <a:cxn ang="0">
                    <a:pos x="11" y="233"/>
                  </a:cxn>
                  <a:cxn ang="0">
                    <a:pos x="25" y="220"/>
                  </a:cxn>
                  <a:cxn ang="0">
                    <a:pos x="41" y="208"/>
                  </a:cxn>
                  <a:cxn ang="0">
                    <a:pos x="55" y="197"/>
                  </a:cxn>
                  <a:cxn ang="0">
                    <a:pos x="71" y="184"/>
                  </a:cxn>
                  <a:cxn ang="0">
                    <a:pos x="71" y="184"/>
                  </a:cxn>
                  <a:cxn ang="0">
                    <a:pos x="99" y="157"/>
                  </a:cxn>
                  <a:cxn ang="0">
                    <a:pos x="113" y="142"/>
                  </a:cxn>
                  <a:cxn ang="0">
                    <a:pos x="125" y="128"/>
                  </a:cxn>
                  <a:cxn ang="0">
                    <a:pos x="125" y="128"/>
                  </a:cxn>
                  <a:cxn ang="0">
                    <a:pos x="151" y="97"/>
                  </a:cxn>
                  <a:cxn ang="0">
                    <a:pos x="177" y="67"/>
                  </a:cxn>
                  <a:cxn ang="0">
                    <a:pos x="205" y="38"/>
                  </a:cxn>
                  <a:cxn ang="0">
                    <a:pos x="233" y="10"/>
                  </a:cxn>
                  <a:cxn ang="0">
                    <a:pos x="233" y="10"/>
                  </a:cxn>
                  <a:cxn ang="0">
                    <a:pos x="235" y="8"/>
                  </a:cxn>
                  <a:cxn ang="0">
                    <a:pos x="235" y="5"/>
                  </a:cxn>
                  <a:cxn ang="0">
                    <a:pos x="233" y="1"/>
                  </a:cxn>
                  <a:cxn ang="0">
                    <a:pos x="229" y="0"/>
                  </a:cxn>
                  <a:cxn ang="0">
                    <a:pos x="227" y="0"/>
                  </a:cxn>
                  <a:cxn ang="0">
                    <a:pos x="225" y="1"/>
                  </a:cxn>
                  <a:cxn ang="0">
                    <a:pos x="225" y="1"/>
                  </a:cxn>
                </a:cxnLst>
                <a:rect l="0" t="0" r="r" b="b"/>
                <a:pathLst>
                  <a:path w="235" h="234">
                    <a:moveTo>
                      <a:pt x="225" y="1"/>
                    </a:moveTo>
                    <a:lnTo>
                      <a:pt x="225" y="1"/>
                    </a:lnTo>
                    <a:lnTo>
                      <a:pt x="205" y="22"/>
                    </a:lnTo>
                    <a:lnTo>
                      <a:pt x="194" y="31"/>
                    </a:lnTo>
                    <a:lnTo>
                      <a:pt x="185" y="43"/>
                    </a:lnTo>
                    <a:lnTo>
                      <a:pt x="185" y="43"/>
                    </a:lnTo>
                    <a:lnTo>
                      <a:pt x="171" y="59"/>
                    </a:lnTo>
                    <a:lnTo>
                      <a:pt x="155" y="74"/>
                    </a:lnTo>
                    <a:lnTo>
                      <a:pt x="140" y="89"/>
                    </a:lnTo>
                    <a:lnTo>
                      <a:pt x="127" y="106"/>
                    </a:lnTo>
                    <a:lnTo>
                      <a:pt x="127" y="106"/>
                    </a:lnTo>
                    <a:lnTo>
                      <a:pt x="114" y="123"/>
                    </a:lnTo>
                    <a:lnTo>
                      <a:pt x="100" y="139"/>
                    </a:lnTo>
                    <a:lnTo>
                      <a:pt x="86" y="154"/>
                    </a:lnTo>
                    <a:lnTo>
                      <a:pt x="70" y="170"/>
                    </a:lnTo>
                    <a:lnTo>
                      <a:pt x="70" y="170"/>
                    </a:lnTo>
                    <a:lnTo>
                      <a:pt x="53" y="184"/>
                    </a:lnTo>
                    <a:lnTo>
                      <a:pt x="36" y="197"/>
                    </a:lnTo>
                    <a:lnTo>
                      <a:pt x="19" y="210"/>
                    </a:lnTo>
                    <a:lnTo>
                      <a:pt x="3" y="225"/>
                    </a:lnTo>
                    <a:lnTo>
                      <a:pt x="3" y="225"/>
                    </a:lnTo>
                    <a:lnTo>
                      <a:pt x="0" y="226"/>
                    </a:lnTo>
                    <a:lnTo>
                      <a:pt x="0" y="229"/>
                    </a:lnTo>
                    <a:lnTo>
                      <a:pt x="3" y="233"/>
                    </a:lnTo>
                    <a:lnTo>
                      <a:pt x="6" y="234"/>
                    </a:lnTo>
                    <a:lnTo>
                      <a:pt x="8" y="234"/>
                    </a:lnTo>
                    <a:lnTo>
                      <a:pt x="11" y="233"/>
                    </a:lnTo>
                    <a:lnTo>
                      <a:pt x="11" y="233"/>
                    </a:lnTo>
                    <a:lnTo>
                      <a:pt x="25" y="220"/>
                    </a:lnTo>
                    <a:lnTo>
                      <a:pt x="41" y="208"/>
                    </a:lnTo>
                    <a:lnTo>
                      <a:pt x="55" y="197"/>
                    </a:lnTo>
                    <a:lnTo>
                      <a:pt x="71" y="184"/>
                    </a:lnTo>
                    <a:lnTo>
                      <a:pt x="71" y="184"/>
                    </a:lnTo>
                    <a:lnTo>
                      <a:pt x="99" y="157"/>
                    </a:lnTo>
                    <a:lnTo>
                      <a:pt x="113" y="142"/>
                    </a:lnTo>
                    <a:lnTo>
                      <a:pt x="125" y="128"/>
                    </a:lnTo>
                    <a:lnTo>
                      <a:pt x="125" y="128"/>
                    </a:lnTo>
                    <a:lnTo>
                      <a:pt x="151" y="97"/>
                    </a:lnTo>
                    <a:lnTo>
                      <a:pt x="177" y="67"/>
                    </a:lnTo>
                    <a:lnTo>
                      <a:pt x="205" y="38"/>
                    </a:lnTo>
                    <a:lnTo>
                      <a:pt x="233" y="10"/>
                    </a:lnTo>
                    <a:lnTo>
                      <a:pt x="233" y="10"/>
                    </a:lnTo>
                    <a:lnTo>
                      <a:pt x="235" y="8"/>
                    </a:lnTo>
                    <a:lnTo>
                      <a:pt x="235" y="5"/>
                    </a:lnTo>
                    <a:lnTo>
                      <a:pt x="233" y="1"/>
                    </a:lnTo>
                    <a:lnTo>
                      <a:pt x="229" y="0"/>
                    </a:lnTo>
                    <a:lnTo>
                      <a:pt x="227" y="0"/>
                    </a:lnTo>
                    <a:lnTo>
                      <a:pt x="225" y="1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882"/>
              <p:cNvSpPr/>
              <p:nvPr/>
            </p:nvSpPr>
            <p:spPr bwMode="auto">
              <a:xfrm>
                <a:off x="3629026" y="3171826"/>
                <a:ext cx="68263" cy="60325"/>
              </a:xfrm>
              <a:custGeom>
                <a:avLst/>
                <a:gdLst/>
                <a:ahLst/>
                <a:cxnLst>
                  <a:cxn ang="0">
                    <a:pos x="161" y="2"/>
                  </a:cxn>
                  <a:cxn ang="0">
                    <a:pos x="161" y="2"/>
                  </a:cxn>
                  <a:cxn ang="0">
                    <a:pos x="120" y="36"/>
                  </a:cxn>
                  <a:cxn ang="0">
                    <a:pos x="80" y="71"/>
                  </a:cxn>
                  <a:cxn ang="0">
                    <a:pos x="40" y="108"/>
                  </a:cxn>
                  <a:cxn ang="0">
                    <a:pos x="1" y="144"/>
                  </a:cxn>
                  <a:cxn ang="0">
                    <a:pos x="1" y="144"/>
                  </a:cxn>
                  <a:cxn ang="0">
                    <a:pos x="0" y="147"/>
                  </a:cxn>
                  <a:cxn ang="0">
                    <a:pos x="0" y="148"/>
                  </a:cxn>
                  <a:cxn ang="0">
                    <a:pos x="1" y="152"/>
                  </a:cxn>
                  <a:cxn ang="0">
                    <a:pos x="5" y="155"/>
                  </a:cxn>
                  <a:cxn ang="0">
                    <a:pos x="8" y="153"/>
                  </a:cxn>
                  <a:cxn ang="0">
                    <a:pos x="9" y="152"/>
                  </a:cxn>
                  <a:cxn ang="0">
                    <a:pos x="9" y="152"/>
                  </a:cxn>
                  <a:cxn ang="0">
                    <a:pos x="48" y="116"/>
                  </a:cxn>
                  <a:cxn ang="0">
                    <a:pos x="87" y="79"/>
                  </a:cxn>
                  <a:cxn ang="0">
                    <a:pos x="128" y="44"/>
                  </a:cxn>
                  <a:cxn ang="0">
                    <a:pos x="170" y="10"/>
                  </a:cxn>
                  <a:cxn ang="0">
                    <a:pos x="170" y="10"/>
                  </a:cxn>
                  <a:cxn ang="0">
                    <a:pos x="171" y="8"/>
                  </a:cxn>
                  <a:cxn ang="0">
                    <a:pos x="171" y="6"/>
                  </a:cxn>
                  <a:cxn ang="0">
                    <a:pos x="171" y="4"/>
                  </a:cxn>
                  <a:cxn ang="0">
                    <a:pos x="170" y="3"/>
                  </a:cxn>
                  <a:cxn ang="0">
                    <a:pos x="166" y="0"/>
                  </a:cxn>
                  <a:cxn ang="0">
                    <a:pos x="163" y="0"/>
                  </a:cxn>
                  <a:cxn ang="0">
                    <a:pos x="161" y="2"/>
                  </a:cxn>
                  <a:cxn ang="0">
                    <a:pos x="161" y="2"/>
                  </a:cxn>
                </a:cxnLst>
                <a:rect l="0" t="0" r="r" b="b"/>
                <a:pathLst>
                  <a:path w="171" h="155">
                    <a:moveTo>
                      <a:pt x="161" y="2"/>
                    </a:moveTo>
                    <a:lnTo>
                      <a:pt x="161" y="2"/>
                    </a:lnTo>
                    <a:lnTo>
                      <a:pt x="120" y="36"/>
                    </a:lnTo>
                    <a:lnTo>
                      <a:pt x="80" y="71"/>
                    </a:lnTo>
                    <a:lnTo>
                      <a:pt x="40" y="108"/>
                    </a:lnTo>
                    <a:lnTo>
                      <a:pt x="1" y="144"/>
                    </a:lnTo>
                    <a:lnTo>
                      <a:pt x="1" y="144"/>
                    </a:lnTo>
                    <a:lnTo>
                      <a:pt x="0" y="147"/>
                    </a:lnTo>
                    <a:lnTo>
                      <a:pt x="0" y="148"/>
                    </a:lnTo>
                    <a:lnTo>
                      <a:pt x="1" y="152"/>
                    </a:lnTo>
                    <a:lnTo>
                      <a:pt x="5" y="155"/>
                    </a:lnTo>
                    <a:lnTo>
                      <a:pt x="8" y="153"/>
                    </a:lnTo>
                    <a:lnTo>
                      <a:pt x="9" y="152"/>
                    </a:lnTo>
                    <a:lnTo>
                      <a:pt x="9" y="152"/>
                    </a:lnTo>
                    <a:lnTo>
                      <a:pt x="48" y="116"/>
                    </a:lnTo>
                    <a:lnTo>
                      <a:pt x="87" y="79"/>
                    </a:lnTo>
                    <a:lnTo>
                      <a:pt x="128" y="44"/>
                    </a:lnTo>
                    <a:lnTo>
                      <a:pt x="170" y="10"/>
                    </a:lnTo>
                    <a:lnTo>
                      <a:pt x="170" y="10"/>
                    </a:lnTo>
                    <a:lnTo>
                      <a:pt x="171" y="8"/>
                    </a:lnTo>
                    <a:lnTo>
                      <a:pt x="171" y="6"/>
                    </a:lnTo>
                    <a:lnTo>
                      <a:pt x="171" y="4"/>
                    </a:lnTo>
                    <a:lnTo>
                      <a:pt x="170" y="3"/>
                    </a:lnTo>
                    <a:lnTo>
                      <a:pt x="166" y="0"/>
                    </a:lnTo>
                    <a:lnTo>
                      <a:pt x="163" y="0"/>
                    </a:lnTo>
                    <a:lnTo>
                      <a:pt x="161" y="2"/>
                    </a:lnTo>
                    <a:lnTo>
                      <a:pt x="16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883"/>
              <p:cNvSpPr/>
              <p:nvPr/>
            </p:nvSpPr>
            <p:spPr bwMode="auto">
              <a:xfrm>
                <a:off x="3644901" y="3186113"/>
                <a:ext cx="73025" cy="68263"/>
              </a:xfrm>
              <a:custGeom>
                <a:avLst/>
                <a:gdLst/>
                <a:ahLst/>
                <a:cxnLst>
                  <a:cxn ang="0">
                    <a:pos x="174" y="2"/>
                  </a:cxn>
                  <a:cxn ang="0">
                    <a:pos x="174" y="2"/>
                  </a:cxn>
                  <a:cxn ang="0">
                    <a:pos x="157" y="22"/>
                  </a:cxn>
                  <a:cxn ang="0">
                    <a:pos x="149" y="31"/>
                  </a:cxn>
                  <a:cxn ang="0">
                    <a:pos x="140" y="40"/>
                  </a:cxn>
                  <a:cxn ang="0">
                    <a:pos x="140" y="40"/>
                  </a:cxn>
                  <a:cxn ang="0">
                    <a:pos x="128" y="49"/>
                  </a:cxn>
                  <a:cxn ang="0">
                    <a:pos x="115" y="59"/>
                  </a:cxn>
                  <a:cxn ang="0">
                    <a:pos x="103" y="68"/>
                  </a:cxn>
                  <a:cxn ang="0">
                    <a:pos x="92" y="78"/>
                  </a:cxn>
                  <a:cxn ang="0">
                    <a:pos x="92" y="78"/>
                  </a:cxn>
                  <a:cxn ang="0">
                    <a:pos x="68" y="98"/>
                  </a:cxn>
                  <a:cxn ang="0">
                    <a:pos x="45" y="119"/>
                  </a:cxn>
                  <a:cxn ang="0">
                    <a:pos x="31" y="129"/>
                  </a:cxn>
                  <a:cxn ang="0">
                    <a:pos x="21" y="140"/>
                  </a:cxn>
                  <a:cxn ang="0">
                    <a:pos x="11" y="151"/>
                  </a:cxn>
                  <a:cxn ang="0">
                    <a:pos x="1" y="163"/>
                  </a:cxn>
                  <a:cxn ang="0">
                    <a:pos x="1" y="163"/>
                  </a:cxn>
                  <a:cxn ang="0">
                    <a:pos x="0" y="166"/>
                  </a:cxn>
                  <a:cxn ang="0">
                    <a:pos x="0" y="167"/>
                  </a:cxn>
                  <a:cxn ang="0">
                    <a:pos x="3" y="171"/>
                  </a:cxn>
                  <a:cxn ang="0">
                    <a:pos x="8" y="171"/>
                  </a:cxn>
                  <a:cxn ang="0">
                    <a:pos x="9" y="171"/>
                  </a:cxn>
                  <a:cxn ang="0">
                    <a:pos x="12" y="168"/>
                  </a:cxn>
                  <a:cxn ang="0">
                    <a:pos x="12" y="168"/>
                  </a:cxn>
                  <a:cxn ang="0">
                    <a:pos x="18" y="159"/>
                  </a:cxn>
                  <a:cxn ang="0">
                    <a:pos x="28" y="150"/>
                  </a:cxn>
                  <a:cxn ang="0">
                    <a:pos x="47" y="134"/>
                  </a:cxn>
                  <a:cxn ang="0">
                    <a:pos x="47" y="134"/>
                  </a:cxn>
                  <a:cxn ang="0">
                    <a:pos x="73" y="110"/>
                  </a:cxn>
                  <a:cxn ang="0">
                    <a:pos x="99" y="86"/>
                  </a:cxn>
                  <a:cxn ang="0">
                    <a:pos x="99" y="86"/>
                  </a:cxn>
                  <a:cxn ang="0">
                    <a:pos x="111" y="76"/>
                  </a:cxn>
                  <a:cxn ang="0">
                    <a:pos x="124" y="66"/>
                  </a:cxn>
                  <a:cxn ang="0">
                    <a:pos x="148" y="48"/>
                  </a:cxn>
                  <a:cxn ang="0">
                    <a:pos x="148" y="48"/>
                  </a:cxn>
                  <a:cxn ang="0">
                    <a:pos x="157" y="39"/>
                  </a:cxn>
                  <a:cxn ang="0">
                    <a:pos x="166" y="30"/>
                  </a:cxn>
                  <a:cxn ang="0">
                    <a:pos x="182" y="10"/>
                  </a:cxn>
                  <a:cxn ang="0">
                    <a:pos x="182" y="10"/>
                  </a:cxn>
                  <a:cxn ang="0">
                    <a:pos x="183" y="8"/>
                  </a:cxn>
                  <a:cxn ang="0">
                    <a:pos x="183" y="6"/>
                  </a:cxn>
                  <a:cxn ang="0">
                    <a:pos x="181" y="2"/>
                  </a:cxn>
                  <a:cxn ang="0">
                    <a:pos x="179" y="1"/>
                  </a:cxn>
                  <a:cxn ang="0">
                    <a:pos x="178" y="0"/>
                  </a:cxn>
                  <a:cxn ang="0">
                    <a:pos x="175" y="1"/>
                  </a:cxn>
                  <a:cxn ang="0">
                    <a:pos x="174" y="2"/>
                  </a:cxn>
                  <a:cxn ang="0">
                    <a:pos x="174" y="2"/>
                  </a:cxn>
                </a:cxnLst>
                <a:rect l="0" t="0" r="r" b="b"/>
                <a:pathLst>
                  <a:path w="183" h="171">
                    <a:moveTo>
                      <a:pt x="174" y="2"/>
                    </a:moveTo>
                    <a:lnTo>
                      <a:pt x="174" y="2"/>
                    </a:lnTo>
                    <a:lnTo>
                      <a:pt x="157" y="22"/>
                    </a:lnTo>
                    <a:lnTo>
                      <a:pt x="149" y="31"/>
                    </a:lnTo>
                    <a:lnTo>
                      <a:pt x="140" y="40"/>
                    </a:lnTo>
                    <a:lnTo>
                      <a:pt x="140" y="40"/>
                    </a:lnTo>
                    <a:lnTo>
                      <a:pt x="128" y="49"/>
                    </a:lnTo>
                    <a:lnTo>
                      <a:pt x="115" y="59"/>
                    </a:lnTo>
                    <a:lnTo>
                      <a:pt x="103" y="68"/>
                    </a:lnTo>
                    <a:lnTo>
                      <a:pt x="92" y="78"/>
                    </a:lnTo>
                    <a:lnTo>
                      <a:pt x="92" y="78"/>
                    </a:lnTo>
                    <a:lnTo>
                      <a:pt x="68" y="98"/>
                    </a:lnTo>
                    <a:lnTo>
                      <a:pt x="45" y="119"/>
                    </a:lnTo>
                    <a:lnTo>
                      <a:pt x="31" y="129"/>
                    </a:lnTo>
                    <a:lnTo>
                      <a:pt x="21" y="140"/>
                    </a:lnTo>
                    <a:lnTo>
                      <a:pt x="11" y="151"/>
                    </a:lnTo>
                    <a:lnTo>
                      <a:pt x="1" y="163"/>
                    </a:lnTo>
                    <a:lnTo>
                      <a:pt x="1" y="163"/>
                    </a:lnTo>
                    <a:lnTo>
                      <a:pt x="0" y="166"/>
                    </a:lnTo>
                    <a:lnTo>
                      <a:pt x="0" y="167"/>
                    </a:lnTo>
                    <a:lnTo>
                      <a:pt x="3" y="171"/>
                    </a:lnTo>
                    <a:lnTo>
                      <a:pt x="8" y="171"/>
                    </a:lnTo>
                    <a:lnTo>
                      <a:pt x="9" y="171"/>
                    </a:lnTo>
                    <a:lnTo>
                      <a:pt x="12" y="168"/>
                    </a:lnTo>
                    <a:lnTo>
                      <a:pt x="12" y="168"/>
                    </a:lnTo>
                    <a:lnTo>
                      <a:pt x="18" y="159"/>
                    </a:lnTo>
                    <a:lnTo>
                      <a:pt x="28" y="150"/>
                    </a:lnTo>
                    <a:lnTo>
                      <a:pt x="47" y="134"/>
                    </a:lnTo>
                    <a:lnTo>
                      <a:pt x="47" y="134"/>
                    </a:lnTo>
                    <a:lnTo>
                      <a:pt x="73" y="110"/>
                    </a:lnTo>
                    <a:lnTo>
                      <a:pt x="99" y="86"/>
                    </a:lnTo>
                    <a:lnTo>
                      <a:pt x="99" y="86"/>
                    </a:lnTo>
                    <a:lnTo>
                      <a:pt x="111" y="76"/>
                    </a:lnTo>
                    <a:lnTo>
                      <a:pt x="124" y="66"/>
                    </a:lnTo>
                    <a:lnTo>
                      <a:pt x="148" y="48"/>
                    </a:lnTo>
                    <a:lnTo>
                      <a:pt x="148" y="48"/>
                    </a:lnTo>
                    <a:lnTo>
                      <a:pt x="157" y="39"/>
                    </a:lnTo>
                    <a:lnTo>
                      <a:pt x="166" y="30"/>
                    </a:lnTo>
                    <a:lnTo>
                      <a:pt x="182" y="10"/>
                    </a:lnTo>
                    <a:lnTo>
                      <a:pt x="182" y="10"/>
                    </a:lnTo>
                    <a:lnTo>
                      <a:pt x="183" y="8"/>
                    </a:lnTo>
                    <a:lnTo>
                      <a:pt x="183" y="6"/>
                    </a:lnTo>
                    <a:lnTo>
                      <a:pt x="181" y="2"/>
                    </a:lnTo>
                    <a:lnTo>
                      <a:pt x="179" y="1"/>
                    </a:lnTo>
                    <a:lnTo>
                      <a:pt x="178" y="0"/>
                    </a:lnTo>
                    <a:lnTo>
                      <a:pt x="175" y="1"/>
                    </a:lnTo>
                    <a:lnTo>
                      <a:pt x="174" y="2"/>
                    </a:lnTo>
                    <a:lnTo>
                      <a:pt x="17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884"/>
              <p:cNvSpPr/>
              <p:nvPr/>
            </p:nvSpPr>
            <p:spPr bwMode="auto">
              <a:xfrm>
                <a:off x="3673476" y="3219451"/>
                <a:ext cx="49213" cy="42863"/>
              </a:xfrm>
              <a:custGeom>
                <a:avLst/>
                <a:gdLst/>
                <a:ahLst/>
                <a:cxnLst>
                  <a:cxn ang="0">
                    <a:pos x="116" y="1"/>
                  </a:cxn>
                  <a:cxn ang="0">
                    <a:pos x="116" y="1"/>
                  </a:cxn>
                  <a:cxn ang="0">
                    <a:pos x="110" y="5"/>
                  </a:cxn>
                  <a:cxn ang="0">
                    <a:pos x="102" y="8"/>
                  </a:cxn>
                  <a:cxn ang="0">
                    <a:pos x="96" y="10"/>
                  </a:cxn>
                  <a:cxn ang="0">
                    <a:pos x="91" y="15"/>
                  </a:cxn>
                  <a:cxn ang="0">
                    <a:pos x="91" y="15"/>
                  </a:cxn>
                  <a:cxn ang="0">
                    <a:pos x="76" y="30"/>
                  </a:cxn>
                  <a:cxn ang="0">
                    <a:pos x="61" y="43"/>
                  </a:cxn>
                  <a:cxn ang="0">
                    <a:pos x="61" y="43"/>
                  </a:cxn>
                  <a:cxn ang="0">
                    <a:pos x="45" y="55"/>
                  </a:cxn>
                  <a:cxn ang="0">
                    <a:pos x="29" y="68"/>
                  </a:cxn>
                  <a:cxn ang="0">
                    <a:pos x="15" y="82"/>
                  </a:cxn>
                  <a:cxn ang="0">
                    <a:pos x="2" y="98"/>
                  </a:cxn>
                  <a:cxn ang="0">
                    <a:pos x="2" y="98"/>
                  </a:cxn>
                  <a:cxn ang="0">
                    <a:pos x="0" y="100"/>
                  </a:cxn>
                  <a:cxn ang="0">
                    <a:pos x="0" y="102"/>
                  </a:cxn>
                  <a:cxn ang="0">
                    <a:pos x="3" y="106"/>
                  </a:cxn>
                  <a:cxn ang="0">
                    <a:pos x="4" y="107"/>
                  </a:cxn>
                  <a:cxn ang="0">
                    <a:pos x="6" y="108"/>
                  </a:cxn>
                  <a:cxn ang="0">
                    <a:pos x="8" y="107"/>
                  </a:cxn>
                  <a:cxn ang="0">
                    <a:pos x="10" y="106"/>
                  </a:cxn>
                  <a:cxn ang="0">
                    <a:pos x="10" y="106"/>
                  </a:cxn>
                  <a:cxn ang="0">
                    <a:pos x="25" y="89"/>
                  </a:cxn>
                  <a:cxn ang="0">
                    <a:pos x="41" y="73"/>
                  </a:cxn>
                  <a:cxn ang="0">
                    <a:pos x="59" y="59"/>
                  </a:cxn>
                  <a:cxn ang="0">
                    <a:pos x="78" y="44"/>
                  </a:cxn>
                  <a:cxn ang="0">
                    <a:pos x="78" y="44"/>
                  </a:cxn>
                  <a:cxn ang="0">
                    <a:pos x="88" y="34"/>
                  </a:cxn>
                  <a:cxn ang="0">
                    <a:pos x="98" y="23"/>
                  </a:cxn>
                  <a:cxn ang="0">
                    <a:pos x="98" y="23"/>
                  </a:cxn>
                  <a:cxn ang="0">
                    <a:pos x="104" y="19"/>
                  </a:cxn>
                  <a:cxn ang="0">
                    <a:pos x="110" y="15"/>
                  </a:cxn>
                  <a:cxn ang="0">
                    <a:pos x="118" y="13"/>
                  </a:cxn>
                  <a:cxn ang="0">
                    <a:pos x="125" y="9"/>
                  </a:cxn>
                  <a:cxn ang="0">
                    <a:pos x="125" y="9"/>
                  </a:cxn>
                  <a:cxn ang="0">
                    <a:pos x="126" y="8"/>
                  </a:cxn>
                  <a:cxn ang="0">
                    <a:pos x="126" y="5"/>
                  </a:cxn>
                  <a:cxn ang="0">
                    <a:pos x="126" y="4"/>
                  </a:cxn>
                  <a:cxn ang="0">
                    <a:pos x="125" y="1"/>
                  </a:cxn>
                  <a:cxn ang="0">
                    <a:pos x="121" y="0"/>
                  </a:cxn>
                  <a:cxn ang="0">
                    <a:pos x="118" y="0"/>
                  </a:cxn>
                  <a:cxn ang="0">
                    <a:pos x="116" y="1"/>
                  </a:cxn>
                  <a:cxn ang="0">
                    <a:pos x="116" y="1"/>
                  </a:cxn>
                </a:cxnLst>
                <a:rect l="0" t="0" r="r" b="b"/>
                <a:pathLst>
                  <a:path w="126" h="108">
                    <a:moveTo>
                      <a:pt x="116" y="1"/>
                    </a:moveTo>
                    <a:lnTo>
                      <a:pt x="116" y="1"/>
                    </a:lnTo>
                    <a:lnTo>
                      <a:pt x="110" y="5"/>
                    </a:lnTo>
                    <a:lnTo>
                      <a:pt x="102" y="8"/>
                    </a:lnTo>
                    <a:lnTo>
                      <a:pt x="96" y="10"/>
                    </a:lnTo>
                    <a:lnTo>
                      <a:pt x="91" y="15"/>
                    </a:lnTo>
                    <a:lnTo>
                      <a:pt x="91" y="15"/>
                    </a:lnTo>
                    <a:lnTo>
                      <a:pt x="76" y="30"/>
                    </a:lnTo>
                    <a:lnTo>
                      <a:pt x="61" y="43"/>
                    </a:lnTo>
                    <a:lnTo>
                      <a:pt x="61" y="43"/>
                    </a:lnTo>
                    <a:lnTo>
                      <a:pt x="45" y="55"/>
                    </a:lnTo>
                    <a:lnTo>
                      <a:pt x="29" y="68"/>
                    </a:lnTo>
                    <a:lnTo>
                      <a:pt x="15" y="82"/>
                    </a:lnTo>
                    <a:lnTo>
                      <a:pt x="2" y="98"/>
                    </a:lnTo>
                    <a:lnTo>
                      <a:pt x="2" y="98"/>
                    </a:lnTo>
                    <a:lnTo>
                      <a:pt x="0" y="100"/>
                    </a:lnTo>
                    <a:lnTo>
                      <a:pt x="0" y="102"/>
                    </a:lnTo>
                    <a:lnTo>
                      <a:pt x="3" y="106"/>
                    </a:lnTo>
                    <a:lnTo>
                      <a:pt x="4" y="107"/>
                    </a:lnTo>
                    <a:lnTo>
                      <a:pt x="6" y="108"/>
                    </a:lnTo>
                    <a:lnTo>
                      <a:pt x="8" y="107"/>
                    </a:lnTo>
                    <a:lnTo>
                      <a:pt x="10" y="106"/>
                    </a:lnTo>
                    <a:lnTo>
                      <a:pt x="10" y="106"/>
                    </a:lnTo>
                    <a:lnTo>
                      <a:pt x="25" y="89"/>
                    </a:lnTo>
                    <a:lnTo>
                      <a:pt x="41" y="73"/>
                    </a:lnTo>
                    <a:lnTo>
                      <a:pt x="59" y="59"/>
                    </a:lnTo>
                    <a:lnTo>
                      <a:pt x="78" y="44"/>
                    </a:lnTo>
                    <a:lnTo>
                      <a:pt x="78" y="44"/>
                    </a:lnTo>
                    <a:lnTo>
                      <a:pt x="88" y="34"/>
                    </a:lnTo>
                    <a:lnTo>
                      <a:pt x="98" y="23"/>
                    </a:lnTo>
                    <a:lnTo>
                      <a:pt x="98" y="23"/>
                    </a:lnTo>
                    <a:lnTo>
                      <a:pt x="104" y="19"/>
                    </a:lnTo>
                    <a:lnTo>
                      <a:pt x="110" y="15"/>
                    </a:lnTo>
                    <a:lnTo>
                      <a:pt x="118" y="13"/>
                    </a:lnTo>
                    <a:lnTo>
                      <a:pt x="125" y="9"/>
                    </a:lnTo>
                    <a:lnTo>
                      <a:pt x="125" y="9"/>
                    </a:lnTo>
                    <a:lnTo>
                      <a:pt x="126" y="8"/>
                    </a:lnTo>
                    <a:lnTo>
                      <a:pt x="126" y="5"/>
                    </a:lnTo>
                    <a:lnTo>
                      <a:pt x="126" y="4"/>
                    </a:lnTo>
                    <a:lnTo>
                      <a:pt x="125" y="1"/>
                    </a:lnTo>
                    <a:lnTo>
                      <a:pt x="121" y="0"/>
                    </a:lnTo>
                    <a:lnTo>
                      <a:pt x="118" y="0"/>
                    </a:lnTo>
                    <a:lnTo>
                      <a:pt x="116" y="1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885"/>
              <p:cNvSpPr/>
              <p:nvPr/>
            </p:nvSpPr>
            <p:spPr bwMode="auto">
              <a:xfrm>
                <a:off x="3289301" y="3514726"/>
                <a:ext cx="87313" cy="93663"/>
              </a:xfrm>
              <a:custGeom>
                <a:avLst/>
                <a:gdLst/>
                <a:ahLst/>
                <a:cxnLst>
                  <a:cxn ang="0">
                    <a:pos x="212" y="0"/>
                  </a:cxn>
                  <a:cxn ang="0">
                    <a:pos x="212" y="0"/>
                  </a:cxn>
                  <a:cxn ang="0">
                    <a:pos x="204" y="1"/>
                  </a:cxn>
                  <a:cxn ang="0">
                    <a:pos x="196" y="3"/>
                  </a:cxn>
                  <a:cxn ang="0">
                    <a:pos x="190" y="6"/>
                  </a:cxn>
                  <a:cxn ang="0">
                    <a:pos x="184" y="10"/>
                  </a:cxn>
                  <a:cxn ang="0">
                    <a:pos x="173" y="19"/>
                  </a:cxn>
                  <a:cxn ang="0">
                    <a:pos x="162" y="30"/>
                  </a:cxn>
                  <a:cxn ang="0">
                    <a:pos x="162" y="30"/>
                  </a:cxn>
                  <a:cxn ang="0">
                    <a:pos x="145" y="47"/>
                  </a:cxn>
                  <a:cxn ang="0">
                    <a:pos x="127" y="62"/>
                  </a:cxn>
                  <a:cxn ang="0">
                    <a:pos x="110" y="79"/>
                  </a:cxn>
                  <a:cxn ang="0">
                    <a:pos x="93" y="96"/>
                  </a:cxn>
                  <a:cxn ang="0">
                    <a:pos x="93" y="96"/>
                  </a:cxn>
                  <a:cxn ang="0">
                    <a:pos x="65" y="129"/>
                  </a:cxn>
                  <a:cxn ang="0">
                    <a:pos x="39" y="163"/>
                  </a:cxn>
                  <a:cxn ang="0">
                    <a:pos x="39" y="163"/>
                  </a:cxn>
                  <a:cxn ang="0">
                    <a:pos x="17" y="194"/>
                  </a:cxn>
                  <a:cxn ang="0">
                    <a:pos x="8" y="210"/>
                  </a:cxn>
                  <a:cxn ang="0">
                    <a:pos x="0" y="227"/>
                  </a:cxn>
                  <a:cxn ang="0">
                    <a:pos x="0" y="227"/>
                  </a:cxn>
                  <a:cxn ang="0">
                    <a:pos x="0" y="230"/>
                  </a:cxn>
                  <a:cxn ang="0">
                    <a:pos x="1" y="231"/>
                  </a:cxn>
                  <a:cxn ang="0">
                    <a:pos x="3" y="232"/>
                  </a:cxn>
                  <a:cxn ang="0">
                    <a:pos x="4" y="234"/>
                  </a:cxn>
                  <a:cxn ang="0">
                    <a:pos x="8" y="234"/>
                  </a:cxn>
                  <a:cxn ang="0">
                    <a:pos x="10" y="232"/>
                  </a:cxn>
                  <a:cxn ang="0">
                    <a:pos x="12" y="230"/>
                  </a:cxn>
                  <a:cxn ang="0">
                    <a:pos x="12" y="230"/>
                  </a:cxn>
                  <a:cxn ang="0">
                    <a:pos x="18" y="214"/>
                  </a:cxn>
                  <a:cxn ang="0">
                    <a:pos x="27" y="198"/>
                  </a:cxn>
                  <a:cxn ang="0">
                    <a:pos x="38" y="183"/>
                  </a:cxn>
                  <a:cxn ang="0">
                    <a:pos x="48" y="168"/>
                  </a:cxn>
                  <a:cxn ang="0">
                    <a:pos x="72" y="139"/>
                  </a:cxn>
                  <a:cxn ang="0">
                    <a:pos x="96" y="111"/>
                  </a:cxn>
                  <a:cxn ang="0">
                    <a:pos x="96" y="111"/>
                  </a:cxn>
                  <a:cxn ang="0">
                    <a:pos x="106" y="99"/>
                  </a:cxn>
                  <a:cxn ang="0">
                    <a:pos x="118" y="86"/>
                  </a:cxn>
                  <a:cxn ang="0">
                    <a:pos x="143" y="64"/>
                  </a:cxn>
                  <a:cxn ang="0">
                    <a:pos x="143" y="64"/>
                  </a:cxn>
                  <a:cxn ang="0">
                    <a:pos x="157" y="48"/>
                  </a:cxn>
                  <a:cxn ang="0">
                    <a:pos x="174" y="32"/>
                  </a:cxn>
                  <a:cxn ang="0">
                    <a:pos x="183" y="24"/>
                  </a:cxn>
                  <a:cxn ang="0">
                    <a:pos x="192" y="18"/>
                  </a:cxn>
                  <a:cxn ang="0">
                    <a:pos x="201" y="14"/>
                  </a:cxn>
                  <a:cxn ang="0">
                    <a:pos x="212" y="11"/>
                  </a:cxn>
                  <a:cxn ang="0">
                    <a:pos x="212" y="11"/>
                  </a:cxn>
                  <a:cxn ang="0">
                    <a:pos x="213" y="10"/>
                  </a:cxn>
                  <a:cxn ang="0">
                    <a:pos x="216" y="9"/>
                  </a:cxn>
                  <a:cxn ang="0">
                    <a:pos x="217" y="5"/>
                  </a:cxn>
                  <a:cxn ang="0">
                    <a:pos x="217" y="3"/>
                  </a:cxn>
                  <a:cxn ang="0">
                    <a:pos x="216" y="1"/>
                  </a:cxn>
                  <a:cxn ang="0">
                    <a:pos x="213" y="0"/>
                  </a:cxn>
                  <a:cxn ang="0">
                    <a:pos x="212" y="0"/>
                  </a:cxn>
                  <a:cxn ang="0">
                    <a:pos x="212" y="0"/>
                  </a:cxn>
                </a:cxnLst>
                <a:rect l="0" t="0" r="r" b="b"/>
                <a:pathLst>
                  <a:path w="217" h="234">
                    <a:moveTo>
                      <a:pt x="212" y="0"/>
                    </a:moveTo>
                    <a:lnTo>
                      <a:pt x="212" y="0"/>
                    </a:lnTo>
                    <a:lnTo>
                      <a:pt x="204" y="1"/>
                    </a:lnTo>
                    <a:lnTo>
                      <a:pt x="196" y="3"/>
                    </a:lnTo>
                    <a:lnTo>
                      <a:pt x="190" y="6"/>
                    </a:lnTo>
                    <a:lnTo>
                      <a:pt x="184" y="10"/>
                    </a:lnTo>
                    <a:lnTo>
                      <a:pt x="173" y="19"/>
                    </a:lnTo>
                    <a:lnTo>
                      <a:pt x="162" y="30"/>
                    </a:lnTo>
                    <a:lnTo>
                      <a:pt x="162" y="30"/>
                    </a:lnTo>
                    <a:lnTo>
                      <a:pt x="145" y="47"/>
                    </a:lnTo>
                    <a:lnTo>
                      <a:pt x="127" y="62"/>
                    </a:lnTo>
                    <a:lnTo>
                      <a:pt x="110" y="79"/>
                    </a:lnTo>
                    <a:lnTo>
                      <a:pt x="93" y="96"/>
                    </a:lnTo>
                    <a:lnTo>
                      <a:pt x="93" y="96"/>
                    </a:lnTo>
                    <a:lnTo>
                      <a:pt x="65" y="129"/>
                    </a:lnTo>
                    <a:lnTo>
                      <a:pt x="39" y="163"/>
                    </a:lnTo>
                    <a:lnTo>
                      <a:pt x="39" y="163"/>
                    </a:lnTo>
                    <a:lnTo>
                      <a:pt x="17" y="194"/>
                    </a:lnTo>
                    <a:lnTo>
                      <a:pt x="8" y="210"/>
                    </a:lnTo>
                    <a:lnTo>
                      <a:pt x="0" y="227"/>
                    </a:lnTo>
                    <a:lnTo>
                      <a:pt x="0" y="227"/>
                    </a:lnTo>
                    <a:lnTo>
                      <a:pt x="0" y="230"/>
                    </a:lnTo>
                    <a:lnTo>
                      <a:pt x="1" y="231"/>
                    </a:lnTo>
                    <a:lnTo>
                      <a:pt x="3" y="232"/>
                    </a:lnTo>
                    <a:lnTo>
                      <a:pt x="4" y="234"/>
                    </a:lnTo>
                    <a:lnTo>
                      <a:pt x="8" y="234"/>
                    </a:lnTo>
                    <a:lnTo>
                      <a:pt x="10" y="232"/>
                    </a:lnTo>
                    <a:lnTo>
                      <a:pt x="12" y="230"/>
                    </a:lnTo>
                    <a:lnTo>
                      <a:pt x="12" y="230"/>
                    </a:lnTo>
                    <a:lnTo>
                      <a:pt x="18" y="214"/>
                    </a:lnTo>
                    <a:lnTo>
                      <a:pt x="27" y="198"/>
                    </a:lnTo>
                    <a:lnTo>
                      <a:pt x="38" y="183"/>
                    </a:lnTo>
                    <a:lnTo>
                      <a:pt x="48" y="168"/>
                    </a:lnTo>
                    <a:lnTo>
                      <a:pt x="72" y="139"/>
                    </a:lnTo>
                    <a:lnTo>
                      <a:pt x="96" y="111"/>
                    </a:lnTo>
                    <a:lnTo>
                      <a:pt x="96" y="111"/>
                    </a:lnTo>
                    <a:lnTo>
                      <a:pt x="106" y="99"/>
                    </a:lnTo>
                    <a:lnTo>
                      <a:pt x="118" y="86"/>
                    </a:lnTo>
                    <a:lnTo>
                      <a:pt x="143" y="64"/>
                    </a:lnTo>
                    <a:lnTo>
                      <a:pt x="143" y="64"/>
                    </a:lnTo>
                    <a:lnTo>
                      <a:pt x="157" y="48"/>
                    </a:lnTo>
                    <a:lnTo>
                      <a:pt x="174" y="32"/>
                    </a:lnTo>
                    <a:lnTo>
                      <a:pt x="183" y="24"/>
                    </a:lnTo>
                    <a:lnTo>
                      <a:pt x="192" y="18"/>
                    </a:lnTo>
                    <a:lnTo>
                      <a:pt x="201" y="14"/>
                    </a:lnTo>
                    <a:lnTo>
                      <a:pt x="212" y="11"/>
                    </a:lnTo>
                    <a:lnTo>
                      <a:pt x="212" y="11"/>
                    </a:lnTo>
                    <a:lnTo>
                      <a:pt x="213" y="10"/>
                    </a:lnTo>
                    <a:lnTo>
                      <a:pt x="216" y="9"/>
                    </a:lnTo>
                    <a:lnTo>
                      <a:pt x="217" y="5"/>
                    </a:lnTo>
                    <a:lnTo>
                      <a:pt x="217" y="3"/>
                    </a:lnTo>
                    <a:lnTo>
                      <a:pt x="216" y="1"/>
                    </a:lnTo>
                    <a:lnTo>
                      <a:pt x="213" y="0"/>
                    </a:lnTo>
                    <a:lnTo>
                      <a:pt x="212" y="0"/>
                    </a:lnTo>
                    <a:lnTo>
                      <a:pt x="21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886"/>
              <p:cNvSpPr/>
              <p:nvPr/>
            </p:nvSpPr>
            <p:spPr bwMode="auto">
              <a:xfrm>
                <a:off x="3252788" y="3548063"/>
                <a:ext cx="125413" cy="130175"/>
              </a:xfrm>
              <a:custGeom>
                <a:avLst/>
                <a:gdLst/>
                <a:ahLst/>
                <a:cxnLst>
                  <a:cxn ang="0">
                    <a:pos x="305" y="1"/>
                  </a:cxn>
                  <a:cxn ang="0">
                    <a:pos x="305" y="1"/>
                  </a:cxn>
                  <a:cxn ang="0">
                    <a:pos x="296" y="6"/>
                  </a:cxn>
                  <a:cxn ang="0">
                    <a:pos x="287" y="13"/>
                  </a:cxn>
                  <a:cxn ang="0">
                    <a:pos x="278" y="18"/>
                  </a:cxn>
                  <a:cxn ang="0">
                    <a:pos x="270" y="24"/>
                  </a:cxn>
                  <a:cxn ang="0">
                    <a:pos x="270" y="24"/>
                  </a:cxn>
                  <a:cxn ang="0">
                    <a:pos x="249" y="45"/>
                  </a:cxn>
                  <a:cxn ang="0">
                    <a:pos x="227" y="65"/>
                  </a:cxn>
                  <a:cxn ang="0">
                    <a:pos x="227" y="65"/>
                  </a:cxn>
                  <a:cxn ang="0">
                    <a:pos x="181" y="107"/>
                  </a:cxn>
                  <a:cxn ang="0">
                    <a:pos x="159" y="129"/>
                  </a:cxn>
                  <a:cxn ang="0">
                    <a:pos x="138" y="151"/>
                  </a:cxn>
                  <a:cxn ang="0">
                    <a:pos x="138" y="151"/>
                  </a:cxn>
                  <a:cxn ang="0">
                    <a:pos x="95" y="200"/>
                  </a:cxn>
                  <a:cxn ang="0">
                    <a:pos x="50" y="247"/>
                  </a:cxn>
                  <a:cxn ang="0">
                    <a:pos x="50" y="247"/>
                  </a:cxn>
                  <a:cxn ang="0">
                    <a:pos x="36" y="264"/>
                  </a:cxn>
                  <a:cxn ang="0">
                    <a:pos x="21" y="282"/>
                  </a:cxn>
                  <a:cxn ang="0">
                    <a:pos x="10" y="302"/>
                  </a:cxn>
                  <a:cxn ang="0">
                    <a:pos x="4" y="312"/>
                  </a:cxn>
                  <a:cxn ang="0">
                    <a:pos x="0" y="323"/>
                  </a:cxn>
                  <a:cxn ang="0">
                    <a:pos x="0" y="323"/>
                  </a:cxn>
                  <a:cxn ang="0">
                    <a:pos x="0" y="325"/>
                  </a:cxn>
                  <a:cxn ang="0">
                    <a:pos x="2" y="327"/>
                  </a:cxn>
                  <a:cxn ang="0">
                    <a:pos x="4" y="329"/>
                  </a:cxn>
                  <a:cxn ang="0">
                    <a:pos x="10" y="329"/>
                  </a:cxn>
                  <a:cxn ang="0">
                    <a:pos x="11" y="328"/>
                  </a:cxn>
                  <a:cxn ang="0">
                    <a:pos x="12" y="325"/>
                  </a:cxn>
                  <a:cxn ang="0">
                    <a:pos x="12" y="325"/>
                  </a:cxn>
                  <a:cxn ang="0">
                    <a:pos x="17" y="313"/>
                  </a:cxn>
                  <a:cxn ang="0">
                    <a:pos x="23" y="302"/>
                  </a:cxn>
                  <a:cxn ang="0">
                    <a:pos x="31" y="290"/>
                  </a:cxn>
                  <a:cxn ang="0">
                    <a:pos x="38" y="279"/>
                  </a:cxn>
                  <a:cxn ang="0">
                    <a:pos x="55" y="259"/>
                  </a:cxn>
                  <a:cxn ang="0">
                    <a:pos x="74" y="239"/>
                  </a:cxn>
                  <a:cxn ang="0">
                    <a:pos x="74" y="239"/>
                  </a:cxn>
                  <a:cxn ang="0">
                    <a:pos x="113" y="196"/>
                  </a:cxn>
                  <a:cxn ang="0">
                    <a:pos x="154" y="151"/>
                  </a:cxn>
                  <a:cxn ang="0">
                    <a:pos x="154" y="151"/>
                  </a:cxn>
                  <a:cxn ang="0">
                    <a:pos x="172" y="130"/>
                  </a:cxn>
                  <a:cxn ang="0">
                    <a:pos x="193" y="111"/>
                  </a:cxn>
                  <a:cxn ang="0">
                    <a:pos x="235" y="73"/>
                  </a:cxn>
                  <a:cxn ang="0">
                    <a:pos x="235" y="73"/>
                  </a:cxn>
                  <a:cxn ang="0">
                    <a:pos x="271" y="39"/>
                  </a:cxn>
                  <a:cxn ang="0">
                    <a:pos x="271" y="39"/>
                  </a:cxn>
                  <a:cxn ang="0">
                    <a:pos x="280" y="31"/>
                  </a:cxn>
                  <a:cxn ang="0">
                    <a:pos x="292" y="23"/>
                  </a:cxn>
                  <a:cxn ang="0">
                    <a:pos x="303" y="17"/>
                  </a:cxn>
                  <a:cxn ang="0">
                    <a:pos x="313" y="9"/>
                  </a:cxn>
                  <a:cxn ang="0">
                    <a:pos x="313" y="9"/>
                  </a:cxn>
                  <a:cxn ang="0">
                    <a:pos x="314" y="6"/>
                  </a:cxn>
                  <a:cxn ang="0">
                    <a:pos x="316" y="5"/>
                  </a:cxn>
                  <a:cxn ang="0">
                    <a:pos x="314" y="2"/>
                  </a:cxn>
                  <a:cxn ang="0">
                    <a:pos x="313" y="1"/>
                  </a:cxn>
                  <a:cxn ang="0">
                    <a:pos x="309" y="0"/>
                  </a:cxn>
                  <a:cxn ang="0">
                    <a:pos x="308" y="0"/>
                  </a:cxn>
                  <a:cxn ang="0">
                    <a:pos x="305" y="1"/>
                  </a:cxn>
                  <a:cxn ang="0">
                    <a:pos x="305" y="1"/>
                  </a:cxn>
                </a:cxnLst>
                <a:rect l="0" t="0" r="r" b="b"/>
                <a:pathLst>
                  <a:path w="316" h="329">
                    <a:moveTo>
                      <a:pt x="305" y="1"/>
                    </a:moveTo>
                    <a:lnTo>
                      <a:pt x="305" y="1"/>
                    </a:lnTo>
                    <a:lnTo>
                      <a:pt x="296" y="6"/>
                    </a:lnTo>
                    <a:lnTo>
                      <a:pt x="287" y="13"/>
                    </a:lnTo>
                    <a:lnTo>
                      <a:pt x="278" y="18"/>
                    </a:lnTo>
                    <a:lnTo>
                      <a:pt x="270" y="24"/>
                    </a:lnTo>
                    <a:lnTo>
                      <a:pt x="270" y="24"/>
                    </a:lnTo>
                    <a:lnTo>
                      <a:pt x="249" y="45"/>
                    </a:lnTo>
                    <a:lnTo>
                      <a:pt x="227" y="65"/>
                    </a:lnTo>
                    <a:lnTo>
                      <a:pt x="227" y="65"/>
                    </a:lnTo>
                    <a:lnTo>
                      <a:pt x="181" y="107"/>
                    </a:lnTo>
                    <a:lnTo>
                      <a:pt x="159" y="129"/>
                    </a:lnTo>
                    <a:lnTo>
                      <a:pt x="138" y="151"/>
                    </a:lnTo>
                    <a:lnTo>
                      <a:pt x="138" y="151"/>
                    </a:lnTo>
                    <a:lnTo>
                      <a:pt x="95" y="200"/>
                    </a:lnTo>
                    <a:lnTo>
                      <a:pt x="50" y="247"/>
                    </a:lnTo>
                    <a:lnTo>
                      <a:pt x="50" y="247"/>
                    </a:lnTo>
                    <a:lnTo>
                      <a:pt x="36" y="264"/>
                    </a:lnTo>
                    <a:lnTo>
                      <a:pt x="21" y="282"/>
                    </a:lnTo>
                    <a:lnTo>
                      <a:pt x="10" y="302"/>
                    </a:lnTo>
                    <a:lnTo>
                      <a:pt x="4" y="312"/>
                    </a:lnTo>
                    <a:lnTo>
                      <a:pt x="0" y="323"/>
                    </a:lnTo>
                    <a:lnTo>
                      <a:pt x="0" y="323"/>
                    </a:lnTo>
                    <a:lnTo>
                      <a:pt x="0" y="325"/>
                    </a:lnTo>
                    <a:lnTo>
                      <a:pt x="2" y="327"/>
                    </a:lnTo>
                    <a:lnTo>
                      <a:pt x="4" y="329"/>
                    </a:lnTo>
                    <a:lnTo>
                      <a:pt x="10" y="329"/>
                    </a:lnTo>
                    <a:lnTo>
                      <a:pt x="11" y="328"/>
                    </a:lnTo>
                    <a:lnTo>
                      <a:pt x="12" y="325"/>
                    </a:lnTo>
                    <a:lnTo>
                      <a:pt x="12" y="325"/>
                    </a:lnTo>
                    <a:lnTo>
                      <a:pt x="17" y="313"/>
                    </a:lnTo>
                    <a:lnTo>
                      <a:pt x="23" y="302"/>
                    </a:lnTo>
                    <a:lnTo>
                      <a:pt x="31" y="290"/>
                    </a:lnTo>
                    <a:lnTo>
                      <a:pt x="38" y="279"/>
                    </a:lnTo>
                    <a:lnTo>
                      <a:pt x="55" y="259"/>
                    </a:lnTo>
                    <a:lnTo>
                      <a:pt x="74" y="239"/>
                    </a:lnTo>
                    <a:lnTo>
                      <a:pt x="74" y="239"/>
                    </a:lnTo>
                    <a:lnTo>
                      <a:pt x="113" y="196"/>
                    </a:lnTo>
                    <a:lnTo>
                      <a:pt x="154" y="151"/>
                    </a:lnTo>
                    <a:lnTo>
                      <a:pt x="154" y="151"/>
                    </a:lnTo>
                    <a:lnTo>
                      <a:pt x="172" y="130"/>
                    </a:lnTo>
                    <a:lnTo>
                      <a:pt x="193" y="111"/>
                    </a:lnTo>
                    <a:lnTo>
                      <a:pt x="235" y="73"/>
                    </a:lnTo>
                    <a:lnTo>
                      <a:pt x="235" y="73"/>
                    </a:lnTo>
                    <a:lnTo>
                      <a:pt x="271" y="39"/>
                    </a:lnTo>
                    <a:lnTo>
                      <a:pt x="271" y="39"/>
                    </a:lnTo>
                    <a:lnTo>
                      <a:pt x="280" y="31"/>
                    </a:lnTo>
                    <a:lnTo>
                      <a:pt x="292" y="23"/>
                    </a:lnTo>
                    <a:lnTo>
                      <a:pt x="303" y="17"/>
                    </a:lnTo>
                    <a:lnTo>
                      <a:pt x="313" y="9"/>
                    </a:lnTo>
                    <a:lnTo>
                      <a:pt x="313" y="9"/>
                    </a:lnTo>
                    <a:lnTo>
                      <a:pt x="314" y="6"/>
                    </a:lnTo>
                    <a:lnTo>
                      <a:pt x="316" y="5"/>
                    </a:lnTo>
                    <a:lnTo>
                      <a:pt x="314" y="2"/>
                    </a:lnTo>
                    <a:lnTo>
                      <a:pt x="313" y="1"/>
                    </a:lnTo>
                    <a:lnTo>
                      <a:pt x="309" y="0"/>
                    </a:lnTo>
                    <a:lnTo>
                      <a:pt x="308" y="0"/>
                    </a:lnTo>
                    <a:lnTo>
                      <a:pt x="305" y="1"/>
                    </a:lnTo>
                    <a:lnTo>
                      <a:pt x="30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887"/>
              <p:cNvSpPr/>
              <p:nvPr/>
            </p:nvSpPr>
            <p:spPr bwMode="auto">
              <a:xfrm>
                <a:off x="3255963" y="3578226"/>
                <a:ext cx="133350" cy="146050"/>
              </a:xfrm>
              <a:custGeom>
                <a:avLst/>
                <a:gdLst/>
                <a:ahLst/>
                <a:cxnLst>
                  <a:cxn ang="0">
                    <a:pos x="328" y="1"/>
                  </a:cxn>
                  <a:cxn ang="0">
                    <a:pos x="277" y="42"/>
                  </a:cxn>
                  <a:cxn ang="0">
                    <a:pos x="230" y="86"/>
                  </a:cxn>
                  <a:cxn ang="0">
                    <a:pos x="186" y="136"/>
                  </a:cxn>
                  <a:cxn ang="0">
                    <a:pos x="144" y="184"/>
                  </a:cxn>
                  <a:cxn ang="0">
                    <a:pos x="122" y="208"/>
                  </a:cxn>
                  <a:cxn ang="0">
                    <a:pos x="73" y="252"/>
                  </a:cxn>
                  <a:cxn ang="0">
                    <a:pos x="50" y="275"/>
                  </a:cxn>
                  <a:cxn ang="0">
                    <a:pos x="26" y="303"/>
                  </a:cxn>
                  <a:cxn ang="0">
                    <a:pos x="12" y="324"/>
                  </a:cxn>
                  <a:cxn ang="0">
                    <a:pos x="3" y="348"/>
                  </a:cxn>
                  <a:cxn ang="0">
                    <a:pos x="0" y="360"/>
                  </a:cxn>
                  <a:cxn ang="0">
                    <a:pos x="3" y="365"/>
                  </a:cxn>
                  <a:cxn ang="0">
                    <a:pos x="9" y="365"/>
                  </a:cxn>
                  <a:cxn ang="0">
                    <a:pos x="16" y="358"/>
                  </a:cxn>
                  <a:cxn ang="0">
                    <a:pos x="17" y="353"/>
                  </a:cxn>
                  <a:cxn ang="0">
                    <a:pos x="13" y="349"/>
                  </a:cxn>
                  <a:cxn ang="0">
                    <a:pos x="17" y="337"/>
                  </a:cxn>
                  <a:cxn ang="0">
                    <a:pos x="30" y="315"/>
                  </a:cxn>
                  <a:cxn ang="0">
                    <a:pos x="55" y="285"/>
                  </a:cxn>
                  <a:cxn ang="0">
                    <a:pos x="72" y="268"/>
                  </a:cxn>
                  <a:cxn ang="0">
                    <a:pos x="116" y="228"/>
                  </a:cxn>
                  <a:cxn ang="0">
                    <a:pos x="149" y="196"/>
                  </a:cxn>
                  <a:cxn ang="0">
                    <a:pos x="158" y="186"/>
                  </a:cxn>
                  <a:cxn ang="0">
                    <a:pos x="220" y="115"/>
                  </a:cxn>
                  <a:cxn ang="0">
                    <a:pos x="263" y="71"/>
                  </a:cxn>
                  <a:cxn ang="0">
                    <a:pos x="309" y="30"/>
                  </a:cxn>
                  <a:cxn ang="0">
                    <a:pos x="334" y="12"/>
                  </a:cxn>
                  <a:cxn ang="0">
                    <a:pos x="336" y="8"/>
                  </a:cxn>
                  <a:cxn ang="0">
                    <a:pos x="334" y="1"/>
                  </a:cxn>
                  <a:cxn ang="0">
                    <a:pos x="330" y="0"/>
                  </a:cxn>
                  <a:cxn ang="0">
                    <a:pos x="328" y="1"/>
                  </a:cxn>
                </a:cxnLst>
                <a:rect l="0" t="0" r="r" b="b"/>
                <a:pathLst>
                  <a:path w="336" h="366">
                    <a:moveTo>
                      <a:pt x="328" y="1"/>
                    </a:moveTo>
                    <a:lnTo>
                      <a:pt x="328" y="1"/>
                    </a:lnTo>
                    <a:lnTo>
                      <a:pt x="302" y="21"/>
                    </a:lnTo>
                    <a:lnTo>
                      <a:pt x="277" y="42"/>
                    </a:lnTo>
                    <a:lnTo>
                      <a:pt x="252" y="64"/>
                    </a:lnTo>
                    <a:lnTo>
                      <a:pt x="230" y="86"/>
                    </a:lnTo>
                    <a:lnTo>
                      <a:pt x="208" y="111"/>
                    </a:lnTo>
                    <a:lnTo>
                      <a:pt x="186" y="136"/>
                    </a:lnTo>
                    <a:lnTo>
                      <a:pt x="144" y="184"/>
                    </a:lnTo>
                    <a:lnTo>
                      <a:pt x="144" y="184"/>
                    </a:lnTo>
                    <a:lnTo>
                      <a:pt x="133" y="198"/>
                    </a:lnTo>
                    <a:lnTo>
                      <a:pt x="122" y="208"/>
                    </a:lnTo>
                    <a:lnTo>
                      <a:pt x="98" y="230"/>
                    </a:lnTo>
                    <a:lnTo>
                      <a:pt x="73" y="252"/>
                    </a:lnTo>
                    <a:lnTo>
                      <a:pt x="50" y="275"/>
                    </a:lnTo>
                    <a:lnTo>
                      <a:pt x="50" y="275"/>
                    </a:lnTo>
                    <a:lnTo>
                      <a:pt x="34" y="293"/>
                    </a:lnTo>
                    <a:lnTo>
                      <a:pt x="26" y="303"/>
                    </a:lnTo>
                    <a:lnTo>
                      <a:pt x="18" y="314"/>
                    </a:lnTo>
                    <a:lnTo>
                      <a:pt x="12" y="324"/>
                    </a:lnTo>
                    <a:lnTo>
                      <a:pt x="7" y="336"/>
                    </a:lnTo>
                    <a:lnTo>
                      <a:pt x="3" y="348"/>
                    </a:lnTo>
                    <a:lnTo>
                      <a:pt x="0" y="360"/>
                    </a:lnTo>
                    <a:lnTo>
                      <a:pt x="0" y="360"/>
                    </a:lnTo>
                    <a:lnTo>
                      <a:pt x="0" y="364"/>
                    </a:lnTo>
                    <a:lnTo>
                      <a:pt x="3" y="365"/>
                    </a:lnTo>
                    <a:lnTo>
                      <a:pt x="7" y="366"/>
                    </a:lnTo>
                    <a:lnTo>
                      <a:pt x="9" y="365"/>
                    </a:lnTo>
                    <a:lnTo>
                      <a:pt x="16" y="358"/>
                    </a:lnTo>
                    <a:lnTo>
                      <a:pt x="16" y="358"/>
                    </a:lnTo>
                    <a:lnTo>
                      <a:pt x="17" y="356"/>
                    </a:lnTo>
                    <a:lnTo>
                      <a:pt x="17" y="353"/>
                    </a:lnTo>
                    <a:lnTo>
                      <a:pt x="16" y="352"/>
                    </a:lnTo>
                    <a:lnTo>
                      <a:pt x="13" y="349"/>
                    </a:lnTo>
                    <a:lnTo>
                      <a:pt x="13" y="349"/>
                    </a:lnTo>
                    <a:lnTo>
                      <a:pt x="17" y="337"/>
                    </a:lnTo>
                    <a:lnTo>
                      <a:pt x="24" y="327"/>
                    </a:lnTo>
                    <a:lnTo>
                      <a:pt x="30" y="315"/>
                    </a:lnTo>
                    <a:lnTo>
                      <a:pt x="38" y="305"/>
                    </a:lnTo>
                    <a:lnTo>
                      <a:pt x="55" y="285"/>
                    </a:lnTo>
                    <a:lnTo>
                      <a:pt x="72" y="268"/>
                    </a:lnTo>
                    <a:lnTo>
                      <a:pt x="72" y="268"/>
                    </a:lnTo>
                    <a:lnTo>
                      <a:pt x="94" y="247"/>
                    </a:lnTo>
                    <a:lnTo>
                      <a:pt x="116" y="228"/>
                    </a:lnTo>
                    <a:lnTo>
                      <a:pt x="139" y="207"/>
                    </a:lnTo>
                    <a:lnTo>
                      <a:pt x="149" y="196"/>
                    </a:lnTo>
                    <a:lnTo>
                      <a:pt x="158" y="186"/>
                    </a:lnTo>
                    <a:lnTo>
                      <a:pt x="158" y="186"/>
                    </a:lnTo>
                    <a:lnTo>
                      <a:pt x="199" y="139"/>
                    </a:lnTo>
                    <a:lnTo>
                      <a:pt x="220" y="115"/>
                    </a:lnTo>
                    <a:lnTo>
                      <a:pt x="241" y="93"/>
                    </a:lnTo>
                    <a:lnTo>
                      <a:pt x="263" y="71"/>
                    </a:lnTo>
                    <a:lnTo>
                      <a:pt x="285" y="50"/>
                    </a:lnTo>
                    <a:lnTo>
                      <a:pt x="309" y="30"/>
                    </a:lnTo>
                    <a:lnTo>
                      <a:pt x="334" y="12"/>
                    </a:lnTo>
                    <a:lnTo>
                      <a:pt x="334" y="12"/>
                    </a:lnTo>
                    <a:lnTo>
                      <a:pt x="335" y="9"/>
                    </a:lnTo>
                    <a:lnTo>
                      <a:pt x="336" y="8"/>
                    </a:lnTo>
                    <a:lnTo>
                      <a:pt x="335" y="3"/>
                    </a:lnTo>
                    <a:lnTo>
                      <a:pt x="334" y="1"/>
                    </a:lnTo>
                    <a:lnTo>
                      <a:pt x="332" y="0"/>
                    </a:lnTo>
                    <a:lnTo>
                      <a:pt x="330" y="0"/>
                    </a:lnTo>
                    <a:lnTo>
                      <a:pt x="328" y="1"/>
                    </a:lnTo>
                    <a:lnTo>
                      <a:pt x="32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Freeform 888"/>
              <p:cNvSpPr/>
              <p:nvPr/>
            </p:nvSpPr>
            <p:spPr bwMode="auto">
              <a:xfrm>
                <a:off x="3267076" y="3592513"/>
                <a:ext cx="152400" cy="169863"/>
              </a:xfrm>
              <a:custGeom>
                <a:avLst/>
                <a:gdLst/>
                <a:ahLst/>
                <a:cxnLst>
                  <a:cxn ang="0">
                    <a:pos x="371" y="2"/>
                  </a:cxn>
                  <a:cxn ang="0">
                    <a:pos x="371" y="2"/>
                  </a:cxn>
                  <a:cxn ang="0">
                    <a:pos x="319" y="51"/>
                  </a:cxn>
                  <a:cxn ang="0">
                    <a:pos x="293" y="76"/>
                  </a:cxn>
                  <a:cxn ang="0">
                    <a:pos x="267" y="100"/>
                  </a:cxn>
                  <a:cxn ang="0">
                    <a:pos x="267" y="100"/>
                  </a:cxn>
                  <a:cxn ang="0">
                    <a:pos x="212" y="147"/>
                  </a:cxn>
                  <a:cxn ang="0">
                    <a:pos x="186" y="172"/>
                  </a:cxn>
                  <a:cxn ang="0">
                    <a:pos x="161" y="199"/>
                  </a:cxn>
                  <a:cxn ang="0">
                    <a:pos x="161" y="199"/>
                  </a:cxn>
                  <a:cxn ang="0">
                    <a:pos x="149" y="212"/>
                  </a:cxn>
                  <a:cxn ang="0">
                    <a:pos x="138" y="228"/>
                  </a:cxn>
                  <a:cxn ang="0">
                    <a:pos x="119" y="258"/>
                  </a:cxn>
                  <a:cxn ang="0">
                    <a:pos x="99" y="289"/>
                  </a:cxn>
                  <a:cxn ang="0">
                    <a:pos x="81" y="321"/>
                  </a:cxn>
                  <a:cxn ang="0">
                    <a:pos x="81" y="321"/>
                  </a:cxn>
                  <a:cxn ang="0">
                    <a:pos x="63" y="346"/>
                  </a:cxn>
                  <a:cxn ang="0">
                    <a:pos x="46" y="372"/>
                  </a:cxn>
                  <a:cxn ang="0">
                    <a:pos x="46" y="372"/>
                  </a:cxn>
                  <a:cxn ang="0">
                    <a:pos x="38" y="385"/>
                  </a:cxn>
                  <a:cxn ang="0">
                    <a:pos x="29" y="399"/>
                  </a:cxn>
                  <a:cxn ang="0">
                    <a:pos x="22" y="406"/>
                  </a:cxn>
                  <a:cxn ang="0">
                    <a:pos x="17" y="411"/>
                  </a:cxn>
                  <a:cxn ang="0">
                    <a:pos x="10" y="415"/>
                  </a:cxn>
                  <a:cxn ang="0">
                    <a:pos x="4" y="416"/>
                  </a:cxn>
                  <a:cxn ang="0">
                    <a:pos x="4" y="416"/>
                  </a:cxn>
                  <a:cxn ang="0">
                    <a:pos x="1" y="418"/>
                  </a:cxn>
                  <a:cxn ang="0">
                    <a:pos x="0" y="419"/>
                  </a:cxn>
                  <a:cxn ang="0">
                    <a:pos x="0" y="421"/>
                  </a:cxn>
                  <a:cxn ang="0">
                    <a:pos x="0" y="423"/>
                  </a:cxn>
                  <a:cxn ang="0">
                    <a:pos x="2" y="427"/>
                  </a:cxn>
                  <a:cxn ang="0">
                    <a:pos x="4" y="428"/>
                  </a:cxn>
                  <a:cxn ang="0">
                    <a:pos x="6" y="428"/>
                  </a:cxn>
                  <a:cxn ang="0">
                    <a:pos x="6" y="428"/>
                  </a:cxn>
                  <a:cxn ang="0">
                    <a:pos x="15" y="425"/>
                  </a:cxn>
                  <a:cxn ang="0">
                    <a:pos x="25" y="419"/>
                  </a:cxn>
                  <a:cxn ang="0">
                    <a:pos x="31" y="412"/>
                  </a:cxn>
                  <a:cxn ang="0">
                    <a:pos x="39" y="403"/>
                  </a:cxn>
                  <a:cxn ang="0">
                    <a:pos x="51" y="385"/>
                  </a:cxn>
                  <a:cxn ang="0">
                    <a:pos x="61" y="368"/>
                  </a:cxn>
                  <a:cxn ang="0">
                    <a:pos x="61" y="368"/>
                  </a:cxn>
                  <a:cxn ang="0">
                    <a:pos x="153" y="229"/>
                  </a:cxn>
                  <a:cxn ang="0">
                    <a:pos x="153" y="229"/>
                  </a:cxn>
                  <a:cxn ang="0">
                    <a:pos x="163" y="212"/>
                  </a:cxn>
                  <a:cxn ang="0">
                    <a:pos x="176" y="197"/>
                  </a:cxn>
                  <a:cxn ang="0">
                    <a:pos x="191" y="182"/>
                  </a:cxn>
                  <a:cxn ang="0">
                    <a:pos x="205" y="168"/>
                  </a:cxn>
                  <a:cxn ang="0">
                    <a:pos x="235" y="140"/>
                  </a:cxn>
                  <a:cxn ang="0">
                    <a:pos x="267" y="114"/>
                  </a:cxn>
                  <a:cxn ang="0">
                    <a:pos x="267" y="114"/>
                  </a:cxn>
                  <a:cxn ang="0">
                    <a:pos x="295" y="89"/>
                  </a:cxn>
                  <a:cxn ang="0">
                    <a:pos x="324" y="63"/>
                  </a:cxn>
                  <a:cxn ang="0">
                    <a:pos x="380" y="10"/>
                  </a:cxn>
                  <a:cxn ang="0">
                    <a:pos x="380" y="10"/>
                  </a:cxn>
                  <a:cxn ang="0">
                    <a:pos x="382" y="8"/>
                  </a:cxn>
                  <a:cxn ang="0">
                    <a:pos x="382" y="6"/>
                  </a:cxn>
                  <a:cxn ang="0">
                    <a:pos x="380" y="2"/>
                  </a:cxn>
                  <a:cxn ang="0">
                    <a:pos x="377" y="0"/>
                  </a:cxn>
                  <a:cxn ang="0">
                    <a:pos x="374" y="0"/>
                  </a:cxn>
                  <a:cxn ang="0">
                    <a:pos x="371" y="2"/>
                  </a:cxn>
                  <a:cxn ang="0">
                    <a:pos x="371" y="2"/>
                  </a:cxn>
                </a:cxnLst>
                <a:rect l="0" t="0" r="r" b="b"/>
                <a:pathLst>
                  <a:path w="382" h="428">
                    <a:moveTo>
                      <a:pt x="371" y="2"/>
                    </a:moveTo>
                    <a:lnTo>
                      <a:pt x="371" y="2"/>
                    </a:lnTo>
                    <a:lnTo>
                      <a:pt x="319" y="51"/>
                    </a:lnTo>
                    <a:lnTo>
                      <a:pt x="293" y="76"/>
                    </a:lnTo>
                    <a:lnTo>
                      <a:pt x="267" y="100"/>
                    </a:lnTo>
                    <a:lnTo>
                      <a:pt x="267" y="100"/>
                    </a:lnTo>
                    <a:lnTo>
                      <a:pt x="212" y="147"/>
                    </a:lnTo>
                    <a:lnTo>
                      <a:pt x="186" y="172"/>
                    </a:lnTo>
                    <a:lnTo>
                      <a:pt x="161" y="199"/>
                    </a:lnTo>
                    <a:lnTo>
                      <a:pt x="161" y="199"/>
                    </a:lnTo>
                    <a:lnTo>
                      <a:pt x="149" y="212"/>
                    </a:lnTo>
                    <a:lnTo>
                      <a:pt x="138" y="228"/>
                    </a:lnTo>
                    <a:lnTo>
                      <a:pt x="119" y="258"/>
                    </a:lnTo>
                    <a:lnTo>
                      <a:pt x="99" y="289"/>
                    </a:lnTo>
                    <a:lnTo>
                      <a:pt x="81" y="321"/>
                    </a:lnTo>
                    <a:lnTo>
                      <a:pt x="81" y="321"/>
                    </a:lnTo>
                    <a:lnTo>
                      <a:pt x="63" y="346"/>
                    </a:lnTo>
                    <a:lnTo>
                      <a:pt x="46" y="372"/>
                    </a:lnTo>
                    <a:lnTo>
                      <a:pt x="46" y="372"/>
                    </a:lnTo>
                    <a:lnTo>
                      <a:pt x="38" y="385"/>
                    </a:lnTo>
                    <a:lnTo>
                      <a:pt x="29" y="399"/>
                    </a:lnTo>
                    <a:lnTo>
                      <a:pt x="22" y="406"/>
                    </a:lnTo>
                    <a:lnTo>
                      <a:pt x="17" y="411"/>
                    </a:lnTo>
                    <a:lnTo>
                      <a:pt x="10" y="415"/>
                    </a:lnTo>
                    <a:lnTo>
                      <a:pt x="4" y="416"/>
                    </a:lnTo>
                    <a:lnTo>
                      <a:pt x="4" y="416"/>
                    </a:lnTo>
                    <a:lnTo>
                      <a:pt x="1" y="418"/>
                    </a:lnTo>
                    <a:lnTo>
                      <a:pt x="0" y="419"/>
                    </a:lnTo>
                    <a:lnTo>
                      <a:pt x="0" y="421"/>
                    </a:lnTo>
                    <a:lnTo>
                      <a:pt x="0" y="423"/>
                    </a:lnTo>
                    <a:lnTo>
                      <a:pt x="2" y="427"/>
                    </a:lnTo>
                    <a:lnTo>
                      <a:pt x="4" y="428"/>
                    </a:lnTo>
                    <a:lnTo>
                      <a:pt x="6" y="428"/>
                    </a:lnTo>
                    <a:lnTo>
                      <a:pt x="6" y="428"/>
                    </a:lnTo>
                    <a:lnTo>
                      <a:pt x="15" y="425"/>
                    </a:lnTo>
                    <a:lnTo>
                      <a:pt x="25" y="419"/>
                    </a:lnTo>
                    <a:lnTo>
                      <a:pt x="31" y="412"/>
                    </a:lnTo>
                    <a:lnTo>
                      <a:pt x="39" y="403"/>
                    </a:lnTo>
                    <a:lnTo>
                      <a:pt x="51" y="385"/>
                    </a:lnTo>
                    <a:lnTo>
                      <a:pt x="61" y="368"/>
                    </a:lnTo>
                    <a:lnTo>
                      <a:pt x="61" y="368"/>
                    </a:lnTo>
                    <a:lnTo>
                      <a:pt x="153" y="229"/>
                    </a:lnTo>
                    <a:lnTo>
                      <a:pt x="153" y="229"/>
                    </a:lnTo>
                    <a:lnTo>
                      <a:pt x="163" y="212"/>
                    </a:lnTo>
                    <a:lnTo>
                      <a:pt x="176" y="197"/>
                    </a:lnTo>
                    <a:lnTo>
                      <a:pt x="191" y="182"/>
                    </a:lnTo>
                    <a:lnTo>
                      <a:pt x="205" y="168"/>
                    </a:lnTo>
                    <a:lnTo>
                      <a:pt x="235" y="140"/>
                    </a:lnTo>
                    <a:lnTo>
                      <a:pt x="267" y="114"/>
                    </a:lnTo>
                    <a:lnTo>
                      <a:pt x="267" y="114"/>
                    </a:lnTo>
                    <a:lnTo>
                      <a:pt x="295" y="89"/>
                    </a:lnTo>
                    <a:lnTo>
                      <a:pt x="324" y="63"/>
                    </a:lnTo>
                    <a:lnTo>
                      <a:pt x="380" y="10"/>
                    </a:lnTo>
                    <a:lnTo>
                      <a:pt x="380" y="10"/>
                    </a:lnTo>
                    <a:lnTo>
                      <a:pt x="382" y="8"/>
                    </a:lnTo>
                    <a:lnTo>
                      <a:pt x="382" y="6"/>
                    </a:lnTo>
                    <a:lnTo>
                      <a:pt x="380" y="2"/>
                    </a:lnTo>
                    <a:lnTo>
                      <a:pt x="377" y="0"/>
                    </a:lnTo>
                    <a:lnTo>
                      <a:pt x="374" y="0"/>
                    </a:lnTo>
                    <a:lnTo>
                      <a:pt x="371" y="2"/>
                    </a:lnTo>
                    <a:lnTo>
                      <a:pt x="3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889"/>
              <p:cNvSpPr/>
              <p:nvPr/>
            </p:nvSpPr>
            <p:spPr bwMode="auto">
              <a:xfrm>
                <a:off x="3327401" y="3587751"/>
                <a:ext cx="139700" cy="176213"/>
              </a:xfrm>
              <a:custGeom>
                <a:avLst/>
                <a:gdLst/>
                <a:ahLst/>
                <a:cxnLst>
                  <a:cxn ang="0">
                    <a:pos x="340" y="1"/>
                  </a:cxn>
                  <a:cxn ang="0">
                    <a:pos x="323" y="15"/>
                  </a:cxn>
                  <a:cxn ang="0">
                    <a:pos x="310" y="34"/>
                  </a:cxn>
                  <a:cxn ang="0">
                    <a:pos x="298" y="49"/>
                  </a:cxn>
                  <a:cxn ang="0">
                    <a:pos x="264" y="94"/>
                  </a:cxn>
                  <a:cxn ang="0">
                    <a:pos x="214" y="162"/>
                  </a:cxn>
                  <a:cxn ang="0">
                    <a:pos x="161" y="227"/>
                  </a:cxn>
                  <a:cxn ang="0">
                    <a:pos x="110" y="285"/>
                  </a:cxn>
                  <a:cxn ang="0">
                    <a:pos x="74" y="329"/>
                  </a:cxn>
                  <a:cxn ang="0">
                    <a:pos x="64" y="345"/>
                  </a:cxn>
                  <a:cxn ang="0">
                    <a:pos x="25" y="405"/>
                  </a:cxn>
                  <a:cxn ang="0">
                    <a:pos x="9" y="421"/>
                  </a:cxn>
                  <a:cxn ang="0">
                    <a:pos x="2" y="429"/>
                  </a:cxn>
                  <a:cxn ang="0">
                    <a:pos x="0" y="439"/>
                  </a:cxn>
                  <a:cxn ang="0">
                    <a:pos x="1" y="442"/>
                  </a:cxn>
                  <a:cxn ang="0">
                    <a:pos x="6" y="444"/>
                  </a:cxn>
                  <a:cxn ang="0">
                    <a:pos x="12" y="442"/>
                  </a:cxn>
                  <a:cxn ang="0">
                    <a:pos x="12" y="439"/>
                  </a:cxn>
                  <a:cxn ang="0">
                    <a:pos x="16" y="431"/>
                  </a:cxn>
                  <a:cxn ang="0">
                    <a:pos x="33" y="412"/>
                  </a:cxn>
                  <a:cxn ang="0">
                    <a:pos x="40" y="402"/>
                  </a:cxn>
                  <a:cxn ang="0">
                    <a:pos x="65" y="363"/>
                  </a:cxn>
                  <a:cxn ang="0">
                    <a:pos x="74" y="350"/>
                  </a:cxn>
                  <a:cxn ang="0">
                    <a:pos x="123" y="289"/>
                  </a:cxn>
                  <a:cxn ang="0">
                    <a:pos x="175" y="227"/>
                  </a:cxn>
                  <a:cxn ang="0">
                    <a:pos x="217" y="176"/>
                  </a:cxn>
                  <a:cxn ang="0">
                    <a:pos x="256" y="124"/>
                  </a:cxn>
                  <a:cxn ang="0">
                    <a:pos x="301" y="65"/>
                  </a:cxn>
                  <a:cxn ang="0">
                    <a:pos x="311" y="51"/>
                  </a:cxn>
                  <a:cxn ang="0">
                    <a:pos x="327" y="28"/>
                  </a:cxn>
                  <a:cxn ang="0">
                    <a:pos x="339" y="15"/>
                  </a:cxn>
                  <a:cxn ang="0">
                    <a:pos x="345" y="10"/>
                  </a:cxn>
                  <a:cxn ang="0">
                    <a:pos x="349" y="6"/>
                  </a:cxn>
                  <a:cxn ang="0">
                    <a:pos x="344" y="0"/>
                  </a:cxn>
                  <a:cxn ang="0">
                    <a:pos x="340" y="1"/>
                  </a:cxn>
                </a:cxnLst>
                <a:rect l="0" t="0" r="r" b="b"/>
                <a:pathLst>
                  <a:path w="349" h="444">
                    <a:moveTo>
                      <a:pt x="340" y="1"/>
                    </a:moveTo>
                    <a:lnTo>
                      <a:pt x="340" y="1"/>
                    </a:lnTo>
                    <a:lnTo>
                      <a:pt x="329" y="7"/>
                    </a:lnTo>
                    <a:lnTo>
                      <a:pt x="323" y="15"/>
                    </a:lnTo>
                    <a:lnTo>
                      <a:pt x="316" y="23"/>
                    </a:lnTo>
                    <a:lnTo>
                      <a:pt x="310" y="34"/>
                    </a:lnTo>
                    <a:lnTo>
                      <a:pt x="310" y="34"/>
                    </a:lnTo>
                    <a:lnTo>
                      <a:pt x="298" y="49"/>
                    </a:lnTo>
                    <a:lnTo>
                      <a:pt x="286" y="64"/>
                    </a:lnTo>
                    <a:lnTo>
                      <a:pt x="264" y="94"/>
                    </a:lnTo>
                    <a:lnTo>
                      <a:pt x="264" y="94"/>
                    </a:lnTo>
                    <a:lnTo>
                      <a:pt x="214" y="162"/>
                    </a:lnTo>
                    <a:lnTo>
                      <a:pt x="188" y="194"/>
                    </a:lnTo>
                    <a:lnTo>
                      <a:pt x="161" y="227"/>
                    </a:lnTo>
                    <a:lnTo>
                      <a:pt x="161" y="227"/>
                    </a:lnTo>
                    <a:lnTo>
                      <a:pt x="110" y="285"/>
                    </a:lnTo>
                    <a:lnTo>
                      <a:pt x="86" y="313"/>
                    </a:lnTo>
                    <a:lnTo>
                      <a:pt x="74" y="329"/>
                    </a:lnTo>
                    <a:lnTo>
                      <a:pt x="64" y="345"/>
                    </a:lnTo>
                    <a:lnTo>
                      <a:pt x="64" y="345"/>
                    </a:lnTo>
                    <a:lnTo>
                      <a:pt x="25" y="405"/>
                    </a:lnTo>
                    <a:lnTo>
                      <a:pt x="25" y="405"/>
                    </a:lnTo>
                    <a:lnTo>
                      <a:pt x="18" y="413"/>
                    </a:lnTo>
                    <a:lnTo>
                      <a:pt x="9" y="421"/>
                    </a:lnTo>
                    <a:lnTo>
                      <a:pt x="6" y="425"/>
                    </a:lnTo>
                    <a:lnTo>
                      <a:pt x="2" y="429"/>
                    </a:lnTo>
                    <a:lnTo>
                      <a:pt x="1" y="434"/>
                    </a:lnTo>
                    <a:lnTo>
                      <a:pt x="0" y="439"/>
                    </a:lnTo>
                    <a:lnTo>
                      <a:pt x="0" y="439"/>
                    </a:lnTo>
                    <a:lnTo>
                      <a:pt x="1" y="442"/>
                    </a:lnTo>
                    <a:lnTo>
                      <a:pt x="2" y="443"/>
                    </a:lnTo>
                    <a:lnTo>
                      <a:pt x="6" y="444"/>
                    </a:lnTo>
                    <a:lnTo>
                      <a:pt x="10" y="443"/>
                    </a:lnTo>
                    <a:lnTo>
                      <a:pt x="12" y="442"/>
                    </a:lnTo>
                    <a:lnTo>
                      <a:pt x="12" y="439"/>
                    </a:lnTo>
                    <a:lnTo>
                      <a:pt x="12" y="439"/>
                    </a:lnTo>
                    <a:lnTo>
                      <a:pt x="13" y="435"/>
                    </a:lnTo>
                    <a:lnTo>
                      <a:pt x="16" y="431"/>
                    </a:lnTo>
                    <a:lnTo>
                      <a:pt x="23" y="421"/>
                    </a:lnTo>
                    <a:lnTo>
                      <a:pt x="33" y="412"/>
                    </a:lnTo>
                    <a:lnTo>
                      <a:pt x="40" y="402"/>
                    </a:lnTo>
                    <a:lnTo>
                      <a:pt x="40" y="402"/>
                    </a:lnTo>
                    <a:lnTo>
                      <a:pt x="56" y="376"/>
                    </a:lnTo>
                    <a:lnTo>
                      <a:pt x="65" y="363"/>
                    </a:lnTo>
                    <a:lnTo>
                      <a:pt x="74" y="350"/>
                    </a:lnTo>
                    <a:lnTo>
                      <a:pt x="74" y="350"/>
                    </a:lnTo>
                    <a:lnTo>
                      <a:pt x="98" y="319"/>
                    </a:lnTo>
                    <a:lnTo>
                      <a:pt x="123" y="289"/>
                    </a:lnTo>
                    <a:lnTo>
                      <a:pt x="175" y="227"/>
                    </a:lnTo>
                    <a:lnTo>
                      <a:pt x="175" y="227"/>
                    </a:lnTo>
                    <a:lnTo>
                      <a:pt x="196" y="202"/>
                    </a:lnTo>
                    <a:lnTo>
                      <a:pt x="217" y="176"/>
                    </a:lnTo>
                    <a:lnTo>
                      <a:pt x="256" y="124"/>
                    </a:lnTo>
                    <a:lnTo>
                      <a:pt x="256" y="124"/>
                    </a:lnTo>
                    <a:lnTo>
                      <a:pt x="278" y="94"/>
                    </a:lnTo>
                    <a:lnTo>
                      <a:pt x="301" y="65"/>
                    </a:lnTo>
                    <a:lnTo>
                      <a:pt x="301" y="65"/>
                    </a:lnTo>
                    <a:lnTo>
                      <a:pt x="311" y="51"/>
                    </a:lnTo>
                    <a:lnTo>
                      <a:pt x="322" y="35"/>
                    </a:lnTo>
                    <a:lnTo>
                      <a:pt x="327" y="28"/>
                    </a:lnTo>
                    <a:lnTo>
                      <a:pt x="332" y="21"/>
                    </a:lnTo>
                    <a:lnTo>
                      <a:pt x="339" y="15"/>
                    </a:lnTo>
                    <a:lnTo>
                      <a:pt x="345" y="10"/>
                    </a:lnTo>
                    <a:lnTo>
                      <a:pt x="345" y="10"/>
                    </a:lnTo>
                    <a:lnTo>
                      <a:pt x="348" y="9"/>
                    </a:lnTo>
                    <a:lnTo>
                      <a:pt x="349" y="6"/>
                    </a:lnTo>
                    <a:lnTo>
                      <a:pt x="348" y="2"/>
                    </a:lnTo>
                    <a:lnTo>
                      <a:pt x="344" y="0"/>
                    </a:lnTo>
                    <a:lnTo>
                      <a:pt x="343" y="0"/>
                    </a:lnTo>
                    <a:lnTo>
                      <a:pt x="340" y="1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890"/>
              <p:cNvSpPr/>
              <p:nvPr/>
            </p:nvSpPr>
            <p:spPr bwMode="auto">
              <a:xfrm>
                <a:off x="3362326" y="3660776"/>
                <a:ext cx="88900" cy="106363"/>
              </a:xfrm>
              <a:custGeom>
                <a:avLst/>
                <a:gdLst/>
                <a:ahLst/>
                <a:cxnLst>
                  <a:cxn ang="0">
                    <a:pos x="213" y="1"/>
                  </a:cxn>
                  <a:cxn ang="0">
                    <a:pos x="213" y="1"/>
                  </a:cxn>
                  <a:cxn ang="0">
                    <a:pos x="185" y="31"/>
                  </a:cxn>
                  <a:cxn ang="0">
                    <a:pos x="156" y="62"/>
                  </a:cxn>
                  <a:cxn ang="0">
                    <a:pos x="128" y="94"/>
                  </a:cxn>
                  <a:cxn ang="0">
                    <a:pos x="102" y="127"/>
                  </a:cxn>
                  <a:cxn ang="0">
                    <a:pos x="102" y="127"/>
                  </a:cxn>
                  <a:cxn ang="0">
                    <a:pos x="75" y="163"/>
                  </a:cxn>
                  <a:cxn ang="0">
                    <a:pos x="47" y="201"/>
                  </a:cxn>
                  <a:cxn ang="0">
                    <a:pos x="47" y="201"/>
                  </a:cxn>
                  <a:cxn ang="0">
                    <a:pos x="35" y="215"/>
                  </a:cxn>
                  <a:cxn ang="0">
                    <a:pos x="22" y="229"/>
                  </a:cxn>
                  <a:cxn ang="0">
                    <a:pos x="11" y="243"/>
                  </a:cxn>
                  <a:cxn ang="0">
                    <a:pos x="0" y="259"/>
                  </a:cxn>
                  <a:cxn ang="0">
                    <a:pos x="0" y="259"/>
                  </a:cxn>
                  <a:cxn ang="0">
                    <a:pos x="0" y="261"/>
                  </a:cxn>
                  <a:cxn ang="0">
                    <a:pos x="0" y="264"/>
                  </a:cxn>
                  <a:cxn ang="0">
                    <a:pos x="3" y="266"/>
                  </a:cxn>
                  <a:cxn ang="0">
                    <a:pos x="7" y="268"/>
                  </a:cxn>
                  <a:cxn ang="0">
                    <a:pos x="9" y="266"/>
                  </a:cxn>
                  <a:cxn ang="0">
                    <a:pos x="11" y="265"/>
                  </a:cxn>
                  <a:cxn ang="0">
                    <a:pos x="11" y="265"/>
                  </a:cxn>
                  <a:cxn ang="0">
                    <a:pos x="16" y="256"/>
                  </a:cxn>
                  <a:cxn ang="0">
                    <a:pos x="22" y="247"/>
                  </a:cxn>
                  <a:cxn ang="0">
                    <a:pos x="34" y="231"/>
                  </a:cxn>
                  <a:cxn ang="0">
                    <a:pos x="49" y="217"/>
                  </a:cxn>
                  <a:cxn ang="0">
                    <a:pos x="62" y="201"/>
                  </a:cxn>
                  <a:cxn ang="0">
                    <a:pos x="62" y="201"/>
                  </a:cxn>
                  <a:cxn ang="0">
                    <a:pos x="84" y="171"/>
                  </a:cxn>
                  <a:cxn ang="0">
                    <a:pos x="106" y="141"/>
                  </a:cxn>
                  <a:cxn ang="0">
                    <a:pos x="106" y="141"/>
                  </a:cxn>
                  <a:cxn ang="0">
                    <a:pos x="132" y="107"/>
                  </a:cxn>
                  <a:cxn ang="0">
                    <a:pos x="161" y="73"/>
                  </a:cxn>
                  <a:cxn ang="0">
                    <a:pos x="191" y="40"/>
                  </a:cxn>
                  <a:cxn ang="0">
                    <a:pos x="221" y="9"/>
                  </a:cxn>
                  <a:cxn ang="0">
                    <a:pos x="221" y="9"/>
                  </a:cxn>
                  <a:cxn ang="0">
                    <a:pos x="223" y="8"/>
                  </a:cxn>
                  <a:cxn ang="0">
                    <a:pos x="223" y="5"/>
                  </a:cxn>
                  <a:cxn ang="0">
                    <a:pos x="221" y="1"/>
                  </a:cxn>
                  <a:cxn ang="0">
                    <a:pos x="217" y="0"/>
                  </a:cxn>
                  <a:cxn ang="0">
                    <a:pos x="215" y="0"/>
                  </a:cxn>
                  <a:cxn ang="0">
                    <a:pos x="213" y="1"/>
                  </a:cxn>
                  <a:cxn ang="0">
                    <a:pos x="213" y="1"/>
                  </a:cxn>
                </a:cxnLst>
                <a:rect l="0" t="0" r="r" b="b"/>
                <a:pathLst>
                  <a:path w="223" h="268">
                    <a:moveTo>
                      <a:pt x="213" y="1"/>
                    </a:moveTo>
                    <a:lnTo>
                      <a:pt x="213" y="1"/>
                    </a:lnTo>
                    <a:lnTo>
                      <a:pt x="185" y="31"/>
                    </a:lnTo>
                    <a:lnTo>
                      <a:pt x="156" y="62"/>
                    </a:lnTo>
                    <a:lnTo>
                      <a:pt x="128" y="94"/>
                    </a:lnTo>
                    <a:lnTo>
                      <a:pt x="102" y="127"/>
                    </a:lnTo>
                    <a:lnTo>
                      <a:pt x="102" y="127"/>
                    </a:lnTo>
                    <a:lnTo>
                      <a:pt x="75" y="163"/>
                    </a:lnTo>
                    <a:lnTo>
                      <a:pt x="47" y="201"/>
                    </a:lnTo>
                    <a:lnTo>
                      <a:pt x="47" y="201"/>
                    </a:lnTo>
                    <a:lnTo>
                      <a:pt x="35" y="215"/>
                    </a:lnTo>
                    <a:lnTo>
                      <a:pt x="22" y="229"/>
                    </a:lnTo>
                    <a:lnTo>
                      <a:pt x="11" y="243"/>
                    </a:lnTo>
                    <a:lnTo>
                      <a:pt x="0" y="259"/>
                    </a:lnTo>
                    <a:lnTo>
                      <a:pt x="0" y="259"/>
                    </a:lnTo>
                    <a:lnTo>
                      <a:pt x="0" y="261"/>
                    </a:lnTo>
                    <a:lnTo>
                      <a:pt x="0" y="264"/>
                    </a:lnTo>
                    <a:lnTo>
                      <a:pt x="3" y="266"/>
                    </a:lnTo>
                    <a:lnTo>
                      <a:pt x="7" y="268"/>
                    </a:lnTo>
                    <a:lnTo>
                      <a:pt x="9" y="266"/>
                    </a:lnTo>
                    <a:lnTo>
                      <a:pt x="11" y="265"/>
                    </a:lnTo>
                    <a:lnTo>
                      <a:pt x="11" y="265"/>
                    </a:lnTo>
                    <a:lnTo>
                      <a:pt x="16" y="256"/>
                    </a:lnTo>
                    <a:lnTo>
                      <a:pt x="22" y="247"/>
                    </a:lnTo>
                    <a:lnTo>
                      <a:pt x="34" y="231"/>
                    </a:lnTo>
                    <a:lnTo>
                      <a:pt x="49" y="217"/>
                    </a:lnTo>
                    <a:lnTo>
                      <a:pt x="62" y="201"/>
                    </a:lnTo>
                    <a:lnTo>
                      <a:pt x="62" y="201"/>
                    </a:lnTo>
                    <a:lnTo>
                      <a:pt x="84" y="171"/>
                    </a:lnTo>
                    <a:lnTo>
                      <a:pt x="106" y="141"/>
                    </a:lnTo>
                    <a:lnTo>
                      <a:pt x="106" y="141"/>
                    </a:lnTo>
                    <a:lnTo>
                      <a:pt x="132" y="107"/>
                    </a:lnTo>
                    <a:lnTo>
                      <a:pt x="161" y="73"/>
                    </a:lnTo>
                    <a:lnTo>
                      <a:pt x="191" y="40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3" y="8"/>
                    </a:lnTo>
                    <a:lnTo>
                      <a:pt x="223" y="5"/>
                    </a:lnTo>
                    <a:lnTo>
                      <a:pt x="221" y="1"/>
                    </a:lnTo>
                    <a:lnTo>
                      <a:pt x="217" y="0"/>
                    </a:lnTo>
                    <a:lnTo>
                      <a:pt x="215" y="0"/>
                    </a:lnTo>
                    <a:lnTo>
                      <a:pt x="213" y="1"/>
                    </a:ln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891"/>
              <p:cNvSpPr/>
              <p:nvPr/>
            </p:nvSpPr>
            <p:spPr bwMode="auto">
              <a:xfrm>
                <a:off x="3398838" y="3705226"/>
                <a:ext cx="47625" cy="66675"/>
              </a:xfrm>
              <a:custGeom>
                <a:avLst/>
                <a:gdLst/>
                <a:ahLst/>
                <a:cxnLst>
                  <a:cxn ang="0">
                    <a:pos x="108" y="4"/>
                  </a:cxn>
                  <a:cxn ang="0">
                    <a:pos x="108" y="4"/>
                  </a:cxn>
                  <a:cxn ang="0">
                    <a:pos x="106" y="14"/>
                  </a:cxn>
                  <a:cxn ang="0">
                    <a:pos x="102" y="21"/>
                  </a:cxn>
                  <a:cxn ang="0">
                    <a:pos x="97" y="29"/>
                  </a:cxn>
                  <a:cxn ang="0">
                    <a:pos x="90" y="37"/>
                  </a:cxn>
                  <a:cxn ang="0">
                    <a:pos x="76" y="53"/>
                  </a:cxn>
                  <a:cxn ang="0">
                    <a:pos x="64" y="67"/>
                  </a:cxn>
                  <a:cxn ang="0">
                    <a:pos x="64" y="67"/>
                  </a:cxn>
                  <a:cxn ang="0">
                    <a:pos x="48" y="89"/>
                  </a:cxn>
                  <a:cxn ang="0">
                    <a:pos x="34" y="113"/>
                  </a:cxn>
                  <a:cxn ang="0">
                    <a:pos x="18" y="135"/>
                  </a:cxn>
                  <a:cxn ang="0">
                    <a:pos x="10" y="146"/>
                  </a:cxn>
                  <a:cxn ang="0">
                    <a:pos x="1" y="156"/>
                  </a:cxn>
                  <a:cxn ang="0">
                    <a:pos x="1" y="156"/>
                  </a:cxn>
                  <a:cxn ang="0">
                    <a:pos x="0" y="159"/>
                  </a:cxn>
                  <a:cxn ang="0">
                    <a:pos x="0" y="160"/>
                  </a:cxn>
                  <a:cxn ang="0">
                    <a:pos x="1" y="164"/>
                  </a:cxn>
                  <a:cxn ang="0">
                    <a:pos x="5" y="167"/>
                  </a:cxn>
                  <a:cxn ang="0">
                    <a:pos x="8" y="165"/>
                  </a:cxn>
                  <a:cxn ang="0">
                    <a:pos x="9" y="164"/>
                  </a:cxn>
                  <a:cxn ang="0">
                    <a:pos x="9" y="164"/>
                  </a:cxn>
                  <a:cxn ang="0">
                    <a:pos x="26" y="144"/>
                  </a:cxn>
                  <a:cxn ang="0">
                    <a:pos x="40" y="123"/>
                  </a:cxn>
                  <a:cxn ang="0">
                    <a:pos x="68" y="80"/>
                  </a:cxn>
                  <a:cxn ang="0">
                    <a:pos x="68" y="80"/>
                  </a:cxn>
                  <a:cxn ang="0">
                    <a:pos x="74" y="71"/>
                  </a:cxn>
                  <a:cxn ang="0">
                    <a:pos x="82" y="63"/>
                  </a:cxn>
                  <a:cxn ang="0">
                    <a:pos x="98" y="46"/>
                  </a:cxn>
                  <a:cxn ang="0">
                    <a:pos x="104" y="37"/>
                  </a:cxn>
                  <a:cxn ang="0">
                    <a:pos x="111" y="28"/>
                  </a:cxn>
                  <a:cxn ang="0">
                    <a:pos x="116" y="17"/>
                  </a:cxn>
                  <a:cxn ang="0">
                    <a:pos x="119" y="7"/>
                  </a:cxn>
                  <a:cxn ang="0">
                    <a:pos x="119" y="7"/>
                  </a:cxn>
                  <a:cxn ang="0">
                    <a:pos x="119" y="6"/>
                  </a:cxn>
                  <a:cxn ang="0">
                    <a:pos x="117" y="3"/>
                  </a:cxn>
                  <a:cxn ang="0">
                    <a:pos x="115" y="0"/>
                  </a:cxn>
                  <a:cxn ang="0">
                    <a:pos x="112" y="0"/>
                  </a:cxn>
                  <a:cxn ang="0">
                    <a:pos x="111" y="0"/>
                  </a:cxn>
                  <a:cxn ang="0">
                    <a:pos x="108" y="2"/>
                  </a:cxn>
                  <a:cxn ang="0">
                    <a:pos x="108" y="4"/>
                  </a:cxn>
                  <a:cxn ang="0">
                    <a:pos x="108" y="4"/>
                  </a:cxn>
                </a:cxnLst>
                <a:rect l="0" t="0" r="r" b="b"/>
                <a:pathLst>
                  <a:path w="119" h="167">
                    <a:moveTo>
                      <a:pt x="108" y="4"/>
                    </a:moveTo>
                    <a:lnTo>
                      <a:pt x="108" y="4"/>
                    </a:lnTo>
                    <a:lnTo>
                      <a:pt x="106" y="14"/>
                    </a:lnTo>
                    <a:lnTo>
                      <a:pt x="102" y="21"/>
                    </a:lnTo>
                    <a:lnTo>
                      <a:pt x="97" y="29"/>
                    </a:lnTo>
                    <a:lnTo>
                      <a:pt x="90" y="37"/>
                    </a:lnTo>
                    <a:lnTo>
                      <a:pt x="76" y="53"/>
                    </a:lnTo>
                    <a:lnTo>
                      <a:pt x="64" y="67"/>
                    </a:lnTo>
                    <a:lnTo>
                      <a:pt x="64" y="67"/>
                    </a:lnTo>
                    <a:lnTo>
                      <a:pt x="48" y="89"/>
                    </a:lnTo>
                    <a:lnTo>
                      <a:pt x="34" y="113"/>
                    </a:lnTo>
                    <a:lnTo>
                      <a:pt x="18" y="135"/>
                    </a:lnTo>
                    <a:lnTo>
                      <a:pt x="10" y="146"/>
                    </a:lnTo>
                    <a:lnTo>
                      <a:pt x="1" y="156"/>
                    </a:lnTo>
                    <a:lnTo>
                      <a:pt x="1" y="156"/>
                    </a:lnTo>
                    <a:lnTo>
                      <a:pt x="0" y="159"/>
                    </a:lnTo>
                    <a:lnTo>
                      <a:pt x="0" y="160"/>
                    </a:lnTo>
                    <a:lnTo>
                      <a:pt x="1" y="164"/>
                    </a:lnTo>
                    <a:lnTo>
                      <a:pt x="5" y="167"/>
                    </a:lnTo>
                    <a:lnTo>
                      <a:pt x="8" y="165"/>
                    </a:lnTo>
                    <a:lnTo>
                      <a:pt x="9" y="164"/>
                    </a:lnTo>
                    <a:lnTo>
                      <a:pt x="9" y="164"/>
                    </a:lnTo>
                    <a:lnTo>
                      <a:pt x="26" y="144"/>
                    </a:lnTo>
                    <a:lnTo>
                      <a:pt x="40" y="123"/>
                    </a:lnTo>
                    <a:lnTo>
                      <a:pt x="68" y="80"/>
                    </a:lnTo>
                    <a:lnTo>
                      <a:pt x="68" y="80"/>
                    </a:lnTo>
                    <a:lnTo>
                      <a:pt x="74" y="71"/>
                    </a:lnTo>
                    <a:lnTo>
                      <a:pt x="82" y="63"/>
                    </a:lnTo>
                    <a:lnTo>
                      <a:pt x="98" y="46"/>
                    </a:lnTo>
                    <a:lnTo>
                      <a:pt x="104" y="37"/>
                    </a:lnTo>
                    <a:lnTo>
                      <a:pt x="111" y="28"/>
                    </a:lnTo>
                    <a:lnTo>
                      <a:pt x="116" y="17"/>
                    </a:lnTo>
                    <a:lnTo>
                      <a:pt x="119" y="7"/>
                    </a:lnTo>
                    <a:lnTo>
                      <a:pt x="119" y="7"/>
                    </a:lnTo>
                    <a:lnTo>
                      <a:pt x="119" y="6"/>
                    </a:lnTo>
                    <a:lnTo>
                      <a:pt x="117" y="3"/>
                    </a:lnTo>
                    <a:lnTo>
                      <a:pt x="115" y="0"/>
                    </a:lnTo>
                    <a:lnTo>
                      <a:pt x="112" y="0"/>
                    </a:lnTo>
                    <a:lnTo>
                      <a:pt x="111" y="0"/>
                    </a:lnTo>
                    <a:lnTo>
                      <a:pt x="108" y="2"/>
                    </a:lnTo>
                    <a:lnTo>
                      <a:pt x="108" y="4"/>
                    </a:lnTo>
                    <a:lnTo>
                      <a:pt x="10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892"/>
              <p:cNvSpPr/>
              <p:nvPr/>
            </p:nvSpPr>
            <p:spPr bwMode="auto">
              <a:xfrm>
                <a:off x="3432176" y="3724276"/>
                <a:ext cx="47625" cy="53975"/>
              </a:xfrm>
              <a:custGeom>
                <a:avLst/>
                <a:gdLst/>
                <a:ahLst/>
                <a:cxnLst>
                  <a:cxn ang="0">
                    <a:pos x="110" y="2"/>
                  </a:cxn>
                  <a:cxn ang="0">
                    <a:pos x="110" y="2"/>
                  </a:cxn>
                  <a:cxn ang="0">
                    <a:pos x="74" y="38"/>
                  </a:cxn>
                  <a:cxn ang="0">
                    <a:pos x="57" y="56"/>
                  </a:cxn>
                  <a:cxn ang="0">
                    <a:pos x="42" y="76"/>
                  </a:cxn>
                  <a:cxn ang="0">
                    <a:pos x="42" y="76"/>
                  </a:cxn>
                  <a:cxn ang="0">
                    <a:pos x="30" y="89"/>
                  </a:cxn>
                  <a:cxn ang="0">
                    <a:pos x="18" y="101"/>
                  </a:cxn>
                  <a:cxn ang="0">
                    <a:pos x="13" y="107"/>
                  </a:cxn>
                  <a:cxn ang="0">
                    <a:pos x="8" y="114"/>
                  </a:cxn>
                  <a:cxn ang="0">
                    <a:pos x="4" y="122"/>
                  </a:cxn>
                  <a:cxn ang="0">
                    <a:pos x="0" y="130"/>
                  </a:cxn>
                  <a:cxn ang="0">
                    <a:pos x="0" y="130"/>
                  </a:cxn>
                  <a:cxn ang="0">
                    <a:pos x="0" y="132"/>
                  </a:cxn>
                  <a:cxn ang="0">
                    <a:pos x="1" y="134"/>
                  </a:cxn>
                  <a:cxn ang="0">
                    <a:pos x="4" y="136"/>
                  </a:cxn>
                  <a:cxn ang="0">
                    <a:pos x="8" y="136"/>
                  </a:cxn>
                  <a:cxn ang="0">
                    <a:pos x="10" y="135"/>
                  </a:cxn>
                  <a:cxn ang="0">
                    <a:pos x="12" y="132"/>
                  </a:cxn>
                  <a:cxn ang="0">
                    <a:pos x="12" y="132"/>
                  </a:cxn>
                  <a:cxn ang="0">
                    <a:pos x="14" y="124"/>
                  </a:cxn>
                  <a:cxn ang="0">
                    <a:pos x="19" y="117"/>
                  </a:cxn>
                  <a:cxn ang="0">
                    <a:pos x="25" y="109"/>
                  </a:cxn>
                  <a:cxn ang="0">
                    <a:pos x="31" y="102"/>
                  </a:cxn>
                  <a:cxn ang="0">
                    <a:pos x="43" y="89"/>
                  </a:cxn>
                  <a:cxn ang="0">
                    <a:pos x="56" y="76"/>
                  </a:cxn>
                  <a:cxn ang="0">
                    <a:pos x="56" y="76"/>
                  </a:cxn>
                  <a:cxn ang="0">
                    <a:pos x="70" y="59"/>
                  </a:cxn>
                  <a:cxn ang="0">
                    <a:pos x="86" y="42"/>
                  </a:cxn>
                  <a:cxn ang="0">
                    <a:pos x="119" y="9"/>
                  </a:cxn>
                  <a:cxn ang="0">
                    <a:pos x="119" y="9"/>
                  </a:cxn>
                  <a:cxn ang="0">
                    <a:pos x="120" y="8"/>
                  </a:cxn>
                  <a:cxn ang="0">
                    <a:pos x="120" y="5"/>
                  </a:cxn>
                  <a:cxn ang="0">
                    <a:pos x="117" y="2"/>
                  </a:cxn>
                  <a:cxn ang="0">
                    <a:pos x="115" y="0"/>
                  </a:cxn>
                  <a:cxn ang="0">
                    <a:pos x="112" y="0"/>
                  </a:cxn>
                  <a:cxn ang="0">
                    <a:pos x="110" y="2"/>
                  </a:cxn>
                  <a:cxn ang="0">
                    <a:pos x="110" y="2"/>
                  </a:cxn>
                </a:cxnLst>
                <a:rect l="0" t="0" r="r" b="b"/>
                <a:pathLst>
                  <a:path w="120" h="136">
                    <a:moveTo>
                      <a:pt x="110" y="2"/>
                    </a:moveTo>
                    <a:lnTo>
                      <a:pt x="110" y="2"/>
                    </a:lnTo>
                    <a:lnTo>
                      <a:pt x="74" y="38"/>
                    </a:lnTo>
                    <a:lnTo>
                      <a:pt x="57" y="56"/>
                    </a:lnTo>
                    <a:lnTo>
                      <a:pt x="42" y="76"/>
                    </a:lnTo>
                    <a:lnTo>
                      <a:pt x="42" y="76"/>
                    </a:lnTo>
                    <a:lnTo>
                      <a:pt x="30" y="89"/>
                    </a:lnTo>
                    <a:lnTo>
                      <a:pt x="18" y="101"/>
                    </a:lnTo>
                    <a:lnTo>
                      <a:pt x="13" y="107"/>
                    </a:lnTo>
                    <a:lnTo>
                      <a:pt x="8" y="114"/>
                    </a:lnTo>
                    <a:lnTo>
                      <a:pt x="4" y="122"/>
                    </a:lnTo>
                    <a:lnTo>
                      <a:pt x="0" y="130"/>
                    </a:lnTo>
                    <a:lnTo>
                      <a:pt x="0" y="130"/>
                    </a:lnTo>
                    <a:lnTo>
                      <a:pt x="0" y="132"/>
                    </a:lnTo>
                    <a:lnTo>
                      <a:pt x="1" y="134"/>
                    </a:lnTo>
                    <a:lnTo>
                      <a:pt x="4" y="136"/>
                    </a:lnTo>
                    <a:lnTo>
                      <a:pt x="8" y="136"/>
                    </a:lnTo>
                    <a:lnTo>
                      <a:pt x="10" y="135"/>
                    </a:lnTo>
                    <a:lnTo>
                      <a:pt x="12" y="132"/>
                    </a:lnTo>
                    <a:lnTo>
                      <a:pt x="12" y="132"/>
                    </a:lnTo>
                    <a:lnTo>
                      <a:pt x="14" y="124"/>
                    </a:lnTo>
                    <a:lnTo>
                      <a:pt x="19" y="117"/>
                    </a:lnTo>
                    <a:lnTo>
                      <a:pt x="25" y="109"/>
                    </a:lnTo>
                    <a:lnTo>
                      <a:pt x="31" y="102"/>
                    </a:lnTo>
                    <a:lnTo>
                      <a:pt x="43" y="89"/>
                    </a:lnTo>
                    <a:lnTo>
                      <a:pt x="56" y="76"/>
                    </a:lnTo>
                    <a:lnTo>
                      <a:pt x="56" y="76"/>
                    </a:lnTo>
                    <a:lnTo>
                      <a:pt x="70" y="59"/>
                    </a:lnTo>
                    <a:lnTo>
                      <a:pt x="86" y="42"/>
                    </a:lnTo>
                    <a:lnTo>
                      <a:pt x="119" y="9"/>
                    </a:lnTo>
                    <a:lnTo>
                      <a:pt x="119" y="9"/>
                    </a:lnTo>
                    <a:lnTo>
                      <a:pt x="120" y="8"/>
                    </a:lnTo>
                    <a:lnTo>
                      <a:pt x="120" y="5"/>
                    </a:lnTo>
                    <a:lnTo>
                      <a:pt x="117" y="2"/>
                    </a:lnTo>
                    <a:lnTo>
                      <a:pt x="115" y="0"/>
                    </a:lnTo>
                    <a:lnTo>
                      <a:pt x="112" y="0"/>
                    </a:lnTo>
                    <a:lnTo>
                      <a:pt x="110" y="2"/>
                    </a:lnTo>
                    <a:lnTo>
                      <a:pt x="11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893"/>
              <p:cNvSpPr/>
              <p:nvPr/>
            </p:nvSpPr>
            <p:spPr bwMode="auto">
              <a:xfrm>
                <a:off x="3463926" y="3732213"/>
                <a:ext cx="38100" cy="47625"/>
              </a:xfrm>
              <a:custGeom>
                <a:avLst/>
                <a:gdLst/>
                <a:ahLst/>
                <a:cxnLst>
                  <a:cxn ang="0">
                    <a:pos x="86" y="3"/>
                  </a:cxn>
                  <a:cxn ang="0">
                    <a:pos x="86" y="3"/>
                  </a:cxn>
                  <a:cxn ang="0">
                    <a:pos x="74" y="23"/>
                  </a:cxn>
                  <a:cxn ang="0">
                    <a:pos x="60" y="41"/>
                  </a:cxn>
                  <a:cxn ang="0">
                    <a:pos x="44" y="58"/>
                  </a:cxn>
                  <a:cxn ang="0">
                    <a:pos x="27" y="74"/>
                  </a:cxn>
                  <a:cxn ang="0">
                    <a:pos x="27" y="74"/>
                  </a:cxn>
                  <a:cxn ang="0">
                    <a:pos x="18" y="82"/>
                  </a:cxn>
                  <a:cxn ang="0">
                    <a:pos x="7" y="92"/>
                  </a:cxn>
                  <a:cxn ang="0">
                    <a:pos x="3" y="99"/>
                  </a:cxn>
                  <a:cxn ang="0">
                    <a:pos x="1" y="104"/>
                  </a:cxn>
                  <a:cxn ang="0">
                    <a:pos x="0" y="110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1" y="118"/>
                  </a:cxn>
                  <a:cxn ang="0">
                    <a:pos x="3" y="119"/>
                  </a:cxn>
                  <a:cxn ang="0">
                    <a:pos x="7" y="121"/>
                  </a:cxn>
                  <a:cxn ang="0">
                    <a:pos x="10" y="118"/>
                  </a:cxn>
                  <a:cxn ang="0">
                    <a:pos x="11" y="116"/>
                  </a:cxn>
                  <a:cxn ang="0">
                    <a:pos x="11" y="113"/>
                  </a:cxn>
                  <a:cxn ang="0">
                    <a:pos x="11" y="113"/>
                  </a:cxn>
                  <a:cxn ang="0">
                    <a:pos x="11" y="109"/>
                  </a:cxn>
                  <a:cxn ang="0">
                    <a:pos x="14" y="102"/>
                  </a:cxn>
                  <a:cxn ang="0">
                    <a:pos x="18" y="97"/>
                  </a:cxn>
                  <a:cxn ang="0">
                    <a:pos x="23" y="92"/>
                  </a:cxn>
                  <a:cxn ang="0">
                    <a:pos x="35" y="82"/>
                  </a:cxn>
                  <a:cxn ang="0">
                    <a:pos x="44" y="74"/>
                  </a:cxn>
                  <a:cxn ang="0">
                    <a:pos x="44" y="74"/>
                  </a:cxn>
                  <a:cxn ang="0">
                    <a:pos x="58" y="59"/>
                  </a:cxn>
                  <a:cxn ang="0">
                    <a:pos x="73" y="44"/>
                  </a:cxn>
                  <a:cxn ang="0">
                    <a:pos x="86" y="27"/>
                  </a:cxn>
                  <a:cxn ang="0">
                    <a:pos x="96" y="10"/>
                  </a:cxn>
                  <a:cxn ang="0">
                    <a:pos x="96" y="10"/>
                  </a:cxn>
                  <a:cxn ang="0">
                    <a:pos x="96" y="7"/>
                  </a:cxn>
                  <a:cxn ang="0">
                    <a:pos x="96" y="4"/>
                  </a:cxn>
                  <a:cxn ang="0">
                    <a:pos x="94" y="2"/>
                  </a:cxn>
                  <a:cxn ang="0">
                    <a:pos x="90" y="0"/>
                  </a:cxn>
                  <a:cxn ang="0">
                    <a:pos x="88" y="2"/>
                  </a:cxn>
                  <a:cxn ang="0">
                    <a:pos x="86" y="3"/>
                  </a:cxn>
                  <a:cxn ang="0">
                    <a:pos x="86" y="3"/>
                  </a:cxn>
                </a:cxnLst>
                <a:rect l="0" t="0" r="r" b="b"/>
                <a:pathLst>
                  <a:path w="96" h="121">
                    <a:moveTo>
                      <a:pt x="86" y="3"/>
                    </a:moveTo>
                    <a:lnTo>
                      <a:pt x="86" y="3"/>
                    </a:lnTo>
                    <a:lnTo>
                      <a:pt x="74" y="23"/>
                    </a:lnTo>
                    <a:lnTo>
                      <a:pt x="60" y="41"/>
                    </a:lnTo>
                    <a:lnTo>
                      <a:pt x="44" y="58"/>
                    </a:lnTo>
                    <a:lnTo>
                      <a:pt x="27" y="74"/>
                    </a:lnTo>
                    <a:lnTo>
                      <a:pt x="27" y="74"/>
                    </a:lnTo>
                    <a:lnTo>
                      <a:pt x="18" y="82"/>
                    </a:lnTo>
                    <a:lnTo>
                      <a:pt x="7" y="92"/>
                    </a:lnTo>
                    <a:lnTo>
                      <a:pt x="3" y="99"/>
                    </a:lnTo>
                    <a:lnTo>
                      <a:pt x="1" y="104"/>
                    </a:lnTo>
                    <a:lnTo>
                      <a:pt x="0" y="110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1" y="118"/>
                    </a:lnTo>
                    <a:lnTo>
                      <a:pt x="3" y="119"/>
                    </a:lnTo>
                    <a:lnTo>
                      <a:pt x="7" y="121"/>
                    </a:lnTo>
                    <a:lnTo>
                      <a:pt x="10" y="118"/>
                    </a:lnTo>
                    <a:lnTo>
                      <a:pt x="11" y="116"/>
                    </a:lnTo>
                    <a:lnTo>
                      <a:pt x="11" y="113"/>
                    </a:lnTo>
                    <a:lnTo>
                      <a:pt x="11" y="113"/>
                    </a:lnTo>
                    <a:lnTo>
                      <a:pt x="11" y="109"/>
                    </a:lnTo>
                    <a:lnTo>
                      <a:pt x="14" y="102"/>
                    </a:lnTo>
                    <a:lnTo>
                      <a:pt x="18" y="97"/>
                    </a:lnTo>
                    <a:lnTo>
                      <a:pt x="23" y="92"/>
                    </a:lnTo>
                    <a:lnTo>
                      <a:pt x="35" y="82"/>
                    </a:lnTo>
                    <a:lnTo>
                      <a:pt x="44" y="74"/>
                    </a:lnTo>
                    <a:lnTo>
                      <a:pt x="44" y="74"/>
                    </a:lnTo>
                    <a:lnTo>
                      <a:pt x="58" y="59"/>
                    </a:lnTo>
                    <a:lnTo>
                      <a:pt x="73" y="44"/>
                    </a:lnTo>
                    <a:lnTo>
                      <a:pt x="86" y="27"/>
                    </a:lnTo>
                    <a:lnTo>
                      <a:pt x="96" y="10"/>
                    </a:lnTo>
                    <a:lnTo>
                      <a:pt x="96" y="10"/>
                    </a:lnTo>
                    <a:lnTo>
                      <a:pt x="96" y="7"/>
                    </a:lnTo>
                    <a:lnTo>
                      <a:pt x="96" y="4"/>
                    </a:lnTo>
                    <a:lnTo>
                      <a:pt x="94" y="2"/>
                    </a:lnTo>
                    <a:lnTo>
                      <a:pt x="90" y="0"/>
                    </a:lnTo>
                    <a:lnTo>
                      <a:pt x="88" y="2"/>
                    </a:lnTo>
                    <a:lnTo>
                      <a:pt x="86" y="3"/>
                    </a:lnTo>
                    <a:lnTo>
                      <a:pt x="8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894"/>
              <p:cNvSpPr/>
              <p:nvPr/>
            </p:nvSpPr>
            <p:spPr bwMode="auto">
              <a:xfrm>
                <a:off x="3511551" y="3668713"/>
                <a:ext cx="79375" cy="104775"/>
              </a:xfrm>
              <a:custGeom>
                <a:avLst/>
                <a:gdLst/>
                <a:ahLst/>
                <a:cxnLst>
                  <a:cxn ang="0">
                    <a:pos x="190" y="1"/>
                  </a:cxn>
                  <a:cxn ang="0">
                    <a:pos x="190" y="1"/>
                  </a:cxn>
                  <a:cxn ang="0">
                    <a:pos x="161" y="33"/>
                  </a:cxn>
                  <a:cxn ang="0">
                    <a:pos x="132" y="65"/>
                  </a:cxn>
                  <a:cxn ang="0">
                    <a:pos x="106" y="98"/>
                  </a:cxn>
                  <a:cxn ang="0">
                    <a:pos x="80" y="132"/>
                  </a:cxn>
                  <a:cxn ang="0">
                    <a:pos x="80" y="132"/>
                  </a:cxn>
                  <a:cxn ang="0">
                    <a:pos x="67" y="153"/>
                  </a:cxn>
                  <a:cxn ang="0">
                    <a:pos x="54" y="174"/>
                  </a:cxn>
                  <a:cxn ang="0">
                    <a:pos x="40" y="193"/>
                  </a:cxn>
                  <a:cxn ang="0">
                    <a:pos x="33" y="204"/>
                  </a:cxn>
                  <a:cxn ang="0">
                    <a:pos x="25" y="213"/>
                  </a:cxn>
                  <a:cxn ang="0">
                    <a:pos x="25" y="213"/>
                  </a:cxn>
                  <a:cxn ang="0">
                    <a:pos x="16" y="222"/>
                  </a:cxn>
                  <a:cxn ang="0">
                    <a:pos x="9" y="233"/>
                  </a:cxn>
                  <a:cxn ang="0">
                    <a:pos x="3" y="244"/>
                  </a:cxn>
                  <a:cxn ang="0">
                    <a:pos x="0" y="258"/>
                  </a:cxn>
                  <a:cxn ang="0">
                    <a:pos x="0" y="258"/>
                  </a:cxn>
                  <a:cxn ang="0">
                    <a:pos x="0" y="259"/>
                  </a:cxn>
                  <a:cxn ang="0">
                    <a:pos x="1" y="261"/>
                  </a:cxn>
                  <a:cxn ang="0">
                    <a:pos x="3" y="261"/>
                  </a:cxn>
                  <a:cxn ang="0">
                    <a:pos x="5" y="263"/>
                  </a:cxn>
                  <a:cxn ang="0">
                    <a:pos x="9" y="261"/>
                  </a:cxn>
                  <a:cxn ang="0">
                    <a:pos x="10" y="259"/>
                  </a:cxn>
                  <a:cxn ang="0">
                    <a:pos x="12" y="258"/>
                  </a:cxn>
                  <a:cxn ang="0">
                    <a:pos x="12" y="258"/>
                  </a:cxn>
                  <a:cxn ang="0">
                    <a:pos x="13" y="248"/>
                  </a:cxn>
                  <a:cxn ang="0">
                    <a:pos x="17" y="241"/>
                  </a:cxn>
                  <a:cxn ang="0">
                    <a:pos x="22" y="233"/>
                  </a:cxn>
                  <a:cxn ang="0">
                    <a:pos x="27" y="225"/>
                  </a:cxn>
                  <a:cxn ang="0">
                    <a:pos x="40" y="210"/>
                  </a:cxn>
                  <a:cxn ang="0">
                    <a:pos x="51" y="196"/>
                  </a:cxn>
                  <a:cxn ang="0">
                    <a:pos x="51" y="196"/>
                  </a:cxn>
                  <a:cxn ang="0">
                    <a:pos x="76" y="159"/>
                  </a:cxn>
                  <a:cxn ang="0">
                    <a:pos x="88" y="141"/>
                  </a:cxn>
                  <a:cxn ang="0">
                    <a:pos x="101" y="124"/>
                  </a:cxn>
                  <a:cxn ang="0">
                    <a:pos x="101" y="124"/>
                  </a:cxn>
                  <a:cxn ang="0">
                    <a:pos x="148" y="65"/>
                  </a:cxn>
                  <a:cxn ang="0">
                    <a:pos x="173" y="37"/>
                  </a:cxn>
                  <a:cxn ang="0">
                    <a:pos x="197" y="10"/>
                  </a:cxn>
                  <a:cxn ang="0">
                    <a:pos x="197" y="10"/>
                  </a:cxn>
                  <a:cxn ang="0">
                    <a:pos x="199" y="8"/>
                  </a:cxn>
                  <a:cxn ang="0">
                    <a:pos x="200" y="5"/>
                  </a:cxn>
                  <a:cxn ang="0">
                    <a:pos x="197" y="1"/>
                  </a:cxn>
                  <a:cxn ang="0">
                    <a:pos x="193" y="0"/>
                  </a:cxn>
                  <a:cxn ang="0">
                    <a:pos x="192" y="0"/>
                  </a:cxn>
                  <a:cxn ang="0">
                    <a:pos x="190" y="1"/>
                  </a:cxn>
                  <a:cxn ang="0">
                    <a:pos x="190" y="1"/>
                  </a:cxn>
                </a:cxnLst>
                <a:rect l="0" t="0" r="r" b="b"/>
                <a:pathLst>
                  <a:path w="200" h="263">
                    <a:moveTo>
                      <a:pt x="190" y="1"/>
                    </a:moveTo>
                    <a:lnTo>
                      <a:pt x="190" y="1"/>
                    </a:lnTo>
                    <a:lnTo>
                      <a:pt x="161" y="33"/>
                    </a:lnTo>
                    <a:lnTo>
                      <a:pt x="132" y="65"/>
                    </a:lnTo>
                    <a:lnTo>
                      <a:pt x="106" y="98"/>
                    </a:lnTo>
                    <a:lnTo>
                      <a:pt x="80" y="132"/>
                    </a:lnTo>
                    <a:lnTo>
                      <a:pt x="80" y="132"/>
                    </a:lnTo>
                    <a:lnTo>
                      <a:pt x="67" y="153"/>
                    </a:lnTo>
                    <a:lnTo>
                      <a:pt x="54" y="174"/>
                    </a:lnTo>
                    <a:lnTo>
                      <a:pt x="40" y="193"/>
                    </a:lnTo>
                    <a:lnTo>
                      <a:pt x="33" y="204"/>
                    </a:lnTo>
                    <a:lnTo>
                      <a:pt x="25" y="213"/>
                    </a:lnTo>
                    <a:lnTo>
                      <a:pt x="25" y="213"/>
                    </a:lnTo>
                    <a:lnTo>
                      <a:pt x="16" y="222"/>
                    </a:lnTo>
                    <a:lnTo>
                      <a:pt x="9" y="233"/>
                    </a:lnTo>
                    <a:lnTo>
                      <a:pt x="3" y="244"/>
                    </a:lnTo>
                    <a:lnTo>
                      <a:pt x="0" y="258"/>
                    </a:lnTo>
                    <a:lnTo>
                      <a:pt x="0" y="258"/>
                    </a:lnTo>
                    <a:lnTo>
                      <a:pt x="0" y="259"/>
                    </a:lnTo>
                    <a:lnTo>
                      <a:pt x="1" y="261"/>
                    </a:lnTo>
                    <a:lnTo>
                      <a:pt x="3" y="261"/>
                    </a:lnTo>
                    <a:lnTo>
                      <a:pt x="5" y="263"/>
                    </a:lnTo>
                    <a:lnTo>
                      <a:pt x="9" y="261"/>
                    </a:lnTo>
                    <a:lnTo>
                      <a:pt x="10" y="259"/>
                    </a:lnTo>
                    <a:lnTo>
                      <a:pt x="12" y="258"/>
                    </a:lnTo>
                    <a:lnTo>
                      <a:pt x="12" y="258"/>
                    </a:lnTo>
                    <a:lnTo>
                      <a:pt x="13" y="248"/>
                    </a:lnTo>
                    <a:lnTo>
                      <a:pt x="17" y="241"/>
                    </a:lnTo>
                    <a:lnTo>
                      <a:pt x="22" y="233"/>
                    </a:lnTo>
                    <a:lnTo>
                      <a:pt x="27" y="225"/>
                    </a:lnTo>
                    <a:lnTo>
                      <a:pt x="40" y="210"/>
                    </a:lnTo>
                    <a:lnTo>
                      <a:pt x="51" y="196"/>
                    </a:lnTo>
                    <a:lnTo>
                      <a:pt x="51" y="196"/>
                    </a:lnTo>
                    <a:lnTo>
                      <a:pt x="76" y="159"/>
                    </a:lnTo>
                    <a:lnTo>
                      <a:pt x="88" y="141"/>
                    </a:lnTo>
                    <a:lnTo>
                      <a:pt x="101" y="124"/>
                    </a:lnTo>
                    <a:lnTo>
                      <a:pt x="101" y="124"/>
                    </a:lnTo>
                    <a:lnTo>
                      <a:pt x="148" y="65"/>
                    </a:lnTo>
                    <a:lnTo>
                      <a:pt x="173" y="37"/>
                    </a:lnTo>
                    <a:lnTo>
                      <a:pt x="197" y="10"/>
                    </a:lnTo>
                    <a:lnTo>
                      <a:pt x="197" y="10"/>
                    </a:lnTo>
                    <a:lnTo>
                      <a:pt x="199" y="8"/>
                    </a:lnTo>
                    <a:lnTo>
                      <a:pt x="200" y="5"/>
                    </a:lnTo>
                    <a:lnTo>
                      <a:pt x="197" y="1"/>
                    </a:lnTo>
                    <a:lnTo>
                      <a:pt x="193" y="0"/>
                    </a:lnTo>
                    <a:lnTo>
                      <a:pt x="192" y="0"/>
                    </a:lnTo>
                    <a:lnTo>
                      <a:pt x="190" y="1"/>
                    </a:lnTo>
                    <a:lnTo>
                      <a:pt x="19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895"/>
              <p:cNvSpPr/>
              <p:nvPr/>
            </p:nvSpPr>
            <p:spPr bwMode="auto">
              <a:xfrm>
                <a:off x="3559176" y="3678238"/>
                <a:ext cx="74613" cy="98425"/>
              </a:xfrm>
              <a:custGeom>
                <a:avLst/>
                <a:gdLst/>
                <a:ahLst/>
                <a:cxnLst>
                  <a:cxn ang="0">
                    <a:pos x="178" y="2"/>
                  </a:cxn>
                  <a:cxn ang="0">
                    <a:pos x="178" y="2"/>
                  </a:cxn>
                  <a:cxn ang="0">
                    <a:pos x="165" y="12"/>
                  </a:cxn>
                  <a:cxn ang="0">
                    <a:pos x="151" y="24"/>
                  </a:cxn>
                  <a:cxn ang="0">
                    <a:pos x="136" y="36"/>
                  </a:cxn>
                  <a:cxn ang="0">
                    <a:pos x="131" y="42"/>
                  </a:cxn>
                  <a:cxn ang="0">
                    <a:pos x="126" y="49"/>
                  </a:cxn>
                  <a:cxn ang="0">
                    <a:pos x="126" y="49"/>
                  </a:cxn>
                  <a:cxn ang="0">
                    <a:pos x="104" y="82"/>
                  </a:cxn>
                  <a:cxn ang="0">
                    <a:pos x="80" y="116"/>
                  </a:cxn>
                  <a:cxn ang="0">
                    <a:pos x="80" y="116"/>
                  </a:cxn>
                  <a:cxn ang="0">
                    <a:pos x="68" y="133"/>
                  </a:cxn>
                  <a:cxn ang="0">
                    <a:pos x="56" y="151"/>
                  </a:cxn>
                  <a:cxn ang="0">
                    <a:pos x="34" y="189"/>
                  </a:cxn>
                  <a:cxn ang="0">
                    <a:pos x="34" y="189"/>
                  </a:cxn>
                  <a:cxn ang="0">
                    <a:pos x="25" y="201"/>
                  </a:cxn>
                  <a:cxn ang="0">
                    <a:pos x="15" y="212"/>
                  </a:cxn>
                  <a:cxn ang="0">
                    <a:pos x="5" y="224"/>
                  </a:cxn>
                  <a:cxn ang="0">
                    <a:pos x="2" y="231"/>
                  </a:cxn>
                  <a:cxn ang="0">
                    <a:pos x="0" y="238"/>
                  </a:cxn>
                  <a:cxn ang="0">
                    <a:pos x="0" y="238"/>
                  </a:cxn>
                  <a:cxn ang="0">
                    <a:pos x="0" y="241"/>
                  </a:cxn>
                  <a:cxn ang="0">
                    <a:pos x="0" y="242"/>
                  </a:cxn>
                  <a:cxn ang="0">
                    <a:pos x="4" y="245"/>
                  </a:cxn>
                  <a:cxn ang="0">
                    <a:pos x="8" y="245"/>
                  </a:cxn>
                  <a:cxn ang="0">
                    <a:pos x="9" y="244"/>
                  </a:cxn>
                  <a:cxn ang="0">
                    <a:pos x="11" y="241"/>
                  </a:cxn>
                  <a:cxn ang="0">
                    <a:pos x="11" y="241"/>
                  </a:cxn>
                  <a:cxn ang="0">
                    <a:pos x="13" y="235"/>
                  </a:cxn>
                  <a:cxn ang="0">
                    <a:pos x="17" y="228"/>
                  </a:cxn>
                  <a:cxn ang="0">
                    <a:pos x="29" y="219"/>
                  </a:cxn>
                  <a:cxn ang="0">
                    <a:pos x="29" y="219"/>
                  </a:cxn>
                  <a:cxn ang="0">
                    <a:pos x="33" y="214"/>
                  </a:cxn>
                  <a:cxn ang="0">
                    <a:pos x="37" y="207"/>
                  </a:cxn>
                  <a:cxn ang="0">
                    <a:pos x="45" y="195"/>
                  </a:cxn>
                  <a:cxn ang="0">
                    <a:pos x="45" y="195"/>
                  </a:cxn>
                  <a:cxn ang="0">
                    <a:pos x="84" y="129"/>
                  </a:cxn>
                  <a:cxn ang="0">
                    <a:pos x="84" y="129"/>
                  </a:cxn>
                  <a:cxn ang="0">
                    <a:pos x="94" y="114"/>
                  </a:cxn>
                  <a:cxn ang="0">
                    <a:pos x="104" y="100"/>
                  </a:cxn>
                  <a:cxn ang="0">
                    <a:pos x="124" y="72"/>
                  </a:cxn>
                  <a:cxn ang="0">
                    <a:pos x="124" y="72"/>
                  </a:cxn>
                  <a:cxn ang="0">
                    <a:pos x="131" y="63"/>
                  </a:cxn>
                  <a:cxn ang="0">
                    <a:pos x="138" y="54"/>
                  </a:cxn>
                  <a:cxn ang="0">
                    <a:pos x="153" y="40"/>
                  </a:cxn>
                  <a:cxn ang="0">
                    <a:pos x="186" y="10"/>
                  </a:cxn>
                  <a:cxn ang="0">
                    <a:pos x="186" y="10"/>
                  </a:cxn>
                  <a:cxn ang="0">
                    <a:pos x="187" y="7"/>
                  </a:cxn>
                  <a:cxn ang="0">
                    <a:pos x="189" y="6"/>
                  </a:cxn>
                  <a:cxn ang="0">
                    <a:pos x="186" y="2"/>
                  </a:cxn>
                  <a:cxn ang="0">
                    <a:pos x="182" y="0"/>
                  </a:cxn>
                  <a:cxn ang="0">
                    <a:pos x="181" y="0"/>
                  </a:cxn>
                  <a:cxn ang="0">
                    <a:pos x="178" y="2"/>
                  </a:cxn>
                  <a:cxn ang="0">
                    <a:pos x="178" y="2"/>
                  </a:cxn>
                </a:cxnLst>
                <a:rect l="0" t="0" r="r" b="b"/>
                <a:pathLst>
                  <a:path w="189" h="245">
                    <a:moveTo>
                      <a:pt x="178" y="2"/>
                    </a:moveTo>
                    <a:lnTo>
                      <a:pt x="178" y="2"/>
                    </a:lnTo>
                    <a:lnTo>
                      <a:pt x="165" y="12"/>
                    </a:lnTo>
                    <a:lnTo>
                      <a:pt x="151" y="24"/>
                    </a:lnTo>
                    <a:lnTo>
                      <a:pt x="136" y="36"/>
                    </a:lnTo>
                    <a:lnTo>
                      <a:pt x="131" y="42"/>
                    </a:lnTo>
                    <a:lnTo>
                      <a:pt x="126" y="49"/>
                    </a:lnTo>
                    <a:lnTo>
                      <a:pt x="126" y="49"/>
                    </a:lnTo>
                    <a:lnTo>
                      <a:pt x="104" y="82"/>
                    </a:lnTo>
                    <a:lnTo>
                      <a:pt x="80" y="116"/>
                    </a:lnTo>
                    <a:lnTo>
                      <a:pt x="80" y="116"/>
                    </a:lnTo>
                    <a:lnTo>
                      <a:pt x="68" y="133"/>
                    </a:lnTo>
                    <a:lnTo>
                      <a:pt x="56" y="151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25" y="201"/>
                    </a:lnTo>
                    <a:lnTo>
                      <a:pt x="15" y="212"/>
                    </a:lnTo>
                    <a:lnTo>
                      <a:pt x="5" y="224"/>
                    </a:lnTo>
                    <a:lnTo>
                      <a:pt x="2" y="231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0" y="241"/>
                    </a:lnTo>
                    <a:lnTo>
                      <a:pt x="0" y="242"/>
                    </a:lnTo>
                    <a:lnTo>
                      <a:pt x="4" y="245"/>
                    </a:lnTo>
                    <a:lnTo>
                      <a:pt x="8" y="245"/>
                    </a:lnTo>
                    <a:lnTo>
                      <a:pt x="9" y="244"/>
                    </a:lnTo>
                    <a:lnTo>
                      <a:pt x="11" y="241"/>
                    </a:lnTo>
                    <a:lnTo>
                      <a:pt x="11" y="241"/>
                    </a:lnTo>
                    <a:lnTo>
                      <a:pt x="13" y="235"/>
                    </a:lnTo>
                    <a:lnTo>
                      <a:pt x="17" y="228"/>
                    </a:lnTo>
                    <a:lnTo>
                      <a:pt x="29" y="219"/>
                    </a:lnTo>
                    <a:lnTo>
                      <a:pt x="29" y="219"/>
                    </a:lnTo>
                    <a:lnTo>
                      <a:pt x="33" y="214"/>
                    </a:lnTo>
                    <a:lnTo>
                      <a:pt x="37" y="207"/>
                    </a:lnTo>
                    <a:lnTo>
                      <a:pt x="45" y="195"/>
                    </a:lnTo>
                    <a:lnTo>
                      <a:pt x="45" y="195"/>
                    </a:lnTo>
                    <a:lnTo>
                      <a:pt x="84" y="129"/>
                    </a:lnTo>
                    <a:lnTo>
                      <a:pt x="84" y="129"/>
                    </a:lnTo>
                    <a:lnTo>
                      <a:pt x="94" y="114"/>
                    </a:lnTo>
                    <a:lnTo>
                      <a:pt x="104" y="100"/>
                    </a:lnTo>
                    <a:lnTo>
                      <a:pt x="124" y="72"/>
                    </a:lnTo>
                    <a:lnTo>
                      <a:pt x="124" y="72"/>
                    </a:lnTo>
                    <a:lnTo>
                      <a:pt x="131" y="63"/>
                    </a:lnTo>
                    <a:lnTo>
                      <a:pt x="138" y="54"/>
                    </a:lnTo>
                    <a:lnTo>
                      <a:pt x="153" y="40"/>
                    </a:lnTo>
                    <a:lnTo>
                      <a:pt x="186" y="10"/>
                    </a:lnTo>
                    <a:lnTo>
                      <a:pt x="186" y="10"/>
                    </a:lnTo>
                    <a:lnTo>
                      <a:pt x="187" y="7"/>
                    </a:lnTo>
                    <a:lnTo>
                      <a:pt x="189" y="6"/>
                    </a:lnTo>
                    <a:lnTo>
                      <a:pt x="186" y="2"/>
                    </a:lnTo>
                    <a:lnTo>
                      <a:pt x="182" y="0"/>
                    </a:lnTo>
                    <a:lnTo>
                      <a:pt x="181" y="0"/>
                    </a:lnTo>
                    <a:lnTo>
                      <a:pt x="178" y="2"/>
                    </a:lnTo>
                    <a:lnTo>
                      <a:pt x="17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896"/>
              <p:cNvSpPr/>
              <p:nvPr/>
            </p:nvSpPr>
            <p:spPr bwMode="auto">
              <a:xfrm>
                <a:off x="3594101" y="3630613"/>
                <a:ext cx="122238" cy="152400"/>
              </a:xfrm>
              <a:custGeom>
                <a:avLst/>
                <a:gdLst/>
                <a:ahLst/>
                <a:cxnLst>
                  <a:cxn ang="0">
                    <a:pos x="298" y="1"/>
                  </a:cxn>
                  <a:cxn ang="0">
                    <a:pos x="298" y="1"/>
                  </a:cxn>
                  <a:cxn ang="0">
                    <a:pos x="280" y="22"/>
                  </a:cxn>
                  <a:cxn ang="0">
                    <a:pos x="263" y="43"/>
                  </a:cxn>
                  <a:cxn ang="0">
                    <a:pos x="228" y="86"/>
                  </a:cxn>
                  <a:cxn ang="0">
                    <a:pos x="228" y="86"/>
                  </a:cxn>
                  <a:cxn ang="0">
                    <a:pos x="190" y="132"/>
                  </a:cxn>
                  <a:cxn ang="0">
                    <a:pos x="173" y="154"/>
                  </a:cxn>
                  <a:cxn ang="0">
                    <a:pos x="156" y="179"/>
                  </a:cxn>
                  <a:cxn ang="0">
                    <a:pos x="156" y="179"/>
                  </a:cxn>
                  <a:cxn ang="0">
                    <a:pos x="135" y="205"/>
                  </a:cxn>
                  <a:cxn ang="0">
                    <a:pos x="114" y="230"/>
                  </a:cxn>
                  <a:cxn ang="0">
                    <a:pos x="70" y="280"/>
                  </a:cxn>
                  <a:cxn ang="0">
                    <a:pos x="70" y="280"/>
                  </a:cxn>
                  <a:cxn ang="0">
                    <a:pos x="53" y="302"/>
                  </a:cxn>
                  <a:cxn ang="0">
                    <a:pos x="36" y="327"/>
                  </a:cxn>
                  <a:cxn ang="0">
                    <a:pos x="20" y="351"/>
                  </a:cxn>
                  <a:cxn ang="0">
                    <a:pos x="11" y="361"/>
                  </a:cxn>
                  <a:cxn ang="0">
                    <a:pos x="2" y="373"/>
                  </a:cxn>
                  <a:cxn ang="0">
                    <a:pos x="2" y="373"/>
                  </a:cxn>
                  <a:cxn ang="0">
                    <a:pos x="0" y="375"/>
                  </a:cxn>
                  <a:cxn ang="0">
                    <a:pos x="0" y="377"/>
                  </a:cxn>
                  <a:cxn ang="0">
                    <a:pos x="3" y="381"/>
                  </a:cxn>
                  <a:cxn ang="0">
                    <a:pos x="5" y="382"/>
                  </a:cxn>
                  <a:cxn ang="0">
                    <a:pos x="8" y="382"/>
                  </a:cxn>
                  <a:cxn ang="0">
                    <a:pos x="9" y="381"/>
                  </a:cxn>
                  <a:cxn ang="0">
                    <a:pos x="9" y="381"/>
                  </a:cxn>
                  <a:cxn ang="0">
                    <a:pos x="26" y="360"/>
                  </a:cxn>
                  <a:cxn ang="0">
                    <a:pos x="41" y="339"/>
                  </a:cxn>
                  <a:cxn ang="0">
                    <a:pos x="55" y="317"/>
                  </a:cxn>
                  <a:cxn ang="0">
                    <a:pos x="71" y="296"/>
                  </a:cxn>
                  <a:cxn ang="0">
                    <a:pos x="71" y="296"/>
                  </a:cxn>
                  <a:cxn ang="0">
                    <a:pos x="91" y="272"/>
                  </a:cxn>
                  <a:cxn ang="0">
                    <a:pos x="111" y="250"/>
                  </a:cxn>
                  <a:cxn ang="0">
                    <a:pos x="153" y="204"/>
                  </a:cxn>
                  <a:cxn ang="0">
                    <a:pos x="153" y="204"/>
                  </a:cxn>
                  <a:cxn ang="0">
                    <a:pos x="161" y="194"/>
                  </a:cxn>
                  <a:cxn ang="0">
                    <a:pos x="169" y="182"/>
                  </a:cxn>
                  <a:cxn ang="0">
                    <a:pos x="183" y="158"/>
                  </a:cxn>
                  <a:cxn ang="0">
                    <a:pos x="183" y="158"/>
                  </a:cxn>
                  <a:cxn ang="0">
                    <a:pos x="206" y="130"/>
                  </a:cxn>
                  <a:cxn ang="0">
                    <a:pos x="229" y="102"/>
                  </a:cxn>
                  <a:cxn ang="0">
                    <a:pos x="229" y="102"/>
                  </a:cxn>
                  <a:cxn ang="0">
                    <a:pos x="267" y="55"/>
                  </a:cxn>
                  <a:cxn ang="0">
                    <a:pos x="287" y="32"/>
                  </a:cxn>
                  <a:cxn ang="0">
                    <a:pos x="306" y="9"/>
                  </a:cxn>
                  <a:cxn ang="0">
                    <a:pos x="306" y="9"/>
                  </a:cxn>
                  <a:cxn ang="0">
                    <a:pos x="308" y="8"/>
                  </a:cxn>
                  <a:cxn ang="0">
                    <a:pos x="309" y="5"/>
                  </a:cxn>
                  <a:cxn ang="0">
                    <a:pos x="306" y="1"/>
                  </a:cxn>
                  <a:cxn ang="0">
                    <a:pos x="302" y="0"/>
                  </a:cxn>
                  <a:cxn ang="0">
                    <a:pos x="301" y="0"/>
                  </a:cxn>
                  <a:cxn ang="0">
                    <a:pos x="298" y="1"/>
                  </a:cxn>
                  <a:cxn ang="0">
                    <a:pos x="298" y="1"/>
                  </a:cxn>
                </a:cxnLst>
                <a:rect l="0" t="0" r="r" b="b"/>
                <a:pathLst>
                  <a:path w="309" h="382">
                    <a:moveTo>
                      <a:pt x="298" y="1"/>
                    </a:moveTo>
                    <a:lnTo>
                      <a:pt x="298" y="1"/>
                    </a:lnTo>
                    <a:lnTo>
                      <a:pt x="280" y="22"/>
                    </a:lnTo>
                    <a:lnTo>
                      <a:pt x="263" y="43"/>
                    </a:lnTo>
                    <a:lnTo>
                      <a:pt x="228" y="86"/>
                    </a:lnTo>
                    <a:lnTo>
                      <a:pt x="228" y="86"/>
                    </a:lnTo>
                    <a:lnTo>
                      <a:pt x="190" y="132"/>
                    </a:lnTo>
                    <a:lnTo>
                      <a:pt x="173" y="154"/>
                    </a:lnTo>
                    <a:lnTo>
                      <a:pt x="156" y="179"/>
                    </a:lnTo>
                    <a:lnTo>
                      <a:pt x="156" y="179"/>
                    </a:lnTo>
                    <a:lnTo>
                      <a:pt x="135" y="205"/>
                    </a:lnTo>
                    <a:lnTo>
                      <a:pt x="114" y="230"/>
                    </a:lnTo>
                    <a:lnTo>
                      <a:pt x="70" y="280"/>
                    </a:lnTo>
                    <a:lnTo>
                      <a:pt x="70" y="280"/>
                    </a:lnTo>
                    <a:lnTo>
                      <a:pt x="53" y="302"/>
                    </a:lnTo>
                    <a:lnTo>
                      <a:pt x="36" y="327"/>
                    </a:lnTo>
                    <a:lnTo>
                      <a:pt x="20" y="351"/>
                    </a:lnTo>
                    <a:lnTo>
                      <a:pt x="11" y="361"/>
                    </a:lnTo>
                    <a:lnTo>
                      <a:pt x="2" y="373"/>
                    </a:lnTo>
                    <a:lnTo>
                      <a:pt x="2" y="373"/>
                    </a:lnTo>
                    <a:lnTo>
                      <a:pt x="0" y="375"/>
                    </a:lnTo>
                    <a:lnTo>
                      <a:pt x="0" y="377"/>
                    </a:lnTo>
                    <a:lnTo>
                      <a:pt x="3" y="381"/>
                    </a:lnTo>
                    <a:lnTo>
                      <a:pt x="5" y="382"/>
                    </a:lnTo>
                    <a:lnTo>
                      <a:pt x="8" y="382"/>
                    </a:lnTo>
                    <a:lnTo>
                      <a:pt x="9" y="381"/>
                    </a:lnTo>
                    <a:lnTo>
                      <a:pt x="9" y="381"/>
                    </a:lnTo>
                    <a:lnTo>
                      <a:pt x="26" y="360"/>
                    </a:lnTo>
                    <a:lnTo>
                      <a:pt x="41" y="339"/>
                    </a:lnTo>
                    <a:lnTo>
                      <a:pt x="55" y="317"/>
                    </a:lnTo>
                    <a:lnTo>
                      <a:pt x="71" y="296"/>
                    </a:lnTo>
                    <a:lnTo>
                      <a:pt x="71" y="296"/>
                    </a:lnTo>
                    <a:lnTo>
                      <a:pt x="91" y="272"/>
                    </a:lnTo>
                    <a:lnTo>
                      <a:pt x="111" y="250"/>
                    </a:lnTo>
                    <a:lnTo>
                      <a:pt x="153" y="204"/>
                    </a:lnTo>
                    <a:lnTo>
                      <a:pt x="153" y="204"/>
                    </a:lnTo>
                    <a:lnTo>
                      <a:pt x="161" y="194"/>
                    </a:lnTo>
                    <a:lnTo>
                      <a:pt x="169" y="182"/>
                    </a:lnTo>
                    <a:lnTo>
                      <a:pt x="183" y="158"/>
                    </a:lnTo>
                    <a:lnTo>
                      <a:pt x="183" y="158"/>
                    </a:lnTo>
                    <a:lnTo>
                      <a:pt x="206" y="130"/>
                    </a:lnTo>
                    <a:lnTo>
                      <a:pt x="229" y="102"/>
                    </a:lnTo>
                    <a:lnTo>
                      <a:pt x="229" y="102"/>
                    </a:lnTo>
                    <a:lnTo>
                      <a:pt x="267" y="55"/>
                    </a:lnTo>
                    <a:lnTo>
                      <a:pt x="287" y="32"/>
                    </a:lnTo>
                    <a:lnTo>
                      <a:pt x="306" y="9"/>
                    </a:lnTo>
                    <a:lnTo>
                      <a:pt x="306" y="9"/>
                    </a:lnTo>
                    <a:lnTo>
                      <a:pt x="308" y="8"/>
                    </a:lnTo>
                    <a:lnTo>
                      <a:pt x="309" y="5"/>
                    </a:lnTo>
                    <a:lnTo>
                      <a:pt x="306" y="1"/>
                    </a:lnTo>
                    <a:lnTo>
                      <a:pt x="302" y="0"/>
                    </a:lnTo>
                    <a:lnTo>
                      <a:pt x="301" y="0"/>
                    </a:lnTo>
                    <a:lnTo>
                      <a:pt x="298" y="1"/>
                    </a:lnTo>
                    <a:lnTo>
                      <a:pt x="2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897"/>
              <p:cNvSpPr/>
              <p:nvPr/>
            </p:nvSpPr>
            <p:spPr bwMode="auto">
              <a:xfrm>
                <a:off x="3629026" y="3665538"/>
                <a:ext cx="88900" cy="111125"/>
              </a:xfrm>
              <a:custGeom>
                <a:avLst/>
                <a:gdLst/>
                <a:ahLst/>
                <a:cxnLst>
                  <a:cxn ang="0">
                    <a:pos x="222" y="5"/>
                  </a:cxn>
                  <a:cxn ang="0">
                    <a:pos x="220" y="1"/>
                  </a:cxn>
                  <a:cxn ang="0">
                    <a:pos x="216" y="1"/>
                  </a:cxn>
                  <a:cxn ang="0">
                    <a:pos x="212" y="5"/>
                  </a:cxn>
                  <a:cxn ang="0">
                    <a:pos x="212" y="8"/>
                  </a:cxn>
                  <a:cxn ang="0">
                    <a:pos x="210" y="13"/>
                  </a:cxn>
                  <a:cxn ang="0">
                    <a:pos x="201" y="28"/>
                  </a:cxn>
                  <a:cxn ang="0">
                    <a:pos x="180" y="50"/>
                  </a:cxn>
                  <a:cxn ang="0">
                    <a:pos x="170" y="60"/>
                  </a:cxn>
                  <a:cxn ang="0">
                    <a:pos x="124" y="123"/>
                  </a:cxn>
                  <a:cxn ang="0">
                    <a:pos x="107" y="144"/>
                  </a:cxn>
                  <a:cxn ang="0">
                    <a:pos x="51" y="207"/>
                  </a:cxn>
                  <a:cxn ang="0">
                    <a:pos x="39" y="219"/>
                  </a:cxn>
                  <a:cxn ang="0">
                    <a:pos x="29" y="232"/>
                  </a:cxn>
                  <a:cxn ang="0">
                    <a:pos x="23" y="242"/>
                  </a:cxn>
                  <a:cxn ang="0">
                    <a:pos x="12" y="262"/>
                  </a:cxn>
                  <a:cxn ang="0">
                    <a:pos x="2" y="270"/>
                  </a:cxn>
                  <a:cxn ang="0">
                    <a:pos x="0" y="273"/>
                  </a:cxn>
                  <a:cxn ang="0">
                    <a:pos x="2" y="280"/>
                  </a:cxn>
                  <a:cxn ang="0">
                    <a:pos x="6" y="280"/>
                  </a:cxn>
                  <a:cxn ang="0">
                    <a:pos x="8" y="280"/>
                  </a:cxn>
                  <a:cxn ang="0">
                    <a:pos x="21" y="267"/>
                  </a:cxn>
                  <a:cxn ang="0">
                    <a:pos x="40" y="237"/>
                  </a:cxn>
                  <a:cxn ang="0">
                    <a:pos x="51" y="222"/>
                  </a:cxn>
                  <a:cxn ang="0">
                    <a:pos x="129" y="136"/>
                  </a:cxn>
                  <a:cxn ang="0">
                    <a:pos x="138" y="124"/>
                  </a:cxn>
                  <a:cxn ang="0">
                    <a:pos x="162" y="90"/>
                  </a:cxn>
                  <a:cxn ang="0">
                    <a:pos x="187" y="56"/>
                  </a:cxn>
                  <a:cxn ang="0">
                    <a:pos x="197" y="46"/>
                  </a:cxn>
                  <a:cxn ang="0">
                    <a:pos x="216" y="28"/>
                  </a:cxn>
                  <a:cxn ang="0">
                    <a:pos x="221" y="17"/>
                  </a:cxn>
                  <a:cxn ang="0">
                    <a:pos x="222" y="5"/>
                  </a:cxn>
                </a:cxnLst>
                <a:rect l="0" t="0" r="r" b="b"/>
                <a:pathLst>
                  <a:path w="222" h="280">
                    <a:moveTo>
                      <a:pt x="222" y="5"/>
                    </a:moveTo>
                    <a:lnTo>
                      <a:pt x="222" y="5"/>
                    </a:lnTo>
                    <a:lnTo>
                      <a:pt x="221" y="3"/>
                    </a:lnTo>
                    <a:lnTo>
                      <a:pt x="220" y="1"/>
                    </a:lnTo>
                    <a:lnTo>
                      <a:pt x="218" y="0"/>
                    </a:lnTo>
                    <a:lnTo>
                      <a:pt x="216" y="1"/>
                    </a:lnTo>
                    <a:lnTo>
                      <a:pt x="212" y="3"/>
                    </a:lnTo>
                    <a:lnTo>
                      <a:pt x="212" y="5"/>
                    </a:lnTo>
                    <a:lnTo>
                      <a:pt x="212" y="8"/>
                    </a:lnTo>
                    <a:lnTo>
                      <a:pt x="212" y="8"/>
                    </a:lnTo>
                    <a:lnTo>
                      <a:pt x="212" y="11"/>
                    </a:lnTo>
                    <a:lnTo>
                      <a:pt x="210" y="13"/>
                    </a:lnTo>
                    <a:lnTo>
                      <a:pt x="206" y="20"/>
                    </a:lnTo>
                    <a:lnTo>
                      <a:pt x="201" y="28"/>
                    </a:lnTo>
                    <a:lnTo>
                      <a:pt x="195" y="35"/>
                    </a:lnTo>
                    <a:lnTo>
                      <a:pt x="180" y="50"/>
                    </a:lnTo>
                    <a:lnTo>
                      <a:pt x="170" y="60"/>
                    </a:lnTo>
                    <a:lnTo>
                      <a:pt x="170" y="60"/>
                    </a:lnTo>
                    <a:lnTo>
                      <a:pt x="140" y="102"/>
                    </a:lnTo>
                    <a:lnTo>
                      <a:pt x="124" y="123"/>
                    </a:lnTo>
                    <a:lnTo>
                      <a:pt x="107" y="144"/>
                    </a:lnTo>
                    <a:lnTo>
                      <a:pt x="107" y="144"/>
                    </a:lnTo>
                    <a:lnTo>
                      <a:pt x="80" y="175"/>
                    </a:lnTo>
                    <a:lnTo>
                      <a:pt x="51" y="207"/>
                    </a:lnTo>
                    <a:lnTo>
                      <a:pt x="51" y="207"/>
                    </a:lnTo>
                    <a:lnTo>
                      <a:pt x="39" y="219"/>
                    </a:lnTo>
                    <a:lnTo>
                      <a:pt x="34" y="225"/>
                    </a:lnTo>
                    <a:lnTo>
                      <a:pt x="29" y="232"/>
                    </a:lnTo>
                    <a:lnTo>
                      <a:pt x="29" y="232"/>
                    </a:lnTo>
                    <a:lnTo>
                      <a:pt x="23" y="242"/>
                    </a:lnTo>
                    <a:lnTo>
                      <a:pt x="18" y="253"/>
                    </a:lnTo>
                    <a:lnTo>
                      <a:pt x="12" y="262"/>
                    </a:lnTo>
                    <a:lnTo>
                      <a:pt x="2" y="270"/>
                    </a:lnTo>
                    <a:lnTo>
                      <a:pt x="2" y="270"/>
                    </a:lnTo>
                    <a:lnTo>
                      <a:pt x="1" y="271"/>
                    </a:lnTo>
                    <a:lnTo>
                      <a:pt x="0" y="273"/>
                    </a:lnTo>
                    <a:lnTo>
                      <a:pt x="1" y="277"/>
                    </a:lnTo>
                    <a:lnTo>
                      <a:pt x="2" y="280"/>
                    </a:lnTo>
                    <a:lnTo>
                      <a:pt x="4" y="280"/>
                    </a:lnTo>
                    <a:lnTo>
                      <a:pt x="6" y="280"/>
                    </a:lnTo>
                    <a:lnTo>
                      <a:pt x="8" y="280"/>
                    </a:lnTo>
                    <a:lnTo>
                      <a:pt x="8" y="280"/>
                    </a:lnTo>
                    <a:lnTo>
                      <a:pt x="16" y="273"/>
                    </a:lnTo>
                    <a:lnTo>
                      <a:pt x="21" y="267"/>
                    </a:lnTo>
                    <a:lnTo>
                      <a:pt x="31" y="253"/>
                    </a:lnTo>
                    <a:lnTo>
                      <a:pt x="40" y="237"/>
                    </a:lnTo>
                    <a:lnTo>
                      <a:pt x="51" y="222"/>
                    </a:lnTo>
                    <a:lnTo>
                      <a:pt x="51" y="222"/>
                    </a:lnTo>
                    <a:lnTo>
                      <a:pt x="90" y="179"/>
                    </a:lnTo>
                    <a:lnTo>
                      <a:pt x="129" y="136"/>
                    </a:lnTo>
                    <a:lnTo>
                      <a:pt x="129" y="136"/>
                    </a:lnTo>
                    <a:lnTo>
                      <a:pt x="138" y="124"/>
                    </a:lnTo>
                    <a:lnTo>
                      <a:pt x="146" y="114"/>
                    </a:lnTo>
                    <a:lnTo>
                      <a:pt x="162" y="90"/>
                    </a:lnTo>
                    <a:lnTo>
                      <a:pt x="178" y="67"/>
                    </a:lnTo>
                    <a:lnTo>
                      <a:pt x="187" y="56"/>
                    </a:lnTo>
                    <a:lnTo>
                      <a:pt x="197" y="46"/>
                    </a:lnTo>
                    <a:lnTo>
                      <a:pt x="197" y="46"/>
                    </a:lnTo>
                    <a:lnTo>
                      <a:pt x="206" y="37"/>
                    </a:lnTo>
                    <a:lnTo>
                      <a:pt x="216" y="28"/>
                    </a:lnTo>
                    <a:lnTo>
                      <a:pt x="218" y="22"/>
                    </a:lnTo>
                    <a:lnTo>
                      <a:pt x="221" y="17"/>
                    </a:lnTo>
                    <a:lnTo>
                      <a:pt x="222" y="12"/>
                    </a:lnTo>
                    <a:lnTo>
                      <a:pt x="222" y="5"/>
                    </a:lnTo>
                    <a:lnTo>
                      <a:pt x="2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898"/>
              <p:cNvSpPr/>
              <p:nvPr/>
            </p:nvSpPr>
            <p:spPr bwMode="auto">
              <a:xfrm>
                <a:off x="3668713" y="3692526"/>
                <a:ext cx="60325" cy="80963"/>
              </a:xfrm>
              <a:custGeom>
                <a:avLst/>
                <a:gdLst/>
                <a:ahLst/>
                <a:cxnLst>
                  <a:cxn ang="0">
                    <a:pos x="142" y="4"/>
                  </a:cxn>
                  <a:cxn ang="0">
                    <a:pos x="142" y="4"/>
                  </a:cxn>
                  <a:cxn ang="0">
                    <a:pos x="141" y="8"/>
                  </a:cxn>
                  <a:cxn ang="0">
                    <a:pos x="138" y="14"/>
                  </a:cxn>
                  <a:cxn ang="0">
                    <a:pos x="130" y="24"/>
                  </a:cxn>
                  <a:cxn ang="0">
                    <a:pos x="121" y="34"/>
                  </a:cxn>
                  <a:cxn ang="0">
                    <a:pos x="115" y="42"/>
                  </a:cxn>
                  <a:cxn ang="0">
                    <a:pos x="115" y="42"/>
                  </a:cxn>
                  <a:cxn ang="0">
                    <a:pos x="95" y="70"/>
                  </a:cxn>
                  <a:cxn ang="0">
                    <a:pos x="77" y="97"/>
                  </a:cxn>
                  <a:cxn ang="0">
                    <a:pos x="77" y="97"/>
                  </a:cxn>
                  <a:cxn ang="0">
                    <a:pos x="68" y="110"/>
                  </a:cxn>
                  <a:cxn ang="0">
                    <a:pos x="58" y="122"/>
                  </a:cxn>
                  <a:cxn ang="0">
                    <a:pos x="38" y="147"/>
                  </a:cxn>
                  <a:cxn ang="0">
                    <a:pos x="18" y="170"/>
                  </a:cxn>
                  <a:cxn ang="0">
                    <a:pos x="9" y="184"/>
                  </a:cxn>
                  <a:cxn ang="0">
                    <a:pos x="1" y="197"/>
                  </a:cxn>
                  <a:cxn ang="0">
                    <a:pos x="1" y="197"/>
                  </a:cxn>
                  <a:cxn ang="0">
                    <a:pos x="0" y="199"/>
                  </a:cxn>
                  <a:cxn ang="0">
                    <a:pos x="0" y="202"/>
                  </a:cxn>
                  <a:cxn ang="0">
                    <a:pos x="2" y="204"/>
                  </a:cxn>
                  <a:cxn ang="0">
                    <a:pos x="6" y="206"/>
                  </a:cxn>
                  <a:cxn ang="0">
                    <a:pos x="9" y="204"/>
                  </a:cxn>
                  <a:cxn ang="0">
                    <a:pos x="10" y="203"/>
                  </a:cxn>
                  <a:cxn ang="0">
                    <a:pos x="10" y="203"/>
                  </a:cxn>
                  <a:cxn ang="0">
                    <a:pos x="19" y="189"/>
                  </a:cxn>
                  <a:cxn ang="0">
                    <a:pos x="30" y="177"/>
                  </a:cxn>
                  <a:cxn ang="0">
                    <a:pos x="51" y="152"/>
                  </a:cxn>
                  <a:cxn ang="0">
                    <a:pos x="51" y="152"/>
                  </a:cxn>
                  <a:cxn ang="0">
                    <a:pos x="69" y="129"/>
                  </a:cxn>
                  <a:cxn ang="0">
                    <a:pos x="87" y="102"/>
                  </a:cxn>
                  <a:cxn ang="0">
                    <a:pos x="87" y="102"/>
                  </a:cxn>
                  <a:cxn ang="0">
                    <a:pos x="124" y="49"/>
                  </a:cxn>
                  <a:cxn ang="0">
                    <a:pos x="124" y="49"/>
                  </a:cxn>
                  <a:cxn ang="0">
                    <a:pos x="133" y="38"/>
                  </a:cxn>
                  <a:cxn ang="0">
                    <a:pos x="141" y="29"/>
                  </a:cxn>
                  <a:cxn ang="0">
                    <a:pos x="149" y="19"/>
                  </a:cxn>
                  <a:cxn ang="0">
                    <a:pos x="151" y="14"/>
                  </a:cxn>
                  <a:cxn ang="0">
                    <a:pos x="154" y="7"/>
                  </a:cxn>
                  <a:cxn ang="0">
                    <a:pos x="154" y="7"/>
                  </a:cxn>
                  <a:cxn ang="0">
                    <a:pos x="154" y="4"/>
                  </a:cxn>
                  <a:cxn ang="0">
                    <a:pos x="153" y="3"/>
                  </a:cxn>
                  <a:cxn ang="0">
                    <a:pos x="149" y="0"/>
                  </a:cxn>
                  <a:cxn ang="0">
                    <a:pos x="145" y="0"/>
                  </a:cxn>
                  <a:cxn ang="0">
                    <a:pos x="144" y="2"/>
                  </a:cxn>
                  <a:cxn ang="0">
                    <a:pos x="142" y="4"/>
                  </a:cxn>
                  <a:cxn ang="0">
                    <a:pos x="142" y="4"/>
                  </a:cxn>
                </a:cxnLst>
                <a:rect l="0" t="0" r="r" b="b"/>
                <a:pathLst>
                  <a:path w="154" h="206">
                    <a:moveTo>
                      <a:pt x="142" y="4"/>
                    </a:moveTo>
                    <a:lnTo>
                      <a:pt x="142" y="4"/>
                    </a:lnTo>
                    <a:lnTo>
                      <a:pt x="141" y="8"/>
                    </a:lnTo>
                    <a:lnTo>
                      <a:pt x="138" y="14"/>
                    </a:lnTo>
                    <a:lnTo>
                      <a:pt x="130" y="24"/>
                    </a:lnTo>
                    <a:lnTo>
                      <a:pt x="121" y="34"/>
                    </a:lnTo>
                    <a:lnTo>
                      <a:pt x="115" y="42"/>
                    </a:lnTo>
                    <a:lnTo>
                      <a:pt x="115" y="42"/>
                    </a:lnTo>
                    <a:lnTo>
                      <a:pt x="95" y="70"/>
                    </a:lnTo>
                    <a:lnTo>
                      <a:pt x="77" y="97"/>
                    </a:lnTo>
                    <a:lnTo>
                      <a:pt x="77" y="97"/>
                    </a:lnTo>
                    <a:lnTo>
                      <a:pt x="68" y="110"/>
                    </a:lnTo>
                    <a:lnTo>
                      <a:pt x="58" y="122"/>
                    </a:lnTo>
                    <a:lnTo>
                      <a:pt x="38" y="147"/>
                    </a:lnTo>
                    <a:lnTo>
                      <a:pt x="18" y="170"/>
                    </a:lnTo>
                    <a:lnTo>
                      <a:pt x="9" y="184"/>
                    </a:lnTo>
                    <a:lnTo>
                      <a:pt x="1" y="197"/>
                    </a:lnTo>
                    <a:lnTo>
                      <a:pt x="1" y="197"/>
                    </a:lnTo>
                    <a:lnTo>
                      <a:pt x="0" y="199"/>
                    </a:lnTo>
                    <a:lnTo>
                      <a:pt x="0" y="202"/>
                    </a:lnTo>
                    <a:lnTo>
                      <a:pt x="2" y="204"/>
                    </a:lnTo>
                    <a:lnTo>
                      <a:pt x="6" y="206"/>
                    </a:lnTo>
                    <a:lnTo>
                      <a:pt x="9" y="204"/>
                    </a:lnTo>
                    <a:lnTo>
                      <a:pt x="10" y="203"/>
                    </a:lnTo>
                    <a:lnTo>
                      <a:pt x="10" y="203"/>
                    </a:lnTo>
                    <a:lnTo>
                      <a:pt x="19" y="189"/>
                    </a:lnTo>
                    <a:lnTo>
                      <a:pt x="30" y="177"/>
                    </a:lnTo>
                    <a:lnTo>
                      <a:pt x="51" y="152"/>
                    </a:lnTo>
                    <a:lnTo>
                      <a:pt x="51" y="152"/>
                    </a:lnTo>
                    <a:lnTo>
                      <a:pt x="69" y="129"/>
                    </a:lnTo>
                    <a:lnTo>
                      <a:pt x="87" y="102"/>
                    </a:lnTo>
                    <a:lnTo>
                      <a:pt x="87" y="102"/>
                    </a:lnTo>
                    <a:lnTo>
                      <a:pt x="124" y="49"/>
                    </a:lnTo>
                    <a:lnTo>
                      <a:pt x="124" y="49"/>
                    </a:lnTo>
                    <a:lnTo>
                      <a:pt x="133" y="38"/>
                    </a:lnTo>
                    <a:lnTo>
                      <a:pt x="141" y="29"/>
                    </a:lnTo>
                    <a:lnTo>
                      <a:pt x="149" y="19"/>
                    </a:lnTo>
                    <a:lnTo>
                      <a:pt x="151" y="14"/>
                    </a:lnTo>
                    <a:lnTo>
                      <a:pt x="154" y="7"/>
                    </a:lnTo>
                    <a:lnTo>
                      <a:pt x="154" y="7"/>
                    </a:lnTo>
                    <a:lnTo>
                      <a:pt x="154" y="4"/>
                    </a:lnTo>
                    <a:lnTo>
                      <a:pt x="153" y="3"/>
                    </a:lnTo>
                    <a:lnTo>
                      <a:pt x="149" y="0"/>
                    </a:lnTo>
                    <a:lnTo>
                      <a:pt x="145" y="0"/>
                    </a:lnTo>
                    <a:lnTo>
                      <a:pt x="144" y="2"/>
                    </a:lnTo>
                    <a:lnTo>
                      <a:pt x="142" y="4"/>
                    </a:lnTo>
                    <a:lnTo>
                      <a:pt x="14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899"/>
              <p:cNvSpPr/>
              <p:nvPr/>
            </p:nvSpPr>
            <p:spPr bwMode="auto">
              <a:xfrm>
                <a:off x="3697288" y="3721101"/>
                <a:ext cx="41275" cy="50800"/>
              </a:xfrm>
              <a:custGeom>
                <a:avLst/>
                <a:gdLst/>
                <a:ahLst/>
                <a:cxnLst>
                  <a:cxn ang="0">
                    <a:pos x="93" y="2"/>
                  </a:cxn>
                  <a:cxn ang="0">
                    <a:pos x="93" y="2"/>
                  </a:cxn>
                  <a:cxn ang="0">
                    <a:pos x="80" y="15"/>
                  </a:cxn>
                  <a:cxn ang="0">
                    <a:pos x="68" y="30"/>
                  </a:cxn>
                  <a:cxn ang="0">
                    <a:pos x="46" y="59"/>
                  </a:cxn>
                  <a:cxn ang="0">
                    <a:pos x="24" y="87"/>
                  </a:cxn>
                  <a:cxn ang="0">
                    <a:pos x="1" y="116"/>
                  </a:cxn>
                  <a:cxn ang="0">
                    <a:pos x="1" y="116"/>
                  </a:cxn>
                  <a:cxn ang="0">
                    <a:pos x="0" y="119"/>
                  </a:cxn>
                  <a:cxn ang="0">
                    <a:pos x="0" y="120"/>
                  </a:cxn>
                  <a:cxn ang="0">
                    <a:pos x="1" y="124"/>
                  </a:cxn>
                  <a:cxn ang="0">
                    <a:pos x="4" y="125"/>
                  </a:cxn>
                  <a:cxn ang="0">
                    <a:pos x="5" y="127"/>
                  </a:cxn>
                  <a:cxn ang="0">
                    <a:pos x="8" y="125"/>
                  </a:cxn>
                  <a:cxn ang="0">
                    <a:pos x="9" y="124"/>
                  </a:cxn>
                  <a:cxn ang="0">
                    <a:pos x="9" y="124"/>
                  </a:cxn>
                  <a:cxn ang="0">
                    <a:pos x="32" y="95"/>
                  </a:cxn>
                  <a:cxn ang="0">
                    <a:pos x="54" y="66"/>
                  </a:cxn>
                  <a:cxn ang="0">
                    <a:pos x="76" y="38"/>
                  </a:cxn>
                  <a:cxn ang="0">
                    <a:pos x="89" y="23"/>
                  </a:cxn>
                  <a:cxn ang="0">
                    <a:pos x="101" y="10"/>
                  </a:cxn>
                  <a:cxn ang="0">
                    <a:pos x="101" y="10"/>
                  </a:cxn>
                  <a:cxn ang="0">
                    <a:pos x="102" y="8"/>
                  </a:cxn>
                  <a:cxn ang="0">
                    <a:pos x="102" y="6"/>
                  </a:cxn>
                  <a:cxn ang="0">
                    <a:pos x="101" y="2"/>
                  </a:cxn>
                  <a:cxn ang="0">
                    <a:pos x="97" y="0"/>
                  </a:cxn>
                  <a:cxn ang="0">
                    <a:pos x="94" y="1"/>
                  </a:cxn>
                  <a:cxn ang="0">
                    <a:pos x="93" y="2"/>
                  </a:cxn>
                  <a:cxn ang="0">
                    <a:pos x="93" y="2"/>
                  </a:cxn>
                </a:cxnLst>
                <a:rect l="0" t="0" r="r" b="b"/>
                <a:pathLst>
                  <a:path w="102" h="127">
                    <a:moveTo>
                      <a:pt x="93" y="2"/>
                    </a:moveTo>
                    <a:lnTo>
                      <a:pt x="93" y="2"/>
                    </a:lnTo>
                    <a:lnTo>
                      <a:pt x="80" y="15"/>
                    </a:lnTo>
                    <a:lnTo>
                      <a:pt x="68" y="30"/>
                    </a:lnTo>
                    <a:lnTo>
                      <a:pt x="46" y="59"/>
                    </a:lnTo>
                    <a:lnTo>
                      <a:pt x="24" y="87"/>
                    </a:lnTo>
                    <a:lnTo>
                      <a:pt x="1" y="116"/>
                    </a:lnTo>
                    <a:lnTo>
                      <a:pt x="1" y="116"/>
                    </a:lnTo>
                    <a:lnTo>
                      <a:pt x="0" y="119"/>
                    </a:lnTo>
                    <a:lnTo>
                      <a:pt x="0" y="120"/>
                    </a:lnTo>
                    <a:lnTo>
                      <a:pt x="1" y="124"/>
                    </a:lnTo>
                    <a:lnTo>
                      <a:pt x="4" y="125"/>
                    </a:lnTo>
                    <a:lnTo>
                      <a:pt x="5" y="127"/>
                    </a:lnTo>
                    <a:lnTo>
                      <a:pt x="8" y="125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32" y="95"/>
                    </a:lnTo>
                    <a:lnTo>
                      <a:pt x="54" y="66"/>
                    </a:lnTo>
                    <a:lnTo>
                      <a:pt x="76" y="38"/>
                    </a:lnTo>
                    <a:lnTo>
                      <a:pt x="89" y="23"/>
                    </a:lnTo>
                    <a:lnTo>
                      <a:pt x="101" y="10"/>
                    </a:lnTo>
                    <a:lnTo>
                      <a:pt x="101" y="10"/>
                    </a:lnTo>
                    <a:lnTo>
                      <a:pt x="102" y="8"/>
                    </a:lnTo>
                    <a:lnTo>
                      <a:pt x="102" y="6"/>
                    </a:lnTo>
                    <a:lnTo>
                      <a:pt x="101" y="2"/>
                    </a:lnTo>
                    <a:lnTo>
                      <a:pt x="97" y="0"/>
                    </a:lnTo>
                    <a:lnTo>
                      <a:pt x="94" y="1"/>
                    </a:lnTo>
                    <a:lnTo>
                      <a:pt x="93" y="2"/>
                    </a:lnTo>
                    <a:lnTo>
                      <a:pt x="9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900"/>
              <p:cNvSpPr/>
              <p:nvPr/>
            </p:nvSpPr>
            <p:spPr bwMode="auto">
              <a:xfrm>
                <a:off x="3511551" y="3597276"/>
                <a:ext cx="38100" cy="52388"/>
              </a:xfrm>
              <a:custGeom>
                <a:avLst/>
                <a:gdLst/>
                <a:ahLst/>
                <a:cxnLst>
                  <a:cxn ang="0">
                    <a:pos x="86" y="4"/>
                  </a:cxn>
                  <a:cxn ang="0">
                    <a:pos x="86" y="4"/>
                  </a:cxn>
                  <a:cxn ang="0">
                    <a:pos x="68" y="35"/>
                  </a:cxn>
                  <a:cxn ang="0">
                    <a:pos x="48" y="65"/>
                  </a:cxn>
                  <a:cxn ang="0">
                    <a:pos x="26" y="95"/>
                  </a:cxn>
                  <a:cxn ang="0">
                    <a:pos x="1" y="121"/>
                  </a:cxn>
                  <a:cxn ang="0">
                    <a:pos x="1" y="121"/>
                  </a:cxn>
                  <a:cxn ang="0">
                    <a:pos x="0" y="124"/>
                  </a:cxn>
                  <a:cxn ang="0">
                    <a:pos x="0" y="127"/>
                  </a:cxn>
                  <a:cxn ang="0">
                    <a:pos x="1" y="129"/>
                  </a:cxn>
                  <a:cxn ang="0">
                    <a:pos x="5" y="132"/>
                  </a:cxn>
                  <a:cxn ang="0">
                    <a:pos x="8" y="132"/>
                  </a:cxn>
                  <a:cxn ang="0">
                    <a:pos x="9" y="131"/>
                  </a:cxn>
                  <a:cxn ang="0">
                    <a:pos x="9" y="131"/>
                  </a:cxn>
                  <a:cxn ang="0">
                    <a:pos x="35" y="102"/>
                  </a:cxn>
                  <a:cxn ang="0">
                    <a:pos x="57" y="73"/>
                  </a:cxn>
                  <a:cxn ang="0">
                    <a:pos x="78" y="42"/>
                  </a:cxn>
                  <a:cxn ang="0">
                    <a:pos x="95" y="9"/>
                  </a:cxn>
                  <a:cxn ang="0">
                    <a:pos x="95" y="9"/>
                  </a:cxn>
                  <a:cxn ang="0">
                    <a:pos x="97" y="6"/>
                  </a:cxn>
                  <a:cxn ang="0">
                    <a:pos x="97" y="4"/>
                  </a:cxn>
                  <a:cxn ang="0">
                    <a:pos x="94" y="1"/>
                  </a:cxn>
                  <a:cxn ang="0">
                    <a:pos x="90" y="0"/>
                  </a:cxn>
                  <a:cxn ang="0">
                    <a:pos x="88" y="1"/>
                  </a:cxn>
                  <a:cxn ang="0">
                    <a:pos x="86" y="4"/>
                  </a:cxn>
                  <a:cxn ang="0">
                    <a:pos x="86" y="4"/>
                  </a:cxn>
                </a:cxnLst>
                <a:rect l="0" t="0" r="r" b="b"/>
                <a:pathLst>
                  <a:path w="97" h="132">
                    <a:moveTo>
                      <a:pt x="86" y="4"/>
                    </a:moveTo>
                    <a:lnTo>
                      <a:pt x="86" y="4"/>
                    </a:lnTo>
                    <a:lnTo>
                      <a:pt x="68" y="35"/>
                    </a:lnTo>
                    <a:lnTo>
                      <a:pt x="48" y="65"/>
                    </a:lnTo>
                    <a:lnTo>
                      <a:pt x="26" y="95"/>
                    </a:lnTo>
                    <a:lnTo>
                      <a:pt x="1" y="121"/>
                    </a:lnTo>
                    <a:lnTo>
                      <a:pt x="1" y="121"/>
                    </a:lnTo>
                    <a:lnTo>
                      <a:pt x="0" y="124"/>
                    </a:lnTo>
                    <a:lnTo>
                      <a:pt x="0" y="127"/>
                    </a:lnTo>
                    <a:lnTo>
                      <a:pt x="1" y="129"/>
                    </a:lnTo>
                    <a:lnTo>
                      <a:pt x="5" y="132"/>
                    </a:lnTo>
                    <a:lnTo>
                      <a:pt x="8" y="132"/>
                    </a:lnTo>
                    <a:lnTo>
                      <a:pt x="9" y="131"/>
                    </a:lnTo>
                    <a:lnTo>
                      <a:pt x="9" y="131"/>
                    </a:lnTo>
                    <a:lnTo>
                      <a:pt x="35" y="102"/>
                    </a:lnTo>
                    <a:lnTo>
                      <a:pt x="57" y="73"/>
                    </a:lnTo>
                    <a:lnTo>
                      <a:pt x="78" y="42"/>
                    </a:lnTo>
                    <a:lnTo>
                      <a:pt x="95" y="9"/>
                    </a:lnTo>
                    <a:lnTo>
                      <a:pt x="95" y="9"/>
                    </a:lnTo>
                    <a:lnTo>
                      <a:pt x="97" y="6"/>
                    </a:lnTo>
                    <a:lnTo>
                      <a:pt x="97" y="4"/>
                    </a:lnTo>
                    <a:lnTo>
                      <a:pt x="94" y="1"/>
                    </a:lnTo>
                    <a:lnTo>
                      <a:pt x="90" y="0"/>
                    </a:lnTo>
                    <a:lnTo>
                      <a:pt x="88" y="1"/>
                    </a:lnTo>
                    <a:lnTo>
                      <a:pt x="86" y="4"/>
                    </a:lnTo>
                    <a:lnTo>
                      <a:pt x="8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901"/>
              <p:cNvSpPr/>
              <p:nvPr/>
            </p:nvSpPr>
            <p:spPr bwMode="auto">
              <a:xfrm>
                <a:off x="3522663" y="3532188"/>
                <a:ext cx="114300" cy="157163"/>
              </a:xfrm>
              <a:custGeom>
                <a:avLst/>
                <a:gdLst/>
                <a:ahLst/>
                <a:cxnLst>
                  <a:cxn ang="0">
                    <a:pos x="273" y="4"/>
                  </a:cxn>
                  <a:cxn ang="0">
                    <a:pos x="267" y="18"/>
                  </a:cxn>
                  <a:cxn ang="0">
                    <a:pos x="233" y="55"/>
                  </a:cxn>
                  <a:cxn ang="0">
                    <a:pos x="223" y="65"/>
                  </a:cxn>
                  <a:cxn ang="0">
                    <a:pos x="200" y="98"/>
                  </a:cxn>
                  <a:cxn ang="0">
                    <a:pos x="163" y="157"/>
                  </a:cxn>
                  <a:cxn ang="0">
                    <a:pos x="127" y="216"/>
                  </a:cxn>
                  <a:cxn ang="0">
                    <a:pos x="89" y="264"/>
                  </a:cxn>
                  <a:cxn ang="0">
                    <a:pos x="62" y="300"/>
                  </a:cxn>
                  <a:cxn ang="0">
                    <a:pos x="53" y="313"/>
                  </a:cxn>
                  <a:cxn ang="0">
                    <a:pos x="25" y="358"/>
                  </a:cxn>
                  <a:cxn ang="0">
                    <a:pos x="14" y="375"/>
                  </a:cxn>
                  <a:cxn ang="0">
                    <a:pos x="6" y="387"/>
                  </a:cxn>
                  <a:cxn ang="0">
                    <a:pos x="5" y="388"/>
                  </a:cxn>
                  <a:cxn ang="0">
                    <a:pos x="1" y="390"/>
                  </a:cxn>
                  <a:cxn ang="0">
                    <a:pos x="1" y="398"/>
                  </a:cxn>
                  <a:cxn ang="0">
                    <a:pos x="5" y="399"/>
                  </a:cxn>
                  <a:cxn ang="0">
                    <a:pos x="11" y="398"/>
                  </a:cxn>
                  <a:cxn ang="0">
                    <a:pos x="22" y="387"/>
                  </a:cxn>
                  <a:cxn ang="0">
                    <a:pos x="35" y="364"/>
                  </a:cxn>
                  <a:cxn ang="0">
                    <a:pos x="43" y="352"/>
                  </a:cxn>
                  <a:cxn ang="0">
                    <a:pos x="52" y="340"/>
                  </a:cxn>
                  <a:cxn ang="0">
                    <a:pos x="73" y="302"/>
                  </a:cxn>
                  <a:cxn ang="0">
                    <a:pos x="79" y="293"/>
                  </a:cxn>
                  <a:cxn ang="0">
                    <a:pos x="95" y="277"/>
                  </a:cxn>
                  <a:cxn ang="0">
                    <a:pos x="103" y="269"/>
                  </a:cxn>
                  <a:cxn ang="0">
                    <a:pos x="119" y="246"/>
                  </a:cxn>
                  <a:cxn ang="0">
                    <a:pos x="141" y="213"/>
                  </a:cxn>
                  <a:cxn ang="0">
                    <a:pos x="204" y="114"/>
                  </a:cxn>
                  <a:cxn ang="0">
                    <a:pos x="215" y="96"/>
                  </a:cxn>
                  <a:cxn ang="0">
                    <a:pos x="255" y="48"/>
                  </a:cxn>
                  <a:cxn ang="0">
                    <a:pos x="272" y="29"/>
                  </a:cxn>
                  <a:cxn ang="0">
                    <a:pos x="282" y="13"/>
                  </a:cxn>
                  <a:cxn ang="0">
                    <a:pos x="285" y="7"/>
                  </a:cxn>
                  <a:cxn ang="0">
                    <a:pos x="284" y="3"/>
                  </a:cxn>
                  <a:cxn ang="0">
                    <a:pos x="277" y="0"/>
                  </a:cxn>
                  <a:cxn ang="0">
                    <a:pos x="273" y="4"/>
                  </a:cxn>
                </a:cxnLst>
                <a:rect l="0" t="0" r="r" b="b"/>
                <a:pathLst>
                  <a:path w="285" h="399">
                    <a:moveTo>
                      <a:pt x="273" y="4"/>
                    </a:moveTo>
                    <a:lnTo>
                      <a:pt x="273" y="4"/>
                    </a:lnTo>
                    <a:lnTo>
                      <a:pt x="270" y="11"/>
                    </a:lnTo>
                    <a:lnTo>
                      <a:pt x="267" y="18"/>
                    </a:lnTo>
                    <a:lnTo>
                      <a:pt x="256" y="31"/>
                    </a:lnTo>
                    <a:lnTo>
                      <a:pt x="233" y="55"/>
                    </a:lnTo>
                    <a:lnTo>
                      <a:pt x="233" y="55"/>
                    </a:lnTo>
                    <a:lnTo>
                      <a:pt x="223" y="65"/>
                    </a:lnTo>
                    <a:lnTo>
                      <a:pt x="215" y="76"/>
                    </a:lnTo>
                    <a:lnTo>
                      <a:pt x="200" y="98"/>
                    </a:lnTo>
                    <a:lnTo>
                      <a:pt x="200" y="98"/>
                    </a:lnTo>
                    <a:lnTo>
                      <a:pt x="163" y="157"/>
                    </a:lnTo>
                    <a:lnTo>
                      <a:pt x="127" y="216"/>
                    </a:lnTo>
                    <a:lnTo>
                      <a:pt x="127" y="216"/>
                    </a:lnTo>
                    <a:lnTo>
                      <a:pt x="108" y="241"/>
                    </a:lnTo>
                    <a:lnTo>
                      <a:pt x="89" y="264"/>
                    </a:lnTo>
                    <a:lnTo>
                      <a:pt x="70" y="288"/>
                    </a:lnTo>
                    <a:lnTo>
                      <a:pt x="62" y="300"/>
                    </a:lnTo>
                    <a:lnTo>
                      <a:pt x="53" y="313"/>
                    </a:lnTo>
                    <a:lnTo>
                      <a:pt x="53" y="313"/>
                    </a:lnTo>
                    <a:lnTo>
                      <a:pt x="40" y="336"/>
                    </a:lnTo>
                    <a:lnTo>
                      <a:pt x="25" y="358"/>
                    </a:lnTo>
                    <a:lnTo>
                      <a:pt x="25" y="358"/>
                    </a:lnTo>
                    <a:lnTo>
                      <a:pt x="14" y="375"/>
                    </a:lnTo>
                    <a:lnTo>
                      <a:pt x="9" y="385"/>
                    </a:lnTo>
                    <a:lnTo>
                      <a:pt x="6" y="387"/>
                    </a:lnTo>
                    <a:lnTo>
                      <a:pt x="5" y="388"/>
                    </a:lnTo>
                    <a:lnTo>
                      <a:pt x="5" y="388"/>
                    </a:lnTo>
                    <a:lnTo>
                      <a:pt x="2" y="388"/>
                    </a:lnTo>
                    <a:lnTo>
                      <a:pt x="1" y="390"/>
                    </a:lnTo>
                    <a:lnTo>
                      <a:pt x="0" y="394"/>
                    </a:lnTo>
                    <a:lnTo>
                      <a:pt x="1" y="398"/>
                    </a:lnTo>
                    <a:lnTo>
                      <a:pt x="2" y="399"/>
                    </a:lnTo>
                    <a:lnTo>
                      <a:pt x="5" y="399"/>
                    </a:lnTo>
                    <a:lnTo>
                      <a:pt x="5" y="399"/>
                    </a:lnTo>
                    <a:lnTo>
                      <a:pt x="11" y="398"/>
                    </a:lnTo>
                    <a:lnTo>
                      <a:pt x="17" y="394"/>
                    </a:lnTo>
                    <a:lnTo>
                      <a:pt x="22" y="387"/>
                    </a:lnTo>
                    <a:lnTo>
                      <a:pt x="27" y="379"/>
                    </a:lnTo>
                    <a:lnTo>
                      <a:pt x="35" y="364"/>
                    </a:lnTo>
                    <a:lnTo>
                      <a:pt x="39" y="357"/>
                    </a:lnTo>
                    <a:lnTo>
                      <a:pt x="43" y="352"/>
                    </a:lnTo>
                    <a:lnTo>
                      <a:pt x="43" y="352"/>
                    </a:lnTo>
                    <a:lnTo>
                      <a:pt x="52" y="340"/>
                    </a:lnTo>
                    <a:lnTo>
                      <a:pt x="60" y="327"/>
                    </a:lnTo>
                    <a:lnTo>
                      <a:pt x="73" y="302"/>
                    </a:lnTo>
                    <a:lnTo>
                      <a:pt x="73" y="302"/>
                    </a:lnTo>
                    <a:lnTo>
                      <a:pt x="79" y="293"/>
                    </a:lnTo>
                    <a:lnTo>
                      <a:pt x="87" y="285"/>
                    </a:lnTo>
                    <a:lnTo>
                      <a:pt x="95" y="277"/>
                    </a:lnTo>
                    <a:lnTo>
                      <a:pt x="103" y="269"/>
                    </a:lnTo>
                    <a:lnTo>
                      <a:pt x="103" y="269"/>
                    </a:lnTo>
                    <a:lnTo>
                      <a:pt x="111" y="258"/>
                    </a:lnTo>
                    <a:lnTo>
                      <a:pt x="119" y="246"/>
                    </a:lnTo>
                    <a:lnTo>
                      <a:pt x="119" y="246"/>
                    </a:lnTo>
                    <a:lnTo>
                      <a:pt x="141" y="213"/>
                    </a:lnTo>
                    <a:lnTo>
                      <a:pt x="162" y="181"/>
                    </a:lnTo>
                    <a:lnTo>
                      <a:pt x="204" y="114"/>
                    </a:lnTo>
                    <a:lnTo>
                      <a:pt x="204" y="114"/>
                    </a:lnTo>
                    <a:lnTo>
                      <a:pt x="215" y="96"/>
                    </a:lnTo>
                    <a:lnTo>
                      <a:pt x="227" y="80"/>
                    </a:lnTo>
                    <a:lnTo>
                      <a:pt x="255" y="48"/>
                    </a:lnTo>
                    <a:lnTo>
                      <a:pt x="255" y="48"/>
                    </a:lnTo>
                    <a:lnTo>
                      <a:pt x="272" y="29"/>
                    </a:lnTo>
                    <a:lnTo>
                      <a:pt x="280" y="18"/>
                    </a:lnTo>
                    <a:lnTo>
                      <a:pt x="282" y="13"/>
                    </a:lnTo>
                    <a:lnTo>
                      <a:pt x="285" y="7"/>
                    </a:lnTo>
                    <a:lnTo>
                      <a:pt x="285" y="7"/>
                    </a:lnTo>
                    <a:lnTo>
                      <a:pt x="285" y="5"/>
                    </a:lnTo>
                    <a:lnTo>
                      <a:pt x="284" y="3"/>
                    </a:lnTo>
                    <a:lnTo>
                      <a:pt x="281" y="0"/>
                    </a:lnTo>
                    <a:lnTo>
                      <a:pt x="277" y="0"/>
                    </a:lnTo>
                    <a:lnTo>
                      <a:pt x="274" y="1"/>
                    </a:lnTo>
                    <a:lnTo>
                      <a:pt x="273" y="4"/>
                    </a:lnTo>
                    <a:lnTo>
                      <a:pt x="27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902"/>
              <p:cNvSpPr/>
              <p:nvPr/>
            </p:nvSpPr>
            <p:spPr bwMode="auto">
              <a:xfrm>
                <a:off x="3600451" y="3543301"/>
                <a:ext cx="68263" cy="95250"/>
              </a:xfrm>
              <a:custGeom>
                <a:avLst/>
                <a:gdLst/>
                <a:ahLst/>
                <a:cxnLst>
                  <a:cxn ang="0">
                    <a:pos x="162" y="1"/>
                  </a:cxn>
                  <a:cxn ang="0">
                    <a:pos x="162" y="1"/>
                  </a:cxn>
                  <a:cxn ang="0">
                    <a:pos x="152" y="12"/>
                  </a:cxn>
                  <a:cxn ang="0">
                    <a:pos x="144" y="23"/>
                  </a:cxn>
                  <a:cxn ang="0">
                    <a:pos x="128" y="46"/>
                  </a:cxn>
                  <a:cxn ang="0">
                    <a:pos x="114" y="70"/>
                  </a:cxn>
                  <a:cxn ang="0">
                    <a:pos x="100" y="95"/>
                  </a:cxn>
                  <a:cxn ang="0">
                    <a:pos x="100" y="95"/>
                  </a:cxn>
                  <a:cxn ang="0">
                    <a:pos x="92" y="108"/>
                  </a:cxn>
                  <a:cxn ang="0">
                    <a:pos x="81" y="121"/>
                  </a:cxn>
                  <a:cxn ang="0">
                    <a:pos x="60" y="148"/>
                  </a:cxn>
                  <a:cxn ang="0">
                    <a:pos x="60" y="148"/>
                  </a:cxn>
                  <a:cxn ang="0">
                    <a:pos x="38" y="175"/>
                  </a:cxn>
                  <a:cxn ang="0">
                    <a:pos x="17" y="203"/>
                  </a:cxn>
                  <a:cxn ang="0">
                    <a:pos x="17" y="203"/>
                  </a:cxn>
                  <a:cxn ang="0">
                    <a:pos x="5" y="217"/>
                  </a:cxn>
                  <a:cxn ang="0">
                    <a:pos x="2" y="227"/>
                  </a:cxn>
                  <a:cxn ang="0">
                    <a:pos x="0" y="231"/>
                  </a:cxn>
                  <a:cxn ang="0">
                    <a:pos x="0" y="235"/>
                  </a:cxn>
                  <a:cxn ang="0">
                    <a:pos x="0" y="235"/>
                  </a:cxn>
                  <a:cxn ang="0">
                    <a:pos x="2" y="237"/>
                  </a:cxn>
                  <a:cxn ang="0">
                    <a:pos x="4" y="238"/>
                  </a:cxn>
                  <a:cxn ang="0">
                    <a:pos x="8" y="239"/>
                  </a:cxn>
                  <a:cxn ang="0">
                    <a:pos x="9" y="238"/>
                  </a:cxn>
                  <a:cxn ang="0">
                    <a:pos x="12" y="237"/>
                  </a:cxn>
                  <a:cxn ang="0">
                    <a:pos x="12" y="234"/>
                  </a:cxn>
                  <a:cxn ang="0">
                    <a:pos x="12" y="231"/>
                  </a:cxn>
                  <a:cxn ang="0">
                    <a:pos x="12" y="231"/>
                  </a:cxn>
                  <a:cxn ang="0">
                    <a:pos x="12" y="229"/>
                  </a:cxn>
                  <a:cxn ang="0">
                    <a:pos x="15" y="225"/>
                  </a:cxn>
                  <a:cxn ang="0">
                    <a:pos x="22" y="213"/>
                  </a:cxn>
                  <a:cxn ang="0">
                    <a:pos x="37" y="195"/>
                  </a:cxn>
                  <a:cxn ang="0">
                    <a:pos x="37" y="195"/>
                  </a:cxn>
                  <a:cxn ang="0">
                    <a:pos x="58" y="169"/>
                  </a:cxn>
                  <a:cxn ang="0">
                    <a:pos x="79" y="144"/>
                  </a:cxn>
                  <a:cxn ang="0">
                    <a:pos x="79" y="144"/>
                  </a:cxn>
                  <a:cxn ang="0">
                    <a:pos x="91" y="127"/>
                  </a:cxn>
                  <a:cxn ang="0">
                    <a:pos x="102" y="110"/>
                  </a:cxn>
                  <a:cxn ang="0">
                    <a:pos x="123" y="76"/>
                  </a:cxn>
                  <a:cxn ang="0">
                    <a:pos x="134" y="59"/>
                  </a:cxn>
                  <a:cxn ang="0">
                    <a:pos x="144" y="40"/>
                  </a:cxn>
                  <a:cxn ang="0">
                    <a:pos x="157" y="25"/>
                  </a:cxn>
                  <a:cxn ang="0">
                    <a:pos x="170" y="9"/>
                  </a:cxn>
                  <a:cxn ang="0">
                    <a:pos x="170" y="9"/>
                  </a:cxn>
                  <a:cxn ang="0">
                    <a:pos x="172" y="8"/>
                  </a:cxn>
                  <a:cxn ang="0">
                    <a:pos x="172" y="5"/>
                  </a:cxn>
                  <a:cxn ang="0">
                    <a:pos x="170" y="1"/>
                  </a:cxn>
                  <a:cxn ang="0">
                    <a:pos x="166" y="0"/>
                  </a:cxn>
                  <a:cxn ang="0">
                    <a:pos x="164" y="0"/>
                  </a:cxn>
                  <a:cxn ang="0">
                    <a:pos x="162" y="1"/>
                  </a:cxn>
                  <a:cxn ang="0">
                    <a:pos x="162" y="1"/>
                  </a:cxn>
                </a:cxnLst>
                <a:rect l="0" t="0" r="r" b="b"/>
                <a:pathLst>
                  <a:path w="172" h="239">
                    <a:moveTo>
                      <a:pt x="162" y="1"/>
                    </a:moveTo>
                    <a:lnTo>
                      <a:pt x="162" y="1"/>
                    </a:lnTo>
                    <a:lnTo>
                      <a:pt x="152" y="12"/>
                    </a:lnTo>
                    <a:lnTo>
                      <a:pt x="144" y="23"/>
                    </a:lnTo>
                    <a:lnTo>
                      <a:pt x="128" y="46"/>
                    </a:lnTo>
                    <a:lnTo>
                      <a:pt x="114" y="70"/>
                    </a:lnTo>
                    <a:lnTo>
                      <a:pt x="100" y="95"/>
                    </a:lnTo>
                    <a:lnTo>
                      <a:pt x="100" y="95"/>
                    </a:lnTo>
                    <a:lnTo>
                      <a:pt x="92" y="108"/>
                    </a:lnTo>
                    <a:lnTo>
                      <a:pt x="81" y="121"/>
                    </a:lnTo>
                    <a:lnTo>
                      <a:pt x="60" y="148"/>
                    </a:lnTo>
                    <a:lnTo>
                      <a:pt x="60" y="148"/>
                    </a:lnTo>
                    <a:lnTo>
                      <a:pt x="38" y="175"/>
                    </a:lnTo>
                    <a:lnTo>
                      <a:pt x="17" y="203"/>
                    </a:lnTo>
                    <a:lnTo>
                      <a:pt x="17" y="203"/>
                    </a:lnTo>
                    <a:lnTo>
                      <a:pt x="5" y="217"/>
                    </a:lnTo>
                    <a:lnTo>
                      <a:pt x="2" y="227"/>
                    </a:lnTo>
                    <a:lnTo>
                      <a:pt x="0" y="231"/>
                    </a:lnTo>
                    <a:lnTo>
                      <a:pt x="0" y="235"/>
                    </a:lnTo>
                    <a:lnTo>
                      <a:pt x="0" y="235"/>
                    </a:lnTo>
                    <a:lnTo>
                      <a:pt x="2" y="237"/>
                    </a:lnTo>
                    <a:lnTo>
                      <a:pt x="4" y="238"/>
                    </a:lnTo>
                    <a:lnTo>
                      <a:pt x="8" y="239"/>
                    </a:lnTo>
                    <a:lnTo>
                      <a:pt x="9" y="238"/>
                    </a:lnTo>
                    <a:lnTo>
                      <a:pt x="12" y="237"/>
                    </a:lnTo>
                    <a:lnTo>
                      <a:pt x="12" y="234"/>
                    </a:lnTo>
                    <a:lnTo>
                      <a:pt x="12" y="231"/>
                    </a:lnTo>
                    <a:lnTo>
                      <a:pt x="12" y="231"/>
                    </a:lnTo>
                    <a:lnTo>
                      <a:pt x="12" y="229"/>
                    </a:lnTo>
                    <a:lnTo>
                      <a:pt x="15" y="225"/>
                    </a:lnTo>
                    <a:lnTo>
                      <a:pt x="22" y="213"/>
                    </a:lnTo>
                    <a:lnTo>
                      <a:pt x="37" y="195"/>
                    </a:lnTo>
                    <a:lnTo>
                      <a:pt x="37" y="195"/>
                    </a:lnTo>
                    <a:lnTo>
                      <a:pt x="58" y="169"/>
                    </a:lnTo>
                    <a:lnTo>
                      <a:pt x="79" y="144"/>
                    </a:lnTo>
                    <a:lnTo>
                      <a:pt x="79" y="144"/>
                    </a:lnTo>
                    <a:lnTo>
                      <a:pt x="91" y="127"/>
                    </a:lnTo>
                    <a:lnTo>
                      <a:pt x="102" y="110"/>
                    </a:lnTo>
                    <a:lnTo>
                      <a:pt x="123" y="76"/>
                    </a:lnTo>
                    <a:lnTo>
                      <a:pt x="134" y="59"/>
                    </a:lnTo>
                    <a:lnTo>
                      <a:pt x="144" y="40"/>
                    </a:lnTo>
                    <a:lnTo>
                      <a:pt x="157" y="25"/>
                    </a:lnTo>
                    <a:lnTo>
                      <a:pt x="170" y="9"/>
                    </a:lnTo>
                    <a:lnTo>
                      <a:pt x="170" y="9"/>
                    </a:lnTo>
                    <a:lnTo>
                      <a:pt x="172" y="8"/>
                    </a:lnTo>
                    <a:lnTo>
                      <a:pt x="172" y="5"/>
                    </a:lnTo>
                    <a:lnTo>
                      <a:pt x="170" y="1"/>
                    </a:lnTo>
                    <a:lnTo>
                      <a:pt x="166" y="0"/>
                    </a:lnTo>
                    <a:lnTo>
                      <a:pt x="164" y="0"/>
                    </a:lnTo>
                    <a:lnTo>
                      <a:pt x="162" y="1"/>
                    </a:lnTo>
                    <a:lnTo>
                      <a:pt x="16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903"/>
              <p:cNvSpPr/>
              <p:nvPr/>
            </p:nvSpPr>
            <p:spPr bwMode="auto">
              <a:xfrm>
                <a:off x="3633788" y="3560763"/>
                <a:ext cx="53975" cy="80963"/>
              </a:xfrm>
              <a:custGeom>
                <a:avLst/>
                <a:gdLst/>
                <a:ahLst/>
                <a:cxnLst>
                  <a:cxn ang="0">
                    <a:pos x="125" y="2"/>
                  </a:cxn>
                  <a:cxn ang="0">
                    <a:pos x="125" y="2"/>
                  </a:cxn>
                  <a:cxn ang="0">
                    <a:pos x="119" y="17"/>
                  </a:cxn>
                  <a:cxn ang="0">
                    <a:pos x="111" y="31"/>
                  </a:cxn>
                  <a:cxn ang="0">
                    <a:pos x="94" y="58"/>
                  </a:cxn>
                  <a:cxn ang="0">
                    <a:pos x="57" y="113"/>
                  </a:cxn>
                  <a:cxn ang="0">
                    <a:pos x="57" y="113"/>
                  </a:cxn>
                  <a:cxn ang="0">
                    <a:pos x="22" y="164"/>
                  </a:cxn>
                  <a:cxn ang="0">
                    <a:pos x="22" y="164"/>
                  </a:cxn>
                  <a:cxn ang="0">
                    <a:pos x="15" y="172"/>
                  </a:cxn>
                  <a:cxn ang="0">
                    <a:pos x="9" y="180"/>
                  </a:cxn>
                  <a:cxn ang="0">
                    <a:pos x="4" y="188"/>
                  </a:cxn>
                  <a:cxn ang="0">
                    <a:pos x="1" y="192"/>
                  </a:cxn>
                  <a:cxn ang="0">
                    <a:pos x="0" y="197"/>
                  </a:cxn>
                  <a:cxn ang="0">
                    <a:pos x="0" y="197"/>
                  </a:cxn>
                  <a:cxn ang="0">
                    <a:pos x="0" y="200"/>
                  </a:cxn>
                  <a:cxn ang="0">
                    <a:pos x="0" y="202"/>
                  </a:cxn>
                  <a:cxn ang="0">
                    <a:pos x="4" y="204"/>
                  </a:cxn>
                  <a:cxn ang="0">
                    <a:pos x="6" y="205"/>
                  </a:cxn>
                  <a:cxn ang="0">
                    <a:pos x="7" y="204"/>
                  </a:cxn>
                  <a:cxn ang="0">
                    <a:pos x="9" y="202"/>
                  </a:cxn>
                  <a:cxn ang="0">
                    <a:pos x="10" y="201"/>
                  </a:cxn>
                  <a:cxn ang="0">
                    <a:pos x="10" y="201"/>
                  </a:cxn>
                  <a:cxn ang="0">
                    <a:pos x="11" y="196"/>
                  </a:cxn>
                  <a:cxn ang="0">
                    <a:pos x="14" y="192"/>
                  </a:cxn>
                  <a:cxn ang="0">
                    <a:pos x="22" y="180"/>
                  </a:cxn>
                  <a:cxn ang="0">
                    <a:pos x="31" y="171"/>
                  </a:cxn>
                  <a:cxn ang="0">
                    <a:pos x="38" y="162"/>
                  </a:cxn>
                  <a:cxn ang="0">
                    <a:pos x="38" y="162"/>
                  </a:cxn>
                  <a:cxn ang="0">
                    <a:pos x="56" y="136"/>
                  </a:cxn>
                  <a:cxn ang="0">
                    <a:pos x="73" y="111"/>
                  </a:cxn>
                  <a:cxn ang="0">
                    <a:pos x="73" y="111"/>
                  </a:cxn>
                  <a:cxn ang="0">
                    <a:pos x="107" y="60"/>
                  </a:cxn>
                  <a:cxn ang="0">
                    <a:pos x="123" y="35"/>
                  </a:cxn>
                  <a:cxn ang="0">
                    <a:pos x="136" y="7"/>
                  </a:cxn>
                  <a:cxn ang="0">
                    <a:pos x="136" y="7"/>
                  </a:cxn>
                  <a:cxn ang="0">
                    <a:pos x="136" y="5"/>
                  </a:cxn>
                  <a:cxn ang="0">
                    <a:pos x="136" y="4"/>
                  </a:cxn>
                  <a:cxn ang="0">
                    <a:pos x="133" y="0"/>
                  </a:cxn>
                  <a:cxn ang="0">
                    <a:pos x="130" y="0"/>
                  </a:cxn>
                  <a:cxn ang="0">
                    <a:pos x="129" y="0"/>
                  </a:cxn>
                  <a:cxn ang="0">
                    <a:pos x="126" y="0"/>
                  </a:cxn>
                  <a:cxn ang="0">
                    <a:pos x="125" y="2"/>
                  </a:cxn>
                  <a:cxn ang="0">
                    <a:pos x="125" y="2"/>
                  </a:cxn>
                </a:cxnLst>
                <a:rect l="0" t="0" r="r" b="b"/>
                <a:pathLst>
                  <a:path w="136" h="205">
                    <a:moveTo>
                      <a:pt x="125" y="2"/>
                    </a:moveTo>
                    <a:lnTo>
                      <a:pt x="125" y="2"/>
                    </a:lnTo>
                    <a:lnTo>
                      <a:pt x="119" y="17"/>
                    </a:lnTo>
                    <a:lnTo>
                      <a:pt x="111" y="31"/>
                    </a:lnTo>
                    <a:lnTo>
                      <a:pt x="94" y="58"/>
                    </a:lnTo>
                    <a:lnTo>
                      <a:pt x="57" y="113"/>
                    </a:lnTo>
                    <a:lnTo>
                      <a:pt x="57" y="113"/>
                    </a:lnTo>
                    <a:lnTo>
                      <a:pt x="22" y="164"/>
                    </a:lnTo>
                    <a:lnTo>
                      <a:pt x="22" y="164"/>
                    </a:lnTo>
                    <a:lnTo>
                      <a:pt x="15" y="172"/>
                    </a:lnTo>
                    <a:lnTo>
                      <a:pt x="9" y="180"/>
                    </a:lnTo>
                    <a:lnTo>
                      <a:pt x="4" y="188"/>
                    </a:lnTo>
                    <a:lnTo>
                      <a:pt x="1" y="192"/>
                    </a:lnTo>
                    <a:lnTo>
                      <a:pt x="0" y="197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0" y="202"/>
                    </a:lnTo>
                    <a:lnTo>
                      <a:pt x="4" y="204"/>
                    </a:lnTo>
                    <a:lnTo>
                      <a:pt x="6" y="205"/>
                    </a:lnTo>
                    <a:lnTo>
                      <a:pt x="7" y="204"/>
                    </a:lnTo>
                    <a:lnTo>
                      <a:pt x="9" y="202"/>
                    </a:lnTo>
                    <a:lnTo>
                      <a:pt x="10" y="201"/>
                    </a:lnTo>
                    <a:lnTo>
                      <a:pt x="10" y="201"/>
                    </a:lnTo>
                    <a:lnTo>
                      <a:pt x="11" y="196"/>
                    </a:lnTo>
                    <a:lnTo>
                      <a:pt x="14" y="192"/>
                    </a:lnTo>
                    <a:lnTo>
                      <a:pt x="22" y="180"/>
                    </a:lnTo>
                    <a:lnTo>
                      <a:pt x="31" y="171"/>
                    </a:lnTo>
                    <a:lnTo>
                      <a:pt x="38" y="162"/>
                    </a:lnTo>
                    <a:lnTo>
                      <a:pt x="38" y="162"/>
                    </a:lnTo>
                    <a:lnTo>
                      <a:pt x="56" y="136"/>
                    </a:lnTo>
                    <a:lnTo>
                      <a:pt x="73" y="111"/>
                    </a:lnTo>
                    <a:lnTo>
                      <a:pt x="73" y="111"/>
                    </a:lnTo>
                    <a:lnTo>
                      <a:pt x="107" y="60"/>
                    </a:lnTo>
                    <a:lnTo>
                      <a:pt x="123" y="35"/>
                    </a:lnTo>
                    <a:lnTo>
                      <a:pt x="136" y="7"/>
                    </a:lnTo>
                    <a:lnTo>
                      <a:pt x="136" y="7"/>
                    </a:lnTo>
                    <a:lnTo>
                      <a:pt x="136" y="5"/>
                    </a:lnTo>
                    <a:lnTo>
                      <a:pt x="136" y="4"/>
                    </a:lnTo>
                    <a:lnTo>
                      <a:pt x="133" y="0"/>
                    </a:lnTo>
                    <a:lnTo>
                      <a:pt x="130" y="0"/>
                    </a:lnTo>
                    <a:lnTo>
                      <a:pt x="129" y="0"/>
                    </a:lnTo>
                    <a:lnTo>
                      <a:pt x="126" y="0"/>
                    </a:lnTo>
                    <a:lnTo>
                      <a:pt x="125" y="2"/>
                    </a:lnTo>
                    <a:lnTo>
                      <a:pt x="12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904"/>
              <p:cNvSpPr/>
              <p:nvPr/>
            </p:nvSpPr>
            <p:spPr bwMode="auto">
              <a:xfrm>
                <a:off x="3668713" y="3586163"/>
                <a:ext cx="38100" cy="55563"/>
              </a:xfrm>
              <a:custGeom>
                <a:avLst/>
                <a:gdLst/>
                <a:ahLst/>
                <a:cxnLst>
                  <a:cxn ang="0">
                    <a:pos x="86" y="4"/>
                  </a:cxn>
                  <a:cxn ang="0">
                    <a:pos x="86" y="4"/>
                  </a:cxn>
                  <a:cxn ang="0">
                    <a:pos x="75" y="25"/>
                  </a:cxn>
                  <a:cxn ang="0">
                    <a:pos x="64" y="46"/>
                  </a:cxn>
                  <a:cxn ang="0">
                    <a:pos x="49" y="64"/>
                  </a:cxn>
                  <a:cxn ang="0">
                    <a:pos x="34" y="83"/>
                  </a:cxn>
                  <a:cxn ang="0">
                    <a:pos x="34" y="83"/>
                  </a:cxn>
                  <a:cxn ang="0">
                    <a:pos x="22" y="95"/>
                  </a:cxn>
                  <a:cxn ang="0">
                    <a:pos x="13" y="106"/>
                  </a:cxn>
                  <a:cxn ang="0">
                    <a:pos x="5" y="121"/>
                  </a:cxn>
                  <a:cxn ang="0">
                    <a:pos x="2" y="127"/>
                  </a:cxn>
                  <a:cxn ang="0">
                    <a:pos x="0" y="135"/>
                  </a:cxn>
                  <a:cxn ang="0">
                    <a:pos x="0" y="135"/>
                  </a:cxn>
                  <a:cxn ang="0">
                    <a:pos x="0" y="138"/>
                  </a:cxn>
                  <a:cxn ang="0">
                    <a:pos x="1" y="140"/>
                  </a:cxn>
                  <a:cxn ang="0">
                    <a:pos x="4" y="142"/>
                  </a:cxn>
                  <a:cxn ang="0">
                    <a:pos x="9" y="142"/>
                  </a:cxn>
                  <a:cxn ang="0">
                    <a:pos x="10" y="140"/>
                  </a:cxn>
                  <a:cxn ang="0">
                    <a:pos x="11" y="139"/>
                  </a:cxn>
                  <a:cxn ang="0">
                    <a:pos x="11" y="139"/>
                  </a:cxn>
                  <a:cxn ang="0">
                    <a:pos x="14" y="129"/>
                  </a:cxn>
                  <a:cxn ang="0">
                    <a:pos x="19" y="118"/>
                  </a:cxn>
                  <a:cxn ang="0">
                    <a:pos x="24" y="110"/>
                  </a:cxn>
                  <a:cxn ang="0">
                    <a:pos x="31" y="101"/>
                  </a:cxn>
                  <a:cxn ang="0">
                    <a:pos x="45" y="87"/>
                  </a:cxn>
                  <a:cxn ang="0">
                    <a:pos x="61" y="71"/>
                  </a:cxn>
                  <a:cxn ang="0">
                    <a:pos x="61" y="71"/>
                  </a:cxn>
                  <a:cxn ang="0">
                    <a:pos x="72" y="57"/>
                  </a:cxn>
                  <a:cxn ang="0">
                    <a:pos x="81" y="41"/>
                  </a:cxn>
                  <a:cxn ang="0">
                    <a:pos x="90" y="24"/>
                  </a:cxn>
                  <a:cxn ang="0">
                    <a:pos x="96" y="7"/>
                  </a:cxn>
                  <a:cxn ang="0">
                    <a:pos x="96" y="7"/>
                  </a:cxn>
                  <a:cxn ang="0">
                    <a:pos x="96" y="4"/>
                  </a:cxn>
                  <a:cxn ang="0">
                    <a:pos x="96" y="3"/>
                  </a:cxn>
                  <a:cxn ang="0">
                    <a:pos x="95" y="2"/>
                  </a:cxn>
                  <a:cxn ang="0">
                    <a:pos x="92" y="0"/>
                  </a:cxn>
                  <a:cxn ang="0">
                    <a:pos x="89" y="0"/>
                  </a:cxn>
                  <a:cxn ang="0">
                    <a:pos x="87" y="2"/>
                  </a:cxn>
                  <a:cxn ang="0">
                    <a:pos x="86" y="4"/>
                  </a:cxn>
                  <a:cxn ang="0">
                    <a:pos x="86" y="4"/>
                  </a:cxn>
                </a:cxnLst>
                <a:rect l="0" t="0" r="r" b="b"/>
                <a:pathLst>
                  <a:path w="96" h="142">
                    <a:moveTo>
                      <a:pt x="86" y="4"/>
                    </a:moveTo>
                    <a:lnTo>
                      <a:pt x="86" y="4"/>
                    </a:lnTo>
                    <a:lnTo>
                      <a:pt x="75" y="25"/>
                    </a:lnTo>
                    <a:lnTo>
                      <a:pt x="64" y="46"/>
                    </a:lnTo>
                    <a:lnTo>
                      <a:pt x="49" y="64"/>
                    </a:lnTo>
                    <a:lnTo>
                      <a:pt x="34" y="83"/>
                    </a:lnTo>
                    <a:lnTo>
                      <a:pt x="34" y="83"/>
                    </a:lnTo>
                    <a:lnTo>
                      <a:pt x="22" y="95"/>
                    </a:lnTo>
                    <a:lnTo>
                      <a:pt x="13" y="106"/>
                    </a:lnTo>
                    <a:lnTo>
                      <a:pt x="5" y="121"/>
                    </a:lnTo>
                    <a:lnTo>
                      <a:pt x="2" y="127"/>
                    </a:lnTo>
                    <a:lnTo>
                      <a:pt x="0" y="135"/>
                    </a:lnTo>
                    <a:lnTo>
                      <a:pt x="0" y="135"/>
                    </a:lnTo>
                    <a:lnTo>
                      <a:pt x="0" y="138"/>
                    </a:lnTo>
                    <a:lnTo>
                      <a:pt x="1" y="140"/>
                    </a:lnTo>
                    <a:lnTo>
                      <a:pt x="4" y="142"/>
                    </a:lnTo>
                    <a:lnTo>
                      <a:pt x="9" y="142"/>
                    </a:lnTo>
                    <a:lnTo>
                      <a:pt x="10" y="140"/>
                    </a:lnTo>
                    <a:lnTo>
                      <a:pt x="11" y="139"/>
                    </a:lnTo>
                    <a:lnTo>
                      <a:pt x="11" y="139"/>
                    </a:lnTo>
                    <a:lnTo>
                      <a:pt x="14" y="129"/>
                    </a:lnTo>
                    <a:lnTo>
                      <a:pt x="19" y="118"/>
                    </a:lnTo>
                    <a:lnTo>
                      <a:pt x="24" y="110"/>
                    </a:lnTo>
                    <a:lnTo>
                      <a:pt x="31" y="101"/>
                    </a:lnTo>
                    <a:lnTo>
                      <a:pt x="45" y="87"/>
                    </a:lnTo>
                    <a:lnTo>
                      <a:pt x="61" y="71"/>
                    </a:lnTo>
                    <a:lnTo>
                      <a:pt x="61" y="71"/>
                    </a:lnTo>
                    <a:lnTo>
                      <a:pt x="72" y="57"/>
                    </a:lnTo>
                    <a:lnTo>
                      <a:pt x="81" y="41"/>
                    </a:lnTo>
                    <a:lnTo>
                      <a:pt x="90" y="24"/>
                    </a:lnTo>
                    <a:lnTo>
                      <a:pt x="96" y="7"/>
                    </a:lnTo>
                    <a:lnTo>
                      <a:pt x="96" y="7"/>
                    </a:lnTo>
                    <a:lnTo>
                      <a:pt x="96" y="4"/>
                    </a:lnTo>
                    <a:lnTo>
                      <a:pt x="96" y="3"/>
                    </a:lnTo>
                    <a:lnTo>
                      <a:pt x="95" y="2"/>
                    </a:lnTo>
                    <a:lnTo>
                      <a:pt x="92" y="0"/>
                    </a:lnTo>
                    <a:lnTo>
                      <a:pt x="89" y="0"/>
                    </a:lnTo>
                    <a:lnTo>
                      <a:pt x="87" y="2"/>
                    </a:lnTo>
                    <a:lnTo>
                      <a:pt x="86" y="4"/>
                    </a:lnTo>
                    <a:lnTo>
                      <a:pt x="8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905"/>
              <p:cNvSpPr/>
              <p:nvPr/>
            </p:nvSpPr>
            <p:spPr bwMode="auto">
              <a:xfrm>
                <a:off x="3271838" y="3430588"/>
                <a:ext cx="15875" cy="17463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25" y="8"/>
                  </a:cxn>
                  <a:cxn ang="0">
                    <a:pos x="16" y="16"/>
                  </a:cxn>
                  <a:cxn ang="0">
                    <a:pos x="8" y="25"/>
                  </a:cxn>
                  <a:cxn ang="0">
                    <a:pos x="2" y="34"/>
                  </a:cxn>
                  <a:cxn ang="0">
                    <a:pos x="2" y="34"/>
                  </a:cxn>
                  <a:cxn ang="0">
                    <a:pos x="0" y="37"/>
                  </a:cxn>
                  <a:cxn ang="0">
                    <a:pos x="0" y="38"/>
                  </a:cxn>
                  <a:cxn ang="0">
                    <a:pos x="2" y="40"/>
                  </a:cxn>
                  <a:cxn ang="0">
                    <a:pos x="3" y="41"/>
                  </a:cxn>
                  <a:cxn ang="0">
                    <a:pos x="7" y="42"/>
                  </a:cxn>
                  <a:cxn ang="0">
                    <a:pos x="9" y="42"/>
                  </a:cxn>
                  <a:cxn ang="0">
                    <a:pos x="11" y="40"/>
                  </a:cxn>
                  <a:cxn ang="0">
                    <a:pos x="11" y="40"/>
                  </a:cxn>
                  <a:cxn ang="0">
                    <a:pos x="17" y="32"/>
                  </a:cxn>
                  <a:cxn ang="0">
                    <a:pos x="24" y="24"/>
                  </a:cxn>
                  <a:cxn ang="0">
                    <a:pos x="32" y="17"/>
                  </a:cxn>
                  <a:cxn ang="0">
                    <a:pos x="39" y="11"/>
                  </a:cxn>
                  <a:cxn ang="0">
                    <a:pos x="39" y="11"/>
                  </a:cxn>
                  <a:cxn ang="0">
                    <a:pos x="41" y="10"/>
                  </a:cxn>
                  <a:cxn ang="0">
                    <a:pos x="42" y="8"/>
                  </a:cxn>
                  <a:cxn ang="0">
                    <a:pos x="41" y="3"/>
                  </a:cxn>
                  <a:cxn ang="0">
                    <a:pos x="39" y="2"/>
                  </a:cxn>
                  <a:cxn ang="0">
                    <a:pos x="38" y="0"/>
                  </a:cxn>
                  <a:cxn ang="0">
                    <a:pos x="36" y="0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2" h="42">
                    <a:moveTo>
                      <a:pt x="34" y="2"/>
                    </a:moveTo>
                    <a:lnTo>
                      <a:pt x="34" y="2"/>
                    </a:lnTo>
                    <a:lnTo>
                      <a:pt x="25" y="8"/>
                    </a:lnTo>
                    <a:lnTo>
                      <a:pt x="16" y="16"/>
                    </a:lnTo>
                    <a:lnTo>
                      <a:pt x="8" y="25"/>
                    </a:lnTo>
                    <a:lnTo>
                      <a:pt x="2" y="34"/>
                    </a:lnTo>
                    <a:lnTo>
                      <a:pt x="2" y="34"/>
                    </a:lnTo>
                    <a:lnTo>
                      <a:pt x="0" y="37"/>
                    </a:lnTo>
                    <a:lnTo>
                      <a:pt x="0" y="38"/>
                    </a:lnTo>
                    <a:lnTo>
                      <a:pt x="2" y="40"/>
                    </a:lnTo>
                    <a:lnTo>
                      <a:pt x="3" y="41"/>
                    </a:lnTo>
                    <a:lnTo>
                      <a:pt x="7" y="42"/>
                    </a:lnTo>
                    <a:lnTo>
                      <a:pt x="9" y="42"/>
                    </a:lnTo>
                    <a:lnTo>
                      <a:pt x="11" y="40"/>
                    </a:lnTo>
                    <a:lnTo>
                      <a:pt x="11" y="40"/>
                    </a:lnTo>
                    <a:lnTo>
                      <a:pt x="17" y="32"/>
                    </a:lnTo>
                    <a:lnTo>
                      <a:pt x="24" y="24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39" y="11"/>
                    </a:lnTo>
                    <a:lnTo>
                      <a:pt x="41" y="10"/>
                    </a:lnTo>
                    <a:lnTo>
                      <a:pt x="42" y="8"/>
                    </a:lnTo>
                    <a:lnTo>
                      <a:pt x="41" y="3"/>
                    </a:lnTo>
                    <a:lnTo>
                      <a:pt x="39" y="2"/>
                    </a:lnTo>
                    <a:lnTo>
                      <a:pt x="38" y="0"/>
                    </a:lnTo>
                    <a:lnTo>
                      <a:pt x="36" y="0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906"/>
              <p:cNvSpPr/>
              <p:nvPr/>
            </p:nvSpPr>
            <p:spPr bwMode="auto">
              <a:xfrm>
                <a:off x="3295651" y="3446463"/>
                <a:ext cx="20638" cy="20638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28" y="7"/>
                  </a:cxn>
                  <a:cxn ang="0">
                    <a:pos x="17" y="19"/>
                  </a:cxn>
                  <a:cxn ang="0">
                    <a:pos x="8" y="31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0" y="45"/>
                  </a:cxn>
                  <a:cxn ang="0">
                    <a:pos x="0" y="48"/>
                  </a:cxn>
                  <a:cxn ang="0">
                    <a:pos x="2" y="52"/>
                  </a:cxn>
                  <a:cxn ang="0">
                    <a:pos x="6" y="52"/>
                  </a:cxn>
                  <a:cxn ang="0">
                    <a:pos x="9" y="51"/>
                  </a:cxn>
                  <a:cxn ang="0">
                    <a:pos x="10" y="49"/>
                  </a:cxn>
                  <a:cxn ang="0">
                    <a:pos x="10" y="49"/>
                  </a:cxn>
                  <a:cxn ang="0">
                    <a:pos x="17" y="38"/>
                  </a:cxn>
                  <a:cxn ang="0">
                    <a:pos x="25" y="27"/>
                  </a:cxn>
                  <a:cxn ang="0">
                    <a:pos x="35" y="17"/>
                  </a:cxn>
                  <a:cxn ang="0">
                    <a:pos x="46" y="10"/>
                  </a:cxn>
                  <a:cxn ang="0">
                    <a:pos x="46" y="10"/>
                  </a:cxn>
                  <a:cxn ang="0">
                    <a:pos x="48" y="7"/>
                  </a:cxn>
                  <a:cxn ang="0">
                    <a:pos x="49" y="6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3" y="0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9" h="52">
                    <a:moveTo>
                      <a:pt x="40" y="0"/>
                    </a:moveTo>
                    <a:lnTo>
                      <a:pt x="40" y="0"/>
                    </a:lnTo>
                    <a:lnTo>
                      <a:pt x="28" y="7"/>
                    </a:lnTo>
                    <a:lnTo>
                      <a:pt x="17" y="19"/>
                    </a:lnTo>
                    <a:lnTo>
                      <a:pt x="8" y="31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0" y="45"/>
                    </a:lnTo>
                    <a:lnTo>
                      <a:pt x="0" y="48"/>
                    </a:lnTo>
                    <a:lnTo>
                      <a:pt x="2" y="52"/>
                    </a:lnTo>
                    <a:lnTo>
                      <a:pt x="6" y="52"/>
                    </a:lnTo>
                    <a:lnTo>
                      <a:pt x="9" y="51"/>
                    </a:lnTo>
                    <a:lnTo>
                      <a:pt x="10" y="49"/>
                    </a:lnTo>
                    <a:lnTo>
                      <a:pt x="10" y="49"/>
                    </a:lnTo>
                    <a:lnTo>
                      <a:pt x="17" y="38"/>
                    </a:lnTo>
                    <a:lnTo>
                      <a:pt x="25" y="27"/>
                    </a:lnTo>
                    <a:lnTo>
                      <a:pt x="35" y="17"/>
                    </a:lnTo>
                    <a:lnTo>
                      <a:pt x="46" y="10"/>
                    </a:lnTo>
                    <a:lnTo>
                      <a:pt x="46" y="10"/>
                    </a:lnTo>
                    <a:lnTo>
                      <a:pt x="48" y="7"/>
                    </a:lnTo>
                    <a:lnTo>
                      <a:pt x="49" y="6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3" y="0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907"/>
              <p:cNvSpPr/>
              <p:nvPr/>
            </p:nvSpPr>
            <p:spPr bwMode="auto">
              <a:xfrm>
                <a:off x="3322638" y="3460751"/>
                <a:ext cx="19050" cy="20638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31" y="7"/>
                  </a:cxn>
                  <a:cxn ang="0">
                    <a:pos x="27" y="13"/>
                  </a:cxn>
                  <a:cxn ang="0">
                    <a:pos x="18" y="22"/>
                  </a:cxn>
                  <a:cxn ang="0">
                    <a:pos x="8" y="32"/>
                  </a:cxn>
                  <a:cxn ang="0">
                    <a:pos x="4" y="37"/>
                  </a:cxn>
                  <a:cxn ang="0">
                    <a:pos x="1" y="44"/>
                  </a:cxn>
                  <a:cxn ang="0">
                    <a:pos x="1" y="44"/>
                  </a:cxn>
                  <a:cxn ang="0">
                    <a:pos x="0" y="47"/>
                  </a:cxn>
                  <a:cxn ang="0">
                    <a:pos x="1" y="48"/>
                  </a:cxn>
                  <a:cxn ang="0">
                    <a:pos x="4" y="52"/>
                  </a:cxn>
                  <a:cxn ang="0">
                    <a:pos x="5" y="52"/>
                  </a:cxn>
                  <a:cxn ang="0">
                    <a:pos x="8" y="52"/>
                  </a:cxn>
                  <a:cxn ang="0">
                    <a:pos x="9" y="52"/>
                  </a:cxn>
                  <a:cxn ang="0">
                    <a:pos x="10" y="49"/>
                  </a:cxn>
                  <a:cxn ang="0">
                    <a:pos x="10" y="49"/>
                  </a:cxn>
                  <a:cxn ang="0">
                    <a:pos x="14" y="43"/>
                  </a:cxn>
                  <a:cxn ang="0">
                    <a:pos x="18" y="37"/>
                  </a:cxn>
                  <a:cxn ang="0">
                    <a:pos x="27" y="28"/>
                  </a:cxn>
                  <a:cxn ang="0">
                    <a:pos x="36" y="19"/>
                  </a:cxn>
                  <a:cxn ang="0">
                    <a:pos x="42" y="14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5"/>
                  </a:cxn>
                  <a:cxn ang="0">
                    <a:pos x="46" y="3"/>
                  </a:cxn>
                  <a:cxn ang="0">
                    <a:pos x="43" y="0"/>
                  </a:cxn>
                  <a:cxn ang="0">
                    <a:pos x="39" y="0"/>
                  </a:cxn>
                  <a:cxn ang="0">
                    <a:pos x="36" y="0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6" h="52">
                    <a:moveTo>
                      <a:pt x="35" y="2"/>
                    </a:moveTo>
                    <a:lnTo>
                      <a:pt x="35" y="2"/>
                    </a:lnTo>
                    <a:lnTo>
                      <a:pt x="31" y="7"/>
                    </a:lnTo>
                    <a:lnTo>
                      <a:pt x="27" y="13"/>
                    </a:lnTo>
                    <a:lnTo>
                      <a:pt x="18" y="22"/>
                    </a:lnTo>
                    <a:lnTo>
                      <a:pt x="8" y="32"/>
                    </a:lnTo>
                    <a:lnTo>
                      <a:pt x="4" y="37"/>
                    </a:lnTo>
                    <a:lnTo>
                      <a:pt x="1" y="44"/>
                    </a:lnTo>
                    <a:lnTo>
                      <a:pt x="1" y="44"/>
                    </a:lnTo>
                    <a:lnTo>
                      <a:pt x="0" y="47"/>
                    </a:lnTo>
                    <a:lnTo>
                      <a:pt x="1" y="48"/>
                    </a:lnTo>
                    <a:lnTo>
                      <a:pt x="4" y="52"/>
                    </a:lnTo>
                    <a:lnTo>
                      <a:pt x="5" y="52"/>
                    </a:lnTo>
                    <a:lnTo>
                      <a:pt x="8" y="52"/>
                    </a:lnTo>
                    <a:lnTo>
                      <a:pt x="9" y="52"/>
                    </a:lnTo>
                    <a:lnTo>
                      <a:pt x="10" y="49"/>
                    </a:lnTo>
                    <a:lnTo>
                      <a:pt x="10" y="49"/>
                    </a:lnTo>
                    <a:lnTo>
                      <a:pt x="14" y="43"/>
                    </a:lnTo>
                    <a:lnTo>
                      <a:pt x="18" y="37"/>
                    </a:lnTo>
                    <a:lnTo>
                      <a:pt x="27" y="28"/>
                    </a:lnTo>
                    <a:lnTo>
                      <a:pt x="36" y="19"/>
                    </a:lnTo>
                    <a:lnTo>
                      <a:pt x="42" y="14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5"/>
                    </a:lnTo>
                    <a:lnTo>
                      <a:pt x="46" y="3"/>
                    </a:lnTo>
                    <a:lnTo>
                      <a:pt x="43" y="0"/>
                    </a:lnTo>
                    <a:lnTo>
                      <a:pt x="39" y="0"/>
                    </a:lnTo>
                    <a:lnTo>
                      <a:pt x="36" y="0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908"/>
              <p:cNvSpPr/>
              <p:nvPr/>
            </p:nvSpPr>
            <p:spPr bwMode="auto">
              <a:xfrm>
                <a:off x="3348038" y="3482976"/>
                <a:ext cx="23813" cy="26988"/>
              </a:xfrm>
              <a:custGeom>
                <a:avLst/>
                <a:gdLst/>
                <a:ahLst/>
                <a:cxnLst>
                  <a:cxn ang="0">
                    <a:pos x="53" y="1"/>
                  </a:cxn>
                  <a:cxn ang="0">
                    <a:pos x="53" y="1"/>
                  </a:cxn>
                  <a:cxn ang="0">
                    <a:pos x="43" y="8"/>
                  </a:cxn>
                  <a:cxn ang="0">
                    <a:pos x="36" y="14"/>
                  </a:cxn>
                  <a:cxn ang="0">
                    <a:pos x="29" y="22"/>
                  </a:cxn>
                  <a:cxn ang="0">
                    <a:pos x="22" y="30"/>
                  </a:cxn>
                  <a:cxn ang="0">
                    <a:pos x="22" y="30"/>
                  </a:cxn>
                  <a:cxn ang="0">
                    <a:pos x="9" y="46"/>
                  </a:cxn>
                  <a:cxn ang="0">
                    <a:pos x="4" y="52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4"/>
                  </a:cxn>
                  <a:cxn ang="0">
                    <a:pos x="0" y="65"/>
                  </a:cxn>
                  <a:cxn ang="0">
                    <a:pos x="2" y="66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9" y="66"/>
                  </a:cxn>
                  <a:cxn ang="0">
                    <a:pos x="11" y="64"/>
                  </a:cxn>
                  <a:cxn ang="0">
                    <a:pos x="11" y="64"/>
                  </a:cxn>
                  <a:cxn ang="0">
                    <a:pos x="15" y="57"/>
                  </a:cxn>
                  <a:cxn ang="0">
                    <a:pos x="20" y="51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36" y="31"/>
                  </a:cxn>
                  <a:cxn ang="0">
                    <a:pos x="42" y="23"/>
                  </a:cxn>
                  <a:cxn ang="0">
                    <a:pos x="50" y="17"/>
                  </a:cxn>
                  <a:cxn ang="0">
                    <a:pos x="58" y="10"/>
                  </a:cxn>
                  <a:cxn ang="0">
                    <a:pos x="58" y="10"/>
                  </a:cxn>
                  <a:cxn ang="0">
                    <a:pos x="59" y="9"/>
                  </a:cxn>
                  <a:cxn ang="0">
                    <a:pos x="60" y="6"/>
                  </a:cxn>
                  <a:cxn ang="0">
                    <a:pos x="59" y="2"/>
                  </a:cxn>
                  <a:cxn ang="0">
                    <a:pos x="58" y="1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3" y="1"/>
                  </a:cxn>
                  <a:cxn ang="0">
                    <a:pos x="53" y="1"/>
                  </a:cxn>
                </a:cxnLst>
                <a:rect l="0" t="0" r="r" b="b"/>
                <a:pathLst>
                  <a:path w="60" h="68">
                    <a:moveTo>
                      <a:pt x="53" y="1"/>
                    </a:moveTo>
                    <a:lnTo>
                      <a:pt x="53" y="1"/>
                    </a:lnTo>
                    <a:lnTo>
                      <a:pt x="43" y="8"/>
                    </a:lnTo>
                    <a:lnTo>
                      <a:pt x="36" y="14"/>
                    </a:lnTo>
                    <a:lnTo>
                      <a:pt x="29" y="22"/>
                    </a:lnTo>
                    <a:lnTo>
                      <a:pt x="22" y="30"/>
                    </a:lnTo>
                    <a:lnTo>
                      <a:pt x="22" y="30"/>
                    </a:lnTo>
                    <a:lnTo>
                      <a:pt x="9" y="46"/>
                    </a:lnTo>
                    <a:lnTo>
                      <a:pt x="4" y="5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4"/>
                    </a:lnTo>
                    <a:lnTo>
                      <a:pt x="0" y="65"/>
                    </a:lnTo>
                    <a:lnTo>
                      <a:pt x="2" y="66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9" y="66"/>
                    </a:lnTo>
                    <a:lnTo>
                      <a:pt x="11" y="64"/>
                    </a:lnTo>
                    <a:lnTo>
                      <a:pt x="11" y="64"/>
                    </a:lnTo>
                    <a:lnTo>
                      <a:pt x="15" y="57"/>
                    </a:lnTo>
                    <a:lnTo>
                      <a:pt x="20" y="51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36" y="31"/>
                    </a:lnTo>
                    <a:lnTo>
                      <a:pt x="42" y="23"/>
                    </a:lnTo>
                    <a:lnTo>
                      <a:pt x="50" y="17"/>
                    </a:lnTo>
                    <a:lnTo>
                      <a:pt x="58" y="10"/>
                    </a:lnTo>
                    <a:lnTo>
                      <a:pt x="58" y="10"/>
                    </a:lnTo>
                    <a:lnTo>
                      <a:pt x="59" y="9"/>
                    </a:lnTo>
                    <a:lnTo>
                      <a:pt x="60" y="6"/>
                    </a:lnTo>
                    <a:lnTo>
                      <a:pt x="59" y="2"/>
                    </a:lnTo>
                    <a:lnTo>
                      <a:pt x="58" y="1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3" y="1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909"/>
              <p:cNvSpPr/>
              <p:nvPr/>
            </p:nvSpPr>
            <p:spPr bwMode="auto">
              <a:xfrm>
                <a:off x="3398838" y="3498851"/>
                <a:ext cx="20638" cy="30163"/>
              </a:xfrm>
              <a:custGeom>
                <a:avLst/>
                <a:gdLst/>
                <a:ahLst/>
                <a:cxnLst>
                  <a:cxn ang="0">
                    <a:pos x="42" y="1"/>
                  </a:cxn>
                  <a:cxn ang="0">
                    <a:pos x="42" y="1"/>
                  </a:cxn>
                  <a:cxn ang="0">
                    <a:pos x="31" y="20"/>
                  </a:cxn>
                  <a:cxn ang="0">
                    <a:pos x="31" y="20"/>
                  </a:cxn>
                  <a:cxn ang="0">
                    <a:pos x="25" y="31"/>
                  </a:cxn>
                  <a:cxn ang="0">
                    <a:pos x="22" y="37"/>
                  </a:cxn>
                  <a:cxn ang="0">
                    <a:pos x="18" y="42"/>
                  </a:cxn>
                  <a:cxn ang="0">
                    <a:pos x="18" y="42"/>
                  </a:cxn>
                  <a:cxn ang="0">
                    <a:pos x="6" y="54"/>
                  </a:cxn>
                  <a:cxn ang="0">
                    <a:pos x="2" y="60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71"/>
                  </a:cxn>
                  <a:cxn ang="0">
                    <a:pos x="1" y="72"/>
                  </a:cxn>
                  <a:cxn ang="0">
                    <a:pos x="4" y="75"/>
                  </a:cxn>
                  <a:cxn ang="0">
                    <a:pos x="6" y="75"/>
                  </a:cxn>
                  <a:cxn ang="0">
                    <a:pos x="9" y="75"/>
                  </a:cxn>
                  <a:cxn ang="0">
                    <a:pos x="10" y="73"/>
                  </a:cxn>
                  <a:cxn ang="0">
                    <a:pos x="10" y="71"/>
                  </a:cxn>
                  <a:cxn ang="0">
                    <a:pos x="10" y="71"/>
                  </a:cxn>
                  <a:cxn ang="0">
                    <a:pos x="11" y="67"/>
                  </a:cxn>
                  <a:cxn ang="0">
                    <a:pos x="13" y="64"/>
                  </a:cxn>
                  <a:cxn ang="0">
                    <a:pos x="18" y="58"/>
                  </a:cxn>
                  <a:cxn ang="0">
                    <a:pos x="25" y="52"/>
                  </a:cxn>
                  <a:cxn ang="0">
                    <a:pos x="28" y="46"/>
                  </a:cxn>
                  <a:cxn ang="0">
                    <a:pos x="28" y="46"/>
                  </a:cxn>
                  <a:cxn ang="0">
                    <a:pos x="40" y="26"/>
                  </a:cxn>
                  <a:cxn ang="0">
                    <a:pos x="52" y="8"/>
                  </a:cxn>
                  <a:cxn ang="0">
                    <a:pos x="52" y="8"/>
                  </a:cxn>
                  <a:cxn ang="0">
                    <a:pos x="53" y="5"/>
                  </a:cxn>
                  <a:cxn ang="0">
                    <a:pos x="52" y="4"/>
                  </a:cxn>
                  <a:cxn ang="0">
                    <a:pos x="49" y="0"/>
                  </a:cxn>
                  <a:cxn ang="0">
                    <a:pos x="46" y="0"/>
                  </a:cxn>
                  <a:cxn ang="0">
                    <a:pos x="44" y="0"/>
                  </a:cxn>
                  <a:cxn ang="0">
                    <a:pos x="42" y="1"/>
                  </a:cxn>
                  <a:cxn ang="0">
                    <a:pos x="42" y="1"/>
                  </a:cxn>
                </a:cxnLst>
                <a:rect l="0" t="0" r="r" b="b"/>
                <a:pathLst>
                  <a:path w="53" h="75">
                    <a:moveTo>
                      <a:pt x="42" y="1"/>
                    </a:moveTo>
                    <a:lnTo>
                      <a:pt x="42" y="1"/>
                    </a:lnTo>
                    <a:lnTo>
                      <a:pt x="31" y="20"/>
                    </a:lnTo>
                    <a:lnTo>
                      <a:pt x="31" y="20"/>
                    </a:lnTo>
                    <a:lnTo>
                      <a:pt x="25" y="31"/>
                    </a:lnTo>
                    <a:lnTo>
                      <a:pt x="22" y="37"/>
                    </a:lnTo>
                    <a:lnTo>
                      <a:pt x="18" y="42"/>
                    </a:lnTo>
                    <a:lnTo>
                      <a:pt x="18" y="42"/>
                    </a:lnTo>
                    <a:lnTo>
                      <a:pt x="6" y="54"/>
                    </a:lnTo>
                    <a:lnTo>
                      <a:pt x="2" y="60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71"/>
                    </a:lnTo>
                    <a:lnTo>
                      <a:pt x="1" y="72"/>
                    </a:lnTo>
                    <a:lnTo>
                      <a:pt x="4" y="75"/>
                    </a:lnTo>
                    <a:lnTo>
                      <a:pt x="6" y="75"/>
                    </a:lnTo>
                    <a:lnTo>
                      <a:pt x="9" y="75"/>
                    </a:lnTo>
                    <a:lnTo>
                      <a:pt x="10" y="73"/>
                    </a:lnTo>
                    <a:lnTo>
                      <a:pt x="10" y="71"/>
                    </a:lnTo>
                    <a:lnTo>
                      <a:pt x="10" y="71"/>
                    </a:lnTo>
                    <a:lnTo>
                      <a:pt x="11" y="67"/>
                    </a:lnTo>
                    <a:lnTo>
                      <a:pt x="13" y="64"/>
                    </a:lnTo>
                    <a:lnTo>
                      <a:pt x="18" y="58"/>
                    </a:lnTo>
                    <a:lnTo>
                      <a:pt x="25" y="52"/>
                    </a:lnTo>
                    <a:lnTo>
                      <a:pt x="28" y="46"/>
                    </a:lnTo>
                    <a:lnTo>
                      <a:pt x="28" y="46"/>
                    </a:lnTo>
                    <a:lnTo>
                      <a:pt x="40" y="26"/>
                    </a:lnTo>
                    <a:lnTo>
                      <a:pt x="52" y="8"/>
                    </a:lnTo>
                    <a:lnTo>
                      <a:pt x="52" y="8"/>
                    </a:lnTo>
                    <a:lnTo>
                      <a:pt x="53" y="5"/>
                    </a:lnTo>
                    <a:lnTo>
                      <a:pt x="52" y="4"/>
                    </a:lnTo>
                    <a:lnTo>
                      <a:pt x="49" y="0"/>
                    </a:lnTo>
                    <a:lnTo>
                      <a:pt x="46" y="0"/>
                    </a:lnTo>
                    <a:lnTo>
                      <a:pt x="44" y="0"/>
                    </a:lnTo>
                    <a:lnTo>
                      <a:pt x="42" y="1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910"/>
              <p:cNvSpPr/>
              <p:nvPr/>
            </p:nvSpPr>
            <p:spPr bwMode="auto">
              <a:xfrm>
                <a:off x="3460751" y="3505201"/>
                <a:ext cx="17463" cy="26988"/>
              </a:xfrm>
              <a:custGeom>
                <a:avLst/>
                <a:gdLst/>
                <a:ahLst/>
                <a:cxnLst>
                  <a:cxn ang="0">
                    <a:pos x="36" y="2"/>
                  </a:cxn>
                  <a:cxn ang="0">
                    <a:pos x="36" y="2"/>
                  </a:cxn>
                  <a:cxn ang="0">
                    <a:pos x="30" y="8"/>
                  </a:cxn>
                  <a:cxn ang="0">
                    <a:pos x="27" y="16"/>
                  </a:cxn>
                  <a:cxn ang="0">
                    <a:pos x="17" y="30"/>
                  </a:cxn>
                  <a:cxn ang="0">
                    <a:pos x="11" y="46"/>
                  </a:cxn>
                  <a:cxn ang="0">
                    <a:pos x="2" y="61"/>
                  </a:cxn>
                  <a:cxn ang="0">
                    <a:pos x="2" y="61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2" y="66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10" y="67"/>
                  </a:cxn>
                  <a:cxn ang="0">
                    <a:pos x="11" y="66"/>
                  </a:cxn>
                  <a:cxn ang="0">
                    <a:pos x="11" y="66"/>
                  </a:cxn>
                  <a:cxn ang="0">
                    <a:pos x="20" y="53"/>
                  </a:cxn>
                  <a:cxn ang="0">
                    <a:pos x="27" y="37"/>
                  </a:cxn>
                  <a:cxn ang="0">
                    <a:pos x="34" y="23"/>
                  </a:cxn>
                  <a:cxn ang="0">
                    <a:pos x="40" y="16"/>
                  </a:cxn>
                  <a:cxn ang="0">
                    <a:pos x="45" y="10"/>
                  </a:cxn>
                  <a:cxn ang="0">
                    <a:pos x="45" y="10"/>
                  </a:cxn>
                  <a:cxn ang="0">
                    <a:pos x="46" y="8"/>
                  </a:cxn>
                  <a:cxn ang="0">
                    <a:pos x="46" y="6"/>
                  </a:cxn>
                  <a:cxn ang="0">
                    <a:pos x="44" y="2"/>
                  </a:cxn>
                  <a:cxn ang="0">
                    <a:pos x="41" y="0"/>
                  </a:cxn>
                  <a:cxn ang="0">
                    <a:pos x="38" y="0"/>
                  </a:cxn>
                  <a:cxn ang="0">
                    <a:pos x="36" y="2"/>
                  </a:cxn>
                  <a:cxn ang="0">
                    <a:pos x="36" y="2"/>
                  </a:cxn>
                </a:cxnLst>
                <a:rect l="0" t="0" r="r" b="b"/>
                <a:pathLst>
                  <a:path w="46" h="68">
                    <a:moveTo>
                      <a:pt x="36" y="2"/>
                    </a:moveTo>
                    <a:lnTo>
                      <a:pt x="36" y="2"/>
                    </a:lnTo>
                    <a:lnTo>
                      <a:pt x="30" y="8"/>
                    </a:lnTo>
                    <a:lnTo>
                      <a:pt x="27" y="16"/>
                    </a:lnTo>
                    <a:lnTo>
                      <a:pt x="17" y="30"/>
                    </a:lnTo>
                    <a:lnTo>
                      <a:pt x="11" y="46"/>
                    </a:lnTo>
                    <a:lnTo>
                      <a:pt x="2" y="61"/>
                    </a:lnTo>
                    <a:lnTo>
                      <a:pt x="2" y="61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2" y="66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10" y="67"/>
                    </a:lnTo>
                    <a:lnTo>
                      <a:pt x="11" y="66"/>
                    </a:lnTo>
                    <a:lnTo>
                      <a:pt x="11" y="66"/>
                    </a:lnTo>
                    <a:lnTo>
                      <a:pt x="20" y="53"/>
                    </a:lnTo>
                    <a:lnTo>
                      <a:pt x="27" y="37"/>
                    </a:lnTo>
                    <a:lnTo>
                      <a:pt x="34" y="23"/>
                    </a:lnTo>
                    <a:lnTo>
                      <a:pt x="40" y="16"/>
                    </a:lnTo>
                    <a:lnTo>
                      <a:pt x="45" y="10"/>
                    </a:lnTo>
                    <a:lnTo>
                      <a:pt x="45" y="10"/>
                    </a:lnTo>
                    <a:lnTo>
                      <a:pt x="46" y="8"/>
                    </a:lnTo>
                    <a:lnTo>
                      <a:pt x="46" y="6"/>
                    </a:lnTo>
                    <a:lnTo>
                      <a:pt x="44" y="2"/>
                    </a:lnTo>
                    <a:lnTo>
                      <a:pt x="41" y="0"/>
                    </a:lnTo>
                    <a:lnTo>
                      <a:pt x="38" y="0"/>
                    </a:lnTo>
                    <a:lnTo>
                      <a:pt x="36" y="2"/>
                    </a:lnTo>
                    <a:lnTo>
                      <a:pt x="3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911"/>
              <p:cNvSpPr/>
              <p:nvPr/>
            </p:nvSpPr>
            <p:spPr bwMode="auto">
              <a:xfrm>
                <a:off x="3506788" y="3503613"/>
                <a:ext cx="25400" cy="31750"/>
              </a:xfrm>
              <a:custGeom>
                <a:avLst/>
                <a:gdLst/>
                <a:ahLst/>
                <a:cxnLst>
                  <a:cxn ang="0">
                    <a:pos x="52" y="2"/>
                  </a:cxn>
                  <a:cxn ang="0">
                    <a:pos x="52" y="2"/>
                  </a:cxn>
                  <a:cxn ang="0">
                    <a:pos x="43" y="8"/>
                  </a:cxn>
                  <a:cxn ang="0">
                    <a:pos x="34" y="15"/>
                  </a:cxn>
                  <a:cxn ang="0">
                    <a:pos x="26" y="24"/>
                  </a:cxn>
                  <a:cxn ang="0">
                    <a:pos x="20" y="32"/>
                  </a:cxn>
                  <a:cxn ang="0">
                    <a:pos x="13" y="42"/>
                  </a:cxn>
                  <a:cxn ang="0">
                    <a:pos x="9" y="51"/>
                  </a:cxn>
                  <a:cxn ang="0">
                    <a:pos x="4" y="62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5"/>
                  </a:cxn>
                  <a:cxn ang="0">
                    <a:pos x="1" y="78"/>
                  </a:cxn>
                  <a:cxn ang="0">
                    <a:pos x="4" y="80"/>
                  </a:cxn>
                  <a:cxn ang="0">
                    <a:pos x="9" y="80"/>
                  </a:cxn>
                  <a:cxn ang="0">
                    <a:pos x="11" y="79"/>
                  </a:cxn>
                  <a:cxn ang="0">
                    <a:pos x="12" y="76"/>
                  </a:cxn>
                  <a:cxn ang="0">
                    <a:pos x="12" y="76"/>
                  </a:cxn>
                  <a:cxn ang="0">
                    <a:pos x="18" y="57"/>
                  </a:cxn>
                  <a:cxn ang="0">
                    <a:pos x="24" y="48"/>
                  </a:cxn>
                  <a:cxn ang="0">
                    <a:pos x="29" y="40"/>
                  </a:cxn>
                  <a:cxn ang="0">
                    <a:pos x="35" y="31"/>
                  </a:cxn>
                  <a:cxn ang="0">
                    <a:pos x="42" y="24"/>
                  </a:cxn>
                  <a:cxn ang="0">
                    <a:pos x="50" y="17"/>
                  </a:cxn>
                  <a:cxn ang="0">
                    <a:pos x="59" y="11"/>
                  </a:cxn>
                  <a:cxn ang="0">
                    <a:pos x="59" y="11"/>
                  </a:cxn>
                  <a:cxn ang="0">
                    <a:pos x="60" y="10"/>
                  </a:cxn>
                  <a:cxn ang="0">
                    <a:pos x="62" y="7"/>
                  </a:cxn>
                  <a:cxn ang="0">
                    <a:pos x="60" y="3"/>
                  </a:cxn>
                  <a:cxn ang="0">
                    <a:pos x="58" y="0"/>
                  </a:cxn>
                  <a:cxn ang="0">
                    <a:pos x="55" y="0"/>
                  </a:cxn>
                  <a:cxn ang="0">
                    <a:pos x="52" y="2"/>
                  </a:cxn>
                  <a:cxn ang="0">
                    <a:pos x="52" y="2"/>
                  </a:cxn>
                </a:cxnLst>
                <a:rect l="0" t="0" r="r" b="b"/>
                <a:pathLst>
                  <a:path w="62" h="80">
                    <a:moveTo>
                      <a:pt x="52" y="2"/>
                    </a:moveTo>
                    <a:lnTo>
                      <a:pt x="52" y="2"/>
                    </a:lnTo>
                    <a:lnTo>
                      <a:pt x="43" y="8"/>
                    </a:lnTo>
                    <a:lnTo>
                      <a:pt x="34" y="15"/>
                    </a:lnTo>
                    <a:lnTo>
                      <a:pt x="26" y="24"/>
                    </a:lnTo>
                    <a:lnTo>
                      <a:pt x="20" y="32"/>
                    </a:lnTo>
                    <a:lnTo>
                      <a:pt x="13" y="42"/>
                    </a:lnTo>
                    <a:lnTo>
                      <a:pt x="9" y="51"/>
                    </a:lnTo>
                    <a:lnTo>
                      <a:pt x="4" y="62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5"/>
                    </a:lnTo>
                    <a:lnTo>
                      <a:pt x="1" y="78"/>
                    </a:lnTo>
                    <a:lnTo>
                      <a:pt x="4" y="80"/>
                    </a:lnTo>
                    <a:lnTo>
                      <a:pt x="9" y="80"/>
                    </a:lnTo>
                    <a:lnTo>
                      <a:pt x="11" y="79"/>
                    </a:lnTo>
                    <a:lnTo>
                      <a:pt x="12" y="76"/>
                    </a:lnTo>
                    <a:lnTo>
                      <a:pt x="12" y="76"/>
                    </a:lnTo>
                    <a:lnTo>
                      <a:pt x="18" y="57"/>
                    </a:lnTo>
                    <a:lnTo>
                      <a:pt x="24" y="48"/>
                    </a:lnTo>
                    <a:lnTo>
                      <a:pt x="29" y="40"/>
                    </a:lnTo>
                    <a:lnTo>
                      <a:pt x="35" y="31"/>
                    </a:lnTo>
                    <a:lnTo>
                      <a:pt x="42" y="24"/>
                    </a:lnTo>
                    <a:lnTo>
                      <a:pt x="50" y="17"/>
                    </a:lnTo>
                    <a:lnTo>
                      <a:pt x="59" y="11"/>
                    </a:lnTo>
                    <a:lnTo>
                      <a:pt x="59" y="11"/>
                    </a:lnTo>
                    <a:lnTo>
                      <a:pt x="60" y="10"/>
                    </a:lnTo>
                    <a:lnTo>
                      <a:pt x="62" y="7"/>
                    </a:lnTo>
                    <a:lnTo>
                      <a:pt x="60" y="3"/>
                    </a:lnTo>
                    <a:lnTo>
                      <a:pt x="58" y="0"/>
                    </a:lnTo>
                    <a:lnTo>
                      <a:pt x="55" y="0"/>
                    </a:lnTo>
                    <a:lnTo>
                      <a:pt x="52" y="2"/>
                    </a:lnTo>
                    <a:lnTo>
                      <a:pt x="5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912"/>
              <p:cNvSpPr/>
              <p:nvPr/>
            </p:nvSpPr>
            <p:spPr bwMode="auto">
              <a:xfrm>
                <a:off x="3549651" y="3498851"/>
                <a:ext cx="23813" cy="34925"/>
              </a:xfrm>
              <a:custGeom>
                <a:avLst/>
                <a:gdLst/>
                <a:ahLst/>
                <a:cxnLst>
                  <a:cxn ang="0">
                    <a:pos x="49" y="6"/>
                  </a:cxn>
                  <a:cxn ang="0">
                    <a:pos x="49" y="6"/>
                  </a:cxn>
                  <a:cxn ang="0">
                    <a:pos x="46" y="14"/>
                  </a:cxn>
                  <a:cxn ang="0">
                    <a:pos x="41" y="23"/>
                  </a:cxn>
                  <a:cxn ang="0">
                    <a:pos x="34" y="32"/>
                  </a:cxn>
                  <a:cxn ang="0">
                    <a:pos x="29" y="39"/>
                  </a:cxn>
                  <a:cxn ang="0">
                    <a:pos x="29" y="39"/>
                  </a:cxn>
                  <a:cxn ang="0">
                    <a:pos x="20" y="48"/>
                  </a:cxn>
                  <a:cxn ang="0">
                    <a:pos x="13" y="59"/>
                  </a:cxn>
                  <a:cxn ang="0">
                    <a:pos x="7" y="69"/>
                  </a:cxn>
                  <a:cxn ang="0">
                    <a:pos x="0" y="79"/>
                  </a:cxn>
                  <a:cxn ang="0">
                    <a:pos x="0" y="79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3" y="87"/>
                  </a:cxn>
                  <a:cxn ang="0">
                    <a:pos x="7" y="87"/>
                  </a:cxn>
                  <a:cxn ang="0">
                    <a:pos x="10" y="87"/>
                  </a:cxn>
                  <a:cxn ang="0">
                    <a:pos x="11" y="85"/>
                  </a:cxn>
                  <a:cxn ang="0">
                    <a:pos x="11" y="85"/>
                  </a:cxn>
                  <a:cxn ang="0">
                    <a:pos x="17" y="73"/>
                  </a:cxn>
                  <a:cxn ang="0">
                    <a:pos x="24" y="62"/>
                  </a:cxn>
                  <a:cxn ang="0">
                    <a:pos x="24" y="62"/>
                  </a:cxn>
                  <a:cxn ang="0">
                    <a:pos x="33" y="52"/>
                  </a:cxn>
                  <a:cxn ang="0">
                    <a:pos x="38" y="47"/>
                  </a:cxn>
                  <a:cxn ang="0">
                    <a:pos x="42" y="40"/>
                  </a:cxn>
                  <a:cxn ang="0">
                    <a:pos x="42" y="40"/>
                  </a:cxn>
                  <a:cxn ang="0">
                    <a:pos x="54" y="25"/>
                  </a:cxn>
                  <a:cxn ang="0">
                    <a:pos x="58" y="15"/>
                  </a:cxn>
                  <a:cxn ang="0">
                    <a:pos x="59" y="11"/>
                  </a:cxn>
                  <a:cxn ang="0">
                    <a:pos x="61" y="6"/>
                  </a:cxn>
                  <a:cxn ang="0">
                    <a:pos x="61" y="6"/>
                  </a:cxn>
                  <a:cxn ang="0">
                    <a:pos x="61" y="4"/>
                  </a:cxn>
                  <a:cxn ang="0">
                    <a:pos x="59" y="2"/>
                  </a:cxn>
                  <a:cxn ang="0">
                    <a:pos x="58" y="1"/>
                  </a:cxn>
                  <a:cxn ang="0">
                    <a:pos x="55" y="0"/>
                  </a:cxn>
                  <a:cxn ang="0">
                    <a:pos x="51" y="2"/>
                  </a:cxn>
                  <a:cxn ang="0">
                    <a:pos x="50" y="4"/>
                  </a:cxn>
                  <a:cxn ang="0">
                    <a:pos x="49" y="6"/>
                  </a:cxn>
                  <a:cxn ang="0">
                    <a:pos x="49" y="6"/>
                  </a:cxn>
                </a:cxnLst>
                <a:rect l="0" t="0" r="r" b="b"/>
                <a:pathLst>
                  <a:path w="61" h="87">
                    <a:moveTo>
                      <a:pt x="49" y="6"/>
                    </a:moveTo>
                    <a:lnTo>
                      <a:pt x="49" y="6"/>
                    </a:lnTo>
                    <a:lnTo>
                      <a:pt x="46" y="14"/>
                    </a:lnTo>
                    <a:lnTo>
                      <a:pt x="41" y="23"/>
                    </a:lnTo>
                    <a:lnTo>
                      <a:pt x="34" y="32"/>
                    </a:lnTo>
                    <a:lnTo>
                      <a:pt x="29" y="39"/>
                    </a:lnTo>
                    <a:lnTo>
                      <a:pt x="29" y="39"/>
                    </a:lnTo>
                    <a:lnTo>
                      <a:pt x="20" y="48"/>
                    </a:lnTo>
                    <a:lnTo>
                      <a:pt x="13" y="59"/>
                    </a:lnTo>
                    <a:lnTo>
                      <a:pt x="7" y="69"/>
                    </a:lnTo>
                    <a:lnTo>
                      <a:pt x="0" y="79"/>
                    </a:lnTo>
                    <a:lnTo>
                      <a:pt x="0" y="79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3" y="87"/>
                    </a:lnTo>
                    <a:lnTo>
                      <a:pt x="7" y="87"/>
                    </a:lnTo>
                    <a:lnTo>
                      <a:pt x="10" y="87"/>
                    </a:lnTo>
                    <a:lnTo>
                      <a:pt x="11" y="85"/>
                    </a:lnTo>
                    <a:lnTo>
                      <a:pt x="11" y="85"/>
                    </a:lnTo>
                    <a:lnTo>
                      <a:pt x="17" y="73"/>
                    </a:lnTo>
                    <a:lnTo>
                      <a:pt x="24" y="62"/>
                    </a:lnTo>
                    <a:lnTo>
                      <a:pt x="24" y="62"/>
                    </a:lnTo>
                    <a:lnTo>
                      <a:pt x="33" y="52"/>
                    </a:lnTo>
                    <a:lnTo>
                      <a:pt x="38" y="47"/>
                    </a:lnTo>
                    <a:lnTo>
                      <a:pt x="42" y="40"/>
                    </a:lnTo>
                    <a:lnTo>
                      <a:pt x="42" y="40"/>
                    </a:lnTo>
                    <a:lnTo>
                      <a:pt x="54" y="25"/>
                    </a:lnTo>
                    <a:lnTo>
                      <a:pt x="58" y="15"/>
                    </a:lnTo>
                    <a:lnTo>
                      <a:pt x="59" y="11"/>
                    </a:lnTo>
                    <a:lnTo>
                      <a:pt x="61" y="6"/>
                    </a:lnTo>
                    <a:lnTo>
                      <a:pt x="61" y="6"/>
                    </a:lnTo>
                    <a:lnTo>
                      <a:pt x="61" y="4"/>
                    </a:lnTo>
                    <a:lnTo>
                      <a:pt x="59" y="2"/>
                    </a:lnTo>
                    <a:lnTo>
                      <a:pt x="58" y="1"/>
                    </a:lnTo>
                    <a:lnTo>
                      <a:pt x="55" y="0"/>
                    </a:lnTo>
                    <a:lnTo>
                      <a:pt x="51" y="2"/>
                    </a:lnTo>
                    <a:lnTo>
                      <a:pt x="50" y="4"/>
                    </a:lnTo>
                    <a:lnTo>
                      <a:pt x="49" y="6"/>
                    </a:lnTo>
                    <a:lnTo>
                      <a:pt x="4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913"/>
              <p:cNvSpPr/>
              <p:nvPr/>
            </p:nvSpPr>
            <p:spPr bwMode="auto">
              <a:xfrm>
                <a:off x="3594101" y="3487738"/>
                <a:ext cx="28575" cy="36513"/>
              </a:xfrm>
              <a:custGeom>
                <a:avLst/>
                <a:gdLst/>
                <a:ahLst/>
                <a:cxnLst>
                  <a:cxn ang="0">
                    <a:pos x="63" y="1"/>
                  </a:cxn>
                  <a:cxn ang="0">
                    <a:pos x="63" y="1"/>
                  </a:cxn>
                  <a:cxn ang="0">
                    <a:pos x="45" y="19"/>
                  </a:cxn>
                  <a:cxn ang="0">
                    <a:pos x="29" y="39"/>
                  </a:cxn>
                  <a:cxn ang="0">
                    <a:pos x="15" y="60"/>
                  </a:cxn>
                  <a:cxn ang="0">
                    <a:pos x="2" y="82"/>
                  </a:cxn>
                  <a:cxn ang="0">
                    <a:pos x="2" y="82"/>
                  </a:cxn>
                  <a:cxn ang="0">
                    <a:pos x="0" y="85"/>
                  </a:cxn>
                  <a:cxn ang="0">
                    <a:pos x="0" y="87"/>
                  </a:cxn>
                  <a:cxn ang="0">
                    <a:pos x="3" y="90"/>
                  </a:cxn>
                  <a:cxn ang="0">
                    <a:pos x="8" y="91"/>
                  </a:cxn>
                  <a:cxn ang="0">
                    <a:pos x="9" y="90"/>
                  </a:cxn>
                  <a:cxn ang="0">
                    <a:pos x="11" y="88"/>
                  </a:cxn>
                  <a:cxn ang="0">
                    <a:pos x="11" y="88"/>
                  </a:cxn>
                  <a:cxn ang="0">
                    <a:pos x="24" y="66"/>
                  </a:cxn>
                  <a:cxn ang="0">
                    <a:pos x="38" y="47"/>
                  </a:cxn>
                  <a:cxn ang="0">
                    <a:pos x="54" y="27"/>
                  </a:cxn>
                  <a:cxn ang="0">
                    <a:pos x="71" y="9"/>
                  </a:cxn>
                  <a:cxn ang="0">
                    <a:pos x="71" y="9"/>
                  </a:cxn>
                  <a:cxn ang="0">
                    <a:pos x="72" y="7"/>
                  </a:cxn>
                  <a:cxn ang="0">
                    <a:pos x="72" y="5"/>
                  </a:cxn>
                  <a:cxn ang="0">
                    <a:pos x="71" y="1"/>
                  </a:cxn>
                  <a:cxn ang="0">
                    <a:pos x="67" y="0"/>
                  </a:cxn>
                  <a:cxn ang="0">
                    <a:pos x="64" y="0"/>
                  </a:cxn>
                  <a:cxn ang="0">
                    <a:pos x="63" y="1"/>
                  </a:cxn>
                  <a:cxn ang="0">
                    <a:pos x="63" y="1"/>
                  </a:cxn>
                </a:cxnLst>
                <a:rect l="0" t="0" r="r" b="b"/>
                <a:pathLst>
                  <a:path w="72" h="91">
                    <a:moveTo>
                      <a:pt x="63" y="1"/>
                    </a:moveTo>
                    <a:lnTo>
                      <a:pt x="63" y="1"/>
                    </a:lnTo>
                    <a:lnTo>
                      <a:pt x="45" y="19"/>
                    </a:lnTo>
                    <a:lnTo>
                      <a:pt x="29" y="39"/>
                    </a:lnTo>
                    <a:lnTo>
                      <a:pt x="15" y="60"/>
                    </a:lnTo>
                    <a:lnTo>
                      <a:pt x="2" y="82"/>
                    </a:lnTo>
                    <a:lnTo>
                      <a:pt x="2" y="82"/>
                    </a:lnTo>
                    <a:lnTo>
                      <a:pt x="0" y="85"/>
                    </a:lnTo>
                    <a:lnTo>
                      <a:pt x="0" y="87"/>
                    </a:lnTo>
                    <a:lnTo>
                      <a:pt x="3" y="90"/>
                    </a:lnTo>
                    <a:lnTo>
                      <a:pt x="8" y="91"/>
                    </a:lnTo>
                    <a:lnTo>
                      <a:pt x="9" y="90"/>
                    </a:lnTo>
                    <a:lnTo>
                      <a:pt x="11" y="88"/>
                    </a:lnTo>
                    <a:lnTo>
                      <a:pt x="11" y="88"/>
                    </a:lnTo>
                    <a:lnTo>
                      <a:pt x="24" y="66"/>
                    </a:lnTo>
                    <a:lnTo>
                      <a:pt x="38" y="47"/>
                    </a:lnTo>
                    <a:lnTo>
                      <a:pt x="54" y="27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2" y="7"/>
                    </a:lnTo>
                    <a:lnTo>
                      <a:pt x="72" y="5"/>
                    </a:lnTo>
                    <a:lnTo>
                      <a:pt x="71" y="1"/>
                    </a:lnTo>
                    <a:lnTo>
                      <a:pt x="67" y="0"/>
                    </a:lnTo>
                    <a:lnTo>
                      <a:pt x="64" y="0"/>
                    </a:lnTo>
                    <a:lnTo>
                      <a:pt x="63" y="1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914"/>
              <p:cNvSpPr/>
              <p:nvPr/>
            </p:nvSpPr>
            <p:spPr bwMode="auto">
              <a:xfrm>
                <a:off x="3641726" y="3463926"/>
                <a:ext cx="25400" cy="36513"/>
              </a:xfrm>
              <a:custGeom>
                <a:avLst/>
                <a:gdLst/>
                <a:ahLst/>
                <a:cxnLst>
                  <a:cxn ang="0">
                    <a:pos x="55" y="3"/>
                  </a:cxn>
                  <a:cxn ang="0">
                    <a:pos x="55" y="3"/>
                  </a:cxn>
                  <a:cxn ang="0">
                    <a:pos x="50" y="11"/>
                  </a:cxn>
                  <a:cxn ang="0">
                    <a:pos x="44" y="18"/>
                  </a:cxn>
                  <a:cxn ang="0">
                    <a:pos x="34" y="35"/>
                  </a:cxn>
                  <a:cxn ang="0">
                    <a:pos x="34" y="35"/>
                  </a:cxn>
                  <a:cxn ang="0">
                    <a:pos x="27" y="48"/>
                  </a:cxn>
                  <a:cxn ang="0">
                    <a:pos x="20" y="60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1" y="84"/>
                  </a:cxn>
                  <a:cxn ang="0">
                    <a:pos x="0" y="86"/>
                  </a:cxn>
                  <a:cxn ang="0">
                    <a:pos x="3" y="90"/>
                  </a:cxn>
                  <a:cxn ang="0">
                    <a:pos x="4" y="92"/>
                  </a:cxn>
                  <a:cxn ang="0">
                    <a:pos x="6" y="92"/>
                  </a:cxn>
                  <a:cxn ang="0">
                    <a:pos x="8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25" y="71"/>
                  </a:cxn>
                  <a:cxn ang="0">
                    <a:pos x="39" y="51"/>
                  </a:cxn>
                  <a:cxn ang="0">
                    <a:pos x="39" y="51"/>
                  </a:cxn>
                  <a:cxn ang="0">
                    <a:pos x="44" y="41"/>
                  </a:cxn>
                  <a:cxn ang="0">
                    <a:pos x="51" y="30"/>
                  </a:cxn>
                  <a:cxn ang="0">
                    <a:pos x="56" y="20"/>
                  </a:cxn>
                  <a:cxn ang="0">
                    <a:pos x="63" y="11"/>
                  </a:cxn>
                  <a:cxn ang="0">
                    <a:pos x="63" y="11"/>
                  </a:cxn>
                  <a:cxn ang="0">
                    <a:pos x="64" y="8"/>
                  </a:cxn>
                  <a:cxn ang="0">
                    <a:pos x="64" y="5"/>
                  </a:cxn>
                  <a:cxn ang="0">
                    <a:pos x="63" y="3"/>
                  </a:cxn>
                  <a:cxn ang="0">
                    <a:pos x="61" y="1"/>
                  </a:cxn>
                  <a:cxn ang="0">
                    <a:pos x="59" y="0"/>
                  </a:cxn>
                  <a:cxn ang="0">
                    <a:pos x="57" y="1"/>
                  </a:cxn>
                  <a:cxn ang="0">
                    <a:pos x="55" y="3"/>
                  </a:cxn>
                  <a:cxn ang="0">
                    <a:pos x="55" y="3"/>
                  </a:cxn>
                </a:cxnLst>
                <a:rect l="0" t="0" r="r" b="b"/>
                <a:pathLst>
                  <a:path w="64" h="92">
                    <a:moveTo>
                      <a:pt x="55" y="3"/>
                    </a:moveTo>
                    <a:lnTo>
                      <a:pt x="55" y="3"/>
                    </a:lnTo>
                    <a:lnTo>
                      <a:pt x="50" y="11"/>
                    </a:lnTo>
                    <a:lnTo>
                      <a:pt x="44" y="18"/>
                    </a:lnTo>
                    <a:lnTo>
                      <a:pt x="34" y="35"/>
                    </a:lnTo>
                    <a:lnTo>
                      <a:pt x="34" y="35"/>
                    </a:lnTo>
                    <a:lnTo>
                      <a:pt x="27" y="48"/>
                    </a:lnTo>
                    <a:lnTo>
                      <a:pt x="20" y="60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1" y="84"/>
                    </a:lnTo>
                    <a:lnTo>
                      <a:pt x="0" y="86"/>
                    </a:lnTo>
                    <a:lnTo>
                      <a:pt x="3" y="90"/>
                    </a:lnTo>
                    <a:lnTo>
                      <a:pt x="4" y="92"/>
                    </a:lnTo>
                    <a:lnTo>
                      <a:pt x="6" y="92"/>
                    </a:lnTo>
                    <a:lnTo>
                      <a:pt x="8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25" y="71"/>
                    </a:lnTo>
                    <a:lnTo>
                      <a:pt x="39" y="51"/>
                    </a:lnTo>
                    <a:lnTo>
                      <a:pt x="39" y="51"/>
                    </a:lnTo>
                    <a:lnTo>
                      <a:pt x="44" y="41"/>
                    </a:lnTo>
                    <a:lnTo>
                      <a:pt x="51" y="30"/>
                    </a:lnTo>
                    <a:lnTo>
                      <a:pt x="56" y="20"/>
                    </a:lnTo>
                    <a:lnTo>
                      <a:pt x="63" y="11"/>
                    </a:lnTo>
                    <a:lnTo>
                      <a:pt x="63" y="11"/>
                    </a:lnTo>
                    <a:lnTo>
                      <a:pt x="64" y="8"/>
                    </a:lnTo>
                    <a:lnTo>
                      <a:pt x="64" y="5"/>
                    </a:lnTo>
                    <a:lnTo>
                      <a:pt x="63" y="3"/>
                    </a:lnTo>
                    <a:lnTo>
                      <a:pt x="61" y="1"/>
                    </a:lnTo>
                    <a:lnTo>
                      <a:pt x="59" y="0"/>
                    </a:lnTo>
                    <a:lnTo>
                      <a:pt x="57" y="1"/>
                    </a:lnTo>
                    <a:lnTo>
                      <a:pt x="55" y="3"/>
                    </a:lnTo>
                    <a:lnTo>
                      <a:pt x="5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915"/>
              <p:cNvSpPr/>
              <p:nvPr/>
            </p:nvSpPr>
            <p:spPr bwMode="auto">
              <a:xfrm>
                <a:off x="3375026" y="3309938"/>
                <a:ext cx="42863" cy="44450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42" y="2"/>
                  </a:cxn>
                  <a:cxn ang="0">
                    <a:pos x="32" y="6"/>
                  </a:cxn>
                  <a:cxn ang="0">
                    <a:pos x="22" y="11"/>
                  </a:cxn>
                  <a:cxn ang="0">
                    <a:pos x="15" y="19"/>
                  </a:cxn>
                  <a:cxn ang="0">
                    <a:pos x="8" y="26"/>
                  </a:cxn>
                  <a:cxn ang="0">
                    <a:pos x="4" y="37"/>
                  </a:cxn>
                  <a:cxn ang="0">
                    <a:pos x="2" y="47"/>
                  </a:cxn>
                  <a:cxn ang="0">
                    <a:pos x="0" y="58"/>
                  </a:cxn>
                  <a:cxn ang="0">
                    <a:pos x="2" y="68"/>
                  </a:cxn>
                  <a:cxn ang="0">
                    <a:pos x="4" y="79"/>
                  </a:cxn>
                  <a:cxn ang="0">
                    <a:pos x="8" y="88"/>
                  </a:cxn>
                  <a:cxn ang="0">
                    <a:pos x="15" y="97"/>
                  </a:cxn>
                  <a:cxn ang="0">
                    <a:pos x="22" y="104"/>
                  </a:cxn>
                  <a:cxn ang="0">
                    <a:pos x="32" y="110"/>
                  </a:cxn>
                  <a:cxn ang="0">
                    <a:pos x="42" y="113"/>
                  </a:cxn>
                  <a:cxn ang="0">
                    <a:pos x="55" y="114"/>
                  </a:cxn>
                  <a:cxn ang="0">
                    <a:pos x="55" y="114"/>
                  </a:cxn>
                  <a:cxn ang="0">
                    <a:pos x="68" y="113"/>
                  </a:cxn>
                  <a:cxn ang="0">
                    <a:pos x="80" y="110"/>
                  </a:cxn>
                  <a:cxn ang="0">
                    <a:pos x="89" y="104"/>
                  </a:cxn>
                  <a:cxn ang="0">
                    <a:pos x="97" y="97"/>
                  </a:cxn>
                  <a:cxn ang="0">
                    <a:pos x="104" y="88"/>
                  </a:cxn>
                  <a:cxn ang="0">
                    <a:pos x="108" y="79"/>
                  </a:cxn>
                  <a:cxn ang="0">
                    <a:pos x="110" y="68"/>
                  </a:cxn>
                  <a:cxn ang="0">
                    <a:pos x="111" y="58"/>
                  </a:cxn>
                  <a:cxn ang="0">
                    <a:pos x="110" y="47"/>
                  </a:cxn>
                  <a:cxn ang="0">
                    <a:pos x="108" y="37"/>
                  </a:cxn>
                  <a:cxn ang="0">
                    <a:pos x="104" y="26"/>
                  </a:cxn>
                  <a:cxn ang="0">
                    <a:pos x="97" y="19"/>
                  </a:cxn>
                  <a:cxn ang="0">
                    <a:pos x="89" y="11"/>
                  </a:cxn>
                  <a:cxn ang="0">
                    <a:pos x="80" y="6"/>
                  </a:cxn>
                  <a:cxn ang="0">
                    <a:pos x="68" y="2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111" h="114">
                    <a:moveTo>
                      <a:pt x="55" y="0"/>
                    </a:moveTo>
                    <a:lnTo>
                      <a:pt x="55" y="0"/>
                    </a:lnTo>
                    <a:lnTo>
                      <a:pt x="42" y="2"/>
                    </a:lnTo>
                    <a:lnTo>
                      <a:pt x="32" y="6"/>
                    </a:lnTo>
                    <a:lnTo>
                      <a:pt x="22" y="11"/>
                    </a:lnTo>
                    <a:lnTo>
                      <a:pt x="15" y="19"/>
                    </a:lnTo>
                    <a:lnTo>
                      <a:pt x="8" y="26"/>
                    </a:lnTo>
                    <a:lnTo>
                      <a:pt x="4" y="37"/>
                    </a:lnTo>
                    <a:lnTo>
                      <a:pt x="2" y="47"/>
                    </a:lnTo>
                    <a:lnTo>
                      <a:pt x="0" y="58"/>
                    </a:lnTo>
                    <a:lnTo>
                      <a:pt x="2" y="68"/>
                    </a:lnTo>
                    <a:lnTo>
                      <a:pt x="4" y="79"/>
                    </a:lnTo>
                    <a:lnTo>
                      <a:pt x="8" y="88"/>
                    </a:lnTo>
                    <a:lnTo>
                      <a:pt x="15" y="97"/>
                    </a:lnTo>
                    <a:lnTo>
                      <a:pt x="22" y="104"/>
                    </a:lnTo>
                    <a:lnTo>
                      <a:pt x="32" y="110"/>
                    </a:lnTo>
                    <a:lnTo>
                      <a:pt x="42" y="113"/>
                    </a:lnTo>
                    <a:lnTo>
                      <a:pt x="55" y="114"/>
                    </a:lnTo>
                    <a:lnTo>
                      <a:pt x="55" y="114"/>
                    </a:lnTo>
                    <a:lnTo>
                      <a:pt x="68" y="113"/>
                    </a:lnTo>
                    <a:lnTo>
                      <a:pt x="80" y="110"/>
                    </a:lnTo>
                    <a:lnTo>
                      <a:pt x="89" y="104"/>
                    </a:lnTo>
                    <a:lnTo>
                      <a:pt x="97" y="97"/>
                    </a:lnTo>
                    <a:lnTo>
                      <a:pt x="104" y="88"/>
                    </a:lnTo>
                    <a:lnTo>
                      <a:pt x="108" y="79"/>
                    </a:lnTo>
                    <a:lnTo>
                      <a:pt x="110" y="68"/>
                    </a:lnTo>
                    <a:lnTo>
                      <a:pt x="111" y="58"/>
                    </a:lnTo>
                    <a:lnTo>
                      <a:pt x="110" y="47"/>
                    </a:lnTo>
                    <a:lnTo>
                      <a:pt x="108" y="37"/>
                    </a:lnTo>
                    <a:lnTo>
                      <a:pt x="104" y="26"/>
                    </a:lnTo>
                    <a:lnTo>
                      <a:pt x="97" y="19"/>
                    </a:lnTo>
                    <a:lnTo>
                      <a:pt x="89" y="11"/>
                    </a:lnTo>
                    <a:lnTo>
                      <a:pt x="80" y="6"/>
                    </a:lnTo>
                    <a:lnTo>
                      <a:pt x="68" y="2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916"/>
              <p:cNvSpPr/>
              <p:nvPr/>
            </p:nvSpPr>
            <p:spPr bwMode="auto">
              <a:xfrm>
                <a:off x="3533776" y="3309938"/>
                <a:ext cx="42863" cy="44450"/>
              </a:xfrm>
              <a:custGeom>
                <a:avLst/>
                <a:gdLst/>
                <a:ahLst/>
                <a:cxnLst>
                  <a:cxn ang="0">
                    <a:pos x="54" y="0"/>
                  </a:cxn>
                  <a:cxn ang="0">
                    <a:pos x="54" y="0"/>
                  </a:cxn>
                  <a:cxn ang="0">
                    <a:pos x="41" y="2"/>
                  </a:cxn>
                  <a:cxn ang="0">
                    <a:pos x="30" y="6"/>
                  </a:cxn>
                  <a:cxn ang="0">
                    <a:pos x="20" y="11"/>
                  </a:cxn>
                  <a:cxn ang="0">
                    <a:pos x="13" y="19"/>
                  </a:cxn>
                  <a:cxn ang="0">
                    <a:pos x="7" y="26"/>
                  </a:cxn>
                  <a:cxn ang="0">
                    <a:pos x="2" y="37"/>
                  </a:cxn>
                  <a:cxn ang="0">
                    <a:pos x="0" y="47"/>
                  </a:cxn>
                  <a:cxn ang="0">
                    <a:pos x="0" y="58"/>
                  </a:cxn>
                  <a:cxn ang="0">
                    <a:pos x="0" y="68"/>
                  </a:cxn>
                  <a:cxn ang="0">
                    <a:pos x="2" y="79"/>
                  </a:cxn>
                  <a:cxn ang="0">
                    <a:pos x="7" y="88"/>
                  </a:cxn>
                  <a:cxn ang="0">
                    <a:pos x="13" y="97"/>
                  </a:cxn>
                  <a:cxn ang="0">
                    <a:pos x="20" y="104"/>
                  </a:cxn>
                  <a:cxn ang="0">
                    <a:pos x="30" y="110"/>
                  </a:cxn>
                  <a:cxn ang="0">
                    <a:pos x="41" y="113"/>
                  </a:cxn>
                  <a:cxn ang="0">
                    <a:pos x="54" y="114"/>
                  </a:cxn>
                  <a:cxn ang="0">
                    <a:pos x="54" y="114"/>
                  </a:cxn>
                  <a:cxn ang="0">
                    <a:pos x="68" y="113"/>
                  </a:cxn>
                  <a:cxn ang="0">
                    <a:pos x="78" y="110"/>
                  </a:cxn>
                  <a:cxn ang="0">
                    <a:pos x="88" y="104"/>
                  </a:cxn>
                  <a:cxn ang="0">
                    <a:pos x="95" y="97"/>
                  </a:cxn>
                  <a:cxn ang="0">
                    <a:pos x="102" y="88"/>
                  </a:cxn>
                  <a:cxn ang="0">
                    <a:pos x="105" y="79"/>
                  </a:cxn>
                  <a:cxn ang="0">
                    <a:pos x="108" y="68"/>
                  </a:cxn>
                  <a:cxn ang="0">
                    <a:pos x="109" y="58"/>
                  </a:cxn>
                  <a:cxn ang="0">
                    <a:pos x="108" y="47"/>
                  </a:cxn>
                  <a:cxn ang="0">
                    <a:pos x="105" y="37"/>
                  </a:cxn>
                  <a:cxn ang="0">
                    <a:pos x="102" y="26"/>
                  </a:cxn>
                  <a:cxn ang="0">
                    <a:pos x="95" y="19"/>
                  </a:cxn>
                  <a:cxn ang="0">
                    <a:pos x="88" y="11"/>
                  </a:cxn>
                  <a:cxn ang="0">
                    <a:pos x="78" y="6"/>
                  </a:cxn>
                  <a:cxn ang="0">
                    <a:pos x="68" y="2"/>
                  </a:cxn>
                  <a:cxn ang="0">
                    <a:pos x="54" y="0"/>
                  </a:cxn>
                  <a:cxn ang="0">
                    <a:pos x="54" y="0"/>
                  </a:cxn>
                </a:cxnLst>
                <a:rect l="0" t="0" r="r" b="b"/>
                <a:pathLst>
                  <a:path w="109" h="114">
                    <a:moveTo>
                      <a:pt x="54" y="0"/>
                    </a:moveTo>
                    <a:lnTo>
                      <a:pt x="54" y="0"/>
                    </a:lnTo>
                    <a:lnTo>
                      <a:pt x="41" y="2"/>
                    </a:lnTo>
                    <a:lnTo>
                      <a:pt x="30" y="6"/>
                    </a:lnTo>
                    <a:lnTo>
                      <a:pt x="20" y="11"/>
                    </a:lnTo>
                    <a:lnTo>
                      <a:pt x="13" y="19"/>
                    </a:lnTo>
                    <a:lnTo>
                      <a:pt x="7" y="26"/>
                    </a:lnTo>
                    <a:lnTo>
                      <a:pt x="2" y="37"/>
                    </a:lnTo>
                    <a:lnTo>
                      <a:pt x="0" y="47"/>
                    </a:lnTo>
                    <a:lnTo>
                      <a:pt x="0" y="58"/>
                    </a:lnTo>
                    <a:lnTo>
                      <a:pt x="0" y="68"/>
                    </a:lnTo>
                    <a:lnTo>
                      <a:pt x="2" y="79"/>
                    </a:lnTo>
                    <a:lnTo>
                      <a:pt x="7" y="88"/>
                    </a:lnTo>
                    <a:lnTo>
                      <a:pt x="13" y="97"/>
                    </a:lnTo>
                    <a:lnTo>
                      <a:pt x="20" y="104"/>
                    </a:lnTo>
                    <a:lnTo>
                      <a:pt x="30" y="110"/>
                    </a:lnTo>
                    <a:lnTo>
                      <a:pt x="41" y="113"/>
                    </a:lnTo>
                    <a:lnTo>
                      <a:pt x="54" y="114"/>
                    </a:lnTo>
                    <a:lnTo>
                      <a:pt x="54" y="114"/>
                    </a:lnTo>
                    <a:lnTo>
                      <a:pt x="68" y="113"/>
                    </a:lnTo>
                    <a:lnTo>
                      <a:pt x="78" y="110"/>
                    </a:lnTo>
                    <a:lnTo>
                      <a:pt x="88" y="104"/>
                    </a:lnTo>
                    <a:lnTo>
                      <a:pt x="95" y="97"/>
                    </a:lnTo>
                    <a:lnTo>
                      <a:pt x="102" y="88"/>
                    </a:lnTo>
                    <a:lnTo>
                      <a:pt x="105" y="79"/>
                    </a:lnTo>
                    <a:lnTo>
                      <a:pt x="108" y="68"/>
                    </a:lnTo>
                    <a:lnTo>
                      <a:pt x="109" y="58"/>
                    </a:lnTo>
                    <a:lnTo>
                      <a:pt x="108" y="47"/>
                    </a:lnTo>
                    <a:lnTo>
                      <a:pt x="105" y="37"/>
                    </a:lnTo>
                    <a:lnTo>
                      <a:pt x="102" y="26"/>
                    </a:lnTo>
                    <a:lnTo>
                      <a:pt x="95" y="19"/>
                    </a:lnTo>
                    <a:lnTo>
                      <a:pt x="88" y="11"/>
                    </a:lnTo>
                    <a:lnTo>
                      <a:pt x="78" y="6"/>
                    </a:lnTo>
                    <a:lnTo>
                      <a:pt x="68" y="2"/>
                    </a:lnTo>
                    <a:lnTo>
                      <a:pt x="54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917"/>
              <p:cNvSpPr>
                <a:spLocks noEditPoints="1"/>
              </p:cNvSpPr>
              <p:nvPr/>
            </p:nvSpPr>
            <p:spPr bwMode="auto">
              <a:xfrm>
                <a:off x="3213101" y="3067051"/>
                <a:ext cx="527050" cy="474663"/>
              </a:xfrm>
              <a:custGeom>
                <a:avLst/>
                <a:gdLst/>
                <a:ahLst/>
                <a:cxnLst>
                  <a:cxn ang="0">
                    <a:pos x="509" y="1190"/>
                  </a:cxn>
                  <a:cxn ang="0">
                    <a:pos x="373" y="1160"/>
                  </a:cxn>
                  <a:cxn ang="0">
                    <a:pos x="292" y="1118"/>
                  </a:cxn>
                  <a:cxn ang="0">
                    <a:pos x="163" y="1012"/>
                  </a:cxn>
                  <a:cxn ang="0">
                    <a:pos x="97" y="938"/>
                  </a:cxn>
                  <a:cxn ang="0">
                    <a:pos x="45" y="821"/>
                  </a:cxn>
                  <a:cxn ang="0">
                    <a:pos x="16" y="706"/>
                  </a:cxn>
                  <a:cxn ang="0">
                    <a:pos x="2" y="565"/>
                  </a:cxn>
                  <a:cxn ang="0">
                    <a:pos x="8" y="433"/>
                  </a:cxn>
                  <a:cxn ang="0">
                    <a:pos x="33" y="331"/>
                  </a:cxn>
                  <a:cxn ang="0">
                    <a:pos x="87" y="218"/>
                  </a:cxn>
                  <a:cxn ang="0">
                    <a:pos x="164" y="131"/>
                  </a:cxn>
                  <a:cxn ang="0">
                    <a:pos x="242" y="78"/>
                  </a:cxn>
                  <a:cxn ang="0">
                    <a:pos x="363" y="33"/>
                  </a:cxn>
                  <a:cxn ang="0">
                    <a:pos x="541" y="9"/>
                  </a:cxn>
                  <a:cxn ang="0">
                    <a:pos x="671" y="6"/>
                  </a:cxn>
                  <a:cxn ang="0">
                    <a:pos x="709" y="0"/>
                  </a:cxn>
                  <a:cxn ang="0">
                    <a:pos x="902" y="27"/>
                  </a:cxn>
                  <a:cxn ang="0">
                    <a:pos x="1042" y="78"/>
                  </a:cxn>
                  <a:cxn ang="0">
                    <a:pos x="1140" y="137"/>
                  </a:cxn>
                  <a:cxn ang="0">
                    <a:pos x="1222" y="213"/>
                  </a:cxn>
                  <a:cxn ang="0">
                    <a:pos x="1293" y="309"/>
                  </a:cxn>
                  <a:cxn ang="0">
                    <a:pos x="1318" y="379"/>
                  </a:cxn>
                  <a:cxn ang="0">
                    <a:pos x="1329" y="493"/>
                  </a:cxn>
                  <a:cxn ang="0">
                    <a:pos x="1323" y="731"/>
                  </a:cxn>
                  <a:cxn ang="0">
                    <a:pos x="1310" y="850"/>
                  </a:cxn>
                  <a:cxn ang="0">
                    <a:pos x="1286" y="926"/>
                  </a:cxn>
                  <a:cxn ang="0">
                    <a:pos x="1217" y="1033"/>
                  </a:cxn>
                  <a:cxn ang="0">
                    <a:pos x="1148" y="1095"/>
                  </a:cxn>
                  <a:cxn ang="0">
                    <a:pos x="1046" y="1148"/>
                  </a:cxn>
                  <a:cxn ang="0">
                    <a:pos x="923" y="1182"/>
                  </a:cxn>
                  <a:cxn ang="0">
                    <a:pos x="780" y="1195"/>
                  </a:cxn>
                  <a:cxn ang="0">
                    <a:pos x="648" y="1197"/>
                  </a:cxn>
                  <a:cxn ang="0">
                    <a:pos x="465" y="60"/>
                  </a:cxn>
                  <a:cxn ang="0">
                    <a:pos x="331" y="89"/>
                  </a:cxn>
                  <a:cxn ang="0">
                    <a:pos x="210" y="153"/>
                  </a:cxn>
                  <a:cxn ang="0">
                    <a:pos x="155" y="203"/>
                  </a:cxn>
                  <a:cxn ang="0">
                    <a:pos x="97" y="290"/>
                  </a:cxn>
                  <a:cxn ang="0">
                    <a:pos x="53" y="447"/>
                  </a:cxn>
                  <a:cxn ang="0">
                    <a:pos x="49" y="590"/>
                  </a:cxn>
                  <a:cxn ang="0">
                    <a:pos x="67" y="718"/>
                  </a:cxn>
                  <a:cxn ang="0">
                    <a:pos x="118" y="888"/>
                  </a:cxn>
                  <a:cxn ang="0">
                    <a:pos x="215" y="1003"/>
                  </a:cxn>
                  <a:cxn ang="0">
                    <a:pos x="300" y="1068"/>
                  </a:cxn>
                  <a:cxn ang="0">
                    <a:pos x="363" y="1105"/>
                  </a:cxn>
                  <a:cxn ang="0">
                    <a:pos x="463" y="1134"/>
                  </a:cxn>
                  <a:cxn ang="0">
                    <a:pos x="641" y="1149"/>
                  </a:cxn>
                  <a:cxn ang="0">
                    <a:pos x="817" y="1147"/>
                  </a:cxn>
                  <a:cxn ang="0">
                    <a:pos x="983" y="1121"/>
                  </a:cxn>
                  <a:cxn ang="0">
                    <a:pos x="1110" y="1066"/>
                  </a:cxn>
                  <a:cxn ang="0">
                    <a:pos x="1184" y="999"/>
                  </a:cxn>
                  <a:cxn ang="0">
                    <a:pos x="1256" y="866"/>
                  </a:cxn>
                  <a:cxn ang="0">
                    <a:pos x="1277" y="707"/>
                  </a:cxn>
                  <a:cxn ang="0">
                    <a:pos x="1284" y="507"/>
                  </a:cxn>
                  <a:cxn ang="0">
                    <a:pos x="1263" y="362"/>
                  </a:cxn>
                  <a:cxn ang="0">
                    <a:pos x="1237" y="305"/>
                  </a:cxn>
                  <a:cxn ang="0">
                    <a:pos x="1144" y="193"/>
                  </a:cxn>
                  <a:cxn ang="0">
                    <a:pos x="1033" y="124"/>
                  </a:cxn>
                  <a:cxn ang="0">
                    <a:pos x="814" y="55"/>
                  </a:cxn>
                  <a:cxn ang="0">
                    <a:pos x="725" y="48"/>
                  </a:cxn>
                  <a:cxn ang="0">
                    <a:pos x="709" y="54"/>
                  </a:cxn>
                </a:cxnLst>
                <a:rect l="0" t="0" r="r" b="b"/>
                <a:pathLst>
                  <a:path w="1329" h="1197">
                    <a:moveTo>
                      <a:pt x="648" y="1197"/>
                    </a:moveTo>
                    <a:lnTo>
                      <a:pt x="648" y="1197"/>
                    </a:lnTo>
                    <a:lnTo>
                      <a:pt x="602" y="1197"/>
                    </a:lnTo>
                    <a:lnTo>
                      <a:pt x="556" y="1195"/>
                    </a:lnTo>
                    <a:lnTo>
                      <a:pt x="509" y="1190"/>
                    </a:lnTo>
                    <a:lnTo>
                      <a:pt x="462" y="1183"/>
                    </a:lnTo>
                    <a:lnTo>
                      <a:pt x="440" y="1180"/>
                    </a:lnTo>
                    <a:lnTo>
                      <a:pt x="418" y="1174"/>
                    </a:lnTo>
                    <a:lnTo>
                      <a:pt x="395" y="1168"/>
                    </a:lnTo>
                    <a:lnTo>
                      <a:pt x="373" y="1160"/>
                    </a:lnTo>
                    <a:lnTo>
                      <a:pt x="352" y="1151"/>
                    </a:lnTo>
                    <a:lnTo>
                      <a:pt x="331" y="1142"/>
                    </a:lnTo>
                    <a:lnTo>
                      <a:pt x="312" y="1130"/>
                    </a:lnTo>
                    <a:lnTo>
                      <a:pt x="292" y="1118"/>
                    </a:lnTo>
                    <a:lnTo>
                      <a:pt x="292" y="1118"/>
                    </a:lnTo>
                    <a:lnTo>
                      <a:pt x="246" y="1084"/>
                    </a:lnTo>
                    <a:lnTo>
                      <a:pt x="224" y="1067"/>
                    </a:lnTo>
                    <a:lnTo>
                      <a:pt x="203" y="1049"/>
                    </a:lnTo>
                    <a:lnTo>
                      <a:pt x="182" y="1030"/>
                    </a:lnTo>
                    <a:lnTo>
                      <a:pt x="163" y="1012"/>
                    </a:lnTo>
                    <a:lnTo>
                      <a:pt x="143" y="993"/>
                    </a:lnTo>
                    <a:lnTo>
                      <a:pt x="125" y="972"/>
                    </a:lnTo>
                    <a:lnTo>
                      <a:pt x="125" y="972"/>
                    </a:lnTo>
                    <a:lnTo>
                      <a:pt x="110" y="955"/>
                    </a:lnTo>
                    <a:lnTo>
                      <a:pt x="97" y="938"/>
                    </a:lnTo>
                    <a:lnTo>
                      <a:pt x="87" y="921"/>
                    </a:lnTo>
                    <a:lnTo>
                      <a:pt x="76" y="904"/>
                    </a:lnTo>
                    <a:lnTo>
                      <a:pt x="68" y="885"/>
                    </a:lnTo>
                    <a:lnTo>
                      <a:pt x="61" y="866"/>
                    </a:lnTo>
                    <a:lnTo>
                      <a:pt x="45" y="821"/>
                    </a:lnTo>
                    <a:lnTo>
                      <a:pt x="45" y="821"/>
                    </a:lnTo>
                    <a:lnTo>
                      <a:pt x="37" y="792"/>
                    </a:lnTo>
                    <a:lnTo>
                      <a:pt x="29" y="764"/>
                    </a:lnTo>
                    <a:lnTo>
                      <a:pt x="23" y="735"/>
                    </a:lnTo>
                    <a:lnTo>
                      <a:pt x="16" y="706"/>
                    </a:lnTo>
                    <a:lnTo>
                      <a:pt x="12" y="677"/>
                    </a:lnTo>
                    <a:lnTo>
                      <a:pt x="8" y="649"/>
                    </a:lnTo>
                    <a:lnTo>
                      <a:pt x="4" y="621"/>
                    </a:lnTo>
                    <a:lnTo>
                      <a:pt x="3" y="594"/>
                    </a:lnTo>
                    <a:lnTo>
                      <a:pt x="2" y="565"/>
                    </a:lnTo>
                    <a:lnTo>
                      <a:pt x="0" y="537"/>
                    </a:lnTo>
                    <a:lnTo>
                      <a:pt x="2" y="511"/>
                    </a:lnTo>
                    <a:lnTo>
                      <a:pt x="3" y="484"/>
                    </a:lnTo>
                    <a:lnTo>
                      <a:pt x="6" y="458"/>
                    </a:lnTo>
                    <a:lnTo>
                      <a:pt x="8" y="433"/>
                    </a:lnTo>
                    <a:lnTo>
                      <a:pt x="14" y="407"/>
                    </a:lnTo>
                    <a:lnTo>
                      <a:pt x="19" y="383"/>
                    </a:lnTo>
                    <a:lnTo>
                      <a:pt x="19" y="383"/>
                    </a:lnTo>
                    <a:lnTo>
                      <a:pt x="25" y="356"/>
                    </a:lnTo>
                    <a:lnTo>
                      <a:pt x="33" y="331"/>
                    </a:lnTo>
                    <a:lnTo>
                      <a:pt x="42" y="307"/>
                    </a:lnTo>
                    <a:lnTo>
                      <a:pt x="51" y="284"/>
                    </a:lnTo>
                    <a:lnTo>
                      <a:pt x="62" y="260"/>
                    </a:lnTo>
                    <a:lnTo>
                      <a:pt x="74" y="239"/>
                    </a:lnTo>
                    <a:lnTo>
                      <a:pt x="87" y="218"/>
                    </a:lnTo>
                    <a:lnTo>
                      <a:pt x="100" y="199"/>
                    </a:lnTo>
                    <a:lnTo>
                      <a:pt x="114" y="180"/>
                    </a:lnTo>
                    <a:lnTo>
                      <a:pt x="130" y="163"/>
                    </a:lnTo>
                    <a:lnTo>
                      <a:pt x="146" y="146"/>
                    </a:lnTo>
                    <a:lnTo>
                      <a:pt x="164" y="131"/>
                    </a:lnTo>
                    <a:lnTo>
                      <a:pt x="182" y="116"/>
                    </a:lnTo>
                    <a:lnTo>
                      <a:pt x="201" y="102"/>
                    </a:lnTo>
                    <a:lnTo>
                      <a:pt x="221" y="90"/>
                    </a:lnTo>
                    <a:lnTo>
                      <a:pt x="242" y="78"/>
                    </a:lnTo>
                    <a:lnTo>
                      <a:pt x="242" y="78"/>
                    </a:lnTo>
                    <a:lnTo>
                      <a:pt x="266" y="67"/>
                    </a:lnTo>
                    <a:lnTo>
                      <a:pt x="290" y="56"/>
                    </a:lnTo>
                    <a:lnTo>
                      <a:pt x="313" y="47"/>
                    </a:lnTo>
                    <a:lnTo>
                      <a:pt x="338" y="39"/>
                    </a:lnTo>
                    <a:lnTo>
                      <a:pt x="363" y="33"/>
                    </a:lnTo>
                    <a:lnTo>
                      <a:pt x="388" y="27"/>
                    </a:lnTo>
                    <a:lnTo>
                      <a:pt x="412" y="22"/>
                    </a:lnTo>
                    <a:lnTo>
                      <a:pt x="437" y="18"/>
                    </a:lnTo>
                    <a:lnTo>
                      <a:pt x="488" y="13"/>
                    </a:lnTo>
                    <a:lnTo>
                      <a:pt x="541" y="9"/>
                    </a:lnTo>
                    <a:lnTo>
                      <a:pt x="594" y="8"/>
                    </a:lnTo>
                    <a:lnTo>
                      <a:pt x="649" y="8"/>
                    </a:lnTo>
                    <a:lnTo>
                      <a:pt x="670" y="8"/>
                    </a:lnTo>
                    <a:lnTo>
                      <a:pt x="671" y="6"/>
                    </a:lnTo>
                    <a:lnTo>
                      <a:pt x="671" y="6"/>
                    </a:lnTo>
                    <a:lnTo>
                      <a:pt x="678" y="3"/>
                    </a:lnTo>
                    <a:lnTo>
                      <a:pt x="687" y="0"/>
                    </a:lnTo>
                    <a:lnTo>
                      <a:pt x="687" y="0"/>
                    </a:lnTo>
                    <a:lnTo>
                      <a:pt x="709" y="0"/>
                    </a:lnTo>
                    <a:lnTo>
                      <a:pt x="709" y="0"/>
                    </a:lnTo>
                    <a:lnTo>
                      <a:pt x="747" y="1"/>
                    </a:lnTo>
                    <a:lnTo>
                      <a:pt x="785" y="4"/>
                    </a:lnTo>
                    <a:lnTo>
                      <a:pt x="825" y="9"/>
                    </a:lnTo>
                    <a:lnTo>
                      <a:pt x="862" y="17"/>
                    </a:lnTo>
                    <a:lnTo>
                      <a:pt x="902" y="27"/>
                    </a:lnTo>
                    <a:lnTo>
                      <a:pt x="941" y="39"/>
                    </a:lnTo>
                    <a:lnTo>
                      <a:pt x="980" y="52"/>
                    </a:lnTo>
                    <a:lnTo>
                      <a:pt x="1019" y="69"/>
                    </a:lnTo>
                    <a:lnTo>
                      <a:pt x="1019" y="69"/>
                    </a:lnTo>
                    <a:lnTo>
                      <a:pt x="1042" y="78"/>
                    </a:lnTo>
                    <a:lnTo>
                      <a:pt x="1063" y="89"/>
                    </a:lnTo>
                    <a:lnTo>
                      <a:pt x="1084" y="101"/>
                    </a:lnTo>
                    <a:lnTo>
                      <a:pt x="1102" y="111"/>
                    </a:lnTo>
                    <a:lnTo>
                      <a:pt x="1121" y="124"/>
                    </a:lnTo>
                    <a:lnTo>
                      <a:pt x="1140" y="137"/>
                    </a:lnTo>
                    <a:lnTo>
                      <a:pt x="1157" y="150"/>
                    </a:lnTo>
                    <a:lnTo>
                      <a:pt x="1174" y="165"/>
                    </a:lnTo>
                    <a:lnTo>
                      <a:pt x="1191" y="180"/>
                    </a:lnTo>
                    <a:lnTo>
                      <a:pt x="1206" y="196"/>
                    </a:lnTo>
                    <a:lnTo>
                      <a:pt x="1222" y="213"/>
                    </a:lnTo>
                    <a:lnTo>
                      <a:pt x="1237" y="230"/>
                    </a:lnTo>
                    <a:lnTo>
                      <a:pt x="1251" y="248"/>
                    </a:lnTo>
                    <a:lnTo>
                      <a:pt x="1265" y="268"/>
                    </a:lnTo>
                    <a:lnTo>
                      <a:pt x="1280" y="288"/>
                    </a:lnTo>
                    <a:lnTo>
                      <a:pt x="1293" y="309"/>
                    </a:lnTo>
                    <a:lnTo>
                      <a:pt x="1293" y="309"/>
                    </a:lnTo>
                    <a:lnTo>
                      <a:pt x="1298" y="319"/>
                    </a:lnTo>
                    <a:lnTo>
                      <a:pt x="1303" y="329"/>
                    </a:lnTo>
                    <a:lnTo>
                      <a:pt x="1312" y="354"/>
                    </a:lnTo>
                    <a:lnTo>
                      <a:pt x="1318" y="379"/>
                    </a:lnTo>
                    <a:lnTo>
                      <a:pt x="1323" y="405"/>
                    </a:lnTo>
                    <a:lnTo>
                      <a:pt x="1326" y="431"/>
                    </a:lnTo>
                    <a:lnTo>
                      <a:pt x="1328" y="455"/>
                    </a:lnTo>
                    <a:lnTo>
                      <a:pt x="1329" y="493"/>
                    </a:lnTo>
                    <a:lnTo>
                      <a:pt x="1329" y="493"/>
                    </a:lnTo>
                    <a:lnTo>
                      <a:pt x="1329" y="552"/>
                    </a:lnTo>
                    <a:lnTo>
                      <a:pt x="1329" y="612"/>
                    </a:lnTo>
                    <a:lnTo>
                      <a:pt x="1327" y="671"/>
                    </a:lnTo>
                    <a:lnTo>
                      <a:pt x="1326" y="701"/>
                    </a:lnTo>
                    <a:lnTo>
                      <a:pt x="1323" y="731"/>
                    </a:lnTo>
                    <a:lnTo>
                      <a:pt x="1323" y="731"/>
                    </a:lnTo>
                    <a:lnTo>
                      <a:pt x="1319" y="772"/>
                    </a:lnTo>
                    <a:lnTo>
                      <a:pt x="1319" y="772"/>
                    </a:lnTo>
                    <a:lnTo>
                      <a:pt x="1315" y="811"/>
                    </a:lnTo>
                    <a:lnTo>
                      <a:pt x="1310" y="850"/>
                    </a:lnTo>
                    <a:lnTo>
                      <a:pt x="1306" y="868"/>
                    </a:lnTo>
                    <a:lnTo>
                      <a:pt x="1301" y="888"/>
                    </a:lnTo>
                    <a:lnTo>
                      <a:pt x="1294" y="906"/>
                    </a:lnTo>
                    <a:lnTo>
                      <a:pt x="1286" y="926"/>
                    </a:lnTo>
                    <a:lnTo>
                      <a:pt x="1286" y="926"/>
                    </a:lnTo>
                    <a:lnTo>
                      <a:pt x="1273" y="949"/>
                    </a:lnTo>
                    <a:lnTo>
                      <a:pt x="1260" y="972"/>
                    </a:lnTo>
                    <a:lnTo>
                      <a:pt x="1247" y="994"/>
                    </a:lnTo>
                    <a:lnTo>
                      <a:pt x="1231" y="1013"/>
                    </a:lnTo>
                    <a:lnTo>
                      <a:pt x="1217" y="1033"/>
                    </a:lnTo>
                    <a:lnTo>
                      <a:pt x="1200" y="1050"/>
                    </a:lnTo>
                    <a:lnTo>
                      <a:pt x="1183" y="1067"/>
                    </a:lnTo>
                    <a:lnTo>
                      <a:pt x="1166" y="1081"/>
                    </a:lnTo>
                    <a:lnTo>
                      <a:pt x="1166" y="1081"/>
                    </a:lnTo>
                    <a:lnTo>
                      <a:pt x="1148" y="1095"/>
                    </a:lnTo>
                    <a:lnTo>
                      <a:pt x="1129" y="1106"/>
                    </a:lnTo>
                    <a:lnTo>
                      <a:pt x="1110" y="1118"/>
                    </a:lnTo>
                    <a:lnTo>
                      <a:pt x="1089" y="1129"/>
                    </a:lnTo>
                    <a:lnTo>
                      <a:pt x="1068" y="1139"/>
                    </a:lnTo>
                    <a:lnTo>
                      <a:pt x="1046" y="1148"/>
                    </a:lnTo>
                    <a:lnTo>
                      <a:pt x="1023" y="1156"/>
                    </a:lnTo>
                    <a:lnTo>
                      <a:pt x="1000" y="1164"/>
                    </a:lnTo>
                    <a:lnTo>
                      <a:pt x="975" y="1170"/>
                    </a:lnTo>
                    <a:lnTo>
                      <a:pt x="949" y="1177"/>
                    </a:lnTo>
                    <a:lnTo>
                      <a:pt x="923" y="1182"/>
                    </a:lnTo>
                    <a:lnTo>
                      <a:pt x="896" y="1186"/>
                    </a:lnTo>
                    <a:lnTo>
                      <a:pt x="868" y="1189"/>
                    </a:lnTo>
                    <a:lnTo>
                      <a:pt x="840" y="1193"/>
                    </a:lnTo>
                    <a:lnTo>
                      <a:pt x="810" y="1194"/>
                    </a:lnTo>
                    <a:lnTo>
                      <a:pt x="780" y="1195"/>
                    </a:lnTo>
                    <a:lnTo>
                      <a:pt x="780" y="1195"/>
                    </a:lnTo>
                    <a:lnTo>
                      <a:pt x="743" y="1195"/>
                    </a:lnTo>
                    <a:lnTo>
                      <a:pt x="743" y="1195"/>
                    </a:lnTo>
                    <a:lnTo>
                      <a:pt x="648" y="1197"/>
                    </a:lnTo>
                    <a:lnTo>
                      <a:pt x="648" y="1197"/>
                    </a:lnTo>
                    <a:close/>
                    <a:moveTo>
                      <a:pt x="630" y="54"/>
                    </a:moveTo>
                    <a:lnTo>
                      <a:pt x="630" y="54"/>
                    </a:lnTo>
                    <a:lnTo>
                      <a:pt x="575" y="54"/>
                    </a:lnTo>
                    <a:lnTo>
                      <a:pt x="520" y="56"/>
                    </a:lnTo>
                    <a:lnTo>
                      <a:pt x="465" y="60"/>
                    </a:lnTo>
                    <a:lnTo>
                      <a:pt x="437" y="64"/>
                    </a:lnTo>
                    <a:lnTo>
                      <a:pt x="410" y="69"/>
                    </a:lnTo>
                    <a:lnTo>
                      <a:pt x="384" y="74"/>
                    </a:lnTo>
                    <a:lnTo>
                      <a:pt x="358" y="81"/>
                    </a:lnTo>
                    <a:lnTo>
                      <a:pt x="331" y="89"/>
                    </a:lnTo>
                    <a:lnTo>
                      <a:pt x="305" y="98"/>
                    </a:lnTo>
                    <a:lnTo>
                      <a:pt x="280" y="110"/>
                    </a:lnTo>
                    <a:lnTo>
                      <a:pt x="257" y="122"/>
                    </a:lnTo>
                    <a:lnTo>
                      <a:pt x="232" y="136"/>
                    </a:lnTo>
                    <a:lnTo>
                      <a:pt x="210" y="153"/>
                    </a:lnTo>
                    <a:lnTo>
                      <a:pt x="210" y="153"/>
                    </a:lnTo>
                    <a:lnTo>
                      <a:pt x="194" y="165"/>
                    </a:lnTo>
                    <a:lnTo>
                      <a:pt x="181" y="176"/>
                    </a:lnTo>
                    <a:lnTo>
                      <a:pt x="168" y="190"/>
                    </a:lnTo>
                    <a:lnTo>
                      <a:pt x="155" y="203"/>
                    </a:lnTo>
                    <a:lnTo>
                      <a:pt x="143" y="217"/>
                    </a:lnTo>
                    <a:lnTo>
                      <a:pt x="133" y="230"/>
                    </a:lnTo>
                    <a:lnTo>
                      <a:pt x="123" y="244"/>
                    </a:lnTo>
                    <a:lnTo>
                      <a:pt x="114" y="260"/>
                    </a:lnTo>
                    <a:lnTo>
                      <a:pt x="97" y="290"/>
                    </a:lnTo>
                    <a:lnTo>
                      <a:pt x="84" y="322"/>
                    </a:lnTo>
                    <a:lnTo>
                      <a:pt x="74" y="353"/>
                    </a:lnTo>
                    <a:lnTo>
                      <a:pt x="65" y="384"/>
                    </a:lnTo>
                    <a:lnTo>
                      <a:pt x="58" y="416"/>
                    </a:lnTo>
                    <a:lnTo>
                      <a:pt x="53" y="447"/>
                    </a:lnTo>
                    <a:lnTo>
                      <a:pt x="49" y="479"/>
                    </a:lnTo>
                    <a:lnTo>
                      <a:pt x="48" y="507"/>
                    </a:lnTo>
                    <a:lnTo>
                      <a:pt x="48" y="536"/>
                    </a:lnTo>
                    <a:lnTo>
                      <a:pt x="48" y="564"/>
                    </a:lnTo>
                    <a:lnTo>
                      <a:pt x="49" y="590"/>
                    </a:lnTo>
                    <a:lnTo>
                      <a:pt x="50" y="613"/>
                    </a:lnTo>
                    <a:lnTo>
                      <a:pt x="50" y="613"/>
                    </a:lnTo>
                    <a:lnTo>
                      <a:pt x="53" y="638"/>
                    </a:lnTo>
                    <a:lnTo>
                      <a:pt x="57" y="663"/>
                    </a:lnTo>
                    <a:lnTo>
                      <a:pt x="67" y="718"/>
                    </a:lnTo>
                    <a:lnTo>
                      <a:pt x="80" y="777"/>
                    </a:lnTo>
                    <a:lnTo>
                      <a:pt x="99" y="841"/>
                    </a:lnTo>
                    <a:lnTo>
                      <a:pt x="99" y="841"/>
                    </a:lnTo>
                    <a:lnTo>
                      <a:pt x="106" y="864"/>
                    </a:lnTo>
                    <a:lnTo>
                      <a:pt x="118" y="888"/>
                    </a:lnTo>
                    <a:lnTo>
                      <a:pt x="133" y="913"/>
                    </a:lnTo>
                    <a:lnTo>
                      <a:pt x="150" y="936"/>
                    </a:lnTo>
                    <a:lnTo>
                      <a:pt x="169" y="960"/>
                    </a:lnTo>
                    <a:lnTo>
                      <a:pt x="191" y="982"/>
                    </a:lnTo>
                    <a:lnTo>
                      <a:pt x="215" y="1003"/>
                    </a:lnTo>
                    <a:lnTo>
                      <a:pt x="241" y="1023"/>
                    </a:lnTo>
                    <a:lnTo>
                      <a:pt x="241" y="1023"/>
                    </a:lnTo>
                    <a:lnTo>
                      <a:pt x="271" y="1046"/>
                    </a:lnTo>
                    <a:lnTo>
                      <a:pt x="271" y="1046"/>
                    </a:lnTo>
                    <a:lnTo>
                      <a:pt x="300" y="1068"/>
                    </a:lnTo>
                    <a:lnTo>
                      <a:pt x="314" y="1079"/>
                    </a:lnTo>
                    <a:lnTo>
                      <a:pt x="330" y="1088"/>
                    </a:lnTo>
                    <a:lnTo>
                      <a:pt x="330" y="1088"/>
                    </a:lnTo>
                    <a:lnTo>
                      <a:pt x="346" y="1097"/>
                    </a:lnTo>
                    <a:lnTo>
                      <a:pt x="363" y="1105"/>
                    </a:lnTo>
                    <a:lnTo>
                      <a:pt x="380" y="1112"/>
                    </a:lnTo>
                    <a:lnTo>
                      <a:pt x="397" y="1117"/>
                    </a:lnTo>
                    <a:lnTo>
                      <a:pt x="431" y="1126"/>
                    </a:lnTo>
                    <a:lnTo>
                      <a:pt x="463" y="1134"/>
                    </a:lnTo>
                    <a:lnTo>
                      <a:pt x="463" y="1134"/>
                    </a:lnTo>
                    <a:lnTo>
                      <a:pt x="494" y="1138"/>
                    </a:lnTo>
                    <a:lnTo>
                      <a:pt x="522" y="1142"/>
                    </a:lnTo>
                    <a:lnTo>
                      <a:pt x="552" y="1146"/>
                    </a:lnTo>
                    <a:lnTo>
                      <a:pt x="581" y="1147"/>
                    </a:lnTo>
                    <a:lnTo>
                      <a:pt x="641" y="1149"/>
                    </a:lnTo>
                    <a:lnTo>
                      <a:pt x="704" y="1149"/>
                    </a:lnTo>
                    <a:lnTo>
                      <a:pt x="739" y="1149"/>
                    </a:lnTo>
                    <a:lnTo>
                      <a:pt x="739" y="1149"/>
                    </a:lnTo>
                    <a:lnTo>
                      <a:pt x="779" y="1149"/>
                    </a:lnTo>
                    <a:lnTo>
                      <a:pt x="817" y="1147"/>
                    </a:lnTo>
                    <a:lnTo>
                      <a:pt x="853" y="1144"/>
                    </a:lnTo>
                    <a:lnTo>
                      <a:pt x="889" y="1140"/>
                    </a:lnTo>
                    <a:lnTo>
                      <a:pt x="921" y="1135"/>
                    </a:lnTo>
                    <a:lnTo>
                      <a:pt x="953" y="1129"/>
                    </a:lnTo>
                    <a:lnTo>
                      <a:pt x="983" y="1121"/>
                    </a:lnTo>
                    <a:lnTo>
                      <a:pt x="1012" y="1113"/>
                    </a:lnTo>
                    <a:lnTo>
                      <a:pt x="1038" y="1102"/>
                    </a:lnTo>
                    <a:lnTo>
                      <a:pt x="1064" y="1091"/>
                    </a:lnTo>
                    <a:lnTo>
                      <a:pt x="1087" y="1079"/>
                    </a:lnTo>
                    <a:lnTo>
                      <a:pt x="1110" y="1066"/>
                    </a:lnTo>
                    <a:lnTo>
                      <a:pt x="1131" y="1050"/>
                    </a:lnTo>
                    <a:lnTo>
                      <a:pt x="1150" y="1034"/>
                    </a:lnTo>
                    <a:lnTo>
                      <a:pt x="1169" y="1017"/>
                    </a:lnTo>
                    <a:lnTo>
                      <a:pt x="1184" y="999"/>
                    </a:lnTo>
                    <a:lnTo>
                      <a:pt x="1184" y="999"/>
                    </a:lnTo>
                    <a:lnTo>
                      <a:pt x="1204" y="974"/>
                    </a:lnTo>
                    <a:lnTo>
                      <a:pt x="1221" y="948"/>
                    </a:lnTo>
                    <a:lnTo>
                      <a:pt x="1235" y="922"/>
                    </a:lnTo>
                    <a:lnTo>
                      <a:pt x="1247" y="894"/>
                    </a:lnTo>
                    <a:lnTo>
                      <a:pt x="1256" y="866"/>
                    </a:lnTo>
                    <a:lnTo>
                      <a:pt x="1264" y="836"/>
                    </a:lnTo>
                    <a:lnTo>
                      <a:pt x="1269" y="802"/>
                    </a:lnTo>
                    <a:lnTo>
                      <a:pt x="1273" y="766"/>
                    </a:lnTo>
                    <a:lnTo>
                      <a:pt x="1273" y="766"/>
                    </a:lnTo>
                    <a:lnTo>
                      <a:pt x="1277" y="707"/>
                    </a:lnTo>
                    <a:lnTo>
                      <a:pt x="1281" y="649"/>
                    </a:lnTo>
                    <a:lnTo>
                      <a:pt x="1282" y="590"/>
                    </a:lnTo>
                    <a:lnTo>
                      <a:pt x="1284" y="532"/>
                    </a:lnTo>
                    <a:lnTo>
                      <a:pt x="1284" y="532"/>
                    </a:lnTo>
                    <a:lnTo>
                      <a:pt x="1284" y="507"/>
                    </a:lnTo>
                    <a:lnTo>
                      <a:pt x="1282" y="481"/>
                    </a:lnTo>
                    <a:lnTo>
                      <a:pt x="1280" y="452"/>
                    </a:lnTo>
                    <a:lnTo>
                      <a:pt x="1277" y="422"/>
                    </a:lnTo>
                    <a:lnTo>
                      <a:pt x="1271" y="392"/>
                    </a:lnTo>
                    <a:lnTo>
                      <a:pt x="1263" y="362"/>
                    </a:lnTo>
                    <a:lnTo>
                      <a:pt x="1257" y="346"/>
                    </a:lnTo>
                    <a:lnTo>
                      <a:pt x="1251" y="332"/>
                    </a:lnTo>
                    <a:lnTo>
                      <a:pt x="1244" y="318"/>
                    </a:lnTo>
                    <a:lnTo>
                      <a:pt x="1237" y="305"/>
                    </a:lnTo>
                    <a:lnTo>
                      <a:pt x="1237" y="305"/>
                    </a:lnTo>
                    <a:lnTo>
                      <a:pt x="1222" y="280"/>
                    </a:lnTo>
                    <a:lnTo>
                      <a:pt x="1204" y="256"/>
                    </a:lnTo>
                    <a:lnTo>
                      <a:pt x="1186" y="234"/>
                    </a:lnTo>
                    <a:lnTo>
                      <a:pt x="1165" y="213"/>
                    </a:lnTo>
                    <a:lnTo>
                      <a:pt x="1144" y="193"/>
                    </a:lnTo>
                    <a:lnTo>
                      <a:pt x="1121" y="175"/>
                    </a:lnTo>
                    <a:lnTo>
                      <a:pt x="1099" y="159"/>
                    </a:lnTo>
                    <a:lnTo>
                      <a:pt x="1076" y="146"/>
                    </a:lnTo>
                    <a:lnTo>
                      <a:pt x="1076" y="146"/>
                    </a:lnTo>
                    <a:lnTo>
                      <a:pt x="1033" y="124"/>
                    </a:lnTo>
                    <a:lnTo>
                      <a:pt x="989" y="105"/>
                    </a:lnTo>
                    <a:lnTo>
                      <a:pt x="946" y="89"/>
                    </a:lnTo>
                    <a:lnTo>
                      <a:pt x="902" y="74"/>
                    </a:lnTo>
                    <a:lnTo>
                      <a:pt x="859" y="64"/>
                    </a:lnTo>
                    <a:lnTo>
                      <a:pt x="814" y="55"/>
                    </a:lnTo>
                    <a:lnTo>
                      <a:pt x="771" y="50"/>
                    </a:lnTo>
                    <a:lnTo>
                      <a:pt x="729" y="46"/>
                    </a:lnTo>
                    <a:lnTo>
                      <a:pt x="726" y="46"/>
                    </a:lnTo>
                    <a:lnTo>
                      <a:pt x="725" y="48"/>
                    </a:lnTo>
                    <a:lnTo>
                      <a:pt x="725" y="48"/>
                    </a:lnTo>
                    <a:lnTo>
                      <a:pt x="721" y="51"/>
                    </a:lnTo>
                    <a:lnTo>
                      <a:pt x="717" y="52"/>
                    </a:lnTo>
                    <a:lnTo>
                      <a:pt x="713" y="54"/>
                    </a:lnTo>
                    <a:lnTo>
                      <a:pt x="709" y="54"/>
                    </a:lnTo>
                    <a:lnTo>
                      <a:pt x="709" y="54"/>
                    </a:lnTo>
                    <a:lnTo>
                      <a:pt x="670" y="54"/>
                    </a:lnTo>
                    <a:lnTo>
                      <a:pt x="670" y="54"/>
                    </a:lnTo>
                    <a:lnTo>
                      <a:pt x="630" y="54"/>
                    </a:lnTo>
                    <a:lnTo>
                      <a:pt x="630" y="5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918"/>
              <p:cNvSpPr/>
              <p:nvPr/>
            </p:nvSpPr>
            <p:spPr bwMode="auto">
              <a:xfrm>
                <a:off x="3213101" y="3149601"/>
                <a:ext cx="519113" cy="127000"/>
              </a:xfrm>
              <a:custGeom>
                <a:avLst/>
                <a:gdLst/>
                <a:ahLst/>
                <a:cxnLst>
                  <a:cxn ang="0">
                    <a:pos x="103" y="321"/>
                  </a:cxn>
                  <a:cxn ang="0">
                    <a:pos x="15" y="309"/>
                  </a:cxn>
                  <a:cxn ang="0">
                    <a:pos x="6" y="306"/>
                  </a:cxn>
                  <a:cxn ang="0">
                    <a:pos x="0" y="292"/>
                  </a:cxn>
                  <a:cxn ang="0">
                    <a:pos x="2" y="281"/>
                  </a:cxn>
                  <a:cxn ang="0">
                    <a:pos x="14" y="268"/>
                  </a:cxn>
                  <a:cxn ang="0">
                    <a:pos x="23" y="265"/>
                  </a:cxn>
                  <a:cxn ang="0">
                    <a:pos x="55" y="270"/>
                  </a:cxn>
                  <a:cxn ang="0">
                    <a:pos x="137" y="277"/>
                  </a:cxn>
                  <a:cxn ang="0">
                    <a:pos x="202" y="273"/>
                  </a:cxn>
                  <a:cxn ang="0">
                    <a:pos x="308" y="256"/>
                  </a:cxn>
                  <a:cxn ang="0">
                    <a:pos x="430" y="224"/>
                  </a:cxn>
                  <a:cxn ang="0">
                    <a:pos x="481" y="206"/>
                  </a:cxn>
                  <a:cxn ang="0">
                    <a:pos x="548" y="173"/>
                  </a:cxn>
                  <a:cxn ang="0">
                    <a:pos x="608" y="128"/>
                  </a:cxn>
                  <a:cxn ang="0">
                    <a:pos x="625" y="113"/>
                  </a:cxn>
                  <a:cxn ang="0">
                    <a:pos x="660" y="92"/>
                  </a:cxn>
                  <a:cxn ang="0">
                    <a:pos x="718" y="48"/>
                  </a:cxn>
                  <a:cxn ang="0">
                    <a:pos x="765" y="10"/>
                  </a:cxn>
                  <a:cxn ang="0">
                    <a:pos x="766" y="9"/>
                  </a:cxn>
                  <a:cxn ang="0">
                    <a:pos x="781" y="0"/>
                  </a:cxn>
                  <a:cxn ang="0">
                    <a:pos x="791" y="0"/>
                  </a:cxn>
                  <a:cxn ang="0">
                    <a:pos x="802" y="6"/>
                  </a:cxn>
                  <a:cxn ang="0">
                    <a:pos x="806" y="15"/>
                  </a:cxn>
                  <a:cxn ang="0">
                    <a:pos x="821" y="48"/>
                  </a:cxn>
                  <a:cxn ang="0">
                    <a:pos x="846" y="74"/>
                  </a:cxn>
                  <a:cxn ang="0">
                    <a:pos x="883" y="100"/>
                  </a:cxn>
                  <a:cxn ang="0">
                    <a:pos x="942" y="142"/>
                  </a:cxn>
                  <a:cxn ang="0">
                    <a:pos x="1020" y="190"/>
                  </a:cxn>
                  <a:cxn ang="0">
                    <a:pos x="1066" y="218"/>
                  </a:cxn>
                  <a:cxn ang="0">
                    <a:pos x="1114" y="238"/>
                  </a:cxn>
                  <a:cxn ang="0">
                    <a:pos x="1148" y="243"/>
                  </a:cxn>
                  <a:cxn ang="0">
                    <a:pos x="1218" y="247"/>
                  </a:cxn>
                  <a:cxn ang="0">
                    <a:pos x="1286" y="249"/>
                  </a:cxn>
                  <a:cxn ang="0">
                    <a:pos x="1300" y="255"/>
                  </a:cxn>
                  <a:cxn ang="0">
                    <a:pos x="1307" y="265"/>
                  </a:cxn>
                  <a:cxn ang="0">
                    <a:pos x="1307" y="282"/>
                  </a:cxn>
                  <a:cxn ang="0">
                    <a:pos x="1296" y="294"/>
                  </a:cxn>
                  <a:cxn ang="0">
                    <a:pos x="1287" y="295"/>
                  </a:cxn>
                  <a:cxn ang="0">
                    <a:pos x="1250" y="295"/>
                  </a:cxn>
                  <a:cxn ang="0">
                    <a:pos x="1142" y="290"/>
                  </a:cxn>
                  <a:cxn ang="0">
                    <a:pos x="1109" y="283"/>
                  </a:cxn>
                  <a:cxn ang="0">
                    <a:pos x="1055" y="261"/>
                  </a:cxn>
                  <a:cxn ang="0">
                    <a:pos x="1004" y="232"/>
                  </a:cxn>
                  <a:cxn ang="0">
                    <a:pos x="940" y="196"/>
                  </a:cxn>
                  <a:cxn ang="0">
                    <a:pos x="876" y="151"/>
                  </a:cxn>
                  <a:cxn ang="0">
                    <a:pos x="817" y="109"/>
                  </a:cxn>
                  <a:cxn ang="0">
                    <a:pos x="785" y="79"/>
                  </a:cxn>
                  <a:cxn ang="0">
                    <a:pos x="768" y="65"/>
                  </a:cxn>
                  <a:cxn ang="0">
                    <a:pos x="673" y="139"/>
                  </a:cxn>
                  <a:cxn ang="0">
                    <a:pos x="605" y="192"/>
                  </a:cxn>
                  <a:cxn ang="0">
                    <a:pos x="547" y="230"/>
                  </a:cxn>
                  <a:cxn ang="0">
                    <a:pos x="484" y="255"/>
                  </a:cxn>
                  <a:cxn ang="0">
                    <a:pos x="371" y="287"/>
                  </a:cxn>
                  <a:cxn ang="0">
                    <a:pos x="256" y="312"/>
                  </a:cxn>
                  <a:cxn ang="0">
                    <a:pos x="134" y="321"/>
                  </a:cxn>
                </a:cxnLst>
                <a:rect l="0" t="0" r="r" b="b"/>
                <a:pathLst>
                  <a:path w="1308" h="321">
                    <a:moveTo>
                      <a:pt x="134" y="321"/>
                    </a:moveTo>
                    <a:lnTo>
                      <a:pt x="134" y="321"/>
                    </a:lnTo>
                    <a:lnTo>
                      <a:pt x="103" y="321"/>
                    </a:lnTo>
                    <a:lnTo>
                      <a:pt x="73" y="319"/>
                    </a:lnTo>
                    <a:lnTo>
                      <a:pt x="44" y="315"/>
                    </a:lnTo>
                    <a:lnTo>
                      <a:pt x="15" y="309"/>
                    </a:lnTo>
                    <a:lnTo>
                      <a:pt x="15" y="309"/>
                    </a:lnTo>
                    <a:lnTo>
                      <a:pt x="10" y="308"/>
                    </a:lnTo>
                    <a:lnTo>
                      <a:pt x="6" y="306"/>
                    </a:lnTo>
                    <a:lnTo>
                      <a:pt x="4" y="303"/>
                    </a:lnTo>
                    <a:lnTo>
                      <a:pt x="1" y="299"/>
                    </a:lnTo>
                    <a:lnTo>
                      <a:pt x="0" y="292"/>
                    </a:lnTo>
                    <a:lnTo>
                      <a:pt x="0" y="289"/>
                    </a:lnTo>
                    <a:lnTo>
                      <a:pt x="0" y="289"/>
                    </a:lnTo>
                    <a:lnTo>
                      <a:pt x="2" y="281"/>
                    </a:lnTo>
                    <a:lnTo>
                      <a:pt x="8" y="273"/>
                    </a:lnTo>
                    <a:lnTo>
                      <a:pt x="10" y="270"/>
                    </a:lnTo>
                    <a:lnTo>
                      <a:pt x="14" y="268"/>
                    </a:lnTo>
                    <a:lnTo>
                      <a:pt x="18" y="266"/>
                    </a:lnTo>
                    <a:lnTo>
                      <a:pt x="23" y="265"/>
                    </a:lnTo>
                    <a:lnTo>
                      <a:pt x="23" y="265"/>
                    </a:lnTo>
                    <a:lnTo>
                      <a:pt x="29" y="266"/>
                    </a:lnTo>
                    <a:lnTo>
                      <a:pt x="29" y="266"/>
                    </a:lnTo>
                    <a:lnTo>
                      <a:pt x="55" y="270"/>
                    </a:lnTo>
                    <a:lnTo>
                      <a:pt x="81" y="274"/>
                    </a:lnTo>
                    <a:lnTo>
                      <a:pt x="108" y="275"/>
                    </a:lnTo>
                    <a:lnTo>
                      <a:pt x="137" y="277"/>
                    </a:lnTo>
                    <a:lnTo>
                      <a:pt x="137" y="277"/>
                    </a:lnTo>
                    <a:lnTo>
                      <a:pt x="168" y="275"/>
                    </a:lnTo>
                    <a:lnTo>
                      <a:pt x="202" y="273"/>
                    </a:lnTo>
                    <a:lnTo>
                      <a:pt x="236" y="269"/>
                    </a:lnTo>
                    <a:lnTo>
                      <a:pt x="272" y="264"/>
                    </a:lnTo>
                    <a:lnTo>
                      <a:pt x="308" y="256"/>
                    </a:lnTo>
                    <a:lnTo>
                      <a:pt x="348" y="247"/>
                    </a:lnTo>
                    <a:lnTo>
                      <a:pt x="387" y="236"/>
                    </a:lnTo>
                    <a:lnTo>
                      <a:pt x="430" y="224"/>
                    </a:lnTo>
                    <a:lnTo>
                      <a:pt x="430" y="224"/>
                    </a:lnTo>
                    <a:lnTo>
                      <a:pt x="456" y="215"/>
                    </a:lnTo>
                    <a:lnTo>
                      <a:pt x="481" y="206"/>
                    </a:lnTo>
                    <a:lnTo>
                      <a:pt x="505" y="197"/>
                    </a:lnTo>
                    <a:lnTo>
                      <a:pt x="527" y="187"/>
                    </a:lnTo>
                    <a:lnTo>
                      <a:pt x="548" y="173"/>
                    </a:lnTo>
                    <a:lnTo>
                      <a:pt x="569" y="160"/>
                    </a:lnTo>
                    <a:lnTo>
                      <a:pt x="588" y="145"/>
                    </a:lnTo>
                    <a:lnTo>
                      <a:pt x="608" y="128"/>
                    </a:lnTo>
                    <a:lnTo>
                      <a:pt x="608" y="128"/>
                    </a:lnTo>
                    <a:lnTo>
                      <a:pt x="616" y="120"/>
                    </a:lnTo>
                    <a:lnTo>
                      <a:pt x="625" y="113"/>
                    </a:lnTo>
                    <a:lnTo>
                      <a:pt x="646" y="100"/>
                    </a:lnTo>
                    <a:lnTo>
                      <a:pt x="646" y="100"/>
                    </a:lnTo>
                    <a:lnTo>
                      <a:pt x="660" y="92"/>
                    </a:lnTo>
                    <a:lnTo>
                      <a:pt x="673" y="83"/>
                    </a:lnTo>
                    <a:lnTo>
                      <a:pt x="673" y="83"/>
                    </a:lnTo>
                    <a:lnTo>
                      <a:pt x="718" y="48"/>
                    </a:lnTo>
                    <a:lnTo>
                      <a:pt x="760" y="14"/>
                    </a:lnTo>
                    <a:lnTo>
                      <a:pt x="760" y="14"/>
                    </a:lnTo>
                    <a:lnTo>
                      <a:pt x="765" y="10"/>
                    </a:lnTo>
                    <a:lnTo>
                      <a:pt x="765" y="10"/>
                    </a:lnTo>
                    <a:lnTo>
                      <a:pt x="766" y="9"/>
                    </a:lnTo>
                    <a:lnTo>
                      <a:pt x="766" y="9"/>
                    </a:lnTo>
                    <a:lnTo>
                      <a:pt x="770" y="5"/>
                    </a:lnTo>
                    <a:lnTo>
                      <a:pt x="775" y="2"/>
                    </a:lnTo>
                    <a:lnTo>
                      <a:pt x="781" y="0"/>
                    </a:lnTo>
                    <a:lnTo>
                      <a:pt x="787" y="0"/>
                    </a:lnTo>
                    <a:lnTo>
                      <a:pt x="787" y="0"/>
                    </a:lnTo>
                    <a:lnTo>
                      <a:pt x="791" y="0"/>
                    </a:lnTo>
                    <a:lnTo>
                      <a:pt x="796" y="2"/>
                    </a:lnTo>
                    <a:lnTo>
                      <a:pt x="799" y="3"/>
                    </a:lnTo>
                    <a:lnTo>
                      <a:pt x="802" y="6"/>
                    </a:lnTo>
                    <a:lnTo>
                      <a:pt x="804" y="10"/>
                    </a:lnTo>
                    <a:lnTo>
                      <a:pt x="806" y="15"/>
                    </a:lnTo>
                    <a:lnTo>
                      <a:pt x="806" y="15"/>
                    </a:lnTo>
                    <a:lnTo>
                      <a:pt x="809" y="27"/>
                    </a:lnTo>
                    <a:lnTo>
                      <a:pt x="815" y="39"/>
                    </a:lnTo>
                    <a:lnTo>
                      <a:pt x="821" y="48"/>
                    </a:lnTo>
                    <a:lnTo>
                      <a:pt x="829" y="57"/>
                    </a:lnTo>
                    <a:lnTo>
                      <a:pt x="837" y="66"/>
                    </a:lnTo>
                    <a:lnTo>
                      <a:pt x="846" y="74"/>
                    </a:lnTo>
                    <a:lnTo>
                      <a:pt x="866" y="88"/>
                    </a:lnTo>
                    <a:lnTo>
                      <a:pt x="866" y="88"/>
                    </a:lnTo>
                    <a:lnTo>
                      <a:pt x="883" y="100"/>
                    </a:lnTo>
                    <a:lnTo>
                      <a:pt x="883" y="100"/>
                    </a:lnTo>
                    <a:lnTo>
                      <a:pt x="913" y="122"/>
                    </a:lnTo>
                    <a:lnTo>
                      <a:pt x="942" y="142"/>
                    </a:lnTo>
                    <a:lnTo>
                      <a:pt x="1002" y="179"/>
                    </a:lnTo>
                    <a:lnTo>
                      <a:pt x="1002" y="179"/>
                    </a:lnTo>
                    <a:lnTo>
                      <a:pt x="1020" y="190"/>
                    </a:lnTo>
                    <a:lnTo>
                      <a:pt x="1020" y="190"/>
                    </a:lnTo>
                    <a:lnTo>
                      <a:pt x="1050" y="209"/>
                    </a:lnTo>
                    <a:lnTo>
                      <a:pt x="1066" y="218"/>
                    </a:lnTo>
                    <a:lnTo>
                      <a:pt x="1082" y="226"/>
                    </a:lnTo>
                    <a:lnTo>
                      <a:pt x="1097" y="232"/>
                    </a:lnTo>
                    <a:lnTo>
                      <a:pt x="1114" y="238"/>
                    </a:lnTo>
                    <a:lnTo>
                      <a:pt x="1131" y="240"/>
                    </a:lnTo>
                    <a:lnTo>
                      <a:pt x="1148" y="243"/>
                    </a:lnTo>
                    <a:lnTo>
                      <a:pt x="1148" y="243"/>
                    </a:lnTo>
                    <a:lnTo>
                      <a:pt x="1184" y="244"/>
                    </a:lnTo>
                    <a:lnTo>
                      <a:pt x="1218" y="247"/>
                    </a:lnTo>
                    <a:lnTo>
                      <a:pt x="1218" y="247"/>
                    </a:lnTo>
                    <a:lnTo>
                      <a:pt x="1252" y="248"/>
                    </a:lnTo>
                    <a:lnTo>
                      <a:pt x="1286" y="249"/>
                    </a:lnTo>
                    <a:lnTo>
                      <a:pt x="1286" y="249"/>
                    </a:lnTo>
                    <a:lnTo>
                      <a:pt x="1291" y="251"/>
                    </a:lnTo>
                    <a:lnTo>
                      <a:pt x="1296" y="252"/>
                    </a:lnTo>
                    <a:lnTo>
                      <a:pt x="1300" y="255"/>
                    </a:lnTo>
                    <a:lnTo>
                      <a:pt x="1303" y="257"/>
                    </a:lnTo>
                    <a:lnTo>
                      <a:pt x="1305" y="261"/>
                    </a:lnTo>
                    <a:lnTo>
                      <a:pt x="1307" y="265"/>
                    </a:lnTo>
                    <a:lnTo>
                      <a:pt x="1308" y="274"/>
                    </a:lnTo>
                    <a:lnTo>
                      <a:pt x="1308" y="274"/>
                    </a:lnTo>
                    <a:lnTo>
                      <a:pt x="1307" y="282"/>
                    </a:lnTo>
                    <a:lnTo>
                      <a:pt x="1303" y="289"/>
                    </a:lnTo>
                    <a:lnTo>
                      <a:pt x="1300" y="291"/>
                    </a:lnTo>
                    <a:lnTo>
                      <a:pt x="1296" y="294"/>
                    </a:lnTo>
                    <a:lnTo>
                      <a:pt x="1292" y="295"/>
                    </a:lnTo>
                    <a:lnTo>
                      <a:pt x="1287" y="295"/>
                    </a:lnTo>
                    <a:lnTo>
                      <a:pt x="1287" y="295"/>
                    </a:lnTo>
                    <a:lnTo>
                      <a:pt x="1287" y="295"/>
                    </a:lnTo>
                    <a:lnTo>
                      <a:pt x="1250" y="295"/>
                    </a:lnTo>
                    <a:lnTo>
                      <a:pt x="1250" y="295"/>
                    </a:lnTo>
                    <a:lnTo>
                      <a:pt x="1214" y="295"/>
                    </a:lnTo>
                    <a:lnTo>
                      <a:pt x="1177" y="294"/>
                    </a:lnTo>
                    <a:lnTo>
                      <a:pt x="1142" y="290"/>
                    </a:lnTo>
                    <a:lnTo>
                      <a:pt x="1125" y="287"/>
                    </a:lnTo>
                    <a:lnTo>
                      <a:pt x="1109" y="283"/>
                    </a:lnTo>
                    <a:lnTo>
                      <a:pt x="1109" y="283"/>
                    </a:lnTo>
                    <a:lnTo>
                      <a:pt x="1095" y="279"/>
                    </a:lnTo>
                    <a:lnTo>
                      <a:pt x="1082" y="274"/>
                    </a:lnTo>
                    <a:lnTo>
                      <a:pt x="1055" y="261"/>
                    </a:lnTo>
                    <a:lnTo>
                      <a:pt x="1029" y="248"/>
                    </a:lnTo>
                    <a:lnTo>
                      <a:pt x="1004" y="232"/>
                    </a:lnTo>
                    <a:lnTo>
                      <a:pt x="1004" y="232"/>
                    </a:lnTo>
                    <a:lnTo>
                      <a:pt x="962" y="209"/>
                    </a:lnTo>
                    <a:lnTo>
                      <a:pt x="962" y="209"/>
                    </a:lnTo>
                    <a:lnTo>
                      <a:pt x="940" y="196"/>
                    </a:lnTo>
                    <a:lnTo>
                      <a:pt x="918" y="181"/>
                    </a:lnTo>
                    <a:lnTo>
                      <a:pt x="876" y="151"/>
                    </a:lnTo>
                    <a:lnTo>
                      <a:pt x="876" y="151"/>
                    </a:lnTo>
                    <a:lnTo>
                      <a:pt x="847" y="130"/>
                    </a:lnTo>
                    <a:lnTo>
                      <a:pt x="817" y="109"/>
                    </a:lnTo>
                    <a:lnTo>
                      <a:pt x="817" y="109"/>
                    </a:lnTo>
                    <a:lnTo>
                      <a:pt x="806" y="100"/>
                    </a:lnTo>
                    <a:lnTo>
                      <a:pt x="794" y="91"/>
                    </a:lnTo>
                    <a:lnTo>
                      <a:pt x="785" y="79"/>
                    </a:lnTo>
                    <a:lnTo>
                      <a:pt x="777" y="68"/>
                    </a:lnTo>
                    <a:lnTo>
                      <a:pt x="773" y="61"/>
                    </a:lnTo>
                    <a:lnTo>
                      <a:pt x="768" y="65"/>
                    </a:lnTo>
                    <a:lnTo>
                      <a:pt x="768" y="65"/>
                    </a:lnTo>
                    <a:lnTo>
                      <a:pt x="720" y="103"/>
                    </a:lnTo>
                    <a:lnTo>
                      <a:pt x="673" y="139"/>
                    </a:lnTo>
                    <a:lnTo>
                      <a:pt x="673" y="139"/>
                    </a:lnTo>
                    <a:lnTo>
                      <a:pt x="605" y="192"/>
                    </a:lnTo>
                    <a:lnTo>
                      <a:pt x="605" y="192"/>
                    </a:lnTo>
                    <a:lnTo>
                      <a:pt x="586" y="206"/>
                    </a:lnTo>
                    <a:lnTo>
                      <a:pt x="566" y="218"/>
                    </a:lnTo>
                    <a:lnTo>
                      <a:pt x="547" y="230"/>
                    </a:lnTo>
                    <a:lnTo>
                      <a:pt x="526" y="239"/>
                    </a:lnTo>
                    <a:lnTo>
                      <a:pt x="505" y="247"/>
                    </a:lnTo>
                    <a:lnTo>
                      <a:pt x="484" y="255"/>
                    </a:lnTo>
                    <a:lnTo>
                      <a:pt x="442" y="268"/>
                    </a:lnTo>
                    <a:lnTo>
                      <a:pt x="442" y="268"/>
                    </a:lnTo>
                    <a:lnTo>
                      <a:pt x="371" y="287"/>
                    </a:lnTo>
                    <a:lnTo>
                      <a:pt x="333" y="296"/>
                    </a:lnTo>
                    <a:lnTo>
                      <a:pt x="295" y="304"/>
                    </a:lnTo>
                    <a:lnTo>
                      <a:pt x="256" y="312"/>
                    </a:lnTo>
                    <a:lnTo>
                      <a:pt x="216" y="317"/>
                    </a:lnTo>
                    <a:lnTo>
                      <a:pt x="175" y="320"/>
                    </a:lnTo>
                    <a:lnTo>
                      <a:pt x="134" y="321"/>
                    </a:lnTo>
                    <a:lnTo>
                      <a:pt x="134" y="32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919"/>
              <p:cNvSpPr/>
              <p:nvPr/>
            </p:nvSpPr>
            <p:spPr bwMode="auto">
              <a:xfrm>
                <a:off x="3368676" y="3514726"/>
                <a:ext cx="252413" cy="92075"/>
              </a:xfrm>
              <a:custGeom>
                <a:avLst/>
                <a:gdLst/>
                <a:ahLst/>
                <a:cxnLst>
                  <a:cxn ang="0">
                    <a:pos x="112" y="229"/>
                  </a:cxn>
                  <a:cxn ang="0">
                    <a:pos x="92" y="223"/>
                  </a:cxn>
                  <a:cxn ang="0">
                    <a:pos x="69" y="206"/>
                  </a:cxn>
                  <a:cxn ang="0">
                    <a:pos x="51" y="181"/>
                  </a:cxn>
                  <a:cxn ang="0">
                    <a:pos x="19" y="100"/>
                  </a:cxn>
                  <a:cxn ang="0">
                    <a:pos x="1" y="50"/>
                  </a:cxn>
                  <a:cxn ang="0">
                    <a:pos x="0" y="36"/>
                  </a:cxn>
                  <a:cxn ang="0">
                    <a:pos x="3" y="26"/>
                  </a:cxn>
                  <a:cxn ang="0">
                    <a:pos x="18" y="15"/>
                  </a:cxn>
                  <a:cxn ang="0">
                    <a:pos x="30" y="15"/>
                  </a:cxn>
                  <a:cxn ang="0">
                    <a:pos x="40" y="25"/>
                  </a:cxn>
                  <a:cxn ang="0">
                    <a:pos x="54" y="68"/>
                  </a:cxn>
                  <a:cxn ang="0">
                    <a:pos x="65" y="101"/>
                  </a:cxn>
                  <a:cxn ang="0">
                    <a:pos x="92" y="158"/>
                  </a:cxn>
                  <a:cxn ang="0">
                    <a:pos x="105" y="175"/>
                  </a:cxn>
                  <a:cxn ang="0">
                    <a:pos x="119" y="182"/>
                  </a:cxn>
                  <a:cxn ang="0">
                    <a:pos x="132" y="182"/>
                  </a:cxn>
                  <a:cxn ang="0">
                    <a:pos x="153" y="170"/>
                  </a:cxn>
                  <a:cxn ang="0">
                    <a:pos x="177" y="149"/>
                  </a:cxn>
                  <a:cxn ang="0">
                    <a:pos x="198" y="127"/>
                  </a:cxn>
                  <a:cxn ang="0">
                    <a:pos x="228" y="92"/>
                  </a:cxn>
                  <a:cxn ang="0">
                    <a:pos x="260" y="63"/>
                  </a:cxn>
                  <a:cxn ang="0">
                    <a:pos x="279" y="54"/>
                  </a:cxn>
                  <a:cxn ang="0">
                    <a:pos x="285" y="46"/>
                  </a:cxn>
                  <a:cxn ang="0">
                    <a:pos x="302" y="38"/>
                  </a:cxn>
                  <a:cxn ang="0">
                    <a:pos x="315" y="42"/>
                  </a:cxn>
                  <a:cxn ang="0">
                    <a:pos x="324" y="54"/>
                  </a:cxn>
                  <a:cxn ang="0">
                    <a:pos x="327" y="58"/>
                  </a:cxn>
                  <a:cxn ang="0">
                    <a:pos x="379" y="107"/>
                  </a:cxn>
                  <a:cxn ang="0">
                    <a:pos x="413" y="141"/>
                  </a:cxn>
                  <a:cxn ang="0">
                    <a:pos x="451" y="172"/>
                  </a:cxn>
                  <a:cxn ang="0">
                    <a:pos x="465" y="175"/>
                  </a:cxn>
                  <a:cxn ang="0">
                    <a:pos x="494" y="165"/>
                  </a:cxn>
                  <a:cxn ang="0">
                    <a:pos x="525" y="136"/>
                  </a:cxn>
                  <a:cxn ang="0">
                    <a:pos x="578" y="62"/>
                  </a:cxn>
                  <a:cxn ang="0">
                    <a:pos x="591" y="30"/>
                  </a:cxn>
                  <a:cxn ang="0">
                    <a:pos x="592" y="17"/>
                  </a:cxn>
                  <a:cxn ang="0">
                    <a:pos x="600" y="5"/>
                  </a:cxn>
                  <a:cxn ang="0">
                    <a:pos x="616" y="0"/>
                  </a:cxn>
                  <a:cxn ang="0">
                    <a:pos x="625" y="3"/>
                  </a:cxn>
                  <a:cxn ang="0">
                    <a:pos x="631" y="7"/>
                  </a:cxn>
                  <a:cxn ang="0">
                    <a:pos x="637" y="17"/>
                  </a:cxn>
                  <a:cxn ang="0">
                    <a:pos x="637" y="33"/>
                  </a:cxn>
                  <a:cxn ang="0">
                    <a:pos x="629" y="63"/>
                  </a:cxn>
                  <a:cxn ang="0">
                    <a:pos x="595" y="121"/>
                  </a:cxn>
                  <a:cxn ang="0">
                    <a:pos x="554" y="168"/>
                  </a:cxn>
                  <a:cxn ang="0">
                    <a:pos x="545" y="178"/>
                  </a:cxn>
                  <a:cxn ang="0">
                    <a:pos x="502" y="219"/>
                  </a:cxn>
                  <a:cxn ang="0">
                    <a:pos x="473" y="229"/>
                  </a:cxn>
                  <a:cxn ang="0">
                    <a:pos x="464" y="228"/>
                  </a:cxn>
                  <a:cxn ang="0">
                    <a:pos x="435" y="216"/>
                  </a:cxn>
                  <a:cxn ang="0">
                    <a:pos x="388" y="182"/>
                  </a:cxn>
                  <a:cxn ang="0">
                    <a:pos x="349" y="145"/>
                  </a:cxn>
                  <a:cxn ang="0">
                    <a:pos x="329" y="128"/>
                  </a:cxn>
                  <a:cxn ang="0">
                    <a:pos x="298" y="98"/>
                  </a:cxn>
                  <a:cxn ang="0">
                    <a:pos x="289" y="100"/>
                  </a:cxn>
                  <a:cxn ang="0">
                    <a:pos x="273" y="110"/>
                  </a:cxn>
                  <a:cxn ang="0">
                    <a:pos x="256" y="134"/>
                  </a:cxn>
                  <a:cxn ang="0">
                    <a:pos x="240" y="155"/>
                  </a:cxn>
                  <a:cxn ang="0">
                    <a:pos x="215" y="177"/>
                  </a:cxn>
                  <a:cxn ang="0">
                    <a:pos x="185" y="202"/>
                  </a:cxn>
                  <a:cxn ang="0">
                    <a:pos x="146" y="226"/>
                  </a:cxn>
                  <a:cxn ang="0">
                    <a:pos x="124" y="230"/>
                  </a:cxn>
                </a:cxnLst>
                <a:rect l="0" t="0" r="r" b="b"/>
                <a:pathLst>
                  <a:path w="637" h="230">
                    <a:moveTo>
                      <a:pt x="124" y="230"/>
                    </a:moveTo>
                    <a:lnTo>
                      <a:pt x="124" y="230"/>
                    </a:lnTo>
                    <a:lnTo>
                      <a:pt x="112" y="229"/>
                    </a:lnTo>
                    <a:lnTo>
                      <a:pt x="112" y="229"/>
                    </a:lnTo>
                    <a:lnTo>
                      <a:pt x="103" y="226"/>
                    </a:lnTo>
                    <a:lnTo>
                      <a:pt x="92" y="223"/>
                    </a:lnTo>
                    <a:lnTo>
                      <a:pt x="85" y="217"/>
                    </a:lnTo>
                    <a:lnTo>
                      <a:pt x="77" y="212"/>
                    </a:lnTo>
                    <a:lnTo>
                      <a:pt x="69" y="206"/>
                    </a:lnTo>
                    <a:lnTo>
                      <a:pt x="62" y="198"/>
                    </a:lnTo>
                    <a:lnTo>
                      <a:pt x="57" y="190"/>
                    </a:lnTo>
                    <a:lnTo>
                      <a:pt x="51" y="181"/>
                    </a:lnTo>
                    <a:lnTo>
                      <a:pt x="41" y="161"/>
                    </a:lnTo>
                    <a:lnTo>
                      <a:pt x="32" y="141"/>
                    </a:lnTo>
                    <a:lnTo>
                      <a:pt x="19" y="100"/>
                    </a:lnTo>
                    <a:lnTo>
                      <a:pt x="19" y="100"/>
                    </a:lnTo>
                    <a:lnTo>
                      <a:pt x="10" y="73"/>
                    </a:lnTo>
                    <a:lnTo>
                      <a:pt x="1" y="50"/>
                    </a:lnTo>
                    <a:lnTo>
                      <a:pt x="1" y="50"/>
                    </a:lnTo>
                    <a:lnTo>
                      <a:pt x="0" y="42"/>
                    </a:lnTo>
                    <a:lnTo>
                      <a:pt x="0" y="36"/>
                    </a:lnTo>
                    <a:lnTo>
                      <a:pt x="1" y="30"/>
                    </a:lnTo>
                    <a:lnTo>
                      <a:pt x="3" y="26"/>
                    </a:lnTo>
                    <a:lnTo>
                      <a:pt x="3" y="26"/>
                    </a:lnTo>
                    <a:lnTo>
                      <a:pt x="7" y="21"/>
                    </a:lnTo>
                    <a:lnTo>
                      <a:pt x="13" y="17"/>
                    </a:lnTo>
                    <a:lnTo>
                      <a:pt x="18" y="15"/>
                    </a:lnTo>
                    <a:lnTo>
                      <a:pt x="24" y="15"/>
                    </a:lnTo>
                    <a:lnTo>
                      <a:pt x="24" y="15"/>
                    </a:lnTo>
                    <a:lnTo>
                      <a:pt x="30" y="15"/>
                    </a:lnTo>
                    <a:lnTo>
                      <a:pt x="34" y="17"/>
                    </a:lnTo>
                    <a:lnTo>
                      <a:pt x="37" y="21"/>
                    </a:lnTo>
                    <a:lnTo>
                      <a:pt x="40" y="25"/>
                    </a:lnTo>
                    <a:lnTo>
                      <a:pt x="40" y="25"/>
                    </a:lnTo>
                    <a:lnTo>
                      <a:pt x="48" y="47"/>
                    </a:lnTo>
                    <a:lnTo>
                      <a:pt x="54" y="68"/>
                    </a:lnTo>
                    <a:lnTo>
                      <a:pt x="54" y="68"/>
                    </a:lnTo>
                    <a:lnTo>
                      <a:pt x="65" y="101"/>
                    </a:lnTo>
                    <a:lnTo>
                      <a:pt x="65" y="101"/>
                    </a:lnTo>
                    <a:lnTo>
                      <a:pt x="73" y="119"/>
                    </a:lnTo>
                    <a:lnTo>
                      <a:pt x="82" y="139"/>
                    </a:lnTo>
                    <a:lnTo>
                      <a:pt x="92" y="158"/>
                    </a:lnTo>
                    <a:lnTo>
                      <a:pt x="99" y="168"/>
                    </a:lnTo>
                    <a:lnTo>
                      <a:pt x="105" y="175"/>
                    </a:lnTo>
                    <a:lnTo>
                      <a:pt x="105" y="175"/>
                    </a:lnTo>
                    <a:lnTo>
                      <a:pt x="109" y="178"/>
                    </a:lnTo>
                    <a:lnTo>
                      <a:pt x="115" y="181"/>
                    </a:lnTo>
                    <a:lnTo>
                      <a:pt x="119" y="182"/>
                    </a:lnTo>
                    <a:lnTo>
                      <a:pt x="124" y="182"/>
                    </a:lnTo>
                    <a:lnTo>
                      <a:pt x="124" y="182"/>
                    </a:lnTo>
                    <a:lnTo>
                      <a:pt x="132" y="182"/>
                    </a:lnTo>
                    <a:lnTo>
                      <a:pt x="138" y="179"/>
                    </a:lnTo>
                    <a:lnTo>
                      <a:pt x="146" y="175"/>
                    </a:lnTo>
                    <a:lnTo>
                      <a:pt x="153" y="170"/>
                    </a:lnTo>
                    <a:lnTo>
                      <a:pt x="166" y="160"/>
                    </a:lnTo>
                    <a:lnTo>
                      <a:pt x="177" y="149"/>
                    </a:lnTo>
                    <a:lnTo>
                      <a:pt x="177" y="149"/>
                    </a:lnTo>
                    <a:lnTo>
                      <a:pt x="184" y="143"/>
                    </a:lnTo>
                    <a:lnTo>
                      <a:pt x="184" y="143"/>
                    </a:lnTo>
                    <a:lnTo>
                      <a:pt x="198" y="127"/>
                    </a:lnTo>
                    <a:lnTo>
                      <a:pt x="214" y="109"/>
                    </a:lnTo>
                    <a:lnTo>
                      <a:pt x="214" y="109"/>
                    </a:lnTo>
                    <a:lnTo>
                      <a:pt x="228" y="92"/>
                    </a:lnTo>
                    <a:lnTo>
                      <a:pt x="243" y="76"/>
                    </a:lnTo>
                    <a:lnTo>
                      <a:pt x="251" y="68"/>
                    </a:lnTo>
                    <a:lnTo>
                      <a:pt x="260" y="63"/>
                    </a:lnTo>
                    <a:lnTo>
                      <a:pt x="268" y="58"/>
                    </a:lnTo>
                    <a:lnTo>
                      <a:pt x="277" y="55"/>
                    </a:lnTo>
                    <a:lnTo>
                      <a:pt x="279" y="54"/>
                    </a:lnTo>
                    <a:lnTo>
                      <a:pt x="281" y="51"/>
                    </a:lnTo>
                    <a:lnTo>
                      <a:pt x="281" y="51"/>
                    </a:lnTo>
                    <a:lnTo>
                      <a:pt x="285" y="46"/>
                    </a:lnTo>
                    <a:lnTo>
                      <a:pt x="290" y="42"/>
                    </a:lnTo>
                    <a:lnTo>
                      <a:pt x="296" y="39"/>
                    </a:lnTo>
                    <a:lnTo>
                      <a:pt x="302" y="38"/>
                    </a:lnTo>
                    <a:lnTo>
                      <a:pt x="302" y="38"/>
                    </a:lnTo>
                    <a:lnTo>
                      <a:pt x="308" y="39"/>
                    </a:lnTo>
                    <a:lnTo>
                      <a:pt x="315" y="42"/>
                    </a:lnTo>
                    <a:lnTo>
                      <a:pt x="321" y="47"/>
                    </a:lnTo>
                    <a:lnTo>
                      <a:pt x="323" y="50"/>
                    </a:lnTo>
                    <a:lnTo>
                      <a:pt x="324" y="54"/>
                    </a:lnTo>
                    <a:lnTo>
                      <a:pt x="325" y="56"/>
                    </a:lnTo>
                    <a:lnTo>
                      <a:pt x="327" y="58"/>
                    </a:lnTo>
                    <a:lnTo>
                      <a:pt x="327" y="58"/>
                    </a:lnTo>
                    <a:lnTo>
                      <a:pt x="340" y="68"/>
                    </a:lnTo>
                    <a:lnTo>
                      <a:pt x="353" y="81"/>
                    </a:lnTo>
                    <a:lnTo>
                      <a:pt x="379" y="107"/>
                    </a:lnTo>
                    <a:lnTo>
                      <a:pt x="379" y="107"/>
                    </a:lnTo>
                    <a:lnTo>
                      <a:pt x="396" y="124"/>
                    </a:lnTo>
                    <a:lnTo>
                      <a:pt x="413" y="141"/>
                    </a:lnTo>
                    <a:lnTo>
                      <a:pt x="431" y="158"/>
                    </a:lnTo>
                    <a:lnTo>
                      <a:pt x="451" y="172"/>
                    </a:lnTo>
                    <a:lnTo>
                      <a:pt x="451" y="172"/>
                    </a:lnTo>
                    <a:lnTo>
                      <a:pt x="457" y="174"/>
                    </a:lnTo>
                    <a:lnTo>
                      <a:pt x="465" y="175"/>
                    </a:lnTo>
                    <a:lnTo>
                      <a:pt x="465" y="175"/>
                    </a:lnTo>
                    <a:lnTo>
                      <a:pt x="474" y="174"/>
                    </a:lnTo>
                    <a:lnTo>
                      <a:pt x="484" y="170"/>
                    </a:lnTo>
                    <a:lnTo>
                      <a:pt x="494" y="165"/>
                    </a:lnTo>
                    <a:lnTo>
                      <a:pt x="504" y="157"/>
                    </a:lnTo>
                    <a:lnTo>
                      <a:pt x="515" y="148"/>
                    </a:lnTo>
                    <a:lnTo>
                      <a:pt x="525" y="136"/>
                    </a:lnTo>
                    <a:lnTo>
                      <a:pt x="545" y="113"/>
                    </a:lnTo>
                    <a:lnTo>
                      <a:pt x="563" y="87"/>
                    </a:lnTo>
                    <a:lnTo>
                      <a:pt x="578" y="62"/>
                    </a:lnTo>
                    <a:lnTo>
                      <a:pt x="583" y="50"/>
                    </a:lnTo>
                    <a:lnTo>
                      <a:pt x="588" y="39"/>
                    </a:lnTo>
                    <a:lnTo>
                      <a:pt x="591" y="30"/>
                    </a:lnTo>
                    <a:lnTo>
                      <a:pt x="592" y="22"/>
                    </a:lnTo>
                    <a:lnTo>
                      <a:pt x="592" y="22"/>
                    </a:lnTo>
                    <a:lnTo>
                      <a:pt x="592" y="17"/>
                    </a:lnTo>
                    <a:lnTo>
                      <a:pt x="593" y="13"/>
                    </a:lnTo>
                    <a:lnTo>
                      <a:pt x="596" y="9"/>
                    </a:lnTo>
                    <a:lnTo>
                      <a:pt x="600" y="5"/>
                    </a:lnTo>
                    <a:lnTo>
                      <a:pt x="603" y="4"/>
                    </a:lnTo>
                    <a:lnTo>
                      <a:pt x="606" y="2"/>
                    </a:lnTo>
                    <a:lnTo>
                      <a:pt x="616" y="0"/>
                    </a:lnTo>
                    <a:lnTo>
                      <a:pt x="616" y="0"/>
                    </a:lnTo>
                    <a:lnTo>
                      <a:pt x="620" y="2"/>
                    </a:lnTo>
                    <a:lnTo>
                      <a:pt x="625" y="3"/>
                    </a:lnTo>
                    <a:lnTo>
                      <a:pt x="629" y="4"/>
                    </a:lnTo>
                    <a:lnTo>
                      <a:pt x="631" y="7"/>
                    </a:lnTo>
                    <a:lnTo>
                      <a:pt x="631" y="7"/>
                    </a:lnTo>
                    <a:lnTo>
                      <a:pt x="634" y="11"/>
                    </a:lnTo>
                    <a:lnTo>
                      <a:pt x="637" y="13"/>
                    </a:lnTo>
                    <a:lnTo>
                      <a:pt x="637" y="17"/>
                    </a:lnTo>
                    <a:lnTo>
                      <a:pt x="637" y="22"/>
                    </a:lnTo>
                    <a:lnTo>
                      <a:pt x="637" y="22"/>
                    </a:lnTo>
                    <a:lnTo>
                      <a:pt x="637" y="33"/>
                    </a:lnTo>
                    <a:lnTo>
                      <a:pt x="634" y="43"/>
                    </a:lnTo>
                    <a:lnTo>
                      <a:pt x="631" y="53"/>
                    </a:lnTo>
                    <a:lnTo>
                      <a:pt x="629" y="63"/>
                    </a:lnTo>
                    <a:lnTo>
                      <a:pt x="620" y="83"/>
                    </a:lnTo>
                    <a:lnTo>
                      <a:pt x="608" y="102"/>
                    </a:lnTo>
                    <a:lnTo>
                      <a:pt x="595" y="121"/>
                    </a:lnTo>
                    <a:lnTo>
                      <a:pt x="582" y="138"/>
                    </a:lnTo>
                    <a:lnTo>
                      <a:pt x="567" y="153"/>
                    </a:lnTo>
                    <a:lnTo>
                      <a:pt x="554" y="168"/>
                    </a:lnTo>
                    <a:lnTo>
                      <a:pt x="554" y="168"/>
                    </a:lnTo>
                    <a:lnTo>
                      <a:pt x="545" y="178"/>
                    </a:lnTo>
                    <a:lnTo>
                      <a:pt x="545" y="178"/>
                    </a:lnTo>
                    <a:lnTo>
                      <a:pt x="529" y="195"/>
                    </a:lnTo>
                    <a:lnTo>
                      <a:pt x="511" y="211"/>
                    </a:lnTo>
                    <a:lnTo>
                      <a:pt x="502" y="219"/>
                    </a:lnTo>
                    <a:lnTo>
                      <a:pt x="493" y="224"/>
                    </a:lnTo>
                    <a:lnTo>
                      <a:pt x="482" y="228"/>
                    </a:lnTo>
                    <a:lnTo>
                      <a:pt x="473" y="229"/>
                    </a:lnTo>
                    <a:lnTo>
                      <a:pt x="473" y="229"/>
                    </a:lnTo>
                    <a:lnTo>
                      <a:pt x="473" y="229"/>
                    </a:lnTo>
                    <a:lnTo>
                      <a:pt x="464" y="228"/>
                    </a:lnTo>
                    <a:lnTo>
                      <a:pt x="464" y="228"/>
                    </a:lnTo>
                    <a:lnTo>
                      <a:pt x="450" y="223"/>
                    </a:lnTo>
                    <a:lnTo>
                      <a:pt x="435" y="216"/>
                    </a:lnTo>
                    <a:lnTo>
                      <a:pt x="423" y="209"/>
                    </a:lnTo>
                    <a:lnTo>
                      <a:pt x="412" y="200"/>
                    </a:lnTo>
                    <a:lnTo>
                      <a:pt x="388" y="182"/>
                    </a:lnTo>
                    <a:lnTo>
                      <a:pt x="366" y="161"/>
                    </a:lnTo>
                    <a:lnTo>
                      <a:pt x="366" y="161"/>
                    </a:lnTo>
                    <a:lnTo>
                      <a:pt x="349" y="145"/>
                    </a:lnTo>
                    <a:lnTo>
                      <a:pt x="332" y="130"/>
                    </a:lnTo>
                    <a:lnTo>
                      <a:pt x="329" y="128"/>
                    </a:lnTo>
                    <a:lnTo>
                      <a:pt x="329" y="128"/>
                    </a:lnTo>
                    <a:lnTo>
                      <a:pt x="313" y="115"/>
                    </a:lnTo>
                    <a:lnTo>
                      <a:pt x="299" y="101"/>
                    </a:lnTo>
                    <a:lnTo>
                      <a:pt x="298" y="98"/>
                    </a:lnTo>
                    <a:lnTo>
                      <a:pt x="295" y="98"/>
                    </a:lnTo>
                    <a:lnTo>
                      <a:pt x="295" y="98"/>
                    </a:lnTo>
                    <a:lnTo>
                      <a:pt x="289" y="100"/>
                    </a:lnTo>
                    <a:lnTo>
                      <a:pt x="283" y="102"/>
                    </a:lnTo>
                    <a:lnTo>
                      <a:pt x="277" y="106"/>
                    </a:lnTo>
                    <a:lnTo>
                      <a:pt x="273" y="110"/>
                    </a:lnTo>
                    <a:lnTo>
                      <a:pt x="264" y="122"/>
                    </a:lnTo>
                    <a:lnTo>
                      <a:pt x="256" y="134"/>
                    </a:lnTo>
                    <a:lnTo>
                      <a:pt x="256" y="134"/>
                    </a:lnTo>
                    <a:lnTo>
                      <a:pt x="247" y="147"/>
                    </a:lnTo>
                    <a:lnTo>
                      <a:pt x="247" y="147"/>
                    </a:lnTo>
                    <a:lnTo>
                      <a:pt x="240" y="155"/>
                    </a:lnTo>
                    <a:lnTo>
                      <a:pt x="232" y="162"/>
                    </a:lnTo>
                    <a:lnTo>
                      <a:pt x="215" y="177"/>
                    </a:lnTo>
                    <a:lnTo>
                      <a:pt x="215" y="177"/>
                    </a:lnTo>
                    <a:lnTo>
                      <a:pt x="204" y="187"/>
                    </a:lnTo>
                    <a:lnTo>
                      <a:pt x="204" y="187"/>
                    </a:lnTo>
                    <a:lnTo>
                      <a:pt x="185" y="202"/>
                    </a:lnTo>
                    <a:lnTo>
                      <a:pt x="167" y="216"/>
                    </a:lnTo>
                    <a:lnTo>
                      <a:pt x="157" y="221"/>
                    </a:lnTo>
                    <a:lnTo>
                      <a:pt x="146" y="226"/>
                    </a:lnTo>
                    <a:lnTo>
                      <a:pt x="134" y="229"/>
                    </a:lnTo>
                    <a:lnTo>
                      <a:pt x="124" y="230"/>
                    </a:lnTo>
                    <a:lnTo>
                      <a:pt x="124" y="23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920"/>
              <p:cNvSpPr/>
              <p:nvPr/>
            </p:nvSpPr>
            <p:spPr bwMode="auto">
              <a:xfrm>
                <a:off x="3444876" y="3551238"/>
                <a:ext cx="80963" cy="52388"/>
              </a:xfrm>
              <a:custGeom>
                <a:avLst/>
                <a:gdLst/>
                <a:ahLst/>
                <a:cxnLst>
                  <a:cxn ang="0">
                    <a:pos x="204" y="100"/>
                  </a:cxn>
                  <a:cxn ang="0">
                    <a:pos x="197" y="63"/>
                  </a:cxn>
                  <a:cxn ang="0">
                    <a:pos x="188" y="26"/>
                  </a:cxn>
                  <a:cxn ang="0">
                    <a:pos x="187" y="21"/>
                  </a:cxn>
                  <a:cxn ang="0">
                    <a:pos x="182" y="14"/>
                  </a:cxn>
                  <a:cxn ang="0">
                    <a:pos x="174" y="10"/>
                  </a:cxn>
                  <a:cxn ang="0">
                    <a:pos x="162" y="10"/>
                  </a:cxn>
                  <a:cxn ang="0">
                    <a:pos x="150" y="17"/>
                  </a:cxn>
                  <a:cxn ang="0">
                    <a:pos x="145" y="23"/>
                  </a:cxn>
                  <a:cxn ang="0">
                    <a:pos x="144" y="32"/>
                  </a:cxn>
                  <a:cxn ang="0">
                    <a:pos x="144" y="38"/>
                  </a:cxn>
                  <a:cxn ang="0">
                    <a:pos x="157" y="86"/>
                  </a:cxn>
                  <a:cxn ang="0">
                    <a:pos x="142" y="87"/>
                  </a:cxn>
                  <a:cxn ang="0">
                    <a:pos x="101" y="85"/>
                  </a:cxn>
                  <a:cxn ang="0">
                    <a:pos x="77" y="85"/>
                  </a:cxn>
                  <a:cxn ang="0">
                    <a:pos x="53" y="85"/>
                  </a:cxn>
                  <a:cxn ang="0">
                    <a:pos x="48" y="83"/>
                  </a:cxn>
                  <a:cxn ang="0">
                    <a:pos x="50" y="74"/>
                  </a:cxn>
                  <a:cxn ang="0">
                    <a:pos x="57" y="52"/>
                  </a:cxn>
                  <a:cxn ang="0">
                    <a:pos x="64" y="29"/>
                  </a:cxn>
                  <a:cxn ang="0">
                    <a:pos x="64" y="23"/>
                  </a:cxn>
                  <a:cxn ang="0">
                    <a:pos x="63" y="14"/>
                  </a:cxn>
                  <a:cxn ang="0">
                    <a:pos x="53" y="4"/>
                  </a:cxn>
                  <a:cxn ang="0">
                    <a:pos x="38" y="0"/>
                  </a:cxn>
                  <a:cxn ang="0">
                    <a:pos x="30" y="2"/>
                  </a:cxn>
                  <a:cxn ang="0">
                    <a:pos x="23" y="8"/>
                  </a:cxn>
                  <a:cxn ang="0">
                    <a:pos x="21" y="17"/>
                  </a:cxn>
                  <a:cxn ang="0">
                    <a:pos x="17" y="32"/>
                  </a:cxn>
                  <a:cxn ang="0">
                    <a:pos x="5" y="70"/>
                  </a:cxn>
                  <a:cxn ang="0">
                    <a:pos x="0" y="98"/>
                  </a:cxn>
                  <a:cxn ang="0">
                    <a:pos x="2" y="112"/>
                  </a:cxn>
                  <a:cxn ang="0">
                    <a:pos x="12" y="123"/>
                  </a:cxn>
                  <a:cxn ang="0">
                    <a:pos x="30" y="129"/>
                  </a:cxn>
                  <a:cxn ang="0">
                    <a:pos x="42" y="129"/>
                  </a:cxn>
                  <a:cxn ang="0">
                    <a:pos x="102" y="129"/>
                  </a:cxn>
                  <a:cxn ang="0">
                    <a:pos x="161" y="131"/>
                  </a:cxn>
                  <a:cxn ang="0">
                    <a:pos x="174" y="129"/>
                  </a:cxn>
                  <a:cxn ang="0">
                    <a:pos x="187" y="125"/>
                  </a:cxn>
                  <a:cxn ang="0">
                    <a:pos x="195" y="121"/>
                  </a:cxn>
                  <a:cxn ang="0">
                    <a:pos x="191" y="121"/>
                  </a:cxn>
                  <a:cxn ang="0">
                    <a:pos x="193" y="120"/>
                  </a:cxn>
                  <a:cxn ang="0">
                    <a:pos x="196" y="117"/>
                  </a:cxn>
                  <a:cxn ang="0">
                    <a:pos x="203" y="110"/>
                  </a:cxn>
                  <a:cxn ang="0">
                    <a:pos x="204" y="100"/>
                  </a:cxn>
                </a:cxnLst>
                <a:rect l="0" t="0" r="r" b="b"/>
                <a:pathLst>
                  <a:path w="204" h="131">
                    <a:moveTo>
                      <a:pt x="204" y="100"/>
                    </a:moveTo>
                    <a:lnTo>
                      <a:pt x="204" y="100"/>
                    </a:lnTo>
                    <a:lnTo>
                      <a:pt x="201" y="82"/>
                    </a:lnTo>
                    <a:lnTo>
                      <a:pt x="197" y="63"/>
                    </a:lnTo>
                    <a:lnTo>
                      <a:pt x="192" y="44"/>
                    </a:lnTo>
                    <a:lnTo>
                      <a:pt x="188" y="26"/>
                    </a:lnTo>
                    <a:lnTo>
                      <a:pt x="188" y="26"/>
                    </a:lnTo>
                    <a:lnTo>
                      <a:pt x="187" y="21"/>
                    </a:lnTo>
                    <a:lnTo>
                      <a:pt x="184" y="17"/>
                    </a:lnTo>
                    <a:lnTo>
                      <a:pt x="182" y="14"/>
                    </a:lnTo>
                    <a:lnTo>
                      <a:pt x="178" y="12"/>
                    </a:lnTo>
                    <a:lnTo>
                      <a:pt x="174" y="10"/>
                    </a:lnTo>
                    <a:lnTo>
                      <a:pt x="170" y="9"/>
                    </a:lnTo>
                    <a:lnTo>
                      <a:pt x="162" y="10"/>
                    </a:lnTo>
                    <a:lnTo>
                      <a:pt x="154" y="14"/>
                    </a:lnTo>
                    <a:lnTo>
                      <a:pt x="150" y="17"/>
                    </a:lnTo>
                    <a:lnTo>
                      <a:pt x="148" y="19"/>
                    </a:lnTo>
                    <a:lnTo>
                      <a:pt x="145" y="23"/>
                    </a:lnTo>
                    <a:lnTo>
                      <a:pt x="144" y="27"/>
                    </a:lnTo>
                    <a:lnTo>
                      <a:pt x="144" y="32"/>
                    </a:lnTo>
                    <a:lnTo>
                      <a:pt x="144" y="38"/>
                    </a:lnTo>
                    <a:lnTo>
                      <a:pt x="144" y="38"/>
                    </a:lnTo>
                    <a:lnTo>
                      <a:pt x="150" y="61"/>
                    </a:lnTo>
                    <a:lnTo>
                      <a:pt x="157" y="86"/>
                    </a:lnTo>
                    <a:lnTo>
                      <a:pt x="157" y="86"/>
                    </a:lnTo>
                    <a:lnTo>
                      <a:pt x="142" y="87"/>
                    </a:lnTo>
                    <a:lnTo>
                      <a:pt x="128" y="86"/>
                    </a:lnTo>
                    <a:lnTo>
                      <a:pt x="101" y="85"/>
                    </a:lnTo>
                    <a:lnTo>
                      <a:pt x="101" y="85"/>
                    </a:lnTo>
                    <a:lnTo>
                      <a:pt x="77" y="85"/>
                    </a:lnTo>
                    <a:lnTo>
                      <a:pt x="53" y="85"/>
                    </a:lnTo>
                    <a:lnTo>
                      <a:pt x="53" y="85"/>
                    </a:lnTo>
                    <a:lnTo>
                      <a:pt x="48" y="83"/>
                    </a:lnTo>
                    <a:lnTo>
                      <a:pt x="48" y="83"/>
                    </a:lnTo>
                    <a:lnTo>
                      <a:pt x="50" y="74"/>
                    </a:lnTo>
                    <a:lnTo>
                      <a:pt x="50" y="74"/>
                    </a:lnTo>
                    <a:lnTo>
                      <a:pt x="53" y="63"/>
                    </a:lnTo>
                    <a:lnTo>
                      <a:pt x="57" y="52"/>
                    </a:lnTo>
                    <a:lnTo>
                      <a:pt x="61" y="40"/>
                    </a:lnTo>
                    <a:lnTo>
                      <a:pt x="64" y="29"/>
                    </a:lnTo>
                    <a:lnTo>
                      <a:pt x="64" y="29"/>
                    </a:lnTo>
                    <a:lnTo>
                      <a:pt x="64" y="23"/>
                    </a:lnTo>
                    <a:lnTo>
                      <a:pt x="64" y="18"/>
                    </a:lnTo>
                    <a:lnTo>
                      <a:pt x="63" y="14"/>
                    </a:lnTo>
                    <a:lnTo>
                      <a:pt x="60" y="10"/>
                    </a:lnTo>
                    <a:lnTo>
                      <a:pt x="53" y="4"/>
                    </a:lnTo>
                    <a:lnTo>
                      <a:pt x="46" y="1"/>
                    </a:lnTo>
                    <a:lnTo>
                      <a:pt x="38" y="0"/>
                    </a:lnTo>
                    <a:lnTo>
                      <a:pt x="34" y="0"/>
                    </a:lnTo>
                    <a:lnTo>
                      <a:pt x="30" y="2"/>
                    </a:lnTo>
                    <a:lnTo>
                      <a:pt x="26" y="4"/>
                    </a:lnTo>
                    <a:lnTo>
                      <a:pt x="23" y="8"/>
                    </a:lnTo>
                    <a:lnTo>
                      <a:pt x="22" y="12"/>
                    </a:lnTo>
                    <a:lnTo>
                      <a:pt x="21" y="17"/>
                    </a:lnTo>
                    <a:lnTo>
                      <a:pt x="21" y="17"/>
                    </a:lnTo>
                    <a:lnTo>
                      <a:pt x="17" y="32"/>
                    </a:lnTo>
                    <a:lnTo>
                      <a:pt x="10" y="51"/>
                    </a:lnTo>
                    <a:lnTo>
                      <a:pt x="5" y="70"/>
                    </a:lnTo>
                    <a:lnTo>
                      <a:pt x="1" y="89"/>
                    </a:lnTo>
                    <a:lnTo>
                      <a:pt x="0" y="98"/>
                    </a:lnTo>
                    <a:lnTo>
                      <a:pt x="1" y="106"/>
                    </a:lnTo>
                    <a:lnTo>
                      <a:pt x="2" y="112"/>
                    </a:lnTo>
                    <a:lnTo>
                      <a:pt x="6" y="119"/>
                    </a:lnTo>
                    <a:lnTo>
                      <a:pt x="12" y="123"/>
                    </a:lnTo>
                    <a:lnTo>
                      <a:pt x="19" y="127"/>
                    </a:lnTo>
                    <a:lnTo>
                      <a:pt x="30" y="129"/>
                    </a:lnTo>
                    <a:lnTo>
                      <a:pt x="42" y="129"/>
                    </a:lnTo>
                    <a:lnTo>
                      <a:pt x="42" y="129"/>
                    </a:lnTo>
                    <a:lnTo>
                      <a:pt x="72" y="128"/>
                    </a:lnTo>
                    <a:lnTo>
                      <a:pt x="102" y="129"/>
                    </a:lnTo>
                    <a:lnTo>
                      <a:pt x="132" y="131"/>
                    </a:lnTo>
                    <a:lnTo>
                      <a:pt x="161" y="131"/>
                    </a:lnTo>
                    <a:lnTo>
                      <a:pt x="161" y="131"/>
                    </a:lnTo>
                    <a:lnTo>
                      <a:pt x="174" y="129"/>
                    </a:lnTo>
                    <a:lnTo>
                      <a:pt x="180" y="128"/>
                    </a:lnTo>
                    <a:lnTo>
                      <a:pt x="187" y="125"/>
                    </a:lnTo>
                    <a:lnTo>
                      <a:pt x="187" y="125"/>
                    </a:lnTo>
                    <a:lnTo>
                      <a:pt x="195" y="121"/>
                    </a:lnTo>
                    <a:lnTo>
                      <a:pt x="196" y="120"/>
                    </a:lnTo>
                    <a:lnTo>
                      <a:pt x="191" y="121"/>
                    </a:lnTo>
                    <a:lnTo>
                      <a:pt x="191" y="121"/>
                    </a:lnTo>
                    <a:lnTo>
                      <a:pt x="193" y="120"/>
                    </a:lnTo>
                    <a:lnTo>
                      <a:pt x="196" y="117"/>
                    </a:lnTo>
                    <a:lnTo>
                      <a:pt x="196" y="117"/>
                    </a:lnTo>
                    <a:lnTo>
                      <a:pt x="200" y="114"/>
                    </a:lnTo>
                    <a:lnTo>
                      <a:pt x="203" y="110"/>
                    </a:lnTo>
                    <a:lnTo>
                      <a:pt x="204" y="104"/>
                    </a:lnTo>
                    <a:lnTo>
                      <a:pt x="204" y="100"/>
                    </a:lnTo>
                    <a:lnTo>
                      <a:pt x="204" y="10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921"/>
              <p:cNvSpPr/>
              <p:nvPr/>
            </p:nvSpPr>
            <p:spPr bwMode="auto">
              <a:xfrm>
                <a:off x="3436938" y="3586163"/>
                <a:ext cx="96838" cy="152400"/>
              </a:xfrm>
              <a:custGeom>
                <a:avLst/>
                <a:gdLst/>
                <a:ahLst/>
                <a:cxnLst>
                  <a:cxn ang="0">
                    <a:pos x="228" y="124"/>
                  </a:cxn>
                  <a:cxn ang="0">
                    <a:pos x="218" y="80"/>
                  </a:cxn>
                  <a:cxn ang="0">
                    <a:pos x="206" y="41"/>
                  </a:cxn>
                  <a:cxn ang="0">
                    <a:pos x="206" y="30"/>
                  </a:cxn>
                  <a:cxn ang="0">
                    <a:pos x="205" y="16"/>
                  </a:cxn>
                  <a:cxn ang="0">
                    <a:pos x="188" y="1"/>
                  </a:cxn>
                  <a:cxn ang="0">
                    <a:pos x="172" y="3"/>
                  </a:cxn>
                  <a:cxn ang="0">
                    <a:pos x="163" y="13"/>
                  </a:cxn>
                  <a:cxn ang="0">
                    <a:pos x="160" y="26"/>
                  </a:cxn>
                  <a:cxn ang="0">
                    <a:pos x="167" y="61"/>
                  </a:cxn>
                  <a:cxn ang="0">
                    <a:pos x="177" y="105"/>
                  </a:cxn>
                  <a:cxn ang="0">
                    <a:pos x="188" y="190"/>
                  </a:cxn>
                  <a:cxn ang="0">
                    <a:pos x="193" y="234"/>
                  </a:cxn>
                  <a:cxn ang="0">
                    <a:pos x="192" y="268"/>
                  </a:cxn>
                  <a:cxn ang="0">
                    <a:pos x="189" y="276"/>
                  </a:cxn>
                  <a:cxn ang="0">
                    <a:pos x="137" y="327"/>
                  </a:cxn>
                  <a:cxn ang="0">
                    <a:pos x="120" y="335"/>
                  </a:cxn>
                  <a:cxn ang="0">
                    <a:pos x="82" y="298"/>
                  </a:cxn>
                  <a:cxn ang="0">
                    <a:pos x="60" y="275"/>
                  </a:cxn>
                  <a:cxn ang="0">
                    <a:pos x="47" y="267"/>
                  </a:cxn>
                  <a:cxn ang="0">
                    <a:pos x="57" y="225"/>
                  </a:cxn>
                  <a:cxn ang="0">
                    <a:pos x="62" y="199"/>
                  </a:cxn>
                  <a:cxn ang="0">
                    <a:pos x="73" y="118"/>
                  </a:cxn>
                  <a:cxn ang="0">
                    <a:pos x="87" y="46"/>
                  </a:cxn>
                  <a:cxn ang="0">
                    <a:pos x="91" y="17"/>
                  </a:cxn>
                  <a:cxn ang="0">
                    <a:pos x="86" y="5"/>
                  </a:cxn>
                  <a:cxn ang="0">
                    <a:pos x="70" y="0"/>
                  </a:cxn>
                  <a:cxn ang="0">
                    <a:pos x="51" y="8"/>
                  </a:cxn>
                  <a:cxn ang="0">
                    <a:pos x="45" y="22"/>
                  </a:cxn>
                  <a:cxn ang="0">
                    <a:pos x="34" y="84"/>
                  </a:cxn>
                  <a:cxn ang="0">
                    <a:pos x="20" y="145"/>
                  </a:cxn>
                  <a:cxn ang="0">
                    <a:pos x="2" y="247"/>
                  </a:cxn>
                  <a:cxn ang="0">
                    <a:pos x="0" y="265"/>
                  </a:cxn>
                  <a:cxn ang="0">
                    <a:pos x="10" y="292"/>
                  </a:cxn>
                  <a:cxn ang="0">
                    <a:pos x="45" y="331"/>
                  </a:cxn>
                  <a:cxn ang="0">
                    <a:pos x="90" y="369"/>
                  </a:cxn>
                  <a:cxn ang="0">
                    <a:pos x="103" y="375"/>
                  </a:cxn>
                  <a:cxn ang="0">
                    <a:pos x="109" y="382"/>
                  </a:cxn>
                  <a:cxn ang="0">
                    <a:pos x="121" y="383"/>
                  </a:cxn>
                  <a:cxn ang="0">
                    <a:pos x="149" y="374"/>
                  </a:cxn>
                  <a:cxn ang="0">
                    <a:pos x="197" y="341"/>
                  </a:cxn>
                  <a:cxn ang="0">
                    <a:pos x="228" y="305"/>
                  </a:cxn>
                  <a:cxn ang="0">
                    <a:pos x="240" y="279"/>
                  </a:cxn>
                  <a:cxn ang="0">
                    <a:pos x="240" y="238"/>
                  </a:cxn>
                  <a:cxn ang="0">
                    <a:pos x="230" y="140"/>
                  </a:cxn>
                </a:cxnLst>
                <a:rect l="0" t="0" r="r" b="b"/>
                <a:pathLst>
                  <a:path w="242" h="383">
                    <a:moveTo>
                      <a:pt x="230" y="140"/>
                    </a:moveTo>
                    <a:lnTo>
                      <a:pt x="230" y="140"/>
                    </a:lnTo>
                    <a:lnTo>
                      <a:pt x="228" y="124"/>
                    </a:lnTo>
                    <a:lnTo>
                      <a:pt x="226" y="110"/>
                    </a:lnTo>
                    <a:lnTo>
                      <a:pt x="218" y="80"/>
                    </a:lnTo>
                    <a:lnTo>
                      <a:pt x="218" y="80"/>
                    </a:lnTo>
                    <a:lnTo>
                      <a:pt x="215" y="68"/>
                    </a:lnTo>
                    <a:lnTo>
                      <a:pt x="210" y="54"/>
                    </a:lnTo>
                    <a:lnTo>
                      <a:pt x="206" y="41"/>
                    </a:lnTo>
                    <a:lnTo>
                      <a:pt x="206" y="34"/>
                    </a:lnTo>
                    <a:lnTo>
                      <a:pt x="206" y="30"/>
                    </a:lnTo>
                    <a:lnTo>
                      <a:pt x="206" y="30"/>
                    </a:lnTo>
                    <a:lnTo>
                      <a:pt x="206" y="25"/>
                    </a:lnTo>
                    <a:lnTo>
                      <a:pt x="206" y="20"/>
                    </a:lnTo>
                    <a:lnTo>
                      <a:pt x="205" y="16"/>
                    </a:lnTo>
                    <a:lnTo>
                      <a:pt x="202" y="12"/>
                    </a:lnTo>
                    <a:lnTo>
                      <a:pt x="196" y="5"/>
                    </a:lnTo>
                    <a:lnTo>
                      <a:pt x="188" y="1"/>
                    </a:lnTo>
                    <a:lnTo>
                      <a:pt x="180" y="1"/>
                    </a:lnTo>
                    <a:lnTo>
                      <a:pt x="175" y="1"/>
                    </a:lnTo>
                    <a:lnTo>
                      <a:pt x="172" y="3"/>
                    </a:lnTo>
                    <a:lnTo>
                      <a:pt x="168" y="5"/>
                    </a:lnTo>
                    <a:lnTo>
                      <a:pt x="166" y="8"/>
                    </a:lnTo>
                    <a:lnTo>
                      <a:pt x="163" y="13"/>
                    </a:lnTo>
                    <a:lnTo>
                      <a:pt x="162" y="17"/>
                    </a:lnTo>
                    <a:lnTo>
                      <a:pt x="162" y="17"/>
                    </a:lnTo>
                    <a:lnTo>
                      <a:pt x="160" y="26"/>
                    </a:lnTo>
                    <a:lnTo>
                      <a:pt x="162" y="33"/>
                    </a:lnTo>
                    <a:lnTo>
                      <a:pt x="163" y="47"/>
                    </a:lnTo>
                    <a:lnTo>
                      <a:pt x="167" y="61"/>
                    </a:lnTo>
                    <a:lnTo>
                      <a:pt x="171" y="77"/>
                    </a:lnTo>
                    <a:lnTo>
                      <a:pt x="171" y="77"/>
                    </a:lnTo>
                    <a:lnTo>
                      <a:pt x="177" y="105"/>
                    </a:lnTo>
                    <a:lnTo>
                      <a:pt x="181" y="133"/>
                    </a:lnTo>
                    <a:lnTo>
                      <a:pt x="185" y="161"/>
                    </a:lnTo>
                    <a:lnTo>
                      <a:pt x="188" y="190"/>
                    </a:lnTo>
                    <a:lnTo>
                      <a:pt x="188" y="190"/>
                    </a:lnTo>
                    <a:lnTo>
                      <a:pt x="189" y="208"/>
                    </a:lnTo>
                    <a:lnTo>
                      <a:pt x="193" y="234"/>
                    </a:lnTo>
                    <a:lnTo>
                      <a:pt x="194" y="247"/>
                    </a:lnTo>
                    <a:lnTo>
                      <a:pt x="194" y="259"/>
                    </a:lnTo>
                    <a:lnTo>
                      <a:pt x="192" y="268"/>
                    </a:lnTo>
                    <a:lnTo>
                      <a:pt x="191" y="272"/>
                    </a:lnTo>
                    <a:lnTo>
                      <a:pt x="189" y="276"/>
                    </a:lnTo>
                    <a:lnTo>
                      <a:pt x="189" y="276"/>
                    </a:lnTo>
                    <a:lnTo>
                      <a:pt x="164" y="303"/>
                    </a:lnTo>
                    <a:lnTo>
                      <a:pt x="151" y="316"/>
                    </a:lnTo>
                    <a:lnTo>
                      <a:pt x="137" y="327"/>
                    </a:lnTo>
                    <a:lnTo>
                      <a:pt x="137" y="327"/>
                    </a:lnTo>
                    <a:lnTo>
                      <a:pt x="129" y="331"/>
                    </a:lnTo>
                    <a:lnTo>
                      <a:pt x="120" y="335"/>
                    </a:lnTo>
                    <a:lnTo>
                      <a:pt x="120" y="335"/>
                    </a:lnTo>
                    <a:lnTo>
                      <a:pt x="94" y="311"/>
                    </a:lnTo>
                    <a:lnTo>
                      <a:pt x="82" y="298"/>
                    </a:lnTo>
                    <a:lnTo>
                      <a:pt x="70" y="285"/>
                    </a:lnTo>
                    <a:lnTo>
                      <a:pt x="70" y="285"/>
                    </a:lnTo>
                    <a:lnTo>
                      <a:pt x="60" y="275"/>
                    </a:lnTo>
                    <a:lnTo>
                      <a:pt x="51" y="267"/>
                    </a:lnTo>
                    <a:lnTo>
                      <a:pt x="48" y="265"/>
                    </a:lnTo>
                    <a:lnTo>
                      <a:pt x="47" y="267"/>
                    </a:lnTo>
                    <a:lnTo>
                      <a:pt x="47" y="267"/>
                    </a:lnTo>
                    <a:lnTo>
                      <a:pt x="47" y="267"/>
                    </a:lnTo>
                    <a:lnTo>
                      <a:pt x="57" y="225"/>
                    </a:lnTo>
                    <a:lnTo>
                      <a:pt x="57" y="225"/>
                    </a:lnTo>
                    <a:lnTo>
                      <a:pt x="60" y="212"/>
                    </a:lnTo>
                    <a:lnTo>
                      <a:pt x="62" y="199"/>
                    </a:lnTo>
                    <a:lnTo>
                      <a:pt x="65" y="171"/>
                    </a:lnTo>
                    <a:lnTo>
                      <a:pt x="68" y="144"/>
                    </a:lnTo>
                    <a:lnTo>
                      <a:pt x="73" y="118"/>
                    </a:lnTo>
                    <a:lnTo>
                      <a:pt x="73" y="118"/>
                    </a:lnTo>
                    <a:lnTo>
                      <a:pt x="83" y="69"/>
                    </a:lnTo>
                    <a:lnTo>
                      <a:pt x="87" y="46"/>
                    </a:lnTo>
                    <a:lnTo>
                      <a:pt x="91" y="22"/>
                    </a:lnTo>
                    <a:lnTo>
                      <a:pt x="91" y="22"/>
                    </a:lnTo>
                    <a:lnTo>
                      <a:pt x="91" y="17"/>
                    </a:lnTo>
                    <a:lnTo>
                      <a:pt x="90" y="12"/>
                    </a:lnTo>
                    <a:lnTo>
                      <a:pt x="88" y="8"/>
                    </a:lnTo>
                    <a:lnTo>
                      <a:pt x="86" y="5"/>
                    </a:lnTo>
                    <a:lnTo>
                      <a:pt x="82" y="3"/>
                    </a:lnTo>
                    <a:lnTo>
                      <a:pt x="78" y="1"/>
                    </a:lnTo>
                    <a:lnTo>
                      <a:pt x="70" y="0"/>
                    </a:lnTo>
                    <a:lnTo>
                      <a:pt x="62" y="1"/>
                    </a:lnTo>
                    <a:lnTo>
                      <a:pt x="54" y="5"/>
                    </a:lnTo>
                    <a:lnTo>
                      <a:pt x="51" y="8"/>
                    </a:lnTo>
                    <a:lnTo>
                      <a:pt x="48" y="12"/>
                    </a:lnTo>
                    <a:lnTo>
                      <a:pt x="47" y="17"/>
                    </a:lnTo>
                    <a:lnTo>
                      <a:pt x="45" y="22"/>
                    </a:lnTo>
                    <a:lnTo>
                      <a:pt x="45" y="22"/>
                    </a:lnTo>
                    <a:lnTo>
                      <a:pt x="40" y="52"/>
                    </a:lnTo>
                    <a:lnTo>
                      <a:pt x="34" y="84"/>
                    </a:lnTo>
                    <a:lnTo>
                      <a:pt x="27" y="114"/>
                    </a:lnTo>
                    <a:lnTo>
                      <a:pt x="20" y="145"/>
                    </a:lnTo>
                    <a:lnTo>
                      <a:pt x="20" y="145"/>
                    </a:lnTo>
                    <a:lnTo>
                      <a:pt x="14" y="196"/>
                    </a:lnTo>
                    <a:lnTo>
                      <a:pt x="9" y="222"/>
                    </a:lnTo>
                    <a:lnTo>
                      <a:pt x="2" y="247"/>
                    </a:lnTo>
                    <a:lnTo>
                      <a:pt x="2" y="247"/>
                    </a:lnTo>
                    <a:lnTo>
                      <a:pt x="0" y="256"/>
                    </a:lnTo>
                    <a:lnTo>
                      <a:pt x="0" y="265"/>
                    </a:lnTo>
                    <a:lnTo>
                      <a:pt x="2" y="275"/>
                    </a:lnTo>
                    <a:lnTo>
                      <a:pt x="5" y="284"/>
                    </a:lnTo>
                    <a:lnTo>
                      <a:pt x="10" y="292"/>
                    </a:lnTo>
                    <a:lnTo>
                      <a:pt x="15" y="299"/>
                    </a:lnTo>
                    <a:lnTo>
                      <a:pt x="30" y="316"/>
                    </a:lnTo>
                    <a:lnTo>
                      <a:pt x="45" y="331"/>
                    </a:lnTo>
                    <a:lnTo>
                      <a:pt x="61" y="345"/>
                    </a:lnTo>
                    <a:lnTo>
                      <a:pt x="77" y="357"/>
                    </a:lnTo>
                    <a:lnTo>
                      <a:pt x="90" y="369"/>
                    </a:lnTo>
                    <a:lnTo>
                      <a:pt x="90" y="369"/>
                    </a:lnTo>
                    <a:lnTo>
                      <a:pt x="96" y="374"/>
                    </a:lnTo>
                    <a:lnTo>
                      <a:pt x="103" y="375"/>
                    </a:lnTo>
                    <a:lnTo>
                      <a:pt x="103" y="375"/>
                    </a:lnTo>
                    <a:lnTo>
                      <a:pt x="105" y="379"/>
                    </a:lnTo>
                    <a:lnTo>
                      <a:pt x="109" y="382"/>
                    </a:lnTo>
                    <a:lnTo>
                      <a:pt x="115" y="383"/>
                    </a:lnTo>
                    <a:lnTo>
                      <a:pt x="121" y="383"/>
                    </a:lnTo>
                    <a:lnTo>
                      <a:pt x="121" y="383"/>
                    </a:lnTo>
                    <a:lnTo>
                      <a:pt x="129" y="382"/>
                    </a:lnTo>
                    <a:lnTo>
                      <a:pt x="138" y="378"/>
                    </a:lnTo>
                    <a:lnTo>
                      <a:pt x="149" y="374"/>
                    </a:lnTo>
                    <a:lnTo>
                      <a:pt x="158" y="369"/>
                    </a:lnTo>
                    <a:lnTo>
                      <a:pt x="177" y="357"/>
                    </a:lnTo>
                    <a:lnTo>
                      <a:pt x="197" y="341"/>
                    </a:lnTo>
                    <a:lnTo>
                      <a:pt x="214" y="323"/>
                    </a:lnTo>
                    <a:lnTo>
                      <a:pt x="222" y="314"/>
                    </a:lnTo>
                    <a:lnTo>
                      <a:pt x="228" y="305"/>
                    </a:lnTo>
                    <a:lnTo>
                      <a:pt x="234" y="296"/>
                    </a:lnTo>
                    <a:lnTo>
                      <a:pt x="238" y="286"/>
                    </a:lnTo>
                    <a:lnTo>
                      <a:pt x="240" y="279"/>
                    </a:lnTo>
                    <a:lnTo>
                      <a:pt x="242" y="269"/>
                    </a:lnTo>
                    <a:lnTo>
                      <a:pt x="242" y="269"/>
                    </a:lnTo>
                    <a:lnTo>
                      <a:pt x="240" y="238"/>
                    </a:lnTo>
                    <a:lnTo>
                      <a:pt x="238" y="205"/>
                    </a:lnTo>
                    <a:lnTo>
                      <a:pt x="230" y="140"/>
                    </a:lnTo>
                    <a:lnTo>
                      <a:pt x="230" y="14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922"/>
              <p:cNvSpPr/>
              <p:nvPr/>
            </p:nvSpPr>
            <p:spPr bwMode="auto">
              <a:xfrm>
                <a:off x="3230563" y="3502026"/>
                <a:ext cx="523875" cy="285750"/>
              </a:xfrm>
              <a:custGeom>
                <a:avLst/>
                <a:gdLst/>
                <a:ahLst/>
                <a:cxnLst>
                  <a:cxn ang="0">
                    <a:pos x="1287" y="425"/>
                  </a:cxn>
                  <a:cxn ang="0">
                    <a:pos x="1255" y="322"/>
                  </a:cxn>
                  <a:cxn ang="0">
                    <a:pos x="1205" y="201"/>
                  </a:cxn>
                  <a:cxn ang="0">
                    <a:pos x="1140" y="98"/>
                  </a:cxn>
                  <a:cxn ang="0">
                    <a:pos x="1061" y="17"/>
                  </a:cxn>
                  <a:cxn ang="0">
                    <a:pos x="1028" y="0"/>
                  </a:cxn>
                  <a:cxn ang="0">
                    <a:pos x="1009" y="19"/>
                  </a:cxn>
                  <a:cxn ang="0">
                    <a:pos x="1015" y="40"/>
                  </a:cxn>
                  <a:cxn ang="0">
                    <a:pos x="1074" y="90"/>
                  </a:cxn>
                  <a:cxn ang="0">
                    <a:pos x="1143" y="189"/>
                  </a:cxn>
                  <a:cxn ang="0">
                    <a:pos x="1201" y="305"/>
                  </a:cxn>
                  <a:cxn ang="0">
                    <a:pos x="1223" y="384"/>
                  </a:cxn>
                  <a:cxn ang="0">
                    <a:pos x="1255" y="503"/>
                  </a:cxn>
                  <a:cxn ang="0">
                    <a:pos x="1269" y="594"/>
                  </a:cxn>
                  <a:cxn ang="0">
                    <a:pos x="1234" y="650"/>
                  </a:cxn>
                  <a:cxn ang="0">
                    <a:pos x="1126" y="660"/>
                  </a:cxn>
                  <a:cxn ang="0">
                    <a:pos x="935" y="667"/>
                  </a:cxn>
                  <a:cxn ang="0">
                    <a:pos x="665" y="675"/>
                  </a:cxn>
                  <a:cxn ang="0">
                    <a:pos x="659" y="675"/>
                  </a:cxn>
                  <a:cxn ang="0">
                    <a:pos x="585" y="675"/>
                  </a:cxn>
                  <a:cxn ang="0">
                    <a:pos x="382" y="667"/>
                  </a:cxn>
                  <a:cxn ang="0">
                    <a:pos x="191" y="660"/>
                  </a:cxn>
                  <a:cxn ang="0">
                    <a:pos x="47" y="647"/>
                  </a:cxn>
                  <a:cxn ang="0">
                    <a:pos x="51" y="575"/>
                  </a:cxn>
                  <a:cxn ang="0">
                    <a:pos x="64" y="482"/>
                  </a:cxn>
                  <a:cxn ang="0">
                    <a:pos x="100" y="365"/>
                  </a:cxn>
                  <a:cxn ang="0">
                    <a:pos x="126" y="285"/>
                  </a:cxn>
                  <a:cxn ang="0">
                    <a:pos x="186" y="169"/>
                  </a:cxn>
                  <a:cxn ang="0">
                    <a:pos x="261" y="73"/>
                  </a:cxn>
                  <a:cxn ang="0">
                    <a:pos x="306" y="36"/>
                  </a:cxn>
                  <a:cxn ang="0">
                    <a:pos x="305" y="12"/>
                  </a:cxn>
                  <a:cxn ang="0">
                    <a:pos x="284" y="0"/>
                  </a:cxn>
                  <a:cxn ang="0">
                    <a:pos x="240" y="31"/>
                  </a:cxn>
                  <a:cxn ang="0">
                    <a:pos x="165" y="116"/>
                  </a:cxn>
                  <a:cxn ang="0">
                    <a:pos x="100" y="225"/>
                  </a:cxn>
                  <a:cxn ang="0">
                    <a:pos x="63" y="322"/>
                  </a:cxn>
                  <a:cxn ang="0">
                    <a:pos x="25" y="446"/>
                  </a:cxn>
                  <a:cxn ang="0">
                    <a:pos x="12" y="533"/>
                  </a:cxn>
                  <a:cxn ang="0">
                    <a:pos x="2" y="651"/>
                  </a:cxn>
                  <a:cxn ang="0">
                    <a:pos x="12" y="681"/>
                  </a:cxn>
                  <a:cxn ang="0">
                    <a:pos x="26" y="692"/>
                  </a:cxn>
                  <a:cxn ang="0">
                    <a:pos x="105" y="697"/>
                  </a:cxn>
                  <a:cxn ang="0">
                    <a:pos x="268" y="706"/>
                  </a:cxn>
                  <a:cxn ang="0">
                    <a:pos x="402" y="714"/>
                  </a:cxn>
                  <a:cxn ang="0">
                    <a:pos x="659" y="720"/>
                  </a:cxn>
                  <a:cxn ang="0">
                    <a:pos x="879" y="716"/>
                  </a:cxn>
                  <a:cxn ang="0">
                    <a:pos x="1001" y="707"/>
                  </a:cxn>
                  <a:cxn ang="0">
                    <a:pos x="1179" y="701"/>
                  </a:cxn>
                  <a:cxn ang="0">
                    <a:pos x="1286" y="693"/>
                  </a:cxn>
                  <a:cxn ang="0">
                    <a:pos x="1302" y="685"/>
                  </a:cxn>
                  <a:cxn ang="0">
                    <a:pos x="1315" y="662"/>
                  </a:cxn>
                  <a:cxn ang="0">
                    <a:pos x="1314" y="580"/>
                  </a:cxn>
                </a:cxnLst>
                <a:rect l="0" t="0" r="r" b="b"/>
                <a:pathLst>
                  <a:path w="1317" h="720">
                    <a:moveTo>
                      <a:pt x="1300" y="489"/>
                    </a:moveTo>
                    <a:lnTo>
                      <a:pt x="1300" y="489"/>
                    </a:lnTo>
                    <a:lnTo>
                      <a:pt x="1298" y="467"/>
                    </a:lnTo>
                    <a:lnTo>
                      <a:pt x="1293" y="446"/>
                    </a:lnTo>
                    <a:lnTo>
                      <a:pt x="1287" y="425"/>
                    </a:lnTo>
                    <a:lnTo>
                      <a:pt x="1280" y="405"/>
                    </a:lnTo>
                    <a:lnTo>
                      <a:pt x="1265" y="363"/>
                    </a:lnTo>
                    <a:lnTo>
                      <a:pt x="1260" y="342"/>
                    </a:lnTo>
                    <a:lnTo>
                      <a:pt x="1255" y="322"/>
                    </a:lnTo>
                    <a:lnTo>
                      <a:pt x="1255" y="322"/>
                    </a:lnTo>
                    <a:lnTo>
                      <a:pt x="1248" y="299"/>
                    </a:lnTo>
                    <a:lnTo>
                      <a:pt x="1240" y="274"/>
                    </a:lnTo>
                    <a:lnTo>
                      <a:pt x="1230" y="250"/>
                    </a:lnTo>
                    <a:lnTo>
                      <a:pt x="1218" y="225"/>
                    </a:lnTo>
                    <a:lnTo>
                      <a:pt x="1205" y="201"/>
                    </a:lnTo>
                    <a:lnTo>
                      <a:pt x="1192" y="178"/>
                    </a:lnTo>
                    <a:lnTo>
                      <a:pt x="1166" y="136"/>
                    </a:lnTo>
                    <a:lnTo>
                      <a:pt x="1166" y="136"/>
                    </a:lnTo>
                    <a:lnTo>
                      <a:pt x="1153" y="116"/>
                    </a:lnTo>
                    <a:lnTo>
                      <a:pt x="1140" y="98"/>
                    </a:lnTo>
                    <a:lnTo>
                      <a:pt x="1125" y="81"/>
                    </a:lnTo>
                    <a:lnTo>
                      <a:pt x="1111" y="64"/>
                    </a:lnTo>
                    <a:lnTo>
                      <a:pt x="1095" y="47"/>
                    </a:lnTo>
                    <a:lnTo>
                      <a:pt x="1078" y="31"/>
                    </a:lnTo>
                    <a:lnTo>
                      <a:pt x="1061" y="17"/>
                    </a:lnTo>
                    <a:lnTo>
                      <a:pt x="1041" y="4"/>
                    </a:lnTo>
                    <a:lnTo>
                      <a:pt x="1041" y="4"/>
                    </a:lnTo>
                    <a:lnTo>
                      <a:pt x="1038" y="1"/>
                    </a:lnTo>
                    <a:lnTo>
                      <a:pt x="1034" y="0"/>
                    </a:lnTo>
                    <a:lnTo>
                      <a:pt x="1028" y="0"/>
                    </a:lnTo>
                    <a:lnTo>
                      <a:pt x="1024" y="1"/>
                    </a:lnTo>
                    <a:lnTo>
                      <a:pt x="1021" y="2"/>
                    </a:lnTo>
                    <a:lnTo>
                      <a:pt x="1018" y="5"/>
                    </a:lnTo>
                    <a:lnTo>
                      <a:pt x="1013" y="12"/>
                    </a:lnTo>
                    <a:lnTo>
                      <a:pt x="1009" y="19"/>
                    </a:lnTo>
                    <a:lnTo>
                      <a:pt x="1009" y="23"/>
                    </a:lnTo>
                    <a:lnTo>
                      <a:pt x="1009" y="27"/>
                    </a:lnTo>
                    <a:lnTo>
                      <a:pt x="1010" y="33"/>
                    </a:lnTo>
                    <a:lnTo>
                      <a:pt x="1011" y="36"/>
                    </a:lnTo>
                    <a:lnTo>
                      <a:pt x="1015" y="40"/>
                    </a:lnTo>
                    <a:lnTo>
                      <a:pt x="1019" y="43"/>
                    </a:lnTo>
                    <a:lnTo>
                      <a:pt x="1019" y="43"/>
                    </a:lnTo>
                    <a:lnTo>
                      <a:pt x="1039" y="57"/>
                    </a:lnTo>
                    <a:lnTo>
                      <a:pt x="1057" y="73"/>
                    </a:lnTo>
                    <a:lnTo>
                      <a:pt x="1074" y="90"/>
                    </a:lnTo>
                    <a:lnTo>
                      <a:pt x="1091" y="108"/>
                    </a:lnTo>
                    <a:lnTo>
                      <a:pt x="1106" y="128"/>
                    </a:lnTo>
                    <a:lnTo>
                      <a:pt x="1120" y="148"/>
                    </a:lnTo>
                    <a:lnTo>
                      <a:pt x="1132" y="169"/>
                    </a:lnTo>
                    <a:lnTo>
                      <a:pt x="1143" y="189"/>
                    </a:lnTo>
                    <a:lnTo>
                      <a:pt x="1143" y="189"/>
                    </a:lnTo>
                    <a:lnTo>
                      <a:pt x="1163" y="227"/>
                    </a:lnTo>
                    <a:lnTo>
                      <a:pt x="1183" y="265"/>
                    </a:lnTo>
                    <a:lnTo>
                      <a:pt x="1192" y="285"/>
                    </a:lnTo>
                    <a:lnTo>
                      <a:pt x="1201" y="305"/>
                    </a:lnTo>
                    <a:lnTo>
                      <a:pt x="1208" y="325"/>
                    </a:lnTo>
                    <a:lnTo>
                      <a:pt x="1213" y="345"/>
                    </a:lnTo>
                    <a:lnTo>
                      <a:pt x="1213" y="345"/>
                    </a:lnTo>
                    <a:lnTo>
                      <a:pt x="1218" y="365"/>
                    </a:lnTo>
                    <a:lnTo>
                      <a:pt x="1223" y="384"/>
                    </a:lnTo>
                    <a:lnTo>
                      <a:pt x="1238" y="424"/>
                    </a:lnTo>
                    <a:lnTo>
                      <a:pt x="1243" y="443"/>
                    </a:lnTo>
                    <a:lnTo>
                      <a:pt x="1249" y="463"/>
                    </a:lnTo>
                    <a:lnTo>
                      <a:pt x="1253" y="482"/>
                    </a:lnTo>
                    <a:lnTo>
                      <a:pt x="1255" y="503"/>
                    </a:lnTo>
                    <a:lnTo>
                      <a:pt x="1255" y="503"/>
                    </a:lnTo>
                    <a:lnTo>
                      <a:pt x="1256" y="520"/>
                    </a:lnTo>
                    <a:lnTo>
                      <a:pt x="1260" y="537"/>
                    </a:lnTo>
                    <a:lnTo>
                      <a:pt x="1266" y="575"/>
                    </a:lnTo>
                    <a:lnTo>
                      <a:pt x="1269" y="594"/>
                    </a:lnTo>
                    <a:lnTo>
                      <a:pt x="1272" y="612"/>
                    </a:lnTo>
                    <a:lnTo>
                      <a:pt x="1272" y="630"/>
                    </a:lnTo>
                    <a:lnTo>
                      <a:pt x="1270" y="647"/>
                    </a:lnTo>
                    <a:lnTo>
                      <a:pt x="1270" y="647"/>
                    </a:lnTo>
                    <a:lnTo>
                      <a:pt x="1234" y="650"/>
                    </a:lnTo>
                    <a:lnTo>
                      <a:pt x="1198" y="654"/>
                    </a:lnTo>
                    <a:lnTo>
                      <a:pt x="1162" y="658"/>
                    </a:lnTo>
                    <a:lnTo>
                      <a:pt x="1143" y="659"/>
                    </a:lnTo>
                    <a:lnTo>
                      <a:pt x="1126" y="660"/>
                    </a:lnTo>
                    <a:lnTo>
                      <a:pt x="1126" y="660"/>
                    </a:lnTo>
                    <a:lnTo>
                      <a:pt x="1078" y="660"/>
                    </a:lnTo>
                    <a:lnTo>
                      <a:pt x="1031" y="662"/>
                    </a:lnTo>
                    <a:lnTo>
                      <a:pt x="984" y="663"/>
                    </a:lnTo>
                    <a:lnTo>
                      <a:pt x="935" y="667"/>
                    </a:lnTo>
                    <a:lnTo>
                      <a:pt x="935" y="667"/>
                    </a:lnTo>
                    <a:lnTo>
                      <a:pt x="901" y="669"/>
                    </a:lnTo>
                    <a:lnTo>
                      <a:pt x="867" y="672"/>
                    </a:lnTo>
                    <a:lnTo>
                      <a:pt x="801" y="673"/>
                    </a:lnTo>
                    <a:lnTo>
                      <a:pt x="733" y="675"/>
                    </a:lnTo>
                    <a:lnTo>
                      <a:pt x="665" y="675"/>
                    </a:lnTo>
                    <a:lnTo>
                      <a:pt x="665" y="675"/>
                    </a:lnTo>
                    <a:lnTo>
                      <a:pt x="663" y="675"/>
                    </a:lnTo>
                    <a:lnTo>
                      <a:pt x="663" y="675"/>
                    </a:lnTo>
                    <a:lnTo>
                      <a:pt x="659" y="675"/>
                    </a:lnTo>
                    <a:lnTo>
                      <a:pt x="659" y="675"/>
                    </a:lnTo>
                    <a:lnTo>
                      <a:pt x="654" y="675"/>
                    </a:lnTo>
                    <a:lnTo>
                      <a:pt x="654" y="675"/>
                    </a:lnTo>
                    <a:lnTo>
                      <a:pt x="653" y="675"/>
                    </a:lnTo>
                    <a:lnTo>
                      <a:pt x="653" y="675"/>
                    </a:lnTo>
                    <a:lnTo>
                      <a:pt x="585" y="675"/>
                    </a:lnTo>
                    <a:lnTo>
                      <a:pt x="517" y="673"/>
                    </a:lnTo>
                    <a:lnTo>
                      <a:pt x="450" y="672"/>
                    </a:lnTo>
                    <a:lnTo>
                      <a:pt x="416" y="669"/>
                    </a:lnTo>
                    <a:lnTo>
                      <a:pt x="382" y="667"/>
                    </a:lnTo>
                    <a:lnTo>
                      <a:pt x="382" y="667"/>
                    </a:lnTo>
                    <a:lnTo>
                      <a:pt x="334" y="663"/>
                    </a:lnTo>
                    <a:lnTo>
                      <a:pt x="287" y="662"/>
                    </a:lnTo>
                    <a:lnTo>
                      <a:pt x="240" y="660"/>
                    </a:lnTo>
                    <a:lnTo>
                      <a:pt x="191" y="660"/>
                    </a:lnTo>
                    <a:lnTo>
                      <a:pt x="191" y="660"/>
                    </a:lnTo>
                    <a:lnTo>
                      <a:pt x="174" y="659"/>
                    </a:lnTo>
                    <a:lnTo>
                      <a:pt x="156" y="658"/>
                    </a:lnTo>
                    <a:lnTo>
                      <a:pt x="119" y="654"/>
                    </a:lnTo>
                    <a:lnTo>
                      <a:pt x="84" y="650"/>
                    </a:lnTo>
                    <a:lnTo>
                      <a:pt x="47" y="647"/>
                    </a:lnTo>
                    <a:lnTo>
                      <a:pt x="47" y="647"/>
                    </a:lnTo>
                    <a:lnTo>
                      <a:pt x="46" y="630"/>
                    </a:lnTo>
                    <a:lnTo>
                      <a:pt x="46" y="612"/>
                    </a:lnTo>
                    <a:lnTo>
                      <a:pt x="49" y="594"/>
                    </a:lnTo>
                    <a:lnTo>
                      <a:pt x="51" y="575"/>
                    </a:lnTo>
                    <a:lnTo>
                      <a:pt x="58" y="537"/>
                    </a:lnTo>
                    <a:lnTo>
                      <a:pt x="62" y="520"/>
                    </a:lnTo>
                    <a:lnTo>
                      <a:pt x="63" y="503"/>
                    </a:lnTo>
                    <a:lnTo>
                      <a:pt x="63" y="503"/>
                    </a:lnTo>
                    <a:lnTo>
                      <a:pt x="64" y="482"/>
                    </a:lnTo>
                    <a:lnTo>
                      <a:pt x="68" y="463"/>
                    </a:lnTo>
                    <a:lnTo>
                      <a:pt x="75" y="443"/>
                    </a:lnTo>
                    <a:lnTo>
                      <a:pt x="80" y="424"/>
                    </a:lnTo>
                    <a:lnTo>
                      <a:pt x="94" y="384"/>
                    </a:lnTo>
                    <a:lnTo>
                      <a:pt x="100" y="365"/>
                    </a:lnTo>
                    <a:lnTo>
                      <a:pt x="105" y="345"/>
                    </a:lnTo>
                    <a:lnTo>
                      <a:pt x="105" y="345"/>
                    </a:lnTo>
                    <a:lnTo>
                      <a:pt x="110" y="325"/>
                    </a:lnTo>
                    <a:lnTo>
                      <a:pt x="118" y="305"/>
                    </a:lnTo>
                    <a:lnTo>
                      <a:pt x="126" y="285"/>
                    </a:lnTo>
                    <a:lnTo>
                      <a:pt x="135" y="265"/>
                    </a:lnTo>
                    <a:lnTo>
                      <a:pt x="155" y="227"/>
                    </a:lnTo>
                    <a:lnTo>
                      <a:pt x="174" y="189"/>
                    </a:lnTo>
                    <a:lnTo>
                      <a:pt x="174" y="189"/>
                    </a:lnTo>
                    <a:lnTo>
                      <a:pt x="186" y="169"/>
                    </a:lnTo>
                    <a:lnTo>
                      <a:pt x="198" y="148"/>
                    </a:lnTo>
                    <a:lnTo>
                      <a:pt x="212" y="128"/>
                    </a:lnTo>
                    <a:lnTo>
                      <a:pt x="227" y="108"/>
                    </a:lnTo>
                    <a:lnTo>
                      <a:pt x="244" y="90"/>
                    </a:lnTo>
                    <a:lnTo>
                      <a:pt x="261" y="73"/>
                    </a:lnTo>
                    <a:lnTo>
                      <a:pt x="279" y="57"/>
                    </a:lnTo>
                    <a:lnTo>
                      <a:pt x="298" y="43"/>
                    </a:lnTo>
                    <a:lnTo>
                      <a:pt x="298" y="43"/>
                    </a:lnTo>
                    <a:lnTo>
                      <a:pt x="302" y="40"/>
                    </a:lnTo>
                    <a:lnTo>
                      <a:pt x="306" y="36"/>
                    </a:lnTo>
                    <a:lnTo>
                      <a:pt x="308" y="33"/>
                    </a:lnTo>
                    <a:lnTo>
                      <a:pt x="309" y="27"/>
                    </a:lnTo>
                    <a:lnTo>
                      <a:pt x="309" y="23"/>
                    </a:lnTo>
                    <a:lnTo>
                      <a:pt x="309" y="19"/>
                    </a:lnTo>
                    <a:lnTo>
                      <a:pt x="305" y="12"/>
                    </a:lnTo>
                    <a:lnTo>
                      <a:pt x="300" y="5"/>
                    </a:lnTo>
                    <a:lnTo>
                      <a:pt x="297" y="2"/>
                    </a:lnTo>
                    <a:lnTo>
                      <a:pt x="293" y="1"/>
                    </a:lnTo>
                    <a:lnTo>
                      <a:pt x="289" y="0"/>
                    </a:lnTo>
                    <a:lnTo>
                      <a:pt x="284" y="0"/>
                    </a:lnTo>
                    <a:lnTo>
                      <a:pt x="280" y="1"/>
                    </a:lnTo>
                    <a:lnTo>
                      <a:pt x="276" y="4"/>
                    </a:lnTo>
                    <a:lnTo>
                      <a:pt x="276" y="4"/>
                    </a:lnTo>
                    <a:lnTo>
                      <a:pt x="257" y="17"/>
                    </a:lnTo>
                    <a:lnTo>
                      <a:pt x="240" y="31"/>
                    </a:lnTo>
                    <a:lnTo>
                      <a:pt x="223" y="47"/>
                    </a:lnTo>
                    <a:lnTo>
                      <a:pt x="207" y="64"/>
                    </a:lnTo>
                    <a:lnTo>
                      <a:pt x="192" y="81"/>
                    </a:lnTo>
                    <a:lnTo>
                      <a:pt x="178" y="98"/>
                    </a:lnTo>
                    <a:lnTo>
                      <a:pt x="165" y="116"/>
                    </a:lnTo>
                    <a:lnTo>
                      <a:pt x="152" y="136"/>
                    </a:lnTo>
                    <a:lnTo>
                      <a:pt x="152" y="136"/>
                    </a:lnTo>
                    <a:lnTo>
                      <a:pt x="126" y="178"/>
                    </a:lnTo>
                    <a:lnTo>
                      <a:pt x="113" y="201"/>
                    </a:lnTo>
                    <a:lnTo>
                      <a:pt x="100" y="225"/>
                    </a:lnTo>
                    <a:lnTo>
                      <a:pt x="88" y="250"/>
                    </a:lnTo>
                    <a:lnTo>
                      <a:pt x="77" y="274"/>
                    </a:lnTo>
                    <a:lnTo>
                      <a:pt x="70" y="299"/>
                    </a:lnTo>
                    <a:lnTo>
                      <a:pt x="63" y="322"/>
                    </a:lnTo>
                    <a:lnTo>
                      <a:pt x="63" y="322"/>
                    </a:lnTo>
                    <a:lnTo>
                      <a:pt x="58" y="342"/>
                    </a:lnTo>
                    <a:lnTo>
                      <a:pt x="53" y="363"/>
                    </a:lnTo>
                    <a:lnTo>
                      <a:pt x="38" y="405"/>
                    </a:lnTo>
                    <a:lnTo>
                      <a:pt x="30" y="425"/>
                    </a:lnTo>
                    <a:lnTo>
                      <a:pt x="25" y="446"/>
                    </a:lnTo>
                    <a:lnTo>
                      <a:pt x="20" y="467"/>
                    </a:lnTo>
                    <a:lnTo>
                      <a:pt x="17" y="489"/>
                    </a:lnTo>
                    <a:lnTo>
                      <a:pt x="17" y="489"/>
                    </a:lnTo>
                    <a:lnTo>
                      <a:pt x="16" y="510"/>
                    </a:lnTo>
                    <a:lnTo>
                      <a:pt x="12" y="533"/>
                    </a:lnTo>
                    <a:lnTo>
                      <a:pt x="4" y="580"/>
                    </a:lnTo>
                    <a:lnTo>
                      <a:pt x="0" y="605"/>
                    </a:lnTo>
                    <a:lnTo>
                      <a:pt x="0" y="629"/>
                    </a:lnTo>
                    <a:lnTo>
                      <a:pt x="0" y="641"/>
                    </a:lnTo>
                    <a:lnTo>
                      <a:pt x="2" y="651"/>
                    </a:lnTo>
                    <a:lnTo>
                      <a:pt x="3" y="662"/>
                    </a:lnTo>
                    <a:lnTo>
                      <a:pt x="7" y="672"/>
                    </a:lnTo>
                    <a:lnTo>
                      <a:pt x="7" y="672"/>
                    </a:lnTo>
                    <a:lnTo>
                      <a:pt x="9" y="677"/>
                    </a:lnTo>
                    <a:lnTo>
                      <a:pt x="12" y="681"/>
                    </a:lnTo>
                    <a:lnTo>
                      <a:pt x="16" y="685"/>
                    </a:lnTo>
                    <a:lnTo>
                      <a:pt x="20" y="686"/>
                    </a:lnTo>
                    <a:lnTo>
                      <a:pt x="20" y="686"/>
                    </a:lnTo>
                    <a:lnTo>
                      <a:pt x="24" y="689"/>
                    </a:lnTo>
                    <a:lnTo>
                      <a:pt x="26" y="692"/>
                    </a:lnTo>
                    <a:lnTo>
                      <a:pt x="32" y="693"/>
                    </a:lnTo>
                    <a:lnTo>
                      <a:pt x="36" y="693"/>
                    </a:lnTo>
                    <a:lnTo>
                      <a:pt x="36" y="693"/>
                    </a:lnTo>
                    <a:lnTo>
                      <a:pt x="70" y="694"/>
                    </a:lnTo>
                    <a:lnTo>
                      <a:pt x="105" y="697"/>
                    </a:lnTo>
                    <a:lnTo>
                      <a:pt x="139" y="701"/>
                    </a:lnTo>
                    <a:lnTo>
                      <a:pt x="173" y="705"/>
                    </a:lnTo>
                    <a:lnTo>
                      <a:pt x="173" y="705"/>
                    </a:lnTo>
                    <a:lnTo>
                      <a:pt x="221" y="706"/>
                    </a:lnTo>
                    <a:lnTo>
                      <a:pt x="268" y="706"/>
                    </a:lnTo>
                    <a:lnTo>
                      <a:pt x="317" y="707"/>
                    </a:lnTo>
                    <a:lnTo>
                      <a:pt x="340" y="709"/>
                    </a:lnTo>
                    <a:lnTo>
                      <a:pt x="364" y="711"/>
                    </a:lnTo>
                    <a:lnTo>
                      <a:pt x="364" y="711"/>
                    </a:lnTo>
                    <a:lnTo>
                      <a:pt x="402" y="714"/>
                    </a:lnTo>
                    <a:lnTo>
                      <a:pt x="438" y="716"/>
                    </a:lnTo>
                    <a:lnTo>
                      <a:pt x="475" y="719"/>
                    </a:lnTo>
                    <a:lnTo>
                      <a:pt x="512" y="719"/>
                    </a:lnTo>
                    <a:lnTo>
                      <a:pt x="585" y="720"/>
                    </a:lnTo>
                    <a:lnTo>
                      <a:pt x="659" y="720"/>
                    </a:lnTo>
                    <a:lnTo>
                      <a:pt x="659" y="720"/>
                    </a:lnTo>
                    <a:lnTo>
                      <a:pt x="733" y="720"/>
                    </a:lnTo>
                    <a:lnTo>
                      <a:pt x="806" y="719"/>
                    </a:lnTo>
                    <a:lnTo>
                      <a:pt x="843" y="719"/>
                    </a:lnTo>
                    <a:lnTo>
                      <a:pt x="879" y="716"/>
                    </a:lnTo>
                    <a:lnTo>
                      <a:pt x="916" y="714"/>
                    </a:lnTo>
                    <a:lnTo>
                      <a:pt x="954" y="711"/>
                    </a:lnTo>
                    <a:lnTo>
                      <a:pt x="954" y="711"/>
                    </a:lnTo>
                    <a:lnTo>
                      <a:pt x="977" y="709"/>
                    </a:lnTo>
                    <a:lnTo>
                      <a:pt x="1001" y="707"/>
                    </a:lnTo>
                    <a:lnTo>
                      <a:pt x="1049" y="706"/>
                    </a:lnTo>
                    <a:lnTo>
                      <a:pt x="1098" y="706"/>
                    </a:lnTo>
                    <a:lnTo>
                      <a:pt x="1145" y="705"/>
                    </a:lnTo>
                    <a:lnTo>
                      <a:pt x="1145" y="705"/>
                    </a:lnTo>
                    <a:lnTo>
                      <a:pt x="1179" y="701"/>
                    </a:lnTo>
                    <a:lnTo>
                      <a:pt x="1213" y="697"/>
                    </a:lnTo>
                    <a:lnTo>
                      <a:pt x="1248" y="694"/>
                    </a:lnTo>
                    <a:lnTo>
                      <a:pt x="1282" y="693"/>
                    </a:lnTo>
                    <a:lnTo>
                      <a:pt x="1282" y="693"/>
                    </a:lnTo>
                    <a:lnTo>
                      <a:pt x="1286" y="693"/>
                    </a:lnTo>
                    <a:lnTo>
                      <a:pt x="1291" y="692"/>
                    </a:lnTo>
                    <a:lnTo>
                      <a:pt x="1294" y="689"/>
                    </a:lnTo>
                    <a:lnTo>
                      <a:pt x="1298" y="686"/>
                    </a:lnTo>
                    <a:lnTo>
                      <a:pt x="1298" y="686"/>
                    </a:lnTo>
                    <a:lnTo>
                      <a:pt x="1302" y="685"/>
                    </a:lnTo>
                    <a:lnTo>
                      <a:pt x="1306" y="681"/>
                    </a:lnTo>
                    <a:lnTo>
                      <a:pt x="1308" y="677"/>
                    </a:lnTo>
                    <a:lnTo>
                      <a:pt x="1311" y="672"/>
                    </a:lnTo>
                    <a:lnTo>
                      <a:pt x="1311" y="672"/>
                    </a:lnTo>
                    <a:lnTo>
                      <a:pt x="1315" y="662"/>
                    </a:lnTo>
                    <a:lnTo>
                      <a:pt x="1316" y="651"/>
                    </a:lnTo>
                    <a:lnTo>
                      <a:pt x="1317" y="641"/>
                    </a:lnTo>
                    <a:lnTo>
                      <a:pt x="1317" y="629"/>
                    </a:lnTo>
                    <a:lnTo>
                      <a:pt x="1317" y="605"/>
                    </a:lnTo>
                    <a:lnTo>
                      <a:pt x="1314" y="580"/>
                    </a:lnTo>
                    <a:lnTo>
                      <a:pt x="1306" y="533"/>
                    </a:lnTo>
                    <a:lnTo>
                      <a:pt x="1302" y="510"/>
                    </a:lnTo>
                    <a:lnTo>
                      <a:pt x="1300" y="489"/>
                    </a:lnTo>
                    <a:lnTo>
                      <a:pt x="1300" y="48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923"/>
              <p:cNvSpPr>
                <a:spLocks noEditPoints="1"/>
              </p:cNvSpPr>
              <p:nvPr/>
            </p:nvSpPr>
            <p:spPr bwMode="auto">
              <a:xfrm>
                <a:off x="3565526" y="3633788"/>
                <a:ext cx="120650" cy="47625"/>
              </a:xfrm>
              <a:custGeom>
                <a:avLst/>
                <a:gdLst/>
                <a:ahLst/>
                <a:cxnLst>
                  <a:cxn ang="0">
                    <a:pos x="300" y="30"/>
                  </a:cxn>
                  <a:cxn ang="0">
                    <a:pos x="298" y="21"/>
                  </a:cxn>
                  <a:cxn ang="0">
                    <a:pos x="294" y="14"/>
                  </a:cxn>
                  <a:cxn ang="0">
                    <a:pos x="280" y="8"/>
                  </a:cxn>
                  <a:cxn ang="0">
                    <a:pos x="274" y="8"/>
                  </a:cxn>
                  <a:cxn ang="0">
                    <a:pos x="214" y="3"/>
                  </a:cxn>
                  <a:cxn ang="0">
                    <a:pos x="94" y="0"/>
                  </a:cxn>
                  <a:cxn ang="0">
                    <a:pos x="34" y="0"/>
                  </a:cxn>
                  <a:cxn ang="0">
                    <a:pos x="27" y="1"/>
                  </a:cxn>
                  <a:cxn ang="0">
                    <a:pos x="18" y="1"/>
                  </a:cxn>
                  <a:cxn ang="0">
                    <a:pos x="9" y="5"/>
                  </a:cxn>
                  <a:cxn ang="0">
                    <a:pos x="2" y="12"/>
                  </a:cxn>
                  <a:cxn ang="0">
                    <a:pos x="0" y="22"/>
                  </a:cxn>
                  <a:cxn ang="0">
                    <a:pos x="1" y="41"/>
                  </a:cxn>
                  <a:cxn ang="0">
                    <a:pos x="7" y="76"/>
                  </a:cxn>
                  <a:cxn ang="0">
                    <a:pos x="14" y="92"/>
                  </a:cxn>
                  <a:cxn ang="0">
                    <a:pos x="18" y="95"/>
                  </a:cxn>
                  <a:cxn ang="0">
                    <a:pos x="28" y="103"/>
                  </a:cxn>
                  <a:cxn ang="0">
                    <a:pos x="48" y="109"/>
                  </a:cxn>
                  <a:cxn ang="0">
                    <a:pos x="95" y="112"/>
                  </a:cxn>
                  <a:cxn ang="0">
                    <a:pos x="121" y="114"/>
                  </a:cxn>
                  <a:cxn ang="0">
                    <a:pos x="201" y="119"/>
                  </a:cxn>
                  <a:cxn ang="0">
                    <a:pos x="242" y="116"/>
                  </a:cxn>
                  <a:cxn ang="0">
                    <a:pos x="280" y="109"/>
                  </a:cxn>
                  <a:cxn ang="0">
                    <a:pos x="285" y="107"/>
                  </a:cxn>
                  <a:cxn ang="0">
                    <a:pos x="294" y="101"/>
                  </a:cxn>
                  <a:cxn ang="0">
                    <a:pos x="300" y="86"/>
                  </a:cxn>
                  <a:cxn ang="0">
                    <a:pos x="303" y="63"/>
                  </a:cxn>
                  <a:cxn ang="0">
                    <a:pos x="300" y="30"/>
                  </a:cxn>
                  <a:cxn ang="0">
                    <a:pos x="121" y="68"/>
                  </a:cxn>
                  <a:cxn ang="0">
                    <a:pos x="87" y="64"/>
                  </a:cxn>
                  <a:cxn ang="0">
                    <a:pos x="53" y="60"/>
                  </a:cxn>
                  <a:cxn ang="0">
                    <a:pos x="49" y="56"/>
                  </a:cxn>
                  <a:cxn ang="0">
                    <a:pos x="47" y="46"/>
                  </a:cxn>
                  <a:cxn ang="0">
                    <a:pos x="205" y="48"/>
                  </a:cxn>
                  <a:cxn ang="0">
                    <a:pos x="257" y="52"/>
                  </a:cxn>
                  <a:cxn ang="0">
                    <a:pos x="257" y="67"/>
                  </a:cxn>
                  <a:cxn ang="0">
                    <a:pos x="223" y="69"/>
                  </a:cxn>
                  <a:cxn ang="0">
                    <a:pos x="155" y="71"/>
                  </a:cxn>
                  <a:cxn ang="0">
                    <a:pos x="121" y="68"/>
                  </a:cxn>
                </a:cxnLst>
                <a:rect l="0" t="0" r="r" b="b"/>
                <a:pathLst>
                  <a:path w="303" h="119">
                    <a:moveTo>
                      <a:pt x="300" y="30"/>
                    </a:moveTo>
                    <a:lnTo>
                      <a:pt x="300" y="30"/>
                    </a:lnTo>
                    <a:lnTo>
                      <a:pt x="300" y="25"/>
                    </a:lnTo>
                    <a:lnTo>
                      <a:pt x="298" y="21"/>
                    </a:lnTo>
                    <a:lnTo>
                      <a:pt x="297" y="18"/>
                    </a:lnTo>
                    <a:lnTo>
                      <a:pt x="294" y="14"/>
                    </a:lnTo>
                    <a:lnTo>
                      <a:pt x="287" y="10"/>
                    </a:lnTo>
                    <a:lnTo>
                      <a:pt x="280" y="8"/>
                    </a:lnTo>
                    <a:lnTo>
                      <a:pt x="280" y="8"/>
                    </a:lnTo>
                    <a:lnTo>
                      <a:pt x="274" y="8"/>
                    </a:lnTo>
                    <a:lnTo>
                      <a:pt x="274" y="8"/>
                    </a:lnTo>
                    <a:lnTo>
                      <a:pt x="214" y="3"/>
                    </a:lnTo>
                    <a:lnTo>
                      <a:pt x="154" y="1"/>
                    </a:lnTo>
                    <a:lnTo>
                      <a:pt x="94" y="0"/>
                    </a:lnTo>
                    <a:lnTo>
                      <a:pt x="34" y="0"/>
                    </a:lnTo>
                    <a:lnTo>
                      <a:pt x="34" y="0"/>
                    </a:lnTo>
                    <a:lnTo>
                      <a:pt x="27" y="1"/>
                    </a:lnTo>
                    <a:lnTo>
                      <a:pt x="27" y="1"/>
                    </a:lnTo>
                    <a:lnTo>
                      <a:pt x="22" y="0"/>
                    </a:lnTo>
                    <a:lnTo>
                      <a:pt x="18" y="1"/>
                    </a:lnTo>
                    <a:lnTo>
                      <a:pt x="13" y="3"/>
                    </a:lnTo>
                    <a:lnTo>
                      <a:pt x="9" y="5"/>
                    </a:lnTo>
                    <a:lnTo>
                      <a:pt x="5" y="8"/>
                    </a:lnTo>
                    <a:lnTo>
                      <a:pt x="2" y="12"/>
                    </a:lnTo>
                    <a:lnTo>
                      <a:pt x="1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" y="41"/>
                    </a:lnTo>
                    <a:lnTo>
                      <a:pt x="2" y="58"/>
                    </a:lnTo>
                    <a:lnTo>
                      <a:pt x="7" y="76"/>
                    </a:lnTo>
                    <a:lnTo>
                      <a:pt x="10" y="84"/>
                    </a:lnTo>
                    <a:lnTo>
                      <a:pt x="14" y="92"/>
                    </a:lnTo>
                    <a:lnTo>
                      <a:pt x="14" y="92"/>
                    </a:lnTo>
                    <a:lnTo>
                      <a:pt x="18" y="95"/>
                    </a:lnTo>
                    <a:lnTo>
                      <a:pt x="23" y="99"/>
                    </a:lnTo>
                    <a:lnTo>
                      <a:pt x="28" y="103"/>
                    </a:lnTo>
                    <a:lnTo>
                      <a:pt x="34" y="106"/>
                    </a:lnTo>
                    <a:lnTo>
                      <a:pt x="48" y="109"/>
                    </a:lnTo>
                    <a:lnTo>
                      <a:pt x="64" y="111"/>
                    </a:lnTo>
                    <a:lnTo>
                      <a:pt x="95" y="112"/>
                    </a:lnTo>
                    <a:lnTo>
                      <a:pt x="121" y="114"/>
                    </a:lnTo>
                    <a:lnTo>
                      <a:pt x="121" y="114"/>
                    </a:lnTo>
                    <a:lnTo>
                      <a:pt x="161" y="116"/>
                    </a:lnTo>
                    <a:lnTo>
                      <a:pt x="201" y="119"/>
                    </a:lnTo>
                    <a:lnTo>
                      <a:pt x="221" y="118"/>
                    </a:lnTo>
                    <a:lnTo>
                      <a:pt x="242" y="116"/>
                    </a:lnTo>
                    <a:lnTo>
                      <a:pt x="261" y="114"/>
                    </a:lnTo>
                    <a:lnTo>
                      <a:pt x="280" y="109"/>
                    </a:lnTo>
                    <a:lnTo>
                      <a:pt x="280" y="109"/>
                    </a:lnTo>
                    <a:lnTo>
                      <a:pt x="285" y="107"/>
                    </a:lnTo>
                    <a:lnTo>
                      <a:pt x="290" y="105"/>
                    </a:lnTo>
                    <a:lnTo>
                      <a:pt x="294" y="101"/>
                    </a:lnTo>
                    <a:lnTo>
                      <a:pt x="297" y="97"/>
                    </a:lnTo>
                    <a:lnTo>
                      <a:pt x="300" y="86"/>
                    </a:lnTo>
                    <a:lnTo>
                      <a:pt x="302" y="75"/>
                    </a:lnTo>
                    <a:lnTo>
                      <a:pt x="303" y="63"/>
                    </a:lnTo>
                    <a:lnTo>
                      <a:pt x="302" y="51"/>
                    </a:lnTo>
                    <a:lnTo>
                      <a:pt x="300" y="30"/>
                    </a:lnTo>
                    <a:lnTo>
                      <a:pt x="300" y="30"/>
                    </a:lnTo>
                    <a:close/>
                    <a:moveTo>
                      <a:pt x="121" y="68"/>
                    </a:moveTo>
                    <a:lnTo>
                      <a:pt x="121" y="68"/>
                    </a:lnTo>
                    <a:lnTo>
                      <a:pt x="87" y="64"/>
                    </a:lnTo>
                    <a:lnTo>
                      <a:pt x="53" y="60"/>
                    </a:lnTo>
                    <a:lnTo>
                      <a:pt x="53" y="60"/>
                    </a:lnTo>
                    <a:lnTo>
                      <a:pt x="51" y="59"/>
                    </a:lnTo>
                    <a:lnTo>
                      <a:pt x="49" y="56"/>
                    </a:lnTo>
                    <a:lnTo>
                      <a:pt x="47" y="46"/>
                    </a:lnTo>
                    <a:lnTo>
                      <a:pt x="47" y="46"/>
                    </a:lnTo>
                    <a:lnTo>
                      <a:pt x="153" y="47"/>
                    </a:lnTo>
                    <a:lnTo>
                      <a:pt x="205" y="48"/>
                    </a:lnTo>
                    <a:lnTo>
                      <a:pt x="257" y="52"/>
                    </a:lnTo>
                    <a:lnTo>
                      <a:pt x="257" y="52"/>
                    </a:lnTo>
                    <a:lnTo>
                      <a:pt x="257" y="59"/>
                    </a:lnTo>
                    <a:lnTo>
                      <a:pt x="257" y="67"/>
                    </a:lnTo>
                    <a:lnTo>
                      <a:pt x="257" y="67"/>
                    </a:lnTo>
                    <a:lnTo>
                      <a:pt x="223" y="69"/>
                    </a:lnTo>
                    <a:lnTo>
                      <a:pt x="189" y="71"/>
                    </a:lnTo>
                    <a:lnTo>
                      <a:pt x="155" y="71"/>
                    </a:lnTo>
                    <a:lnTo>
                      <a:pt x="121" y="68"/>
                    </a:lnTo>
                    <a:lnTo>
                      <a:pt x="121" y="6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078" name="组合 1283"/>
            <p:cNvGrpSpPr/>
            <p:nvPr/>
          </p:nvGrpSpPr>
          <p:grpSpPr>
            <a:xfrm>
              <a:off x="6302376" y="2789225"/>
              <a:ext cx="747712" cy="711200"/>
              <a:chOff x="6302376" y="3059113"/>
              <a:chExt cx="747712" cy="711200"/>
            </a:xfrm>
          </p:grpSpPr>
          <p:sp>
            <p:nvSpPr>
              <p:cNvPr id="1079" name="Freeform 924"/>
              <p:cNvSpPr/>
              <p:nvPr/>
            </p:nvSpPr>
            <p:spPr bwMode="auto">
              <a:xfrm>
                <a:off x="6491288" y="3082926"/>
                <a:ext cx="71438" cy="90488"/>
              </a:xfrm>
              <a:custGeom>
                <a:avLst/>
                <a:gdLst/>
                <a:ahLst/>
                <a:cxnLst>
                  <a:cxn ang="0">
                    <a:pos x="168" y="3"/>
                  </a:cxn>
                  <a:cxn ang="0">
                    <a:pos x="168" y="3"/>
                  </a:cxn>
                  <a:cxn ang="0">
                    <a:pos x="159" y="17"/>
                  </a:cxn>
                  <a:cxn ang="0">
                    <a:pos x="148" y="33"/>
                  </a:cxn>
                  <a:cxn ang="0">
                    <a:pos x="136" y="46"/>
                  </a:cxn>
                  <a:cxn ang="0">
                    <a:pos x="125" y="60"/>
                  </a:cxn>
                  <a:cxn ang="0">
                    <a:pos x="100" y="86"/>
                  </a:cxn>
                  <a:cxn ang="0">
                    <a:pos x="75" y="113"/>
                  </a:cxn>
                  <a:cxn ang="0">
                    <a:pos x="75" y="113"/>
                  </a:cxn>
                  <a:cxn ang="0">
                    <a:pos x="53" y="137"/>
                  </a:cxn>
                  <a:cxn ang="0">
                    <a:pos x="33" y="164"/>
                  </a:cxn>
                  <a:cxn ang="0">
                    <a:pos x="24" y="178"/>
                  </a:cxn>
                  <a:cxn ang="0">
                    <a:pos x="15" y="192"/>
                  </a:cxn>
                  <a:cxn ang="0">
                    <a:pos x="7" y="207"/>
                  </a:cxn>
                  <a:cxn ang="0">
                    <a:pos x="0" y="221"/>
                  </a:cxn>
                  <a:cxn ang="0">
                    <a:pos x="0" y="221"/>
                  </a:cxn>
                  <a:cxn ang="0">
                    <a:pos x="0" y="224"/>
                  </a:cxn>
                  <a:cxn ang="0">
                    <a:pos x="2" y="225"/>
                  </a:cxn>
                  <a:cxn ang="0">
                    <a:pos x="3" y="226"/>
                  </a:cxn>
                  <a:cxn ang="0">
                    <a:pos x="4" y="228"/>
                  </a:cxn>
                  <a:cxn ang="0">
                    <a:pos x="8" y="228"/>
                  </a:cxn>
                  <a:cxn ang="0">
                    <a:pos x="11" y="226"/>
                  </a:cxn>
                  <a:cxn ang="0">
                    <a:pos x="12" y="224"/>
                  </a:cxn>
                  <a:cxn ang="0">
                    <a:pos x="12" y="224"/>
                  </a:cxn>
                  <a:cxn ang="0">
                    <a:pos x="19" y="208"/>
                  </a:cxn>
                  <a:cxn ang="0">
                    <a:pos x="28" y="194"/>
                  </a:cxn>
                  <a:cxn ang="0">
                    <a:pos x="37" y="179"/>
                  </a:cxn>
                  <a:cxn ang="0">
                    <a:pos x="46" y="165"/>
                  </a:cxn>
                  <a:cxn ang="0">
                    <a:pos x="68" y="139"/>
                  </a:cxn>
                  <a:cxn ang="0">
                    <a:pos x="92" y="114"/>
                  </a:cxn>
                  <a:cxn ang="0">
                    <a:pos x="115" y="89"/>
                  </a:cxn>
                  <a:cxn ang="0">
                    <a:pos x="138" y="63"/>
                  </a:cxn>
                  <a:cxn ang="0">
                    <a:pos x="159" y="37"/>
                  </a:cxn>
                  <a:cxn ang="0">
                    <a:pos x="168" y="22"/>
                  </a:cxn>
                  <a:cxn ang="0">
                    <a:pos x="177" y="8"/>
                  </a:cxn>
                  <a:cxn ang="0">
                    <a:pos x="177" y="8"/>
                  </a:cxn>
                  <a:cxn ang="0">
                    <a:pos x="178" y="5"/>
                  </a:cxn>
                  <a:cxn ang="0">
                    <a:pos x="177" y="4"/>
                  </a:cxn>
                  <a:cxn ang="0">
                    <a:pos x="174" y="0"/>
                  </a:cxn>
                  <a:cxn ang="0">
                    <a:pos x="170" y="0"/>
                  </a:cxn>
                  <a:cxn ang="0">
                    <a:pos x="169" y="0"/>
                  </a:cxn>
                  <a:cxn ang="0">
                    <a:pos x="168" y="3"/>
                  </a:cxn>
                  <a:cxn ang="0">
                    <a:pos x="168" y="3"/>
                  </a:cxn>
                </a:cxnLst>
                <a:rect l="0" t="0" r="r" b="b"/>
                <a:pathLst>
                  <a:path w="178" h="228">
                    <a:moveTo>
                      <a:pt x="168" y="3"/>
                    </a:moveTo>
                    <a:lnTo>
                      <a:pt x="168" y="3"/>
                    </a:lnTo>
                    <a:lnTo>
                      <a:pt x="159" y="17"/>
                    </a:lnTo>
                    <a:lnTo>
                      <a:pt x="148" y="33"/>
                    </a:lnTo>
                    <a:lnTo>
                      <a:pt x="136" y="46"/>
                    </a:lnTo>
                    <a:lnTo>
                      <a:pt x="125" y="60"/>
                    </a:lnTo>
                    <a:lnTo>
                      <a:pt x="100" y="86"/>
                    </a:lnTo>
                    <a:lnTo>
                      <a:pt x="75" y="113"/>
                    </a:lnTo>
                    <a:lnTo>
                      <a:pt x="75" y="113"/>
                    </a:lnTo>
                    <a:lnTo>
                      <a:pt x="53" y="137"/>
                    </a:lnTo>
                    <a:lnTo>
                      <a:pt x="33" y="164"/>
                    </a:lnTo>
                    <a:lnTo>
                      <a:pt x="24" y="178"/>
                    </a:lnTo>
                    <a:lnTo>
                      <a:pt x="15" y="192"/>
                    </a:lnTo>
                    <a:lnTo>
                      <a:pt x="7" y="207"/>
                    </a:lnTo>
                    <a:lnTo>
                      <a:pt x="0" y="221"/>
                    </a:lnTo>
                    <a:lnTo>
                      <a:pt x="0" y="221"/>
                    </a:lnTo>
                    <a:lnTo>
                      <a:pt x="0" y="224"/>
                    </a:lnTo>
                    <a:lnTo>
                      <a:pt x="2" y="225"/>
                    </a:lnTo>
                    <a:lnTo>
                      <a:pt x="3" y="226"/>
                    </a:lnTo>
                    <a:lnTo>
                      <a:pt x="4" y="228"/>
                    </a:lnTo>
                    <a:lnTo>
                      <a:pt x="8" y="228"/>
                    </a:lnTo>
                    <a:lnTo>
                      <a:pt x="11" y="226"/>
                    </a:lnTo>
                    <a:lnTo>
                      <a:pt x="12" y="224"/>
                    </a:lnTo>
                    <a:lnTo>
                      <a:pt x="12" y="224"/>
                    </a:lnTo>
                    <a:lnTo>
                      <a:pt x="19" y="208"/>
                    </a:lnTo>
                    <a:lnTo>
                      <a:pt x="28" y="194"/>
                    </a:lnTo>
                    <a:lnTo>
                      <a:pt x="37" y="179"/>
                    </a:lnTo>
                    <a:lnTo>
                      <a:pt x="46" y="165"/>
                    </a:lnTo>
                    <a:lnTo>
                      <a:pt x="68" y="139"/>
                    </a:lnTo>
                    <a:lnTo>
                      <a:pt x="92" y="114"/>
                    </a:lnTo>
                    <a:lnTo>
                      <a:pt x="115" y="89"/>
                    </a:lnTo>
                    <a:lnTo>
                      <a:pt x="138" y="63"/>
                    </a:lnTo>
                    <a:lnTo>
                      <a:pt x="159" y="37"/>
                    </a:lnTo>
                    <a:lnTo>
                      <a:pt x="168" y="22"/>
                    </a:lnTo>
                    <a:lnTo>
                      <a:pt x="177" y="8"/>
                    </a:lnTo>
                    <a:lnTo>
                      <a:pt x="177" y="8"/>
                    </a:lnTo>
                    <a:lnTo>
                      <a:pt x="178" y="5"/>
                    </a:lnTo>
                    <a:lnTo>
                      <a:pt x="177" y="4"/>
                    </a:lnTo>
                    <a:lnTo>
                      <a:pt x="174" y="0"/>
                    </a:lnTo>
                    <a:lnTo>
                      <a:pt x="170" y="0"/>
                    </a:lnTo>
                    <a:lnTo>
                      <a:pt x="169" y="0"/>
                    </a:lnTo>
                    <a:lnTo>
                      <a:pt x="168" y="3"/>
                    </a:lnTo>
                    <a:lnTo>
                      <a:pt x="16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925"/>
              <p:cNvSpPr/>
              <p:nvPr/>
            </p:nvSpPr>
            <p:spPr bwMode="auto">
              <a:xfrm>
                <a:off x="6500813" y="3079751"/>
                <a:ext cx="93663" cy="120650"/>
              </a:xfrm>
              <a:custGeom>
                <a:avLst/>
                <a:gdLst/>
                <a:ahLst/>
                <a:cxnLst>
                  <a:cxn ang="0">
                    <a:pos x="224" y="2"/>
                  </a:cxn>
                  <a:cxn ang="0">
                    <a:pos x="224" y="2"/>
                  </a:cxn>
                  <a:cxn ang="0">
                    <a:pos x="190" y="41"/>
                  </a:cxn>
                  <a:cxn ang="0">
                    <a:pos x="156" y="82"/>
                  </a:cxn>
                  <a:cxn ang="0">
                    <a:pos x="122" y="121"/>
                  </a:cxn>
                  <a:cxn ang="0">
                    <a:pos x="87" y="162"/>
                  </a:cxn>
                  <a:cxn ang="0">
                    <a:pos x="87" y="162"/>
                  </a:cxn>
                  <a:cxn ang="0">
                    <a:pos x="60" y="191"/>
                  </a:cxn>
                  <a:cxn ang="0">
                    <a:pos x="46" y="206"/>
                  </a:cxn>
                  <a:cxn ang="0">
                    <a:pos x="31" y="223"/>
                  </a:cxn>
                  <a:cxn ang="0">
                    <a:pos x="19" y="240"/>
                  </a:cxn>
                  <a:cxn ang="0">
                    <a:pos x="9" y="259"/>
                  </a:cxn>
                  <a:cxn ang="0">
                    <a:pos x="5" y="268"/>
                  </a:cxn>
                  <a:cxn ang="0">
                    <a:pos x="2" y="278"/>
                  </a:cxn>
                  <a:cxn ang="0">
                    <a:pos x="0" y="287"/>
                  </a:cxn>
                  <a:cxn ang="0">
                    <a:pos x="0" y="296"/>
                  </a:cxn>
                  <a:cxn ang="0">
                    <a:pos x="0" y="296"/>
                  </a:cxn>
                  <a:cxn ang="0">
                    <a:pos x="0" y="299"/>
                  </a:cxn>
                  <a:cxn ang="0">
                    <a:pos x="1" y="300"/>
                  </a:cxn>
                  <a:cxn ang="0">
                    <a:pos x="5" y="302"/>
                  </a:cxn>
                  <a:cxn ang="0">
                    <a:pos x="9" y="300"/>
                  </a:cxn>
                  <a:cxn ang="0">
                    <a:pos x="10" y="299"/>
                  </a:cxn>
                  <a:cxn ang="0">
                    <a:pos x="12" y="296"/>
                  </a:cxn>
                  <a:cxn ang="0">
                    <a:pos x="12" y="296"/>
                  </a:cxn>
                  <a:cxn ang="0">
                    <a:pos x="12" y="285"/>
                  </a:cxn>
                  <a:cxn ang="0">
                    <a:pos x="16" y="274"/>
                  </a:cxn>
                  <a:cxn ang="0">
                    <a:pos x="19" y="264"/>
                  </a:cxn>
                  <a:cxn ang="0">
                    <a:pos x="26" y="253"/>
                  </a:cxn>
                  <a:cxn ang="0">
                    <a:pos x="39" y="235"/>
                  </a:cxn>
                  <a:cxn ang="0">
                    <a:pos x="53" y="217"/>
                  </a:cxn>
                  <a:cxn ang="0">
                    <a:pos x="53" y="217"/>
                  </a:cxn>
                  <a:cxn ang="0">
                    <a:pos x="85" y="181"/>
                  </a:cxn>
                  <a:cxn ang="0">
                    <a:pos x="115" y="146"/>
                  </a:cxn>
                  <a:cxn ang="0">
                    <a:pos x="115" y="146"/>
                  </a:cxn>
                  <a:cxn ang="0">
                    <a:pos x="174" y="78"/>
                  </a:cxn>
                  <a:cxn ang="0">
                    <a:pos x="231" y="10"/>
                  </a:cxn>
                  <a:cxn ang="0">
                    <a:pos x="231" y="10"/>
                  </a:cxn>
                  <a:cxn ang="0">
                    <a:pos x="233" y="7"/>
                  </a:cxn>
                  <a:cxn ang="0">
                    <a:pos x="234" y="5"/>
                  </a:cxn>
                  <a:cxn ang="0">
                    <a:pos x="231" y="2"/>
                  </a:cxn>
                  <a:cxn ang="0">
                    <a:pos x="230" y="1"/>
                  </a:cxn>
                  <a:cxn ang="0">
                    <a:pos x="227" y="0"/>
                  </a:cxn>
                  <a:cxn ang="0">
                    <a:pos x="226" y="0"/>
                  </a:cxn>
                  <a:cxn ang="0">
                    <a:pos x="224" y="2"/>
                  </a:cxn>
                  <a:cxn ang="0">
                    <a:pos x="224" y="2"/>
                  </a:cxn>
                </a:cxnLst>
                <a:rect l="0" t="0" r="r" b="b"/>
                <a:pathLst>
                  <a:path w="234" h="302">
                    <a:moveTo>
                      <a:pt x="224" y="2"/>
                    </a:moveTo>
                    <a:lnTo>
                      <a:pt x="224" y="2"/>
                    </a:lnTo>
                    <a:lnTo>
                      <a:pt x="190" y="41"/>
                    </a:lnTo>
                    <a:lnTo>
                      <a:pt x="156" y="82"/>
                    </a:lnTo>
                    <a:lnTo>
                      <a:pt x="122" y="121"/>
                    </a:lnTo>
                    <a:lnTo>
                      <a:pt x="87" y="162"/>
                    </a:lnTo>
                    <a:lnTo>
                      <a:pt x="87" y="162"/>
                    </a:lnTo>
                    <a:lnTo>
                      <a:pt x="60" y="191"/>
                    </a:lnTo>
                    <a:lnTo>
                      <a:pt x="46" y="206"/>
                    </a:lnTo>
                    <a:lnTo>
                      <a:pt x="31" y="223"/>
                    </a:lnTo>
                    <a:lnTo>
                      <a:pt x="19" y="240"/>
                    </a:lnTo>
                    <a:lnTo>
                      <a:pt x="9" y="259"/>
                    </a:lnTo>
                    <a:lnTo>
                      <a:pt x="5" y="268"/>
                    </a:lnTo>
                    <a:lnTo>
                      <a:pt x="2" y="278"/>
                    </a:lnTo>
                    <a:lnTo>
                      <a:pt x="0" y="287"/>
                    </a:lnTo>
                    <a:lnTo>
                      <a:pt x="0" y="296"/>
                    </a:lnTo>
                    <a:lnTo>
                      <a:pt x="0" y="296"/>
                    </a:lnTo>
                    <a:lnTo>
                      <a:pt x="0" y="299"/>
                    </a:lnTo>
                    <a:lnTo>
                      <a:pt x="1" y="300"/>
                    </a:lnTo>
                    <a:lnTo>
                      <a:pt x="5" y="302"/>
                    </a:lnTo>
                    <a:lnTo>
                      <a:pt x="9" y="300"/>
                    </a:lnTo>
                    <a:lnTo>
                      <a:pt x="10" y="299"/>
                    </a:lnTo>
                    <a:lnTo>
                      <a:pt x="12" y="296"/>
                    </a:lnTo>
                    <a:lnTo>
                      <a:pt x="12" y="296"/>
                    </a:lnTo>
                    <a:lnTo>
                      <a:pt x="12" y="285"/>
                    </a:lnTo>
                    <a:lnTo>
                      <a:pt x="16" y="274"/>
                    </a:lnTo>
                    <a:lnTo>
                      <a:pt x="19" y="264"/>
                    </a:lnTo>
                    <a:lnTo>
                      <a:pt x="26" y="253"/>
                    </a:lnTo>
                    <a:lnTo>
                      <a:pt x="39" y="235"/>
                    </a:lnTo>
                    <a:lnTo>
                      <a:pt x="53" y="217"/>
                    </a:lnTo>
                    <a:lnTo>
                      <a:pt x="53" y="217"/>
                    </a:lnTo>
                    <a:lnTo>
                      <a:pt x="85" y="181"/>
                    </a:lnTo>
                    <a:lnTo>
                      <a:pt x="115" y="146"/>
                    </a:lnTo>
                    <a:lnTo>
                      <a:pt x="115" y="146"/>
                    </a:lnTo>
                    <a:lnTo>
                      <a:pt x="174" y="78"/>
                    </a:lnTo>
                    <a:lnTo>
                      <a:pt x="231" y="10"/>
                    </a:lnTo>
                    <a:lnTo>
                      <a:pt x="231" y="10"/>
                    </a:lnTo>
                    <a:lnTo>
                      <a:pt x="233" y="7"/>
                    </a:lnTo>
                    <a:lnTo>
                      <a:pt x="234" y="5"/>
                    </a:lnTo>
                    <a:lnTo>
                      <a:pt x="231" y="2"/>
                    </a:lnTo>
                    <a:lnTo>
                      <a:pt x="230" y="1"/>
                    </a:lnTo>
                    <a:lnTo>
                      <a:pt x="227" y="0"/>
                    </a:lnTo>
                    <a:lnTo>
                      <a:pt x="226" y="0"/>
                    </a:lnTo>
                    <a:lnTo>
                      <a:pt x="224" y="2"/>
                    </a:lnTo>
                    <a:lnTo>
                      <a:pt x="22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926"/>
              <p:cNvSpPr/>
              <p:nvPr/>
            </p:nvSpPr>
            <p:spPr bwMode="auto">
              <a:xfrm>
                <a:off x="6578601" y="3070226"/>
                <a:ext cx="52388" cy="73025"/>
              </a:xfrm>
              <a:custGeom>
                <a:avLst/>
                <a:gdLst/>
                <a:ahLst/>
                <a:cxnLst>
                  <a:cxn ang="0">
                    <a:pos x="121" y="3"/>
                  </a:cxn>
                  <a:cxn ang="0">
                    <a:pos x="121" y="3"/>
                  </a:cxn>
                  <a:cxn ang="0">
                    <a:pos x="108" y="26"/>
                  </a:cxn>
                  <a:cxn ang="0">
                    <a:pos x="95" y="50"/>
                  </a:cxn>
                  <a:cxn ang="0">
                    <a:pos x="65" y="96"/>
                  </a:cxn>
                  <a:cxn ang="0">
                    <a:pos x="65" y="96"/>
                  </a:cxn>
                  <a:cxn ang="0">
                    <a:pos x="49" y="117"/>
                  </a:cxn>
                  <a:cxn ang="0">
                    <a:pos x="33" y="137"/>
                  </a:cxn>
                  <a:cxn ang="0">
                    <a:pos x="16" y="158"/>
                  </a:cxn>
                  <a:cxn ang="0">
                    <a:pos x="2" y="179"/>
                  </a:cxn>
                  <a:cxn ang="0">
                    <a:pos x="2" y="179"/>
                  </a:cxn>
                  <a:cxn ang="0">
                    <a:pos x="0" y="182"/>
                  </a:cxn>
                  <a:cxn ang="0">
                    <a:pos x="0" y="183"/>
                  </a:cxn>
                  <a:cxn ang="0">
                    <a:pos x="3" y="187"/>
                  </a:cxn>
                  <a:cxn ang="0">
                    <a:pos x="7" y="187"/>
                  </a:cxn>
                  <a:cxn ang="0">
                    <a:pos x="10" y="187"/>
                  </a:cxn>
                  <a:cxn ang="0">
                    <a:pos x="11" y="185"/>
                  </a:cxn>
                  <a:cxn ang="0">
                    <a:pos x="11" y="185"/>
                  </a:cxn>
                  <a:cxn ang="0">
                    <a:pos x="25" y="166"/>
                  </a:cxn>
                  <a:cxn ang="0">
                    <a:pos x="40" y="148"/>
                  </a:cxn>
                  <a:cxn ang="0">
                    <a:pos x="55" y="130"/>
                  </a:cxn>
                  <a:cxn ang="0">
                    <a:pos x="68" y="111"/>
                  </a:cxn>
                  <a:cxn ang="0">
                    <a:pos x="68" y="111"/>
                  </a:cxn>
                  <a:cxn ang="0">
                    <a:pos x="101" y="60"/>
                  </a:cxn>
                  <a:cxn ang="0">
                    <a:pos x="117" y="34"/>
                  </a:cxn>
                  <a:cxn ang="0">
                    <a:pos x="131" y="8"/>
                  </a:cxn>
                  <a:cxn ang="0">
                    <a:pos x="131" y="8"/>
                  </a:cxn>
                  <a:cxn ang="0">
                    <a:pos x="133" y="5"/>
                  </a:cxn>
                  <a:cxn ang="0">
                    <a:pos x="131" y="4"/>
                  </a:cxn>
                  <a:cxn ang="0">
                    <a:pos x="129" y="0"/>
                  </a:cxn>
                  <a:cxn ang="0">
                    <a:pos x="125" y="0"/>
                  </a:cxn>
                  <a:cxn ang="0">
                    <a:pos x="123" y="0"/>
                  </a:cxn>
                  <a:cxn ang="0">
                    <a:pos x="121" y="3"/>
                  </a:cxn>
                  <a:cxn ang="0">
                    <a:pos x="121" y="3"/>
                  </a:cxn>
                </a:cxnLst>
                <a:rect l="0" t="0" r="r" b="b"/>
                <a:pathLst>
                  <a:path w="133" h="187">
                    <a:moveTo>
                      <a:pt x="121" y="3"/>
                    </a:moveTo>
                    <a:lnTo>
                      <a:pt x="121" y="3"/>
                    </a:lnTo>
                    <a:lnTo>
                      <a:pt x="108" y="26"/>
                    </a:lnTo>
                    <a:lnTo>
                      <a:pt x="95" y="50"/>
                    </a:lnTo>
                    <a:lnTo>
                      <a:pt x="65" y="96"/>
                    </a:lnTo>
                    <a:lnTo>
                      <a:pt x="65" y="96"/>
                    </a:lnTo>
                    <a:lnTo>
                      <a:pt x="49" y="117"/>
                    </a:lnTo>
                    <a:lnTo>
                      <a:pt x="33" y="137"/>
                    </a:lnTo>
                    <a:lnTo>
                      <a:pt x="16" y="158"/>
                    </a:lnTo>
                    <a:lnTo>
                      <a:pt x="2" y="179"/>
                    </a:lnTo>
                    <a:lnTo>
                      <a:pt x="2" y="179"/>
                    </a:lnTo>
                    <a:lnTo>
                      <a:pt x="0" y="182"/>
                    </a:lnTo>
                    <a:lnTo>
                      <a:pt x="0" y="183"/>
                    </a:lnTo>
                    <a:lnTo>
                      <a:pt x="3" y="187"/>
                    </a:lnTo>
                    <a:lnTo>
                      <a:pt x="7" y="187"/>
                    </a:lnTo>
                    <a:lnTo>
                      <a:pt x="10" y="187"/>
                    </a:lnTo>
                    <a:lnTo>
                      <a:pt x="11" y="185"/>
                    </a:lnTo>
                    <a:lnTo>
                      <a:pt x="11" y="185"/>
                    </a:lnTo>
                    <a:lnTo>
                      <a:pt x="25" y="166"/>
                    </a:lnTo>
                    <a:lnTo>
                      <a:pt x="40" y="148"/>
                    </a:lnTo>
                    <a:lnTo>
                      <a:pt x="55" y="130"/>
                    </a:lnTo>
                    <a:lnTo>
                      <a:pt x="68" y="111"/>
                    </a:lnTo>
                    <a:lnTo>
                      <a:pt x="68" y="111"/>
                    </a:lnTo>
                    <a:lnTo>
                      <a:pt x="101" y="60"/>
                    </a:lnTo>
                    <a:lnTo>
                      <a:pt x="117" y="34"/>
                    </a:lnTo>
                    <a:lnTo>
                      <a:pt x="131" y="8"/>
                    </a:lnTo>
                    <a:lnTo>
                      <a:pt x="131" y="8"/>
                    </a:lnTo>
                    <a:lnTo>
                      <a:pt x="133" y="5"/>
                    </a:lnTo>
                    <a:lnTo>
                      <a:pt x="131" y="4"/>
                    </a:lnTo>
                    <a:lnTo>
                      <a:pt x="129" y="0"/>
                    </a:lnTo>
                    <a:lnTo>
                      <a:pt x="125" y="0"/>
                    </a:lnTo>
                    <a:lnTo>
                      <a:pt x="123" y="0"/>
                    </a:lnTo>
                    <a:lnTo>
                      <a:pt x="121" y="3"/>
                    </a:lnTo>
                    <a:lnTo>
                      <a:pt x="12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927"/>
              <p:cNvSpPr/>
              <p:nvPr/>
            </p:nvSpPr>
            <p:spPr bwMode="auto">
              <a:xfrm>
                <a:off x="6616701" y="3071813"/>
                <a:ext cx="47625" cy="65088"/>
              </a:xfrm>
              <a:custGeom>
                <a:avLst/>
                <a:gdLst/>
                <a:ahLst/>
                <a:cxnLst>
                  <a:cxn ang="0">
                    <a:pos x="110" y="3"/>
                  </a:cxn>
                  <a:cxn ang="0">
                    <a:pos x="110" y="3"/>
                  </a:cxn>
                  <a:cxn ang="0">
                    <a:pos x="98" y="21"/>
                  </a:cxn>
                  <a:cxn ang="0">
                    <a:pos x="85" y="38"/>
                  </a:cxn>
                  <a:cxn ang="0">
                    <a:pos x="72" y="54"/>
                  </a:cxn>
                  <a:cxn ang="0">
                    <a:pos x="59" y="71"/>
                  </a:cxn>
                  <a:cxn ang="0">
                    <a:pos x="59" y="71"/>
                  </a:cxn>
                  <a:cxn ang="0">
                    <a:pos x="29" y="113"/>
                  </a:cxn>
                  <a:cxn ang="0">
                    <a:pos x="15" y="135"/>
                  </a:cxn>
                  <a:cxn ang="0">
                    <a:pos x="2" y="157"/>
                  </a:cxn>
                  <a:cxn ang="0">
                    <a:pos x="2" y="157"/>
                  </a:cxn>
                  <a:cxn ang="0">
                    <a:pos x="0" y="160"/>
                  </a:cxn>
                  <a:cxn ang="0">
                    <a:pos x="2" y="161"/>
                  </a:cxn>
                  <a:cxn ang="0">
                    <a:pos x="4" y="165"/>
                  </a:cxn>
                  <a:cxn ang="0">
                    <a:pos x="8" y="165"/>
                  </a:cxn>
                  <a:cxn ang="0">
                    <a:pos x="9" y="165"/>
                  </a:cxn>
                  <a:cxn ang="0">
                    <a:pos x="12" y="163"/>
                  </a:cxn>
                  <a:cxn ang="0">
                    <a:pos x="12" y="163"/>
                  </a:cxn>
                  <a:cxn ang="0">
                    <a:pos x="24" y="143"/>
                  </a:cxn>
                  <a:cxn ang="0">
                    <a:pos x="37" y="123"/>
                  </a:cxn>
                  <a:cxn ang="0">
                    <a:pos x="64" y="85"/>
                  </a:cxn>
                  <a:cxn ang="0">
                    <a:pos x="64" y="85"/>
                  </a:cxn>
                  <a:cxn ang="0">
                    <a:pos x="77" y="66"/>
                  </a:cxn>
                  <a:cxn ang="0">
                    <a:pos x="93" y="47"/>
                  </a:cxn>
                  <a:cxn ang="0">
                    <a:pos x="108" y="28"/>
                  </a:cxn>
                  <a:cxn ang="0">
                    <a:pos x="119" y="8"/>
                  </a:cxn>
                  <a:cxn ang="0">
                    <a:pos x="119" y="8"/>
                  </a:cxn>
                  <a:cxn ang="0">
                    <a:pos x="121" y="7"/>
                  </a:cxn>
                  <a:cxn ang="0">
                    <a:pos x="121" y="4"/>
                  </a:cxn>
                  <a:cxn ang="0">
                    <a:pos x="118" y="2"/>
                  </a:cxn>
                  <a:cxn ang="0">
                    <a:pos x="114" y="0"/>
                  </a:cxn>
                  <a:cxn ang="0">
                    <a:pos x="111" y="2"/>
                  </a:cxn>
                  <a:cxn ang="0">
                    <a:pos x="110" y="3"/>
                  </a:cxn>
                  <a:cxn ang="0">
                    <a:pos x="110" y="3"/>
                  </a:cxn>
                </a:cxnLst>
                <a:rect l="0" t="0" r="r" b="b"/>
                <a:pathLst>
                  <a:path w="121" h="165">
                    <a:moveTo>
                      <a:pt x="110" y="3"/>
                    </a:moveTo>
                    <a:lnTo>
                      <a:pt x="110" y="3"/>
                    </a:lnTo>
                    <a:lnTo>
                      <a:pt x="98" y="21"/>
                    </a:lnTo>
                    <a:lnTo>
                      <a:pt x="85" y="38"/>
                    </a:lnTo>
                    <a:lnTo>
                      <a:pt x="72" y="54"/>
                    </a:lnTo>
                    <a:lnTo>
                      <a:pt x="59" y="71"/>
                    </a:lnTo>
                    <a:lnTo>
                      <a:pt x="59" y="71"/>
                    </a:lnTo>
                    <a:lnTo>
                      <a:pt x="29" y="113"/>
                    </a:lnTo>
                    <a:lnTo>
                      <a:pt x="15" y="135"/>
                    </a:lnTo>
                    <a:lnTo>
                      <a:pt x="2" y="157"/>
                    </a:lnTo>
                    <a:lnTo>
                      <a:pt x="2" y="157"/>
                    </a:lnTo>
                    <a:lnTo>
                      <a:pt x="0" y="160"/>
                    </a:lnTo>
                    <a:lnTo>
                      <a:pt x="2" y="161"/>
                    </a:lnTo>
                    <a:lnTo>
                      <a:pt x="4" y="165"/>
                    </a:lnTo>
                    <a:lnTo>
                      <a:pt x="8" y="165"/>
                    </a:lnTo>
                    <a:lnTo>
                      <a:pt x="9" y="165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24" y="143"/>
                    </a:lnTo>
                    <a:lnTo>
                      <a:pt x="37" y="123"/>
                    </a:lnTo>
                    <a:lnTo>
                      <a:pt x="64" y="85"/>
                    </a:lnTo>
                    <a:lnTo>
                      <a:pt x="64" y="85"/>
                    </a:lnTo>
                    <a:lnTo>
                      <a:pt x="77" y="66"/>
                    </a:lnTo>
                    <a:lnTo>
                      <a:pt x="93" y="47"/>
                    </a:lnTo>
                    <a:lnTo>
                      <a:pt x="108" y="28"/>
                    </a:lnTo>
                    <a:lnTo>
                      <a:pt x="119" y="8"/>
                    </a:lnTo>
                    <a:lnTo>
                      <a:pt x="119" y="8"/>
                    </a:lnTo>
                    <a:lnTo>
                      <a:pt x="121" y="7"/>
                    </a:lnTo>
                    <a:lnTo>
                      <a:pt x="121" y="4"/>
                    </a:lnTo>
                    <a:lnTo>
                      <a:pt x="118" y="2"/>
                    </a:lnTo>
                    <a:lnTo>
                      <a:pt x="114" y="0"/>
                    </a:lnTo>
                    <a:lnTo>
                      <a:pt x="111" y="2"/>
                    </a:lnTo>
                    <a:lnTo>
                      <a:pt x="110" y="3"/>
                    </a:lnTo>
                    <a:lnTo>
                      <a:pt x="11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928"/>
              <p:cNvSpPr/>
              <p:nvPr/>
            </p:nvSpPr>
            <p:spPr bwMode="auto">
              <a:xfrm>
                <a:off x="6645276" y="3073401"/>
                <a:ext cx="44450" cy="61913"/>
              </a:xfrm>
              <a:custGeom>
                <a:avLst/>
                <a:gdLst/>
                <a:ahLst/>
                <a:cxnLst>
                  <a:cxn ang="0">
                    <a:pos x="99" y="1"/>
                  </a:cxn>
                  <a:cxn ang="0">
                    <a:pos x="99" y="1"/>
                  </a:cxn>
                  <a:cxn ang="0">
                    <a:pos x="84" y="18"/>
                  </a:cxn>
                  <a:cxn ang="0">
                    <a:pos x="70" y="35"/>
                  </a:cxn>
                  <a:cxn ang="0">
                    <a:pos x="57" y="52"/>
                  </a:cxn>
                  <a:cxn ang="0">
                    <a:pos x="46" y="70"/>
                  </a:cxn>
                  <a:cxn ang="0">
                    <a:pos x="22" y="108"/>
                  </a:cxn>
                  <a:cxn ang="0">
                    <a:pos x="1" y="145"/>
                  </a:cxn>
                  <a:cxn ang="0">
                    <a:pos x="1" y="145"/>
                  </a:cxn>
                  <a:cxn ang="0">
                    <a:pos x="0" y="147"/>
                  </a:cxn>
                  <a:cxn ang="0">
                    <a:pos x="0" y="150"/>
                  </a:cxn>
                  <a:cxn ang="0">
                    <a:pos x="2" y="153"/>
                  </a:cxn>
                  <a:cxn ang="0">
                    <a:pos x="6" y="154"/>
                  </a:cxn>
                  <a:cxn ang="0">
                    <a:pos x="9" y="153"/>
                  </a:cxn>
                  <a:cxn ang="0">
                    <a:pos x="10" y="151"/>
                  </a:cxn>
                  <a:cxn ang="0">
                    <a:pos x="10" y="151"/>
                  </a:cxn>
                  <a:cxn ang="0">
                    <a:pos x="33" y="115"/>
                  </a:cxn>
                  <a:cxn ang="0">
                    <a:pos x="55" y="78"/>
                  </a:cxn>
                  <a:cxn ang="0">
                    <a:pos x="67" y="60"/>
                  </a:cxn>
                  <a:cxn ang="0">
                    <a:pos x="80" y="43"/>
                  </a:cxn>
                  <a:cxn ang="0">
                    <a:pos x="93" y="26"/>
                  </a:cxn>
                  <a:cxn ang="0">
                    <a:pos x="107" y="10"/>
                  </a:cxn>
                  <a:cxn ang="0">
                    <a:pos x="107" y="10"/>
                  </a:cxn>
                  <a:cxn ang="0">
                    <a:pos x="108" y="7"/>
                  </a:cxn>
                  <a:cxn ang="0">
                    <a:pos x="108" y="5"/>
                  </a:cxn>
                  <a:cxn ang="0">
                    <a:pos x="107" y="2"/>
                  </a:cxn>
                  <a:cxn ang="0">
                    <a:pos x="103" y="0"/>
                  </a:cxn>
                  <a:cxn ang="0">
                    <a:pos x="101" y="0"/>
                  </a:cxn>
                  <a:cxn ang="0">
                    <a:pos x="99" y="1"/>
                  </a:cxn>
                  <a:cxn ang="0">
                    <a:pos x="99" y="1"/>
                  </a:cxn>
                </a:cxnLst>
                <a:rect l="0" t="0" r="r" b="b"/>
                <a:pathLst>
                  <a:path w="108" h="154">
                    <a:moveTo>
                      <a:pt x="99" y="1"/>
                    </a:moveTo>
                    <a:lnTo>
                      <a:pt x="99" y="1"/>
                    </a:lnTo>
                    <a:lnTo>
                      <a:pt x="84" y="18"/>
                    </a:lnTo>
                    <a:lnTo>
                      <a:pt x="70" y="35"/>
                    </a:lnTo>
                    <a:lnTo>
                      <a:pt x="57" y="52"/>
                    </a:lnTo>
                    <a:lnTo>
                      <a:pt x="46" y="70"/>
                    </a:lnTo>
                    <a:lnTo>
                      <a:pt x="22" y="108"/>
                    </a:lnTo>
                    <a:lnTo>
                      <a:pt x="1" y="145"/>
                    </a:lnTo>
                    <a:lnTo>
                      <a:pt x="1" y="145"/>
                    </a:lnTo>
                    <a:lnTo>
                      <a:pt x="0" y="147"/>
                    </a:lnTo>
                    <a:lnTo>
                      <a:pt x="0" y="150"/>
                    </a:lnTo>
                    <a:lnTo>
                      <a:pt x="2" y="153"/>
                    </a:lnTo>
                    <a:lnTo>
                      <a:pt x="6" y="154"/>
                    </a:lnTo>
                    <a:lnTo>
                      <a:pt x="9" y="153"/>
                    </a:lnTo>
                    <a:lnTo>
                      <a:pt x="10" y="151"/>
                    </a:lnTo>
                    <a:lnTo>
                      <a:pt x="10" y="151"/>
                    </a:lnTo>
                    <a:lnTo>
                      <a:pt x="33" y="115"/>
                    </a:lnTo>
                    <a:lnTo>
                      <a:pt x="55" y="78"/>
                    </a:lnTo>
                    <a:lnTo>
                      <a:pt x="67" y="60"/>
                    </a:lnTo>
                    <a:lnTo>
                      <a:pt x="80" y="43"/>
                    </a:lnTo>
                    <a:lnTo>
                      <a:pt x="93" y="26"/>
                    </a:lnTo>
                    <a:lnTo>
                      <a:pt x="107" y="10"/>
                    </a:lnTo>
                    <a:lnTo>
                      <a:pt x="107" y="10"/>
                    </a:lnTo>
                    <a:lnTo>
                      <a:pt x="108" y="7"/>
                    </a:lnTo>
                    <a:lnTo>
                      <a:pt x="108" y="5"/>
                    </a:lnTo>
                    <a:lnTo>
                      <a:pt x="107" y="2"/>
                    </a:lnTo>
                    <a:lnTo>
                      <a:pt x="103" y="0"/>
                    </a:lnTo>
                    <a:lnTo>
                      <a:pt x="101" y="0"/>
                    </a:lnTo>
                    <a:lnTo>
                      <a:pt x="99" y="1"/>
                    </a:lnTo>
                    <a:lnTo>
                      <a:pt x="9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929"/>
              <p:cNvSpPr/>
              <p:nvPr/>
            </p:nvSpPr>
            <p:spPr bwMode="auto">
              <a:xfrm>
                <a:off x="6672263" y="3076576"/>
                <a:ext cx="44450" cy="58738"/>
              </a:xfrm>
              <a:custGeom>
                <a:avLst/>
                <a:gdLst/>
                <a:ahLst/>
                <a:cxnLst>
                  <a:cxn ang="0">
                    <a:pos x="98" y="4"/>
                  </a:cxn>
                  <a:cxn ang="0">
                    <a:pos x="98" y="4"/>
                  </a:cxn>
                  <a:cxn ang="0">
                    <a:pos x="97" y="8"/>
                  </a:cxn>
                  <a:cxn ang="0">
                    <a:pos x="94" y="12"/>
                  </a:cxn>
                  <a:cxn ang="0">
                    <a:pos x="89" y="20"/>
                  </a:cxn>
                  <a:cxn ang="0">
                    <a:pos x="81" y="26"/>
                  </a:cxn>
                  <a:cxn ang="0">
                    <a:pos x="76" y="34"/>
                  </a:cxn>
                  <a:cxn ang="0">
                    <a:pos x="76" y="34"/>
                  </a:cxn>
                  <a:cxn ang="0">
                    <a:pos x="65" y="52"/>
                  </a:cxn>
                  <a:cxn ang="0">
                    <a:pos x="59" y="62"/>
                  </a:cxn>
                  <a:cxn ang="0">
                    <a:pos x="52" y="71"/>
                  </a:cxn>
                  <a:cxn ang="0">
                    <a:pos x="52" y="71"/>
                  </a:cxn>
                  <a:cxn ang="0">
                    <a:pos x="26" y="105"/>
                  </a:cxn>
                  <a:cxn ang="0">
                    <a:pos x="13" y="122"/>
                  </a:cxn>
                  <a:cxn ang="0">
                    <a:pos x="1" y="139"/>
                  </a:cxn>
                  <a:cxn ang="0">
                    <a:pos x="1" y="139"/>
                  </a:cxn>
                  <a:cxn ang="0">
                    <a:pos x="0" y="141"/>
                  </a:cxn>
                  <a:cxn ang="0">
                    <a:pos x="1" y="144"/>
                  </a:cxn>
                  <a:cxn ang="0">
                    <a:pos x="4" y="147"/>
                  </a:cxn>
                  <a:cxn ang="0">
                    <a:pos x="8" y="148"/>
                  </a:cxn>
                  <a:cxn ang="0">
                    <a:pos x="9" y="147"/>
                  </a:cxn>
                  <a:cxn ang="0">
                    <a:pos x="12" y="145"/>
                  </a:cxn>
                  <a:cxn ang="0">
                    <a:pos x="12" y="145"/>
                  </a:cxn>
                  <a:cxn ang="0">
                    <a:pos x="25" y="126"/>
                  </a:cxn>
                  <a:cxn ang="0">
                    <a:pos x="39" y="107"/>
                  </a:cxn>
                  <a:cxn ang="0">
                    <a:pos x="53" y="89"/>
                  </a:cxn>
                  <a:cxn ang="0">
                    <a:pos x="68" y="71"/>
                  </a:cxn>
                  <a:cxn ang="0">
                    <a:pos x="68" y="71"/>
                  </a:cxn>
                  <a:cxn ang="0">
                    <a:pos x="74" y="60"/>
                  </a:cxn>
                  <a:cxn ang="0">
                    <a:pos x="80" y="49"/>
                  </a:cxn>
                  <a:cxn ang="0">
                    <a:pos x="86" y="38"/>
                  </a:cxn>
                  <a:cxn ang="0">
                    <a:pos x="90" y="33"/>
                  </a:cxn>
                  <a:cxn ang="0">
                    <a:pos x="94" y="29"/>
                  </a:cxn>
                  <a:cxn ang="0">
                    <a:pos x="94" y="29"/>
                  </a:cxn>
                  <a:cxn ang="0">
                    <a:pos x="99" y="24"/>
                  </a:cxn>
                  <a:cxn ang="0">
                    <a:pos x="103" y="18"/>
                  </a:cxn>
                  <a:cxn ang="0">
                    <a:pos x="107" y="13"/>
                  </a:cxn>
                  <a:cxn ang="0">
                    <a:pos x="108" y="7"/>
                  </a:cxn>
                  <a:cxn ang="0">
                    <a:pos x="108" y="7"/>
                  </a:cxn>
                  <a:cxn ang="0">
                    <a:pos x="108" y="4"/>
                  </a:cxn>
                  <a:cxn ang="0">
                    <a:pos x="108" y="3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0"/>
                  </a:cxn>
                  <a:cxn ang="0">
                    <a:pos x="99" y="1"/>
                  </a:cxn>
                  <a:cxn ang="0">
                    <a:pos x="98" y="4"/>
                  </a:cxn>
                  <a:cxn ang="0">
                    <a:pos x="98" y="4"/>
                  </a:cxn>
                </a:cxnLst>
                <a:rect l="0" t="0" r="r" b="b"/>
                <a:pathLst>
                  <a:path w="108" h="148">
                    <a:moveTo>
                      <a:pt x="98" y="4"/>
                    </a:moveTo>
                    <a:lnTo>
                      <a:pt x="98" y="4"/>
                    </a:lnTo>
                    <a:lnTo>
                      <a:pt x="97" y="8"/>
                    </a:lnTo>
                    <a:lnTo>
                      <a:pt x="94" y="12"/>
                    </a:lnTo>
                    <a:lnTo>
                      <a:pt x="89" y="20"/>
                    </a:lnTo>
                    <a:lnTo>
                      <a:pt x="81" y="26"/>
                    </a:lnTo>
                    <a:lnTo>
                      <a:pt x="76" y="34"/>
                    </a:lnTo>
                    <a:lnTo>
                      <a:pt x="76" y="34"/>
                    </a:lnTo>
                    <a:lnTo>
                      <a:pt x="65" y="52"/>
                    </a:lnTo>
                    <a:lnTo>
                      <a:pt x="59" y="62"/>
                    </a:lnTo>
                    <a:lnTo>
                      <a:pt x="52" y="71"/>
                    </a:lnTo>
                    <a:lnTo>
                      <a:pt x="52" y="71"/>
                    </a:lnTo>
                    <a:lnTo>
                      <a:pt x="26" y="105"/>
                    </a:lnTo>
                    <a:lnTo>
                      <a:pt x="13" y="122"/>
                    </a:lnTo>
                    <a:lnTo>
                      <a:pt x="1" y="139"/>
                    </a:lnTo>
                    <a:lnTo>
                      <a:pt x="1" y="139"/>
                    </a:lnTo>
                    <a:lnTo>
                      <a:pt x="0" y="141"/>
                    </a:lnTo>
                    <a:lnTo>
                      <a:pt x="1" y="144"/>
                    </a:lnTo>
                    <a:lnTo>
                      <a:pt x="4" y="147"/>
                    </a:lnTo>
                    <a:lnTo>
                      <a:pt x="8" y="148"/>
                    </a:lnTo>
                    <a:lnTo>
                      <a:pt x="9" y="147"/>
                    </a:lnTo>
                    <a:lnTo>
                      <a:pt x="12" y="145"/>
                    </a:lnTo>
                    <a:lnTo>
                      <a:pt x="12" y="145"/>
                    </a:lnTo>
                    <a:lnTo>
                      <a:pt x="25" y="126"/>
                    </a:lnTo>
                    <a:lnTo>
                      <a:pt x="39" y="107"/>
                    </a:lnTo>
                    <a:lnTo>
                      <a:pt x="53" y="89"/>
                    </a:lnTo>
                    <a:lnTo>
                      <a:pt x="68" y="71"/>
                    </a:lnTo>
                    <a:lnTo>
                      <a:pt x="68" y="71"/>
                    </a:lnTo>
                    <a:lnTo>
                      <a:pt x="74" y="60"/>
                    </a:lnTo>
                    <a:lnTo>
                      <a:pt x="80" y="49"/>
                    </a:lnTo>
                    <a:lnTo>
                      <a:pt x="86" y="38"/>
                    </a:lnTo>
                    <a:lnTo>
                      <a:pt x="90" y="33"/>
                    </a:lnTo>
                    <a:lnTo>
                      <a:pt x="94" y="29"/>
                    </a:lnTo>
                    <a:lnTo>
                      <a:pt x="94" y="29"/>
                    </a:lnTo>
                    <a:lnTo>
                      <a:pt x="99" y="24"/>
                    </a:lnTo>
                    <a:lnTo>
                      <a:pt x="103" y="18"/>
                    </a:lnTo>
                    <a:lnTo>
                      <a:pt x="107" y="13"/>
                    </a:lnTo>
                    <a:lnTo>
                      <a:pt x="108" y="7"/>
                    </a:lnTo>
                    <a:lnTo>
                      <a:pt x="108" y="7"/>
                    </a:lnTo>
                    <a:lnTo>
                      <a:pt x="108" y="4"/>
                    </a:lnTo>
                    <a:lnTo>
                      <a:pt x="108" y="3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0"/>
                    </a:lnTo>
                    <a:lnTo>
                      <a:pt x="99" y="1"/>
                    </a:lnTo>
                    <a:lnTo>
                      <a:pt x="98" y="4"/>
                    </a:lnTo>
                    <a:lnTo>
                      <a:pt x="9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930"/>
              <p:cNvSpPr/>
              <p:nvPr/>
            </p:nvSpPr>
            <p:spPr bwMode="auto">
              <a:xfrm>
                <a:off x="6707188" y="3078163"/>
                <a:ext cx="41275" cy="53975"/>
              </a:xfrm>
              <a:custGeom>
                <a:avLst/>
                <a:gdLst/>
                <a:ahLst/>
                <a:cxnLst>
                  <a:cxn ang="0">
                    <a:pos x="92" y="4"/>
                  </a:cxn>
                  <a:cxn ang="0">
                    <a:pos x="92" y="4"/>
                  </a:cxn>
                  <a:cxn ang="0">
                    <a:pos x="90" y="12"/>
                  </a:cxn>
                  <a:cxn ang="0">
                    <a:pos x="87" y="19"/>
                  </a:cxn>
                  <a:cxn ang="0">
                    <a:pos x="83" y="25"/>
                  </a:cxn>
                  <a:cxn ang="0">
                    <a:pos x="77" y="30"/>
                  </a:cxn>
                  <a:cxn ang="0">
                    <a:pos x="67" y="42"/>
                  </a:cxn>
                  <a:cxn ang="0">
                    <a:pos x="58" y="54"/>
                  </a:cxn>
                  <a:cxn ang="0">
                    <a:pos x="58" y="54"/>
                  </a:cxn>
                  <a:cxn ang="0">
                    <a:pos x="46" y="74"/>
                  </a:cxn>
                  <a:cxn ang="0">
                    <a:pos x="32" y="93"/>
                  </a:cxn>
                  <a:cxn ang="0">
                    <a:pos x="17" y="110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0" y="130"/>
                  </a:cxn>
                  <a:cxn ang="0">
                    <a:pos x="0" y="131"/>
                  </a:cxn>
                  <a:cxn ang="0">
                    <a:pos x="1" y="135"/>
                  </a:cxn>
                  <a:cxn ang="0">
                    <a:pos x="5" y="138"/>
                  </a:cxn>
                  <a:cxn ang="0">
                    <a:pos x="8" y="136"/>
                  </a:cxn>
                  <a:cxn ang="0">
                    <a:pos x="9" y="135"/>
                  </a:cxn>
                  <a:cxn ang="0">
                    <a:pos x="9" y="135"/>
                  </a:cxn>
                  <a:cxn ang="0">
                    <a:pos x="26" y="118"/>
                  </a:cxn>
                  <a:cxn ang="0">
                    <a:pos x="41" y="100"/>
                  </a:cxn>
                  <a:cxn ang="0">
                    <a:pos x="55" y="80"/>
                  </a:cxn>
                  <a:cxn ang="0">
                    <a:pos x="68" y="61"/>
                  </a:cxn>
                  <a:cxn ang="0">
                    <a:pos x="68" y="61"/>
                  </a:cxn>
                  <a:cxn ang="0">
                    <a:pos x="72" y="54"/>
                  </a:cxn>
                  <a:cxn ang="0">
                    <a:pos x="77" y="47"/>
                  </a:cxn>
                  <a:cxn ang="0">
                    <a:pos x="88" y="36"/>
                  </a:cxn>
                  <a:cxn ang="0">
                    <a:pos x="93" y="29"/>
                  </a:cxn>
                  <a:cxn ang="0">
                    <a:pos x="97" y="23"/>
                  </a:cxn>
                  <a:cxn ang="0">
                    <a:pos x="101" y="15"/>
                  </a:cxn>
                  <a:cxn ang="0">
                    <a:pos x="102" y="7"/>
                  </a:cxn>
                  <a:cxn ang="0">
                    <a:pos x="102" y="7"/>
                  </a:cxn>
                  <a:cxn ang="0">
                    <a:pos x="102" y="6"/>
                  </a:cxn>
                  <a:cxn ang="0">
                    <a:pos x="102" y="3"/>
                  </a:cxn>
                  <a:cxn ang="0">
                    <a:pos x="98" y="0"/>
                  </a:cxn>
                  <a:cxn ang="0">
                    <a:pos x="96" y="0"/>
                  </a:cxn>
                  <a:cxn ang="0">
                    <a:pos x="94" y="0"/>
                  </a:cxn>
                  <a:cxn ang="0">
                    <a:pos x="93" y="2"/>
                  </a:cxn>
                  <a:cxn ang="0">
                    <a:pos x="92" y="4"/>
                  </a:cxn>
                  <a:cxn ang="0">
                    <a:pos x="92" y="4"/>
                  </a:cxn>
                </a:cxnLst>
                <a:rect l="0" t="0" r="r" b="b"/>
                <a:pathLst>
                  <a:path w="102" h="138">
                    <a:moveTo>
                      <a:pt x="92" y="4"/>
                    </a:moveTo>
                    <a:lnTo>
                      <a:pt x="92" y="4"/>
                    </a:lnTo>
                    <a:lnTo>
                      <a:pt x="90" y="12"/>
                    </a:lnTo>
                    <a:lnTo>
                      <a:pt x="87" y="19"/>
                    </a:lnTo>
                    <a:lnTo>
                      <a:pt x="83" y="25"/>
                    </a:lnTo>
                    <a:lnTo>
                      <a:pt x="77" y="30"/>
                    </a:lnTo>
                    <a:lnTo>
                      <a:pt x="67" y="42"/>
                    </a:lnTo>
                    <a:lnTo>
                      <a:pt x="58" y="54"/>
                    </a:lnTo>
                    <a:lnTo>
                      <a:pt x="58" y="54"/>
                    </a:lnTo>
                    <a:lnTo>
                      <a:pt x="46" y="74"/>
                    </a:lnTo>
                    <a:lnTo>
                      <a:pt x="32" y="93"/>
                    </a:lnTo>
                    <a:lnTo>
                      <a:pt x="17" y="110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0" y="130"/>
                    </a:lnTo>
                    <a:lnTo>
                      <a:pt x="0" y="131"/>
                    </a:lnTo>
                    <a:lnTo>
                      <a:pt x="1" y="135"/>
                    </a:lnTo>
                    <a:lnTo>
                      <a:pt x="5" y="138"/>
                    </a:lnTo>
                    <a:lnTo>
                      <a:pt x="8" y="136"/>
                    </a:lnTo>
                    <a:lnTo>
                      <a:pt x="9" y="135"/>
                    </a:lnTo>
                    <a:lnTo>
                      <a:pt x="9" y="135"/>
                    </a:lnTo>
                    <a:lnTo>
                      <a:pt x="26" y="118"/>
                    </a:lnTo>
                    <a:lnTo>
                      <a:pt x="41" y="100"/>
                    </a:lnTo>
                    <a:lnTo>
                      <a:pt x="55" y="80"/>
                    </a:lnTo>
                    <a:lnTo>
                      <a:pt x="68" y="61"/>
                    </a:lnTo>
                    <a:lnTo>
                      <a:pt x="68" y="61"/>
                    </a:lnTo>
                    <a:lnTo>
                      <a:pt x="72" y="54"/>
                    </a:lnTo>
                    <a:lnTo>
                      <a:pt x="77" y="47"/>
                    </a:lnTo>
                    <a:lnTo>
                      <a:pt x="88" y="36"/>
                    </a:lnTo>
                    <a:lnTo>
                      <a:pt x="93" y="29"/>
                    </a:lnTo>
                    <a:lnTo>
                      <a:pt x="97" y="23"/>
                    </a:lnTo>
                    <a:lnTo>
                      <a:pt x="101" y="15"/>
                    </a:lnTo>
                    <a:lnTo>
                      <a:pt x="102" y="7"/>
                    </a:lnTo>
                    <a:lnTo>
                      <a:pt x="102" y="7"/>
                    </a:lnTo>
                    <a:lnTo>
                      <a:pt x="102" y="6"/>
                    </a:lnTo>
                    <a:lnTo>
                      <a:pt x="102" y="3"/>
                    </a:lnTo>
                    <a:lnTo>
                      <a:pt x="98" y="0"/>
                    </a:lnTo>
                    <a:lnTo>
                      <a:pt x="96" y="0"/>
                    </a:lnTo>
                    <a:lnTo>
                      <a:pt x="94" y="0"/>
                    </a:lnTo>
                    <a:lnTo>
                      <a:pt x="93" y="2"/>
                    </a:lnTo>
                    <a:lnTo>
                      <a:pt x="92" y="4"/>
                    </a:lnTo>
                    <a:lnTo>
                      <a:pt x="9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931"/>
              <p:cNvSpPr/>
              <p:nvPr/>
            </p:nvSpPr>
            <p:spPr bwMode="auto">
              <a:xfrm>
                <a:off x="6742113" y="3076576"/>
                <a:ext cx="39688" cy="55563"/>
              </a:xfrm>
              <a:custGeom>
                <a:avLst/>
                <a:gdLst/>
                <a:ahLst/>
                <a:cxnLst>
                  <a:cxn ang="0">
                    <a:pos x="91" y="3"/>
                  </a:cxn>
                  <a:cxn ang="0">
                    <a:pos x="91" y="3"/>
                  </a:cxn>
                  <a:cxn ang="0">
                    <a:pos x="81" y="18"/>
                  </a:cxn>
                  <a:cxn ang="0">
                    <a:pos x="69" y="34"/>
                  </a:cxn>
                  <a:cxn ang="0">
                    <a:pos x="45" y="64"/>
                  </a:cxn>
                  <a:cxn ang="0">
                    <a:pos x="45" y="64"/>
                  </a:cxn>
                  <a:cxn ang="0">
                    <a:pos x="34" y="81"/>
                  </a:cxn>
                  <a:cxn ang="0">
                    <a:pos x="23" y="98"/>
                  </a:cxn>
                  <a:cxn ang="0">
                    <a:pos x="13" y="117"/>
                  </a:cxn>
                  <a:cxn ang="0">
                    <a:pos x="7" y="124"/>
                  </a:cxn>
                  <a:cxn ang="0">
                    <a:pos x="1" y="132"/>
                  </a:cxn>
                  <a:cxn ang="0">
                    <a:pos x="1" y="132"/>
                  </a:cxn>
                  <a:cxn ang="0">
                    <a:pos x="0" y="135"/>
                  </a:cxn>
                  <a:cxn ang="0">
                    <a:pos x="0" y="137"/>
                  </a:cxn>
                  <a:cxn ang="0">
                    <a:pos x="1" y="140"/>
                  </a:cxn>
                  <a:cxn ang="0">
                    <a:pos x="5" y="143"/>
                  </a:cxn>
                  <a:cxn ang="0">
                    <a:pos x="6" y="143"/>
                  </a:cxn>
                  <a:cxn ang="0">
                    <a:pos x="9" y="140"/>
                  </a:cxn>
                  <a:cxn ang="0">
                    <a:pos x="9" y="140"/>
                  </a:cxn>
                  <a:cxn ang="0">
                    <a:pos x="14" y="134"/>
                  </a:cxn>
                  <a:cxn ang="0">
                    <a:pos x="19" y="126"/>
                  </a:cxn>
                  <a:cxn ang="0">
                    <a:pos x="28" y="109"/>
                  </a:cxn>
                  <a:cxn ang="0">
                    <a:pos x="37" y="93"/>
                  </a:cxn>
                  <a:cxn ang="0">
                    <a:pos x="43" y="85"/>
                  </a:cxn>
                  <a:cxn ang="0">
                    <a:pos x="48" y="77"/>
                  </a:cxn>
                  <a:cxn ang="0">
                    <a:pos x="48" y="77"/>
                  </a:cxn>
                  <a:cxn ang="0">
                    <a:pos x="62" y="62"/>
                  </a:cxn>
                  <a:cxn ang="0">
                    <a:pos x="77" y="45"/>
                  </a:cxn>
                  <a:cxn ang="0">
                    <a:pos x="90" y="26"/>
                  </a:cxn>
                  <a:cxn ang="0">
                    <a:pos x="100" y="8"/>
                  </a:cxn>
                  <a:cxn ang="0">
                    <a:pos x="100" y="8"/>
                  </a:cxn>
                  <a:cxn ang="0">
                    <a:pos x="102" y="5"/>
                  </a:cxn>
                  <a:cxn ang="0">
                    <a:pos x="102" y="4"/>
                  </a:cxn>
                  <a:cxn ang="0">
                    <a:pos x="99" y="0"/>
                  </a:cxn>
                  <a:cxn ang="0">
                    <a:pos x="95" y="0"/>
                  </a:cxn>
                  <a:cxn ang="0">
                    <a:pos x="92" y="0"/>
                  </a:cxn>
                  <a:cxn ang="0">
                    <a:pos x="91" y="3"/>
                  </a:cxn>
                  <a:cxn ang="0">
                    <a:pos x="91" y="3"/>
                  </a:cxn>
                </a:cxnLst>
                <a:rect l="0" t="0" r="r" b="b"/>
                <a:pathLst>
                  <a:path w="102" h="143">
                    <a:moveTo>
                      <a:pt x="91" y="3"/>
                    </a:moveTo>
                    <a:lnTo>
                      <a:pt x="91" y="3"/>
                    </a:lnTo>
                    <a:lnTo>
                      <a:pt x="81" y="18"/>
                    </a:lnTo>
                    <a:lnTo>
                      <a:pt x="69" y="34"/>
                    </a:lnTo>
                    <a:lnTo>
                      <a:pt x="45" y="64"/>
                    </a:lnTo>
                    <a:lnTo>
                      <a:pt x="45" y="64"/>
                    </a:lnTo>
                    <a:lnTo>
                      <a:pt x="34" y="81"/>
                    </a:lnTo>
                    <a:lnTo>
                      <a:pt x="23" y="98"/>
                    </a:lnTo>
                    <a:lnTo>
                      <a:pt x="13" y="117"/>
                    </a:lnTo>
                    <a:lnTo>
                      <a:pt x="7" y="124"/>
                    </a:lnTo>
                    <a:lnTo>
                      <a:pt x="1" y="132"/>
                    </a:lnTo>
                    <a:lnTo>
                      <a:pt x="1" y="132"/>
                    </a:lnTo>
                    <a:lnTo>
                      <a:pt x="0" y="135"/>
                    </a:lnTo>
                    <a:lnTo>
                      <a:pt x="0" y="137"/>
                    </a:lnTo>
                    <a:lnTo>
                      <a:pt x="1" y="140"/>
                    </a:lnTo>
                    <a:lnTo>
                      <a:pt x="5" y="143"/>
                    </a:lnTo>
                    <a:lnTo>
                      <a:pt x="6" y="143"/>
                    </a:lnTo>
                    <a:lnTo>
                      <a:pt x="9" y="140"/>
                    </a:lnTo>
                    <a:lnTo>
                      <a:pt x="9" y="140"/>
                    </a:lnTo>
                    <a:lnTo>
                      <a:pt x="14" y="134"/>
                    </a:lnTo>
                    <a:lnTo>
                      <a:pt x="19" y="126"/>
                    </a:lnTo>
                    <a:lnTo>
                      <a:pt x="28" y="109"/>
                    </a:lnTo>
                    <a:lnTo>
                      <a:pt x="37" y="93"/>
                    </a:lnTo>
                    <a:lnTo>
                      <a:pt x="43" y="85"/>
                    </a:lnTo>
                    <a:lnTo>
                      <a:pt x="48" y="77"/>
                    </a:lnTo>
                    <a:lnTo>
                      <a:pt x="48" y="77"/>
                    </a:lnTo>
                    <a:lnTo>
                      <a:pt x="62" y="62"/>
                    </a:lnTo>
                    <a:lnTo>
                      <a:pt x="77" y="45"/>
                    </a:lnTo>
                    <a:lnTo>
                      <a:pt x="90" y="26"/>
                    </a:lnTo>
                    <a:lnTo>
                      <a:pt x="100" y="8"/>
                    </a:lnTo>
                    <a:lnTo>
                      <a:pt x="100" y="8"/>
                    </a:lnTo>
                    <a:lnTo>
                      <a:pt x="102" y="5"/>
                    </a:lnTo>
                    <a:lnTo>
                      <a:pt x="102" y="4"/>
                    </a:lnTo>
                    <a:lnTo>
                      <a:pt x="99" y="0"/>
                    </a:lnTo>
                    <a:lnTo>
                      <a:pt x="95" y="0"/>
                    </a:lnTo>
                    <a:lnTo>
                      <a:pt x="92" y="0"/>
                    </a:lnTo>
                    <a:lnTo>
                      <a:pt x="91" y="3"/>
                    </a:lnTo>
                    <a:lnTo>
                      <a:pt x="9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932"/>
              <p:cNvSpPr/>
              <p:nvPr/>
            </p:nvSpPr>
            <p:spPr bwMode="auto">
              <a:xfrm>
                <a:off x="6764338" y="3084513"/>
                <a:ext cx="38100" cy="50800"/>
              </a:xfrm>
              <a:custGeom>
                <a:avLst/>
                <a:gdLst/>
                <a:ahLst/>
                <a:cxnLst>
                  <a:cxn ang="0">
                    <a:pos x="89" y="2"/>
                  </a:cxn>
                  <a:cxn ang="0">
                    <a:pos x="89" y="2"/>
                  </a:cxn>
                  <a:cxn ang="0">
                    <a:pos x="87" y="2"/>
                  </a:cxn>
                  <a:cxn ang="0">
                    <a:pos x="87" y="2"/>
                  </a:cxn>
                  <a:cxn ang="0">
                    <a:pos x="87" y="2"/>
                  </a:cxn>
                  <a:cxn ang="0">
                    <a:pos x="86" y="3"/>
                  </a:cxn>
                  <a:cxn ang="0">
                    <a:pos x="86" y="3"/>
                  </a:cxn>
                  <a:cxn ang="0">
                    <a:pos x="76" y="13"/>
                  </a:cxn>
                  <a:cxn ang="0">
                    <a:pos x="66" y="25"/>
                  </a:cxn>
                  <a:cxn ang="0">
                    <a:pos x="49" y="49"/>
                  </a:cxn>
                  <a:cxn ang="0">
                    <a:pos x="49" y="49"/>
                  </a:cxn>
                  <a:cxn ang="0">
                    <a:pos x="38" y="67"/>
                  </a:cxn>
                  <a:cxn ang="0">
                    <a:pos x="25" y="83"/>
                  </a:cxn>
                  <a:cxn ang="0">
                    <a:pos x="12" y="100"/>
                  </a:cxn>
                  <a:cxn ang="0">
                    <a:pos x="6" y="108"/>
                  </a:cxn>
                  <a:cxn ang="0">
                    <a:pos x="1" y="117"/>
                  </a:cxn>
                  <a:cxn ang="0">
                    <a:pos x="1" y="117"/>
                  </a:cxn>
                  <a:cxn ang="0">
                    <a:pos x="0" y="119"/>
                  </a:cxn>
                  <a:cxn ang="0">
                    <a:pos x="0" y="122"/>
                  </a:cxn>
                  <a:cxn ang="0">
                    <a:pos x="4" y="125"/>
                  </a:cxn>
                  <a:cxn ang="0">
                    <a:pos x="8" y="126"/>
                  </a:cxn>
                  <a:cxn ang="0">
                    <a:pos x="9" y="125"/>
                  </a:cxn>
                  <a:cxn ang="0">
                    <a:pos x="10" y="123"/>
                  </a:cxn>
                  <a:cxn ang="0">
                    <a:pos x="10" y="123"/>
                  </a:cxn>
                  <a:cxn ang="0">
                    <a:pos x="21" y="106"/>
                  </a:cxn>
                  <a:cxn ang="0">
                    <a:pos x="31" y="91"/>
                  </a:cxn>
                  <a:cxn ang="0">
                    <a:pos x="43" y="76"/>
                  </a:cxn>
                  <a:cxn ang="0">
                    <a:pos x="55" y="62"/>
                  </a:cxn>
                  <a:cxn ang="0">
                    <a:pos x="55" y="62"/>
                  </a:cxn>
                  <a:cxn ang="0">
                    <a:pos x="64" y="51"/>
                  </a:cxn>
                  <a:cxn ang="0">
                    <a:pos x="72" y="40"/>
                  </a:cxn>
                  <a:cxn ang="0">
                    <a:pos x="78" y="28"/>
                  </a:cxn>
                  <a:cxn ang="0">
                    <a:pos x="87" y="17"/>
                  </a:cxn>
                  <a:cxn ang="0">
                    <a:pos x="87" y="17"/>
                  </a:cxn>
                  <a:cxn ang="0">
                    <a:pos x="90" y="16"/>
                  </a:cxn>
                  <a:cxn ang="0">
                    <a:pos x="95" y="10"/>
                  </a:cxn>
                  <a:cxn ang="0">
                    <a:pos x="95" y="10"/>
                  </a:cxn>
                  <a:cxn ang="0">
                    <a:pos x="97" y="8"/>
                  </a:cxn>
                  <a:cxn ang="0">
                    <a:pos x="97" y="7"/>
                  </a:cxn>
                  <a:cxn ang="0">
                    <a:pos x="95" y="3"/>
                  </a:cxn>
                  <a:cxn ang="0">
                    <a:pos x="93" y="0"/>
                  </a:cxn>
                  <a:cxn ang="0">
                    <a:pos x="90" y="0"/>
                  </a:cxn>
                  <a:cxn ang="0">
                    <a:pos x="89" y="2"/>
                  </a:cxn>
                  <a:cxn ang="0">
                    <a:pos x="89" y="2"/>
                  </a:cxn>
                </a:cxnLst>
                <a:rect l="0" t="0" r="r" b="b"/>
                <a:pathLst>
                  <a:path w="97" h="126">
                    <a:moveTo>
                      <a:pt x="89" y="2"/>
                    </a:moveTo>
                    <a:lnTo>
                      <a:pt x="89" y="2"/>
                    </a:lnTo>
                    <a:lnTo>
                      <a:pt x="87" y="2"/>
                    </a:lnTo>
                    <a:lnTo>
                      <a:pt x="87" y="2"/>
                    </a:lnTo>
                    <a:lnTo>
                      <a:pt x="87" y="2"/>
                    </a:lnTo>
                    <a:lnTo>
                      <a:pt x="86" y="3"/>
                    </a:lnTo>
                    <a:lnTo>
                      <a:pt x="86" y="3"/>
                    </a:lnTo>
                    <a:lnTo>
                      <a:pt x="76" y="13"/>
                    </a:lnTo>
                    <a:lnTo>
                      <a:pt x="66" y="25"/>
                    </a:lnTo>
                    <a:lnTo>
                      <a:pt x="49" y="49"/>
                    </a:lnTo>
                    <a:lnTo>
                      <a:pt x="49" y="49"/>
                    </a:lnTo>
                    <a:lnTo>
                      <a:pt x="38" y="67"/>
                    </a:lnTo>
                    <a:lnTo>
                      <a:pt x="25" y="83"/>
                    </a:lnTo>
                    <a:lnTo>
                      <a:pt x="12" y="100"/>
                    </a:lnTo>
                    <a:lnTo>
                      <a:pt x="6" y="108"/>
                    </a:lnTo>
                    <a:lnTo>
                      <a:pt x="1" y="117"/>
                    </a:lnTo>
                    <a:lnTo>
                      <a:pt x="1" y="117"/>
                    </a:lnTo>
                    <a:lnTo>
                      <a:pt x="0" y="119"/>
                    </a:lnTo>
                    <a:lnTo>
                      <a:pt x="0" y="122"/>
                    </a:lnTo>
                    <a:lnTo>
                      <a:pt x="4" y="125"/>
                    </a:lnTo>
                    <a:lnTo>
                      <a:pt x="8" y="126"/>
                    </a:lnTo>
                    <a:lnTo>
                      <a:pt x="9" y="125"/>
                    </a:lnTo>
                    <a:lnTo>
                      <a:pt x="10" y="123"/>
                    </a:lnTo>
                    <a:lnTo>
                      <a:pt x="10" y="123"/>
                    </a:lnTo>
                    <a:lnTo>
                      <a:pt x="21" y="106"/>
                    </a:lnTo>
                    <a:lnTo>
                      <a:pt x="31" y="91"/>
                    </a:lnTo>
                    <a:lnTo>
                      <a:pt x="43" y="76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64" y="51"/>
                    </a:lnTo>
                    <a:lnTo>
                      <a:pt x="72" y="40"/>
                    </a:lnTo>
                    <a:lnTo>
                      <a:pt x="78" y="28"/>
                    </a:lnTo>
                    <a:lnTo>
                      <a:pt x="87" y="17"/>
                    </a:lnTo>
                    <a:lnTo>
                      <a:pt x="87" y="17"/>
                    </a:lnTo>
                    <a:lnTo>
                      <a:pt x="90" y="16"/>
                    </a:lnTo>
                    <a:lnTo>
                      <a:pt x="95" y="10"/>
                    </a:lnTo>
                    <a:lnTo>
                      <a:pt x="95" y="10"/>
                    </a:lnTo>
                    <a:lnTo>
                      <a:pt x="97" y="8"/>
                    </a:lnTo>
                    <a:lnTo>
                      <a:pt x="97" y="7"/>
                    </a:lnTo>
                    <a:lnTo>
                      <a:pt x="95" y="3"/>
                    </a:lnTo>
                    <a:lnTo>
                      <a:pt x="93" y="0"/>
                    </a:lnTo>
                    <a:lnTo>
                      <a:pt x="90" y="0"/>
                    </a:lnTo>
                    <a:lnTo>
                      <a:pt x="89" y="2"/>
                    </a:lnTo>
                    <a:lnTo>
                      <a:pt x="8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933"/>
              <p:cNvSpPr/>
              <p:nvPr/>
            </p:nvSpPr>
            <p:spPr bwMode="auto">
              <a:xfrm>
                <a:off x="6791326" y="3094038"/>
                <a:ext cx="38100" cy="49213"/>
              </a:xfrm>
              <a:custGeom>
                <a:avLst/>
                <a:gdLst/>
                <a:ahLst/>
                <a:cxnLst>
                  <a:cxn ang="0">
                    <a:pos x="87" y="3"/>
                  </a:cxn>
                  <a:cxn ang="0">
                    <a:pos x="87" y="3"/>
                  </a:cxn>
                  <a:cxn ang="0">
                    <a:pos x="74" y="20"/>
                  </a:cxn>
                  <a:cxn ang="0">
                    <a:pos x="61" y="35"/>
                  </a:cxn>
                  <a:cxn ang="0">
                    <a:pos x="32" y="68"/>
                  </a:cxn>
                  <a:cxn ang="0">
                    <a:pos x="32" y="68"/>
                  </a:cxn>
                  <a:cxn ang="0">
                    <a:pos x="23" y="78"/>
                  </a:cxn>
                  <a:cxn ang="0">
                    <a:pos x="14" y="90"/>
                  </a:cxn>
                  <a:cxn ang="0">
                    <a:pos x="6" y="103"/>
                  </a:cxn>
                  <a:cxn ang="0">
                    <a:pos x="1" y="118"/>
                  </a:cxn>
                  <a:cxn ang="0">
                    <a:pos x="1" y="118"/>
                  </a:cxn>
                  <a:cxn ang="0">
                    <a:pos x="0" y="120"/>
                  </a:cxn>
                  <a:cxn ang="0">
                    <a:pos x="1" y="122"/>
                  </a:cxn>
                  <a:cxn ang="0">
                    <a:pos x="5" y="124"/>
                  </a:cxn>
                  <a:cxn ang="0">
                    <a:pos x="9" y="124"/>
                  </a:cxn>
                  <a:cxn ang="0">
                    <a:pos x="10" y="123"/>
                  </a:cxn>
                  <a:cxn ang="0">
                    <a:pos x="12" y="120"/>
                  </a:cxn>
                  <a:cxn ang="0">
                    <a:pos x="12" y="120"/>
                  </a:cxn>
                  <a:cxn ang="0">
                    <a:pos x="15" y="112"/>
                  </a:cxn>
                  <a:cxn ang="0">
                    <a:pos x="19" y="103"/>
                  </a:cxn>
                  <a:cxn ang="0">
                    <a:pos x="30" y="88"/>
                  </a:cxn>
                  <a:cxn ang="0">
                    <a:pos x="43" y="73"/>
                  </a:cxn>
                  <a:cxn ang="0">
                    <a:pos x="56" y="60"/>
                  </a:cxn>
                  <a:cxn ang="0">
                    <a:pos x="56" y="60"/>
                  </a:cxn>
                  <a:cxn ang="0">
                    <a:pos x="66" y="48"/>
                  </a:cxn>
                  <a:cxn ang="0">
                    <a:pos x="77" y="35"/>
                  </a:cxn>
                  <a:cxn ang="0">
                    <a:pos x="97" y="8"/>
                  </a:cxn>
                  <a:cxn ang="0">
                    <a:pos x="97" y="8"/>
                  </a:cxn>
                  <a:cxn ang="0">
                    <a:pos x="98" y="5"/>
                  </a:cxn>
                  <a:cxn ang="0">
                    <a:pos x="98" y="4"/>
                  </a:cxn>
                  <a:cxn ang="0">
                    <a:pos x="97" y="1"/>
                  </a:cxn>
                  <a:cxn ang="0">
                    <a:pos x="95" y="0"/>
                  </a:cxn>
                  <a:cxn ang="0">
                    <a:pos x="91" y="0"/>
                  </a:cxn>
                  <a:cxn ang="0">
                    <a:pos x="89" y="0"/>
                  </a:cxn>
                  <a:cxn ang="0">
                    <a:pos x="87" y="3"/>
                  </a:cxn>
                  <a:cxn ang="0">
                    <a:pos x="87" y="3"/>
                  </a:cxn>
                </a:cxnLst>
                <a:rect l="0" t="0" r="r" b="b"/>
                <a:pathLst>
                  <a:path w="98" h="124">
                    <a:moveTo>
                      <a:pt x="87" y="3"/>
                    </a:moveTo>
                    <a:lnTo>
                      <a:pt x="87" y="3"/>
                    </a:lnTo>
                    <a:lnTo>
                      <a:pt x="74" y="20"/>
                    </a:lnTo>
                    <a:lnTo>
                      <a:pt x="61" y="35"/>
                    </a:lnTo>
                    <a:lnTo>
                      <a:pt x="32" y="68"/>
                    </a:lnTo>
                    <a:lnTo>
                      <a:pt x="32" y="68"/>
                    </a:lnTo>
                    <a:lnTo>
                      <a:pt x="23" y="78"/>
                    </a:lnTo>
                    <a:lnTo>
                      <a:pt x="14" y="90"/>
                    </a:lnTo>
                    <a:lnTo>
                      <a:pt x="6" y="103"/>
                    </a:lnTo>
                    <a:lnTo>
                      <a:pt x="1" y="118"/>
                    </a:lnTo>
                    <a:lnTo>
                      <a:pt x="1" y="118"/>
                    </a:lnTo>
                    <a:lnTo>
                      <a:pt x="0" y="120"/>
                    </a:lnTo>
                    <a:lnTo>
                      <a:pt x="1" y="122"/>
                    </a:lnTo>
                    <a:lnTo>
                      <a:pt x="5" y="124"/>
                    </a:lnTo>
                    <a:lnTo>
                      <a:pt x="9" y="124"/>
                    </a:lnTo>
                    <a:lnTo>
                      <a:pt x="10" y="123"/>
                    </a:lnTo>
                    <a:lnTo>
                      <a:pt x="12" y="120"/>
                    </a:lnTo>
                    <a:lnTo>
                      <a:pt x="12" y="120"/>
                    </a:lnTo>
                    <a:lnTo>
                      <a:pt x="15" y="112"/>
                    </a:lnTo>
                    <a:lnTo>
                      <a:pt x="19" y="103"/>
                    </a:lnTo>
                    <a:lnTo>
                      <a:pt x="30" y="88"/>
                    </a:lnTo>
                    <a:lnTo>
                      <a:pt x="43" y="73"/>
                    </a:lnTo>
                    <a:lnTo>
                      <a:pt x="56" y="60"/>
                    </a:lnTo>
                    <a:lnTo>
                      <a:pt x="56" y="60"/>
                    </a:lnTo>
                    <a:lnTo>
                      <a:pt x="66" y="48"/>
                    </a:lnTo>
                    <a:lnTo>
                      <a:pt x="77" y="35"/>
                    </a:lnTo>
                    <a:lnTo>
                      <a:pt x="97" y="8"/>
                    </a:lnTo>
                    <a:lnTo>
                      <a:pt x="97" y="8"/>
                    </a:lnTo>
                    <a:lnTo>
                      <a:pt x="98" y="5"/>
                    </a:lnTo>
                    <a:lnTo>
                      <a:pt x="98" y="4"/>
                    </a:lnTo>
                    <a:lnTo>
                      <a:pt x="97" y="1"/>
                    </a:lnTo>
                    <a:lnTo>
                      <a:pt x="95" y="0"/>
                    </a:lnTo>
                    <a:lnTo>
                      <a:pt x="91" y="0"/>
                    </a:lnTo>
                    <a:lnTo>
                      <a:pt x="89" y="0"/>
                    </a:lnTo>
                    <a:lnTo>
                      <a:pt x="87" y="3"/>
                    </a:lnTo>
                    <a:lnTo>
                      <a:pt x="8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934"/>
              <p:cNvSpPr/>
              <p:nvPr/>
            </p:nvSpPr>
            <p:spPr bwMode="auto">
              <a:xfrm>
                <a:off x="6805613" y="3116263"/>
                <a:ext cx="33338" cy="47625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64" y="15"/>
                  </a:cxn>
                  <a:cxn ang="0">
                    <a:pos x="54" y="28"/>
                  </a:cxn>
                  <a:cxn ang="0">
                    <a:pos x="34" y="54"/>
                  </a:cxn>
                  <a:cxn ang="0">
                    <a:pos x="16" y="83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0" y="114"/>
                  </a:cxn>
                  <a:cxn ang="0">
                    <a:pos x="0" y="117"/>
                  </a:cxn>
                  <a:cxn ang="0">
                    <a:pos x="3" y="119"/>
                  </a:cxn>
                  <a:cxn ang="0">
                    <a:pos x="7" y="120"/>
                  </a:cxn>
                  <a:cxn ang="0">
                    <a:pos x="9" y="119"/>
                  </a:cxn>
                  <a:cxn ang="0">
                    <a:pos x="11" y="118"/>
                  </a:cxn>
                  <a:cxn ang="0">
                    <a:pos x="11" y="118"/>
                  </a:cxn>
                  <a:cxn ang="0">
                    <a:pos x="26" y="89"/>
                  </a:cxn>
                  <a:cxn ang="0">
                    <a:pos x="43" y="60"/>
                  </a:cxn>
                  <a:cxn ang="0">
                    <a:pos x="62" y="34"/>
                  </a:cxn>
                  <a:cxn ang="0">
                    <a:pos x="72" y="22"/>
                  </a:cxn>
                  <a:cxn ang="0">
                    <a:pos x="84" y="11"/>
                  </a:cxn>
                  <a:cxn ang="0">
                    <a:pos x="84" y="11"/>
                  </a:cxn>
                  <a:cxn ang="0">
                    <a:pos x="85" y="8"/>
                  </a:cxn>
                  <a:cxn ang="0">
                    <a:pos x="85" y="5"/>
                  </a:cxn>
                  <a:cxn ang="0">
                    <a:pos x="84" y="1"/>
                  </a:cxn>
                  <a:cxn ang="0">
                    <a:pos x="80" y="0"/>
                  </a:cxn>
                  <a:cxn ang="0">
                    <a:pos x="77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5" h="120">
                    <a:moveTo>
                      <a:pt x="76" y="1"/>
                    </a:moveTo>
                    <a:lnTo>
                      <a:pt x="76" y="1"/>
                    </a:lnTo>
                    <a:lnTo>
                      <a:pt x="64" y="15"/>
                    </a:lnTo>
                    <a:lnTo>
                      <a:pt x="54" y="28"/>
                    </a:lnTo>
                    <a:lnTo>
                      <a:pt x="34" y="54"/>
                    </a:lnTo>
                    <a:lnTo>
                      <a:pt x="16" y="83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4"/>
                    </a:lnTo>
                    <a:lnTo>
                      <a:pt x="0" y="117"/>
                    </a:lnTo>
                    <a:lnTo>
                      <a:pt x="3" y="119"/>
                    </a:lnTo>
                    <a:lnTo>
                      <a:pt x="7" y="120"/>
                    </a:lnTo>
                    <a:lnTo>
                      <a:pt x="9" y="119"/>
                    </a:lnTo>
                    <a:lnTo>
                      <a:pt x="11" y="118"/>
                    </a:lnTo>
                    <a:lnTo>
                      <a:pt x="11" y="118"/>
                    </a:lnTo>
                    <a:lnTo>
                      <a:pt x="26" y="89"/>
                    </a:lnTo>
                    <a:lnTo>
                      <a:pt x="43" y="60"/>
                    </a:lnTo>
                    <a:lnTo>
                      <a:pt x="62" y="34"/>
                    </a:lnTo>
                    <a:lnTo>
                      <a:pt x="72" y="22"/>
                    </a:lnTo>
                    <a:lnTo>
                      <a:pt x="84" y="11"/>
                    </a:lnTo>
                    <a:lnTo>
                      <a:pt x="84" y="11"/>
                    </a:lnTo>
                    <a:lnTo>
                      <a:pt x="85" y="8"/>
                    </a:lnTo>
                    <a:lnTo>
                      <a:pt x="85" y="5"/>
                    </a:lnTo>
                    <a:lnTo>
                      <a:pt x="84" y="1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935"/>
              <p:cNvSpPr/>
              <p:nvPr/>
            </p:nvSpPr>
            <p:spPr bwMode="auto">
              <a:xfrm>
                <a:off x="6818313" y="3148013"/>
                <a:ext cx="22225" cy="36513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34" y="17"/>
                  </a:cxn>
                  <a:cxn ang="0">
                    <a:pos x="21" y="31"/>
                  </a:cxn>
                  <a:cxn ang="0">
                    <a:pos x="21" y="31"/>
                  </a:cxn>
                  <a:cxn ang="0">
                    <a:pos x="17" y="38"/>
                  </a:cxn>
                  <a:cxn ang="0">
                    <a:pos x="14" y="44"/>
                  </a:cxn>
                  <a:cxn ang="0">
                    <a:pos x="9" y="56"/>
                  </a:cxn>
                  <a:cxn ang="0">
                    <a:pos x="5" y="71"/>
                  </a:cxn>
                  <a:cxn ang="0">
                    <a:pos x="0" y="84"/>
                  </a:cxn>
                  <a:cxn ang="0">
                    <a:pos x="0" y="84"/>
                  </a:cxn>
                  <a:cxn ang="0">
                    <a:pos x="0" y="85"/>
                  </a:cxn>
                  <a:cxn ang="0">
                    <a:pos x="0" y="88"/>
                  </a:cxn>
                  <a:cxn ang="0">
                    <a:pos x="4" y="91"/>
                  </a:cxn>
                  <a:cxn ang="0">
                    <a:pos x="5" y="91"/>
                  </a:cxn>
                  <a:cxn ang="0">
                    <a:pos x="8" y="91"/>
                  </a:cxn>
                  <a:cxn ang="0">
                    <a:pos x="9" y="90"/>
                  </a:cxn>
                  <a:cxn ang="0">
                    <a:pos x="11" y="89"/>
                  </a:cxn>
                  <a:cxn ang="0">
                    <a:pos x="11" y="89"/>
                  </a:cxn>
                  <a:cxn ang="0">
                    <a:pos x="14" y="78"/>
                  </a:cxn>
                  <a:cxn ang="0">
                    <a:pos x="18" y="67"/>
                  </a:cxn>
                  <a:cxn ang="0">
                    <a:pos x="21" y="56"/>
                  </a:cxn>
                  <a:cxn ang="0">
                    <a:pos x="26" y="46"/>
                  </a:cxn>
                  <a:cxn ang="0">
                    <a:pos x="26" y="46"/>
                  </a:cxn>
                  <a:cxn ang="0">
                    <a:pos x="31" y="37"/>
                  </a:cxn>
                  <a:cxn ang="0">
                    <a:pos x="39" y="27"/>
                  </a:cxn>
                  <a:cxn ang="0">
                    <a:pos x="55" y="10"/>
                  </a:cxn>
                  <a:cxn ang="0">
                    <a:pos x="55" y="10"/>
                  </a:cxn>
                  <a:cxn ang="0">
                    <a:pos x="56" y="8"/>
                  </a:cxn>
                  <a:cxn ang="0">
                    <a:pos x="56" y="5"/>
                  </a:cxn>
                  <a:cxn ang="0">
                    <a:pos x="55" y="3"/>
                  </a:cxn>
                  <a:cxn ang="0">
                    <a:pos x="51" y="0"/>
                  </a:cxn>
                  <a:cxn ang="0">
                    <a:pos x="50" y="0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56" h="91">
                    <a:moveTo>
                      <a:pt x="47" y="3"/>
                    </a:moveTo>
                    <a:lnTo>
                      <a:pt x="47" y="3"/>
                    </a:lnTo>
                    <a:lnTo>
                      <a:pt x="34" y="17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17" y="38"/>
                    </a:lnTo>
                    <a:lnTo>
                      <a:pt x="14" y="44"/>
                    </a:lnTo>
                    <a:lnTo>
                      <a:pt x="9" y="56"/>
                    </a:lnTo>
                    <a:lnTo>
                      <a:pt x="5" y="71"/>
                    </a:lnTo>
                    <a:lnTo>
                      <a:pt x="0" y="84"/>
                    </a:lnTo>
                    <a:lnTo>
                      <a:pt x="0" y="84"/>
                    </a:lnTo>
                    <a:lnTo>
                      <a:pt x="0" y="85"/>
                    </a:lnTo>
                    <a:lnTo>
                      <a:pt x="0" y="88"/>
                    </a:lnTo>
                    <a:lnTo>
                      <a:pt x="4" y="91"/>
                    </a:lnTo>
                    <a:lnTo>
                      <a:pt x="5" y="91"/>
                    </a:lnTo>
                    <a:lnTo>
                      <a:pt x="8" y="91"/>
                    </a:lnTo>
                    <a:lnTo>
                      <a:pt x="9" y="90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14" y="78"/>
                    </a:lnTo>
                    <a:lnTo>
                      <a:pt x="18" y="67"/>
                    </a:lnTo>
                    <a:lnTo>
                      <a:pt x="21" y="56"/>
                    </a:lnTo>
                    <a:lnTo>
                      <a:pt x="26" y="46"/>
                    </a:lnTo>
                    <a:lnTo>
                      <a:pt x="26" y="46"/>
                    </a:lnTo>
                    <a:lnTo>
                      <a:pt x="31" y="37"/>
                    </a:lnTo>
                    <a:lnTo>
                      <a:pt x="39" y="27"/>
                    </a:lnTo>
                    <a:lnTo>
                      <a:pt x="55" y="10"/>
                    </a:lnTo>
                    <a:lnTo>
                      <a:pt x="55" y="10"/>
                    </a:lnTo>
                    <a:lnTo>
                      <a:pt x="56" y="8"/>
                    </a:lnTo>
                    <a:lnTo>
                      <a:pt x="56" y="5"/>
                    </a:lnTo>
                    <a:lnTo>
                      <a:pt x="55" y="3"/>
                    </a:lnTo>
                    <a:lnTo>
                      <a:pt x="51" y="0"/>
                    </a:lnTo>
                    <a:lnTo>
                      <a:pt x="50" y="0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936"/>
              <p:cNvSpPr/>
              <p:nvPr/>
            </p:nvSpPr>
            <p:spPr bwMode="auto">
              <a:xfrm>
                <a:off x="6824663" y="3176588"/>
                <a:ext cx="19050" cy="31750"/>
              </a:xfrm>
              <a:custGeom>
                <a:avLst/>
                <a:gdLst/>
                <a:ahLst/>
                <a:cxnLst>
                  <a:cxn ang="0">
                    <a:pos x="34" y="5"/>
                  </a:cxn>
                  <a:cxn ang="0">
                    <a:pos x="34" y="5"/>
                  </a:cxn>
                  <a:cxn ang="0">
                    <a:pos x="33" y="11"/>
                  </a:cxn>
                  <a:cxn ang="0">
                    <a:pos x="30" y="15"/>
                  </a:cxn>
                  <a:cxn ang="0">
                    <a:pos x="25" y="24"/>
                  </a:cxn>
                  <a:cxn ang="0">
                    <a:pos x="25" y="24"/>
                  </a:cxn>
                  <a:cxn ang="0">
                    <a:pos x="22" y="30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13" y="45"/>
                  </a:cxn>
                  <a:cxn ang="0">
                    <a:pos x="9" y="53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3"/>
                  </a:cxn>
                  <a:cxn ang="0">
                    <a:pos x="0" y="76"/>
                  </a:cxn>
                  <a:cxn ang="0">
                    <a:pos x="3" y="79"/>
                  </a:cxn>
                  <a:cxn ang="0">
                    <a:pos x="5" y="80"/>
                  </a:cxn>
                  <a:cxn ang="0">
                    <a:pos x="8" y="80"/>
                  </a:cxn>
                  <a:cxn ang="0">
                    <a:pos x="9" y="79"/>
                  </a:cxn>
                  <a:cxn ang="0">
                    <a:pos x="11" y="77"/>
                  </a:cxn>
                  <a:cxn ang="0">
                    <a:pos x="11" y="77"/>
                  </a:cxn>
                  <a:cxn ang="0">
                    <a:pos x="20" y="56"/>
                  </a:cxn>
                  <a:cxn ang="0">
                    <a:pos x="26" y="47"/>
                  </a:cxn>
                  <a:cxn ang="0">
                    <a:pos x="33" y="38"/>
                  </a:cxn>
                  <a:cxn ang="0">
                    <a:pos x="33" y="38"/>
                  </a:cxn>
                  <a:cxn ang="0">
                    <a:pos x="35" y="34"/>
                  </a:cxn>
                  <a:cxn ang="0">
                    <a:pos x="37" y="30"/>
                  </a:cxn>
                  <a:cxn ang="0">
                    <a:pos x="38" y="25"/>
                  </a:cxn>
                  <a:cxn ang="0">
                    <a:pos x="41" y="21"/>
                  </a:cxn>
                  <a:cxn ang="0">
                    <a:pos x="41" y="21"/>
                  </a:cxn>
                  <a:cxn ang="0">
                    <a:pos x="45" y="13"/>
                  </a:cxn>
                  <a:cxn ang="0">
                    <a:pos x="46" y="5"/>
                  </a:cxn>
                  <a:cxn ang="0">
                    <a:pos x="46" y="5"/>
                  </a:cxn>
                  <a:cxn ang="0">
                    <a:pos x="46" y="3"/>
                  </a:cxn>
                  <a:cxn ang="0">
                    <a:pos x="45" y="2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37" y="2"/>
                  </a:cxn>
                  <a:cxn ang="0">
                    <a:pos x="35" y="3"/>
                  </a:cxn>
                  <a:cxn ang="0">
                    <a:pos x="34" y="5"/>
                  </a:cxn>
                  <a:cxn ang="0">
                    <a:pos x="34" y="5"/>
                  </a:cxn>
                </a:cxnLst>
                <a:rect l="0" t="0" r="r" b="b"/>
                <a:pathLst>
                  <a:path w="46" h="80">
                    <a:moveTo>
                      <a:pt x="34" y="5"/>
                    </a:moveTo>
                    <a:lnTo>
                      <a:pt x="34" y="5"/>
                    </a:lnTo>
                    <a:lnTo>
                      <a:pt x="33" y="11"/>
                    </a:lnTo>
                    <a:lnTo>
                      <a:pt x="30" y="15"/>
                    </a:lnTo>
                    <a:lnTo>
                      <a:pt x="25" y="24"/>
                    </a:lnTo>
                    <a:lnTo>
                      <a:pt x="25" y="24"/>
                    </a:lnTo>
                    <a:lnTo>
                      <a:pt x="22" y="30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13" y="45"/>
                    </a:lnTo>
                    <a:lnTo>
                      <a:pt x="9" y="53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3"/>
                    </a:lnTo>
                    <a:lnTo>
                      <a:pt x="0" y="76"/>
                    </a:lnTo>
                    <a:lnTo>
                      <a:pt x="3" y="79"/>
                    </a:lnTo>
                    <a:lnTo>
                      <a:pt x="5" y="80"/>
                    </a:lnTo>
                    <a:lnTo>
                      <a:pt x="8" y="80"/>
                    </a:lnTo>
                    <a:lnTo>
                      <a:pt x="9" y="79"/>
                    </a:lnTo>
                    <a:lnTo>
                      <a:pt x="11" y="77"/>
                    </a:lnTo>
                    <a:lnTo>
                      <a:pt x="11" y="77"/>
                    </a:lnTo>
                    <a:lnTo>
                      <a:pt x="20" y="56"/>
                    </a:lnTo>
                    <a:lnTo>
                      <a:pt x="26" y="47"/>
                    </a:lnTo>
                    <a:lnTo>
                      <a:pt x="33" y="38"/>
                    </a:lnTo>
                    <a:lnTo>
                      <a:pt x="33" y="38"/>
                    </a:lnTo>
                    <a:lnTo>
                      <a:pt x="35" y="34"/>
                    </a:lnTo>
                    <a:lnTo>
                      <a:pt x="37" y="30"/>
                    </a:lnTo>
                    <a:lnTo>
                      <a:pt x="38" y="25"/>
                    </a:lnTo>
                    <a:lnTo>
                      <a:pt x="41" y="21"/>
                    </a:lnTo>
                    <a:lnTo>
                      <a:pt x="41" y="21"/>
                    </a:lnTo>
                    <a:lnTo>
                      <a:pt x="45" y="13"/>
                    </a:lnTo>
                    <a:lnTo>
                      <a:pt x="46" y="5"/>
                    </a:lnTo>
                    <a:lnTo>
                      <a:pt x="46" y="5"/>
                    </a:lnTo>
                    <a:lnTo>
                      <a:pt x="46" y="3"/>
                    </a:lnTo>
                    <a:lnTo>
                      <a:pt x="45" y="2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37" y="2"/>
                    </a:lnTo>
                    <a:lnTo>
                      <a:pt x="35" y="3"/>
                    </a:lnTo>
                    <a:lnTo>
                      <a:pt x="34" y="5"/>
                    </a:lnTo>
                    <a:lnTo>
                      <a:pt x="3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937"/>
              <p:cNvSpPr/>
              <p:nvPr/>
            </p:nvSpPr>
            <p:spPr bwMode="auto">
              <a:xfrm>
                <a:off x="6308726" y="3208338"/>
                <a:ext cx="123825" cy="157163"/>
              </a:xfrm>
              <a:custGeom>
                <a:avLst/>
                <a:gdLst/>
                <a:ahLst/>
                <a:cxnLst>
                  <a:cxn ang="0">
                    <a:pos x="303" y="3"/>
                  </a:cxn>
                  <a:cxn ang="0">
                    <a:pos x="303" y="3"/>
                  </a:cxn>
                  <a:cxn ang="0">
                    <a:pos x="296" y="14"/>
                  </a:cxn>
                  <a:cxn ang="0">
                    <a:pos x="289" y="26"/>
                  </a:cxn>
                  <a:cxn ang="0">
                    <a:pos x="279" y="37"/>
                  </a:cxn>
                  <a:cxn ang="0">
                    <a:pos x="269" y="47"/>
                  </a:cxn>
                  <a:cxn ang="0">
                    <a:pos x="269" y="47"/>
                  </a:cxn>
                  <a:cxn ang="0">
                    <a:pos x="259" y="59"/>
                  </a:cxn>
                  <a:cxn ang="0">
                    <a:pos x="249" y="72"/>
                  </a:cxn>
                  <a:cxn ang="0">
                    <a:pos x="240" y="85"/>
                  </a:cxn>
                  <a:cxn ang="0">
                    <a:pos x="230" y="98"/>
                  </a:cxn>
                  <a:cxn ang="0">
                    <a:pos x="230" y="98"/>
                  </a:cxn>
                  <a:cxn ang="0">
                    <a:pos x="209" y="123"/>
                  </a:cxn>
                  <a:cxn ang="0">
                    <a:pos x="187" y="146"/>
                  </a:cxn>
                  <a:cxn ang="0">
                    <a:pos x="164" y="170"/>
                  </a:cxn>
                  <a:cxn ang="0">
                    <a:pos x="143" y="195"/>
                  </a:cxn>
                  <a:cxn ang="0">
                    <a:pos x="143" y="195"/>
                  </a:cxn>
                  <a:cxn ang="0">
                    <a:pos x="104" y="241"/>
                  </a:cxn>
                  <a:cxn ang="0">
                    <a:pos x="66" y="289"/>
                  </a:cxn>
                  <a:cxn ang="0">
                    <a:pos x="48" y="313"/>
                  </a:cxn>
                  <a:cxn ang="0">
                    <a:pos x="31" y="339"/>
                  </a:cxn>
                  <a:cxn ang="0">
                    <a:pos x="15" y="364"/>
                  </a:cxn>
                  <a:cxn ang="0">
                    <a:pos x="0" y="391"/>
                  </a:cxn>
                  <a:cxn ang="0">
                    <a:pos x="0" y="391"/>
                  </a:cxn>
                  <a:cxn ang="0">
                    <a:pos x="0" y="394"/>
                  </a:cxn>
                  <a:cxn ang="0">
                    <a:pos x="0" y="395"/>
                  </a:cxn>
                  <a:cxn ang="0">
                    <a:pos x="2" y="399"/>
                  </a:cxn>
                  <a:cxn ang="0">
                    <a:pos x="6" y="399"/>
                  </a:cxn>
                  <a:cxn ang="0">
                    <a:pos x="9" y="399"/>
                  </a:cxn>
                  <a:cxn ang="0">
                    <a:pos x="10" y="396"/>
                  </a:cxn>
                  <a:cxn ang="0">
                    <a:pos x="10" y="396"/>
                  </a:cxn>
                  <a:cxn ang="0">
                    <a:pos x="26" y="368"/>
                  </a:cxn>
                  <a:cxn ang="0">
                    <a:pos x="43" y="340"/>
                  </a:cxn>
                  <a:cxn ang="0">
                    <a:pos x="62" y="313"/>
                  </a:cxn>
                  <a:cxn ang="0">
                    <a:pos x="82" y="286"/>
                  </a:cxn>
                  <a:cxn ang="0">
                    <a:pos x="102" y="262"/>
                  </a:cxn>
                  <a:cxn ang="0">
                    <a:pos x="123" y="235"/>
                  </a:cxn>
                  <a:cxn ang="0">
                    <a:pos x="166" y="186"/>
                  </a:cxn>
                  <a:cxn ang="0">
                    <a:pos x="166" y="186"/>
                  </a:cxn>
                  <a:cxn ang="0">
                    <a:pos x="209" y="139"/>
                  </a:cxn>
                  <a:cxn ang="0">
                    <a:pos x="231" y="114"/>
                  </a:cxn>
                  <a:cxn ang="0">
                    <a:pos x="252" y="89"/>
                  </a:cxn>
                  <a:cxn ang="0">
                    <a:pos x="252" y="89"/>
                  </a:cxn>
                  <a:cxn ang="0">
                    <a:pos x="268" y="71"/>
                  </a:cxn>
                  <a:cxn ang="0">
                    <a:pos x="285" y="51"/>
                  </a:cxn>
                  <a:cxn ang="0">
                    <a:pos x="300" y="30"/>
                  </a:cxn>
                  <a:cxn ang="0">
                    <a:pos x="307" y="20"/>
                  </a:cxn>
                  <a:cxn ang="0">
                    <a:pos x="312" y="8"/>
                  </a:cxn>
                  <a:cxn ang="0">
                    <a:pos x="312" y="8"/>
                  </a:cxn>
                  <a:cxn ang="0">
                    <a:pos x="313" y="5"/>
                  </a:cxn>
                  <a:cxn ang="0">
                    <a:pos x="312" y="4"/>
                  </a:cxn>
                  <a:cxn ang="0">
                    <a:pos x="310" y="0"/>
                  </a:cxn>
                  <a:cxn ang="0">
                    <a:pos x="308" y="0"/>
                  </a:cxn>
                  <a:cxn ang="0">
                    <a:pos x="306" y="0"/>
                  </a:cxn>
                  <a:cxn ang="0">
                    <a:pos x="304" y="0"/>
                  </a:cxn>
                  <a:cxn ang="0">
                    <a:pos x="303" y="3"/>
                  </a:cxn>
                  <a:cxn ang="0">
                    <a:pos x="303" y="3"/>
                  </a:cxn>
                </a:cxnLst>
                <a:rect l="0" t="0" r="r" b="b"/>
                <a:pathLst>
                  <a:path w="313" h="399">
                    <a:moveTo>
                      <a:pt x="303" y="3"/>
                    </a:moveTo>
                    <a:lnTo>
                      <a:pt x="303" y="3"/>
                    </a:lnTo>
                    <a:lnTo>
                      <a:pt x="296" y="14"/>
                    </a:lnTo>
                    <a:lnTo>
                      <a:pt x="289" y="26"/>
                    </a:lnTo>
                    <a:lnTo>
                      <a:pt x="279" y="37"/>
                    </a:lnTo>
                    <a:lnTo>
                      <a:pt x="269" y="47"/>
                    </a:lnTo>
                    <a:lnTo>
                      <a:pt x="269" y="47"/>
                    </a:lnTo>
                    <a:lnTo>
                      <a:pt x="259" y="59"/>
                    </a:lnTo>
                    <a:lnTo>
                      <a:pt x="249" y="72"/>
                    </a:lnTo>
                    <a:lnTo>
                      <a:pt x="240" y="85"/>
                    </a:lnTo>
                    <a:lnTo>
                      <a:pt x="230" y="98"/>
                    </a:lnTo>
                    <a:lnTo>
                      <a:pt x="230" y="98"/>
                    </a:lnTo>
                    <a:lnTo>
                      <a:pt x="209" y="123"/>
                    </a:lnTo>
                    <a:lnTo>
                      <a:pt x="187" y="146"/>
                    </a:lnTo>
                    <a:lnTo>
                      <a:pt x="164" y="170"/>
                    </a:lnTo>
                    <a:lnTo>
                      <a:pt x="143" y="195"/>
                    </a:lnTo>
                    <a:lnTo>
                      <a:pt x="143" y="195"/>
                    </a:lnTo>
                    <a:lnTo>
                      <a:pt x="104" y="241"/>
                    </a:lnTo>
                    <a:lnTo>
                      <a:pt x="66" y="289"/>
                    </a:lnTo>
                    <a:lnTo>
                      <a:pt x="48" y="313"/>
                    </a:lnTo>
                    <a:lnTo>
                      <a:pt x="31" y="339"/>
                    </a:lnTo>
                    <a:lnTo>
                      <a:pt x="15" y="364"/>
                    </a:lnTo>
                    <a:lnTo>
                      <a:pt x="0" y="391"/>
                    </a:lnTo>
                    <a:lnTo>
                      <a:pt x="0" y="391"/>
                    </a:lnTo>
                    <a:lnTo>
                      <a:pt x="0" y="394"/>
                    </a:lnTo>
                    <a:lnTo>
                      <a:pt x="0" y="395"/>
                    </a:lnTo>
                    <a:lnTo>
                      <a:pt x="2" y="399"/>
                    </a:lnTo>
                    <a:lnTo>
                      <a:pt x="6" y="399"/>
                    </a:lnTo>
                    <a:lnTo>
                      <a:pt x="9" y="399"/>
                    </a:lnTo>
                    <a:lnTo>
                      <a:pt x="10" y="396"/>
                    </a:lnTo>
                    <a:lnTo>
                      <a:pt x="10" y="396"/>
                    </a:lnTo>
                    <a:lnTo>
                      <a:pt x="26" y="368"/>
                    </a:lnTo>
                    <a:lnTo>
                      <a:pt x="43" y="340"/>
                    </a:lnTo>
                    <a:lnTo>
                      <a:pt x="62" y="313"/>
                    </a:lnTo>
                    <a:lnTo>
                      <a:pt x="82" y="286"/>
                    </a:lnTo>
                    <a:lnTo>
                      <a:pt x="102" y="262"/>
                    </a:lnTo>
                    <a:lnTo>
                      <a:pt x="123" y="235"/>
                    </a:lnTo>
                    <a:lnTo>
                      <a:pt x="166" y="186"/>
                    </a:lnTo>
                    <a:lnTo>
                      <a:pt x="166" y="186"/>
                    </a:lnTo>
                    <a:lnTo>
                      <a:pt x="209" y="139"/>
                    </a:lnTo>
                    <a:lnTo>
                      <a:pt x="231" y="114"/>
                    </a:lnTo>
                    <a:lnTo>
                      <a:pt x="252" y="89"/>
                    </a:lnTo>
                    <a:lnTo>
                      <a:pt x="252" y="89"/>
                    </a:lnTo>
                    <a:lnTo>
                      <a:pt x="268" y="71"/>
                    </a:lnTo>
                    <a:lnTo>
                      <a:pt x="285" y="51"/>
                    </a:lnTo>
                    <a:lnTo>
                      <a:pt x="300" y="30"/>
                    </a:lnTo>
                    <a:lnTo>
                      <a:pt x="307" y="20"/>
                    </a:lnTo>
                    <a:lnTo>
                      <a:pt x="312" y="8"/>
                    </a:lnTo>
                    <a:lnTo>
                      <a:pt x="312" y="8"/>
                    </a:lnTo>
                    <a:lnTo>
                      <a:pt x="313" y="5"/>
                    </a:lnTo>
                    <a:lnTo>
                      <a:pt x="312" y="4"/>
                    </a:lnTo>
                    <a:lnTo>
                      <a:pt x="310" y="0"/>
                    </a:lnTo>
                    <a:lnTo>
                      <a:pt x="308" y="0"/>
                    </a:lnTo>
                    <a:lnTo>
                      <a:pt x="306" y="0"/>
                    </a:lnTo>
                    <a:lnTo>
                      <a:pt x="304" y="0"/>
                    </a:lnTo>
                    <a:lnTo>
                      <a:pt x="303" y="3"/>
                    </a:lnTo>
                    <a:lnTo>
                      <a:pt x="30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938"/>
              <p:cNvSpPr/>
              <p:nvPr/>
            </p:nvSpPr>
            <p:spPr bwMode="auto">
              <a:xfrm>
                <a:off x="6303963" y="3200401"/>
                <a:ext cx="200025" cy="212725"/>
              </a:xfrm>
              <a:custGeom>
                <a:avLst/>
                <a:gdLst/>
                <a:ahLst/>
                <a:cxnLst>
                  <a:cxn ang="0">
                    <a:pos x="493" y="1"/>
                  </a:cxn>
                  <a:cxn ang="0">
                    <a:pos x="460" y="30"/>
                  </a:cxn>
                  <a:cxn ang="0">
                    <a:pos x="394" y="85"/>
                  </a:cxn>
                  <a:cxn ang="0">
                    <a:pos x="361" y="112"/>
                  </a:cxn>
                  <a:cxn ang="0">
                    <a:pos x="293" y="177"/>
                  </a:cxn>
                  <a:cxn ang="0">
                    <a:pos x="229" y="246"/>
                  </a:cxn>
                  <a:cxn ang="0">
                    <a:pos x="199" y="282"/>
                  </a:cxn>
                  <a:cxn ang="0">
                    <a:pos x="167" y="320"/>
                  </a:cxn>
                  <a:cxn ang="0">
                    <a:pos x="124" y="369"/>
                  </a:cxn>
                  <a:cxn ang="0">
                    <a:pos x="111" y="385"/>
                  </a:cxn>
                  <a:cxn ang="0">
                    <a:pos x="53" y="455"/>
                  </a:cxn>
                  <a:cxn ang="0">
                    <a:pos x="13" y="509"/>
                  </a:cxn>
                  <a:cxn ang="0">
                    <a:pos x="1" y="527"/>
                  </a:cxn>
                  <a:cxn ang="0">
                    <a:pos x="1" y="534"/>
                  </a:cxn>
                  <a:cxn ang="0">
                    <a:pos x="5" y="536"/>
                  </a:cxn>
                  <a:cxn ang="0">
                    <a:pos x="17" y="536"/>
                  </a:cxn>
                  <a:cxn ang="0">
                    <a:pos x="21" y="535"/>
                  </a:cxn>
                  <a:cxn ang="0">
                    <a:pos x="21" y="527"/>
                  </a:cxn>
                  <a:cxn ang="0">
                    <a:pos x="17" y="524"/>
                  </a:cxn>
                  <a:cxn ang="0">
                    <a:pos x="15" y="524"/>
                  </a:cxn>
                  <a:cxn ang="0">
                    <a:pos x="39" y="492"/>
                  </a:cxn>
                  <a:cxn ang="0">
                    <a:pos x="90" y="430"/>
                  </a:cxn>
                  <a:cxn ang="0">
                    <a:pos x="115" y="399"/>
                  </a:cxn>
                  <a:cxn ang="0">
                    <a:pos x="144" y="364"/>
                  </a:cxn>
                  <a:cxn ang="0">
                    <a:pos x="175" y="328"/>
                  </a:cxn>
                  <a:cxn ang="0">
                    <a:pos x="206" y="292"/>
                  </a:cxn>
                  <a:cxn ang="0">
                    <a:pos x="238" y="254"/>
                  </a:cxn>
                  <a:cxn ang="0">
                    <a:pos x="297" y="188"/>
                  </a:cxn>
                  <a:cxn ang="0">
                    <a:pos x="361" y="128"/>
                  </a:cxn>
                  <a:cxn ang="0">
                    <a:pos x="396" y="98"/>
                  </a:cxn>
                  <a:cxn ang="0">
                    <a:pos x="467" y="39"/>
                  </a:cxn>
                  <a:cxn ang="0">
                    <a:pos x="501" y="9"/>
                  </a:cxn>
                  <a:cxn ang="0">
                    <a:pos x="502" y="8"/>
                  </a:cxn>
                  <a:cxn ang="0">
                    <a:pos x="501" y="1"/>
                  </a:cxn>
                  <a:cxn ang="0">
                    <a:pos x="494" y="0"/>
                  </a:cxn>
                  <a:cxn ang="0">
                    <a:pos x="493" y="1"/>
                  </a:cxn>
                </a:cxnLst>
                <a:rect l="0" t="0" r="r" b="b"/>
                <a:pathLst>
                  <a:path w="502" h="536">
                    <a:moveTo>
                      <a:pt x="493" y="1"/>
                    </a:moveTo>
                    <a:lnTo>
                      <a:pt x="493" y="1"/>
                    </a:lnTo>
                    <a:lnTo>
                      <a:pt x="477" y="16"/>
                    </a:lnTo>
                    <a:lnTo>
                      <a:pt x="460" y="30"/>
                    </a:lnTo>
                    <a:lnTo>
                      <a:pt x="428" y="58"/>
                    </a:lnTo>
                    <a:lnTo>
                      <a:pt x="394" y="85"/>
                    </a:lnTo>
                    <a:lnTo>
                      <a:pt x="361" y="112"/>
                    </a:lnTo>
                    <a:lnTo>
                      <a:pt x="361" y="112"/>
                    </a:lnTo>
                    <a:lnTo>
                      <a:pt x="327" y="144"/>
                    </a:lnTo>
                    <a:lnTo>
                      <a:pt x="293" y="177"/>
                    </a:lnTo>
                    <a:lnTo>
                      <a:pt x="260" y="211"/>
                    </a:lnTo>
                    <a:lnTo>
                      <a:pt x="229" y="246"/>
                    </a:lnTo>
                    <a:lnTo>
                      <a:pt x="229" y="246"/>
                    </a:lnTo>
                    <a:lnTo>
                      <a:pt x="199" y="282"/>
                    </a:lnTo>
                    <a:lnTo>
                      <a:pt x="167" y="320"/>
                    </a:lnTo>
                    <a:lnTo>
                      <a:pt x="167" y="320"/>
                    </a:lnTo>
                    <a:lnTo>
                      <a:pt x="138" y="353"/>
                    </a:lnTo>
                    <a:lnTo>
                      <a:pt x="124" y="369"/>
                    </a:lnTo>
                    <a:lnTo>
                      <a:pt x="111" y="385"/>
                    </a:lnTo>
                    <a:lnTo>
                      <a:pt x="111" y="385"/>
                    </a:lnTo>
                    <a:lnTo>
                      <a:pt x="82" y="420"/>
                    </a:lnTo>
                    <a:lnTo>
                      <a:pt x="53" y="455"/>
                    </a:lnTo>
                    <a:lnTo>
                      <a:pt x="26" y="490"/>
                    </a:lnTo>
                    <a:lnTo>
                      <a:pt x="13" y="509"/>
                    </a:lnTo>
                    <a:lnTo>
                      <a:pt x="1" y="527"/>
                    </a:lnTo>
                    <a:lnTo>
                      <a:pt x="1" y="527"/>
                    </a:lnTo>
                    <a:lnTo>
                      <a:pt x="0" y="531"/>
                    </a:lnTo>
                    <a:lnTo>
                      <a:pt x="1" y="534"/>
                    </a:lnTo>
                    <a:lnTo>
                      <a:pt x="2" y="535"/>
                    </a:lnTo>
                    <a:lnTo>
                      <a:pt x="5" y="536"/>
                    </a:lnTo>
                    <a:lnTo>
                      <a:pt x="17" y="536"/>
                    </a:lnTo>
                    <a:lnTo>
                      <a:pt x="17" y="536"/>
                    </a:lnTo>
                    <a:lnTo>
                      <a:pt x="19" y="536"/>
                    </a:lnTo>
                    <a:lnTo>
                      <a:pt x="21" y="535"/>
                    </a:lnTo>
                    <a:lnTo>
                      <a:pt x="22" y="531"/>
                    </a:lnTo>
                    <a:lnTo>
                      <a:pt x="21" y="527"/>
                    </a:lnTo>
                    <a:lnTo>
                      <a:pt x="19" y="526"/>
                    </a:lnTo>
                    <a:lnTo>
                      <a:pt x="17" y="524"/>
                    </a:lnTo>
                    <a:lnTo>
                      <a:pt x="15" y="524"/>
                    </a:lnTo>
                    <a:lnTo>
                      <a:pt x="15" y="524"/>
                    </a:lnTo>
                    <a:lnTo>
                      <a:pt x="27" y="509"/>
                    </a:lnTo>
                    <a:lnTo>
                      <a:pt x="39" y="492"/>
                    </a:lnTo>
                    <a:lnTo>
                      <a:pt x="64" y="462"/>
                    </a:lnTo>
                    <a:lnTo>
                      <a:pt x="90" y="430"/>
                    </a:lnTo>
                    <a:lnTo>
                      <a:pt x="115" y="399"/>
                    </a:lnTo>
                    <a:lnTo>
                      <a:pt x="115" y="399"/>
                    </a:lnTo>
                    <a:lnTo>
                      <a:pt x="128" y="381"/>
                    </a:lnTo>
                    <a:lnTo>
                      <a:pt x="144" y="364"/>
                    </a:lnTo>
                    <a:lnTo>
                      <a:pt x="175" y="328"/>
                    </a:lnTo>
                    <a:lnTo>
                      <a:pt x="175" y="328"/>
                    </a:lnTo>
                    <a:lnTo>
                      <a:pt x="192" y="311"/>
                    </a:lnTo>
                    <a:lnTo>
                      <a:pt x="206" y="292"/>
                    </a:lnTo>
                    <a:lnTo>
                      <a:pt x="238" y="254"/>
                    </a:lnTo>
                    <a:lnTo>
                      <a:pt x="238" y="254"/>
                    </a:lnTo>
                    <a:lnTo>
                      <a:pt x="267" y="220"/>
                    </a:lnTo>
                    <a:lnTo>
                      <a:pt x="297" y="188"/>
                    </a:lnTo>
                    <a:lnTo>
                      <a:pt x="329" y="158"/>
                    </a:lnTo>
                    <a:lnTo>
                      <a:pt x="361" y="128"/>
                    </a:lnTo>
                    <a:lnTo>
                      <a:pt x="361" y="128"/>
                    </a:lnTo>
                    <a:lnTo>
                      <a:pt x="396" y="98"/>
                    </a:lnTo>
                    <a:lnTo>
                      <a:pt x="431" y="69"/>
                    </a:lnTo>
                    <a:lnTo>
                      <a:pt x="467" y="39"/>
                    </a:lnTo>
                    <a:lnTo>
                      <a:pt x="484" y="25"/>
                    </a:lnTo>
                    <a:lnTo>
                      <a:pt x="501" y="9"/>
                    </a:lnTo>
                    <a:lnTo>
                      <a:pt x="501" y="9"/>
                    </a:lnTo>
                    <a:lnTo>
                      <a:pt x="502" y="8"/>
                    </a:lnTo>
                    <a:lnTo>
                      <a:pt x="502" y="5"/>
                    </a:lnTo>
                    <a:lnTo>
                      <a:pt x="501" y="1"/>
                    </a:lnTo>
                    <a:lnTo>
                      <a:pt x="497" y="0"/>
                    </a:lnTo>
                    <a:lnTo>
                      <a:pt x="494" y="0"/>
                    </a:lnTo>
                    <a:lnTo>
                      <a:pt x="493" y="1"/>
                    </a:lnTo>
                    <a:lnTo>
                      <a:pt x="49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939"/>
              <p:cNvSpPr/>
              <p:nvPr/>
            </p:nvSpPr>
            <p:spPr bwMode="auto">
              <a:xfrm>
                <a:off x="6326188" y="3225801"/>
                <a:ext cx="217488" cy="225425"/>
              </a:xfrm>
              <a:custGeom>
                <a:avLst/>
                <a:gdLst/>
                <a:ahLst/>
                <a:cxnLst>
                  <a:cxn ang="0">
                    <a:pos x="539" y="0"/>
                  </a:cxn>
                  <a:cxn ang="0">
                    <a:pos x="525" y="8"/>
                  </a:cxn>
                  <a:cxn ang="0">
                    <a:pos x="510" y="17"/>
                  </a:cxn>
                  <a:cxn ang="0">
                    <a:pos x="503" y="22"/>
                  </a:cxn>
                  <a:cxn ang="0">
                    <a:pos x="484" y="43"/>
                  </a:cxn>
                  <a:cxn ang="0">
                    <a:pos x="452" y="83"/>
                  </a:cxn>
                  <a:cxn ang="0">
                    <a:pos x="415" y="121"/>
                  </a:cxn>
                  <a:cxn ang="0">
                    <a:pos x="395" y="140"/>
                  </a:cxn>
                  <a:cxn ang="0">
                    <a:pos x="335" y="189"/>
                  </a:cxn>
                  <a:cxn ang="0">
                    <a:pos x="275" y="242"/>
                  </a:cxn>
                  <a:cxn ang="0">
                    <a:pos x="255" y="260"/>
                  </a:cxn>
                  <a:cxn ang="0">
                    <a:pos x="182" y="341"/>
                  </a:cxn>
                  <a:cxn ang="0">
                    <a:pos x="112" y="426"/>
                  </a:cxn>
                  <a:cxn ang="0">
                    <a:pos x="72" y="471"/>
                  </a:cxn>
                  <a:cxn ang="0">
                    <a:pos x="32" y="512"/>
                  </a:cxn>
                  <a:cxn ang="0">
                    <a:pos x="12" y="536"/>
                  </a:cxn>
                  <a:cxn ang="0">
                    <a:pos x="4" y="549"/>
                  </a:cxn>
                  <a:cxn ang="0">
                    <a:pos x="0" y="565"/>
                  </a:cxn>
                  <a:cxn ang="0">
                    <a:pos x="0" y="567"/>
                  </a:cxn>
                  <a:cxn ang="0">
                    <a:pos x="3" y="570"/>
                  </a:cxn>
                  <a:cxn ang="0">
                    <a:pos x="9" y="569"/>
                  </a:cxn>
                  <a:cxn ang="0">
                    <a:pos x="11" y="565"/>
                  </a:cxn>
                  <a:cxn ang="0">
                    <a:pos x="15" y="554"/>
                  </a:cxn>
                  <a:cxn ang="0">
                    <a:pos x="27" y="533"/>
                  </a:cxn>
                  <a:cxn ang="0">
                    <a:pos x="53" y="506"/>
                  </a:cxn>
                  <a:cxn ang="0">
                    <a:pos x="70" y="490"/>
                  </a:cxn>
                  <a:cxn ang="0">
                    <a:pos x="140" y="410"/>
                  </a:cxn>
                  <a:cxn ang="0">
                    <a:pos x="204" y="333"/>
                  </a:cxn>
                  <a:cxn ang="0">
                    <a:pos x="271" y="260"/>
                  </a:cxn>
                  <a:cxn ang="0">
                    <a:pos x="288" y="244"/>
                  </a:cxn>
                  <a:cxn ang="0">
                    <a:pos x="343" y="197"/>
                  </a:cxn>
                  <a:cxn ang="0">
                    <a:pos x="416" y="137"/>
                  </a:cxn>
                  <a:cxn ang="0">
                    <a:pos x="432" y="121"/>
                  </a:cxn>
                  <a:cxn ang="0">
                    <a:pos x="465" y="89"/>
                  </a:cxn>
                  <a:cxn ang="0">
                    <a:pos x="479" y="70"/>
                  </a:cxn>
                  <a:cxn ang="0">
                    <a:pos x="510" y="31"/>
                  </a:cxn>
                  <a:cxn ang="0">
                    <a:pos x="518" y="25"/>
                  </a:cxn>
                  <a:cxn ang="0">
                    <a:pos x="537" y="15"/>
                  </a:cxn>
                  <a:cxn ang="0">
                    <a:pos x="546" y="10"/>
                  </a:cxn>
                  <a:cxn ang="0">
                    <a:pos x="548" y="6"/>
                  </a:cxn>
                  <a:cxn ang="0">
                    <a:pos x="545" y="0"/>
                  </a:cxn>
                  <a:cxn ang="0">
                    <a:pos x="539" y="0"/>
                  </a:cxn>
                </a:cxnLst>
                <a:rect l="0" t="0" r="r" b="b"/>
                <a:pathLst>
                  <a:path w="548" h="570">
                    <a:moveTo>
                      <a:pt x="539" y="0"/>
                    </a:moveTo>
                    <a:lnTo>
                      <a:pt x="539" y="0"/>
                    </a:lnTo>
                    <a:lnTo>
                      <a:pt x="533" y="4"/>
                    </a:lnTo>
                    <a:lnTo>
                      <a:pt x="525" y="8"/>
                    </a:lnTo>
                    <a:lnTo>
                      <a:pt x="517" y="12"/>
                    </a:lnTo>
                    <a:lnTo>
                      <a:pt x="510" y="17"/>
                    </a:lnTo>
                    <a:lnTo>
                      <a:pt x="510" y="17"/>
                    </a:lnTo>
                    <a:lnTo>
                      <a:pt x="503" y="22"/>
                    </a:lnTo>
                    <a:lnTo>
                      <a:pt x="496" y="29"/>
                    </a:lnTo>
                    <a:lnTo>
                      <a:pt x="484" y="43"/>
                    </a:lnTo>
                    <a:lnTo>
                      <a:pt x="484" y="43"/>
                    </a:lnTo>
                    <a:lnTo>
                      <a:pt x="452" y="83"/>
                    </a:lnTo>
                    <a:lnTo>
                      <a:pt x="433" y="103"/>
                    </a:lnTo>
                    <a:lnTo>
                      <a:pt x="415" y="121"/>
                    </a:lnTo>
                    <a:lnTo>
                      <a:pt x="415" y="121"/>
                    </a:lnTo>
                    <a:lnTo>
                      <a:pt x="395" y="140"/>
                    </a:lnTo>
                    <a:lnTo>
                      <a:pt x="376" y="157"/>
                    </a:lnTo>
                    <a:lnTo>
                      <a:pt x="335" y="189"/>
                    </a:lnTo>
                    <a:lnTo>
                      <a:pt x="295" y="223"/>
                    </a:lnTo>
                    <a:lnTo>
                      <a:pt x="275" y="242"/>
                    </a:lnTo>
                    <a:lnTo>
                      <a:pt x="255" y="260"/>
                    </a:lnTo>
                    <a:lnTo>
                      <a:pt x="255" y="260"/>
                    </a:lnTo>
                    <a:lnTo>
                      <a:pt x="217" y="299"/>
                    </a:lnTo>
                    <a:lnTo>
                      <a:pt x="182" y="341"/>
                    </a:lnTo>
                    <a:lnTo>
                      <a:pt x="112" y="426"/>
                    </a:lnTo>
                    <a:lnTo>
                      <a:pt x="112" y="426"/>
                    </a:lnTo>
                    <a:lnTo>
                      <a:pt x="92" y="448"/>
                    </a:lnTo>
                    <a:lnTo>
                      <a:pt x="72" y="471"/>
                    </a:lnTo>
                    <a:lnTo>
                      <a:pt x="32" y="512"/>
                    </a:lnTo>
                    <a:lnTo>
                      <a:pt x="32" y="512"/>
                    </a:lnTo>
                    <a:lnTo>
                      <a:pt x="21" y="524"/>
                    </a:lnTo>
                    <a:lnTo>
                      <a:pt x="12" y="536"/>
                    </a:lnTo>
                    <a:lnTo>
                      <a:pt x="7" y="543"/>
                    </a:lnTo>
                    <a:lnTo>
                      <a:pt x="4" y="549"/>
                    </a:lnTo>
                    <a:lnTo>
                      <a:pt x="2" y="557"/>
                    </a:lnTo>
                    <a:lnTo>
                      <a:pt x="0" y="565"/>
                    </a:lnTo>
                    <a:lnTo>
                      <a:pt x="0" y="565"/>
                    </a:lnTo>
                    <a:lnTo>
                      <a:pt x="0" y="567"/>
                    </a:lnTo>
                    <a:lnTo>
                      <a:pt x="2" y="569"/>
                    </a:lnTo>
                    <a:lnTo>
                      <a:pt x="3" y="570"/>
                    </a:lnTo>
                    <a:lnTo>
                      <a:pt x="6" y="570"/>
                    </a:lnTo>
                    <a:lnTo>
                      <a:pt x="9" y="569"/>
                    </a:lnTo>
                    <a:lnTo>
                      <a:pt x="11" y="567"/>
                    </a:lnTo>
                    <a:lnTo>
                      <a:pt x="11" y="565"/>
                    </a:lnTo>
                    <a:lnTo>
                      <a:pt x="11" y="565"/>
                    </a:lnTo>
                    <a:lnTo>
                      <a:pt x="15" y="554"/>
                    </a:lnTo>
                    <a:lnTo>
                      <a:pt x="20" y="544"/>
                    </a:lnTo>
                    <a:lnTo>
                      <a:pt x="27" y="533"/>
                    </a:lnTo>
                    <a:lnTo>
                      <a:pt x="34" y="524"/>
                    </a:lnTo>
                    <a:lnTo>
                      <a:pt x="53" y="506"/>
                    </a:lnTo>
                    <a:lnTo>
                      <a:pt x="70" y="490"/>
                    </a:lnTo>
                    <a:lnTo>
                      <a:pt x="70" y="490"/>
                    </a:lnTo>
                    <a:lnTo>
                      <a:pt x="105" y="450"/>
                    </a:lnTo>
                    <a:lnTo>
                      <a:pt x="140" y="410"/>
                    </a:lnTo>
                    <a:lnTo>
                      <a:pt x="140" y="410"/>
                    </a:lnTo>
                    <a:lnTo>
                      <a:pt x="204" y="333"/>
                    </a:lnTo>
                    <a:lnTo>
                      <a:pt x="237" y="297"/>
                    </a:lnTo>
                    <a:lnTo>
                      <a:pt x="271" y="260"/>
                    </a:lnTo>
                    <a:lnTo>
                      <a:pt x="271" y="260"/>
                    </a:lnTo>
                    <a:lnTo>
                      <a:pt x="288" y="244"/>
                    </a:lnTo>
                    <a:lnTo>
                      <a:pt x="306" y="227"/>
                    </a:lnTo>
                    <a:lnTo>
                      <a:pt x="343" y="197"/>
                    </a:lnTo>
                    <a:lnTo>
                      <a:pt x="380" y="167"/>
                    </a:lnTo>
                    <a:lnTo>
                      <a:pt x="416" y="137"/>
                    </a:lnTo>
                    <a:lnTo>
                      <a:pt x="416" y="137"/>
                    </a:lnTo>
                    <a:lnTo>
                      <a:pt x="432" y="121"/>
                    </a:lnTo>
                    <a:lnTo>
                      <a:pt x="449" y="106"/>
                    </a:lnTo>
                    <a:lnTo>
                      <a:pt x="465" y="89"/>
                    </a:lnTo>
                    <a:lnTo>
                      <a:pt x="479" y="70"/>
                    </a:lnTo>
                    <a:lnTo>
                      <a:pt x="479" y="70"/>
                    </a:lnTo>
                    <a:lnTo>
                      <a:pt x="493" y="49"/>
                    </a:lnTo>
                    <a:lnTo>
                      <a:pt x="510" y="31"/>
                    </a:lnTo>
                    <a:lnTo>
                      <a:pt x="510" y="31"/>
                    </a:lnTo>
                    <a:lnTo>
                      <a:pt x="518" y="25"/>
                    </a:lnTo>
                    <a:lnTo>
                      <a:pt x="527" y="19"/>
                    </a:lnTo>
                    <a:lnTo>
                      <a:pt x="537" y="15"/>
                    </a:lnTo>
                    <a:lnTo>
                      <a:pt x="546" y="10"/>
                    </a:lnTo>
                    <a:lnTo>
                      <a:pt x="546" y="10"/>
                    </a:lnTo>
                    <a:lnTo>
                      <a:pt x="547" y="8"/>
                    </a:lnTo>
                    <a:lnTo>
                      <a:pt x="548" y="6"/>
                    </a:lnTo>
                    <a:lnTo>
                      <a:pt x="547" y="2"/>
                    </a:lnTo>
                    <a:lnTo>
                      <a:pt x="545" y="0"/>
                    </a:lnTo>
                    <a:lnTo>
                      <a:pt x="542" y="0"/>
                    </a:lnTo>
                    <a:lnTo>
                      <a:pt x="539" y="0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940"/>
              <p:cNvSpPr/>
              <p:nvPr/>
            </p:nvSpPr>
            <p:spPr bwMode="auto">
              <a:xfrm>
                <a:off x="6367463" y="3214688"/>
                <a:ext cx="254000" cy="260350"/>
              </a:xfrm>
              <a:custGeom>
                <a:avLst/>
                <a:gdLst/>
                <a:ahLst/>
                <a:cxnLst>
                  <a:cxn ang="0">
                    <a:pos x="632" y="0"/>
                  </a:cxn>
                  <a:cxn ang="0">
                    <a:pos x="618" y="7"/>
                  </a:cxn>
                  <a:cxn ang="0">
                    <a:pos x="605" y="13"/>
                  </a:cxn>
                  <a:cxn ang="0">
                    <a:pos x="582" y="31"/>
                  </a:cxn>
                  <a:cxn ang="0">
                    <a:pos x="562" y="51"/>
                  </a:cxn>
                  <a:cxn ang="0">
                    <a:pos x="525" y="82"/>
                  </a:cxn>
                  <a:cxn ang="0">
                    <a:pos x="491" y="116"/>
                  </a:cxn>
                  <a:cxn ang="0">
                    <a:pos x="322" y="281"/>
                  </a:cxn>
                  <a:cxn ang="0">
                    <a:pos x="300" y="303"/>
                  </a:cxn>
                  <a:cxn ang="0">
                    <a:pos x="237" y="375"/>
                  </a:cxn>
                  <a:cxn ang="0">
                    <a:pos x="156" y="472"/>
                  </a:cxn>
                  <a:cxn ang="0">
                    <a:pos x="121" y="518"/>
                  </a:cxn>
                  <a:cxn ang="0">
                    <a:pos x="64" y="585"/>
                  </a:cxn>
                  <a:cxn ang="0">
                    <a:pos x="24" y="626"/>
                  </a:cxn>
                  <a:cxn ang="0">
                    <a:pos x="3" y="646"/>
                  </a:cxn>
                  <a:cxn ang="0">
                    <a:pos x="0" y="650"/>
                  </a:cxn>
                  <a:cxn ang="0">
                    <a:pos x="2" y="654"/>
                  </a:cxn>
                  <a:cxn ang="0">
                    <a:pos x="8" y="655"/>
                  </a:cxn>
                  <a:cxn ang="0">
                    <a:pos x="11" y="654"/>
                  </a:cxn>
                  <a:cxn ang="0">
                    <a:pos x="50" y="616"/>
                  </a:cxn>
                  <a:cxn ang="0">
                    <a:pos x="88" y="575"/>
                  </a:cxn>
                  <a:cxn ang="0">
                    <a:pos x="157" y="489"/>
                  </a:cxn>
                  <a:cxn ang="0">
                    <a:pos x="238" y="392"/>
                  </a:cxn>
                  <a:cxn ang="0">
                    <a:pos x="322" y="297"/>
                  </a:cxn>
                  <a:cxn ang="0">
                    <a:pos x="342" y="277"/>
                  </a:cxn>
                  <a:cxn ang="0">
                    <a:pos x="403" y="217"/>
                  </a:cxn>
                  <a:cxn ang="0">
                    <a:pos x="484" y="139"/>
                  </a:cxn>
                  <a:cxn ang="0">
                    <a:pos x="522" y="101"/>
                  </a:cxn>
                  <a:cxn ang="0">
                    <a:pos x="562" y="64"/>
                  </a:cxn>
                  <a:cxn ang="0">
                    <a:pos x="599" y="33"/>
                  </a:cxn>
                  <a:cxn ang="0">
                    <a:pos x="609" y="26"/>
                  </a:cxn>
                  <a:cxn ang="0">
                    <a:pos x="628" y="16"/>
                  </a:cxn>
                  <a:cxn ang="0">
                    <a:pos x="637" y="10"/>
                  </a:cxn>
                  <a:cxn ang="0">
                    <a:pos x="640" y="7"/>
                  </a:cxn>
                  <a:cxn ang="0">
                    <a:pos x="637" y="1"/>
                  </a:cxn>
                  <a:cxn ang="0">
                    <a:pos x="633" y="0"/>
                  </a:cxn>
                  <a:cxn ang="0">
                    <a:pos x="632" y="0"/>
                  </a:cxn>
                </a:cxnLst>
                <a:rect l="0" t="0" r="r" b="b"/>
                <a:pathLst>
                  <a:path w="640" h="657">
                    <a:moveTo>
                      <a:pt x="632" y="0"/>
                    </a:moveTo>
                    <a:lnTo>
                      <a:pt x="632" y="0"/>
                    </a:lnTo>
                    <a:lnTo>
                      <a:pt x="624" y="4"/>
                    </a:lnTo>
                    <a:lnTo>
                      <a:pt x="618" y="7"/>
                    </a:lnTo>
                    <a:lnTo>
                      <a:pt x="613" y="9"/>
                    </a:lnTo>
                    <a:lnTo>
                      <a:pt x="605" y="13"/>
                    </a:lnTo>
                    <a:lnTo>
                      <a:pt x="605" y="13"/>
                    </a:lnTo>
                    <a:lnTo>
                      <a:pt x="582" y="31"/>
                    </a:lnTo>
                    <a:lnTo>
                      <a:pt x="562" y="51"/>
                    </a:lnTo>
                    <a:lnTo>
                      <a:pt x="562" y="51"/>
                    </a:lnTo>
                    <a:lnTo>
                      <a:pt x="542" y="65"/>
                    </a:lnTo>
                    <a:lnTo>
                      <a:pt x="525" y="82"/>
                    </a:lnTo>
                    <a:lnTo>
                      <a:pt x="491" y="116"/>
                    </a:lnTo>
                    <a:lnTo>
                      <a:pt x="491" y="116"/>
                    </a:lnTo>
                    <a:lnTo>
                      <a:pt x="406" y="199"/>
                    </a:lnTo>
                    <a:lnTo>
                      <a:pt x="322" y="281"/>
                    </a:lnTo>
                    <a:lnTo>
                      <a:pt x="322" y="281"/>
                    </a:lnTo>
                    <a:lnTo>
                      <a:pt x="300" y="303"/>
                    </a:lnTo>
                    <a:lnTo>
                      <a:pt x="279" y="327"/>
                    </a:lnTo>
                    <a:lnTo>
                      <a:pt x="237" y="375"/>
                    </a:lnTo>
                    <a:lnTo>
                      <a:pt x="197" y="424"/>
                    </a:lnTo>
                    <a:lnTo>
                      <a:pt x="156" y="472"/>
                    </a:lnTo>
                    <a:lnTo>
                      <a:pt x="156" y="472"/>
                    </a:lnTo>
                    <a:lnTo>
                      <a:pt x="121" y="518"/>
                    </a:lnTo>
                    <a:lnTo>
                      <a:pt x="83" y="562"/>
                    </a:lnTo>
                    <a:lnTo>
                      <a:pt x="64" y="585"/>
                    </a:lnTo>
                    <a:lnTo>
                      <a:pt x="44" y="607"/>
                    </a:lnTo>
                    <a:lnTo>
                      <a:pt x="24" y="626"/>
                    </a:lnTo>
                    <a:lnTo>
                      <a:pt x="3" y="646"/>
                    </a:lnTo>
                    <a:lnTo>
                      <a:pt x="3" y="646"/>
                    </a:lnTo>
                    <a:lnTo>
                      <a:pt x="0" y="649"/>
                    </a:lnTo>
                    <a:lnTo>
                      <a:pt x="0" y="650"/>
                    </a:lnTo>
                    <a:lnTo>
                      <a:pt x="2" y="653"/>
                    </a:lnTo>
                    <a:lnTo>
                      <a:pt x="2" y="654"/>
                    </a:lnTo>
                    <a:lnTo>
                      <a:pt x="6" y="657"/>
                    </a:lnTo>
                    <a:lnTo>
                      <a:pt x="8" y="655"/>
                    </a:lnTo>
                    <a:lnTo>
                      <a:pt x="11" y="654"/>
                    </a:lnTo>
                    <a:lnTo>
                      <a:pt x="11" y="654"/>
                    </a:lnTo>
                    <a:lnTo>
                      <a:pt x="30" y="636"/>
                    </a:lnTo>
                    <a:lnTo>
                      <a:pt x="50" y="616"/>
                    </a:lnTo>
                    <a:lnTo>
                      <a:pt x="70" y="596"/>
                    </a:lnTo>
                    <a:lnTo>
                      <a:pt x="88" y="575"/>
                    </a:lnTo>
                    <a:lnTo>
                      <a:pt x="123" y="532"/>
                    </a:lnTo>
                    <a:lnTo>
                      <a:pt x="157" y="489"/>
                    </a:lnTo>
                    <a:lnTo>
                      <a:pt x="157" y="489"/>
                    </a:lnTo>
                    <a:lnTo>
                      <a:pt x="238" y="392"/>
                    </a:lnTo>
                    <a:lnTo>
                      <a:pt x="280" y="344"/>
                    </a:lnTo>
                    <a:lnTo>
                      <a:pt x="322" y="297"/>
                    </a:lnTo>
                    <a:lnTo>
                      <a:pt x="322" y="297"/>
                    </a:lnTo>
                    <a:lnTo>
                      <a:pt x="342" y="277"/>
                    </a:lnTo>
                    <a:lnTo>
                      <a:pt x="363" y="256"/>
                    </a:lnTo>
                    <a:lnTo>
                      <a:pt x="403" y="217"/>
                    </a:lnTo>
                    <a:lnTo>
                      <a:pt x="445" y="179"/>
                    </a:lnTo>
                    <a:lnTo>
                      <a:pt x="484" y="139"/>
                    </a:lnTo>
                    <a:lnTo>
                      <a:pt x="484" y="139"/>
                    </a:lnTo>
                    <a:lnTo>
                      <a:pt x="522" y="101"/>
                    </a:lnTo>
                    <a:lnTo>
                      <a:pt x="562" y="64"/>
                    </a:lnTo>
                    <a:lnTo>
                      <a:pt x="562" y="64"/>
                    </a:lnTo>
                    <a:lnTo>
                      <a:pt x="580" y="48"/>
                    </a:lnTo>
                    <a:lnTo>
                      <a:pt x="599" y="33"/>
                    </a:lnTo>
                    <a:lnTo>
                      <a:pt x="599" y="33"/>
                    </a:lnTo>
                    <a:lnTo>
                      <a:pt x="609" y="26"/>
                    </a:lnTo>
                    <a:lnTo>
                      <a:pt x="618" y="21"/>
                    </a:lnTo>
                    <a:lnTo>
                      <a:pt x="628" y="16"/>
                    </a:lnTo>
                    <a:lnTo>
                      <a:pt x="637" y="10"/>
                    </a:lnTo>
                    <a:lnTo>
                      <a:pt x="637" y="10"/>
                    </a:lnTo>
                    <a:lnTo>
                      <a:pt x="639" y="9"/>
                    </a:lnTo>
                    <a:lnTo>
                      <a:pt x="640" y="7"/>
                    </a:lnTo>
                    <a:lnTo>
                      <a:pt x="639" y="3"/>
                    </a:lnTo>
                    <a:lnTo>
                      <a:pt x="637" y="1"/>
                    </a:lnTo>
                    <a:lnTo>
                      <a:pt x="636" y="0"/>
                    </a:lnTo>
                    <a:lnTo>
                      <a:pt x="633" y="0"/>
                    </a:lnTo>
                    <a:lnTo>
                      <a:pt x="632" y="0"/>
                    </a:lnTo>
                    <a:lnTo>
                      <a:pt x="63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941"/>
              <p:cNvSpPr/>
              <p:nvPr/>
            </p:nvSpPr>
            <p:spPr bwMode="auto">
              <a:xfrm>
                <a:off x="6415088" y="3216276"/>
                <a:ext cx="255588" cy="260350"/>
              </a:xfrm>
              <a:custGeom>
                <a:avLst/>
                <a:gdLst/>
                <a:ahLst/>
                <a:cxnLst>
                  <a:cxn ang="0">
                    <a:pos x="634" y="4"/>
                  </a:cxn>
                  <a:cxn ang="0">
                    <a:pos x="604" y="25"/>
                  </a:cxn>
                  <a:cxn ang="0">
                    <a:pos x="582" y="45"/>
                  </a:cxn>
                  <a:cxn ang="0">
                    <a:pos x="560" y="64"/>
                  </a:cxn>
                  <a:cxn ang="0">
                    <a:pos x="493" y="124"/>
                  </a:cxn>
                  <a:cxn ang="0">
                    <a:pos x="471" y="145"/>
                  </a:cxn>
                  <a:cxn ang="0">
                    <a:pos x="388" y="226"/>
                  </a:cxn>
                  <a:cxn ang="0">
                    <a:pos x="306" y="309"/>
                  </a:cxn>
                  <a:cxn ang="0">
                    <a:pos x="263" y="355"/>
                  </a:cxn>
                  <a:cxn ang="0">
                    <a:pos x="141" y="499"/>
                  </a:cxn>
                  <a:cxn ang="0">
                    <a:pos x="103" y="542"/>
                  </a:cxn>
                  <a:cxn ang="0">
                    <a:pos x="64" y="582"/>
                  </a:cxn>
                  <a:cxn ang="0">
                    <a:pos x="32" y="615"/>
                  </a:cxn>
                  <a:cxn ang="0">
                    <a:pos x="21" y="625"/>
                  </a:cxn>
                  <a:cxn ang="0">
                    <a:pos x="9" y="636"/>
                  </a:cxn>
                  <a:cxn ang="0">
                    <a:pos x="1" y="649"/>
                  </a:cxn>
                  <a:cxn ang="0">
                    <a:pos x="0" y="650"/>
                  </a:cxn>
                  <a:cxn ang="0">
                    <a:pos x="4" y="657"/>
                  </a:cxn>
                  <a:cxn ang="0">
                    <a:pos x="8" y="657"/>
                  </a:cxn>
                  <a:cxn ang="0">
                    <a:pos x="10" y="654"/>
                  </a:cxn>
                  <a:cxn ang="0">
                    <a:pos x="15" y="645"/>
                  </a:cxn>
                  <a:cxn ang="0">
                    <a:pos x="39" y="625"/>
                  </a:cxn>
                  <a:cxn ang="0">
                    <a:pos x="49" y="615"/>
                  </a:cxn>
                  <a:cxn ang="0">
                    <a:pos x="78" y="584"/>
                  </a:cxn>
                  <a:cxn ang="0">
                    <a:pos x="123" y="538"/>
                  </a:cxn>
                  <a:cxn ang="0">
                    <a:pos x="165" y="489"/>
                  </a:cxn>
                  <a:cxn ang="0">
                    <a:pos x="291" y="342"/>
                  </a:cxn>
                  <a:cxn ang="0">
                    <a:pos x="336" y="294"/>
                  </a:cxn>
                  <a:cxn ang="0">
                    <a:pos x="379" y="253"/>
                  </a:cxn>
                  <a:cxn ang="0">
                    <a:pos x="424" y="211"/>
                  </a:cxn>
                  <a:cxn ang="0">
                    <a:pos x="465" y="168"/>
                  </a:cxn>
                  <a:cxn ang="0">
                    <a:pos x="507" y="124"/>
                  </a:cxn>
                  <a:cxn ang="0">
                    <a:pos x="552" y="84"/>
                  </a:cxn>
                  <a:cxn ang="0">
                    <a:pos x="598" y="46"/>
                  </a:cxn>
                  <a:cxn ang="0">
                    <a:pos x="615" y="36"/>
                  </a:cxn>
                  <a:cxn ang="0">
                    <a:pos x="632" y="25"/>
                  </a:cxn>
                  <a:cxn ang="0">
                    <a:pos x="637" y="22"/>
                  </a:cxn>
                  <a:cxn ang="0">
                    <a:pos x="643" y="13"/>
                  </a:cxn>
                  <a:cxn ang="0">
                    <a:pos x="645" y="8"/>
                  </a:cxn>
                  <a:cxn ang="0">
                    <a:pos x="643" y="3"/>
                  </a:cxn>
                  <a:cxn ang="0">
                    <a:pos x="637" y="2"/>
                  </a:cxn>
                  <a:cxn ang="0">
                    <a:pos x="634" y="4"/>
                  </a:cxn>
                </a:cxnLst>
                <a:rect l="0" t="0" r="r" b="b"/>
                <a:pathLst>
                  <a:path w="645" h="657">
                    <a:moveTo>
                      <a:pt x="634" y="4"/>
                    </a:moveTo>
                    <a:lnTo>
                      <a:pt x="634" y="4"/>
                    </a:lnTo>
                    <a:lnTo>
                      <a:pt x="621" y="13"/>
                    </a:lnTo>
                    <a:lnTo>
                      <a:pt x="604" y="25"/>
                    </a:lnTo>
                    <a:lnTo>
                      <a:pt x="604" y="25"/>
                    </a:lnTo>
                    <a:lnTo>
                      <a:pt x="582" y="45"/>
                    </a:lnTo>
                    <a:lnTo>
                      <a:pt x="560" y="64"/>
                    </a:lnTo>
                    <a:lnTo>
                      <a:pt x="560" y="64"/>
                    </a:lnTo>
                    <a:lnTo>
                      <a:pt x="514" y="104"/>
                    </a:lnTo>
                    <a:lnTo>
                      <a:pt x="493" y="124"/>
                    </a:lnTo>
                    <a:lnTo>
                      <a:pt x="471" y="145"/>
                    </a:lnTo>
                    <a:lnTo>
                      <a:pt x="471" y="145"/>
                    </a:lnTo>
                    <a:lnTo>
                      <a:pt x="430" y="186"/>
                    </a:lnTo>
                    <a:lnTo>
                      <a:pt x="388" y="226"/>
                    </a:lnTo>
                    <a:lnTo>
                      <a:pt x="346" y="267"/>
                    </a:lnTo>
                    <a:lnTo>
                      <a:pt x="306" y="309"/>
                    </a:lnTo>
                    <a:lnTo>
                      <a:pt x="306" y="309"/>
                    </a:lnTo>
                    <a:lnTo>
                      <a:pt x="263" y="355"/>
                    </a:lnTo>
                    <a:lnTo>
                      <a:pt x="222" y="403"/>
                    </a:lnTo>
                    <a:lnTo>
                      <a:pt x="141" y="499"/>
                    </a:lnTo>
                    <a:lnTo>
                      <a:pt x="141" y="499"/>
                    </a:lnTo>
                    <a:lnTo>
                      <a:pt x="103" y="542"/>
                    </a:lnTo>
                    <a:lnTo>
                      <a:pt x="64" y="582"/>
                    </a:lnTo>
                    <a:lnTo>
                      <a:pt x="64" y="582"/>
                    </a:lnTo>
                    <a:lnTo>
                      <a:pt x="43" y="604"/>
                    </a:lnTo>
                    <a:lnTo>
                      <a:pt x="32" y="615"/>
                    </a:lnTo>
                    <a:lnTo>
                      <a:pt x="21" y="625"/>
                    </a:lnTo>
                    <a:lnTo>
                      <a:pt x="21" y="625"/>
                    </a:lnTo>
                    <a:lnTo>
                      <a:pt x="14" y="629"/>
                    </a:lnTo>
                    <a:lnTo>
                      <a:pt x="9" y="636"/>
                    </a:lnTo>
                    <a:lnTo>
                      <a:pt x="4" y="641"/>
                    </a:lnTo>
                    <a:lnTo>
                      <a:pt x="1" y="649"/>
                    </a:lnTo>
                    <a:lnTo>
                      <a:pt x="1" y="649"/>
                    </a:lnTo>
                    <a:lnTo>
                      <a:pt x="0" y="650"/>
                    </a:lnTo>
                    <a:lnTo>
                      <a:pt x="0" y="653"/>
                    </a:lnTo>
                    <a:lnTo>
                      <a:pt x="4" y="657"/>
                    </a:lnTo>
                    <a:lnTo>
                      <a:pt x="5" y="657"/>
                    </a:lnTo>
                    <a:lnTo>
                      <a:pt x="8" y="657"/>
                    </a:lnTo>
                    <a:lnTo>
                      <a:pt x="9" y="655"/>
                    </a:lnTo>
                    <a:lnTo>
                      <a:pt x="10" y="654"/>
                    </a:lnTo>
                    <a:lnTo>
                      <a:pt x="10" y="654"/>
                    </a:lnTo>
                    <a:lnTo>
                      <a:pt x="15" y="645"/>
                    </a:lnTo>
                    <a:lnTo>
                      <a:pt x="23" y="638"/>
                    </a:lnTo>
                    <a:lnTo>
                      <a:pt x="39" y="625"/>
                    </a:lnTo>
                    <a:lnTo>
                      <a:pt x="39" y="625"/>
                    </a:lnTo>
                    <a:lnTo>
                      <a:pt x="49" y="615"/>
                    </a:lnTo>
                    <a:lnTo>
                      <a:pt x="59" y="604"/>
                    </a:lnTo>
                    <a:lnTo>
                      <a:pt x="78" y="584"/>
                    </a:lnTo>
                    <a:lnTo>
                      <a:pt x="78" y="584"/>
                    </a:lnTo>
                    <a:lnTo>
                      <a:pt x="123" y="538"/>
                    </a:lnTo>
                    <a:lnTo>
                      <a:pt x="165" y="489"/>
                    </a:lnTo>
                    <a:lnTo>
                      <a:pt x="165" y="489"/>
                    </a:lnTo>
                    <a:lnTo>
                      <a:pt x="248" y="390"/>
                    </a:lnTo>
                    <a:lnTo>
                      <a:pt x="291" y="342"/>
                    </a:lnTo>
                    <a:lnTo>
                      <a:pt x="336" y="294"/>
                    </a:lnTo>
                    <a:lnTo>
                      <a:pt x="336" y="294"/>
                    </a:lnTo>
                    <a:lnTo>
                      <a:pt x="358" y="274"/>
                    </a:lnTo>
                    <a:lnTo>
                      <a:pt x="379" y="253"/>
                    </a:lnTo>
                    <a:lnTo>
                      <a:pt x="401" y="232"/>
                    </a:lnTo>
                    <a:lnTo>
                      <a:pt x="424" y="211"/>
                    </a:lnTo>
                    <a:lnTo>
                      <a:pt x="424" y="211"/>
                    </a:lnTo>
                    <a:lnTo>
                      <a:pt x="465" y="168"/>
                    </a:lnTo>
                    <a:lnTo>
                      <a:pt x="507" y="124"/>
                    </a:lnTo>
                    <a:lnTo>
                      <a:pt x="507" y="124"/>
                    </a:lnTo>
                    <a:lnTo>
                      <a:pt x="529" y="104"/>
                    </a:lnTo>
                    <a:lnTo>
                      <a:pt x="552" y="84"/>
                    </a:lnTo>
                    <a:lnTo>
                      <a:pt x="598" y="46"/>
                    </a:lnTo>
                    <a:lnTo>
                      <a:pt x="598" y="46"/>
                    </a:lnTo>
                    <a:lnTo>
                      <a:pt x="605" y="39"/>
                    </a:lnTo>
                    <a:lnTo>
                      <a:pt x="615" y="36"/>
                    </a:lnTo>
                    <a:lnTo>
                      <a:pt x="624" y="30"/>
                    </a:lnTo>
                    <a:lnTo>
                      <a:pt x="632" y="25"/>
                    </a:lnTo>
                    <a:lnTo>
                      <a:pt x="632" y="25"/>
                    </a:lnTo>
                    <a:lnTo>
                      <a:pt x="637" y="22"/>
                    </a:lnTo>
                    <a:lnTo>
                      <a:pt x="641" y="19"/>
                    </a:lnTo>
                    <a:lnTo>
                      <a:pt x="643" y="13"/>
                    </a:lnTo>
                    <a:lnTo>
                      <a:pt x="645" y="8"/>
                    </a:lnTo>
                    <a:lnTo>
                      <a:pt x="645" y="8"/>
                    </a:lnTo>
                    <a:lnTo>
                      <a:pt x="645" y="5"/>
                    </a:lnTo>
                    <a:lnTo>
                      <a:pt x="643" y="3"/>
                    </a:lnTo>
                    <a:lnTo>
                      <a:pt x="641" y="0"/>
                    </a:lnTo>
                    <a:lnTo>
                      <a:pt x="637" y="2"/>
                    </a:lnTo>
                    <a:lnTo>
                      <a:pt x="634" y="3"/>
                    </a:lnTo>
                    <a:lnTo>
                      <a:pt x="634" y="4"/>
                    </a:lnTo>
                    <a:lnTo>
                      <a:pt x="6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942"/>
              <p:cNvSpPr/>
              <p:nvPr/>
            </p:nvSpPr>
            <p:spPr bwMode="auto">
              <a:xfrm>
                <a:off x="6472238" y="3225801"/>
                <a:ext cx="234950" cy="250825"/>
              </a:xfrm>
              <a:custGeom>
                <a:avLst/>
                <a:gdLst/>
                <a:ahLst/>
                <a:cxnLst>
                  <a:cxn ang="0">
                    <a:pos x="585" y="0"/>
                  </a:cxn>
                  <a:cxn ang="0">
                    <a:pos x="555" y="19"/>
                  </a:cxn>
                  <a:cxn ang="0">
                    <a:pos x="530" y="47"/>
                  </a:cxn>
                  <a:cxn ang="0">
                    <a:pos x="524" y="57"/>
                  </a:cxn>
                  <a:cxn ang="0">
                    <a:pos x="496" y="86"/>
                  </a:cxn>
                  <a:cxn ang="0">
                    <a:pos x="457" y="123"/>
                  </a:cxn>
                  <a:cxn ang="0">
                    <a:pos x="436" y="145"/>
                  </a:cxn>
                  <a:cxn ang="0">
                    <a:pos x="374" y="214"/>
                  </a:cxn>
                  <a:cxn ang="0">
                    <a:pos x="313" y="284"/>
                  </a:cxn>
                  <a:cxn ang="0">
                    <a:pos x="291" y="306"/>
                  </a:cxn>
                  <a:cxn ang="0">
                    <a:pos x="166" y="434"/>
                  </a:cxn>
                  <a:cxn ang="0">
                    <a:pos x="125" y="477"/>
                  </a:cxn>
                  <a:cxn ang="0">
                    <a:pos x="45" y="565"/>
                  </a:cxn>
                  <a:cxn ang="0">
                    <a:pos x="11" y="603"/>
                  </a:cxn>
                  <a:cxn ang="0">
                    <a:pos x="3" y="617"/>
                  </a:cxn>
                  <a:cxn ang="0">
                    <a:pos x="2" y="618"/>
                  </a:cxn>
                  <a:cxn ang="0">
                    <a:pos x="0" y="628"/>
                  </a:cxn>
                  <a:cxn ang="0">
                    <a:pos x="0" y="630"/>
                  </a:cxn>
                  <a:cxn ang="0">
                    <a:pos x="6" y="633"/>
                  </a:cxn>
                  <a:cxn ang="0">
                    <a:pos x="11" y="630"/>
                  </a:cxn>
                  <a:cxn ang="0">
                    <a:pos x="17" y="628"/>
                  </a:cxn>
                  <a:cxn ang="0">
                    <a:pos x="20" y="626"/>
                  </a:cxn>
                  <a:cxn ang="0">
                    <a:pos x="23" y="621"/>
                  </a:cxn>
                  <a:cxn ang="0">
                    <a:pos x="20" y="616"/>
                  </a:cxn>
                  <a:cxn ang="0">
                    <a:pos x="16" y="616"/>
                  </a:cxn>
                  <a:cxn ang="0">
                    <a:pos x="23" y="605"/>
                  </a:cxn>
                  <a:cxn ang="0">
                    <a:pos x="46" y="580"/>
                  </a:cxn>
                  <a:cxn ang="0">
                    <a:pos x="64" y="561"/>
                  </a:cxn>
                  <a:cxn ang="0">
                    <a:pos x="83" y="541"/>
                  </a:cxn>
                  <a:cxn ang="0">
                    <a:pos x="119" y="502"/>
                  </a:cxn>
                  <a:cxn ang="0">
                    <a:pos x="156" y="461"/>
                  </a:cxn>
                  <a:cxn ang="0">
                    <a:pos x="234" y="379"/>
                  </a:cxn>
                  <a:cxn ang="0">
                    <a:pos x="314" y="299"/>
                  </a:cxn>
                  <a:cxn ang="0">
                    <a:pos x="351" y="259"/>
                  </a:cxn>
                  <a:cxn ang="0">
                    <a:pos x="420" y="178"/>
                  </a:cxn>
                  <a:cxn ang="0">
                    <a:pos x="457" y="138"/>
                  </a:cxn>
                  <a:cxn ang="0">
                    <a:pos x="491" y="106"/>
                  </a:cxn>
                  <a:cxn ang="0">
                    <a:pos x="524" y="72"/>
                  </a:cxn>
                  <a:cxn ang="0">
                    <a:pos x="555" y="38"/>
                  </a:cxn>
                  <a:cxn ang="0">
                    <a:pos x="572" y="23"/>
                  </a:cxn>
                  <a:cxn ang="0">
                    <a:pos x="592" y="10"/>
                  </a:cxn>
                  <a:cxn ang="0">
                    <a:pos x="593" y="9"/>
                  </a:cxn>
                  <a:cxn ang="0">
                    <a:pos x="593" y="2"/>
                  </a:cxn>
                  <a:cxn ang="0">
                    <a:pos x="588" y="0"/>
                  </a:cxn>
                  <a:cxn ang="0">
                    <a:pos x="585" y="0"/>
                  </a:cxn>
                </a:cxnLst>
                <a:rect l="0" t="0" r="r" b="b"/>
                <a:pathLst>
                  <a:path w="594" h="633">
                    <a:moveTo>
                      <a:pt x="585" y="0"/>
                    </a:moveTo>
                    <a:lnTo>
                      <a:pt x="585" y="0"/>
                    </a:lnTo>
                    <a:lnTo>
                      <a:pt x="569" y="9"/>
                    </a:lnTo>
                    <a:lnTo>
                      <a:pt x="555" y="19"/>
                    </a:lnTo>
                    <a:lnTo>
                      <a:pt x="542" y="32"/>
                    </a:lnTo>
                    <a:lnTo>
                      <a:pt x="530" y="47"/>
                    </a:lnTo>
                    <a:lnTo>
                      <a:pt x="530" y="47"/>
                    </a:lnTo>
                    <a:lnTo>
                      <a:pt x="524" y="57"/>
                    </a:lnTo>
                    <a:lnTo>
                      <a:pt x="514" y="68"/>
                    </a:lnTo>
                    <a:lnTo>
                      <a:pt x="496" y="86"/>
                    </a:lnTo>
                    <a:lnTo>
                      <a:pt x="476" y="104"/>
                    </a:lnTo>
                    <a:lnTo>
                      <a:pt x="457" y="123"/>
                    </a:lnTo>
                    <a:lnTo>
                      <a:pt x="457" y="123"/>
                    </a:lnTo>
                    <a:lnTo>
                      <a:pt x="436" y="145"/>
                    </a:lnTo>
                    <a:lnTo>
                      <a:pt x="415" y="167"/>
                    </a:lnTo>
                    <a:lnTo>
                      <a:pt x="374" y="214"/>
                    </a:lnTo>
                    <a:lnTo>
                      <a:pt x="334" y="260"/>
                    </a:lnTo>
                    <a:lnTo>
                      <a:pt x="313" y="284"/>
                    </a:lnTo>
                    <a:lnTo>
                      <a:pt x="291" y="306"/>
                    </a:lnTo>
                    <a:lnTo>
                      <a:pt x="291" y="306"/>
                    </a:lnTo>
                    <a:lnTo>
                      <a:pt x="207" y="391"/>
                    </a:lnTo>
                    <a:lnTo>
                      <a:pt x="166" y="434"/>
                    </a:lnTo>
                    <a:lnTo>
                      <a:pt x="125" y="477"/>
                    </a:lnTo>
                    <a:lnTo>
                      <a:pt x="125" y="477"/>
                    </a:lnTo>
                    <a:lnTo>
                      <a:pt x="45" y="565"/>
                    </a:lnTo>
                    <a:lnTo>
                      <a:pt x="45" y="565"/>
                    </a:lnTo>
                    <a:lnTo>
                      <a:pt x="21" y="588"/>
                    </a:lnTo>
                    <a:lnTo>
                      <a:pt x="11" y="603"/>
                    </a:lnTo>
                    <a:lnTo>
                      <a:pt x="7" y="609"/>
                    </a:lnTo>
                    <a:lnTo>
                      <a:pt x="3" y="617"/>
                    </a:lnTo>
                    <a:lnTo>
                      <a:pt x="3" y="617"/>
                    </a:lnTo>
                    <a:lnTo>
                      <a:pt x="2" y="618"/>
                    </a:lnTo>
                    <a:lnTo>
                      <a:pt x="0" y="621"/>
                    </a:lnTo>
                    <a:lnTo>
                      <a:pt x="0" y="628"/>
                    </a:lnTo>
                    <a:lnTo>
                      <a:pt x="0" y="628"/>
                    </a:lnTo>
                    <a:lnTo>
                      <a:pt x="0" y="630"/>
                    </a:lnTo>
                    <a:lnTo>
                      <a:pt x="2" y="631"/>
                    </a:lnTo>
                    <a:lnTo>
                      <a:pt x="6" y="633"/>
                    </a:lnTo>
                    <a:lnTo>
                      <a:pt x="9" y="631"/>
                    </a:lnTo>
                    <a:lnTo>
                      <a:pt x="11" y="630"/>
                    </a:lnTo>
                    <a:lnTo>
                      <a:pt x="12" y="628"/>
                    </a:lnTo>
                    <a:lnTo>
                      <a:pt x="17" y="628"/>
                    </a:lnTo>
                    <a:lnTo>
                      <a:pt x="17" y="628"/>
                    </a:lnTo>
                    <a:lnTo>
                      <a:pt x="20" y="626"/>
                    </a:lnTo>
                    <a:lnTo>
                      <a:pt x="21" y="625"/>
                    </a:lnTo>
                    <a:lnTo>
                      <a:pt x="23" y="621"/>
                    </a:lnTo>
                    <a:lnTo>
                      <a:pt x="21" y="617"/>
                    </a:lnTo>
                    <a:lnTo>
                      <a:pt x="20" y="616"/>
                    </a:lnTo>
                    <a:lnTo>
                      <a:pt x="17" y="616"/>
                    </a:lnTo>
                    <a:lnTo>
                      <a:pt x="16" y="616"/>
                    </a:lnTo>
                    <a:lnTo>
                      <a:pt x="16" y="616"/>
                    </a:lnTo>
                    <a:lnTo>
                      <a:pt x="23" y="605"/>
                    </a:lnTo>
                    <a:lnTo>
                      <a:pt x="30" y="596"/>
                    </a:lnTo>
                    <a:lnTo>
                      <a:pt x="46" y="580"/>
                    </a:lnTo>
                    <a:lnTo>
                      <a:pt x="46" y="580"/>
                    </a:lnTo>
                    <a:lnTo>
                      <a:pt x="64" y="561"/>
                    </a:lnTo>
                    <a:lnTo>
                      <a:pt x="83" y="541"/>
                    </a:lnTo>
                    <a:lnTo>
                      <a:pt x="83" y="541"/>
                    </a:lnTo>
                    <a:lnTo>
                      <a:pt x="101" y="522"/>
                    </a:lnTo>
                    <a:lnTo>
                      <a:pt x="119" y="502"/>
                    </a:lnTo>
                    <a:lnTo>
                      <a:pt x="156" y="461"/>
                    </a:lnTo>
                    <a:lnTo>
                      <a:pt x="156" y="461"/>
                    </a:lnTo>
                    <a:lnTo>
                      <a:pt x="194" y="420"/>
                    </a:lnTo>
                    <a:lnTo>
                      <a:pt x="234" y="379"/>
                    </a:lnTo>
                    <a:lnTo>
                      <a:pt x="314" y="299"/>
                    </a:lnTo>
                    <a:lnTo>
                      <a:pt x="314" y="299"/>
                    </a:lnTo>
                    <a:lnTo>
                      <a:pt x="333" y="280"/>
                    </a:lnTo>
                    <a:lnTo>
                      <a:pt x="351" y="259"/>
                    </a:lnTo>
                    <a:lnTo>
                      <a:pt x="385" y="218"/>
                    </a:lnTo>
                    <a:lnTo>
                      <a:pt x="420" y="178"/>
                    </a:lnTo>
                    <a:lnTo>
                      <a:pt x="439" y="158"/>
                    </a:lnTo>
                    <a:lnTo>
                      <a:pt x="457" y="138"/>
                    </a:lnTo>
                    <a:lnTo>
                      <a:pt x="457" y="138"/>
                    </a:lnTo>
                    <a:lnTo>
                      <a:pt x="491" y="106"/>
                    </a:lnTo>
                    <a:lnTo>
                      <a:pt x="524" y="72"/>
                    </a:lnTo>
                    <a:lnTo>
                      <a:pt x="524" y="72"/>
                    </a:lnTo>
                    <a:lnTo>
                      <a:pt x="539" y="55"/>
                    </a:lnTo>
                    <a:lnTo>
                      <a:pt x="555" y="38"/>
                    </a:lnTo>
                    <a:lnTo>
                      <a:pt x="563" y="30"/>
                    </a:lnTo>
                    <a:lnTo>
                      <a:pt x="572" y="23"/>
                    </a:lnTo>
                    <a:lnTo>
                      <a:pt x="581" y="15"/>
                    </a:lnTo>
                    <a:lnTo>
                      <a:pt x="592" y="10"/>
                    </a:lnTo>
                    <a:lnTo>
                      <a:pt x="592" y="10"/>
                    </a:lnTo>
                    <a:lnTo>
                      <a:pt x="593" y="9"/>
                    </a:lnTo>
                    <a:lnTo>
                      <a:pt x="594" y="6"/>
                    </a:lnTo>
                    <a:lnTo>
                      <a:pt x="593" y="2"/>
                    </a:lnTo>
                    <a:lnTo>
                      <a:pt x="590" y="0"/>
                    </a:lnTo>
                    <a:lnTo>
                      <a:pt x="588" y="0"/>
                    </a:lnTo>
                    <a:lnTo>
                      <a:pt x="585" y="0"/>
                    </a:lnTo>
                    <a:lnTo>
                      <a:pt x="58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943"/>
              <p:cNvSpPr/>
              <p:nvPr/>
            </p:nvSpPr>
            <p:spPr bwMode="auto">
              <a:xfrm>
                <a:off x="6510338" y="3216276"/>
                <a:ext cx="269875" cy="266700"/>
              </a:xfrm>
              <a:custGeom>
                <a:avLst/>
                <a:gdLst/>
                <a:ahLst/>
                <a:cxnLst>
                  <a:cxn ang="0">
                    <a:pos x="671" y="2"/>
                  </a:cxn>
                  <a:cxn ang="0">
                    <a:pos x="655" y="12"/>
                  </a:cxn>
                  <a:cxn ang="0">
                    <a:pos x="641" y="25"/>
                  </a:cxn>
                  <a:cxn ang="0">
                    <a:pos x="620" y="41"/>
                  </a:cxn>
                  <a:cxn ang="0">
                    <a:pos x="614" y="46"/>
                  </a:cxn>
                  <a:cxn ang="0">
                    <a:pos x="602" y="58"/>
                  </a:cxn>
                  <a:cxn ang="0">
                    <a:pos x="595" y="63"/>
                  </a:cxn>
                  <a:cxn ang="0">
                    <a:pos x="577" y="77"/>
                  </a:cxn>
                  <a:cxn ang="0">
                    <a:pos x="560" y="94"/>
                  </a:cxn>
                  <a:cxn ang="0">
                    <a:pos x="532" y="119"/>
                  </a:cxn>
                  <a:cxn ang="0">
                    <a:pos x="508" y="145"/>
                  </a:cxn>
                  <a:cxn ang="0">
                    <a:pos x="463" y="191"/>
                  </a:cxn>
                  <a:cxn ang="0">
                    <a:pos x="370" y="280"/>
                  </a:cxn>
                  <a:cxn ang="0">
                    <a:pos x="326" y="326"/>
                  </a:cxn>
                  <a:cxn ang="0">
                    <a:pos x="304" y="351"/>
                  </a:cxn>
                  <a:cxn ang="0">
                    <a:pos x="241" y="428"/>
                  </a:cxn>
                  <a:cxn ang="0">
                    <a:pos x="175" y="502"/>
                  </a:cxn>
                  <a:cxn ang="0">
                    <a:pos x="152" y="526"/>
                  </a:cxn>
                  <a:cxn ang="0">
                    <a:pos x="101" y="572"/>
                  </a:cxn>
                  <a:cxn ang="0">
                    <a:pos x="45" y="612"/>
                  </a:cxn>
                  <a:cxn ang="0">
                    <a:pos x="29" y="623"/>
                  </a:cxn>
                  <a:cxn ang="0">
                    <a:pos x="13" y="635"/>
                  </a:cxn>
                  <a:cxn ang="0">
                    <a:pos x="3" y="649"/>
                  </a:cxn>
                  <a:cxn ang="0">
                    <a:pos x="0" y="669"/>
                  </a:cxn>
                  <a:cxn ang="0">
                    <a:pos x="1" y="671"/>
                  </a:cxn>
                  <a:cxn ang="0">
                    <a:pos x="7" y="674"/>
                  </a:cxn>
                  <a:cxn ang="0">
                    <a:pos x="11" y="672"/>
                  </a:cxn>
                  <a:cxn ang="0">
                    <a:pos x="12" y="669"/>
                  </a:cxn>
                  <a:cxn ang="0">
                    <a:pos x="12" y="659"/>
                  </a:cxn>
                  <a:cxn ang="0">
                    <a:pos x="18" y="646"/>
                  </a:cxn>
                  <a:cxn ang="0">
                    <a:pos x="37" y="631"/>
                  </a:cxn>
                  <a:cxn ang="0">
                    <a:pos x="51" y="623"/>
                  </a:cxn>
                  <a:cxn ang="0">
                    <a:pos x="90" y="593"/>
                  </a:cxn>
                  <a:cxn ang="0">
                    <a:pos x="114" y="573"/>
                  </a:cxn>
                  <a:cxn ang="0">
                    <a:pos x="160" y="534"/>
                  </a:cxn>
                  <a:cxn ang="0">
                    <a:pos x="182" y="513"/>
                  </a:cxn>
                  <a:cxn ang="0">
                    <a:pos x="222" y="467"/>
                  </a:cxn>
                  <a:cxn ang="0">
                    <a:pos x="301" y="373"/>
                  </a:cxn>
                  <a:cxn ang="0">
                    <a:pos x="342" y="326"/>
                  </a:cxn>
                  <a:cxn ang="0">
                    <a:pos x="382" y="287"/>
                  </a:cxn>
                  <a:cxn ang="0">
                    <a:pos x="423" y="247"/>
                  </a:cxn>
                  <a:cxn ang="0">
                    <a:pos x="466" y="204"/>
                  </a:cxn>
                  <a:cxn ang="0">
                    <a:pos x="509" y="161"/>
                  </a:cxn>
                  <a:cxn ang="0">
                    <a:pos x="577" y="93"/>
                  </a:cxn>
                  <a:cxn ang="0">
                    <a:pos x="602" y="72"/>
                  </a:cxn>
                  <a:cxn ang="0">
                    <a:pos x="638" y="41"/>
                  </a:cxn>
                  <a:cxn ang="0">
                    <a:pos x="667" y="17"/>
                  </a:cxn>
                  <a:cxn ang="0">
                    <a:pos x="676" y="11"/>
                  </a:cxn>
                  <a:cxn ang="0">
                    <a:pos x="680" y="8"/>
                  </a:cxn>
                  <a:cxn ang="0">
                    <a:pos x="676" y="0"/>
                  </a:cxn>
                  <a:cxn ang="0">
                    <a:pos x="671" y="2"/>
                  </a:cxn>
                </a:cxnLst>
                <a:rect l="0" t="0" r="r" b="b"/>
                <a:pathLst>
                  <a:path w="680" h="674">
                    <a:moveTo>
                      <a:pt x="671" y="2"/>
                    </a:moveTo>
                    <a:lnTo>
                      <a:pt x="671" y="2"/>
                    </a:lnTo>
                    <a:lnTo>
                      <a:pt x="663" y="7"/>
                    </a:lnTo>
                    <a:lnTo>
                      <a:pt x="655" y="12"/>
                    </a:lnTo>
                    <a:lnTo>
                      <a:pt x="641" y="25"/>
                    </a:lnTo>
                    <a:lnTo>
                      <a:pt x="641" y="25"/>
                    </a:lnTo>
                    <a:lnTo>
                      <a:pt x="631" y="33"/>
                    </a:lnTo>
                    <a:lnTo>
                      <a:pt x="620" y="41"/>
                    </a:lnTo>
                    <a:lnTo>
                      <a:pt x="620" y="41"/>
                    </a:lnTo>
                    <a:lnTo>
                      <a:pt x="614" y="46"/>
                    </a:lnTo>
                    <a:lnTo>
                      <a:pt x="608" y="53"/>
                    </a:lnTo>
                    <a:lnTo>
                      <a:pt x="602" y="58"/>
                    </a:lnTo>
                    <a:lnTo>
                      <a:pt x="595" y="63"/>
                    </a:lnTo>
                    <a:lnTo>
                      <a:pt x="595" y="63"/>
                    </a:lnTo>
                    <a:lnTo>
                      <a:pt x="586" y="70"/>
                    </a:lnTo>
                    <a:lnTo>
                      <a:pt x="577" y="77"/>
                    </a:lnTo>
                    <a:lnTo>
                      <a:pt x="560" y="94"/>
                    </a:lnTo>
                    <a:lnTo>
                      <a:pt x="560" y="94"/>
                    </a:lnTo>
                    <a:lnTo>
                      <a:pt x="546" y="106"/>
                    </a:lnTo>
                    <a:lnTo>
                      <a:pt x="532" y="119"/>
                    </a:lnTo>
                    <a:lnTo>
                      <a:pt x="508" y="145"/>
                    </a:lnTo>
                    <a:lnTo>
                      <a:pt x="508" y="145"/>
                    </a:lnTo>
                    <a:lnTo>
                      <a:pt x="485" y="169"/>
                    </a:lnTo>
                    <a:lnTo>
                      <a:pt x="463" y="191"/>
                    </a:lnTo>
                    <a:lnTo>
                      <a:pt x="416" y="236"/>
                    </a:lnTo>
                    <a:lnTo>
                      <a:pt x="370" y="280"/>
                    </a:lnTo>
                    <a:lnTo>
                      <a:pt x="348" y="302"/>
                    </a:lnTo>
                    <a:lnTo>
                      <a:pt x="326" y="326"/>
                    </a:lnTo>
                    <a:lnTo>
                      <a:pt x="326" y="326"/>
                    </a:lnTo>
                    <a:lnTo>
                      <a:pt x="304" y="351"/>
                    </a:lnTo>
                    <a:lnTo>
                      <a:pt x="283" y="376"/>
                    </a:lnTo>
                    <a:lnTo>
                      <a:pt x="241" y="428"/>
                    </a:lnTo>
                    <a:lnTo>
                      <a:pt x="198" y="478"/>
                    </a:lnTo>
                    <a:lnTo>
                      <a:pt x="175" y="502"/>
                    </a:lnTo>
                    <a:lnTo>
                      <a:pt x="152" y="526"/>
                    </a:lnTo>
                    <a:lnTo>
                      <a:pt x="152" y="526"/>
                    </a:lnTo>
                    <a:lnTo>
                      <a:pt x="127" y="550"/>
                    </a:lnTo>
                    <a:lnTo>
                      <a:pt x="101" y="572"/>
                    </a:lnTo>
                    <a:lnTo>
                      <a:pt x="73" y="593"/>
                    </a:lnTo>
                    <a:lnTo>
                      <a:pt x="45" y="612"/>
                    </a:lnTo>
                    <a:lnTo>
                      <a:pt x="45" y="612"/>
                    </a:lnTo>
                    <a:lnTo>
                      <a:pt x="29" y="623"/>
                    </a:lnTo>
                    <a:lnTo>
                      <a:pt x="21" y="629"/>
                    </a:lnTo>
                    <a:lnTo>
                      <a:pt x="13" y="635"/>
                    </a:lnTo>
                    <a:lnTo>
                      <a:pt x="8" y="641"/>
                    </a:lnTo>
                    <a:lnTo>
                      <a:pt x="3" y="649"/>
                    </a:lnTo>
                    <a:lnTo>
                      <a:pt x="0" y="658"/>
                    </a:lnTo>
                    <a:lnTo>
                      <a:pt x="0" y="669"/>
                    </a:lnTo>
                    <a:lnTo>
                      <a:pt x="0" y="669"/>
                    </a:lnTo>
                    <a:lnTo>
                      <a:pt x="1" y="671"/>
                    </a:lnTo>
                    <a:lnTo>
                      <a:pt x="3" y="672"/>
                    </a:lnTo>
                    <a:lnTo>
                      <a:pt x="7" y="674"/>
                    </a:lnTo>
                    <a:lnTo>
                      <a:pt x="9" y="674"/>
                    </a:lnTo>
                    <a:lnTo>
                      <a:pt x="11" y="672"/>
                    </a:lnTo>
                    <a:lnTo>
                      <a:pt x="12" y="671"/>
                    </a:lnTo>
                    <a:lnTo>
                      <a:pt x="12" y="669"/>
                    </a:lnTo>
                    <a:lnTo>
                      <a:pt x="12" y="669"/>
                    </a:lnTo>
                    <a:lnTo>
                      <a:pt x="12" y="659"/>
                    </a:lnTo>
                    <a:lnTo>
                      <a:pt x="14" y="653"/>
                    </a:lnTo>
                    <a:lnTo>
                      <a:pt x="18" y="646"/>
                    </a:lnTo>
                    <a:lnTo>
                      <a:pt x="24" y="641"/>
                    </a:lnTo>
                    <a:lnTo>
                      <a:pt x="37" y="631"/>
                    </a:lnTo>
                    <a:lnTo>
                      <a:pt x="51" y="623"/>
                    </a:lnTo>
                    <a:lnTo>
                      <a:pt x="51" y="623"/>
                    </a:lnTo>
                    <a:lnTo>
                      <a:pt x="71" y="608"/>
                    </a:lnTo>
                    <a:lnTo>
                      <a:pt x="90" y="593"/>
                    </a:lnTo>
                    <a:lnTo>
                      <a:pt x="90" y="593"/>
                    </a:lnTo>
                    <a:lnTo>
                      <a:pt x="114" y="573"/>
                    </a:lnTo>
                    <a:lnTo>
                      <a:pt x="137" y="553"/>
                    </a:lnTo>
                    <a:lnTo>
                      <a:pt x="160" y="534"/>
                    </a:lnTo>
                    <a:lnTo>
                      <a:pt x="182" y="513"/>
                    </a:lnTo>
                    <a:lnTo>
                      <a:pt x="182" y="513"/>
                    </a:lnTo>
                    <a:lnTo>
                      <a:pt x="203" y="491"/>
                    </a:lnTo>
                    <a:lnTo>
                      <a:pt x="222" y="467"/>
                    </a:lnTo>
                    <a:lnTo>
                      <a:pt x="262" y="420"/>
                    </a:lnTo>
                    <a:lnTo>
                      <a:pt x="301" y="373"/>
                    </a:lnTo>
                    <a:lnTo>
                      <a:pt x="342" y="326"/>
                    </a:lnTo>
                    <a:lnTo>
                      <a:pt x="342" y="326"/>
                    </a:lnTo>
                    <a:lnTo>
                      <a:pt x="361" y="306"/>
                    </a:lnTo>
                    <a:lnTo>
                      <a:pt x="382" y="287"/>
                    </a:lnTo>
                    <a:lnTo>
                      <a:pt x="403" y="267"/>
                    </a:lnTo>
                    <a:lnTo>
                      <a:pt x="423" y="247"/>
                    </a:lnTo>
                    <a:lnTo>
                      <a:pt x="423" y="247"/>
                    </a:lnTo>
                    <a:lnTo>
                      <a:pt x="466" y="204"/>
                    </a:lnTo>
                    <a:lnTo>
                      <a:pt x="509" y="161"/>
                    </a:lnTo>
                    <a:lnTo>
                      <a:pt x="509" y="161"/>
                    </a:lnTo>
                    <a:lnTo>
                      <a:pt x="553" y="115"/>
                    </a:lnTo>
                    <a:lnTo>
                      <a:pt x="577" y="93"/>
                    </a:lnTo>
                    <a:lnTo>
                      <a:pt x="602" y="72"/>
                    </a:lnTo>
                    <a:lnTo>
                      <a:pt x="602" y="72"/>
                    </a:lnTo>
                    <a:lnTo>
                      <a:pt x="620" y="56"/>
                    </a:lnTo>
                    <a:lnTo>
                      <a:pt x="638" y="41"/>
                    </a:lnTo>
                    <a:lnTo>
                      <a:pt x="657" y="25"/>
                    </a:lnTo>
                    <a:lnTo>
                      <a:pt x="667" y="17"/>
                    </a:lnTo>
                    <a:lnTo>
                      <a:pt x="676" y="11"/>
                    </a:lnTo>
                    <a:lnTo>
                      <a:pt x="676" y="11"/>
                    </a:lnTo>
                    <a:lnTo>
                      <a:pt x="679" y="9"/>
                    </a:lnTo>
                    <a:lnTo>
                      <a:pt x="680" y="8"/>
                    </a:lnTo>
                    <a:lnTo>
                      <a:pt x="679" y="3"/>
                    </a:lnTo>
                    <a:lnTo>
                      <a:pt x="676" y="0"/>
                    </a:lnTo>
                    <a:lnTo>
                      <a:pt x="674" y="0"/>
                    </a:lnTo>
                    <a:lnTo>
                      <a:pt x="671" y="2"/>
                    </a:lnTo>
                    <a:lnTo>
                      <a:pt x="6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944"/>
              <p:cNvSpPr/>
              <p:nvPr/>
            </p:nvSpPr>
            <p:spPr bwMode="auto">
              <a:xfrm>
                <a:off x="6559551" y="3438526"/>
                <a:ext cx="46038" cy="33338"/>
              </a:xfrm>
              <a:custGeom>
                <a:avLst/>
                <a:gdLst/>
                <a:ahLst/>
                <a:cxnLst>
                  <a:cxn ang="0">
                    <a:pos x="103" y="1"/>
                  </a:cxn>
                  <a:cxn ang="0">
                    <a:pos x="103" y="1"/>
                  </a:cxn>
                  <a:cxn ang="0">
                    <a:pos x="52" y="44"/>
                  </a:cxn>
                  <a:cxn ang="0">
                    <a:pos x="52" y="44"/>
                  </a:cxn>
                  <a:cxn ang="0">
                    <a:pos x="42" y="52"/>
                  </a:cxn>
                  <a:cxn ang="0">
                    <a:pos x="29" y="61"/>
                  </a:cxn>
                  <a:cxn ang="0">
                    <a:pos x="16" y="69"/>
                  </a:cxn>
                  <a:cxn ang="0">
                    <a:pos x="9" y="72"/>
                  </a:cxn>
                  <a:cxn ang="0">
                    <a:pos x="3" y="75"/>
                  </a:cxn>
                  <a:cxn ang="0">
                    <a:pos x="3" y="75"/>
                  </a:cxn>
                  <a:cxn ang="0">
                    <a:pos x="1" y="76"/>
                  </a:cxn>
                  <a:cxn ang="0">
                    <a:pos x="0" y="77"/>
                  </a:cxn>
                  <a:cxn ang="0">
                    <a:pos x="0" y="81"/>
                  </a:cxn>
                  <a:cxn ang="0">
                    <a:pos x="1" y="85"/>
                  </a:cxn>
                  <a:cxn ang="0">
                    <a:pos x="4" y="85"/>
                  </a:cxn>
                  <a:cxn ang="0">
                    <a:pos x="7" y="85"/>
                  </a:cxn>
                  <a:cxn ang="0">
                    <a:pos x="7" y="85"/>
                  </a:cxn>
                  <a:cxn ang="0">
                    <a:pos x="18" y="81"/>
                  </a:cxn>
                  <a:cxn ang="0">
                    <a:pos x="31" y="73"/>
                  </a:cxn>
                  <a:cxn ang="0">
                    <a:pos x="54" y="58"/>
                  </a:cxn>
                  <a:cxn ang="0">
                    <a:pos x="54" y="58"/>
                  </a:cxn>
                  <a:cxn ang="0">
                    <a:pos x="82" y="34"/>
                  </a:cxn>
                  <a:cxn ang="0">
                    <a:pos x="111" y="9"/>
                  </a:cxn>
                  <a:cxn ang="0">
                    <a:pos x="111" y="9"/>
                  </a:cxn>
                  <a:cxn ang="0">
                    <a:pos x="112" y="8"/>
                  </a:cxn>
                  <a:cxn ang="0">
                    <a:pos x="114" y="5"/>
                  </a:cxn>
                  <a:cxn ang="0">
                    <a:pos x="112" y="4"/>
                  </a:cxn>
                  <a:cxn ang="0">
                    <a:pos x="111" y="3"/>
                  </a:cxn>
                  <a:cxn ang="0">
                    <a:pos x="109" y="0"/>
                  </a:cxn>
                  <a:cxn ang="0">
                    <a:pos x="106" y="0"/>
                  </a:cxn>
                  <a:cxn ang="0">
                    <a:pos x="103" y="1"/>
                  </a:cxn>
                  <a:cxn ang="0">
                    <a:pos x="103" y="1"/>
                  </a:cxn>
                </a:cxnLst>
                <a:rect l="0" t="0" r="r" b="b"/>
                <a:pathLst>
                  <a:path w="114" h="85">
                    <a:moveTo>
                      <a:pt x="103" y="1"/>
                    </a:moveTo>
                    <a:lnTo>
                      <a:pt x="103" y="1"/>
                    </a:lnTo>
                    <a:lnTo>
                      <a:pt x="52" y="44"/>
                    </a:lnTo>
                    <a:lnTo>
                      <a:pt x="52" y="44"/>
                    </a:lnTo>
                    <a:lnTo>
                      <a:pt x="42" y="52"/>
                    </a:lnTo>
                    <a:lnTo>
                      <a:pt x="29" y="61"/>
                    </a:lnTo>
                    <a:lnTo>
                      <a:pt x="16" y="69"/>
                    </a:lnTo>
                    <a:lnTo>
                      <a:pt x="9" y="72"/>
                    </a:lnTo>
                    <a:lnTo>
                      <a:pt x="3" y="75"/>
                    </a:lnTo>
                    <a:lnTo>
                      <a:pt x="3" y="75"/>
                    </a:lnTo>
                    <a:lnTo>
                      <a:pt x="1" y="76"/>
                    </a:lnTo>
                    <a:lnTo>
                      <a:pt x="0" y="77"/>
                    </a:lnTo>
                    <a:lnTo>
                      <a:pt x="0" y="81"/>
                    </a:lnTo>
                    <a:lnTo>
                      <a:pt x="1" y="85"/>
                    </a:lnTo>
                    <a:lnTo>
                      <a:pt x="4" y="85"/>
                    </a:lnTo>
                    <a:lnTo>
                      <a:pt x="7" y="85"/>
                    </a:lnTo>
                    <a:lnTo>
                      <a:pt x="7" y="85"/>
                    </a:lnTo>
                    <a:lnTo>
                      <a:pt x="18" y="81"/>
                    </a:lnTo>
                    <a:lnTo>
                      <a:pt x="31" y="73"/>
                    </a:lnTo>
                    <a:lnTo>
                      <a:pt x="54" y="58"/>
                    </a:lnTo>
                    <a:lnTo>
                      <a:pt x="54" y="58"/>
                    </a:lnTo>
                    <a:lnTo>
                      <a:pt x="82" y="34"/>
                    </a:lnTo>
                    <a:lnTo>
                      <a:pt x="111" y="9"/>
                    </a:lnTo>
                    <a:lnTo>
                      <a:pt x="111" y="9"/>
                    </a:lnTo>
                    <a:lnTo>
                      <a:pt x="112" y="8"/>
                    </a:lnTo>
                    <a:lnTo>
                      <a:pt x="114" y="5"/>
                    </a:lnTo>
                    <a:lnTo>
                      <a:pt x="112" y="4"/>
                    </a:lnTo>
                    <a:lnTo>
                      <a:pt x="111" y="3"/>
                    </a:lnTo>
                    <a:lnTo>
                      <a:pt x="109" y="0"/>
                    </a:lnTo>
                    <a:lnTo>
                      <a:pt x="106" y="0"/>
                    </a:lnTo>
                    <a:lnTo>
                      <a:pt x="103" y="1"/>
                    </a:lnTo>
                    <a:lnTo>
                      <a:pt x="10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945"/>
              <p:cNvSpPr/>
              <p:nvPr/>
            </p:nvSpPr>
            <p:spPr bwMode="auto">
              <a:xfrm>
                <a:off x="6642101" y="3209926"/>
                <a:ext cx="209550" cy="212725"/>
              </a:xfrm>
              <a:custGeom>
                <a:avLst/>
                <a:gdLst/>
                <a:ahLst/>
                <a:cxnLst>
                  <a:cxn ang="0">
                    <a:pos x="522" y="2"/>
                  </a:cxn>
                  <a:cxn ang="0">
                    <a:pos x="512" y="9"/>
                  </a:cxn>
                  <a:cxn ang="0">
                    <a:pos x="488" y="19"/>
                  </a:cxn>
                  <a:cxn ang="0">
                    <a:pos x="477" y="24"/>
                  </a:cxn>
                  <a:cxn ang="0">
                    <a:pos x="460" y="37"/>
                  </a:cxn>
                  <a:cxn ang="0">
                    <a:pos x="446" y="50"/>
                  </a:cxn>
                  <a:cxn ang="0">
                    <a:pos x="406" y="88"/>
                  </a:cxn>
                  <a:cxn ang="0">
                    <a:pos x="365" y="126"/>
                  </a:cxn>
                  <a:cxn ang="0">
                    <a:pos x="297" y="192"/>
                  </a:cxn>
                  <a:cxn ang="0">
                    <a:pos x="285" y="208"/>
                  </a:cxn>
                  <a:cxn ang="0">
                    <a:pos x="275" y="219"/>
                  </a:cxn>
                  <a:cxn ang="0">
                    <a:pos x="271" y="221"/>
                  </a:cxn>
                  <a:cxn ang="0">
                    <a:pos x="255" y="230"/>
                  </a:cxn>
                  <a:cxn ang="0">
                    <a:pos x="242" y="242"/>
                  </a:cxn>
                  <a:cxn ang="0">
                    <a:pos x="165" y="314"/>
                  </a:cxn>
                  <a:cxn ang="0">
                    <a:pos x="128" y="353"/>
                  </a:cxn>
                  <a:cxn ang="0">
                    <a:pos x="96" y="395"/>
                  </a:cxn>
                  <a:cxn ang="0">
                    <a:pos x="80" y="416"/>
                  </a:cxn>
                  <a:cxn ang="0">
                    <a:pos x="28" y="475"/>
                  </a:cxn>
                  <a:cxn ang="0">
                    <a:pos x="17" y="487"/>
                  </a:cxn>
                  <a:cxn ang="0">
                    <a:pos x="3" y="516"/>
                  </a:cxn>
                  <a:cxn ang="0">
                    <a:pos x="0" y="531"/>
                  </a:cxn>
                  <a:cxn ang="0">
                    <a:pos x="1" y="534"/>
                  </a:cxn>
                  <a:cxn ang="0">
                    <a:pos x="4" y="536"/>
                  </a:cxn>
                  <a:cxn ang="0">
                    <a:pos x="11" y="535"/>
                  </a:cxn>
                  <a:cxn ang="0">
                    <a:pos x="12" y="531"/>
                  </a:cxn>
                  <a:cxn ang="0">
                    <a:pos x="13" y="521"/>
                  </a:cxn>
                  <a:cxn ang="0">
                    <a:pos x="22" y="501"/>
                  </a:cxn>
                  <a:cxn ang="0">
                    <a:pos x="35" y="484"/>
                  </a:cxn>
                  <a:cxn ang="0">
                    <a:pos x="58" y="461"/>
                  </a:cxn>
                  <a:cxn ang="0">
                    <a:pos x="72" y="445"/>
                  </a:cxn>
                  <a:cxn ang="0">
                    <a:pos x="111" y="393"/>
                  </a:cxn>
                  <a:cxn ang="0">
                    <a:pos x="130" y="370"/>
                  </a:cxn>
                  <a:cxn ang="0">
                    <a:pos x="167" y="327"/>
                  </a:cxn>
                  <a:cxn ang="0">
                    <a:pos x="190" y="308"/>
                  </a:cxn>
                  <a:cxn ang="0">
                    <a:pos x="228" y="270"/>
                  </a:cxn>
                  <a:cxn ang="0">
                    <a:pos x="268" y="236"/>
                  </a:cxn>
                  <a:cxn ang="0">
                    <a:pos x="276" y="232"/>
                  </a:cxn>
                  <a:cxn ang="0">
                    <a:pos x="285" y="226"/>
                  </a:cxn>
                  <a:cxn ang="0">
                    <a:pos x="301" y="207"/>
                  </a:cxn>
                  <a:cxn ang="0">
                    <a:pos x="318" y="189"/>
                  </a:cxn>
                  <a:cxn ang="0">
                    <a:pos x="389" y="121"/>
                  </a:cxn>
                  <a:cxn ang="0">
                    <a:pos x="424" y="85"/>
                  </a:cxn>
                  <a:cxn ang="0">
                    <a:pos x="462" y="51"/>
                  </a:cxn>
                  <a:cxn ang="0">
                    <a:pos x="477" y="39"/>
                  </a:cxn>
                  <a:cxn ang="0">
                    <a:pos x="513" y="21"/>
                  </a:cxn>
                  <a:cxn ang="0">
                    <a:pos x="530" y="11"/>
                  </a:cxn>
                  <a:cxn ang="0">
                    <a:pos x="531" y="8"/>
                  </a:cxn>
                  <a:cxn ang="0">
                    <a:pos x="531" y="4"/>
                  </a:cxn>
                  <a:cxn ang="0">
                    <a:pos x="526" y="0"/>
                  </a:cxn>
                  <a:cxn ang="0">
                    <a:pos x="522" y="2"/>
                  </a:cxn>
                </a:cxnLst>
                <a:rect l="0" t="0" r="r" b="b"/>
                <a:pathLst>
                  <a:path w="531" h="536">
                    <a:moveTo>
                      <a:pt x="522" y="2"/>
                    </a:moveTo>
                    <a:lnTo>
                      <a:pt x="522" y="2"/>
                    </a:lnTo>
                    <a:lnTo>
                      <a:pt x="517" y="5"/>
                    </a:lnTo>
                    <a:lnTo>
                      <a:pt x="512" y="9"/>
                    </a:lnTo>
                    <a:lnTo>
                      <a:pt x="500" y="15"/>
                    </a:lnTo>
                    <a:lnTo>
                      <a:pt x="488" y="19"/>
                    </a:lnTo>
                    <a:lnTo>
                      <a:pt x="477" y="24"/>
                    </a:lnTo>
                    <a:lnTo>
                      <a:pt x="477" y="24"/>
                    </a:lnTo>
                    <a:lnTo>
                      <a:pt x="468" y="29"/>
                    </a:lnTo>
                    <a:lnTo>
                      <a:pt x="460" y="37"/>
                    </a:lnTo>
                    <a:lnTo>
                      <a:pt x="446" y="50"/>
                    </a:lnTo>
                    <a:lnTo>
                      <a:pt x="446" y="50"/>
                    </a:lnTo>
                    <a:lnTo>
                      <a:pt x="425" y="68"/>
                    </a:lnTo>
                    <a:lnTo>
                      <a:pt x="406" y="88"/>
                    </a:lnTo>
                    <a:lnTo>
                      <a:pt x="365" y="126"/>
                    </a:lnTo>
                    <a:lnTo>
                      <a:pt x="365" y="126"/>
                    </a:lnTo>
                    <a:lnTo>
                      <a:pt x="331" y="160"/>
                    </a:lnTo>
                    <a:lnTo>
                      <a:pt x="297" y="192"/>
                    </a:lnTo>
                    <a:lnTo>
                      <a:pt x="297" y="192"/>
                    </a:lnTo>
                    <a:lnTo>
                      <a:pt x="285" y="208"/>
                    </a:lnTo>
                    <a:lnTo>
                      <a:pt x="279" y="216"/>
                    </a:lnTo>
                    <a:lnTo>
                      <a:pt x="275" y="219"/>
                    </a:lnTo>
                    <a:lnTo>
                      <a:pt x="271" y="221"/>
                    </a:lnTo>
                    <a:lnTo>
                      <a:pt x="271" y="221"/>
                    </a:lnTo>
                    <a:lnTo>
                      <a:pt x="263" y="225"/>
                    </a:lnTo>
                    <a:lnTo>
                      <a:pt x="255" y="230"/>
                    </a:lnTo>
                    <a:lnTo>
                      <a:pt x="242" y="242"/>
                    </a:lnTo>
                    <a:lnTo>
                      <a:pt x="242" y="242"/>
                    </a:lnTo>
                    <a:lnTo>
                      <a:pt x="165" y="314"/>
                    </a:lnTo>
                    <a:lnTo>
                      <a:pt x="165" y="314"/>
                    </a:lnTo>
                    <a:lnTo>
                      <a:pt x="145" y="334"/>
                    </a:lnTo>
                    <a:lnTo>
                      <a:pt x="128" y="353"/>
                    </a:lnTo>
                    <a:lnTo>
                      <a:pt x="111" y="374"/>
                    </a:lnTo>
                    <a:lnTo>
                      <a:pt x="96" y="395"/>
                    </a:lnTo>
                    <a:lnTo>
                      <a:pt x="96" y="395"/>
                    </a:lnTo>
                    <a:lnTo>
                      <a:pt x="80" y="416"/>
                    </a:lnTo>
                    <a:lnTo>
                      <a:pt x="63" y="436"/>
                    </a:lnTo>
                    <a:lnTo>
                      <a:pt x="28" y="475"/>
                    </a:lnTo>
                    <a:lnTo>
                      <a:pt x="28" y="475"/>
                    </a:lnTo>
                    <a:lnTo>
                      <a:pt x="17" y="487"/>
                    </a:lnTo>
                    <a:lnTo>
                      <a:pt x="9" y="500"/>
                    </a:lnTo>
                    <a:lnTo>
                      <a:pt x="3" y="516"/>
                    </a:lnTo>
                    <a:lnTo>
                      <a:pt x="1" y="523"/>
                    </a:lnTo>
                    <a:lnTo>
                      <a:pt x="0" y="531"/>
                    </a:lnTo>
                    <a:lnTo>
                      <a:pt x="0" y="531"/>
                    </a:lnTo>
                    <a:lnTo>
                      <a:pt x="1" y="534"/>
                    </a:lnTo>
                    <a:lnTo>
                      <a:pt x="3" y="535"/>
                    </a:lnTo>
                    <a:lnTo>
                      <a:pt x="4" y="536"/>
                    </a:lnTo>
                    <a:lnTo>
                      <a:pt x="5" y="536"/>
                    </a:lnTo>
                    <a:lnTo>
                      <a:pt x="11" y="535"/>
                    </a:lnTo>
                    <a:lnTo>
                      <a:pt x="12" y="534"/>
                    </a:lnTo>
                    <a:lnTo>
                      <a:pt x="12" y="531"/>
                    </a:lnTo>
                    <a:lnTo>
                      <a:pt x="12" y="531"/>
                    </a:lnTo>
                    <a:lnTo>
                      <a:pt x="13" y="521"/>
                    </a:lnTo>
                    <a:lnTo>
                      <a:pt x="17" y="510"/>
                    </a:lnTo>
                    <a:lnTo>
                      <a:pt x="22" y="501"/>
                    </a:lnTo>
                    <a:lnTo>
                      <a:pt x="28" y="492"/>
                    </a:lnTo>
                    <a:lnTo>
                      <a:pt x="35" y="484"/>
                    </a:lnTo>
                    <a:lnTo>
                      <a:pt x="42" y="476"/>
                    </a:lnTo>
                    <a:lnTo>
                      <a:pt x="58" y="461"/>
                    </a:lnTo>
                    <a:lnTo>
                      <a:pt x="58" y="461"/>
                    </a:lnTo>
                    <a:lnTo>
                      <a:pt x="72" y="445"/>
                    </a:lnTo>
                    <a:lnTo>
                      <a:pt x="86" y="428"/>
                    </a:lnTo>
                    <a:lnTo>
                      <a:pt x="111" y="393"/>
                    </a:lnTo>
                    <a:lnTo>
                      <a:pt x="111" y="393"/>
                    </a:lnTo>
                    <a:lnTo>
                      <a:pt x="130" y="370"/>
                    </a:lnTo>
                    <a:lnTo>
                      <a:pt x="148" y="348"/>
                    </a:lnTo>
                    <a:lnTo>
                      <a:pt x="167" y="327"/>
                    </a:lnTo>
                    <a:lnTo>
                      <a:pt x="190" y="308"/>
                    </a:lnTo>
                    <a:lnTo>
                      <a:pt x="190" y="308"/>
                    </a:lnTo>
                    <a:lnTo>
                      <a:pt x="208" y="289"/>
                    </a:lnTo>
                    <a:lnTo>
                      <a:pt x="228" y="270"/>
                    </a:lnTo>
                    <a:lnTo>
                      <a:pt x="247" y="251"/>
                    </a:lnTo>
                    <a:lnTo>
                      <a:pt x="268" y="236"/>
                    </a:lnTo>
                    <a:lnTo>
                      <a:pt x="268" y="236"/>
                    </a:lnTo>
                    <a:lnTo>
                      <a:pt x="276" y="232"/>
                    </a:lnTo>
                    <a:lnTo>
                      <a:pt x="281" y="229"/>
                    </a:lnTo>
                    <a:lnTo>
                      <a:pt x="285" y="226"/>
                    </a:lnTo>
                    <a:lnTo>
                      <a:pt x="285" y="226"/>
                    </a:lnTo>
                    <a:lnTo>
                      <a:pt x="301" y="207"/>
                    </a:lnTo>
                    <a:lnTo>
                      <a:pt x="318" y="189"/>
                    </a:lnTo>
                    <a:lnTo>
                      <a:pt x="318" y="189"/>
                    </a:lnTo>
                    <a:lnTo>
                      <a:pt x="353" y="155"/>
                    </a:lnTo>
                    <a:lnTo>
                      <a:pt x="389" y="121"/>
                    </a:lnTo>
                    <a:lnTo>
                      <a:pt x="389" y="121"/>
                    </a:lnTo>
                    <a:lnTo>
                      <a:pt x="424" y="85"/>
                    </a:lnTo>
                    <a:lnTo>
                      <a:pt x="462" y="51"/>
                    </a:lnTo>
                    <a:lnTo>
                      <a:pt x="462" y="51"/>
                    </a:lnTo>
                    <a:lnTo>
                      <a:pt x="470" y="45"/>
                    </a:lnTo>
                    <a:lnTo>
                      <a:pt x="477" y="39"/>
                    </a:lnTo>
                    <a:lnTo>
                      <a:pt x="496" y="30"/>
                    </a:lnTo>
                    <a:lnTo>
                      <a:pt x="513" y="21"/>
                    </a:lnTo>
                    <a:lnTo>
                      <a:pt x="522" y="16"/>
                    </a:lnTo>
                    <a:lnTo>
                      <a:pt x="530" y="11"/>
                    </a:lnTo>
                    <a:lnTo>
                      <a:pt x="530" y="11"/>
                    </a:lnTo>
                    <a:lnTo>
                      <a:pt x="531" y="8"/>
                    </a:lnTo>
                    <a:lnTo>
                      <a:pt x="531" y="7"/>
                    </a:lnTo>
                    <a:lnTo>
                      <a:pt x="531" y="4"/>
                    </a:lnTo>
                    <a:lnTo>
                      <a:pt x="530" y="3"/>
                    </a:lnTo>
                    <a:lnTo>
                      <a:pt x="526" y="0"/>
                    </a:lnTo>
                    <a:lnTo>
                      <a:pt x="525" y="0"/>
                    </a:lnTo>
                    <a:lnTo>
                      <a:pt x="522" y="2"/>
                    </a:lnTo>
                    <a:lnTo>
                      <a:pt x="52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946"/>
              <p:cNvSpPr/>
              <p:nvPr/>
            </p:nvSpPr>
            <p:spPr bwMode="auto">
              <a:xfrm>
                <a:off x="6681788" y="3209926"/>
                <a:ext cx="236538" cy="211138"/>
              </a:xfrm>
              <a:custGeom>
                <a:avLst/>
                <a:gdLst/>
                <a:ahLst/>
                <a:cxnLst>
                  <a:cxn ang="0">
                    <a:pos x="586" y="0"/>
                  </a:cxn>
                  <a:cxn ang="0">
                    <a:pos x="556" y="15"/>
                  </a:cxn>
                  <a:cxn ang="0">
                    <a:pos x="530" y="36"/>
                  </a:cxn>
                  <a:cxn ang="0">
                    <a:pos x="487" y="71"/>
                  </a:cxn>
                  <a:cxn ang="0">
                    <a:pos x="441" y="104"/>
                  </a:cxn>
                  <a:cxn ang="0">
                    <a:pos x="420" y="118"/>
                  </a:cxn>
                  <a:cxn ang="0">
                    <a:pos x="361" y="165"/>
                  </a:cxn>
                  <a:cxn ang="0">
                    <a:pos x="340" y="183"/>
                  </a:cxn>
                  <a:cxn ang="0">
                    <a:pos x="295" y="217"/>
                  </a:cxn>
                  <a:cxn ang="0">
                    <a:pos x="272" y="236"/>
                  </a:cxn>
                  <a:cxn ang="0">
                    <a:pos x="191" y="310"/>
                  </a:cxn>
                  <a:cxn ang="0">
                    <a:pos x="112" y="389"/>
                  </a:cxn>
                  <a:cxn ang="0">
                    <a:pos x="34" y="470"/>
                  </a:cxn>
                  <a:cxn ang="0">
                    <a:pos x="21" y="483"/>
                  </a:cxn>
                  <a:cxn ang="0">
                    <a:pos x="7" y="501"/>
                  </a:cxn>
                  <a:cxn ang="0">
                    <a:pos x="2" y="517"/>
                  </a:cxn>
                  <a:cxn ang="0">
                    <a:pos x="0" y="526"/>
                  </a:cxn>
                  <a:cxn ang="0">
                    <a:pos x="2" y="530"/>
                  </a:cxn>
                  <a:cxn ang="0">
                    <a:pos x="10" y="530"/>
                  </a:cxn>
                  <a:cxn ang="0">
                    <a:pos x="12" y="526"/>
                  </a:cxn>
                  <a:cxn ang="0">
                    <a:pos x="12" y="521"/>
                  </a:cxn>
                  <a:cxn ang="0">
                    <a:pos x="19" y="504"/>
                  </a:cxn>
                  <a:cxn ang="0">
                    <a:pos x="34" y="484"/>
                  </a:cxn>
                  <a:cxn ang="0">
                    <a:pos x="71" y="449"/>
                  </a:cxn>
                  <a:cxn ang="0">
                    <a:pos x="106" y="412"/>
                  </a:cxn>
                  <a:cxn ang="0">
                    <a:pos x="143" y="374"/>
                  </a:cxn>
                  <a:cxn ang="0">
                    <a:pos x="252" y="270"/>
                  </a:cxn>
                  <a:cxn ang="0">
                    <a:pos x="289" y="237"/>
                  </a:cxn>
                  <a:cxn ang="0">
                    <a:pos x="325" y="208"/>
                  </a:cxn>
                  <a:cxn ang="0">
                    <a:pos x="363" y="179"/>
                  </a:cxn>
                  <a:cxn ang="0">
                    <a:pos x="424" y="128"/>
                  </a:cxn>
                  <a:cxn ang="0">
                    <a:pos x="446" y="113"/>
                  </a:cxn>
                  <a:cxn ang="0">
                    <a:pos x="513" y="67"/>
                  </a:cxn>
                  <a:cxn ang="0">
                    <a:pos x="530" y="51"/>
                  </a:cxn>
                  <a:cxn ang="0">
                    <a:pos x="558" y="29"/>
                  </a:cxn>
                  <a:cxn ang="0">
                    <a:pos x="579" y="16"/>
                  </a:cxn>
                  <a:cxn ang="0">
                    <a:pos x="590" y="12"/>
                  </a:cxn>
                  <a:cxn ang="0">
                    <a:pos x="593" y="8"/>
                  </a:cxn>
                  <a:cxn ang="0">
                    <a:pos x="592" y="2"/>
                  </a:cxn>
                  <a:cxn ang="0">
                    <a:pos x="586" y="0"/>
                  </a:cxn>
                </a:cxnLst>
                <a:rect l="0" t="0" r="r" b="b"/>
                <a:pathLst>
                  <a:path w="594" h="531">
                    <a:moveTo>
                      <a:pt x="586" y="0"/>
                    </a:moveTo>
                    <a:lnTo>
                      <a:pt x="586" y="0"/>
                    </a:lnTo>
                    <a:lnTo>
                      <a:pt x="572" y="7"/>
                    </a:lnTo>
                    <a:lnTo>
                      <a:pt x="556" y="15"/>
                    </a:lnTo>
                    <a:lnTo>
                      <a:pt x="543" y="25"/>
                    </a:lnTo>
                    <a:lnTo>
                      <a:pt x="530" y="36"/>
                    </a:lnTo>
                    <a:lnTo>
                      <a:pt x="530" y="36"/>
                    </a:lnTo>
                    <a:lnTo>
                      <a:pt x="487" y="71"/>
                    </a:lnTo>
                    <a:lnTo>
                      <a:pt x="465" y="88"/>
                    </a:lnTo>
                    <a:lnTo>
                      <a:pt x="441" y="104"/>
                    </a:lnTo>
                    <a:lnTo>
                      <a:pt x="441" y="104"/>
                    </a:lnTo>
                    <a:lnTo>
                      <a:pt x="420" y="118"/>
                    </a:lnTo>
                    <a:lnTo>
                      <a:pt x="401" y="134"/>
                    </a:lnTo>
                    <a:lnTo>
                      <a:pt x="361" y="165"/>
                    </a:lnTo>
                    <a:lnTo>
                      <a:pt x="361" y="165"/>
                    </a:lnTo>
                    <a:lnTo>
                      <a:pt x="340" y="183"/>
                    </a:lnTo>
                    <a:lnTo>
                      <a:pt x="317" y="200"/>
                    </a:lnTo>
                    <a:lnTo>
                      <a:pt x="295" y="217"/>
                    </a:lnTo>
                    <a:lnTo>
                      <a:pt x="272" y="236"/>
                    </a:lnTo>
                    <a:lnTo>
                      <a:pt x="272" y="236"/>
                    </a:lnTo>
                    <a:lnTo>
                      <a:pt x="232" y="272"/>
                    </a:lnTo>
                    <a:lnTo>
                      <a:pt x="191" y="310"/>
                    </a:lnTo>
                    <a:lnTo>
                      <a:pt x="112" y="389"/>
                    </a:lnTo>
                    <a:lnTo>
                      <a:pt x="112" y="389"/>
                    </a:lnTo>
                    <a:lnTo>
                      <a:pt x="72" y="429"/>
                    </a:lnTo>
                    <a:lnTo>
                      <a:pt x="34" y="470"/>
                    </a:lnTo>
                    <a:lnTo>
                      <a:pt x="34" y="470"/>
                    </a:lnTo>
                    <a:lnTo>
                      <a:pt x="21" y="483"/>
                    </a:lnTo>
                    <a:lnTo>
                      <a:pt x="11" y="495"/>
                    </a:lnTo>
                    <a:lnTo>
                      <a:pt x="7" y="501"/>
                    </a:lnTo>
                    <a:lnTo>
                      <a:pt x="3" y="509"/>
                    </a:lnTo>
                    <a:lnTo>
                      <a:pt x="2" y="517"/>
                    </a:lnTo>
                    <a:lnTo>
                      <a:pt x="0" y="526"/>
                    </a:lnTo>
                    <a:lnTo>
                      <a:pt x="0" y="526"/>
                    </a:lnTo>
                    <a:lnTo>
                      <a:pt x="0" y="527"/>
                    </a:lnTo>
                    <a:lnTo>
                      <a:pt x="2" y="530"/>
                    </a:lnTo>
                    <a:lnTo>
                      <a:pt x="6" y="531"/>
                    </a:lnTo>
                    <a:lnTo>
                      <a:pt x="10" y="530"/>
                    </a:lnTo>
                    <a:lnTo>
                      <a:pt x="11" y="527"/>
                    </a:lnTo>
                    <a:lnTo>
                      <a:pt x="12" y="526"/>
                    </a:lnTo>
                    <a:lnTo>
                      <a:pt x="12" y="526"/>
                    </a:lnTo>
                    <a:lnTo>
                      <a:pt x="12" y="521"/>
                    </a:lnTo>
                    <a:lnTo>
                      <a:pt x="13" y="516"/>
                    </a:lnTo>
                    <a:lnTo>
                      <a:pt x="19" y="504"/>
                    </a:lnTo>
                    <a:lnTo>
                      <a:pt x="25" y="493"/>
                    </a:lnTo>
                    <a:lnTo>
                      <a:pt x="34" y="484"/>
                    </a:lnTo>
                    <a:lnTo>
                      <a:pt x="54" y="465"/>
                    </a:lnTo>
                    <a:lnTo>
                      <a:pt x="71" y="449"/>
                    </a:lnTo>
                    <a:lnTo>
                      <a:pt x="71" y="449"/>
                    </a:lnTo>
                    <a:lnTo>
                      <a:pt x="106" y="412"/>
                    </a:lnTo>
                    <a:lnTo>
                      <a:pt x="143" y="374"/>
                    </a:lnTo>
                    <a:lnTo>
                      <a:pt x="143" y="374"/>
                    </a:lnTo>
                    <a:lnTo>
                      <a:pt x="215" y="305"/>
                    </a:lnTo>
                    <a:lnTo>
                      <a:pt x="252" y="270"/>
                    </a:lnTo>
                    <a:lnTo>
                      <a:pt x="289" y="237"/>
                    </a:lnTo>
                    <a:lnTo>
                      <a:pt x="289" y="237"/>
                    </a:lnTo>
                    <a:lnTo>
                      <a:pt x="306" y="221"/>
                    </a:lnTo>
                    <a:lnTo>
                      <a:pt x="325" y="208"/>
                    </a:lnTo>
                    <a:lnTo>
                      <a:pt x="363" y="179"/>
                    </a:lnTo>
                    <a:lnTo>
                      <a:pt x="363" y="179"/>
                    </a:lnTo>
                    <a:lnTo>
                      <a:pt x="403" y="145"/>
                    </a:lnTo>
                    <a:lnTo>
                      <a:pt x="424" y="128"/>
                    </a:lnTo>
                    <a:lnTo>
                      <a:pt x="446" y="113"/>
                    </a:lnTo>
                    <a:lnTo>
                      <a:pt x="446" y="113"/>
                    </a:lnTo>
                    <a:lnTo>
                      <a:pt x="480" y="90"/>
                    </a:lnTo>
                    <a:lnTo>
                      <a:pt x="513" y="67"/>
                    </a:lnTo>
                    <a:lnTo>
                      <a:pt x="513" y="67"/>
                    </a:lnTo>
                    <a:lnTo>
                      <a:pt x="530" y="51"/>
                    </a:lnTo>
                    <a:lnTo>
                      <a:pt x="548" y="36"/>
                    </a:lnTo>
                    <a:lnTo>
                      <a:pt x="558" y="29"/>
                    </a:lnTo>
                    <a:lnTo>
                      <a:pt x="568" y="21"/>
                    </a:lnTo>
                    <a:lnTo>
                      <a:pt x="579" y="16"/>
                    </a:lnTo>
                    <a:lnTo>
                      <a:pt x="590" y="12"/>
                    </a:lnTo>
                    <a:lnTo>
                      <a:pt x="590" y="12"/>
                    </a:lnTo>
                    <a:lnTo>
                      <a:pt x="592" y="11"/>
                    </a:lnTo>
                    <a:lnTo>
                      <a:pt x="593" y="8"/>
                    </a:lnTo>
                    <a:lnTo>
                      <a:pt x="594" y="4"/>
                    </a:lnTo>
                    <a:lnTo>
                      <a:pt x="592" y="2"/>
                    </a:lnTo>
                    <a:lnTo>
                      <a:pt x="589" y="0"/>
                    </a:lnTo>
                    <a:lnTo>
                      <a:pt x="586" y="0"/>
                    </a:lnTo>
                    <a:lnTo>
                      <a:pt x="58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947"/>
              <p:cNvSpPr/>
              <p:nvPr/>
            </p:nvSpPr>
            <p:spPr bwMode="auto">
              <a:xfrm>
                <a:off x="6716713" y="3230563"/>
                <a:ext cx="230188" cy="201613"/>
              </a:xfrm>
              <a:custGeom>
                <a:avLst/>
                <a:gdLst/>
                <a:ahLst/>
                <a:cxnLst>
                  <a:cxn ang="0">
                    <a:pos x="576" y="0"/>
                  </a:cxn>
                  <a:cxn ang="0">
                    <a:pos x="562" y="7"/>
                  </a:cxn>
                  <a:cxn ang="0">
                    <a:pos x="548" y="18"/>
                  </a:cxn>
                  <a:cxn ang="0">
                    <a:pos x="475" y="86"/>
                  </a:cxn>
                  <a:cxn ang="0">
                    <a:pos x="388" y="160"/>
                  </a:cxn>
                  <a:cxn ang="0">
                    <a:pos x="318" y="211"/>
                  </a:cxn>
                  <a:cxn ang="0">
                    <a:pos x="295" y="228"/>
                  </a:cxn>
                  <a:cxn ang="0">
                    <a:pos x="252" y="257"/>
                  </a:cxn>
                  <a:cxn ang="0">
                    <a:pos x="172" y="324"/>
                  </a:cxn>
                  <a:cxn ang="0">
                    <a:pos x="133" y="359"/>
                  </a:cxn>
                  <a:cxn ang="0">
                    <a:pos x="93" y="395"/>
                  </a:cxn>
                  <a:cxn ang="0">
                    <a:pos x="58" y="434"/>
                  </a:cxn>
                  <a:cxn ang="0">
                    <a:pos x="25" y="464"/>
                  </a:cxn>
                  <a:cxn ang="0">
                    <a:pos x="11" y="481"/>
                  </a:cxn>
                  <a:cxn ang="0">
                    <a:pos x="2" y="499"/>
                  </a:cxn>
                  <a:cxn ang="0">
                    <a:pos x="0" y="502"/>
                  </a:cxn>
                  <a:cxn ang="0">
                    <a:pos x="6" y="507"/>
                  </a:cxn>
                  <a:cxn ang="0">
                    <a:pos x="11" y="504"/>
                  </a:cxn>
                  <a:cxn ang="0">
                    <a:pos x="12" y="503"/>
                  </a:cxn>
                  <a:cxn ang="0">
                    <a:pos x="17" y="493"/>
                  </a:cxn>
                  <a:cxn ang="0">
                    <a:pos x="45" y="465"/>
                  </a:cxn>
                  <a:cxn ang="0">
                    <a:pos x="80" y="426"/>
                  </a:cxn>
                  <a:cxn ang="0">
                    <a:pos x="99" y="406"/>
                  </a:cxn>
                  <a:cxn ang="0">
                    <a:pos x="157" y="353"/>
                  </a:cxn>
                  <a:cxn ang="0">
                    <a:pos x="195" y="319"/>
                  </a:cxn>
                  <a:cxn ang="0">
                    <a:pos x="275" y="255"/>
                  </a:cxn>
                  <a:cxn ang="0">
                    <a:pos x="318" y="226"/>
                  </a:cxn>
                  <a:cxn ang="0">
                    <a:pos x="338" y="213"/>
                  </a:cxn>
                  <a:cxn ang="0">
                    <a:pos x="394" y="170"/>
                  </a:cxn>
                  <a:cxn ang="0">
                    <a:pos x="466" y="108"/>
                  </a:cxn>
                  <a:cxn ang="0">
                    <a:pos x="500" y="78"/>
                  </a:cxn>
                  <a:cxn ang="0">
                    <a:pos x="535" y="49"/>
                  </a:cxn>
                  <a:cxn ang="0">
                    <a:pos x="551" y="34"/>
                  </a:cxn>
                  <a:cxn ang="0">
                    <a:pos x="567" y="19"/>
                  </a:cxn>
                  <a:cxn ang="0">
                    <a:pos x="575" y="14"/>
                  </a:cxn>
                  <a:cxn ang="0">
                    <a:pos x="579" y="10"/>
                  </a:cxn>
                  <a:cxn ang="0">
                    <a:pos x="583" y="7"/>
                  </a:cxn>
                  <a:cxn ang="0">
                    <a:pos x="583" y="3"/>
                  </a:cxn>
                  <a:cxn ang="0">
                    <a:pos x="579" y="0"/>
                  </a:cxn>
                  <a:cxn ang="0">
                    <a:pos x="576" y="0"/>
                  </a:cxn>
                </a:cxnLst>
                <a:rect l="0" t="0" r="r" b="b"/>
                <a:pathLst>
                  <a:path w="584" h="507">
                    <a:moveTo>
                      <a:pt x="576" y="0"/>
                    </a:moveTo>
                    <a:lnTo>
                      <a:pt x="576" y="0"/>
                    </a:lnTo>
                    <a:lnTo>
                      <a:pt x="569" y="2"/>
                    </a:lnTo>
                    <a:lnTo>
                      <a:pt x="562" y="7"/>
                    </a:lnTo>
                    <a:lnTo>
                      <a:pt x="548" y="18"/>
                    </a:lnTo>
                    <a:lnTo>
                      <a:pt x="548" y="18"/>
                    </a:lnTo>
                    <a:lnTo>
                      <a:pt x="475" y="86"/>
                    </a:lnTo>
                    <a:lnTo>
                      <a:pt x="475" y="86"/>
                    </a:lnTo>
                    <a:lnTo>
                      <a:pt x="432" y="122"/>
                    </a:lnTo>
                    <a:lnTo>
                      <a:pt x="388" y="160"/>
                    </a:lnTo>
                    <a:lnTo>
                      <a:pt x="342" y="196"/>
                    </a:lnTo>
                    <a:lnTo>
                      <a:pt x="318" y="211"/>
                    </a:lnTo>
                    <a:lnTo>
                      <a:pt x="295" y="228"/>
                    </a:lnTo>
                    <a:lnTo>
                      <a:pt x="295" y="228"/>
                    </a:lnTo>
                    <a:lnTo>
                      <a:pt x="272" y="243"/>
                    </a:lnTo>
                    <a:lnTo>
                      <a:pt x="252" y="257"/>
                    </a:lnTo>
                    <a:lnTo>
                      <a:pt x="211" y="290"/>
                    </a:lnTo>
                    <a:lnTo>
                      <a:pt x="172" y="324"/>
                    </a:lnTo>
                    <a:lnTo>
                      <a:pt x="133" y="359"/>
                    </a:lnTo>
                    <a:lnTo>
                      <a:pt x="133" y="359"/>
                    </a:lnTo>
                    <a:lnTo>
                      <a:pt x="113" y="376"/>
                    </a:lnTo>
                    <a:lnTo>
                      <a:pt x="93" y="395"/>
                    </a:lnTo>
                    <a:lnTo>
                      <a:pt x="58" y="434"/>
                    </a:lnTo>
                    <a:lnTo>
                      <a:pt x="58" y="434"/>
                    </a:lnTo>
                    <a:lnTo>
                      <a:pt x="42" y="448"/>
                    </a:lnTo>
                    <a:lnTo>
                      <a:pt x="25" y="464"/>
                    </a:lnTo>
                    <a:lnTo>
                      <a:pt x="17" y="473"/>
                    </a:lnTo>
                    <a:lnTo>
                      <a:pt x="11" y="481"/>
                    </a:lnTo>
                    <a:lnTo>
                      <a:pt x="6" y="490"/>
                    </a:lnTo>
                    <a:lnTo>
                      <a:pt x="2" y="499"/>
                    </a:lnTo>
                    <a:lnTo>
                      <a:pt x="2" y="499"/>
                    </a:lnTo>
                    <a:lnTo>
                      <a:pt x="0" y="502"/>
                    </a:lnTo>
                    <a:lnTo>
                      <a:pt x="2" y="504"/>
                    </a:lnTo>
                    <a:lnTo>
                      <a:pt x="6" y="507"/>
                    </a:lnTo>
                    <a:lnTo>
                      <a:pt x="10" y="506"/>
                    </a:lnTo>
                    <a:lnTo>
                      <a:pt x="11" y="504"/>
                    </a:lnTo>
                    <a:lnTo>
                      <a:pt x="12" y="503"/>
                    </a:lnTo>
                    <a:lnTo>
                      <a:pt x="12" y="503"/>
                    </a:lnTo>
                    <a:lnTo>
                      <a:pt x="15" y="498"/>
                    </a:lnTo>
                    <a:lnTo>
                      <a:pt x="17" y="493"/>
                    </a:lnTo>
                    <a:lnTo>
                      <a:pt x="27" y="482"/>
                    </a:lnTo>
                    <a:lnTo>
                      <a:pt x="45" y="465"/>
                    </a:lnTo>
                    <a:lnTo>
                      <a:pt x="45" y="465"/>
                    </a:lnTo>
                    <a:lnTo>
                      <a:pt x="80" y="426"/>
                    </a:lnTo>
                    <a:lnTo>
                      <a:pt x="80" y="426"/>
                    </a:lnTo>
                    <a:lnTo>
                      <a:pt x="99" y="406"/>
                    </a:lnTo>
                    <a:lnTo>
                      <a:pt x="117" y="388"/>
                    </a:lnTo>
                    <a:lnTo>
                      <a:pt x="157" y="353"/>
                    </a:lnTo>
                    <a:lnTo>
                      <a:pt x="157" y="353"/>
                    </a:lnTo>
                    <a:lnTo>
                      <a:pt x="195" y="319"/>
                    </a:lnTo>
                    <a:lnTo>
                      <a:pt x="235" y="286"/>
                    </a:lnTo>
                    <a:lnTo>
                      <a:pt x="275" y="255"/>
                    </a:lnTo>
                    <a:lnTo>
                      <a:pt x="296" y="240"/>
                    </a:lnTo>
                    <a:lnTo>
                      <a:pt x="318" y="226"/>
                    </a:lnTo>
                    <a:lnTo>
                      <a:pt x="318" y="226"/>
                    </a:lnTo>
                    <a:lnTo>
                      <a:pt x="338" y="213"/>
                    </a:lnTo>
                    <a:lnTo>
                      <a:pt x="356" y="200"/>
                    </a:lnTo>
                    <a:lnTo>
                      <a:pt x="394" y="170"/>
                    </a:lnTo>
                    <a:lnTo>
                      <a:pt x="431" y="138"/>
                    </a:lnTo>
                    <a:lnTo>
                      <a:pt x="466" y="108"/>
                    </a:lnTo>
                    <a:lnTo>
                      <a:pt x="466" y="108"/>
                    </a:lnTo>
                    <a:lnTo>
                      <a:pt x="500" y="78"/>
                    </a:lnTo>
                    <a:lnTo>
                      <a:pt x="535" y="49"/>
                    </a:lnTo>
                    <a:lnTo>
                      <a:pt x="535" y="49"/>
                    </a:lnTo>
                    <a:lnTo>
                      <a:pt x="543" y="41"/>
                    </a:lnTo>
                    <a:lnTo>
                      <a:pt x="551" y="34"/>
                    </a:lnTo>
                    <a:lnTo>
                      <a:pt x="558" y="26"/>
                    </a:lnTo>
                    <a:lnTo>
                      <a:pt x="567" y="19"/>
                    </a:lnTo>
                    <a:lnTo>
                      <a:pt x="567" y="19"/>
                    </a:lnTo>
                    <a:lnTo>
                      <a:pt x="575" y="14"/>
                    </a:lnTo>
                    <a:lnTo>
                      <a:pt x="579" y="10"/>
                    </a:lnTo>
                    <a:lnTo>
                      <a:pt x="579" y="10"/>
                    </a:lnTo>
                    <a:lnTo>
                      <a:pt x="581" y="9"/>
                    </a:lnTo>
                    <a:lnTo>
                      <a:pt x="583" y="7"/>
                    </a:lnTo>
                    <a:lnTo>
                      <a:pt x="584" y="6"/>
                    </a:lnTo>
                    <a:lnTo>
                      <a:pt x="583" y="3"/>
                    </a:lnTo>
                    <a:lnTo>
                      <a:pt x="581" y="0"/>
                    </a:lnTo>
                    <a:lnTo>
                      <a:pt x="579" y="0"/>
                    </a:lnTo>
                    <a:lnTo>
                      <a:pt x="576" y="0"/>
                    </a:lnTo>
                    <a:lnTo>
                      <a:pt x="57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Freeform 948"/>
              <p:cNvSpPr/>
              <p:nvPr/>
            </p:nvSpPr>
            <p:spPr bwMode="auto">
              <a:xfrm>
                <a:off x="6723063" y="3248026"/>
                <a:ext cx="250825" cy="222250"/>
              </a:xfrm>
              <a:custGeom>
                <a:avLst/>
                <a:gdLst/>
                <a:ahLst/>
                <a:cxnLst>
                  <a:cxn ang="0">
                    <a:pos x="628" y="0"/>
                  </a:cxn>
                  <a:cxn ang="0">
                    <a:pos x="617" y="3"/>
                  </a:cxn>
                  <a:cxn ang="0">
                    <a:pos x="603" y="16"/>
                  </a:cxn>
                  <a:cxn ang="0">
                    <a:pos x="595" y="22"/>
                  </a:cxn>
                  <a:cxn ang="0">
                    <a:pos x="575" y="37"/>
                  </a:cxn>
                  <a:cxn ang="0">
                    <a:pos x="522" y="89"/>
                  </a:cxn>
                  <a:cxn ang="0">
                    <a:pos x="499" y="111"/>
                  </a:cxn>
                  <a:cxn ang="0">
                    <a:pos x="430" y="171"/>
                  </a:cxn>
                  <a:cxn ang="0">
                    <a:pos x="333" y="246"/>
                  </a:cxn>
                  <a:cxn ang="0">
                    <a:pos x="287" y="280"/>
                  </a:cxn>
                  <a:cxn ang="0">
                    <a:pos x="200" y="353"/>
                  </a:cxn>
                  <a:cxn ang="0">
                    <a:pos x="158" y="394"/>
                  </a:cxn>
                  <a:cxn ang="0">
                    <a:pos x="115" y="439"/>
                  </a:cxn>
                  <a:cxn ang="0">
                    <a:pos x="72" y="485"/>
                  </a:cxn>
                  <a:cxn ang="0">
                    <a:pos x="49" y="506"/>
                  </a:cxn>
                  <a:cxn ang="0">
                    <a:pos x="26" y="527"/>
                  </a:cxn>
                  <a:cxn ang="0">
                    <a:pos x="5" y="544"/>
                  </a:cxn>
                  <a:cxn ang="0">
                    <a:pos x="0" y="551"/>
                  </a:cxn>
                  <a:cxn ang="0">
                    <a:pos x="1" y="558"/>
                  </a:cxn>
                  <a:cxn ang="0">
                    <a:pos x="8" y="560"/>
                  </a:cxn>
                  <a:cxn ang="0">
                    <a:pos x="14" y="552"/>
                  </a:cxn>
                  <a:cxn ang="0">
                    <a:pos x="15" y="551"/>
                  </a:cxn>
                  <a:cxn ang="0">
                    <a:pos x="17" y="548"/>
                  </a:cxn>
                  <a:cxn ang="0">
                    <a:pos x="42" y="528"/>
                  </a:cxn>
                  <a:cxn ang="0">
                    <a:pos x="61" y="511"/>
                  </a:cxn>
                  <a:cxn ang="0">
                    <a:pos x="80" y="493"/>
                  </a:cxn>
                  <a:cxn ang="0">
                    <a:pos x="119" y="451"/>
                  </a:cxn>
                  <a:cxn ang="0">
                    <a:pos x="158" y="408"/>
                  </a:cxn>
                  <a:cxn ang="0">
                    <a:pos x="201" y="368"/>
                  </a:cxn>
                  <a:cxn ang="0">
                    <a:pos x="291" y="292"/>
                  </a:cxn>
                  <a:cxn ang="0">
                    <a:pos x="339" y="255"/>
                  </a:cxn>
                  <a:cxn ang="0">
                    <a:pos x="420" y="191"/>
                  </a:cxn>
                  <a:cxn ang="0">
                    <a:pos x="499" y="124"/>
                  </a:cxn>
                  <a:cxn ang="0">
                    <a:pos x="541" y="84"/>
                  </a:cxn>
                  <a:cxn ang="0">
                    <a:pos x="573" y="55"/>
                  </a:cxn>
                  <a:cxn ang="0">
                    <a:pos x="584" y="47"/>
                  </a:cxn>
                  <a:cxn ang="0">
                    <a:pos x="605" y="27"/>
                  </a:cxn>
                  <a:cxn ang="0">
                    <a:pos x="622" y="13"/>
                  </a:cxn>
                  <a:cxn ang="0">
                    <a:pos x="628" y="12"/>
                  </a:cxn>
                  <a:cxn ang="0">
                    <a:pos x="632" y="9"/>
                  </a:cxn>
                  <a:cxn ang="0">
                    <a:pos x="632" y="1"/>
                  </a:cxn>
                  <a:cxn ang="0">
                    <a:pos x="628" y="0"/>
                  </a:cxn>
                </a:cxnLst>
                <a:rect l="0" t="0" r="r" b="b"/>
                <a:pathLst>
                  <a:path w="633" h="560">
                    <a:moveTo>
                      <a:pt x="628" y="0"/>
                    </a:moveTo>
                    <a:lnTo>
                      <a:pt x="628" y="0"/>
                    </a:lnTo>
                    <a:lnTo>
                      <a:pt x="622" y="1"/>
                    </a:lnTo>
                    <a:lnTo>
                      <a:pt x="617" y="3"/>
                    </a:lnTo>
                    <a:lnTo>
                      <a:pt x="609" y="9"/>
                    </a:lnTo>
                    <a:lnTo>
                      <a:pt x="603" y="16"/>
                    </a:lnTo>
                    <a:lnTo>
                      <a:pt x="595" y="22"/>
                    </a:lnTo>
                    <a:lnTo>
                      <a:pt x="595" y="22"/>
                    </a:lnTo>
                    <a:lnTo>
                      <a:pt x="586" y="29"/>
                    </a:lnTo>
                    <a:lnTo>
                      <a:pt x="575" y="37"/>
                    </a:lnTo>
                    <a:lnTo>
                      <a:pt x="557" y="54"/>
                    </a:lnTo>
                    <a:lnTo>
                      <a:pt x="522" y="89"/>
                    </a:lnTo>
                    <a:lnTo>
                      <a:pt x="522" y="89"/>
                    </a:lnTo>
                    <a:lnTo>
                      <a:pt x="499" y="111"/>
                    </a:lnTo>
                    <a:lnTo>
                      <a:pt x="477" y="131"/>
                    </a:lnTo>
                    <a:lnTo>
                      <a:pt x="430" y="171"/>
                    </a:lnTo>
                    <a:lnTo>
                      <a:pt x="382" y="209"/>
                    </a:lnTo>
                    <a:lnTo>
                      <a:pt x="333" y="246"/>
                    </a:lnTo>
                    <a:lnTo>
                      <a:pt x="333" y="246"/>
                    </a:lnTo>
                    <a:lnTo>
                      <a:pt x="287" y="280"/>
                    </a:lnTo>
                    <a:lnTo>
                      <a:pt x="243" y="317"/>
                    </a:lnTo>
                    <a:lnTo>
                      <a:pt x="200" y="353"/>
                    </a:lnTo>
                    <a:lnTo>
                      <a:pt x="158" y="394"/>
                    </a:lnTo>
                    <a:lnTo>
                      <a:pt x="158" y="394"/>
                    </a:lnTo>
                    <a:lnTo>
                      <a:pt x="136" y="416"/>
                    </a:lnTo>
                    <a:lnTo>
                      <a:pt x="115" y="439"/>
                    </a:lnTo>
                    <a:lnTo>
                      <a:pt x="93" y="463"/>
                    </a:lnTo>
                    <a:lnTo>
                      <a:pt x="72" y="485"/>
                    </a:lnTo>
                    <a:lnTo>
                      <a:pt x="72" y="485"/>
                    </a:lnTo>
                    <a:lnTo>
                      <a:pt x="49" y="506"/>
                    </a:lnTo>
                    <a:lnTo>
                      <a:pt x="26" y="527"/>
                    </a:lnTo>
                    <a:lnTo>
                      <a:pt x="26" y="527"/>
                    </a:lnTo>
                    <a:lnTo>
                      <a:pt x="11" y="538"/>
                    </a:lnTo>
                    <a:lnTo>
                      <a:pt x="5" y="544"/>
                    </a:lnTo>
                    <a:lnTo>
                      <a:pt x="0" y="551"/>
                    </a:lnTo>
                    <a:lnTo>
                      <a:pt x="0" y="551"/>
                    </a:lnTo>
                    <a:lnTo>
                      <a:pt x="0" y="556"/>
                    </a:lnTo>
                    <a:lnTo>
                      <a:pt x="1" y="558"/>
                    </a:lnTo>
                    <a:lnTo>
                      <a:pt x="5" y="560"/>
                    </a:lnTo>
                    <a:lnTo>
                      <a:pt x="8" y="560"/>
                    </a:lnTo>
                    <a:lnTo>
                      <a:pt x="9" y="558"/>
                    </a:lnTo>
                    <a:lnTo>
                      <a:pt x="14" y="552"/>
                    </a:lnTo>
                    <a:lnTo>
                      <a:pt x="14" y="552"/>
                    </a:lnTo>
                    <a:lnTo>
                      <a:pt x="15" y="551"/>
                    </a:lnTo>
                    <a:lnTo>
                      <a:pt x="17" y="548"/>
                    </a:lnTo>
                    <a:lnTo>
                      <a:pt x="17" y="548"/>
                    </a:lnTo>
                    <a:lnTo>
                      <a:pt x="30" y="538"/>
                    </a:lnTo>
                    <a:lnTo>
                      <a:pt x="42" y="528"/>
                    </a:lnTo>
                    <a:lnTo>
                      <a:pt x="42" y="528"/>
                    </a:lnTo>
                    <a:lnTo>
                      <a:pt x="61" y="511"/>
                    </a:lnTo>
                    <a:lnTo>
                      <a:pt x="80" y="493"/>
                    </a:lnTo>
                    <a:lnTo>
                      <a:pt x="80" y="493"/>
                    </a:lnTo>
                    <a:lnTo>
                      <a:pt x="99" y="472"/>
                    </a:lnTo>
                    <a:lnTo>
                      <a:pt x="119" y="451"/>
                    </a:lnTo>
                    <a:lnTo>
                      <a:pt x="138" y="430"/>
                    </a:lnTo>
                    <a:lnTo>
                      <a:pt x="158" y="408"/>
                    </a:lnTo>
                    <a:lnTo>
                      <a:pt x="158" y="408"/>
                    </a:lnTo>
                    <a:lnTo>
                      <a:pt x="201" y="368"/>
                    </a:lnTo>
                    <a:lnTo>
                      <a:pt x="246" y="328"/>
                    </a:lnTo>
                    <a:lnTo>
                      <a:pt x="291" y="292"/>
                    </a:lnTo>
                    <a:lnTo>
                      <a:pt x="339" y="255"/>
                    </a:lnTo>
                    <a:lnTo>
                      <a:pt x="339" y="255"/>
                    </a:lnTo>
                    <a:lnTo>
                      <a:pt x="380" y="224"/>
                    </a:lnTo>
                    <a:lnTo>
                      <a:pt x="420" y="191"/>
                    </a:lnTo>
                    <a:lnTo>
                      <a:pt x="499" y="124"/>
                    </a:lnTo>
                    <a:lnTo>
                      <a:pt x="499" y="124"/>
                    </a:lnTo>
                    <a:lnTo>
                      <a:pt x="522" y="105"/>
                    </a:lnTo>
                    <a:lnTo>
                      <a:pt x="541" y="84"/>
                    </a:lnTo>
                    <a:lnTo>
                      <a:pt x="562" y="64"/>
                    </a:lnTo>
                    <a:lnTo>
                      <a:pt x="573" y="55"/>
                    </a:lnTo>
                    <a:lnTo>
                      <a:pt x="584" y="47"/>
                    </a:lnTo>
                    <a:lnTo>
                      <a:pt x="584" y="47"/>
                    </a:lnTo>
                    <a:lnTo>
                      <a:pt x="594" y="39"/>
                    </a:lnTo>
                    <a:lnTo>
                      <a:pt x="605" y="27"/>
                    </a:lnTo>
                    <a:lnTo>
                      <a:pt x="616" y="17"/>
                    </a:lnTo>
                    <a:lnTo>
                      <a:pt x="622" y="13"/>
                    </a:lnTo>
                    <a:lnTo>
                      <a:pt x="628" y="12"/>
                    </a:lnTo>
                    <a:lnTo>
                      <a:pt x="628" y="12"/>
                    </a:lnTo>
                    <a:lnTo>
                      <a:pt x="629" y="12"/>
                    </a:lnTo>
                    <a:lnTo>
                      <a:pt x="632" y="9"/>
                    </a:lnTo>
                    <a:lnTo>
                      <a:pt x="633" y="5"/>
                    </a:lnTo>
                    <a:lnTo>
                      <a:pt x="632" y="1"/>
                    </a:lnTo>
                    <a:lnTo>
                      <a:pt x="629" y="1"/>
                    </a:lnTo>
                    <a:lnTo>
                      <a:pt x="628" y="0"/>
                    </a:lnTo>
                    <a:lnTo>
                      <a:pt x="62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949"/>
              <p:cNvSpPr/>
              <p:nvPr/>
            </p:nvSpPr>
            <p:spPr bwMode="auto">
              <a:xfrm>
                <a:off x="6751638" y="3265488"/>
                <a:ext cx="254000" cy="220663"/>
              </a:xfrm>
              <a:custGeom>
                <a:avLst/>
                <a:gdLst/>
                <a:ahLst/>
                <a:cxnLst>
                  <a:cxn ang="0">
                    <a:pos x="632" y="1"/>
                  </a:cxn>
                  <a:cxn ang="0">
                    <a:pos x="595" y="27"/>
                  </a:cxn>
                  <a:cxn ang="0">
                    <a:pos x="561" y="57"/>
                  </a:cxn>
                  <a:cxn ang="0">
                    <a:pos x="497" y="120"/>
                  </a:cxn>
                  <a:cxn ang="0">
                    <a:pos x="477" y="138"/>
                  </a:cxn>
                  <a:cxn ang="0">
                    <a:pos x="422" y="197"/>
                  </a:cxn>
                  <a:cxn ang="0">
                    <a:pos x="366" y="256"/>
                  </a:cxn>
                  <a:cxn ang="0">
                    <a:pos x="347" y="274"/>
                  </a:cxn>
                  <a:cxn ang="0">
                    <a:pos x="262" y="344"/>
                  </a:cxn>
                  <a:cxn ang="0">
                    <a:pos x="173" y="408"/>
                  </a:cxn>
                  <a:cxn ang="0">
                    <a:pos x="85" y="473"/>
                  </a:cxn>
                  <a:cxn ang="0">
                    <a:pos x="22" y="526"/>
                  </a:cxn>
                  <a:cxn ang="0">
                    <a:pos x="3" y="544"/>
                  </a:cxn>
                  <a:cxn ang="0">
                    <a:pos x="0" y="548"/>
                  </a:cxn>
                  <a:cxn ang="0">
                    <a:pos x="5" y="554"/>
                  </a:cxn>
                  <a:cxn ang="0">
                    <a:pos x="10" y="552"/>
                  </a:cxn>
                  <a:cxn ang="0">
                    <a:pos x="30" y="533"/>
                  </a:cxn>
                  <a:cxn ang="0">
                    <a:pos x="97" y="480"/>
                  </a:cxn>
                  <a:cxn ang="0">
                    <a:pos x="187" y="414"/>
                  </a:cxn>
                  <a:cxn ang="0">
                    <a:pos x="268" y="353"/>
                  </a:cxn>
                  <a:cxn ang="0">
                    <a:pos x="347" y="290"/>
                  </a:cxn>
                  <a:cxn ang="0">
                    <a:pos x="366" y="272"/>
                  </a:cxn>
                  <a:cxn ang="0">
                    <a:pos x="420" y="217"/>
                  </a:cxn>
                  <a:cxn ang="0">
                    <a:pos x="491" y="141"/>
                  </a:cxn>
                  <a:cxn ang="0">
                    <a:pos x="526" y="108"/>
                  </a:cxn>
                  <a:cxn ang="0">
                    <a:pos x="560" y="77"/>
                  </a:cxn>
                  <a:cxn ang="0">
                    <a:pos x="577" y="59"/>
                  </a:cxn>
                  <a:cxn ang="0">
                    <a:pos x="616" y="25"/>
                  </a:cxn>
                  <a:cxn ang="0">
                    <a:pos x="637" y="10"/>
                  </a:cxn>
                  <a:cxn ang="0">
                    <a:pos x="640" y="8"/>
                  </a:cxn>
                  <a:cxn ang="0">
                    <a:pos x="636" y="0"/>
                  </a:cxn>
                  <a:cxn ang="0">
                    <a:pos x="632" y="1"/>
                  </a:cxn>
                </a:cxnLst>
                <a:rect l="0" t="0" r="r" b="b"/>
                <a:pathLst>
                  <a:path w="640" h="554">
                    <a:moveTo>
                      <a:pt x="632" y="1"/>
                    </a:moveTo>
                    <a:lnTo>
                      <a:pt x="632" y="1"/>
                    </a:lnTo>
                    <a:lnTo>
                      <a:pt x="612" y="13"/>
                    </a:lnTo>
                    <a:lnTo>
                      <a:pt x="595" y="27"/>
                    </a:lnTo>
                    <a:lnTo>
                      <a:pt x="578" y="42"/>
                    </a:lnTo>
                    <a:lnTo>
                      <a:pt x="561" y="57"/>
                    </a:lnTo>
                    <a:lnTo>
                      <a:pt x="530" y="89"/>
                    </a:lnTo>
                    <a:lnTo>
                      <a:pt x="497" y="120"/>
                    </a:lnTo>
                    <a:lnTo>
                      <a:pt x="497" y="120"/>
                    </a:lnTo>
                    <a:lnTo>
                      <a:pt x="477" y="138"/>
                    </a:lnTo>
                    <a:lnTo>
                      <a:pt x="459" y="158"/>
                    </a:lnTo>
                    <a:lnTo>
                      <a:pt x="422" y="197"/>
                    </a:lnTo>
                    <a:lnTo>
                      <a:pt x="386" y="237"/>
                    </a:lnTo>
                    <a:lnTo>
                      <a:pt x="366" y="256"/>
                    </a:lnTo>
                    <a:lnTo>
                      <a:pt x="347" y="274"/>
                    </a:lnTo>
                    <a:lnTo>
                      <a:pt x="347" y="274"/>
                    </a:lnTo>
                    <a:lnTo>
                      <a:pt x="305" y="310"/>
                    </a:lnTo>
                    <a:lnTo>
                      <a:pt x="262" y="344"/>
                    </a:lnTo>
                    <a:lnTo>
                      <a:pt x="217" y="376"/>
                    </a:lnTo>
                    <a:lnTo>
                      <a:pt x="173" y="408"/>
                    </a:lnTo>
                    <a:lnTo>
                      <a:pt x="128" y="441"/>
                    </a:lnTo>
                    <a:lnTo>
                      <a:pt x="85" y="473"/>
                    </a:lnTo>
                    <a:lnTo>
                      <a:pt x="42" y="507"/>
                    </a:lnTo>
                    <a:lnTo>
                      <a:pt x="22" y="526"/>
                    </a:lnTo>
                    <a:lnTo>
                      <a:pt x="3" y="544"/>
                    </a:lnTo>
                    <a:lnTo>
                      <a:pt x="3" y="544"/>
                    </a:lnTo>
                    <a:lnTo>
                      <a:pt x="0" y="546"/>
                    </a:lnTo>
                    <a:lnTo>
                      <a:pt x="0" y="548"/>
                    </a:lnTo>
                    <a:lnTo>
                      <a:pt x="3" y="552"/>
                    </a:lnTo>
                    <a:lnTo>
                      <a:pt x="5" y="554"/>
                    </a:lnTo>
                    <a:lnTo>
                      <a:pt x="8" y="553"/>
                    </a:lnTo>
                    <a:lnTo>
                      <a:pt x="10" y="552"/>
                    </a:lnTo>
                    <a:lnTo>
                      <a:pt x="10" y="552"/>
                    </a:lnTo>
                    <a:lnTo>
                      <a:pt x="30" y="533"/>
                    </a:lnTo>
                    <a:lnTo>
                      <a:pt x="52" y="515"/>
                    </a:lnTo>
                    <a:lnTo>
                      <a:pt x="97" y="480"/>
                    </a:lnTo>
                    <a:lnTo>
                      <a:pt x="143" y="447"/>
                    </a:lnTo>
                    <a:lnTo>
                      <a:pt x="187" y="414"/>
                    </a:lnTo>
                    <a:lnTo>
                      <a:pt x="187" y="414"/>
                    </a:lnTo>
                    <a:lnTo>
                      <a:pt x="268" y="353"/>
                    </a:lnTo>
                    <a:lnTo>
                      <a:pt x="307" y="322"/>
                    </a:lnTo>
                    <a:lnTo>
                      <a:pt x="347" y="290"/>
                    </a:lnTo>
                    <a:lnTo>
                      <a:pt x="347" y="290"/>
                    </a:lnTo>
                    <a:lnTo>
                      <a:pt x="366" y="272"/>
                    </a:lnTo>
                    <a:lnTo>
                      <a:pt x="385" y="255"/>
                    </a:lnTo>
                    <a:lnTo>
                      <a:pt x="420" y="217"/>
                    </a:lnTo>
                    <a:lnTo>
                      <a:pt x="455" y="179"/>
                    </a:lnTo>
                    <a:lnTo>
                      <a:pt x="491" y="141"/>
                    </a:lnTo>
                    <a:lnTo>
                      <a:pt x="491" y="141"/>
                    </a:lnTo>
                    <a:lnTo>
                      <a:pt x="526" y="108"/>
                    </a:lnTo>
                    <a:lnTo>
                      <a:pt x="543" y="93"/>
                    </a:lnTo>
                    <a:lnTo>
                      <a:pt x="560" y="77"/>
                    </a:lnTo>
                    <a:lnTo>
                      <a:pt x="560" y="77"/>
                    </a:lnTo>
                    <a:lnTo>
                      <a:pt x="577" y="59"/>
                    </a:lnTo>
                    <a:lnTo>
                      <a:pt x="596" y="42"/>
                    </a:lnTo>
                    <a:lnTo>
                      <a:pt x="616" y="25"/>
                    </a:lnTo>
                    <a:lnTo>
                      <a:pt x="637" y="10"/>
                    </a:lnTo>
                    <a:lnTo>
                      <a:pt x="637" y="10"/>
                    </a:lnTo>
                    <a:lnTo>
                      <a:pt x="638" y="9"/>
                    </a:lnTo>
                    <a:lnTo>
                      <a:pt x="640" y="8"/>
                    </a:lnTo>
                    <a:lnTo>
                      <a:pt x="638" y="2"/>
                    </a:lnTo>
                    <a:lnTo>
                      <a:pt x="636" y="0"/>
                    </a:lnTo>
                    <a:lnTo>
                      <a:pt x="633" y="0"/>
                    </a:lnTo>
                    <a:lnTo>
                      <a:pt x="632" y="1"/>
                    </a:lnTo>
                    <a:lnTo>
                      <a:pt x="63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950"/>
              <p:cNvSpPr/>
              <p:nvPr/>
            </p:nvSpPr>
            <p:spPr bwMode="auto">
              <a:xfrm>
                <a:off x="6807201" y="3309938"/>
                <a:ext cx="215900" cy="173038"/>
              </a:xfrm>
              <a:custGeom>
                <a:avLst/>
                <a:gdLst/>
                <a:ahLst/>
                <a:cxnLst>
                  <a:cxn ang="0">
                    <a:pos x="533" y="3"/>
                  </a:cxn>
                  <a:cxn ang="0">
                    <a:pos x="521" y="17"/>
                  </a:cxn>
                  <a:cxn ang="0">
                    <a:pos x="491" y="38"/>
                  </a:cxn>
                  <a:cxn ang="0">
                    <a:pos x="476" y="49"/>
                  </a:cxn>
                  <a:cxn ang="0">
                    <a:pos x="446" y="75"/>
                  </a:cxn>
                  <a:cxn ang="0">
                    <a:pos x="418" y="104"/>
                  </a:cxn>
                  <a:cxn ang="0">
                    <a:pos x="352" y="170"/>
                  </a:cxn>
                  <a:cxn ang="0">
                    <a:pos x="301" y="217"/>
                  </a:cxn>
                  <a:cxn ang="0">
                    <a:pos x="283" y="232"/>
                  </a:cxn>
                  <a:cxn ang="0">
                    <a:pos x="174" y="314"/>
                  </a:cxn>
                  <a:cxn ang="0">
                    <a:pos x="136" y="339"/>
                  </a:cxn>
                  <a:cxn ang="0">
                    <a:pos x="64" y="390"/>
                  </a:cxn>
                  <a:cxn ang="0">
                    <a:pos x="33" y="410"/>
                  </a:cxn>
                  <a:cxn ang="0">
                    <a:pos x="2" y="431"/>
                  </a:cxn>
                  <a:cxn ang="0">
                    <a:pos x="0" y="432"/>
                  </a:cxn>
                  <a:cxn ang="0">
                    <a:pos x="0" y="436"/>
                  </a:cxn>
                  <a:cxn ang="0">
                    <a:pos x="6" y="440"/>
                  </a:cxn>
                  <a:cxn ang="0">
                    <a:pos x="9" y="438"/>
                  </a:cxn>
                  <a:cxn ang="0">
                    <a:pos x="29" y="425"/>
                  </a:cxn>
                  <a:cxn ang="0">
                    <a:pos x="88" y="387"/>
                  </a:cxn>
                  <a:cxn ang="0">
                    <a:pos x="123" y="363"/>
                  </a:cxn>
                  <a:cxn ang="0">
                    <a:pos x="159" y="339"/>
                  </a:cxn>
                  <a:cxn ang="0">
                    <a:pos x="193" y="314"/>
                  </a:cxn>
                  <a:cxn ang="0">
                    <a:pos x="224" y="288"/>
                  </a:cxn>
                  <a:cxn ang="0">
                    <a:pos x="261" y="261"/>
                  </a:cxn>
                  <a:cxn ang="0">
                    <a:pos x="299" y="234"/>
                  </a:cxn>
                  <a:cxn ang="0">
                    <a:pos x="331" y="206"/>
                  </a:cxn>
                  <a:cxn ang="0">
                    <a:pos x="395" y="144"/>
                  </a:cxn>
                  <a:cxn ang="0">
                    <a:pos x="425" y="113"/>
                  </a:cxn>
                  <a:cxn ang="0">
                    <a:pos x="484" y="57"/>
                  </a:cxn>
                  <a:cxn ang="0">
                    <a:pos x="500" y="45"/>
                  </a:cxn>
                  <a:cxn ang="0">
                    <a:pos x="530" y="24"/>
                  </a:cxn>
                  <a:cxn ang="0">
                    <a:pos x="542" y="9"/>
                  </a:cxn>
                  <a:cxn ang="0">
                    <a:pos x="543" y="7"/>
                  </a:cxn>
                  <a:cxn ang="0">
                    <a:pos x="541" y="2"/>
                  </a:cxn>
                  <a:cxn ang="0">
                    <a:pos x="534" y="2"/>
                  </a:cxn>
                  <a:cxn ang="0">
                    <a:pos x="533" y="3"/>
                  </a:cxn>
                </a:cxnLst>
                <a:rect l="0" t="0" r="r" b="b"/>
                <a:pathLst>
                  <a:path w="543" h="440">
                    <a:moveTo>
                      <a:pt x="533" y="3"/>
                    </a:moveTo>
                    <a:lnTo>
                      <a:pt x="533" y="3"/>
                    </a:lnTo>
                    <a:lnTo>
                      <a:pt x="526" y="11"/>
                    </a:lnTo>
                    <a:lnTo>
                      <a:pt x="521" y="17"/>
                    </a:lnTo>
                    <a:lnTo>
                      <a:pt x="507" y="28"/>
                    </a:lnTo>
                    <a:lnTo>
                      <a:pt x="491" y="38"/>
                    </a:lnTo>
                    <a:lnTo>
                      <a:pt x="476" y="49"/>
                    </a:lnTo>
                    <a:lnTo>
                      <a:pt x="476" y="49"/>
                    </a:lnTo>
                    <a:lnTo>
                      <a:pt x="461" y="62"/>
                    </a:lnTo>
                    <a:lnTo>
                      <a:pt x="446" y="75"/>
                    </a:lnTo>
                    <a:lnTo>
                      <a:pt x="418" y="104"/>
                    </a:lnTo>
                    <a:lnTo>
                      <a:pt x="418" y="104"/>
                    </a:lnTo>
                    <a:lnTo>
                      <a:pt x="385" y="138"/>
                    </a:lnTo>
                    <a:lnTo>
                      <a:pt x="352" y="170"/>
                    </a:lnTo>
                    <a:lnTo>
                      <a:pt x="318" y="202"/>
                    </a:lnTo>
                    <a:lnTo>
                      <a:pt x="301" y="217"/>
                    </a:lnTo>
                    <a:lnTo>
                      <a:pt x="283" y="232"/>
                    </a:lnTo>
                    <a:lnTo>
                      <a:pt x="283" y="232"/>
                    </a:lnTo>
                    <a:lnTo>
                      <a:pt x="211" y="287"/>
                    </a:lnTo>
                    <a:lnTo>
                      <a:pt x="174" y="314"/>
                    </a:lnTo>
                    <a:lnTo>
                      <a:pt x="136" y="339"/>
                    </a:lnTo>
                    <a:lnTo>
                      <a:pt x="136" y="339"/>
                    </a:lnTo>
                    <a:lnTo>
                      <a:pt x="100" y="364"/>
                    </a:lnTo>
                    <a:lnTo>
                      <a:pt x="64" y="390"/>
                    </a:lnTo>
                    <a:lnTo>
                      <a:pt x="64" y="390"/>
                    </a:lnTo>
                    <a:lnTo>
                      <a:pt x="33" y="410"/>
                    </a:lnTo>
                    <a:lnTo>
                      <a:pt x="17" y="419"/>
                    </a:lnTo>
                    <a:lnTo>
                      <a:pt x="2" y="431"/>
                    </a:lnTo>
                    <a:lnTo>
                      <a:pt x="2" y="431"/>
                    </a:lnTo>
                    <a:lnTo>
                      <a:pt x="0" y="432"/>
                    </a:lnTo>
                    <a:lnTo>
                      <a:pt x="0" y="435"/>
                    </a:lnTo>
                    <a:lnTo>
                      <a:pt x="0" y="436"/>
                    </a:lnTo>
                    <a:lnTo>
                      <a:pt x="2" y="437"/>
                    </a:lnTo>
                    <a:lnTo>
                      <a:pt x="6" y="440"/>
                    </a:lnTo>
                    <a:lnTo>
                      <a:pt x="8" y="440"/>
                    </a:lnTo>
                    <a:lnTo>
                      <a:pt x="9" y="438"/>
                    </a:lnTo>
                    <a:lnTo>
                      <a:pt x="9" y="438"/>
                    </a:lnTo>
                    <a:lnTo>
                      <a:pt x="29" y="425"/>
                    </a:lnTo>
                    <a:lnTo>
                      <a:pt x="47" y="412"/>
                    </a:lnTo>
                    <a:lnTo>
                      <a:pt x="88" y="387"/>
                    </a:lnTo>
                    <a:lnTo>
                      <a:pt x="88" y="387"/>
                    </a:lnTo>
                    <a:lnTo>
                      <a:pt x="123" y="363"/>
                    </a:lnTo>
                    <a:lnTo>
                      <a:pt x="159" y="339"/>
                    </a:lnTo>
                    <a:lnTo>
                      <a:pt x="159" y="339"/>
                    </a:lnTo>
                    <a:lnTo>
                      <a:pt x="176" y="327"/>
                    </a:lnTo>
                    <a:lnTo>
                      <a:pt x="193" y="314"/>
                    </a:lnTo>
                    <a:lnTo>
                      <a:pt x="224" y="288"/>
                    </a:lnTo>
                    <a:lnTo>
                      <a:pt x="224" y="288"/>
                    </a:lnTo>
                    <a:lnTo>
                      <a:pt x="242" y="274"/>
                    </a:lnTo>
                    <a:lnTo>
                      <a:pt x="261" y="261"/>
                    </a:lnTo>
                    <a:lnTo>
                      <a:pt x="280" y="248"/>
                    </a:lnTo>
                    <a:lnTo>
                      <a:pt x="299" y="234"/>
                    </a:lnTo>
                    <a:lnTo>
                      <a:pt x="299" y="234"/>
                    </a:lnTo>
                    <a:lnTo>
                      <a:pt x="331" y="206"/>
                    </a:lnTo>
                    <a:lnTo>
                      <a:pt x="364" y="176"/>
                    </a:lnTo>
                    <a:lnTo>
                      <a:pt x="395" y="144"/>
                    </a:lnTo>
                    <a:lnTo>
                      <a:pt x="425" y="113"/>
                    </a:lnTo>
                    <a:lnTo>
                      <a:pt x="425" y="113"/>
                    </a:lnTo>
                    <a:lnTo>
                      <a:pt x="454" y="84"/>
                    </a:lnTo>
                    <a:lnTo>
                      <a:pt x="484" y="57"/>
                    </a:lnTo>
                    <a:lnTo>
                      <a:pt x="484" y="57"/>
                    </a:lnTo>
                    <a:lnTo>
                      <a:pt x="500" y="45"/>
                    </a:lnTo>
                    <a:lnTo>
                      <a:pt x="516" y="36"/>
                    </a:lnTo>
                    <a:lnTo>
                      <a:pt x="530" y="24"/>
                    </a:lnTo>
                    <a:lnTo>
                      <a:pt x="537" y="17"/>
                    </a:lnTo>
                    <a:lnTo>
                      <a:pt x="542" y="9"/>
                    </a:lnTo>
                    <a:lnTo>
                      <a:pt x="542" y="9"/>
                    </a:lnTo>
                    <a:lnTo>
                      <a:pt x="543" y="7"/>
                    </a:lnTo>
                    <a:lnTo>
                      <a:pt x="543" y="4"/>
                    </a:lnTo>
                    <a:lnTo>
                      <a:pt x="541" y="2"/>
                    </a:lnTo>
                    <a:lnTo>
                      <a:pt x="535" y="0"/>
                    </a:lnTo>
                    <a:lnTo>
                      <a:pt x="534" y="2"/>
                    </a:lnTo>
                    <a:lnTo>
                      <a:pt x="533" y="3"/>
                    </a:lnTo>
                    <a:lnTo>
                      <a:pt x="53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951"/>
              <p:cNvSpPr/>
              <p:nvPr/>
            </p:nvSpPr>
            <p:spPr bwMode="auto">
              <a:xfrm>
                <a:off x="6875463" y="3368676"/>
                <a:ext cx="153988" cy="119063"/>
              </a:xfrm>
              <a:custGeom>
                <a:avLst/>
                <a:gdLst/>
                <a:ahLst/>
                <a:cxnLst>
                  <a:cxn ang="0">
                    <a:pos x="380" y="0"/>
                  </a:cxn>
                  <a:cxn ang="0">
                    <a:pos x="357" y="10"/>
                  </a:cxn>
                  <a:cxn ang="0">
                    <a:pos x="335" y="25"/>
                  </a:cxn>
                  <a:cxn ang="0">
                    <a:pos x="297" y="62"/>
                  </a:cxn>
                  <a:cxn ang="0">
                    <a:pos x="270" y="87"/>
                  </a:cxn>
                  <a:cxn ang="0">
                    <a:pos x="216" y="133"/>
                  </a:cxn>
                  <a:cxn ang="0">
                    <a:pos x="187" y="155"/>
                  </a:cxn>
                  <a:cxn ang="0">
                    <a:pos x="130" y="194"/>
                  </a:cxn>
                  <a:cxn ang="0">
                    <a:pos x="73" y="232"/>
                  </a:cxn>
                  <a:cxn ang="0">
                    <a:pos x="48" y="250"/>
                  </a:cxn>
                  <a:cxn ang="0">
                    <a:pos x="23" y="270"/>
                  </a:cxn>
                  <a:cxn ang="0">
                    <a:pos x="9" y="280"/>
                  </a:cxn>
                  <a:cxn ang="0">
                    <a:pos x="0" y="295"/>
                  </a:cxn>
                  <a:cxn ang="0">
                    <a:pos x="0" y="297"/>
                  </a:cxn>
                  <a:cxn ang="0">
                    <a:pos x="4" y="303"/>
                  </a:cxn>
                  <a:cxn ang="0">
                    <a:pos x="10" y="300"/>
                  </a:cxn>
                  <a:cxn ang="0">
                    <a:pos x="11" y="299"/>
                  </a:cxn>
                  <a:cxn ang="0">
                    <a:pos x="17" y="289"/>
                  </a:cxn>
                  <a:cxn ang="0">
                    <a:pos x="45" y="266"/>
                  </a:cxn>
                  <a:cxn ang="0">
                    <a:pos x="60" y="254"/>
                  </a:cxn>
                  <a:cxn ang="0">
                    <a:pos x="104" y="225"/>
                  </a:cxn>
                  <a:cxn ang="0">
                    <a:pos x="153" y="193"/>
                  </a:cxn>
                  <a:cxn ang="0">
                    <a:pos x="200" y="159"/>
                  </a:cxn>
                  <a:cxn ang="0">
                    <a:pos x="263" y="108"/>
                  </a:cxn>
                  <a:cxn ang="0">
                    <a:pos x="284" y="91"/>
                  </a:cxn>
                  <a:cxn ang="0">
                    <a:pos x="319" y="55"/>
                  </a:cxn>
                  <a:cxn ang="0">
                    <a:pos x="332" y="45"/>
                  </a:cxn>
                  <a:cxn ang="0">
                    <a:pos x="370" y="16"/>
                  </a:cxn>
                  <a:cxn ang="0">
                    <a:pos x="384" y="11"/>
                  </a:cxn>
                  <a:cxn ang="0">
                    <a:pos x="386" y="10"/>
                  </a:cxn>
                  <a:cxn ang="0">
                    <a:pos x="388" y="7"/>
                  </a:cxn>
                  <a:cxn ang="0">
                    <a:pos x="386" y="0"/>
                  </a:cxn>
                  <a:cxn ang="0">
                    <a:pos x="380" y="0"/>
                  </a:cxn>
                </a:cxnLst>
                <a:rect l="0" t="0" r="r" b="b"/>
                <a:pathLst>
                  <a:path w="388" h="303">
                    <a:moveTo>
                      <a:pt x="380" y="0"/>
                    </a:moveTo>
                    <a:lnTo>
                      <a:pt x="380" y="0"/>
                    </a:lnTo>
                    <a:lnTo>
                      <a:pt x="369" y="3"/>
                    </a:lnTo>
                    <a:lnTo>
                      <a:pt x="357" y="10"/>
                    </a:lnTo>
                    <a:lnTo>
                      <a:pt x="346" y="16"/>
                    </a:lnTo>
                    <a:lnTo>
                      <a:pt x="335" y="25"/>
                    </a:lnTo>
                    <a:lnTo>
                      <a:pt x="314" y="44"/>
                    </a:lnTo>
                    <a:lnTo>
                      <a:pt x="297" y="62"/>
                    </a:lnTo>
                    <a:lnTo>
                      <a:pt x="297" y="62"/>
                    </a:lnTo>
                    <a:lnTo>
                      <a:pt x="270" y="87"/>
                    </a:lnTo>
                    <a:lnTo>
                      <a:pt x="243" y="110"/>
                    </a:lnTo>
                    <a:lnTo>
                      <a:pt x="216" y="133"/>
                    </a:lnTo>
                    <a:lnTo>
                      <a:pt x="187" y="155"/>
                    </a:lnTo>
                    <a:lnTo>
                      <a:pt x="187" y="155"/>
                    </a:lnTo>
                    <a:lnTo>
                      <a:pt x="158" y="176"/>
                    </a:lnTo>
                    <a:lnTo>
                      <a:pt x="130" y="194"/>
                    </a:lnTo>
                    <a:lnTo>
                      <a:pt x="73" y="232"/>
                    </a:lnTo>
                    <a:lnTo>
                      <a:pt x="73" y="232"/>
                    </a:lnTo>
                    <a:lnTo>
                      <a:pt x="60" y="241"/>
                    </a:lnTo>
                    <a:lnTo>
                      <a:pt x="48" y="250"/>
                    </a:lnTo>
                    <a:lnTo>
                      <a:pt x="23" y="270"/>
                    </a:lnTo>
                    <a:lnTo>
                      <a:pt x="23" y="270"/>
                    </a:lnTo>
                    <a:lnTo>
                      <a:pt x="15" y="275"/>
                    </a:lnTo>
                    <a:lnTo>
                      <a:pt x="9" y="280"/>
                    </a:lnTo>
                    <a:lnTo>
                      <a:pt x="4" y="287"/>
                    </a:lnTo>
                    <a:lnTo>
                      <a:pt x="0" y="295"/>
                    </a:lnTo>
                    <a:lnTo>
                      <a:pt x="0" y="295"/>
                    </a:lnTo>
                    <a:lnTo>
                      <a:pt x="0" y="297"/>
                    </a:lnTo>
                    <a:lnTo>
                      <a:pt x="1" y="300"/>
                    </a:lnTo>
                    <a:lnTo>
                      <a:pt x="4" y="303"/>
                    </a:lnTo>
                    <a:lnTo>
                      <a:pt x="8" y="301"/>
                    </a:lnTo>
                    <a:lnTo>
                      <a:pt x="10" y="300"/>
                    </a:lnTo>
                    <a:lnTo>
                      <a:pt x="11" y="299"/>
                    </a:lnTo>
                    <a:lnTo>
                      <a:pt x="11" y="299"/>
                    </a:lnTo>
                    <a:lnTo>
                      <a:pt x="13" y="293"/>
                    </a:lnTo>
                    <a:lnTo>
                      <a:pt x="17" y="289"/>
                    </a:lnTo>
                    <a:lnTo>
                      <a:pt x="26" y="280"/>
                    </a:lnTo>
                    <a:lnTo>
                      <a:pt x="45" y="266"/>
                    </a:lnTo>
                    <a:lnTo>
                      <a:pt x="45" y="266"/>
                    </a:lnTo>
                    <a:lnTo>
                      <a:pt x="60" y="254"/>
                    </a:lnTo>
                    <a:lnTo>
                      <a:pt x="74" y="245"/>
                    </a:lnTo>
                    <a:lnTo>
                      <a:pt x="104" y="225"/>
                    </a:lnTo>
                    <a:lnTo>
                      <a:pt x="104" y="225"/>
                    </a:lnTo>
                    <a:lnTo>
                      <a:pt x="153" y="193"/>
                    </a:lnTo>
                    <a:lnTo>
                      <a:pt x="200" y="159"/>
                    </a:lnTo>
                    <a:lnTo>
                      <a:pt x="200" y="159"/>
                    </a:lnTo>
                    <a:lnTo>
                      <a:pt x="243" y="126"/>
                    </a:lnTo>
                    <a:lnTo>
                      <a:pt x="263" y="108"/>
                    </a:lnTo>
                    <a:lnTo>
                      <a:pt x="284" y="91"/>
                    </a:lnTo>
                    <a:lnTo>
                      <a:pt x="284" y="91"/>
                    </a:lnTo>
                    <a:lnTo>
                      <a:pt x="307" y="67"/>
                    </a:lnTo>
                    <a:lnTo>
                      <a:pt x="319" y="55"/>
                    </a:lnTo>
                    <a:lnTo>
                      <a:pt x="332" y="45"/>
                    </a:lnTo>
                    <a:lnTo>
                      <a:pt x="332" y="45"/>
                    </a:lnTo>
                    <a:lnTo>
                      <a:pt x="357" y="25"/>
                    </a:lnTo>
                    <a:lnTo>
                      <a:pt x="370" y="16"/>
                    </a:lnTo>
                    <a:lnTo>
                      <a:pt x="376" y="14"/>
                    </a:lnTo>
                    <a:lnTo>
                      <a:pt x="384" y="11"/>
                    </a:lnTo>
                    <a:lnTo>
                      <a:pt x="384" y="11"/>
                    </a:lnTo>
                    <a:lnTo>
                      <a:pt x="386" y="10"/>
                    </a:lnTo>
                    <a:lnTo>
                      <a:pt x="387" y="8"/>
                    </a:lnTo>
                    <a:lnTo>
                      <a:pt x="388" y="7"/>
                    </a:lnTo>
                    <a:lnTo>
                      <a:pt x="388" y="4"/>
                    </a:lnTo>
                    <a:lnTo>
                      <a:pt x="386" y="0"/>
                    </a:lnTo>
                    <a:lnTo>
                      <a:pt x="383" y="0"/>
                    </a:lnTo>
                    <a:lnTo>
                      <a:pt x="380" y="0"/>
                    </a:lnTo>
                    <a:lnTo>
                      <a:pt x="38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952"/>
              <p:cNvSpPr/>
              <p:nvPr/>
            </p:nvSpPr>
            <p:spPr bwMode="auto">
              <a:xfrm>
                <a:off x="6940551" y="3411538"/>
                <a:ext cx="95250" cy="74613"/>
              </a:xfrm>
              <a:custGeom>
                <a:avLst/>
                <a:gdLst/>
                <a:ahLst/>
                <a:cxnLst>
                  <a:cxn ang="0">
                    <a:pos x="229" y="1"/>
                  </a:cxn>
                  <a:cxn ang="0">
                    <a:pos x="229" y="1"/>
                  </a:cxn>
                  <a:cxn ang="0">
                    <a:pos x="203" y="25"/>
                  </a:cxn>
                  <a:cxn ang="0">
                    <a:pos x="174" y="48"/>
                  </a:cxn>
                  <a:cxn ang="0">
                    <a:pos x="145" y="69"/>
                  </a:cxn>
                  <a:cxn ang="0">
                    <a:pos x="115" y="89"/>
                  </a:cxn>
                  <a:cxn ang="0">
                    <a:pos x="85" y="110"/>
                  </a:cxn>
                  <a:cxn ang="0">
                    <a:pos x="56" y="131"/>
                  </a:cxn>
                  <a:cxn ang="0">
                    <a:pos x="27" y="154"/>
                  </a:cxn>
                  <a:cxn ang="0">
                    <a:pos x="1" y="178"/>
                  </a:cxn>
                  <a:cxn ang="0">
                    <a:pos x="1" y="178"/>
                  </a:cxn>
                  <a:cxn ang="0">
                    <a:pos x="0" y="180"/>
                  </a:cxn>
                  <a:cxn ang="0">
                    <a:pos x="0" y="182"/>
                  </a:cxn>
                  <a:cxn ang="0">
                    <a:pos x="1" y="186"/>
                  </a:cxn>
                  <a:cxn ang="0">
                    <a:pos x="5" y="188"/>
                  </a:cxn>
                  <a:cxn ang="0">
                    <a:pos x="6" y="187"/>
                  </a:cxn>
                  <a:cxn ang="0">
                    <a:pos x="9" y="186"/>
                  </a:cxn>
                  <a:cxn ang="0">
                    <a:pos x="9" y="186"/>
                  </a:cxn>
                  <a:cxn ang="0">
                    <a:pos x="36" y="162"/>
                  </a:cxn>
                  <a:cxn ang="0">
                    <a:pos x="64" y="140"/>
                  </a:cxn>
                  <a:cxn ang="0">
                    <a:pos x="94" y="118"/>
                  </a:cxn>
                  <a:cxn ang="0">
                    <a:pos x="123" y="98"/>
                  </a:cxn>
                  <a:cxn ang="0">
                    <a:pos x="153" y="77"/>
                  </a:cxn>
                  <a:cxn ang="0">
                    <a:pos x="182" y="56"/>
                  </a:cxn>
                  <a:cxn ang="0">
                    <a:pos x="210" y="34"/>
                  </a:cxn>
                  <a:cxn ang="0">
                    <a:pos x="238" y="9"/>
                  </a:cxn>
                  <a:cxn ang="0">
                    <a:pos x="238" y="9"/>
                  </a:cxn>
                  <a:cxn ang="0">
                    <a:pos x="239" y="7"/>
                  </a:cxn>
                  <a:cxn ang="0">
                    <a:pos x="239" y="5"/>
                  </a:cxn>
                  <a:cxn ang="0">
                    <a:pos x="238" y="1"/>
                  </a:cxn>
                  <a:cxn ang="0">
                    <a:pos x="234" y="0"/>
                  </a:cxn>
                  <a:cxn ang="0">
                    <a:pos x="231" y="0"/>
                  </a:cxn>
                  <a:cxn ang="0">
                    <a:pos x="229" y="1"/>
                  </a:cxn>
                  <a:cxn ang="0">
                    <a:pos x="229" y="1"/>
                  </a:cxn>
                </a:cxnLst>
                <a:rect l="0" t="0" r="r" b="b"/>
                <a:pathLst>
                  <a:path w="239" h="188">
                    <a:moveTo>
                      <a:pt x="229" y="1"/>
                    </a:moveTo>
                    <a:lnTo>
                      <a:pt x="229" y="1"/>
                    </a:lnTo>
                    <a:lnTo>
                      <a:pt x="203" y="25"/>
                    </a:lnTo>
                    <a:lnTo>
                      <a:pt x="174" y="48"/>
                    </a:lnTo>
                    <a:lnTo>
                      <a:pt x="145" y="69"/>
                    </a:lnTo>
                    <a:lnTo>
                      <a:pt x="115" y="89"/>
                    </a:lnTo>
                    <a:lnTo>
                      <a:pt x="85" y="110"/>
                    </a:lnTo>
                    <a:lnTo>
                      <a:pt x="56" y="131"/>
                    </a:lnTo>
                    <a:lnTo>
                      <a:pt x="27" y="154"/>
                    </a:lnTo>
                    <a:lnTo>
                      <a:pt x="1" y="178"/>
                    </a:lnTo>
                    <a:lnTo>
                      <a:pt x="1" y="178"/>
                    </a:lnTo>
                    <a:lnTo>
                      <a:pt x="0" y="180"/>
                    </a:lnTo>
                    <a:lnTo>
                      <a:pt x="0" y="182"/>
                    </a:lnTo>
                    <a:lnTo>
                      <a:pt x="1" y="186"/>
                    </a:lnTo>
                    <a:lnTo>
                      <a:pt x="5" y="188"/>
                    </a:lnTo>
                    <a:lnTo>
                      <a:pt x="6" y="187"/>
                    </a:lnTo>
                    <a:lnTo>
                      <a:pt x="9" y="186"/>
                    </a:lnTo>
                    <a:lnTo>
                      <a:pt x="9" y="186"/>
                    </a:lnTo>
                    <a:lnTo>
                      <a:pt x="36" y="162"/>
                    </a:lnTo>
                    <a:lnTo>
                      <a:pt x="64" y="140"/>
                    </a:lnTo>
                    <a:lnTo>
                      <a:pt x="94" y="118"/>
                    </a:lnTo>
                    <a:lnTo>
                      <a:pt x="123" y="98"/>
                    </a:lnTo>
                    <a:lnTo>
                      <a:pt x="153" y="77"/>
                    </a:lnTo>
                    <a:lnTo>
                      <a:pt x="182" y="56"/>
                    </a:lnTo>
                    <a:lnTo>
                      <a:pt x="210" y="34"/>
                    </a:lnTo>
                    <a:lnTo>
                      <a:pt x="238" y="9"/>
                    </a:lnTo>
                    <a:lnTo>
                      <a:pt x="238" y="9"/>
                    </a:lnTo>
                    <a:lnTo>
                      <a:pt x="239" y="7"/>
                    </a:lnTo>
                    <a:lnTo>
                      <a:pt x="239" y="5"/>
                    </a:lnTo>
                    <a:lnTo>
                      <a:pt x="238" y="1"/>
                    </a:lnTo>
                    <a:lnTo>
                      <a:pt x="234" y="0"/>
                    </a:lnTo>
                    <a:lnTo>
                      <a:pt x="231" y="0"/>
                    </a:lnTo>
                    <a:lnTo>
                      <a:pt x="229" y="1"/>
                    </a:lnTo>
                    <a:lnTo>
                      <a:pt x="22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Freeform 953"/>
              <p:cNvSpPr/>
              <p:nvPr/>
            </p:nvSpPr>
            <p:spPr bwMode="auto">
              <a:xfrm>
                <a:off x="6308726" y="3481388"/>
                <a:ext cx="63500" cy="65088"/>
              </a:xfrm>
              <a:custGeom>
                <a:avLst/>
                <a:gdLst/>
                <a:ahLst/>
                <a:cxnLst>
                  <a:cxn ang="0">
                    <a:pos x="149" y="2"/>
                  </a:cxn>
                  <a:cxn ang="0">
                    <a:pos x="149" y="2"/>
                  </a:cxn>
                  <a:cxn ang="0">
                    <a:pos x="145" y="9"/>
                  </a:cxn>
                  <a:cxn ang="0">
                    <a:pos x="141" y="15"/>
                  </a:cxn>
                  <a:cxn ang="0">
                    <a:pos x="130" y="27"/>
                  </a:cxn>
                  <a:cxn ang="0">
                    <a:pos x="108" y="48"/>
                  </a:cxn>
                  <a:cxn ang="0">
                    <a:pos x="108" y="48"/>
                  </a:cxn>
                  <a:cxn ang="0">
                    <a:pos x="81" y="73"/>
                  </a:cxn>
                  <a:cxn ang="0">
                    <a:pos x="54" y="96"/>
                  </a:cxn>
                  <a:cxn ang="0">
                    <a:pos x="54" y="96"/>
                  </a:cxn>
                  <a:cxn ang="0">
                    <a:pos x="39" y="109"/>
                  </a:cxn>
                  <a:cxn ang="0">
                    <a:pos x="22" y="124"/>
                  </a:cxn>
                  <a:cxn ang="0">
                    <a:pos x="14" y="132"/>
                  </a:cxn>
                  <a:cxn ang="0">
                    <a:pos x="7" y="139"/>
                  </a:cxn>
                  <a:cxn ang="0">
                    <a:pos x="2" y="149"/>
                  </a:cxn>
                  <a:cxn ang="0">
                    <a:pos x="0" y="158"/>
                  </a:cxn>
                  <a:cxn ang="0">
                    <a:pos x="0" y="158"/>
                  </a:cxn>
                  <a:cxn ang="0">
                    <a:pos x="0" y="160"/>
                  </a:cxn>
                  <a:cxn ang="0">
                    <a:pos x="1" y="163"/>
                  </a:cxn>
                  <a:cxn ang="0">
                    <a:pos x="2" y="164"/>
                  </a:cxn>
                  <a:cxn ang="0">
                    <a:pos x="5" y="164"/>
                  </a:cxn>
                  <a:cxn ang="0">
                    <a:pos x="11" y="164"/>
                  </a:cxn>
                  <a:cxn ang="0">
                    <a:pos x="11" y="164"/>
                  </a:cxn>
                  <a:cxn ang="0">
                    <a:pos x="13" y="164"/>
                  </a:cxn>
                  <a:cxn ang="0">
                    <a:pos x="14" y="163"/>
                  </a:cxn>
                  <a:cxn ang="0">
                    <a:pos x="17" y="160"/>
                  </a:cxn>
                  <a:cxn ang="0">
                    <a:pos x="15" y="156"/>
                  </a:cxn>
                  <a:cxn ang="0">
                    <a:pos x="14" y="155"/>
                  </a:cxn>
                  <a:cxn ang="0">
                    <a:pos x="13" y="154"/>
                  </a:cxn>
                  <a:cxn ang="0">
                    <a:pos x="13" y="154"/>
                  </a:cxn>
                  <a:cxn ang="0">
                    <a:pos x="18" y="145"/>
                  </a:cxn>
                  <a:cxn ang="0">
                    <a:pos x="26" y="137"/>
                  </a:cxn>
                  <a:cxn ang="0">
                    <a:pos x="41" y="124"/>
                  </a:cxn>
                  <a:cxn ang="0">
                    <a:pos x="41" y="124"/>
                  </a:cxn>
                  <a:cxn ang="0">
                    <a:pos x="64" y="104"/>
                  </a:cxn>
                  <a:cxn ang="0">
                    <a:pos x="85" y="83"/>
                  </a:cxn>
                  <a:cxn ang="0">
                    <a:pos x="85" y="83"/>
                  </a:cxn>
                  <a:cxn ang="0">
                    <a:pos x="106" y="68"/>
                  </a:cxn>
                  <a:cxn ang="0">
                    <a:pos x="126" y="49"/>
                  </a:cxn>
                  <a:cxn ang="0">
                    <a:pos x="136" y="40"/>
                  </a:cxn>
                  <a:cxn ang="0">
                    <a:pos x="145" y="30"/>
                  </a:cxn>
                  <a:cxn ang="0">
                    <a:pos x="153" y="19"/>
                  </a:cxn>
                  <a:cxn ang="0">
                    <a:pos x="158" y="7"/>
                  </a:cxn>
                  <a:cxn ang="0">
                    <a:pos x="158" y="7"/>
                  </a:cxn>
                  <a:cxn ang="0">
                    <a:pos x="159" y="6"/>
                  </a:cxn>
                  <a:cxn ang="0">
                    <a:pos x="159" y="3"/>
                  </a:cxn>
                  <a:cxn ang="0">
                    <a:pos x="155" y="0"/>
                  </a:cxn>
                  <a:cxn ang="0">
                    <a:pos x="154" y="0"/>
                  </a:cxn>
                  <a:cxn ang="0">
                    <a:pos x="151" y="0"/>
                  </a:cxn>
                  <a:cxn ang="0">
                    <a:pos x="150" y="1"/>
                  </a:cxn>
                  <a:cxn ang="0">
                    <a:pos x="149" y="2"/>
                  </a:cxn>
                  <a:cxn ang="0">
                    <a:pos x="149" y="2"/>
                  </a:cxn>
                </a:cxnLst>
                <a:rect l="0" t="0" r="r" b="b"/>
                <a:pathLst>
                  <a:path w="159" h="164">
                    <a:moveTo>
                      <a:pt x="149" y="2"/>
                    </a:moveTo>
                    <a:lnTo>
                      <a:pt x="149" y="2"/>
                    </a:lnTo>
                    <a:lnTo>
                      <a:pt x="145" y="9"/>
                    </a:lnTo>
                    <a:lnTo>
                      <a:pt x="141" y="15"/>
                    </a:lnTo>
                    <a:lnTo>
                      <a:pt x="130" y="27"/>
                    </a:lnTo>
                    <a:lnTo>
                      <a:pt x="108" y="48"/>
                    </a:lnTo>
                    <a:lnTo>
                      <a:pt x="108" y="48"/>
                    </a:lnTo>
                    <a:lnTo>
                      <a:pt x="81" y="73"/>
                    </a:lnTo>
                    <a:lnTo>
                      <a:pt x="54" y="96"/>
                    </a:lnTo>
                    <a:lnTo>
                      <a:pt x="54" y="96"/>
                    </a:lnTo>
                    <a:lnTo>
                      <a:pt x="39" y="109"/>
                    </a:lnTo>
                    <a:lnTo>
                      <a:pt x="22" y="124"/>
                    </a:lnTo>
                    <a:lnTo>
                      <a:pt x="14" y="132"/>
                    </a:lnTo>
                    <a:lnTo>
                      <a:pt x="7" y="139"/>
                    </a:lnTo>
                    <a:lnTo>
                      <a:pt x="2" y="149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0" y="160"/>
                    </a:lnTo>
                    <a:lnTo>
                      <a:pt x="1" y="163"/>
                    </a:lnTo>
                    <a:lnTo>
                      <a:pt x="2" y="164"/>
                    </a:lnTo>
                    <a:lnTo>
                      <a:pt x="5" y="164"/>
                    </a:lnTo>
                    <a:lnTo>
                      <a:pt x="11" y="164"/>
                    </a:lnTo>
                    <a:lnTo>
                      <a:pt x="11" y="164"/>
                    </a:lnTo>
                    <a:lnTo>
                      <a:pt x="13" y="164"/>
                    </a:lnTo>
                    <a:lnTo>
                      <a:pt x="14" y="163"/>
                    </a:lnTo>
                    <a:lnTo>
                      <a:pt x="17" y="160"/>
                    </a:lnTo>
                    <a:lnTo>
                      <a:pt x="15" y="156"/>
                    </a:lnTo>
                    <a:lnTo>
                      <a:pt x="14" y="155"/>
                    </a:lnTo>
                    <a:lnTo>
                      <a:pt x="13" y="154"/>
                    </a:lnTo>
                    <a:lnTo>
                      <a:pt x="13" y="154"/>
                    </a:lnTo>
                    <a:lnTo>
                      <a:pt x="18" y="145"/>
                    </a:lnTo>
                    <a:lnTo>
                      <a:pt x="26" y="137"/>
                    </a:lnTo>
                    <a:lnTo>
                      <a:pt x="41" y="124"/>
                    </a:lnTo>
                    <a:lnTo>
                      <a:pt x="41" y="124"/>
                    </a:lnTo>
                    <a:lnTo>
                      <a:pt x="64" y="104"/>
                    </a:lnTo>
                    <a:lnTo>
                      <a:pt x="85" y="83"/>
                    </a:lnTo>
                    <a:lnTo>
                      <a:pt x="85" y="83"/>
                    </a:lnTo>
                    <a:lnTo>
                      <a:pt x="106" y="68"/>
                    </a:lnTo>
                    <a:lnTo>
                      <a:pt x="126" y="49"/>
                    </a:lnTo>
                    <a:lnTo>
                      <a:pt x="136" y="40"/>
                    </a:lnTo>
                    <a:lnTo>
                      <a:pt x="145" y="30"/>
                    </a:lnTo>
                    <a:lnTo>
                      <a:pt x="153" y="19"/>
                    </a:lnTo>
                    <a:lnTo>
                      <a:pt x="158" y="7"/>
                    </a:lnTo>
                    <a:lnTo>
                      <a:pt x="158" y="7"/>
                    </a:lnTo>
                    <a:lnTo>
                      <a:pt x="159" y="6"/>
                    </a:lnTo>
                    <a:lnTo>
                      <a:pt x="159" y="3"/>
                    </a:lnTo>
                    <a:lnTo>
                      <a:pt x="155" y="0"/>
                    </a:lnTo>
                    <a:lnTo>
                      <a:pt x="154" y="0"/>
                    </a:lnTo>
                    <a:lnTo>
                      <a:pt x="151" y="0"/>
                    </a:lnTo>
                    <a:lnTo>
                      <a:pt x="150" y="1"/>
                    </a:lnTo>
                    <a:lnTo>
                      <a:pt x="149" y="2"/>
                    </a:lnTo>
                    <a:lnTo>
                      <a:pt x="14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954"/>
              <p:cNvSpPr/>
              <p:nvPr/>
            </p:nvSpPr>
            <p:spPr bwMode="auto">
              <a:xfrm>
                <a:off x="6324601" y="3468688"/>
                <a:ext cx="125413" cy="133350"/>
              </a:xfrm>
              <a:custGeom>
                <a:avLst/>
                <a:gdLst/>
                <a:ahLst/>
                <a:cxnLst>
                  <a:cxn ang="0">
                    <a:pos x="312" y="0"/>
                  </a:cxn>
                  <a:cxn ang="0">
                    <a:pos x="294" y="9"/>
                  </a:cxn>
                  <a:cxn ang="0">
                    <a:pos x="280" y="23"/>
                  </a:cxn>
                  <a:cxn ang="0">
                    <a:pos x="251" y="54"/>
                  </a:cxn>
                  <a:cxn ang="0">
                    <a:pos x="227" y="79"/>
                  </a:cxn>
                  <a:cxn ang="0">
                    <a:pos x="180" y="130"/>
                  </a:cxn>
                  <a:cxn ang="0">
                    <a:pos x="155" y="155"/>
                  </a:cxn>
                  <a:cxn ang="0">
                    <a:pos x="56" y="255"/>
                  </a:cxn>
                  <a:cxn ang="0">
                    <a:pos x="22" y="289"/>
                  </a:cxn>
                  <a:cxn ang="0">
                    <a:pos x="8" y="308"/>
                  </a:cxn>
                  <a:cxn ang="0">
                    <a:pos x="0" y="330"/>
                  </a:cxn>
                  <a:cxn ang="0">
                    <a:pos x="1" y="332"/>
                  </a:cxn>
                  <a:cxn ang="0">
                    <a:pos x="4" y="336"/>
                  </a:cxn>
                  <a:cxn ang="0">
                    <a:pos x="12" y="336"/>
                  </a:cxn>
                  <a:cxn ang="0">
                    <a:pos x="14" y="336"/>
                  </a:cxn>
                  <a:cxn ang="0">
                    <a:pos x="17" y="330"/>
                  </a:cxn>
                  <a:cxn ang="0">
                    <a:pos x="14" y="325"/>
                  </a:cxn>
                  <a:cxn ang="0">
                    <a:pos x="13" y="325"/>
                  </a:cxn>
                  <a:cxn ang="0">
                    <a:pos x="18" y="311"/>
                  </a:cxn>
                  <a:cxn ang="0">
                    <a:pos x="38" y="289"/>
                  </a:cxn>
                  <a:cxn ang="0">
                    <a:pos x="48" y="278"/>
                  </a:cxn>
                  <a:cxn ang="0">
                    <a:pos x="87" y="240"/>
                  </a:cxn>
                  <a:cxn ang="0">
                    <a:pos x="171" y="155"/>
                  </a:cxn>
                  <a:cxn ang="0">
                    <a:pos x="244" y="77"/>
                  </a:cxn>
                  <a:cxn ang="0">
                    <a:pos x="260" y="60"/>
                  </a:cxn>
                  <a:cxn ang="0">
                    <a:pos x="286" y="30"/>
                  </a:cxn>
                  <a:cxn ang="0">
                    <a:pos x="306" y="15"/>
                  </a:cxn>
                  <a:cxn ang="0">
                    <a:pos x="316" y="10"/>
                  </a:cxn>
                  <a:cxn ang="0">
                    <a:pos x="319" y="7"/>
                  </a:cxn>
                  <a:cxn ang="0">
                    <a:pos x="319" y="1"/>
                  </a:cxn>
                  <a:cxn ang="0">
                    <a:pos x="315" y="0"/>
                  </a:cxn>
                  <a:cxn ang="0">
                    <a:pos x="312" y="0"/>
                  </a:cxn>
                </a:cxnLst>
                <a:rect l="0" t="0" r="r" b="b"/>
                <a:pathLst>
                  <a:path w="319" h="336">
                    <a:moveTo>
                      <a:pt x="312" y="0"/>
                    </a:moveTo>
                    <a:lnTo>
                      <a:pt x="312" y="0"/>
                    </a:lnTo>
                    <a:lnTo>
                      <a:pt x="303" y="3"/>
                    </a:lnTo>
                    <a:lnTo>
                      <a:pt x="294" y="9"/>
                    </a:lnTo>
                    <a:lnTo>
                      <a:pt x="286" y="15"/>
                    </a:lnTo>
                    <a:lnTo>
                      <a:pt x="280" y="23"/>
                    </a:lnTo>
                    <a:lnTo>
                      <a:pt x="265" y="39"/>
                    </a:lnTo>
                    <a:lnTo>
                      <a:pt x="251" y="54"/>
                    </a:lnTo>
                    <a:lnTo>
                      <a:pt x="251" y="54"/>
                    </a:lnTo>
                    <a:lnTo>
                      <a:pt x="227" y="79"/>
                    </a:lnTo>
                    <a:lnTo>
                      <a:pt x="204" y="104"/>
                    </a:lnTo>
                    <a:lnTo>
                      <a:pt x="180" y="130"/>
                    </a:lnTo>
                    <a:lnTo>
                      <a:pt x="155" y="155"/>
                    </a:lnTo>
                    <a:lnTo>
                      <a:pt x="155" y="155"/>
                    </a:lnTo>
                    <a:lnTo>
                      <a:pt x="56" y="255"/>
                    </a:lnTo>
                    <a:lnTo>
                      <a:pt x="56" y="255"/>
                    </a:lnTo>
                    <a:lnTo>
                      <a:pt x="39" y="272"/>
                    </a:lnTo>
                    <a:lnTo>
                      <a:pt x="22" y="289"/>
                    </a:lnTo>
                    <a:lnTo>
                      <a:pt x="14" y="298"/>
                    </a:lnTo>
                    <a:lnTo>
                      <a:pt x="8" y="308"/>
                    </a:lnTo>
                    <a:lnTo>
                      <a:pt x="2" y="319"/>
                    </a:lnTo>
                    <a:lnTo>
                      <a:pt x="0" y="330"/>
                    </a:lnTo>
                    <a:lnTo>
                      <a:pt x="0" y="330"/>
                    </a:lnTo>
                    <a:lnTo>
                      <a:pt x="1" y="332"/>
                    </a:lnTo>
                    <a:lnTo>
                      <a:pt x="2" y="334"/>
                    </a:lnTo>
                    <a:lnTo>
                      <a:pt x="4" y="336"/>
                    </a:lnTo>
                    <a:lnTo>
                      <a:pt x="6" y="336"/>
                    </a:lnTo>
                    <a:lnTo>
                      <a:pt x="12" y="336"/>
                    </a:lnTo>
                    <a:lnTo>
                      <a:pt x="12" y="336"/>
                    </a:lnTo>
                    <a:lnTo>
                      <a:pt x="14" y="336"/>
                    </a:lnTo>
                    <a:lnTo>
                      <a:pt x="15" y="334"/>
                    </a:lnTo>
                    <a:lnTo>
                      <a:pt x="17" y="330"/>
                    </a:lnTo>
                    <a:lnTo>
                      <a:pt x="17" y="326"/>
                    </a:lnTo>
                    <a:lnTo>
                      <a:pt x="14" y="325"/>
                    </a:lnTo>
                    <a:lnTo>
                      <a:pt x="13" y="325"/>
                    </a:lnTo>
                    <a:lnTo>
                      <a:pt x="13" y="325"/>
                    </a:lnTo>
                    <a:lnTo>
                      <a:pt x="15" y="317"/>
                    </a:lnTo>
                    <a:lnTo>
                      <a:pt x="18" y="311"/>
                    </a:lnTo>
                    <a:lnTo>
                      <a:pt x="27" y="299"/>
                    </a:lnTo>
                    <a:lnTo>
                      <a:pt x="38" y="289"/>
                    </a:lnTo>
                    <a:lnTo>
                      <a:pt x="48" y="278"/>
                    </a:lnTo>
                    <a:lnTo>
                      <a:pt x="48" y="278"/>
                    </a:lnTo>
                    <a:lnTo>
                      <a:pt x="87" y="240"/>
                    </a:lnTo>
                    <a:lnTo>
                      <a:pt x="87" y="240"/>
                    </a:lnTo>
                    <a:lnTo>
                      <a:pt x="171" y="155"/>
                    </a:lnTo>
                    <a:lnTo>
                      <a:pt x="171" y="155"/>
                    </a:lnTo>
                    <a:lnTo>
                      <a:pt x="209" y="116"/>
                    </a:lnTo>
                    <a:lnTo>
                      <a:pt x="244" y="77"/>
                    </a:lnTo>
                    <a:lnTo>
                      <a:pt x="244" y="77"/>
                    </a:lnTo>
                    <a:lnTo>
                      <a:pt x="260" y="60"/>
                    </a:lnTo>
                    <a:lnTo>
                      <a:pt x="277" y="40"/>
                    </a:lnTo>
                    <a:lnTo>
                      <a:pt x="286" y="30"/>
                    </a:lnTo>
                    <a:lnTo>
                      <a:pt x="295" y="22"/>
                    </a:lnTo>
                    <a:lnTo>
                      <a:pt x="306" y="15"/>
                    </a:lnTo>
                    <a:lnTo>
                      <a:pt x="316" y="10"/>
                    </a:lnTo>
                    <a:lnTo>
                      <a:pt x="316" y="10"/>
                    </a:lnTo>
                    <a:lnTo>
                      <a:pt x="318" y="9"/>
                    </a:lnTo>
                    <a:lnTo>
                      <a:pt x="319" y="7"/>
                    </a:lnTo>
                    <a:lnTo>
                      <a:pt x="319" y="3"/>
                    </a:lnTo>
                    <a:lnTo>
                      <a:pt x="319" y="1"/>
                    </a:lnTo>
                    <a:lnTo>
                      <a:pt x="318" y="0"/>
                    </a:lnTo>
                    <a:lnTo>
                      <a:pt x="315" y="0"/>
                    </a:lnTo>
                    <a:lnTo>
                      <a:pt x="312" y="0"/>
                    </a:lnTo>
                    <a:lnTo>
                      <a:pt x="31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Freeform 955"/>
              <p:cNvSpPr/>
              <p:nvPr/>
            </p:nvSpPr>
            <p:spPr bwMode="auto">
              <a:xfrm>
                <a:off x="6326188" y="3465513"/>
                <a:ext cx="207963" cy="206375"/>
              </a:xfrm>
              <a:custGeom>
                <a:avLst/>
                <a:gdLst/>
                <a:ahLst/>
                <a:cxnLst>
                  <a:cxn ang="0">
                    <a:pos x="516" y="3"/>
                  </a:cxn>
                  <a:cxn ang="0">
                    <a:pos x="482" y="27"/>
                  </a:cxn>
                  <a:cxn ang="0">
                    <a:pos x="448" y="52"/>
                  </a:cxn>
                  <a:cxn ang="0">
                    <a:pos x="432" y="67"/>
                  </a:cxn>
                  <a:cxn ang="0">
                    <a:pos x="384" y="115"/>
                  </a:cxn>
                  <a:cxn ang="0">
                    <a:pos x="352" y="148"/>
                  </a:cxn>
                  <a:cxn ang="0">
                    <a:pos x="250" y="243"/>
                  </a:cxn>
                  <a:cxn ang="0">
                    <a:pos x="181" y="306"/>
                  </a:cxn>
                  <a:cxn ang="0">
                    <a:pos x="113" y="369"/>
                  </a:cxn>
                  <a:cxn ang="0">
                    <a:pos x="98" y="384"/>
                  </a:cxn>
                  <a:cxn ang="0">
                    <a:pos x="72" y="415"/>
                  </a:cxn>
                  <a:cxn ang="0">
                    <a:pos x="61" y="432"/>
                  </a:cxn>
                  <a:cxn ang="0">
                    <a:pos x="34" y="473"/>
                  </a:cxn>
                  <a:cxn ang="0">
                    <a:pos x="11" y="501"/>
                  </a:cxn>
                  <a:cxn ang="0">
                    <a:pos x="2" y="510"/>
                  </a:cxn>
                  <a:cxn ang="0">
                    <a:pos x="0" y="514"/>
                  </a:cxn>
                  <a:cxn ang="0">
                    <a:pos x="2" y="518"/>
                  </a:cxn>
                  <a:cxn ang="0">
                    <a:pos x="8" y="519"/>
                  </a:cxn>
                  <a:cxn ang="0">
                    <a:pos x="9" y="518"/>
                  </a:cxn>
                  <a:cxn ang="0">
                    <a:pos x="38" y="486"/>
                  </a:cxn>
                  <a:cxn ang="0">
                    <a:pos x="62" y="452"/>
                  </a:cxn>
                  <a:cxn ang="0">
                    <a:pos x="98" y="400"/>
                  </a:cxn>
                  <a:cxn ang="0">
                    <a:pos x="113" y="384"/>
                  </a:cxn>
                  <a:cxn ang="0">
                    <a:pos x="181" y="320"/>
                  </a:cxn>
                  <a:cxn ang="0">
                    <a:pos x="251" y="259"/>
                  </a:cxn>
                  <a:cxn ang="0">
                    <a:pos x="352" y="163"/>
                  </a:cxn>
                  <a:cxn ang="0">
                    <a:pos x="385" y="131"/>
                  </a:cxn>
                  <a:cxn ang="0">
                    <a:pos x="432" y="82"/>
                  </a:cxn>
                  <a:cxn ang="0">
                    <a:pos x="449" y="67"/>
                  </a:cxn>
                  <a:cxn ang="0">
                    <a:pos x="487" y="39"/>
                  </a:cxn>
                  <a:cxn ang="0">
                    <a:pos x="524" y="10"/>
                  </a:cxn>
                  <a:cxn ang="0">
                    <a:pos x="525" y="8"/>
                  </a:cxn>
                  <a:cxn ang="0">
                    <a:pos x="524" y="3"/>
                  </a:cxn>
                  <a:cxn ang="0">
                    <a:pos x="517" y="1"/>
                  </a:cxn>
                  <a:cxn ang="0">
                    <a:pos x="516" y="3"/>
                  </a:cxn>
                </a:cxnLst>
                <a:rect l="0" t="0" r="r" b="b"/>
                <a:pathLst>
                  <a:path w="525" h="519">
                    <a:moveTo>
                      <a:pt x="516" y="3"/>
                    </a:moveTo>
                    <a:lnTo>
                      <a:pt x="516" y="3"/>
                    </a:lnTo>
                    <a:lnTo>
                      <a:pt x="499" y="16"/>
                    </a:lnTo>
                    <a:lnTo>
                      <a:pt x="482" y="27"/>
                    </a:lnTo>
                    <a:lnTo>
                      <a:pt x="465" y="39"/>
                    </a:lnTo>
                    <a:lnTo>
                      <a:pt x="448" y="52"/>
                    </a:lnTo>
                    <a:lnTo>
                      <a:pt x="448" y="52"/>
                    </a:lnTo>
                    <a:lnTo>
                      <a:pt x="432" y="67"/>
                    </a:lnTo>
                    <a:lnTo>
                      <a:pt x="415" y="82"/>
                    </a:lnTo>
                    <a:lnTo>
                      <a:pt x="384" y="115"/>
                    </a:lnTo>
                    <a:lnTo>
                      <a:pt x="384" y="115"/>
                    </a:lnTo>
                    <a:lnTo>
                      <a:pt x="352" y="148"/>
                    </a:lnTo>
                    <a:lnTo>
                      <a:pt x="318" y="180"/>
                    </a:lnTo>
                    <a:lnTo>
                      <a:pt x="250" y="243"/>
                    </a:lnTo>
                    <a:lnTo>
                      <a:pt x="250" y="243"/>
                    </a:lnTo>
                    <a:lnTo>
                      <a:pt x="181" y="306"/>
                    </a:lnTo>
                    <a:lnTo>
                      <a:pt x="146" y="337"/>
                    </a:lnTo>
                    <a:lnTo>
                      <a:pt x="113" y="369"/>
                    </a:lnTo>
                    <a:lnTo>
                      <a:pt x="113" y="369"/>
                    </a:lnTo>
                    <a:lnTo>
                      <a:pt x="98" y="384"/>
                    </a:lnTo>
                    <a:lnTo>
                      <a:pt x="84" y="399"/>
                    </a:lnTo>
                    <a:lnTo>
                      <a:pt x="72" y="415"/>
                    </a:lnTo>
                    <a:lnTo>
                      <a:pt x="61" y="432"/>
                    </a:lnTo>
                    <a:lnTo>
                      <a:pt x="61" y="432"/>
                    </a:lnTo>
                    <a:lnTo>
                      <a:pt x="47" y="452"/>
                    </a:lnTo>
                    <a:lnTo>
                      <a:pt x="34" y="473"/>
                    </a:lnTo>
                    <a:lnTo>
                      <a:pt x="19" y="492"/>
                    </a:lnTo>
                    <a:lnTo>
                      <a:pt x="11" y="501"/>
                    </a:lnTo>
                    <a:lnTo>
                      <a:pt x="2" y="510"/>
                    </a:lnTo>
                    <a:lnTo>
                      <a:pt x="2" y="510"/>
                    </a:lnTo>
                    <a:lnTo>
                      <a:pt x="0" y="513"/>
                    </a:lnTo>
                    <a:lnTo>
                      <a:pt x="0" y="514"/>
                    </a:lnTo>
                    <a:lnTo>
                      <a:pt x="0" y="517"/>
                    </a:lnTo>
                    <a:lnTo>
                      <a:pt x="2" y="518"/>
                    </a:lnTo>
                    <a:lnTo>
                      <a:pt x="6" y="519"/>
                    </a:lnTo>
                    <a:lnTo>
                      <a:pt x="8" y="519"/>
                    </a:lnTo>
                    <a:lnTo>
                      <a:pt x="9" y="518"/>
                    </a:lnTo>
                    <a:lnTo>
                      <a:pt x="9" y="518"/>
                    </a:lnTo>
                    <a:lnTo>
                      <a:pt x="25" y="503"/>
                    </a:lnTo>
                    <a:lnTo>
                      <a:pt x="38" y="486"/>
                    </a:lnTo>
                    <a:lnTo>
                      <a:pt x="50" y="469"/>
                    </a:lnTo>
                    <a:lnTo>
                      <a:pt x="62" y="452"/>
                    </a:lnTo>
                    <a:lnTo>
                      <a:pt x="85" y="417"/>
                    </a:lnTo>
                    <a:lnTo>
                      <a:pt x="98" y="400"/>
                    </a:lnTo>
                    <a:lnTo>
                      <a:pt x="113" y="384"/>
                    </a:lnTo>
                    <a:lnTo>
                      <a:pt x="113" y="384"/>
                    </a:lnTo>
                    <a:lnTo>
                      <a:pt x="147" y="352"/>
                    </a:lnTo>
                    <a:lnTo>
                      <a:pt x="181" y="320"/>
                    </a:lnTo>
                    <a:lnTo>
                      <a:pt x="251" y="259"/>
                    </a:lnTo>
                    <a:lnTo>
                      <a:pt x="251" y="259"/>
                    </a:lnTo>
                    <a:lnTo>
                      <a:pt x="320" y="196"/>
                    </a:lnTo>
                    <a:lnTo>
                      <a:pt x="352" y="163"/>
                    </a:lnTo>
                    <a:lnTo>
                      <a:pt x="385" y="131"/>
                    </a:lnTo>
                    <a:lnTo>
                      <a:pt x="385" y="131"/>
                    </a:lnTo>
                    <a:lnTo>
                      <a:pt x="416" y="98"/>
                    </a:lnTo>
                    <a:lnTo>
                      <a:pt x="432" y="82"/>
                    </a:lnTo>
                    <a:lnTo>
                      <a:pt x="449" y="67"/>
                    </a:lnTo>
                    <a:lnTo>
                      <a:pt x="449" y="67"/>
                    </a:lnTo>
                    <a:lnTo>
                      <a:pt x="467" y="52"/>
                    </a:lnTo>
                    <a:lnTo>
                      <a:pt x="487" y="39"/>
                    </a:lnTo>
                    <a:lnTo>
                      <a:pt x="505" y="25"/>
                    </a:lnTo>
                    <a:lnTo>
                      <a:pt x="524" y="10"/>
                    </a:lnTo>
                    <a:lnTo>
                      <a:pt x="524" y="10"/>
                    </a:lnTo>
                    <a:lnTo>
                      <a:pt x="525" y="8"/>
                    </a:lnTo>
                    <a:lnTo>
                      <a:pt x="525" y="7"/>
                    </a:lnTo>
                    <a:lnTo>
                      <a:pt x="524" y="3"/>
                    </a:lnTo>
                    <a:lnTo>
                      <a:pt x="520" y="0"/>
                    </a:lnTo>
                    <a:lnTo>
                      <a:pt x="517" y="1"/>
                    </a:lnTo>
                    <a:lnTo>
                      <a:pt x="516" y="3"/>
                    </a:lnTo>
                    <a:lnTo>
                      <a:pt x="51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Freeform 956"/>
              <p:cNvSpPr/>
              <p:nvPr/>
            </p:nvSpPr>
            <p:spPr bwMode="auto">
              <a:xfrm>
                <a:off x="6351588" y="3487738"/>
                <a:ext cx="239713" cy="231775"/>
              </a:xfrm>
              <a:custGeom>
                <a:avLst/>
                <a:gdLst/>
                <a:ahLst/>
                <a:cxnLst>
                  <a:cxn ang="0">
                    <a:pos x="597" y="1"/>
                  </a:cxn>
                  <a:cxn ang="0">
                    <a:pos x="556" y="32"/>
                  </a:cxn>
                  <a:cxn ang="0">
                    <a:pos x="519" y="66"/>
                  </a:cxn>
                  <a:cxn ang="0">
                    <a:pos x="449" y="139"/>
                  </a:cxn>
                  <a:cxn ang="0">
                    <a:pos x="430" y="158"/>
                  </a:cxn>
                  <a:cxn ang="0">
                    <a:pos x="374" y="209"/>
                  </a:cxn>
                  <a:cxn ang="0">
                    <a:pos x="296" y="274"/>
                  </a:cxn>
                  <a:cxn ang="0">
                    <a:pos x="254" y="311"/>
                  </a:cxn>
                  <a:cxn ang="0">
                    <a:pos x="174" y="388"/>
                  </a:cxn>
                  <a:cxn ang="0">
                    <a:pos x="136" y="427"/>
                  </a:cxn>
                  <a:cxn ang="0">
                    <a:pos x="94" y="469"/>
                  </a:cxn>
                  <a:cxn ang="0">
                    <a:pos x="52" y="510"/>
                  </a:cxn>
                  <a:cxn ang="0">
                    <a:pos x="22" y="540"/>
                  </a:cxn>
                  <a:cxn ang="0">
                    <a:pos x="9" y="557"/>
                  </a:cxn>
                  <a:cxn ang="0">
                    <a:pos x="0" y="575"/>
                  </a:cxn>
                  <a:cxn ang="0">
                    <a:pos x="0" y="576"/>
                  </a:cxn>
                  <a:cxn ang="0">
                    <a:pos x="4" y="581"/>
                  </a:cxn>
                  <a:cxn ang="0">
                    <a:pos x="9" y="580"/>
                  </a:cxn>
                  <a:cxn ang="0">
                    <a:pos x="11" y="578"/>
                  </a:cxn>
                  <a:cxn ang="0">
                    <a:pos x="16" y="568"/>
                  </a:cxn>
                  <a:cxn ang="0">
                    <a:pos x="39" y="540"/>
                  </a:cxn>
                  <a:cxn ang="0">
                    <a:pos x="58" y="521"/>
                  </a:cxn>
                  <a:cxn ang="0">
                    <a:pos x="76" y="502"/>
                  </a:cxn>
                  <a:cxn ang="0">
                    <a:pos x="132" y="447"/>
                  </a:cxn>
                  <a:cxn ang="0">
                    <a:pos x="152" y="428"/>
                  </a:cxn>
                  <a:cxn ang="0">
                    <a:pos x="225" y="354"/>
                  </a:cxn>
                  <a:cxn ang="0">
                    <a:pos x="304" y="282"/>
                  </a:cxn>
                  <a:cxn ang="0">
                    <a:pos x="340" y="251"/>
                  </a:cxn>
                  <a:cxn ang="0">
                    <a:pos x="415" y="188"/>
                  </a:cxn>
                  <a:cxn ang="0">
                    <a:pos x="450" y="154"/>
                  </a:cxn>
                  <a:cxn ang="0">
                    <a:pos x="523" y="79"/>
                  </a:cxn>
                  <a:cxn ang="0">
                    <a:pos x="561" y="43"/>
                  </a:cxn>
                  <a:cxn ang="0">
                    <a:pos x="602" y="10"/>
                  </a:cxn>
                  <a:cxn ang="0">
                    <a:pos x="604" y="9"/>
                  </a:cxn>
                  <a:cxn ang="0">
                    <a:pos x="603" y="2"/>
                  </a:cxn>
                  <a:cxn ang="0">
                    <a:pos x="601" y="0"/>
                  </a:cxn>
                  <a:cxn ang="0">
                    <a:pos x="597" y="1"/>
                  </a:cxn>
                </a:cxnLst>
                <a:rect l="0" t="0" r="r" b="b"/>
                <a:pathLst>
                  <a:path w="604" h="581">
                    <a:moveTo>
                      <a:pt x="597" y="1"/>
                    </a:moveTo>
                    <a:lnTo>
                      <a:pt x="597" y="1"/>
                    </a:lnTo>
                    <a:lnTo>
                      <a:pt x="576" y="15"/>
                    </a:lnTo>
                    <a:lnTo>
                      <a:pt x="556" y="32"/>
                    </a:lnTo>
                    <a:lnTo>
                      <a:pt x="538" y="49"/>
                    </a:lnTo>
                    <a:lnTo>
                      <a:pt x="519" y="66"/>
                    </a:lnTo>
                    <a:lnTo>
                      <a:pt x="484" y="102"/>
                    </a:lnTo>
                    <a:lnTo>
                      <a:pt x="449" y="139"/>
                    </a:lnTo>
                    <a:lnTo>
                      <a:pt x="449" y="139"/>
                    </a:lnTo>
                    <a:lnTo>
                      <a:pt x="430" y="158"/>
                    </a:lnTo>
                    <a:lnTo>
                      <a:pt x="412" y="175"/>
                    </a:lnTo>
                    <a:lnTo>
                      <a:pt x="374" y="209"/>
                    </a:lnTo>
                    <a:lnTo>
                      <a:pt x="335" y="241"/>
                    </a:lnTo>
                    <a:lnTo>
                      <a:pt x="296" y="274"/>
                    </a:lnTo>
                    <a:lnTo>
                      <a:pt x="296" y="274"/>
                    </a:lnTo>
                    <a:lnTo>
                      <a:pt x="254" y="311"/>
                    </a:lnTo>
                    <a:lnTo>
                      <a:pt x="213" y="349"/>
                    </a:lnTo>
                    <a:lnTo>
                      <a:pt x="174" y="388"/>
                    </a:lnTo>
                    <a:lnTo>
                      <a:pt x="136" y="427"/>
                    </a:lnTo>
                    <a:lnTo>
                      <a:pt x="136" y="427"/>
                    </a:lnTo>
                    <a:lnTo>
                      <a:pt x="115" y="448"/>
                    </a:lnTo>
                    <a:lnTo>
                      <a:pt x="94" y="469"/>
                    </a:lnTo>
                    <a:lnTo>
                      <a:pt x="52" y="510"/>
                    </a:lnTo>
                    <a:lnTo>
                      <a:pt x="52" y="510"/>
                    </a:lnTo>
                    <a:lnTo>
                      <a:pt x="38" y="524"/>
                    </a:lnTo>
                    <a:lnTo>
                      <a:pt x="22" y="540"/>
                    </a:lnTo>
                    <a:lnTo>
                      <a:pt x="16" y="547"/>
                    </a:lnTo>
                    <a:lnTo>
                      <a:pt x="9" y="557"/>
                    </a:lnTo>
                    <a:lnTo>
                      <a:pt x="4" y="566"/>
                    </a:lnTo>
                    <a:lnTo>
                      <a:pt x="0" y="575"/>
                    </a:lnTo>
                    <a:lnTo>
                      <a:pt x="0" y="575"/>
                    </a:lnTo>
                    <a:lnTo>
                      <a:pt x="0" y="576"/>
                    </a:lnTo>
                    <a:lnTo>
                      <a:pt x="0" y="579"/>
                    </a:lnTo>
                    <a:lnTo>
                      <a:pt x="4" y="581"/>
                    </a:lnTo>
                    <a:lnTo>
                      <a:pt x="8" y="581"/>
                    </a:lnTo>
                    <a:lnTo>
                      <a:pt x="9" y="580"/>
                    </a:lnTo>
                    <a:lnTo>
                      <a:pt x="11" y="578"/>
                    </a:lnTo>
                    <a:lnTo>
                      <a:pt x="11" y="578"/>
                    </a:lnTo>
                    <a:lnTo>
                      <a:pt x="13" y="572"/>
                    </a:lnTo>
                    <a:lnTo>
                      <a:pt x="16" y="568"/>
                    </a:lnTo>
                    <a:lnTo>
                      <a:pt x="24" y="558"/>
                    </a:lnTo>
                    <a:lnTo>
                      <a:pt x="39" y="540"/>
                    </a:lnTo>
                    <a:lnTo>
                      <a:pt x="39" y="540"/>
                    </a:lnTo>
                    <a:lnTo>
                      <a:pt x="58" y="521"/>
                    </a:lnTo>
                    <a:lnTo>
                      <a:pt x="76" y="502"/>
                    </a:lnTo>
                    <a:lnTo>
                      <a:pt x="76" y="502"/>
                    </a:lnTo>
                    <a:lnTo>
                      <a:pt x="114" y="465"/>
                    </a:lnTo>
                    <a:lnTo>
                      <a:pt x="132" y="447"/>
                    </a:lnTo>
                    <a:lnTo>
                      <a:pt x="152" y="428"/>
                    </a:lnTo>
                    <a:lnTo>
                      <a:pt x="152" y="428"/>
                    </a:lnTo>
                    <a:lnTo>
                      <a:pt x="188" y="391"/>
                    </a:lnTo>
                    <a:lnTo>
                      <a:pt x="225" y="354"/>
                    </a:lnTo>
                    <a:lnTo>
                      <a:pt x="264" y="317"/>
                    </a:lnTo>
                    <a:lnTo>
                      <a:pt x="304" y="282"/>
                    </a:lnTo>
                    <a:lnTo>
                      <a:pt x="304" y="282"/>
                    </a:lnTo>
                    <a:lnTo>
                      <a:pt x="340" y="251"/>
                    </a:lnTo>
                    <a:lnTo>
                      <a:pt x="378" y="219"/>
                    </a:lnTo>
                    <a:lnTo>
                      <a:pt x="415" y="188"/>
                    </a:lnTo>
                    <a:lnTo>
                      <a:pt x="450" y="154"/>
                    </a:lnTo>
                    <a:lnTo>
                      <a:pt x="450" y="154"/>
                    </a:lnTo>
                    <a:lnTo>
                      <a:pt x="487" y="116"/>
                    </a:lnTo>
                    <a:lnTo>
                      <a:pt x="523" y="79"/>
                    </a:lnTo>
                    <a:lnTo>
                      <a:pt x="542" y="61"/>
                    </a:lnTo>
                    <a:lnTo>
                      <a:pt x="561" y="43"/>
                    </a:lnTo>
                    <a:lnTo>
                      <a:pt x="581" y="26"/>
                    </a:lnTo>
                    <a:lnTo>
                      <a:pt x="602" y="10"/>
                    </a:lnTo>
                    <a:lnTo>
                      <a:pt x="602" y="10"/>
                    </a:lnTo>
                    <a:lnTo>
                      <a:pt x="604" y="9"/>
                    </a:lnTo>
                    <a:lnTo>
                      <a:pt x="604" y="6"/>
                    </a:lnTo>
                    <a:lnTo>
                      <a:pt x="603" y="2"/>
                    </a:lnTo>
                    <a:lnTo>
                      <a:pt x="602" y="1"/>
                    </a:lnTo>
                    <a:lnTo>
                      <a:pt x="601" y="0"/>
                    </a:lnTo>
                    <a:lnTo>
                      <a:pt x="599" y="0"/>
                    </a:lnTo>
                    <a:lnTo>
                      <a:pt x="597" y="1"/>
                    </a:lnTo>
                    <a:lnTo>
                      <a:pt x="59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Freeform 957"/>
              <p:cNvSpPr/>
              <p:nvPr/>
            </p:nvSpPr>
            <p:spPr bwMode="auto">
              <a:xfrm>
                <a:off x="6394451" y="3546476"/>
                <a:ext cx="220663" cy="195263"/>
              </a:xfrm>
              <a:custGeom>
                <a:avLst/>
                <a:gdLst/>
                <a:ahLst/>
                <a:cxnLst>
                  <a:cxn ang="0">
                    <a:pos x="546" y="2"/>
                  </a:cxn>
                  <a:cxn ang="0">
                    <a:pos x="537" y="6"/>
                  </a:cxn>
                  <a:cxn ang="0">
                    <a:pos x="524" y="19"/>
                  </a:cxn>
                  <a:cxn ang="0">
                    <a:pos x="518" y="25"/>
                  </a:cxn>
                  <a:cxn ang="0">
                    <a:pos x="439" y="89"/>
                  </a:cxn>
                  <a:cxn ang="0">
                    <a:pos x="401" y="122"/>
                  </a:cxn>
                  <a:cxn ang="0">
                    <a:pos x="329" y="189"/>
                  </a:cxn>
                  <a:cxn ang="0">
                    <a:pos x="294" y="224"/>
                  </a:cxn>
                  <a:cxn ang="0">
                    <a:pos x="219" y="291"/>
                  </a:cxn>
                  <a:cxn ang="0">
                    <a:pos x="144" y="353"/>
                  </a:cxn>
                  <a:cxn ang="0">
                    <a:pos x="87" y="400"/>
                  </a:cxn>
                  <a:cxn ang="0">
                    <a:pos x="69" y="416"/>
                  </a:cxn>
                  <a:cxn ang="0">
                    <a:pos x="36" y="449"/>
                  </a:cxn>
                  <a:cxn ang="0">
                    <a:pos x="10" y="476"/>
                  </a:cxn>
                  <a:cxn ang="0">
                    <a:pos x="4" y="480"/>
                  </a:cxn>
                  <a:cxn ang="0">
                    <a:pos x="1" y="482"/>
                  </a:cxn>
                  <a:cxn ang="0">
                    <a:pos x="0" y="487"/>
                  </a:cxn>
                  <a:cxn ang="0">
                    <a:pos x="4" y="492"/>
                  </a:cxn>
                  <a:cxn ang="0">
                    <a:pos x="6" y="492"/>
                  </a:cxn>
                  <a:cxn ang="0">
                    <a:pos x="18" y="485"/>
                  </a:cxn>
                  <a:cxn ang="0">
                    <a:pos x="27" y="476"/>
                  </a:cxn>
                  <a:cxn ang="0">
                    <a:pos x="45" y="457"/>
                  </a:cxn>
                  <a:cxn ang="0">
                    <a:pos x="81" y="423"/>
                  </a:cxn>
                  <a:cxn ang="0">
                    <a:pos x="117" y="390"/>
                  </a:cxn>
                  <a:cxn ang="0">
                    <a:pos x="196" y="327"/>
                  </a:cxn>
                  <a:cxn ang="0">
                    <a:pos x="272" y="262"/>
                  </a:cxn>
                  <a:cxn ang="0">
                    <a:pos x="342" y="193"/>
                  </a:cxn>
                  <a:cxn ang="0">
                    <a:pos x="414" y="125"/>
                  </a:cxn>
                  <a:cxn ang="0">
                    <a:pos x="454" y="91"/>
                  </a:cxn>
                  <a:cxn ang="0">
                    <a:pos x="494" y="58"/>
                  </a:cxn>
                  <a:cxn ang="0">
                    <a:pos x="510" y="46"/>
                  </a:cxn>
                  <a:cxn ang="0">
                    <a:pos x="524" y="33"/>
                  </a:cxn>
                  <a:cxn ang="0">
                    <a:pos x="546" y="15"/>
                  </a:cxn>
                  <a:cxn ang="0">
                    <a:pos x="549" y="12"/>
                  </a:cxn>
                  <a:cxn ang="0">
                    <a:pos x="552" y="9"/>
                  </a:cxn>
                  <a:cxn ang="0">
                    <a:pos x="550" y="2"/>
                  </a:cxn>
                  <a:cxn ang="0">
                    <a:pos x="546" y="2"/>
                  </a:cxn>
                </a:cxnLst>
                <a:rect l="0" t="0" r="r" b="b"/>
                <a:pathLst>
                  <a:path w="553" h="492">
                    <a:moveTo>
                      <a:pt x="546" y="2"/>
                    </a:moveTo>
                    <a:lnTo>
                      <a:pt x="546" y="2"/>
                    </a:lnTo>
                    <a:lnTo>
                      <a:pt x="541" y="3"/>
                    </a:lnTo>
                    <a:lnTo>
                      <a:pt x="537" y="6"/>
                    </a:lnTo>
                    <a:lnTo>
                      <a:pt x="531" y="12"/>
                    </a:lnTo>
                    <a:lnTo>
                      <a:pt x="524" y="19"/>
                    </a:lnTo>
                    <a:lnTo>
                      <a:pt x="518" y="25"/>
                    </a:lnTo>
                    <a:lnTo>
                      <a:pt x="518" y="25"/>
                    </a:lnTo>
                    <a:lnTo>
                      <a:pt x="477" y="57"/>
                    </a:lnTo>
                    <a:lnTo>
                      <a:pt x="439" y="89"/>
                    </a:lnTo>
                    <a:lnTo>
                      <a:pt x="439" y="89"/>
                    </a:lnTo>
                    <a:lnTo>
                      <a:pt x="401" y="122"/>
                    </a:lnTo>
                    <a:lnTo>
                      <a:pt x="365" y="155"/>
                    </a:lnTo>
                    <a:lnTo>
                      <a:pt x="329" y="189"/>
                    </a:lnTo>
                    <a:lnTo>
                      <a:pt x="294" y="224"/>
                    </a:lnTo>
                    <a:lnTo>
                      <a:pt x="294" y="224"/>
                    </a:lnTo>
                    <a:lnTo>
                      <a:pt x="257" y="258"/>
                    </a:lnTo>
                    <a:lnTo>
                      <a:pt x="219" y="291"/>
                    </a:lnTo>
                    <a:lnTo>
                      <a:pt x="144" y="353"/>
                    </a:lnTo>
                    <a:lnTo>
                      <a:pt x="144" y="353"/>
                    </a:lnTo>
                    <a:lnTo>
                      <a:pt x="106" y="385"/>
                    </a:lnTo>
                    <a:lnTo>
                      <a:pt x="87" y="400"/>
                    </a:lnTo>
                    <a:lnTo>
                      <a:pt x="69" y="416"/>
                    </a:lnTo>
                    <a:lnTo>
                      <a:pt x="69" y="416"/>
                    </a:lnTo>
                    <a:lnTo>
                      <a:pt x="36" y="449"/>
                    </a:lnTo>
                    <a:lnTo>
                      <a:pt x="36" y="449"/>
                    </a:lnTo>
                    <a:lnTo>
                      <a:pt x="21" y="466"/>
                    </a:lnTo>
                    <a:lnTo>
                      <a:pt x="10" y="476"/>
                    </a:lnTo>
                    <a:lnTo>
                      <a:pt x="6" y="479"/>
                    </a:lnTo>
                    <a:lnTo>
                      <a:pt x="4" y="480"/>
                    </a:lnTo>
                    <a:lnTo>
                      <a:pt x="4" y="480"/>
                    </a:lnTo>
                    <a:lnTo>
                      <a:pt x="1" y="482"/>
                    </a:lnTo>
                    <a:lnTo>
                      <a:pt x="0" y="483"/>
                    </a:lnTo>
                    <a:lnTo>
                      <a:pt x="0" y="487"/>
                    </a:lnTo>
                    <a:lnTo>
                      <a:pt x="2" y="491"/>
                    </a:lnTo>
                    <a:lnTo>
                      <a:pt x="4" y="492"/>
                    </a:lnTo>
                    <a:lnTo>
                      <a:pt x="6" y="492"/>
                    </a:lnTo>
                    <a:lnTo>
                      <a:pt x="6" y="492"/>
                    </a:lnTo>
                    <a:lnTo>
                      <a:pt x="13" y="489"/>
                    </a:lnTo>
                    <a:lnTo>
                      <a:pt x="18" y="485"/>
                    </a:lnTo>
                    <a:lnTo>
                      <a:pt x="23" y="482"/>
                    </a:lnTo>
                    <a:lnTo>
                      <a:pt x="27" y="476"/>
                    </a:lnTo>
                    <a:lnTo>
                      <a:pt x="36" y="466"/>
                    </a:lnTo>
                    <a:lnTo>
                      <a:pt x="45" y="457"/>
                    </a:lnTo>
                    <a:lnTo>
                      <a:pt x="45" y="457"/>
                    </a:lnTo>
                    <a:lnTo>
                      <a:pt x="81" y="423"/>
                    </a:lnTo>
                    <a:lnTo>
                      <a:pt x="99" y="406"/>
                    </a:lnTo>
                    <a:lnTo>
                      <a:pt x="117" y="390"/>
                    </a:lnTo>
                    <a:lnTo>
                      <a:pt x="117" y="390"/>
                    </a:lnTo>
                    <a:lnTo>
                      <a:pt x="196" y="327"/>
                    </a:lnTo>
                    <a:lnTo>
                      <a:pt x="234" y="295"/>
                    </a:lnTo>
                    <a:lnTo>
                      <a:pt x="272" y="262"/>
                    </a:lnTo>
                    <a:lnTo>
                      <a:pt x="272" y="262"/>
                    </a:lnTo>
                    <a:lnTo>
                      <a:pt x="342" y="193"/>
                    </a:lnTo>
                    <a:lnTo>
                      <a:pt x="378" y="159"/>
                    </a:lnTo>
                    <a:lnTo>
                      <a:pt x="414" y="125"/>
                    </a:lnTo>
                    <a:lnTo>
                      <a:pt x="414" y="125"/>
                    </a:lnTo>
                    <a:lnTo>
                      <a:pt x="454" y="91"/>
                    </a:lnTo>
                    <a:lnTo>
                      <a:pt x="475" y="74"/>
                    </a:lnTo>
                    <a:lnTo>
                      <a:pt x="494" y="58"/>
                    </a:lnTo>
                    <a:lnTo>
                      <a:pt x="494" y="58"/>
                    </a:lnTo>
                    <a:lnTo>
                      <a:pt x="510" y="46"/>
                    </a:lnTo>
                    <a:lnTo>
                      <a:pt x="524" y="33"/>
                    </a:lnTo>
                    <a:lnTo>
                      <a:pt x="524" y="33"/>
                    </a:lnTo>
                    <a:lnTo>
                      <a:pt x="539" y="21"/>
                    </a:lnTo>
                    <a:lnTo>
                      <a:pt x="546" y="15"/>
                    </a:lnTo>
                    <a:lnTo>
                      <a:pt x="549" y="12"/>
                    </a:lnTo>
                    <a:lnTo>
                      <a:pt x="549" y="12"/>
                    </a:lnTo>
                    <a:lnTo>
                      <a:pt x="550" y="11"/>
                    </a:lnTo>
                    <a:lnTo>
                      <a:pt x="552" y="9"/>
                    </a:lnTo>
                    <a:lnTo>
                      <a:pt x="553" y="6"/>
                    </a:lnTo>
                    <a:lnTo>
                      <a:pt x="550" y="2"/>
                    </a:lnTo>
                    <a:lnTo>
                      <a:pt x="548" y="0"/>
                    </a:lnTo>
                    <a:lnTo>
                      <a:pt x="546" y="2"/>
                    </a:lnTo>
                    <a:lnTo>
                      <a:pt x="5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958"/>
              <p:cNvSpPr/>
              <p:nvPr/>
            </p:nvSpPr>
            <p:spPr bwMode="auto">
              <a:xfrm>
                <a:off x="6453188" y="3570288"/>
                <a:ext cx="212725" cy="180975"/>
              </a:xfrm>
              <a:custGeom>
                <a:avLst/>
                <a:gdLst/>
                <a:ahLst/>
                <a:cxnLst>
                  <a:cxn ang="0">
                    <a:pos x="531" y="0"/>
                  </a:cxn>
                  <a:cxn ang="0">
                    <a:pos x="508" y="8"/>
                  </a:cxn>
                  <a:cxn ang="0">
                    <a:pos x="491" y="22"/>
                  </a:cxn>
                  <a:cxn ang="0">
                    <a:pos x="474" y="36"/>
                  </a:cxn>
                  <a:cxn ang="0">
                    <a:pos x="440" y="67"/>
                  </a:cxn>
                  <a:cxn ang="0">
                    <a:pos x="423" y="81"/>
                  </a:cxn>
                  <a:cxn ang="0">
                    <a:pos x="323" y="180"/>
                  </a:cxn>
                  <a:cxn ang="0">
                    <a:pos x="287" y="210"/>
                  </a:cxn>
                  <a:cxn ang="0">
                    <a:pos x="251" y="242"/>
                  </a:cxn>
                  <a:cxn ang="0">
                    <a:pos x="215" y="273"/>
                  </a:cxn>
                  <a:cxn ang="0">
                    <a:pos x="159" y="318"/>
                  </a:cxn>
                  <a:cxn ang="0">
                    <a:pos x="142" y="333"/>
                  </a:cxn>
                  <a:cxn ang="0">
                    <a:pos x="75" y="395"/>
                  </a:cxn>
                  <a:cxn ang="0">
                    <a:pos x="40" y="424"/>
                  </a:cxn>
                  <a:cxn ang="0">
                    <a:pos x="2" y="446"/>
                  </a:cxn>
                  <a:cxn ang="0">
                    <a:pos x="1" y="447"/>
                  </a:cxn>
                  <a:cxn ang="0">
                    <a:pos x="0" y="452"/>
                  </a:cxn>
                  <a:cxn ang="0">
                    <a:pos x="6" y="456"/>
                  </a:cxn>
                  <a:cxn ang="0">
                    <a:pos x="17" y="456"/>
                  </a:cxn>
                  <a:cxn ang="0">
                    <a:pos x="22" y="454"/>
                  </a:cxn>
                  <a:cxn ang="0">
                    <a:pos x="22" y="448"/>
                  </a:cxn>
                  <a:cxn ang="0">
                    <a:pos x="36" y="439"/>
                  </a:cxn>
                  <a:cxn ang="0">
                    <a:pos x="78" y="407"/>
                  </a:cxn>
                  <a:cxn ang="0">
                    <a:pos x="130" y="359"/>
                  </a:cxn>
                  <a:cxn ang="0">
                    <a:pos x="197" y="303"/>
                  </a:cxn>
                  <a:cxn ang="0">
                    <a:pos x="262" y="247"/>
                  </a:cxn>
                  <a:cxn ang="0">
                    <a:pos x="296" y="217"/>
                  </a:cxn>
                  <a:cxn ang="0">
                    <a:pos x="367" y="155"/>
                  </a:cxn>
                  <a:cxn ang="0">
                    <a:pos x="400" y="123"/>
                  </a:cxn>
                  <a:cxn ang="0">
                    <a:pos x="430" y="91"/>
                  </a:cxn>
                  <a:cxn ang="0">
                    <a:pos x="461" y="61"/>
                  </a:cxn>
                  <a:cxn ang="0">
                    <a:pos x="494" y="33"/>
                  </a:cxn>
                  <a:cxn ang="0">
                    <a:pos x="514" y="18"/>
                  </a:cxn>
                  <a:cxn ang="0">
                    <a:pos x="531" y="12"/>
                  </a:cxn>
                  <a:cxn ang="0">
                    <a:pos x="533" y="10"/>
                  </a:cxn>
                  <a:cxn ang="0">
                    <a:pos x="536" y="5"/>
                  </a:cxn>
                  <a:cxn ang="0">
                    <a:pos x="535" y="1"/>
                  </a:cxn>
                  <a:cxn ang="0">
                    <a:pos x="531" y="0"/>
                  </a:cxn>
                </a:cxnLst>
                <a:rect l="0" t="0" r="r" b="b"/>
                <a:pathLst>
                  <a:path w="536" h="456">
                    <a:moveTo>
                      <a:pt x="531" y="0"/>
                    </a:moveTo>
                    <a:lnTo>
                      <a:pt x="531" y="0"/>
                    </a:lnTo>
                    <a:lnTo>
                      <a:pt x="519" y="2"/>
                    </a:lnTo>
                    <a:lnTo>
                      <a:pt x="508" y="8"/>
                    </a:lnTo>
                    <a:lnTo>
                      <a:pt x="501" y="14"/>
                    </a:lnTo>
                    <a:lnTo>
                      <a:pt x="491" y="22"/>
                    </a:lnTo>
                    <a:lnTo>
                      <a:pt x="491" y="22"/>
                    </a:lnTo>
                    <a:lnTo>
                      <a:pt x="474" y="36"/>
                    </a:lnTo>
                    <a:lnTo>
                      <a:pt x="457" y="52"/>
                    </a:lnTo>
                    <a:lnTo>
                      <a:pt x="440" y="67"/>
                    </a:lnTo>
                    <a:lnTo>
                      <a:pt x="423" y="81"/>
                    </a:lnTo>
                    <a:lnTo>
                      <a:pt x="423" y="81"/>
                    </a:lnTo>
                    <a:lnTo>
                      <a:pt x="357" y="148"/>
                    </a:lnTo>
                    <a:lnTo>
                      <a:pt x="323" y="180"/>
                    </a:lnTo>
                    <a:lnTo>
                      <a:pt x="287" y="210"/>
                    </a:lnTo>
                    <a:lnTo>
                      <a:pt x="287" y="210"/>
                    </a:lnTo>
                    <a:lnTo>
                      <a:pt x="269" y="226"/>
                    </a:lnTo>
                    <a:lnTo>
                      <a:pt x="251" y="242"/>
                    </a:lnTo>
                    <a:lnTo>
                      <a:pt x="215" y="273"/>
                    </a:lnTo>
                    <a:lnTo>
                      <a:pt x="215" y="273"/>
                    </a:lnTo>
                    <a:lnTo>
                      <a:pt x="177" y="302"/>
                    </a:lnTo>
                    <a:lnTo>
                      <a:pt x="159" y="318"/>
                    </a:lnTo>
                    <a:lnTo>
                      <a:pt x="142" y="333"/>
                    </a:lnTo>
                    <a:lnTo>
                      <a:pt x="142" y="333"/>
                    </a:lnTo>
                    <a:lnTo>
                      <a:pt x="109" y="363"/>
                    </a:lnTo>
                    <a:lnTo>
                      <a:pt x="75" y="395"/>
                    </a:lnTo>
                    <a:lnTo>
                      <a:pt x="58" y="409"/>
                    </a:lnTo>
                    <a:lnTo>
                      <a:pt x="40" y="424"/>
                    </a:lnTo>
                    <a:lnTo>
                      <a:pt x="22" y="435"/>
                    </a:lnTo>
                    <a:lnTo>
                      <a:pt x="2" y="446"/>
                    </a:lnTo>
                    <a:lnTo>
                      <a:pt x="2" y="446"/>
                    </a:lnTo>
                    <a:lnTo>
                      <a:pt x="1" y="447"/>
                    </a:lnTo>
                    <a:lnTo>
                      <a:pt x="0" y="448"/>
                    </a:lnTo>
                    <a:lnTo>
                      <a:pt x="0" y="452"/>
                    </a:lnTo>
                    <a:lnTo>
                      <a:pt x="2" y="455"/>
                    </a:lnTo>
                    <a:lnTo>
                      <a:pt x="6" y="456"/>
                    </a:lnTo>
                    <a:lnTo>
                      <a:pt x="17" y="456"/>
                    </a:lnTo>
                    <a:lnTo>
                      <a:pt x="17" y="456"/>
                    </a:lnTo>
                    <a:lnTo>
                      <a:pt x="20" y="456"/>
                    </a:lnTo>
                    <a:lnTo>
                      <a:pt x="22" y="454"/>
                    </a:lnTo>
                    <a:lnTo>
                      <a:pt x="22" y="451"/>
                    </a:lnTo>
                    <a:lnTo>
                      <a:pt x="22" y="448"/>
                    </a:lnTo>
                    <a:lnTo>
                      <a:pt x="22" y="448"/>
                    </a:lnTo>
                    <a:lnTo>
                      <a:pt x="36" y="439"/>
                    </a:lnTo>
                    <a:lnTo>
                      <a:pt x="51" y="429"/>
                    </a:lnTo>
                    <a:lnTo>
                      <a:pt x="78" y="407"/>
                    </a:lnTo>
                    <a:lnTo>
                      <a:pt x="104" y="383"/>
                    </a:lnTo>
                    <a:lnTo>
                      <a:pt x="130" y="359"/>
                    </a:lnTo>
                    <a:lnTo>
                      <a:pt x="130" y="359"/>
                    </a:lnTo>
                    <a:lnTo>
                      <a:pt x="197" y="303"/>
                    </a:lnTo>
                    <a:lnTo>
                      <a:pt x="230" y="276"/>
                    </a:lnTo>
                    <a:lnTo>
                      <a:pt x="262" y="247"/>
                    </a:lnTo>
                    <a:lnTo>
                      <a:pt x="262" y="247"/>
                    </a:lnTo>
                    <a:lnTo>
                      <a:pt x="296" y="217"/>
                    </a:lnTo>
                    <a:lnTo>
                      <a:pt x="332" y="187"/>
                    </a:lnTo>
                    <a:lnTo>
                      <a:pt x="367" y="155"/>
                    </a:lnTo>
                    <a:lnTo>
                      <a:pt x="384" y="140"/>
                    </a:lnTo>
                    <a:lnTo>
                      <a:pt x="400" y="123"/>
                    </a:lnTo>
                    <a:lnTo>
                      <a:pt x="400" y="123"/>
                    </a:lnTo>
                    <a:lnTo>
                      <a:pt x="430" y="91"/>
                    </a:lnTo>
                    <a:lnTo>
                      <a:pt x="461" y="61"/>
                    </a:lnTo>
                    <a:lnTo>
                      <a:pt x="461" y="61"/>
                    </a:lnTo>
                    <a:lnTo>
                      <a:pt x="476" y="48"/>
                    </a:lnTo>
                    <a:lnTo>
                      <a:pt x="494" y="33"/>
                    </a:lnTo>
                    <a:lnTo>
                      <a:pt x="503" y="25"/>
                    </a:lnTo>
                    <a:lnTo>
                      <a:pt x="514" y="18"/>
                    </a:lnTo>
                    <a:lnTo>
                      <a:pt x="523" y="13"/>
                    </a:lnTo>
                    <a:lnTo>
                      <a:pt x="531" y="12"/>
                    </a:lnTo>
                    <a:lnTo>
                      <a:pt x="531" y="12"/>
                    </a:lnTo>
                    <a:lnTo>
                      <a:pt x="533" y="10"/>
                    </a:lnTo>
                    <a:lnTo>
                      <a:pt x="535" y="9"/>
                    </a:lnTo>
                    <a:lnTo>
                      <a:pt x="536" y="5"/>
                    </a:lnTo>
                    <a:lnTo>
                      <a:pt x="536" y="2"/>
                    </a:lnTo>
                    <a:lnTo>
                      <a:pt x="535" y="1"/>
                    </a:lnTo>
                    <a:lnTo>
                      <a:pt x="533" y="0"/>
                    </a:lnTo>
                    <a:lnTo>
                      <a:pt x="531" y="0"/>
                    </a:lnTo>
                    <a:lnTo>
                      <a:pt x="53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Freeform 959"/>
              <p:cNvSpPr/>
              <p:nvPr/>
            </p:nvSpPr>
            <p:spPr bwMode="auto">
              <a:xfrm>
                <a:off x="6527801" y="3476626"/>
                <a:ext cx="295275" cy="276225"/>
              </a:xfrm>
              <a:custGeom>
                <a:avLst/>
                <a:gdLst/>
                <a:ahLst/>
                <a:cxnLst>
                  <a:cxn ang="0">
                    <a:pos x="731" y="5"/>
                  </a:cxn>
                  <a:cxn ang="0">
                    <a:pos x="726" y="14"/>
                  </a:cxn>
                  <a:cxn ang="0">
                    <a:pos x="698" y="35"/>
                  </a:cxn>
                  <a:cxn ang="0">
                    <a:pos x="689" y="40"/>
                  </a:cxn>
                  <a:cxn ang="0">
                    <a:pos x="681" y="46"/>
                  </a:cxn>
                  <a:cxn ang="0">
                    <a:pos x="658" y="73"/>
                  </a:cxn>
                  <a:cxn ang="0">
                    <a:pos x="634" y="97"/>
                  </a:cxn>
                  <a:cxn ang="0">
                    <a:pos x="557" y="161"/>
                  </a:cxn>
                  <a:cxn ang="0">
                    <a:pos x="503" y="205"/>
                  </a:cxn>
                  <a:cxn ang="0">
                    <a:pos x="399" y="297"/>
                  </a:cxn>
                  <a:cxn ang="0">
                    <a:pos x="349" y="345"/>
                  </a:cxn>
                  <a:cxn ang="0">
                    <a:pos x="305" y="393"/>
                  </a:cxn>
                  <a:cxn ang="0">
                    <a:pos x="221" y="493"/>
                  </a:cxn>
                  <a:cxn ang="0">
                    <a:pos x="178" y="541"/>
                  </a:cxn>
                  <a:cxn ang="0">
                    <a:pos x="152" y="566"/>
                  </a:cxn>
                  <a:cxn ang="0">
                    <a:pos x="97" y="610"/>
                  </a:cxn>
                  <a:cxn ang="0">
                    <a:pos x="67" y="631"/>
                  </a:cxn>
                  <a:cxn ang="0">
                    <a:pos x="31" y="659"/>
                  </a:cxn>
                  <a:cxn ang="0">
                    <a:pos x="19" y="667"/>
                  </a:cxn>
                  <a:cxn ang="0">
                    <a:pos x="6" y="676"/>
                  </a:cxn>
                  <a:cxn ang="0">
                    <a:pos x="4" y="680"/>
                  </a:cxn>
                  <a:cxn ang="0">
                    <a:pos x="0" y="685"/>
                  </a:cxn>
                  <a:cxn ang="0">
                    <a:pos x="0" y="690"/>
                  </a:cxn>
                  <a:cxn ang="0">
                    <a:pos x="1" y="694"/>
                  </a:cxn>
                  <a:cxn ang="0">
                    <a:pos x="9" y="695"/>
                  </a:cxn>
                  <a:cxn ang="0">
                    <a:pos x="12" y="692"/>
                  </a:cxn>
                  <a:cxn ang="0">
                    <a:pos x="14" y="686"/>
                  </a:cxn>
                  <a:cxn ang="0">
                    <a:pos x="27" y="673"/>
                  </a:cxn>
                  <a:cxn ang="0">
                    <a:pos x="64" y="647"/>
                  </a:cxn>
                  <a:cxn ang="0">
                    <a:pos x="94" y="626"/>
                  </a:cxn>
                  <a:cxn ang="0">
                    <a:pos x="124" y="605"/>
                  </a:cxn>
                  <a:cxn ang="0">
                    <a:pos x="170" y="565"/>
                  </a:cxn>
                  <a:cxn ang="0">
                    <a:pos x="213" y="520"/>
                  </a:cxn>
                  <a:cxn ang="0">
                    <a:pos x="256" y="471"/>
                  </a:cxn>
                  <a:cxn ang="0">
                    <a:pos x="341" y="370"/>
                  </a:cxn>
                  <a:cxn ang="0">
                    <a:pos x="388" y="323"/>
                  </a:cxn>
                  <a:cxn ang="0">
                    <a:pos x="441" y="274"/>
                  </a:cxn>
                  <a:cxn ang="0">
                    <a:pos x="549" y="182"/>
                  </a:cxn>
                  <a:cxn ang="0">
                    <a:pos x="606" y="137"/>
                  </a:cxn>
                  <a:cxn ang="0">
                    <a:pos x="645" y="103"/>
                  </a:cxn>
                  <a:cxn ang="0">
                    <a:pos x="657" y="89"/>
                  </a:cxn>
                  <a:cxn ang="0">
                    <a:pos x="676" y="65"/>
                  </a:cxn>
                  <a:cxn ang="0">
                    <a:pos x="691" y="53"/>
                  </a:cxn>
                  <a:cxn ang="0">
                    <a:pos x="698" y="49"/>
                  </a:cxn>
                  <a:cxn ang="0">
                    <a:pos x="715" y="39"/>
                  </a:cxn>
                  <a:cxn ang="0">
                    <a:pos x="730" y="26"/>
                  </a:cxn>
                  <a:cxn ang="0">
                    <a:pos x="739" y="17"/>
                  </a:cxn>
                  <a:cxn ang="0">
                    <a:pos x="743" y="5"/>
                  </a:cxn>
                  <a:cxn ang="0">
                    <a:pos x="742" y="4"/>
                  </a:cxn>
                  <a:cxn ang="0">
                    <a:pos x="736" y="0"/>
                  </a:cxn>
                  <a:cxn ang="0">
                    <a:pos x="731" y="4"/>
                  </a:cxn>
                  <a:cxn ang="0">
                    <a:pos x="731" y="5"/>
                  </a:cxn>
                </a:cxnLst>
                <a:rect l="0" t="0" r="r" b="b"/>
                <a:pathLst>
                  <a:path w="743" h="695">
                    <a:moveTo>
                      <a:pt x="731" y="5"/>
                    </a:moveTo>
                    <a:lnTo>
                      <a:pt x="731" y="5"/>
                    </a:lnTo>
                    <a:lnTo>
                      <a:pt x="730" y="9"/>
                    </a:lnTo>
                    <a:lnTo>
                      <a:pt x="726" y="14"/>
                    </a:lnTo>
                    <a:lnTo>
                      <a:pt x="713" y="25"/>
                    </a:lnTo>
                    <a:lnTo>
                      <a:pt x="698" y="35"/>
                    </a:lnTo>
                    <a:lnTo>
                      <a:pt x="689" y="40"/>
                    </a:lnTo>
                    <a:lnTo>
                      <a:pt x="689" y="40"/>
                    </a:lnTo>
                    <a:lnTo>
                      <a:pt x="685" y="42"/>
                    </a:lnTo>
                    <a:lnTo>
                      <a:pt x="681" y="46"/>
                    </a:lnTo>
                    <a:lnTo>
                      <a:pt x="672" y="55"/>
                    </a:lnTo>
                    <a:lnTo>
                      <a:pt x="658" y="73"/>
                    </a:lnTo>
                    <a:lnTo>
                      <a:pt x="658" y="73"/>
                    </a:lnTo>
                    <a:lnTo>
                      <a:pt x="634" y="97"/>
                    </a:lnTo>
                    <a:lnTo>
                      <a:pt x="609" y="117"/>
                    </a:lnTo>
                    <a:lnTo>
                      <a:pt x="557" y="161"/>
                    </a:lnTo>
                    <a:lnTo>
                      <a:pt x="557" y="161"/>
                    </a:lnTo>
                    <a:lnTo>
                      <a:pt x="503" y="205"/>
                    </a:lnTo>
                    <a:lnTo>
                      <a:pt x="450" y="250"/>
                    </a:lnTo>
                    <a:lnTo>
                      <a:pt x="399" y="297"/>
                    </a:lnTo>
                    <a:lnTo>
                      <a:pt x="349" y="345"/>
                    </a:lnTo>
                    <a:lnTo>
                      <a:pt x="349" y="345"/>
                    </a:lnTo>
                    <a:lnTo>
                      <a:pt x="326" y="370"/>
                    </a:lnTo>
                    <a:lnTo>
                      <a:pt x="305" y="393"/>
                    </a:lnTo>
                    <a:lnTo>
                      <a:pt x="263" y="443"/>
                    </a:lnTo>
                    <a:lnTo>
                      <a:pt x="221" y="493"/>
                    </a:lnTo>
                    <a:lnTo>
                      <a:pt x="200" y="518"/>
                    </a:lnTo>
                    <a:lnTo>
                      <a:pt x="178" y="541"/>
                    </a:lnTo>
                    <a:lnTo>
                      <a:pt x="178" y="541"/>
                    </a:lnTo>
                    <a:lnTo>
                      <a:pt x="152" y="566"/>
                    </a:lnTo>
                    <a:lnTo>
                      <a:pt x="124" y="590"/>
                    </a:lnTo>
                    <a:lnTo>
                      <a:pt x="97" y="610"/>
                    </a:lnTo>
                    <a:lnTo>
                      <a:pt x="67" y="631"/>
                    </a:lnTo>
                    <a:lnTo>
                      <a:pt x="67" y="631"/>
                    </a:lnTo>
                    <a:lnTo>
                      <a:pt x="43" y="650"/>
                    </a:lnTo>
                    <a:lnTo>
                      <a:pt x="31" y="659"/>
                    </a:lnTo>
                    <a:lnTo>
                      <a:pt x="19" y="667"/>
                    </a:lnTo>
                    <a:lnTo>
                      <a:pt x="19" y="667"/>
                    </a:lnTo>
                    <a:lnTo>
                      <a:pt x="10" y="672"/>
                    </a:lnTo>
                    <a:lnTo>
                      <a:pt x="6" y="676"/>
                    </a:lnTo>
                    <a:lnTo>
                      <a:pt x="4" y="680"/>
                    </a:lnTo>
                    <a:lnTo>
                      <a:pt x="4" y="680"/>
                    </a:lnTo>
                    <a:lnTo>
                      <a:pt x="1" y="681"/>
                    </a:lnTo>
                    <a:lnTo>
                      <a:pt x="0" y="685"/>
                    </a:lnTo>
                    <a:lnTo>
                      <a:pt x="0" y="690"/>
                    </a:lnTo>
                    <a:lnTo>
                      <a:pt x="0" y="690"/>
                    </a:lnTo>
                    <a:lnTo>
                      <a:pt x="1" y="693"/>
                    </a:lnTo>
                    <a:lnTo>
                      <a:pt x="1" y="694"/>
                    </a:lnTo>
                    <a:lnTo>
                      <a:pt x="5" y="695"/>
                    </a:lnTo>
                    <a:lnTo>
                      <a:pt x="9" y="695"/>
                    </a:lnTo>
                    <a:lnTo>
                      <a:pt x="10" y="694"/>
                    </a:lnTo>
                    <a:lnTo>
                      <a:pt x="12" y="692"/>
                    </a:lnTo>
                    <a:lnTo>
                      <a:pt x="12" y="692"/>
                    </a:lnTo>
                    <a:lnTo>
                      <a:pt x="14" y="686"/>
                    </a:lnTo>
                    <a:lnTo>
                      <a:pt x="19" y="680"/>
                    </a:lnTo>
                    <a:lnTo>
                      <a:pt x="27" y="673"/>
                    </a:lnTo>
                    <a:lnTo>
                      <a:pt x="35" y="667"/>
                    </a:lnTo>
                    <a:lnTo>
                      <a:pt x="64" y="647"/>
                    </a:lnTo>
                    <a:lnTo>
                      <a:pt x="64" y="647"/>
                    </a:lnTo>
                    <a:lnTo>
                      <a:pt x="94" y="626"/>
                    </a:lnTo>
                    <a:lnTo>
                      <a:pt x="124" y="605"/>
                    </a:lnTo>
                    <a:lnTo>
                      <a:pt x="124" y="605"/>
                    </a:lnTo>
                    <a:lnTo>
                      <a:pt x="148" y="586"/>
                    </a:lnTo>
                    <a:lnTo>
                      <a:pt x="170" y="565"/>
                    </a:lnTo>
                    <a:lnTo>
                      <a:pt x="192" y="544"/>
                    </a:lnTo>
                    <a:lnTo>
                      <a:pt x="213" y="520"/>
                    </a:lnTo>
                    <a:lnTo>
                      <a:pt x="213" y="520"/>
                    </a:lnTo>
                    <a:lnTo>
                      <a:pt x="256" y="471"/>
                    </a:lnTo>
                    <a:lnTo>
                      <a:pt x="298" y="420"/>
                    </a:lnTo>
                    <a:lnTo>
                      <a:pt x="341" y="370"/>
                    </a:lnTo>
                    <a:lnTo>
                      <a:pt x="365" y="346"/>
                    </a:lnTo>
                    <a:lnTo>
                      <a:pt x="388" y="323"/>
                    </a:lnTo>
                    <a:lnTo>
                      <a:pt x="388" y="323"/>
                    </a:lnTo>
                    <a:lnTo>
                      <a:pt x="441" y="274"/>
                    </a:lnTo>
                    <a:lnTo>
                      <a:pt x="494" y="227"/>
                    </a:lnTo>
                    <a:lnTo>
                      <a:pt x="549" y="182"/>
                    </a:lnTo>
                    <a:lnTo>
                      <a:pt x="606" y="137"/>
                    </a:lnTo>
                    <a:lnTo>
                      <a:pt x="606" y="137"/>
                    </a:lnTo>
                    <a:lnTo>
                      <a:pt x="625" y="120"/>
                    </a:lnTo>
                    <a:lnTo>
                      <a:pt x="645" y="103"/>
                    </a:lnTo>
                    <a:lnTo>
                      <a:pt x="645" y="103"/>
                    </a:lnTo>
                    <a:lnTo>
                      <a:pt x="657" y="89"/>
                    </a:lnTo>
                    <a:lnTo>
                      <a:pt x="670" y="73"/>
                    </a:lnTo>
                    <a:lnTo>
                      <a:pt x="676" y="65"/>
                    </a:lnTo>
                    <a:lnTo>
                      <a:pt x="684" y="59"/>
                    </a:lnTo>
                    <a:lnTo>
                      <a:pt x="691" y="53"/>
                    </a:lnTo>
                    <a:lnTo>
                      <a:pt x="698" y="49"/>
                    </a:lnTo>
                    <a:lnTo>
                      <a:pt x="698" y="49"/>
                    </a:lnTo>
                    <a:lnTo>
                      <a:pt x="706" y="46"/>
                    </a:lnTo>
                    <a:lnTo>
                      <a:pt x="715" y="39"/>
                    </a:lnTo>
                    <a:lnTo>
                      <a:pt x="730" y="26"/>
                    </a:lnTo>
                    <a:lnTo>
                      <a:pt x="730" y="26"/>
                    </a:lnTo>
                    <a:lnTo>
                      <a:pt x="735" y="21"/>
                    </a:lnTo>
                    <a:lnTo>
                      <a:pt x="739" y="17"/>
                    </a:lnTo>
                    <a:lnTo>
                      <a:pt x="742" y="12"/>
                    </a:lnTo>
                    <a:lnTo>
                      <a:pt x="743" y="5"/>
                    </a:lnTo>
                    <a:lnTo>
                      <a:pt x="743" y="5"/>
                    </a:lnTo>
                    <a:lnTo>
                      <a:pt x="742" y="4"/>
                    </a:lnTo>
                    <a:lnTo>
                      <a:pt x="740" y="1"/>
                    </a:lnTo>
                    <a:lnTo>
                      <a:pt x="736" y="0"/>
                    </a:lnTo>
                    <a:lnTo>
                      <a:pt x="732" y="1"/>
                    </a:lnTo>
                    <a:lnTo>
                      <a:pt x="731" y="4"/>
                    </a:lnTo>
                    <a:lnTo>
                      <a:pt x="731" y="5"/>
                    </a:lnTo>
                    <a:lnTo>
                      <a:pt x="73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Freeform 960"/>
              <p:cNvSpPr/>
              <p:nvPr/>
            </p:nvSpPr>
            <p:spPr bwMode="auto">
              <a:xfrm>
                <a:off x="6605588" y="3482976"/>
                <a:ext cx="282575" cy="277813"/>
              </a:xfrm>
              <a:custGeom>
                <a:avLst/>
                <a:gdLst/>
                <a:ahLst/>
                <a:cxnLst>
                  <a:cxn ang="0">
                    <a:pos x="704" y="1"/>
                  </a:cxn>
                  <a:cxn ang="0">
                    <a:pos x="656" y="44"/>
                  </a:cxn>
                  <a:cxn ang="0">
                    <a:pos x="560" y="123"/>
                  </a:cxn>
                  <a:cxn ang="0">
                    <a:pos x="513" y="165"/>
                  </a:cxn>
                  <a:cxn ang="0">
                    <a:pos x="467" y="210"/>
                  </a:cxn>
                  <a:cxn ang="0">
                    <a:pos x="377" y="304"/>
                  </a:cxn>
                  <a:cxn ang="0">
                    <a:pos x="332" y="350"/>
                  </a:cxn>
                  <a:cxn ang="0">
                    <a:pos x="243" y="443"/>
                  </a:cxn>
                  <a:cxn ang="0">
                    <a:pos x="153" y="533"/>
                  </a:cxn>
                  <a:cxn ang="0">
                    <a:pos x="108" y="575"/>
                  </a:cxn>
                  <a:cxn ang="0">
                    <a:pos x="64" y="616"/>
                  </a:cxn>
                  <a:cxn ang="0">
                    <a:pos x="26" y="648"/>
                  </a:cxn>
                  <a:cxn ang="0">
                    <a:pos x="9" y="668"/>
                  </a:cxn>
                  <a:cxn ang="0">
                    <a:pos x="0" y="689"/>
                  </a:cxn>
                  <a:cxn ang="0">
                    <a:pos x="0" y="692"/>
                  </a:cxn>
                  <a:cxn ang="0">
                    <a:pos x="2" y="695"/>
                  </a:cxn>
                  <a:cxn ang="0">
                    <a:pos x="10" y="697"/>
                  </a:cxn>
                  <a:cxn ang="0">
                    <a:pos x="13" y="695"/>
                  </a:cxn>
                  <a:cxn ang="0">
                    <a:pos x="15" y="692"/>
                  </a:cxn>
                  <a:cxn ang="0">
                    <a:pos x="13" y="685"/>
                  </a:cxn>
                  <a:cxn ang="0">
                    <a:pos x="15" y="680"/>
                  </a:cxn>
                  <a:cxn ang="0">
                    <a:pos x="29" y="663"/>
                  </a:cxn>
                  <a:cxn ang="0">
                    <a:pos x="48" y="644"/>
                  </a:cxn>
                  <a:cxn ang="0">
                    <a:pos x="95" y="601"/>
                  </a:cxn>
                  <a:cxn ang="0">
                    <a:pos x="162" y="541"/>
                  </a:cxn>
                  <a:cxn ang="0">
                    <a:pos x="183" y="520"/>
                  </a:cxn>
                  <a:cxn ang="0">
                    <a:pos x="354" y="344"/>
                  </a:cxn>
                  <a:cxn ang="0">
                    <a:pos x="397" y="299"/>
                  </a:cxn>
                  <a:cxn ang="0">
                    <a:pos x="484" y="209"/>
                  </a:cxn>
                  <a:cxn ang="0">
                    <a:pos x="528" y="166"/>
                  </a:cxn>
                  <a:cxn ang="0">
                    <a:pos x="573" y="125"/>
                  </a:cxn>
                  <a:cxn ang="0">
                    <a:pos x="667" y="51"/>
                  </a:cxn>
                  <a:cxn ang="0">
                    <a:pos x="711" y="10"/>
                  </a:cxn>
                  <a:cxn ang="0">
                    <a:pos x="713" y="8"/>
                  </a:cxn>
                  <a:cxn ang="0">
                    <a:pos x="711" y="2"/>
                  </a:cxn>
                  <a:cxn ang="0">
                    <a:pos x="705" y="0"/>
                  </a:cxn>
                  <a:cxn ang="0">
                    <a:pos x="704" y="1"/>
                  </a:cxn>
                </a:cxnLst>
                <a:rect l="0" t="0" r="r" b="b"/>
                <a:pathLst>
                  <a:path w="713" h="697">
                    <a:moveTo>
                      <a:pt x="704" y="1"/>
                    </a:moveTo>
                    <a:lnTo>
                      <a:pt x="704" y="1"/>
                    </a:lnTo>
                    <a:lnTo>
                      <a:pt x="680" y="23"/>
                    </a:lnTo>
                    <a:lnTo>
                      <a:pt x="656" y="44"/>
                    </a:lnTo>
                    <a:lnTo>
                      <a:pt x="608" y="83"/>
                    </a:lnTo>
                    <a:lnTo>
                      <a:pt x="560" y="123"/>
                    </a:lnTo>
                    <a:lnTo>
                      <a:pt x="535" y="144"/>
                    </a:lnTo>
                    <a:lnTo>
                      <a:pt x="513" y="165"/>
                    </a:lnTo>
                    <a:lnTo>
                      <a:pt x="513" y="165"/>
                    </a:lnTo>
                    <a:lnTo>
                      <a:pt x="467" y="210"/>
                    </a:lnTo>
                    <a:lnTo>
                      <a:pt x="421" y="257"/>
                    </a:lnTo>
                    <a:lnTo>
                      <a:pt x="377" y="304"/>
                    </a:lnTo>
                    <a:lnTo>
                      <a:pt x="332" y="350"/>
                    </a:lnTo>
                    <a:lnTo>
                      <a:pt x="332" y="350"/>
                    </a:lnTo>
                    <a:lnTo>
                      <a:pt x="288" y="396"/>
                    </a:lnTo>
                    <a:lnTo>
                      <a:pt x="243" y="443"/>
                    </a:lnTo>
                    <a:lnTo>
                      <a:pt x="199" y="489"/>
                    </a:lnTo>
                    <a:lnTo>
                      <a:pt x="153" y="533"/>
                    </a:lnTo>
                    <a:lnTo>
                      <a:pt x="153" y="533"/>
                    </a:lnTo>
                    <a:lnTo>
                      <a:pt x="108" y="575"/>
                    </a:lnTo>
                    <a:lnTo>
                      <a:pt x="64" y="616"/>
                    </a:lnTo>
                    <a:lnTo>
                      <a:pt x="64" y="616"/>
                    </a:lnTo>
                    <a:lnTo>
                      <a:pt x="46" y="630"/>
                    </a:lnTo>
                    <a:lnTo>
                      <a:pt x="26" y="648"/>
                    </a:lnTo>
                    <a:lnTo>
                      <a:pt x="17" y="658"/>
                    </a:lnTo>
                    <a:lnTo>
                      <a:pt x="9" y="668"/>
                    </a:lnTo>
                    <a:lnTo>
                      <a:pt x="2" y="678"/>
                    </a:lnTo>
                    <a:lnTo>
                      <a:pt x="0" y="689"/>
                    </a:lnTo>
                    <a:lnTo>
                      <a:pt x="0" y="689"/>
                    </a:lnTo>
                    <a:lnTo>
                      <a:pt x="0" y="692"/>
                    </a:lnTo>
                    <a:lnTo>
                      <a:pt x="1" y="694"/>
                    </a:lnTo>
                    <a:lnTo>
                      <a:pt x="2" y="695"/>
                    </a:lnTo>
                    <a:lnTo>
                      <a:pt x="5" y="697"/>
                    </a:lnTo>
                    <a:lnTo>
                      <a:pt x="10" y="697"/>
                    </a:lnTo>
                    <a:lnTo>
                      <a:pt x="10" y="697"/>
                    </a:lnTo>
                    <a:lnTo>
                      <a:pt x="13" y="695"/>
                    </a:lnTo>
                    <a:lnTo>
                      <a:pt x="14" y="695"/>
                    </a:lnTo>
                    <a:lnTo>
                      <a:pt x="15" y="692"/>
                    </a:lnTo>
                    <a:lnTo>
                      <a:pt x="15" y="688"/>
                    </a:lnTo>
                    <a:lnTo>
                      <a:pt x="13" y="685"/>
                    </a:lnTo>
                    <a:lnTo>
                      <a:pt x="13" y="685"/>
                    </a:lnTo>
                    <a:lnTo>
                      <a:pt x="15" y="680"/>
                    </a:lnTo>
                    <a:lnTo>
                      <a:pt x="19" y="673"/>
                    </a:lnTo>
                    <a:lnTo>
                      <a:pt x="29" y="663"/>
                    </a:lnTo>
                    <a:lnTo>
                      <a:pt x="48" y="644"/>
                    </a:lnTo>
                    <a:lnTo>
                      <a:pt x="48" y="644"/>
                    </a:lnTo>
                    <a:lnTo>
                      <a:pt x="95" y="601"/>
                    </a:lnTo>
                    <a:lnTo>
                      <a:pt x="95" y="601"/>
                    </a:lnTo>
                    <a:lnTo>
                      <a:pt x="140" y="562"/>
                    </a:lnTo>
                    <a:lnTo>
                      <a:pt x="162" y="541"/>
                    </a:lnTo>
                    <a:lnTo>
                      <a:pt x="183" y="520"/>
                    </a:lnTo>
                    <a:lnTo>
                      <a:pt x="183" y="520"/>
                    </a:lnTo>
                    <a:lnTo>
                      <a:pt x="268" y="431"/>
                    </a:lnTo>
                    <a:lnTo>
                      <a:pt x="354" y="344"/>
                    </a:lnTo>
                    <a:lnTo>
                      <a:pt x="354" y="344"/>
                    </a:lnTo>
                    <a:lnTo>
                      <a:pt x="397" y="299"/>
                    </a:lnTo>
                    <a:lnTo>
                      <a:pt x="441" y="255"/>
                    </a:lnTo>
                    <a:lnTo>
                      <a:pt x="484" y="209"/>
                    </a:lnTo>
                    <a:lnTo>
                      <a:pt x="528" y="166"/>
                    </a:lnTo>
                    <a:lnTo>
                      <a:pt x="528" y="166"/>
                    </a:lnTo>
                    <a:lnTo>
                      <a:pt x="550" y="145"/>
                    </a:lnTo>
                    <a:lnTo>
                      <a:pt x="573" y="125"/>
                    </a:lnTo>
                    <a:lnTo>
                      <a:pt x="620" y="87"/>
                    </a:lnTo>
                    <a:lnTo>
                      <a:pt x="667" y="51"/>
                    </a:lnTo>
                    <a:lnTo>
                      <a:pt x="689" y="30"/>
                    </a:lnTo>
                    <a:lnTo>
                      <a:pt x="711" y="10"/>
                    </a:lnTo>
                    <a:lnTo>
                      <a:pt x="711" y="10"/>
                    </a:lnTo>
                    <a:lnTo>
                      <a:pt x="713" y="8"/>
                    </a:lnTo>
                    <a:lnTo>
                      <a:pt x="713" y="5"/>
                    </a:lnTo>
                    <a:lnTo>
                      <a:pt x="711" y="2"/>
                    </a:lnTo>
                    <a:lnTo>
                      <a:pt x="707" y="0"/>
                    </a:lnTo>
                    <a:lnTo>
                      <a:pt x="705" y="0"/>
                    </a:lnTo>
                    <a:lnTo>
                      <a:pt x="704" y="1"/>
                    </a:lnTo>
                    <a:lnTo>
                      <a:pt x="70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Freeform 961"/>
              <p:cNvSpPr/>
              <p:nvPr/>
            </p:nvSpPr>
            <p:spPr bwMode="auto">
              <a:xfrm>
                <a:off x="6681788" y="3487738"/>
                <a:ext cx="284163" cy="273050"/>
              </a:xfrm>
              <a:custGeom>
                <a:avLst/>
                <a:gdLst/>
                <a:ahLst/>
                <a:cxnLst>
                  <a:cxn ang="0">
                    <a:pos x="704" y="1"/>
                  </a:cxn>
                  <a:cxn ang="0">
                    <a:pos x="576" y="132"/>
                  </a:cxn>
                  <a:cxn ang="0">
                    <a:pos x="534" y="177"/>
                  </a:cxn>
                  <a:cxn ang="0">
                    <a:pos x="492" y="222"/>
                  </a:cxn>
                  <a:cxn ang="0">
                    <a:pos x="357" y="346"/>
                  </a:cxn>
                  <a:cxn ang="0">
                    <a:pos x="334" y="368"/>
                  </a:cxn>
                  <a:cxn ang="0">
                    <a:pos x="269" y="434"/>
                  </a:cxn>
                  <a:cxn ang="0">
                    <a:pos x="202" y="499"/>
                  </a:cxn>
                  <a:cxn ang="0">
                    <a:pos x="180" y="520"/>
                  </a:cxn>
                  <a:cxn ang="0">
                    <a:pos x="108" y="583"/>
                  </a:cxn>
                  <a:cxn ang="0">
                    <a:pos x="84" y="602"/>
                  </a:cxn>
                  <a:cxn ang="0">
                    <a:pos x="41" y="636"/>
                  </a:cxn>
                  <a:cxn ang="0">
                    <a:pos x="2" y="674"/>
                  </a:cxn>
                  <a:cxn ang="0">
                    <a:pos x="0" y="677"/>
                  </a:cxn>
                  <a:cxn ang="0">
                    <a:pos x="2" y="682"/>
                  </a:cxn>
                  <a:cxn ang="0">
                    <a:pos x="8" y="683"/>
                  </a:cxn>
                  <a:cxn ang="0">
                    <a:pos x="10" y="682"/>
                  </a:cxn>
                  <a:cxn ang="0">
                    <a:pos x="53" y="643"/>
                  </a:cxn>
                  <a:cxn ang="0">
                    <a:pos x="97" y="606"/>
                  </a:cxn>
                  <a:cxn ang="0">
                    <a:pos x="121" y="588"/>
                  </a:cxn>
                  <a:cxn ang="0">
                    <a:pos x="187" y="529"/>
                  </a:cxn>
                  <a:cxn ang="0">
                    <a:pos x="211" y="508"/>
                  </a:cxn>
                  <a:cxn ang="0">
                    <a:pos x="278" y="443"/>
                  </a:cxn>
                  <a:cxn ang="0">
                    <a:pos x="365" y="354"/>
                  </a:cxn>
                  <a:cxn ang="0">
                    <a:pos x="411" y="313"/>
                  </a:cxn>
                  <a:cxn ang="0">
                    <a:pos x="500" y="230"/>
                  </a:cxn>
                  <a:cxn ang="0">
                    <a:pos x="543" y="185"/>
                  </a:cxn>
                  <a:cxn ang="0">
                    <a:pos x="584" y="141"/>
                  </a:cxn>
                  <a:cxn ang="0">
                    <a:pos x="712" y="9"/>
                  </a:cxn>
                  <a:cxn ang="0">
                    <a:pos x="713" y="7"/>
                  </a:cxn>
                  <a:cxn ang="0">
                    <a:pos x="712" y="1"/>
                  </a:cxn>
                  <a:cxn ang="0">
                    <a:pos x="707" y="0"/>
                  </a:cxn>
                  <a:cxn ang="0">
                    <a:pos x="704" y="1"/>
                  </a:cxn>
                </a:cxnLst>
                <a:rect l="0" t="0" r="r" b="b"/>
                <a:pathLst>
                  <a:path w="715" h="685">
                    <a:moveTo>
                      <a:pt x="704" y="1"/>
                    </a:moveTo>
                    <a:lnTo>
                      <a:pt x="704" y="1"/>
                    </a:lnTo>
                    <a:lnTo>
                      <a:pt x="618" y="88"/>
                    </a:lnTo>
                    <a:lnTo>
                      <a:pt x="576" y="132"/>
                    </a:lnTo>
                    <a:lnTo>
                      <a:pt x="534" y="177"/>
                    </a:lnTo>
                    <a:lnTo>
                      <a:pt x="534" y="177"/>
                    </a:lnTo>
                    <a:lnTo>
                      <a:pt x="514" y="201"/>
                    </a:lnTo>
                    <a:lnTo>
                      <a:pt x="492" y="222"/>
                    </a:lnTo>
                    <a:lnTo>
                      <a:pt x="448" y="265"/>
                    </a:lnTo>
                    <a:lnTo>
                      <a:pt x="357" y="346"/>
                    </a:lnTo>
                    <a:lnTo>
                      <a:pt x="357" y="346"/>
                    </a:lnTo>
                    <a:lnTo>
                      <a:pt x="334" y="368"/>
                    </a:lnTo>
                    <a:lnTo>
                      <a:pt x="312" y="389"/>
                    </a:lnTo>
                    <a:lnTo>
                      <a:pt x="269" y="434"/>
                    </a:lnTo>
                    <a:lnTo>
                      <a:pt x="225" y="478"/>
                    </a:lnTo>
                    <a:lnTo>
                      <a:pt x="202" y="499"/>
                    </a:lnTo>
                    <a:lnTo>
                      <a:pt x="180" y="520"/>
                    </a:lnTo>
                    <a:lnTo>
                      <a:pt x="180" y="520"/>
                    </a:lnTo>
                    <a:lnTo>
                      <a:pt x="132" y="562"/>
                    </a:lnTo>
                    <a:lnTo>
                      <a:pt x="108" y="583"/>
                    </a:lnTo>
                    <a:lnTo>
                      <a:pt x="84" y="602"/>
                    </a:lnTo>
                    <a:lnTo>
                      <a:pt x="84" y="602"/>
                    </a:lnTo>
                    <a:lnTo>
                      <a:pt x="62" y="619"/>
                    </a:lnTo>
                    <a:lnTo>
                      <a:pt x="41" y="636"/>
                    </a:lnTo>
                    <a:lnTo>
                      <a:pt x="21" y="656"/>
                    </a:lnTo>
                    <a:lnTo>
                      <a:pt x="2" y="674"/>
                    </a:lnTo>
                    <a:lnTo>
                      <a:pt x="2" y="674"/>
                    </a:lnTo>
                    <a:lnTo>
                      <a:pt x="0" y="677"/>
                    </a:lnTo>
                    <a:lnTo>
                      <a:pt x="0" y="678"/>
                    </a:lnTo>
                    <a:lnTo>
                      <a:pt x="2" y="682"/>
                    </a:lnTo>
                    <a:lnTo>
                      <a:pt x="6" y="685"/>
                    </a:lnTo>
                    <a:lnTo>
                      <a:pt x="8" y="683"/>
                    </a:lnTo>
                    <a:lnTo>
                      <a:pt x="10" y="682"/>
                    </a:lnTo>
                    <a:lnTo>
                      <a:pt x="10" y="682"/>
                    </a:lnTo>
                    <a:lnTo>
                      <a:pt x="30" y="663"/>
                    </a:lnTo>
                    <a:lnTo>
                      <a:pt x="53" y="643"/>
                    </a:lnTo>
                    <a:lnTo>
                      <a:pt x="75" y="623"/>
                    </a:lnTo>
                    <a:lnTo>
                      <a:pt x="97" y="606"/>
                    </a:lnTo>
                    <a:lnTo>
                      <a:pt x="97" y="606"/>
                    </a:lnTo>
                    <a:lnTo>
                      <a:pt x="121" y="588"/>
                    </a:lnTo>
                    <a:lnTo>
                      <a:pt x="143" y="568"/>
                    </a:lnTo>
                    <a:lnTo>
                      <a:pt x="187" y="529"/>
                    </a:lnTo>
                    <a:lnTo>
                      <a:pt x="187" y="529"/>
                    </a:lnTo>
                    <a:lnTo>
                      <a:pt x="211" y="508"/>
                    </a:lnTo>
                    <a:lnTo>
                      <a:pt x="233" y="486"/>
                    </a:lnTo>
                    <a:lnTo>
                      <a:pt x="278" y="443"/>
                    </a:lnTo>
                    <a:lnTo>
                      <a:pt x="321" y="398"/>
                    </a:lnTo>
                    <a:lnTo>
                      <a:pt x="365" y="354"/>
                    </a:lnTo>
                    <a:lnTo>
                      <a:pt x="365" y="354"/>
                    </a:lnTo>
                    <a:lnTo>
                      <a:pt x="411" y="313"/>
                    </a:lnTo>
                    <a:lnTo>
                      <a:pt x="456" y="272"/>
                    </a:lnTo>
                    <a:lnTo>
                      <a:pt x="500" y="230"/>
                    </a:lnTo>
                    <a:lnTo>
                      <a:pt x="522" y="209"/>
                    </a:lnTo>
                    <a:lnTo>
                      <a:pt x="543" y="185"/>
                    </a:lnTo>
                    <a:lnTo>
                      <a:pt x="543" y="185"/>
                    </a:lnTo>
                    <a:lnTo>
                      <a:pt x="584" y="141"/>
                    </a:lnTo>
                    <a:lnTo>
                      <a:pt x="626" y="96"/>
                    </a:lnTo>
                    <a:lnTo>
                      <a:pt x="712" y="9"/>
                    </a:lnTo>
                    <a:lnTo>
                      <a:pt x="712" y="9"/>
                    </a:lnTo>
                    <a:lnTo>
                      <a:pt x="713" y="7"/>
                    </a:lnTo>
                    <a:lnTo>
                      <a:pt x="715" y="5"/>
                    </a:lnTo>
                    <a:lnTo>
                      <a:pt x="712" y="1"/>
                    </a:lnTo>
                    <a:lnTo>
                      <a:pt x="708" y="0"/>
                    </a:lnTo>
                    <a:lnTo>
                      <a:pt x="707" y="0"/>
                    </a:lnTo>
                    <a:lnTo>
                      <a:pt x="704" y="1"/>
                    </a:lnTo>
                    <a:lnTo>
                      <a:pt x="70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Freeform 962"/>
              <p:cNvSpPr/>
              <p:nvPr/>
            </p:nvSpPr>
            <p:spPr bwMode="auto">
              <a:xfrm>
                <a:off x="6769101" y="3500438"/>
                <a:ext cx="263525" cy="252413"/>
              </a:xfrm>
              <a:custGeom>
                <a:avLst/>
                <a:gdLst/>
                <a:ahLst/>
                <a:cxnLst>
                  <a:cxn ang="0">
                    <a:pos x="650" y="0"/>
                  </a:cxn>
                  <a:cxn ang="0">
                    <a:pos x="647" y="2"/>
                  </a:cxn>
                  <a:cxn ang="0">
                    <a:pos x="644" y="4"/>
                  </a:cxn>
                  <a:cxn ang="0">
                    <a:pos x="633" y="26"/>
                  </a:cxn>
                  <a:cxn ang="0">
                    <a:pos x="616" y="46"/>
                  </a:cxn>
                  <a:cxn ang="0">
                    <a:pos x="578" y="83"/>
                  </a:cxn>
                  <a:cxn ang="0">
                    <a:pos x="558" y="102"/>
                  </a:cxn>
                  <a:cxn ang="0">
                    <a:pos x="502" y="168"/>
                  </a:cxn>
                  <a:cxn ang="0">
                    <a:pos x="484" y="189"/>
                  </a:cxn>
                  <a:cxn ang="0">
                    <a:pos x="427" y="249"/>
                  </a:cxn>
                  <a:cxn ang="0">
                    <a:pos x="349" y="327"/>
                  </a:cxn>
                  <a:cxn ang="0">
                    <a:pos x="328" y="348"/>
                  </a:cxn>
                  <a:cxn ang="0">
                    <a:pos x="261" y="408"/>
                  </a:cxn>
                  <a:cxn ang="0">
                    <a:pos x="211" y="450"/>
                  </a:cxn>
                  <a:cxn ang="0">
                    <a:pos x="160" y="491"/>
                  </a:cxn>
                  <a:cxn ang="0">
                    <a:pos x="139" y="506"/>
                  </a:cxn>
                  <a:cxn ang="0">
                    <a:pos x="78" y="557"/>
                  </a:cxn>
                  <a:cxn ang="0">
                    <a:pos x="1" y="629"/>
                  </a:cxn>
                  <a:cxn ang="0">
                    <a:pos x="0" y="636"/>
                  </a:cxn>
                  <a:cxn ang="0">
                    <a:pos x="5" y="640"/>
                  </a:cxn>
                  <a:cxn ang="0">
                    <a:pos x="11" y="640"/>
                  </a:cxn>
                  <a:cxn ang="0">
                    <a:pos x="15" y="637"/>
                  </a:cxn>
                  <a:cxn ang="0">
                    <a:pos x="15" y="632"/>
                  </a:cxn>
                  <a:cxn ang="0">
                    <a:pos x="56" y="594"/>
                  </a:cxn>
                  <a:cxn ang="0">
                    <a:pos x="138" y="522"/>
                  </a:cxn>
                  <a:cxn ang="0">
                    <a:pos x="183" y="489"/>
                  </a:cxn>
                  <a:cxn ang="0">
                    <a:pos x="226" y="454"/>
                  </a:cxn>
                  <a:cxn ang="0">
                    <a:pos x="269" y="416"/>
                  </a:cxn>
                  <a:cxn ang="0">
                    <a:pos x="341" y="352"/>
                  </a:cxn>
                  <a:cxn ang="0">
                    <a:pos x="363" y="329"/>
                  </a:cxn>
                  <a:cxn ang="0">
                    <a:pos x="444" y="246"/>
                  </a:cxn>
                  <a:cxn ang="0">
                    <a:pos x="504" y="182"/>
                  </a:cxn>
                  <a:cxn ang="0">
                    <a:pos x="523" y="160"/>
                  </a:cxn>
                  <a:cxn ang="0">
                    <a:pos x="565" y="113"/>
                  </a:cxn>
                  <a:cxn ang="0">
                    <a:pos x="609" y="67"/>
                  </a:cxn>
                  <a:cxn ang="0">
                    <a:pos x="639" y="37"/>
                  </a:cxn>
                  <a:cxn ang="0">
                    <a:pos x="644" y="29"/>
                  </a:cxn>
                  <a:cxn ang="0">
                    <a:pos x="651" y="17"/>
                  </a:cxn>
                  <a:cxn ang="0">
                    <a:pos x="657" y="12"/>
                  </a:cxn>
                  <a:cxn ang="0">
                    <a:pos x="661" y="11"/>
                  </a:cxn>
                  <a:cxn ang="0">
                    <a:pos x="665" y="9"/>
                  </a:cxn>
                  <a:cxn ang="0">
                    <a:pos x="665" y="2"/>
                  </a:cxn>
                  <a:cxn ang="0">
                    <a:pos x="661" y="0"/>
                  </a:cxn>
                </a:cxnLst>
                <a:rect l="0" t="0" r="r" b="b"/>
                <a:pathLst>
                  <a:path w="667" h="640">
                    <a:moveTo>
                      <a:pt x="661" y="0"/>
                    </a:moveTo>
                    <a:lnTo>
                      <a:pt x="650" y="0"/>
                    </a:lnTo>
                    <a:lnTo>
                      <a:pt x="650" y="0"/>
                    </a:lnTo>
                    <a:lnTo>
                      <a:pt x="647" y="2"/>
                    </a:lnTo>
                    <a:lnTo>
                      <a:pt x="644" y="4"/>
                    </a:lnTo>
                    <a:lnTo>
                      <a:pt x="644" y="4"/>
                    </a:lnTo>
                    <a:lnTo>
                      <a:pt x="639" y="16"/>
                    </a:lnTo>
                    <a:lnTo>
                      <a:pt x="633" y="26"/>
                    </a:lnTo>
                    <a:lnTo>
                      <a:pt x="625" y="37"/>
                    </a:lnTo>
                    <a:lnTo>
                      <a:pt x="616" y="46"/>
                    </a:lnTo>
                    <a:lnTo>
                      <a:pt x="596" y="64"/>
                    </a:lnTo>
                    <a:lnTo>
                      <a:pt x="578" y="83"/>
                    </a:lnTo>
                    <a:lnTo>
                      <a:pt x="578" y="83"/>
                    </a:lnTo>
                    <a:lnTo>
                      <a:pt x="558" y="102"/>
                    </a:lnTo>
                    <a:lnTo>
                      <a:pt x="538" y="125"/>
                    </a:lnTo>
                    <a:lnTo>
                      <a:pt x="502" y="168"/>
                    </a:lnTo>
                    <a:lnTo>
                      <a:pt x="502" y="168"/>
                    </a:lnTo>
                    <a:lnTo>
                      <a:pt x="484" y="189"/>
                    </a:lnTo>
                    <a:lnTo>
                      <a:pt x="465" y="210"/>
                    </a:lnTo>
                    <a:lnTo>
                      <a:pt x="427" y="249"/>
                    </a:lnTo>
                    <a:lnTo>
                      <a:pt x="388" y="287"/>
                    </a:lnTo>
                    <a:lnTo>
                      <a:pt x="349" y="327"/>
                    </a:lnTo>
                    <a:lnTo>
                      <a:pt x="349" y="327"/>
                    </a:lnTo>
                    <a:lnTo>
                      <a:pt x="328" y="348"/>
                    </a:lnTo>
                    <a:lnTo>
                      <a:pt x="307" y="369"/>
                    </a:lnTo>
                    <a:lnTo>
                      <a:pt x="261" y="408"/>
                    </a:lnTo>
                    <a:lnTo>
                      <a:pt x="261" y="408"/>
                    </a:lnTo>
                    <a:lnTo>
                      <a:pt x="211" y="450"/>
                    </a:lnTo>
                    <a:lnTo>
                      <a:pt x="187" y="471"/>
                    </a:lnTo>
                    <a:lnTo>
                      <a:pt x="160" y="491"/>
                    </a:lnTo>
                    <a:lnTo>
                      <a:pt x="160" y="491"/>
                    </a:lnTo>
                    <a:lnTo>
                      <a:pt x="139" y="506"/>
                    </a:lnTo>
                    <a:lnTo>
                      <a:pt x="119" y="523"/>
                    </a:lnTo>
                    <a:lnTo>
                      <a:pt x="78" y="557"/>
                    </a:lnTo>
                    <a:lnTo>
                      <a:pt x="1" y="629"/>
                    </a:lnTo>
                    <a:lnTo>
                      <a:pt x="1" y="629"/>
                    </a:lnTo>
                    <a:lnTo>
                      <a:pt x="0" y="632"/>
                    </a:lnTo>
                    <a:lnTo>
                      <a:pt x="0" y="636"/>
                    </a:lnTo>
                    <a:lnTo>
                      <a:pt x="2" y="638"/>
                    </a:lnTo>
                    <a:lnTo>
                      <a:pt x="5" y="640"/>
                    </a:lnTo>
                    <a:lnTo>
                      <a:pt x="11" y="640"/>
                    </a:lnTo>
                    <a:lnTo>
                      <a:pt x="11" y="640"/>
                    </a:lnTo>
                    <a:lnTo>
                      <a:pt x="14" y="638"/>
                    </a:lnTo>
                    <a:lnTo>
                      <a:pt x="15" y="637"/>
                    </a:lnTo>
                    <a:lnTo>
                      <a:pt x="17" y="635"/>
                    </a:lnTo>
                    <a:lnTo>
                      <a:pt x="15" y="632"/>
                    </a:lnTo>
                    <a:lnTo>
                      <a:pt x="15" y="632"/>
                    </a:lnTo>
                    <a:lnTo>
                      <a:pt x="56" y="594"/>
                    </a:lnTo>
                    <a:lnTo>
                      <a:pt x="96" y="557"/>
                    </a:lnTo>
                    <a:lnTo>
                      <a:pt x="138" y="522"/>
                    </a:lnTo>
                    <a:lnTo>
                      <a:pt x="183" y="489"/>
                    </a:lnTo>
                    <a:lnTo>
                      <a:pt x="183" y="489"/>
                    </a:lnTo>
                    <a:lnTo>
                      <a:pt x="205" y="472"/>
                    </a:lnTo>
                    <a:lnTo>
                      <a:pt x="226" y="454"/>
                    </a:lnTo>
                    <a:lnTo>
                      <a:pt x="269" y="416"/>
                    </a:lnTo>
                    <a:lnTo>
                      <a:pt x="269" y="416"/>
                    </a:lnTo>
                    <a:lnTo>
                      <a:pt x="317" y="373"/>
                    </a:lnTo>
                    <a:lnTo>
                      <a:pt x="341" y="352"/>
                    </a:lnTo>
                    <a:lnTo>
                      <a:pt x="363" y="329"/>
                    </a:lnTo>
                    <a:lnTo>
                      <a:pt x="363" y="329"/>
                    </a:lnTo>
                    <a:lnTo>
                      <a:pt x="404" y="287"/>
                    </a:lnTo>
                    <a:lnTo>
                      <a:pt x="444" y="246"/>
                    </a:lnTo>
                    <a:lnTo>
                      <a:pt x="485" y="204"/>
                    </a:lnTo>
                    <a:lnTo>
                      <a:pt x="504" y="182"/>
                    </a:lnTo>
                    <a:lnTo>
                      <a:pt x="523" y="160"/>
                    </a:lnTo>
                    <a:lnTo>
                      <a:pt x="523" y="160"/>
                    </a:lnTo>
                    <a:lnTo>
                      <a:pt x="542" y="136"/>
                    </a:lnTo>
                    <a:lnTo>
                      <a:pt x="565" y="113"/>
                    </a:lnTo>
                    <a:lnTo>
                      <a:pt x="609" y="67"/>
                    </a:lnTo>
                    <a:lnTo>
                      <a:pt x="609" y="67"/>
                    </a:lnTo>
                    <a:lnTo>
                      <a:pt x="623" y="51"/>
                    </a:lnTo>
                    <a:lnTo>
                      <a:pt x="639" y="37"/>
                    </a:lnTo>
                    <a:lnTo>
                      <a:pt x="639" y="37"/>
                    </a:lnTo>
                    <a:lnTo>
                      <a:pt x="644" y="29"/>
                    </a:lnTo>
                    <a:lnTo>
                      <a:pt x="648" y="21"/>
                    </a:lnTo>
                    <a:lnTo>
                      <a:pt x="651" y="17"/>
                    </a:lnTo>
                    <a:lnTo>
                      <a:pt x="654" y="15"/>
                    </a:lnTo>
                    <a:lnTo>
                      <a:pt x="657" y="12"/>
                    </a:lnTo>
                    <a:lnTo>
                      <a:pt x="661" y="11"/>
                    </a:lnTo>
                    <a:lnTo>
                      <a:pt x="661" y="11"/>
                    </a:lnTo>
                    <a:lnTo>
                      <a:pt x="664" y="11"/>
                    </a:lnTo>
                    <a:lnTo>
                      <a:pt x="665" y="9"/>
                    </a:lnTo>
                    <a:lnTo>
                      <a:pt x="667" y="6"/>
                    </a:lnTo>
                    <a:lnTo>
                      <a:pt x="665" y="2"/>
                    </a:lnTo>
                    <a:lnTo>
                      <a:pt x="664" y="0"/>
                    </a:lnTo>
                    <a:lnTo>
                      <a:pt x="661" y="0"/>
                    </a:lnTo>
                    <a:lnTo>
                      <a:pt x="66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Freeform 963"/>
              <p:cNvSpPr/>
              <p:nvPr/>
            </p:nvSpPr>
            <p:spPr bwMode="auto">
              <a:xfrm>
                <a:off x="6838951" y="3592513"/>
                <a:ext cx="185738" cy="163513"/>
              </a:xfrm>
              <a:custGeom>
                <a:avLst/>
                <a:gdLst/>
                <a:ahLst/>
                <a:cxnLst>
                  <a:cxn ang="0">
                    <a:pos x="457" y="4"/>
                  </a:cxn>
                  <a:cxn ang="0">
                    <a:pos x="451" y="12"/>
                  </a:cxn>
                  <a:cxn ang="0">
                    <a:pos x="430" y="28"/>
                  </a:cxn>
                  <a:cxn ang="0">
                    <a:pos x="421" y="33"/>
                  </a:cxn>
                  <a:cxn ang="0">
                    <a:pos x="362" y="89"/>
                  </a:cxn>
                  <a:cxn ang="0">
                    <a:pos x="335" y="118"/>
                  </a:cxn>
                  <a:cxn ang="0">
                    <a:pos x="283" y="177"/>
                  </a:cxn>
                  <a:cxn ang="0">
                    <a:pos x="255" y="207"/>
                  </a:cxn>
                  <a:cxn ang="0">
                    <a:pos x="196" y="262"/>
                  </a:cxn>
                  <a:cxn ang="0">
                    <a:pos x="134" y="313"/>
                  </a:cxn>
                  <a:cxn ang="0">
                    <a:pos x="101" y="336"/>
                  </a:cxn>
                  <a:cxn ang="0">
                    <a:pos x="68" y="357"/>
                  </a:cxn>
                  <a:cxn ang="0">
                    <a:pos x="52" y="368"/>
                  </a:cxn>
                  <a:cxn ang="0">
                    <a:pos x="38" y="378"/>
                  </a:cxn>
                  <a:cxn ang="0">
                    <a:pos x="24" y="391"/>
                  </a:cxn>
                  <a:cxn ang="0">
                    <a:pos x="11" y="398"/>
                  </a:cxn>
                  <a:cxn ang="0">
                    <a:pos x="5" y="399"/>
                  </a:cxn>
                  <a:cxn ang="0">
                    <a:pos x="1" y="402"/>
                  </a:cxn>
                  <a:cxn ang="0">
                    <a:pos x="1" y="410"/>
                  </a:cxn>
                  <a:cxn ang="0">
                    <a:pos x="5" y="411"/>
                  </a:cxn>
                  <a:cxn ang="0">
                    <a:pos x="12" y="411"/>
                  </a:cxn>
                  <a:cxn ang="0">
                    <a:pos x="16" y="408"/>
                  </a:cxn>
                  <a:cxn ang="0">
                    <a:pos x="22" y="406"/>
                  </a:cxn>
                  <a:cxn ang="0">
                    <a:pos x="38" y="393"/>
                  </a:cxn>
                  <a:cxn ang="0">
                    <a:pos x="47" y="385"/>
                  </a:cxn>
                  <a:cxn ang="0">
                    <a:pos x="75" y="365"/>
                  </a:cxn>
                  <a:cxn ang="0">
                    <a:pos x="114" y="342"/>
                  </a:cxn>
                  <a:cxn ang="0">
                    <a:pos x="147" y="317"/>
                  </a:cxn>
                  <a:cxn ang="0">
                    <a:pos x="211" y="263"/>
                  </a:cxn>
                  <a:cxn ang="0">
                    <a:pos x="242" y="236"/>
                  </a:cxn>
                  <a:cxn ang="0">
                    <a:pos x="304" y="172"/>
                  </a:cxn>
                  <a:cxn ang="0">
                    <a:pos x="364" y="105"/>
                  </a:cxn>
                  <a:cxn ang="0">
                    <a:pos x="396" y="74"/>
                  </a:cxn>
                  <a:cxn ang="0">
                    <a:pos x="429" y="42"/>
                  </a:cxn>
                  <a:cxn ang="0">
                    <a:pos x="451" y="27"/>
                  </a:cxn>
                  <a:cxn ang="0">
                    <a:pos x="466" y="12"/>
                  </a:cxn>
                  <a:cxn ang="0">
                    <a:pos x="468" y="7"/>
                  </a:cxn>
                  <a:cxn ang="0">
                    <a:pos x="468" y="3"/>
                  </a:cxn>
                  <a:cxn ang="0">
                    <a:pos x="464" y="0"/>
                  </a:cxn>
                  <a:cxn ang="0">
                    <a:pos x="458" y="2"/>
                  </a:cxn>
                  <a:cxn ang="0">
                    <a:pos x="457" y="4"/>
                  </a:cxn>
                </a:cxnLst>
                <a:rect l="0" t="0" r="r" b="b"/>
                <a:pathLst>
                  <a:path w="468" h="411">
                    <a:moveTo>
                      <a:pt x="457" y="4"/>
                    </a:moveTo>
                    <a:lnTo>
                      <a:pt x="457" y="4"/>
                    </a:lnTo>
                    <a:lnTo>
                      <a:pt x="455" y="8"/>
                    </a:lnTo>
                    <a:lnTo>
                      <a:pt x="451" y="12"/>
                    </a:lnTo>
                    <a:lnTo>
                      <a:pt x="441" y="20"/>
                    </a:lnTo>
                    <a:lnTo>
                      <a:pt x="430" y="28"/>
                    </a:lnTo>
                    <a:lnTo>
                      <a:pt x="421" y="33"/>
                    </a:lnTo>
                    <a:lnTo>
                      <a:pt x="421" y="33"/>
                    </a:lnTo>
                    <a:lnTo>
                      <a:pt x="391" y="62"/>
                    </a:lnTo>
                    <a:lnTo>
                      <a:pt x="362" y="89"/>
                    </a:lnTo>
                    <a:lnTo>
                      <a:pt x="362" y="89"/>
                    </a:lnTo>
                    <a:lnTo>
                      <a:pt x="335" y="118"/>
                    </a:lnTo>
                    <a:lnTo>
                      <a:pt x="309" y="148"/>
                    </a:lnTo>
                    <a:lnTo>
                      <a:pt x="283" y="177"/>
                    </a:lnTo>
                    <a:lnTo>
                      <a:pt x="255" y="207"/>
                    </a:lnTo>
                    <a:lnTo>
                      <a:pt x="255" y="207"/>
                    </a:lnTo>
                    <a:lnTo>
                      <a:pt x="226" y="234"/>
                    </a:lnTo>
                    <a:lnTo>
                      <a:pt x="196" y="262"/>
                    </a:lnTo>
                    <a:lnTo>
                      <a:pt x="165" y="288"/>
                    </a:lnTo>
                    <a:lnTo>
                      <a:pt x="134" y="313"/>
                    </a:lnTo>
                    <a:lnTo>
                      <a:pt x="134" y="313"/>
                    </a:lnTo>
                    <a:lnTo>
                      <a:pt x="101" y="336"/>
                    </a:lnTo>
                    <a:lnTo>
                      <a:pt x="85" y="348"/>
                    </a:lnTo>
                    <a:lnTo>
                      <a:pt x="68" y="357"/>
                    </a:lnTo>
                    <a:lnTo>
                      <a:pt x="68" y="357"/>
                    </a:lnTo>
                    <a:lnTo>
                      <a:pt x="52" y="368"/>
                    </a:lnTo>
                    <a:lnTo>
                      <a:pt x="38" y="378"/>
                    </a:lnTo>
                    <a:lnTo>
                      <a:pt x="38" y="378"/>
                    </a:lnTo>
                    <a:lnTo>
                      <a:pt x="30" y="384"/>
                    </a:lnTo>
                    <a:lnTo>
                      <a:pt x="24" y="391"/>
                    </a:lnTo>
                    <a:lnTo>
                      <a:pt x="16" y="397"/>
                    </a:lnTo>
                    <a:lnTo>
                      <a:pt x="11" y="398"/>
                    </a:lnTo>
                    <a:lnTo>
                      <a:pt x="5" y="399"/>
                    </a:lnTo>
                    <a:lnTo>
                      <a:pt x="5" y="399"/>
                    </a:lnTo>
                    <a:lnTo>
                      <a:pt x="4" y="401"/>
                    </a:lnTo>
                    <a:lnTo>
                      <a:pt x="1" y="402"/>
                    </a:lnTo>
                    <a:lnTo>
                      <a:pt x="0" y="406"/>
                    </a:lnTo>
                    <a:lnTo>
                      <a:pt x="1" y="410"/>
                    </a:lnTo>
                    <a:lnTo>
                      <a:pt x="4" y="411"/>
                    </a:lnTo>
                    <a:lnTo>
                      <a:pt x="5" y="411"/>
                    </a:lnTo>
                    <a:lnTo>
                      <a:pt x="12" y="411"/>
                    </a:lnTo>
                    <a:lnTo>
                      <a:pt x="12" y="411"/>
                    </a:lnTo>
                    <a:lnTo>
                      <a:pt x="15" y="410"/>
                    </a:lnTo>
                    <a:lnTo>
                      <a:pt x="16" y="408"/>
                    </a:lnTo>
                    <a:lnTo>
                      <a:pt x="16" y="408"/>
                    </a:lnTo>
                    <a:lnTo>
                      <a:pt x="22" y="406"/>
                    </a:lnTo>
                    <a:lnTo>
                      <a:pt x="28" y="402"/>
                    </a:lnTo>
                    <a:lnTo>
                      <a:pt x="38" y="393"/>
                    </a:lnTo>
                    <a:lnTo>
                      <a:pt x="38" y="393"/>
                    </a:lnTo>
                    <a:lnTo>
                      <a:pt x="47" y="385"/>
                    </a:lnTo>
                    <a:lnTo>
                      <a:pt x="56" y="378"/>
                    </a:lnTo>
                    <a:lnTo>
                      <a:pt x="75" y="365"/>
                    </a:lnTo>
                    <a:lnTo>
                      <a:pt x="96" y="353"/>
                    </a:lnTo>
                    <a:lnTo>
                      <a:pt x="114" y="342"/>
                    </a:lnTo>
                    <a:lnTo>
                      <a:pt x="114" y="342"/>
                    </a:lnTo>
                    <a:lnTo>
                      <a:pt x="147" y="317"/>
                    </a:lnTo>
                    <a:lnTo>
                      <a:pt x="179" y="291"/>
                    </a:lnTo>
                    <a:lnTo>
                      <a:pt x="211" y="263"/>
                    </a:lnTo>
                    <a:lnTo>
                      <a:pt x="242" y="236"/>
                    </a:lnTo>
                    <a:lnTo>
                      <a:pt x="242" y="236"/>
                    </a:lnTo>
                    <a:lnTo>
                      <a:pt x="274" y="204"/>
                    </a:lnTo>
                    <a:lnTo>
                      <a:pt x="304" y="172"/>
                    </a:lnTo>
                    <a:lnTo>
                      <a:pt x="332" y="138"/>
                    </a:lnTo>
                    <a:lnTo>
                      <a:pt x="364" y="105"/>
                    </a:lnTo>
                    <a:lnTo>
                      <a:pt x="364" y="105"/>
                    </a:lnTo>
                    <a:lnTo>
                      <a:pt x="396" y="74"/>
                    </a:lnTo>
                    <a:lnTo>
                      <a:pt x="429" y="42"/>
                    </a:lnTo>
                    <a:lnTo>
                      <a:pt x="429" y="42"/>
                    </a:lnTo>
                    <a:lnTo>
                      <a:pt x="440" y="34"/>
                    </a:lnTo>
                    <a:lnTo>
                      <a:pt x="451" y="27"/>
                    </a:lnTo>
                    <a:lnTo>
                      <a:pt x="462" y="17"/>
                    </a:lnTo>
                    <a:lnTo>
                      <a:pt x="466" y="12"/>
                    </a:lnTo>
                    <a:lnTo>
                      <a:pt x="468" y="7"/>
                    </a:lnTo>
                    <a:lnTo>
                      <a:pt x="468" y="7"/>
                    </a:lnTo>
                    <a:lnTo>
                      <a:pt x="468" y="4"/>
                    </a:lnTo>
                    <a:lnTo>
                      <a:pt x="468" y="3"/>
                    </a:lnTo>
                    <a:lnTo>
                      <a:pt x="467" y="2"/>
                    </a:lnTo>
                    <a:lnTo>
                      <a:pt x="464" y="0"/>
                    </a:lnTo>
                    <a:lnTo>
                      <a:pt x="461" y="0"/>
                    </a:lnTo>
                    <a:lnTo>
                      <a:pt x="458" y="2"/>
                    </a:lnTo>
                    <a:lnTo>
                      <a:pt x="457" y="4"/>
                    </a:lnTo>
                    <a:lnTo>
                      <a:pt x="45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Freeform 964"/>
              <p:cNvSpPr/>
              <p:nvPr/>
            </p:nvSpPr>
            <p:spPr bwMode="auto">
              <a:xfrm>
                <a:off x="6921501" y="3651251"/>
                <a:ext cx="104775" cy="109538"/>
              </a:xfrm>
              <a:custGeom>
                <a:avLst/>
                <a:gdLst/>
                <a:ahLst/>
                <a:cxnLst>
                  <a:cxn ang="0">
                    <a:pos x="256" y="0"/>
                  </a:cxn>
                  <a:cxn ang="0">
                    <a:pos x="256" y="0"/>
                  </a:cxn>
                  <a:cxn ang="0">
                    <a:pos x="251" y="3"/>
                  </a:cxn>
                  <a:cxn ang="0">
                    <a:pos x="246" y="5"/>
                  </a:cxn>
                  <a:cxn ang="0">
                    <a:pos x="238" y="13"/>
                  </a:cxn>
                  <a:cxn ang="0">
                    <a:pos x="233" y="22"/>
                  </a:cxn>
                  <a:cxn ang="0">
                    <a:pos x="227" y="32"/>
                  </a:cxn>
                  <a:cxn ang="0">
                    <a:pos x="227" y="32"/>
                  </a:cxn>
                  <a:cxn ang="0">
                    <a:pos x="219" y="43"/>
                  </a:cxn>
                  <a:cxn ang="0">
                    <a:pos x="213" y="54"/>
                  </a:cxn>
                  <a:cxn ang="0">
                    <a:pos x="195" y="76"/>
                  </a:cxn>
                  <a:cxn ang="0">
                    <a:pos x="159" y="117"/>
                  </a:cxn>
                  <a:cxn ang="0">
                    <a:pos x="159" y="117"/>
                  </a:cxn>
                  <a:cxn ang="0">
                    <a:pos x="141" y="136"/>
                  </a:cxn>
                  <a:cxn ang="0">
                    <a:pos x="123" y="156"/>
                  </a:cxn>
                  <a:cxn ang="0">
                    <a:pos x="83" y="194"/>
                  </a:cxn>
                  <a:cxn ang="0">
                    <a:pos x="43" y="229"/>
                  </a:cxn>
                  <a:cxn ang="0">
                    <a:pos x="2" y="264"/>
                  </a:cxn>
                  <a:cxn ang="0">
                    <a:pos x="2" y="264"/>
                  </a:cxn>
                  <a:cxn ang="0">
                    <a:pos x="1" y="267"/>
                  </a:cxn>
                  <a:cxn ang="0">
                    <a:pos x="0" y="268"/>
                  </a:cxn>
                  <a:cxn ang="0">
                    <a:pos x="1" y="271"/>
                  </a:cxn>
                  <a:cxn ang="0">
                    <a:pos x="2" y="272"/>
                  </a:cxn>
                  <a:cxn ang="0">
                    <a:pos x="6" y="275"/>
                  </a:cxn>
                  <a:cxn ang="0">
                    <a:pos x="8" y="273"/>
                  </a:cxn>
                  <a:cxn ang="0">
                    <a:pos x="10" y="272"/>
                  </a:cxn>
                  <a:cxn ang="0">
                    <a:pos x="10" y="272"/>
                  </a:cxn>
                  <a:cxn ang="0">
                    <a:pos x="80" y="212"/>
                  </a:cxn>
                  <a:cxn ang="0">
                    <a:pos x="114" y="181"/>
                  </a:cxn>
                  <a:cxn ang="0">
                    <a:pos x="146" y="148"/>
                  </a:cxn>
                  <a:cxn ang="0">
                    <a:pos x="146" y="148"/>
                  </a:cxn>
                  <a:cxn ang="0">
                    <a:pos x="162" y="131"/>
                  </a:cxn>
                  <a:cxn ang="0">
                    <a:pos x="176" y="113"/>
                  </a:cxn>
                  <a:cxn ang="0">
                    <a:pos x="206" y="76"/>
                  </a:cxn>
                  <a:cxn ang="0">
                    <a:pos x="206" y="76"/>
                  </a:cxn>
                  <a:cxn ang="0">
                    <a:pos x="233" y="45"/>
                  </a:cxn>
                  <a:cxn ang="0">
                    <a:pos x="233" y="45"/>
                  </a:cxn>
                  <a:cxn ang="0">
                    <a:pos x="239" y="35"/>
                  </a:cxn>
                  <a:cxn ang="0">
                    <a:pos x="243" y="26"/>
                  </a:cxn>
                  <a:cxn ang="0">
                    <a:pos x="246" y="21"/>
                  </a:cxn>
                  <a:cxn ang="0">
                    <a:pos x="250" y="17"/>
                  </a:cxn>
                  <a:cxn ang="0">
                    <a:pos x="253" y="13"/>
                  </a:cxn>
                  <a:cxn ang="0">
                    <a:pos x="259" y="12"/>
                  </a:cxn>
                  <a:cxn ang="0">
                    <a:pos x="259" y="12"/>
                  </a:cxn>
                  <a:cxn ang="0">
                    <a:pos x="261" y="11"/>
                  </a:cxn>
                  <a:cxn ang="0">
                    <a:pos x="263" y="9"/>
                  </a:cxn>
                  <a:cxn ang="0">
                    <a:pos x="263" y="4"/>
                  </a:cxn>
                  <a:cxn ang="0">
                    <a:pos x="260" y="1"/>
                  </a:cxn>
                  <a:cxn ang="0">
                    <a:pos x="259" y="0"/>
                  </a:cxn>
                  <a:cxn ang="0">
                    <a:pos x="256" y="0"/>
                  </a:cxn>
                  <a:cxn ang="0">
                    <a:pos x="256" y="0"/>
                  </a:cxn>
                </a:cxnLst>
                <a:rect l="0" t="0" r="r" b="b"/>
                <a:pathLst>
                  <a:path w="263" h="275">
                    <a:moveTo>
                      <a:pt x="256" y="0"/>
                    </a:moveTo>
                    <a:lnTo>
                      <a:pt x="256" y="0"/>
                    </a:lnTo>
                    <a:lnTo>
                      <a:pt x="251" y="3"/>
                    </a:lnTo>
                    <a:lnTo>
                      <a:pt x="246" y="5"/>
                    </a:lnTo>
                    <a:lnTo>
                      <a:pt x="238" y="13"/>
                    </a:lnTo>
                    <a:lnTo>
                      <a:pt x="233" y="22"/>
                    </a:lnTo>
                    <a:lnTo>
                      <a:pt x="227" y="32"/>
                    </a:lnTo>
                    <a:lnTo>
                      <a:pt x="227" y="32"/>
                    </a:lnTo>
                    <a:lnTo>
                      <a:pt x="219" y="43"/>
                    </a:lnTo>
                    <a:lnTo>
                      <a:pt x="213" y="54"/>
                    </a:lnTo>
                    <a:lnTo>
                      <a:pt x="195" y="76"/>
                    </a:lnTo>
                    <a:lnTo>
                      <a:pt x="159" y="117"/>
                    </a:lnTo>
                    <a:lnTo>
                      <a:pt x="159" y="117"/>
                    </a:lnTo>
                    <a:lnTo>
                      <a:pt x="141" y="136"/>
                    </a:lnTo>
                    <a:lnTo>
                      <a:pt x="123" y="156"/>
                    </a:lnTo>
                    <a:lnTo>
                      <a:pt x="83" y="194"/>
                    </a:lnTo>
                    <a:lnTo>
                      <a:pt x="43" y="229"/>
                    </a:lnTo>
                    <a:lnTo>
                      <a:pt x="2" y="264"/>
                    </a:lnTo>
                    <a:lnTo>
                      <a:pt x="2" y="264"/>
                    </a:lnTo>
                    <a:lnTo>
                      <a:pt x="1" y="267"/>
                    </a:lnTo>
                    <a:lnTo>
                      <a:pt x="0" y="268"/>
                    </a:lnTo>
                    <a:lnTo>
                      <a:pt x="1" y="271"/>
                    </a:lnTo>
                    <a:lnTo>
                      <a:pt x="2" y="272"/>
                    </a:lnTo>
                    <a:lnTo>
                      <a:pt x="6" y="275"/>
                    </a:lnTo>
                    <a:lnTo>
                      <a:pt x="8" y="273"/>
                    </a:lnTo>
                    <a:lnTo>
                      <a:pt x="10" y="272"/>
                    </a:lnTo>
                    <a:lnTo>
                      <a:pt x="10" y="272"/>
                    </a:lnTo>
                    <a:lnTo>
                      <a:pt x="80" y="212"/>
                    </a:lnTo>
                    <a:lnTo>
                      <a:pt x="114" y="181"/>
                    </a:lnTo>
                    <a:lnTo>
                      <a:pt x="146" y="148"/>
                    </a:lnTo>
                    <a:lnTo>
                      <a:pt x="146" y="148"/>
                    </a:lnTo>
                    <a:lnTo>
                      <a:pt x="162" y="131"/>
                    </a:lnTo>
                    <a:lnTo>
                      <a:pt x="176" y="113"/>
                    </a:lnTo>
                    <a:lnTo>
                      <a:pt x="206" y="76"/>
                    </a:lnTo>
                    <a:lnTo>
                      <a:pt x="206" y="76"/>
                    </a:lnTo>
                    <a:lnTo>
                      <a:pt x="233" y="45"/>
                    </a:lnTo>
                    <a:lnTo>
                      <a:pt x="233" y="45"/>
                    </a:lnTo>
                    <a:lnTo>
                      <a:pt x="239" y="35"/>
                    </a:lnTo>
                    <a:lnTo>
                      <a:pt x="243" y="26"/>
                    </a:lnTo>
                    <a:lnTo>
                      <a:pt x="246" y="21"/>
                    </a:lnTo>
                    <a:lnTo>
                      <a:pt x="250" y="17"/>
                    </a:lnTo>
                    <a:lnTo>
                      <a:pt x="253" y="13"/>
                    </a:lnTo>
                    <a:lnTo>
                      <a:pt x="259" y="12"/>
                    </a:lnTo>
                    <a:lnTo>
                      <a:pt x="259" y="12"/>
                    </a:lnTo>
                    <a:lnTo>
                      <a:pt x="261" y="11"/>
                    </a:lnTo>
                    <a:lnTo>
                      <a:pt x="263" y="9"/>
                    </a:lnTo>
                    <a:lnTo>
                      <a:pt x="263" y="4"/>
                    </a:lnTo>
                    <a:lnTo>
                      <a:pt x="260" y="1"/>
                    </a:lnTo>
                    <a:lnTo>
                      <a:pt x="259" y="0"/>
                    </a:lnTo>
                    <a:lnTo>
                      <a:pt x="256" y="0"/>
                    </a:lnTo>
                    <a:lnTo>
                      <a:pt x="25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Freeform 965"/>
              <p:cNvSpPr/>
              <p:nvPr/>
            </p:nvSpPr>
            <p:spPr bwMode="auto">
              <a:xfrm>
                <a:off x="6302376" y="3327401"/>
                <a:ext cx="23813" cy="333375"/>
              </a:xfrm>
              <a:custGeom>
                <a:avLst/>
                <a:gdLst/>
                <a:ahLst/>
                <a:cxnLst>
                  <a:cxn ang="0">
                    <a:pos x="51" y="796"/>
                  </a:cxn>
                  <a:cxn ang="0">
                    <a:pos x="53" y="796"/>
                  </a:cxn>
                  <a:cxn ang="0">
                    <a:pos x="56" y="775"/>
                  </a:cxn>
                  <a:cxn ang="0">
                    <a:pos x="56" y="747"/>
                  </a:cxn>
                  <a:cxn ang="0">
                    <a:pos x="53" y="733"/>
                  </a:cxn>
                  <a:cxn ang="0">
                    <a:pos x="51" y="690"/>
                  </a:cxn>
                  <a:cxn ang="0">
                    <a:pos x="52" y="633"/>
                  </a:cxn>
                  <a:cxn ang="0">
                    <a:pos x="48" y="589"/>
                  </a:cxn>
                  <a:cxn ang="0">
                    <a:pos x="44" y="543"/>
                  </a:cxn>
                  <a:cxn ang="0">
                    <a:pos x="45" y="427"/>
                  </a:cxn>
                  <a:cxn ang="0">
                    <a:pos x="45" y="322"/>
                  </a:cxn>
                  <a:cxn ang="0">
                    <a:pos x="49" y="127"/>
                  </a:cxn>
                  <a:cxn ang="0">
                    <a:pos x="51" y="23"/>
                  </a:cxn>
                  <a:cxn ang="0">
                    <a:pos x="49" y="12"/>
                  </a:cxn>
                  <a:cxn ang="0">
                    <a:pos x="44" y="6"/>
                  </a:cxn>
                  <a:cxn ang="0">
                    <a:pos x="36" y="2"/>
                  </a:cxn>
                  <a:cxn ang="0">
                    <a:pos x="19" y="2"/>
                  </a:cxn>
                  <a:cxn ang="0">
                    <a:pos x="13" y="6"/>
                  </a:cxn>
                  <a:cxn ang="0">
                    <a:pos x="7" y="12"/>
                  </a:cxn>
                  <a:cxn ang="0">
                    <a:pos x="5" y="23"/>
                  </a:cxn>
                  <a:cxn ang="0">
                    <a:pos x="5" y="143"/>
                  </a:cxn>
                  <a:cxn ang="0">
                    <a:pos x="1" y="369"/>
                  </a:cxn>
                  <a:cxn ang="0">
                    <a:pos x="0" y="490"/>
                  </a:cxn>
                  <a:cxn ang="0">
                    <a:pos x="2" y="598"/>
                  </a:cxn>
                  <a:cxn ang="0">
                    <a:pos x="3" y="707"/>
                  </a:cxn>
                  <a:cxn ang="0">
                    <a:pos x="3" y="717"/>
                  </a:cxn>
                  <a:cxn ang="0">
                    <a:pos x="7" y="750"/>
                  </a:cxn>
                  <a:cxn ang="0">
                    <a:pos x="11" y="782"/>
                  </a:cxn>
                  <a:cxn ang="0">
                    <a:pos x="10" y="794"/>
                  </a:cxn>
                  <a:cxn ang="0">
                    <a:pos x="10" y="813"/>
                  </a:cxn>
                  <a:cxn ang="0">
                    <a:pos x="15" y="823"/>
                  </a:cxn>
                  <a:cxn ang="0">
                    <a:pos x="22" y="831"/>
                  </a:cxn>
                  <a:cxn ang="0">
                    <a:pos x="28" y="835"/>
                  </a:cxn>
                  <a:cxn ang="0">
                    <a:pos x="37" y="839"/>
                  </a:cxn>
                  <a:cxn ang="0">
                    <a:pos x="45" y="837"/>
                  </a:cxn>
                  <a:cxn ang="0">
                    <a:pos x="53" y="833"/>
                  </a:cxn>
                  <a:cxn ang="0">
                    <a:pos x="61" y="819"/>
                  </a:cxn>
                  <a:cxn ang="0">
                    <a:pos x="61" y="811"/>
                  </a:cxn>
                  <a:cxn ang="0">
                    <a:pos x="58" y="802"/>
                  </a:cxn>
                  <a:cxn ang="0">
                    <a:pos x="51" y="796"/>
                  </a:cxn>
                </a:cxnLst>
                <a:rect l="0" t="0" r="r" b="b"/>
                <a:pathLst>
                  <a:path w="61" h="839">
                    <a:moveTo>
                      <a:pt x="51" y="796"/>
                    </a:moveTo>
                    <a:lnTo>
                      <a:pt x="51" y="796"/>
                    </a:lnTo>
                    <a:lnTo>
                      <a:pt x="52" y="796"/>
                    </a:lnTo>
                    <a:lnTo>
                      <a:pt x="53" y="796"/>
                    </a:lnTo>
                    <a:lnTo>
                      <a:pt x="54" y="790"/>
                    </a:lnTo>
                    <a:lnTo>
                      <a:pt x="56" y="775"/>
                    </a:lnTo>
                    <a:lnTo>
                      <a:pt x="56" y="756"/>
                    </a:lnTo>
                    <a:lnTo>
                      <a:pt x="56" y="747"/>
                    </a:lnTo>
                    <a:lnTo>
                      <a:pt x="56" y="747"/>
                    </a:lnTo>
                    <a:lnTo>
                      <a:pt x="53" y="733"/>
                    </a:lnTo>
                    <a:lnTo>
                      <a:pt x="52" y="718"/>
                    </a:lnTo>
                    <a:lnTo>
                      <a:pt x="51" y="690"/>
                    </a:lnTo>
                    <a:lnTo>
                      <a:pt x="52" y="633"/>
                    </a:lnTo>
                    <a:lnTo>
                      <a:pt x="52" y="633"/>
                    </a:lnTo>
                    <a:lnTo>
                      <a:pt x="52" y="611"/>
                    </a:lnTo>
                    <a:lnTo>
                      <a:pt x="48" y="589"/>
                    </a:lnTo>
                    <a:lnTo>
                      <a:pt x="45" y="567"/>
                    </a:lnTo>
                    <a:lnTo>
                      <a:pt x="44" y="543"/>
                    </a:lnTo>
                    <a:lnTo>
                      <a:pt x="44" y="543"/>
                    </a:lnTo>
                    <a:lnTo>
                      <a:pt x="45" y="427"/>
                    </a:lnTo>
                    <a:lnTo>
                      <a:pt x="45" y="427"/>
                    </a:lnTo>
                    <a:lnTo>
                      <a:pt x="45" y="322"/>
                    </a:lnTo>
                    <a:lnTo>
                      <a:pt x="48" y="225"/>
                    </a:lnTo>
                    <a:lnTo>
                      <a:pt x="49" y="127"/>
                    </a:lnTo>
                    <a:lnTo>
                      <a:pt x="51" y="23"/>
                    </a:lnTo>
                    <a:lnTo>
                      <a:pt x="51" y="23"/>
                    </a:lnTo>
                    <a:lnTo>
                      <a:pt x="51" y="17"/>
                    </a:lnTo>
                    <a:lnTo>
                      <a:pt x="49" y="12"/>
                    </a:lnTo>
                    <a:lnTo>
                      <a:pt x="47" y="8"/>
                    </a:lnTo>
                    <a:lnTo>
                      <a:pt x="44" y="6"/>
                    </a:lnTo>
                    <a:lnTo>
                      <a:pt x="40" y="3"/>
                    </a:lnTo>
                    <a:lnTo>
                      <a:pt x="36" y="2"/>
                    </a:lnTo>
                    <a:lnTo>
                      <a:pt x="28" y="0"/>
                    </a:lnTo>
                    <a:lnTo>
                      <a:pt x="19" y="2"/>
                    </a:lnTo>
                    <a:lnTo>
                      <a:pt x="15" y="3"/>
                    </a:lnTo>
                    <a:lnTo>
                      <a:pt x="13" y="6"/>
                    </a:lnTo>
                    <a:lnTo>
                      <a:pt x="9" y="8"/>
                    </a:lnTo>
                    <a:lnTo>
                      <a:pt x="7" y="12"/>
                    </a:lnTo>
                    <a:lnTo>
                      <a:pt x="6" y="17"/>
                    </a:lnTo>
                    <a:lnTo>
                      <a:pt x="5" y="23"/>
                    </a:lnTo>
                    <a:lnTo>
                      <a:pt x="5" y="23"/>
                    </a:lnTo>
                    <a:lnTo>
                      <a:pt x="5" y="143"/>
                    </a:lnTo>
                    <a:lnTo>
                      <a:pt x="2" y="257"/>
                    </a:lnTo>
                    <a:lnTo>
                      <a:pt x="1" y="369"/>
                    </a:lnTo>
                    <a:lnTo>
                      <a:pt x="0" y="490"/>
                    </a:lnTo>
                    <a:lnTo>
                      <a:pt x="0" y="490"/>
                    </a:lnTo>
                    <a:lnTo>
                      <a:pt x="1" y="544"/>
                    </a:lnTo>
                    <a:lnTo>
                      <a:pt x="2" y="598"/>
                    </a:lnTo>
                    <a:lnTo>
                      <a:pt x="3" y="652"/>
                    </a:lnTo>
                    <a:lnTo>
                      <a:pt x="3" y="707"/>
                    </a:lnTo>
                    <a:lnTo>
                      <a:pt x="3" y="707"/>
                    </a:lnTo>
                    <a:lnTo>
                      <a:pt x="3" y="717"/>
                    </a:lnTo>
                    <a:lnTo>
                      <a:pt x="5" y="729"/>
                    </a:lnTo>
                    <a:lnTo>
                      <a:pt x="7" y="750"/>
                    </a:lnTo>
                    <a:lnTo>
                      <a:pt x="10" y="772"/>
                    </a:lnTo>
                    <a:lnTo>
                      <a:pt x="11" y="782"/>
                    </a:lnTo>
                    <a:lnTo>
                      <a:pt x="10" y="794"/>
                    </a:lnTo>
                    <a:lnTo>
                      <a:pt x="10" y="794"/>
                    </a:lnTo>
                    <a:lnTo>
                      <a:pt x="10" y="807"/>
                    </a:lnTo>
                    <a:lnTo>
                      <a:pt x="10" y="813"/>
                    </a:lnTo>
                    <a:lnTo>
                      <a:pt x="13" y="818"/>
                    </a:lnTo>
                    <a:lnTo>
                      <a:pt x="15" y="823"/>
                    </a:lnTo>
                    <a:lnTo>
                      <a:pt x="18" y="827"/>
                    </a:lnTo>
                    <a:lnTo>
                      <a:pt x="22" y="831"/>
                    </a:lnTo>
                    <a:lnTo>
                      <a:pt x="28" y="835"/>
                    </a:lnTo>
                    <a:lnTo>
                      <a:pt x="28" y="835"/>
                    </a:lnTo>
                    <a:lnTo>
                      <a:pt x="32" y="837"/>
                    </a:lnTo>
                    <a:lnTo>
                      <a:pt x="37" y="839"/>
                    </a:lnTo>
                    <a:lnTo>
                      <a:pt x="41" y="839"/>
                    </a:lnTo>
                    <a:lnTo>
                      <a:pt x="45" y="837"/>
                    </a:lnTo>
                    <a:lnTo>
                      <a:pt x="49" y="836"/>
                    </a:lnTo>
                    <a:lnTo>
                      <a:pt x="53" y="833"/>
                    </a:lnTo>
                    <a:lnTo>
                      <a:pt x="58" y="827"/>
                    </a:lnTo>
                    <a:lnTo>
                      <a:pt x="61" y="819"/>
                    </a:lnTo>
                    <a:lnTo>
                      <a:pt x="61" y="815"/>
                    </a:lnTo>
                    <a:lnTo>
                      <a:pt x="61" y="811"/>
                    </a:lnTo>
                    <a:lnTo>
                      <a:pt x="60" y="806"/>
                    </a:lnTo>
                    <a:lnTo>
                      <a:pt x="58" y="802"/>
                    </a:lnTo>
                    <a:lnTo>
                      <a:pt x="54" y="799"/>
                    </a:lnTo>
                    <a:lnTo>
                      <a:pt x="51" y="796"/>
                    </a:lnTo>
                    <a:lnTo>
                      <a:pt x="51" y="79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Freeform 966"/>
              <p:cNvSpPr/>
              <p:nvPr/>
            </p:nvSpPr>
            <p:spPr bwMode="auto">
              <a:xfrm>
                <a:off x="6303963" y="3201988"/>
                <a:ext cx="741363" cy="146050"/>
              </a:xfrm>
              <a:custGeom>
                <a:avLst/>
                <a:gdLst/>
                <a:ahLst/>
                <a:cxnLst>
                  <a:cxn ang="0">
                    <a:pos x="1863" y="310"/>
                  </a:cxn>
                  <a:cxn ang="0">
                    <a:pos x="1861" y="276"/>
                  </a:cxn>
                  <a:cxn ang="0">
                    <a:pos x="1852" y="222"/>
                  </a:cxn>
                  <a:cxn ang="0">
                    <a:pos x="1843" y="197"/>
                  </a:cxn>
                  <a:cxn ang="0">
                    <a:pos x="1814" y="151"/>
                  </a:cxn>
                  <a:cxn ang="0">
                    <a:pos x="1777" y="107"/>
                  </a:cxn>
                  <a:cxn ang="0">
                    <a:pos x="1734" y="65"/>
                  </a:cxn>
                  <a:cxn ang="0">
                    <a:pos x="1707" y="49"/>
                  </a:cxn>
                  <a:cxn ang="0">
                    <a:pos x="1656" y="31"/>
                  </a:cxn>
                  <a:cxn ang="0">
                    <a:pos x="1564" y="14"/>
                  </a:cxn>
                  <a:cxn ang="0">
                    <a:pos x="1490" y="6"/>
                  </a:cxn>
                  <a:cxn ang="0">
                    <a:pos x="1337" y="2"/>
                  </a:cxn>
                  <a:cxn ang="0">
                    <a:pos x="1169" y="4"/>
                  </a:cxn>
                  <a:cxn ang="0">
                    <a:pos x="896" y="7"/>
                  </a:cxn>
                  <a:cxn ang="0">
                    <a:pos x="738" y="5"/>
                  </a:cxn>
                  <a:cxn ang="0">
                    <a:pos x="420" y="0"/>
                  </a:cxn>
                  <a:cxn ang="0">
                    <a:pos x="261" y="10"/>
                  </a:cxn>
                  <a:cxn ang="0">
                    <a:pos x="200" y="19"/>
                  </a:cxn>
                  <a:cxn ang="0">
                    <a:pos x="132" y="44"/>
                  </a:cxn>
                  <a:cxn ang="0">
                    <a:pos x="97" y="68"/>
                  </a:cxn>
                  <a:cxn ang="0">
                    <a:pos x="63" y="99"/>
                  </a:cxn>
                  <a:cxn ang="0">
                    <a:pos x="43" y="125"/>
                  </a:cxn>
                  <a:cxn ang="0">
                    <a:pos x="21" y="164"/>
                  </a:cxn>
                  <a:cxn ang="0">
                    <a:pos x="6" y="222"/>
                  </a:cxn>
                  <a:cxn ang="0">
                    <a:pos x="0" y="345"/>
                  </a:cxn>
                  <a:cxn ang="0">
                    <a:pos x="2" y="354"/>
                  </a:cxn>
                  <a:cxn ang="0">
                    <a:pos x="10" y="363"/>
                  </a:cxn>
                  <a:cxn ang="0">
                    <a:pos x="31" y="366"/>
                  </a:cxn>
                  <a:cxn ang="0">
                    <a:pos x="42" y="358"/>
                  </a:cxn>
                  <a:cxn ang="0">
                    <a:pos x="46" y="345"/>
                  </a:cxn>
                  <a:cxn ang="0">
                    <a:pos x="48" y="285"/>
                  </a:cxn>
                  <a:cxn ang="0">
                    <a:pos x="49" y="226"/>
                  </a:cxn>
                  <a:cxn ang="0">
                    <a:pos x="55" y="194"/>
                  </a:cxn>
                  <a:cxn ang="0">
                    <a:pos x="82" y="149"/>
                  </a:cxn>
                  <a:cxn ang="0">
                    <a:pos x="114" y="111"/>
                  </a:cxn>
                  <a:cxn ang="0">
                    <a:pos x="152" y="82"/>
                  </a:cxn>
                  <a:cxn ang="0">
                    <a:pos x="199" y="64"/>
                  </a:cxn>
                  <a:cxn ang="0">
                    <a:pos x="269" y="52"/>
                  </a:cxn>
                  <a:cxn ang="0">
                    <a:pos x="370" y="48"/>
                  </a:cxn>
                  <a:cxn ang="0">
                    <a:pos x="668" y="51"/>
                  </a:cxn>
                  <a:cxn ang="0">
                    <a:pos x="965" y="53"/>
                  </a:cxn>
                  <a:cxn ang="0">
                    <a:pos x="1186" y="49"/>
                  </a:cxn>
                  <a:cxn ang="0">
                    <a:pos x="1338" y="48"/>
                  </a:cxn>
                  <a:cxn ang="0">
                    <a:pos x="1496" y="53"/>
                  </a:cxn>
                  <a:cxn ang="0">
                    <a:pos x="1573" y="61"/>
                  </a:cxn>
                  <a:cxn ang="0">
                    <a:pos x="1672" y="85"/>
                  </a:cxn>
                  <a:cxn ang="0">
                    <a:pos x="1702" y="98"/>
                  </a:cxn>
                  <a:cxn ang="0">
                    <a:pos x="1740" y="129"/>
                  </a:cxn>
                  <a:cxn ang="0">
                    <a:pos x="1791" y="196"/>
                  </a:cxn>
                  <a:cxn ang="0">
                    <a:pos x="1805" y="225"/>
                  </a:cxn>
                  <a:cxn ang="0">
                    <a:pos x="1814" y="269"/>
                  </a:cxn>
                  <a:cxn ang="0">
                    <a:pos x="1815" y="316"/>
                  </a:cxn>
                  <a:cxn ang="0">
                    <a:pos x="1822" y="337"/>
                  </a:cxn>
                  <a:cxn ang="0">
                    <a:pos x="1834" y="347"/>
                  </a:cxn>
                  <a:cxn ang="0">
                    <a:pos x="1847" y="350"/>
                  </a:cxn>
                  <a:cxn ang="0">
                    <a:pos x="1863" y="340"/>
                  </a:cxn>
                  <a:cxn ang="0">
                    <a:pos x="1865" y="320"/>
                  </a:cxn>
                </a:cxnLst>
                <a:rect l="0" t="0" r="r" b="b"/>
                <a:pathLst>
                  <a:path w="1866" h="367">
                    <a:moveTo>
                      <a:pt x="1863" y="313"/>
                    </a:moveTo>
                    <a:lnTo>
                      <a:pt x="1863" y="313"/>
                    </a:lnTo>
                    <a:lnTo>
                      <a:pt x="1863" y="310"/>
                    </a:lnTo>
                    <a:lnTo>
                      <a:pt x="1861" y="300"/>
                    </a:lnTo>
                    <a:lnTo>
                      <a:pt x="1861" y="276"/>
                    </a:lnTo>
                    <a:lnTo>
                      <a:pt x="1861" y="276"/>
                    </a:lnTo>
                    <a:lnTo>
                      <a:pt x="1861" y="262"/>
                    </a:lnTo>
                    <a:lnTo>
                      <a:pt x="1859" y="249"/>
                    </a:lnTo>
                    <a:lnTo>
                      <a:pt x="1852" y="222"/>
                    </a:lnTo>
                    <a:lnTo>
                      <a:pt x="1852" y="222"/>
                    </a:lnTo>
                    <a:lnTo>
                      <a:pt x="1848" y="210"/>
                    </a:lnTo>
                    <a:lnTo>
                      <a:pt x="1843" y="197"/>
                    </a:lnTo>
                    <a:lnTo>
                      <a:pt x="1836" y="185"/>
                    </a:lnTo>
                    <a:lnTo>
                      <a:pt x="1830" y="174"/>
                    </a:lnTo>
                    <a:lnTo>
                      <a:pt x="1814" y="151"/>
                    </a:lnTo>
                    <a:lnTo>
                      <a:pt x="1798" y="130"/>
                    </a:lnTo>
                    <a:lnTo>
                      <a:pt x="1798" y="130"/>
                    </a:lnTo>
                    <a:lnTo>
                      <a:pt x="1777" y="107"/>
                    </a:lnTo>
                    <a:lnTo>
                      <a:pt x="1757" y="85"/>
                    </a:lnTo>
                    <a:lnTo>
                      <a:pt x="1746" y="74"/>
                    </a:lnTo>
                    <a:lnTo>
                      <a:pt x="1734" y="65"/>
                    </a:lnTo>
                    <a:lnTo>
                      <a:pt x="1721" y="57"/>
                    </a:lnTo>
                    <a:lnTo>
                      <a:pt x="1707" y="49"/>
                    </a:lnTo>
                    <a:lnTo>
                      <a:pt x="1707" y="49"/>
                    </a:lnTo>
                    <a:lnTo>
                      <a:pt x="1691" y="41"/>
                    </a:lnTo>
                    <a:lnTo>
                      <a:pt x="1674" y="36"/>
                    </a:lnTo>
                    <a:lnTo>
                      <a:pt x="1656" y="31"/>
                    </a:lnTo>
                    <a:lnTo>
                      <a:pt x="1638" y="26"/>
                    </a:lnTo>
                    <a:lnTo>
                      <a:pt x="1601" y="19"/>
                    </a:lnTo>
                    <a:lnTo>
                      <a:pt x="1564" y="14"/>
                    </a:lnTo>
                    <a:lnTo>
                      <a:pt x="1564" y="14"/>
                    </a:lnTo>
                    <a:lnTo>
                      <a:pt x="1528" y="9"/>
                    </a:lnTo>
                    <a:lnTo>
                      <a:pt x="1490" y="6"/>
                    </a:lnTo>
                    <a:lnTo>
                      <a:pt x="1452" y="4"/>
                    </a:lnTo>
                    <a:lnTo>
                      <a:pt x="1413" y="2"/>
                    </a:lnTo>
                    <a:lnTo>
                      <a:pt x="1337" y="2"/>
                    </a:lnTo>
                    <a:lnTo>
                      <a:pt x="1261" y="2"/>
                    </a:lnTo>
                    <a:lnTo>
                      <a:pt x="1261" y="2"/>
                    </a:lnTo>
                    <a:lnTo>
                      <a:pt x="1169" y="4"/>
                    </a:lnTo>
                    <a:lnTo>
                      <a:pt x="1079" y="5"/>
                    </a:lnTo>
                    <a:lnTo>
                      <a:pt x="987" y="7"/>
                    </a:lnTo>
                    <a:lnTo>
                      <a:pt x="896" y="7"/>
                    </a:lnTo>
                    <a:lnTo>
                      <a:pt x="896" y="7"/>
                    </a:lnTo>
                    <a:lnTo>
                      <a:pt x="817" y="7"/>
                    </a:lnTo>
                    <a:lnTo>
                      <a:pt x="738" y="5"/>
                    </a:lnTo>
                    <a:lnTo>
                      <a:pt x="579" y="1"/>
                    </a:lnTo>
                    <a:lnTo>
                      <a:pt x="499" y="0"/>
                    </a:lnTo>
                    <a:lnTo>
                      <a:pt x="420" y="0"/>
                    </a:lnTo>
                    <a:lnTo>
                      <a:pt x="340" y="4"/>
                    </a:lnTo>
                    <a:lnTo>
                      <a:pt x="301" y="6"/>
                    </a:lnTo>
                    <a:lnTo>
                      <a:pt x="261" y="10"/>
                    </a:lnTo>
                    <a:lnTo>
                      <a:pt x="261" y="10"/>
                    </a:lnTo>
                    <a:lnTo>
                      <a:pt x="230" y="14"/>
                    </a:lnTo>
                    <a:lnTo>
                      <a:pt x="200" y="19"/>
                    </a:lnTo>
                    <a:lnTo>
                      <a:pt x="171" y="27"/>
                    </a:lnTo>
                    <a:lnTo>
                      <a:pt x="145" y="38"/>
                    </a:lnTo>
                    <a:lnTo>
                      <a:pt x="132" y="44"/>
                    </a:lnTo>
                    <a:lnTo>
                      <a:pt x="120" y="51"/>
                    </a:lnTo>
                    <a:lnTo>
                      <a:pt x="108" y="58"/>
                    </a:lnTo>
                    <a:lnTo>
                      <a:pt x="97" y="68"/>
                    </a:lnTo>
                    <a:lnTo>
                      <a:pt x="85" y="77"/>
                    </a:lnTo>
                    <a:lnTo>
                      <a:pt x="74" y="87"/>
                    </a:lnTo>
                    <a:lnTo>
                      <a:pt x="63" y="99"/>
                    </a:lnTo>
                    <a:lnTo>
                      <a:pt x="52" y="112"/>
                    </a:lnTo>
                    <a:lnTo>
                      <a:pt x="52" y="112"/>
                    </a:lnTo>
                    <a:lnTo>
                      <a:pt x="43" y="125"/>
                    </a:lnTo>
                    <a:lnTo>
                      <a:pt x="35" y="138"/>
                    </a:lnTo>
                    <a:lnTo>
                      <a:pt x="27" y="151"/>
                    </a:lnTo>
                    <a:lnTo>
                      <a:pt x="21" y="164"/>
                    </a:lnTo>
                    <a:lnTo>
                      <a:pt x="15" y="179"/>
                    </a:lnTo>
                    <a:lnTo>
                      <a:pt x="12" y="193"/>
                    </a:lnTo>
                    <a:lnTo>
                      <a:pt x="6" y="222"/>
                    </a:lnTo>
                    <a:lnTo>
                      <a:pt x="2" y="252"/>
                    </a:lnTo>
                    <a:lnTo>
                      <a:pt x="1" y="282"/>
                    </a:lnTo>
                    <a:lnTo>
                      <a:pt x="0" y="345"/>
                    </a:lnTo>
                    <a:lnTo>
                      <a:pt x="0" y="345"/>
                    </a:lnTo>
                    <a:lnTo>
                      <a:pt x="1" y="350"/>
                    </a:lnTo>
                    <a:lnTo>
                      <a:pt x="2" y="354"/>
                    </a:lnTo>
                    <a:lnTo>
                      <a:pt x="4" y="358"/>
                    </a:lnTo>
                    <a:lnTo>
                      <a:pt x="8" y="362"/>
                    </a:lnTo>
                    <a:lnTo>
                      <a:pt x="10" y="363"/>
                    </a:lnTo>
                    <a:lnTo>
                      <a:pt x="14" y="366"/>
                    </a:lnTo>
                    <a:lnTo>
                      <a:pt x="23" y="367"/>
                    </a:lnTo>
                    <a:lnTo>
                      <a:pt x="31" y="366"/>
                    </a:lnTo>
                    <a:lnTo>
                      <a:pt x="35" y="363"/>
                    </a:lnTo>
                    <a:lnTo>
                      <a:pt x="39" y="362"/>
                    </a:lnTo>
                    <a:lnTo>
                      <a:pt x="42" y="358"/>
                    </a:lnTo>
                    <a:lnTo>
                      <a:pt x="44" y="354"/>
                    </a:lnTo>
                    <a:lnTo>
                      <a:pt x="46" y="350"/>
                    </a:lnTo>
                    <a:lnTo>
                      <a:pt x="46" y="345"/>
                    </a:lnTo>
                    <a:lnTo>
                      <a:pt x="46" y="345"/>
                    </a:lnTo>
                    <a:lnTo>
                      <a:pt x="47" y="315"/>
                    </a:lnTo>
                    <a:lnTo>
                      <a:pt x="48" y="285"/>
                    </a:lnTo>
                    <a:lnTo>
                      <a:pt x="48" y="256"/>
                    </a:lnTo>
                    <a:lnTo>
                      <a:pt x="49" y="226"/>
                    </a:lnTo>
                    <a:lnTo>
                      <a:pt x="49" y="226"/>
                    </a:lnTo>
                    <a:lnTo>
                      <a:pt x="49" y="218"/>
                    </a:lnTo>
                    <a:lnTo>
                      <a:pt x="51" y="210"/>
                    </a:lnTo>
                    <a:lnTo>
                      <a:pt x="55" y="194"/>
                    </a:lnTo>
                    <a:lnTo>
                      <a:pt x="63" y="179"/>
                    </a:lnTo>
                    <a:lnTo>
                      <a:pt x="72" y="163"/>
                    </a:lnTo>
                    <a:lnTo>
                      <a:pt x="82" y="149"/>
                    </a:lnTo>
                    <a:lnTo>
                      <a:pt x="93" y="134"/>
                    </a:lnTo>
                    <a:lnTo>
                      <a:pt x="114" y="111"/>
                    </a:lnTo>
                    <a:lnTo>
                      <a:pt x="114" y="111"/>
                    </a:lnTo>
                    <a:lnTo>
                      <a:pt x="124" y="100"/>
                    </a:lnTo>
                    <a:lnTo>
                      <a:pt x="137" y="90"/>
                    </a:lnTo>
                    <a:lnTo>
                      <a:pt x="152" y="82"/>
                    </a:lnTo>
                    <a:lnTo>
                      <a:pt x="166" y="75"/>
                    </a:lnTo>
                    <a:lnTo>
                      <a:pt x="182" y="69"/>
                    </a:lnTo>
                    <a:lnTo>
                      <a:pt x="199" y="64"/>
                    </a:lnTo>
                    <a:lnTo>
                      <a:pt x="216" y="60"/>
                    </a:lnTo>
                    <a:lnTo>
                      <a:pt x="234" y="56"/>
                    </a:lnTo>
                    <a:lnTo>
                      <a:pt x="269" y="52"/>
                    </a:lnTo>
                    <a:lnTo>
                      <a:pt x="305" y="49"/>
                    </a:lnTo>
                    <a:lnTo>
                      <a:pt x="339" y="48"/>
                    </a:lnTo>
                    <a:lnTo>
                      <a:pt x="370" y="48"/>
                    </a:lnTo>
                    <a:lnTo>
                      <a:pt x="370" y="48"/>
                    </a:lnTo>
                    <a:lnTo>
                      <a:pt x="519" y="49"/>
                    </a:lnTo>
                    <a:lnTo>
                      <a:pt x="668" y="51"/>
                    </a:lnTo>
                    <a:lnTo>
                      <a:pt x="816" y="53"/>
                    </a:lnTo>
                    <a:lnTo>
                      <a:pt x="965" y="53"/>
                    </a:lnTo>
                    <a:lnTo>
                      <a:pt x="965" y="53"/>
                    </a:lnTo>
                    <a:lnTo>
                      <a:pt x="1038" y="53"/>
                    </a:lnTo>
                    <a:lnTo>
                      <a:pt x="1113" y="51"/>
                    </a:lnTo>
                    <a:lnTo>
                      <a:pt x="1186" y="49"/>
                    </a:lnTo>
                    <a:lnTo>
                      <a:pt x="1261" y="48"/>
                    </a:lnTo>
                    <a:lnTo>
                      <a:pt x="1261" y="48"/>
                    </a:lnTo>
                    <a:lnTo>
                      <a:pt x="1338" y="48"/>
                    </a:lnTo>
                    <a:lnTo>
                      <a:pt x="1418" y="49"/>
                    </a:lnTo>
                    <a:lnTo>
                      <a:pt x="1457" y="51"/>
                    </a:lnTo>
                    <a:lnTo>
                      <a:pt x="1496" y="53"/>
                    </a:lnTo>
                    <a:lnTo>
                      <a:pt x="1535" y="56"/>
                    </a:lnTo>
                    <a:lnTo>
                      <a:pt x="1573" y="61"/>
                    </a:lnTo>
                    <a:lnTo>
                      <a:pt x="1573" y="61"/>
                    </a:lnTo>
                    <a:lnTo>
                      <a:pt x="1606" y="66"/>
                    </a:lnTo>
                    <a:lnTo>
                      <a:pt x="1639" y="74"/>
                    </a:lnTo>
                    <a:lnTo>
                      <a:pt x="1672" y="85"/>
                    </a:lnTo>
                    <a:lnTo>
                      <a:pt x="1686" y="91"/>
                    </a:lnTo>
                    <a:lnTo>
                      <a:pt x="1702" y="98"/>
                    </a:lnTo>
                    <a:lnTo>
                      <a:pt x="1702" y="98"/>
                    </a:lnTo>
                    <a:lnTo>
                      <a:pt x="1715" y="106"/>
                    </a:lnTo>
                    <a:lnTo>
                      <a:pt x="1726" y="116"/>
                    </a:lnTo>
                    <a:lnTo>
                      <a:pt x="1740" y="129"/>
                    </a:lnTo>
                    <a:lnTo>
                      <a:pt x="1751" y="142"/>
                    </a:lnTo>
                    <a:lnTo>
                      <a:pt x="1772" y="171"/>
                    </a:lnTo>
                    <a:lnTo>
                      <a:pt x="1791" y="196"/>
                    </a:lnTo>
                    <a:lnTo>
                      <a:pt x="1791" y="196"/>
                    </a:lnTo>
                    <a:lnTo>
                      <a:pt x="1798" y="210"/>
                    </a:lnTo>
                    <a:lnTo>
                      <a:pt x="1805" y="225"/>
                    </a:lnTo>
                    <a:lnTo>
                      <a:pt x="1809" y="239"/>
                    </a:lnTo>
                    <a:lnTo>
                      <a:pt x="1813" y="255"/>
                    </a:lnTo>
                    <a:lnTo>
                      <a:pt x="1814" y="269"/>
                    </a:lnTo>
                    <a:lnTo>
                      <a:pt x="1815" y="285"/>
                    </a:lnTo>
                    <a:lnTo>
                      <a:pt x="1815" y="316"/>
                    </a:lnTo>
                    <a:lnTo>
                      <a:pt x="1815" y="316"/>
                    </a:lnTo>
                    <a:lnTo>
                      <a:pt x="1817" y="321"/>
                    </a:lnTo>
                    <a:lnTo>
                      <a:pt x="1817" y="327"/>
                    </a:lnTo>
                    <a:lnTo>
                      <a:pt x="1822" y="337"/>
                    </a:lnTo>
                    <a:lnTo>
                      <a:pt x="1825" y="341"/>
                    </a:lnTo>
                    <a:lnTo>
                      <a:pt x="1828" y="345"/>
                    </a:lnTo>
                    <a:lnTo>
                      <a:pt x="1834" y="347"/>
                    </a:lnTo>
                    <a:lnTo>
                      <a:pt x="1838" y="350"/>
                    </a:lnTo>
                    <a:lnTo>
                      <a:pt x="1838" y="350"/>
                    </a:lnTo>
                    <a:lnTo>
                      <a:pt x="1847" y="350"/>
                    </a:lnTo>
                    <a:lnTo>
                      <a:pt x="1853" y="349"/>
                    </a:lnTo>
                    <a:lnTo>
                      <a:pt x="1859" y="345"/>
                    </a:lnTo>
                    <a:lnTo>
                      <a:pt x="1863" y="340"/>
                    </a:lnTo>
                    <a:lnTo>
                      <a:pt x="1865" y="333"/>
                    </a:lnTo>
                    <a:lnTo>
                      <a:pt x="1866" y="327"/>
                    </a:lnTo>
                    <a:lnTo>
                      <a:pt x="1865" y="320"/>
                    </a:lnTo>
                    <a:lnTo>
                      <a:pt x="1863" y="313"/>
                    </a:lnTo>
                    <a:lnTo>
                      <a:pt x="1863" y="3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Freeform 967"/>
              <p:cNvSpPr/>
              <p:nvPr/>
            </p:nvSpPr>
            <p:spPr bwMode="auto">
              <a:xfrm>
                <a:off x="7024688" y="3322638"/>
                <a:ext cx="25400" cy="338138"/>
              </a:xfrm>
              <a:custGeom>
                <a:avLst/>
                <a:gdLst/>
                <a:ahLst/>
                <a:cxnLst>
                  <a:cxn ang="0">
                    <a:pos x="46" y="22"/>
                  </a:cxn>
                  <a:cxn ang="0">
                    <a:pos x="45" y="11"/>
                  </a:cxn>
                  <a:cxn ang="0">
                    <a:pos x="40" y="5"/>
                  </a:cxn>
                  <a:cxn ang="0">
                    <a:pos x="32" y="1"/>
                  </a:cxn>
                  <a:cxn ang="0">
                    <a:pos x="15" y="1"/>
                  </a:cxn>
                  <a:cxn ang="0">
                    <a:pos x="8" y="5"/>
                  </a:cxn>
                  <a:cxn ang="0">
                    <a:pos x="3" y="11"/>
                  </a:cxn>
                  <a:cxn ang="0">
                    <a:pos x="0" y="22"/>
                  </a:cxn>
                  <a:cxn ang="0">
                    <a:pos x="2" y="77"/>
                  </a:cxn>
                  <a:cxn ang="0">
                    <a:pos x="11" y="226"/>
                  </a:cxn>
                  <a:cxn ang="0">
                    <a:pos x="17" y="324"/>
                  </a:cxn>
                  <a:cxn ang="0">
                    <a:pos x="17" y="430"/>
                  </a:cxn>
                  <a:cxn ang="0">
                    <a:pos x="13" y="549"/>
                  </a:cxn>
                  <a:cxn ang="0">
                    <a:pos x="12" y="667"/>
                  </a:cxn>
                  <a:cxn ang="0">
                    <a:pos x="11" y="673"/>
                  </a:cxn>
                  <a:cxn ang="0">
                    <a:pos x="8" y="740"/>
                  </a:cxn>
                  <a:cxn ang="0">
                    <a:pos x="8" y="742"/>
                  </a:cxn>
                  <a:cxn ang="0">
                    <a:pos x="6" y="748"/>
                  </a:cxn>
                  <a:cxn ang="0">
                    <a:pos x="7" y="759"/>
                  </a:cxn>
                  <a:cxn ang="0">
                    <a:pos x="10" y="765"/>
                  </a:cxn>
                  <a:cxn ang="0">
                    <a:pos x="12" y="822"/>
                  </a:cxn>
                  <a:cxn ang="0">
                    <a:pos x="15" y="833"/>
                  </a:cxn>
                  <a:cxn ang="0">
                    <a:pos x="23" y="839"/>
                  </a:cxn>
                  <a:cxn ang="0">
                    <a:pos x="27" y="843"/>
                  </a:cxn>
                  <a:cxn ang="0">
                    <a:pos x="34" y="848"/>
                  </a:cxn>
                  <a:cxn ang="0">
                    <a:pos x="44" y="848"/>
                  </a:cxn>
                  <a:cxn ang="0">
                    <a:pos x="53" y="844"/>
                  </a:cxn>
                  <a:cxn ang="0">
                    <a:pos x="57" y="842"/>
                  </a:cxn>
                  <a:cxn ang="0">
                    <a:pos x="58" y="827"/>
                  </a:cxn>
                  <a:cxn ang="0">
                    <a:pos x="58" y="825"/>
                  </a:cxn>
                  <a:cxn ang="0">
                    <a:pos x="59" y="812"/>
                  </a:cxn>
                  <a:cxn ang="0">
                    <a:pos x="57" y="803"/>
                  </a:cxn>
                  <a:cxn ang="0">
                    <a:pos x="57" y="800"/>
                  </a:cxn>
                  <a:cxn ang="0">
                    <a:pos x="58" y="790"/>
                  </a:cxn>
                  <a:cxn ang="0">
                    <a:pos x="57" y="765"/>
                  </a:cxn>
                  <a:cxn ang="0">
                    <a:pos x="55" y="763"/>
                  </a:cxn>
                  <a:cxn ang="0">
                    <a:pos x="54" y="742"/>
                  </a:cxn>
                  <a:cxn ang="0">
                    <a:pos x="55" y="735"/>
                  </a:cxn>
                  <a:cxn ang="0">
                    <a:pos x="57" y="725"/>
                  </a:cxn>
                  <a:cxn ang="0">
                    <a:pos x="59" y="710"/>
                  </a:cxn>
                  <a:cxn ang="0">
                    <a:pos x="61" y="701"/>
                  </a:cxn>
                  <a:cxn ang="0">
                    <a:pos x="59" y="637"/>
                  </a:cxn>
                  <a:cxn ang="0">
                    <a:pos x="58" y="629"/>
                  </a:cxn>
                  <a:cxn ang="0">
                    <a:pos x="63" y="410"/>
                  </a:cxn>
                  <a:cxn ang="0">
                    <a:pos x="65" y="358"/>
                  </a:cxn>
                  <a:cxn ang="0">
                    <a:pos x="61" y="261"/>
                  </a:cxn>
                  <a:cxn ang="0">
                    <a:pos x="50" y="123"/>
                  </a:cxn>
                  <a:cxn ang="0">
                    <a:pos x="46" y="22"/>
                  </a:cxn>
                </a:cxnLst>
                <a:rect l="0" t="0" r="r" b="b"/>
                <a:pathLst>
                  <a:path w="65" h="848">
                    <a:moveTo>
                      <a:pt x="46" y="22"/>
                    </a:moveTo>
                    <a:lnTo>
                      <a:pt x="46" y="22"/>
                    </a:lnTo>
                    <a:lnTo>
                      <a:pt x="46" y="17"/>
                    </a:lnTo>
                    <a:lnTo>
                      <a:pt x="45" y="11"/>
                    </a:lnTo>
                    <a:lnTo>
                      <a:pt x="42" y="7"/>
                    </a:lnTo>
                    <a:lnTo>
                      <a:pt x="40" y="5"/>
                    </a:lnTo>
                    <a:lnTo>
                      <a:pt x="36" y="2"/>
                    </a:lnTo>
                    <a:lnTo>
                      <a:pt x="32" y="1"/>
                    </a:lnTo>
                    <a:lnTo>
                      <a:pt x="24" y="0"/>
                    </a:lnTo>
                    <a:lnTo>
                      <a:pt x="15" y="1"/>
                    </a:lnTo>
                    <a:lnTo>
                      <a:pt x="11" y="2"/>
                    </a:lnTo>
                    <a:lnTo>
                      <a:pt x="8" y="5"/>
                    </a:lnTo>
                    <a:lnTo>
                      <a:pt x="4" y="7"/>
                    </a:lnTo>
                    <a:lnTo>
                      <a:pt x="3" y="11"/>
                    </a:lnTo>
                    <a:lnTo>
                      <a:pt x="2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2" y="77"/>
                    </a:lnTo>
                    <a:lnTo>
                      <a:pt x="4" y="128"/>
                    </a:lnTo>
                    <a:lnTo>
                      <a:pt x="11" y="226"/>
                    </a:lnTo>
                    <a:lnTo>
                      <a:pt x="15" y="274"/>
                    </a:lnTo>
                    <a:lnTo>
                      <a:pt x="17" y="324"/>
                    </a:lnTo>
                    <a:lnTo>
                      <a:pt x="19" y="375"/>
                    </a:lnTo>
                    <a:lnTo>
                      <a:pt x="17" y="430"/>
                    </a:lnTo>
                    <a:lnTo>
                      <a:pt x="17" y="430"/>
                    </a:lnTo>
                    <a:lnTo>
                      <a:pt x="13" y="549"/>
                    </a:lnTo>
                    <a:lnTo>
                      <a:pt x="12" y="667"/>
                    </a:lnTo>
                    <a:lnTo>
                      <a:pt x="12" y="667"/>
                    </a:lnTo>
                    <a:lnTo>
                      <a:pt x="11" y="673"/>
                    </a:lnTo>
                    <a:lnTo>
                      <a:pt x="11" y="673"/>
                    </a:lnTo>
                    <a:lnTo>
                      <a:pt x="10" y="707"/>
                    </a:lnTo>
                    <a:lnTo>
                      <a:pt x="8" y="740"/>
                    </a:lnTo>
                    <a:lnTo>
                      <a:pt x="8" y="740"/>
                    </a:lnTo>
                    <a:lnTo>
                      <a:pt x="8" y="742"/>
                    </a:lnTo>
                    <a:lnTo>
                      <a:pt x="8" y="742"/>
                    </a:lnTo>
                    <a:lnTo>
                      <a:pt x="6" y="748"/>
                    </a:lnTo>
                    <a:lnTo>
                      <a:pt x="6" y="754"/>
                    </a:lnTo>
                    <a:lnTo>
                      <a:pt x="7" y="759"/>
                    </a:lnTo>
                    <a:lnTo>
                      <a:pt x="10" y="765"/>
                    </a:lnTo>
                    <a:lnTo>
                      <a:pt x="10" y="765"/>
                    </a:lnTo>
                    <a:lnTo>
                      <a:pt x="12" y="822"/>
                    </a:lnTo>
                    <a:lnTo>
                      <a:pt x="12" y="822"/>
                    </a:lnTo>
                    <a:lnTo>
                      <a:pt x="13" y="827"/>
                    </a:lnTo>
                    <a:lnTo>
                      <a:pt x="15" y="833"/>
                    </a:lnTo>
                    <a:lnTo>
                      <a:pt x="19" y="837"/>
                    </a:lnTo>
                    <a:lnTo>
                      <a:pt x="23" y="839"/>
                    </a:lnTo>
                    <a:lnTo>
                      <a:pt x="23" y="839"/>
                    </a:lnTo>
                    <a:lnTo>
                      <a:pt x="27" y="843"/>
                    </a:lnTo>
                    <a:lnTo>
                      <a:pt x="30" y="847"/>
                    </a:lnTo>
                    <a:lnTo>
                      <a:pt x="34" y="848"/>
                    </a:lnTo>
                    <a:lnTo>
                      <a:pt x="40" y="848"/>
                    </a:lnTo>
                    <a:lnTo>
                      <a:pt x="44" y="848"/>
                    </a:lnTo>
                    <a:lnTo>
                      <a:pt x="49" y="847"/>
                    </a:lnTo>
                    <a:lnTo>
                      <a:pt x="53" y="844"/>
                    </a:lnTo>
                    <a:lnTo>
                      <a:pt x="57" y="842"/>
                    </a:lnTo>
                    <a:lnTo>
                      <a:pt x="57" y="842"/>
                    </a:lnTo>
                    <a:lnTo>
                      <a:pt x="58" y="827"/>
                    </a:lnTo>
                    <a:lnTo>
                      <a:pt x="58" y="827"/>
                    </a:lnTo>
                    <a:lnTo>
                      <a:pt x="58" y="825"/>
                    </a:lnTo>
                    <a:lnTo>
                      <a:pt x="58" y="825"/>
                    </a:lnTo>
                    <a:lnTo>
                      <a:pt x="59" y="812"/>
                    </a:lnTo>
                    <a:lnTo>
                      <a:pt x="59" y="812"/>
                    </a:lnTo>
                    <a:lnTo>
                      <a:pt x="57" y="807"/>
                    </a:lnTo>
                    <a:lnTo>
                      <a:pt x="57" y="803"/>
                    </a:lnTo>
                    <a:lnTo>
                      <a:pt x="57" y="803"/>
                    </a:lnTo>
                    <a:lnTo>
                      <a:pt x="57" y="800"/>
                    </a:lnTo>
                    <a:lnTo>
                      <a:pt x="57" y="800"/>
                    </a:lnTo>
                    <a:lnTo>
                      <a:pt x="58" y="790"/>
                    </a:lnTo>
                    <a:lnTo>
                      <a:pt x="58" y="790"/>
                    </a:lnTo>
                    <a:lnTo>
                      <a:pt x="57" y="765"/>
                    </a:lnTo>
                    <a:lnTo>
                      <a:pt x="57" y="765"/>
                    </a:lnTo>
                    <a:lnTo>
                      <a:pt x="55" y="763"/>
                    </a:lnTo>
                    <a:lnTo>
                      <a:pt x="55" y="763"/>
                    </a:lnTo>
                    <a:lnTo>
                      <a:pt x="54" y="742"/>
                    </a:lnTo>
                    <a:lnTo>
                      <a:pt x="54" y="742"/>
                    </a:lnTo>
                    <a:lnTo>
                      <a:pt x="55" y="735"/>
                    </a:lnTo>
                    <a:lnTo>
                      <a:pt x="55" y="735"/>
                    </a:lnTo>
                    <a:lnTo>
                      <a:pt x="57" y="725"/>
                    </a:lnTo>
                    <a:lnTo>
                      <a:pt x="58" y="718"/>
                    </a:lnTo>
                    <a:lnTo>
                      <a:pt x="59" y="710"/>
                    </a:lnTo>
                    <a:lnTo>
                      <a:pt x="61" y="701"/>
                    </a:lnTo>
                    <a:lnTo>
                      <a:pt x="61" y="701"/>
                    </a:lnTo>
                    <a:lnTo>
                      <a:pt x="59" y="637"/>
                    </a:lnTo>
                    <a:lnTo>
                      <a:pt x="59" y="637"/>
                    </a:lnTo>
                    <a:lnTo>
                      <a:pt x="58" y="629"/>
                    </a:lnTo>
                    <a:lnTo>
                      <a:pt x="58" y="629"/>
                    </a:lnTo>
                    <a:lnTo>
                      <a:pt x="59" y="519"/>
                    </a:lnTo>
                    <a:lnTo>
                      <a:pt x="63" y="410"/>
                    </a:lnTo>
                    <a:lnTo>
                      <a:pt x="63" y="410"/>
                    </a:lnTo>
                    <a:lnTo>
                      <a:pt x="65" y="358"/>
                    </a:lnTo>
                    <a:lnTo>
                      <a:pt x="63" y="308"/>
                    </a:lnTo>
                    <a:lnTo>
                      <a:pt x="61" y="261"/>
                    </a:lnTo>
                    <a:lnTo>
                      <a:pt x="57" y="215"/>
                    </a:lnTo>
                    <a:lnTo>
                      <a:pt x="50" y="123"/>
                    </a:lnTo>
                    <a:lnTo>
                      <a:pt x="48" y="74"/>
                    </a:lnTo>
                    <a:lnTo>
                      <a:pt x="46" y="22"/>
                    </a:lnTo>
                    <a:lnTo>
                      <a:pt x="46" y="2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Freeform 968"/>
              <p:cNvSpPr/>
              <p:nvPr/>
            </p:nvSpPr>
            <p:spPr bwMode="auto">
              <a:xfrm>
                <a:off x="6307138" y="3617913"/>
                <a:ext cx="741363" cy="152400"/>
              </a:xfrm>
              <a:custGeom>
                <a:avLst/>
                <a:gdLst/>
                <a:ahLst/>
                <a:cxnLst>
                  <a:cxn ang="0">
                    <a:pos x="1820" y="41"/>
                  </a:cxn>
                  <a:cxn ang="0">
                    <a:pos x="1816" y="113"/>
                  </a:cxn>
                  <a:cxn ang="0">
                    <a:pos x="1813" y="154"/>
                  </a:cxn>
                  <a:cxn ang="0">
                    <a:pos x="1795" y="205"/>
                  </a:cxn>
                  <a:cxn ang="0">
                    <a:pos x="1762" y="254"/>
                  </a:cxn>
                  <a:cxn ang="0">
                    <a:pos x="1736" y="280"/>
                  </a:cxn>
                  <a:cxn ang="0">
                    <a:pos x="1689" y="306"/>
                  </a:cxn>
                  <a:cxn ang="0">
                    <a:pos x="1634" y="322"/>
                  </a:cxn>
                  <a:cxn ang="0">
                    <a:pos x="1557" y="330"/>
                  </a:cxn>
                  <a:cxn ang="0">
                    <a:pos x="1484" y="331"/>
                  </a:cxn>
                  <a:cxn ang="0">
                    <a:pos x="1295" y="338"/>
                  </a:cxn>
                  <a:cxn ang="0">
                    <a:pos x="1154" y="338"/>
                  </a:cxn>
                  <a:cxn ang="0">
                    <a:pos x="916" y="335"/>
                  </a:cxn>
                  <a:cxn ang="0">
                    <a:pos x="644" y="336"/>
                  </a:cxn>
                  <a:cxn ang="0">
                    <a:pos x="439" y="332"/>
                  </a:cxn>
                  <a:cxn ang="0">
                    <a:pos x="334" y="326"/>
                  </a:cxn>
                  <a:cxn ang="0">
                    <a:pos x="246" y="311"/>
                  </a:cxn>
                  <a:cxn ang="0">
                    <a:pos x="198" y="294"/>
                  </a:cxn>
                  <a:cxn ang="0">
                    <a:pos x="152" y="268"/>
                  </a:cxn>
                  <a:cxn ang="0">
                    <a:pos x="112" y="232"/>
                  </a:cxn>
                  <a:cxn ang="0">
                    <a:pos x="87" y="195"/>
                  </a:cxn>
                  <a:cxn ang="0">
                    <a:pos x="58" y="122"/>
                  </a:cxn>
                  <a:cxn ang="0">
                    <a:pos x="46" y="52"/>
                  </a:cxn>
                  <a:cxn ang="0">
                    <a:pos x="43" y="43"/>
                  </a:cxn>
                  <a:cxn ang="0">
                    <a:pos x="34" y="34"/>
                  </a:cxn>
                  <a:cxn ang="0">
                    <a:pos x="13" y="33"/>
                  </a:cxn>
                  <a:cxn ang="0">
                    <a:pos x="3" y="39"/>
                  </a:cxn>
                  <a:cxn ang="0">
                    <a:pos x="0" y="52"/>
                  </a:cxn>
                  <a:cxn ang="0">
                    <a:pos x="6" y="96"/>
                  </a:cxn>
                  <a:cxn ang="0">
                    <a:pos x="24" y="162"/>
                  </a:cxn>
                  <a:cxn ang="0">
                    <a:pos x="53" y="221"/>
                  </a:cxn>
                  <a:cxn ang="0">
                    <a:pos x="91" y="273"/>
                  </a:cxn>
                  <a:cxn ang="0">
                    <a:pos x="125" y="306"/>
                  </a:cxn>
                  <a:cxn ang="0">
                    <a:pos x="163" y="331"/>
                  </a:cxn>
                  <a:cxn ang="0">
                    <a:pos x="207" y="351"/>
                  </a:cxn>
                  <a:cxn ang="0">
                    <a:pos x="255" y="361"/>
                  </a:cxn>
                  <a:cxn ang="0">
                    <a:pos x="415" y="375"/>
                  </a:cxn>
                  <a:cxn ang="0">
                    <a:pos x="656" y="381"/>
                  </a:cxn>
                  <a:cxn ang="0">
                    <a:pos x="896" y="381"/>
                  </a:cxn>
                  <a:cxn ang="0">
                    <a:pos x="1166" y="383"/>
                  </a:cxn>
                  <a:cxn ang="0">
                    <a:pos x="1333" y="383"/>
                  </a:cxn>
                  <a:cxn ang="0">
                    <a:pos x="1565" y="377"/>
                  </a:cxn>
                  <a:cxn ang="0">
                    <a:pos x="1629" y="370"/>
                  </a:cxn>
                  <a:cxn ang="0">
                    <a:pos x="1694" y="352"/>
                  </a:cxn>
                  <a:cxn ang="0">
                    <a:pos x="1740" y="330"/>
                  </a:cxn>
                  <a:cxn ang="0">
                    <a:pos x="1779" y="301"/>
                  </a:cxn>
                  <a:cxn ang="0">
                    <a:pos x="1802" y="277"/>
                  </a:cxn>
                  <a:cxn ang="0">
                    <a:pos x="1841" y="220"/>
                  </a:cxn>
                  <a:cxn ang="0">
                    <a:pos x="1857" y="181"/>
                  </a:cxn>
                  <a:cxn ang="0">
                    <a:pos x="1863" y="144"/>
                  </a:cxn>
                  <a:cxn ang="0">
                    <a:pos x="1863" y="67"/>
                  </a:cxn>
                  <a:cxn ang="0">
                    <a:pos x="1868" y="29"/>
                  </a:cxn>
                  <a:cxn ang="0">
                    <a:pos x="1867" y="15"/>
                  </a:cxn>
                  <a:cxn ang="0">
                    <a:pos x="1858" y="4"/>
                  </a:cxn>
                  <a:cxn ang="0">
                    <a:pos x="1838" y="1"/>
                  </a:cxn>
                  <a:cxn ang="0">
                    <a:pos x="1828" y="8"/>
                  </a:cxn>
                  <a:cxn ang="0">
                    <a:pos x="1824" y="17"/>
                  </a:cxn>
                </a:cxnLst>
                <a:rect l="0" t="0" r="r" b="b"/>
                <a:pathLst>
                  <a:path w="1868" h="385">
                    <a:moveTo>
                      <a:pt x="1824" y="17"/>
                    </a:moveTo>
                    <a:lnTo>
                      <a:pt x="1824" y="17"/>
                    </a:lnTo>
                    <a:lnTo>
                      <a:pt x="1820" y="41"/>
                    </a:lnTo>
                    <a:lnTo>
                      <a:pt x="1817" y="64"/>
                    </a:lnTo>
                    <a:lnTo>
                      <a:pt x="1816" y="88"/>
                    </a:lnTo>
                    <a:lnTo>
                      <a:pt x="1816" y="113"/>
                    </a:lnTo>
                    <a:lnTo>
                      <a:pt x="1816" y="113"/>
                    </a:lnTo>
                    <a:lnTo>
                      <a:pt x="1816" y="135"/>
                    </a:lnTo>
                    <a:lnTo>
                      <a:pt x="1813" y="154"/>
                    </a:lnTo>
                    <a:lnTo>
                      <a:pt x="1809" y="171"/>
                    </a:lnTo>
                    <a:lnTo>
                      <a:pt x="1803" y="188"/>
                    </a:lnTo>
                    <a:lnTo>
                      <a:pt x="1795" y="205"/>
                    </a:lnTo>
                    <a:lnTo>
                      <a:pt x="1786" y="221"/>
                    </a:lnTo>
                    <a:lnTo>
                      <a:pt x="1775" y="237"/>
                    </a:lnTo>
                    <a:lnTo>
                      <a:pt x="1762" y="254"/>
                    </a:lnTo>
                    <a:lnTo>
                      <a:pt x="1762" y="254"/>
                    </a:lnTo>
                    <a:lnTo>
                      <a:pt x="1751" y="268"/>
                    </a:lnTo>
                    <a:lnTo>
                      <a:pt x="1736" y="280"/>
                    </a:lnTo>
                    <a:lnTo>
                      <a:pt x="1722" y="290"/>
                    </a:lnTo>
                    <a:lnTo>
                      <a:pt x="1706" y="300"/>
                    </a:lnTo>
                    <a:lnTo>
                      <a:pt x="1689" y="306"/>
                    </a:lnTo>
                    <a:lnTo>
                      <a:pt x="1671" y="313"/>
                    </a:lnTo>
                    <a:lnTo>
                      <a:pt x="1652" y="318"/>
                    </a:lnTo>
                    <a:lnTo>
                      <a:pt x="1634" y="322"/>
                    </a:lnTo>
                    <a:lnTo>
                      <a:pt x="1615" y="324"/>
                    </a:lnTo>
                    <a:lnTo>
                      <a:pt x="1595" y="327"/>
                    </a:lnTo>
                    <a:lnTo>
                      <a:pt x="1557" y="330"/>
                    </a:lnTo>
                    <a:lnTo>
                      <a:pt x="1519" y="331"/>
                    </a:lnTo>
                    <a:lnTo>
                      <a:pt x="1484" y="331"/>
                    </a:lnTo>
                    <a:lnTo>
                      <a:pt x="1484" y="331"/>
                    </a:lnTo>
                    <a:lnTo>
                      <a:pt x="1421" y="332"/>
                    </a:lnTo>
                    <a:lnTo>
                      <a:pt x="1358" y="335"/>
                    </a:lnTo>
                    <a:lnTo>
                      <a:pt x="1295" y="338"/>
                    </a:lnTo>
                    <a:lnTo>
                      <a:pt x="1233" y="339"/>
                    </a:lnTo>
                    <a:lnTo>
                      <a:pt x="1233" y="339"/>
                    </a:lnTo>
                    <a:lnTo>
                      <a:pt x="1154" y="338"/>
                    </a:lnTo>
                    <a:lnTo>
                      <a:pt x="1074" y="336"/>
                    </a:lnTo>
                    <a:lnTo>
                      <a:pt x="996" y="335"/>
                    </a:lnTo>
                    <a:lnTo>
                      <a:pt x="916" y="335"/>
                    </a:lnTo>
                    <a:lnTo>
                      <a:pt x="916" y="335"/>
                    </a:lnTo>
                    <a:lnTo>
                      <a:pt x="780" y="335"/>
                    </a:lnTo>
                    <a:lnTo>
                      <a:pt x="644" y="336"/>
                    </a:lnTo>
                    <a:lnTo>
                      <a:pt x="576" y="336"/>
                    </a:lnTo>
                    <a:lnTo>
                      <a:pt x="507" y="335"/>
                    </a:lnTo>
                    <a:lnTo>
                      <a:pt x="439" y="332"/>
                    </a:lnTo>
                    <a:lnTo>
                      <a:pt x="371" y="330"/>
                    </a:lnTo>
                    <a:lnTo>
                      <a:pt x="371" y="330"/>
                    </a:lnTo>
                    <a:lnTo>
                      <a:pt x="334" y="326"/>
                    </a:lnTo>
                    <a:lnTo>
                      <a:pt x="299" y="322"/>
                    </a:lnTo>
                    <a:lnTo>
                      <a:pt x="263" y="315"/>
                    </a:lnTo>
                    <a:lnTo>
                      <a:pt x="246" y="311"/>
                    </a:lnTo>
                    <a:lnTo>
                      <a:pt x="229" y="306"/>
                    </a:lnTo>
                    <a:lnTo>
                      <a:pt x="214" y="301"/>
                    </a:lnTo>
                    <a:lnTo>
                      <a:pt x="198" y="294"/>
                    </a:lnTo>
                    <a:lnTo>
                      <a:pt x="182" y="287"/>
                    </a:lnTo>
                    <a:lnTo>
                      <a:pt x="166" y="279"/>
                    </a:lnTo>
                    <a:lnTo>
                      <a:pt x="152" y="268"/>
                    </a:lnTo>
                    <a:lnTo>
                      <a:pt x="138" y="258"/>
                    </a:lnTo>
                    <a:lnTo>
                      <a:pt x="125" y="245"/>
                    </a:lnTo>
                    <a:lnTo>
                      <a:pt x="112" y="232"/>
                    </a:lnTo>
                    <a:lnTo>
                      <a:pt x="112" y="232"/>
                    </a:lnTo>
                    <a:lnTo>
                      <a:pt x="98" y="215"/>
                    </a:lnTo>
                    <a:lnTo>
                      <a:pt x="87" y="195"/>
                    </a:lnTo>
                    <a:lnTo>
                      <a:pt x="76" y="171"/>
                    </a:lnTo>
                    <a:lnTo>
                      <a:pt x="67" y="148"/>
                    </a:lnTo>
                    <a:lnTo>
                      <a:pt x="58" y="122"/>
                    </a:lnTo>
                    <a:lnTo>
                      <a:pt x="53" y="97"/>
                    </a:lnTo>
                    <a:lnTo>
                      <a:pt x="47" y="75"/>
                    </a:lnTo>
                    <a:lnTo>
                      <a:pt x="46" y="52"/>
                    </a:lnTo>
                    <a:lnTo>
                      <a:pt x="46" y="52"/>
                    </a:lnTo>
                    <a:lnTo>
                      <a:pt x="45" y="49"/>
                    </a:lnTo>
                    <a:lnTo>
                      <a:pt x="43" y="43"/>
                    </a:lnTo>
                    <a:lnTo>
                      <a:pt x="41" y="39"/>
                    </a:lnTo>
                    <a:lnTo>
                      <a:pt x="37" y="37"/>
                    </a:lnTo>
                    <a:lnTo>
                      <a:pt x="34" y="34"/>
                    </a:lnTo>
                    <a:lnTo>
                      <a:pt x="30" y="33"/>
                    </a:lnTo>
                    <a:lnTo>
                      <a:pt x="21" y="32"/>
                    </a:lnTo>
                    <a:lnTo>
                      <a:pt x="13" y="33"/>
                    </a:lnTo>
                    <a:lnTo>
                      <a:pt x="9" y="34"/>
                    </a:lnTo>
                    <a:lnTo>
                      <a:pt x="6" y="37"/>
                    </a:lnTo>
                    <a:lnTo>
                      <a:pt x="3" y="39"/>
                    </a:lnTo>
                    <a:lnTo>
                      <a:pt x="2" y="43"/>
                    </a:lnTo>
                    <a:lnTo>
                      <a:pt x="0" y="49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2" y="75"/>
                    </a:lnTo>
                    <a:lnTo>
                      <a:pt x="6" y="96"/>
                    </a:lnTo>
                    <a:lnTo>
                      <a:pt x="9" y="118"/>
                    </a:lnTo>
                    <a:lnTo>
                      <a:pt x="16" y="140"/>
                    </a:lnTo>
                    <a:lnTo>
                      <a:pt x="24" y="162"/>
                    </a:lnTo>
                    <a:lnTo>
                      <a:pt x="32" y="183"/>
                    </a:lnTo>
                    <a:lnTo>
                      <a:pt x="42" y="203"/>
                    </a:lnTo>
                    <a:lnTo>
                      <a:pt x="53" y="221"/>
                    </a:lnTo>
                    <a:lnTo>
                      <a:pt x="53" y="221"/>
                    </a:lnTo>
                    <a:lnTo>
                      <a:pt x="71" y="249"/>
                    </a:lnTo>
                    <a:lnTo>
                      <a:pt x="91" y="273"/>
                    </a:lnTo>
                    <a:lnTo>
                      <a:pt x="101" y="285"/>
                    </a:lnTo>
                    <a:lnTo>
                      <a:pt x="113" y="296"/>
                    </a:lnTo>
                    <a:lnTo>
                      <a:pt x="125" y="306"/>
                    </a:lnTo>
                    <a:lnTo>
                      <a:pt x="136" y="315"/>
                    </a:lnTo>
                    <a:lnTo>
                      <a:pt x="149" y="323"/>
                    </a:lnTo>
                    <a:lnTo>
                      <a:pt x="163" y="331"/>
                    </a:lnTo>
                    <a:lnTo>
                      <a:pt x="177" y="339"/>
                    </a:lnTo>
                    <a:lnTo>
                      <a:pt x="191" y="345"/>
                    </a:lnTo>
                    <a:lnTo>
                      <a:pt x="207" y="351"/>
                    </a:lnTo>
                    <a:lnTo>
                      <a:pt x="221" y="355"/>
                    </a:lnTo>
                    <a:lnTo>
                      <a:pt x="238" y="358"/>
                    </a:lnTo>
                    <a:lnTo>
                      <a:pt x="255" y="361"/>
                    </a:lnTo>
                    <a:lnTo>
                      <a:pt x="255" y="361"/>
                    </a:lnTo>
                    <a:lnTo>
                      <a:pt x="335" y="369"/>
                    </a:lnTo>
                    <a:lnTo>
                      <a:pt x="415" y="375"/>
                    </a:lnTo>
                    <a:lnTo>
                      <a:pt x="495" y="378"/>
                    </a:lnTo>
                    <a:lnTo>
                      <a:pt x="575" y="381"/>
                    </a:lnTo>
                    <a:lnTo>
                      <a:pt x="656" y="381"/>
                    </a:lnTo>
                    <a:lnTo>
                      <a:pt x="735" y="381"/>
                    </a:lnTo>
                    <a:lnTo>
                      <a:pt x="896" y="381"/>
                    </a:lnTo>
                    <a:lnTo>
                      <a:pt x="896" y="381"/>
                    </a:lnTo>
                    <a:lnTo>
                      <a:pt x="985" y="381"/>
                    </a:lnTo>
                    <a:lnTo>
                      <a:pt x="1076" y="382"/>
                    </a:lnTo>
                    <a:lnTo>
                      <a:pt x="1166" y="383"/>
                    </a:lnTo>
                    <a:lnTo>
                      <a:pt x="1256" y="385"/>
                    </a:lnTo>
                    <a:lnTo>
                      <a:pt x="1256" y="385"/>
                    </a:lnTo>
                    <a:lnTo>
                      <a:pt x="1333" y="383"/>
                    </a:lnTo>
                    <a:lnTo>
                      <a:pt x="1410" y="381"/>
                    </a:lnTo>
                    <a:lnTo>
                      <a:pt x="1486" y="378"/>
                    </a:lnTo>
                    <a:lnTo>
                      <a:pt x="1565" y="377"/>
                    </a:lnTo>
                    <a:lnTo>
                      <a:pt x="1565" y="377"/>
                    </a:lnTo>
                    <a:lnTo>
                      <a:pt x="1596" y="375"/>
                    </a:lnTo>
                    <a:lnTo>
                      <a:pt x="1629" y="370"/>
                    </a:lnTo>
                    <a:lnTo>
                      <a:pt x="1662" y="362"/>
                    </a:lnTo>
                    <a:lnTo>
                      <a:pt x="1679" y="358"/>
                    </a:lnTo>
                    <a:lnTo>
                      <a:pt x="1694" y="352"/>
                    </a:lnTo>
                    <a:lnTo>
                      <a:pt x="1710" y="345"/>
                    </a:lnTo>
                    <a:lnTo>
                      <a:pt x="1726" y="339"/>
                    </a:lnTo>
                    <a:lnTo>
                      <a:pt x="1740" y="330"/>
                    </a:lnTo>
                    <a:lnTo>
                      <a:pt x="1754" y="322"/>
                    </a:lnTo>
                    <a:lnTo>
                      <a:pt x="1768" y="311"/>
                    </a:lnTo>
                    <a:lnTo>
                      <a:pt x="1779" y="301"/>
                    </a:lnTo>
                    <a:lnTo>
                      <a:pt x="1791" y="289"/>
                    </a:lnTo>
                    <a:lnTo>
                      <a:pt x="1802" y="277"/>
                    </a:lnTo>
                    <a:lnTo>
                      <a:pt x="1802" y="277"/>
                    </a:lnTo>
                    <a:lnTo>
                      <a:pt x="1820" y="254"/>
                    </a:lnTo>
                    <a:lnTo>
                      <a:pt x="1834" y="232"/>
                    </a:lnTo>
                    <a:lnTo>
                      <a:pt x="1841" y="220"/>
                    </a:lnTo>
                    <a:lnTo>
                      <a:pt x="1847" y="208"/>
                    </a:lnTo>
                    <a:lnTo>
                      <a:pt x="1853" y="195"/>
                    </a:lnTo>
                    <a:lnTo>
                      <a:pt x="1857" y="181"/>
                    </a:lnTo>
                    <a:lnTo>
                      <a:pt x="1857" y="181"/>
                    </a:lnTo>
                    <a:lnTo>
                      <a:pt x="1860" y="162"/>
                    </a:lnTo>
                    <a:lnTo>
                      <a:pt x="1863" y="144"/>
                    </a:lnTo>
                    <a:lnTo>
                      <a:pt x="1863" y="124"/>
                    </a:lnTo>
                    <a:lnTo>
                      <a:pt x="1863" y="105"/>
                    </a:lnTo>
                    <a:lnTo>
                      <a:pt x="1863" y="67"/>
                    </a:lnTo>
                    <a:lnTo>
                      <a:pt x="1864" y="47"/>
                    </a:lnTo>
                    <a:lnTo>
                      <a:pt x="1868" y="29"/>
                    </a:lnTo>
                    <a:lnTo>
                      <a:pt x="1868" y="29"/>
                    </a:lnTo>
                    <a:lnTo>
                      <a:pt x="1868" y="24"/>
                    </a:lnTo>
                    <a:lnTo>
                      <a:pt x="1868" y="18"/>
                    </a:lnTo>
                    <a:lnTo>
                      <a:pt x="1867" y="15"/>
                    </a:lnTo>
                    <a:lnTo>
                      <a:pt x="1864" y="11"/>
                    </a:lnTo>
                    <a:lnTo>
                      <a:pt x="1862" y="8"/>
                    </a:lnTo>
                    <a:lnTo>
                      <a:pt x="1858" y="4"/>
                    </a:lnTo>
                    <a:lnTo>
                      <a:pt x="1850" y="1"/>
                    </a:lnTo>
                    <a:lnTo>
                      <a:pt x="1842" y="0"/>
                    </a:lnTo>
                    <a:lnTo>
                      <a:pt x="1838" y="1"/>
                    </a:lnTo>
                    <a:lnTo>
                      <a:pt x="1834" y="3"/>
                    </a:lnTo>
                    <a:lnTo>
                      <a:pt x="1830" y="4"/>
                    </a:lnTo>
                    <a:lnTo>
                      <a:pt x="1828" y="8"/>
                    </a:lnTo>
                    <a:lnTo>
                      <a:pt x="1825" y="12"/>
                    </a:lnTo>
                    <a:lnTo>
                      <a:pt x="1824" y="17"/>
                    </a:lnTo>
                    <a:lnTo>
                      <a:pt x="1824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Freeform 969"/>
              <p:cNvSpPr>
                <a:spLocks noEditPoints="1"/>
              </p:cNvSpPr>
              <p:nvPr/>
            </p:nvSpPr>
            <p:spPr bwMode="auto">
              <a:xfrm>
                <a:off x="6594476" y="3409951"/>
                <a:ext cx="141288" cy="161925"/>
              </a:xfrm>
              <a:custGeom>
                <a:avLst/>
                <a:gdLst/>
                <a:ahLst/>
                <a:cxnLst>
                  <a:cxn ang="0">
                    <a:pos x="300" y="21"/>
                  </a:cxn>
                  <a:cxn ang="0">
                    <a:pos x="266" y="7"/>
                  </a:cxn>
                  <a:cxn ang="0">
                    <a:pos x="216" y="0"/>
                  </a:cxn>
                  <a:cxn ang="0">
                    <a:pos x="139" y="1"/>
                  </a:cxn>
                  <a:cxn ang="0">
                    <a:pos x="82" y="3"/>
                  </a:cxn>
                  <a:cxn ang="0">
                    <a:pos x="31" y="13"/>
                  </a:cxn>
                  <a:cxn ang="0">
                    <a:pos x="12" y="26"/>
                  </a:cxn>
                  <a:cxn ang="0">
                    <a:pos x="1" y="48"/>
                  </a:cxn>
                  <a:cxn ang="0">
                    <a:pos x="1" y="60"/>
                  </a:cxn>
                  <a:cxn ang="0">
                    <a:pos x="5" y="235"/>
                  </a:cxn>
                  <a:cxn ang="0">
                    <a:pos x="4" y="266"/>
                  </a:cxn>
                  <a:cxn ang="0">
                    <a:pos x="1" y="322"/>
                  </a:cxn>
                  <a:cxn ang="0">
                    <a:pos x="8" y="353"/>
                  </a:cxn>
                  <a:cxn ang="0">
                    <a:pos x="17" y="365"/>
                  </a:cxn>
                  <a:cxn ang="0">
                    <a:pos x="60" y="391"/>
                  </a:cxn>
                  <a:cxn ang="0">
                    <a:pos x="114" y="404"/>
                  </a:cxn>
                  <a:cxn ang="0">
                    <a:pos x="191" y="408"/>
                  </a:cxn>
                  <a:cxn ang="0">
                    <a:pos x="297" y="396"/>
                  </a:cxn>
                  <a:cxn ang="0">
                    <a:pos x="300" y="395"/>
                  </a:cxn>
                  <a:cxn ang="0">
                    <a:pos x="313" y="391"/>
                  </a:cxn>
                  <a:cxn ang="0">
                    <a:pos x="336" y="365"/>
                  </a:cxn>
                  <a:cxn ang="0">
                    <a:pos x="349" y="334"/>
                  </a:cxn>
                  <a:cxn ang="0">
                    <a:pos x="354" y="289"/>
                  </a:cxn>
                  <a:cxn ang="0">
                    <a:pos x="354" y="220"/>
                  </a:cxn>
                  <a:cxn ang="0">
                    <a:pos x="354" y="115"/>
                  </a:cxn>
                  <a:cxn ang="0">
                    <a:pos x="347" y="79"/>
                  </a:cxn>
                  <a:cxn ang="0">
                    <a:pos x="328" y="46"/>
                  </a:cxn>
                  <a:cxn ang="0">
                    <a:pos x="310" y="28"/>
                  </a:cxn>
                  <a:cxn ang="0">
                    <a:pos x="51" y="186"/>
                  </a:cxn>
                  <a:cxn ang="0">
                    <a:pos x="50" y="59"/>
                  </a:cxn>
                  <a:cxn ang="0">
                    <a:pos x="51" y="54"/>
                  </a:cxn>
                  <a:cxn ang="0">
                    <a:pos x="85" y="47"/>
                  </a:cxn>
                  <a:cxn ang="0">
                    <a:pos x="145" y="48"/>
                  </a:cxn>
                  <a:cxn ang="0">
                    <a:pos x="217" y="48"/>
                  </a:cxn>
                  <a:cxn ang="0">
                    <a:pos x="269" y="59"/>
                  </a:cxn>
                  <a:cxn ang="0">
                    <a:pos x="293" y="72"/>
                  </a:cxn>
                  <a:cxn ang="0">
                    <a:pos x="306" y="96"/>
                  </a:cxn>
                  <a:cxn ang="0">
                    <a:pos x="311" y="139"/>
                  </a:cxn>
                  <a:cxn ang="0">
                    <a:pos x="309" y="220"/>
                  </a:cxn>
                  <a:cxn ang="0">
                    <a:pos x="310" y="272"/>
                  </a:cxn>
                  <a:cxn ang="0">
                    <a:pos x="305" y="323"/>
                  </a:cxn>
                  <a:cxn ang="0">
                    <a:pos x="293" y="345"/>
                  </a:cxn>
                  <a:cxn ang="0">
                    <a:pos x="285" y="352"/>
                  </a:cxn>
                  <a:cxn ang="0">
                    <a:pos x="230" y="358"/>
                  </a:cxn>
                  <a:cxn ang="0">
                    <a:pos x="150" y="361"/>
                  </a:cxn>
                  <a:cxn ang="0">
                    <a:pos x="94" y="353"/>
                  </a:cxn>
                  <a:cxn ang="0">
                    <a:pos x="61" y="335"/>
                  </a:cxn>
                  <a:cxn ang="0">
                    <a:pos x="51" y="319"/>
                  </a:cxn>
                  <a:cxn ang="0">
                    <a:pos x="50" y="306"/>
                  </a:cxn>
                </a:cxnLst>
                <a:rect l="0" t="0" r="r" b="b"/>
                <a:pathLst>
                  <a:path w="356" h="408">
                    <a:moveTo>
                      <a:pt x="310" y="28"/>
                    </a:moveTo>
                    <a:lnTo>
                      <a:pt x="310" y="28"/>
                    </a:lnTo>
                    <a:lnTo>
                      <a:pt x="300" y="21"/>
                    </a:lnTo>
                    <a:lnTo>
                      <a:pt x="289" y="14"/>
                    </a:lnTo>
                    <a:lnTo>
                      <a:pt x="277" y="11"/>
                    </a:lnTo>
                    <a:lnTo>
                      <a:pt x="266" y="7"/>
                    </a:lnTo>
                    <a:lnTo>
                      <a:pt x="254" y="4"/>
                    </a:lnTo>
                    <a:lnTo>
                      <a:pt x="241" y="1"/>
                    </a:lnTo>
                    <a:lnTo>
                      <a:pt x="216" y="0"/>
                    </a:lnTo>
                    <a:lnTo>
                      <a:pt x="190" y="0"/>
                    </a:lnTo>
                    <a:lnTo>
                      <a:pt x="164" y="0"/>
                    </a:lnTo>
                    <a:lnTo>
                      <a:pt x="139" y="1"/>
                    </a:lnTo>
                    <a:lnTo>
                      <a:pt x="115" y="1"/>
                    </a:lnTo>
                    <a:lnTo>
                      <a:pt x="115" y="1"/>
                    </a:lnTo>
                    <a:lnTo>
                      <a:pt x="82" y="3"/>
                    </a:lnTo>
                    <a:lnTo>
                      <a:pt x="64" y="4"/>
                    </a:lnTo>
                    <a:lnTo>
                      <a:pt x="47" y="8"/>
                    </a:lnTo>
                    <a:lnTo>
                      <a:pt x="31" y="13"/>
                    </a:lnTo>
                    <a:lnTo>
                      <a:pt x="24" y="17"/>
                    </a:lnTo>
                    <a:lnTo>
                      <a:pt x="17" y="21"/>
                    </a:lnTo>
                    <a:lnTo>
                      <a:pt x="12" y="26"/>
                    </a:lnTo>
                    <a:lnTo>
                      <a:pt x="7" y="33"/>
                    </a:lnTo>
                    <a:lnTo>
                      <a:pt x="3" y="41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5"/>
                    </a:lnTo>
                    <a:lnTo>
                      <a:pt x="1" y="60"/>
                    </a:lnTo>
                    <a:lnTo>
                      <a:pt x="3" y="65"/>
                    </a:lnTo>
                    <a:lnTo>
                      <a:pt x="5" y="69"/>
                    </a:lnTo>
                    <a:lnTo>
                      <a:pt x="5" y="235"/>
                    </a:lnTo>
                    <a:lnTo>
                      <a:pt x="5" y="235"/>
                    </a:lnTo>
                    <a:lnTo>
                      <a:pt x="5" y="250"/>
                    </a:lnTo>
                    <a:lnTo>
                      <a:pt x="4" y="266"/>
                    </a:lnTo>
                    <a:lnTo>
                      <a:pt x="1" y="284"/>
                    </a:lnTo>
                    <a:lnTo>
                      <a:pt x="0" y="302"/>
                    </a:lnTo>
                    <a:lnTo>
                      <a:pt x="1" y="322"/>
                    </a:lnTo>
                    <a:lnTo>
                      <a:pt x="3" y="339"/>
                    </a:lnTo>
                    <a:lnTo>
                      <a:pt x="5" y="347"/>
                    </a:lnTo>
                    <a:lnTo>
                      <a:pt x="8" y="353"/>
                    </a:lnTo>
                    <a:lnTo>
                      <a:pt x="12" y="360"/>
                    </a:lnTo>
                    <a:lnTo>
                      <a:pt x="17" y="365"/>
                    </a:lnTo>
                    <a:lnTo>
                      <a:pt x="17" y="365"/>
                    </a:lnTo>
                    <a:lnTo>
                      <a:pt x="30" y="375"/>
                    </a:lnTo>
                    <a:lnTo>
                      <a:pt x="44" y="383"/>
                    </a:lnTo>
                    <a:lnTo>
                      <a:pt x="60" y="391"/>
                    </a:lnTo>
                    <a:lnTo>
                      <a:pt x="77" y="396"/>
                    </a:lnTo>
                    <a:lnTo>
                      <a:pt x="94" y="402"/>
                    </a:lnTo>
                    <a:lnTo>
                      <a:pt x="114" y="404"/>
                    </a:lnTo>
                    <a:lnTo>
                      <a:pt x="132" y="407"/>
                    </a:lnTo>
                    <a:lnTo>
                      <a:pt x="152" y="408"/>
                    </a:lnTo>
                    <a:lnTo>
                      <a:pt x="191" y="408"/>
                    </a:lnTo>
                    <a:lnTo>
                      <a:pt x="230" y="405"/>
                    </a:lnTo>
                    <a:lnTo>
                      <a:pt x="266" y="402"/>
                    </a:lnTo>
                    <a:lnTo>
                      <a:pt x="297" y="396"/>
                    </a:lnTo>
                    <a:lnTo>
                      <a:pt x="297" y="396"/>
                    </a:lnTo>
                    <a:lnTo>
                      <a:pt x="300" y="395"/>
                    </a:lnTo>
                    <a:lnTo>
                      <a:pt x="300" y="395"/>
                    </a:lnTo>
                    <a:lnTo>
                      <a:pt x="306" y="394"/>
                    </a:lnTo>
                    <a:lnTo>
                      <a:pt x="313" y="391"/>
                    </a:lnTo>
                    <a:lnTo>
                      <a:pt x="313" y="391"/>
                    </a:lnTo>
                    <a:lnTo>
                      <a:pt x="322" y="382"/>
                    </a:lnTo>
                    <a:lnTo>
                      <a:pt x="330" y="374"/>
                    </a:lnTo>
                    <a:lnTo>
                      <a:pt x="336" y="365"/>
                    </a:lnTo>
                    <a:lnTo>
                      <a:pt x="341" y="354"/>
                    </a:lnTo>
                    <a:lnTo>
                      <a:pt x="347" y="344"/>
                    </a:lnTo>
                    <a:lnTo>
                      <a:pt x="349" y="334"/>
                    </a:lnTo>
                    <a:lnTo>
                      <a:pt x="352" y="323"/>
                    </a:lnTo>
                    <a:lnTo>
                      <a:pt x="353" y="311"/>
                    </a:lnTo>
                    <a:lnTo>
                      <a:pt x="354" y="289"/>
                    </a:lnTo>
                    <a:lnTo>
                      <a:pt x="354" y="266"/>
                    </a:lnTo>
                    <a:lnTo>
                      <a:pt x="354" y="220"/>
                    </a:lnTo>
                    <a:lnTo>
                      <a:pt x="354" y="220"/>
                    </a:lnTo>
                    <a:lnTo>
                      <a:pt x="356" y="167"/>
                    </a:lnTo>
                    <a:lnTo>
                      <a:pt x="356" y="141"/>
                    </a:lnTo>
                    <a:lnTo>
                      <a:pt x="354" y="115"/>
                    </a:lnTo>
                    <a:lnTo>
                      <a:pt x="352" y="102"/>
                    </a:lnTo>
                    <a:lnTo>
                      <a:pt x="349" y="90"/>
                    </a:lnTo>
                    <a:lnTo>
                      <a:pt x="347" y="79"/>
                    </a:lnTo>
                    <a:lnTo>
                      <a:pt x="341" y="67"/>
                    </a:lnTo>
                    <a:lnTo>
                      <a:pt x="336" y="56"/>
                    </a:lnTo>
                    <a:lnTo>
                      <a:pt x="328" y="46"/>
                    </a:lnTo>
                    <a:lnTo>
                      <a:pt x="320" y="37"/>
                    </a:lnTo>
                    <a:lnTo>
                      <a:pt x="310" y="28"/>
                    </a:lnTo>
                    <a:lnTo>
                      <a:pt x="310" y="28"/>
                    </a:lnTo>
                    <a:close/>
                    <a:moveTo>
                      <a:pt x="50" y="306"/>
                    </a:moveTo>
                    <a:lnTo>
                      <a:pt x="50" y="306"/>
                    </a:lnTo>
                    <a:lnTo>
                      <a:pt x="51" y="186"/>
                    </a:lnTo>
                    <a:lnTo>
                      <a:pt x="51" y="67"/>
                    </a:lnTo>
                    <a:lnTo>
                      <a:pt x="51" y="67"/>
                    </a:lnTo>
                    <a:lnTo>
                      <a:pt x="50" y="59"/>
                    </a:lnTo>
                    <a:lnTo>
                      <a:pt x="50" y="59"/>
                    </a:lnTo>
                    <a:lnTo>
                      <a:pt x="51" y="54"/>
                    </a:lnTo>
                    <a:lnTo>
                      <a:pt x="51" y="54"/>
                    </a:lnTo>
                    <a:lnTo>
                      <a:pt x="60" y="50"/>
                    </a:lnTo>
                    <a:lnTo>
                      <a:pt x="72" y="47"/>
                    </a:lnTo>
                    <a:lnTo>
                      <a:pt x="85" y="47"/>
                    </a:lnTo>
                    <a:lnTo>
                      <a:pt x="101" y="46"/>
                    </a:lnTo>
                    <a:lnTo>
                      <a:pt x="128" y="47"/>
                    </a:lnTo>
                    <a:lnTo>
                      <a:pt x="145" y="48"/>
                    </a:lnTo>
                    <a:lnTo>
                      <a:pt x="145" y="48"/>
                    </a:lnTo>
                    <a:lnTo>
                      <a:pt x="182" y="48"/>
                    </a:lnTo>
                    <a:lnTo>
                      <a:pt x="217" y="48"/>
                    </a:lnTo>
                    <a:lnTo>
                      <a:pt x="235" y="50"/>
                    </a:lnTo>
                    <a:lnTo>
                      <a:pt x="252" y="54"/>
                    </a:lnTo>
                    <a:lnTo>
                      <a:pt x="269" y="59"/>
                    </a:lnTo>
                    <a:lnTo>
                      <a:pt x="286" y="67"/>
                    </a:lnTo>
                    <a:lnTo>
                      <a:pt x="286" y="67"/>
                    </a:lnTo>
                    <a:lnTo>
                      <a:pt x="293" y="72"/>
                    </a:lnTo>
                    <a:lnTo>
                      <a:pt x="298" y="79"/>
                    </a:lnTo>
                    <a:lnTo>
                      <a:pt x="302" y="86"/>
                    </a:lnTo>
                    <a:lnTo>
                      <a:pt x="306" y="96"/>
                    </a:lnTo>
                    <a:lnTo>
                      <a:pt x="309" y="105"/>
                    </a:lnTo>
                    <a:lnTo>
                      <a:pt x="310" y="115"/>
                    </a:lnTo>
                    <a:lnTo>
                      <a:pt x="311" y="139"/>
                    </a:lnTo>
                    <a:lnTo>
                      <a:pt x="311" y="162"/>
                    </a:lnTo>
                    <a:lnTo>
                      <a:pt x="310" y="184"/>
                    </a:lnTo>
                    <a:lnTo>
                      <a:pt x="309" y="220"/>
                    </a:lnTo>
                    <a:lnTo>
                      <a:pt x="309" y="220"/>
                    </a:lnTo>
                    <a:lnTo>
                      <a:pt x="310" y="254"/>
                    </a:lnTo>
                    <a:lnTo>
                      <a:pt x="310" y="272"/>
                    </a:lnTo>
                    <a:lnTo>
                      <a:pt x="310" y="289"/>
                    </a:lnTo>
                    <a:lnTo>
                      <a:pt x="309" y="307"/>
                    </a:lnTo>
                    <a:lnTo>
                      <a:pt x="305" y="323"/>
                    </a:lnTo>
                    <a:lnTo>
                      <a:pt x="302" y="331"/>
                    </a:lnTo>
                    <a:lnTo>
                      <a:pt x="298" y="339"/>
                    </a:lnTo>
                    <a:lnTo>
                      <a:pt x="293" y="345"/>
                    </a:lnTo>
                    <a:lnTo>
                      <a:pt x="288" y="352"/>
                    </a:lnTo>
                    <a:lnTo>
                      <a:pt x="288" y="352"/>
                    </a:lnTo>
                    <a:lnTo>
                      <a:pt x="285" y="352"/>
                    </a:lnTo>
                    <a:lnTo>
                      <a:pt x="285" y="352"/>
                    </a:lnTo>
                    <a:lnTo>
                      <a:pt x="263" y="356"/>
                    </a:lnTo>
                    <a:lnTo>
                      <a:pt x="230" y="358"/>
                    </a:lnTo>
                    <a:lnTo>
                      <a:pt x="191" y="361"/>
                    </a:lnTo>
                    <a:lnTo>
                      <a:pt x="171" y="361"/>
                    </a:lnTo>
                    <a:lnTo>
                      <a:pt x="150" y="361"/>
                    </a:lnTo>
                    <a:lnTo>
                      <a:pt x="131" y="360"/>
                    </a:lnTo>
                    <a:lnTo>
                      <a:pt x="112" y="357"/>
                    </a:lnTo>
                    <a:lnTo>
                      <a:pt x="94" y="353"/>
                    </a:lnTo>
                    <a:lnTo>
                      <a:pt x="80" y="347"/>
                    </a:lnTo>
                    <a:lnTo>
                      <a:pt x="67" y="340"/>
                    </a:lnTo>
                    <a:lnTo>
                      <a:pt x="61" y="335"/>
                    </a:lnTo>
                    <a:lnTo>
                      <a:pt x="58" y="331"/>
                    </a:lnTo>
                    <a:lnTo>
                      <a:pt x="54" y="326"/>
                    </a:lnTo>
                    <a:lnTo>
                      <a:pt x="51" y="319"/>
                    </a:lnTo>
                    <a:lnTo>
                      <a:pt x="50" y="313"/>
                    </a:lnTo>
                    <a:lnTo>
                      <a:pt x="50" y="306"/>
                    </a:lnTo>
                    <a:lnTo>
                      <a:pt x="50" y="30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Freeform 970"/>
              <p:cNvSpPr/>
              <p:nvPr/>
            </p:nvSpPr>
            <p:spPr bwMode="auto">
              <a:xfrm>
                <a:off x="6308726" y="3441701"/>
                <a:ext cx="298450" cy="50800"/>
              </a:xfrm>
              <a:custGeom>
                <a:avLst/>
                <a:gdLst/>
                <a:ahLst/>
                <a:cxnLst>
                  <a:cxn ang="0">
                    <a:pos x="731" y="85"/>
                  </a:cxn>
                  <a:cxn ang="0">
                    <a:pos x="671" y="82"/>
                  </a:cxn>
                  <a:cxn ang="0">
                    <a:pos x="610" y="78"/>
                  </a:cxn>
                  <a:cxn ang="0">
                    <a:pos x="561" y="78"/>
                  </a:cxn>
                  <a:cxn ang="0">
                    <a:pos x="485" y="79"/>
                  </a:cxn>
                  <a:cxn ang="0">
                    <a:pos x="435" y="78"/>
                  </a:cxn>
                  <a:cxn ang="0">
                    <a:pos x="410" y="75"/>
                  </a:cxn>
                  <a:cxn ang="0">
                    <a:pos x="367" y="70"/>
                  </a:cxn>
                  <a:cxn ang="0">
                    <a:pos x="232" y="68"/>
                  </a:cxn>
                  <a:cxn ang="0">
                    <a:pos x="180" y="66"/>
                  </a:cxn>
                  <a:cxn ang="0">
                    <a:pos x="126" y="60"/>
                  </a:cxn>
                  <a:cxn ang="0">
                    <a:pos x="109" y="56"/>
                  </a:cxn>
                  <a:cxn ang="0">
                    <a:pos x="68" y="41"/>
                  </a:cxn>
                  <a:cxn ang="0">
                    <a:pos x="52" y="32"/>
                  </a:cxn>
                  <a:cxn ang="0">
                    <a:pos x="45" y="24"/>
                  </a:cxn>
                  <a:cxn ang="0">
                    <a:pos x="45" y="22"/>
                  </a:cxn>
                  <a:cxn ang="0">
                    <a:pos x="44" y="11"/>
                  </a:cxn>
                  <a:cxn ang="0">
                    <a:pos x="39" y="5"/>
                  </a:cxn>
                  <a:cxn ang="0">
                    <a:pos x="32" y="1"/>
                  </a:cxn>
                  <a:cxn ang="0">
                    <a:pos x="15" y="1"/>
                  </a:cxn>
                  <a:cxn ang="0">
                    <a:pos x="7" y="5"/>
                  </a:cxn>
                  <a:cxn ang="0">
                    <a:pos x="2" y="11"/>
                  </a:cxn>
                  <a:cxn ang="0">
                    <a:pos x="0" y="22"/>
                  </a:cxn>
                  <a:cxn ang="0">
                    <a:pos x="0" y="30"/>
                  </a:cxn>
                  <a:cxn ang="0">
                    <a:pos x="5" y="45"/>
                  </a:cxn>
                  <a:cxn ang="0">
                    <a:pos x="14" y="58"/>
                  </a:cxn>
                  <a:cxn ang="0">
                    <a:pos x="34" y="74"/>
                  </a:cxn>
                  <a:cxn ang="0">
                    <a:pos x="65" y="90"/>
                  </a:cxn>
                  <a:cxn ang="0">
                    <a:pos x="96" y="100"/>
                  </a:cxn>
                  <a:cxn ang="0">
                    <a:pos x="149" y="111"/>
                  </a:cxn>
                  <a:cxn ang="0">
                    <a:pos x="204" y="113"/>
                  </a:cxn>
                  <a:cxn ang="0">
                    <a:pos x="285" y="115"/>
                  </a:cxn>
                  <a:cxn ang="0">
                    <a:pos x="311" y="116"/>
                  </a:cxn>
                  <a:cxn ang="0">
                    <a:pos x="520" y="128"/>
                  </a:cxn>
                  <a:cxn ang="0">
                    <a:pos x="731" y="130"/>
                  </a:cxn>
                  <a:cxn ang="0">
                    <a:pos x="736" y="129"/>
                  </a:cxn>
                  <a:cxn ang="0">
                    <a:pos x="744" y="125"/>
                  </a:cxn>
                  <a:cxn ang="0">
                    <a:pos x="749" y="120"/>
                  </a:cxn>
                  <a:cxn ang="0">
                    <a:pos x="753" y="107"/>
                  </a:cxn>
                  <a:cxn ang="0">
                    <a:pos x="749" y="95"/>
                  </a:cxn>
                  <a:cxn ang="0">
                    <a:pos x="744" y="88"/>
                  </a:cxn>
                  <a:cxn ang="0">
                    <a:pos x="736" y="85"/>
                  </a:cxn>
                  <a:cxn ang="0">
                    <a:pos x="731" y="85"/>
                  </a:cxn>
                </a:cxnLst>
                <a:rect l="0" t="0" r="r" b="b"/>
                <a:pathLst>
                  <a:path w="753" h="130">
                    <a:moveTo>
                      <a:pt x="731" y="85"/>
                    </a:moveTo>
                    <a:lnTo>
                      <a:pt x="731" y="85"/>
                    </a:lnTo>
                    <a:lnTo>
                      <a:pt x="701" y="83"/>
                    </a:lnTo>
                    <a:lnTo>
                      <a:pt x="671" y="82"/>
                    </a:lnTo>
                    <a:lnTo>
                      <a:pt x="610" y="78"/>
                    </a:lnTo>
                    <a:lnTo>
                      <a:pt x="610" y="78"/>
                    </a:lnTo>
                    <a:lnTo>
                      <a:pt x="586" y="78"/>
                    </a:lnTo>
                    <a:lnTo>
                      <a:pt x="561" y="78"/>
                    </a:lnTo>
                    <a:lnTo>
                      <a:pt x="511" y="79"/>
                    </a:lnTo>
                    <a:lnTo>
                      <a:pt x="485" y="79"/>
                    </a:lnTo>
                    <a:lnTo>
                      <a:pt x="460" y="79"/>
                    </a:lnTo>
                    <a:lnTo>
                      <a:pt x="435" y="78"/>
                    </a:lnTo>
                    <a:lnTo>
                      <a:pt x="410" y="75"/>
                    </a:lnTo>
                    <a:lnTo>
                      <a:pt x="410" y="75"/>
                    </a:lnTo>
                    <a:lnTo>
                      <a:pt x="389" y="73"/>
                    </a:lnTo>
                    <a:lnTo>
                      <a:pt x="367" y="70"/>
                    </a:lnTo>
                    <a:lnTo>
                      <a:pt x="323" y="68"/>
                    </a:lnTo>
                    <a:lnTo>
                      <a:pt x="232" y="68"/>
                    </a:lnTo>
                    <a:lnTo>
                      <a:pt x="232" y="68"/>
                    </a:lnTo>
                    <a:lnTo>
                      <a:pt x="180" y="66"/>
                    </a:lnTo>
                    <a:lnTo>
                      <a:pt x="154" y="64"/>
                    </a:lnTo>
                    <a:lnTo>
                      <a:pt x="126" y="60"/>
                    </a:lnTo>
                    <a:lnTo>
                      <a:pt x="126" y="60"/>
                    </a:lnTo>
                    <a:lnTo>
                      <a:pt x="109" y="56"/>
                    </a:lnTo>
                    <a:lnTo>
                      <a:pt x="82" y="47"/>
                    </a:lnTo>
                    <a:lnTo>
                      <a:pt x="68" y="41"/>
                    </a:lnTo>
                    <a:lnTo>
                      <a:pt x="56" y="35"/>
                    </a:lnTo>
                    <a:lnTo>
                      <a:pt x="52" y="32"/>
                    </a:lnTo>
                    <a:lnTo>
                      <a:pt x="48" y="28"/>
                    </a:lnTo>
                    <a:lnTo>
                      <a:pt x="45" y="24"/>
                    </a:lnTo>
                    <a:lnTo>
                      <a:pt x="45" y="22"/>
                    </a:lnTo>
                    <a:lnTo>
                      <a:pt x="45" y="22"/>
                    </a:lnTo>
                    <a:lnTo>
                      <a:pt x="45" y="17"/>
                    </a:lnTo>
                    <a:lnTo>
                      <a:pt x="44" y="11"/>
                    </a:lnTo>
                    <a:lnTo>
                      <a:pt x="41" y="7"/>
                    </a:lnTo>
                    <a:lnTo>
                      <a:pt x="39" y="5"/>
                    </a:lnTo>
                    <a:lnTo>
                      <a:pt x="36" y="2"/>
                    </a:lnTo>
                    <a:lnTo>
                      <a:pt x="32" y="1"/>
                    </a:lnTo>
                    <a:lnTo>
                      <a:pt x="23" y="0"/>
                    </a:lnTo>
                    <a:lnTo>
                      <a:pt x="15" y="1"/>
                    </a:lnTo>
                    <a:lnTo>
                      <a:pt x="11" y="2"/>
                    </a:lnTo>
                    <a:lnTo>
                      <a:pt x="7" y="5"/>
                    </a:lnTo>
                    <a:lnTo>
                      <a:pt x="5" y="7"/>
                    </a:lnTo>
                    <a:lnTo>
                      <a:pt x="2" y="11"/>
                    </a:lnTo>
                    <a:lnTo>
                      <a:pt x="1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30"/>
                    </a:lnTo>
                    <a:lnTo>
                      <a:pt x="1" y="37"/>
                    </a:lnTo>
                    <a:lnTo>
                      <a:pt x="5" y="45"/>
                    </a:lnTo>
                    <a:lnTo>
                      <a:pt x="9" y="52"/>
                    </a:lnTo>
                    <a:lnTo>
                      <a:pt x="14" y="58"/>
                    </a:lnTo>
                    <a:lnTo>
                      <a:pt x="19" y="64"/>
                    </a:lnTo>
                    <a:lnTo>
                      <a:pt x="34" y="74"/>
                    </a:lnTo>
                    <a:lnTo>
                      <a:pt x="49" y="83"/>
                    </a:lnTo>
                    <a:lnTo>
                      <a:pt x="65" y="90"/>
                    </a:lnTo>
                    <a:lnTo>
                      <a:pt x="96" y="100"/>
                    </a:lnTo>
                    <a:lnTo>
                      <a:pt x="96" y="100"/>
                    </a:lnTo>
                    <a:lnTo>
                      <a:pt x="123" y="107"/>
                    </a:lnTo>
                    <a:lnTo>
                      <a:pt x="149" y="111"/>
                    </a:lnTo>
                    <a:lnTo>
                      <a:pt x="176" y="113"/>
                    </a:lnTo>
                    <a:lnTo>
                      <a:pt x="204" y="113"/>
                    </a:lnTo>
                    <a:lnTo>
                      <a:pt x="257" y="115"/>
                    </a:lnTo>
                    <a:lnTo>
                      <a:pt x="285" y="115"/>
                    </a:lnTo>
                    <a:lnTo>
                      <a:pt x="311" y="116"/>
                    </a:lnTo>
                    <a:lnTo>
                      <a:pt x="311" y="116"/>
                    </a:lnTo>
                    <a:lnTo>
                      <a:pt x="416" y="122"/>
                    </a:lnTo>
                    <a:lnTo>
                      <a:pt x="520" y="128"/>
                    </a:lnTo>
                    <a:lnTo>
                      <a:pt x="626" y="129"/>
                    </a:lnTo>
                    <a:lnTo>
                      <a:pt x="731" y="130"/>
                    </a:lnTo>
                    <a:lnTo>
                      <a:pt x="731" y="130"/>
                    </a:lnTo>
                    <a:lnTo>
                      <a:pt x="736" y="129"/>
                    </a:lnTo>
                    <a:lnTo>
                      <a:pt x="740" y="128"/>
                    </a:lnTo>
                    <a:lnTo>
                      <a:pt x="744" y="125"/>
                    </a:lnTo>
                    <a:lnTo>
                      <a:pt x="746" y="122"/>
                    </a:lnTo>
                    <a:lnTo>
                      <a:pt x="749" y="120"/>
                    </a:lnTo>
                    <a:lnTo>
                      <a:pt x="750" y="116"/>
                    </a:lnTo>
                    <a:lnTo>
                      <a:pt x="753" y="107"/>
                    </a:lnTo>
                    <a:lnTo>
                      <a:pt x="750" y="99"/>
                    </a:lnTo>
                    <a:lnTo>
                      <a:pt x="749" y="95"/>
                    </a:lnTo>
                    <a:lnTo>
                      <a:pt x="746" y="91"/>
                    </a:lnTo>
                    <a:lnTo>
                      <a:pt x="744" y="88"/>
                    </a:lnTo>
                    <a:lnTo>
                      <a:pt x="740" y="86"/>
                    </a:lnTo>
                    <a:lnTo>
                      <a:pt x="736" y="85"/>
                    </a:lnTo>
                    <a:lnTo>
                      <a:pt x="731" y="85"/>
                    </a:lnTo>
                    <a:lnTo>
                      <a:pt x="731" y="8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Freeform 971"/>
              <p:cNvSpPr/>
              <p:nvPr/>
            </p:nvSpPr>
            <p:spPr bwMode="auto">
              <a:xfrm>
                <a:off x="6726238" y="3448051"/>
                <a:ext cx="319088" cy="47625"/>
              </a:xfrm>
              <a:custGeom>
                <a:avLst/>
                <a:gdLst/>
                <a:ahLst/>
                <a:cxnLst>
                  <a:cxn ang="0">
                    <a:pos x="762" y="10"/>
                  </a:cxn>
                  <a:cxn ang="0">
                    <a:pos x="762" y="10"/>
                  </a:cxn>
                  <a:cxn ang="0">
                    <a:pos x="755" y="19"/>
                  </a:cxn>
                  <a:cxn ang="0">
                    <a:pos x="748" y="27"/>
                  </a:cxn>
                  <a:cxn ang="0">
                    <a:pos x="741" y="35"/>
                  </a:cxn>
                  <a:cxn ang="0">
                    <a:pos x="734" y="41"/>
                  </a:cxn>
                  <a:cxn ang="0">
                    <a:pos x="726" y="48"/>
                  </a:cxn>
                  <a:cxn ang="0">
                    <a:pos x="717" y="53"/>
                  </a:cxn>
                  <a:cxn ang="0">
                    <a:pos x="700" y="61"/>
                  </a:cxn>
                  <a:cxn ang="0">
                    <a:pos x="682" y="66"/>
                  </a:cxn>
                  <a:cxn ang="0">
                    <a:pos x="662" y="70"/>
                  </a:cxn>
                  <a:cxn ang="0">
                    <a:pos x="643" y="73"/>
                  </a:cxn>
                  <a:cxn ang="0">
                    <a:pos x="622" y="73"/>
                  </a:cxn>
                  <a:cxn ang="0">
                    <a:pos x="22" y="73"/>
                  </a:cxn>
                  <a:cxn ang="0">
                    <a:pos x="22" y="73"/>
                  </a:cxn>
                  <a:cxn ang="0">
                    <a:pos x="17" y="74"/>
                  </a:cxn>
                  <a:cxn ang="0">
                    <a:pos x="12" y="75"/>
                  </a:cxn>
                  <a:cxn ang="0">
                    <a:pos x="8" y="77"/>
                  </a:cxn>
                  <a:cxn ang="0">
                    <a:pos x="5" y="81"/>
                  </a:cxn>
                  <a:cxn ang="0">
                    <a:pos x="3" y="83"/>
                  </a:cxn>
                  <a:cxn ang="0">
                    <a:pos x="2" y="87"/>
                  </a:cxn>
                  <a:cxn ang="0">
                    <a:pos x="0" y="96"/>
                  </a:cxn>
                  <a:cxn ang="0">
                    <a:pos x="2" y="104"/>
                  </a:cxn>
                  <a:cxn ang="0">
                    <a:pos x="3" y="108"/>
                  </a:cxn>
                  <a:cxn ang="0">
                    <a:pos x="5" y="112"/>
                  </a:cxn>
                  <a:cxn ang="0">
                    <a:pos x="8" y="115"/>
                  </a:cxn>
                  <a:cxn ang="0">
                    <a:pos x="12" y="117"/>
                  </a:cxn>
                  <a:cxn ang="0">
                    <a:pos x="17" y="119"/>
                  </a:cxn>
                  <a:cxn ang="0">
                    <a:pos x="22" y="119"/>
                  </a:cxn>
                  <a:cxn ang="0">
                    <a:pos x="484" y="119"/>
                  </a:cxn>
                  <a:cxn ang="0">
                    <a:pos x="484" y="119"/>
                  </a:cxn>
                  <a:cxn ang="0">
                    <a:pos x="527" y="120"/>
                  </a:cxn>
                  <a:cxn ang="0">
                    <a:pos x="572" y="121"/>
                  </a:cxn>
                  <a:cxn ang="0">
                    <a:pos x="615" y="120"/>
                  </a:cxn>
                  <a:cxn ang="0">
                    <a:pos x="637" y="120"/>
                  </a:cxn>
                  <a:cxn ang="0">
                    <a:pos x="658" y="117"/>
                  </a:cxn>
                  <a:cxn ang="0">
                    <a:pos x="679" y="113"/>
                  </a:cxn>
                  <a:cxn ang="0">
                    <a:pos x="699" y="108"/>
                  </a:cxn>
                  <a:cxn ang="0">
                    <a:pos x="718" y="102"/>
                  </a:cxn>
                  <a:cxn ang="0">
                    <a:pos x="738" y="92"/>
                  </a:cxn>
                  <a:cxn ang="0">
                    <a:pos x="755" y="82"/>
                  </a:cxn>
                  <a:cxn ang="0">
                    <a:pos x="772" y="69"/>
                  </a:cxn>
                  <a:cxn ang="0">
                    <a:pos x="786" y="52"/>
                  </a:cxn>
                  <a:cxn ang="0">
                    <a:pos x="801" y="34"/>
                  </a:cxn>
                  <a:cxn ang="0">
                    <a:pos x="801" y="34"/>
                  </a:cxn>
                  <a:cxn ang="0">
                    <a:pos x="803" y="28"/>
                  </a:cxn>
                  <a:cxn ang="0">
                    <a:pos x="805" y="24"/>
                  </a:cxn>
                  <a:cxn ang="0">
                    <a:pos x="805" y="19"/>
                  </a:cxn>
                  <a:cxn ang="0">
                    <a:pos x="803" y="15"/>
                  </a:cxn>
                  <a:cxn ang="0">
                    <a:pos x="802" y="11"/>
                  </a:cxn>
                  <a:cxn ang="0">
                    <a:pos x="800" y="9"/>
                  </a:cxn>
                  <a:cxn ang="0">
                    <a:pos x="793" y="3"/>
                  </a:cxn>
                  <a:cxn ang="0">
                    <a:pos x="785" y="0"/>
                  </a:cxn>
                  <a:cxn ang="0">
                    <a:pos x="781" y="0"/>
                  </a:cxn>
                  <a:cxn ang="0">
                    <a:pos x="776" y="0"/>
                  </a:cxn>
                  <a:cxn ang="0">
                    <a:pos x="772" y="1"/>
                  </a:cxn>
                  <a:cxn ang="0">
                    <a:pos x="768" y="3"/>
                  </a:cxn>
                  <a:cxn ang="0">
                    <a:pos x="764" y="6"/>
                  </a:cxn>
                  <a:cxn ang="0">
                    <a:pos x="762" y="10"/>
                  </a:cxn>
                  <a:cxn ang="0">
                    <a:pos x="762" y="10"/>
                  </a:cxn>
                </a:cxnLst>
                <a:rect l="0" t="0" r="r" b="b"/>
                <a:pathLst>
                  <a:path w="805" h="121">
                    <a:moveTo>
                      <a:pt x="762" y="10"/>
                    </a:moveTo>
                    <a:lnTo>
                      <a:pt x="762" y="10"/>
                    </a:lnTo>
                    <a:lnTo>
                      <a:pt x="755" y="19"/>
                    </a:lnTo>
                    <a:lnTo>
                      <a:pt x="748" y="27"/>
                    </a:lnTo>
                    <a:lnTo>
                      <a:pt x="741" y="35"/>
                    </a:lnTo>
                    <a:lnTo>
                      <a:pt x="734" y="41"/>
                    </a:lnTo>
                    <a:lnTo>
                      <a:pt x="726" y="48"/>
                    </a:lnTo>
                    <a:lnTo>
                      <a:pt x="717" y="53"/>
                    </a:lnTo>
                    <a:lnTo>
                      <a:pt x="700" y="61"/>
                    </a:lnTo>
                    <a:lnTo>
                      <a:pt x="682" y="66"/>
                    </a:lnTo>
                    <a:lnTo>
                      <a:pt x="662" y="70"/>
                    </a:lnTo>
                    <a:lnTo>
                      <a:pt x="643" y="73"/>
                    </a:lnTo>
                    <a:lnTo>
                      <a:pt x="622" y="73"/>
                    </a:lnTo>
                    <a:lnTo>
                      <a:pt x="22" y="73"/>
                    </a:lnTo>
                    <a:lnTo>
                      <a:pt x="22" y="73"/>
                    </a:lnTo>
                    <a:lnTo>
                      <a:pt x="17" y="74"/>
                    </a:lnTo>
                    <a:lnTo>
                      <a:pt x="12" y="75"/>
                    </a:lnTo>
                    <a:lnTo>
                      <a:pt x="8" y="77"/>
                    </a:lnTo>
                    <a:lnTo>
                      <a:pt x="5" y="81"/>
                    </a:lnTo>
                    <a:lnTo>
                      <a:pt x="3" y="83"/>
                    </a:lnTo>
                    <a:lnTo>
                      <a:pt x="2" y="87"/>
                    </a:lnTo>
                    <a:lnTo>
                      <a:pt x="0" y="96"/>
                    </a:lnTo>
                    <a:lnTo>
                      <a:pt x="2" y="104"/>
                    </a:lnTo>
                    <a:lnTo>
                      <a:pt x="3" y="108"/>
                    </a:lnTo>
                    <a:lnTo>
                      <a:pt x="5" y="112"/>
                    </a:lnTo>
                    <a:lnTo>
                      <a:pt x="8" y="115"/>
                    </a:lnTo>
                    <a:lnTo>
                      <a:pt x="12" y="117"/>
                    </a:lnTo>
                    <a:lnTo>
                      <a:pt x="17" y="119"/>
                    </a:lnTo>
                    <a:lnTo>
                      <a:pt x="22" y="119"/>
                    </a:lnTo>
                    <a:lnTo>
                      <a:pt x="484" y="119"/>
                    </a:lnTo>
                    <a:lnTo>
                      <a:pt x="484" y="119"/>
                    </a:lnTo>
                    <a:lnTo>
                      <a:pt x="527" y="120"/>
                    </a:lnTo>
                    <a:lnTo>
                      <a:pt x="572" y="121"/>
                    </a:lnTo>
                    <a:lnTo>
                      <a:pt x="615" y="120"/>
                    </a:lnTo>
                    <a:lnTo>
                      <a:pt x="637" y="120"/>
                    </a:lnTo>
                    <a:lnTo>
                      <a:pt x="658" y="117"/>
                    </a:lnTo>
                    <a:lnTo>
                      <a:pt x="679" y="113"/>
                    </a:lnTo>
                    <a:lnTo>
                      <a:pt x="699" y="108"/>
                    </a:lnTo>
                    <a:lnTo>
                      <a:pt x="718" y="102"/>
                    </a:lnTo>
                    <a:lnTo>
                      <a:pt x="738" y="92"/>
                    </a:lnTo>
                    <a:lnTo>
                      <a:pt x="755" y="82"/>
                    </a:lnTo>
                    <a:lnTo>
                      <a:pt x="772" y="69"/>
                    </a:lnTo>
                    <a:lnTo>
                      <a:pt x="786" y="52"/>
                    </a:lnTo>
                    <a:lnTo>
                      <a:pt x="801" y="34"/>
                    </a:lnTo>
                    <a:lnTo>
                      <a:pt x="801" y="34"/>
                    </a:lnTo>
                    <a:lnTo>
                      <a:pt x="803" y="28"/>
                    </a:lnTo>
                    <a:lnTo>
                      <a:pt x="805" y="24"/>
                    </a:lnTo>
                    <a:lnTo>
                      <a:pt x="805" y="19"/>
                    </a:lnTo>
                    <a:lnTo>
                      <a:pt x="803" y="15"/>
                    </a:lnTo>
                    <a:lnTo>
                      <a:pt x="802" y="11"/>
                    </a:lnTo>
                    <a:lnTo>
                      <a:pt x="800" y="9"/>
                    </a:lnTo>
                    <a:lnTo>
                      <a:pt x="793" y="3"/>
                    </a:lnTo>
                    <a:lnTo>
                      <a:pt x="785" y="0"/>
                    </a:lnTo>
                    <a:lnTo>
                      <a:pt x="781" y="0"/>
                    </a:lnTo>
                    <a:lnTo>
                      <a:pt x="776" y="0"/>
                    </a:lnTo>
                    <a:lnTo>
                      <a:pt x="772" y="1"/>
                    </a:lnTo>
                    <a:lnTo>
                      <a:pt x="768" y="3"/>
                    </a:lnTo>
                    <a:lnTo>
                      <a:pt x="764" y="6"/>
                    </a:lnTo>
                    <a:lnTo>
                      <a:pt x="762" y="10"/>
                    </a:lnTo>
                    <a:lnTo>
                      <a:pt x="762" y="1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Freeform 972"/>
              <p:cNvSpPr/>
              <p:nvPr/>
            </p:nvSpPr>
            <p:spPr bwMode="auto">
              <a:xfrm>
                <a:off x="6480176" y="3059113"/>
                <a:ext cx="379413" cy="158750"/>
              </a:xfrm>
              <a:custGeom>
                <a:avLst/>
                <a:gdLst/>
                <a:ahLst/>
                <a:cxnLst>
                  <a:cxn ang="0">
                    <a:pos x="943" y="340"/>
                  </a:cxn>
                  <a:cxn ang="0">
                    <a:pos x="940" y="296"/>
                  </a:cxn>
                  <a:cxn ang="0">
                    <a:pos x="931" y="241"/>
                  </a:cxn>
                  <a:cxn ang="0">
                    <a:pos x="919" y="189"/>
                  </a:cxn>
                  <a:cxn ang="0">
                    <a:pos x="912" y="149"/>
                  </a:cxn>
                  <a:cxn ang="0">
                    <a:pos x="889" y="97"/>
                  </a:cxn>
                  <a:cxn ang="0">
                    <a:pos x="850" y="54"/>
                  </a:cxn>
                  <a:cxn ang="0">
                    <a:pos x="816" y="36"/>
                  </a:cxn>
                  <a:cxn ang="0">
                    <a:pos x="769" y="20"/>
                  </a:cxn>
                  <a:cxn ang="0">
                    <a:pos x="715" y="9"/>
                  </a:cxn>
                  <a:cxn ang="0">
                    <a:pos x="638" y="2"/>
                  </a:cxn>
                  <a:cxn ang="0">
                    <a:pos x="510" y="2"/>
                  </a:cxn>
                  <a:cxn ang="0">
                    <a:pos x="357" y="7"/>
                  </a:cxn>
                  <a:cxn ang="0">
                    <a:pos x="284" y="8"/>
                  </a:cxn>
                  <a:cxn ang="0">
                    <a:pos x="221" y="19"/>
                  </a:cxn>
                  <a:cxn ang="0">
                    <a:pos x="140" y="49"/>
                  </a:cxn>
                  <a:cxn ang="0">
                    <a:pos x="118" y="59"/>
                  </a:cxn>
                  <a:cxn ang="0">
                    <a:pos x="81" y="87"/>
                  </a:cxn>
                  <a:cxn ang="0">
                    <a:pos x="43" y="139"/>
                  </a:cxn>
                  <a:cxn ang="0">
                    <a:pos x="23" y="202"/>
                  </a:cxn>
                  <a:cxn ang="0">
                    <a:pos x="6" y="315"/>
                  </a:cxn>
                  <a:cxn ang="0">
                    <a:pos x="0" y="366"/>
                  </a:cxn>
                  <a:cxn ang="0">
                    <a:pos x="5" y="380"/>
                  </a:cxn>
                  <a:cxn ang="0">
                    <a:pos x="27" y="390"/>
                  </a:cxn>
                  <a:cxn ang="0">
                    <a:pos x="38" y="385"/>
                  </a:cxn>
                  <a:cxn ang="0">
                    <a:pos x="44" y="373"/>
                  </a:cxn>
                  <a:cxn ang="0">
                    <a:pos x="69" y="198"/>
                  </a:cxn>
                  <a:cxn ang="0">
                    <a:pos x="76" y="173"/>
                  </a:cxn>
                  <a:cxn ang="0">
                    <a:pos x="91" y="143"/>
                  </a:cxn>
                  <a:cxn ang="0">
                    <a:pos x="115" y="118"/>
                  </a:cxn>
                  <a:cxn ang="0">
                    <a:pos x="176" y="84"/>
                  </a:cxn>
                  <a:cxn ang="0">
                    <a:pos x="217" y="70"/>
                  </a:cxn>
                  <a:cxn ang="0">
                    <a:pos x="275" y="57"/>
                  </a:cxn>
                  <a:cxn ang="0">
                    <a:pos x="391" y="47"/>
                  </a:cxn>
                  <a:cxn ang="0">
                    <a:pos x="510" y="46"/>
                  </a:cxn>
                  <a:cxn ang="0">
                    <a:pos x="638" y="51"/>
                  </a:cxn>
                  <a:cxn ang="0">
                    <a:pos x="698" y="54"/>
                  </a:cxn>
                  <a:cxn ang="0">
                    <a:pos x="751" y="60"/>
                  </a:cxn>
                  <a:cxn ang="0">
                    <a:pos x="800" y="77"/>
                  </a:cxn>
                  <a:cxn ang="0">
                    <a:pos x="827" y="93"/>
                  </a:cxn>
                  <a:cxn ang="0">
                    <a:pos x="849" y="119"/>
                  </a:cxn>
                  <a:cxn ang="0">
                    <a:pos x="866" y="160"/>
                  </a:cxn>
                  <a:cxn ang="0">
                    <a:pos x="879" y="225"/>
                  </a:cxn>
                  <a:cxn ang="0">
                    <a:pos x="889" y="264"/>
                  </a:cxn>
                  <a:cxn ang="0">
                    <a:pos x="895" y="340"/>
                  </a:cxn>
                  <a:cxn ang="0">
                    <a:pos x="902" y="376"/>
                  </a:cxn>
                  <a:cxn ang="0">
                    <a:pos x="910" y="390"/>
                  </a:cxn>
                  <a:cxn ang="0">
                    <a:pos x="930" y="400"/>
                  </a:cxn>
                  <a:cxn ang="0">
                    <a:pos x="948" y="393"/>
                  </a:cxn>
                  <a:cxn ang="0">
                    <a:pos x="953" y="373"/>
                  </a:cxn>
                  <a:cxn ang="0">
                    <a:pos x="951" y="363"/>
                  </a:cxn>
                  <a:cxn ang="0">
                    <a:pos x="946" y="356"/>
                  </a:cxn>
                </a:cxnLst>
                <a:rect l="0" t="0" r="r" b="b"/>
                <a:pathLst>
                  <a:path w="953" h="400">
                    <a:moveTo>
                      <a:pt x="946" y="356"/>
                    </a:moveTo>
                    <a:lnTo>
                      <a:pt x="946" y="356"/>
                    </a:lnTo>
                    <a:lnTo>
                      <a:pt x="943" y="340"/>
                    </a:lnTo>
                    <a:lnTo>
                      <a:pt x="942" y="322"/>
                    </a:lnTo>
                    <a:lnTo>
                      <a:pt x="940" y="296"/>
                    </a:lnTo>
                    <a:lnTo>
                      <a:pt x="940" y="296"/>
                    </a:lnTo>
                    <a:lnTo>
                      <a:pt x="939" y="281"/>
                    </a:lnTo>
                    <a:lnTo>
                      <a:pt x="938" y="268"/>
                    </a:lnTo>
                    <a:lnTo>
                      <a:pt x="931" y="241"/>
                    </a:lnTo>
                    <a:lnTo>
                      <a:pt x="925" y="215"/>
                    </a:lnTo>
                    <a:lnTo>
                      <a:pt x="921" y="202"/>
                    </a:lnTo>
                    <a:lnTo>
                      <a:pt x="919" y="189"/>
                    </a:lnTo>
                    <a:lnTo>
                      <a:pt x="919" y="189"/>
                    </a:lnTo>
                    <a:lnTo>
                      <a:pt x="916" y="169"/>
                    </a:lnTo>
                    <a:lnTo>
                      <a:pt x="912" y="149"/>
                    </a:lnTo>
                    <a:lnTo>
                      <a:pt x="906" y="131"/>
                    </a:lnTo>
                    <a:lnTo>
                      <a:pt x="898" y="113"/>
                    </a:lnTo>
                    <a:lnTo>
                      <a:pt x="889" y="97"/>
                    </a:lnTo>
                    <a:lnTo>
                      <a:pt x="879" y="81"/>
                    </a:lnTo>
                    <a:lnTo>
                      <a:pt x="866" y="67"/>
                    </a:lnTo>
                    <a:lnTo>
                      <a:pt x="850" y="54"/>
                    </a:lnTo>
                    <a:lnTo>
                      <a:pt x="850" y="54"/>
                    </a:lnTo>
                    <a:lnTo>
                      <a:pt x="833" y="43"/>
                    </a:lnTo>
                    <a:lnTo>
                      <a:pt x="816" y="36"/>
                    </a:lnTo>
                    <a:lnTo>
                      <a:pt x="800" y="29"/>
                    </a:lnTo>
                    <a:lnTo>
                      <a:pt x="785" y="24"/>
                    </a:lnTo>
                    <a:lnTo>
                      <a:pt x="769" y="20"/>
                    </a:lnTo>
                    <a:lnTo>
                      <a:pt x="752" y="16"/>
                    </a:lnTo>
                    <a:lnTo>
                      <a:pt x="715" y="9"/>
                    </a:lnTo>
                    <a:lnTo>
                      <a:pt x="715" y="9"/>
                    </a:lnTo>
                    <a:lnTo>
                      <a:pt x="691" y="6"/>
                    </a:lnTo>
                    <a:lnTo>
                      <a:pt x="664" y="3"/>
                    </a:lnTo>
                    <a:lnTo>
                      <a:pt x="638" y="2"/>
                    </a:lnTo>
                    <a:lnTo>
                      <a:pt x="612" y="0"/>
                    </a:lnTo>
                    <a:lnTo>
                      <a:pt x="560" y="0"/>
                    </a:lnTo>
                    <a:lnTo>
                      <a:pt x="510" y="2"/>
                    </a:lnTo>
                    <a:lnTo>
                      <a:pt x="510" y="2"/>
                    </a:lnTo>
                    <a:lnTo>
                      <a:pt x="408" y="4"/>
                    </a:lnTo>
                    <a:lnTo>
                      <a:pt x="357" y="7"/>
                    </a:lnTo>
                    <a:lnTo>
                      <a:pt x="306" y="7"/>
                    </a:lnTo>
                    <a:lnTo>
                      <a:pt x="306" y="7"/>
                    </a:lnTo>
                    <a:lnTo>
                      <a:pt x="284" y="8"/>
                    </a:lnTo>
                    <a:lnTo>
                      <a:pt x="261" y="11"/>
                    </a:lnTo>
                    <a:lnTo>
                      <a:pt x="241" y="15"/>
                    </a:lnTo>
                    <a:lnTo>
                      <a:pt x="221" y="19"/>
                    </a:lnTo>
                    <a:lnTo>
                      <a:pt x="201" y="25"/>
                    </a:lnTo>
                    <a:lnTo>
                      <a:pt x="182" y="32"/>
                    </a:lnTo>
                    <a:lnTo>
                      <a:pt x="140" y="49"/>
                    </a:lnTo>
                    <a:lnTo>
                      <a:pt x="140" y="49"/>
                    </a:lnTo>
                    <a:lnTo>
                      <a:pt x="128" y="53"/>
                    </a:lnTo>
                    <a:lnTo>
                      <a:pt x="118" y="59"/>
                    </a:lnTo>
                    <a:lnTo>
                      <a:pt x="107" y="66"/>
                    </a:lnTo>
                    <a:lnTo>
                      <a:pt x="98" y="72"/>
                    </a:lnTo>
                    <a:lnTo>
                      <a:pt x="81" y="87"/>
                    </a:lnTo>
                    <a:lnTo>
                      <a:pt x="67" y="102"/>
                    </a:lnTo>
                    <a:lnTo>
                      <a:pt x="53" y="121"/>
                    </a:lnTo>
                    <a:lnTo>
                      <a:pt x="43" y="139"/>
                    </a:lnTo>
                    <a:lnTo>
                      <a:pt x="35" y="159"/>
                    </a:lnTo>
                    <a:lnTo>
                      <a:pt x="29" y="179"/>
                    </a:lnTo>
                    <a:lnTo>
                      <a:pt x="23" y="202"/>
                    </a:lnTo>
                    <a:lnTo>
                      <a:pt x="18" y="224"/>
                    </a:lnTo>
                    <a:lnTo>
                      <a:pt x="12" y="270"/>
                    </a:lnTo>
                    <a:lnTo>
                      <a:pt x="6" y="315"/>
                    </a:lnTo>
                    <a:lnTo>
                      <a:pt x="0" y="361"/>
                    </a:lnTo>
                    <a:lnTo>
                      <a:pt x="0" y="361"/>
                    </a:lnTo>
                    <a:lnTo>
                      <a:pt x="0" y="366"/>
                    </a:lnTo>
                    <a:lnTo>
                      <a:pt x="1" y="370"/>
                    </a:lnTo>
                    <a:lnTo>
                      <a:pt x="2" y="376"/>
                    </a:lnTo>
                    <a:lnTo>
                      <a:pt x="5" y="380"/>
                    </a:lnTo>
                    <a:lnTo>
                      <a:pt x="10" y="385"/>
                    </a:lnTo>
                    <a:lnTo>
                      <a:pt x="18" y="389"/>
                    </a:lnTo>
                    <a:lnTo>
                      <a:pt x="27" y="390"/>
                    </a:lnTo>
                    <a:lnTo>
                      <a:pt x="31" y="389"/>
                    </a:lnTo>
                    <a:lnTo>
                      <a:pt x="35" y="387"/>
                    </a:lnTo>
                    <a:lnTo>
                      <a:pt x="38" y="385"/>
                    </a:lnTo>
                    <a:lnTo>
                      <a:pt x="40" y="382"/>
                    </a:lnTo>
                    <a:lnTo>
                      <a:pt x="43" y="378"/>
                    </a:lnTo>
                    <a:lnTo>
                      <a:pt x="44" y="373"/>
                    </a:lnTo>
                    <a:lnTo>
                      <a:pt x="44" y="373"/>
                    </a:lnTo>
                    <a:lnTo>
                      <a:pt x="57" y="285"/>
                    </a:lnTo>
                    <a:lnTo>
                      <a:pt x="69" y="198"/>
                    </a:lnTo>
                    <a:lnTo>
                      <a:pt x="69" y="198"/>
                    </a:lnTo>
                    <a:lnTo>
                      <a:pt x="72" y="185"/>
                    </a:lnTo>
                    <a:lnTo>
                      <a:pt x="76" y="173"/>
                    </a:lnTo>
                    <a:lnTo>
                      <a:pt x="80" y="162"/>
                    </a:lnTo>
                    <a:lnTo>
                      <a:pt x="85" y="152"/>
                    </a:lnTo>
                    <a:lnTo>
                      <a:pt x="91" y="143"/>
                    </a:lnTo>
                    <a:lnTo>
                      <a:pt x="98" y="134"/>
                    </a:lnTo>
                    <a:lnTo>
                      <a:pt x="106" y="126"/>
                    </a:lnTo>
                    <a:lnTo>
                      <a:pt x="115" y="118"/>
                    </a:lnTo>
                    <a:lnTo>
                      <a:pt x="133" y="105"/>
                    </a:lnTo>
                    <a:lnTo>
                      <a:pt x="154" y="93"/>
                    </a:lnTo>
                    <a:lnTo>
                      <a:pt x="176" y="84"/>
                    </a:lnTo>
                    <a:lnTo>
                      <a:pt x="199" y="75"/>
                    </a:lnTo>
                    <a:lnTo>
                      <a:pt x="199" y="75"/>
                    </a:lnTo>
                    <a:lnTo>
                      <a:pt x="217" y="70"/>
                    </a:lnTo>
                    <a:lnTo>
                      <a:pt x="237" y="64"/>
                    </a:lnTo>
                    <a:lnTo>
                      <a:pt x="255" y="60"/>
                    </a:lnTo>
                    <a:lnTo>
                      <a:pt x="275" y="57"/>
                    </a:lnTo>
                    <a:lnTo>
                      <a:pt x="312" y="51"/>
                    </a:lnTo>
                    <a:lnTo>
                      <a:pt x="352" y="49"/>
                    </a:lnTo>
                    <a:lnTo>
                      <a:pt x="391" y="47"/>
                    </a:lnTo>
                    <a:lnTo>
                      <a:pt x="430" y="47"/>
                    </a:lnTo>
                    <a:lnTo>
                      <a:pt x="510" y="46"/>
                    </a:lnTo>
                    <a:lnTo>
                      <a:pt x="510" y="46"/>
                    </a:lnTo>
                    <a:lnTo>
                      <a:pt x="552" y="47"/>
                    </a:lnTo>
                    <a:lnTo>
                      <a:pt x="595" y="50"/>
                    </a:lnTo>
                    <a:lnTo>
                      <a:pt x="638" y="51"/>
                    </a:lnTo>
                    <a:lnTo>
                      <a:pt x="680" y="53"/>
                    </a:lnTo>
                    <a:lnTo>
                      <a:pt x="680" y="53"/>
                    </a:lnTo>
                    <a:lnTo>
                      <a:pt x="698" y="54"/>
                    </a:lnTo>
                    <a:lnTo>
                      <a:pt x="715" y="54"/>
                    </a:lnTo>
                    <a:lnTo>
                      <a:pt x="734" y="57"/>
                    </a:lnTo>
                    <a:lnTo>
                      <a:pt x="751" y="60"/>
                    </a:lnTo>
                    <a:lnTo>
                      <a:pt x="768" y="64"/>
                    </a:lnTo>
                    <a:lnTo>
                      <a:pt x="785" y="70"/>
                    </a:lnTo>
                    <a:lnTo>
                      <a:pt x="800" y="77"/>
                    </a:lnTo>
                    <a:lnTo>
                      <a:pt x="816" y="87"/>
                    </a:lnTo>
                    <a:lnTo>
                      <a:pt x="816" y="87"/>
                    </a:lnTo>
                    <a:lnTo>
                      <a:pt x="827" y="93"/>
                    </a:lnTo>
                    <a:lnTo>
                      <a:pt x="836" y="102"/>
                    </a:lnTo>
                    <a:lnTo>
                      <a:pt x="844" y="110"/>
                    </a:lnTo>
                    <a:lnTo>
                      <a:pt x="849" y="119"/>
                    </a:lnTo>
                    <a:lnTo>
                      <a:pt x="854" y="130"/>
                    </a:lnTo>
                    <a:lnTo>
                      <a:pt x="859" y="139"/>
                    </a:lnTo>
                    <a:lnTo>
                      <a:pt x="866" y="160"/>
                    </a:lnTo>
                    <a:lnTo>
                      <a:pt x="870" y="181"/>
                    </a:lnTo>
                    <a:lnTo>
                      <a:pt x="875" y="203"/>
                    </a:lnTo>
                    <a:lnTo>
                      <a:pt x="879" y="225"/>
                    </a:lnTo>
                    <a:lnTo>
                      <a:pt x="885" y="247"/>
                    </a:lnTo>
                    <a:lnTo>
                      <a:pt x="885" y="247"/>
                    </a:lnTo>
                    <a:lnTo>
                      <a:pt x="889" y="264"/>
                    </a:lnTo>
                    <a:lnTo>
                      <a:pt x="892" y="283"/>
                    </a:lnTo>
                    <a:lnTo>
                      <a:pt x="893" y="321"/>
                    </a:lnTo>
                    <a:lnTo>
                      <a:pt x="895" y="340"/>
                    </a:lnTo>
                    <a:lnTo>
                      <a:pt x="897" y="359"/>
                    </a:lnTo>
                    <a:lnTo>
                      <a:pt x="900" y="368"/>
                    </a:lnTo>
                    <a:lnTo>
                      <a:pt x="902" y="376"/>
                    </a:lnTo>
                    <a:lnTo>
                      <a:pt x="906" y="383"/>
                    </a:lnTo>
                    <a:lnTo>
                      <a:pt x="910" y="390"/>
                    </a:lnTo>
                    <a:lnTo>
                      <a:pt x="910" y="390"/>
                    </a:lnTo>
                    <a:lnTo>
                      <a:pt x="916" y="395"/>
                    </a:lnTo>
                    <a:lnTo>
                      <a:pt x="922" y="399"/>
                    </a:lnTo>
                    <a:lnTo>
                      <a:pt x="930" y="400"/>
                    </a:lnTo>
                    <a:lnTo>
                      <a:pt x="936" y="399"/>
                    </a:lnTo>
                    <a:lnTo>
                      <a:pt x="943" y="398"/>
                    </a:lnTo>
                    <a:lnTo>
                      <a:pt x="948" y="393"/>
                    </a:lnTo>
                    <a:lnTo>
                      <a:pt x="952" y="386"/>
                    </a:lnTo>
                    <a:lnTo>
                      <a:pt x="953" y="378"/>
                    </a:lnTo>
                    <a:lnTo>
                      <a:pt x="953" y="373"/>
                    </a:lnTo>
                    <a:lnTo>
                      <a:pt x="953" y="373"/>
                    </a:lnTo>
                    <a:lnTo>
                      <a:pt x="952" y="368"/>
                    </a:lnTo>
                    <a:lnTo>
                      <a:pt x="951" y="363"/>
                    </a:lnTo>
                    <a:lnTo>
                      <a:pt x="948" y="359"/>
                    </a:lnTo>
                    <a:lnTo>
                      <a:pt x="946" y="356"/>
                    </a:lnTo>
                    <a:lnTo>
                      <a:pt x="946" y="35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Freeform 973"/>
              <p:cNvSpPr/>
              <p:nvPr/>
            </p:nvSpPr>
            <p:spPr bwMode="auto">
              <a:xfrm>
                <a:off x="6516688" y="3128963"/>
                <a:ext cx="307975" cy="92075"/>
              </a:xfrm>
              <a:custGeom>
                <a:avLst/>
                <a:gdLst/>
                <a:ahLst/>
                <a:cxnLst>
                  <a:cxn ang="0">
                    <a:pos x="713" y="26"/>
                  </a:cxn>
                  <a:cxn ang="0">
                    <a:pos x="692" y="15"/>
                  </a:cxn>
                  <a:cxn ang="0">
                    <a:pos x="670" y="9"/>
                  </a:cxn>
                  <a:cxn ang="0">
                    <a:pos x="622" y="4"/>
                  </a:cxn>
                  <a:cxn ang="0">
                    <a:pos x="573" y="4"/>
                  </a:cxn>
                  <a:cxn ang="0">
                    <a:pos x="424" y="4"/>
                  </a:cxn>
                  <a:cxn ang="0">
                    <a:pos x="384" y="4"/>
                  </a:cxn>
                  <a:cxn ang="0">
                    <a:pos x="258" y="0"/>
                  </a:cxn>
                  <a:cxn ang="0">
                    <a:pos x="174" y="4"/>
                  </a:cxn>
                  <a:cxn ang="0">
                    <a:pos x="113" y="12"/>
                  </a:cxn>
                  <a:cxn ang="0">
                    <a:pos x="93" y="16"/>
                  </a:cxn>
                  <a:cxn ang="0">
                    <a:pos x="67" y="26"/>
                  </a:cxn>
                  <a:cxn ang="0">
                    <a:pos x="47" y="45"/>
                  </a:cxn>
                  <a:cxn ang="0">
                    <a:pos x="32" y="67"/>
                  </a:cxn>
                  <a:cxn ang="0">
                    <a:pos x="20" y="93"/>
                  </a:cxn>
                  <a:cxn ang="0">
                    <a:pos x="12" y="122"/>
                  </a:cxn>
                  <a:cxn ang="0">
                    <a:pos x="3" y="178"/>
                  </a:cxn>
                  <a:cxn ang="0">
                    <a:pos x="0" y="204"/>
                  </a:cxn>
                  <a:cxn ang="0">
                    <a:pos x="0" y="213"/>
                  </a:cxn>
                  <a:cxn ang="0">
                    <a:pos x="6" y="221"/>
                  </a:cxn>
                  <a:cxn ang="0">
                    <a:pos x="12" y="225"/>
                  </a:cxn>
                  <a:cxn ang="0">
                    <a:pos x="29" y="225"/>
                  </a:cxn>
                  <a:cxn ang="0">
                    <a:pos x="40" y="217"/>
                  </a:cxn>
                  <a:cxn ang="0">
                    <a:pos x="45" y="209"/>
                  </a:cxn>
                  <a:cxn ang="0">
                    <a:pos x="45" y="204"/>
                  </a:cxn>
                  <a:cxn ang="0">
                    <a:pos x="54" y="156"/>
                  </a:cxn>
                  <a:cxn ang="0">
                    <a:pos x="67" y="107"/>
                  </a:cxn>
                  <a:cxn ang="0">
                    <a:pos x="71" y="98"/>
                  </a:cxn>
                  <a:cxn ang="0">
                    <a:pos x="79" y="83"/>
                  </a:cxn>
                  <a:cxn ang="0">
                    <a:pos x="91" y="72"/>
                  </a:cxn>
                  <a:cxn ang="0">
                    <a:pos x="109" y="60"/>
                  </a:cxn>
                  <a:cxn ang="0">
                    <a:pos x="139" y="54"/>
                  </a:cxn>
                  <a:cxn ang="0">
                    <a:pos x="173" y="51"/>
                  </a:cxn>
                  <a:cxn ang="0">
                    <a:pos x="231" y="49"/>
                  </a:cxn>
                  <a:cxn ang="0">
                    <a:pos x="403" y="50"/>
                  </a:cxn>
                  <a:cxn ang="0">
                    <a:pos x="520" y="50"/>
                  </a:cxn>
                  <a:cxn ang="0">
                    <a:pos x="636" y="51"/>
                  </a:cxn>
                  <a:cxn ang="0">
                    <a:pos x="651" y="53"/>
                  </a:cxn>
                  <a:cxn ang="0">
                    <a:pos x="677" y="60"/>
                  </a:cxn>
                  <a:cxn ang="0">
                    <a:pos x="695" y="75"/>
                  </a:cxn>
                  <a:cxn ang="0">
                    <a:pos x="709" y="94"/>
                  </a:cxn>
                  <a:cxn ang="0">
                    <a:pos x="720" y="118"/>
                  </a:cxn>
                  <a:cxn ang="0">
                    <a:pos x="728" y="157"/>
                  </a:cxn>
                  <a:cxn ang="0">
                    <a:pos x="730" y="209"/>
                  </a:cxn>
                  <a:cxn ang="0">
                    <a:pos x="732" y="215"/>
                  </a:cxn>
                  <a:cxn ang="0">
                    <a:pos x="734" y="224"/>
                  </a:cxn>
                  <a:cxn ang="0">
                    <a:pos x="741" y="229"/>
                  </a:cxn>
                  <a:cxn ang="0">
                    <a:pos x="754" y="232"/>
                  </a:cxn>
                  <a:cxn ang="0">
                    <a:pos x="766" y="229"/>
                  </a:cxn>
                  <a:cxn ang="0">
                    <a:pos x="772" y="224"/>
                  </a:cxn>
                  <a:cxn ang="0">
                    <a:pos x="776" y="215"/>
                  </a:cxn>
                  <a:cxn ang="0">
                    <a:pos x="776" y="209"/>
                  </a:cxn>
                  <a:cxn ang="0">
                    <a:pos x="773" y="160"/>
                  </a:cxn>
                  <a:cxn ang="0">
                    <a:pos x="766" y="109"/>
                  </a:cxn>
                  <a:cxn ang="0">
                    <a:pos x="758" y="85"/>
                  </a:cxn>
                  <a:cxn ang="0">
                    <a:pos x="746" y="63"/>
                  </a:cxn>
                  <a:cxn ang="0">
                    <a:pos x="732" y="43"/>
                  </a:cxn>
                  <a:cxn ang="0">
                    <a:pos x="713" y="26"/>
                  </a:cxn>
                </a:cxnLst>
                <a:rect l="0" t="0" r="r" b="b"/>
                <a:pathLst>
                  <a:path w="776" h="232">
                    <a:moveTo>
                      <a:pt x="713" y="26"/>
                    </a:moveTo>
                    <a:lnTo>
                      <a:pt x="713" y="26"/>
                    </a:lnTo>
                    <a:lnTo>
                      <a:pt x="704" y="20"/>
                    </a:lnTo>
                    <a:lnTo>
                      <a:pt x="692" y="15"/>
                    </a:lnTo>
                    <a:lnTo>
                      <a:pt x="682" y="12"/>
                    </a:lnTo>
                    <a:lnTo>
                      <a:pt x="670" y="9"/>
                    </a:lnTo>
                    <a:lnTo>
                      <a:pt x="645" y="5"/>
                    </a:lnTo>
                    <a:lnTo>
                      <a:pt x="622" y="4"/>
                    </a:lnTo>
                    <a:lnTo>
                      <a:pt x="622" y="4"/>
                    </a:lnTo>
                    <a:lnTo>
                      <a:pt x="573" y="4"/>
                    </a:lnTo>
                    <a:lnTo>
                      <a:pt x="524" y="4"/>
                    </a:lnTo>
                    <a:lnTo>
                      <a:pt x="424" y="4"/>
                    </a:lnTo>
                    <a:lnTo>
                      <a:pt x="424" y="4"/>
                    </a:lnTo>
                    <a:lnTo>
                      <a:pt x="384" y="4"/>
                    </a:lnTo>
                    <a:lnTo>
                      <a:pt x="342" y="3"/>
                    </a:lnTo>
                    <a:lnTo>
                      <a:pt x="258" y="0"/>
                    </a:lnTo>
                    <a:lnTo>
                      <a:pt x="216" y="2"/>
                    </a:lnTo>
                    <a:lnTo>
                      <a:pt x="174" y="4"/>
                    </a:lnTo>
                    <a:lnTo>
                      <a:pt x="133" y="8"/>
                    </a:lnTo>
                    <a:lnTo>
                      <a:pt x="113" y="12"/>
                    </a:lnTo>
                    <a:lnTo>
                      <a:pt x="93" y="16"/>
                    </a:lnTo>
                    <a:lnTo>
                      <a:pt x="93" y="16"/>
                    </a:lnTo>
                    <a:lnTo>
                      <a:pt x="79" y="21"/>
                    </a:lnTo>
                    <a:lnTo>
                      <a:pt x="67" y="26"/>
                    </a:lnTo>
                    <a:lnTo>
                      <a:pt x="57" y="34"/>
                    </a:lnTo>
                    <a:lnTo>
                      <a:pt x="47" y="45"/>
                    </a:lnTo>
                    <a:lnTo>
                      <a:pt x="40" y="55"/>
                    </a:lnTo>
                    <a:lnTo>
                      <a:pt x="32" y="67"/>
                    </a:lnTo>
                    <a:lnTo>
                      <a:pt x="25" y="80"/>
                    </a:lnTo>
                    <a:lnTo>
                      <a:pt x="20" y="93"/>
                    </a:lnTo>
                    <a:lnTo>
                      <a:pt x="16" y="107"/>
                    </a:lnTo>
                    <a:lnTo>
                      <a:pt x="12" y="122"/>
                    </a:lnTo>
                    <a:lnTo>
                      <a:pt x="7" y="151"/>
                    </a:lnTo>
                    <a:lnTo>
                      <a:pt x="3" y="178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09"/>
                    </a:lnTo>
                    <a:lnTo>
                      <a:pt x="0" y="213"/>
                    </a:lnTo>
                    <a:lnTo>
                      <a:pt x="3" y="217"/>
                    </a:lnTo>
                    <a:lnTo>
                      <a:pt x="6" y="221"/>
                    </a:lnTo>
                    <a:lnTo>
                      <a:pt x="8" y="223"/>
                    </a:lnTo>
                    <a:lnTo>
                      <a:pt x="12" y="225"/>
                    </a:lnTo>
                    <a:lnTo>
                      <a:pt x="20" y="226"/>
                    </a:lnTo>
                    <a:lnTo>
                      <a:pt x="29" y="225"/>
                    </a:lnTo>
                    <a:lnTo>
                      <a:pt x="37" y="221"/>
                    </a:lnTo>
                    <a:lnTo>
                      <a:pt x="40" y="217"/>
                    </a:lnTo>
                    <a:lnTo>
                      <a:pt x="42" y="213"/>
                    </a:lnTo>
                    <a:lnTo>
                      <a:pt x="45" y="209"/>
                    </a:lnTo>
                    <a:lnTo>
                      <a:pt x="45" y="204"/>
                    </a:lnTo>
                    <a:lnTo>
                      <a:pt x="45" y="204"/>
                    </a:lnTo>
                    <a:lnTo>
                      <a:pt x="49" y="181"/>
                    </a:lnTo>
                    <a:lnTo>
                      <a:pt x="54" y="156"/>
                    </a:lnTo>
                    <a:lnTo>
                      <a:pt x="61" y="131"/>
                    </a:lnTo>
                    <a:lnTo>
                      <a:pt x="67" y="107"/>
                    </a:lnTo>
                    <a:lnTo>
                      <a:pt x="67" y="107"/>
                    </a:lnTo>
                    <a:lnTo>
                      <a:pt x="71" y="98"/>
                    </a:lnTo>
                    <a:lnTo>
                      <a:pt x="75" y="90"/>
                    </a:lnTo>
                    <a:lnTo>
                      <a:pt x="79" y="83"/>
                    </a:lnTo>
                    <a:lnTo>
                      <a:pt x="84" y="77"/>
                    </a:lnTo>
                    <a:lnTo>
                      <a:pt x="91" y="72"/>
                    </a:lnTo>
                    <a:lnTo>
                      <a:pt x="96" y="67"/>
                    </a:lnTo>
                    <a:lnTo>
                      <a:pt x="109" y="60"/>
                    </a:lnTo>
                    <a:lnTo>
                      <a:pt x="123" y="56"/>
                    </a:lnTo>
                    <a:lnTo>
                      <a:pt x="139" y="54"/>
                    </a:lnTo>
                    <a:lnTo>
                      <a:pt x="156" y="51"/>
                    </a:lnTo>
                    <a:lnTo>
                      <a:pt x="173" y="51"/>
                    </a:lnTo>
                    <a:lnTo>
                      <a:pt x="173" y="51"/>
                    </a:lnTo>
                    <a:lnTo>
                      <a:pt x="231" y="49"/>
                    </a:lnTo>
                    <a:lnTo>
                      <a:pt x="288" y="49"/>
                    </a:lnTo>
                    <a:lnTo>
                      <a:pt x="403" y="50"/>
                    </a:lnTo>
                    <a:lnTo>
                      <a:pt x="403" y="50"/>
                    </a:lnTo>
                    <a:lnTo>
                      <a:pt x="520" y="50"/>
                    </a:lnTo>
                    <a:lnTo>
                      <a:pt x="577" y="50"/>
                    </a:lnTo>
                    <a:lnTo>
                      <a:pt x="636" y="51"/>
                    </a:lnTo>
                    <a:lnTo>
                      <a:pt x="636" y="51"/>
                    </a:lnTo>
                    <a:lnTo>
                      <a:pt x="651" y="53"/>
                    </a:lnTo>
                    <a:lnTo>
                      <a:pt x="665" y="55"/>
                    </a:lnTo>
                    <a:lnTo>
                      <a:pt x="677" y="60"/>
                    </a:lnTo>
                    <a:lnTo>
                      <a:pt x="686" y="67"/>
                    </a:lnTo>
                    <a:lnTo>
                      <a:pt x="695" y="75"/>
                    </a:lnTo>
                    <a:lnTo>
                      <a:pt x="703" y="84"/>
                    </a:lnTo>
                    <a:lnTo>
                      <a:pt x="709" y="94"/>
                    </a:lnTo>
                    <a:lnTo>
                      <a:pt x="715" y="106"/>
                    </a:lnTo>
                    <a:lnTo>
                      <a:pt x="720" y="118"/>
                    </a:lnTo>
                    <a:lnTo>
                      <a:pt x="722" y="130"/>
                    </a:lnTo>
                    <a:lnTo>
                      <a:pt x="728" y="157"/>
                    </a:lnTo>
                    <a:lnTo>
                      <a:pt x="730" y="183"/>
                    </a:lnTo>
                    <a:lnTo>
                      <a:pt x="730" y="209"/>
                    </a:lnTo>
                    <a:lnTo>
                      <a:pt x="730" y="209"/>
                    </a:lnTo>
                    <a:lnTo>
                      <a:pt x="732" y="215"/>
                    </a:lnTo>
                    <a:lnTo>
                      <a:pt x="733" y="220"/>
                    </a:lnTo>
                    <a:lnTo>
                      <a:pt x="734" y="224"/>
                    </a:lnTo>
                    <a:lnTo>
                      <a:pt x="738" y="226"/>
                    </a:lnTo>
                    <a:lnTo>
                      <a:pt x="741" y="229"/>
                    </a:lnTo>
                    <a:lnTo>
                      <a:pt x="745" y="230"/>
                    </a:lnTo>
                    <a:lnTo>
                      <a:pt x="754" y="232"/>
                    </a:lnTo>
                    <a:lnTo>
                      <a:pt x="762" y="230"/>
                    </a:lnTo>
                    <a:lnTo>
                      <a:pt x="766" y="229"/>
                    </a:lnTo>
                    <a:lnTo>
                      <a:pt x="770" y="226"/>
                    </a:lnTo>
                    <a:lnTo>
                      <a:pt x="772" y="224"/>
                    </a:lnTo>
                    <a:lnTo>
                      <a:pt x="775" y="220"/>
                    </a:lnTo>
                    <a:lnTo>
                      <a:pt x="776" y="215"/>
                    </a:lnTo>
                    <a:lnTo>
                      <a:pt x="776" y="209"/>
                    </a:lnTo>
                    <a:lnTo>
                      <a:pt x="776" y="209"/>
                    </a:lnTo>
                    <a:lnTo>
                      <a:pt x="776" y="185"/>
                    </a:lnTo>
                    <a:lnTo>
                      <a:pt x="773" y="160"/>
                    </a:lnTo>
                    <a:lnTo>
                      <a:pt x="771" y="134"/>
                    </a:lnTo>
                    <a:lnTo>
                      <a:pt x="766" y="109"/>
                    </a:lnTo>
                    <a:lnTo>
                      <a:pt x="762" y="97"/>
                    </a:lnTo>
                    <a:lnTo>
                      <a:pt x="758" y="85"/>
                    </a:lnTo>
                    <a:lnTo>
                      <a:pt x="753" y="73"/>
                    </a:lnTo>
                    <a:lnTo>
                      <a:pt x="746" y="63"/>
                    </a:lnTo>
                    <a:lnTo>
                      <a:pt x="739" y="53"/>
                    </a:lnTo>
                    <a:lnTo>
                      <a:pt x="732" y="43"/>
                    </a:lnTo>
                    <a:lnTo>
                      <a:pt x="724" y="34"/>
                    </a:lnTo>
                    <a:lnTo>
                      <a:pt x="713" y="26"/>
                    </a:lnTo>
                    <a:lnTo>
                      <a:pt x="713" y="2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29" name="组合 1288"/>
            <p:cNvGrpSpPr/>
            <p:nvPr/>
          </p:nvGrpSpPr>
          <p:grpSpPr>
            <a:xfrm>
              <a:off x="2058988" y="3816337"/>
              <a:ext cx="720725" cy="715963"/>
              <a:chOff x="2058988" y="4086225"/>
              <a:chExt cx="720725" cy="715963"/>
            </a:xfrm>
          </p:grpSpPr>
          <p:sp>
            <p:nvSpPr>
              <p:cNvPr id="1130" name="Freeform 974"/>
              <p:cNvSpPr/>
              <p:nvPr/>
            </p:nvSpPr>
            <p:spPr bwMode="auto">
              <a:xfrm>
                <a:off x="2589213" y="4638676"/>
                <a:ext cx="25400" cy="57150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49" y="10"/>
                  </a:cxn>
                  <a:cxn ang="0">
                    <a:pos x="47" y="18"/>
                  </a:cxn>
                  <a:cxn ang="0">
                    <a:pos x="40" y="31"/>
                  </a:cxn>
                  <a:cxn ang="0">
                    <a:pos x="32" y="45"/>
                  </a:cxn>
                  <a:cxn ang="0">
                    <a:pos x="26" y="58"/>
                  </a:cxn>
                  <a:cxn ang="0">
                    <a:pos x="26" y="58"/>
                  </a:cxn>
                  <a:cxn ang="0">
                    <a:pos x="11" y="96"/>
                  </a:cxn>
                  <a:cxn ang="0">
                    <a:pos x="0" y="136"/>
                  </a:cxn>
                  <a:cxn ang="0">
                    <a:pos x="0" y="136"/>
                  </a:cxn>
                  <a:cxn ang="0">
                    <a:pos x="0" y="138"/>
                  </a:cxn>
                  <a:cxn ang="0">
                    <a:pos x="1" y="139"/>
                  </a:cxn>
                  <a:cxn ang="0">
                    <a:pos x="4" y="142"/>
                  </a:cxn>
                  <a:cxn ang="0">
                    <a:pos x="9" y="142"/>
                  </a:cxn>
                  <a:cxn ang="0">
                    <a:pos x="10" y="141"/>
                  </a:cxn>
                  <a:cxn ang="0">
                    <a:pos x="11" y="138"/>
                  </a:cxn>
                  <a:cxn ang="0">
                    <a:pos x="11" y="138"/>
                  </a:cxn>
                  <a:cxn ang="0">
                    <a:pos x="23" y="100"/>
                  </a:cxn>
                  <a:cxn ang="0">
                    <a:pos x="36" y="62"/>
                  </a:cxn>
                  <a:cxn ang="0">
                    <a:pos x="36" y="62"/>
                  </a:cxn>
                  <a:cxn ang="0">
                    <a:pos x="43" y="48"/>
                  </a:cxn>
                  <a:cxn ang="0">
                    <a:pos x="51" y="35"/>
                  </a:cxn>
                  <a:cxn ang="0">
                    <a:pos x="57" y="22"/>
                  </a:cxn>
                  <a:cxn ang="0">
                    <a:pos x="61" y="14"/>
                  </a:cxn>
                  <a:cxn ang="0">
                    <a:pos x="63" y="7"/>
                  </a:cxn>
                  <a:cxn ang="0">
                    <a:pos x="63" y="7"/>
                  </a:cxn>
                  <a:cxn ang="0">
                    <a:pos x="63" y="5"/>
                  </a:cxn>
                  <a:cxn ang="0">
                    <a:pos x="61" y="2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5" y="1"/>
                  </a:cxn>
                  <a:cxn ang="0">
                    <a:pos x="52" y="2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63" h="142">
                    <a:moveTo>
                      <a:pt x="52" y="3"/>
                    </a:moveTo>
                    <a:lnTo>
                      <a:pt x="52" y="3"/>
                    </a:lnTo>
                    <a:lnTo>
                      <a:pt x="49" y="10"/>
                    </a:lnTo>
                    <a:lnTo>
                      <a:pt x="47" y="18"/>
                    </a:lnTo>
                    <a:lnTo>
                      <a:pt x="40" y="31"/>
                    </a:lnTo>
                    <a:lnTo>
                      <a:pt x="32" y="45"/>
                    </a:lnTo>
                    <a:lnTo>
                      <a:pt x="26" y="58"/>
                    </a:lnTo>
                    <a:lnTo>
                      <a:pt x="26" y="58"/>
                    </a:lnTo>
                    <a:lnTo>
                      <a:pt x="11" y="96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0" y="138"/>
                    </a:lnTo>
                    <a:lnTo>
                      <a:pt x="1" y="139"/>
                    </a:lnTo>
                    <a:lnTo>
                      <a:pt x="4" y="142"/>
                    </a:lnTo>
                    <a:lnTo>
                      <a:pt x="9" y="142"/>
                    </a:lnTo>
                    <a:lnTo>
                      <a:pt x="10" y="141"/>
                    </a:lnTo>
                    <a:lnTo>
                      <a:pt x="11" y="138"/>
                    </a:lnTo>
                    <a:lnTo>
                      <a:pt x="11" y="138"/>
                    </a:lnTo>
                    <a:lnTo>
                      <a:pt x="23" y="100"/>
                    </a:lnTo>
                    <a:lnTo>
                      <a:pt x="36" y="62"/>
                    </a:lnTo>
                    <a:lnTo>
                      <a:pt x="36" y="62"/>
                    </a:lnTo>
                    <a:lnTo>
                      <a:pt x="43" y="48"/>
                    </a:lnTo>
                    <a:lnTo>
                      <a:pt x="51" y="35"/>
                    </a:lnTo>
                    <a:lnTo>
                      <a:pt x="57" y="22"/>
                    </a:lnTo>
                    <a:lnTo>
                      <a:pt x="61" y="14"/>
                    </a:lnTo>
                    <a:lnTo>
                      <a:pt x="63" y="7"/>
                    </a:lnTo>
                    <a:lnTo>
                      <a:pt x="63" y="7"/>
                    </a:lnTo>
                    <a:lnTo>
                      <a:pt x="63" y="5"/>
                    </a:lnTo>
                    <a:lnTo>
                      <a:pt x="61" y="2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5" y="1"/>
                    </a:lnTo>
                    <a:lnTo>
                      <a:pt x="52" y="2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975"/>
              <p:cNvSpPr/>
              <p:nvPr/>
            </p:nvSpPr>
            <p:spPr bwMode="auto">
              <a:xfrm>
                <a:off x="2608263" y="4622801"/>
                <a:ext cx="41275" cy="88900"/>
              </a:xfrm>
              <a:custGeom>
                <a:avLst/>
                <a:gdLst/>
                <a:ahLst/>
                <a:cxnLst>
                  <a:cxn ang="0">
                    <a:pos x="91" y="4"/>
                  </a:cxn>
                  <a:cxn ang="0">
                    <a:pos x="91" y="4"/>
                  </a:cxn>
                  <a:cxn ang="0">
                    <a:pos x="81" y="32"/>
                  </a:cxn>
                  <a:cxn ang="0">
                    <a:pos x="69" y="57"/>
                  </a:cxn>
                  <a:cxn ang="0">
                    <a:pos x="41" y="108"/>
                  </a:cxn>
                  <a:cxn ang="0">
                    <a:pos x="28" y="134"/>
                  </a:cxn>
                  <a:cxn ang="0">
                    <a:pos x="17" y="160"/>
                  </a:cxn>
                  <a:cxn ang="0">
                    <a:pos x="6" y="187"/>
                  </a:cxn>
                  <a:cxn ang="0">
                    <a:pos x="2" y="200"/>
                  </a:cxn>
                  <a:cxn ang="0">
                    <a:pos x="0" y="215"/>
                  </a:cxn>
                  <a:cxn ang="0">
                    <a:pos x="0" y="215"/>
                  </a:cxn>
                  <a:cxn ang="0">
                    <a:pos x="0" y="217"/>
                  </a:cxn>
                  <a:cxn ang="0">
                    <a:pos x="1" y="220"/>
                  </a:cxn>
                  <a:cxn ang="0">
                    <a:pos x="5" y="223"/>
                  </a:cxn>
                  <a:cxn ang="0">
                    <a:pos x="6" y="223"/>
                  </a:cxn>
                  <a:cxn ang="0">
                    <a:pos x="9" y="221"/>
                  </a:cxn>
                  <a:cxn ang="0">
                    <a:pos x="10" y="220"/>
                  </a:cxn>
                  <a:cxn ang="0">
                    <a:pos x="11" y="219"/>
                  </a:cxn>
                  <a:cxn ang="0">
                    <a:pos x="11" y="219"/>
                  </a:cxn>
                  <a:cxn ang="0">
                    <a:pos x="14" y="204"/>
                  </a:cxn>
                  <a:cxn ang="0">
                    <a:pos x="18" y="190"/>
                  </a:cxn>
                  <a:cxn ang="0">
                    <a:pos x="27" y="162"/>
                  </a:cxn>
                  <a:cxn ang="0">
                    <a:pos x="39" y="136"/>
                  </a:cxn>
                  <a:cxn ang="0">
                    <a:pos x="52" y="111"/>
                  </a:cxn>
                  <a:cxn ang="0">
                    <a:pos x="79" y="60"/>
                  </a:cxn>
                  <a:cxn ang="0">
                    <a:pos x="92" y="34"/>
                  </a:cxn>
                  <a:cxn ang="0">
                    <a:pos x="103" y="7"/>
                  </a:cxn>
                  <a:cxn ang="0">
                    <a:pos x="103" y="7"/>
                  </a:cxn>
                  <a:cxn ang="0">
                    <a:pos x="103" y="4"/>
                  </a:cxn>
                  <a:cxn ang="0">
                    <a:pos x="102" y="3"/>
                  </a:cxn>
                  <a:cxn ang="0">
                    <a:pos x="99" y="0"/>
                  </a:cxn>
                  <a:cxn ang="0">
                    <a:pos x="94" y="0"/>
                  </a:cxn>
                  <a:cxn ang="0">
                    <a:pos x="92" y="2"/>
                  </a:cxn>
                  <a:cxn ang="0">
                    <a:pos x="91" y="4"/>
                  </a:cxn>
                  <a:cxn ang="0">
                    <a:pos x="91" y="4"/>
                  </a:cxn>
                </a:cxnLst>
                <a:rect l="0" t="0" r="r" b="b"/>
                <a:pathLst>
                  <a:path w="103" h="223">
                    <a:moveTo>
                      <a:pt x="91" y="4"/>
                    </a:moveTo>
                    <a:lnTo>
                      <a:pt x="91" y="4"/>
                    </a:lnTo>
                    <a:lnTo>
                      <a:pt x="81" y="32"/>
                    </a:lnTo>
                    <a:lnTo>
                      <a:pt x="69" y="57"/>
                    </a:lnTo>
                    <a:lnTo>
                      <a:pt x="41" y="108"/>
                    </a:lnTo>
                    <a:lnTo>
                      <a:pt x="28" y="134"/>
                    </a:lnTo>
                    <a:lnTo>
                      <a:pt x="17" y="160"/>
                    </a:lnTo>
                    <a:lnTo>
                      <a:pt x="6" y="187"/>
                    </a:lnTo>
                    <a:lnTo>
                      <a:pt x="2" y="200"/>
                    </a:lnTo>
                    <a:lnTo>
                      <a:pt x="0" y="215"/>
                    </a:lnTo>
                    <a:lnTo>
                      <a:pt x="0" y="215"/>
                    </a:lnTo>
                    <a:lnTo>
                      <a:pt x="0" y="217"/>
                    </a:lnTo>
                    <a:lnTo>
                      <a:pt x="1" y="220"/>
                    </a:lnTo>
                    <a:lnTo>
                      <a:pt x="5" y="223"/>
                    </a:lnTo>
                    <a:lnTo>
                      <a:pt x="6" y="223"/>
                    </a:lnTo>
                    <a:lnTo>
                      <a:pt x="9" y="221"/>
                    </a:lnTo>
                    <a:lnTo>
                      <a:pt x="10" y="220"/>
                    </a:lnTo>
                    <a:lnTo>
                      <a:pt x="11" y="219"/>
                    </a:lnTo>
                    <a:lnTo>
                      <a:pt x="11" y="219"/>
                    </a:lnTo>
                    <a:lnTo>
                      <a:pt x="14" y="204"/>
                    </a:lnTo>
                    <a:lnTo>
                      <a:pt x="18" y="190"/>
                    </a:lnTo>
                    <a:lnTo>
                      <a:pt x="27" y="162"/>
                    </a:lnTo>
                    <a:lnTo>
                      <a:pt x="39" y="136"/>
                    </a:lnTo>
                    <a:lnTo>
                      <a:pt x="52" y="111"/>
                    </a:lnTo>
                    <a:lnTo>
                      <a:pt x="79" y="60"/>
                    </a:lnTo>
                    <a:lnTo>
                      <a:pt x="92" y="34"/>
                    </a:lnTo>
                    <a:lnTo>
                      <a:pt x="103" y="7"/>
                    </a:lnTo>
                    <a:lnTo>
                      <a:pt x="103" y="7"/>
                    </a:lnTo>
                    <a:lnTo>
                      <a:pt x="103" y="4"/>
                    </a:lnTo>
                    <a:lnTo>
                      <a:pt x="102" y="3"/>
                    </a:lnTo>
                    <a:lnTo>
                      <a:pt x="99" y="0"/>
                    </a:lnTo>
                    <a:lnTo>
                      <a:pt x="94" y="0"/>
                    </a:lnTo>
                    <a:lnTo>
                      <a:pt x="92" y="2"/>
                    </a:lnTo>
                    <a:lnTo>
                      <a:pt x="91" y="4"/>
                    </a:lnTo>
                    <a:lnTo>
                      <a:pt x="9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Freeform 976"/>
              <p:cNvSpPr/>
              <p:nvPr/>
            </p:nvSpPr>
            <p:spPr bwMode="auto">
              <a:xfrm>
                <a:off x="2624138" y="4616451"/>
                <a:ext cx="49213" cy="123825"/>
              </a:xfrm>
              <a:custGeom>
                <a:avLst/>
                <a:gdLst/>
                <a:ahLst/>
                <a:cxnLst>
                  <a:cxn ang="0">
                    <a:pos x="114" y="6"/>
                  </a:cxn>
                  <a:cxn ang="0">
                    <a:pos x="114" y="6"/>
                  </a:cxn>
                  <a:cxn ang="0">
                    <a:pos x="113" y="15"/>
                  </a:cxn>
                  <a:cxn ang="0">
                    <a:pos x="110" y="24"/>
                  </a:cxn>
                  <a:cxn ang="0">
                    <a:pos x="103" y="40"/>
                  </a:cxn>
                  <a:cxn ang="0">
                    <a:pos x="96" y="57"/>
                  </a:cxn>
                  <a:cxn ang="0">
                    <a:pos x="89" y="74"/>
                  </a:cxn>
                  <a:cxn ang="0">
                    <a:pos x="89" y="74"/>
                  </a:cxn>
                  <a:cxn ang="0">
                    <a:pos x="73" y="119"/>
                  </a:cxn>
                  <a:cxn ang="0">
                    <a:pos x="65" y="140"/>
                  </a:cxn>
                  <a:cxn ang="0">
                    <a:pos x="55" y="162"/>
                  </a:cxn>
                  <a:cxn ang="0">
                    <a:pos x="55" y="162"/>
                  </a:cxn>
                  <a:cxn ang="0">
                    <a:pos x="38" y="198"/>
                  </a:cxn>
                  <a:cxn ang="0">
                    <a:pos x="21" y="233"/>
                  </a:cxn>
                  <a:cxn ang="0">
                    <a:pos x="14" y="251"/>
                  </a:cxn>
                  <a:cxn ang="0">
                    <a:pos x="8" y="270"/>
                  </a:cxn>
                  <a:cxn ang="0">
                    <a:pos x="3" y="288"/>
                  </a:cxn>
                  <a:cxn ang="0">
                    <a:pos x="0" y="308"/>
                  </a:cxn>
                  <a:cxn ang="0">
                    <a:pos x="0" y="308"/>
                  </a:cxn>
                  <a:cxn ang="0">
                    <a:pos x="0" y="310"/>
                  </a:cxn>
                  <a:cxn ang="0">
                    <a:pos x="1" y="312"/>
                  </a:cxn>
                  <a:cxn ang="0">
                    <a:pos x="3" y="313"/>
                  </a:cxn>
                  <a:cxn ang="0">
                    <a:pos x="4" y="313"/>
                  </a:cxn>
                  <a:cxn ang="0">
                    <a:pos x="9" y="312"/>
                  </a:cxn>
                  <a:cxn ang="0">
                    <a:pos x="11" y="310"/>
                  </a:cxn>
                  <a:cxn ang="0">
                    <a:pos x="11" y="308"/>
                  </a:cxn>
                  <a:cxn ang="0">
                    <a:pos x="11" y="308"/>
                  </a:cxn>
                  <a:cxn ang="0">
                    <a:pos x="16" y="285"/>
                  </a:cxn>
                  <a:cxn ang="0">
                    <a:pos x="21" y="263"/>
                  </a:cxn>
                  <a:cxn ang="0">
                    <a:pos x="29" y="242"/>
                  </a:cxn>
                  <a:cxn ang="0">
                    <a:pos x="39" y="223"/>
                  </a:cxn>
                  <a:cxn ang="0">
                    <a:pos x="59" y="181"/>
                  </a:cxn>
                  <a:cxn ang="0">
                    <a:pos x="68" y="161"/>
                  </a:cxn>
                  <a:cxn ang="0">
                    <a:pos x="79" y="140"/>
                  </a:cxn>
                  <a:cxn ang="0">
                    <a:pos x="79" y="140"/>
                  </a:cxn>
                  <a:cxn ang="0">
                    <a:pos x="85" y="121"/>
                  </a:cxn>
                  <a:cxn ang="0">
                    <a:pos x="92" y="101"/>
                  </a:cxn>
                  <a:cxn ang="0">
                    <a:pos x="105" y="60"/>
                  </a:cxn>
                  <a:cxn ang="0">
                    <a:pos x="105" y="60"/>
                  </a:cxn>
                  <a:cxn ang="0">
                    <a:pos x="109" y="54"/>
                  </a:cxn>
                  <a:cxn ang="0">
                    <a:pos x="113" y="47"/>
                  </a:cxn>
                  <a:cxn ang="0">
                    <a:pos x="116" y="40"/>
                  </a:cxn>
                  <a:cxn ang="0">
                    <a:pos x="120" y="33"/>
                  </a:cxn>
                  <a:cxn ang="0">
                    <a:pos x="120" y="33"/>
                  </a:cxn>
                  <a:cxn ang="0">
                    <a:pos x="123" y="26"/>
                  </a:cxn>
                  <a:cxn ang="0">
                    <a:pos x="124" y="20"/>
                  </a:cxn>
                  <a:cxn ang="0">
                    <a:pos x="126" y="6"/>
                  </a:cxn>
                  <a:cxn ang="0">
                    <a:pos x="126" y="6"/>
                  </a:cxn>
                  <a:cxn ang="0">
                    <a:pos x="124" y="3"/>
                  </a:cxn>
                  <a:cxn ang="0">
                    <a:pos x="123" y="2"/>
                  </a:cxn>
                  <a:cxn ang="0">
                    <a:pos x="120" y="0"/>
                  </a:cxn>
                  <a:cxn ang="0">
                    <a:pos x="115" y="2"/>
                  </a:cxn>
                  <a:cxn ang="0">
                    <a:pos x="114" y="3"/>
                  </a:cxn>
                  <a:cxn ang="0">
                    <a:pos x="114" y="6"/>
                  </a:cxn>
                  <a:cxn ang="0">
                    <a:pos x="114" y="6"/>
                  </a:cxn>
                </a:cxnLst>
                <a:rect l="0" t="0" r="r" b="b"/>
                <a:pathLst>
                  <a:path w="126" h="313">
                    <a:moveTo>
                      <a:pt x="114" y="6"/>
                    </a:moveTo>
                    <a:lnTo>
                      <a:pt x="114" y="6"/>
                    </a:lnTo>
                    <a:lnTo>
                      <a:pt x="113" y="15"/>
                    </a:lnTo>
                    <a:lnTo>
                      <a:pt x="110" y="24"/>
                    </a:lnTo>
                    <a:lnTo>
                      <a:pt x="103" y="40"/>
                    </a:lnTo>
                    <a:lnTo>
                      <a:pt x="96" y="57"/>
                    </a:lnTo>
                    <a:lnTo>
                      <a:pt x="89" y="74"/>
                    </a:lnTo>
                    <a:lnTo>
                      <a:pt x="89" y="74"/>
                    </a:lnTo>
                    <a:lnTo>
                      <a:pt x="73" y="119"/>
                    </a:lnTo>
                    <a:lnTo>
                      <a:pt x="65" y="140"/>
                    </a:lnTo>
                    <a:lnTo>
                      <a:pt x="55" y="162"/>
                    </a:lnTo>
                    <a:lnTo>
                      <a:pt x="55" y="162"/>
                    </a:lnTo>
                    <a:lnTo>
                      <a:pt x="38" y="198"/>
                    </a:lnTo>
                    <a:lnTo>
                      <a:pt x="21" y="233"/>
                    </a:lnTo>
                    <a:lnTo>
                      <a:pt x="14" y="251"/>
                    </a:lnTo>
                    <a:lnTo>
                      <a:pt x="8" y="270"/>
                    </a:lnTo>
                    <a:lnTo>
                      <a:pt x="3" y="288"/>
                    </a:lnTo>
                    <a:lnTo>
                      <a:pt x="0" y="308"/>
                    </a:lnTo>
                    <a:lnTo>
                      <a:pt x="0" y="308"/>
                    </a:lnTo>
                    <a:lnTo>
                      <a:pt x="0" y="310"/>
                    </a:lnTo>
                    <a:lnTo>
                      <a:pt x="1" y="312"/>
                    </a:lnTo>
                    <a:lnTo>
                      <a:pt x="3" y="313"/>
                    </a:lnTo>
                    <a:lnTo>
                      <a:pt x="4" y="313"/>
                    </a:lnTo>
                    <a:lnTo>
                      <a:pt x="9" y="312"/>
                    </a:lnTo>
                    <a:lnTo>
                      <a:pt x="11" y="310"/>
                    </a:lnTo>
                    <a:lnTo>
                      <a:pt x="11" y="308"/>
                    </a:lnTo>
                    <a:lnTo>
                      <a:pt x="11" y="308"/>
                    </a:lnTo>
                    <a:lnTo>
                      <a:pt x="16" y="285"/>
                    </a:lnTo>
                    <a:lnTo>
                      <a:pt x="21" y="263"/>
                    </a:lnTo>
                    <a:lnTo>
                      <a:pt x="29" y="242"/>
                    </a:lnTo>
                    <a:lnTo>
                      <a:pt x="39" y="223"/>
                    </a:lnTo>
                    <a:lnTo>
                      <a:pt x="59" y="181"/>
                    </a:lnTo>
                    <a:lnTo>
                      <a:pt x="68" y="161"/>
                    </a:lnTo>
                    <a:lnTo>
                      <a:pt x="79" y="140"/>
                    </a:lnTo>
                    <a:lnTo>
                      <a:pt x="79" y="140"/>
                    </a:lnTo>
                    <a:lnTo>
                      <a:pt x="85" y="121"/>
                    </a:lnTo>
                    <a:lnTo>
                      <a:pt x="92" y="101"/>
                    </a:lnTo>
                    <a:lnTo>
                      <a:pt x="105" y="60"/>
                    </a:lnTo>
                    <a:lnTo>
                      <a:pt x="105" y="60"/>
                    </a:lnTo>
                    <a:lnTo>
                      <a:pt x="109" y="54"/>
                    </a:lnTo>
                    <a:lnTo>
                      <a:pt x="113" y="47"/>
                    </a:lnTo>
                    <a:lnTo>
                      <a:pt x="116" y="40"/>
                    </a:lnTo>
                    <a:lnTo>
                      <a:pt x="120" y="33"/>
                    </a:lnTo>
                    <a:lnTo>
                      <a:pt x="120" y="33"/>
                    </a:lnTo>
                    <a:lnTo>
                      <a:pt x="123" y="26"/>
                    </a:lnTo>
                    <a:lnTo>
                      <a:pt x="124" y="20"/>
                    </a:lnTo>
                    <a:lnTo>
                      <a:pt x="126" y="6"/>
                    </a:lnTo>
                    <a:lnTo>
                      <a:pt x="126" y="6"/>
                    </a:lnTo>
                    <a:lnTo>
                      <a:pt x="124" y="3"/>
                    </a:lnTo>
                    <a:lnTo>
                      <a:pt x="123" y="2"/>
                    </a:lnTo>
                    <a:lnTo>
                      <a:pt x="120" y="0"/>
                    </a:lnTo>
                    <a:lnTo>
                      <a:pt x="115" y="2"/>
                    </a:lnTo>
                    <a:lnTo>
                      <a:pt x="114" y="3"/>
                    </a:lnTo>
                    <a:lnTo>
                      <a:pt x="114" y="6"/>
                    </a:lnTo>
                    <a:lnTo>
                      <a:pt x="11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977"/>
              <p:cNvSpPr/>
              <p:nvPr/>
            </p:nvSpPr>
            <p:spPr bwMode="auto">
              <a:xfrm>
                <a:off x="2649538" y="4640263"/>
                <a:ext cx="55563" cy="107950"/>
              </a:xfrm>
              <a:custGeom>
                <a:avLst/>
                <a:gdLst/>
                <a:ahLst/>
                <a:cxnLst>
                  <a:cxn ang="0">
                    <a:pos x="133" y="1"/>
                  </a:cxn>
                  <a:cxn ang="0">
                    <a:pos x="133" y="1"/>
                  </a:cxn>
                  <a:cxn ang="0">
                    <a:pos x="120" y="12"/>
                  </a:cxn>
                  <a:cxn ang="0">
                    <a:pos x="110" y="25"/>
                  </a:cxn>
                  <a:cxn ang="0">
                    <a:pos x="101" y="38"/>
                  </a:cxn>
                  <a:cxn ang="0">
                    <a:pos x="91" y="52"/>
                  </a:cxn>
                  <a:cxn ang="0">
                    <a:pos x="77" y="82"/>
                  </a:cxn>
                  <a:cxn ang="0">
                    <a:pos x="63" y="112"/>
                  </a:cxn>
                  <a:cxn ang="0">
                    <a:pos x="63" y="112"/>
                  </a:cxn>
                  <a:cxn ang="0">
                    <a:pos x="26" y="191"/>
                  </a:cxn>
                  <a:cxn ang="0">
                    <a:pos x="26" y="191"/>
                  </a:cxn>
                  <a:cxn ang="0">
                    <a:pos x="18" y="208"/>
                  </a:cxn>
                  <a:cxn ang="0">
                    <a:pos x="10" y="226"/>
                  </a:cxn>
                  <a:cxn ang="0">
                    <a:pos x="4" y="244"/>
                  </a:cxn>
                  <a:cxn ang="0">
                    <a:pos x="1" y="253"/>
                  </a:cxn>
                  <a:cxn ang="0">
                    <a:pos x="0" y="263"/>
                  </a:cxn>
                  <a:cxn ang="0">
                    <a:pos x="0" y="263"/>
                  </a:cxn>
                  <a:cxn ang="0">
                    <a:pos x="0" y="265"/>
                  </a:cxn>
                  <a:cxn ang="0">
                    <a:pos x="1" y="267"/>
                  </a:cxn>
                  <a:cxn ang="0">
                    <a:pos x="2" y="268"/>
                  </a:cxn>
                  <a:cxn ang="0">
                    <a:pos x="5" y="269"/>
                  </a:cxn>
                  <a:cxn ang="0">
                    <a:pos x="9" y="267"/>
                  </a:cxn>
                  <a:cxn ang="0">
                    <a:pos x="10" y="265"/>
                  </a:cxn>
                  <a:cxn ang="0">
                    <a:pos x="10" y="263"/>
                  </a:cxn>
                  <a:cxn ang="0">
                    <a:pos x="10" y="263"/>
                  </a:cxn>
                  <a:cxn ang="0">
                    <a:pos x="13" y="253"/>
                  </a:cxn>
                  <a:cxn ang="0">
                    <a:pos x="16" y="243"/>
                  </a:cxn>
                  <a:cxn ang="0">
                    <a:pos x="22" y="225"/>
                  </a:cxn>
                  <a:cxn ang="0">
                    <a:pos x="40" y="188"/>
                  </a:cxn>
                  <a:cxn ang="0">
                    <a:pos x="40" y="188"/>
                  </a:cxn>
                  <a:cxn ang="0">
                    <a:pos x="56" y="153"/>
                  </a:cxn>
                  <a:cxn ang="0">
                    <a:pos x="73" y="117"/>
                  </a:cxn>
                  <a:cxn ang="0">
                    <a:pos x="73" y="117"/>
                  </a:cxn>
                  <a:cxn ang="0">
                    <a:pos x="86" y="89"/>
                  </a:cxn>
                  <a:cxn ang="0">
                    <a:pos x="99" y="60"/>
                  </a:cxn>
                  <a:cxn ang="0">
                    <a:pos x="108" y="47"/>
                  </a:cxn>
                  <a:cxn ang="0">
                    <a:pos x="116" y="34"/>
                  </a:cxn>
                  <a:cxn ang="0">
                    <a:pos x="127" y="22"/>
                  </a:cxn>
                  <a:cxn ang="0">
                    <a:pos x="140" y="12"/>
                  </a:cxn>
                  <a:cxn ang="0">
                    <a:pos x="140" y="12"/>
                  </a:cxn>
                  <a:cxn ang="0">
                    <a:pos x="141" y="9"/>
                  </a:cxn>
                  <a:cxn ang="0">
                    <a:pos x="141" y="8"/>
                  </a:cxn>
                  <a:cxn ang="0">
                    <a:pos x="141" y="2"/>
                  </a:cxn>
                  <a:cxn ang="0">
                    <a:pos x="140" y="1"/>
                  </a:cxn>
                  <a:cxn ang="0">
                    <a:pos x="137" y="0"/>
                  </a:cxn>
                  <a:cxn ang="0">
                    <a:pos x="136" y="0"/>
                  </a:cxn>
                  <a:cxn ang="0">
                    <a:pos x="133" y="1"/>
                  </a:cxn>
                  <a:cxn ang="0">
                    <a:pos x="133" y="1"/>
                  </a:cxn>
                </a:cxnLst>
                <a:rect l="0" t="0" r="r" b="b"/>
                <a:pathLst>
                  <a:path w="141" h="269">
                    <a:moveTo>
                      <a:pt x="133" y="1"/>
                    </a:moveTo>
                    <a:lnTo>
                      <a:pt x="133" y="1"/>
                    </a:lnTo>
                    <a:lnTo>
                      <a:pt x="120" y="12"/>
                    </a:lnTo>
                    <a:lnTo>
                      <a:pt x="110" y="25"/>
                    </a:lnTo>
                    <a:lnTo>
                      <a:pt x="101" y="38"/>
                    </a:lnTo>
                    <a:lnTo>
                      <a:pt x="91" y="52"/>
                    </a:lnTo>
                    <a:lnTo>
                      <a:pt x="77" y="82"/>
                    </a:lnTo>
                    <a:lnTo>
                      <a:pt x="63" y="112"/>
                    </a:lnTo>
                    <a:lnTo>
                      <a:pt x="63" y="112"/>
                    </a:lnTo>
                    <a:lnTo>
                      <a:pt x="26" y="191"/>
                    </a:lnTo>
                    <a:lnTo>
                      <a:pt x="26" y="191"/>
                    </a:lnTo>
                    <a:lnTo>
                      <a:pt x="18" y="208"/>
                    </a:lnTo>
                    <a:lnTo>
                      <a:pt x="10" y="226"/>
                    </a:lnTo>
                    <a:lnTo>
                      <a:pt x="4" y="244"/>
                    </a:lnTo>
                    <a:lnTo>
                      <a:pt x="1" y="253"/>
                    </a:lnTo>
                    <a:lnTo>
                      <a:pt x="0" y="263"/>
                    </a:lnTo>
                    <a:lnTo>
                      <a:pt x="0" y="263"/>
                    </a:lnTo>
                    <a:lnTo>
                      <a:pt x="0" y="265"/>
                    </a:lnTo>
                    <a:lnTo>
                      <a:pt x="1" y="267"/>
                    </a:lnTo>
                    <a:lnTo>
                      <a:pt x="2" y="268"/>
                    </a:lnTo>
                    <a:lnTo>
                      <a:pt x="5" y="269"/>
                    </a:lnTo>
                    <a:lnTo>
                      <a:pt x="9" y="267"/>
                    </a:lnTo>
                    <a:lnTo>
                      <a:pt x="10" y="265"/>
                    </a:lnTo>
                    <a:lnTo>
                      <a:pt x="10" y="263"/>
                    </a:lnTo>
                    <a:lnTo>
                      <a:pt x="10" y="263"/>
                    </a:lnTo>
                    <a:lnTo>
                      <a:pt x="13" y="253"/>
                    </a:lnTo>
                    <a:lnTo>
                      <a:pt x="16" y="243"/>
                    </a:lnTo>
                    <a:lnTo>
                      <a:pt x="22" y="225"/>
                    </a:lnTo>
                    <a:lnTo>
                      <a:pt x="40" y="188"/>
                    </a:lnTo>
                    <a:lnTo>
                      <a:pt x="40" y="188"/>
                    </a:lnTo>
                    <a:lnTo>
                      <a:pt x="56" y="153"/>
                    </a:lnTo>
                    <a:lnTo>
                      <a:pt x="73" y="117"/>
                    </a:lnTo>
                    <a:lnTo>
                      <a:pt x="73" y="117"/>
                    </a:lnTo>
                    <a:lnTo>
                      <a:pt x="86" y="89"/>
                    </a:lnTo>
                    <a:lnTo>
                      <a:pt x="99" y="60"/>
                    </a:lnTo>
                    <a:lnTo>
                      <a:pt x="108" y="47"/>
                    </a:lnTo>
                    <a:lnTo>
                      <a:pt x="116" y="34"/>
                    </a:lnTo>
                    <a:lnTo>
                      <a:pt x="127" y="22"/>
                    </a:lnTo>
                    <a:lnTo>
                      <a:pt x="140" y="12"/>
                    </a:lnTo>
                    <a:lnTo>
                      <a:pt x="140" y="12"/>
                    </a:lnTo>
                    <a:lnTo>
                      <a:pt x="141" y="9"/>
                    </a:lnTo>
                    <a:lnTo>
                      <a:pt x="141" y="8"/>
                    </a:lnTo>
                    <a:lnTo>
                      <a:pt x="141" y="2"/>
                    </a:lnTo>
                    <a:lnTo>
                      <a:pt x="140" y="1"/>
                    </a:lnTo>
                    <a:lnTo>
                      <a:pt x="137" y="0"/>
                    </a:lnTo>
                    <a:lnTo>
                      <a:pt x="136" y="0"/>
                    </a:lnTo>
                    <a:lnTo>
                      <a:pt x="133" y="1"/>
                    </a:lnTo>
                    <a:lnTo>
                      <a:pt x="1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978"/>
              <p:cNvSpPr/>
              <p:nvPr/>
            </p:nvSpPr>
            <p:spPr bwMode="auto">
              <a:xfrm>
                <a:off x="2667001" y="4664076"/>
                <a:ext cx="60325" cy="111125"/>
              </a:xfrm>
              <a:custGeom>
                <a:avLst/>
                <a:gdLst/>
                <a:ahLst/>
                <a:cxnLst>
                  <a:cxn ang="0">
                    <a:pos x="147" y="2"/>
                  </a:cxn>
                  <a:cxn ang="0">
                    <a:pos x="147" y="2"/>
                  </a:cxn>
                  <a:cxn ang="0">
                    <a:pos x="132" y="12"/>
                  </a:cxn>
                  <a:cxn ang="0">
                    <a:pos x="121" y="23"/>
                  </a:cxn>
                  <a:cxn ang="0">
                    <a:pos x="110" y="36"/>
                  </a:cxn>
                  <a:cxn ang="0">
                    <a:pos x="101" y="49"/>
                  </a:cxn>
                  <a:cxn ang="0">
                    <a:pos x="92" y="63"/>
                  </a:cxn>
                  <a:cxn ang="0">
                    <a:pos x="84" y="77"/>
                  </a:cxn>
                  <a:cxn ang="0">
                    <a:pos x="70" y="108"/>
                  </a:cxn>
                  <a:cxn ang="0">
                    <a:pos x="70" y="108"/>
                  </a:cxn>
                  <a:cxn ang="0">
                    <a:pos x="51" y="148"/>
                  </a:cxn>
                  <a:cxn ang="0">
                    <a:pos x="33" y="190"/>
                  </a:cxn>
                  <a:cxn ang="0">
                    <a:pos x="2" y="274"/>
                  </a:cxn>
                  <a:cxn ang="0">
                    <a:pos x="2" y="274"/>
                  </a:cxn>
                  <a:cxn ang="0">
                    <a:pos x="0" y="275"/>
                  </a:cxn>
                  <a:cxn ang="0">
                    <a:pos x="2" y="278"/>
                  </a:cxn>
                  <a:cxn ang="0">
                    <a:pos x="3" y="279"/>
                  </a:cxn>
                  <a:cxn ang="0">
                    <a:pos x="4" y="280"/>
                  </a:cxn>
                  <a:cxn ang="0">
                    <a:pos x="9" y="279"/>
                  </a:cxn>
                  <a:cxn ang="0">
                    <a:pos x="11" y="278"/>
                  </a:cxn>
                  <a:cxn ang="0">
                    <a:pos x="12" y="276"/>
                  </a:cxn>
                  <a:cxn ang="0">
                    <a:pos x="12" y="276"/>
                  </a:cxn>
                  <a:cxn ang="0">
                    <a:pos x="41" y="200"/>
                  </a:cxn>
                  <a:cxn ang="0">
                    <a:pos x="55" y="164"/>
                  </a:cxn>
                  <a:cxn ang="0">
                    <a:pos x="72" y="127"/>
                  </a:cxn>
                  <a:cxn ang="0">
                    <a:pos x="72" y="127"/>
                  </a:cxn>
                  <a:cxn ang="0">
                    <a:pos x="88" y="94"/>
                  </a:cxn>
                  <a:cxn ang="0">
                    <a:pos x="96" y="79"/>
                  </a:cxn>
                  <a:cxn ang="0">
                    <a:pos x="105" y="63"/>
                  </a:cxn>
                  <a:cxn ang="0">
                    <a:pos x="114" y="49"/>
                  </a:cxn>
                  <a:cxn ang="0">
                    <a:pos x="126" y="36"/>
                  </a:cxn>
                  <a:cxn ang="0">
                    <a:pos x="138" y="23"/>
                  </a:cxn>
                  <a:cxn ang="0">
                    <a:pos x="152" y="11"/>
                  </a:cxn>
                  <a:cxn ang="0">
                    <a:pos x="152" y="11"/>
                  </a:cxn>
                  <a:cxn ang="0">
                    <a:pos x="155" y="9"/>
                  </a:cxn>
                  <a:cxn ang="0">
                    <a:pos x="155" y="7"/>
                  </a:cxn>
                  <a:cxn ang="0">
                    <a:pos x="155" y="3"/>
                  </a:cxn>
                  <a:cxn ang="0">
                    <a:pos x="153" y="2"/>
                  </a:cxn>
                  <a:cxn ang="0">
                    <a:pos x="151" y="0"/>
                  </a:cxn>
                  <a:cxn ang="0">
                    <a:pos x="149" y="0"/>
                  </a:cxn>
                  <a:cxn ang="0">
                    <a:pos x="147" y="2"/>
                  </a:cxn>
                  <a:cxn ang="0">
                    <a:pos x="147" y="2"/>
                  </a:cxn>
                </a:cxnLst>
                <a:rect l="0" t="0" r="r" b="b"/>
                <a:pathLst>
                  <a:path w="155" h="280">
                    <a:moveTo>
                      <a:pt x="147" y="2"/>
                    </a:moveTo>
                    <a:lnTo>
                      <a:pt x="147" y="2"/>
                    </a:lnTo>
                    <a:lnTo>
                      <a:pt x="132" y="12"/>
                    </a:lnTo>
                    <a:lnTo>
                      <a:pt x="121" y="23"/>
                    </a:lnTo>
                    <a:lnTo>
                      <a:pt x="110" y="36"/>
                    </a:lnTo>
                    <a:lnTo>
                      <a:pt x="101" y="49"/>
                    </a:lnTo>
                    <a:lnTo>
                      <a:pt x="92" y="63"/>
                    </a:lnTo>
                    <a:lnTo>
                      <a:pt x="84" y="77"/>
                    </a:lnTo>
                    <a:lnTo>
                      <a:pt x="70" y="108"/>
                    </a:lnTo>
                    <a:lnTo>
                      <a:pt x="70" y="108"/>
                    </a:lnTo>
                    <a:lnTo>
                      <a:pt x="51" y="148"/>
                    </a:lnTo>
                    <a:lnTo>
                      <a:pt x="33" y="190"/>
                    </a:lnTo>
                    <a:lnTo>
                      <a:pt x="2" y="274"/>
                    </a:lnTo>
                    <a:lnTo>
                      <a:pt x="2" y="274"/>
                    </a:lnTo>
                    <a:lnTo>
                      <a:pt x="0" y="275"/>
                    </a:lnTo>
                    <a:lnTo>
                      <a:pt x="2" y="278"/>
                    </a:lnTo>
                    <a:lnTo>
                      <a:pt x="3" y="279"/>
                    </a:lnTo>
                    <a:lnTo>
                      <a:pt x="4" y="280"/>
                    </a:lnTo>
                    <a:lnTo>
                      <a:pt x="9" y="279"/>
                    </a:lnTo>
                    <a:lnTo>
                      <a:pt x="11" y="278"/>
                    </a:lnTo>
                    <a:lnTo>
                      <a:pt x="12" y="276"/>
                    </a:lnTo>
                    <a:lnTo>
                      <a:pt x="12" y="276"/>
                    </a:lnTo>
                    <a:lnTo>
                      <a:pt x="41" y="200"/>
                    </a:lnTo>
                    <a:lnTo>
                      <a:pt x="55" y="164"/>
                    </a:lnTo>
                    <a:lnTo>
                      <a:pt x="72" y="127"/>
                    </a:lnTo>
                    <a:lnTo>
                      <a:pt x="72" y="127"/>
                    </a:lnTo>
                    <a:lnTo>
                      <a:pt x="88" y="94"/>
                    </a:lnTo>
                    <a:lnTo>
                      <a:pt x="96" y="79"/>
                    </a:lnTo>
                    <a:lnTo>
                      <a:pt x="105" y="63"/>
                    </a:lnTo>
                    <a:lnTo>
                      <a:pt x="114" y="49"/>
                    </a:lnTo>
                    <a:lnTo>
                      <a:pt x="126" y="36"/>
                    </a:lnTo>
                    <a:lnTo>
                      <a:pt x="138" y="23"/>
                    </a:lnTo>
                    <a:lnTo>
                      <a:pt x="152" y="11"/>
                    </a:lnTo>
                    <a:lnTo>
                      <a:pt x="152" y="11"/>
                    </a:lnTo>
                    <a:lnTo>
                      <a:pt x="155" y="9"/>
                    </a:lnTo>
                    <a:lnTo>
                      <a:pt x="155" y="7"/>
                    </a:lnTo>
                    <a:lnTo>
                      <a:pt x="155" y="3"/>
                    </a:lnTo>
                    <a:lnTo>
                      <a:pt x="153" y="2"/>
                    </a:lnTo>
                    <a:lnTo>
                      <a:pt x="151" y="0"/>
                    </a:lnTo>
                    <a:lnTo>
                      <a:pt x="149" y="0"/>
                    </a:lnTo>
                    <a:lnTo>
                      <a:pt x="147" y="2"/>
                    </a:lnTo>
                    <a:lnTo>
                      <a:pt x="1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Freeform 979"/>
              <p:cNvSpPr/>
              <p:nvPr/>
            </p:nvSpPr>
            <p:spPr bwMode="auto">
              <a:xfrm>
                <a:off x="2686051" y="4686301"/>
                <a:ext cx="58738" cy="106363"/>
              </a:xfrm>
              <a:custGeom>
                <a:avLst/>
                <a:gdLst/>
                <a:ahLst/>
                <a:cxnLst>
                  <a:cxn ang="0">
                    <a:pos x="139" y="1"/>
                  </a:cxn>
                  <a:cxn ang="0">
                    <a:pos x="139" y="1"/>
                  </a:cxn>
                  <a:cxn ang="0">
                    <a:pos x="127" y="17"/>
                  </a:cxn>
                  <a:cxn ang="0">
                    <a:pos x="117" y="33"/>
                  </a:cxn>
                  <a:cxn ang="0">
                    <a:pos x="97" y="64"/>
                  </a:cxn>
                  <a:cxn ang="0">
                    <a:pos x="82" y="98"/>
                  </a:cxn>
                  <a:cxn ang="0">
                    <a:pos x="65" y="132"/>
                  </a:cxn>
                  <a:cxn ang="0">
                    <a:pos x="65" y="132"/>
                  </a:cxn>
                  <a:cxn ang="0">
                    <a:pos x="27" y="206"/>
                  </a:cxn>
                  <a:cxn ang="0">
                    <a:pos x="27" y="206"/>
                  </a:cxn>
                  <a:cxn ang="0">
                    <a:pos x="16" y="233"/>
                  </a:cxn>
                  <a:cxn ang="0">
                    <a:pos x="8" y="248"/>
                  </a:cxn>
                  <a:cxn ang="0">
                    <a:pos x="6" y="255"/>
                  </a:cxn>
                  <a:cxn ang="0">
                    <a:pos x="3" y="257"/>
                  </a:cxn>
                  <a:cxn ang="0">
                    <a:pos x="3" y="257"/>
                  </a:cxn>
                  <a:cxn ang="0">
                    <a:pos x="0" y="259"/>
                  </a:cxn>
                  <a:cxn ang="0">
                    <a:pos x="0" y="261"/>
                  </a:cxn>
                  <a:cxn ang="0">
                    <a:pos x="0" y="265"/>
                  </a:cxn>
                  <a:cxn ang="0">
                    <a:pos x="4" y="268"/>
                  </a:cxn>
                  <a:cxn ang="0">
                    <a:pos x="6" y="268"/>
                  </a:cxn>
                  <a:cxn ang="0">
                    <a:pos x="8" y="267"/>
                  </a:cxn>
                  <a:cxn ang="0">
                    <a:pos x="8" y="267"/>
                  </a:cxn>
                  <a:cxn ang="0">
                    <a:pos x="13" y="263"/>
                  </a:cxn>
                  <a:cxn ang="0">
                    <a:pos x="17" y="256"/>
                  </a:cxn>
                  <a:cxn ang="0">
                    <a:pos x="21" y="243"/>
                  </a:cxn>
                  <a:cxn ang="0">
                    <a:pos x="21" y="243"/>
                  </a:cxn>
                  <a:cxn ang="0">
                    <a:pos x="30" y="223"/>
                  </a:cxn>
                  <a:cxn ang="0">
                    <a:pos x="40" y="204"/>
                  </a:cxn>
                  <a:cxn ang="0">
                    <a:pos x="61" y="166"/>
                  </a:cxn>
                  <a:cxn ang="0">
                    <a:pos x="61" y="166"/>
                  </a:cxn>
                  <a:cxn ang="0">
                    <a:pos x="80" y="125"/>
                  </a:cxn>
                  <a:cxn ang="0">
                    <a:pos x="100" y="85"/>
                  </a:cxn>
                  <a:cxn ang="0">
                    <a:pos x="110" y="65"/>
                  </a:cxn>
                  <a:cxn ang="0">
                    <a:pos x="121" y="46"/>
                  </a:cxn>
                  <a:cxn ang="0">
                    <a:pos x="133" y="27"/>
                  </a:cxn>
                  <a:cxn ang="0">
                    <a:pos x="147" y="9"/>
                  </a:cxn>
                  <a:cxn ang="0">
                    <a:pos x="147" y="9"/>
                  </a:cxn>
                  <a:cxn ang="0">
                    <a:pos x="148" y="8"/>
                  </a:cxn>
                  <a:cxn ang="0">
                    <a:pos x="148" y="5"/>
                  </a:cxn>
                  <a:cxn ang="0">
                    <a:pos x="146" y="1"/>
                  </a:cxn>
                  <a:cxn ang="0">
                    <a:pos x="144" y="0"/>
                  </a:cxn>
                  <a:cxn ang="0">
                    <a:pos x="142" y="0"/>
                  </a:cxn>
                  <a:cxn ang="0">
                    <a:pos x="140" y="0"/>
                  </a:cxn>
                  <a:cxn ang="0">
                    <a:pos x="139" y="1"/>
                  </a:cxn>
                  <a:cxn ang="0">
                    <a:pos x="139" y="1"/>
                  </a:cxn>
                </a:cxnLst>
                <a:rect l="0" t="0" r="r" b="b"/>
                <a:pathLst>
                  <a:path w="148" h="268">
                    <a:moveTo>
                      <a:pt x="139" y="1"/>
                    </a:moveTo>
                    <a:lnTo>
                      <a:pt x="139" y="1"/>
                    </a:lnTo>
                    <a:lnTo>
                      <a:pt x="127" y="17"/>
                    </a:lnTo>
                    <a:lnTo>
                      <a:pt x="117" y="33"/>
                    </a:lnTo>
                    <a:lnTo>
                      <a:pt x="97" y="64"/>
                    </a:lnTo>
                    <a:lnTo>
                      <a:pt x="82" y="98"/>
                    </a:lnTo>
                    <a:lnTo>
                      <a:pt x="65" y="132"/>
                    </a:lnTo>
                    <a:lnTo>
                      <a:pt x="65" y="132"/>
                    </a:lnTo>
                    <a:lnTo>
                      <a:pt x="27" y="206"/>
                    </a:lnTo>
                    <a:lnTo>
                      <a:pt x="27" y="206"/>
                    </a:lnTo>
                    <a:lnTo>
                      <a:pt x="16" y="233"/>
                    </a:lnTo>
                    <a:lnTo>
                      <a:pt x="8" y="248"/>
                    </a:lnTo>
                    <a:lnTo>
                      <a:pt x="6" y="255"/>
                    </a:lnTo>
                    <a:lnTo>
                      <a:pt x="3" y="257"/>
                    </a:lnTo>
                    <a:lnTo>
                      <a:pt x="3" y="257"/>
                    </a:lnTo>
                    <a:lnTo>
                      <a:pt x="0" y="259"/>
                    </a:lnTo>
                    <a:lnTo>
                      <a:pt x="0" y="261"/>
                    </a:lnTo>
                    <a:lnTo>
                      <a:pt x="0" y="265"/>
                    </a:lnTo>
                    <a:lnTo>
                      <a:pt x="4" y="268"/>
                    </a:lnTo>
                    <a:lnTo>
                      <a:pt x="6" y="268"/>
                    </a:lnTo>
                    <a:lnTo>
                      <a:pt x="8" y="267"/>
                    </a:lnTo>
                    <a:lnTo>
                      <a:pt x="8" y="267"/>
                    </a:lnTo>
                    <a:lnTo>
                      <a:pt x="13" y="263"/>
                    </a:lnTo>
                    <a:lnTo>
                      <a:pt x="17" y="256"/>
                    </a:lnTo>
                    <a:lnTo>
                      <a:pt x="21" y="243"/>
                    </a:lnTo>
                    <a:lnTo>
                      <a:pt x="21" y="243"/>
                    </a:lnTo>
                    <a:lnTo>
                      <a:pt x="30" y="223"/>
                    </a:lnTo>
                    <a:lnTo>
                      <a:pt x="40" y="204"/>
                    </a:lnTo>
                    <a:lnTo>
                      <a:pt x="61" y="166"/>
                    </a:lnTo>
                    <a:lnTo>
                      <a:pt x="61" y="166"/>
                    </a:lnTo>
                    <a:lnTo>
                      <a:pt x="80" y="125"/>
                    </a:lnTo>
                    <a:lnTo>
                      <a:pt x="100" y="85"/>
                    </a:lnTo>
                    <a:lnTo>
                      <a:pt x="110" y="65"/>
                    </a:lnTo>
                    <a:lnTo>
                      <a:pt x="121" y="46"/>
                    </a:lnTo>
                    <a:lnTo>
                      <a:pt x="133" y="27"/>
                    </a:lnTo>
                    <a:lnTo>
                      <a:pt x="147" y="9"/>
                    </a:lnTo>
                    <a:lnTo>
                      <a:pt x="147" y="9"/>
                    </a:lnTo>
                    <a:lnTo>
                      <a:pt x="148" y="8"/>
                    </a:lnTo>
                    <a:lnTo>
                      <a:pt x="148" y="5"/>
                    </a:lnTo>
                    <a:lnTo>
                      <a:pt x="146" y="1"/>
                    </a:lnTo>
                    <a:lnTo>
                      <a:pt x="144" y="0"/>
                    </a:lnTo>
                    <a:lnTo>
                      <a:pt x="142" y="0"/>
                    </a:lnTo>
                    <a:lnTo>
                      <a:pt x="140" y="0"/>
                    </a:lnTo>
                    <a:lnTo>
                      <a:pt x="139" y="1"/>
                    </a:lnTo>
                    <a:lnTo>
                      <a:pt x="1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Freeform 980"/>
              <p:cNvSpPr/>
              <p:nvPr/>
            </p:nvSpPr>
            <p:spPr bwMode="auto">
              <a:xfrm>
                <a:off x="2719388" y="4702176"/>
                <a:ext cx="41275" cy="79375"/>
              </a:xfrm>
              <a:custGeom>
                <a:avLst/>
                <a:gdLst/>
                <a:ahLst/>
                <a:cxnLst>
                  <a:cxn ang="0">
                    <a:pos x="92" y="3"/>
                  </a:cxn>
                  <a:cxn ang="0">
                    <a:pos x="92" y="3"/>
                  </a:cxn>
                  <a:cxn ang="0">
                    <a:pos x="85" y="13"/>
                  </a:cxn>
                  <a:cxn ang="0">
                    <a:pos x="80" y="24"/>
                  </a:cxn>
                  <a:cxn ang="0">
                    <a:pos x="70" y="47"/>
                  </a:cxn>
                  <a:cxn ang="0">
                    <a:pos x="61" y="71"/>
                  </a:cxn>
                  <a:cxn ang="0">
                    <a:pos x="50" y="95"/>
                  </a:cxn>
                  <a:cxn ang="0">
                    <a:pos x="50" y="95"/>
                  </a:cxn>
                  <a:cxn ang="0">
                    <a:pos x="38" y="119"/>
                  </a:cxn>
                  <a:cxn ang="0">
                    <a:pos x="27" y="143"/>
                  </a:cxn>
                  <a:cxn ang="0">
                    <a:pos x="2" y="191"/>
                  </a:cxn>
                  <a:cxn ang="0">
                    <a:pos x="2" y="191"/>
                  </a:cxn>
                  <a:cxn ang="0">
                    <a:pos x="0" y="193"/>
                  </a:cxn>
                  <a:cxn ang="0">
                    <a:pos x="0" y="195"/>
                  </a:cxn>
                  <a:cxn ang="0">
                    <a:pos x="3" y="198"/>
                  </a:cxn>
                  <a:cxn ang="0">
                    <a:pos x="7" y="199"/>
                  </a:cxn>
                  <a:cxn ang="0">
                    <a:pos x="10" y="198"/>
                  </a:cxn>
                  <a:cxn ang="0">
                    <a:pos x="11" y="197"/>
                  </a:cxn>
                  <a:cxn ang="0">
                    <a:pos x="11" y="197"/>
                  </a:cxn>
                  <a:cxn ang="0">
                    <a:pos x="37" y="149"/>
                  </a:cxn>
                  <a:cxn ang="0">
                    <a:pos x="61" y="101"/>
                  </a:cxn>
                  <a:cxn ang="0">
                    <a:pos x="61" y="101"/>
                  </a:cxn>
                  <a:cxn ang="0">
                    <a:pos x="70" y="78"/>
                  </a:cxn>
                  <a:cxn ang="0">
                    <a:pos x="79" y="53"/>
                  </a:cxn>
                  <a:cxn ang="0">
                    <a:pos x="89" y="30"/>
                  </a:cxn>
                  <a:cxn ang="0">
                    <a:pos x="96" y="19"/>
                  </a:cxn>
                  <a:cxn ang="0">
                    <a:pos x="102" y="8"/>
                  </a:cxn>
                  <a:cxn ang="0">
                    <a:pos x="102" y="8"/>
                  </a:cxn>
                  <a:cxn ang="0">
                    <a:pos x="104" y="6"/>
                  </a:cxn>
                  <a:cxn ang="0">
                    <a:pos x="104" y="4"/>
                  </a:cxn>
                  <a:cxn ang="0">
                    <a:pos x="102" y="2"/>
                  </a:cxn>
                  <a:cxn ang="0">
                    <a:pos x="101" y="0"/>
                  </a:cxn>
                  <a:cxn ang="0">
                    <a:pos x="96" y="0"/>
                  </a:cxn>
                  <a:cxn ang="0">
                    <a:pos x="95" y="0"/>
                  </a:cxn>
                  <a:cxn ang="0">
                    <a:pos x="92" y="3"/>
                  </a:cxn>
                  <a:cxn ang="0">
                    <a:pos x="92" y="3"/>
                  </a:cxn>
                </a:cxnLst>
                <a:rect l="0" t="0" r="r" b="b"/>
                <a:pathLst>
                  <a:path w="104" h="199">
                    <a:moveTo>
                      <a:pt x="92" y="3"/>
                    </a:moveTo>
                    <a:lnTo>
                      <a:pt x="92" y="3"/>
                    </a:lnTo>
                    <a:lnTo>
                      <a:pt x="85" y="13"/>
                    </a:lnTo>
                    <a:lnTo>
                      <a:pt x="80" y="24"/>
                    </a:lnTo>
                    <a:lnTo>
                      <a:pt x="70" y="47"/>
                    </a:lnTo>
                    <a:lnTo>
                      <a:pt x="61" y="71"/>
                    </a:lnTo>
                    <a:lnTo>
                      <a:pt x="50" y="95"/>
                    </a:lnTo>
                    <a:lnTo>
                      <a:pt x="50" y="95"/>
                    </a:lnTo>
                    <a:lnTo>
                      <a:pt x="38" y="119"/>
                    </a:lnTo>
                    <a:lnTo>
                      <a:pt x="27" y="143"/>
                    </a:lnTo>
                    <a:lnTo>
                      <a:pt x="2" y="191"/>
                    </a:lnTo>
                    <a:lnTo>
                      <a:pt x="2" y="191"/>
                    </a:lnTo>
                    <a:lnTo>
                      <a:pt x="0" y="193"/>
                    </a:lnTo>
                    <a:lnTo>
                      <a:pt x="0" y="195"/>
                    </a:lnTo>
                    <a:lnTo>
                      <a:pt x="3" y="198"/>
                    </a:lnTo>
                    <a:lnTo>
                      <a:pt x="7" y="199"/>
                    </a:lnTo>
                    <a:lnTo>
                      <a:pt x="10" y="198"/>
                    </a:lnTo>
                    <a:lnTo>
                      <a:pt x="11" y="197"/>
                    </a:lnTo>
                    <a:lnTo>
                      <a:pt x="11" y="197"/>
                    </a:lnTo>
                    <a:lnTo>
                      <a:pt x="37" y="149"/>
                    </a:lnTo>
                    <a:lnTo>
                      <a:pt x="61" y="101"/>
                    </a:lnTo>
                    <a:lnTo>
                      <a:pt x="61" y="101"/>
                    </a:lnTo>
                    <a:lnTo>
                      <a:pt x="70" y="78"/>
                    </a:lnTo>
                    <a:lnTo>
                      <a:pt x="79" y="53"/>
                    </a:lnTo>
                    <a:lnTo>
                      <a:pt x="89" y="30"/>
                    </a:lnTo>
                    <a:lnTo>
                      <a:pt x="96" y="19"/>
                    </a:lnTo>
                    <a:lnTo>
                      <a:pt x="102" y="8"/>
                    </a:lnTo>
                    <a:lnTo>
                      <a:pt x="102" y="8"/>
                    </a:lnTo>
                    <a:lnTo>
                      <a:pt x="104" y="6"/>
                    </a:lnTo>
                    <a:lnTo>
                      <a:pt x="104" y="4"/>
                    </a:lnTo>
                    <a:lnTo>
                      <a:pt x="102" y="2"/>
                    </a:lnTo>
                    <a:lnTo>
                      <a:pt x="101" y="0"/>
                    </a:lnTo>
                    <a:lnTo>
                      <a:pt x="96" y="0"/>
                    </a:lnTo>
                    <a:lnTo>
                      <a:pt x="95" y="0"/>
                    </a:lnTo>
                    <a:lnTo>
                      <a:pt x="92" y="3"/>
                    </a:lnTo>
                    <a:lnTo>
                      <a:pt x="9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Freeform 981"/>
              <p:cNvSpPr/>
              <p:nvPr/>
            </p:nvSpPr>
            <p:spPr bwMode="auto">
              <a:xfrm>
                <a:off x="2106613" y="4506913"/>
                <a:ext cx="20638" cy="25400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36" y="6"/>
                  </a:cxn>
                  <a:cxn ang="0">
                    <a:pos x="30" y="11"/>
                  </a:cxn>
                  <a:cxn ang="0">
                    <a:pos x="23" y="17"/>
                  </a:cxn>
                  <a:cxn ang="0">
                    <a:pos x="18" y="25"/>
                  </a:cxn>
                  <a:cxn ang="0">
                    <a:pos x="9" y="41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8"/>
                  </a:cxn>
                  <a:cxn ang="0">
                    <a:pos x="0" y="61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8" y="46"/>
                  </a:cxn>
                  <a:cxn ang="0">
                    <a:pos x="22" y="40"/>
                  </a:cxn>
                  <a:cxn ang="0">
                    <a:pos x="28" y="33"/>
                  </a:cxn>
                  <a:cxn ang="0">
                    <a:pos x="28" y="33"/>
                  </a:cxn>
                  <a:cxn ang="0">
                    <a:pos x="38" y="20"/>
                  </a:cxn>
                  <a:cxn ang="0">
                    <a:pos x="43" y="15"/>
                  </a:cxn>
                  <a:cxn ang="0">
                    <a:pos x="49" y="11"/>
                  </a:cxn>
                  <a:cxn ang="0">
                    <a:pos x="49" y="11"/>
                  </a:cxn>
                  <a:cxn ang="0">
                    <a:pos x="52" y="10"/>
                  </a:cxn>
                  <a:cxn ang="0">
                    <a:pos x="52" y="7"/>
                  </a:cxn>
                  <a:cxn ang="0">
                    <a:pos x="52" y="3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52" h="64">
                    <a:moveTo>
                      <a:pt x="44" y="0"/>
                    </a:moveTo>
                    <a:lnTo>
                      <a:pt x="44" y="0"/>
                    </a:lnTo>
                    <a:lnTo>
                      <a:pt x="36" y="6"/>
                    </a:lnTo>
                    <a:lnTo>
                      <a:pt x="30" y="11"/>
                    </a:lnTo>
                    <a:lnTo>
                      <a:pt x="23" y="17"/>
                    </a:lnTo>
                    <a:lnTo>
                      <a:pt x="18" y="25"/>
                    </a:lnTo>
                    <a:lnTo>
                      <a:pt x="9" y="41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8"/>
                    </a:lnTo>
                    <a:lnTo>
                      <a:pt x="0" y="61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8" y="46"/>
                    </a:lnTo>
                    <a:lnTo>
                      <a:pt x="22" y="40"/>
                    </a:lnTo>
                    <a:lnTo>
                      <a:pt x="28" y="33"/>
                    </a:lnTo>
                    <a:lnTo>
                      <a:pt x="28" y="33"/>
                    </a:lnTo>
                    <a:lnTo>
                      <a:pt x="38" y="20"/>
                    </a:lnTo>
                    <a:lnTo>
                      <a:pt x="43" y="15"/>
                    </a:lnTo>
                    <a:lnTo>
                      <a:pt x="49" y="11"/>
                    </a:lnTo>
                    <a:lnTo>
                      <a:pt x="49" y="11"/>
                    </a:lnTo>
                    <a:lnTo>
                      <a:pt x="52" y="10"/>
                    </a:lnTo>
                    <a:lnTo>
                      <a:pt x="52" y="7"/>
                    </a:lnTo>
                    <a:lnTo>
                      <a:pt x="52" y="3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Freeform 982"/>
              <p:cNvSpPr/>
              <p:nvPr/>
            </p:nvSpPr>
            <p:spPr bwMode="auto">
              <a:xfrm>
                <a:off x="2135188" y="4549776"/>
                <a:ext cx="22225" cy="33338"/>
              </a:xfrm>
              <a:custGeom>
                <a:avLst/>
                <a:gdLst/>
                <a:ahLst/>
                <a:cxnLst>
                  <a:cxn ang="0">
                    <a:pos x="45" y="2"/>
                  </a:cxn>
                  <a:cxn ang="0">
                    <a:pos x="45" y="2"/>
                  </a:cxn>
                  <a:cxn ang="0">
                    <a:pos x="40" y="13"/>
                  </a:cxn>
                  <a:cxn ang="0">
                    <a:pos x="32" y="23"/>
                  </a:cxn>
                  <a:cxn ang="0">
                    <a:pos x="18" y="43"/>
                  </a:cxn>
                  <a:cxn ang="0">
                    <a:pos x="18" y="43"/>
                  </a:cxn>
                  <a:cxn ang="0">
                    <a:pos x="7" y="60"/>
                  </a:cxn>
                  <a:cxn ang="0">
                    <a:pos x="3" y="69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3" y="86"/>
                  </a:cxn>
                  <a:cxn ang="0">
                    <a:pos x="7" y="85"/>
                  </a:cxn>
                  <a:cxn ang="0">
                    <a:pos x="10" y="83"/>
                  </a:cxn>
                  <a:cxn ang="0">
                    <a:pos x="10" y="82"/>
                  </a:cxn>
                  <a:cxn ang="0">
                    <a:pos x="10" y="82"/>
                  </a:cxn>
                  <a:cxn ang="0">
                    <a:pos x="15" y="72"/>
                  </a:cxn>
                  <a:cxn ang="0">
                    <a:pos x="20" y="61"/>
                  </a:cxn>
                  <a:cxn ang="0">
                    <a:pos x="32" y="43"/>
                  </a:cxn>
                  <a:cxn ang="0">
                    <a:pos x="45" y="24"/>
                  </a:cxn>
                  <a:cxn ang="0">
                    <a:pos x="52" y="15"/>
                  </a:cxn>
                  <a:cxn ang="0">
                    <a:pos x="56" y="6"/>
                  </a:cxn>
                  <a:cxn ang="0">
                    <a:pos x="56" y="6"/>
                  </a:cxn>
                  <a:cxn ang="0">
                    <a:pos x="57" y="4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53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5" y="2"/>
                  </a:cxn>
                  <a:cxn ang="0">
                    <a:pos x="45" y="2"/>
                  </a:cxn>
                </a:cxnLst>
                <a:rect l="0" t="0" r="r" b="b"/>
                <a:pathLst>
                  <a:path w="57" h="86">
                    <a:moveTo>
                      <a:pt x="45" y="2"/>
                    </a:moveTo>
                    <a:lnTo>
                      <a:pt x="45" y="2"/>
                    </a:lnTo>
                    <a:lnTo>
                      <a:pt x="40" y="13"/>
                    </a:lnTo>
                    <a:lnTo>
                      <a:pt x="32" y="23"/>
                    </a:lnTo>
                    <a:lnTo>
                      <a:pt x="18" y="43"/>
                    </a:lnTo>
                    <a:lnTo>
                      <a:pt x="18" y="43"/>
                    </a:lnTo>
                    <a:lnTo>
                      <a:pt x="7" y="60"/>
                    </a:lnTo>
                    <a:lnTo>
                      <a:pt x="3" y="69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3" y="86"/>
                    </a:lnTo>
                    <a:lnTo>
                      <a:pt x="7" y="85"/>
                    </a:lnTo>
                    <a:lnTo>
                      <a:pt x="10" y="83"/>
                    </a:lnTo>
                    <a:lnTo>
                      <a:pt x="10" y="82"/>
                    </a:lnTo>
                    <a:lnTo>
                      <a:pt x="10" y="82"/>
                    </a:lnTo>
                    <a:lnTo>
                      <a:pt x="15" y="72"/>
                    </a:lnTo>
                    <a:lnTo>
                      <a:pt x="20" y="61"/>
                    </a:lnTo>
                    <a:lnTo>
                      <a:pt x="32" y="43"/>
                    </a:lnTo>
                    <a:lnTo>
                      <a:pt x="45" y="24"/>
                    </a:lnTo>
                    <a:lnTo>
                      <a:pt x="52" y="15"/>
                    </a:lnTo>
                    <a:lnTo>
                      <a:pt x="56" y="6"/>
                    </a:lnTo>
                    <a:lnTo>
                      <a:pt x="56" y="6"/>
                    </a:lnTo>
                    <a:lnTo>
                      <a:pt x="57" y="4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53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5" y="2"/>
                    </a:lnTo>
                    <a:lnTo>
                      <a:pt x="4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Freeform 983"/>
              <p:cNvSpPr/>
              <p:nvPr/>
            </p:nvSpPr>
            <p:spPr bwMode="auto">
              <a:xfrm>
                <a:off x="2171701" y="4578351"/>
                <a:ext cx="15875" cy="26988"/>
              </a:xfrm>
              <a:custGeom>
                <a:avLst/>
                <a:gdLst/>
                <a:ahLst/>
                <a:cxnLst>
                  <a:cxn ang="0">
                    <a:pos x="30" y="7"/>
                  </a:cxn>
                  <a:cxn ang="0">
                    <a:pos x="30" y="7"/>
                  </a:cxn>
                  <a:cxn ang="0">
                    <a:pos x="29" y="11"/>
                  </a:cxn>
                  <a:cxn ang="0">
                    <a:pos x="28" y="13"/>
                  </a:cxn>
                  <a:cxn ang="0">
                    <a:pos x="24" y="20"/>
                  </a:cxn>
                  <a:cxn ang="0">
                    <a:pos x="18" y="26"/>
                  </a:cxn>
                  <a:cxn ang="0">
                    <a:pos x="14" y="33"/>
                  </a:cxn>
                  <a:cxn ang="0">
                    <a:pos x="14" y="33"/>
                  </a:cxn>
                  <a:cxn ang="0">
                    <a:pos x="7" y="47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0" y="66"/>
                  </a:cxn>
                  <a:cxn ang="0">
                    <a:pos x="1" y="68"/>
                  </a:cxn>
                  <a:cxn ang="0">
                    <a:pos x="4" y="68"/>
                  </a:cxn>
                  <a:cxn ang="0">
                    <a:pos x="8" y="68"/>
                  </a:cxn>
                  <a:cxn ang="0">
                    <a:pos x="9" y="67"/>
                  </a:cxn>
                  <a:cxn ang="0">
                    <a:pos x="11" y="64"/>
                  </a:cxn>
                  <a:cxn ang="0">
                    <a:pos x="11" y="64"/>
                  </a:cxn>
                  <a:cxn ang="0">
                    <a:pos x="18" y="47"/>
                  </a:cxn>
                  <a:cxn ang="0">
                    <a:pos x="24" y="39"/>
                  </a:cxn>
                  <a:cxn ang="0">
                    <a:pos x="29" y="32"/>
                  </a:cxn>
                  <a:cxn ang="0">
                    <a:pos x="29" y="32"/>
                  </a:cxn>
                  <a:cxn ang="0">
                    <a:pos x="34" y="26"/>
                  </a:cxn>
                  <a:cxn ang="0">
                    <a:pos x="38" y="20"/>
                  </a:cxn>
                  <a:cxn ang="0">
                    <a:pos x="41" y="13"/>
                  </a:cxn>
                  <a:cxn ang="0">
                    <a:pos x="42" y="7"/>
                  </a:cxn>
                  <a:cxn ang="0">
                    <a:pos x="42" y="7"/>
                  </a:cxn>
                  <a:cxn ang="0">
                    <a:pos x="42" y="4"/>
                  </a:cxn>
                  <a:cxn ang="0">
                    <a:pos x="41" y="1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3" y="1"/>
                  </a:cxn>
                  <a:cxn ang="0">
                    <a:pos x="31" y="4"/>
                  </a:cxn>
                  <a:cxn ang="0">
                    <a:pos x="30" y="7"/>
                  </a:cxn>
                  <a:cxn ang="0">
                    <a:pos x="30" y="7"/>
                  </a:cxn>
                </a:cxnLst>
                <a:rect l="0" t="0" r="r" b="b"/>
                <a:pathLst>
                  <a:path w="42" h="68">
                    <a:moveTo>
                      <a:pt x="30" y="7"/>
                    </a:moveTo>
                    <a:lnTo>
                      <a:pt x="30" y="7"/>
                    </a:lnTo>
                    <a:lnTo>
                      <a:pt x="29" y="11"/>
                    </a:lnTo>
                    <a:lnTo>
                      <a:pt x="28" y="13"/>
                    </a:lnTo>
                    <a:lnTo>
                      <a:pt x="24" y="20"/>
                    </a:lnTo>
                    <a:lnTo>
                      <a:pt x="18" y="26"/>
                    </a:lnTo>
                    <a:lnTo>
                      <a:pt x="14" y="33"/>
                    </a:lnTo>
                    <a:lnTo>
                      <a:pt x="14" y="33"/>
                    </a:lnTo>
                    <a:lnTo>
                      <a:pt x="7" y="47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0" y="66"/>
                    </a:lnTo>
                    <a:lnTo>
                      <a:pt x="1" y="68"/>
                    </a:lnTo>
                    <a:lnTo>
                      <a:pt x="4" y="68"/>
                    </a:lnTo>
                    <a:lnTo>
                      <a:pt x="8" y="68"/>
                    </a:lnTo>
                    <a:lnTo>
                      <a:pt x="9" y="67"/>
                    </a:lnTo>
                    <a:lnTo>
                      <a:pt x="11" y="64"/>
                    </a:lnTo>
                    <a:lnTo>
                      <a:pt x="11" y="64"/>
                    </a:lnTo>
                    <a:lnTo>
                      <a:pt x="18" y="47"/>
                    </a:lnTo>
                    <a:lnTo>
                      <a:pt x="24" y="39"/>
                    </a:lnTo>
                    <a:lnTo>
                      <a:pt x="29" y="32"/>
                    </a:lnTo>
                    <a:lnTo>
                      <a:pt x="29" y="32"/>
                    </a:lnTo>
                    <a:lnTo>
                      <a:pt x="34" y="26"/>
                    </a:lnTo>
                    <a:lnTo>
                      <a:pt x="38" y="20"/>
                    </a:lnTo>
                    <a:lnTo>
                      <a:pt x="41" y="13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4"/>
                    </a:lnTo>
                    <a:lnTo>
                      <a:pt x="41" y="1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3" y="1"/>
                    </a:lnTo>
                    <a:lnTo>
                      <a:pt x="31" y="4"/>
                    </a:lnTo>
                    <a:lnTo>
                      <a:pt x="30" y="7"/>
                    </a:lnTo>
                    <a:lnTo>
                      <a:pt x="3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Freeform 984"/>
              <p:cNvSpPr/>
              <p:nvPr/>
            </p:nvSpPr>
            <p:spPr bwMode="auto">
              <a:xfrm>
                <a:off x="2203451" y="4606926"/>
                <a:ext cx="17463" cy="23813"/>
              </a:xfrm>
              <a:custGeom>
                <a:avLst/>
                <a:gdLst/>
                <a:ahLst/>
                <a:cxnLst>
                  <a:cxn ang="0">
                    <a:pos x="31" y="3"/>
                  </a:cxn>
                  <a:cxn ang="0">
                    <a:pos x="31" y="3"/>
                  </a:cxn>
                  <a:cxn ang="0">
                    <a:pos x="21" y="15"/>
                  </a:cxn>
                  <a:cxn ang="0">
                    <a:pos x="12" y="25"/>
                  </a:cxn>
                  <a:cxn ang="0">
                    <a:pos x="12" y="25"/>
                  </a:cxn>
                  <a:cxn ang="0">
                    <a:pos x="8" y="32"/>
                  </a:cxn>
                  <a:cxn ang="0">
                    <a:pos x="5" y="38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4"/>
                  </a:cxn>
                  <a:cxn ang="0">
                    <a:pos x="0" y="57"/>
                  </a:cxn>
                  <a:cxn ang="0">
                    <a:pos x="2" y="61"/>
                  </a:cxn>
                  <a:cxn ang="0">
                    <a:pos x="5" y="61"/>
                  </a:cxn>
                  <a:cxn ang="0">
                    <a:pos x="6" y="61"/>
                  </a:cxn>
                  <a:cxn ang="0">
                    <a:pos x="9" y="61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6" y="45"/>
                  </a:cxn>
                  <a:cxn ang="0">
                    <a:pos x="18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6" y="25"/>
                  </a:cxn>
                  <a:cxn ang="0">
                    <a:pos x="31" y="20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42" y="7"/>
                  </a:cxn>
                  <a:cxn ang="0">
                    <a:pos x="42" y="4"/>
                  </a:cxn>
                  <a:cxn ang="0">
                    <a:pos x="40" y="3"/>
                  </a:cxn>
                  <a:cxn ang="0">
                    <a:pos x="39" y="2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3"/>
                  </a:cxn>
                  <a:cxn ang="0">
                    <a:pos x="31" y="3"/>
                  </a:cxn>
                </a:cxnLst>
                <a:rect l="0" t="0" r="r" b="b"/>
                <a:pathLst>
                  <a:path w="42" h="61">
                    <a:moveTo>
                      <a:pt x="31" y="3"/>
                    </a:moveTo>
                    <a:lnTo>
                      <a:pt x="31" y="3"/>
                    </a:lnTo>
                    <a:lnTo>
                      <a:pt x="21" y="15"/>
                    </a:lnTo>
                    <a:lnTo>
                      <a:pt x="12" y="25"/>
                    </a:lnTo>
                    <a:lnTo>
                      <a:pt x="12" y="25"/>
                    </a:lnTo>
                    <a:lnTo>
                      <a:pt x="8" y="32"/>
                    </a:lnTo>
                    <a:lnTo>
                      <a:pt x="5" y="38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4"/>
                    </a:lnTo>
                    <a:lnTo>
                      <a:pt x="0" y="57"/>
                    </a:lnTo>
                    <a:lnTo>
                      <a:pt x="2" y="61"/>
                    </a:lnTo>
                    <a:lnTo>
                      <a:pt x="5" y="61"/>
                    </a:lnTo>
                    <a:lnTo>
                      <a:pt x="6" y="61"/>
                    </a:lnTo>
                    <a:lnTo>
                      <a:pt x="9" y="61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6" y="45"/>
                    </a:lnTo>
                    <a:lnTo>
                      <a:pt x="18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6" y="25"/>
                    </a:lnTo>
                    <a:lnTo>
                      <a:pt x="31" y="20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42" y="7"/>
                    </a:lnTo>
                    <a:lnTo>
                      <a:pt x="42" y="4"/>
                    </a:lnTo>
                    <a:lnTo>
                      <a:pt x="40" y="3"/>
                    </a:lnTo>
                    <a:lnTo>
                      <a:pt x="39" y="2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3"/>
                    </a:lnTo>
                    <a:lnTo>
                      <a:pt x="3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985"/>
              <p:cNvSpPr/>
              <p:nvPr/>
            </p:nvSpPr>
            <p:spPr bwMode="auto">
              <a:xfrm>
                <a:off x="2246313" y="4625976"/>
                <a:ext cx="19050" cy="28575"/>
              </a:xfrm>
              <a:custGeom>
                <a:avLst/>
                <a:gdLst/>
                <a:ahLst/>
                <a:cxnLst>
                  <a:cxn ang="0">
                    <a:pos x="39" y="3"/>
                  </a:cxn>
                  <a:cxn ang="0">
                    <a:pos x="39" y="3"/>
                  </a:cxn>
                  <a:cxn ang="0">
                    <a:pos x="34" y="11"/>
                  </a:cxn>
                  <a:cxn ang="0">
                    <a:pos x="27" y="18"/>
                  </a:cxn>
                  <a:cxn ang="0">
                    <a:pos x="27" y="18"/>
                  </a:cxn>
                  <a:cxn ang="0">
                    <a:pos x="23" y="28"/>
                  </a:cxn>
                  <a:cxn ang="0">
                    <a:pos x="18" y="37"/>
                  </a:cxn>
                  <a:cxn ang="0">
                    <a:pos x="18" y="37"/>
                  </a:cxn>
                  <a:cxn ang="0">
                    <a:pos x="8" y="50"/>
                  </a:cxn>
                  <a:cxn ang="0">
                    <a:pos x="4" y="56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4" y="71"/>
                  </a:cxn>
                  <a:cxn ang="0">
                    <a:pos x="9" y="71"/>
                  </a:cxn>
                  <a:cxn ang="0">
                    <a:pos x="10" y="69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4" y="60"/>
                  </a:cxn>
                  <a:cxn ang="0">
                    <a:pos x="19" y="52"/>
                  </a:cxn>
                  <a:cxn ang="0">
                    <a:pos x="30" y="39"/>
                  </a:cxn>
                  <a:cxn ang="0">
                    <a:pos x="30" y="39"/>
                  </a:cxn>
                  <a:cxn ang="0">
                    <a:pos x="34" y="32"/>
                  </a:cxn>
                  <a:cxn ang="0">
                    <a:pos x="38" y="25"/>
                  </a:cxn>
                  <a:cxn ang="0">
                    <a:pos x="38" y="25"/>
                  </a:cxn>
                  <a:cxn ang="0">
                    <a:pos x="43" y="16"/>
                  </a:cxn>
                  <a:cxn ang="0">
                    <a:pos x="48" y="8"/>
                  </a:cxn>
                  <a:cxn ang="0">
                    <a:pos x="48" y="8"/>
                  </a:cxn>
                  <a:cxn ang="0">
                    <a:pos x="49" y="5"/>
                  </a:cxn>
                  <a:cxn ang="0">
                    <a:pos x="49" y="4"/>
                  </a:cxn>
                  <a:cxn ang="0">
                    <a:pos x="47" y="0"/>
                  </a:cxn>
                  <a:cxn ang="0">
                    <a:pos x="43" y="0"/>
                  </a:cxn>
                  <a:cxn ang="0">
                    <a:pos x="40" y="0"/>
                  </a:cxn>
                  <a:cxn ang="0">
                    <a:pos x="39" y="3"/>
                  </a:cxn>
                  <a:cxn ang="0">
                    <a:pos x="39" y="3"/>
                  </a:cxn>
                </a:cxnLst>
                <a:rect l="0" t="0" r="r" b="b"/>
                <a:pathLst>
                  <a:path w="49" h="71">
                    <a:moveTo>
                      <a:pt x="39" y="3"/>
                    </a:moveTo>
                    <a:lnTo>
                      <a:pt x="39" y="3"/>
                    </a:lnTo>
                    <a:lnTo>
                      <a:pt x="34" y="11"/>
                    </a:lnTo>
                    <a:lnTo>
                      <a:pt x="27" y="18"/>
                    </a:lnTo>
                    <a:lnTo>
                      <a:pt x="27" y="18"/>
                    </a:lnTo>
                    <a:lnTo>
                      <a:pt x="23" y="28"/>
                    </a:lnTo>
                    <a:lnTo>
                      <a:pt x="18" y="37"/>
                    </a:lnTo>
                    <a:lnTo>
                      <a:pt x="18" y="37"/>
                    </a:lnTo>
                    <a:lnTo>
                      <a:pt x="8" y="50"/>
                    </a:lnTo>
                    <a:lnTo>
                      <a:pt x="4" y="56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4" y="71"/>
                    </a:lnTo>
                    <a:lnTo>
                      <a:pt x="9" y="71"/>
                    </a:lnTo>
                    <a:lnTo>
                      <a:pt x="10" y="69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4" y="60"/>
                    </a:lnTo>
                    <a:lnTo>
                      <a:pt x="19" y="52"/>
                    </a:lnTo>
                    <a:lnTo>
                      <a:pt x="30" y="39"/>
                    </a:lnTo>
                    <a:lnTo>
                      <a:pt x="30" y="39"/>
                    </a:lnTo>
                    <a:lnTo>
                      <a:pt x="34" y="32"/>
                    </a:lnTo>
                    <a:lnTo>
                      <a:pt x="38" y="25"/>
                    </a:lnTo>
                    <a:lnTo>
                      <a:pt x="38" y="25"/>
                    </a:lnTo>
                    <a:lnTo>
                      <a:pt x="43" y="16"/>
                    </a:lnTo>
                    <a:lnTo>
                      <a:pt x="48" y="8"/>
                    </a:lnTo>
                    <a:lnTo>
                      <a:pt x="48" y="8"/>
                    </a:lnTo>
                    <a:lnTo>
                      <a:pt x="49" y="5"/>
                    </a:lnTo>
                    <a:lnTo>
                      <a:pt x="49" y="4"/>
                    </a:lnTo>
                    <a:lnTo>
                      <a:pt x="47" y="0"/>
                    </a:lnTo>
                    <a:lnTo>
                      <a:pt x="43" y="0"/>
                    </a:lnTo>
                    <a:lnTo>
                      <a:pt x="40" y="0"/>
                    </a:lnTo>
                    <a:lnTo>
                      <a:pt x="39" y="3"/>
                    </a:lnTo>
                    <a:lnTo>
                      <a:pt x="3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Freeform 986"/>
              <p:cNvSpPr/>
              <p:nvPr/>
            </p:nvSpPr>
            <p:spPr bwMode="auto">
              <a:xfrm>
                <a:off x="2290763" y="4641851"/>
                <a:ext cx="19050" cy="28575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4" y="12"/>
                  </a:cxn>
                  <a:cxn ang="0">
                    <a:pos x="29" y="20"/>
                  </a:cxn>
                  <a:cxn ang="0">
                    <a:pos x="17" y="33"/>
                  </a:cxn>
                  <a:cxn ang="0">
                    <a:pos x="12" y="41"/>
                  </a:cxn>
                  <a:cxn ang="0">
                    <a:pos x="6" y="47"/>
                  </a:cxn>
                  <a:cxn ang="0">
                    <a:pos x="3" y="55"/>
                  </a:cxn>
                  <a:cxn ang="0">
                    <a:pos x="0" y="64"/>
                  </a:cxn>
                  <a:cxn ang="0">
                    <a:pos x="0" y="64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4" y="72"/>
                  </a:cxn>
                  <a:cxn ang="0">
                    <a:pos x="6" y="72"/>
                  </a:cxn>
                  <a:cxn ang="0">
                    <a:pos x="8" y="71"/>
                  </a:cxn>
                  <a:cxn ang="0">
                    <a:pos x="9" y="69"/>
                  </a:cxn>
                  <a:cxn ang="0">
                    <a:pos x="10" y="68"/>
                  </a:cxn>
                  <a:cxn ang="0">
                    <a:pos x="10" y="68"/>
                  </a:cxn>
                  <a:cxn ang="0">
                    <a:pos x="13" y="59"/>
                  </a:cxn>
                  <a:cxn ang="0">
                    <a:pos x="17" y="51"/>
                  </a:cxn>
                  <a:cxn ang="0">
                    <a:pos x="22" y="43"/>
                  </a:cxn>
                  <a:cxn ang="0">
                    <a:pos x="29" y="37"/>
                  </a:cxn>
                  <a:cxn ang="0">
                    <a:pos x="39" y="22"/>
                  </a:cxn>
                  <a:cxn ang="0">
                    <a:pos x="44" y="14"/>
                  </a:cxn>
                  <a:cxn ang="0">
                    <a:pos x="48" y="7"/>
                  </a:cxn>
                  <a:cxn ang="0">
                    <a:pos x="48" y="7"/>
                  </a:cxn>
                  <a:cxn ang="0">
                    <a:pos x="50" y="4"/>
                  </a:cxn>
                  <a:cxn ang="0">
                    <a:pos x="48" y="3"/>
                  </a:cxn>
                  <a:cxn ang="0">
                    <a:pos x="47" y="1"/>
                  </a:cxn>
                  <a:cxn ang="0">
                    <a:pos x="46" y="0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72">
                    <a:moveTo>
                      <a:pt x="38" y="4"/>
                    </a:moveTo>
                    <a:lnTo>
                      <a:pt x="38" y="4"/>
                    </a:lnTo>
                    <a:lnTo>
                      <a:pt x="34" y="12"/>
                    </a:lnTo>
                    <a:lnTo>
                      <a:pt x="29" y="20"/>
                    </a:lnTo>
                    <a:lnTo>
                      <a:pt x="17" y="33"/>
                    </a:lnTo>
                    <a:lnTo>
                      <a:pt x="12" y="41"/>
                    </a:lnTo>
                    <a:lnTo>
                      <a:pt x="6" y="47"/>
                    </a:lnTo>
                    <a:lnTo>
                      <a:pt x="3" y="55"/>
                    </a:lnTo>
                    <a:lnTo>
                      <a:pt x="0" y="64"/>
                    </a:lnTo>
                    <a:lnTo>
                      <a:pt x="0" y="64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4" y="72"/>
                    </a:lnTo>
                    <a:lnTo>
                      <a:pt x="6" y="72"/>
                    </a:lnTo>
                    <a:lnTo>
                      <a:pt x="8" y="71"/>
                    </a:lnTo>
                    <a:lnTo>
                      <a:pt x="9" y="69"/>
                    </a:lnTo>
                    <a:lnTo>
                      <a:pt x="10" y="68"/>
                    </a:lnTo>
                    <a:lnTo>
                      <a:pt x="10" y="68"/>
                    </a:lnTo>
                    <a:lnTo>
                      <a:pt x="13" y="59"/>
                    </a:lnTo>
                    <a:lnTo>
                      <a:pt x="17" y="51"/>
                    </a:lnTo>
                    <a:lnTo>
                      <a:pt x="22" y="43"/>
                    </a:lnTo>
                    <a:lnTo>
                      <a:pt x="29" y="37"/>
                    </a:lnTo>
                    <a:lnTo>
                      <a:pt x="39" y="22"/>
                    </a:lnTo>
                    <a:lnTo>
                      <a:pt x="44" y="14"/>
                    </a:lnTo>
                    <a:lnTo>
                      <a:pt x="48" y="7"/>
                    </a:lnTo>
                    <a:lnTo>
                      <a:pt x="48" y="7"/>
                    </a:lnTo>
                    <a:lnTo>
                      <a:pt x="50" y="4"/>
                    </a:lnTo>
                    <a:lnTo>
                      <a:pt x="48" y="3"/>
                    </a:lnTo>
                    <a:lnTo>
                      <a:pt x="47" y="1"/>
                    </a:lnTo>
                    <a:lnTo>
                      <a:pt x="46" y="0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Freeform 987"/>
              <p:cNvSpPr/>
              <p:nvPr/>
            </p:nvSpPr>
            <p:spPr bwMode="auto">
              <a:xfrm>
                <a:off x="2338388" y="4646613"/>
                <a:ext cx="17463" cy="28575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8" y="10"/>
                  </a:cxn>
                  <a:cxn ang="0">
                    <a:pos x="26" y="14"/>
                  </a:cxn>
                  <a:cxn ang="0">
                    <a:pos x="19" y="20"/>
                  </a:cxn>
                  <a:cxn ang="0">
                    <a:pos x="19" y="20"/>
                  </a:cxn>
                  <a:cxn ang="0">
                    <a:pos x="15" y="28"/>
                  </a:cxn>
                  <a:cxn ang="0">
                    <a:pos x="11" y="36"/>
                  </a:cxn>
                  <a:cxn ang="0">
                    <a:pos x="11" y="36"/>
                  </a:cxn>
                  <a:cxn ang="0">
                    <a:pos x="9" y="45"/>
                  </a:cxn>
                  <a:cxn ang="0">
                    <a:pos x="6" y="54"/>
                  </a:cxn>
                  <a:cxn ang="0">
                    <a:pos x="6" y="54"/>
                  </a:cxn>
                  <a:cxn ang="0">
                    <a:pos x="5" y="57"/>
                  </a:cxn>
                  <a:cxn ang="0">
                    <a:pos x="4" y="59"/>
                  </a:cxn>
                  <a:cxn ang="0">
                    <a:pos x="1" y="63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4" y="72"/>
                  </a:cxn>
                  <a:cxn ang="0">
                    <a:pos x="7" y="72"/>
                  </a:cxn>
                  <a:cxn ang="0">
                    <a:pos x="9" y="71"/>
                  </a:cxn>
                  <a:cxn ang="0">
                    <a:pos x="10" y="68"/>
                  </a:cxn>
                  <a:cxn ang="0">
                    <a:pos x="10" y="68"/>
                  </a:cxn>
                  <a:cxn ang="0">
                    <a:pos x="13" y="65"/>
                  </a:cxn>
                  <a:cxn ang="0">
                    <a:pos x="17" y="59"/>
                  </a:cxn>
                  <a:cxn ang="0">
                    <a:pos x="17" y="59"/>
                  </a:cxn>
                  <a:cxn ang="0">
                    <a:pos x="21" y="49"/>
                  </a:cxn>
                  <a:cxn ang="0">
                    <a:pos x="23" y="38"/>
                  </a:cxn>
                  <a:cxn ang="0">
                    <a:pos x="23" y="38"/>
                  </a:cxn>
                  <a:cxn ang="0">
                    <a:pos x="24" y="34"/>
                  </a:cxn>
                  <a:cxn ang="0">
                    <a:pos x="27" y="31"/>
                  </a:cxn>
                  <a:cxn ang="0">
                    <a:pos x="32" y="23"/>
                  </a:cxn>
                  <a:cxn ang="0">
                    <a:pos x="38" y="16"/>
                  </a:cxn>
                  <a:cxn ang="0">
                    <a:pos x="40" y="12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0" y="6"/>
                  </a:cxn>
                  <a:cxn ang="0">
                    <a:pos x="40" y="3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2" y="2"/>
                  </a:cxn>
                  <a:cxn ang="0">
                    <a:pos x="31" y="3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1" h="72">
                    <a:moveTo>
                      <a:pt x="30" y="4"/>
                    </a:moveTo>
                    <a:lnTo>
                      <a:pt x="30" y="4"/>
                    </a:lnTo>
                    <a:lnTo>
                      <a:pt x="28" y="10"/>
                    </a:lnTo>
                    <a:lnTo>
                      <a:pt x="26" y="14"/>
                    </a:lnTo>
                    <a:lnTo>
                      <a:pt x="19" y="20"/>
                    </a:lnTo>
                    <a:lnTo>
                      <a:pt x="19" y="20"/>
                    </a:lnTo>
                    <a:lnTo>
                      <a:pt x="15" y="28"/>
                    </a:lnTo>
                    <a:lnTo>
                      <a:pt x="11" y="36"/>
                    </a:lnTo>
                    <a:lnTo>
                      <a:pt x="11" y="36"/>
                    </a:lnTo>
                    <a:lnTo>
                      <a:pt x="9" y="45"/>
                    </a:lnTo>
                    <a:lnTo>
                      <a:pt x="6" y="54"/>
                    </a:lnTo>
                    <a:lnTo>
                      <a:pt x="6" y="54"/>
                    </a:lnTo>
                    <a:lnTo>
                      <a:pt x="5" y="57"/>
                    </a:lnTo>
                    <a:lnTo>
                      <a:pt x="4" y="59"/>
                    </a:lnTo>
                    <a:lnTo>
                      <a:pt x="1" y="63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4" y="72"/>
                    </a:lnTo>
                    <a:lnTo>
                      <a:pt x="7" y="72"/>
                    </a:lnTo>
                    <a:lnTo>
                      <a:pt x="9" y="71"/>
                    </a:lnTo>
                    <a:lnTo>
                      <a:pt x="10" y="68"/>
                    </a:lnTo>
                    <a:lnTo>
                      <a:pt x="10" y="68"/>
                    </a:lnTo>
                    <a:lnTo>
                      <a:pt x="13" y="65"/>
                    </a:lnTo>
                    <a:lnTo>
                      <a:pt x="17" y="59"/>
                    </a:lnTo>
                    <a:lnTo>
                      <a:pt x="17" y="59"/>
                    </a:lnTo>
                    <a:lnTo>
                      <a:pt x="21" y="49"/>
                    </a:lnTo>
                    <a:lnTo>
                      <a:pt x="23" y="38"/>
                    </a:lnTo>
                    <a:lnTo>
                      <a:pt x="23" y="38"/>
                    </a:lnTo>
                    <a:lnTo>
                      <a:pt x="24" y="34"/>
                    </a:lnTo>
                    <a:lnTo>
                      <a:pt x="27" y="31"/>
                    </a:lnTo>
                    <a:lnTo>
                      <a:pt x="32" y="23"/>
                    </a:lnTo>
                    <a:lnTo>
                      <a:pt x="38" y="16"/>
                    </a:lnTo>
                    <a:lnTo>
                      <a:pt x="40" y="12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0" y="6"/>
                    </a:lnTo>
                    <a:lnTo>
                      <a:pt x="40" y="3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2" y="2"/>
                    </a:lnTo>
                    <a:lnTo>
                      <a:pt x="31" y="3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Freeform 988"/>
              <p:cNvSpPr/>
              <p:nvPr/>
            </p:nvSpPr>
            <p:spPr bwMode="auto">
              <a:xfrm>
                <a:off x="2379663" y="4649788"/>
                <a:ext cx="15875" cy="34925"/>
              </a:xfrm>
              <a:custGeom>
                <a:avLst/>
                <a:gdLst/>
                <a:ahLst/>
                <a:cxnLst>
                  <a:cxn ang="0">
                    <a:pos x="31" y="6"/>
                  </a:cxn>
                  <a:cxn ang="0">
                    <a:pos x="31" y="6"/>
                  </a:cxn>
                  <a:cxn ang="0">
                    <a:pos x="28" y="16"/>
                  </a:cxn>
                  <a:cxn ang="0">
                    <a:pos x="26" y="25"/>
                  </a:cxn>
                  <a:cxn ang="0">
                    <a:pos x="17" y="43"/>
                  </a:cxn>
                  <a:cxn ang="0">
                    <a:pos x="7" y="62"/>
                  </a:cxn>
                  <a:cxn ang="0">
                    <a:pos x="4" y="71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5" y="88"/>
                  </a:cxn>
                  <a:cxn ang="0">
                    <a:pos x="9" y="87"/>
                  </a:cxn>
                  <a:cxn ang="0">
                    <a:pos x="10" y="85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4" y="74"/>
                  </a:cxn>
                  <a:cxn ang="0">
                    <a:pos x="19" y="64"/>
                  </a:cxn>
                  <a:cxn ang="0">
                    <a:pos x="28" y="45"/>
                  </a:cxn>
                  <a:cxn ang="0">
                    <a:pos x="38" y="26"/>
                  </a:cxn>
                  <a:cxn ang="0">
                    <a:pos x="40" y="16"/>
                  </a:cxn>
                  <a:cxn ang="0">
                    <a:pos x="41" y="6"/>
                  </a:cxn>
                  <a:cxn ang="0">
                    <a:pos x="41" y="6"/>
                  </a:cxn>
                  <a:cxn ang="0">
                    <a:pos x="41" y="4"/>
                  </a:cxn>
                  <a:cxn ang="0">
                    <a:pos x="40" y="2"/>
                  </a:cxn>
                  <a:cxn ang="0">
                    <a:pos x="39" y="0"/>
                  </a:cxn>
                  <a:cxn ang="0">
                    <a:pos x="36" y="0"/>
                  </a:cxn>
                  <a:cxn ang="0">
                    <a:pos x="32" y="2"/>
                  </a:cxn>
                  <a:cxn ang="0">
                    <a:pos x="31" y="4"/>
                  </a:cxn>
                  <a:cxn ang="0">
                    <a:pos x="31" y="6"/>
                  </a:cxn>
                  <a:cxn ang="0">
                    <a:pos x="31" y="6"/>
                  </a:cxn>
                </a:cxnLst>
                <a:rect l="0" t="0" r="r" b="b"/>
                <a:pathLst>
                  <a:path w="41" h="88">
                    <a:moveTo>
                      <a:pt x="31" y="6"/>
                    </a:moveTo>
                    <a:lnTo>
                      <a:pt x="31" y="6"/>
                    </a:lnTo>
                    <a:lnTo>
                      <a:pt x="28" y="16"/>
                    </a:lnTo>
                    <a:lnTo>
                      <a:pt x="26" y="25"/>
                    </a:lnTo>
                    <a:lnTo>
                      <a:pt x="17" y="43"/>
                    </a:lnTo>
                    <a:lnTo>
                      <a:pt x="7" y="62"/>
                    </a:lnTo>
                    <a:lnTo>
                      <a:pt x="4" y="71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5" y="88"/>
                    </a:lnTo>
                    <a:lnTo>
                      <a:pt x="9" y="87"/>
                    </a:lnTo>
                    <a:lnTo>
                      <a:pt x="10" y="85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4" y="74"/>
                    </a:lnTo>
                    <a:lnTo>
                      <a:pt x="19" y="64"/>
                    </a:lnTo>
                    <a:lnTo>
                      <a:pt x="28" y="45"/>
                    </a:lnTo>
                    <a:lnTo>
                      <a:pt x="38" y="26"/>
                    </a:lnTo>
                    <a:lnTo>
                      <a:pt x="40" y="16"/>
                    </a:lnTo>
                    <a:lnTo>
                      <a:pt x="41" y="6"/>
                    </a:lnTo>
                    <a:lnTo>
                      <a:pt x="41" y="6"/>
                    </a:lnTo>
                    <a:lnTo>
                      <a:pt x="41" y="4"/>
                    </a:lnTo>
                    <a:lnTo>
                      <a:pt x="40" y="2"/>
                    </a:lnTo>
                    <a:lnTo>
                      <a:pt x="39" y="0"/>
                    </a:lnTo>
                    <a:lnTo>
                      <a:pt x="36" y="0"/>
                    </a:lnTo>
                    <a:lnTo>
                      <a:pt x="32" y="2"/>
                    </a:lnTo>
                    <a:lnTo>
                      <a:pt x="31" y="4"/>
                    </a:lnTo>
                    <a:lnTo>
                      <a:pt x="31" y="6"/>
                    </a:lnTo>
                    <a:lnTo>
                      <a:pt x="31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Freeform 989"/>
              <p:cNvSpPr/>
              <p:nvPr/>
            </p:nvSpPr>
            <p:spPr bwMode="auto">
              <a:xfrm>
                <a:off x="2430463" y="4649788"/>
                <a:ext cx="14288" cy="26988"/>
              </a:xfrm>
              <a:custGeom>
                <a:avLst/>
                <a:gdLst/>
                <a:ahLst/>
                <a:cxnLst>
                  <a:cxn ang="0">
                    <a:pos x="24" y="2"/>
                  </a:cxn>
                  <a:cxn ang="0">
                    <a:pos x="24" y="2"/>
                  </a:cxn>
                  <a:cxn ang="0">
                    <a:pos x="11" y="31"/>
                  </a:cxn>
                  <a:cxn ang="0">
                    <a:pos x="4" y="44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1" y="64"/>
                  </a:cxn>
                  <a:cxn ang="0">
                    <a:pos x="5" y="66"/>
                  </a:cxn>
                  <a:cxn ang="0">
                    <a:pos x="7" y="66"/>
                  </a:cxn>
                  <a:cxn ang="0">
                    <a:pos x="9" y="66"/>
                  </a:cxn>
                  <a:cxn ang="0">
                    <a:pos x="11" y="65"/>
                  </a:cxn>
                  <a:cxn ang="0">
                    <a:pos x="12" y="62"/>
                  </a:cxn>
                  <a:cxn ang="0">
                    <a:pos x="12" y="62"/>
                  </a:cxn>
                  <a:cxn ang="0">
                    <a:pos x="16" y="48"/>
                  </a:cxn>
                  <a:cxn ang="0">
                    <a:pos x="21" y="34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5" y="4"/>
                  </a:cxn>
                  <a:cxn ang="0">
                    <a:pos x="34" y="1"/>
                  </a:cxn>
                  <a:cxn ang="0">
                    <a:pos x="33" y="0"/>
                  </a:cxn>
                  <a:cxn ang="0">
                    <a:pos x="32" y="0"/>
                  </a:cxn>
                  <a:cxn ang="0">
                    <a:pos x="26" y="0"/>
                  </a:cxn>
                  <a:cxn ang="0">
                    <a:pos x="25" y="1"/>
                  </a:cxn>
                  <a:cxn ang="0">
                    <a:pos x="24" y="2"/>
                  </a:cxn>
                  <a:cxn ang="0">
                    <a:pos x="24" y="2"/>
                  </a:cxn>
                </a:cxnLst>
                <a:rect l="0" t="0" r="r" b="b"/>
                <a:pathLst>
                  <a:path w="35" h="66">
                    <a:moveTo>
                      <a:pt x="24" y="2"/>
                    </a:moveTo>
                    <a:lnTo>
                      <a:pt x="24" y="2"/>
                    </a:lnTo>
                    <a:lnTo>
                      <a:pt x="11" y="31"/>
                    </a:lnTo>
                    <a:lnTo>
                      <a:pt x="4" y="44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1" y="64"/>
                    </a:lnTo>
                    <a:lnTo>
                      <a:pt x="5" y="66"/>
                    </a:lnTo>
                    <a:lnTo>
                      <a:pt x="7" y="66"/>
                    </a:lnTo>
                    <a:lnTo>
                      <a:pt x="9" y="66"/>
                    </a:lnTo>
                    <a:lnTo>
                      <a:pt x="11" y="65"/>
                    </a:lnTo>
                    <a:lnTo>
                      <a:pt x="12" y="62"/>
                    </a:lnTo>
                    <a:lnTo>
                      <a:pt x="12" y="62"/>
                    </a:lnTo>
                    <a:lnTo>
                      <a:pt x="16" y="48"/>
                    </a:lnTo>
                    <a:lnTo>
                      <a:pt x="21" y="34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5" y="4"/>
                    </a:lnTo>
                    <a:lnTo>
                      <a:pt x="34" y="1"/>
                    </a:lnTo>
                    <a:lnTo>
                      <a:pt x="33" y="0"/>
                    </a:lnTo>
                    <a:lnTo>
                      <a:pt x="32" y="0"/>
                    </a:lnTo>
                    <a:lnTo>
                      <a:pt x="26" y="0"/>
                    </a:lnTo>
                    <a:lnTo>
                      <a:pt x="25" y="1"/>
                    </a:lnTo>
                    <a:lnTo>
                      <a:pt x="24" y="2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Freeform 990"/>
              <p:cNvSpPr/>
              <p:nvPr/>
            </p:nvSpPr>
            <p:spPr bwMode="auto">
              <a:xfrm>
                <a:off x="2473326" y="4643438"/>
                <a:ext cx="19050" cy="2540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4" y="10"/>
                  </a:cxn>
                  <a:cxn ang="0">
                    <a:pos x="28" y="17"/>
                  </a:cxn>
                  <a:cxn ang="0">
                    <a:pos x="23" y="23"/>
                  </a:cxn>
                  <a:cxn ang="0">
                    <a:pos x="17" y="30"/>
                  </a:cxn>
                  <a:cxn ang="0">
                    <a:pos x="17" y="30"/>
                  </a:cxn>
                  <a:cxn ang="0">
                    <a:pos x="10" y="41"/>
                  </a:cxn>
                  <a:cxn ang="0">
                    <a:pos x="4" y="47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3" y="60"/>
                  </a:cxn>
                  <a:cxn ang="0">
                    <a:pos x="7" y="61"/>
                  </a:cxn>
                  <a:cxn ang="0">
                    <a:pos x="10" y="60"/>
                  </a:cxn>
                  <a:cxn ang="0">
                    <a:pos x="11" y="58"/>
                  </a:cxn>
                  <a:cxn ang="0">
                    <a:pos x="11" y="58"/>
                  </a:cxn>
                  <a:cxn ang="0">
                    <a:pos x="19" y="47"/>
                  </a:cxn>
                  <a:cxn ang="0">
                    <a:pos x="28" y="35"/>
                  </a:cxn>
                  <a:cxn ang="0">
                    <a:pos x="28" y="35"/>
                  </a:cxn>
                  <a:cxn ang="0">
                    <a:pos x="38" y="22"/>
                  </a:cxn>
                  <a:cxn ang="0">
                    <a:pos x="44" y="15"/>
                  </a:cxn>
                  <a:cxn ang="0">
                    <a:pos x="49" y="9"/>
                  </a:cxn>
                  <a:cxn ang="0">
                    <a:pos x="49" y="9"/>
                  </a:cxn>
                  <a:cxn ang="0">
                    <a:pos x="49" y="6"/>
                  </a:cxn>
                  <a:cxn ang="0">
                    <a:pos x="49" y="4"/>
                  </a:cxn>
                  <a:cxn ang="0">
                    <a:pos x="46" y="1"/>
                  </a:cxn>
                  <a:cxn ang="0">
                    <a:pos x="42" y="0"/>
                  </a:cxn>
                  <a:cxn ang="0">
                    <a:pos x="41" y="1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49" h="61">
                    <a:moveTo>
                      <a:pt x="38" y="4"/>
                    </a:moveTo>
                    <a:lnTo>
                      <a:pt x="38" y="4"/>
                    </a:lnTo>
                    <a:lnTo>
                      <a:pt x="34" y="10"/>
                    </a:lnTo>
                    <a:lnTo>
                      <a:pt x="28" y="17"/>
                    </a:lnTo>
                    <a:lnTo>
                      <a:pt x="23" y="23"/>
                    </a:lnTo>
                    <a:lnTo>
                      <a:pt x="17" y="30"/>
                    </a:lnTo>
                    <a:lnTo>
                      <a:pt x="17" y="30"/>
                    </a:lnTo>
                    <a:lnTo>
                      <a:pt x="10" y="41"/>
                    </a:lnTo>
                    <a:lnTo>
                      <a:pt x="4" y="47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3" y="60"/>
                    </a:lnTo>
                    <a:lnTo>
                      <a:pt x="7" y="61"/>
                    </a:lnTo>
                    <a:lnTo>
                      <a:pt x="10" y="60"/>
                    </a:lnTo>
                    <a:lnTo>
                      <a:pt x="11" y="58"/>
                    </a:lnTo>
                    <a:lnTo>
                      <a:pt x="11" y="58"/>
                    </a:lnTo>
                    <a:lnTo>
                      <a:pt x="19" y="47"/>
                    </a:lnTo>
                    <a:lnTo>
                      <a:pt x="28" y="35"/>
                    </a:lnTo>
                    <a:lnTo>
                      <a:pt x="28" y="35"/>
                    </a:lnTo>
                    <a:lnTo>
                      <a:pt x="38" y="22"/>
                    </a:lnTo>
                    <a:lnTo>
                      <a:pt x="44" y="15"/>
                    </a:lnTo>
                    <a:lnTo>
                      <a:pt x="49" y="9"/>
                    </a:lnTo>
                    <a:lnTo>
                      <a:pt x="49" y="9"/>
                    </a:lnTo>
                    <a:lnTo>
                      <a:pt x="49" y="6"/>
                    </a:lnTo>
                    <a:lnTo>
                      <a:pt x="49" y="4"/>
                    </a:lnTo>
                    <a:lnTo>
                      <a:pt x="46" y="1"/>
                    </a:lnTo>
                    <a:lnTo>
                      <a:pt x="42" y="0"/>
                    </a:lnTo>
                    <a:lnTo>
                      <a:pt x="41" y="1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Freeform 991"/>
              <p:cNvSpPr/>
              <p:nvPr/>
            </p:nvSpPr>
            <p:spPr bwMode="auto">
              <a:xfrm>
                <a:off x="2528888" y="4633913"/>
                <a:ext cx="14288" cy="25400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25" y="4"/>
                  </a:cxn>
                  <a:cxn ang="0">
                    <a:pos x="20" y="10"/>
                  </a:cxn>
                  <a:cxn ang="0">
                    <a:pos x="16" y="17"/>
                  </a:cxn>
                  <a:cxn ang="0">
                    <a:pos x="13" y="24"/>
                  </a:cxn>
                  <a:cxn ang="0">
                    <a:pos x="13" y="24"/>
                  </a:cxn>
                  <a:cxn ang="0">
                    <a:pos x="11" y="34"/>
                  </a:cxn>
                  <a:cxn ang="0">
                    <a:pos x="10" y="40"/>
                  </a:cxn>
                  <a:cxn ang="0">
                    <a:pos x="7" y="44"/>
                  </a:cxn>
                  <a:cxn ang="0">
                    <a:pos x="7" y="44"/>
                  </a:cxn>
                  <a:cxn ang="0">
                    <a:pos x="4" y="48"/>
                  </a:cxn>
                  <a:cxn ang="0">
                    <a:pos x="2" y="51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2" y="62"/>
                  </a:cxn>
                  <a:cxn ang="0">
                    <a:pos x="2" y="63"/>
                  </a:cxn>
                  <a:cxn ang="0">
                    <a:pos x="4" y="65"/>
                  </a:cxn>
                  <a:cxn ang="0">
                    <a:pos x="6" y="65"/>
                  </a:cxn>
                  <a:cxn ang="0">
                    <a:pos x="10" y="63"/>
                  </a:cxn>
                  <a:cxn ang="0">
                    <a:pos x="12" y="62"/>
                  </a:cxn>
                  <a:cxn ang="0">
                    <a:pos x="12" y="59"/>
                  </a:cxn>
                  <a:cxn ang="0">
                    <a:pos x="12" y="59"/>
                  </a:cxn>
                  <a:cxn ang="0">
                    <a:pos x="13" y="55"/>
                  </a:cxn>
                  <a:cxn ang="0">
                    <a:pos x="15" y="53"/>
                  </a:cxn>
                  <a:cxn ang="0">
                    <a:pos x="19" y="48"/>
                  </a:cxn>
                  <a:cxn ang="0">
                    <a:pos x="19" y="48"/>
                  </a:cxn>
                  <a:cxn ang="0">
                    <a:pos x="21" y="41"/>
                  </a:cxn>
                  <a:cxn ang="0">
                    <a:pos x="23" y="36"/>
                  </a:cxn>
                  <a:cxn ang="0">
                    <a:pos x="23" y="36"/>
                  </a:cxn>
                  <a:cxn ang="0">
                    <a:pos x="27" y="21"/>
                  </a:cxn>
                  <a:cxn ang="0">
                    <a:pos x="29" y="16"/>
                  </a:cxn>
                  <a:cxn ang="0">
                    <a:pos x="32" y="14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7" y="11"/>
                  </a:cxn>
                  <a:cxn ang="0">
                    <a:pos x="38" y="8"/>
                  </a:cxn>
                  <a:cxn ang="0">
                    <a:pos x="38" y="4"/>
                  </a:cxn>
                  <a:cxn ang="0">
                    <a:pos x="36" y="2"/>
                  </a:cxn>
                  <a:cxn ang="0">
                    <a:pos x="34" y="0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8" h="65">
                    <a:moveTo>
                      <a:pt x="32" y="0"/>
                    </a:moveTo>
                    <a:lnTo>
                      <a:pt x="32" y="0"/>
                    </a:lnTo>
                    <a:lnTo>
                      <a:pt x="25" y="4"/>
                    </a:lnTo>
                    <a:lnTo>
                      <a:pt x="20" y="10"/>
                    </a:lnTo>
                    <a:lnTo>
                      <a:pt x="16" y="17"/>
                    </a:lnTo>
                    <a:lnTo>
                      <a:pt x="13" y="24"/>
                    </a:lnTo>
                    <a:lnTo>
                      <a:pt x="13" y="24"/>
                    </a:lnTo>
                    <a:lnTo>
                      <a:pt x="11" y="34"/>
                    </a:lnTo>
                    <a:lnTo>
                      <a:pt x="10" y="40"/>
                    </a:lnTo>
                    <a:lnTo>
                      <a:pt x="7" y="44"/>
                    </a:lnTo>
                    <a:lnTo>
                      <a:pt x="7" y="44"/>
                    </a:lnTo>
                    <a:lnTo>
                      <a:pt x="4" y="48"/>
                    </a:lnTo>
                    <a:lnTo>
                      <a:pt x="2" y="51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2" y="62"/>
                    </a:lnTo>
                    <a:lnTo>
                      <a:pt x="2" y="63"/>
                    </a:lnTo>
                    <a:lnTo>
                      <a:pt x="4" y="65"/>
                    </a:lnTo>
                    <a:lnTo>
                      <a:pt x="6" y="65"/>
                    </a:lnTo>
                    <a:lnTo>
                      <a:pt x="10" y="63"/>
                    </a:lnTo>
                    <a:lnTo>
                      <a:pt x="12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3" y="55"/>
                    </a:lnTo>
                    <a:lnTo>
                      <a:pt x="15" y="53"/>
                    </a:lnTo>
                    <a:lnTo>
                      <a:pt x="19" y="48"/>
                    </a:lnTo>
                    <a:lnTo>
                      <a:pt x="19" y="48"/>
                    </a:lnTo>
                    <a:lnTo>
                      <a:pt x="21" y="41"/>
                    </a:lnTo>
                    <a:lnTo>
                      <a:pt x="23" y="36"/>
                    </a:lnTo>
                    <a:lnTo>
                      <a:pt x="23" y="36"/>
                    </a:lnTo>
                    <a:lnTo>
                      <a:pt x="27" y="21"/>
                    </a:lnTo>
                    <a:lnTo>
                      <a:pt x="29" y="16"/>
                    </a:lnTo>
                    <a:lnTo>
                      <a:pt x="32" y="14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7" y="11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36" y="2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992"/>
              <p:cNvSpPr/>
              <p:nvPr/>
            </p:nvSpPr>
            <p:spPr bwMode="auto">
              <a:xfrm>
                <a:off x="2584451" y="4614863"/>
                <a:ext cx="20638" cy="25400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19" y="28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9"/>
                  </a:cxn>
                  <a:cxn ang="0">
                    <a:pos x="0" y="60"/>
                  </a:cxn>
                  <a:cxn ang="0">
                    <a:pos x="2" y="64"/>
                  </a:cxn>
                  <a:cxn ang="0">
                    <a:pos x="6" y="64"/>
                  </a:cxn>
                  <a:cxn ang="0">
                    <a:pos x="9" y="64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28" y="35"/>
                  </a:cxn>
                  <a:cxn ang="0">
                    <a:pos x="48" y="10"/>
                  </a:cxn>
                  <a:cxn ang="0">
                    <a:pos x="48" y="10"/>
                  </a:cxn>
                  <a:cxn ang="0">
                    <a:pos x="48" y="8"/>
                  </a:cxn>
                  <a:cxn ang="0">
                    <a:pos x="49" y="5"/>
                  </a:cxn>
                  <a:cxn ang="0">
                    <a:pos x="47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9" h="64">
                    <a:moveTo>
                      <a:pt x="39" y="1"/>
                    </a:moveTo>
                    <a:lnTo>
                      <a:pt x="39" y="1"/>
                    </a:lnTo>
                    <a:lnTo>
                      <a:pt x="19" y="28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9"/>
                    </a:lnTo>
                    <a:lnTo>
                      <a:pt x="0" y="60"/>
                    </a:lnTo>
                    <a:lnTo>
                      <a:pt x="2" y="64"/>
                    </a:lnTo>
                    <a:lnTo>
                      <a:pt x="6" y="64"/>
                    </a:lnTo>
                    <a:lnTo>
                      <a:pt x="9" y="64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28" y="35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48" y="8"/>
                    </a:lnTo>
                    <a:lnTo>
                      <a:pt x="49" y="5"/>
                    </a:lnTo>
                    <a:lnTo>
                      <a:pt x="47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993"/>
              <p:cNvSpPr/>
              <p:nvPr/>
            </p:nvSpPr>
            <p:spPr bwMode="auto">
              <a:xfrm>
                <a:off x="2632076" y="4592638"/>
                <a:ext cx="14288" cy="28575"/>
              </a:xfrm>
              <a:custGeom>
                <a:avLst/>
                <a:gdLst/>
                <a:ahLst/>
                <a:cxnLst>
                  <a:cxn ang="0">
                    <a:pos x="28" y="6"/>
                  </a:cxn>
                  <a:cxn ang="0">
                    <a:pos x="28" y="6"/>
                  </a:cxn>
                  <a:cxn ang="0">
                    <a:pos x="27" y="14"/>
                  </a:cxn>
                  <a:cxn ang="0">
                    <a:pos x="24" y="20"/>
                  </a:cxn>
                  <a:cxn ang="0">
                    <a:pos x="17" y="34"/>
                  </a:cxn>
                  <a:cxn ang="0">
                    <a:pos x="17" y="34"/>
                  </a:cxn>
                  <a:cxn ang="0">
                    <a:pos x="11" y="49"/>
                  </a:cxn>
                  <a:cxn ang="0">
                    <a:pos x="7" y="55"/>
                  </a:cxn>
                  <a:cxn ang="0">
                    <a:pos x="2" y="62"/>
                  </a:cxn>
                  <a:cxn ang="0">
                    <a:pos x="2" y="62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3" y="71"/>
                  </a:cxn>
                  <a:cxn ang="0">
                    <a:pos x="7" y="72"/>
                  </a:cxn>
                  <a:cxn ang="0">
                    <a:pos x="8" y="72"/>
                  </a:cxn>
                  <a:cxn ang="0">
                    <a:pos x="11" y="70"/>
                  </a:cxn>
                  <a:cxn ang="0">
                    <a:pos x="11" y="70"/>
                  </a:cxn>
                  <a:cxn ang="0">
                    <a:pos x="15" y="65"/>
                  </a:cxn>
                  <a:cxn ang="0">
                    <a:pos x="20" y="57"/>
                  </a:cxn>
                  <a:cxn ang="0">
                    <a:pos x="27" y="42"/>
                  </a:cxn>
                  <a:cxn ang="0">
                    <a:pos x="27" y="42"/>
                  </a:cxn>
                  <a:cxn ang="0">
                    <a:pos x="34" y="24"/>
                  </a:cxn>
                  <a:cxn ang="0">
                    <a:pos x="37" y="15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3"/>
                  </a:cxn>
                  <a:cxn ang="0">
                    <a:pos x="37" y="2"/>
                  </a:cxn>
                  <a:cxn ang="0">
                    <a:pos x="33" y="0"/>
                  </a:cxn>
                  <a:cxn ang="0">
                    <a:pos x="29" y="2"/>
                  </a:cxn>
                  <a:cxn ang="0">
                    <a:pos x="28" y="3"/>
                  </a:cxn>
                  <a:cxn ang="0">
                    <a:pos x="28" y="6"/>
                  </a:cxn>
                  <a:cxn ang="0">
                    <a:pos x="28" y="6"/>
                  </a:cxn>
                </a:cxnLst>
                <a:rect l="0" t="0" r="r" b="b"/>
                <a:pathLst>
                  <a:path w="38" h="72">
                    <a:moveTo>
                      <a:pt x="28" y="6"/>
                    </a:moveTo>
                    <a:lnTo>
                      <a:pt x="28" y="6"/>
                    </a:lnTo>
                    <a:lnTo>
                      <a:pt x="27" y="14"/>
                    </a:lnTo>
                    <a:lnTo>
                      <a:pt x="24" y="20"/>
                    </a:lnTo>
                    <a:lnTo>
                      <a:pt x="17" y="34"/>
                    </a:lnTo>
                    <a:lnTo>
                      <a:pt x="17" y="34"/>
                    </a:lnTo>
                    <a:lnTo>
                      <a:pt x="11" y="49"/>
                    </a:lnTo>
                    <a:lnTo>
                      <a:pt x="7" y="55"/>
                    </a:lnTo>
                    <a:lnTo>
                      <a:pt x="2" y="62"/>
                    </a:lnTo>
                    <a:lnTo>
                      <a:pt x="2" y="62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3" y="71"/>
                    </a:lnTo>
                    <a:lnTo>
                      <a:pt x="7" y="72"/>
                    </a:lnTo>
                    <a:lnTo>
                      <a:pt x="8" y="72"/>
                    </a:lnTo>
                    <a:lnTo>
                      <a:pt x="11" y="70"/>
                    </a:lnTo>
                    <a:lnTo>
                      <a:pt x="11" y="70"/>
                    </a:lnTo>
                    <a:lnTo>
                      <a:pt x="15" y="65"/>
                    </a:lnTo>
                    <a:lnTo>
                      <a:pt x="20" y="57"/>
                    </a:lnTo>
                    <a:lnTo>
                      <a:pt x="27" y="42"/>
                    </a:lnTo>
                    <a:lnTo>
                      <a:pt x="27" y="42"/>
                    </a:lnTo>
                    <a:lnTo>
                      <a:pt x="34" y="24"/>
                    </a:lnTo>
                    <a:lnTo>
                      <a:pt x="37" y="15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3"/>
                    </a:lnTo>
                    <a:lnTo>
                      <a:pt x="37" y="2"/>
                    </a:lnTo>
                    <a:lnTo>
                      <a:pt x="33" y="0"/>
                    </a:lnTo>
                    <a:lnTo>
                      <a:pt x="29" y="2"/>
                    </a:lnTo>
                    <a:lnTo>
                      <a:pt x="28" y="3"/>
                    </a:lnTo>
                    <a:lnTo>
                      <a:pt x="28" y="6"/>
                    </a:lnTo>
                    <a:lnTo>
                      <a:pt x="2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994"/>
              <p:cNvSpPr/>
              <p:nvPr/>
            </p:nvSpPr>
            <p:spPr bwMode="auto">
              <a:xfrm>
                <a:off x="2265363" y="4254501"/>
                <a:ext cx="60325" cy="92075"/>
              </a:xfrm>
              <a:custGeom>
                <a:avLst/>
                <a:gdLst/>
                <a:ahLst/>
                <a:cxnLst>
                  <a:cxn ang="0">
                    <a:pos x="146" y="0"/>
                  </a:cxn>
                  <a:cxn ang="0">
                    <a:pos x="146" y="0"/>
                  </a:cxn>
                  <a:cxn ang="0">
                    <a:pos x="139" y="2"/>
                  </a:cxn>
                  <a:cxn ang="0">
                    <a:pos x="133" y="5"/>
                  </a:cxn>
                  <a:cxn ang="0">
                    <a:pos x="122" y="14"/>
                  </a:cxn>
                  <a:cxn ang="0">
                    <a:pos x="112" y="26"/>
                  </a:cxn>
                  <a:cxn ang="0">
                    <a:pos x="103" y="39"/>
                  </a:cxn>
                  <a:cxn ang="0">
                    <a:pos x="87" y="66"/>
                  </a:cxn>
                  <a:cxn ang="0">
                    <a:pos x="80" y="80"/>
                  </a:cxn>
                  <a:cxn ang="0">
                    <a:pos x="72" y="91"/>
                  </a:cxn>
                  <a:cxn ang="0">
                    <a:pos x="72" y="91"/>
                  </a:cxn>
                  <a:cxn ang="0">
                    <a:pos x="50" y="123"/>
                  </a:cxn>
                  <a:cxn ang="0">
                    <a:pos x="29" y="154"/>
                  </a:cxn>
                  <a:cxn ang="0">
                    <a:pos x="19" y="170"/>
                  </a:cxn>
                  <a:cxn ang="0">
                    <a:pos x="11" y="187"/>
                  </a:cxn>
                  <a:cxn ang="0">
                    <a:pos x="4" y="205"/>
                  </a:cxn>
                  <a:cxn ang="0">
                    <a:pos x="0" y="225"/>
                  </a:cxn>
                  <a:cxn ang="0">
                    <a:pos x="0" y="225"/>
                  </a:cxn>
                  <a:cxn ang="0">
                    <a:pos x="0" y="227"/>
                  </a:cxn>
                  <a:cxn ang="0">
                    <a:pos x="2" y="229"/>
                  </a:cxn>
                  <a:cxn ang="0">
                    <a:pos x="6" y="231"/>
                  </a:cxn>
                  <a:cxn ang="0">
                    <a:pos x="7" y="231"/>
                  </a:cxn>
                  <a:cxn ang="0">
                    <a:pos x="10" y="231"/>
                  </a:cxn>
                  <a:cxn ang="0">
                    <a:pos x="11" y="230"/>
                  </a:cxn>
                  <a:cxn ang="0">
                    <a:pos x="12" y="227"/>
                  </a:cxn>
                  <a:cxn ang="0">
                    <a:pos x="12" y="227"/>
                  </a:cxn>
                  <a:cxn ang="0">
                    <a:pos x="15" y="212"/>
                  </a:cxn>
                  <a:cxn ang="0">
                    <a:pos x="19" y="197"/>
                  </a:cxn>
                  <a:cxn ang="0">
                    <a:pos x="25" y="184"/>
                  </a:cxn>
                  <a:cxn ang="0">
                    <a:pos x="32" y="171"/>
                  </a:cxn>
                  <a:cxn ang="0">
                    <a:pos x="48" y="146"/>
                  </a:cxn>
                  <a:cxn ang="0">
                    <a:pos x="65" y="123"/>
                  </a:cxn>
                  <a:cxn ang="0">
                    <a:pos x="65" y="123"/>
                  </a:cxn>
                  <a:cxn ang="0">
                    <a:pos x="84" y="93"/>
                  </a:cxn>
                  <a:cxn ang="0">
                    <a:pos x="104" y="64"/>
                  </a:cxn>
                  <a:cxn ang="0">
                    <a:pos x="104" y="64"/>
                  </a:cxn>
                  <a:cxn ang="0">
                    <a:pos x="113" y="48"/>
                  </a:cxn>
                  <a:cxn ang="0">
                    <a:pos x="122" y="32"/>
                  </a:cxn>
                  <a:cxn ang="0">
                    <a:pos x="127" y="26"/>
                  </a:cxn>
                  <a:cxn ang="0">
                    <a:pos x="134" y="19"/>
                  </a:cxn>
                  <a:cxn ang="0">
                    <a:pos x="140" y="14"/>
                  </a:cxn>
                  <a:cxn ang="0">
                    <a:pos x="148" y="10"/>
                  </a:cxn>
                  <a:cxn ang="0">
                    <a:pos x="148" y="10"/>
                  </a:cxn>
                  <a:cxn ang="0">
                    <a:pos x="151" y="9"/>
                  </a:cxn>
                  <a:cxn ang="0">
                    <a:pos x="152" y="8"/>
                  </a:cxn>
                  <a:cxn ang="0">
                    <a:pos x="152" y="4"/>
                  </a:cxn>
                  <a:cxn ang="0">
                    <a:pos x="150" y="0"/>
                  </a:cxn>
                  <a:cxn ang="0">
                    <a:pos x="148" y="0"/>
                  </a:cxn>
                  <a:cxn ang="0">
                    <a:pos x="146" y="0"/>
                  </a:cxn>
                  <a:cxn ang="0">
                    <a:pos x="146" y="0"/>
                  </a:cxn>
                </a:cxnLst>
                <a:rect l="0" t="0" r="r" b="b"/>
                <a:pathLst>
                  <a:path w="152" h="231">
                    <a:moveTo>
                      <a:pt x="146" y="0"/>
                    </a:moveTo>
                    <a:lnTo>
                      <a:pt x="146" y="0"/>
                    </a:lnTo>
                    <a:lnTo>
                      <a:pt x="139" y="2"/>
                    </a:lnTo>
                    <a:lnTo>
                      <a:pt x="133" y="5"/>
                    </a:lnTo>
                    <a:lnTo>
                      <a:pt x="122" y="14"/>
                    </a:lnTo>
                    <a:lnTo>
                      <a:pt x="112" y="26"/>
                    </a:lnTo>
                    <a:lnTo>
                      <a:pt x="103" y="39"/>
                    </a:lnTo>
                    <a:lnTo>
                      <a:pt x="87" y="66"/>
                    </a:lnTo>
                    <a:lnTo>
                      <a:pt x="80" y="80"/>
                    </a:lnTo>
                    <a:lnTo>
                      <a:pt x="72" y="91"/>
                    </a:lnTo>
                    <a:lnTo>
                      <a:pt x="72" y="91"/>
                    </a:lnTo>
                    <a:lnTo>
                      <a:pt x="50" y="123"/>
                    </a:lnTo>
                    <a:lnTo>
                      <a:pt x="29" y="154"/>
                    </a:lnTo>
                    <a:lnTo>
                      <a:pt x="19" y="170"/>
                    </a:lnTo>
                    <a:lnTo>
                      <a:pt x="11" y="187"/>
                    </a:lnTo>
                    <a:lnTo>
                      <a:pt x="4" y="205"/>
                    </a:lnTo>
                    <a:lnTo>
                      <a:pt x="0" y="225"/>
                    </a:lnTo>
                    <a:lnTo>
                      <a:pt x="0" y="225"/>
                    </a:lnTo>
                    <a:lnTo>
                      <a:pt x="0" y="227"/>
                    </a:lnTo>
                    <a:lnTo>
                      <a:pt x="2" y="229"/>
                    </a:lnTo>
                    <a:lnTo>
                      <a:pt x="6" y="231"/>
                    </a:lnTo>
                    <a:lnTo>
                      <a:pt x="7" y="231"/>
                    </a:lnTo>
                    <a:lnTo>
                      <a:pt x="10" y="231"/>
                    </a:lnTo>
                    <a:lnTo>
                      <a:pt x="11" y="230"/>
                    </a:lnTo>
                    <a:lnTo>
                      <a:pt x="12" y="227"/>
                    </a:lnTo>
                    <a:lnTo>
                      <a:pt x="12" y="227"/>
                    </a:lnTo>
                    <a:lnTo>
                      <a:pt x="15" y="212"/>
                    </a:lnTo>
                    <a:lnTo>
                      <a:pt x="19" y="197"/>
                    </a:lnTo>
                    <a:lnTo>
                      <a:pt x="25" y="184"/>
                    </a:lnTo>
                    <a:lnTo>
                      <a:pt x="32" y="171"/>
                    </a:lnTo>
                    <a:lnTo>
                      <a:pt x="48" y="146"/>
                    </a:lnTo>
                    <a:lnTo>
                      <a:pt x="65" y="123"/>
                    </a:lnTo>
                    <a:lnTo>
                      <a:pt x="65" y="123"/>
                    </a:lnTo>
                    <a:lnTo>
                      <a:pt x="84" y="93"/>
                    </a:lnTo>
                    <a:lnTo>
                      <a:pt x="104" y="64"/>
                    </a:lnTo>
                    <a:lnTo>
                      <a:pt x="104" y="64"/>
                    </a:lnTo>
                    <a:lnTo>
                      <a:pt x="113" y="48"/>
                    </a:lnTo>
                    <a:lnTo>
                      <a:pt x="122" y="32"/>
                    </a:lnTo>
                    <a:lnTo>
                      <a:pt x="127" y="26"/>
                    </a:lnTo>
                    <a:lnTo>
                      <a:pt x="134" y="19"/>
                    </a:lnTo>
                    <a:lnTo>
                      <a:pt x="140" y="14"/>
                    </a:lnTo>
                    <a:lnTo>
                      <a:pt x="148" y="10"/>
                    </a:lnTo>
                    <a:lnTo>
                      <a:pt x="148" y="10"/>
                    </a:lnTo>
                    <a:lnTo>
                      <a:pt x="151" y="9"/>
                    </a:lnTo>
                    <a:lnTo>
                      <a:pt x="152" y="8"/>
                    </a:lnTo>
                    <a:lnTo>
                      <a:pt x="152" y="4"/>
                    </a:lnTo>
                    <a:lnTo>
                      <a:pt x="150" y="0"/>
                    </a:lnTo>
                    <a:lnTo>
                      <a:pt x="148" y="0"/>
                    </a:lnTo>
                    <a:lnTo>
                      <a:pt x="146" y="0"/>
                    </a:lnTo>
                    <a:lnTo>
                      <a:pt x="14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995"/>
              <p:cNvSpPr/>
              <p:nvPr/>
            </p:nvSpPr>
            <p:spPr bwMode="auto">
              <a:xfrm>
                <a:off x="2289176" y="4260851"/>
                <a:ext cx="63500" cy="96838"/>
              </a:xfrm>
              <a:custGeom>
                <a:avLst/>
                <a:gdLst/>
                <a:ahLst/>
                <a:cxnLst>
                  <a:cxn ang="0">
                    <a:pos x="149" y="2"/>
                  </a:cxn>
                  <a:cxn ang="0">
                    <a:pos x="149" y="2"/>
                  </a:cxn>
                  <a:cxn ang="0">
                    <a:pos x="126" y="36"/>
                  </a:cxn>
                  <a:cxn ang="0">
                    <a:pos x="102" y="68"/>
                  </a:cxn>
                  <a:cxn ang="0">
                    <a:pos x="79" y="102"/>
                  </a:cxn>
                  <a:cxn ang="0">
                    <a:pos x="55" y="134"/>
                  </a:cxn>
                  <a:cxn ang="0">
                    <a:pos x="55" y="134"/>
                  </a:cxn>
                  <a:cxn ang="0">
                    <a:pos x="37" y="159"/>
                  </a:cxn>
                  <a:cxn ang="0">
                    <a:pos x="22" y="185"/>
                  </a:cxn>
                  <a:cxn ang="0">
                    <a:pos x="10" y="212"/>
                  </a:cxn>
                  <a:cxn ang="0">
                    <a:pos x="0" y="240"/>
                  </a:cxn>
                  <a:cxn ang="0">
                    <a:pos x="0" y="240"/>
                  </a:cxn>
                  <a:cxn ang="0">
                    <a:pos x="0" y="242"/>
                  </a:cxn>
                  <a:cxn ang="0">
                    <a:pos x="0" y="244"/>
                  </a:cxn>
                  <a:cxn ang="0">
                    <a:pos x="4" y="246"/>
                  </a:cxn>
                  <a:cxn ang="0">
                    <a:pos x="8" y="246"/>
                  </a:cxn>
                  <a:cxn ang="0">
                    <a:pos x="9" y="245"/>
                  </a:cxn>
                  <a:cxn ang="0">
                    <a:pos x="10" y="242"/>
                  </a:cxn>
                  <a:cxn ang="0">
                    <a:pos x="10" y="242"/>
                  </a:cxn>
                  <a:cxn ang="0">
                    <a:pos x="22" y="212"/>
                  </a:cxn>
                  <a:cxn ang="0">
                    <a:pos x="38" y="182"/>
                  </a:cxn>
                  <a:cxn ang="0">
                    <a:pos x="55" y="153"/>
                  </a:cxn>
                  <a:cxn ang="0">
                    <a:pos x="75" y="127"/>
                  </a:cxn>
                  <a:cxn ang="0">
                    <a:pos x="75" y="127"/>
                  </a:cxn>
                  <a:cxn ang="0">
                    <a:pos x="97" y="99"/>
                  </a:cxn>
                  <a:cxn ang="0">
                    <a:pos x="118" y="68"/>
                  </a:cxn>
                  <a:cxn ang="0">
                    <a:pos x="137" y="38"/>
                  </a:cxn>
                  <a:cxn ang="0">
                    <a:pos x="158" y="8"/>
                  </a:cxn>
                  <a:cxn ang="0">
                    <a:pos x="158" y="8"/>
                  </a:cxn>
                  <a:cxn ang="0">
                    <a:pos x="160" y="6"/>
                  </a:cxn>
                  <a:cxn ang="0">
                    <a:pos x="160" y="4"/>
                  </a:cxn>
                  <a:cxn ang="0">
                    <a:pos x="158" y="2"/>
                  </a:cxn>
                  <a:cxn ang="0">
                    <a:pos x="157" y="0"/>
                  </a:cxn>
                  <a:cxn ang="0">
                    <a:pos x="153" y="0"/>
                  </a:cxn>
                  <a:cxn ang="0">
                    <a:pos x="150" y="0"/>
                  </a:cxn>
                  <a:cxn ang="0">
                    <a:pos x="149" y="2"/>
                  </a:cxn>
                  <a:cxn ang="0">
                    <a:pos x="149" y="2"/>
                  </a:cxn>
                </a:cxnLst>
                <a:rect l="0" t="0" r="r" b="b"/>
                <a:pathLst>
                  <a:path w="160" h="246">
                    <a:moveTo>
                      <a:pt x="149" y="2"/>
                    </a:moveTo>
                    <a:lnTo>
                      <a:pt x="149" y="2"/>
                    </a:lnTo>
                    <a:lnTo>
                      <a:pt x="126" y="36"/>
                    </a:lnTo>
                    <a:lnTo>
                      <a:pt x="102" y="68"/>
                    </a:lnTo>
                    <a:lnTo>
                      <a:pt x="79" y="102"/>
                    </a:lnTo>
                    <a:lnTo>
                      <a:pt x="55" y="134"/>
                    </a:lnTo>
                    <a:lnTo>
                      <a:pt x="55" y="134"/>
                    </a:lnTo>
                    <a:lnTo>
                      <a:pt x="37" y="159"/>
                    </a:lnTo>
                    <a:lnTo>
                      <a:pt x="22" y="185"/>
                    </a:lnTo>
                    <a:lnTo>
                      <a:pt x="10" y="212"/>
                    </a:lnTo>
                    <a:lnTo>
                      <a:pt x="0" y="240"/>
                    </a:lnTo>
                    <a:lnTo>
                      <a:pt x="0" y="240"/>
                    </a:lnTo>
                    <a:lnTo>
                      <a:pt x="0" y="242"/>
                    </a:lnTo>
                    <a:lnTo>
                      <a:pt x="0" y="244"/>
                    </a:lnTo>
                    <a:lnTo>
                      <a:pt x="4" y="246"/>
                    </a:lnTo>
                    <a:lnTo>
                      <a:pt x="8" y="246"/>
                    </a:lnTo>
                    <a:lnTo>
                      <a:pt x="9" y="245"/>
                    </a:lnTo>
                    <a:lnTo>
                      <a:pt x="10" y="242"/>
                    </a:lnTo>
                    <a:lnTo>
                      <a:pt x="10" y="242"/>
                    </a:lnTo>
                    <a:lnTo>
                      <a:pt x="22" y="212"/>
                    </a:lnTo>
                    <a:lnTo>
                      <a:pt x="38" y="182"/>
                    </a:lnTo>
                    <a:lnTo>
                      <a:pt x="55" y="153"/>
                    </a:lnTo>
                    <a:lnTo>
                      <a:pt x="75" y="127"/>
                    </a:lnTo>
                    <a:lnTo>
                      <a:pt x="75" y="127"/>
                    </a:lnTo>
                    <a:lnTo>
                      <a:pt x="97" y="99"/>
                    </a:lnTo>
                    <a:lnTo>
                      <a:pt x="118" y="68"/>
                    </a:lnTo>
                    <a:lnTo>
                      <a:pt x="137" y="38"/>
                    </a:lnTo>
                    <a:lnTo>
                      <a:pt x="158" y="8"/>
                    </a:lnTo>
                    <a:lnTo>
                      <a:pt x="158" y="8"/>
                    </a:lnTo>
                    <a:lnTo>
                      <a:pt x="160" y="6"/>
                    </a:lnTo>
                    <a:lnTo>
                      <a:pt x="160" y="4"/>
                    </a:lnTo>
                    <a:lnTo>
                      <a:pt x="158" y="2"/>
                    </a:lnTo>
                    <a:lnTo>
                      <a:pt x="157" y="0"/>
                    </a:lnTo>
                    <a:lnTo>
                      <a:pt x="153" y="0"/>
                    </a:lnTo>
                    <a:lnTo>
                      <a:pt x="150" y="0"/>
                    </a:lnTo>
                    <a:lnTo>
                      <a:pt x="149" y="2"/>
                    </a:lnTo>
                    <a:lnTo>
                      <a:pt x="14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996"/>
              <p:cNvSpPr/>
              <p:nvPr/>
            </p:nvSpPr>
            <p:spPr bwMode="auto">
              <a:xfrm>
                <a:off x="2314576" y="4214813"/>
                <a:ext cx="84138" cy="165100"/>
              </a:xfrm>
              <a:custGeom>
                <a:avLst/>
                <a:gdLst/>
                <a:ahLst/>
                <a:cxnLst>
                  <a:cxn ang="0">
                    <a:pos x="203" y="4"/>
                  </a:cxn>
                  <a:cxn ang="0">
                    <a:pos x="195" y="32"/>
                  </a:cxn>
                  <a:cxn ang="0">
                    <a:pos x="182" y="58"/>
                  </a:cxn>
                  <a:cxn ang="0">
                    <a:pos x="151" y="108"/>
                  </a:cxn>
                  <a:cxn ang="0">
                    <a:pos x="143" y="119"/>
                  </a:cxn>
                  <a:cxn ang="0">
                    <a:pos x="123" y="160"/>
                  </a:cxn>
                  <a:cxn ang="0">
                    <a:pos x="101" y="215"/>
                  </a:cxn>
                  <a:cxn ang="0">
                    <a:pos x="94" y="229"/>
                  </a:cxn>
                  <a:cxn ang="0">
                    <a:pos x="71" y="272"/>
                  </a:cxn>
                  <a:cxn ang="0">
                    <a:pos x="34" y="326"/>
                  </a:cxn>
                  <a:cxn ang="0">
                    <a:pos x="24" y="350"/>
                  </a:cxn>
                  <a:cxn ang="0">
                    <a:pos x="12" y="372"/>
                  </a:cxn>
                  <a:cxn ang="0">
                    <a:pos x="8" y="381"/>
                  </a:cxn>
                  <a:cxn ang="0">
                    <a:pos x="1" y="401"/>
                  </a:cxn>
                  <a:cxn ang="0">
                    <a:pos x="0" y="410"/>
                  </a:cxn>
                  <a:cxn ang="0">
                    <a:pos x="1" y="414"/>
                  </a:cxn>
                  <a:cxn ang="0">
                    <a:pos x="5" y="415"/>
                  </a:cxn>
                  <a:cxn ang="0">
                    <a:pos x="11" y="412"/>
                  </a:cxn>
                  <a:cxn ang="0">
                    <a:pos x="12" y="410"/>
                  </a:cxn>
                  <a:cxn ang="0">
                    <a:pos x="15" y="395"/>
                  </a:cxn>
                  <a:cxn ang="0">
                    <a:pos x="28" y="368"/>
                  </a:cxn>
                  <a:cxn ang="0">
                    <a:pos x="34" y="356"/>
                  </a:cxn>
                  <a:cxn ang="0">
                    <a:pos x="59" y="308"/>
                  </a:cxn>
                  <a:cxn ang="0">
                    <a:pos x="89" y="261"/>
                  </a:cxn>
                  <a:cxn ang="0">
                    <a:pos x="115" y="210"/>
                  </a:cxn>
                  <a:cxn ang="0">
                    <a:pos x="128" y="180"/>
                  </a:cxn>
                  <a:cxn ang="0">
                    <a:pos x="171" y="96"/>
                  </a:cxn>
                  <a:cxn ang="0">
                    <a:pos x="183" y="75"/>
                  </a:cxn>
                  <a:cxn ang="0">
                    <a:pos x="202" y="42"/>
                  </a:cxn>
                  <a:cxn ang="0">
                    <a:pos x="211" y="20"/>
                  </a:cxn>
                  <a:cxn ang="0">
                    <a:pos x="213" y="8"/>
                  </a:cxn>
                  <a:cxn ang="0">
                    <a:pos x="212" y="3"/>
                  </a:cxn>
                  <a:cxn ang="0">
                    <a:pos x="207" y="0"/>
                  </a:cxn>
                  <a:cxn ang="0">
                    <a:pos x="203" y="3"/>
                  </a:cxn>
                  <a:cxn ang="0">
                    <a:pos x="203" y="4"/>
                  </a:cxn>
                </a:cxnLst>
                <a:rect l="0" t="0" r="r" b="b"/>
                <a:pathLst>
                  <a:path w="213" h="415">
                    <a:moveTo>
                      <a:pt x="203" y="4"/>
                    </a:moveTo>
                    <a:lnTo>
                      <a:pt x="203" y="4"/>
                    </a:lnTo>
                    <a:lnTo>
                      <a:pt x="199" y="17"/>
                    </a:lnTo>
                    <a:lnTo>
                      <a:pt x="195" y="32"/>
                    </a:lnTo>
                    <a:lnTo>
                      <a:pt x="188" y="45"/>
                    </a:lnTo>
                    <a:lnTo>
                      <a:pt x="182" y="58"/>
                    </a:lnTo>
                    <a:lnTo>
                      <a:pt x="166" y="84"/>
                    </a:lnTo>
                    <a:lnTo>
                      <a:pt x="151" y="108"/>
                    </a:lnTo>
                    <a:lnTo>
                      <a:pt x="151" y="108"/>
                    </a:lnTo>
                    <a:lnTo>
                      <a:pt x="143" y="119"/>
                    </a:lnTo>
                    <a:lnTo>
                      <a:pt x="136" y="132"/>
                    </a:lnTo>
                    <a:lnTo>
                      <a:pt x="123" y="160"/>
                    </a:lnTo>
                    <a:lnTo>
                      <a:pt x="111" y="187"/>
                    </a:lnTo>
                    <a:lnTo>
                      <a:pt x="101" y="215"/>
                    </a:lnTo>
                    <a:lnTo>
                      <a:pt x="101" y="215"/>
                    </a:lnTo>
                    <a:lnTo>
                      <a:pt x="94" y="229"/>
                    </a:lnTo>
                    <a:lnTo>
                      <a:pt x="86" y="244"/>
                    </a:lnTo>
                    <a:lnTo>
                      <a:pt x="71" y="272"/>
                    </a:lnTo>
                    <a:lnTo>
                      <a:pt x="34" y="326"/>
                    </a:lnTo>
                    <a:lnTo>
                      <a:pt x="34" y="326"/>
                    </a:lnTo>
                    <a:lnTo>
                      <a:pt x="29" y="338"/>
                    </a:lnTo>
                    <a:lnTo>
                      <a:pt x="24" y="350"/>
                    </a:lnTo>
                    <a:lnTo>
                      <a:pt x="18" y="361"/>
                    </a:lnTo>
                    <a:lnTo>
                      <a:pt x="12" y="372"/>
                    </a:lnTo>
                    <a:lnTo>
                      <a:pt x="12" y="372"/>
                    </a:lnTo>
                    <a:lnTo>
                      <a:pt x="8" y="381"/>
                    </a:lnTo>
                    <a:lnTo>
                      <a:pt x="4" y="390"/>
                    </a:lnTo>
                    <a:lnTo>
                      <a:pt x="1" y="401"/>
                    </a:lnTo>
                    <a:lnTo>
                      <a:pt x="0" y="410"/>
                    </a:lnTo>
                    <a:lnTo>
                      <a:pt x="0" y="410"/>
                    </a:lnTo>
                    <a:lnTo>
                      <a:pt x="0" y="412"/>
                    </a:lnTo>
                    <a:lnTo>
                      <a:pt x="1" y="414"/>
                    </a:lnTo>
                    <a:lnTo>
                      <a:pt x="4" y="415"/>
                    </a:lnTo>
                    <a:lnTo>
                      <a:pt x="5" y="415"/>
                    </a:lnTo>
                    <a:lnTo>
                      <a:pt x="9" y="414"/>
                    </a:lnTo>
                    <a:lnTo>
                      <a:pt x="11" y="412"/>
                    </a:lnTo>
                    <a:lnTo>
                      <a:pt x="12" y="410"/>
                    </a:lnTo>
                    <a:lnTo>
                      <a:pt x="12" y="410"/>
                    </a:lnTo>
                    <a:lnTo>
                      <a:pt x="13" y="402"/>
                    </a:lnTo>
                    <a:lnTo>
                      <a:pt x="15" y="395"/>
                    </a:lnTo>
                    <a:lnTo>
                      <a:pt x="21" y="382"/>
                    </a:lnTo>
                    <a:lnTo>
                      <a:pt x="28" y="368"/>
                    </a:lnTo>
                    <a:lnTo>
                      <a:pt x="34" y="356"/>
                    </a:lnTo>
                    <a:lnTo>
                      <a:pt x="34" y="356"/>
                    </a:lnTo>
                    <a:lnTo>
                      <a:pt x="46" y="331"/>
                    </a:lnTo>
                    <a:lnTo>
                      <a:pt x="59" y="308"/>
                    </a:lnTo>
                    <a:lnTo>
                      <a:pt x="59" y="308"/>
                    </a:lnTo>
                    <a:lnTo>
                      <a:pt x="89" y="261"/>
                    </a:lnTo>
                    <a:lnTo>
                      <a:pt x="103" y="236"/>
                    </a:lnTo>
                    <a:lnTo>
                      <a:pt x="115" y="210"/>
                    </a:lnTo>
                    <a:lnTo>
                      <a:pt x="115" y="210"/>
                    </a:lnTo>
                    <a:lnTo>
                      <a:pt x="128" y="180"/>
                    </a:lnTo>
                    <a:lnTo>
                      <a:pt x="141" y="152"/>
                    </a:lnTo>
                    <a:lnTo>
                      <a:pt x="171" y="96"/>
                    </a:lnTo>
                    <a:lnTo>
                      <a:pt x="171" y="96"/>
                    </a:lnTo>
                    <a:lnTo>
                      <a:pt x="183" y="75"/>
                    </a:lnTo>
                    <a:lnTo>
                      <a:pt x="196" y="53"/>
                    </a:lnTo>
                    <a:lnTo>
                      <a:pt x="202" y="42"/>
                    </a:lnTo>
                    <a:lnTo>
                      <a:pt x="207" y="30"/>
                    </a:lnTo>
                    <a:lnTo>
                      <a:pt x="211" y="20"/>
                    </a:lnTo>
                    <a:lnTo>
                      <a:pt x="213" y="8"/>
                    </a:lnTo>
                    <a:lnTo>
                      <a:pt x="213" y="8"/>
                    </a:lnTo>
                    <a:lnTo>
                      <a:pt x="213" y="6"/>
                    </a:lnTo>
                    <a:lnTo>
                      <a:pt x="212" y="3"/>
                    </a:lnTo>
                    <a:lnTo>
                      <a:pt x="208" y="0"/>
                    </a:lnTo>
                    <a:lnTo>
                      <a:pt x="207" y="0"/>
                    </a:lnTo>
                    <a:lnTo>
                      <a:pt x="204" y="0"/>
                    </a:lnTo>
                    <a:lnTo>
                      <a:pt x="203" y="3"/>
                    </a:lnTo>
                    <a:lnTo>
                      <a:pt x="203" y="4"/>
                    </a:lnTo>
                    <a:lnTo>
                      <a:pt x="20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Freeform 997"/>
              <p:cNvSpPr/>
              <p:nvPr/>
            </p:nvSpPr>
            <p:spPr bwMode="auto">
              <a:xfrm>
                <a:off x="2349501" y="4208463"/>
                <a:ext cx="85725" cy="185738"/>
              </a:xfrm>
              <a:custGeom>
                <a:avLst/>
                <a:gdLst/>
                <a:ahLst/>
                <a:cxnLst>
                  <a:cxn ang="0">
                    <a:pos x="209" y="1"/>
                  </a:cxn>
                  <a:cxn ang="0">
                    <a:pos x="200" y="8"/>
                  </a:cxn>
                  <a:cxn ang="0">
                    <a:pos x="192" y="18"/>
                  </a:cxn>
                  <a:cxn ang="0">
                    <a:pos x="176" y="45"/>
                  </a:cxn>
                  <a:cxn ang="0">
                    <a:pos x="162" y="74"/>
                  </a:cxn>
                  <a:cxn ang="0">
                    <a:pos x="132" y="140"/>
                  </a:cxn>
                  <a:cxn ang="0">
                    <a:pos x="107" y="208"/>
                  </a:cxn>
                  <a:cxn ang="0">
                    <a:pos x="102" y="226"/>
                  </a:cxn>
                  <a:cxn ang="0">
                    <a:pos x="77" y="277"/>
                  </a:cxn>
                  <a:cxn ang="0">
                    <a:pos x="53" y="327"/>
                  </a:cxn>
                  <a:cxn ang="0">
                    <a:pos x="48" y="345"/>
                  </a:cxn>
                  <a:cxn ang="0">
                    <a:pos x="39" y="376"/>
                  </a:cxn>
                  <a:cxn ang="0">
                    <a:pos x="35" y="387"/>
                  </a:cxn>
                  <a:cxn ang="0">
                    <a:pos x="19" y="412"/>
                  </a:cxn>
                  <a:cxn ang="0">
                    <a:pos x="15" y="420"/>
                  </a:cxn>
                  <a:cxn ang="0">
                    <a:pos x="1" y="451"/>
                  </a:cxn>
                  <a:cxn ang="0">
                    <a:pos x="0" y="463"/>
                  </a:cxn>
                  <a:cxn ang="0">
                    <a:pos x="1" y="467"/>
                  </a:cxn>
                  <a:cxn ang="0">
                    <a:pos x="9" y="467"/>
                  </a:cxn>
                  <a:cxn ang="0">
                    <a:pos x="12" y="463"/>
                  </a:cxn>
                  <a:cxn ang="0">
                    <a:pos x="12" y="456"/>
                  </a:cxn>
                  <a:cxn ang="0">
                    <a:pos x="19" y="435"/>
                  </a:cxn>
                  <a:cxn ang="0">
                    <a:pos x="34" y="409"/>
                  </a:cxn>
                  <a:cxn ang="0">
                    <a:pos x="47" y="384"/>
                  </a:cxn>
                  <a:cxn ang="0">
                    <a:pos x="57" y="357"/>
                  </a:cxn>
                  <a:cxn ang="0">
                    <a:pos x="61" y="341"/>
                  </a:cxn>
                  <a:cxn ang="0">
                    <a:pos x="81" y="293"/>
                  </a:cxn>
                  <a:cxn ang="0">
                    <a:pos x="111" y="231"/>
                  </a:cxn>
                  <a:cxn ang="0">
                    <a:pos x="123" y="200"/>
                  </a:cxn>
                  <a:cxn ang="0">
                    <a:pos x="146" y="137"/>
                  </a:cxn>
                  <a:cxn ang="0">
                    <a:pos x="159" y="107"/>
                  </a:cxn>
                  <a:cxn ang="0">
                    <a:pos x="187" y="53"/>
                  </a:cxn>
                  <a:cxn ang="0">
                    <a:pos x="197" y="30"/>
                  </a:cxn>
                  <a:cxn ang="0">
                    <a:pos x="209" y="14"/>
                  </a:cxn>
                  <a:cxn ang="0">
                    <a:pos x="213" y="11"/>
                  </a:cxn>
                  <a:cxn ang="0">
                    <a:pos x="216" y="9"/>
                  </a:cxn>
                  <a:cxn ang="0">
                    <a:pos x="216" y="2"/>
                  </a:cxn>
                  <a:cxn ang="0">
                    <a:pos x="212" y="0"/>
                  </a:cxn>
                  <a:cxn ang="0">
                    <a:pos x="209" y="1"/>
                  </a:cxn>
                </a:cxnLst>
                <a:rect l="0" t="0" r="r" b="b"/>
                <a:pathLst>
                  <a:path w="217" h="468">
                    <a:moveTo>
                      <a:pt x="209" y="1"/>
                    </a:moveTo>
                    <a:lnTo>
                      <a:pt x="209" y="1"/>
                    </a:lnTo>
                    <a:lnTo>
                      <a:pt x="204" y="4"/>
                    </a:lnTo>
                    <a:lnTo>
                      <a:pt x="200" y="8"/>
                    </a:lnTo>
                    <a:lnTo>
                      <a:pt x="192" y="18"/>
                    </a:lnTo>
                    <a:lnTo>
                      <a:pt x="192" y="18"/>
                    </a:lnTo>
                    <a:lnTo>
                      <a:pt x="184" y="31"/>
                    </a:lnTo>
                    <a:lnTo>
                      <a:pt x="176" y="45"/>
                    </a:lnTo>
                    <a:lnTo>
                      <a:pt x="162" y="74"/>
                    </a:lnTo>
                    <a:lnTo>
                      <a:pt x="162" y="74"/>
                    </a:lnTo>
                    <a:lnTo>
                      <a:pt x="146" y="107"/>
                    </a:lnTo>
                    <a:lnTo>
                      <a:pt x="132" y="140"/>
                    </a:lnTo>
                    <a:lnTo>
                      <a:pt x="119" y="174"/>
                    </a:lnTo>
                    <a:lnTo>
                      <a:pt x="107" y="208"/>
                    </a:lnTo>
                    <a:lnTo>
                      <a:pt x="107" y="208"/>
                    </a:lnTo>
                    <a:lnTo>
                      <a:pt x="102" y="226"/>
                    </a:lnTo>
                    <a:lnTo>
                      <a:pt x="94" y="243"/>
                    </a:lnTo>
                    <a:lnTo>
                      <a:pt x="77" y="277"/>
                    </a:lnTo>
                    <a:lnTo>
                      <a:pt x="61" y="310"/>
                    </a:lnTo>
                    <a:lnTo>
                      <a:pt x="53" y="327"/>
                    </a:lnTo>
                    <a:lnTo>
                      <a:pt x="48" y="345"/>
                    </a:lnTo>
                    <a:lnTo>
                      <a:pt x="48" y="345"/>
                    </a:lnTo>
                    <a:lnTo>
                      <a:pt x="43" y="366"/>
                    </a:lnTo>
                    <a:lnTo>
                      <a:pt x="39" y="376"/>
                    </a:lnTo>
                    <a:lnTo>
                      <a:pt x="35" y="387"/>
                    </a:lnTo>
                    <a:lnTo>
                      <a:pt x="35" y="387"/>
                    </a:lnTo>
                    <a:lnTo>
                      <a:pt x="25" y="404"/>
                    </a:lnTo>
                    <a:lnTo>
                      <a:pt x="19" y="412"/>
                    </a:lnTo>
                    <a:lnTo>
                      <a:pt x="15" y="420"/>
                    </a:lnTo>
                    <a:lnTo>
                      <a:pt x="15" y="420"/>
                    </a:lnTo>
                    <a:lnTo>
                      <a:pt x="5" y="440"/>
                    </a:lnTo>
                    <a:lnTo>
                      <a:pt x="1" y="451"/>
                    </a:lnTo>
                    <a:lnTo>
                      <a:pt x="0" y="463"/>
                    </a:lnTo>
                    <a:lnTo>
                      <a:pt x="0" y="463"/>
                    </a:lnTo>
                    <a:lnTo>
                      <a:pt x="0" y="465"/>
                    </a:lnTo>
                    <a:lnTo>
                      <a:pt x="1" y="467"/>
                    </a:lnTo>
                    <a:lnTo>
                      <a:pt x="5" y="468"/>
                    </a:lnTo>
                    <a:lnTo>
                      <a:pt x="9" y="467"/>
                    </a:lnTo>
                    <a:lnTo>
                      <a:pt x="10" y="465"/>
                    </a:lnTo>
                    <a:lnTo>
                      <a:pt x="12" y="463"/>
                    </a:lnTo>
                    <a:lnTo>
                      <a:pt x="12" y="463"/>
                    </a:lnTo>
                    <a:lnTo>
                      <a:pt x="12" y="456"/>
                    </a:lnTo>
                    <a:lnTo>
                      <a:pt x="14" y="448"/>
                    </a:lnTo>
                    <a:lnTo>
                      <a:pt x="19" y="435"/>
                    </a:lnTo>
                    <a:lnTo>
                      <a:pt x="26" y="422"/>
                    </a:lnTo>
                    <a:lnTo>
                      <a:pt x="34" y="409"/>
                    </a:lnTo>
                    <a:lnTo>
                      <a:pt x="34" y="409"/>
                    </a:lnTo>
                    <a:lnTo>
                      <a:pt x="47" y="384"/>
                    </a:lnTo>
                    <a:lnTo>
                      <a:pt x="53" y="371"/>
                    </a:lnTo>
                    <a:lnTo>
                      <a:pt x="57" y="357"/>
                    </a:lnTo>
                    <a:lnTo>
                      <a:pt x="57" y="357"/>
                    </a:lnTo>
                    <a:lnTo>
                      <a:pt x="61" y="341"/>
                    </a:lnTo>
                    <a:lnTo>
                      <a:pt x="68" y="324"/>
                    </a:lnTo>
                    <a:lnTo>
                      <a:pt x="81" y="293"/>
                    </a:lnTo>
                    <a:lnTo>
                      <a:pt x="97" y="263"/>
                    </a:lnTo>
                    <a:lnTo>
                      <a:pt x="111" y="231"/>
                    </a:lnTo>
                    <a:lnTo>
                      <a:pt x="111" y="231"/>
                    </a:lnTo>
                    <a:lnTo>
                      <a:pt x="123" y="200"/>
                    </a:lnTo>
                    <a:lnTo>
                      <a:pt x="134" y="168"/>
                    </a:lnTo>
                    <a:lnTo>
                      <a:pt x="146" y="137"/>
                    </a:lnTo>
                    <a:lnTo>
                      <a:pt x="159" y="107"/>
                    </a:lnTo>
                    <a:lnTo>
                      <a:pt x="159" y="107"/>
                    </a:lnTo>
                    <a:lnTo>
                      <a:pt x="172" y="79"/>
                    </a:lnTo>
                    <a:lnTo>
                      <a:pt x="187" y="53"/>
                    </a:lnTo>
                    <a:lnTo>
                      <a:pt x="187" y="53"/>
                    </a:lnTo>
                    <a:lnTo>
                      <a:pt x="197" y="30"/>
                    </a:lnTo>
                    <a:lnTo>
                      <a:pt x="205" y="18"/>
                    </a:lnTo>
                    <a:lnTo>
                      <a:pt x="209" y="14"/>
                    </a:lnTo>
                    <a:lnTo>
                      <a:pt x="213" y="11"/>
                    </a:lnTo>
                    <a:lnTo>
                      <a:pt x="213" y="11"/>
                    </a:lnTo>
                    <a:lnTo>
                      <a:pt x="214" y="10"/>
                    </a:lnTo>
                    <a:lnTo>
                      <a:pt x="216" y="9"/>
                    </a:lnTo>
                    <a:lnTo>
                      <a:pt x="217" y="4"/>
                    </a:lnTo>
                    <a:lnTo>
                      <a:pt x="216" y="2"/>
                    </a:lnTo>
                    <a:lnTo>
                      <a:pt x="214" y="1"/>
                    </a:lnTo>
                    <a:lnTo>
                      <a:pt x="212" y="0"/>
                    </a:lnTo>
                    <a:lnTo>
                      <a:pt x="209" y="1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Freeform 998"/>
              <p:cNvSpPr/>
              <p:nvPr/>
            </p:nvSpPr>
            <p:spPr bwMode="auto">
              <a:xfrm>
                <a:off x="2413001" y="4238626"/>
                <a:ext cx="34925" cy="76200"/>
              </a:xfrm>
              <a:custGeom>
                <a:avLst/>
                <a:gdLst/>
                <a:ahLst/>
                <a:cxnLst>
                  <a:cxn ang="0">
                    <a:pos x="81" y="4"/>
                  </a:cxn>
                  <a:cxn ang="0">
                    <a:pos x="81" y="4"/>
                  </a:cxn>
                  <a:cxn ang="0">
                    <a:pos x="76" y="14"/>
                  </a:cxn>
                  <a:cxn ang="0">
                    <a:pos x="72" y="25"/>
                  </a:cxn>
                  <a:cxn ang="0">
                    <a:pos x="61" y="44"/>
                  </a:cxn>
                  <a:cxn ang="0">
                    <a:pos x="49" y="65"/>
                  </a:cxn>
                  <a:cxn ang="0">
                    <a:pos x="40" y="86"/>
                  </a:cxn>
                  <a:cxn ang="0">
                    <a:pos x="40" y="86"/>
                  </a:cxn>
                  <a:cxn ang="0">
                    <a:pos x="28" y="110"/>
                  </a:cxn>
                  <a:cxn ang="0">
                    <a:pos x="17" y="133"/>
                  </a:cxn>
                  <a:cxn ang="0">
                    <a:pos x="7" y="157"/>
                  </a:cxn>
                  <a:cxn ang="0">
                    <a:pos x="4" y="170"/>
                  </a:cxn>
                  <a:cxn ang="0">
                    <a:pos x="0" y="183"/>
                  </a:cxn>
                  <a:cxn ang="0">
                    <a:pos x="0" y="183"/>
                  </a:cxn>
                  <a:cxn ang="0">
                    <a:pos x="0" y="184"/>
                  </a:cxn>
                  <a:cxn ang="0">
                    <a:pos x="2" y="187"/>
                  </a:cxn>
                  <a:cxn ang="0">
                    <a:pos x="6" y="189"/>
                  </a:cxn>
                  <a:cxn ang="0">
                    <a:pos x="8" y="189"/>
                  </a:cxn>
                  <a:cxn ang="0">
                    <a:pos x="10" y="189"/>
                  </a:cxn>
                  <a:cxn ang="0">
                    <a:pos x="11" y="188"/>
                  </a:cxn>
                  <a:cxn ang="0">
                    <a:pos x="12" y="186"/>
                  </a:cxn>
                  <a:cxn ang="0">
                    <a:pos x="12" y="186"/>
                  </a:cxn>
                  <a:cxn ang="0">
                    <a:pos x="15" y="171"/>
                  </a:cxn>
                  <a:cxn ang="0">
                    <a:pos x="19" y="158"/>
                  </a:cxn>
                  <a:cxn ang="0">
                    <a:pos x="29" y="132"/>
                  </a:cxn>
                  <a:cxn ang="0">
                    <a:pos x="53" y="81"/>
                  </a:cxn>
                  <a:cxn ang="0">
                    <a:pos x="53" y="81"/>
                  </a:cxn>
                  <a:cxn ang="0">
                    <a:pos x="63" y="63"/>
                  </a:cxn>
                  <a:cxn ang="0">
                    <a:pos x="74" y="44"/>
                  </a:cxn>
                  <a:cxn ang="0">
                    <a:pos x="84" y="26"/>
                  </a:cxn>
                  <a:cxn ang="0">
                    <a:pos x="88" y="17"/>
                  </a:cxn>
                  <a:cxn ang="0">
                    <a:pos x="92" y="6"/>
                  </a:cxn>
                  <a:cxn ang="0">
                    <a:pos x="92" y="6"/>
                  </a:cxn>
                  <a:cxn ang="0">
                    <a:pos x="92" y="4"/>
                  </a:cxn>
                  <a:cxn ang="0">
                    <a:pos x="92" y="2"/>
                  </a:cxn>
                  <a:cxn ang="0">
                    <a:pos x="88" y="0"/>
                  </a:cxn>
                  <a:cxn ang="0">
                    <a:pos x="84" y="0"/>
                  </a:cxn>
                  <a:cxn ang="0">
                    <a:pos x="81" y="1"/>
                  </a:cxn>
                  <a:cxn ang="0">
                    <a:pos x="81" y="4"/>
                  </a:cxn>
                  <a:cxn ang="0">
                    <a:pos x="81" y="4"/>
                  </a:cxn>
                </a:cxnLst>
                <a:rect l="0" t="0" r="r" b="b"/>
                <a:pathLst>
                  <a:path w="92" h="189">
                    <a:moveTo>
                      <a:pt x="81" y="4"/>
                    </a:moveTo>
                    <a:lnTo>
                      <a:pt x="81" y="4"/>
                    </a:lnTo>
                    <a:lnTo>
                      <a:pt x="76" y="14"/>
                    </a:lnTo>
                    <a:lnTo>
                      <a:pt x="72" y="25"/>
                    </a:lnTo>
                    <a:lnTo>
                      <a:pt x="61" y="44"/>
                    </a:lnTo>
                    <a:lnTo>
                      <a:pt x="49" y="65"/>
                    </a:lnTo>
                    <a:lnTo>
                      <a:pt x="40" y="86"/>
                    </a:lnTo>
                    <a:lnTo>
                      <a:pt x="40" y="86"/>
                    </a:lnTo>
                    <a:lnTo>
                      <a:pt x="28" y="110"/>
                    </a:lnTo>
                    <a:lnTo>
                      <a:pt x="17" y="133"/>
                    </a:lnTo>
                    <a:lnTo>
                      <a:pt x="7" y="157"/>
                    </a:lnTo>
                    <a:lnTo>
                      <a:pt x="4" y="170"/>
                    </a:lnTo>
                    <a:lnTo>
                      <a:pt x="0" y="183"/>
                    </a:lnTo>
                    <a:lnTo>
                      <a:pt x="0" y="183"/>
                    </a:lnTo>
                    <a:lnTo>
                      <a:pt x="0" y="184"/>
                    </a:lnTo>
                    <a:lnTo>
                      <a:pt x="2" y="187"/>
                    </a:lnTo>
                    <a:lnTo>
                      <a:pt x="6" y="189"/>
                    </a:lnTo>
                    <a:lnTo>
                      <a:pt x="8" y="189"/>
                    </a:lnTo>
                    <a:lnTo>
                      <a:pt x="10" y="189"/>
                    </a:lnTo>
                    <a:lnTo>
                      <a:pt x="11" y="188"/>
                    </a:lnTo>
                    <a:lnTo>
                      <a:pt x="12" y="186"/>
                    </a:lnTo>
                    <a:lnTo>
                      <a:pt x="12" y="186"/>
                    </a:lnTo>
                    <a:lnTo>
                      <a:pt x="15" y="171"/>
                    </a:lnTo>
                    <a:lnTo>
                      <a:pt x="19" y="158"/>
                    </a:lnTo>
                    <a:lnTo>
                      <a:pt x="29" y="132"/>
                    </a:lnTo>
                    <a:lnTo>
                      <a:pt x="53" y="81"/>
                    </a:lnTo>
                    <a:lnTo>
                      <a:pt x="53" y="81"/>
                    </a:lnTo>
                    <a:lnTo>
                      <a:pt x="63" y="63"/>
                    </a:lnTo>
                    <a:lnTo>
                      <a:pt x="74" y="44"/>
                    </a:lnTo>
                    <a:lnTo>
                      <a:pt x="84" y="26"/>
                    </a:lnTo>
                    <a:lnTo>
                      <a:pt x="88" y="17"/>
                    </a:lnTo>
                    <a:lnTo>
                      <a:pt x="92" y="6"/>
                    </a:lnTo>
                    <a:lnTo>
                      <a:pt x="92" y="6"/>
                    </a:lnTo>
                    <a:lnTo>
                      <a:pt x="92" y="4"/>
                    </a:lnTo>
                    <a:lnTo>
                      <a:pt x="92" y="2"/>
                    </a:lnTo>
                    <a:lnTo>
                      <a:pt x="88" y="0"/>
                    </a:lnTo>
                    <a:lnTo>
                      <a:pt x="84" y="0"/>
                    </a:lnTo>
                    <a:lnTo>
                      <a:pt x="81" y="1"/>
                    </a:lnTo>
                    <a:lnTo>
                      <a:pt x="81" y="4"/>
                    </a:lnTo>
                    <a:lnTo>
                      <a:pt x="8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Freeform 999"/>
              <p:cNvSpPr/>
              <p:nvPr/>
            </p:nvSpPr>
            <p:spPr bwMode="auto">
              <a:xfrm>
                <a:off x="2443163" y="4267201"/>
                <a:ext cx="30163" cy="58738"/>
              </a:xfrm>
              <a:custGeom>
                <a:avLst/>
                <a:gdLst/>
                <a:ahLst/>
                <a:cxnLst>
                  <a:cxn ang="0">
                    <a:pos x="66" y="4"/>
                  </a:cxn>
                  <a:cxn ang="0">
                    <a:pos x="66" y="4"/>
                  </a:cxn>
                  <a:cxn ang="0">
                    <a:pos x="60" y="22"/>
                  </a:cxn>
                  <a:cxn ang="0">
                    <a:pos x="53" y="39"/>
                  </a:cxn>
                  <a:cxn ang="0">
                    <a:pos x="45" y="56"/>
                  </a:cxn>
                  <a:cxn ang="0">
                    <a:pos x="36" y="73"/>
                  </a:cxn>
                  <a:cxn ang="0">
                    <a:pos x="16" y="107"/>
                  </a:cxn>
                  <a:cxn ang="0">
                    <a:pos x="8" y="124"/>
                  </a:cxn>
                  <a:cxn ang="0">
                    <a:pos x="2" y="141"/>
                  </a:cxn>
                  <a:cxn ang="0">
                    <a:pos x="2" y="141"/>
                  </a:cxn>
                  <a:cxn ang="0">
                    <a:pos x="0" y="144"/>
                  </a:cxn>
                  <a:cxn ang="0">
                    <a:pos x="2" y="145"/>
                  </a:cxn>
                  <a:cxn ang="0">
                    <a:pos x="3" y="146"/>
                  </a:cxn>
                  <a:cxn ang="0">
                    <a:pos x="4" y="148"/>
                  </a:cxn>
                  <a:cxn ang="0">
                    <a:pos x="9" y="148"/>
                  </a:cxn>
                  <a:cxn ang="0">
                    <a:pos x="11" y="146"/>
                  </a:cxn>
                  <a:cxn ang="0">
                    <a:pos x="12" y="144"/>
                  </a:cxn>
                  <a:cxn ang="0">
                    <a:pos x="12" y="144"/>
                  </a:cxn>
                  <a:cxn ang="0">
                    <a:pos x="20" y="127"/>
                  </a:cxn>
                  <a:cxn ang="0">
                    <a:pos x="28" y="110"/>
                  </a:cxn>
                  <a:cxn ang="0">
                    <a:pos x="46" y="76"/>
                  </a:cxn>
                  <a:cxn ang="0">
                    <a:pos x="55" y="59"/>
                  </a:cxn>
                  <a:cxn ang="0">
                    <a:pos x="64" y="42"/>
                  </a:cxn>
                  <a:cxn ang="0">
                    <a:pos x="71" y="25"/>
                  </a:cxn>
                  <a:cxn ang="0">
                    <a:pos x="77" y="6"/>
                  </a:cxn>
                  <a:cxn ang="0">
                    <a:pos x="77" y="6"/>
                  </a:cxn>
                  <a:cxn ang="0">
                    <a:pos x="77" y="4"/>
                  </a:cxn>
                  <a:cxn ang="0">
                    <a:pos x="76" y="2"/>
                  </a:cxn>
                  <a:cxn ang="0">
                    <a:pos x="72" y="0"/>
                  </a:cxn>
                  <a:cxn ang="0">
                    <a:pos x="68" y="0"/>
                  </a:cxn>
                  <a:cxn ang="0">
                    <a:pos x="67" y="1"/>
                  </a:cxn>
                  <a:cxn ang="0">
                    <a:pos x="66" y="4"/>
                  </a:cxn>
                  <a:cxn ang="0">
                    <a:pos x="66" y="4"/>
                  </a:cxn>
                </a:cxnLst>
                <a:rect l="0" t="0" r="r" b="b"/>
                <a:pathLst>
                  <a:path w="77" h="148">
                    <a:moveTo>
                      <a:pt x="66" y="4"/>
                    </a:moveTo>
                    <a:lnTo>
                      <a:pt x="66" y="4"/>
                    </a:lnTo>
                    <a:lnTo>
                      <a:pt x="60" y="22"/>
                    </a:lnTo>
                    <a:lnTo>
                      <a:pt x="53" y="39"/>
                    </a:lnTo>
                    <a:lnTo>
                      <a:pt x="45" y="56"/>
                    </a:lnTo>
                    <a:lnTo>
                      <a:pt x="36" y="73"/>
                    </a:lnTo>
                    <a:lnTo>
                      <a:pt x="16" y="107"/>
                    </a:lnTo>
                    <a:lnTo>
                      <a:pt x="8" y="124"/>
                    </a:lnTo>
                    <a:lnTo>
                      <a:pt x="2" y="141"/>
                    </a:lnTo>
                    <a:lnTo>
                      <a:pt x="2" y="141"/>
                    </a:lnTo>
                    <a:lnTo>
                      <a:pt x="0" y="144"/>
                    </a:lnTo>
                    <a:lnTo>
                      <a:pt x="2" y="145"/>
                    </a:lnTo>
                    <a:lnTo>
                      <a:pt x="3" y="146"/>
                    </a:lnTo>
                    <a:lnTo>
                      <a:pt x="4" y="148"/>
                    </a:lnTo>
                    <a:lnTo>
                      <a:pt x="9" y="148"/>
                    </a:lnTo>
                    <a:lnTo>
                      <a:pt x="11" y="146"/>
                    </a:lnTo>
                    <a:lnTo>
                      <a:pt x="12" y="144"/>
                    </a:lnTo>
                    <a:lnTo>
                      <a:pt x="12" y="144"/>
                    </a:lnTo>
                    <a:lnTo>
                      <a:pt x="20" y="127"/>
                    </a:lnTo>
                    <a:lnTo>
                      <a:pt x="28" y="110"/>
                    </a:lnTo>
                    <a:lnTo>
                      <a:pt x="46" y="76"/>
                    </a:lnTo>
                    <a:lnTo>
                      <a:pt x="55" y="59"/>
                    </a:lnTo>
                    <a:lnTo>
                      <a:pt x="64" y="42"/>
                    </a:lnTo>
                    <a:lnTo>
                      <a:pt x="71" y="25"/>
                    </a:lnTo>
                    <a:lnTo>
                      <a:pt x="77" y="6"/>
                    </a:lnTo>
                    <a:lnTo>
                      <a:pt x="77" y="6"/>
                    </a:lnTo>
                    <a:lnTo>
                      <a:pt x="77" y="4"/>
                    </a:lnTo>
                    <a:lnTo>
                      <a:pt x="76" y="2"/>
                    </a:lnTo>
                    <a:lnTo>
                      <a:pt x="72" y="0"/>
                    </a:lnTo>
                    <a:lnTo>
                      <a:pt x="68" y="0"/>
                    </a:lnTo>
                    <a:lnTo>
                      <a:pt x="67" y="1"/>
                    </a:lnTo>
                    <a:lnTo>
                      <a:pt x="66" y="4"/>
                    </a:lnTo>
                    <a:lnTo>
                      <a:pt x="6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Freeform 1000"/>
              <p:cNvSpPr/>
              <p:nvPr/>
            </p:nvSpPr>
            <p:spPr bwMode="auto">
              <a:xfrm>
                <a:off x="2463801" y="4268788"/>
                <a:ext cx="38100" cy="61913"/>
              </a:xfrm>
              <a:custGeom>
                <a:avLst/>
                <a:gdLst/>
                <a:ahLst/>
                <a:cxnLst>
                  <a:cxn ang="0">
                    <a:pos x="85" y="2"/>
                  </a:cxn>
                  <a:cxn ang="0">
                    <a:pos x="85" y="2"/>
                  </a:cxn>
                  <a:cxn ang="0">
                    <a:pos x="74" y="21"/>
                  </a:cxn>
                  <a:cxn ang="0">
                    <a:pos x="64" y="39"/>
                  </a:cxn>
                  <a:cxn ang="0">
                    <a:pos x="40" y="74"/>
                  </a:cxn>
                  <a:cxn ang="0">
                    <a:pos x="29" y="93"/>
                  </a:cxn>
                  <a:cxn ang="0">
                    <a:pos x="18" y="111"/>
                  </a:cxn>
                  <a:cxn ang="0">
                    <a:pos x="9" y="129"/>
                  </a:cxn>
                  <a:cxn ang="0">
                    <a:pos x="0" y="149"/>
                  </a:cxn>
                  <a:cxn ang="0">
                    <a:pos x="0" y="149"/>
                  </a:cxn>
                  <a:cxn ang="0">
                    <a:pos x="0" y="150"/>
                  </a:cxn>
                  <a:cxn ang="0">
                    <a:pos x="1" y="153"/>
                  </a:cxn>
                  <a:cxn ang="0">
                    <a:pos x="2" y="154"/>
                  </a:cxn>
                  <a:cxn ang="0">
                    <a:pos x="4" y="155"/>
                  </a:cxn>
                  <a:cxn ang="0">
                    <a:pos x="8" y="154"/>
                  </a:cxn>
                  <a:cxn ang="0">
                    <a:pos x="10" y="153"/>
                  </a:cxn>
                  <a:cxn ang="0">
                    <a:pos x="12" y="151"/>
                  </a:cxn>
                  <a:cxn ang="0">
                    <a:pos x="12" y="151"/>
                  </a:cxn>
                  <a:cxn ang="0">
                    <a:pos x="19" y="132"/>
                  </a:cxn>
                  <a:cxn ang="0">
                    <a:pos x="29" y="113"/>
                  </a:cxn>
                  <a:cxn ang="0">
                    <a:pos x="39" y="96"/>
                  </a:cxn>
                  <a:cxn ang="0">
                    <a:pos x="51" y="78"/>
                  </a:cxn>
                  <a:cxn ang="0">
                    <a:pos x="74" y="44"/>
                  </a:cxn>
                  <a:cxn ang="0">
                    <a:pos x="85" y="26"/>
                  </a:cxn>
                  <a:cxn ang="0">
                    <a:pos x="94" y="8"/>
                  </a:cxn>
                  <a:cxn ang="0">
                    <a:pos x="94" y="8"/>
                  </a:cxn>
                  <a:cxn ang="0">
                    <a:pos x="95" y="5"/>
                  </a:cxn>
                  <a:cxn ang="0">
                    <a:pos x="95" y="4"/>
                  </a:cxn>
                  <a:cxn ang="0">
                    <a:pos x="91" y="0"/>
                  </a:cxn>
                  <a:cxn ang="0">
                    <a:pos x="87" y="0"/>
                  </a:cxn>
                  <a:cxn ang="0">
                    <a:pos x="86" y="0"/>
                  </a:cxn>
                  <a:cxn ang="0">
                    <a:pos x="85" y="2"/>
                  </a:cxn>
                  <a:cxn ang="0">
                    <a:pos x="85" y="2"/>
                  </a:cxn>
                </a:cxnLst>
                <a:rect l="0" t="0" r="r" b="b"/>
                <a:pathLst>
                  <a:path w="95" h="155">
                    <a:moveTo>
                      <a:pt x="85" y="2"/>
                    </a:moveTo>
                    <a:lnTo>
                      <a:pt x="85" y="2"/>
                    </a:lnTo>
                    <a:lnTo>
                      <a:pt x="74" y="21"/>
                    </a:lnTo>
                    <a:lnTo>
                      <a:pt x="64" y="39"/>
                    </a:lnTo>
                    <a:lnTo>
                      <a:pt x="40" y="74"/>
                    </a:lnTo>
                    <a:lnTo>
                      <a:pt x="29" y="93"/>
                    </a:lnTo>
                    <a:lnTo>
                      <a:pt x="18" y="111"/>
                    </a:lnTo>
                    <a:lnTo>
                      <a:pt x="9" y="129"/>
                    </a:lnTo>
                    <a:lnTo>
                      <a:pt x="0" y="149"/>
                    </a:lnTo>
                    <a:lnTo>
                      <a:pt x="0" y="149"/>
                    </a:lnTo>
                    <a:lnTo>
                      <a:pt x="0" y="150"/>
                    </a:lnTo>
                    <a:lnTo>
                      <a:pt x="1" y="153"/>
                    </a:lnTo>
                    <a:lnTo>
                      <a:pt x="2" y="154"/>
                    </a:lnTo>
                    <a:lnTo>
                      <a:pt x="4" y="155"/>
                    </a:lnTo>
                    <a:lnTo>
                      <a:pt x="8" y="154"/>
                    </a:lnTo>
                    <a:lnTo>
                      <a:pt x="10" y="153"/>
                    </a:lnTo>
                    <a:lnTo>
                      <a:pt x="12" y="151"/>
                    </a:lnTo>
                    <a:lnTo>
                      <a:pt x="12" y="151"/>
                    </a:lnTo>
                    <a:lnTo>
                      <a:pt x="19" y="132"/>
                    </a:lnTo>
                    <a:lnTo>
                      <a:pt x="29" y="113"/>
                    </a:lnTo>
                    <a:lnTo>
                      <a:pt x="39" y="96"/>
                    </a:lnTo>
                    <a:lnTo>
                      <a:pt x="51" y="78"/>
                    </a:lnTo>
                    <a:lnTo>
                      <a:pt x="74" y="44"/>
                    </a:lnTo>
                    <a:lnTo>
                      <a:pt x="85" y="26"/>
                    </a:lnTo>
                    <a:lnTo>
                      <a:pt x="94" y="8"/>
                    </a:lnTo>
                    <a:lnTo>
                      <a:pt x="94" y="8"/>
                    </a:lnTo>
                    <a:lnTo>
                      <a:pt x="95" y="5"/>
                    </a:lnTo>
                    <a:lnTo>
                      <a:pt x="95" y="4"/>
                    </a:lnTo>
                    <a:lnTo>
                      <a:pt x="91" y="0"/>
                    </a:lnTo>
                    <a:lnTo>
                      <a:pt x="87" y="0"/>
                    </a:lnTo>
                    <a:lnTo>
                      <a:pt x="86" y="0"/>
                    </a:lnTo>
                    <a:lnTo>
                      <a:pt x="85" y="2"/>
                    </a:lnTo>
                    <a:lnTo>
                      <a:pt x="8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Freeform 1001"/>
              <p:cNvSpPr/>
              <p:nvPr/>
            </p:nvSpPr>
            <p:spPr bwMode="auto">
              <a:xfrm>
                <a:off x="2478088" y="4281488"/>
                <a:ext cx="44450" cy="61913"/>
              </a:xfrm>
              <a:custGeom>
                <a:avLst/>
                <a:gdLst/>
                <a:ahLst/>
                <a:cxnLst>
                  <a:cxn ang="0">
                    <a:pos x="102" y="4"/>
                  </a:cxn>
                  <a:cxn ang="0">
                    <a:pos x="102" y="4"/>
                  </a:cxn>
                  <a:cxn ang="0">
                    <a:pos x="98" y="14"/>
                  </a:cxn>
                  <a:cxn ang="0">
                    <a:pos x="93" y="25"/>
                  </a:cxn>
                  <a:cxn ang="0">
                    <a:pos x="87" y="35"/>
                  </a:cxn>
                  <a:cxn ang="0">
                    <a:pos x="79" y="46"/>
                  </a:cxn>
                  <a:cxn ang="0">
                    <a:pos x="62" y="65"/>
                  </a:cxn>
                  <a:cxn ang="0">
                    <a:pos x="47" y="82"/>
                  </a:cxn>
                  <a:cxn ang="0">
                    <a:pos x="47" y="82"/>
                  </a:cxn>
                  <a:cxn ang="0">
                    <a:pos x="34" y="98"/>
                  </a:cxn>
                  <a:cxn ang="0">
                    <a:pos x="21" y="114"/>
                  </a:cxn>
                  <a:cxn ang="0">
                    <a:pos x="9" y="129"/>
                  </a:cxn>
                  <a:cxn ang="0">
                    <a:pos x="0" y="148"/>
                  </a:cxn>
                  <a:cxn ang="0">
                    <a:pos x="0" y="148"/>
                  </a:cxn>
                  <a:cxn ang="0">
                    <a:pos x="0" y="150"/>
                  </a:cxn>
                  <a:cxn ang="0">
                    <a:pos x="0" y="153"/>
                  </a:cxn>
                  <a:cxn ang="0">
                    <a:pos x="1" y="155"/>
                  </a:cxn>
                  <a:cxn ang="0">
                    <a:pos x="5" y="155"/>
                  </a:cxn>
                  <a:cxn ang="0">
                    <a:pos x="9" y="155"/>
                  </a:cxn>
                  <a:cxn ang="0">
                    <a:pos x="9" y="155"/>
                  </a:cxn>
                  <a:cxn ang="0">
                    <a:pos x="12" y="155"/>
                  </a:cxn>
                  <a:cxn ang="0">
                    <a:pos x="15" y="153"/>
                  </a:cxn>
                  <a:cxn ang="0">
                    <a:pos x="15" y="149"/>
                  </a:cxn>
                  <a:cxn ang="0">
                    <a:pos x="13" y="146"/>
                  </a:cxn>
                  <a:cxn ang="0">
                    <a:pos x="13" y="146"/>
                  </a:cxn>
                  <a:cxn ang="0">
                    <a:pos x="18" y="137"/>
                  </a:cxn>
                  <a:cxn ang="0">
                    <a:pos x="24" y="128"/>
                  </a:cxn>
                  <a:cxn ang="0">
                    <a:pos x="38" y="111"/>
                  </a:cxn>
                  <a:cxn ang="0">
                    <a:pos x="66" y="78"/>
                  </a:cxn>
                  <a:cxn ang="0">
                    <a:pos x="66" y="78"/>
                  </a:cxn>
                  <a:cxn ang="0">
                    <a:pos x="80" y="63"/>
                  </a:cxn>
                  <a:cxn ang="0">
                    <a:pos x="93" y="44"/>
                  </a:cxn>
                  <a:cxn ang="0">
                    <a:pos x="105" y="26"/>
                  </a:cxn>
                  <a:cxn ang="0">
                    <a:pos x="110" y="17"/>
                  </a:cxn>
                  <a:cxn ang="0">
                    <a:pos x="114" y="8"/>
                  </a:cxn>
                  <a:cxn ang="0">
                    <a:pos x="114" y="8"/>
                  </a:cxn>
                  <a:cxn ang="0">
                    <a:pos x="114" y="5"/>
                  </a:cxn>
                  <a:cxn ang="0">
                    <a:pos x="113" y="2"/>
                  </a:cxn>
                  <a:cxn ang="0">
                    <a:pos x="109" y="0"/>
                  </a:cxn>
                  <a:cxn ang="0">
                    <a:pos x="105" y="1"/>
                  </a:cxn>
                  <a:cxn ang="0">
                    <a:pos x="104" y="2"/>
                  </a:cxn>
                  <a:cxn ang="0">
                    <a:pos x="102" y="4"/>
                  </a:cxn>
                  <a:cxn ang="0">
                    <a:pos x="102" y="4"/>
                  </a:cxn>
                </a:cxnLst>
                <a:rect l="0" t="0" r="r" b="b"/>
                <a:pathLst>
                  <a:path w="114" h="155">
                    <a:moveTo>
                      <a:pt x="102" y="4"/>
                    </a:moveTo>
                    <a:lnTo>
                      <a:pt x="102" y="4"/>
                    </a:lnTo>
                    <a:lnTo>
                      <a:pt x="98" y="14"/>
                    </a:lnTo>
                    <a:lnTo>
                      <a:pt x="93" y="25"/>
                    </a:lnTo>
                    <a:lnTo>
                      <a:pt x="87" y="35"/>
                    </a:lnTo>
                    <a:lnTo>
                      <a:pt x="79" y="46"/>
                    </a:lnTo>
                    <a:lnTo>
                      <a:pt x="62" y="65"/>
                    </a:lnTo>
                    <a:lnTo>
                      <a:pt x="47" y="82"/>
                    </a:lnTo>
                    <a:lnTo>
                      <a:pt x="47" y="82"/>
                    </a:lnTo>
                    <a:lnTo>
                      <a:pt x="34" y="98"/>
                    </a:lnTo>
                    <a:lnTo>
                      <a:pt x="21" y="114"/>
                    </a:lnTo>
                    <a:lnTo>
                      <a:pt x="9" y="129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0" y="150"/>
                    </a:lnTo>
                    <a:lnTo>
                      <a:pt x="0" y="153"/>
                    </a:lnTo>
                    <a:lnTo>
                      <a:pt x="1" y="155"/>
                    </a:lnTo>
                    <a:lnTo>
                      <a:pt x="5" y="155"/>
                    </a:lnTo>
                    <a:lnTo>
                      <a:pt x="9" y="155"/>
                    </a:lnTo>
                    <a:lnTo>
                      <a:pt x="9" y="155"/>
                    </a:lnTo>
                    <a:lnTo>
                      <a:pt x="12" y="155"/>
                    </a:lnTo>
                    <a:lnTo>
                      <a:pt x="15" y="153"/>
                    </a:lnTo>
                    <a:lnTo>
                      <a:pt x="15" y="149"/>
                    </a:lnTo>
                    <a:lnTo>
                      <a:pt x="13" y="146"/>
                    </a:lnTo>
                    <a:lnTo>
                      <a:pt x="13" y="146"/>
                    </a:lnTo>
                    <a:lnTo>
                      <a:pt x="18" y="137"/>
                    </a:lnTo>
                    <a:lnTo>
                      <a:pt x="24" y="128"/>
                    </a:lnTo>
                    <a:lnTo>
                      <a:pt x="38" y="111"/>
                    </a:lnTo>
                    <a:lnTo>
                      <a:pt x="66" y="78"/>
                    </a:lnTo>
                    <a:lnTo>
                      <a:pt x="66" y="78"/>
                    </a:lnTo>
                    <a:lnTo>
                      <a:pt x="80" y="63"/>
                    </a:lnTo>
                    <a:lnTo>
                      <a:pt x="93" y="44"/>
                    </a:lnTo>
                    <a:lnTo>
                      <a:pt x="105" y="26"/>
                    </a:lnTo>
                    <a:lnTo>
                      <a:pt x="110" y="17"/>
                    </a:lnTo>
                    <a:lnTo>
                      <a:pt x="114" y="8"/>
                    </a:lnTo>
                    <a:lnTo>
                      <a:pt x="114" y="8"/>
                    </a:lnTo>
                    <a:lnTo>
                      <a:pt x="114" y="5"/>
                    </a:lnTo>
                    <a:lnTo>
                      <a:pt x="113" y="2"/>
                    </a:lnTo>
                    <a:lnTo>
                      <a:pt x="109" y="0"/>
                    </a:lnTo>
                    <a:lnTo>
                      <a:pt x="105" y="1"/>
                    </a:lnTo>
                    <a:lnTo>
                      <a:pt x="104" y="2"/>
                    </a:lnTo>
                    <a:lnTo>
                      <a:pt x="102" y="4"/>
                    </a:lnTo>
                    <a:lnTo>
                      <a:pt x="10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Freeform 1002"/>
              <p:cNvSpPr/>
              <p:nvPr/>
            </p:nvSpPr>
            <p:spPr bwMode="auto">
              <a:xfrm>
                <a:off x="2501901" y="4300538"/>
                <a:ext cx="26988" cy="46038"/>
              </a:xfrm>
              <a:custGeom>
                <a:avLst/>
                <a:gdLst/>
                <a:ahLst/>
                <a:cxnLst>
                  <a:cxn ang="0">
                    <a:pos x="58" y="4"/>
                  </a:cxn>
                  <a:cxn ang="0">
                    <a:pos x="58" y="4"/>
                  </a:cxn>
                  <a:cxn ang="0">
                    <a:pos x="55" y="12"/>
                  </a:cxn>
                  <a:cxn ang="0">
                    <a:pos x="51" y="17"/>
                  </a:cxn>
                  <a:cxn ang="0">
                    <a:pos x="40" y="29"/>
                  </a:cxn>
                  <a:cxn ang="0">
                    <a:pos x="40" y="29"/>
                  </a:cxn>
                  <a:cxn ang="0">
                    <a:pos x="34" y="36"/>
                  </a:cxn>
                  <a:cxn ang="0">
                    <a:pos x="30" y="44"/>
                  </a:cxn>
                  <a:cxn ang="0">
                    <a:pos x="23" y="59"/>
                  </a:cxn>
                  <a:cxn ang="0">
                    <a:pos x="23" y="59"/>
                  </a:cxn>
                  <a:cxn ang="0">
                    <a:pos x="8" y="83"/>
                  </a:cxn>
                  <a:cxn ang="0">
                    <a:pos x="3" y="95"/>
                  </a:cxn>
                  <a:cxn ang="0">
                    <a:pos x="2" y="101"/>
                  </a:cxn>
                  <a:cxn ang="0">
                    <a:pos x="0" y="109"/>
                  </a:cxn>
                  <a:cxn ang="0">
                    <a:pos x="0" y="109"/>
                  </a:cxn>
                  <a:cxn ang="0">
                    <a:pos x="0" y="112"/>
                  </a:cxn>
                  <a:cxn ang="0">
                    <a:pos x="2" y="113"/>
                  </a:cxn>
                  <a:cxn ang="0">
                    <a:pos x="3" y="114"/>
                  </a:cxn>
                  <a:cxn ang="0">
                    <a:pos x="6" y="114"/>
                  </a:cxn>
                  <a:cxn ang="0">
                    <a:pos x="10" y="113"/>
                  </a:cxn>
                  <a:cxn ang="0">
                    <a:pos x="11" y="112"/>
                  </a:cxn>
                  <a:cxn ang="0">
                    <a:pos x="12" y="109"/>
                  </a:cxn>
                  <a:cxn ang="0">
                    <a:pos x="12" y="109"/>
                  </a:cxn>
                  <a:cxn ang="0">
                    <a:pos x="13" y="100"/>
                  </a:cxn>
                  <a:cxn ang="0">
                    <a:pos x="17" y="92"/>
                  </a:cxn>
                  <a:cxn ang="0">
                    <a:pos x="27" y="78"/>
                  </a:cxn>
                  <a:cxn ang="0">
                    <a:pos x="27" y="78"/>
                  </a:cxn>
                  <a:cxn ang="0">
                    <a:pos x="42" y="48"/>
                  </a:cxn>
                  <a:cxn ang="0">
                    <a:pos x="42" y="48"/>
                  </a:cxn>
                  <a:cxn ang="0">
                    <a:pos x="50" y="38"/>
                  </a:cxn>
                  <a:cxn ang="0">
                    <a:pos x="58" y="29"/>
                  </a:cxn>
                  <a:cxn ang="0">
                    <a:pos x="64" y="19"/>
                  </a:cxn>
                  <a:cxn ang="0">
                    <a:pos x="67" y="14"/>
                  </a:cxn>
                  <a:cxn ang="0">
                    <a:pos x="68" y="7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1" y="0"/>
                  </a:cxn>
                  <a:cxn ang="0">
                    <a:pos x="58" y="2"/>
                  </a:cxn>
                  <a:cxn ang="0">
                    <a:pos x="58" y="4"/>
                  </a:cxn>
                  <a:cxn ang="0">
                    <a:pos x="58" y="4"/>
                  </a:cxn>
                </a:cxnLst>
                <a:rect l="0" t="0" r="r" b="b"/>
                <a:pathLst>
                  <a:path w="68" h="114">
                    <a:moveTo>
                      <a:pt x="58" y="4"/>
                    </a:moveTo>
                    <a:lnTo>
                      <a:pt x="58" y="4"/>
                    </a:lnTo>
                    <a:lnTo>
                      <a:pt x="55" y="12"/>
                    </a:lnTo>
                    <a:lnTo>
                      <a:pt x="51" y="17"/>
                    </a:lnTo>
                    <a:lnTo>
                      <a:pt x="40" y="29"/>
                    </a:lnTo>
                    <a:lnTo>
                      <a:pt x="40" y="29"/>
                    </a:lnTo>
                    <a:lnTo>
                      <a:pt x="34" y="36"/>
                    </a:lnTo>
                    <a:lnTo>
                      <a:pt x="30" y="44"/>
                    </a:lnTo>
                    <a:lnTo>
                      <a:pt x="23" y="59"/>
                    </a:lnTo>
                    <a:lnTo>
                      <a:pt x="23" y="59"/>
                    </a:lnTo>
                    <a:lnTo>
                      <a:pt x="8" y="83"/>
                    </a:lnTo>
                    <a:lnTo>
                      <a:pt x="3" y="95"/>
                    </a:lnTo>
                    <a:lnTo>
                      <a:pt x="2" y="101"/>
                    </a:lnTo>
                    <a:lnTo>
                      <a:pt x="0" y="109"/>
                    </a:lnTo>
                    <a:lnTo>
                      <a:pt x="0" y="109"/>
                    </a:lnTo>
                    <a:lnTo>
                      <a:pt x="0" y="112"/>
                    </a:lnTo>
                    <a:lnTo>
                      <a:pt x="2" y="113"/>
                    </a:lnTo>
                    <a:lnTo>
                      <a:pt x="3" y="114"/>
                    </a:lnTo>
                    <a:lnTo>
                      <a:pt x="6" y="114"/>
                    </a:lnTo>
                    <a:lnTo>
                      <a:pt x="10" y="113"/>
                    </a:lnTo>
                    <a:lnTo>
                      <a:pt x="11" y="112"/>
                    </a:lnTo>
                    <a:lnTo>
                      <a:pt x="12" y="109"/>
                    </a:lnTo>
                    <a:lnTo>
                      <a:pt x="12" y="109"/>
                    </a:lnTo>
                    <a:lnTo>
                      <a:pt x="13" y="100"/>
                    </a:lnTo>
                    <a:lnTo>
                      <a:pt x="17" y="92"/>
                    </a:lnTo>
                    <a:lnTo>
                      <a:pt x="27" y="78"/>
                    </a:lnTo>
                    <a:lnTo>
                      <a:pt x="27" y="78"/>
                    </a:lnTo>
                    <a:lnTo>
                      <a:pt x="42" y="48"/>
                    </a:lnTo>
                    <a:lnTo>
                      <a:pt x="42" y="48"/>
                    </a:lnTo>
                    <a:lnTo>
                      <a:pt x="50" y="38"/>
                    </a:lnTo>
                    <a:lnTo>
                      <a:pt x="58" y="29"/>
                    </a:lnTo>
                    <a:lnTo>
                      <a:pt x="64" y="19"/>
                    </a:lnTo>
                    <a:lnTo>
                      <a:pt x="67" y="14"/>
                    </a:lnTo>
                    <a:lnTo>
                      <a:pt x="68" y="7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1" y="0"/>
                    </a:lnTo>
                    <a:lnTo>
                      <a:pt x="58" y="2"/>
                    </a:lnTo>
                    <a:lnTo>
                      <a:pt x="58" y="4"/>
                    </a:lnTo>
                    <a:lnTo>
                      <a:pt x="5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1003"/>
              <p:cNvSpPr/>
              <p:nvPr/>
            </p:nvSpPr>
            <p:spPr bwMode="auto">
              <a:xfrm>
                <a:off x="2374901" y="4359276"/>
                <a:ext cx="20638" cy="39688"/>
              </a:xfrm>
              <a:custGeom>
                <a:avLst/>
                <a:gdLst/>
                <a:ahLst/>
                <a:cxnLst>
                  <a:cxn ang="0">
                    <a:pos x="43" y="4"/>
                  </a:cxn>
                  <a:cxn ang="0">
                    <a:pos x="43" y="4"/>
                  </a:cxn>
                  <a:cxn ang="0">
                    <a:pos x="31" y="28"/>
                  </a:cxn>
                  <a:cxn ang="0">
                    <a:pos x="25" y="40"/>
                  </a:cxn>
                  <a:cxn ang="0">
                    <a:pos x="17" y="51"/>
                  </a:cxn>
                  <a:cxn ang="0">
                    <a:pos x="17" y="51"/>
                  </a:cxn>
                  <a:cxn ang="0">
                    <a:pos x="12" y="60"/>
                  </a:cxn>
                  <a:cxn ang="0">
                    <a:pos x="6" y="71"/>
                  </a:cxn>
                  <a:cxn ang="0">
                    <a:pos x="1" y="92"/>
                  </a:cxn>
                  <a:cxn ang="0">
                    <a:pos x="1" y="92"/>
                  </a:cxn>
                  <a:cxn ang="0">
                    <a:pos x="0" y="94"/>
                  </a:cxn>
                  <a:cxn ang="0">
                    <a:pos x="1" y="97"/>
                  </a:cxn>
                  <a:cxn ang="0">
                    <a:pos x="5" y="100"/>
                  </a:cxn>
                  <a:cxn ang="0">
                    <a:pos x="9" y="98"/>
                  </a:cxn>
                  <a:cxn ang="0">
                    <a:pos x="10" y="97"/>
                  </a:cxn>
                  <a:cxn ang="0">
                    <a:pos x="12" y="96"/>
                  </a:cxn>
                  <a:cxn ang="0">
                    <a:pos x="12" y="96"/>
                  </a:cxn>
                  <a:cxn ang="0">
                    <a:pos x="19" y="74"/>
                  </a:cxn>
                  <a:cxn ang="0">
                    <a:pos x="23" y="62"/>
                  </a:cxn>
                  <a:cxn ang="0">
                    <a:pos x="30" y="53"/>
                  </a:cxn>
                  <a:cxn ang="0">
                    <a:pos x="30" y="53"/>
                  </a:cxn>
                  <a:cxn ang="0">
                    <a:pos x="36" y="42"/>
                  </a:cxn>
                  <a:cxn ang="0">
                    <a:pos x="43" y="32"/>
                  </a:cxn>
                  <a:cxn ang="0">
                    <a:pos x="53" y="9"/>
                  </a:cxn>
                  <a:cxn ang="0">
                    <a:pos x="53" y="9"/>
                  </a:cxn>
                  <a:cxn ang="0">
                    <a:pos x="53" y="7"/>
                  </a:cxn>
                  <a:cxn ang="0">
                    <a:pos x="53" y="4"/>
                  </a:cxn>
                  <a:cxn ang="0">
                    <a:pos x="51" y="2"/>
                  </a:cxn>
                  <a:cxn ang="0">
                    <a:pos x="47" y="0"/>
                  </a:cxn>
                  <a:cxn ang="0">
                    <a:pos x="44" y="2"/>
                  </a:cxn>
                  <a:cxn ang="0">
                    <a:pos x="43" y="4"/>
                  </a:cxn>
                  <a:cxn ang="0">
                    <a:pos x="43" y="4"/>
                  </a:cxn>
                </a:cxnLst>
                <a:rect l="0" t="0" r="r" b="b"/>
                <a:pathLst>
                  <a:path w="53" h="100">
                    <a:moveTo>
                      <a:pt x="43" y="4"/>
                    </a:moveTo>
                    <a:lnTo>
                      <a:pt x="43" y="4"/>
                    </a:lnTo>
                    <a:lnTo>
                      <a:pt x="31" y="28"/>
                    </a:lnTo>
                    <a:lnTo>
                      <a:pt x="25" y="40"/>
                    </a:lnTo>
                    <a:lnTo>
                      <a:pt x="17" y="51"/>
                    </a:lnTo>
                    <a:lnTo>
                      <a:pt x="17" y="51"/>
                    </a:lnTo>
                    <a:lnTo>
                      <a:pt x="12" y="60"/>
                    </a:lnTo>
                    <a:lnTo>
                      <a:pt x="6" y="71"/>
                    </a:lnTo>
                    <a:lnTo>
                      <a:pt x="1" y="92"/>
                    </a:lnTo>
                    <a:lnTo>
                      <a:pt x="1" y="92"/>
                    </a:lnTo>
                    <a:lnTo>
                      <a:pt x="0" y="94"/>
                    </a:lnTo>
                    <a:lnTo>
                      <a:pt x="1" y="97"/>
                    </a:lnTo>
                    <a:lnTo>
                      <a:pt x="5" y="100"/>
                    </a:lnTo>
                    <a:lnTo>
                      <a:pt x="9" y="98"/>
                    </a:lnTo>
                    <a:lnTo>
                      <a:pt x="10" y="97"/>
                    </a:lnTo>
                    <a:lnTo>
                      <a:pt x="12" y="96"/>
                    </a:lnTo>
                    <a:lnTo>
                      <a:pt x="12" y="96"/>
                    </a:lnTo>
                    <a:lnTo>
                      <a:pt x="19" y="74"/>
                    </a:lnTo>
                    <a:lnTo>
                      <a:pt x="23" y="62"/>
                    </a:lnTo>
                    <a:lnTo>
                      <a:pt x="30" y="53"/>
                    </a:lnTo>
                    <a:lnTo>
                      <a:pt x="30" y="53"/>
                    </a:lnTo>
                    <a:lnTo>
                      <a:pt x="36" y="42"/>
                    </a:lnTo>
                    <a:lnTo>
                      <a:pt x="43" y="32"/>
                    </a:lnTo>
                    <a:lnTo>
                      <a:pt x="53" y="9"/>
                    </a:lnTo>
                    <a:lnTo>
                      <a:pt x="53" y="9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51" y="2"/>
                    </a:lnTo>
                    <a:lnTo>
                      <a:pt x="47" y="0"/>
                    </a:lnTo>
                    <a:lnTo>
                      <a:pt x="44" y="2"/>
                    </a:lnTo>
                    <a:lnTo>
                      <a:pt x="43" y="4"/>
                    </a:lnTo>
                    <a:lnTo>
                      <a:pt x="4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1004"/>
              <p:cNvSpPr/>
              <p:nvPr/>
            </p:nvSpPr>
            <p:spPr bwMode="auto">
              <a:xfrm>
                <a:off x="2397126" y="4371976"/>
                <a:ext cx="28575" cy="38100"/>
              </a:xfrm>
              <a:custGeom>
                <a:avLst/>
                <a:gdLst/>
                <a:ahLst/>
                <a:cxnLst>
                  <a:cxn ang="0">
                    <a:pos x="63" y="1"/>
                  </a:cxn>
                  <a:cxn ang="0">
                    <a:pos x="63" y="1"/>
                  </a:cxn>
                  <a:cxn ang="0">
                    <a:pos x="45" y="21"/>
                  </a:cxn>
                  <a:cxn ang="0">
                    <a:pos x="28" y="42"/>
                  </a:cxn>
                  <a:cxn ang="0">
                    <a:pos x="20" y="52"/>
                  </a:cxn>
                  <a:cxn ang="0">
                    <a:pos x="12" y="64"/>
                  </a:cxn>
                  <a:cxn ang="0">
                    <a:pos x="6" y="76"/>
                  </a:cxn>
                  <a:cxn ang="0">
                    <a:pos x="0" y="87"/>
                  </a:cxn>
                  <a:cxn ang="0">
                    <a:pos x="0" y="87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3" y="93"/>
                  </a:cxn>
                  <a:cxn ang="0">
                    <a:pos x="4" y="94"/>
                  </a:cxn>
                  <a:cxn ang="0">
                    <a:pos x="8" y="94"/>
                  </a:cxn>
                  <a:cxn ang="0">
                    <a:pos x="11" y="93"/>
                  </a:cxn>
                  <a:cxn ang="0">
                    <a:pos x="12" y="90"/>
                  </a:cxn>
                  <a:cxn ang="0">
                    <a:pos x="12" y="90"/>
                  </a:cxn>
                  <a:cxn ang="0">
                    <a:pos x="17" y="79"/>
                  </a:cxn>
                  <a:cxn ang="0">
                    <a:pos x="23" y="68"/>
                  </a:cxn>
                  <a:cxn ang="0">
                    <a:pos x="37" y="47"/>
                  </a:cxn>
                  <a:cxn ang="0">
                    <a:pos x="54" y="27"/>
                  </a:cxn>
                  <a:cxn ang="0">
                    <a:pos x="71" y="9"/>
                  </a:cxn>
                  <a:cxn ang="0">
                    <a:pos x="71" y="9"/>
                  </a:cxn>
                  <a:cxn ang="0">
                    <a:pos x="72" y="6"/>
                  </a:cxn>
                  <a:cxn ang="0">
                    <a:pos x="72" y="5"/>
                  </a:cxn>
                  <a:cxn ang="0">
                    <a:pos x="71" y="1"/>
                  </a:cxn>
                  <a:cxn ang="0">
                    <a:pos x="67" y="0"/>
                  </a:cxn>
                  <a:cxn ang="0">
                    <a:pos x="66" y="0"/>
                  </a:cxn>
                  <a:cxn ang="0">
                    <a:pos x="63" y="1"/>
                  </a:cxn>
                  <a:cxn ang="0">
                    <a:pos x="63" y="1"/>
                  </a:cxn>
                </a:cxnLst>
                <a:rect l="0" t="0" r="r" b="b"/>
                <a:pathLst>
                  <a:path w="72" h="94">
                    <a:moveTo>
                      <a:pt x="63" y="1"/>
                    </a:moveTo>
                    <a:lnTo>
                      <a:pt x="63" y="1"/>
                    </a:lnTo>
                    <a:lnTo>
                      <a:pt x="45" y="21"/>
                    </a:lnTo>
                    <a:lnTo>
                      <a:pt x="28" y="42"/>
                    </a:lnTo>
                    <a:lnTo>
                      <a:pt x="20" y="52"/>
                    </a:lnTo>
                    <a:lnTo>
                      <a:pt x="12" y="64"/>
                    </a:lnTo>
                    <a:lnTo>
                      <a:pt x="6" y="76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3" y="93"/>
                    </a:lnTo>
                    <a:lnTo>
                      <a:pt x="4" y="94"/>
                    </a:lnTo>
                    <a:lnTo>
                      <a:pt x="8" y="94"/>
                    </a:lnTo>
                    <a:lnTo>
                      <a:pt x="11" y="93"/>
                    </a:lnTo>
                    <a:lnTo>
                      <a:pt x="12" y="90"/>
                    </a:lnTo>
                    <a:lnTo>
                      <a:pt x="12" y="90"/>
                    </a:lnTo>
                    <a:lnTo>
                      <a:pt x="17" y="79"/>
                    </a:lnTo>
                    <a:lnTo>
                      <a:pt x="23" y="68"/>
                    </a:lnTo>
                    <a:lnTo>
                      <a:pt x="37" y="47"/>
                    </a:lnTo>
                    <a:lnTo>
                      <a:pt x="54" y="27"/>
                    </a:lnTo>
                    <a:lnTo>
                      <a:pt x="71" y="9"/>
                    </a:lnTo>
                    <a:lnTo>
                      <a:pt x="71" y="9"/>
                    </a:lnTo>
                    <a:lnTo>
                      <a:pt x="72" y="6"/>
                    </a:lnTo>
                    <a:lnTo>
                      <a:pt x="72" y="5"/>
                    </a:lnTo>
                    <a:lnTo>
                      <a:pt x="71" y="1"/>
                    </a:lnTo>
                    <a:lnTo>
                      <a:pt x="67" y="0"/>
                    </a:lnTo>
                    <a:lnTo>
                      <a:pt x="66" y="0"/>
                    </a:lnTo>
                    <a:lnTo>
                      <a:pt x="63" y="1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1005"/>
              <p:cNvSpPr/>
              <p:nvPr/>
            </p:nvSpPr>
            <p:spPr bwMode="auto">
              <a:xfrm>
                <a:off x="2427288" y="4384676"/>
                <a:ext cx="26988" cy="39688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0" y="12"/>
                  </a:cxn>
                  <a:cxn ang="0">
                    <a:pos x="42" y="22"/>
                  </a:cxn>
                  <a:cxn ang="0">
                    <a:pos x="28" y="43"/>
                  </a:cxn>
                  <a:cxn ang="0">
                    <a:pos x="13" y="66"/>
                  </a:cxn>
                  <a:cxn ang="0">
                    <a:pos x="2" y="90"/>
                  </a:cxn>
                  <a:cxn ang="0">
                    <a:pos x="2" y="90"/>
                  </a:cxn>
                  <a:cxn ang="0">
                    <a:pos x="0" y="93"/>
                  </a:cxn>
                  <a:cxn ang="0">
                    <a:pos x="2" y="95"/>
                  </a:cxn>
                  <a:cxn ang="0">
                    <a:pos x="4" y="98"/>
                  </a:cxn>
                  <a:cxn ang="0">
                    <a:pos x="8" y="99"/>
                  </a:cxn>
                  <a:cxn ang="0">
                    <a:pos x="9" y="98"/>
                  </a:cxn>
                  <a:cxn ang="0">
                    <a:pos x="12" y="95"/>
                  </a:cxn>
                  <a:cxn ang="0">
                    <a:pos x="12" y="95"/>
                  </a:cxn>
                  <a:cxn ang="0">
                    <a:pos x="24" y="73"/>
                  </a:cxn>
                  <a:cxn ang="0">
                    <a:pos x="37" y="51"/>
                  </a:cxn>
                  <a:cxn ang="0">
                    <a:pos x="51" y="29"/>
                  </a:cxn>
                  <a:cxn ang="0">
                    <a:pos x="59" y="19"/>
                  </a:cxn>
                  <a:cxn ang="0">
                    <a:pos x="67" y="9"/>
                  </a:cxn>
                  <a:cxn ang="0">
                    <a:pos x="67" y="9"/>
                  </a:cxn>
                  <a:cxn ang="0">
                    <a:pos x="68" y="8"/>
                  </a:cxn>
                  <a:cxn ang="0">
                    <a:pos x="70" y="5"/>
                  </a:cxn>
                  <a:cxn ang="0">
                    <a:pos x="67" y="1"/>
                  </a:cxn>
                  <a:cxn ang="0">
                    <a:pos x="63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70" h="99">
                    <a:moveTo>
                      <a:pt x="59" y="1"/>
                    </a:moveTo>
                    <a:lnTo>
                      <a:pt x="59" y="1"/>
                    </a:lnTo>
                    <a:lnTo>
                      <a:pt x="50" y="12"/>
                    </a:lnTo>
                    <a:lnTo>
                      <a:pt x="42" y="22"/>
                    </a:lnTo>
                    <a:lnTo>
                      <a:pt x="28" y="43"/>
                    </a:lnTo>
                    <a:lnTo>
                      <a:pt x="13" y="66"/>
                    </a:lnTo>
                    <a:lnTo>
                      <a:pt x="2" y="90"/>
                    </a:lnTo>
                    <a:lnTo>
                      <a:pt x="2" y="90"/>
                    </a:lnTo>
                    <a:lnTo>
                      <a:pt x="0" y="93"/>
                    </a:lnTo>
                    <a:lnTo>
                      <a:pt x="2" y="95"/>
                    </a:lnTo>
                    <a:lnTo>
                      <a:pt x="4" y="98"/>
                    </a:lnTo>
                    <a:lnTo>
                      <a:pt x="8" y="99"/>
                    </a:lnTo>
                    <a:lnTo>
                      <a:pt x="9" y="98"/>
                    </a:lnTo>
                    <a:lnTo>
                      <a:pt x="12" y="95"/>
                    </a:lnTo>
                    <a:lnTo>
                      <a:pt x="12" y="95"/>
                    </a:lnTo>
                    <a:lnTo>
                      <a:pt x="24" y="73"/>
                    </a:lnTo>
                    <a:lnTo>
                      <a:pt x="37" y="51"/>
                    </a:lnTo>
                    <a:lnTo>
                      <a:pt x="51" y="29"/>
                    </a:lnTo>
                    <a:lnTo>
                      <a:pt x="59" y="19"/>
                    </a:lnTo>
                    <a:lnTo>
                      <a:pt x="67" y="9"/>
                    </a:lnTo>
                    <a:lnTo>
                      <a:pt x="67" y="9"/>
                    </a:lnTo>
                    <a:lnTo>
                      <a:pt x="68" y="8"/>
                    </a:lnTo>
                    <a:lnTo>
                      <a:pt x="70" y="5"/>
                    </a:lnTo>
                    <a:lnTo>
                      <a:pt x="67" y="1"/>
                    </a:lnTo>
                    <a:lnTo>
                      <a:pt x="63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1006"/>
              <p:cNvSpPr/>
              <p:nvPr/>
            </p:nvSpPr>
            <p:spPr bwMode="auto">
              <a:xfrm>
                <a:off x="2374901" y="4386263"/>
                <a:ext cx="103188" cy="153988"/>
              </a:xfrm>
              <a:custGeom>
                <a:avLst/>
                <a:gdLst/>
                <a:ahLst/>
                <a:cxnLst>
                  <a:cxn ang="0">
                    <a:pos x="247" y="4"/>
                  </a:cxn>
                  <a:cxn ang="0">
                    <a:pos x="247" y="4"/>
                  </a:cxn>
                  <a:cxn ang="0">
                    <a:pos x="245" y="8"/>
                  </a:cxn>
                  <a:cxn ang="0">
                    <a:pos x="242" y="11"/>
                  </a:cxn>
                  <a:cxn ang="0">
                    <a:pos x="236" y="19"/>
                  </a:cxn>
                  <a:cxn ang="0">
                    <a:pos x="229" y="26"/>
                  </a:cxn>
                  <a:cxn ang="0">
                    <a:pos x="223" y="32"/>
                  </a:cxn>
                  <a:cxn ang="0">
                    <a:pos x="223" y="32"/>
                  </a:cxn>
                  <a:cxn ang="0">
                    <a:pos x="213" y="45"/>
                  </a:cxn>
                  <a:cxn ang="0">
                    <a:pos x="206" y="57"/>
                  </a:cxn>
                  <a:cxn ang="0">
                    <a:pos x="190" y="83"/>
                  </a:cxn>
                  <a:cxn ang="0">
                    <a:pos x="190" y="83"/>
                  </a:cxn>
                  <a:cxn ang="0">
                    <a:pos x="155" y="134"/>
                  </a:cxn>
                  <a:cxn ang="0">
                    <a:pos x="119" y="185"/>
                  </a:cxn>
                  <a:cxn ang="0">
                    <a:pos x="119" y="185"/>
                  </a:cxn>
                  <a:cxn ang="0">
                    <a:pos x="81" y="242"/>
                  </a:cxn>
                  <a:cxn ang="0">
                    <a:pos x="46" y="299"/>
                  </a:cxn>
                  <a:cxn ang="0">
                    <a:pos x="46" y="299"/>
                  </a:cxn>
                  <a:cxn ang="0">
                    <a:pos x="32" y="320"/>
                  </a:cxn>
                  <a:cxn ang="0">
                    <a:pos x="17" y="340"/>
                  </a:cxn>
                  <a:cxn ang="0">
                    <a:pos x="11" y="351"/>
                  </a:cxn>
                  <a:cxn ang="0">
                    <a:pos x="5" y="362"/>
                  </a:cxn>
                  <a:cxn ang="0">
                    <a:pos x="1" y="374"/>
                  </a:cxn>
                  <a:cxn ang="0">
                    <a:pos x="0" y="385"/>
                  </a:cxn>
                  <a:cxn ang="0">
                    <a:pos x="0" y="385"/>
                  </a:cxn>
                  <a:cxn ang="0">
                    <a:pos x="0" y="388"/>
                  </a:cxn>
                  <a:cxn ang="0">
                    <a:pos x="1" y="389"/>
                  </a:cxn>
                  <a:cxn ang="0">
                    <a:pos x="3" y="391"/>
                  </a:cxn>
                  <a:cxn ang="0">
                    <a:pos x="5" y="391"/>
                  </a:cxn>
                  <a:cxn ang="0">
                    <a:pos x="9" y="389"/>
                  </a:cxn>
                  <a:cxn ang="0">
                    <a:pos x="11" y="388"/>
                  </a:cxn>
                  <a:cxn ang="0">
                    <a:pos x="11" y="385"/>
                  </a:cxn>
                  <a:cxn ang="0">
                    <a:pos x="11" y="385"/>
                  </a:cxn>
                  <a:cxn ang="0">
                    <a:pos x="12" y="379"/>
                  </a:cxn>
                  <a:cxn ang="0">
                    <a:pos x="15" y="371"/>
                  </a:cxn>
                  <a:cxn ang="0">
                    <a:pos x="20" y="358"/>
                  </a:cxn>
                  <a:cxn ang="0">
                    <a:pos x="28" y="346"/>
                  </a:cxn>
                  <a:cxn ang="0">
                    <a:pos x="37" y="334"/>
                  </a:cxn>
                  <a:cxn ang="0">
                    <a:pos x="37" y="334"/>
                  </a:cxn>
                  <a:cxn ang="0">
                    <a:pos x="52" y="311"/>
                  </a:cxn>
                  <a:cxn ang="0">
                    <a:pos x="67" y="286"/>
                  </a:cxn>
                  <a:cxn ang="0">
                    <a:pos x="67" y="286"/>
                  </a:cxn>
                  <a:cxn ang="0">
                    <a:pos x="102" y="231"/>
                  </a:cxn>
                  <a:cxn ang="0">
                    <a:pos x="139" y="176"/>
                  </a:cxn>
                  <a:cxn ang="0">
                    <a:pos x="139" y="176"/>
                  </a:cxn>
                  <a:cxn ang="0">
                    <a:pos x="206" y="81"/>
                  </a:cxn>
                  <a:cxn ang="0">
                    <a:pos x="206" y="81"/>
                  </a:cxn>
                  <a:cxn ang="0">
                    <a:pos x="220" y="57"/>
                  </a:cxn>
                  <a:cxn ang="0">
                    <a:pos x="228" y="45"/>
                  </a:cxn>
                  <a:cxn ang="0">
                    <a:pos x="236" y="34"/>
                  </a:cxn>
                  <a:cxn ang="0">
                    <a:pos x="236" y="34"/>
                  </a:cxn>
                  <a:cxn ang="0">
                    <a:pos x="249" y="21"/>
                  </a:cxn>
                  <a:cxn ang="0">
                    <a:pos x="254" y="14"/>
                  </a:cxn>
                  <a:cxn ang="0">
                    <a:pos x="258" y="6"/>
                  </a:cxn>
                  <a:cxn ang="0">
                    <a:pos x="258" y="6"/>
                  </a:cxn>
                  <a:cxn ang="0">
                    <a:pos x="259" y="5"/>
                  </a:cxn>
                  <a:cxn ang="0">
                    <a:pos x="258" y="2"/>
                  </a:cxn>
                  <a:cxn ang="0">
                    <a:pos x="257" y="1"/>
                  </a:cxn>
                  <a:cxn ang="0">
                    <a:pos x="254" y="0"/>
                  </a:cxn>
                  <a:cxn ang="0">
                    <a:pos x="250" y="0"/>
                  </a:cxn>
                  <a:cxn ang="0">
                    <a:pos x="249" y="1"/>
                  </a:cxn>
                  <a:cxn ang="0">
                    <a:pos x="247" y="4"/>
                  </a:cxn>
                  <a:cxn ang="0">
                    <a:pos x="247" y="4"/>
                  </a:cxn>
                </a:cxnLst>
                <a:rect l="0" t="0" r="r" b="b"/>
                <a:pathLst>
                  <a:path w="259" h="391">
                    <a:moveTo>
                      <a:pt x="247" y="4"/>
                    </a:moveTo>
                    <a:lnTo>
                      <a:pt x="247" y="4"/>
                    </a:lnTo>
                    <a:lnTo>
                      <a:pt x="245" y="8"/>
                    </a:lnTo>
                    <a:lnTo>
                      <a:pt x="242" y="11"/>
                    </a:lnTo>
                    <a:lnTo>
                      <a:pt x="236" y="19"/>
                    </a:lnTo>
                    <a:lnTo>
                      <a:pt x="229" y="26"/>
                    </a:lnTo>
                    <a:lnTo>
                      <a:pt x="223" y="32"/>
                    </a:lnTo>
                    <a:lnTo>
                      <a:pt x="223" y="32"/>
                    </a:lnTo>
                    <a:lnTo>
                      <a:pt x="213" y="45"/>
                    </a:lnTo>
                    <a:lnTo>
                      <a:pt x="206" y="57"/>
                    </a:lnTo>
                    <a:lnTo>
                      <a:pt x="190" y="83"/>
                    </a:lnTo>
                    <a:lnTo>
                      <a:pt x="190" y="83"/>
                    </a:lnTo>
                    <a:lnTo>
                      <a:pt x="155" y="134"/>
                    </a:lnTo>
                    <a:lnTo>
                      <a:pt x="119" y="185"/>
                    </a:lnTo>
                    <a:lnTo>
                      <a:pt x="119" y="185"/>
                    </a:lnTo>
                    <a:lnTo>
                      <a:pt x="81" y="242"/>
                    </a:lnTo>
                    <a:lnTo>
                      <a:pt x="46" y="299"/>
                    </a:lnTo>
                    <a:lnTo>
                      <a:pt x="46" y="299"/>
                    </a:lnTo>
                    <a:lnTo>
                      <a:pt x="32" y="320"/>
                    </a:lnTo>
                    <a:lnTo>
                      <a:pt x="17" y="340"/>
                    </a:lnTo>
                    <a:lnTo>
                      <a:pt x="11" y="351"/>
                    </a:lnTo>
                    <a:lnTo>
                      <a:pt x="5" y="362"/>
                    </a:lnTo>
                    <a:lnTo>
                      <a:pt x="1" y="374"/>
                    </a:lnTo>
                    <a:lnTo>
                      <a:pt x="0" y="385"/>
                    </a:lnTo>
                    <a:lnTo>
                      <a:pt x="0" y="385"/>
                    </a:lnTo>
                    <a:lnTo>
                      <a:pt x="0" y="388"/>
                    </a:lnTo>
                    <a:lnTo>
                      <a:pt x="1" y="389"/>
                    </a:lnTo>
                    <a:lnTo>
                      <a:pt x="3" y="391"/>
                    </a:lnTo>
                    <a:lnTo>
                      <a:pt x="5" y="391"/>
                    </a:lnTo>
                    <a:lnTo>
                      <a:pt x="9" y="389"/>
                    </a:lnTo>
                    <a:lnTo>
                      <a:pt x="11" y="388"/>
                    </a:lnTo>
                    <a:lnTo>
                      <a:pt x="11" y="385"/>
                    </a:lnTo>
                    <a:lnTo>
                      <a:pt x="11" y="385"/>
                    </a:lnTo>
                    <a:lnTo>
                      <a:pt x="12" y="379"/>
                    </a:lnTo>
                    <a:lnTo>
                      <a:pt x="15" y="371"/>
                    </a:lnTo>
                    <a:lnTo>
                      <a:pt x="20" y="358"/>
                    </a:lnTo>
                    <a:lnTo>
                      <a:pt x="28" y="346"/>
                    </a:lnTo>
                    <a:lnTo>
                      <a:pt x="37" y="334"/>
                    </a:lnTo>
                    <a:lnTo>
                      <a:pt x="37" y="334"/>
                    </a:lnTo>
                    <a:lnTo>
                      <a:pt x="52" y="311"/>
                    </a:lnTo>
                    <a:lnTo>
                      <a:pt x="67" y="286"/>
                    </a:lnTo>
                    <a:lnTo>
                      <a:pt x="67" y="286"/>
                    </a:lnTo>
                    <a:lnTo>
                      <a:pt x="102" y="231"/>
                    </a:lnTo>
                    <a:lnTo>
                      <a:pt x="139" y="176"/>
                    </a:lnTo>
                    <a:lnTo>
                      <a:pt x="139" y="176"/>
                    </a:lnTo>
                    <a:lnTo>
                      <a:pt x="206" y="81"/>
                    </a:lnTo>
                    <a:lnTo>
                      <a:pt x="206" y="81"/>
                    </a:lnTo>
                    <a:lnTo>
                      <a:pt x="220" y="57"/>
                    </a:lnTo>
                    <a:lnTo>
                      <a:pt x="228" y="45"/>
                    </a:lnTo>
                    <a:lnTo>
                      <a:pt x="236" y="34"/>
                    </a:lnTo>
                    <a:lnTo>
                      <a:pt x="236" y="34"/>
                    </a:lnTo>
                    <a:lnTo>
                      <a:pt x="249" y="21"/>
                    </a:lnTo>
                    <a:lnTo>
                      <a:pt x="254" y="14"/>
                    </a:lnTo>
                    <a:lnTo>
                      <a:pt x="258" y="6"/>
                    </a:lnTo>
                    <a:lnTo>
                      <a:pt x="258" y="6"/>
                    </a:lnTo>
                    <a:lnTo>
                      <a:pt x="259" y="5"/>
                    </a:lnTo>
                    <a:lnTo>
                      <a:pt x="258" y="2"/>
                    </a:lnTo>
                    <a:lnTo>
                      <a:pt x="257" y="1"/>
                    </a:lnTo>
                    <a:lnTo>
                      <a:pt x="254" y="0"/>
                    </a:lnTo>
                    <a:lnTo>
                      <a:pt x="250" y="0"/>
                    </a:lnTo>
                    <a:lnTo>
                      <a:pt x="249" y="1"/>
                    </a:lnTo>
                    <a:lnTo>
                      <a:pt x="247" y="4"/>
                    </a:lnTo>
                    <a:lnTo>
                      <a:pt x="24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1007"/>
              <p:cNvSpPr/>
              <p:nvPr/>
            </p:nvSpPr>
            <p:spPr bwMode="auto">
              <a:xfrm>
                <a:off x="2393951" y="4391026"/>
                <a:ext cx="111125" cy="165100"/>
              </a:xfrm>
              <a:custGeom>
                <a:avLst/>
                <a:gdLst/>
                <a:ahLst/>
                <a:cxnLst>
                  <a:cxn ang="0">
                    <a:pos x="267" y="2"/>
                  </a:cxn>
                  <a:cxn ang="0">
                    <a:pos x="267" y="2"/>
                  </a:cxn>
                  <a:cxn ang="0">
                    <a:pos x="247" y="24"/>
                  </a:cxn>
                  <a:cxn ang="0">
                    <a:pos x="229" y="46"/>
                  </a:cxn>
                  <a:cxn ang="0">
                    <a:pos x="210" y="71"/>
                  </a:cxn>
                  <a:cxn ang="0">
                    <a:pos x="195" y="96"/>
                  </a:cxn>
                  <a:cxn ang="0">
                    <a:pos x="163" y="147"/>
                  </a:cxn>
                  <a:cxn ang="0">
                    <a:pos x="132" y="198"/>
                  </a:cxn>
                  <a:cxn ang="0">
                    <a:pos x="132" y="198"/>
                  </a:cxn>
                  <a:cxn ang="0">
                    <a:pos x="61" y="314"/>
                  </a:cxn>
                  <a:cxn ang="0">
                    <a:pos x="61" y="314"/>
                  </a:cxn>
                  <a:cxn ang="0">
                    <a:pos x="43" y="343"/>
                  </a:cxn>
                  <a:cxn ang="0">
                    <a:pos x="22" y="372"/>
                  </a:cxn>
                  <a:cxn ang="0">
                    <a:pos x="22" y="372"/>
                  </a:cxn>
                  <a:cxn ang="0">
                    <a:pos x="9" y="390"/>
                  </a:cxn>
                  <a:cxn ang="0">
                    <a:pos x="2" y="401"/>
                  </a:cxn>
                  <a:cxn ang="0">
                    <a:pos x="0" y="411"/>
                  </a:cxn>
                  <a:cxn ang="0">
                    <a:pos x="0" y="411"/>
                  </a:cxn>
                  <a:cxn ang="0">
                    <a:pos x="0" y="414"/>
                  </a:cxn>
                  <a:cxn ang="0">
                    <a:pos x="0" y="416"/>
                  </a:cxn>
                  <a:cxn ang="0">
                    <a:pos x="4" y="418"/>
                  </a:cxn>
                  <a:cxn ang="0">
                    <a:pos x="6" y="419"/>
                  </a:cxn>
                  <a:cxn ang="0">
                    <a:pos x="8" y="418"/>
                  </a:cxn>
                  <a:cxn ang="0">
                    <a:pos x="9" y="416"/>
                  </a:cxn>
                  <a:cxn ang="0">
                    <a:pos x="10" y="414"/>
                  </a:cxn>
                  <a:cxn ang="0">
                    <a:pos x="10" y="414"/>
                  </a:cxn>
                  <a:cxn ang="0">
                    <a:pos x="12" y="408"/>
                  </a:cxn>
                  <a:cxn ang="0">
                    <a:pos x="14" y="402"/>
                  </a:cxn>
                  <a:cxn ang="0">
                    <a:pos x="22" y="390"/>
                  </a:cxn>
                  <a:cxn ang="0">
                    <a:pos x="38" y="371"/>
                  </a:cxn>
                  <a:cxn ang="0">
                    <a:pos x="38" y="371"/>
                  </a:cxn>
                  <a:cxn ang="0">
                    <a:pos x="56" y="346"/>
                  </a:cxn>
                  <a:cxn ang="0">
                    <a:pos x="72" y="320"/>
                  </a:cxn>
                  <a:cxn ang="0">
                    <a:pos x="72" y="320"/>
                  </a:cxn>
                  <a:cxn ang="0">
                    <a:pos x="103" y="266"/>
                  </a:cxn>
                  <a:cxn ang="0">
                    <a:pos x="137" y="212"/>
                  </a:cxn>
                  <a:cxn ang="0">
                    <a:pos x="137" y="212"/>
                  </a:cxn>
                  <a:cxn ang="0">
                    <a:pos x="154" y="185"/>
                  </a:cxn>
                  <a:cxn ang="0">
                    <a:pos x="173" y="156"/>
                  </a:cxn>
                  <a:cxn ang="0">
                    <a:pos x="190" y="129"/>
                  </a:cxn>
                  <a:cxn ang="0">
                    <a:pos x="207" y="101"/>
                  </a:cxn>
                  <a:cxn ang="0">
                    <a:pos x="207" y="101"/>
                  </a:cxn>
                  <a:cxn ang="0">
                    <a:pos x="220" y="76"/>
                  </a:cxn>
                  <a:cxn ang="0">
                    <a:pos x="234" y="54"/>
                  </a:cxn>
                  <a:cxn ang="0">
                    <a:pos x="234" y="54"/>
                  </a:cxn>
                  <a:cxn ang="0">
                    <a:pos x="243" y="42"/>
                  </a:cxn>
                  <a:cxn ang="0">
                    <a:pos x="254" y="31"/>
                  </a:cxn>
                  <a:cxn ang="0">
                    <a:pos x="275" y="10"/>
                  </a:cxn>
                  <a:cxn ang="0">
                    <a:pos x="275" y="10"/>
                  </a:cxn>
                  <a:cxn ang="0">
                    <a:pos x="277" y="7"/>
                  </a:cxn>
                  <a:cxn ang="0">
                    <a:pos x="277" y="6"/>
                  </a:cxn>
                  <a:cxn ang="0">
                    <a:pos x="275" y="2"/>
                  </a:cxn>
                  <a:cxn ang="0">
                    <a:pos x="272" y="0"/>
                  </a:cxn>
                  <a:cxn ang="0">
                    <a:pos x="269" y="0"/>
                  </a:cxn>
                  <a:cxn ang="0">
                    <a:pos x="267" y="2"/>
                  </a:cxn>
                  <a:cxn ang="0">
                    <a:pos x="267" y="2"/>
                  </a:cxn>
                </a:cxnLst>
                <a:rect l="0" t="0" r="r" b="b"/>
                <a:pathLst>
                  <a:path w="277" h="419">
                    <a:moveTo>
                      <a:pt x="267" y="2"/>
                    </a:moveTo>
                    <a:lnTo>
                      <a:pt x="267" y="2"/>
                    </a:lnTo>
                    <a:lnTo>
                      <a:pt x="247" y="24"/>
                    </a:lnTo>
                    <a:lnTo>
                      <a:pt x="229" y="46"/>
                    </a:lnTo>
                    <a:lnTo>
                      <a:pt x="210" y="71"/>
                    </a:lnTo>
                    <a:lnTo>
                      <a:pt x="195" y="96"/>
                    </a:lnTo>
                    <a:lnTo>
                      <a:pt x="163" y="147"/>
                    </a:lnTo>
                    <a:lnTo>
                      <a:pt x="132" y="198"/>
                    </a:lnTo>
                    <a:lnTo>
                      <a:pt x="132" y="198"/>
                    </a:lnTo>
                    <a:lnTo>
                      <a:pt x="61" y="314"/>
                    </a:lnTo>
                    <a:lnTo>
                      <a:pt x="61" y="314"/>
                    </a:lnTo>
                    <a:lnTo>
                      <a:pt x="43" y="343"/>
                    </a:lnTo>
                    <a:lnTo>
                      <a:pt x="22" y="372"/>
                    </a:lnTo>
                    <a:lnTo>
                      <a:pt x="22" y="372"/>
                    </a:lnTo>
                    <a:lnTo>
                      <a:pt x="9" y="390"/>
                    </a:lnTo>
                    <a:lnTo>
                      <a:pt x="2" y="401"/>
                    </a:lnTo>
                    <a:lnTo>
                      <a:pt x="0" y="411"/>
                    </a:lnTo>
                    <a:lnTo>
                      <a:pt x="0" y="411"/>
                    </a:lnTo>
                    <a:lnTo>
                      <a:pt x="0" y="414"/>
                    </a:lnTo>
                    <a:lnTo>
                      <a:pt x="0" y="416"/>
                    </a:lnTo>
                    <a:lnTo>
                      <a:pt x="4" y="418"/>
                    </a:lnTo>
                    <a:lnTo>
                      <a:pt x="6" y="419"/>
                    </a:lnTo>
                    <a:lnTo>
                      <a:pt x="8" y="418"/>
                    </a:lnTo>
                    <a:lnTo>
                      <a:pt x="9" y="416"/>
                    </a:lnTo>
                    <a:lnTo>
                      <a:pt x="10" y="414"/>
                    </a:lnTo>
                    <a:lnTo>
                      <a:pt x="10" y="414"/>
                    </a:lnTo>
                    <a:lnTo>
                      <a:pt x="12" y="408"/>
                    </a:lnTo>
                    <a:lnTo>
                      <a:pt x="14" y="402"/>
                    </a:lnTo>
                    <a:lnTo>
                      <a:pt x="22" y="390"/>
                    </a:lnTo>
                    <a:lnTo>
                      <a:pt x="38" y="371"/>
                    </a:lnTo>
                    <a:lnTo>
                      <a:pt x="38" y="371"/>
                    </a:lnTo>
                    <a:lnTo>
                      <a:pt x="56" y="346"/>
                    </a:lnTo>
                    <a:lnTo>
                      <a:pt x="72" y="320"/>
                    </a:lnTo>
                    <a:lnTo>
                      <a:pt x="72" y="320"/>
                    </a:lnTo>
                    <a:lnTo>
                      <a:pt x="103" y="266"/>
                    </a:lnTo>
                    <a:lnTo>
                      <a:pt x="137" y="212"/>
                    </a:lnTo>
                    <a:lnTo>
                      <a:pt x="137" y="212"/>
                    </a:lnTo>
                    <a:lnTo>
                      <a:pt x="154" y="185"/>
                    </a:lnTo>
                    <a:lnTo>
                      <a:pt x="173" y="156"/>
                    </a:lnTo>
                    <a:lnTo>
                      <a:pt x="190" y="129"/>
                    </a:lnTo>
                    <a:lnTo>
                      <a:pt x="207" y="101"/>
                    </a:lnTo>
                    <a:lnTo>
                      <a:pt x="207" y="101"/>
                    </a:lnTo>
                    <a:lnTo>
                      <a:pt x="220" y="76"/>
                    </a:lnTo>
                    <a:lnTo>
                      <a:pt x="234" y="54"/>
                    </a:lnTo>
                    <a:lnTo>
                      <a:pt x="234" y="54"/>
                    </a:lnTo>
                    <a:lnTo>
                      <a:pt x="243" y="42"/>
                    </a:lnTo>
                    <a:lnTo>
                      <a:pt x="254" y="31"/>
                    </a:lnTo>
                    <a:lnTo>
                      <a:pt x="275" y="10"/>
                    </a:lnTo>
                    <a:lnTo>
                      <a:pt x="275" y="10"/>
                    </a:lnTo>
                    <a:lnTo>
                      <a:pt x="277" y="7"/>
                    </a:lnTo>
                    <a:lnTo>
                      <a:pt x="277" y="6"/>
                    </a:lnTo>
                    <a:lnTo>
                      <a:pt x="275" y="2"/>
                    </a:lnTo>
                    <a:lnTo>
                      <a:pt x="272" y="0"/>
                    </a:lnTo>
                    <a:lnTo>
                      <a:pt x="269" y="0"/>
                    </a:lnTo>
                    <a:lnTo>
                      <a:pt x="267" y="2"/>
                    </a:lnTo>
                    <a:lnTo>
                      <a:pt x="26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1008"/>
              <p:cNvSpPr/>
              <p:nvPr/>
            </p:nvSpPr>
            <p:spPr bwMode="auto">
              <a:xfrm>
                <a:off x="2417763" y="4403726"/>
                <a:ext cx="107950" cy="158750"/>
              </a:xfrm>
              <a:custGeom>
                <a:avLst/>
                <a:gdLst/>
                <a:ahLst/>
                <a:cxnLst>
                  <a:cxn ang="0">
                    <a:pos x="264" y="2"/>
                  </a:cxn>
                  <a:cxn ang="0">
                    <a:pos x="245" y="25"/>
                  </a:cxn>
                  <a:cxn ang="0">
                    <a:pos x="208" y="74"/>
                  </a:cxn>
                  <a:cxn ang="0">
                    <a:pos x="188" y="96"/>
                  </a:cxn>
                  <a:cxn ang="0">
                    <a:pos x="178" y="108"/>
                  </a:cxn>
                  <a:cxn ang="0">
                    <a:pos x="151" y="144"/>
                  </a:cxn>
                  <a:cxn ang="0">
                    <a:pos x="119" y="195"/>
                  </a:cxn>
                  <a:cxn ang="0">
                    <a:pos x="110" y="210"/>
                  </a:cxn>
                  <a:cxn ang="0">
                    <a:pos x="80" y="250"/>
                  </a:cxn>
                  <a:cxn ang="0">
                    <a:pos x="72" y="262"/>
                  </a:cxn>
                  <a:cxn ang="0">
                    <a:pos x="60" y="287"/>
                  </a:cxn>
                  <a:cxn ang="0">
                    <a:pos x="54" y="299"/>
                  </a:cxn>
                  <a:cxn ang="0">
                    <a:pos x="17" y="355"/>
                  </a:cxn>
                  <a:cxn ang="0">
                    <a:pos x="5" y="380"/>
                  </a:cxn>
                  <a:cxn ang="0">
                    <a:pos x="0" y="393"/>
                  </a:cxn>
                  <a:cxn ang="0">
                    <a:pos x="1" y="397"/>
                  </a:cxn>
                  <a:cxn ang="0">
                    <a:pos x="8" y="399"/>
                  </a:cxn>
                  <a:cxn ang="0">
                    <a:pos x="12" y="395"/>
                  </a:cxn>
                  <a:cxn ang="0">
                    <a:pos x="16" y="382"/>
                  </a:cxn>
                  <a:cxn ang="0">
                    <a:pos x="29" y="356"/>
                  </a:cxn>
                  <a:cxn ang="0">
                    <a:pos x="52" y="321"/>
                  </a:cxn>
                  <a:cxn ang="0">
                    <a:pos x="68" y="297"/>
                  </a:cxn>
                  <a:cxn ang="0">
                    <a:pos x="79" y="272"/>
                  </a:cxn>
                  <a:cxn ang="0">
                    <a:pos x="83" y="265"/>
                  </a:cxn>
                  <a:cxn ang="0">
                    <a:pos x="100" y="245"/>
                  </a:cxn>
                  <a:cxn ang="0">
                    <a:pos x="115" y="224"/>
                  </a:cxn>
                  <a:cxn ang="0">
                    <a:pos x="130" y="202"/>
                  </a:cxn>
                  <a:cxn ang="0">
                    <a:pos x="164" y="147"/>
                  </a:cxn>
                  <a:cxn ang="0">
                    <a:pos x="192" y="109"/>
                  </a:cxn>
                  <a:cxn ang="0">
                    <a:pos x="204" y="97"/>
                  </a:cxn>
                  <a:cxn ang="0">
                    <a:pos x="223" y="76"/>
                  </a:cxn>
                  <a:cxn ang="0">
                    <a:pos x="255" y="31"/>
                  </a:cxn>
                  <a:cxn ang="0">
                    <a:pos x="272" y="10"/>
                  </a:cxn>
                  <a:cxn ang="0">
                    <a:pos x="274" y="8"/>
                  </a:cxn>
                  <a:cxn ang="0">
                    <a:pos x="272" y="2"/>
                  </a:cxn>
                  <a:cxn ang="0">
                    <a:pos x="267" y="0"/>
                  </a:cxn>
                  <a:cxn ang="0">
                    <a:pos x="264" y="2"/>
                  </a:cxn>
                </a:cxnLst>
                <a:rect l="0" t="0" r="r" b="b"/>
                <a:pathLst>
                  <a:path w="274" h="399">
                    <a:moveTo>
                      <a:pt x="264" y="2"/>
                    </a:moveTo>
                    <a:lnTo>
                      <a:pt x="264" y="2"/>
                    </a:lnTo>
                    <a:lnTo>
                      <a:pt x="254" y="14"/>
                    </a:lnTo>
                    <a:lnTo>
                      <a:pt x="245" y="25"/>
                    </a:lnTo>
                    <a:lnTo>
                      <a:pt x="226" y="49"/>
                    </a:lnTo>
                    <a:lnTo>
                      <a:pt x="208" y="74"/>
                    </a:lnTo>
                    <a:lnTo>
                      <a:pt x="199" y="85"/>
                    </a:lnTo>
                    <a:lnTo>
                      <a:pt x="188" y="96"/>
                    </a:lnTo>
                    <a:lnTo>
                      <a:pt x="188" y="96"/>
                    </a:lnTo>
                    <a:lnTo>
                      <a:pt x="178" y="108"/>
                    </a:lnTo>
                    <a:lnTo>
                      <a:pt x="169" y="119"/>
                    </a:lnTo>
                    <a:lnTo>
                      <a:pt x="151" y="144"/>
                    </a:lnTo>
                    <a:lnTo>
                      <a:pt x="135" y="169"/>
                    </a:lnTo>
                    <a:lnTo>
                      <a:pt x="119" y="195"/>
                    </a:lnTo>
                    <a:lnTo>
                      <a:pt x="119" y="195"/>
                    </a:lnTo>
                    <a:lnTo>
                      <a:pt x="110" y="210"/>
                    </a:lnTo>
                    <a:lnTo>
                      <a:pt x="101" y="224"/>
                    </a:lnTo>
                    <a:lnTo>
                      <a:pt x="80" y="250"/>
                    </a:lnTo>
                    <a:lnTo>
                      <a:pt x="80" y="250"/>
                    </a:lnTo>
                    <a:lnTo>
                      <a:pt x="72" y="262"/>
                    </a:lnTo>
                    <a:lnTo>
                      <a:pt x="66" y="274"/>
                    </a:lnTo>
                    <a:lnTo>
                      <a:pt x="60" y="287"/>
                    </a:lnTo>
                    <a:lnTo>
                      <a:pt x="54" y="299"/>
                    </a:lnTo>
                    <a:lnTo>
                      <a:pt x="54" y="299"/>
                    </a:lnTo>
                    <a:lnTo>
                      <a:pt x="24" y="344"/>
                    </a:lnTo>
                    <a:lnTo>
                      <a:pt x="17" y="355"/>
                    </a:lnTo>
                    <a:lnTo>
                      <a:pt x="11" y="367"/>
                    </a:lnTo>
                    <a:lnTo>
                      <a:pt x="5" y="380"/>
                    </a:lnTo>
                    <a:lnTo>
                      <a:pt x="0" y="393"/>
                    </a:lnTo>
                    <a:lnTo>
                      <a:pt x="0" y="393"/>
                    </a:lnTo>
                    <a:lnTo>
                      <a:pt x="0" y="395"/>
                    </a:lnTo>
                    <a:lnTo>
                      <a:pt x="1" y="397"/>
                    </a:lnTo>
                    <a:lnTo>
                      <a:pt x="4" y="399"/>
                    </a:lnTo>
                    <a:lnTo>
                      <a:pt x="8" y="399"/>
                    </a:lnTo>
                    <a:lnTo>
                      <a:pt x="11" y="398"/>
                    </a:lnTo>
                    <a:lnTo>
                      <a:pt x="12" y="395"/>
                    </a:lnTo>
                    <a:lnTo>
                      <a:pt x="12" y="395"/>
                    </a:lnTo>
                    <a:lnTo>
                      <a:pt x="16" y="382"/>
                    </a:lnTo>
                    <a:lnTo>
                      <a:pt x="22" y="369"/>
                    </a:lnTo>
                    <a:lnTo>
                      <a:pt x="29" y="356"/>
                    </a:lnTo>
                    <a:lnTo>
                      <a:pt x="35" y="344"/>
                    </a:lnTo>
                    <a:lnTo>
                      <a:pt x="52" y="321"/>
                    </a:lnTo>
                    <a:lnTo>
                      <a:pt x="68" y="297"/>
                    </a:lnTo>
                    <a:lnTo>
                      <a:pt x="68" y="297"/>
                    </a:lnTo>
                    <a:lnTo>
                      <a:pt x="73" y="284"/>
                    </a:lnTo>
                    <a:lnTo>
                      <a:pt x="79" y="272"/>
                    </a:lnTo>
                    <a:lnTo>
                      <a:pt x="79" y="272"/>
                    </a:lnTo>
                    <a:lnTo>
                      <a:pt x="83" y="265"/>
                    </a:lnTo>
                    <a:lnTo>
                      <a:pt x="88" y="258"/>
                    </a:lnTo>
                    <a:lnTo>
                      <a:pt x="100" y="245"/>
                    </a:lnTo>
                    <a:lnTo>
                      <a:pt x="100" y="245"/>
                    </a:lnTo>
                    <a:lnTo>
                      <a:pt x="115" y="224"/>
                    </a:lnTo>
                    <a:lnTo>
                      <a:pt x="130" y="202"/>
                    </a:lnTo>
                    <a:lnTo>
                      <a:pt x="130" y="202"/>
                    </a:lnTo>
                    <a:lnTo>
                      <a:pt x="147" y="174"/>
                    </a:lnTo>
                    <a:lnTo>
                      <a:pt x="164" y="147"/>
                    </a:lnTo>
                    <a:lnTo>
                      <a:pt x="182" y="122"/>
                    </a:lnTo>
                    <a:lnTo>
                      <a:pt x="192" y="109"/>
                    </a:lnTo>
                    <a:lnTo>
                      <a:pt x="204" y="97"/>
                    </a:lnTo>
                    <a:lnTo>
                      <a:pt x="204" y="97"/>
                    </a:lnTo>
                    <a:lnTo>
                      <a:pt x="213" y="87"/>
                    </a:lnTo>
                    <a:lnTo>
                      <a:pt x="223" y="76"/>
                    </a:lnTo>
                    <a:lnTo>
                      <a:pt x="238" y="54"/>
                    </a:lnTo>
                    <a:lnTo>
                      <a:pt x="255" y="31"/>
                    </a:lnTo>
                    <a:lnTo>
                      <a:pt x="263" y="20"/>
                    </a:lnTo>
                    <a:lnTo>
                      <a:pt x="272" y="10"/>
                    </a:lnTo>
                    <a:lnTo>
                      <a:pt x="272" y="10"/>
                    </a:lnTo>
                    <a:lnTo>
                      <a:pt x="274" y="8"/>
                    </a:lnTo>
                    <a:lnTo>
                      <a:pt x="274" y="6"/>
                    </a:lnTo>
                    <a:lnTo>
                      <a:pt x="272" y="2"/>
                    </a:lnTo>
                    <a:lnTo>
                      <a:pt x="268" y="0"/>
                    </a:lnTo>
                    <a:lnTo>
                      <a:pt x="267" y="0"/>
                    </a:lnTo>
                    <a:lnTo>
                      <a:pt x="264" y="2"/>
                    </a:lnTo>
                    <a:lnTo>
                      <a:pt x="2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1010"/>
              <p:cNvSpPr/>
              <p:nvPr/>
            </p:nvSpPr>
            <p:spPr bwMode="auto">
              <a:xfrm>
                <a:off x="2473326" y="4418013"/>
                <a:ext cx="68263" cy="95250"/>
              </a:xfrm>
              <a:custGeom>
                <a:avLst/>
                <a:gdLst/>
                <a:ahLst/>
                <a:cxnLst>
                  <a:cxn ang="0">
                    <a:pos x="164" y="3"/>
                  </a:cxn>
                  <a:cxn ang="0">
                    <a:pos x="164" y="3"/>
                  </a:cxn>
                  <a:cxn ang="0">
                    <a:pos x="146" y="36"/>
                  </a:cxn>
                  <a:cxn ang="0">
                    <a:pos x="126" y="67"/>
                  </a:cxn>
                  <a:cxn ang="0">
                    <a:pos x="105" y="97"/>
                  </a:cxn>
                  <a:cxn ang="0">
                    <a:pos x="83" y="127"/>
                  </a:cxn>
                  <a:cxn ang="0">
                    <a:pos x="83" y="127"/>
                  </a:cxn>
                  <a:cxn ang="0">
                    <a:pos x="61" y="152"/>
                  </a:cxn>
                  <a:cxn ang="0">
                    <a:pos x="38" y="180"/>
                  </a:cxn>
                  <a:cxn ang="0">
                    <a:pos x="19" y="206"/>
                  </a:cxn>
                  <a:cxn ang="0">
                    <a:pos x="10" y="220"/>
                  </a:cxn>
                  <a:cxn ang="0">
                    <a:pos x="0" y="236"/>
                  </a:cxn>
                  <a:cxn ang="0">
                    <a:pos x="0" y="236"/>
                  </a:cxn>
                  <a:cxn ang="0">
                    <a:pos x="0" y="237"/>
                  </a:cxn>
                  <a:cxn ang="0">
                    <a:pos x="0" y="240"/>
                  </a:cxn>
                  <a:cxn ang="0">
                    <a:pos x="3" y="242"/>
                  </a:cxn>
                  <a:cxn ang="0">
                    <a:pos x="7" y="244"/>
                  </a:cxn>
                  <a:cxn ang="0">
                    <a:pos x="10" y="242"/>
                  </a:cxn>
                  <a:cxn ang="0">
                    <a:pos x="11" y="241"/>
                  </a:cxn>
                  <a:cxn ang="0">
                    <a:pos x="11" y="241"/>
                  </a:cxn>
                  <a:cxn ang="0">
                    <a:pos x="20" y="224"/>
                  </a:cxn>
                  <a:cxn ang="0">
                    <a:pos x="30" y="208"/>
                  </a:cxn>
                  <a:cxn ang="0">
                    <a:pos x="54" y="178"/>
                  </a:cxn>
                  <a:cxn ang="0">
                    <a:pos x="78" y="150"/>
                  </a:cxn>
                  <a:cxn ang="0">
                    <a:pos x="102" y="121"/>
                  </a:cxn>
                  <a:cxn ang="0">
                    <a:pos x="102" y="121"/>
                  </a:cxn>
                  <a:cxn ang="0">
                    <a:pos x="123" y="95"/>
                  </a:cxn>
                  <a:cxn ang="0">
                    <a:pos x="142" y="66"/>
                  </a:cxn>
                  <a:cxn ang="0">
                    <a:pos x="159" y="38"/>
                  </a:cxn>
                  <a:cxn ang="0">
                    <a:pos x="174" y="8"/>
                  </a:cxn>
                  <a:cxn ang="0">
                    <a:pos x="174" y="8"/>
                  </a:cxn>
                  <a:cxn ang="0">
                    <a:pos x="174" y="7"/>
                  </a:cxn>
                  <a:cxn ang="0">
                    <a:pos x="174" y="4"/>
                  </a:cxn>
                  <a:cxn ang="0">
                    <a:pos x="172" y="2"/>
                  </a:cxn>
                  <a:cxn ang="0">
                    <a:pos x="168" y="0"/>
                  </a:cxn>
                  <a:cxn ang="0">
                    <a:pos x="167" y="2"/>
                  </a:cxn>
                  <a:cxn ang="0">
                    <a:pos x="164" y="3"/>
                  </a:cxn>
                  <a:cxn ang="0">
                    <a:pos x="164" y="3"/>
                  </a:cxn>
                </a:cxnLst>
                <a:rect l="0" t="0" r="r" b="b"/>
                <a:pathLst>
                  <a:path w="174" h="244">
                    <a:moveTo>
                      <a:pt x="164" y="3"/>
                    </a:moveTo>
                    <a:lnTo>
                      <a:pt x="164" y="3"/>
                    </a:lnTo>
                    <a:lnTo>
                      <a:pt x="146" y="36"/>
                    </a:lnTo>
                    <a:lnTo>
                      <a:pt x="126" y="67"/>
                    </a:lnTo>
                    <a:lnTo>
                      <a:pt x="105" y="97"/>
                    </a:lnTo>
                    <a:lnTo>
                      <a:pt x="83" y="127"/>
                    </a:lnTo>
                    <a:lnTo>
                      <a:pt x="83" y="127"/>
                    </a:lnTo>
                    <a:lnTo>
                      <a:pt x="61" y="152"/>
                    </a:lnTo>
                    <a:lnTo>
                      <a:pt x="38" y="180"/>
                    </a:lnTo>
                    <a:lnTo>
                      <a:pt x="19" y="206"/>
                    </a:lnTo>
                    <a:lnTo>
                      <a:pt x="10" y="220"/>
                    </a:lnTo>
                    <a:lnTo>
                      <a:pt x="0" y="236"/>
                    </a:lnTo>
                    <a:lnTo>
                      <a:pt x="0" y="236"/>
                    </a:lnTo>
                    <a:lnTo>
                      <a:pt x="0" y="237"/>
                    </a:lnTo>
                    <a:lnTo>
                      <a:pt x="0" y="240"/>
                    </a:lnTo>
                    <a:lnTo>
                      <a:pt x="3" y="242"/>
                    </a:lnTo>
                    <a:lnTo>
                      <a:pt x="7" y="244"/>
                    </a:lnTo>
                    <a:lnTo>
                      <a:pt x="10" y="242"/>
                    </a:lnTo>
                    <a:lnTo>
                      <a:pt x="11" y="241"/>
                    </a:lnTo>
                    <a:lnTo>
                      <a:pt x="11" y="241"/>
                    </a:lnTo>
                    <a:lnTo>
                      <a:pt x="20" y="224"/>
                    </a:lnTo>
                    <a:lnTo>
                      <a:pt x="30" y="208"/>
                    </a:lnTo>
                    <a:lnTo>
                      <a:pt x="54" y="178"/>
                    </a:lnTo>
                    <a:lnTo>
                      <a:pt x="78" y="150"/>
                    </a:lnTo>
                    <a:lnTo>
                      <a:pt x="102" y="121"/>
                    </a:lnTo>
                    <a:lnTo>
                      <a:pt x="102" y="121"/>
                    </a:lnTo>
                    <a:lnTo>
                      <a:pt x="123" y="95"/>
                    </a:lnTo>
                    <a:lnTo>
                      <a:pt x="142" y="66"/>
                    </a:lnTo>
                    <a:lnTo>
                      <a:pt x="159" y="38"/>
                    </a:lnTo>
                    <a:lnTo>
                      <a:pt x="174" y="8"/>
                    </a:lnTo>
                    <a:lnTo>
                      <a:pt x="174" y="8"/>
                    </a:lnTo>
                    <a:lnTo>
                      <a:pt x="174" y="7"/>
                    </a:lnTo>
                    <a:lnTo>
                      <a:pt x="174" y="4"/>
                    </a:lnTo>
                    <a:lnTo>
                      <a:pt x="172" y="2"/>
                    </a:lnTo>
                    <a:lnTo>
                      <a:pt x="168" y="0"/>
                    </a:lnTo>
                    <a:lnTo>
                      <a:pt x="167" y="2"/>
                    </a:lnTo>
                    <a:lnTo>
                      <a:pt x="164" y="3"/>
                    </a:lnTo>
                    <a:lnTo>
                      <a:pt x="16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1011"/>
              <p:cNvSpPr/>
              <p:nvPr/>
            </p:nvSpPr>
            <p:spPr bwMode="auto">
              <a:xfrm>
                <a:off x="2505076" y="4446588"/>
                <a:ext cx="39688" cy="50800"/>
              </a:xfrm>
              <a:custGeom>
                <a:avLst/>
                <a:gdLst/>
                <a:ahLst/>
                <a:cxnLst>
                  <a:cxn ang="0">
                    <a:pos x="93" y="2"/>
                  </a:cxn>
                  <a:cxn ang="0">
                    <a:pos x="93" y="2"/>
                  </a:cxn>
                  <a:cxn ang="0">
                    <a:pos x="80" y="16"/>
                  </a:cxn>
                  <a:cxn ang="0">
                    <a:pos x="68" y="30"/>
                  </a:cxn>
                  <a:cxn ang="0">
                    <a:pos x="46" y="61"/>
                  </a:cxn>
                  <a:cxn ang="0">
                    <a:pos x="25" y="91"/>
                  </a:cxn>
                  <a:cxn ang="0">
                    <a:pos x="13" y="106"/>
                  </a:cxn>
                  <a:cxn ang="0">
                    <a:pos x="2" y="121"/>
                  </a:cxn>
                  <a:cxn ang="0">
                    <a:pos x="2" y="121"/>
                  </a:cxn>
                  <a:cxn ang="0">
                    <a:pos x="0" y="122"/>
                  </a:cxn>
                  <a:cxn ang="0">
                    <a:pos x="0" y="125"/>
                  </a:cxn>
                  <a:cxn ang="0">
                    <a:pos x="2" y="129"/>
                  </a:cxn>
                  <a:cxn ang="0">
                    <a:pos x="4" y="130"/>
                  </a:cxn>
                  <a:cxn ang="0">
                    <a:pos x="5" y="130"/>
                  </a:cxn>
                  <a:cxn ang="0">
                    <a:pos x="8" y="130"/>
                  </a:cxn>
                  <a:cxn ang="0">
                    <a:pos x="9" y="129"/>
                  </a:cxn>
                  <a:cxn ang="0">
                    <a:pos x="9" y="129"/>
                  </a:cxn>
                  <a:cxn ang="0">
                    <a:pos x="21" y="114"/>
                  </a:cxn>
                  <a:cxn ang="0">
                    <a:pos x="33" y="100"/>
                  </a:cxn>
                  <a:cxn ang="0">
                    <a:pos x="55" y="68"/>
                  </a:cxn>
                  <a:cxn ang="0">
                    <a:pos x="76" y="38"/>
                  </a:cxn>
                  <a:cxn ang="0">
                    <a:pos x="88" y="24"/>
                  </a:cxn>
                  <a:cxn ang="0">
                    <a:pos x="101" y="11"/>
                  </a:cxn>
                  <a:cxn ang="0">
                    <a:pos x="101" y="11"/>
                  </a:cxn>
                  <a:cxn ang="0">
                    <a:pos x="102" y="8"/>
                  </a:cxn>
                  <a:cxn ang="0">
                    <a:pos x="102" y="6"/>
                  </a:cxn>
                  <a:cxn ang="0">
                    <a:pos x="101" y="3"/>
                  </a:cxn>
                  <a:cxn ang="0">
                    <a:pos x="97" y="0"/>
                  </a:cxn>
                  <a:cxn ang="0">
                    <a:pos x="94" y="0"/>
                  </a:cxn>
                  <a:cxn ang="0">
                    <a:pos x="93" y="2"/>
                  </a:cxn>
                  <a:cxn ang="0">
                    <a:pos x="93" y="2"/>
                  </a:cxn>
                </a:cxnLst>
                <a:rect l="0" t="0" r="r" b="b"/>
                <a:pathLst>
                  <a:path w="102" h="130">
                    <a:moveTo>
                      <a:pt x="93" y="2"/>
                    </a:moveTo>
                    <a:lnTo>
                      <a:pt x="93" y="2"/>
                    </a:lnTo>
                    <a:lnTo>
                      <a:pt x="80" y="16"/>
                    </a:lnTo>
                    <a:lnTo>
                      <a:pt x="68" y="30"/>
                    </a:lnTo>
                    <a:lnTo>
                      <a:pt x="46" y="61"/>
                    </a:lnTo>
                    <a:lnTo>
                      <a:pt x="25" y="91"/>
                    </a:lnTo>
                    <a:lnTo>
                      <a:pt x="13" y="106"/>
                    </a:lnTo>
                    <a:lnTo>
                      <a:pt x="2" y="121"/>
                    </a:lnTo>
                    <a:lnTo>
                      <a:pt x="2" y="121"/>
                    </a:lnTo>
                    <a:lnTo>
                      <a:pt x="0" y="122"/>
                    </a:lnTo>
                    <a:lnTo>
                      <a:pt x="0" y="125"/>
                    </a:lnTo>
                    <a:lnTo>
                      <a:pt x="2" y="129"/>
                    </a:lnTo>
                    <a:lnTo>
                      <a:pt x="4" y="130"/>
                    </a:lnTo>
                    <a:lnTo>
                      <a:pt x="5" y="130"/>
                    </a:lnTo>
                    <a:lnTo>
                      <a:pt x="8" y="130"/>
                    </a:lnTo>
                    <a:lnTo>
                      <a:pt x="9" y="129"/>
                    </a:lnTo>
                    <a:lnTo>
                      <a:pt x="9" y="129"/>
                    </a:lnTo>
                    <a:lnTo>
                      <a:pt x="21" y="114"/>
                    </a:lnTo>
                    <a:lnTo>
                      <a:pt x="33" y="100"/>
                    </a:lnTo>
                    <a:lnTo>
                      <a:pt x="55" y="68"/>
                    </a:lnTo>
                    <a:lnTo>
                      <a:pt x="76" y="38"/>
                    </a:lnTo>
                    <a:lnTo>
                      <a:pt x="88" y="24"/>
                    </a:lnTo>
                    <a:lnTo>
                      <a:pt x="101" y="11"/>
                    </a:lnTo>
                    <a:lnTo>
                      <a:pt x="101" y="11"/>
                    </a:lnTo>
                    <a:lnTo>
                      <a:pt x="102" y="8"/>
                    </a:lnTo>
                    <a:lnTo>
                      <a:pt x="102" y="6"/>
                    </a:lnTo>
                    <a:lnTo>
                      <a:pt x="101" y="3"/>
                    </a:lnTo>
                    <a:lnTo>
                      <a:pt x="97" y="0"/>
                    </a:lnTo>
                    <a:lnTo>
                      <a:pt x="94" y="0"/>
                    </a:lnTo>
                    <a:lnTo>
                      <a:pt x="93" y="2"/>
                    </a:lnTo>
                    <a:lnTo>
                      <a:pt x="9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1012"/>
              <p:cNvSpPr/>
              <p:nvPr/>
            </p:nvSpPr>
            <p:spPr bwMode="auto">
              <a:xfrm>
                <a:off x="2274888" y="4427538"/>
                <a:ext cx="30163" cy="44450"/>
              </a:xfrm>
              <a:custGeom>
                <a:avLst/>
                <a:gdLst/>
                <a:ahLst/>
                <a:cxnLst>
                  <a:cxn ang="0">
                    <a:pos x="67" y="1"/>
                  </a:cxn>
                  <a:cxn ang="0">
                    <a:pos x="67" y="1"/>
                  </a:cxn>
                  <a:cxn ang="0">
                    <a:pos x="58" y="9"/>
                  </a:cxn>
                  <a:cxn ang="0">
                    <a:pos x="48" y="18"/>
                  </a:cxn>
                  <a:cxn ang="0">
                    <a:pos x="42" y="28"/>
                  </a:cxn>
                  <a:cxn ang="0">
                    <a:pos x="35" y="40"/>
                  </a:cxn>
                  <a:cxn ang="0">
                    <a:pos x="35" y="40"/>
                  </a:cxn>
                  <a:cxn ang="0">
                    <a:pos x="17" y="70"/>
                  </a:cxn>
                  <a:cxn ang="0">
                    <a:pos x="0" y="102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0" y="108"/>
                  </a:cxn>
                  <a:cxn ang="0">
                    <a:pos x="3" y="109"/>
                  </a:cxn>
                  <a:cxn ang="0">
                    <a:pos x="5" y="111"/>
                  </a:cxn>
                  <a:cxn ang="0">
                    <a:pos x="5" y="111"/>
                  </a:cxn>
                  <a:cxn ang="0">
                    <a:pos x="12" y="109"/>
                  </a:cxn>
                  <a:cxn ang="0">
                    <a:pos x="17" y="104"/>
                  </a:cxn>
                  <a:cxn ang="0">
                    <a:pos x="17" y="104"/>
                  </a:cxn>
                  <a:cxn ang="0">
                    <a:pos x="18" y="103"/>
                  </a:cxn>
                  <a:cxn ang="0">
                    <a:pos x="18" y="100"/>
                  </a:cxn>
                  <a:cxn ang="0">
                    <a:pos x="17" y="98"/>
                  </a:cxn>
                  <a:cxn ang="0">
                    <a:pos x="16" y="96"/>
                  </a:cxn>
                  <a:cxn ang="0">
                    <a:pos x="16" y="96"/>
                  </a:cxn>
                  <a:cxn ang="0">
                    <a:pos x="25" y="77"/>
                  </a:cxn>
                  <a:cxn ang="0">
                    <a:pos x="37" y="58"/>
                  </a:cxn>
                  <a:cxn ang="0">
                    <a:pos x="37" y="58"/>
                  </a:cxn>
                  <a:cxn ang="0">
                    <a:pos x="44" y="45"/>
                  </a:cxn>
                  <a:cxn ang="0">
                    <a:pos x="52" y="32"/>
                  </a:cxn>
                  <a:cxn ang="0">
                    <a:pos x="61" y="21"/>
                  </a:cxn>
                  <a:cxn ang="0">
                    <a:pos x="67" y="15"/>
                  </a:cxn>
                  <a:cxn ang="0">
                    <a:pos x="73" y="10"/>
                  </a:cxn>
                  <a:cxn ang="0">
                    <a:pos x="73" y="10"/>
                  </a:cxn>
                  <a:cxn ang="0">
                    <a:pos x="75" y="9"/>
                  </a:cxn>
                  <a:cxn ang="0">
                    <a:pos x="75" y="6"/>
                  </a:cxn>
                  <a:cxn ang="0">
                    <a:pos x="75" y="2"/>
                  </a:cxn>
                  <a:cxn ang="0">
                    <a:pos x="73" y="1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7" y="1"/>
                  </a:cxn>
                  <a:cxn ang="0">
                    <a:pos x="67" y="1"/>
                  </a:cxn>
                </a:cxnLst>
                <a:rect l="0" t="0" r="r" b="b"/>
                <a:pathLst>
                  <a:path w="75" h="111">
                    <a:moveTo>
                      <a:pt x="67" y="1"/>
                    </a:moveTo>
                    <a:lnTo>
                      <a:pt x="67" y="1"/>
                    </a:lnTo>
                    <a:lnTo>
                      <a:pt x="58" y="9"/>
                    </a:lnTo>
                    <a:lnTo>
                      <a:pt x="48" y="18"/>
                    </a:lnTo>
                    <a:lnTo>
                      <a:pt x="42" y="28"/>
                    </a:lnTo>
                    <a:lnTo>
                      <a:pt x="35" y="40"/>
                    </a:lnTo>
                    <a:lnTo>
                      <a:pt x="35" y="40"/>
                    </a:lnTo>
                    <a:lnTo>
                      <a:pt x="17" y="70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0" y="108"/>
                    </a:lnTo>
                    <a:lnTo>
                      <a:pt x="3" y="109"/>
                    </a:lnTo>
                    <a:lnTo>
                      <a:pt x="5" y="111"/>
                    </a:lnTo>
                    <a:lnTo>
                      <a:pt x="5" y="111"/>
                    </a:lnTo>
                    <a:lnTo>
                      <a:pt x="12" y="109"/>
                    </a:lnTo>
                    <a:lnTo>
                      <a:pt x="17" y="104"/>
                    </a:lnTo>
                    <a:lnTo>
                      <a:pt x="17" y="104"/>
                    </a:lnTo>
                    <a:lnTo>
                      <a:pt x="18" y="103"/>
                    </a:lnTo>
                    <a:lnTo>
                      <a:pt x="18" y="100"/>
                    </a:lnTo>
                    <a:lnTo>
                      <a:pt x="17" y="98"/>
                    </a:lnTo>
                    <a:lnTo>
                      <a:pt x="16" y="96"/>
                    </a:lnTo>
                    <a:lnTo>
                      <a:pt x="16" y="96"/>
                    </a:lnTo>
                    <a:lnTo>
                      <a:pt x="25" y="77"/>
                    </a:lnTo>
                    <a:lnTo>
                      <a:pt x="37" y="58"/>
                    </a:lnTo>
                    <a:lnTo>
                      <a:pt x="37" y="58"/>
                    </a:lnTo>
                    <a:lnTo>
                      <a:pt x="44" y="45"/>
                    </a:lnTo>
                    <a:lnTo>
                      <a:pt x="52" y="32"/>
                    </a:lnTo>
                    <a:lnTo>
                      <a:pt x="61" y="21"/>
                    </a:lnTo>
                    <a:lnTo>
                      <a:pt x="67" y="15"/>
                    </a:lnTo>
                    <a:lnTo>
                      <a:pt x="73" y="10"/>
                    </a:lnTo>
                    <a:lnTo>
                      <a:pt x="73" y="10"/>
                    </a:lnTo>
                    <a:lnTo>
                      <a:pt x="75" y="9"/>
                    </a:lnTo>
                    <a:lnTo>
                      <a:pt x="75" y="6"/>
                    </a:lnTo>
                    <a:lnTo>
                      <a:pt x="75" y="2"/>
                    </a:lnTo>
                    <a:lnTo>
                      <a:pt x="73" y="1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7" y="1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1013"/>
              <p:cNvSpPr/>
              <p:nvPr/>
            </p:nvSpPr>
            <p:spPr bwMode="auto">
              <a:xfrm>
                <a:off x="2295526" y="4425950"/>
                <a:ext cx="41275" cy="60325"/>
              </a:xfrm>
              <a:custGeom>
                <a:avLst/>
                <a:gdLst/>
                <a:ahLst/>
                <a:cxnLst>
                  <a:cxn ang="0">
                    <a:pos x="95" y="1"/>
                  </a:cxn>
                  <a:cxn ang="0">
                    <a:pos x="95" y="1"/>
                  </a:cxn>
                  <a:cxn ang="0">
                    <a:pos x="88" y="6"/>
                  </a:cxn>
                  <a:cxn ang="0">
                    <a:pos x="81" y="11"/>
                  </a:cxn>
                  <a:cxn ang="0">
                    <a:pos x="75" y="18"/>
                  </a:cxn>
                  <a:cxn ang="0">
                    <a:pos x="70" y="26"/>
                  </a:cxn>
                  <a:cxn ang="0">
                    <a:pos x="62" y="40"/>
                  </a:cxn>
                  <a:cxn ang="0">
                    <a:pos x="54" y="56"/>
                  </a:cxn>
                  <a:cxn ang="0">
                    <a:pos x="54" y="56"/>
                  </a:cxn>
                  <a:cxn ang="0">
                    <a:pos x="41" y="78"/>
                  </a:cxn>
                  <a:cxn ang="0">
                    <a:pos x="28" y="100"/>
                  </a:cxn>
                  <a:cxn ang="0">
                    <a:pos x="2" y="144"/>
                  </a:cxn>
                  <a:cxn ang="0">
                    <a:pos x="2" y="144"/>
                  </a:cxn>
                  <a:cxn ang="0">
                    <a:pos x="0" y="146"/>
                  </a:cxn>
                  <a:cxn ang="0">
                    <a:pos x="0" y="147"/>
                  </a:cxn>
                  <a:cxn ang="0">
                    <a:pos x="3" y="151"/>
                  </a:cxn>
                  <a:cxn ang="0">
                    <a:pos x="7" y="153"/>
                  </a:cxn>
                  <a:cxn ang="0">
                    <a:pos x="8" y="151"/>
                  </a:cxn>
                  <a:cxn ang="0">
                    <a:pos x="11" y="150"/>
                  </a:cxn>
                  <a:cxn ang="0">
                    <a:pos x="15" y="147"/>
                  </a:cxn>
                  <a:cxn ang="0">
                    <a:pos x="15" y="147"/>
                  </a:cxn>
                  <a:cxn ang="0">
                    <a:pos x="16" y="145"/>
                  </a:cxn>
                  <a:cxn ang="0">
                    <a:pos x="16" y="142"/>
                  </a:cxn>
                  <a:cxn ang="0">
                    <a:pos x="16" y="142"/>
                  </a:cxn>
                  <a:cxn ang="0">
                    <a:pos x="37" y="108"/>
                  </a:cxn>
                  <a:cxn ang="0">
                    <a:pos x="47" y="91"/>
                  </a:cxn>
                  <a:cxn ang="0">
                    <a:pos x="57" y="73"/>
                  </a:cxn>
                  <a:cxn ang="0">
                    <a:pos x="57" y="73"/>
                  </a:cxn>
                  <a:cxn ang="0">
                    <a:pos x="66" y="56"/>
                  </a:cxn>
                  <a:cxn ang="0">
                    <a:pos x="75" y="39"/>
                  </a:cxn>
                  <a:cxn ang="0">
                    <a:pos x="80" y="31"/>
                  </a:cxn>
                  <a:cxn ang="0">
                    <a:pos x="87" y="23"/>
                  </a:cxn>
                  <a:cxn ang="0">
                    <a:pos x="93" y="17"/>
                  </a:cxn>
                  <a:cxn ang="0">
                    <a:pos x="101" y="11"/>
                  </a:cxn>
                  <a:cxn ang="0">
                    <a:pos x="101" y="11"/>
                  </a:cxn>
                  <a:cxn ang="0">
                    <a:pos x="102" y="9"/>
                  </a:cxn>
                  <a:cxn ang="0">
                    <a:pos x="104" y="8"/>
                  </a:cxn>
                  <a:cxn ang="0">
                    <a:pos x="102" y="4"/>
                  </a:cxn>
                  <a:cxn ang="0">
                    <a:pos x="100" y="1"/>
                  </a:cxn>
                  <a:cxn ang="0">
                    <a:pos x="97" y="0"/>
                  </a:cxn>
                  <a:cxn ang="0">
                    <a:pos x="95" y="1"/>
                  </a:cxn>
                  <a:cxn ang="0">
                    <a:pos x="95" y="1"/>
                  </a:cxn>
                </a:cxnLst>
                <a:rect l="0" t="0" r="r" b="b"/>
                <a:pathLst>
                  <a:path w="104" h="153">
                    <a:moveTo>
                      <a:pt x="95" y="1"/>
                    </a:moveTo>
                    <a:lnTo>
                      <a:pt x="95" y="1"/>
                    </a:lnTo>
                    <a:lnTo>
                      <a:pt x="88" y="6"/>
                    </a:lnTo>
                    <a:lnTo>
                      <a:pt x="81" y="11"/>
                    </a:lnTo>
                    <a:lnTo>
                      <a:pt x="75" y="18"/>
                    </a:lnTo>
                    <a:lnTo>
                      <a:pt x="70" y="26"/>
                    </a:lnTo>
                    <a:lnTo>
                      <a:pt x="62" y="40"/>
                    </a:lnTo>
                    <a:lnTo>
                      <a:pt x="54" y="56"/>
                    </a:lnTo>
                    <a:lnTo>
                      <a:pt x="54" y="56"/>
                    </a:lnTo>
                    <a:lnTo>
                      <a:pt x="41" y="78"/>
                    </a:lnTo>
                    <a:lnTo>
                      <a:pt x="28" y="100"/>
                    </a:lnTo>
                    <a:lnTo>
                      <a:pt x="2" y="144"/>
                    </a:lnTo>
                    <a:lnTo>
                      <a:pt x="2" y="144"/>
                    </a:lnTo>
                    <a:lnTo>
                      <a:pt x="0" y="146"/>
                    </a:lnTo>
                    <a:lnTo>
                      <a:pt x="0" y="147"/>
                    </a:lnTo>
                    <a:lnTo>
                      <a:pt x="3" y="151"/>
                    </a:lnTo>
                    <a:lnTo>
                      <a:pt x="7" y="153"/>
                    </a:lnTo>
                    <a:lnTo>
                      <a:pt x="8" y="151"/>
                    </a:lnTo>
                    <a:lnTo>
                      <a:pt x="11" y="150"/>
                    </a:lnTo>
                    <a:lnTo>
                      <a:pt x="15" y="147"/>
                    </a:lnTo>
                    <a:lnTo>
                      <a:pt x="15" y="147"/>
                    </a:lnTo>
                    <a:lnTo>
                      <a:pt x="16" y="145"/>
                    </a:lnTo>
                    <a:lnTo>
                      <a:pt x="16" y="142"/>
                    </a:lnTo>
                    <a:lnTo>
                      <a:pt x="16" y="142"/>
                    </a:lnTo>
                    <a:lnTo>
                      <a:pt x="37" y="108"/>
                    </a:lnTo>
                    <a:lnTo>
                      <a:pt x="47" y="91"/>
                    </a:lnTo>
                    <a:lnTo>
                      <a:pt x="57" y="73"/>
                    </a:lnTo>
                    <a:lnTo>
                      <a:pt x="57" y="73"/>
                    </a:lnTo>
                    <a:lnTo>
                      <a:pt x="66" y="56"/>
                    </a:lnTo>
                    <a:lnTo>
                      <a:pt x="75" y="39"/>
                    </a:lnTo>
                    <a:lnTo>
                      <a:pt x="80" y="31"/>
                    </a:lnTo>
                    <a:lnTo>
                      <a:pt x="87" y="23"/>
                    </a:lnTo>
                    <a:lnTo>
                      <a:pt x="93" y="17"/>
                    </a:lnTo>
                    <a:lnTo>
                      <a:pt x="101" y="11"/>
                    </a:lnTo>
                    <a:lnTo>
                      <a:pt x="101" y="11"/>
                    </a:lnTo>
                    <a:lnTo>
                      <a:pt x="102" y="9"/>
                    </a:lnTo>
                    <a:lnTo>
                      <a:pt x="104" y="8"/>
                    </a:lnTo>
                    <a:lnTo>
                      <a:pt x="102" y="4"/>
                    </a:lnTo>
                    <a:lnTo>
                      <a:pt x="100" y="1"/>
                    </a:lnTo>
                    <a:lnTo>
                      <a:pt x="97" y="0"/>
                    </a:lnTo>
                    <a:lnTo>
                      <a:pt x="95" y="1"/>
                    </a:lnTo>
                    <a:lnTo>
                      <a:pt x="9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1014"/>
              <p:cNvSpPr/>
              <p:nvPr/>
            </p:nvSpPr>
            <p:spPr bwMode="auto">
              <a:xfrm>
                <a:off x="2317751" y="4430713"/>
                <a:ext cx="39688" cy="66675"/>
              </a:xfrm>
              <a:custGeom>
                <a:avLst/>
                <a:gdLst/>
                <a:ahLst/>
                <a:cxnLst>
                  <a:cxn ang="0">
                    <a:pos x="88" y="3"/>
                  </a:cxn>
                  <a:cxn ang="0">
                    <a:pos x="88" y="3"/>
                  </a:cxn>
                  <a:cxn ang="0">
                    <a:pos x="82" y="14"/>
                  </a:cxn>
                  <a:cxn ang="0">
                    <a:pos x="76" y="24"/>
                  </a:cxn>
                  <a:cxn ang="0">
                    <a:pos x="65" y="46"/>
                  </a:cxn>
                  <a:cxn ang="0">
                    <a:pos x="46" y="91"/>
                  </a:cxn>
                  <a:cxn ang="0">
                    <a:pos x="46" y="91"/>
                  </a:cxn>
                  <a:cxn ang="0">
                    <a:pos x="42" y="100"/>
                  </a:cxn>
                  <a:cxn ang="0">
                    <a:pos x="37" y="109"/>
                  </a:cxn>
                  <a:cxn ang="0">
                    <a:pos x="24" y="126"/>
                  </a:cxn>
                  <a:cxn ang="0">
                    <a:pos x="10" y="142"/>
                  </a:cxn>
                  <a:cxn ang="0">
                    <a:pos x="5" y="151"/>
                  </a:cxn>
                  <a:cxn ang="0">
                    <a:pos x="0" y="160"/>
                  </a:cxn>
                  <a:cxn ang="0">
                    <a:pos x="0" y="160"/>
                  </a:cxn>
                  <a:cxn ang="0">
                    <a:pos x="0" y="163"/>
                  </a:cxn>
                  <a:cxn ang="0">
                    <a:pos x="0" y="167"/>
                  </a:cxn>
                  <a:cxn ang="0">
                    <a:pos x="3" y="168"/>
                  </a:cxn>
                  <a:cxn ang="0">
                    <a:pos x="7" y="168"/>
                  </a:cxn>
                  <a:cxn ang="0">
                    <a:pos x="7" y="168"/>
                  </a:cxn>
                  <a:cxn ang="0">
                    <a:pos x="7" y="168"/>
                  </a:cxn>
                  <a:cxn ang="0">
                    <a:pos x="7" y="168"/>
                  </a:cxn>
                  <a:cxn ang="0">
                    <a:pos x="10" y="165"/>
                  </a:cxn>
                  <a:cxn ang="0">
                    <a:pos x="12" y="163"/>
                  </a:cxn>
                  <a:cxn ang="0">
                    <a:pos x="12" y="163"/>
                  </a:cxn>
                  <a:cxn ang="0">
                    <a:pos x="20" y="148"/>
                  </a:cxn>
                  <a:cxn ang="0">
                    <a:pos x="30" y="134"/>
                  </a:cxn>
                  <a:cxn ang="0">
                    <a:pos x="41" y="119"/>
                  </a:cxn>
                  <a:cxn ang="0">
                    <a:pos x="51" y="106"/>
                  </a:cxn>
                  <a:cxn ang="0">
                    <a:pos x="51" y="106"/>
                  </a:cxn>
                  <a:cxn ang="0">
                    <a:pos x="58" y="95"/>
                  </a:cxn>
                  <a:cxn ang="0">
                    <a:pos x="63" y="83"/>
                  </a:cxn>
                  <a:cxn ang="0">
                    <a:pos x="75" y="57"/>
                  </a:cxn>
                  <a:cxn ang="0">
                    <a:pos x="85" y="32"/>
                  </a:cxn>
                  <a:cxn ang="0">
                    <a:pos x="92" y="20"/>
                  </a:cxn>
                  <a:cxn ang="0">
                    <a:pos x="98" y="10"/>
                  </a:cxn>
                  <a:cxn ang="0">
                    <a:pos x="98" y="10"/>
                  </a:cxn>
                  <a:cxn ang="0">
                    <a:pos x="99" y="7"/>
                  </a:cxn>
                  <a:cxn ang="0">
                    <a:pos x="99" y="4"/>
                  </a:cxn>
                  <a:cxn ang="0">
                    <a:pos x="98" y="3"/>
                  </a:cxn>
                  <a:cxn ang="0">
                    <a:pos x="97" y="2"/>
                  </a:cxn>
                  <a:cxn ang="0">
                    <a:pos x="92" y="0"/>
                  </a:cxn>
                  <a:cxn ang="0">
                    <a:pos x="90" y="2"/>
                  </a:cxn>
                  <a:cxn ang="0">
                    <a:pos x="88" y="3"/>
                  </a:cxn>
                  <a:cxn ang="0">
                    <a:pos x="88" y="3"/>
                  </a:cxn>
                </a:cxnLst>
                <a:rect l="0" t="0" r="r" b="b"/>
                <a:pathLst>
                  <a:path w="99" h="168">
                    <a:moveTo>
                      <a:pt x="88" y="3"/>
                    </a:moveTo>
                    <a:lnTo>
                      <a:pt x="88" y="3"/>
                    </a:lnTo>
                    <a:lnTo>
                      <a:pt x="82" y="14"/>
                    </a:lnTo>
                    <a:lnTo>
                      <a:pt x="76" y="24"/>
                    </a:lnTo>
                    <a:lnTo>
                      <a:pt x="65" y="46"/>
                    </a:lnTo>
                    <a:lnTo>
                      <a:pt x="46" y="91"/>
                    </a:lnTo>
                    <a:lnTo>
                      <a:pt x="46" y="91"/>
                    </a:lnTo>
                    <a:lnTo>
                      <a:pt x="42" y="100"/>
                    </a:lnTo>
                    <a:lnTo>
                      <a:pt x="37" y="109"/>
                    </a:lnTo>
                    <a:lnTo>
                      <a:pt x="24" y="126"/>
                    </a:lnTo>
                    <a:lnTo>
                      <a:pt x="10" y="142"/>
                    </a:lnTo>
                    <a:lnTo>
                      <a:pt x="5" y="151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163"/>
                    </a:lnTo>
                    <a:lnTo>
                      <a:pt x="0" y="167"/>
                    </a:lnTo>
                    <a:lnTo>
                      <a:pt x="3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7" y="168"/>
                    </a:lnTo>
                    <a:lnTo>
                      <a:pt x="10" y="165"/>
                    </a:lnTo>
                    <a:lnTo>
                      <a:pt x="12" y="163"/>
                    </a:lnTo>
                    <a:lnTo>
                      <a:pt x="12" y="163"/>
                    </a:lnTo>
                    <a:lnTo>
                      <a:pt x="20" y="148"/>
                    </a:lnTo>
                    <a:lnTo>
                      <a:pt x="30" y="134"/>
                    </a:lnTo>
                    <a:lnTo>
                      <a:pt x="41" y="119"/>
                    </a:lnTo>
                    <a:lnTo>
                      <a:pt x="51" y="106"/>
                    </a:lnTo>
                    <a:lnTo>
                      <a:pt x="51" y="106"/>
                    </a:lnTo>
                    <a:lnTo>
                      <a:pt x="58" y="95"/>
                    </a:lnTo>
                    <a:lnTo>
                      <a:pt x="63" y="83"/>
                    </a:lnTo>
                    <a:lnTo>
                      <a:pt x="75" y="57"/>
                    </a:lnTo>
                    <a:lnTo>
                      <a:pt x="85" y="32"/>
                    </a:lnTo>
                    <a:lnTo>
                      <a:pt x="92" y="20"/>
                    </a:lnTo>
                    <a:lnTo>
                      <a:pt x="98" y="10"/>
                    </a:lnTo>
                    <a:lnTo>
                      <a:pt x="98" y="10"/>
                    </a:lnTo>
                    <a:lnTo>
                      <a:pt x="99" y="7"/>
                    </a:lnTo>
                    <a:lnTo>
                      <a:pt x="99" y="4"/>
                    </a:lnTo>
                    <a:lnTo>
                      <a:pt x="98" y="3"/>
                    </a:lnTo>
                    <a:lnTo>
                      <a:pt x="97" y="2"/>
                    </a:lnTo>
                    <a:lnTo>
                      <a:pt x="92" y="0"/>
                    </a:lnTo>
                    <a:lnTo>
                      <a:pt x="90" y="2"/>
                    </a:lnTo>
                    <a:lnTo>
                      <a:pt x="88" y="3"/>
                    </a:lnTo>
                    <a:lnTo>
                      <a:pt x="8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1015"/>
              <p:cNvSpPr/>
              <p:nvPr/>
            </p:nvSpPr>
            <p:spPr bwMode="auto">
              <a:xfrm>
                <a:off x="2335213" y="4443413"/>
                <a:ext cx="39688" cy="60325"/>
              </a:xfrm>
              <a:custGeom>
                <a:avLst/>
                <a:gdLst/>
                <a:ahLst/>
                <a:cxnLst>
                  <a:cxn ang="0">
                    <a:pos x="87" y="3"/>
                  </a:cxn>
                  <a:cxn ang="0">
                    <a:pos x="87" y="3"/>
                  </a:cxn>
                  <a:cxn ang="0">
                    <a:pos x="78" y="20"/>
                  </a:cxn>
                  <a:cxn ang="0">
                    <a:pos x="69" y="37"/>
                  </a:cxn>
                  <a:cxn ang="0">
                    <a:pos x="46" y="71"/>
                  </a:cxn>
                  <a:cxn ang="0">
                    <a:pos x="46" y="71"/>
                  </a:cxn>
                  <a:cxn ang="0">
                    <a:pos x="34" y="92"/>
                  </a:cxn>
                  <a:cxn ang="0">
                    <a:pos x="21" y="113"/>
                  </a:cxn>
                  <a:cxn ang="0">
                    <a:pos x="21" y="113"/>
                  </a:cxn>
                  <a:cxn ang="0">
                    <a:pos x="15" y="121"/>
                  </a:cxn>
                  <a:cxn ang="0">
                    <a:pos x="9" y="129"/>
                  </a:cxn>
                  <a:cxn ang="0">
                    <a:pos x="4" y="136"/>
                  </a:cxn>
                  <a:cxn ang="0">
                    <a:pos x="0" y="145"/>
                  </a:cxn>
                  <a:cxn ang="0">
                    <a:pos x="0" y="145"/>
                  </a:cxn>
                  <a:cxn ang="0">
                    <a:pos x="0" y="147"/>
                  </a:cxn>
                  <a:cxn ang="0">
                    <a:pos x="0" y="150"/>
                  </a:cxn>
                  <a:cxn ang="0">
                    <a:pos x="4" y="151"/>
                  </a:cxn>
                  <a:cxn ang="0">
                    <a:pos x="8" y="151"/>
                  </a:cxn>
                  <a:cxn ang="0">
                    <a:pos x="10" y="150"/>
                  </a:cxn>
                  <a:cxn ang="0">
                    <a:pos x="10" y="149"/>
                  </a:cxn>
                  <a:cxn ang="0">
                    <a:pos x="10" y="149"/>
                  </a:cxn>
                  <a:cxn ang="0">
                    <a:pos x="15" y="139"/>
                  </a:cxn>
                  <a:cxn ang="0">
                    <a:pos x="22" y="130"/>
                  </a:cxn>
                  <a:cxn ang="0">
                    <a:pos x="36" y="111"/>
                  </a:cxn>
                  <a:cxn ang="0">
                    <a:pos x="36" y="111"/>
                  </a:cxn>
                  <a:cxn ang="0">
                    <a:pos x="46" y="94"/>
                  </a:cxn>
                  <a:cxn ang="0">
                    <a:pos x="56" y="77"/>
                  </a:cxn>
                  <a:cxn ang="0">
                    <a:pos x="56" y="77"/>
                  </a:cxn>
                  <a:cxn ang="0">
                    <a:pos x="66" y="60"/>
                  </a:cxn>
                  <a:cxn ang="0">
                    <a:pos x="78" y="44"/>
                  </a:cxn>
                  <a:cxn ang="0">
                    <a:pos x="89" y="27"/>
                  </a:cxn>
                  <a:cxn ang="0">
                    <a:pos x="98" y="9"/>
                  </a:cxn>
                  <a:cxn ang="0">
                    <a:pos x="98" y="9"/>
                  </a:cxn>
                  <a:cxn ang="0">
                    <a:pos x="98" y="6"/>
                  </a:cxn>
                  <a:cxn ang="0">
                    <a:pos x="98" y="3"/>
                  </a:cxn>
                  <a:cxn ang="0">
                    <a:pos x="95" y="1"/>
                  </a:cxn>
                  <a:cxn ang="0">
                    <a:pos x="93" y="0"/>
                  </a:cxn>
                  <a:cxn ang="0">
                    <a:pos x="91" y="0"/>
                  </a:cxn>
                  <a:cxn ang="0">
                    <a:pos x="89" y="1"/>
                  </a:cxn>
                  <a:cxn ang="0">
                    <a:pos x="87" y="3"/>
                  </a:cxn>
                  <a:cxn ang="0">
                    <a:pos x="87" y="3"/>
                  </a:cxn>
                </a:cxnLst>
                <a:rect l="0" t="0" r="r" b="b"/>
                <a:pathLst>
                  <a:path w="98" h="151">
                    <a:moveTo>
                      <a:pt x="87" y="3"/>
                    </a:moveTo>
                    <a:lnTo>
                      <a:pt x="87" y="3"/>
                    </a:lnTo>
                    <a:lnTo>
                      <a:pt x="78" y="20"/>
                    </a:lnTo>
                    <a:lnTo>
                      <a:pt x="69" y="37"/>
                    </a:lnTo>
                    <a:lnTo>
                      <a:pt x="46" y="71"/>
                    </a:lnTo>
                    <a:lnTo>
                      <a:pt x="46" y="71"/>
                    </a:lnTo>
                    <a:lnTo>
                      <a:pt x="34" y="92"/>
                    </a:lnTo>
                    <a:lnTo>
                      <a:pt x="21" y="113"/>
                    </a:lnTo>
                    <a:lnTo>
                      <a:pt x="21" y="113"/>
                    </a:lnTo>
                    <a:lnTo>
                      <a:pt x="15" y="121"/>
                    </a:lnTo>
                    <a:lnTo>
                      <a:pt x="9" y="129"/>
                    </a:lnTo>
                    <a:lnTo>
                      <a:pt x="4" y="136"/>
                    </a:lnTo>
                    <a:lnTo>
                      <a:pt x="0" y="145"/>
                    </a:lnTo>
                    <a:lnTo>
                      <a:pt x="0" y="145"/>
                    </a:lnTo>
                    <a:lnTo>
                      <a:pt x="0" y="147"/>
                    </a:lnTo>
                    <a:lnTo>
                      <a:pt x="0" y="150"/>
                    </a:lnTo>
                    <a:lnTo>
                      <a:pt x="4" y="151"/>
                    </a:lnTo>
                    <a:lnTo>
                      <a:pt x="8" y="151"/>
                    </a:lnTo>
                    <a:lnTo>
                      <a:pt x="10" y="150"/>
                    </a:lnTo>
                    <a:lnTo>
                      <a:pt x="10" y="149"/>
                    </a:lnTo>
                    <a:lnTo>
                      <a:pt x="10" y="149"/>
                    </a:lnTo>
                    <a:lnTo>
                      <a:pt x="15" y="139"/>
                    </a:lnTo>
                    <a:lnTo>
                      <a:pt x="22" y="130"/>
                    </a:lnTo>
                    <a:lnTo>
                      <a:pt x="36" y="111"/>
                    </a:lnTo>
                    <a:lnTo>
                      <a:pt x="36" y="111"/>
                    </a:lnTo>
                    <a:lnTo>
                      <a:pt x="46" y="94"/>
                    </a:lnTo>
                    <a:lnTo>
                      <a:pt x="56" y="77"/>
                    </a:lnTo>
                    <a:lnTo>
                      <a:pt x="56" y="77"/>
                    </a:lnTo>
                    <a:lnTo>
                      <a:pt x="66" y="60"/>
                    </a:lnTo>
                    <a:lnTo>
                      <a:pt x="78" y="44"/>
                    </a:lnTo>
                    <a:lnTo>
                      <a:pt x="89" y="27"/>
                    </a:lnTo>
                    <a:lnTo>
                      <a:pt x="98" y="9"/>
                    </a:lnTo>
                    <a:lnTo>
                      <a:pt x="98" y="9"/>
                    </a:lnTo>
                    <a:lnTo>
                      <a:pt x="98" y="6"/>
                    </a:lnTo>
                    <a:lnTo>
                      <a:pt x="98" y="3"/>
                    </a:lnTo>
                    <a:lnTo>
                      <a:pt x="95" y="1"/>
                    </a:lnTo>
                    <a:lnTo>
                      <a:pt x="93" y="0"/>
                    </a:lnTo>
                    <a:lnTo>
                      <a:pt x="91" y="0"/>
                    </a:lnTo>
                    <a:lnTo>
                      <a:pt x="89" y="1"/>
                    </a:lnTo>
                    <a:lnTo>
                      <a:pt x="87" y="3"/>
                    </a:lnTo>
                    <a:lnTo>
                      <a:pt x="8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1016"/>
              <p:cNvSpPr/>
              <p:nvPr/>
            </p:nvSpPr>
            <p:spPr bwMode="auto">
              <a:xfrm>
                <a:off x="2359026" y="4451350"/>
                <a:ext cx="39688" cy="65088"/>
              </a:xfrm>
              <a:custGeom>
                <a:avLst/>
                <a:gdLst/>
                <a:ahLst/>
                <a:cxnLst>
                  <a:cxn ang="0">
                    <a:pos x="89" y="4"/>
                  </a:cxn>
                  <a:cxn ang="0">
                    <a:pos x="89" y="4"/>
                  </a:cxn>
                  <a:cxn ang="0">
                    <a:pos x="84" y="15"/>
                  </a:cxn>
                  <a:cxn ang="0">
                    <a:pos x="77" y="25"/>
                  </a:cxn>
                  <a:cxn ang="0">
                    <a:pos x="64" y="45"/>
                  </a:cxn>
                  <a:cxn ang="0">
                    <a:pos x="64" y="45"/>
                  </a:cxn>
                  <a:cxn ang="0">
                    <a:pos x="54" y="66"/>
                  </a:cxn>
                  <a:cxn ang="0">
                    <a:pos x="42" y="86"/>
                  </a:cxn>
                  <a:cxn ang="0">
                    <a:pos x="42" y="86"/>
                  </a:cxn>
                  <a:cxn ang="0">
                    <a:pos x="20" y="123"/>
                  </a:cxn>
                  <a:cxn ang="0">
                    <a:pos x="9" y="141"/>
                  </a:cxn>
                  <a:cxn ang="0">
                    <a:pos x="4" y="151"/>
                  </a:cxn>
                  <a:cxn ang="0">
                    <a:pos x="1" y="160"/>
                  </a:cxn>
                  <a:cxn ang="0">
                    <a:pos x="1" y="160"/>
                  </a:cxn>
                  <a:cxn ang="0">
                    <a:pos x="0" y="162"/>
                  </a:cxn>
                  <a:cxn ang="0">
                    <a:pos x="1" y="165"/>
                  </a:cxn>
                  <a:cxn ang="0">
                    <a:pos x="4" y="168"/>
                  </a:cxn>
                  <a:cxn ang="0">
                    <a:pos x="9" y="166"/>
                  </a:cxn>
                  <a:cxn ang="0">
                    <a:pos x="10" y="165"/>
                  </a:cxn>
                  <a:cxn ang="0">
                    <a:pos x="12" y="164"/>
                  </a:cxn>
                  <a:cxn ang="0">
                    <a:pos x="12" y="164"/>
                  </a:cxn>
                  <a:cxn ang="0">
                    <a:pos x="16" y="153"/>
                  </a:cxn>
                  <a:cxn ang="0">
                    <a:pos x="21" y="143"/>
                  </a:cxn>
                  <a:cxn ang="0">
                    <a:pos x="31" y="123"/>
                  </a:cxn>
                  <a:cxn ang="0">
                    <a:pos x="44" y="103"/>
                  </a:cxn>
                  <a:cxn ang="0">
                    <a:pos x="56" y="85"/>
                  </a:cxn>
                  <a:cxn ang="0">
                    <a:pos x="56" y="85"/>
                  </a:cxn>
                  <a:cxn ang="0">
                    <a:pos x="68" y="64"/>
                  </a:cxn>
                  <a:cxn ang="0">
                    <a:pos x="78" y="43"/>
                  </a:cxn>
                  <a:cxn ang="0">
                    <a:pos x="78" y="43"/>
                  </a:cxn>
                  <a:cxn ang="0">
                    <a:pos x="90" y="26"/>
                  </a:cxn>
                  <a:cxn ang="0">
                    <a:pos x="95" y="17"/>
                  </a:cxn>
                  <a:cxn ang="0">
                    <a:pos x="99" y="7"/>
                  </a:cxn>
                  <a:cxn ang="0">
                    <a:pos x="99" y="7"/>
                  </a:cxn>
                  <a:cxn ang="0">
                    <a:pos x="99" y="5"/>
                  </a:cxn>
                  <a:cxn ang="0">
                    <a:pos x="98" y="3"/>
                  </a:cxn>
                  <a:cxn ang="0">
                    <a:pos x="95" y="0"/>
                  </a:cxn>
                  <a:cxn ang="0">
                    <a:pos x="91" y="0"/>
                  </a:cxn>
                  <a:cxn ang="0">
                    <a:pos x="89" y="1"/>
                  </a:cxn>
                  <a:cxn ang="0">
                    <a:pos x="89" y="4"/>
                  </a:cxn>
                  <a:cxn ang="0">
                    <a:pos x="89" y="4"/>
                  </a:cxn>
                </a:cxnLst>
                <a:rect l="0" t="0" r="r" b="b"/>
                <a:pathLst>
                  <a:path w="99" h="168">
                    <a:moveTo>
                      <a:pt x="89" y="4"/>
                    </a:moveTo>
                    <a:lnTo>
                      <a:pt x="89" y="4"/>
                    </a:lnTo>
                    <a:lnTo>
                      <a:pt x="84" y="15"/>
                    </a:lnTo>
                    <a:lnTo>
                      <a:pt x="77" y="25"/>
                    </a:lnTo>
                    <a:lnTo>
                      <a:pt x="64" y="45"/>
                    </a:lnTo>
                    <a:lnTo>
                      <a:pt x="64" y="45"/>
                    </a:lnTo>
                    <a:lnTo>
                      <a:pt x="54" y="66"/>
                    </a:lnTo>
                    <a:lnTo>
                      <a:pt x="42" y="86"/>
                    </a:lnTo>
                    <a:lnTo>
                      <a:pt x="42" y="86"/>
                    </a:lnTo>
                    <a:lnTo>
                      <a:pt x="20" y="123"/>
                    </a:lnTo>
                    <a:lnTo>
                      <a:pt x="9" y="141"/>
                    </a:lnTo>
                    <a:lnTo>
                      <a:pt x="4" y="151"/>
                    </a:lnTo>
                    <a:lnTo>
                      <a:pt x="1" y="160"/>
                    </a:lnTo>
                    <a:lnTo>
                      <a:pt x="1" y="160"/>
                    </a:lnTo>
                    <a:lnTo>
                      <a:pt x="0" y="162"/>
                    </a:lnTo>
                    <a:lnTo>
                      <a:pt x="1" y="165"/>
                    </a:lnTo>
                    <a:lnTo>
                      <a:pt x="4" y="168"/>
                    </a:lnTo>
                    <a:lnTo>
                      <a:pt x="9" y="166"/>
                    </a:lnTo>
                    <a:lnTo>
                      <a:pt x="10" y="165"/>
                    </a:lnTo>
                    <a:lnTo>
                      <a:pt x="12" y="164"/>
                    </a:lnTo>
                    <a:lnTo>
                      <a:pt x="12" y="164"/>
                    </a:lnTo>
                    <a:lnTo>
                      <a:pt x="16" y="153"/>
                    </a:lnTo>
                    <a:lnTo>
                      <a:pt x="21" y="143"/>
                    </a:lnTo>
                    <a:lnTo>
                      <a:pt x="31" y="123"/>
                    </a:lnTo>
                    <a:lnTo>
                      <a:pt x="44" y="103"/>
                    </a:lnTo>
                    <a:lnTo>
                      <a:pt x="56" y="85"/>
                    </a:lnTo>
                    <a:lnTo>
                      <a:pt x="56" y="85"/>
                    </a:lnTo>
                    <a:lnTo>
                      <a:pt x="68" y="64"/>
                    </a:lnTo>
                    <a:lnTo>
                      <a:pt x="78" y="43"/>
                    </a:lnTo>
                    <a:lnTo>
                      <a:pt x="78" y="43"/>
                    </a:lnTo>
                    <a:lnTo>
                      <a:pt x="90" y="26"/>
                    </a:lnTo>
                    <a:lnTo>
                      <a:pt x="95" y="17"/>
                    </a:lnTo>
                    <a:lnTo>
                      <a:pt x="99" y="7"/>
                    </a:lnTo>
                    <a:lnTo>
                      <a:pt x="99" y="7"/>
                    </a:lnTo>
                    <a:lnTo>
                      <a:pt x="99" y="5"/>
                    </a:lnTo>
                    <a:lnTo>
                      <a:pt x="98" y="3"/>
                    </a:lnTo>
                    <a:lnTo>
                      <a:pt x="95" y="0"/>
                    </a:lnTo>
                    <a:lnTo>
                      <a:pt x="91" y="0"/>
                    </a:lnTo>
                    <a:lnTo>
                      <a:pt x="89" y="1"/>
                    </a:lnTo>
                    <a:lnTo>
                      <a:pt x="89" y="4"/>
                    </a:lnTo>
                    <a:lnTo>
                      <a:pt x="8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1017"/>
              <p:cNvSpPr/>
              <p:nvPr/>
            </p:nvSpPr>
            <p:spPr bwMode="auto">
              <a:xfrm>
                <a:off x="2244726" y="4165600"/>
                <a:ext cx="25400" cy="30163"/>
              </a:xfrm>
              <a:custGeom>
                <a:avLst/>
                <a:gdLst/>
                <a:ahLst/>
                <a:cxnLst>
                  <a:cxn ang="0">
                    <a:pos x="56" y="1"/>
                  </a:cxn>
                  <a:cxn ang="0">
                    <a:pos x="56" y="1"/>
                  </a:cxn>
                  <a:cxn ang="0">
                    <a:pos x="50" y="6"/>
                  </a:cxn>
                  <a:cxn ang="0">
                    <a:pos x="43" y="14"/>
                  </a:cxn>
                  <a:cxn ang="0">
                    <a:pos x="33" y="29"/>
                  </a:cxn>
                  <a:cxn ang="0">
                    <a:pos x="33" y="29"/>
                  </a:cxn>
                  <a:cxn ang="0">
                    <a:pos x="25" y="38"/>
                  </a:cxn>
                  <a:cxn ang="0">
                    <a:pos x="17" y="47"/>
                  </a:cxn>
                  <a:cxn ang="0">
                    <a:pos x="10" y="57"/>
                  </a:cxn>
                  <a:cxn ang="0">
                    <a:pos x="2" y="67"/>
                  </a:cxn>
                  <a:cxn ang="0">
                    <a:pos x="2" y="67"/>
                  </a:cxn>
                  <a:cxn ang="0">
                    <a:pos x="1" y="68"/>
                  </a:cxn>
                  <a:cxn ang="0">
                    <a:pos x="0" y="70"/>
                  </a:cxn>
                  <a:cxn ang="0">
                    <a:pos x="2" y="74"/>
                  </a:cxn>
                  <a:cxn ang="0">
                    <a:pos x="6" y="76"/>
                  </a:cxn>
                  <a:cxn ang="0">
                    <a:pos x="8" y="76"/>
                  </a:cxn>
                  <a:cxn ang="0">
                    <a:pos x="10" y="74"/>
                  </a:cxn>
                  <a:cxn ang="0">
                    <a:pos x="10" y="74"/>
                  </a:cxn>
                  <a:cxn ang="0">
                    <a:pos x="23" y="60"/>
                  </a:cxn>
                  <a:cxn ang="0">
                    <a:pos x="35" y="44"/>
                  </a:cxn>
                  <a:cxn ang="0">
                    <a:pos x="35" y="44"/>
                  </a:cxn>
                  <a:cxn ang="0">
                    <a:pos x="47" y="26"/>
                  </a:cxn>
                  <a:cxn ang="0">
                    <a:pos x="55" y="18"/>
                  </a:cxn>
                  <a:cxn ang="0">
                    <a:pos x="63" y="10"/>
                  </a:cxn>
                  <a:cxn ang="0">
                    <a:pos x="63" y="10"/>
                  </a:cxn>
                  <a:cxn ang="0">
                    <a:pos x="64" y="9"/>
                  </a:cxn>
                  <a:cxn ang="0">
                    <a:pos x="64" y="6"/>
                  </a:cxn>
                  <a:cxn ang="0">
                    <a:pos x="64" y="2"/>
                  </a:cxn>
                  <a:cxn ang="0">
                    <a:pos x="63" y="1"/>
                  </a:cxn>
                  <a:cxn ang="0">
                    <a:pos x="60" y="0"/>
                  </a:cxn>
                  <a:cxn ang="0">
                    <a:pos x="59" y="0"/>
                  </a:cxn>
                  <a:cxn ang="0">
                    <a:pos x="56" y="1"/>
                  </a:cxn>
                  <a:cxn ang="0">
                    <a:pos x="56" y="1"/>
                  </a:cxn>
                </a:cxnLst>
                <a:rect l="0" t="0" r="r" b="b"/>
                <a:pathLst>
                  <a:path w="64" h="76">
                    <a:moveTo>
                      <a:pt x="56" y="1"/>
                    </a:moveTo>
                    <a:lnTo>
                      <a:pt x="56" y="1"/>
                    </a:lnTo>
                    <a:lnTo>
                      <a:pt x="50" y="6"/>
                    </a:lnTo>
                    <a:lnTo>
                      <a:pt x="43" y="14"/>
                    </a:lnTo>
                    <a:lnTo>
                      <a:pt x="33" y="29"/>
                    </a:lnTo>
                    <a:lnTo>
                      <a:pt x="33" y="29"/>
                    </a:lnTo>
                    <a:lnTo>
                      <a:pt x="25" y="38"/>
                    </a:lnTo>
                    <a:lnTo>
                      <a:pt x="17" y="47"/>
                    </a:lnTo>
                    <a:lnTo>
                      <a:pt x="10" y="57"/>
                    </a:lnTo>
                    <a:lnTo>
                      <a:pt x="2" y="67"/>
                    </a:lnTo>
                    <a:lnTo>
                      <a:pt x="2" y="67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2" y="74"/>
                    </a:lnTo>
                    <a:lnTo>
                      <a:pt x="6" y="76"/>
                    </a:lnTo>
                    <a:lnTo>
                      <a:pt x="8" y="76"/>
                    </a:lnTo>
                    <a:lnTo>
                      <a:pt x="10" y="74"/>
                    </a:lnTo>
                    <a:lnTo>
                      <a:pt x="10" y="74"/>
                    </a:lnTo>
                    <a:lnTo>
                      <a:pt x="23" y="60"/>
                    </a:lnTo>
                    <a:lnTo>
                      <a:pt x="35" y="44"/>
                    </a:lnTo>
                    <a:lnTo>
                      <a:pt x="35" y="44"/>
                    </a:lnTo>
                    <a:lnTo>
                      <a:pt x="47" y="26"/>
                    </a:lnTo>
                    <a:lnTo>
                      <a:pt x="55" y="18"/>
                    </a:lnTo>
                    <a:lnTo>
                      <a:pt x="63" y="10"/>
                    </a:lnTo>
                    <a:lnTo>
                      <a:pt x="63" y="10"/>
                    </a:lnTo>
                    <a:lnTo>
                      <a:pt x="64" y="9"/>
                    </a:lnTo>
                    <a:lnTo>
                      <a:pt x="64" y="6"/>
                    </a:lnTo>
                    <a:lnTo>
                      <a:pt x="64" y="2"/>
                    </a:lnTo>
                    <a:lnTo>
                      <a:pt x="63" y="1"/>
                    </a:lnTo>
                    <a:lnTo>
                      <a:pt x="60" y="0"/>
                    </a:lnTo>
                    <a:lnTo>
                      <a:pt x="59" y="0"/>
                    </a:lnTo>
                    <a:lnTo>
                      <a:pt x="56" y="1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1018"/>
              <p:cNvSpPr/>
              <p:nvPr/>
            </p:nvSpPr>
            <p:spPr bwMode="auto">
              <a:xfrm>
                <a:off x="2309813" y="4149725"/>
                <a:ext cx="15875" cy="30163"/>
              </a:xfrm>
              <a:custGeom>
                <a:avLst/>
                <a:gdLst/>
                <a:ahLst/>
                <a:cxnLst>
                  <a:cxn ang="0">
                    <a:pos x="28" y="5"/>
                  </a:cxn>
                  <a:cxn ang="0">
                    <a:pos x="28" y="5"/>
                  </a:cxn>
                  <a:cxn ang="0">
                    <a:pos x="27" y="10"/>
                  </a:cxn>
                  <a:cxn ang="0">
                    <a:pos x="24" y="14"/>
                  </a:cxn>
                  <a:cxn ang="0">
                    <a:pos x="19" y="22"/>
                  </a:cxn>
                  <a:cxn ang="0">
                    <a:pos x="19" y="22"/>
                  </a:cxn>
                  <a:cxn ang="0">
                    <a:pos x="12" y="35"/>
                  </a:cxn>
                  <a:cxn ang="0">
                    <a:pos x="12" y="35"/>
                  </a:cxn>
                  <a:cxn ang="0">
                    <a:pos x="7" y="52"/>
                  </a:cxn>
                  <a:cxn ang="0">
                    <a:pos x="2" y="69"/>
                  </a:cxn>
                  <a:cxn ang="0">
                    <a:pos x="2" y="69"/>
                  </a:cxn>
                  <a:cxn ang="0">
                    <a:pos x="0" y="71"/>
                  </a:cxn>
                  <a:cxn ang="0">
                    <a:pos x="2" y="73"/>
                  </a:cxn>
                  <a:cxn ang="0">
                    <a:pos x="6" y="76"/>
                  </a:cxn>
                  <a:cxn ang="0">
                    <a:pos x="10" y="76"/>
                  </a:cxn>
                  <a:cxn ang="0">
                    <a:pos x="11" y="74"/>
                  </a:cxn>
                  <a:cxn ang="0">
                    <a:pos x="12" y="72"/>
                  </a:cxn>
                  <a:cxn ang="0">
                    <a:pos x="12" y="72"/>
                  </a:cxn>
                  <a:cxn ang="0">
                    <a:pos x="19" y="51"/>
                  </a:cxn>
                  <a:cxn ang="0">
                    <a:pos x="27" y="31"/>
                  </a:cxn>
                  <a:cxn ang="0">
                    <a:pos x="27" y="31"/>
                  </a:cxn>
                  <a:cxn ang="0">
                    <a:pos x="30" y="25"/>
                  </a:cxn>
                  <a:cxn ang="0">
                    <a:pos x="34" y="20"/>
                  </a:cxn>
                  <a:cxn ang="0">
                    <a:pos x="37" y="13"/>
                  </a:cxn>
                  <a:cxn ang="0">
                    <a:pos x="40" y="5"/>
                  </a:cxn>
                  <a:cxn ang="0">
                    <a:pos x="40" y="5"/>
                  </a:cxn>
                  <a:cxn ang="0">
                    <a:pos x="38" y="3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29" y="1"/>
                  </a:cxn>
                  <a:cxn ang="0">
                    <a:pos x="28" y="3"/>
                  </a:cxn>
                  <a:cxn ang="0">
                    <a:pos x="28" y="5"/>
                  </a:cxn>
                  <a:cxn ang="0">
                    <a:pos x="28" y="5"/>
                  </a:cxn>
                </a:cxnLst>
                <a:rect l="0" t="0" r="r" b="b"/>
                <a:pathLst>
                  <a:path w="40" h="76">
                    <a:moveTo>
                      <a:pt x="28" y="5"/>
                    </a:moveTo>
                    <a:lnTo>
                      <a:pt x="28" y="5"/>
                    </a:lnTo>
                    <a:lnTo>
                      <a:pt x="27" y="10"/>
                    </a:lnTo>
                    <a:lnTo>
                      <a:pt x="24" y="14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2" y="35"/>
                    </a:lnTo>
                    <a:lnTo>
                      <a:pt x="12" y="35"/>
                    </a:lnTo>
                    <a:lnTo>
                      <a:pt x="7" y="52"/>
                    </a:lnTo>
                    <a:lnTo>
                      <a:pt x="2" y="69"/>
                    </a:lnTo>
                    <a:lnTo>
                      <a:pt x="2" y="69"/>
                    </a:lnTo>
                    <a:lnTo>
                      <a:pt x="0" y="71"/>
                    </a:lnTo>
                    <a:lnTo>
                      <a:pt x="2" y="73"/>
                    </a:lnTo>
                    <a:lnTo>
                      <a:pt x="6" y="76"/>
                    </a:lnTo>
                    <a:lnTo>
                      <a:pt x="10" y="76"/>
                    </a:lnTo>
                    <a:lnTo>
                      <a:pt x="11" y="74"/>
                    </a:lnTo>
                    <a:lnTo>
                      <a:pt x="12" y="72"/>
                    </a:lnTo>
                    <a:lnTo>
                      <a:pt x="12" y="72"/>
                    </a:lnTo>
                    <a:lnTo>
                      <a:pt x="19" y="51"/>
                    </a:lnTo>
                    <a:lnTo>
                      <a:pt x="27" y="31"/>
                    </a:lnTo>
                    <a:lnTo>
                      <a:pt x="27" y="31"/>
                    </a:lnTo>
                    <a:lnTo>
                      <a:pt x="30" y="25"/>
                    </a:lnTo>
                    <a:lnTo>
                      <a:pt x="34" y="20"/>
                    </a:lnTo>
                    <a:lnTo>
                      <a:pt x="37" y="13"/>
                    </a:lnTo>
                    <a:lnTo>
                      <a:pt x="40" y="5"/>
                    </a:lnTo>
                    <a:lnTo>
                      <a:pt x="40" y="5"/>
                    </a:lnTo>
                    <a:lnTo>
                      <a:pt x="38" y="3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29" y="1"/>
                    </a:lnTo>
                    <a:lnTo>
                      <a:pt x="28" y="3"/>
                    </a:lnTo>
                    <a:lnTo>
                      <a:pt x="28" y="5"/>
                    </a:lnTo>
                    <a:lnTo>
                      <a:pt x="2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1019"/>
              <p:cNvSpPr/>
              <p:nvPr/>
            </p:nvSpPr>
            <p:spPr bwMode="auto">
              <a:xfrm>
                <a:off x="2349501" y="4143375"/>
                <a:ext cx="20638" cy="28575"/>
              </a:xfrm>
              <a:custGeom>
                <a:avLst/>
                <a:gdLst/>
                <a:ahLst/>
                <a:cxnLst>
                  <a:cxn ang="0">
                    <a:pos x="42" y="7"/>
                  </a:cxn>
                  <a:cxn ang="0">
                    <a:pos x="42" y="7"/>
                  </a:cxn>
                  <a:cxn ang="0">
                    <a:pos x="40" y="11"/>
                  </a:cxn>
                  <a:cxn ang="0">
                    <a:pos x="38" y="15"/>
                  </a:cxn>
                  <a:cxn ang="0">
                    <a:pos x="31" y="20"/>
                  </a:cxn>
                  <a:cxn ang="0">
                    <a:pos x="25" y="25"/>
                  </a:cxn>
                  <a:cxn ang="0">
                    <a:pos x="21" y="29"/>
                  </a:cxn>
                  <a:cxn ang="0">
                    <a:pos x="18" y="32"/>
                  </a:cxn>
                  <a:cxn ang="0">
                    <a:pos x="18" y="32"/>
                  </a:cxn>
                  <a:cxn ang="0">
                    <a:pos x="9" y="49"/>
                  </a:cxn>
                  <a:cxn ang="0">
                    <a:pos x="4" y="56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1" y="71"/>
                  </a:cxn>
                  <a:cxn ang="0">
                    <a:pos x="4" y="72"/>
                  </a:cxn>
                  <a:cxn ang="0">
                    <a:pos x="8" y="72"/>
                  </a:cxn>
                  <a:cxn ang="0">
                    <a:pos x="10" y="71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5" y="59"/>
                  </a:cxn>
                  <a:cxn ang="0">
                    <a:pos x="21" y="50"/>
                  </a:cxn>
                  <a:cxn ang="0">
                    <a:pos x="26" y="41"/>
                  </a:cxn>
                  <a:cxn ang="0">
                    <a:pos x="32" y="33"/>
                  </a:cxn>
                  <a:cxn ang="0">
                    <a:pos x="32" y="33"/>
                  </a:cxn>
                  <a:cxn ang="0">
                    <a:pos x="40" y="28"/>
                  </a:cxn>
                  <a:cxn ang="0">
                    <a:pos x="46" y="21"/>
                  </a:cxn>
                  <a:cxn ang="0">
                    <a:pos x="51" y="15"/>
                  </a:cxn>
                  <a:cxn ang="0">
                    <a:pos x="52" y="11"/>
                  </a:cxn>
                  <a:cxn ang="0">
                    <a:pos x="53" y="7"/>
                  </a:cxn>
                  <a:cxn ang="0">
                    <a:pos x="53" y="7"/>
                  </a:cxn>
                  <a:cxn ang="0">
                    <a:pos x="53" y="4"/>
                  </a:cxn>
                  <a:cxn ang="0">
                    <a:pos x="52" y="2"/>
                  </a:cxn>
                  <a:cxn ang="0">
                    <a:pos x="49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3" y="4"/>
                  </a:cxn>
                  <a:cxn ang="0">
                    <a:pos x="42" y="7"/>
                  </a:cxn>
                  <a:cxn ang="0">
                    <a:pos x="42" y="7"/>
                  </a:cxn>
                </a:cxnLst>
                <a:rect l="0" t="0" r="r" b="b"/>
                <a:pathLst>
                  <a:path w="53" h="72">
                    <a:moveTo>
                      <a:pt x="42" y="7"/>
                    </a:moveTo>
                    <a:lnTo>
                      <a:pt x="42" y="7"/>
                    </a:lnTo>
                    <a:lnTo>
                      <a:pt x="40" y="11"/>
                    </a:lnTo>
                    <a:lnTo>
                      <a:pt x="38" y="15"/>
                    </a:lnTo>
                    <a:lnTo>
                      <a:pt x="31" y="20"/>
                    </a:lnTo>
                    <a:lnTo>
                      <a:pt x="25" y="25"/>
                    </a:lnTo>
                    <a:lnTo>
                      <a:pt x="21" y="29"/>
                    </a:lnTo>
                    <a:lnTo>
                      <a:pt x="18" y="32"/>
                    </a:lnTo>
                    <a:lnTo>
                      <a:pt x="18" y="32"/>
                    </a:lnTo>
                    <a:lnTo>
                      <a:pt x="9" y="49"/>
                    </a:lnTo>
                    <a:lnTo>
                      <a:pt x="4" y="56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1" y="71"/>
                    </a:lnTo>
                    <a:lnTo>
                      <a:pt x="4" y="72"/>
                    </a:lnTo>
                    <a:lnTo>
                      <a:pt x="8" y="72"/>
                    </a:lnTo>
                    <a:lnTo>
                      <a:pt x="10" y="71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5" y="59"/>
                    </a:lnTo>
                    <a:lnTo>
                      <a:pt x="21" y="50"/>
                    </a:lnTo>
                    <a:lnTo>
                      <a:pt x="26" y="41"/>
                    </a:lnTo>
                    <a:lnTo>
                      <a:pt x="32" y="33"/>
                    </a:lnTo>
                    <a:lnTo>
                      <a:pt x="32" y="33"/>
                    </a:lnTo>
                    <a:lnTo>
                      <a:pt x="40" y="28"/>
                    </a:lnTo>
                    <a:lnTo>
                      <a:pt x="46" y="21"/>
                    </a:lnTo>
                    <a:lnTo>
                      <a:pt x="51" y="15"/>
                    </a:lnTo>
                    <a:lnTo>
                      <a:pt x="52" y="11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52" y="2"/>
                    </a:lnTo>
                    <a:lnTo>
                      <a:pt x="49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3" y="4"/>
                    </a:lnTo>
                    <a:lnTo>
                      <a:pt x="42" y="7"/>
                    </a:lnTo>
                    <a:lnTo>
                      <a:pt x="42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1020"/>
              <p:cNvSpPr/>
              <p:nvPr/>
            </p:nvSpPr>
            <p:spPr bwMode="auto">
              <a:xfrm>
                <a:off x="2406651" y="4140200"/>
                <a:ext cx="14288" cy="25400"/>
              </a:xfrm>
              <a:custGeom>
                <a:avLst/>
                <a:gdLst/>
                <a:ahLst/>
                <a:cxnLst>
                  <a:cxn ang="0">
                    <a:pos x="26" y="4"/>
                  </a:cxn>
                  <a:cxn ang="0">
                    <a:pos x="26" y="4"/>
                  </a:cxn>
                  <a:cxn ang="0">
                    <a:pos x="25" y="10"/>
                  </a:cxn>
                  <a:cxn ang="0">
                    <a:pos x="21" y="17"/>
                  </a:cxn>
                  <a:cxn ang="0">
                    <a:pos x="14" y="30"/>
                  </a:cxn>
                  <a:cxn ang="0">
                    <a:pos x="7" y="43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3" y="63"/>
                  </a:cxn>
                  <a:cxn ang="0">
                    <a:pos x="5" y="64"/>
                  </a:cxn>
                  <a:cxn ang="0">
                    <a:pos x="7" y="64"/>
                  </a:cxn>
                  <a:cxn ang="0">
                    <a:pos x="9" y="63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17" y="47"/>
                  </a:cxn>
                  <a:cxn ang="0">
                    <a:pos x="25" y="34"/>
                  </a:cxn>
                  <a:cxn ang="0">
                    <a:pos x="33" y="21"/>
                  </a:cxn>
                  <a:cxn ang="0">
                    <a:pos x="35" y="14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7" y="2"/>
                  </a:cxn>
                  <a:cxn ang="0">
                    <a:pos x="33" y="0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6" y="4"/>
                  </a:cxn>
                  <a:cxn ang="0">
                    <a:pos x="26" y="4"/>
                  </a:cxn>
                </a:cxnLst>
                <a:rect l="0" t="0" r="r" b="b"/>
                <a:pathLst>
                  <a:path w="38" h="64">
                    <a:moveTo>
                      <a:pt x="26" y="4"/>
                    </a:moveTo>
                    <a:lnTo>
                      <a:pt x="26" y="4"/>
                    </a:lnTo>
                    <a:lnTo>
                      <a:pt x="25" y="10"/>
                    </a:lnTo>
                    <a:lnTo>
                      <a:pt x="21" y="17"/>
                    </a:lnTo>
                    <a:lnTo>
                      <a:pt x="14" y="30"/>
                    </a:lnTo>
                    <a:lnTo>
                      <a:pt x="7" y="43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3" y="63"/>
                    </a:lnTo>
                    <a:lnTo>
                      <a:pt x="5" y="64"/>
                    </a:lnTo>
                    <a:lnTo>
                      <a:pt x="7" y="64"/>
                    </a:lnTo>
                    <a:lnTo>
                      <a:pt x="9" y="63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17" y="47"/>
                    </a:lnTo>
                    <a:lnTo>
                      <a:pt x="25" y="34"/>
                    </a:lnTo>
                    <a:lnTo>
                      <a:pt x="33" y="21"/>
                    </a:lnTo>
                    <a:lnTo>
                      <a:pt x="35" y="14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7" y="2"/>
                    </a:lnTo>
                    <a:lnTo>
                      <a:pt x="33" y="0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6" y="4"/>
                    </a:lnTo>
                    <a:lnTo>
                      <a:pt x="2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1021"/>
              <p:cNvSpPr/>
              <p:nvPr/>
            </p:nvSpPr>
            <p:spPr bwMode="auto">
              <a:xfrm>
                <a:off x="2465388" y="4144963"/>
                <a:ext cx="15875" cy="23813"/>
              </a:xfrm>
              <a:custGeom>
                <a:avLst/>
                <a:gdLst/>
                <a:ahLst/>
                <a:cxnLst>
                  <a:cxn ang="0">
                    <a:pos x="32" y="1"/>
                  </a:cxn>
                  <a:cxn ang="0">
                    <a:pos x="32" y="1"/>
                  </a:cxn>
                  <a:cxn ang="0">
                    <a:pos x="27" y="8"/>
                  </a:cxn>
                  <a:cxn ang="0">
                    <a:pos x="23" y="15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6" y="41"/>
                  </a:cxn>
                  <a:cxn ang="0">
                    <a:pos x="0" y="54"/>
                  </a:cxn>
                  <a:cxn ang="0">
                    <a:pos x="0" y="54"/>
                  </a:cxn>
                  <a:cxn ang="0">
                    <a:pos x="0" y="56"/>
                  </a:cxn>
                  <a:cxn ang="0">
                    <a:pos x="1" y="59"/>
                  </a:cxn>
                  <a:cxn ang="0">
                    <a:pos x="2" y="60"/>
                  </a:cxn>
                  <a:cxn ang="0">
                    <a:pos x="4" y="60"/>
                  </a:cxn>
                  <a:cxn ang="0">
                    <a:pos x="8" y="60"/>
                  </a:cxn>
                  <a:cxn ang="0">
                    <a:pos x="10" y="59"/>
                  </a:cxn>
                  <a:cxn ang="0">
                    <a:pos x="12" y="58"/>
                  </a:cxn>
                  <a:cxn ang="0">
                    <a:pos x="12" y="58"/>
                  </a:cxn>
                  <a:cxn ang="0">
                    <a:pos x="18" y="43"/>
                  </a:cxn>
                  <a:cxn ang="0">
                    <a:pos x="27" y="32"/>
                  </a:cxn>
                  <a:cxn ang="0">
                    <a:pos x="27" y="32"/>
                  </a:cxn>
                  <a:cxn ang="0">
                    <a:pos x="30" y="26"/>
                  </a:cxn>
                  <a:cxn ang="0">
                    <a:pos x="34" y="21"/>
                  </a:cxn>
                  <a:cxn ang="0">
                    <a:pos x="36" y="16"/>
                  </a:cxn>
                  <a:cxn ang="0">
                    <a:pos x="40" y="11"/>
                  </a:cxn>
                  <a:cxn ang="0">
                    <a:pos x="40" y="11"/>
                  </a:cxn>
                  <a:cxn ang="0">
                    <a:pos x="42" y="8"/>
                  </a:cxn>
                  <a:cxn ang="0">
                    <a:pos x="42" y="5"/>
                  </a:cxn>
                  <a:cxn ang="0">
                    <a:pos x="40" y="1"/>
                  </a:cxn>
                  <a:cxn ang="0">
                    <a:pos x="38" y="0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2" y="1"/>
                  </a:cxn>
                  <a:cxn ang="0">
                    <a:pos x="32" y="1"/>
                  </a:cxn>
                </a:cxnLst>
                <a:rect l="0" t="0" r="r" b="b"/>
                <a:pathLst>
                  <a:path w="42" h="60">
                    <a:moveTo>
                      <a:pt x="32" y="1"/>
                    </a:moveTo>
                    <a:lnTo>
                      <a:pt x="32" y="1"/>
                    </a:lnTo>
                    <a:lnTo>
                      <a:pt x="27" y="8"/>
                    </a:lnTo>
                    <a:lnTo>
                      <a:pt x="23" y="15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6" y="41"/>
                    </a:lnTo>
                    <a:lnTo>
                      <a:pt x="0" y="54"/>
                    </a:lnTo>
                    <a:lnTo>
                      <a:pt x="0" y="54"/>
                    </a:lnTo>
                    <a:lnTo>
                      <a:pt x="0" y="56"/>
                    </a:lnTo>
                    <a:lnTo>
                      <a:pt x="1" y="59"/>
                    </a:lnTo>
                    <a:lnTo>
                      <a:pt x="2" y="60"/>
                    </a:lnTo>
                    <a:lnTo>
                      <a:pt x="4" y="60"/>
                    </a:lnTo>
                    <a:lnTo>
                      <a:pt x="8" y="60"/>
                    </a:lnTo>
                    <a:lnTo>
                      <a:pt x="10" y="59"/>
                    </a:lnTo>
                    <a:lnTo>
                      <a:pt x="12" y="58"/>
                    </a:lnTo>
                    <a:lnTo>
                      <a:pt x="12" y="58"/>
                    </a:lnTo>
                    <a:lnTo>
                      <a:pt x="18" y="43"/>
                    </a:lnTo>
                    <a:lnTo>
                      <a:pt x="27" y="32"/>
                    </a:lnTo>
                    <a:lnTo>
                      <a:pt x="27" y="32"/>
                    </a:lnTo>
                    <a:lnTo>
                      <a:pt x="30" y="26"/>
                    </a:lnTo>
                    <a:lnTo>
                      <a:pt x="34" y="21"/>
                    </a:lnTo>
                    <a:lnTo>
                      <a:pt x="36" y="16"/>
                    </a:lnTo>
                    <a:lnTo>
                      <a:pt x="40" y="11"/>
                    </a:lnTo>
                    <a:lnTo>
                      <a:pt x="40" y="11"/>
                    </a:lnTo>
                    <a:lnTo>
                      <a:pt x="42" y="8"/>
                    </a:lnTo>
                    <a:lnTo>
                      <a:pt x="42" y="5"/>
                    </a:lnTo>
                    <a:lnTo>
                      <a:pt x="40" y="1"/>
                    </a:lnTo>
                    <a:lnTo>
                      <a:pt x="38" y="0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2" y="1"/>
                    </a:lnTo>
                    <a:lnTo>
                      <a:pt x="3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1022"/>
              <p:cNvSpPr/>
              <p:nvPr/>
            </p:nvSpPr>
            <p:spPr bwMode="auto">
              <a:xfrm>
                <a:off x="2503488" y="4156075"/>
                <a:ext cx="15875" cy="25400"/>
              </a:xfrm>
              <a:custGeom>
                <a:avLst/>
                <a:gdLst/>
                <a:ahLst/>
                <a:cxnLst>
                  <a:cxn ang="0">
                    <a:pos x="30" y="4"/>
                  </a:cxn>
                  <a:cxn ang="0">
                    <a:pos x="30" y="4"/>
                  </a:cxn>
                  <a:cxn ang="0">
                    <a:pos x="29" y="10"/>
                  </a:cxn>
                  <a:cxn ang="0">
                    <a:pos x="25" y="17"/>
                  </a:cxn>
                  <a:cxn ang="0">
                    <a:pos x="17" y="30"/>
                  </a:cxn>
                  <a:cxn ang="0">
                    <a:pos x="8" y="41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4" y="62"/>
                  </a:cxn>
                  <a:cxn ang="0">
                    <a:pos x="6" y="64"/>
                  </a:cxn>
                  <a:cxn ang="0">
                    <a:pos x="8" y="64"/>
                  </a:cxn>
                  <a:cxn ang="0">
                    <a:pos x="9" y="62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19" y="47"/>
                  </a:cxn>
                  <a:cxn ang="0">
                    <a:pos x="28" y="34"/>
                  </a:cxn>
                  <a:cxn ang="0">
                    <a:pos x="36" y="21"/>
                  </a:cxn>
                  <a:cxn ang="0">
                    <a:pos x="40" y="14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4"/>
                  </a:cxn>
                  <a:cxn ang="0">
                    <a:pos x="41" y="2"/>
                  </a:cxn>
                  <a:cxn ang="0">
                    <a:pos x="38" y="0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0" y="4"/>
                  </a:cxn>
                  <a:cxn ang="0">
                    <a:pos x="30" y="4"/>
                  </a:cxn>
                </a:cxnLst>
                <a:rect l="0" t="0" r="r" b="b"/>
                <a:pathLst>
                  <a:path w="42" h="64">
                    <a:moveTo>
                      <a:pt x="30" y="4"/>
                    </a:moveTo>
                    <a:lnTo>
                      <a:pt x="30" y="4"/>
                    </a:lnTo>
                    <a:lnTo>
                      <a:pt x="29" y="10"/>
                    </a:lnTo>
                    <a:lnTo>
                      <a:pt x="25" y="17"/>
                    </a:lnTo>
                    <a:lnTo>
                      <a:pt x="17" y="30"/>
                    </a:lnTo>
                    <a:lnTo>
                      <a:pt x="8" y="41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4" y="62"/>
                    </a:lnTo>
                    <a:lnTo>
                      <a:pt x="6" y="64"/>
                    </a:lnTo>
                    <a:lnTo>
                      <a:pt x="8" y="64"/>
                    </a:lnTo>
                    <a:lnTo>
                      <a:pt x="9" y="62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19" y="47"/>
                    </a:lnTo>
                    <a:lnTo>
                      <a:pt x="28" y="34"/>
                    </a:lnTo>
                    <a:lnTo>
                      <a:pt x="36" y="21"/>
                    </a:lnTo>
                    <a:lnTo>
                      <a:pt x="40" y="1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4"/>
                    </a:lnTo>
                    <a:lnTo>
                      <a:pt x="41" y="2"/>
                    </a:lnTo>
                    <a:lnTo>
                      <a:pt x="38" y="0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0" y="4"/>
                    </a:lnTo>
                    <a:lnTo>
                      <a:pt x="3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1023"/>
              <p:cNvSpPr/>
              <p:nvPr/>
            </p:nvSpPr>
            <p:spPr bwMode="auto">
              <a:xfrm>
                <a:off x="2543176" y="4179888"/>
                <a:ext cx="15875" cy="20638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23" y="13"/>
                  </a:cxn>
                  <a:cxn ang="0">
                    <a:pos x="17" y="22"/>
                  </a:cxn>
                  <a:cxn ang="0">
                    <a:pos x="9" y="31"/>
                  </a:cxn>
                  <a:cxn ang="0">
                    <a:pos x="3" y="39"/>
                  </a:cxn>
                  <a:cxn ang="0">
                    <a:pos x="3" y="39"/>
                  </a:cxn>
                  <a:cxn ang="0">
                    <a:pos x="2" y="42"/>
                  </a:cxn>
                  <a:cxn ang="0">
                    <a:pos x="0" y="44"/>
                  </a:cxn>
                  <a:cxn ang="0">
                    <a:pos x="3" y="48"/>
                  </a:cxn>
                  <a:cxn ang="0">
                    <a:pos x="7" y="49"/>
                  </a:cxn>
                  <a:cxn ang="0">
                    <a:pos x="8" y="49"/>
                  </a:cxn>
                  <a:cxn ang="0">
                    <a:pos x="11" y="48"/>
                  </a:cxn>
                  <a:cxn ang="0">
                    <a:pos x="11" y="48"/>
                  </a:cxn>
                  <a:cxn ang="0">
                    <a:pos x="19" y="39"/>
                  </a:cxn>
                  <a:cxn ang="0">
                    <a:pos x="26" y="29"/>
                  </a:cxn>
                  <a:cxn ang="0">
                    <a:pos x="32" y="19"/>
                  </a:cxn>
                  <a:cxn ang="0">
                    <a:pos x="38" y="9"/>
                  </a:cxn>
                  <a:cxn ang="0">
                    <a:pos x="38" y="9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6" y="1"/>
                  </a:cxn>
                  <a:cxn ang="0">
                    <a:pos x="32" y="0"/>
                  </a:cxn>
                  <a:cxn ang="0">
                    <a:pos x="30" y="1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38" h="49">
                    <a:moveTo>
                      <a:pt x="28" y="2"/>
                    </a:moveTo>
                    <a:lnTo>
                      <a:pt x="28" y="2"/>
                    </a:lnTo>
                    <a:lnTo>
                      <a:pt x="23" y="13"/>
                    </a:lnTo>
                    <a:lnTo>
                      <a:pt x="17" y="22"/>
                    </a:lnTo>
                    <a:lnTo>
                      <a:pt x="9" y="31"/>
                    </a:lnTo>
                    <a:lnTo>
                      <a:pt x="3" y="39"/>
                    </a:lnTo>
                    <a:lnTo>
                      <a:pt x="3" y="39"/>
                    </a:lnTo>
                    <a:lnTo>
                      <a:pt x="2" y="42"/>
                    </a:lnTo>
                    <a:lnTo>
                      <a:pt x="0" y="44"/>
                    </a:lnTo>
                    <a:lnTo>
                      <a:pt x="3" y="48"/>
                    </a:lnTo>
                    <a:lnTo>
                      <a:pt x="7" y="49"/>
                    </a:lnTo>
                    <a:lnTo>
                      <a:pt x="8" y="49"/>
                    </a:lnTo>
                    <a:lnTo>
                      <a:pt x="11" y="48"/>
                    </a:lnTo>
                    <a:lnTo>
                      <a:pt x="11" y="48"/>
                    </a:lnTo>
                    <a:lnTo>
                      <a:pt x="19" y="39"/>
                    </a:lnTo>
                    <a:lnTo>
                      <a:pt x="26" y="29"/>
                    </a:lnTo>
                    <a:lnTo>
                      <a:pt x="32" y="19"/>
                    </a:lnTo>
                    <a:lnTo>
                      <a:pt x="38" y="9"/>
                    </a:lnTo>
                    <a:lnTo>
                      <a:pt x="38" y="9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6" y="1"/>
                    </a:lnTo>
                    <a:lnTo>
                      <a:pt x="32" y="0"/>
                    </a:lnTo>
                    <a:lnTo>
                      <a:pt x="30" y="1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1024"/>
              <p:cNvSpPr/>
              <p:nvPr/>
            </p:nvSpPr>
            <p:spPr bwMode="auto">
              <a:xfrm>
                <a:off x="2586038" y="4205288"/>
                <a:ext cx="9525" cy="19050"/>
              </a:xfrm>
              <a:custGeom>
                <a:avLst/>
                <a:gdLst/>
                <a:ahLst/>
                <a:cxnLst>
                  <a:cxn ang="0">
                    <a:pos x="11" y="5"/>
                  </a:cxn>
                  <a:cxn ang="0">
                    <a:pos x="11" y="5"/>
                  </a:cxn>
                  <a:cxn ang="0">
                    <a:pos x="10" y="15"/>
                  </a:cxn>
                  <a:cxn ang="0">
                    <a:pos x="9" y="24"/>
                  </a:cxn>
                  <a:cxn ang="0">
                    <a:pos x="5" y="33"/>
                  </a:cxn>
                  <a:cxn ang="0">
                    <a:pos x="0" y="41"/>
                  </a:cxn>
                  <a:cxn ang="0">
                    <a:pos x="0" y="41"/>
                  </a:cxn>
                  <a:cxn ang="0">
                    <a:pos x="0" y="43"/>
                  </a:cxn>
                  <a:cxn ang="0">
                    <a:pos x="0" y="45"/>
                  </a:cxn>
                  <a:cxn ang="0">
                    <a:pos x="2" y="49"/>
                  </a:cxn>
                  <a:cxn ang="0">
                    <a:pos x="6" y="49"/>
                  </a:cxn>
                  <a:cxn ang="0">
                    <a:pos x="9" y="49"/>
                  </a:cxn>
                  <a:cxn ang="0">
                    <a:pos x="10" y="46"/>
                  </a:cxn>
                  <a:cxn ang="0">
                    <a:pos x="10" y="46"/>
                  </a:cxn>
                  <a:cxn ang="0">
                    <a:pos x="15" y="37"/>
                  </a:cxn>
                  <a:cxn ang="0">
                    <a:pos x="19" y="26"/>
                  </a:cxn>
                  <a:cxn ang="0">
                    <a:pos x="22" y="16"/>
                  </a:cxn>
                  <a:cxn ang="0">
                    <a:pos x="22" y="5"/>
                  </a:cxn>
                  <a:cxn ang="0">
                    <a:pos x="22" y="5"/>
                  </a:cxn>
                  <a:cxn ang="0">
                    <a:pos x="22" y="3"/>
                  </a:cxn>
                  <a:cxn ang="0">
                    <a:pos x="20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1" y="3"/>
                  </a:cxn>
                  <a:cxn ang="0">
                    <a:pos x="11" y="5"/>
                  </a:cxn>
                  <a:cxn ang="0">
                    <a:pos x="11" y="5"/>
                  </a:cxn>
                </a:cxnLst>
                <a:rect l="0" t="0" r="r" b="b"/>
                <a:pathLst>
                  <a:path w="22" h="49">
                    <a:moveTo>
                      <a:pt x="11" y="5"/>
                    </a:moveTo>
                    <a:lnTo>
                      <a:pt x="11" y="5"/>
                    </a:lnTo>
                    <a:lnTo>
                      <a:pt x="10" y="15"/>
                    </a:lnTo>
                    <a:lnTo>
                      <a:pt x="9" y="24"/>
                    </a:lnTo>
                    <a:lnTo>
                      <a:pt x="5" y="33"/>
                    </a:lnTo>
                    <a:lnTo>
                      <a:pt x="0" y="41"/>
                    </a:lnTo>
                    <a:lnTo>
                      <a:pt x="0" y="41"/>
                    </a:lnTo>
                    <a:lnTo>
                      <a:pt x="0" y="43"/>
                    </a:lnTo>
                    <a:lnTo>
                      <a:pt x="0" y="45"/>
                    </a:lnTo>
                    <a:lnTo>
                      <a:pt x="2" y="49"/>
                    </a:lnTo>
                    <a:lnTo>
                      <a:pt x="6" y="49"/>
                    </a:lnTo>
                    <a:lnTo>
                      <a:pt x="9" y="49"/>
                    </a:lnTo>
                    <a:lnTo>
                      <a:pt x="10" y="46"/>
                    </a:lnTo>
                    <a:lnTo>
                      <a:pt x="10" y="46"/>
                    </a:lnTo>
                    <a:lnTo>
                      <a:pt x="15" y="37"/>
                    </a:lnTo>
                    <a:lnTo>
                      <a:pt x="19" y="26"/>
                    </a:lnTo>
                    <a:lnTo>
                      <a:pt x="22" y="16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3"/>
                    </a:lnTo>
                    <a:lnTo>
                      <a:pt x="20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1" y="3"/>
                    </a:lnTo>
                    <a:lnTo>
                      <a:pt x="11" y="5"/>
                    </a:lnTo>
                    <a:lnTo>
                      <a:pt x="1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1025"/>
              <p:cNvSpPr/>
              <p:nvPr/>
            </p:nvSpPr>
            <p:spPr bwMode="auto">
              <a:xfrm>
                <a:off x="2616201" y="4238625"/>
                <a:ext cx="15875" cy="2540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2" y="0"/>
                  </a:cxn>
                  <a:cxn ang="0">
                    <a:pos x="28" y="2"/>
                  </a:cxn>
                  <a:cxn ang="0">
                    <a:pos x="28" y="4"/>
                  </a:cxn>
                  <a:cxn ang="0">
                    <a:pos x="28" y="6"/>
                  </a:cxn>
                  <a:cxn ang="0">
                    <a:pos x="28" y="6"/>
                  </a:cxn>
                  <a:cxn ang="0">
                    <a:pos x="27" y="13"/>
                  </a:cxn>
                  <a:cxn ang="0">
                    <a:pos x="24" y="19"/>
                  </a:cxn>
                  <a:cxn ang="0">
                    <a:pos x="16" y="30"/>
                  </a:cxn>
                  <a:cxn ang="0">
                    <a:pos x="16" y="30"/>
                  </a:cxn>
                  <a:cxn ang="0">
                    <a:pos x="8" y="40"/>
                  </a:cxn>
                  <a:cxn ang="0">
                    <a:pos x="2" y="52"/>
                  </a:cxn>
                  <a:cxn ang="0">
                    <a:pos x="2" y="52"/>
                  </a:cxn>
                  <a:cxn ang="0">
                    <a:pos x="0" y="53"/>
                  </a:cxn>
                  <a:cxn ang="0">
                    <a:pos x="0" y="56"/>
                  </a:cxn>
                  <a:cxn ang="0">
                    <a:pos x="3" y="59"/>
                  </a:cxn>
                  <a:cxn ang="0">
                    <a:pos x="8" y="60"/>
                  </a:cxn>
                  <a:cxn ang="0">
                    <a:pos x="10" y="59"/>
                  </a:cxn>
                  <a:cxn ang="0">
                    <a:pos x="11" y="57"/>
                  </a:cxn>
                  <a:cxn ang="0">
                    <a:pos x="11" y="57"/>
                  </a:cxn>
                  <a:cxn ang="0">
                    <a:pos x="20" y="44"/>
                  </a:cxn>
                  <a:cxn ang="0">
                    <a:pos x="29" y="33"/>
                  </a:cxn>
                  <a:cxn ang="0">
                    <a:pos x="34" y="26"/>
                  </a:cxn>
                  <a:cxn ang="0">
                    <a:pos x="37" y="18"/>
                  </a:cxn>
                  <a:cxn ang="0">
                    <a:pos x="38" y="12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38" h="60">
                    <a:moveTo>
                      <a:pt x="38" y="4"/>
                    </a:moveTo>
                    <a:lnTo>
                      <a:pt x="38" y="4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28" y="2"/>
                    </a:lnTo>
                    <a:lnTo>
                      <a:pt x="28" y="4"/>
                    </a:lnTo>
                    <a:lnTo>
                      <a:pt x="28" y="6"/>
                    </a:lnTo>
                    <a:lnTo>
                      <a:pt x="28" y="6"/>
                    </a:lnTo>
                    <a:lnTo>
                      <a:pt x="27" y="13"/>
                    </a:lnTo>
                    <a:lnTo>
                      <a:pt x="24" y="19"/>
                    </a:lnTo>
                    <a:lnTo>
                      <a:pt x="16" y="30"/>
                    </a:lnTo>
                    <a:lnTo>
                      <a:pt x="16" y="30"/>
                    </a:lnTo>
                    <a:lnTo>
                      <a:pt x="8" y="40"/>
                    </a:lnTo>
                    <a:lnTo>
                      <a:pt x="2" y="52"/>
                    </a:lnTo>
                    <a:lnTo>
                      <a:pt x="2" y="52"/>
                    </a:lnTo>
                    <a:lnTo>
                      <a:pt x="0" y="53"/>
                    </a:lnTo>
                    <a:lnTo>
                      <a:pt x="0" y="56"/>
                    </a:lnTo>
                    <a:lnTo>
                      <a:pt x="3" y="59"/>
                    </a:lnTo>
                    <a:lnTo>
                      <a:pt x="8" y="60"/>
                    </a:lnTo>
                    <a:lnTo>
                      <a:pt x="10" y="59"/>
                    </a:lnTo>
                    <a:lnTo>
                      <a:pt x="11" y="57"/>
                    </a:lnTo>
                    <a:lnTo>
                      <a:pt x="11" y="57"/>
                    </a:lnTo>
                    <a:lnTo>
                      <a:pt x="20" y="44"/>
                    </a:lnTo>
                    <a:lnTo>
                      <a:pt x="29" y="33"/>
                    </a:lnTo>
                    <a:lnTo>
                      <a:pt x="34" y="26"/>
                    </a:lnTo>
                    <a:lnTo>
                      <a:pt x="37" y="18"/>
                    </a:lnTo>
                    <a:lnTo>
                      <a:pt x="38" y="12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1026"/>
              <p:cNvSpPr/>
              <p:nvPr/>
            </p:nvSpPr>
            <p:spPr bwMode="auto">
              <a:xfrm>
                <a:off x="2638426" y="4265613"/>
                <a:ext cx="15875" cy="25400"/>
              </a:xfrm>
              <a:custGeom>
                <a:avLst/>
                <a:gdLst/>
                <a:ahLst/>
                <a:cxnLst>
                  <a:cxn ang="0">
                    <a:pos x="26" y="5"/>
                  </a:cxn>
                  <a:cxn ang="0">
                    <a:pos x="26" y="5"/>
                  </a:cxn>
                  <a:cxn ang="0">
                    <a:pos x="25" y="12"/>
                  </a:cxn>
                  <a:cxn ang="0">
                    <a:pos x="24" y="17"/>
                  </a:cxn>
                  <a:cxn ang="0">
                    <a:pos x="18" y="29"/>
                  </a:cxn>
                  <a:cxn ang="0">
                    <a:pos x="18" y="29"/>
                  </a:cxn>
                  <a:cxn ang="0">
                    <a:pos x="10" y="43"/>
                  </a:cxn>
                  <a:cxn ang="0">
                    <a:pos x="7" y="48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8" y="64"/>
                  </a:cxn>
                  <a:cxn ang="0">
                    <a:pos x="9" y="63"/>
                  </a:cxn>
                  <a:cxn ang="0">
                    <a:pos x="9" y="63"/>
                  </a:cxn>
                  <a:cxn ang="0">
                    <a:pos x="14" y="56"/>
                  </a:cxn>
                  <a:cxn ang="0">
                    <a:pos x="20" y="50"/>
                  </a:cxn>
                  <a:cxn ang="0">
                    <a:pos x="27" y="34"/>
                  </a:cxn>
                  <a:cxn ang="0">
                    <a:pos x="27" y="34"/>
                  </a:cxn>
                  <a:cxn ang="0">
                    <a:pos x="34" y="21"/>
                  </a:cxn>
                  <a:cxn ang="0">
                    <a:pos x="37" y="13"/>
                  </a:cxn>
                  <a:cxn ang="0">
                    <a:pos x="38" y="5"/>
                  </a:cxn>
                  <a:cxn ang="0">
                    <a:pos x="38" y="5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4" y="0"/>
                  </a:cxn>
                  <a:cxn ang="0">
                    <a:pos x="33" y="0"/>
                  </a:cxn>
                  <a:cxn ang="0">
                    <a:pos x="29" y="1"/>
                  </a:cxn>
                  <a:cxn ang="0">
                    <a:pos x="27" y="2"/>
                  </a:cxn>
                  <a:cxn ang="0">
                    <a:pos x="26" y="5"/>
                  </a:cxn>
                  <a:cxn ang="0">
                    <a:pos x="26" y="5"/>
                  </a:cxn>
                </a:cxnLst>
                <a:rect l="0" t="0" r="r" b="b"/>
                <a:pathLst>
                  <a:path w="38" h="64">
                    <a:moveTo>
                      <a:pt x="26" y="5"/>
                    </a:moveTo>
                    <a:lnTo>
                      <a:pt x="26" y="5"/>
                    </a:lnTo>
                    <a:lnTo>
                      <a:pt x="25" y="12"/>
                    </a:lnTo>
                    <a:lnTo>
                      <a:pt x="24" y="17"/>
                    </a:lnTo>
                    <a:lnTo>
                      <a:pt x="18" y="29"/>
                    </a:lnTo>
                    <a:lnTo>
                      <a:pt x="18" y="29"/>
                    </a:lnTo>
                    <a:lnTo>
                      <a:pt x="10" y="43"/>
                    </a:lnTo>
                    <a:lnTo>
                      <a:pt x="7" y="48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8" y="64"/>
                    </a:lnTo>
                    <a:lnTo>
                      <a:pt x="9" y="63"/>
                    </a:lnTo>
                    <a:lnTo>
                      <a:pt x="9" y="63"/>
                    </a:lnTo>
                    <a:lnTo>
                      <a:pt x="14" y="56"/>
                    </a:lnTo>
                    <a:lnTo>
                      <a:pt x="20" y="50"/>
                    </a:lnTo>
                    <a:lnTo>
                      <a:pt x="27" y="34"/>
                    </a:lnTo>
                    <a:lnTo>
                      <a:pt x="27" y="34"/>
                    </a:lnTo>
                    <a:lnTo>
                      <a:pt x="34" y="21"/>
                    </a:lnTo>
                    <a:lnTo>
                      <a:pt x="37" y="13"/>
                    </a:lnTo>
                    <a:lnTo>
                      <a:pt x="38" y="5"/>
                    </a:lnTo>
                    <a:lnTo>
                      <a:pt x="38" y="5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4" y="0"/>
                    </a:lnTo>
                    <a:lnTo>
                      <a:pt x="33" y="0"/>
                    </a:lnTo>
                    <a:lnTo>
                      <a:pt x="29" y="1"/>
                    </a:lnTo>
                    <a:lnTo>
                      <a:pt x="27" y="2"/>
                    </a:lnTo>
                    <a:lnTo>
                      <a:pt x="26" y="5"/>
                    </a:lnTo>
                    <a:lnTo>
                      <a:pt x="2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1027"/>
              <p:cNvSpPr/>
              <p:nvPr/>
            </p:nvSpPr>
            <p:spPr bwMode="auto">
              <a:xfrm>
                <a:off x="2665413" y="4306888"/>
                <a:ext cx="12700" cy="25400"/>
              </a:xfrm>
              <a:custGeom>
                <a:avLst/>
                <a:gdLst/>
                <a:ahLst/>
                <a:cxnLst>
                  <a:cxn ang="0">
                    <a:pos x="24" y="5"/>
                  </a:cxn>
                  <a:cxn ang="0">
                    <a:pos x="24" y="5"/>
                  </a:cxn>
                  <a:cxn ang="0">
                    <a:pos x="22" y="12"/>
                  </a:cxn>
                  <a:cxn ang="0">
                    <a:pos x="21" y="20"/>
                  </a:cxn>
                  <a:cxn ang="0">
                    <a:pos x="16" y="32"/>
                  </a:cxn>
                  <a:cxn ang="0">
                    <a:pos x="9" y="45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8"/>
                  </a:cxn>
                  <a:cxn ang="0">
                    <a:pos x="0" y="60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9" y="63"/>
                  </a:cxn>
                  <a:cxn ang="0">
                    <a:pos x="11" y="62"/>
                  </a:cxn>
                  <a:cxn ang="0">
                    <a:pos x="11" y="62"/>
                  </a:cxn>
                  <a:cxn ang="0">
                    <a:pos x="20" y="49"/>
                  </a:cxn>
                  <a:cxn ang="0">
                    <a:pos x="28" y="35"/>
                  </a:cxn>
                  <a:cxn ang="0">
                    <a:pos x="33" y="21"/>
                  </a:cxn>
                  <a:cxn ang="0">
                    <a:pos x="34" y="13"/>
                  </a:cxn>
                  <a:cxn ang="0">
                    <a:pos x="34" y="5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1"/>
                  </a:cxn>
                  <a:cxn ang="0">
                    <a:pos x="29" y="0"/>
                  </a:cxn>
                  <a:cxn ang="0">
                    <a:pos x="25" y="1"/>
                  </a:cxn>
                  <a:cxn ang="0">
                    <a:pos x="24" y="3"/>
                  </a:cxn>
                  <a:cxn ang="0">
                    <a:pos x="24" y="5"/>
                  </a:cxn>
                  <a:cxn ang="0">
                    <a:pos x="24" y="5"/>
                  </a:cxn>
                </a:cxnLst>
                <a:rect l="0" t="0" r="r" b="b"/>
                <a:pathLst>
                  <a:path w="34" h="64">
                    <a:moveTo>
                      <a:pt x="24" y="5"/>
                    </a:moveTo>
                    <a:lnTo>
                      <a:pt x="24" y="5"/>
                    </a:lnTo>
                    <a:lnTo>
                      <a:pt x="22" y="12"/>
                    </a:lnTo>
                    <a:lnTo>
                      <a:pt x="21" y="20"/>
                    </a:lnTo>
                    <a:lnTo>
                      <a:pt x="16" y="32"/>
                    </a:lnTo>
                    <a:lnTo>
                      <a:pt x="9" y="45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8"/>
                    </a:lnTo>
                    <a:lnTo>
                      <a:pt x="0" y="60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9" y="63"/>
                    </a:lnTo>
                    <a:lnTo>
                      <a:pt x="11" y="62"/>
                    </a:lnTo>
                    <a:lnTo>
                      <a:pt x="11" y="62"/>
                    </a:lnTo>
                    <a:lnTo>
                      <a:pt x="20" y="49"/>
                    </a:lnTo>
                    <a:lnTo>
                      <a:pt x="28" y="35"/>
                    </a:lnTo>
                    <a:lnTo>
                      <a:pt x="33" y="21"/>
                    </a:lnTo>
                    <a:lnTo>
                      <a:pt x="34" y="13"/>
                    </a:lnTo>
                    <a:lnTo>
                      <a:pt x="34" y="5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1"/>
                    </a:lnTo>
                    <a:lnTo>
                      <a:pt x="29" y="0"/>
                    </a:lnTo>
                    <a:lnTo>
                      <a:pt x="25" y="1"/>
                    </a:lnTo>
                    <a:lnTo>
                      <a:pt x="24" y="3"/>
                    </a:lnTo>
                    <a:lnTo>
                      <a:pt x="24" y="5"/>
                    </a:lnTo>
                    <a:lnTo>
                      <a:pt x="2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1028"/>
              <p:cNvSpPr/>
              <p:nvPr/>
            </p:nvSpPr>
            <p:spPr bwMode="auto">
              <a:xfrm>
                <a:off x="2667001" y="4356100"/>
                <a:ext cx="23813" cy="38100"/>
              </a:xfrm>
              <a:custGeom>
                <a:avLst/>
                <a:gdLst/>
                <a:ahLst/>
                <a:cxnLst>
                  <a:cxn ang="0">
                    <a:pos x="46" y="5"/>
                  </a:cxn>
                  <a:cxn ang="0">
                    <a:pos x="46" y="5"/>
                  </a:cxn>
                  <a:cxn ang="0">
                    <a:pos x="44" y="12"/>
                  </a:cxn>
                  <a:cxn ang="0">
                    <a:pos x="43" y="17"/>
                  </a:cxn>
                  <a:cxn ang="0">
                    <a:pos x="38" y="27"/>
                  </a:cxn>
                  <a:cxn ang="0">
                    <a:pos x="23" y="48"/>
                  </a:cxn>
                  <a:cxn ang="0">
                    <a:pos x="23" y="48"/>
                  </a:cxn>
                  <a:cxn ang="0">
                    <a:pos x="12" y="69"/>
                  </a:cxn>
                  <a:cxn ang="0">
                    <a:pos x="1" y="90"/>
                  </a:cxn>
                  <a:cxn ang="0">
                    <a:pos x="1" y="90"/>
                  </a:cxn>
                  <a:cxn ang="0">
                    <a:pos x="0" y="91"/>
                  </a:cxn>
                  <a:cxn ang="0">
                    <a:pos x="0" y="94"/>
                  </a:cxn>
                  <a:cxn ang="0">
                    <a:pos x="3" y="98"/>
                  </a:cxn>
                  <a:cxn ang="0">
                    <a:pos x="6" y="98"/>
                  </a:cxn>
                  <a:cxn ang="0">
                    <a:pos x="9" y="98"/>
                  </a:cxn>
                  <a:cxn ang="0">
                    <a:pos x="10" y="95"/>
                  </a:cxn>
                  <a:cxn ang="0">
                    <a:pos x="10" y="95"/>
                  </a:cxn>
                  <a:cxn ang="0">
                    <a:pos x="23" y="72"/>
                  </a:cxn>
                  <a:cxn ang="0">
                    <a:pos x="38" y="48"/>
                  </a:cxn>
                  <a:cxn ang="0">
                    <a:pos x="38" y="48"/>
                  </a:cxn>
                  <a:cxn ang="0">
                    <a:pos x="44" y="38"/>
                  </a:cxn>
                  <a:cxn ang="0">
                    <a:pos x="50" y="29"/>
                  </a:cxn>
                  <a:cxn ang="0">
                    <a:pos x="55" y="17"/>
                  </a:cxn>
                  <a:cxn ang="0">
                    <a:pos x="57" y="5"/>
                  </a:cxn>
                  <a:cxn ang="0">
                    <a:pos x="57" y="5"/>
                  </a:cxn>
                  <a:cxn ang="0">
                    <a:pos x="56" y="2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52" y="0"/>
                  </a:cxn>
                  <a:cxn ang="0">
                    <a:pos x="48" y="1"/>
                  </a:cxn>
                  <a:cxn ang="0">
                    <a:pos x="46" y="2"/>
                  </a:cxn>
                  <a:cxn ang="0">
                    <a:pos x="46" y="5"/>
                  </a:cxn>
                  <a:cxn ang="0">
                    <a:pos x="46" y="5"/>
                  </a:cxn>
                </a:cxnLst>
                <a:rect l="0" t="0" r="r" b="b"/>
                <a:pathLst>
                  <a:path w="57" h="98">
                    <a:moveTo>
                      <a:pt x="46" y="5"/>
                    </a:moveTo>
                    <a:lnTo>
                      <a:pt x="46" y="5"/>
                    </a:lnTo>
                    <a:lnTo>
                      <a:pt x="44" y="12"/>
                    </a:lnTo>
                    <a:lnTo>
                      <a:pt x="43" y="17"/>
                    </a:lnTo>
                    <a:lnTo>
                      <a:pt x="38" y="27"/>
                    </a:lnTo>
                    <a:lnTo>
                      <a:pt x="23" y="48"/>
                    </a:lnTo>
                    <a:lnTo>
                      <a:pt x="23" y="48"/>
                    </a:lnTo>
                    <a:lnTo>
                      <a:pt x="12" y="69"/>
                    </a:lnTo>
                    <a:lnTo>
                      <a:pt x="1" y="90"/>
                    </a:lnTo>
                    <a:lnTo>
                      <a:pt x="1" y="90"/>
                    </a:lnTo>
                    <a:lnTo>
                      <a:pt x="0" y="91"/>
                    </a:lnTo>
                    <a:lnTo>
                      <a:pt x="0" y="94"/>
                    </a:lnTo>
                    <a:lnTo>
                      <a:pt x="3" y="98"/>
                    </a:lnTo>
                    <a:lnTo>
                      <a:pt x="6" y="98"/>
                    </a:lnTo>
                    <a:lnTo>
                      <a:pt x="9" y="98"/>
                    </a:lnTo>
                    <a:lnTo>
                      <a:pt x="10" y="95"/>
                    </a:lnTo>
                    <a:lnTo>
                      <a:pt x="10" y="95"/>
                    </a:lnTo>
                    <a:lnTo>
                      <a:pt x="23" y="72"/>
                    </a:lnTo>
                    <a:lnTo>
                      <a:pt x="38" y="48"/>
                    </a:lnTo>
                    <a:lnTo>
                      <a:pt x="38" y="48"/>
                    </a:lnTo>
                    <a:lnTo>
                      <a:pt x="44" y="38"/>
                    </a:lnTo>
                    <a:lnTo>
                      <a:pt x="50" y="29"/>
                    </a:lnTo>
                    <a:lnTo>
                      <a:pt x="55" y="17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6" y="2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52" y="0"/>
                    </a:lnTo>
                    <a:lnTo>
                      <a:pt x="48" y="1"/>
                    </a:lnTo>
                    <a:lnTo>
                      <a:pt x="46" y="2"/>
                    </a:lnTo>
                    <a:lnTo>
                      <a:pt x="46" y="5"/>
                    </a:lnTo>
                    <a:lnTo>
                      <a:pt x="4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1029"/>
              <p:cNvSpPr/>
              <p:nvPr/>
            </p:nvSpPr>
            <p:spPr bwMode="auto">
              <a:xfrm>
                <a:off x="2357438" y="4194175"/>
                <a:ext cx="103188" cy="66675"/>
              </a:xfrm>
              <a:custGeom>
                <a:avLst/>
                <a:gdLst/>
                <a:ahLst/>
                <a:cxnLst>
                  <a:cxn ang="0">
                    <a:pos x="233" y="168"/>
                  </a:cxn>
                  <a:cxn ang="0">
                    <a:pos x="219" y="165"/>
                  </a:cxn>
                  <a:cxn ang="0">
                    <a:pos x="213" y="159"/>
                  </a:cxn>
                  <a:cxn ang="0">
                    <a:pos x="209" y="150"/>
                  </a:cxn>
                  <a:cxn ang="0">
                    <a:pos x="208" y="145"/>
                  </a:cxn>
                  <a:cxn ang="0">
                    <a:pos x="210" y="116"/>
                  </a:cxn>
                  <a:cxn ang="0">
                    <a:pos x="213" y="93"/>
                  </a:cxn>
                  <a:cxn ang="0">
                    <a:pos x="212" y="69"/>
                  </a:cxn>
                  <a:cxn ang="0">
                    <a:pos x="209" y="63"/>
                  </a:cxn>
                  <a:cxn ang="0">
                    <a:pos x="199" y="53"/>
                  </a:cxn>
                  <a:cxn ang="0">
                    <a:pos x="185" y="49"/>
                  </a:cxn>
                  <a:cxn ang="0">
                    <a:pos x="168" y="49"/>
                  </a:cxn>
                  <a:cxn ang="0">
                    <a:pos x="141" y="51"/>
                  </a:cxn>
                  <a:cxn ang="0">
                    <a:pos x="125" y="52"/>
                  </a:cxn>
                  <a:cxn ang="0">
                    <a:pos x="108" y="52"/>
                  </a:cxn>
                  <a:cxn ang="0">
                    <a:pos x="73" y="53"/>
                  </a:cxn>
                  <a:cxn ang="0">
                    <a:pos x="64" y="56"/>
                  </a:cxn>
                  <a:cxn ang="0">
                    <a:pos x="53" y="66"/>
                  </a:cxn>
                  <a:cxn ang="0">
                    <a:pos x="48" y="83"/>
                  </a:cxn>
                  <a:cxn ang="0">
                    <a:pos x="48" y="108"/>
                  </a:cxn>
                  <a:cxn ang="0">
                    <a:pos x="48" y="117"/>
                  </a:cxn>
                  <a:cxn ang="0">
                    <a:pos x="49" y="123"/>
                  </a:cxn>
                  <a:cxn ang="0">
                    <a:pos x="51" y="128"/>
                  </a:cxn>
                  <a:cxn ang="0">
                    <a:pos x="55" y="145"/>
                  </a:cxn>
                  <a:cxn ang="0">
                    <a:pos x="55" y="150"/>
                  </a:cxn>
                  <a:cxn ang="0">
                    <a:pos x="51" y="159"/>
                  </a:cxn>
                  <a:cxn ang="0">
                    <a:pos x="44" y="165"/>
                  </a:cxn>
                  <a:cxn ang="0">
                    <a:pos x="31" y="168"/>
                  </a:cxn>
                  <a:cxn ang="0">
                    <a:pos x="22" y="167"/>
                  </a:cxn>
                  <a:cxn ang="0">
                    <a:pos x="11" y="161"/>
                  </a:cxn>
                  <a:cxn ang="0">
                    <a:pos x="8" y="154"/>
                  </a:cxn>
                  <a:cxn ang="0">
                    <a:pos x="4" y="149"/>
                  </a:cxn>
                  <a:cxn ang="0">
                    <a:pos x="2" y="144"/>
                  </a:cxn>
                  <a:cxn ang="0">
                    <a:pos x="0" y="134"/>
                  </a:cxn>
                  <a:cxn ang="0">
                    <a:pos x="0" y="124"/>
                  </a:cxn>
                  <a:cxn ang="0">
                    <a:pos x="0" y="112"/>
                  </a:cxn>
                  <a:cxn ang="0">
                    <a:pos x="1" y="66"/>
                  </a:cxn>
                  <a:cxn ang="0">
                    <a:pos x="5" y="51"/>
                  </a:cxn>
                  <a:cxn ang="0">
                    <a:pos x="11" y="36"/>
                  </a:cxn>
                  <a:cxn ang="0">
                    <a:pos x="21" y="25"/>
                  </a:cxn>
                  <a:cxn ang="0">
                    <a:pos x="32" y="15"/>
                  </a:cxn>
                  <a:cxn ang="0">
                    <a:pos x="61" y="6"/>
                  </a:cxn>
                  <a:cxn ang="0">
                    <a:pos x="95" y="2"/>
                  </a:cxn>
                  <a:cxn ang="0">
                    <a:pos x="112" y="2"/>
                  </a:cxn>
                  <a:cxn ang="0">
                    <a:pos x="136" y="1"/>
                  </a:cxn>
                  <a:cxn ang="0">
                    <a:pos x="171" y="0"/>
                  </a:cxn>
                  <a:cxn ang="0">
                    <a:pos x="201" y="1"/>
                  </a:cxn>
                  <a:cxn ang="0">
                    <a:pos x="223" y="8"/>
                  </a:cxn>
                  <a:cxn ang="0">
                    <a:pos x="239" y="17"/>
                  </a:cxn>
                  <a:cxn ang="0">
                    <a:pos x="250" y="30"/>
                  </a:cxn>
                  <a:cxn ang="0">
                    <a:pos x="255" y="40"/>
                  </a:cxn>
                  <a:cxn ang="0">
                    <a:pos x="259" y="61"/>
                  </a:cxn>
                  <a:cxn ang="0">
                    <a:pos x="260" y="91"/>
                  </a:cxn>
                  <a:cxn ang="0">
                    <a:pos x="259" y="111"/>
                  </a:cxn>
                  <a:cxn ang="0">
                    <a:pos x="257" y="145"/>
                  </a:cxn>
                  <a:cxn ang="0">
                    <a:pos x="256" y="150"/>
                  </a:cxn>
                  <a:cxn ang="0">
                    <a:pos x="252" y="159"/>
                  </a:cxn>
                  <a:cxn ang="0">
                    <a:pos x="246" y="165"/>
                  </a:cxn>
                  <a:cxn ang="0">
                    <a:pos x="233" y="168"/>
                  </a:cxn>
                </a:cxnLst>
                <a:rect l="0" t="0" r="r" b="b"/>
                <a:pathLst>
                  <a:path w="260" h="168">
                    <a:moveTo>
                      <a:pt x="233" y="168"/>
                    </a:moveTo>
                    <a:lnTo>
                      <a:pt x="233" y="168"/>
                    </a:lnTo>
                    <a:lnTo>
                      <a:pt x="223" y="167"/>
                    </a:lnTo>
                    <a:lnTo>
                      <a:pt x="219" y="165"/>
                    </a:lnTo>
                    <a:lnTo>
                      <a:pt x="216" y="163"/>
                    </a:lnTo>
                    <a:lnTo>
                      <a:pt x="213" y="159"/>
                    </a:lnTo>
                    <a:lnTo>
                      <a:pt x="210" y="155"/>
                    </a:lnTo>
                    <a:lnTo>
                      <a:pt x="209" y="150"/>
                    </a:lnTo>
                    <a:lnTo>
                      <a:pt x="208" y="145"/>
                    </a:lnTo>
                    <a:lnTo>
                      <a:pt x="208" y="145"/>
                    </a:lnTo>
                    <a:lnTo>
                      <a:pt x="209" y="131"/>
                    </a:lnTo>
                    <a:lnTo>
                      <a:pt x="210" y="116"/>
                    </a:lnTo>
                    <a:lnTo>
                      <a:pt x="210" y="116"/>
                    </a:lnTo>
                    <a:lnTo>
                      <a:pt x="213" y="93"/>
                    </a:lnTo>
                    <a:lnTo>
                      <a:pt x="213" y="82"/>
                    </a:lnTo>
                    <a:lnTo>
                      <a:pt x="212" y="69"/>
                    </a:lnTo>
                    <a:lnTo>
                      <a:pt x="212" y="69"/>
                    </a:lnTo>
                    <a:lnTo>
                      <a:pt x="209" y="63"/>
                    </a:lnTo>
                    <a:lnTo>
                      <a:pt x="204" y="57"/>
                    </a:lnTo>
                    <a:lnTo>
                      <a:pt x="199" y="53"/>
                    </a:lnTo>
                    <a:lnTo>
                      <a:pt x="192" y="52"/>
                    </a:lnTo>
                    <a:lnTo>
                      <a:pt x="185" y="49"/>
                    </a:lnTo>
                    <a:lnTo>
                      <a:pt x="179" y="49"/>
                    </a:lnTo>
                    <a:lnTo>
                      <a:pt x="168" y="49"/>
                    </a:lnTo>
                    <a:lnTo>
                      <a:pt x="168" y="49"/>
                    </a:lnTo>
                    <a:lnTo>
                      <a:pt x="141" y="51"/>
                    </a:lnTo>
                    <a:lnTo>
                      <a:pt x="141" y="51"/>
                    </a:lnTo>
                    <a:lnTo>
                      <a:pt x="125" y="52"/>
                    </a:lnTo>
                    <a:lnTo>
                      <a:pt x="108" y="52"/>
                    </a:lnTo>
                    <a:lnTo>
                      <a:pt x="108" y="52"/>
                    </a:lnTo>
                    <a:lnTo>
                      <a:pt x="90" y="52"/>
                    </a:lnTo>
                    <a:lnTo>
                      <a:pt x="73" y="53"/>
                    </a:lnTo>
                    <a:lnTo>
                      <a:pt x="73" y="53"/>
                    </a:lnTo>
                    <a:lnTo>
                      <a:pt x="64" y="56"/>
                    </a:lnTo>
                    <a:lnTo>
                      <a:pt x="57" y="60"/>
                    </a:lnTo>
                    <a:lnTo>
                      <a:pt x="53" y="66"/>
                    </a:lnTo>
                    <a:lnTo>
                      <a:pt x="49" y="74"/>
                    </a:lnTo>
                    <a:lnTo>
                      <a:pt x="48" y="83"/>
                    </a:lnTo>
                    <a:lnTo>
                      <a:pt x="48" y="91"/>
                    </a:lnTo>
                    <a:lnTo>
                      <a:pt x="48" y="108"/>
                    </a:lnTo>
                    <a:lnTo>
                      <a:pt x="48" y="108"/>
                    </a:lnTo>
                    <a:lnTo>
                      <a:pt x="48" y="117"/>
                    </a:lnTo>
                    <a:lnTo>
                      <a:pt x="48" y="117"/>
                    </a:lnTo>
                    <a:lnTo>
                      <a:pt x="49" y="123"/>
                    </a:lnTo>
                    <a:lnTo>
                      <a:pt x="51" y="128"/>
                    </a:lnTo>
                    <a:lnTo>
                      <a:pt x="51" y="128"/>
                    </a:lnTo>
                    <a:lnTo>
                      <a:pt x="53" y="136"/>
                    </a:lnTo>
                    <a:lnTo>
                      <a:pt x="55" y="145"/>
                    </a:lnTo>
                    <a:lnTo>
                      <a:pt x="55" y="145"/>
                    </a:lnTo>
                    <a:lnTo>
                      <a:pt x="55" y="150"/>
                    </a:lnTo>
                    <a:lnTo>
                      <a:pt x="53" y="155"/>
                    </a:lnTo>
                    <a:lnTo>
                      <a:pt x="51" y="159"/>
                    </a:lnTo>
                    <a:lnTo>
                      <a:pt x="47" y="163"/>
                    </a:lnTo>
                    <a:lnTo>
                      <a:pt x="44" y="165"/>
                    </a:lnTo>
                    <a:lnTo>
                      <a:pt x="39" y="167"/>
                    </a:lnTo>
                    <a:lnTo>
                      <a:pt x="31" y="168"/>
                    </a:lnTo>
                    <a:lnTo>
                      <a:pt x="31" y="168"/>
                    </a:lnTo>
                    <a:lnTo>
                      <a:pt x="22" y="167"/>
                    </a:lnTo>
                    <a:lnTo>
                      <a:pt x="15" y="163"/>
                    </a:lnTo>
                    <a:lnTo>
                      <a:pt x="11" y="161"/>
                    </a:lnTo>
                    <a:lnTo>
                      <a:pt x="9" y="158"/>
                    </a:lnTo>
                    <a:lnTo>
                      <a:pt x="8" y="154"/>
                    </a:lnTo>
                    <a:lnTo>
                      <a:pt x="6" y="149"/>
                    </a:lnTo>
                    <a:lnTo>
                      <a:pt x="4" y="149"/>
                    </a:lnTo>
                    <a:lnTo>
                      <a:pt x="4" y="149"/>
                    </a:lnTo>
                    <a:lnTo>
                      <a:pt x="2" y="144"/>
                    </a:lnTo>
                    <a:lnTo>
                      <a:pt x="2" y="144"/>
                    </a:lnTo>
                    <a:lnTo>
                      <a:pt x="0" y="134"/>
                    </a:lnTo>
                    <a:lnTo>
                      <a:pt x="0" y="124"/>
                    </a:lnTo>
                    <a:lnTo>
                      <a:pt x="0" y="124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81"/>
                    </a:lnTo>
                    <a:lnTo>
                      <a:pt x="1" y="66"/>
                    </a:lnTo>
                    <a:lnTo>
                      <a:pt x="5" y="51"/>
                    </a:lnTo>
                    <a:lnTo>
                      <a:pt x="5" y="51"/>
                    </a:lnTo>
                    <a:lnTo>
                      <a:pt x="8" y="43"/>
                    </a:lnTo>
                    <a:lnTo>
                      <a:pt x="11" y="36"/>
                    </a:lnTo>
                    <a:lnTo>
                      <a:pt x="15" y="30"/>
                    </a:lnTo>
                    <a:lnTo>
                      <a:pt x="21" y="25"/>
                    </a:lnTo>
                    <a:lnTo>
                      <a:pt x="26" y="19"/>
                    </a:lnTo>
                    <a:lnTo>
                      <a:pt x="32" y="15"/>
                    </a:lnTo>
                    <a:lnTo>
                      <a:pt x="45" y="10"/>
                    </a:lnTo>
                    <a:lnTo>
                      <a:pt x="61" y="6"/>
                    </a:lnTo>
                    <a:lnTo>
                      <a:pt x="77" y="4"/>
                    </a:lnTo>
                    <a:lnTo>
                      <a:pt x="95" y="2"/>
                    </a:lnTo>
                    <a:lnTo>
                      <a:pt x="112" y="2"/>
                    </a:lnTo>
                    <a:lnTo>
                      <a:pt x="112" y="2"/>
                    </a:lnTo>
                    <a:lnTo>
                      <a:pt x="136" y="1"/>
                    </a:lnTo>
                    <a:lnTo>
                      <a:pt x="136" y="1"/>
                    </a:lnTo>
                    <a:lnTo>
                      <a:pt x="171" y="0"/>
                    </a:lnTo>
                    <a:lnTo>
                      <a:pt x="171" y="0"/>
                    </a:lnTo>
                    <a:lnTo>
                      <a:pt x="187" y="0"/>
                    </a:lnTo>
                    <a:lnTo>
                      <a:pt x="201" y="1"/>
                    </a:lnTo>
                    <a:lnTo>
                      <a:pt x="213" y="4"/>
                    </a:lnTo>
                    <a:lnTo>
                      <a:pt x="223" y="8"/>
                    </a:lnTo>
                    <a:lnTo>
                      <a:pt x="233" y="12"/>
                    </a:lnTo>
                    <a:lnTo>
                      <a:pt x="239" y="17"/>
                    </a:lnTo>
                    <a:lnTo>
                      <a:pt x="246" y="23"/>
                    </a:lnTo>
                    <a:lnTo>
                      <a:pt x="250" y="30"/>
                    </a:lnTo>
                    <a:lnTo>
                      <a:pt x="250" y="30"/>
                    </a:lnTo>
                    <a:lnTo>
                      <a:pt x="255" y="40"/>
                    </a:lnTo>
                    <a:lnTo>
                      <a:pt x="257" y="51"/>
                    </a:lnTo>
                    <a:lnTo>
                      <a:pt x="259" y="61"/>
                    </a:lnTo>
                    <a:lnTo>
                      <a:pt x="260" y="70"/>
                    </a:lnTo>
                    <a:lnTo>
                      <a:pt x="260" y="91"/>
                    </a:lnTo>
                    <a:lnTo>
                      <a:pt x="259" y="111"/>
                    </a:lnTo>
                    <a:lnTo>
                      <a:pt x="259" y="111"/>
                    </a:lnTo>
                    <a:lnTo>
                      <a:pt x="257" y="128"/>
                    </a:lnTo>
                    <a:lnTo>
                      <a:pt x="257" y="145"/>
                    </a:lnTo>
                    <a:lnTo>
                      <a:pt x="257" y="145"/>
                    </a:lnTo>
                    <a:lnTo>
                      <a:pt x="256" y="150"/>
                    </a:lnTo>
                    <a:lnTo>
                      <a:pt x="255" y="155"/>
                    </a:lnTo>
                    <a:lnTo>
                      <a:pt x="252" y="159"/>
                    </a:lnTo>
                    <a:lnTo>
                      <a:pt x="250" y="163"/>
                    </a:lnTo>
                    <a:lnTo>
                      <a:pt x="246" y="165"/>
                    </a:lnTo>
                    <a:lnTo>
                      <a:pt x="242" y="167"/>
                    </a:lnTo>
                    <a:lnTo>
                      <a:pt x="233" y="168"/>
                    </a:lnTo>
                    <a:lnTo>
                      <a:pt x="233" y="16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1030"/>
              <p:cNvSpPr/>
              <p:nvPr/>
            </p:nvSpPr>
            <p:spPr bwMode="auto">
              <a:xfrm>
                <a:off x="2357438" y="4508500"/>
                <a:ext cx="101600" cy="63500"/>
              </a:xfrm>
              <a:custGeom>
                <a:avLst/>
                <a:gdLst/>
                <a:ahLst/>
                <a:cxnLst>
                  <a:cxn ang="0">
                    <a:pos x="172" y="160"/>
                  </a:cxn>
                  <a:cxn ang="0">
                    <a:pos x="137" y="159"/>
                  </a:cxn>
                  <a:cxn ang="0">
                    <a:pos x="134" y="159"/>
                  </a:cxn>
                  <a:cxn ang="0">
                    <a:pos x="116" y="158"/>
                  </a:cxn>
                  <a:cxn ang="0">
                    <a:pos x="79" y="155"/>
                  </a:cxn>
                  <a:cxn ang="0">
                    <a:pos x="57" y="151"/>
                  </a:cxn>
                  <a:cxn ang="0">
                    <a:pos x="38" y="142"/>
                  </a:cxn>
                  <a:cxn ang="0">
                    <a:pos x="30" y="136"/>
                  </a:cxn>
                  <a:cxn ang="0">
                    <a:pos x="13" y="111"/>
                  </a:cxn>
                  <a:cxn ang="0">
                    <a:pos x="4" y="85"/>
                  </a:cxn>
                  <a:cxn ang="0">
                    <a:pos x="0" y="57"/>
                  </a:cxn>
                  <a:cxn ang="0">
                    <a:pos x="0" y="23"/>
                  </a:cxn>
                  <a:cxn ang="0">
                    <a:pos x="0" y="18"/>
                  </a:cxn>
                  <a:cxn ang="0">
                    <a:pos x="4" y="9"/>
                  </a:cxn>
                  <a:cxn ang="0">
                    <a:pos x="10" y="4"/>
                  </a:cxn>
                  <a:cxn ang="0">
                    <a:pos x="23" y="0"/>
                  </a:cxn>
                  <a:cxn ang="0">
                    <a:pos x="32" y="1"/>
                  </a:cxn>
                  <a:cxn ang="0">
                    <a:pos x="40" y="6"/>
                  </a:cxn>
                  <a:cxn ang="0">
                    <a:pos x="47" y="13"/>
                  </a:cxn>
                  <a:cxn ang="0">
                    <a:pos x="48" y="23"/>
                  </a:cxn>
                  <a:cxn ang="0">
                    <a:pos x="48" y="35"/>
                  </a:cxn>
                  <a:cxn ang="0">
                    <a:pos x="48" y="56"/>
                  </a:cxn>
                  <a:cxn ang="0">
                    <a:pos x="49" y="77"/>
                  </a:cxn>
                  <a:cxn ang="0">
                    <a:pos x="57" y="95"/>
                  </a:cxn>
                  <a:cxn ang="0">
                    <a:pos x="65" y="100"/>
                  </a:cxn>
                  <a:cxn ang="0">
                    <a:pos x="74" y="103"/>
                  </a:cxn>
                  <a:cxn ang="0">
                    <a:pos x="96" y="106"/>
                  </a:cxn>
                  <a:cxn ang="0">
                    <a:pos x="121" y="108"/>
                  </a:cxn>
                  <a:cxn ang="0">
                    <a:pos x="148" y="109"/>
                  </a:cxn>
                  <a:cxn ang="0">
                    <a:pos x="159" y="111"/>
                  </a:cxn>
                  <a:cxn ang="0">
                    <a:pos x="171" y="111"/>
                  </a:cxn>
                  <a:cxn ang="0">
                    <a:pos x="191" y="109"/>
                  </a:cxn>
                  <a:cxn ang="0">
                    <a:pos x="201" y="107"/>
                  </a:cxn>
                  <a:cxn ang="0">
                    <a:pos x="205" y="91"/>
                  </a:cxn>
                  <a:cxn ang="0">
                    <a:pos x="204" y="53"/>
                  </a:cxn>
                  <a:cxn ang="0">
                    <a:pos x="201" y="23"/>
                  </a:cxn>
                  <a:cxn ang="0">
                    <a:pos x="201" y="19"/>
                  </a:cxn>
                  <a:cxn ang="0">
                    <a:pos x="204" y="10"/>
                  </a:cxn>
                  <a:cxn ang="0">
                    <a:pos x="206" y="7"/>
                  </a:cxn>
                  <a:cxn ang="0">
                    <a:pos x="214" y="2"/>
                  </a:cxn>
                  <a:cxn ang="0">
                    <a:pos x="225" y="0"/>
                  </a:cxn>
                  <a:cxn ang="0">
                    <a:pos x="234" y="1"/>
                  </a:cxn>
                  <a:cxn ang="0">
                    <a:pos x="242" y="6"/>
                  </a:cxn>
                  <a:cxn ang="0">
                    <a:pos x="248" y="13"/>
                  </a:cxn>
                  <a:cxn ang="0">
                    <a:pos x="251" y="23"/>
                  </a:cxn>
                  <a:cxn ang="0">
                    <a:pos x="252" y="49"/>
                  </a:cxn>
                  <a:cxn ang="0">
                    <a:pos x="255" y="74"/>
                  </a:cxn>
                  <a:cxn ang="0">
                    <a:pos x="253" y="98"/>
                  </a:cxn>
                  <a:cxn ang="0">
                    <a:pos x="250" y="120"/>
                  </a:cxn>
                  <a:cxn ang="0">
                    <a:pos x="238" y="141"/>
                  </a:cxn>
                  <a:cxn ang="0">
                    <a:pos x="234" y="146"/>
                  </a:cxn>
                  <a:cxn ang="0">
                    <a:pos x="222" y="154"/>
                  </a:cxn>
                  <a:cxn ang="0">
                    <a:pos x="205" y="158"/>
                  </a:cxn>
                  <a:cxn ang="0">
                    <a:pos x="172" y="160"/>
                  </a:cxn>
                </a:cxnLst>
                <a:rect l="0" t="0" r="r" b="b"/>
                <a:pathLst>
                  <a:path w="255" h="160">
                    <a:moveTo>
                      <a:pt x="172" y="160"/>
                    </a:moveTo>
                    <a:lnTo>
                      <a:pt x="172" y="160"/>
                    </a:lnTo>
                    <a:lnTo>
                      <a:pt x="154" y="160"/>
                    </a:lnTo>
                    <a:lnTo>
                      <a:pt x="137" y="159"/>
                    </a:lnTo>
                    <a:lnTo>
                      <a:pt x="134" y="159"/>
                    </a:lnTo>
                    <a:lnTo>
                      <a:pt x="134" y="159"/>
                    </a:lnTo>
                    <a:lnTo>
                      <a:pt x="116" y="158"/>
                    </a:lnTo>
                    <a:lnTo>
                      <a:pt x="116" y="158"/>
                    </a:lnTo>
                    <a:lnTo>
                      <a:pt x="91" y="157"/>
                    </a:lnTo>
                    <a:lnTo>
                      <a:pt x="79" y="155"/>
                    </a:lnTo>
                    <a:lnTo>
                      <a:pt x="69" y="154"/>
                    </a:lnTo>
                    <a:lnTo>
                      <a:pt x="57" y="151"/>
                    </a:lnTo>
                    <a:lnTo>
                      <a:pt x="47" y="147"/>
                    </a:lnTo>
                    <a:lnTo>
                      <a:pt x="38" y="142"/>
                    </a:lnTo>
                    <a:lnTo>
                      <a:pt x="30" y="136"/>
                    </a:lnTo>
                    <a:lnTo>
                      <a:pt x="30" y="136"/>
                    </a:lnTo>
                    <a:lnTo>
                      <a:pt x="19" y="123"/>
                    </a:lnTo>
                    <a:lnTo>
                      <a:pt x="13" y="111"/>
                    </a:lnTo>
                    <a:lnTo>
                      <a:pt x="6" y="98"/>
                    </a:lnTo>
                    <a:lnTo>
                      <a:pt x="4" y="85"/>
                    </a:lnTo>
                    <a:lnTo>
                      <a:pt x="1" y="72"/>
                    </a:lnTo>
                    <a:lnTo>
                      <a:pt x="0" y="57"/>
                    </a:lnTo>
                    <a:lnTo>
                      <a:pt x="0" y="26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8" y="6"/>
                    </a:lnTo>
                    <a:lnTo>
                      <a:pt x="10" y="4"/>
                    </a:lnTo>
                    <a:lnTo>
                      <a:pt x="15" y="1"/>
                    </a:lnTo>
                    <a:lnTo>
                      <a:pt x="23" y="0"/>
                    </a:lnTo>
                    <a:lnTo>
                      <a:pt x="23" y="0"/>
                    </a:lnTo>
                    <a:lnTo>
                      <a:pt x="32" y="1"/>
                    </a:lnTo>
                    <a:lnTo>
                      <a:pt x="36" y="4"/>
                    </a:lnTo>
                    <a:lnTo>
                      <a:pt x="40" y="6"/>
                    </a:lnTo>
                    <a:lnTo>
                      <a:pt x="44" y="9"/>
                    </a:lnTo>
                    <a:lnTo>
                      <a:pt x="47" y="13"/>
                    </a:lnTo>
                    <a:lnTo>
                      <a:pt x="48" y="18"/>
                    </a:lnTo>
                    <a:lnTo>
                      <a:pt x="48" y="23"/>
                    </a:lnTo>
                    <a:lnTo>
                      <a:pt x="48" y="23"/>
                    </a:lnTo>
                    <a:lnTo>
                      <a:pt x="48" y="35"/>
                    </a:lnTo>
                    <a:lnTo>
                      <a:pt x="48" y="35"/>
                    </a:lnTo>
                    <a:lnTo>
                      <a:pt x="48" y="56"/>
                    </a:lnTo>
                    <a:lnTo>
                      <a:pt x="48" y="66"/>
                    </a:lnTo>
                    <a:lnTo>
                      <a:pt x="49" y="77"/>
                    </a:lnTo>
                    <a:lnTo>
                      <a:pt x="53" y="87"/>
                    </a:lnTo>
                    <a:lnTo>
                      <a:pt x="57" y="95"/>
                    </a:lnTo>
                    <a:lnTo>
                      <a:pt x="61" y="98"/>
                    </a:lnTo>
                    <a:lnTo>
                      <a:pt x="65" y="100"/>
                    </a:lnTo>
                    <a:lnTo>
                      <a:pt x="69" y="102"/>
                    </a:lnTo>
                    <a:lnTo>
                      <a:pt x="74" y="103"/>
                    </a:lnTo>
                    <a:lnTo>
                      <a:pt x="74" y="103"/>
                    </a:lnTo>
                    <a:lnTo>
                      <a:pt x="96" y="106"/>
                    </a:lnTo>
                    <a:lnTo>
                      <a:pt x="96" y="106"/>
                    </a:lnTo>
                    <a:lnTo>
                      <a:pt x="121" y="108"/>
                    </a:lnTo>
                    <a:lnTo>
                      <a:pt x="148" y="109"/>
                    </a:lnTo>
                    <a:lnTo>
                      <a:pt x="148" y="109"/>
                    </a:lnTo>
                    <a:lnTo>
                      <a:pt x="159" y="111"/>
                    </a:lnTo>
                    <a:lnTo>
                      <a:pt x="159" y="111"/>
                    </a:lnTo>
                    <a:lnTo>
                      <a:pt x="171" y="111"/>
                    </a:lnTo>
                    <a:lnTo>
                      <a:pt x="171" y="111"/>
                    </a:lnTo>
                    <a:lnTo>
                      <a:pt x="191" y="109"/>
                    </a:lnTo>
                    <a:lnTo>
                      <a:pt x="191" y="109"/>
                    </a:lnTo>
                    <a:lnTo>
                      <a:pt x="200" y="107"/>
                    </a:lnTo>
                    <a:lnTo>
                      <a:pt x="201" y="107"/>
                    </a:lnTo>
                    <a:lnTo>
                      <a:pt x="205" y="91"/>
                    </a:lnTo>
                    <a:lnTo>
                      <a:pt x="205" y="91"/>
                    </a:lnTo>
                    <a:lnTo>
                      <a:pt x="205" y="72"/>
                    </a:lnTo>
                    <a:lnTo>
                      <a:pt x="204" y="53"/>
                    </a:lnTo>
                    <a:lnTo>
                      <a:pt x="204" y="53"/>
                    </a:lnTo>
                    <a:lnTo>
                      <a:pt x="201" y="23"/>
                    </a:lnTo>
                    <a:lnTo>
                      <a:pt x="201" y="23"/>
                    </a:lnTo>
                    <a:lnTo>
                      <a:pt x="201" y="19"/>
                    </a:lnTo>
                    <a:lnTo>
                      <a:pt x="202" y="14"/>
                    </a:lnTo>
                    <a:lnTo>
                      <a:pt x="204" y="10"/>
                    </a:lnTo>
                    <a:lnTo>
                      <a:pt x="206" y="7"/>
                    </a:lnTo>
                    <a:lnTo>
                      <a:pt x="206" y="7"/>
                    </a:lnTo>
                    <a:lnTo>
                      <a:pt x="210" y="4"/>
                    </a:lnTo>
                    <a:lnTo>
                      <a:pt x="214" y="2"/>
                    </a:lnTo>
                    <a:lnTo>
                      <a:pt x="219" y="1"/>
                    </a:lnTo>
                    <a:lnTo>
                      <a:pt x="225" y="0"/>
                    </a:lnTo>
                    <a:lnTo>
                      <a:pt x="225" y="0"/>
                    </a:lnTo>
                    <a:lnTo>
                      <a:pt x="234" y="1"/>
                    </a:lnTo>
                    <a:lnTo>
                      <a:pt x="238" y="4"/>
                    </a:lnTo>
                    <a:lnTo>
                      <a:pt x="242" y="6"/>
                    </a:lnTo>
                    <a:lnTo>
                      <a:pt x="246" y="9"/>
                    </a:lnTo>
                    <a:lnTo>
                      <a:pt x="248" y="13"/>
                    </a:lnTo>
                    <a:lnTo>
                      <a:pt x="250" y="18"/>
                    </a:lnTo>
                    <a:lnTo>
                      <a:pt x="251" y="23"/>
                    </a:lnTo>
                    <a:lnTo>
                      <a:pt x="251" y="23"/>
                    </a:lnTo>
                    <a:lnTo>
                      <a:pt x="252" y="49"/>
                    </a:lnTo>
                    <a:lnTo>
                      <a:pt x="252" y="49"/>
                    </a:lnTo>
                    <a:lnTo>
                      <a:pt x="255" y="74"/>
                    </a:lnTo>
                    <a:lnTo>
                      <a:pt x="255" y="86"/>
                    </a:lnTo>
                    <a:lnTo>
                      <a:pt x="253" y="98"/>
                    </a:lnTo>
                    <a:lnTo>
                      <a:pt x="252" y="109"/>
                    </a:lnTo>
                    <a:lnTo>
                      <a:pt x="250" y="120"/>
                    </a:lnTo>
                    <a:lnTo>
                      <a:pt x="244" y="130"/>
                    </a:lnTo>
                    <a:lnTo>
                      <a:pt x="238" y="141"/>
                    </a:lnTo>
                    <a:lnTo>
                      <a:pt x="238" y="141"/>
                    </a:lnTo>
                    <a:lnTo>
                      <a:pt x="234" y="146"/>
                    </a:lnTo>
                    <a:lnTo>
                      <a:pt x="229" y="150"/>
                    </a:lnTo>
                    <a:lnTo>
                      <a:pt x="222" y="154"/>
                    </a:lnTo>
                    <a:lnTo>
                      <a:pt x="214" y="157"/>
                    </a:lnTo>
                    <a:lnTo>
                      <a:pt x="205" y="158"/>
                    </a:lnTo>
                    <a:lnTo>
                      <a:pt x="196" y="160"/>
                    </a:lnTo>
                    <a:lnTo>
                      <a:pt x="172" y="160"/>
                    </a:lnTo>
                    <a:lnTo>
                      <a:pt x="172" y="16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1031"/>
              <p:cNvSpPr/>
              <p:nvPr/>
            </p:nvSpPr>
            <p:spPr bwMode="auto">
              <a:xfrm>
                <a:off x="2438401" y="4241800"/>
                <a:ext cx="117475" cy="117475"/>
              </a:xfrm>
              <a:custGeom>
                <a:avLst/>
                <a:gdLst/>
                <a:ahLst/>
                <a:cxnLst>
                  <a:cxn ang="0">
                    <a:pos x="190" y="297"/>
                  </a:cxn>
                  <a:cxn ang="0">
                    <a:pos x="114" y="293"/>
                  </a:cxn>
                  <a:cxn ang="0">
                    <a:pos x="85" y="290"/>
                  </a:cxn>
                  <a:cxn ang="0">
                    <a:pos x="58" y="288"/>
                  </a:cxn>
                  <a:cxn ang="0">
                    <a:pos x="48" y="285"/>
                  </a:cxn>
                  <a:cxn ang="0">
                    <a:pos x="40" y="280"/>
                  </a:cxn>
                  <a:cxn ang="0">
                    <a:pos x="34" y="271"/>
                  </a:cxn>
                  <a:cxn ang="0">
                    <a:pos x="33" y="262"/>
                  </a:cxn>
                  <a:cxn ang="0">
                    <a:pos x="36" y="254"/>
                  </a:cxn>
                  <a:cxn ang="0">
                    <a:pos x="40" y="246"/>
                  </a:cxn>
                  <a:cxn ang="0">
                    <a:pos x="46" y="241"/>
                  </a:cxn>
                  <a:cxn ang="0">
                    <a:pos x="55" y="239"/>
                  </a:cxn>
                  <a:cxn ang="0">
                    <a:pos x="57" y="239"/>
                  </a:cxn>
                  <a:cxn ang="0">
                    <a:pos x="84" y="241"/>
                  </a:cxn>
                  <a:cxn ang="0">
                    <a:pos x="186" y="250"/>
                  </a:cxn>
                  <a:cxn ang="0">
                    <a:pos x="216" y="251"/>
                  </a:cxn>
                  <a:cxn ang="0">
                    <a:pos x="239" y="250"/>
                  </a:cxn>
                  <a:cxn ang="0">
                    <a:pos x="246" y="247"/>
                  </a:cxn>
                  <a:cxn ang="0">
                    <a:pos x="246" y="246"/>
                  </a:cxn>
                  <a:cxn ang="0">
                    <a:pos x="248" y="238"/>
                  </a:cxn>
                  <a:cxn ang="0">
                    <a:pos x="249" y="211"/>
                  </a:cxn>
                  <a:cxn ang="0">
                    <a:pos x="245" y="174"/>
                  </a:cxn>
                  <a:cxn ang="0">
                    <a:pos x="244" y="170"/>
                  </a:cxn>
                  <a:cxn ang="0">
                    <a:pos x="237" y="147"/>
                  </a:cxn>
                  <a:cxn ang="0">
                    <a:pos x="225" y="128"/>
                  </a:cxn>
                  <a:cxn ang="0">
                    <a:pos x="208" y="115"/>
                  </a:cxn>
                  <a:cxn ang="0">
                    <a:pos x="188" y="102"/>
                  </a:cxn>
                  <a:cxn ang="0">
                    <a:pos x="151" y="82"/>
                  </a:cxn>
                  <a:cxn ang="0">
                    <a:pos x="113" y="65"/>
                  </a:cxn>
                  <a:cxn ang="0">
                    <a:pos x="75" y="54"/>
                  </a:cxn>
                  <a:cxn ang="0">
                    <a:pos x="33" y="48"/>
                  </a:cxn>
                  <a:cxn ang="0">
                    <a:pos x="24" y="50"/>
                  </a:cxn>
                  <a:cxn ang="0">
                    <a:pos x="21" y="50"/>
                  </a:cxn>
                  <a:cxn ang="0">
                    <a:pos x="12" y="47"/>
                  </a:cxn>
                  <a:cxn ang="0">
                    <a:pos x="6" y="42"/>
                  </a:cxn>
                  <a:cxn ang="0">
                    <a:pos x="2" y="35"/>
                  </a:cxn>
                  <a:cxn ang="0">
                    <a:pos x="0" y="26"/>
                  </a:cxn>
                  <a:cxn ang="0">
                    <a:pos x="2" y="17"/>
                  </a:cxn>
                  <a:cxn ang="0">
                    <a:pos x="6" y="9"/>
                  </a:cxn>
                  <a:cxn ang="0">
                    <a:pos x="14" y="3"/>
                  </a:cxn>
                  <a:cxn ang="0">
                    <a:pos x="24" y="0"/>
                  </a:cxn>
                  <a:cxn ang="0">
                    <a:pos x="36" y="0"/>
                  </a:cxn>
                  <a:cxn ang="0">
                    <a:pos x="49" y="0"/>
                  </a:cxn>
                  <a:cxn ang="0">
                    <a:pos x="92" y="7"/>
                  </a:cxn>
                  <a:cxn ang="0">
                    <a:pos x="151" y="24"/>
                  </a:cxn>
                  <a:cxn ang="0">
                    <a:pos x="206" y="51"/>
                  </a:cxn>
                  <a:cxn ang="0">
                    <a:pos x="253" y="88"/>
                  </a:cxn>
                  <a:cxn ang="0">
                    <a:pos x="262" y="97"/>
                  </a:cxn>
                  <a:cxn ang="0">
                    <a:pos x="276" y="115"/>
                  </a:cxn>
                  <a:cxn ang="0">
                    <a:pos x="287" y="136"/>
                  </a:cxn>
                  <a:cxn ang="0">
                    <a:pos x="292" y="158"/>
                  </a:cxn>
                  <a:cxn ang="0">
                    <a:pos x="293" y="170"/>
                  </a:cxn>
                  <a:cxn ang="0">
                    <a:pos x="296" y="196"/>
                  </a:cxn>
                  <a:cxn ang="0">
                    <a:pos x="297" y="230"/>
                  </a:cxn>
                  <a:cxn ang="0">
                    <a:pos x="297" y="243"/>
                  </a:cxn>
                  <a:cxn ang="0">
                    <a:pos x="296" y="251"/>
                  </a:cxn>
                  <a:cxn ang="0">
                    <a:pos x="293" y="264"/>
                  </a:cxn>
                  <a:cxn ang="0">
                    <a:pos x="288" y="275"/>
                  </a:cxn>
                  <a:cxn ang="0">
                    <a:pos x="275" y="285"/>
                  </a:cxn>
                  <a:cxn ang="0">
                    <a:pos x="253" y="292"/>
                  </a:cxn>
                  <a:cxn ang="0">
                    <a:pos x="224" y="296"/>
                  </a:cxn>
                  <a:cxn ang="0">
                    <a:pos x="190" y="297"/>
                  </a:cxn>
                </a:cxnLst>
                <a:rect l="0" t="0" r="r" b="b"/>
                <a:pathLst>
                  <a:path w="297" h="297">
                    <a:moveTo>
                      <a:pt x="190" y="297"/>
                    </a:moveTo>
                    <a:lnTo>
                      <a:pt x="190" y="297"/>
                    </a:lnTo>
                    <a:lnTo>
                      <a:pt x="152" y="296"/>
                    </a:lnTo>
                    <a:lnTo>
                      <a:pt x="114" y="293"/>
                    </a:lnTo>
                    <a:lnTo>
                      <a:pt x="114" y="293"/>
                    </a:lnTo>
                    <a:lnTo>
                      <a:pt x="85" y="290"/>
                    </a:lnTo>
                    <a:lnTo>
                      <a:pt x="58" y="288"/>
                    </a:lnTo>
                    <a:lnTo>
                      <a:pt x="58" y="288"/>
                    </a:lnTo>
                    <a:lnTo>
                      <a:pt x="51" y="288"/>
                    </a:lnTo>
                    <a:lnTo>
                      <a:pt x="48" y="285"/>
                    </a:lnTo>
                    <a:lnTo>
                      <a:pt x="42" y="283"/>
                    </a:lnTo>
                    <a:lnTo>
                      <a:pt x="40" y="280"/>
                    </a:lnTo>
                    <a:lnTo>
                      <a:pt x="37" y="276"/>
                    </a:lnTo>
                    <a:lnTo>
                      <a:pt x="34" y="271"/>
                    </a:lnTo>
                    <a:lnTo>
                      <a:pt x="34" y="267"/>
                    </a:lnTo>
                    <a:lnTo>
                      <a:pt x="33" y="262"/>
                    </a:lnTo>
                    <a:lnTo>
                      <a:pt x="33" y="262"/>
                    </a:lnTo>
                    <a:lnTo>
                      <a:pt x="36" y="254"/>
                    </a:lnTo>
                    <a:lnTo>
                      <a:pt x="37" y="250"/>
                    </a:lnTo>
                    <a:lnTo>
                      <a:pt x="40" y="246"/>
                    </a:lnTo>
                    <a:lnTo>
                      <a:pt x="42" y="243"/>
                    </a:lnTo>
                    <a:lnTo>
                      <a:pt x="46" y="241"/>
                    </a:lnTo>
                    <a:lnTo>
                      <a:pt x="50" y="239"/>
                    </a:lnTo>
                    <a:lnTo>
                      <a:pt x="55" y="239"/>
                    </a:lnTo>
                    <a:lnTo>
                      <a:pt x="57" y="239"/>
                    </a:lnTo>
                    <a:lnTo>
                      <a:pt x="57" y="239"/>
                    </a:lnTo>
                    <a:lnTo>
                      <a:pt x="84" y="241"/>
                    </a:lnTo>
                    <a:lnTo>
                      <a:pt x="84" y="241"/>
                    </a:lnTo>
                    <a:lnTo>
                      <a:pt x="151" y="247"/>
                    </a:lnTo>
                    <a:lnTo>
                      <a:pt x="186" y="250"/>
                    </a:lnTo>
                    <a:lnTo>
                      <a:pt x="216" y="251"/>
                    </a:lnTo>
                    <a:lnTo>
                      <a:pt x="216" y="251"/>
                    </a:lnTo>
                    <a:lnTo>
                      <a:pt x="229" y="250"/>
                    </a:lnTo>
                    <a:lnTo>
                      <a:pt x="239" y="250"/>
                    </a:lnTo>
                    <a:lnTo>
                      <a:pt x="244" y="249"/>
                    </a:lnTo>
                    <a:lnTo>
                      <a:pt x="246" y="247"/>
                    </a:lnTo>
                    <a:lnTo>
                      <a:pt x="246" y="246"/>
                    </a:lnTo>
                    <a:lnTo>
                      <a:pt x="246" y="246"/>
                    </a:lnTo>
                    <a:lnTo>
                      <a:pt x="246" y="246"/>
                    </a:lnTo>
                    <a:lnTo>
                      <a:pt x="248" y="238"/>
                    </a:lnTo>
                    <a:lnTo>
                      <a:pt x="249" y="229"/>
                    </a:lnTo>
                    <a:lnTo>
                      <a:pt x="249" y="211"/>
                    </a:lnTo>
                    <a:lnTo>
                      <a:pt x="246" y="191"/>
                    </a:lnTo>
                    <a:lnTo>
                      <a:pt x="245" y="174"/>
                    </a:lnTo>
                    <a:lnTo>
                      <a:pt x="244" y="170"/>
                    </a:lnTo>
                    <a:lnTo>
                      <a:pt x="244" y="170"/>
                    </a:lnTo>
                    <a:lnTo>
                      <a:pt x="241" y="158"/>
                    </a:lnTo>
                    <a:lnTo>
                      <a:pt x="237" y="147"/>
                    </a:lnTo>
                    <a:lnTo>
                      <a:pt x="232" y="137"/>
                    </a:lnTo>
                    <a:lnTo>
                      <a:pt x="225" y="128"/>
                    </a:lnTo>
                    <a:lnTo>
                      <a:pt x="218" y="122"/>
                    </a:lnTo>
                    <a:lnTo>
                      <a:pt x="208" y="115"/>
                    </a:lnTo>
                    <a:lnTo>
                      <a:pt x="190" y="103"/>
                    </a:lnTo>
                    <a:lnTo>
                      <a:pt x="188" y="102"/>
                    </a:lnTo>
                    <a:lnTo>
                      <a:pt x="188" y="102"/>
                    </a:lnTo>
                    <a:lnTo>
                      <a:pt x="151" y="82"/>
                    </a:lnTo>
                    <a:lnTo>
                      <a:pt x="133" y="73"/>
                    </a:lnTo>
                    <a:lnTo>
                      <a:pt x="113" y="65"/>
                    </a:lnTo>
                    <a:lnTo>
                      <a:pt x="95" y="59"/>
                    </a:lnTo>
                    <a:lnTo>
                      <a:pt x="75" y="54"/>
                    </a:lnTo>
                    <a:lnTo>
                      <a:pt x="54" y="50"/>
                    </a:lnTo>
                    <a:lnTo>
                      <a:pt x="33" y="48"/>
                    </a:lnTo>
                    <a:lnTo>
                      <a:pt x="33" y="48"/>
                    </a:lnTo>
                    <a:lnTo>
                      <a:pt x="24" y="50"/>
                    </a:lnTo>
                    <a:lnTo>
                      <a:pt x="21" y="50"/>
                    </a:lnTo>
                    <a:lnTo>
                      <a:pt x="21" y="50"/>
                    </a:lnTo>
                    <a:lnTo>
                      <a:pt x="17" y="48"/>
                    </a:lnTo>
                    <a:lnTo>
                      <a:pt x="12" y="47"/>
                    </a:lnTo>
                    <a:lnTo>
                      <a:pt x="8" y="45"/>
                    </a:lnTo>
                    <a:lnTo>
                      <a:pt x="6" y="42"/>
                    </a:lnTo>
                    <a:lnTo>
                      <a:pt x="3" y="39"/>
                    </a:lnTo>
                    <a:lnTo>
                      <a:pt x="2" y="35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2" y="17"/>
                    </a:lnTo>
                    <a:lnTo>
                      <a:pt x="3" y="13"/>
                    </a:lnTo>
                    <a:lnTo>
                      <a:pt x="6" y="9"/>
                    </a:lnTo>
                    <a:lnTo>
                      <a:pt x="10" y="5"/>
                    </a:lnTo>
                    <a:lnTo>
                      <a:pt x="14" y="3"/>
                    </a:lnTo>
                    <a:lnTo>
                      <a:pt x="19" y="1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49" y="0"/>
                    </a:lnTo>
                    <a:lnTo>
                      <a:pt x="63" y="1"/>
                    </a:lnTo>
                    <a:lnTo>
                      <a:pt x="92" y="7"/>
                    </a:lnTo>
                    <a:lnTo>
                      <a:pt x="121" y="13"/>
                    </a:lnTo>
                    <a:lnTo>
                      <a:pt x="151" y="24"/>
                    </a:lnTo>
                    <a:lnTo>
                      <a:pt x="178" y="37"/>
                    </a:lnTo>
                    <a:lnTo>
                      <a:pt x="206" y="51"/>
                    </a:lnTo>
                    <a:lnTo>
                      <a:pt x="231" y="68"/>
                    </a:lnTo>
                    <a:lnTo>
                      <a:pt x="253" y="88"/>
                    </a:lnTo>
                    <a:lnTo>
                      <a:pt x="253" y="88"/>
                    </a:lnTo>
                    <a:lnTo>
                      <a:pt x="262" y="97"/>
                    </a:lnTo>
                    <a:lnTo>
                      <a:pt x="270" y="106"/>
                    </a:lnTo>
                    <a:lnTo>
                      <a:pt x="276" y="115"/>
                    </a:lnTo>
                    <a:lnTo>
                      <a:pt x="283" y="126"/>
                    </a:lnTo>
                    <a:lnTo>
                      <a:pt x="287" y="136"/>
                    </a:lnTo>
                    <a:lnTo>
                      <a:pt x="291" y="148"/>
                    </a:lnTo>
                    <a:lnTo>
                      <a:pt x="292" y="158"/>
                    </a:lnTo>
                    <a:lnTo>
                      <a:pt x="293" y="170"/>
                    </a:lnTo>
                    <a:lnTo>
                      <a:pt x="293" y="170"/>
                    </a:lnTo>
                    <a:lnTo>
                      <a:pt x="296" y="196"/>
                    </a:lnTo>
                    <a:lnTo>
                      <a:pt x="296" y="196"/>
                    </a:lnTo>
                    <a:lnTo>
                      <a:pt x="297" y="218"/>
                    </a:lnTo>
                    <a:lnTo>
                      <a:pt x="297" y="230"/>
                    </a:lnTo>
                    <a:lnTo>
                      <a:pt x="297" y="241"/>
                    </a:lnTo>
                    <a:lnTo>
                      <a:pt x="297" y="243"/>
                    </a:lnTo>
                    <a:lnTo>
                      <a:pt x="297" y="243"/>
                    </a:lnTo>
                    <a:lnTo>
                      <a:pt x="296" y="251"/>
                    </a:lnTo>
                    <a:lnTo>
                      <a:pt x="295" y="258"/>
                    </a:lnTo>
                    <a:lnTo>
                      <a:pt x="293" y="264"/>
                    </a:lnTo>
                    <a:lnTo>
                      <a:pt x="291" y="269"/>
                    </a:lnTo>
                    <a:lnTo>
                      <a:pt x="288" y="275"/>
                    </a:lnTo>
                    <a:lnTo>
                      <a:pt x="284" y="279"/>
                    </a:lnTo>
                    <a:lnTo>
                      <a:pt x="275" y="285"/>
                    </a:lnTo>
                    <a:lnTo>
                      <a:pt x="265" y="289"/>
                    </a:lnTo>
                    <a:lnTo>
                      <a:pt x="253" y="292"/>
                    </a:lnTo>
                    <a:lnTo>
                      <a:pt x="224" y="296"/>
                    </a:lnTo>
                    <a:lnTo>
                      <a:pt x="224" y="296"/>
                    </a:lnTo>
                    <a:lnTo>
                      <a:pt x="207" y="297"/>
                    </a:lnTo>
                    <a:lnTo>
                      <a:pt x="190" y="297"/>
                    </a:lnTo>
                    <a:lnTo>
                      <a:pt x="190" y="29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1032"/>
              <p:cNvSpPr/>
              <p:nvPr/>
            </p:nvSpPr>
            <p:spPr bwMode="auto">
              <a:xfrm>
                <a:off x="2362201" y="4311650"/>
                <a:ext cx="201613" cy="217488"/>
              </a:xfrm>
              <a:custGeom>
                <a:avLst/>
                <a:gdLst/>
                <a:ahLst/>
                <a:cxnLst>
                  <a:cxn ang="0">
                    <a:pos x="226" y="545"/>
                  </a:cxn>
                  <a:cxn ang="0">
                    <a:pos x="192" y="532"/>
                  </a:cxn>
                  <a:cxn ang="0">
                    <a:pos x="187" y="512"/>
                  </a:cxn>
                  <a:cxn ang="0">
                    <a:pos x="204" y="493"/>
                  </a:cxn>
                  <a:cxn ang="0">
                    <a:pos x="218" y="491"/>
                  </a:cxn>
                  <a:cxn ang="0">
                    <a:pos x="239" y="498"/>
                  </a:cxn>
                  <a:cxn ang="0">
                    <a:pos x="274" y="499"/>
                  </a:cxn>
                  <a:cxn ang="0">
                    <a:pos x="354" y="477"/>
                  </a:cxn>
                  <a:cxn ang="0">
                    <a:pos x="401" y="453"/>
                  </a:cxn>
                  <a:cxn ang="0">
                    <a:pos x="439" y="416"/>
                  </a:cxn>
                  <a:cxn ang="0">
                    <a:pos x="459" y="365"/>
                  </a:cxn>
                  <a:cxn ang="0">
                    <a:pos x="460" y="325"/>
                  </a:cxn>
                  <a:cxn ang="0">
                    <a:pos x="445" y="278"/>
                  </a:cxn>
                  <a:cxn ang="0">
                    <a:pos x="422" y="251"/>
                  </a:cxn>
                  <a:cxn ang="0">
                    <a:pos x="365" y="215"/>
                  </a:cxn>
                  <a:cxn ang="0">
                    <a:pos x="277" y="187"/>
                  </a:cxn>
                  <a:cxn ang="0">
                    <a:pos x="163" y="157"/>
                  </a:cxn>
                  <a:cxn ang="0">
                    <a:pos x="98" y="141"/>
                  </a:cxn>
                  <a:cxn ang="0">
                    <a:pos x="42" y="124"/>
                  </a:cxn>
                  <a:cxn ang="0">
                    <a:pos x="9" y="99"/>
                  </a:cxn>
                  <a:cxn ang="0">
                    <a:pos x="1" y="78"/>
                  </a:cxn>
                  <a:cxn ang="0">
                    <a:pos x="6" y="39"/>
                  </a:cxn>
                  <a:cxn ang="0">
                    <a:pos x="29" y="18"/>
                  </a:cxn>
                  <a:cxn ang="0">
                    <a:pos x="127" y="0"/>
                  </a:cxn>
                  <a:cxn ang="0">
                    <a:pos x="166" y="1"/>
                  </a:cxn>
                  <a:cxn ang="0">
                    <a:pos x="204" y="13"/>
                  </a:cxn>
                  <a:cxn ang="0">
                    <a:pos x="243" y="44"/>
                  </a:cxn>
                  <a:cxn ang="0">
                    <a:pos x="261" y="61"/>
                  </a:cxn>
                  <a:cxn ang="0">
                    <a:pos x="264" y="85"/>
                  </a:cxn>
                  <a:cxn ang="0">
                    <a:pos x="243" y="102"/>
                  </a:cxn>
                  <a:cxn ang="0">
                    <a:pos x="231" y="96"/>
                  </a:cxn>
                  <a:cxn ang="0">
                    <a:pos x="205" y="72"/>
                  </a:cxn>
                  <a:cxn ang="0">
                    <a:pos x="178" y="55"/>
                  </a:cxn>
                  <a:cxn ang="0">
                    <a:pos x="129" y="45"/>
                  </a:cxn>
                  <a:cxn ang="0">
                    <a:pos x="87" y="51"/>
                  </a:cxn>
                  <a:cxn ang="0">
                    <a:pos x="63" y="64"/>
                  </a:cxn>
                  <a:cxn ang="0">
                    <a:pos x="63" y="72"/>
                  </a:cxn>
                  <a:cxn ang="0">
                    <a:pos x="86" y="87"/>
                  </a:cxn>
                  <a:cxn ang="0">
                    <a:pos x="254" y="129"/>
                  </a:cxn>
                  <a:cxn ang="0">
                    <a:pos x="308" y="145"/>
                  </a:cxn>
                  <a:cxn ang="0">
                    <a:pos x="418" y="187"/>
                  </a:cxn>
                  <a:cxn ang="0">
                    <a:pos x="468" y="226"/>
                  </a:cxn>
                  <a:cxn ang="0">
                    <a:pos x="493" y="266"/>
                  </a:cxn>
                  <a:cxn ang="0">
                    <a:pos x="507" y="325"/>
                  </a:cxn>
                  <a:cxn ang="0">
                    <a:pos x="506" y="387"/>
                  </a:cxn>
                  <a:cxn ang="0">
                    <a:pos x="484" y="443"/>
                  </a:cxn>
                  <a:cxn ang="0">
                    <a:pos x="441" y="486"/>
                  </a:cxn>
                  <a:cxn ang="0">
                    <a:pos x="380" y="519"/>
                  </a:cxn>
                  <a:cxn ang="0">
                    <a:pos x="282" y="546"/>
                  </a:cxn>
                </a:cxnLst>
                <a:rect l="0" t="0" r="r" b="b"/>
                <a:pathLst>
                  <a:path w="509" h="548">
                    <a:moveTo>
                      <a:pt x="257" y="548"/>
                    </a:moveTo>
                    <a:lnTo>
                      <a:pt x="257" y="548"/>
                    </a:lnTo>
                    <a:lnTo>
                      <a:pt x="242" y="548"/>
                    </a:lnTo>
                    <a:lnTo>
                      <a:pt x="226" y="545"/>
                    </a:lnTo>
                    <a:lnTo>
                      <a:pt x="212" y="541"/>
                    </a:lnTo>
                    <a:lnTo>
                      <a:pt x="199" y="536"/>
                    </a:lnTo>
                    <a:lnTo>
                      <a:pt x="199" y="536"/>
                    </a:lnTo>
                    <a:lnTo>
                      <a:pt x="192" y="532"/>
                    </a:lnTo>
                    <a:lnTo>
                      <a:pt x="188" y="527"/>
                    </a:lnTo>
                    <a:lnTo>
                      <a:pt x="187" y="520"/>
                    </a:lnTo>
                    <a:lnTo>
                      <a:pt x="187" y="512"/>
                    </a:lnTo>
                    <a:lnTo>
                      <a:pt x="187" y="512"/>
                    </a:lnTo>
                    <a:lnTo>
                      <a:pt x="191" y="504"/>
                    </a:lnTo>
                    <a:lnTo>
                      <a:pt x="196" y="498"/>
                    </a:lnTo>
                    <a:lnTo>
                      <a:pt x="200" y="495"/>
                    </a:lnTo>
                    <a:lnTo>
                      <a:pt x="204" y="493"/>
                    </a:lnTo>
                    <a:lnTo>
                      <a:pt x="208" y="491"/>
                    </a:lnTo>
                    <a:lnTo>
                      <a:pt x="213" y="491"/>
                    </a:lnTo>
                    <a:lnTo>
                      <a:pt x="213" y="491"/>
                    </a:lnTo>
                    <a:lnTo>
                      <a:pt x="218" y="491"/>
                    </a:lnTo>
                    <a:lnTo>
                      <a:pt x="225" y="494"/>
                    </a:lnTo>
                    <a:lnTo>
                      <a:pt x="225" y="494"/>
                    </a:lnTo>
                    <a:lnTo>
                      <a:pt x="231" y="497"/>
                    </a:lnTo>
                    <a:lnTo>
                      <a:pt x="239" y="498"/>
                    </a:lnTo>
                    <a:lnTo>
                      <a:pt x="247" y="499"/>
                    </a:lnTo>
                    <a:lnTo>
                      <a:pt x="256" y="499"/>
                    </a:lnTo>
                    <a:lnTo>
                      <a:pt x="256" y="499"/>
                    </a:lnTo>
                    <a:lnTo>
                      <a:pt x="274" y="499"/>
                    </a:lnTo>
                    <a:lnTo>
                      <a:pt x="294" y="495"/>
                    </a:lnTo>
                    <a:lnTo>
                      <a:pt x="315" y="490"/>
                    </a:lnTo>
                    <a:lnTo>
                      <a:pt x="335" y="484"/>
                    </a:lnTo>
                    <a:lnTo>
                      <a:pt x="354" y="477"/>
                    </a:lnTo>
                    <a:lnTo>
                      <a:pt x="373" y="469"/>
                    </a:lnTo>
                    <a:lnTo>
                      <a:pt x="388" y="461"/>
                    </a:lnTo>
                    <a:lnTo>
                      <a:pt x="401" y="453"/>
                    </a:lnTo>
                    <a:lnTo>
                      <a:pt x="401" y="453"/>
                    </a:lnTo>
                    <a:lnTo>
                      <a:pt x="412" y="446"/>
                    </a:lnTo>
                    <a:lnTo>
                      <a:pt x="422" y="436"/>
                    </a:lnTo>
                    <a:lnTo>
                      <a:pt x="431" y="426"/>
                    </a:lnTo>
                    <a:lnTo>
                      <a:pt x="439" y="416"/>
                    </a:lnTo>
                    <a:lnTo>
                      <a:pt x="446" y="404"/>
                    </a:lnTo>
                    <a:lnTo>
                      <a:pt x="451" y="392"/>
                    </a:lnTo>
                    <a:lnTo>
                      <a:pt x="456" y="379"/>
                    </a:lnTo>
                    <a:lnTo>
                      <a:pt x="459" y="365"/>
                    </a:lnTo>
                    <a:lnTo>
                      <a:pt x="459" y="365"/>
                    </a:lnTo>
                    <a:lnTo>
                      <a:pt x="460" y="351"/>
                    </a:lnTo>
                    <a:lnTo>
                      <a:pt x="462" y="338"/>
                    </a:lnTo>
                    <a:lnTo>
                      <a:pt x="460" y="325"/>
                    </a:lnTo>
                    <a:lnTo>
                      <a:pt x="458" y="312"/>
                    </a:lnTo>
                    <a:lnTo>
                      <a:pt x="455" y="300"/>
                    </a:lnTo>
                    <a:lnTo>
                      <a:pt x="450" y="289"/>
                    </a:lnTo>
                    <a:lnTo>
                      <a:pt x="445" y="278"/>
                    </a:lnTo>
                    <a:lnTo>
                      <a:pt x="437" y="266"/>
                    </a:lnTo>
                    <a:lnTo>
                      <a:pt x="437" y="266"/>
                    </a:lnTo>
                    <a:lnTo>
                      <a:pt x="430" y="259"/>
                    </a:lnTo>
                    <a:lnTo>
                      <a:pt x="422" y="251"/>
                    </a:lnTo>
                    <a:lnTo>
                      <a:pt x="414" y="244"/>
                    </a:lnTo>
                    <a:lnTo>
                      <a:pt x="405" y="238"/>
                    </a:lnTo>
                    <a:lnTo>
                      <a:pt x="386" y="226"/>
                    </a:lnTo>
                    <a:lnTo>
                      <a:pt x="365" y="215"/>
                    </a:lnTo>
                    <a:lnTo>
                      <a:pt x="344" y="208"/>
                    </a:lnTo>
                    <a:lnTo>
                      <a:pt x="320" y="200"/>
                    </a:lnTo>
                    <a:lnTo>
                      <a:pt x="277" y="187"/>
                    </a:lnTo>
                    <a:lnTo>
                      <a:pt x="277" y="187"/>
                    </a:lnTo>
                    <a:lnTo>
                      <a:pt x="259" y="181"/>
                    </a:lnTo>
                    <a:lnTo>
                      <a:pt x="259" y="181"/>
                    </a:lnTo>
                    <a:lnTo>
                      <a:pt x="210" y="170"/>
                    </a:lnTo>
                    <a:lnTo>
                      <a:pt x="163" y="157"/>
                    </a:lnTo>
                    <a:lnTo>
                      <a:pt x="163" y="157"/>
                    </a:lnTo>
                    <a:lnTo>
                      <a:pt x="110" y="143"/>
                    </a:lnTo>
                    <a:lnTo>
                      <a:pt x="110" y="143"/>
                    </a:lnTo>
                    <a:lnTo>
                      <a:pt x="98" y="141"/>
                    </a:lnTo>
                    <a:lnTo>
                      <a:pt x="98" y="141"/>
                    </a:lnTo>
                    <a:lnTo>
                      <a:pt x="70" y="134"/>
                    </a:lnTo>
                    <a:lnTo>
                      <a:pt x="56" y="129"/>
                    </a:lnTo>
                    <a:lnTo>
                      <a:pt x="42" y="124"/>
                    </a:lnTo>
                    <a:lnTo>
                      <a:pt x="29" y="117"/>
                    </a:lnTo>
                    <a:lnTo>
                      <a:pt x="17" y="109"/>
                    </a:lnTo>
                    <a:lnTo>
                      <a:pt x="13" y="104"/>
                    </a:lnTo>
                    <a:lnTo>
                      <a:pt x="9" y="99"/>
                    </a:lnTo>
                    <a:lnTo>
                      <a:pt x="5" y="94"/>
                    </a:lnTo>
                    <a:lnTo>
                      <a:pt x="2" y="89"/>
                    </a:lnTo>
                    <a:lnTo>
                      <a:pt x="2" y="89"/>
                    </a:lnTo>
                    <a:lnTo>
                      <a:pt x="1" y="78"/>
                    </a:lnTo>
                    <a:lnTo>
                      <a:pt x="0" y="69"/>
                    </a:lnTo>
                    <a:lnTo>
                      <a:pt x="1" y="58"/>
                    </a:lnTo>
                    <a:lnTo>
                      <a:pt x="2" y="48"/>
                    </a:lnTo>
                    <a:lnTo>
                      <a:pt x="6" y="39"/>
                    </a:lnTo>
                    <a:lnTo>
                      <a:pt x="13" y="31"/>
                    </a:lnTo>
                    <a:lnTo>
                      <a:pt x="19" y="23"/>
                    </a:lnTo>
                    <a:lnTo>
                      <a:pt x="29" y="18"/>
                    </a:lnTo>
                    <a:lnTo>
                      <a:pt x="29" y="18"/>
                    </a:lnTo>
                    <a:lnTo>
                      <a:pt x="51" y="10"/>
                    </a:lnTo>
                    <a:lnTo>
                      <a:pt x="74" y="4"/>
                    </a:lnTo>
                    <a:lnTo>
                      <a:pt x="100" y="1"/>
                    </a:lnTo>
                    <a:lnTo>
                      <a:pt x="127" y="0"/>
                    </a:lnTo>
                    <a:lnTo>
                      <a:pt x="127" y="0"/>
                    </a:lnTo>
                    <a:lnTo>
                      <a:pt x="146" y="0"/>
                    </a:lnTo>
                    <a:lnTo>
                      <a:pt x="166" y="1"/>
                    </a:lnTo>
                    <a:lnTo>
                      <a:pt x="166" y="1"/>
                    </a:lnTo>
                    <a:lnTo>
                      <a:pt x="178" y="4"/>
                    </a:lnTo>
                    <a:lnTo>
                      <a:pt x="187" y="6"/>
                    </a:lnTo>
                    <a:lnTo>
                      <a:pt x="196" y="9"/>
                    </a:lnTo>
                    <a:lnTo>
                      <a:pt x="204" y="13"/>
                    </a:lnTo>
                    <a:lnTo>
                      <a:pt x="218" y="23"/>
                    </a:lnTo>
                    <a:lnTo>
                      <a:pt x="233" y="35"/>
                    </a:lnTo>
                    <a:lnTo>
                      <a:pt x="233" y="35"/>
                    </a:lnTo>
                    <a:lnTo>
                      <a:pt x="243" y="44"/>
                    </a:lnTo>
                    <a:lnTo>
                      <a:pt x="255" y="53"/>
                    </a:lnTo>
                    <a:lnTo>
                      <a:pt x="255" y="53"/>
                    </a:lnTo>
                    <a:lnTo>
                      <a:pt x="259" y="57"/>
                    </a:lnTo>
                    <a:lnTo>
                      <a:pt x="261" y="61"/>
                    </a:lnTo>
                    <a:lnTo>
                      <a:pt x="265" y="69"/>
                    </a:lnTo>
                    <a:lnTo>
                      <a:pt x="265" y="77"/>
                    </a:lnTo>
                    <a:lnTo>
                      <a:pt x="264" y="85"/>
                    </a:lnTo>
                    <a:lnTo>
                      <a:pt x="264" y="85"/>
                    </a:lnTo>
                    <a:lnTo>
                      <a:pt x="261" y="91"/>
                    </a:lnTo>
                    <a:lnTo>
                      <a:pt x="256" y="96"/>
                    </a:lnTo>
                    <a:lnTo>
                      <a:pt x="250" y="100"/>
                    </a:lnTo>
                    <a:lnTo>
                      <a:pt x="243" y="102"/>
                    </a:lnTo>
                    <a:lnTo>
                      <a:pt x="243" y="102"/>
                    </a:lnTo>
                    <a:lnTo>
                      <a:pt x="238" y="100"/>
                    </a:lnTo>
                    <a:lnTo>
                      <a:pt x="231" y="96"/>
                    </a:lnTo>
                    <a:lnTo>
                      <a:pt x="231" y="96"/>
                    </a:lnTo>
                    <a:lnTo>
                      <a:pt x="222" y="89"/>
                    </a:lnTo>
                    <a:lnTo>
                      <a:pt x="213" y="81"/>
                    </a:lnTo>
                    <a:lnTo>
                      <a:pt x="213" y="81"/>
                    </a:lnTo>
                    <a:lnTo>
                      <a:pt x="205" y="72"/>
                    </a:lnTo>
                    <a:lnTo>
                      <a:pt x="197" y="65"/>
                    </a:lnTo>
                    <a:lnTo>
                      <a:pt x="188" y="58"/>
                    </a:lnTo>
                    <a:lnTo>
                      <a:pt x="178" y="55"/>
                    </a:lnTo>
                    <a:lnTo>
                      <a:pt x="178" y="55"/>
                    </a:lnTo>
                    <a:lnTo>
                      <a:pt x="158" y="49"/>
                    </a:lnTo>
                    <a:lnTo>
                      <a:pt x="144" y="47"/>
                    </a:lnTo>
                    <a:lnTo>
                      <a:pt x="129" y="45"/>
                    </a:lnTo>
                    <a:lnTo>
                      <a:pt x="129" y="45"/>
                    </a:lnTo>
                    <a:lnTo>
                      <a:pt x="119" y="47"/>
                    </a:lnTo>
                    <a:lnTo>
                      <a:pt x="119" y="47"/>
                    </a:lnTo>
                    <a:lnTo>
                      <a:pt x="107" y="48"/>
                    </a:lnTo>
                    <a:lnTo>
                      <a:pt x="87" y="51"/>
                    </a:lnTo>
                    <a:lnTo>
                      <a:pt x="78" y="53"/>
                    </a:lnTo>
                    <a:lnTo>
                      <a:pt x="70" y="57"/>
                    </a:lnTo>
                    <a:lnTo>
                      <a:pt x="64" y="61"/>
                    </a:lnTo>
                    <a:lnTo>
                      <a:pt x="63" y="64"/>
                    </a:lnTo>
                    <a:lnTo>
                      <a:pt x="61" y="66"/>
                    </a:lnTo>
                    <a:lnTo>
                      <a:pt x="61" y="66"/>
                    </a:lnTo>
                    <a:lnTo>
                      <a:pt x="61" y="69"/>
                    </a:lnTo>
                    <a:lnTo>
                      <a:pt x="63" y="72"/>
                    </a:lnTo>
                    <a:lnTo>
                      <a:pt x="66" y="77"/>
                    </a:lnTo>
                    <a:lnTo>
                      <a:pt x="76" y="82"/>
                    </a:lnTo>
                    <a:lnTo>
                      <a:pt x="86" y="87"/>
                    </a:lnTo>
                    <a:lnTo>
                      <a:pt x="86" y="87"/>
                    </a:lnTo>
                    <a:lnTo>
                      <a:pt x="140" y="100"/>
                    </a:lnTo>
                    <a:lnTo>
                      <a:pt x="140" y="100"/>
                    </a:lnTo>
                    <a:lnTo>
                      <a:pt x="196" y="115"/>
                    </a:lnTo>
                    <a:lnTo>
                      <a:pt x="254" y="129"/>
                    </a:lnTo>
                    <a:lnTo>
                      <a:pt x="254" y="129"/>
                    </a:lnTo>
                    <a:lnTo>
                      <a:pt x="277" y="136"/>
                    </a:lnTo>
                    <a:lnTo>
                      <a:pt x="277" y="136"/>
                    </a:lnTo>
                    <a:lnTo>
                      <a:pt x="308" y="145"/>
                    </a:lnTo>
                    <a:lnTo>
                      <a:pt x="340" y="154"/>
                    </a:lnTo>
                    <a:lnTo>
                      <a:pt x="373" y="166"/>
                    </a:lnTo>
                    <a:lnTo>
                      <a:pt x="403" y="179"/>
                    </a:lnTo>
                    <a:lnTo>
                      <a:pt x="418" y="187"/>
                    </a:lnTo>
                    <a:lnTo>
                      <a:pt x="431" y="196"/>
                    </a:lnTo>
                    <a:lnTo>
                      <a:pt x="445" y="205"/>
                    </a:lnTo>
                    <a:lnTo>
                      <a:pt x="456" y="215"/>
                    </a:lnTo>
                    <a:lnTo>
                      <a:pt x="468" y="226"/>
                    </a:lnTo>
                    <a:lnTo>
                      <a:pt x="477" y="239"/>
                    </a:lnTo>
                    <a:lnTo>
                      <a:pt x="486" y="252"/>
                    </a:lnTo>
                    <a:lnTo>
                      <a:pt x="493" y="266"/>
                    </a:lnTo>
                    <a:lnTo>
                      <a:pt x="493" y="266"/>
                    </a:lnTo>
                    <a:lnTo>
                      <a:pt x="498" y="281"/>
                    </a:lnTo>
                    <a:lnTo>
                      <a:pt x="502" y="295"/>
                    </a:lnTo>
                    <a:lnTo>
                      <a:pt x="506" y="310"/>
                    </a:lnTo>
                    <a:lnTo>
                      <a:pt x="507" y="325"/>
                    </a:lnTo>
                    <a:lnTo>
                      <a:pt x="509" y="341"/>
                    </a:lnTo>
                    <a:lnTo>
                      <a:pt x="509" y="355"/>
                    </a:lnTo>
                    <a:lnTo>
                      <a:pt x="507" y="371"/>
                    </a:lnTo>
                    <a:lnTo>
                      <a:pt x="506" y="387"/>
                    </a:lnTo>
                    <a:lnTo>
                      <a:pt x="502" y="401"/>
                    </a:lnTo>
                    <a:lnTo>
                      <a:pt x="497" y="416"/>
                    </a:lnTo>
                    <a:lnTo>
                      <a:pt x="492" y="429"/>
                    </a:lnTo>
                    <a:lnTo>
                      <a:pt x="484" y="443"/>
                    </a:lnTo>
                    <a:lnTo>
                      <a:pt x="476" y="455"/>
                    </a:lnTo>
                    <a:lnTo>
                      <a:pt x="465" y="467"/>
                    </a:lnTo>
                    <a:lnTo>
                      <a:pt x="454" y="477"/>
                    </a:lnTo>
                    <a:lnTo>
                      <a:pt x="441" y="486"/>
                    </a:lnTo>
                    <a:lnTo>
                      <a:pt x="441" y="486"/>
                    </a:lnTo>
                    <a:lnTo>
                      <a:pt x="422" y="497"/>
                    </a:lnTo>
                    <a:lnTo>
                      <a:pt x="403" y="508"/>
                    </a:lnTo>
                    <a:lnTo>
                      <a:pt x="380" y="519"/>
                    </a:lnTo>
                    <a:lnTo>
                      <a:pt x="357" y="528"/>
                    </a:lnTo>
                    <a:lnTo>
                      <a:pt x="332" y="536"/>
                    </a:lnTo>
                    <a:lnTo>
                      <a:pt x="307" y="542"/>
                    </a:lnTo>
                    <a:lnTo>
                      <a:pt x="282" y="546"/>
                    </a:lnTo>
                    <a:lnTo>
                      <a:pt x="257" y="548"/>
                    </a:lnTo>
                    <a:lnTo>
                      <a:pt x="257" y="5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1033"/>
              <p:cNvSpPr/>
              <p:nvPr/>
            </p:nvSpPr>
            <p:spPr bwMode="auto">
              <a:xfrm>
                <a:off x="2259013" y="4411663"/>
                <a:ext cx="117475" cy="117475"/>
              </a:xfrm>
              <a:custGeom>
                <a:avLst/>
                <a:gdLst/>
                <a:ahLst/>
                <a:cxnLst>
                  <a:cxn ang="0">
                    <a:pos x="262" y="297"/>
                  </a:cxn>
                  <a:cxn ang="0">
                    <a:pos x="234" y="295"/>
                  </a:cxn>
                  <a:cxn ang="0">
                    <a:pos x="175" y="284"/>
                  </a:cxn>
                  <a:cxn ang="0">
                    <a:pos x="119" y="260"/>
                  </a:cxn>
                  <a:cxn ang="0">
                    <a:pos x="67" y="229"/>
                  </a:cxn>
                  <a:cxn ang="0">
                    <a:pos x="45" y="209"/>
                  </a:cxn>
                  <a:cxn ang="0">
                    <a:pos x="28" y="191"/>
                  </a:cxn>
                  <a:cxn ang="0">
                    <a:pos x="15" y="171"/>
                  </a:cxn>
                  <a:cxn ang="0">
                    <a:pos x="7" y="149"/>
                  </a:cxn>
                  <a:cxn ang="0">
                    <a:pos x="4" y="127"/>
                  </a:cxn>
                  <a:cxn ang="0">
                    <a:pos x="1" y="100"/>
                  </a:cxn>
                  <a:cxn ang="0">
                    <a:pos x="0" y="78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1" y="39"/>
                  </a:cxn>
                  <a:cxn ang="0">
                    <a:pos x="7" y="27"/>
                  </a:cxn>
                  <a:cxn ang="0">
                    <a:pos x="13" y="18"/>
                  </a:cxn>
                  <a:cxn ang="0">
                    <a:pos x="33" y="8"/>
                  </a:cxn>
                  <a:cxn ang="0">
                    <a:pos x="73" y="1"/>
                  </a:cxn>
                  <a:cxn ang="0">
                    <a:pos x="90" y="0"/>
                  </a:cxn>
                  <a:cxn ang="0">
                    <a:pos x="107" y="0"/>
                  </a:cxn>
                  <a:cxn ang="0">
                    <a:pos x="183" y="4"/>
                  </a:cxn>
                  <a:cxn ang="0">
                    <a:pos x="211" y="6"/>
                  </a:cxn>
                  <a:cxn ang="0">
                    <a:pos x="240" y="9"/>
                  </a:cxn>
                  <a:cxn ang="0">
                    <a:pos x="250" y="12"/>
                  </a:cxn>
                  <a:cxn ang="0">
                    <a:pos x="258" y="17"/>
                  </a:cxn>
                  <a:cxn ang="0">
                    <a:pos x="262" y="26"/>
                  </a:cxn>
                  <a:cxn ang="0">
                    <a:pos x="263" y="35"/>
                  </a:cxn>
                  <a:cxn ang="0">
                    <a:pos x="262" y="43"/>
                  </a:cxn>
                  <a:cxn ang="0">
                    <a:pos x="258" y="51"/>
                  </a:cxn>
                  <a:cxn ang="0">
                    <a:pos x="251" y="56"/>
                  </a:cxn>
                  <a:cxn ang="0">
                    <a:pos x="241" y="57"/>
                  </a:cxn>
                  <a:cxn ang="0">
                    <a:pos x="240" y="57"/>
                  </a:cxn>
                  <a:cxn ang="0">
                    <a:pos x="213" y="56"/>
                  </a:cxn>
                  <a:cxn ang="0">
                    <a:pos x="111" y="47"/>
                  </a:cxn>
                  <a:cxn ang="0">
                    <a:pos x="80" y="46"/>
                  </a:cxn>
                  <a:cxn ang="0">
                    <a:pos x="59" y="47"/>
                  </a:cxn>
                  <a:cxn ang="0">
                    <a:pos x="51" y="49"/>
                  </a:cxn>
                  <a:cxn ang="0">
                    <a:pos x="50" y="51"/>
                  </a:cxn>
                  <a:cxn ang="0">
                    <a:pos x="49" y="59"/>
                  </a:cxn>
                  <a:cxn ang="0">
                    <a:pos x="49" y="86"/>
                  </a:cxn>
                  <a:cxn ang="0">
                    <a:pos x="52" y="123"/>
                  </a:cxn>
                  <a:cxn ang="0">
                    <a:pos x="52" y="127"/>
                  </a:cxn>
                  <a:cxn ang="0">
                    <a:pos x="60" y="150"/>
                  </a:cxn>
                  <a:cxn ang="0">
                    <a:pos x="72" y="168"/>
                  </a:cxn>
                  <a:cxn ang="0">
                    <a:pos x="89" y="182"/>
                  </a:cxn>
                  <a:cxn ang="0">
                    <a:pos x="109" y="195"/>
                  </a:cxn>
                  <a:cxn ang="0">
                    <a:pos x="147" y="214"/>
                  </a:cxn>
                  <a:cxn ang="0">
                    <a:pos x="183" y="231"/>
                  </a:cxn>
                  <a:cxn ang="0">
                    <a:pos x="223" y="243"/>
                  </a:cxn>
                  <a:cxn ang="0">
                    <a:pos x="263" y="248"/>
                  </a:cxn>
                  <a:cxn ang="0">
                    <a:pos x="274" y="247"/>
                  </a:cxn>
                  <a:cxn ang="0">
                    <a:pos x="275" y="247"/>
                  </a:cxn>
                  <a:cxn ang="0">
                    <a:pos x="285" y="250"/>
                  </a:cxn>
                  <a:cxn ang="0">
                    <a:pos x="292" y="255"/>
                  </a:cxn>
                  <a:cxn ang="0">
                    <a:pos x="296" y="261"/>
                  </a:cxn>
                  <a:cxn ang="0">
                    <a:pos x="297" y="270"/>
                  </a:cxn>
                  <a:cxn ang="0">
                    <a:pos x="296" y="280"/>
                  </a:cxn>
                  <a:cxn ang="0">
                    <a:pos x="292" y="287"/>
                  </a:cxn>
                  <a:cxn ang="0">
                    <a:pos x="284" y="294"/>
                  </a:cxn>
                  <a:cxn ang="0">
                    <a:pos x="274" y="297"/>
                  </a:cxn>
                  <a:cxn ang="0">
                    <a:pos x="262" y="297"/>
                  </a:cxn>
                </a:cxnLst>
                <a:rect l="0" t="0" r="r" b="b"/>
                <a:pathLst>
                  <a:path w="297" h="297">
                    <a:moveTo>
                      <a:pt x="262" y="297"/>
                    </a:moveTo>
                    <a:lnTo>
                      <a:pt x="262" y="297"/>
                    </a:lnTo>
                    <a:lnTo>
                      <a:pt x="247" y="297"/>
                    </a:lnTo>
                    <a:lnTo>
                      <a:pt x="234" y="295"/>
                    </a:lnTo>
                    <a:lnTo>
                      <a:pt x="206" y="290"/>
                    </a:lnTo>
                    <a:lnTo>
                      <a:pt x="175" y="284"/>
                    </a:lnTo>
                    <a:lnTo>
                      <a:pt x="147" y="273"/>
                    </a:lnTo>
                    <a:lnTo>
                      <a:pt x="119" y="260"/>
                    </a:lnTo>
                    <a:lnTo>
                      <a:pt x="92" y="246"/>
                    </a:lnTo>
                    <a:lnTo>
                      <a:pt x="67" y="229"/>
                    </a:lnTo>
                    <a:lnTo>
                      <a:pt x="45" y="209"/>
                    </a:lnTo>
                    <a:lnTo>
                      <a:pt x="45" y="209"/>
                    </a:lnTo>
                    <a:lnTo>
                      <a:pt x="35" y="200"/>
                    </a:lnTo>
                    <a:lnTo>
                      <a:pt x="28" y="191"/>
                    </a:lnTo>
                    <a:lnTo>
                      <a:pt x="20" y="182"/>
                    </a:lnTo>
                    <a:lnTo>
                      <a:pt x="15" y="171"/>
                    </a:lnTo>
                    <a:lnTo>
                      <a:pt x="11" y="161"/>
                    </a:lnTo>
                    <a:lnTo>
                      <a:pt x="7" y="149"/>
                    </a:lnTo>
                    <a:lnTo>
                      <a:pt x="4" y="138"/>
                    </a:lnTo>
                    <a:lnTo>
                      <a:pt x="4" y="127"/>
                    </a:lnTo>
                    <a:lnTo>
                      <a:pt x="4" y="127"/>
                    </a:lnTo>
                    <a:lnTo>
                      <a:pt x="1" y="100"/>
                    </a:lnTo>
                    <a:lnTo>
                      <a:pt x="1" y="100"/>
                    </a:lnTo>
                    <a:lnTo>
                      <a:pt x="0" y="78"/>
                    </a:lnTo>
                    <a:lnTo>
                      <a:pt x="0" y="66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46"/>
                    </a:lnTo>
                    <a:lnTo>
                      <a:pt x="1" y="39"/>
                    </a:lnTo>
                    <a:lnTo>
                      <a:pt x="4" y="32"/>
                    </a:lnTo>
                    <a:lnTo>
                      <a:pt x="7" y="27"/>
                    </a:lnTo>
                    <a:lnTo>
                      <a:pt x="9" y="22"/>
                    </a:lnTo>
                    <a:lnTo>
                      <a:pt x="13" y="18"/>
                    </a:lnTo>
                    <a:lnTo>
                      <a:pt x="22" y="12"/>
                    </a:lnTo>
                    <a:lnTo>
                      <a:pt x="33" y="8"/>
                    </a:lnTo>
                    <a:lnTo>
                      <a:pt x="45" y="5"/>
                    </a:lnTo>
                    <a:lnTo>
                      <a:pt x="73" y="1"/>
                    </a:lnTo>
                    <a:lnTo>
                      <a:pt x="73" y="1"/>
                    </a:lnTo>
                    <a:lnTo>
                      <a:pt x="90" y="0"/>
                    </a:lnTo>
                    <a:lnTo>
                      <a:pt x="107" y="0"/>
                    </a:lnTo>
                    <a:lnTo>
                      <a:pt x="107" y="0"/>
                    </a:lnTo>
                    <a:lnTo>
                      <a:pt x="145" y="1"/>
                    </a:lnTo>
                    <a:lnTo>
                      <a:pt x="183" y="4"/>
                    </a:lnTo>
                    <a:lnTo>
                      <a:pt x="183" y="4"/>
                    </a:lnTo>
                    <a:lnTo>
                      <a:pt x="211" y="6"/>
                    </a:lnTo>
                    <a:lnTo>
                      <a:pt x="240" y="9"/>
                    </a:lnTo>
                    <a:lnTo>
                      <a:pt x="240" y="9"/>
                    </a:lnTo>
                    <a:lnTo>
                      <a:pt x="245" y="9"/>
                    </a:lnTo>
                    <a:lnTo>
                      <a:pt x="250" y="12"/>
                    </a:lnTo>
                    <a:lnTo>
                      <a:pt x="254" y="14"/>
                    </a:lnTo>
                    <a:lnTo>
                      <a:pt x="258" y="17"/>
                    </a:lnTo>
                    <a:lnTo>
                      <a:pt x="260" y="21"/>
                    </a:lnTo>
                    <a:lnTo>
                      <a:pt x="262" y="26"/>
                    </a:lnTo>
                    <a:lnTo>
                      <a:pt x="263" y="30"/>
                    </a:lnTo>
                    <a:lnTo>
                      <a:pt x="263" y="35"/>
                    </a:lnTo>
                    <a:lnTo>
                      <a:pt x="263" y="35"/>
                    </a:lnTo>
                    <a:lnTo>
                      <a:pt x="262" y="43"/>
                    </a:lnTo>
                    <a:lnTo>
                      <a:pt x="260" y="47"/>
                    </a:lnTo>
                    <a:lnTo>
                      <a:pt x="258" y="51"/>
                    </a:lnTo>
                    <a:lnTo>
                      <a:pt x="255" y="53"/>
                    </a:lnTo>
                    <a:lnTo>
                      <a:pt x="251" y="56"/>
                    </a:lnTo>
                    <a:lnTo>
                      <a:pt x="246" y="57"/>
                    </a:lnTo>
                    <a:lnTo>
                      <a:pt x="241" y="57"/>
                    </a:lnTo>
                    <a:lnTo>
                      <a:pt x="240" y="57"/>
                    </a:lnTo>
                    <a:lnTo>
                      <a:pt x="240" y="57"/>
                    </a:lnTo>
                    <a:lnTo>
                      <a:pt x="213" y="56"/>
                    </a:lnTo>
                    <a:lnTo>
                      <a:pt x="213" y="56"/>
                    </a:lnTo>
                    <a:lnTo>
                      <a:pt x="147" y="49"/>
                    </a:lnTo>
                    <a:lnTo>
                      <a:pt x="111" y="47"/>
                    </a:lnTo>
                    <a:lnTo>
                      <a:pt x="80" y="46"/>
                    </a:lnTo>
                    <a:lnTo>
                      <a:pt x="80" y="46"/>
                    </a:lnTo>
                    <a:lnTo>
                      <a:pt x="67" y="47"/>
                    </a:lnTo>
                    <a:lnTo>
                      <a:pt x="59" y="47"/>
                    </a:lnTo>
                    <a:lnTo>
                      <a:pt x="54" y="48"/>
                    </a:lnTo>
                    <a:lnTo>
                      <a:pt x="51" y="49"/>
                    </a:lnTo>
                    <a:lnTo>
                      <a:pt x="51" y="51"/>
                    </a:lnTo>
                    <a:lnTo>
                      <a:pt x="50" y="51"/>
                    </a:lnTo>
                    <a:lnTo>
                      <a:pt x="50" y="51"/>
                    </a:lnTo>
                    <a:lnTo>
                      <a:pt x="49" y="59"/>
                    </a:lnTo>
                    <a:lnTo>
                      <a:pt x="49" y="68"/>
                    </a:lnTo>
                    <a:lnTo>
                      <a:pt x="49" y="86"/>
                    </a:lnTo>
                    <a:lnTo>
                      <a:pt x="50" y="106"/>
                    </a:lnTo>
                    <a:lnTo>
                      <a:pt x="52" y="123"/>
                    </a:lnTo>
                    <a:lnTo>
                      <a:pt x="52" y="127"/>
                    </a:lnTo>
                    <a:lnTo>
                      <a:pt x="52" y="127"/>
                    </a:lnTo>
                    <a:lnTo>
                      <a:pt x="55" y="138"/>
                    </a:lnTo>
                    <a:lnTo>
                      <a:pt x="60" y="150"/>
                    </a:lnTo>
                    <a:lnTo>
                      <a:pt x="66" y="159"/>
                    </a:lnTo>
                    <a:lnTo>
                      <a:pt x="72" y="168"/>
                    </a:lnTo>
                    <a:lnTo>
                      <a:pt x="80" y="175"/>
                    </a:lnTo>
                    <a:lnTo>
                      <a:pt x="89" y="182"/>
                    </a:lnTo>
                    <a:lnTo>
                      <a:pt x="107" y="193"/>
                    </a:lnTo>
                    <a:lnTo>
                      <a:pt x="109" y="195"/>
                    </a:lnTo>
                    <a:lnTo>
                      <a:pt x="109" y="195"/>
                    </a:lnTo>
                    <a:lnTo>
                      <a:pt x="147" y="214"/>
                    </a:lnTo>
                    <a:lnTo>
                      <a:pt x="165" y="223"/>
                    </a:lnTo>
                    <a:lnTo>
                      <a:pt x="183" y="231"/>
                    </a:lnTo>
                    <a:lnTo>
                      <a:pt x="203" y="238"/>
                    </a:lnTo>
                    <a:lnTo>
                      <a:pt x="223" y="243"/>
                    </a:lnTo>
                    <a:lnTo>
                      <a:pt x="242" y="247"/>
                    </a:lnTo>
                    <a:lnTo>
                      <a:pt x="263" y="248"/>
                    </a:lnTo>
                    <a:lnTo>
                      <a:pt x="263" y="248"/>
                    </a:lnTo>
                    <a:lnTo>
                      <a:pt x="274" y="247"/>
                    </a:lnTo>
                    <a:lnTo>
                      <a:pt x="275" y="247"/>
                    </a:lnTo>
                    <a:lnTo>
                      <a:pt x="275" y="247"/>
                    </a:lnTo>
                    <a:lnTo>
                      <a:pt x="280" y="248"/>
                    </a:lnTo>
                    <a:lnTo>
                      <a:pt x="285" y="250"/>
                    </a:lnTo>
                    <a:lnTo>
                      <a:pt x="288" y="252"/>
                    </a:lnTo>
                    <a:lnTo>
                      <a:pt x="292" y="255"/>
                    </a:lnTo>
                    <a:lnTo>
                      <a:pt x="294" y="257"/>
                    </a:lnTo>
                    <a:lnTo>
                      <a:pt x="296" y="261"/>
                    </a:lnTo>
                    <a:lnTo>
                      <a:pt x="297" y="270"/>
                    </a:lnTo>
                    <a:lnTo>
                      <a:pt x="297" y="270"/>
                    </a:lnTo>
                    <a:lnTo>
                      <a:pt x="297" y="274"/>
                    </a:lnTo>
                    <a:lnTo>
                      <a:pt x="296" y="280"/>
                    </a:lnTo>
                    <a:lnTo>
                      <a:pt x="294" y="284"/>
                    </a:lnTo>
                    <a:lnTo>
                      <a:pt x="292" y="287"/>
                    </a:lnTo>
                    <a:lnTo>
                      <a:pt x="288" y="291"/>
                    </a:lnTo>
                    <a:lnTo>
                      <a:pt x="284" y="294"/>
                    </a:lnTo>
                    <a:lnTo>
                      <a:pt x="279" y="295"/>
                    </a:lnTo>
                    <a:lnTo>
                      <a:pt x="274" y="297"/>
                    </a:lnTo>
                    <a:lnTo>
                      <a:pt x="274" y="297"/>
                    </a:lnTo>
                    <a:lnTo>
                      <a:pt x="262" y="297"/>
                    </a:lnTo>
                    <a:lnTo>
                      <a:pt x="262" y="29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1034"/>
              <p:cNvSpPr/>
              <p:nvPr/>
            </p:nvSpPr>
            <p:spPr bwMode="auto">
              <a:xfrm>
                <a:off x="2249488" y="4241800"/>
                <a:ext cx="201613" cy="217488"/>
              </a:xfrm>
              <a:custGeom>
                <a:avLst/>
                <a:gdLst/>
                <a:ahLst/>
                <a:cxnLst>
                  <a:cxn ang="0">
                    <a:pos x="341" y="547"/>
                  </a:cxn>
                  <a:cxn ang="0">
                    <a:pos x="313" y="539"/>
                  </a:cxn>
                  <a:cxn ang="0">
                    <a:pos x="276" y="513"/>
                  </a:cxn>
                  <a:cxn ang="0">
                    <a:pos x="250" y="491"/>
                  </a:cxn>
                  <a:cxn ang="0">
                    <a:pos x="245" y="463"/>
                  </a:cxn>
                  <a:cxn ang="0">
                    <a:pos x="258" y="447"/>
                  </a:cxn>
                  <a:cxn ang="0">
                    <a:pos x="277" y="451"/>
                  </a:cxn>
                  <a:cxn ang="0">
                    <a:pos x="294" y="467"/>
                  </a:cxn>
                  <a:cxn ang="0">
                    <a:pos x="331" y="493"/>
                  </a:cxn>
                  <a:cxn ang="0">
                    <a:pos x="379" y="502"/>
                  </a:cxn>
                  <a:cxn ang="0">
                    <a:pos x="402" y="500"/>
                  </a:cxn>
                  <a:cxn ang="0">
                    <a:pos x="443" y="487"/>
                  </a:cxn>
                  <a:cxn ang="0">
                    <a:pos x="447" y="479"/>
                  </a:cxn>
                  <a:cxn ang="0">
                    <a:pos x="421" y="460"/>
                  </a:cxn>
                  <a:cxn ang="0">
                    <a:pos x="311" y="433"/>
                  </a:cxn>
                  <a:cxn ang="0">
                    <a:pos x="231" y="412"/>
                  </a:cxn>
                  <a:cxn ang="0">
                    <a:pos x="105" y="369"/>
                  </a:cxn>
                  <a:cxn ang="0">
                    <a:pos x="51" y="332"/>
                  </a:cxn>
                  <a:cxn ang="0">
                    <a:pos x="16" y="281"/>
                  </a:cxn>
                  <a:cxn ang="0">
                    <a:pos x="3" y="238"/>
                  </a:cxn>
                  <a:cxn ang="0">
                    <a:pos x="0" y="177"/>
                  </a:cxn>
                  <a:cxn ang="0">
                    <a:pos x="17" y="118"/>
                  </a:cxn>
                  <a:cxn ang="0">
                    <a:pos x="55" y="71"/>
                  </a:cxn>
                  <a:cxn ang="0">
                    <a:pos x="106" y="39"/>
                  </a:cxn>
                  <a:cxn ang="0">
                    <a:pos x="201" y="5"/>
                  </a:cxn>
                  <a:cxn ang="0">
                    <a:pos x="267" y="0"/>
                  </a:cxn>
                  <a:cxn ang="0">
                    <a:pos x="309" y="12"/>
                  </a:cxn>
                  <a:cxn ang="0">
                    <a:pos x="322" y="35"/>
                  </a:cxn>
                  <a:cxn ang="0">
                    <a:pos x="309" y="52"/>
                  </a:cxn>
                  <a:cxn ang="0">
                    <a:pos x="296" y="56"/>
                  </a:cxn>
                  <a:cxn ang="0">
                    <a:pos x="277" y="51"/>
                  </a:cxn>
                  <a:cxn ang="0">
                    <a:pos x="252" y="48"/>
                  </a:cxn>
                  <a:cxn ang="0">
                    <a:pos x="173" y="64"/>
                  </a:cxn>
                  <a:cxn ang="0">
                    <a:pos x="107" y="94"/>
                  </a:cxn>
                  <a:cxn ang="0">
                    <a:pos x="77" y="122"/>
                  </a:cxn>
                  <a:cxn ang="0">
                    <a:pos x="52" y="169"/>
                  </a:cxn>
                  <a:cxn ang="0">
                    <a:pos x="47" y="209"/>
                  </a:cxn>
                  <a:cxn ang="0">
                    <a:pos x="59" y="259"/>
                  </a:cxn>
                  <a:cxn ang="0">
                    <a:pos x="78" y="289"/>
                  </a:cxn>
                  <a:cxn ang="0">
                    <a:pos x="122" y="322"/>
                  </a:cxn>
                  <a:cxn ang="0">
                    <a:pos x="231" y="361"/>
                  </a:cxn>
                  <a:cxn ang="0">
                    <a:pos x="298" y="378"/>
                  </a:cxn>
                  <a:cxn ang="0">
                    <a:pos x="398" y="404"/>
                  </a:cxn>
                  <a:cxn ang="0">
                    <a:pos x="453" y="419"/>
                  </a:cxn>
                  <a:cxn ang="0">
                    <a:pos x="496" y="443"/>
                  </a:cxn>
                  <a:cxn ang="0">
                    <a:pos x="505" y="459"/>
                  </a:cxn>
                  <a:cxn ang="0">
                    <a:pos x="505" y="500"/>
                  </a:cxn>
                  <a:cxn ang="0">
                    <a:pos x="480" y="530"/>
                  </a:cxn>
                  <a:cxn ang="0">
                    <a:pos x="408" y="547"/>
                  </a:cxn>
                </a:cxnLst>
                <a:rect l="0" t="0" r="r" b="b"/>
                <a:pathLst>
                  <a:path w="509" h="548">
                    <a:moveTo>
                      <a:pt x="382" y="548"/>
                    </a:moveTo>
                    <a:lnTo>
                      <a:pt x="382" y="548"/>
                    </a:lnTo>
                    <a:lnTo>
                      <a:pt x="362" y="548"/>
                    </a:lnTo>
                    <a:lnTo>
                      <a:pt x="341" y="547"/>
                    </a:lnTo>
                    <a:lnTo>
                      <a:pt x="341" y="547"/>
                    </a:lnTo>
                    <a:lnTo>
                      <a:pt x="331" y="544"/>
                    </a:lnTo>
                    <a:lnTo>
                      <a:pt x="320" y="542"/>
                    </a:lnTo>
                    <a:lnTo>
                      <a:pt x="313" y="539"/>
                    </a:lnTo>
                    <a:lnTo>
                      <a:pt x="305" y="535"/>
                    </a:lnTo>
                    <a:lnTo>
                      <a:pt x="290" y="525"/>
                    </a:lnTo>
                    <a:lnTo>
                      <a:pt x="276" y="513"/>
                    </a:lnTo>
                    <a:lnTo>
                      <a:pt x="276" y="513"/>
                    </a:lnTo>
                    <a:lnTo>
                      <a:pt x="265" y="504"/>
                    </a:lnTo>
                    <a:lnTo>
                      <a:pt x="252" y="493"/>
                    </a:lnTo>
                    <a:lnTo>
                      <a:pt x="252" y="493"/>
                    </a:lnTo>
                    <a:lnTo>
                      <a:pt x="250" y="491"/>
                    </a:lnTo>
                    <a:lnTo>
                      <a:pt x="246" y="487"/>
                    </a:lnTo>
                    <a:lnTo>
                      <a:pt x="243" y="479"/>
                    </a:lnTo>
                    <a:lnTo>
                      <a:pt x="242" y="471"/>
                    </a:lnTo>
                    <a:lnTo>
                      <a:pt x="245" y="463"/>
                    </a:lnTo>
                    <a:lnTo>
                      <a:pt x="245" y="463"/>
                    </a:lnTo>
                    <a:lnTo>
                      <a:pt x="247" y="457"/>
                    </a:lnTo>
                    <a:lnTo>
                      <a:pt x="252" y="451"/>
                    </a:lnTo>
                    <a:lnTo>
                      <a:pt x="258" y="447"/>
                    </a:lnTo>
                    <a:lnTo>
                      <a:pt x="264" y="446"/>
                    </a:lnTo>
                    <a:lnTo>
                      <a:pt x="264" y="446"/>
                    </a:lnTo>
                    <a:lnTo>
                      <a:pt x="271" y="447"/>
                    </a:lnTo>
                    <a:lnTo>
                      <a:pt x="277" y="451"/>
                    </a:lnTo>
                    <a:lnTo>
                      <a:pt x="277" y="451"/>
                    </a:lnTo>
                    <a:lnTo>
                      <a:pt x="286" y="459"/>
                    </a:lnTo>
                    <a:lnTo>
                      <a:pt x="294" y="467"/>
                    </a:lnTo>
                    <a:lnTo>
                      <a:pt x="294" y="467"/>
                    </a:lnTo>
                    <a:lnTo>
                      <a:pt x="302" y="475"/>
                    </a:lnTo>
                    <a:lnTo>
                      <a:pt x="311" y="483"/>
                    </a:lnTo>
                    <a:lnTo>
                      <a:pt x="320" y="489"/>
                    </a:lnTo>
                    <a:lnTo>
                      <a:pt x="331" y="493"/>
                    </a:lnTo>
                    <a:lnTo>
                      <a:pt x="331" y="493"/>
                    </a:lnTo>
                    <a:lnTo>
                      <a:pt x="350" y="498"/>
                    </a:lnTo>
                    <a:lnTo>
                      <a:pt x="364" y="501"/>
                    </a:lnTo>
                    <a:lnTo>
                      <a:pt x="379" y="502"/>
                    </a:lnTo>
                    <a:lnTo>
                      <a:pt x="379" y="502"/>
                    </a:lnTo>
                    <a:lnTo>
                      <a:pt x="388" y="501"/>
                    </a:lnTo>
                    <a:lnTo>
                      <a:pt x="388" y="501"/>
                    </a:lnTo>
                    <a:lnTo>
                      <a:pt x="402" y="500"/>
                    </a:lnTo>
                    <a:lnTo>
                      <a:pt x="421" y="497"/>
                    </a:lnTo>
                    <a:lnTo>
                      <a:pt x="430" y="494"/>
                    </a:lnTo>
                    <a:lnTo>
                      <a:pt x="438" y="491"/>
                    </a:lnTo>
                    <a:lnTo>
                      <a:pt x="443" y="487"/>
                    </a:lnTo>
                    <a:lnTo>
                      <a:pt x="446" y="484"/>
                    </a:lnTo>
                    <a:lnTo>
                      <a:pt x="447" y="481"/>
                    </a:lnTo>
                    <a:lnTo>
                      <a:pt x="447" y="481"/>
                    </a:lnTo>
                    <a:lnTo>
                      <a:pt x="447" y="479"/>
                    </a:lnTo>
                    <a:lnTo>
                      <a:pt x="446" y="476"/>
                    </a:lnTo>
                    <a:lnTo>
                      <a:pt x="441" y="471"/>
                    </a:lnTo>
                    <a:lnTo>
                      <a:pt x="433" y="466"/>
                    </a:lnTo>
                    <a:lnTo>
                      <a:pt x="421" y="460"/>
                    </a:lnTo>
                    <a:lnTo>
                      <a:pt x="421" y="460"/>
                    </a:lnTo>
                    <a:lnTo>
                      <a:pt x="369" y="447"/>
                    </a:lnTo>
                    <a:lnTo>
                      <a:pt x="369" y="447"/>
                    </a:lnTo>
                    <a:lnTo>
                      <a:pt x="311" y="433"/>
                    </a:lnTo>
                    <a:lnTo>
                      <a:pt x="255" y="419"/>
                    </a:lnTo>
                    <a:lnTo>
                      <a:pt x="255" y="419"/>
                    </a:lnTo>
                    <a:lnTo>
                      <a:pt x="231" y="412"/>
                    </a:lnTo>
                    <a:lnTo>
                      <a:pt x="231" y="412"/>
                    </a:lnTo>
                    <a:lnTo>
                      <a:pt x="200" y="403"/>
                    </a:lnTo>
                    <a:lnTo>
                      <a:pt x="167" y="394"/>
                    </a:lnTo>
                    <a:lnTo>
                      <a:pt x="136" y="382"/>
                    </a:lnTo>
                    <a:lnTo>
                      <a:pt x="105" y="369"/>
                    </a:lnTo>
                    <a:lnTo>
                      <a:pt x="90" y="361"/>
                    </a:lnTo>
                    <a:lnTo>
                      <a:pt x="77" y="352"/>
                    </a:lnTo>
                    <a:lnTo>
                      <a:pt x="64" y="343"/>
                    </a:lnTo>
                    <a:lnTo>
                      <a:pt x="51" y="332"/>
                    </a:lnTo>
                    <a:lnTo>
                      <a:pt x="40" y="322"/>
                    </a:lnTo>
                    <a:lnTo>
                      <a:pt x="31" y="309"/>
                    </a:lnTo>
                    <a:lnTo>
                      <a:pt x="22" y="296"/>
                    </a:lnTo>
                    <a:lnTo>
                      <a:pt x="16" y="281"/>
                    </a:lnTo>
                    <a:lnTo>
                      <a:pt x="16" y="281"/>
                    </a:lnTo>
                    <a:lnTo>
                      <a:pt x="10" y="267"/>
                    </a:lnTo>
                    <a:lnTo>
                      <a:pt x="6" y="252"/>
                    </a:lnTo>
                    <a:lnTo>
                      <a:pt x="3" y="238"/>
                    </a:lnTo>
                    <a:lnTo>
                      <a:pt x="0" y="222"/>
                    </a:lnTo>
                    <a:lnTo>
                      <a:pt x="0" y="207"/>
                    </a:lnTo>
                    <a:lnTo>
                      <a:pt x="0" y="192"/>
                    </a:lnTo>
                    <a:lnTo>
                      <a:pt x="0" y="177"/>
                    </a:lnTo>
                    <a:lnTo>
                      <a:pt x="3" y="161"/>
                    </a:lnTo>
                    <a:lnTo>
                      <a:pt x="6" y="147"/>
                    </a:lnTo>
                    <a:lnTo>
                      <a:pt x="10" y="132"/>
                    </a:lnTo>
                    <a:lnTo>
                      <a:pt x="17" y="118"/>
                    </a:lnTo>
                    <a:lnTo>
                      <a:pt x="25" y="105"/>
                    </a:lnTo>
                    <a:lnTo>
                      <a:pt x="33" y="93"/>
                    </a:lnTo>
                    <a:lnTo>
                      <a:pt x="43" y="81"/>
                    </a:lnTo>
                    <a:lnTo>
                      <a:pt x="55" y="71"/>
                    </a:lnTo>
                    <a:lnTo>
                      <a:pt x="68" y="62"/>
                    </a:lnTo>
                    <a:lnTo>
                      <a:pt x="68" y="62"/>
                    </a:lnTo>
                    <a:lnTo>
                      <a:pt x="85" y="50"/>
                    </a:lnTo>
                    <a:lnTo>
                      <a:pt x="106" y="39"/>
                    </a:lnTo>
                    <a:lnTo>
                      <a:pt x="128" y="29"/>
                    </a:lnTo>
                    <a:lnTo>
                      <a:pt x="152" y="20"/>
                    </a:lnTo>
                    <a:lnTo>
                      <a:pt x="177" y="12"/>
                    </a:lnTo>
                    <a:lnTo>
                      <a:pt x="201" y="5"/>
                    </a:lnTo>
                    <a:lnTo>
                      <a:pt x="226" y="1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67" y="0"/>
                    </a:lnTo>
                    <a:lnTo>
                      <a:pt x="282" y="3"/>
                    </a:lnTo>
                    <a:lnTo>
                      <a:pt x="297" y="7"/>
                    </a:lnTo>
                    <a:lnTo>
                      <a:pt x="309" y="12"/>
                    </a:lnTo>
                    <a:lnTo>
                      <a:pt x="309" y="12"/>
                    </a:lnTo>
                    <a:lnTo>
                      <a:pt x="315" y="16"/>
                    </a:lnTo>
                    <a:lnTo>
                      <a:pt x="320" y="21"/>
                    </a:lnTo>
                    <a:lnTo>
                      <a:pt x="322" y="28"/>
                    </a:lnTo>
                    <a:lnTo>
                      <a:pt x="322" y="35"/>
                    </a:lnTo>
                    <a:lnTo>
                      <a:pt x="322" y="35"/>
                    </a:lnTo>
                    <a:lnTo>
                      <a:pt x="318" y="43"/>
                    </a:lnTo>
                    <a:lnTo>
                      <a:pt x="313" y="50"/>
                    </a:lnTo>
                    <a:lnTo>
                      <a:pt x="309" y="52"/>
                    </a:lnTo>
                    <a:lnTo>
                      <a:pt x="305" y="55"/>
                    </a:lnTo>
                    <a:lnTo>
                      <a:pt x="301" y="56"/>
                    </a:lnTo>
                    <a:lnTo>
                      <a:pt x="296" y="56"/>
                    </a:lnTo>
                    <a:lnTo>
                      <a:pt x="296" y="56"/>
                    </a:lnTo>
                    <a:lnTo>
                      <a:pt x="289" y="56"/>
                    </a:lnTo>
                    <a:lnTo>
                      <a:pt x="284" y="54"/>
                    </a:lnTo>
                    <a:lnTo>
                      <a:pt x="284" y="54"/>
                    </a:lnTo>
                    <a:lnTo>
                      <a:pt x="277" y="51"/>
                    </a:lnTo>
                    <a:lnTo>
                      <a:pt x="269" y="50"/>
                    </a:lnTo>
                    <a:lnTo>
                      <a:pt x="262" y="48"/>
                    </a:lnTo>
                    <a:lnTo>
                      <a:pt x="252" y="48"/>
                    </a:lnTo>
                    <a:lnTo>
                      <a:pt x="252" y="48"/>
                    </a:lnTo>
                    <a:lnTo>
                      <a:pt x="234" y="48"/>
                    </a:lnTo>
                    <a:lnTo>
                      <a:pt x="213" y="52"/>
                    </a:lnTo>
                    <a:lnTo>
                      <a:pt x="194" y="58"/>
                    </a:lnTo>
                    <a:lnTo>
                      <a:pt x="173" y="64"/>
                    </a:lnTo>
                    <a:lnTo>
                      <a:pt x="154" y="71"/>
                    </a:lnTo>
                    <a:lnTo>
                      <a:pt x="136" y="79"/>
                    </a:lnTo>
                    <a:lnTo>
                      <a:pt x="120" y="86"/>
                    </a:lnTo>
                    <a:lnTo>
                      <a:pt x="107" y="94"/>
                    </a:lnTo>
                    <a:lnTo>
                      <a:pt x="107" y="94"/>
                    </a:lnTo>
                    <a:lnTo>
                      <a:pt x="97" y="102"/>
                    </a:lnTo>
                    <a:lnTo>
                      <a:pt x="86" y="111"/>
                    </a:lnTo>
                    <a:lnTo>
                      <a:pt x="77" y="122"/>
                    </a:lnTo>
                    <a:lnTo>
                      <a:pt x="69" y="132"/>
                    </a:lnTo>
                    <a:lnTo>
                      <a:pt x="63" y="144"/>
                    </a:lnTo>
                    <a:lnTo>
                      <a:pt x="57" y="156"/>
                    </a:lnTo>
                    <a:lnTo>
                      <a:pt x="52" y="169"/>
                    </a:lnTo>
                    <a:lnTo>
                      <a:pt x="50" y="183"/>
                    </a:lnTo>
                    <a:lnTo>
                      <a:pt x="50" y="183"/>
                    </a:lnTo>
                    <a:lnTo>
                      <a:pt x="47" y="196"/>
                    </a:lnTo>
                    <a:lnTo>
                      <a:pt x="47" y="209"/>
                    </a:lnTo>
                    <a:lnTo>
                      <a:pt x="48" y="222"/>
                    </a:lnTo>
                    <a:lnTo>
                      <a:pt x="50" y="234"/>
                    </a:lnTo>
                    <a:lnTo>
                      <a:pt x="54" y="247"/>
                    </a:lnTo>
                    <a:lnTo>
                      <a:pt x="59" y="259"/>
                    </a:lnTo>
                    <a:lnTo>
                      <a:pt x="64" y="269"/>
                    </a:lnTo>
                    <a:lnTo>
                      <a:pt x="72" y="281"/>
                    </a:lnTo>
                    <a:lnTo>
                      <a:pt x="72" y="281"/>
                    </a:lnTo>
                    <a:lnTo>
                      <a:pt x="78" y="289"/>
                    </a:lnTo>
                    <a:lnTo>
                      <a:pt x="86" y="297"/>
                    </a:lnTo>
                    <a:lnTo>
                      <a:pt x="94" y="303"/>
                    </a:lnTo>
                    <a:lnTo>
                      <a:pt x="103" y="310"/>
                    </a:lnTo>
                    <a:lnTo>
                      <a:pt x="122" y="322"/>
                    </a:lnTo>
                    <a:lnTo>
                      <a:pt x="143" y="332"/>
                    </a:lnTo>
                    <a:lnTo>
                      <a:pt x="165" y="340"/>
                    </a:lnTo>
                    <a:lnTo>
                      <a:pt x="187" y="348"/>
                    </a:lnTo>
                    <a:lnTo>
                      <a:pt x="231" y="361"/>
                    </a:lnTo>
                    <a:lnTo>
                      <a:pt x="231" y="361"/>
                    </a:lnTo>
                    <a:lnTo>
                      <a:pt x="250" y="365"/>
                    </a:lnTo>
                    <a:lnTo>
                      <a:pt x="250" y="365"/>
                    </a:lnTo>
                    <a:lnTo>
                      <a:pt x="298" y="378"/>
                    </a:lnTo>
                    <a:lnTo>
                      <a:pt x="345" y="391"/>
                    </a:lnTo>
                    <a:lnTo>
                      <a:pt x="345" y="391"/>
                    </a:lnTo>
                    <a:lnTo>
                      <a:pt x="398" y="404"/>
                    </a:lnTo>
                    <a:lnTo>
                      <a:pt x="398" y="404"/>
                    </a:lnTo>
                    <a:lnTo>
                      <a:pt x="411" y="407"/>
                    </a:lnTo>
                    <a:lnTo>
                      <a:pt x="411" y="407"/>
                    </a:lnTo>
                    <a:lnTo>
                      <a:pt x="437" y="413"/>
                    </a:lnTo>
                    <a:lnTo>
                      <a:pt x="453" y="419"/>
                    </a:lnTo>
                    <a:lnTo>
                      <a:pt x="467" y="424"/>
                    </a:lnTo>
                    <a:lnTo>
                      <a:pt x="480" y="430"/>
                    </a:lnTo>
                    <a:lnTo>
                      <a:pt x="490" y="438"/>
                    </a:lnTo>
                    <a:lnTo>
                      <a:pt x="496" y="443"/>
                    </a:lnTo>
                    <a:lnTo>
                      <a:pt x="500" y="449"/>
                    </a:lnTo>
                    <a:lnTo>
                      <a:pt x="504" y="454"/>
                    </a:lnTo>
                    <a:lnTo>
                      <a:pt x="505" y="459"/>
                    </a:lnTo>
                    <a:lnTo>
                      <a:pt x="505" y="459"/>
                    </a:lnTo>
                    <a:lnTo>
                      <a:pt x="507" y="470"/>
                    </a:lnTo>
                    <a:lnTo>
                      <a:pt x="509" y="479"/>
                    </a:lnTo>
                    <a:lnTo>
                      <a:pt x="507" y="489"/>
                    </a:lnTo>
                    <a:lnTo>
                      <a:pt x="505" y="500"/>
                    </a:lnTo>
                    <a:lnTo>
                      <a:pt x="501" y="509"/>
                    </a:lnTo>
                    <a:lnTo>
                      <a:pt x="496" y="517"/>
                    </a:lnTo>
                    <a:lnTo>
                      <a:pt x="489" y="525"/>
                    </a:lnTo>
                    <a:lnTo>
                      <a:pt x="480" y="530"/>
                    </a:lnTo>
                    <a:lnTo>
                      <a:pt x="480" y="530"/>
                    </a:lnTo>
                    <a:lnTo>
                      <a:pt x="458" y="538"/>
                    </a:lnTo>
                    <a:lnTo>
                      <a:pt x="434" y="544"/>
                    </a:lnTo>
                    <a:lnTo>
                      <a:pt x="408" y="547"/>
                    </a:lnTo>
                    <a:lnTo>
                      <a:pt x="382" y="548"/>
                    </a:lnTo>
                    <a:lnTo>
                      <a:pt x="382" y="54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1035"/>
              <p:cNvSpPr>
                <a:spLocks noEditPoints="1"/>
              </p:cNvSpPr>
              <p:nvPr/>
            </p:nvSpPr>
            <p:spPr bwMode="auto">
              <a:xfrm>
                <a:off x="2058988" y="4086225"/>
                <a:ext cx="720725" cy="715963"/>
              </a:xfrm>
              <a:custGeom>
                <a:avLst/>
                <a:gdLst/>
                <a:ahLst/>
                <a:cxnLst>
                  <a:cxn ang="0">
                    <a:pos x="1523" y="1757"/>
                  </a:cxn>
                  <a:cxn ang="0">
                    <a:pos x="1310" y="1528"/>
                  </a:cxn>
                  <a:cxn ang="0">
                    <a:pos x="1261" y="1462"/>
                  </a:cxn>
                  <a:cxn ang="0">
                    <a:pos x="880" y="1510"/>
                  </a:cxn>
                  <a:cxn ang="0">
                    <a:pos x="542" y="1462"/>
                  </a:cxn>
                  <a:cxn ang="0">
                    <a:pos x="273" y="1324"/>
                  </a:cxn>
                  <a:cxn ang="0">
                    <a:pos x="88" y="1115"/>
                  </a:cxn>
                  <a:cxn ang="0">
                    <a:pos x="7" y="878"/>
                  </a:cxn>
                  <a:cxn ang="0">
                    <a:pos x="3" y="734"/>
                  </a:cxn>
                  <a:cxn ang="0">
                    <a:pos x="47" y="509"/>
                  </a:cxn>
                  <a:cxn ang="0">
                    <a:pos x="157" y="292"/>
                  </a:cxn>
                  <a:cxn ang="0">
                    <a:pos x="316" y="159"/>
                  </a:cxn>
                  <a:cxn ang="0">
                    <a:pos x="574" y="47"/>
                  </a:cxn>
                  <a:cxn ang="0">
                    <a:pos x="831" y="10"/>
                  </a:cxn>
                  <a:cxn ang="0">
                    <a:pos x="977" y="8"/>
                  </a:cxn>
                  <a:cxn ang="0">
                    <a:pos x="1026" y="0"/>
                  </a:cxn>
                  <a:cxn ang="0">
                    <a:pos x="1241" y="59"/>
                  </a:cxn>
                  <a:cxn ang="0">
                    <a:pos x="1526" y="217"/>
                  </a:cxn>
                  <a:cxn ang="0">
                    <a:pos x="1695" y="453"/>
                  </a:cxn>
                  <a:cxn ang="0">
                    <a:pos x="1781" y="718"/>
                  </a:cxn>
                  <a:cxn ang="0">
                    <a:pos x="1769" y="955"/>
                  </a:cxn>
                  <a:cxn ang="0">
                    <a:pos x="1678" y="1136"/>
                  </a:cxn>
                  <a:cxn ang="0">
                    <a:pos x="1574" y="1275"/>
                  </a:cxn>
                  <a:cxn ang="0">
                    <a:pos x="1590" y="1336"/>
                  </a:cxn>
                  <a:cxn ang="0">
                    <a:pos x="1679" y="1425"/>
                  </a:cxn>
                  <a:cxn ang="0">
                    <a:pos x="1777" y="1519"/>
                  </a:cxn>
                  <a:cxn ang="0">
                    <a:pos x="1815" y="1644"/>
                  </a:cxn>
                  <a:cxn ang="0">
                    <a:pos x="1746" y="1749"/>
                  </a:cxn>
                  <a:cxn ang="0">
                    <a:pos x="1618" y="1801"/>
                  </a:cxn>
                  <a:cxn ang="0">
                    <a:pos x="1340" y="1436"/>
                  </a:cxn>
                  <a:cxn ang="0">
                    <a:pos x="1361" y="1512"/>
                  </a:cxn>
                  <a:cxn ang="0">
                    <a:pos x="1526" y="1694"/>
                  </a:cxn>
                  <a:cxn ang="0">
                    <a:pos x="1622" y="1749"/>
                  </a:cxn>
                  <a:cxn ang="0">
                    <a:pos x="1718" y="1706"/>
                  </a:cxn>
                  <a:cxn ang="0">
                    <a:pos x="1767" y="1612"/>
                  </a:cxn>
                  <a:cxn ang="0">
                    <a:pos x="1691" y="1508"/>
                  </a:cxn>
                  <a:cxn ang="0">
                    <a:pos x="1586" y="1398"/>
                  </a:cxn>
                  <a:cxn ang="0">
                    <a:pos x="886" y="57"/>
                  </a:cxn>
                  <a:cxn ang="0">
                    <a:pos x="630" y="81"/>
                  </a:cxn>
                  <a:cxn ang="0">
                    <a:pos x="323" y="211"/>
                  </a:cxn>
                  <a:cxn ang="0">
                    <a:pos x="149" y="401"/>
                  </a:cxn>
                  <a:cxn ang="0">
                    <a:pos x="56" y="691"/>
                  </a:cxn>
                  <a:cxn ang="0">
                    <a:pos x="60" y="881"/>
                  </a:cxn>
                  <a:cxn ang="0">
                    <a:pos x="109" y="1044"/>
                  </a:cxn>
                  <a:cxn ang="0">
                    <a:pos x="211" y="1204"/>
                  </a:cxn>
                  <a:cxn ang="0">
                    <a:pos x="404" y="1359"/>
                  </a:cxn>
                  <a:cxn ang="0">
                    <a:pos x="675" y="1439"/>
                  </a:cxn>
                  <a:cxn ang="0">
                    <a:pos x="968" y="1457"/>
                  </a:cxn>
                  <a:cxn ang="0">
                    <a:pos x="1280" y="1404"/>
                  </a:cxn>
                  <a:cxn ang="0">
                    <a:pos x="1543" y="1245"/>
                  </a:cxn>
                  <a:cxn ang="0">
                    <a:pos x="1608" y="1155"/>
                  </a:cxn>
                  <a:cxn ang="0">
                    <a:pos x="1700" y="1001"/>
                  </a:cxn>
                  <a:cxn ang="0">
                    <a:pos x="1734" y="771"/>
                  </a:cxn>
                  <a:cxn ang="0">
                    <a:pos x="1697" y="572"/>
                  </a:cxn>
                  <a:cxn ang="0">
                    <a:pos x="1568" y="343"/>
                  </a:cxn>
                  <a:cxn ang="0">
                    <a:pos x="1374" y="166"/>
                  </a:cxn>
                  <a:cxn ang="0">
                    <a:pos x="1156" y="89"/>
                  </a:cxn>
                  <a:cxn ang="0">
                    <a:pos x="1019" y="53"/>
                  </a:cxn>
                  <a:cxn ang="0">
                    <a:pos x="886" y="57"/>
                  </a:cxn>
                </a:cxnLst>
                <a:rect l="0" t="0" r="r" b="b"/>
                <a:pathLst>
                  <a:path w="1816" h="1801">
                    <a:moveTo>
                      <a:pt x="1618" y="1801"/>
                    </a:moveTo>
                    <a:lnTo>
                      <a:pt x="1618" y="1801"/>
                    </a:lnTo>
                    <a:lnTo>
                      <a:pt x="1603" y="1800"/>
                    </a:lnTo>
                    <a:lnTo>
                      <a:pt x="1603" y="1800"/>
                    </a:lnTo>
                    <a:lnTo>
                      <a:pt x="1586" y="1796"/>
                    </a:lnTo>
                    <a:lnTo>
                      <a:pt x="1569" y="1788"/>
                    </a:lnTo>
                    <a:lnTo>
                      <a:pt x="1554" y="1780"/>
                    </a:lnTo>
                    <a:lnTo>
                      <a:pt x="1538" y="1768"/>
                    </a:lnTo>
                    <a:lnTo>
                      <a:pt x="1523" y="1757"/>
                    </a:lnTo>
                    <a:lnTo>
                      <a:pt x="1510" y="1745"/>
                    </a:lnTo>
                    <a:lnTo>
                      <a:pt x="1484" y="1720"/>
                    </a:lnTo>
                    <a:lnTo>
                      <a:pt x="1484" y="1720"/>
                    </a:lnTo>
                    <a:lnTo>
                      <a:pt x="1442" y="1676"/>
                    </a:lnTo>
                    <a:lnTo>
                      <a:pt x="1403" y="1634"/>
                    </a:lnTo>
                    <a:lnTo>
                      <a:pt x="1365" y="1592"/>
                    </a:lnTo>
                    <a:lnTo>
                      <a:pt x="1330" y="1550"/>
                    </a:lnTo>
                    <a:lnTo>
                      <a:pt x="1330" y="1550"/>
                    </a:lnTo>
                    <a:lnTo>
                      <a:pt x="1310" y="1528"/>
                    </a:lnTo>
                    <a:lnTo>
                      <a:pt x="1310" y="1528"/>
                    </a:lnTo>
                    <a:lnTo>
                      <a:pt x="1296" y="1512"/>
                    </a:lnTo>
                    <a:lnTo>
                      <a:pt x="1284" y="1498"/>
                    </a:lnTo>
                    <a:lnTo>
                      <a:pt x="1279" y="1490"/>
                    </a:lnTo>
                    <a:lnTo>
                      <a:pt x="1274" y="1481"/>
                    </a:lnTo>
                    <a:lnTo>
                      <a:pt x="1270" y="1472"/>
                    </a:lnTo>
                    <a:lnTo>
                      <a:pt x="1267" y="1462"/>
                    </a:lnTo>
                    <a:lnTo>
                      <a:pt x="1266" y="1460"/>
                    </a:lnTo>
                    <a:lnTo>
                      <a:pt x="1261" y="1462"/>
                    </a:lnTo>
                    <a:lnTo>
                      <a:pt x="1261" y="1462"/>
                    </a:lnTo>
                    <a:lnTo>
                      <a:pt x="1212" y="1473"/>
                    </a:lnTo>
                    <a:lnTo>
                      <a:pt x="1164" y="1482"/>
                    </a:lnTo>
                    <a:lnTo>
                      <a:pt x="1115" y="1491"/>
                    </a:lnTo>
                    <a:lnTo>
                      <a:pt x="1067" y="1498"/>
                    </a:lnTo>
                    <a:lnTo>
                      <a:pt x="1020" y="1503"/>
                    </a:lnTo>
                    <a:lnTo>
                      <a:pt x="973" y="1506"/>
                    </a:lnTo>
                    <a:lnTo>
                      <a:pt x="926" y="1508"/>
                    </a:lnTo>
                    <a:lnTo>
                      <a:pt x="880" y="1510"/>
                    </a:lnTo>
                    <a:lnTo>
                      <a:pt x="880" y="1510"/>
                    </a:lnTo>
                    <a:lnTo>
                      <a:pt x="834" y="1508"/>
                    </a:lnTo>
                    <a:lnTo>
                      <a:pt x="790" y="1506"/>
                    </a:lnTo>
                    <a:lnTo>
                      <a:pt x="745" y="1503"/>
                    </a:lnTo>
                    <a:lnTo>
                      <a:pt x="703" y="1498"/>
                    </a:lnTo>
                    <a:lnTo>
                      <a:pt x="661" y="1491"/>
                    </a:lnTo>
                    <a:lnTo>
                      <a:pt x="621" y="1482"/>
                    </a:lnTo>
                    <a:lnTo>
                      <a:pt x="580" y="1473"/>
                    </a:lnTo>
                    <a:lnTo>
                      <a:pt x="542" y="1462"/>
                    </a:lnTo>
                    <a:lnTo>
                      <a:pt x="504" y="1449"/>
                    </a:lnTo>
                    <a:lnTo>
                      <a:pt x="468" y="1435"/>
                    </a:lnTo>
                    <a:lnTo>
                      <a:pt x="433" y="1421"/>
                    </a:lnTo>
                    <a:lnTo>
                      <a:pt x="399" y="1404"/>
                    </a:lnTo>
                    <a:lnTo>
                      <a:pt x="365" y="1385"/>
                    </a:lnTo>
                    <a:lnTo>
                      <a:pt x="333" y="1366"/>
                    </a:lnTo>
                    <a:lnTo>
                      <a:pt x="303" y="1346"/>
                    </a:lnTo>
                    <a:lnTo>
                      <a:pt x="273" y="1324"/>
                    </a:lnTo>
                    <a:lnTo>
                      <a:pt x="273" y="1324"/>
                    </a:lnTo>
                    <a:lnTo>
                      <a:pt x="242" y="1298"/>
                    </a:lnTo>
                    <a:lnTo>
                      <a:pt x="213" y="1272"/>
                    </a:lnTo>
                    <a:lnTo>
                      <a:pt x="187" y="1245"/>
                    </a:lnTo>
                    <a:lnTo>
                      <a:pt x="162" y="1221"/>
                    </a:lnTo>
                    <a:lnTo>
                      <a:pt x="141" y="1194"/>
                    </a:lnTo>
                    <a:lnTo>
                      <a:pt x="121" y="1168"/>
                    </a:lnTo>
                    <a:lnTo>
                      <a:pt x="104" y="1142"/>
                    </a:lnTo>
                    <a:lnTo>
                      <a:pt x="88" y="1115"/>
                    </a:lnTo>
                    <a:lnTo>
                      <a:pt x="88" y="1115"/>
                    </a:lnTo>
                    <a:lnTo>
                      <a:pt x="78" y="1094"/>
                    </a:lnTo>
                    <a:lnTo>
                      <a:pt x="68" y="1071"/>
                    </a:lnTo>
                    <a:lnTo>
                      <a:pt x="60" y="1051"/>
                    </a:lnTo>
                    <a:lnTo>
                      <a:pt x="52" y="1028"/>
                    </a:lnTo>
                    <a:lnTo>
                      <a:pt x="37" y="984"/>
                    </a:lnTo>
                    <a:lnTo>
                      <a:pt x="26" y="941"/>
                    </a:lnTo>
                    <a:lnTo>
                      <a:pt x="26" y="941"/>
                    </a:lnTo>
                    <a:lnTo>
                      <a:pt x="7" y="878"/>
                    </a:lnTo>
                    <a:lnTo>
                      <a:pt x="7" y="878"/>
                    </a:lnTo>
                    <a:lnTo>
                      <a:pt x="3" y="866"/>
                    </a:lnTo>
                    <a:lnTo>
                      <a:pt x="1" y="853"/>
                    </a:lnTo>
                    <a:lnTo>
                      <a:pt x="1" y="839"/>
                    </a:lnTo>
                    <a:lnTo>
                      <a:pt x="0" y="824"/>
                    </a:lnTo>
                    <a:lnTo>
                      <a:pt x="1" y="796"/>
                    </a:lnTo>
                    <a:lnTo>
                      <a:pt x="2" y="767"/>
                    </a:lnTo>
                    <a:lnTo>
                      <a:pt x="2" y="767"/>
                    </a:lnTo>
                    <a:lnTo>
                      <a:pt x="3" y="734"/>
                    </a:lnTo>
                    <a:lnTo>
                      <a:pt x="3" y="734"/>
                    </a:lnTo>
                    <a:lnTo>
                      <a:pt x="6" y="707"/>
                    </a:lnTo>
                    <a:lnTo>
                      <a:pt x="9" y="679"/>
                    </a:lnTo>
                    <a:lnTo>
                      <a:pt x="13" y="649"/>
                    </a:lnTo>
                    <a:lnTo>
                      <a:pt x="18" y="618"/>
                    </a:lnTo>
                    <a:lnTo>
                      <a:pt x="18" y="618"/>
                    </a:lnTo>
                    <a:lnTo>
                      <a:pt x="23" y="590"/>
                    </a:lnTo>
                    <a:lnTo>
                      <a:pt x="31" y="564"/>
                    </a:lnTo>
                    <a:lnTo>
                      <a:pt x="39" y="537"/>
                    </a:lnTo>
                    <a:lnTo>
                      <a:pt x="47" y="509"/>
                    </a:lnTo>
                    <a:lnTo>
                      <a:pt x="57" y="482"/>
                    </a:lnTo>
                    <a:lnTo>
                      <a:pt x="69" y="453"/>
                    </a:lnTo>
                    <a:lnTo>
                      <a:pt x="82" y="424"/>
                    </a:lnTo>
                    <a:lnTo>
                      <a:pt x="98" y="394"/>
                    </a:lnTo>
                    <a:lnTo>
                      <a:pt x="98" y="394"/>
                    </a:lnTo>
                    <a:lnTo>
                      <a:pt x="111" y="368"/>
                    </a:lnTo>
                    <a:lnTo>
                      <a:pt x="124" y="343"/>
                    </a:lnTo>
                    <a:lnTo>
                      <a:pt x="140" y="317"/>
                    </a:lnTo>
                    <a:lnTo>
                      <a:pt x="157" y="292"/>
                    </a:lnTo>
                    <a:lnTo>
                      <a:pt x="175" y="267"/>
                    </a:lnTo>
                    <a:lnTo>
                      <a:pt x="196" y="245"/>
                    </a:lnTo>
                    <a:lnTo>
                      <a:pt x="218" y="225"/>
                    </a:lnTo>
                    <a:lnTo>
                      <a:pt x="230" y="215"/>
                    </a:lnTo>
                    <a:lnTo>
                      <a:pt x="243" y="207"/>
                    </a:lnTo>
                    <a:lnTo>
                      <a:pt x="243" y="207"/>
                    </a:lnTo>
                    <a:lnTo>
                      <a:pt x="270" y="189"/>
                    </a:lnTo>
                    <a:lnTo>
                      <a:pt x="270" y="189"/>
                    </a:lnTo>
                    <a:lnTo>
                      <a:pt x="316" y="159"/>
                    </a:lnTo>
                    <a:lnTo>
                      <a:pt x="365" y="129"/>
                    </a:lnTo>
                    <a:lnTo>
                      <a:pt x="388" y="115"/>
                    </a:lnTo>
                    <a:lnTo>
                      <a:pt x="413" y="102"/>
                    </a:lnTo>
                    <a:lnTo>
                      <a:pt x="438" y="92"/>
                    </a:lnTo>
                    <a:lnTo>
                      <a:pt x="463" y="81"/>
                    </a:lnTo>
                    <a:lnTo>
                      <a:pt x="463" y="81"/>
                    </a:lnTo>
                    <a:lnTo>
                      <a:pt x="501" y="70"/>
                    </a:lnTo>
                    <a:lnTo>
                      <a:pt x="537" y="58"/>
                    </a:lnTo>
                    <a:lnTo>
                      <a:pt x="574" y="47"/>
                    </a:lnTo>
                    <a:lnTo>
                      <a:pt x="609" y="40"/>
                    </a:lnTo>
                    <a:lnTo>
                      <a:pt x="643" y="32"/>
                    </a:lnTo>
                    <a:lnTo>
                      <a:pt x="676" y="27"/>
                    </a:lnTo>
                    <a:lnTo>
                      <a:pt x="710" y="21"/>
                    </a:lnTo>
                    <a:lnTo>
                      <a:pt x="743" y="19"/>
                    </a:lnTo>
                    <a:lnTo>
                      <a:pt x="743" y="19"/>
                    </a:lnTo>
                    <a:lnTo>
                      <a:pt x="780" y="15"/>
                    </a:lnTo>
                    <a:lnTo>
                      <a:pt x="780" y="15"/>
                    </a:lnTo>
                    <a:lnTo>
                      <a:pt x="831" y="10"/>
                    </a:lnTo>
                    <a:lnTo>
                      <a:pt x="856" y="8"/>
                    </a:lnTo>
                    <a:lnTo>
                      <a:pt x="881" y="8"/>
                    </a:lnTo>
                    <a:lnTo>
                      <a:pt x="888" y="7"/>
                    </a:lnTo>
                    <a:lnTo>
                      <a:pt x="888" y="7"/>
                    </a:lnTo>
                    <a:lnTo>
                      <a:pt x="920" y="8"/>
                    </a:lnTo>
                    <a:lnTo>
                      <a:pt x="920" y="8"/>
                    </a:lnTo>
                    <a:lnTo>
                      <a:pt x="954" y="10"/>
                    </a:lnTo>
                    <a:lnTo>
                      <a:pt x="954" y="10"/>
                    </a:lnTo>
                    <a:lnTo>
                      <a:pt x="977" y="8"/>
                    </a:lnTo>
                    <a:lnTo>
                      <a:pt x="996" y="7"/>
                    </a:lnTo>
                    <a:lnTo>
                      <a:pt x="996" y="7"/>
                    </a:lnTo>
                    <a:lnTo>
                      <a:pt x="1004" y="2"/>
                    </a:lnTo>
                    <a:lnTo>
                      <a:pt x="1012" y="0"/>
                    </a:lnTo>
                    <a:lnTo>
                      <a:pt x="1012" y="0"/>
                    </a:lnTo>
                    <a:lnTo>
                      <a:pt x="1017" y="2"/>
                    </a:lnTo>
                    <a:lnTo>
                      <a:pt x="1017" y="2"/>
                    </a:lnTo>
                    <a:lnTo>
                      <a:pt x="1026" y="0"/>
                    </a:lnTo>
                    <a:lnTo>
                      <a:pt x="1026" y="0"/>
                    </a:lnTo>
                    <a:lnTo>
                      <a:pt x="1034" y="2"/>
                    </a:lnTo>
                    <a:lnTo>
                      <a:pt x="1041" y="6"/>
                    </a:lnTo>
                    <a:lnTo>
                      <a:pt x="1041" y="6"/>
                    </a:lnTo>
                    <a:lnTo>
                      <a:pt x="1041" y="6"/>
                    </a:lnTo>
                    <a:lnTo>
                      <a:pt x="1041" y="6"/>
                    </a:lnTo>
                    <a:lnTo>
                      <a:pt x="1106" y="21"/>
                    </a:lnTo>
                    <a:lnTo>
                      <a:pt x="1173" y="38"/>
                    </a:lnTo>
                    <a:lnTo>
                      <a:pt x="1207" y="47"/>
                    </a:lnTo>
                    <a:lnTo>
                      <a:pt x="1241" y="59"/>
                    </a:lnTo>
                    <a:lnTo>
                      <a:pt x="1274" y="71"/>
                    </a:lnTo>
                    <a:lnTo>
                      <a:pt x="1308" y="84"/>
                    </a:lnTo>
                    <a:lnTo>
                      <a:pt x="1340" y="98"/>
                    </a:lnTo>
                    <a:lnTo>
                      <a:pt x="1373" y="114"/>
                    </a:lnTo>
                    <a:lnTo>
                      <a:pt x="1404" y="131"/>
                    </a:lnTo>
                    <a:lnTo>
                      <a:pt x="1436" y="149"/>
                    </a:lnTo>
                    <a:lnTo>
                      <a:pt x="1467" y="170"/>
                    </a:lnTo>
                    <a:lnTo>
                      <a:pt x="1497" y="193"/>
                    </a:lnTo>
                    <a:lnTo>
                      <a:pt x="1526" y="217"/>
                    </a:lnTo>
                    <a:lnTo>
                      <a:pt x="1554" y="244"/>
                    </a:lnTo>
                    <a:lnTo>
                      <a:pt x="1554" y="244"/>
                    </a:lnTo>
                    <a:lnTo>
                      <a:pt x="1568" y="258"/>
                    </a:lnTo>
                    <a:lnTo>
                      <a:pt x="1581" y="274"/>
                    </a:lnTo>
                    <a:lnTo>
                      <a:pt x="1607" y="306"/>
                    </a:lnTo>
                    <a:lnTo>
                      <a:pt x="1632" y="342"/>
                    </a:lnTo>
                    <a:lnTo>
                      <a:pt x="1654" y="378"/>
                    </a:lnTo>
                    <a:lnTo>
                      <a:pt x="1675" y="415"/>
                    </a:lnTo>
                    <a:lnTo>
                      <a:pt x="1695" y="453"/>
                    </a:lnTo>
                    <a:lnTo>
                      <a:pt x="1713" y="489"/>
                    </a:lnTo>
                    <a:lnTo>
                      <a:pt x="1730" y="523"/>
                    </a:lnTo>
                    <a:lnTo>
                      <a:pt x="1730" y="523"/>
                    </a:lnTo>
                    <a:lnTo>
                      <a:pt x="1745" y="559"/>
                    </a:lnTo>
                    <a:lnTo>
                      <a:pt x="1756" y="591"/>
                    </a:lnTo>
                    <a:lnTo>
                      <a:pt x="1767" y="624"/>
                    </a:lnTo>
                    <a:lnTo>
                      <a:pt x="1773" y="656"/>
                    </a:lnTo>
                    <a:lnTo>
                      <a:pt x="1777" y="687"/>
                    </a:lnTo>
                    <a:lnTo>
                      <a:pt x="1781" y="718"/>
                    </a:lnTo>
                    <a:lnTo>
                      <a:pt x="1782" y="752"/>
                    </a:lnTo>
                    <a:lnTo>
                      <a:pt x="1782" y="788"/>
                    </a:lnTo>
                    <a:lnTo>
                      <a:pt x="1782" y="797"/>
                    </a:lnTo>
                    <a:lnTo>
                      <a:pt x="1782" y="797"/>
                    </a:lnTo>
                    <a:lnTo>
                      <a:pt x="1782" y="852"/>
                    </a:lnTo>
                    <a:lnTo>
                      <a:pt x="1781" y="878"/>
                    </a:lnTo>
                    <a:lnTo>
                      <a:pt x="1779" y="904"/>
                    </a:lnTo>
                    <a:lnTo>
                      <a:pt x="1775" y="929"/>
                    </a:lnTo>
                    <a:lnTo>
                      <a:pt x="1769" y="955"/>
                    </a:lnTo>
                    <a:lnTo>
                      <a:pt x="1762" y="980"/>
                    </a:lnTo>
                    <a:lnTo>
                      <a:pt x="1751" y="1006"/>
                    </a:lnTo>
                    <a:lnTo>
                      <a:pt x="1751" y="1006"/>
                    </a:lnTo>
                    <a:lnTo>
                      <a:pt x="1737" y="1036"/>
                    </a:lnTo>
                    <a:lnTo>
                      <a:pt x="1721" y="1065"/>
                    </a:lnTo>
                    <a:lnTo>
                      <a:pt x="1705" y="1092"/>
                    </a:lnTo>
                    <a:lnTo>
                      <a:pt x="1688" y="1119"/>
                    </a:lnTo>
                    <a:lnTo>
                      <a:pt x="1688" y="1119"/>
                    </a:lnTo>
                    <a:lnTo>
                      <a:pt x="1678" y="1136"/>
                    </a:lnTo>
                    <a:lnTo>
                      <a:pt x="1669" y="1154"/>
                    </a:lnTo>
                    <a:lnTo>
                      <a:pt x="1669" y="1154"/>
                    </a:lnTo>
                    <a:lnTo>
                      <a:pt x="1656" y="1177"/>
                    </a:lnTo>
                    <a:lnTo>
                      <a:pt x="1648" y="1189"/>
                    </a:lnTo>
                    <a:lnTo>
                      <a:pt x="1641" y="1200"/>
                    </a:lnTo>
                    <a:lnTo>
                      <a:pt x="1641" y="1200"/>
                    </a:lnTo>
                    <a:lnTo>
                      <a:pt x="1619" y="1226"/>
                    </a:lnTo>
                    <a:lnTo>
                      <a:pt x="1598" y="1252"/>
                    </a:lnTo>
                    <a:lnTo>
                      <a:pt x="1574" y="1275"/>
                    </a:lnTo>
                    <a:lnTo>
                      <a:pt x="1551" y="1299"/>
                    </a:lnTo>
                    <a:lnTo>
                      <a:pt x="1550" y="1299"/>
                    </a:lnTo>
                    <a:lnTo>
                      <a:pt x="1551" y="1300"/>
                    </a:lnTo>
                    <a:lnTo>
                      <a:pt x="1551" y="1300"/>
                    </a:lnTo>
                    <a:lnTo>
                      <a:pt x="1552" y="1304"/>
                    </a:lnTo>
                    <a:lnTo>
                      <a:pt x="1555" y="1308"/>
                    </a:lnTo>
                    <a:lnTo>
                      <a:pt x="1564" y="1316"/>
                    </a:lnTo>
                    <a:lnTo>
                      <a:pt x="1590" y="1336"/>
                    </a:lnTo>
                    <a:lnTo>
                      <a:pt x="1590" y="1336"/>
                    </a:lnTo>
                    <a:lnTo>
                      <a:pt x="1597" y="1341"/>
                    </a:lnTo>
                    <a:lnTo>
                      <a:pt x="1597" y="1341"/>
                    </a:lnTo>
                    <a:lnTo>
                      <a:pt x="1614" y="1354"/>
                    </a:lnTo>
                    <a:lnTo>
                      <a:pt x="1628" y="1368"/>
                    </a:lnTo>
                    <a:lnTo>
                      <a:pt x="1658" y="1400"/>
                    </a:lnTo>
                    <a:lnTo>
                      <a:pt x="1661" y="1404"/>
                    </a:lnTo>
                    <a:lnTo>
                      <a:pt x="1661" y="1404"/>
                    </a:lnTo>
                    <a:lnTo>
                      <a:pt x="1679" y="1425"/>
                    </a:lnTo>
                    <a:lnTo>
                      <a:pt x="1679" y="1425"/>
                    </a:lnTo>
                    <a:lnTo>
                      <a:pt x="1690" y="1438"/>
                    </a:lnTo>
                    <a:lnTo>
                      <a:pt x="1701" y="1451"/>
                    </a:lnTo>
                    <a:lnTo>
                      <a:pt x="1714" y="1462"/>
                    </a:lnTo>
                    <a:lnTo>
                      <a:pt x="1728" y="1473"/>
                    </a:lnTo>
                    <a:lnTo>
                      <a:pt x="1728" y="1473"/>
                    </a:lnTo>
                    <a:lnTo>
                      <a:pt x="1741" y="1482"/>
                    </a:lnTo>
                    <a:lnTo>
                      <a:pt x="1752" y="1493"/>
                    </a:lnTo>
                    <a:lnTo>
                      <a:pt x="1765" y="1506"/>
                    </a:lnTo>
                    <a:lnTo>
                      <a:pt x="1777" y="1519"/>
                    </a:lnTo>
                    <a:lnTo>
                      <a:pt x="1777" y="1519"/>
                    </a:lnTo>
                    <a:lnTo>
                      <a:pt x="1788" y="1533"/>
                    </a:lnTo>
                    <a:lnTo>
                      <a:pt x="1797" y="1547"/>
                    </a:lnTo>
                    <a:lnTo>
                      <a:pt x="1805" y="1563"/>
                    </a:lnTo>
                    <a:lnTo>
                      <a:pt x="1810" y="1579"/>
                    </a:lnTo>
                    <a:lnTo>
                      <a:pt x="1814" y="1595"/>
                    </a:lnTo>
                    <a:lnTo>
                      <a:pt x="1816" y="1612"/>
                    </a:lnTo>
                    <a:lnTo>
                      <a:pt x="1816" y="1627"/>
                    </a:lnTo>
                    <a:lnTo>
                      <a:pt x="1815" y="1644"/>
                    </a:lnTo>
                    <a:lnTo>
                      <a:pt x="1815" y="1644"/>
                    </a:lnTo>
                    <a:lnTo>
                      <a:pt x="1811" y="1660"/>
                    </a:lnTo>
                    <a:lnTo>
                      <a:pt x="1807" y="1674"/>
                    </a:lnTo>
                    <a:lnTo>
                      <a:pt x="1801" y="1689"/>
                    </a:lnTo>
                    <a:lnTo>
                      <a:pt x="1793" y="1703"/>
                    </a:lnTo>
                    <a:lnTo>
                      <a:pt x="1782" y="1715"/>
                    </a:lnTo>
                    <a:lnTo>
                      <a:pt x="1772" y="1728"/>
                    </a:lnTo>
                    <a:lnTo>
                      <a:pt x="1759" y="1738"/>
                    </a:lnTo>
                    <a:lnTo>
                      <a:pt x="1746" y="1749"/>
                    </a:lnTo>
                    <a:lnTo>
                      <a:pt x="1746" y="1749"/>
                    </a:lnTo>
                    <a:lnTo>
                      <a:pt x="1714" y="1767"/>
                    </a:lnTo>
                    <a:lnTo>
                      <a:pt x="1699" y="1776"/>
                    </a:lnTo>
                    <a:lnTo>
                      <a:pt x="1682" y="1784"/>
                    </a:lnTo>
                    <a:lnTo>
                      <a:pt x="1666" y="1791"/>
                    </a:lnTo>
                    <a:lnTo>
                      <a:pt x="1650" y="1796"/>
                    </a:lnTo>
                    <a:lnTo>
                      <a:pt x="1633" y="1800"/>
                    </a:lnTo>
                    <a:lnTo>
                      <a:pt x="1618" y="1801"/>
                    </a:lnTo>
                    <a:lnTo>
                      <a:pt x="1618" y="1801"/>
                    </a:lnTo>
                    <a:close/>
                    <a:moveTo>
                      <a:pt x="1510" y="1334"/>
                    </a:moveTo>
                    <a:lnTo>
                      <a:pt x="1510" y="1334"/>
                    </a:lnTo>
                    <a:lnTo>
                      <a:pt x="1488" y="1351"/>
                    </a:lnTo>
                    <a:lnTo>
                      <a:pt x="1465" y="1368"/>
                    </a:lnTo>
                    <a:lnTo>
                      <a:pt x="1440" y="1384"/>
                    </a:lnTo>
                    <a:lnTo>
                      <a:pt x="1416" y="1400"/>
                    </a:lnTo>
                    <a:lnTo>
                      <a:pt x="1391" y="1413"/>
                    </a:lnTo>
                    <a:lnTo>
                      <a:pt x="1366" y="1425"/>
                    </a:lnTo>
                    <a:lnTo>
                      <a:pt x="1340" y="1436"/>
                    </a:lnTo>
                    <a:lnTo>
                      <a:pt x="1315" y="1445"/>
                    </a:lnTo>
                    <a:lnTo>
                      <a:pt x="1313" y="1447"/>
                    </a:lnTo>
                    <a:lnTo>
                      <a:pt x="1314" y="1448"/>
                    </a:lnTo>
                    <a:lnTo>
                      <a:pt x="1314" y="1448"/>
                    </a:lnTo>
                    <a:lnTo>
                      <a:pt x="1317" y="1456"/>
                    </a:lnTo>
                    <a:lnTo>
                      <a:pt x="1321" y="1464"/>
                    </a:lnTo>
                    <a:lnTo>
                      <a:pt x="1332" y="1481"/>
                    </a:lnTo>
                    <a:lnTo>
                      <a:pt x="1347" y="1496"/>
                    </a:lnTo>
                    <a:lnTo>
                      <a:pt x="1361" y="1512"/>
                    </a:lnTo>
                    <a:lnTo>
                      <a:pt x="1361" y="1512"/>
                    </a:lnTo>
                    <a:lnTo>
                      <a:pt x="1378" y="1529"/>
                    </a:lnTo>
                    <a:lnTo>
                      <a:pt x="1378" y="1529"/>
                    </a:lnTo>
                    <a:lnTo>
                      <a:pt x="1435" y="1595"/>
                    </a:lnTo>
                    <a:lnTo>
                      <a:pt x="1488" y="1653"/>
                    </a:lnTo>
                    <a:lnTo>
                      <a:pt x="1488" y="1653"/>
                    </a:lnTo>
                    <a:lnTo>
                      <a:pt x="1501" y="1666"/>
                    </a:lnTo>
                    <a:lnTo>
                      <a:pt x="1501" y="1666"/>
                    </a:lnTo>
                    <a:lnTo>
                      <a:pt x="1526" y="1694"/>
                    </a:lnTo>
                    <a:lnTo>
                      <a:pt x="1540" y="1707"/>
                    </a:lnTo>
                    <a:lnTo>
                      <a:pt x="1556" y="1720"/>
                    </a:lnTo>
                    <a:lnTo>
                      <a:pt x="1572" y="1732"/>
                    </a:lnTo>
                    <a:lnTo>
                      <a:pt x="1588" y="1741"/>
                    </a:lnTo>
                    <a:lnTo>
                      <a:pt x="1595" y="1744"/>
                    </a:lnTo>
                    <a:lnTo>
                      <a:pt x="1605" y="1746"/>
                    </a:lnTo>
                    <a:lnTo>
                      <a:pt x="1612" y="1748"/>
                    </a:lnTo>
                    <a:lnTo>
                      <a:pt x="1622" y="1749"/>
                    </a:lnTo>
                    <a:lnTo>
                      <a:pt x="1622" y="1749"/>
                    </a:lnTo>
                    <a:lnTo>
                      <a:pt x="1628" y="1749"/>
                    </a:lnTo>
                    <a:lnTo>
                      <a:pt x="1636" y="1748"/>
                    </a:lnTo>
                    <a:lnTo>
                      <a:pt x="1643" y="1745"/>
                    </a:lnTo>
                    <a:lnTo>
                      <a:pt x="1649" y="1742"/>
                    </a:lnTo>
                    <a:lnTo>
                      <a:pt x="1661" y="1737"/>
                    </a:lnTo>
                    <a:lnTo>
                      <a:pt x="1661" y="1737"/>
                    </a:lnTo>
                    <a:lnTo>
                      <a:pt x="1691" y="1723"/>
                    </a:lnTo>
                    <a:lnTo>
                      <a:pt x="1705" y="1714"/>
                    </a:lnTo>
                    <a:lnTo>
                      <a:pt x="1718" y="1706"/>
                    </a:lnTo>
                    <a:lnTo>
                      <a:pt x="1731" y="1695"/>
                    </a:lnTo>
                    <a:lnTo>
                      <a:pt x="1743" y="1683"/>
                    </a:lnTo>
                    <a:lnTo>
                      <a:pt x="1752" y="1670"/>
                    </a:lnTo>
                    <a:lnTo>
                      <a:pt x="1762" y="1655"/>
                    </a:lnTo>
                    <a:lnTo>
                      <a:pt x="1762" y="1655"/>
                    </a:lnTo>
                    <a:lnTo>
                      <a:pt x="1765" y="1644"/>
                    </a:lnTo>
                    <a:lnTo>
                      <a:pt x="1767" y="1634"/>
                    </a:lnTo>
                    <a:lnTo>
                      <a:pt x="1768" y="1622"/>
                    </a:lnTo>
                    <a:lnTo>
                      <a:pt x="1767" y="1612"/>
                    </a:lnTo>
                    <a:lnTo>
                      <a:pt x="1764" y="1601"/>
                    </a:lnTo>
                    <a:lnTo>
                      <a:pt x="1760" y="1591"/>
                    </a:lnTo>
                    <a:lnTo>
                      <a:pt x="1755" y="1580"/>
                    </a:lnTo>
                    <a:lnTo>
                      <a:pt x="1750" y="1570"/>
                    </a:lnTo>
                    <a:lnTo>
                      <a:pt x="1737" y="1550"/>
                    </a:lnTo>
                    <a:lnTo>
                      <a:pt x="1721" y="1533"/>
                    </a:lnTo>
                    <a:lnTo>
                      <a:pt x="1705" y="1519"/>
                    </a:lnTo>
                    <a:lnTo>
                      <a:pt x="1691" y="1508"/>
                    </a:lnTo>
                    <a:lnTo>
                      <a:pt x="1691" y="1508"/>
                    </a:lnTo>
                    <a:lnTo>
                      <a:pt x="1679" y="1499"/>
                    </a:lnTo>
                    <a:lnTo>
                      <a:pt x="1667" y="1487"/>
                    </a:lnTo>
                    <a:lnTo>
                      <a:pt x="1658" y="1477"/>
                    </a:lnTo>
                    <a:lnTo>
                      <a:pt x="1649" y="1465"/>
                    </a:lnTo>
                    <a:lnTo>
                      <a:pt x="1649" y="1465"/>
                    </a:lnTo>
                    <a:lnTo>
                      <a:pt x="1637" y="1451"/>
                    </a:lnTo>
                    <a:lnTo>
                      <a:pt x="1627" y="1438"/>
                    </a:lnTo>
                    <a:lnTo>
                      <a:pt x="1627" y="1438"/>
                    </a:lnTo>
                    <a:lnTo>
                      <a:pt x="1586" y="1398"/>
                    </a:lnTo>
                    <a:lnTo>
                      <a:pt x="1537" y="1354"/>
                    </a:lnTo>
                    <a:lnTo>
                      <a:pt x="1531" y="1350"/>
                    </a:lnTo>
                    <a:lnTo>
                      <a:pt x="1531" y="1350"/>
                    </a:lnTo>
                    <a:lnTo>
                      <a:pt x="1522" y="1342"/>
                    </a:lnTo>
                    <a:lnTo>
                      <a:pt x="1514" y="1334"/>
                    </a:lnTo>
                    <a:lnTo>
                      <a:pt x="1513" y="1332"/>
                    </a:lnTo>
                    <a:lnTo>
                      <a:pt x="1510" y="1334"/>
                    </a:lnTo>
                    <a:close/>
                    <a:moveTo>
                      <a:pt x="886" y="57"/>
                    </a:moveTo>
                    <a:lnTo>
                      <a:pt x="886" y="57"/>
                    </a:lnTo>
                    <a:lnTo>
                      <a:pt x="858" y="58"/>
                    </a:lnTo>
                    <a:lnTo>
                      <a:pt x="858" y="58"/>
                    </a:lnTo>
                    <a:lnTo>
                      <a:pt x="795" y="62"/>
                    </a:lnTo>
                    <a:lnTo>
                      <a:pt x="795" y="62"/>
                    </a:lnTo>
                    <a:lnTo>
                      <a:pt x="753" y="64"/>
                    </a:lnTo>
                    <a:lnTo>
                      <a:pt x="711" y="67"/>
                    </a:lnTo>
                    <a:lnTo>
                      <a:pt x="671" y="72"/>
                    </a:lnTo>
                    <a:lnTo>
                      <a:pt x="650" y="76"/>
                    </a:lnTo>
                    <a:lnTo>
                      <a:pt x="630" y="81"/>
                    </a:lnTo>
                    <a:lnTo>
                      <a:pt x="630" y="81"/>
                    </a:lnTo>
                    <a:lnTo>
                      <a:pt x="584" y="95"/>
                    </a:lnTo>
                    <a:lnTo>
                      <a:pt x="541" y="109"/>
                    </a:lnTo>
                    <a:lnTo>
                      <a:pt x="499" y="123"/>
                    </a:lnTo>
                    <a:lnTo>
                      <a:pt x="460" y="139"/>
                    </a:lnTo>
                    <a:lnTo>
                      <a:pt x="422" y="156"/>
                    </a:lnTo>
                    <a:lnTo>
                      <a:pt x="387" y="173"/>
                    </a:lnTo>
                    <a:lnTo>
                      <a:pt x="354" y="191"/>
                    </a:lnTo>
                    <a:lnTo>
                      <a:pt x="323" y="211"/>
                    </a:lnTo>
                    <a:lnTo>
                      <a:pt x="294" y="231"/>
                    </a:lnTo>
                    <a:lnTo>
                      <a:pt x="268" y="253"/>
                    </a:lnTo>
                    <a:lnTo>
                      <a:pt x="243" y="275"/>
                    </a:lnTo>
                    <a:lnTo>
                      <a:pt x="219" y="299"/>
                    </a:lnTo>
                    <a:lnTo>
                      <a:pt x="198" y="322"/>
                    </a:lnTo>
                    <a:lnTo>
                      <a:pt x="180" y="347"/>
                    </a:lnTo>
                    <a:lnTo>
                      <a:pt x="163" y="373"/>
                    </a:lnTo>
                    <a:lnTo>
                      <a:pt x="149" y="401"/>
                    </a:lnTo>
                    <a:lnTo>
                      <a:pt x="149" y="401"/>
                    </a:lnTo>
                    <a:lnTo>
                      <a:pt x="132" y="435"/>
                    </a:lnTo>
                    <a:lnTo>
                      <a:pt x="116" y="469"/>
                    </a:lnTo>
                    <a:lnTo>
                      <a:pt x="102" y="504"/>
                    </a:lnTo>
                    <a:lnTo>
                      <a:pt x="88" y="539"/>
                    </a:lnTo>
                    <a:lnTo>
                      <a:pt x="77" y="576"/>
                    </a:lnTo>
                    <a:lnTo>
                      <a:pt x="66" y="614"/>
                    </a:lnTo>
                    <a:lnTo>
                      <a:pt x="60" y="652"/>
                    </a:lnTo>
                    <a:lnTo>
                      <a:pt x="57" y="671"/>
                    </a:lnTo>
                    <a:lnTo>
                      <a:pt x="56" y="691"/>
                    </a:lnTo>
                    <a:lnTo>
                      <a:pt x="56" y="691"/>
                    </a:lnTo>
                    <a:lnTo>
                      <a:pt x="54" y="721"/>
                    </a:lnTo>
                    <a:lnTo>
                      <a:pt x="53" y="751"/>
                    </a:lnTo>
                    <a:lnTo>
                      <a:pt x="53" y="811"/>
                    </a:lnTo>
                    <a:lnTo>
                      <a:pt x="53" y="831"/>
                    </a:lnTo>
                    <a:lnTo>
                      <a:pt x="53" y="831"/>
                    </a:lnTo>
                    <a:lnTo>
                      <a:pt x="53" y="843"/>
                    </a:lnTo>
                    <a:lnTo>
                      <a:pt x="54" y="856"/>
                    </a:lnTo>
                    <a:lnTo>
                      <a:pt x="60" y="881"/>
                    </a:lnTo>
                    <a:lnTo>
                      <a:pt x="65" y="905"/>
                    </a:lnTo>
                    <a:lnTo>
                      <a:pt x="73" y="930"/>
                    </a:lnTo>
                    <a:lnTo>
                      <a:pt x="73" y="930"/>
                    </a:lnTo>
                    <a:lnTo>
                      <a:pt x="81" y="960"/>
                    </a:lnTo>
                    <a:lnTo>
                      <a:pt x="81" y="960"/>
                    </a:lnTo>
                    <a:lnTo>
                      <a:pt x="87" y="983"/>
                    </a:lnTo>
                    <a:lnTo>
                      <a:pt x="94" y="1003"/>
                    </a:lnTo>
                    <a:lnTo>
                      <a:pt x="102" y="1023"/>
                    </a:lnTo>
                    <a:lnTo>
                      <a:pt x="109" y="1044"/>
                    </a:lnTo>
                    <a:lnTo>
                      <a:pt x="119" y="1064"/>
                    </a:lnTo>
                    <a:lnTo>
                      <a:pt x="128" y="1083"/>
                    </a:lnTo>
                    <a:lnTo>
                      <a:pt x="138" y="1102"/>
                    </a:lnTo>
                    <a:lnTo>
                      <a:pt x="149" y="1120"/>
                    </a:lnTo>
                    <a:lnTo>
                      <a:pt x="160" y="1138"/>
                    </a:lnTo>
                    <a:lnTo>
                      <a:pt x="172" y="1155"/>
                    </a:lnTo>
                    <a:lnTo>
                      <a:pt x="184" y="1172"/>
                    </a:lnTo>
                    <a:lnTo>
                      <a:pt x="197" y="1188"/>
                    </a:lnTo>
                    <a:lnTo>
                      <a:pt x="211" y="1204"/>
                    </a:lnTo>
                    <a:lnTo>
                      <a:pt x="225" y="1218"/>
                    </a:lnTo>
                    <a:lnTo>
                      <a:pt x="239" y="1232"/>
                    </a:lnTo>
                    <a:lnTo>
                      <a:pt x="255" y="1245"/>
                    </a:lnTo>
                    <a:lnTo>
                      <a:pt x="261" y="1251"/>
                    </a:lnTo>
                    <a:lnTo>
                      <a:pt x="261" y="1251"/>
                    </a:lnTo>
                    <a:lnTo>
                      <a:pt x="315" y="1295"/>
                    </a:lnTo>
                    <a:lnTo>
                      <a:pt x="344" y="1317"/>
                    </a:lnTo>
                    <a:lnTo>
                      <a:pt x="372" y="1340"/>
                    </a:lnTo>
                    <a:lnTo>
                      <a:pt x="404" y="1359"/>
                    </a:lnTo>
                    <a:lnTo>
                      <a:pt x="435" y="1376"/>
                    </a:lnTo>
                    <a:lnTo>
                      <a:pt x="451" y="1384"/>
                    </a:lnTo>
                    <a:lnTo>
                      <a:pt x="467" y="1391"/>
                    </a:lnTo>
                    <a:lnTo>
                      <a:pt x="484" y="1396"/>
                    </a:lnTo>
                    <a:lnTo>
                      <a:pt x="499" y="1401"/>
                    </a:lnTo>
                    <a:lnTo>
                      <a:pt x="499" y="1401"/>
                    </a:lnTo>
                    <a:lnTo>
                      <a:pt x="566" y="1417"/>
                    </a:lnTo>
                    <a:lnTo>
                      <a:pt x="638" y="1432"/>
                    </a:lnTo>
                    <a:lnTo>
                      <a:pt x="675" y="1439"/>
                    </a:lnTo>
                    <a:lnTo>
                      <a:pt x="711" y="1444"/>
                    </a:lnTo>
                    <a:lnTo>
                      <a:pt x="750" y="1449"/>
                    </a:lnTo>
                    <a:lnTo>
                      <a:pt x="788" y="1452"/>
                    </a:lnTo>
                    <a:lnTo>
                      <a:pt x="809" y="1453"/>
                    </a:lnTo>
                    <a:lnTo>
                      <a:pt x="809" y="1453"/>
                    </a:lnTo>
                    <a:lnTo>
                      <a:pt x="873" y="1456"/>
                    </a:lnTo>
                    <a:lnTo>
                      <a:pt x="939" y="1457"/>
                    </a:lnTo>
                    <a:lnTo>
                      <a:pt x="939" y="1457"/>
                    </a:lnTo>
                    <a:lnTo>
                      <a:pt x="968" y="1457"/>
                    </a:lnTo>
                    <a:lnTo>
                      <a:pt x="996" y="1456"/>
                    </a:lnTo>
                    <a:lnTo>
                      <a:pt x="1022" y="1453"/>
                    </a:lnTo>
                    <a:lnTo>
                      <a:pt x="1047" y="1451"/>
                    </a:lnTo>
                    <a:lnTo>
                      <a:pt x="1047" y="1451"/>
                    </a:lnTo>
                    <a:lnTo>
                      <a:pt x="1100" y="1444"/>
                    </a:lnTo>
                    <a:lnTo>
                      <a:pt x="1148" y="1435"/>
                    </a:lnTo>
                    <a:lnTo>
                      <a:pt x="1194" y="1426"/>
                    </a:lnTo>
                    <a:lnTo>
                      <a:pt x="1238" y="1415"/>
                    </a:lnTo>
                    <a:lnTo>
                      <a:pt x="1280" y="1404"/>
                    </a:lnTo>
                    <a:lnTo>
                      <a:pt x="1318" y="1391"/>
                    </a:lnTo>
                    <a:lnTo>
                      <a:pt x="1355" y="1376"/>
                    </a:lnTo>
                    <a:lnTo>
                      <a:pt x="1389" y="1360"/>
                    </a:lnTo>
                    <a:lnTo>
                      <a:pt x="1421" y="1345"/>
                    </a:lnTo>
                    <a:lnTo>
                      <a:pt x="1450" y="1326"/>
                    </a:lnTo>
                    <a:lnTo>
                      <a:pt x="1476" y="1308"/>
                    </a:lnTo>
                    <a:lnTo>
                      <a:pt x="1501" y="1289"/>
                    </a:lnTo>
                    <a:lnTo>
                      <a:pt x="1523" y="1268"/>
                    </a:lnTo>
                    <a:lnTo>
                      <a:pt x="1543" y="1245"/>
                    </a:lnTo>
                    <a:lnTo>
                      <a:pt x="1560" y="1222"/>
                    </a:lnTo>
                    <a:lnTo>
                      <a:pt x="1576" y="1197"/>
                    </a:lnTo>
                    <a:lnTo>
                      <a:pt x="1576" y="1197"/>
                    </a:lnTo>
                    <a:lnTo>
                      <a:pt x="1582" y="1188"/>
                    </a:lnTo>
                    <a:lnTo>
                      <a:pt x="1591" y="1179"/>
                    </a:lnTo>
                    <a:lnTo>
                      <a:pt x="1591" y="1179"/>
                    </a:lnTo>
                    <a:lnTo>
                      <a:pt x="1601" y="1168"/>
                    </a:lnTo>
                    <a:lnTo>
                      <a:pt x="1605" y="1162"/>
                    </a:lnTo>
                    <a:lnTo>
                      <a:pt x="1608" y="1155"/>
                    </a:lnTo>
                    <a:lnTo>
                      <a:pt x="1608" y="1155"/>
                    </a:lnTo>
                    <a:lnTo>
                      <a:pt x="1620" y="1133"/>
                    </a:lnTo>
                    <a:lnTo>
                      <a:pt x="1633" y="1112"/>
                    </a:lnTo>
                    <a:lnTo>
                      <a:pt x="1633" y="1112"/>
                    </a:lnTo>
                    <a:lnTo>
                      <a:pt x="1648" y="1091"/>
                    </a:lnTo>
                    <a:lnTo>
                      <a:pt x="1648" y="1091"/>
                    </a:lnTo>
                    <a:lnTo>
                      <a:pt x="1677" y="1047"/>
                    </a:lnTo>
                    <a:lnTo>
                      <a:pt x="1690" y="1024"/>
                    </a:lnTo>
                    <a:lnTo>
                      <a:pt x="1700" y="1001"/>
                    </a:lnTo>
                    <a:lnTo>
                      <a:pt x="1700" y="1001"/>
                    </a:lnTo>
                    <a:lnTo>
                      <a:pt x="1712" y="972"/>
                    </a:lnTo>
                    <a:lnTo>
                      <a:pt x="1720" y="945"/>
                    </a:lnTo>
                    <a:lnTo>
                      <a:pt x="1726" y="916"/>
                    </a:lnTo>
                    <a:lnTo>
                      <a:pt x="1730" y="887"/>
                    </a:lnTo>
                    <a:lnTo>
                      <a:pt x="1733" y="858"/>
                    </a:lnTo>
                    <a:lnTo>
                      <a:pt x="1733" y="830"/>
                    </a:lnTo>
                    <a:lnTo>
                      <a:pt x="1734" y="771"/>
                    </a:lnTo>
                    <a:lnTo>
                      <a:pt x="1734" y="771"/>
                    </a:lnTo>
                    <a:lnTo>
                      <a:pt x="1734" y="745"/>
                    </a:lnTo>
                    <a:lnTo>
                      <a:pt x="1734" y="745"/>
                    </a:lnTo>
                    <a:lnTo>
                      <a:pt x="1733" y="726"/>
                    </a:lnTo>
                    <a:lnTo>
                      <a:pt x="1731" y="708"/>
                    </a:lnTo>
                    <a:lnTo>
                      <a:pt x="1730" y="691"/>
                    </a:lnTo>
                    <a:lnTo>
                      <a:pt x="1728" y="673"/>
                    </a:lnTo>
                    <a:lnTo>
                      <a:pt x="1720" y="639"/>
                    </a:lnTo>
                    <a:lnTo>
                      <a:pt x="1709" y="606"/>
                    </a:lnTo>
                    <a:lnTo>
                      <a:pt x="1697" y="572"/>
                    </a:lnTo>
                    <a:lnTo>
                      <a:pt x="1682" y="539"/>
                    </a:lnTo>
                    <a:lnTo>
                      <a:pt x="1665" y="505"/>
                    </a:lnTo>
                    <a:lnTo>
                      <a:pt x="1645" y="471"/>
                    </a:lnTo>
                    <a:lnTo>
                      <a:pt x="1645" y="471"/>
                    </a:lnTo>
                    <a:lnTo>
                      <a:pt x="1631" y="445"/>
                    </a:lnTo>
                    <a:lnTo>
                      <a:pt x="1631" y="445"/>
                    </a:lnTo>
                    <a:lnTo>
                      <a:pt x="1601" y="393"/>
                    </a:lnTo>
                    <a:lnTo>
                      <a:pt x="1585" y="368"/>
                    </a:lnTo>
                    <a:lnTo>
                      <a:pt x="1568" y="343"/>
                    </a:lnTo>
                    <a:lnTo>
                      <a:pt x="1551" y="319"/>
                    </a:lnTo>
                    <a:lnTo>
                      <a:pt x="1533" y="296"/>
                    </a:lnTo>
                    <a:lnTo>
                      <a:pt x="1513" y="272"/>
                    </a:lnTo>
                    <a:lnTo>
                      <a:pt x="1492" y="251"/>
                    </a:lnTo>
                    <a:lnTo>
                      <a:pt x="1492" y="251"/>
                    </a:lnTo>
                    <a:lnTo>
                      <a:pt x="1465" y="228"/>
                    </a:lnTo>
                    <a:lnTo>
                      <a:pt x="1437" y="206"/>
                    </a:lnTo>
                    <a:lnTo>
                      <a:pt x="1407" y="185"/>
                    </a:lnTo>
                    <a:lnTo>
                      <a:pt x="1374" y="166"/>
                    </a:lnTo>
                    <a:lnTo>
                      <a:pt x="1339" y="148"/>
                    </a:lnTo>
                    <a:lnTo>
                      <a:pt x="1302" y="132"/>
                    </a:lnTo>
                    <a:lnTo>
                      <a:pt x="1262" y="117"/>
                    </a:lnTo>
                    <a:lnTo>
                      <a:pt x="1220" y="102"/>
                    </a:lnTo>
                    <a:lnTo>
                      <a:pt x="1220" y="102"/>
                    </a:lnTo>
                    <a:lnTo>
                      <a:pt x="1204" y="98"/>
                    </a:lnTo>
                    <a:lnTo>
                      <a:pt x="1187" y="95"/>
                    </a:lnTo>
                    <a:lnTo>
                      <a:pt x="1156" y="89"/>
                    </a:lnTo>
                    <a:lnTo>
                      <a:pt x="1156" y="89"/>
                    </a:lnTo>
                    <a:lnTo>
                      <a:pt x="1134" y="85"/>
                    </a:lnTo>
                    <a:lnTo>
                      <a:pt x="1111" y="80"/>
                    </a:lnTo>
                    <a:lnTo>
                      <a:pt x="1111" y="80"/>
                    </a:lnTo>
                    <a:lnTo>
                      <a:pt x="1087" y="74"/>
                    </a:lnTo>
                    <a:lnTo>
                      <a:pt x="1063" y="66"/>
                    </a:lnTo>
                    <a:lnTo>
                      <a:pt x="1063" y="66"/>
                    </a:lnTo>
                    <a:lnTo>
                      <a:pt x="1041" y="59"/>
                    </a:lnTo>
                    <a:lnTo>
                      <a:pt x="1019" y="53"/>
                    </a:lnTo>
                    <a:lnTo>
                      <a:pt x="1019" y="53"/>
                    </a:lnTo>
                    <a:lnTo>
                      <a:pt x="1004" y="55"/>
                    </a:lnTo>
                    <a:lnTo>
                      <a:pt x="990" y="57"/>
                    </a:lnTo>
                    <a:lnTo>
                      <a:pt x="974" y="58"/>
                    </a:lnTo>
                    <a:lnTo>
                      <a:pt x="957" y="58"/>
                    </a:lnTo>
                    <a:lnTo>
                      <a:pt x="957" y="58"/>
                    </a:lnTo>
                    <a:lnTo>
                      <a:pt x="922" y="58"/>
                    </a:lnTo>
                    <a:lnTo>
                      <a:pt x="922" y="58"/>
                    </a:lnTo>
                    <a:lnTo>
                      <a:pt x="886" y="57"/>
                    </a:lnTo>
                    <a:lnTo>
                      <a:pt x="886" y="5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1036"/>
              <p:cNvSpPr>
                <a:spLocks noEditPoints="1"/>
              </p:cNvSpPr>
              <p:nvPr/>
            </p:nvSpPr>
            <p:spPr bwMode="auto">
              <a:xfrm>
                <a:off x="2146301" y="4154488"/>
                <a:ext cx="530225" cy="461963"/>
              </a:xfrm>
              <a:custGeom>
                <a:avLst/>
                <a:gdLst/>
                <a:ahLst/>
                <a:cxnLst>
                  <a:cxn ang="0">
                    <a:pos x="620" y="1162"/>
                  </a:cxn>
                  <a:cxn ang="0">
                    <a:pos x="430" y="1138"/>
                  </a:cxn>
                  <a:cxn ang="0">
                    <a:pos x="248" y="1061"/>
                  </a:cxn>
                  <a:cxn ang="0">
                    <a:pos x="93" y="939"/>
                  </a:cxn>
                  <a:cxn ang="0">
                    <a:pos x="52" y="853"/>
                  </a:cxn>
                  <a:cxn ang="0">
                    <a:pos x="4" y="754"/>
                  </a:cxn>
                  <a:cxn ang="0">
                    <a:pos x="1" y="637"/>
                  </a:cxn>
                  <a:cxn ang="0">
                    <a:pos x="9" y="469"/>
                  </a:cxn>
                  <a:cxn ang="0">
                    <a:pos x="21" y="402"/>
                  </a:cxn>
                  <a:cxn ang="0">
                    <a:pos x="80" y="263"/>
                  </a:cxn>
                  <a:cxn ang="0">
                    <a:pos x="133" y="185"/>
                  </a:cxn>
                  <a:cxn ang="0">
                    <a:pos x="269" y="83"/>
                  </a:cxn>
                  <a:cxn ang="0">
                    <a:pos x="494" y="16"/>
                  </a:cxn>
                  <a:cxn ang="0">
                    <a:pos x="668" y="0"/>
                  </a:cxn>
                  <a:cxn ang="0">
                    <a:pos x="742" y="10"/>
                  </a:cxn>
                  <a:cxn ang="0">
                    <a:pos x="855" y="21"/>
                  </a:cxn>
                  <a:cxn ang="0">
                    <a:pos x="967" y="63"/>
                  </a:cxn>
                  <a:cxn ang="0">
                    <a:pos x="1082" y="135"/>
                  </a:cxn>
                  <a:cxn ang="0">
                    <a:pos x="1160" y="208"/>
                  </a:cxn>
                  <a:cxn ang="0">
                    <a:pos x="1243" y="297"/>
                  </a:cxn>
                  <a:cxn ang="0">
                    <a:pos x="1282" y="372"/>
                  </a:cxn>
                  <a:cxn ang="0">
                    <a:pos x="1333" y="520"/>
                  </a:cxn>
                  <a:cxn ang="0">
                    <a:pos x="1329" y="679"/>
                  </a:cxn>
                  <a:cxn ang="0">
                    <a:pos x="1291" y="807"/>
                  </a:cxn>
                  <a:cxn ang="0">
                    <a:pos x="1230" y="909"/>
                  </a:cxn>
                  <a:cxn ang="0">
                    <a:pos x="1144" y="1009"/>
                  </a:cxn>
                  <a:cxn ang="0">
                    <a:pos x="1014" y="1096"/>
                  </a:cxn>
                  <a:cxn ang="0">
                    <a:pos x="845" y="1154"/>
                  </a:cxn>
                  <a:cxn ang="0">
                    <a:pos x="658" y="50"/>
                  </a:cxn>
                  <a:cxn ang="0">
                    <a:pos x="466" y="72"/>
                  </a:cxn>
                  <a:cxn ang="0">
                    <a:pos x="281" y="134"/>
                  </a:cxn>
                  <a:cxn ang="0">
                    <a:pos x="186" y="194"/>
                  </a:cxn>
                  <a:cxn ang="0">
                    <a:pos x="97" y="351"/>
                  </a:cxn>
                  <a:cxn ang="0">
                    <a:pos x="63" y="450"/>
                  </a:cxn>
                  <a:cxn ang="0">
                    <a:pos x="51" y="586"/>
                  </a:cxn>
                  <a:cxn ang="0">
                    <a:pos x="52" y="738"/>
                  </a:cxn>
                  <a:cxn ang="0">
                    <a:pos x="95" y="823"/>
                  </a:cxn>
                  <a:cxn ang="0">
                    <a:pos x="131" y="899"/>
                  </a:cxn>
                  <a:cxn ang="0">
                    <a:pos x="256" y="1007"/>
                  </a:cxn>
                  <a:cxn ang="0">
                    <a:pos x="407" y="1075"/>
                  </a:cxn>
                  <a:cxn ang="0">
                    <a:pos x="552" y="1108"/>
                  </a:cxn>
                  <a:cxn ang="0">
                    <a:pos x="646" y="1115"/>
                  </a:cxn>
                  <a:cxn ang="0">
                    <a:pos x="768" y="1113"/>
                  </a:cxn>
                  <a:cxn ang="0">
                    <a:pos x="965" y="1062"/>
                  </a:cxn>
                  <a:cxn ang="0">
                    <a:pos x="1082" y="992"/>
                  </a:cxn>
                  <a:cxn ang="0">
                    <a:pos x="1176" y="905"/>
                  </a:cxn>
                  <a:cxn ang="0">
                    <a:pos x="1252" y="771"/>
                  </a:cxn>
                  <a:cxn ang="0">
                    <a:pos x="1283" y="619"/>
                  </a:cxn>
                  <a:cxn ang="0">
                    <a:pos x="1270" y="469"/>
                  </a:cxn>
                  <a:cxn ang="0">
                    <a:pos x="1194" y="318"/>
                  </a:cxn>
                  <a:cxn ang="0">
                    <a:pos x="1061" y="186"/>
                  </a:cxn>
                  <a:cxn ang="0">
                    <a:pos x="993" y="131"/>
                  </a:cxn>
                  <a:cxn ang="0">
                    <a:pos x="850" y="76"/>
                  </a:cxn>
                  <a:cxn ang="0">
                    <a:pos x="719" y="55"/>
                  </a:cxn>
                </a:cxnLst>
                <a:rect l="0" t="0" r="r" b="b"/>
                <a:pathLst>
                  <a:path w="1334" h="1167">
                    <a:moveTo>
                      <a:pt x="702" y="1167"/>
                    </a:moveTo>
                    <a:lnTo>
                      <a:pt x="702" y="1167"/>
                    </a:lnTo>
                    <a:lnTo>
                      <a:pt x="681" y="1167"/>
                    </a:lnTo>
                    <a:lnTo>
                      <a:pt x="661" y="1166"/>
                    </a:lnTo>
                    <a:lnTo>
                      <a:pt x="640" y="1164"/>
                    </a:lnTo>
                    <a:lnTo>
                      <a:pt x="620" y="1162"/>
                    </a:lnTo>
                    <a:lnTo>
                      <a:pt x="620" y="1162"/>
                    </a:lnTo>
                    <a:lnTo>
                      <a:pt x="579" y="1156"/>
                    </a:lnTo>
                    <a:lnTo>
                      <a:pt x="541" y="1154"/>
                    </a:lnTo>
                    <a:lnTo>
                      <a:pt x="541" y="1154"/>
                    </a:lnTo>
                    <a:lnTo>
                      <a:pt x="504" y="1150"/>
                    </a:lnTo>
                    <a:lnTo>
                      <a:pt x="467" y="1146"/>
                    </a:lnTo>
                    <a:lnTo>
                      <a:pt x="449" y="1142"/>
                    </a:lnTo>
                    <a:lnTo>
                      <a:pt x="430" y="1138"/>
                    </a:lnTo>
                    <a:lnTo>
                      <a:pt x="412" y="1133"/>
                    </a:lnTo>
                    <a:lnTo>
                      <a:pt x="394" y="1126"/>
                    </a:lnTo>
                    <a:lnTo>
                      <a:pt x="394" y="1126"/>
                    </a:lnTo>
                    <a:lnTo>
                      <a:pt x="349" y="1108"/>
                    </a:lnTo>
                    <a:lnTo>
                      <a:pt x="299" y="1087"/>
                    </a:lnTo>
                    <a:lnTo>
                      <a:pt x="275" y="1074"/>
                    </a:lnTo>
                    <a:lnTo>
                      <a:pt x="248" y="1061"/>
                    </a:lnTo>
                    <a:lnTo>
                      <a:pt x="224" y="1048"/>
                    </a:lnTo>
                    <a:lnTo>
                      <a:pt x="199" y="1032"/>
                    </a:lnTo>
                    <a:lnTo>
                      <a:pt x="174" y="1017"/>
                    </a:lnTo>
                    <a:lnTo>
                      <a:pt x="152" y="998"/>
                    </a:lnTo>
                    <a:lnTo>
                      <a:pt x="131" y="980"/>
                    </a:lnTo>
                    <a:lnTo>
                      <a:pt x="111" y="960"/>
                    </a:lnTo>
                    <a:lnTo>
                      <a:pt x="93" y="939"/>
                    </a:lnTo>
                    <a:lnTo>
                      <a:pt x="78" y="917"/>
                    </a:lnTo>
                    <a:lnTo>
                      <a:pt x="72" y="905"/>
                    </a:lnTo>
                    <a:lnTo>
                      <a:pt x="67" y="894"/>
                    </a:lnTo>
                    <a:lnTo>
                      <a:pt x="61" y="882"/>
                    </a:lnTo>
                    <a:lnTo>
                      <a:pt x="57" y="869"/>
                    </a:lnTo>
                    <a:lnTo>
                      <a:pt x="57" y="869"/>
                    </a:lnTo>
                    <a:lnTo>
                      <a:pt x="52" y="853"/>
                    </a:lnTo>
                    <a:lnTo>
                      <a:pt x="46" y="840"/>
                    </a:lnTo>
                    <a:lnTo>
                      <a:pt x="31" y="813"/>
                    </a:lnTo>
                    <a:lnTo>
                      <a:pt x="31" y="813"/>
                    </a:lnTo>
                    <a:lnTo>
                      <a:pt x="22" y="798"/>
                    </a:lnTo>
                    <a:lnTo>
                      <a:pt x="14" y="784"/>
                    </a:lnTo>
                    <a:lnTo>
                      <a:pt x="8" y="769"/>
                    </a:lnTo>
                    <a:lnTo>
                      <a:pt x="4" y="754"/>
                    </a:lnTo>
                    <a:lnTo>
                      <a:pt x="4" y="754"/>
                    </a:lnTo>
                    <a:lnTo>
                      <a:pt x="1" y="733"/>
                    </a:lnTo>
                    <a:lnTo>
                      <a:pt x="0" y="713"/>
                    </a:lnTo>
                    <a:lnTo>
                      <a:pt x="0" y="692"/>
                    </a:lnTo>
                    <a:lnTo>
                      <a:pt x="1" y="671"/>
                    </a:lnTo>
                    <a:lnTo>
                      <a:pt x="1" y="671"/>
                    </a:lnTo>
                    <a:lnTo>
                      <a:pt x="1" y="637"/>
                    </a:lnTo>
                    <a:lnTo>
                      <a:pt x="1" y="637"/>
                    </a:lnTo>
                    <a:lnTo>
                      <a:pt x="3" y="585"/>
                    </a:lnTo>
                    <a:lnTo>
                      <a:pt x="6" y="534"/>
                    </a:lnTo>
                    <a:lnTo>
                      <a:pt x="6" y="534"/>
                    </a:lnTo>
                    <a:lnTo>
                      <a:pt x="9" y="493"/>
                    </a:lnTo>
                    <a:lnTo>
                      <a:pt x="9" y="493"/>
                    </a:lnTo>
                    <a:lnTo>
                      <a:pt x="9" y="469"/>
                    </a:lnTo>
                    <a:lnTo>
                      <a:pt x="9" y="469"/>
                    </a:lnTo>
                    <a:lnTo>
                      <a:pt x="9" y="452"/>
                    </a:lnTo>
                    <a:lnTo>
                      <a:pt x="10" y="433"/>
                    </a:lnTo>
                    <a:lnTo>
                      <a:pt x="14" y="418"/>
                    </a:lnTo>
                    <a:lnTo>
                      <a:pt x="17" y="408"/>
                    </a:lnTo>
                    <a:lnTo>
                      <a:pt x="21" y="402"/>
                    </a:lnTo>
                    <a:lnTo>
                      <a:pt x="21" y="402"/>
                    </a:lnTo>
                    <a:lnTo>
                      <a:pt x="35" y="376"/>
                    </a:lnTo>
                    <a:lnTo>
                      <a:pt x="50" y="346"/>
                    </a:lnTo>
                    <a:lnTo>
                      <a:pt x="64" y="312"/>
                    </a:lnTo>
                    <a:lnTo>
                      <a:pt x="69" y="296"/>
                    </a:lnTo>
                    <a:lnTo>
                      <a:pt x="74" y="279"/>
                    </a:lnTo>
                    <a:lnTo>
                      <a:pt x="74" y="279"/>
                    </a:lnTo>
                    <a:lnTo>
                      <a:pt x="80" y="263"/>
                    </a:lnTo>
                    <a:lnTo>
                      <a:pt x="86" y="249"/>
                    </a:lnTo>
                    <a:lnTo>
                      <a:pt x="94" y="237"/>
                    </a:lnTo>
                    <a:lnTo>
                      <a:pt x="103" y="225"/>
                    </a:lnTo>
                    <a:lnTo>
                      <a:pt x="103" y="225"/>
                    </a:lnTo>
                    <a:lnTo>
                      <a:pt x="116" y="206"/>
                    </a:lnTo>
                    <a:lnTo>
                      <a:pt x="116" y="206"/>
                    </a:lnTo>
                    <a:lnTo>
                      <a:pt x="133" y="185"/>
                    </a:lnTo>
                    <a:lnTo>
                      <a:pt x="149" y="165"/>
                    </a:lnTo>
                    <a:lnTo>
                      <a:pt x="167" y="148"/>
                    </a:lnTo>
                    <a:lnTo>
                      <a:pt x="186" y="132"/>
                    </a:lnTo>
                    <a:lnTo>
                      <a:pt x="205" y="118"/>
                    </a:lnTo>
                    <a:lnTo>
                      <a:pt x="225" y="106"/>
                    </a:lnTo>
                    <a:lnTo>
                      <a:pt x="247" y="95"/>
                    </a:lnTo>
                    <a:lnTo>
                      <a:pt x="269" y="83"/>
                    </a:lnTo>
                    <a:lnTo>
                      <a:pt x="269" y="83"/>
                    </a:lnTo>
                    <a:lnTo>
                      <a:pt x="305" y="67"/>
                    </a:lnTo>
                    <a:lnTo>
                      <a:pt x="344" y="53"/>
                    </a:lnTo>
                    <a:lnTo>
                      <a:pt x="387" y="40"/>
                    </a:lnTo>
                    <a:lnTo>
                      <a:pt x="433" y="29"/>
                    </a:lnTo>
                    <a:lnTo>
                      <a:pt x="433" y="29"/>
                    </a:lnTo>
                    <a:lnTo>
                      <a:pt x="494" y="16"/>
                    </a:lnTo>
                    <a:lnTo>
                      <a:pt x="524" y="12"/>
                    </a:lnTo>
                    <a:lnTo>
                      <a:pt x="553" y="8"/>
                    </a:lnTo>
                    <a:lnTo>
                      <a:pt x="583" y="4"/>
                    </a:lnTo>
                    <a:lnTo>
                      <a:pt x="611" y="3"/>
                    </a:lnTo>
                    <a:lnTo>
                      <a:pt x="640" y="2"/>
                    </a:lnTo>
                    <a:lnTo>
                      <a:pt x="668" y="0"/>
                    </a:lnTo>
                    <a:lnTo>
                      <a:pt x="668" y="0"/>
                    </a:lnTo>
                    <a:lnTo>
                      <a:pt x="675" y="2"/>
                    </a:lnTo>
                    <a:lnTo>
                      <a:pt x="681" y="6"/>
                    </a:lnTo>
                    <a:lnTo>
                      <a:pt x="683" y="6"/>
                    </a:lnTo>
                    <a:lnTo>
                      <a:pt x="683" y="6"/>
                    </a:lnTo>
                    <a:lnTo>
                      <a:pt x="683" y="6"/>
                    </a:lnTo>
                    <a:lnTo>
                      <a:pt x="713" y="7"/>
                    </a:lnTo>
                    <a:lnTo>
                      <a:pt x="742" y="10"/>
                    </a:lnTo>
                    <a:lnTo>
                      <a:pt x="742" y="10"/>
                    </a:lnTo>
                    <a:lnTo>
                      <a:pt x="777" y="13"/>
                    </a:lnTo>
                    <a:lnTo>
                      <a:pt x="811" y="15"/>
                    </a:lnTo>
                    <a:lnTo>
                      <a:pt x="811" y="15"/>
                    </a:lnTo>
                    <a:lnTo>
                      <a:pt x="823" y="15"/>
                    </a:lnTo>
                    <a:lnTo>
                      <a:pt x="833" y="16"/>
                    </a:lnTo>
                    <a:lnTo>
                      <a:pt x="855" y="21"/>
                    </a:lnTo>
                    <a:lnTo>
                      <a:pt x="878" y="29"/>
                    </a:lnTo>
                    <a:lnTo>
                      <a:pt x="899" y="38"/>
                    </a:lnTo>
                    <a:lnTo>
                      <a:pt x="899" y="38"/>
                    </a:lnTo>
                    <a:lnTo>
                      <a:pt x="934" y="51"/>
                    </a:lnTo>
                    <a:lnTo>
                      <a:pt x="934" y="51"/>
                    </a:lnTo>
                    <a:lnTo>
                      <a:pt x="951" y="57"/>
                    </a:lnTo>
                    <a:lnTo>
                      <a:pt x="967" y="63"/>
                    </a:lnTo>
                    <a:lnTo>
                      <a:pt x="981" y="70"/>
                    </a:lnTo>
                    <a:lnTo>
                      <a:pt x="997" y="79"/>
                    </a:lnTo>
                    <a:lnTo>
                      <a:pt x="1028" y="97"/>
                    </a:lnTo>
                    <a:lnTo>
                      <a:pt x="1062" y="121"/>
                    </a:lnTo>
                    <a:lnTo>
                      <a:pt x="1062" y="121"/>
                    </a:lnTo>
                    <a:lnTo>
                      <a:pt x="1082" y="135"/>
                    </a:lnTo>
                    <a:lnTo>
                      <a:pt x="1082" y="135"/>
                    </a:lnTo>
                    <a:lnTo>
                      <a:pt x="1100" y="148"/>
                    </a:lnTo>
                    <a:lnTo>
                      <a:pt x="1118" y="163"/>
                    </a:lnTo>
                    <a:lnTo>
                      <a:pt x="1135" y="178"/>
                    </a:lnTo>
                    <a:lnTo>
                      <a:pt x="1143" y="186"/>
                    </a:lnTo>
                    <a:lnTo>
                      <a:pt x="1148" y="194"/>
                    </a:lnTo>
                    <a:lnTo>
                      <a:pt x="1148" y="194"/>
                    </a:lnTo>
                    <a:lnTo>
                      <a:pt x="1160" y="208"/>
                    </a:lnTo>
                    <a:lnTo>
                      <a:pt x="1172" y="221"/>
                    </a:lnTo>
                    <a:lnTo>
                      <a:pt x="1198" y="248"/>
                    </a:lnTo>
                    <a:lnTo>
                      <a:pt x="1198" y="248"/>
                    </a:lnTo>
                    <a:lnTo>
                      <a:pt x="1216" y="266"/>
                    </a:lnTo>
                    <a:lnTo>
                      <a:pt x="1235" y="285"/>
                    </a:lnTo>
                    <a:lnTo>
                      <a:pt x="1235" y="285"/>
                    </a:lnTo>
                    <a:lnTo>
                      <a:pt x="1243" y="297"/>
                    </a:lnTo>
                    <a:lnTo>
                      <a:pt x="1249" y="309"/>
                    </a:lnTo>
                    <a:lnTo>
                      <a:pt x="1261" y="333"/>
                    </a:lnTo>
                    <a:lnTo>
                      <a:pt x="1261" y="333"/>
                    </a:lnTo>
                    <a:lnTo>
                      <a:pt x="1270" y="352"/>
                    </a:lnTo>
                    <a:lnTo>
                      <a:pt x="1275" y="363"/>
                    </a:lnTo>
                    <a:lnTo>
                      <a:pt x="1282" y="372"/>
                    </a:lnTo>
                    <a:lnTo>
                      <a:pt x="1282" y="372"/>
                    </a:lnTo>
                    <a:lnTo>
                      <a:pt x="1294" y="391"/>
                    </a:lnTo>
                    <a:lnTo>
                      <a:pt x="1303" y="411"/>
                    </a:lnTo>
                    <a:lnTo>
                      <a:pt x="1312" y="432"/>
                    </a:lnTo>
                    <a:lnTo>
                      <a:pt x="1320" y="453"/>
                    </a:lnTo>
                    <a:lnTo>
                      <a:pt x="1326" y="475"/>
                    </a:lnTo>
                    <a:lnTo>
                      <a:pt x="1330" y="497"/>
                    </a:lnTo>
                    <a:lnTo>
                      <a:pt x="1333" y="520"/>
                    </a:lnTo>
                    <a:lnTo>
                      <a:pt x="1334" y="542"/>
                    </a:lnTo>
                    <a:lnTo>
                      <a:pt x="1334" y="551"/>
                    </a:lnTo>
                    <a:lnTo>
                      <a:pt x="1334" y="551"/>
                    </a:lnTo>
                    <a:lnTo>
                      <a:pt x="1334" y="602"/>
                    </a:lnTo>
                    <a:lnTo>
                      <a:pt x="1333" y="628"/>
                    </a:lnTo>
                    <a:lnTo>
                      <a:pt x="1332" y="654"/>
                    </a:lnTo>
                    <a:lnTo>
                      <a:pt x="1329" y="679"/>
                    </a:lnTo>
                    <a:lnTo>
                      <a:pt x="1325" y="705"/>
                    </a:lnTo>
                    <a:lnTo>
                      <a:pt x="1318" y="730"/>
                    </a:lnTo>
                    <a:lnTo>
                      <a:pt x="1311" y="754"/>
                    </a:lnTo>
                    <a:lnTo>
                      <a:pt x="1311" y="754"/>
                    </a:lnTo>
                    <a:lnTo>
                      <a:pt x="1304" y="771"/>
                    </a:lnTo>
                    <a:lnTo>
                      <a:pt x="1304" y="771"/>
                    </a:lnTo>
                    <a:lnTo>
                      <a:pt x="1291" y="807"/>
                    </a:lnTo>
                    <a:lnTo>
                      <a:pt x="1283" y="824"/>
                    </a:lnTo>
                    <a:lnTo>
                      <a:pt x="1274" y="843"/>
                    </a:lnTo>
                    <a:lnTo>
                      <a:pt x="1274" y="843"/>
                    </a:lnTo>
                    <a:lnTo>
                      <a:pt x="1253" y="874"/>
                    </a:lnTo>
                    <a:lnTo>
                      <a:pt x="1253" y="874"/>
                    </a:lnTo>
                    <a:lnTo>
                      <a:pt x="1237" y="898"/>
                    </a:lnTo>
                    <a:lnTo>
                      <a:pt x="1230" y="909"/>
                    </a:lnTo>
                    <a:lnTo>
                      <a:pt x="1223" y="922"/>
                    </a:lnTo>
                    <a:lnTo>
                      <a:pt x="1223" y="922"/>
                    </a:lnTo>
                    <a:lnTo>
                      <a:pt x="1211" y="942"/>
                    </a:lnTo>
                    <a:lnTo>
                      <a:pt x="1197" y="960"/>
                    </a:lnTo>
                    <a:lnTo>
                      <a:pt x="1181" y="977"/>
                    </a:lnTo>
                    <a:lnTo>
                      <a:pt x="1163" y="993"/>
                    </a:lnTo>
                    <a:lnTo>
                      <a:pt x="1144" y="1009"/>
                    </a:lnTo>
                    <a:lnTo>
                      <a:pt x="1125" y="1024"/>
                    </a:lnTo>
                    <a:lnTo>
                      <a:pt x="1084" y="1052"/>
                    </a:lnTo>
                    <a:lnTo>
                      <a:pt x="1084" y="1052"/>
                    </a:lnTo>
                    <a:lnTo>
                      <a:pt x="1059" y="1069"/>
                    </a:lnTo>
                    <a:lnTo>
                      <a:pt x="1059" y="1069"/>
                    </a:lnTo>
                    <a:lnTo>
                      <a:pt x="1037" y="1083"/>
                    </a:lnTo>
                    <a:lnTo>
                      <a:pt x="1014" y="1096"/>
                    </a:lnTo>
                    <a:lnTo>
                      <a:pt x="988" y="1109"/>
                    </a:lnTo>
                    <a:lnTo>
                      <a:pt x="960" y="1121"/>
                    </a:lnTo>
                    <a:lnTo>
                      <a:pt x="931" y="1132"/>
                    </a:lnTo>
                    <a:lnTo>
                      <a:pt x="903" y="1141"/>
                    </a:lnTo>
                    <a:lnTo>
                      <a:pt x="874" y="1147"/>
                    </a:lnTo>
                    <a:lnTo>
                      <a:pt x="845" y="1154"/>
                    </a:lnTo>
                    <a:lnTo>
                      <a:pt x="845" y="1154"/>
                    </a:lnTo>
                    <a:lnTo>
                      <a:pt x="806" y="1159"/>
                    </a:lnTo>
                    <a:lnTo>
                      <a:pt x="770" y="1164"/>
                    </a:lnTo>
                    <a:lnTo>
                      <a:pt x="735" y="1167"/>
                    </a:lnTo>
                    <a:lnTo>
                      <a:pt x="702" y="1167"/>
                    </a:lnTo>
                    <a:lnTo>
                      <a:pt x="702" y="1167"/>
                    </a:lnTo>
                    <a:close/>
                    <a:moveTo>
                      <a:pt x="658" y="50"/>
                    </a:moveTo>
                    <a:lnTo>
                      <a:pt x="658" y="50"/>
                    </a:lnTo>
                    <a:lnTo>
                      <a:pt x="630" y="51"/>
                    </a:lnTo>
                    <a:lnTo>
                      <a:pt x="603" y="53"/>
                    </a:lnTo>
                    <a:lnTo>
                      <a:pt x="575" y="55"/>
                    </a:lnTo>
                    <a:lnTo>
                      <a:pt x="548" y="58"/>
                    </a:lnTo>
                    <a:lnTo>
                      <a:pt x="521" y="62"/>
                    </a:lnTo>
                    <a:lnTo>
                      <a:pt x="493" y="67"/>
                    </a:lnTo>
                    <a:lnTo>
                      <a:pt x="466" y="72"/>
                    </a:lnTo>
                    <a:lnTo>
                      <a:pt x="439" y="79"/>
                    </a:lnTo>
                    <a:lnTo>
                      <a:pt x="412" y="87"/>
                    </a:lnTo>
                    <a:lnTo>
                      <a:pt x="386" y="95"/>
                    </a:lnTo>
                    <a:lnTo>
                      <a:pt x="360" y="104"/>
                    </a:lnTo>
                    <a:lnTo>
                      <a:pt x="333" y="113"/>
                    </a:lnTo>
                    <a:lnTo>
                      <a:pt x="307" y="123"/>
                    </a:lnTo>
                    <a:lnTo>
                      <a:pt x="281" y="134"/>
                    </a:lnTo>
                    <a:lnTo>
                      <a:pt x="256" y="147"/>
                    </a:lnTo>
                    <a:lnTo>
                      <a:pt x="231" y="159"/>
                    </a:lnTo>
                    <a:lnTo>
                      <a:pt x="231" y="159"/>
                    </a:lnTo>
                    <a:lnTo>
                      <a:pt x="220" y="166"/>
                    </a:lnTo>
                    <a:lnTo>
                      <a:pt x="208" y="174"/>
                    </a:lnTo>
                    <a:lnTo>
                      <a:pt x="197" y="183"/>
                    </a:lnTo>
                    <a:lnTo>
                      <a:pt x="186" y="194"/>
                    </a:lnTo>
                    <a:lnTo>
                      <a:pt x="175" y="204"/>
                    </a:lnTo>
                    <a:lnTo>
                      <a:pt x="166" y="216"/>
                    </a:lnTo>
                    <a:lnTo>
                      <a:pt x="146" y="242"/>
                    </a:lnTo>
                    <a:lnTo>
                      <a:pt x="131" y="268"/>
                    </a:lnTo>
                    <a:lnTo>
                      <a:pt x="116" y="297"/>
                    </a:lnTo>
                    <a:lnTo>
                      <a:pt x="106" y="325"/>
                    </a:lnTo>
                    <a:lnTo>
                      <a:pt x="97" y="351"/>
                    </a:lnTo>
                    <a:lnTo>
                      <a:pt x="97" y="351"/>
                    </a:lnTo>
                    <a:lnTo>
                      <a:pt x="90" y="374"/>
                    </a:lnTo>
                    <a:lnTo>
                      <a:pt x="81" y="397"/>
                    </a:lnTo>
                    <a:lnTo>
                      <a:pt x="81" y="397"/>
                    </a:lnTo>
                    <a:lnTo>
                      <a:pt x="73" y="414"/>
                    </a:lnTo>
                    <a:lnTo>
                      <a:pt x="67" y="432"/>
                    </a:lnTo>
                    <a:lnTo>
                      <a:pt x="63" y="450"/>
                    </a:lnTo>
                    <a:lnTo>
                      <a:pt x="60" y="470"/>
                    </a:lnTo>
                    <a:lnTo>
                      <a:pt x="60" y="470"/>
                    </a:lnTo>
                    <a:lnTo>
                      <a:pt x="56" y="516"/>
                    </a:lnTo>
                    <a:lnTo>
                      <a:pt x="56" y="516"/>
                    </a:lnTo>
                    <a:lnTo>
                      <a:pt x="52" y="550"/>
                    </a:lnTo>
                    <a:lnTo>
                      <a:pt x="51" y="586"/>
                    </a:lnTo>
                    <a:lnTo>
                      <a:pt x="51" y="586"/>
                    </a:lnTo>
                    <a:lnTo>
                      <a:pt x="50" y="633"/>
                    </a:lnTo>
                    <a:lnTo>
                      <a:pt x="50" y="633"/>
                    </a:lnTo>
                    <a:lnTo>
                      <a:pt x="50" y="682"/>
                    </a:lnTo>
                    <a:lnTo>
                      <a:pt x="50" y="705"/>
                    </a:lnTo>
                    <a:lnTo>
                      <a:pt x="51" y="730"/>
                    </a:lnTo>
                    <a:lnTo>
                      <a:pt x="51" y="730"/>
                    </a:lnTo>
                    <a:lnTo>
                      <a:pt x="52" y="738"/>
                    </a:lnTo>
                    <a:lnTo>
                      <a:pt x="54" y="746"/>
                    </a:lnTo>
                    <a:lnTo>
                      <a:pt x="60" y="762"/>
                    </a:lnTo>
                    <a:lnTo>
                      <a:pt x="68" y="776"/>
                    </a:lnTo>
                    <a:lnTo>
                      <a:pt x="77" y="790"/>
                    </a:lnTo>
                    <a:lnTo>
                      <a:pt x="77" y="790"/>
                    </a:lnTo>
                    <a:lnTo>
                      <a:pt x="89" y="813"/>
                    </a:lnTo>
                    <a:lnTo>
                      <a:pt x="95" y="823"/>
                    </a:lnTo>
                    <a:lnTo>
                      <a:pt x="99" y="836"/>
                    </a:lnTo>
                    <a:lnTo>
                      <a:pt x="99" y="836"/>
                    </a:lnTo>
                    <a:lnTo>
                      <a:pt x="103" y="849"/>
                    </a:lnTo>
                    <a:lnTo>
                      <a:pt x="110" y="864"/>
                    </a:lnTo>
                    <a:lnTo>
                      <a:pt x="115" y="875"/>
                    </a:lnTo>
                    <a:lnTo>
                      <a:pt x="123" y="888"/>
                    </a:lnTo>
                    <a:lnTo>
                      <a:pt x="131" y="899"/>
                    </a:lnTo>
                    <a:lnTo>
                      <a:pt x="139" y="909"/>
                    </a:lnTo>
                    <a:lnTo>
                      <a:pt x="157" y="930"/>
                    </a:lnTo>
                    <a:lnTo>
                      <a:pt x="178" y="949"/>
                    </a:lnTo>
                    <a:lnTo>
                      <a:pt x="199" y="966"/>
                    </a:lnTo>
                    <a:lnTo>
                      <a:pt x="222" y="983"/>
                    </a:lnTo>
                    <a:lnTo>
                      <a:pt x="246" y="1000"/>
                    </a:lnTo>
                    <a:lnTo>
                      <a:pt x="256" y="1007"/>
                    </a:lnTo>
                    <a:lnTo>
                      <a:pt x="256" y="1007"/>
                    </a:lnTo>
                    <a:lnTo>
                      <a:pt x="280" y="1022"/>
                    </a:lnTo>
                    <a:lnTo>
                      <a:pt x="305" y="1035"/>
                    </a:lnTo>
                    <a:lnTo>
                      <a:pt x="330" y="1047"/>
                    </a:lnTo>
                    <a:lnTo>
                      <a:pt x="354" y="1057"/>
                    </a:lnTo>
                    <a:lnTo>
                      <a:pt x="381" y="1066"/>
                    </a:lnTo>
                    <a:lnTo>
                      <a:pt x="407" y="1075"/>
                    </a:lnTo>
                    <a:lnTo>
                      <a:pt x="459" y="1091"/>
                    </a:lnTo>
                    <a:lnTo>
                      <a:pt x="459" y="1091"/>
                    </a:lnTo>
                    <a:lnTo>
                      <a:pt x="484" y="1099"/>
                    </a:lnTo>
                    <a:lnTo>
                      <a:pt x="484" y="1099"/>
                    </a:lnTo>
                    <a:lnTo>
                      <a:pt x="505" y="1104"/>
                    </a:lnTo>
                    <a:lnTo>
                      <a:pt x="528" y="1107"/>
                    </a:lnTo>
                    <a:lnTo>
                      <a:pt x="552" y="1108"/>
                    </a:lnTo>
                    <a:lnTo>
                      <a:pt x="575" y="1109"/>
                    </a:lnTo>
                    <a:lnTo>
                      <a:pt x="575" y="1109"/>
                    </a:lnTo>
                    <a:lnTo>
                      <a:pt x="609" y="1111"/>
                    </a:lnTo>
                    <a:lnTo>
                      <a:pt x="609" y="1111"/>
                    </a:lnTo>
                    <a:lnTo>
                      <a:pt x="628" y="1112"/>
                    </a:lnTo>
                    <a:lnTo>
                      <a:pt x="646" y="1115"/>
                    </a:lnTo>
                    <a:lnTo>
                      <a:pt x="646" y="1115"/>
                    </a:lnTo>
                    <a:lnTo>
                      <a:pt x="671" y="1117"/>
                    </a:lnTo>
                    <a:lnTo>
                      <a:pt x="696" y="1119"/>
                    </a:lnTo>
                    <a:lnTo>
                      <a:pt x="696" y="1119"/>
                    </a:lnTo>
                    <a:lnTo>
                      <a:pt x="701" y="1119"/>
                    </a:lnTo>
                    <a:lnTo>
                      <a:pt x="701" y="1119"/>
                    </a:lnTo>
                    <a:lnTo>
                      <a:pt x="735" y="1117"/>
                    </a:lnTo>
                    <a:lnTo>
                      <a:pt x="768" y="1113"/>
                    </a:lnTo>
                    <a:lnTo>
                      <a:pt x="799" y="1108"/>
                    </a:lnTo>
                    <a:lnTo>
                      <a:pt x="831" y="1102"/>
                    </a:lnTo>
                    <a:lnTo>
                      <a:pt x="861" y="1095"/>
                    </a:lnTo>
                    <a:lnTo>
                      <a:pt x="891" y="1086"/>
                    </a:lnTo>
                    <a:lnTo>
                      <a:pt x="950" y="1069"/>
                    </a:lnTo>
                    <a:lnTo>
                      <a:pt x="950" y="1069"/>
                    </a:lnTo>
                    <a:lnTo>
                      <a:pt x="965" y="1062"/>
                    </a:lnTo>
                    <a:lnTo>
                      <a:pt x="980" y="1057"/>
                    </a:lnTo>
                    <a:lnTo>
                      <a:pt x="994" y="1049"/>
                    </a:lnTo>
                    <a:lnTo>
                      <a:pt x="1007" y="1043"/>
                    </a:lnTo>
                    <a:lnTo>
                      <a:pt x="1033" y="1026"/>
                    </a:lnTo>
                    <a:lnTo>
                      <a:pt x="1059" y="1007"/>
                    </a:lnTo>
                    <a:lnTo>
                      <a:pt x="1059" y="1007"/>
                    </a:lnTo>
                    <a:lnTo>
                      <a:pt x="1082" y="992"/>
                    </a:lnTo>
                    <a:lnTo>
                      <a:pt x="1082" y="992"/>
                    </a:lnTo>
                    <a:lnTo>
                      <a:pt x="1108" y="973"/>
                    </a:lnTo>
                    <a:lnTo>
                      <a:pt x="1135" y="952"/>
                    </a:lnTo>
                    <a:lnTo>
                      <a:pt x="1148" y="941"/>
                    </a:lnTo>
                    <a:lnTo>
                      <a:pt x="1159" y="929"/>
                    </a:lnTo>
                    <a:lnTo>
                      <a:pt x="1169" y="917"/>
                    </a:lnTo>
                    <a:lnTo>
                      <a:pt x="1176" y="905"/>
                    </a:lnTo>
                    <a:lnTo>
                      <a:pt x="1176" y="905"/>
                    </a:lnTo>
                    <a:lnTo>
                      <a:pt x="1193" y="875"/>
                    </a:lnTo>
                    <a:lnTo>
                      <a:pt x="1210" y="847"/>
                    </a:lnTo>
                    <a:lnTo>
                      <a:pt x="1210" y="847"/>
                    </a:lnTo>
                    <a:lnTo>
                      <a:pt x="1228" y="816"/>
                    </a:lnTo>
                    <a:lnTo>
                      <a:pt x="1244" y="786"/>
                    </a:lnTo>
                    <a:lnTo>
                      <a:pt x="1252" y="771"/>
                    </a:lnTo>
                    <a:lnTo>
                      <a:pt x="1258" y="754"/>
                    </a:lnTo>
                    <a:lnTo>
                      <a:pt x="1264" y="737"/>
                    </a:lnTo>
                    <a:lnTo>
                      <a:pt x="1267" y="718"/>
                    </a:lnTo>
                    <a:lnTo>
                      <a:pt x="1267" y="718"/>
                    </a:lnTo>
                    <a:lnTo>
                      <a:pt x="1277" y="670"/>
                    </a:lnTo>
                    <a:lnTo>
                      <a:pt x="1281" y="644"/>
                    </a:lnTo>
                    <a:lnTo>
                      <a:pt x="1283" y="619"/>
                    </a:lnTo>
                    <a:lnTo>
                      <a:pt x="1284" y="593"/>
                    </a:lnTo>
                    <a:lnTo>
                      <a:pt x="1284" y="567"/>
                    </a:lnTo>
                    <a:lnTo>
                      <a:pt x="1283" y="539"/>
                    </a:lnTo>
                    <a:lnTo>
                      <a:pt x="1279" y="512"/>
                    </a:lnTo>
                    <a:lnTo>
                      <a:pt x="1279" y="512"/>
                    </a:lnTo>
                    <a:lnTo>
                      <a:pt x="1275" y="491"/>
                    </a:lnTo>
                    <a:lnTo>
                      <a:pt x="1270" y="469"/>
                    </a:lnTo>
                    <a:lnTo>
                      <a:pt x="1264" y="446"/>
                    </a:lnTo>
                    <a:lnTo>
                      <a:pt x="1254" y="424"/>
                    </a:lnTo>
                    <a:lnTo>
                      <a:pt x="1245" y="403"/>
                    </a:lnTo>
                    <a:lnTo>
                      <a:pt x="1233" y="381"/>
                    </a:lnTo>
                    <a:lnTo>
                      <a:pt x="1222" y="360"/>
                    </a:lnTo>
                    <a:lnTo>
                      <a:pt x="1209" y="339"/>
                    </a:lnTo>
                    <a:lnTo>
                      <a:pt x="1194" y="318"/>
                    </a:lnTo>
                    <a:lnTo>
                      <a:pt x="1179" y="297"/>
                    </a:lnTo>
                    <a:lnTo>
                      <a:pt x="1162" y="278"/>
                    </a:lnTo>
                    <a:lnTo>
                      <a:pt x="1143" y="258"/>
                    </a:lnTo>
                    <a:lnTo>
                      <a:pt x="1124" y="240"/>
                    </a:lnTo>
                    <a:lnTo>
                      <a:pt x="1104" y="221"/>
                    </a:lnTo>
                    <a:lnTo>
                      <a:pt x="1083" y="203"/>
                    </a:lnTo>
                    <a:lnTo>
                      <a:pt x="1061" y="186"/>
                    </a:lnTo>
                    <a:lnTo>
                      <a:pt x="1061" y="186"/>
                    </a:lnTo>
                    <a:lnTo>
                      <a:pt x="1046" y="174"/>
                    </a:lnTo>
                    <a:lnTo>
                      <a:pt x="1033" y="163"/>
                    </a:lnTo>
                    <a:lnTo>
                      <a:pt x="1033" y="163"/>
                    </a:lnTo>
                    <a:lnTo>
                      <a:pt x="1020" y="152"/>
                    </a:lnTo>
                    <a:lnTo>
                      <a:pt x="1007" y="140"/>
                    </a:lnTo>
                    <a:lnTo>
                      <a:pt x="993" y="131"/>
                    </a:lnTo>
                    <a:lnTo>
                      <a:pt x="978" y="123"/>
                    </a:lnTo>
                    <a:lnTo>
                      <a:pt x="978" y="123"/>
                    </a:lnTo>
                    <a:lnTo>
                      <a:pt x="959" y="114"/>
                    </a:lnTo>
                    <a:lnTo>
                      <a:pt x="939" y="106"/>
                    </a:lnTo>
                    <a:lnTo>
                      <a:pt x="899" y="93"/>
                    </a:lnTo>
                    <a:lnTo>
                      <a:pt x="899" y="93"/>
                    </a:lnTo>
                    <a:lnTo>
                      <a:pt x="850" y="76"/>
                    </a:lnTo>
                    <a:lnTo>
                      <a:pt x="850" y="76"/>
                    </a:lnTo>
                    <a:lnTo>
                      <a:pt x="829" y="70"/>
                    </a:lnTo>
                    <a:lnTo>
                      <a:pt x="808" y="64"/>
                    </a:lnTo>
                    <a:lnTo>
                      <a:pt x="787" y="61"/>
                    </a:lnTo>
                    <a:lnTo>
                      <a:pt x="765" y="58"/>
                    </a:lnTo>
                    <a:lnTo>
                      <a:pt x="743" y="57"/>
                    </a:lnTo>
                    <a:lnTo>
                      <a:pt x="719" y="55"/>
                    </a:lnTo>
                    <a:lnTo>
                      <a:pt x="672" y="54"/>
                    </a:lnTo>
                    <a:lnTo>
                      <a:pt x="672" y="54"/>
                    </a:lnTo>
                    <a:lnTo>
                      <a:pt x="666" y="54"/>
                    </a:lnTo>
                    <a:lnTo>
                      <a:pt x="659" y="50"/>
                    </a:lnTo>
                    <a:lnTo>
                      <a:pt x="658" y="50"/>
                    </a:lnTo>
                    <a:lnTo>
                      <a:pt x="658" y="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92" name="组合 1290"/>
            <p:cNvGrpSpPr/>
            <p:nvPr/>
          </p:nvGrpSpPr>
          <p:grpSpPr>
            <a:xfrm>
              <a:off x="4151313" y="3783000"/>
              <a:ext cx="792163" cy="762000"/>
              <a:chOff x="4151313" y="4052888"/>
              <a:chExt cx="792163" cy="762000"/>
            </a:xfrm>
          </p:grpSpPr>
          <p:sp>
            <p:nvSpPr>
              <p:cNvPr id="1193" name="Freeform 1037"/>
              <p:cNvSpPr/>
              <p:nvPr/>
            </p:nvSpPr>
            <p:spPr bwMode="auto">
              <a:xfrm>
                <a:off x="4249738" y="4081463"/>
                <a:ext cx="201613" cy="147638"/>
              </a:xfrm>
              <a:custGeom>
                <a:avLst/>
                <a:gdLst/>
                <a:ahLst/>
                <a:cxnLst>
                  <a:cxn ang="0">
                    <a:pos x="500" y="1"/>
                  </a:cxn>
                  <a:cxn ang="0">
                    <a:pos x="477" y="18"/>
                  </a:cxn>
                  <a:cxn ang="0">
                    <a:pos x="454" y="37"/>
                  </a:cxn>
                  <a:cxn ang="0">
                    <a:pos x="448" y="43"/>
                  </a:cxn>
                  <a:cxn ang="0">
                    <a:pos x="422" y="61"/>
                  </a:cxn>
                  <a:cxn ang="0">
                    <a:pos x="388" y="81"/>
                  </a:cxn>
                  <a:cxn ang="0">
                    <a:pos x="318" y="123"/>
                  </a:cxn>
                  <a:cxn ang="0">
                    <a:pos x="254" y="170"/>
                  </a:cxn>
                  <a:cxn ang="0">
                    <a:pos x="220" y="196"/>
                  </a:cxn>
                  <a:cxn ang="0">
                    <a:pos x="114" y="269"/>
                  </a:cxn>
                  <a:cxn ang="0">
                    <a:pos x="98" y="281"/>
                  </a:cxn>
                  <a:cxn ang="0">
                    <a:pos x="70" y="306"/>
                  </a:cxn>
                  <a:cxn ang="0">
                    <a:pos x="54" y="316"/>
                  </a:cxn>
                  <a:cxn ang="0">
                    <a:pos x="36" y="328"/>
                  </a:cxn>
                  <a:cxn ang="0">
                    <a:pos x="30" y="333"/>
                  </a:cxn>
                  <a:cxn ang="0">
                    <a:pos x="20" y="349"/>
                  </a:cxn>
                  <a:cxn ang="0">
                    <a:pos x="15" y="356"/>
                  </a:cxn>
                  <a:cxn ang="0">
                    <a:pos x="4" y="361"/>
                  </a:cxn>
                  <a:cxn ang="0">
                    <a:pos x="3" y="361"/>
                  </a:cxn>
                  <a:cxn ang="0">
                    <a:pos x="0" y="367"/>
                  </a:cxn>
                  <a:cxn ang="0">
                    <a:pos x="6" y="371"/>
                  </a:cxn>
                  <a:cxn ang="0">
                    <a:pos x="8" y="371"/>
                  </a:cxn>
                  <a:cxn ang="0">
                    <a:pos x="24" y="362"/>
                  </a:cxn>
                  <a:cxn ang="0">
                    <a:pos x="37" y="347"/>
                  </a:cxn>
                  <a:cxn ang="0">
                    <a:pos x="41" y="340"/>
                  </a:cxn>
                  <a:cxn ang="0">
                    <a:pos x="62" y="323"/>
                  </a:cxn>
                  <a:cxn ang="0">
                    <a:pos x="92" y="303"/>
                  </a:cxn>
                  <a:cxn ang="0">
                    <a:pos x="127" y="276"/>
                  </a:cxn>
                  <a:cxn ang="0">
                    <a:pos x="201" y="224"/>
                  </a:cxn>
                  <a:cxn ang="0">
                    <a:pos x="237" y="197"/>
                  </a:cxn>
                  <a:cxn ang="0">
                    <a:pos x="286" y="158"/>
                  </a:cxn>
                  <a:cxn ang="0">
                    <a:pos x="301" y="146"/>
                  </a:cxn>
                  <a:cxn ang="0">
                    <a:pos x="342" y="120"/>
                  </a:cxn>
                  <a:cxn ang="0">
                    <a:pos x="384" y="95"/>
                  </a:cxn>
                  <a:cxn ang="0">
                    <a:pos x="448" y="56"/>
                  </a:cxn>
                  <a:cxn ang="0">
                    <a:pos x="462" y="46"/>
                  </a:cxn>
                  <a:cxn ang="0">
                    <a:pos x="491" y="22"/>
                  </a:cxn>
                  <a:cxn ang="0">
                    <a:pos x="505" y="12"/>
                  </a:cxn>
                  <a:cxn ang="0">
                    <a:pos x="509" y="8"/>
                  </a:cxn>
                  <a:cxn ang="0">
                    <a:pos x="504" y="1"/>
                  </a:cxn>
                  <a:cxn ang="0">
                    <a:pos x="500" y="1"/>
                  </a:cxn>
                </a:cxnLst>
                <a:rect l="0" t="0" r="r" b="b"/>
                <a:pathLst>
                  <a:path w="509" h="371">
                    <a:moveTo>
                      <a:pt x="500" y="1"/>
                    </a:moveTo>
                    <a:lnTo>
                      <a:pt x="500" y="1"/>
                    </a:lnTo>
                    <a:lnTo>
                      <a:pt x="487" y="9"/>
                    </a:lnTo>
                    <a:lnTo>
                      <a:pt x="477" y="18"/>
                    </a:lnTo>
                    <a:lnTo>
                      <a:pt x="465" y="27"/>
                    </a:lnTo>
                    <a:lnTo>
                      <a:pt x="454" y="37"/>
                    </a:lnTo>
                    <a:lnTo>
                      <a:pt x="454" y="37"/>
                    </a:lnTo>
                    <a:lnTo>
                      <a:pt x="448" y="43"/>
                    </a:lnTo>
                    <a:lnTo>
                      <a:pt x="440" y="50"/>
                    </a:lnTo>
                    <a:lnTo>
                      <a:pt x="422" y="61"/>
                    </a:lnTo>
                    <a:lnTo>
                      <a:pt x="388" y="81"/>
                    </a:lnTo>
                    <a:lnTo>
                      <a:pt x="388" y="81"/>
                    </a:lnTo>
                    <a:lnTo>
                      <a:pt x="352" y="102"/>
                    </a:lnTo>
                    <a:lnTo>
                      <a:pt x="318" y="123"/>
                    </a:lnTo>
                    <a:lnTo>
                      <a:pt x="286" y="145"/>
                    </a:lnTo>
                    <a:lnTo>
                      <a:pt x="254" y="170"/>
                    </a:lnTo>
                    <a:lnTo>
                      <a:pt x="254" y="170"/>
                    </a:lnTo>
                    <a:lnTo>
                      <a:pt x="220" y="196"/>
                    </a:lnTo>
                    <a:lnTo>
                      <a:pt x="185" y="221"/>
                    </a:lnTo>
                    <a:lnTo>
                      <a:pt x="114" y="269"/>
                    </a:lnTo>
                    <a:lnTo>
                      <a:pt x="114" y="269"/>
                    </a:lnTo>
                    <a:lnTo>
                      <a:pt x="98" y="281"/>
                    </a:lnTo>
                    <a:lnTo>
                      <a:pt x="84" y="293"/>
                    </a:lnTo>
                    <a:lnTo>
                      <a:pt x="70" y="306"/>
                    </a:lnTo>
                    <a:lnTo>
                      <a:pt x="54" y="316"/>
                    </a:lnTo>
                    <a:lnTo>
                      <a:pt x="54" y="316"/>
                    </a:lnTo>
                    <a:lnTo>
                      <a:pt x="42" y="324"/>
                    </a:lnTo>
                    <a:lnTo>
                      <a:pt x="36" y="328"/>
                    </a:lnTo>
                    <a:lnTo>
                      <a:pt x="30" y="333"/>
                    </a:lnTo>
                    <a:lnTo>
                      <a:pt x="30" y="333"/>
                    </a:lnTo>
                    <a:lnTo>
                      <a:pt x="25" y="341"/>
                    </a:lnTo>
                    <a:lnTo>
                      <a:pt x="20" y="349"/>
                    </a:lnTo>
                    <a:lnTo>
                      <a:pt x="17" y="353"/>
                    </a:lnTo>
                    <a:lnTo>
                      <a:pt x="15" y="356"/>
                    </a:lnTo>
                    <a:lnTo>
                      <a:pt x="11" y="358"/>
                    </a:lnTo>
                    <a:lnTo>
                      <a:pt x="4" y="361"/>
                    </a:lnTo>
                    <a:lnTo>
                      <a:pt x="4" y="361"/>
                    </a:lnTo>
                    <a:lnTo>
                      <a:pt x="3" y="361"/>
                    </a:lnTo>
                    <a:lnTo>
                      <a:pt x="2" y="364"/>
                    </a:lnTo>
                    <a:lnTo>
                      <a:pt x="0" y="367"/>
                    </a:lnTo>
                    <a:lnTo>
                      <a:pt x="3" y="370"/>
                    </a:lnTo>
                    <a:lnTo>
                      <a:pt x="6" y="371"/>
                    </a:lnTo>
                    <a:lnTo>
                      <a:pt x="8" y="371"/>
                    </a:lnTo>
                    <a:lnTo>
                      <a:pt x="8" y="371"/>
                    </a:lnTo>
                    <a:lnTo>
                      <a:pt x="17" y="367"/>
                    </a:lnTo>
                    <a:lnTo>
                      <a:pt x="24" y="362"/>
                    </a:lnTo>
                    <a:lnTo>
                      <a:pt x="30" y="354"/>
                    </a:lnTo>
                    <a:lnTo>
                      <a:pt x="37" y="347"/>
                    </a:lnTo>
                    <a:lnTo>
                      <a:pt x="37" y="347"/>
                    </a:lnTo>
                    <a:lnTo>
                      <a:pt x="41" y="340"/>
                    </a:lnTo>
                    <a:lnTo>
                      <a:pt x="47" y="333"/>
                    </a:lnTo>
                    <a:lnTo>
                      <a:pt x="62" y="323"/>
                    </a:lnTo>
                    <a:lnTo>
                      <a:pt x="78" y="314"/>
                    </a:lnTo>
                    <a:lnTo>
                      <a:pt x="92" y="303"/>
                    </a:lnTo>
                    <a:lnTo>
                      <a:pt x="92" y="303"/>
                    </a:lnTo>
                    <a:lnTo>
                      <a:pt x="127" y="276"/>
                    </a:lnTo>
                    <a:lnTo>
                      <a:pt x="164" y="250"/>
                    </a:lnTo>
                    <a:lnTo>
                      <a:pt x="201" y="224"/>
                    </a:lnTo>
                    <a:lnTo>
                      <a:pt x="237" y="197"/>
                    </a:lnTo>
                    <a:lnTo>
                      <a:pt x="237" y="197"/>
                    </a:lnTo>
                    <a:lnTo>
                      <a:pt x="269" y="171"/>
                    </a:lnTo>
                    <a:lnTo>
                      <a:pt x="286" y="158"/>
                    </a:lnTo>
                    <a:lnTo>
                      <a:pt x="301" y="146"/>
                    </a:lnTo>
                    <a:lnTo>
                      <a:pt x="301" y="146"/>
                    </a:lnTo>
                    <a:lnTo>
                      <a:pt x="322" y="133"/>
                    </a:lnTo>
                    <a:lnTo>
                      <a:pt x="342" y="120"/>
                    </a:lnTo>
                    <a:lnTo>
                      <a:pt x="384" y="95"/>
                    </a:lnTo>
                    <a:lnTo>
                      <a:pt x="384" y="95"/>
                    </a:lnTo>
                    <a:lnTo>
                      <a:pt x="416" y="77"/>
                    </a:lnTo>
                    <a:lnTo>
                      <a:pt x="448" y="56"/>
                    </a:lnTo>
                    <a:lnTo>
                      <a:pt x="448" y="56"/>
                    </a:lnTo>
                    <a:lnTo>
                      <a:pt x="462" y="46"/>
                    </a:lnTo>
                    <a:lnTo>
                      <a:pt x="477" y="34"/>
                    </a:lnTo>
                    <a:lnTo>
                      <a:pt x="491" y="22"/>
                    </a:lnTo>
                    <a:lnTo>
                      <a:pt x="505" y="12"/>
                    </a:lnTo>
                    <a:lnTo>
                      <a:pt x="505" y="12"/>
                    </a:lnTo>
                    <a:lnTo>
                      <a:pt x="508" y="9"/>
                    </a:lnTo>
                    <a:lnTo>
                      <a:pt x="509" y="8"/>
                    </a:lnTo>
                    <a:lnTo>
                      <a:pt x="508" y="4"/>
                    </a:lnTo>
                    <a:lnTo>
                      <a:pt x="504" y="1"/>
                    </a:lnTo>
                    <a:lnTo>
                      <a:pt x="503" y="0"/>
                    </a:lnTo>
                    <a:lnTo>
                      <a:pt x="500" y="1"/>
                    </a:lnTo>
                    <a:lnTo>
                      <a:pt x="50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1038"/>
              <p:cNvSpPr/>
              <p:nvPr/>
            </p:nvSpPr>
            <p:spPr bwMode="auto">
              <a:xfrm>
                <a:off x="4222751" y="4070350"/>
                <a:ext cx="276225" cy="206375"/>
              </a:xfrm>
              <a:custGeom>
                <a:avLst/>
                <a:gdLst/>
                <a:ahLst/>
                <a:cxnLst>
                  <a:cxn ang="0">
                    <a:pos x="687" y="1"/>
                  </a:cxn>
                  <a:cxn ang="0">
                    <a:pos x="665" y="17"/>
                  </a:cxn>
                  <a:cxn ang="0">
                    <a:pos x="643" y="28"/>
                  </a:cxn>
                  <a:cxn ang="0">
                    <a:pos x="620" y="44"/>
                  </a:cxn>
                  <a:cxn ang="0">
                    <a:pos x="599" y="60"/>
                  </a:cxn>
                  <a:cxn ang="0">
                    <a:pos x="552" y="95"/>
                  </a:cxn>
                  <a:cxn ang="0">
                    <a:pos x="507" y="130"/>
                  </a:cxn>
                  <a:cxn ang="0">
                    <a:pos x="415" y="194"/>
                  </a:cxn>
                  <a:cxn ang="0">
                    <a:pos x="322" y="257"/>
                  </a:cxn>
                  <a:cxn ang="0">
                    <a:pos x="236" y="321"/>
                  </a:cxn>
                  <a:cxn ang="0">
                    <a:pos x="152" y="387"/>
                  </a:cxn>
                  <a:cxn ang="0">
                    <a:pos x="108" y="418"/>
                  </a:cxn>
                  <a:cxn ang="0">
                    <a:pos x="64" y="452"/>
                  </a:cxn>
                  <a:cxn ang="0">
                    <a:pos x="51" y="466"/>
                  </a:cxn>
                  <a:cxn ang="0">
                    <a:pos x="38" y="481"/>
                  </a:cxn>
                  <a:cxn ang="0">
                    <a:pos x="20" y="495"/>
                  </a:cxn>
                  <a:cxn ang="0">
                    <a:pos x="2" y="508"/>
                  </a:cxn>
                  <a:cxn ang="0">
                    <a:pos x="0" y="512"/>
                  </a:cxn>
                  <a:cxn ang="0">
                    <a:pos x="2" y="516"/>
                  </a:cxn>
                  <a:cxn ang="0">
                    <a:pos x="8" y="517"/>
                  </a:cxn>
                  <a:cxn ang="0">
                    <a:pos x="10" y="517"/>
                  </a:cxn>
                  <a:cxn ang="0">
                    <a:pos x="54" y="479"/>
                  </a:cxn>
                  <a:cxn ang="0">
                    <a:pos x="68" y="465"/>
                  </a:cxn>
                  <a:cxn ang="0">
                    <a:pos x="87" y="447"/>
                  </a:cxn>
                  <a:cxn ang="0">
                    <a:pos x="131" y="417"/>
                  </a:cxn>
                  <a:cxn ang="0">
                    <a:pos x="152" y="401"/>
                  </a:cxn>
                  <a:cxn ang="0">
                    <a:pos x="296" y="290"/>
                  </a:cxn>
                  <a:cxn ang="0">
                    <a:pos x="344" y="256"/>
                  </a:cxn>
                  <a:cxn ang="0">
                    <a:pos x="484" y="160"/>
                  </a:cxn>
                  <a:cxn ang="0">
                    <a:pos x="529" y="128"/>
                  </a:cxn>
                  <a:cxn ang="0">
                    <a:pos x="623" y="57"/>
                  </a:cxn>
                  <a:cxn ang="0">
                    <a:pos x="641" y="45"/>
                  </a:cxn>
                  <a:cxn ang="0">
                    <a:pos x="678" y="23"/>
                  </a:cxn>
                  <a:cxn ang="0">
                    <a:pos x="695" y="9"/>
                  </a:cxn>
                  <a:cxn ang="0">
                    <a:pos x="696" y="5"/>
                  </a:cxn>
                  <a:cxn ang="0">
                    <a:pos x="691" y="0"/>
                  </a:cxn>
                  <a:cxn ang="0">
                    <a:pos x="687" y="1"/>
                  </a:cxn>
                </a:cxnLst>
                <a:rect l="0" t="0" r="r" b="b"/>
                <a:pathLst>
                  <a:path w="696" h="519">
                    <a:moveTo>
                      <a:pt x="687" y="1"/>
                    </a:moveTo>
                    <a:lnTo>
                      <a:pt x="687" y="1"/>
                    </a:lnTo>
                    <a:lnTo>
                      <a:pt x="677" y="9"/>
                    </a:lnTo>
                    <a:lnTo>
                      <a:pt x="665" y="17"/>
                    </a:lnTo>
                    <a:lnTo>
                      <a:pt x="643" y="28"/>
                    </a:lnTo>
                    <a:lnTo>
                      <a:pt x="643" y="28"/>
                    </a:lnTo>
                    <a:lnTo>
                      <a:pt x="631" y="36"/>
                    </a:lnTo>
                    <a:lnTo>
                      <a:pt x="620" y="44"/>
                    </a:lnTo>
                    <a:lnTo>
                      <a:pt x="599" y="60"/>
                    </a:lnTo>
                    <a:lnTo>
                      <a:pt x="599" y="60"/>
                    </a:lnTo>
                    <a:lnTo>
                      <a:pt x="576" y="77"/>
                    </a:lnTo>
                    <a:lnTo>
                      <a:pt x="552" y="95"/>
                    </a:lnTo>
                    <a:lnTo>
                      <a:pt x="507" y="130"/>
                    </a:lnTo>
                    <a:lnTo>
                      <a:pt x="507" y="130"/>
                    </a:lnTo>
                    <a:lnTo>
                      <a:pt x="461" y="163"/>
                    </a:lnTo>
                    <a:lnTo>
                      <a:pt x="415" y="194"/>
                    </a:lnTo>
                    <a:lnTo>
                      <a:pt x="322" y="257"/>
                    </a:lnTo>
                    <a:lnTo>
                      <a:pt x="322" y="257"/>
                    </a:lnTo>
                    <a:lnTo>
                      <a:pt x="279" y="289"/>
                    </a:lnTo>
                    <a:lnTo>
                      <a:pt x="236" y="321"/>
                    </a:lnTo>
                    <a:lnTo>
                      <a:pt x="152" y="387"/>
                    </a:lnTo>
                    <a:lnTo>
                      <a:pt x="152" y="387"/>
                    </a:lnTo>
                    <a:lnTo>
                      <a:pt x="130" y="402"/>
                    </a:lnTo>
                    <a:lnTo>
                      <a:pt x="108" y="418"/>
                    </a:lnTo>
                    <a:lnTo>
                      <a:pt x="85" y="434"/>
                    </a:lnTo>
                    <a:lnTo>
                      <a:pt x="64" y="452"/>
                    </a:lnTo>
                    <a:lnTo>
                      <a:pt x="64" y="452"/>
                    </a:lnTo>
                    <a:lnTo>
                      <a:pt x="51" y="466"/>
                    </a:lnTo>
                    <a:lnTo>
                      <a:pt x="38" y="481"/>
                    </a:lnTo>
                    <a:lnTo>
                      <a:pt x="38" y="481"/>
                    </a:lnTo>
                    <a:lnTo>
                      <a:pt x="29" y="489"/>
                    </a:lnTo>
                    <a:lnTo>
                      <a:pt x="20" y="495"/>
                    </a:lnTo>
                    <a:lnTo>
                      <a:pt x="2" y="508"/>
                    </a:lnTo>
                    <a:lnTo>
                      <a:pt x="2" y="508"/>
                    </a:lnTo>
                    <a:lnTo>
                      <a:pt x="0" y="511"/>
                    </a:lnTo>
                    <a:lnTo>
                      <a:pt x="0" y="512"/>
                    </a:lnTo>
                    <a:lnTo>
                      <a:pt x="0" y="515"/>
                    </a:lnTo>
                    <a:lnTo>
                      <a:pt x="2" y="516"/>
                    </a:lnTo>
                    <a:lnTo>
                      <a:pt x="6" y="519"/>
                    </a:lnTo>
                    <a:lnTo>
                      <a:pt x="8" y="517"/>
                    </a:lnTo>
                    <a:lnTo>
                      <a:pt x="10" y="517"/>
                    </a:lnTo>
                    <a:lnTo>
                      <a:pt x="10" y="517"/>
                    </a:lnTo>
                    <a:lnTo>
                      <a:pt x="40" y="493"/>
                    </a:lnTo>
                    <a:lnTo>
                      <a:pt x="54" y="479"/>
                    </a:lnTo>
                    <a:lnTo>
                      <a:pt x="68" y="465"/>
                    </a:lnTo>
                    <a:lnTo>
                      <a:pt x="68" y="465"/>
                    </a:lnTo>
                    <a:lnTo>
                      <a:pt x="76" y="456"/>
                    </a:lnTo>
                    <a:lnTo>
                      <a:pt x="87" y="447"/>
                    </a:lnTo>
                    <a:lnTo>
                      <a:pt x="108" y="431"/>
                    </a:lnTo>
                    <a:lnTo>
                      <a:pt x="131" y="417"/>
                    </a:lnTo>
                    <a:lnTo>
                      <a:pt x="152" y="401"/>
                    </a:lnTo>
                    <a:lnTo>
                      <a:pt x="152" y="401"/>
                    </a:lnTo>
                    <a:lnTo>
                      <a:pt x="248" y="326"/>
                    </a:lnTo>
                    <a:lnTo>
                      <a:pt x="296" y="290"/>
                    </a:lnTo>
                    <a:lnTo>
                      <a:pt x="344" y="256"/>
                    </a:lnTo>
                    <a:lnTo>
                      <a:pt x="344" y="256"/>
                    </a:lnTo>
                    <a:lnTo>
                      <a:pt x="439" y="193"/>
                    </a:lnTo>
                    <a:lnTo>
                      <a:pt x="484" y="160"/>
                    </a:lnTo>
                    <a:lnTo>
                      <a:pt x="529" y="128"/>
                    </a:lnTo>
                    <a:lnTo>
                      <a:pt x="529" y="128"/>
                    </a:lnTo>
                    <a:lnTo>
                      <a:pt x="576" y="92"/>
                    </a:lnTo>
                    <a:lnTo>
                      <a:pt x="623" y="57"/>
                    </a:lnTo>
                    <a:lnTo>
                      <a:pt x="623" y="57"/>
                    </a:lnTo>
                    <a:lnTo>
                      <a:pt x="641" y="45"/>
                    </a:lnTo>
                    <a:lnTo>
                      <a:pt x="660" y="35"/>
                    </a:lnTo>
                    <a:lnTo>
                      <a:pt x="678" y="23"/>
                    </a:lnTo>
                    <a:lnTo>
                      <a:pt x="695" y="9"/>
                    </a:lnTo>
                    <a:lnTo>
                      <a:pt x="695" y="9"/>
                    </a:lnTo>
                    <a:lnTo>
                      <a:pt x="696" y="7"/>
                    </a:lnTo>
                    <a:lnTo>
                      <a:pt x="696" y="5"/>
                    </a:lnTo>
                    <a:lnTo>
                      <a:pt x="695" y="1"/>
                    </a:lnTo>
                    <a:lnTo>
                      <a:pt x="691" y="0"/>
                    </a:lnTo>
                    <a:lnTo>
                      <a:pt x="688" y="0"/>
                    </a:lnTo>
                    <a:lnTo>
                      <a:pt x="687" y="1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1039"/>
              <p:cNvSpPr/>
              <p:nvPr/>
            </p:nvSpPr>
            <p:spPr bwMode="auto">
              <a:xfrm>
                <a:off x="4219576" y="4067175"/>
                <a:ext cx="323850" cy="247650"/>
              </a:xfrm>
              <a:custGeom>
                <a:avLst/>
                <a:gdLst/>
                <a:ahLst/>
                <a:cxnLst>
                  <a:cxn ang="0">
                    <a:pos x="806" y="3"/>
                  </a:cxn>
                  <a:cxn ang="0">
                    <a:pos x="759" y="39"/>
                  </a:cxn>
                  <a:cxn ang="0">
                    <a:pos x="712" y="76"/>
                  </a:cxn>
                  <a:cxn ang="0">
                    <a:pos x="661" y="119"/>
                  </a:cxn>
                  <a:cxn ang="0">
                    <a:pos x="608" y="161"/>
                  </a:cxn>
                  <a:cxn ang="0">
                    <a:pos x="584" y="180"/>
                  </a:cxn>
                  <a:cxn ang="0">
                    <a:pos x="535" y="221"/>
                  </a:cxn>
                  <a:cxn ang="0">
                    <a:pos x="510" y="241"/>
                  </a:cxn>
                  <a:cxn ang="0">
                    <a:pos x="463" y="272"/>
                  </a:cxn>
                  <a:cxn ang="0">
                    <a:pos x="415" y="301"/>
                  </a:cxn>
                  <a:cxn ang="0">
                    <a:pos x="364" y="339"/>
                  </a:cxn>
                  <a:cxn ang="0">
                    <a:pos x="263" y="417"/>
                  </a:cxn>
                  <a:cxn ang="0">
                    <a:pos x="211" y="454"/>
                  </a:cxn>
                  <a:cxn ang="0">
                    <a:pos x="160" y="486"/>
                  </a:cxn>
                  <a:cxn ang="0">
                    <a:pos x="111" y="522"/>
                  </a:cxn>
                  <a:cxn ang="0">
                    <a:pos x="88" y="541"/>
                  </a:cxn>
                  <a:cxn ang="0">
                    <a:pos x="64" y="561"/>
                  </a:cxn>
                  <a:cxn ang="0">
                    <a:pos x="38" y="591"/>
                  </a:cxn>
                  <a:cxn ang="0">
                    <a:pos x="21" y="604"/>
                  </a:cxn>
                  <a:cxn ang="0">
                    <a:pos x="5" y="611"/>
                  </a:cxn>
                  <a:cxn ang="0">
                    <a:pos x="3" y="612"/>
                  </a:cxn>
                  <a:cxn ang="0">
                    <a:pos x="0" y="617"/>
                  </a:cxn>
                  <a:cxn ang="0">
                    <a:pos x="1" y="621"/>
                  </a:cxn>
                  <a:cxn ang="0">
                    <a:pos x="5" y="622"/>
                  </a:cxn>
                  <a:cxn ang="0">
                    <a:pos x="15" y="620"/>
                  </a:cxn>
                  <a:cxn ang="0">
                    <a:pos x="32" y="611"/>
                  </a:cxn>
                  <a:cxn ang="0">
                    <a:pos x="52" y="590"/>
                  </a:cxn>
                  <a:cxn ang="0">
                    <a:pos x="66" y="577"/>
                  </a:cxn>
                  <a:cxn ang="0">
                    <a:pos x="120" y="530"/>
                  </a:cxn>
                  <a:cxn ang="0">
                    <a:pos x="179" y="488"/>
                  </a:cxn>
                  <a:cxn ang="0">
                    <a:pos x="209" y="468"/>
                  </a:cxn>
                  <a:cxn ang="0">
                    <a:pos x="293" y="405"/>
                  </a:cxn>
                  <a:cxn ang="0">
                    <a:pos x="406" y="322"/>
                  </a:cxn>
                  <a:cxn ang="0">
                    <a:pos x="430" y="305"/>
                  </a:cxn>
                  <a:cxn ang="0">
                    <a:pos x="508" y="256"/>
                  </a:cxn>
                  <a:cxn ang="0">
                    <a:pos x="534" y="238"/>
                  </a:cxn>
                  <a:cxn ang="0">
                    <a:pos x="582" y="197"/>
                  </a:cxn>
                  <a:cxn ang="0">
                    <a:pos x="607" y="177"/>
                  </a:cxn>
                  <a:cxn ang="0">
                    <a:pos x="686" y="114"/>
                  </a:cxn>
                  <a:cxn ang="0">
                    <a:pos x="712" y="90"/>
                  </a:cxn>
                  <a:cxn ang="0">
                    <a:pos x="763" y="51"/>
                  </a:cxn>
                  <a:cxn ang="0">
                    <a:pos x="802" y="21"/>
                  </a:cxn>
                  <a:cxn ang="0">
                    <a:pos x="814" y="10"/>
                  </a:cxn>
                  <a:cxn ang="0">
                    <a:pos x="816" y="7"/>
                  </a:cxn>
                  <a:cxn ang="0">
                    <a:pos x="810" y="0"/>
                  </a:cxn>
                  <a:cxn ang="0">
                    <a:pos x="806" y="3"/>
                  </a:cxn>
                </a:cxnLst>
                <a:rect l="0" t="0" r="r" b="b"/>
                <a:pathLst>
                  <a:path w="816" h="622">
                    <a:moveTo>
                      <a:pt x="806" y="3"/>
                    </a:moveTo>
                    <a:lnTo>
                      <a:pt x="806" y="3"/>
                    </a:lnTo>
                    <a:lnTo>
                      <a:pt x="784" y="21"/>
                    </a:lnTo>
                    <a:lnTo>
                      <a:pt x="759" y="39"/>
                    </a:lnTo>
                    <a:lnTo>
                      <a:pt x="735" y="56"/>
                    </a:lnTo>
                    <a:lnTo>
                      <a:pt x="712" y="76"/>
                    </a:lnTo>
                    <a:lnTo>
                      <a:pt x="712" y="76"/>
                    </a:lnTo>
                    <a:lnTo>
                      <a:pt x="661" y="119"/>
                    </a:lnTo>
                    <a:lnTo>
                      <a:pt x="635" y="141"/>
                    </a:lnTo>
                    <a:lnTo>
                      <a:pt x="608" y="161"/>
                    </a:lnTo>
                    <a:lnTo>
                      <a:pt x="608" y="161"/>
                    </a:lnTo>
                    <a:lnTo>
                      <a:pt x="584" y="180"/>
                    </a:lnTo>
                    <a:lnTo>
                      <a:pt x="559" y="201"/>
                    </a:lnTo>
                    <a:lnTo>
                      <a:pt x="535" y="221"/>
                    </a:lnTo>
                    <a:lnTo>
                      <a:pt x="510" y="241"/>
                    </a:lnTo>
                    <a:lnTo>
                      <a:pt x="510" y="241"/>
                    </a:lnTo>
                    <a:lnTo>
                      <a:pt x="487" y="256"/>
                    </a:lnTo>
                    <a:lnTo>
                      <a:pt x="463" y="272"/>
                    </a:lnTo>
                    <a:lnTo>
                      <a:pt x="438" y="286"/>
                    </a:lnTo>
                    <a:lnTo>
                      <a:pt x="415" y="301"/>
                    </a:lnTo>
                    <a:lnTo>
                      <a:pt x="415" y="301"/>
                    </a:lnTo>
                    <a:lnTo>
                      <a:pt x="364" y="339"/>
                    </a:lnTo>
                    <a:lnTo>
                      <a:pt x="314" y="379"/>
                    </a:lnTo>
                    <a:lnTo>
                      <a:pt x="263" y="417"/>
                    </a:lnTo>
                    <a:lnTo>
                      <a:pt x="237" y="437"/>
                    </a:lnTo>
                    <a:lnTo>
                      <a:pt x="211" y="454"/>
                    </a:lnTo>
                    <a:lnTo>
                      <a:pt x="211" y="454"/>
                    </a:lnTo>
                    <a:lnTo>
                      <a:pt x="160" y="486"/>
                    </a:lnTo>
                    <a:lnTo>
                      <a:pt x="135" y="503"/>
                    </a:lnTo>
                    <a:lnTo>
                      <a:pt x="111" y="522"/>
                    </a:lnTo>
                    <a:lnTo>
                      <a:pt x="111" y="522"/>
                    </a:lnTo>
                    <a:lnTo>
                      <a:pt x="88" y="541"/>
                    </a:lnTo>
                    <a:lnTo>
                      <a:pt x="64" y="561"/>
                    </a:lnTo>
                    <a:lnTo>
                      <a:pt x="64" y="561"/>
                    </a:lnTo>
                    <a:lnTo>
                      <a:pt x="52" y="574"/>
                    </a:lnTo>
                    <a:lnTo>
                      <a:pt x="38" y="591"/>
                    </a:lnTo>
                    <a:lnTo>
                      <a:pt x="29" y="598"/>
                    </a:lnTo>
                    <a:lnTo>
                      <a:pt x="21" y="604"/>
                    </a:lnTo>
                    <a:lnTo>
                      <a:pt x="13" y="609"/>
                    </a:lnTo>
                    <a:lnTo>
                      <a:pt x="5" y="611"/>
                    </a:lnTo>
                    <a:lnTo>
                      <a:pt x="5" y="611"/>
                    </a:lnTo>
                    <a:lnTo>
                      <a:pt x="3" y="612"/>
                    </a:lnTo>
                    <a:lnTo>
                      <a:pt x="1" y="613"/>
                    </a:lnTo>
                    <a:lnTo>
                      <a:pt x="0" y="617"/>
                    </a:lnTo>
                    <a:lnTo>
                      <a:pt x="0" y="620"/>
                    </a:lnTo>
                    <a:lnTo>
                      <a:pt x="1" y="621"/>
                    </a:lnTo>
                    <a:lnTo>
                      <a:pt x="3" y="622"/>
                    </a:lnTo>
                    <a:lnTo>
                      <a:pt x="5" y="622"/>
                    </a:lnTo>
                    <a:lnTo>
                      <a:pt x="5" y="622"/>
                    </a:lnTo>
                    <a:lnTo>
                      <a:pt x="15" y="620"/>
                    </a:lnTo>
                    <a:lnTo>
                      <a:pt x="22" y="616"/>
                    </a:lnTo>
                    <a:lnTo>
                      <a:pt x="32" y="611"/>
                    </a:lnTo>
                    <a:lnTo>
                      <a:pt x="38" y="604"/>
                    </a:lnTo>
                    <a:lnTo>
                      <a:pt x="52" y="590"/>
                    </a:lnTo>
                    <a:lnTo>
                      <a:pt x="66" y="577"/>
                    </a:lnTo>
                    <a:lnTo>
                      <a:pt x="66" y="577"/>
                    </a:lnTo>
                    <a:lnTo>
                      <a:pt x="92" y="552"/>
                    </a:lnTo>
                    <a:lnTo>
                      <a:pt x="120" y="530"/>
                    </a:lnTo>
                    <a:lnTo>
                      <a:pt x="149" y="509"/>
                    </a:lnTo>
                    <a:lnTo>
                      <a:pt x="179" y="488"/>
                    </a:lnTo>
                    <a:lnTo>
                      <a:pt x="179" y="488"/>
                    </a:lnTo>
                    <a:lnTo>
                      <a:pt x="209" y="468"/>
                    </a:lnTo>
                    <a:lnTo>
                      <a:pt x="238" y="449"/>
                    </a:lnTo>
                    <a:lnTo>
                      <a:pt x="293" y="405"/>
                    </a:lnTo>
                    <a:lnTo>
                      <a:pt x="349" y="364"/>
                    </a:lnTo>
                    <a:lnTo>
                      <a:pt x="406" y="322"/>
                    </a:lnTo>
                    <a:lnTo>
                      <a:pt x="406" y="322"/>
                    </a:lnTo>
                    <a:lnTo>
                      <a:pt x="430" y="305"/>
                    </a:lnTo>
                    <a:lnTo>
                      <a:pt x="457" y="289"/>
                    </a:lnTo>
                    <a:lnTo>
                      <a:pt x="508" y="256"/>
                    </a:lnTo>
                    <a:lnTo>
                      <a:pt x="508" y="256"/>
                    </a:lnTo>
                    <a:lnTo>
                      <a:pt x="534" y="238"/>
                    </a:lnTo>
                    <a:lnTo>
                      <a:pt x="559" y="218"/>
                    </a:lnTo>
                    <a:lnTo>
                      <a:pt x="582" y="197"/>
                    </a:lnTo>
                    <a:lnTo>
                      <a:pt x="607" y="177"/>
                    </a:lnTo>
                    <a:lnTo>
                      <a:pt x="607" y="177"/>
                    </a:lnTo>
                    <a:lnTo>
                      <a:pt x="661" y="135"/>
                    </a:lnTo>
                    <a:lnTo>
                      <a:pt x="686" y="114"/>
                    </a:lnTo>
                    <a:lnTo>
                      <a:pt x="712" y="90"/>
                    </a:lnTo>
                    <a:lnTo>
                      <a:pt x="712" y="90"/>
                    </a:lnTo>
                    <a:lnTo>
                      <a:pt x="737" y="69"/>
                    </a:lnTo>
                    <a:lnTo>
                      <a:pt x="763" y="51"/>
                    </a:lnTo>
                    <a:lnTo>
                      <a:pt x="789" y="31"/>
                    </a:lnTo>
                    <a:lnTo>
                      <a:pt x="802" y="21"/>
                    </a:lnTo>
                    <a:lnTo>
                      <a:pt x="814" y="10"/>
                    </a:lnTo>
                    <a:lnTo>
                      <a:pt x="814" y="10"/>
                    </a:lnTo>
                    <a:lnTo>
                      <a:pt x="815" y="8"/>
                    </a:lnTo>
                    <a:lnTo>
                      <a:pt x="816" y="7"/>
                    </a:lnTo>
                    <a:lnTo>
                      <a:pt x="814" y="3"/>
                    </a:lnTo>
                    <a:lnTo>
                      <a:pt x="810" y="0"/>
                    </a:lnTo>
                    <a:lnTo>
                      <a:pt x="809" y="1"/>
                    </a:lnTo>
                    <a:lnTo>
                      <a:pt x="806" y="3"/>
                    </a:lnTo>
                    <a:lnTo>
                      <a:pt x="80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1040"/>
              <p:cNvSpPr/>
              <p:nvPr/>
            </p:nvSpPr>
            <p:spPr bwMode="auto">
              <a:xfrm>
                <a:off x="4208463" y="4256088"/>
                <a:ext cx="136525" cy="101600"/>
              </a:xfrm>
              <a:custGeom>
                <a:avLst/>
                <a:gdLst/>
                <a:ahLst/>
                <a:cxnLst>
                  <a:cxn ang="0">
                    <a:pos x="332" y="2"/>
                  </a:cxn>
                  <a:cxn ang="0">
                    <a:pos x="326" y="9"/>
                  </a:cxn>
                  <a:cxn ang="0">
                    <a:pos x="309" y="17"/>
                  </a:cxn>
                  <a:cxn ang="0">
                    <a:pos x="301" y="21"/>
                  </a:cxn>
                  <a:cxn ang="0">
                    <a:pos x="263" y="45"/>
                  </a:cxn>
                  <a:cxn ang="0">
                    <a:pos x="212" y="78"/>
                  </a:cxn>
                  <a:cxn ang="0">
                    <a:pos x="160" y="108"/>
                  </a:cxn>
                  <a:cxn ang="0">
                    <a:pos x="115" y="137"/>
                  </a:cxn>
                  <a:cxn ang="0">
                    <a:pos x="73" y="170"/>
                  </a:cxn>
                  <a:cxn ang="0">
                    <a:pos x="64" y="179"/>
                  </a:cxn>
                  <a:cxn ang="0">
                    <a:pos x="38" y="209"/>
                  </a:cxn>
                  <a:cxn ang="0">
                    <a:pos x="12" y="238"/>
                  </a:cxn>
                  <a:cxn ang="0">
                    <a:pos x="3" y="247"/>
                  </a:cxn>
                  <a:cxn ang="0">
                    <a:pos x="0" y="251"/>
                  </a:cxn>
                  <a:cxn ang="0">
                    <a:pos x="3" y="253"/>
                  </a:cxn>
                  <a:cxn ang="0">
                    <a:pos x="8" y="256"/>
                  </a:cxn>
                  <a:cxn ang="0">
                    <a:pos x="10" y="255"/>
                  </a:cxn>
                  <a:cxn ang="0">
                    <a:pos x="29" y="236"/>
                  </a:cxn>
                  <a:cxn ang="0">
                    <a:pos x="63" y="197"/>
                  </a:cxn>
                  <a:cxn ang="0">
                    <a:pos x="81" y="179"/>
                  </a:cxn>
                  <a:cxn ang="0">
                    <a:pos x="106" y="158"/>
                  </a:cxn>
                  <a:cxn ang="0">
                    <a:pos x="184" y="107"/>
                  </a:cxn>
                  <a:cxn ang="0">
                    <a:pos x="234" y="74"/>
                  </a:cxn>
                  <a:cxn ang="0">
                    <a:pos x="285" y="47"/>
                  </a:cxn>
                  <a:cxn ang="0">
                    <a:pos x="296" y="40"/>
                  </a:cxn>
                  <a:cxn ang="0">
                    <a:pos x="314" y="27"/>
                  </a:cxn>
                  <a:cxn ang="0">
                    <a:pos x="324" y="22"/>
                  </a:cxn>
                  <a:cxn ang="0">
                    <a:pos x="335" y="17"/>
                  </a:cxn>
                  <a:cxn ang="0">
                    <a:pos x="343" y="8"/>
                  </a:cxn>
                  <a:cxn ang="0">
                    <a:pos x="344" y="5"/>
                  </a:cxn>
                  <a:cxn ang="0">
                    <a:pos x="343" y="2"/>
                  </a:cxn>
                  <a:cxn ang="0">
                    <a:pos x="336" y="0"/>
                  </a:cxn>
                  <a:cxn ang="0">
                    <a:pos x="332" y="2"/>
                  </a:cxn>
                </a:cxnLst>
                <a:rect l="0" t="0" r="r" b="b"/>
                <a:pathLst>
                  <a:path w="344" h="256">
                    <a:moveTo>
                      <a:pt x="332" y="2"/>
                    </a:moveTo>
                    <a:lnTo>
                      <a:pt x="332" y="2"/>
                    </a:lnTo>
                    <a:lnTo>
                      <a:pt x="330" y="5"/>
                    </a:lnTo>
                    <a:lnTo>
                      <a:pt x="326" y="9"/>
                    </a:lnTo>
                    <a:lnTo>
                      <a:pt x="318" y="13"/>
                    </a:lnTo>
                    <a:lnTo>
                      <a:pt x="309" y="17"/>
                    </a:lnTo>
                    <a:lnTo>
                      <a:pt x="301" y="21"/>
                    </a:lnTo>
                    <a:lnTo>
                      <a:pt x="301" y="21"/>
                    </a:lnTo>
                    <a:lnTo>
                      <a:pt x="281" y="32"/>
                    </a:lnTo>
                    <a:lnTo>
                      <a:pt x="263" y="45"/>
                    </a:lnTo>
                    <a:lnTo>
                      <a:pt x="263" y="45"/>
                    </a:lnTo>
                    <a:lnTo>
                      <a:pt x="212" y="78"/>
                    </a:lnTo>
                    <a:lnTo>
                      <a:pt x="160" y="108"/>
                    </a:lnTo>
                    <a:lnTo>
                      <a:pt x="160" y="108"/>
                    </a:lnTo>
                    <a:lnTo>
                      <a:pt x="137" y="123"/>
                    </a:lnTo>
                    <a:lnTo>
                      <a:pt x="115" y="137"/>
                    </a:lnTo>
                    <a:lnTo>
                      <a:pt x="94" y="153"/>
                    </a:lnTo>
                    <a:lnTo>
                      <a:pt x="73" y="170"/>
                    </a:lnTo>
                    <a:lnTo>
                      <a:pt x="73" y="170"/>
                    </a:lnTo>
                    <a:lnTo>
                      <a:pt x="64" y="179"/>
                    </a:lnTo>
                    <a:lnTo>
                      <a:pt x="55" y="189"/>
                    </a:lnTo>
                    <a:lnTo>
                      <a:pt x="38" y="209"/>
                    </a:lnTo>
                    <a:lnTo>
                      <a:pt x="21" y="229"/>
                    </a:lnTo>
                    <a:lnTo>
                      <a:pt x="12" y="238"/>
                    </a:lnTo>
                    <a:lnTo>
                      <a:pt x="3" y="247"/>
                    </a:lnTo>
                    <a:lnTo>
                      <a:pt x="3" y="247"/>
                    </a:lnTo>
                    <a:lnTo>
                      <a:pt x="1" y="248"/>
                    </a:lnTo>
                    <a:lnTo>
                      <a:pt x="0" y="251"/>
                    </a:lnTo>
                    <a:lnTo>
                      <a:pt x="1" y="252"/>
                    </a:lnTo>
                    <a:lnTo>
                      <a:pt x="3" y="253"/>
                    </a:lnTo>
                    <a:lnTo>
                      <a:pt x="7" y="256"/>
                    </a:lnTo>
                    <a:lnTo>
                      <a:pt x="8" y="256"/>
                    </a:lnTo>
                    <a:lnTo>
                      <a:pt x="10" y="255"/>
                    </a:lnTo>
                    <a:lnTo>
                      <a:pt x="10" y="255"/>
                    </a:lnTo>
                    <a:lnTo>
                      <a:pt x="21" y="246"/>
                    </a:lnTo>
                    <a:lnTo>
                      <a:pt x="29" y="236"/>
                    </a:lnTo>
                    <a:lnTo>
                      <a:pt x="47" y="217"/>
                    </a:lnTo>
                    <a:lnTo>
                      <a:pt x="63" y="197"/>
                    </a:lnTo>
                    <a:lnTo>
                      <a:pt x="81" y="179"/>
                    </a:lnTo>
                    <a:lnTo>
                      <a:pt x="81" y="179"/>
                    </a:lnTo>
                    <a:lnTo>
                      <a:pt x="93" y="168"/>
                    </a:lnTo>
                    <a:lnTo>
                      <a:pt x="106" y="158"/>
                    </a:lnTo>
                    <a:lnTo>
                      <a:pt x="131" y="141"/>
                    </a:lnTo>
                    <a:lnTo>
                      <a:pt x="184" y="107"/>
                    </a:lnTo>
                    <a:lnTo>
                      <a:pt x="184" y="107"/>
                    </a:lnTo>
                    <a:lnTo>
                      <a:pt x="234" y="74"/>
                    </a:lnTo>
                    <a:lnTo>
                      <a:pt x="259" y="59"/>
                    </a:lnTo>
                    <a:lnTo>
                      <a:pt x="285" y="47"/>
                    </a:lnTo>
                    <a:lnTo>
                      <a:pt x="285" y="47"/>
                    </a:lnTo>
                    <a:lnTo>
                      <a:pt x="296" y="40"/>
                    </a:lnTo>
                    <a:lnTo>
                      <a:pt x="305" y="34"/>
                    </a:lnTo>
                    <a:lnTo>
                      <a:pt x="314" y="27"/>
                    </a:lnTo>
                    <a:lnTo>
                      <a:pt x="324" y="22"/>
                    </a:lnTo>
                    <a:lnTo>
                      <a:pt x="324" y="22"/>
                    </a:lnTo>
                    <a:lnTo>
                      <a:pt x="330" y="19"/>
                    </a:lnTo>
                    <a:lnTo>
                      <a:pt x="335" y="17"/>
                    </a:lnTo>
                    <a:lnTo>
                      <a:pt x="339" y="13"/>
                    </a:lnTo>
                    <a:lnTo>
                      <a:pt x="343" y="8"/>
                    </a:lnTo>
                    <a:lnTo>
                      <a:pt x="343" y="8"/>
                    </a:lnTo>
                    <a:lnTo>
                      <a:pt x="344" y="5"/>
                    </a:lnTo>
                    <a:lnTo>
                      <a:pt x="344" y="4"/>
                    </a:lnTo>
                    <a:lnTo>
                      <a:pt x="343" y="2"/>
                    </a:lnTo>
                    <a:lnTo>
                      <a:pt x="341" y="1"/>
                    </a:lnTo>
                    <a:lnTo>
                      <a:pt x="336" y="0"/>
                    </a:lnTo>
                    <a:lnTo>
                      <a:pt x="335" y="0"/>
                    </a:lnTo>
                    <a:lnTo>
                      <a:pt x="332" y="2"/>
                    </a:lnTo>
                    <a:lnTo>
                      <a:pt x="33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1041"/>
              <p:cNvSpPr/>
              <p:nvPr/>
            </p:nvSpPr>
            <p:spPr bwMode="auto">
              <a:xfrm>
                <a:off x="4217988" y="4303713"/>
                <a:ext cx="107950" cy="90488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257" y="2"/>
                  </a:cxn>
                  <a:cxn ang="0">
                    <a:pos x="249" y="6"/>
                  </a:cxn>
                  <a:cxn ang="0">
                    <a:pos x="240" y="10"/>
                  </a:cxn>
                  <a:cxn ang="0">
                    <a:pos x="232" y="17"/>
                  </a:cxn>
                  <a:cxn ang="0">
                    <a:pos x="215" y="28"/>
                  </a:cxn>
                  <a:cxn ang="0">
                    <a:pos x="201" y="39"/>
                  </a:cxn>
                  <a:cxn ang="0">
                    <a:pos x="201" y="39"/>
                  </a:cxn>
                  <a:cxn ang="0">
                    <a:pos x="177" y="55"/>
                  </a:cxn>
                  <a:cxn ang="0">
                    <a:pos x="154" y="72"/>
                  </a:cxn>
                  <a:cxn ang="0">
                    <a:pos x="108" y="103"/>
                  </a:cxn>
                  <a:cxn ang="0">
                    <a:pos x="108" y="103"/>
                  </a:cxn>
                  <a:cxn ang="0">
                    <a:pos x="89" y="119"/>
                  </a:cxn>
                  <a:cxn ang="0">
                    <a:pos x="69" y="136"/>
                  </a:cxn>
                  <a:cxn ang="0">
                    <a:pos x="32" y="171"/>
                  </a:cxn>
                  <a:cxn ang="0">
                    <a:pos x="32" y="171"/>
                  </a:cxn>
                  <a:cxn ang="0">
                    <a:pos x="21" y="183"/>
                  </a:cxn>
                  <a:cxn ang="0">
                    <a:pos x="10" y="193"/>
                  </a:cxn>
                  <a:cxn ang="0">
                    <a:pos x="6" y="200"/>
                  </a:cxn>
                  <a:cxn ang="0">
                    <a:pos x="4" y="206"/>
                  </a:cxn>
                  <a:cxn ang="0">
                    <a:pos x="1" y="214"/>
                  </a:cxn>
                  <a:cxn ang="0">
                    <a:pos x="0" y="222"/>
                  </a:cxn>
                  <a:cxn ang="0">
                    <a:pos x="0" y="222"/>
                  </a:cxn>
                  <a:cxn ang="0">
                    <a:pos x="0" y="225"/>
                  </a:cxn>
                  <a:cxn ang="0">
                    <a:pos x="1" y="227"/>
                  </a:cxn>
                  <a:cxn ang="0">
                    <a:pos x="5" y="229"/>
                  </a:cxn>
                  <a:cxn ang="0">
                    <a:pos x="9" y="227"/>
                  </a:cxn>
                  <a:cxn ang="0">
                    <a:pos x="10" y="225"/>
                  </a:cxn>
                  <a:cxn ang="0">
                    <a:pos x="11" y="222"/>
                  </a:cxn>
                  <a:cxn ang="0">
                    <a:pos x="11" y="222"/>
                  </a:cxn>
                  <a:cxn ang="0">
                    <a:pos x="13" y="213"/>
                  </a:cxn>
                  <a:cxn ang="0">
                    <a:pos x="17" y="204"/>
                  </a:cxn>
                  <a:cxn ang="0">
                    <a:pos x="23" y="195"/>
                  </a:cxn>
                  <a:cxn ang="0">
                    <a:pos x="30" y="187"/>
                  </a:cxn>
                  <a:cxn ang="0">
                    <a:pos x="47" y="171"/>
                  </a:cxn>
                  <a:cxn ang="0">
                    <a:pos x="61" y="158"/>
                  </a:cxn>
                  <a:cxn ang="0">
                    <a:pos x="61" y="158"/>
                  </a:cxn>
                  <a:cxn ang="0">
                    <a:pos x="81" y="141"/>
                  </a:cxn>
                  <a:cxn ang="0">
                    <a:pos x="99" y="125"/>
                  </a:cxn>
                  <a:cxn ang="0">
                    <a:pos x="138" y="95"/>
                  </a:cxn>
                  <a:cxn ang="0">
                    <a:pos x="138" y="95"/>
                  </a:cxn>
                  <a:cxn ang="0">
                    <a:pos x="155" y="83"/>
                  </a:cxn>
                  <a:cxn ang="0">
                    <a:pos x="172" y="72"/>
                  </a:cxn>
                  <a:cxn ang="0">
                    <a:pos x="206" y="49"/>
                  </a:cxn>
                  <a:cxn ang="0">
                    <a:pos x="206" y="49"/>
                  </a:cxn>
                  <a:cxn ang="0">
                    <a:pos x="221" y="39"/>
                  </a:cxn>
                  <a:cxn ang="0">
                    <a:pos x="238" y="27"/>
                  </a:cxn>
                  <a:cxn ang="0">
                    <a:pos x="253" y="17"/>
                  </a:cxn>
                  <a:cxn ang="0">
                    <a:pos x="261" y="13"/>
                  </a:cxn>
                  <a:cxn ang="0">
                    <a:pos x="269" y="11"/>
                  </a:cxn>
                  <a:cxn ang="0">
                    <a:pos x="269" y="11"/>
                  </a:cxn>
                  <a:cxn ang="0">
                    <a:pos x="272" y="10"/>
                  </a:cxn>
                  <a:cxn ang="0">
                    <a:pos x="273" y="9"/>
                  </a:cxn>
                  <a:cxn ang="0">
                    <a:pos x="274" y="8"/>
                  </a:cxn>
                  <a:cxn ang="0">
                    <a:pos x="273" y="5"/>
                  </a:cxn>
                  <a:cxn ang="0">
                    <a:pos x="272" y="1"/>
                  </a:cxn>
                  <a:cxn ang="0">
                    <a:pos x="269" y="1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4" h="229">
                    <a:moveTo>
                      <a:pt x="266" y="0"/>
                    </a:moveTo>
                    <a:lnTo>
                      <a:pt x="266" y="0"/>
                    </a:lnTo>
                    <a:lnTo>
                      <a:pt x="257" y="2"/>
                    </a:lnTo>
                    <a:lnTo>
                      <a:pt x="249" y="6"/>
                    </a:lnTo>
                    <a:lnTo>
                      <a:pt x="240" y="10"/>
                    </a:lnTo>
                    <a:lnTo>
                      <a:pt x="232" y="17"/>
                    </a:lnTo>
                    <a:lnTo>
                      <a:pt x="215" y="28"/>
                    </a:lnTo>
                    <a:lnTo>
                      <a:pt x="201" y="39"/>
                    </a:lnTo>
                    <a:lnTo>
                      <a:pt x="201" y="39"/>
                    </a:lnTo>
                    <a:lnTo>
                      <a:pt x="177" y="55"/>
                    </a:lnTo>
                    <a:lnTo>
                      <a:pt x="154" y="72"/>
                    </a:lnTo>
                    <a:lnTo>
                      <a:pt x="108" y="103"/>
                    </a:lnTo>
                    <a:lnTo>
                      <a:pt x="108" y="103"/>
                    </a:lnTo>
                    <a:lnTo>
                      <a:pt x="89" y="119"/>
                    </a:lnTo>
                    <a:lnTo>
                      <a:pt x="69" y="136"/>
                    </a:lnTo>
                    <a:lnTo>
                      <a:pt x="32" y="171"/>
                    </a:lnTo>
                    <a:lnTo>
                      <a:pt x="32" y="171"/>
                    </a:lnTo>
                    <a:lnTo>
                      <a:pt x="21" y="183"/>
                    </a:lnTo>
                    <a:lnTo>
                      <a:pt x="10" y="193"/>
                    </a:lnTo>
                    <a:lnTo>
                      <a:pt x="6" y="200"/>
                    </a:lnTo>
                    <a:lnTo>
                      <a:pt x="4" y="206"/>
                    </a:lnTo>
                    <a:lnTo>
                      <a:pt x="1" y="214"/>
                    </a:lnTo>
                    <a:lnTo>
                      <a:pt x="0" y="222"/>
                    </a:lnTo>
                    <a:lnTo>
                      <a:pt x="0" y="222"/>
                    </a:lnTo>
                    <a:lnTo>
                      <a:pt x="0" y="225"/>
                    </a:lnTo>
                    <a:lnTo>
                      <a:pt x="1" y="227"/>
                    </a:lnTo>
                    <a:lnTo>
                      <a:pt x="5" y="229"/>
                    </a:lnTo>
                    <a:lnTo>
                      <a:pt x="9" y="227"/>
                    </a:lnTo>
                    <a:lnTo>
                      <a:pt x="10" y="225"/>
                    </a:lnTo>
                    <a:lnTo>
                      <a:pt x="11" y="222"/>
                    </a:lnTo>
                    <a:lnTo>
                      <a:pt x="11" y="222"/>
                    </a:lnTo>
                    <a:lnTo>
                      <a:pt x="13" y="213"/>
                    </a:lnTo>
                    <a:lnTo>
                      <a:pt x="17" y="204"/>
                    </a:lnTo>
                    <a:lnTo>
                      <a:pt x="23" y="195"/>
                    </a:lnTo>
                    <a:lnTo>
                      <a:pt x="30" y="187"/>
                    </a:lnTo>
                    <a:lnTo>
                      <a:pt x="47" y="171"/>
                    </a:lnTo>
                    <a:lnTo>
                      <a:pt x="61" y="158"/>
                    </a:lnTo>
                    <a:lnTo>
                      <a:pt x="61" y="158"/>
                    </a:lnTo>
                    <a:lnTo>
                      <a:pt x="81" y="141"/>
                    </a:lnTo>
                    <a:lnTo>
                      <a:pt x="99" y="125"/>
                    </a:lnTo>
                    <a:lnTo>
                      <a:pt x="138" y="95"/>
                    </a:lnTo>
                    <a:lnTo>
                      <a:pt x="138" y="95"/>
                    </a:lnTo>
                    <a:lnTo>
                      <a:pt x="155" y="83"/>
                    </a:lnTo>
                    <a:lnTo>
                      <a:pt x="172" y="72"/>
                    </a:lnTo>
                    <a:lnTo>
                      <a:pt x="206" y="49"/>
                    </a:lnTo>
                    <a:lnTo>
                      <a:pt x="206" y="49"/>
                    </a:lnTo>
                    <a:lnTo>
                      <a:pt x="221" y="39"/>
                    </a:lnTo>
                    <a:lnTo>
                      <a:pt x="238" y="27"/>
                    </a:lnTo>
                    <a:lnTo>
                      <a:pt x="253" y="17"/>
                    </a:lnTo>
                    <a:lnTo>
                      <a:pt x="261" y="13"/>
                    </a:lnTo>
                    <a:lnTo>
                      <a:pt x="269" y="11"/>
                    </a:lnTo>
                    <a:lnTo>
                      <a:pt x="269" y="11"/>
                    </a:lnTo>
                    <a:lnTo>
                      <a:pt x="272" y="10"/>
                    </a:lnTo>
                    <a:lnTo>
                      <a:pt x="273" y="9"/>
                    </a:lnTo>
                    <a:lnTo>
                      <a:pt x="274" y="8"/>
                    </a:lnTo>
                    <a:lnTo>
                      <a:pt x="273" y="5"/>
                    </a:lnTo>
                    <a:lnTo>
                      <a:pt x="272" y="1"/>
                    </a:lnTo>
                    <a:lnTo>
                      <a:pt x="269" y="1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1042"/>
              <p:cNvSpPr/>
              <p:nvPr/>
            </p:nvSpPr>
            <p:spPr bwMode="auto">
              <a:xfrm>
                <a:off x="4203701" y="4341813"/>
                <a:ext cx="117475" cy="92075"/>
              </a:xfrm>
              <a:custGeom>
                <a:avLst/>
                <a:gdLst/>
                <a:ahLst/>
                <a:cxnLst>
                  <a:cxn ang="0">
                    <a:pos x="289" y="2"/>
                  </a:cxn>
                  <a:cxn ang="0">
                    <a:pos x="274" y="10"/>
                  </a:cxn>
                  <a:cxn ang="0">
                    <a:pos x="249" y="31"/>
                  </a:cxn>
                  <a:cxn ang="0">
                    <a:pos x="235" y="38"/>
                  </a:cxn>
                  <a:cxn ang="0">
                    <a:pos x="223" y="42"/>
                  </a:cxn>
                  <a:cxn ang="0">
                    <a:pos x="192" y="59"/>
                  </a:cxn>
                  <a:cxn ang="0">
                    <a:pos x="154" y="88"/>
                  </a:cxn>
                  <a:cxn ang="0">
                    <a:pos x="113" y="120"/>
                  </a:cxn>
                  <a:cxn ang="0">
                    <a:pos x="77" y="155"/>
                  </a:cxn>
                  <a:cxn ang="0">
                    <a:pos x="60" y="173"/>
                  </a:cxn>
                  <a:cxn ang="0">
                    <a:pos x="32" y="203"/>
                  </a:cxn>
                  <a:cxn ang="0">
                    <a:pos x="13" y="219"/>
                  </a:cxn>
                  <a:cxn ang="0">
                    <a:pos x="2" y="224"/>
                  </a:cxn>
                  <a:cxn ang="0">
                    <a:pos x="0" y="228"/>
                  </a:cxn>
                  <a:cxn ang="0">
                    <a:pos x="0" y="232"/>
                  </a:cxn>
                  <a:cxn ang="0">
                    <a:pos x="6" y="235"/>
                  </a:cxn>
                  <a:cxn ang="0">
                    <a:pos x="7" y="235"/>
                  </a:cxn>
                  <a:cxn ang="0">
                    <a:pos x="24" y="224"/>
                  </a:cxn>
                  <a:cxn ang="0">
                    <a:pos x="64" y="185"/>
                  </a:cxn>
                  <a:cxn ang="0">
                    <a:pos x="106" y="142"/>
                  </a:cxn>
                  <a:cxn ang="0">
                    <a:pos x="151" y="103"/>
                  </a:cxn>
                  <a:cxn ang="0">
                    <a:pos x="171" y="88"/>
                  </a:cxn>
                  <a:cxn ang="0">
                    <a:pos x="214" y="59"/>
                  </a:cxn>
                  <a:cxn ang="0">
                    <a:pos x="238" y="49"/>
                  </a:cxn>
                  <a:cxn ang="0">
                    <a:pos x="245" y="46"/>
                  </a:cxn>
                  <a:cxn ang="0">
                    <a:pos x="265" y="31"/>
                  </a:cxn>
                  <a:cxn ang="0">
                    <a:pos x="285" y="16"/>
                  </a:cxn>
                  <a:cxn ang="0">
                    <a:pos x="293" y="12"/>
                  </a:cxn>
                  <a:cxn ang="0">
                    <a:pos x="295" y="10"/>
                  </a:cxn>
                  <a:cxn ang="0">
                    <a:pos x="295" y="3"/>
                  </a:cxn>
                  <a:cxn ang="0">
                    <a:pos x="291" y="0"/>
                  </a:cxn>
                  <a:cxn ang="0">
                    <a:pos x="289" y="2"/>
                  </a:cxn>
                </a:cxnLst>
                <a:rect l="0" t="0" r="r" b="b"/>
                <a:pathLst>
                  <a:path w="295" h="235">
                    <a:moveTo>
                      <a:pt x="289" y="2"/>
                    </a:moveTo>
                    <a:lnTo>
                      <a:pt x="289" y="2"/>
                    </a:lnTo>
                    <a:lnTo>
                      <a:pt x="282" y="4"/>
                    </a:lnTo>
                    <a:lnTo>
                      <a:pt x="274" y="10"/>
                    </a:lnTo>
                    <a:lnTo>
                      <a:pt x="262" y="20"/>
                    </a:lnTo>
                    <a:lnTo>
                      <a:pt x="249" y="31"/>
                    </a:lnTo>
                    <a:lnTo>
                      <a:pt x="243" y="34"/>
                    </a:lnTo>
                    <a:lnTo>
                      <a:pt x="235" y="38"/>
                    </a:lnTo>
                    <a:lnTo>
                      <a:pt x="235" y="38"/>
                    </a:lnTo>
                    <a:lnTo>
                      <a:pt x="223" y="42"/>
                    </a:lnTo>
                    <a:lnTo>
                      <a:pt x="213" y="48"/>
                    </a:lnTo>
                    <a:lnTo>
                      <a:pt x="192" y="59"/>
                    </a:lnTo>
                    <a:lnTo>
                      <a:pt x="154" y="88"/>
                    </a:lnTo>
                    <a:lnTo>
                      <a:pt x="154" y="88"/>
                    </a:lnTo>
                    <a:lnTo>
                      <a:pt x="133" y="103"/>
                    </a:lnTo>
                    <a:lnTo>
                      <a:pt x="113" y="120"/>
                    </a:lnTo>
                    <a:lnTo>
                      <a:pt x="95" y="137"/>
                    </a:lnTo>
                    <a:lnTo>
                      <a:pt x="77" y="155"/>
                    </a:lnTo>
                    <a:lnTo>
                      <a:pt x="77" y="155"/>
                    </a:lnTo>
                    <a:lnTo>
                      <a:pt x="60" y="173"/>
                    </a:lnTo>
                    <a:lnTo>
                      <a:pt x="41" y="193"/>
                    </a:lnTo>
                    <a:lnTo>
                      <a:pt x="32" y="203"/>
                    </a:lnTo>
                    <a:lnTo>
                      <a:pt x="23" y="211"/>
                    </a:lnTo>
                    <a:lnTo>
                      <a:pt x="13" y="219"/>
                    </a:lnTo>
                    <a:lnTo>
                      <a:pt x="2" y="224"/>
                    </a:lnTo>
                    <a:lnTo>
                      <a:pt x="2" y="224"/>
                    </a:lnTo>
                    <a:lnTo>
                      <a:pt x="1" y="225"/>
                    </a:lnTo>
                    <a:lnTo>
                      <a:pt x="0" y="228"/>
                    </a:lnTo>
                    <a:lnTo>
                      <a:pt x="0" y="229"/>
                    </a:lnTo>
                    <a:lnTo>
                      <a:pt x="0" y="232"/>
                    </a:lnTo>
                    <a:lnTo>
                      <a:pt x="3" y="235"/>
                    </a:lnTo>
                    <a:lnTo>
                      <a:pt x="6" y="235"/>
                    </a:lnTo>
                    <a:lnTo>
                      <a:pt x="7" y="235"/>
                    </a:lnTo>
                    <a:lnTo>
                      <a:pt x="7" y="235"/>
                    </a:lnTo>
                    <a:lnTo>
                      <a:pt x="17" y="229"/>
                    </a:lnTo>
                    <a:lnTo>
                      <a:pt x="24" y="224"/>
                    </a:lnTo>
                    <a:lnTo>
                      <a:pt x="38" y="212"/>
                    </a:lnTo>
                    <a:lnTo>
                      <a:pt x="64" y="185"/>
                    </a:lnTo>
                    <a:lnTo>
                      <a:pt x="64" y="185"/>
                    </a:lnTo>
                    <a:lnTo>
                      <a:pt x="106" y="142"/>
                    </a:lnTo>
                    <a:lnTo>
                      <a:pt x="128" y="122"/>
                    </a:lnTo>
                    <a:lnTo>
                      <a:pt x="151" y="103"/>
                    </a:lnTo>
                    <a:lnTo>
                      <a:pt x="151" y="103"/>
                    </a:lnTo>
                    <a:lnTo>
                      <a:pt x="171" y="88"/>
                    </a:lnTo>
                    <a:lnTo>
                      <a:pt x="192" y="72"/>
                    </a:lnTo>
                    <a:lnTo>
                      <a:pt x="214" y="59"/>
                    </a:lnTo>
                    <a:lnTo>
                      <a:pt x="226" y="54"/>
                    </a:lnTo>
                    <a:lnTo>
                      <a:pt x="238" y="49"/>
                    </a:lnTo>
                    <a:lnTo>
                      <a:pt x="238" y="49"/>
                    </a:lnTo>
                    <a:lnTo>
                      <a:pt x="245" y="46"/>
                    </a:lnTo>
                    <a:lnTo>
                      <a:pt x="252" y="41"/>
                    </a:lnTo>
                    <a:lnTo>
                      <a:pt x="265" y="31"/>
                    </a:lnTo>
                    <a:lnTo>
                      <a:pt x="278" y="20"/>
                    </a:lnTo>
                    <a:lnTo>
                      <a:pt x="285" y="16"/>
                    </a:lnTo>
                    <a:lnTo>
                      <a:pt x="293" y="12"/>
                    </a:lnTo>
                    <a:lnTo>
                      <a:pt x="293" y="12"/>
                    </a:lnTo>
                    <a:lnTo>
                      <a:pt x="294" y="11"/>
                    </a:lnTo>
                    <a:lnTo>
                      <a:pt x="295" y="10"/>
                    </a:lnTo>
                    <a:lnTo>
                      <a:pt x="295" y="4"/>
                    </a:lnTo>
                    <a:lnTo>
                      <a:pt x="295" y="3"/>
                    </a:lnTo>
                    <a:lnTo>
                      <a:pt x="294" y="2"/>
                    </a:lnTo>
                    <a:lnTo>
                      <a:pt x="291" y="0"/>
                    </a:lnTo>
                    <a:lnTo>
                      <a:pt x="289" y="2"/>
                    </a:lnTo>
                    <a:lnTo>
                      <a:pt x="28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1043"/>
              <p:cNvSpPr/>
              <p:nvPr/>
            </p:nvSpPr>
            <p:spPr bwMode="auto">
              <a:xfrm>
                <a:off x="4210051" y="4378325"/>
                <a:ext cx="104775" cy="80963"/>
              </a:xfrm>
              <a:custGeom>
                <a:avLst/>
                <a:gdLst/>
                <a:ahLst/>
                <a:cxnLst>
                  <a:cxn ang="0">
                    <a:pos x="253" y="1"/>
                  </a:cxn>
                  <a:cxn ang="0">
                    <a:pos x="253" y="1"/>
                  </a:cxn>
                  <a:cxn ang="0">
                    <a:pos x="213" y="30"/>
                  </a:cxn>
                  <a:cxn ang="0">
                    <a:pos x="174" y="60"/>
                  </a:cxn>
                  <a:cxn ang="0">
                    <a:pos x="134" y="92"/>
                  </a:cxn>
                  <a:cxn ang="0">
                    <a:pos x="94" y="122"/>
                  </a:cxn>
                  <a:cxn ang="0">
                    <a:pos x="94" y="122"/>
                  </a:cxn>
                  <a:cxn ang="0">
                    <a:pos x="62" y="143"/>
                  </a:cxn>
                  <a:cxn ang="0">
                    <a:pos x="32" y="166"/>
                  </a:cxn>
                  <a:cxn ang="0">
                    <a:pos x="32" y="166"/>
                  </a:cxn>
                  <a:cxn ang="0">
                    <a:pos x="14" y="181"/>
                  </a:cxn>
                  <a:cxn ang="0">
                    <a:pos x="5" y="188"/>
                  </a:cxn>
                  <a:cxn ang="0">
                    <a:pos x="2" y="194"/>
                  </a:cxn>
                  <a:cxn ang="0">
                    <a:pos x="0" y="199"/>
                  </a:cxn>
                  <a:cxn ang="0">
                    <a:pos x="0" y="199"/>
                  </a:cxn>
                  <a:cxn ang="0">
                    <a:pos x="0" y="201"/>
                  </a:cxn>
                  <a:cxn ang="0">
                    <a:pos x="1" y="203"/>
                  </a:cxn>
                  <a:cxn ang="0">
                    <a:pos x="3" y="205"/>
                  </a:cxn>
                  <a:cxn ang="0">
                    <a:pos x="7" y="205"/>
                  </a:cxn>
                  <a:cxn ang="0">
                    <a:pos x="10" y="204"/>
                  </a:cxn>
                  <a:cxn ang="0">
                    <a:pos x="11" y="201"/>
                  </a:cxn>
                  <a:cxn ang="0">
                    <a:pos x="11" y="201"/>
                  </a:cxn>
                  <a:cxn ang="0">
                    <a:pos x="13" y="195"/>
                  </a:cxn>
                  <a:cxn ang="0">
                    <a:pos x="15" y="190"/>
                  </a:cxn>
                  <a:cxn ang="0">
                    <a:pos x="18" y="188"/>
                  </a:cxn>
                  <a:cxn ang="0">
                    <a:pos x="19" y="188"/>
                  </a:cxn>
                  <a:cxn ang="0">
                    <a:pos x="22" y="188"/>
                  </a:cxn>
                  <a:cxn ang="0">
                    <a:pos x="24" y="188"/>
                  </a:cxn>
                  <a:cxn ang="0">
                    <a:pos x="27" y="187"/>
                  </a:cxn>
                  <a:cxn ang="0">
                    <a:pos x="27" y="187"/>
                  </a:cxn>
                  <a:cxn ang="0">
                    <a:pos x="44" y="171"/>
                  </a:cxn>
                  <a:cxn ang="0">
                    <a:pos x="62" y="157"/>
                  </a:cxn>
                  <a:cxn ang="0">
                    <a:pos x="62" y="157"/>
                  </a:cxn>
                  <a:cxn ang="0">
                    <a:pos x="126" y="111"/>
                  </a:cxn>
                  <a:cxn ang="0">
                    <a:pos x="126" y="111"/>
                  </a:cxn>
                  <a:cxn ang="0">
                    <a:pos x="192" y="60"/>
                  </a:cxn>
                  <a:cxn ang="0">
                    <a:pos x="225" y="35"/>
                  </a:cxn>
                  <a:cxn ang="0">
                    <a:pos x="260" y="11"/>
                  </a:cxn>
                  <a:cxn ang="0">
                    <a:pos x="260" y="11"/>
                  </a:cxn>
                  <a:cxn ang="0">
                    <a:pos x="261" y="9"/>
                  </a:cxn>
                  <a:cxn ang="0">
                    <a:pos x="262" y="7"/>
                  </a:cxn>
                  <a:cxn ang="0">
                    <a:pos x="261" y="3"/>
                  </a:cxn>
                  <a:cxn ang="0">
                    <a:pos x="259" y="0"/>
                  </a:cxn>
                  <a:cxn ang="0">
                    <a:pos x="256" y="0"/>
                  </a:cxn>
                  <a:cxn ang="0">
                    <a:pos x="253" y="1"/>
                  </a:cxn>
                  <a:cxn ang="0">
                    <a:pos x="253" y="1"/>
                  </a:cxn>
                </a:cxnLst>
                <a:rect l="0" t="0" r="r" b="b"/>
                <a:pathLst>
                  <a:path w="262" h="205">
                    <a:moveTo>
                      <a:pt x="253" y="1"/>
                    </a:moveTo>
                    <a:lnTo>
                      <a:pt x="253" y="1"/>
                    </a:lnTo>
                    <a:lnTo>
                      <a:pt x="213" y="30"/>
                    </a:lnTo>
                    <a:lnTo>
                      <a:pt x="174" y="60"/>
                    </a:lnTo>
                    <a:lnTo>
                      <a:pt x="134" y="92"/>
                    </a:lnTo>
                    <a:lnTo>
                      <a:pt x="94" y="122"/>
                    </a:lnTo>
                    <a:lnTo>
                      <a:pt x="94" y="122"/>
                    </a:lnTo>
                    <a:lnTo>
                      <a:pt x="62" y="143"/>
                    </a:lnTo>
                    <a:lnTo>
                      <a:pt x="32" y="166"/>
                    </a:lnTo>
                    <a:lnTo>
                      <a:pt x="32" y="166"/>
                    </a:lnTo>
                    <a:lnTo>
                      <a:pt x="14" y="181"/>
                    </a:lnTo>
                    <a:lnTo>
                      <a:pt x="5" y="188"/>
                    </a:lnTo>
                    <a:lnTo>
                      <a:pt x="2" y="194"/>
                    </a:lnTo>
                    <a:lnTo>
                      <a:pt x="0" y="199"/>
                    </a:lnTo>
                    <a:lnTo>
                      <a:pt x="0" y="199"/>
                    </a:lnTo>
                    <a:lnTo>
                      <a:pt x="0" y="201"/>
                    </a:lnTo>
                    <a:lnTo>
                      <a:pt x="1" y="203"/>
                    </a:lnTo>
                    <a:lnTo>
                      <a:pt x="3" y="205"/>
                    </a:lnTo>
                    <a:lnTo>
                      <a:pt x="7" y="205"/>
                    </a:lnTo>
                    <a:lnTo>
                      <a:pt x="10" y="204"/>
                    </a:lnTo>
                    <a:lnTo>
                      <a:pt x="11" y="201"/>
                    </a:lnTo>
                    <a:lnTo>
                      <a:pt x="11" y="201"/>
                    </a:lnTo>
                    <a:lnTo>
                      <a:pt x="13" y="195"/>
                    </a:lnTo>
                    <a:lnTo>
                      <a:pt x="15" y="190"/>
                    </a:lnTo>
                    <a:lnTo>
                      <a:pt x="18" y="188"/>
                    </a:lnTo>
                    <a:lnTo>
                      <a:pt x="19" y="188"/>
                    </a:lnTo>
                    <a:lnTo>
                      <a:pt x="22" y="188"/>
                    </a:lnTo>
                    <a:lnTo>
                      <a:pt x="24" y="188"/>
                    </a:lnTo>
                    <a:lnTo>
                      <a:pt x="27" y="187"/>
                    </a:lnTo>
                    <a:lnTo>
                      <a:pt x="27" y="187"/>
                    </a:lnTo>
                    <a:lnTo>
                      <a:pt x="44" y="171"/>
                    </a:lnTo>
                    <a:lnTo>
                      <a:pt x="62" y="157"/>
                    </a:lnTo>
                    <a:lnTo>
                      <a:pt x="62" y="157"/>
                    </a:lnTo>
                    <a:lnTo>
                      <a:pt x="126" y="111"/>
                    </a:lnTo>
                    <a:lnTo>
                      <a:pt x="126" y="111"/>
                    </a:lnTo>
                    <a:lnTo>
                      <a:pt x="192" y="60"/>
                    </a:lnTo>
                    <a:lnTo>
                      <a:pt x="225" y="35"/>
                    </a:lnTo>
                    <a:lnTo>
                      <a:pt x="260" y="11"/>
                    </a:lnTo>
                    <a:lnTo>
                      <a:pt x="260" y="11"/>
                    </a:lnTo>
                    <a:lnTo>
                      <a:pt x="261" y="9"/>
                    </a:lnTo>
                    <a:lnTo>
                      <a:pt x="262" y="7"/>
                    </a:lnTo>
                    <a:lnTo>
                      <a:pt x="261" y="3"/>
                    </a:lnTo>
                    <a:lnTo>
                      <a:pt x="259" y="0"/>
                    </a:lnTo>
                    <a:lnTo>
                      <a:pt x="256" y="0"/>
                    </a:lnTo>
                    <a:lnTo>
                      <a:pt x="253" y="1"/>
                    </a:lnTo>
                    <a:lnTo>
                      <a:pt x="25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1044"/>
              <p:cNvSpPr/>
              <p:nvPr/>
            </p:nvSpPr>
            <p:spPr bwMode="auto">
              <a:xfrm>
                <a:off x="4254501" y="4410075"/>
                <a:ext cx="46038" cy="38100"/>
              </a:xfrm>
              <a:custGeom>
                <a:avLst/>
                <a:gdLst/>
                <a:ahLst/>
                <a:cxnLst>
                  <a:cxn ang="0">
                    <a:pos x="111" y="1"/>
                  </a:cxn>
                  <a:cxn ang="0">
                    <a:pos x="111" y="1"/>
                  </a:cxn>
                  <a:cxn ang="0">
                    <a:pos x="97" y="10"/>
                  </a:cxn>
                  <a:cxn ang="0">
                    <a:pos x="84" y="19"/>
                  </a:cxn>
                  <a:cxn ang="0">
                    <a:pos x="71" y="31"/>
                  </a:cxn>
                  <a:cxn ang="0">
                    <a:pos x="58" y="43"/>
                  </a:cxn>
                  <a:cxn ang="0">
                    <a:pos x="58" y="43"/>
                  </a:cxn>
                  <a:cxn ang="0">
                    <a:pos x="46" y="55"/>
                  </a:cxn>
                  <a:cxn ang="0">
                    <a:pos x="33" y="67"/>
                  </a:cxn>
                  <a:cxn ang="0">
                    <a:pos x="20" y="78"/>
                  </a:cxn>
                  <a:cxn ang="0">
                    <a:pos x="12" y="82"/>
                  </a:cxn>
                  <a:cxn ang="0">
                    <a:pos x="4" y="86"/>
                  </a:cxn>
                  <a:cxn ang="0">
                    <a:pos x="4" y="86"/>
                  </a:cxn>
                  <a:cxn ang="0">
                    <a:pos x="3" y="87"/>
                  </a:cxn>
                  <a:cxn ang="0">
                    <a:pos x="1" y="89"/>
                  </a:cxn>
                  <a:cxn ang="0">
                    <a:pos x="0" y="94"/>
                  </a:cxn>
                  <a:cxn ang="0">
                    <a:pos x="1" y="95"/>
                  </a:cxn>
                  <a:cxn ang="0">
                    <a:pos x="3" y="97"/>
                  </a:cxn>
                  <a:cxn ang="0">
                    <a:pos x="5" y="98"/>
                  </a:cxn>
                  <a:cxn ang="0">
                    <a:pos x="7" y="97"/>
                  </a:cxn>
                  <a:cxn ang="0">
                    <a:pos x="7" y="97"/>
                  </a:cxn>
                  <a:cxn ang="0">
                    <a:pos x="22" y="89"/>
                  </a:cxn>
                  <a:cxn ang="0">
                    <a:pos x="37" y="80"/>
                  </a:cxn>
                  <a:cxn ang="0">
                    <a:pos x="50" y="68"/>
                  </a:cxn>
                  <a:cxn ang="0">
                    <a:pos x="63" y="56"/>
                  </a:cxn>
                  <a:cxn ang="0">
                    <a:pos x="89" y="31"/>
                  </a:cxn>
                  <a:cxn ang="0">
                    <a:pos x="102" y="21"/>
                  </a:cxn>
                  <a:cxn ang="0">
                    <a:pos x="117" y="12"/>
                  </a:cxn>
                  <a:cxn ang="0">
                    <a:pos x="117" y="12"/>
                  </a:cxn>
                  <a:cxn ang="0">
                    <a:pos x="119" y="9"/>
                  </a:cxn>
                  <a:cxn ang="0">
                    <a:pos x="119" y="8"/>
                  </a:cxn>
                  <a:cxn ang="0">
                    <a:pos x="119" y="4"/>
                  </a:cxn>
                  <a:cxn ang="0">
                    <a:pos x="115" y="1"/>
                  </a:cxn>
                  <a:cxn ang="0">
                    <a:pos x="114" y="0"/>
                  </a:cxn>
                  <a:cxn ang="0">
                    <a:pos x="111" y="1"/>
                  </a:cxn>
                  <a:cxn ang="0">
                    <a:pos x="111" y="1"/>
                  </a:cxn>
                </a:cxnLst>
                <a:rect l="0" t="0" r="r" b="b"/>
                <a:pathLst>
                  <a:path w="119" h="98">
                    <a:moveTo>
                      <a:pt x="111" y="1"/>
                    </a:moveTo>
                    <a:lnTo>
                      <a:pt x="111" y="1"/>
                    </a:lnTo>
                    <a:lnTo>
                      <a:pt x="97" y="10"/>
                    </a:lnTo>
                    <a:lnTo>
                      <a:pt x="84" y="19"/>
                    </a:lnTo>
                    <a:lnTo>
                      <a:pt x="71" y="31"/>
                    </a:lnTo>
                    <a:lnTo>
                      <a:pt x="58" y="43"/>
                    </a:lnTo>
                    <a:lnTo>
                      <a:pt x="58" y="43"/>
                    </a:lnTo>
                    <a:lnTo>
                      <a:pt x="46" y="55"/>
                    </a:lnTo>
                    <a:lnTo>
                      <a:pt x="33" y="67"/>
                    </a:lnTo>
                    <a:lnTo>
                      <a:pt x="20" y="78"/>
                    </a:lnTo>
                    <a:lnTo>
                      <a:pt x="12" y="82"/>
                    </a:lnTo>
                    <a:lnTo>
                      <a:pt x="4" y="86"/>
                    </a:lnTo>
                    <a:lnTo>
                      <a:pt x="4" y="86"/>
                    </a:lnTo>
                    <a:lnTo>
                      <a:pt x="3" y="87"/>
                    </a:lnTo>
                    <a:lnTo>
                      <a:pt x="1" y="89"/>
                    </a:lnTo>
                    <a:lnTo>
                      <a:pt x="0" y="94"/>
                    </a:lnTo>
                    <a:lnTo>
                      <a:pt x="1" y="95"/>
                    </a:lnTo>
                    <a:lnTo>
                      <a:pt x="3" y="97"/>
                    </a:lnTo>
                    <a:lnTo>
                      <a:pt x="5" y="98"/>
                    </a:lnTo>
                    <a:lnTo>
                      <a:pt x="7" y="97"/>
                    </a:lnTo>
                    <a:lnTo>
                      <a:pt x="7" y="97"/>
                    </a:lnTo>
                    <a:lnTo>
                      <a:pt x="22" y="89"/>
                    </a:lnTo>
                    <a:lnTo>
                      <a:pt x="37" y="80"/>
                    </a:lnTo>
                    <a:lnTo>
                      <a:pt x="50" y="68"/>
                    </a:lnTo>
                    <a:lnTo>
                      <a:pt x="63" y="56"/>
                    </a:lnTo>
                    <a:lnTo>
                      <a:pt x="89" y="31"/>
                    </a:lnTo>
                    <a:lnTo>
                      <a:pt x="102" y="21"/>
                    </a:lnTo>
                    <a:lnTo>
                      <a:pt x="117" y="12"/>
                    </a:lnTo>
                    <a:lnTo>
                      <a:pt x="117" y="12"/>
                    </a:lnTo>
                    <a:lnTo>
                      <a:pt x="119" y="9"/>
                    </a:lnTo>
                    <a:lnTo>
                      <a:pt x="119" y="8"/>
                    </a:lnTo>
                    <a:lnTo>
                      <a:pt x="119" y="4"/>
                    </a:lnTo>
                    <a:lnTo>
                      <a:pt x="115" y="1"/>
                    </a:lnTo>
                    <a:lnTo>
                      <a:pt x="114" y="0"/>
                    </a:lnTo>
                    <a:lnTo>
                      <a:pt x="111" y="1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1045"/>
              <p:cNvSpPr/>
              <p:nvPr/>
            </p:nvSpPr>
            <p:spPr bwMode="auto">
              <a:xfrm>
                <a:off x="4459288" y="4070350"/>
                <a:ext cx="133350" cy="103188"/>
              </a:xfrm>
              <a:custGeom>
                <a:avLst/>
                <a:gdLst/>
                <a:ahLst/>
                <a:cxnLst>
                  <a:cxn ang="0">
                    <a:pos x="331" y="0"/>
                  </a:cxn>
                  <a:cxn ang="0">
                    <a:pos x="313" y="5"/>
                  </a:cxn>
                  <a:cxn ang="0">
                    <a:pos x="299" y="15"/>
                  </a:cxn>
                  <a:cxn ang="0">
                    <a:pos x="271" y="41"/>
                  </a:cxn>
                  <a:cxn ang="0">
                    <a:pos x="244" y="62"/>
                  </a:cxn>
                  <a:cxn ang="0">
                    <a:pos x="218" y="86"/>
                  </a:cxn>
                  <a:cxn ang="0">
                    <a:pos x="191" y="105"/>
                  </a:cxn>
                  <a:cxn ang="0">
                    <a:pos x="164" y="125"/>
                  </a:cxn>
                  <a:cxn ang="0">
                    <a:pos x="135" y="149"/>
                  </a:cxn>
                  <a:cxn ang="0">
                    <a:pos x="74" y="192"/>
                  </a:cxn>
                  <a:cxn ang="0">
                    <a:pos x="41" y="211"/>
                  </a:cxn>
                  <a:cxn ang="0">
                    <a:pos x="19" y="224"/>
                  </a:cxn>
                  <a:cxn ang="0">
                    <a:pos x="7" y="235"/>
                  </a:cxn>
                  <a:cxn ang="0">
                    <a:pos x="0" y="248"/>
                  </a:cxn>
                  <a:cxn ang="0">
                    <a:pos x="0" y="257"/>
                  </a:cxn>
                  <a:cxn ang="0">
                    <a:pos x="3" y="261"/>
                  </a:cxn>
                  <a:cxn ang="0">
                    <a:pos x="7" y="261"/>
                  </a:cxn>
                  <a:cxn ang="0">
                    <a:pos x="12" y="257"/>
                  </a:cxn>
                  <a:cxn ang="0">
                    <a:pos x="12" y="255"/>
                  </a:cxn>
                  <a:cxn ang="0">
                    <a:pos x="14" y="245"/>
                  </a:cxn>
                  <a:cxn ang="0">
                    <a:pos x="21" y="236"/>
                  </a:cxn>
                  <a:cxn ang="0">
                    <a:pos x="45" y="219"/>
                  </a:cxn>
                  <a:cxn ang="0">
                    <a:pos x="92" y="194"/>
                  </a:cxn>
                  <a:cxn ang="0">
                    <a:pos x="114" y="180"/>
                  </a:cxn>
                  <a:cxn ang="0">
                    <a:pos x="153" y="150"/>
                  </a:cxn>
                  <a:cxn ang="0">
                    <a:pos x="173" y="133"/>
                  </a:cxn>
                  <a:cxn ang="0">
                    <a:pos x="210" y="103"/>
                  </a:cxn>
                  <a:cxn ang="0">
                    <a:pos x="248" y="74"/>
                  </a:cxn>
                  <a:cxn ang="0">
                    <a:pos x="266" y="60"/>
                  </a:cxn>
                  <a:cxn ang="0">
                    <a:pos x="284" y="45"/>
                  </a:cxn>
                  <a:cxn ang="0">
                    <a:pos x="305" y="24"/>
                  </a:cxn>
                  <a:cxn ang="0">
                    <a:pos x="317" y="15"/>
                  </a:cxn>
                  <a:cxn ang="0">
                    <a:pos x="331" y="10"/>
                  </a:cxn>
                  <a:cxn ang="0">
                    <a:pos x="334" y="10"/>
                  </a:cxn>
                  <a:cxn ang="0">
                    <a:pos x="337" y="5"/>
                  </a:cxn>
                  <a:cxn ang="0">
                    <a:pos x="335" y="1"/>
                  </a:cxn>
                  <a:cxn ang="0">
                    <a:pos x="331" y="0"/>
                  </a:cxn>
                </a:cxnLst>
                <a:rect l="0" t="0" r="r" b="b"/>
                <a:pathLst>
                  <a:path w="337" h="261">
                    <a:moveTo>
                      <a:pt x="331" y="0"/>
                    </a:moveTo>
                    <a:lnTo>
                      <a:pt x="331" y="0"/>
                    </a:lnTo>
                    <a:lnTo>
                      <a:pt x="322" y="1"/>
                    </a:lnTo>
                    <a:lnTo>
                      <a:pt x="313" y="5"/>
                    </a:lnTo>
                    <a:lnTo>
                      <a:pt x="305" y="10"/>
                    </a:lnTo>
                    <a:lnTo>
                      <a:pt x="299" y="15"/>
                    </a:lnTo>
                    <a:lnTo>
                      <a:pt x="284" y="28"/>
                    </a:lnTo>
                    <a:lnTo>
                      <a:pt x="271" y="41"/>
                    </a:lnTo>
                    <a:lnTo>
                      <a:pt x="271" y="41"/>
                    </a:lnTo>
                    <a:lnTo>
                      <a:pt x="244" y="62"/>
                    </a:lnTo>
                    <a:lnTo>
                      <a:pt x="218" y="86"/>
                    </a:lnTo>
                    <a:lnTo>
                      <a:pt x="218" y="86"/>
                    </a:lnTo>
                    <a:lnTo>
                      <a:pt x="205" y="96"/>
                    </a:lnTo>
                    <a:lnTo>
                      <a:pt x="191" y="105"/>
                    </a:lnTo>
                    <a:lnTo>
                      <a:pt x="177" y="115"/>
                    </a:lnTo>
                    <a:lnTo>
                      <a:pt x="164" y="125"/>
                    </a:lnTo>
                    <a:lnTo>
                      <a:pt x="164" y="125"/>
                    </a:lnTo>
                    <a:lnTo>
                      <a:pt x="135" y="149"/>
                    </a:lnTo>
                    <a:lnTo>
                      <a:pt x="105" y="171"/>
                    </a:lnTo>
                    <a:lnTo>
                      <a:pt x="74" y="192"/>
                    </a:lnTo>
                    <a:lnTo>
                      <a:pt x="41" y="211"/>
                    </a:lnTo>
                    <a:lnTo>
                      <a:pt x="41" y="211"/>
                    </a:lnTo>
                    <a:lnTo>
                      <a:pt x="27" y="219"/>
                    </a:lnTo>
                    <a:lnTo>
                      <a:pt x="19" y="224"/>
                    </a:lnTo>
                    <a:lnTo>
                      <a:pt x="12" y="228"/>
                    </a:lnTo>
                    <a:lnTo>
                      <a:pt x="7" y="235"/>
                    </a:lnTo>
                    <a:lnTo>
                      <a:pt x="3" y="241"/>
                    </a:lnTo>
                    <a:lnTo>
                      <a:pt x="0" y="248"/>
                    </a:lnTo>
                    <a:lnTo>
                      <a:pt x="0" y="257"/>
                    </a:lnTo>
                    <a:lnTo>
                      <a:pt x="0" y="257"/>
                    </a:lnTo>
                    <a:lnTo>
                      <a:pt x="2" y="260"/>
                    </a:lnTo>
                    <a:lnTo>
                      <a:pt x="3" y="261"/>
                    </a:lnTo>
                    <a:lnTo>
                      <a:pt x="4" y="261"/>
                    </a:lnTo>
                    <a:lnTo>
                      <a:pt x="7" y="261"/>
                    </a:lnTo>
                    <a:lnTo>
                      <a:pt x="11" y="258"/>
                    </a:lnTo>
                    <a:lnTo>
                      <a:pt x="12" y="257"/>
                    </a:lnTo>
                    <a:lnTo>
                      <a:pt x="12" y="255"/>
                    </a:lnTo>
                    <a:lnTo>
                      <a:pt x="12" y="255"/>
                    </a:lnTo>
                    <a:lnTo>
                      <a:pt x="12" y="251"/>
                    </a:lnTo>
                    <a:lnTo>
                      <a:pt x="14" y="245"/>
                    </a:lnTo>
                    <a:lnTo>
                      <a:pt x="16" y="241"/>
                    </a:lnTo>
                    <a:lnTo>
                      <a:pt x="21" y="236"/>
                    </a:lnTo>
                    <a:lnTo>
                      <a:pt x="32" y="228"/>
                    </a:lnTo>
                    <a:lnTo>
                      <a:pt x="45" y="219"/>
                    </a:lnTo>
                    <a:lnTo>
                      <a:pt x="72" y="205"/>
                    </a:lnTo>
                    <a:lnTo>
                      <a:pt x="92" y="194"/>
                    </a:lnTo>
                    <a:lnTo>
                      <a:pt x="92" y="194"/>
                    </a:lnTo>
                    <a:lnTo>
                      <a:pt x="114" y="180"/>
                    </a:lnTo>
                    <a:lnTo>
                      <a:pt x="134" y="166"/>
                    </a:lnTo>
                    <a:lnTo>
                      <a:pt x="153" y="150"/>
                    </a:lnTo>
                    <a:lnTo>
                      <a:pt x="173" y="133"/>
                    </a:lnTo>
                    <a:lnTo>
                      <a:pt x="173" y="133"/>
                    </a:lnTo>
                    <a:lnTo>
                      <a:pt x="190" y="117"/>
                    </a:lnTo>
                    <a:lnTo>
                      <a:pt x="210" y="103"/>
                    </a:lnTo>
                    <a:lnTo>
                      <a:pt x="229" y="88"/>
                    </a:lnTo>
                    <a:lnTo>
                      <a:pt x="248" y="74"/>
                    </a:lnTo>
                    <a:lnTo>
                      <a:pt x="248" y="74"/>
                    </a:lnTo>
                    <a:lnTo>
                      <a:pt x="266" y="60"/>
                    </a:lnTo>
                    <a:lnTo>
                      <a:pt x="284" y="45"/>
                    </a:lnTo>
                    <a:lnTo>
                      <a:pt x="284" y="45"/>
                    </a:lnTo>
                    <a:lnTo>
                      <a:pt x="295" y="35"/>
                    </a:lnTo>
                    <a:lnTo>
                      <a:pt x="305" y="24"/>
                    </a:lnTo>
                    <a:lnTo>
                      <a:pt x="312" y="19"/>
                    </a:lnTo>
                    <a:lnTo>
                      <a:pt x="317" y="15"/>
                    </a:lnTo>
                    <a:lnTo>
                      <a:pt x="325" y="13"/>
                    </a:lnTo>
                    <a:lnTo>
                      <a:pt x="331" y="10"/>
                    </a:lnTo>
                    <a:lnTo>
                      <a:pt x="331" y="10"/>
                    </a:lnTo>
                    <a:lnTo>
                      <a:pt x="334" y="10"/>
                    </a:lnTo>
                    <a:lnTo>
                      <a:pt x="335" y="9"/>
                    </a:lnTo>
                    <a:lnTo>
                      <a:pt x="337" y="5"/>
                    </a:lnTo>
                    <a:lnTo>
                      <a:pt x="337" y="2"/>
                    </a:lnTo>
                    <a:lnTo>
                      <a:pt x="335" y="1"/>
                    </a:lnTo>
                    <a:lnTo>
                      <a:pt x="334" y="0"/>
                    </a:lnTo>
                    <a:lnTo>
                      <a:pt x="331" y="0"/>
                    </a:lnTo>
                    <a:lnTo>
                      <a:pt x="33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1046"/>
              <p:cNvSpPr/>
              <p:nvPr/>
            </p:nvSpPr>
            <p:spPr bwMode="auto">
              <a:xfrm>
                <a:off x="4522788" y="4064000"/>
                <a:ext cx="117475" cy="96838"/>
              </a:xfrm>
              <a:custGeom>
                <a:avLst/>
                <a:gdLst/>
                <a:ahLst/>
                <a:cxnLst>
                  <a:cxn ang="0">
                    <a:pos x="290" y="0"/>
                  </a:cxn>
                  <a:cxn ang="0">
                    <a:pos x="281" y="3"/>
                  </a:cxn>
                  <a:cxn ang="0">
                    <a:pos x="273" y="11"/>
                  </a:cxn>
                  <a:cxn ang="0">
                    <a:pos x="243" y="41"/>
                  </a:cxn>
                  <a:cxn ang="0">
                    <a:pos x="232" y="51"/>
                  </a:cxn>
                  <a:cxn ang="0">
                    <a:pos x="170" y="98"/>
                  </a:cxn>
                  <a:cxn ang="0">
                    <a:pos x="150" y="115"/>
                  </a:cxn>
                  <a:cxn ang="0">
                    <a:pos x="101" y="158"/>
                  </a:cxn>
                  <a:cxn ang="0">
                    <a:pos x="48" y="198"/>
                  </a:cxn>
                  <a:cxn ang="0">
                    <a:pos x="21" y="215"/>
                  </a:cxn>
                  <a:cxn ang="0">
                    <a:pos x="8" y="224"/>
                  </a:cxn>
                  <a:cxn ang="0">
                    <a:pos x="0" y="238"/>
                  </a:cxn>
                  <a:cxn ang="0">
                    <a:pos x="0" y="240"/>
                  </a:cxn>
                  <a:cxn ang="0">
                    <a:pos x="5" y="244"/>
                  </a:cxn>
                  <a:cxn ang="0">
                    <a:pos x="11" y="243"/>
                  </a:cxn>
                  <a:cxn ang="0">
                    <a:pos x="12" y="240"/>
                  </a:cxn>
                  <a:cxn ang="0">
                    <a:pos x="16" y="234"/>
                  </a:cxn>
                  <a:cxn ang="0">
                    <a:pos x="34" y="223"/>
                  </a:cxn>
                  <a:cxn ang="0">
                    <a:pos x="42" y="218"/>
                  </a:cxn>
                  <a:cxn ang="0">
                    <a:pos x="64" y="201"/>
                  </a:cxn>
                  <a:cxn ang="0">
                    <a:pos x="107" y="166"/>
                  </a:cxn>
                  <a:cxn ang="0">
                    <a:pos x="150" y="130"/>
                  </a:cxn>
                  <a:cxn ang="0">
                    <a:pos x="208" y="82"/>
                  </a:cxn>
                  <a:cxn ang="0">
                    <a:pos x="229" y="66"/>
                  </a:cxn>
                  <a:cxn ang="0">
                    <a:pos x="260" y="43"/>
                  </a:cxn>
                  <a:cxn ang="0">
                    <a:pos x="268" y="35"/>
                  </a:cxn>
                  <a:cxn ang="0">
                    <a:pos x="285" y="15"/>
                  </a:cxn>
                  <a:cxn ang="0">
                    <a:pos x="293" y="10"/>
                  </a:cxn>
                  <a:cxn ang="0">
                    <a:pos x="296" y="9"/>
                  </a:cxn>
                  <a:cxn ang="0">
                    <a:pos x="297" y="3"/>
                  </a:cxn>
                  <a:cxn ang="0">
                    <a:pos x="293" y="0"/>
                  </a:cxn>
                  <a:cxn ang="0">
                    <a:pos x="290" y="0"/>
                  </a:cxn>
                </a:cxnLst>
                <a:rect l="0" t="0" r="r" b="b"/>
                <a:pathLst>
                  <a:path w="297" h="244">
                    <a:moveTo>
                      <a:pt x="290" y="0"/>
                    </a:moveTo>
                    <a:lnTo>
                      <a:pt x="290" y="0"/>
                    </a:lnTo>
                    <a:lnTo>
                      <a:pt x="285" y="1"/>
                    </a:lnTo>
                    <a:lnTo>
                      <a:pt x="281" y="3"/>
                    </a:lnTo>
                    <a:lnTo>
                      <a:pt x="273" y="11"/>
                    </a:lnTo>
                    <a:lnTo>
                      <a:pt x="273" y="11"/>
                    </a:lnTo>
                    <a:lnTo>
                      <a:pt x="254" y="32"/>
                    </a:lnTo>
                    <a:lnTo>
                      <a:pt x="243" y="41"/>
                    </a:lnTo>
                    <a:lnTo>
                      <a:pt x="232" y="51"/>
                    </a:lnTo>
                    <a:lnTo>
                      <a:pt x="232" y="51"/>
                    </a:lnTo>
                    <a:lnTo>
                      <a:pt x="190" y="82"/>
                    </a:lnTo>
                    <a:lnTo>
                      <a:pt x="170" y="98"/>
                    </a:lnTo>
                    <a:lnTo>
                      <a:pt x="150" y="115"/>
                    </a:lnTo>
                    <a:lnTo>
                      <a:pt x="150" y="115"/>
                    </a:lnTo>
                    <a:lnTo>
                      <a:pt x="127" y="137"/>
                    </a:lnTo>
                    <a:lnTo>
                      <a:pt x="101" y="158"/>
                    </a:lnTo>
                    <a:lnTo>
                      <a:pt x="48" y="198"/>
                    </a:lnTo>
                    <a:lnTo>
                      <a:pt x="48" y="198"/>
                    </a:lnTo>
                    <a:lnTo>
                      <a:pt x="37" y="206"/>
                    </a:lnTo>
                    <a:lnTo>
                      <a:pt x="21" y="215"/>
                    </a:lnTo>
                    <a:lnTo>
                      <a:pt x="14" y="219"/>
                    </a:lnTo>
                    <a:lnTo>
                      <a:pt x="8" y="224"/>
                    </a:lnTo>
                    <a:lnTo>
                      <a:pt x="4" y="231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0" y="240"/>
                    </a:lnTo>
                    <a:lnTo>
                      <a:pt x="1" y="241"/>
                    </a:lnTo>
                    <a:lnTo>
                      <a:pt x="5" y="244"/>
                    </a:lnTo>
                    <a:lnTo>
                      <a:pt x="9" y="244"/>
                    </a:lnTo>
                    <a:lnTo>
                      <a:pt x="11" y="243"/>
                    </a:lnTo>
                    <a:lnTo>
                      <a:pt x="12" y="240"/>
                    </a:lnTo>
                    <a:lnTo>
                      <a:pt x="12" y="240"/>
                    </a:lnTo>
                    <a:lnTo>
                      <a:pt x="13" y="238"/>
                    </a:lnTo>
                    <a:lnTo>
                      <a:pt x="16" y="234"/>
                    </a:lnTo>
                    <a:lnTo>
                      <a:pt x="21" y="230"/>
                    </a:lnTo>
                    <a:lnTo>
                      <a:pt x="34" y="223"/>
                    </a:lnTo>
                    <a:lnTo>
                      <a:pt x="34" y="223"/>
                    </a:lnTo>
                    <a:lnTo>
                      <a:pt x="42" y="218"/>
                    </a:lnTo>
                    <a:lnTo>
                      <a:pt x="50" y="213"/>
                    </a:lnTo>
                    <a:lnTo>
                      <a:pt x="64" y="201"/>
                    </a:lnTo>
                    <a:lnTo>
                      <a:pt x="64" y="201"/>
                    </a:lnTo>
                    <a:lnTo>
                      <a:pt x="107" y="166"/>
                    </a:lnTo>
                    <a:lnTo>
                      <a:pt x="150" y="130"/>
                    </a:lnTo>
                    <a:lnTo>
                      <a:pt x="150" y="130"/>
                    </a:lnTo>
                    <a:lnTo>
                      <a:pt x="188" y="98"/>
                    </a:lnTo>
                    <a:lnTo>
                      <a:pt x="208" y="82"/>
                    </a:lnTo>
                    <a:lnTo>
                      <a:pt x="229" y="66"/>
                    </a:lnTo>
                    <a:lnTo>
                      <a:pt x="229" y="66"/>
                    </a:lnTo>
                    <a:lnTo>
                      <a:pt x="245" y="56"/>
                    </a:lnTo>
                    <a:lnTo>
                      <a:pt x="260" y="43"/>
                    </a:lnTo>
                    <a:lnTo>
                      <a:pt x="260" y="43"/>
                    </a:lnTo>
                    <a:lnTo>
                      <a:pt x="268" y="35"/>
                    </a:lnTo>
                    <a:lnTo>
                      <a:pt x="276" y="24"/>
                    </a:lnTo>
                    <a:lnTo>
                      <a:pt x="285" y="15"/>
                    </a:lnTo>
                    <a:lnTo>
                      <a:pt x="289" y="13"/>
                    </a:lnTo>
                    <a:lnTo>
                      <a:pt x="293" y="10"/>
                    </a:lnTo>
                    <a:lnTo>
                      <a:pt x="293" y="10"/>
                    </a:lnTo>
                    <a:lnTo>
                      <a:pt x="296" y="9"/>
                    </a:lnTo>
                    <a:lnTo>
                      <a:pt x="297" y="7"/>
                    </a:lnTo>
                    <a:lnTo>
                      <a:pt x="297" y="3"/>
                    </a:lnTo>
                    <a:lnTo>
                      <a:pt x="294" y="0"/>
                    </a:lnTo>
                    <a:lnTo>
                      <a:pt x="293" y="0"/>
                    </a:lnTo>
                    <a:lnTo>
                      <a:pt x="290" y="0"/>
                    </a:lnTo>
                    <a:lnTo>
                      <a:pt x="29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1047"/>
              <p:cNvSpPr/>
              <p:nvPr/>
            </p:nvSpPr>
            <p:spPr bwMode="auto">
              <a:xfrm>
                <a:off x="4562476" y="4076700"/>
                <a:ext cx="109538" cy="84138"/>
              </a:xfrm>
              <a:custGeom>
                <a:avLst/>
                <a:gdLst/>
                <a:ahLst/>
                <a:cxnLst>
                  <a:cxn ang="0">
                    <a:pos x="274" y="0"/>
                  </a:cxn>
                  <a:cxn ang="0">
                    <a:pos x="257" y="3"/>
                  </a:cxn>
                  <a:cxn ang="0">
                    <a:pos x="242" y="13"/>
                  </a:cxn>
                  <a:cxn ang="0">
                    <a:pos x="213" y="35"/>
                  </a:cxn>
                  <a:cxn ang="0">
                    <a:pos x="192" y="49"/>
                  </a:cxn>
                  <a:cxn ang="0">
                    <a:pos x="152" y="81"/>
                  </a:cxn>
                  <a:cxn ang="0">
                    <a:pos x="132" y="98"/>
                  </a:cxn>
                  <a:cxn ang="0">
                    <a:pos x="90" y="134"/>
                  </a:cxn>
                  <a:cxn ang="0">
                    <a:pos x="45" y="166"/>
                  </a:cxn>
                  <a:cxn ang="0">
                    <a:pos x="33" y="173"/>
                  </a:cxn>
                  <a:cxn ang="0">
                    <a:pos x="12" y="187"/>
                  </a:cxn>
                  <a:cxn ang="0">
                    <a:pos x="3" y="197"/>
                  </a:cxn>
                  <a:cxn ang="0">
                    <a:pos x="0" y="204"/>
                  </a:cxn>
                  <a:cxn ang="0">
                    <a:pos x="0" y="207"/>
                  </a:cxn>
                  <a:cxn ang="0">
                    <a:pos x="8" y="210"/>
                  </a:cxn>
                  <a:cxn ang="0">
                    <a:pos x="11" y="206"/>
                  </a:cxn>
                  <a:cxn ang="0">
                    <a:pos x="12" y="202"/>
                  </a:cxn>
                  <a:cxn ang="0">
                    <a:pos x="22" y="194"/>
                  </a:cxn>
                  <a:cxn ang="0">
                    <a:pos x="37" y="185"/>
                  </a:cxn>
                  <a:cxn ang="0">
                    <a:pos x="68" y="164"/>
                  </a:cxn>
                  <a:cxn ang="0">
                    <a:pos x="126" y="120"/>
                  </a:cxn>
                  <a:cxn ang="0">
                    <a:pos x="160" y="90"/>
                  </a:cxn>
                  <a:cxn ang="0">
                    <a:pos x="194" y="62"/>
                  </a:cxn>
                  <a:cxn ang="0">
                    <a:pos x="228" y="39"/>
                  </a:cxn>
                  <a:cxn ang="0">
                    <a:pos x="238" y="30"/>
                  </a:cxn>
                  <a:cxn ang="0">
                    <a:pos x="254" y="18"/>
                  </a:cxn>
                  <a:cxn ang="0">
                    <a:pos x="267" y="13"/>
                  </a:cxn>
                  <a:cxn ang="0">
                    <a:pos x="274" y="11"/>
                  </a:cxn>
                  <a:cxn ang="0">
                    <a:pos x="277" y="9"/>
                  </a:cxn>
                  <a:cxn ang="0">
                    <a:pos x="279" y="2"/>
                  </a:cxn>
                  <a:cxn ang="0">
                    <a:pos x="276" y="0"/>
                  </a:cxn>
                  <a:cxn ang="0">
                    <a:pos x="274" y="0"/>
                  </a:cxn>
                </a:cxnLst>
                <a:rect l="0" t="0" r="r" b="b"/>
                <a:pathLst>
                  <a:path w="279" h="210">
                    <a:moveTo>
                      <a:pt x="274" y="0"/>
                    </a:moveTo>
                    <a:lnTo>
                      <a:pt x="274" y="0"/>
                    </a:lnTo>
                    <a:lnTo>
                      <a:pt x="264" y="1"/>
                    </a:lnTo>
                    <a:lnTo>
                      <a:pt x="257" y="3"/>
                    </a:lnTo>
                    <a:lnTo>
                      <a:pt x="249" y="7"/>
                    </a:lnTo>
                    <a:lnTo>
                      <a:pt x="242" y="13"/>
                    </a:lnTo>
                    <a:lnTo>
                      <a:pt x="228" y="23"/>
                    </a:lnTo>
                    <a:lnTo>
                      <a:pt x="213" y="35"/>
                    </a:lnTo>
                    <a:lnTo>
                      <a:pt x="213" y="35"/>
                    </a:lnTo>
                    <a:lnTo>
                      <a:pt x="192" y="49"/>
                    </a:lnTo>
                    <a:lnTo>
                      <a:pt x="172" y="65"/>
                    </a:lnTo>
                    <a:lnTo>
                      <a:pt x="152" y="81"/>
                    </a:lnTo>
                    <a:lnTo>
                      <a:pt x="132" y="98"/>
                    </a:lnTo>
                    <a:lnTo>
                      <a:pt x="132" y="98"/>
                    </a:lnTo>
                    <a:lnTo>
                      <a:pt x="111" y="116"/>
                    </a:lnTo>
                    <a:lnTo>
                      <a:pt x="90" y="134"/>
                    </a:lnTo>
                    <a:lnTo>
                      <a:pt x="68" y="150"/>
                    </a:lnTo>
                    <a:lnTo>
                      <a:pt x="45" y="166"/>
                    </a:lnTo>
                    <a:lnTo>
                      <a:pt x="45" y="166"/>
                    </a:lnTo>
                    <a:lnTo>
                      <a:pt x="33" y="173"/>
                    </a:lnTo>
                    <a:lnTo>
                      <a:pt x="18" y="181"/>
                    </a:lnTo>
                    <a:lnTo>
                      <a:pt x="12" y="187"/>
                    </a:lnTo>
                    <a:lnTo>
                      <a:pt x="7" y="190"/>
                    </a:lnTo>
                    <a:lnTo>
                      <a:pt x="3" y="197"/>
                    </a:lnTo>
                    <a:lnTo>
                      <a:pt x="0" y="204"/>
                    </a:lnTo>
                    <a:lnTo>
                      <a:pt x="0" y="204"/>
                    </a:lnTo>
                    <a:lnTo>
                      <a:pt x="0" y="206"/>
                    </a:lnTo>
                    <a:lnTo>
                      <a:pt x="0" y="207"/>
                    </a:lnTo>
                    <a:lnTo>
                      <a:pt x="4" y="210"/>
                    </a:lnTo>
                    <a:lnTo>
                      <a:pt x="8" y="210"/>
                    </a:lnTo>
                    <a:lnTo>
                      <a:pt x="9" y="209"/>
                    </a:lnTo>
                    <a:lnTo>
                      <a:pt x="11" y="206"/>
                    </a:lnTo>
                    <a:lnTo>
                      <a:pt x="11" y="206"/>
                    </a:lnTo>
                    <a:lnTo>
                      <a:pt x="12" y="202"/>
                    </a:lnTo>
                    <a:lnTo>
                      <a:pt x="15" y="200"/>
                    </a:lnTo>
                    <a:lnTo>
                      <a:pt x="22" y="194"/>
                    </a:lnTo>
                    <a:lnTo>
                      <a:pt x="37" y="185"/>
                    </a:lnTo>
                    <a:lnTo>
                      <a:pt x="37" y="185"/>
                    </a:lnTo>
                    <a:lnTo>
                      <a:pt x="68" y="164"/>
                    </a:lnTo>
                    <a:lnTo>
                      <a:pt x="68" y="164"/>
                    </a:lnTo>
                    <a:lnTo>
                      <a:pt x="97" y="142"/>
                    </a:lnTo>
                    <a:lnTo>
                      <a:pt x="126" y="120"/>
                    </a:lnTo>
                    <a:lnTo>
                      <a:pt x="126" y="120"/>
                    </a:lnTo>
                    <a:lnTo>
                      <a:pt x="160" y="90"/>
                    </a:lnTo>
                    <a:lnTo>
                      <a:pt x="177" y="75"/>
                    </a:lnTo>
                    <a:lnTo>
                      <a:pt x="194" y="62"/>
                    </a:lnTo>
                    <a:lnTo>
                      <a:pt x="194" y="62"/>
                    </a:lnTo>
                    <a:lnTo>
                      <a:pt x="228" y="39"/>
                    </a:lnTo>
                    <a:lnTo>
                      <a:pt x="228" y="39"/>
                    </a:lnTo>
                    <a:lnTo>
                      <a:pt x="238" y="30"/>
                    </a:lnTo>
                    <a:lnTo>
                      <a:pt x="249" y="22"/>
                    </a:lnTo>
                    <a:lnTo>
                      <a:pt x="254" y="18"/>
                    </a:lnTo>
                    <a:lnTo>
                      <a:pt x="260" y="14"/>
                    </a:lnTo>
                    <a:lnTo>
                      <a:pt x="267" y="13"/>
                    </a:lnTo>
                    <a:lnTo>
                      <a:pt x="274" y="11"/>
                    </a:lnTo>
                    <a:lnTo>
                      <a:pt x="274" y="11"/>
                    </a:lnTo>
                    <a:lnTo>
                      <a:pt x="276" y="10"/>
                    </a:lnTo>
                    <a:lnTo>
                      <a:pt x="277" y="9"/>
                    </a:lnTo>
                    <a:lnTo>
                      <a:pt x="279" y="5"/>
                    </a:lnTo>
                    <a:lnTo>
                      <a:pt x="279" y="2"/>
                    </a:lnTo>
                    <a:lnTo>
                      <a:pt x="277" y="1"/>
                    </a:lnTo>
                    <a:lnTo>
                      <a:pt x="276" y="0"/>
                    </a:lnTo>
                    <a:lnTo>
                      <a:pt x="274" y="0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1048"/>
              <p:cNvSpPr/>
              <p:nvPr/>
            </p:nvSpPr>
            <p:spPr bwMode="auto">
              <a:xfrm>
                <a:off x="4597401" y="4083050"/>
                <a:ext cx="109538" cy="74613"/>
              </a:xfrm>
              <a:custGeom>
                <a:avLst/>
                <a:gdLst/>
                <a:ahLst/>
                <a:cxnLst>
                  <a:cxn ang="0">
                    <a:pos x="267" y="0"/>
                  </a:cxn>
                  <a:cxn ang="0">
                    <a:pos x="267" y="0"/>
                  </a:cxn>
                  <a:cxn ang="0">
                    <a:pos x="261" y="2"/>
                  </a:cxn>
                  <a:cxn ang="0">
                    <a:pos x="253" y="5"/>
                  </a:cxn>
                  <a:cxn ang="0">
                    <a:pos x="240" y="13"/>
                  </a:cxn>
                  <a:cxn ang="0">
                    <a:pos x="214" y="32"/>
                  </a:cxn>
                  <a:cxn ang="0">
                    <a:pos x="214" y="32"/>
                  </a:cxn>
                  <a:cxn ang="0">
                    <a:pos x="195" y="43"/>
                  </a:cxn>
                  <a:cxn ang="0">
                    <a:pos x="177" y="54"/>
                  </a:cxn>
                  <a:cxn ang="0">
                    <a:pos x="138" y="75"/>
                  </a:cxn>
                  <a:cxn ang="0">
                    <a:pos x="138" y="75"/>
                  </a:cxn>
                  <a:cxn ang="0">
                    <a:pos x="121" y="85"/>
                  </a:cxn>
                  <a:cxn ang="0">
                    <a:pos x="104" y="95"/>
                  </a:cxn>
                  <a:cxn ang="0">
                    <a:pos x="71" y="119"/>
                  </a:cxn>
                  <a:cxn ang="0">
                    <a:pos x="38" y="145"/>
                  </a:cxn>
                  <a:cxn ang="0">
                    <a:pos x="10" y="172"/>
                  </a:cxn>
                  <a:cxn ang="0">
                    <a:pos x="10" y="172"/>
                  </a:cxn>
                  <a:cxn ang="0">
                    <a:pos x="8" y="172"/>
                  </a:cxn>
                  <a:cxn ang="0">
                    <a:pos x="3" y="177"/>
                  </a:cxn>
                  <a:cxn ang="0">
                    <a:pos x="3" y="177"/>
                  </a:cxn>
                  <a:cxn ang="0">
                    <a:pos x="2" y="180"/>
                  </a:cxn>
                  <a:cxn ang="0">
                    <a:pos x="0" y="183"/>
                  </a:cxn>
                  <a:cxn ang="0">
                    <a:pos x="3" y="187"/>
                  </a:cxn>
                  <a:cxn ang="0">
                    <a:pos x="7" y="188"/>
                  </a:cxn>
                  <a:cxn ang="0">
                    <a:pos x="8" y="188"/>
                  </a:cxn>
                  <a:cxn ang="0">
                    <a:pos x="11" y="187"/>
                  </a:cxn>
                  <a:cxn ang="0">
                    <a:pos x="11" y="187"/>
                  </a:cxn>
                  <a:cxn ang="0">
                    <a:pos x="25" y="172"/>
                  </a:cxn>
                  <a:cxn ang="0">
                    <a:pos x="41" y="158"/>
                  </a:cxn>
                  <a:cxn ang="0">
                    <a:pos x="74" y="132"/>
                  </a:cxn>
                  <a:cxn ang="0">
                    <a:pos x="109" y="107"/>
                  </a:cxn>
                  <a:cxn ang="0">
                    <a:pos x="143" y="85"/>
                  </a:cxn>
                  <a:cxn ang="0">
                    <a:pos x="143" y="85"/>
                  </a:cxn>
                  <a:cxn ang="0">
                    <a:pos x="159" y="75"/>
                  </a:cxn>
                  <a:cxn ang="0">
                    <a:pos x="174" y="68"/>
                  </a:cxn>
                  <a:cxn ang="0">
                    <a:pos x="190" y="60"/>
                  </a:cxn>
                  <a:cxn ang="0">
                    <a:pos x="206" y="51"/>
                  </a:cxn>
                  <a:cxn ang="0">
                    <a:pos x="206" y="51"/>
                  </a:cxn>
                  <a:cxn ang="0">
                    <a:pos x="236" y="32"/>
                  </a:cxn>
                  <a:cxn ang="0">
                    <a:pos x="236" y="32"/>
                  </a:cxn>
                  <a:cxn ang="0">
                    <a:pos x="252" y="19"/>
                  </a:cxn>
                  <a:cxn ang="0">
                    <a:pos x="261" y="14"/>
                  </a:cxn>
                  <a:cxn ang="0">
                    <a:pos x="266" y="11"/>
                  </a:cxn>
                  <a:cxn ang="0">
                    <a:pos x="271" y="10"/>
                  </a:cxn>
                  <a:cxn ang="0">
                    <a:pos x="271" y="10"/>
                  </a:cxn>
                  <a:cxn ang="0">
                    <a:pos x="272" y="10"/>
                  </a:cxn>
                  <a:cxn ang="0">
                    <a:pos x="274" y="9"/>
                  </a:cxn>
                  <a:cxn ang="0">
                    <a:pos x="275" y="6"/>
                  </a:cxn>
                  <a:cxn ang="0">
                    <a:pos x="275" y="3"/>
                  </a:cxn>
                  <a:cxn ang="0">
                    <a:pos x="272" y="1"/>
                  </a:cxn>
                  <a:cxn ang="0">
                    <a:pos x="270" y="0"/>
                  </a:cxn>
                  <a:cxn ang="0">
                    <a:pos x="267" y="0"/>
                  </a:cxn>
                  <a:cxn ang="0">
                    <a:pos x="267" y="0"/>
                  </a:cxn>
                </a:cxnLst>
                <a:rect l="0" t="0" r="r" b="b"/>
                <a:pathLst>
                  <a:path w="275" h="188">
                    <a:moveTo>
                      <a:pt x="267" y="0"/>
                    </a:moveTo>
                    <a:lnTo>
                      <a:pt x="267" y="0"/>
                    </a:lnTo>
                    <a:lnTo>
                      <a:pt x="261" y="2"/>
                    </a:lnTo>
                    <a:lnTo>
                      <a:pt x="253" y="5"/>
                    </a:lnTo>
                    <a:lnTo>
                      <a:pt x="240" y="13"/>
                    </a:lnTo>
                    <a:lnTo>
                      <a:pt x="214" y="32"/>
                    </a:lnTo>
                    <a:lnTo>
                      <a:pt x="214" y="32"/>
                    </a:lnTo>
                    <a:lnTo>
                      <a:pt x="195" y="43"/>
                    </a:lnTo>
                    <a:lnTo>
                      <a:pt x="177" y="54"/>
                    </a:lnTo>
                    <a:lnTo>
                      <a:pt x="138" y="75"/>
                    </a:lnTo>
                    <a:lnTo>
                      <a:pt x="138" y="75"/>
                    </a:lnTo>
                    <a:lnTo>
                      <a:pt x="121" y="85"/>
                    </a:lnTo>
                    <a:lnTo>
                      <a:pt x="104" y="95"/>
                    </a:lnTo>
                    <a:lnTo>
                      <a:pt x="71" y="119"/>
                    </a:lnTo>
                    <a:lnTo>
                      <a:pt x="38" y="145"/>
                    </a:lnTo>
                    <a:lnTo>
                      <a:pt x="10" y="172"/>
                    </a:lnTo>
                    <a:lnTo>
                      <a:pt x="10" y="172"/>
                    </a:lnTo>
                    <a:lnTo>
                      <a:pt x="8" y="172"/>
                    </a:lnTo>
                    <a:lnTo>
                      <a:pt x="3" y="177"/>
                    </a:lnTo>
                    <a:lnTo>
                      <a:pt x="3" y="177"/>
                    </a:lnTo>
                    <a:lnTo>
                      <a:pt x="2" y="180"/>
                    </a:lnTo>
                    <a:lnTo>
                      <a:pt x="0" y="183"/>
                    </a:lnTo>
                    <a:lnTo>
                      <a:pt x="3" y="187"/>
                    </a:lnTo>
                    <a:lnTo>
                      <a:pt x="7" y="188"/>
                    </a:lnTo>
                    <a:lnTo>
                      <a:pt x="8" y="188"/>
                    </a:lnTo>
                    <a:lnTo>
                      <a:pt x="11" y="187"/>
                    </a:lnTo>
                    <a:lnTo>
                      <a:pt x="11" y="187"/>
                    </a:lnTo>
                    <a:lnTo>
                      <a:pt x="25" y="172"/>
                    </a:lnTo>
                    <a:lnTo>
                      <a:pt x="41" y="158"/>
                    </a:lnTo>
                    <a:lnTo>
                      <a:pt x="74" y="132"/>
                    </a:lnTo>
                    <a:lnTo>
                      <a:pt x="109" y="107"/>
                    </a:lnTo>
                    <a:lnTo>
                      <a:pt x="143" y="85"/>
                    </a:lnTo>
                    <a:lnTo>
                      <a:pt x="143" y="85"/>
                    </a:lnTo>
                    <a:lnTo>
                      <a:pt x="159" y="75"/>
                    </a:lnTo>
                    <a:lnTo>
                      <a:pt x="174" y="68"/>
                    </a:lnTo>
                    <a:lnTo>
                      <a:pt x="190" y="60"/>
                    </a:lnTo>
                    <a:lnTo>
                      <a:pt x="206" y="51"/>
                    </a:lnTo>
                    <a:lnTo>
                      <a:pt x="206" y="51"/>
                    </a:lnTo>
                    <a:lnTo>
                      <a:pt x="236" y="32"/>
                    </a:lnTo>
                    <a:lnTo>
                      <a:pt x="236" y="32"/>
                    </a:lnTo>
                    <a:lnTo>
                      <a:pt x="252" y="19"/>
                    </a:lnTo>
                    <a:lnTo>
                      <a:pt x="261" y="14"/>
                    </a:lnTo>
                    <a:lnTo>
                      <a:pt x="266" y="11"/>
                    </a:lnTo>
                    <a:lnTo>
                      <a:pt x="271" y="10"/>
                    </a:lnTo>
                    <a:lnTo>
                      <a:pt x="271" y="10"/>
                    </a:lnTo>
                    <a:lnTo>
                      <a:pt x="272" y="10"/>
                    </a:lnTo>
                    <a:lnTo>
                      <a:pt x="274" y="9"/>
                    </a:lnTo>
                    <a:lnTo>
                      <a:pt x="275" y="6"/>
                    </a:lnTo>
                    <a:lnTo>
                      <a:pt x="275" y="3"/>
                    </a:lnTo>
                    <a:lnTo>
                      <a:pt x="272" y="1"/>
                    </a:lnTo>
                    <a:lnTo>
                      <a:pt x="270" y="0"/>
                    </a:lnTo>
                    <a:lnTo>
                      <a:pt x="267" y="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1049"/>
              <p:cNvSpPr/>
              <p:nvPr/>
            </p:nvSpPr>
            <p:spPr bwMode="auto">
              <a:xfrm>
                <a:off x="4627563" y="4092575"/>
                <a:ext cx="101600" cy="73025"/>
              </a:xfrm>
              <a:custGeom>
                <a:avLst/>
                <a:gdLst/>
                <a:ahLst/>
                <a:cxnLst>
                  <a:cxn ang="0">
                    <a:pos x="250" y="0"/>
                  </a:cxn>
                  <a:cxn ang="0">
                    <a:pos x="235" y="6"/>
                  </a:cxn>
                  <a:cxn ang="0">
                    <a:pos x="224" y="15"/>
                  </a:cxn>
                  <a:cxn ang="0">
                    <a:pos x="207" y="30"/>
                  </a:cxn>
                  <a:cxn ang="0">
                    <a:pos x="200" y="34"/>
                  </a:cxn>
                  <a:cxn ang="0">
                    <a:pos x="137" y="69"/>
                  </a:cxn>
                  <a:cxn ang="0">
                    <a:pos x="118" y="82"/>
                  </a:cxn>
                  <a:cxn ang="0">
                    <a:pos x="63" y="119"/>
                  </a:cxn>
                  <a:cxn ang="0">
                    <a:pos x="46" y="132"/>
                  </a:cxn>
                  <a:cxn ang="0">
                    <a:pos x="20" y="150"/>
                  </a:cxn>
                  <a:cxn ang="0">
                    <a:pos x="7" y="162"/>
                  </a:cxn>
                  <a:cxn ang="0">
                    <a:pos x="0" y="175"/>
                  </a:cxn>
                  <a:cxn ang="0">
                    <a:pos x="0" y="178"/>
                  </a:cxn>
                  <a:cxn ang="0">
                    <a:pos x="5" y="183"/>
                  </a:cxn>
                  <a:cxn ang="0">
                    <a:pos x="10" y="180"/>
                  </a:cxn>
                  <a:cxn ang="0">
                    <a:pos x="12" y="179"/>
                  </a:cxn>
                  <a:cxn ang="0">
                    <a:pos x="16" y="171"/>
                  </a:cxn>
                  <a:cxn ang="0">
                    <a:pos x="31" y="158"/>
                  </a:cxn>
                  <a:cxn ang="0">
                    <a:pos x="39" y="151"/>
                  </a:cxn>
                  <a:cxn ang="0">
                    <a:pos x="58" y="137"/>
                  </a:cxn>
                  <a:cxn ang="0">
                    <a:pos x="77" y="123"/>
                  </a:cxn>
                  <a:cxn ang="0">
                    <a:pos x="127" y="89"/>
                  </a:cxn>
                  <a:cxn ang="0">
                    <a:pos x="144" y="80"/>
                  </a:cxn>
                  <a:cxn ang="0">
                    <a:pos x="175" y="63"/>
                  </a:cxn>
                  <a:cxn ang="0">
                    <a:pos x="205" y="44"/>
                  </a:cxn>
                  <a:cxn ang="0">
                    <a:pos x="212" y="40"/>
                  </a:cxn>
                  <a:cxn ang="0">
                    <a:pos x="229" y="26"/>
                  </a:cxn>
                  <a:cxn ang="0">
                    <a:pos x="246" y="13"/>
                  </a:cxn>
                  <a:cxn ang="0">
                    <a:pos x="252" y="12"/>
                  </a:cxn>
                  <a:cxn ang="0">
                    <a:pos x="256" y="9"/>
                  </a:cxn>
                  <a:cxn ang="0">
                    <a:pos x="256" y="5"/>
                  </a:cxn>
                  <a:cxn ang="0">
                    <a:pos x="252" y="1"/>
                  </a:cxn>
                  <a:cxn ang="0">
                    <a:pos x="250" y="0"/>
                  </a:cxn>
                </a:cxnLst>
                <a:rect l="0" t="0" r="r" b="b"/>
                <a:pathLst>
                  <a:path w="256" h="183">
                    <a:moveTo>
                      <a:pt x="250" y="0"/>
                    </a:moveTo>
                    <a:lnTo>
                      <a:pt x="250" y="0"/>
                    </a:lnTo>
                    <a:lnTo>
                      <a:pt x="242" y="2"/>
                    </a:lnTo>
                    <a:lnTo>
                      <a:pt x="235" y="6"/>
                    </a:lnTo>
                    <a:lnTo>
                      <a:pt x="229" y="10"/>
                    </a:lnTo>
                    <a:lnTo>
                      <a:pt x="224" y="15"/>
                    </a:lnTo>
                    <a:lnTo>
                      <a:pt x="212" y="25"/>
                    </a:lnTo>
                    <a:lnTo>
                      <a:pt x="207" y="30"/>
                    </a:lnTo>
                    <a:lnTo>
                      <a:pt x="200" y="34"/>
                    </a:lnTo>
                    <a:lnTo>
                      <a:pt x="200" y="34"/>
                    </a:lnTo>
                    <a:lnTo>
                      <a:pt x="158" y="56"/>
                    </a:lnTo>
                    <a:lnTo>
                      <a:pt x="137" y="69"/>
                    </a:lnTo>
                    <a:lnTo>
                      <a:pt x="118" y="82"/>
                    </a:lnTo>
                    <a:lnTo>
                      <a:pt x="118" y="82"/>
                    </a:lnTo>
                    <a:lnTo>
                      <a:pt x="81" y="106"/>
                    </a:lnTo>
                    <a:lnTo>
                      <a:pt x="63" y="119"/>
                    </a:lnTo>
                    <a:lnTo>
                      <a:pt x="46" y="132"/>
                    </a:lnTo>
                    <a:lnTo>
                      <a:pt x="46" y="132"/>
                    </a:lnTo>
                    <a:lnTo>
                      <a:pt x="33" y="141"/>
                    </a:lnTo>
                    <a:lnTo>
                      <a:pt x="20" y="150"/>
                    </a:lnTo>
                    <a:lnTo>
                      <a:pt x="13" y="155"/>
                    </a:lnTo>
                    <a:lnTo>
                      <a:pt x="7" y="162"/>
                    </a:lnTo>
                    <a:lnTo>
                      <a:pt x="3" y="168"/>
                    </a:lnTo>
                    <a:lnTo>
                      <a:pt x="0" y="175"/>
                    </a:lnTo>
                    <a:lnTo>
                      <a:pt x="0" y="175"/>
                    </a:lnTo>
                    <a:lnTo>
                      <a:pt x="0" y="178"/>
                    </a:lnTo>
                    <a:lnTo>
                      <a:pt x="1" y="180"/>
                    </a:lnTo>
                    <a:lnTo>
                      <a:pt x="5" y="183"/>
                    </a:lnTo>
                    <a:lnTo>
                      <a:pt x="9" y="183"/>
                    </a:lnTo>
                    <a:lnTo>
                      <a:pt x="10" y="180"/>
                    </a:lnTo>
                    <a:lnTo>
                      <a:pt x="12" y="179"/>
                    </a:lnTo>
                    <a:lnTo>
                      <a:pt x="12" y="179"/>
                    </a:lnTo>
                    <a:lnTo>
                      <a:pt x="13" y="175"/>
                    </a:lnTo>
                    <a:lnTo>
                      <a:pt x="16" y="171"/>
                    </a:lnTo>
                    <a:lnTo>
                      <a:pt x="24" y="165"/>
                    </a:lnTo>
                    <a:lnTo>
                      <a:pt x="31" y="158"/>
                    </a:lnTo>
                    <a:lnTo>
                      <a:pt x="39" y="151"/>
                    </a:lnTo>
                    <a:lnTo>
                      <a:pt x="39" y="151"/>
                    </a:lnTo>
                    <a:lnTo>
                      <a:pt x="48" y="144"/>
                    </a:lnTo>
                    <a:lnTo>
                      <a:pt x="58" y="137"/>
                    </a:lnTo>
                    <a:lnTo>
                      <a:pt x="77" y="123"/>
                    </a:lnTo>
                    <a:lnTo>
                      <a:pt x="77" y="123"/>
                    </a:lnTo>
                    <a:lnTo>
                      <a:pt x="110" y="100"/>
                    </a:lnTo>
                    <a:lnTo>
                      <a:pt x="127" y="89"/>
                    </a:lnTo>
                    <a:lnTo>
                      <a:pt x="144" y="80"/>
                    </a:lnTo>
                    <a:lnTo>
                      <a:pt x="144" y="80"/>
                    </a:lnTo>
                    <a:lnTo>
                      <a:pt x="160" y="72"/>
                    </a:lnTo>
                    <a:lnTo>
                      <a:pt x="175" y="63"/>
                    </a:lnTo>
                    <a:lnTo>
                      <a:pt x="190" y="52"/>
                    </a:lnTo>
                    <a:lnTo>
                      <a:pt x="205" y="44"/>
                    </a:lnTo>
                    <a:lnTo>
                      <a:pt x="205" y="44"/>
                    </a:lnTo>
                    <a:lnTo>
                      <a:pt x="212" y="40"/>
                    </a:lnTo>
                    <a:lnTo>
                      <a:pt x="217" y="35"/>
                    </a:lnTo>
                    <a:lnTo>
                      <a:pt x="229" y="26"/>
                    </a:lnTo>
                    <a:lnTo>
                      <a:pt x="241" y="17"/>
                    </a:lnTo>
                    <a:lnTo>
                      <a:pt x="246" y="13"/>
                    </a:lnTo>
                    <a:lnTo>
                      <a:pt x="252" y="12"/>
                    </a:lnTo>
                    <a:lnTo>
                      <a:pt x="252" y="12"/>
                    </a:lnTo>
                    <a:lnTo>
                      <a:pt x="255" y="10"/>
                    </a:lnTo>
                    <a:lnTo>
                      <a:pt x="256" y="9"/>
                    </a:lnTo>
                    <a:lnTo>
                      <a:pt x="256" y="8"/>
                    </a:lnTo>
                    <a:lnTo>
                      <a:pt x="256" y="5"/>
                    </a:lnTo>
                    <a:lnTo>
                      <a:pt x="254" y="1"/>
                    </a:lnTo>
                    <a:lnTo>
                      <a:pt x="252" y="1"/>
                    </a:lnTo>
                    <a:lnTo>
                      <a:pt x="250" y="0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1050"/>
              <p:cNvSpPr/>
              <p:nvPr/>
            </p:nvSpPr>
            <p:spPr bwMode="auto">
              <a:xfrm>
                <a:off x="4645026" y="4103688"/>
                <a:ext cx="114300" cy="68263"/>
              </a:xfrm>
              <a:custGeom>
                <a:avLst/>
                <a:gdLst/>
                <a:ahLst/>
                <a:cxnLst>
                  <a:cxn ang="0">
                    <a:pos x="278" y="0"/>
                  </a:cxn>
                  <a:cxn ang="0">
                    <a:pos x="278" y="0"/>
                  </a:cxn>
                  <a:cxn ang="0">
                    <a:pos x="268" y="5"/>
                  </a:cxn>
                  <a:cxn ang="0">
                    <a:pos x="259" y="9"/>
                  </a:cxn>
                  <a:cxn ang="0">
                    <a:pos x="242" y="20"/>
                  </a:cxn>
                  <a:cxn ang="0">
                    <a:pos x="208" y="44"/>
                  </a:cxn>
                  <a:cxn ang="0">
                    <a:pos x="208" y="44"/>
                  </a:cxn>
                  <a:cxn ang="0">
                    <a:pos x="185" y="58"/>
                  </a:cxn>
                  <a:cxn ang="0">
                    <a:pos x="162" y="73"/>
                  </a:cxn>
                  <a:cxn ang="0">
                    <a:pos x="140" y="85"/>
                  </a:cxn>
                  <a:cxn ang="0">
                    <a:pos x="115" y="96"/>
                  </a:cxn>
                  <a:cxn ang="0">
                    <a:pos x="115" y="96"/>
                  </a:cxn>
                  <a:cxn ang="0">
                    <a:pos x="97" y="105"/>
                  </a:cxn>
                  <a:cxn ang="0">
                    <a:pos x="77" y="116"/>
                  </a:cxn>
                  <a:cxn ang="0">
                    <a:pos x="59" y="126"/>
                  </a:cxn>
                  <a:cxn ang="0">
                    <a:pos x="39" y="136"/>
                  </a:cxn>
                  <a:cxn ang="0">
                    <a:pos x="39" y="136"/>
                  </a:cxn>
                  <a:cxn ang="0">
                    <a:pos x="29" y="141"/>
                  </a:cxn>
                  <a:cxn ang="0">
                    <a:pos x="17" y="146"/>
                  </a:cxn>
                  <a:cxn ang="0">
                    <a:pos x="10" y="150"/>
                  </a:cxn>
                  <a:cxn ang="0">
                    <a:pos x="6" y="154"/>
                  </a:cxn>
                  <a:cxn ang="0">
                    <a:pos x="2" y="158"/>
                  </a:cxn>
                  <a:cxn ang="0">
                    <a:pos x="0" y="164"/>
                  </a:cxn>
                  <a:cxn ang="0">
                    <a:pos x="0" y="164"/>
                  </a:cxn>
                  <a:cxn ang="0">
                    <a:pos x="0" y="166"/>
                  </a:cxn>
                  <a:cxn ang="0">
                    <a:pos x="1" y="168"/>
                  </a:cxn>
                  <a:cxn ang="0">
                    <a:pos x="4" y="171"/>
                  </a:cxn>
                  <a:cxn ang="0">
                    <a:pos x="8" y="171"/>
                  </a:cxn>
                  <a:cxn ang="0">
                    <a:pos x="10" y="170"/>
                  </a:cxn>
                  <a:cxn ang="0">
                    <a:pos x="12" y="167"/>
                  </a:cxn>
                  <a:cxn ang="0">
                    <a:pos x="12" y="167"/>
                  </a:cxn>
                  <a:cxn ang="0">
                    <a:pos x="13" y="162"/>
                  </a:cxn>
                  <a:cxn ang="0">
                    <a:pos x="18" y="158"/>
                  </a:cxn>
                  <a:cxn ang="0">
                    <a:pos x="23" y="154"/>
                  </a:cxn>
                  <a:cxn ang="0">
                    <a:pos x="30" y="151"/>
                  </a:cxn>
                  <a:cxn ang="0">
                    <a:pos x="53" y="142"/>
                  </a:cxn>
                  <a:cxn ang="0">
                    <a:pos x="53" y="142"/>
                  </a:cxn>
                  <a:cxn ang="0">
                    <a:pos x="73" y="132"/>
                  </a:cxn>
                  <a:cxn ang="0">
                    <a:pos x="91" y="122"/>
                  </a:cxn>
                  <a:cxn ang="0">
                    <a:pos x="110" y="112"/>
                  </a:cxn>
                  <a:cxn ang="0">
                    <a:pos x="129" y="103"/>
                  </a:cxn>
                  <a:cxn ang="0">
                    <a:pos x="129" y="103"/>
                  </a:cxn>
                  <a:cxn ang="0">
                    <a:pos x="149" y="94"/>
                  </a:cxn>
                  <a:cxn ang="0">
                    <a:pos x="168" y="83"/>
                  </a:cxn>
                  <a:cxn ang="0">
                    <a:pos x="187" y="71"/>
                  </a:cxn>
                  <a:cxn ang="0">
                    <a:pos x="205" y="60"/>
                  </a:cxn>
                  <a:cxn ang="0">
                    <a:pos x="205" y="60"/>
                  </a:cxn>
                  <a:cxn ang="0">
                    <a:pos x="242" y="34"/>
                  </a:cxn>
                  <a:cxn ang="0">
                    <a:pos x="261" y="20"/>
                  </a:cxn>
                  <a:cxn ang="0">
                    <a:pos x="271" y="15"/>
                  </a:cxn>
                  <a:cxn ang="0">
                    <a:pos x="281" y="11"/>
                  </a:cxn>
                  <a:cxn ang="0">
                    <a:pos x="281" y="11"/>
                  </a:cxn>
                  <a:cxn ang="0">
                    <a:pos x="284" y="10"/>
                  </a:cxn>
                  <a:cxn ang="0">
                    <a:pos x="285" y="7"/>
                  </a:cxn>
                  <a:cxn ang="0">
                    <a:pos x="285" y="3"/>
                  </a:cxn>
                  <a:cxn ang="0">
                    <a:pos x="284" y="2"/>
                  </a:cxn>
                  <a:cxn ang="0">
                    <a:pos x="282" y="0"/>
                  </a:cxn>
                  <a:cxn ang="0">
                    <a:pos x="281" y="0"/>
                  </a:cxn>
                  <a:cxn ang="0">
                    <a:pos x="278" y="0"/>
                  </a:cxn>
                  <a:cxn ang="0">
                    <a:pos x="278" y="0"/>
                  </a:cxn>
                </a:cxnLst>
                <a:rect l="0" t="0" r="r" b="b"/>
                <a:pathLst>
                  <a:path w="285" h="171">
                    <a:moveTo>
                      <a:pt x="278" y="0"/>
                    </a:moveTo>
                    <a:lnTo>
                      <a:pt x="278" y="0"/>
                    </a:lnTo>
                    <a:lnTo>
                      <a:pt x="268" y="5"/>
                    </a:lnTo>
                    <a:lnTo>
                      <a:pt x="259" y="9"/>
                    </a:lnTo>
                    <a:lnTo>
                      <a:pt x="242" y="20"/>
                    </a:lnTo>
                    <a:lnTo>
                      <a:pt x="208" y="44"/>
                    </a:lnTo>
                    <a:lnTo>
                      <a:pt x="208" y="44"/>
                    </a:lnTo>
                    <a:lnTo>
                      <a:pt x="185" y="58"/>
                    </a:lnTo>
                    <a:lnTo>
                      <a:pt x="162" y="73"/>
                    </a:lnTo>
                    <a:lnTo>
                      <a:pt x="140" y="85"/>
                    </a:lnTo>
                    <a:lnTo>
                      <a:pt x="115" y="96"/>
                    </a:lnTo>
                    <a:lnTo>
                      <a:pt x="115" y="96"/>
                    </a:lnTo>
                    <a:lnTo>
                      <a:pt x="97" y="105"/>
                    </a:lnTo>
                    <a:lnTo>
                      <a:pt x="77" y="116"/>
                    </a:lnTo>
                    <a:lnTo>
                      <a:pt x="59" y="126"/>
                    </a:lnTo>
                    <a:lnTo>
                      <a:pt x="39" y="136"/>
                    </a:lnTo>
                    <a:lnTo>
                      <a:pt x="39" y="136"/>
                    </a:lnTo>
                    <a:lnTo>
                      <a:pt x="29" y="141"/>
                    </a:lnTo>
                    <a:lnTo>
                      <a:pt x="17" y="146"/>
                    </a:lnTo>
                    <a:lnTo>
                      <a:pt x="10" y="150"/>
                    </a:lnTo>
                    <a:lnTo>
                      <a:pt x="6" y="154"/>
                    </a:lnTo>
                    <a:lnTo>
                      <a:pt x="2" y="158"/>
                    </a:lnTo>
                    <a:lnTo>
                      <a:pt x="0" y="164"/>
                    </a:lnTo>
                    <a:lnTo>
                      <a:pt x="0" y="164"/>
                    </a:lnTo>
                    <a:lnTo>
                      <a:pt x="0" y="166"/>
                    </a:lnTo>
                    <a:lnTo>
                      <a:pt x="1" y="168"/>
                    </a:lnTo>
                    <a:lnTo>
                      <a:pt x="4" y="171"/>
                    </a:lnTo>
                    <a:lnTo>
                      <a:pt x="8" y="171"/>
                    </a:lnTo>
                    <a:lnTo>
                      <a:pt x="10" y="170"/>
                    </a:lnTo>
                    <a:lnTo>
                      <a:pt x="12" y="167"/>
                    </a:lnTo>
                    <a:lnTo>
                      <a:pt x="12" y="167"/>
                    </a:lnTo>
                    <a:lnTo>
                      <a:pt x="13" y="162"/>
                    </a:lnTo>
                    <a:lnTo>
                      <a:pt x="18" y="158"/>
                    </a:lnTo>
                    <a:lnTo>
                      <a:pt x="23" y="154"/>
                    </a:lnTo>
                    <a:lnTo>
                      <a:pt x="30" y="151"/>
                    </a:lnTo>
                    <a:lnTo>
                      <a:pt x="53" y="142"/>
                    </a:lnTo>
                    <a:lnTo>
                      <a:pt x="53" y="142"/>
                    </a:lnTo>
                    <a:lnTo>
                      <a:pt x="73" y="132"/>
                    </a:lnTo>
                    <a:lnTo>
                      <a:pt x="91" y="122"/>
                    </a:lnTo>
                    <a:lnTo>
                      <a:pt x="110" y="112"/>
                    </a:lnTo>
                    <a:lnTo>
                      <a:pt x="129" y="103"/>
                    </a:lnTo>
                    <a:lnTo>
                      <a:pt x="129" y="103"/>
                    </a:lnTo>
                    <a:lnTo>
                      <a:pt x="149" y="94"/>
                    </a:lnTo>
                    <a:lnTo>
                      <a:pt x="168" y="83"/>
                    </a:lnTo>
                    <a:lnTo>
                      <a:pt x="187" y="71"/>
                    </a:lnTo>
                    <a:lnTo>
                      <a:pt x="205" y="60"/>
                    </a:lnTo>
                    <a:lnTo>
                      <a:pt x="205" y="60"/>
                    </a:lnTo>
                    <a:lnTo>
                      <a:pt x="242" y="34"/>
                    </a:lnTo>
                    <a:lnTo>
                      <a:pt x="261" y="20"/>
                    </a:lnTo>
                    <a:lnTo>
                      <a:pt x="271" y="15"/>
                    </a:lnTo>
                    <a:lnTo>
                      <a:pt x="281" y="11"/>
                    </a:lnTo>
                    <a:lnTo>
                      <a:pt x="281" y="11"/>
                    </a:lnTo>
                    <a:lnTo>
                      <a:pt x="284" y="10"/>
                    </a:lnTo>
                    <a:lnTo>
                      <a:pt x="285" y="7"/>
                    </a:lnTo>
                    <a:lnTo>
                      <a:pt x="285" y="3"/>
                    </a:lnTo>
                    <a:lnTo>
                      <a:pt x="284" y="2"/>
                    </a:lnTo>
                    <a:lnTo>
                      <a:pt x="282" y="0"/>
                    </a:lnTo>
                    <a:lnTo>
                      <a:pt x="281" y="0"/>
                    </a:lnTo>
                    <a:lnTo>
                      <a:pt x="278" y="0"/>
                    </a:lnTo>
                    <a:lnTo>
                      <a:pt x="27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1051"/>
              <p:cNvSpPr/>
              <p:nvPr/>
            </p:nvSpPr>
            <p:spPr bwMode="auto">
              <a:xfrm>
                <a:off x="4689476" y="4114800"/>
                <a:ext cx="96838" cy="68263"/>
              </a:xfrm>
              <a:custGeom>
                <a:avLst/>
                <a:gdLst/>
                <a:ahLst/>
                <a:cxnLst>
                  <a:cxn ang="0">
                    <a:pos x="234" y="4"/>
                  </a:cxn>
                  <a:cxn ang="0">
                    <a:pos x="234" y="4"/>
                  </a:cxn>
                  <a:cxn ang="0">
                    <a:pos x="232" y="11"/>
                  </a:cxn>
                  <a:cxn ang="0">
                    <a:pos x="225" y="19"/>
                  </a:cxn>
                  <a:cxn ang="0">
                    <a:pos x="217" y="25"/>
                  </a:cxn>
                  <a:cxn ang="0">
                    <a:pos x="208" y="30"/>
                  </a:cxn>
                  <a:cxn ang="0">
                    <a:pos x="189" y="41"/>
                  </a:cxn>
                  <a:cxn ang="0">
                    <a:pos x="173" y="49"/>
                  </a:cxn>
                  <a:cxn ang="0">
                    <a:pos x="173" y="49"/>
                  </a:cxn>
                  <a:cxn ang="0">
                    <a:pos x="112" y="85"/>
                  </a:cxn>
                  <a:cxn ang="0">
                    <a:pos x="112" y="85"/>
                  </a:cxn>
                  <a:cxn ang="0">
                    <a:pos x="83" y="102"/>
                  </a:cxn>
                  <a:cxn ang="0">
                    <a:pos x="55" y="121"/>
                  </a:cxn>
                  <a:cxn ang="0">
                    <a:pos x="28" y="140"/>
                  </a:cxn>
                  <a:cxn ang="0">
                    <a:pos x="2" y="161"/>
                  </a:cxn>
                  <a:cxn ang="0">
                    <a:pos x="2" y="161"/>
                  </a:cxn>
                  <a:cxn ang="0">
                    <a:pos x="0" y="164"/>
                  </a:cxn>
                  <a:cxn ang="0">
                    <a:pos x="0" y="166"/>
                  </a:cxn>
                  <a:cxn ang="0">
                    <a:pos x="2" y="169"/>
                  </a:cxn>
                  <a:cxn ang="0">
                    <a:pos x="6" y="172"/>
                  </a:cxn>
                  <a:cxn ang="0">
                    <a:pos x="8" y="172"/>
                  </a:cxn>
                  <a:cxn ang="0">
                    <a:pos x="9" y="170"/>
                  </a:cxn>
                  <a:cxn ang="0">
                    <a:pos x="9" y="170"/>
                  </a:cxn>
                  <a:cxn ang="0">
                    <a:pos x="26" y="156"/>
                  </a:cxn>
                  <a:cxn ang="0">
                    <a:pos x="43" y="143"/>
                  </a:cxn>
                  <a:cxn ang="0">
                    <a:pos x="62" y="131"/>
                  </a:cxn>
                  <a:cxn ang="0">
                    <a:pos x="80" y="119"/>
                  </a:cxn>
                  <a:cxn ang="0">
                    <a:pos x="117" y="97"/>
                  </a:cxn>
                  <a:cxn ang="0">
                    <a:pos x="135" y="87"/>
                  </a:cxn>
                  <a:cxn ang="0">
                    <a:pos x="153" y="74"/>
                  </a:cxn>
                  <a:cxn ang="0">
                    <a:pos x="153" y="74"/>
                  </a:cxn>
                  <a:cxn ang="0">
                    <a:pos x="170" y="63"/>
                  </a:cxn>
                  <a:cxn ang="0">
                    <a:pos x="187" y="54"/>
                  </a:cxn>
                  <a:cxn ang="0">
                    <a:pos x="203" y="45"/>
                  </a:cxn>
                  <a:cxn ang="0">
                    <a:pos x="220" y="34"/>
                  </a:cxn>
                  <a:cxn ang="0">
                    <a:pos x="220" y="34"/>
                  </a:cxn>
                  <a:cxn ang="0">
                    <a:pos x="229" y="28"/>
                  </a:cxn>
                  <a:cxn ang="0">
                    <a:pos x="236" y="24"/>
                  </a:cxn>
                  <a:cxn ang="0">
                    <a:pos x="240" y="20"/>
                  </a:cxn>
                  <a:cxn ang="0">
                    <a:pos x="242" y="17"/>
                  </a:cxn>
                  <a:cxn ang="0">
                    <a:pos x="244" y="13"/>
                  </a:cxn>
                  <a:cxn ang="0">
                    <a:pos x="245" y="7"/>
                  </a:cxn>
                  <a:cxn ang="0">
                    <a:pos x="245" y="7"/>
                  </a:cxn>
                  <a:cxn ang="0">
                    <a:pos x="245" y="6"/>
                  </a:cxn>
                  <a:cxn ang="0">
                    <a:pos x="245" y="3"/>
                  </a:cxn>
                  <a:cxn ang="0">
                    <a:pos x="241" y="0"/>
                  </a:cxn>
                  <a:cxn ang="0">
                    <a:pos x="237" y="0"/>
                  </a:cxn>
                  <a:cxn ang="0">
                    <a:pos x="236" y="2"/>
                  </a:cxn>
                  <a:cxn ang="0">
                    <a:pos x="234" y="4"/>
                  </a:cxn>
                  <a:cxn ang="0">
                    <a:pos x="234" y="4"/>
                  </a:cxn>
                </a:cxnLst>
                <a:rect l="0" t="0" r="r" b="b"/>
                <a:pathLst>
                  <a:path w="245" h="172">
                    <a:moveTo>
                      <a:pt x="234" y="4"/>
                    </a:moveTo>
                    <a:lnTo>
                      <a:pt x="234" y="4"/>
                    </a:lnTo>
                    <a:lnTo>
                      <a:pt x="232" y="11"/>
                    </a:lnTo>
                    <a:lnTo>
                      <a:pt x="225" y="19"/>
                    </a:lnTo>
                    <a:lnTo>
                      <a:pt x="217" y="25"/>
                    </a:lnTo>
                    <a:lnTo>
                      <a:pt x="208" y="30"/>
                    </a:lnTo>
                    <a:lnTo>
                      <a:pt x="189" y="41"/>
                    </a:lnTo>
                    <a:lnTo>
                      <a:pt x="173" y="49"/>
                    </a:lnTo>
                    <a:lnTo>
                      <a:pt x="173" y="49"/>
                    </a:lnTo>
                    <a:lnTo>
                      <a:pt x="112" y="85"/>
                    </a:lnTo>
                    <a:lnTo>
                      <a:pt x="112" y="85"/>
                    </a:lnTo>
                    <a:lnTo>
                      <a:pt x="83" y="102"/>
                    </a:lnTo>
                    <a:lnTo>
                      <a:pt x="55" y="121"/>
                    </a:lnTo>
                    <a:lnTo>
                      <a:pt x="28" y="140"/>
                    </a:lnTo>
                    <a:lnTo>
                      <a:pt x="2" y="161"/>
                    </a:lnTo>
                    <a:lnTo>
                      <a:pt x="2" y="161"/>
                    </a:lnTo>
                    <a:lnTo>
                      <a:pt x="0" y="164"/>
                    </a:lnTo>
                    <a:lnTo>
                      <a:pt x="0" y="166"/>
                    </a:lnTo>
                    <a:lnTo>
                      <a:pt x="2" y="169"/>
                    </a:lnTo>
                    <a:lnTo>
                      <a:pt x="6" y="172"/>
                    </a:lnTo>
                    <a:lnTo>
                      <a:pt x="8" y="172"/>
                    </a:lnTo>
                    <a:lnTo>
                      <a:pt x="9" y="170"/>
                    </a:lnTo>
                    <a:lnTo>
                      <a:pt x="9" y="170"/>
                    </a:lnTo>
                    <a:lnTo>
                      <a:pt x="26" y="156"/>
                    </a:lnTo>
                    <a:lnTo>
                      <a:pt x="43" y="143"/>
                    </a:lnTo>
                    <a:lnTo>
                      <a:pt x="62" y="131"/>
                    </a:lnTo>
                    <a:lnTo>
                      <a:pt x="80" y="119"/>
                    </a:lnTo>
                    <a:lnTo>
                      <a:pt x="117" y="97"/>
                    </a:lnTo>
                    <a:lnTo>
                      <a:pt x="135" y="87"/>
                    </a:lnTo>
                    <a:lnTo>
                      <a:pt x="153" y="74"/>
                    </a:lnTo>
                    <a:lnTo>
                      <a:pt x="153" y="74"/>
                    </a:lnTo>
                    <a:lnTo>
                      <a:pt x="170" y="63"/>
                    </a:lnTo>
                    <a:lnTo>
                      <a:pt x="187" y="54"/>
                    </a:lnTo>
                    <a:lnTo>
                      <a:pt x="203" y="45"/>
                    </a:lnTo>
                    <a:lnTo>
                      <a:pt x="220" y="34"/>
                    </a:lnTo>
                    <a:lnTo>
                      <a:pt x="220" y="34"/>
                    </a:lnTo>
                    <a:lnTo>
                      <a:pt x="229" y="28"/>
                    </a:lnTo>
                    <a:lnTo>
                      <a:pt x="236" y="24"/>
                    </a:lnTo>
                    <a:lnTo>
                      <a:pt x="240" y="20"/>
                    </a:lnTo>
                    <a:lnTo>
                      <a:pt x="242" y="17"/>
                    </a:lnTo>
                    <a:lnTo>
                      <a:pt x="244" y="13"/>
                    </a:lnTo>
                    <a:lnTo>
                      <a:pt x="245" y="7"/>
                    </a:lnTo>
                    <a:lnTo>
                      <a:pt x="245" y="7"/>
                    </a:lnTo>
                    <a:lnTo>
                      <a:pt x="245" y="6"/>
                    </a:lnTo>
                    <a:lnTo>
                      <a:pt x="245" y="3"/>
                    </a:lnTo>
                    <a:lnTo>
                      <a:pt x="241" y="0"/>
                    </a:lnTo>
                    <a:lnTo>
                      <a:pt x="237" y="0"/>
                    </a:lnTo>
                    <a:lnTo>
                      <a:pt x="236" y="2"/>
                    </a:lnTo>
                    <a:lnTo>
                      <a:pt x="234" y="4"/>
                    </a:lnTo>
                    <a:lnTo>
                      <a:pt x="2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1052"/>
              <p:cNvSpPr/>
              <p:nvPr/>
            </p:nvSpPr>
            <p:spPr bwMode="auto">
              <a:xfrm>
                <a:off x="4718051" y="4133850"/>
                <a:ext cx="90488" cy="55563"/>
              </a:xfrm>
              <a:custGeom>
                <a:avLst/>
                <a:gdLst/>
                <a:ahLst/>
                <a:cxnLst>
                  <a:cxn ang="0">
                    <a:pos x="218" y="1"/>
                  </a:cxn>
                  <a:cxn ang="0">
                    <a:pos x="218" y="1"/>
                  </a:cxn>
                  <a:cxn ang="0">
                    <a:pos x="207" y="12"/>
                  </a:cxn>
                  <a:cxn ang="0">
                    <a:pos x="195" y="21"/>
                  </a:cxn>
                  <a:cxn ang="0">
                    <a:pos x="182" y="30"/>
                  </a:cxn>
                  <a:cxn ang="0">
                    <a:pos x="169" y="38"/>
                  </a:cxn>
                  <a:cxn ang="0">
                    <a:pos x="141" y="52"/>
                  </a:cxn>
                  <a:cxn ang="0">
                    <a:pos x="114" y="65"/>
                  </a:cxn>
                  <a:cxn ang="0">
                    <a:pos x="114" y="65"/>
                  </a:cxn>
                  <a:cxn ang="0">
                    <a:pos x="98" y="73"/>
                  </a:cxn>
                  <a:cxn ang="0">
                    <a:pos x="85" y="81"/>
                  </a:cxn>
                  <a:cxn ang="0">
                    <a:pos x="57" y="98"/>
                  </a:cxn>
                  <a:cxn ang="0">
                    <a:pos x="30" y="116"/>
                  </a:cxn>
                  <a:cxn ang="0">
                    <a:pos x="17" y="124"/>
                  </a:cxn>
                  <a:cxn ang="0">
                    <a:pos x="2" y="132"/>
                  </a:cxn>
                  <a:cxn ang="0">
                    <a:pos x="2" y="132"/>
                  </a:cxn>
                  <a:cxn ang="0">
                    <a:pos x="0" y="133"/>
                  </a:cxn>
                  <a:cxn ang="0">
                    <a:pos x="0" y="135"/>
                  </a:cxn>
                  <a:cxn ang="0">
                    <a:pos x="0" y="140"/>
                  </a:cxn>
                  <a:cxn ang="0">
                    <a:pos x="4" y="143"/>
                  </a:cxn>
                  <a:cxn ang="0">
                    <a:pos x="5" y="143"/>
                  </a:cxn>
                  <a:cxn ang="0">
                    <a:pos x="8" y="141"/>
                  </a:cxn>
                  <a:cxn ang="0">
                    <a:pos x="8" y="141"/>
                  </a:cxn>
                  <a:cxn ang="0">
                    <a:pos x="22" y="135"/>
                  </a:cxn>
                  <a:cxn ang="0">
                    <a:pos x="37" y="126"/>
                  </a:cxn>
                  <a:cxn ang="0">
                    <a:pos x="63" y="107"/>
                  </a:cxn>
                  <a:cxn ang="0">
                    <a:pos x="90" y="90"/>
                  </a:cxn>
                  <a:cxn ang="0">
                    <a:pos x="105" y="82"/>
                  </a:cxn>
                  <a:cxn ang="0">
                    <a:pos x="119" y="76"/>
                  </a:cxn>
                  <a:cxn ang="0">
                    <a:pos x="119" y="76"/>
                  </a:cxn>
                  <a:cxn ang="0">
                    <a:pos x="148" y="63"/>
                  </a:cxn>
                  <a:cxn ang="0">
                    <a:pos x="175" y="47"/>
                  </a:cxn>
                  <a:cxn ang="0">
                    <a:pos x="188" y="39"/>
                  </a:cxn>
                  <a:cxn ang="0">
                    <a:pos x="201" y="30"/>
                  </a:cxn>
                  <a:cxn ang="0">
                    <a:pos x="214" y="20"/>
                  </a:cxn>
                  <a:cxn ang="0">
                    <a:pos x="226" y="9"/>
                  </a:cxn>
                  <a:cxn ang="0">
                    <a:pos x="226" y="9"/>
                  </a:cxn>
                  <a:cxn ang="0">
                    <a:pos x="227" y="8"/>
                  </a:cxn>
                  <a:cxn ang="0">
                    <a:pos x="227" y="5"/>
                  </a:cxn>
                  <a:cxn ang="0">
                    <a:pos x="226" y="1"/>
                  </a:cxn>
                  <a:cxn ang="0">
                    <a:pos x="222" y="0"/>
                  </a:cxn>
                  <a:cxn ang="0">
                    <a:pos x="220" y="0"/>
                  </a:cxn>
                  <a:cxn ang="0">
                    <a:pos x="218" y="1"/>
                  </a:cxn>
                  <a:cxn ang="0">
                    <a:pos x="218" y="1"/>
                  </a:cxn>
                </a:cxnLst>
                <a:rect l="0" t="0" r="r" b="b"/>
                <a:pathLst>
                  <a:path w="227" h="143">
                    <a:moveTo>
                      <a:pt x="218" y="1"/>
                    </a:moveTo>
                    <a:lnTo>
                      <a:pt x="218" y="1"/>
                    </a:lnTo>
                    <a:lnTo>
                      <a:pt x="207" y="12"/>
                    </a:lnTo>
                    <a:lnTo>
                      <a:pt x="195" y="21"/>
                    </a:lnTo>
                    <a:lnTo>
                      <a:pt x="182" y="30"/>
                    </a:lnTo>
                    <a:lnTo>
                      <a:pt x="169" y="38"/>
                    </a:lnTo>
                    <a:lnTo>
                      <a:pt x="141" y="52"/>
                    </a:lnTo>
                    <a:lnTo>
                      <a:pt x="114" y="65"/>
                    </a:lnTo>
                    <a:lnTo>
                      <a:pt x="114" y="65"/>
                    </a:lnTo>
                    <a:lnTo>
                      <a:pt x="98" y="73"/>
                    </a:lnTo>
                    <a:lnTo>
                      <a:pt x="85" y="81"/>
                    </a:lnTo>
                    <a:lnTo>
                      <a:pt x="57" y="98"/>
                    </a:lnTo>
                    <a:lnTo>
                      <a:pt x="30" y="116"/>
                    </a:lnTo>
                    <a:lnTo>
                      <a:pt x="17" y="124"/>
                    </a:lnTo>
                    <a:lnTo>
                      <a:pt x="2" y="132"/>
                    </a:lnTo>
                    <a:lnTo>
                      <a:pt x="2" y="132"/>
                    </a:lnTo>
                    <a:lnTo>
                      <a:pt x="0" y="133"/>
                    </a:lnTo>
                    <a:lnTo>
                      <a:pt x="0" y="135"/>
                    </a:lnTo>
                    <a:lnTo>
                      <a:pt x="0" y="140"/>
                    </a:lnTo>
                    <a:lnTo>
                      <a:pt x="4" y="143"/>
                    </a:lnTo>
                    <a:lnTo>
                      <a:pt x="5" y="143"/>
                    </a:lnTo>
                    <a:lnTo>
                      <a:pt x="8" y="141"/>
                    </a:lnTo>
                    <a:lnTo>
                      <a:pt x="8" y="141"/>
                    </a:lnTo>
                    <a:lnTo>
                      <a:pt x="22" y="135"/>
                    </a:lnTo>
                    <a:lnTo>
                      <a:pt x="37" y="126"/>
                    </a:lnTo>
                    <a:lnTo>
                      <a:pt x="63" y="107"/>
                    </a:lnTo>
                    <a:lnTo>
                      <a:pt x="90" y="90"/>
                    </a:lnTo>
                    <a:lnTo>
                      <a:pt x="105" y="82"/>
                    </a:lnTo>
                    <a:lnTo>
                      <a:pt x="119" y="76"/>
                    </a:lnTo>
                    <a:lnTo>
                      <a:pt x="119" y="76"/>
                    </a:lnTo>
                    <a:lnTo>
                      <a:pt x="148" y="63"/>
                    </a:lnTo>
                    <a:lnTo>
                      <a:pt x="175" y="47"/>
                    </a:lnTo>
                    <a:lnTo>
                      <a:pt x="188" y="39"/>
                    </a:lnTo>
                    <a:lnTo>
                      <a:pt x="201" y="30"/>
                    </a:lnTo>
                    <a:lnTo>
                      <a:pt x="214" y="20"/>
                    </a:lnTo>
                    <a:lnTo>
                      <a:pt x="226" y="9"/>
                    </a:lnTo>
                    <a:lnTo>
                      <a:pt x="226" y="9"/>
                    </a:lnTo>
                    <a:lnTo>
                      <a:pt x="227" y="8"/>
                    </a:lnTo>
                    <a:lnTo>
                      <a:pt x="227" y="5"/>
                    </a:lnTo>
                    <a:lnTo>
                      <a:pt x="226" y="1"/>
                    </a:lnTo>
                    <a:lnTo>
                      <a:pt x="222" y="0"/>
                    </a:lnTo>
                    <a:lnTo>
                      <a:pt x="220" y="0"/>
                    </a:lnTo>
                    <a:lnTo>
                      <a:pt x="218" y="1"/>
                    </a:lnTo>
                    <a:lnTo>
                      <a:pt x="21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1053"/>
              <p:cNvSpPr/>
              <p:nvPr/>
            </p:nvSpPr>
            <p:spPr bwMode="auto">
              <a:xfrm>
                <a:off x="4733926" y="4146550"/>
                <a:ext cx="100013" cy="63500"/>
              </a:xfrm>
              <a:custGeom>
                <a:avLst/>
                <a:gdLst/>
                <a:ahLst/>
                <a:cxnLst>
                  <a:cxn ang="0">
                    <a:pos x="241" y="3"/>
                  </a:cxn>
                  <a:cxn ang="0">
                    <a:pos x="241" y="3"/>
                  </a:cxn>
                  <a:cxn ang="0">
                    <a:pos x="240" y="5"/>
                  </a:cxn>
                  <a:cxn ang="0">
                    <a:pos x="237" y="8"/>
                  </a:cxn>
                  <a:cxn ang="0">
                    <a:pos x="230" y="13"/>
                  </a:cxn>
                  <a:cxn ang="0">
                    <a:pos x="222" y="16"/>
                  </a:cxn>
                  <a:cxn ang="0">
                    <a:pos x="216" y="17"/>
                  </a:cxn>
                  <a:cxn ang="0">
                    <a:pos x="216" y="17"/>
                  </a:cxn>
                  <a:cxn ang="0">
                    <a:pos x="209" y="20"/>
                  </a:cxn>
                  <a:cxn ang="0">
                    <a:pos x="203" y="24"/>
                  </a:cxn>
                  <a:cxn ang="0">
                    <a:pos x="191" y="31"/>
                  </a:cxn>
                  <a:cxn ang="0">
                    <a:pos x="191" y="31"/>
                  </a:cxn>
                  <a:cxn ang="0">
                    <a:pos x="174" y="41"/>
                  </a:cxn>
                  <a:cxn ang="0">
                    <a:pos x="157" y="48"/>
                  </a:cxn>
                  <a:cxn ang="0">
                    <a:pos x="140" y="56"/>
                  </a:cxn>
                  <a:cxn ang="0">
                    <a:pos x="123" y="64"/>
                  </a:cxn>
                  <a:cxn ang="0">
                    <a:pos x="123" y="64"/>
                  </a:cxn>
                  <a:cxn ang="0">
                    <a:pos x="90" y="82"/>
                  </a:cxn>
                  <a:cxn ang="0">
                    <a:pos x="59" y="102"/>
                  </a:cxn>
                  <a:cxn ang="0">
                    <a:pos x="30" y="126"/>
                  </a:cxn>
                  <a:cxn ang="0">
                    <a:pos x="1" y="150"/>
                  </a:cxn>
                  <a:cxn ang="0">
                    <a:pos x="1" y="150"/>
                  </a:cxn>
                  <a:cxn ang="0">
                    <a:pos x="0" y="152"/>
                  </a:cxn>
                  <a:cxn ang="0">
                    <a:pos x="0" y="154"/>
                  </a:cxn>
                  <a:cxn ang="0">
                    <a:pos x="3" y="158"/>
                  </a:cxn>
                  <a:cxn ang="0">
                    <a:pos x="5" y="160"/>
                  </a:cxn>
                  <a:cxn ang="0">
                    <a:pos x="8" y="160"/>
                  </a:cxn>
                  <a:cxn ang="0">
                    <a:pos x="11" y="158"/>
                  </a:cxn>
                  <a:cxn ang="0">
                    <a:pos x="11" y="158"/>
                  </a:cxn>
                  <a:cxn ang="0">
                    <a:pos x="26" y="143"/>
                  </a:cxn>
                  <a:cxn ang="0">
                    <a:pos x="43" y="130"/>
                  </a:cxn>
                  <a:cxn ang="0">
                    <a:pos x="60" y="116"/>
                  </a:cxn>
                  <a:cxn ang="0">
                    <a:pos x="79" y="103"/>
                  </a:cxn>
                  <a:cxn ang="0">
                    <a:pos x="97" y="93"/>
                  </a:cxn>
                  <a:cxn ang="0">
                    <a:pos x="115" y="82"/>
                  </a:cxn>
                  <a:cxn ang="0">
                    <a:pos x="135" y="72"/>
                  </a:cxn>
                  <a:cxn ang="0">
                    <a:pos x="156" y="63"/>
                  </a:cxn>
                  <a:cxn ang="0">
                    <a:pos x="156" y="63"/>
                  </a:cxn>
                  <a:cxn ang="0">
                    <a:pos x="171" y="55"/>
                  </a:cxn>
                  <a:cxn ang="0">
                    <a:pos x="188" y="43"/>
                  </a:cxn>
                  <a:cxn ang="0">
                    <a:pos x="205" y="34"/>
                  </a:cxn>
                  <a:cxn ang="0">
                    <a:pos x="213" y="30"/>
                  </a:cxn>
                  <a:cxn ang="0">
                    <a:pos x="222" y="28"/>
                  </a:cxn>
                  <a:cxn ang="0">
                    <a:pos x="222" y="28"/>
                  </a:cxn>
                  <a:cxn ang="0">
                    <a:pos x="230" y="25"/>
                  </a:cxn>
                  <a:cxn ang="0">
                    <a:pos x="238" y="21"/>
                  </a:cxn>
                  <a:cxn ang="0">
                    <a:pos x="246" y="16"/>
                  </a:cxn>
                  <a:cxn ang="0">
                    <a:pos x="251" y="9"/>
                  </a:cxn>
                  <a:cxn ang="0">
                    <a:pos x="251" y="9"/>
                  </a:cxn>
                  <a:cxn ang="0">
                    <a:pos x="251" y="7"/>
                  </a:cxn>
                  <a:cxn ang="0">
                    <a:pos x="251" y="4"/>
                  </a:cxn>
                  <a:cxn ang="0">
                    <a:pos x="249" y="1"/>
                  </a:cxn>
                  <a:cxn ang="0">
                    <a:pos x="246" y="0"/>
                  </a:cxn>
                  <a:cxn ang="0">
                    <a:pos x="245" y="0"/>
                  </a:cxn>
                  <a:cxn ang="0">
                    <a:pos x="242" y="1"/>
                  </a:cxn>
                  <a:cxn ang="0">
                    <a:pos x="241" y="3"/>
                  </a:cxn>
                  <a:cxn ang="0">
                    <a:pos x="241" y="3"/>
                  </a:cxn>
                </a:cxnLst>
                <a:rect l="0" t="0" r="r" b="b"/>
                <a:pathLst>
                  <a:path w="251" h="160">
                    <a:moveTo>
                      <a:pt x="241" y="3"/>
                    </a:moveTo>
                    <a:lnTo>
                      <a:pt x="241" y="3"/>
                    </a:lnTo>
                    <a:lnTo>
                      <a:pt x="240" y="5"/>
                    </a:lnTo>
                    <a:lnTo>
                      <a:pt x="237" y="8"/>
                    </a:lnTo>
                    <a:lnTo>
                      <a:pt x="230" y="13"/>
                    </a:lnTo>
                    <a:lnTo>
                      <a:pt x="222" y="16"/>
                    </a:lnTo>
                    <a:lnTo>
                      <a:pt x="216" y="17"/>
                    </a:lnTo>
                    <a:lnTo>
                      <a:pt x="216" y="17"/>
                    </a:lnTo>
                    <a:lnTo>
                      <a:pt x="209" y="20"/>
                    </a:lnTo>
                    <a:lnTo>
                      <a:pt x="203" y="24"/>
                    </a:lnTo>
                    <a:lnTo>
                      <a:pt x="191" y="31"/>
                    </a:lnTo>
                    <a:lnTo>
                      <a:pt x="191" y="31"/>
                    </a:lnTo>
                    <a:lnTo>
                      <a:pt x="174" y="41"/>
                    </a:lnTo>
                    <a:lnTo>
                      <a:pt x="157" y="48"/>
                    </a:lnTo>
                    <a:lnTo>
                      <a:pt x="140" y="56"/>
                    </a:lnTo>
                    <a:lnTo>
                      <a:pt x="123" y="64"/>
                    </a:lnTo>
                    <a:lnTo>
                      <a:pt x="123" y="64"/>
                    </a:lnTo>
                    <a:lnTo>
                      <a:pt x="90" y="82"/>
                    </a:lnTo>
                    <a:lnTo>
                      <a:pt x="59" y="102"/>
                    </a:lnTo>
                    <a:lnTo>
                      <a:pt x="30" y="126"/>
                    </a:lnTo>
                    <a:lnTo>
                      <a:pt x="1" y="150"/>
                    </a:lnTo>
                    <a:lnTo>
                      <a:pt x="1" y="150"/>
                    </a:lnTo>
                    <a:lnTo>
                      <a:pt x="0" y="152"/>
                    </a:lnTo>
                    <a:lnTo>
                      <a:pt x="0" y="154"/>
                    </a:lnTo>
                    <a:lnTo>
                      <a:pt x="3" y="158"/>
                    </a:lnTo>
                    <a:lnTo>
                      <a:pt x="5" y="160"/>
                    </a:lnTo>
                    <a:lnTo>
                      <a:pt x="8" y="160"/>
                    </a:lnTo>
                    <a:lnTo>
                      <a:pt x="11" y="158"/>
                    </a:lnTo>
                    <a:lnTo>
                      <a:pt x="11" y="158"/>
                    </a:lnTo>
                    <a:lnTo>
                      <a:pt x="26" y="143"/>
                    </a:lnTo>
                    <a:lnTo>
                      <a:pt x="43" y="130"/>
                    </a:lnTo>
                    <a:lnTo>
                      <a:pt x="60" y="116"/>
                    </a:lnTo>
                    <a:lnTo>
                      <a:pt x="79" y="103"/>
                    </a:lnTo>
                    <a:lnTo>
                      <a:pt x="97" y="93"/>
                    </a:lnTo>
                    <a:lnTo>
                      <a:pt x="115" y="82"/>
                    </a:lnTo>
                    <a:lnTo>
                      <a:pt x="135" y="72"/>
                    </a:lnTo>
                    <a:lnTo>
                      <a:pt x="156" y="63"/>
                    </a:lnTo>
                    <a:lnTo>
                      <a:pt x="156" y="63"/>
                    </a:lnTo>
                    <a:lnTo>
                      <a:pt x="171" y="55"/>
                    </a:lnTo>
                    <a:lnTo>
                      <a:pt x="188" y="43"/>
                    </a:lnTo>
                    <a:lnTo>
                      <a:pt x="205" y="34"/>
                    </a:lnTo>
                    <a:lnTo>
                      <a:pt x="213" y="30"/>
                    </a:lnTo>
                    <a:lnTo>
                      <a:pt x="222" y="28"/>
                    </a:lnTo>
                    <a:lnTo>
                      <a:pt x="222" y="28"/>
                    </a:lnTo>
                    <a:lnTo>
                      <a:pt x="230" y="25"/>
                    </a:lnTo>
                    <a:lnTo>
                      <a:pt x="238" y="21"/>
                    </a:lnTo>
                    <a:lnTo>
                      <a:pt x="246" y="16"/>
                    </a:lnTo>
                    <a:lnTo>
                      <a:pt x="251" y="9"/>
                    </a:lnTo>
                    <a:lnTo>
                      <a:pt x="251" y="9"/>
                    </a:lnTo>
                    <a:lnTo>
                      <a:pt x="251" y="7"/>
                    </a:lnTo>
                    <a:lnTo>
                      <a:pt x="251" y="4"/>
                    </a:lnTo>
                    <a:lnTo>
                      <a:pt x="249" y="1"/>
                    </a:lnTo>
                    <a:lnTo>
                      <a:pt x="246" y="0"/>
                    </a:lnTo>
                    <a:lnTo>
                      <a:pt x="245" y="0"/>
                    </a:lnTo>
                    <a:lnTo>
                      <a:pt x="242" y="1"/>
                    </a:lnTo>
                    <a:lnTo>
                      <a:pt x="241" y="3"/>
                    </a:lnTo>
                    <a:lnTo>
                      <a:pt x="24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1054"/>
              <p:cNvSpPr/>
              <p:nvPr/>
            </p:nvSpPr>
            <p:spPr bwMode="auto">
              <a:xfrm>
                <a:off x="4759326" y="4181475"/>
                <a:ext cx="79375" cy="47625"/>
              </a:xfrm>
              <a:custGeom>
                <a:avLst/>
                <a:gdLst/>
                <a:ahLst/>
                <a:cxnLst>
                  <a:cxn ang="0">
                    <a:pos x="195" y="0"/>
                  </a:cxn>
                  <a:cxn ang="0">
                    <a:pos x="195" y="0"/>
                  </a:cxn>
                  <a:cxn ang="0">
                    <a:pos x="180" y="0"/>
                  </a:cxn>
                  <a:cxn ang="0">
                    <a:pos x="167" y="4"/>
                  </a:cxn>
                  <a:cxn ang="0">
                    <a:pos x="154" y="10"/>
                  </a:cxn>
                  <a:cxn ang="0">
                    <a:pos x="142" y="16"/>
                  </a:cxn>
                  <a:cxn ang="0">
                    <a:pos x="119" y="30"/>
                  </a:cxn>
                  <a:cxn ang="0">
                    <a:pos x="95" y="46"/>
                  </a:cxn>
                  <a:cxn ang="0">
                    <a:pos x="95" y="46"/>
                  </a:cxn>
                  <a:cxn ang="0">
                    <a:pos x="48" y="76"/>
                  </a:cxn>
                  <a:cxn ang="0">
                    <a:pos x="23" y="92"/>
                  </a:cxn>
                  <a:cxn ang="0">
                    <a:pos x="1" y="110"/>
                  </a:cxn>
                  <a:cxn ang="0">
                    <a:pos x="1" y="110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0" y="115"/>
                  </a:cxn>
                  <a:cxn ang="0">
                    <a:pos x="1" y="118"/>
                  </a:cxn>
                  <a:cxn ang="0">
                    <a:pos x="5" y="119"/>
                  </a:cxn>
                  <a:cxn ang="0">
                    <a:pos x="8" y="119"/>
                  </a:cxn>
                  <a:cxn ang="0">
                    <a:pos x="10" y="118"/>
                  </a:cxn>
                  <a:cxn ang="0">
                    <a:pos x="10" y="118"/>
                  </a:cxn>
                  <a:cxn ang="0">
                    <a:pos x="30" y="102"/>
                  </a:cxn>
                  <a:cxn ang="0">
                    <a:pos x="51" y="89"/>
                  </a:cxn>
                  <a:cxn ang="0">
                    <a:pos x="93" y="62"/>
                  </a:cxn>
                  <a:cxn ang="0">
                    <a:pos x="93" y="62"/>
                  </a:cxn>
                  <a:cxn ang="0">
                    <a:pos x="116" y="46"/>
                  </a:cxn>
                  <a:cxn ang="0">
                    <a:pos x="141" y="29"/>
                  </a:cxn>
                  <a:cxn ang="0">
                    <a:pos x="154" y="23"/>
                  </a:cxn>
                  <a:cxn ang="0">
                    <a:pos x="167" y="16"/>
                  </a:cxn>
                  <a:cxn ang="0">
                    <a:pos x="180" y="12"/>
                  </a:cxn>
                  <a:cxn ang="0">
                    <a:pos x="195" y="11"/>
                  </a:cxn>
                  <a:cxn ang="0">
                    <a:pos x="195" y="11"/>
                  </a:cxn>
                  <a:cxn ang="0">
                    <a:pos x="196" y="11"/>
                  </a:cxn>
                  <a:cxn ang="0">
                    <a:pos x="199" y="10"/>
                  </a:cxn>
                  <a:cxn ang="0">
                    <a:pos x="200" y="6"/>
                  </a:cxn>
                  <a:cxn ang="0">
                    <a:pos x="199" y="2"/>
                  </a:cxn>
                  <a:cxn ang="0">
                    <a:pos x="196" y="0"/>
                  </a:cxn>
                  <a:cxn ang="0">
                    <a:pos x="195" y="0"/>
                  </a:cxn>
                  <a:cxn ang="0">
                    <a:pos x="195" y="0"/>
                  </a:cxn>
                </a:cxnLst>
                <a:rect l="0" t="0" r="r" b="b"/>
                <a:pathLst>
                  <a:path w="200" h="119">
                    <a:moveTo>
                      <a:pt x="195" y="0"/>
                    </a:moveTo>
                    <a:lnTo>
                      <a:pt x="195" y="0"/>
                    </a:lnTo>
                    <a:lnTo>
                      <a:pt x="180" y="0"/>
                    </a:lnTo>
                    <a:lnTo>
                      <a:pt x="167" y="4"/>
                    </a:lnTo>
                    <a:lnTo>
                      <a:pt x="154" y="10"/>
                    </a:lnTo>
                    <a:lnTo>
                      <a:pt x="142" y="16"/>
                    </a:lnTo>
                    <a:lnTo>
                      <a:pt x="119" y="30"/>
                    </a:lnTo>
                    <a:lnTo>
                      <a:pt x="95" y="46"/>
                    </a:lnTo>
                    <a:lnTo>
                      <a:pt x="95" y="46"/>
                    </a:lnTo>
                    <a:lnTo>
                      <a:pt x="48" y="76"/>
                    </a:lnTo>
                    <a:lnTo>
                      <a:pt x="23" y="92"/>
                    </a:lnTo>
                    <a:lnTo>
                      <a:pt x="1" y="110"/>
                    </a:lnTo>
                    <a:lnTo>
                      <a:pt x="1" y="110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0" y="115"/>
                    </a:lnTo>
                    <a:lnTo>
                      <a:pt x="1" y="118"/>
                    </a:lnTo>
                    <a:lnTo>
                      <a:pt x="5" y="119"/>
                    </a:lnTo>
                    <a:lnTo>
                      <a:pt x="8" y="119"/>
                    </a:lnTo>
                    <a:lnTo>
                      <a:pt x="10" y="118"/>
                    </a:lnTo>
                    <a:lnTo>
                      <a:pt x="10" y="118"/>
                    </a:lnTo>
                    <a:lnTo>
                      <a:pt x="30" y="102"/>
                    </a:lnTo>
                    <a:lnTo>
                      <a:pt x="51" y="89"/>
                    </a:lnTo>
                    <a:lnTo>
                      <a:pt x="93" y="62"/>
                    </a:lnTo>
                    <a:lnTo>
                      <a:pt x="93" y="62"/>
                    </a:lnTo>
                    <a:lnTo>
                      <a:pt x="116" y="46"/>
                    </a:lnTo>
                    <a:lnTo>
                      <a:pt x="141" y="29"/>
                    </a:lnTo>
                    <a:lnTo>
                      <a:pt x="154" y="23"/>
                    </a:lnTo>
                    <a:lnTo>
                      <a:pt x="167" y="16"/>
                    </a:lnTo>
                    <a:lnTo>
                      <a:pt x="180" y="12"/>
                    </a:lnTo>
                    <a:lnTo>
                      <a:pt x="195" y="11"/>
                    </a:lnTo>
                    <a:lnTo>
                      <a:pt x="195" y="11"/>
                    </a:lnTo>
                    <a:lnTo>
                      <a:pt x="196" y="11"/>
                    </a:lnTo>
                    <a:lnTo>
                      <a:pt x="199" y="10"/>
                    </a:lnTo>
                    <a:lnTo>
                      <a:pt x="200" y="6"/>
                    </a:lnTo>
                    <a:lnTo>
                      <a:pt x="199" y="2"/>
                    </a:lnTo>
                    <a:lnTo>
                      <a:pt x="196" y="0"/>
                    </a:lnTo>
                    <a:lnTo>
                      <a:pt x="195" y="0"/>
                    </a:lnTo>
                    <a:lnTo>
                      <a:pt x="19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1055"/>
              <p:cNvSpPr/>
              <p:nvPr/>
            </p:nvSpPr>
            <p:spPr bwMode="auto">
              <a:xfrm>
                <a:off x="4786313" y="4189413"/>
                <a:ext cx="90488" cy="57150"/>
              </a:xfrm>
              <a:custGeom>
                <a:avLst/>
                <a:gdLst/>
                <a:ahLst/>
                <a:cxnLst>
                  <a:cxn ang="0">
                    <a:pos x="223" y="0"/>
                  </a:cxn>
                  <a:cxn ang="0">
                    <a:pos x="223" y="0"/>
                  </a:cxn>
                  <a:cxn ang="0">
                    <a:pos x="210" y="2"/>
                  </a:cxn>
                  <a:cxn ang="0">
                    <a:pos x="198" y="7"/>
                  </a:cxn>
                  <a:cxn ang="0">
                    <a:pos x="176" y="21"/>
                  </a:cxn>
                  <a:cxn ang="0">
                    <a:pos x="176" y="21"/>
                  </a:cxn>
                  <a:cxn ang="0">
                    <a:pos x="157" y="31"/>
                  </a:cxn>
                  <a:cxn ang="0">
                    <a:pos x="139" y="41"/>
                  </a:cxn>
                  <a:cxn ang="0">
                    <a:pos x="121" y="49"/>
                  </a:cxn>
                  <a:cxn ang="0">
                    <a:pos x="101" y="57"/>
                  </a:cxn>
                  <a:cxn ang="0">
                    <a:pos x="101" y="57"/>
                  </a:cxn>
                  <a:cxn ang="0">
                    <a:pos x="87" y="62"/>
                  </a:cxn>
                  <a:cxn ang="0">
                    <a:pos x="72" y="69"/>
                  </a:cxn>
                  <a:cxn ang="0">
                    <a:pos x="58" y="78"/>
                  </a:cxn>
                  <a:cxn ang="0">
                    <a:pos x="45" y="87"/>
                  </a:cxn>
                  <a:cxn ang="0">
                    <a:pos x="32" y="98"/>
                  </a:cxn>
                  <a:cxn ang="0">
                    <a:pos x="20" y="109"/>
                  </a:cxn>
                  <a:cxn ang="0">
                    <a:pos x="9" y="121"/>
                  </a:cxn>
                  <a:cxn ang="0">
                    <a:pos x="0" y="134"/>
                  </a:cxn>
                  <a:cxn ang="0">
                    <a:pos x="0" y="134"/>
                  </a:cxn>
                  <a:cxn ang="0">
                    <a:pos x="0" y="136"/>
                  </a:cxn>
                  <a:cxn ang="0">
                    <a:pos x="0" y="138"/>
                  </a:cxn>
                  <a:cxn ang="0">
                    <a:pos x="3" y="141"/>
                  </a:cxn>
                  <a:cxn ang="0">
                    <a:pos x="7" y="142"/>
                  </a:cxn>
                  <a:cxn ang="0">
                    <a:pos x="8" y="141"/>
                  </a:cxn>
                  <a:cxn ang="0">
                    <a:pos x="11" y="140"/>
                  </a:cxn>
                  <a:cxn ang="0">
                    <a:pos x="11" y="140"/>
                  </a:cxn>
                  <a:cxn ang="0">
                    <a:pos x="19" y="126"/>
                  </a:cxn>
                  <a:cxn ang="0">
                    <a:pos x="29" y="115"/>
                  </a:cxn>
                  <a:cxn ang="0">
                    <a:pos x="42" y="104"/>
                  </a:cxn>
                  <a:cxn ang="0">
                    <a:pos x="55" y="94"/>
                  </a:cxn>
                  <a:cxn ang="0">
                    <a:pos x="70" y="85"/>
                  </a:cxn>
                  <a:cxn ang="0">
                    <a:pos x="84" y="77"/>
                  </a:cxn>
                  <a:cxn ang="0">
                    <a:pos x="98" y="70"/>
                  </a:cxn>
                  <a:cxn ang="0">
                    <a:pos x="113" y="65"/>
                  </a:cxn>
                  <a:cxn ang="0">
                    <a:pos x="113" y="65"/>
                  </a:cxn>
                  <a:cxn ang="0">
                    <a:pos x="135" y="56"/>
                  </a:cxn>
                  <a:cxn ang="0">
                    <a:pos x="157" y="44"/>
                  </a:cxn>
                  <a:cxn ang="0">
                    <a:pos x="157" y="44"/>
                  </a:cxn>
                  <a:cxn ang="0">
                    <a:pos x="173" y="35"/>
                  </a:cxn>
                  <a:cxn ang="0">
                    <a:pos x="189" y="24"/>
                  </a:cxn>
                  <a:cxn ang="0">
                    <a:pos x="206" y="17"/>
                  </a:cxn>
                  <a:cxn ang="0">
                    <a:pos x="213" y="13"/>
                  </a:cxn>
                  <a:cxn ang="0">
                    <a:pos x="223" y="11"/>
                  </a:cxn>
                  <a:cxn ang="0">
                    <a:pos x="223" y="11"/>
                  </a:cxn>
                  <a:cxn ang="0">
                    <a:pos x="225" y="10"/>
                  </a:cxn>
                  <a:cxn ang="0">
                    <a:pos x="227" y="9"/>
                  </a:cxn>
                  <a:cxn ang="0">
                    <a:pos x="228" y="5"/>
                  </a:cxn>
                  <a:cxn ang="0">
                    <a:pos x="228" y="2"/>
                  </a:cxn>
                  <a:cxn ang="0">
                    <a:pos x="227" y="1"/>
                  </a:cxn>
                  <a:cxn ang="0">
                    <a:pos x="225" y="0"/>
                  </a:cxn>
                  <a:cxn ang="0">
                    <a:pos x="223" y="0"/>
                  </a:cxn>
                  <a:cxn ang="0">
                    <a:pos x="223" y="0"/>
                  </a:cxn>
                </a:cxnLst>
                <a:rect l="0" t="0" r="r" b="b"/>
                <a:pathLst>
                  <a:path w="228" h="142">
                    <a:moveTo>
                      <a:pt x="223" y="0"/>
                    </a:moveTo>
                    <a:lnTo>
                      <a:pt x="223" y="0"/>
                    </a:lnTo>
                    <a:lnTo>
                      <a:pt x="210" y="2"/>
                    </a:lnTo>
                    <a:lnTo>
                      <a:pt x="198" y="7"/>
                    </a:lnTo>
                    <a:lnTo>
                      <a:pt x="176" y="21"/>
                    </a:lnTo>
                    <a:lnTo>
                      <a:pt x="176" y="21"/>
                    </a:lnTo>
                    <a:lnTo>
                      <a:pt x="157" y="31"/>
                    </a:lnTo>
                    <a:lnTo>
                      <a:pt x="139" y="41"/>
                    </a:lnTo>
                    <a:lnTo>
                      <a:pt x="121" y="49"/>
                    </a:lnTo>
                    <a:lnTo>
                      <a:pt x="101" y="57"/>
                    </a:lnTo>
                    <a:lnTo>
                      <a:pt x="101" y="57"/>
                    </a:lnTo>
                    <a:lnTo>
                      <a:pt x="87" y="62"/>
                    </a:lnTo>
                    <a:lnTo>
                      <a:pt x="72" y="69"/>
                    </a:lnTo>
                    <a:lnTo>
                      <a:pt x="58" y="78"/>
                    </a:lnTo>
                    <a:lnTo>
                      <a:pt x="45" y="87"/>
                    </a:lnTo>
                    <a:lnTo>
                      <a:pt x="32" y="98"/>
                    </a:lnTo>
                    <a:lnTo>
                      <a:pt x="20" y="109"/>
                    </a:lnTo>
                    <a:lnTo>
                      <a:pt x="9" y="121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0" y="136"/>
                    </a:lnTo>
                    <a:lnTo>
                      <a:pt x="0" y="138"/>
                    </a:lnTo>
                    <a:lnTo>
                      <a:pt x="3" y="141"/>
                    </a:lnTo>
                    <a:lnTo>
                      <a:pt x="7" y="142"/>
                    </a:lnTo>
                    <a:lnTo>
                      <a:pt x="8" y="141"/>
                    </a:lnTo>
                    <a:lnTo>
                      <a:pt x="11" y="140"/>
                    </a:lnTo>
                    <a:lnTo>
                      <a:pt x="11" y="140"/>
                    </a:lnTo>
                    <a:lnTo>
                      <a:pt x="19" y="126"/>
                    </a:lnTo>
                    <a:lnTo>
                      <a:pt x="29" y="115"/>
                    </a:lnTo>
                    <a:lnTo>
                      <a:pt x="42" y="104"/>
                    </a:lnTo>
                    <a:lnTo>
                      <a:pt x="55" y="94"/>
                    </a:lnTo>
                    <a:lnTo>
                      <a:pt x="70" y="85"/>
                    </a:lnTo>
                    <a:lnTo>
                      <a:pt x="84" y="77"/>
                    </a:lnTo>
                    <a:lnTo>
                      <a:pt x="98" y="70"/>
                    </a:lnTo>
                    <a:lnTo>
                      <a:pt x="113" y="65"/>
                    </a:lnTo>
                    <a:lnTo>
                      <a:pt x="113" y="65"/>
                    </a:lnTo>
                    <a:lnTo>
                      <a:pt x="135" y="56"/>
                    </a:lnTo>
                    <a:lnTo>
                      <a:pt x="157" y="44"/>
                    </a:lnTo>
                    <a:lnTo>
                      <a:pt x="157" y="44"/>
                    </a:lnTo>
                    <a:lnTo>
                      <a:pt x="173" y="35"/>
                    </a:lnTo>
                    <a:lnTo>
                      <a:pt x="189" y="24"/>
                    </a:lnTo>
                    <a:lnTo>
                      <a:pt x="206" y="17"/>
                    </a:lnTo>
                    <a:lnTo>
                      <a:pt x="213" y="13"/>
                    </a:lnTo>
                    <a:lnTo>
                      <a:pt x="223" y="11"/>
                    </a:lnTo>
                    <a:lnTo>
                      <a:pt x="223" y="11"/>
                    </a:lnTo>
                    <a:lnTo>
                      <a:pt x="225" y="10"/>
                    </a:lnTo>
                    <a:lnTo>
                      <a:pt x="227" y="9"/>
                    </a:lnTo>
                    <a:lnTo>
                      <a:pt x="228" y="5"/>
                    </a:lnTo>
                    <a:lnTo>
                      <a:pt x="228" y="2"/>
                    </a:lnTo>
                    <a:lnTo>
                      <a:pt x="227" y="1"/>
                    </a:lnTo>
                    <a:lnTo>
                      <a:pt x="225" y="0"/>
                    </a:lnTo>
                    <a:lnTo>
                      <a:pt x="223" y="0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1056"/>
              <p:cNvSpPr/>
              <p:nvPr/>
            </p:nvSpPr>
            <p:spPr bwMode="auto">
              <a:xfrm>
                <a:off x="4797426" y="4221163"/>
                <a:ext cx="88900" cy="47625"/>
              </a:xfrm>
              <a:custGeom>
                <a:avLst/>
                <a:gdLst/>
                <a:ahLst/>
                <a:cxnLst>
                  <a:cxn ang="0">
                    <a:pos x="213" y="2"/>
                  </a:cxn>
                  <a:cxn ang="0">
                    <a:pos x="213" y="2"/>
                  </a:cxn>
                  <a:cxn ang="0">
                    <a:pos x="202" y="10"/>
                  </a:cxn>
                  <a:cxn ang="0">
                    <a:pos x="191" y="15"/>
                  </a:cxn>
                  <a:cxn ang="0">
                    <a:pos x="167" y="25"/>
                  </a:cxn>
                  <a:cxn ang="0">
                    <a:pos x="167" y="25"/>
                  </a:cxn>
                  <a:cxn ang="0">
                    <a:pos x="151" y="33"/>
                  </a:cxn>
                  <a:cxn ang="0">
                    <a:pos x="134" y="40"/>
                  </a:cxn>
                  <a:cxn ang="0">
                    <a:pos x="102" y="53"/>
                  </a:cxn>
                  <a:cxn ang="0">
                    <a:pos x="102" y="53"/>
                  </a:cxn>
                  <a:cxn ang="0">
                    <a:pos x="90" y="58"/>
                  </a:cxn>
                  <a:cxn ang="0">
                    <a:pos x="80" y="64"/>
                  </a:cxn>
                  <a:cxn ang="0">
                    <a:pos x="68" y="72"/>
                  </a:cxn>
                  <a:cxn ang="0">
                    <a:pos x="57" y="79"/>
                  </a:cxn>
                  <a:cxn ang="0">
                    <a:pos x="57" y="79"/>
                  </a:cxn>
                  <a:cxn ang="0">
                    <a:pos x="31" y="93"/>
                  </a:cxn>
                  <a:cxn ang="0">
                    <a:pos x="31" y="93"/>
                  </a:cxn>
                  <a:cxn ang="0">
                    <a:pos x="25" y="97"/>
                  </a:cxn>
                  <a:cxn ang="0">
                    <a:pos x="19" y="102"/>
                  </a:cxn>
                  <a:cxn ang="0">
                    <a:pos x="13" y="106"/>
                  </a:cxn>
                  <a:cxn ang="0">
                    <a:pos x="5" y="109"/>
                  </a:cxn>
                  <a:cxn ang="0">
                    <a:pos x="5" y="109"/>
                  </a:cxn>
                  <a:cxn ang="0">
                    <a:pos x="2" y="110"/>
                  </a:cxn>
                  <a:cxn ang="0">
                    <a:pos x="1" y="112"/>
                  </a:cxn>
                  <a:cxn ang="0">
                    <a:pos x="0" y="114"/>
                  </a:cxn>
                  <a:cxn ang="0">
                    <a:pos x="1" y="115"/>
                  </a:cxn>
                  <a:cxn ang="0">
                    <a:pos x="2" y="119"/>
                  </a:cxn>
                  <a:cxn ang="0">
                    <a:pos x="5" y="121"/>
                  </a:cxn>
                  <a:cxn ang="0">
                    <a:pos x="8" y="121"/>
                  </a:cxn>
                  <a:cxn ang="0">
                    <a:pos x="8" y="121"/>
                  </a:cxn>
                  <a:cxn ang="0">
                    <a:pos x="13" y="118"/>
                  </a:cxn>
                  <a:cxn ang="0">
                    <a:pos x="18" y="117"/>
                  </a:cxn>
                  <a:cxn ang="0">
                    <a:pos x="27" y="110"/>
                  </a:cxn>
                  <a:cxn ang="0">
                    <a:pos x="36" y="104"/>
                  </a:cxn>
                  <a:cxn ang="0">
                    <a:pos x="45" y="98"/>
                  </a:cxn>
                  <a:cxn ang="0">
                    <a:pos x="45" y="98"/>
                  </a:cxn>
                  <a:cxn ang="0">
                    <a:pos x="65" y="88"/>
                  </a:cxn>
                  <a:cxn ang="0">
                    <a:pos x="83" y="76"/>
                  </a:cxn>
                  <a:cxn ang="0">
                    <a:pos x="102" y="66"/>
                  </a:cxn>
                  <a:cxn ang="0">
                    <a:pos x="120" y="57"/>
                  </a:cxn>
                  <a:cxn ang="0">
                    <a:pos x="120" y="57"/>
                  </a:cxn>
                  <a:cxn ang="0">
                    <a:pos x="146" y="47"/>
                  </a:cxn>
                  <a:cxn ang="0">
                    <a:pos x="172" y="37"/>
                  </a:cxn>
                  <a:cxn ang="0">
                    <a:pos x="185" y="32"/>
                  </a:cxn>
                  <a:cxn ang="0">
                    <a:pos x="199" y="25"/>
                  </a:cxn>
                  <a:cxn ang="0">
                    <a:pos x="210" y="19"/>
                  </a:cxn>
                  <a:cxn ang="0">
                    <a:pos x="221" y="11"/>
                  </a:cxn>
                  <a:cxn ang="0">
                    <a:pos x="221" y="11"/>
                  </a:cxn>
                  <a:cxn ang="0">
                    <a:pos x="223" y="8"/>
                  </a:cxn>
                  <a:cxn ang="0">
                    <a:pos x="223" y="7"/>
                  </a:cxn>
                  <a:cxn ang="0">
                    <a:pos x="222" y="4"/>
                  </a:cxn>
                  <a:cxn ang="0">
                    <a:pos x="222" y="3"/>
                  </a:cxn>
                  <a:cxn ang="0">
                    <a:pos x="218" y="0"/>
                  </a:cxn>
                  <a:cxn ang="0">
                    <a:pos x="216" y="0"/>
                  </a:cxn>
                  <a:cxn ang="0">
                    <a:pos x="213" y="2"/>
                  </a:cxn>
                  <a:cxn ang="0">
                    <a:pos x="213" y="2"/>
                  </a:cxn>
                </a:cxnLst>
                <a:rect l="0" t="0" r="r" b="b"/>
                <a:pathLst>
                  <a:path w="223" h="121">
                    <a:moveTo>
                      <a:pt x="213" y="2"/>
                    </a:moveTo>
                    <a:lnTo>
                      <a:pt x="213" y="2"/>
                    </a:lnTo>
                    <a:lnTo>
                      <a:pt x="202" y="10"/>
                    </a:lnTo>
                    <a:lnTo>
                      <a:pt x="191" y="15"/>
                    </a:lnTo>
                    <a:lnTo>
                      <a:pt x="167" y="25"/>
                    </a:lnTo>
                    <a:lnTo>
                      <a:pt x="167" y="25"/>
                    </a:lnTo>
                    <a:lnTo>
                      <a:pt x="151" y="33"/>
                    </a:lnTo>
                    <a:lnTo>
                      <a:pt x="134" y="40"/>
                    </a:lnTo>
                    <a:lnTo>
                      <a:pt x="102" y="53"/>
                    </a:lnTo>
                    <a:lnTo>
                      <a:pt x="102" y="53"/>
                    </a:lnTo>
                    <a:lnTo>
                      <a:pt x="90" y="58"/>
                    </a:lnTo>
                    <a:lnTo>
                      <a:pt x="80" y="64"/>
                    </a:lnTo>
                    <a:lnTo>
                      <a:pt x="68" y="72"/>
                    </a:lnTo>
                    <a:lnTo>
                      <a:pt x="57" y="79"/>
                    </a:lnTo>
                    <a:lnTo>
                      <a:pt x="57" y="79"/>
                    </a:lnTo>
                    <a:lnTo>
                      <a:pt x="31" y="93"/>
                    </a:lnTo>
                    <a:lnTo>
                      <a:pt x="31" y="93"/>
                    </a:lnTo>
                    <a:lnTo>
                      <a:pt x="25" y="97"/>
                    </a:lnTo>
                    <a:lnTo>
                      <a:pt x="19" y="102"/>
                    </a:lnTo>
                    <a:lnTo>
                      <a:pt x="13" y="106"/>
                    </a:lnTo>
                    <a:lnTo>
                      <a:pt x="5" y="109"/>
                    </a:lnTo>
                    <a:lnTo>
                      <a:pt x="5" y="109"/>
                    </a:lnTo>
                    <a:lnTo>
                      <a:pt x="2" y="110"/>
                    </a:lnTo>
                    <a:lnTo>
                      <a:pt x="1" y="112"/>
                    </a:lnTo>
                    <a:lnTo>
                      <a:pt x="0" y="114"/>
                    </a:lnTo>
                    <a:lnTo>
                      <a:pt x="1" y="115"/>
                    </a:lnTo>
                    <a:lnTo>
                      <a:pt x="2" y="119"/>
                    </a:lnTo>
                    <a:lnTo>
                      <a:pt x="5" y="121"/>
                    </a:lnTo>
                    <a:lnTo>
                      <a:pt x="8" y="121"/>
                    </a:lnTo>
                    <a:lnTo>
                      <a:pt x="8" y="121"/>
                    </a:lnTo>
                    <a:lnTo>
                      <a:pt x="13" y="118"/>
                    </a:lnTo>
                    <a:lnTo>
                      <a:pt x="18" y="117"/>
                    </a:lnTo>
                    <a:lnTo>
                      <a:pt x="27" y="110"/>
                    </a:lnTo>
                    <a:lnTo>
                      <a:pt x="36" y="104"/>
                    </a:lnTo>
                    <a:lnTo>
                      <a:pt x="45" y="98"/>
                    </a:lnTo>
                    <a:lnTo>
                      <a:pt x="45" y="98"/>
                    </a:lnTo>
                    <a:lnTo>
                      <a:pt x="65" y="88"/>
                    </a:lnTo>
                    <a:lnTo>
                      <a:pt x="83" y="76"/>
                    </a:lnTo>
                    <a:lnTo>
                      <a:pt x="102" y="66"/>
                    </a:lnTo>
                    <a:lnTo>
                      <a:pt x="120" y="57"/>
                    </a:lnTo>
                    <a:lnTo>
                      <a:pt x="120" y="57"/>
                    </a:lnTo>
                    <a:lnTo>
                      <a:pt x="146" y="47"/>
                    </a:lnTo>
                    <a:lnTo>
                      <a:pt x="172" y="37"/>
                    </a:lnTo>
                    <a:lnTo>
                      <a:pt x="185" y="32"/>
                    </a:lnTo>
                    <a:lnTo>
                      <a:pt x="199" y="25"/>
                    </a:lnTo>
                    <a:lnTo>
                      <a:pt x="210" y="19"/>
                    </a:lnTo>
                    <a:lnTo>
                      <a:pt x="221" y="11"/>
                    </a:lnTo>
                    <a:lnTo>
                      <a:pt x="221" y="11"/>
                    </a:lnTo>
                    <a:lnTo>
                      <a:pt x="223" y="8"/>
                    </a:lnTo>
                    <a:lnTo>
                      <a:pt x="223" y="7"/>
                    </a:lnTo>
                    <a:lnTo>
                      <a:pt x="222" y="4"/>
                    </a:lnTo>
                    <a:lnTo>
                      <a:pt x="222" y="3"/>
                    </a:lnTo>
                    <a:lnTo>
                      <a:pt x="218" y="0"/>
                    </a:lnTo>
                    <a:lnTo>
                      <a:pt x="216" y="0"/>
                    </a:lnTo>
                    <a:lnTo>
                      <a:pt x="213" y="2"/>
                    </a:lnTo>
                    <a:lnTo>
                      <a:pt x="21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1057"/>
              <p:cNvSpPr/>
              <p:nvPr/>
            </p:nvSpPr>
            <p:spPr bwMode="auto">
              <a:xfrm>
                <a:off x="4805363" y="4244975"/>
                <a:ext cx="92075" cy="49213"/>
              </a:xfrm>
              <a:custGeom>
                <a:avLst/>
                <a:gdLst/>
                <a:ahLst/>
                <a:cxnLst>
                  <a:cxn ang="0">
                    <a:pos x="228" y="0"/>
                  </a:cxn>
                  <a:cxn ang="0">
                    <a:pos x="228" y="0"/>
                  </a:cxn>
                  <a:cxn ang="0">
                    <a:pos x="221" y="0"/>
                  </a:cxn>
                  <a:cxn ang="0">
                    <a:pos x="213" y="3"/>
                  </a:cxn>
                  <a:cxn ang="0">
                    <a:pos x="199" y="8"/>
                  </a:cxn>
                  <a:cxn ang="0">
                    <a:pos x="171" y="21"/>
                  </a:cxn>
                  <a:cxn ang="0">
                    <a:pos x="171" y="21"/>
                  </a:cxn>
                  <a:cxn ang="0">
                    <a:pos x="105" y="50"/>
                  </a:cxn>
                  <a:cxn ang="0">
                    <a:pos x="105" y="50"/>
                  </a:cxn>
                  <a:cxn ang="0">
                    <a:pos x="76" y="61"/>
                  </a:cxn>
                  <a:cxn ang="0">
                    <a:pos x="63" y="69"/>
                  </a:cxn>
                  <a:cxn ang="0">
                    <a:pos x="48" y="77"/>
                  </a:cxn>
                  <a:cxn ang="0">
                    <a:pos x="35" y="85"/>
                  </a:cxn>
                  <a:cxn ang="0">
                    <a:pos x="24" y="94"/>
                  </a:cxn>
                  <a:cxn ang="0">
                    <a:pos x="12" y="105"/>
                  </a:cxn>
                  <a:cxn ang="0">
                    <a:pos x="1" y="115"/>
                  </a:cxn>
                  <a:cxn ang="0">
                    <a:pos x="1" y="115"/>
                  </a:cxn>
                  <a:cxn ang="0">
                    <a:pos x="0" y="118"/>
                  </a:cxn>
                  <a:cxn ang="0">
                    <a:pos x="0" y="120"/>
                  </a:cxn>
                  <a:cxn ang="0">
                    <a:pos x="1" y="124"/>
                  </a:cxn>
                  <a:cxn ang="0">
                    <a:pos x="5" y="125"/>
                  </a:cxn>
                  <a:cxn ang="0">
                    <a:pos x="7" y="125"/>
                  </a:cxn>
                  <a:cxn ang="0">
                    <a:pos x="9" y="124"/>
                  </a:cxn>
                  <a:cxn ang="0">
                    <a:pos x="9" y="124"/>
                  </a:cxn>
                  <a:cxn ang="0">
                    <a:pos x="20" y="112"/>
                  </a:cxn>
                  <a:cxn ang="0">
                    <a:pos x="33" y="102"/>
                  </a:cxn>
                  <a:cxn ang="0">
                    <a:pos x="44" y="93"/>
                  </a:cxn>
                  <a:cxn ang="0">
                    <a:pos x="59" y="84"/>
                  </a:cxn>
                  <a:cxn ang="0">
                    <a:pos x="72" y="77"/>
                  </a:cxn>
                  <a:cxn ang="0">
                    <a:pos x="86" y="69"/>
                  </a:cxn>
                  <a:cxn ang="0">
                    <a:pos x="116" y="57"/>
                  </a:cxn>
                  <a:cxn ang="0">
                    <a:pos x="116" y="57"/>
                  </a:cxn>
                  <a:cxn ang="0">
                    <a:pos x="158" y="39"/>
                  </a:cxn>
                  <a:cxn ang="0">
                    <a:pos x="158" y="39"/>
                  </a:cxn>
                  <a:cxn ang="0">
                    <a:pos x="192" y="22"/>
                  </a:cxn>
                  <a:cxn ang="0">
                    <a:pos x="211" y="14"/>
                  </a:cxn>
                  <a:cxn ang="0">
                    <a:pos x="220" y="12"/>
                  </a:cxn>
                  <a:cxn ang="0">
                    <a:pos x="228" y="10"/>
                  </a:cxn>
                  <a:cxn ang="0">
                    <a:pos x="228" y="10"/>
                  </a:cxn>
                  <a:cxn ang="0">
                    <a:pos x="230" y="10"/>
                  </a:cxn>
                  <a:cxn ang="0">
                    <a:pos x="232" y="9"/>
                  </a:cxn>
                  <a:cxn ang="0">
                    <a:pos x="233" y="5"/>
                  </a:cxn>
                  <a:cxn ang="0">
                    <a:pos x="232" y="1"/>
                  </a:cxn>
                  <a:cxn ang="0">
                    <a:pos x="230" y="0"/>
                  </a:cxn>
                  <a:cxn ang="0">
                    <a:pos x="228" y="0"/>
                  </a:cxn>
                  <a:cxn ang="0">
                    <a:pos x="228" y="0"/>
                  </a:cxn>
                </a:cxnLst>
                <a:rect l="0" t="0" r="r" b="b"/>
                <a:pathLst>
                  <a:path w="233" h="125">
                    <a:moveTo>
                      <a:pt x="228" y="0"/>
                    </a:moveTo>
                    <a:lnTo>
                      <a:pt x="228" y="0"/>
                    </a:lnTo>
                    <a:lnTo>
                      <a:pt x="221" y="0"/>
                    </a:lnTo>
                    <a:lnTo>
                      <a:pt x="213" y="3"/>
                    </a:lnTo>
                    <a:lnTo>
                      <a:pt x="199" y="8"/>
                    </a:lnTo>
                    <a:lnTo>
                      <a:pt x="171" y="21"/>
                    </a:lnTo>
                    <a:lnTo>
                      <a:pt x="171" y="21"/>
                    </a:lnTo>
                    <a:lnTo>
                      <a:pt x="105" y="50"/>
                    </a:lnTo>
                    <a:lnTo>
                      <a:pt x="105" y="50"/>
                    </a:lnTo>
                    <a:lnTo>
                      <a:pt x="76" y="61"/>
                    </a:lnTo>
                    <a:lnTo>
                      <a:pt x="63" y="69"/>
                    </a:lnTo>
                    <a:lnTo>
                      <a:pt x="48" y="77"/>
                    </a:lnTo>
                    <a:lnTo>
                      <a:pt x="35" y="85"/>
                    </a:lnTo>
                    <a:lnTo>
                      <a:pt x="24" y="94"/>
                    </a:lnTo>
                    <a:lnTo>
                      <a:pt x="12" y="105"/>
                    </a:lnTo>
                    <a:lnTo>
                      <a:pt x="1" y="115"/>
                    </a:lnTo>
                    <a:lnTo>
                      <a:pt x="1" y="115"/>
                    </a:lnTo>
                    <a:lnTo>
                      <a:pt x="0" y="118"/>
                    </a:lnTo>
                    <a:lnTo>
                      <a:pt x="0" y="120"/>
                    </a:lnTo>
                    <a:lnTo>
                      <a:pt x="1" y="124"/>
                    </a:lnTo>
                    <a:lnTo>
                      <a:pt x="5" y="125"/>
                    </a:lnTo>
                    <a:lnTo>
                      <a:pt x="7" y="125"/>
                    </a:lnTo>
                    <a:lnTo>
                      <a:pt x="9" y="124"/>
                    </a:lnTo>
                    <a:lnTo>
                      <a:pt x="9" y="124"/>
                    </a:lnTo>
                    <a:lnTo>
                      <a:pt x="20" y="112"/>
                    </a:lnTo>
                    <a:lnTo>
                      <a:pt x="33" y="102"/>
                    </a:lnTo>
                    <a:lnTo>
                      <a:pt x="44" y="93"/>
                    </a:lnTo>
                    <a:lnTo>
                      <a:pt x="59" y="84"/>
                    </a:lnTo>
                    <a:lnTo>
                      <a:pt x="72" y="77"/>
                    </a:lnTo>
                    <a:lnTo>
                      <a:pt x="86" y="69"/>
                    </a:lnTo>
                    <a:lnTo>
                      <a:pt x="116" y="57"/>
                    </a:lnTo>
                    <a:lnTo>
                      <a:pt x="116" y="57"/>
                    </a:lnTo>
                    <a:lnTo>
                      <a:pt x="158" y="39"/>
                    </a:lnTo>
                    <a:lnTo>
                      <a:pt x="158" y="39"/>
                    </a:lnTo>
                    <a:lnTo>
                      <a:pt x="192" y="22"/>
                    </a:lnTo>
                    <a:lnTo>
                      <a:pt x="211" y="14"/>
                    </a:lnTo>
                    <a:lnTo>
                      <a:pt x="220" y="12"/>
                    </a:lnTo>
                    <a:lnTo>
                      <a:pt x="228" y="10"/>
                    </a:lnTo>
                    <a:lnTo>
                      <a:pt x="228" y="10"/>
                    </a:lnTo>
                    <a:lnTo>
                      <a:pt x="230" y="10"/>
                    </a:lnTo>
                    <a:lnTo>
                      <a:pt x="232" y="9"/>
                    </a:lnTo>
                    <a:lnTo>
                      <a:pt x="233" y="5"/>
                    </a:lnTo>
                    <a:lnTo>
                      <a:pt x="232" y="1"/>
                    </a:lnTo>
                    <a:lnTo>
                      <a:pt x="230" y="0"/>
                    </a:lnTo>
                    <a:lnTo>
                      <a:pt x="228" y="0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1058"/>
              <p:cNvSpPr/>
              <p:nvPr/>
            </p:nvSpPr>
            <p:spPr bwMode="auto">
              <a:xfrm>
                <a:off x="4822826" y="4260850"/>
                <a:ext cx="85725" cy="53975"/>
              </a:xfrm>
              <a:custGeom>
                <a:avLst/>
                <a:gdLst/>
                <a:ahLst/>
                <a:cxnLst>
                  <a:cxn ang="0">
                    <a:pos x="210" y="1"/>
                  </a:cxn>
                  <a:cxn ang="0">
                    <a:pos x="210" y="1"/>
                  </a:cxn>
                  <a:cxn ang="0">
                    <a:pos x="182" y="16"/>
                  </a:cxn>
                  <a:cxn ang="0">
                    <a:pos x="156" y="29"/>
                  </a:cxn>
                  <a:cxn ang="0">
                    <a:pos x="101" y="58"/>
                  </a:cxn>
                  <a:cxn ang="0">
                    <a:pos x="75" y="73"/>
                  </a:cxn>
                  <a:cxn ang="0">
                    <a:pos x="49" y="89"/>
                  </a:cxn>
                  <a:cxn ang="0">
                    <a:pos x="25" y="107"/>
                  </a:cxn>
                  <a:cxn ang="0">
                    <a:pos x="3" y="128"/>
                  </a:cxn>
                  <a:cxn ang="0">
                    <a:pos x="3" y="128"/>
                  </a:cxn>
                  <a:cxn ang="0">
                    <a:pos x="2" y="130"/>
                  </a:cxn>
                  <a:cxn ang="0">
                    <a:pos x="0" y="132"/>
                  </a:cxn>
                  <a:cxn ang="0">
                    <a:pos x="3" y="136"/>
                  </a:cxn>
                  <a:cxn ang="0">
                    <a:pos x="7" y="137"/>
                  </a:cxn>
                  <a:cxn ang="0">
                    <a:pos x="8" y="137"/>
                  </a:cxn>
                  <a:cxn ang="0">
                    <a:pos x="11" y="136"/>
                  </a:cxn>
                  <a:cxn ang="0">
                    <a:pos x="11" y="136"/>
                  </a:cxn>
                  <a:cxn ang="0">
                    <a:pos x="33" y="115"/>
                  </a:cxn>
                  <a:cxn ang="0">
                    <a:pos x="57" y="98"/>
                  </a:cxn>
                  <a:cxn ang="0">
                    <a:pos x="83" y="81"/>
                  </a:cxn>
                  <a:cxn ang="0">
                    <a:pos x="109" y="67"/>
                  </a:cxn>
                  <a:cxn ang="0">
                    <a:pos x="163" y="39"/>
                  </a:cxn>
                  <a:cxn ang="0">
                    <a:pos x="189" y="25"/>
                  </a:cxn>
                  <a:cxn ang="0">
                    <a:pos x="215" y="11"/>
                  </a:cxn>
                  <a:cxn ang="0">
                    <a:pos x="215" y="11"/>
                  </a:cxn>
                  <a:cxn ang="0">
                    <a:pos x="218" y="9"/>
                  </a:cxn>
                  <a:cxn ang="0">
                    <a:pos x="218" y="8"/>
                  </a:cxn>
                  <a:cxn ang="0">
                    <a:pos x="218" y="4"/>
                  </a:cxn>
                  <a:cxn ang="0">
                    <a:pos x="214" y="1"/>
                  </a:cxn>
                  <a:cxn ang="0">
                    <a:pos x="212" y="0"/>
                  </a:cxn>
                  <a:cxn ang="0">
                    <a:pos x="210" y="1"/>
                  </a:cxn>
                  <a:cxn ang="0">
                    <a:pos x="210" y="1"/>
                  </a:cxn>
                </a:cxnLst>
                <a:rect l="0" t="0" r="r" b="b"/>
                <a:pathLst>
                  <a:path w="218" h="137">
                    <a:moveTo>
                      <a:pt x="210" y="1"/>
                    </a:moveTo>
                    <a:lnTo>
                      <a:pt x="210" y="1"/>
                    </a:lnTo>
                    <a:lnTo>
                      <a:pt x="182" y="16"/>
                    </a:lnTo>
                    <a:lnTo>
                      <a:pt x="156" y="29"/>
                    </a:lnTo>
                    <a:lnTo>
                      <a:pt x="101" y="58"/>
                    </a:lnTo>
                    <a:lnTo>
                      <a:pt x="75" y="73"/>
                    </a:lnTo>
                    <a:lnTo>
                      <a:pt x="49" y="89"/>
                    </a:lnTo>
                    <a:lnTo>
                      <a:pt x="25" y="107"/>
                    </a:lnTo>
                    <a:lnTo>
                      <a:pt x="3" y="128"/>
                    </a:lnTo>
                    <a:lnTo>
                      <a:pt x="3" y="128"/>
                    </a:lnTo>
                    <a:lnTo>
                      <a:pt x="2" y="130"/>
                    </a:lnTo>
                    <a:lnTo>
                      <a:pt x="0" y="132"/>
                    </a:lnTo>
                    <a:lnTo>
                      <a:pt x="3" y="136"/>
                    </a:lnTo>
                    <a:lnTo>
                      <a:pt x="7" y="137"/>
                    </a:lnTo>
                    <a:lnTo>
                      <a:pt x="8" y="137"/>
                    </a:lnTo>
                    <a:lnTo>
                      <a:pt x="11" y="136"/>
                    </a:lnTo>
                    <a:lnTo>
                      <a:pt x="11" y="136"/>
                    </a:lnTo>
                    <a:lnTo>
                      <a:pt x="33" y="115"/>
                    </a:lnTo>
                    <a:lnTo>
                      <a:pt x="57" y="98"/>
                    </a:lnTo>
                    <a:lnTo>
                      <a:pt x="83" y="81"/>
                    </a:lnTo>
                    <a:lnTo>
                      <a:pt x="109" y="67"/>
                    </a:lnTo>
                    <a:lnTo>
                      <a:pt x="163" y="39"/>
                    </a:lnTo>
                    <a:lnTo>
                      <a:pt x="189" y="25"/>
                    </a:lnTo>
                    <a:lnTo>
                      <a:pt x="215" y="11"/>
                    </a:lnTo>
                    <a:lnTo>
                      <a:pt x="215" y="11"/>
                    </a:lnTo>
                    <a:lnTo>
                      <a:pt x="218" y="9"/>
                    </a:lnTo>
                    <a:lnTo>
                      <a:pt x="218" y="8"/>
                    </a:lnTo>
                    <a:lnTo>
                      <a:pt x="218" y="4"/>
                    </a:lnTo>
                    <a:lnTo>
                      <a:pt x="214" y="1"/>
                    </a:lnTo>
                    <a:lnTo>
                      <a:pt x="212" y="0"/>
                    </a:lnTo>
                    <a:lnTo>
                      <a:pt x="210" y="1"/>
                    </a:lnTo>
                    <a:lnTo>
                      <a:pt x="21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1059"/>
              <p:cNvSpPr/>
              <p:nvPr/>
            </p:nvSpPr>
            <p:spPr bwMode="auto">
              <a:xfrm>
                <a:off x="4814888" y="4289425"/>
                <a:ext cx="93663" cy="69850"/>
              </a:xfrm>
              <a:custGeom>
                <a:avLst/>
                <a:gdLst/>
                <a:ahLst/>
                <a:cxnLst>
                  <a:cxn ang="0">
                    <a:pos x="228" y="0"/>
                  </a:cxn>
                  <a:cxn ang="0">
                    <a:pos x="228" y="0"/>
                  </a:cxn>
                  <a:cxn ang="0">
                    <a:pos x="214" y="6"/>
                  </a:cxn>
                  <a:cxn ang="0">
                    <a:pos x="199" y="14"/>
                  </a:cxn>
                  <a:cxn ang="0">
                    <a:pos x="173" y="31"/>
                  </a:cxn>
                  <a:cxn ang="0">
                    <a:pos x="122" y="69"/>
                  </a:cxn>
                  <a:cxn ang="0">
                    <a:pos x="122" y="69"/>
                  </a:cxn>
                  <a:cxn ang="0">
                    <a:pos x="91" y="91"/>
                  </a:cxn>
                  <a:cxn ang="0">
                    <a:pos x="61" y="116"/>
                  </a:cxn>
                  <a:cxn ang="0">
                    <a:pos x="31" y="141"/>
                  </a:cxn>
                  <a:cxn ang="0">
                    <a:pos x="3" y="167"/>
                  </a:cxn>
                  <a:cxn ang="0">
                    <a:pos x="3" y="167"/>
                  </a:cxn>
                  <a:cxn ang="0">
                    <a:pos x="2" y="168"/>
                  </a:cxn>
                  <a:cxn ang="0">
                    <a:pos x="0" y="171"/>
                  </a:cxn>
                  <a:cxn ang="0">
                    <a:pos x="3" y="175"/>
                  </a:cxn>
                  <a:cxn ang="0">
                    <a:pos x="7" y="176"/>
                  </a:cxn>
                  <a:cxn ang="0">
                    <a:pos x="8" y="176"/>
                  </a:cxn>
                  <a:cxn ang="0">
                    <a:pos x="11" y="175"/>
                  </a:cxn>
                  <a:cxn ang="0">
                    <a:pos x="11" y="175"/>
                  </a:cxn>
                  <a:cxn ang="0">
                    <a:pos x="36" y="153"/>
                  </a:cxn>
                  <a:cxn ang="0">
                    <a:pos x="62" y="132"/>
                  </a:cxn>
                  <a:cxn ang="0">
                    <a:pos x="88" y="111"/>
                  </a:cxn>
                  <a:cxn ang="0">
                    <a:pos x="114" y="89"/>
                  </a:cxn>
                  <a:cxn ang="0">
                    <a:pos x="114" y="89"/>
                  </a:cxn>
                  <a:cxn ang="0">
                    <a:pos x="129" y="77"/>
                  </a:cxn>
                  <a:cxn ang="0">
                    <a:pos x="144" y="66"/>
                  </a:cxn>
                  <a:cxn ang="0">
                    <a:pos x="176" y="45"/>
                  </a:cxn>
                  <a:cxn ang="0">
                    <a:pos x="176" y="45"/>
                  </a:cxn>
                  <a:cxn ang="0">
                    <a:pos x="202" y="27"/>
                  </a:cxn>
                  <a:cxn ang="0">
                    <a:pos x="216" y="18"/>
                  </a:cxn>
                  <a:cxn ang="0">
                    <a:pos x="231" y="11"/>
                  </a:cxn>
                  <a:cxn ang="0">
                    <a:pos x="231" y="11"/>
                  </a:cxn>
                  <a:cxn ang="0">
                    <a:pos x="233" y="10"/>
                  </a:cxn>
                  <a:cxn ang="0">
                    <a:pos x="235" y="8"/>
                  </a:cxn>
                  <a:cxn ang="0">
                    <a:pos x="235" y="4"/>
                  </a:cxn>
                  <a:cxn ang="0">
                    <a:pos x="233" y="1"/>
                  </a:cxn>
                  <a:cxn ang="0">
                    <a:pos x="232" y="0"/>
                  </a:cxn>
                  <a:cxn ang="0">
                    <a:pos x="231" y="0"/>
                  </a:cxn>
                  <a:cxn ang="0">
                    <a:pos x="228" y="0"/>
                  </a:cxn>
                  <a:cxn ang="0">
                    <a:pos x="228" y="0"/>
                  </a:cxn>
                </a:cxnLst>
                <a:rect l="0" t="0" r="r" b="b"/>
                <a:pathLst>
                  <a:path w="235" h="176">
                    <a:moveTo>
                      <a:pt x="228" y="0"/>
                    </a:moveTo>
                    <a:lnTo>
                      <a:pt x="228" y="0"/>
                    </a:lnTo>
                    <a:lnTo>
                      <a:pt x="214" y="6"/>
                    </a:lnTo>
                    <a:lnTo>
                      <a:pt x="199" y="14"/>
                    </a:lnTo>
                    <a:lnTo>
                      <a:pt x="173" y="31"/>
                    </a:lnTo>
                    <a:lnTo>
                      <a:pt x="122" y="69"/>
                    </a:lnTo>
                    <a:lnTo>
                      <a:pt x="122" y="69"/>
                    </a:lnTo>
                    <a:lnTo>
                      <a:pt x="91" y="91"/>
                    </a:lnTo>
                    <a:lnTo>
                      <a:pt x="61" y="116"/>
                    </a:lnTo>
                    <a:lnTo>
                      <a:pt x="31" y="141"/>
                    </a:lnTo>
                    <a:lnTo>
                      <a:pt x="3" y="167"/>
                    </a:lnTo>
                    <a:lnTo>
                      <a:pt x="3" y="167"/>
                    </a:lnTo>
                    <a:lnTo>
                      <a:pt x="2" y="168"/>
                    </a:lnTo>
                    <a:lnTo>
                      <a:pt x="0" y="171"/>
                    </a:lnTo>
                    <a:lnTo>
                      <a:pt x="3" y="175"/>
                    </a:lnTo>
                    <a:lnTo>
                      <a:pt x="7" y="176"/>
                    </a:lnTo>
                    <a:lnTo>
                      <a:pt x="8" y="176"/>
                    </a:lnTo>
                    <a:lnTo>
                      <a:pt x="11" y="175"/>
                    </a:lnTo>
                    <a:lnTo>
                      <a:pt x="11" y="175"/>
                    </a:lnTo>
                    <a:lnTo>
                      <a:pt x="36" y="153"/>
                    </a:lnTo>
                    <a:lnTo>
                      <a:pt x="62" y="132"/>
                    </a:lnTo>
                    <a:lnTo>
                      <a:pt x="88" y="111"/>
                    </a:lnTo>
                    <a:lnTo>
                      <a:pt x="114" y="89"/>
                    </a:lnTo>
                    <a:lnTo>
                      <a:pt x="114" y="89"/>
                    </a:lnTo>
                    <a:lnTo>
                      <a:pt x="129" y="77"/>
                    </a:lnTo>
                    <a:lnTo>
                      <a:pt x="144" y="66"/>
                    </a:lnTo>
                    <a:lnTo>
                      <a:pt x="176" y="45"/>
                    </a:lnTo>
                    <a:lnTo>
                      <a:pt x="176" y="45"/>
                    </a:lnTo>
                    <a:lnTo>
                      <a:pt x="202" y="27"/>
                    </a:lnTo>
                    <a:lnTo>
                      <a:pt x="216" y="18"/>
                    </a:lnTo>
                    <a:lnTo>
                      <a:pt x="231" y="11"/>
                    </a:lnTo>
                    <a:lnTo>
                      <a:pt x="231" y="11"/>
                    </a:lnTo>
                    <a:lnTo>
                      <a:pt x="233" y="10"/>
                    </a:lnTo>
                    <a:lnTo>
                      <a:pt x="235" y="8"/>
                    </a:lnTo>
                    <a:lnTo>
                      <a:pt x="235" y="4"/>
                    </a:lnTo>
                    <a:lnTo>
                      <a:pt x="233" y="1"/>
                    </a:lnTo>
                    <a:lnTo>
                      <a:pt x="232" y="0"/>
                    </a:lnTo>
                    <a:lnTo>
                      <a:pt x="231" y="0"/>
                    </a:lnTo>
                    <a:lnTo>
                      <a:pt x="228" y="0"/>
                    </a:lnTo>
                    <a:lnTo>
                      <a:pt x="22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1060"/>
              <p:cNvSpPr/>
              <p:nvPr/>
            </p:nvSpPr>
            <p:spPr bwMode="auto">
              <a:xfrm>
                <a:off x="4819651" y="4319588"/>
                <a:ext cx="98425" cy="66675"/>
              </a:xfrm>
              <a:custGeom>
                <a:avLst/>
                <a:gdLst/>
                <a:ahLst/>
                <a:cxnLst>
                  <a:cxn ang="0">
                    <a:pos x="236" y="2"/>
                  </a:cxn>
                  <a:cxn ang="0">
                    <a:pos x="236" y="2"/>
                  </a:cxn>
                  <a:cxn ang="0">
                    <a:pos x="221" y="13"/>
                  </a:cxn>
                  <a:cxn ang="0">
                    <a:pos x="207" y="22"/>
                  </a:cxn>
                  <a:cxn ang="0">
                    <a:pos x="174" y="41"/>
                  </a:cxn>
                  <a:cxn ang="0">
                    <a:pos x="174" y="41"/>
                  </a:cxn>
                  <a:cxn ang="0">
                    <a:pos x="101" y="84"/>
                  </a:cxn>
                  <a:cxn ang="0">
                    <a:pos x="101" y="84"/>
                  </a:cxn>
                  <a:cxn ang="0">
                    <a:pos x="75" y="102"/>
                  </a:cxn>
                  <a:cxn ang="0">
                    <a:pos x="50" y="121"/>
                  </a:cxn>
                  <a:cxn ang="0">
                    <a:pos x="2" y="161"/>
                  </a:cxn>
                  <a:cxn ang="0">
                    <a:pos x="2" y="161"/>
                  </a:cxn>
                  <a:cxn ang="0">
                    <a:pos x="0" y="164"/>
                  </a:cxn>
                  <a:cxn ang="0">
                    <a:pos x="0" y="165"/>
                  </a:cxn>
                  <a:cxn ang="0">
                    <a:pos x="0" y="168"/>
                  </a:cxn>
                  <a:cxn ang="0">
                    <a:pos x="2" y="169"/>
                  </a:cxn>
                  <a:cxn ang="0">
                    <a:pos x="5" y="170"/>
                  </a:cxn>
                  <a:cxn ang="0">
                    <a:pos x="8" y="170"/>
                  </a:cxn>
                  <a:cxn ang="0">
                    <a:pos x="11" y="169"/>
                  </a:cxn>
                  <a:cxn ang="0">
                    <a:pos x="11" y="169"/>
                  </a:cxn>
                  <a:cxn ang="0">
                    <a:pos x="37" y="147"/>
                  </a:cxn>
                  <a:cxn ang="0">
                    <a:pos x="64" y="124"/>
                  </a:cxn>
                  <a:cxn ang="0">
                    <a:pos x="93" y="104"/>
                  </a:cxn>
                  <a:cxn ang="0">
                    <a:pos x="108" y="93"/>
                  </a:cxn>
                  <a:cxn ang="0">
                    <a:pos x="123" y="85"/>
                  </a:cxn>
                  <a:cxn ang="0">
                    <a:pos x="123" y="85"/>
                  </a:cxn>
                  <a:cxn ang="0">
                    <a:pos x="157" y="66"/>
                  </a:cxn>
                  <a:cxn ang="0">
                    <a:pos x="190" y="45"/>
                  </a:cxn>
                  <a:cxn ang="0">
                    <a:pos x="190" y="45"/>
                  </a:cxn>
                  <a:cxn ang="0">
                    <a:pos x="217" y="29"/>
                  </a:cxn>
                  <a:cxn ang="0">
                    <a:pos x="232" y="20"/>
                  </a:cxn>
                  <a:cxn ang="0">
                    <a:pos x="244" y="9"/>
                  </a:cxn>
                  <a:cxn ang="0">
                    <a:pos x="244" y="9"/>
                  </a:cxn>
                  <a:cxn ang="0">
                    <a:pos x="246" y="8"/>
                  </a:cxn>
                  <a:cxn ang="0">
                    <a:pos x="246" y="5"/>
                  </a:cxn>
                  <a:cxn ang="0">
                    <a:pos x="245" y="2"/>
                  </a:cxn>
                  <a:cxn ang="0">
                    <a:pos x="241" y="0"/>
                  </a:cxn>
                  <a:cxn ang="0">
                    <a:pos x="238" y="0"/>
                  </a:cxn>
                  <a:cxn ang="0">
                    <a:pos x="236" y="2"/>
                  </a:cxn>
                  <a:cxn ang="0">
                    <a:pos x="236" y="2"/>
                  </a:cxn>
                </a:cxnLst>
                <a:rect l="0" t="0" r="r" b="b"/>
                <a:pathLst>
                  <a:path w="246" h="170">
                    <a:moveTo>
                      <a:pt x="236" y="2"/>
                    </a:moveTo>
                    <a:lnTo>
                      <a:pt x="236" y="2"/>
                    </a:lnTo>
                    <a:lnTo>
                      <a:pt x="221" y="13"/>
                    </a:lnTo>
                    <a:lnTo>
                      <a:pt x="207" y="22"/>
                    </a:lnTo>
                    <a:lnTo>
                      <a:pt x="174" y="41"/>
                    </a:lnTo>
                    <a:lnTo>
                      <a:pt x="174" y="41"/>
                    </a:lnTo>
                    <a:lnTo>
                      <a:pt x="101" y="84"/>
                    </a:lnTo>
                    <a:lnTo>
                      <a:pt x="101" y="84"/>
                    </a:lnTo>
                    <a:lnTo>
                      <a:pt x="75" y="102"/>
                    </a:lnTo>
                    <a:lnTo>
                      <a:pt x="50" y="121"/>
                    </a:lnTo>
                    <a:lnTo>
                      <a:pt x="2" y="161"/>
                    </a:lnTo>
                    <a:lnTo>
                      <a:pt x="2" y="161"/>
                    </a:lnTo>
                    <a:lnTo>
                      <a:pt x="0" y="164"/>
                    </a:lnTo>
                    <a:lnTo>
                      <a:pt x="0" y="165"/>
                    </a:lnTo>
                    <a:lnTo>
                      <a:pt x="0" y="168"/>
                    </a:lnTo>
                    <a:lnTo>
                      <a:pt x="2" y="169"/>
                    </a:lnTo>
                    <a:lnTo>
                      <a:pt x="5" y="170"/>
                    </a:lnTo>
                    <a:lnTo>
                      <a:pt x="8" y="170"/>
                    </a:lnTo>
                    <a:lnTo>
                      <a:pt x="11" y="169"/>
                    </a:lnTo>
                    <a:lnTo>
                      <a:pt x="11" y="169"/>
                    </a:lnTo>
                    <a:lnTo>
                      <a:pt x="37" y="147"/>
                    </a:lnTo>
                    <a:lnTo>
                      <a:pt x="64" y="124"/>
                    </a:lnTo>
                    <a:lnTo>
                      <a:pt x="93" y="104"/>
                    </a:lnTo>
                    <a:lnTo>
                      <a:pt x="108" y="93"/>
                    </a:lnTo>
                    <a:lnTo>
                      <a:pt x="123" y="85"/>
                    </a:lnTo>
                    <a:lnTo>
                      <a:pt x="123" y="85"/>
                    </a:lnTo>
                    <a:lnTo>
                      <a:pt x="157" y="66"/>
                    </a:lnTo>
                    <a:lnTo>
                      <a:pt x="190" y="45"/>
                    </a:lnTo>
                    <a:lnTo>
                      <a:pt x="190" y="45"/>
                    </a:lnTo>
                    <a:lnTo>
                      <a:pt x="217" y="29"/>
                    </a:lnTo>
                    <a:lnTo>
                      <a:pt x="232" y="20"/>
                    </a:lnTo>
                    <a:lnTo>
                      <a:pt x="244" y="9"/>
                    </a:lnTo>
                    <a:lnTo>
                      <a:pt x="244" y="9"/>
                    </a:lnTo>
                    <a:lnTo>
                      <a:pt x="246" y="8"/>
                    </a:lnTo>
                    <a:lnTo>
                      <a:pt x="246" y="5"/>
                    </a:lnTo>
                    <a:lnTo>
                      <a:pt x="245" y="2"/>
                    </a:lnTo>
                    <a:lnTo>
                      <a:pt x="241" y="0"/>
                    </a:lnTo>
                    <a:lnTo>
                      <a:pt x="238" y="0"/>
                    </a:lnTo>
                    <a:lnTo>
                      <a:pt x="236" y="2"/>
                    </a:lnTo>
                    <a:lnTo>
                      <a:pt x="23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1061"/>
              <p:cNvSpPr/>
              <p:nvPr/>
            </p:nvSpPr>
            <p:spPr bwMode="auto">
              <a:xfrm>
                <a:off x="4827588" y="4351338"/>
                <a:ext cx="95250" cy="65088"/>
              </a:xfrm>
              <a:custGeom>
                <a:avLst/>
                <a:gdLst/>
                <a:ahLst/>
                <a:cxnLst>
                  <a:cxn ang="0">
                    <a:pos x="230" y="1"/>
                  </a:cxn>
                  <a:cxn ang="0">
                    <a:pos x="230" y="1"/>
                  </a:cxn>
                  <a:cxn ang="0">
                    <a:pos x="224" y="7"/>
                  </a:cxn>
                  <a:cxn ang="0">
                    <a:pos x="217" y="12"/>
                  </a:cxn>
                  <a:cxn ang="0">
                    <a:pos x="202" y="22"/>
                  </a:cxn>
                  <a:cxn ang="0">
                    <a:pos x="186" y="31"/>
                  </a:cxn>
                  <a:cxn ang="0">
                    <a:pos x="170" y="41"/>
                  </a:cxn>
                  <a:cxn ang="0">
                    <a:pos x="170" y="41"/>
                  </a:cxn>
                  <a:cxn ang="0">
                    <a:pos x="152" y="52"/>
                  </a:cxn>
                  <a:cxn ang="0">
                    <a:pos x="132" y="64"/>
                  </a:cxn>
                  <a:cxn ang="0">
                    <a:pos x="114" y="75"/>
                  </a:cxn>
                  <a:cxn ang="0">
                    <a:pos x="94" y="86"/>
                  </a:cxn>
                  <a:cxn ang="0">
                    <a:pos x="94" y="86"/>
                  </a:cxn>
                  <a:cxn ang="0">
                    <a:pos x="60" y="109"/>
                  </a:cxn>
                  <a:cxn ang="0">
                    <a:pos x="26" y="132"/>
                  </a:cxn>
                  <a:cxn ang="0">
                    <a:pos x="26" y="132"/>
                  </a:cxn>
                  <a:cxn ang="0">
                    <a:pos x="19" y="137"/>
                  </a:cxn>
                  <a:cxn ang="0">
                    <a:pos x="11" y="143"/>
                  </a:cxn>
                  <a:cxn ang="0">
                    <a:pos x="4" y="149"/>
                  </a:cxn>
                  <a:cxn ang="0">
                    <a:pos x="3" y="153"/>
                  </a:cxn>
                  <a:cxn ang="0">
                    <a:pos x="0" y="158"/>
                  </a:cxn>
                  <a:cxn ang="0">
                    <a:pos x="0" y="158"/>
                  </a:cxn>
                  <a:cxn ang="0">
                    <a:pos x="0" y="161"/>
                  </a:cxn>
                  <a:cxn ang="0">
                    <a:pos x="2" y="162"/>
                  </a:cxn>
                  <a:cxn ang="0">
                    <a:pos x="6" y="165"/>
                  </a:cxn>
                  <a:cxn ang="0">
                    <a:pos x="9" y="165"/>
                  </a:cxn>
                  <a:cxn ang="0">
                    <a:pos x="11" y="164"/>
                  </a:cxn>
                  <a:cxn ang="0">
                    <a:pos x="12" y="161"/>
                  </a:cxn>
                  <a:cxn ang="0">
                    <a:pos x="12" y="161"/>
                  </a:cxn>
                  <a:cxn ang="0">
                    <a:pos x="15" y="154"/>
                  </a:cxn>
                  <a:cxn ang="0">
                    <a:pos x="20" y="149"/>
                  </a:cxn>
                  <a:cxn ang="0">
                    <a:pos x="28" y="143"/>
                  </a:cxn>
                  <a:cxn ang="0">
                    <a:pos x="36" y="137"/>
                  </a:cxn>
                  <a:cxn ang="0">
                    <a:pos x="53" y="127"/>
                  </a:cxn>
                  <a:cxn ang="0">
                    <a:pos x="66" y="119"/>
                  </a:cxn>
                  <a:cxn ang="0">
                    <a:pos x="66" y="119"/>
                  </a:cxn>
                  <a:cxn ang="0">
                    <a:pos x="100" y="97"/>
                  </a:cxn>
                  <a:cxn ang="0">
                    <a:pos x="118" y="86"/>
                  </a:cxn>
                  <a:cxn ang="0">
                    <a:pos x="136" y="76"/>
                  </a:cxn>
                  <a:cxn ang="0">
                    <a:pos x="136" y="76"/>
                  </a:cxn>
                  <a:cxn ang="0">
                    <a:pos x="151" y="68"/>
                  </a:cxn>
                  <a:cxn ang="0">
                    <a:pos x="165" y="59"/>
                  </a:cxn>
                  <a:cxn ang="0">
                    <a:pos x="191" y="39"/>
                  </a:cxn>
                  <a:cxn ang="0">
                    <a:pos x="191" y="39"/>
                  </a:cxn>
                  <a:cxn ang="0">
                    <a:pos x="203" y="31"/>
                  </a:cxn>
                  <a:cxn ang="0">
                    <a:pos x="216" y="25"/>
                  </a:cxn>
                  <a:cxn ang="0">
                    <a:pos x="228" y="18"/>
                  </a:cxn>
                  <a:cxn ang="0">
                    <a:pos x="238" y="9"/>
                  </a:cxn>
                  <a:cxn ang="0">
                    <a:pos x="238" y="9"/>
                  </a:cxn>
                  <a:cxn ang="0">
                    <a:pos x="240" y="8"/>
                  </a:cxn>
                  <a:cxn ang="0">
                    <a:pos x="241" y="5"/>
                  </a:cxn>
                  <a:cxn ang="0">
                    <a:pos x="238" y="1"/>
                  </a:cxn>
                  <a:cxn ang="0">
                    <a:pos x="234" y="0"/>
                  </a:cxn>
                  <a:cxn ang="0">
                    <a:pos x="233" y="0"/>
                  </a:cxn>
                  <a:cxn ang="0">
                    <a:pos x="230" y="1"/>
                  </a:cxn>
                  <a:cxn ang="0">
                    <a:pos x="230" y="1"/>
                  </a:cxn>
                </a:cxnLst>
                <a:rect l="0" t="0" r="r" b="b"/>
                <a:pathLst>
                  <a:path w="241" h="165">
                    <a:moveTo>
                      <a:pt x="230" y="1"/>
                    </a:moveTo>
                    <a:lnTo>
                      <a:pt x="230" y="1"/>
                    </a:lnTo>
                    <a:lnTo>
                      <a:pt x="224" y="7"/>
                    </a:lnTo>
                    <a:lnTo>
                      <a:pt x="217" y="12"/>
                    </a:lnTo>
                    <a:lnTo>
                      <a:pt x="202" y="22"/>
                    </a:lnTo>
                    <a:lnTo>
                      <a:pt x="186" y="31"/>
                    </a:lnTo>
                    <a:lnTo>
                      <a:pt x="170" y="41"/>
                    </a:lnTo>
                    <a:lnTo>
                      <a:pt x="170" y="41"/>
                    </a:lnTo>
                    <a:lnTo>
                      <a:pt x="152" y="52"/>
                    </a:lnTo>
                    <a:lnTo>
                      <a:pt x="132" y="64"/>
                    </a:lnTo>
                    <a:lnTo>
                      <a:pt x="114" y="75"/>
                    </a:lnTo>
                    <a:lnTo>
                      <a:pt x="94" y="86"/>
                    </a:lnTo>
                    <a:lnTo>
                      <a:pt x="94" y="86"/>
                    </a:lnTo>
                    <a:lnTo>
                      <a:pt x="60" y="109"/>
                    </a:lnTo>
                    <a:lnTo>
                      <a:pt x="26" y="132"/>
                    </a:lnTo>
                    <a:lnTo>
                      <a:pt x="26" y="132"/>
                    </a:lnTo>
                    <a:lnTo>
                      <a:pt x="19" y="137"/>
                    </a:lnTo>
                    <a:lnTo>
                      <a:pt x="11" y="143"/>
                    </a:lnTo>
                    <a:lnTo>
                      <a:pt x="4" y="149"/>
                    </a:lnTo>
                    <a:lnTo>
                      <a:pt x="3" y="153"/>
                    </a:lnTo>
                    <a:lnTo>
                      <a:pt x="0" y="158"/>
                    </a:lnTo>
                    <a:lnTo>
                      <a:pt x="0" y="158"/>
                    </a:lnTo>
                    <a:lnTo>
                      <a:pt x="0" y="161"/>
                    </a:lnTo>
                    <a:lnTo>
                      <a:pt x="2" y="162"/>
                    </a:lnTo>
                    <a:lnTo>
                      <a:pt x="6" y="165"/>
                    </a:lnTo>
                    <a:lnTo>
                      <a:pt x="9" y="165"/>
                    </a:lnTo>
                    <a:lnTo>
                      <a:pt x="11" y="164"/>
                    </a:lnTo>
                    <a:lnTo>
                      <a:pt x="12" y="161"/>
                    </a:lnTo>
                    <a:lnTo>
                      <a:pt x="12" y="161"/>
                    </a:lnTo>
                    <a:lnTo>
                      <a:pt x="15" y="154"/>
                    </a:lnTo>
                    <a:lnTo>
                      <a:pt x="20" y="149"/>
                    </a:lnTo>
                    <a:lnTo>
                      <a:pt x="28" y="143"/>
                    </a:lnTo>
                    <a:lnTo>
                      <a:pt x="36" y="137"/>
                    </a:lnTo>
                    <a:lnTo>
                      <a:pt x="53" y="127"/>
                    </a:lnTo>
                    <a:lnTo>
                      <a:pt x="66" y="119"/>
                    </a:lnTo>
                    <a:lnTo>
                      <a:pt x="66" y="119"/>
                    </a:lnTo>
                    <a:lnTo>
                      <a:pt x="100" y="97"/>
                    </a:lnTo>
                    <a:lnTo>
                      <a:pt x="118" y="86"/>
                    </a:lnTo>
                    <a:lnTo>
                      <a:pt x="136" y="76"/>
                    </a:lnTo>
                    <a:lnTo>
                      <a:pt x="136" y="76"/>
                    </a:lnTo>
                    <a:lnTo>
                      <a:pt x="151" y="68"/>
                    </a:lnTo>
                    <a:lnTo>
                      <a:pt x="165" y="59"/>
                    </a:lnTo>
                    <a:lnTo>
                      <a:pt x="191" y="39"/>
                    </a:lnTo>
                    <a:lnTo>
                      <a:pt x="191" y="39"/>
                    </a:lnTo>
                    <a:lnTo>
                      <a:pt x="203" y="31"/>
                    </a:lnTo>
                    <a:lnTo>
                      <a:pt x="216" y="25"/>
                    </a:lnTo>
                    <a:lnTo>
                      <a:pt x="228" y="18"/>
                    </a:lnTo>
                    <a:lnTo>
                      <a:pt x="238" y="9"/>
                    </a:lnTo>
                    <a:lnTo>
                      <a:pt x="238" y="9"/>
                    </a:lnTo>
                    <a:lnTo>
                      <a:pt x="240" y="8"/>
                    </a:lnTo>
                    <a:lnTo>
                      <a:pt x="241" y="5"/>
                    </a:lnTo>
                    <a:lnTo>
                      <a:pt x="238" y="1"/>
                    </a:lnTo>
                    <a:lnTo>
                      <a:pt x="234" y="0"/>
                    </a:lnTo>
                    <a:lnTo>
                      <a:pt x="233" y="0"/>
                    </a:lnTo>
                    <a:lnTo>
                      <a:pt x="230" y="1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1062"/>
              <p:cNvSpPr/>
              <p:nvPr/>
            </p:nvSpPr>
            <p:spPr bwMode="auto">
              <a:xfrm>
                <a:off x="4822826" y="4378325"/>
                <a:ext cx="101600" cy="68263"/>
              </a:xfrm>
              <a:custGeom>
                <a:avLst/>
                <a:gdLst/>
                <a:ahLst/>
                <a:cxnLst>
                  <a:cxn ang="0">
                    <a:pos x="249" y="1"/>
                  </a:cxn>
                  <a:cxn ang="0">
                    <a:pos x="249" y="1"/>
                  </a:cxn>
                  <a:cxn ang="0">
                    <a:pos x="219" y="17"/>
                  </a:cxn>
                  <a:cxn ang="0">
                    <a:pos x="188" y="33"/>
                  </a:cxn>
                  <a:cxn ang="0">
                    <a:pos x="157" y="51"/>
                  </a:cxn>
                  <a:cxn ang="0">
                    <a:pos x="129" y="69"/>
                  </a:cxn>
                  <a:cxn ang="0">
                    <a:pos x="129" y="69"/>
                  </a:cxn>
                  <a:cxn ang="0">
                    <a:pos x="99" y="89"/>
                  </a:cxn>
                  <a:cxn ang="0">
                    <a:pos x="69" y="111"/>
                  </a:cxn>
                  <a:cxn ang="0">
                    <a:pos x="69" y="111"/>
                  </a:cxn>
                  <a:cxn ang="0">
                    <a:pos x="54" y="124"/>
                  </a:cxn>
                  <a:cxn ang="0">
                    <a:pos x="40" y="140"/>
                  </a:cxn>
                  <a:cxn ang="0">
                    <a:pos x="31" y="147"/>
                  </a:cxn>
                  <a:cxn ang="0">
                    <a:pos x="23" y="153"/>
                  </a:cxn>
                  <a:cxn ang="0">
                    <a:pos x="14" y="158"/>
                  </a:cxn>
                  <a:cxn ang="0">
                    <a:pos x="6" y="161"/>
                  </a:cxn>
                  <a:cxn ang="0">
                    <a:pos x="6" y="161"/>
                  </a:cxn>
                  <a:cxn ang="0">
                    <a:pos x="3" y="161"/>
                  </a:cxn>
                  <a:cxn ang="0">
                    <a:pos x="2" y="164"/>
                  </a:cxn>
                  <a:cxn ang="0">
                    <a:pos x="0" y="165"/>
                  </a:cxn>
                  <a:cxn ang="0">
                    <a:pos x="2" y="167"/>
                  </a:cxn>
                  <a:cxn ang="0">
                    <a:pos x="3" y="170"/>
                  </a:cxn>
                  <a:cxn ang="0">
                    <a:pos x="6" y="171"/>
                  </a:cxn>
                  <a:cxn ang="0">
                    <a:pos x="8" y="171"/>
                  </a:cxn>
                  <a:cxn ang="0">
                    <a:pos x="8" y="171"/>
                  </a:cxn>
                  <a:cxn ang="0">
                    <a:pos x="14" y="170"/>
                  </a:cxn>
                  <a:cxn ang="0">
                    <a:pos x="20" y="167"/>
                  </a:cxn>
                  <a:cxn ang="0">
                    <a:pos x="29" y="162"/>
                  </a:cxn>
                  <a:cxn ang="0">
                    <a:pos x="38" y="154"/>
                  </a:cxn>
                  <a:cxn ang="0">
                    <a:pos x="46" y="147"/>
                  </a:cxn>
                  <a:cxn ang="0">
                    <a:pos x="46" y="147"/>
                  </a:cxn>
                  <a:cxn ang="0">
                    <a:pos x="66" y="130"/>
                  </a:cxn>
                  <a:cxn ang="0">
                    <a:pos x="86" y="114"/>
                  </a:cxn>
                  <a:cxn ang="0">
                    <a:pos x="126" y="85"/>
                  </a:cxn>
                  <a:cxn ang="0">
                    <a:pos x="126" y="85"/>
                  </a:cxn>
                  <a:cxn ang="0">
                    <a:pos x="140" y="75"/>
                  </a:cxn>
                  <a:cxn ang="0">
                    <a:pos x="156" y="64"/>
                  </a:cxn>
                  <a:cxn ang="0">
                    <a:pos x="189" y="45"/>
                  </a:cxn>
                  <a:cxn ang="0">
                    <a:pos x="222" y="28"/>
                  </a:cxn>
                  <a:cxn ang="0">
                    <a:pos x="256" y="11"/>
                  </a:cxn>
                  <a:cxn ang="0">
                    <a:pos x="256" y="11"/>
                  </a:cxn>
                  <a:cxn ang="0">
                    <a:pos x="257" y="9"/>
                  </a:cxn>
                  <a:cxn ang="0">
                    <a:pos x="258" y="8"/>
                  </a:cxn>
                  <a:cxn ang="0">
                    <a:pos x="257" y="4"/>
                  </a:cxn>
                  <a:cxn ang="0">
                    <a:pos x="254" y="1"/>
                  </a:cxn>
                  <a:cxn ang="0">
                    <a:pos x="252" y="0"/>
                  </a:cxn>
                  <a:cxn ang="0">
                    <a:pos x="249" y="1"/>
                  </a:cxn>
                  <a:cxn ang="0">
                    <a:pos x="249" y="1"/>
                  </a:cxn>
                </a:cxnLst>
                <a:rect l="0" t="0" r="r" b="b"/>
                <a:pathLst>
                  <a:path w="258" h="171">
                    <a:moveTo>
                      <a:pt x="249" y="1"/>
                    </a:moveTo>
                    <a:lnTo>
                      <a:pt x="249" y="1"/>
                    </a:lnTo>
                    <a:lnTo>
                      <a:pt x="219" y="17"/>
                    </a:lnTo>
                    <a:lnTo>
                      <a:pt x="188" y="33"/>
                    </a:lnTo>
                    <a:lnTo>
                      <a:pt x="157" y="51"/>
                    </a:lnTo>
                    <a:lnTo>
                      <a:pt x="129" y="69"/>
                    </a:lnTo>
                    <a:lnTo>
                      <a:pt x="129" y="69"/>
                    </a:lnTo>
                    <a:lnTo>
                      <a:pt x="99" y="89"/>
                    </a:lnTo>
                    <a:lnTo>
                      <a:pt x="69" y="111"/>
                    </a:lnTo>
                    <a:lnTo>
                      <a:pt x="69" y="111"/>
                    </a:lnTo>
                    <a:lnTo>
                      <a:pt x="54" y="124"/>
                    </a:lnTo>
                    <a:lnTo>
                      <a:pt x="40" y="140"/>
                    </a:lnTo>
                    <a:lnTo>
                      <a:pt x="31" y="147"/>
                    </a:lnTo>
                    <a:lnTo>
                      <a:pt x="23" y="153"/>
                    </a:lnTo>
                    <a:lnTo>
                      <a:pt x="14" y="158"/>
                    </a:lnTo>
                    <a:lnTo>
                      <a:pt x="6" y="161"/>
                    </a:lnTo>
                    <a:lnTo>
                      <a:pt x="6" y="161"/>
                    </a:lnTo>
                    <a:lnTo>
                      <a:pt x="3" y="161"/>
                    </a:lnTo>
                    <a:lnTo>
                      <a:pt x="2" y="164"/>
                    </a:lnTo>
                    <a:lnTo>
                      <a:pt x="0" y="165"/>
                    </a:lnTo>
                    <a:lnTo>
                      <a:pt x="2" y="167"/>
                    </a:lnTo>
                    <a:lnTo>
                      <a:pt x="3" y="170"/>
                    </a:lnTo>
                    <a:lnTo>
                      <a:pt x="6" y="171"/>
                    </a:lnTo>
                    <a:lnTo>
                      <a:pt x="8" y="171"/>
                    </a:lnTo>
                    <a:lnTo>
                      <a:pt x="8" y="171"/>
                    </a:lnTo>
                    <a:lnTo>
                      <a:pt x="14" y="170"/>
                    </a:lnTo>
                    <a:lnTo>
                      <a:pt x="20" y="167"/>
                    </a:lnTo>
                    <a:lnTo>
                      <a:pt x="29" y="162"/>
                    </a:lnTo>
                    <a:lnTo>
                      <a:pt x="38" y="154"/>
                    </a:lnTo>
                    <a:lnTo>
                      <a:pt x="46" y="147"/>
                    </a:lnTo>
                    <a:lnTo>
                      <a:pt x="46" y="147"/>
                    </a:lnTo>
                    <a:lnTo>
                      <a:pt x="66" y="130"/>
                    </a:lnTo>
                    <a:lnTo>
                      <a:pt x="86" y="114"/>
                    </a:lnTo>
                    <a:lnTo>
                      <a:pt x="126" y="85"/>
                    </a:lnTo>
                    <a:lnTo>
                      <a:pt x="126" y="85"/>
                    </a:lnTo>
                    <a:lnTo>
                      <a:pt x="140" y="75"/>
                    </a:lnTo>
                    <a:lnTo>
                      <a:pt x="156" y="64"/>
                    </a:lnTo>
                    <a:lnTo>
                      <a:pt x="189" y="45"/>
                    </a:lnTo>
                    <a:lnTo>
                      <a:pt x="222" y="28"/>
                    </a:lnTo>
                    <a:lnTo>
                      <a:pt x="256" y="11"/>
                    </a:lnTo>
                    <a:lnTo>
                      <a:pt x="256" y="11"/>
                    </a:lnTo>
                    <a:lnTo>
                      <a:pt x="257" y="9"/>
                    </a:lnTo>
                    <a:lnTo>
                      <a:pt x="258" y="8"/>
                    </a:lnTo>
                    <a:lnTo>
                      <a:pt x="257" y="4"/>
                    </a:lnTo>
                    <a:lnTo>
                      <a:pt x="254" y="1"/>
                    </a:lnTo>
                    <a:lnTo>
                      <a:pt x="252" y="0"/>
                    </a:lnTo>
                    <a:lnTo>
                      <a:pt x="249" y="1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1063"/>
              <p:cNvSpPr/>
              <p:nvPr/>
            </p:nvSpPr>
            <p:spPr bwMode="auto">
              <a:xfrm>
                <a:off x="4827588" y="4410075"/>
                <a:ext cx="85725" cy="63500"/>
              </a:xfrm>
              <a:custGeom>
                <a:avLst/>
                <a:gdLst/>
                <a:ahLst/>
                <a:cxnLst>
                  <a:cxn ang="0">
                    <a:pos x="208" y="1"/>
                  </a:cxn>
                  <a:cxn ang="0">
                    <a:pos x="208" y="1"/>
                  </a:cxn>
                  <a:cxn ang="0">
                    <a:pos x="155" y="34"/>
                  </a:cxn>
                  <a:cxn ang="0">
                    <a:pos x="127" y="52"/>
                  </a:cxn>
                  <a:cxn ang="0">
                    <a:pos x="101" y="69"/>
                  </a:cxn>
                  <a:cxn ang="0">
                    <a:pos x="75" y="89"/>
                  </a:cxn>
                  <a:cxn ang="0">
                    <a:pos x="50" y="108"/>
                  </a:cxn>
                  <a:cxn ang="0">
                    <a:pos x="25" y="129"/>
                  </a:cxn>
                  <a:cxn ang="0">
                    <a:pos x="2" y="150"/>
                  </a:cxn>
                  <a:cxn ang="0">
                    <a:pos x="2" y="150"/>
                  </a:cxn>
                  <a:cxn ang="0">
                    <a:pos x="0" y="153"/>
                  </a:cxn>
                  <a:cxn ang="0">
                    <a:pos x="0" y="154"/>
                  </a:cxn>
                  <a:cxn ang="0">
                    <a:pos x="2" y="158"/>
                  </a:cxn>
                  <a:cxn ang="0">
                    <a:pos x="6" y="161"/>
                  </a:cxn>
                  <a:cxn ang="0">
                    <a:pos x="8" y="159"/>
                  </a:cxn>
                  <a:cxn ang="0">
                    <a:pos x="11" y="158"/>
                  </a:cxn>
                  <a:cxn ang="0">
                    <a:pos x="11" y="158"/>
                  </a:cxn>
                  <a:cxn ang="0">
                    <a:pos x="33" y="137"/>
                  </a:cxn>
                  <a:cxn ang="0">
                    <a:pos x="58" y="116"/>
                  </a:cxn>
                  <a:cxn ang="0">
                    <a:pos x="83" y="98"/>
                  </a:cxn>
                  <a:cxn ang="0">
                    <a:pos x="108" y="78"/>
                  </a:cxn>
                  <a:cxn ang="0">
                    <a:pos x="134" y="61"/>
                  </a:cxn>
                  <a:cxn ang="0">
                    <a:pos x="161" y="43"/>
                  </a:cxn>
                  <a:cxn ang="0">
                    <a:pos x="215" y="12"/>
                  </a:cxn>
                  <a:cxn ang="0">
                    <a:pos x="215" y="12"/>
                  </a:cxn>
                  <a:cxn ang="0">
                    <a:pos x="216" y="9"/>
                  </a:cxn>
                  <a:cxn ang="0">
                    <a:pos x="217" y="8"/>
                  </a:cxn>
                  <a:cxn ang="0">
                    <a:pos x="216" y="4"/>
                  </a:cxn>
                  <a:cxn ang="0">
                    <a:pos x="213" y="1"/>
                  </a:cxn>
                  <a:cxn ang="0">
                    <a:pos x="211" y="0"/>
                  </a:cxn>
                  <a:cxn ang="0">
                    <a:pos x="208" y="1"/>
                  </a:cxn>
                  <a:cxn ang="0">
                    <a:pos x="208" y="1"/>
                  </a:cxn>
                </a:cxnLst>
                <a:rect l="0" t="0" r="r" b="b"/>
                <a:pathLst>
                  <a:path w="217" h="161">
                    <a:moveTo>
                      <a:pt x="208" y="1"/>
                    </a:moveTo>
                    <a:lnTo>
                      <a:pt x="208" y="1"/>
                    </a:lnTo>
                    <a:lnTo>
                      <a:pt x="155" y="34"/>
                    </a:lnTo>
                    <a:lnTo>
                      <a:pt x="127" y="52"/>
                    </a:lnTo>
                    <a:lnTo>
                      <a:pt x="101" y="69"/>
                    </a:lnTo>
                    <a:lnTo>
                      <a:pt x="75" y="89"/>
                    </a:lnTo>
                    <a:lnTo>
                      <a:pt x="50" y="108"/>
                    </a:lnTo>
                    <a:lnTo>
                      <a:pt x="25" y="129"/>
                    </a:lnTo>
                    <a:lnTo>
                      <a:pt x="2" y="150"/>
                    </a:lnTo>
                    <a:lnTo>
                      <a:pt x="2" y="150"/>
                    </a:lnTo>
                    <a:lnTo>
                      <a:pt x="0" y="153"/>
                    </a:lnTo>
                    <a:lnTo>
                      <a:pt x="0" y="154"/>
                    </a:lnTo>
                    <a:lnTo>
                      <a:pt x="2" y="158"/>
                    </a:lnTo>
                    <a:lnTo>
                      <a:pt x="6" y="161"/>
                    </a:lnTo>
                    <a:lnTo>
                      <a:pt x="8" y="159"/>
                    </a:lnTo>
                    <a:lnTo>
                      <a:pt x="11" y="158"/>
                    </a:lnTo>
                    <a:lnTo>
                      <a:pt x="11" y="158"/>
                    </a:lnTo>
                    <a:lnTo>
                      <a:pt x="33" y="137"/>
                    </a:lnTo>
                    <a:lnTo>
                      <a:pt x="58" y="116"/>
                    </a:lnTo>
                    <a:lnTo>
                      <a:pt x="83" y="98"/>
                    </a:lnTo>
                    <a:lnTo>
                      <a:pt x="108" y="78"/>
                    </a:lnTo>
                    <a:lnTo>
                      <a:pt x="134" y="61"/>
                    </a:lnTo>
                    <a:lnTo>
                      <a:pt x="161" y="43"/>
                    </a:lnTo>
                    <a:lnTo>
                      <a:pt x="215" y="12"/>
                    </a:lnTo>
                    <a:lnTo>
                      <a:pt x="215" y="12"/>
                    </a:lnTo>
                    <a:lnTo>
                      <a:pt x="216" y="9"/>
                    </a:lnTo>
                    <a:lnTo>
                      <a:pt x="217" y="8"/>
                    </a:lnTo>
                    <a:lnTo>
                      <a:pt x="216" y="4"/>
                    </a:lnTo>
                    <a:lnTo>
                      <a:pt x="213" y="1"/>
                    </a:lnTo>
                    <a:lnTo>
                      <a:pt x="211" y="0"/>
                    </a:lnTo>
                    <a:lnTo>
                      <a:pt x="208" y="1"/>
                    </a:lnTo>
                    <a:lnTo>
                      <a:pt x="20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1064"/>
              <p:cNvSpPr/>
              <p:nvPr/>
            </p:nvSpPr>
            <p:spPr bwMode="auto">
              <a:xfrm>
                <a:off x="4806951" y="4443413"/>
                <a:ext cx="107950" cy="73025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232" y="25"/>
                  </a:cxn>
                  <a:cxn ang="0">
                    <a:pos x="195" y="49"/>
                  </a:cxn>
                  <a:cxn ang="0">
                    <a:pos x="123" y="94"/>
                  </a:cxn>
                  <a:cxn ang="0">
                    <a:pos x="123" y="94"/>
                  </a:cxn>
                  <a:cxn ang="0">
                    <a:pos x="62" y="131"/>
                  </a:cxn>
                  <a:cxn ang="0">
                    <a:pos x="30" y="152"/>
                  </a:cxn>
                  <a:cxn ang="0">
                    <a:pos x="16" y="162"/>
                  </a:cxn>
                  <a:cxn ang="0">
                    <a:pos x="2" y="173"/>
                  </a:cxn>
                  <a:cxn ang="0">
                    <a:pos x="2" y="173"/>
                  </a:cxn>
                  <a:cxn ang="0">
                    <a:pos x="0" y="175"/>
                  </a:cxn>
                  <a:cxn ang="0">
                    <a:pos x="0" y="179"/>
                  </a:cxn>
                  <a:cxn ang="0">
                    <a:pos x="3" y="182"/>
                  </a:cxn>
                  <a:cxn ang="0">
                    <a:pos x="5" y="183"/>
                  </a:cxn>
                  <a:cxn ang="0">
                    <a:pos x="12" y="183"/>
                  </a:cxn>
                  <a:cxn ang="0">
                    <a:pos x="12" y="183"/>
                  </a:cxn>
                  <a:cxn ang="0">
                    <a:pos x="16" y="182"/>
                  </a:cxn>
                  <a:cxn ang="0">
                    <a:pos x="17" y="179"/>
                  </a:cxn>
                  <a:cxn ang="0">
                    <a:pos x="19" y="178"/>
                  </a:cxn>
                  <a:cxn ang="0">
                    <a:pos x="17" y="175"/>
                  </a:cxn>
                  <a:cxn ang="0">
                    <a:pos x="17" y="175"/>
                  </a:cxn>
                  <a:cxn ang="0">
                    <a:pos x="46" y="154"/>
                  </a:cxn>
                  <a:cxn ang="0">
                    <a:pos x="77" y="135"/>
                  </a:cxn>
                  <a:cxn ang="0">
                    <a:pos x="138" y="98"/>
                  </a:cxn>
                  <a:cxn ang="0">
                    <a:pos x="138" y="98"/>
                  </a:cxn>
                  <a:cxn ang="0">
                    <a:pos x="206" y="56"/>
                  </a:cxn>
                  <a:cxn ang="0">
                    <a:pos x="238" y="34"/>
                  </a:cxn>
                  <a:cxn ang="0">
                    <a:pos x="271" y="11"/>
                  </a:cxn>
                  <a:cxn ang="0">
                    <a:pos x="271" y="11"/>
                  </a:cxn>
                  <a:cxn ang="0">
                    <a:pos x="272" y="9"/>
                  </a:cxn>
                  <a:cxn ang="0">
                    <a:pos x="274" y="7"/>
                  </a:cxn>
                  <a:cxn ang="0">
                    <a:pos x="272" y="3"/>
                  </a:cxn>
                  <a:cxn ang="0">
                    <a:pos x="271" y="0"/>
                  </a:cxn>
                  <a:cxn ang="0">
                    <a:pos x="270" y="0"/>
                  </a:cxn>
                  <a:cxn ang="0">
                    <a:pos x="267" y="0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4" h="183">
                    <a:moveTo>
                      <a:pt x="266" y="0"/>
                    </a:moveTo>
                    <a:lnTo>
                      <a:pt x="266" y="0"/>
                    </a:lnTo>
                    <a:lnTo>
                      <a:pt x="232" y="25"/>
                    </a:lnTo>
                    <a:lnTo>
                      <a:pt x="195" y="49"/>
                    </a:lnTo>
                    <a:lnTo>
                      <a:pt x="123" y="94"/>
                    </a:lnTo>
                    <a:lnTo>
                      <a:pt x="123" y="94"/>
                    </a:lnTo>
                    <a:lnTo>
                      <a:pt x="62" y="131"/>
                    </a:lnTo>
                    <a:lnTo>
                      <a:pt x="30" y="152"/>
                    </a:lnTo>
                    <a:lnTo>
                      <a:pt x="16" y="162"/>
                    </a:lnTo>
                    <a:lnTo>
                      <a:pt x="2" y="173"/>
                    </a:lnTo>
                    <a:lnTo>
                      <a:pt x="2" y="173"/>
                    </a:lnTo>
                    <a:lnTo>
                      <a:pt x="0" y="175"/>
                    </a:lnTo>
                    <a:lnTo>
                      <a:pt x="0" y="179"/>
                    </a:lnTo>
                    <a:lnTo>
                      <a:pt x="3" y="182"/>
                    </a:lnTo>
                    <a:lnTo>
                      <a:pt x="5" y="183"/>
                    </a:lnTo>
                    <a:lnTo>
                      <a:pt x="12" y="183"/>
                    </a:lnTo>
                    <a:lnTo>
                      <a:pt x="12" y="183"/>
                    </a:lnTo>
                    <a:lnTo>
                      <a:pt x="16" y="182"/>
                    </a:lnTo>
                    <a:lnTo>
                      <a:pt x="17" y="179"/>
                    </a:lnTo>
                    <a:lnTo>
                      <a:pt x="19" y="178"/>
                    </a:lnTo>
                    <a:lnTo>
                      <a:pt x="17" y="175"/>
                    </a:lnTo>
                    <a:lnTo>
                      <a:pt x="17" y="175"/>
                    </a:lnTo>
                    <a:lnTo>
                      <a:pt x="46" y="154"/>
                    </a:lnTo>
                    <a:lnTo>
                      <a:pt x="77" y="135"/>
                    </a:lnTo>
                    <a:lnTo>
                      <a:pt x="138" y="98"/>
                    </a:lnTo>
                    <a:lnTo>
                      <a:pt x="138" y="98"/>
                    </a:lnTo>
                    <a:lnTo>
                      <a:pt x="206" y="56"/>
                    </a:lnTo>
                    <a:lnTo>
                      <a:pt x="238" y="34"/>
                    </a:lnTo>
                    <a:lnTo>
                      <a:pt x="271" y="11"/>
                    </a:lnTo>
                    <a:lnTo>
                      <a:pt x="271" y="11"/>
                    </a:lnTo>
                    <a:lnTo>
                      <a:pt x="272" y="9"/>
                    </a:lnTo>
                    <a:lnTo>
                      <a:pt x="274" y="7"/>
                    </a:lnTo>
                    <a:lnTo>
                      <a:pt x="272" y="3"/>
                    </a:lnTo>
                    <a:lnTo>
                      <a:pt x="271" y="0"/>
                    </a:lnTo>
                    <a:lnTo>
                      <a:pt x="270" y="0"/>
                    </a:lnTo>
                    <a:lnTo>
                      <a:pt x="267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1065"/>
              <p:cNvSpPr/>
              <p:nvPr/>
            </p:nvSpPr>
            <p:spPr bwMode="auto">
              <a:xfrm>
                <a:off x="4784726" y="4462463"/>
                <a:ext cx="139700" cy="87313"/>
              </a:xfrm>
              <a:custGeom>
                <a:avLst/>
                <a:gdLst/>
                <a:ahLst/>
                <a:cxnLst>
                  <a:cxn ang="0">
                    <a:pos x="343" y="3"/>
                  </a:cxn>
                  <a:cxn ang="0">
                    <a:pos x="339" y="4"/>
                  </a:cxn>
                  <a:cxn ang="0">
                    <a:pos x="334" y="6"/>
                  </a:cxn>
                  <a:cxn ang="0">
                    <a:pos x="317" y="17"/>
                  </a:cxn>
                  <a:cxn ang="0">
                    <a:pos x="301" y="30"/>
                  </a:cxn>
                  <a:cxn ang="0">
                    <a:pos x="250" y="67"/>
                  </a:cxn>
                  <a:cxn ang="0">
                    <a:pos x="196" y="98"/>
                  </a:cxn>
                  <a:cxn ang="0">
                    <a:pos x="147" y="123"/>
                  </a:cxn>
                  <a:cxn ang="0">
                    <a:pos x="98" y="150"/>
                  </a:cxn>
                  <a:cxn ang="0">
                    <a:pos x="75" y="167"/>
                  </a:cxn>
                  <a:cxn ang="0">
                    <a:pos x="29" y="199"/>
                  </a:cxn>
                  <a:cxn ang="0">
                    <a:pos x="3" y="210"/>
                  </a:cxn>
                  <a:cxn ang="0">
                    <a:pos x="1" y="212"/>
                  </a:cxn>
                  <a:cxn ang="0">
                    <a:pos x="0" y="218"/>
                  </a:cxn>
                  <a:cxn ang="0">
                    <a:pos x="1" y="222"/>
                  </a:cxn>
                  <a:cxn ang="0">
                    <a:pos x="7" y="222"/>
                  </a:cxn>
                  <a:cxn ang="0">
                    <a:pos x="18" y="217"/>
                  </a:cxn>
                  <a:cxn ang="0">
                    <a:pos x="52" y="195"/>
                  </a:cxn>
                  <a:cxn ang="0">
                    <a:pos x="84" y="173"/>
                  </a:cxn>
                  <a:cxn ang="0">
                    <a:pos x="95" y="166"/>
                  </a:cxn>
                  <a:cxn ang="0">
                    <a:pos x="119" y="150"/>
                  </a:cxn>
                  <a:cxn ang="0">
                    <a:pos x="143" y="135"/>
                  </a:cxn>
                  <a:cxn ang="0">
                    <a:pos x="171" y="120"/>
                  </a:cxn>
                  <a:cxn ang="0">
                    <a:pos x="201" y="107"/>
                  </a:cxn>
                  <a:cxn ang="0">
                    <a:pos x="254" y="78"/>
                  </a:cxn>
                  <a:cxn ang="0">
                    <a:pos x="301" y="44"/>
                  </a:cxn>
                  <a:cxn ang="0">
                    <a:pos x="320" y="29"/>
                  </a:cxn>
                  <a:cxn ang="0">
                    <a:pos x="337" y="17"/>
                  </a:cxn>
                  <a:cxn ang="0">
                    <a:pos x="340" y="16"/>
                  </a:cxn>
                  <a:cxn ang="0">
                    <a:pos x="348" y="14"/>
                  </a:cxn>
                  <a:cxn ang="0">
                    <a:pos x="352" y="8"/>
                  </a:cxn>
                  <a:cxn ang="0">
                    <a:pos x="353" y="4"/>
                  </a:cxn>
                  <a:cxn ang="0">
                    <a:pos x="351" y="1"/>
                  </a:cxn>
                  <a:cxn ang="0">
                    <a:pos x="344" y="1"/>
                  </a:cxn>
                  <a:cxn ang="0">
                    <a:pos x="343" y="3"/>
                  </a:cxn>
                </a:cxnLst>
                <a:rect l="0" t="0" r="r" b="b"/>
                <a:pathLst>
                  <a:path w="353" h="222">
                    <a:moveTo>
                      <a:pt x="343" y="3"/>
                    </a:moveTo>
                    <a:lnTo>
                      <a:pt x="343" y="3"/>
                    </a:lnTo>
                    <a:lnTo>
                      <a:pt x="341" y="4"/>
                    </a:lnTo>
                    <a:lnTo>
                      <a:pt x="339" y="4"/>
                    </a:lnTo>
                    <a:lnTo>
                      <a:pt x="334" y="6"/>
                    </a:lnTo>
                    <a:lnTo>
                      <a:pt x="334" y="6"/>
                    </a:lnTo>
                    <a:lnTo>
                      <a:pt x="324" y="10"/>
                    </a:lnTo>
                    <a:lnTo>
                      <a:pt x="317" y="17"/>
                    </a:lnTo>
                    <a:lnTo>
                      <a:pt x="301" y="30"/>
                    </a:lnTo>
                    <a:lnTo>
                      <a:pt x="301" y="30"/>
                    </a:lnTo>
                    <a:lnTo>
                      <a:pt x="276" y="50"/>
                    </a:lnTo>
                    <a:lnTo>
                      <a:pt x="250" y="67"/>
                    </a:lnTo>
                    <a:lnTo>
                      <a:pt x="224" y="82"/>
                    </a:lnTo>
                    <a:lnTo>
                      <a:pt x="196" y="98"/>
                    </a:lnTo>
                    <a:lnTo>
                      <a:pt x="196" y="98"/>
                    </a:lnTo>
                    <a:lnTo>
                      <a:pt x="147" y="123"/>
                    </a:lnTo>
                    <a:lnTo>
                      <a:pt x="122" y="136"/>
                    </a:lnTo>
                    <a:lnTo>
                      <a:pt x="98" y="150"/>
                    </a:lnTo>
                    <a:lnTo>
                      <a:pt x="98" y="150"/>
                    </a:lnTo>
                    <a:lnTo>
                      <a:pt x="75" y="167"/>
                    </a:lnTo>
                    <a:lnTo>
                      <a:pt x="52" y="184"/>
                    </a:lnTo>
                    <a:lnTo>
                      <a:pt x="29" y="199"/>
                    </a:lnTo>
                    <a:lnTo>
                      <a:pt x="16" y="205"/>
                    </a:lnTo>
                    <a:lnTo>
                      <a:pt x="3" y="210"/>
                    </a:lnTo>
                    <a:lnTo>
                      <a:pt x="3" y="210"/>
                    </a:lnTo>
                    <a:lnTo>
                      <a:pt x="1" y="212"/>
                    </a:lnTo>
                    <a:lnTo>
                      <a:pt x="0" y="214"/>
                    </a:lnTo>
                    <a:lnTo>
                      <a:pt x="0" y="218"/>
                    </a:lnTo>
                    <a:lnTo>
                      <a:pt x="0" y="221"/>
                    </a:lnTo>
                    <a:lnTo>
                      <a:pt x="1" y="222"/>
                    </a:lnTo>
                    <a:lnTo>
                      <a:pt x="4" y="222"/>
                    </a:lnTo>
                    <a:lnTo>
                      <a:pt x="7" y="222"/>
                    </a:lnTo>
                    <a:lnTo>
                      <a:pt x="7" y="222"/>
                    </a:lnTo>
                    <a:lnTo>
                      <a:pt x="18" y="217"/>
                    </a:lnTo>
                    <a:lnTo>
                      <a:pt x="30" y="210"/>
                    </a:lnTo>
                    <a:lnTo>
                      <a:pt x="52" y="195"/>
                    </a:lnTo>
                    <a:lnTo>
                      <a:pt x="73" y="180"/>
                    </a:lnTo>
                    <a:lnTo>
                      <a:pt x="84" y="173"/>
                    </a:lnTo>
                    <a:lnTo>
                      <a:pt x="95" y="166"/>
                    </a:lnTo>
                    <a:lnTo>
                      <a:pt x="95" y="166"/>
                    </a:lnTo>
                    <a:lnTo>
                      <a:pt x="107" y="158"/>
                    </a:lnTo>
                    <a:lnTo>
                      <a:pt x="119" y="150"/>
                    </a:lnTo>
                    <a:lnTo>
                      <a:pt x="143" y="135"/>
                    </a:lnTo>
                    <a:lnTo>
                      <a:pt x="143" y="135"/>
                    </a:lnTo>
                    <a:lnTo>
                      <a:pt x="156" y="127"/>
                    </a:lnTo>
                    <a:lnTo>
                      <a:pt x="171" y="120"/>
                    </a:lnTo>
                    <a:lnTo>
                      <a:pt x="201" y="107"/>
                    </a:lnTo>
                    <a:lnTo>
                      <a:pt x="201" y="107"/>
                    </a:lnTo>
                    <a:lnTo>
                      <a:pt x="228" y="94"/>
                    </a:lnTo>
                    <a:lnTo>
                      <a:pt x="254" y="78"/>
                    </a:lnTo>
                    <a:lnTo>
                      <a:pt x="277" y="63"/>
                    </a:lnTo>
                    <a:lnTo>
                      <a:pt x="301" y="44"/>
                    </a:lnTo>
                    <a:lnTo>
                      <a:pt x="301" y="44"/>
                    </a:lnTo>
                    <a:lnTo>
                      <a:pt x="320" y="29"/>
                    </a:lnTo>
                    <a:lnTo>
                      <a:pt x="332" y="20"/>
                    </a:lnTo>
                    <a:lnTo>
                      <a:pt x="337" y="17"/>
                    </a:lnTo>
                    <a:lnTo>
                      <a:pt x="340" y="16"/>
                    </a:lnTo>
                    <a:lnTo>
                      <a:pt x="340" y="16"/>
                    </a:lnTo>
                    <a:lnTo>
                      <a:pt x="344" y="16"/>
                    </a:lnTo>
                    <a:lnTo>
                      <a:pt x="348" y="14"/>
                    </a:lnTo>
                    <a:lnTo>
                      <a:pt x="352" y="8"/>
                    </a:lnTo>
                    <a:lnTo>
                      <a:pt x="352" y="8"/>
                    </a:lnTo>
                    <a:lnTo>
                      <a:pt x="353" y="6"/>
                    </a:lnTo>
                    <a:lnTo>
                      <a:pt x="353" y="4"/>
                    </a:lnTo>
                    <a:lnTo>
                      <a:pt x="352" y="3"/>
                    </a:lnTo>
                    <a:lnTo>
                      <a:pt x="351" y="1"/>
                    </a:lnTo>
                    <a:lnTo>
                      <a:pt x="347" y="0"/>
                    </a:lnTo>
                    <a:lnTo>
                      <a:pt x="344" y="1"/>
                    </a:lnTo>
                    <a:lnTo>
                      <a:pt x="343" y="3"/>
                    </a:lnTo>
                    <a:lnTo>
                      <a:pt x="34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1066"/>
              <p:cNvSpPr/>
              <p:nvPr/>
            </p:nvSpPr>
            <p:spPr bwMode="auto">
              <a:xfrm>
                <a:off x="4519613" y="4484688"/>
                <a:ext cx="400050" cy="227013"/>
              </a:xfrm>
              <a:custGeom>
                <a:avLst/>
                <a:gdLst/>
                <a:ahLst/>
                <a:cxnLst>
                  <a:cxn ang="0">
                    <a:pos x="1000" y="3"/>
                  </a:cxn>
                  <a:cxn ang="0">
                    <a:pos x="973" y="26"/>
                  </a:cxn>
                  <a:cxn ang="0">
                    <a:pos x="914" y="68"/>
                  </a:cxn>
                  <a:cxn ang="0">
                    <a:pos x="884" y="86"/>
                  </a:cxn>
                  <a:cxn ang="0">
                    <a:pos x="791" y="144"/>
                  </a:cxn>
                  <a:cxn ang="0">
                    <a:pos x="760" y="162"/>
                  </a:cxn>
                  <a:cxn ang="0">
                    <a:pos x="699" y="192"/>
                  </a:cxn>
                  <a:cxn ang="0">
                    <a:pos x="638" y="224"/>
                  </a:cxn>
                  <a:cxn ang="0">
                    <a:pos x="607" y="241"/>
                  </a:cxn>
                  <a:cxn ang="0">
                    <a:pos x="544" y="273"/>
                  </a:cxn>
                  <a:cxn ang="0">
                    <a:pos x="510" y="287"/>
                  </a:cxn>
                  <a:cxn ang="0">
                    <a:pos x="447" y="314"/>
                  </a:cxn>
                  <a:cxn ang="0">
                    <a:pos x="385" y="348"/>
                  </a:cxn>
                  <a:cxn ang="0">
                    <a:pos x="327" y="386"/>
                  </a:cxn>
                  <a:cxn ang="0">
                    <a:pos x="270" y="424"/>
                  </a:cxn>
                  <a:cxn ang="0">
                    <a:pos x="236" y="442"/>
                  </a:cxn>
                  <a:cxn ang="0">
                    <a:pos x="201" y="458"/>
                  </a:cxn>
                  <a:cxn ang="0">
                    <a:pos x="170" y="476"/>
                  </a:cxn>
                  <a:cxn ang="0">
                    <a:pos x="138" y="494"/>
                  </a:cxn>
                  <a:cxn ang="0">
                    <a:pos x="74" y="531"/>
                  </a:cxn>
                  <a:cxn ang="0">
                    <a:pos x="58" y="540"/>
                  </a:cxn>
                  <a:cxn ang="0">
                    <a:pos x="32" y="553"/>
                  </a:cxn>
                  <a:cxn ang="0">
                    <a:pos x="14" y="559"/>
                  </a:cxn>
                  <a:cxn ang="0">
                    <a:pos x="5" y="560"/>
                  </a:cxn>
                  <a:cxn ang="0">
                    <a:pos x="1" y="562"/>
                  </a:cxn>
                  <a:cxn ang="0">
                    <a:pos x="1" y="570"/>
                  </a:cxn>
                  <a:cxn ang="0">
                    <a:pos x="5" y="572"/>
                  </a:cxn>
                  <a:cxn ang="0">
                    <a:pos x="10" y="572"/>
                  </a:cxn>
                  <a:cxn ang="0">
                    <a:pos x="14" y="570"/>
                  </a:cxn>
                  <a:cxn ang="0">
                    <a:pos x="39" y="564"/>
                  </a:cxn>
                  <a:cxn ang="0">
                    <a:pos x="62" y="552"/>
                  </a:cxn>
                  <a:cxn ang="0">
                    <a:pos x="108" y="526"/>
                  </a:cxn>
                  <a:cxn ang="0">
                    <a:pos x="176" y="487"/>
                  </a:cxn>
                  <a:cxn ang="0">
                    <a:pos x="247" y="449"/>
                  </a:cxn>
                  <a:cxn ang="0">
                    <a:pos x="264" y="440"/>
                  </a:cxn>
                  <a:cxn ang="0">
                    <a:pos x="315" y="408"/>
                  </a:cxn>
                  <a:cxn ang="0">
                    <a:pos x="382" y="366"/>
                  </a:cxn>
                  <a:cxn ang="0">
                    <a:pos x="416" y="347"/>
                  </a:cxn>
                  <a:cxn ang="0">
                    <a:pos x="485" y="310"/>
                  </a:cxn>
                  <a:cxn ang="0">
                    <a:pos x="522" y="294"/>
                  </a:cxn>
                  <a:cxn ang="0">
                    <a:pos x="552" y="283"/>
                  </a:cxn>
                  <a:cxn ang="0">
                    <a:pos x="608" y="254"/>
                  </a:cxn>
                  <a:cxn ang="0">
                    <a:pos x="637" y="238"/>
                  </a:cxn>
                  <a:cxn ang="0">
                    <a:pos x="701" y="204"/>
                  </a:cxn>
                  <a:cxn ang="0">
                    <a:pos x="766" y="171"/>
                  </a:cxn>
                  <a:cxn ang="0">
                    <a:pos x="799" y="153"/>
                  </a:cxn>
                  <a:cxn ang="0">
                    <a:pos x="898" y="92"/>
                  </a:cxn>
                  <a:cxn ang="0">
                    <a:pos x="928" y="73"/>
                  </a:cxn>
                  <a:cxn ang="0">
                    <a:pos x="983" y="33"/>
                  </a:cxn>
                  <a:cxn ang="0">
                    <a:pos x="1008" y="11"/>
                  </a:cxn>
                  <a:cxn ang="0">
                    <a:pos x="1009" y="8"/>
                  </a:cxn>
                  <a:cxn ang="0">
                    <a:pos x="1008" y="3"/>
                  </a:cxn>
                  <a:cxn ang="0">
                    <a:pos x="1002" y="1"/>
                  </a:cxn>
                  <a:cxn ang="0">
                    <a:pos x="1000" y="3"/>
                  </a:cxn>
                </a:cxnLst>
                <a:rect l="0" t="0" r="r" b="b"/>
                <a:pathLst>
                  <a:path w="1009" h="572">
                    <a:moveTo>
                      <a:pt x="1000" y="3"/>
                    </a:moveTo>
                    <a:lnTo>
                      <a:pt x="1000" y="3"/>
                    </a:lnTo>
                    <a:lnTo>
                      <a:pt x="987" y="15"/>
                    </a:lnTo>
                    <a:lnTo>
                      <a:pt x="973" y="26"/>
                    </a:lnTo>
                    <a:lnTo>
                      <a:pt x="944" y="49"/>
                    </a:lnTo>
                    <a:lnTo>
                      <a:pt x="914" y="68"/>
                    </a:lnTo>
                    <a:lnTo>
                      <a:pt x="884" y="86"/>
                    </a:lnTo>
                    <a:lnTo>
                      <a:pt x="884" y="86"/>
                    </a:lnTo>
                    <a:lnTo>
                      <a:pt x="822" y="124"/>
                    </a:lnTo>
                    <a:lnTo>
                      <a:pt x="791" y="144"/>
                    </a:lnTo>
                    <a:lnTo>
                      <a:pt x="760" y="162"/>
                    </a:lnTo>
                    <a:lnTo>
                      <a:pt x="760" y="162"/>
                    </a:lnTo>
                    <a:lnTo>
                      <a:pt x="729" y="178"/>
                    </a:lnTo>
                    <a:lnTo>
                      <a:pt x="699" y="192"/>
                    </a:lnTo>
                    <a:lnTo>
                      <a:pt x="668" y="207"/>
                    </a:lnTo>
                    <a:lnTo>
                      <a:pt x="638" y="224"/>
                    </a:lnTo>
                    <a:lnTo>
                      <a:pt x="638" y="224"/>
                    </a:lnTo>
                    <a:lnTo>
                      <a:pt x="607" y="241"/>
                    </a:lnTo>
                    <a:lnTo>
                      <a:pt x="575" y="258"/>
                    </a:lnTo>
                    <a:lnTo>
                      <a:pt x="544" y="273"/>
                    </a:lnTo>
                    <a:lnTo>
                      <a:pt x="510" y="287"/>
                    </a:lnTo>
                    <a:lnTo>
                      <a:pt x="510" y="287"/>
                    </a:lnTo>
                    <a:lnTo>
                      <a:pt x="478" y="300"/>
                    </a:lnTo>
                    <a:lnTo>
                      <a:pt x="447" y="314"/>
                    </a:lnTo>
                    <a:lnTo>
                      <a:pt x="416" y="330"/>
                    </a:lnTo>
                    <a:lnTo>
                      <a:pt x="385" y="348"/>
                    </a:lnTo>
                    <a:lnTo>
                      <a:pt x="357" y="366"/>
                    </a:lnTo>
                    <a:lnTo>
                      <a:pt x="327" y="386"/>
                    </a:lnTo>
                    <a:lnTo>
                      <a:pt x="270" y="424"/>
                    </a:lnTo>
                    <a:lnTo>
                      <a:pt x="270" y="424"/>
                    </a:lnTo>
                    <a:lnTo>
                      <a:pt x="253" y="433"/>
                    </a:lnTo>
                    <a:lnTo>
                      <a:pt x="236" y="442"/>
                    </a:lnTo>
                    <a:lnTo>
                      <a:pt x="201" y="458"/>
                    </a:lnTo>
                    <a:lnTo>
                      <a:pt x="201" y="458"/>
                    </a:lnTo>
                    <a:lnTo>
                      <a:pt x="185" y="467"/>
                    </a:lnTo>
                    <a:lnTo>
                      <a:pt x="170" y="476"/>
                    </a:lnTo>
                    <a:lnTo>
                      <a:pt x="138" y="494"/>
                    </a:lnTo>
                    <a:lnTo>
                      <a:pt x="138" y="494"/>
                    </a:lnTo>
                    <a:lnTo>
                      <a:pt x="107" y="513"/>
                    </a:lnTo>
                    <a:lnTo>
                      <a:pt x="74" y="531"/>
                    </a:lnTo>
                    <a:lnTo>
                      <a:pt x="74" y="531"/>
                    </a:lnTo>
                    <a:lnTo>
                      <a:pt x="58" y="540"/>
                    </a:lnTo>
                    <a:lnTo>
                      <a:pt x="41" y="549"/>
                    </a:lnTo>
                    <a:lnTo>
                      <a:pt x="32" y="553"/>
                    </a:lnTo>
                    <a:lnTo>
                      <a:pt x="23" y="556"/>
                    </a:lnTo>
                    <a:lnTo>
                      <a:pt x="14" y="559"/>
                    </a:lnTo>
                    <a:lnTo>
                      <a:pt x="5" y="560"/>
                    </a:lnTo>
                    <a:lnTo>
                      <a:pt x="5" y="560"/>
                    </a:lnTo>
                    <a:lnTo>
                      <a:pt x="2" y="561"/>
                    </a:lnTo>
                    <a:lnTo>
                      <a:pt x="1" y="562"/>
                    </a:lnTo>
                    <a:lnTo>
                      <a:pt x="0" y="566"/>
                    </a:lnTo>
                    <a:lnTo>
                      <a:pt x="1" y="570"/>
                    </a:lnTo>
                    <a:lnTo>
                      <a:pt x="2" y="572"/>
                    </a:lnTo>
                    <a:lnTo>
                      <a:pt x="5" y="572"/>
                    </a:lnTo>
                    <a:lnTo>
                      <a:pt x="10" y="572"/>
                    </a:lnTo>
                    <a:lnTo>
                      <a:pt x="10" y="572"/>
                    </a:lnTo>
                    <a:lnTo>
                      <a:pt x="14" y="570"/>
                    </a:lnTo>
                    <a:lnTo>
                      <a:pt x="14" y="570"/>
                    </a:lnTo>
                    <a:lnTo>
                      <a:pt x="26" y="568"/>
                    </a:lnTo>
                    <a:lnTo>
                      <a:pt x="39" y="564"/>
                    </a:lnTo>
                    <a:lnTo>
                      <a:pt x="51" y="559"/>
                    </a:lnTo>
                    <a:lnTo>
                      <a:pt x="62" y="552"/>
                    </a:lnTo>
                    <a:lnTo>
                      <a:pt x="86" y="539"/>
                    </a:lnTo>
                    <a:lnTo>
                      <a:pt x="108" y="526"/>
                    </a:lnTo>
                    <a:lnTo>
                      <a:pt x="108" y="526"/>
                    </a:lnTo>
                    <a:lnTo>
                      <a:pt x="176" y="487"/>
                    </a:lnTo>
                    <a:lnTo>
                      <a:pt x="211" y="467"/>
                    </a:lnTo>
                    <a:lnTo>
                      <a:pt x="247" y="449"/>
                    </a:lnTo>
                    <a:lnTo>
                      <a:pt x="247" y="449"/>
                    </a:lnTo>
                    <a:lnTo>
                      <a:pt x="264" y="440"/>
                    </a:lnTo>
                    <a:lnTo>
                      <a:pt x="281" y="429"/>
                    </a:lnTo>
                    <a:lnTo>
                      <a:pt x="315" y="408"/>
                    </a:lnTo>
                    <a:lnTo>
                      <a:pt x="348" y="386"/>
                    </a:lnTo>
                    <a:lnTo>
                      <a:pt x="382" y="366"/>
                    </a:lnTo>
                    <a:lnTo>
                      <a:pt x="382" y="366"/>
                    </a:lnTo>
                    <a:lnTo>
                      <a:pt x="416" y="347"/>
                    </a:lnTo>
                    <a:lnTo>
                      <a:pt x="451" y="327"/>
                    </a:lnTo>
                    <a:lnTo>
                      <a:pt x="485" y="310"/>
                    </a:lnTo>
                    <a:lnTo>
                      <a:pt x="503" y="302"/>
                    </a:lnTo>
                    <a:lnTo>
                      <a:pt x="522" y="294"/>
                    </a:lnTo>
                    <a:lnTo>
                      <a:pt x="522" y="294"/>
                    </a:lnTo>
                    <a:lnTo>
                      <a:pt x="552" y="283"/>
                    </a:lnTo>
                    <a:lnTo>
                      <a:pt x="580" y="270"/>
                    </a:lnTo>
                    <a:lnTo>
                      <a:pt x="608" y="254"/>
                    </a:lnTo>
                    <a:lnTo>
                      <a:pt x="637" y="238"/>
                    </a:lnTo>
                    <a:lnTo>
                      <a:pt x="637" y="238"/>
                    </a:lnTo>
                    <a:lnTo>
                      <a:pt x="668" y="221"/>
                    </a:lnTo>
                    <a:lnTo>
                      <a:pt x="701" y="204"/>
                    </a:lnTo>
                    <a:lnTo>
                      <a:pt x="733" y="188"/>
                    </a:lnTo>
                    <a:lnTo>
                      <a:pt x="766" y="171"/>
                    </a:lnTo>
                    <a:lnTo>
                      <a:pt x="766" y="171"/>
                    </a:lnTo>
                    <a:lnTo>
                      <a:pt x="799" y="153"/>
                    </a:lnTo>
                    <a:lnTo>
                      <a:pt x="833" y="132"/>
                    </a:lnTo>
                    <a:lnTo>
                      <a:pt x="898" y="92"/>
                    </a:lnTo>
                    <a:lnTo>
                      <a:pt x="898" y="92"/>
                    </a:lnTo>
                    <a:lnTo>
                      <a:pt x="928" y="73"/>
                    </a:lnTo>
                    <a:lnTo>
                      <a:pt x="956" y="54"/>
                    </a:lnTo>
                    <a:lnTo>
                      <a:pt x="983" y="33"/>
                    </a:lnTo>
                    <a:lnTo>
                      <a:pt x="995" y="22"/>
                    </a:lnTo>
                    <a:lnTo>
                      <a:pt x="1008" y="11"/>
                    </a:lnTo>
                    <a:lnTo>
                      <a:pt x="1008" y="11"/>
                    </a:lnTo>
                    <a:lnTo>
                      <a:pt x="1009" y="8"/>
                    </a:lnTo>
                    <a:lnTo>
                      <a:pt x="1009" y="7"/>
                    </a:lnTo>
                    <a:lnTo>
                      <a:pt x="1008" y="3"/>
                    </a:lnTo>
                    <a:lnTo>
                      <a:pt x="1004" y="0"/>
                    </a:lnTo>
                    <a:lnTo>
                      <a:pt x="1002" y="1"/>
                    </a:lnTo>
                    <a:lnTo>
                      <a:pt x="1000" y="3"/>
                    </a:lnTo>
                    <a:lnTo>
                      <a:pt x="100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1067"/>
              <p:cNvSpPr/>
              <p:nvPr/>
            </p:nvSpPr>
            <p:spPr bwMode="auto">
              <a:xfrm>
                <a:off x="4546601" y="4522788"/>
                <a:ext cx="357188" cy="195263"/>
              </a:xfrm>
              <a:custGeom>
                <a:avLst/>
                <a:gdLst/>
                <a:ahLst/>
                <a:cxnLst>
                  <a:cxn ang="0">
                    <a:pos x="892" y="3"/>
                  </a:cxn>
                  <a:cxn ang="0">
                    <a:pos x="883" y="10"/>
                  </a:cxn>
                  <a:cxn ang="0">
                    <a:pos x="849" y="26"/>
                  </a:cxn>
                  <a:cxn ang="0">
                    <a:pos x="835" y="33"/>
                  </a:cxn>
                  <a:cxn ang="0">
                    <a:pos x="798" y="56"/>
                  </a:cxn>
                  <a:cxn ang="0">
                    <a:pos x="740" y="91"/>
                  </a:cxn>
                  <a:cxn ang="0">
                    <a:pos x="685" y="131"/>
                  </a:cxn>
                  <a:cxn ang="0">
                    <a:pos x="659" y="149"/>
                  </a:cxn>
                  <a:cxn ang="0">
                    <a:pos x="604" y="184"/>
                  </a:cxn>
                  <a:cxn ang="0">
                    <a:pos x="520" y="231"/>
                  </a:cxn>
                  <a:cxn ang="0">
                    <a:pos x="463" y="261"/>
                  </a:cxn>
                  <a:cxn ang="0">
                    <a:pos x="357" y="322"/>
                  </a:cxn>
                  <a:cxn ang="0">
                    <a:pos x="328" y="337"/>
                  </a:cxn>
                  <a:cxn ang="0">
                    <a:pos x="242" y="382"/>
                  </a:cxn>
                  <a:cxn ang="0">
                    <a:pos x="184" y="409"/>
                  </a:cxn>
                  <a:cxn ang="0">
                    <a:pos x="124" y="433"/>
                  </a:cxn>
                  <a:cxn ang="0">
                    <a:pos x="100" y="442"/>
                  </a:cxn>
                  <a:cxn ang="0">
                    <a:pos x="75" y="451"/>
                  </a:cxn>
                  <a:cxn ang="0">
                    <a:pos x="41" y="468"/>
                  </a:cxn>
                  <a:cxn ang="0">
                    <a:pos x="14" y="479"/>
                  </a:cxn>
                  <a:cxn ang="0">
                    <a:pos x="5" y="480"/>
                  </a:cxn>
                  <a:cxn ang="0">
                    <a:pos x="1" y="482"/>
                  </a:cxn>
                  <a:cxn ang="0">
                    <a:pos x="0" y="489"/>
                  </a:cxn>
                  <a:cxn ang="0">
                    <a:pos x="2" y="492"/>
                  </a:cxn>
                  <a:cxn ang="0">
                    <a:pos x="5" y="492"/>
                  </a:cxn>
                  <a:cxn ang="0">
                    <a:pos x="32" y="485"/>
                  </a:cxn>
                  <a:cxn ang="0">
                    <a:pos x="57" y="475"/>
                  </a:cxn>
                  <a:cxn ang="0">
                    <a:pos x="96" y="455"/>
                  </a:cxn>
                  <a:cxn ang="0">
                    <a:pos x="108" y="450"/>
                  </a:cxn>
                  <a:cxn ang="0">
                    <a:pos x="193" y="417"/>
                  </a:cxn>
                  <a:cxn ang="0">
                    <a:pos x="221" y="404"/>
                  </a:cxn>
                  <a:cxn ang="0">
                    <a:pos x="308" y="363"/>
                  </a:cxn>
                  <a:cxn ang="0">
                    <a:pos x="336" y="348"/>
                  </a:cxn>
                  <a:cxn ang="0">
                    <a:pos x="429" y="293"/>
                  </a:cxn>
                  <a:cxn ang="0">
                    <a:pos x="460" y="276"/>
                  </a:cxn>
                  <a:cxn ang="0">
                    <a:pos x="578" y="213"/>
                  </a:cxn>
                  <a:cxn ang="0">
                    <a:pos x="635" y="179"/>
                  </a:cxn>
                  <a:cxn ang="0">
                    <a:pos x="690" y="140"/>
                  </a:cxn>
                  <a:cxn ang="0">
                    <a:pos x="718" y="120"/>
                  </a:cxn>
                  <a:cxn ang="0">
                    <a:pos x="803" y="67"/>
                  </a:cxn>
                  <a:cxn ang="0">
                    <a:pos x="834" y="47"/>
                  </a:cxn>
                  <a:cxn ang="0">
                    <a:pos x="867" y="31"/>
                  </a:cxn>
                  <a:cxn ang="0">
                    <a:pos x="876" y="27"/>
                  </a:cxn>
                  <a:cxn ang="0">
                    <a:pos x="893" y="18"/>
                  </a:cxn>
                  <a:cxn ang="0">
                    <a:pos x="900" y="10"/>
                  </a:cxn>
                  <a:cxn ang="0">
                    <a:pos x="901" y="6"/>
                  </a:cxn>
                  <a:cxn ang="0">
                    <a:pos x="898" y="1"/>
                  </a:cxn>
                  <a:cxn ang="0">
                    <a:pos x="894" y="1"/>
                  </a:cxn>
                  <a:cxn ang="0">
                    <a:pos x="892" y="3"/>
                  </a:cxn>
                </a:cxnLst>
                <a:rect l="0" t="0" r="r" b="b"/>
                <a:pathLst>
                  <a:path w="901" h="492">
                    <a:moveTo>
                      <a:pt x="892" y="3"/>
                    </a:moveTo>
                    <a:lnTo>
                      <a:pt x="892" y="3"/>
                    </a:lnTo>
                    <a:lnTo>
                      <a:pt x="888" y="6"/>
                    </a:lnTo>
                    <a:lnTo>
                      <a:pt x="883" y="10"/>
                    </a:lnTo>
                    <a:lnTo>
                      <a:pt x="872" y="17"/>
                    </a:lnTo>
                    <a:lnTo>
                      <a:pt x="849" y="26"/>
                    </a:lnTo>
                    <a:lnTo>
                      <a:pt x="849" y="26"/>
                    </a:lnTo>
                    <a:lnTo>
                      <a:pt x="835" y="33"/>
                    </a:lnTo>
                    <a:lnTo>
                      <a:pt x="822" y="40"/>
                    </a:lnTo>
                    <a:lnTo>
                      <a:pt x="798" y="56"/>
                    </a:lnTo>
                    <a:lnTo>
                      <a:pt x="798" y="56"/>
                    </a:lnTo>
                    <a:lnTo>
                      <a:pt x="740" y="91"/>
                    </a:lnTo>
                    <a:lnTo>
                      <a:pt x="713" y="111"/>
                    </a:lnTo>
                    <a:lnTo>
                      <a:pt x="685" y="131"/>
                    </a:lnTo>
                    <a:lnTo>
                      <a:pt x="685" y="131"/>
                    </a:lnTo>
                    <a:lnTo>
                      <a:pt x="659" y="149"/>
                    </a:lnTo>
                    <a:lnTo>
                      <a:pt x="631" y="167"/>
                    </a:lnTo>
                    <a:lnTo>
                      <a:pt x="604" y="184"/>
                    </a:lnTo>
                    <a:lnTo>
                      <a:pt x="576" y="200"/>
                    </a:lnTo>
                    <a:lnTo>
                      <a:pt x="520" y="231"/>
                    </a:lnTo>
                    <a:lnTo>
                      <a:pt x="463" y="261"/>
                    </a:lnTo>
                    <a:lnTo>
                      <a:pt x="463" y="261"/>
                    </a:lnTo>
                    <a:lnTo>
                      <a:pt x="409" y="290"/>
                    </a:lnTo>
                    <a:lnTo>
                      <a:pt x="357" y="322"/>
                    </a:lnTo>
                    <a:lnTo>
                      <a:pt x="357" y="322"/>
                    </a:lnTo>
                    <a:lnTo>
                      <a:pt x="328" y="337"/>
                    </a:lnTo>
                    <a:lnTo>
                      <a:pt x="300" y="353"/>
                    </a:lnTo>
                    <a:lnTo>
                      <a:pt x="242" y="382"/>
                    </a:lnTo>
                    <a:lnTo>
                      <a:pt x="242" y="382"/>
                    </a:lnTo>
                    <a:lnTo>
                      <a:pt x="184" y="409"/>
                    </a:lnTo>
                    <a:lnTo>
                      <a:pt x="154" y="421"/>
                    </a:lnTo>
                    <a:lnTo>
                      <a:pt x="124" y="433"/>
                    </a:lnTo>
                    <a:lnTo>
                      <a:pt x="124" y="433"/>
                    </a:lnTo>
                    <a:lnTo>
                      <a:pt x="100" y="442"/>
                    </a:lnTo>
                    <a:lnTo>
                      <a:pt x="75" y="451"/>
                    </a:lnTo>
                    <a:lnTo>
                      <a:pt x="75" y="451"/>
                    </a:lnTo>
                    <a:lnTo>
                      <a:pt x="58" y="459"/>
                    </a:lnTo>
                    <a:lnTo>
                      <a:pt x="41" y="468"/>
                    </a:lnTo>
                    <a:lnTo>
                      <a:pt x="23" y="476"/>
                    </a:lnTo>
                    <a:lnTo>
                      <a:pt x="14" y="479"/>
                    </a:lnTo>
                    <a:lnTo>
                      <a:pt x="5" y="480"/>
                    </a:lnTo>
                    <a:lnTo>
                      <a:pt x="5" y="480"/>
                    </a:lnTo>
                    <a:lnTo>
                      <a:pt x="2" y="481"/>
                    </a:lnTo>
                    <a:lnTo>
                      <a:pt x="1" y="482"/>
                    </a:lnTo>
                    <a:lnTo>
                      <a:pt x="0" y="486"/>
                    </a:lnTo>
                    <a:lnTo>
                      <a:pt x="0" y="489"/>
                    </a:lnTo>
                    <a:lnTo>
                      <a:pt x="1" y="490"/>
                    </a:lnTo>
                    <a:lnTo>
                      <a:pt x="2" y="492"/>
                    </a:lnTo>
                    <a:lnTo>
                      <a:pt x="5" y="492"/>
                    </a:lnTo>
                    <a:lnTo>
                      <a:pt x="5" y="492"/>
                    </a:lnTo>
                    <a:lnTo>
                      <a:pt x="19" y="489"/>
                    </a:lnTo>
                    <a:lnTo>
                      <a:pt x="32" y="485"/>
                    </a:lnTo>
                    <a:lnTo>
                      <a:pt x="45" y="480"/>
                    </a:lnTo>
                    <a:lnTo>
                      <a:pt x="57" y="475"/>
                    </a:lnTo>
                    <a:lnTo>
                      <a:pt x="83" y="462"/>
                    </a:lnTo>
                    <a:lnTo>
                      <a:pt x="96" y="455"/>
                    </a:lnTo>
                    <a:lnTo>
                      <a:pt x="108" y="450"/>
                    </a:lnTo>
                    <a:lnTo>
                      <a:pt x="108" y="450"/>
                    </a:lnTo>
                    <a:lnTo>
                      <a:pt x="166" y="429"/>
                    </a:lnTo>
                    <a:lnTo>
                      <a:pt x="193" y="417"/>
                    </a:lnTo>
                    <a:lnTo>
                      <a:pt x="221" y="404"/>
                    </a:lnTo>
                    <a:lnTo>
                      <a:pt x="221" y="404"/>
                    </a:lnTo>
                    <a:lnTo>
                      <a:pt x="280" y="378"/>
                    </a:lnTo>
                    <a:lnTo>
                      <a:pt x="308" y="363"/>
                    </a:lnTo>
                    <a:lnTo>
                      <a:pt x="336" y="348"/>
                    </a:lnTo>
                    <a:lnTo>
                      <a:pt x="336" y="348"/>
                    </a:lnTo>
                    <a:lnTo>
                      <a:pt x="397" y="311"/>
                    </a:lnTo>
                    <a:lnTo>
                      <a:pt x="429" y="293"/>
                    </a:lnTo>
                    <a:lnTo>
                      <a:pt x="460" y="276"/>
                    </a:lnTo>
                    <a:lnTo>
                      <a:pt x="460" y="276"/>
                    </a:lnTo>
                    <a:lnTo>
                      <a:pt x="519" y="246"/>
                    </a:lnTo>
                    <a:lnTo>
                      <a:pt x="578" y="213"/>
                    </a:lnTo>
                    <a:lnTo>
                      <a:pt x="607" y="196"/>
                    </a:lnTo>
                    <a:lnTo>
                      <a:pt x="635" y="179"/>
                    </a:lnTo>
                    <a:lnTo>
                      <a:pt x="663" y="159"/>
                    </a:lnTo>
                    <a:lnTo>
                      <a:pt x="690" y="140"/>
                    </a:lnTo>
                    <a:lnTo>
                      <a:pt x="690" y="140"/>
                    </a:lnTo>
                    <a:lnTo>
                      <a:pt x="718" y="120"/>
                    </a:lnTo>
                    <a:lnTo>
                      <a:pt x="745" y="102"/>
                    </a:lnTo>
                    <a:lnTo>
                      <a:pt x="803" y="67"/>
                    </a:lnTo>
                    <a:lnTo>
                      <a:pt x="803" y="67"/>
                    </a:lnTo>
                    <a:lnTo>
                      <a:pt x="834" y="47"/>
                    </a:lnTo>
                    <a:lnTo>
                      <a:pt x="850" y="38"/>
                    </a:lnTo>
                    <a:lnTo>
                      <a:pt x="867" y="31"/>
                    </a:lnTo>
                    <a:lnTo>
                      <a:pt x="867" y="31"/>
                    </a:lnTo>
                    <a:lnTo>
                      <a:pt x="876" y="27"/>
                    </a:lnTo>
                    <a:lnTo>
                      <a:pt x="885" y="23"/>
                    </a:lnTo>
                    <a:lnTo>
                      <a:pt x="893" y="18"/>
                    </a:lnTo>
                    <a:lnTo>
                      <a:pt x="900" y="10"/>
                    </a:lnTo>
                    <a:lnTo>
                      <a:pt x="900" y="10"/>
                    </a:lnTo>
                    <a:lnTo>
                      <a:pt x="901" y="8"/>
                    </a:lnTo>
                    <a:lnTo>
                      <a:pt x="901" y="6"/>
                    </a:lnTo>
                    <a:lnTo>
                      <a:pt x="900" y="3"/>
                    </a:lnTo>
                    <a:lnTo>
                      <a:pt x="898" y="1"/>
                    </a:lnTo>
                    <a:lnTo>
                      <a:pt x="896" y="0"/>
                    </a:lnTo>
                    <a:lnTo>
                      <a:pt x="894" y="1"/>
                    </a:lnTo>
                    <a:lnTo>
                      <a:pt x="892" y="3"/>
                    </a:lnTo>
                    <a:lnTo>
                      <a:pt x="89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1068"/>
              <p:cNvSpPr/>
              <p:nvPr/>
            </p:nvSpPr>
            <p:spPr bwMode="auto">
              <a:xfrm>
                <a:off x="4610101" y="4557713"/>
                <a:ext cx="282575" cy="153988"/>
              </a:xfrm>
              <a:custGeom>
                <a:avLst/>
                <a:gdLst/>
                <a:ahLst/>
                <a:cxnLst>
                  <a:cxn ang="0">
                    <a:pos x="704" y="2"/>
                  </a:cxn>
                  <a:cxn ang="0">
                    <a:pos x="688" y="9"/>
                  </a:cxn>
                  <a:cxn ang="0">
                    <a:pos x="673" y="16"/>
                  </a:cxn>
                  <a:cxn ang="0">
                    <a:pos x="663" y="21"/>
                  </a:cxn>
                  <a:cxn ang="0">
                    <a:pos x="637" y="41"/>
                  </a:cxn>
                  <a:cxn ang="0">
                    <a:pos x="616" y="55"/>
                  </a:cxn>
                  <a:cxn ang="0">
                    <a:pos x="577" y="85"/>
                  </a:cxn>
                  <a:cxn ang="0">
                    <a:pos x="555" y="98"/>
                  </a:cxn>
                  <a:cxn ang="0">
                    <a:pos x="462" y="148"/>
                  </a:cxn>
                  <a:cxn ang="0">
                    <a:pos x="438" y="162"/>
                  </a:cxn>
                  <a:cxn ang="0">
                    <a:pos x="390" y="192"/>
                  </a:cxn>
                  <a:cxn ang="0">
                    <a:pos x="365" y="206"/>
                  </a:cxn>
                  <a:cxn ang="0">
                    <a:pos x="340" y="216"/>
                  </a:cxn>
                  <a:cxn ang="0">
                    <a:pos x="270" y="253"/>
                  </a:cxn>
                  <a:cxn ang="0">
                    <a:pos x="174" y="302"/>
                  </a:cxn>
                  <a:cxn ang="0">
                    <a:pos x="132" y="321"/>
                  </a:cxn>
                  <a:cxn ang="0">
                    <a:pos x="89" y="340"/>
                  </a:cxn>
                  <a:cxn ang="0">
                    <a:pos x="70" y="352"/>
                  </a:cxn>
                  <a:cxn ang="0">
                    <a:pos x="26" y="372"/>
                  </a:cxn>
                  <a:cxn ang="0">
                    <a:pos x="4" y="377"/>
                  </a:cxn>
                  <a:cxn ang="0">
                    <a:pos x="3" y="378"/>
                  </a:cxn>
                  <a:cxn ang="0">
                    <a:pos x="0" y="382"/>
                  </a:cxn>
                  <a:cxn ang="0">
                    <a:pos x="3" y="387"/>
                  </a:cxn>
                  <a:cxn ang="0">
                    <a:pos x="8" y="389"/>
                  </a:cxn>
                  <a:cxn ang="0">
                    <a:pos x="24" y="385"/>
                  </a:cxn>
                  <a:cxn ang="0">
                    <a:pos x="70" y="364"/>
                  </a:cxn>
                  <a:cxn ang="0">
                    <a:pos x="115" y="342"/>
                  </a:cxn>
                  <a:cxn ang="0">
                    <a:pos x="161" y="321"/>
                  </a:cxn>
                  <a:cxn ang="0">
                    <a:pos x="212" y="297"/>
                  </a:cxn>
                  <a:cxn ang="0">
                    <a:pos x="312" y="245"/>
                  </a:cxn>
                  <a:cxn ang="0">
                    <a:pos x="361" y="219"/>
                  </a:cxn>
                  <a:cxn ang="0">
                    <a:pos x="411" y="192"/>
                  </a:cxn>
                  <a:cxn ang="0">
                    <a:pos x="459" y="164"/>
                  </a:cxn>
                  <a:cxn ang="0">
                    <a:pos x="510" y="135"/>
                  </a:cxn>
                  <a:cxn ang="0">
                    <a:pos x="561" y="107"/>
                  </a:cxn>
                  <a:cxn ang="0">
                    <a:pos x="607" y="77"/>
                  </a:cxn>
                  <a:cxn ang="0">
                    <a:pos x="652" y="45"/>
                  </a:cxn>
                  <a:cxn ang="0">
                    <a:pos x="670" y="32"/>
                  </a:cxn>
                  <a:cxn ang="0">
                    <a:pos x="691" y="20"/>
                  </a:cxn>
                  <a:cxn ang="0">
                    <a:pos x="701" y="16"/>
                  </a:cxn>
                  <a:cxn ang="0">
                    <a:pos x="712" y="11"/>
                  </a:cxn>
                  <a:cxn ang="0">
                    <a:pos x="714" y="8"/>
                  </a:cxn>
                  <a:cxn ang="0">
                    <a:pos x="713" y="3"/>
                  </a:cxn>
                  <a:cxn ang="0">
                    <a:pos x="707" y="0"/>
                  </a:cxn>
                  <a:cxn ang="0">
                    <a:pos x="704" y="2"/>
                  </a:cxn>
                </a:cxnLst>
                <a:rect l="0" t="0" r="r" b="b"/>
                <a:pathLst>
                  <a:path w="714" h="389">
                    <a:moveTo>
                      <a:pt x="704" y="2"/>
                    </a:moveTo>
                    <a:lnTo>
                      <a:pt x="704" y="2"/>
                    </a:lnTo>
                    <a:lnTo>
                      <a:pt x="697" y="7"/>
                    </a:lnTo>
                    <a:lnTo>
                      <a:pt x="688" y="9"/>
                    </a:lnTo>
                    <a:lnTo>
                      <a:pt x="680" y="13"/>
                    </a:lnTo>
                    <a:lnTo>
                      <a:pt x="673" y="16"/>
                    </a:lnTo>
                    <a:lnTo>
                      <a:pt x="673" y="16"/>
                    </a:lnTo>
                    <a:lnTo>
                      <a:pt x="663" y="21"/>
                    </a:lnTo>
                    <a:lnTo>
                      <a:pt x="654" y="28"/>
                    </a:lnTo>
                    <a:lnTo>
                      <a:pt x="637" y="41"/>
                    </a:lnTo>
                    <a:lnTo>
                      <a:pt x="637" y="41"/>
                    </a:lnTo>
                    <a:lnTo>
                      <a:pt x="616" y="55"/>
                    </a:lnTo>
                    <a:lnTo>
                      <a:pt x="597" y="70"/>
                    </a:lnTo>
                    <a:lnTo>
                      <a:pt x="577" y="85"/>
                    </a:lnTo>
                    <a:lnTo>
                      <a:pt x="555" y="98"/>
                    </a:lnTo>
                    <a:lnTo>
                      <a:pt x="555" y="98"/>
                    </a:lnTo>
                    <a:lnTo>
                      <a:pt x="509" y="124"/>
                    </a:lnTo>
                    <a:lnTo>
                      <a:pt x="462" y="148"/>
                    </a:lnTo>
                    <a:lnTo>
                      <a:pt x="462" y="148"/>
                    </a:lnTo>
                    <a:lnTo>
                      <a:pt x="438" y="162"/>
                    </a:lnTo>
                    <a:lnTo>
                      <a:pt x="414" y="178"/>
                    </a:lnTo>
                    <a:lnTo>
                      <a:pt x="390" y="192"/>
                    </a:lnTo>
                    <a:lnTo>
                      <a:pt x="377" y="199"/>
                    </a:lnTo>
                    <a:lnTo>
                      <a:pt x="365" y="206"/>
                    </a:lnTo>
                    <a:lnTo>
                      <a:pt x="365" y="206"/>
                    </a:lnTo>
                    <a:lnTo>
                      <a:pt x="340" y="216"/>
                    </a:lnTo>
                    <a:lnTo>
                      <a:pt x="317" y="228"/>
                    </a:lnTo>
                    <a:lnTo>
                      <a:pt x="270" y="253"/>
                    </a:lnTo>
                    <a:lnTo>
                      <a:pt x="223" y="277"/>
                    </a:lnTo>
                    <a:lnTo>
                      <a:pt x="174" y="302"/>
                    </a:lnTo>
                    <a:lnTo>
                      <a:pt x="174" y="302"/>
                    </a:lnTo>
                    <a:lnTo>
                      <a:pt x="132" y="321"/>
                    </a:lnTo>
                    <a:lnTo>
                      <a:pt x="110" y="331"/>
                    </a:lnTo>
                    <a:lnTo>
                      <a:pt x="89" y="340"/>
                    </a:lnTo>
                    <a:lnTo>
                      <a:pt x="89" y="340"/>
                    </a:lnTo>
                    <a:lnTo>
                      <a:pt x="70" y="352"/>
                    </a:lnTo>
                    <a:lnTo>
                      <a:pt x="49" y="362"/>
                    </a:lnTo>
                    <a:lnTo>
                      <a:pt x="26" y="372"/>
                    </a:lnTo>
                    <a:lnTo>
                      <a:pt x="16" y="376"/>
                    </a:lnTo>
                    <a:lnTo>
                      <a:pt x="4" y="377"/>
                    </a:lnTo>
                    <a:lnTo>
                      <a:pt x="4" y="377"/>
                    </a:lnTo>
                    <a:lnTo>
                      <a:pt x="3" y="378"/>
                    </a:lnTo>
                    <a:lnTo>
                      <a:pt x="1" y="379"/>
                    </a:lnTo>
                    <a:lnTo>
                      <a:pt x="0" y="382"/>
                    </a:lnTo>
                    <a:lnTo>
                      <a:pt x="0" y="383"/>
                    </a:lnTo>
                    <a:lnTo>
                      <a:pt x="3" y="387"/>
                    </a:lnTo>
                    <a:lnTo>
                      <a:pt x="5" y="389"/>
                    </a:lnTo>
                    <a:lnTo>
                      <a:pt x="8" y="389"/>
                    </a:lnTo>
                    <a:lnTo>
                      <a:pt x="8" y="389"/>
                    </a:lnTo>
                    <a:lnTo>
                      <a:pt x="24" y="385"/>
                    </a:lnTo>
                    <a:lnTo>
                      <a:pt x="39" y="378"/>
                    </a:lnTo>
                    <a:lnTo>
                      <a:pt x="70" y="364"/>
                    </a:lnTo>
                    <a:lnTo>
                      <a:pt x="70" y="364"/>
                    </a:lnTo>
                    <a:lnTo>
                      <a:pt x="115" y="342"/>
                    </a:lnTo>
                    <a:lnTo>
                      <a:pt x="161" y="321"/>
                    </a:lnTo>
                    <a:lnTo>
                      <a:pt x="161" y="321"/>
                    </a:lnTo>
                    <a:lnTo>
                      <a:pt x="187" y="309"/>
                    </a:lnTo>
                    <a:lnTo>
                      <a:pt x="212" y="297"/>
                    </a:lnTo>
                    <a:lnTo>
                      <a:pt x="262" y="271"/>
                    </a:lnTo>
                    <a:lnTo>
                      <a:pt x="312" y="245"/>
                    </a:lnTo>
                    <a:lnTo>
                      <a:pt x="361" y="219"/>
                    </a:lnTo>
                    <a:lnTo>
                      <a:pt x="361" y="219"/>
                    </a:lnTo>
                    <a:lnTo>
                      <a:pt x="386" y="207"/>
                    </a:lnTo>
                    <a:lnTo>
                      <a:pt x="411" y="192"/>
                    </a:lnTo>
                    <a:lnTo>
                      <a:pt x="459" y="164"/>
                    </a:lnTo>
                    <a:lnTo>
                      <a:pt x="459" y="164"/>
                    </a:lnTo>
                    <a:lnTo>
                      <a:pt x="484" y="149"/>
                    </a:lnTo>
                    <a:lnTo>
                      <a:pt x="510" y="135"/>
                    </a:lnTo>
                    <a:lnTo>
                      <a:pt x="561" y="107"/>
                    </a:lnTo>
                    <a:lnTo>
                      <a:pt x="561" y="107"/>
                    </a:lnTo>
                    <a:lnTo>
                      <a:pt x="585" y="93"/>
                    </a:lnTo>
                    <a:lnTo>
                      <a:pt x="607" y="77"/>
                    </a:lnTo>
                    <a:lnTo>
                      <a:pt x="629" y="60"/>
                    </a:lnTo>
                    <a:lnTo>
                      <a:pt x="652" y="45"/>
                    </a:lnTo>
                    <a:lnTo>
                      <a:pt x="652" y="45"/>
                    </a:lnTo>
                    <a:lnTo>
                      <a:pt x="670" y="32"/>
                    </a:lnTo>
                    <a:lnTo>
                      <a:pt x="680" y="25"/>
                    </a:lnTo>
                    <a:lnTo>
                      <a:pt x="691" y="20"/>
                    </a:lnTo>
                    <a:lnTo>
                      <a:pt x="691" y="20"/>
                    </a:lnTo>
                    <a:lnTo>
                      <a:pt x="701" y="16"/>
                    </a:lnTo>
                    <a:lnTo>
                      <a:pt x="708" y="13"/>
                    </a:lnTo>
                    <a:lnTo>
                      <a:pt x="712" y="11"/>
                    </a:lnTo>
                    <a:lnTo>
                      <a:pt x="712" y="11"/>
                    </a:lnTo>
                    <a:lnTo>
                      <a:pt x="714" y="8"/>
                    </a:lnTo>
                    <a:lnTo>
                      <a:pt x="714" y="5"/>
                    </a:lnTo>
                    <a:lnTo>
                      <a:pt x="713" y="3"/>
                    </a:lnTo>
                    <a:lnTo>
                      <a:pt x="709" y="0"/>
                    </a:lnTo>
                    <a:lnTo>
                      <a:pt x="707" y="0"/>
                    </a:lnTo>
                    <a:lnTo>
                      <a:pt x="704" y="2"/>
                    </a:lnTo>
                    <a:lnTo>
                      <a:pt x="70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1069"/>
              <p:cNvSpPr/>
              <p:nvPr/>
            </p:nvSpPr>
            <p:spPr bwMode="auto">
              <a:xfrm>
                <a:off x="4657726" y="4584700"/>
                <a:ext cx="220663" cy="123825"/>
              </a:xfrm>
              <a:custGeom>
                <a:avLst/>
                <a:gdLst/>
                <a:ahLst/>
                <a:cxnLst>
                  <a:cxn ang="0">
                    <a:pos x="552" y="0"/>
                  </a:cxn>
                  <a:cxn ang="0">
                    <a:pos x="537" y="3"/>
                  </a:cxn>
                  <a:cxn ang="0">
                    <a:pos x="510" y="19"/>
                  </a:cxn>
                  <a:cxn ang="0">
                    <a:pos x="497" y="27"/>
                  </a:cxn>
                  <a:cxn ang="0">
                    <a:pos x="442" y="56"/>
                  </a:cxn>
                  <a:cxn ang="0">
                    <a:pos x="423" y="66"/>
                  </a:cxn>
                  <a:cxn ang="0">
                    <a:pos x="362" y="109"/>
                  </a:cxn>
                  <a:cxn ang="0">
                    <a:pos x="342" y="120"/>
                  </a:cxn>
                  <a:cxn ang="0">
                    <a:pos x="303" y="141"/>
                  </a:cxn>
                  <a:cxn ang="0">
                    <a:pos x="283" y="151"/>
                  </a:cxn>
                  <a:cxn ang="0">
                    <a:pos x="248" y="175"/>
                  </a:cxn>
                  <a:cxn ang="0">
                    <a:pos x="213" y="200"/>
                  </a:cxn>
                  <a:cxn ang="0">
                    <a:pos x="175" y="222"/>
                  </a:cxn>
                  <a:cxn ang="0">
                    <a:pos x="136" y="241"/>
                  </a:cxn>
                  <a:cxn ang="0">
                    <a:pos x="64" y="274"/>
                  </a:cxn>
                  <a:cxn ang="0">
                    <a:pos x="31" y="286"/>
                  </a:cxn>
                  <a:cxn ang="0">
                    <a:pos x="7" y="298"/>
                  </a:cxn>
                  <a:cxn ang="0">
                    <a:pos x="1" y="303"/>
                  </a:cxn>
                  <a:cxn ang="0">
                    <a:pos x="0" y="307"/>
                  </a:cxn>
                  <a:cxn ang="0">
                    <a:pos x="1" y="311"/>
                  </a:cxn>
                  <a:cxn ang="0">
                    <a:pos x="7" y="312"/>
                  </a:cxn>
                  <a:cxn ang="0">
                    <a:pos x="9" y="311"/>
                  </a:cxn>
                  <a:cxn ang="0">
                    <a:pos x="23" y="303"/>
                  </a:cxn>
                  <a:cxn ang="0">
                    <a:pos x="69" y="283"/>
                  </a:cxn>
                  <a:cxn ang="0">
                    <a:pos x="105" y="268"/>
                  </a:cxn>
                  <a:cxn ang="0">
                    <a:pos x="141" y="251"/>
                  </a:cxn>
                  <a:cxn ang="0">
                    <a:pos x="211" y="211"/>
                  </a:cxn>
                  <a:cxn ang="0">
                    <a:pos x="281" y="167"/>
                  </a:cxn>
                  <a:cxn ang="0">
                    <a:pos x="313" y="147"/>
                  </a:cxn>
                  <a:cxn ang="0">
                    <a:pos x="381" y="108"/>
                  </a:cxn>
                  <a:cxn ang="0">
                    <a:pos x="414" y="87"/>
                  </a:cxn>
                  <a:cxn ang="0">
                    <a:pos x="482" y="47"/>
                  </a:cxn>
                  <a:cxn ang="0">
                    <a:pos x="521" y="27"/>
                  </a:cxn>
                  <a:cxn ang="0">
                    <a:pos x="537" y="17"/>
                  </a:cxn>
                  <a:cxn ang="0">
                    <a:pos x="554" y="10"/>
                  </a:cxn>
                  <a:cxn ang="0">
                    <a:pos x="557" y="9"/>
                  </a:cxn>
                  <a:cxn ang="0">
                    <a:pos x="558" y="6"/>
                  </a:cxn>
                  <a:cxn ang="0">
                    <a:pos x="555" y="0"/>
                  </a:cxn>
                  <a:cxn ang="0">
                    <a:pos x="552" y="0"/>
                  </a:cxn>
                </a:cxnLst>
                <a:rect l="0" t="0" r="r" b="b"/>
                <a:pathLst>
                  <a:path w="558" h="312">
                    <a:moveTo>
                      <a:pt x="552" y="0"/>
                    </a:moveTo>
                    <a:lnTo>
                      <a:pt x="552" y="0"/>
                    </a:lnTo>
                    <a:lnTo>
                      <a:pt x="544" y="1"/>
                    </a:lnTo>
                    <a:lnTo>
                      <a:pt x="537" y="3"/>
                    </a:lnTo>
                    <a:lnTo>
                      <a:pt x="523" y="11"/>
                    </a:lnTo>
                    <a:lnTo>
                      <a:pt x="510" y="19"/>
                    </a:lnTo>
                    <a:lnTo>
                      <a:pt x="497" y="27"/>
                    </a:lnTo>
                    <a:lnTo>
                      <a:pt x="497" y="27"/>
                    </a:lnTo>
                    <a:lnTo>
                      <a:pt x="460" y="45"/>
                    </a:lnTo>
                    <a:lnTo>
                      <a:pt x="442" y="56"/>
                    </a:lnTo>
                    <a:lnTo>
                      <a:pt x="423" y="66"/>
                    </a:lnTo>
                    <a:lnTo>
                      <a:pt x="423" y="66"/>
                    </a:lnTo>
                    <a:lnTo>
                      <a:pt x="392" y="88"/>
                    </a:lnTo>
                    <a:lnTo>
                      <a:pt x="362" y="109"/>
                    </a:lnTo>
                    <a:lnTo>
                      <a:pt x="362" y="109"/>
                    </a:lnTo>
                    <a:lnTo>
                      <a:pt x="342" y="120"/>
                    </a:lnTo>
                    <a:lnTo>
                      <a:pt x="323" y="130"/>
                    </a:lnTo>
                    <a:lnTo>
                      <a:pt x="303" y="141"/>
                    </a:lnTo>
                    <a:lnTo>
                      <a:pt x="283" y="151"/>
                    </a:lnTo>
                    <a:lnTo>
                      <a:pt x="283" y="151"/>
                    </a:lnTo>
                    <a:lnTo>
                      <a:pt x="265" y="163"/>
                    </a:lnTo>
                    <a:lnTo>
                      <a:pt x="248" y="175"/>
                    </a:lnTo>
                    <a:lnTo>
                      <a:pt x="213" y="200"/>
                    </a:lnTo>
                    <a:lnTo>
                      <a:pt x="213" y="200"/>
                    </a:lnTo>
                    <a:lnTo>
                      <a:pt x="194" y="211"/>
                    </a:lnTo>
                    <a:lnTo>
                      <a:pt x="175" y="222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99" y="258"/>
                    </a:lnTo>
                    <a:lnTo>
                      <a:pt x="64" y="274"/>
                    </a:lnTo>
                    <a:lnTo>
                      <a:pt x="64" y="274"/>
                    </a:lnTo>
                    <a:lnTo>
                      <a:pt x="31" y="286"/>
                    </a:lnTo>
                    <a:lnTo>
                      <a:pt x="15" y="294"/>
                    </a:lnTo>
                    <a:lnTo>
                      <a:pt x="7" y="298"/>
                    </a:lnTo>
                    <a:lnTo>
                      <a:pt x="1" y="303"/>
                    </a:lnTo>
                    <a:lnTo>
                      <a:pt x="1" y="303"/>
                    </a:lnTo>
                    <a:lnTo>
                      <a:pt x="0" y="304"/>
                    </a:lnTo>
                    <a:lnTo>
                      <a:pt x="0" y="307"/>
                    </a:lnTo>
                    <a:lnTo>
                      <a:pt x="0" y="309"/>
                    </a:lnTo>
                    <a:lnTo>
                      <a:pt x="1" y="311"/>
                    </a:lnTo>
                    <a:lnTo>
                      <a:pt x="5" y="312"/>
                    </a:lnTo>
                    <a:lnTo>
                      <a:pt x="7" y="312"/>
                    </a:lnTo>
                    <a:lnTo>
                      <a:pt x="9" y="311"/>
                    </a:lnTo>
                    <a:lnTo>
                      <a:pt x="9" y="311"/>
                    </a:lnTo>
                    <a:lnTo>
                      <a:pt x="15" y="307"/>
                    </a:lnTo>
                    <a:lnTo>
                      <a:pt x="23" y="303"/>
                    </a:lnTo>
                    <a:lnTo>
                      <a:pt x="37" y="295"/>
                    </a:lnTo>
                    <a:lnTo>
                      <a:pt x="69" y="283"/>
                    </a:lnTo>
                    <a:lnTo>
                      <a:pt x="69" y="283"/>
                    </a:lnTo>
                    <a:lnTo>
                      <a:pt x="105" y="268"/>
                    </a:lnTo>
                    <a:lnTo>
                      <a:pt x="141" y="251"/>
                    </a:lnTo>
                    <a:lnTo>
                      <a:pt x="141" y="251"/>
                    </a:lnTo>
                    <a:lnTo>
                      <a:pt x="177" y="232"/>
                    </a:lnTo>
                    <a:lnTo>
                      <a:pt x="211" y="211"/>
                    </a:lnTo>
                    <a:lnTo>
                      <a:pt x="247" y="189"/>
                    </a:lnTo>
                    <a:lnTo>
                      <a:pt x="281" y="167"/>
                    </a:lnTo>
                    <a:lnTo>
                      <a:pt x="281" y="167"/>
                    </a:lnTo>
                    <a:lnTo>
                      <a:pt x="313" y="147"/>
                    </a:lnTo>
                    <a:lnTo>
                      <a:pt x="347" y="128"/>
                    </a:lnTo>
                    <a:lnTo>
                      <a:pt x="381" y="108"/>
                    </a:lnTo>
                    <a:lnTo>
                      <a:pt x="414" y="87"/>
                    </a:lnTo>
                    <a:lnTo>
                      <a:pt x="414" y="87"/>
                    </a:lnTo>
                    <a:lnTo>
                      <a:pt x="447" y="65"/>
                    </a:lnTo>
                    <a:lnTo>
                      <a:pt x="482" y="47"/>
                    </a:lnTo>
                    <a:lnTo>
                      <a:pt x="482" y="47"/>
                    </a:lnTo>
                    <a:lnTo>
                      <a:pt x="521" y="27"/>
                    </a:lnTo>
                    <a:lnTo>
                      <a:pt x="521" y="27"/>
                    </a:lnTo>
                    <a:lnTo>
                      <a:pt x="537" y="17"/>
                    </a:lnTo>
                    <a:lnTo>
                      <a:pt x="545" y="13"/>
                    </a:lnTo>
                    <a:lnTo>
                      <a:pt x="554" y="10"/>
                    </a:lnTo>
                    <a:lnTo>
                      <a:pt x="554" y="10"/>
                    </a:lnTo>
                    <a:lnTo>
                      <a:pt x="557" y="9"/>
                    </a:lnTo>
                    <a:lnTo>
                      <a:pt x="558" y="7"/>
                    </a:lnTo>
                    <a:lnTo>
                      <a:pt x="558" y="6"/>
                    </a:lnTo>
                    <a:lnTo>
                      <a:pt x="558" y="3"/>
                    </a:lnTo>
                    <a:lnTo>
                      <a:pt x="555" y="0"/>
                    </a:lnTo>
                    <a:lnTo>
                      <a:pt x="554" y="0"/>
                    </a:lnTo>
                    <a:lnTo>
                      <a:pt x="552" y="0"/>
                    </a:lnTo>
                    <a:lnTo>
                      <a:pt x="55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1070"/>
              <p:cNvSpPr/>
              <p:nvPr/>
            </p:nvSpPr>
            <p:spPr bwMode="auto">
              <a:xfrm>
                <a:off x="4524376" y="4616450"/>
                <a:ext cx="53975" cy="33338"/>
              </a:xfrm>
              <a:custGeom>
                <a:avLst/>
                <a:gdLst/>
                <a:ahLst/>
                <a:cxnLst>
                  <a:cxn ang="0">
                    <a:pos x="127" y="0"/>
                  </a:cxn>
                  <a:cxn ang="0">
                    <a:pos x="127" y="0"/>
                  </a:cxn>
                  <a:cxn ang="0">
                    <a:pos x="91" y="23"/>
                  </a:cxn>
                  <a:cxn ang="0">
                    <a:pos x="53" y="43"/>
                  </a:cxn>
                  <a:cxn ang="0">
                    <a:pos x="53" y="43"/>
                  </a:cxn>
                  <a:cxn ang="0">
                    <a:pos x="41" y="51"/>
                  </a:cxn>
                  <a:cxn ang="0">
                    <a:pos x="29" y="60"/>
                  </a:cxn>
                  <a:cxn ang="0">
                    <a:pos x="16" y="68"/>
                  </a:cxn>
                  <a:cxn ang="0">
                    <a:pos x="10" y="72"/>
                  </a:cxn>
                  <a:cxn ang="0">
                    <a:pos x="4" y="74"/>
                  </a:cxn>
                  <a:cxn ang="0">
                    <a:pos x="4" y="74"/>
                  </a:cxn>
                  <a:cxn ang="0">
                    <a:pos x="2" y="75"/>
                  </a:cxn>
                  <a:cxn ang="0">
                    <a:pos x="0" y="77"/>
                  </a:cxn>
                  <a:cxn ang="0">
                    <a:pos x="0" y="81"/>
                  </a:cxn>
                  <a:cxn ang="0">
                    <a:pos x="2" y="84"/>
                  </a:cxn>
                  <a:cxn ang="0">
                    <a:pos x="4" y="85"/>
                  </a:cxn>
                  <a:cxn ang="0">
                    <a:pos x="7" y="85"/>
                  </a:cxn>
                  <a:cxn ang="0">
                    <a:pos x="7" y="85"/>
                  </a:cxn>
                  <a:cxn ang="0">
                    <a:pos x="13" y="83"/>
                  </a:cxn>
                  <a:cxn ang="0">
                    <a:pos x="19" y="80"/>
                  </a:cxn>
                  <a:cxn ang="0">
                    <a:pos x="29" y="72"/>
                  </a:cxn>
                  <a:cxn ang="0">
                    <a:pos x="40" y="64"/>
                  </a:cxn>
                  <a:cxn ang="0">
                    <a:pos x="51" y="58"/>
                  </a:cxn>
                  <a:cxn ang="0">
                    <a:pos x="51" y="58"/>
                  </a:cxn>
                  <a:cxn ang="0">
                    <a:pos x="93" y="34"/>
                  </a:cxn>
                  <a:cxn ang="0">
                    <a:pos x="134" y="11"/>
                  </a:cxn>
                  <a:cxn ang="0">
                    <a:pos x="134" y="11"/>
                  </a:cxn>
                  <a:cxn ang="0">
                    <a:pos x="135" y="8"/>
                  </a:cxn>
                  <a:cxn ang="0">
                    <a:pos x="136" y="7"/>
                  </a:cxn>
                  <a:cxn ang="0">
                    <a:pos x="135" y="3"/>
                  </a:cxn>
                  <a:cxn ang="0">
                    <a:pos x="132" y="0"/>
                  </a:cxn>
                  <a:cxn ang="0">
                    <a:pos x="130" y="0"/>
                  </a:cxn>
                  <a:cxn ang="0">
                    <a:pos x="127" y="0"/>
                  </a:cxn>
                  <a:cxn ang="0">
                    <a:pos x="127" y="0"/>
                  </a:cxn>
                </a:cxnLst>
                <a:rect l="0" t="0" r="r" b="b"/>
                <a:pathLst>
                  <a:path w="136" h="85">
                    <a:moveTo>
                      <a:pt x="127" y="0"/>
                    </a:moveTo>
                    <a:lnTo>
                      <a:pt x="127" y="0"/>
                    </a:lnTo>
                    <a:lnTo>
                      <a:pt x="91" y="23"/>
                    </a:lnTo>
                    <a:lnTo>
                      <a:pt x="53" y="43"/>
                    </a:lnTo>
                    <a:lnTo>
                      <a:pt x="53" y="43"/>
                    </a:lnTo>
                    <a:lnTo>
                      <a:pt x="41" y="51"/>
                    </a:lnTo>
                    <a:lnTo>
                      <a:pt x="29" y="60"/>
                    </a:lnTo>
                    <a:lnTo>
                      <a:pt x="16" y="68"/>
                    </a:lnTo>
                    <a:lnTo>
                      <a:pt x="10" y="72"/>
                    </a:lnTo>
                    <a:lnTo>
                      <a:pt x="4" y="74"/>
                    </a:lnTo>
                    <a:lnTo>
                      <a:pt x="4" y="74"/>
                    </a:lnTo>
                    <a:lnTo>
                      <a:pt x="2" y="75"/>
                    </a:lnTo>
                    <a:lnTo>
                      <a:pt x="0" y="77"/>
                    </a:lnTo>
                    <a:lnTo>
                      <a:pt x="0" y="81"/>
                    </a:lnTo>
                    <a:lnTo>
                      <a:pt x="2" y="84"/>
                    </a:lnTo>
                    <a:lnTo>
                      <a:pt x="4" y="85"/>
                    </a:lnTo>
                    <a:lnTo>
                      <a:pt x="7" y="85"/>
                    </a:lnTo>
                    <a:lnTo>
                      <a:pt x="7" y="85"/>
                    </a:lnTo>
                    <a:lnTo>
                      <a:pt x="13" y="83"/>
                    </a:lnTo>
                    <a:lnTo>
                      <a:pt x="19" y="80"/>
                    </a:lnTo>
                    <a:lnTo>
                      <a:pt x="29" y="72"/>
                    </a:lnTo>
                    <a:lnTo>
                      <a:pt x="40" y="64"/>
                    </a:lnTo>
                    <a:lnTo>
                      <a:pt x="51" y="58"/>
                    </a:lnTo>
                    <a:lnTo>
                      <a:pt x="51" y="58"/>
                    </a:lnTo>
                    <a:lnTo>
                      <a:pt x="93" y="34"/>
                    </a:lnTo>
                    <a:lnTo>
                      <a:pt x="134" y="11"/>
                    </a:lnTo>
                    <a:lnTo>
                      <a:pt x="134" y="11"/>
                    </a:lnTo>
                    <a:lnTo>
                      <a:pt x="135" y="8"/>
                    </a:lnTo>
                    <a:lnTo>
                      <a:pt x="136" y="7"/>
                    </a:lnTo>
                    <a:lnTo>
                      <a:pt x="135" y="3"/>
                    </a:lnTo>
                    <a:lnTo>
                      <a:pt x="132" y="0"/>
                    </a:lnTo>
                    <a:lnTo>
                      <a:pt x="130" y="0"/>
                    </a:lnTo>
                    <a:lnTo>
                      <a:pt x="127" y="0"/>
                    </a:lnTo>
                    <a:lnTo>
                      <a:pt x="12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1071"/>
              <p:cNvSpPr/>
              <p:nvPr/>
            </p:nvSpPr>
            <p:spPr bwMode="auto">
              <a:xfrm>
                <a:off x="4522788" y="4618038"/>
                <a:ext cx="84138" cy="57150"/>
              </a:xfrm>
              <a:custGeom>
                <a:avLst/>
                <a:gdLst/>
                <a:ahLst/>
                <a:cxnLst>
                  <a:cxn ang="0">
                    <a:pos x="203" y="1"/>
                  </a:cxn>
                  <a:cxn ang="0">
                    <a:pos x="203" y="1"/>
                  </a:cxn>
                  <a:cxn ang="0">
                    <a:pos x="147" y="34"/>
                  </a:cxn>
                  <a:cxn ang="0">
                    <a:pos x="119" y="51"/>
                  </a:cxn>
                  <a:cxn ang="0">
                    <a:pos x="93" y="68"/>
                  </a:cxn>
                  <a:cxn ang="0">
                    <a:pos x="93" y="68"/>
                  </a:cxn>
                  <a:cxn ang="0">
                    <a:pos x="72" y="82"/>
                  </a:cxn>
                  <a:cxn ang="0">
                    <a:pos x="52" y="96"/>
                  </a:cxn>
                  <a:cxn ang="0">
                    <a:pos x="52" y="96"/>
                  </a:cxn>
                  <a:cxn ang="0">
                    <a:pos x="30" y="116"/>
                  </a:cxn>
                  <a:cxn ang="0">
                    <a:pos x="17" y="125"/>
                  </a:cxn>
                  <a:cxn ang="0">
                    <a:pos x="12" y="129"/>
                  </a:cxn>
                  <a:cxn ang="0">
                    <a:pos x="5" y="130"/>
                  </a:cxn>
                  <a:cxn ang="0">
                    <a:pos x="5" y="130"/>
                  </a:cxn>
                  <a:cxn ang="0">
                    <a:pos x="3" y="132"/>
                  </a:cxn>
                  <a:cxn ang="0">
                    <a:pos x="1" y="133"/>
                  </a:cxn>
                  <a:cxn ang="0">
                    <a:pos x="0" y="136"/>
                  </a:cxn>
                  <a:cxn ang="0">
                    <a:pos x="1" y="137"/>
                  </a:cxn>
                  <a:cxn ang="0">
                    <a:pos x="3" y="141"/>
                  </a:cxn>
                  <a:cxn ang="0">
                    <a:pos x="5" y="142"/>
                  </a:cxn>
                  <a:cxn ang="0">
                    <a:pos x="8" y="142"/>
                  </a:cxn>
                  <a:cxn ang="0">
                    <a:pos x="8" y="142"/>
                  </a:cxn>
                  <a:cxn ang="0">
                    <a:pos x="16" y="139"/>
                  </a:cxn>
                  <a:cxn ang="0">
                    <a:pos x="24" y="134"/>
                  </a:cxn>
                  <a:cxn ang="0">
                    <a:pos x="38" y="124"/>
                  </a:cxn>
                  <a:cxn ang="0">
                    <a:pos x="38" y="124"/>
                  </a:cxn>
                  <a:cxn ang="0">
                    <a:pos x="51" y="115"/>
                  </a:cxn>
                  <a:cxn ang="0">
                    <a:pos x="63" y="104"/>
                  </a:cxn>
                  <a:cxn ang="0">
                    <a:pos x="76" y="94"/>
                  </a:cxn>
                  <a:cxn ang="0">
                    <a:pos x="89" y="85"/>
                  </a:cxn>
                  <a:cxn ang="0">
                    <a:pos x="89" y="85"/>
                  </a:cxn>
                  <a:cxn ang="0">
                    <a:pos x="148" y="47"/>
                  </a:cxn>
                  <a:cxn ang="0">
                    <a:pos x="209" y="10"/>
                  </a:cxn>
                  <a:cxn ang="0">
                    <a:pos x="209" y="10"/>
                  </a:cxn>
                  <a:cxn ang="0">
                    <a:pos x="211" y="9"/>
                  </a:cxn>
                  <a:cxn ang="0">
                    <a:pos x="212" y="6"/>
                  </a:cxn>
                  <a:cxn ang="0">
                    <a:pos x="211" y="2"/>
                  </a:cxn>
                  <a:cxn ang="0">
                    <a:pos x="208" y="0"/>
                  </a:cxn>
                  <a:cxn ang="0">
                    <a:pos x="205" y="0"/>
                  </a:cxn>
                  <a:cxn ang="0">
                    <a:pos x="203" y="1"/>
                  </a:cxn>
                  <a:cxn ang="0">
                    <a:pos x="203" y="1"/>
                  </a:cxn>
                </a:cxnLst>
                <a:rect l="0" t="0" r="r" b="b"/>
                <a:pathLst>
                  <a:path w="212" h="142">
                    <a:moveTo>
                      <a:pt x="203" y="1"/>
                    </a:moveTo>
                    <a:lnTo>
                      <a:pt x="203" y="1"/>
                    </a:lnTo>
                    <a:lnTo>
                      <a:pt x="147" y="34"/>
                    </a:lnTo>
                    <a:lnTo>
                      <a:pt x="119" y="51"/>
                    </a:lnTo>
                    <a:lnTo>
                      <a:pt x="93" y="68"/>
                    </a:lnTo>
                    <a:lnTo>
                      <a:pt x="93" y="68"/>
                    </a:lnTo>
                    <a:lnTo>
                      <a:pt x="72" y="82"/>
                    </a:lnTo>
                    <a:lnTo>
                      <a:pt x="52" y="96"/>
                    </a:lnTo>
                    <a:lnTo>
                      <a:pt x="52" y="96"/>
                    </a:lnTo>
                    <a:lnTo>
                      <a:pt x="30" y="116"/>
                    </a:lnTo>
                    <a:lnTo>
                      <a:pt x="17" y="125"/>
                    </a:lnTo>
                    <a:lnTo>
                      <a:pt x="12" y="129"/>
                    </a:lnTo>
                    <a:lnTo>
                      <a:pt x="5" y="130"/>
                    </a:lnTo>
                    <a:lnTo>
                      <a:pt x="5" y="130"/>
                    </a:lnTo>
                    <a:lnTo>
                      <a:pt x="3" y="132"/>
                    </a:lnTo>
                    <a:lnTo>
                      <a:pt x="1" y="133"/>
                    </a:lnTo>
                    <a:lnTo>
                      <a:pt x="0" y="136"/>
                    </a:lnTo>
                    <a:lnTo>
                      <a:pt x="1" y="137"/>
                    </a:lnTo>
                    <a:lnTo>
                      <a:pt x="3" y="141"/>
                    </a:lnTo>
                    <a:lnTo>
                      <a:pt x="5" y="142"/>
                    </a:lnTo>
                    <a:lnTo>
                      <a:pt x="8" y="142"/>
                    </a:lnTo>
                    <a:lnTo>
                      <a:pt x="8" y="142"/>
                    </a:lnTo>
                    <a:lnTo>
                      <a:pt x="16" y="139"/>
                    </a:lnTo>
                    <a:lnTo>
                      <a:pt x="24" y="134"/>
                    </a:lnTo>
                    <a:lnTo>
                      <a:pt x="38" y="124"/>
                    </a:lnTo>
                    <a:lnTo>
                      <a:pt x="38" y="124"/>
                    </a:lnTo>
                    <a:lnTo>
                      <a:pt x="51" y="115"/>
                    </a:lnTo>
                    <a:lnTo>
                      <a:pt x="63" y="104"/>
                    </a:lnTo>
                    <a:lnTo>
                      <a:pt x="76" y="94"/>
                    </a:lnTo>
                    <a:lnTo>
                      <a:pt x="89" y="85"/>
                    </a:lnTo>
                    <a:lnTo>
                      <a:pt x="89" y="85"/>
                    </a:lnTo>
                    <a:lnTo>
                      <a:pt x="148" y="47"/>
                    </a:lnTo>
                    <a:lnTo>
                      <a:pt x="209" y="10"/>
                    </a:lnTo>
                    <a:lnTo>
                      <a:pt x="209" y="10"/>
                    </a:lnTo>
                    <a:lnTo>
                      <a:pt x="211" y="9"/>
                    </a:lnTo>
                    <a:lnTo>
                      <a:pt x="212" y="6"/>
                    </a:lnTo>
                    <a:lnTo>
                      <a:pt x="211" y="2"/>
                    </a:lnTo>
                    <a:lnTo>
                      <a:pt x="208" y="0"/>
                    </a:lnTo>
                    <a:lnTo>
                      <a:pt x="205" y="0"/>
                    </a:lnTo>
                    <a:lnTo>
                      <a:pt x="203" y="1"/>
                    </a:lnTo>
                    <a:lnTo>
                      <a:pt x="20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1072"/>
              <p:cNvSpPr/>
              <p:nvPr/>
            </p:nvSpPr>
            <p:spPr bwMode="auto">
              <a:xfrm>
                <a:off x="4506913" y="4606925"/>
                <a:ext cx="138113" cy="92075"/>
              </a:xfrm>
              <a:custGeom>
                <a:avLst/>
                <a:gdLst/>
                <a:ahLst/>
                <a:cxnLst>
                  <a:cxn ang="0">
                    <a:pos x="340" y="0"/>
                  </a:cxn>
                  <a:cxn ang="0">
                    <a:pos x="340" y="0"/>
                  </a:cxn>
                  <a:cxn ang="0">
                    <a:pos x="331" y="2"/>
                  </a:cxn>
                  <a:cxn ang="0">
                    <a:pos x="323" y="8"/>
                  </a:cxn>
                  <a:cxn ang="0">
                    <a:pos x="314" y="13"/>
                  </a:cxn>
                  <a:cxn ang="0">
                    <a:pos x="306" y="19"/>
                  </a:cxn>
                  <a:cxn ang="0">
                    <a:pos x="292" y="34"/>
                  </a:cxn>
                  <a:cxn ang="0">
                    <a:pos x="284" y="40"/>
                  </a:cxn>
                  <a:cxn ang="0">
                    <a:pos x="276" y="46"/>
                  </a:cxn>
                  <a:cxn ang="0">
                    <a:pos x="276" y="46"/>
                  </a:cxn>
                  <a:cxn ang="0">
                    <a:pos x="229" y="77"/>
                  </a:cxn>
                  <a:cxn ang="0">
                    <a:pos x="182" y="108"/>
                  </a:cxn>
                  <a:cxn ang="0">
                    <a:pos x="182" y="108"/>
                  </a:cxn>
                  <a:cxn ang="0">
                    <a:pos x="136" y="137"/>
                  </a:cxn>
                  <a:cxn ang="0">
                    <a:pos x="90" y="166"/>
                  </a:cxn>
                  <a:cxn ang="0">
                    <a:pos x="90" y="166"/>
                  </a:cxn>
                  <a:cxn ang="0">
                    <a:pos x="47" y="197"/>
                  </a:cxn>
                  <a:cxn ang="0">
                    <a:pos x="26" y="212"/>
                  </a:cxn>
                  <a:cxn ang="0">
                    <a:pos x="14" y="218"/>
                  </a:cxn>
                  <a:cxn ang="0">
                    <a:pos x="2" y="223"/>
                  </a:cxn>
                  <a:cxn ang="0">
                    <a:pos x="2" y="223"/>
                  </a:cxn>
                  <a:cxn ang="0">
                    <a:pos x="0" y="225"/>
                  </a:cxn>
                  <a:cxn ang="0">
                    <a:pos x="0" y="226"/>
                  </a:cxn>
                  <a:cxn ang="0">
                    <a:pos x="0" y="229"/>
                  </a:cxn>
                  <a:cxn ang="0">
                    <a:pos x="0" y="230"/>
                  </a:cxn>
                  <a:cxn ang="0">
                    <a:pos x="4" y="234"/>
                  </a:cxn>
                  <a:cxn ang="0">
                    <a:pos x="5" y="234"/>
                  </a:cxn>
                  <a:cxn ang="0">
                    <a:pos x="8" y="233"/>
                  </a:cxn>
                  <a:cxn ang="0">
                    <a:pos x="8" y="233"/>
                  </a:cxn>
                  <a:cxn ang="0">
                    <a:pos x="19" y="227"/>
                  </a:cxn>
                  <a:cxn ang="0">
                    <a:pos x="29" y="222"/>
                  </a:cxn>
                  <a:cxn ang="0">
                    <a:pos x="50" y="209"/>
                  </a:cxn>
                  <a:cxn ang="0">
                    <a:pos x="68" y="195"/>
                  </a:cxn>
                  <a:cxn ang="0">
                    <a:pos x="87" y="182"/>
                  </a:cxn>
                  <a:cxn ang="0">
                    <a:pos x="87" y="182"/>
                  </a:cxn>
                  <a:cxn ang="0">
                    <a:pos x="133" y="153"/>
                  </a:cxn>
                  <a:cxn ang="0">
                    <a:pos x="178" y="124"/>
                  </a:cxn>
                  <a:cxn ang="0">
                    <a:pos x="178" y="124"/>
                  </a:cxn>
                  <a:cxn ang="0">
                    <a:pos x="222" y="97"/>
                  </a:cxn>
                  <a:cxn ang="0">
                    <a:pos x="265" y="68"/>
                  </a:cxn>
                  <a:cxn ang="0">
                    <a:pos x="265" y="68"/>
                  </a:cxn>
                  <a:cxn ang="0">
                    <a:pos x="284" y="56"/>
                  </a:cxn>
                  <a:cxn ang="0">
                    <a:pos x="293" y="51"/>
                  </a:cxn>
                  <a:cxn ang="0">
                    <a:pos x="301" y="44"/>
                  </a:cxn>
                  <a:cxn ang="0">
                    <a:pos x="301" y="44"/>
                  </a:cxn>
                  <a:cxn ang="0">
                    <a:pos x="310" y="34"/>
                  </a:cxn>
                  <a:cxn ang="0">
                    <a:pos x="319" y="23"/>
                  </a:cxn>
                  <a:cxn ang="0">
                    <a:pos x="324" y="19"/>
                  </a:cxn>
                  <a:cxn ang="0">
                    <a:pos x="331" y="15"/>
                  </a:cxn>
                  <a:cxn ang="0">
                    <a:pos x="337" y="13"/>
                  </a:cxn>
                  <a:cxn ang="0">
                    <a:pos x="344" y="12"/>
                  </a:cxn>
                  <a:cxn ang="0">
                    <a:pos x="344" y="12"/>
                  </a:cxn>
                  <a:cxn ang="0">
                    <a:pos x="346" y="10"/>
                  </a:cxn>
                  <a:cxn ang="0">
                    <a:pos x="348" y="9"/>
                  </a:cxn>
                  <a:cxn ang="0">
                    <a:pos x="348" y="6"/>
                  </a:cxn>
                  <a:cxn ang="0">
                    <a:pos x="348" y="5"/>
                  </a:cxn>
                  <a:cxn ang="0">
                    <a:pos x="345" y="1"/>
                  </a:cxn>
                  <a:cxn ang="0">
                    <a:pos x="343" y="0"/>
                  </a:cxn>
                  <a:cxn ang="0">
                    <a:pos x="340" y="0"/>
                  </a:cxn>
                  <a:cxn ang="0">
                    <a:pos x="340" y="0"/>
                  </a:cxn>
                </a:cxnLst>
                <a:rect l="0" t="0" r="r" b="b"/>
                <a:pathLst>
                  <a:path w="348" h="234">
                    <a:moveTo>
                      <a:pt x="340" y="0"/>
                    </a:moveTo>
                    <a:lnTo>
                      <a:pt x="340" y="0"/>
                    </a:lnTo>
                    <a:lnTo>
                      <a:pt x="331" y="2"/>
                    </a:lnTo>
                    <a:lnTo>
                      <a:pt x="323" y="8"/>
                    </a:lnTo>
                    <a:lnTo>
                      <a:pt x="314" y="13"/>
                    </a:lnTo>
                    <a:lnTo>
                      <a:pt x="306" y="19"/>
                    </a:lnTo>
                    <a:lnTo>
                      <a:pt x="292" y="34"/>
                    </a:lnTo>
                    <a:lnTo>
                      <a:pt x="284" y="40"/>
                    </a:lnTo>
                    <a:lnTo>
                      <a:pt x="276" y="46"/>
                    </a:lnTo>
                    <a:lnTo>
                      <a:pt x="276" y="46"/>
                    </a:lnTo>
                    <a:lnTo>
                      <a:pt x="229" y="77"/>
                    </a:lnTo>
                    <a:lnTo>
                      <a:pt x="182" y="108"/>
                    </a:lnTo>
                    <a:lnTo>
                      <a:pt x="182" y="108"/>
                    </a:lnTo>
                    <a:lnTo>
                      <a:pt x="136" y="137"/>
                    </a:lnTo>
                    <a:lnTo>
                      <a:pt x="90" y="166"/>
                    </a:lnTo>
                    <a:lnTo>
                      <a:pt x="90" y="166"/>
                    </a:lnTo>
                    <a:lnTo>
                      <a:pt x="47" y="197"/>
                    </a:lnTo>
                    <a:lnTo>
                      <a:pt x="26" y="212"/>
                    </a:lnTo>
                    <a:lnTo>
                      <a:pt x="14" y="218"/>
                    </a:lnTo>
                    <a:lnTo>
                      <a:pt x="2" y="223"/>
                    </a:lnTo>
                    <a:lnTo>
                      <a:pt x="2" y="223"/>
                    </a:lnTo>
                    <a:lnTo>
                      <a:pt x="0" y="225"/>
                    </a:lnTo>
                    <a:lnTo>
                      <a:pt x="0" y="226"/>
                    </a:lnTo>
                    <a:lnTo>
                      <a:pt x="0" y="229"/>
                    </a:lnTo>
                    <a:lnTo>
                      <a:pt x="0" y="230"/>
                    </a:lnTo>
                    <a:lnTo>
                      <a:pt x="4" y="234"/>
                    </a:lnTo>
                    <a:lnTo>
                      <a:pt x="5" y="234"/>
                    </a:lnTo>
                    <a:lnTo>
                      <a:pt x="8" y="233"/>
                    </a:lnTo>
                    <a:lnTo>
                      <a:pt x="8" y="233"/>
                    </a:lnTo>
                    <a:lnTo>
                      <a:pt x="19" y="227"/>
                    </a:lnTo>
                    <a:lnTo>
                      <a:pt x="29" y="222"/>
                    </a:lnTo>
                    <a:lnTo>
                      <a:pt x="50" y="209"/>
                    </a:lnTo>
                    <a:lnTo>
                      <a:pt x="68" y="195"/>
                    </a:lnTo>
                    <a:lnTo>
                      <a:pt x="87" y="182"/>
                    </a:lnTo>
                    <a:lnTo>
                      <a:pt x="87" y="182"/>
                    </a:lnTo>
                    <a:lnTo>
                      <a:pt x="133" y="153"/>
                    </a:lnTo>
                    <a:lnTo>
                      <a:pt x="178" y="124"/>
                    </a:lnTo>
                    <a:lnTo>
                      <a:pt x="178" y="124"/>
                    </a:lnTo>
                    <a:lnTo>
                      <a:pt x="222" y="97"/>
                    </a:lnTo>
                    <a:lnTo>
                      <a:pt x="265" y="68"/>
                    </a:lnTo>
                    <a:lnTo>
                      <a:pt x="265" y="68"/>
                    </a:lnTo>
                    <a:lnTo>
                      <a:pt x="284" y="56"/>
                    </a:lnTo>
                    <a:lnTo>
                      <a:pt x="293" y="51"/>
                    </a:lnTo>
                    <a:lnTo>
                      <a:pt x="301" y="44"/>
                    </a:lnTo>
                    <a:lnTo>
                      <a:pt x="301" y="44"/>
                    </a:lnTo>
                    <a:lnTo>
                      <a:pt x="310" y="34"/>
                    </a:lnTo>
                    <a:lnTo>
                      <a:pt x="319" y="23"/>
                    </a:lnTo>
                    <a:lnTo>
                      <a:pt x="324" y="19"/>
                    </a:lnTo>
                    <a:lnTo>
                      <a:pt x="331" y="15"/>
                    </a:lnTo>
                    <a:lnTo>
                      <a:pt x="337" y="13"/>
                    </a:lnTo>
                    <a:lnTo>
                      <a:pt x="344" y="12"/>
                    </a:lnTo>
                    <a:lnTo>
                      <a:pt x="344" y="12"/>
                    </a:lnTo>
                    <a:lnTo>
                      <a:pt x="346" y="10"/>
                    </a:lnTo>
                    <a:lnTo>
                      <a:pt x="348" y="9"/>
                    </a:lnTo>
                    <a:lnTo>
                      <a:pt x="348" y="6"/>
                    </a:lnTo>
                    <a:lnTo>
                      <a:pt x="348" y="5"/>
                    </a:lnTo>
                    <a:lnTo>
                      <a:pt x="345" y="1"/>
                    </a:lnTo>
                    <a:lnTo>
                      <a:pt x="343" y="0"/>
                    </a:lnTo>
                    <a:lnTo>
                      <a:pt x="340" y="0"/>
                    </a:lnTo>
                    <a:lnTo>
                      <a:pt x="34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1073"/>
              <p:cNvSpPr/>
              <p:nvPr/>
            </p:nvSpPr>
            <p:spPr bwMode="auto">
              <a:xfrm>
                <a:off x="4246563" y="4513263"/>
                <a:ext cx="49213" cy="77788"/>
              </a:xfrm>
              <a:custGeom>
                <a:avLst/>
                <a:gdLst/>
                <a:ahLst/>
                <a:cxnLst>
                  <a:cxn ang="0">
                    <a:pos x="116" y="1"/>
                  </a:cxn>
                  <a:cxn ang="0">
                    <a:pos x="116" y="1"/>
                  </a:cxn>
                  <a:cxn ang="0">
                    <a:pos x="97" y="21"/>
                  </a:cxn>
                  <a:cxn ang="0">
                    <a:pos x="78" y="41"/>
                  </a:cxn>
                  <a:cxn ang="0">
                    <a:pos x="61" y="62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39" y="94"/>
                  </a:cxn>
                  <a:cxn ang="0">
                    <a:pos x="34" y="105"/>
                  </a:cxn>
                  <a:cxn ang="0">
                    <a:pos x="25" y="127"/>
                  </a:cxn>
                  <a:cxn ang="0">
                    <a:pos x="25" y="127"/>
                  </a:cxn>
                  <a:cxn ang="0">
                    <a:pos x="19" y="141"/>
                  </a:cxn>
                  <a:cxn ang="0">
                    <a:pos x="16" y="158"/>
                  </a:cxn>
                  <a:cxn ang="0">
                    <a:pos x="9" y="174"/>
                  </a:cxn>
                  <a:cxn ang="0">
                    <a:pos x="6" y="181"/>
                  </a:cxn>
                  <a:cxn ang="0">
                    <a:pos x="1" y="187"/>
                  </a:cxn>
                  <a:cxn ang="0">
                    <a:pos x="1" y="187"/>
                  </a:cxn>
                  <a:cxn ang="0">
                    <a:pos x="0" y="188"/>
                  </a:cxn>
                  <a:cxn ang="0">
                    <a:pos x="0" y="191"/>
                  </a:cxn>
                  <a:cxn ang="0">
                    <a:pos x="2" y="195"/>
                  </a:cxn>
                  <a:cxn ang="0">
                    <a:pos x="4" y="196"/>
                  </a:cxn>
                  <a:cxn ang="0">
                    <a:pos x="5" y="196"/>
                  </a:cxn>
                  <a:cxn ang="0">
                    <a:pos x="8" y="196"/>
                  </a:cxn>
                  <a:cxn ang="0">
                    <a:pos x="9" y="195"/>
                  </a:cxn>
                  <a:cxn ang="0">
                    <a:pos x="9" y="195"/>
                  </a:cxn>
                  <a:cxn ang="0">
                    <a:pos x="17" y="186"/>
                  </a:cxn>
                  <a:cxn ang="0">
                    <a:pos x="22" y="175"/>
                  </a:cxn>
                  <a:cxn ang="0">
                    <a:pos x="26" y="164"/>
                  </a:cxn>
                  <a:cxn ang="0">
                    <a:pos x="30" y="152"/>
                  </a:cxn>
                  <a:cxn ang="0">
                    <a:pos x="38" y="128"/>
                  </a:cxn>
                  <a:cxn ang="0">
                    <a:pos x="42" y="116"/>
                  </a:cxn>
                  <a:cxn ang="0">
                    <a:pos x="46" y="106"/>
                  </a:cxn>
                  <a:cxn ang="0">
                    <a:pos x="46" y="106"/>
                  </a:cxn>
                  <a:cxn ang="0">
                    <a:pos x="53" y="92"/>
                  </a:cxn>
                  <a:cxn ang="0">
                    <a:pos x="63" y="79"/>
                  </a:cxn>
                  <a:cxn ang="0">
                    <a:pos x="81" y="55"/>
                  </a:cxn>
                  <a:cxn ang="0">
                    <a:pos x="102" y="31"/>
                  </a:cxn>
                  <a:cxn ang="0">
                    <a:pos x="124" y="9"/>
                  </a:cxn>
                  <a:cxn ang="0">
                    <a:pos x="124" y="9"/>
                  </a:cxn>
                  <a:cxn ang="0">
                    <a:pos x="125" y="8"/>
                  </a:cxn>
                  <a:cxn ang="0">
                    <a:pos x="125" y="5"/>
                  </a:cxn>
                  <a:cxn ang="0">
                    <a:pos x="124" y="1"/>
                  </a:cxn>
                  <a:cxn ang="0">
                    <a:pos x="120" y="0"/>
                  </a:cxn>
                  <a:cxn ang="0">
                    <a:pos x="118" y="0"/>
                  </a:cxn>
                  <a:cxn ang="0">
                    <a:pos x="116" y="1"/>
                  </a:cxn>
                  <a:cxn ang="0">
                    <a:pos x="116" y="1"/>
                  </a:cxn>
                </a:cxnLst>
                <a:rect l="0" t="0" r="r" b="b"/>
                <a:pathLst>
                  <a:path w="125" h="196">
                    <a:moveTo>
                      <a:pt x="116" y="1"/>
                    </a:moveTo>
                    <a:lnTo>
                      <a:pt x="116" y="1"/>
                    </a:lnTo>
                    <a:lnTo>
                      <a:pt x="97" y="21"/>
                    </a:lnTo>
                    <a:lnTo>
                      <a:pt x="78" y="41"/>
                    </a:lnTo>
                    <a:lnTo>
                      <a:pt x="61" y="62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39" y="94"/>
                    </a:lnTo>
                    <a:lnTo>
                      <a:pt x="34" y="105"/>
                    </a:lnTo>
                    <a:lnTo>
                      <a:pt x="25" y="127"/>
                    </a:lnTo>
                    <a:lnTo>
                      <a:pt x="25" y="127"/>
                    </a:lnTo>
                    <a:lnTo>
                      <a:pt x="19" y="141"/>
                    </a:lnTo>
                    <a:lnTo>
                      <a:pt x="16" y="158"/>
                    </a:lnTo>
                    <a:lnTo>
                      <a:pt x="9" y="174"/>
                    </a:lnTo>
                    <a:lnTo>
                      <a:pt x="6" y="181"/>
                    </a:lnTo>
                    <a:lnTo>
                      <a:pt x="1" y="187"/>
                    </a:lnTo>
                    <a:lnTo>
                      <a:pt x="1" y="187"/>
                    </a:lnTo>
                    <a:lnTo>
                      <a:pt x="0" y="188"/>
                    </a:lnTo>
                    <a:lnTo>
                      <a:pt x="0" y="191"/>
                    </a:lnTo>
                    <a:lnTo>
                      <a:pt x="2" y="195"/>
                    </a:lnTo>
                    <a:lnTo>
                      <a:pt x="4" y="196"/>
                    </a:lnTo>
                    <a:lnTo>
                      <a:pt x="5" y="196"/>
                    </a:lnTo>
                    <a:lnTo>
                      <a:pt x="8" y="196"/>
                    </a:lnTo>
                    <a:lnTo>
                      <a:pt x="9" y="195"/>
                    </a:lnTo>
                    <a:lnTo>
                      <a:pt x="9" y="195"/>
                    </a:lnTo>
                    <a:lnTo>
                      <a:pt x="17" y="186"/>
                    </a:lnTo>
                    <a:lnTo>
                      <a:pt x="22" y="175"/>
                    </a:lnTo>
                    <a:lnTo>
                      <a:pt x="26" y="164"/>
                    </a:lnTo>
                    <a:lnTo>
                      <a:pt x="30" y="152"/>
                    </a:lnTo>
                    <a:lnTo>
                      <a:pt x="38" y="128"/>
                    </a:lnTo>
                    <a:lnTo>
                      <a:pt x="42" y="116"/>
                    </a:lnTo>
                    <a:lnTo>
                      <a:pt x="46" y="106"/>
                    </a:lnTo>
                    <a:lnTo>
                      <a:pt x="46" y="106"/>
                    </a:lnTo>
                    <a:lnTo>
                      <a:pt x="53" y="92"/>
                    </a:lnTo>
                    <a:lnTo>
                      <a:pt x="63" y="79"/>
                    </a:lnTo>
                    <a:lnTo>
                      <a:pt x="81" y="55"/>
                    </a:lnTo>
                    <a:lnTo>
                      <a:pt x="102" y="31"/>
                    </a:lnTo>
                    <a:lnTo>
                      <a:pt x="124" y="9"/>
                    </a:lnTo>
                    <a:lnTo>
                      <a:pt x="124" y="9"/>
                    </a:lnTo>
                    <a:lnTo>
                      <a:pt x="125" y="8"/>
                    </a:lnTo>
                    <a:lnTo>
                      <a:pt x="125" y="5"/>
                    </a:lnTo>
                    <a:lnTo>
                      <a:pt x="124" y="1"/>
                    </a:lnTo>
                    <a:lnTo>
                      <a:pt x="120" y="0"/>
                    </a:lnTo>
                    <a:lnTo>
                      <a:pt x="118" y="0"/>
                    </a:lnTo>
                    <a:lnTo>
                      <a:pt x="116" y="1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1074"/>
              <p:cNvSpPr/>
              <p:nvPr/>
            </p:nvSpPr>
            <p:spPr bwMode="auto">
              <a:xfrm>
                <a:off x="4256088" y="4479925"/>
                <a:ext cx="82550" cy="133350"/>
              </a:xfrm>
              <a:custGeom>
                <a:avLst/>
                <a:gdLst/>
                <a:ahLst/>
                <a:cxnLst>
                  <a:cxn ang="0">
                    <a:pos x="198" y="2"/>
                  </a:cxn>
                  <a:cxn ang="0">
                    <a:pos x="198" y="2"/>
                  </a:cxn>
                  <a:cxn ang="0">
                    <a:pos x="165" y="44"/>
                  </a:cxn>
                  <a:cxn ang="0">
                    <a:pos x="149" y="65"/>
                  </a:cxn>
                  <a:cxn ang="0">
                    <a:pos x="135" y="87"/>
                  </a:cxn>
                  <a:cxn ang="0">
                    <a:pos x="135" y="87"/>
                  </a:cxn>
                  <a:cxn ang="0">
                    <a:pos x="110" y="130"/>
                  </a:cxn>
                  <a:cxn ang="0">
                    <a:pos x="97" y="151"/>
                  </a:cxn>
                  <a:cxn ang="0">
                    <a:pos x="83" y="172"/>
                  </a:cxn>
                  <a:cxn ang="0">
                    <a:pos x="83" y="172"/>
                  </a:cxn>
                  <a:cxn ang="0">
                    <a:pos x="55" y="213"/>
                  </a:cxn>
                  <a:cxn ang="0">
                    <a:pos x="42" y="234"/>
                  </a:cxn>
                  <a:cxn ang="0">
                    <a:pos x="29" y="255"/>
                  </a:cxn>
                  <a:cxn ang="0">
                    <a:pos x="29" y="255"/>
                  </a:cxn>
                  <a:cxn ang="0">
                    <a:pos x="20" y="273"/>
                  </a:cxn>
                  <a:cxn ang="0">
                    <a:pos x="12" y="291"/>
                  </a:cxn>
                  <a:cxn ang="0">
                    <a:pos x="12" y="291"/>
                  </a:cxn>
                  <a:cxn ang="0">
                    <a:pos x="10" y="299"/>
                  </a:cxn>
                  <a:cxn ang="0">
                    <a:pos x="7" y="308"/>
                  </a:cxn>
                  <a:cxn ang="0">
                    <a:pos x="4" y="316"/>
                  </a:cxn>
                  <a:cxn ang="0">
                    <a:pos x="2" y="323"/>
                  </a:cxn>
                  <a:cxn ang="0">
                    <a:pos x="2" y="323"/>
                  </a:cxn>
                  <a:cxn ang="0">
                    <a:pos x="0" y="325"/>
                  </a:cxn>
                  <a:cxn ang="0">
                    <a:pos x="0" y="328"/>
                  </a:cxn>
                  <a:cxn ang="0">
                    <a:pos x="2" y="332"/>
                  </a:cxn>
                  <a:cxn ang="0">
                    <a:pos x="3" y="333"/>
                  </a:cxn>
                  <a:cxn ang="0">
                    <a:pos x="6" y="333"/>
                  </a:cxn>
                  <a:cxn ang="0">
                    <a:pos x="7" y="333"/>
                  </a:cxn>
                  <a:cxn ang="0">
                    <a:pos x="10" y="331"/>
                  </a:cxn>
                  <a:cxn ang="0">
                    <a:pos x="10" y="331"/>
                  </a:cxn>
                  <a:cxn ang="0">
                    <a:pos x="13" y="324"/>
                  </a:cxn>
                  <a:cxn ang="0">
                    <a:pos x="16" y="316"/>
                  </a:cxn>
                  <a:cxn ang="0">
                    <a:pos x="16" y="316"/>
                  </a:cxn>
                  <a:cxn ang="0">
                    <a:pos x="24" y="293"/>
                  </a:cxn>
                  <a:cxn ang="0">
                    <a:pos x="34" y="269"/>
                  </a:cxn>
                  <a:cxn ang="0">
                    <a:pos x="34" y="269"/>
                  </a:cxn>
                  <a:cxn ang="0">
                    <a:pos x="46" y="247"/>
                  </a:cxn>
                  <a:cxn ang="0">
                    <a:pos x="59" y="226"/>
                  </a:cxn>
                  <a:cxn ang="0">
                    <a:pos x="87" y="185"/>
                  </a:cxn>
                  <a:cxn ang="0">
                    <a:pos x="87" y="185"/>
                  </a:cxn>
                  <a:cxn ang="0">
                    <a:pos x="115" y="145"/>
                  </a:cxn>
                  <a:cxn ang="0">
                    <a:pos x="140" y="102"/>
                  </a:cxn>
                  <a:cxn ang="0">
                    <a:pos x="140" y="102"/>
                  </a:cxn>
                  <a:cxn ang="0">
                    <a:pos x="156" y="77"/>
                  </a:cxn>
                  <a:cxn ang="0">
                    <a:pos x="172" y="53"/>
                  </a:cxn>
                  <a:cxn ang="0">
                    <a:pos x="207" y="8"/>
                  </a:cxn>
                  <a:cxn ang="0">
                    <a:pos x="207" y="8"/>
                  </a:cxn>
                  <a:cxn ang="0">
                    <a:pos x="208" y="5"/>
                  </a:cxn>
                  <a:cxn ang="0">
                    <a:pos x="208" y="4"/>
                  </a:cxn>
                  <a:cxn ang="0">
                    <a:pos x="207" y="1"/>
                  </a:cxn>
                  <a:cxn ang="0">
                    <a:pos x="206" y="0"/>
                  </a:cxn>
                  <a:cxn ang="0">
                    <a:pos x="202" y="0"/>
                  </a:cxn>
                  <a:cxn ang="0">
                    <a:pos x="199" y="0"/>
                  </a:cxn>
                  <a:cxn ang="0">
                    <a:pos x="198" y="2"/>
                  </a:cxn>
                  <a:cxn ang="0">
                    <a:pos x="198" y="2"/>
                  </a:cxn>
                </a:cxnLst>
                <a:rect l="0" t="0" r="r" b="b"/>
                <a:pathLst>
                  <a:path w="208" h="333">
                    <a:moveTo>
                      <a:pt x="198" y="2"/>
                    </a:moveTo>
                    <a:lnTo>
                      <a:pt x="198" y="2"/>
                    </a:lnTo>
                    <a:lnTo>
                      <a:pt x="165" y="44"/>
                    </a:lnTo>
                    <a:lnTo>
                      <a:pt x="149" y="65"/>
                    </a:lnTo>
                    <a:lnTo>
                      <a:pt x="135" y="87"/>
                    </a:lnTo>
                    <a:lnTo>
                      <a:pt x="135" y="87"/>
                    </a:lnTo>
                    <a:lnTo>
                      <a:pt x="110" y="130"/>
                    </a:lnTo>
                    <a:lnTo>
                      <a:pt x="97" y="151"/>
                    </a:lnTo>
                    <a:lnTo>
                      <a:pt x="83" y="172"/>
                    </a:lnTo>
                    <a:lnTo>
                      <a:pt x="83" y="172"/>
                    </a:lnTo>
                    <a:lnTo>
                      <a:pt x="55" y="213"/>
                    </a:lnTo>
                    <a:lnTo>
                      <a:pt x="42" y="234"/>
                    </a:lnTo>
                    <a:lnTo>
                      <a:pt x="29" y="255"/>
                    </a:lnTo>
                    <a:lnTo>
                      <a:pt x="29" y="255"/>
                    </a:lnTo>
                    <a:lnTo>
                      <a:pt x="20" y="273"/>
                    </a:lnTo>
                    <a:lnTo>
                      <a:pt x="12" y="291"/>
                    </a:lnTo>
                    <a:lnTo>
                      <a:pt x="12" y="291"/>
                    </a:lnTo>
                    <a:lnTo>
                      <a:pt x="10" y="299"/>
                    </a:lnTo>
                    <a:lnTo>
                      <a:pt x="7" y="308"/>
                    </a:lnTo>
                    <a:lnTo>
                      <a:pt x="4" y="316"/>
                    </a:lnTo>
                    <a:lnTo>
                      <a:pt x="2" y="323"/>
                    </a:lnTo>
                    <a:lnTo>
                      <a:pt x="2" y="323"/>
                    </a:lnTo>
                    <a:lnTo>
                      <a:pt x="0" y="325"/>
                    </a:lnTo>
                    <a:lnTo>
                      <a:pt x="0" y="328"/>
                    </a:lnTo>
                    <a:lnTo>
                      <a:pt x="2" y="332"/>
                    </a:lnTo>
                    <a:lnTo>
                      <a:pt x="3" y="333"/>
                    </a:lnTo>
                    <a:lnTo>
                      <a:pt x="6" y="333"/>
                    </a:lnTo>
                    <a:lnTo>
                      <a:pt x="7" y="333"/>
                    </a:lnTo>
                    <a:lnTo>
                      <a:pt x="10" y="331"/>
                    </a:lnTo>
                    <a:lnTo>
                      <a:pt x="10" y="331"/>
                    </a:lnTo>
                    <a:lnTo>
                      <a:pt x="13" y="324"/>
                    </a:lnTo>
                    <a:lnTo>
                      <a:pt x="16" y="316"/>
                    </a:lnTo>
                    <a:lnTo>
                      <a:pt x="16" y="316"/>
                    </a:lnTo>
                    <a:lnTo>
                      <a:pt x="24" y="293"/>
                    </a:lnTo>
                    <a:lnTo>
                      <a:pt x="34" y="269"/>
                    </a:lnTo>
                    <a:lnTo>
                      <a:pt x="34" y="269"/>
                    </a:lnTo>
                    <a:lnTo>
                      <a:pt x="46" y="247"/>
                    </a:lnTo>
                    <a:lnTo>
                      <a:pt x="59" y="226"/>
                    </a:lnTo>
                    <a:lnTo>
                      <a:pt x="87" y="185"/>
                    </a:lnTo>
                    <a:lnTo>
                      <a:pt x="87" y="185"/>
                    </a:lnTo>
                    <a:lnTo>
                      <a:pt x="115" y="145"/>
                    </a:lnTo>
                    <a:lnTo>
                      <a:pt x="140" y="102"/>
                    </a:lnTo>
                    <a:lnTo>
                      <a:pt x="140" y="102"/>
                    </a:lnTo>
                    <a:lnTo>
                      <a:pt x="156" y="77"/>
                    </a:lnTo>
                    <a:lnTo>
                      <a:pt x="172" y="53"/>
                    </a:lnTo>
                    <a:lnTo>
                      <a:pt x="207" y="8"/>
                    </a:lnTo>
                    <a:lnTo>
                      <a:pt x="207" y="8"/>
                    </a:lnTo>
                    <a:lnTo>
                      <a:pt x="208" y="5"/>
                    </a:lnTo>
                    <a:lnTo>
                      <a:pt x="208" y="4"/>
                    </a:lnTo>
                    <a:lnTo>
                      <a:pt x="207" y="1"/>
                    </a:lnTo>
                    <a:lnTo>
                      <a:pt x="206" y="0"/>
                    </a:lnTo>
                    <a:lnTo>
                      <a:pt x="202" y="0"/>
                    </a:lnTo>
                    <a:lnTo>
                      <a:pt x="199" y="0"/>
                    </a:lnTo>
                    <a:lnTo>
                      <a:pt x="198" y="2"/>
                    </a:lnTo>
                    <a:lnTo>
                      <a:pt x="19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1075"/>
              <p:cNvSpPr/>
              <p:nvPr/>
            </p:nvSpPr>
            <p:spPr bwMode="auto">
              <a:xfrm>
                <a:off x="4267201" y="4479925"/>
                <a:ext cx="92075" cy="133350"/>
              </a:xfrm>
              <a:custGeom>
                <a:avLst/>
                <a:gdLst/>
                <a:ahLst/>
                <a:cxnLst>
                  <a:cxn ang="0">
                    <a:pos x="224" y="1"/>
                  </a:cxn>
                  <a:cxn ang="0">
                    <a:pos x="224" y="1"/>
                  </a:cxn>
                  <a:cxn ang="0">
                    <a:pos x="216" y="7"/>
                  </a:cxn>
                  <a:cxn ang="0">
                    <a:pos x="208" y="13"/>
                  </a:cxn>
                  <a:cxn ang="0">
                    <a:pos x="197" y="26"/>
                  </a:cxn>
                  <a:cxn ang="0">
                    <a:pos x="186" y="41"/>
                  </a:cxn>
                  <a:cxn ang="0">
                    <a:pos x="176" y="56"/>
                  </a:cxn>
                  <a:cxn ang="0">
                    <a:pos x="176" y="56"/>
                  </a:cxn>
                  <a:cxn ang="0">
                    <a:pos x="146" y="106"/>
                  </a:cxn>
                  <a:cxn ang="0">
                    <a:pos x="116" y="154"/>
                  </a:cxn>
                  <a:cxn ang="0">
                    <a:pos x="116" y="154"/>
                  </a:cxn>
                  <a:cxn ang="0">
                    <a:pos x="88" y="199"/>
                  </a:cxn>
                  <a:cxn ang="0">
                    <a:pos x="59" y="242"/>
                  </a:cxn>
                  <a:cxn ang="0">
                    <a:pos x="59" y="242"/>
                  </a:cxn>
                  <a:cxn ang="0">
                    <a:pos x="45" y="262"/>
                  </a:cxn>
                  <a:cxn ang="0">
                    <a:pos x="29" y="281"/>
                  </a:cxn>
                  <a:cxn ang="0">
                    <a:pos x="15" y="302"/>
                  </a:cxn>
                  <a:cxn ang="0">
                    <a:pos x="2" y="323"/>
                  </a:cxn>
                  <a:cxn ang="0">
                    <a:pos x="2" y="323"/>
                  </a:cxn>
                  <a:cxn ang="0">
                    <a:pos x="0" y="327"/>
                  </a:cxn>
                  <a:cxn ang="0">
                    <a:pos x="2" y="330"/>
                  </a:cxn>
                  <a:cxn ang="0">
                    <a:pos x="4" y="331"/>
                  </a:cxn>
                  <a:cxn ang="0">
                    <a:pos x="8" y="332"/>
                  </a:cxn>
                  <a:cxn ang="0">
                    <a:pos x="8" y="332"/>
                  </a:cxn>
                  <a:cxn ang="0">
                    <a:pos x="20" y="328"/>
                  </a:cxn>
                  <a:cxn ang="0">
                    <a:pos x="20" y="328"/>
                  </a:cxn>
                  <a:cxn ang="0">
                    <a:pos x="21" y="328"/>
                  </a:cxn>
                  <a:cxn ang="0">
                    <a:pos x="23" y="327"/>
                  </a:cxn>
                  <a:cxn ang="0">
                    <a:pos x="24" y="323"/>
                  </a:cxn>
                  <a:cxn ang="0">
                    <a:pos x="23" y="319"/>
                  </a:cxn>
                  <a:cxn ang="0">
                    <a:pos x="19" y="318"/>
                  </a:cxn>
                  <a:cxn ang="0">
                    <a:pos x="19" y="318"/>
                  </a:cxn>
                  <a:cxn ang="0">
                    <a:pos x="28" y="303"/>
                  </a:cxn>
                  <a:cxn ang="0">
                    <a:pos x="38" y="290"/>
                  </a:cxn>
                  <a:cxn ang="0">
                    <a:pos x="59" y="263"/>
                  </a:cxn>
                  <a:cxn ang="0">
                    <a:pos x="59" y="263"/>
                  </a:cxn>
                  <a:cxn ang="0">
                    <a:pos x="85" y="225"/>
                  </a:cxn>
                  <a:cxn ang="0">
                    <a:pos x="110" y="186"/>
                  </a:cxn>
                  <a:cxn ang="0">
                    <a:pos x="110" y="186"/>
                  </a:cxn>
                  <a:cxn ang="0">
                    <a:pos x="163" y="98"/>
                  </a:cxn>
                  <a:cxn ang="0">
                    <a:pos x="163" y="98"/>
                  </a:cxn>
                  <a:cxn ang="0">
                    <a:pos x="177" y="75"/>
                  </a:cxn>
                  <a:cxn ang="0">
                    <a:pos x="191" y="51"/>
                  </a:cxn>
                  <a:cxn ang="0">
                    <a:pos x="199" y="39"/>
                  </a:cxn>
                  <a:cxn ang="0">
                    <a:pos x="208" y="29"/>
                  </a:cxn>
                  <a:cxn ang="0">
                    <a:pos x="219" y="20"/>
                  </a:cxn>
                  <a:cxn ang="0">
                    <a:pos x="229" y="12"/>
                  </a:cxn>
                  <a:cxn ang="0">
                    <a:pos x="229" y="12"/>
                  </a:cxn>
                  <a:cxn ang="0">
                    <a:pos x="231" y="9"/>
                  </a:cxn>
                  <a:cxn ang="0">
                    <a:pos x="232" y="8"/>
                  </a:cxn>
                  <a:cxn ang="0">
                    <a:pos x="231" y="4"/>
                  </a:cxn>
                  <a:cxn ang="0">
                    <a:pos x="228" y="1"/>
                  </a:cxn>
                  <a:cxn ang="0">
                    <a:pos x="225" y="0"/>
                  </a:cxn>
                  <a:cxn ang="0">
                    <a:pos x="224" y="1"/>
                  </a:cxn>
                  <a:cxn ang="0">
                    <a:pos x="224" y="1"/>
                  </a:cxn>
                </a:cxnLst>
                <a:rect l="0" t="0" r="r" b="b"/>
                <a:pathLst>
                  <a:path w="232" h="332">
                    <a:moveTo>
                      <a:pt x="224" y="1"/>
                    </a:moveTo>
                    <a:lnTo>
                      <a:pt x="224" y="1"/>
                    </a:lnTo>
                    <a:lnTo>
                      <a:pt x="216" y="7"/>
                    </a:lnTo>
                    <a:lnTo>
                      <a:pt x="208" y="13"/>
                    </a:lnTo>
                    <a:lnTo>
                      <a:pt x="197" y="26"/>
                    </a:lnTo>
                    <a:lnTo>
                      <a:pt x="186" y="41"/>
                    </a:lnTo>
                    <a:lnTo>
                      <a:pt x="176" y="56"/>
                    </a:lnTo>
                    <a:lnTo>
                      <a:pt x="176" y="56"/>
                    </a:lnTo>
                    <a:lnTo>
                      <a:pt x="146" y="106"/>
                    </a:lnTo>
                    <a:lnTo>
                      <a:pt x="116" y="154"/>
                    </a:lnTo>
                    <a:lnTo>
                      <a:pt x="116" y="154"/>
                    </a:lnTo>
                    <a:lnTo>
                      <a:pt x="88" y="199"/>
                    </a:lnTo>
                    <a:lnTo>
                      <a:pt x="59" y="242"/>
                    </a:lnTo>
                    <a:lnTo>
                      <a:pt x="59" y="242"/>
                    </a:lnTo>
                    <a:lnTo>
                      <a:pt x="45" y="262"/>
                    </a:lnTo>
                    <a:lnTo>
                      <a:pt x="29" y="281"/>
                    </a:lnTo>
                    <a:lnTo>
                      <a:pt x="15" y="302"/>
                    </a:lnTo>
                    <a:lnTo>
                      <a:pt x="2" y="323"/>
                    </a:lnTo>
                    <a:lnTo>
                      <a:pt x="2" y="323"/>
                    </a:lnTo>
                    <a:lnTo>
                      <a:pt x="0" y="327"/>
                    </a:lnTo>
                    <a:lnTo>
                      <a:pt x="2" y="330"/>
                    </a:lnTo>
                    <a:lnTo>
                      <a:pt x="4" y="331"/>
                    </a:lnTo>
                    <a:lnTo>
                      <a:pt x="8" y="332"/>
                    </a:lnTo>
                    <a:lnTo>
                      <a:pt x="8" y="332"/>
                    </a:lnTo>
                    <a:lnTo>
                      <a:pt x="20" y="328"/>
                    </a:lnTo>
                    <a:lnTo>
                      <a:pt x="20" y="328"/>
                    </a:lnTo>
                    <a:lnTo>
                      <a:pt x="21" y="328"/>
                    </a:lnTo>
                    <a:lnTo>
                      <a:pt x="23" y="327"/>
                    </a:lnTo>
                    <a:lnTo>
                      <a:pt x="24" y="323"/>
                    </a:lnTo>
                    <a:lnTo>
                      <a:pt x="23" y="319"/>
                    </a:lnTo>
                    <a:lnTo>
                      <a:pt x="19" y="318"/>
                    </a:lnTo>
                    <a:lnTo>
                      <a:pt x="19" y="318"/>
                    </a:lnTo>
                    <a:lnTo>
                      <a:pt x="28" y="303"/>
                    </a:lnTo>
                    <a:lnTo>
                      <a:pt x="38" y="290"/>
                    </a:lnTo>
                    <a:lnTo>
                      <a:pt x="59" y="263"/>
                    </a:lnTo>
                    <a:lnTo>
                      <a:pt x="59" y="263"/>
                    </a:lnTo>
                    <a:lnTo>
                      <a:pt x="85" y="225"/>
                    </a:lnTo>
                    <a:lnTo>
                      <a:pt x="110" y="186"/>
                    </a:lnTo>
                    <a:lnTo>
                      <a:pt x="110" y="186"/>
                    </a:lnTo>
                    <a:lnTo>
                      <a:pt x="163" y="98"/>
                    </a:lnTo>
                    <a:lnTo>
                      <a:pt x="163" y="98"/>
                    </a:lnTo>
                    <a:lnTo>
                      <a:pt x="177" y="75"/>
                    </a:lnTo>
                    <a:lnTo>
                      <a:pt x="191" y="51"/>
                    </a:lnTo>
                    <a:lnTo>
                      <a:pt x="199" y="39"/>
                    </a:lnTo>
                    <a:lnTo>
                      <a:pt x="208" y="29"/>
                    </a:lnTo>
                    <a:lnTo>
                      <a:pt x="219" y="20"/>
                    </a:lnTo>
                    <a:lnTo>
                      <a:pt x="229" y="12"/>
                    </a:lnTo>
                    <a:lnTo>
                      <a:pt x="229" y="12"/>
                    </a:lnTo>
                    <a:lnTo>
                      <a:pt x="231" y="9"/>
                    </a:lnTo>
                    <a:lnTo>
                      <a:pt x="232" y="8"/>
                    </a:lnTo>
                    <a:lnTo>
                      <a:pt x="231" y="4"/>
                    </a:lnTo>
                    <a:lnTo>
                      <a:pt x="228" y="1"/>
                    </a:lnTo>
                    <a:lnTo>
                      <a:pt x="225" y="0"/>
                    </a:lnTo>
                    <a:lnTo>
                      <a:pt x="224" y="1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1076"/>
              <p:cNvSpPr/>
              <p:nvPr/>
            </p:nvSpPr>
            <p:spPr bwMode="auto">
              <a:xfrm>
                <a:off x="4287838" y="4484688"/>
                <a:ext cx="90488" cy="136525"/>
              </a:xfrm>
              <a:custGeom>
                <a:avLst/>
                <a:gdLst/>
                <a:ahLst/>
                <a:cxnLst>
                  <a:cxn ang="0">
                    <a:pos x="217" y="2"/>
                  </a:cxn>
                  <a:cxn ang="0">
                    <a:pos x="217" y="2"/>
                  </a:cxn>
                  <a:cxn ang="0">
                    <a:pos x="206" y="23"/>
                  </a:cxn>
                  <a:cxn ang="0">
                    <a:pos x="192" y="43"/>
                  </a:cxn>
                  <a:cxn ang="0">
                    <a:pos x="179" y="61"/>
                  </a:cxn>
                  <a:cxn ang="0">
                    <a:pos x="166" y="80"/>
                  </a:cxn>
                  <a:cxn ang="0">
                    <a:pos x="166" y="80"/>
                  </a:cxn>
                  <a:cxn ang="0">
                    <a:pos x="136" y="128"/>
                  </a:cxn>
                  <a:cxn ang="0">
                    <a:pos x="106" y="175"/>
                  </a:cxn>
                  <a:cxn ang="0">
                    <a:pos x="106" y="175"/>
                  </a:cxn>
                  <a:cxn ang="0">
                    <a:pos x="80" y="216"/>
                  </a:cxn>
                  <a:cxn ang="0">
                    <a:pos x="51" y="253"/>
                  </a:cxn>
                  <a:cxn ang="0">
                    <a:pos x="51" y="253"/>
                  </a:cxn>
                  <a:cxn ang="0">
                    <a:pos x="39" y="273"/>
                  </a:cxn>
                  <a:cxn ang="0">
                    <a:pos x="26" y="293"/>
                  </a:cxn>
                  <a:cxn ang="0">
                    <a:pos x="26" y="293"/>
                  </a:cxn>
                  <a:cxn ang="0">
                    <a:pos x="21" y="302"/>
                  </a:cxn>
                  <a:cxn ang="0">
                    <a:pos x="16" y="314"/>
                  </a:cxn>
                  <a:cxn ang="0">
                    <a:pos x="9" y="325"/>
                  </a:cxn>
                  <a:cxn ang="0">
                    <a:pos x="5" y="329"/>
                  </a:cxn>
                  <a:cxn ang="0">
                    <a:pos x="3" y="332"/>
                  </a:cxn>
                  <a:cxn ang="0">
                    <a:pos x="3" y="332"/>
                  </a:cxn>
                  <a:cxn ang="0">
                    <a:pos x="0" y="333"/>
                  </a:cxn>
                  <a:cxn ang="0">
                    <a:pos x="0" y="336"/>
                  </a:cxn>
                  <a:cxn ang="0">
                    <a:pos x="0" y="340"/>
                  </a:cxn>
                  <a:cxn ang="0">
                    <a:pos x="4" y="342"/>
                  </a:cxn>
                  <a:cxn ang="0">
                    <a:pos x="5" y="342"/>
                  </a:cxn>
                  <a:cxn ang="0">
                    <a:pos x="8" y="342"/>
                  </a:cxn>
                  <a:cxn ang="0">
                    <a:pos x="8" y="342"/>
                  </a:cxn>
                  <a:cxn ang="0">
                    <a:pos x="12" y="340"/>
                  </a:cxn>
                  <a:cxn ang="0">
                    <a:pos x="15" y="336"/>
                  </a:cxn>
                  <a:cxn ang="0">
                    <a:pos x="20" y="328"/>
                  </a:cxn>
                  <a:cxn ang="0">
                    <a:pos x="20" y="328"/>
                  </a:cxn>
                  <a:cxn ang="0">
                    <a:pos x="25" y="316"/>
                  </a:cxn>
                  <a:cxn ang="0">
                    <a:pos x="33" y="304"/>
                  </a:cxn>
                  <a:cxn ang="0">
                    <a:pos x="47" y="282"/>
                  </a:cxn>
                  <a:cxn ang="0">
                    <a:pos x="47" y="282"/>
                  </a:cxn>
                  <a:cxn ang="0">
                    <a:pos x="76" y="240"/>
                  </a:cxn>
                  <a:cxn ang="0">
                    <a:pos x="105" y="199"/>
                  </a:cxn>
                  <a:cxn ang="0">
                    <a:pos x="105" y="199"/>
                  </a:cxn>
                  <a:cxn ang="0">
                    <a:pos x="121" y="175"/>
                  </a:cxn>
                  <a:cxn ang="0">
                    <a:pos x="135" y="151"/>
                  </a:cxn>
                  <a:cxn ang="0">
                    <a:pos x="165" y="103"/>
                  </a:cxn>
                  <a:cxn ang="0">
                    <a:pos x="165" y="103"/>
                  </a:cxn>
                  <a:cxn ang="0">
                    <a:pos x="181" y="80"/>
                  </a:cxn>
                  <a:cxn ang="0">
                    <a:pos x="198" y="57"/>
                  </a:cxn>
                  <a:cxn ang="0">
                    <a:pos x="213" y="34"/>
                  </a:cxn>
                  <a:cxn ang="0">
                    <a:pos x="220" y="22"/>
                  </a:cxn>
                  <a:cxn ang="0">
                    <a:pos x="228" y="9"/>
                  </a:cxn>
                  <a:cxn ang="0">
                    <a:pos x="228" y="9"/>
                  </a:cxn>
                  <a:cxn ang="0">
                    <a:pos x="228" y="6"/>
                  </a:cxn>
                  <a:cxn ang="0">
                    <a:pos x="228" y="4"/>
                  </a:cxn>
                  <a:cxn ang="0">
                    <a:pos x="225" y="1"/>
                  </a:cxn>
                  <a:cxn ang="0">
                    <a:pos x="223" y="0"/>
                  </a:cxn>
                  <a:cxn ang="0">
                    <a:pos x="220" y="0"/>
                  </a:cxn>
                  <a:cxn ang="0">
                    <a:pos x="219" y="1"/>
                  </a:cxn>
                  <a:cxn ang="0">
                    <a:pos x="217" y="2"/>
                  </a:cxn>
                  <a:cxn ang="0">
                    <a:pos x="217" y="2"/>
                  </a:cxn>
                </a:cxnLst>
                <a:rect l="0" t="0" r="r" b="b"/>
                <a:pathLst>
                  <a:path w="228" h="342">
                    <a:moveTo>
                      <a:pt x="217" y="2"/>
                    </a:moveTo>
                    <a:lnTo>
                      <a:pt x="217" y="2"/>
                    </a:lnTo>
                    <a:lnTo>
                      <a:pt x="206" y="23"/>
                    </a:lnTo>
                    <a:lnTo>
                      <a:pt x="192" y="43"/>
                    </a:lnTo>
                    <a:lnTo>
                      <a:pt x="179" y="61"/>
                    </a:lnTo>
                    <a:lnTo>
                      <a:pt x="166" y="80"/>
                    </a:lnTo>
                    <a:lnTo>
                      <a:pt x="166" y="80"/>
                    </a:lnTo>
                    <a:lnTo>
                      <a:pt x="136" y="128"/>
                    </a:lnTo>
                    <a:lnTo>
                      <a:pt x="106" y="175"/>
                    </a:lnTo>
                    <a:lnTo>
                      <a:pt x="106" y="175"/>
                    </a:lnTo>
                    <a:lnTo>
                      <a:pt x="80" y="216"/>
                    </a:lnTo>
                    <a:lnTo>
                      <a:pt x="51" y="253"/>
                    </a:lnTo>
                    <a:lnTo>
                      <a:pt x="51" y="253"/>
                    </a:lnTo>
                    <a:lnTo>
                      <a:pt x="39" y="273"/>
                    </a:lnTo>
                    <a:lnTo>
                      <a:pt x="26" y="293"/>
                    </a:lnTo>
                    <a:lnTo>
                      <a:pt x="26" y="293"/>
                    </a:lnTo>
                    <a:lnTo>
                      <a:pt x="21" y="302"/>
                    </a:lnTo>
                    <a:lnTo>
                      <a:pt x="16" y="314"/>
                    </a:lnTo>
                    <a:lnTo>
                      <a:pt x="9" y="325"/>
                    </a:lnTo>
                    <a:lnTo>
                      <a:pt x="5" y="329"/>
                    </a:lnTo>
                    <a:lnTo>
                      <a:pt x="3" y="332"/>
                    </a:lnTo>
                    <a:lnTo>
                      <a:pt x="3" y="332"/>
                    </a:lnTo>
                    <a:lnTo>
                      <a:pt x="0" y="333"/>
                    </a:lnTo>
                    <a:lnTo>
                      <a:pt x="0" y="336"/>
                    </a:lnTo>
                    <a:lnTo>
                      <a:pt x="0" y="340"/>
                    </a:lnTo>
                    <a:lnTo>
                      <a:pt x="4" y="342"/>
                    </a:lnTo>
                    <a:lnTo>
                      <a:pt x="5" y="342"/>
                    </a:lnTo>
                    <a:lnTo>
                      <a:pt x="8" y="342"/>
                    </a:lnTo>
                    <a:lnTo>
                      <a:pt x="8" y="342"/>
                    </a:lnTo>
                    <a:lnTo>
                      <a:pt x="12" y="340"/>
                    </a:lnTo>
                    <a:lnTo>
                      <a:pt x="15" y="336"/>
                    </a:lnTo>
                    <a:lnTo>
                      <a:pt x="20" y="328"/>
                    </a:lnTo>
                    <a:lnTo>
                      <a:pt x="20" y="328"/>
                    </a:lnTo>
                    <a:lnTo>
                      <a:pt x="25" y="316"/>
                    </a:lnTo>
                    <a:lnTo>
                      <a:pt x="33" y="304"/>
                    </a:lnTo>
                    <a:lnTo>
                      <a:pt x="47" y="282"/>
                    </a:lnTo>
                    <a:lnTo>
                      <a:pt x="47" y="282"/>
                    </a:lnTo>
                    <a:lnTo>
                      <a:pt x="76" y="240"/>
                    </a:lnTo>
                    <a:lnTo>
                      <a:pt x="105" y="199"/>
                    </a:lnTo>
                    <a:lnTo>
                      <a:pt x="105" y="199"/>
                    </a:lnTo>
                    <a:lnTo>
                      <a:pt x="121" y="175"/>
                    </a:lnTo>
                    <a:lnTo>
                      <a:pt x="135" y="151"/>
                    </a:lnTo>
                    <a:lnTo>
                      <a:pt x="165" y="103"/>
                    </a:lnTo>
                    <a:lnTo>
                      <a:pt x="165" y="103"/>
                    </a:lnTo>
                    <a:lnTo>
                      <a:pt x="181" y="80"/>
                    </a:lnTo>
                    <a:lnTo>
                      <a:pt x="198" y="57"/>
                    </a:lnTo>
                    <a:lnTo>
                      <a:pt x="213" y="34"/>
                    </a:lnTo>
                    <a:lnTo>
                      <a:pt x="220" y="22"/>
                    </a:lnTo>
                    <a:lnTo>
                      <a:pt x="228" y="9"/>
                    </a:lnTo>
                    <a:lnTo>
                      <a:pt x="228" y="9"/>
                    </a:lnTo>
                    <a:lnTo>
                      <a:pt x="228" y="6"/>
                    </a:lnTo>
                    <a:lnTo>
                      <a:pt x="228" y="4"/>
                    </a:lnTo>
                    <a:lnTo>
                      <a:pt x="225" y="1"/>
                    </a:lnTo>
                    <a:lnTo>
                      <a:pt x="223" y="0"/>
                    </a:lnTo>
                    <a:lnTo>
                      <a:pt x="220" y="0"/>
                    </a:lnTo>
                    <a:lnTo>
                      <a:pt x="219" y="1"/>
                    </a:lnTo>
                    <a:lnTo>
                      <a:pt x="217" y="2"/>
                    </a:lnTo>
                    <a:lnTo>
                      <a:pt x="21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1077"/>
              <p:cNvSpPr/>
              <p:nvPr/>
            </p:nvSpPr>
            <p:spPr bwMode="auto">
              <a:xfrm>
                <a:off x="4359276" y="4505325"/>
                <a:ext cx="38100" cy="53975"/>
              </a:xfrm>
              <a:custGeom>
                <a:avLst/>
                <a:gdLst/>
                <a:ahLst/>
                <a:cxnLst>
                  <a:cxn ang="0">
                    <a:pos x="88" y="3"/>
                  </a:cxn>
                  <a:cxn ang="0">
                    <a:pos x="88" y="3"/>
                  </a:cxn>
                  <a:cxn ang="0">
                    <a:pos x="75" y="18"/>
                  </a:cxn>
                  <a:cxn ang="0">
                    <a:pos x="62" y="35"/>
                  </a:cxn>
                  <a:cxn ang="0">
                    <a:pos x="51" y="52"/>
                  </a:cxn>
                  <a:cxn ang="0">
                    <a:pos x="40" y="69"/>
                  </a:cxn>
                  <a:cxn ang="0">
                    <a:pos x="40" y="69"/>
                  </a:cxn>
                  <a:cxn ang="0">
                    <a:pos x="17" y="98"/>
                  </a:cxn>
                  <a:cxn ang="0">
                    <a:pos x="8" y="114"/>
                  </a:cxn>
                  <a:cxn ang="0">
                    <a:pos x="0" y="131"/>
                  </a:cxn>
                  <a:cxn ang="0">
                    <a:pos x="0" y="131"/>
                  </a:cxn>
                  <a:cxn ang="0">
                    <a:pos x="0" y="132"/>
                  </a:cxn>
                  <a:cxn ang="0">
                    <a:pos x="0" y="135"/>
                  </a:cxn>
                  <a:cxn ang="0">
                    <a:pos x="2" y="136"/>
                  </a:cxn>
                  <a:cxn ang="0">
                    <a:pos x="4" y="137"/>
                  </a:cxn>
                  <a:cxn ang="0">
                    <a:pos x="8" y="137"/>
                  </a:cxn>
                  <a:cxn ang="0">
                    <a:pos x="11" y="136"/>
                  </a:cxn>
                  <a:cxn ang="0">
                    <a:pos x="12" y="134"/>
                  </a:cxn>
                  <a:cxn ang="0">
                    <a:pos x="12" y="134"/>
                  </a:cxn>
                  <a:cxn ang="0">
                    <a:pos x="15" y="126"/>
                  </a:cxn>
                  <a:cxn ang="0">
                    <a:pos x="20" y="117"/>
                  </a:cxn>
                  <a:cxn ang="0">
                    <a:pos x="30" y="101"/>
                  </a:cxn>
                  <a:cxn ang="0">
                    <a:pos x="53" y="71"/>
                  </a:cxn>
                  <a:cxn ang="0">
                    <a:pos x="53" y="71"/>
                  </a:cxn>
                  <a:cxn ang="0">
                    <a:pos x="63" y="55"/>
                  </a:cxn>
                  <a:cxn ang="0">
                    <a:pos x="74" y="39"/>
                  </a:cxn>
                  <a:cxn ang="0">
                    <a:pos x="84" y="25"/>
                  </a:cxn>
                  <a:cxn ang="0">
                    <a:pos x="96" y="11"/>
                  </a:cxn>
                  <a:cxn ang="0">
                    <a:pos x="96" y="11"/>
                  </a:cxn>
                  <a:cxn ang="0">
                    <a:pos x="97" y="8"/>
                  </a:cxn>
                  <a:cxn ang="0">
                    <a:pos x="97" y="7"/>
                  </a:cxn>
                  <a:cxn ang="0">
                    <a:pos x="96" y="3"/>
                  </a:cxn>
                  <a:cxn ang="0">
                    <a:pos x="92" y="0"/>
                  </a:cxn>
                  <a:cxn ang="0">
                    <a:pos x="89" y="1"/>
                  </a:cxn>
                  <a:cxn ang="0">
                    <a:pos x="88" y="3"/>
                  </a:cxn>
                  <a:cxn ang="0">
                    <a:pos x="88" y="3"/>
                  </a:cxn>
                </a:cxnLst>
                <a:rect l="0" t="0" r="r" b="b"/>
                <a:pathLst>
                  <a:path w="97" h="137">
                    <a:moveTo>
                      <a:pt x="88" y="3"/>
                    </a:moveTo>
                    <a:lnTo>
                      <a:pt x="88" y="3"/>
                    </a:lnTo>
                    <a:lnTo>
                      <a:pt x="75" y="18"/>
                    </a:lnTo>
                    <a:lnTo>
                      <a:pt x="62" y="35"/>
                    </a:lnTo>
                    <a:lnTo>
                      <a:pt x="51" y="52"/>
                    </a:lnTo>
                    <a:lnTo>
                      <a:pt x="40" y="69"/>
                    </a:lnTo>
                    <a:lnTo>
                      <a:pt x="40" y="69"/>
                    </a:lnTo>
                    <a:lnTo>
                      <a:pt x="17" y="98"/>
                    </a:lnTo>
                    <a:lnTo>
                      <a:pt x="8" y="114"/>
                    </a:lnTo>
                    <a:lnTo>
                      <a:pt x="0" y="131"/>
                    </a:lnTo>
                    <a:lnTo>
                      <a:pt x="0" y="131"/>
                    </a:lnTo>
                    <a:lnTo>
                      <a:pt x="0" y="132"/>
                    </a:lnTo>
                    <a:lnTo>
                      <a:pt x="0" y="135"/>
                    </a:lnTo>
                    <a:lnTo>
                      <a:pt x="2" y="136"/>
                    </a:lnTo>
                    <a:lnTo>
                      <a:pt x="4" y="137"/>
                    </a:lnTo>
                    <a:lnTo>
                      <a:pt x="8" y="137"/>
                    </a:lnTo>
                    <a:lnTo>
                      <a:pt x="11" y="136"/>
                    </a:lnTo>
                    <a:lnTo>
                      <a:pt x="12" y="134"/>
                    </a:lnTo>
                    <a:lnTo>
                      <a:pt x="12" y="134"/>
                    </a:lnTo>
                    <a:lnTo>
                      <a:pt x="15" y="126"/>
                    </a:lnTo>
                    <a:lnTo>
                      <a:pt x="20" y="117"/>
                    </a:lnTo>
                    <a:lnTo>
                      <a:pt x="30" y="101"/>
                    </a:lnTo>
                    <a:lnTo>
                      <a:pt x="53" y="71"/>
                    </a:lnTo>
                    <a:lnTo>
                      <a:pt x="53" y="71"/>
                    </a:lnTo>
                    <a:lnTo>
                      <a:pt x="63" y="55"/>
                    </a:lnTo>
                    <a:lnTo>
                      <a:pt x="74" y="39"/>
                    </a:lnTo>
                    <a:lnTo>
                      <a:pt x="84" y="25"/>
                    </a:lnTo>
                    <a:lnTo>
                      <a:pt x="96" y="11"/>
                    </a:lnTo>
                    <a:lnTo>
                      <a:pt x="96" y="11"/>
                    </a:lnTo>
                    <a:lnTo>
                      <a:pt x="97" y="8"/>
                    </a:lnTo>
                    <a:lnTo>
                      <a:pt x="97" y="7"/>
                    </a:lnTo>
                    <a:lnTo>
                      <a:pt x="96" y="3"/>
                    </a:lnTo>
                    <a:lnTo>
                      <a:pt x="92" y="0"/>
                    </a:lnTo>
                    <a:lnTo>
                      <a:pt x="89" y="1"/>
                    </a:lnTo>
                    <a:lnTo>
                      <a:pt x="88" y="3"/>
                    </a:lnTo>
                    <a:lnTo>
                      <a:pt x="8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1078"/>
              <p:cNvSpPr/>
              <p:nvPr/>
            </p:nvSpPr>
            <p:spPr bwMode="auto">
              <a:xfrm>
                <a:off x="4375151" y="4513263"/>
                <a:ext cx="39688" cy="50800"/>
              </a:xfrm>
              <a:custGeom>
                <a:avLst/>
                <a:gdLst/>
                <a:ahLst/>
                <a:cxnLst>
                  <a:cxn ang="0">
                    <a:pos x="86" y="1"/>
                  </a:cxn>
                  <a:cxn ang="0">
                    <a:pos x="86" y="1"/>
                  </a:cxn>
                  <a:cxn ang="0">
                    <a:pos x="74" y="14"/>
                  </a:cxn>
                  <a:cxn ang="0">
                    <a:pos x="62" y="29"/>
                  </a:cxn>
                  <a:cxn ang="0">
                    <a:pos x="41" y="59"/>
                  </a:cxn>
                  <a:cxn ang="0">
                    <a:pos x="0" y="119"/>
                  </a:cxn>
                  <a:cxn ang="0">
                    <a:pos x="0" y="119"/>
                  </a:cxn>
                  <a:cxn ang="0">
                    <a:pos x="0" y="122"/>
                  </a:cxn>
                  <a:cxn ang="0">
                    <a:pos x="0" y="124"/>
                  </a:cxn>
                  <a:cxn ang="0">
                    <a:pos x="0" y="126"/>
                  </a:cxn>
                  <a:cxn ang="0">
                    <a:pos x="2" y="127"/>
                  </a:cxn>
                  <a:cxn ang="0">
                    <a:pos x="6" y="128"/>
                  </a:cxn>
                  <a:cxn ang="0">
                    <a:pos x="7" y="127"/>
                  </a:cxn>
                  <a:cxn ang="0">
                    <a:pos x="10" y="126"/>
                  </a:cxn>
                  <a:cxn ang="0">
                    <a:pos x="10" y="126"/>
                  </a:cxn>
                  <a:cxn ang="0">
                    <a:pos x="51" y="65"/>
                  </a:cxn>
                  <a:cxn ang="0">
                    <a:pos x="71" y="37"/>
                  </a:cxn>
                  <a:cxn ang="0">
                    <a:pos x="82" y="22"/>
                  </a:cxn>
                  <a:cxn ang="0">
                    <a:pos x="95" y="9"/>
                  </a:cxn>
                  <a:cxn ang="0">
                    <a:pos x="95" y="9"/>
                  </a:cxn>
                  <a:cxn ang="0">
                    <a:pos x="96" y="8"/>
                  </a:cxn>
                  <a:cxn ang="0">
                    <a:pos x="96" y="5"/>
                  </a:cxn>
                  <a:cxn ang="0">
                    <a:pos x="95" y="1"/>
                  </a:cxn>
                  <a:cxn ang="0">
                    <a:pos x="91" y="0"/>
                  </a:cxn>
                  <a:cxn ang="0">
                    <a:pos x="88" y="0"/>
                  </a:cxn>
                  <a:cxn ang="0">
                    <a:pos x="86" y="1"/>
                  </a:cxn>
                  <a:cxn ang="0">
                    <a:pos x="86" y="1"/>
                  </a:cxn>
                </a:cxnLst>
                <a:rect l="0" t="0" r="r" b="b"/>
                <a:pathLst>
                  <a:path w="96" h="128">
                    <a:moveTo>
                      <a:pt x="86" y="1"/>
                    </a:moveTo>
                    <a:lnTo>
                      <a:pt x="86" y="1"/>
                    </a:lnTo>
                    <a:lnTo>
                      <a:pt x="74" y="14"/>
                    </a:lnTo>
                    <a:lnTo>
                      <a:pt x="62" y="29"/>
                    </a:lnTo>
                    <a:lnTo>
                      <a:pt x="41" y="59"/>
                    </a:lnTo>
                    <a:lnTo>
                      <a:pt x="0" y="119"/>
                    </a:lnTo>
                    <a:lnTo>
                      <a:pt x="0" y="119"/>
                    </a:lnTo>
                    <a:lnTo>
                      <a:pt x="0" y="122"/>
                    </a:lnTo>
                    <a:lnTo>
                      <a:pt x="0" y="124"/>
                    </a:lnTo>
                    <a:lnTo>
                      <a:pt x="0" y="126"/>
                    </a:lnTo>
                    <a:lnTo>
                      <a:pt x="2" y="127"/>
                    </a:lnTo>
                    <a:lnTo>
                      <a:pt x="6" y="128"/>
                    </a:lnTo>
                    <a:lnTo>
                      <a:pt x="7" y="127"/>
                    </a:lnTo>
                    <a:lnTo>
                      <a:pt x="10" y="126"/>
                    </a:lnTo>
                    <a:lnTo>
                      <a:pt x="10" y="126"/>
                    </a:lnTo>
                    <a:lnTo>
                      <a:pt x="51" y="65"/>
                    </a:lnTo>
                    <a:lnTo>
                      <a:pt x="71" y="37"/>
                    </a:lnTo>
                    <a:lnTo>
                      <a:pt x="82" y="22"/>
                    </a:lnTo>
                    <a:lnTo>
                      <a:pt x="95" y="9"/>
                    </a:lnTo>
                    <a:lnTo>
                      <a:pt x="95" y="9"/>
                    </a:lnTo>
                    <a:lnTo>
                      <a:pt x="96" y="8"/>
                    </a:lnTo>
                    <a:lnTo>
                      <a:pt x="96" y="5"/>
                    </a:lnTo>
                    <a:lnTo>
                      <a:pt x="95" y="1"/>
                    </a:lnTo>
                    <a:lnTo>
                      <a:pt x="91" y="0"/>
                    </a:lnTo>
                    <a:lnTo>
                      <a:pt x="88" y="0"/>
                    </a:lnTo>
                    <a:lnTo>
                      <a:pt x="86" y="1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1079"/>
              <p:cNvSpPr/>
              <p:nvPr/>
            </p:nvSpPr>
            <p:spPr bwMode="auto">
              <a:xfrm>
                <a:off x="4391026" y="4516438"/>
                <a:ext cx="47625" cy="53975"/>
              </a:xfrm>
              <a:custGeom>
                <a:avLst/>
                <a:gdLst/>
                <a:ahLst/>
                <a:cxnLst>
                  <a:cxn ang="0">
                    <a:pos x="111" y="1"/>
                  </a:cxn>
                  <a:cxn ang="0">
                    <a:pos x="111" y="1"/>
                  </a:cxn>
                  <a:cxn ang="0">
                    <a:pos x="95" y="14"/>
                  </a:cxn>
                  <a:cxn ang="0">
                    <a:pos x="80" y="28"/>
                  </a:cxn>
                  <a:cxn ang="0">
                    <a:pos x="65" y="43"/>
                  </a:cxn>
                  <a:cxn ang="0">
                    <a:pos x="51" y="58"/>
                  </a:cxn>
                  <a:cxn ang="0">
                    <a:pos x="25" y="91"/>
                  </a:cxn>
                  <a:cxn ang="0">
                    <a:pos x="1" y="125"/>
                  </a:cxn>
                  <a:cxn ang="0">
                    <a:pos x="1" y="125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2"/>
                  </a:cxn>
                  <a:cxn ang="0">
                    <a:pos x="2" y="133"/>
                  </a:cxn>
                  <a:cxn ang="0">
                    <a:pos x="6" y="134"/>
                  </a:cxn>
                  <a:cxn ang="0">
                    <a:pos x="9" y="133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34" y="98"/>
                  </a:cxn>
                  <a:cxn ang="0">
                    <a:pos x="59" y="66"/>
                  </a:cxn>
                  <a:cxn ang="0">
                    <a:pos x="72" y="51"/>
                  </a:cxn>
                  <a:cxn ang="0">
                    <a:pos x="86" y="36"/>
                  </a:cxn>
                  <a:cxn ang="0">
                    <a:pos x="101" y="23"/>
                  </a:cxn>
                  <a:cxn ang="0">
                    <a:pos x="118" y="11"/>
                  </a:cxn>
                  <a:cxn ang="0">
                    <a:pos x="118" y="11"/>
                  </a:cxn>
                  <a:cxn ang="0">
                    <a:pos x="119" y="9"/>
                  </a:cxn>
                  <a:cxn ang="0">
                    <a:pos x="120" y="7"/>
                  </a:cxn>
                  <a:cxn ang="0">
                    <a:pos x="119" y="2"/>
                  </a:cxn>
                  <a:cxn ang="0">
                    <a:pos x="118" y="1"/>
                  </a:cxn>
                  <a:cxn ang="0">
                    <a:pos x="116" y="0"/>
                  </a:cxn>
                  <a:cxn ang="0">
                    <a:pos x="114" y="0"/>
                  </a:cxn>
                  <a:cxn ang="0">
                    <a:pos x="111" y="1"/>
                  </a:cxn>
                  <a:cxn ang="0">
                    <a:pos x="111" y="1"/>
                  </a:cxn>
                </a:cxnLst>
                <a:rect l="0" t="0" r="r" b="b"/>
                <a:pathLst>
                  <a:path w="120" h="134">
                    <a:moveTo>
                      <a:pt x="111" y="1"/>
                    </a:moveTo>
                    <a:lnTo>
                      <a:pt x="111" y="1"/>
                    </a:lnTo>
                    <a:lnTo>
                      <a:pt x="95" y="14"/>
                    </a:lnTo>
                    <a:lnTo>
                      <a:pt x="80" y="28"/>
                    </a:lnTo>
                    <a:lnTo>
                      <a:pt x="65" y="43"/>
                    </a:lnTo>
                    <a:lnTo>
                      <a:pt x="51" y="58"/>
                    </a:lnTo>
                    <a:lnTo>
                      <a:pt x="25" y="91"/>
                    </a:lnTo>
                    <a:lnTo>
                      <a:pt x="1" y="125"/>
                    </a:lnTo>
                    <a:lnTo>
                      <a:pt x="1" y="125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2"/>
                    </a:lnTo>
                    <a:lnTo>
                      <a:pt x="2" y="133"/>
                    </a:lnTo>
                    <a:lnTo>
                      <a:pt x="6" y="134"/>
                    </a:lnTo>
                    <a:lnTo>
                      <a:pt x="9" y="133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34" y="98"/>
                    </a:lnTo>
                    <a:lnTo>
                      <a:pt x="59" y="66"/>
                    </a:lnTo>
                    <a:lnTo>
                      <a:pt x="72" y="51"/>
                    </a:lnTo>
                    <a:lnTo>
                      <a:pt x="86" y="36"/>
                    </a:lnTo>
                    <a:lnTo>
                      <a:pt x="101" y="23"/>
                    </a:lnTo>
                    <a:lnTo>
                      <a:pt x="118" y="11"/>
                    </a:lnTo>
                    <a:lnTo>
                      <a:pt x="118" y="11"/>
                    </a:lnTo>
                    <a:lnTo>
                      <a:pt x="119" y="9"/>
                    </a:lnTo>
                    <a:lnTo>
                      <a:pt x="120" y="7"/>
                    </a:lnTo>
                    <a:lnTo>
                      <a:pt x="119" y="2"/>
                    </a:lnTo>
                    <a:lnTo>
                      <a:pt x="118" y="1"/>
                    </a:lnTo>
                    <a:lnTo>
                      <a:pt x="116" y="0"/>
                    </a:lnTo>
                    <a:lnTo>
                      <a:pt x="114" y="0"/>
                    </a:lnTo>
                    <a:lnTo>
                      <a:pt x="111" y="1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1080"/>
              <p:cNvSpPr/>
              <p:nvPr/>
            </p:nvSpPr>
            <p:spPr bwMode="auto">
              <a:xfrm>
                <a:off x="4402138" y="4527550"/>
                <a:ext cx="47625" cy="60325"/>
              </a:xfrm>
              <a:custGeom>
                <a:avLst/>
                <a:gdLst/>
                <a:ahLst/>
                <a:cxnLst>
                  <a:cxn ang="0">
                    <a:pos x="114" y="1"/>
                  </a:cxn>
                  <a:cxn ang="0">
                    <a:pos x="114" y="1"/>
                  </a:cxn>
                  <a:cxn ang="0">
                    <a:pos x="110" y="4"/>
                  </a:cxn>
                  <a:cxn ang="0">
                    <a:pos x="106" y="8"/>
                  </a:cxn>
                  <a:cxn ang="0">
                    <a:pos x="99" y="15"/>
                  </a:cxn>
                  <a:cxn ang="0">
                    <a:pos x="99" y="15"/>
                  </a:cxn>
                  <a:cxn ang="0">
                    <a:pos x="82" y="38"/>
                  </a:cxn>
                  <a:cxn ang="0">
                    <a:pos x="64" y="60"/>
                  </a:cxn>
                  <a:cxn ang="0">
                    <a:pos x="64" y="60"/>
                  </a:cxn>
                  <a:cxn ang="0">
                    <a:pos x="50" y="78"/>
                  </a:cxn>
                  <a:cxn ang="0">
                    <a:pos x="42" y="87"/>
                  </a:cxn>
                  <a:cxn ang="0">
                    <a:pos x="35" y="96"/>
                  </a:cxn>
                  <a:cxn ang="0">
                    <a:pos x="35" y="96"/>
                  </a:cxn>
                  <a:cxn ang="0">
                    <a:pos x="30" y="104"/>
                  </a:cxn>
                  <a:cxn ang="0">
                    <a:pos x="25" y="110"/>
                  </a:cxn>
                  <a:cxn ang="0">
                    <a:pos x="13" y="121"/>
                  </a:cxn>
                  <a:cxn ang="0">
                    <a:pos x="13" y="121"/>
                  </a:cxn>
                  <a:cxn ang="0">
                    <a:pos x="9" y="127"/>
                  </a:cxn>
                  <a:cxn ang="0">
                    <a:pos x="4" y="136"/>
                  </a:cxn>
                  <a:cxn ang="0">
                    <a:pos x="0" y="141"/>
                  </a:cxn>
                  <a:cxn ang="0">
                    <a:pos x="0" y="142"/>
                  </a:cxn>
                  <a:cxn ang="0">
                    <a:pos x="1" y="141"/>
                  </a:cxn>
                  <a:cxn ang="0">
                    <a:pos x="1" y="141"/>
                  </a:cxn>
                  <a:cxn ang="0">
                    <a:pos x="0" y="144"/>
                  </a:cxn>
                  <a:cxn ang="0">
                    <a:pos x="0" y="146"/>
                  </a:cxn>
                  <a:cxn ang="0">
                    <a:pos x="3" y="150"/>
                  </a:cxn>
                  <a:cxn ang="0">
                    <a:pos x="4" y="150"/>
                  </a:cxn>
                  <a:cxn ang="0">
                    <a:pos x="5" y="151"/>
                  </a:cxn>
                  <a:cxn ang="0">
                    <a:pos x="8" y="151"/>
                  </a:cxn>
                  <a:cxn ang="0">
                    <a:pos x="9" y="149"/>
                  </a:cxn>
                  <a:cxn ang="0">
                    <a:pos x="9" y="149"/>
                  </a:cxn>
                  <a:cxn ang="0">
                    <a:pos x="33" y="120"/>
                  </a:cxn>
                  <a:cxn ang="0">
                    <a:pos x="55" y="90"/>
                  </a:cxn>
                  <a:cxn ang="0">
                    <a:pos x="55" y="90"/>
                  </a:cxn>
                  <a:cxn ang="0">
                    <a:pos x="86" y="49"/>
                  </a:cxn>
                  <a:cxn ang="0">
                    <a:pos x="86" y="49"/>
                  </a:cxn>
                  <a:cxn ang="0">
                    <a:pos x="102" y="28"/>
                  </a:cxn>
                  <a:cxn ang="0">
                    <a:pos x="111" y="18"/>
                  </a:cxn>
                  <a:cxn ang="0">
                    <a:pos x="115" y="14"/>
                  </a:cxn>
                  <a:cxn ang="0">
                    <a:pos x="120" y="10"/>
                  </a:cxn>
                  <a:cxn ang="0">
                    <a:pos x="120" y="10"/>
                  </a:cxn>
                  <a:cxn ang="0">
                    <a:pos x="122" y="9"/>
                  </a:cxn>
                  <a:cxn ang="0">
                    <a:pos x="123" y="6"/>
                  </a:cxn>
                  <a:cxn ang="0">
                    <a:pos x="122" y="2"/>
                  </a:cxn>
                  <a:cxn ang="0">
                    <a:pos x="119" y="0"/>
                  </a:cxn>
                  <a:cxn ang="0">
                    <a:pos x="116" y="0"/>
                  </a:cxn>
                  <a:cxn ang="0">
                    <a:pos x="114" y="1"/>
                  </a:cxn>
                  <a:cxn ang="0">
                    <a:pos x="114" y="1"/>
                  </a:cxn>
                </a:cxnLst>
                <a:rect l="0" t="0" r="r" b="b"/>
                <a:pathLst>
                  <a:path w="123" h="151">
                    <a:moveTo>
                      <a:pt x="114" y="1"/>
                    </a:moveTo>
                    <a:lnTo>
                      <a:pt x="114" y="1"/>
                    </a:lnTo>
                    <a:lnTo>
                      <a:pt x="110" y="4"/>
                    </a:lnTo>
                    <a:lnTo>
                      <a:pt x="106" y="8"/>
                    </a:lnTo>
                    <a:lnTo>
                      <a:pt x="99" y="15"/>
                    </a:lnTo>
                    <a:lnTo>
                      <a:pt x="99" y="15"/>
                    </a:lnTo>
                    <a:lnTo>
                      <a:pt x="82" y="38"/>
                    </a:lnTo>
                    <a:lnTo>
                      <a:pt x="64" y="60"/>
                    </a:lnTo>
                    <a:lnTo>
                      <a:pt x="64" y="60"/>
                    </a:lnTo>
                    <a:lnTo>
                      <a:pt x="50" y="78"/>
                    </a:lnTo>
                    <a:lnTo>
                      <a:pt x="42" y="87"/>
                    </a:lnTo>
                    <a:lnTo>
                      <a:pt x="35" y="96"/>
                    </a:lnTo>
                    <a:lnTo>
                      <a:pt x="35" y="96"/>
                    </a:lnTo>
                    <a:lnTo>
                      <a:pt x="30" y="104"/>
                    </a:lnTo>
                    <a:lnTo>
                      <a:pt x="25" y="110"/>
                    </a:lnTo>
                    <a:lnTo>
                      <a:pt x="13" y="121"/>
                    </a:lnTo>
                    <a:lnTo>
                      <a:pt x="13" y="121"/>
                    </a:lnTo>
                    <a:lnTo>
                      <a:pt x="9" y="127"/>
                    </a:lnTo>
                    <a:lnTo>
                      <a:pt x="4" y="136"/>
                    </a:lnTo>
                    <a:lnTo>
                      <a:pt x="0" y="141"/>
                    </a:lnTo>
                    <a:lnTo>
                      <a:pt x="0" y="142"/>
                    </a:lnTo>
                    <a:lnTo>
                      <a:pt x="1" y="141"/>
                    </a:lnTo>
                    <a:lnTo>
                      <a:pt x="1" y="141"/>
                    </a:lnTo>
                    <a:lnTo>
                      <a:pt x="0" y="144"/>
                    </a:lnTo>
                    <a:lnTo>
                      <a:pt x="0" y="146"/>
                    </a:lnTo>
                    <a:lnTo>
                      <a:pt x="3" y="150"/>
                    </a:lnTo>
                    <a:lnTo>
                      <a:pt x="4" y="150"/>
                    </a:lnTo>
                    <a:lnTo>
                      <a:pt x="5" y="151"/>
                    </a:lnTo>
                    <a:lnTo>
                      <a:pt x="8" y="151"/>
                    </a:lnTo>
                    <a:lnTo>
                      <a:pt x="9" y="149"/>
                    </a:lnTo>
                    <a:lnTo>
                      <a:pt x="9" y="149"/>
                    </a:lnTo>
                    <a:lnTo>
                      <a:pt x="33" y="120"/>
                    </a:lnTo>
                    <a:lnTo>
                      <a:pt x="55" y="90"/>
                    </a:lnTo>
                    <a:lnTo>
                      <a:pt x="55" y="90"/>
                    </a:lnTo>
                    <a:lnTo>
                      <a:pt x="86" y="49"/>
                    </a:lnTo>
                    <a:lnTo>
                      <a:pt x="86" y="49"/>
                    </a:lnTo>
                    <a:lnTo>
                      <a:pt x="102" y="28"/>
                    </a:lnTo>
                    <a:lnTo>
                      <a:pt x="111" y="18"/>
                    </a:lnTo>
                    <a:lnTo>
                      <a:pt x="115" y="14"/>
                    </a:lnTo>
                    <a:lnTo>
                      <a:pt x="120" y="10"/>
                    </a:lnTo>
                    <a:lnTo>
                      <a:pt x="120" y="10"/>
                    </a:lnTo>
                    <a:lnTo>
                      <a:pt x="122" y="9"/>
                    </a:lnTo>
                    <a:lnTo>
                      <a:pt x="123" y="6"/>
                    </a:lnTo>
                    <a:lnTo>
                      <a:pt x="122" y="2"/>
                    </a:lnTo>
                    <a:lnTo>
                      <a:pt x="119" y="0"/>
                    </a:lnTo>
                    <a:lnTo>
                      <a:pt x="116" y="0"/>
                    </a:lnTo>
                    <a:lnTo>
                      <a:pt x="114" y="1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1081"/>
              <p:cNvSpPr/>
              <p:nvPr/>
            </p:nvSpPr>
            <p:spPr bwMode="auto">
              <a:xfrm>
                <a:off x="4421188" y="4543425"/>
                <a:ext cx="36513" cy="50800"/>
              </a:xfrm>
              <a:custGeom>
                <a:avLst/>
                <a:gdLst/>
                <a:ahLst/>
                <a:cxnLst>
                  <a:cxn ang="0">
                    <a:pos x="81" y="2"/>
                  </a:cxn>
                  <a:cxn ang="0">
                    <a:pos x="81" y="2"/>
                  </a:cxn>
                  <a:cxn ang="0">
                    <a:pos x="70" y="15"/>
                  </a:cxn>
                  <a:cxn ang="0">
                    <a:pos x="59" y="29"/>
                  </a:cxn>
                  <a:cxn ang="0">
                    <a:pos x="49" y="43"/>
                  </a:cxn>
                  <a:cxn ang="0">
                    <a:pos x="38" y="59"/>
                  </a:cxn>
                  <a:cxn ang="0">
                    <a:pos x="20" y="89"/>
                  </a:cxn>
                  <a:cxn ang="0">
                    <a:pos x="2" y="119"/>
                  </a:cxn>
                  <a:cxn ang="0">
                    <a:pos x="2" y="119"/>
                  </a:cxn>
                  <a:cxn ang="0">
                    <a:pos x="0" y="122"/>
                  </a:cxn>
                  <a:cxn ang="0">
                    <a:pos x="0" y="124"/>
                  </a:cxn>
                  <a:cxn ang="0">
                    <a:pos x="2" y="126"/>
                  </a:cxn>
                  <a:cxn ang="0">
                    <a:pos x="3" y="127"/>
                  </a:cxn>
                  <a:cxn ang="0">
                    <a:pos x="7" y="128"/>
                  </a:cxn>
                  <a:cxn ang="0">
                    <a:pos x="10" y="127"/>
                  </a:cxn>
                  <a:cxn ang="0">
                    <a:pos x="11" y="126"/>
                  </a:cxn>
                  <a:cxn ang="0">
                    <a:pos x="11" y="126"/>
                  </a:cxn>
                  <a:cxn ang="0">
                    <a:pos x="30" y="96"/>
                  </a:cxn>
                  <a:cxn ang="0">
                    <a:pos x="47" y="66"/>
                  </a:cxn>
                  <a:cxn ang="0">
                    <a:pos x="58" y="51"/>
                  </a:cxn>
                  <a:cxn ang="0">
                    <a:pos x="67" y="37"/>
                  </a:cxn>
                  <a:cxn ang="0">
                    <a:pos x="79" y="22"/>
                  </a:cxn>
                  <a:cxn ang="0">
                    <a:pos x="91" y="9"/>
                  </a:cxn>
                  <a:cxn ang="0">
                    <a:pos x="91" y="9"/>
                  </a:cxn>
                  <a:cxn ang="0">
                    <a:pos x="92" y="7"/>
                  </a:cxn>
                  <a:cxn ang="0">
                    <a:pos x="92" y="5"/>
                  </a:cxn>
                  <a:cxn ang="0">
                    <a:pos x="89" y="2"/>
                  </a:cxn>
                  <a:cxn ang="0">
                    <a:pos x="87" y="0"/>
                  </a:cxn>
                  <a:cxn ang="0">
                    <a:pos x="84" y="0"/>
                  </a:cxn>
                  <a:cxn ang="0">
                    <a:pos x="81" y="2"/>
                  </a:cxn>
                  <a:cxn ang="0">
                    <a:pos x="81" y="2"/>
                  </a:cxn>
                </a:cxnLst>
                <a:rect l="0" t="0" r="r" b="b"/>
                <a:pathLst>
                  <a:path w="92" h="128">
                    <a:moveTo>
                      <a:pt x="81" y="2"/>
                    </a:moveTo>
                    <a:lnTo>
                      <a:pt x="81" y="2"/>
                    </a:lnTo>
                    <a:lnTo>
                      <a:pt x="70" y="15"/>
                    </a:lnTo>
                    <a:lnTo>
                      <a:pt x="59" y="29"/>
                    </a:lnTo>
                    <a:lnTo>
                      <a:pt x="49" y="43"/>
                    </a:lnTo>
                    <a:lnTo>
                      <a:pt x="38" y="59"/>
                    </a:lnTo>
                    <a:lnTo>
                      <a:pt x="20" y="89"/>
                    </a:lnTo>
                    <a:lnTo>
                      <a:pt x="2" y="119"/>
                    </a:lnTo>
                    <a:lnTo>
                      <a:pt x="2" y="119"/>
                    </a:lnTo>
                    <a:lnTo>
                      <a:pt x="0" y="122"/>
                    </a:lnTo>
                    <a:lnTo>
                      <a:pt x="0" y="124"/>
                    </a:lnTo>
                    <a:lnTo>
                      <a:pt x="2" y="126"/>
                    </a:lnTo>
                    <a:lnTo>
                      <a:pt x="3" y="127"/>
                    </a:lnTo>
                    <a:lnTo>
                      <a:pt x="7" y="128"/>
                    </a:lnTo>
                    <a:lnTo>
                      <a:pt x="10" y="127"/>
                    </a:lnTo>
                    <a:lnTo>
                      <a:pt x="11" y="126"/>
                    </a:lnTo>
                    <a:lnTo>
                      <a:pt x="11" y="126"/>
                    </a:lnTo>
                    <a:lnTo>
                      <a:pt x="30" y="96"/>
                    </a:lnTo>
                    <a:lnTo>
                      <a:pt x="47" y="66"/>
                    </a:lnTo>
                    <a:lnTo>
                      <a:pt x="58" y="51"/>
                    </a:lnTo>
                    <a:lnTo>
                      <a:pt x="67" y="37"/>
                    </a:lnTo>
                    <a:lnTo>
                      <a:pt x="79" y="22"/>
                    </a:lnTo>
                    <a:lnTo>
                      <a:pt x="91" y="9"/>
                    </a:lnTo>
                    <a:lnTo>
                      <a:pt x="91" y="9"/>
                    </a:lnTo>
                    <a:lnTo>
                      <a:pt x="92" y="7"/>
                    </a:lnTo>
                    <a:lnTo>
                      <a:pt x="92" y="5"/>
                    </a:lnTo>
                    <a:lnTo>
                      <a:pt x="89" y="2"/>
                    </a:lnTo>
                    <a:lnTo>
                      <a:pt x="87" y="0"/>
                    </a:lnTo>
                    <a:lnTo>
                      <a:pt x="84" y="0"/>
                    </a:lnTo>
                    <a:lnTo>
                      <a:pt x="81" y="2"/>
                    </a:lnTo>
                    <a:lnTo>
                      <a:pt x="8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Freeform 1082"/>
              <p:cNvSpPr/>
              <p:nvPr/>
            </p:nvSpPr>
            <p:spPr bwMode="auto">
              <a:xfrm>
                <a:off x="4308476" y="4591050"/>
                <a:ext cx="20638" cy="39688"/>
              </a:xfrm>
              <a:custGeom>
                <a:avLst/>
                <a:gdLst/>
                <a:ahLst/>
                <a:cxnLst>
                  <a:cxn ang="0">
                    <a:pos x="43" y="3"/>
                  </a:cxn>
                  <a:cxn ang="0">
                    <a:pos x="43" y="3"/>
                  </a:cxn>
                  <a:cxn ang="0">
                    <a:pos x="30" y="25"/>
                  </a:cxn>
                  <a:cxn ang="0">
                    <a:pos x="17" y="47"/>
                  </a:cxn>
                  <a:cxn ang="0">
                    <a:pos x="11" y="58"/>
                  </a:cxn>
                  <a:cxn ang="0">
                    <a:pos x="7" y="70"/>
                  </a:cxn>
                  <a:cxn ang="0">
                    <a:pos x="3" y="83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7"/>
                  </a:cxn>
                  <a:cxn ang="0">
                    <a:pos x="1" y="98"/>
                  </a:cxn>
                  <a:cxn ang="0">
                    <a:pos x="3" y="100"/>
                  </a:cxn>
                  <a:cxn ang="0">
                    <a:pos x="5" y="100"/>
                  </a:cxn>
                  <a:cxn ang="0">
                    <a:pos x="9" y="98"/>
                  </a:cxn>
                  <a:cxn ang="0">
                    <a:pos x="11" y="97"/>
                  </a:cxn>
                  <a:cxn ang="0">
                    <a:pos x="12" y="94"/>
                  </a:cxn>
                  <a:cxn ang="0">
                    <a:pos x="12" y="94"/>
                  </a:cxn>
                  <a:cxn ang="0">
                    <a:pos x="13" y="83"/>
                  </a:cxn>
                  <a:cxn ang="0">
                    <a:pos x="17" y="72"/>
                  </a:cxn>
                  <a:cxn ang="0">
                    <a:pos x="22" y="60"/>
                  </a:cxn>
                  <a:cxn ang="0">
                    <a:pos x="28" y="50"/>
                  </a:cxn>
                  <a:cxn ang="0">
                    <a:pos x="41" y="29"/>
                  </a:cxn>
                  <a:cxn ang="0">
                    <a:pos x="54" y="9"/>
                  </a:cxn>
                  <a:cxn ang="0">
                    <a:pos x="54" y="9"/>
                  </a:cxn>
                  <a:cxn ang="0">
                    <a:pos x="54" y="7"/>
                  </a:cxn>
                  <a:cxn ang="0">
                    <a:pos x="54" y="4"/>
                  </a:cxn>
                  <a:cxn ang="0">
                    <a:pos x="51" y="2"/>
                  </a:cxn>
                  <a:cxn ang="0">
                    <a:pos x="47" y="0"/>
                  </a:cxn>
                  <a:cxn ang="0">
                    <a:pos x="45" y="2"/>
                  </a:cxn>
                  <a:cxn ang="0">
                    <a:pos x="43" y="3"/>
                  </a:cxn>
                  <a:cxn ang="0">
                    <a:pos x="43" y="3"/>
                  </a:cxn>
                </a:cxnLst>
                <a:rect l="0" t="0" r="r" b="b"/>
                <a:pathLst>
                  <a:path w="54" h="100">
                    <a:moveTo>
                      <a:pt x="43" y="3"/>
                    </a:moveTo>
                    <a:lnTo>
                      <a:pt x="43" y="3"/>
                    </a:lnTo>
                    <a:lnTo>
                      <a:pt x="30" y="25"/>
                    </a:lnTo>
                    <a:lnTo>
                      <a:pt x="17" y="47"/>
                    </a:lnTo>
                    <a:lnTo>
                      <a:pt x="11" y="58"/>
                    </a:lnTo>
                    <a:lnTo>
                      <a:pt x="7" y="70"/>
                    </a:lnTo>
                    <a:lnTo>
                      <a:pt x="3" y="83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7"/>
                    </a:lnTo>
                    <a:lnTo>
                      <a:pt x="1" y="98"/>
                    </a:lnTo>
                    <a:lnTo>
                      <a:pt x="3" y="100"/>
                    </a:lnTo>
                    <a:lnTo>
                      <a:pt x="5" y="100"/>
                    </a:lnTo>
                    <a:lnTo>
                      <a:pt x="9" y="98"/>
                    </a:lnTo>
                    <a:lnTo>
                      <a:pt x="11" y="97"/>
                    </a:lnTo>
                    <a:lnTo>
                      <a:pt x="12" y="94"/>
                    </a:lnTo>
                    <a:lnTo>
                      <a:pt x="12" y="94"/>
                    </a:lnTo>
                    <a:lnTo>
                      <a:pt x="13" y="83"/>
                    </a:lnTo>
                    <a:lnTo>
                      <a:pt x="17" y="72"/>
                    </a:lnTo>
                    <a:lnTo>
                      <a:pt x="22" y="60"/>
                    </a:lnTo>
                    <a:lnTo>
                      <a:pt x="28" y="50"/>
                    </a:lnTo>
                    <a:lnTo>
                      <a:pt x="41" y="29"/>
                    </a:lnTo>
                    <a:lnTo>
                      <a:pt x="54" y="9"/>
                    </a:lnTo>
                    <a:lnTo>
                      <a:pt x="54" y="9"/>
                    </a:lnTo>
                    <a:lnTo>
                      <a:pt x="54" y="7"/>
                    </a:lnTo>
                    <a:lnTo>
                      <a:pt x="54" y="4"/>
                    </a:lnTo>
                    <a:lnTo>
                      <a:pt x="51" y="2"/>
                    </a:lnTo>
                    <a:lnTo>
                      <a:pt x="47" y="0"/>
                    </a:lnTo>
                    <a:lnTo>
                      <a:pt x="45" y="2"/>
                    </a:lnTo>
                    <a:lnTo>
                      <a:pt x="43" y="3"/>
                    </a:lnTo>
                    <a:lnTo>
                      <a:pt x="4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1083"/>
              <p:cNvSpPr/>
              <p:nvPr/>
            </p:nvSpPr>
            <p:spPr bwMode="auto">
              <a:xfrm>
                <a:off x="4319588" y="4605338"/>
                <a:ext cx="23813" cy="34925"/>
              </a:xfrm>
              <a:custGeom>
                <a:avLst/>
                <a:gdLst/>
                <a:ahLst/>
                <a:cxnLst>
                  <a:cxn ang="0">
                    <a:pos x="45" y="2"/>
                  </a:cxn>
                  <a:cxn ang="0">
                    <a:pos x="45" y="2"/>
                  </a:cxn>
                  <a:cxn ang="0">
                    <a:pos x="32" y="22"/>
                  </a:cxn>
                  <a:cxn ang="0">
                    <a:pos x="19" y="43"/>
                  </a:cxn>
                  <a:cxn ang="0">
                    <a:pos x="19" y="43"/>
                  </a:cxn>
                  <a:cxn ang="0">
                    <a:pos x="9" y="62"/>
                  </a:cxn>
                  <a:cxn ang="0">
                    <a:pos x="4" y="73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6"/>
                  </a:cxn>
                  <a:cxn ang="0">
                    <a:pos x="0" y="87"/>
                  </a:cxn>
                  <a:cxn ang="0">
                    <a:pos x="4" y="90"/>
                  </a:cxn>
                  <a:cxn ang="0">
                    <a:pos x="7" y="90"/>
                  </a:cxn>
                  <a:cxn ang="0">
                    <a:pos x="9" y="88"/>
                  </a:cxn>
                  <a:cxn ang="0">
                    <a:pos x="10" y="86"/>
                  </a:cxn>
                  <a:cxn ang="0">
                    <a:pos x="10" y="86"/>
                  </a:cxn>
                  <a:cxn ang="0">
                    <a:pos x="15" y="75"/>
                  </a:cxn>
                  <a:cxn ang="0">
                    <a:pos x="21" y="64"/>
                  </a:cxn>
                  <a:cxn ang="0">
                    <a:pos x="32" y="44"/>
                  </a:cxn>
                  <a:cxn ang="0">
                    <a:pos x="32" y="44"/>
                  </a:cxn>
                  <a:cxn ang="0">
                    <a:pos x="43" y="26"/>
                  </a:cxn>
                  <a:cxn ang="0">
                    <a:pos x="56" y="7"/>
                  </a:cxn>
                  <a:cxn ang="0">
                    <a:pos x="56" y="7"/>
                  </a:cxn>
                  <a:cxn ang="0">
                    <a:pos x="57" y="5"/>
                  </a:cxn>
                  <a:cxn ang="0">
                    <a:pos x="56" y="3"/>
                  </a:cxn>
                  <a:cxn ang="0">
                    <a:pos x="56" y="1"/>
                  </a:cxn>
                  <a:cxn ang="0">
                    <a:pos x="53" y="0"/>
                  </a:cxn>
                  <a:cxn ang="0">
                    <a:pos x="49" y="0"/>
                  </a:cxn>
                  <a:cxn ang="0">
                    <a:pos x="48" y="0"/>
                  </a:cxn>
                  <a:cxn ang="0">
                    <a:pos x="45" y="2"/>
                  </a:cxn>
                  <a:cxn ang="0">
                    <a:pos x="45" y="2"/>
                  </a:cxn>
                </a:cxnLst>
                <a:rect l="0" t="0" r="r" b="b"/>
                <a:pathLst>
                  <a:path w="57" h="90">
                    <a:moveTo>
                      <a:pt x="45" y="2"/>
                    </a:moveTo>
                    <a:lnTo>
                      <a:pt x="45" y="2"/>
                    </a:lnTo>
                    <a:lnTo>
                      <a:pt x="32" y="22"/>
                    </a:lnTo>
                    <a:lnTo>
                      <a:pt x="19" y="43"/>
                    </a:lnTo>
                    <a:lnTo>
                      <a:pt x="19" y="43"/>
                    </a:lnTo>
                    <a:lnTo>
                      <a:pt x="9" y="62"/>
                    </a:lnTo>
                    <a:lnTo>
                      <a:pt x="4" y="7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6"/>
                    </a:lnTo>
                    <a:lnTo>
                      <a:pt x="0" y="87"/>
                    </a:lnTo>
                    <a:lnTo>
                      <a:pt x="4" y="90"/>
                    </a:lnTo>
                    <a:lnTo>
                      <a:pt x="7" y="90"/>
                    </a:lnTo>
                    <a:lnTo>
                      <a:pt x="9" y="88"/>
                    </a:lnTo>
                    <a:lnTo>
                      <a:pt x="10" y="86"/>
                    </a:lnTo>
                    <a:lnTo>
                      <a:pt x="10" y="86"/>
                    </a:lnTo>
                    <a:lnTo>
                      <a:pt x="15" y="75"/>
                    </a:lnTo>
                    <a:lnTo>
                      <a:pt x="21" y="64"/>
                    </a:lnTo>
                    <a:lnTo>
                      <a:pt x="32" y="44"/>
                    </a:lnTo>
                    <a:lnTo>
                      <a:pt x="32" y="44"/>
                    </a:lnTo>
                    <a:lnTo>
                      <a:pt x="43" y="26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7" y="5"/>
                    </a:lnTo>
                    <a:lnTo>
                      <a:pt x="56" y="3"/>
                    </a:lnTo>
                    <a:lnTo>
                      <a:pt x="56" y="1"/>
                    </a:lnTo>
                    <a:lnTo>
                      <a:pt x="53" y="0"/>
                    </a:lnTo>
                    <a:lnTo>
                      <a:pt x="49" y="0"/>
                    </a:lnTo>
                    <a:lnTo>
                      <a:pt x="48" y="0"/>
                    </a:lnTo>
                    <a:lnTo>
                      <a:pt x="45" y="2"/>
                    </a:lnTo>
                    <a:lnTo>
                      <a:pt x="4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1084"/>
              <p:cNvSpPr/>
              <p:nvPr/>
            </p:nvSpPr>
            <p:spPr bwMode="auto">
              <a:xfrm>
                <a:off x="4338638" y="4610100"/>
                <a:ext cx="26988" cy="36513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40" y="21"/>
                  </a:cxn>
                  <a:cxn ang="0">
                    <a:pos x="30" y="30"/>
                  </a:cxn>
                  <a:cxn ang="0">
                    <a:pos x="23" y="40"/>
                  </a:cxn>
                  <a:cxn ang="0">
                    <a:pos x="15" y="51"/>
                  </a:cxn>
                  <a:cxn ang="0">
                    <a:pos x="10" y="61"/>
                  </a:cxn>
                  <a:cxn ang="0">
                    <a:pos x="4" y="74"/>
                  </a:cxn>
                  <a:cxn ang="0">
                    <a:pos x="0" y="87"/>
                  </a:cxn>
                  <a:cxn ang="0">
                    <a:pos x="0" y="87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4" y="94"/>
                  </a:cxn>
                  <a:cxn ang="0">
                    <a:pos x="8" y="94"/>
                  </a:cxn>
                  <a:cxn ang="0">
                    <a:pos x="11" y="92"/>
                  </a:cxn>
                  <a:cxn ang="0">
                    <a:pos x="11" y="90"/>
                  </a:cxn>
                  <a:cxn ang="0">
                    <a:pos x="11" y="90"/>
                  </a:cxn>
                  <a:cxn ang="0">
                    <a:pos x="15" y="78"/>
                  </a:cxn>
                  <a:cxn ang="0">
                    <a:pos x="20" y="66"/>
                  </a:cxn>
                  <a:cxn ang="0">
                    <a:pos x="25" y="56"/>
                  </a:cxn>
                  <a:cxn ang="0">
                    <a:pos x="32" y="45"/>
                  </a:cxn>
                  <a:cxn ang="0">
                    <a:pos x="40" y="36"/>
                  </a:cxn>
                  <a:cxn ang="0">
                    <a:pos x="49" y="27"/>
                  </a:cxn>
                  <a:cxn ang="0">
                    <a:pos x="67" y="10"/>
                  </a:cxn>
                  <a:cxn ang="0">
                    <a:pos x="67" y="10"/>
                  </a:cxn>
                  <a:cxn ang="0">
                    <a:pos x="68" y="7"/>
                  </a:cxn>
                  <a:cxn ang="0">
                    <a:pos x="68" y="6"/>
                  </a:cxn>
                  <a:cxn ang="0">
                    <a:pos x="67" y="2"/>
                  </a:cxn>
                  <a:cxn ang="0">
                    <a:pos x="63" y="0"/>
                  </a:cxn>
                  <a:cxn ang="0">
                    <a:pos x="61" y="1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68" h="94">
                    <a:moveTo>
                      <a:pt x="59" y="2"/>
                    </a:moveTo>
                    <a:lnTo>
                      <a:pt x="59" y="2"/>
                    </a:lnTo>
                    <a:lnTo>
                      <a:pt x="40" y="21"/>
                    </a:lnTo>
                    <a:lnTo>
                      <a:pt x="30" y="30"/>
                    </a:lnTo>
                    <a:lnTo>
                      <a:pt x="23" y="40"/>
                    </a:lnTo>
                    <a:lnTo>
                      <a:pt x="15" y="51"/>
                    </a:lnTo>
                    <a:lnTo>
                      <a:pt x="10" y="61"/>
                    </a:lnTo>
                    <a:lnTo>
                      <a:pt x="4" y="74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4" y="94"/>
                    </a:lnTo>
                    <a:lnTo>
                      <a:pt x="8" y="94"/>
                    </a:lnTo>
                    <a:lnTo>
                      <a:pt x="11" y="92"/>
                    </a:lnTo>
                    <a:lnTo>
                      <a:pt x="11" y="90"/>
                    </a:lnTo>
                    <a:lnTo>
                      <a:pt x="11" y="90"/>
                    </a:lnTo>
                    <a:lnTo>
                      <a:pt x="15" y="78"/>
                    </a:lnTo>
                    <a:lnTo>
                      <a:pt x="20" y="66"/>
                    </a:lnTo>
                    <a:lnTo>
                      <a:pt x="25" y="56"/>
                    </a:lnTo>
                    <a:lnTo>
                      <a:pt x="32" y="45"/>
                    </a:lnTo>
                    <a:lnTo>
                      <a:pt x="40" y="36"/>
                    </a:lnTo>
                    <a:lnTo>
                      <a:pt x="49" y="27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8" y="7"/>
                    </a:lnTo>
                    <a:lnTo>
                      <a:pt x="68" y="6"/>
                    </a:lnTo>
                    <a:lnTo>
                      <a:pt x="67" y="2"/>
                    </a:lnTo>
                    <a:lnTo>
                      <a:pt x="63" y="0"/>
                    </a:lnTo>
                    <a:lnTo>
                      <a:pt x="61" y="1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1085"/>
              <p:cNvSpPr/>
              <p:nvPr/>
            </p:nvSpPr>
            <p:spPr bwMode="auto">
              <a:xfrm>
                <a:off x="4359276" y="4614863"/>
                <a:ext cx="26988" cy="36513"/>
              </a:xfrm>
              <a:custGeom>
                <a:avLst/>
                <a:gdLst/>
                <a:ahLst/>
                <a:cxnLst>
                  <a:cxn ang="0">
                    <a:pos x="56" y="2"/>
                  </a:cxn>
                  <a:cxn ang="0">
                    <a:pos x="56" y="2"/>
                  </a:cxn>
                  <a:cxn ang="0">
                    <a:pos x="39" y="21"/>
                  </a:cxn>
                  <a:cxn ang="0">
                    <a:pos x="25" y="41"/>
                  </a:cxn>
                  <a:cxn ang="0">
                    <a:pos x="13" y="62"/>
                  </a:cxn>
                  <a:cxn ang="0">
                    <a:pos x="1" y="83"/>
                  </a:cxn>
                  <a:cxn ang="0">
                    <a:pos x="1" y="83"/>
                  </a:cxn>
                  <a:cxn ang="0">
                    <a:pos x="0" y="85"/>
                  </a:cxn>
                  <a:cxn ang="0">
                    <a:pos x="1" y="88"/>
                  </a:cxn>
                  <a:cxn ang="0">
                    <a:pos x="4" y="91"/>
                  </a:cxn>
                  <a:cxn ang="0">
                    <a:pos x="8" y="92"/>
                  </a:cxn>
                  <a:cxn ang="0">
                    <a:pos x="9" y="91"/>
                  </a:cxn>
                  <a:cxn ang="0">
                    <a:pos x="10" y="89"/>
                  </a:cxn>
                  <a:cxn ang="0">
                    <a:pos x="10" y="89"/>
                  </a:cxn>
                  <a:cxn ang="0">
                    <a:pos x="22" y="68"/>
                  </a:cxn>
                  <a:cxn ang="0">
                    <a:pos x="34" y="47"/>
                  </a:cxn>
                  <a:cxn ang="0">
                    <a:pos x="48" y="28"/>
                  </a:cxn>
                  <a:cxn ang="0">
                    <a:pos x="64" y="11"/>
                  </a:cxn>
                  <a:cxn ang="0">
                    <a:pos x="64" y="11"/>
                  </a:cxn>
                  <a:cxn ang="0">
                    <a:pos x="65" y="8"/>
                  </a:cxn>
                  <a:cxn ang="0">
                    <a:pos x="65" y="6"/>
                  </a:cxn>
                  <a:cxn ang="0">
                    <a:pos x="64" y="2"/>
                  </a:cxn>
                  <a:cxn ang="0">
                    <a:pos x="60" y="0"/>
                  </a:cxn>
                  <a:cxn ang="0">
                    <a:pos x="58" y="0"/>
                  </a:cxn>
                  <a:cxn ang="0">
                    <a:pos x="56" y="2"/>
                  </a:cxn>
                  <a:cxn ang="0">
                    <a:pos x="56" y="2"/>
                  </a:cxn>
                </a:cxnLst>
                <a:rect l="0" t="0" r="r" b="b"/>
                <a:pathLst>
                  <a:path w="65" h="92">
                    <a:moveTo>
                      <a:pt x="56" y="2"/>
                    </a:moveTo>
                    <a:lnTo>
                      <a:pt x="56" y="2"/>
                    </a:lnTo>
                    <a:lnTo>
                      <a:pt x="39" y="21"/>
                    </a:lnTo>
                    <a:lnTo>
                      <a:pt x="25" y="41"/>
                    </a:lnTo>
                    <a:lnTo>
                      <a:pt x="13" y="62"/>
                    </a:lnTo>
                    <a:lnTo>
                      <a:pt x="1" y="83"/>
                    </a:lnTo>
                    <a:lnTo>
                      <a:pt x="1" y="83"/>
                    </a:lnTo>
                    <a:lnTo>
                      <a:pt x="0" y="85"/>
                    </a:lnTo>
                    <a:lnTo>
                      <a:pt x="1" y="88"/>
                    </a:lnTo>
                    <a:lnTo>
                      <a:pt x="4" y="91"/>
                    </a:lnTo>
                    <a:lnTo>
                      <a:pt x="8" y="92"/>
                    </a:lnTo>
                    <a:lnTo>
                      <a:pt x="9" y="91"/>
                    </a:lnTo>
                    <a:lnTo>
                      <a:pt x="10" y="89"/>
                    </a:lnTo>
                    <a:lnTo>
                      <a:pt x="10" y="89"/>
                    </a:lnTo>
                    <a:lnTo>
                      <a:pt x="22" y="68"/>
                    </a:lnTo>
                    <a:lnTo>
                      <a:pt x="34" y="47"/>
                    </a:lnTo>
                    <a:lnTo>
                      <a:pt x="48" y="28"/>
                    </a:lnTo>
                    <a:lnTo>
                      <a:pt x="64" y="11"/>
                    </a:lnTo>
                    <a:lnTo>
                      <a:pt x="64" y="11"/>
                    </a:lnTo>
                    <a:lnTo>
                      <a:pt x="65" y="8"/>
                    </a:lnTo>
                    <a:lnTo>
                      <a:pt x="65" y="6"/>
                    </a:lnTo>
                    <a:lnTo>
                      <a:pt x="64" y="2"/>
                    </a:lnTo>
                    <a:lnTo>
                      <a:pt x="60" y="0"/>
                    </a:lnTo>
                    <a:lnTo>
                      <a:pt x="58" y="0"/>
                    </a:lnTo>
                    <a:lnTo>
                      <a:pt x="56" y="2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Freeform 1086"/>
              <p:cNvSpPr/>
              <p:nvPr/>
            </p:nvSpPr>
            <p:spPr bwMode="auto">
              <a:xfrm>
                <a:off x="4368801" y="4624388"/>
                <a:ext cx="26988" cy="41275"/>
              </a:xfrm>
              <a:custGeom>
                <a:avLst/>
                <a:gdLst/>
                <a:ahLst/>
                <a:cxnLst>
                  <a:cxn ang="0">
                    <a:pos x="56" y="5"/>
                  </a:cxn>
                  <a:cxn ang="0">
                    <a:pos x="56" y="5"/>
                  </a:cxn>
                  <a:cxn ang="0">
                    <a:pos x="54" y="10"/>
                  </a:cxn>
                  <a:cxn ang="0">
                    <a:pos x="53" y="16"/>
                  </a:cxn>
                  <a:cxn ang="0">
                    <a:pos x="47" y="27"/>
                  </a:cxn>
                  <a:cxn ang="0">
                    <a:pos x="34" y="47"/>
                  </a:cxn>
                  <a:cxn ang="0">
                    <a:pos x="34" y="47"/>
                  </a:cxn>
                  <a:cxn ang="0">
                    <a:pos x="18" y="72"/>
                  </a:cxn>
                  <a:cxn ang="0">
                    <a:pos x="1" y="95"/>
                  </a:cxn>
                  <a:cxn ang="0">
                    <a:pos x="1" y="95"/>
                  </a:cxn>
                  <a:cxn ang="0">
                    <a:pos x="0" y="98"/>
                  </a:cxn>
                  <a:cxn ang="0">
                    <a:pos x="0" y="99"/>
                  </a:cxn>
                  <a:cxn ang="0">
                    <a:pos x="1" y="103"/>
                  </a:cxn>
                  <a:cxn ang="0">
                    <a:pos x="3" y="105"/>
                  </a:cxn>
                  <a:cxn ang="0">
                    <a:pos x="5" y="105"/>
                  </a:cxn>
                  <a:cxn ang="0">
                    <a:pos x="7" y="105"/>
                  </a:cxn>
                  <a:cxn ang="0">
                    <a:pos x="9" y="103"/>
                  </a:cxn>
                  <a:cxn ang="0">
                    <a:pos x="9" y="103"/>
                  </a:cxn>
                  <a:cxn ang="0">
                    <a:pos x="19" y="90"/>
                  </a:cxn>
                  <a:cxn ang="0">
                    <a:pos x="28" y="76"/>
                  </a:cxn>
                  <a:cxn ang="0">
                    <a:pos x="47" y="47"/>
                  </a:cxn>
                  <a:cxn ang="0">
                    <a:pos x="47" y="47"/>
                  </a:cxn>
                  <a:cxn ang="0">
                    <a:pos x="60" y="27"/>
                  </a:cxn>
                  <a:cxn ang="0">
                    <a:pos x="65" y="17"/>
                  </a:cxn>
                  <a:cxn ang="0">
                    <a:pos x="66" y="12"/>
                  </a:cxn>
                  <a:cxn ang="0">
                    <a:pos x="68" y="5"/>
                  </a:cxn>
                  <a:cxn ang="0">
                    <a:pos x="68" y="5"/>
                  </a:cxn>
                  <a:cxn ang="0">
                    <a:pos x="68" y="3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2" y="0"/>
                  </a:cxn>
                  <a:cxn ang="0">
                    <a:pos x="58" y="1"/>
                  </a:cxn>
                  <a:cxn ang="0">
                    <a:pos x="57" y="3"/>
                  </a:cxn>
                  <a:cxn ang="0">
                    <a:pos x="56" y="5"/>
                  </a:cxn>
                  <a:cxn ang="0">
                    <a:pos x="56" y="5"/>
                  </a:cxn>
                </a:cxnLst>
                <a:rect l="0" t="0" r="r" b="b"/>
                <a:pathLst>
                  <a:path w="68" h="105">
                    <a:moveTo>
                      <a:pt x="56" y="5"/>
                    </a:moveTo>
                    <a:lnTo>
                      <a:pt x="56" y="5"/>
                    </a:lnTo>
                    <a:lnTo>
                      <a:pt x="54" y="10"/>
                    </a:lnTo>
                    <a:lnTo>
                      <a:pt x="53" y="16"/>
                    </a:lnTo>
                    <a:lnTo>
                      <a:pt x="47" y="27"/>
                    </a:lnTo>
                    <a:lnTo>
                      <a:pt x="34" y="47"/>
                    </a:lnTo>
                    <a:lnTo>
                      <a:pt x="34" y="47"/>
                    </a:lnTo>
                    <a:lnTo>
                      <a:pt x="18" y="72"/>
                    </a:lnTo>
                    <a:lnTo>
                      <a:pt x="1" y="95"/>
                    </a:lnTo>
                    <a:lnTo>
                      <a:pt x="1" y="95"/>
                    </a:lnTo>
                    <a:lnTo>
                      <a:pt x="0" y="98"/>
                    </a:lnTo>
                    <a:lnTo>
                      <a:pt x="0" y="99"/>
                    </a:lnTo>
                    <a:lnTo>
                      <a:pt x="1" y="103"/>
                    </a:lnTo>
                    <a:lnTo>
                      <a:pt x="3" y="105"/>
                    </a:lnTo>
                    <a:lnTo>
                      <a:pt x="5" y="105"/>
                    </a:lnTo>
                    <a:lnTo>
                      <a:pt x="7" y="105"/>
                    </a:lnTo>
                    <a:lnTo>
                      <a:pt x="9" y="103"/>
                    </a:lnTo>
                    <a:lnTo>
                      <a:pt x="9" y="103"/>
                    </a:lnTo>
                    <a:lnTo>
                      <a:pt x="19" y="90"/>
                    </a:lnTo>
                    <a:lnTo>
                      <a:pt x="28" y="76"/>
                    </a:lnTo>
                    <a:lnTo>
                      <a:pt x="47" y="47"/>
                    </a:lnTo>
                    <a:lnTo>
                      <a:pt x="47" y="47"/>
                    </a:lnTo>
                    <a:lnTo>
                      <a:pt x="60" y="27"/>
                    </a:lnTo>
                    <a:lnTo>
                      <a:pt x="65" y="17"/>
                    </a:lnTo>
                    <a:lnTo>
                      <a:pt x="66" y="12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68" y="3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2" y="0"/>
                    </a:lnTo>
                    <a:lnTo>
                      <a:pt x="58" y="1"/>
                    </a:lnTo>
                    <a:lnTo>
                      <a:pt x="57" y="3"/>
                    </a:lnTo>
                    <a:lnTo>
                      <a:pt x="56" y="5"/>
                    </a:lnTo>
                    <a:lnTo>
                      <a:pt x="5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Freeform 1087"/>
              <p:cNvSpPr/>
              <p:nvPr/>
            </p:nvSpPr>
            <p:spPr bwMode="auto">
              <a:xfrm>
                <a:off x="4319588" y="4630738"/>
                <a:ext cx="101600" cy="128588"/>
              </a:xfrm>
              <a:custGeom>
                <a:avLst/>
                <a:gdLst/>
                <a:ahLst/>
                <a:cxnLst>
                  <a:cxn ang="0">
                    <a:pos x="247" y="1"/>
                  </a:cxn>
                  <a:cxn ang="0">
                    <a:pos x="247" y="1"/>
                  </a:cxn>
                  <a:cxn ang="0">
                    <a:pos x="228" y="22"/>
                  </a:cxn>
                  <a:cxn ang="0">
                    <a:pos x="208" y="43"/>
                  </a:cxn>
                  <a:cxn ang="0">
                    <a:pos x="171" y="86"/>
                  </a:cxn>
                  <a:cxn ang="0">
                    <a:pos x="136" y="131"/>
                  </a:cxn>
                  <a:cxn ang="0">
                    <a:pos x="101" y="175"/>
                  </a:cxn>
                  <a:cxn ang="0">
                    <a:pos x="101" y="175"/>
                  </a:cxn>
                  <a:cxn ang="0">
                    <a:pos x="69" y="213"/>
                  </a:cxn>
                  <a:cxn ang="0">
                    <a:pos x="55" y="233"/>
                  </a:cxn>
                  <a:cxn ang="0">
                    <a:pos x="41" y="254"/>
                  </a:cxn>
                  <a:cxn ang="0">
                    <a:pos x="41" y="254"/>
                  </a:cxn>
                  <a:cxn ang="0">
                    <a:pos x="35" y="261"/>
                  </a:cxn>
                  <a:cxn ang="0">
                    <a:pos x="30" y="269"/>
                  </a:cxn>
                  <a:cxn ang="0">
                    <a:pos x="17" y="285"/>
                  </a:cxn>
                  <a:cxn ang="0">
                    <a:pos x="12" y="293"/>
                  </a:cxn>
                  <a:cxn ang="0">
                    <a:pos x="7" y="301"/>
                  </a:cxn>
                  <a:cxn ang="0">
                    <a:pos x="3" y="309"/>
                  </a:cxn>
                  <a:cxn ang="0">
                    <a:pos x="0" y="318"/>
                  </a:cxn>
                  <a:cxn ang="0">
                    <a:pos x="0" y="318"/>
                  </a:cxn>
                  <a:cxn ang="0">
                    <a:pos x="0" y="320"/>
                  </a:cxn>
                  <a:cxn ang="0">
                    <a:pos x="1" y="322"/>
                  </a:cxn>
                  <a:cxn ang="0">
                    <a:pos x="4" y="324"/>
                  </a:cxn>
                  <a:cxn ang="0">
                    <a:pos x="7" y="324"/>
                  </a:cxn>
                  <a:cxn ang="0">
                    <a:pos x="8" y="324"/>
                  </a:cxn>
                  <a:cxn ang="0">
                    <a:pos x="10" y="323"/>
                  </a:cxn>
                  <a:cxn ang="0">
                    <a:pos x="10" y="320"/>
                  </a:cxn>
                  <a:cxn ang="0">
                    <a:pos x="10" y="320"/>
                  </a:cxn>
                  <a:cxn ang="0">
                    <a:pos x="12" y="315"/>
                  </a:cxn>
                  <a:cxn ang="0">
                    <a:pos x="14" y="310"/>
                  </a:cxn>
                  <a:cxn ang="0">
                    <a:pos x="20" y="302"/>
                  </a:cxn>
                  <a:cxn ang="0">
                    <a:pos x="26" y="295"/>
                  </a:cxn>
                  <a:cxn ang="0">
                    <a:pos x="33" y="288"/>
                  </a:cxn>
                  <a:cxn ang="0">
                    <a:pos x="33" y="288"/>
                  </a:cxn>
                  <a:cxn ang="0">
                    <a:pos x="44" y="271"/>
                  </a:cxn>
                  <a:cxn ang="0">
                    <a:pos x="55" y="252"/>
                  </a:cxn>
                  <a:cxn ang="0">
                    <a:pos x="55" y="252"/>
                  </a:cxn>
                  <a:cxn ang="0">
                    <a:pos x="71" y="230"/>
                  </a:cxn>
                  <a:cxn ang="0">
                    <a:pos x="88" y="208"/>
                  </a:cxn>
                  <a:cxn ang="0">
                    <a:pos x="123" y="166"/>
                  </a:cxn>
                  <a:cxn ang="0">
                    <a:pos x="123" y="166"/>
                  </a:cxn>
                  <a:cxn ang="0">
                    <a:pos x="187" y="86"/>
                  </a:cxn>
                  <a:cxn ang="0">
                    <a:pos x="220" y="47"/>
                  </a:cxn>
                  <a:cxn ang="0">
                    <a:pos x="237" y="27"/>
                  </a:cxn>
                  <a:cxn ang="0">
                    <a:pos x="255" y="9"/>
                  </a:cxn>
                  <a:cxn ang="0">
                    <a:pos x="255" y="9"/>
                  </a:cxn>
                  <a:cxn ang="0">
                    <a:pos x="256" y="6"/>
                  </a:cxn>
                  <a:cxn ang="0">
                    <a:pos x="256" y="5"/>
                  </a:cxn>
                  <a:cxn ang="0">
                    <a:pos x="255" y="1"/>
                  </a:cxn>
                  <a:cxn ang="0">
                    <a:pos x="251" y="0"/>
                  </a:cxn>
                  <a:cxn ang="0">
                    <a:pos x="248" y="0"/>
                  </a:cxn>
                  <a:cxn ang="0">
                    <a:pos x="247" y="1"/>
                  </a:cxn>
                  <a:cxn ang="0">
                    <a:pos x="247" y="1"/>
                  </a:cxn>
                </a:cxnLst>
                <a:rect l="0" t="0" r="r" b="b"/>
                <a:pathLst>
                  <a:path w="256" h="324">
                    <a:moveTo>
                      <a:pt x="247" y="1"/>
                    </a:moveTo>
                    <a:lnTo>
                      <a:pt x="247" y="1"/>
                    </a:lnTo>
                    <a:lnTo>
                      <a:pt x="228" y="22"/>
                    </a:lnTo>
                    <a:lnTo>
                      <a:pt x="208" y="43"/>
                    </a:lnTo>
                    <a:lnTo>
                      <a:pt x="171" y="86"/>
                    </a:lnTo>
                    <a:lnTo>
                      <a:pt x="136" y="131"/>
                    </a:lnTo>
                    <a:lnTo>
                      <a:pt x="101" y="175"/>
                    </a:lnTo>
                    <a:lnTo>
                      <a:pt x="101" y="175"/>
                    </a:lnTo>
                    <a:lnTo>
                      <a:pt x="69" y="213"/>
                    </a:lnTo>
                    <a:lnTo>
                      <a:pt x="55" y="233"/>
                    </a:lnTo>
                    <a:lnTo>
                      <a:pt x="41" y="254"/>
                    </a:lnTo>
                    <a:lnTo>
                      <a:pt x="41" y="254"/>
                    </a:lnTo>
                    <a:lnTo>
                      <a:pt x="35" y="261"/>
                    </a:lnTo>
                    <a:lnTo>
                      <a:pt x="30" y="269"/>
                    </a:lnTo>
                    <a:lnTo>
                      <a:pt x="17" y="285"/>
                    </a:lnTo>
                    <a:lnTo>
                      <a:pt x="12" y="293"/>
                    </a:lnTo>
                    <a:lnTo>
                      <a:pt x="7" y="301"/>
                    </a:lnTo>
                    <a:lnTo>
                      <a:pt x="3" y="309"/>
                    </a:lnTo>
                    <a:lnTo>
                      <a:pt x="0" y="318"/>
                    </a:lnTo>
                    <a:lnTo>
                      <a:pt x="0" y="318"/>
                    </a:lnTo>
                    <a:lnTo>
                      <a:pt x="0" y="320"/>
                    </a:lnTo>
                    <a:lnTo>
                      <a:pt x="1" y="322"/>
                    </a:lnTo>
                    <a:lnTo>
                      <a:pt x="4" y="324"/>
                    </a:lnTo>
                    <a:lnTo>
                      <a:pt x="7" y="324"/>
                    </a:lnTo>
                    <a:lnTo>
                      <a:pt x="8" y="324"/>
                    </a:lnTo>
                    <a:lnTo>
                      <a:pt x="10" y="323"/>
                    </a:lnTo>
                    <a:lnTo>
                      <a:pt x="10" y="320"/>
                    </a:lnTo>
                    <a:lnTo>
                      <a:pt x="10" y="320"/>
                    </a:lnTo>
                    <a:lnTo>
                      <a:pt x="12" y="315"/>
                    </a:lnTo>
                    <a:lnTo>
                      <a:pt x="14" y="310"/>
                    </a:lnTo>
                    <a:lnTo>
                      <a:pt x="20" y="302"/>
                    </a:lnTo>
                    <a:lnTo>
                      <a:pt x="26" y="295"/>
                    </a:lnTo>
                    <a:lnTo>
                      <a:pt x="33" y="288"/>
                    </a:lnTo>
                    <a:lnTo>
                      <a:pt x="33" y="288"/>
                    </a:lnTo>
                    <a:lnTo>
                      <a:pt x="44" y="271"/>
                    </a:lnTo>
                    <a:lnTo>
                      <a:pt x="55" y="252"/>
                    </a:lnTo>
                    <a:lnTo>
                      <a:pt x="55" y="252"/>
                    </a:lnTo>
                    <a:lnTo>
                      <a:pt x="71" y="230"/>
                    </a:lnTo>
                    <a:lnTo>
                      <a:pt x="88" y="208"/>
                    </a:lnTo>
                    <a:lnTo>
                      <a:pt x="123" y="166"/>
                    </a:lnTo>
                    <a:lnTo>
                      <a:pt x="123" y="166"/>
                    </a:lnTo>
                    <a:lnTo>
                      <a:pt x="187" y="86"/>
                    </a:lnTo>
                    <a:lnTo>
                      <a:pt x="220" y="47"/>
                    </a:lnTo>
                    <a:lnTo>
                      <a:pt x="237" y="27"/>
                    </a:lnTo>
                    <a:lnTo>
                      <a:pt x="255" y="9"/>
                    </a:lnTo>
                    <a:lnTo>
                      <a:pt x="255" y="9"/>
                    </a:lnTo>
                    <a:lnTo>
                      <a:pt x="256" y="6"/>
                    </a:lnTo>
                    <a:lnTo>
                      <a:pt x="256" y="5"/>
                    </a:lnTo>
                    <a:lnTo>
                      <a:pt x="255" y="1"/>
                    </a:lnTo>
                    <a:lnTo>
                      <a:pt x="251" y="0"/>
                    </a:lnTo>
                    <a:lnTo>
                      <a:pt x="248" y="0"/>
                    </a:lnTo>
                    <a:lnTo>
                      <a:pt x="247" y="1"/>
                    </a:lnTo>
                    <a:lnTo>
                      <a:pt x="2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Freeform 1088"/>
              <p:cNvSpPr/>
              <p:nvPr/>
            </p:nvSpPr>
            <p:spPr bwMode="auto">
              <a:xfrm>
                <a:off x="4338638" y="4643438"/>
                <a:ext cx="96838" cy="127000"/>
              </a:xfrm>
              <a:custGeom>
                <a:avLst/>
                <a:gdLst/>
                <a:ahLst/>
                <a:cxnLst>
                  <a:cxn ang="0">
                    <a:pos x="233" y="2"/>
                  </a:cxn>
                  <a:cxn ang="0">
                    <a:pos x="233" y="2"/>
                  </a:cxn>
                  <a:cxn ang="0">
                    <a:pos x="230" y="6"/>
                  </a:cxn>
                  <a:cxn ang="0">
                    <a:pos x="229" y="9"/>
                  </a:cxn>
                  <a:cxn ang="0">
                    <a:pos x="229" y="9"/>
                  </a:cxn>
                  <a:cxn ang="0">
                    <a:pos x="222" y="17"/>
                  </a:cxn>
                  <a:cxn ang="0">
                    <a:pos x="216" y="25"/>
                  </a:cxn>
                  <a:cxn ang="0">
                    <a:pos x="201" y="38"/>
                  </a:cxn>
                  <a:cxn ang="0">
                    <a:pos x="201" y="38"/>
                  </a:cxn>
                  <a:cxn ang="0">
                    <a:pos x="182" y="60"/>
                  </a:cxn>
                  <a:cxn ang="0">
                    <a:pos x="162" y="83"/>
                  </a:cxn>
                  <a:cxn ang="0">
                    <a:pos x="162" y="83"/>
                  </a:cxn>
                  <a:cxn ang="0">
                    <a:pos x="128" y="125"/>
                  </a:cxn>
                  <a:cxn ang="0">
                    <a:pos x="111" y="147"/>
                  </a:cxn>
                  <a:cxn ang="0">
                    <a:pos x="94" y="169"/>
                  </a:cxn>
                  <a:cxn ang="0">
                    <a:pos x="94" y="169"/>
                  </a:cxn>
                  <a:cxn ang="0">
                    <a:pos x="68" y="208"/>
                  </a:cxn>
                  <a:cxn ang="0">
                    <a:pos x="43" y="247"/>
                  </a:cxn>
                  <a:cxn ang="0">
                    <a:pos x="43" y="247"/>
                  </a:cxn>
                  <a:cxn ang="0">
                    <a:pos x="31" y="264"/>
                  </a:cxn>
                  <a:cxn ang="0">
                    <a:pos x="20" y="279"/>
                  </a:cxn>
                  <a:cxn ang="0">
                    <a:pos x="8" y="295"/>
                  </a:cxn>
                  <a:cxn ang="0">
                    <a:pos x="4" y="302"/>
                  </a:cxn>
                  <a:cxn ang="0">
                    <a:pos x="0" y="313"/>
                  </a:cxn>
                  <a:cxn ang="0">
                    <a:pos x="0" y="313"/>
                  </a:cxn>
                  <a:cxn ang="0">
                    <a:pos x="0" y="314"/>
                  </a:cxn>
                  <a:cxn ang="0">
                    <a:pos x="0" y="317"/>
                  </a:cxn>
                  <a:cxn ang="0">
                    <a:pos x="4" y="319"/>
                  </a:cxn>
                  <a:cxn ang="0">
                    <a:pos x="8" y="318"/>
                  </a:cxn>
                  <a:cxn ang="0">
                    <a:pos x="10" y="317"/>
                  </a:cxn>
                  <a:cxn ang="0">
                    <a:pos x="10" y="315"/>
                  </a:cxn>
                  <a:cxn ang="0">
                    <a:pos x="10" y="315"/>
                  </a:cxn>
                  <a:cxn ang="0">
                    <a:pos x="14" y="306"/>
                  </a:cxn>
                  <a:cxn ang="0">
                    <a:pos x="20" y="297"/>
                  </a:cxn>
                  <a:cxn ang="0">
                    <a:pos x="33" y="280"/>
                  </a:cxn>
                  <a:cxn ang="0">
                    <a:pos x="46" y="263"/>
                  </a:cxn>
                  <a:cxn ang="0">
                    <a:pos x="58" y="246"/>
                  </a:cxn>
                  <a:cxn ang="0">
                    <a:pos x="58" y="246"/>
                  </a:cxn>
                  <a:cxn ang="0">
                    <a:pos x="84" y="206"/>
                  </a:cxn>
                  <a:cxn ang="0">
                    <a:pos x="110" y="166"/>
                  </a:cxn>
                  <a:cxn ang="0">
                    <a:pos x="110" y="166"/>
                  </a:cxn>
                  <a:cxn ang="0">
                    <a:pos x="128" y="143"/>
                  </a:cxn>
                  <a:cxn ang="0">
                    <a:pos x="146" y="121"/>
                  </a:cxn>
                  <a:cxn ang="0">
                    <a:pos x="183" y="76"/>
                  </a:cxn>
                  <a:cxn ang="0">
                    <a:pos x="183" y="76"/>
                  </a:cxn>
                  <a:cxn ang="0">
                    <a:pos x="199" y="59"/>
                  </a:cxn>
                  <a:cxn ang="0">
                    <a:pos x="216" y="43"/>
                  </a:cxn>
                  <a:cxn ang="0">
                    <a:pos x="224" y="34"/>
                  </a:cxn>
                  <a:cxn ang="0">
                    <a:pos x="232" y="26"/>
                  </a:cxn>
                  <a:cxn ang="0">
                    <a:pos x="237" y="16"/>
                  </a:cxn>
                  <a:cxn ang="0">
                    <a:pos x="242" y="7"/>
                  </a:cxn>
                  <a:cxn ang="0">
                    <a:pos x="242" y="7"/>
                  </a:cxn>
                  <a:cxn ang="0">
                    <a:pos x="243" y="6"/>
                  </a:cxn>
                  <a:cxn ang="0">
                    <a:pos x="242" y="3"/>
                  </a:cxn>
                  <a:cxn ang="0">
                    <a:pos x="239" y="0"/>
                  </a:cxn>
                  <a:cxn ang="0">
                    <a:pos x="235" y="0"/>
                  </a:cxn>
                  <a:cxn ang="0">
                    <a:pos x="234" y="0"/>
                  </a:cxn>
                  <a:cxn ang="0">
                    <a:pos x="233" y="2"/>
                  </a:cxn>
                  <a:cxn ang="0">
                    <a:pos x="233" y="2"/>
                  </a:cxn>
                </a:cxnLst>
                <a:rect l="0" t="0" r="r" b="b"/>
                <a:pathLst>
                  <a:path w="243" h="319">
                    <a:moveTo>
                      <a:pt x="233" y="2"/>
                    </a:moveTo>
                    <a:lnTo>
                      <a:pt x="233" y="2"/>
                    </a:lnTo>
                    <a:lnTo>
                      <a:pt x="230" y="6"/>
                    </a:lnTo>
                    <a:lnTo>
                      <a:pt x="229" y="9"/>
                    </a:lnTo>
                    <a:lnTo>
                      <a:pt x="229" y="9"/>
                    </a:lnTo>
                    <a:lnTo>
                      <a:pt x="222" y="17"/>
                    </a:lnTo>
                    <a:lnTo>
                      <a:pt x="216" y="25"/>
                    </a:lnTo>
                    <a:lnTo>
                      <a:pt x="201" y="38"/>
                    </a:lnTo>
                    <a:lnTo>
                      <a:pt x="201" y="38"/>
                    </a:lnTo>
                    <a:lnTo>
                      <a:pt x="182" y="60"/>
                    </a:lnTo>
                    <a:lnTo>
                      <a:pt x="162" y="83"/>
                    </a:lnTo>
                    <a:lnTo>
                      <a:pt x="162" y="83"/>
                    </a:lnTo>
                    <a:lnTo>
                      <a:pt x="128" y="125"/>
                    </a:lnTo>
                    <a:lnTo>
                      <a:pt x="111" y="147"/>
                    </a:lnTo>
                    <a:lnTo>
                      <a:pt x="94" y="169"/>
                    </a:lnTo>
                    <a:lnTo>
                      <a:pt x="94" y="169"/>
                    </a:lnTo>
                    <a:lnTo>
                      <a:pt x="68" y="208"/>
                    </a:lnTo>
                    <a:lnTo>
                      <a:pt x="43" y="247"/>
                    </a:lnTo>
                    <a:lnTo>
                      <a:pt x="43" y="247"/>
                    </a:lnTo>
                    <a:lnTo>
                      <a:pt x="31" y="264"/>
                    </a:lnTo>
                    <a:lnTo>
                      <a:pt x="20" y="279"/>
                    </a:lnTo>
                    <a:lnTo>
                      <a:pt x="8" y="295"/>
                    </a:lnTo>
                    <a:lnTo>
                      <a:pt x="4" y="302"/>
                    </a:lnTo>
                    <a:lnTo>
                      <a:pt x="0" y="313"/>
                    </a:lnTo>
                    <a:lnTo>
                      <a:pt x="0" y="313"/>
                    </a:lnTo>
                    <a:lnTo>
                      <a:pt x="0" y="314"/>
                    </a:lnTo>
                    <a:lnTo>
                      <a:pt x="0" y="317"/>
                    </a:lnTo>
                    <a:lnTo>
                      <a:pt x="4" y="319"/>
                    </a:lnTo>
                    <a:lnTo>
                      <a:pt x="8" y="318"/>
                    </a:lnTo>
                    <a:lnTo>
                      <a:pt x="10" y="317"/>
                    </a:lnTo>
                    <a:lnTo>
                      <a:pt x="10" y="315"/>
                    </a:lnTo>
                    <a:lnTo>
                      <a:pt x="10" y="315"/>
                    </a:lnTo>
                    <a:lnTo>
                      <a:pt x="14" y="306"/>
                    </a:lnTo>
                    <a:lnTo>
                      <a:pt x="20" y="297"/>
                    </a:lnTo>
                    <a:lnTo>
                      <a:pt x="33" y="280"/>
                    </a:lnTo>
                    <a:lnTo>
                      <a:pt x="46" y="263"/>
                    </a:lnTo>
                    <a:lnTo>
                      <a:pt x="58" y="246"/>
                    </a:lnTo>
                    <a:lnTo>
                      <a:pt x="58" y="246"/>
                    </a:lnTo>
                    <a:lnTo>
                      <a:pt x="84" y="206"/>
                    </a:lnTo>
                    <a:lnTo>
                      <a:pt x="110" y="166"/>
                    </a:lnTo>
                    <a:lnTo>
                      <a:pt x="110" y="166"/>
                    </a:lnTo>
                    <a:lnTo>
                      <a:pt x="128" y="143"/>
                    </a:lnTo>
                    <a:lnTo>
                      <a:pt x="146" y="121"/>
                    </a:lnTo>
                    <a:lnTo>
                      <a:pt x="183" y="76"/>
                    </a:lnTo>
                    <a:lnTo>
                      <a:pt x="183" y="76"/>
                    </a:lnTo>
                    <a:lnTo>
                      <a:pt x="199" y="59"/>
                    </a:lnTo>
                    <a:lnTo>
                      <a:pt x="216" y="43"/>
                    </a:lnTo>
                    <a:lnTo>
                      <a:pt x="224" y="34"/>
                    </a:lnTo>
                    <a:lnTo>
                      <a:pt x="232" y="26"/>
                    </a:lnTo>
                    <a:lnTo>
                      <a:pt x="237" y="16"/>
                    </a:lnTo>
                    <a:lnTo>
                      <a:pt x="242" y="7"/>
                    </a:lnTo>
                    <a:lnTo>
                      <a:pt x="242" y="7"/>
                    </a:lnTo>
                    <a:lnTo>
                      <a:pt x="243" y="6"/>
                    </a:lnTo>
                    <a:lnTo>
                      <a:pt x="242" y="3"/>
                    </a:lnTo>
                    <a:lnTo>
                      <a:pt x="239" y="0"/>
                    </a:lnTo>
                    <a:lnTo>
                      <a:pt x="235" y="0"/>
                    </a:lnTo>
                    <a:lnTo>
                      <a:pt x="234" y="0"/>
                    </a:lnTo>
                    <a:lnTo>
                      <a:pt x="233" y="2"/>
                    </a:lnTo>
                    <a:lnTo>
                      <a:pt x="23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Freeform 1089"/>
              <p:cNvSpPr/>
              <p:nvPr/>
            </p:nvSpPr>
            <p:spPr bwMode="auto">
              <a:xfrm>
                <a:off x="4359276" y="4652963"/>
                <a:ext cx="90488" cy="117475"/>
              </a:xfrm>
              <a:custGeom>
                <a:avLst/>
                <a:gdLst/>
                <a:ahLst/>
                <a:cxnLst>
                  <a:cxn ang="0">
                    <a:pos x="217" y="2"/>
                  </a:cxn>
                  <a:cxn ang="0">
                    <a:pos x="217" y="2"/>
                  </a:cxn>
                  <a:cxn ang="0">
                    <a:pos x="212" y="12"/>
                  </a:cxn>
                  <a:cxn ang="0">
                    <a:pos x="204" y="21"/>
                  </a:cxn>
                  <a:cxn ang="0">
                    <a:pos x="190" y="36"/>
                  </a:cxn>
                  <a:cxn ang="0">
                    <a:pos x="190" y="36"/>
                  </a:cxn>
                  <a:cxn ang="0">
                    <a:pos x="161" y="73"/>
                  </a:cxn>
                  <a:cxn ang="0">
                    <a:pos x="161" y="73"/>
                  </a:cxn>
                  <a:cxn ang="0">
                    <a:pos x="133" y="108"/>
                  </a:cxn>
                  <a:cxn ang="0">
                    <a:pos x="106" y="144"/>
                  </a:cxn>
                  <a:cxn ang="0">
                    <a:pos x="106" y="144"/>
                  </a:cxn>
                  <a:cxn ang="0">
                    <a:pos x="90" y="165"/>
                  </a:cxn>
                  <a:cxn ang="0">
                    <a:pos x="76" y="186"/>
                  </a:cxn>
                  <a:cxn ang="0">
                    <a:pos x="47" y="227"/>
                  </a:cxn>
                  <a:cxn ang="0">
                    <a:pos x="47" y="227"/>
                  </a:cxn>
                  <a:cxn ang="0">
                    <a:pos x="33" y="250"/>
                  </a:cxn>
                  <a:cxn ang="0">
                    <a:pos x="25" y="261"/>
                  </a:cxn>
                  <a:cxn ang="0">
                    <a:pos x="16" y="273"/>
                  </a:cxn>
                  <a:cxn ang="0">
                    <a:pos x="16" y="273"/>
                  </a:cxn>
                  <a:cxn ang="0">
                    <a:pos x="12" y="277"/>
                  </a:cxn>
                  <a:cxn ang="0">
                    <a:pos x="8" y="281"/>
                  </a:cxn>
                  <a:cxn ang="0">
                    <a:pos x="4" y="285"/>
                  </a:cxn>
                  <a:cxn ang="0">
                    <a:pos x="0" y="291"/>
                  </a:cxn>
                  <a:cxn ang="0">
                    <a:pos x="0" y="291"/>
                  </a:cxn>
                  <a:cxn ang="0">
                    <a:pos x="0" y="294"/>
                  </a:cxn>
                  <a:cxn ang="0">
                    <a:pos x="1" y="295"/>
                  </a:cxn>
                  <a:cxn ang="0">
                    <a:pos x="3" y="297"/>
                  </a:cxn>
                  <a:cxn ang="0">
                    <a:pos x="4" y="298"/>
                  </a:cxn>
                  <a:cxn ang="0">
                    <a:pos x="8" y="298"/>
                  </a:cxn>
                  <a:cxn ang="0">
                    <a:pos x="10" y="297"/>
                  </a:cxn>
                  <a:cxn ang="0">
                    <a:pos x="12" y="294"/>
                  </a:cxn>
                  <a:cxn ang="0">
                    <a:pos x="12" y="294"/>
                  </a:cxn>
                  <a:cxn ang="0">
                    <a:pos x="14" y="289"/>
                  </a:cxn>
                  <a:cxn ang="0">
                    <a:pos x="21" y="284"/>
                  </a:cxn>
                  <a:cxn ang="0">
                    <a:pos x="26" y="278"/>
                  </a:cxn>
                  <a:cxn ang="0">
                    <a:pos x="31" y="273"/>
                  </a:cxn>
                  <a:cxn ang="0">
                    <a:pos x="31" y="273"/>
                  </a:cxn>
                  <a:cxn ang="0">
                    <a:pos x="44" y="252"/>
                  </a:cxn>
                  <a:cxn ang="0">
                    <a:pos x="58" y="233"/>
                  </a:cxn>
                  <a:cxn ang="0">
                    <a:pos x="58" y="233"/>
                  </a:cxn>
                  <a:cxn ang="0">
                    <a:pos x="72" y="212"/>
                  </a:cxn>
                  <a:cxn ang="0">
                    <a:pos x="86" y="191"/>
                  </a:cxn>
                  <a:cxn ang="0">
                    <a:pos x="101" y="170"/>
                  </a:cxn>
                  <a:cxn ang="0">
                    <a:pos x="115" y="150"/>
                  </a:cxn>
                  <a:cxn ang="0">
                    <a:pos x="115" y="150"/>
                  </a:cxn>
                  <a:cxn ang="0">
                    <a:pos x="145" y="111"/>
                  </a:cxn>
                  <a:cxn ang="0">
                    <a:pos x="177" y="72"/>
                  </a:cxn>
                  <a:cxn ang="0">
                    <a:pos x="177" y="72"/>
                  </a:cxn>
                  <a:cxn ang="0">
                    <a:pos x="190" y="56"/>
                  </a:cxn>
                  <a:cxn ang="0">
                    <a:pos x="204" y="40"/>
                  </a:cxn>
                  <a:cxn ang="0">
                    <a:pos x="218" y="23"/>
                  </a:cxn>
                  <a:cxn ang="0">
                    <a:pos x="224" y="14"/>
                  </a:cxn>
                  <a:cxn ang="0">
                    <a:pos x="229" y="6"/>
                  </a:cxn>
                  <a:cxn ang="0">
                    <a:pos x="229" y="6"/>
                  </a:cxn>
                  <a:cxn ang="0">
                    <a:pos x="229" y="4"/>
                  </a:cxn>
                  <a:cxn ang="0">
                    <a:pos x="229" y="1"/>
                  </a:cxn>
                  <a:cxn ang="0">
                    <a:pos x="226" y="0"/>
                  </a:cxn>
                  <a:cxn ang="0">
                    <a:pos x="225" y="0"/>
                  </a:cxn>
                  <a:cxn ang="0">
                    <a:pos x="221" y="0"/>
                  </a:cxn>
                  <a:cxn ang="0">
                    <a:pos x="218" y="1"/>
                  </a:cxn>
                  <a:cxn ang="0">
                    <a:pos x="217" y="2"/>
                  </a:cxn>
                  <a:cxn ang="0">
                    <a:pos x="217" y="2"/>
                  </a:cxn>
                </a:cxnLst>
                <a:rect l="0" t="0" r="r" b="b"/>
                <a:pathLst>
                  <a:path w="229" h="298">
                    <a:moveTo>
                      <a:pt x="217" y="2"/>
                    </a:moveTo>
                    <a:lnTo>
                      <a:pt x="217" y="2"/>
                    </a:lnTo>
                    <a:lnTo>
                      <a:pt x="212" y="12"/>
                    </a:lnTo>
                    <a:lnTo>
                      <a:pt x="204" y="21"/>
                    </a:lnTo>
                    <a:lnTo>
                      <a:pt x="190" y="36"/>
                    </a:lnTo>
                    <a:lnTo>
                      <a:pt x="190" y="36"/>
                    </a:lnTo>
                    <a:lnTo>
                      <a:pt x="161" y="73"/>
                    </a:lnTo>
                    <a:lnTo>
                      <a:pt x="161" y="73"/>
                    </a:lnTo>
                    <a:lnTo>
                      <a:pt x="133" y="108"/>
                    </a:lnTo>
                    <a:lnTo>
                      <a:pt x="106" y="144"/>
                    </a:lnTo>
                    <a:lnTo>
                      <a:pt x="106" y="144"/>
                    </a:lnTo>
                    <a:lnTo>
                      <a:pt x="90" y="165"/>
                    </a:lnTo>
                    <a:lnTo>
                      <a:pt x="76" y="186"/>
                    </a:lnTo>
                    <a:lnTo>
                      <a:pt x="47" y="227"/>
                    </a:lnTo>
                    <a:lnTo>
                      <a:pt x="47" y="227"/>
                    </a:lnTo>
                    <a:lnTo>
                      <a:pt x="33" y="250"/>
                    </a:lnTo>
                    <a:lnTo>
                      <a:pt x="25" y="261"/>
                    </a:lnTo>
                    <a:lnTo>
                      <a:pt x="16" y="273"/>
                    </a:lnTo>
                    <a:lnTo>
                      <a:pt x="16" y="273"/>
                    </a:lnTo>
                    <a:lnTo>
                      <a:pt x="12" y="277"/>
                    </a:lnTo>
                    <a:lnTo>
                      <a:pt x="8" y="281"/>
                    </a:lnTo>
                    <a:lnTo>
                      <a:pt x="4" y="285"/>
                    </a:lnTo>
                    <a:lnTo>
                      <a:pt x="0" y="291"/>
                    </a:lnTo>
                    <a:lnTo>
                      <a:pt x="0" y="291"/>
                    </a:lnTo>
                    <a:lnTo>
                      <a:pt x="0" y="294"/>
                    </a:lnTo>
                    <a:lnTo>
                      <a:pt x="1" y="295"/>
                    </a:lnTo>
                    <a:lnTo>
                      <a:pt x="3" y="297"/>
                    </a:lnTo>
                    <a:lnTo>
                      <a:pt x="4" y="298"/>
                    </a:lnTo>
                    <a:lnTo>
                      <a:pt x="8" y="298"/>
                    </a:lnTo>
                    <a:lnTo>
                      <a:pt x="10" y="297"/>
                    </a:lnTo>
                    <a:lnTo>
                      <a:pt x="12" y="294"/>
                    </a:lnTo>
                    <a:lnTo>
                      <a:pt x="12" y="294"/>
                    </a:lnTo>
                    <a:lnTo>
                      <a:pt x="14" y="289"/>
                    </a:lnTo>
                    <a:lnTo>
                      <a:pt x="21" y="284"/>
                    </a:lnTo>
                    <a:lnTo>
                      <a:pt x="26" y="278"/>
                    </a:lnTo>
                    <a:lnTo>
                      <a:pt x="31" y="273"/>
                    </a:lnTo>
                    <a:lnTo>
                      <a:pt x="31" y="273"/>
                    </a:lnTo>
                    <a:lnTo>
                      <a:pt x="44" y="252"/>
                    </a:lnTo>
                    <a:lnTo>
                      <a:pt x="58" y="233"/>
                    </a:lnTo>
                    <a:lnTo>
                      <a:pt x="58" y="233"/>
                    </a:lnTo>
                    <a:lnTo>
                      <a:pt x="72" y="212"/>
                    </a:lnTo>
                    <a:lnTo>
                      <a:pt x="86" y="191"/>
                    </a:lnTo>
                    <a:lnTo>
                      <a:pt x="101" y="170"/>
                    </a:lnTo>
                    <a:lnTo>
                      <a:pt x="115" y="150"/>
                    </a:lnTo>
                    <a:lnTo>
                      <a:pt x="115" y="150"/>
                    </a:lnTo>
                    <a:lnTo>
                      <a:pt x="145" y="111"/>
                    </a:lnTo>
                    <a:lnTo>
                      <a:pt x="177" y="72"/>
                    </a:lnTo>
                    <a:lnTo>
                      <a:pt x="177" y="72"/>
                    </a:lnTo>
                    <a:lnTo>
                      <a:pt x="190" y="56"/>
                    </a:lnTo>
                    <a:lnTo>
                      <a:pt x="204" y="40"/>
                    </a:lnTo>
                    <a:lnTo>
                      <a:pt x="218" y="23"/>
                    </a:lnTo>
                    <a:lnTo>
                      <a:pt x="224" y="14"/>
                    </a:lnTo>
                    <a:lnTo>
                      <a:pt x="229" y="6"/>
                    </a:lnTo>
                    <a:lnTo>
                      <a:pt x="229" y="6"/>
                    </a:lnTo>
                    <a:lnTo>
                      <a:pt x="229" y="4"/>
                    </a:lnTo>
                    <a:lnTo>
                      <a:pt x="229" y="1"/>
                    </a:lnTo>
                    <a:lnTo>
                      <a:pt x="226" y="0"/>
                    </a:lnTo>
                    <a:lnTo>
                      <a:pt x="225" y="0"/>
                    </a:lnTo>
                    <a:lnTo>
                      <a:pt x="221" y="0"/>
                    </a:lnTo>
                    <a:lnTo>
                      <a:pt x="218" y="1"/>
                    </a:lnTo>
                    <a:lnTo>
                      <a:pt x="217" y="2"/>
                    </a:lnTo>
                    <a:lnTo>
                      <a:pt x="21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Freeform 1090"/>
              <p:cNvSpPr/>
              <p:nvPr/>
            </p:nvSpPr>
            <p:spPr bwMode="auto">
              <a:xfrm>
                <a:off x="4403726" y="4670425"/>
                <a:ext cx="50800" cy="63500"/>
              </a:xfrm>
              <a:custGeom>
                <a:avLst/>
                <a:gdLst/>
                <a:ahLst/>
                <a:cxnLst>
                  <a:cxn ang="0">
                    <a:pos x="118" y="4"/>
                  </a:cxn>
                  <a:cxn ang="0">
                    <a:pos x="118" y="4"/>
                  </a:cxn>
                  <a:cxn ang="0">
                    <a:pos x="117" y="8"/>
                  </a:cxn>
                  <a:cxn ang="0">
                    <a:pos x="114" y="13"/>
                  </a:cxn>
                  <a:cxn ang="0">
                    <a:pos x="107" y="21"/>
                  </a:cxn>
                  <a:cxn ang="0">
                    <a:pos x="101" y="28"/>
                  </a:cxn>
                  <a:cxn ang="0">
                    <a:pos x="94" y="36"/>
                  </a:cxn>
                  <a:cxn ang="0">
                    <a:pos x="94" y="36"/>
                  </a:cxn>
                  <a:cxn ang="0">
                    <a:pos x="64" y="77"/>
                  </a:cxn>
                  <a:cxn ang="0">
                    <a:pos x="64" y="77"/>
                  </a:cxn>
                  <a:cxn ang="0">
                    <a:pos x="49" y="97"/>
                  </a:cxn>
                  <a:cxn ang="0">
                    <a:pos x="32" y="115"/>
                  </a:cxn>
                  <a:cxn ang="0">
                    <a:pos x="16" y="135"/>
                  </a:cxn>
                  <a:cxn ang="0">
                    <a:pos x="1" y="155"/>
                  </a:cxn>
                  <a:cxn ang="0">
                    <a:pos x="1" y="155"/>
                  </a:cxn>
                  <a:cxn ang="0">
                    <a:pos x="0" y="157"/>
                  </a:cxn>
                  <a:cxn ang="0">
                    <a:pos x="0" y="159"/>
                  </a:cxn>
                  <a:cxn ang="0">
                    <a:pos x="3" y="162"/>
                  </a:cxn>
                  <a:cxn ang="0">
                    <a:pos x="7" y="162"/>
                  </a:cxn>
                  <a:cxn ang="0">
                    <a:pos x="9" y="162"/>
                  </a:cxn>
                  <a:cxn ang="0">
                    <a:pos x="11" y="160"/>
                  </a:cxn>
                  <a:cxn ang="0">
                    <a:pos x="11" y="160"/>
                  </a:cxn>
                  <a:cxn ang="0">
                    <a:pos x="26" y="140"/>
                  </a:cxn>
                  <a:cxn ang="0">
                    <a:pos x="42" y="121"/>
                  </a:cxn>
                  <a:cxn ang="0">
                    <a:pos x="58" y="102"/>
                  </a:cxn>
                  <a:cxn ang="0">
                    <a:pos x="73" y="83"/>
                  </a:cxn>
                  <a:cxn ang="0">
                    <a:pos x="73" y="83"/>
                  </a:cxn>
                  <a:cxn ang="0">
                    <a:pos x="94" y="54"/>
                  </a:cxn>
                  <a:cxn ang="0">
                    <a:pos x="105" y="41"/>
                  </a:cxn>
                  <a:cxn ang="0">
                    <a:pos x="115" y="28"/>
                  </a:cxn>
                  <a:cxn ang="0">
                    <a:pos x="115" y="28"/>
                  </a:cxn>
                  <a:cxn ang="0">
                    <a:pos x="123" y="19"/>
                  </a:cxn>
                  <a:cxn ang="0">
                    <a:pos x="127" y="13"/>
                  </a:cxn>
                  <a:cxn ang="0">
                    <a:pos x="128" y="8"/>
                  </a:cxn>
                  <a:cxn ang="0">
                    <a:pos x="128" y="8"/>
                  </a:cxn>
                  <a:cxn ang="0">
                    <a:pos x="130" y="6"/>
                  </a:cxn>
                  <a:cxn ang="0">
                    <a:pos x="128" y="3"/>
                  </a:cxn>
                  <a:cxn ang="0">
                    <a:pos x="124" y="0"/>
                  </a:cxn>
                  <a:cxn ang="0">
                    <a:pos x="121" y="2"/>
                  </a:cxn>
                  <a:cxn ang="0">
                    <a:pos x="119" y="3"/>
                  </a:cxn>
                  <a:cxn ang="0">
                    <a:pos x="118" y="4"/>
                  </a:cxn>
                  <a:cxn ang="0">
                    <a:pos x="118" y="4"/>
                  </a:cxn>
                </a:cxnLst>
                <a:rect l="0" t="0" r="r" b="b"/>
                <a:pathLst>
                  <a:path w="130" h="162">
                    <a:moveTo>
                      <a:pt x="118" y="4"/>
                    </a:moveTo>
                    <a:lnTo>
                      <a:pt x="118" y="4"/>
                    </a:lnTo>
                    <a:lnTo>
                      <a:pt x="117" y="8"/>
                    </a:lnTo>
                    <a:lnTo>
                      <a:pt x="114" y="13"/>
                    </a:lnTo>
                    <a:lnTo>
                      <a:pt x="107" y="21"/>
                    </a:lnTo>
                    <a:lnTo>
                      <a:pt x="101" y="28"/>
                    </a:lnTo>
                    <a:lnTo>
                      <a:pt x="94" y="36"/>
                    </a:lnTo>
                    <a:lnTo>
                      <a:pt x="94" y="36"/>
                    </a:lnTo>
                    <a:lnTo>
                      <a:pt x="64" y="77"/>
                    </a:lnTo>
                    <a:lnTo>
                      <a:pt x="64" y="77"/>
                    </a:lnTo>
                    <a:lnTo>
                      <a:pt x="49" y="97"/>
                    </a:lnTo>
                    <a:lnTo>
                      <a:pt x="32" y="115"/>
                    </a:lnTo>
                    <a:lnTo>
                      <a:pt x="16" y="135"/>
                    </a:lnTo>
                    <a:lnTo>
                      <a:pt x="1" y="155"/>
                    </a:lnTo>
                    <a:lnTo>
                      <a:pt x="1" y="155"/>
                    </a:lnTo>
                    <a:lnTo>
                      <a:pt x="0" y="157"/>
                    </a:lnTo>
                    <a:lnTo>
                      <a:pt x="0" y="159"/>
                    </a:lnTo>
                    <a:lnTo>
                      <a:pt x="3" y="162"/>
                    </a:lnTo>
                    <a:lnTo>
                      <a:pt x="7" y="162"/>
                    </a:lnTo>
                    <a:lnTo>
                      <a:pt x="9" y="162"/>
                    </a:lnTo>
                    <a:lnTo>
                      <a:pt x="11" y="160"/>
                    </a:lnTo>
                    <a:lnTo>
                      <a:pt x="11" y="160"/>
                    </a:lnTo>
                    <a:lnTo>
                      <a:pt x="26" y="140"/>
                    </a:lnTo>
                    <a:lnTo>
                      <a:pt x="42" y="121"/>
                    </a:lnTo>
                    <a:lnTo>
                      <a:pt x="58" y="102"/>
                    </a:lnTo>
                    <a:lnTo>
                      <a:pt x="73" y="83"/>
                    </a:lnTo>
                    <a:lnTo>
                      <a:pt x="73" y="83"/>
                    </a:lnTo>
                    <a:lnTo>
                      <a:pt x="94" y="54"/>
                    </a:lnTo>
                    <a:lnTo>
                      <a:pt x="105" y="41"/>
                    </a:lnTo>
                    <a:lnTo>
                      <a:pt x="115" y="28"/>
                    </a:lnTo>
                    <a:lnTo>
                      <a:pt x="115" y="28"/>
                    </a:lnTo>
                    <a:lnTo>
                      <a:pt x="123" y="19"/>
                    </a:lnTo>
                    <a:lnTo>
                      <a:pt x="127" y="13"/>
                    </a:lnTo>
                    <a:lnTo>
                      <a:pt x="128" y="8"/>
                    </a:lnTo>
                    <a:lnTo>
                      <a:pt x="128" y="8"/>
                    </a:lnTo>
                    <a:lnTo>
                      <a:pt x="130" y="6"/>
                    </a:lnTo>
                    <a:lnTo>
                      <a:pt x="128" y="3"/>
                    </a:lnTo>
                    <a:lnTo>
                      <a:pt x="124" y="0"/>
                    </a:lnTo>
                    <a:lnTo>
                      <a:pt x="121" y="2"/>
                    </a:lnTo>
                    <a:lnTo>
                      <a:pt x="119" y="3"/>
                    </a:lnTo>
                    <a:lnTo>
                      <a:pt x="118" y="4"/>
                    </a:lnTo>
                    <a:lnTo>
                      <a:pt x="11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Freeform 1091"/>
              <p:cNvSpPr/>
              <p:nvPr/>
            </p:nvSpPr>
            <p:spPr bwMode="auto">
              <a:xfrm>
                <a:off x="4246563" y="4664075"/>
                <a:ext cx="17463" cy="44450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23" y="32"/>
                  </a:cxn>
                  <a:cxn ang="0">
                    <a:pos x="14" y="59"/>
                  </a:cxn>
                  <a:cxn ang="0">
                    <a:pos x="14" y="59"/>
                  </a:cxn>
                  <a:cxn ang="0">
                    <a:pos x="10" y="71"/>
                  </a:cxn>
                  <a:cxn ang="0">
                    <a:pos x="8" y="83"/>
                  </a:cxn>
                  <a:cxn ang="0">
                    <a:pos x="5" y="94"/>
                  </a:cxn>
                  <a:cxn ang="0">
                    <a:pos x="1" y="106"/>
                  </a:cxn>
                  <a:cxn ang="0">
                    <a:pos x="1" y="106"/>
                  </a:cxn>
                  <a:cxn ang="0">
                    <a:pos x="0" y="108"/>
                  </a:cxn>
                  <a:cxn ang="0">
                    <a:pos x="0" y="110"/>
                  </a:cxn>
                  <a:cxn ang="0">
                    <a:pos x="4" y="114"/>
                  </a:cxn>
                  <a:cxn ang="0">
                    <a:pos x="5" y="114"/>
                  </a:cxn>
                  <a:cxn ang="0">
                    <a:pos x="8" y="114"/>
                  </a:cxn>
                  <a:cxn ang="0">
                    <a:pos x="9" y="114"/>
                  </a:cxn>
                  <a:cxn ang="0">
                    <a:pos x="10" y="111"/>
                  </a:cxn>
                  <a:cxn ang="0">
                    <a:pos x="10" y="111"/>
                  </a:cxn>
                  <a:cxn ang="0">
                    <a:pos x="14" y="101"/>
                  </a:cxn>
                  <a:cxn ang="0">
                    <a:pos x="17" y="91"/>
                  </a:cxn>
                  <a:cxn ang="0">
                    <a:pos x="22" y="70"/>
                  </a:cxn>
                  <a:cxn ang="0">
                    <a:pos x="22" y="70"/>
                  </a:cxn>
                  <a:cxn ang="0">
                    <a:pos x="33" y="38"/>
                  </a:cxn>
                  <a:cxn ang="0">
                    <a:pos x="46" y="7"/>
                  </a:cxn>
                  <a:cxn ang="0">
                    <a:pos x="46" y="7"/>
                  </a:cxn>
                  <a:cxn ang="0">
                    <a:pos x="46" y="6"/>
                  </a:cxn>
                  <a:cxn ang="0">
                    <a:pos x="46" y="3"/>
                  </a:cxn>
                  <a:cxn ang="0">
                    <a:pos x="44" y="2"/>
                  </a:cxn>
                  <a:cxn ang="0">
                    <a:pos x="42" y="0"/>
                  </a:cxn>
                  <a:cxn ang="0">
                    <a:pos x="38" y="2"/>
                  </a:cxn>
                  <a:cxn ang="0">
                    <a:pos x="35" y="3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114">
                    <a:moveTo>
                      <a:pt x="34" y="4"/>
                    </a:moveTo>
                    <a:lnTo>
                      <a:pt x="34" y="4"/>
                    </a:lnTo>
                    <a:lnTo>
                      <a:pt x="23" y="32"/>
                    </a:lnTo>
                    <a:lnTo>
                      <a:pt x="14" y="59"/>
                    </a:lnTo>
                    <a:lnTo>
                      <a:pt x="14" y="59"/>
                    </a:lnTo>
                    <a:lnTo>
                      <a:pt x="10" y="71"/>
                    </a:lnTo>
                    <a:lnTo>
                      <a:pt x="8" y="83"/>
                    </a:lnTo>
                    <a:lnTo>
                      <a:pt x="5" y="94"/>
                    </a:lnTo>
                    <a:lnTo>
                      <a:pt x="1" y="106"/>
                    </a:lnTo>
                    <a:lnTo>
                      <a:pt x="1" y="106"/>
                    </a:lnTo>
                    <a:lnTo>
                      <a:pt x="0" y="108"/>
                    </a:lnTo>
                    <a:lnTo>
                      <a:pt x="0" y="110"/>
                    </a:lnTo>
                    <a:lnTo>
                      <a:pt x="4" y="114"/>
                    </a:lnTo>
                    <a:lnTo>
                      <a:pt x="5" y="114"/>
                    </a:lnTo>
                    <a:lnTo>
                      <a:pt x="8" y="114"/>
                    </a:lnTo>
                    <a:lnTo>
                      <a:pt x="9" y="114"/>
                    </a:lnTo>
                    <a:lnTo>
                      <a:pt x="10" y="111"/>
                    </a:lnTo>
                    <a:lnTo>
                      <a:pt x="10" y="111"/>
                    </a:lnTo>
                    <a:lnTo>
                      <a:pt x="14" y="101"/>
                    </a:lnTo>
                    <a:lnTo>
                      <a:pt x="17" y="91"/>
                    </a:lnTo>
                    <a:lnTo>
                      <a:pt x="22" y="70"/>
                    </a:lnTo>
                    <a:lnTo>
                      <a:pt x="22" y="70"/>
                    </a:lnTo>
                    <a:lnTo>
                      <a:pt x="33" y="38"/>
                    </a:lnTo>
                    <a:lnTo>
                      <a:pt x="46" y="7"/>
                    </a:lnTo>
                    <a:lnTo>
                      <a:pt x="46" y="7"/>
                    </a:lnTo>
                    <a:lnTo>
                      <a:pt x="46" y="6"/>
                    </a:lnTo>
                    <a:lnTo>
                      <a:pt x="46" y="3"/>
                    </a:lnTo>
                    <a:lnTo>
                      <a:pt x="44" y="2"/>
                    </a:lnTo>
                    <a:lnTo>
                      <a:pt x="42" y="0"/>
                    </a:lnTo>
                    <a:lnTo>
                      <a:pt x="38" y="2"/>
                    </a:lnTo>
                    <a:lnTo>
                      <a:pt x="35" y="3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Freeform 1092"/>
              <p:cNvSpPr/>
              <p:nvPr/>
            </p:nvSpPr>
            <p:spPr bwMode="auto">
              <a:xfrm>
                <a:off x="4252913" y="4662488"/>
                <a:ext cx="34925" cy="61913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68" y="9"/>
                  </a:cxn>
                  <a:cxn ang="0">
                    <a:pos x="61" y="18"/>
                  </a:cxn>
                  <a:cxn ang="0">
                    <a:pos x="48" y="36"/>
                  </a:cxn>
                  <a:cxn ang="0">
                    <a:pos x="36" y="56"/>
                  </a:cxn>
                  <a:cxn ang="0">
                    <a:pos x="26" y="77"/>
                  </a:cxn>
                  <a:cxn ang="0">
                    <a:pos x="26" y="77"/>
                  </a:cxn>
                  <a:cxn ang="0">
                    <a:pos x="18" y="94"/>
                  </a:cxn>
                  <a:cxn ang="0">
                    <a:pos x="10" y="112"/>
                  </a:cxn>
                  <a:cxn ang="0">
                    <a:pos x="4" y="132"/>
                  </a:cxn>
                  <a:cxn ang="0">
                    <a:pos x="0" y="150"/>
                  </a:cxn>
                  <a:cxn ang="0">
                    <a:pos x="0" y="150"/>
                  </a:cxn>
                  <a:cxn ang="0">
                    <a:pos x="0" y="153"/>
                  </a:cxn>
                  <a:cxn ang="0">
                    <a:pos x="1" y="155"/>
                  </a:cxn>
                  <a:cxn ang="0">
                    <a:pos x="2" y="155"/>
                  </a:cxn>
                  <a:cxn ang="0">
                    <a:pos x="5" y="157"/>
                  </a:cxn>
                  <a:cxn ang="0">
                    <a:pos x="9" y="155"/>
                  </a:cxn>
                  <a:cxn ang="0">
                    <a:pos x="10" y="153"/>
                  </a:cxn>
                  <a:cxn ang="0">
                    <a:pos x="12" y="150"/>
                  </a:cxn>
                  <a:cxn ang="0">
                    <a:pos x="12" y="150"/>
                  </a:cxn>
                  <a:cxn ang="0">
                    <a:pos x="13" y="141"/>
                  </a:cxn>
                  <a:cxn ang="0">
                    <a:pos x="16" y="132"/>
                  </a:cxn>
                  <a:cxn ang="0">
                    <a:pos x="23" y="111"/>
                  </a:cxn>
                  <a:cxn ang="0">
                    <a:pos x="31" y="91"/>
                  </a:cxn>
                  <a:cxn ang="0">
                    <a:pos x="40" y="74"/>
                  </a:cxn>
                  <a:cxn ang="0">
                    <a:pos x="40" y="74"/>
                  </a:cxn>
                  <a:cxn ang="0">
                    <a:pos x="50" y="57"/>
                  </a:cxn>
                  <a:cxn ang="0">
                    <a:pos x="60" y="40"/>
                  </a:cxn>
                  <a:cxn ang="0">
                    <a:pos x="70" y="25"/>
                  </a:cxn>
                  <a:cxn ang="0">
                    <a:pos x="84" y="9"/>
                  </a:cxn>
                  <a:cxn ang="0">
                    <a:pos x="84" y="9"/>
                  </a:cxn>
                  <a:cxn ang="0">
                    <a:pos x="85" y="8"/>
                  </a:cxn>
                  <a:cxn ang="0">
                    <a:pos x="86" y="5"/>
                  </a:cxn>
                  <a:cxn ang="0">
                    <a:pos x="84" y="1"/>
                  </a:cxn>
                  <a:cxn ang="0">
                    <a:pos x="80" y="0"/>
                  </a:cxn>
                  <a:cxn ang="0">
                    <a:pos x="78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6" h="157">
                    <a:moveTo>
                      <a:pt x="76" y="1"/>
                    </a:moveTo>
                    <a:lnTo>
                      <a:pt x="76" y="1"/>
                    </a:lnTo>
                    <a:lnTo>
                      <a:pt x="68" y="9"/>
                    </a:lnTo>
                    <a:lnTo>
                      <a:pt x="61" y="18"/>
                    </a:lnTo>
                    <a:lnTo>
                      <a:pt x="48" y="36"/>
                    </a:lnTo>
                    <a:lnTo>
                      <a:pt x="36" y="56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18" y="94"/>
                    </a:lnTo>
                    <a:lnTo>
                      <a:pt x="10" y="112"/>
                    </a:lnTo>
                    <a:lnTo>
                      <a:pt x="4" y="132"/>
                    </a:lnTo>
                    <a:lnTo>
                      <a:pt x="0" y="150"/>
                    </a:lnTo>
                    <a:lnTo>
                      <a:pt x="0" y="150"/>
                    </a:lnTo>
                    <a:lnTo>
                      <a:pt x="0" y="153"/>
                    </a:lnTo>
                    <a:lnTo>
                      <a:pt x="1" y="155"/>
                    </a:lnTo>
                    <a:lnTo>
                      <a:pt x="2" y="155"/>
                    </a:lnTo>
                    <a:lnTo>
                      <a:pt x="5" y="157"/>
                    </a:lnTo>
                    <a:lnTo>
                      <a:pt x="9" y="155"/>
                    </a:lnTo>
                    <a:lnTo>
                      <a:pt x="10" y="153"/>
                    </a:lnTo>
                    <a:lnTo>
                      <a:pt x="12" y="150"/>
                    </a:lnTo>
                    <a:lnTo>
                      <a:pt x="12" y="150"/>
                    </a:lnTo>
                    <a:lnTo>
                      <a:pt x="13" y="141"/>
                    </a:lnTo>
                    <a:lnTo>
                      <a:pt x="16" y="132"/>
                    </a:lnTo>
                    <a:lnTo>
                      <a:pt x="23" y="111"/>
                    </a:lnTo>
                    <a:lnTo>
                      <a:pt x="31" y="91"/>
                    </a:lnTo>
                    <a:lnTo>
                      <a:pt x="40" y="74"/>
                    </a:lnTo>
                    <a:lnTo>
                      <a:pt x="40" y="74"/>
                    </a:lnTo>
                    <a:lnTo>
                      <a:pt x="50" y="57"/>
                    </a:lnTo>
                    <a:lnTo>
                      <a:pt x="60" y="40"/>
                    </a:lnTo>
                    <a:lnTo>
                      <a:pt x="70" y="25"/>
                    </a:lnTo>
                    <a:lnTo>
                      <a:pt x="84" y="9"/>
                    </a:lnTo>
                    <a:lnTo>
                      <a:pt x="84" y="9"/>
                    </a:lnTo>
                    <a:lnTo>
                      <a:pt x="85" y="8"/>
                    </a:lnTo>
                    <a:lnTo>
                      <a:pt x="86" y="5"/>
                    </a:lnTo>
                    <a:lnTo>
                      <a:pt x="84" y="1"/>
                    </a:lnTo>
                    <a:lnTo>
                      <a:pt x="80" y="0"/>
                    </a:lnTo>
                    <a:lnTo>
                      <a:pt x="78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Freeform 1093"/>
              <p:cNvSpPr/>
              <p:nvPr/>
            </p:nvSpPr>
            <p:spPr bwMode="auto">
              <a:xfrm>
                <a:off x="4271963" y="4672013"/>
                <a:ext cx="33338" cy="58738"/>
              </a:xfrm>
              <a:custGeom>
                <a:avLst/>
                <a:gdLst/>
                <a:ahLst/>
                <a:cxnLst>
                  <a:cxn ang="0">
                    <a:pos x="75" y="2"/>
                  </a:cxn>
                  <a:cxn ang="0">
                    <a:pos x="75" y="2"/>
                  </a:cxn>
                  <a:cxn ang="0">
                    <a:pos x="53" y="31"/>
                  </a:cxn>
                  <a:cxn ang="0">
                    <a:pos x="43" y="47"/>
                  </a:cxn>
                  <a:cxn ang="0">
                    <a:pos x="32" y="64"/>
                  </a:cxn>
                  <a:cxn ang="0">
                    <a:pos x="23" y="81"/>
                  </a:cxn>
                  <a:cxn ang="0">
                    <a:pos x="14" y="98"/>
                  </a:cxn>
                  <a:cxn ang="0">
                    <a:pos x="7" y="115"/>
                  </a:cxn>
                  <a:cxn ang="0">
                    <a:pos x="1" y="133"/>
                  </a:cxn>
                  <a:cxn ang="0">
                    <a:pos x="1" y="133"/>
                  </a:cxn>
                  <a:cxn ang="0">
                    <a:pos x="0" y="134"/>
                  </a:cxn>
                  <a:cxn ang="0">
                    <a:pos x="0" y="137"/>
                  </a:cxn>
                  <a:cxn ang="0">
                    <a:pos x="0" y="139"/>
                  </a:cxn>
                  <a:cxn ang="0">
                    <a:pos x="0" y="139"/>
                  </a:cxn>
                  <a:cxn ang="0">
                    <a:pos x="0" y="142"/>
                  </a:cxn>
                  <a:cxn ang="0">
                    <a:pos x="1" y="143"/>
                  </a:cxn>
                  <a:cxn ang="0">
                    <a:pos x="5" y="146"/>
                  </a:cxn>
                  <a:cxn ang="0">
                    <a:pos x="9" y="145"/>
                  </a:cxn>
                  <a:cxn ang="0">
                    <a:pos x="10" y="143"/>
                  </a:cxn>
                  <a:cxn ang="0">
                    <a:pos x="11" y="141"/>
                  </a:cxn>
                  <a:cxn ang="0">
                    <a:pos x="11" y="141"/>
                  </a:cxn>
                  <a:cxn ang="0">
                    <a:pos x="17" y="124"/>
                  </a:cxn>
                  <a:cxn ang="0">
                    <a:pos x="23" y="107"/>
                  </a:cxn>
                  <a:cxn ang="0">
                    <a:pos x="31" y="88"/>
                  </a:cxn>
                  <a:cxn ang="0">
                    <a:pos x="40" y="71"/>
                  </a:cxn>
                  <a:cxn ang="0">
                    <a:pos x="51" y="56"/>
                  </a:cxn>
                  <a:cxn ang="0">
                    <a:pos x="61" y="39"/>
                  </a:cxn>
                  <a:cxn ang="0">
                    <a:pos x="83" y="10"/>
                  </a:cxn>
                  <a:cxn ang="0">
                    <a:pos x="83" y="10"/>
                  </a:cxn>
                  <a:cxn ang="0">
                    <a:pos x="85" y="7"/>
                  </a:cxn>
                  <a:cxn ang="0">
                    <a:pos x="85" y="5"/>
                  </a:cxn>
                  <a:cxn ang="0">
                    <a:pos x="83" y="1"/>
                  </a:cxn>
                  <a:cxn ang="0">
                    <a:pos x="81" y="1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75" y="2"/>
                  </a:cxn>
                  <a:cxn ang="0">
                    <a:pos x="75" y="2"/>
                  </a:cxn>
                </a:cxnLst>
                <a:rect l="0" t="0" r="r" b="b"/>
                <a:pathLst>
                  <a:path w="85" h="146">
                    <a:moveTo>
                      <a:pt x="75" y="2"/>
                    </a:moveTo>
                    <a:lnTo>
                      <a:pt x="75" y="2"/>
                    </a:lnTo>
                    <a:lnTo>
                      <a:pt x="53" y="31"/>
                    </a:lnTo>
                    <a:lnTo>
                      <a:pt x="43" y="47"/>
                    </a:lnTo>
                    <a:lnTo>
                      <a:pt x="32" y="64"/>
                    </a:lnTo>
                    <a:lnTo>
                      <a:pt x="23" y="81"/>
                    </a:lnTo>
                    <a:lnTo>
                      <a:pt x="14" y="98"/>
                    </a:lnTo>
                    <a:lnTo>
                      <a:pt x="7" y="115"/>
                    </a:lnTo>
                    <a:lnTo>
                      <a:pt x="1" y="133"/>
                    </a:lnTo>
                    <a:lnTo>
                      <a:pt x="1" y="133"/>
                    </a:lnTo>
                    <a:lnTo>
                      <a:pt x="0" y="134"/>
                    </a:lnTo>
                    <a:lnTo>
                      <a:pt x="0" y="137"/>
                    </a:lnTo>
                    <a:lnTo>
                      <a:pt x="0" y="139"/>
                    </a:lnTo>
                    <a:lnTo>
                      <a:pt x="0" y="139"/>
                    </a:lnTo>
                    <a:lnTo>
                      <a:pt x="0" y="142"/>
                    </a:lnTo>
                    <a:lnTo>
                      <a:pt x="1" y="143"/>
                    </a:lnTo>
                    <a:lnTo>
                      <a:pt x="5" y="146"/>
                    </a:lnTo>
                    <a:lnTo>
                      <a:pt x="9" y="145"/>
                    </a:lnTo>
                    <a:lnTo>
                      <a:pt x="10" y="143"/>
                    </a:lnTo>
                    <a:lnTo>
                      <a:pt x="11" y="141"/>
                    </a:lnTo>
                    <a:lnTo>
                      <a:pt x="11" y="141"/>
                    </a:lnTo>
                    <a:lnTo>
                      <a:pt x="17" y="124"/>
                    </a:lnTo>
                    <a:lnTo>
                      <a:pt x="23" y="107"/>
                    </a:lnTo>
                    <a:lnTo>
                      <a:pt x="31" y="88"/>
                    </a:lnTo>
                    <a:lnTo>
                      <a:pt x="40" y="71"/>
                    </a:lnTo>
                    <a:lnTo>
                      <a:pt x="51" y="56"/>
                    </a:lnTo>
                    <a:lnTo>
                      <a:pt x="61" y="39"/>
                    </a:lnTo>
                    <a:lnTo>
                      <a:pt x="83" y="10"/>
                    </a:lnTo>
                    <a:lnTo>
                      <a:pt x="83" y="10"/>
                    </a:lnTo>
                    <a:lnTo>
                      <a:pt x="85" y="7"/>
                    </a:lnTo>
                    <a:lnTo>
                      <a:pt x="85" y="5"/>
                    </a:lnTo>
                    <a:lnTo>
                      <a:pt x="83" y="1"/>
                    </a:lnTo>
                    <a:lnTo>
                      <a:pt x="81" y="1"/>
                    </a:lnTo>
                    <a:lnTo>
                      <a:pt x="79" y="0"/>
                    </a:lnTo>
                    <a:lnTo>
                      <a:pt x="77" y="0"/>
                    </a:lnTo>
                    <a:lnTo>
                      <a:pt x="75" y="2"/>
                    </a:lnTo>
                    <a:lnTo>
                      <a:pt x="7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Freeform 1094"/>
              <p:cNvSpPr/>
              <p:nvPr/>
            </p:nvSpPr>
            <p:spPr bwMode="auto">
              <a:xfrm>
                <a:off x="4287838" y="4687888"/>
                <a:ext cx="30163" cy="50800"/>
              </a:xfrm>
              <a:custGeom>
                <a:avLst/>
                <a:gdLst/>
                <a:ahLst/>
                <a:cxnLst>
                  <a:cxn ang="0">
                    <a:pos x="66" y="4"/>
                  </a:cxn>
                  <a:cxn ang="0">
                    <a:pos x="66" y="4"/>
                  </a:cxn>
                  <a:cxn ang="0">
                    <a:pos x="63" y="11"/>
                  </a:cxn>
                  <a:cxn ang="0">
                    <a:pos x="59" y="16"/>
                  </a:cxn>
                  <a:cxn ang="0">
                    <a:pos x="51" y="25"/>
                  </a:cxn>
                  <a:cxn ang="0">
                    <a:pos x="51" y="25"/>
                  </a:cxn>
                  <a:cxn ang="0">
                    <a:pos x="30" y="63"/>
                  </a:cxn>
                  <a:cxn ang="0">
                    <a:pos x="30" y="63"/>
                  </a:cxn>
                  <a:cxn ang="0">
                    <a:pos x="13" y="92"/>
                  </a:cxn>
                  <a:cxn ang="0">
                    <a:pos x="5" y="108"/>
                  </a:cxn>
                  <a:cxn ang="0">
                    <a:pos x="1" y="116"/>
                  </a:cxn>
                  <a:cxn ang="0">
                    <a:pos x="0" y="125"/>
                  </a:cxn>
                  <a:cxn ang="0">
                    <a:pos x="0" y="125"/>
                  </a:cxn>
                  <a:cxn ang="0">
                    <a:pos x="0" y="127"/>
                  </a:cxn>
                  <a:cxn ang="0">
                    <a:pos x="0" y="129"/>
                  </a:cxn>
                  <a:cxn ang="0">
                    <a:pos x="4" y="131"/>
                  </a:cxn>
                  <a:cxn ang="0">
                    <a:pos x="8" y="131"/>
                  </a:cxn>
                  <a:cxn ang="0">
                    <a:pos x="9" y="130"/>
                  </a:cxn>
                  <a:cxn ang="0">
                    <a:pos x="11" y="127"/>
                  </a:cxn>
                  <a:cxn ang="0">
                    <a:pos x="11" y="127"/>
                  </a:cxn>
                  <a:cxn ang="0">
                    <a:pos x="13" y="118"/>
                  </a:cxn>
                  <a:cxn ang="0">
                    <a:pos x="17" y="109"/>
                  </a:cxn>
                  <a:cxn ang="0">
                    <a:pos x="25" y="93"/>
                  </a:cxn>
                  <a:cxn ang="0">
                    <a:pos x="35" y="76"/>
                  </a:cxn>
                  <a:cxn ang="0">
                    <a:pos x="45" y="61"/>
                  </a:cxn>
                  <a:cxn ang="0">
                    <a:pos x="45" y="61"/>
                  </a:cxn>
                  <a:cxn ang="0">
                    <a:pos x="52" y="48"/>
                  </a:cxn>
                  <a:cxn ang="0">
                    <a:pos x="62" y="34"/>
                  </a:cxn>
                  <a:cxn ang="0">
                    <a:pos x="71" y="21"/>
                  </a:cxn>
                  <a:cxn ang="0">
                    <a:pos x="75" y="15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6" y="4"/>
                  </a:cxn>
                  <a:cxn ang="0">
                    <a:pos x="76" y="3"/>
                  </a:cxn>
                  <a:cxn ang="0">
                    <a:pos x="72" y="0"/>
                  </a:cxn>
                  <a:cxn ang="0">
                    <a:pos x="68" y="0"/>
                  </a:cxn>
                  <a:cxn ang="0">
                    <a:pos x="67" y="2"/>
                  </a:cxn>
                  <a:cxn ang="0">
                    <a:pos x="66" y="4"/>
                  </a:cxn>
                  <a:cxn ang="0">
                    <a:pos x="66" y="4"/>
                  </a:cxn>
                </a:cxnLst>
                <a:rect l="0" t="0" r="r" b="b"/>
                <a:pathLst>
                  <a:path w="76" h="131">
                    <a:moveTo>
                      <a:pt x="66" y="4"/>
                    </a:moveTo>
                    <a:lnTo>
                      <a:pt x="66" y="4"/>
                    </a:lnTo>
                    <a:lnTo>
                      <a:pt x="63" y="11"/>
                    </a:lnTo>
                    <a:lnTo>
                      <a:pt x="59" y="16"/>
                    </a:lnTo>
                    <a:lnTo>
                      <a:pt x="51" y="25"/>
                    </a:lnTo>
                    <a:lnTo>
                      <a:pt x="51" y="25"/>
                    </a:lnTo>
                    <a:lnTo>
                      <a:pt x="30" y="63"/>
                    </a:lnTo>
                    <a:lnTo>
                      <a:pt x="30" y="63"/>
                    </a:lnTo>
                    <a:lnTo>
                      <a:pt x="13" y="92"/>
                    </a:lnTo>
                    <a:lnTo>
                      <a:pt x="5" y="108"/>
                    </a:lnTo>
                    <a:lnTo>
                      <a:pt x="1" y="116"/>
                    </a:lnTo>
                    <a:lnTo>
                      <a:pt x="0" y="125"/>
                    </a:lnTo>
                    <a:lnTo>
                      <a:pt x="0" y="125"/>
                    </a:lnTo>
                    <a:lnTo>
                      <a:pt x="0" y="127"/>
                    </a:lnTo>
                    <a:lnTo>
                      <a:pt x="0" y="129"/>
                    </a:lnTo>
                    <a:lnTo>
                      <a:pt x="4" y="131"/>
                    </a:lnTo>
                    <a:lnTo>
                      <a:pt x="8" y="131"/>
                    </a:lnTo>
                    <a:lnTo>
                      <a:pt x="9" y="130"/>
                    </a:lnTo>
                    <a:lnTo>
                      <a:pt x="11" y="127"/>
                    </a:lnTo>
                    <a:lnTo>
                      <a:pt x="11" y="127"/>
                    </a:lnTo>
                    <a:lnTo>
                      <a:pt x="13" y="118"/>
                    </a:lnTo>
                    <a:lnTo>
                      <a:pt x="17" y="109"/>
                    </a:lnTo>
                    <a:lnTo>
                      <a:pt x="25" y="93"/>
                    </a:lnTo>
                    <a:lnTo>
                      <a:pt x="35" y="76"/>
                    </a:lnTo>
                    <a:lnTo>
                      <a:pt x="45" y="61"/>
                    </a:lnTo>
                    <a:lnTo>
                      <a:pt x="45" y="61"/>
                    </a:lnTo>
                    <a:lnTo>
                      <a:pt x="52" y="48"/>
                    </a:lnTo>
                    <a:lnTo>
                      <a:pt x="62" y="34"/>
                    </a:lnTo>
                    <a:lnTo>
                      <a:pt x="71" y="21"/>
                    </a:lnTo>
                    <a:lnTo>
                      <a:pt x="75" y="15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6" y="4"/>
                    </a:lnTo>
                    <a:lnTo>
                      <a:pt x="76" y="3"/>
                    </a:lnTo>
                    <a:lnTo>
                      <a:pt x="72" y="0"/>
                    </a:lnTo>
                    <a:lnTo>
                      <a:pt x="68" y="0"/>
                    </a:lnTo>
                    <a:lnTo>
                      <a:pt x="67" y="2"/>
                    </a:lnTo>
                    <a:lnTo>
                      <a:pt x="66" y="4"/>
                    </a:lnTo>
                    <a:lnTo>
                      <a:pt x="6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Freeform 1095"/>
              <p:cNvSpPr/>
              <p:nvPr/>
            </p:nvSpPr>
            <p:spPr bwMode="auto">
              <a:xfrm>
                <a:off x="4308476" y="4694238"/>
                <a:ext cx="30163" cy="47625"/>
              </a:xfrm>
              <a:custGeom>
                <a:avLst/>
                <a:gdLst/>
                <a:ahLst/>
                <a:cxnLst>
                  <a:cxn ang="0">
                    <a:pos x="66" y="4"/>
                  </a:cxn>
                  <a:cxn ang="0">
                    <a:pos x="66" y="4"/>
                  </a:cxn>
                  <a:cxn ang="0">
                    <a:pos x="63" y="10"/>
                  </a:cxn>
                  <a:cxn ang="0">
                    <a:pos x="59" y="16"/>
                  </a:cxn>
                  <a:cxn ang="0">
                    <a:pos x="51" y="27"/>
                  </a:cxn>
                  <a:cxn ang="0">
                    <a:pos x="51" y="27"/>
                  </a:cxn>
                  <a:cxn ang="0">
                    <a:pos x="42" y="41"/>
                  </a:cxn>
                  <a:cxn ang="0">
                    <a:pos x="32" y="54"/>
                  </a:cxn>
                  <a:cxn ang="0">
                    <a:pos x="32" y="54"/>
                  </a:cxn>
                  <a:cxn ang="0">
                    <a:pos x="24" y="68"/>
                  </a:cxn>
                  <a:cxn ang="0">
                    <a:pos x="16" y="83"/>
                  </a:cxn>
                  <a:cxn ang="0">
                    <a:pos x="0" y="112"/>
                  </a:cxn>
                  <a:cxn ang="0">
                    <a:pos x="0" y="112"/>
                  </a:cxn>
                  <a:cxn ang="0">
                    <a:pos x="0" y="114"/>
                  </a:cxn>
                  <a:cxn ang="0">
                    <a:pos x="0" y="116"/>
                  </a:cxn>
                  <a:cxn ang="0">
                    <a:pos x="3" y="119"/>
                  </a:cxn>
                  <a:cxn ang="0">
                    <a:pos x="7" y="119"/>
                  </a:cxn>
                  <a:cxn ang="0">
                    <a:pos x="9" y="119"/>
                  </a:cxn>
                  <a:cxn ang="0">
                    <a:pos x="11" y="117"/>
                  </a:cxn>
                  <a:cxn ang="0">
                    <a:pos x="11" y="117"/>
                  </a:cxn>
                  <a:cxn ang="0">
                    <a:pos x="28" y="84"/>
                  </a:cxn>
                  <a:cxn ang="0">
                    <a:pos x="37" y="68"/>
                  </a:cxn>
                  <a:cxn ang="0">
                    <a:pos x="47" y="53"/>
                  </a:cxn>
                  <a:cxn ang="0">
                    <a:pos x="47" y="53"/>
                  </a:cxn>
                  <a:cxn ang="0">
                    <a:pos x="56" y="40"/>
                  </a:cxn>
                  <a:cxn ang="0">
                    <a:pos x="64" y="25"/>
                  </a:cxn>
                  <a:cxn ang="0">
                    <a:pos x="64" y="25"/>
                  </a:cxn>
                  <a:cxn ang="0">
                    <a:pos x="71" y="17"/>
                  </a:cxn>
                  <a:cxn ang="0">
                    <a:pos x="75" y="12"/>
                  </a:cxn>
                  <a:cxn ang="0">
                    <a:pos x="77" y="7"/>
                  </a:cxn>
                  <a:cxn ang="0">
                    <a:pos x="77" y="7"/>
                  </a:cxn>
                  <a:cxn ang="0">
                    <a:pos x="77" y="4"/>
                  </a:cxn>
                  <a:cxn ang="0">
                    <a:pos x="76" y="3"/>
                  </a:cxn>
                  <a:cxn ang="0">
                    <a:pos x="73" y="0"/>
                  </a:cxn>
                  <a:cxn ang="0">
                    <a:pos x="68" y="0"/>
                  </a:cxn>
                  <a:cxn ang="0">
                    <a:pos x="67" y="2"/>
                  </a:cxn>
                  <a:cxn ang="0">
                    <a:pos x="66" y="4"/>
                  </a:cxn>
                  <a:cxn ang="0">
                    <a:pos x="66" y="4"/>
                  </a:cxn>
                </a:cxnLst>
                <a:rect l="0" t="0" r="r" b="b"/>
                <a:pathLst>
                  <a:path w="77" h="119">
                    <a:moveTo>
                      <a:pt x="66" y="4"/>
                    </a:moveTo>
                    <a:lnTo>
                      <a:pt x="66" y="4"/>
                    </a:lnTo>
                    <a:lnTo>
                      <a:pt x="63" y="10"/>
                    </a:lnTo>
                    <a:lnTo>
                      <a:pt x="59" y="16"/>
                    </a:lnTo>
                    <a:lnTo>
                      <a:pt x="51" y="27"/>
                    </a:lnTo>
                    <a:lnTo>
                      <a:pt x="51" y="27"/>
                    </a:lnTo>
                    <a:lnTo>
                      <a:pt x="42" y="41"/>
                    </a:lnTo>
                    <a:lnTo>
                      <a:pt x="32" y="54"/>
                    </a:lnTo>
                    <a:lnTo>
                      <a:pt x="32" y="54"/>
                    </a:lnTo>
                    <a:lnTo>
                      <a:pt x="24" y="68"/>
                    </a:lnTo>
                    <a:lnTo>
                      <a:pt x="16" y="83"/>
                    </a:lnTo>
                    <a:lnTo>
                      <a:pt x="0" y="112"/>
                    </a:lnTo>
                    <a:lnTo>
                      <a:pt x="0" y="112"/>
                    </a:lnTo>
                    <a:lnTo>
                      <a:pt x="0" y="114"/>
                    </a:lnTo>
                    <a:lnTo>
                      <a:pt x="0" y="116"/>
                    </a:lnTo>
                    <a:lnTo>
                      <a:pt x="3" y="119"/>
                    </a:lnTo>
                    <a:lnTo>
                      <a:pt x="7" y="119"/>
                    </a:lnTo>
                    <a:lnTo>
                      <a:pt x="9" y="119"/>
                    </a:lnTo>
                    <a:lnTo>
                      <a:pt x="11" y="117"/>
                    </a:lnTo>
                    <a:lnTo>
                      <a:pt x="11" y="117"/>
                    </a:lnTo>
                    <a:lnTo>
                      <a:pt x="28" y="84"/>
                    </a:lnTo>
                    <a:lnTo>
                      <a:pt x="37" y="68"/>
                    </a:lnTo>
                    <a:lnTo>
                      <a:pt x="47" y="53"/>
                    </a:lnTo>
                    <a:lnTo>
                      <a:pt x="47" y="53"/>
                    </a:lnTo>
                    <a:lnTo>
                      <a:pt x="56" y="40"/>
                    </a:lnTo>
                    <a:lnTo>
                      <a:pt x="64" y="25"/>
                    </a:lnTo>
                    <a:lnTo>
                      <a:pt x="64" y="25"/>
                    </a:lnTo>
                    <a:lnTo>
                      <a:pt x="71" y="17"/>
                    </a:lnTo>
                    <a:lnTo>
                      <a:pt x="75" y="12"/>
                    </a:lnTo>
                    <a:lnTo>
                      <a:pt x="77" y="7"/>
                    </a:lnTo>
                    <a:lnTo>
                      <a:pt x="77" y="7"/>
                    </a:lnTo>
                    <a:lnTo>
                      <a:pt x="77" y="4"/>
                    </a:lnTo>
                    <a:lnTo>
                      <a:pt x="76" y="3"/>
                    </a:lnTo>
                    <a:lnTo>
                      <a:pt x="73" y="0"/>
                    </a:lnTo>
                    <a:lnTo>
                      <a:pt x="68" y="0"/>
                    </a:lnTo>
                    <a:lnTo>
                      <a:pt x="67" y="2"/>
                    </a:lnTo>
                    <a:lnTo>
                      <a:pt x="66" y="4"/>
                    </a:lnTo>
                    <a:lnTo>
                      <a:pt x="6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Freeform 1096"/>
              <p:cNvSpPr/>
              <p:nvPr/>
            </p:nvSpPr>
            <p:spPr bwMode="auto">
              <a:xfrm>
                <a:off x="4184651" y="4686300"/>
                <a:ext cx="15875" cy="25400"/>
              </a:xfrm>
              <a:custGeom>
                <a:avLst/>
                <a:gdLst/>
                <a:ahLst/>
                <a:cxnLst>
                  <a:cxn ang="0">
                    <a:pos x="28" y="4"/>
                  </a:cxn>
                  <a:cxn ang="0">
                    <a:pos x="28" y="4"/>
                  </a:cxn>
                  <a:cxn ang="0">
                    <a:pos x="16" y="31"/>
                  </a:cxn>
                  <a:cxn ang="0">
                    <a:pos x="9" y="43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3" y="63"/>
                  </a:cxn>
                  <a:cxn ang="0">
                    <a:pos x="8" y="64"/>
                  </a:cxn>
                  <a:cxn ang="0">
                    <a:pos x="9" y="63"/>
                  </a:cxn>
                  <a:cxn ang="0">
                    <a:pos x="12" y="61"/>
                  </a:cxn>
                  <a:cxn ang="0">
                    <a:pos x="12" y="61"/>
                  </a:cxn>
                  <a:cxn ang="0">
                    <a:pos x="20" y="48"/>
                  </a:cxn>
                  <a:cxn ang="0">
                    <a:pos x="26" y="35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9" y="5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5" y="0"/>
                  </a:cxn>
                  <a:cxn ang="0">
                    <a:pos x="32" y="1"/>
                  </a:cxn>
                  <a:cxn ang="0">
                    <a:pos x="29" y="1"/>
                  </a:cxn>
                  <a:cxn ang="0">
                    <a:pos x="28" y="4"/>
                  </a:cxn>
                  <a:cxn ang="0">
                    <a:pos x="28" y="4"/>
                  </a:cxn>
                </a:cxnLst>
                <a:rect l="0" t="0" r="r" b="b"/>
                <a:pathLst>
                  <a:path w="39" h="64">
                    <a:moveTo>
                      <a:pt x="28" y="4"/>
                    </a:moveTo>
                    <a:lnTo>
                      <a:pt x="28" y="4"/>
                    </a:lnTo>
                    <a:lnTo>
                      <a:pt x="16" y="31"/>
                    </a:lnTo>
                    <a:lnTo>
                      <a:pt x="9" y="43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3" y="63"/>
                    </a:lnTo>
                    <a:lnTo>
                      <a:pt x="8" y="64"/>
                    </a:lnTo>
                    <a:lnTo>
                      <a:pt x="9" y="63"/>
                    </a:lnTo>
                    <a:lnTo>
                      <a:pt x="12" y="61"/>
                    </a:lnTo>
                    <a:lnTo>
                      <a:pt x="12" y="61"/>
                    </a:lnTo>
                    <a:lnTo>
                      <a:pt x="20" y="48"/>
                    </a:lnTo>
                    <a:lnTo>
                      <a:pt x="26" y="35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9" y="5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5" y="0"/>
                    </a:lnTo>
                    <a:lnTo>
                      <a:pt x="32" y="1"/>
                    </a:lnTo>
                    <a:lnTo>
                      <a:pt x="29" y="1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Freeform 1097"/>
              <p:cNvSpPr/>
              <p:nvPr/>
            </p:nvSpPr>
            <p:spPr bwMode="auto">
              <a:xfrm>
                <a:off x="4206876" y="4713288"/>
                <a:ext cx="12700" cy="25400"/>
              </a:xfrm>
              <a:custGeom>
                <a:avLst/>
                <a:gdLst/>
                <a:ahLst/>
                <a:cxnLst>
                  <a:cxn ang="0">
                    <a:pos x="19" y="6"/>
                  </a:cxn>
                  <a:cxn ang="0">
                    <a:pos x="19" y="6"/>
                  </a:cxn>
                  <a:cxn ang="0">
                    <a:pos x="17" y="19"/>
                  </a:cxn>
                  <a:cxn ang="0">
                    <a:pos x="13" y="33"/>
                  </a:cxn>
                  <a:cxn ang="0">
                    <a:pos x="6" y="44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4" y="64"/>
                  </a:cxn>
                  <a:cxn ang="0">
                    <a:pos x="8" y="65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8" y="48"/>
                  </a:cxn>
                  <a:cxn ang="0">
                    <a:pos x="23" y="35"/>
                  </a:cxn>
                  <a:cxn ang="0">
                    <a:pos x="29" y="21"/>
                  </a:cxn>
                  <a:cxn ang="0">
                    <a:pos x="30" y="13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30" y="4"/>
                  </a:cxn>
                  <a:cxn ang="0">
                    <a:pos x="29" y="1"/>
                  </a:cxn>
                  <a:cxn ang="0">
                    <a:pos x="25" y="0"/>
                  </a:cxn>
                  <a:cxn ang="0">
                    <a:pos x="21" y="1"/>
                  </a:cxn>
                  <a:cxn ang="0">
                    <a:pos x="19" y="4"/>
                  </a:cxn>
                  <a:cxn ang="0">
                    <a:pos x="19" y="6"/>
                  </a:cxn>
                  <a:cxn ang="0">
                    <a:pos x="19" y="6"/>
                  </a:cxn>
                </a:cxnLst>
                <a:rect l="0" t="0" r="r" b="b"/>
                <a:pathLst>
                  <a:path w="30" h="65">
                    <a:moveTo>
                      <a:pt x="19" y="6"/>
                    </a:moveTo>
                    <a:lnTo>
                      <a:pt x="19" y="6"/>
                    </a:lnTo>
                    <a:lnTo>
                      <a:pt x="17" y="19"/>
                    </a:lnTo>
                    <a:lnTo>
                      <a:pt x="13" y="33"/>
                    </a:lnTo>
                    <a:lnTo>
                      <a:pt x="6" y="44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4" y="64"/>
                    </a:lnTo>
                    <a:lnTo>
                      <a:pt x="8" y="65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8" y="48"/>
                    </a:lnTo>
                    <a:lnTo>
                      <a:pt x="23" y="35"/>
                    </a:lnTo>
                    <a:lnTo>
                      <a:pt x="29" y="21"/>
                    </a:lnTo>
                    <a:lnTo>
                      <a:pt x="30" y="13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30" y="4"/>
                    </a:lnTo>
                    <a:lnTo>
                      <a:pt x="29" y="1"/>
                    </a:lnTo>
                    <a:lnTo>
                      <a:pt x="25" y="0"/>
                    </a:lnTo>
                    <a:lnTo>
                      <a:pt x="21" y="1"/>
                    </a:lnTo>
                    <a:lnTo>
                      <a:pt x="19" y="4"/>
                    </a:lnTo>
                    <a:lnTo>
                      <a:pt x="19" y="6"/>
                    </a:lnTo>
                    <a:lnTo>
                      <a:pt x="19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Freeform 1098"/>
              <p:cNvSpPr/>
              <p:nvPr/>
            </p:nvSpPr>
            <p:spPr bwMode="auto">
              <a:xfrm>
                <a:off x="4235451" y="4743450"/>
                <a:ext cx="11113" cy="25400"/>
              </a:xfrm>
              <a:custGeom>
                <a:avLst/>
                <a:gdLst/>
                <a:ahLst/>
                <a:cxnLst>
                  <a:cxn ang="0">
                    <a:pos x="15" y="5"/>
                  </a:cxn>
                  <a:cxn ang="0">
                    <a:pos x="15" y="5"/>
                  </a:cxn>
                  <a:cxn ang="0">
                    <a:pos x="15" y="13"/>
                  </a:cxn>
                  <a:cxn ang="0">
                    <a:pos x="13" y="22"/>
                  </a:cxn>
                  <a:cxn ang="0">
                    <a:pos x="10" y="30"/>
                  </a:cxn>
                  <a:cxn ang="0">
                    <a:pos x="6" y="37"/>
                  </a:cxn>
                  <a:cxn ang="0">
                    <a:pos x="6" y="37"/>
                  </a:cxn>
                  <a:cxn ang="0">
                    <a:pos x="2" y="47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1" y="60"/>
                  </a:cxn>
                  <a:cxn ang="0">
                    <a:pos x="2" y="63"/>
                  </a:cxn>
                  <a:cxn ang="0">
                    <a:pos x="6" y="64"/>
                  </a:cxn>
                  <a:cxn ang="0">
                    <a:pos x="10" y="63"/>
                  </a:cxn>
                  <a:cxn ang="0">
                    <a:pos x="11" y="60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3" y="51"/>
                  </a:cxn>
                  <a:cxn ang="0">
                    <a:pos x="15" y="44"/>
                  </a:cxn>
                  <a:cxn ang="0">
                    <a:pos x="22" y="33"/>
                  </a:cxn>
                  <a:cxn ang="0">
                    <a:pos x="22" y="33"/>
                  </a:cxn>
                  <a:cxn ang="0">
                    <a:pos x="26" y="20"/>
                  </a:cxn>
                  <a:cxn ang="0">
                    <a:pos x="27" y="5"/>
                  </a:cxn>
                  <a:cxn ang="0">
                    <a:pos x="27" y="5"/>
                  </a:cxn>
                  <a:cxn ang="0">
                    <a:pos x="26" y="3"/>
                  </a:cxn>
                  <a:cxn ang="0">
                    <a:pos x="25" y="1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5" y="3"/>
                  </a:cxn>
                  <a:cxn ang="0">
                    <a:pos x="15" y="5"/>
                  </a:cxn>
                  <a:cxn ang="0">
                    <a:pos x="15" y="5"/>
                  </a:cxn>
                </a:cxnLst>
                <a:rect l="0" t="0" r="r" b="b"/>
                <a:pathLst>
                  <a:path w="27" h="64">
                    <a:moveTo>
                      <a:pt x="15" y="5"/>
                    </a:moveTo>
                    <a:lnTo>
                      <a:pt x="15" y="5"/>
                    </a:lnTo>
                    <a:lnTo>
                      <a:pt x="15" y="13"/>
                    </a:lnTo>
                    <a:lnTo>
                      <a:pt x="13" y="22"/>
                    </a:lnTo>
                    <a:lnTo>
                      <a:pt x="10" y="30"/>
                    </a:lnTo>
                    <a:lnTo>
                      <a:pt x="6" y="37"/>
                    </a:lnTo>
                    <a:lnTo>
                      <a:pt x="6" y="37"/>
                    </a:lnTo>
                    <a:lnTo>
                      <a:pt x="2" y="47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1" y="60"/>
                    </a:lnTo>
                    <a:lnTo>
                      <a:pt x="2" y="63"/>
                    </a:lnTo>
                    <a:lnTo>
                      <a:pt x="6" y="64"/>
                    </a:lnTo>
                    <a:lnTo>
                      <a:pt x="10" y="63"/>
                    </a:lnTo>
                    <a:lnTo>
                      <a:pt x="11" y="60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3" y="51"/>
                    </a:lnTo>
                    <a:lnTo>
                      <a:pt x="15" y="44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26" y="20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6" y="3"/>
                    </a:lnTo>
                    <a:lnTo>
                      <a:pt x="25" y="1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5" y="3"/>
                    </a:lnTo>
                    <a:lnTo>
                      <a:pt x="15" y="5"/>
                    </a:lnTo>
                    <a:lnTo>
                      <a:pt x="1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Freeform 1099"/>
              <p:cNvSpPr/>
              <p:nvPr/>
            </p:nvSpPr>
            <p:spPr bwMode="auto">
              <a:xfrm>
                <a:off x="4262438" y="4760913"/>
                <a:ext cx="12700" cy="2381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2" y="23"/>
                  </a:cxn>
                  <a:cxn ang="0">
                    <a:pos x="12" y="23"/>
                  </a:cxn>
                  <a:cxn ang="0">
                    <a:pos x="5" y="36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4" y="57"/>
                  </a:cxn>
                  <a:cxn ang="0">
                    <a:pos x="5" y="58"/>
                  </a:cxn>
                  <a:cxn ang="0">
                    <a:pos x="8" y="58"/>
                  </a:cxn>
                  <a:cxn ang="0">
                    <a:pos x="9" y="57"/>
                  </a:cxn>
                  <a:cxn ang="0">
                    <a:pos x="11" y="55"/>
                  </a:cxn>
                  <a:cxn ang="0">
                    <a:pos x="11" y="55"/>
                  </a:cxn>
                  <a:cxn ang="0">
                    <a:pos x="21" y="31"/>
                  </a:cxn>
                  <a:cxn ang="0">
                    <a:pos x="21" y="31"/>
                  </a:cxn>
                  <a:cxn ang="0">
                    <a:pos x="26" y="20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7"/>
                  </a:cxn>
                  <a:cxn ang="0">
                    <a:pos x="34" y="4"/>
                  </a:cxn>
                  <a:cxn ang="0">
                    <a:pos x="31" y="2"/>
                  </a:cxn>
                  <a:cxn ang="0">
                    <a:pos x="28" y="0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58">
                    <a:moveTo>
                      <a:pt x="24" y="4"/>
                    </a:moveTo>
                    <a:lnTo>
                      <a:pt x="24" y="4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5" y="36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4" y="57"/>
                    </a:lnTo>
                    <a:lnTo>
                      <a:pt x="5" y="58"/>
                    </a:lnTo>
                    <a:lnTo>
                      <a:pt x="8" y="58"/>
                    </a:lnTo>
                    <a:lnTo>
                      <a:pt x="9" y="57"/>
                    </a:lnTo>
                    <a:lnTo>
                      <a:pt x="11" y="55"/>
                    </a:lnTo>
                    <a:lnTo>
                      <a:pt x="11" y="55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26" y="2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7"/>
                    </a:lnTo>
                    <a:lnTo>
                      <a:pt x="34" y="4"/>
                    </a:lnTo>
                    <a:lnTo>
                      <a:pt x="31" y="2"/>
                    </a:lnTo>
                    <a:lnTo>
                      <a:pt x="28" y="0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Freeform 1100"/>
              <p:cNvSpPr/>
              <p:nvPr/>
            </p:nvSpPr>
            <p:spPr bwMode="auto">
              <a:xfrm>
                <a:off x="4297363" y="4778375"/>
                <a:ext cx="9525" cy="23813"/>
              </a:xfrm>
              <a:custGeom>
                <a:avLst/>
                <a:gdLst/>
                <a:ahLst/>
                <a:cxnLst>
                  <a:cxn ang="0">
                    <a:pos x="14" y="5"/>
                  </a:cxn>
                  <a:cxn ang="0">
                    <a:pos x="14" y="5"/>
                  </a:cxn>
                  <a:cxn ang="0">
                    <a:pos x="13" y="10"/>
                  </a:cxn>
                  <a:cxn ang="0">
                    <a:pos x="10" y="15"/>
                  </a:cxn>
                  <a:cxn ang="0">
                    <a:pos x="8" y="22"/>
                  </a:cxn>
                  <a:cxn ang="0">
                    <a:pos x="5" y="27"/>
                  </a:cxn>
                  <a:cxn ang="0">
                    <a:pos x="5" y="27"/>
                  </a:cxn>
                  <a:cxn ang="0">
                    <a:pos x="2" y="40"/>
                  </a:cxn>
                  <a:cxn ang="0">
                    <a:pos x="0" y="52"/>
                  </a:cxn>
                  <a:cxn ang="0">
                    <a:pos x="0" y="52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4" y="60"/>
                  </a:cxn>
                  <a:cxn ang="0">
                    <a:pos x="8" y="58"/>
                  </a:cxn>
                  <a:cxn ang="0">
                    <a:pos x="10" y="57"/>
                  </a:cxn>
                  <a:cxn ang="0">
                    <a:pos x="10" y="56"/>
                  </a:cxn>
                  <a:cxn ang="0">
                    <a:pos x="10" y="56"/>
                  </a:cxn>
                  <a:cxn ang="0">
                    <a:pos x="14" y="40"/>
                  </a:cxn>
                  <a:cxn ang="0">
                    <a:pos x="15" y="34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3" y="15"/>
                  </a:cxn>
                  <a:cxn ang="0">
                    <a:pos x="25" y="10"/>
                  </a:cxn>
                  <a:cxn ang="0">
                    <a:pos x="26" y="5"/>
                  </a:cxn>
                  <a:cxn ang="0">
                    <a:pos x="26" y="5"/>
                  </a:cxn>
                  <a:cxn ang="0">
                    <a:pos x="26" y="2"/>
                  </a:cxn>
                  <a:cxn ang="0">
                    <a:pos x="25" y="1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5" y="2"/>
                  </a:cxn>
                  <a:cxn ang="0">
                    <a:pos x="14" y="5"/>
                  </a:cxn>
                  <a:cxn ang="0">
                    <a:pos x="14" y="5"/>
                  </a:cxn>
                </a:cxnLst>
                <a:rect l="0" t="0" r="r" b="b"/>
                <a:pathLst>
                  <a:path w="26" h="60">
                    <a:moveTo>
                      <a:pt x="14" y="5"/>
                    </a:moveTo>
                    <a:lnTo>
                      <a:pt x="14" y="5"/>
                    </a:lnTo>
                    <a:lnTo>
                      <a:pt x="13" y="10"/>
                    </a:lnTo>
                    <a:lnTo>
                      <a:pt x="10" y="15"/>
                    </a:lnTo>
                    <a:lnTo>
                      <a:pt x="8" y="22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2" y="40"/>
                    </a:lnTo>
                    <a:lnTo>
                      <a:pt x="0" y="52"/>
                    </a:lnTo>
                    <a:lnTo>
                      <a:pt x="0" y="52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4" y="60"/>
                    </a:lnTo>
                    <a:lnTo>
                      <a:pt x="8" y="58"/>
                    </a:lnTo>
                    <a:lnTo>
                      <a:pt x="10" y="57"/>
                    </a:lnTo>
                    <a:lnTo>
                      <a:pt x="10" y="56"/>
                    </a:lnTo>
                    <a:lnTo>
                      <a:pt x="10" y="56"/>
                    </a:lnTo>
                    <a:lnTo>
                      <a:pt x="14" y="40"/>
                    </a:lnTo>
                    <a:lnTo>
                      <a:pt x="15" y="34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3" y="15"/>
                    </a:lnTo>
                    <a:lnTo>
                      <a:pt x="25" y="10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2"/>
                    </a:lnTo>
                    <a:lnTo>
                      <a:pt x="25" y="1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5" y="2"/>
                    </a:lnTo>
                    <a:lnTo>
                      <a:pt x="14" y="5"/>
                    </a:lnTo>
                    <a:lnTo>
                      <a:pt x="1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Freeform 1101"/>
              <p:cNvSpPr/>
              <p:nvPr/>
            </p:nvSpPr>
            <p:spPr bwMode="auto">
              <a:xfrm>
                <a:off x="4332288" y="4787900"/>
                <a:ext cx="9525" cy="19050"/>
              </a:xfrm>
              <a:custGeom>
                <a:avLst/>
                <a:gdLst/>
                <a:ahLst/>
                <a:cxnLst>
                  <a:cxn ang="0">
                    <a:pos x="15" y="5"/>
                  </a:cxn>
                  <a:cxn ang="0">
                    <a:pos x="15" y="5"/>
                  </a:cxn>
                  <a:cxn ang="0">
                    <a:pos x="13" y="14"/>
                  </a:cxn>
                  <a:cxn ang="0">
                    <a:pos x="10" y="23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0" y="43"/>
                  </a:cxn>
                  <a:cxn ang="0">
                    <a:pos x="0" y="46"/>
                  </a:cxn>
                  <a:cxn ang="0">
                    <a:pos x="3" y="48"/>
                  </a:cxn>
                  <a:cxn ang="0">
                    <a:pos x="7" y="50"/>
                  </a:cxn>
                  <a:cxn ang="0">
                    <a:pos x="10" y="48"/>
                  </a:cxn>
                  <a:cxn ang="0">
                    <a:pos x="11" y="46"/>
                  </a:cxn>
                  <a:cxn ang="0">
                    <a:pos x="11" y="46"/>
                  </a:cxn>
                  <a:cxn ang="0">
                    <a:pos x="21" y="26"/>
                  </a:cxn>
                  <a:cxn ang="0">
                    <a:pos x="25" y="16"/>
                  </a:cxn>
                  <a:cxn ang="0">
                    <a:pos x="27" y="5"/>
                  </a:cxn>
                  <a:cxn ang="0">
                    <a:pos x="27" y="5"/>
                  </a:cxn>
                  <a:cxn ang="0">
                    <a:pos x="27" y="2"/>
                  </a:cxn>
                  <a:cxn ang="0">
                    <a:pos x="25" y="1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6" y="2"/>
                  </a:cxn>
                  <a:cxn ang="0">
                    <a:pos x="15" y="5"/>
                  </a:cxn>
                  <a:cxn ang="0">
                    <a:pos x="15" y="5"/>
                  </a:cxn>
                </a:cxnLst>
                <a:rect l="0" t="0" r="r" b="b"/>
                <a:pathLst>
                  <a:path w="27" h="50">
                    <a:moveTo>
                      <a:pt x="15" y="5"/>
                    </a:moveTo>
                    <a:lnTo>
                      <a:pt x="15" y="5"/>
                    </a:lnTo>
                    <a:lnTo>
                      <a:pt x="13" y="14"/>
                    </a:lnTo>
                    <a:lnTo>
                      <a:pt x="10" y="23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3"/>
                    </a:lnTo>
                    <a:lnTo>
                      <a:pt x="0" y="46"/>
                    </a:lnTo>
                    <a:lnTo>
                      <a:pt x="3" y="48"/>
                    </a:lnTo>
                    <a:lnTo>
                      <a:pt x="7" y="50"/>
                    </a:lnTo>
                    <a:lnTo>
                      <a:pt x="10" y="48"/>
                    </a:lnTo>
                    <a:lnTo>
                      <a:pt x="11" y="46"/>
                    </a:lnTo>
                    <a:lnTo>
                      <a:pt x="11" y="46"/>
                    </a:lnTo>
                    <a:lnTo>
                      <a:pt x="21" y="26"/>
                    </a:lnTo>
                    <a:lnTo>
                      <a:pt x="25" y="16"/>
                    </a:lnTo>
                    <a:lnTo>
                      <a:pt x="27" y="5"/>
                    </a:lnTo>
                    <a:lnTo>
                      <a:pt x="27" y="5"/>
                    </a:lnTo>
                    <a:lnTo>
                      <a:pt x="27" y="2"/>
                    </a:lnTo>
                    <a:lnTo>
                      <a:pt x="25" y="1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6" y="2"/>
                    </a:lnTo>
                    <a:lnTo>
                      <a:pt x="15" y="5"/>
                    </a:lnTo>
                    <a:lnTo>
                      <a:pt x="1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Freeform 1102"/>
              <p:cNvSpPr/>
              <p:nvPr/>
            </p:nvSpPr>
            <p:spPr bwMode="auto">
              <a:xfrm>
                <a:off x="4371976" y="4779963"/>
                <a:ext cx="11113" cy="26988"/>
              </a:xfrm>
              <a:custGeom>
                <a:avLst/>
                <a:gdLst/>
                <a:ahLst/>
                <a:cxnLst>
                  <a:cxn ang="0">
                    <a:pos x="16" y="7"/>
                  </a:cxn>
                  <a:cxn ang="0">
                    <a:pos x="16" y="7"/>
                  </a:cxn>
                  <a:cxn ang="0">
                    <a:pos x="15" y="13"/>
                  </a:cxn>
                  <a:cxn ang="0">
                    <a:pos x="13" y="21"/>
                  </a:cxn>
                  <a:cxn ang="0">
                    <a:pos x="8" y="34"/>
                  </a:cxn>
                  <a:cxn ang="0">
                    <a:pos x="3" y="49"/>
                  </a:cxn>
                  <a:cxn ang="0">
                    <a:pos x="2" y="56"/>
                  </a:cxn>
                  <a:cxn ang="0">
                    <a:pos x="0" y="63"/>
                  </a:cxn>
                  <a:cxn ang="0">
                    <a:pos x="0" y="63"/>
                  </a:cxn>
                  <a:cxn ang="0">
                    <a:pos x="2" y="66"/>
                  </a:cxn>
                  <a:cxn ang="0">
                    <a:pos x="3" y="67"/>
                  </a:cxn>
                  <a:cxn ang="0">
                    <a:pos x="7" y="68"/>
                  </a:cxn>
                  <a:cxn ang="0">
                    <a:pos x="11" y="67"/>
                  </a:cxn>
                  <a:cxn ang="0">
                    <a:pos x="12" y="66"/>
                  </a:cxn>
                  <a:cxn ang="0">
                    <a:pos x="12" y="63"/>
                  </a:cxn>
                  <a:cxn ang="0">
                    <a:pos x="12" y="63"/>
                  </a:cxn>
                  <a:cxn ang="0">
                    <a:pos x="13" y="56"/>
                  </a:cxn>
                  <a:cxn ang="0">
                    <a:pos x="15" y="49"/>
                  </a:cxn>
                  <a:cxn ang="0">
                    <a:pos x="20" y="36"/>
                  </a:cxn>
                  <a:cxn ang="0">
                    <a:pos x="25" y="21"/>
                  </a:cxn>
                  <a:cxn ang="0">
                    <a:pos x="27" y="13"/>
                  </a:cxn>
                  <a:cxn ang="0">
                    <a:pos x="28" y="7"/>
                  </a:cxn>
                  <a:cxn ang="0">
                    <a:pos x="28" y="7"/>
                  </a:cxn>
                  <a:cxn ang="0">
                    <a:pos x="27" y="4"/>
                  </a:cxn>
                  <a:cxn ang="0">
                    <a:pos x="25" y="2"/>
                  </a:cxn>
                  <a:cxn ang="0">
                    <a:pos x="21" y="0"/>
                  </a:cxn>
                  <a:cxn ang="0">
                    <a:pos x="17" y="2"/>
                  </a:cxn>
                  <a:cxn ang="0">
                    <a:pos x="16" y="4"/>
                  </a:cxn>
                  <a:cxn ang="0">
                    <a:pos x="16" y="7"/>
                  </a:cxn>
                  <a:cxn ang="0">
                    <a:pos x="16" y="7"/>
                  </a:cxn>
                </a:cxnLst>
                <a:rect l="0" t="0" r="r" b="b"/>
                <a:pathLst>
                  <a:path w="28" h="68">
                    <a:moveTo>
                      <a:pt x="16" y="7"/>
                    </a:moveTo>
                    <a:lnTo>
                      <a:pt x="16" y="7"/>
                    </a:lnTo>
                    <a:lnTo>
                      <a:pt x="15" y="13"/>
                    </a:lnTo>
                    <a:lnTo>
                      <a:pt x="13" y="21"/>
                    </a:lnTo>
                    <a:lnTo>
                      <a:pt x="8" y="34"/>
                    </a:lnTo>
                    <a:lnTo>
                      <a:pt x="3" y="49"/>
                    </a:lnTo>
                    <a:lnTo>
                      <a:pt x="2" y="56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2" y="66"/>
                    </a:lnTo>
                    <a:lnTo>
                      <a:pt x="3" y="67"/>
                    </a:lnTo>
                    <a:lnTo>
                      <a:pt x="7" y="68"/>
                    </a:lnTo>
                    <a:lnTo>
                      <a:pt x="11" y="67"/>
                    </a:lnTo>
                    <a:lnTo>
                      <a:pt x="12" y="66"/>
                    </a:lnTo>
                    <a:lnTo>
                      <a:pt x="12" y="63"/>
                    </a:lnTo>
                    <a:lnTo>
                      <a:pt x="12" y="63"/>
                    </a:lnTo>
                    <a:lnTo>
                      <a:pt x="13" y="56"/>
                    </a:lnTo>
                    <a:lnTo>
                      <a:pt x="15" y="49"/>
                    </a:lnTo>
                    <a:lnTo>
                      <a:pt x="20" y="36"/>
                    </a:lnTo>
                    <a:lnTo>
                      <a:pt x="25" y="21"/>
                    </a:lnTo>
                    <a:lnTo>
                      <a:pt x="27" y="13"/>
                    </a:lnTo>
                    <a:lnTo>
                      <a:pt x="28" y="7"/>
                    </a:lnTo>
                    <a:lnTo>
                      <a:pt x="28" y="7"/>
                    </a:lnTo>
                    <a:lnTo>
                      <a:pt x="27" y="4"/>
                    </a:lnTo>
                    <a:lnTo>
                      <a:pt x="25" y="2"/>
                    </a:lnTo>
                    <a:lnTo>
                      <a:pt x="21" y="0"/>
                    </a:lnTo>
                    <a:lnTo>
                      <a:pt x="17" y="2"/>
                    </a:lnTo>
                    <a:lnTo>
                      <a:pt x="16" y="4"/>
                    </a:lnTo>
                    <a:lnTo>
                      <a:pt x="16" y="7"/>
                    </a:lnTo>
                    <a:lnTo>
                      <a:pt x="16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Freeform 1103"/>
              <p:cNvSpPr/>
              <p:nvPr/>
            </p:nvSpPr>
            <p:spPr bwMode="auto">
              <a:xfrm>
                <a:off x="4406901" y="4765675"/>
                <a:ext cx="9525" cy="26988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20"/>
                  </a:cxn>
                  <a:cxn ang="0">
                    <a:pos x="9" y="34"/>
                  </a:cxn>
                  <a:cxn ang="0">
                    <a:pos x="7" y="47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3"/>
                  </a:cxn>
                  <a:cxn ang="0">
                    <a:pos x="1" y="64"/>
                  </a:cxn>
                  <a:cxn ang="0">
                    <a:pos x="4" y="68"/>
                  </a:cxn>
                  <a:cxn ang="0">
                    <a:pos x="5" y="68"/>
                  </a:cxn>
                  <a:cxn ang="0">
                    <a:pos x="8" y="68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7" y="51"/>
                  </a:cxn>
                  <a:cxn ang="0">
                    <a:pos x="20" y="37"/>
                  </a:cxn>
                  <a:cxn ang="0">
                    <a:pos x="22" y="21"/>
                  </a:cxn>
                  <a:cxn ang="0">
                    <a:pos x="24" y="5"/>
                  </a:cxn>
                  <a:cxn ang="0">
                    <a:pos x="24" y="5"/>
                  </a:cxn>
                  <a:cxn ang="0">
                    <a:pos x="22" y="4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4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4" h="68">
                    <a:moveTo>
                      <a:pt x="12" y="5"/>
                    </a:moveTo>
                    <a:lnTo>
                      <a:pt x="12" y="5"/>
                    </a:lnTo>
                    <a:lnTo>
                      <a:pt x="10" y="20"/>
                    </a:lnTo>
                    <a:lnTo>
                      <a:pt x="9" y="34"/>
                    </a:lnTo>
                    <a:lnTo>
                      <a:pt x="7" y="47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3"/>
                    </a:lnTo>
                    <a:lnTo>
                      <a:pt x="1" y="64"/>
                    </a:lnTo>
                    <a:lnTo>
                      <a:pt x="4" y="68"/>
                    </a:lnTo>
                    <a:lnTo>
                      <a:pt x="5" y="68"/>
                    </a:lnTo>
                    <a:lnTo>
                      <a:pt x="8" y="68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7" y="51"/>
                    </a:lnTo>
                    <a:lnTo>
                      <a:pt x="20" y="37"/>
                    </a:lnTo>
                    <a:lnTo>
                      <a:pt x="22" y="21"/>
                    </a:lnTo>
                    <a:lnTo>
                      <a:pt x="24" y="5"/>
                    </a:lnTo>
                    <a:lnTo>
                      <a:pt x="24" y="5"/>
                    </a:lnTo>
                    <a:lnTo>
                      <a:pt x="22" y="4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Freeform 1104"/>
              <p:cNvSpPr/>
              <p:nvPr/>
            </p:nvSpPr>
            <p:spPr bwMode="auto">
              <a:xfrm>
                <a:off x="4437063" y="4759325"/>
                <a:ext cx="6350" cy="25400"/>
              </a:xfrm>
              <a:custGeom>
                <a:avLst/>
                <a:gdLst/>
                <a:ahLst/>
                <a:cxnLst>
                  <a:cxn ang="0">
                    <a:pos x="9" y="2"/>
                  </a:cxn>
                  <a:cxn ang="0">
                    <a:pos x="9" y="2"/>
                  </a:cxn>
                  <a:cxn ang="0">
                    <a:pos x="7" y="1"/>
                  </a:cxn>
                  <a:cxn ang="0">
                    <a:pos x="5" y="0"/>
                  </a:cxn>
                  <a:cxn ang="0">
                    <a:pos x="3" y="1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7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3" y="14"/>
                  </a:cxn>
                  <a:cxn ang="0">
                    <a:pos x="4" y="19"/>
                  </a:cxn>
                  <a:cxn ang="0">
                    <a:pos x="3" y="28"/>
                  </a:cxn>
                  <a:cxn ang="0">
                    <a:pos x="3" y="56"/>
                  </a:cxn>
                  <a:cxn ang="0">
                    <a:pos x="3" y="56"/>
                  </a:cxn>
                  <a:cxn ang="0">
                    <a:pos x="4" y="57"/>
                  </a:cxn>
                  <a:cxn ang="0">
                    <a:pos x="5" y="60"/>
                  </a:cxn>
                  <a:cxn ang="0">
                    <a:pos x="9" y="61"/>
                  </a:cxn>
                  <a:cxn ang="0">
                    <a:pos x="13" y="60"/>
                  </a:cxn>
                  <a:cxn ang="0">
                    <a:pos x="15" y="57"/>
                  </a:cxn>
                  <a:cxn ang="0">
                    <a:pos x="15" y="56"/>
                  </a:cxn>
                  <a:cxn ang="0">
                    <a:pos x="15" y="20"/>
                  </a:cxn>
                  <a:cxn ang="0">
                    <a:pos x="15" y="20"/>
                  </a:cxn>
                  <a:cxn ang="0">
                    <a:pos x="13" y="11"/>
                  </a:cxn>
                  <a:cxn ang="0">
                    <a:pos x="12" y="6"/>
                  </a:cxn>
                  <a:cxn ang="0">
                    <a:pos x="9" y="2"/>
                  </a:cxn>
                  <a:cxn ang="0">
                    <a:pos x="9" y="2"/>
                  </a:cxn>
                </a:cxnLst>
                <a:rect l="0" t="0" r="r" b="b"/>
                <a:pathLst>
                  <a:path w="15" h="61">
                    <a:moveTo>
                      <a:pt x="9" y="2"/>
                    </a:moveTo>
                    <a:lnTo>
                      <a:pt x="9" y="2"/>
                    </a:lnTo>
                    <a:lnTo>
                      <a:pt x="7" y="1"/>
                    </a:lnTo>
                    <a:lnTo>
                      <a:pt x="5" y="0"/>
                    </a:lnTo>
                    <a:lnTo>
                      <a:pt x="3" y="1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7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3" y="14"/>
                    </a:lnTo>
                    <a:lnTo>
                      <a:pt x="4" y="19"/>
                    </a:lnTo>
                    <a:lnTo>
                      <a:pt x="3" y="28"/>
                    </a:lnTo>
                    <a:lnTo>
                      <a:pt x="3" y="56"/>
                    </a:lnTo>
                    <a:lnTo>
                      <a:pt x="3" y="56"/>
                    </a:lnTo>
                    <a:lnTo>
                      <a:pt x="4" y="57"/>
                    </a:lnTo>
                    <a:lnTo>
                      <a:pt x="5" y="60"/>
                    </a:lnTo>
                    <a:lnTo>
                      <a:pt x="9" y="61"/>
                    </a:lnTo>
                    <a:lnTo>
                      <a:pt x="13" y="60"/>
                    </a:lnTo>
                    <a:lnTo>
                      <a:pt x="15" y="57"/>
                    </a:lnTo>
                    <a:lnTo>
                      <a:pt x="15" y="56"/>
                    </a:lnTo>
                    <a:lnTo>
                      <a:pt x="15" y="20"/>
                    </a:lnTo>
                    <a:lnTo>
                      <a:pt x="15" y="20"/>
                    </a:lnTo>
                    <a:lnTo>
                      <a:pt x="13" y="11"/>
                    </a:lnTo>
                    <a:lnTo>
                      <a:pt x="12" y="6"/>
                    </a:lnTo>
                    <a:lnTo>
                      <a:pt x="9" y="2"/>
                    </a:lnTo>
                    <a:lnTo>
                      <a:pt x="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Freeform 1105"/>
              <p:cNvSpPr/>
              <p:nvPr/>
            </p:nvSpPr>
            <p:spPr bwMode="auto">
              <a:xfrm>
                <a:off x="4471988" y="4741863"/>
                <a:ext cx="7938" cy="19050"/>
              </a:xfrm>
              <a:custGeom>
                <a:avLst/>
                <a:gdLst/>
                <a:ahLst/>
                <a:cxnLst>
                  <a:cxn ang="0">
                    <a:pos x="7" y="5"/>
                  </a:cxn>
                  <a:cxn ang="0">
                    <a:pos x="7" y="5"/>
                  </a:cxn>
                  <a:cxn ang="0">
                    <a:pos x="6" y="14"/>
                  </a:cxn>
                  <a:cxn ang="0">
                    <a:pos x="3" y="24"/>
                  </a:cxn>
                  <a:cxn ang="0">
                    <a:pos x="1" y="34"/>
                  </a:cxn>
                  <a:cxn ang="0">
                    <a:pos x="0" y="43"/>
                  </a:cxn>
                  <a:cxn ang="0">
                    <a:pos x="0" y="43"/>
                  </a:cxn>
                  <a:cxn ang="0">
                    <a:pos x="1" y="46"/>
                  </a:cxn>
                  <a:cxn ang="0">
                    <a:pos x="2" y="47"/>
                  </a:cxn>
                  <a:cxn ang="0">
                    <a:pos x="6" y="48"/>
                  </a:cxn>
                  <a:cxn ang="0">
                    <a:pos x="10" y="47"/>
                  </a:cxn>
                  <a:cxn ang="0">
                    <a:pos x="11" y="46"/>
                  </a:cxn>
                  <a:cxn ang="0">
                    <a:pos x="11" y="43"/>
                  </a:cxn>
                  <a:cxn ang="0">
                    <a:pos x="11" y="43"/>
                  </a:cxn>
                  <a:cxn ang="0">
                    <a:pos x="13" y="34"/>
                  </a:cxn>
                  <a:cxn ang="0">
                    <a:pos x="15" y="24"/>
                  </a:cxn>
                  <a:cxn ang="0">
                    <a:pos x="18" y="14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9" y="3"/>
                  </a:cxn>
                  <a:cxn ang="0">
                    <a:pos x="18" y="1"/>
                  </a:cxn>
                  <a:cxn ang="0">
                    <a:pos x="14" y="0"/>
                  </a:cxn>
                  <a:cxn ang="0">
                    <a:pos x="10" y="1"/>
                  </a:cxn>
                  <a:cxn ang="0">
                    <a:pos x="9" y="3"/>
                  </a:cxn>
                  <a:cxn ang="0">
                    <a:pos x="7" y="5"/>
                  </a:cxn>
                  <a:cxn ang="0">
                    <a:pos x="7" y="5"/>
                  </a:cxn>
                </a:cxnLst>
                <a:rect l="0" t="0" r="r" b="b"/>
                <a:pathLst>
                  <a:path w="19" h="48">
                    <a:moveTo>
                      <a:pt x="7" y="5"/>
                    </a:moveTo>
                    <a:lnTo>
                      <a:pt x="7" y="5"/>
                    </a:lnTo>
                    <a:lnTo>
                      <a:pt x="6" y="14"/>
                    </a:lnTo>
                    <a:lnTo>
                      <a:pt x="3" y="24"/>
                    </a:lnTo>
                    <a:lnTo>
                      <a:pt x="1" y="34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1" y="46"/>
                    </a:lnTo>
                    <a:lnTo>
                      <a:pt x="2" y="47"/>
                    </a:lnTo>
                    <a:lnTo>
                      <a:pt x="6" y="48"/>
                    </a:lnTo>
                    <a:lnTo>
                      <a:pt x="10" y="47"/>
                    </a:lnTo>
                    <a:lnTo>
                      <a:pt x="11" y="46"/>
                    </a:lnTo>
                    <a:lnTo>
                      <a:pt x="11" y="43"/>
                    </a:lnTo>
                    <a:lnTo>
                      <a:pt x="11" y="43"/>
                    </a:lnTo>
                    <a:lnTo>
                      <a:pt x="13" y="34"/>
                    </a:lnTo>
                    <a:lnTo>
                      <a:pt x="15" y="24"/>
                    </a:lnTo>
                    <a:lnTo>
                      <a:pt x="18" y="1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3"/>
                    </a:lnTo>
                    <a:lnTo>
                      <a:pt x="18" y="1"/>
                    </a:lnTo>
                    <a:lnTo>
                      <a:pt x="14" y="0"/>
                    </a:lnTo>
                    <a:lnTo>
                      <a:pt x="10" y="1"/>
                    </a:lnTo>
                    <a:lnTo>
                      <a:pt x="9" y="3"/>
                    </a:lnTo>
                    <a:lnTo>
                      <a:pt x="7" y="5"/>
                    </a:lnTo>
                    <a:lnTo>
                      <a:pt x="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Freeform 1106"/>
              <p:cNvSpPr/>
              <p:nvPr/>
            </p:nvSpPr>
            <p:spPr bwMode="auto">
              <a:xfrm>
                <a:off x="4457701" y="4371975"/>
                <a:ext cx="25400" cy="34925"/>
              </a:xfrm>
              <a:custGeom>
                <a:avLst/>
                <a:gdLst/>
                <a:ahLst/>
                <a:cxnLst>
                  <a:cxn ang="0">
                    <a:pos x="54" y="3"/>
                  </a:cxn>
                  <a:cxn ang="0">
                    <a:pos x="54" y="3"/>
                  </a:cxn>
                  <a:cxn ang="0">
                    <a:pos x="39" y="21"/>
                  </a:cxn>
                  <a:cxn ang="0">
                    <a:pos x="23" y="40"/>
                  </a:cxn>
                  <a:cxn ang="0">
                    <a:pos x="15" y="49"/>
                  </a:cxn>
                  <a:cxn ang="0">
                    <a:pos x="10" y="59"/>
                  </a:cxn>
                  <a:cxn ang="0">
                    <a:pos x="3" y="70"/>
                  </a:cxn>
                  <a:cxn ang="0">
                    <a:pos x="0" y="81"/>
                  </a:cxn>
                  <a:cxn ang="0">
                    <a:pos x="0" y="81"/>
                  </a:cxn>
                  <a:cxn ang="0">
                    <a:pos x="0" y="84"/>
                  </a:cxn>
                  <a:cxn ang="0">
                    <a:pos x="1" y="85"/>
                  </a:cxn>
                  <a:cxn ang="0">
                    <a:pos x="3" y="88"/>
                  </a:cxn>
                  <a:cxn ang="0">
                    <a:pos x="9" y="88"/>
                  </a:cxn>
                  <a:cxn ang="0">
                    <a:pos x="10" y="87"/>
                  </a:cxn>
                  <a:cxn ang="0">
                    <a:pos x="11" y="84"/>
                  </a:cxn>
                  <a:cxn ang="0">
                    <a:pos x="11" y="84"/>
                  </a:cxn>
                  <a:cxn ang="0">
                    <a:pos x="15" y="74"/>
                  </a:cxn>
                  <a:cxn ang="0">
                    <a:pos x="20" y="63"/>
                  </a:cxn>
                  <a:cxn ang="0">
                    <a:pos x="26" y="54"/>
                  </a:cxn>
                  <a:cxn ang="0">
                    <a:pos x="32" y="45"/>
                  </a:cxn>
                  <a:cxn ang="0">
                    <a:pos x="48" y="28"/>
                  </a:cxn>
                  <a:cxn ang="0">
                    <a:pos x="62" y="11"/>
                  </a:cxn>
                  <a:cxn ang="0">
                    <a:pos x="62" y="11"/>
                  </a:cxn>
                  <a:cxn ang="0">
                    <a:pos x="64" y="8"/>
                  </a:cxn>
                  <a:cxn ang="0">
                    <a:pos x="64" y="7"/>
                  </a:cxn>
                  <a:cxn ang="0">
                    <a:pos x="62" y="3"/>
                  </a:cxn>
                  <a:cxn ang="0">
                    <a:pos x="61" y="2"/>
                  </a:cxn>
                  <a:cxn ang="0">
                    <a:pos x="58" y="0"/>
                  </a:cxn>
                  <a:cxn ang="0">
                    <a:pos x="57" y="2"/>
                  </a:cxn>
                  <a:cxn ang="0">
                    <a:pos x="54" y="3"/>
                  </a:cxn>
                  <a:cxn ang="0">
                    <a:pos x="54" y="3"/>
                  </a:cxn>
                </a:cxnLst>
                <a:rect l="0" t="0" r="r" b="b"/>
                <a:pathLst>
                  <a:path w="64" h="88">
                    <a:moveTo>
                      <a:pt x="54" y="3"/>
                    </a:moveTo>
                    <a:lnTo>
                      <a:pt x="54" y="3"/>
                    </a:lnTo>
                    <a:lnTo>
                      <a:pt x="39" y="21"/>
                    </a:lnTo>
                    <a:lnTo>
                      <a:pt x="23" y="40"/>
                    </a:lnTo>
                    <a:lnTo>
                      <a:pt x="15" y="49"/>
                    </a:lnTo>
                    <a:lnTo>
                      <a:pt x="10" y="59"/>
                    </a:lnTo>
                    <a:lnTo>
                      <a:pt x="3" y="70"/>
                    </a:lnTo>
                    <a:lnTo>
                      <a:pt x="0" y="81"/>
                    </a:lnTo>
                    <a:lnTo>
                      <a:pt x="0" y="81"/>
                    </a:lnTo>
                    <a:lnTo>
                      <a:pt x="0" y="84"/>
                    </a:lnTo>
                    <a:lnTo>
                      <a:pt x="1" y="85"/>
                    </a:lnTo>
                    <a:lnTo>
                      <a:pt x="3" y="88"/>
                    </a:lnTo>
                    <a:lnTo>
                      <a:pt x="9" y="88"/>
                    </a:lnTo>
                    <a:lnTo>
                      <a:pt x="10" y="87"/>
                    </a:lnTo>
                    <a:lnTo>
                      <a:pt x="11" y="84"/>
                    </a:lnTo>
                    <a:lnTo>
                      <a:pt x="11" y="84"/>
                    </a:lnTo>
                    <a:lnTo>
                      <a:pt x="15" y="74"/>
                    </a:lnTo>
                    <a:lnTo>
                      <a:pt x="20" y="63"/>
                    </a:lnTo>
                    <a:lnTo>
                      <a:pt x="26" y="54"/>
                    </a:lnTo>
                    <a:lnTo>
                      <a:pt x="32" y="45"/>
                    </a:lnTo>
                    <a:lnTo>
                      <a:pt x="48" y="28"/>
                    </a:lnTo>
                    <a:lnTo>
                      <a:pt x="62" y="11"/>
                    </a:lnTo>
                    <a:lnTo>
                      <a:pt x="62" y="11"/>
                    </a:lnTo>
                    <a:lnTo>
                      <a:pt x="64" y="8"/>
                    </a:lnTo>
                    <a:lnTo>
                      <a:pt x="64" y="7"/>
                    </a:lnTo>
                    <a:lnTo>
                      <a:pt x="62" y="3"/>
                    </a:lnTo>
                    <a:lnTo>
                      <a:pt x="61" y="2"/>
                    </a:lnTo>
                    <a:lnTo>
                      <a:pt x="58" y="0"/>
                    </a:lnTo>
                    <a:lnTo>
                      <a:pt x="57" y="2"/>
                    </a:lnTo>
                    <a:lnTo>
                      <a:pt x="54" y="3"/>
                    </a:lnTo>
                    <a:lnTo>
                      <a:pt x="5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Freeform 1107"/>
              <p:cNvSpPr/>
              <p:nvPr/>
            </p:nvSpPr>
            <p:spPr bwMode="auto">
              <a:xfrm>
                <a:off x="4483101" y="4367213"/>
                <a:ext cx="26988" cy="41275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0" y="12"/>
                  </a:cxn>
                  <a:cxn ang="0">
                    <a:pos x="43" y="22"/>
                  </a:cxn>
                  <a:cxn ang="0">
                    <a:pos x="29" y="43"/>
                  </a:cxn>
                  <a:cxn ang="0">
                    <a:pos x="29" y="43"/>
                  </a:cxn>
                  <a:cxn ang="0">
                    <a:pos x="13" y="68"/>
                  </a:cxn>
                  <a:cxn ang="0">
                    <a:pos x="5" y="81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8"/>
                  </a:cxn>
                  <a:cxn ang="0">
                    <a:pos x="0" y="99"/>
                  </a:cxn>
                  <a:cxn ang="0">
                    <a:pos x="4" y="102"/>
                  </a:cxn>
                  <a:cxn ang="0">
                    <a:pos x="8" y="102"/>
                  </a:cxn>
                  <a:cxn ang="0">
                    <a:pos x="9" y="101"/>
                  </a:cxn>
                  <a:cxn ang="0">
                    <a:pos x="10" y="98"/>
                  </a:cxn>
                  <a:cxn ang="0">
                    <a:pos x="10" y="98"/>
                  </a:cxn>
                  <a:cxn ang="0">
                    <a:pos x="16" y="86"/>
                  </a:cxn>
                  <a:cxn ang="0">
                    <a:pos x="22" y="74"/>
                  </a:cxn>
                  <a:cxn ang="0">
                    <a:pos x="37" y="54"/>
                  </a:cxn>
                  <a:cxn ang="0">
                    <a:pos x="37" y="54"/>
                  </a:cxn>
                  <a:cxn ang="0">
                    <a:pos x="51" y="31"/>
                  </a:cxn>
                  <a:cxn ang="0">
                    <a:pos x="58" y="20"/>
                  </a:cxn>
                  <a:cxn ang="0">
                    <a:pos x="67" y="9"/>
                  </a:cxn>
                  <a:cxn ang="0">
                    <a:pos x="67" y="9"/>
                  </a:cxn>
                  <a:cxn ang="0">
                    <a:pos x="68" y="8"/>
                  </a:cxn>
                  <a:cxn ang="0">
                    <a:pos x="68" y="5"/>
                  </a:cxn>
                  <a:cxn ang="0">
                    <a:pos x="67" y="1"/>
                  </a:cxn>
                  <a:cxn ang="0">
                    <a:pos x="63" y="0"/>
                  </a:cxn>
                  <a:cxn ang="0">
                    <a:pos x="60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8" h="102">
                    <a:moveTo>
                      <a:pt x="59" y="1"/>
                    </a:moveTo>
                    <a:lnTo>
                      <a:pt x="59" y="1"/>
                    </a:lnTo>
                    <a:lnTo>
                      <a:pt x="50" y="12"/>
                    </a:lnTo>
                    <a:lnTo>
                      <a:pt x="43" y="22"/>
                    </a:lnTo>
                    <a:lnTo>
                      <a:pt x="29" y="43"/>
                    </a:lnTo>
                    <a:lnTo>
                      <a:pt x="29" y="43"/>
                    </a:lnTo>
                    <a:lnTo>
                      <a:pt x="13" y="68"/>
                    </a:lnTo>
                    <a:lnTo>
                      <a:pt x="5" y="81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8"/>
                    </a:lnTo>
                    <a:lnTo>
                      <a:pt x="0" y="99"/>
                    </a:lnTo>
                    <a:lnTo>
                      <a:pt x="4" y="102"/>
                    </a:lnTo>
                    <a:lnTo>
                      <a:pt x="8" y="102"/>
                    </a:lnTo>
                    <a:lnTo>
                      <a:pt x="9" y="101"/>
                    </a:lnTo>
                    <a:lnTo>
                      <a:pt x="10" y="98"/>
                    </a:lnTo>
                    <a:lnTo>
                      <a:pt x="10" y="98"/>
                    </a:lnTo>
                    <a:lnTo>
                      <a:pt x="16" y="86"/>
                    </a:lnTo>
                    <a:lnTo>
                      <a:pt x="22" y="74"/>
                    </a:lnTo>
                    <a:lnTo>
                      <a:pt x="37" y="54"/>
                    </a:lnTo>
                    <a:lnTo>
                      <a:pt x="37" y="54"/>
                    </a:lnTo>
                    <a:lnTo>
                      <a:pt x="51" y="31"/>
                    </a:lnTo>
                    <a:lnTo>
                      <a:pt x="58" y="20"/>
                    </a:lnTo>
                    <a:lnTo>
                      <a:pt x="67" y="9"/>
                    </a:lnTo>
                    <a:lnTo>
                      <a:pt x="67" y="9"/>
                    </a:lnTo>
                    <a:lnTo>
                      <a:pt x="68" y="8"/>
                    </a:lnTo>
                    <a:lnTo>
                      <a:pt x="68" y="5"/>
                    </a:lnTo>
                    <a:lnTo>
                      <a:pt x="67" y="1"/>
                    </a:lnTo>
                    <a:lnTo>
                      <a:pt x="63" y="0"/>
                    </a:lnTo>
                    <a:lnTo>
                      <a:pt x="60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Freeform 1108"/>
              <p:cNvSpPr/>
              <p:nvPr/>
            </p:nvSpPr>
            <p:spPr bwMode="auto">
              <a:xfrm>
                <a:off x="4508501" y="4364038"/>
                <a:ext cx="28575" cy="44450"/>
              </a:xfrm>
              <a:custGeom>
                <a:avLst/>
                <a:gdLst/>
                <a:ahLst/>
                <a:cxnLst>
                  <a:cxn ang="0">
                    <a:pos x="62" y="3"/>
                  </a:cxn>
                  <a:cxn ang="0">
                    <a:pos x="62" y="3"/>
                  </a:cxn>
                  <a:cxn ang="0">
                    <a:pos x="47" y="29"/>
                  </a:cxn>
                  <a:cxn ang="0">
                    <a:pos x="31" y="52"/>
                  </a:cxn>
                  <a:cxn ang="0">
                    <a:pos x="16" y="77"/>
                  </a:cxn>
                  <a:cxn ang="0">
                    <a:pos x="1" y="102"/>
                  </a:cxn>
                  <a:cxn ang="0">
                    <a:pos x="1" y="102"/>
                  </a:cxn>
                  <a:cxn ang="0">
                    <a:pos x="0" y="105"/>
                  </a:cxn>
                  <a:cxn ang="0">
                    <a:pos x="1" y="106"/>
                  </a:cxn>
                  <a:cxn ang="0">
                    <a:pos x="4" y="110"/>
                  </a:cxn>
                  <a:cxn ang="0">
                    <a:pos x="8" y="110"/>
                  </a:cxn>
                  <a:cxn ang="0">
                    <a:pos x="9" y="110"/>
                  </a:cxn>
                  <a:cxn ang="0">
                    <a:pos x="11" y="107"/>
                  </a:cxn>
                  <a:cxn ang="0">
                    <a:pos x="11" y="107"/>
                  </a:cxn>
                  <a:cxn ang="0">
                    <a:pos x="25" y="82"/>
                  </a:cxn>
                  <a:cxn ang="0">
                    <a:pos x="42" y="59"/>
                  </a:cxn>
                  <a:cxn ang="0">
                    <a:pos x="58" y="34"/>
                  </a:cxn>
                  <a:cxn ang="0">
                    <a:pos x="72" y="9"/>
                  </a:cxn>
                  <a:cxn ang="0">
                    <a:pos x="72" y="9"/>
                  </a:cxn>
                  <a:cxn ang="0">
                    <a:pos x="72" y="7"/>
                  </a:cxn>
                  <a:cxn ang="0">
                    <a:pos x="72" y="4"/>
                  </a:cxn>
                  <a:cxn ang="0">
                    <a:pos x="69" y="1"/>
                  </a:cxn>
                  <a:cxn ang="0">
                    <a:pos x="66" y="0"/>
                  </a:cxn>
                  <a:cxn ang="0">
                    <a:pos x="64" y="1"/>
                  </a:cxn>
                  <a:cxn ang="0">
                    <a:pos x="62" y="3"/>
                  </a:cxn>
                  <a:cxn ang="0">
                    <a:pos x="62" y="3"/>
                  </a:cxn>
                </a:cxnLst>
                <a:rect l="0" t="0" r="r" b="b"/>
                <a:pathLst>
                  <a:path w="72" h="110">
                    <a:moveTo>
                      <a:pt x="62" y="3"/>
                    </a:moveTo>
                    <a:lnTo>
                      <a:pt x="62" y="3"/>
                    </a:lnTo>
                    <a:lnTo>
                      <a:pt x="47" y="29"/>
                    </a:lnTo>
                    <a:lnTo>
                      <a:pt x="31" y="52"/>
                    </a:lnTo>
                    <a:lnTo>
                      <a:pt x="16" y="77"/>
                    </a:lnTo>
                    <a:lnTo>
                      <a:pt x="1" y="102"/>
                    </a:lnTo>
                    <a:lnTo>
                      <a:pt x="1" y="102"/>
                    </a:lnTo>
                    <a:lnTo>
                      <a:pt x="0" y="105"/>
                    </a:lnTo>
                    <a:lnTo>
                      <a:pt x="1" y="106"/>
                    </a:lnTo>
                    <a:lnTo>
                      <a:pt x="4" y="110"/>
                    </a:lnTo>
                    <a:lnTo>
                      <a:pt x="8" y="110"/>
                    </a:lnTo>
                    <a:lnTo>
                      <a:pt x="9" y="110"/>
                    </a:lnTo>
                    <a:lnTo>
                      <a:pt x="11" y="107"/>
                    </a:lnTo>
                    <a:lnTo>
                      <a:pt x="11" y="107"/>
                    </a:lnTo>
                    <a:lnTo>
                      <a:pt x="25" y="82"/>
                    </a:lnTo>
                    <a:lnTo>
                      <a:pt x="42" y="59"/>
                    </a:lnTo>
                    <a:lnTo>
                      <a:pt x="58" y="34"/>
                    </a:lnTo>
                    <a:lnTo>
                      <a:pt x="72" y="9"/>
                    </a:lnTo>
                    <a:lnTo>
                      <a:pt x="72" y="9"/>
                    </a:lnTo>
                    <a:lnTo>
                      <a:pt x="72" y="7"/>
                    </a:lnTo>
                    <a:lnTo>
                      <a:pt x="72" y="4"/>
                    </a:lnTo>
                    <a:lnTo>
                      <a:pt x="69" y="1"/>
                    </a:lnTo>
                    <a:lnTo>
                      <a:pt x="66" y="0"/>
                    </a:lnTo>
                    <a:lnTo>
                      <a:pt x="64" y="1"/>
                    </a:lnTo>
                    <a:lnTo>
                      <a:pt x="62" y="3"/>
                    </a:lnTo>
                    <a:lnTo>
                      <a:pt x="6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Freeform 1109"/>
              <p:cNvSpPr/>
              <p:nvPr/>
            </p:nvSpPr>
            <p:spPr bwMode="auto">
              <a:xfrm>
                <a:off x="4533901" y="4365625"/>
                <a:ext cx="23813" cy="42863"/>
              </a:xfrm>
              <a:custGeom>
                <a:avLst/>
                <a:gdLst/>
                <a:ahLst/>
                <a:cxnLst>
                  <a:cxn ang="0">
                    <a:pos x="49" y="3"/>
                  </a:cxn>
                  <a:cxn ang="0">
                    <a:pos x="49" y="3"/>
                  </a:cxn>
                  <a:cxn ang="0">
                    <a:pos x="0" y="98"/>
                  </a:cxn>
                  <a:cxn ang="0">
                    <a:pos x="0" y="98"/>
                  </a:cxn>
                  <a:cxn ang="0">
                    <a:pos x="0" y="101"/>
                  </a:cxn>
                  <a:cxn ang="0">
                    <a:pos x="0" y="102"/>
                  </a:cxn>
                  <a:cxn ang="0">
                    <a:pos x="2" y="106"/>
                  </a:cxn>
                  <a:cxn ang="0">
                    <a:pos x="6" y="106"/>
                  </a:cxn>
                  <a:cxn ang="0">
                    <a:pos x="9" y="106"/>
                  </a:cxn>
                  <a:cxn ang="0">
                    <a:pos x="10" y="103"/>
                  </a:cxn>
                  <a:cxn ang="0">
                    <a:pos x="10" y="103"/>
                  </a:cxn>
                  <a:cxn ang="0">
                    <a:pos x="60" y="9"/>
                  </a:cxn>
                  <a:cxn ang="0">
                    <a:pos x="60" y="9"/>
                  </a:cxn>
                  <a:cxn ang="0">
                    <a:pos x="60" y="6"/>
                  </a:cxn>
                  <a:cxn ang="0">
                    <a:pos x="60" y="4"/>
                  </a:cxn>
                  <a:cxn ang="0">
                    <a:pos x="57" y="1"/>
                  </a:cxn>
                  <a:cxn ang="0">
                    <a:pos x="53" y="0"/>
                  </a:cxn>
                  <a:cxn ang="0">
                    <a:pos x="51" y="1"/>
                  </a:cxn>
                  <a:cxn ang="0">
                    <a:pos x="49" y="3"/>
                  </a:cxn>
                  <a:cxn ang="0">
                    <a:pos x="49" y="3"/>
                  </a:cxn>
                </a:cxnLst>
                <a:rect l="0" t="0" r="r" b="b"/>
                <a:pathLst>
                  <a:path w="60" h="106">
                    <a:moveTo>
                      <a:pt x="49" y="3"/>
                    </a:moveTo>
                    <a:lnTo>
                      <a:pt x="49" y="3"/>
                    </a:lnTo>
                    <a:lnTo>
                      <a:pt x="0" y="98"/>
                    </a:lnTo>
                    <a:lnTo>
                      <a:pt x="0" y="98"/>
                    </a:lnTo>
                    <a:lnTo>
                      <a:pt x="0" y="101"/>
                    </a:lnTo>
                    <a:lnTo>
                      <a:pt x="0" y="102"/>
                    </a:lnTo>
                    <a:lnTo>
                      <a:pt x="2" y="106"/>
                    </a:lnTo>
                    <a:lnTo>
                      <a:pt x="6" y="106"/>
                    </a:lnTo>
                    <a:lnTo>
                      <a:pt x="9" y="106"/>
                    </a:lnTo>
                    <a:lnTo>
                      <a:pt x="10" y="103"/>
                    </a:lnTo>
                    <a:lnTo>
                      <a:pt x="10" y="103"/>
                    </a:lnTo>
                    <a:lnTo>
                      <a:pt x="60" y="9"/>
                    </a:lnTo>
                    <a:lnTo>
                      <a:pt x="60" y="9"/>
                    </a:lnTo>
                    <a:lnTo>
                      <a:pt x="60" y="6"/>
                    </a:lnTo>
                    <a:lnTo>
                      <a:pt x="60" y="4"/>
                    </a:lnTo>
                    <a:lnTo>
                      <a:pt x="57" y="1"/>
                    </a:lnTo>
                    <a:lnTo>
                      <a:pt x="53" y="0"/>
                    </a:lnTo>
                    <a:lnTo>
                      <a:pt x="51" y="1"/>
                    </a:lnTo>
                    <a:lnTo>
                      <a:pt x="49" y="3"/>
                    </a:lnTo>
                    <a:lnTo>
                      <a:pt x="4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Freeform 1110"/>
              <p:cNvSpPr/>
              <p:nvPr/>
            </p:nvSpPr>
            <p:spPr bwMode="auto">
              <a:xfrm>
                <a:off x="4557713" y="4368800"/>
                <a:ext cx="22225" cy="38100"/>
              </a:xfrm>
              <a:custGeom>
                <a:avLst/>
                <a:gdLst/>
                <a:ahLst/>
                <a:cxnLst>
                  <a:cxn ang="0">
                    <a:pos x="44" y="1"/>
                  </a:cxn>
                  <a:cxn ang="0">
                    <a:pos x="44" y="1"/>
                  </a:cxn>
                  <a:cxn ang="0">
                    <a:pos x="38" y="9"/>
                  </a:cxn>
                  <a:cxn ang="0">
                    <a:pos x="32" y="17"/>
                  </a:cxn>
                  <a:cxn ang="0">
                    <a:pos x="25" y="34"/>
                  </a:cxn>
                  <a:cxn ang="0">
                    <a:pos x="25" y="34"/>
                  </a:cxn>
                  <a:cxn ang="0">
                    <a:pos x="13" y="60"/>
                  </a:cxn>
                  <a:cxn ang="0">
                    <a:pos x="1" y="86"/>
                  </a:cxn>
                  <a:cxn ang="0">
                    <a:pos x="1" y="86"/>
                  </a:cxn>
                  <a:cxn ang="0">
                    <a:pos x="0" y="89"/>
                  </a:cxn>
                  <a:cxn ang="0">
                    <a:pos x="1" y="90"/>
                  </a:cxn>
                  <a:cxn ang="0">
                    <a:pos x="4" y="94"/>
                  </a:cxn>
                  <a:cxn ang="0">
                    <a:pos x="8" y="95"/>
                  </a:cxn>
                  <a:cxn ang="0">
                    <a:pos x="9" y="94"/>
                  </a:cxn>
                  <a:cxn ang="0">
                    <a:pos x="10" y="91"/>
                  </a:cxn>
                  <a:cxn ang="0">
                    <a:pos x="10" y="91"/>
                  </a:cxn>
                  <a:cxn ang="0">
                    <a:pos x="21" y="70"/>
                  </a:cxn>
                  <a:cxn ang="0">
                    <a:pos x="31" y="48"/>
                  </a:cxn>
                  <a:cxn ang="0">
                    <a:pos x="31" y="48"/>
                  </a:cxn>
                  <a:cxn ang="0">
                    <a:pos x="40" y="27"/>
                  </a:cxn>
                  <a:cxn ang="0">
                    <a:pos x="45" y="18"/>
                  </a:cxn>
                  <a:cxn ang="0">
                    <a:pos x="52" y="9"/>
                  </a:cxn>
                  <a:cxn ang="0">
                    <a:pos x="52" y="9"/>
                  </a:cxn>
                  <a:cxn ang="0">
                    <a:pos x="53" y="8"/>
                  </a:cxn>
                  <a:cxn ang="0">
                    <a:pos x="53" y="5"/>
                  </a:cxn>
                  <a:cxn ang="0">
                    <a:pos x="51" y="1"/>
                  </a:cxn>
                  <a:cxn ang="0">
                    <a:pos x="49" y="0"/>
                  </a:cxn>
                  <a:cxn ang="0">
                    <a:pos x="48" y="0"/>
                  </a:cxn>
                  <a:cxn ang="0">
                    <a:pos x="45" y="0"/>
                  </a:cxn>
                  <a:cxn ang="0">
                    <a:pos x="44" y="1"/>
                  </a:cxn>
                  <a:cxn ang="0">
                    <a:pos x="44" y="1"/>
                  </a:cxn>
                </a:cxnLst>
                <a:rect l="0" t="0" r="r" b="b"/>
                <a:pathLst>
                  <a:path w="53" h="95">
                    <a:moveTo>
                      <a:pt x="44" y="1"/>
                    </a:moveTo>
                    <a:lnTo>
                      <a:pt x="44" y="1"/>
                    </a:lnTo>
                    <a:lnTo>
                      <a:pt x="38" y="9"/>
                    </a:lnTo>
                    <a:lnTo>
                      <a:pt x="32" y="17"/>
                    </a:lnTo>
                    <a:lnTo>
                      <a:pt x="25" y="34"/>
                    </a:lnTo>
                    <a:lnTo>
                      <a:pt x="25" y="34"/>
                    </a:lnTo>
                    <a:lnTo>
                      <a:pt x="13" y="60"/>
                    </a:lnTo>
                    <a:lnTo>
                      <a:pt x="1" y="86"/>
                    </a:lnTo>
                    <a:lnTo>
                      <a:pt x="1" y="86"/>
                    </a:lnTo>
                    <a:lnTo>
                      <a:pt x="0" y="89"/>
                    </a:lnTo>
                    <a:lnTo>
                      <a:pt x="1" y="90"/>
                    </a:lnTo>
                    <a:lnTo>
                      <a:pt x="4" y="94"/>
                    </a:lnTo>
                    <a:lnTo>
                      <a:pt x="8" y="95"/>
                    </a:lnTo>
                    <a:lnTo>
                      <a:pt x="9" y="94"/>
                    </a:lnTo>
                    <a:lnTo>
                      <a:pt x="10" y="91"/>
                    </a:lnTo>
                    <a:lnTo>
                      <a:pt x="10" y="91"/>
                    </a:lnTo>
                    <a:lnTo>
                      <a:pt x="21" y="70"/>
                    </a:lnTo>
                    <a:lnTo>
                      <a:pt x="31" y="48"/>
                    </a:lnTo>
                    <a:lnTo>
                      <a:pt x="31" y="48"/>
                    </a:lnTo>
                    <a:lnTo>
                      <a:pt x="40" y="27"/>
                    </a:lnTo>
                    <a:lnTo>
                      <a:pt x="45" y="18"/>
                    </a:lnTo>
                    <a:lnTo>
                      <a:pt x="52" y="9"/>
                    </a:lnTo>
                    <a:lnTo>
                      <a:pt x="52" y="9"/>
                    </a:lnTo>
                    <a:lnTo>
                      <a:pt x="53" y="8"/>
                    </a:lnTo>
                    <a:lnTo>
                      <a:pt x="53" y="5"/>
                    </a:lnTo>
                    <a:lnTo>
                      <a:pt x="51" y="1"/>
                    </a:lnTo>
                    <a:lnTo>
                      <a:pt x="49" y="0"/>
                    </a:lnTo>
                    <a:lnTo>
                      <a:pt x="48" y="0"/>
                    </a:lnTo>
                    <a:lnTo>
                      <a:pt x="45" y="0"/>
                    </a:lnTo>
                    <a:lnTo>
                      <a:pt x="44" y="1"/>
                    </a:lnTo>
                    <a:lnTo>
                      <a:pt x="4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Freeform 1111"/>
              <p:cNvSpPr/>
              <p:nvPr/>
            </p:nvSpPr>
            <p:spPr bwMode="auto">
              <a:xfrm>
                <a:off x="4576763" y="4373563"/>
                <a:ext cx="17463" cy="33338"/>
              </a:xfrm>
              <a:custGeom>
                <a:avLst/>
                <a:gdLst/>
                <a:ahLst/>
                <a:cxnLst>
                  <a:cxn ang="0">
                    <a:pos x="36" y="2"/>
                  </a:cxn>
                  <a:cxn ang="0">
                    <a:pos x="36" y="2"/>
                  </a:cxn>
                  <a:cxn ang="0">
                    <a:pos x="19" y="38"/>
                  </a:cxn>
                  <a:cxn ang="0">
                    <a:pos x="2" y="74"/>
                  </a:cxn>
                  <a:cxn ang="0">
                    <a:pos x="2" y="74"/>
                  </a:cxn>
                  <a:cxn ang="0">
                    <a:pos x="0" y="77"/>
                  </a:cxn>
                  <a:cxn ang="0">
                    <a:pos x="2" y="79"/>
                  </a:cxn>
                  <a:cxn ang="0">
                    <a:pos x="4" y="82"/>
                  </a:cxn>
                  <a:cxn ang="0">
                    <a:pos x="6" y="83"/>
                  </a:cxn>
                  <a:cxn ang="0">
                    <a:pos x="8" y="83"/>
                  </a:cxn>
                  <a:cxn ang="0">
                    <a:pos x="10" y="82"/>
                  </a:cxn>
                  <a:cxn ang="0">
                    <a:pos x="11" y="79"/>
                  </a:cxn>
                  <a:cxn ang="0">
                    <a:pos x="11" y="79"/>
                  </a:cxn>
                  <a:cxn ang="0">
                    <a:pos x="28" y="44"/>
                  </a:cxn>
                  <a:cxn ang="0">
                    <a:pos x="45" y="7"/>
                  </a:cxn>
                  <a:cxn ang="0">
                    <a:pos x="45" y="7"/>
                  </a:cxn>
                  <a:cxn ang="0">
                    <a:pos x="46" y="5"/>
                  </a:cxn>
                  <a:cxn ang="0">
                    <a:pos x="46" y="4"/>
                  </a:cxn>
                  <a:cxn ang="0">
                    <a:pos x="44" y="0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6" y="2"/>
                  </a:cxn>
                  <a:cxn ang="0">
                    <a:pos x="36" y="2"/>
                  </a:cxn>
                </a:cxnLst>
                <a:rect l="0" t="0" r="r" b="b"/>
                <a:pathLst>
                  <a:path w="46" h="83">
                    <a:moveTo>
                      <a:pt x="36" y="2"/>
                    </a:moveTo>
                    <a:lnTo>
                      <a:pt x="36" y="2"/>
                    </a:lnTo>
                    <a:lnTo>
                      <a:pt x="19" y="38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0" y="77"/>
                    </a:lnTo>
                    <a:lnTo>
                      <a:pt x="2" y="79"/>
                    </a:lnTo>
                    <a:lnTo>
                      <a:pt x="4" y="82"/>
                    </a:lnTo>
                    <a:lnTo>
                      <a:pt x="6" y="83"/>
                    </a:lnTo>
                    <a:lnTo>
                      <a:pt x="8" y="83"/>
                    </a:lnTo>
                    <a:lnTo>
                      <a:pt x="10" y="82"/>
                    </a:lnTo>
                    <a:lnTo>
                      <a:pt x="11" y="79"/>
                    </a:lnTo>
                    <a:lnTo>
                      <a:pt x="11" y="79"/>
                    </a:lnTo>
                    <a:lnTo>
                      <a:pt x="28" y="44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6" y="5"/>
                    </a:lnTo>
                    <a:lnTo>
                      <a:pt x="46" y="4"/>
                    </a:lnTo>
                    <a:lnTo>
                      <a:pt x="44" y="0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6" y="2"/>
                    </a:lnTo>
                    <a:lnTo>
                      <a:pt x="3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Freeform 1112"/>
              <p:cNvSpPr/>
              <p:nvPr/>
            </p:nvSpPr>
            <p:spPr bwMode="auto">
              <a:xfrm>
                <a:off x="4611688" y="4338638"/>
                <a:ext cx="9525" cy="42863"/>
              </a:xfrm>
              <a:custGeom>
                <a:avLst/>
                <a:gdLst/>
                <a:ahLst/>
                <a:cxnLst>
                  <a:cxn ang="0">
                    <a:pos x="26" y="99"/>
                  </a:cxn>
                  <a:cxn ang="0">
                    <a:pos x="26" y="99"/>
                  </a:cxn>
                  <a:cxn ang="0">
                    <a:pos x="25" y="89"/>
                  </a:cxn>
                  <a:cxn ang="0">
                    <a:pos x="25" y="77"/>
                  </a:cxn>
                  <a:cxn ang="0">
                    <a:pos x="24" y="67"/>
                  </a:cxn>
                  <a:cxn ang="0">
                    <a:pos x="22" y="57"/>
                  </a:cxn>
                  <a:cxn ang="0">
                    <a:pos x="22" y="57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1" y="1"/>
                  </a:cxn>
                  <a:cxn ang="0">
                    <a:pos x="9" y="0"/>
                  </a:cxn>
                  <a:cxn ang="0">
                    <a:pos x="5" y="0"/>
                  </a:cxn>
                  <a:cxn ang="0">
                    <a:pos x="1" y="3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1" y="54"/>
                  </a:cxn>
                  <a:cxn ang="0">
                    <a:pos x="11" y="54"/>
                  </a:cxn>
                  <a:cxn ang="0">
                    <a:pos x="12" y="65"/>
                  </a:cxn>
                  <a:cxn ang="0">
                    <a:pos x="13" y="77"/>
                  </a:cxn>
                  <a:cxn ang="0">
                    <a:pos x="13" y="90"/>
                  </a:cxn>
                  <a:cxn ang="0">
                    <a:pos x="16" y="102"/>
                  </a:cxn>
                  <a:cxn ang="0">
                    <a:pos x="16" y="102"/>
                  </a:cxn>
                  <a:cxn ang="0">
                    <a:pos x="17" y="105"/>
                  </a:cxn>
                  <a:cxn ang="0">
                    <a:pos x="18" y="106"/>
                  </a:cxn>
                  <a:cxn ang="0">
                    <a:pos x="22" y="106"/>
                  </a:cxn>
                  <a:cxn ang="0">
                    <a:pos x="26" y="103"/>
                  </a:cxn>
                  <a:cxn ang="0">
                    <a:pos x="26" y="101"/>
                  </a:cxn>
                  <a:cxn ang="0">
                    <a:pos x="26" y="99"/>
                  </a:cxn>
                  <a:cxn ang="0">
                    <a:pos x="26" y="99"/>
                  </a:cxn>
                </a:cxnLst>
                <a:rect l="0" t="0" r="r" b="b"/>
                <a:pathLst>
                  <a:path w="26" h="106">
                    <a:moveTo>
                      <a:pt x="26" y="99"/>
                    </a:moveTo>
                    <a:lnTo>
                      <a:pt x="26" y="99"/>
                    </a:lnTo>
                    <a:lnTo>
                      <a:pt x="25" y="89"/>
                    </a:lnTo>
                    <a:lnTo>
                      <a:pt x="25" y="77"/>
                    </a:lnTo>
                    <a:lnTo>
                      <a:pt x="24" y="67"/>
                    </a:lnTo>
                    <a:lnTo>
                      <a:pt x="22" y="57"/>
                    </a:lnTo>
                    <a:lnTo>
                      <a:pt x="22" y="57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1" y="1"/>
                    </a:lnTo>
                    <a:lnTo>
                      <a:pt x="9" y="0"/>
                    </a:lnTo>
                    <a:lnTo>
                      <a:pt x="5" y="0"/>
                    </a:lnTo>
                    <a:lnTo>
                      <a:pt x="1" y="3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1" y="54"/>
                    </a:lnTo>
                    <a:lnTo>
                      <a:pt x="11" y="54"/>
                    </a:lnTo>
                    <a:lnTo>
                      <a:pt x="12" y="65"/>
                    </a:lnTo>
                    <a:lnTo>
                      <a:pt x="13" y="77"/>
                    </a:lnTo>
                    <a:lnTo>
                      <a:pt x="13" y="90"/>
                    </a:lnTo>
                    <a:lnTo>
                      <a:pt x="16" y="102"/>
                    </a:lnTo>
                    <a:lnTo>
                      <a:pt x="16" y="102"/>
                    </a:lnTo>
                    <a:lnTo>
                      <a:pt x="17" y="105"/>
                    </a:lnTo>
                    <a:lnTo>
                      <a:pt x="18" y="106"/>
                    </a:lnTo>
                    <a:lnTo>
                      <a:pt x="22" y="106"/>
                    </a:lnTo>
                    <a:lnTo>
                      <a:pt x="26" y="103"/>
                    </a:lnTo>
                    <a:lnTo>
                      <a:pt x="26" y="101"/>
                    </a:lnTo>
                    <a:lnTo>
                      <a:pt x="26" y="99"/>
                    </a:lnTo>
                    <a:lnTo>
                      <a:pt x="26" y="9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Freeform 1113"/>
              <p:cNvSpPr/>
              <p:nvPr/>
            </p:nvSpPr>
            <p:spPr bwMode="auto">
              <a:xfrm>
                <a:off x="4622801" y="4319588"/>
                <a:ext cx="17463" cy="50800"/>
              </a:xfrm>
              <a:custGeom>
                <a:avLst/>
                <a:gdLst/>
                <a:ahLst/>
                <a:cxnLst>
                  <a:cxn ang="0">
                    <a:pos x="46" y="121"/>
                  </a:cxn>
                  <a:cxn ang="0">
                    <a:pos x="46" y="121"/>
                  </a:cxn>
                  <a:cxn ang="0">
                    <a:pos x="39" y="107"/>
                  </a:cxn>
                  <a:cxn ang="0">
                    <a:pos x="36" y="93"/>
                  </a:cxn>
                  <a:cxn ang="0">
                    <a:pos x="32" y="80"/>
                  </a:cxn>
                  <a:cxn ang="0">
                    <a:pos x="29" y="64"/>
                  </a:cxn>
                  <a:cxn ang="0">
                    <a:pos x="29" y="64"/>
                  </a:cxn>
                  <a:cxn ang="0">
                    <a:pos x="25" y="50"/>
                  </a:cxn>
                  <a:cxn ang="0">
                    <a:pos x="20" y="36"/>
                  </a:cxn>
                  <a:cxn ang="0">
                    <a:pos x="15" y="21"/>
                  </a:cxn>
                  <a:cxn ang="0">
                    <a:pos x="13" y="13"/>
                  </a:cxn>
                  <a:cxn ang="0">
                    <a:pos x="12" y="5"/>
                  </a:cxn>
                  <a:cxn ang="0">
                    <a:pos x="12" y="5"/>
                  </a:cxn>
                  <a:cxn ang="0">
                    <a:pos x="12" y="3"/>
                  </a:cxn>
                  <a:cxn ang="0">
                    <a:pos x="11" y="2"/>
                  </a:cxn>
                  <a:cxn ang="0">
                    <a:pos x="5" y="0"/>
                  </a:cxn>
                  <a:cxn ang="0">
                    <a:pos x="3" y="2"/>
                  </a:cxn>
                  <a:cxn ang="0">
                    <a:pos x="2" y="3"/>
                  </a:cxn>
                  <a:cxn ang="0">
                    <a:pos x="0" y="5"/>
                  </a:cxn>
                  <a:cxn ang="0">
                    <a:pos x="0" y="5"/>
                  </a:cxn>
                  <a:cxn ang="0">
                    <a:pos x="2" y="13"/>
                  </a:cxn>
                  <a:cxn ang="0">
                    <a:pos x="3" y="22"/>
                  </a:cxn>
                  <a:cxn ang="0">
                    <a:pos x="8" y="37"/>
                  </a:cxn>
                  <a:cxn ang="0">
                    <a:pos x="13" y="53"/>
                  </a:cxn>
                  <a:cxn ang="0">
                    <a:pos x="19" y="68"/>
                  </a:cxn>
                  <a:cxn ang="0">
                    <a:pos x="19" y="68"/>
                  </a:cxn>
                  <a:cxn ang="0">
                    <a:pos x="25" y="97"/>
                  </a:cxn>
                  <a:cxn ang="0">
                    <a:pos x="29" y="111"/>
                  </a:cxn>
                  <a:cxn ang="0">
                    <a:pos x="36" y="127"/>
                  </a:cxn>
                  <a:cxn ang="0">
                    <a:pos x="36" y="127"/>
                  </a:cxn>
                  <a:cxn ang="0">
                    <a:pos x="37" y="128"/>
                  </a:cxn>
                  <a:cxn ang="0">
                    <a:pos x="39" y="130"/>
                  </a:cxn>
                  <a:cxn ang="0">
                    <a:pos x="43" y="128"/>
                  </a:cxn>
                  <a:cxn ang="0">
                    <a:pos x="46" y="126"/>
                  </a:cxn>
                  <a:cxn ang="0">
                    <a:pos x="46" y="123"/>
                  </a:cxn>
                  <a:cxn ang="0">
                    <a:pos x="46" y="121"/>
                  </a:cxn>
                  <a:cxn ang="0">
                    <a:pos x="46" y="121"/>
                  </a:cxn>
                </a:cxnLst>
                <a:rect l="0" t="0" r="r" b="b"/>
                <a:pathLst>
                  <a:path w="46" h="130">
                    <a:moveTo>
                      <a:pt x="46" y="121"/>
                    </a:moveTo>
                    <a:lnTo>
                      <a:pt x="46" y="121"/>
                    </a:lnTo>
                    <a:lnTo>
                      <a:pt x="39" y="107"/>
                    </a:lnTo>
                    <a:lnTo>
                      <a:pt x="36" y="93"/>
                    </a:lnTo>
                    <a:lnTo>
                      <a:pt x="32" y="80"/>
                    </a:lnTo>
                    <a:lnTo>
                      <a:pt x="29" y="64"/>
                    </a:lnTo>
                    <a:lnTo>
                      <a:pt x="29" y="64"/>
                    </a:lnTo>
                    <a:lnTo>
                      <a:pt x="25" y="50"/>
                    </a:lnTo>
                    <a:lnTo>
                      <a:pt x="20" y="36"/>
                    </a:lnTo>
                    <a:lnTo>
                      <a:pt x="15" y="21"/>
                    </a:lnTo>
                    <a:lnTo>
                      <a:pt x="13" y="13"/>
                    </a:lnTo>
                    <a:lnTo>
                      <a:pt x="12" y="5"/>
                    </a:lnTo>
                    <a:lnTo>
                      <a:pt x="12" y="5"/>
                    </a:lnTo>
                    <a:lnTo>
                      <a:pt x="12" y="3"/>
                    </a:lnTo>
                    <a:lnTo>
                      <a:pt x="11" y="2"/>
                    </a:lnTo>
                    <a:lnTo>
                      <a:pt x="5" y="0"/>
                    </a:lnTo>
                    <a:lnTo>
                      <a:pt x="3" y="2"/>
                    </a:lnTo>
                    <a:lnTo>
                      <a:pt x="2" y="3"/>
                    </a:lnTo>
                    <a:lnTo>
                      <a:pt x="0" y="5"/>
                    </a:lnTo>
                    <a:lnTo>
                      <a:pt x="0" y="5"/>
                    </a:lnTo>
                    <a:lnTo>
                      <a:pt x="2" y="13"/>
                    </a:lnTo>
                    <a:lnTo>
                      <a:pt x="3" y="22"/>
                    </a:lnTo>
                    <a:lnTo>
                      <a:pt x="8" y="37"/>
                    </a:lnTo>
                    <a:lnTo>
                      <a:pt x="13" y="53"/>
                    </a:lnTo>
                    <a:lnTo>
                      <a:pt x="19" y="68"/>
                    </a:lnTo>
                    <a:lnTo>
                      <a:pt x="19" y="68"/>
                    </a:lnTo>
                    <a:lnTo>
                      <a:pt x="25" y="97"/>
                    </a:lnTo>
                    <a:lnTo>
                      <a:pt x="29" y="111"/>
                    </a:lnTo>
                    <a:lnTo>
                      <a:pt x="36" y="127"/>
                    </a:lnTo>
                    <a:lnTo>
                      <a:pt x="36" y="127"/>
                    </a:lnTo>
                    <a:lnTo>
                      <a:pt x="37" y="128"/>
                    </a:lnTo>
                    <a:lnTo>
                      <a:pt x="39" y="130"/>
                    </a:lnTo>
                    <a:lnTo>
                      <a:pt x="43" y="128"/>
                    </a:lnTo>
                    <a:lnTo>
                      <a:pt x="46" y="126"/>
                    </a:lnTo>
                    <a:lnTo>
                      <a:pt x="46" y="123"/>
                    </a:lnTo>
                    <a:lnTo>
                      <a:pt x="46" y="121"/>
                    </a:lnTo>
                    <a:lnTo>
                      <a:pt x="46" y="12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Freeform 1114"/>
              <p:cNvSpPr/>
              <p:nvPr/>
            </p:nvSpPr>
            <p:spPr bwMode="auto">
              <a:xfrm>
                <a:off x="4633913" y="4305300"/>
                <a:ext cx="17463" cy="44450"/>
              </a:xfrm>
              <a:custGeom>
                <a:avLst/>
                <a:gdLst/>
                <a:ahLst/>
                <a:cxnLst>
                  <a:cxn ang="0">
                    <a:pos x="35" y="53"/>
                  </a:cxn>
                  <a:cxn ang="0">
                    <a:pos x="35" y="53"/>
                  </a:cxn>
                  <a:cxn ang="0">
                    <a:pos x="30" y="41"/>
                  </a:cxn>
                  <a:cxn ang="0">
                    <a:pos x="22" y="29"/>
                  </a:cxn>
                  <a:cxn ang="0">
                    <a:pos x="22" y="29"/>
                  </a:cxn>
                  <a:cxn ang="0">
                    <a:pos x="14" y="19"/>
                  </a:cxn>
                  <a:cxn ang="0">
                    <a:pos x="11" y="13"/>
                  </a:cxn>
                  <a:cxn ang="0">
                    <a:pos x="10" y="9"/>
                  </a:cxn>
                  <a:cxn ang="0">
                    <a:pos x="10" y="7"/>
                  </a:cxn>
                  <a:cxn ang="0">
                    <a:pos x="10" y="7"/>
                  </a:cxn>
                  <a:cxn ang="0">
                    <a:pos x="10" y="4"/>
                  </a:cxn>
                  <a:cxn ang="0">
                    <a:pos x="9" y="3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13"/>
                  </a:cxn>
                  <a:cxn ang="0">
                    <a:pos x="2" y="21"/>
                  </a:cxn>
                  <a:cxn ang="0">
                    <a:pos x="8" y="28"/>
                  </a:cxn>
                  <a:cxn ang="0">
                    <a:pos x="13" y="36"/>
                  </a:cxn>
                  <a:cxn ang="0">
                    <a:pos x="13" y="36"/>
                  </a:cxn>
                  <a:cxn ang="0">
                    <a:pos x="18" y="43"/>
                  </a:cxn>
                  <a:cxn ang="0">
                    <a:pos x="22" y="51"/>
                  </a:cxn>
                  <a:cxn ang="0">
                    <a:pos x="26" y="59"/>
                  </a:cxn>
                  <a:cxn ang="0">
                    <a:pos x="28" y="68"/>
                  </a:cxn>
                  <a:cxn ang="0">
                    <a:pos x="32" y="87"/>
                  </a:cxn>
                  <a:cxn ang="0">
                    <a:pos x="34" y="105"/>
                  </a:cxn>
                  <a:cxn ang="0">
                    <a:pos x="34" y="105"/>
                  </a:cxn>
                  <a:cxn ang="0">
                    <a:pos x="34" y="106"/>
                  </a:cxn>
                  <a:cxn ang="0">
                    <a:pos x="35" y="109"/>
                  </a:cxn>
                  <a:cxn ang="0">
                    <a:pos x="39" y="110"/>
                  </a:cxn>
                  <a:cxn ang="0">
                    <a:pos x="43" y="109"/>
                  </a:cxn>
                  <a:cxn ang="0">
                    <a:pos x="44" y="106"/>
                  </a:cxn>
                  <a:cxn ang="0">
                    <a:pos x="45" y="105"/>
                  </a:cxn>
                  <a:cxn ang="0">
                    <a:pos x="45" y="105"/>
                  </a:cxn>
                  <a:cxn ang="0">
                    <a:pos x="44" y="90"/>
                  </a:cxn>
                  <a:cxn ang="0">
                    <a:pos x="43" y="77"/>
                  </a:cxn>
                  <a:cxn ang="0">
                    <a:pos x="40" y="64"/>
                  </a:cxn>
                  <a:cxn ang="0">
                    <a:pos x="35" y="53"/>
                  </a:cxn>
                  <a:cxn ang="0">
                    <a:pos x="35" y="53"/>
                  </a:cxn>
                </a:cxnLst>
                <a:rect l="0" t="0" r="r" b="b"/>
                <a:pathLst>
                  <a:path w="45" h="110">
                    <a:moveTo>
                      <a:pt x="35" y="53"/>
                    </a:moveTo>
                    <a:lnTo>
                      <a:pt x="35" y="53"/>
                    </a:lnTo>
                    <a:lnTo>
                      <a:pt x="30" y="41"/>
                    </a:lnTo>
                    <a:lnTo>
                      <a:pt x="22" y="29"/>
                    </a:lnTo>
                    <a:lnTo>
                      <a:pt x="22" y="29"/>
                    </a:lnTo>
                    <a:lnTo>
                      <a:pt x="14" y="19"/>
                    </a:lnTo>
                    <a:lnTo>
                      <a:pt x="11" y="13"/>
                    </a:lnTo>
                    <a:lnTo>
                      <a:pt x="10" y="9"/>
                    </a:lnTo>
                    <a:lnTo>
                      <a:pt x="10" y="7"/>
                    </a:lnTo>
                    <a:lnTo>
                      <a:pt x="10" y="7"/>
                    </a:lnTo>
                    <a:lnTo>
                      <a:pt x="10" y="4"/>
                    </a:lnTo>
                    <a:lnTo>
                      <a:pt x="9" y="3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13"/>
                    </a:lnTo>
                    <a:lnTo>
                      <a:pt x="2" y="21"/>
                    </a:lnTo>
                    <a:lnTo>
                      <a:pt x="8" y="28"/>
                    </a:lnTo>
                    <a:lnTo>
                      <a:pt x="13" y="36"/>
                    </a:lnTo>
                    <a:lnTo>
                      <a:pt x="13" y="36"/>
                    </a:lnTo>
                    <a:lnTo>
                      <a:pt x="18" y="43"/>
                    </a:lnTo>
                    <a:lnTo>
                      <a:pt x="22" y="51"/>
                    </a:lnTo>
                    <a:lnTo>
                      <a:pt x="26" y="59"/>
                    </a:lnTo>
                    <a:lnTo>
                      <a:pt x="28" y="68"/>
                    </a:lnTo>
                    <a:lnTo>
                      <a:pt x="32" y="87"/>
                    </a:lnTo>
                    <a:lnTo>
                      <a:pt x="34" y="105"/>
                    </a:lnTo>
                    <a:lnTo>
                      <a:pt x="34" y="105"/>
                    </a:lnTo>
                    <a:lnTo>
                      <a:pt x="34" y="106"/>
                    </a:lnTo>
                    <a:lnTo>
                      <a:pt x="35" y="109"/>
                    </a:lnTo>
                    <a:lnTo>
                      <a:pt x="39" y="110"/>
                    </a:lnTo>
                    <a:lnTo>
                      <a:pt x="43" y="109"/>
                    </a:lnTo>
                    <a:lnTo>
                      <a:pt x="44" y="106"/>
                    </a:lnTo>
                    <a:lnTo>
                      <a:pt x="45" y="105"/>
                    </a:lnTo>
                    <a:lnTo>
                      <a:pt x="45" y="105"/>
                    </a:lnTo>
                    <a:lnTo>
                      <a:pt x="44" y="90"/>
                    </a:lnTo>
                    <a:lnTo>
                      <a:pt x="43" y="77"/>
                    </a:lnTo>
                    <a:lnTo>
                      <a:pt x="40" y="64"/>
                    </a:lnTo>
                    <a:lnTo>
                      <a:pt x="35" y="53"/>
                    </a:lnTo>
                    <a:lnTo>
                      <a:pt x="35" y="5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Freeform 1115"/>
              <p:cNvSpPr/>
              <p:nvPr/>
            </p:nvSpPr>
            <p:spPr bwMode="auto">
              <a:xfrm>
                <a:off x="4651376" y="4284663"/>
                <a:ext cx="17463" cy="46038"/>
              </a:xfrm>
              <a:custGeom>
                <a:avLst/>
                <a:gdLst/>
                <a:ahLst/>
                <a:cxnLst>
                  <a:cxn ang="0">
                    <a:pos x="32" y="51"/>
                  </a:cxn>
                  <a:cxn ang="0">
                    <a:pos x="32" y="51"/>
                  </a:cxn>
                  <a:cxn ang="0">
                    <a:pos x="27" y="27"/>
                  </a:cxn>
                  <a:cxn ang="0">
                    <a:pos x="27" y="27"/>
                  </a:cxn>
                  <a:cxn ang="0">
                    <a:pos x="24" y="21"/>
                  </a:cxn>
                  <a:cxn ang="0">
                    <a:pos x="19" y="14"/>
                  </a:cxn>
                  <a:cxn ang="0">
                    <a:pos x="11" y="2"/>
                  </a:cxn>
                  <a:cxn ang="0">
                    <a:pos x="11" y="2"/>
                  </a:cxn>
                  <a:cxn ang="0">
                    <a:pos x="8" y="1"/>
                  </a:cxn>
                  <a:cxn ang="0">
                    <a:pos x="7" y="0"/>
                  </a:cxn>
                  <a:cxn ang="0">
                    <a:pos x="3" y="1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14" y="30"/>
                  </a:cxn>
                  <a:cxn ang="0">
                    <a:pos x="17" y="41"/>
                  </a:cxn>
                  <a:cxn ang="0">
                    <a:pos x="21" y="53"/>
                  </a:cxn>
                  <a:cxn ang="0">
                    <a:pos x="21" y="53"/>
                  </a:cxn>
                  <a:cxn ang="0">
                    <a:pos x="27" y="82"/>
                  </a:cxn>
                  <a:cxn ang="0">
                    <a:pos x="29" y="96"/>
                  </a:cxn>
                  <a:cxn ang="0">
                    <a:pos x="31" y="112"/>
                  </a:cxn>
                  <a:cxn ang="0">
                    <a:pos x="31" y="112"/>
                  </a:cxn>
                  <a:cxn ang="0">
                    <a:pos x="31" y="115"/>
                  </a:cxn>
                  <a:cxn ang="0">
                    <a:pos x="32" y="116"/>
                  </a:cxn>
                  <a:cxn ang="0">
                    <a:pos x="36" y="117"/>
                  </a:cxn>
                  <a:cxn ang="0">
                    <a:pos x="40" y="116"/>
                  </a:cxn>
                  <a:cxn ang="0">
                    <a:pos x="41" y="115"/>
                  </a:cxn>
                  <a:cxn ang="0">
                    <a:pos x="42" y="112"/>
                  </a:cxn>
                  <a:cxn ang="0">
                    <a:pos x="42" y="112"/>
                  </a:cxn>
                  <a:cxn ang="0">
                    <a:pos x="41" y="96"/>
                  </a:cxn>
                  <a:cxn ang="0">
                    <a:pos x="38" y="81"/>
                  </a:cxn>
                  <a:cxn ang="0">
                    <a:pos x="36" y="65"/>
                  </a:cxn>
                  <a:cxn ang="0">
                    <a:pos x="32" y="51"/>
                  </a:cxn>
                  <a:cxn ang="0">
                    <a:pos x="32" y="51"/>
                  </a:cxn>
                </a:cxnLst>
                <a:rect l="0" t="0" r="r" b="b"/>
                <a:pathLst>
                  <a:path w="42" h="117">
                    <a:moveTo>
                      <a:pt x="32" y="51"/>
                    </a:moveTo>
                    <a:lnTo>
                      <a:pt x="32" y="51"/>
                    </a:lnTo>
                    <a:lnTo>
                      <a:pt x="27" y="27"/>
                    </a:lnTo>
                    <a:lnTo>
                      <a:pt x="27" y="27"/>
                    </a:lnTo>
                    <a:lnTo>
                      <a:pt x="24" y="21"/>
                    </a:lnTo>
                    <a:lnTo>
                      <a:pt x="19" y="14"/>
                    </a:lnTo>
                    <a:lnTo>
                      <a:pt x="11" y="2"/>
                    </a:lnTo>
                    <a:lnTo>
                      <a:pt x="11" y="2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14" y="30"/>
                    </a:lnTo>
                    <a:lnTo>
                      <a:pt x="17" y="41"/>
                    </a:lnTo>
                    <a:lnTo>
                      <a:pt x="21" y="53"/>
                    </a:lnTo>
                    <a:lnTo>
                      <a:pt x="21" y="53"/>
                    </a:lnTo>
                    <a:lnTo>
                      <a:pt x="27" y="82"/>
                    </a:lnTo>
                    <a:lnTo>
                      <a:pt x="29" y="96"/>
                    </a:lnTo>
                    <a:lnTo>
                      <a:pt x="31" y="112"/>
                    </a:lnTo>
                    <a:lnTo>
                      <a:pt x="31" y="112"/>
                    </a:lnTo>
                    <a:lnTo>
                      <a:pt x="31" y="115"/>
                    </a:lnTo>
                    <a:lnTo>
                      <a:pt x="32" y="116"/>
                    </a:lnTo>
                    <a:lnTo>
                      <a:pt x="36" y="117"/>
                    </a:lnTo>
                    <a:lnTo>
                      <a:pt x="40" y="116"/>
                    </a:lnTo>
                    <a:lnTo>
                      <a:pt x="41" y="115"/>
                    </a:lnTo>
                    <a:lnTo>
                      <a:pt x="42" y="112"/>
                    </a:lnTo>
                    <a:lnTo>
                      <a:pt x="42" y="112"/>
                    </a:lnTo>
                    <a:lnTo>
                      <a:pt x="41" y="96"/>
                    </a:lnTo>
                    <a:lnTo>
                      <a:pt x="38" y="81"/>
                    </a:lnTo>
                    <a:lnTo>
                      <a:pt x="36" y="65"/>
                    </a:lnTo>
                    <a:lnTo>
                      <a:pt x="32" y="51"/>
                    </a:lnTo>
                    <a:lnTo>
                      <a:pt x="32" y="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Freeform 1116"/>
              <p:cNvSpPr/>
              <p:nvPr/>
            </p:nvSpPr>
            <p:spPr bwMode="auto">
              <a:xfrm>
                <a:off x="4673601" y="4270375"/>
                <a:ext cx="14288" cy="47625"/>
              </a:xfrm>
              <a:custGeom>
                <a:avLst/>
                <a:gdLst/>
                <a:ahLst/>
                <a:cxnLst>
                  <a:cxn ang="0">
                    <a:pos x="11" y="4"/>
                  </a:cxn>
                  <a:cxn ang="0">
                    <a:pos x="11" y="4"/>
                  </a:cxn>
                  <a:cxn ang="0">
                    <a:pos x="9" y="1"/>
                  </a:cxn>
                  <a:cxn ang="0">
                    <a:pos x="8" y="0"/>
                  </a:cxn>
                  <a:cxn ang="0">
                    <a:pos x="7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3" y="19"/>
                  </a:cxn>
                  <a:cxn ang="0">
                    <a:pos x="5" y="32"/>
                  </a:cxn>
                  <a:cxn ang="0">
                    <a:pos x="14" y="58"/>
                  </a:cxn>
                  <a:cxn ang="0">
                    <a:pos x="22" y="85"/>
                  </a:cxn>
                  <a:cxn ang="0">
                    <a:pos x="25" y="98"/>
                  </a:cxn>
                  <a:cxn ang="0">
                    <a:pos x="26" y="112"/>
                  </a:cxn>
                  <a:cxn ang="0">
                    <a:pos x="26" y="112"/>
                  </a:cxn>
                  <a:cxn ang="0">
                    <a:pos x="26" y="113"/>
                  </a:cxn>
                  <a:cxn ang="0">
                    <a:pos x="28" y="116"/>
                  </a:cxn>
                  <a:cxn ang="0">
                    <a:pos x="31" y="117"/>
                  </a:cxn>
                  <a:cxn ang="0">
                    <a:pos x="35" y="116"/>
                  </a:cxn>
                  <a:cxn ang="0">
                    <a:pos x="37" y="113"/>
                  </a:cxn>
                  <a:cxn ang="0">
                    <a:pos x="37" y="112"/>
                  </a:cxn>
                  <a:cxn ang="0">
                    <a:pos x="37" y="112"/>
                  </a:cxn>
                  <a:cxn ang="0">
                    <a:pos x="35" y="98"/>
                  </a:cxn>
                  <a:cxn ang="0">
                    <a:pos x="33" y="83"/>
                  </a:cxn>
                  <a:cxn ang="0">
                    <a:pos x="25" y="57"/>
                  </a:cxn>
                  <a:cxn ang="0">
                    <a:pos x="17" y="31"/>
                  </a:cxn>
                  <a:cxn ang="0">
                    <a:pos x="13" y="17"/>
                  </a:cxn>
                  <a:cxn ang="0">
                    <a:pos x="11" y="4"/>
                  </a:cxn>
                  <a:cxn ang="0">
                    <a:pos x="11" y="4"/>
                  </a:cxn>
                </a:cxnLst>
                <a:rect l="0" t="0" r="r" b="b"/>
                <a:pathLst>
                  <a:path w="37" h="117">
                    <a:moveTo>
                      <a:pt x="11" y="4"/>
                    </a:moveTo>
                    <a:lnTo>
                      <a:pt x="11" y="4"/>
                    </a:lnTo>
                    <a:lnTo>
                      <a:pt x="9" y="1"/>
                    </a:lnTo>
                    <a:lnTo>
                      <a:pt x="8" y="0"/>
                    </a:lnTo>
                    <a:lnTo>
                      <a:pt x="7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3" y="19"/>
                    </a:lnTo>
                    <a:lnTo>
                      <a:pt x="5" y="32"/>
                    </a:lnTo>
                    <a:lnTo>
                      <a:pt x="14" y="58"/>
                    </a:lnTo>
                    <a:lnTo>
                      <a:pt x="22" y="85"/>
                    </a:lnTo>
                    <a:lnTo>
                      <a:pt x="25" y="98"/>
                    </a:lnTo>
                    <a:lnTo>
                      <a:pt x="26" y="112"/>
                    </a:lnTo>
                    <a:lnTo>
                      <a:pt x="26" y="112"/>
                    </a:lnTo>
                    <a:lnTo>
                      <a:pt x="26" y="113"/>
                    </a:lnTo>
                    <a:lnTo>
                      <a:pt x="28" y="116"/>
                    </a:lnTo>
                    <a:lnTo>
                      <a:pt x="31" y="117"/>
                    </a:lnTo>
                    <a:lnTo>
                      <a:pt x="35" y="116"/>
                    </a:lnTo>
                    <a:lnTo>
                      <a:pt x="37" y="113"/>
                    </a:lnTo>
                    <a:lnTo>
                      <a:pt x="37" y="112"/>
                    </a:lnTo>
                    <a:lnTo>
                      <a:pt x="37" y="112"/>
                    </a:lnTo>
                    <a:lnTo>
                      <a:pt x="35" y="98"/>
                    </a:lnTo>
                    <a:lnTo>
                      <a:pt x="33" y="83"/>
                    </a:lnTo>
                    <a:lnTo>
                      <a:pt x="25" y="57"/>
                    </a:lnTo>
                    <a:lnTo>
                      <a:pt x="17" y="31"/>
                    </a:lnTo>
                    <a:lnTo>
                      <a:pt x="13" y="17"/>
                    </a:lnTo>
                    <a:lnTo>
                      <a:pt x="11" y="4"/>
                    </a:lnTo>
                    <a:lnTo>
                      <a:pt x="1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Freeform 1117"/>
              <p:cNvSpPr/>
              <p:nvPr/>
            </p:nvSpPr>
            <p:spPr bwMode="auto">
              <a:xfrm>
                <a:off x="4687888" y="4262438"/>
                <a:ext cx="11113" cy="36513"/>
              </a:xfrm>
              <a:custGeom>
                <a:avLst/>
                <a:gdLst/>
                <a:ahLst/>
                <a:cxnLst>
                  <a:cxn ang="0">
                    <a:pos x="23" y="50"/>
                  </a:cxn>
                  <a:cxn ang="0">
                    <a:pos x="23" y="50"/>
                  </a:cxn>
                  <a:cxn ang="0">
                    <a:pos x="21" y="39"/>
                  </a:cxn>
                  <a:cxn ang="0">
                    <a:pos x="17" y="28"/>
                  </a:cxn>
                  <a:cxn ang="0">
                    <a:pos x="14" y="17"/>
                  </a:cxn>
                  <a:cxn ang="0">
                    <a:pos x="11" y="7"/>
                  </a:cxn>
                  <a:cxn ang="0">
                    <a:pos x="11" y="7"/>
                  </a:cxn>
                  <a:cxn ang="0">
                    <a:pos x="11" y="4"/>
                  </a:cxn>
                  <a:cxn ang="0">
                    <a:pos x="10" y="1"/>
                  </a:cxn>
                  <a:cxn ang="0">
                    <a:pos x="6" y="0"/>
                  </a:cxn>
                  <a:cxn ang="0">
                    <a:pos x="4" y="1"/>
                  </a:cxn>
                  <a:cxn ang="0">
                    <a:pos x="2" y="1"/>
                  </a:cxn>
                  <a:cxn ang="0">
                    <a:pos x="1" y="4"/>
                  </a:cxn>
                  <a:cxn ang="0">
                    <a:pos x="0" y="7"/>
                  </a:cxn>
                  <a:cxn ang="0">
                    <a:pos x="0" y="7"/>
                  </a:cxn>
                  <a:cxn ang="0">
                    <a:pos x="2" y="20"/>
                  </a:cxn>
                  <a:cxn ang="0">
                    <a:pos x="6" y="31"/>
                  </a:cxn>
                  <a:cxn ang="0">
                    <a:pos x="6" y="31"/>
                  </a:cxn>
                  <a:cxn ang="0">
                    <a:pos x="11" y="45"/>
                  </a:cxn>
                  <a:cxn ang="0">
                    <a:pos x="14" y="60"/>
                  </a:cxn>
                  <a:cxn ang="0">
                    <a:pos x="15" y="76"/>
                  </a:cxn>
                  <a:cxn ang="0">
                    <a:pos x="15" y="90"/>
                  </a:cxn>
                  <a:cxn ang="0">
                    <a:pos x="15" y="90"/>
                  </a:cxn>
                  <a:cxn ang="0">
                    <a:pos x="17" y="92"/>
                  </a:cxn>
                  <a:cxn ang="0">
                    <a:pos x="18" y="94"/>
                  </a:cxn>
                  <a:cxn ang="0">
                    <a:pos x="22" y="96"/>
                  </a:cxn>
                  <a:cxn ang="0">
                    <a:pos x="26" y="94"/>
                  </a:cxn>
                  <a:cxn ang="0">
                    <a:pos x="26" y="92"/>
                  </a:cxn>
                  <a:cxn ang="0">
                    <a:pos x="27" y="90"/>
                  </a:cxn>
                  <a:cxn ang="0">
                    <a:pos x="27" y="90"/>
                  </a:cxn>
                  <a:cxn ang="0">
                    <a:pos x="26" y="69"/>
                  </a:cxn>
                  <a:cxn ang="0">
                    <a:pos x="23" y="50"/>
                  </a:cxn>
                  <a:cxn ang="0">
                    <a:pos x="23" y="50"/>
                  </a:cxn>
                </a:cxnLst>
                <a:rect l="0" t="0" r="r" b="b"/>
                <a:pathLst>
                  <a:path w="27" h="96">
                    <a:moveTo>
                      <a:pt x="23" y="50"/>
                    </a:moveTo>
                    <a:lnTo>
                      <a:pt x="23" y="50"/>
                    </a:lnTo>
                    <a:lnTo>
                      <a:pt x="21" y="39"/>
                    </a:lnTo>
                    <a:lnTo>
                      <a:pt x="17" y="28"/>
                    </a:lnTo>
                    <a:lnTo>
                      <a:pt x="14" y="17"/>
                    </a:lnTo>
                    <a:lnTo>
                      <a:pt x="11" y="7"/>
                    </a:lnTo>
                    <a:lnTo>
                      <a:pt x="11" y="7"/>
                    </a:lnTo>
                    <a:lnTo>
                      <a:pt x="11" y="4"/>
                    </a:lnTo>
                    <a:lnTo>
                      <a:pt x="10" y="1"/>
                    </a:lnTo>
                    <a:lnTo>
                      <a:pt x="6" y="0"/>
                    </a:lnTo>
                    <a:lnTo>
                      <a:pt x="4" y="1"/>
                    </a:lnTo>
                    <a:lnTo>
                      <a:pt x="2" y="1"/>
                    </a:lnTo>
                    <a:lnTo>
                      <a:pt x="1" y="4"/>
                    </a:lnTo>
                    <a:lnTo>
                      <a:pt x="0" y="7"/>
                    </a:lnTo>
                    <a:lnTo>
                      <a:pt x="0" y="7"/>
                    </a:lnTo>
                    <a:lnTo>
                      <a:pt x="2" y="20"/>
                    </a:lnTo>
                    <a:lnTo>
                      <a:pt x="6" y="31"/>
                    </a:lnTo>
                    <a:lnTo>
                      <a:pt x="6" y="31"/>
                    </a:lnTo>
                    <a:lnTo>
                      <a:pt x="11" y="45"/>
                    </a:lnTo>
                    <a:lnTo>
                      <a:pt x="14" y="60"/>
                    </a:lnTo>
                    <a:lnTo>
                      <a:pt x="15" y="76"/>
                    </a:lnTo>
                    <a:lnTo>
                      <a:pt x="15" y="90"/>
                    </a:lnTo>
                    <a:lnTo>
                      <a:pt x="15" y="90"/>
                    </a:lnTo>
                    <a:lnTo>
                      <a:pt x="17" y="92"/>
                    </a:lnTo>
                    <a:lnTo>
                      <a:pt x="18" y="94"/>
                    </a:lnTo>
                    <a:lnTo>
                      <a:pt x="22" y="96"/>
                    </a:lnTo>
                    <a:lnTo>
                      <a:pt x="26" y="94"/>
                    </a:lnTo>
                    <a:lnTo>
                      <a:pt x="26" y="92"/>
                    </a:lnTo>
                    <a:lnTo>
                      <a:pt x="27" y="90"/>
                    </a:lnTo>
                    <a:lnTo>
                      <a:pt x="27" y="90"/>
                    </a:lnTo>
                    <a:lnTo>
                      <a:pt x="26" y="69"/>
                    </a:lnTo>
                    <a:lnTo>
                      <a:pt x="23" y="50"/>
                    </a:lnTo>
                    <a:lnTo>
                      <a:pt x="23" y="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Freeform 1118"/>
              <p:cNvSpPr/>
              <p:nvPr/>
            </p:nvSpPr>
            <p:spPr bwMode="auto">
              <a:xfrm>
                <a:off x="4699001" y="4244975"/>
                <a:ext cx="7938" cy="31750"/>
              </a:xfrm>
              <a:custGeom>
                <a:avLst/>
                <a:gdLst/>
                <a:ahLst/>
                <a:cxnLst>
                  <a:cxn ang="0">
                    <a:pos x="11" y="4"/>
                  </a:cxn>
                  <a:cxn ang="0">
                    <a:pos x="11" y="4"/>
                  </a:cxn>
                  <a:cxn ang="0">
                    <a:pos x="11" y="3"/>
                  </a:cxn>
                  <a:cxn ang="0">
                    <a:pos x="9" y="2"/>
                  </a:cxn>
                  <a:cxn ang="0">
                    <a:pos x="7" y="0"/>
                  </a:cxn>
                  <a:cxn ang="0">
                    <a:pos x="4" y="0"/>
                  </a:cxn>
                  <a:cxn ang="0">
                    <a:pos x="1" y="3"/>
                  </a:cxn>
                  <a:cxn ang="0">
                    <a:pos x="0" y="5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7" y="41"/>
                  </a:cxn>
                  <a:cxn ang="0">
                    <a:pos x="9" y="58"/>
                  </a:cxn>
                  <a:cxn ang="0">
                    <a:pos x="12" y="75"/>
                  </a:cxn>
                  <a:cxn ang="0">
                    <a:pos x="12" y="75"/>
                  </a:cxn>
                  <a:cxn ang="0">
                    <a:pos x="12" y="77"/>
                  </a:cxn>
                  <a:cxn ang="0">
                    <a:pos x="13" y="79"/>
                  </a:cxn>
                  <a:cxn ang="0">
                    <a:pos x="17" y="80"/>
                  </a:cxn>
                  <a:cxn ang="0">
                    <a:pos x="21" y="79"/>
                  </a:cxn>
                  <a:cxn ang="0">
                    <a:pos x="22" y="77"/>
                  </a:cxn>
                  <a:cxn ang="0">
                    <a:pos x="22" y="75"/>
                  </a:cxn>
                  <a:cxn ang="0">
                    <a:pos x="22" y="75"/>
                  </a:cxn>
                  <a:cxn ang="0">
                    <a:pos x="21" y="56"/>
                  </a:cxn>
                  <a:cxn ang="0">
                    <a:pos x="18" y="39"/>
                  </a:cxn>
                  <a:cxn ang="0">
                    <a:pos x="11" y="4"/>
                  </a:cxn>
                  <a:cxn ang="0">
                    <a:pos x="11" y="4"/>
                  </a:cxn>
                </a:cxnLst>
                <a:rect l="0" t="0" r="r" b="b"/>
                <a:pathLst>
                  <a:path w="22" h="80">
                    <a:moveTo>
                      <a:pt x="11" y="4"/>
                    </a:moveTo>
                    <a:lnTo>
                      <a:pt x="11" y="4"/>
                    </a:lnTo>
                    <a:lnTo>
                      <a:pt x="11" y="3"/>
                    </a:lnTo>
                    <a:lnTo>
                      <a:pt x="9" y="2"/>
                    </a:lnTo>
                    <a:lnTo>
                      <a:pt x="7" y="0"/>
                    </a:lnTo>
                    <a:lnTo>
                      <a:pt x="4" y="0"/>
                    </a:lnTo>
                    <a:lnTo>
                      <a:pt x="1" y="3"/>
                    </a:lnTo>
                    <a:lnTo>
                      <a:pt x="0" y="5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7" y="41"/>
                    </a:lnTo>
                    <a:lnTo>
                      <a:pt x="9" y="58"/>
                    </a:lnTo>
                    <a:lnTo>
                      <a:pt x="12" y="75"/>
                    </a:lnTo>
                    <a:lnTo>
                      <a:pt x="12" y="75"/>
                    </a:lnTo>
                    <a:lnTo>
                      <a:pt x="12" y="77"/>
                    </a:lnTo>
                    <a:lnTo>
                      <a:pt x="13" y="79"/>
                    </a:lnTo>
                    <a:lnTo>
                      <a:pt x="17" y="80"/>
                    </a:lnTo>
                    <a:lnTo>
                      <a:pt x="21" y="79"/>
                    </a:lnTo>
                    <a:lnTo>
                      <a:pt x="22" y="77"/>
                    </a:lnTo>
                    <a:lnTo>
                      <a:pt x="22" y="75"/>
                    </a:lnTo>
                    <a:lnTo>
                      <a:pt x="22" y="75"/>
                    </a:lnTo>
                    <a:lnTo>
                      <a:pt x="21" y="56"/>
                    </a:lnTo>
                    <a:lnTo>
                      <a:pt x="18" y="39"/>
                    </a:lnTo>
                    <a:lnTo>
                      <a:pt x="11" y="4"/>
                    </a:lnTo>
                    <a:lnTo>
                      <a:pt x="11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Freeform 1119"/>
              <p:cNvSpPr/>
              <p:nvPr/>
            </p:nvSpPr>
            <p:spPr bwMode="auto">
              <a:xfrm>
                <a:off x="4197351" y="4052888"/>
                <a:ext cx="746125" cy="676275"/>
              </a:xfrm>
              <a:custGeom>
                <a:avLst/>
                <a:gdLst/>
                <a:ahLst/>
                <a:cxnLst>
                  <a:cxn ang="0">
                    <a:pos x="1865" y="753"/>
                  </a:cxn>
                  <a:cxn ang="0">
                    <a:pos x="1836" y="535"/>
                  </a:cxn>
                  <a:cxn ang="0">
                    <a:pos x="1792" y="437"/>
                  </a:cxn>
                  <a:cxn ang="0">
                    <a:pos x="1652" y="245"/>
                  </a:cxn>
                  <a:cxn ang="0">
                    <a:pos x="1526" y="145"/>
                  </a:cxn>
                  <a:cxn ang="0">
                    <a:pos x="1313" y="54"/>
                  </a:cxn>
                  <a:cxn ang="0">
                    <a:pos x="1153" y="17"/>
                  </a:cxn>
                  <a:cxn ang="0">
                    <a:pos x="1026" y="5"/>
                  </a:cxn>
                  <a:cxn ang="0">
                    <a:pos x="954" y="0"/>
                  </a:cxn>
                  <a:cxn ang="0">
                    <a:pos x="937" y="1"/>
                  </a:cxn>
                  <a:cxn ang="0">
                    <a:pos x="913" y="4"/>
                  </a:cxn>
                  <a:cxn ang="0">
                    <a:pos x="782" y="9"/>
                  </a:cxn>
                  <a:cxn ang="0">
                    <a:pos x="643" y="37"/>
                  </a:cxn>
                  <a:cxn ang="0">
                    <a:pos x="463" y="88"/>
                  </a:cxn>
                  <a:cxn ang="0">
                    <a:pos x="281" y="199"/>
                  </a:cxn>
                  <a:cxn ang="0">
                    <a:pos x="158" y="332"/>
                  </a:cxn>
                  <a:cxn ang="0">
                    <a:pos x="65" y="485"/>
                  </a:cxn>
                  <a:cxn ang="0">
                    <a:pos x="26" y="642"/>
                  </a:cxn>
                  <a:cxn ang="0">
                    <a:pos x="10" y="850"/>
                  </a:cxn>
                  <a:cxn ang="0">
                    <a:pos x="0" y="984"/>
                  </a:cxn>
                  <a:cxn ang="0">
                    <a:pos x="34" y="1048"/>
                  </a:cxn>
                  <a:cxn ang="0">
                    <a:pos x="53" y="931"/>
                  </a:cxn>
                  <a:cxn ang="0">
                    <a:pos x="66" y="747"/>
                  </a:cxn>
                  <a:cxn ang="0">
                    <a:pos x="108" y="507"/>
                  </a:cxn>
                  <a:cxn ang="0">
                    <a:pos x="194" y="362"/>
                  </a:cxn>
                  <a:cxn ang="0">
                    <a:pos x="344" y="211"/>
                  </a:cxn>
                  <a:cxn ang="0">
                    <a:pos x="544" y="111"/>
                  </a:cxn>
                  <a:cxn ang="0">
                    <a:pos x="681" y="77"/>
                  </a:cxn>
                  <a:cxn ang="0">
                    <a:pos x="838" y="55"/>
                  </a:cxn>
                  <a:cxn ang="0">
                    <a:pos x="941" y="50"/>
                  </a:cxn>
                  <a:cxn ang="0">
                    <a:pos x="1075" y="55"/>
                  </a:cxn>
                  <a:cxn ang="0">
                    <a:pos x="1200" y="77"/>
                  </a:cxn>
                  <a:cxn ang="0">
                    <a:pos x="1374" y="123"/>
                  </a:cxn>
                  <a:cxn ang="0">
                    <a:pos x="1538" y="211"/>
                  </a:cxn>
                  <a:cxn ang="0">
                    <a:pos x="1713" y="399"/>
                  </a:cxn>
                  <a:cxn ang="0">
                    <a:pos x="1785" y="540"/>
                  </a:cxn>
                  <a:cxn ang="0">
                    <a:pos x="1815" y="747"/>
                  </a:cxn>
                  <a:cxn ang="0">
                    <a:pos x="1830" y="955"/>
                  </a:cxn>
                  <a:cxn ang="0">
                    <a:pos x="1798" y="1155"/>
                  </a:cxn>
                  <a:cxn ang="0">
                    <a:pos x="1755" y="1280"/>
                  </a:cxn>
                  <a:cxn ang="0">
                    <a:pos x="1700" y="1364"/>
                  </a:cxn>
                  <a:cxn ang="0">
                    <a:pos x="1620" y="1454"/>
                  </a:cxn>
                  <a:cxn ang="0">
                    <a:pos x="1408" y="1576"/>
                  </a:cxn>
                  <a:cxn ang="0">
                    <a:pos x="1144" y="1645"/>
                  </a:cxn>
                  <a:cxn ang="0">
                    <a:pos x="940" y="1661"/>
                  </a:cxn>
                  <a:cxn ang="0">
                    <a:pos x="830" y="1656"/>
                  </a:cxn>
                  <a:cxn ang="0">
                    <a:pos x="821" y="1701"/>
                  </a:cxn>
                  <a:cxn ang="0">
                    <a:pos x="941" y="1705"/>
                  </a:cxn>
                  <a:cxn ang="0">
                    <a:pos x="1152" y="1688"/>
                  </a:cxn>
                  <a:cxn ang="0">
                    <a:pos x="1284" y="1666"/>
                  </a:cxn>
                  <a:cxn ang="0">
                    <a:pos x="1393" y="1630"/>
                  </a:cxn>
                  <a:cxn ang="0">
                    <a:pos x="1624" y="1513"/>
                  </a:cxn>
                  <a:cxn ang="0">
                    <a:pos x="1705" y="1436"/>
                  </a:cxn>
                  <a:cxn ang="0">
                    <a:pos x="1799" y="1301"/>
                  </a:cxn>
                  <a:cxn ang="0">
                    <a:pos x="1837" y="1190"/>
                  </a:cxn>
                  <a:cxn ang="0">
                    <a:pos x="1874" y="1040"/>
                  </a:cxn>
                  <a:cxn ang="0">
                    <a:pos x="1879" y="906"/>
                  </a:cxn>
                </a:cxnLst>
                <a:rect l="0" t="0" r="r" b="b"/>
                <a:pathLst>
                  <a:path w="1882" h="1707">
                    <a:moveTo>
                      <a:pt x="1875" y="876"/>
                    </a:moveTo>
                    <a:lnTo>
                      <a:pt x="1875" y="876"/>
                    </a:lnTo>
                    <a:lnTo>
                      <a:pt x="1871" y="850"/>
                    </a:lnTo>
                    <a:lnTo>
                      <a:pt x="1869" y="825"/>
                    </a:lnTo>
                    <a:lnTo>
                      <a:pt x="1869" y="825"/>
                    </a:lnTo>
                    <a:lnTo>
                      <a:pt x="1865" y="753"/>
                    </a:lnTo>
                    <a:lnTo>
                      <a:pt x="1865" y="753"/>
                    </a:lnTo>
                    <a:lnTo>
                      <a:pt x="1860" y="679"/>
                    </a:lnTo>
                    <a:lnTo>
                      <a:pt x="1856" y="642"/>
                    </a:lnTo>
                    <a:lnTo>
                      <a:pt x="1851" y="606"/>
                    </a:lnTo>
                    <a:lnTo>
                      <a:pt x="1844" y="569"/>
                    </a:lnTo>
                    <a:lnTo>
                      <a:pt x="1836" y="535"/>
                    </a:lnTo>
                    <a:lnTo>
                      <a:pt x="1830" y="518"/>
                    </a:lnTo>
                    <a:lnTo>
                      <a:pt x="1824" y="501"/>
                    </a:lnTo>
                    <a:lnTo>
                      <a:pt x="1816" y="485"/>
                    </a:lnTo>
                    <a:lnTo>
                      <a:pt x="1809" y="470"/>
                    </a:lnTo>
                    <a:lnTo>
                      <a:pt x="1809" y="470"/>
                    </a:lnTo>
                    <a:lnTo>
                      <a:pt x="1792" y="437"/>
                    </a:lnTo>
                    <a:lnTo>
                      <a:pt x="1772" y="403"/>
                    </a:lnTo>
                    <a:lnTo>
                      <a:pt x="1750" y="368"/>
                    </a:lnTo>
                    <a:lnTo>
                      <a:pt x="1725" y="332"/>
                    </a:lnTo>
                    <a:lnTo>
                      <a:pt x="1697" y="296"/>
                    </a:lnTo>
                    <a:lnTo>
                      <a:pt x="1667" y="262"/>
                    </a:lnTo>
                    <a:lnTo>
                      <a:pt x="1652" y="245"/>
                    </a:lnTo>
                    <a:lnTo>
                      <a:pt x="1635" y="229"/>
                    </a:lnTo>
                    <a:lnTo>
                      <a:pt x="1618" y="213"/>
                    </a:lnTo>
                    <a:lnTo>
                      <a:pt x="1601" y="199"/>
                    </a:lnTo>
                    <a:lnTo>
                      <a:pt x="1601" y="199"/>
                    </a:lnTo>
                    <a:lnTo>
                      <a:pt x="1563" y="170"/>
                    </a:lnTo>
                    <a:lnTo>
                      <a:pt x="1526" y="145"/>
                    </a:lnTo>
                    <a:lnTo>
                      <a:pt x="1489" y="123"/>
                    </a:lnTo>
                    <a:lnTo>
                      <a:pt x="1454" y="103"/>
                    </a:lnTo>
                    <a:lnTo>
                      <a:pt x="1419" y="88"/>
                    </a:lnTo>
                    <a:lnTo>
                      <a:pt x="1384" y="73"/>
                    </a:lnTo>
                    <a:lnTo>
                      <a:pt x="1348" y="62"/>
                    </a:lnTo>
                    <a:lnTo>
                      <a:pt x="1313" y="54"/>
                    </a:lnTo>
                    <a:lnTo>
                      <a:pt x="1313" y="54"/>
                    </a:lnTo>
                    <a:lnTo>
                      <a:pt x="1275" y="45"/>
                    </a:lnTo>
                    <a:lnTo>
                      <a:pt x="1238" y="37"/>
                    </a:lnTo>
                    <a:lnTo>
                      <a:pt x="1238" y="37"/>
                    </a:lnTo>
                    <a:lnTo>
                      <a:pt x="1182" y="22"/>
                    </a:lnTo>
                    <a:lnTo>
                      <a:pt x="1153" y="17"/>
                    </a:lnTo>
                    <a:lnTo>
                      <a:pt x="1125" y="12"/>
                    </a:lnTo>
                    <a:lnTo>
                      <a:pt x="1125" y="12"/>
                    </a:lnTo>
                    <a:lnTo>
                      <a:pt x="1100" y="9"/>
                    </a:lnTo>
                    <a:lnTo>
                      <a:pt x="1075" y="7"/>
                    </a:lnTo>
                    <a:lnTo>
                      <a:pt x="1026" y="5"/>
                    </a:lnTo>
                    <a:lnTo>
                      <a:pt x="1026" y="5"/>
                    </a:lnTo>
                    <a:lnTo>
                      <a:pt x="998" y="5"/>
                    </a:lnTo>
                    <a:lnTo>
                      <a:pt x="969" y="4"/>
                    </a:lnTo>
                    <a:lnTo>
                      <a:pt x="969" y="4"/>
                    </a:lnTo>
                    <a:lnTo>
                      <a:pt x="962" y="1"/>
                    </a:lnTo>
                    <a:lnTo>
                      <a:pt x="954" y="0"/>
                    </a:lnTo>
                    <a:lnTo>
                      <a:pt x="954" y="0"/>
                    </a:lnTo>
                    <a:lnTo>
                      <a:pt x="952" y="0"/>
                    </a:lnTo>
                    <a:lnTo>
                      <a:pt x="952" y="0"/>
                    </a:lnTo>
                    <a:lnTo>
                      <a:pt x="945" y="1"/>
                    </a:lnTo>
                    <a:lnTo>
                      <a:pt x="941" y="1"/>
                    </a:lnTo>
                    <a:lnTo>
                      <a:pt x="937" y="1"/>
                    </a:lnTo>
                    <a:lnTo>
                      <a:pt x="937" y="1"/>
                    </a:lnTo>
                    <a:lnTo>
                      <a:pt x="931" y="0"/>
                    </a:lnTo>
                    <a:lnTo>
                      <a:pt x="931" y="0"/>
                    </a:lnTo>
                    <a:lnTo>
                      <a:pt x="927" y="0"/>
                    </a:lnTo>
                    <a:lnTo>
                      <a:pt x="927" y="0"/>
                    </a:lnTo>
                    <a:lnTo>
                      <a:pt x="920" y="1"/>
                    </a:lnTo>
                    <a:lnTo>
                      <a:pt x="913" y="4"/>
                    </a:lnTo>
                    <a:lnTo>
                      <a:pt x="913" y="4"/>
                    </a:lnTo>
                    <a:lnTo>
                      <a:pt x="884" y="5"/>
                    </a:lnTo>
                    <a:lnTo>
                      <a:pt x="855" y="5"/>
                    </a:lnTo>
                    <a:lnTo>
                      <a:pt x="855" y="5"/>
                    </a:lnTo>
                    <a:lnTo>
                      <a:pt x="807" y="7"/>
                    </a:lnTo>
                    <a:lnTo>
                      <a:pt x="782" y="9"/>
                    </a:lnTo>
                    <a:lnTo>
                      <a:pt x="757" y="12"/>
                    </a:lnTo>
                    <a:lnTo>
                      <a:pt x="757" y="12"/>
                    </a:lnTo>
                    <a:lnTo>
                      <a:pt x="728" y="17"/>
                    </a:lnTo>
                    <a:lnTo>
                      <a:pt x="699" y="22"/>
                    </a:lnTo>
                    <a:lnTo>
                      <a:pt x="643" y="37"/>
                    </a:lnTo>
                    <a:lnTo>
                      <a:pt x="643" y="37"/>
                    </a:lnTo>
                    <a:lnTo>
                      <a:pt x="607" y="45"/>
                    </a:lnTo>
                    <a:lnTo>
                      <a:pt x="569" y="54"/>
                    </a:lnTo>
                    <a:lnTo>
                      <a:pt x="569" y="54"/>
                    </a:lnTo>
                    <a:lnTo>
                      <a:pt x="533" y="62"/>
                    </a:lnTo>
                    <a:lnTo>
                      <a:pt x="498" y="73"/>
                    </a:lnTo>
                    <a:lnTo>
                      <a:pt x="463" y="88"/>
                    </a:lnTo>
                    <a:lnTo>
                      <a:pt x="427" y="103"/>
                    </a:lnTo>
                    <a:lnTo>
                      <a:pt x="392" y="123"/>
                    </a:lnTo>
                    <a:lnTo>
                      <a:pt x="355" y="145"/>
                    </a:lnTo>
                    <a:lnTo>
                      <a:pt x="319" y="170"/>
                    </a:lnTo>
                    <a:lnTo>
                      <a:pt x="281" y="199"/>
                    </a:lnTo>
                    <a:lnTo>
                      <a:pt x="281" y="199"/>
                    </a:lnTo>
                    <a:lnTo>
                      <a:pt x="264" y="213"/>
                    </a:lnTo>
                    <a:lnTo>
                      <a:pt x="247" y="229"/>
                    </a:lnTo>
                    <a:lnTo>
                      <a:pt x="230" y="245"/>
                    </a:lnTo>
                    <a:lnTo>
                      <a:pt x="214" y="262"/>
                    </a:lnTo>
                    <a:lnTo>
                      <a:pt x="185" y="296"/>
                    </a:lnTo>
                    <a:lnTo>
                      <a:pt x="158" y="332"/>
                    </a:lnTo>
                    <a:lnTo>
                      <a:pt x="133" y="368"/>
                    </a:lnTo>
                    <a:lnTo>
                      <a:pt x="109" y="403"/>
                    </a:lnTo>
                    <a:lnTo>
                      <a:pt x="90" y="437"/>
                    </a:lnTo>
                    <a:lnTo>
                      <a:pt x="73" y="470"/>
                    </a:lnTo>
                    <a:lnTo>
                      <a:pt x="73" y="470"/>
                    </a:lnTo>
                    <a:lnTo>
                      <a:pt x="65" y="485"/>
                    </a:lnTo>
                    <a:lnTo>
                      <a:pt x="58" y="501"/>
                    </a:lnTo>
                    <a:lnTo>
                      <a:pt x="52" y="518"/>
                    </a:lnTo>
                    <a:lnTo>
                      <a:pt x="47" y="535"/>
                    </a:lnTo>
                    <a:lnTo>
                      <a:pt x="37" y="569"/>
                    </a:lnTo>
                    <a:lnTo>
                      <a:pt x="31" y="606"/>
                    </a:lnTo>
                    <a:lnTo>
                      <a:pt x="26" y="642"/>
                    </a:lnTo>
                    <a:lnTo>
                      <a:pt x="22" y="679"/>
                    </a:lnTo>
                    <a:lnTo>
                      <a:pt x="18" y="753"/>
                    </a:lnTo>
                    <a:lnTo>
                      <a:pt x="18" y="753"/>
                    </a:lnTo>
                    <a:lnTo>
                      <a:pt x="13" y="825"/>
                    </a:lnTo>
                    <a:lnTo>
                      <a:pt x="13" y="825"/>
                    </a:lnTo>
                    <a:lnTo>
                      <a:pt x="10" y="850"/>
                    </a:lnTo>
                    <a:lnTo>
                      <a:pt x="7" y="876"/>
                    </a:lnTo>
                    <a:lnTo>
                      <a:pt x="7" y="876"/>
                    </a:lnTo>
                    <a:lnTo>
                      <a:pt x="2" y="906"/>
                    </a:lnTo>
                    <a:lnTo>
                      <a:pt x="0" y="938"/>
                    </a:lnTo>
                    <a:lnTo>
                      <a:pt x="0" y="969"/>
                    </a:lnTo>
                    <a:lnTo>
                      <a:pt x="0" y="984"/>
                    </a:lnTo>
                    <a:lnTo>
                      <a:pt x="2" y="999"/>
                    </a:lnTo>
                    <a:lnTo>
                      <a:pt x="2" y="999"/>
                    </a:lnTo>
                    <a:lnTo>
                      <a:pt x="13" y="1069"/>
                    </a:lnTo>
                    <a:lnTo>
                      <a:pt x="13" y="1069"/>
                    </a:lnTo>
                    <a:lnTo>
                      <a:pt x="23" y="1057"/>
                    </a:lnTo>
                    <a:lnTo>
                      <a:pt x="34" y="1048"/>
                    </a:lnTo>
                    <a:lnTo>
                      <a:pt x="45" y="1038"/>
                    </a:lnTo>
                    <a:lnTo>
                      <a:pt x="57" y="1029"/>
                    </a:lnTo>
                    <a:lnTo>
                      <a:pt x="57" y="1029"/>
                    </a:lnTo>
                    <a:lnTo>
                      <a:pt x="55" y="1006"/>
                    </a:lnTo>
                    <a:lnTo>
                      <a:pt x="53" y="981"/>
                    </a:lnTo>
                    <a:lnTo>
                      <a:pt x="53" y="931"/>
                    </a:lnTo>
                    <a:lnTo>
                      <a:pt x="56" y="879"/>
                    </a:lnTo>
                    <a:lnTo>
                      <a:pt x="61" y="824"/>
                    </a:lnTo>
                    <a:lnTo>
                      <a:pt x="61" y="824"/>
                    </a:lnTo>
                    <a:lnTo>
                      <a:pt x="64" y="786"/>
                    </a:lnTo>
                    <a:lnTo>
                      <a:pt x="66" y="747"/>
                    </a:lnTo>
                    <a:lnTo>
                      <a:pt x="66" y="747"/>
                    </a:lnTo>
                    <a:lnTo>
                      <a:pt x="72" y="676"/>
                    </a:lnTo>
                    <a:lnTo>
                      <a:pt x="75" y="642"/>
                    </a:lnTo>
                    <a:lnTo>
                      <a:pt x="81" y="607"/>
                    </a:lnTo>
                    <a:lnTo>
                      <a:pt x="87" y="573"/>
                    </a:lnTo>
                    <a:lnTo>
                      <a:pt x="96" y="540"/>
                    </a:lnTo>
                    <a:lnTo>
                      <a:pt x="108" y="507"/>
                    </a:lnTo>
                    <a:lnTo>
                      <a:pt x="115" y="492"/>
                    </a:lnTo>
                    <a:lnTo>
                      <a:pt x="123" y="476"/>
                    </a:lnTo>
                    <a:lnTo>
                      <a:pt x="123" y="476"/>
                    </a:lnTo>
                    <a:lnTo>
                      <a:pt x="145" y="437"/>
                    </a:lnTo>
                    <a:lnTo>
                      <a:pt x="168" y="399"/>
                    </a:lnTo>
                    <a:lnTo>
                      <a:pt x="194" y="362"/>
                    </a:lnTo>
                    <a:lnTo>
                      <a:pt x="222" y="327"/>
                    </a:lnTo>
                    <a:lnTo>
                      <a:pt x="251" y="294"/>
                    </a:lnTo>
                    <a:lnTo>
                      <a:pt x="281" y="264"/>
                    </a:lnTo>
                    <a:lnTo>
                      <a:pt x="312" y="237"/>
                    </a:lnTo>
                    <a:lnTo>
                      <a:pt x="344" y="211"/>
                    </a:lnTo>
                    <a:lnTo>
                      <a:pt x="344" y="211"/>
                    </a:lnTo>
                    <a:lnTo>
                      <a:pt x="375" y="190"/>
                    </a:lnTo>
                    <a:lnTo>
                      <a:pt x="406" y="170"/>
                    </a:lnTo>
                    <a:lnTo>
                      <a:pt x="439" y="153"/>
                    </a:lnTo>
                    <a:lnTo>
                      <a:pt x="473" y="136"/>
                    </a:lnTo>
                    <a:lnTo>
                      <a:pt x="508" y="123"/>
                    </a:lnTo>
                    <a:lnTo>
                      <a:pt x="544" y="111"/>
                    </a:lnTo>
                    <a:lnTo>
                      <a:pt x="582" y="101"/>
                    </a:lnTo>
                    <a:lnTo>
                      <a:pt x="621" y="92"/>
                    </a:lnTo>
                    <a:lnTo>
                      <a:pt x="621" y="92"/>
                    </a:lnTo>
                    <a:lnTo>
                      <a:pt x="651" y="85"/>
                    </a:lnTo>
                    <a:lnTo>
                      <a:pt x="681" y="77"/>
                    </a:lnTo>
                    <a:lnTo>
                      <a:pt x="681" y="77"/>
                    </a:lnTo>
                    <a:lnTo>
                      <a:pt x="712" y="71"/>
                    </a:lnTo>
                    <a:lnTo>
                      <a:pt x="743" y="63"/>
                    </a:lnTo>
                    <a:lnTo>
                      <a:pt x="775" y="58"/>
                    </a:lnTo>
                    <a:lnTo>
                      <a:pt x="808" y="55"/>
                    </a:lnTo>
                    <a:lnTo>
                      <a:pt x="808" y="55"/>
                    </a:lnTo>
                    <a:lnTo>
                      <a:pt x="838" y="55"/>
                    </a:lnTo>
                    <a:lnTo>
                      <a:pt x="838" y="55"/>
                    </a:lnTo>
                    <a:lnTo>
                      <a:pt x="889" y="52"/>
                    </a:lnTo>
                    <a:lnTo>
                      <a:pt x="915" y="51"/>
                    </a:lnTo>
                    <a:lnTo>
                      <a:pt x="941" y="50"/>
                    </a:lnTo>
                    <a:lnTo>
                      <a:pt x="941" y="50"/>
                    </a:lnTo>
                    <a:lnTo>
                      <a:pt x="941" y="50"/>
                    </a:lnTo>
                    <a:lnTo>
                      <a:pt x="941" y="50"/>
                    </a:lnTo>
                    <a:lnTo>
                      <a:pt x="966" y="51"/>
                    </a:lnTo>
                    <a:lnTo>
                      <a:pt x="992" y="52"/>
                    </a:lnTo>
                    <a:lnTo>
                      <a:pt x="1043" y="55"/>
                    </a:lnTo>
                    <a:lnTo>
                      <a:pt x="1043" y="55"/>
                    </a:lnTo>
                    <a:lnTo>
                      <a:pt x="1075" y="55"/>
                    </a:lnTo>
                    <a:lnTo>
                      <a:pt x="1075" y="55"/>
                    </a:lnTo>
                    <a:lnTo>
                      <a:pt x="1106" y="58"/>
                    </a:lnTo>
                    <a:lnTo>
                      <a:pt x="1139" y="63"/>
                    </a:lnTo>
                    <a:lnTo>
                      <a:pt x="1170" y="71"/>
                    </a:lnTo>
                    <a:lnTo>
                      <a:pt x="1200" y="77"/>
                    </a:lnTo>
                    <a:lnTo>
                      <a:pt x="1200" y="77"/>
                    </a:lnTo>
                    <a:lnTo>
                      <a:pt x="1230" y="85"/>
                    </a:lnTo>
                    <a:lnTo>
                      <a:pt x="1262" y="92"/>
                    </a:lnTo>
                    <a:lnTo>
                      <a:pt x="1262" y="92"/>
                    </a:lnTo>
                    <a:lnTo>
                      <a:pt x="1300" y="101"/>
                    </a:lnTo>
                    <a:lnTo>
                      <a:pt x="1338" y="111"/>
                    </a:lnTo>
                    <a:lnTo>
                      <a:pt x="1374" y="123"/>
                    </a:lnTo>
                    <a:lnTo>
                      <a:pt x="1408" y="136"/>
                    </a:lnTo>
                    <a:lnTo>
                      <a:pt x="1442" y="153"/>
                    </a:lnTo>
                    <a:lnTo>
                      <a:pt x="1475" y="170"/>
                    </a:lnTo>
                    <a:lnTo>
                      <a:pt x="1506" y="190"/>
                    </a:lnTo>
                    <a:lnTo>
                      <a:pt x="1538" y="211"/>
                    </a:lnTo>
                    <a:lnTo>
                      <a:pt x="1538" y="211"/>
                    </a:lnTo>
                    <a:lnTo>
                      <a:pt x="1569" y="237"/>
                    </a:lnTo>
                    <a:lnTo>
                      <a:pt x="1601" y="264"/>
                    </a:lnTo>
                    <a:lnTo>
                      <a:pt x="1631" y="294"/>
                    </a:lnTo>
                    <a:lnTo>
                      <a:pt x="1660" y="327"/>
                    </a:lnTo>
                    <a:lnTo>
                      <a:pt x="1687" y="362"/>
                    </a:lnTo>
                    <a:lnTo>
                      <a:pt x="1713" y="399"/>
                    </a:lnTo>
                    <a:lnTo>
                      <a:pt x="1737" y="437"/>
                    </a:lnTo>
                    <a:lnTo>
                      <a:pt x="1759" y="476"/>
                    </a:lnTo>
                    <a:lnTo>
                      <a:pt x="1759" y="476"/>
                    </a:lnTo>
                    <a:lnTo>
                      <a:pt x="1767" y="492"/>
                    </a:lnTo>
                    <a:lnTo>
                      <a:pt x="1773" y="507"/>
                    </a:lnTo>
                    <a:lnTo>
                      <a:pt x="1785" y="540"/>
                    </a:lnTo>
                    <a:lnTo>
                      <a:pt x="1794" y="573"/>
                    </a:lnTo>
                    <a:lnTo>
                      <a:pt x="1801" y="607"/>
                    </a:lnTo>
                    <a:lnTo>
                      <a:pt x="1806" y="642"/>
                    </a:lnTo>
                    <a:lnTo>
                      <a:pt x="1810" y="676"/>
                    </a:lnTo>
                    <a:lnTo>
                      <a:pt x="1815" y="747"/>
                    </a:lnTo>
                    <a:lnTo>
                      <a:pt x="1815" y="747"/>
                    </a:lnTo>
                    <a:lnTo>
                      <a:pt x="1818" y="786"/>
                    </a:lnTo>
                    <a:lnTo>
                      <a:pt x="1822" y="824"/>
                    </a:lnTo>
                    <a:lnTo>
                      <a:pt x="1822" y="824"/>
                    </a:lnTo>
                    <a:lnTo>
                      <a:pt x="1826" y="870"/>
                    </a:lnTo>
                    <a:lnTo>
                      <a:pt x="1828" y="913"/>
                    </a:lnTo>
                    <a:lnTo>
                      <a:pt x="1830" y="955"/>
                    </a:lnTo>
                    <a:lnTo>
                      <a:pt x="1828" y="995"/>
                    </a:lnTo>
                    <a:lnTo>
                      <a:pt x="1824" y="1035"/>
                    </a:lnTo>
                    <a:lnTo>
                      <a:pt x="1819" y="1075"/>
                    </a:lnTo>
                    <a:lnTo>
                      <a:pt x="1810" y="1114"/>
                    </a:lnTo>
                    <a:lnTo>
                      <a:pt x="1798" y="1155"/>
                    </a:lnTo>
                    <a:lnTo>
                      <a:pt x="1798" y="1155"/>
                    </a:lnTo>
                    <a:lnTo>
                      <a:pt x="1785" y="1194"/>
                    </a:lnTo>
                    <a:lnTo>
                      <a:pt x="1785" y="1194"/>
                    </a:lnTo>
                    <a:lnTo>
                      <a:pt x="1777" y="1223"/>
                    </a:lnTo>
                    <a:lnTo>
                      <a:pt x="1767" y="1252"/>
                    </a:lnTo>
                    <a:lnTo>
                      <a:pt x="1762" y="1266"/>
                    </a:lnTo>
                    <a:lnTo>
                      <a:pt x="1755" y="1280"/>
                    </a:lnTo>
                    <a:lnTo>
                      <a:pt x="1747" y="1293"/>
                    </a:lnTo>
                    <a:lnTo>
                      <a:pt x="1739" y="1307"/>
                    </a:lnTo>
                    <a:lnTo>
                      <a:pt x="1739" y="1307"/>
                    </a:lnTo>
                    <a:lnTo>
                      <a:pt x="1722" y="1331"/>
                    </a:lnTo>
                    <a:lnTo>
                      <a:pt x="1722" y="1331"/>
                    </a:lnTo>
                    <a:lnTo>
                      <a:pt x="1700" y="1364"/>
                    </a:lnTo>
                    <a:lnTo>
                      <a:pt x="1677" y="1397"/>
                    </a:lnTo>
                    <a:lnTo>
                      <a:pt x="1663" y="1412"/>
                    </a:lnTo>
                    <a:lnTo>
                      <a:pt x="1650" y="1427"/>
                    </a:lnTo>
                    <a:lnTo>
                      <a:pt x="1636" y="1441"/>
                    </a:lnTo>
                    <a:lnTo>
                      <a:pt x="1620" y="1454"/>
                    </a:lnTo>
                    <a:lnTo>
                      <a:pt x="1620" y="1454"/>
                    </a:lnTo>
                    <a:lnTo>
                      <a:pt x="1589" y="1478"/>
                    </a:lnTo>
                    <a:lnTo>
                      <a:pt x="1556" y="1500"/>
                    </a:lnTo>
                    <a:lnTo>
                      <a:pt x="1522" y="1521"/>
                    </a:lnTo>
                    <a:lnTo>
                      <a:pt x="1486" y="1541"/>
                    </a:lnTo>
                    <a:lnTo>
                      <a:pt x="1448" y="1559"/>
                    </a:lnTo>
                    <a:lnTo>
                      <a:pt x="1408" y="1576"/>
                    </a:lnTo>
                    <a:lnTo>
                      <a:pt x="1367" y="1592"/>
                    </a:lnTo>
                    <a:lnTo>
                      <a:pt x="1325" y="1606"/>
                    </a:lnTo>
                    <a:lnTo>
                      <a:pt x="1281" y="1618"/>
                    </a:lnTo>
                    <a:lnTo>
                      <a:pt x="1237" y="1628"/>
                    </a:lnTo>
                    <a:lnTo>
                      <a:pt x="1191" y="1637"/>
                    </a:lnTo>
                    <a:lnTo>
                      <a:pt x="1144" y="1645"/>
                    </a:lnTo>
                    <a:lnTo>
                      <a:pt x="1096" y="1652"/>
                    </a:lnTo>
                    <a:lnTo>
                      <a:pt x="1047" y="1656"/>
                    </a:lnTo>
                    <a:lnTo>
                      <a:pt x="999" y="1658"/>
                    </a:lnTo>
                    <a:lnTo>
                      <a:pt x="949" y="1660"/>
                    </a:lnTo>
                    <a:lnTo>
                      <a:pt x="949" y="1660"/>
                    </a:lnTo>
                    <a:lnTo>
                      <a:pt x="940" y="1661"/>
                    </a:lnTo>
                    <a:lnTo>
                      <a:pt x="940" y="1661"/>
                    </a:lnTo>
                    <a:lnTo>
                      <a:pt x="932" y="1660"/>
                    </a:lnTo>
                    <a:lnTo>
                      <a:pt x="932" y="1660"/>
                    </a:lnTo>
                    <a:lnTo>
                      <a:pt x="898" y="1658"/>
                    </a:lnTo>
                    <a:lnTo>
                      <a:pt x="864" y="1657"/>
                    </a:lnTo>
                    <a:lnTo>
                      <a:pt x="830" y="1656"/>
                    </a:lnTo>
                    <a:lnTo>
                      <a:pt x="797" y="1652"/>
                    </a:lnTo>
                    <a:lnTo>
                      <a:pt x="797" y="1652"/>
                    </a:lnTo>
                    <a:lnTo>
                      <a:pt x="792" y="1675"/>
                    </a:lnTo>
                    <a:lnTo>
                      <a:pt x="787" y="1698"/>
                    </a:lnTo>
                    <a:lnTo>
                      <a:pt x="787" y="1698"/>
                    </a:lnTo>
                    <a:lnTo>
                      <a:pt x="821" y="1701"/>
                    </a:lnTo>
                    <a:lnTo>
                      <a:pt x="856" y="1704"/>
                    </a:lnTo>
                    <a:lnTo>
                      <a:pt x="893" y="1707"/>
                    </a:lnTo>
                    <a:lnTo>
                      <a:pt x="932" y="1707"/>
                    </a:lnTo>
                    <a:lnTo>
                      <a:pt x="932" y="1707"/>
                    </a:lnTo>
                    <a:lnTo>
                      <a:pt x="941" y="1705"/>
                    </a:lnTo>
                    <a:lnTo>
                      <a:pt x="941" y="1705"/>
                    </a:lnTo>
                    <a:lnTo>
                      <a:pt x="949" y="1707"/>
                    </a:lnTo>
                    <a:lnTo>
                      <a:pt x="949" y="1707"/>
                    </a:lnTo>
                    <a:lnTo>
                      <a:pt x="1004" y="1705"/>
                    </a:lnTo>
                    <a:lnTo>
                      <a:pt x="1056" y="1703"/>
                    </a:lnTo>
                    <a:lnTo>
                      <a:pt x="1105" y="1696"/>
                    </a:lnTo>
                    <a:lnTo>
                      <a:pt x="1152" y="1688"/>
                    </a:lnTo>
                    <a:lnTo>
                      <a:pt x="1152" y="1688"/>
                    </a:lnTo>
                    <a:lnTo>
                      <a:pt x="1183" y="1682"/>
                    </a:lnTo>
                    <a:lnTo>
                      <a:pt x="1216" y="1677"/>
                    </a:lnTo>
                    <a:lnTo>
                      <a:pt x="1216" y="1677"/>
                    </a:lnTo>
                    <a:lnTo>
                      <a:pt x="1250" y="1671"/>
                    </a:lnTo>
                    <a:lnTo>
                      <a:pt x="1284" y="1666"/>
                    </a:lnTo>
                    <a:lnTo>
                      <a:pt x="1318" y="1657"/>
                    </a:lnTo>
                    <a:lnTo>
                      <a:pt x="1334" y="1652"/>
                    </a:lnTo>
                    <a:lnTo>
                      <a:pt x="1350" y="1647"/>
                    </a:lnTo>
                    <a:lnTo>
                      <a:pt x="1350" y="1647"/>
                    </a:lnTo>
                    <a:lnTo>
                      <a:pt x="1393" y="1630"/>
                    </a:lnTo>
                    <a:lnTo>
                      <a:pt x="1393" y="1630"/>
                    </a:lnTo>
                    <a:lnTo>
                      <a:pt x="1466" y="1599"/>
                    </a:lnTo>
                    <a:lnTo>
                      <a:pt x="1503" y="1582"/>
                    </a:lnTo>
                    <a:lnTo>
                      <a:pt x="1539" y="1565"/>
                    </a:lnTo>
                    <a:lnTo>
                      <a:pt x="1573" y="1546"/>
                    </a:lnTo>
                    <a:lnTo>
                      <a:pt x="1607" y="1525"/>
                    </a:lnTo>
                    <a:lnTo>
                      <a:pt x="1624" y="1513"/>
                    </a:lnTo>
                    <a:lnTo>
                      <a:pt x="1640" y="1501"/>
                    </a:lnTo>
                    <a:lnTo>
                      <a:pt x="1654" y="1488"/>
                    </a:lnTo>
                    <a:lnTo>
                      <a:pt x="1670" y="1474"/>
                    </a:lnTo>
                    <a:lnTo>
                      <a:pt x="1670" y="1474"/>
                    </a:lnTo>
                    <a:lnTo>
                      <a:pt x="1688" y="1456"/>
                    </a:lnTo>
                    <a:lnTo>
                      <a:pt x="1705" y="1436"/>
                    </a:lnTo>
                    <a:lnTo>
                      <a:pt x="1722" y="1415"/>
                    </a:lnTo>
                    <a:lnTo>
                      <a:pt x="1738" y="1394"/>
                    </a:lnTo>
                    <a:lnTo>
                      <a:pt x="1767" y="1354"/>
                    </a:lnTo>
                    <a:lnTo>
                      <a:pt x="1793" y="1313"/>
                    </a:lnTo>
                    <a:lnTo>
                      <a:pt x="1793" y="1313"/>
                    </a:lnTo>
                    <a:lnTo>
                      <a:pt x="1799" y="1301"/>
                    </a:lnTo>
                    <a:lnTo>
                      <a:pt x="1805" y="1290"/>
                    </a:lnTo>
                    <a:lnTo>
                      <a:pt x="1815" y="1265"/>
                    </a:lnTo>
                    <a:lnTo>
                      <a:pt x="1823" y="1239"/>
                    </a:lnTo>
                    <a:lnTo>
                      <a:pt x="1831" y="1212"/>
                    </a:lnTo>
                    <a:lnTo>
                      <a:pt x="1831" y="1212"/>
                    </a:lnTo>
                    <a:lnTo>
                      <a:pt x="1837" y="1190"/>
                    </a:lnTo>
                    <a:lnTo>
                      <a:pt x="1844" y="1168"/>
                    </a:lnTo>
                    <a:lnTo>
                      <a:pt x="1844" y="1168"/>
                    </a:lnTo>
                    <a:lnTo>
                      <a:pt x="1851" y="1146"/>
                    </a:lnTo>
                    <a:lnTo>
                      <a:pt x="1857" y="1125"/>
                    </a:lnTo>
                    <a:lnTo>
                      <a:pt x="1866" y="1082"/>
                    </a:lnTo>
                    <a:lnTo>
                      <a:pt x="1874" y="1040"/>
                    </a:lnTo>
                    <a:lnTo>
                      <a:pt x="1881" y="999"/>
                    </a:lnTo>
                    <a:lnTo>
                      <a:pt x="1881" y="999"/>
                    </a:lnTo>
                    <a:lnTo>
                      <a:pt x="1882" y="984"/>
                    </a:lnTo>
                    <a:lnTo>
                      <a:pt x="1882" y="969"/>
                    </a:lnTo>
                    <a:lnTo>
                      <a:pt x="1882" y="938"/>
                    </a:lnTo>
                    <a:lnTo>
                      <a:pt x="1879" y="906"/>
                    </a:lnTo>
                    <a:lnTo>
                      <a:pt x="1875" y="876"/>
                    </a:lnTo>
                    <a:lnTo>
                      <a:pt x="1875" y="87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Freeform 1120"/>
              <p:cNvSpPr/>
              <p:nvPr/>
            </p:nvSpPr>
            <p:spPr bwMode="auto">
              <a:xfrm>
                <a:off x="4311651" y="4149725"/>
                <a:ext cx="523875" cy="473075"/>
              </a:xfrm>
              <a:custGeom>
                <a:avLst/>
                <a:gdLst/>
                <a:ahLst/>
                <a:cxnLst>
                  <a:cxn ang="0">
                    <a:pos x="1260" y="339"/>
                  </a:cxn>
                  <a:cxn ang="0">
                    <a:pos x="1222" y="252"/>
                  </a:cxn>
                  <a:cxn ang="0">
                    <a:pos x="1166" y="183"/>
                  </a:cxn>
                  <a:cxn ang="0">
                    <a:pos x="1103" y="141"/>
                  </a:cxn>
                  <a:cxn ang="0">
                    <a:pos x="1001" y="74"/>
                  </a:cxn>
                  <a:cxn ang="0">
                    <a:pos x="943" y="46"/>
                  </a:cxn>
                  <a:cxn ang="0">
                    <a:pos x="840" y="20"/>
                  </a:cxn>
                  <a:cxn ang="0">
                    <a:pos x="712" y="1"/>
                  </a:cxn>
                  <a:cxn ang="0">
                    <a:pos x="555" y="6"/>
                  </a:cxn>
                  <a:cxn ang="0">
                    <a:pos x="394" y="30"/>
                  </a:cxn>
                  <a:cxn ang="0">
                    <a:pos x="268" y="86"/>
                  </a:cxn>
                  <a:cxn ang="0">
                    <a:pos x="158" y="170"/>
                  </a:cxn>
                  <a:cxn ang="0">
                    <a:pos x="69" y="268"/>
                  </a:cxn>
                  <a:cxn ang="0">
                    <a:pos x="28" y="360"/>
                  </a:cxn>
                  <a:cxn ang="0">
                    <a:pos x="14" y="412"/>
                  </a:cxn>
                  <a:cxn ang="0">
                    <a:pos x="3" y="518"/>
                  </a:cxn>
                  <a:cxn ang="0">
                    <a:pos x="1" y="685"/>
                  </a:cxn>
                  <a:cxn ang="0">
                    <a:pos x="37" y="732"/>
                  </a:cxn>
                  <a:cxn ang="0">
                    <a:pos x="47" y="673"/>
                  </a:cxn>
                  <a:cxn ang="0">
                    <a:pos x="51" y="507"/>
                  </a:cxn>
                  <a:cxn ang="0">
                    <a:pos x="77" y="371"/>
                  </a:cxn>
                  <a:cxn ang="0">
                    <a:pos x="141" y="247"/>
                  </a:cxn>
                  <a:cxn ang="0">
                    <a:pos x="205" y="187"/>
                  </a:cxn>
                  <a:cxn ang="0">
                    <a:pos x="298" y="120"/>
                  </a:cxn>
                  <a:cxn ang="0">
                    <a:pos x="381" y="80"/>
                  </a:cxn>
                  <a:cxn ang="0">
                    <a:pos x="502" y="56"/>
                  </a:cxn>
                  <a:cxn ang="0">
                    <a:pos x="667" y="47"/>
                  </a:cxn>
                  <a:cxn ang="0">
                    <a:pos x="777" y="52"/>
                  </a:cxn>
                  <a:cxn ang="0">
                    <a:pos x="862" y="76"/>
                  </a:cxn>
                  <a:cxn ang="0">
                    <a:pos x="934" y="94"/>
                  </a:cxn>
                  <a:cxn ang="0">
                    <a:pos x="986" y="123"/>
                  </a:cxn>
                  <a:cxn ang="0">
                    <a:pos x="1045" y="162"/>
                  </a:cxn>
                  <a:cxn ang="0">
                    <a:pos x="1147" y="231"/>
                  </a:cxn>
                  <a:cxn ang="0">
                    <a:pos x="1203" y="316"/>
                  </a:cxn>
                  <a:cxn ang="0">
                    <a:pos x="1257" y="509"/>
                  </a:cxn>
                  <a:cxn ang="0">
                    <a:pos x="1277" y="629"/>
                  </a:cxn>
                  <a:cxn ang="0">
                    <a:pos x="1269" y="783"/>
                  </a:cxn>
                  <a:cxn ang="0">
                    <a:pos x="1218" y="926"/>
                  </a:cxn>
                  <a:cxn ang="0">
                    <a:pos x="1142" y="1019"/>
                  </a:cxn>
                  <a:cxn ang="0">
                    <a:pos x="1014" y="1091"/>
                  </a:cxn>
                  <a:cxn ang="0">
                    <a:pos x="866" y="1129"/>
                  </a:cxn>
                  <a:cxn ang="0">
                    <a:pos x="697" y="1146"/>
                  </a:cxn>
                  <a:cxn ang="0">
                    <a:pos x="531" y="1131"/>
                  </a:cxn>
                  <a:cxn ang="0">
                    <a:pos x="597" y="1186"/>
                  </a:cxn>
                  <a:cxn ang="0">
                    <a:pos x="748" y="1190"/>
                  </a:cxn>
                  <a:cxn ang="0">
                    <a:pos x="819" y="1180"/>
                  </a:cxn>
                  <a:cxn ang="0">
                    <a:pos x="916" y="1166"/>
                  </a:cxn>
                  <a:cxn ang="0">
                    <a:pos x="1039" y="1130"/>
                  </a:cxn>
                  <a:cxn ang="0">
                    <a:pos x="1154" y="1063"/>
                  </a:cxn>
                  <a:cxn ang="0">
                    <a:pos x="1231" y="991"/>
                  </a:cxn>
                  <a:cxn ang="0">
                    <a:pos x="1290" y="880"/>
                  </a:cxn>
                  <a:cxn ang="0">
                    <a:pos x="1317" y="756"/>
                  </a:cxn>
                  <a:cxn ang="0">
                    <a:pos x="1321" y="622"/>
                  </a:cxn>
                  <a:cxn ang="0">
                    <a:pos x="1294" y="462"/>
                  </a:cxn>
                </a:cxnLst>
                <a:rect l="0" t="0" r="r" b="b"/>
                <a:pathLst>
                  <a:path w="1323" h="1190">
                    <a:moveTo>
                      <a:pt x="1294" y="462"/>
                    </a:moveTo>
                    <a:lnTo>
                      <a:pt x="1294" y="462"/>
                    </a:lnTo>
                    <a:lnTo>
                      <a:pt x="1282" y="413"/>
                    </a:lnTo>
                    <a:lnTo>
                      <a:pt x="1268" y="363"/>
                    </a:lnTo>
                    <a:lnTo>
                      <a:pt x="1260" y="339"/>
                    </a:lnTo>
                    <a:lnTo>
                      <a:pt x="1251" y="314"/>
                    </a:lnTo>
                    <a:lnTo>
                      <a:pt x="1241" y="290"/>
                    </a:lnTo>
                    <a:lnTo>
                      <a:pt x="1231" y="268"/>
                    </a:lnTo>
                    <a:lnTo>
                      <a:pt x="1231" y="268"/>
                    </a:lnTo>
                    <a:lnTo>
                      <a:pt x="1222" y="252"/>
                    </a:lnTo>
                    <a:lnTo>
                      <a:pt x="1213" y="237"/>
                    </a:lnTo>
                    <a:lnTo>
                      <a:pt x="1202" y="222"/>
                    </a:lnTo>
                    <a:lnTo>
                      <a:pt x="1192" y="208"/>
                    </a:lnTo>
                    <a:lnTo>
                      <a:pt x="1179" y="195"/>
                    </a:lnTo>
                    <a:lnTo>
                      <a:pt x="1166" y="183"/>
                    </a:lnTo>
                    <a:lnTo>
                      <a:pt x="1152" y="173"/>
                    </a:lnTo>
                    <a:lnTo>
                      <a:pt x="1137" y="162"/>
                    </a:lnTo>
                    <a:lnTo>
                      <a:pt x="1137" y="162"/>
                    </a:lnTo>
                    <a:lnTo>
                      <a:pt x="1120" y="152"/>
                    </a:lnTo>
                    <a:lnTo>
                      <a:pt x="1103" y="141"/>
                    </a:lnTo>
                    <a:lnTo>
                      <a:pt x="1070" y="116"/>
                    </a:lnTo>
                    <a:lnTo>
                      <a:pt x="1053" y="105"/>
                    </a:lnTo>
                    <a:lnTo>
                      <a:pt x="1036" y="93"/>
                    </a:lnTo>
                    <a:lnTo>
                      <a:pt x="1018" y="84"/>
                    </a:lnTo>
                    <a:lnTo>
                      <a:pt x="1001" y="74"/>
                    </a:lnTo>
                    <a:lnTo>
                      <a:pt x="1001" y="74"/>
                    </a:lnTo>
                    <a:lnTo>
                      <a:pt x="984" y="67"/>
                    </a:lnTo>
                    <a:lnTo>
                      <a:pt x="968" y="57"/>
                    </a:lnTo>
                    <a:lnTo>
                      <a:pt x="952" y="50"/>
                    </a:lnTo>
                    <a:lnTo>
                      <a:pt x="943" y="46"/>
                    </a:lnTo>
                    <a:lnTo>
                      <a:pt x="935" y="43"/>
                    </a:lnTo>
                    <a:lnTo>
                      <a:pt x="935" y="43"/>
                    </a:lnTo>
                    <a:lnTo>
                      <a:pt x="887" y="31"/>
                    </a:lnTo>
                    <a:lnTo>
                      <a:pt x="840" y="20"/>
                    </a:lnTo>
                    <a:lnTo>
                      <a:pt x="840" y="20"/>
                    </a:lnTo>
                    <a:lnTo>
                      <a:pt x="819" y="14"/>
                    </a:lnTo>
                    <a:lnTo>
                      <a:pt x="798" y="10"/>
                    </a:lnTo>
                    <a:lnTo>
                      <a:pt x="776" y="6"/>
                    </a:lnTo>
                    <a:lnTo>
                      <a:pt x="755" y="4"/>
                    </a:lnTo>
                    <a:lnTo>
                      <a:pt x="712" y="1"/>
                    </a:lnTo>
                    <a:lnTo>
                      <a:pt x="668" y="0"/>
                    </a:lnTo>
                    <a:lnTo>
                      <a:pt x="668" y="0"/>
                    </a:lnTo>
                    <a:lnTo>
                      <a:pt x="648" y="0"/>
                    </a:lnTo>
                    <a:lnTo>
                      <a:pt x="620" y="1"/>
                    </a:lnTo>
                    <a:lnTo>
                      <a:pt x="555" y="6"/>
                    </a:lnTo>
                    <a:lnTo>
                      <a:pt x="485" y="14"/>
                    </a:lnTo>
                    <a:lnTo>
                      <a:pt x="453" y="18"/>
                    </a:lnTo>
                    <a:lnTo>
                      <a:pt x="423" y="23"/>
                    </a:lnTo>
                    <a:lnTo>
                      <a:pt x="423" y="23"/>
                    </a:lnTo>
                    <a:lnTo>
                      <a:pt x="394" y="30"/>
                    </a:lnTo>
                    <a:lnTo>
                      <a:pt x="368" y="38"/>
                    </a:lnTo>
                    <a:lnTo>
                      <a:pt x="341" y="47"/>
                    </a:lnTo>
                    <a:lnTo>
                      <a:pt x="317" y="59"/>
                    </a:lnTo>
                    <a:lnTo>
                      <a:pt x="292" y="72"/>
                    </a:lnTo>
                    <a:lnTo>
                      <a:pt x="268" y="86"/>
                    </a:lnTo>
                    <a:lnTo>
                      <a:pt x="245" y="102"/>
                    </a:lnTo>
                    <a:lnTo>
                      <a:pt x="222" y="120"/>
                    </a:lnTo>
                    <a:lnTo>
                      <a:pt x="222" y="120"/>
                    </a:lnTo>
                    <a:lnTo>
                      <a:pt x="179" y="153"/>
                    </a:lnTo>
                    <a:lnTo>
                      <a:pt x="158" y="170"/>
                    </a:lnTo>
                    <a:lnTo>
                      <a:pt x="139" y="187"/>
                    </a:lnTo>
                    <a:lnTo>
                      <a:pt x="119" y="204"/>
                    </a:lnTo>
                    <a:lnTo>
                      <a:pt x="101" y="224"/>
                    </a:lnTo>
                    <a:lnTo>
                      <a:pt x="84" y="244"/>
                    </a:lnTo>
                    <a:lnTo>
                      <a:pt x="69" y="268"/>
                    </a:lnTo>
                    <a:lnTo>
                      <a:pt x="69" y="268"/>
                    </a:lnTo>
                    <a:lnTo>
                      <a:pt x="58" y="290"/>
                    </a:lnTo>
                    <a:lnTo>
                      <a:pt x="47" y="312"/>
                    </a:lnTo>
                    <a:lnTo>
                      <a:pt x="38" y="336"/>
                    </a:lnTo>
                    <a:lnTo>
                      <a:pt x="28" y="360"/>
                    </a:lnTo>
                    <a:lnTo>
                      <a:pt x="28" y="360"/>
                    </a:lnTo>
                    <a:lnTo>
                      <a:pt x="22" y="371"/>
                    </a:lnTo>
                    <a:lnTo>
                      <a:pt x="18" y="384"/>
                    </a:lnTo>
                    <a:lnTo>
                      <a:pt x="16" y="399"/>
                    </a:lnTo>
                    <a:lnTo>
                      <a:pt x="14" y="412"/>
                    </a:lnTo>
                    <a:lnTo>
                      <a:pt x="12" y="441"/>
                    </a:lnTo>
                    <a:lnTo>
                      <a:pt x="9" y="468"/>
                    </a:lnTo>
                    <a:lnTo>
                      <a:pt x="9" y="468"/>
                    </a:lnTo>
                    <a:lnTo>
                      <a:pt x="5" y="492"/>
                    </a:lnTo>
                    <a:lnTo>
                      <a:pt x="3" y="518"/>
                    </a:lnTo>
                    <a:lnTo>
                      <a:pt x="0" y="568"/>
                    </a:lnTo>
                    <a:lnTo>
                      <a:pt x="0" y="617"/>
                    </a:lnTo>
                    <a:lnTo>
                      <a:pt x="0" y="668"/>
                    </a:lnTo>
                    <a:lnTo>
                      <a:pt x="0" y="668"/>
                    </a:lnTo>
                    <a:lnTo>
                      <a:pt x="1" y="685"/>
                    </a:lnTo>
                    <a:lnTo>
                      <a:pt x="3" y="701"/>
                    </a:lnTo>
                    <a:lnTo>
                      <a:pt x="7" y="717"/>
                    </a:lnTo>
                    <a:lnTo>
                      <a:pt x="10" y="731"/>
                    </a:lnTo>
                    <a:lnTo>
                      <a:pt x="10" y="731"/>
                    </a:lnTo>
                    <a:lnTo>
                      <a:pt x="37" y="732"/>
                    </a:lnTo>
                    <a:lnTo>
                      <a:pt x="62" y="735"/>
                    </a:lnTo>
                    <a:lnTo>
                      <a:pt x="62" y="735"/>
                    </a:lnTo>
                    <a:lnTo>
                      <a:pt x="55" y="714"/>
                    </a:lnTo>
                    <a:lnTo>
                      <a:pt x="51" y="694"/>
                    </a:lnTo>
                    <a:lnTo>
                      <a:pt x="47" y="673"/>
                    </a:lnTo>
                    <a:lnTo>
                      <a:pt x="46" y="650"/>
                    </a:lnTo>
                    <a:lnTo>
                      <a:pt x="46" y="650"/>
                    </a:lnTo>
                    <a:lnTo>
                      <a:pt x="47" y="592"/>
                    </a:lnTo>
                    <a:lnTo>
                      <a:pt x="48" y="536"/>
                    </a:lnTo>
                    <a:lnTo>
                      <a:pt x="51" y="507"/>
                    </a:lnTo>
                    <a:lnTo>
                      <a:pt x="54" y="480"/>
                    </a:lnTo>
                    <a:lnTo>
                      <a:pt x="58" y="452"/>
                    </a:lnTo>
                    <a:lnTo>
                      <a:pt x="63" y="425"/>
                    </a:lnTo>
                    <a:lnTo>
                      <a:pt x="69" y="399"/>
                    </a:lnTo>
                    <a:lnTo>
                      <a:pt x="77" y="371"/>
                    </a:lnTo>
                    <a:lnTo>
                      <a:pt x="86" y="346"/>
                    </a:lnTo>
                    <a:lnTo>
                      <a:pt x="97" y="320"/>
                    </a:lnTo>
                    <a:lnTo>
                      <a:pt x="110" y="295"/>
                    </a:lnTo>
                    <a:lnTo>
                      <a:pt x="124" y="272"/>
                    </a:lnTo>
                    <a:lnTo>
                      <a:pt x="141" y="247"/>
                    </a:lnTo>
                    <a:lnTo>
                      <a:pt x="161" y="225"/>
                    </a:lnTo>
                    <a:lnTo>
                      <a:pt x="161" y="225"/>
                    </a:lnTo>
                    <a:lnTo>
                      <a:pt x="170" y="214"/>
                    </a:lnTo>
                    <a:lnTo>
                      <a:pt x="182" y="204"/>
                    </a:lnTo>
                    <a:lnTo>
                      <a:pt x="205" y="187"/>
                    </a:lnTo>
                    <a:lnTo>
                      <a:pt x="230" y="170"/>
                    </a:lnTo>
                    <a:lnTo>
                      <a:pt x="254" y="153"/>
                    </a:lnTo>
                    <a:lnTo>
                      <a:pt x="254" y="153"/>
                    </a:lnTo>
                    <a:lnTo>
                      <a:pt x="284" y="131"/>
                    </a:lnTo>
                    <a:lnTo>
                      <a:pt x="298" y="120"/>
                    </a:lnTo>
                    <a:lnTo>
                      <a:pt x="314" y="111"/>
                    </a:lnTo>
                    <a:lnTo>
                      <a:pt x="330" y="102"/>
                    </a:lnTo>
                    <a:lnTo>
                      <a:pt x="347" y="94"/>
                    </a:lnTo>
                    <a:lnTo>
                      <a:pt x="362" y="86"/>
                    </a:lnTo>
                    <a:lnTo>
                      <a:pt x="381" y="80"/>
                    </a:lnTo>
                    <a:lnTo>
                      <a:pt x="381" y="80"/>
                    </a:lnTo>
                    <a:lnTo>
                      <a:pt x="398" y="74"/>
                    </a:lnTo>
                    <a:lnTo>
                      <a:pt x="417" y="71"/>
                    </a:lnTo>
                    <a:lnTo>
                      <a:pt x="459" y="63"/>
                    </a:lnTo>
                    <a:lnTo>
                      <a:pt x="502" y="56"/>
                    </a:lnTo>
                    <a:lnTo>
                      <a:pt x="546" y="52"/>
                    </a:lnTo>
                    <a:lnTo>
                      <a:pt x="585" y="50"/>
                    </a:lnTo>
                    <a:lnTo>
                      <a:pt x="620" y="47"/>
                    </a:lnTo>
                    <a:lnTo>
                      <a:pt x="649" y="47"/>
                    </a:lnTo>
                    <a:lnTo>
                      <a:pt x="667" y="47"/>
                    </a:lnTo>
                    <a:lnTo>
                      <a:pt x="667" y="47"/>
                    </a:lnTo>
                    <a:lnTo>
                      <a:pt x="723" y="50"/>
                    </a:lnTo>
                    <a:lnTo>
                      <a:pt x="752" y="51"/>
                    </a:lnTo>
                    <a:lnTo>
                      <a:pt x="777" y="52"/>
                    </a:lnTo>
                    <a:lnTo>
                      <a:pt x="777" y="52"/>
                    </a:lnTo>
                    <a:lnTo>
                      <a:pt x="789" y="55"/>
                    </a:lnTo>
                    <a:lnTo>
                      <a:pt x="802" y="57"/>
                    </a:lnTo>
                    <a:lnTo>
                      <a:pt x="825" y="65"/>
                    </a:lnTo>
                    <a:lnTo>
                      <a:pt x="850" y="73"/>
                    </a:lnTo>
                    <a:lnTo>
                      <a:pt x="862" y="76"/>
                    </a:lnTo>
                    <a:lnTo>
                      <a:pt x="874" y="78"/>
                    </a:lnTo>
                    <a:lnTo>
                      <a:pt x="874" y="78"/>
                    </a:lnTo>
                    <a:lnTo>
                      <a:pt x="900" y="84"/>
                    </a:lnTo>
                    <a:lnTo>
                      <a:pt x="922" y="90"/>
                    </a:lnTo>
                    <a:lnTo>
                      <a:pt x="934" y="94"/>
                    </a:lnTo>
                    <a:lnTo>
                      <a:pt x="946" y="98"/>
                    </a:lnTo>
                    <a:lnTo>
                      <a:pt x="956" y="103"/>
                    </a:lnTo>
                    <a:lnTo>
                      <a:pt x="968" y="111"/>
                    </a:lnTo>
                    <a:lnTo>
                      <a:pt x="968" y="111"/>
                    </a:lnTo>
                    <a:lnTo>
                      <a:pt x="986" y="123"/>
                    </a:lnTo>
                    <a:lnTo>
                      <a:pt x="1006" y="137"/>
                    </a:lnTo>
                    <a:lnTo>
                      <a:pt x="1026" y="152"/>
                    </a:lnTo>
                    <a:lnTo>
                      <a:pt x="1036" y="157"/>
                    </a:lnTo>
                    <a:lnTo>
                      <a:pt x="1045" y="162"/>
                    </a:lnTo>
                    <a:lnTo>
                      <a:pt x="1045" y="162"/>
                    </a:lnTo>
                    <a:lnTo>
                      <a:pt x="1067" y="173"/>
                    </a:lnTo>
                    <a:lnTo>
                      <a:pt x="1088" y="186"/>
                    </a:lnTo>
                    <a:lnTo>
                      <a:pt x="1109" y="199"/>
                    </a:lnTo>
                    <a:lnTo>
                      <a:pt x="1129" y="214"/>
                    </a:lnTo>
                    <a:lnTo>
                      <a:pt x="1147" y="231"/>
                    </a:lnTo>
                    <a:lnTo>
                      <a:pt x="1164" y="250"/>
                    </a:lnTo>
                    <a:lnTo>
                      <a:pt x="1179" y="269"/>
                    </a:lnTo>
                    <a:lnTo>
                      <a:pt x="1192" y="292"/>
                    </a:lnTo>
                    <a:lnTo>
                      <a:pt x="1192" y="292"/>
                    </a:lnTo>
                    <a:lnTo>
                      <a:pt x="1203" y="316"/>
                    </a:lnTo>
                    <a:lnTo>
                      <a:pt x="1213" y="343"/>
                    </a:lnTo>
                    <a:lnTo>
                      <a:pt x="1222" y="370"/>
                    </a:lnTo>
                    <a:lnTo>
                      <a:pt x="1231" y="397"/>
                    </a:lnTo>
                    <a:lnTo>
                      <a:pt x="1244" y="454"/>
                    </a:lnTo>
                    <a:lnTo>
                      <a:pt x="1257" y="509"/>
                    </a:lnTo>
                    <a:lnTo>
                      <a:pt x="1257" y="509"/>
                    </a:lnTo>
                    <a:lnTo>
                      <a:pt x="1264" y="539"/>
                    </a:lnTo>
                    <a:lnTo>
                      <a:pt x="1269" y="569"/>
                    </a:lnTo>
                    <a:lnTo>
                      <a:pt x="1273" y="599"/>
                    </a:lnTo>
                    <a:lnTo>
                      <a:pt x="1277" y="629"/>
                    </a:lnTo>
                    <a:lnTo>
                      <a:pt x="1278" y="660"/>
                    </a:lnTo>
                    <a:lnTo>
                      <a:pt x="1278" y="692"/>
                    </a:lnTo>
                    <a:lnTo>
                      <a:pt x="1277" y="722"/>
                    </a:lnTo>
                    <a:lnTo>
                      <a:pt x="1273" y="753"/>
                    </a:lnTo>
                    <a:lnTo>
                      <a:pt x="1269" y="783"/>
                    </a:lnTo>
                    <a:lnTo>
                      <a:pt x="1262" y="813"/>
                    </a:lnTo>
                    <a:lnTo>
                      <a:pt x="1254" y="843"/>
                    </a:lnTo>
                    <a:lnTo>
                      <a:pt x="1244" y="872"/>
                    </a:lnTo>
                    <a:lnTo>
                      <a:pt x="1232" y="900"/>
                    </a:lnTo>
                    <a:lnTo>
                      <a:pt x="1218" y="926"/>
                    </a:lnTo>
                    <a:lnTo>
                      <a:pt x="1202" y="952"/>
                    </a:lnTo>
                    <a:lnTo>
                      <a:pt x="1184" y="977"/>
                    </a:lnTo>
                    <a:lnTo>
                      <a:pt x="1184" y="977"/>
                    </a:lnTo>
                    <a:lnTo>
                      <a:pt x="1164" y="999"/>
                    </a:lnTo>
                    <a:lnTo>
                      <a:pt x="1142" y="1019"/>
                    </a:lnTo>
                    <a:lnTo>
                      <a:pt x="1118" y="1037"/>
                    </a:lnTo>
                    <a:lnTo>
                      <a:pt x="1095" y="1053"/>
                    </a:lnTo>
                    <a:lnTo>
                      <a:pt x="1069" y="1067"/>
                    </a:lnTo>
                    <a:lnTo>
                      <a:pt x="1041" y="1080"/>
                    </a:lnTo>
                    <a:lnTo>
                      <a:pt x="1014" y="1091"/>
                    </a:lnTo>
                    <a:lnTo>
                      <a:pt x="985" y="1101"/>
                    </a:lnTo>
                    <a:lnTo>
                      <a:pt x="956" y="1109"/>
                    </a:lnTo>
                    <a:lnTo>
                      <a:pt x="926" y="1117"/>
                    </a:lnTo>
                    <a:lnTo>
                      <a:pt x="896" y="1123"/>
                    </a:lnTo>
                    <a:lnTo>
                      <a:pt x="866" y="1129"/>
                    </a:lnTo>
                    <a:lnTo>
                      <a:pt x="808" y="1138"/>
                    </a:lnTo>
                    <a:lnTo>
                      <a:pt x="751" y="1143"/>
                    </a:lnTo>
                    <a:lnTo>
                      <a:pt x="751" y="1143"/>
                    </a:lnTo>
                    <a:lnTo>
                      <a:pt x="725" y="1146"/>
                    </a:lnTo>
                    <a:lnTo>
                      <a:pt x="697" y="1146"/>
                    </a:lnTo>
                    <a:lnTo>
                      <a:pt x="670" y="1146"/>
                    </a:lnTo>
                    <a:lnTo>
                      <a:pt x="641" y="1144"/>
                    </a:lnTo>
                    <a:lnTo>
                      <a:pt x="586" y="1138"/>
                    </a:lnTo>
                    <a:lnTo>
                      <a:pt x="531" y="1131"/>
                    </a:lnTo>
                    <a:lnTo>
                      <a:pt x="531" y="1131"/>
                    </a:lnTo>
                    <a:lnTo>
                      <a:pt x="531" y="1177"/>
                    </a:lnTo>
                    <a:lnTo>
                      <a:pt x="531" y="1177"/>
                    </a:lnTo>
                    <a:lnTo>
                      <a:pt x="572" y="1183"/>
                    </a:lnTo>
                    <a:lnTo>
                      <a:pt x="572" y="1183"/>
                    </a:lnTo>
                    <a:lnTo>
                      <a:pt x="597" y="1186"/>
                    </a:lnTo>
                    <a:lnTo>
                      <a:pt x="621" y="1187"/>
                    </a:lnTo>
                    <a:lnTo>
                      <a:pt x="671" y="1187"/>
                    </a:lnTo>
                    <a:lnTo>
                      <a:pt x="671" y="1187"/>
                    </a:lnTo>
                    <a:lnTo>
                      <a:pt x="734" y="1190"/>
                    </a:lnTo>
                    <a:lnTo>
                      <a:pt x="748" y="1190"/>
                    </a:lnTo>
                    <a:lnTo>
                      <a:pt x="764" y="1189"/>
                    </a:lnTo>
                    <a:lnTo>
                      <a:pt x="780" y="1187"/>
                    </a:lnTo>
                    <a:lnTo>
                      <a:pt x="794" y="1185"/>
                    </a:lnTo>
                    <a:lnTo>
                      <a:pt x="794" y="1185"/>
                    </a:lnTo>
                    <a:lnTo>
                      <a:pt x="819" y="1180"/>
                    </a:lnTo>
                    <a:lnTo>
                      <a:pt x="842" y="1177"/>
                    </a:lnTo>
                    <a:lnTo>
                      <a:pt x="867" y="1176"/>
                    </a:lnTo>
                    <a:lnTo>
                      <a:pt x="891" y="1172"/>
                    </a:lnTo>
                    <a:lnTo>
                      <a:pt x="891" y="1172"/>
                    </a:lnTo>
                    <a:lnTo>
                      <a:pt x="916" y="1166"/>
                    </a:lnTo>
                    <a:lnTo>
                      <a:pt x="941" y="1160"/>
                    </a:lnTo>
                    <a:lnTo>
                      <a:pt x="989" y="1147"/>
                    </a:lnTo>
                    <a:lnTo>
                      <a:pt x="989" y="1147"/>
                    </a:lnTo>
                    <a:lnTo>
                      <a:pt x="1014" y="1139"/>
                    </a:lnTo>
                    <a:lnTo>
                      <a:pt x="1039" y="1130"/>
                    </a:lnTo>
                    <a:lnTo>
                      <a:pt x="1064" y="1119"/>
                    </a:lnTo>
                    <a:lnTo>
                      <a:pt x="1087" y="1106"/>
                    </a:lnTo>
                    <a:lnTo>
                      <a:pt x="1111" y="1093"/>
                    </a:lnTo>
                    <a:lnTo>
                      <a:pt x="1133" y="1079"/>
                    </a:lnTo>
                    <a:lnTo>
                      <a:pt x="1154" y="1063"/>
                    </a:lnTo>
                    <a:lnTo>
                      <a:pt x="1175" y="1047"/>
                    </a:lnTo>
                    <a:lnTo>
                      <a:pt x="1175" y="1047"/>
                    </a:lnTo>
                    <a:lnTo>
                      <a:pt x="1196" y="1030"/>
                    </a:lnTo>
                    <a:lnTo>
                      <a:pt x="1214" y="1011"/>
                    </a:lnTo>
                    <a:lnTo>
                      <a:pt x="1231" y="991"/>
                    </a:lnTo>
                    <a:lnTo>
                      <a:pt x="1247" y="970"/>
                    </a:lnTo>
                    <a:lnTo>
                      <a:pt x="1260" y="949"/>
                    </a:lnTo>
                    <a:lnTo>
                      <a:pt x="1271" y="927"/>
                    </a:lnTo>
                    <a:lnTo>
                      <a:pt x="1282" y="904"/>
                    </a:lnTo>
                    <a:lnTo>
                      <a:pt x="1290" y="880"/>
                    </a:lnTo>
                    <a:lnTo>
                      <a:pt x="1298" y="857"/>
                    </a:lnTo>
                    <a:lnTo>
                      <a:pt x="1304" y="832"/>
                    </a:lnTo>
                    <a:lnTo>
                      <a:pt x="1309" y="807"/>
                    </a:lnTo>
                    <a:lnTo>
                      <a:pt x="1313" y="782"/>
                    </a:lnTo>
                    <a:lnTo>
                      <a:pt x="1317" y="756"/>
                    </a:lnTo>
                    <a:lnTo>
                      <a:pt x="1320" y="730"/>
                    </a:lnTo>
                    <a:lnTo>
                      <a:pt x="1323" y="677"/>
                    </a:lnTo>
                    <a:lnTo>
                      <a:pt x="1323" y="677"/>
                    </a:lnTo>
                    <a:lnTo>
                      <a:pt x="1323" y="650"/>
                    </a:lnTo>
                    <a:lnTo>
                      <a:pt x="1321" y="622"/>
                    </a:lnTo>
                    <a:lnTo>
                      <a:pt x="1319" y="596"/>
                    </a:lnTo>
                    <a:lnTo>
                      <a:pt x="1315" y="569"/>
                    </a:lnTo>
                    <a:lnTo>
                      <a:pt x="1306" y="515"/>
                    </a:lnTo>
                    <a:lnTo>
                      <a:pt x="1294" y="462"/>
                    </a:lnTo>
                    <a:lnTo>
                      <a:pt x="1294" y="46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Freeform 1121"/>
              <p:cNvSpPr>
                <a:spLocks noEditPoints="1"/>
              </p:cNvSpPr>
              <p:nvPr/>
            </p:nvSpPr>
            <p:spPr bwMode="auto">
              <a:xfrm>
                <a:off x="4541838" y="4183063"/>
                <a:ext cx="63500" cy="57150"/>
              </a:xfrm>
              <a:custGeom>
                <a:avLst/>
                <a:gdLst/>
                <a:ahLst/>
                <a:cxnLst>
                  <a:cxn ang="0">
                    <a:pos x="75" y="0"/>
                  </a:cxn>
                  <a:cxn ang="0">
                    <a:pos x="48" y="7"/>
                  </a:cxn>
                  <a:cxn ang="0">
                    <a:pos x="21" y="23"/>
                  </a:cxn>
                  <a:cxn ang="0">
                    <a:pos x="11" y="32"/>
                  </a:cxn>
                  <a:cxn ang="0">
                    <a:pos x="4" y="45"/>
                  </a:cxn>
                  <a:cxn ang="0">
                    <a:pos x="0" y="58"/>
                  </a:cxn>
                  <a:cxn ang="0">
                    <a:pos x="2" y="74"/>
                  </a:cxn>
                  <a:cxn ang="0">
                    <a:pos x="6" y="87"/>
                  </a:cxn>
                  <a:cxn ang="0">
                    <a:pos x="17" y="111"/>
                  </a:cxn>
                  <a:cxn ang="0">
                    <a:pos x="27" y="122"/>
                  </a:cxn>
                  <a:cxn ang="0">
                    <a:pos x="50" y="140"/>
                  </a:cxn>
                  <a:cxn ang="0">
                    <a:pos x="78" y="145"/>
                  </a:cxn>
                  <a:cxn ang="0">
                    <a:pos x="83" y="145"/>
                  </a:cxn>
                  <a:cxn ang="0">
                    <a:pos x="83" y="145"/>
                  </a:cxn>
                  <a:cxn ang="0">
                    <a:pos x="85" y="145"/>
                  </a:cxn>
                  <a:cxn ang="0">
                    <a:pos x="93" y="144"/>
                  </a:cxn>
                  <a:cxn ang="0">
                    <a:pos x="105" y="142"/>
                  </a:cxn>
                  <a:cxn ang="0">
                    <a:pos x="127" y="132"/>
                  </a:cxn>
                  <a:cxn ang="0">
                    <a:pos x="138" y="126"/>
                  </a:cxn>
                  <a:cxn ang="0">
                    <a:pos x="150" y="113"/>
                  </a:cxn>
                  <a:cxn ang="0">
                    <a:pos x="155" y="98"/>
                  </a:cxn>
                  <a:cxn ang="0">
                    <a:pos x="157" y="66"/>
                  </a:cxn>
                  <a:cxn ang="0">
                    <a:pos x="159" y="59"/>
                  </a:cxn>
                  <a:cxn ang="0">
                    <a:pos x="155" y="45"/>
                  </a:cxn>
                  <a:cxn ang="0">
                    <a:pos x="148" y="33"/>
                  </a:cxn>
                  <a:cxn ang="0">
                    <a:pos x="131" y="17"/>
                  </a:cxn>
                  <a:cxn ang="0">
                    <a:pos x="104" y="4"/>
                  </a:cxn>
                  <a:cxn ang="0">
                    <a:pos x="75" y="0"/>
                  </a:cxn>
                  <a:cxn ang="0">
                    <a:pos x="110" y="89"/>
                  </a:cxn>
                  <a:cxn ang="0">
                    <a:pos x="105" y="93"/>
                  </a:cxn>
                  <a:cxn ang="0">
                    <a:pos x="91" y="100"/>
                  </a:cxn>
                  <a:cxn ang="0">
                    <a:pos x="84" y="100"/>
                  </a:cxn>
                  <a:cxn ang="0">
                    <a:pos x="71" y="98"/>
                  </a:cxn>
                  <a:cxn ang="0">
                    <a:pos x="62" y="93"/>
                  </a:cxn>
                  <a:cxn ang="0">
                    <a:pos x="54" y="84"/>
                  </a:cxn>
                  <a:cxn ang="0">
                    <a:pos x="49" y="72"/>
                  </a:cxn>
                  <a:cxn ang="0">
                    <a:pos x="48" y="60"/>
                  </a:cxn>
                  <a:cxn ang="0">
                    <a:pos x="54" y="54"/>
                  </a:cxn>
                  <a:cxn ang="0">
                    <a:pos x="76" y="46"/>
                  </a:cxn>
                  <a:cxn ang="0">
                    <a:pos x="82" y="46"/>
                  </a:cxn>
                  <a:cxn ang="0">
                    <a:pos x="92" y="47"/>
                  </a:cxn>
                  <a:cxn ang="0">
                    <a:pos x="104" y="54"/>
                  </a:cxn>
                  <a:cxn ang="0">
                    <a:pos x="112" y="62"/>
                  </a:cxn>
                  <a:cxn ang="0">
                    <a:pos x="113" y="66"/>
                  </a:cxn>
                  <a:cxn ang="0">
                    <a:pos x="112" y="85"/>
                  </a:cxn>
                  <a:cxn ang="0">
                    <a:pos x="110" y="89"/>
                  </a:cxn>
                </a:cxnLst>
                <a:rect l="0" t="0" r="r" b="b"/>
                <a:pathLst>
                  <a:path w="159" h="145">
                    <a:moveTo>
                      <a:pt x="75" y="0"/>
                    </a:moveTo>
                    <a:lnTo>
                      <a:pt x="75" y="0"/>
                    </a:lnTo>
                    <a:lnTo>
                      <a:pt x="62" y="3"/>
                    </a:lnTo>
                    <a:lnTo>
                      <a:pt x="48" y="7"/>
                    </a:lnTo>
                    <a:lnTo>
                      <a:pt x="33" y="13"/>
                    </a:lnTo>
                    <a:lnTo>
                      <a:pt x="21" y="23"/>
                    </a:lnTo>
                    <a:lnTo>
                      <a:pt x="16" y="26"/>
                    </a:lnTo>
                    <a:lnTo>
                      <a:pt x="11" y="32"/>
                    </a:lnTo>
                    <a:lnTo>
                      <a:pt x="7" y="38"/>
                    </a:lnTo>
                    <a:lnTo>
                      <a:pt x="4" y="45"/>
                    </a:lnTo>
                    <a:lnTo>
                      <a:pt x="2" y="51"/>
                    </a:lnTo>
                    <a:lnTo>
                      <a:pt x="0" y="58"/>
                    </a:lnTo>
                    <a:lnTo>
                      <a:pt x="0" y="66"/>
                    </a:lnTo>
                    <a:lnTo>
                      <a:pt x="2" y="74"/>
                    </a:lnTo>
                    <a:lnTo>
                      <a:pt x="2" y="74"/>
                    </a:lnTo>
                    <a:lnTo>
                      <a:pt x="6" y="87"/>
                    </a:lnTo>
                    <a:lnTo>
                      <a:pt x="11" y="100"/>
                    </a:lnTo>
                    <a:lnTo>
                      <a:pt x="17" y="111"/>
                    </a:lnTo>
                    <a:lnTo>
                      <a:pt x="27" y="122"/>
                    </a:lnTo>
                    <a:lnTo>
                      <a:pt x="27" y="122"/>
                    </a:lnTo>
                    <a:lnTo>
                      <a:pt x="38" y="132"/>
                    </a:lnTo>
                    <a:lnTo>
                      <a:pt x="50" y="140"/>
                    </a:lnTo>
                    <a:lnTo>
                      <a:pt x="63" y="144"/>
                    </a:lnTo>
                    <a:lnTo>
                      <a:pt x="78" y="145"/>
                    </a:lnTo>
                    <a:lnTo>
                      <a:pt x="78" y="145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3" y="145"/>
                    </a:lnTo>
                    <a:lnTo>
                      <a:pt x="85" y="145"/>
                    </a:lnTo>
                    <a:lnTo>
                      <a:pt x="85" y="145"/>
                    </a:lnTo>
                    <a:lnTo>
                      <a:pt x="93" y="144"/>
                    </a:lnTo>
                    <a:lnTo>
                      <a:pt x="93" y="144"/>
                    </a:lnTo>
                    <a:lnTo>
                      <a:pt x="105" y="142"/>
                    </a:lnTo>
                    <a:lnTo>
                      <a:pt x="117" y="138"/>
                    </a:lnTo>
                    <a:lnTo>
                      <a:pt x="127" y="132"/>
                    </a:lnTo>
                    <a:lnTo>
                      <a:pt x="138" y="126"/>
                    </a:lnTo>
                    <a:lnTo>
                      <a:pt x="138" y="126"/>
                    </a:lnTo>
                    <a:lnTo>
                      <a:pt x="144" y="119"/>
                    </a:lnTo>
                    <a:lnTo>
                      <a:pt x="150" y="113"/>
                    </a:lnTo>
                    <a:lnTo>
                      <a:pt x="152" y="106"/>
                    </a:lnTo>
                    <a:lnTo>
                      <a:pt x="155" y="98"/>
                    </a:lnTo>
                    <a:lnTo>
                      <a:pt x="156" y="83"/>
                    </a:lnTo>
                    <a:lnTo>
                      <a:pt x="157" y="66"/>
                    </a:lnTo>
                    <a:lnTo>
                      <a:pt x="157" y="66"/>
                    </a:lnTo>
                    <a:lnTo>
                      <a:pt x="159" y="59"/>
                    </a:lnTo>
                    <a:lnTo>
                      <a:pt x="157" y="51"/>
                    </a:lnTo>
                    <a:lnTo>
                      <a:pt x="155" y="45"/>
                    </a:lnTo>
                    <a:lnTo>
                      <a:pt x="152" y="38"/>
                    </a:lnTo>
                    <a:lnTo>
                      <a:pt x="148" y="33"/>
                    </a:lnTo>
                    <a:lnTo>
                      <a:pt x="143" y="26"/>
                    </a:lnTo>
                    <a:lnTo>
                      <a:pt x="131" y="17"/>
                    </a:lnTo>
                    <a:lnTo>
                      <a:pt x="118" y="9"/>
                    </a:lnTo>
                    <a:lnTo>
                      <a:pt x="104" y="4"/>
                    </a:lnTo>
                    <a:lnTo>
                      <a:pt x="89" y="2"/>
                    </a:lnTo>
                    <a:lnTo>
                      <a:pt x="75" y="0"/>
                    </a:lnTo>
                    <a:lnTo>
                      <a:pt x="75" y="0"/>
                    </a:lnTo>
                    <a:close/>
                    <a:moveTo>
                      <a:pt x="110" y="89"/>
                    </a:moveTo>
                    <a:lnTo>
                      <a:pt x="110" y="89"/>
                    </a:lnTo>
                    <a:lnTo>
                      <a:pt x="105" y="93"/>
                    </a:lnTo>
                    <a:lnTo>
                      <a:pt x="99" y="97"/>
                    </a:lnTo>
                    <a:lnTo>
                      <a:pt x="91" y="100"/>
                    </a:lnTo>
                    <a:lnTo>
                      <a:pt x="84" y="100"/>
                    </a:lnTo>
                    <a:lnTo>
                      <a:pt x="84" y="100"/>
                    </a:lnTo>
                    <a:lnTo>
                      <a:pt x="76" y="100"/>
                    </a:lnTo>
                    <a:lnTo>
                      <a:pt x="71" y="98"/>
                    </a:lnTo>
                    <a:lnTo>
                      <a:pt x="66" y="96"/>
                    </a:lnTo>
                    <a:lnTo>
                      <a:pt x="62" y="93"/>
                    </a:lnTo>
                    <a:lnTo>
                      <a:pt x="58" y="89"/>
                    </a:lnTo>
                    <a:lnTo>
                      <a:pt x="54" y="84"/>
                    </a:lnTo>
                    <a:lnTo>
                      <a:pt x="49" y="72"/>
                    </a:lnTo>
                    <a:lnTo>
                      <a:pt x="49" y="72"/>
                    </a:lnTo>
                    <a:lnTo>
                      <a:pt x="46" y="66"/>
                    </a:lnTo>
                    <a:lnTo>
                      <a:pt x="48" y="60"/>
                    </a:lnTo>
                    <a:lnTo>
                      <a:pt x="50" y="57"/>
                    </a:lnTo>
                    <a:lnTo>
                      <a:pt x="54" y="54"/>
                    </a:lnTo>
                    <a:lnTo>
                      <a:pt x="66" y="50"/>
                    </a:lnTo>
                    <a:lnTo>
                      <a:pt x="76" y="46"/>
                    </a:lnTo>
                    <a:lnTo>
                      <a:pt x="76" y="46"/>
                    </a:lnTo>
                    <a:lnTo>
                      <a:pt x="82" y="46"/>
                    </a:lnTo>
                    <a:lnTo>
                      <a:pt x="87" y="46"/>
                    </a:lnTo>
                    <a:lnTo>
                      <a:pt x="92" y="47"/>
                    </a:lnTo>
                    <a:lnTo>
                      <a:pt x="99" y="50"/>
                    </a:lnTo>
                    <a:lnTo>
                      <a:pt x="104" y="54"/>
                    </a:lnTo>
                    <a:lnTo>
                      <a:pt x="109" y="58"/>
                    </a:lnTo>
                    <a:lnTo>
                      <a:pt x="112" y="62"/>
                    </a:lnTo>
                    <a:lnTo>
                      <a:pt x="113" y="66"/>
                    </a:lnTo>
                    <a:lnTo>
                      <a:pt x="113" y="66"/>
                    </a:lnTo>
                    <a:lnTo>
                      <a:pt x="112" y="79"/>
                    </a:lnTo>
                    <a:lnTo>
                      <a:pt x="112" y="85"/>
                    </a:lnTo>
                    <a:lnTo>
                      <a:pt x="110" y="89"/>
                    </a:lnTo>
                    <a:lnTo>
                      <a:pt x="110" y="8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Freeform 1122"/>
              <p:cNvSpPr>
                <a:spLocks noEditPoints="1"/>
              </p:cNvSpPr>
              <p:nvPr/>
            </p:nvSpPr>
            <p:spPr bwMode="auto">
              <a:xfrm>
                <a:off x="4341813" y="4359275"/>
                <a:ext cx="60325" cy="53975"/>
              </a:xfrm>
              <a:custGeom>
                <a:avLst/>
                <a:gdLst/>
                <a:ahLst/>
                <a:cxnLst>
                  <a:cxn ang="0">
                    <a:pos x="81" y="0"/>
                  </a:cxn>
                  <a:cxn ang="0">
                    <a:pos x="52" y="3"/>
                  </a:cxn>
                  <a:cxn ang="0">
                    <a:pos x="27" y="15"/>
                  </a:cxn>
                  <a:cxn ang="0">
                    <a:pos x="8" y="34"/>
                  </a:cxn>
                  <a:cxn ang="0">
                    <a:pos x="2" y="46"/>
                  </a:cxn>
                  <a:cxn ang="0">
                    <a:pos x="0" y="60"/>
                  </a:cxn>
                  <a:cxn ang="0">
                    <a:pos x="0" y="74"/>
                  </a:cxn>
                  <a:cxn ang="0">
                    <a:pos x="8" y="101"/>
                  </a:cxn>
                  <a:cxn ang="0">
                    <a:pos x="16" y="111"/>
                  </a:cxn>
                  <a:cxn ang="0">
                    <a:pos x="31" y="125"/>
                  </a:cxn>
                  <a:cxn ang="0">
                    <a:pos x="51" y="130"/>
                  </a:cxn>
                  <a:cxn ang="0">
                    <a:pos x="53" y="132"/>
                  </a:cxn>
                  <a:cxn ang="0">
                    <a:pos x="61" y="136"/>
                  </a:cxn>
                  <a:cxn ang="0">
                    <a:pos x="67" y="136"/>
                  </a:cxn>
                  <a:cxn ang="0">
                    <a:pos x="97" y="135"/>
                  </a:cxn>
                  <a:cxn ang="0">
                    <a:pos x="110" y="130"/>
                  </a:cxn>
                  <a:cxn ang="0">
                    <a:pos x="123" y="121"/>
                  </a:cxn>
                  <a:cxn ang="0">
                    <a:pos x="133" y="111"/>
                  </a:cxn>
                  <a:cxn ang="0">
                    <a:pos x="146" y="94"/>
                  </a:cxn>
                  <a:cxn ang="0">
                    <a:pos x="150" y="81"/>
                  </a:cxn>
                  <a:cxn ang="0">
                    <a:pos x="152" y="74"/>
                  </a:cxn>
                  <a:cxn ang="0">
                    <a:pos x="152" y="59"/>
                  </a:cxn>
                  <a:cxn ang="0">
                    <a:pos x="148" y="46"/>
                  </a:cxn>
                  <a:cxn ang="0">
                    <a:pos x="132" y="22"/>
                  </a:cxn>
                  <a:cxn ang="0">
                    <a:pos x="108" y="7"/>
                  </a:cxn>
                  <a:cxn ang="0">
                    <a:pos x="81" y="0"/>
                  </a:cxn>
                  <a:cxn ang="0">
                    <a:pos x="90" y="88"/>
                  </a:cxn>
                  <a:cxn ang="0">
                    <a:pos x="84" y="91"/>
                  </a:cxn>
                  <a:cxn ang="0">
                    <a:pos x="77" y="87"/>
                  </a:cxn>
                  <a:cxn ang="0">
                    <a:pos x="69" y="85"/>
                  </a:cxn>
                  <a:cxn ang="0">
                    <a:pos x="57" y="85"/>
                  </a:cxn>
                  <a:cxn ang="0">
                    <a:pos x="48" y="80"/>
                  </a:cxn>
                  <a:cxn ang="0">
                    <a:pos x="47" y="76"/>
                  </a:cxn>
                  <a:cxn ang="0">
                    <a:pos x="46" y="60"/>
                  </a:cxn>
                  <a:cxn ang="0">
                    <a:pos x="47" y="57"/>
                  </a:cxn>
                  <a:cxn ang="0">
                    <a:pos x="55" y="51"/>
                  </a:cxn>
                  <a:cxn ang="0">
                    <a:pos x="72" y="46"/>
                  </a:cxn>
                  <a:cxn ang="0">
                    <a:pos x="81" y="46"/>
                  </a:cxn>
                  <a:cxn ang="0">
                    <a:pos x="90" y="47"/>
                  </a:cxn>
                  <a:cxn ang="0">
                    <a:pos x="99" y="54"/>
                  </a:cxn>
                  <a:cxn ang="0">
                    <a:pos x="104" y="63"/>
                  </a:cxn>
                  <a:cxn ang="0">
                    <a:pos x="106" y="72"/>
                  </a:cxn>
                  <a:cxn ang="0">
                    <a:pos x="104" y="77"/>
                  </a:cxn>
                  <a:cxn ang="0">
                    <a:pos x="90" y="88"/>
                  </a:cxn>
                </a:cxnLst>
                <a:rect l="0" t="0" r="r" b="b"/>
                <a:pathLst>
                  <a:path w="152" h="136">
                    <a:moveTo>
                      <a:pt x="81" y="0"/>
                    </a:moveTo>
                    <a:lnTo>
                      <a:pt x="81" y="0"/>
                    </a:lnTo>
                    <a:lnTo>
                      <a:pt x="67" y="0"/>
                    </a:lnTo>
                    <a:lnTo>
                      <a:pt x="52" y="3"/>
                    </a:lnTo>
                    <a:lnTo>
                      <a:pt x="39" y="8"/>
                    </a:lnTo>
                    <a:lnTo>
                      <a:pt x="27" y="15"/>
                    </a:lnTo>
                    <a:lnTo>
                      <a:pt x="17" y="24"/>
                    </a:lnTo>
                    <a:lnTo>
                      <a:pt x="8" y="34"/>
                    </a:lnTo>
                    <a:lnTo>
                      <a:pt x="5" y="40"/>
                    </a:lnTo>
                    <a:lnTo>
                      <a:pt x="2" y="46"/>
                    </a:lnTo>
                    <a:lnTo>
                      <a:pt x="1" y="53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74"/>
                    </a:lnTo>
                    <a:lnTo>
                      <a:pt x="2" y="88"/>
                    </a:lnTo>
                    <a:lnTo>
                      <a:pt x="8" y="101"/>
                    </a:lnTo>
                    <a:lnTo>
                      <a:pt x="16" y="111"/>
                    </a:lnTo>
                    <a:lnTo>
                      <a:pt x="16" y="111"/>
                    </a:lnTo>
                    <a:lnTo>
                      <a:pt x="23" y="119"/>
                    </a:lnTo>
                    <a:lnTo>
                      <a:pt x="31" y="125"/>
                    </a:lnTo>
                    <a:lnTo>
                      <a:pt x="40" y="128"/>
                    </a:lnTo>
                    <a:lnTo>
                      <a:pt x="51" y="130"/>
                    </a:lnTo>
                    <a:lnTo>
                      <a:pt x="51" y="130"/>
                    </a:lnTo>
                    <a:lnTo>
                      <a:pt x="53" y="132"/>
                    </a:lnTo>
                    <a:lnTo>
                      <a:pt x="57" y="135"/>
                    </a:lnTo>
                    <a:lnTo>
                      <a:pt x="61" y="136"/>
                    </a:lnTo>
                    <a:lnTo>
                      <a:pt x="67" y="136"/>
                    </a:lnTo>
                    <a:lnTo>
                      <a:pt x="67" y="136"/>
                    </a:lnTo>
                    <a:lnTo>
                      <a:pt x="82" y="136"/>
                    </a:lnTo>
                    <a:lnTo>
                      <a:pt x="97" y="135"/>
                    </a:lnTo>
                    <a:lnTo>
                      <a:pt x="103" y="132"/>
                    </a:lnTo>
                    <a:lnTo>
                      <a:pt x="110" y="130"/>
                    </a:lnTo>
                    <a:lnTo>
                      <a:pt x="116" y="126"/>
                    </a:lnTo>
                    <a:lnTo>
                      <a:pt x="123" y="121"/>
                    </a:lnTo>
                    <a:lnTo>
                      <a:pt x="123" y="121"/>
                    </a:lnTo>
                    <a:lnTo>
                      <a:pt x="133" y="111"/>
                    </a:lnTo>
                    <a:lnTo>
                      <a:pt x="142" y="101"/>
                    </a:lnTo>
                    <a:lnTo>
                      <a:pt x="146" y="94"/>
                    </a:lnTo>
                    <a:lnTo>
                      <a:pt x="149" y="88"/>
                    </a:lnTo>
                    <a:lnTo>
                      <a:pt x="150" y="81"/>
                    </a:lnTo>
                    <a:lnTo>
                      <a:pt x="152" y="74"/>
                    </a:lnTo>
                    <a:lnTo>
                      <a:pt x="152" y="74"/>
                    </a:lnTo>
                    <a:lnTo>
                      <a:pt x="152" y="67"/>
                    </a:lnTo>
                    <a:lnTo>
                      <a:pt x="152" y="59"/>
                    </a:lnTo>
                    <a:lnTo>
                      <a:pt x="149" y="53"/>
                    </a:lnTo>
                    <a:lnTo>
                      <a:pt x="148" y="46"/>
                    </a:lnTo>
                    <a:lnTo>
                      <a:pt x="140" y="33"/>
                    </a:lnTo>
                    <a:lnTo>
                      <a:pt x="132" y="22"/>
                    </a:lnTo>
                    <a:lnTo>
                      <a:pt x="120" y="13"/>
                    </a:lnTo>
                    <a:lnTo>
                      <a:pt x="108" y="7"/>
                    </a:lnTo>
                    <a:lnTo>
                      <a:pt x="94" y="2"/>
                    </a:lnTo>
                    <a:lnTo>
                      <a:pt x="81" y="0"/>
                    </a:lnTo>
                    <a:lnTo>
                      <a:pt x="81" y="0"/>
                    </a:lnTo>
                    <a:close/>
                    <a:moveTo>
                      <a:pt x="90" y="88"/>
                    </a:moveTo>
                    <a:lnTo>
                      <a:pt x="90" y="88"/>
                    </a:lnTo>
                    <a:lnTo>
                      <a:pt x="84" y="91"/>
                    </a:lnTo>
                    <a:lnTo>
                      <a:pt x="84" y="91"/>
                    </a:lnTo>
                    <a:lnTo>
                      <a:pt x="77" y="87"/>
                    </a:lnTo>
                    <a:lnTo>
                      <a:pt x="73" y="85"/>
                    </a:lnTo>
                    <a:lnTo>
                      <a:pt x="69" y="85"/>
                    </a:lnTo>
                    <a:lnTo>
                      <a:pt x="69" y="85"/>
                    </a:lnTo>
                    <a:lnTo>
                      <a:pt x="57" y="85"/>
                    </a:lnTo>
                    <a:lnTo>
                      <a:pt x="52" y="84"/>
                    </a:lnTo>
                    <a:lnTo>
                      <a:pt x="48" y="80"/>
                    </a:lnTo>
                    <a:lnTo>
                      <a:pt x="48" y="80"/>
                    </a:lnTo>
                    <a:lnTo>
                      <a:pt x="47" y="76"/>
                    </a:lnTo>
                    <a:lnTo>
                      <a:pt x="46" y="71"/>
                    </a:lnTo>
                    <a:lnTo>
                      <a:pt x="46" y="60"/>
                    </a:lnTo>
                    <a:lnTo>
                      <a:pt x="46" y="60"/>
                    </a:lnTo>
                    <a:lnTo>
                      <a:pt x="47" y="57"/>
                    </a:lnTo>
                    <a:lnTo>
                      <a:pt x="50" y="54"/>
                    </a:lnTo>
                    <a:lnTo>
                      <a:pt x="55" y="51"/>
                    </a:lnTo>
                    <a:lnTo>
                      <a:pt x="60" y="49"/>
                    </a:lnTo>
                    <a:lnTo>
                      <a:pt x="72" y="46"/>
                    </a:lnTo>
                    <a:lnTo>
                      <a:pt x="81" y="46"/>
                    </a:lnTo>
                    <a:lnTo>
                      <a:pt x="81" y="46"/>
                    </a:lnTo>
                    <a:lnTo>
                      <a:pt x="85" y="46"/>
                    </a:lnTo>
                    <a:lnTo>
                      <a:pt x="90" y="47"/>
                    </a:lnTo>
                    <a:lnTo>
                      <a:pt x="94" y="50"/>
                    </a:lnTo>
                    <a:lnTo>
                      <a:pt x="99" y="54"/>
                    </a:lnTo>
                    <a:lnTo>
                      <a:pt x="102" y="58"/>
                    </a:lnTo>
                    <a:lnTo>
                      <a:pt x="104" y="63"/>
                    </a:lnTo>
                    <a:lnTo>
                      <a:pt x="106" y="68"/>
                    </a:lnTo>
                    <a:lnTo>
                      <a:pt x="106" y="72"/>
                    </a:lnTo>
                    <a:lnTo>
                      <a:pt x="106" y="72"/>
                    </a:lnTo>
                    <a:lnTo>
                      <a:pt x="104" y="77"/>
                    </a:lnTo>
                    <a:lnTo>
                      <a:pt x="99" y="81"/>
                    </a:lnTo>
                    <a:lnTo>
                      <a:pt x="90" y="88"/>
                    </a:lnTo>
                    <a:lnTo>
                      <a:pt x="90" y="8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Freeform 1123"/>
              <p:cNvSpPr>
                <a:spLocks noEditPoints="1"/>
              </p:cNvSpPr>
              <p:nvPr/>
            </p:nvSpPr>
            <p:spPr bwMode="auto">
              <a:xfrm>
                <a:off x="4740276" y="4354513"/>
                <a:ext cx="58738" cy="55563"/>
              </a:xfrm>
              <a:custGeom>
                <a:avLst/>
                <a:gdLst/>
                <a:ahLst/>
                <a:cxnLst>
                  <a:cxn ang="0">
                    <a:pos x="80" y="0"/>
                  </a:cxn>
                  <a:cxn ang="0">
                    <a:pos x="67" y="0"/>
                  </a:cxn>
                  <a:cxn ang="0">
                    <a:pos x="39" y="10"/>
                  </a:cxn>
                  <a:cxn ang="0">
                    <a:pos x="17" y="28"/>
                  </a:cxn>
                  <a:cxn ang="0">
                    <a:pos x="2" y="52"/>
                  </a:cxn>
                  <a:cxn ang="0">
                    <a:pos x="0" y="65"/>
                  </a:cxn>
                  <a:cxn ang="0">
                    <a:pos x="0" y="80"/>
                  </a:cxn>
                  <a:cxn ang="0">
                    <a:pos x="8" y="105"/>
                  </a:cxn>
                  <a:cxn ang="0">
                    <a:pos x="23" y="125"/>
                  </a:cxn>
                  <a:cxn ang="0">
                    <a:pos x="48" y="135"/>
                  </a:cxn>
                  <a:cxn ang="0">
                    <a:pos x="64" y="138"/>
                  </a:cxn>
                  <a:cxn ang="0">
                    <a:pos x="65" y="138"/>
                  </a:cxn>
                  <a:cxn ang="0">
                    <a:pos x="67" y="138"/>
                  </a:cxn>
                  <a:cxn ang="0">
                    <a:pos x="94" y="137"/>
                  </a:cxn>
                  <a:cxn ang="0">
                    <a:pos x="112" y="129"/>
                  </a:cxn>
                  <a:cxn ang="0">
                    <a:pos x="118" y="125"/>
                  </a:cxn>
                  <a:cxn ang="0">
                    <a:pos x="137" y="105"/>
                  </a:cxn>
                  <a:cxn ang="0">
                    <a:pos x="142" y="93"/>
                  </a:cxn>
                  <a:cxn ang="0">
                    <a:pos x="146" y="80"/>
                  </a:cxn>
                  <a:cxn ang="0">
                    <a:pos x="146" y="74"/>
                  </a:cxn>
                  <a:cxn ang="0">
                    <a:pos x="141" y="53"/>
                  </a:cxn>
                  <a:cxn ang="0">
                    <a:pos x="127" y="29"/>
                  </a:cxn>
                  <a:cxn ang="0">
                    <a:pos x="104" y="11"/>
                  </a:cxn>
                  <a:cxn ang="0">
                    <a:pos x="80" y="0"/>
                  </a:cxn>
                  <a:cxn ang="0">
                    <a:pos x="67" y="92"/>
                  </a:cxn>
                  <a:cxn ang="0">
                    <a:pos x="64" y="92"/>
                  </a:cxn>
                  <a:cxn ang="0">
                    <a:pos x="64" y="92"/>
                  </a:cxn>
                  <a:cxn ang="0">
                    <a:pos x="57" y="91"/>
                  </a:cxn>
                  <a:cxn ang="0">
                    <a:pos x="48" y="87"/>
                  </a:cxn>
                  <a:cxn ang="0">
                    <a:pos x="44" y="79"/>
                  </a:cxn>
                  <a:cxn ang="0">
                    <a:pos x="46" y="70"/>
                  </a:cxn>
                  <a:cxn ang="0">
                    <a:pos x="53" y="57"/>
                  </a:cxn>
                  <a:cxn ang="0">
                    <a:pos x="60" y="50"/>
                  </a:cxn>
                  <a:cxn ang="0">
                    <a:pos x="69" y="46"/>
                  </a:cxn>
                  <a:cxn ang="0">
                    <a:pos x="77" y="49"/>
                  </a:cxn>
                  <a:cxn ang="0">
                    <a:pos x="85" y="53"/>
                  </a:cxn>
                  <a:cxn ang="0">
                    <a:pos x="98" y="66"/>
                  </a:cxn>
                  <a:cxn ang="0">
                    <a:pos x="101" y="75"/>
                  </a:cxn>
                  <a:cxn ang="0">
                    <a:pos x="99" y="80"/>
                  </a:cxn>
                  <a:cxn ang="0">
                    <a:pos x="93" y="88"/>
                  </a:cxn>
                  <a:cxn ang="0">
                    <a:pos x="77" y="92"/>
                  </a:cxn>
                  <a:cxn ang="0">
                    <a:pos x="67" y="92"/>
                  </a:cxn>
                </a:cxnLst>
                <a:rect l="0" t="0" r="r" b="b"/>
                <a:pathLst>
                  <a:path w="146" h="138">
                    <a:moveTo>
                      <a:pt x="80" y="0"/>
                    </a:moveTo>
                    <a:lnTo>
                      <a:pt x="80" y="0"/>
                    </a:lnTo>
                    <a:lnTo>
                      <a:pt x="73" y="0"/>
                    </a:lnTo>
                    <a:lnTo>
                      <a:pt x="67" y="0"/>
                    </a:lnTo>
                    <a:lnTo>
                      <a:pt x="52" y="4"/>
                    </a:lnTo>
                    <a:lnTo>
                      <a:pt x="39" y="10"/>
                    </a:lnTo>
                    <a:lnTo>
                      <a:pt x="27" y="17"/>
                    </a:lnTo>
                    <a:lnTo>
                      <a:pt x="17" y="28"/>
                    </a:lnTo>
                    <a:lnTo>
                      <a:pt x="8" y="40"/>
                    </a:lnTo>
                    <a:lnTo>
                      <a:pt x="2" y="52"/>
                    </a:lnTo>
                    <a:lnTo>
                      <a:pt x="0" y="58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80"/>
                    </a:lnTo>
                    <a:lnTo>
                      <a:pt x="2" y="93"/>
                    </a:lnTo>
                    <a:lnTo>
                      <a:pt x="8" y="105"/>
                    </a:lnTo>
                    <a:lnTo>
                      <a:pt x="14" y="117"/>
                    </a:lnTo>
                    <a:lnTo>
                      <a:pt x="23" y="125"/>
                    </a:lnTo>
                    <a:lnTo>
                      <a:pt x="35" y="131"/>
                    </a:lnTo>
                    <a:lnTo>
                      <a:pt x="48" y="135"/>
                    </a:lnTo>
                    <a:lnTo>
                      <a:pt x="64" y="138"/>
                    </a:lnTo>
                    <a:lnTo>
                      <a:pt x="64" y="138"/>
                    </a:lnTo>
                    <a:lnTo>
                      <a:pt x="65" y="138"/>
                    </a:lnTo>
                    <a:lnTo>
                      <a:pt x="65" y="138"/>
                    </a:lnTo>
                    <a:lnTo>
                      <a:pt x="67" y="138"/>
                    </a:lnTo>
                    <a:lnTo>
                      <a:pt x="67" y="138"/>
                    </a:lnTo>
                    <a:lnTo>
                      <a:pt x="81" y="138"/>
                    </a:lnTo>
                    <a:lnTo>
                      <a:pt x="94" y="137"/>
                    </a:lnTo>
                    <a:lnTo>
                      <a:pt x="106" y="133"/>
                    </a:lnTo>
                    <a:lnTo>
                      <a:pt x="112" y="129"/>
                    </a:lnTo>
                    <a:lnTo>
                      <a:pt x="118" y="125"/>
                    </a:lnTo>
                    <a:lnTo>
                      <a:pt x="118" y="125"/>
                    </a:lnTo>
                    <a:lnTo>
                      <a:pt x="128" y="116"/>
                    </a:lnTo>
                    <a:lnTo>
                      <a:pt x="137" y="105"/>
                    </a:lnTo>
                    <a:lnTo>
                      <a:pt x="140" y="100"/>
                    </a:lnTo>
                    <a:lnTo>
                      <a:pt x="142" y="93"/>
                    </a:lnTo>
                    <a:lnTo>
                      <a:pt x="145" y="87"/>
                    </a:lnTo>
                    <a:lnTo>
                      <a:pt x="146" y="80"/>
                    </a:lnTo>
                    <a:lnTo>
                      <a:pt x="146" y="80"/>
                    </a:lnTo>
                    <a:lnTo>
                      <a:pt x="146" y="74"/>
                    </a:lnTo>
                    <a:lnTo>
                      <a:pt x="145" y="66"/>
                    </a:lnTo>
                    <a:lnTo>
                      <a:pt x="141" y="53"/>
                    </a:lnTo>
                    <a:lnTo>
                      <a:pt x="136" y="41"/>
                    </a:lnTo>
                    <a:lnTo>
                      <a:pt x="127" y="29"/>
                    </a:lnTo>
                    <a:lnTo>
                      <a:pt x="116" y="19"/>
                    </a:lnTo>
                    <a:lnTo>
                      <a:pt x="104" y="11"/>
                    </a:lnTo>
                    <a:lnTo>
                      <a:pt x="93" y="4"/>
                    </a:lnTo>
                    <a:lnTo>
                      <a:pt x="80" y="0"/>
                    </a:lnTo>
                    <a:lnTo>
                      <a:pt x="80" y="0"/>
                    </a:lnTo>
                    <a:close/>
                    <a:moveTo>
                      <a:pt x="67" y="92"/>
                    </a:moveTo>
                    <a:lnTo>
                      <a:pt x="67" y="92"/>
                    </a:lnTo>
                    <a:lnTo>
                      <a:pt x="64" y="92"/>
                    </a:lnTo>
                    <a:lnTo>
                      <a:pt x="64" y="92"/>
                    </a:lnTo>
                    <a:lnTo>
                      <a:pt x="64" y="92"/>
                    </a:lnTo>
                    <a:lnTo>
                      <a:pt x="64" y="92"/>
                    </a:lnTo>
                    <a:lnTo>
                      <a:pt x="57" y="91"/>
                    </a:lnTo>
                    <a:lnTo>
                      <a:pt x="52" y="89"/>
                    </a:lnTo>
                    <a:lnTo>
                      <a:pt x="48" y="87"/>
                    </a:lnTo>
                    <a:lnTo>
                      <a:pt x="46" y="83"/>
                    </a:lnTo>
                    <a:lnTo>
                      <a:pt x="44" y="79"/>
                    </a:lnTo>
                    <a:lnTo>
                      <a:pt x="44" y="74"/>
                    </a:lnTo>
                    <a:lnTo>
                      <a:pt x="46" y="70"/>
                    </a:lnTo>
                    <a:lnTo>
                      <a:pt x="47" y="65"/>
                    </a:lnTo>
                    <a:lnTo>
                      <a:pt x="53" y="57"/>
                    </a:lnTo>
                    <a:lnTo>
                      <a:pt x="56" y="53"/>
                    </a:lnTo>
                    <a:lnTo>
                      <a:pt x="60" y="50"/>
                    </a:lnTo>
                    <a:lnTo>
                      <a:pt x="65" y="48"/>
                    </a:lnTo>
                    <a:lnTo>
                      <a:pt x="69" y="46"/>
                    </a:lnTo>
                    <a:lnTo>
                      <a:pt x="73" y="48"/>
                    </a:lnTo>
                    <a:lnTo>
                      <a:pt x="77" y="49"/>
                    </a:lnTo>
                    <a:lnTo>
                      <a:pt x="77" y="49"/>
                    </a:lnTo>
                    <a:lnTo>
                      <a:pt x="85" y="53"/>
                    </a:lnTo>
                    <a:lnTo>
                      <a:pt x="93" y="59"/>
                    </a:lnTo>
                    <a:lnTo>
                      <a:pt x="98" y="66"/>
                    </a:lnTo>
                    <a:lnTo>
                      <a:pt x="99" y="70"/>
                    </a:lnTo>
                    <a:lnTo>
                      <a:pt x="101" y="75"/>
                    </a:lnTo>
                    <a:lnTo>
                      <a:pt x="101" y="75"/>
                    </a:lnTo>
                    <a:lnTo>
                      <a:pt x="99" y="80"/>
                    </a:lnTo>
                    <a:lnTo>
                      <a:pt x="97" y="86"/>
                    </a:lnTo>
                    <a:lnTo>
                      <a:pt x="93" y="88"/>
                    </a:lnTo>
                    <a:lnTo>
                      <a:pt x="87" y="89"/>
                    </a:lnTo>
                    <a:lnTo>
                      <a:pt x="77" y="92"/>
                    </a:lnTo>
                    <a:lnTo>
                      <a:pt x="67" y="92"/>
                    </a:lnTo>
                    <a:lnTo>
                      <a:pt x="67" y="9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Freeform 1124"/>
              <p:cNvSpPr>
                <a:spLocks noEditPoints="1"/>
              </p:cNvSpPr>
              <p:nvPr/>
            </p:nvSpPr>
            <p:spPr bwMode="auto">
              <a:xfrm>
                <a:off x="4543426" y="4533900"/>
                <a:ext cx="63500" cy="55563"/>
              </a:xfrm>
              <a:custGeom>
                <a:avLst/>
                <a:gdLst/>
                <a:ahLst/>
                <a:cxnLst>
                  <a:cxn ang="0">
                    <a:pos x="160" y="65"/>
                  </a:cxn>
                  <a:cxn ang="0">
                    <a:pos x="157" y="47"/>
                  </a:cxn>
                  <a:cxn ang="0">
                    <a:pos x="152" y="31"/>
                  </a:cxn>
                  <a:cxn ang="0">
                    <a:pos x="143" y="20"/>
                  </a:cxn>
                  <a:cxn ang="0">
                    <a:pos x="131" y="11"/>
                  </a:cxn>
                  <a:cxn ang="0">
                    <a:pos x="118" y="4"/>
                  </a:cxn>
                  <a:cxn ang="0">
                    <a:pos x="86" y="0"/>
                  </a:cxn>
                  <a:cxn ang="0">
                    <a:pos x="68" y="1"/>
                  </a:cxn>
                  <a:cxn ang="0">
                    <a:pos x="38" y="8"/>
                  </a:cxn>
                  <a:cxn ang="0">
                    <a:pos x="24" y="14"/>
                  </a:cxn>
                  <a:cxn ang="0">
                    <a:pos x="12" y="24"/>
                  </a:cxn>
                  <a:cxn ang="0">
                    <a:pos x="7" y="30"/>
                  </a:cxn>
                  <a:cxn ang="0">
                    <a:pos x="1" y="46"/>
                  </a:cxn>
                  <a:cxn ang="0">
                    <a:pos x="0" y="62"/>
                  </a:cxn>
                  <a:cxn ang="0">
                    <a:pos x="5" y="85"/>
                  </a:cxn>
                  <a:cxn ang="0">
                    <a:pos x="8" y="92"/>
                  </a:cxn>
                  <a:cxn ang="0">
                    <a:pos x="21" y="113"/>
                  </a:cxn>
                  <a:cxn ang="0">
                    <a:pos x="46" y="133"/>
                  </a:cxn>
                  <a:cxn ang="0">
                    <a:pos x="62" y="140"/>
                  </a:cxn>
                  <a:cxn ang="0">
                    <a:pos x="77" y="144"/>
                  </a:cxn>
                  <a:cxn ang="0">
                    <a:pos x="93" y="144"/>
                  </a:cxn>
                  <a:cxn ang="0">
                    <a:pos x="109" y="139"/>
                  </a:cxn>
                  <a:cxn ang="0">
                    <a:pos x="113" y="136"/>
                  </a:cxn>
                  <a:cxn ang="0">
                    <a:pos x="116" y="133"/>
                  </a:cxn>
                  <a:cxn ang="0">
                    <a:pos x="132" y="128"/>
                  </a:cxn>
                  <a:cxn ang="0">
                    <a:pos x="145" y="119"/>
                  </a:cxn>
                  <a:cxn ang="0">
                    <a:pos x="150" y="113"/>
                  </a:cxn>
                  <a:cxn ang="0">
                    <a:pos x="157" y="101"/>
                  </a:cxn>
                  <a:cxn ang="0">
                    <a:pos x="160" y="80"/>
                  </a:cxn>
                  <a:cxn ang="0">
                    <a:pos x="160" y="65"/>
                  </a:cxn>
                  <a:cxn ang="0">
                    <a:pos x="50" y="72"/>
                  </a:cxn>
                  <a:cxn ang="0">
                    <a:pos x="46" y="62"/>
                  </a:cxn>
                  <a:cxn ang="0">
                    <a:pos x="47" y="54"/>
                  </a:cxn>
                  <a:cxn ang="0">
                    <a:pos x="50" y="52"/>
                  </a:cxn>
                  <a:cxn ang="0">
                    <a:pos x="62" y="48"/>
                  </a:cxn>
                  <a:cxn ang="0">
                    <a:pos x="75" y="46"/>
                  </a:cxn>
                  <a:cxn ang="0">
                    <a:pos x="94" y="45"/>
                  </a:cxn>
                  <a:cxn ang="0">
                    <a:pos x="106" y="48"/>
                  </a:cxn>
                  <a:cxn ang="0">
                    <a:pos x="113" y="58"/>
                  </a:cxn>
                  <a:cxn ang="0">
                    <a:pos x="114" y="65"/>
                  </a:cxn>
                  <a:cxn ang="0">
                    <a:pos x="114" y="85"/>
                  </a:cxn>
                  <a:cxn ang="0">
                    <a:pos x="113" y="86"/>
                  </a:cxn>
                  <a:cxn ang="0">
                    <a:pos x="102" y="90"/>
                  </a:cxn>
                  <a:cxn ang="0">
                    <a:pos x="88" y="90"/>
                  </a:cxn>
                  <a:cxn ang="0">
                    <a:pos x="79" y="93"/>
                  </a:cxn>
                  <a:cxn ang="0">
                    <a:pos x="72" y="97"/>
                  </a:cxn>
                  <a:cxn ang="0">
                    <a:pos x="65" y="92"/>
                  </a:cxn>
                  <a:cxn ang="0">
                    <a:pos x="50" y="72"/>
                  </a:cxn>
                </a:cxnLst>
                <a:rect l="0" t="0" r="r" b="b"/>
                <a:pathLst>
                  <a:path w="160" h="144">
                    <a:moveTo>
                      <a:pt x="160" y="65"/>
                    </a:moveTo>
                    <a:lnTo>
                      <a:pt x="160" y="65"/>
                    </a:lnTo>
                    <a:lnTo>
                      <a:pt x="160" y="55"/>
                    </a:lnTo>
                    <a:lnTo>
                      <a:pt x="157" y="47"/>
                    </a:lnTo>
                    <a:lnTo>
                      <a:pt x="154" y="39"/>
                    </a:lnTo>
                    <a:lnTo>
                      <a:pt x="152" y="31"/>
                    </a:lnTo>
                    <a:lnTo>
                      <a:pt x="148" y="25"/>
                    </a:lnTo>
                    <a:lnTo>
                      <a:pt x="143" y="20"/>
                    </a:lnTo>
                    <a:lnTo>
                      <a:pt x="137" y="14"/>
                    </a:lnTo>
                    <a:lnTo>
                      <a:pt x="131" y="11"/>
                    </a:lnTo>
                    <a:lnTo>
                      <a:pt x="124" y="7"/>
                    </a:lnTo>
                    <a:lnTo>
                      <a:pt x="118" y="4"/>
                    </a:lnTo>
                    <a:lnTo>
                      <a:pt x="102" y="0"/>
                    </a:lnTo>
                    <a:lnTo>
                      <a:pt x="86" y="0"/>
                    </a:lnTo>
                    <a:lnTo>
                      <a:pt x="68" y="1"/>
                    </a:lnTo>
                    <a:lnTo>
                      <a:pt x="68" y="1"/>
                    </a:lnTo>
                    <a:lnTo>
                      <a:pt x="52" y="4"/>
                    </a:lnTo>
                    <a:lnTo>
                      <a:pt x="38" y="8"/>
                    </a:lnTo>
                    <a:lnTo>
                      <a:pt x="30" y="11"/>
                    </a:lnTo>
                    <a:lnTo>
                      <a:pt x="24" y="14"/>
                    </a:lnTo>
                    <a:lnTo>
                      <a:pt x="17" y="1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7" y="30"/>
                    </a:lnTo>
                    <a:lnTo>
                      <a:pt x="3" y="38"/>
                    </a:lnTo>
                    <a:lnTo>
                      <a:pt x="1" y="46"/>
                    </a:lnTo>
                    <a:lnTo>
                      <a:pt x="0" y="54"/>
                    </a:lnTo>
                    <a:lnTo>
                      <a:pt x="0" y="62"/>
                    </a:lnTo>
                    <a:lnTo>
                      <a:pt x="1" y="69"/>
                    </a:lnTo>
                    <a:lnTo>
                      <a:pt x="5" y="85"/>
                    </a:lnTo>
                    <a:lnTo>
                      <a:pt x="5" y="85"/>
                    </a:lnTo>
                    <a:lnTo>
                      <a:pt x="8" y="92"/>
                    </a:lnTo>
                    <a:lnTo>
                      <a:pt x="12" y="99"/>
                    </a:lnTo>
                    <a:lnTo>
                      <a:pt x="21" y="113"/>
                    </a:lnTo>
                    <a:lnTo>
                      <a:pt x="33" y="124"/>
                    </a:lnTo>
                    <a:lnTo>
                      <a:pt x="46" y="133"/>
                    </a:lnTo>
                    <a:lnTo>
                      <a:pt x="54" y="137"/>
                    </a:lnTo>
                    <a:lnTo>
                      <a:pt x="62" y="140"/>
                    </a:lnTo>
                    <a:lnTo>
                      <a:pt x="69" y="143"/>
                    </a:lnTo>
                    <a:lnTo>
                      <a:pt x="77" y="144"/>
                    </a:lnTo>
                    <a:lnTo>
                      <a:pt x="85" y="144"/>
                    </a:lnTo>
                    <a:lnTo>
                      <a:pt x="93" y="144"/>
                    </a:lnTo>
                    <a:lnTo>
                      <a:pt x="101" y="141"/>
                    </a:lnTo>
                    <a:lnTo>
                      <a:pt x="109" y="139"/>
                    </a:lnTo>
                    <a:lnTo>
                      <a:pt x="109" y="139"/>
                    </a:lnTo>
                    <a:lnTo>
                      <a:pt x="113" y="136"/>
                    </a:lnTo>
                    <a:lnTo>
                      <a:pt x="116" y="133"/>
                    </a:lnTo>
                    <a:lnTo>
                      <a:pt x="116" y="133"/>
                    </a:lnTo>
                    <a:lnTo>
                      <a:pt x="124" y="131"/>
                    </a:lnTo>
                    <a:lnTo>
                      <a:pt x="132" y="128"/>
                    </a:lnTo>
                    <a:lnTo>
                      <a:pt x="140" y="124"/>
                    </a:lnTo>
                    <a:lnTo>
                      <a:pt x="145" y="119"/>
                    </a:lnTo>
                    <a:lnTo>
                      <a:pt x="145" y="119"/>
                    </a:lnTo>
                    <a:lnTo>
                      <a:pt x="150" y="113"/>
                    </a:lnTo>
                    <a:lnTo>
                      <a:pt x="154" y="106"/>
                    </a:lnTo>
                    <a:lnTo>
                      <a:pt x="157" y="101"/>
                    </a:lnTo>
                    <a:lnTo>
                      <a:pt x="158" y="94"/>
                    </a:lnTo>
                    <a:lnTo>
                      <a:pt x="160" y="80"/>
                    </a:lnTo>
                    <a:lnTo>
                      <a:pt x="160" y="65"/>
                    </a:lnTo>
                    <a:lnTo>
                      <a:pt x="160" y="65"/>
                    </a:lnTo>
                    <a:close/>
                    <a:moveTo>
                      <a:pt x="50" y="72"/>
                    </a:moveTo>
                    <a:lnTo>
                      <a:pt x="50" y="72"/>
                    </a:lnTo>
                    <a:lnTo>
                      <a:pt x="47" y="67"/>
                    </a:lnTo>
                    <a:lnTo>
                      <a:pt x="46" y="62"/>
                    </a:lnTo>
                    <a:lnTo>
                      <a:pt x="46" y="56"/>
                    </a:lnTo>
                    <a:lnTo>
                      <a:pt x="47" y="54"/>
                    </a:lnTo>
                    <a:lnTo>
                      <a:pt x="50" y="52"/>
                    </a:lnTo>
                    <a:lnTo>
                      <a:pt x="50" y="52"/>
                    </a:lnTo>
                    <a:lnTo>
                      <a:pt x="55" y="50"/>
                    </a:lnTo>
                    <a:lnTo>
                      <a:pt x="62" y="48"/>
                    </a:lnTo>
                    <a:lnTo>
                      <a:pt x="75" y="46"/>
                    </a:lnTo>
                    <a:lnTo>
                      <a:pt x="75" y="46"/>
                    </a:lnTo>
                    <a:lnTo>
                      <a:pt x="88" y="45"/>
                    </a:lnTo>
                    <a:lnTo>
                      <a:pt x="94" y="45"/>
                    </a:lnTo>
                    <a:lnTo>
                      <a:pt x="101" y="46"/>
                    </a:lnTo>
                    <a:lnTo>
                      <a:pt x="106" y="48"/>
                    </a:lnTo>
                    <a:lnTo>
                      <a:pt x="110" y="52"/>
                    </a:lnTo>
                    <a:lnTo>
                      <a:pt x="113" y="58"/>
                    </a:lnTo>
                    <a:lnTo>
                      <a:pt x="114" y="65"/>
                    </a:lnTo>
                    <a:lnTo>
                      <a:pt x="114" y="65"/>
                    </a:lnTo>
                    <a:lnTo>
                      <a:pt x="114" y="75"/>
                    </a:lnTo>
                    <a:lnTo>
                      <a:pt x="114" y="85"/>
                    </a:lnTo>
                    <a:lnTo>
                      <a:pt x="114" y="85"/>
                    </a:lnTo>
                    <a:lnTo>
                      <a:pt x="113" y="86"/>
                    </a:lnTo>
                    <a:lnTo>
                      <a:pt x="110" y="89"/>
                    </a:lnTo>
                    <a:lnTo>
                      <a:pt x="102" y="90"/>
                    </a:lnTo>
                    <a:lnTo>
                      <a:pt x="88" y="90"/>
                    </a:lnTo>
                    <a:lnTo>
                      <a:pt x="88" y="90"/>
                    </a:lnTo>
                    <a:lnTo>
                      <a:pt x="84" y="92"/>
                    </a:lnTo>
                    <a:lnTo>
                      <a:pt x="79" y="93"/>
                    </a:lnTo>
                    <a:lnTo>
                      <a:pt x="76" y="94"/>
                    </a:lnTo>
                    <a:lnTo>
                      <a:pt x="72" y="97"/>
                    </a:lnTo>
                    <a:lnTo>
                      <a:pt x="72" y="97"/>
                    </a:lnTo>
                    <a:lnTo>
                      <a:pt x="65" y="92"/>
                    </a:lnTo>
                    <a:lnTo>
                      <a:pt x="59" y="85"/>
                    </a:lnTo>
                    <a:lnTo>
                      <a:pt x="50" y="72"/>
                    </a:lnTo>
                    <a:lnTo>
                      <a:pt x="50" y="7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Freeform 1125"/>
              <p:cNvSpPr>
                <a:spLocks noEditPoints="1"/>
              </p:cNvSpPr>
              <p:nvPr/>
            </p:nvSpPr>
            <p:spPr bwMode="auto">
              <a:xfrm>
                <a:off x="4443413" y="4356100"/>
                <a:ext cx="173038" cy="66675"/>
              </a:xfrm>
              <a:custGeom>
                <a:avLst/>
                <a:gdLst/>
                <a:ahLst/>
                <a:cxnLst>
                  <a:cxn ang="0">
                    <a:pos x="404" y="24"/>
                  </a:cxn>
                  <a:cxn ang="0">
                    <a:pos x="381" y="12"/>
                  </a:cxn>
                  <a:cxn ang="0">
                    <a:pos x="345" y="9"/>
                  </a:cxn>
                  <a:cxn ang="0">
                    <a:pos x="333" y="5"/>
                  </a:cxn>
                  <a:cxn ang="0">
                    <a:pos x="152" y="3"/>
                  </a:cxn>
                  <a:cxn ang="0">
                    <a:pos x="85" y="1"/>
                  </a:cxn>
                  <a:cxn ang="0">
                    <a:pos x="61" y="1"/>
                  </a:cxn>
                  <a:cxn ang="0">
                    <a:pos x="33" y="13"/>
                  </a:cxn>
                  <a:cxn ang="0">
                    <a:pos x="16" y="29"/>
                  </a:cxn>
                  <a:cxn ang="0">
                    <a:pos x="1" y="63"/>
                  </a:cxn>
                  <a:cxn ang="0">
                    <a:pos x="0" y="97"/>
                  </a:cxn>
                  <a:cxn ang="0">
                    <a:pos x="6" y="127"/>
                  </a:cxn>
                  <a:cxn ang="0">
                    <a:pos x="17" y="139"/>
                  </a:cxn>
                  <a:cxn ang="0">
                    <a:pos x="52" y="156"/>
                  </a:cxn>
                  <a:cxn ang="0">
                    <a:pos x="71" y="160"/>
                  </a:cxn>
                  <a:cxn ang="0">
                    <a:pos x="272" y="168"/>
                  </a:cxn>
                  <a:cxn ang="0">
                    <a:pos x="345" y="168"/>
                  </a:cxn>
                  <a:cxn ang="0">
                    <a:pos x="365" y="166"/>
                  </a:cxn>
                  <a:cxn ang="0">
                    <a:pos x="392" y="162"/>
                  </a:cxn>
                  <a:cxn ang="0">
                    <a:pos x="405" y="154"/>
                  </a:cxn>
                  <a:cxn ang="0">
                    <a:pos x="421" y="135"/>
                  </a:cxn>
                  <a:cxn ang="0">
                    <a:pos x="432" y="111"/>
                  </a:cxn>
                  <a:cxn ang="0">
                    <a:pos x="434" y="85"/>
                  </a:cxn>
                  <a:cxn ang="0">
                    <a:pos x="429" y="60"/>
                  </a:cxn>
                  <a:cxn ang="0">
                    <a:pos x="411" y="30"/>
                  </a:cxn>
                  <a:cxn ang="0">
                    <a:pos x="374" y="120"/>
                  </a:cxn>
                  <a:cxn ang="0">
                    <a:pos x="336" y="120"/>
                  </a:cxn>
                  <a:cxn ang="0">
                    <a:pos x="326" y="123"/>
                  </a:cxn>
                  <a:cxn ang="0">
                    <a:pos x="207" y="120"/>
                  </a:cxn>
                  <a:cxn ang="0">
                    <a:pos x="82" y="114"/>
                  </a:cxn>
                  <a:cxn ang="0">
                    <a:pos x="61" y="113"/>
                  </a:cxn>
                  <a:cxn ang="0">
                    <a:pos x="51" y="106"/>
                  </a:cxn>
                  <a:cxn ang="0">
                    <a:pos x="46" y="97"/>
                  </a:cxn>
                  <a:cxn ang="0">
                    <a:pos x="46" y="80"/>
                  </a:cxn>
                  <a:cxn ang="0">
                    <a:pos x="50" y="58"/>
                  </a:cxn>
                  <a:cxn ang="0">
                    <a:pos x="60" y="50"/>
                  </a:cxn>
                  <a:cxn ang="0">
                    <a:pos x="74" y="49"/>
                  </a:cxn>
                  <a:cxn ang="0">
                    <a:pos x="200" y="49"/>
                  </a:cxn>
                  <a:cxn ang="0">
                    <a:pos x="331" y="54"/>
                  </a:cxn>
                  <a:cxn ang="0">
                    <a:pos x="356" y="54"/>
                  </a:cxn>
                  <a:cxn ang="0">
                    <a:pos x="373" y="58"/>
                  </a:cxn>
                  <a:cxn ang="0">
                    <a:pos x="384" y="71"/>
                  </a:cxn>
                  <a:cxn ang="0">
                    <a:pos x="388" y="88"/>
                  </a:cxn>
                  <a:cxn ang="0">
                    <a:pos x="382" y="111"/>
                  </a:cxn>
                </a:cxnLst>
                <a:rect l="0" t="0" r="r" b="b"/>
                <a:pathLst>
                  <a:path w="434" h="169">
                    <a:moveTo>
                      <a:pt x="411" y="30"/>
                    </a:moveTo>
                    <a:lnTo>
                      <a:pt x="411" y="30"/>
                    </a:lnTo>
                    <a:lnTo>
                      <a:pt x="404" y="24"/>
                    </a:lnTo>
                    <a:lnTo>
                      <a:pt x="396" y="18"/>
                    </a:lnTo>
                    <a:lnTo>
                      <a:pt x="388" y="14"/>
                    </a:lnTo>
                    <a:lnTo>
                      <a:pt x="381" y="12"/>
                    </a:lnTo>
                    <a:lnTo>
                      <a:pt x="371" y="9"/>
                    </a:lnTo>
                    <a:lnTo>
                      <a:pt x="362" y="9"/>
                    </a:lnTo>
                    <a:lnTo>
                      <a:pt x="345" y="9"/>
                    </a:lnTo>
                    <a:lnTo>
                      <a:pt x="345" y="9"/>
                    </a:lnTo>
                    <a:lnTo>
                      <a:pt x="340" y="7"/>
                    </a:lnTo>
                    <a:lnTo>
                      <a:pt x="333" y="5"/>
                    </a:lnTo>
                    <a:lnTo>
                      <a:pt x="333" y="5"/>
                    </a:lnTo>
                    <a:lnTo>
                      <a:pt x="212" y="4"/>
                    </a:lnTo>
                    <a:lnTo>
                      <a:pt x="152" y="3"/>
                    </a:lnTo>
                    <a:lnTo>
                      <a:pt x="90" y="3"/>
                    </a:lnTo>
                    <a:lnTo>
                      <a:pt x="90" y="3"/>
                    </a:lnTo>
                    <a:lnTo>
                      <a:pt x="85" y="1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61" y="1"/>
                    </a:lnTo>
                    <a:lnTo>
                      <a:pt x="46" y="7"/>
                    </a:lnTo>
                    <a:lnTo>
                      <a:pt x="39" y="9"/>
                    </a:lnTo>
                    <a:lnTo>
                      <a:pt x="33" y="13"/>
                    </a:lnTo>
                    <a:lnTo>
                      <a:pt x="26" y="17"/>
                    </a:lnTo>
                    <a:lnTo>
                      <a:pt x="21" y="22"/>
                    </a:lnTo>
                    <a:lnTo>
                      <a:pt x="16" y="29"/>
                    </a:lnTo>
                    <a:lnTo>
                      <a:pt x="12" y="34"/>
                    </a:lnTo>
                    <a:lnTo>
                      <a:pt x="5" y="47"/>
                    </a:lnTo>
                    <a:lnTo>
                      <a:pt x="1" y="63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97"/>
                    </a:lnTo>
                    <a:lnTo>
                      <a:pt x="1" y="113"/>
                    </a:lnTo>
                    <a:lnTo>
                      <a:pt x="3" y="119"/>
                    </a:lnTo>
                    <a:lnTo>
                      <a:pt x="6" y="127"/>
                    </a:lnTo>
                    <a:lnTo>
                      <a:pt x="10" y="134"/>
                    </a:lnTo>
                    <a:lnTo>
                      <a:pt x="17" y="139"/>
                    </a:lnTo>
                    <a:lnTo>
                      <a:pt x="17" y="139"/>
                    </a:lnTo>
                    <a:lnTo>
                      <a:pt x="29" y="147"/>
                    </a:lnTo>
                    <a:lnTo>
                      <a:pt x="40" y="152"/>
                    </a:lnTo>
                    <a:lnTo>
                      <a:pt x="52" y="156"/>
                    </a:lnTo>
                    <a:lnTo>
                      <a:pt x="65" y="158"/>
                    </a:lnTo>
                    <a:lnTo>
                      <a:pt x="65" y="158"/>
                    </a:lnTo>
                    <a:lnTo>
                      <a:pt x="71" y="160"/>
                    </a:lnTo>
                    <a:lnTo>
                      <a:pt x="71" y="160"/>
                    </a:lnTo>
                    <a:lnTo>
                      <a:pt x="205" y="166"/>
                    </a:lnTo>
                    <a:lnTo>
                      <a:pt x="272" y="168"/>
                    </a:lnTo>
                    <a:lnTo>
                      <a:pt x="339" y="169"/>
                    </a:lnTo>
                    <a:lnTo>
                      <a:pt x="339" y="169"/>
                    </a:lnTo>
                    <a:lnTo>
                      <a:pt x="345" y="168"/>
                    </a:lnTo>
                    <a:lnTo>
                      <a:pt x="349" y="166"/>
                    </a:lnTo>
                    <a:lnTo>
                      <a:pt x="349" y="166"/>
                    </a:lnTo>
                    <a:lnTo>
                      <a:pt x="365" y="166"/>
                    </a:lnTo>
                    <a:lnTo>
                      <a:pt x="379" y="165"/>
                    </a:lnTo>
                    <a:lnTo>
                      <a:pt x="386" y="164"/>
                    </a:lnTo>
                    <a:lnTo>
                      <a:pt x="392" y="162"/>
                    </a:lnTo>
                    <a:lnTo>
                      <a:pt x="399" y="158"/>
                    </a:lnTo>
                    <a:lnTo>
                      <a:pt x="405" y="154"/>
                    </a:lnTo>
                    <a:lnTo>
                      <a:pt x="405" y="154"/>
                    </a:lnTo>
                    <a:lnTo>
                      <a:pt x="412" y="148"/>
                    </a:lnTo>
                    <a:lnTo>
                      <a:pt x="417" y="141"/>
                    </a:lnTo>
                    <a:lnTo>
                      <a:pt x="421" y="135"/>
                    </a:lnTo>
                    <a:lnTo>
                      <a:pt x="425" y="127"/>
                    </a:lnTo>
                    <a:lnTo>
                      <a:pt x="429" y="119"/>
                    </a:lnTo>
                    <a:lnTo>
                      <a:pt x="432" y="111"/>
                    </a:lnTo>
                    <a:lnTo>
                      <a:pt x="434" y="94"/>
                    </a:lnTo>
                    <a:lnTo>
                      <a:pt x="434" y="94"/>
                    </a:lnTo>
                    <a:lnTo>
                      <a:pt x="434" y="85"/>
                    </a:lnTo>
                    <a:lnTo>
                      <a:pt x="433" y="76"/>
                    </a:lnTo>
                    <a:lnTo>
                      <a:pt x="432" y="68"/>
                    </a:lnTo>
                    <a:lnTo>
                      <a:pt x="429" y="60"/>
                    </a:lnTo>
                    <a:lnTo>
                      <a:pt x="421" y="45"/>
                    </a:lnTo>
                    <a:lnTo>
                      <a:pt x="411" y="30"/>
                    </a:lnTo>
                    <a:lnTo>
                      <a:pt x="411" y="30"/>
                    </a:lnTo>
                    <a:close/>
                    <a:moveTo>
                      <a:pt x="378" y="118"/>
                    </a:moveTo>
                    <a:lnTo>
                      <a:pt x="378" y="118"/>
                    </a:lnTo>
                    <a:lnTo>
                      <a:pt x="374" y="120"/>
                    </a:lnTo>
                    <a:lnTo>
                      <a:pt x="369" y="122"/>
                    </a:lnTo>
                    <a:lnTo>
                      <a:pt x="358" y="122"/>
                    </a:lnTo>
                    <a:lnTo>
                      <a:pt x="336" y="120"/>
                    </a:lnTo>
                    <a:lnTo>
                      <a:pt x="336" y="120"/>
                    </a:lnTo>
                    <a:lnTo>
                      <a:pt x="331" y="120"/>
                    </a:lnTo>
                    <a:lnTo>
                      <a:pt x="326" y="123"/>
                    </a:lnTo>
                    <a:lnTo>
                      <a:pt x="326" y="123"/>
                    </a:lnTo>
                    <a:lnTo>
                      <a:pt x="265" y="122"/>
                    </a:lnTo>
                    <a:lnTo>
                      <a:pt x="207" y="120"/>
                    </a:lnTo>
                    <a:lnTo>
                      <a:pt x="89" y="115"/>
                    </a:lnTo>
                    <a:lnTo>
                      <a:pt x="89" y="115"/>
                    </a:lnTo>
                    <a:lnTo>
                      <a:pt x="82" y="114"/>
                    </a:lnTo>
                    <a:lnTo>
                      <a:pt x="82" y="114"/>
                    </a:lnTo>
                    <a:lnTo>
                      <a:pt x="68" y="114"/>
                    </a:lnTo>
                    <a:lnTo>
                      <a:pt x="61" y="113"/>
                    </a:lnTo>
                    <a:lnTo>
                      <a:pt x="55" y="109"/>
                    </a:lnTo>
                    <a:lnTo>
                      <a:pt x="55" y="109"/>
                    </a:lnTo>
                    <a:lnTo>
                      <a:pt x="51" y="106"/>
                    </a:lnTo>
                    <a:lnTo>
                      <a:pt x="48" y="103"/>
                    </a:lnTo>
                    <a:lnTo>
                      <a:pt x="46" y="101"/>
                    </a:lnTo>
                    <a:lnTo>
                      <a:pt x="46" y="97"/>
                    </a:lnTo>
                    <a:lnTo>
                      <a:pt x="44" y="89"/>
                    </a:lnTo>
                    <a:lnTo>
                      <a:pt x="46" y="80"/>
                    </a:lnTo>
                    <a:lnTo>
                      <a:pt x="46" y="80"/>
                    </a:lnTo>
                    <a:lnTo>
                      <a:pt x="47" y="68"/>
                    </a:lnTo>
                    <a:lnTo>
                      <a:pt x="48" y="63"/>
                    </a:lnTo>
                    <a:lnTo>
                      <a:pt x="50" y="58"/>
                    </a:lnTo>
                    <a:lnTo>
                      <a:pt x="52" y="55"/>
                    </a:lnTo>
                    <a:lnTo>
                      <a:pt x="56" y="51"/>
                    </a:lnTo>
                    <a:lnTo>
                      <a:pt x="60" y="50"/>
                    </a:lnTo>
                    <a:lnTo>
                      <a:pt x="65" y="47"/>
                    </a:lnTo>
                    <a:lnTo>
                      <a:pt x="65" y="47"/>
                    </a:lnTo>
                    <a:lnTo>
                      <a:pt x="74" y="49"/>
                    </a:lnTo>
                    <a:lnTo>
                      <a:pt x="74" y="49"/>
                    </a:lnTo>
                    <a:lnTo>
                      <a:pt x="137" y="49"/>
                    </a:lnTo>
                    <a:lnTo>
                      <a:pt x="200" y="49"/>
                    </a:lnTo>
                    <a:lnTo>
                      <a:pt x="326" y="51"/>
                    </a:lnTo>
                    <a:lnTo>
                      <a:pt x="326" y="51"/>
                    </a:lnTo>
                    <a:lnTo>
                      <a:pt x="331" y="54"/>
                    </a:lnTo>
                    <a:lnTo>
                      <a:pt x="336" y="55"/>
                    </a:lnTo>
                    <a:lnTo>
                      <a:pt x="336" y="55"/>
                    </a:lnTo>
                    <a:lnTo>
                      <a:pt x="356" y="54"/>
                    </a:lnTo>
                    <a:lnTo>
                      <a:pt x="365" y="54"/>
                    </a:lnTo>
                    <a:lnTo>
                      <a:pt x="370" y="55"/>
                    </a:lnTo>
                    <a:lnTo>
                      <a:pt x="373" y="58"/>
                    </a:lnTo>
                    <a:lnTo>
                      <a:pt x="373" y="58"/>
                    </a:lnTo>
                    <a:lnTo>
                      <a:pt x="379" y="64"/>
                    </a:lnTo>
                    <a:lnTo>
                      <a:pt x="384" y="71"/>
                    </a:lnTo>
                    <a:lnTo>
                      <a:pt x="387" y="80"/>
                    </a:lnTo>
                    <a:lnTo>
                      <a:pt x="388" y="88"/>
                    </a:lnTo>
                    <a:lnTo>
                      <a:pt x="388" y="88"/>
                    </a:lnTo>
                    <a:lnTo>
                      <a:pt x="388" y="96"/>
                    </a:lnTo>
                    <a:lnTo>
                      <a:pt x="386" y="105"/>
                    </a:lnTo>
                    <a:lnTo>
                      <a:pt x="382" y="111"/>
                    </a:lnTo>
                    <a:lnTo>
                      <a:pt x="378" y="118"/>
                    </a:lnTo>
                    <a:lnTo>
                      <a:pt x="378" y="11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Freeform 1126"/>
              <p:cNvSpPr/>
              <p:nvPr/>
            </p:nvSpPr>
            <p:spPr bwMode="auto">
              <a:xfrm>
                <a:off x="4570413" y="4238625"/>
                <a:ext cx="163513" cy="174625"/>
              </a:xfrm>
              <a:custGeom>
                <a:avLst/>
                <a:gdLst/>
                <a:ahLst/>
                <a:cxnLst>
                  <a:cxn ang="0">
                    <a:pos x="386" y="25"/>
                  </a:cxn>
                  <a:cxn ang="0">
                    <a:pos x="373" y="13"/>
                  </a:cxn>
                  <a:cxn ang="0">
                    <a:pos x="357" y="6"/>
                  </a:cxn>
                  <a:cxn ang="0">
                    <a:pos x="323" y="0"/>
                  </a:cxn>
                  <a:cxn ang="0">
                    <a:pos x="314" y="0"/>
                  </a:cxn>
                  <a:cxn ang="0">
                    <a:pos x="297" y="5"/>
                  </a:cxn>
                  <a:cxn ang="0">
                    <a:pos x="283" y="14"/>
                  </a:cxn>
                  <a:cxn ang="0">
                    <a:pos x="263" y="34"/>
                  </a:cxn>
                  <a:cxn ang="0">
                    <a:pos x="259" y="36"/>
                  </a:cxn>
                  <a:cxn ang="0">
                    <a:pos x="254" y="40"/>
                  </a:cxn>
                  <a:cxn ang="0">
                    <a:pos x="59" y="248"/>
                  </a:cxn>
                  <a:cxn ang="0">
                    <a:pos x="6" y="308"/>
                  </a:cxn>
                  <a:cxn ang="0">
                    <a:pos x="0" y="311"/>
                  </a:cxn>
                  <a:cxn ang="0">
                    <a:pos x="29" y="312"/>
                  </a:cxn>
                  <a:cxn ang="0">
                    <a:pos x="57" y="319"/>
                  </a:cxn>
                  <a:cxn ang="0">
                    <a:pos x="113" y="257"/>
                  </a:cxn>
                  <a:cxn ang="0">
                    <a:pos x="282" y="77"/>
                  </a:cxn>
                  <a:cxn ang="0">
                    <a:pos x="287" y="74"/>
                  </a:cxn>
                  <a:cxn ang="0">
                    <a:pos x="292" y="70"/>
                  </a:cxn>
                  <a:cxn ang="0">
                    <a:pos x="312" y="48"/>
                  </a:cxn>
                  <a:cxn ang="0">
                    <a:pos x="320" y="46"/>
                  </a:cxn>
                  <a:cxn ang="0">
                    <a:pos x="327" y="44"/>
                  </a:cxn>
                  <a:cxn ang="0">
                    <a:pos x="344" y="50"/>
                  </a:cxn>
                  <a:cxn ang="0">
                    <a:pos x="352" y="55"/>
                  </a:cxn>
                  <a:cxn ang="0">
                    <a:pos x="361" y="68"/>
                  </a:cxn>
                  <a:cxn ang="0">
                    <a:pos x="367" y="84"/>
                  </a:cxn>
                  <a:cxn ang="0">
                    <a:pos x="367" y="87"/>
                  </a:cxn>
                  <a:cxn ang="0">
                    <a:pos x="356" y="101"/>
                  </a:cxn>
                  <a:cxn ang="0">
                    <a:pos x="340" y="115"/>
                  </a:cxn>
                  <a:cxn ang="0">
                    <a:pos x="335" y="125"/>
                  </a:cxn>
                  <a:cxn ang="0">
                    <a:pos x="223" y="244"/>
                  </a:cxn>
                  <a:cxn ang="0">
                    <a:pos x="101" y="371"/>
                  </a:cxn>
                  <a:cxn ang="0">
                    <a:pos x="101" y="379"/>
                  </a:cxn>
                  <a:cxn ang="0">
                    <a:pos x="102" y="392"/>
                  </a:cxn>
                  <a:cxn ang="0">
                    <a:pos x="100" y="422"/>
                  </a:cxn>
                  <a:cxn ang="0">
                    <a:pos x="96" y="438"/>
                  </a:cxn>
                  <a:cxn ang="0">
                    <a:pos x="104" y="431"/>
                  </a:cxn>
                  <a:cxn ang="0">
                    <a:pos x="109" y="429"/>
                  </a:cxn>
                  <a:cxn ang="0">
                    <a:pos x="245" y="288"/>
                  </a:cxn>
                  <a:cxn ang="0">
                    <a:pos x="378" y="145"/>
                  </a:cxn>
                  <a:cxn ang="0">
                    <a:pos x="381" y="141"/>
                  </a:cxn>
                  <a:cxn ang="0">
                    <a:pos x="384" y="136"/>
                  </a:cxn>
                  <a:cxn ang="0">
                    <a:pos x="402" y="114"/>
                  </a:cxn>
                  <a:cxn ang="0">
                    <a:pos x="409" y="102"/>
                  </a:cxn>
                  <a:cxn ang="0">
                    <a:pos x="412" y="87"/>
                  </a:cxn>
                  <a:cxn ang="0">
                    <a:pos x="412" y="78"/>
                  </a:cxn>
                  <a:cxn ang="0">
                    <a:pos x="409" y="61"/>
                  </a:cxn>
                  <a:cxn ang="0">
                    <a:pos x="402" y="46"/>
                  </a:cxn>
                  <a:cxn ang="0">
                    <a:pos x="386" y="25"/>
                  </a:cxn>
                </a:cxnLst>
                <a:rect l="0" t="0" r="r" b="b"/>
                <a:pathLst>
                  <a:path w="412" h="438">
                    <a:moveTo>
                      <a:pt x="386" y="25"/>
                    </a:moveTo>
                    <a:lnTo>
                      <a:pt x="386" y="25"/>
                    </a:lnTo>
                    <a:lnTo>
                      <a:pt x="380" y="18"/>
                    </a:lnTo>
                    <a:lnTo>
                      <a:pt x="373" y="13"/>
                    </a:lnTo>
                    <a:lnTo>
                      <a:pt x="365" y="9"/>
                    </a:lnTo>
                    <a:lnTo>
                      <a:pt x="357" y="6"/>
                    </a:lnTo>
                    <a:lnTo>
                      <a:pt x="342" y="1"/>
                    </a:lnTo>
                    <a:lnTo>
                      <a:pt x="323" y="0"/>
                    </a:lnTo>
                    <a:lnTo>
                      <a:pt x="323" y="0"/>
                    </a:lnTo>
                    <a:lnTo>
                      <a:pt x="314" y="0"/>
                    </a:lnTo>
                    <a:lnTo>
                      <a:pt x="305" y="1"/>
                    </a:lnTo>
                    <a:lnTo>
                      <a:pt x="297" y="5"/>
                    </a:lnTo>
                    <a:lnTo>
                      <a:pt x="289" y="9"/>
                    </a:lnTo>
                    <a:lnTo>
                      <a:pt x="283" y="14"/>
                    </a:lnTo>
                    <a:lnTo>
                      <a:pt x="276" y="21"/>
                    </a:lnTo>
                    <a:lnTo>
                      <a:pt x="263" y="34"/>
                    </a:lnTo>
                    <a:lnTo>
                      <a:pt x="263" y="34"/>
                    </a:lnTo>
                    <a:lnTo>
                      <a:pt x="259" y="36"/>
                    </a:lnTo>
                    <a:lnTo>
                      <a:pt x="254" y="40"/>
                    </a:lnTo>
                    <a:lnTo>
                      <a:pt x="254" y="40"/>
                    </a:lnTo>
                    <a:lnTo>
                      <a:pt x="130" y="174"/>
                    </a:lnTo>
                    <a:lnTo>
                      <a:pt x="59" y="248"/>
                    </a:lnTo>
                    <a:lnTo>
                      <a:pt x="6" y="308"/>
                    </a:lnTo>
                    <a:lnTo>
                      <a:pt x="6" y="308"/>
                    </a:lnTo>
                    <a:lnTo>
                      <a:pt x="0" y="311"/>
                    </a:lnTo>
                    <a:lnTo>
                      <a:pt x="0" y="311"/>
                    </a:lnTo>
                    <a:lnTo>
                      <a:pt x="15" y="311"/>
                    </a:lnTo>
                    <a:lnTo>
                      <a:pt x="29" y="312"/>
                    </a:lnTo>
                    <a:lnTo>
                      <a:pt x="44" y="315"/>
                    </a:lnTo>
                    <a:lnTo>
                      <a:pt x="57" y="319"/>
                    </a:lnTo>
                    <a:lnTo>
                      <a:pt x="57" y="319"/>
                    </a:lnTo>
                    <a:lnTo>
                      <a:pt x="113" y="257"/>
                    </a:lnTo>
                    <a:lnTo>
                      <a:pt x="176" y="191"/>
                    </a:lnTo>
                    <a:lnTo>
                      <a:pt x="282" y="77"/>
                    </a:lnTo>
                    <a:lnTo>
                      <a:pt x="282" y="77"/>
                    </a:lnTo>
                    <a:lnTo>
                      <a:pt x="287" y="74"/>
                    </a:lnTo>
                    <a:lnTo>
                      <a:pt x="292" y="70"/>
                    </a:lnTo>
                    <a:lnTo>
                      <a:pt x="292" y="70"/>
                    </a:lnTo>
                    <a:lnTo>
                      <a:pt x="304" y="56"/>
                    </a:lnTo>
                    <a:lnTo>
                      <a:pt x="312" y="48"/>
                    </a:lnTo>
                    <a:lnTo>
                      <a:pt x="316" y="47"/>
                    </a:lnTo>
                    <a:lnTo>
                      <a:pt x="320" y="46"/>
                    </a:lnTo>
                    <a:lnTo>
                      <a:pt x="320" y="46"/>
                    </a:lnTo>
                    <a:lnTo>
                      <a:pt x="327" y="44"/>
                    </a:lnTo>
                    <a:lnTo>
                      <a:pt x="337" y="47"/>
                    </a:lnTo>
                    <a:lnTo>
                      <a:pt x="344" y="50"/>
                    </a:lnTo>
                    <a:lnTo>
                      <a:pt x="352" y="55"/>
                    </a:lnTo>
                    <a:lnTo>
                      <a:pt x="352" y="55"/>
                    </a:lnTo>
                    <a:lnTo>
                      <a:pt x="357" y="60"/>
                    </a:lnTo>
                    <a:lnTo>
                      <a:pt x="361" y="68"/>
                    </a:lnTo>
                    <a:lnTo>
                      <a:pt x="365" y="76"/>
                    </a:lnTo>
                    <a:lnTo>
                      <a:pt x="367" y="84"/>
                    </a:lnTo>
                    <a:lnTo>
                      <a:pt x="367" y="84"/>
                    </a:lnTo>
                    <a:lnTo>
                      <a:pt x="367" y="87"/>
                    </a:lnTo>
                    <a:lnTo>
                      <a:pt x="364" y="91"/>
                    </a:lnTo>
                    <a:lnTo>
                      <a:pt x="356" y="101"/>
                    </a:lnTo>
                    <a:lnTo>
                      <a:pt x="340" y="115"/>
                    </a:lnTo>
                    <a:lnTo>
                      <a:pt x="340" y="115"/>
                    </a:lnTo>
                    <a:lnTo>
                      <a:pt x="337" y="120"/>
                    </a:lnTo>
                    <a:lnTo>
                      <a:pt x="335" y="125"/>
                    </a:lnTo>
                    <a:lnTo>
                      <a:pt x="335" y="125"/>
                    </a:lnTo>
                    <a:lnTo>
                      <a:pt x="223" y="244"/>
                    </a:lnTo>
                    <a:lnTo>
                      <a:pt x="156" y="314"/>
                    </a:lnTo>
                    <a:lnTo>
                      <a:pt x="101" y="371"/>
                    </a:lnTo>
                    <a:lnTo>
                      <a:pt x="101" y="371"/>
                    </a:lnTo>
                    <a:lnTo>
                      <a:pt x="101" y="379"/>
                    </a:lnTo>
                    <a:lnTo>
                      <a:pt x="101" y="379"/>
                    </a:lnTo>
                    <a:lnTo>
                      <a:pt x="102" y="392"/>
                    </a:lnTo>
                    <a:lnTo>
                      <a:pt x="101" y="408"/>
                    </a:lnTo>
                    <a:lnTo>
                      <a:pt x="100" y="422"/>
                    </a:lnTo>
                    <a:lnTo>
                      <a:pt x="96" y="438"/>
                    </a:lnTo>
                    <a:lnTo>
                      <a:pt x="96" y="438"/>
                    </a:lnTo>
                    <a:lnTo>
                      <a:pt x="104" y="431"/>
                    </a:lnTo>
                    <a:lnTo>
                      <a:pt x="104" y="431"/>
                    </a:lnTo>
                    <a:lnTo>
                      <a:pt x="109" y="429"/>
                    </a:lnTo>
                    <a:lnTo>
                      <a:pt x="109" y="429"/>
                    </a:lnTo>
                    <a:lnTo>
                      <a:pt x="169" y="367"/>
                    </a:lnTo>
                    <a:lnTo>
                      <a:pt x="245" y="288"/>
                    </a:lnTo>
                    <a:lnTo>
                      <a:pt x="320" y="209"/>
                    </a:lnTo>
                    <a:lnTo>
                      <a:pt x="378" y="145"/>
                    </a:lnTo>
                    <a:lnTo>
                      <a:pt x="378" y="145"/>
                    </a:lnTo>
                    <a:lnTo>
                      <a:pt x="381" y="141"/>
                    </a:lnTo>
                    <a:lnTo>
                      <a:pt x="384" y="136"/>
                    </a:lnTo>
                    <a:lnTo>
                      <a:pt x="384" y="136"/>
                    </a:lnTo>
                    <a:lnTo>
                      <a:pt x="394" y="125"/>
                    </a:lnTo>
                    <a:lnTo>
                      <a:pt x="402" y="114"/>
                    </a:lnTo>
                    <a:lnTo>
                      <a:pt x="406" y="108"/>
                    </a:lnTo>
                    <a:lnTo>
                      <a:pt x="409" y="102"/>
                    </a:lnTo>
                    <a:lnTo>
                      <a:pt x="411" y="94"/>
                    </a:lnTo>
                    <a:lnTo>
                      <a:pt x="412" y="87"/>
                    </a:lnTo>
                    <a:lnTo>
                      <a:pt x="412" y="87"/>
                    </a:lnTo>
                    <a:lnTo>
                      <a:pt x="412" y="78"/>
                    </a:lnTo>
                    <a:lnTo>
                      <a:pt x="411" y="70"/>
                    </a:lnTo>
                    <a:lnTo>
                      <a:pt x="409" y="61"/>
                    </a:lnTo>
                    <a:lnTo>
                      <a:pt x="406" y="53"/>
                    </a:lnTo>
                    <a:lnTo>
                      <a:pt x="402" y="46"/>
                    </a:lnTo>
                    <a:lnTo>
                      <a:pt x="398" y="38"/>
                    </a:lnTo>
                    <a:lnTo>
                      <a:pt x="386" y="25"/>
                    </a:lnTo>
                    <a:lnTo>
                      <a:pt x="386" y="2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Freeform 1127"/>
              <p:cNvSpPr/>
              <p:nvPr/>
            </p:nvSpPr>
            <p:spPr bwMode="auto">
              <a:xfrm>
                <a:off x="4305301" y="4733925"/>
                <a:ext cx="90488" cy="55563"/>
              </a:xfrm>
              <a:custGeom>
                <a:avLst/>
                <a:gdLst/>
                <a:ahLst/>
                <a:cxnLst>
                  <a:cxn ang="0">
                    <a:pos x="228" y="29"/>
                  </a:cxn>
                  <a:cxn ang="0">
                    <a:pos x="226" y="18"/>
                  </a:cxn>
                  <a:cxn ang="0">
                    <a:pos x="221" y="12"/>
                  </a:cxn>
                  <a:cxn ang="0">
                    <a:pos x="213" y="8"/>
                  </a:cxn>
                  <a:cxn ang="0">
                    <a:pos x="196" y="8"/>
                  </a:cxn>
                  <a:cxn ang="0">
                    <a:pos x="190" y="12"/>
                  </a:cxn>
                  <a:cxn ang="0">
                    <a:pos x="184" y="18"/>
                  </a:cxn>
                  <a:cxn ang="0">
                    <a:pos x="182" y="29"/>
                  </a:cxn>
                  <a:cxn ang="0">
                    <a:pos x="183" y="45"/>
                  </a:cxn>
                  <a:cxn ang="0">
                    <a:pos x="179" y="67"/>
                  </a:cxn>
                  <a:cxn ang="0">
                    <a:pos x="173" y="81"/>
                  </a:cxn>
                  <a:cxn ang="0">
                    <a:pos x="166" y="86"/>
                  </a:cxn>
                  <a:cxn ang="0">
                    <a:pos x="153" y="92"/>
                  </a:cxn>
                  <a:cxn ang="0">
                    <a:pos x="126" y="94"/>
                  </a:cxn>
                  <a:cxn ang="0">
                    <a:pos x="112" y="94"/>
                  </a:cxn>
                  <a:cxn ang="0">
                    <a:pos x="82" y="89"/>
                  </a:cxn>
                  <a:cxn ang="0">
                    <a:pos x="61" y="75"/>
                  </a:cxn>
                  <a:cxn ang="0">
                    <a:pos x="50" y="52"/>
                  </a:cxn>
                  <a:cxn ang="0">
                    <a:pos x="46" y="22"/>
                  </a:cxn>
                  <a:cxn ang="0">
                    <a:pos x="44" y="17"/>
                  </a:cxn>
                  <a:cxn ang="0">
                    <a:pos x="41" y="9"/>
                  </a:cxn>
                  <a:cxn ang="0">
                    <a:pos x="35" y="4"/>
                  </a:cxn>
                  <a:cxn ang="0">
                    <a:pos x="22" y="0"/>
                  </a:cxn>
                  <a:cxn ang="0">
                    <a:pos x="10" y="4"/>
                  </a:cxn>
                  <a:cxn ang="0">
                    <a:pos x="4" y="9"/>
                  </a:cxn>
                  <a:cxn ang="0">
                    <a:pos x="0" y="17"/>
                  </a:cxn>
                  <a:cxn ang="0">
                    <a:pos x="0" y="22"/>
                  </a:cxn>
                  <a:cxn ang="0">
                    <a:pos x="1" y="46"/>
                  </a:cxn>
                  <a:cxn ang="0">
                    <a:pos x="6" y="67"/>
                  </a:cxn>
                  <a:cxn ang="0">
                    <a:pos x="14" y="86"/>
                  </a:cxn>
                  <a:cxn ang="0">
                    <a:pos x="26" y="103"/>
                  </a:cxn>
                  <a:cxn ang="0">
                    <a:pos x="41" y="119"/>
                  </a:cxn>
                  <a:cxn ang="0">
                    <a:pos x="58" y="130"/>
                  </a:cxn>
                  <a:cxn ang="0">
                    <a:pos x="78" y="137"/>
                  </a:cxn>
                  <a:cxn ang="0">
                    <a:pos x="102" y="140"/>
                  </a:cxn>
                  <a:cxn ang="0">
                    <a:pos x="127" y="140"/>
                  </a:cxn>
                  <a:cxn ang="0">
                    <a:pos x="152" y="137"/>
                  </a:cxn>
                  <a:cxn ang="0">
                    <a:pos x="174" y="132"/>
                  </a:cxn>
                  <a:cxn ang="0">
                    <a:pos x="196" y="120"/>
                  </a:cxn>
                  <a:cxn ang="0">
                    <a:pos x="207" y="111"/>
                  </a:cxn>
                  <a:cxn ang="0">
                    <a:pos x="220" y="90"/>
                  </a:cxn>
                  <a:cxn ang="0">
                    <a:pos x="226" y="67"/>
                  </a:cxn>
                  <a:cxn ang="0">
                    <a:pos x="228" y="29"/>
                  </a:cxn>
                </a:cxnLst>
                <a:rect l="0" t="0" r="r" b="b"/>
                <a:pathLst>
                  <a:path w="228" h="140">
                    <a:moveTo>
                      <a:pt x="228" y="29"/>
                    </a:moveTo>
                    <a:lnTo>
                      <a:pt x="228" y="29"/>
                    </a:lnTo>
                    <a:lnTo>
                      <a:pt x="228" y="24"/>
                    </a:lnTo>
                    <a:lnTo>
                      <a:pt x="226" y="18"/>
                    </a:lnTo>
                    <a:lnTo>
                      <a:pt x="224" y="15"/>
                    </a:lnTo>
                    <a:lnTo>
                      <a:pt x="221" y="12"/>
                    </a:lnTo>
                    <a:lnTo>
                      <a:pt x="217" y="9"/>
                    </a:lnTo>
                    <a:lnTo>
                      <a:pt x="213" y="8"/>
                    </a:lnTo>
                    <a:lnTo>
                      <a:pt x="205" y="7"/>
                    </a:lnTo>
                    <a:lnTo>
                      <a:pt x="196" y="8"/>
                    </a:lnTo>
                    <a:lnTo>
                      <a:pt x="192" y="9"/>
                    </a:lnTo>
                    <a:lnTo>
                      <a:pt x="190" y="12"/>
                    </a:lnTo>
                    <a:lnTo>
                      <a:pt x="187" y="15"/>
                    </a:lnTo>
                    <a:lnTo>
                      <a:pt x="184" y="18"/>
                    </a:lnTo>
                    <a:lnTo>
                      <a:pt x="183" y="24"/>
                    </a:lnTo>
                    <a:lnTo>
                      <a:pt x="182" y="29"/>
                    </a:lnTo>
                    <a:lnTo>
                      <a:pt x="182" y="29"/>
                    </a:lnTo>
                    <a:lnTo>
                      <a:pt x="183" y="45"/>
                    </a:lnTo>
                    <a:lnTo>
                      <a:pt x="182" y="60"/>
                    </a:lnTo>
                    <a:lnTo>
                      <a:pt x="179" y="67"/>
                    </a:lnTo>
                    <a:lnTo>
                      <a:pt x="177" y="75"/>
                    </a:lnTo>
                    <a:lnTo>
                      <a:pt x="173" y="81"/>
                    </a:lnTo>
                    <a:lnTo>
                      <a:pt x="166" y="86"/>
                    </a:lnTo>
                    <a:lnTo>
                      <a:pt x="166" y="86"/>
                    </a:lnTo>
                    <a:lnTo>
                      <a:pt x="160" y="90"/>
                    </a:lnTo>
                    <a:lnTo>
                      <a:pt x="153" y="92"/>
                    </a:lnTo>
                    <a:lnTo>
                      <a:pt x="140" y="94"/>
                    </a:lnTo>
                    <a:lnTo>
                      <a:pt x="126" y="94"/>
                    </a:lnTo>
                    <a:lnTo>
                      <a:pt x="112" y="94"/>
                    </a:lnTo>
                    <a:lnTo>
                      <a:pt x="112" y="94"/>
                    </a:lnTo>
                    <a:lnTo>
                      <a:pt x="97" y="93"/>
                    </a:lnTo>
                    <a:lnTo>
                      <a:pt x="82" y="89"/>
                    </a:lnTo>
                    <a:lnTo>
                      <a:pt x="71" y="83"/>
                    </a:lnTo>
                    <a:lnTo>
                      <a:pt x="61" y="75"/>
                    </a:lnTo>
                    <a:lnTo>
                      <a:pt x="55" y="64"/>
                    </a:lnTo>
                    <a:lnTo>
                      <a:pt x="50" y="52"/>
                    </a:lnTo>
                    <a:lnTo>
                      <a:pt x="46" y="38"/>
                    </a:lnTo>
                    <a:lnTo>
                      <a:pt x="46" y="22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43" y="13"/>
                    </a:lnTo>
                    <a:lnTo>
                      <a:pt x="41" y="9"/>
                    </a:lnTo>
                    <a:lnTo>
                      <a:pt x="38" y="7"/>
                    </a:lnTo>
                    <a:lnTo>
                      <a:pt x="35" y="4"/>
                    </a:lnTo>
                    <a:lnTo>
                      <a:pt x="31" y="3"/>
                    </a:lnTo>
                    <a:lnTo>
                      <a:pt x="22" y="0"/>
                    </a:lnTo>
                    <a:lnTo>
                      <a:pt x="14" y="3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4" y="9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34"/>
                    </a:lnTo>
                    <a:lnTo>
                      <a:pt x="1" y="46"/>
                    </a:lnTo>
                    <a:lnTo>
                      <a:pt x="4" y="56"/>
                    </a:lnTo>
                    <a:lnTo>
                      <a:pt x="6" y="67"/>
                    </a:lnTo>
                    <a:lnTo>
                      <a:pt x="10" y="77"/>
                    </a:lnTo>
                    <a:lnTo>
                      <a:pt x="14" y="86"/>
                    </a:lnTo>
                    <a:lnTo>
                      <a:pt x="20" y="96"/>
                    </a:lnTo>
                    <a:lnTo>
                      <a:pt x="26" y="103"/>
                    </a:lnTo>
                    <a:lnTo>
                      <a:pt x="33" y="111"/>
                    </a:lnTo>
                    <a:lnTo>
                      <a:pt x="41" y="119"/>
                    </a:lnTo>
                    <a:lnTo>
                      <a:pt x="48" y="124"/>
                    </a:lnTo>
                    <a:lnTo>
                      <a:pt x="58" y="130"/>
                    </a:lnTo>
                    <a:lnTo>
                      <a:pt x="68" y="134"/>
                    </a:lnTo>
                    <a:lnTo>
                      <a:pt x="78" y="137"/>
                    </a:lnTo>
                    <a:lnTo>
                      <a:pt x="90" y="139"/>
                    </a:lnTo>
                    <a:lnTo>
                      <a:pt x="102" y="140"/>
                    </a:lnTo>
                    <a:lnTo>
                      <a:pt x="102" y="140"/>
                    </a:lnTo>
                    <a:lnTo>
                      <a:pt x="127" y="140"/>
                    </a:lnTo>
                    <a:lnTo>
                      <a:pt x="139" y="139"/>
                    </a:lnTo>
                    <a:lnTo>
                      <a:pt x="152" y="137"/>
                    </a:lnTo>
                    <a:lnTo>
                      <a:pt x="163" y="136"/>
                    </a:lnTo>
                    <a:lnTo>
                      <a:pt x="174" y="132"/>
                    </a:lnTo>
                    <a:lnTo>
                      <a:pt x="186" y="127"/>
                    </a:lnTo>
                    <a:lnTo>
                      <a:pt x="196" y="120"/>
                    </a:lnTo>
                    <a:lnTo>
                      <a:pt x="196" y="120"/>
                    </a:lnTo>
                    <a:lnTo>
                      <a:pt x="207" y="111"/>
                    </a:lnTo>
                    <a:lnTo>
                      <a:pt x="213" y="102"/>
                    </a:lnTo>
                    <a:lnTo>
                      <a:pt x="220" y="90"/>
                    </a:lnTo>
                    <a:lnTo>
                      <a:pt x="224" y="79"/>
                    </a:lnTo>
                    <a:lnTo>
                      <a:pt x="226" y="67"/>
                    </a:lnTo>
                    <a:lnTo>
                      <a:pt x="228" y="54"/>
                    </a:lnTo>
                    <a:lnTo>
                      <a:pt x="228" y="29"/>
                    </a:lnTo>
                    <a:lnTo>
                      <a:pt x="228" y="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Freeform 1128"/>
              <p:cNvSpPr/>
              <p:nvPr/>
            </p:nvSpPr>
            <p:spPr bwMode="auto">
              <a:xfrm>
                <a:off x="4418013" y="4641850"/>
                <a:ext cx="3175" cy="1588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2" y="0"/>
                  </a:cxn>
                  <a:cxn ang="0">
                    <a:pos x="0" y="0"/>
                  </a:cxn>
                  <a:cxn ang="0">
                    <a:pos x="8" y="2"/>
                  </a:cxn>
                  <a:cxn ang="0">
                    <a:pos x="8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</a:cxnLst>
                <a:rect l="0" t="0" r="r" b="b"/>
                <a:pathLst>
                  <a:path w="8" h="2">
                    <a:moveTo>
                      <a:pt x="2" y="0"/>
                    </a:moveTo>
                    <a:lnTo>
                      <a:pt x="2" y="0"/>
                    </a:lnTo>
                    <a:lnTo>
                      <a:pt x="0" y="0"/>
                    </a:lnTo>
                    <a:lnTo>
                      <a:pt x="8" y="2"/>
                    </a:lnTo>
                    <a:lnTo>
                      <a:pt x="8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Freeform 1129"/>
              <p:cNvSpPr/>
              <p:nvPr/>
            </p:nvSpPr>
            <p:spPr bwMode="auto">
              <a:xfrm>
                <a:off x="4316413" y="4500563"/>
                <a:ext cx="153988" cy="254000"/>
              </a:xfrm>
              <a:custGeom>
                <a:avLst/>
                <a:gdLst/>
                <a:ahLst/>
                <a:cxnLst>
                  <a:cxn ang="0">
                    <a:pos x="126" y="175"/>
                  </a:cxn>
                  <a:cxn ang="0">
                    <a:pos x="173" y="200"/>
                  </a:cxn>
                  <a:cxn ang="0">
                    <a:pos x="180" y="218"/>
                  </a:cxn>
                  <a:cxn ang="0">
                    <a:pos x="199" y="244"/>
                  </a:cxn>
                  <a:cxn ang="0">
                    <a:pos x="246" y="265"/>
                  </a:cxn>
                  <a:cxn ang="0">
                    <a:pos x="334" y="264"/>
                  </a:cxn>
                  <a:cxn ang="0">
                    <a:pos x="378" y="235"/>
                  </a:cxn>
                  <a:cxn ang="0">
                    <a:pos x="389" y="184"/>
                  </a:cxn>
                  <a:cxn ang="0">
                    <a:pos x="369" y="91"/>
                  </a:cxn>
                  <a:cxn ang="0">
                    <a:pos x="327" y="43"/>
                  </a:cxn>
                  <a:cxn ang="0">
                    <a:pos x="233" y="8"/>
                  </a:cxn>
                  <a:cxn ang="0">
                    <a:pos x="156" y="1"/>
                  </a:cxn>
                  <a:cxn ang="0">
                    <a:pos x="140" y="14"/>
                  </a:cxn>
                  <a:cxn ang="0">
                    <a:pos x="148" y="42"/>
                  </a:cxn>
                  <a:cxn ang="0">
                    <a:pos x="185" y="47"/>
                  </a:cxn>
                  <a:cxn ang="0">
                    <a:pos x="286" y="73"/>
                  </a:cxn>
                  <a:cxn ang="0">
                    <a:pos x="335" y="117"/>
                  </a:cxn>
                  <a:cxn ang="0">
                    <a:pos x="344" y="175"/>
                  </a:cxn>
                  <a:cxn ang="0">
                    <a:pos x="337" y="206"/>
                  </a:cxn>
                  <a:cxn ang="0">
                    <a:pos x="282" y="222"/>
                  </a:cxn>
                  <a:cxn ang="0">
                    <a:pos x="232" y="214"/>
                  </a:cxn>
                  <a:cxn ang="0">
                    <a:pos x="223" y="204"/>
                  </a:cxn>
                  <a:cxn ang="0">
                    <a:pos x="216" y="184"/>
                  </a:cxn>
                  <a:cxn ang="0">
                    <a:pos x="181" y="146"/>
                  </a:cxn>
                  <a:cxn ang="0">
                    <a:pos x="122" y="129"/>
                  </a:cxn>
                  <a:cxn ang="0">
                    <a:pos x="61" y="134"/>
                  </a:cxn>
                  <a:cxn ang="0">
                    <a:pos x="17" y="164"/>
                  </a:cxn>
                  <a:cxn ang="0">
                    <a:pos x="2" y="209"/>
                  </a:cxn>
                  <a:cxn ang="0">
                    <a:pos x="11" y="244"/>
                  </a:cxn>
                  <a:cxn ang="0">
                    <a:pos x="83" y="287"/>
                  </a:cxn>
                  <a:cxn ang="0">
                    <a:pos x="216" y="337"/>
                  </a:cxn>
                  <a:cxn ang="0">
                    <a:pos x="257" y="355"/>
                  </a:cxn>
                  <a:cxn ang="0">
                    <a:pos x="267" y="357"/>
                  </a:cxn>
                  <a:cxn ang="0">
                    <a:pos x="286" y="375"/>
                  </a:cxn>
                  <a:cxn ang="0">
                    <a:pos x="327" y="418"/>
                  </a:cxn>
                  <a:cxn ang="0">
                    <a:pos x="338" y="472"/>
                  </a:cxn>
                  <a:cxn ang="0">
                    <a:pos x="325" y="525"/>
                  </a:cxn>
                  <a:cxn ang="0">
                    <a:pos x="295" y="561"/>
                  </a:cxn>
                  <a:cxn ang="0">
                    <a:pos x="223" y="589"/>
                  </a:cxn>
                  <a:cxn ang="0">
                    <a:pos x="182" y="592"/>
                  </a:cxn>
                  <a:cxn ang="0">
                    <a:pos x="161" y="608"/>
                  </a:cxn>
                  <a:cxn ang="0">
                    <a:pos x="163" y="625"/>
                  </a:cxn>
                  <a:cxn ang="0">
                    <a:pos x="180" y="639"/>
                  </a:cxn>
                  <a:cxn ang="0">
                    <a:pos x="244" y="633"/>
                  </a:cxn>
                  <a:cxn ang="0">
                    <a:pos x="330" y="589"/>
                  </a:cxn>
                  <a:cxn ang="0">
                    <a:pos x="381" y="512"/>
                  </a:cxn>
                  <a:cxn ang="0">
                    <a:pos x="380" y="436"/>
                  </a:cxn>
                  <a:cxn ang="0">
                    <a:pos x="354" y="376"/>
                  </a:cxn>
                  <a:cxn ang="0">
                    <a:pos x="301" y="328"/>
                  </a:cxn>
                  <a:cxn ang="0">
                    <a:pos x="221" y="290"/>
                  </a:cxn>
                  <a:cxn ang="0">
                    <a:pos x="108" y="248"/>
                  </a:cxn>
                  <a:cxn ang="0">
                    <a:pos x="58" y="222"/>
                  </a:cxn>
                  <a:cxn ang="0">
                    <a:pos x="54" y="198"/>
                  </a:cxn>
                  <a:cxn ang="0">
                    <a:pos x="72" y="180"/>
                  </a:cxn>
                </a:cxnLst>
                <a:rect l="0" t="0" r="r" b="b"/>
                <a:pathLst>
                  <a:path w="389" h="639">
                    <a:moveTo>
                      <a:pt x="92" y="174"/>
                    </a:moveTo>
                    <a:lnTo>
                      <a:pt x="92" y="174"/>
                    </a:lnTo>
                    <a:lnTo>
                      <a:pt x="102" y="174"/>
                    </a:lnTo>
                    <a:lnTo>
                      <a:pt x="114" y="174"/>
                    </a:lnTo>
                    <a:lnTo>
                      <a:pt x="126" y="175"/>
                    </a:lnTo>
                    <a:lnTo>
                      <a:pt x="139" y="179"/>
                    </a:lnTo>
                    <a:lnTo>
                      <a:pt x="151" y="183"/>
                    </a:lnTo>
                    <a:lnTo>
                      <a:pt x="161" y="188"/>
                    </a:lnTo>
                    <a:lnTo>
                      <a:pt x="169" y="196"/>
                    </a:lnTo>
                    <a:lnTo>
                      <a:pt x="173" y="200"/>
                    </a:lnTo>
                    <a:lnTo>
                      <a:pt x="176" y="204"/>
                    </a:lnTo>
                    <a:lnTo>
                      <a:pt x="176" y="204"/>
                    </a:lnTo>
                    <a:lnTo>
                      <a:pt x="177" y="212"/>
                    </a:lnTo>
                    <a:lnTo>
                      <a:pt x="180" y="218"/>
                    </a:lnTo>
                    <a:lnTo>
                      <a:pt x="180" y="218"/>
                    </a:lnTo>
                    <a:lnTo>
                      <a:pt x="182" y="225"/>
                    </a:lnTo>
                    <a:lnTo>
                      <a:pt x="187" y="231"/>
                    </a:lnTo>
                    <a:lnTo>
                      <a:pt x="187" y="231"/>
                    </a:lnTo>
                    <a:lnTo>
                      <a:pt x="193" y="238"/>
                    </a:lnTo>
                    <a:lnTo>
                      <a:pt x="199" y="244"/>
                    </a:lnTo>
                    <a:lnTo>
                      <a:pt x="206" y="249"/>
                    </a:lnTo>
                    <a:lnTo>
                      <a:pt x="214" y="253"/>
                    </a:lnTo>
                    <a:lnTo>
                      <a:pt x="229" y="260"/>
                    </a:lnTo>
                    <a:lnTo>
                      <a:pt x="246" y="265"/>
                    </a:lnTo>
                    <a:lnTo>
                      <a:pt x="246" y="265"/>
                    </a:lnTo>
                    <a:lnTo>
                      <a:pt x="266" y="268"/>
                    </a:lnTo>
                    <a:lnTo>
                      <a:pt x="288" y="269"/>
                    </a:lnTo>
                    <a:lnTo>
                      <a:pt x="312" y="268"/>
                    </a:lnTo>
                    <a:lnTo>
                      <a:pt x="322" y="266"/>
                    </a:lnTo>
                    <a:lnTo>
                      <a:pt x="334" y="264"/>
                    </a:lnTo>
                    <a:lnTo>
                      <a:pt x="344" y="260"/>
                    </a:lnTo>
                    <a:lnTo>
                      <a:pt x="355" y="255"/>
                    </a:lnTo>
                    <a:lnTo>
                      <a:pt x="364" y="249"/>
                    </a:lnTo>
                    <a:lnTo>
                      <a:pt x="372" y="243"/>
                    </a:lnTo>
                    <a:lnTo>
                      <a:pt x="378" y="235"/>
                    </a:lnTo>
                    <a:lnTo>
                      <a:pt x="384" y="226"/>
                    </a:lnTo>
                    <a:lnTo>
                      <a:pt x="388" y="215"/>
                    </a:lnTo>
                    <a:lnTo>
                      <a:pt x="389" y="204"/>
                    </a:lnTo>
                    <a:lnTo>
                      <a:pt x="389" y="204"/>
                    </a:lnTo>
                    <a:lnTo>
                      <a:pt x="389" y="184"/>
                    </a:lnTo>
                    <a:lnTo>
                      <a:pt x="388" y="163"/>
                    </a:lnTo>
                    <a:lnTo>
                      <a:pt x="386" y="145"/>
                    </a:lnTo>
                    <a:lnTo>
                      <a:pt x="382" y="127"/>
                    </a:lnTo>
                    <a:lnTo>
                      <a:pt x="377" y="108"/>
                    </a:lnTo>
                    <a:lnTo>
                      <a:pt x="369" y="91"/>
                    </a:lnTo>
                    <a:lnTo>
                      <a:pt x="359" y="74"/>
                    </a:lnTo>
                    <a:lnTo>
                      <a:pt x="344" y="59"/>
                    </a:lnTo>
                    <a:lnTo>
                      <a:pt x="344" y="59"/>
                    </a:lnTo>
                    <a:lnTo>
                      <a:pt x="337" y="51"/>
                    </a:lnTo>
                    <a:lnTo>
                      <a:pt x="327" y="43"/>
                    </a:lnTo>
                    <a:lnTo>
                      <a:pt x="317" y="36"/>
                    </a:lnTo>
                    <a:lnTo>
                      <a:pt x="307" y="31"/>
                    </a:lnTo>
                    <a:lnTo>
                      <a:pt x="283" y="21"/>
                    </a:lnTo>
                    <a:lnTo>
                      <a:pt x="259" y="13"/>
                    </a:lnTo>
                    <a:lnTo>
                      <a:pt x="233" y="8"/>
                    </a:lnTo>
                    <a:lnTo>
                      <a:pt x="208" y="4"/>
                    </a:lnTo>
                    <a:lnTo>
                      <a:pt x="184" y="1"/>
                    </a:lnTo>
                    <a:lnTo>
                      <a:pt x="161" y="0"/>
                    </a:lnTo>
                    <a:lnTo>
                      <a:pt x="161" y="0"/>
                    </a:lnTo>
                    <a:lnTo>
                      <a:pt x="156" y="1"/>
                    </a:lnTo>
                    <a:lnTo>
                      <a:pt x="151" y="2"/>
                    </a:lnTo>
                    <a:lnTo>
                      <a:pt x="148" y="5"/>
                    </a:lnTo>
                    <a:lnTo>
                      <a:pt x="144" y="8"/>
                    </a:lnTo>
                    <a:lnTo>
                      <a:pt x="142" y="10"/>
                    </a:lnTo>
                    <a:lnTo>
                      <a:pt x="140" y="14"/>
                    </a:lnTo>
                    <a:lnTo>
                      <a:pt x="139" y="23"/>
                    </a:lnTo>
                    <a:lnTo>
                      <a:pt x="140" y="31"/>
                    </a:lnTo>
                    <a:lnTo>
                      <a:pt x="142" y="35"/>
                    </a:lnTo>
                    <a:lnTo>
                      <a:pt x="144" y="39"/>
                    </a:lnTo>
                    <a:lnTo>
                      <a:pt x="148" y="42"/>
                    </a:lnTo>
                    <a:lnTo>
                      <a:pt x="151" y="44"/>
                    </a:lnTo>
                    <a:lnTo>
                      <a:pt x="156" y="45"/>
                    </a:lnTo>
                    <a:lnTo>
                      <a:pt x="161" y="45"/>
                    </a:lnTo>
                    <a:lnTo>
                      <a:pt x="161" y="45"/>
                    </a:lnTo>
                    <a:lnTo>
                      <a:pt x="185" y="47"/>
                    </a:lnTo>
                    <a:lnTo>
                      <a:pt x="214" y="51"/>
                    </a:lnTo>
                    <a:lnTo>
                      <a:pt x="242" y="57"/>
                    </a:lnTo>
                    <a:lnTo>
                      <a:pt x="257" y="61"/>
                    </a:lnTo>
                    <a:lnTo>
                      <a:pt x="271" y="66"/>
                    </a:lnTo>
                    <a:lnTo>
                      <a:pt x="286" y="73"/>
                    </a:lnTo>
                    <a:lnTo>
                      <a:pt x="299" y="79"/>
                    </a:lnTo>
                    <a:lnTo>
                      <a:pt x="310" y="87"/>
                    </a:lnTo>
                    <a:lnTo>
                      <a:pt x="320" y="96"/>
                    </a:lnTo>
                    <a:lnTo>
                      <a:pt x="329" y="107"/>
                    </a:lnTo>
                    <a:lnTo>
                      <a:pt x="335" y="117"/>
                    </a:lnTo>
                    <a:lnTo>
                      <a:pt x="339" y="130"/>
                    </a:lnTo>
                    <a:lnTo>
                      <a:pt x="342" y="145"/>
                    </a:lnTo>
                    <a:lnTo>
                      <a:pt x="342" y="145"/>
                    </a:lnTo>
                    <a:lnTo>
                      <a:pt x="343" y="164"/>
                    </a:lnTo>
                    <a:lnTo>
                      <a:pt x="344" y="175"/>
                    </a:lnTo>
                    <a:lnTo>
                      <a:pt x="343" y="185"/>
                    </a:lnTo>
                    <a:lnTo>
                      <a:pt x="343" y="185"/>
                    </a:lnTo>
                    <a:lnTo>
                      <a:pt x="343" y="192"/>
                    </a:lnTo>
                    <a:lnTo>
                      <a:pt x="342" y="197"/>
                    </a:lnTo>
                    <a:lnTo>
                      <a:pt x="337" y="206"/>
                    </a:lnTo>
                    <a:lnTo>
                      <a:pt x="330" y="212"/>
                    </a:lnTo>
                    <a:lnTo>
                      <a:pt x="321" y="217"/>
                    </a:lnTo>
                    <a:lnTo>
                      <a:pt x="312" y="219"/>
                    </a:lnTo>
                    <a:lnTo>
                      <a:pt x="303" y="221"/>
                    </a:lnTo>
                    <a:lnTo>
                      <a:pt x="282" y="222"/>
                    </a:lnTo>
                    <a:lnTo>
                      <a:pt x="282" y="222"/>
                    </a:lnTo>
                    <a:lnTo>
                      <a:pt x="270" y="221"/>
                    </a:lnTo>
                    <a:lnTo>
                      <a:pt x="250" y="219"/>
                    </a:lnTo>
                    <a:lnTo>
                      <a:pt x="241" y="217"/>
                    </a:lnTo>
                    <a:lnTo>
                      <a:pt x="232" y="214"/>
                    </a:lnTo>
                    <a:lnTo>
                      <a:pt x="227" y="212"/>
                    </a:lnTo>
                    <a:lnTo>
                      <a:pt x="224" y="210"/>
                    </a:lnTo>
                    <a:lnTo>
                      <a:pt x="224" y="209"/>
                    </a:lnTo>
                    <a:lnTo>
                      <a:pt x="224" y="209"/>
                    </a:lnTo>
                    <a:lnTo>
                      <a:pt x="223" y="204"/>
                    </a:lnTo>
                    <a:lnTo>
                      <a:pt x="221" y="200"/>
                    </a:lnTo>
                    <a:lnTo>
                      <a:pt x="221" y="200"/>
                    </a:lnTo>
                    <a:lnTo>
                      <a:pt x="220" y="193"/>
                    </a:lnTo>
                    <a:lnTo>
                      <a:pt x="220" y="193"/>
                    </a:lnTo>
                    <a:lnTo>
                      <a:pt x="216" y="184"/>
                    </a:lnTo>
                    <a:lnTo>
                      <a:pt x="211" y="175"/>
                    </a:lnTo>
                    <a:lnTo>
                      <a:pt x="204" y="166"/>
                    </a:lnTo>
                    <a:lnTo>
                      <a:pt x="198" y="159"/>
                    </a:lnTo>
                    <a:lnTo>
                      <a:pt x="190" y="153"/>
                    </a:lnTo>
                    <a:lnTo>
                      <a:pt x="181" y="146"/>
                    </a:lnTo>
                    <a:lnTo>
                      <a:pt x="173" y="142"/>
                    </a:lnTo>
                    <a:lnTo>
                      <a:pt x="163" y="138"/>
                    </a:lnTo>
                    <a:lnTo>
                      <a:pt x="153" y="134"/>
                    </a:lnTo>
                    <a:lnTo>
                      <a:pt x="143" y="132"/>
                    </a:lnTo>
                    <a:lnTo>
                      <a:pt x="122" y="129"/>
                    </a:lnTo>
                    <a:lnTo>
                      <a:pt x="100" y="129"/>
                    </a:lnTo>
                    <a:lnTo>
                      <a:pt x="80" y="130"/>
                    </a:lnTo>
                    <a:lnTo>
                      <a:pt x="80" y="130"/>
                    </a:lnTo>
                    <a:lnTo>
                      <a:pt x="71" y="132"/>
                    </a:lnTo>
                    <a:lnTo>
                      <a:pt x="61" y="134"/>
                    </a:lnTo>
                    <a:lnTo>
                      <a:pt x="51" y="140"/>
                    </a:lnTo>
                    <a:lnTo>
                      <a:pt x="41" y="145"/>
                    </a:lnTo>
                    <a:lnTo>
                      <a:pt x="33" y="150"/>
                    </a:lnTo>
                    <a:lnTo>
                      <a:pt x="25" y="157"/>
                    </a:lnTo>
                    <a:lnTo>
                      <a:pt x="17" y="164"/>
                    </a:lnTo>
                    <a:lnTo>
                      <a:pt x="14" y="172"/>
                    </a:lnTo>
                    <a:lnTo>
                      <a:pt x="14" y="172"/>
                    </a:lnTo>
                    <a:lnTo>
                      <a:pt x="6" y="189"/>
                    </a:lnTo>
                    <a:lnTo>
                      <a:pt x="3" y="198"/>
                    </a:lnTo>
                    <a:lnTo>
                      <a:pt x="2" y="209"/>
                    </a:lnTo>
                    <a:lnTo>
                      <a:pt x="0" y="219"/>
                    </a:lnTo>
                    <a:lnTo>
                      <a:pt x="2" y="229"/>
                    </a:lnTo>
                    <a:lnTo>
                      <a:pt x="4" y="238"/>
                    </a:lnTo>
                    <a:lnTo>
                      <a:pt x="7" y="242"/>
                    </a:lnTo>
                    <a:lnTo>
                      <a:pt x="11" y="244"/>
                    </a:lnTo>
                    <a:lnTo>
                      <a:pt x="11" y="244"/>
                    </a:lnTo>
                    <a:lnTo>
                      <a:pt x="21" y="253"/>
                    </a:lnTo>
                    <a:lnTo>
                      <a:pt x="33" y="261"/>
                    </a:lnTo>
                    <a:lnTo>
                      <a:pt x="58" y="276"/>
                    </a:lnTo>
                    <a:lnTo>
                      <a:pt x="83" y="287"/>
                    </a:lnTo>
                    <a:lnTo>
                      <a:pt x="110" y="298"/>
                    </a:lnTo>
                    <a:lnTo>
                      <a:pt x="164" y="316"/>
                    </a:lnTo>
                    <a:lnTo>
                      <a:pt x="190" y="327"/>
                    </a:lnTo>
                    <a:lnTo>
                      <a:pt x="216" y="337"/>
                    </a:lnTo>
                    <a:lnTo>
                      <a:pt x="216" y="337"/>
                    </a:lnTo>
                    <a:lnTo>
                      <a:pt x="220" y="341"/>
                    </a:lnTo>
                    <a:lnTo>
                      <a:pt x="227" y="345"/>
                    </a:lnTo>
                    <a:lnTo>
                      <a:pt x="227" y="345"/>
                    </a:lnTo>
                    <a:lnTo>
                      <a:pt x="241" y="350"/>
                    </a:lnTo>
                    <a:lnTo>
                      <a:pt x="257" y="355"/>
                    </a:lnTo>
                    <a:lnTo>
                      <a:pt x="257" y="355"/>
                    </a:lnTo>
                    <a:lnTo>
                      <a:pt x="261" y="355"/>
                    </a:lnTo>
                    <a:lnTo>
                      <a:pt x="261" y="355"/>
                    </a:lnTo>
                    <a:lnTo>
                      <a:pt x="267" y="357"/>
                    </a:lnTo>
                    <a:lnTo>
                      <a:pt x="267" y="357"/>
                    </a:lnTo>
                    <a:lnTo>
                      <a:pt x="263" y="357"/>
                    </a:lnTo>
                    <a:lnTo>
                      <a:pt x="263" y="357"/>
                    </a:lnTo>
                    <a:lnTo>
                      <a:pt x="267" y="359"/>
                    </a:lnTo>
                    <a:lnTo>
                      <a:pt x="267" y="359"/>
                    </a:lnTo>
                    <a:lnTo>
                      <a:pt x="286" y="375"/>
                    </a:lnTo>
                    <a:lnTo>
                      <a:pt x="308" y="393"/>
                    </a:lnTo>
                    <a:lnTo>
                      <a:pt x="308" y="393"/>
                    </a:lnTo>
                    <a:lnTo>
                      <a:pt x="316" y="401"/>
                    </a:lnTo>
                    <a:lnTo>
                      <a:pt x="322" y="409"/>
                    </a:lnTo>
                    <a:lnTo>
                      <a:pt x="327" y="418"/>
                    </a:lnTo>
                    <a:lnTo>
                      <a:pt x="333" y="429"/>
                    </a:lnTo>
                    <a:lnTo>
                      <a:pt x="335" y="439"/>
                    </a:lnTo>
                    <a:lnTo>
                      <a:pt x="338" y="450"/>
                    </a:lnTo>
                    <a:lnTo>
                      <a:pt x="339" y="461"/>
                    </a:lnTo>
                    <a:lnTo>
                      <a:pt x="338" y="472"/>
                    </a:lnTo>
                    <a:lnTo>
                      <a:pt x="338" y="484"/>
                    </a:lnTo>
                    <a:lnTo>
                      <a:pt x="335" y="494"/>
                    </a:lnTo>
                    <a:lnTo>
                      <a:pt x="333" y="506"/>
                    </a:lnTo>
                    <a:lnTo>
                      <a:pt x="329" y="516"/>
                    </a:lnTo>
                    <a:lnTo>
                      <a:pt x="325" y="525"/>
                    </a:lnTo>
                    <a:lnTo>
                      <a:pt x="320" y="535"/>
                    </a:lnTo>
                    <a:lnTo>
                      <a:pt x="313" y="544"/>
                    </a:lnTo>
                    <a:lnTo>
                      <a:pt x="307" y="552"/>
                    </a:lnTo>
                    <a:lnTo>
                      <a:pt x="307" y="552"/>
                    </a:lnTo>
                    <a:lnTo>
                      <a:pt x="295" y="561"/>
                    </a:lnTo>
                    <a:lnTo>
                      <a:pt x="283" y="569"/>
                    </a:lnTo>
                    <a:lnTo>
                      <a:pt x="269" y="575"/>
                    </a:lnTo>
                    <a:lnTo>
                      <a:pt x="254" y="582"/>
                    </a:lnTo>
                    <a:lnTo>
                      <a:pt x="238" y="586"/>
                    </a:lnTo>
                    <a:lnTo>
                      <a:pt x="223" y="589"/>
                    </a:lnTo>
                    <a:lnTo>
                      <a:pt x="208" y="592"/>
                    </a:lnTo>
                    <a:lnTo>
                      <a:pt x="193" y="593"/>
                    </a:lnTo>
                    <a:lnTo>
                      <a:pt x="193" y="593"/>
                    </a:lnTo>
                    <a:lnTo>
                      <a:pt x="187" y="592"/>
                    </a:lnTo>
                    <a:lnTo>
                      <a:pt x="182" y="592"/>
                    </a:lnTo>
                    <a:lnTo>
                      <a:pt x="177" y="592"/>
                    </a:lnTo>
                    <a:lnTo>
                      <a:pt x="172" y="595"/>
                    </a:lnTo>
                    <a:lnTo>
                      <a:pt x="168" y="597"/>
                    </a:lnTo>
                    <a:lnTo>
                      <a:pt x="164" y="601"/>
                    </a:lnTo>
                    <a:lnTo>
                      <a:pt x="161" y="608"/>
                    </a:lnTo>
                    <a:lnTo>
                      <a:pt x="161" y="614"/>
                    </a:lnTo>
                    <a:lnTo>
                      <a:pt x="161" y="617"/>
                    </a:lnTo>
                    <a:lnTo>
                      <a:pt x="161" y="617"/>
                    </a:lnTo>
                    <a:lnTo>
                      <a:pt x="161" y="621"/>
                    </a:lnTo>
                    <a:lnTo>
                      <a:pt x="163" y="625"/>
                    </a:lnTo>
                    <a:lnTo>
                      <a:pt x="165" y="629"/>
                    </a:lnTo>
                    <a:lnTo>
                      <a:pt x="168" y="633"/>
                    </a:lnTo>
                    <a:lnTo>
                      <a:pt x="172" y="635"/>
                    </a:lnTo>
                    <a:lnTo>
                      <a:pt x="176" y="638"/>
                    </a:lnTo>
                    <a:lnTo>
                      <a:pt x="180" y="639"/>
                    </a:lnTo>
                    <a:lnTo>
                      <a:pt x="184" y="639"/>
                    </a:lnTo>
                    <a:lnTo>
                      <a:pt x="184" y="639"/>
                    </a:lnTo>
                    <a:lnTo>
                      <a:pt x="204" y="639"/>
                    </a:lnTo>
                    <a:lnTo>
                      <a:pt x="224" y="637"/>
                    </a:lnTo>
                    <a:lnTo>
                      <a:pt x="244" y="633"/>
                    </a:lnTo>
                    <a:lnTo>
                      <a:pt x="262" y="626"/>
                    </a:lnTo>
                    <a:lnTo>
                      <a:pt x="282" y="620"/>
                    </a:lnTo>
                    <a:lnTo>
                      <a:pt x="299" y="610"/>
                    </a:lnTo>
                    <a:lnTo>
                      <a:pt x="316" y="601"/>
                    </a:lnTo>
                    <a:lnTo>
                      <a:pt x="330" y="589"/>
                    </a:lnTo>
                    <a:lnTo>
                      <a:pt x="344" y="576"/>
                    </a:lnTo>
                    <a:lnTo>
                      <a:pt x="356" y="562"/>
                    </a:lnTo>
                    <a:lnTo>
                      <a:pt x="367" y="546"/>
                    </a:lnTo>
                    <a:lnTo>
                      <a:pt x="375" y="529"/>
                    </a:lnTo>
                    <a:lnTo>
                      <a:pt x="381" y="512"/>
                    </a:lnTo>
                    <a:lnTo>
                      <a:pt x="385" y="493"/>
                    </a:lnTo>
                    <a:lnTo>
                      <a:pt x="385" y="472"/>
                    </a:lnTo>
                    <a:lnTo>
                      <a:pt x="382" y="451"/>
                    </a:lnTo>
                    <a:lnTo>
                      <a:pt x="382" y="451"/>
                    </a:lnTo>
                    <a:lnTo>
                      <a:pt x="380" y="436"/>
                    </a:lnTo>
                    <a:lnTo>
                      <a:pt x="376" y="422"/>
                    </a:lnTo>
                    <a:lnTo>
                      <a:pt x="372" y="409"/>
                    </a:lnTo>
                    <a:lnTo>
                      <a:pt x="367" y="397"/>
                    </a:lnTo>
                    <a:lnTo>
                      <a:pt x="360" y="387"/>
                    </a:lnTo>
                    <a:lnTo>
                      <a:pt x="354" y="376"/>
                    </a:lnTo>
                    <a:lnTo>
                      <a:pt x="346" y="366"/>
                    </a:lnTo>
                    <a:lnTo>
                      <a:pt x="338" y="358"/>
                    </a:lnTo>
                    <a:lnTo>
                      <a:pt x="330" y="349"/>
                    </a:lnTo>
                    <a:lnTo>
                      <a:pt x="321" y="342"/>
                    </a:lnTo>
                    <a:lnTo>
                      <a:pt x="301" y="328"/>
                    </a:lnTo>
                    <a:lnTo>
                      <a:pt x="279" y="317"/>
                    </a:lnTo>
                    <a:lnTo>
                      <a:pt x="257" y="307"/>
                    </a:lnTo>
                    <a:lnTo>
                      <a:pt x="257" y="307"/>
                    </a:lnTo>
                    <a:lnTo>
                      <a:pt x="233" y="295"/>
                    </a:lnTo>
                    <a:lnTo>
                      <a:pt x="221" y="290"/>
                    </a:lnTo>
                    <a:lnTo>
                      <a:pt x="210" y="286"/>
                    </a:lnTo>
                    <a:lnTo>
                      <a:pt x="210" y="286"/>
                    </a:lnTo>
                    <a:lnTo>
                      <a:pt x="176" y="276"/>
                    </a:lnTo>
                    <a:lnTo>
                      <a:pt x="142" y="263"/>
                    </a:lnTo>
                    <a:lnTo>
                      <a:pt x="108" y="248"/>
                    </a:lnTo>
                    <a:lnTo>
                      <a:pt x="75" y="234"/>
                    </a:lnTo>
                    <a:lnTo>
                      <a:pt x="75" y="234"/>
                    </a:lnTo>
                    <a:lnTo>
                      <a:pt x="68" y="230"/>
                    </a:lnTo>
                    <a:lnTo>
                      <a:pt x="63" y="226"/>
                    </a:lnTo>
                    <a:lnTo>
                      <a:pt x="58" y="222"/>
                    </a:lnTo>
                    <a:lnTo>
                      <a:pt x="55" y="218"/>
                    </a:lnTo>
                    <a:lnTo>
                      <a:pt x="54" y="213"/>
                    </a:lnTo>
                    <a:lnTo>
                      <a:pt x="53" y="208"/>
                    </a:lnTo>
                    <a:lnTo>
                      <a:pt x="53" y="204"/>
                    </a:lnTo>
                    <a:lnTo>
                      <a:pt x="54" y="198"/>
                    </a:lnTo>
                    <a:lnTo>
                      <a:pt x="55" y="195"/>
                    </a:lnTo>
                    <a:lnTo>
                      <a:pt x="59" y="191"/>
                    </a:lnTo>
                    <a:lnTo>
                      <a:pt x="63" y="187"/>
                    </a:lnTo>
                    <a:lnTo>
                      <a:pt x="67" y="183"/>
                    </a:lnTo>
                    <a:lnTo>
                      <a:pt x="72" y="180"/>
                    </a:lnTo>
                    <a:lnTo>
                      <a:pt x="79" y="178"/>
                    </a:lnTo>
                    <a:lnTo>
                      <a:pt x="85" y="175"/>
                    </a:lnTo>
                    <a:lnTo>
                      <a:pt x="92" y="174"/>
                    </a:lnTo>
                    <a:lnTo>
                      <a:pt x="92" y="17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Freeform 1130"/>
              <p:cNvSpPr/>
              <p:nvPr/>
            </p:nvSpPr>
            <p:spPr bwMode="auto">
              <a:xfrm>
                <a:off x="4273551" y="4613275"/>
                <a:ext cx="3175" cy="1588"/>
              </a:xfrm>
              <a:custGeom>
                <a:avLst/>
                <a:gdLst/>
                <a:ahLst/>
                <a:cxnLst>
                  <a:cxn ang="0">
                    <a:pos x="5" y="2"/>
                  </a:cxn>
                  <a:cxn ang="0">
                    <a:pos x="5" y="2"/>
                  </a:cxn>
                  <a:cxn ang="0">
                    <a:pos x="7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" y="0"/>
                  </a:cxn>
                  <a:cxn ang="0">
                    <a:pos x="1" y="0"/>
                  </a:cxn>
                  <a:cxn ang="0">
                    <a:pos x="5" y="2"/>
                  </a:cxn>
                  <a:cxn ang="0">
                    <a:pos x="5" y="2"/>
                  </a:cxn>
                </a:cxnLst>
                <a:rect l="0" t="0" r="r" b="b"/>
                <a:pathLst>
                  <a:path w="7" h="2">
                    <a:moveTo>
                      <a:pt x="5" y="2"/>
                    </a:moveTo>
                    <a:lnTo>
                      <a:pt x="5" y="2"/>
                    </a:lnTo>
                    <a:lnTo>
                      <a:pt x="7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" y="0"/>
                    </a:lnTo>
                    <a:lnTo>
                      <a:pt x="1" y="0"/>
                    </a:lnTo>
                    <a:lnTo>
                      <a:pt x="5" y="2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Freeform 1131"/>
              <p:cNvSpPr/>
              <p:nvPr/>
            </p:nvSpPr>
            <p:spPr bwMode="auto">
              <a:xfrm>
                <a:off x="4224338" y="4500563"/>
                <a:ext cx="153988" cy="254000"/>
              </a:xfrm>
              <a:custGeom>
                <a:avLst/>
                <a:gdLst/>
                <a:ahLst/>
                <a:cxnLst>
                  <a:cxn ang="0">
                    <a:pos x="261" y="464"/>
                  </a:cxn>
                  <a:cxn ang="0">
                    <a:pos x="214" y="440"/>
                  </a:cxn>
                  <a:cxn ang="0">
                    <a:pos x="209" y="422"/>
                  </a:cxn>
                  <a:cxn ang="0">
                    <a:pos x="189" y="396"/>
                  </a:cxn>
                  <a:cxn ang="0">
                    <a:pos x="141" y="375"/>
                  </a:cxn>
                  <a:cxn ang="0">
                    <a:pos x="53" y="376"/>
                  </a:cxn>
                  <a:cxn ang="0">
                    <a:pos x="9" y="404"/>
                  </a:cxn>
                  <a:cxn ang="0">
                    <a:pos x="0" y="456"/>
                  </a:cxn>
                  <a:cxn ang="0">
                    <a:pos x="18" y="548"/>
                  </a:cxn>
                  <a:cxn ang="0">
                    <a:pos x="61" y="596"/>
                  </a:cxn>
                  <a:cxn ang="0">
                    <a:pos x="154" y="633"/>
                  </a:cxn>
                  <a:cxn ang="0">
                    <a:pos x="232" y="639"/>
                  </a:cxn>
                  <a:cxn ang="0">
                    <a:pos x="247" y="625"/>
                  </a:cxn>
                  <a:cxn ang="0">
                    <a:pos x="240" y="599"/>
                  </a:cxn>
                  <a:cxn ang="0">
                    <a:pos x="202" y="592"/>
                  </a:cxn>
                  <a:cxn ang="0">
                    <a:pos x="103" y="567"/>
                  </a:cxn>
                  <a:cxn ang="0">
                    <a:pos x="53" y="521"/>
                  </a:cxn>
                  <a:cxn ang="0">
                    <a:pos x="44" y="465"/>
                  </a:cxn>
                  <a:cxn ang="0">
                    <a:pos x="52" y="434"/>
                  </a:cxn>
                  <a:cxn ang="0">
                    <a:pos x="106" y="418"/>
                  </a:cxn>
                  <a:cxn ang="0">
                    <a:pos x="155" y="425"/>
                  </a:cxn>
                  <a:cxn ang="0">
                    <a:pos x="164" y="435"/>
                  </a:cxn>
                  <a:cxn ang="0">
                    <a:pos x="172" y="456"/>
                  </a:cxn>
                  <a:cxn ang="0">
                    <a:pos x="206" y="493"/>
                  </a:cxn>
                  <a:cxn ang="0">
                    <a:pos x="266" y="510"/>
                  </a:cxn>
                  <a:cxn ang="0">
                    <a:pos x="327" y="504"/>
                  </a:cxn>
                  <a:cxn ang="0">
                    <a:pos x="370" y="474"/>
                  </a:cxn>
                  <a:cxn ang="0">
                    <a:pos x="387" y="430"/>
                  </a:cxn>
                  <a:cxn ang="0">
                    <a:pos x="378" y="395"/>
                  </a:cxn>
                  <a:cxn ang="0">
                    <a:pos x="304" y="351"/>
                  </a:cxn>
                  <a:cxn ang="0">
                    <a:pos x="172" y="302"/>
                  </a:cxn>
                  <a:cxn ang="0">
                    <a:pos x="130" y="285"/>
                  </a:cxn>
                  <a:cxn ang="0">
                    <a:pos x="121" y="282"/>
                  </a:cxn>
                  <a:cxn ang="0">
                    <a:pos x="102" y="264"/>
                  </a:cxn>
                  <a:cxn ang="0">
                    <a:pos x="60" y="221"/>
                  </a:cxn>
                  <a:cxn ang="0">
                    <a:pos x="49" y="167"/>
                  </a:cxn>
                  <a:cxn ang="0">
                    <a:pos x="64" y="113"/>
                  </a:cxn>
                  <a:cxn ang="0">
                    <a:pos x="92" y="79"/>
                  </a:cxn>
                  <a:cxn ang="0">
                    <a:pos x="164" y="49"/>
                  </a:cxn>
                  <a:cxn ang="0">
                    <a:pos x="205" y="48"/>
                  </a:cxn>
                  <a:cxn ang="0">
                    <a:pos x="226" y="32"/>
                  </a:cxn>
                  <a:cxn ang="0">
                    <a:pos x="225" y="14"/>
                  </a:cxn>
                  <a:cxn ang="0">
                    <a:pos x="209" y="1"/>
                  </a:cxn>
                  <a:cxn ang="0">
                    <a:pos x="145" y="8"/>
                  </a:cxn>
                  <a:cxn ang="0">
                    <a:pos x="57" y="51"/>
                  </a:cxn>
                  <a:cxn ang="0">
                    <a:pos x="7" y="128"/>
                  </a:cxn>
                  <a:cxn ang="0">
                    <a:pos x="7" y="204"/>
                  </a:cxn>
                  <a:cxn ang="0">
                    <a:pos x="35" y="264"/>
                  </a:cxn>
                  <a:cxn ang="0">
                    <a:pos x="87" y="311"/>
                  </a:cxn>
                  <a:cxn ang="0">
                    <a:pos x="166" y="349"/>
                  </a:cxn>
                  <a:cxn ang="0">
                    <a:pos x="280" y="391"/>
                  </a:cxn>
                  <a:cxn ang="0">
                    <a:pos x="329" y="418"/>
                  </a:cxn>
                  <a:cxn ang="0">
                    <a:pos x="334" y="440"/>
                  </a:cxn>
                  <a:cxn ang="0">
                    <a:pos x="315" y="460"/>
                  </a:cxn>
                </a:cxnLst>
                <a:rect l="0" t="0" r="r" b="b"/>
                <a:pathLst>
                  <a:path w="387" h="639">
                    <a:moveTo>
                      <a:pt x="295" y="465"/>
                    </a:moveTo>
                    <a:lnTo>
                      <a:pt x="295" y="465"/>
                    </a:lnTo>
                    <a:lnTo>
                      <a:pt x="286" y="465"/>
                    </a:lnTo>
                    <a:lnTo>
                      <a:pt x="274" y="465"/>
                    </a:lnTo>
                    <a:lnTo>
                      <a:pt x="261" y="464"/>
                    </a:lnTo>
                    <a:lnTo>
                      <a:pt x="249" y="461"/>
                    </a:lnTo>
                    <a:lnTo>
                      <a:pt x="238" y="457"/>
                    </a:lnTo>
                    <a:lnTo>
                      <a:pt x="226" y="451"/>
                    </a:lnTo>
                    <a:lnTo>
                      <a:pt x="218" y="444"/>
                    </a:lnTo>
                    <a:lnTo>
                      <a:pt x="214" y="440"/>
                    </a:lnTo>
                    <a:lnTo>
                      <a:pt x="213" y="435"/>
                    </a:lnTo>
                    <a:lnTo>
                      <a:pt x="213" y="435"/>
                    </a:lnTo>
                    <a:lnTo>
                      <a:pt x="211" y="427"/>
                    </a:lnTo>
                    <a:lnTo>
                      <a:pt x="209" y="422"/>
                    </a:lnTo>
                    <a:lnTo>
                      <a:pt x="209" y="422"/>
                    </a:lnTo>
                    <a:lnTo>
                      <a:pt x="205" y="414"/>
                    </a:lnTo>
                    <a:lnTo>
                      <a:pt x="201" y="408"/>
                    </a:lnTo>
                    <a:lnTo>
                      <a:pt x="201" y="408"/>
                    </a:lnTo>
                    <a:lnTo>
                      <a:pt x="196" y="401"/>
                    </a:lnTo>
                    <a:lnTo>
                      <a:pt x="189" y="396"/>
                    </a:lnTo>
                    <a:lnTo>
                      <a:pt x="181" y="391"/>
                    </a:lnTo>
                    <a:lnTo>
                      <a:pt x="175" y="387"/>
                    </a:lnTo>
                    <a:lnTo>
                      <a:pt x="158" y="379"/>
                    </a:lnTo>
                    <a:lnTo>
                      <a:pt x="141" y="375"/>
                    </a:lnTo>
                    <a:lnTo>
                      <a:pt x="141" y="375"/>
                    </a:lnTo>
                    <a:lnTo>
                      <a:pt x="123" y="371"/>
                    </a:lnTo>
                    <a:lnTo>
                      <a:pt x="100" y="370"/>
                    </a:lnTo>
                    <a:lnTo>
                      <a:pt x="77" y="371"/>
                    </a:lnTo>
                    <a:lnTo>
                      <a:pt x="65" y="374"/>
                    </a:lnTo>
                    <a:lnTo>
                      <a:pt x="53" y="376"/>
                    </a:lnTo>
                    <a:lnTo>
                      <a:pt x="43" y="380"/>
                    </a:lnTo>
                    <a:lnTo>
                      <a:pt x="32" y="384"/>
                    </a:lnTo>
                    <a:lnTo>
                      <a:pt x="23" y="389"/>
                    </a:lnTo>
                    <a:lnTo>
                      <a:pt x="15" y="396"/>
                    </a:lnTo>
                    <a:lnTo>
                      <a:pt x="9" y="404"/>
                    </a:lnTo>
                    <a:lnTo>
                      <a:pt x="4" y="413"/>
                    </a:lnTo>
                    <a:lnTo>
                      <a:pt x="1" y="423"/>
                    </a:lnTo>
                    <a:lnTo>
                      <a:pt x="0" y="435"/>
                    </a:lnTo>
                    <a:lnTo>
                      <a:pt x="0" y="435"/>
                    </a:lnTo>
                    <a:lnTo>
                      <a:pt x="0" y="456"/>
                    </a:lnTo>
                    <a:lnTo>
                      <a:pt x="0" y="476"/>
                    </a:lnTo>
                    <a:lnTo>
                      <a:pt x="2" y="495"/>
                    </a:lnTo>
                    <a:lnTo>
                      <a:pt x="5" y="514"/>
                    </a:lnTo>
                    <a:lnTo>
                      <a:pt x="10" y="531"/>
                    </a:lnTo>
                    <a:lnTo>
                      <a:pt x="18" y="548"/>
                    </a:lnTo>
                    <a:lnTo>
                      <a:pt x="30" y="565"/>
                    </a:lnTo>
                    <a:lnTo>
                      <a:pt x="43" y="582"/>
                    </a:lnTo>
                    <a:lnTo>
                      <a:pt x="43" y="582"/>
                    </a:lnTo>
                    <a:lnTo>
                      <a:pt x="52" y="589"/>
                    </a:lnTo>
                    <a:lnTo>
                      <a:pt x="61" y="596"/>
                    </a:lnTo>
                    <a:lnTo>
                      <a:pt x="70" y="603"/>
                    </a:lnTo>
                    <a:lnTo>
                      <a:pt x="82" y="609"/>
                    </a:lnTo>
                    <a:lnTo>
                      <a:pt x="104" y="620"/>
                    </a:lnTo>
                    <a:lnTo>
                      <a:pt x="129" y="627"/>
                    </a:lnTo>
                    <a:lnTo>
                      <a:pt x="154" y="633"/>
                    </a:lnTo>
                    <a:lnTo>
                      <a:pt x="179" y="637"/>
                    </a:lnTo>
                    <a:lnTo>
                      <a:pt x="204" y="639"/>
                    </a:lnTo>
                    <a:lnTo>
                      <a:pt x="227" y="639"/>
                    </a:lnTo>
                    <a:lnTo>
                      <a:pt x="227" y="639"/>
                    </a:lnTo>
                    <a:lnTo>
                      <a:pt x="232" y="639"/>
                    </a:lnTo>
                    <a:lnTo>
                      <a:pt x="236" y="638"/>
                    </a:lnTo>
                    <a:lnTo>
                      <a:pt x="240" y="635"/>
                    </a:lnTo>
                    <a:lnTo>
                      <a:pt x="243" y="633"/>
                    </a:lnTo>
                    <a:lnTo>
                      <a:pt x="246" y="629"/>
                    </a:lnTo>
                    <a:lnTo>
                      <a:pt x="247" y="625"/>
                    </a:lnTo>
                    <a:lnTo>
                      <a:pt x="249" y="617"/>
                    </a:lnTo>
                    <a:lnTo>
                      <a:pt x="247" y="608"/>
                    </a:lnTo>
                    <a:lnTo>
                      <a:pt x="246" y="604"/>
                    </a:lnTo>
                    <a:lnTo>
                      <a:pt x="243" y="601"/>
                    </a:lnTo>
                    <a:lnTo>
                      <a:pt x="240" y="599"/>
                    </a:lnTo>
                    <a:lnTo>
                      <a:pt x="236" y="596"/>
                    </a:lnTo>
                    <a:lnTo>
                      <a:pt x="232" y="595"/>
                    </a:lnTo>
                    <a:lnTo>
                      <a:pt x="227" y="593"/>
                    </a:lnTo>
                    <a:lnTo>
                      <a:pt x="227" y="593"/>
                    </a:lnTo>
                    <a:lnTo>
                      <a:pt x="202" y="592"/>
                    </a:lnTo>
                    <a:lnTo>
                      <a:pt x="175" y="589"/>
                    </a:lnTo>
                    <a:lnTo>
                      <a:pt x="145" y="583"/>
                    </a:lnTo>
                    <a:lnTo>
                      <a:pt x="130" y="579"/>
                    </a:lnTo>
                    <a:lnTo>
                      <a:pt x="116" y="574"/>
                    </a:lnTo>
                    <a:lnTo>
                      <a:pt x="103" y="567"/>
                    </a:lnTo>
                    <a:lnTo>
                      <a:pt x="90" y="561"/>
                    </a:lnTo>
                    <a:lnTo>
                      <a:pt x="78" y="552"/>
                    </a:lnTo>
                    <a:lnTo>
                      <a:pt x="68" y="542"/>
                    </a:lnTo>
                    <a:lnTo>
                      <a:pt x="60" y="533"/>
                    </a:lnTo>
                    <a:lnTo>
                      <a:pt x="53" y="521"/>
                    </a:lnTo>
                    <a:lnTo>
                      <a:pt x="48" y="508"/>
                    </a:lnTo>
                    <a:lnTo>
                      <a:pt x="47" y="495"/>
                    </a:lnTo>
                    <a:lnTo>
                      <a:pt x="47" y="495"/>
                    </a:lnTo>
                    <a:lnTo>
                      <a:pt x="44" y="474"/>
                    </a:lnTo>
                    <a:lnTo>
                      <a:pt x="44" y="465"/>
                    </a:lnTo>
                    <a:lnTo>
                      <a:pt x="44" y="453"/>
                    </a:lnTo>
                    <a:lnTo>
                      <a:pt x="44" y="453"/>
                    </a:lnTo>
                    <a:lnTo>
                      <a:pt x="45" y="448"/>
                    </a:lnTo>
                    <a:lnTo>
                      <a:pt x="47" y="443"/>
                    </a:lnTo>
                    <a:lnTo>
                      <a:pt x="52" y="434"/>
                    </a:lnTo>
                    <a:lnTo>
                      <a:pt x="58" y="427"/>
                    </a:lnTo>
                    <a:lnTo>
                      <a:pt x="66" y="423"/>
                    </a:lnTo>
                    <a:lnTo>
                      <a:pt x="75" y="419"/>
                    </a:lnTo>
                    <a:lnTo>
                      <a:pt x="86" y="418"/>
                    </a:lnTo>
                    <a:lnTo>
                      <a:pt x="106" y="418"/>
                    </a:lnTo>
                    <a:lnTo>
                      <a:pt x="106" y="418"/>
                    </a:lnTo>
                    <a:lnTo>
                      <a:pt x="117" y="418"/>
                    </a:lnTo>
                    <a:lnTo>
                      <a:pt x="137" y="421"/>
                    </a:lnTo>
                    <a:lnTo>
                      <a:pt x="147" y="422"/>
                    </a:lnTo>
                    <a:lnTo>
                      <a:pt x="155" y="425"/>
                    </a:lnTo>
                    <a:lnTo>
                      <a:pt x="162" y="427"/>
                    </a:lnTo>
                    <a:lnTo>
                      <a:pt x="163" y="429"/>
                    </a:lnTo>
                    <a:lnTo>
                      <a:pt x="164" y="431"/>
                    </a:lnTo>
                    <a:lnTo>
                      <a:pt x="164" y="431"/>
                    </a:lnTo>
                    <a:lnTo>
                      <a:pt x="164" y="435"/>
                    </a:lnTo>
                    <a:lnTo>
                      <a:pt x="167" y="440"/>
                    </a:lnTo>
                    <a:lnTo>
                      <a:pt x="167" y="440"/>
                    </a:lnTo>
                    <a:lnTo>
                      <a:pt x="167" y="446"/>
                    </a:lnTo>
                    <a:lnTo>
                      <a:pt x="167" y="446"/>
                    </a:lnTo>
                    <a:lnTo>
                      <a:pt x="172" y="456"/>
                    </a:lnTo>
                    <a:lnTo>
                      <a:pt x="177" y="465"/>
                    </a:lnTo>
                    <a:lnTo>
                      <a:pt x="183" y="473"/>
                    </a:lnTo>
                    <a:lnTo>
                      <a:pt x="191" y="481"/>
                    </a:lnTo>
                    <a:lnTo>
                      <a:pt x="198" y="487"/>
                    </a:lnTo>
                    <a:lnTo>
                      <a:pt x="206" y="493"/>
                    </a:lnTo>
                    <a:lnTo>
                      <a:pt x="215" y="498"/>
                    </a:lnTo>
                    <a:lnTo>
                      <a:pt x="225" y="502"/>
                    </a:lnTo>
                    <a:lnTo>
                      <a:pt x="235" y="504"/>
                    </a:lnTo>
                    <a:lnTo>
                      <a:pt x="246" y="507"/>
                    </a:lnTo>
                    <a:lnTo>
                      <a:pt x="266" y="510"/>
                    </a:lnTo>
                    <a:lnTo>
                      <a:pt x="287" y="511"/>
                    </a:lnTo>
                    <a:lnTo>
                      <a:pt x="308" y="510"/>
                    </a:lnTo>
                    <a:lnTo>
                      <a:pt x="308" y="510"/>
                    </a:lnTo>
                    <a:lnTo>
                      <a:pt x="317" y="507"/>
                    </a:lnTo>
                    <a:lnTo>
                      <a:pt x="327" y="504"/>
                    </a:lnTo>
                    <a:lnTo>
                      <a:pt x="337" y="501"/>
                    </a:lnTo>
                    <a:lnTo>
                      <a:pt x="346" y="495"/>
                    </a:lnTo>
                    <a:lnTo>
                      <a:pt x="355" y="489"/>
                    </a:lnTo>
                    <a:lnTo>
                      <a:pt x="363" y="482"/>
                    </a:lnTo>
                    <a:lnTo>
                      <a:pt x="370" y="474"/>
                    </a:lnTo>
                    <a:lnTo>
                      <a:pt x="375" y="467"/>
                    </a:lnTo>
                    <a:lnTo>
                      <a:pt x="375" y="467"/>
                    </a:lnTo>
                    <a:lnTo>
                      <a:pt x="382" y="450"/>
                    </a:lnTo>
                    <a:lnTo>
                      <a:pt x="384" y="440"/>
                    </a:lnTo>
                    <a:lnTo>
                      <a:pt x="387" y="430"/>
                    </a:lnTo>
                    <a:lnTo>
                      <a:pt x="387" y="421"/>
                    </a:lnTo>
                    <a:lnTo>
                      <a:pt x="387" y="410"/>
                    </a:lnTo>
                    <a:lnTo>
                      <a:pt x="383" y="402"/>
                    </a:lnTo>
                    <a:lnTo>
                      <a:pt x="380" y="399"/>
                    </a:lnTo>
                    <a:lnTo>
                      <a:pt x="378" y="395"/>
                    </a:lnTo>
                    <a:lnTo>
                      <a:pt x="378" y="395"/>
                    </a:lnTo>
                    <a:lnTo>
                      <a:pt x="366" y="385"/>
                    </a:lnTo>
                    <a:lnTo>
                      <a:pt x="354" y="378"/>
                    </a:lnTo>
                    <a:lnTo>
                      <a:pt x="329" y="363"/>
                    </a:lnTo>
                    <a:lnTo>
                      <a:pt x="304" y="351"/>
                    </a:lnTo>
                    <a:lnTo>
                      <a:pt x="278" y="342"/>
                    </a:lnTo>
                    <a:lnTo>
                      <a:pt x="225" y="323"/>
                    </a:lnTo>
                    <a:lnTo>
                      <a:pt x="198" y="314"/>
                    </a:lnTo>
                    <a:lnTo>
                      <a:pt x="172" y="302"/>
                    </a:lnTo>
                    <a:lnTo>
                      <a:pt x="172" y="302"/>
                    </a:lnTo>
                    <a:lnTo>
                      <a:pt x="167" y="298"/>
                    </a:lnTo>
                    <a:lnTo>
                      <a:pt x="162" y="295"/>
                    </a:lnTo>
                    <a:lnTo>
                      <a:pt x="162" y="295"/>
                    </a:lnTo>
                    <a:lnTo>
                      <a:pt x="146" y="290"/>
                    </a:lnTo>
                    <a:lnTo>
                      <a:pt x="130" y="285"/>
                    </a:lnTo>
                    <a:lnTo>
                      <a:pt x="130" y="285"/>
                    </a:lnTo>
                    <a:lnTo>
                      <a:pt x="126" y="283"/>
                    </a:lnTo>
                    <a:lnTo>
                      <a:pt x="126" y="283"/>
                    </a:lnTo>
                    <a:lnTo>
                      <a:pt x="121" y="282"/>
                    </a:lnTo>
                    <a:lnTo>
                      <a:pt x="121" y="282"/>
                    </a:lnTo>
                    <a:lnTo>
                      <a:pt x="125" y="283"/>
                    </a:lnTo>
                    <a:lnTo>
                      <a:pt x="125" y="283"/>
                    </a:lnTo>
                    <a:lnTo>
                      <a:pt x="120" y="281"/>
                    </a:lnTo>
                    <a:lnTo>
                      <a:pt x="120" y="281"/>
                    </a:lnTo>
                    <a:lnTo>
                      <a:pt x="102" y="264"/>
                    </a:lnTo>
                    <a:lnTo>
                      <a:pt x="81" y="246"/>
                    </a:lnTo>
                    <a:lnTo>
                      <a:pt x="81" y="246"/>
                    </a:lnTo>
                    <a:lnTo>
                      <a:pt x="73" y="239"/>
                    </a:lnTo>
                    <a:lnTo>
                      <a:pt x="65" y="230"/>
                    </a:lnTo>
                    <a:lnTo>
                      <a:pt x="60" y="221"/>
                    </a:lnTo>
                    <a:lnTo>
                      <a:pt x="56" y="210"/>
                    </a:lnTo>
                    <a:lnTo>
                      <a:pt x="52" y="201"/>
                    </a:lnTo>
                    <a:lnTo>
                      <a:pt x="51" y="189"/>
                    </a:lnTo>
                    <a:lnTo>
                      <a:pt x="49" y="179"/>
                    </a:lnTo>
                    <a:lnTo>
                      <a:pt x="49" y="167"/>
                    </a:lnTo>
                    <a:lnTo>
                      <a:pt x="51" y="157"/>
                    </a:lnTo>
                    <a:lnTo>
                      <a:pt x="52" y="145"/>
                    </a:lnTo>
                    <a:lnTo>
                      <a:pt x="55" y="134"/>
                    </a:lnTo>
                    <a:lnTo>
                      <a:pt x="58" y="124"/>
                    </a:lnTo>
                    <a:lnTo>
                      <a:pt x="64" y="113"/>
                    </a:lnTo>
                    <a:lnTo>
                      <a:pt x="69" y="104"/>
                    </a:lnTo>
                    <a:lnTo>
                      <a:pt x="75" y="96"/>
                    </a:lnTo>
                    <a:lnTo>
                      <a:pt x="82" y="89"/>
                    </a:lnTo>
                    <a:lnTo>
                      <a:pt x="82" y="89"/>
                    </a:lnTo>
                    <a:lnTo>
                      <a:pt x="92" y="79"/>
                    </a:lnTo>
                    <a:lnTo>
                      <a:pt x="106" y="70"/>
                    </a:lnTo>
                    <a:lnTo>
                      <a:pt x="119" y="64"/>
                    </a:lnTo>
                    <a:lnTo>
                      <a:pt x="133" y="59"/>
                    </a:lnTo>
                    <a:lnTo>
                      <a:pt x="149" y="53"/>
                    </a:lnTo>
                    <a:lnTo>
                      <a:pt x="164" y="49"/>
                    </a:lnTo>
                    <a:lnTo>
                      <a:pt x="180" y="48"/>
                    </a:lnTo>
                    <a:lnTo>
                      <a:pt x="194" y="47"/>
                    </a:lnTo>
                    <a:lnTo>
                      <a:pt x="194" y="47"/>
                    </a:lnTo>
                    <a:lnTo>
                      <a:pt x="200" y="48"/>
                    </a:lnTo>
                    <a:lnTo>
                      <a:pt x="205" y="48"/>
                    </a:lnTo>
                    <a:lnTo>
                      <a:pt x="210" y="47"/>
                    </a:lnTo>
                    <a:lnTo>
                      <a:pt x="215" y="45"/>
                    </a:lnTo>
                    <a:lnTo>
                      <a:pt x="221" y="42"/>
                    </a:lnTo>
                    <a:lnTo>
                      <a:pt x="223" y="38"/>
                    </a:lnTo>
                    <a:lnTo>
                      <a:pt x="226" y="32"/>
                    </a:lnTo>
                    <a:lnTo>
                      <a:pt x="227" y="26"/>
                    </a:lnTo>
                    <a:lnTo>
                      <a:pt x="227" y="23"/>
                    </a:lnTo>
                    <a:lnTo>
                      <a:pt x="227" y="23"/>
                    </a:lnTo>
                    <a:lnTo>
                      <a:pt x="226" y="18"/>
                    </a:lnTo>
                    <a:lnTo>
                      <a:pt x="225" y="14"/>
                    </a:lnTo>
                    <a:lnTo>
                      <a:pt x="223" y="10"/>
                    </a:lnTo>
                    <a:lnTo>
                      <a:pt x="219" y="6"/>
                    </a:lnTo>
                    <a:lnTo>
                      <a:pt x="217" y="4"/>
                    </a:lnTo>
                    <a:lnTo>
                      <a:pt x="213" y="2"/>
                    </a:lnTo>
                    <a:lnTo>
                      <a:pt x="209" y="1"/>
                    </a:lnTo>
                    <a:lnTo>
                      <a:pt x="204" y="0"/>
                    </a:lnTo>
                    <a:lnTo>
                      <a:pt x="204" y="0"/>
                    </a:lnTo>
                    <a:lnTo>
                      <a:pt x="184" y="1"/>
                    </a:lnTo>
                    <a:lnTo>
                      <a:pt x="164" y="4"/>
                    </a:lnTo>
                    <a:lnTo>
                      <a:pt x="145" y="8"/>
                    </a:lnTo>
                    <a:lnTo>
                      <a:pt x="125" y="13"/>
                    </a:lnTo>
                    <a:lnTo>
                      <a:pt x="107" y="21"/>
                    </a:lnTo>
                    <a:lnTo>
                      <a:pt x="89" y="28"/>
                    </a:lnTo>
                    <a:lnTo>
                      <a:pt x="73" y="39"/>
                    </a:lnTo>
                    <a:lnTo>
                      <a:pt x="57" y="51"/>
                    </a:lnTo>
                    <a:lnTo>
                      <a:pt x="43" y="62"/>
                    </a:lnTo>
                    <a:lnTo>
                      <a:pt x="31" y="77"/>
                    </a:lnTo>
                    <a:lnTo>
                      <a:pt x="21" y="93"/>
                    </a:lnTo>
                    <a:lnTo>
                      <a:pt x="13" y="110"/>
                    </a:lnTo>
                    <a:lnTo>
                      <a:pt x="7" y="128"/>
                    </a:lnTo>
                    <a:lnTo>
                      <a:pt x="4" y="147"/>
                    </a:lnTo>
                    <a:lnTo>
                      <a:pt x="2" y="167"/>
                    </a:lnTo>
                    <a:lnTo>
                      <a:pt x="5" y="189"/>
                    </a:lnTo>
                    <a:lnTo>
                      <a:pt x="5" y="189"/>
                    </a:lnTo>
                    <a:lnTo>
                      <a:pt x="7" y="204"/>
                    </a:lnTo>
                    <a:lnTo>
                      <a:pt x="11" y="217"/>
                    </a:lnTo>
                    <a:lnTo>
                      <a:pt x="17" y="230"/>
                    </a:lnTo>
                    <a:lnTo>
                      <a:pt x="22" y="242"/>
                    </a:lnTo>
                    <a:lnTo>
                      <a:pt x="27" y="253"/>
                    </a:lnTo>
                    <a:lnTo>
                      <a:pt x="35" y="264"/>
                    </a:lnTo>
                    <a:lnTo>
                      <a:pt x="41" y="273"/>
                    </a:lnTo>
                    <a:lnTo>
                      <a:pt x="49" y="282"/>
                    </a:lnTo>
                    <a:lnTo>
                      <a:pt x="58" y="290"/>
                    </a:lnTo>
                    <a:lnTo>
                      <a:pt x="68" y="298"/>
                    </a:lnTo>
                    <a:lnTo>
                      <a:pt x="87" y="311"/>
                    </a:lnTo>
                    <a:lnTo>
                      <a:pt x="108" y="323"/>
                    </a:lnTo>
                    <a:lnTo>
                      <a:pt x="132" y="332"/>
                    </a:lnTo>
                    <a:lnTo>
                      <a:pt x="132" y="332"/>
                    </a:lnTo>
                    <a:lnTo>
                      <a:pt x="154" y="345"/>
                    </a:lnTo>
                    <a:lnTo>
                      <a:pt x="166" y="349"/>
                    </a:lnTo>
                    <a:lnTo>
                      <a:pt x="177" y="353"/>
                    </a:lnTo>
                    <a:lnTo>
                      <a:pt x="177" y="353"/>
                    </a:lnTo>
                    <a:lnTo>
                      <a:pt x="213" y="365"/>
                    </a:lnTo>
                    <a:lnTo>
                      <a:pt x="247" y="378"/>
                    </a:lnTo>
                    <a:lnTo>
                      <a:pt x="280" y="391"/>
                    </a:lnTo>
                    <a:lnTo>
                      <a:pt x="314" y="406"/>
                    </a:lnTo>
                    <a:lnTo>
                      <a:pt x="314" y="406"/>
                    </a:lnTo>
                    <a:lnTo>
                      <a:pt x="320" y="409"/>
                    </a:lnTo>
                    <a:lnTo>
                      <a:pt x="325" y="413"/>
                    </a:lnTo>
                    <a:lnTo>
                      <a:pt x="329" y="418"/>
                    </a:lnTo>
                    <a:lnTo>
                      <a:pt x="332" y="422"/>
                    </a:lnTo>
                    <a:lnTo>
                      <a:pt x="334" y="426"/>
                    </a:lnTo>
                    <a:lnTo>
                      <a:pt x="336" y="431"/>
                    </a:lnTo>
                    <a:lnTo>
                      <a:pt x="334" y="436"/>
                    </a:lnTo>
                    <a:lnTo>
                      <a:pt x="334" y="440"/>
                    </a:lnTo>
                    <a:lnTo>
                      <a:pt x="332" y="444"/>
                    </a:lnTo>
                    <a:lnTo>
                      <a:pt x="329" y="450"/>
                    </a:lnTo>
                    <a:lnTo>
                      <a:pt x="325" y="453"/>
                    </a:lnTo>
                    <a:lnTo>
                      <a:pt x="320" y="456"/>
                    </a:lnTo>
                    <a:lnTo>
                      <a:pt x="315" y="460"/>
                    </a:lnTo>
                    <a:lnTo>
                      <a:pt x="310" y="463"/>
                    </a:lnTo>
                    <a:lnTo>
                      <a:pt x="303" y="464"/>
                    </a:lnTo>
                    <a:lnTo>
                      <a:pt x="295" y="465"/>
                    </a:lnTo>
                    <a:lnTo>
                      <a:pt x="295" y="4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Freeform 1132"/>
              <p:cNvSpPr/>
              <p:nvPr/>
            </p:nvSpPr>
            <p:spPr bwMode="auto">
              <a:xfrm>
                <a:off x="4295776" y="4462463"/>
                <a:ext cx="95250" cy="55563"/>
              </a:xfrm>
              <a:custGeom>
                <a:avLst/>
                <a:gdLst/>
                <a:ahLst/>
                <a:cxnLst>
                  <a:cxn ang="0">
                    <a:pos x="242" y="113"/>
                  </a:cxn>
                  <a:cxn ang="0">
                    <a:pos x="238" y="69"/>
                  </a:cxn>
                  <a:cxn ang="0">
                    <a:pos x="231" y="49"/>
                  </a:cxn>
                  <a:cxn ang="0">
                    <a:pos x="218" y="31"/>
                  </a:cxn>
                  <a:cxn ang="0">
                    <a:pos x="208" y="22"/>
                  </a:cxn>
                  <a:cxn ang="0">
                    <a:pos x="186" y="10"/>
                  </a:cxn>
                  <a:cxn ang="0">
                    <a:pos x="159" y="3"/>
                  </a:cxn>
                  <a:cxn ang="0">
                    <a:pos x="133" y="1"/>
                  </a:cxn>
                  <a:cxn ang="0">
                    <a:pos x="120" y="0"/>
                  </a:cxn>
                  <a:cxn ang="0">
                    <a:pos x="82" y="3"/>
                  </a:cxn>
                  <a:cxn ang="0">
                    <a:pos x="56" y="10"/>
                  </a:cxn>
                  <a:cxn ang="0">
                    <a:pos x="32" y="20"/>
                  </a:cxn>
                  <a:cxn ang="0">
                    <a:pos x="22" y="28"/>
                  </a:cxn>
                  <a:cxn ang="0">
                    <a:pos x="10" y="47"/>
                  </a:cxn>
                  <a:cxn ang="0">
                    <a:pos x="4" y="69"/>
                  </a:cxn>
                  <a:cxn ang="0">
                    <a:pos x="1" y="94"/>
                  </a:cxn>
                  <a:cxn ang="0">
                    <a:pos x="0" y="116"/>
                  </a:cxn>
                  <a:cxn ang="0">
                    <a:pos x="2" y="125"/>
                  </a:cxn>
                  <a:cxn ang="0">
                    <a:pos x="8" y="132"/>
                  </a:cxn>
                  <a:cxn ang="0">
                    <a:pos x="14" y="137"/>
                  </a:cxn>
                  <a:cxn ang="0">
                    <a:pos x="31" y="137"/>
                  </a:cxn>
                  <a:cxn ang="0">
                    <a:pos x="39" y="132"/>
                  </a:cxn>
                  <a:cxn ang="0">
                    <a:pos x="44" y="125"/>
                  </a:cxn>
                  <a:cxn ang="0">
                    <a:pos x="46" y="116"/>
                  </a:cxn>
                  <a:cxn ang="0">
                    <a:pos x="47" y="99"/>
                  </a:cxn>
                  <a:cxn ang="0">
                    <a:pos x="53" y="74"/>
                  </a:cxn>
                  <a:cxn ang="0">
                    <a:pos x="68" y="57"/>
                  </a:cxn>
                  <a:cxn ang="0">
                    <a:pos x="93" y="48"/>
                  </a:cxn>
                  <a:cxn ang="0">
                    <a:pos x="110" y="47"/>
                  </a:cxn>
                  <a:cxn ang="0">
                    <a:pos x="152" y="48"/>
                  </a:cxn>
                  <a:cxn ang="0">
                    <a:pos x="167" y="52"/>
                  </a:cxn>
                  <a:cxn ang="0">
                    <a:pos x="183" y="62"/>
                  </a:cxn>
                  <a:cxn ang="0">
                    <a:pos x="191" y="77"/>
                  </a:cxn>
                  <a:cxn ang="0">
                    <a:pos x="195" y="94"/>
                  </a:cxn>
                  <a:cxn ang="0">
                    <a:pos x="196" y="113"/>
                  </a:cxn>
                  <a:cxn ang="0">
                    <a:pos x="199" y="122"/>
                  </a:cxn>
                  <a:cxn ang="0">
                    <a:pos x="204" y="129"/>
                  </a:cxn>
                  <a:cxn ang="0">
                    <a:pos x="221" y="134"/>
                  </a:cxn>
                  <a:cxn ang="0">
                    <a:pos x="233" y="132"/>
                  </a:cxn>
                  <a:cxn ang="0">
                    <a:pos x="238" y="126"/>
                  </a:cxn>
                  <a:cxn ang="0">
                    <a:pos x="242" y="117"/>
                  </a:cxn>
                  <a:cxn ang="0">
                    <a:pos x="242" y="113"/>
                  </a:cxn>
                </a:cxnLst>
                <a:rect l="0" t="0" r="r" b="b"/>
                <a:pathLst>
                  <a:path w="242" h="138">
                    <a:moveTo>
                      <a:pt x="242" y="113"/>
                    </a:moveTo>
                    <a:lnTo>
                      <a:pt x="242" y="113"/>
                    </a:lnTo>
                    <a:lnTo>
                      <a:pt x="239" y="91"/>
                    </a:lnTo>
                    <a:lnTo>
                      <a:pt x="238" y="69"/>
                    </a:lnTo>
                    <a:lnTo>
                      <a:pt x="235" y="58"/>
                    </a:lnTo>
                    <a:lnTo>
                      <a:pt x="231" y="49"/>
                    </a:lnTo>
                    <a:lnTo>
                      <a:pt x="226" y="40"/>
                    </a:lnTo>
                    <a:lnTo>
                      <a:pt x="218" y="31"/>
                    </a:lnTo>
                    <a:lnTo>
                      <a:pt x="218" y="31"/>
                    </a:lnTo>
                    <a:lnTo>
                      <a:pt x="208" y="22"/>
                    </a:lnTo>
                    <a:lnTo>
                      <a:pt x="197" y="15"/>
                    </a:lnTo>
                    <a:lnTo>
                      <a:pt x="186" y="10"/>
                    </a:lnTo>
                    <a:lnTo>
                      <a:pt x="172" y="6"/>
                    </a:lnTo>
                    <a:lnTo>
                      <a:pt x="159" y="3"/>
                    </a:lnTo>
                    <a:lnTo>
                      <a:pt x="146" y="1"/>
                    </a:lnTo>
                    <a:lnTo>
                      <a:pt x="133" y="1"/>
                    </a:lnTo>
                    <a:lnTo>
                      <a:pt x="120" y="0"/>
                    </a:lnTo>
                    <a:lnTo>
                      <a:pt x="120" y="0"/>
                    </a:lnTo>
                    <a:lnTo>
                      <a:pt x="95" y="2"/>
                    </a:lnTo>
                    <a:lnTo>
                      <a:pt x="82" y="3"/>
                    </a:lnTo>
                    <a:lnTo>
                      <a:pt x="69" y="6"/>
                    </a:lnTo>
                    <a:lnTo>
                      <a:pt x="56" y="10"/>
                    </a:lnTo>
                    <a:lnTo>
                      <a:pt x="43" y="14"/>
                    </a:lnTo>
                    <a:lnTo>
                      <a:pt x="32" y="20"/>
                    </a:lnTo>
                    <a:lnTo>
                      <a:pt x="22" y="28"/>
                    </a:lnTo>
                    <a:lnTo>
                      <a:pt x="22" y="28"/>
                    </a:lnTo>
                    <a:lnTo>
                      <a:pt x="15" y="36"/>
                    </a:lnTo>
                    <a:lnTo>
                      <a:pt x="10" y="47"/>
                    </a:lnTo>
                    <a:lnTo>
                      <a:pt x="6" y="57"/>
                    </a:lnTo>
                    <a:lnTo>
                      <a:pt x="4" y="69"/>
                    </a:lnTo>
                    <a:lnTo>
                      <a:pt x="1" y="81"/>
                    </a:lnTo>
                    <a:lnTo>
                      <a:pt x="1" y="94"/>
                    </a:lnTo>
                    <a:lnTo>
                      <a:pt x="0" y="116"/>
                    </a:lnTo>
                    <a:lnTo>
                      <a:pt x="0" y="116"/>
                    </a:lnTo>
                    <a:lnTo>
                      <a:pt x="1" y="121"/>
                    </a:lnTo>
                    <a:lnTo>
                      <a:pt x="2" y="125"/>
                    </a:lnTo>
                    <a:lnTo>
                      <a:pt x="4" y="129"/>
                    </a:lnTo>
                    <a:lnTo>
                      <a:pt x="8" y="132"/>
                    </a:lnTo>
                    <a:lnTo>
                      <a:pt x="10" y="134"/>
                    </a:lnTo>
                    <a:lnTo>
                      <a:pt x="14" y="137"/>
                    </a:lnTo>
                    <a:lnTo>
                      <a:pt x="23" y="138"/>
                    </a:lnTo>
                    <a:lnTo>
                      <a:pt x="31" y="137"/>
                    </a:lnTo>
                    <a:lnTo>
                      <a:pt x="35" y="134"/>
                    </a:lnTo>
                    <a:lnTo>
                      <a:pt x="39" y="132"/>
                    </a:lnTo>
                    <a:lnTo>
                      <a:pt x="42" y="129"/>
                    </a:lnTo>
                    <a:lnTo>
                      <a:pt x="44" y="125"/>
                    </a:lnTo>
                    <a:lnTo>
                      <a:pt x="46" y="121"/>
                    </a:lnTo>
                    <a:lnTo>
                      <a:pt x="46" y="116"/>
                    </a:lnTo>
                    <a:lnTo>
                      <a:pt x="46" y="116"/>
                    </a:lnTo>
                    <a:lnTo>
                      <a:pt x="47" y="99"/>
                    </a:lnTo>
                    <a:lnTo>
                      <a:pt x="49" y="86"/>
                    </a:lnTo>
                    <a:lnTo>
                      <a:pt x="53" y="74"/>
                    </a:lnTo>
                    <a:lnTo>
                      <a:pt x="60" y="65"/>
                    </a:lnTo>
                    <a:lnTo>
                      <a:pt x="68" y="57"/>
                    </a:lnTo>
                    <a:lnTo>
                      <a:pt x="80" y="52"/>
                    </a:lnTo>
                    <a:lnTo>
                      <a:pt x="93" y="48"/>
                    </a:lnTo>
                    <a:lnTo>
                      <a:pt x="110" y="47"/>
                    </a:lnTo>
                    <a:lnTo>
                      <a:pt x="110" y="47"/>
                    </a:lnTo>
                    <a:lnTo>
                      <a:pt x="138" y="47"/>
                    </a:lnTo>
                    <a:lnTo>
                      <a:pt x="152" y="48"/>
                    </a:lnTo>
                    <a:lnTo>
                      <a:pt x="167" y="52"/>
                    </a:lnTo>
                    <a:lnTo>
                      <a:pt x="167" y="52"/>
                    </a:lnTo>
                    <a:lnTo>
                      <a:pt x="176" y="56"/>
                    </a:lnTo>
                    <a:lnTo>
                      <a:pt x="183" y="62"/>
                    </a:lnTo>
                    <a:lnTo>
                      <a:pt x="188" y="69"/>
                    </a:lnTo>
                    <a:lnTo>
                      <a:pt x="191" y="77"/>
                    </a:lnTo>
                    <a:lnTo>
                      <a:pt x="193" y="85"/>
                    </a:lnTo>
                    <a:lnTo>
                      <a:pt x="195" y="94"/>
                    </a:lnTo>
                    <a:lnTo>
                      <a:pt x="196" y="113"/>
                    </a:lnTo>
                    <a:lnTo>
                      <a:pt x="196" y="113"/>
                    </a:lnTo>
                    <a:lnTo>
                      <a:pt x="196" y="117"/>
                    </a:lnTo>
                    <a:lnTo>
                      <a:pt x="199" y="122"/>
                    </a:lnTo>
                    <a:lnTo>
                      <a:pt x="201" y="126"/>
                    </a:lnTo>
                    <a:lnTo>
                      <a:pt x="204" y="129"/>
                    </a:lnTo>
                    <a:lnTo>
                      <a:pt x="212" y="133"/>
                    </a:lnTo>
                    <a:lnTo>
                      <a:pt x="221" y="134"/>
                    </a:lnTo>
                    <a:lnTo>
                      <a:pt x="229" y="133"/>
                    </a:lnTo>
                    <a:lnTo>
                      <a:pt x="233" y="132"/>
                    </a:lnTo>
                    <a:lnTo>
                      <a:pt x="235" y="129"/>
                    </a:lnTo>
                    <a:lnTo>
                      <a:pt x="238" y="126"/>
                    </a:lnTo>
                    <a:lnTo>
                      <a:pt x="240" y="122"/>
                    </a:lnTo>
                    <a:lnTo>
                      <a:pt x="242" y="117"/>
                    </a:lnTo>
                    <a:lnTo>
                      <a:pt x="242" y="113"/>
                    </a:lnTo>
                    <a:lnTo>
                      <a:pt x="242" y="1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Freeform 1133"/>
              <p:cNvSpPr>
                <a:spLocks noEditPoints="1"/>
              </p:cNvSpPr>
              <p:nvPr/>
            </p:nvSpPr>
            <p:spPr bwMode="auto">
              <a:xfrm>
                <a:off x="4151313" y="4432300"/>
                <a:ext cx="385763" cy="382588"/>
              </a:xfrm>
              <a:custGeom>
                <a:avLst/>
                <a:gdLst/>
                <a:ahLst/>
                <a:cxnLst>
                  <a:cxn ang="0">
                    <a:pos x="822" y="97"/>
                  </a:cxn>
                  <a:cxn ang="0">
                    <a:pos x="713" y="47"/>
                  </a:cxn>
                  <a:cxn ang="0">
                    <a:pos x="508" y="2"/>
                  </a:cxn>
                  <a:cxn ang="0">
                    <a:pos x="410" y="7"/>
                  </a:cxn>
                  <a:cxn ang="0">
                    <a:pos x="266" y="28"/>
                  </a:cxn>
                  <a:cxn ang="0">
                    <a:pos x="160" y="78"/>
                  </a:cxn>
                  <a:cxn ang="0">
                    <a:pos x="92" y="148"/>
                  </a:cxn>
                  <a:cxn ang="0">
                    <a:pos x="34" y="259"/>
                  </a:cxn>
                  <a:cxn ang="0">
                    <a:pos x="7" y="381"/>
                  </a:cxn>
                  <a:cxn ang="0">
                    <a:pos x="0" y="531"/>
                  </a:cxn>
                  <a:cxn ang="0">
                    <a:pos x="28" y="650"/>
                  </a:cxn>
                  <a:cxn ang="0">
                    <a:pos x="88" y="760"/>
                  </a:cxn>
                  <a:cxn ang="0">
                    <a:pos x="173" y="846"/>
                  </a:cxn>
                  <a:cxn ang="0">
                    <a:pos x="293" y="918"/>
                  </a:cxn>
                  <a:cxn ang="0">
                    <a:pos x="389" y="950"/>
                  </a:cxn>
                  <a:cxn ang="0">
                    <a:pos x="551" y="964"/>
                  </a:cxn>
                  <a:cxn ang="0">
                    <a:pos x="620" y="955"/>
                  </a:cxn>
                  <a:cxn ang="0">
                    <a:pos x="731" y="925"/>
                  </a:cxn>
                  <a:cxn ang="0">
                    <a:pos x="836" y="875"/>
                  </a:cxn>
                  <a:cxn ang="0">
                    <a:pos x="896" y="807"/>
                  </a:cxn>
                  <a:cxn ang="0">
                    <a:pos x="938" y="696"/>
                  </a:cxn>
                  <a:cxn ang="0">
                    <a:pos x="972" y="462"/>
                  </a:cxn>
                  <a:cxn ang="0">
                    <a:pos x="975" y="377"/>
                  </a:cxn>
                  <a:cxn ang="0">
                    <a:pos x="955" y="270"/>
                  </a:cxn>
                  <a:cxn ang="0">
                    <a:pos x="908" y="173"/>
                  </a:cxn>
                  <a:cxn ang="0">
                    <a:pos x="922" y="475"/>
                  </a:cxn>
                  <a:cxn ang="0">
                    <a:pos x="914" y="555"/>
                  </a:cxn>
                  <a:cxn ang="0">
                    <a:pos x="890" y="695"/>
                  </a:cxn>
                  <a:cxn ang="0">
                    <a:pos x="835" y="810"/>
                  </a:cxn>
                  <a:cxn ang="0">
                    <a:pos x="754" y="869"/>
                  </a:cxn>
                  <a:cxn ang="0">
                    <a:pos x="633" y="903"/>
                  </a:cxn>
                  <a:cxn ang="0">
                    <a:pos x="555" y="920"/>
                  </a:cxn>
                  <a:cxn ang="0">
                    <a:pos x="428" y="912"/>
                  </a:cxn>
                  <a:cxn ang="0">
                    <a:pos x="311" y="875"/>
                  </a:cxn>
                  <a:cxn ang="0">
                    <a:pos x="211" y="811"/>
                  </a:cxn>
                  <a:cxn ang="0">
                    <a:pos x="126" y="731"/>
                  </a:cxn>
                  <a:cxn ang="0">
                    <a:pos x="73" y="641"/>
                  </a:cxn>
                  <a:cxn ang="0">
                    <a:pos x="46" y="540"/>
                  </a:cxn>
                  <a:cxn ang="0">
                    <a:pos x="50" y="372"/>
                  </a:cxn>
                  <a:cxn ang="0">
                    <a:pos x="81" y="254"/>
                  </a:cxn>
                  <a:cxn ang="0">
                    <a:pos x="130" y="174"/>
                  </a:cxn>
                  <a:cxn ang="0">
                    <a:pos x="219" y="101"/>
                  </a:cxn>
                  <a:cxn ang="0">
                    <a:pos x="319" y="63"/>
                  </a:cxn>
                  <a:cxn ang="0">
                    <a:pos x="455" y="51"/>
                  </a:cxn>
                  <a:cxn ang="0">
                    <a:pos x="475" y="50"/>
                  </a:cxn>
                  <a:cxn ang="0">
                    <a:pos x="527" y="49"/>
                  </a:cxn>
                  <a:cxn ang="0">
                    <a:pos x="637" y="70"/>
                  </a:cxn>
                  <a:cxn ang="0">
                    <a:pos x="768" y="118"/>
                  </a:cxn>
                  <a:cxn ang="0">
                    <a:pos x="863" y="193"/>
                  </a:cxn>
                  <a:cxn ang="0">
                    <a:pos x="907" y="271"/>
                  </a:cxn>
                  <a:cxn ang="0">
                    <a:pos x="930" y="393"/>
                  </a:cxn>
                  <a:cxn ang="0">
                    <a:pos x="922" y="475"/>
                  </a:cxn>
                </a:cxnLst>
                <a:rect l="0" t="0" r="r" b="b"/>
                <a:pathLst>
                  <a:path w="975" h="964">
                    <a:moveTo>
                      <a:pt x="879" y="142"/>
                    </a:moveTo>
                    <a:lnTo>
                      <a:pt x="879" y="142"/>
                    </a:lnTo>
                    <a:lnTo>
                      <a:pt x="861" y="125"/>
                    </a:lnTo>
                    <a:lnTo>
                      <a:pt x="843" y="110"/>
                    </a:lnTo>
                    <a:lnTo>
                      <a:pt x="822" y="97"/>
                    </a:lnTo>
                    <a:lnTo>
                      <a:pt x="801" y="84"/>
                    </a:lnTo>
                    <a:lnTo>
                      <a:pt x="780" y="74"/>
                    </a:lnTo>
                    <a:lnTo>
                      <a:pt x="758" y="64"/>
                    </a:lnTo>
                    <a:lnTo>
                      <a:pt x="735" y="55"/>
                    </a:lnTo>
                    <a:lnTo>
                      <a:pt x="713" y="47"/>
                    </a:lnTo>
                    <a:lnTo>
                      <a:pt x="667" y="34"/>
                    </a:lnTo>
                    <a:lnTo>
                      <a:pt x="619" y="23"/>
                    </a:lnTo>
                    <a:lnTo>
                      <a:pt x="525" y="4"/>
                    </a:lnTo>
                    <a:lnTo>
                      <a:pt x="525" y="4"/>
                    </a:lnTo>
                    <a:lnTo>
                      <a:pt x="508" y="2"/>
                    </a:lnTo>
                    <a:lnTo>
                      <a:pt x="491" y="0"/>
                    </a:lnTo>
                    <a:lnTo>
                      <a:pt x="474" y="2"/>
                    </a:lnTo>
                    <a:lnTo>
                      <a:pt x="457" y="6"/>
                    </a:lnTo>
                    <a:lnTo>
                      <a:pt x="457" y="6"/>
                    </a:lnTo>
                    <a:lnTo>
                      <a:pt x="410" y="7"/>
                    </a:lnTo>
                    <a:lnTo>
                      <a:pt x="361" y="10"/>
                    </a:lnTo>
                    <a:lnTo>
                      <a:pt x="336" y="13"/>
                    </a:lnTo>
                    <a:lnTo>
                      <a:pt x="313" y="17"/>
                    </a:lnTo>
                    <a:lnTo>
                      <a:pt x="289" y="21"/>
                    </a:lnTo>
                    <a:lnTo>
                      <a:pt x="266" y="28"/>
                    </a:lnTo>
                    <a:lnTo>
                      <a:pt x="243" y="34"/>
                    </a:lnTo>
                    <a:lnTo>
                      <a:pt x="221" y="44"/>
                    </a:lnTo>
                    <a:lnTo>
                      <a:pt x="200" y="53"/>
                    </a:lnTo>
                    <a:lnTo>
                      <a:pt x="179" y="64"/>
                    </a:lnTo>
                    <a:lnTo>
                      <a:pt x="160" y="78"/>
                    </a:lnTo>
                    <a:lnTo>
                      <a:pt x="140" y="92"/>
                    </a:lnTo>
                    <a:lnTo>
                      <a:pt x="123" y="109"/>
                    </a:lnTo>
                    <a:lnTo>
                      <a:pt x="107" y="127"/>
                    </a:lnTo>
                    <a:lnTo>
                      <a:pt x="107" y="127"/>
                    </a:lnTo>
                    <a:lnTo>
                      <a:pt x="92" y="148"/>
                    </a:lnTo>
                    <a:lnTo>
                      <a:pt x="77" y="169"/>
                    </a:lnTo>
                    <a:lnTo>
                      <a:pt x="64" y="191"/>
                    </a:lnTo>
                    <a:lnTo>
                      <a:pt x="52" y="214"/>
                    </a:lnTo>
                    <a:lnTo>
                      <a:pt x="43" y="237"/>
                    </a:lnTo>
                    <a:lnTo>
                      <a:pt x="34" y="259"/>
                    </a:lnTo>
                    <a:lnTo>
                      <a:pt x="26" y="283"/>
                    </a:lnTo>
                    <a:lnTo>
                      <a:pt x="20" y="306"/>
                    </a:lnTo>
                    <a:lnTo>
                      <a:pt x="15" y="331"/>
                    </a:lnTo>
                    <a:lnTo>
                      <a:pt x="11" y="356"/>
                    </a:lnTo>
                    <a:lnTo>
                      <a:pt x="7" y="381"/>
                    </a:lnTo>
                    <a:lnTo>
                      <a:pt x="4" y="406"/>
                    </a:lnTo>
                    <a:lnTo>
                      <a:pt x="0" y="455"/>
                    </a:lnTo>
                    <a:lnTo>
                      <a:pt x="0" y="508"/>
                    </a:lnTo>
                    <a:lnTo>
                      <a:pt x="0" y="508"/>
                    </a:lnTo>
                    <a:lnTo>
                      <a:pt x="0" y="531"/>
                    </a:lnTo>
                    <a:lnTo>
                      <a:pt x="3" y="555"/>
                    </a:lnTo>
                    <a:lnTo>
                      <a:pt x="7" y="578"/>
                    </a:lnTo>
                    <a:lnTo>
                      <a:pt x="12" y="602"/>
                    </a:lnTo>
                    <a:lnTo>
                      <a:pt x="20" y="627"/>
                    </a:lnTo>
                    <a:lnTo>
                      <a:pt x="28" y="650"/>
                    </a:lnTo>
                    <a:lnTo>
                      <a:pt x="37" y="674"/>
                    </a:lnTo>
                    <a:lnTo>
                      <a:pt x="49" y="696"/>
                    </a:lnTo>
                    <a:lnTo>
                      <a:pt x="60" y="718"/>
                    </a:lnTo>
                    <a:lnTo>
                      <a:pt x="73" y="741"/>
                    </a:lnTo>
                    <a:lnTo>
                      <a:pt x="88" y="760"/>
                    </a:lnTo>
                    <a:lnTo>
                      <a:pt x="103" y="781"/>
                    </a:lnTo>
                    <a:lnTo>
                      <a:pt x="119" y="799"/>
                    </a:lnTo>
                    <a:lnTo>
                      <a:pt x="136" y="816"/>
                    </a:lnTo>
                    <a:lnTo>
                      <a:pt x="154" y="832"/>
                    </a:lnTo>
                    <a:lnTo>
                      <a:pt x="173" y="846"/>
                    </a:lnTo>
                    <a:lnTo>
                      <a:pt x="173" y="846"/>
                    </a:lnTo>
                    <a:lnTo>
                      <a:pt x="211" y="873"/>
                    </a:lnTo>
                    <a:lnTo>
                      <a:pt x="251" y="896"/>
                    </a:lnTo>
                    <a:lnTo>
                      <a:pt x="272" y="908"/>
                    </a:lnTo>
                    <a:lnTo>
                      <a:pt x="293" y="918"/>
                    </a:lnTo>
                    <a:lnTo>
                      <a:pt x="315" y="928"/>
                    </a:lnTo>
                    <a:lnTo>
                      <a:pt x="336" y="935"/>
                    </a:lnTo>
                    <a:lnTo>
                      <a:pt x="336" y="935"/>
                    </a:lnTo>
                    <a:lnTo>
                      <a:pt x="362" y="945"/>
                    </a:lnTo>
                    <a:lnTo>
                      <a:pt x="389" y="950"/>
                    </a:lnTo>
                    <a:lnTo>
                      <a:pt x="416" y="955"/>
                    </a:lnTo>
                    <a:lnTo>
                      <a:pt x="442" y="958"/>
                    </a:lnTo>
                    <a:lnTo>
                      <a:pt x="470" y="960"/>
                    </a:lnTo>
                    <a:lnTo>
                      <a:pt x="497" y="962"/>
                    </a:lnTo>
                    <a:lnTo>
                      <a:pt x="551" y="964"/>
                    </a:lnTo>
                    <a:lnTo>
                      <a:pt x="551" y="964"/>
                    </a:lnTo>
                    <a:lnTo>
                      <a:pt x="564" y="964"/>
                    </a:lnTo>
                    <a:lnTo>
                      <a:pt x="574" y="964"/>
                    </a:lnTo>
                    <a:lnTo>
                      <a:pt x="598" y="960"/>
                    </a:lnTo>
                    <a:lnTo>
                      <a:pt x="620" y="955"/>
                    </a:lnTo>
                    <a:lnTo>
                      <a:pt x="642" y="948"/>
                    </a:lnTo>
                    <a:lnTo>
                      <a:pt x="687" y="934"/>
                    </a:lnTo>
                    <a:lnTo>
                      <a:pt x="709" y="929"/>
                    </a:lnTo>
                    <a:lnTo>
                      <a:pt x="731" y="925"/>
                    </a:lnTo>
                    <a:lnTo>
                      <a:pt x="731" y="925"/>
                    </a:lnTo>
                    <a:lnTo>
                      <a:pt x="752" y="920"/>
                    </a:lnTo>
                    <a:lnTo>
                      <a:pt x="773" y="912"/>
                    </a:lnTo>
                    <a:lnTo>
                      <a:pt x="795" y="903"/>
                    </a:lnTo>
                    <a:lnTo>
                      <a:pt x="816" y="890"/>
                    </a:lnTo>
                    <a:lnTo>
                      <a:pt x="836" y="875"/>
                    </a:lnTo>
                    <a:lnTo>
                      <a:pt x="854" y="861"/>
                    </a:lnTo>
                    <a:lnTo>
                      <a:pt x="870" y="844"/>
                    </a:lnTo>
                    <a:lnTo>
                      <a:pt x="883" y="827"/>
                    </a:lnTo>
                    <a:lnTo>
                      <a:pt x="883" y="827"/>
                    </a:lnTo>
                    <a:lnTo>
                      <a:pt x="896" y="807"/>
                    </a:lnTo>
                    <a:lnTo>
                      <a:pt x="907" y="785"/>
                    </a:lnTo>
                    <a:lnTo>
                      <a:pt x="916" y="764"/>
                    </a:lnTo>
                    <a:lnTo>
                      <a:pt x="925" y="742"/>
                    </a:lnTo>
                    <a:lnTo>
                      <a:pt x="931" y="720"/>
                    </a:lnTo>
                    <a:lnTo>
                      <a:pt x="938" y="696"/>
                    </a:lnTo>
                    <a:lnTo>
                      <a:pt x="943" y="674"/>
                    </a:lnTo>
                    <a:lnTo>
                      <a:pt x="949" y="650"/>
                    </a:lnTo>
                    <a:lnTo>
                      <a:pt x="956" y="603"/>
                    </a:lnTo>
                    <a:lnTo>
                      <a:pt x="962" y="556"/>
                    </a:lnTo>
                    <a:lnTo>
                      <a:pt x="972" y="462"/>
                    </a:lnTo>
                    <a:lnTo>
                      <a:pt x="972" y="462"/>
                    </a:lnTo>
                    <a:lnTo>
                      <a:pt x="973" y="441"/>
                    </a:lnTo>
                    <a:lnTo>
                      <a:pt x="975" y="420"/>
                    </a:lnTo>
                    <a:lnTo>
                      <a:pt x="975" y="399"/>
                    </a:lnTo>
                    <a:lnTo>
                      <a:pt x="975" y="377"/>
                    </a:lnTo>
                    <a:lnTo>
                      <a:pt x="972" y="355"/>
                    </a:lnTo>
                    <a:lnTo>
                      <a:pt x="969" y="334"/>
                    </a:lnTo>
                    <a:lnTo>
                      <a:pt x="966" y="312"/>
                    </a:lnTo>
                    <a:lnTo>
                      <a:pt x="962" y="291"/>
                    </a:lnTo>
                    <a:lnTo>
                      <a:pt x="955" y="270"/>
                    </a:lnTo>
                    <a:lnTo>
                      <a:pt x="949" y="249"/>
                    </a:lnTo>
                    <a:lnTo>
                      <a:pt x="939" y="229"/>
                    </a:lnTo>
                    <a:lnTo>
                      <a:pt x="930" y="210"/>
                    </a:lnTo>
                    <a:lnTo>
                      <a:pt x="920" y="191"/>
                    </a:lnTo>
                    <a:lnTo>
                      <a:pt x="908" y="173"/>
                    </a:lnTo>
                    <a:lnTo>
                      <a:pt x="895" y="157"/>
                    </a:lnTo>
                    <a:lnTo>
                      <a:pt x="879" y="142"/>
                    </a:lnTo>
                    <a:lnTo>
                      <a:pt x="879" y="142"/>
                    </a:lnTo>
                    <a:close/>
                    <a:moveTo>
                      <a:pt x="922" y="475"/>
                    </a:moveTo>
                    <a:lnTo>
                      <a:pt x="922" y="475"/>
                    </a:lnTo>
                    <a:lnTo>
                      <a:pt x="920" y="486"/>
                    </a:lnTo>
                    <a:lnTo>
                      <a:pt x="918" y="495"/>
                    </a:lnTo>
                    <a:lnTo>
                      <a:pt x="918" y="514"/>
                    </a:lnTo>
                    <a:lnTo>
                      <a:pt x="917" y="534"/>
                    </a:lnTo>
                    <a:lnTo>
                      <a:pt x="914" y="555"/>
                    </a:lnTo>
                    <a:lnTo>
                      <a:pt x="914" y="555"/>
                    </a:lnTo>
                    <a:lnTo>
                      <a:pt x="904" y="624"/>
                    </a:lnTo>
                    <a:lnTo>
                      <a:pt x="897" y="659"/>
                    </a:lnTo>
                    <a:lnTo>
                      <a:pt x="890" y="695"/>
                    </a:lnTo>
                    <a:lnTo>
                      <a:pt x="890" y="695"/>
                    </a:lnTo>
                    <a:lnTo>
                      <a:pt x="882" y="721"/>
                    </a:lnTo>
                    <a:lnTo>
                      <a:pt x="873" y="746"/>
                    </a:lnTo>
                    <a:lnTo>
                      <a:pt x="862" y="769"/>
                    </a:lnTo>
                    <a:lnTo>
                      <a:pt x="849" y="790"/>
                    </a:lnTo>
                    <a:lnTo>
                      <a:pt x="835" y="810"/>
                    </a:lnTo>
                    <a:lnTo>
                      <a:pt x="816" y="828"/>
                    </a:lnTo>
                    <a:lnTo>
                      <a:pt x="797" y="845"/>
                    </a:lnTo>
                    <a:lnTo>
                      <a:pt x="772" y="860"/>
                    </a:lnTo>
                    <a:lnTo>
                      <a:pt x="772" y="860"/>
                    </a:lnTo>
                    <a:lnTo>
                      <a:pt x="754" y="869"/>
                    </a:lnTo>
                    <a:lnTo>
                      <a:pt x="735" y="877"/>
                    </a:lnTo>
                    <a:lnTo>
                      <a:pt x="714" y="883"/>
                    </a:lnTo>
                    <a:lnTo>
                      <a:pt x="695" y="888"/>
                    </a:lnTo>
                    <a:lnTo>
                      <a:pt x="654" y="897"/>
                    </a:lnTo>
                    <a:lnTo>
                      <a:pt x="633" y="903"/>
                    </a:lnTo>
                    <a:lnTo>
                      <a:pt x="614" y="909"/>
                    </a:lnTo>
                    <a:lnTo>
                      <a:pt x="614" y="909"/>
                    </a:lnTo>
                    <a:lnTo>
                      <a:pt x="595" y="916"/>
                    </a:lnTo>
                    <a:lnTo>
                      <a:pt x="576" y="918"/>
                    </a:lnTo>
                    <a:lnTo>
                      <a:pt x="555" y="920"/>
                    </a:lnTo>
                    <a:lnTo>
                      <a:pt x="534" y="920"/>
                    </a:lnTo>
                    <a:lnTo>
                      <a:pt x="493" y="917"/>
                    </a:lnTo>
                    <a:lnTo>
                      <a:pt x="453" y="913"/>
                    </a:lnTo>
                    <a:lnTo>
                      <a:pt x="453" y="913"/>
                    </a:lnTo>
                    <a:lnTo>
                      <a:pt x="428" y="912"/>
                    </a:lnTo>
                    <a:lnTo>
                      <a:pt x="404" y="908"/>
                    </a:lnTo>
                    <a:lnTo>
                      <a:pt x="379" y="901"/>
                    </a:lnTo>
                    <a:lnTo>
                      <a:pt x="356" y="895"/>
                    </a:lnTo>
                    <a:lnTo>
                      <a:pt x="334" y="886"/>
                    </a:lnTo>
                    <a:lnTo>
                      <a:pt x="311" y="875"/>
                    </a:lnTo>
                    <a:lnTo>
                      <a:pt x="291" y="863"/>
                    </a:lnTo>
                    <a:lnTo>
                      <a:pt x="268" y="850"/>
                    </a:lnTo>
                    <a:lnTo>
                      <a:pt x="268" y="850"/>
                    </a:lnTo>
                    <a:lnTo>
                      <a:pt x="229" y="824"/>
                    </a:lnTo>
                    <a:lnTo>
                      <a:pt x="211" y="811"/>
                    </a:lnTo>
                    <a:lnTo>
                      <a:pt x="192" y="798"/>
                    </a:lnTo>
                    <a:lnTo>
                      <a:pt x="174" y="784"/>
                    </a:lnTo>
                    <a:lnTo>
                      <a:pt x="157" y="768"/>
                    </a:lnTo>
                    <a:lnTo>
                      <a:pt x="141" y="751"/>
                    </a:lnTo>
                    <a:lnTo>
                      <a:pt x="126" y="731"/>
                    </a:lnTo>
                    <a:lnTo>
                      <a:pt x="126" y="731"/>
                    </a:lnTo>
                    <a:lnTo>
                      <a:pt x="111" y="712"/>
                    </a:lnTo>
                    <a:lnTo>
                      <a:pt x="98" y="690"/>
                    </a:lnTo>
                    <a:lnTo>
                      <a:pt x="85" y="666"/>
                    </a:lnTo>
                    <a:lnTo>
                      <a:pt x="73" y="641"/>
                    </a:lnTo>
                    <a:lnTo>
                      <a:pt x="63" y="615"/>
                    </a:lnTo>
                    <a:lnTo>
                      <a:pt x="55" y="590"/>
                    </a:lnTo>
                    <a:lnTo>
                      <a:pt x="49" y="564"/>
                    </a:lnTo>
                    <a:lnTo>
                      <a:pt x="46" y="540"/>
                    </a:lnTo>
                    <a:lnTo>
                      <a:pt x="46" y="540"/>
                    </a:lnTo>
                    <a:lnTo>
                      <a:pt x="43" y="495"/>
                    </a:lnTo>
                    <a:lnTo>
                      <a:pt x="45" y="446"/>
                    </a:lnTo>
                    <a:lnTo>
                      <a:pt x="46" y="421"/>
                    </a:lnTo>
                    <a:lnTo>
                      <a:pt x="47" y="397"/>
                    </a:lnTo>
                    <a:lnTo>
                      <a:pt x="50" y="372"/>
                    </a:lnTo>
                    <a:lnTo>
                      <a:pt x="55" y="348"/>
                    </a:lnTo>
                    <a:lnTo>
                      <a:pt x="59" y="323"/>
                    </a:lnTo>
                    <a:lnTo>
                      <a:pt x="66" y="300"/>
                    </a:lnTo>
                    <a:lnTo>
                      <a:pt x="73" y="276"/>
                    </a:lnTo>
                    <a:lnTo>
                      <a:pt x="81" y="254"/>
                    </a:lnTo>
                    <a:lnTo>
                      <a:pt x="92" y="232"/>
                    </a:lnTo>
                    <a:lnTo>
                      <a:pt x="103" y="211"/>
                    </a:lnTo>
                    <a:lnTo>
                      <a:pt x="115" y="191"/>
                    </a:lnTo>
                    <a:lnTo>
                      <a:pt x="130" y="174"/>
                    </a:lnTo>
                    <a:lnTo>
                      <a:pt x="130" y="174"/>
                    </a:lnTo>
                    <a:lnTo>
                      <a:pt x="147" y="156"/>
                    </a:lnTo>
                    <a:lnTo>
                      <a:pt x="164" y="139"/>
                    </a:lnTo>
                    <a:lnTo>
                      <a:pt x="182" y="125"/>
                    </a:lnTo>
                    <a:lnTo>
                      <a:pt x="199" y="112"/>
                    </a:lnTo>
                    <a:lnTo>
                      <a:pt x="219" y="101"/>
                    </a:lnTo>
                    <a:lnTo>
                      <a:pt x="238" y="91"/>
                    </a:lnTo>
                    <a:lnTo>
                      <a:pt x="258" y="81"/>
                    </a:lnTo>
                    <a:lnTo>
                      <a:pt x="277" y="75"/>
                    </a:lnTo>
                    <a:lnTo>
                      <a:pt x="298" y="68"/>
                    </a:lnTo>
                    <a:lnTo>
                      <a:pt x="319" y="63"/>
                    </a:lnTo>
                    <a:lnTo>
                      <a:pt x="342" y="59"/>
                    </a:lnTo>
                    <a:lnTo>
                      <a:pt x="362" y="57"/>
                    </a:lnTo>
                    <a:lnTo>
                      <a:pt x="408" y="53"/>
                    </a:lnTo>
                    <a:lnTo>
                      <a:pt x="455" y="51"/>
                    </a:lnTo>
                    <a:lnTo>
                      <a:pt x="455" y="51"/>
                    </a:lnTo>
                    <a:lnTo>
                      <a:pt x="462" y="51"/>
                    </a:lnTo>
                    <a:lnTo>
                      <a:pt x="462" y="51"/>
                    </a:lnTo>
                    <a:lnTo>
                      <a:pt x="467" y="51"/>
                    </a:lnTo>
                    <a:lnTo>
                      <a:pt x="467" y="51"/>
                    </a:lnTo>
                    <a:lnTo>
                      <a:pt x="475" y="50"/>
                    </a:lnTo>
                    <a:lnTo>
                      <a:pt x="480" y="47"/>
                    </a:lnTo>
                    <a:lnTo>
                      <a:pt x="480" y="47"/>
                    </a:lnTo>
                    <a:lnTo>
                      <a:pt x="492" y="46"/>
                    </a:lnTo>
                    <a:lnTo>
                      <a:pt x="504" y="46"/>
                    </a:lnTo>
                    <a:lnTo>
                      <a:pt x="527" y="49"/>
                    </a:lnTo>
                    <a:lnTo>
                      <a:pt x="572" y="55"/>
                    </a:lnTo>
                    <a:lnTo>
                      <a:pt x="572" y="55"/>
                    </a:lnTo>
                    <a:lnTo>
                      <a:pt x="594" y="58"/>
                    </a:lnTo>
                    <a:lnTo>
                      <a:pt x="615" y="63"/>
                    </a:lnTo>
                    <a:lnTo>
                      <a:pt x="637" y="70"/>
                    </a:lnTo>
                    <a:lnTo>
                      <a:pt x="661" y="76"/>
                    </a:lnTo>
                    <a:lnTo>
                      <a:pt x="704" y="91"/>
                    </a:lnTo>
                    <a:lnTo>
                      <a:pt x="746" y="108"/>
                    </a:lnTo>
                    <a:lnTo>
                      <a:pt x="746" y="108"/>
                    </a:lnTo>
                    <a:lnTo>
                      <a:pt x="768" y="118"/>
                    </a:lnTo>
                    <a:lnTo>
                      <a:pt x="789" y="130"/>
                    </a:lnTo>
                    <a:lnTo>
                      <a:pt x="810" y="143"/>
                    </a:lnTo>
                    <a:lnTo>
                      <a:pt x="829" y="159"/>
                    </a:lnTo>
                    <a:lnTo>
                      <a:pt x="848" y="174"/>
                    </a:lnTo>
                    <a:lnTo>
                      <a:pt x="863" y="193"/>
                    </a:lnTo>
                    <a:lnTo>
                      <a:pt x="879" y="212"/>
                    </a:lnTo>
                    <a:lnTo>
                      <a:pt x="891" y="233"/>
                    </a:lnTo>
                    <a:lnTo>
                      <a:pt x="891" y="233"/>
                    </a:lnTo>
                    <a:lnTo>
                      <a:pt x="900" y="251"/>
                    </a:lnTo>
                    <a:lnTo>
                      <a:pt x="907" y="271"/>
                    </a:lnTo>
                    <a:lnTo>
                      <a:pt x="913" y="291"/>
                    </a:lnTo>
                    <a:lnTo>
                      <a:pt x="918" y="312"/>
                    </a:lnTo>
                    <a:lnTo>
                      <a:pt x="922" y="333"/>
                    </a:lnTo>
                    <a:lnTo>
                      <a:pt x="925" y="352"/>
                    </a:lnTo>
                    <a:lnTo>
                      <a:pt x="930" y="393"/>
                    </a:lnTo>
                    <a:lnTo>
                      <a:pt x="930" y="393"/>
                    </a:lnTo>
                    <a:lnTo>
                      <a:pt x="930" y="414"/>
                    </a:lnTo>
                    <a:lnTo>
                      <a:pt x="929" y="435"/>
                    </a:lnTo>
                    <a:lnTo>
                      <a:pt x="926" y="455"/>
                    </a:lnTo>
                    <a:lnTo>
                      <a:pt x="922" y="475"/>
                    </a:lnTo>
                    <a:lnTo>
                      <a:pt x="922" y="47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290" name="组合 1292"/>
            <p:cNvGrpSpPr/>
            <p:nvPr/>
          </p:nvGrpSpPr>
          <p:grpSpPr>
            <a:xfrm>
              <a:off x="6281738" y="3794112"/>
              <a:ext cx="787400" cy="754063"/>
              <a:chOff x="6281738" y="4064000"/>
              <a:chExt cx="787400" cy="754063"/>
            </a:xfrm>
          </p:grpSpPr>
          <p:sp>
            <p:nvSpPr>
              <p:cNvPr id="1291" name="Freeform 1134"/>
              <p:cNvSpPr/>
              <p:nvPr/>
            </p:nvSpPr>
            <p:spPr bwMode="auto">
              <a:xfrm>
                <a:off x="6778626" y="4521200"/>
                <a:ext cx="50800" cy="79375"/>
              </a:xfrm>
              <a:custGeom>
                <a:avLst/>
                <a:gdLst/>
                <a:ahLst/>
                <a:cxnLst>
                  <a:cxn ang="0">
                    <a:pos x="115" y="2"/>
                  </a:cxn>
                  <a:cxn ang="0">
                    <a:pos x="115" y="2"/>
                  </a:cxn>
                  <a:cxn ang="0">
                    <a:pos x="97" y="21"/>
                  </a:cxn>
                  <a:cxn ang="0">
                    <a:pos x="78" y="41"/>
                  </a:cxn>
                  <a:cxn ang="0">
                    <a:pos x="61" y="62"/>
                  </a:cxn>
                  <a:cxn ang="0">
                    <a:pos x="46" y="84"/>
                  </a:cxn>
                  <a:cxn ang="0">
                    <a:pos x="46" y="84"/>
                  </a:cxn>
                  <a:cxn ang="0">
                    <a:pos x="39" y="94"/>
                  </a:cxn>
                  <a:cxn ang="0">
                    <a:pos x="34" y="105"/>
                  </a:cxn>
                  <a:cxn ang="0">
                    <a:pos x="25" y="127"/>
                  </a:cxn>
                  <a:cxn ang="0">
                    <a:pos x="25" y="127"/>
                  </a:cxn>
                  <a:cxn ang="0">
                    <a:pos x="20" y="143"/>
                  </a:cxn>
                  <a:cxn ang="0">
                    <a:pos x="16" y="159"/>
                  </a:cxn>
                  <a:cxn ang="0">
                    <a:pos x="9" y="174"/>
                  </a:cxn>
                  <a:cxn ang="0">
                    <a:pos x="5" y="182"/>
                  </a:cxn>
                  <a:cxn ang="0">
                    <a:pos x="1" y="187"/>
                  </a:cxn>
                  <a:cxn ang="0">
                    <a:pos x="1" y="187"/>
                  </a:cxn>
                  <a:cxn ang="0">
                    <a:pos x="0" y="190"/>
                  </a:cxn>
                  <a:cxn ang="0">
                    <a:pos x="0" y="193"/>
                  </a:cxn>
                  <a:cxn ang="0">
                    <a:pos x="1" y="196"/>
                  </a:cxn>
                  <a:cxn ang="0">
                    <a:pos x="4" y="198"/>
                  </a:cxn>
                  <a:cxn ang="0">
                    <a:pos x="5" y="198"/>
                  </a:cxn>
                  <a:cxn ang="0">
                    <a:pos x="8" y="198"/>
                  </a:cxn>
                  <a:cxn ang="0">
                    <a:pos x="9" y="195"/>
                  </a:cxn>
                  <a:cxn ang="0">
                    <a:pos x="9" y="195"/>
                  </a:cxn>
                  <a:cxn ang="0">
                    <a:pos x="16" y="186"/>
                  </a:cxn>
                  <a:cxn ang="0">
                    <a:pos x="22" y="176"/>
                  </a:cxn>
                  <a:cxn ang="0">
                    <a:pos x="26" y="164"/>
                  </a:cxn>
                  <a:cxn ang="0">
                    <a:pos x="30" y="152"/>
                  </a:cxn>
                  <a:cxn ang="0">
                    <a:pos x="37" y="128"/>
                  </a:cxn>
                  <a:cxn ang="0">
                    <a:pos x="42" y="117"/>
                  </a:cxn>
                  <a:cxn ang="0">
                    <a:pos x="46" y="106"/>
                  </a:cxn>
                  <a:cxn ang="0">
                    <a:pos x="46" y="106"/>
                  </a:cxn>
                  <a:cxn ang="0">
                    <a:pos x="54" y="93"/>
                  </a:cxn>
                  <a:cxn ang="0">
                    <a:pos x="63" y="80"/>
                  </a:cxn>
                  <a:cxn ang="0">
                    <a:pos x="81" y="55"/>
                  </a:cxn>
                  <a:cxn ang="0">
                    <a:pos x="102" y="32"/>
                  </a:cxn>
                  <a:cxn ang="0">
                    <a:pos x="124" y="11"/>
                  </a:cxn>
                  <a:cxn ang="0">
                    <a:pos x="124" y="11"/>
                  </a:cxn>
                  <a:cxn ang="0">
                    <a:pos x="126" y="8"/>
                  </a:cxn>
                  <a:cxn ang="0">
                    <a:pos x="126" y="6"/>
                  </a:cxn>
                  <a:cxn ang="0">
                    <a:pos x="123" y="2"/>
                  </a:cxn>
                  <a:cxn ang="0">
                    <a:pos x="120" y="0"/>
                  </a:cxn>
                  <a:cxn ang="0">
                    <a:pos x="118" y="0"/>
                  </a:cxn>
                  <a:cxn ang="0">
                    <a:pos x="115" y="2"/>
                  </a:cxn>
                  <a:cxn ang="0">
                    <a:pos x="115" y="2"/>
                  </a:cxn>
                </a:cxnLst>
                <a:rect l="0" t="0" r="r" b="b"/>
                <a:pathLst>
                  <a:path w="126" h="198">
                    <a:moveTo>
                      <a:pt x="115" y="2"/>
                    </a:moveTo>
                    <a:lnTo>
                      <a:pt x="115" y="2"/>
                    </a:lnTo>
                    <a:lnTo>
                      <a:pt x="97" y="21"/>
                    </a:lnTo>
                    <a:lnTo>
                      <a:pt x="78" y="41"/>
                    </a:lnTo>
                    <a:lnTo>
                      <a:pt x="61" y="62"/>
                    </a:lnTo>
                    <a:lnTo>
                      <a:pt x="46" y="84"/>
                    </a:lnTo>
                    <a:lnTo>
                      <a:pt x="46" y="84"/>
                    </a:lnTo>
                    <a:lnTo>
                      <a:pt x="39" y="94"/>
                    </a:lnTo>
                    <a:lnTo>
                      <a:pt x="34" y="105"/>
                    </a:lnTo>
                    <a:lnTo>
                      <a:pt x="25" y="127"/>
                    </a:lnTo>
                    <a:lnTo>
                      <a:pt x="25" y="127"/>
                    </a:lnTo>
                    <a:lnTo>
                      <a:pt x="20" y="143"/>
                    </a:lnTo>
                    <a:lnTo>
                      <a:pt x="16" y="159"/>
                    </a:lnTo>
                    <a:lnTo>
                      <a:pt x="9" y="174"/>
                    </a:lnTo>
                    <a:lnTo>
                      <a:pt x="5" y="182"/>
                    </a:lnTo>
                    <a:lnTo>
                      <a:pt x="1" y="187"/>
                    </a:lnTo>
                    <a:lnTo>
                      <a:pt x="1" y="187"/>
                    </a:lnTo>
                    <a:lnTo>
                      <a:pt x="0" y="190"/>
                    </a:lnTo>
                    <a:lnTo>
                      <a:pt x="0" y="193"/>
                    </a:lnTo>
                    <a:lnTo>
                      <a:pt x="1" y="196"/>
                    </a:lnTo>
                    <a:lnTo>
                      <a:pt x="4" y="198"/>
                    </a:lnTo>
                    <a:lnTo>
                      <a:pt x="5" y="198"/>
                    </a:lnTo>
                    <a:lnTo>
                      <a:pt x="8" y="198"/>
                    </a:lnTo>
                    <a:lnTo>
                      <a:pt x="9" y="195"/>
                    </a:lnTo>
                    <a:lnTo>
                      <a:pt x="9" y="195"/>
                    </a:lnTo>
                    <a:lnTo>
                      <a:pt x="16" y="186"/>
                    </a:lnTo>
                    <a:lnTo>
                      <a:pt x="22" y="176"/>
                    </a:lnTo>
                    <a:lnTo>
                      <a:pt x="26" y="164"/>
                    </a:lnTo>
                    <a:lnTo>
                      <a:pt x="30" y="152"/>
                    </a:lnTo>
                    <a:lnTo>
                      <a:pt x="37" y="128"/>
                    </a:lnTo>
                    <a:lnTo>
                      <a:pt x="42" y="117"/>
                    </a:lnTo>
                    <a:lnTo>
                      <a:pt x="46" y="106"/>
                    </a:lnTo>
                    <a:lnTo>
                      <a:pt x="46" y="106"/>
                    </a:lnTo>
                    <a:lnTo>
                      <a:pt x="54" y="93"/>
                    </a:lnTo>
                    <a:lnTo>
                      <a:pt x="63" y="80"/>
                    </a:lnTo>
                    <a:lnTo>
                      <a:pt x="81" y="55"/>
                    </a:lnTo>
                    <a:lnTo>
                      <a:pt x="102" y="32"/>
                    </a:lnTo>
                    <a:lnTo>
                      <a:pt x="124" y="11"/>
                    </a:lnTo>
                    <a:lnTo>
                      <a:pt x="124" y="11"/>
                    </a:lnTo>
                    <a:lnTo>
                      <a:pt x="126" y="8"/>
                    </a:lnTo>
                    <a:lnTo>
                      <a:pt x="126" y="6"/>
                    </a:lnTo>
                    <a:lnTo>
                      <a:pt x="123" y="2"/>
                    </a:lnTo>
                    <a:lnTo>
                      <a:pt x="120" y="0"/>
                    </a:lnTo>
                    <a:lnTo>
                      <a:pt x="118" y="0"/>
                    </a:lnTo>
                    <a:lnTo>
                      <a:pt x="115" y="2"/>
                    </a:lnTo>
                    <a:lnTo>
                      <a:pt x="11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Freeform 1135"/>
              <p:cNvSpPr/>
              <p:nvPr/>
            </p:nvSpPr>
            <p:spPr bwMode="auto">
              <a:xfrm>
                <a:off x="6788151" y="4489450"/>
                <a:ext cx="82550" cy="131763"/>
              </a:xfrm>
              <a:custGeom>
                <a:avLst/>
                <a:gdLst/>
                <a:ahLst/>
                <a:cxnLst>
                  <a:cxn ang="0">
                    <a:pos x="196" y="3"/>
                  </a:cxn>
                  <a:cxn ang="0">
                    <a:pos x="196" y="3"/>
                  </a:cxn>
                  <a:cxn ang="0">
                    <a:pos x="164" y="44"/>
                  </a:cxn>
                  <a:cxn ang="0">
                    <a:pos x="149" y="65"/>
                  </a:cxn>
                  <a:cxn ang="0">
                    <a:pos x="134" y="88"/>
                  </a:cxn>
                  <a:cxn ang="0">
                    <a:pos x="134" y="88"/>
                  </a:cxn>
                  <a:cxn ang="0">
                    <a:pos x="109" y="131"/>
                  </a:cxn>
                  <a:cxn ang="0">
                    <a:pos x="96" y="152"/>
                  </a:cxn>
                  <a:cxn ang="0">
                    <a:pos x="82" y="173"/>
                  </a:cxn>
                  <a:cxn ang="0">
                    <a:pos x="82" y="173"/>
                  </a:cxn>
                  <a:cxn ang="0">
                    <a:pos x="54" y="213"/>
                  </a:cxn>
                  <a:cxn ang="0">
                    <a:pos x="41" y="234"/>
                  </a:cxn>
                  <a:cxn ang="0">
                    <a:pos x="28" y="255"/>
                  </a:cxn>
                  <a:cxn ang="0">
                    <a:pos x="28" y="255"/>
                  </a:cxn>
                  <a:cxn ang="0">
                    <a:pos x="19" y="273"/>
                  </a:cxn>
                  <a:cxn ang="0">
                    <a:pos x="11" y="292"/>
                  </a:cxn>
                  <a:cxn ang="0">
                    <a:pos x="11" y="292"/>
                  </a:cxn>
                  <a:cxn ang="0">
                    <a:pos x="9" y="299"/>
                  </a:cxn>
                  <a:cxn ang="0">
                    <a:pos x="6" y="309"/>
                  </a:cxn>
                  <a:cxn ang="0">
                    <a:pos x="3" y="316"/>
                  </a:cxn>
                  <a:cxn ang="0">
                    <a:pos x="1" y="324"/>
                  </a:cxn>
                  <a:cxn ang="0">
                    <a:pos x="1" y="324"/>
                  </a:cxn>
                  <a:cxn ang="0">
                    <a:pos x="0" y="326"/>
                  </a:cxn>
                  <a:cxn ang="0">
                    <a:pos x="0" y="328"/>
                  </a:cxn>
                  <a:cxn ang="0">
                    <a:pos x="1" y="332"/>
                  </a:cxn>
                  <a:cxn ang="0">
                    <a:pos x="2" y="333"/>
                  </a:cxn>
                  <a:cxn ang="0">
                    <a:pos x="5" y="333"/>
                  </a:cxn>
                  <a:cxn ang="0">
                    <a:pos x="6" y="333"/>
                  </a:cxn>
                  <a:cxn ang="0">
                    <a:pos x="9" y="332"/>
                  </a:cxn>
                  <a:cxn ang="0">
                    <a:pos x="9" y="332"/>
                  </a:cxn>
                  <a:cxn ang="0">
                    <a:pos x="13" y="326"/>
                  </a:cxn>
                  <a:cxn ang="0">
                    <a:pos x="15" y="318"/>
                  </a:cxn>
                  <a:cxn ang="0">
                    <a:pos x="15" y="318"/>
                  </a:cxn>
                  <a:cxn ang="0">
                    <a:pos x="23" y="293"/>
                  </a:cxn>
                  <a:cxn ang="0">
                    <a:pos x="34" y="271"/>
                  </a:cxn>
                  <a:cxn ang="0">
                    <a:pos x="34" y="271"/>
                  </a:cxn>
                  <a:cxn ang="0">
                    <a:pos x="45" y="248"/>
                  </a:cxn>
                  <a:cxn ang="0">
                    <a:pos x="58" y="227"/>
                  </a:cxn>
                  <a:cxn ang="0">
                    <a:pos x="86" y="187"/>
                  </a:cxn>
                  <a:cxn ang="0">
                    <a:pos x="86" y="187"/>
                  </a:cxn>
                  <a:cxn ang="0">
                    <a:pos x="115" y="145"/>
                  </a:cxn>
                  <a:cxn ang="0">
                    <a:pos x="140" y="102"/>
                  </a:cxn>
                  <a:cxn ang="0">
                    <a:pos x="140" y="102"/>
                  </a:cxn>
                  <a:cxn ang="0">
                    <a:pos x="155" y="78"/>
                  </a:cxn>
                  <a:cxn ang="0">
                    <a:pos x="171" y="55"/>
                  </a:cxn>
                  <a:cxn ang="0">
                    <a:pos x="206" y="8"/>
                  </a:cxn>
                  <a:cxn ang="0">
                    <a:pos x="206" y="8"/>
                  </a:cxn>
                  <a:cxn ang="0">
                    <a:pos x="208" y="6"/>
                  </a:cxn>
                  <a:cxn ang="0">
                    <a:pos x="208" y="4"/>
                  </a:cxn>
                  <a:cxn ang="0">
                    <a:pos x="206" y="3"/>
                  </a:cxn>
                  <a:cxn ang="0">
                    <a:pos x="205" y="1"/>
                  </a:cxn>
                  <a:cxn ang="0">
                    <a:pos x="200" y="0"/>
                  </a:cxn>
                  <a:cxn ang="0">
                    <a:pos x="198" y="1"/>
                  </a:cxn>
                  <a:cxn ang="0">
                    <a:pos x="196" y="3"/>
                  </a:cxn>
                  <a:cxn ang="0">
                    <a:pos x="196" y="3"/>
                  </a:cxn>
                </a:cxnLst>
                <a:rect l="0" t="0" r="r" b="b"/>
                <a:pathLst>
                  <a:path w="208" h="333">
                    <a:moveTo>
                      <a:pt x="196" y="3"/>
                    </a:moveTo>
                    <a:lnTo>
                      <a:pt x="196" y="3"/>
                    </a:lnTo>
                    <a:lnTo>
                      <a:pt x="164" y="44"/>
                    </a:lnTo>
                    <a:lnTo>
                      <a:pt x="149" y="65"/>
                    </a:lnTo>
                    <a:lnTo>
                      <a:pt x="134" y="88"/>
                    </a:lnTo>
                    <a:lnTo>
                      <a:pt x="134" y="88"/>
                    </a:lnTo>
                    <a:lnTo>
                      <a:pt x="109" y="131"/>
                    </a:lnTo>
                    <a:lnTo>
                      <a:pt x="96" y="152"/>
                    </a:lnTo>
                    <a:lnTo>
                      <a:pt x="82" y="173"/>
                    </a:lnTo>
                    <a:lnTo>
                      <a:pt x="82" y="173"/>
                    </a:lnTo>
                    <a:lnTo>
                      <a:pt x="54" y="213"/>
                    </a:lnTo>
                    <a:lnTo>
                      <a:pt x="41" y="234"/>
                    </a:lnTo>
                    <a:lnTo>
                      <a:pt x="28" y="255"/>
                    </a:lnTo>
                    <a:lnTo>
                      <a:pt x="28" y="255"/>
                    </a:lnTo>
                    <a:lnTo>
                      <a:pt x="19" y="273"/>
                    </a:lnTo>
                    <a:lnTo>
                      <a:pt x="11" y="292"/>
                    </a:lnTo>
                    <a:lnTo>
                      <a:pt x="11" y="292"/>
                    </a:lnTo>
                    <a:lnTo>
                      <a:pt x="9" y="299"/>
                    </a:lnTo>
                    <a:lnTo>
                      <a:pt x="6" y="309"/>
                    </a:lnTo>
                    <a:lnTo>
                      <a:pt x="3" y="316"/>
                    </a:lnTo>
                    <a:lnTo>
                      <a:pt x="1" y="324"/>
                    </a:lnTo>
                    <a:lnTo>
                      <a:pt x="1" y="324"/>
                    </a:lnTo>
                    <a:lnTo>
                      <a:pt x="0" y="326"/>
                    </a:lnTo>
                    <a:lnTo>
                      <a:pt x="0" y="328"/>
                    </a:lnTo>
                    <a:lnTo>
                      <a:pt x="1" y="332"/>
                    </a:lnTo>
                    <a:lnTo>
                      <a:pt x="2" y="333"/>
                    </a:lnTo>
                    <a:lnTo>
                      <a:pt x="5" y="333"/>
                    </a:lnTo>
                    <a:lnTo>
                      <a:pt x="6" y="333"/>
                    </a:lnTo>
                    <a:lnTo>
                      <a:pt x="9" y="332"/>
                    </a:lnTo>
                    <a:lnTo>
                      <a:pt x="9" y="332"/>
                    </a:lnTo>
                    <a:lnTo>
                      <a:pt x="13" y="326"/>
                    </a:lnTo>
                    <a:lnTo>
                      <a:pt x="15" y="318"/>
                    </a:lnTo>
                    <a:lnTo>
                      <a:pt x="15" y="318"/>
                    </a:lnTo>
                    <a:lnTo>
                      <a:pt x="23" y="293"/>
                    </a:lnTo>
                    <a:lnTo>
                      <a:pt x="34" y="271"/>
                    </a:lnTo>
                    <a:lnTo>
                      <a:pt x="34" y="271"/>
                    </a:lnTo>
                    <a:lnTo>
                      <a:pt x="45" y="248"/>
                    </a:lnTo>
                    <a:lnTo>
                      <a:pt x="58" y="227"/>
                    </a:lnTo>
                    <a:lnTo>
                      <a:pt x="86" y="187"/>
                    </a:lnTo>
                    <a:lnTo>
                      <a:pt x="86" y="187"/>
                    </a:lnTo>
                    <a:lnTo>
                      <a:pt x="115" y="145"/>
                    </a:lnTo>
                    <a:lnTo>
                      <a:pt x="140" y="102"/>
                    </a:lnTo>
                    <a:lnTo>
                      <a:pt x="140" y="102"/>
                    </a:lnTo>
                    <a:lnTo>
                      <a:pt x="155" y="78"/>
                    </a:lnTo>
                    <a:lnTo>
                      <a:pt x="171" y="55"/>
                    </a:lnTo>
                    <a:lnTo>
                      <a:pt x="206" y="8"/>
                    </a:lnTo>
                    <a:lnTo>
                      <a:pt x="206" y="8"/>
                    </a:lnTo>
                    <a:lnTo>
                      <a:pt x="208" y="6"/>
                    </a:lnTo>
                    <a:lnTo>
                      <a:pt x="208" y="4"/>
                    </a:lnTo>
                    <a:lnTo>
                      <a:pt x="206" y="3"/>
                    </a:lnTo>
                    <a:lnTo>
                      <a:pt x="205" y="1"/>
                    </a:lnTo>
                    <a:lnTo>
                      <a:pt x="200" y="0"/>
                    </a:lnTo>
                    <a:lnTo>
                      <a:pt x="198" y="1"/>
                    </a:lnTo>
                    <a:lnTo>
                      <a:pt x="196" y="3"/>
                    </a:lnTo>
                    <a:lnTo>
                      <a:pt x="19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Freeform 1136"/>
              <p:cNvSpPr/>
              <p:nvPr/>
            </p:nvSpPr>
            <p:spPr bwMode="auto">
              <a:xfrm>
                <a:off x="6800851" y="4489450"/>
                <a:ext cx="92075" cy="131763"/>
              </a:xfrm>
              <a:custGeom>
                <a:avLst/>
                <a:gdLst/>
                <a:ahLst/>
                <a:cxnLst>
                  <a:cxn ang="0">
                    <a:pos x="222" y="1"/>
                  </a:cxn>
                  <a:cxn ang="0">
                    <a:pos x="222" y="1"/>
                  </a:cxn>
                  <a:cxn ang="0">
                    <a:pos x="215" y="6"/>
                  </a:cxn>
                  <a:cxn ang="0">
                    <a:pos x="208" y="11"/>
                  </a:cxn>
                  <a:cxn ang="0">
                    <a:pos x="196" y="24"/>
                  </a:cxn>
                  <a:cxn ang="0">
                    <a:pos x="184" y="39"/>
                  </a:cxn>
                  <a:cxn ang="0">
                    <a:pos x="175" y="54"/>
                  </a:cxn>
                  <a:cxn ang="0">
                    <a:pos x="175" y="54"/>
                  </a:cxn>
                  <a:cxn ang="0">
                    <a:pos x="145" y="104"/>
                  </a:cxn>
                  <a:cxn ang="0">
                    <a:pos x="115" y="154"/>
                  </a:cxn>
                  <a:cxn ang="0">
                    <a:pos x="115" y="154"/>
                  </a:cxn>
                  <a:cxn ang="0">
                    <a:pos x="87" y="197"/>
                  </a:cxn>
                  <a:cxn ang="0">
                    <a:pos x="58" y="240"/>
                  </a:cxn>
                  <a:cxn ang="0">
                    <a:pos x="58" y="240"/>
                  </a:cxn>
                  <a:cxn ang="0">
                    <a:pos x="44" y="260"/>
                  </a:cxn>
                  <a:cxn ang="0">
                    <a:pos x="28" y="281"/>
                  </a:cxn>
                  <a:cxn ang="0">
                    <a:pos x="14" y="300"/>
                  </a:cxn>
                  <a:cxn ang="0">
                    <a:pos x="1" y="323"/>
                  </a:cxn>
                  <a:cxn ang="0">
                    <a:pos x="1" y="323"/>
                  </a:cxn>
                  <a:cxn ang="0">
                    <a:pos x="0" y="325"/>
                  </a:cxn>
                  <a:cxn ang="0">
                    <a:pos x="1" y="328"/>
                  </a:cxn>
                  <a:cxn ang="0">
                    <a:pos x="4" y="330"/>
                  </a:cxn>
                  <a:cxn ang="0">
                    <a:pos x="7" y="330"/>
                  </a:cxn>
                  <a:cxn ang="0">
                    <a:pos x="7" y="330"/>
                  </a:cxn>
                  <a:cxn ang="0">
                    <a:pos x="19" y="328"/>
                  </a:cxn>
                  <a:cxn ang="0">
                    <a:pos x="19" y="328"/>
                  </a:cxn>
                  <a:cxn ang="0">
                    <a:pos x="21" y="326"/>
                  </a:cxn>
                  <a:cxn ang="0">
                    <a:pos x="22" y="325"/>
                  </a:cxn>
                  <a:cxn ang="0">
                    <a:pos x="23" y="321"/>
                  </a:cxn>
                  <a:cxn ang="0">
                    <a:pos x="21" y="319"/>
                  </a:cxn>
                  <a:cxn ang="0">
                    <a:pos x="18" y="316"/>
                  </a:cxn>
                  <a:cxn ang="0">
                    <a:pos x="18" y="316"/>
                  </a:cxn>
                  <a:cxn ang="0">
                    <a:pos x="27" y="303"/>
                  </a:cxn>
                  <a:cxn ang="0">
                    <a:pos x="38" y="289"/>
                  </a:cxn>
                  <a:cxn ang="0">
                    <a:pos x="58" y="261"/>
                  </a:cxn>
                  <a:cxn ang="0">
                    <a:pos x="58" y="261"/>
                  </a:cxn>
                  <a:cxn ang="0">
                    <a:pos x="83" y="223"/>
                  </a:cxn>
                  <a:cxn ang="0">
                    <a:pos x="108" y="185"/>
                  </a:cxn>
                  <a:cxn ang="0">
                    <a:pos x="108" y="185"/>
                  </a:cxn>
                  <a:cxn ang="0">
                    <a:pos x="162" y="98"/>
                  </a:cxn>
                  <a:cxn ang="0">
                    <a:pos x="162" y="98"/>
                  </a:cxn>
                  <a:cxn ang="0">
                    <a:pos x="176" y="73"/>
                  </a:cxn>
                  <a:cxn ang="0">
                    <a:pos x="191" y="49"/>
                  </a:cxn>
                  <a:cxn ang="0">
                    <a:pos x="198" y="39"/>
                  </a:cxn>
                  <a:cxn ang="0">
                    <a:pos x="208" y="28"/>
                  </a:cxn>
                  <a:cxn ang="0">
                    <a:pos x="217" y="18"/>
                  </a:cxn>
                  <a:cxn ang="0">
                    <a:pos x="229" y="10"/>
                  </a:cxn>
                  <a:cxn ang="0">
                    <a:pos x="229" y="10"/>
                  </a:cxn>
                  <a:cxn ang="0">
                    <a:pos x="230" y="9"/>
                  </a:cxn>
                  <a:cxn ang="0">
                    <a:pos x="231" y="6"/>
                  </a:cxn>
                  <a:cxn ang="0">
                    <a:pos x="230" y="2"/>
                  </a:cxn>
                  <a:cxn ang="0">
                    <a:pos x="227" y="0"/>
                  </a:cxn>
                  <a:cxn ang="0">
                    <a:pos x="225" y="0"/>
                  </a:cxn>
                  <a:cxn ang="0">
                    <a:pos x="222" y="1"/>
                  </a:cxn>
                  <a:cxn ang="0">
                    <a:pos x="222" y="1"/>
                  </a:cxn>
                </a:cxnLst>
                <a:rect l="0" t="0" r="r" b="b"/>
                <a:pathLst>
                  <a:path w="231" h="330">
                    <a:moveTo>
                      <a:pt x="222" y="1"/>
                    </a:moveTo>
                    <a:lnTo>
                      <a:pt x="222" y="1"/>
                    </a:lnTo>
                    <a:lnTo>
                      <a:pt x="215" y="6"/>
                    </a:lnTo>
                    <a:lnTo>
                      <a:pt x="208" y="11"/>
                    </a:lnTo>
                    <a:lnTo>
                      <a:pt x="196" y="24"/>
                    </a:lnTo>
                    <a:lnTo>
                      <a:pt x="184" y="39"/>
                    </a:lnTo>
                    <a:lnTo>
                      <a:pt x="175" y="54"/>
                    </a:lnTo>
                    <a:lnTo>
                      <a:pt x="175" y="54"/>
                    </a:lnTo>
                    <a:lnTo>
                      <a:pt x="145" y="104"/>
                    </a:lnTo>
                    <a:lnTo>
                      <a:pt x="115" y="154"/>
                    </a:lnTo>
                    <a:lnTo>
                      <a:pt x="115" y="154"/>
                    </a:lnTo>
                    <a:lnTo>
                      <a:pt x="87" y="197"/>
                    </a:lnTo>
                    <a:lnTo>
                      <a:pt x="58" y="240"/>
                    </a:lnTo>
                    <a:lnTo>
                      <a:pt x="58" y="240"/>
                    </a:lnTo>
                    <a:lnTo>
                      <a:pt x="44" y="260"/>
                    </a:lnTo>
                    <a:lnTo>
                      <a:pt x="28" y="281"/>
                    </a:lnTo>
                    <a:lnTo>
                      <a:pt x="14" y="300"/>
                    </a:lnTo>
                    <a:lnTo>
                      <a:pt x="1" y="323"/>
                    </a:lnTo>
                    <a:lnTo>
                      <a:pt x="1" y="323"/>
                    </a:lnTo>
                    <a:lnTo>
                      <a:pt x="0" y="325"/>
                    </a:lnTo>
                    <a:lnTo>
                      <a:pt x="1" y="328"/>
                    </a:lnTo>
                    <a:lnTo>
                      <a:pt x="4" y="330"/>
                    </a:lnTo>
                    <a:lnTo>
                      <a:pt x="7" y="330"/>
                    </a:lnTo>
                    <a:lnTo>
                      <a:pt x="7" y="330"/>
                    </a:lnTo>
                    <a:lnTo>
                      <a:pt x="19" y="328"/>
                    </a:lnTo>
                    <a:lnTo>
                      <a:pt x="19" y="328"/>
                    </a:lnTo>
                    <a:lnTo>
                      <a:pt x="21" y="326"/>
                    </a:lnTo>
                    <a:lnTo>
                      <a:pt x="22" y="325"/>
                    </a:lnTo>
                    <a:lnTo>
                      <a:pt x="23" y="321"/>
                    </a:lnTo>
                    <a:lnTo>
                      <a:pt x="21" y="319"/>
                    </a:lnTo>
                    <a:lnTo>
                      <a:pt x="18" y="316"/>
                    </a:lnTo>
                    <a:lnTo>
                      <a:pt x="18" y="316"/>
                    </a:lnTo>
                    <a:lnTo>
                      <a:pt x="27" y="303"/>
                    </a:lnTo>
                    <a:lnTo>
                      <a:pt x="38" y="289"/>
                    </a:lnTo>
                    <a:lnTo>
                      <a:pt x="58" y="261"/>
                    </a:lnTo>
                    <a:lnTo>
                      <a:pt x="58" y="261"/>
                    </a:lnTo>
                    <a:lnTo>
                      <a:pt x="83" y="223"/>
                    </a:lnTo>
                    <a:lnTo>
                      <a:pt x="108" y="185"/>
                    </a:lnTo>
                    <a:lnTo>
                      <a:pt x="108" y="185"/>
                    </a:lnTo>
                    <a:lnTo>
                      <a:pt x="162" y="98"/>
                    </a:lnTo>
                    <a:lnTo>
                      <a:pt x="162" y="98"/>
                    </a:lnTo>
                    <a:lnTo>
                      <a:pt x="176" y="73"/>
                    </a:lnTo>
                    <a:lnTo>
                      <a:pt x="191" y="49"/>
                    </a:lnTo>
                    <a:lnTo>
                      <a:pt x="198" y="39"/>
                    </a:lnTo>
                    <a:lnTo>
                      <a:pt x="208" y="28"/>
                    </a:lnTo>
                    <a:lnTo>
                      <a:pt x="217" y="18"/>
                    </a:lnTo>
                    <a:lnTo>
                      <a:pt x="229" y="10"/>
                    </a:lnTo>
                    <a:lnTo>
                      <a:pt x="229" y="10"/>
                    </a:lnTo>
                    <a:lnTo>
                      <a:pt x="230" y="9"/>
                    </a:lnTo>
                    <a:lnTo>
                      <a:pt x="231" y="6"/>
                    </a:lnTo>
                    <a:lnTo>
                      <a:pt x="230" y="2"/>
                    </a:lnTo>
                    <a:lnTo>
                      <a:pt x="227" y="0"/>
                    </a:lnTo>
                    <a:lnTo>
                      <a:pt x="225" y="0"/>
                    </a:lnTo>
                    <a:lnTo>
                      <a:pt x="222" y="1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Freeform 1137"/>
              <p:cNvSpPr/>
              <p:nvPr/>
            </p:nvSpPr>
            <p:spPr bwMode="auto">
              <a:xfrm>
                <a:off x="6819901" y="4494213"/>
                <a:ext cx="90488" cy="136525"/>
              </a:xfrm>
              <a:custGeom>
                <a:avLst/>
                <a:gdLst/>
                <a:ahLst/>
                <a:cxnLst>
                  <a:cxn ang="0">
                    <a:pos x="218" y="3"/>
                  </a:cxn>
                  <a:cxn ang="0">
                    <a:pos x="218" y="3"/>
                  </a:cxn>
                  <a:cxn ang="0">
                    <a:pos x="207" y="24"/>
                  </a:cxn>
                  <a:cxn ang="0">
                    <a:pos x="194" y="42"/>
                  </a:cxn>
                  <a:cxn ang="0">
                    <a:pos x="181" y="60"/>
                  </a:cxn>
                  <a:cxn ang="0">
                    <a:pos x="167" y="80"/>
                  </a:cxn>
                  <a:cxn ang="0">
                    <a:pos x="167" y="80"/>
                  </a:cxn>
                  <a:cxn ang="0">
                    <a:pos x="137" y="127"/>
                  </a:cxn>
                  <a:cxn ang="0">
                    <a:pos x="107" y="176"/>
                  </a:cxn>
                  <a:cxn ang="0">
                    <a:pos x="107" y="176"/>
                  </a:cxn>
                  <a:cxn ang="0">
                    <a:pos x="81" y="215"/>
                  </a:cxn>
                  <a:cxn ang="0">
                    <a:pos x="52" y="254"/>
                  </a:cxn>
                  <a:cxn ang="0">
                    <a:pos x="52" y="254"/>
                  </a:cxn>
                  <a:cxn ang="0">
                    <a:pos x="41" y="274"/>
                  </a:cxn>
                  <a:cxn ang="0">
                    <a:pos x="27" y="293"/>
                  </a:cxn>
                  <a:cxn ang="0">
                    <a:pos x="27" y="293"/>
                  </a:cxn>
                  <a:cxn ang="0">
                    <a:pos x="22" y="302"/>
                  </a:cxn>
                  <a:cxn ang="0">
                    <a:pos x="17" y="314"/>
                  </a:cxn>
                  <a:cxn ang="0">
                    <a:pos x="10" y="325"/>
                  </a:cxn>
                  <a:cxn ang="0">
                    <a:pos x="7" y="329"/>
                  </a:cxn>
                  <a:cxn ang="0">
                    <a:pos x="4" y="331"/>
                  </a:cxn>
                  <a:cxn ang="0">
                    <a:pos x="4" y="331"/>
                  </a:cxn>
                  <a:cxn ang="0">
                    <a:pos x="1" y="334"/>
                  </a:cxn>
                  <a:cxn ang="0">
                    <a:pos x="0" y="335"/>
                  </a:cxn>
                  <a:cxn ang="0">
                    <a:pos x="1" y="339"/>
                  </a:cxn>
                  <a:cxn ang="0">
                    <a:pos x="4" y="342"/>
                  </a:cxn>
                  <a:cxn ang="0">
                    <a:pos x="7" y="343"/>
                  </a:cxn>
                  <a:cxn ang="0">
                    <a:pos x="9" y="342"/>
                  </a:cxn>
                  <a:cxn ang="0">
                    <a:pos x="9" y="342"/>
                  </a:cxn>
                  <a:cxn ang="0">
                    <a:pos x="13" y="339"/>
                  </a:cxn>
                  <a:cxn ang="0">
                    <a:pos x="16" y="336"/>
                  </a:cxn>
                  <a:cxn ang="0">
                    <a:pos x="21" y="327"/>
                  </a:cxn>
                  <a:cxn ang="0">
                    <a:pos x="21" y="327"/>
                  </a:cxn>
                  <a:cxn ang="0">
                    <a:pos x="26" y="315"/>
                  </a:cxn>
                  <a:cxn ang="0">
                    <a:pos x="33" y="305"/>
                  </a:cxn>
                  <a:cxn ang="0">
                    <a:pos x="48" y="283"/>
                  </a:cxn>
                  <a:cxn ang="0">
                    <a:pos x="48" y="283"/>
                  </a:cxn>
                  <a:cxn ang="0">
                    <a:pos x="77" y="240"/>
                  </a:cxn>
                  <a:cxn ang="0">
                    <a:pos x="106" y="198"/>
                  </a:cxn>
                  <a:cxn ang="0">
                    <a:pos x="106" y="198"/>
                  </a:cxn>
                  <a:cxn ang="0">
                    <a:pos x="122" y="174"/>
                  </a:cxn>
                  <a:cxn ang="0">
                    <a:pos x="136" y="151"/>
                  </a:cxn>
                  <a:cxn ang="0">
                    <a:pos x="166" y="102"/>
                  </a:cxn>
                  <a:cxn ang="0">
                    <a:pos x="166" y="102"/>
                  </a:cxn>
                  <a:cxn ang="0">
                    <a:pos x="182" y="80"/>
                  </a:cxn>
                  <a:cxn ang="0">
                    <a:pos x="199" y="57"/>
                  </a:cxn>
                  <a:cxn ang="0">
                    <a:pos x="215" y="33"/>
                  </a:cxn>
                  <a:cxn ang="0">
                    <a:pos x="221" y="21"/>
                  </a:cxn>
                  <a:cxn ang="0">
                    <a:pos x="228" y="8"/>
                  </a:cxn>
                  <a:cxn ang="0">
                    <a:pos x="228" y="8"/>
                  </a:cxn>
                  <a:cxn ang="0">
                    <a:pos x="229" y="6"/>
                  </a:cxn>
                  <a:cxn ang="0">
                    <a:pos x="229" y="4"/>
                  </a:cxn>
                  <a:cxn ang="0">
                    <a:pos x="225" y="0"/>
                  </a:cxn>
                  <a:cxn ang="0">
                    <a:pos x="224" y="0"/>
                  </a:cxn>
                  <a:cxn ang="0">
                    <a:pos x="221" y="0"/>
                  </a:cxn>
                  <a:cxn ang="0">
                    <a:pos x="220" y="0"/>
                  </a:cxn>
                  <a:cxn ang="0">
                    <a:pos x="218" y="3"/>
                  </a:cxn>
                  <a:cxn ang="0">
                    <a:pos x="218" y="3"/>
                  </a:cxn>
                </a:cxnLst>
                <a:rect l="0" t="0" r="r" b="b"/>
                <a:pathLst>
                  <a:path w="229" h="343">
                    <a:moveTo>
                      <a:pt x="218" y="3"/>
                    </a:moveTo>
                    <a:lnTo>
                      <a:pt x="218" y="3"/>
                    </a:lnTo>
                    <a:lnTo>
                      <a:pt x="207" y="24"/>
                    </a:lnTo>
                    <a:lnTo>
                      <a:pt x="194" y="42"/>
                    </a:lnTo>
                    <a:lnTo>
                      <a:pt x="181" y="60"/>
                    </a:lnTo>
                    <a:lnTo>
                      <a:pt x="167" y="80"/>
                    </a:lnTo>
                    <a:lnTo>
                      <a:pt x="167" y="80"/>
                    </a:lnTo>
                    <a:lnTo>
                      <a:pt x="137" y="127"/>
                    </a:lnTo>
                    <a:lnTo>
                      <a:pt x="107" y="176"/>
                    </a:lnTo>
                    <a:lnTo>
                      <a:pt x="107" y="176"/>
                    </a:lnTo>
                    <a:lnTo>
                      <a:pt x="81" y="215"/>
                    </a:lnTo>
                    <a:lnTo>
                      <a:pt x="52" y="254"/>
                    </a:lnTo>
                    <a:lnTo>
                      <a:pt x="52" y="254"/>
                    </a:lnTo>
                    <a:lnTo>
                      <a:pt x="41" y="274"/>
                    </a:lnTo>
                    <a:lnTo>
                      <a:pt x="27" y="293"/>
                    </a:lnTo>
                    <a:lnTo>
                      <a:pt x="27" y="293"/>
                    </a:lnTo>
                    <a:lnTo>
                      <a:pt x="22" y="302"/>
                    </a:lnTo>
                    <a:lnTo>
                      <a:pt x="17" y="314"/>
                    </a:lnTo>
                    <a:lnTo>
                      <a:pt x="10" y="325"/>
                    </a:lnTo>
                    <a:lnTo>
                      <a:pt x="7" y="329"/>
                    </a:lnTo>
                    <a:lnTo>
                      <a:pt x="4" y="331"/>
                    </a:lnTo>
                    <a:lnTo>
                      <a:pt x="4" y="331"/>
                    </a:lnTo>
                    <a:lnTo>
                      <a:pt x="1" y="334"/>
                    </a:lnTo>
                    <a:lnTo>
                      <a:pt x="0" y="335"/>
                    </a:lnTo>
                    <a:lnTo>
                      <a:pt x="1" y="339"/>
                    </a:lnTo>
                    <a:lnTo>
                      <a:pt x="4" y="342"/>
                    </a:lnTo>
                    <a:lnTo>
                      <a:pt x="7" y="343"/>
                    </a:lnTo>
                    <a:lnTo>
                      <a:pt x="9" y="342"/>
                    </a:lnTo>
                    <a:lnTo>
                      <a:pt x="9" y="342"/>
                    </a:lnTo>
                    <a:lnTo>
                      <a:pt x="13" y="339"/>
                    </a:lnTo>
                    <a:lnTo>
                      <a:pt x="16" y="336"/>
                    </a:lnTo>
                    <a:lnTo>
                      <a:pt x="21" y="327"/>
                    </a:lnTo>
                    <a:lnTo>
                      <a:pt x="21" y="327"/>
                    </a:lnTo>
                    <a:lnTo>
                      <a:pt x="26" y="315"/>
                    </a:lnTo>
                    <a:lnTo>
                      <a:pt x="33" y="305"/>
                    </a:lnTo>
                    <a:lnTo>
                      <a:pt x="48" y="283"/>
                    </a:lnTo>
                    <a:lnTo>
                      <a:pt x="48" y="283"/>
                    </a:lnTo>
                    <a:lnTo>
                      <a:pt x="77" y="240"/>
                    </a:lnTo>
                    <a:lnTo>
                      <a:pt x="106" y="198"/>
                    </a:lnTo>
                    <a:lnTo>
                      <a:pt x="106" y="198"/>
                    </a:lnTo>
                    <a:lnTo>
                      <a:pt x="122" y="174"/>
                    </a:lnTo>
                    <a:lnTo>
                      <a:pt x="136" y="151"/>
                    </a:lnTo>
                    <a:lnTo>
                      <a:pt x="166" y="102"/>
                    </a:lnTo>
                    <a:lnTo>
                      <a:pt x="166" y="102"/>
                    </a:lnTo>
                    <a:lnTo>
                      <a:pt x="182" y="80"/>
                    </a:lnTo>
                    <a:lnTo>
                      <a:pt x="199" y="57"/>
                    </a:lnTo>
                    <a:lnTo>
                      <a:pt x="215" y="33"/>
                    </a:lnTo>
                    <a:lnTo>
                      <a:pt x="221" y="21"/>
                    </a:lnTo>
                    <a:lnTo>
                      <a:pt x="228" y="8"/>
                    </a:lnTo>
                    <a:lnTo>
                      <a:pt x="228" y="8"/>
                    </a:lnTo>
                    <a:lnTo>
                      <a:pt x="229" y="6"/>
                    </a:lnTo>
                    <a:lnTo>
                      <a:pt x="229" y="4"/>
                    </a:lnTo>
                    <a:lnTo>
                      <a:pt x="225" y="0"/>
                    </a:lnTo>
                    <a:lnTo>
                      <a:pt x="224" y="0"/>
                    </a:lnTo>
                    <a:lnTo>
                      <a:pt x="221" y="0"/>
                    </a:lnTo>
                    <a:lnTo>
                      <a:pt x="220" y="0"/>
                    </a:lnTo>
                    <a:lnTo>
                      <a:pt x="218" y="3"/>
                    </a:lnTo>
                    <a:lnTo>
                      <a:pt x="21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Freeform 1138"/>
              <p:cNvSpPr/>
              <p:nvPr/>
            </p:nvSpPr>
            <p:spPr bwMode="auto">
              <a:xfrm>
                <a:off x="6891338" y="4513263"/>
                <a:ext cx="38100" cy="53975"/>
              </a:xfrm>
              <a:custGeom>
                <a:avLst/>
                <a:gdLst/>
                <a:ahLst/>
                <a:cxnLst>
                  <a:cxn ang="0">
                    <a:pos x="87" y="1"/>
                  </a:cxn>
                  <a:cxn ang="0">
                    <a:pos x="87" y="1"/>
                  </a:cxn>
                  <a:cxn ang="0">
                    <a:pos x="73" y="17"/>
                  </a:cxn>
                  <a:cxn ang="0">
                    <a:pos x="61" y="34"/>
                  </a:cxn>
                  <a:cxn ang="0">
                    <a:pos x="51" y="52"/>
                  </a:cxn>
                  <a:cxn ang="0">
                    <a:pos x="37" y="69"/>
                  </a:cxn>
                  <a:cxn ang="0">
                    <a:pos x="37" y="69"/>
                  </a:cxn>
                  <a:cxn ang="0">
                    <a:pos x="17" y="98"/>
                  </a:cxn>
                  <a:cxn ang="0">
                    <a:pos x="7" y="113"/>
                  </a:cxn>
                  <a:cxn ang="0">
                    <a:pos x="0" y="129"/>
                  </a:cxn>
                  <a:cxn ang="0">
                    <a:pos x="0" y="129"/>
                  </a:cxn>
                  <a:cxn ang="0">
                    <a:pos x="0" y="132"/>
                  </a:cxn>
                  <a:cxn ang="0">
                    <a:pos x="0" y="133"/>
                  </a:cxn>
                  <a:cxn ang="0">
                    <a:pos x="1" y="136"/>
                  </a:cxn>
                  <a:cxn ang="0">
                    <a:pos x="3" y="136"/>
                  </a:cxn>
                  <a:cxn ang="0">
                    <a:pos x="7" y="136"/>
                  </a:cxn>
                  <a:cxn ang="0">
                    <a:pos x="9" y="134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14" y="124"/>
                  </a:cxn>
                  <a:cxn ang="0">
                    <a:pos x="18" y="116"/>
                  </a:cxn>
                  <a:cxn ang="0">
                    <a:pos x="28" y="99"/>
                  </a:cxn>
                  <a:cxn ang="0">
                    <a:pos x="52" y="69"/>
                  </a:cxn>
                  <a:cxn ang="0">
                    <a:pos x="52" y="69"/>
                  </a:cxn>
                  <a:cxn ang="0">
                    <a:pos x="62" y="55"/>
                  </a:cxn>
                  <a:cxn ang="0">
                    <a:pos x="73" y="39"/>
                  </a:cxn>
                  <a:cxn ang="0">
                    <a:pos x="83" y="23"/>
                  </a:cxn>
                  <a:cxn ang="0">
                    <a:pos x="95" y="9"/>
                  </a:cxn>
                  <a:cxn ang="0">
                    <a:pos x="95" y="9"/>
                  </a:cxn>
                  <a:cxn ang="0">
                    <a:pos x="96" y="8"/>
                  </a:cxn>
                  <a:cxn ang="0">
                    <a:pos x="96" y="5"/>
                  </a:cxn>
                  <a:cxn ang="0">
                    <a:pos x="95" y="1"/>
                  </a:cxn>
                  <a:cxn ang="0">
                    <a:pos x="91" y="0"/>
                  </a:cxn>
                  <a:cxn ang="0">
                    <a:pos x="88" y="0"/>
                  </a:cxn>
                  <a:cxn ang="0">
                    <a:pos x="87" y="1"/>
                  </a:cxn>
                  <a:cxn ang="0">
                    <a:pos x="87" y="1"/>
                  </a:cxn>
                </a:cxnLst>
                <a:rect l="0" t="0" r="r" b="b"/>
                <a:pathLst>
                  <a:path w="96" h="136">
                    <a:moveTo>
                      <a:pt x="87" y="1"/>
                    </a:moveTo>
                    <a:lnTo>
                      <a:pt x="87" y="1"/>
                    </a:lnTo>
                    <a:lnTo>
                      <a:pt x="73" y="17"/>
                    </a:lnTo>
                    <a:lnTo>
                      <a:pt x="61" y="34"/>
                    </a:lnTo>
                    <a:lnTo>
                      <a:pt x="51" y="52"/>
                    </a:lnTo>
                    <a:lnTo>
                      <a:pt x="37" y="69"/>
                    </a:lnTo>
                    <a:lnTo>
                      <a:pt x="37" y="69"/>
                    </a:lnTo>
                    <a:lnTo>
                      <a:pt x="17" y="98"/>
                    </a:lnTo>
                    <a:lnTo>
                      <a:pt x="7" y="113"/>
                    </a:lnTo>
                    <a:lnTo>
                      <a:pt x="0" y="129"/>
                    </a:lnTo>
                    <a:lnTo>
                      <a:pt x="0" y="129"/>
                    </a:lnTo>
                    <a:lnTo>
                      <a:pt x="0" y="132"/>
                    </a:lnTo>
                    <a:lnTo>
                      <a:pt x="0" y="133"/>
                    </a:lnTo>
                    <a:lnTo>
                      <a:pt x="1" y="136"/>
                    </a:lnTo>
                    <a:lnTo>
                      <a:pt x="3" y="136"/>
                    </a:lnTo>
                    <a:lnTo>
                      <a:pt x="7" y="136"/>
                    </a:lnTo>
                    <a:lnTo>
                      <a:pt x="9" y="134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14" y="124"/>
                    </a:lnTo>
                    <a:lnTo>
                      <a:pt x="18" y="116"/>
                    </a:lnTo>
                    <a:lnTo>
                      <a:pt x="28" y="99"/>
                    </a:lnTo>
                    <a:lnTo>
                      <a:pt x="52" y="69"/>
                    </a:lnTo>
                    <a:lnTo>
                      <a:pt x="52" y="69"/>
                    </a:lnTo>
                    <a:lnTo>
                      <a:pt x="62" y="55"/>
                    </a:lnTo>
                    <a:lnTo>
                      <a:pt x="73" y="39"/>
                    </a:lnTo>
                    <a:lnTo>
                      <a:pt x="83" y="23"/>
                    </a:lnTo>
                    <a:lnTo>
                      <a:pt x="95" y="9"/>
                    </a:lnTo>
                    <a:lnTo>
                      <a:pt x="95" y="9"/>
                    </a:lnTo>
                    <a:lnTo>
                      <a:pt x="96" y="8"/>
                    </a:lnTo>
                    <a:lnTo>
                      <a:pt x="96" y="5"/>
                    </a:lnTo>
                    <a:lnTo>
                      <a:pt x="95" y="1"/>
                    </a:lnTo>
                    <a:lnTo>
                      <a:pt x="91" y="0"/>
                    </a:lnTo>
                    <a:lnTo>
                      <a:pt x="88" y="0"/>
                    </a:lnTo>
                    <a:lnTo>
                      <a:pt x="87" y="1"/>
                    </a:lnTo>
                    <a:lnTo>
                      <a:pt x="8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Freeform 1139"/>
              <p:cNvSpPr/>
              <p:nvPr/>
            </p:nvSpPr>
            <p:spPr bwMode="auto">
              <a:xfrm>
                <a:off x="6908801" y="4521200"/>
                <a:ext cx="38100" cy="50800"/>
              </a:xfrm>
              <a:custGeom>
                <a:avLst/>
                <a:gdLst/>
                <a:ahLst/>
                <a:cxnLst>
                  <a:cxn ang="0">
                    <a:pos x="88" y="2"/>
                  </a:cxn>
                  <a:cxn ang="0">
                    <a:pos x="88" y="2"/>
                  </a:cxn>
                  <a:cxn ang="0">
                    <a:pos x="76" y="16"/>
                  </a:cxn>
                  <a:cxn ang="0">
                    <a:pos x="64" y="30"/>
                  </a:cxn>
                  <a:cxn ang="0">
                    <a:pos x="42" y="59"/>
                  </a:cxn>
                  <a:cxn ang="0">
                    <a:pos x="2" y="121"/>
                  </a:cxn>
                  <a:cxn ang="0">
                    <a:pos x="2" y="121"/>
                  </a:cxn>
                  <a:cxn ang="0">
                    <a:pos x="0" y="122"/>
                  </a:cxn>
                  <a:cxn ang="0">
                    <a:pos x="2" y="125"/>
                  </a:cxn>
                  <a:cxn ang="0">
                    <a:pos x="2" y="126"/>
                  </a:cxn>
                  <a:cxn ang="0">
                    <a:pos x="4" y="127"/>
                  </a:cxn>
                  <a:cxn ang="0">
                    <a:pos x="8" y="128"/>
                  </a:cxn>
                  <a:cxn ang="0">
                    <a:pos x="10" y="127"/>
                  </a:cxn>
                  <a:cxn ang="0">
                    <a:pos x="12" y="126"/>
                  </a:cxn>
                  <a:cxn ang="0">
                    <a:pos x="12" y="126"/>
                  </a:cxn>
                  <a:cxn ang="0">
                    <a:pos x="51" y="67"/>
                  </a:cxn>
                  <a:cxn ang="0">
                    <a:pos x="74" y="37"/>
                  </a:cxn>
                  <a:cxn ang="0">
                    <a:pos x="84" y="24"/>
                  </a:cxn>
                  <a:cxn ang="0">
                    <a:pos x="97" y="11"/>
                  </a:cxn>
                  <a:cxn ang="0">
                    <a:pos x="97" y="11"/>
                  </a:cxn>
                  <a:cxn ang="0">
                    <a:pos x="99" y="8"/>
                  </a:cxn>
                  <a:cxn ang="0">
                    <a:pos x="99" y="6"/>
                  </a:cxn>
                  <a:cxn ang="0">
                    <a:pos x="96" y="2"/>
                  </a:cxn>
                  <a:cxn ang="0">
                    <a:pos x="93" y="0"/>
                  </a:cxn>
                  <a:cxn ang="0">
                    <a:pos x="91" y="0"/>
                  </a:cxn>
                  <a:cxn ang="0">
                    <a:pos x="88" y="2"/>
                  </a:cxn>
                  <a:cxn ang="0">
                    <a:pos x="88" y="2"/>
                  </a:cxn>
                </a:cxnLst>
                <a:rect l="0" t="0" r="r" b="b"/>
                <a:pathLst>
                  <a:path w="99" h="128">
                    <a:moveTo>
                      <a:pt x="88" y="2"/>
                    </a:moveTo>
                    <a:lnTo>
                      <a:pt x="88" y="2"/>
                    </a:lnTo>
                    <a:lnTo>
                      <a:pt x="76" y="16"/>
                    </a:lnTo>
                    <a:lnTo>
                      <a:pt x="64" y="30"/>
                    </a:lnTo>
                    <a:lnTo>
                      <a:pt x="42" y="59"/>
                    </a:lnTo>
                    <a:lnTo>
                      <a:pt x="2" y="121"/>
                    </a:lnTo>
                    <a:lnTo>
                      <a:pt x="2" y="121"/>
                    </a:lnTo>
                    <a:lnTo>
                      <a:pt x="0" y="122"/>
                    </a:lnTo>
                    <a:lnTo>
                      <a:pt x="2" y="125"/>
                    </a:lnTo>
                    <a:lnTo>
                      <a:pt x="2" y="126"/>
                    </a:lnTo>
                    <a:lnTo>
                      <a:pt x="4" y="127"/>
                    </a:lnTo>
                    <a:lnTo>
                      <a:pt x="8" y="128"/>
                    </a:lnTo>
                    <a:lnTo>
                      <a:pt x="10" y="127"/>
                    </a:lnTo>
                    <a:lnTo>
                      <a:pt x="12" y="126"/>
                    </a:lnTo>
                    <a:lnTo>
                      <a:pt x="12" y="126"/>
                    </a:lnTo>
                    <a:lnTo>
                      <a:pt x="51" y="67"/>
                    </a:lnTo>
                    <a:lnTo>
                      <a:pt x="74" y="37"/>
                    </a:lnTo>
                    <a:lnTo>
                      <a:pt x="84" y="24"/>
                    </a:lnTo>
                    <a:lnTo>
                      <a:pt x="97" y="11"/>
                    </a:lnTo>
                    <a:lnTo>
                      <a:pt x="97" y="11"/>
                    </a:lnTo>
                    <a:lnTo>
                      <a:pt x="99" y="8"/>
                    </a:lnTo>
                    <a:lnTo>
                      <a:pt x="99" y="6"/>
                    </a:lnTo>
                    <a:lnTo>
                      <a:pt x="96" y="2"/>
                    </a:lnTo>
                    <a:lnTo>
                      <a:pt x="93" y="0"/>
                    </a:lnTo>
                    <a:lnTo>
                      <a:pt x="91" y="0"/>
                    </a:lnTo>
                    <a:lnTo>
                      <a:pt x="88" y="2"/>
                    </a:lnTo>
                    <a:lnTo>
                      <a:pt x="8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Freeform 1140"/>
              <p:cNvSpPr/>
              <p:nvPr/>
            </p:nvSpPr>
            <p:spPr bwMode="auto">
              <a:xfrm>
                <a:off x="6924676" y="4525963"/>
                <a:ext cx="47625" cy="53975"/>
              </a:xfrm>
              <a:custGeom>
                <a:avLst/>
                <a:gdLst/>
                <a:ahLst/>
                <a:cxnLst>
                  <a:cxn ang="0">
                    <a:pos x="111" y="0"/>
                  </a:cxn>
                  <a:cxn ang="0">
                    <a:pos x="111" y="0"/>
                  </a:cxn>
                  <a:cxn ang="0">
                    <a:pos x="94" y="13"/>
                  </a:cxn>
                  <a:cxn ang="0">
                    <a:pos x="80" y="28"/>
                  </a:cxn>
                  <a:cxn ang="0">
                    <a:pos x="64" y="42"/>
                  </a:cxn>
                  <a:cxn ang="0">
                    <a:pos x="51" y="58"/>
                  </a:cxn>
                  <a:cxn ang="0">
                    <a:pos x="25" y="92"/>
                  </a:cxn>
                  <a:cxn ang="0">
                    <a:pos x="1" y="126"/>
                  </a:cxn>
                  <a:cxn ang="0">
                    <a:pos x="1" y="126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2"/>
                  </a:cxn>
                  <a:cxn ang="0">
                    <a:pos x="3" y="133"/>
                  </a:cxn>
                  <a:cxn ang="0">
                    <a:pos x="6" y="133"/>
                  </a:cxn>
                  <a:cxn ang="0">
                    <a:pos x="9" y="133"/>
                  </a:cxn>
                  <a:cxn ang="0">
                    <a:pos x="10" y="131"/>
                  </a:cxn>
                  <a:cxn ang="0">
                    <a:pos x="10" y="131"/>
                  </a:cxn>
                  <a:cxn ang="0">
                    <a:pos x="34" y="98"/>
                  </a:cxn>
                  <a:cxn ang="0">
                    <a:pos x="59" y="65"/>
                  </a:cxn>
                  <a:cxn ang="0">
                    <a:pos x="72" y="51"/>
                  </a:cxn>
                  <a:cxn ang="0">
                    <a:pos x="86" y="37"/>
                  </a:cxn>
                  <a:cxn ang="0">
                    <a:pos x="101" y="24"/>
                  </a:cxn>
                  <a:cxn ang="0">
                    <a:pos x="118" y="11"/>
                  </a:cxn>
                  <a:cxn ang="0">
                    <a:pos x="118" y="11"/>
                  </a:cxn>
                  <a:cxn ang="0">
                    <a:pos x="119" y="9"/>
                  </a:cxn>
                  <a:cxn ang="0">
                    <a:pos x="120" y="7"/>
                  </a:cxn>
                  <a:cxn ang="0">
                    <a:pos x="119" y="3"/>
                  </a:cxn>
                  <a:cxn ang="0">
                    <a:pos x="118" y="1"/>
                  </a:cxn>
                  <a:cxn ang="0">
                    <a:pos x="115" y="0"/>
                  </a:cxn>
                  <a:cxn ang="0">
                    <a:pos x="114" y="0"/>
                  </a:cxn>
                  <a:cxn ang="0">
                    <a:pos x="111" y="0"/>
                  </a:cxn>
                  <a:cxn ang="0">
                    <a:pos x="111" y="0"/>
                  </a:cxn>
                </a:cxnLst>
                <a:rect l="0" t="0" r="r" b="b"/>
                <a:pathLst>
                  <a:path w="120" h="133">
                    <a:moveTo>
                      <a:pt x="111" y="0"/>
                    </a:moveTo>
                    <a:lnTo>
                      <a:pt x="111" y="0"/>
                    </a:lnTo>
                    <a:lnTo>
                      <a:pt x="94" y="13"/>
                    </a:lnTo>
                    <a:lnTo>
                      <a:pt x="80" y="28"/>
                    </a:lnTo>
                    <a:lnTo>
                      <a:pt x="64" y="42"/>
                    </a:lnTo>
                    <a:lnTo>
                      <a:pt x="51" y="58"/>
                    </a:lnTo>
                    <a:lnTo>
                      <a:pt x="25" y="92"/>
                    </a:lnTo>
                    <a:lnTo>
                      <a:pt x="1" y="126"/>
                    </a:lnTo>
                    <a:lnTo>
                      <a:pt x="1" y="126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2"/>
                    </a:lnTo>
                    <a:lnTo>
                      <a:pt x="3" y="133"/>
                    </a:lnTo>
                    <a:lnTo>
                      <a:pt x="6" y="133"/>
                    </a:lnTo>
                    <a:lnTo>
                      <a:pt x="9" y="133"/>
                    </a:lnTo>
                    <a:lnTo>
                      <a:pt x="10" y="131"/>
                    </a:lnTo>
                    <a:lnTo>
                      <a:pt x="10" y="131"/>
                    </a:lnTo>
                    <a:lnTo>
                      <a:pt x="34" y="98"/>
                    </a:lnTo>
                    <a:lnTo>
                      <a:pt x="59" y="65"/>
                    </a:lnTo>
                    <a:lnTo>
                      <a:pt x="72" y="51"/>
                    </a:lnTo>
                    <a:lnTo>
                      <a:pt x="86" y="37"/>
                    </a:lnTo>
                    <a:lnTo>
                      <a:pt x="101" y="24"/>
                    </a:lnTo>
                    <a:lnTo>
                      <a:pt x="118" y="11"/>
                    </a:lnTo>
                    <a:lnTo>
                      <a:pt x="118" y="11"/>
                    </a:lnTo>
                    <a:lnTo>
                      <a:pt x="119" y="9"/>
                    </a:lnTo>
                    <a:lnTo>
                      <a:pt x="120" y="7"/>
                    </a:lnTo>
                    <a:lnTo>
                      <a:pt x="119" y="3"/>
                    </a:lnTo>
                    <a:lnTo>
                      <a:pt x="118" y="1"/>
                    </a:lnTo>
                    <a:lnTo>
                      <a:pt x="115" y="0"/>
                    </a:lnTo>
                    <a:lnTo>
                      <a:pt x="114" y="0"/>
                    </a:lnTo>
                    <a:lnTo>
                      <a:pt x="111" y="0"/>
                    </a:lnTo>
                    <a:lnTo>
                      <a:pt x="11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Freeform 1141"/>
              <p:cNvSpPr/>
              <p:nvPr/>
            </p:nvSpPr>
            <p:spPr bwMode="auto">
              <a:xfrm>
                <a:off x="6934201" y="4535488"/>
                <a:ext cx="49213" cy="60325"/>
              </a:xfrm>
              <a:custGeom>
                <a:avLst/>
                <a:gdLst/>
                <a:ahLst/>
                <a:cxnLst>
                  <a:cxn ang="0">
                    <a:pos x="114" y="1"/>
                  </a:cxn>
                  <a:cxn ang="0">
                    <a:pos x="114" y="1"/>
                  </a:cxn>
                  <a:cxn ang="0">
                    <a:pos x="110" y="5"/>
                  </a:cxn>
                  <a:cxn ang="0">
                    <a:pos x="106" y="8"/>
                  </a:cxn>
                  <a:cxn ang="0">
                    <a:pos x="100" y="17"/>
                  </a:cxn>
                  <a:cxn ang="0">
                    <a:pos x="100" y="17"/>
                  </a:cxn>
                  <a:cxn ang="0">
                    <a:pos x="81" y="39"/>
                  </a:cxn>
                  <a:cxn ang="0">
                    <a:pos x="64" y="60"/>
                  </a:cxn>
                  <a:cxn ang="0">
                    <a:pos x="64" y="60"/>
                  </a:cxn>
                  <a:cxn ang="0">
                    <a:pos x="50" y="78"/>
                  </a:cxn>
                  <a:cxn ang="0">
                    <a:pos x="42" y="88"/>
                  </a:cxn>
                  <a:cxn ang="0">
                    <a:pos x="35" y="98"/>
                  </a:cxn>
                  <a:cxn ang="0">
                    <a:pos x="35" y="98"/>
                  </a:cxn>
                  <a:cxn ang="0">
                    <a:pos x="30" y="105"/>
                  </a:cxn>
                  <a:cxn ang="0">
                    <a:pos x="25" y="111"/>
                  </a:cxn>
                  <a:cxn ang="0">
                    <a:pos x="13" y="122"/>
                  </a:cxn>
                  <a:cxn ang="0">
                    <a:pos x="13" y="122"/>
                  </a:cxn>
                  <a:cxn ang="0">
                    <a:pos x="9" y="128"/>
                  </a:cxn>
                  <a:cxn ang="0">
                    <a:pos x="4" y="136"/>
                  </a:cxn>
                  <a:cxn ang="0">
                    <a:pos x="0" y="142"/>
                  </a:cxn>
                  <a:cxn ang="0">
                    <a:pos x="0" y="144"/>
                  </a:cxn>
                  <a:cxn ang="0">
                    <a:pos x="1" y="142"/>
                  </a:cxn>
                  <a:cxn ang="0">
                    <a:pos x="1" y="142"/>
                  </a:cxn>
                  <a:cxn ang="0">
                    <a:pos x="0" y="144"/>
                  </a:cxn>
                  <a:cxn ang="0">
                    <a:pos x="0" y="146"/>
                  </a:cxn>
                  <a:cxn ang="0">
                    <a:pos x="1" y="150"/>
                  </a:cxn>
                  <a:cxn ang="0">
                    <a:pos x="4" y="152"/>
                  </a:cxn>
                  <a:cxn ang="0">
                    <a:pos x="5" y="152"/>
                  </a:cxn>
                  <a:cxn ang="0">
                    <a:pos x="8" y="152"/>
                  </a:cxn>
                  <a:cxn ang="0">
                    <a:pos x="9" y="150"/>
                  </a:cxn>
                  <a:cxn ang="0">
                    <a:pos x="9" y="150"/>
                  </a:cxn>
                  <a:cxn ang="0">
                    <a:pos x="33" y="120"/>
                  </a:cxn>
                  <a:cxn ang="0">
                    <a:pos x="55" y="91"/>
                  </a:cxn>
                  <a:cxn ang="0">
                    <a:pos x="55" y="91"/>
                  </a:cxn>
                  <a:cxn ang="0">
                    <a:pos x="86" y="50"/>
                  </a:cxn>
                  <a:cxn ang="0">
                    <a:pos x="86" y="50"/>
                  </a:cxn>
                  <a:cxn ang="0">
                    <a:pos x="102" y="30"/>
                  </a:cxn>
                  <a:cxn ang="0">
                    <a:pos x="111" y="18"/>
                  </a:cxn>
                  <a:cxn ang="0">
                    <a:pos x="115" y="14"/>
                  </a:cxn>
                  <a:cxn ang="0">
                    <a:pos x="119" y="12"/>
                  </a:cxn>
                  <a:cxn ang="0">
                    <a:pos x="119" y="12"/>
                  </a:cxn>
                  <a:cxn ang="0">
                    <a:pos x="122" y="9"/>
                  </a:cxn>
                  <a:cxn ang="0">
                    <a:pos x="122" y="8"/>
                  </a:cxn>
                  <a:cxn ang="0">
                    <a:pos x="122" y="4"/>
                  </a:cxn>
                  <a:cxn ang="0">
                    <a:pos x="118" y="1"/>
                  </a:cxn>
                  <a:cxn ang="0">
                    <a:pos x="117" y="0"/>
                  </a:cxn>
                  <a:cxn ang="0">
                    <a:pos x="114" y="1"/>
                  </a:cxn>
                  <a:cxn ang="0">
                    <a:pos x="114" y="1"/>
                  </a:cxn>
                </a:cxnLst>
                <a:rect l="0" t="0" r="r" b="b"/>
                <a:pathLst>
                  <a:path w="122" h="152">
                    <a:moveTo>
                      <a:pt x="114" y="1"/>
                    </a:moveTo>
                    <a:lnTo>
                      <a:pt x="114" y="1"/>
                    </a:lnTo>
                    <a:lnTo>
                      <a:pt x="110" y="5"/>
                    </a:lnTo>
                    <a:lnTo>
                      <a:pt x="106" y="8"/>
                    </a:lnTo>
                    <a:lnTo>
                      <a:pt x="100" y="17"/>
                    </a:lnTo>
                    <a:lnTo>
                      <a:pt x="100" y="17"/>
                    </a:lnTo>
                    <a:lnTo>
                      <a:pt x="81" y="39"/>
                    </a:lnTo>
                    <a:lnTo>
                      <a:pt x="64" y="60"/>
                    </a:lnTo>
                    <a:lnTo>
                      <a:pt x="64" y="60"/>
                    </a:lnTo>
                    <a:lnTo>
                      <a:pt x="50" y="78"/>
                    </a:lnTo>
                    <a:lnTo>
                      <a:pt x="42" y="88"/>
                    </a:lnTo>
                    <a:lnTo>
                      <a:pt x="35" y="98"/>
                    </a:lnTo>
                    <a:lnTo>
                      <a:pt x="35" y="98"/>
                    </a:lnTo>
                    <a:lnTo>
                      <a:pt x="30" y="105"/>
                    </a:lnTo>
                    <a:lnTo>
                      <a:pt x="25" y="111"/>
                    </a:lnTo>
                    <a:lnTo>
                      <a:pt x="13" y="122"/>
                    </a:lnTo>
                    <a:lnTo>
                      <a:pt x="13" y="122"/>
                    </a:lnTo>
                    <a:lnTo>
                      <a:pt x="9" y="128"/>
                    </a:lnTo>
                    <a:lnTo>
                      <a:pt x="4" y="136"/>
                    </a:lnTo>
                    <a:lnTo>
                      <a:pt x="0" y="142"/>
                    </a:lnTo>
                    <a:lnTo>
                      <a:pt x="0" y="144"/>
                    </a:lnTo>
                    <a:lnTo>
                      <a:pt x="1" y="142"/>
                    </a:lnTo>
                    <a:lnTo>
                      <a:pt x="1" y="142"/>
                    </a:lnTo>
                    <a:lnTo>
                      <a:pt x="0" y="144"/>
                    </a:lnTo>
                    <a:lnTo>
                      <a:pt x="0" y="146"/>
                    </a:lnTo>
                    <a:lnTo>
                      <a:pt x="1" y="150"/>
                    </a:lnTo>
                    <a:lnTo>
                      <a:pt x="4" y="152"/>
                    </a:lnTo>
                    <a:lnTo>
                      <a:pt x="5" y="152"/>
                    </a:lnTo>
                    <a:lnTo>
                      <a:pt x="8" y="152"/>
                    </a:lnTo>
                    <a:lnTo>
                      <a:pt x="9" y="150"/>
                    </a:lnTo>
                    <a:lnTo>
                      <a:pt x="9" y="150"/>
                    </a:lnTo>
                    <a:lnTo>
                      <a:pt x="33" y="120"/>
                    </a:lnTo>
                    <a:lnTo>
                      <a:pt x="55" y="91"/>
                    </a:lnTo>
                    <a:lnTo>
                      <a:pt x="55" y="91"/>
                    </a:lnTo>
                    <a:lnTo>
                      <a:pt x="86" y="50"/>
                    </a:lnTo>
                    <a:lnTo>
                      <a:pt x="86" y="50"/>
                    </a:lnTo>
                    <a:lnTo>
                      <a:pt x="102" y="30"/>
                    </a:lnTo>
                    <a:lnTo>
                      <a:pt x="111" y="18"/>
                    </a:lnTo>
                    <a:lnTo>
                      <a:pt x="115" y="14"/>
                    </a:lnTo>
                    <a:lnTo>
                      <a:pt x="119" y="12"/>
                    </a:lnTo>
                    <a:lnTo>
                      <a:pt x="119" y="12"/>
                    </a:lnTo>
                    <a:lnTo>
                      <a:pt x="122" y="9"/>
                    </a:lnTo>
                    <a:lnTo>
                      <a:pt x="122" y="8"/>
                    </a:lnTo>
                    <a:lnTo>
                      <a:pt x="122" y="4"/>
                    </a:lnTo>
                    <a:lnTo>
                      <a:pt x="118" y="1"/>
                    </a:lnTo>
                    <a:lnTo>
                      <a:pt x="117" y="0"/>
                    </a:lnTo>
                    <a:lnTo>
                      <a:pt x="114" y="1"/>
                    </a:lnTo>
                    <a:lnTo>
                      <a:pt x="11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Freeform 1142"/>
              <p:cNvSpPr/>
              <p:nvPr/>
            </p:nvSpPr>
            <p:spPr bwMode="auto">
              <a:xfrm>
                <a:off x="6953251" y="4552950"/>
                <a:ext cx="36513" cy="50800"/>
              </a:xfrm>
              <a:custGeom>
                <a:avLst/>
                <a:gdLst/>
                <a:ahLst/>
                <a:cxnLst>
                  <a:cxn ang="0">
                    <a:pos x="81" y="2"/>
                  </a:cxn>
                  <a:cxn ang="0">
                    <a:pos x="81" y="2"/>
                  </a:cxn>
                  <a:cxn ang="0">
                    <a:pos x="69" y="15"/>
                  </a:cxn>
                  <a:cxn ang="0">
                    <a:pos x="58" y="29"/>
                  </a:cxn>
                  <a:cxn ang="0">
                    <a:pos x="48" y="44"/>
                  </a:cxn>
                  <a:cxn ang="0">
                    <a:pos x="37" y="59"/>
                  </a:cxn>
                  <a:cxn ang="0">
                    <a:pos x="19" y="91"/>
                  </a:cxn>
                  <a:cxn ang="0">
                    <a:pos x="0" y="121"/>
                  </a:cxn>
                  <a:cxn ang="0">
                    <a:pos x="0" y="121"/>
                  </a:cxn>
                  <a:cxn ang="0">
                    <a:pos x="0" y="122"/>
                  </a:cxn>
                  <a:cxn ang="0">
                    <a:pos x="0" y="125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6" y="129"/>
                  </a:cxn>
                  <a:cxn ang="0">
                    <a:pos x="9" y="127"/>
                  </a:cxn>
                  <a:cxn ang="0">
                    <a:pos x="10" y="126"/>
                  </a:cxn>
                  <a:cxn ang="0">
                    <a:pos x="10" y="126"/>
                  </a:cxn>
                  <a:cxn ang="0">
                    <a:pos x="28" y="96"/>
                  </a:cxn>
                  <a:cxn ang="0">
                    <a:pos x="47" y="66"/>
                  </a:cxn>
                  <a:cxn ang="0">
                    <a:pos x="56" y="51"/>
                  </a:cxn>
                  <a:cxn ang="0">
                    <a:pos x="66" y="37"/>
                  </a:cxn>
                  <a:cxn ang="0">
                    <a:pos x="77" y="23"/>
                  </a:cxn>
                  <a:cxn ang="0">
                    <a:pos x="88" y="10"/>
                  </a:cxn>
                  <a:cxn ang="0">
                    <a:pos x="88" y="10"/>
                  </a:cxn>
                  <a:cxn ang="0">
                    <a:pos x="90" y="8"/>
                  </a:cxn>
                  <a:cxn ang="0">
                    <a:pos x="91" y="6"/>
                  </a:cxn>
                  <a:cxn ang="0">
                    <a:pos x="88" y="2"/>
                  </a:cxn>
                  <a:cxn ang="0">
                    <a:pos x="85" y="0"/>
                  </a:cxn>
                  <a:cxn ang="0">
                    <a:pos x="83" y="0"/>
                  </a:cxn>
                  <a:cxn ang="0">
                    <a:pos x="81" y="2"/>
                  </a:cxn>
                  <a:cxn ang="0">
                    <a:pos x="81" y="2"/>
                  </a:cxn>
                </a:cxnLst>
                <a:rect l="0" t="0" r="r" b="b"/>
                <a:pathLst>
                  <a:path w="91" h="129">
                    <a:moveTo>
                      <a:pt x="81" y="2"/>
                    </a:moveTo>
                    <a:lnTo>
                      <a:pt x="81" y="2"/>
                    </a:lnTo>
                    <a:lnTo>
                      <a:pt x="69" y="15"/>
                    </a:lnTo>
                    <a:lnTo>
                      <a:pt x="58" y="29"/>
                    </a:lnTo>
                    <a:lnTo>
                      <a:pt x="48" y="44"/>
                    </a:lnTo>
                    <a:lnTo>
                      <a:pt x="37" y="59"/>
                    </a:lnTo>
                    <a:lnTo>
                      <a:pt x="19" y="91"/>
                    </a:lnTo>
                    <a:lnTo>
                      <a:pt x="0" y="121"/>
                    </a:lnTo>
                    <a:lnTo>
                      <a:pt x="0" y="121"/>
                    </a:lnTo>
                    <a:lnTo>
                      <a:pt x="0" y="122"/>
                    </a:lnTo>
                    <a:lnTo>
                      <a:pt x="0" y="125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6" y="129"/>
                    </a:lnTo>
                    <a:lnTo>
                      <a:pt x="9" y="127"/>
                    </a:lnTo>
                    <a:lnTo>
                      <a:pt x="10" y="126"/>
                    </a:lnTo>
                    <a:lnTo>
                      <a:pt x="10" y="126"/>
                    </a:lnTo>
                    <a:lnTo>
                      <a:pt x="28" y="96"/>
                    </a:lnTo>
                    <a:lnTo>
                      <a:pt x="47" y="66"/>
                    </a:lnTo>
                    <a:lnTo>
                      <a:pt x="56" y="51"/>
                    </a:lnTo>
                    <a:lnTo>
                      <a:pt x="66" y="37"/>
                    </a:lnTo>
                    <a:lnTo>
                      <a:pt x="77" y="23"/>
                    </a:lnTo>
                    <a:lnTo>
                      <a:pt x="88" y="10"/>
                    </a:lnTo>
                    <a:lnTo>
                      <a:pt x="88" y="10"/>
                    </a:lnTo>
                    <a:lnTo>
                      <a:pt x="90" y="8"/>
                    </a:lnTo>
                    <a:lnTo>
                      <a:pt x="91" y="6"/>
                    </a:lnTo>
                    <a:lnTo>
                      <a:pt x="88" y="2"/>
                    </a:lnTo>
                    <a:lnTo>
                      <a:pt x="85" y="0"/>
                    </a:lnTo>
                    <a:lnTo>
                      <a:pt x="83" y="0"/>
                    </a:lnTo>
                    <a:lnTo>
                      <a:pt x="81" y="2"/>
                    </a:lnTo>
                    <a:lnTo>
                      <a:pt x="8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Freeform 1143"/>
              <p:cNvSpPr/>
              <p:nvPr/>
            </p:nvSpPr>
            <p:spPr bwMode="auto">
              <a:xfrm>
                <a:off x="6840538" y="4600575"/>
                <a:ext cx="20638" cy="39688"/>
              </a:xfrm>
              <a:custGeom>
                <a:avLst/>
                <a:gdLst/>
                <a:ahLst/>
                <a:cxnLst>
                  <a:cxn ang="0">
                    <a:pos x="44" y="2"/>
                  </a:cxn>
                  <a:cxn ang="0">
                    <a:pos x="44" y="2"/>
                  </a:cxn>
                  <a:cxn ang="0">
                    <a:pos x="30" y="25"/>
                  </a:cxn>
                  <a:cxn ang="0">
                    <a:pos x="17" y="46"/>
                  </a:cxn>
                  <a:cxn ang="0">
                    <a:pos x="11" y="57"/>
                  </a:cxn>
                  <a:cxn ang="0">
                    <a:pos x="6" y="69"/>
                  </a:cxn>
                  <a:cxn ang="0">
                    <a:pos x="3" y="81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7"/>
                  </a:cxn>
                  <a:cxn ang="0">
                    <a:pos x="2" y="98"/>
                  </a:cxn>
                  <a:cxn ang="0">
                    <a:pos x="3" y="99"/>
                  </a:cxn>
                  <a:cxn ang="0">
                    <a:pos x="4" y="99"/>
                  </a:cxn>
                  <a:cxn ang="0">
                    <a:pos x="10" y="98"/>
                  </a:cxn>
                  <a:cxn ang="0">
                    <a:pos x="11" y="97"/>
                  </a:cxn>
                  <a:cxn ang="0">
                    <a:pos x="11" y="94"/>
                  </a:cxn>
                  <a:cxn ang="0">
                    <a:pos x="11" y="94"/>
                  </a:cxn>
                  <a:cxn ang="0">
                    <a:pos x="13" y="82"/>
                  </a:cxn>
                  <a:cxn ang="0">
                    <a:pos x="17" y="70"/>
                  </a:cxn>
                  <a:cxn ang="0">
                    <a:pos x="23" y="60"/>
                  </a:cxn>
                  <a:cxn ang="0">
                    <a:pos x="28" y="49"/>
                  </a:cxn>
                  <a:cxn ang="0">
                    <a:pos x="41" y="29"/>
                  </a:cxn>
                  <a:cxn ang="0">
                    <a:pos x="54" y="8"/>
                  </a:cxn>
                  <a:cxn ang="0">
                    <a:pos x="54" y="8"/>
                  </a:cxn>
                  <a:cxn ang="0">
                    <a:pos x="54" y="5"/>
                  </a:cxn>
                  <a:cxn ang="0">
                    <a:pos x="54" y="4"/>
                  </a:cxn>
                  <a:cxn ang="0">
                    <a:pos x="51" y="0"/>
                  </a:cxn>
                  <a:cxn ang="0">
                    <a:pos x="47" y="0"/>
                  </a:cxn>
                  <a:cxn ang="0">
                    <a:pos x="45" y="0"/>
                  </a:cxn>
                  <a:cxn ang="0">
                    <a:pos x="44" y="2"/>
                  </a:cxn>
                  <a:cxn ang="0">
                    <a:pos x="44" y="2"/>
                  </a:cxn>
                </a:cxnLst>
                <a:rect l="0" t="0" r="r" b="b"/>
                <a:pathLst>
                  <a:path w="54" h="99">
                    <a:moveTo>
                      <a:pt x="44" y="2"/>
                    </a:moveTo>
                    <a:lnTo>
                      <a:pt x="44" y="2"/>
                    </a:lnTo>
                    <a:lnTo>
                      <a:pt x="30" y="25"/>
                    </a:lnTo>
                    <a:lnTo>
                      <a:pt x="17" y="46"/>
                    </a:lnTo>
                    <a:lnTo>
                      <a:pt x="11" y="57"/>
                    </a:lnTo>
                    <a:lnTo>
                      <a:pt x="6" y="69"/>
                    </a:lnTo>
                    <a:lnTo>
                      <a:pt x="3" y="81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7"/>
                    </a:lnTo>
                    <a:lnTo>
                      <a:pt x="2" y="98"/>
                    </a:lnTo>
                    <a:lnTo>
                      <a:pt x="3" y="99"/>
                    </a:lnTo>
                    <a:lnTo>
                      <a:pt x="4" y="99"/>
                    </a:lnTo>
                    <a:lnTo>
                      <a:pt x="10" y="98"/>
                    </a:lnTo>
                    <a:lnTo>
                      <a:pt x="11" y="97"/>
                    </a:lnTo>
                    <a:lnTo>
                      <a:pt x="11" y="94"/>
                    </a:lnTo>
                    <a:lnTo>
                      <a:pt x="11" y="94"/>
                    </a:lnTo>
                    <a:lnTo>
                      <a:pt x="13" y="82"/>
                    </a:lnTo>
                    <a:lnTo>
                      <a:pt x="17" y="70"/>
                    </a:lnTo>
                    <a:lnTo>
                      <a:pt x="23" y="60"/>
                    </a:lnTo>
                    <a:lnTo>
                      <a:pt x="28" y="49"/>
                    </a:lnTo>
                    <a:lnTo>
                      <a:pt x="41" y="29"/>
                    </a:lnTo>
                    <a:lnTo>
                      <a:pt x="54" y="8"/>
                    </a:lnTo>
                    <a:lnTo>
                      <a:pt x="54" y="8"/>
                    </a:lnTo>
                    <a:lnTo>
                      <a:pt x="54" y="5"/>
                    </a:lnTo>
                    <a:lnTo>
                      <a:pt x="54" y="4"/>
                    </a:lnTo>
                    <a:lnTo>
                      <a:pt x="51" y="0"/>
                    </a:lnTo>
                    <a:lnTo>
                      <a:pt x="47" y="0"/>
                    </a:lnTo>
                    <a:lnTo>
                      <a:pt x="45" y="0"/>
                    </a:lnTo>
                    <a:lnTo>
                      <a:pt x="44" y="2"/>
                    </a:lnTo>
                    <a:lnTo>
                      <a:pt x="4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Freeform 1144"/>
              <p:cNvSpPr/>
              <p:nvPr/>
            </p:nvSpPr>
            <p:spPr bwMode="auto">
              <a:xfrm>
                <a:off x="6853238" y="4613275"/>
                <a:ext cx="22225" cy="36513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32" y="22"/>
                  </a:cxn>
                  <a:cxn ang="0">
                    <a:pos x="19" y="43"/>
                  </a:cxn>
                  <a:cxn ang="0">
                    <a:pos x="19" y="43"/>
                  </a:cxn>
                  <a:cxn ang="0">
                    <a:pos x="9" y="63"/>
                  </a:cxn>
                  <a:cxn ang="0">
                    <a:pos x="4" y="73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6"/>
                  </a:cxn>
                  <a:cxn ang="0">
                    <a:pos x="0" y="89"/>
                  </a:cxn>
                  <a:cxn ang="0">
                    <a:pos x="4" y="90"/>
                  </a:cxn>
                  <a:cxn ang="0">
                    <a:pos x="8" y="90"/>
                  </a:cxn>
                  <a:cxn ang="0">
                    <a:pos x="9" y="89"/>
                  </a:cxn>
                  <a:cxn ang="0">
                    <a:pos x="10" y="87"/>
                  </a:cxn>
                  <a:cxn ang="0">
                    <a:pos x="10" y="87"/>
                  </a:cxn>
                  <a:cxn ang="0">
                    <a:pos x="14" y="76"/>
                  </a:cxn>
                  <a:cxn ang="0">
                    <a:pos x="21" y="65"/>
                  </a:cxn>
                  <a:cxn ang="0">
                    <a:pos x="31" y="44"/>
                  </a:cxn>
                  <a:cxn ang="0">
                    <a:pos x="31" y="44"/>
                  </a:cxn>
                  <a:cxn ang="0">
                    <a:pos x="43" y="26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6" y="6"/>
                  </a:cxn>
                  <a:cxn ang="0">
                    <a:pos x="56" y="4"/>
                  </a:cxn>
                  <a:cxn ang="0">
                    <a:pos x="56" y="2"/>
                  </a:cxn>
                  <a:cxn ang="0">
                    <a:pos x="53" y="1"/>
                  </a:cxn>
                  <a:cxn ang="0">
                    <a:pos x="49" y="0"/>
                  </a:cxn>
                  <a:cxn ang="0">
                    <a:pos x="48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6" h="90">
                    <a:moveTo>
                      <a:pt x="46" y="2"/>
                    </a:moveTo>
                    <a:lnTo>
                      <a:pt x="46" y="2"/>
                    </a:lnTo>
                    <a:lnTo>
                      <a:pt x="32" y="22"/>
                    </a:lnTo>
                    <a:lnTo>
                      <a:pt x="19" y="43"/>
                    </a:lnTo>
                    <a:lnTo>
                      <a:pt x="19" y="43"/>
                    </a:lnTo>
                    <a:lnTo>
                      <a:pt x="9" y="63"/>
                    </a:lnTo>
                    <a:lnTo>
                      <a:pt x="4" y="7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6"/>
                    </a:lnTo>
                    <a:lnTo>
                      <a:pt x="0" y="89"/>
                    </a:lnTo>
                    <a:lnTo>
                      <a:pt x="4" y="90"/>
                    </a:lnTo>
                    <a:lnTo>
                      <a:pt x="8" y="90"/>
                    </a:lnTo>
                    <a:lnTo>
                      <a:pt x="9" y="89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4" y="76"/>
                    </a:lnTo>
                    <a:lnTo>
                      <a:pt x="21" y="65"/>
                    </a:lnTo>
                    <a:lnTo>
                      <a:pt x="31" y="44"/>
                    </a:lnTo>
                    <a:lnTo>
                      <a:pt x="31" y="44"/>
                    </a:lnTo>
                    <a:lnTo>
                      <a:pt x="43" y="26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6" y="6"/>
                    </a:lnTo>
                    <a:lnTo>
                      <a:pt x="56" y="4"/>
                    </a:lnTo>
                    <a:lnTo>
                      <a:pt x="56" y="2"/>
                    </a:lnTo>
                    <a:lnTo>
                      <a:pt x="53" y="1"/>
                    </a:lnTo>
                    <a:lnTo>
                      <a:pt x="49" y="0"/>
                    </a:lnTo>
                    <a:lnTo>
                      <a:pt x="48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Freeform 1145"/>
              <p:cNvSpPr/>
              <p:nvPr/>
            </p:nvSpPr>
            <p:spPr bwMode="auto">
              <a:xfrm>
                <a:off x="6870701" y="4619625"/>
                <a:ext cx="26988" cy="36513"/>
              </a:xfrm>
              <a:custGeom>
                <a:avLst/>
                <a:gdLst/>
                <a:ahLst/>
                <a:cxnLst>
                  <a:cxn ang="0">
                    <a:pos x="57" y="1"/>
                  </a:cxn>
                  <a:cxn ang="0">
                    <a:pos x="57" y="1"/>
                  </a:cxn>
                  <a:cxn ang="0">
                    <a:pos x="39" y="20"/>
                  </a:cxn>
                  <a:cxn ang="0">
                    <a:pos x="30" y="29"/>
                  </a:cxn>
                  <a:cxn ang="0">
                    <a:pos x="22" y="39"/>
                  </a:cxn>
                  <a:cxn ang="0">
                    <a:pos x="14" y="50"/>
                  </a:cxn>
                  <a:cxn ang="0">
                    <a:pos x="7" y="62"/>
                  </a:cxn>
                  <a:cxn ang="0">
                    <a:pos x="3" y="73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9"/>
                  </a:cxn>
                  <a:cxn ang="0">
                    <a:pos x="0" y="92"/>
                  </a:cxn>
                  <a:cxn ang="0">
                    <a:pos x="3" y="94"/>
                  </a:cxn>
                  <a:cxn ang="0">
                    <a:pos x="7" y="93"/>
                  </a:cxn>
                  <a:cxn ang="0">
                    <a:pos x="9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14" y="77"/>
                  </a:cxn>
                  <a:cxn ang="0">
                    <a:pos x="19" y="66"/>
                  </a:cxn>
                  <a:cxn ang="0">
                    <a:pos x="24" y="55"/>
                  </a:cxn>
                  <a:cxn ang="0">
                    <a:pos x="31" y="46"/>
                  </a:cxn>
                  <a:cxn ang="0">
                    <a:pos x="39" y="35"/>
                  </a:cxn>
                  <a:cxn ang="0">
                    <a:pos x="48" y="26"/>
                  </a:cxn>
                  <a:cxn ang="0">
                    <a:pos x="66" y="9"/>
                  </a:cxn>
                  <a:cxn ang="0">
                    <a:pos x="66" y="9"/>
                  </a:cxn>
                  <a:cxn ang="0">
                    <a:pos x="68" y="8"/>
                  </a:cxn>
                  <a:cxn ang="0">
                    <a:pos x="68" y="5"/>
                  </a:cxn>
                  <a:cxn ang="0">
                    <a:pos x="66" y="1"/>
                  </a:cxn>
                  <a:cxn ang="0">
                    <a:pos x="62" y="0"/>
                  </a:cxn>
                  <a:cxn ang="0">
                    <a:pos x="60" y="0"/>
                  </a:cxn>
                  <a:cxn ang="0">
                    <a:pos x="57" y="1"/>
                  </a:cxn>
                  <a:cxn ang="0">
                    <a:pos x="57" y="1"/>
                  </a:cxn>
                </a:cxnLst>
                <a:rect l="0" t="0" r="r" b="b"/>
                <a:pathLst>
                  <a:path w="68" h="94">
                    <a:moveTo>
                      <a:pt x="57" y="1"/>
                    </a:moveTo>
                    <a:lnTo>
                      <a:pt x="57" y="1"/>
                    </a:lnTo>
                    <a:lnTo>
                      <a:pt x="39" y="20"/>
                    </a:lnTo>
                    <a:lnTo>
                      <a:pt x="30" y="29"/>
                    </a:lnTo>
                    <a:lnTo>
                      <a:pt x="22" y="39"/>
                    </a:lnTo>
                    <a:lnTo>
                      <a:pt x="14" y="50"/>
                    </a:lnTo>
                    <a:lnTo>
                      <a:pt x="7" y="62"/>
                    </a:lnTo>
                    <a:lnTo>
                      <a:pt x="3" y="73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9"/>
                    </a:lnTo>
                    <a:lnTo>
                      <a:pt x="0" y="92"/>
                    </a:lnTo>
                    <a:lnTo>
                      <a:pt x="3" y="94"/>
                    </a:lnTo>
                    <a:lnTo>
                      <a:pt x="7" y="93"/>
                    </a:lnTo>
                    <a:lnTo>
                      <a:pt x="9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4" y="77"/>
                    </a:lnTo>
                    <a:lnTo>
                      <a:pt x="19" y="66"/>
                    </a:lnTo>
                    <a:lnTo>
                      <a:pt x="24" y="55"/>
                    </a:lnTo>
                    <a:lnTo>
                      <a:pt x="31" y="46"/>
                    </a:lnTo>
                    <a:lnTo>
                      <a:pt x="39" y="35"/>
                    </a:lnTo>
                    <a:lnTo>
                      <a:pt x="48" y="26"/>
                    </a:lnTo>
                    <a:lnTo>
                      <a:pt x="66" y="9"/>
                    </a:lnTo>
                    <a:lnTo>
                      <a:pt x="66" y="9"/>
                    </a:lnTo>
                    <a:lnTo>
                      <a:pt x="68" y="8"/>
                    </a:lnTo>
                    <a:lnTo>
                      <a:pt x="68" y="5"/>
                    </a:lnTo>
                    <a:lnTo>
                      <a:pt x="66" y="1"/>
                    </a:lnTo>
                    <a:lnTo>
                      <a:pt x="62" y="0"/>
                    </a:lnTo>
                    <a:lnTo>
                      <a:pt x="60" y="0"/>
                    </a:lnTo>
                    <a:lnTo>
                      <a:pt x="57" y="1"/>
                    </a:ln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Freeform 1146"/>
              <p:cNvSpPr/>
              <p:nvPr/>
            </p:nvSpPr>
            <p:spPr bwMode="auto">
              <a:xfrm>
                <a:off x="6892926" y="4622800"/>
                <a:ext cx="25400" cy="36513"/>
              </a:xfrm>
              <a:custGeom>
                <a:avLst/>
                <a:gdLst/>
                <a:ahLst/>
                <a:cxnLst>
                  <a:cxn ang="0">
                    <a:pos x="56" y="2"/>
                  </a:cxn>
                  <a:cxn ang="0">
                    <a:pos x="56" y="2"/>
                  </a:cxn>
                  <a:cxn ang="0">
                    <a:pos x="39" y="21"/>
                  </a:cxn>
                  <a:cxn ang="0">
                    <a:pos x="25" y="40"/>
                  </a:cxn>
                  <a:cxn ang="0">
                    <a:pos x="13" y="61"/>
                  </a:cxn>
                  <a:cxn ang="0">
                    <a:pos x="1" y="83"/>
                  </a:cxn>
                  <a:cxn ang="0">
                    <a:pos x="1" y="83"/>
                  </a:cxn>
                  <a:cxn ang="0">
                    <a:pos x="0" y="86"/>
                  </a:cxn>
                  <a:cxn ang="0">
                    <a:pos x="0" y="87"/>
                  </a:cxn>
                  <a:cxn ang="0">
                    <a:pos x="3" y="91"/>
                  </a:cxn>
                  <a:cxn ang="0">
                    <a:pos x="8" y="91"/>
                  </a:cxn>
                  <a:cxn ang="0">
                    <a:pos x="9" y="91"/>
                  </a:cxn>
                  <a:cxn ang="0">
                    <a:pos x="11" y="89"/>
                  </a:cxn>
                  <a:cxn ang="0">
                    <a:pos x="11" y="89"/>
                  </a:cxn>
                  <a:cxn ang="0">
                    <a:pos x="22" y="68"/>
                  </a:cxn>
                  <a:cxn ang="0">
                    <a:pos x="34" y="48"/>
                  </a:cxn>
                  <a:cxn ang="0">
                    <a:pos x="49" y="28"/>
                  </a:cxn>
                  <a:cxn ang="0">
                    <a:pos x="64" y="10"/>
                  </a:cxn>
                  <a:cxn ang="0">
                    <a:pos x="64" y="10"/>
                  </a:cxn>
                  <a:cxn ang="0">
                    <a:pos x="66" y="7"/>
                  </a:cxn>
                  <a:cxn ang="0">
                    <a:pos x="66" y="6"/>
                  </a:cxn>
                  <a:cxn ang="0">
                    <a:pos x="64" y="2"/>
                  </a:cxn>
                  <a:cxn ang="0">
                    <a:pos x="60" y="0"/>
                  </a:cxn>
                  <a:cxn ang="0">
                    <a:pos x="58" y="1"/>
                  </a:cxn>
                  <a:cxn ang="0">
                    <a:pos x="56" y="2"/>
                  </a:cxn>
                  <a:cxn ang="0">
                    <a:pos x="56" y="2"/>
                  </a:cxn>
                </a:cxnLst>
                <a:rect l="0" t="0" r="r" b="b"/>
                <a:pathLst>
                  <a:path w="66" h="91">
                    <a:moveTo>
                      <a:pt x="56" y="2"/>
                    </a:moveTo>
                    <a:lnTo>
                      <a:pt x="56" y="2"/>
                    </a:lnTo>
                    <a:lnTo>
                      <a:pt x="39" y="21"/>
                    </a:lnTo>
                    <a:lnTo>
                      <a:pt x="25" y="40"/>
                    </a:lnTo>
                    <a:lnTo>
                      <a:pt x="13" y="61"/>
                    </a:lnTo>
                    <a:lnTo>
                      <a:pt x="1" y="83"/>
                    </a:lnTo>
                    <a:lnTo>
                      <a:pt x="1" y="83"/>
                    </a:lnTo>
                    <a:lnTo>
                      <a:pt x="0" y="86"/>
                    </a:lnTo>
                    <a:lnTo>
                      <a:pt x="0" y="87"/>
                    </a:lnTo>
                    <a:lnTo>
                      <a:pt x="3" y="91"/>
                    </a:lnTo>
                    <a:lnTo>
                      <a:pt x="8" y="91"/>
                    </a:lnTo>
                    <a:lnTo>
                      <a:pt x="9" y="91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22" y="68"/>
                    </a:lnTo>
                    <a:lnTo>
                      <a:pt x="34" y="48"/>
                    </a:lnTo>
                    <a:lnTo>
                      <a:pt x="49" y="28"/>
                    </a:lnTo>
                    <a:lnTo>
                      <a:pt x="64" y="10"/>
                    </a:lnTo>
                    <a:lnTo>
                      <a:pt x="64" y="10"/>
                    </a:lnTo>
                    <a:lnTo>
                      <a:pt x="66" y="7"/>
                    </a:lnTo>
                    <a:lnTo>
                      <a:pt x="66" y="6"/>
                    </a:lnTo>
                    <a:lnTo>
                      <a:pt x="64" y="2"/>
                    </a:lnTo>
                    <a:lnTo>
                      <a:pt x="60" y="0"/>
                    </a:lnTo>
                    <a:lnTo>
                      <a:pt x="58" y="1"/>
                    </a:lnTo>
                    <a:lnTo>
                      <a:pt x="56" y="2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Freeform 1147"/>
              <p:cNvSpPr/>
              <p:nvPr/>
            </p:nvSpPr>
            <p:spPr bwMode="auto">
              <a:xfrm>
                <a:off x="6902451" y="4632325"/>
                <a:ext cx="26988" cy="42863"/>
              </a:xfrm>
              <a:custGeom>
                <a:avLst/>
                <a:gdLst/>
                <a:ahLst/>
                <a:cxnLst>
                  <a:cxn ang="0">
                    <a:pos x="56" y="5"/>
                  </a:cxn>
                  <a:cxn ang="0">
                    <a:pos x="56" y="5"/>
                  </a:cxn>
                  <a:cxn ang="0">
                    <a:pos x="55" y="12"/>
                  </a:cxn>
                  <a:cxn ang="0">
                    <a:pos x="53" y="17"/>
                  </a:cxn>
                  <a:cxn ang="0">
                    <a:pos x="47" y="28"/>
                  </a:cxn>
                  <a:cxn ang="0">
                    <a:pos x="34" y="49"/>
                  </a:cxn>
                  <a:cxn ang="0">
                    <a:pos x="34" y="49"/>
                  </a:cxn>
                  <a:cxn ang="0">
                    <a:pos x="18" y="73"/>
                  </a:cxn>
                  <a:cxn ang="0">
                    <a:pos x="1" y="96"/>
                  </a:cxn>
                  <a:cxn ang="0">
                    <a:pos x="1" y="96"/>
                  </a:cxn>
                  <a:cxn ang="0">
                    <a:pos x="0" y="98"/>
                  </a:cxn>
                  <a:cxn ang="0">
                    <a:pos x="0" y="101"/>
                  </a:cxn>
                  <a:cxn ang="0">
                    <a:pos x="1" y="105"/>
                  </a:cxn>
                  <a:cxn ang="0">
                    <a:pos x="4" y="106"/>
                  </a:cxn>
                  <a:cxn ang="0">
                    <a:pos x="5" y="106"/>
                  </a:cxn>
                  <a:cxn ang="0">
                    <a:pos x="8" y="106"/>
                  </a:cxn>
                  <a:cxn ang="0">
                    <a:pos x="9" y="103"/>
                  </a:cxn>
                  <a:cxn ang="0">
                    <a:pos x="9" y="103"/>
                  </a:cxn>
                  <a:cxn ang="0">
                    <a:pos x="19" y="90"/>
                  </a:cxn>
                  <a:cxn ang="0">
                    <a:pos x="28" y="77"/>
                  </a:cxn>
                  <a:cxn ang="0">
                    <a:pos x="47" y="49"/>
                  </a:cxn>
                  <a:cxn ang="0">
                    <a:pos x="47" y="49"/>
                  </a:cxn>
                  <a:cxn ang="0">
                    <a:pos x="60" y="28"/>
                  </a:cxn>
                  <a:cxn ang="0">
                    <a:pos x="65" y="17"/>
                  </a:cxn>
                  <a:cxn ang="0">
                    <a:pos x="66" y="12"/>
                  </a:cxn>
                  <a:cxn ang="0">
                    <a:pos x="68" y="5"/>
                  </a:cxn>
                  <a:cxn ang="0">
                    <a:pos x="68" y="5"/>
                  </a:cxn>
                  <a:cxn ang="0">
                    <a:pos x="68" y="4"/>
                  </a:cxn>
                  <a:cxn ang="0">
                    <a:pos x="66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7" y="4"/>
                  </a:cxn>
                  <a:cxn ang="0">
                    <a:pos x="56" y="5"/>
                  </a:cxn>
                  <a:cxn ang="0">
                    <a:pos x="56" y="5"/>
                  </a:cxn>
                </a:cxnLst>
                <a:rect l="0" t="0" r="r" b="b"/>
                <a:pathLst>
                  <a:path w="68" h="106">
                    <a:moveTo>
                      <a:pt x="56" y="5"/>
                    </a:moveTo>
                    <a:lnTo>
                      <a:pt x="56" y="5"/>
                    </a:lnTo>
                    <a:lnTo>
                      <a:pt x="55" y="12"/>
                    </a:lnTo>
                    <a:lnTo>
                      <a:pt x="53" y="17"/>
                    </a:lnTo>
                    <a:lnTo>
                      <a:pt x="47" y="28"/>
                    </a:lnTo>
                    <a:lnTo>
                      <a:pt x="34" y="49"/>
                    </a:lnTo>
                    <a:lnTo>
                      <a:pt x="34" y="49"/>
                    </a:lnTo>
                    <a:lnTo>
                      <a:pt x="18" y="73"/>
                    </a:lnTo>
                    <a:lnTo>
                      <a:pt x="1" y="96"/>
                    </a:lnTo>
                    <a:lnTo>
                      <a:pt x="1" y="96"/>
                    </a:lnTo>
                    <a:lnTo>
                      <a:pt x="0" y="98"/>
                    </a:lnTo>
                    <a:lnTo>
                      <a:pt x="0" y="101"/>
                    </a:lnTo>
                    <a:lnTo>
                      <a:pt x="1" y="105"/>
                    </a:lnTo>
                    <a:lnTo>
                      <a:pt x="4" y="106"/>
                    </a:lnTo>
                    <a:lnTo>
                      <a:pt x="5" y="106"/>
                    </a:lnTo>
                    <a:lnTo>
                      <a:pt x="8" y="106"/>
                    </a:lnTo>
                    <a:lnTo>
                      <a:pt x="9" y="103"/>
                    </a:lnTo>
                    <a:lnTo>
                      <a:pt x="9" y="103"/>
                    </a:lnTo>
                    <a:lnTo>
                      <a:pt x="19" y="90"/>
                    </a:lnTo>
                    <a:lnTo>
                      <a:pt x="28" y="77"/>
                    </a:lnTo>
                    <a:lnTo>
                      <a:pt x="47" y="49"/>
                    </a:lnTo>
                    <a:lnTo>
                      <a:pt x="47" y="49"/>
                    </a:lnTo>
                    <a:lnTo>
                      <a:pt x="60" y="28"/>
                    </a:lnTo>
                    <a:lnTo>
                      <a:pt x="65" y="17"/>
                    </a:lnTo>
                    <a:lnTo>
                      <a:pt x="66" y="12"/>
                    </a:lnTo>
                    <a:lnTo>
                      <a:pt x="68" y="5"/>
                    </a:lnTo>
                    <a:lnTo>
                      <a:pt x="68" y="5"/>
                    </a:lnTo>
                    <a:lnTo>
                      <a:pt x="68" y="4"/>
                    </a:lnTo>
                    <a:lnTo>
                      <a:pt x="66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7" y="4"/>
                    </a:lnTo>
                    <a:lnTo>
                      <a:pt x="56" y="5"/>
                    </a:lnTo>
                    <a:lnTo>
                      <a:pt x="56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Freeform 1148"/>
              <p:cNvSpPr/>
              <p:nvPr/>
            </p:nvSpPr>
            <p:spPr bwMode="auto">
              <a:xfrm>
                <a:off x="6851651" y="4640263"/>
                <a:ext cx="101600" cy="128588"/>
              </a:xfrm>
              <a:custGeom>
                <a:avLst/>
                <a:gdLst/>
                <a:ahLst/>
                <a:cxnLst>
                  <a:cxn ang="0">
                    <a:pos x="246" y="1"/>
                  </a:cxn>
                  <a:cxn ang="0">
                    <a:pos x="246" y="1"/>
                  </a:cxn>
                  <a:cxn ang="0">
                    <a:pos x="226" y="22"/>
                  </a:cxn>
                  <a:cxn ang="0">
                    <a:pos x="208" y="43"/>
                  </a:cxn>
                  <a:cxn ang="0">
                    <a:pos x="171" y="88"/>
                  </a:cxn>
                  <a:cxn ang="0">
                    <a:pos x="101" y="175"/>
                  </a:cxn>
                  <a:cxn ang="0">
                    <a:pos x="101" y="175"/>
                  </a:cxn>
                  <a:cxn ang="0">
                    <a:pos x="69" y="215"/>
                  </a:cxn>
                  <a:cxn ang="0">
                    <a:pos x="55" y="234"/>
                  </a:cxn>
                  <a:cxn ang="0">
                    <a:pos x="41" y="255"/>
                  </a:cxn>
                  <a:cxn ang="0">
                    <a:pos x="41" y="255"/>
                  </a:cxn>
                  <a:cxn ang="0">
                    <a:pos x="35" y="263"/>
                  </a:cxn>
                  <a:cxn ang="0">
                    <a:pos x="30" y="270"/>
                  </a:cxn>
                  <a:cxn ang="0">
                    <a:pos x="17" y="285"/>
                  </a:cxn>
                  <a:cxn ang="0">
                    <a:pos x="11" y="293"/>
                  </a:cxn>
                  <a:cxn ang="0">
                    <a:pos x="5" y="301"/>
                  </a:cxn>
                  <a:cxn ang="0">
                    <a:pos x="1" y="310"/>
                  </a:cxn>
                  <a:cxn ang="0">
                    <a:pos x="0" y="318"/>
                  </a:cxn>
                  <a:cxn ang="0">
                    <a:pos x="0" y="318"/>
                  </a:cxn>
                  <a:cxn ang="0">
                    <a:pos x="0" y="321"/>
                  </a:cxn>
                  <a:cxn ang="0">
                    <a:pos x="0" y="323"/>
                  </a:cxn>
                  <a:cxn ang="0">
                    <a:pos x="4" y="326"/>
                  </a:cxn>
                  <a:cxn ang="0">
                    <a:pos x="7" y="326"/>
                  </a:cxn>
                  <a:cxn ang="0">
                    <a:pos x="8" y="324"/>
                  </a:cxn>
                  <a:cxn ang="0">
                    <a:pos x="9" y="323"/>
                  </a:cxn>
                  <a:cxn ang="0">
                    <a:pos x="11" y="322"/>
                  </a:cxn>
                  <a:cxn ang="0">
                    <a:pos x="11" y="322"/>
                  </a:cxn>
                  <a:cxn ang="0">
                    <a:pos x="12" y="315"/>
                  </a:cxn>
                  <a:cxn ang="0">
                    <a:pos x="15" y="311"/>
                  </a:cxn>
                  <a:cxn ang="0">
                    <a:pos x="20" y="304"/>
                  </a:cxn>
                  <a:cxn ang="0">
                    <a:pos x="26" y="296"/>
                  </a:cxn>
                  <a:cxn ang="0">
                    <a:pos x="33" y="289"/>
                  </a:cxn>
                  <a:cxn ang="0">
                    <a:pos x="33" y="289"/>
                  </a:cxn>
                  <a:cxn ang="0">
                    <a:pos x="45" y="271"/>
                  </a:cxn>
                  <a:cxn ang="0">
                    <a:pos x="55" y="254"/>
                  </a:cxn>
                  <a:cxn ang="0">
                    <a:pos x="55" y="254"/>
                  </a:cxn>
                  <a:cxn ang="0">
                    <a:pos x="71" y="230"/>
                  </a:cxn>
                  <a:cxn ang="0">
                    <a:pos x="88" y="209"/>
                  </a:cxn>
                  <a:cxn ang="0">
                    <a:pos x="123" y="168"/>
                  </a:cxn>
                  <a:cxn ang="0">
                    <a:pos x="123" y="168"/>
                  </a:cxn>
                  <a:cxn ang="0">
                    <a:pos x="187" y="86"/>
                  </a:cxn>
                  <a:cxn ang="0">
                    <a:pos x="220" y="47"/>
                  </a:cxn>
                  <a:cxn ang="0">
                    <a:pos x="237" y="29"/>
                  </a:cxn>
                  <a:cxn ang="0">
                    <a:pos x="255" y="11"/>
                  </a:cxn>
                  <a:cxn ang="0">
                    <a:pos x="255" y="11"/>
                  </a:cxn>
                  <a:cxn ang="0">
                    <a:pos x="257" y="8"/>
                  </a:cxn>
                  <a:cxn ang="0">
                    <a:pos x="257" y="5"/>
                  </a:cxn>
                  <a:cxn ang="0">
                    <a:pos x="254" y="1"/>
                  </a:cxn>
                  <a:cxn ang="0">
                    <a:pos x="251" y="0"/>
                  </a:cxn>
                  <a:cxn ang="0">
                    <a:pos x="249" y="0"/>
                  </a:cxn>
                  <a:cxn ang="0">
                    <a:pos x="246" y="1"/>
                  </a:cxn>
                  <a:cxn ang="0">
                    <a:pos x="246" y="1"/>
                  </a:cxn>
                </a:cxnLst>
                <a:rect l="0" t="0" r="r" b="b"/>
                <a:pathLst>
                  <a:path w="257" h="326">
                    <a:moveTo>
                      <a:pt x="246" y="1"/>
                    </a:moveTo>
                    <a:lnTo>
                      <a:pt x="246" y="1"/>
                    </a:lnTo>
                    <a:lnTo>
                      <a:pt x="226" y="22"/>
                    </a:lnTo>
                    <a:lnTo>
                      <a:pt x="208" y="43"/>
                    </a:lnTo>
                    <a:lnTo>
                      <a:pt x="171" y="88"/>
                    </a:lnTo>
                    <a:lnTo>
                      <a:pt x="101" y="175"/>
                    </a:lnTo>
                    <a:lnTo>
                      <a:pt x="101" y="175"/>
                    </a:lnTo>
                    <a:lnTo>
                      <a:pt x="69" y="215"/>
                    </a:lnTo>
                    <a:lnTo>
                      <a:pt x="55" y="234"/>
                    </a:lnTo>
                    <a:lnTo>
                      <a:pt x="41" y="255"/>
                    </a:lnTo>
                    <a:lnTo>
                      <a:pt x="41" y="255"/>
                    </a:lnTo>
                    <a:lnTo>
                      <a:pt x="35" y="263"/>
                    </a:lnTo>
                    <a:lnTo>
                      <a:pt x="30" y="270"/>
                    </a:lnTo>
                    <a:lnTo>
                      <a:pt x="17" y="285"/>
                    </a:lnTo>
                    <a:lnTo>
                      <a:pt x="11" y="293"/>
                    </a:lnTo>
                    <a:lnTo>
                      <a:pt x="5" y="301"/>
                    </a:lnTo>
                    <a:lnTo>
                      <a:pt x="1" y="310"/>
                    </a:lnTo>
                    <a:lnTo>
                      <a:pt x="0" y="318"/>
                    </a:lnTo>
                    <a:lnTo>
                      <a:pt x="0" y="318"/>
                    </a:lnTo>
                    <a:lnTo>
                      <a:pt x="0" y="321"/>
                    </a:lnTo>
                    <a:lnTo>
                      <a:pt x="0" y="323"/>
                    </a:lnTo>
                    <a:lnTo>
                      <a:pt x="4" y="326"/>
                    </a:lnTo>
                    <a:lnTo>
                      <a:pt x="7" y="326"/>
                    </a:lnTo>
                    <a:lnTo>
                      <a:pt x="8" y="324"/>
                    </a:lnTo>
                    <a:lnTo>
                      <a:pt x="9" y="323"/>
                    </a:lnTo>
                    <a:lnTo>
                      <a:pt x="11" y="322"/>
                    </a:lnTo>
                    <a:lnTo>
                      <a:pt x="11" y="322"/>
                    </a:lnTo>
                    <a:lnTo>
                      <a:pt x="12" y="315"/>
                    </a:lnTo>
                    <a:lnTo>
                      <a:pt x="15" y="311"/>
                    </a:lnTo>
                    <a:lnTo>
                      <a:pt x="20" y="304"/>
                    </a:lnTo>
                    <a:lnTo>
                      <a:pt x="26" y="296"/>
                    </a:lnTo>
                    <a:lnTo>
                      <a:pt x="33" y="289"/>
                    </a:lnTo>
                    <a:lnTo>
                      <a:pt x="33" y="289"/>
                    </a:lnTo>
                    <a:lnTo>
                      <a:pt x="45" y="271"/>
                    </a:lnTo>
                    <a:lnTo>
                      <a:pt x="55" y="254"/>
                    </a:lnTo>
                    <a:lnTo>
                      <a:pt x="55" y="254"/>
                    </a:lnTo>
                    <a:lnTo>
                      <a:pt x="71" y="230"/>
                    </a:lnTo>
                    <a:lnTo>
                      <a:pt x="88" y="209"/>
                    </a:lnTo>
                    <a:lnTo>
                      <a:pt x="123" y="168"/>
                    </a:lnTo>
                    <a:lnTo>
                      <a:pt x="123" y="168"/>
                    </a:lnTo>
                    <a:lnTo>
                      <a:pt x="187" y="86"/>
                    </a:lnTo>
                    <a:lnTo>
                      <a:pt x="220" y="47"/>
                    </a:lnTo>
                    <a:lnTo>
                      <a:pt x="237" y="29"/>
                    </a:lnTo>
                    <a:lnTo>
                      <a:pt x="255" y="11"/>
                    </a:lnTo>
                    <a:lnTo>
                      <a:pt x="255" y="11"/>
                    </a:lnTo>
                    <a:lnTo>
                      <a:pt x="257" y="8"/>
                    </a:lnTo>
                    <a:lnTo>
                      <a:pt x="257" y="5"/>
                    </a:lnTo>
                    <a:lnTo>
                      <a:pt x="254" y="1"/>
                    </a:lnTo>
                    <a:lnTo>
                      <a:pt x="251" y="0"/>
                    </a:lnTo>
                    <a:lnTo>
                      <a:pt x="249" y="0"/>
                    </a:lnTo>
                    <a:lnTo>
                      <a:pt x="246" y="1"/>
                    </a:lnTo>
                    <a:lnTo>
                      <a:pt x="24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Freeform 1149"/>
              <p:cNvSpPr/>
              <p:nvPr/>
            </p:nvSpPr>
            <p:spPr bwMode="auto">
              <a:xfrm>
                <a:off x="6872288" y="4651375"/>
                <a:ext cx="96838" cy="127000"/>
              </a:xfrm>
              <a:custGeom>
                <a:avLst/>
                <a:gdLst/>
                <a:ahLst/>
                <a:cxnLst>
                  <a:cxn ang="0">
                    <a:pos x="233" y="1"/>
                  </a:cxn>
                  <a:cxn ang="0">
                    <a:pos x="233" y="1"/>
                  </a:cxn>
                  <a:cxn ang="0">
                    <a:pos x="230" y="5"/>
                  </a:cxn>
                  <a:cxn ang="0">
                    <a:pos x="229" y="9"/>
                  </a:cxn>
                  <a:cxn ang="0">
                    <a:pos x="229" y="9"/>
                  </a:cxn>
                  <a:cxn ang="0">
                    <a:pos x="223" y="17"/>
                  </a:cxn>
                  <a:cxn ang="0">
                    <a:pos x="216" y="24"/>
                  </a:cxn>
                  <a:cxn ang="0">
                    <a:pos x="202" y="39"/>
                  </a:cxn>
                  <a:cxn ang="0">
                    <a:pos x="202" y="39"/>
                  </a:cxn>
                  <a:cxn ang="0">
                    <a:pos x="182" y="60"/>
                  </a:cxn>
                  <a:cxn ang="0">
                    <a:pos x="162" y="82"/>
                  </a:cxn>
                  <a:cxn ang="0">
                    <a:pos x="162" y="82"/>
                  </a:cxn>
                  <a:cxn ang="0">
                    <a:pos x="128" y="125"/>
                  </a:cxn>
                  <a:cxn ang="0">
                    <a:pos x="111" y="146"/>
                  </a:cxn>
                  <a:cxn ang="0">
                    <a:pos x="94" y="168"/>
                  </a:cxn>
                  <a:cxn ang="0">
                    <a:pos x="94" y="168"/>
                  </a:cxn>
                  <a:cxn ang="0">
                    <a:pos x="68" y="207"/>
                  </a:cxn>
                  <a:cxn ang="0">
                    <a:pos x="43" y="248"/>
                  </a:cxn>
                  <a:cxn ang="0">
                    <a:pos x="43" y="248"/>
                  </a:cxn>
                  <a:cxn ang="0">
                    <a:pos x="32" y="264"/>
                  </a:cxn>
                  <a:cxn ang="0">
                    <a:pos x="20" y="279"/>
                  </a:cxn>
                  <a:cxn ang="0">
                    <a:pos x="8" y="294"/>
                  </a:cxn>
                  <a:cxn ang="0">
                    <a:pos x="4" y="303"/>
                  </a:cxn>
                  <a:cxn ang="0">
                    <a:pos x="0" y="312"/>
                  </a:cxn>
                  <a:cxn ang="0">
                    <a:pos x="0" y="312"/>
                  </a:cxn>
                  <a:cxn ang="0">
                    <a:pos x="0" y="315"/>
                  </a:cxn>
                  <a:cxn ang="0">
                    <a:pos x="0" y="316"/>
                  </a:cxn>
                  <a:cxn ang="0">
                    <a:pos x="4" y="319"/>
                  </a:cxn>
                  <a:cxn ang="0">
                    <a:pos x="8" y="319"/>
                  </a:cxn>
                  <a:cxn ang="0">
                    <a:pos x="9" y="317"/>
                  </a:cxn>
                  <a:cxn ang="0">
                    <a:pos x="11" y="315"/>
                  </a:cxn>
                  <a:cxn ang="0">
                    <a:pos x="11" y="315"/>
                  </a:cxn>
                  <a:cxn ang="0">
                    <a:pos x="15" y="306"/>
                  </a:cxn>
                  <a:cxn ang="0">
                    <a:pos x="20" y="296"/>
                  </a:cxn>
                  <a:cxn ang="0">
                    <a:pos x="32" y="279"/>
                  </a:cxn>
                  <a:cxn ang="0">
                    <a:pos x="46" y="264"/>
                  </a:cxn>
                  <a:cxn ang="0">
                    <a:pos x="58" y="247"/>
                  </a:cxn>
                  <a:cxn ang="0">
                    <a:pos x="58" y="247"/>
                  </a:cxn>
                  <a:cxn ang="0">
                    <a:pos x="84" y="206"/>
                  </a:cxn>
                  <a:cxn ang="0">
                    <a:pos x="110" y="166"/>
                  </a:cxn>
                  <a:cxn ang="0">
                    <a:pos x="110" y="166"/>
                  </a:cxn>
                  <a:cxn ang="0">
                    <a:pos x="127" y="143"/>
                  </a:cxn>
                  <a:cxn ang="0">
                    <a:pos x="145" y="120"/>
                  </a:cxn>
                  <a:cxn ang="0">
                    <a:pos x="183" y="75"/>
                  </a:cxn>
                  <a:cxn ang="0">
                    <a:pos x="183" y="75"/>
                  </a:cxn>
                  <a:cxn ang="0">
                    <a:pos x="198" y="60"/>
                  </a:cxn>
                  <a:cxn ang="0">
                    <a:pos x="215" y="43"/>
                  </a:cxn>
                  <a:cxn ang="0">
                    <a:pos x="224" y="35"/>
                  </a:cxn>
                  <a:cxn ang="0">
                    <a:pos x="230" y="26"/>
                  </a:cxn>
                  <a:cxn ang="0">
                    <a:pos x="237" y="17"/>
                  </a:cxn>
                  <a:cxn ang="0">
                    <a:pos x="242" y="7"/>
                  </a:cxn>
                  <a:cxn ang="0">
                    <a:pos x="242" y="7"/>
                  </a:cxn>
                  <a:cxn ang="0">
                    <a:pos x="242" y="5"/>
                  </a:cxn>
                  <a:cxn ang="0">
                    <a:pos x="242" y="3"/>
                  </a:cxn>
                  <a:cxn ang="0">
                    <a:pos x="240" y="1"/>
                  </a:cxn>
                  <a:cxn ang="0">
                    <a:pos x="236" y="0"/>
                  </a:cxn>
                  <a:cxn ang="0">
                    <a:pos x="234" y="0"/>
                  </a:cxn>
                  <a:cxn ang="0">
                    <a:pos x="233" y="1"/>
                  </a:cxn>
                  <a:cxn ang="0">
                    <a:pos x="233" y="1"/>
                  </a:cxn>
                </a:cxnLst>
                <a:rect l="0" t="0" r="r" b="b"/>
                <a:pathLst>
                  <a:path w="242" h="319">
                    <a:moveTo>
                      <a:pt x="233" y="1"/>
                    </a:moveTo>
                    <a:lnTo>
                      <a:pt x="233" y="1"/>
                    </a:lnTo>
                    <a:lnTo>
                      <a:pt x="230" y="5"/>
                    </a:lnTo>
                    <a:lnTo>
                      <a:pt x="229" y="9"/>
                    </a:lnTo>
                    <a:lnTo>
                      <a:pt x="229" y="9"/>
                    </a:lnTo>
                    <a:lnTo>
                      <a:pt x="223" y="17"/>
                    </a:lnTo>
                    <a:lnTo>
                      <a:pt x="216" y="24"/>
                    </a:lnTo>
                    <a:lnTo>
                      <a:pt x="202" y="39"/>
                    </a:lnTo>
                    <a:lnTo>
                      <a:pt x="202" y="39"/>
                    </a:lnTo>
                    <a:lnTo>
                      <a:pt x="182" y="60"/>
                    </a:lnTo>
                    <a:lnTo>
                      <a:pt x="162" y="82"/>
                    </a:lnTo>
                    <a:lnTo>
                      <a:pt x="162" y="82"/>
                    </a:lnTo>
                    <a:lnTo>
                      <a:pt x="128" y="125"/>
                    </a:lnTo>
                    <a:lnTo>
                      <a:pt x="111" y="146"/>
                    </a:lnTo>
                    <a:lnTo>
                      <a:pt x="94" y="168"/>
                    </a:lnTo>
                    <a:lnTo>
                      <a:pt x="94" y="168"/>
                    </a:lnTo>
                    <a:lnTo>
                      <a:pt x="68" y="207"/>
                    </a:lnTo>
                    <a:lnTo>
                      <a:pt x="43" y="248"/>
                    </a:lnTo>
                    <a:lnTo>
                      <a:pt x="43" y="248"/>
                    </a:lnTo>
                    <a:lnTo>
                      <a:pt x="32" y="264"/>
                    </a:lnTo>
                    <a:lnTo>
                      <a:pt x="20" y="279"/>
                    </a:lnTo>
                    <a:lnTo>
                      <a:pt x="8" y="294"/>
                    </a:lnTo>
                    <a:lnTo>
                      <a:pt x="4" y="303"/>
                    </a:lnTo>
                    <a:lnTo>
                      <a:pt x="0" y="312"/>
                    </a:lnTo>
                    <a:lnTo>
                      <a:pt x="0" y="312"/>
                    </a:lnTo>
                    <a:lnTo>
                      <a:pt x="0" y="315"/>
                    </a:lnTo>
                    <a:lnTo>
                      <a:pt x="0" y="316"/>
                    </a:lnTo>
                    <a:lnTo>
                      <a:pt x="4" y="319"/>
                    </a:lnTo>
                    <a:lnTo>
                      <a:pt x="8" y="319"/>
                    </a:lnTo>
                    <a:lnTo>
                      <a:pt x="9" y="317"/>
                    </a:lnTo>
                    <a:lnTo>
                      <a:pt x="11" y="315"/>
                    </a:lnTo>
                    <a:lnTo>
                      <a:pt x="11" y="315"/>
                    </a:lnTo>
                    <a:lnTo>
                      <a:pt x="15" y="306"/>
                    </a:lnTo>
                    <a:lnTo>
                      <a:pt x="20" y="296"/>
                    </a:lnTo>
                    <a:lnTo>
                      <a:pt x="32" y="279"/>
                    </a:lnTo>
                    <a:lnTo>
                      <a:pt x="46" y="264"/>
                    </a:lnTo>
                    <a:lnTo>
                      <a:pt x="58" y="247"/>
                    </a:lnTo>
                    <a:lnTo>
                      <a:pt x="58" y="247"/>
                    </a:lnTo>
                    <a:lnTo>
                      <a:pt x="84" y="206"/>
                    </a:lnTo>
                    <a:lnTo>
                      <a:pt x="110" y="166"/>
                    </a:lnTo>
                    <a:lnTo>
                      <a:pt x="110" y="166"/>
                    </a:lnTo>
                    <a:lnTo>
                      <a:pt x="127" y="143"/>
                    </a:lnTo>
                    <a:lnTo>
                      <a:pt x="145" y="120"/>
                    </a:lnTo>
                    <a:lnTo>
                      <a:pt x="183" y="75"/>
                    </a:lnTo>
                    <a:lnTo>
                      <a:pt x="183" y="75"/>
                    </a:lnTo>
                    <a:lnTo>
                      <a:pt x="198" y="60"/>
                    </a:lnTo>
                    <a:lnTo>
                      <a:pt x="215" y="43"/>
                    </a:lnTo>
                    <a:lnTo>
                      <a:pt x="224" y="35"/>
                    </a:lnTo>
                    <a:lnTo>
                      <a:pt x="230" y="26"/>
                    </a:lnTo>
                    <a:lnTo>
                      <a:pt x="237" y="17"/>
                    </a:lnTo>
                    <a:lnTo>
                      <a:pt x="242" y="7"/>
                    </a:lnTo>
                    <a:lnTo>
                      <a:pt x="242" y="7"/>
                    </a:lnTo>
                    <a:lnTo>
                      <a:pt x="242" y="5"/>
                    </a:lnTo>
                    <a:lnTo>
                      <a:pt x="242" y="3"/>
                    </a:lnTo>
                    <a:lnTo>
                      <a:pt x="240" y="1"/>
                    </a:lnTo>
                    <a:lnTo>
                      <a:pt x="236" y="0"/>
                    </a:lnTo>
                    <a:lnTo>
                      <a:pt x="234" y="0"/>
                    </a:lnTo>
                    <a:lnTo>
                      <a:pt x="233" y="1"/>
                    </a:lnTo>
                    <a:lnTo>
                      <a:pt x="23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Freeform 1150"/>
              <p:cNvSpPr/>
              <p:nvPr/>
            </p:nvSpPr>
            <p:spPr bwMode="auto">
              <a:xfrm>
                <a:off x="6892926" y="4660900"/>
                <a:ext cx="90488" cy="119063"/>
              </a:xfrm>
              <a:custGeom>
                <a:avLst/>
                <a:gdLst/>
                <a:ahLst/>
                <a:cxnLst>
                  <a:cxn ang="0">
                    <a:pos x="217" y="4"/>
                  </a:cxn>
                  <a:cxn ang="0">
                    <a:pos x="217" y="4"/>
                  </a:cxn>
                  <a:cxn ang="0">
                    <a:pos x="212" y="12"/>
                  </a:cxn>
                  <a:cxn ang="0">
                    <a:pos x="204" y="22"/>
                  </a:cxn>
                  <a:cxn ang="0">
                    <a:pos x="190" y="38"/>
                  </a:cxn>
                  <a:cxn ang="0">
                    <a:pos x="190" y="38"/>
                  </a:cxn>
                  <a:cxn ang="0">
                    <a:pos x="161" y="75"/>
                  </a:cxn>
                  <a:cxn ang="0">
                    <a:pos x="161" y="75"/>
                  </a:cxn>
                  <a:cxn ang="0">
                    <a:pos x="134" y="110"/>
                  </a:cxn>
                  <a:cxn ang="0">
                    <a:pos x="105" y="145"/>
                  </a:cxn>
                  <a:cxn ang="0">
                    <a:pos x="105" y="145"/>
                  </a:cxn>
                  <a:cxn ang="0">
                    <a:pos x="90" y="165"/>
                  </a:cxn>
                  <a:cxn ang="0">
                    <a:pos x="76" y="186"/>
                  </a:cxn>
                  <a:cxn ang="0">
                    <a:pos x="47" y="228"/>
                  </a:cxn>
                  <a:cxn ang="0">
                    <a:pos x="47" y="228"/>
                  </a:cxn>
                  <a:cxn ang="0">
                    <a:pos x="32" y="251"/>
                  </a:cxn>
                  <a:cxn ang="0">
                    <a:pos x="25" y="263"/>
                  </a:cxn>
                  <a:cxn ang="0">
                    <a:pos x="16" y="273"/>
                  </a:cxn>
                  <a:cxn ang="0">
                    <a:pos x="16" y="273"/>
                  </a:cxn>
                  <a:cxn ang="0">
                    <a:pos x="12" y="279"/>
                  </a:cxn>
                  <a:cxn ang="0">
                    <a:pos x="7" y="283"/>
                  </a:cxn>
                  <a:cxn ang="0">
                    <a:pos x="3" y="286"/>
                  </a:cxn>
                  <a:cxn ang="0">
                    <a:pos x="0" y="292"/>
                  </a:cxn>
                  <a:cxn ang="0">
                    <a:pos x="0" y="292"/>
                  </a:cxn>
                  <a:cxn ang="0">
                    <a:pos x="0" y="294"/>
                  </a:cxn>
                  <a:cxn ang="0">
                    <a:pos x="0" y="296"/>
                  </a:cxn>
                  <a:cxn ang="0">
                    <a:pos x="3" y="298"/>
                  </a:cxn>
                  <a:cxn ang="0">
                    <a:pos x="4" y="298"/>
                  </a:cxn>
                  <a:cxn ang="0">
                    <a:pos x="8" y="298"/>
                  </a:cxn>
                  <a:cxn ang="0">
                    <a:pos x="11" y="297"/>
                  </a:cxn>
                  <a:cxn ang="0">
                    <a:pos x="12" y="294"/>
                  </a:cxn>
                  <a:cxn ang="0">
                    <a:pos x="12" y="294"/>
                  </a:cxn>
                  <a:cxn ang="0">
                    <a:pos x="15" y="289"/>
                  </a:cxn>
                  <a:cxn ang="0">
                    <a:pos x="20" y="284"/>
                  </a:cxn>
                  <a:cxn ang="0">
                    <a:pos x="26" y="279"/>
                  </a:cxn>
                  <a:cxn ang="0">
                    <a:pos x="30" y="273"/>
                  </a:cxn>
                  <a:cxn ang="0">
                    <a:pos x="30" y="273"/>
                  </a:cxn>
                  <a:cxn ang="0">
                    <a:pos x="43" y="254"/>
                  </a:cxn>
                  <a:cxn ang="0">
                    <a:pos x="58" y="234"/>
                  </a:cxn>
                  <a:cxn ang="0">
                    <a:pos x="58" y="234"/>
                  </a:cxn>
                  <a:cxn ang="0">
                    <a:pos x="72" y="213"/>
                  </a:cxn>
                  <a:cxn ang="0">
                    <a:pos x="86" y="192"/>
                  </a:cxn>
                  <a:cxn ang="0">
                    <a:pos x="101" y="171"/>
                  </a:cxn>
                  <a:cxn ang="0">
                    <a:pos x="115" y="150"/>
                  </a:cxn>
                  <a:cxn ang="0">
                    <a:pos x="115" y="150"/>
                  </a:cxn>
                  <a:cxn ang="0">
                    <a:pos x="145" y="111"/>
                  </a:cxn>
                  <a:cxn ang="0">
                    <a:pos x="175" y="73"/>
                  </a:cxn>
                  <a:cxn ang="0">
                    <a:pos x="175" y="73"/>
                  </a:cxn>
                  <a:cxn ang="0">
                    <a:pos x="190" y="58"/>
                  </a:cxn>
                  <a:cxn ang="0">
                    <a:pos x="204" y="41"/>
                  </a:cxn>
                  <a:cxn ang="0">
                    <a:pos x="219" y="25"/>
                  </a:cxn>
                  <a:cxn ang="0">
                    <a:pos x="224" y="16"/>
                  </a:cxn>
                  <a:cxn ang="0">
                    <a:pos x="228" y="7"/>
                  </a:cxn>
                  <a:cxn ang="0">
                    <a:pos x="228" y="7"/>
                  </a:cxn>
                  <a:cxn ang="0">
                    <a:pos x="229" y="4"/>
                  </a:cxn>
                  <a:cxn ang="0">
                    <a:pos x="228" y="3"/>
                  </a:cxn>
                  <a:cxn ang="0">
                    <a:pos x="226" y="1"/>
                  </a:cxn>
                  <a:cxn ang="0">
                    <a:pos x="225" y="0"/>
                  </a:cxn>
                  <a:cxn ang="0">
                    <a:pos x="221" y="0"/>
                  </a:cxn>
                  <a:cxn ang="0">
                    <a:pos x="219" y="1"/>
                  </a:cxn>
                  <a:cxn ang="0">
                    <a:pos x="217" y="4"/>
                  </a:cxn>
                  <a:cxn ang="0">
                    <a:pos x="217" y="4"/>
                  </a:cxn>
                </a:cxnLst>
                <a:rect l="0" t="0" r="r" b="b"/>
                <a:pathLst>
                  <a:path w="229" h="298">
                    <a:moveTo>
                      <a:pt x="217" y="4"/>
                    </a:moveTo>
                    <a:lnTo>
                      <a:pt x="217" y="4"/>
                    </a:lnTo>
                    <a:lnTo>
                      <a:pt x="212" y="12"/>
                    </a:lnTo>
                    <a:lnTo>
                      <a:pt x="204" y="22"/>
                    </a:lnTo>
                    <a:lnTo>
                      <a:pt x="190" y="38"/>
                    </a:lnTo>
                    <a:lnTo>
                      <a:pt x="190" y="38"/>
                    </a:lnTo>
                    <a:lnTo>
                      <a:pt x="161" y="75"/>
                    </a:lnTo>
                    <a:lnTo>
                      <a:pt x="161" y="75"/>
                    </a:lnTo>
                    <a:lnTo>
                      <a:pt x="134" y="110"/>
                    </a:lnTo>
                    <a:lnTo>
                      <a:pt x="105" y="145"/>
                    </a:lnTo>
                    <a:lnTo>
                      <a:pt x="105" y="145"/>
                    </a:lnTo>
                    <a:lnTo>
                      <a:pt x="90" y="165"/>
                    </a:lnTo>
                    <a:lnTo>
                      <a:pt x="76" y="186"/>
                    </a:lnTo>
                    <a:lnTo>
                      <a:pt x="47" y="228"/>
                    </a:lnTo>
                    <a:lnTo>
                      <a:pt x="47" y="228"/>
                    </a:lnTo>
                    <a:lnTo>
                      <a:pt x="32" y="251"/>
                    </a:lnTo>
                    <a:lnTo>
                      <a:pt x="25" y="263"/>
                    </a:lnTo>
                    <a:lnTo>
                      <a:pt x="16" y="273"/>
                    </a:lnTo>
                    <a:lnTo>
                      <a:pt x="16" y="273"/>
                    </a:lnTo>
                    <a:lnTo>
                      <a:pt x="12" y="279"/>
                    </a:lnTo>
                    <a:lnTo>
                      <a:pt x="7" y="283"/>
                    </a:lnTo>
                    <a:lnTo>
                      <a:pt x="3" y="286"/>
                    </a:lnTo>
                    <a:lnTo>
                      <a:pt x="0" y="292"/>
                    </a:lnTo>
                    <a:lnTo>
                      <a:pt x="0" y="292"/>
                    </a:lnTo>
                    <a:lnTo>
                      <a:pt x="0" y="294"/>
                    </a:lnTo>
                    <a:lnTo>
                      <a:pt x="0" y="296"/>
                    </a:lnTo>
                    <a:lnTo>
                      <a:pt x="3" y="298"/>
                    </a:lnTo>
                    <a:lnTo>
                      <a:pt x="4" y="298"/>
                    </a:lnTo>
                    <a:lnTo>
                      <a:pt x="8" y="298"/>
                    </a:lnTo>
                    <a:lnTo>
                      <a:pt x="11" y="297"/>
                    </a:lnTo>
                    <a:lnTo>
                      <a:pt x="12" y="294"/>
                    </a:lnTo>
                    <a:lnTo>
                      <a:pt x="12" y="294"/>
                    </a:lnTo>
                    <a:lnTo>
                      <a:pt x="15" y="289"/>
                    </a:lnTo>
                    <a:lnTo>
                      <a:pt x="20" y="284"/>
                    </a:lnTo>
                    <a:lnTo>
                      <a:pt x="26" y="279"/>
                    </a:lnTo>
                    <a:lnTo>
                      <a:pt x="30" y="273"/>
                    </a:lnTo>
                    <a:lnTo>
                      <a:pt x="30" y="273"/>
                    </a:lnTo>
                    <a:lnTo>
                      <a:pt x="43" y="254"/>
                    </a:lnTo>
                    <a:lnTo>
                      <a:pt x="58" y="234"/>
                    </a:lnTo>
                    <a:lnTo>
                      <a:pt x="58" y="234"/>
                    </a:lnTo>
                    <a:lnTo>
                      <a:pt x="72" y="213"/>
                    </a:lnTo>
                    <a:lnTo>
                      <a:pt x="86" y="192"/>
                    </a:lnTo>
                    <a:lnTo>
                      <a:pt x="101" y="171"/>
                    </a:lnTo>
                    <a:lnTo>
                      <a:pt x="115" y="150"/>
                    </a:lnTo>
                    <a:lnTo>
                      <a:pt x="115" y="150"/>
                    </a:lnTo>
                    <a:lnTo>
                      <a:pt x="145" y="111"/>
                    </a:lnTo>
                    <a:lnTo>
                      <a:pt x="175" y="73"/>
                    </a:lnTo>
                    <a:lnTo>
                      <a:pt x="175" y="73"/>
                    </a:lnTo>
                    <a:lnTo>
                      <a:pt x="190" y="58"/>
                    </a:lnTo>
                    <a:lnTo>
                      <a:pt x="204" y="41"/>
                    </a:lnTo>
                    <a:lnTo>
                      <a:pt x="219" y="25"/>
                    </a:lnTo>
                    <a:lnTo>
                      <a:pt x="224" y="16"/>
                    </a:lnTo>
                    <a:lnTo>
                      <a:pt x="228" y="7"/>
                    </a:lnTo>
                    <a:lnTo>
                      <a:pt x="228" y="7"/>
                    </a:lnTo>
                    <a:lnTo>
                      <a:pt x="229" y="4"/>
                    </a:lnTo>
                    <a:lnTo>
                      <a:pt x="228" y="3"/>
                    </a:lnTo>
                    <a:lnTo>
                      <a:pt x="226" y="1"/>
                    </a:lnTo>
                    <a:lnTo>
                      <a:pt x="225" y="0"/>
                    </a:lnTo>
                    <a:lnTo>
                      <a:pt x="221" y="0"/>
                    </a:lnTo>
                    <a:lnTo>
                      <a:pt x="219" y="1"/>
                    </a:lnTo>
                    <a:lnTo>
                      <a:pt x="217" y="4"/>
                    </a:lnTo>
                    <a:lnTo>
                      <a:pt x="21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Freeform 1151"/>
              <p:cNvSpPr/>
              <p:nvPr/>
            </p:nvSpPr>
            <p:spPr bwMode="auto">
              <a:xfrm>
                <a:off x="6937376" y="4679950"/>
                <a:ext cx="50800" cy="63500"/>
              </a:xfrm>
              <a:custGeom>
                <a:avLst/>
                <a:gdLst/>
                <a:ahLst/>
                <a:cxnLst>
                  <a:cxn ang="0">
                    <a:pos x="118" y="4"/>
                  </a:cxn>
                  <a:cxn ang="0">
                    <a:pos x="118" y="4"/>
                  </a:cxn>
                  <a:cxn ang="0">
                    <a:pos x="115" y="8"/>
                  </a:cxn>
                  <a:cxn ang="0">
                    <a:pos x="114" y="12"/>
                  </a:cxn>
                  <a:cxn ang="0">
                    <a:pos x="108" y="19"/>
                  </a:cxn>
                  <a:cxn ang="0">
                    <a:pos x="100" y="27"/>
                  </a:cxn>
                  <a:cxn ang="0">
                    <a:pos x="95" y="34"/>
                  </a:cxn>
                  <a:cxn ang="0">
                    <a:pos x="95" y="34"/>
                  </a:cxn>
                  <a:cxn ang="0">
                    <a:pos x="63" y="76"/>
                  </a:cxn>
                  <a:cxn ang="0">
                    <a:pos x="63" y="76"/>
                  </a:cxn>
                  <a:cxn ang="0">
                    <a:pos x="49" y="95"/>
                  </a:cxn>
                  <a:cxn ang="0">
                    <a:pos x="32" y="115"/>
                  </a:cxn>
                  <a:cxn ang="0">
                    <a:pos x="16" y="133"/>
                  </a:cxn>
                  <a:cxn ang="0">
                    <a:pos x="2" y="153"/>
                  </a:cxn>
                  <a:cxn ang="0">
                    <a:pos x="2" y="153"/>
                  </a:cxn>
                  <a:cxn ang="0">
                    <a:pos x="0" y="155"/>
                  </a:cxn>
                  <a:cxn ang="0">
                    <a:pos x="0" y="158"/>
                  </a:cxn>
                  <a:cxn ang="0">
                    <a:pos x="3" y="161"/>
                  </a:cxn>
                  <a:cxn ang="0">
                    <a:pos x="7" y="162"/>
                  </a:cxn>
                  <a:cxn ang="0">
                    <a:pos x="9" y="161"/>
                  </a:cxn>
                  <a:cxn ang="0">
                    <a:pos x="11" y="159"/>
                  </a:cxn>
                  <a:cxn ang="0">
                    <a:pos x="11" y="159"/>
                  </a:cxn>
                  <a:cxn ang="0">
                    <a:pos x="25" y="138"/>
                  </a:cxn>
                  <a:cxn ang="0">
                    <a:pos x="42" y="120"/>
                  </a:cxn>
                  <a:cxn ang="0">
                    <a:pos x="58" y="101"/>
                  </a:cxn>
                  <a:cxn ang="0">
                    <a:pos x="74" y="82"/>
                  </a:cxn>
                  <a:cxn ang="0">
                    <a:pos x="74" y="82"/>
                  </a:cxn>
                  <a:cxn ang="0">
                    <a:pos x="95" y="53"/>
                  </a:cxn>
                  <a:cxn ang="0">
                    <a:pos x="105" y="39"/>
                  </a:cxn>
                  <a:cxn ang="0">
                    <a:pos x="115" y="26"/>
                  </a:cxn>
                  <a:cxn ang="0">
                    <a:pos x="115" y="26"/>
                  </a:cxn>
                  <a:cxn ang="0">
                    <a:pos x="123" y="17"/>
                  </a:cxn>
                  <a:cxn ang="0">
                    <a:pos x="126" y="12"/>
                  </a:cxn>
                  <a:cxn ang="0">
                    <a:pos x="129" y="6"/>
                  </a:cxn>
                  <a:cxn ang="0">
                    <a:pos x="129" y="6"/>
                  </a:cxn>
                  <a:cxn ang="0">
                    <a:pos x="129" y="4"/>
                  </a:cxn>
                  <a:cxn ang="0">
                    <a:pos x="129" y="2"/>
                  </a:cxn>
                  <a:cxn ang="0">
                    <a:pos x="125" y="0"/>
                  </a:cxn>
                  <a:cxn ang="0">
                    <a:pos x="121" y="0"/>
                  </a:cxn>
                  <a:cxn ang="0">
                    <a:pos x="119" y="1"/>
                  </a:cxn>
                  <a:cxn ang="0">
                    <a:pos x="118" y="4"/>
                  </a:cxn>
                  <a:cxn ang="0">
                    <a:pos x="118" y="4"/>
                  </a:cxn>
                </a:cxnLst>
                <a:rect l="0" t="0" r="r" b="b"/>
                <a:pathLst>
                  <a:path w="129" h="162">
                    <a:moveTo>
                      <a:pt x="118" y="4"/>
                    </a:moveTo>
                    <a:lnTo>
                      <a:pt x="118" y="4"/>
                    </a:lnTo>
                    <a:lnTo>
                      <a:pt x="115" y="8"/>
                    </a:lnTo>
                    <a:lnTo>
                      <a:pt x="114" y="12"/>
                    </a:lnTo>
                    <a:lnTo>
                      <a:pt x="108" y="19"/>
                    </a:lnTo>
                    <a:lnTo>
                      <a:pt x="100" y="27"/>
                    </a:lnTo>
                    <a:lnTo>
                      <a:pt x="95" y="34"/>
                    </a:lnTo>
                    <a:lnTo>
                      <a:pt x="95" y="34"/>
                    </a:lnTo>
                    <a:lnTo>
                      <a:pt x="63" y="76"/>
                    </a:lnTo>
                    <a:lnTo>
                      <a:pt x="63" y="76"/>
                    </a:lnTo>
                    <a:lnTo>
                      <a:pt x="49" y="95"/>
                    </a:lnTo>
                    <a:lnTo>
                      <a:pt x="32" y="115"/>
                    </a:lnTo>
                    <a:lnTo>
                      <a:pt x="16" y="133"/>
                    </a:lnTo>
                    <a:lnTo>
                      <a:pt x="2" y="153"/>
                    </a:lnTo>
                    <a:lnTo>
                      <a:pt x="2" y="153"/>
                    </a:lnTo>
                    <a:lnTo>
                      <a:pt x="0" y="155"/>
                    </a:lnTo>
                    <a:lnTo>
                      <a:pt x="0" y="158"/>
                    </a:lnTo>
                    <a:lnTo>
                      <a:pt x="3" y="161"/>
                    </a:lnTo>
                    <a:lnTo>
                      <a:pt x="7" y="162"/>
                    </a:lnTo>
                    <a:lnTo>
                      <a:pt x="9" y="161"/>
                    </a:lnTo>
                    <a:lnTo>
                      <a:pt x="11" y="159"/>
                    </a:lnTo>
                    <a:lnTo>
                      <a:pt x="11" y="159"/>
                    </a:lnTo>
                    <a:lnTo>
                      <a:pt x="25" y="138"/>
                    </a:lnTo>
                    <a:lnTo>
                      <a:pt x="42" y="120"/>
                    </a:lnTo>
                    <a:lnTo>
                      <a:pt x="58" y="101"/>
                    </a:lnTo>
                    <a:lnTo>
                      <a:pt x="74" y="82"/>
                    </a:lnTo>
                    <a:lnTo>
                      <a:pt x="74" y="82"/>
                    </a:lnTo>
                    <a:lnTo>
                      <a:pt x="95" y="53"/>
                    </a:lnTo>
                    <a:lnTo>
                      <a:pt x="105" y="39"/>
                    </a:lnTo>
                    <a:lnTo>
                      <a:pt x="115" y="26"/>
                    </a:lnTo>
                    <a:lnTo>
                      <a:pt x="115" y="26"/>
                    </a:lnTo>
                    <a:lnTo>
                      <a:pt x="123" y="17"/>
                    </a:lnTo>
                    <a:lnTo>
                      <a:pt x="126" y="12"/>
                    </a:lnTo>
                    <a:lnTo>
                      <a:pt x="129" y="6"/>
                    </a:lnTo>
                    <a:lnTo>
                      <a:pt x="129" y="6"/>
                    </a:lnTo>
                    <a:lnTo>
                      <a:pt x="129" y="4"/>
                    </a:lnTo>
                    <a:lnTo>
                      <a:pt x="129" y="2"/>
                    </a:lnTo>
                    <a:lnTo>
                      <a:pt x="125" y="0"/>
                    </a:lnTo>
                    <a:lnTo>
                      <a:pt x="121" y="0"/>
                    </a:lnTo>
                    <a:lnTo>
                      <a:pt x="119" y="1"/>
                    </a:lnTo>
                    <a:lnTo>
                      <a:pt x="118" y="4"/>
                    </a:lnTo>
                    <a:lnTo>
                      <a:pt x="11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Freeform 1152"/>
              <p:cNvSpPr/>
              <p:nvPr/>
            </p:nvSpPr>
            <p:spPr bwMode="auto">
              <a:xfrm>
                <a:off x="6778626" y="4672013"/>
                <a:ext cx="19050" cy="46038"/>
              </a:xfrm>
              <a:custGeom>
                <a:avLst/>
                <a:gdLst/>
                <a:ahLst/>
                <a:cxnLst>
                  <a:cxn ang="0">
                    <a:pos x="34" y="4"/>
                  </a:cxn>
                  <a:cxn ang="0">
                    <a:pos x="34" y="4"/>
                  </a:cxn>
                  <a:cxn ang="0">
                    <a:pos x="24" y="31"/>
                  </a:cxn>
                  <a:cxn ang="0">
                    <a:pos x="14" y="59"/>
                  </a:cxn>
                  <a:cxn ang="0">
                    <a:pos x="14" y="59"/>
                  </a:cxn>
                  <a:cxn ang="0">
                    <a:pos x="10" y="70"/>
                  </a:cxn>
                  <a:cxn ang="0">
                    <a:pos x="8" y="82"/>
                  </a:cxn>
                  <a:cxn ang="0">
                    <a:pos x="5" y="94"/>
                  </a:cxn>
                  <a:cxn ang="0">
                    <a:pos x="0" y="104"/>
                  </a:cxn>
                  <a:cxn ang="0">
                    <a:pos x="0" y="104"/>
                  </a:cxn>
                  <a:cxn ang="0">
                    <a:pos x="0" y="107"/>
                  </a:cxn>
                  <a:cxn ang="0">
                    <a:pos x="0" y="110"/>
                  </a:cxn>
                  <a:cxn ang="0">
                    <a:pos x="3" y="112"/>
                  </a:cxn>
                  <a:cxn ang="0">
                    <a:pos x="5" y="114"/>
                  </a:cxn>
                  <a:cxn ang="0">
                    <a:pos x="7" y="114"/>
                  </a:cxn>
                  <a:cxn ang="0">
                    <a:pos x="9" y="112"/>
                  </a:cxn>
                  <a:cxn ang="0">
                    <a:pos x="10" y="110"/>
                  </a:cxn>
                  <a:cxn ang="0">
                    <a:pos x="10" y="110"/>
                  </a:cxn>
                  <a:cxn ang="0">
                    <a:pos x="14" y="101"/>
                  </a:cxn>
                  <a:cxn ang="0">
                    <a:pos x="17" y="90"/>
                  </a:cxn>
                  <a:cxn ang="0">
                    <a:pos x="22" y="69"/>
                  </a:cxn>
                  <a:cxn ang="0">
                    <a:pos x="22" y="69"/>
                  </a:cxn>
                  <a:cxn ang="0">
                    <a:pos x="33" y="38"/>
                  </a:cxn>
                  <a:cxn ang="0">
                    <a:pos x="46" y="6"/>
                  </a:cxn>
                  <a:cxn ang="0">
                    <a:pos x="46" y="6"/>
                  </a:cxn>
                  <a:cxn ang="0">
                    <a:pos x="46" y="4"/>
                  </a:cxn>
                  <a:cxn ang="0">
                    <a:pos x="44" y="2"/>
                  </a:cxn>
                  <a:cxn ang="0">
                    <a:pos x="43" y="1"/>
                  </a:cxn>
                  <a:cxn ang="0">
                    <a:pos x="42" y="0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4" y="4"/>
                  </a:cxn>
                  <a:cxn ang="0">
                    <a:pos x="34" y="4"/>
                  </a:cxn>
                </a:cxnLst>
                <a:rect l="0" t="0" r="r" b="b"/>
                <a:pathLst>
                  <a:path w="46" h="114">
                    <a:moveTo>
                      <a:pt x="34" y="4"/>
                    </a:moveTo>
                    <a:lnTo>
                      <a:pt x="34" y="4"/>
                    </a:lnTo>
                    <a:lnTo>
                      <a:pt x="24" y="31"/>
                    </a:lnTo>
                    <a:lnTo>
                      <a:pt x="14" y="59"/>
                    </a:lnTo>
                    <a:lnTo>
                      <a:pt x="14" y="59"/>
                    </a:lnTo>
                    <a:lnTo>
                      <a:pt x="10" y="70"/>
                    </a:lnTo>
                    <a:lnTo>
                      <a:pt x="8" y="82"/>
                    </a:lnTo>
                    <a:lnTo>
                      <a:pt x="5" y="94"/>
                    </a:lnTo>
                    <a:lnTo>
                      <a:pt x="0" y="104"/>
                    </a:lnTo>
                    <a:lnTo>
                      <a:pt x="0" y="104"/>
                    </a:lnTo>
                    <a:lnTo>
                      <a:pt x="0" y="107"/>
                    </a:lnTo>
                    <a:lnTo>
                      <a:pt x="0" y="110"/>
                    </a:lnTo>
                    <a:lnTo>
                      <a:pt x="3" y="112"/>
                    </a:lnTo>
                    <a:lnTo>
                      <a:pt x="5" y="114"/>
                    </a:lnTo>
                    <a:lnTo>
                      <a:pt x="7" y="114"/>
                    </a:lnTo>
                    <a:lnTo>
                      <a:pt x="9" y="112"/>
                    </a:lnTo>
                    <a:lnTo>
                      <a:pt x="10" y="110"/>
                    </a:lnTo>
                    <a:lnTo>
                      <a:pt x="10" y="110"/>
                    </a:lnTo>
                    <a:lnTo>
                      <a:pt x="14" y="101"/>
                    </a:lnTo>
                    <a:lnTo>
                      <a:pt x="17" y="90"/>
                    </a:lnTo>
                    <a:lnTo>
                      <a:pt x="22" y="69"/>
                    </a:lnTo>
                    <a:lnTo>
                      <a:pt x="22" y="69"/>
                    </a:lnTo>
                    <a:lnTo>
                      <a:pt x="33" y="38"/>
                    </a:lnTo>
                    <a:lnTo>
                      <a:pt x="46" y="6"/>
                    </a:lnTo>
                    <a:lnTo>
                      <a:pt x="46" y="6"/>
                    </a:lnTo>
                    <a:lnTo>
                      <a:pt x="46" y="4"/>
                    </a:lnTo>
                    <a:lnTo>
                      <a:pt x="44" y="2"/>
                    </a:lnTo>
                    <a:lnTo>
                      <a:pt x="43" y="1"/>
                    </a:lnTo>
                    <a:lnTo>
                      <a:pt x="42" y="0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4" y="4"/>
                    </a:lnTo>
                    <a:lnTo>
                      <a:pt x="3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Freeform 1153"/>
              <p:cNvSpPr/>
              <p:nvPr/>
            </p:nvSpPr>
            <p:spPr bwMode="auto">
              <a:xfrm>
                <a:off x="6786563" y="4670425"/>
                <a:ext cx="33338" cy="63500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68" y="10"/>
                  </a:cxn>
                  <a:cxn ang="0">
                    <a:pos x="60" y="18"/>
                  </a:cxn>
                  <a:cxn ang="0">
                    <a:pos x="48" y="38"/>
                  </a:cxn>
                  <a:cxn ang="0">
                    <a:pos x="37" y="57"/>
                  </a:cxn>
                  <a:cxn ang="0">
                    <a:pos x="26" y="77"/>
                  </a:cxn>
                  <a:cxn ang="0">
                    <a:pos x="26" y="77"/>
                  </a:cxn>
                  <a:cxn ang="0">
                    <a:pos x="17" y="94"/>
                  </a:cxn>
                  <a:cxn ang="0">
                    <a:pos x="9" y="114"/>
                  </a:cxn>
                  <a:cxn ang="0">
                    <a:pos x="4" y="132"/>
                  </a:cxn>
                  <a:cxn ang="0">
                    <a:pos x="0" y="152"/>
                  </a:cxn>
                  <a:cxn ang="0">
                    <a:pos x="0" y="152"/>
                  </a:cxn>
                  <a:cxn ang="0">
                    <a:pos x="0" y="154"/>
                  </a:cxn>
                  <a:cxn ang="0">
                    <a:pos x="1" y="156"/>
                  </a:cxn>
                  <a:cxn ang="0">
                    <a:pos x="3" y="157"/>
                  </a:cxn>
                  <a:cxn ang="0">
                    <a:pos x="5" y="157"/>
                  </a:cxn>
                  <a:cxn ang="0">
                    <a:pos x="9" y="156"/>
                  </a:cxn>
                  <a:cxn ang="0">
                    <a:pos x="10" y="154"/>
                  </a:cxn>
                  <a:cxn ang="0">
                    <a:pos x="12" y="152"/>
                  </a:cxn>
                  <a:cxn ang="0">
                    <a:pos x="12" y="152"/>
                  </a:cxn>
                  <a:cxn ang="0">
                    <a:pos x="13" y="142"/>
                  </a:cxn>
                  <a:cxn ang="0">
                    <a:pos x="16" y="132"/>
                  </a:cxn>
                  <a:cxn ang="0">
                    <a:pos x="22" y="112"/>
                  </a:cxn>
                  <a:cxn ang="0">
                    <a:pos x="31" y="93"/>
                  </a:cxn>
                  <a:cxn ang="0">
                    <a:pos x="41" y="76"/>
                  </a:cxn>
                  <a:cxn ang="0">
                    <a:pos x="41" y="76"/>
                  </a:cxn>
                  <a:cxn ang="0">
                    <a:pos x="50" y="57"/>
                  </a:cxn>
                  <a:cxn ang="0">
                    <a:pos x="59" y="40"/>
                  </a:cxn>
                  <a:cxn ang="0">
                    <a:pos x="71" y="25"/>
                  </a:cxn>
                  <a:cxn ang="0">
                    <a:pos x="84" y="10"/>
                  </a:cxn>
                  <a:cxn ang="0">
                    <a:pos x="84" y="10"/>
                  </a:cxn>
                  <a:cxn ang="0">
                    <a:pos x="85" y="8"/>
                  </a:cxn>
                  <a:cxn ang="0">
                    <a:pos x="85" y="5"/>
                  </a:cxn>
                  <a:cxn ang="0">
                    <a:pos x="84" y="3"/>
                  </a:cxn>
                  <a:cxn ang="0">
                    <a:pos x="80" y="0"/>
                  </a:cxn>
                  <a:cxn ang="0">
                    <a:pos x="78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5" h="157">
                    <a:moveTo>
                      <a:pt x="76" y="1"/>
                    </a:moveTo>
                    <a:lnTo>
                      <a:pt x="76" y="1"/>
                    </a:lnTo>
                    <a:lnTo>
                      <a:pt x="68" y="10"/>
                    </a:lnTo>
                    <a:lnTo>
                      <a:pt x="60" y="18"/>
                    </a:lnTo>
                    <a:lnTo>
                      <a:pt x="48" y="38"/>
                    </a:lnTo>
                    <a:lnTo>
                      <a:pt x="37" y="57"/>
                    </a:lnTo>
                    <a:lnTo>
                      <a:pt x="26" y="77"/>
                    </a:lnTo>
                    <a:lnTo>
                      <a:pt x="26" y="77"/>
                    </a:lnTo>
                    <a:lnTo>
                      <a:pt x="17" y="94"/>
                    </a:lnTo>
                    <a:lnTo>
                      <a:pt x="9" y="114"/>
                    </a:lnTo>
                    <a:lnTo>
                      <a:pt x="4" y="132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0" y="154"/>
                    </a:lnTo>
                    <a:lnTo>
                      <a:pt x="1" y="156"/>
                    </a:lnTo>
                    <a:lnTo>
                      <a:pt x="3" y="157"/>
                    </a:lnTo>
                    <a:lnTo>
                      <a:pt x="5" y="157"/>
                    </a:lnTo>
                    <a:lnTo>
                      <a:pt x="9" y="156"/>
                    </a:lnTo>
                    <a:lnTo>
                      <a:pt x="10" y="154"/>
                    </a:lnTo>
                    <a:lnTo>
                      <a:pt x="12" y="152"/>
                    </a:lnTo>
                    <a:lnTo>
                      <a:pt x="12" y="152"/>
                    </a:lnTo>
                    <a:lnTo>
                      <a:pt x="13" y="142"/>
                    </a:lnTo>
                    <a:lnTo>
                      <a:pt x="16" y="132"/>
                    </a:lnTo>
                    <a:lnTo>
                      <a:pt x="22" y="112"/>
                    </a:lnTo>
                    <a:lnTo>
                      <a:pt x="31" y="93"/>
                    </a:lnTo>
                    <a:lnTo>
                      <a:pt x="41" y="76"/>
                    </a:lnTo>
                    <a:lnTo>
                      <a:pt x="41" y="76"/>
                    </a:lnTo>
                    <a:lnTo>
                      <a:pt x="50" y="57"/>
                    </a:lnTo>
                    <a:lnTo>
                      <a:pt x="59" y="40"/>
                    </a:lnTo>
                    <a:lnTo>
                      <a:pt x="71" y="25"/>
                    </a:lnTo>
                    <a:lnTo>
                      <a:pt x="84" y="10"/>
                    </a:lnTo>
                    <a:lnTo>
                      <a:pt x="84" y="10"/>
                    </a:lnTo>
                    <a:lnTo>
                      <a:pt x="85" y="8"/>
                    </a:lnTo>
                    <a:lnTo>
                      <a:pt x="85" y="5"/>
                    </a:lnTo>
                    <a:lnTo>
                      <a:pt x="84" y="3"/>
                    </a:lnTo>
                    <a:lnTo>
                      <a:pt x="80" y="0"/>
                    </a:lnTo>
                    <a:lnTo>
                      <a:pt x="78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Freeform 1154"/>
              <p:cNvSpPr/>
              <p:nvPr/>
            </p:nvSpPr>
            <p:spPr bwMode="auto">
              <a:xfrm>
                <a:off x="6804026" y="4681538"/>
                <a:ext cx="33338" cy="57150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53" y="31"/>
                  </a:cxn>
                  <a:cxn ang="0">
                    <a:pos x="42" y="47"/>
                  </a:cxn>
                  <a:cxn ang="0">
                    <a:pos x="32" y="63"/>
                  </a:cxn>
                  <a:cxn ang="0">
                    <a:pos x="23" y="80"/>
                  </a:cxn>
                  <a:cxn ang="0">
                    <a:pos x="14" y="98"/>
                  </a:cxn>
                  <a:cxn ang="0">
                    <a:pos x="8" y="115"/>
                  </a:cxn>
                  <a:cxn ang="0">
                    <a:pos x="1" y="132"/>
                  </a:cxn>
                  <a:cxn ang="0">
                    <a:pos x="1" y="132"/>
                  </a:cxn>
                  <a:cxn ang="0">
                    <a:pos x="0" y="135"/>
                  </a:cxn>
                  <a:cxn ang="0">
                    <a:pos x="0" y="137"/>
                  </a:cxn>
                  <a:cxn ang="0">
                    <a:pos x="0" y="140"/>
                  </a:cxn>
                  <a:cxn ang="0">
                    <a:pos x="0" y="140"/>
                  </a:cxn>
                  <a:cxn ang="0">
                    <a:pos x="0" y="141"/>
                  </a:cxn>
                  <a:cxn ang="0">
                    <a:pos x="1" y="144"/>
                  </a:cxn>
                  <a:cxn ang="0">
                    <a:pos x="5" y="145"/>
                  </a:cxn>
                  <a:cxn ang="0">
                    <a:pos x="9" y="144"/>
                  </a:cxn>
                  <a:cxn ang="0">
                    <a:pos x="10" y="143"/>
                  </a:cxn>
                  <a:cxn ang="0">
                    <a:pos x="10" y="141"/>
                  </a:cxn>
                  <a:cxn ang="0">
                    <a:pos x="10" y="141"/>
                  </a:cxn>
                  <a:cxn ang="0">
                    <a:pos x="15" y="124"/>
                  </a:cxn>
                  <a:cxn ang="0">
                    <a:pos x="23" y="106"/>
                  </a:cxn>
                  <a:cxn ang="0">
                    <a:pos x="31" y="89"/>
                  </a:cxn>
                  <a:cxn ang="0">
                    <a:pos x="40" y="72"/>
                  </a:cxn>
                  <a:cxn ang="0">
                    <a:pos x="51" y="55"/>
                  </a:cxn>
                  <a:cxn ang="0">
                    <a:pos x="61" y="39"/>
                  </a:cxn>
                  <a:cxn ang="0">
                    <a:pos x="83" y="9"/>
                  </a:cxn>
                  <a:cxn ang="0">
                    <a:pos x="83" y="9"/>
                  </a:cxn>
                  <a:cxn ang="0">
                    <a:pos x="85" y="8"/>
                  </a:cxn>
                  <a:cxn ang="0">
                    <a:pos x="85" y="5"/>
                  </a:cxn>
                  <a:cxn ang="0">
                    <a:pos x="83" y="1"/>
                  </a:cxn>
                  <a:cxn ang="0">
                    <a:pos x="81" y="0"/>
                  </a:cxn>
                  <a:cxn ang="0">
                    <a:pos x="80" y="0"/>
                  </a:cxn>
                  <a:cxn ang="0">
                    <a:pos x="77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5" h="145">
                    <a:moveTo>
                      <a:pt x="76" y="1"/>
                    </a:moveTo>
                    <a:lnTo>
                      <a:pt x="76" y="1"/>
                    </a:lnTo>
                    <a:lnTo>
                      <a:pt x="53" y="31"/>
                    </a:lnTo>
                    <a:lnTo>
                      <a:pt x="42" y="47"/>
                    </a:lnTo>
                    <a:lnTo>
                      <a:pt x="32" y="63"/>
                    </a:lnTo>
                    <a:lnTo>
                      <a:pt x="23" y="80"/>
                    </a:lnTo>
                    <a:lnTo>
                      <a:pt x="14" y="98"/>
                    </a:lnTo>
                    <a:lnTo>
                      <a:pt x="8" y="115"/>
                    </a:lnTo>
                    <a:lnTo>
                      <a:pt x="1" y="132"/>
                    </a:lnTo>
                    <a:lnTo>
                      <a:pt x="1" y="132"/>
                    </a:lnTo>
                    <a:lnTo>
                      <a:pt x="0" y="135"/>
                    </a:lnTo>
                    <a:lnTo>
                      <a:pt x="0" y="137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0" y="141"/>
                    </a:lnTo>
                    <a:lnTo>
                      <a:pt x="1" y="144"/>
                    </a:lnTo>
                    <a:lnTo>
                      <a:pt x="5" y="145"/>
                    </a:lnTo>
                    <a:lnTo>
                      <a:pt x="9" y="144"/>
                    </a:lnTo>
                    <a:lnTo>
                      <a:pt x="10" y="143"/>
                    </a:lnTo>
                    <a:lnTo>
                      <a:pt x="10" y="141"/>
                    </a:lnTo>
                    <a:lnTo>
                      <a:pt x="10" y="141"/>
                    </a:lnTo>
                    <a:lnTo>
                      <a:pt x="15" y="124"/>
                    </a:lnTo>
                    <a:lnTo>
                      <a:pt x="23" y="106"/>
                    </a:lnTo>
                    <a:lnTo>
                      <a:pt x="31" y="89"/>
                    </a:lnTo>
                    <a:lnTo>
                      <a:pt x="40" y="72"/>
                    </a:lnTo>
                    <a:lnTo>
                      <a:pt x="51" y="55"/>
                    </a:lnTo>
                    <a:lnTo>
                      <a:pt x="61" y="39"/>
                    </a:lnTo>
                    <a:lnTo>
                      <a:pt x="83" y="9"/>
                    </a:lnTo>
                    <a:lnTo>
                      <a:pt x="83" y="9"/>
                    </a:lnTo>
                    <a:lnTo>
                      <a:pt x="85" y="8"/>
                    </a:lnTo>
                    <a:lnTo>
                      <a:pt x="85" y="5"/>
                    </a:lnTo>
                    <a:lnTo>
                      <a:pt x="83" y="1"/>
                    </a:lnTo>
                    <a:lnTo>
                      <a:pt x="81" y="0"/>
                    </a:lnTo>
                    <a:lnTo>
                      <a:pt x="80" y="0"/>
                    </a:lnTo>
                    <a:lnTo>
                      <a:pt x="77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Freeform 1155"/>
              <p:cNvSpPr/>
              <p:nvPr/>
            </p:nvSpPr>
            <p:spPr bwMode="auto">
              <a:xfrm>
                <a:off x="6819901" y="4695825"/>
                <a:ext cx="30163" cy="52388"/>
              </a:xfrm>
              <a:custGeom>
                <a:avLst/>
                <a:gdLst/>
                <a:ahLst/>
                <a:cxnLst>
                  <a:cxn ang="0">
                    <a:pos x="67" y="4"/>
                  </a:cxn>
                  <a:cxn ang="0">
                    <a:pos x="67" y="4"/>
                  </a:cxn>
                  <a:cxn ang="0">
                    <a:pos x="64" y="10"/>
                  </a:cxn>
                  <a:cxn ang="0">
                    <a:pos x="60" y="15"/>
                  </a:cxn>
                  <a:cxn ang="0">
                    <a:pos x="52" y="26"/>
                  </a:cxn>
                  <a:cxn ang="0">
                    <a:pos x="52" y="26"/>
                  </a:cxn>
                  <a:cxn ang="0">
                    <a:pos x="31" y="62"/>
                  </a:cxn>
                  <a:cxn ang="0">
                    <a:pos x="31" y="62"/>
                  </a:cxn>
                  <a:cxn ang="0">
                    <a:pos x="13" y="93"/>
                  </a:cxn>
                  <a:cxn ang="0">
                    <a:pos x="7" y="108"/>
                  </a:cxn>
                  <a:cxn ang="0">
                    <a:pos x="3" y="116"/>
                  </a:cxn>
                  <a:cxn ang="0">
                    <a:pos x="1" y="124"/>
                  </a:cxn>
                  <a:cxn ang="0">
                    <a:pos x="1" y="124"/>
                  </a:cxn>
                  <a:cxn ang="0">
                    <a:pos x="0" y="127"/>
                  </a:cxn>
                  <a:cxn ang="0">
                    <a:pos x="1" y="129"/>
                  </a:cxn>
                  <a:cxn ang="0">
                    <a:pos x="5" y="130"/>
                  </a:cxn>
                  <a:cxn ang="0">
                    <a:pos x="9" y="130"/>
                  </a:cxn>
                  <a:cxn ang="0">
                    <a:pos x="10" y="129"/>
                  </a:cxn>
                  <a:cxn ang="0">
                    <a:pos x="12" y="127"/>
                  </a:cxn>
                  <a:cxn ang="0">
                    <a:pos x="12" y="127"/>
                  </a:cxn>
                  <a:cxn ang="0">
                    <a:pos x="14" y="119"/>
                  </a:cxn>
                  <a:cxn ang="0">
                    <a:pos x="17" y="110"/>
                  </a:cxn>
                  <a:cxn ang="0">
                    <a:pos x="26" y="93"/>
                  </a:cxn>
                  <a:cxn ang="0">
                    <a:pos x="35" y="77"/>
                  </a:cxn>
                  <a:cxn ang="0">
                    <a:pos x="46" y="61"/>
                  </a:cxn>
                  <a:cxn ang="0">
                    <a:pos x="46" y="61"/>
                  </a:cxn>
                  <a:cxn ang="0">
                    <a:pos x="54" y="48"/>
                  </a:cxn>
                  <a:cxn ang="0">
                    <a:pos x="63" y="35"/>
                  </a:cxn>
                  <a:cxn ang="0">
                    <a:pos x="72" y="21"/>
                  </a:cxn>
                  <a:cxn ang="0">
                    <a:pos x="75" y="14"/>
                  </a:cxn>
                  <a:cxn ang="0">
                    <a:pos x="77" y="8"/>
                  </a:cxn>
                  <a:cxn ang="0">
                    <a:pos x="77" y="8"/>
                  </a:cxn>
                  <a:cxn ang="0">
                    <a:pos x="77" y="5"/>
                  </a:cxn>
                  <a:cxn ang="0">
                    <a:pos x="77" y="2"/>
                  </a:cxn>
                  <a:cxn ang="0">
                    <a:pos x="73" y="0"/>
                  </a:cxn>
                  <a:cxn ang="0">
                    <a:pos x="69" y="1"/>
                  </a:cxn>
                  <a:cxn ang="0">
                    <a:pos x="67" y="2"/>
                  </a:cxn>
                  <a:cxn ang="0">
                    <a:pos x="67" y="4"/>
                  </a:cxn>
                  <a:cxn ang="0">
                    <a:pos x="67" y="4"/>
                  </a:cxn>
                </a:cxnLst>
                <a:rect l="0" t="0" r="r" b="b"/>
                <a:pathLst>
                  <a:path w="77" h="130">
                    <a:moveTo>
                      <a:pt x="67" y="4"/>
                    </a:moveTo>
                    <a:lnTo>
                      <a:pt x="67" y="4"/>
                    </a:lnTo>
                    <a:lnTo>
                      <a:pt x="64" y="10"/>
                    </a:lnTo>
                    <a:lnTo>
                      <a:pt x="60" y="15"/>
                    </a:lnTo>
                    <a:lnTo>
                      <a:pt x="52" y="26"/>
                    </a:lnTo>
                    <a:lnTo>
                      <a:pt x="52" y="26"/>
                    </a:lnTo>
                    <a:lnTo>
                      <a:pt x="31" y="62"/>
                    </a:lnTo>
                    <a:lnTo>
                      <a:pt x="31" y="62"/>
                    </a:lnTo>
                    <a:lnTo>
                      <a:pt x="13" y="93"/>
                    </a:lnTo>
                    <a:lnTo>
                      <a:pt x="7" y="108"/>
                    </a:lnTo>
                    <a:lnTo>
                      <a:pt x="3" y="116"/>
                    </a:lnTo>
                    <a:lnTo>
                      <a:pt x="1" y="124"/>
                    </a:lnTo>
                    <a:lnTo>
                      <a:pt x="1" y="124"/>
                    </a:lnTo>
                    <a:lnTo>
                      <a:pt x="0" y="127"/>
                    </a:lnTo>
                    <a:lnTo>
                      <a:pt x="1" y="129"/>
                    </a:lnTo>
                    <a:lnTo>
                      <a:pt x="5" y="130"/>
                    </a:lnTo>
                    <a:lnTo>
                      <a:pt x="9" y="130"/>
                    </a:lnTo>
                    <a:lnTo>
                      <a:pt x="10" y="129"/>
                    </a:lnTo>
                    <a:lnTo>
                      <a:pt x="12" y="127"/>
                    </a:lnTo>
                    <a:lnTo>
                      <a:pt x="12" y="127"/>
                    </a:lnTo>
                    <a:lnTo>
                      <a:pt x="14" y="119"/>
                    </a:lnTo>
                    <a:lnTo>
                      <a:pt x="17" y="110"/>
                    </a:lnTo>
                    <a:lnTo>
                      <a:pt x="26" y="93"/>
                    </a:lnTo>
                    <a:lnTo>
                      <a:pt x="35" y="77"/>
                    </a:lnTo>
                    <a:lnTo>
                      <a:pt x="46" y="61"/>
                    </a:lnTo>
                    <a:lnTo>
                      <a:pt x="46" y="61"/>
                    </a:lnTo>
                    <a:lnTo>
                      <a:pt x="54" y="48"/>
                    </a:lnTo>
                    <a:lnTo>
                      <a:pt x="63" y="35"/>
                    </a:lnTo>
                    <a:lnTo>
                      <a:pt x="72" y="21"/>
                    </a:lnTo>
                    <a:lnTo>
                      <a:pt x="75" y="14"/>
                    </a:lnTo>
                    <a:lnTo>
                      <a:pt x="77" y="8"/>
                    </a:lnTo>
                    <a:lnTo>
                      <a:pt x="77" y="8"/>
                    </a:lnTo>
                    <a:lnTo>
                      <a:pt x="77" y="5"/>
                    </a:lnTo>
                    <a:lnTo>
                      <a:pt x="77" y="2"/>
                    </a:lnTo>
                    <a:lnTo>
                      <a:pt x="73" y="0"/>
                    </a:lnTo>
                    <a:lnTo>
                      <a:pt x="69" y="1"/>
                    </a:lnTo>
                    <a:lnTo>
                      <a:pt x="67" y="2"/>
                    </a:lnTo>
                    <a:lnTo>
                      <a:pt x="67" y="4"/>
                    </a:lnTo>
                    <a:lnTo>
                      <a:pt x="6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Freeform 1156"/>
              <p:cNvSpPr/>
              <p:nvPr/>
            </p:nvSpPr>
            <p:spPr bwMode="auto">
              <a:xfrm>
                <a:off x="6840538" y="4703763"/>
                <a:ext cx="30163" cy="47625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63" y="8"/>
                  </a:cxn>
                  <a:cxn ang="0">
                    <a:pos x="59" y="14"/>
                  </a:cxn>
                  <a:cxn ang="0">
                    <a:pos x="51" y="26"/>
                  </a:cxn>
                  <a:cxn ang="0">
                    <a:pos x="51" y="26"/>
                  </a:cxn>
                  <a:cxn ang="0">
                    <a:pos x="42" y="41"/>
                  </a:cxn>
                  <a:cxn ang="0">
                    <a:pos x="32" y="54"/>
                  </a:cxn>
                  <a:cxn ang="0">
                    <a:pos x="32" y="54"/>
                  </a:cxn>
                  <a:cxn ang="0">
                    <a:pos x="24" y="67"/>
                  </a:cxn>
                  <a:cxn ang="0">
                    <a:pos x="16" y="81"/>
                  </a:cxn>
                  <a:cxn ang="0">
                    <a:pos x="0" y="110"/>
                  </a:cxn>
                  <a:cxn ang="0">
                    <a:pos x="0" y="110"/>
                  </a:cxn>
                  <a:cxn ang="0">
                    <a:pos x="0" y="112"/>
                  </a:cxn>
                  <a:cxn ang="0">
                    <a:pos x="0" y="115"/>
                  </a:cxn>
                  <a:cxn ang="0">
                    <a:pos x="3" y="118"/>
                  </a:cxn>
                  <a:cxn ang="0">
                    <a:pos x="7" y="119"/>
                  </a:cxn>
                  <a:cxn ang="0">
                    <a:pos x="10" y="118"/>
                  </a:cxn>
                  <a:cxn ang="0">
                    <a:pos x="11" y="116"/>
                  </a:cxn>
                  <a:cxn ang="0">
                    <a:pos x="11" y="116"/>
                  </a:cxn>
                  <a:cxn ang="0">
                    <a:pos x="28" y="84"/>
                  </a:cxn>
                  <a:cxn ang="0">
                    <a:pos x="37" y="68"/>
                  </a:cxn>
                  <a:cxn ang="0">
                    <a:pos x="47" y="52"/>
                  </a:cxn>
                  <a:cxn ang="0">
                    <a:pos x="47" y="52"/>
                  </a:cxn>
                  <a:cxn ang="0">
                    <a:pos x="57" y="39"/>
                  </a:cxn>
                  <a:cxn ang="0">
                    <a:pos x="64" y="25"/>
                  </a:cxn>
                  <a:cxn ang="0">
                    <a:pos x="64" y="25"/>
                  </a:cxn>
                  <a:cxn ang="0">
                    <a:pos x="71" y="16"/>
                  </a:cxn>
                  <a:cxn ang="0">
                    <a:pos x="75" y="12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8" y="4"/>
                  </a:cxn>
                  <a:cxn ang="0">
                    <a:pos x="76" y="1"/>
                  </a:cxn>
                  <a:cxn ang="0">
                    <a:pos x="74" y="0"/>
                  </a:cxn>
                  <a:cxn ang="0">
                    <a:pos x="68" y="0"/>
                  </a:cxn>
                  <a:cxn ang="0">
                    <a:pos x="67" y="1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8" h="119">
                    <a:moveTo>
                      <a:pt x="66" y="3"/>
                    </a:moveTo>
                    <a:lnTo>
                      <a:pt x="66" y="3"/>
                    </a:lnTo>
                    <a:lnTo>
                      <a:pt x="63" y="8"/>
                    </a:lnTo>
                    <a:lnTo>
                      <a:pt x="59" y="14"/>
                    </a:lnTo>
                    <a:lnTo>
                      <a:pt x="51" y="26"/>
                    </a:lnTo>
                    <a:lnTo>
                      <a:pt x="51" y="26"/>
                    </a:lnTo>
                    <a:lnTo>
                      <a:pt x="42" y="41"/>
                    </a:lnTo>
                    <a:lnTo>
                      <a:pt x="32" y="54"/>
                    </a:lnTo>
                    <a:lnTo>
                      <a:pt x="32" y="54"/>
                    </a:lnTo>
                    <a:lnTo>
                      <a:pt x="24" y="67"/>
                    </a:lnTo>
                    <a:lnTo>
                      <a:pt x="16" y="81"/>
                    </a:lnTo>
                    <a:lnTo>
                      <a:pt x="0" y="110"/>
                    </a:lnTo>
                    <a:lnTo>
                      <a:pt x="0" y="110"/>
                    </a:lnTo>
                    <a:lnTo>
                      <a:pt x="0" y="112"/>
                    </a:lnTo>
                    <a:lnTo>
                      <a:pt x="0" y="115"/>
                    </a:lnTo>
                    <a:lnTo>
                      <a:pt x="3" y="118"/>
                    </a:lnTo>
                    <a:lnTo>
                      <a:pt x="7" y="119"/>
                    </a:lnTo>
                    <a:lnTo>
                      <a:pt x="10" y="118"/>
                    </a:lnTo>
                    <a:lnTo>
                      <a:pt x="11" y="116"/>
                    </a:lnTo>
                    <a:lnTo>
                      <a:pt x="11" y="116"/>
                    </a:lnTo>
                    <a:lnTo>
                      <a:pt x="28" y="84"/>
                    </a:lnTo>
                    <a:lnTo>
                      <a:pt x="37" y="68"/>
                    </a:lnTo>
                    <a:lnTo>
                      <a:pt x="47" y="52"/>
                    </a:lnTo>
                    <a:lnTo>
                      <a:pt x="47" y="52"/>
                    </a:lnTo>
                    <a:lnTo>
                      <a:pt x="57" y="39"/>
                    </a:lnTo>
                    <a:lnTo>
                      <a:pt x="64" y="25"/>
                    </a:lnTo>
                    <a:lnTo>
                      <a:pt x="64" y="25"/>
                    </a:lnTo>
                    <a:lnTo>
                      <a:pt x="71" y="16"/>
                    </a:lnTo>
                    <a:lnTo>
                      <a:pt x="75" y="12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8" y="4"/>
                    </a:lnTo>
                    <a:lnTo>
                      <a:pt x="76" y="1"/>
                    </a:lnTo>
                    <a:lnTo>
                      <a:pt x="74" y="0"/>
                    </a:lnTo>
                    <a:lnTo>
                      <a:pt x="68" y="0"/>
                    </a:lnTo>
                    <a:lnTo>
                      <a:pt x="67" y="1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Freeform 1157"/>
              <p:cNvSpPr/>
              <p:nvPr/>
            </p:nvSpPr>
            <p:spPr bwMode="auto">
              <a:xfrm>
                <a:off x="6723063" y="4686300"/>
                <a:ext cx="14288" cy="25400"/>
              </a:xfrm>
              <a:custGeom>
                <a:avLst/>
                <a:gdLst/>
                <a:ahLst/>
                <a:cxnLst>
                  <a:cxn ang="0">
                    <a:pos x="28" y="4"/>
                  </a:cxn>
                  <a:cxn ang="0">
                    <a:pos x="28" y="4"/>
                  </a:cxn>
                  <a:cxn ang="0">
                    <a:pos x="16" y="31"/>
                  </a:cxn>
                  <a:cxn ang="0">
                    <a:pos x="9" y="43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7"/>
                  </a:cxn>
                  <a:cxn ang="0">
                    <a:pos x="0" y="60"/>
                  </a:cxn>
                  <a:cxn ang="0">
                    <a:pos x="1" y="61"/>
                  </a:cxn>
                  <a:cxn ang="0">
                    <a:pos x="3" y="63"/>
                  </a:cxn>
                  <a:cxn ang="0">
                    <a:pos x="7" y="64"/>
                  </a:cxn>
                  <a:cxn ang="0">
                    <a:pos x="9" y="63"/>
                  </a:cxn>
                  <a:cxn ang="0">
                    <a:pos x="11" y="61"/>
                  </a:cxn>
                  <a:cxn ang="0">
                    <a:pos x="11" y="61"/>
                  </a:cxn>
                  <a:cxn ang="0">
                    <a:pos x="20" y="48"/>
                  </a:cxn>
                  <a:cxn ang="0">
                    <a:pos x="26" y="35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5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4" y="0"/>
                  </a:cxn>
                  <a:cxn ang="0">
                    <a:pos x="30" y="1"/>
                  </a:cxn>
                  <a:cxn ang="0">
                    <a:pos x="29" y="1"/>
                  </a:cxn>
                  <a:cxn ang="0">
                    <a:pos x="28" y="4"/>
                  </a:cxn>
                  <a:cxn ang="0">
                    <a:pos x="28" y="4"/>
                  </a:cxn>
                </a:cxnLst>
                <a:rect l="0" t="0" r="r" b="b"/>
                <a:pathLst>
                  <a:path w="38" h="64">
                    <a:moveTo>
                      <a:pt x="28" y="4"/>
                    </a:moveTo>
                    <a:lnTo>
                      <a:pt x="28" y="4"/>
                    </a:lnTo>
                    <a:lnTo>
                      <a:pt x="16" y="31"/>
                    </a:lnTo>
                    <a:lnTo>
                      <a:pt x="9" y="43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7"/>
                    </a:lnTo>
                    <a:lnTo>
                      <a:pt x="0" y="60"/>
                    </a:lnTo>
                    <a:lnTo>
                      <a:pt x="1" y="61"/>
                    </a:lnTo>
                    <a:lnTo>
                      <a:pt x="3" y="63"/>
                    </a:lnTo>
                    <a:lnTo>
                      <a:pt x="7" y="64"/>
                    </a:lnTo>
                    <a:lnTo>
                      <a:pt x="9" y="63"/>
                    </a:lnTo>
                    <a:lnTo>
                      <a:pt x="11" y="61"/>
                    </a:lnTo>
                    <a:lnTo>
                      <a:pt x="11" y="61"/>
                    </a:lnTo>
                    <a:lnTo>
                      <a:pt x="20" y="48"/>
                    </a:lnTo>
                    <a:lnTo>
                      <a:pt x="26" y="35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5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4" y="0"/>
                    </a:lnTo>
                    <a:lnTo>
                      <a:pt x="30" y="1"/>
                    </a:lnTo>
                    <a:lnTo>
                      <a:pt x="29" y="1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Freeform 1158"/>
              <p:cNvSpPr/>
              <p:nvPr/>
            </p:nvSpPr>
            <p:spPr bwMode="auto">
              <a:xfrm>
                <a:off x="6745288" y="4713288"/>
                <a:ext cx="11113" cy="25400"/>
              </a:xfrm>
              <a:custGeom>
                <a:avLst/>
                <a:gdLst/>
                <a:ahLst/>
                <a:cxnLst>
                  <a:cxn ang="0">
                    <a:pos x="18" y="6"/>
                  </a:cxn>
                  <a:cxn ang="0">
                    <a:pos x="18" y="6"/>
                  </a:cxn>
                  <a:cxn ang="0">
                    <a:pos x="17" y="19"/>
                  </a:cxn>
                  <a:cxn ang="0">
                    <a:pos x="11" y="33"/>
                  </a:cxn>
                  <a:cxn ang="0">
                    <a:pos x="6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2" y="64"/>
                  </a:cxn>
                  <a:cxn ang="0">
                    <a:pos x="6" y="65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7" y="48"/>
                  </a:cxn>
                  <a:cxn ang="0">
                    <a:pos x="23" y="35"/>
                  </a:cxn>
                  <a:cxn ang="0">
                    <a:pos x="27" y="21"/>
                  </a:cxn>
                  <a:cxn ang="0">
                    <a:pos x="28" y="13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30" y="4"/>
                  </a:cxn>
                  <a:cxn ang="0">
                    <a:pos x="28" y="1"/>
                  </a:cxn>
                  <a:cxn ang="0">
                    <a:pos x="25" y="0"/>
                  </a:cxn>
                  <a:cxn ang="0">
                    <a:pos x="21" y="1"/>
                  </a:cxn>
                  <a:cxn ang="0">
                    <a:pos x="19" y="4"/>
                  </a:cxn>
                  <a:cxn ang="0">
                    <a:pos x="18" y="6"/>
                  </a:cxn>
                  <a:cxn ang="0">
                    <a:pos x="18" y="6"/>
                  </a:cxn>
                </a:cxnLst>
                <a:rect l="0" t="0" r="r" b="b"/>
                <a:pathLst>
                  <a:path w="30" h="65">
                    <a:moveTo>
                      <a:pt x="18" y="6"/>
                    </a:moveTo>
                    <a:lnTo>
                      <a:pt x="18" y="6"/>
                    </a:lnTo>
                    <a:lnTo>
                      <a:pt x="17" y="19"/>
                    </a:lnTo>
                    <a:lnTo>
                      <a:pt x="11" y="33"/>
                    </a:lnTo>
                    <a:lnTo>
                      <a:pt x="6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2" y="64"/>
                    </a:lnTo>
                    <a:lnTo>
                      <a:pt x="6" y="65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7" y="48"/>
                    </a:lnTo>
                    <a:lnTo>
                      <a:pt x="23" y="35"/>
                    </a:lnTo>
                    <a:lnTo>
                      <a:pt x="27" y="21"/>
                    </a:lnTo>
                    <a:lnTo>
                      <a:pt x="28" y="13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30" y="4"/>
                    </a:lnTo>
                    <a:lnTo>
                      <a:pt x="28" y="1"/>
                    </a:lnTo>
                    <a:lnTo>
                      <a:pt x="25" y="0"/>
                    </a:lnTo>
                    <a:lnTo>
                      <a:pt x="21" y="1"/>
                    </a:lnTo>
                    <a:lnTo>
                      <a:pt x="19" y="4"/>
                    </a:lnTo>
                    <a:lnTo>
                      <a:pt x="18" y="6"/>
                    </a:lnTo>
                    <a:lnTo>
                      <a:pt x="1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Freeform 1159"/>
              <p:cNvSpPr/>
              <p:nvPr/>
            </p:nvSpPr>
            <p:spPr bwMode="auto">
              <a:xfrm>
                <a:off x="6773863" y="4743450"/>
                <a:ext cx="9525" cy="25400"/>
              </a:xfrm>
              <a:custGeom>
                <a:avLst/>
                <a:gdLst/>
                <a:ahLst/>
                <a:cxnLst>
                  <a:cxn ang="0">
                    <a:pos x="15" y="5"/>
                  </a:cxn>
                  <a:cxn ang="0">
                    <a:pos x="15" y="5"/>
                  </a:cxn>
                  <a:cxn ang="0">
                    <a:pos x="14" y="13"/>
                  </a:cxn>
                  <a:cxn ang="0">
                    <a:pos x="13" y="22"/>
                  </a:cxn>
                  <a:cxn ang="0">
                    <a:pos x="10" y="30"/>
                  </a:cxn>
                  <a:cxn ang="0">
                    <a:pos x="6" y="37"/>
                  </a:cxn>
                  <a:cxn ang="0">
                    <a:pos x="6" y="37"/>
                  </a:cxn>
                  <a:cxn ang="0">
                    <a:pos x="2" y="47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0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9" y="63"/>
                  </a:cxn>
                  <a:cxn ang="0">
                    <a:pos x="10" y="60"/>
                  </a:cxn>
                  <a:cxn ang="0">
                    <a:pos x="11" y="59"/>
                  </a:cxn>
                  <a:cxn ang="0">
                    <a:pos x="11" y="59"/>
                  </a:cxn>
                  <a:cxn ang="0">
                    <a:pos x="13" y="51"/>
                  </a:cxn>
                  <a:cxn ang="0">
                    <a:pos x="15" y="44"/>
                  </a:cxn>
                  <a:cxn ang="0">
                    <a:pos x="21" y="33"/>
                  </a:cxn>
                  <a:cxn ang="0">
                    <a:pos x="21" y="33"/>
                  </a:cxn>
                  <a:cxn ang="0">
                    <a:pos x="24" y="20"/>
                  </a:cxn>
                  <a:cxn ang="0">
                    <a:pos x="26" y="5"/>
                  </a:cxn>
                  <a:cxn ang="0">
                    <a:pos x="26" y="5"/>
                  </a:cxn>
                  <a:cxn ang="0">
                    <a:pos x="26" y="3"/>
                  </a:cxn>
                  <a:cxn ang="0">
                    <a:pos x="24" y="1"/>
                  </a:cxn>
                  <a:cxn ang="0">
                    <a:pos x="21" y="0"/>
                  </a:cxn>
                  <a:cxn ang="0">
                    <a:pos x="17" y="1"/>
                  </a:cxn>
                  <a:cxn ang="0">
                    <a:pos x="15" y="3"/>
                  </a:cxn>
                  <a:cxn ang="0">
                    <a:pos x="15" y="5"/>
                  </a:cxn>
                  <a:cxn ang="0">
                    <a:pos x="15" y="5"/>
                  </a:cxn>
                </a:cxnLst>
                <a:rect l="0" t="0" r="r" b="b"/>
                <a:pathLst>
                  <a:path w="26" h="64">
                    <a:moveTo>
                      <a:pt x="15" y="5"/>
                    </a:moveTo>
                    <a:lnTo>
                      <a:pt x="15" y="5"/>
                    </a:lnTo>
                    <a:lnTo>
                      <a:pt x="14" y="13"/>
                    </a:lnTo>
                    <a:lnTo>
                      <a:pt x="13" y="22"/>
                    </a:lnTo>
                    <a:lnTo>
                      <a:pt x="10" y="30"/>
                    </a:lnTo>
                    <a:lnTo>
                      <a:pt x="6" y="37"/>
                    </a:lnTo>
                    <a:lnTo>
                      <a:pt x="6" y="37"/>
                    </a:lnTo>
                    <a:lnTo>
                      <a:pt x="2" y="47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0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9" y="63"/>
                    </a:lnTo>
                    <a:lnTo>
                      <a:pt x="10" y="60"/>
                    </a:lnTo>
                    <a:lnTo>
                      <a:pt x="11" y="59"/>
                    </a:lnTo>
                    <a:lnTo>
                      <a:pt x="11" y="59"/>
                    </a:lnTo>
                    <a:lnTo>
                      <a:pt x="13" y="51"/>
                    </a:lnTo>
                    <a:lnTo>
                      <a:pt x="15" y="44"/>
                    </a:lnTo>
                    <a:lnTo>
                      <a:pt x="21" y="33"/>
                    </a:lnTo>
                    <a:lnTo>
                      <a:pt x="21" y="33"/>
                    </a:lnTo>
                    <a:lnTo>
                      <a:pt x="24" y="20"/>
                    </a:lnTo>
                    <a:lnTo>
                      <a:pt x="26" y="5"/>
                    </a:lnTo>
                    <a:lnTo>
                      <a:pt x="26" y="5"/>
                    </a:lnTo>
                    <a:lnTo>
                      <a:pt x="26" y="3"/>
                    </a:lnTo>
                    <a:lnTo>
                      <a:pt x="24" y="1"/>
                    </a:lnTo>
                    <a:lnTo>
                      <a:pt x="21" y="0"/>
                    </a:lnTo>
                    <a:lnTo>
                      <a:pt x="17" y="1"/>
                    </a:lnTo>
                    <a:lnTo>
                      <a:pt x="15" y="3"/>
                    </a:lnTo>
                    <a:lnTo>
                      <a:pt x="15" y="5"/>
                    </a:lnTo>
                    <a:lnTo>
                      <a:pt x="1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Freeform 1160"/>
              <p:cNvSpPr/>
              <p:nvPr/>
            </p:nvSpPr>
            <p:spPr bwMode="auto">
              <a:xfrm>
                <a:off x="6799263" y="4760913"/>
                <a:ext cx="14288" cy="2381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12" y="23"/>
                  </a:cxn>
                  <a:cxn ang="0">
                    <a:pos x="12" y="23"/>
                  </a:cxn>
                  <a:cxn ang="0">
                    <a:pos x="5" y="36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3" y="57"/>
                  </a:cxn>
                  <a:cxn ang="0">
                    <a:pos x="5" y="58"/>
                  </a:cxn>
                  <a:cxn ang="0">
                    <a:pos x="7" y="58"/>
                  </a:cxn>
                  <a:cxn ang="0">
                    <a:pos x="9" y="57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20" y="31"/>
                  </a:cxn>
                  <a:cxn ang="0">
                    <a:pos x="20" y="31"/>
                  </a:cxn>
                  <a:cxn ang="0">
                    <a:pos x="26" y="20"/>
                  </a:cxn>
                  <a:cxn ang="0">
                    <a:pos x="33" y="10"/>
                  </a:cxn>
                  <a:cxn ang="0">
                    <a:pos x="33" y="10"/>
                  </a:cxn>
                  <a:cxn ang="0">
                    <a:pos x="34" y="7"/>
                  </a:cxn>
                  <a:cxn ang="0">
                    <a:pos x="33" y="4"/>
                  </a:cxn>
                  <a:cxn ang="0">
                    <a:pos x="30" y="2"/>
                  </a:cxn>
                  <a:cxn ang="0">
                    <a:pos x="26" y="0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4" h="58">
                    <a:moveTo>
                      <a:pt x="24" y="4"/>
                    </a:moveTo>
                    <a:lnTo>
                      <a:pt x="24" y="4"/>
                    </a:lnTo>
                    <a:lnTo>
                      <a:pt x="12" y="23"/>
                    </a:lnTo>
                    <a:lnTo>
                      <a:pt x="12" y="23"/>
                    </a:lnTo>
                    <a:lnTo>
                      <a:pt x="5" y="36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3" y="57"/>
                    </a:lnTo>
                    <a:lnTo>
                      <a:pt x="5" y="58"/>
                    </a:lnTo>
                    <a:lnTo>
                      <a:pt x="7" y="58"/>
                    </a:lnTo>
                    <a:lnTo>
                      <a:pt x="9" y="57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20" y="31"/>
                    </a:lnTo>
                    <a:lnTo>
                      <a:pt x="20" y="31"/>
                    </a:lnTo>
                    <a:lnTo>
                      <a:pt x="26" y="20"/>
                    </a:lnTo>
                    <a:lnTo>
                      <a:pt x="33" y="10"/>
                    </a:lnTo>
                    <a:lnTo>
                      <a:pt x="33" y="10"/>
                    </a:lnTo>
                    <a:lnTo>
                      <a:pt x="34" y="7"/>
                    </a:lnTo>
                    <a:lnTo>
                      <a:pt x="33" y="4"/>
                    </a:lnTo>
                    <a:lnTo>
                      <a:pt x="30" y="2"/>
                    </a:lnTo>
                    <a:lnTo>
                      <a:pt x="26" y="0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Freeform 1161"/>
              <p:cNvSpPr/>
              <p:nvPr/>
            </p:nvSpPr>
            <p:spPr bwMode="auto">
              <a:xfrm>
                <a:off x="6943726" y="4765675"/>
                <a:ext cx="9525" cy="26988"/>
              </a:xfrm>
              <a:custGeom>
                <a:avLst/>
                <a:gdLst/>
                <a:ahLst/>
                <a:cxnLst>
                  <a:cxn ang="0">
                    <a:pos x="12" y="5"/>
                  </a:cxn>
                  <a:cxn ang="0">
                    <a:pos x="12" y="5"/>
                  </a:cxn>
                  <a:cxn ang="0">
                    <a:pos x="10" y="20"/>
                  </a:cxn>
                  <a:cxn ang="0">
                    <a:pos x="9" y="34"/>
                  </a:cxn>
                  <a:cxn ang="0">
                    <a:pos x="5" y="47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3" y="68"/>
                  </a:cxn>
                  <a:cxn ang="0">
                    <a:pos x="5" y="68"/>
                  </a:cxn>
                  <a:cxn ang="0">
                    <a:pos x="7" y="68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6" y="51"/>
                  </a:cxn>
                  <a:cxn ang="0">
                    <a:pos x="20" y="37"/>
                  </a:cxn>
                  <a:cxn ang="0">
                    <a:pos x="22" y="21"/>
                  </a:cxn>
                  <a:cxn ang="0">
                    <a:pos x="22" y="5"/>
                  </a:cxn>
                  <a:cxn ang="0">
                    <a:pos x="22" y="5"/>
                  </a:cxn>
                  <a:cxn ang="0">
                    <a:pos x="22" y="4"/>
                  </a:cxn>
                  <a:cxn ang="0">
                    <a:pos x="21" y="2"/>
                  </a:cxn>
                  <a:cxn ang="0">
                    <a:pos x="17" y="0"/>
                  </a:cxn>
                  <a:cxn ang="0">
                    <a:pos x="13" y="2"/>
                  </a:cxn>
                  <a:cxn ang="0">
                    <a:pos x="12" y="4"/>
                  </a:cxn>
                  <a:cxn ang="0">
                    <a:pos x="12" y="5"/>
                  </a:cxn>
                  <a:cxn ang="0">
                    <a:pos x="12" y="5"/>
                  </a:cxn>
                </a:cxnLst>
                <a:rect l="0" t="0" r="r" b="b"/>
                <a:pathLst>
                  <a:path w="22" h="68">
                    <a:moveTo>
                      <a:pt x="12" y="5"/>
                    </a:moveTo>
                    <a:lnTo>
                      <a:pt x="12" y="5"/>
                    </a:lnTo>
                    <a:lnTo>
                      <a:pt x="10" y="20"/>
                    </a:lnTo>
                    <a:lnTo>
                      <a:pt x="9" y="34"/>
                    </a:lnTo>
                    <a:lnTo>
                      <a:pt x="5" y="47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3" y="68"/>
                    </a:lnTo>
                    <a:lnTo>
                      <a:pt x="5" y="68"/>
                    </a:lnTo>
                    <a:lnTo>
                      <a:pt x="7" y="68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6" y="51"/>
                    </a:lnTo>
                    <a:lnTo>
                      <a:pt x="20" y="37"/>
                    </a:lnTo>
                    <a:lnTo>
                      <a:pt x="22" y="21"/>
                    </a:lnTo>
                    <a:lnTo>
                      <a:pt x="22" y="5"/>
                    </a:lnTo>
                    <a:lnTo>
                      <a:pt x="22" y="5"/>
                    </a:lnTo>
                    <a:lnTo>
                      <a:pt x="22" y="4"/>
                    </a:lnTo>
                    <a:lnTo>
                      <a:pt x="21" y="2"/>
                    </a:lnTo>
                    <a:lnTo>
                      <a:pt x="17" y="0"/>
                    </a:lnTo>
                    <a:lnTo>
                      <a:pt x="13" y="2"/>
                    </a:lnTo>
                    <a:lnTo>
                      <a:pt x="12" y="4"/>
                    </a:lnTo>
                    <a:lnTo>
                      <a:pt x="12" y="5"/>
                    </a:lnTo>
                    <a:lnTo>
                      <a:pt x="1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Freeform 1162"/>
              <p:cNvSpPr/>
              <p:nvPr/>
            </p:nvSpPr>
            <p:spPr bwMode="auto">
              <a:xfrm>
                <a:off x="6973888" y="4759325"/>
                <a:ext cx="6350" cy="25400"/>
              </a:xfrm>
              <a:custGeom>
                <a:avLst/>
                <a:gdLst/>
                <a:ahLst/>
                <a:cxnLst>
                  <a:cxn ang="0">
                    <a:pos x="9" y="2"/>
                  </a:cxn>
                  <a:cxn ang="0">
                    <a:pos x="9" y="2"/>
                  </a:cxn>
                  <a:cxn ang="0">
                    <a:pos x="8" y="1"/>
                  </a:cxn>
                  <a:cxn ang="0">
                    <a:pos x="5" y="0"/>
                  </a:cxn>
                  <a:cxn ang="0">
                    <a:pos x="4" y="1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7"/>
                  </a:cxn>
                  <a:cxn ang="0">
                    <a:pos x="1" y="10"/>
                  </a:cxn>
                  <a:cxn ang="0">
                    <a:pos x="1" y="10"/>
                  </a:cxn>
                  <a:cxn ang="0">
                    <a:pos x="4" y="14"/>
                  </a:cxn>
                  <a:cxn ang="0">
                    <a:pos x="4" y="19"/>
                  </a:cxn>
                  <a:cxn ang="0">
                    <a:pos x="4" y="28"/>
                  </a:cxn>
                  <a:cxn ang="0">
                    <a:pos x="4" y="56"/>
                  </a:cxn>
                  <a:cxn ang="0">
                    <a:pos x="4" y="56"/>
                  </a:cxn>
                  <a:cxn ang="0">
                    <a:pos x="4" y="57"/>
                  </a:cxn>
                  <a:cxn ang="0">
                    <a:pos x="5" y="60"/>
                  </a:cxn>
                  <a:cxn ang="0">
                    <a:pos x="9" y="61"/>
                  </a:cxn>
                  <a:cxn ang="0">
                    <a:pos x="13" y="60"/>
                  </a:cxn>
                  <a:cxn ang="0">
                    <a:pos x="14" y="57"/>
                  </a:cxn>
                  <a:cxn ang="0">
                    <a:pos x="16" y="56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1"/>
                  </a:cxn>
                  <a:cxn ang="0">
                    <a:pos x="13" y="6"/>
                  </a:cxn>
                  <a:cxn ang="0">
                    <a:pos x="9" y="2"/>
                  </a:cxn>
                  <a:cxn ang="0">
                    <a:pos x="9" y="2"/>
                  </a:cxn>
                </a:cxnLst>
                <a:rect l="0" t="0" r="r" b="b"/>
                <a:pathLst>
                  <a:path w="16" h="61">
                    <a:moveTo>
                      <a:pt x="9" y="2"/>
                    </a:moveTo>
                    <a:lnTo>
                      <a:pt x="9" y="2"/>
                    </a:lnTo>
                    <a:lnTo>
                      <a:pt x="8" y="1"/>
                    </a:lnTo>
                    <a:lnTo>
                      <a:pt x="5" y="0"/>
                    </a:lnTo>
                    <a:lnTo>
                      <a:pt x="4" y="1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7"/>
                    </a:lnTo>
                    <a:lnTo>
                      <a:pt x="1" y="10"/>
                    </a:lnTo>
                    <a:lnTo>
                      <a:pt x="1" y="10"/>
                    </a:lnTo>
                    <a:lnTo>
                      <a:pt x="4" y="14"/>
                    </a:lnTo>
                    <a:lnTo>
                      <a:pt x="4" y="19"/>
                    </a:lnTo>
                    <a:lnTo>
                      <a:pt x="4" y="28"/>
                    </a:lnTo>
                    <a:lnTo>
                      <a:pt x="4" y="56"/>
                    </a:lnTo>
                    <a:lnTo>
                      <a:pt x="4" y="56"/>
                    </a:lnTo>
                    <a:lnTo>
                      <a:pt x="4" y="57"/>
                    </a:lnTo>
                    <a:lnTo>
                      <a:pt x="5" y="60"/>
                    </a:lnTo>
                    <a:lnTo>
                      <a:pt x="9" y="61"/>
                    </a:lnTo>
                    <a:lnTo>
                      <a:pt x="13" y="60"/>
                    </a:lnTo>
                    <a:lnTo>
                      <a:pt x="14" y="57"/>
                    </a:lnTo>
                    <a:lnTo>
                      <a:pt x="16" y="56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14" y="11"/>
                    </a:lnTo>
                    <a:lnTo>
                      <a:pt x="13" y="6"/>
                    </a:lnTo>
                    <a:lnTo>
                      <a:pt x="9" y="2"/>
                    </a:lnTo>
                    <a:lnTo>
                      <a:pt x="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Freeform 1163"/>
              <p:cNvSpPr/>
              <p:nvPr/>
            </p:nvSpPr>
            <p:spPr bwMode="auto">
              <a:xfrm>
                <a:off x="7008813" y="4741863"/>
                <a:ext cx="7938" cy="19050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8" y="5"/>
                  </a:cxn>
                  <a:cxn ang="0">
                    <a:pos x="7" y="14"/>
                  </a:cxn>
                  <a:cxn ang="0">
                    <a:pos x="4" y="24"/>
                  </a:cxn>
                  <a:cxn ang="0">
                    <a:pos x="2" y="34"/>
                  </a:cxn>
                  <a:cxn ang="0">
                    <a:pos x="0" y="43"/>
                  </a:cxn>
                  <a:cxn ang="0">
                    <a:pos x="0" y="43"/>
                  </a:cxn>
                  <a:cxn ang="0">
                    <a:pos x="0" y="46"/>
                  </a:cxn>
                  <a:cxn ang="0">
                    <a:pos x="2" y="47"/>
                  </a:cxn>
                  <a:cxn ang="0">
                    <a:pos x="6" y="48"/>
                  </a:cxn>
                  <a:cxn ang="0">
                    <a:pos x="10" y="47"/>
                  </a:cxn>
                  <a:cxn ang="0">
                    <a:pos x="11" y="46"/>
                  </a:cxn>
                  <a:cxn ang="0">
                    <a:pos x="12" y="43"/>
                  </a:cxn>
                  <a:cxn ang="0">
                    <a:pos x="12" y="43"/>
                  </a:cxn>
                  <a:cxn ang="0">
                    <a:pos x="14" y="34"/>
                  </a:cxn>
                  <a:cxn ang="0">
                    <a:pos x="16" y="24"/>
                  </a:cxn>
                  <a:cxn ang="0">
                    <a:pos x="17" y="14"/>
                  </a:cxn>
                  <a:cxn ang="0">
                    <a:pos x="19" y="5"/>
                  </a:cxn>
                  <a:cxn ang="0">
                    <a:pos x="19" y="5"/>
                  </a:cxn>
                  <a:cxn ang="0">
                    <a:pos x="19" y="3"/>
                  </a:cxn>
                  <a:cxn ang="0">
                    <a:pos x="17" y="1"/>
                  </a:cxn>
                  <a:cxn ang="0">
                    <a:pos x="14" y="0"/>
                  </a:cxn>
                  <a:cxn ang="0">
                    <a:pos x="10" y="1"/>
                  </a:cxn>
                  <a:cxn ang="0">
                    <a:pos x="8" y="3"/>
                  </a:cxn>
                  <a:cxn ang="0">
                    <a:pos x="8" y="5"/>
                  </a:cxn>
                  <a:cxn ang="0">
                    <a:pos x="8" y="5"/>
                  </a:cxn>
                </a:cxnLst>
                <a:rect l="0" t="0" r="r" b="b"/>
                <a:pathLst>
                  <a:path w="19" h="48">
                    <a:moveTo>
                      <a:pt x="8" y="5"/>
                    </a:moveTo>
                    <a:lnTo>
                      <a:pt x="8" y="5"/>
                    </a:lnTo>
                    <a:lnTo>
                      <a:pt x="7" y="14"/>
                    </a:lnTo>
                    <a:lnTo>
                      <a:pt x="4" y="24"/>
                    </a:lnTo>
                    <a:lnTo>
                      <a:pt x="2" y="34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0" y="46"/>
                    </a:lnTo>
                    <a:lnTo>
                      <a:pt x="2" y="47"/>
                    </a:lnTo>
                    <a:lnTo>
                      <a:pt x="6" y="48"/>
                    </a:lnTo>
                    <a:lnTo>
                      <a:pt x="10" y="47"/>
                    </a:lnTo>
                    <a:lnTo>
                      <a:pt x="11" y="46"/>
                    </a:lnTo>
                    <a:lnTo>
                      <a:pt x="12" y="43"/>
                    </a:lnTo>
                    <a:lnTo>
                      <a:pt x="12" y="43"/>
                    </a:lnTo>
                    <a:lnTo>
                      <a:pt x="14" y="34"/>
                    </a:lnTo>
                    <a:lnTo>
                      <a:pt x="16" y="24"/>
                    </a:lnTo>
                    <a:lnTo>
                      <a:pt x="17" y="14"/>
                    </a:lnTo>
                    <a:lnTo>
                      <a:pt x="19" y="5"/>
                    </a:lnTo>
                    <a:lnTo>
                      <a:pt x="19" y="5"/>
                    </a:lnTo>
                    <a:lnTo>
                      <a:pt x="19" y="3"/>
                    </a:lnTo>
                    <a:lnTo>
                      <a:pt x="17" y="1"/>
                    </a:lnTo>
                    <a:lnTo>
                      <a:pt x="14" y="0"/>
                    </a:lnTo>
                    <a:lnTo>
                      <a:pt x="10" y="1"/>
                    </a:lnTo>
                    <a:lnTo>
                      <a:pt x="8" y="3"/>
                    </a:lnTo>
                    <a:lnTo>
                      <a:pt x="8" y="5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Freeform 1164"/>
              <p:cNvSpPr/>
              <p:nvPr/>
            </p:nvSpPr>
            <p:spPr bwMode="auto">
              <a:xfrm>
                <a:off x="6281738" y="4064000"/>
                <a:ext cx="747713" cy="677863"/>
              </a:xfrm>
              <a:custGeom>
                <a:avLst/>
                <a:gdLst/>
                <a:ahLst/>
                <a:cxnLst>
                  <a:cxn ang="0">
                    <a:pos x="18" y="753"/>
                  </a:cxn>
                  <a:cxn ang="0">
                    <a:pos x="47" y="535"/>
                  </a:cxn>
                  <a:cxn ang="0">
                    <a:pos x="90" y="437"/>
                  </a:cxn>
                  <a:cxn ang="0">
                    <a:pos x="231" y="244"/>
                  </a:cxn>
                  <a:cxn ang="0">
                    <a:pos x="357" y="145"/>
                  </a:cxn>
                  <a:cxn ang="0">
                    <a:pos x="570" y="53"/>
                  </a:cxn>
                  <a:cxn ang="0">
                    <a:pos x="728" y="17"/>
                  </a:cxn>
                  <a:cxn ang="0">
                    <a:pos x="857" y="5"/>
                  </a:cxn>
                  <a:cxn ang="0">
                    <a:pos x="927" y="0"/>
                  </a:cxn>
                  <a:cxn ang="0">
                    <a:pos x="946" y="1"/>
                  </a:cxn>
                  <a:cxn ang="0">
                    <a:pos x="969" y="4"/>
                  </a:cxn>
                  <a:cxn ang="0">
                    <a:pos x="1101" y="8"/>
                  </a:cxn>
                  <a:cxn ang="0">
                    <a:pos x="1240" y="36"/>
                  </a:cxn>
                  <a:cxn ang="0">
                    <a:pos x="1420" y="86"/>
                  </a:cxn>
                  <a:cxn ang="0">
                    <a:pos x="1601" y="199"/>
                  </a:cxn>
                  <a:cxn ang="0">
                    <a:pos x="1725" y="331"/>
                  </a:cxn>
                  <a:cxn ang="0">
                    <a:pos x="1818" y="485"/>
                  </a:cxn>
                  <a:cxn ang="0">
                    <a:pos x="1856" y="642"/>
                  </a:cxn>
                  <a:cxn ang="0">
                    <a:pos x="1872" y="850"/>
                  </a:cxn>
                  <a:cxn ang="0">
                    <a:pos x="1882" y="983"/>
                  </a:cxn>
                  <a:cxn ang="0">
                    <a:pos x="1849" y="1047"/>
                  </a:cxn>
                  <a:cxn ang="0">
                    <a:pos x="1830" y="931"/>
                  </a:cxn>
                  <a:cxn ang="0">
                    <a:pos x="1815" y="747"/>
                  </a:cxn>
                  <a:cxn ang="0">
                    <a:pos x="1774" y="507"/>
                  </a:cxn>
                  <a:cxn ang="0">
                    <a:pos x="1687" y="362"/>
                  </a:cxn>
                  <a:cxn ang="0">
                    <a:pos x="1538" y="210"/>
                  </a:cxn>
                  <a:cxn ang="0">
                    <a:pos x="1338" y="110"/>
                  </a:cxn>
                  <a:cxn ang="0">
                    <a:pos x="1201" y="77"/>
                  </a:cxn>
                  <a:cxn ang="0">
                    <a:pos x="1044" y="55"/>
                  </a:cxn>
                  <a:cxn ang="0">
                    <a:pos x="942" y="50"/>
                  </a:cxn>
                  <a:cxn ang="0">
                    <a:pos x="808" y="55"/>
                  </a:cxn>
                  <a:cxn ang="0">
                    <a:pos x="683" y="77"/>
                  </a:cxn>
                  <a:cxn ang="0">
                    <a:pos x="509" y="123"/>
                  </a:cxn>
                  <a:cxn ang="0">
                    <a:pos x="345" y="210"/>
                  </a:cxn>
                  <a:cxn ang="0">
                    <a:pos x="170" y="397"/>
                  </a:cxn>
                  <a:cxn ang="0">
                    <a:pos x="98" y="540"/>
                  </a:cxn>
                  <a:cxn ang="0">
                    <a:pos x="68" y="747"/>
                  </a:cxn>
                  <a:cxn ang="0">
                    <a:pos x="53" y="955"/>
                  </a:cxn>
                  <a:cxn ang="0">
                    <a:pos x="85" y="1155"/>
                  </a:cxn>
                  <a:cxn ang="0">
                    <a:pos x="128" y="1280"/>
                  </a:cxn>
                  <a:cxn ang="0">
                    <a:pos x="183" y="1364"/>
                  </a:cxn>
                  <a:cxn ang="0">
                    <a:pos x="263" y="1454"/>
                  </a:cxn>
                  <a:cxn ang="0">
                    <a:pos x="475" y="1576"/>
                  </a:cxn>
                  <a:cxn ang="0">
                    <a:pos x="739" y="1645"/>
                  </a:cxn>
                  <a:cxn ang="0">
                    <a:pos x="942" y="1659"/>
                  </a:cxn>
                  <a:cxn ang="0">
                    <a:pos x="1052" y="1655"/>
                  </a:cxn>
                  <a:cxn ang="0">
                    <a:pos x="1062" y="1701"/>
                  </a:cxn>
                  <a:cxn ang="0">
                    <a:pos x="942" y="1705"/>
                  </a:cxn>
                  <a:cxn ang="0">
                    <a:pos x="731" y="1688"/>
                  </a:cxn>
                  <a:cxn ang="0">
                    <a:pos x="598" y="1666"/>
                  </a:cxn>
                  <a:cxn ang="0">
                    <a:pos x="490" y="1629"/>
                  </a:cxn>
                  <a:cxn ang="0">
                    <a:pos x="259" y="1513"/>
                  </a:cxn>
                  <a:cxn ang="0">
                    <a:pos x="176" y="1436"/>
                  </a:cxn>
                  <a:cxn ang="0">
                    <a:pos x="84" y="1301"/>
                  </a:cxn>
                  <a:cxn ang="0">
                    <a:pos x="46" y="1190"/>
                  </a:cxn>
                  <a:cxn ang="0">
                    <a:pos x="9" y="1040"/>
                  </a:cxn>
                  <a:cxn ang="0">
                    <a:pos x="4" y="906"/>
                  </a:cxn>
                </a:cxnLst>
                <a:rect l="0" t="0" r="r" b="b"/>
                <a:pathLst>
                  <a:path w="1883" h="1706">
                    <a:moveTo>
                      <a:pt x="8" y="876"/>
                    </a:moveTo>
                    <a:lnTo>
                      <a:pt x="8" y="876"/>
                    </a:lnTo>
                    <a:lnTo>
                      <a:pt x="10" y="850"/>
                    </a:lnTo>
                    <a:lnTo>
                      <a:pt x="13" y="824"/>
                    </a:lnTo>
                    <a:lnTo>
                      <a:pt x="13" y="824"/>
                    </a:lnTo>
                    <a:lnTo>
                      <a:pt x="18" y="753"/>
                    </a:lnTo>
                    <a:lnTo>
                      <a:pt x="18" y="753"/>
                    </a:lnTo>
                    <a:lnTo>
                      <a:pt x="23" y="679"/>
                    </a:lnTo>
                    <a:lnTo>
                      <a:pt x="26" y="642"/>
                    </a:lnTo>
                    <a:lnTo>
                      <a:pt x="31" y="605"/>
                    </a:lnTo>
                    <a:lnTo>
                      <a:pt x="38" y="569"/>
                    </a:lnTo>
                    <a:lnTo>
                      <a:pt x="47" y="535"/>
                    </a:lnTo>
                    <a:lnTo>
                      <a:pt x="52" y="518"/>
                    </a:lnTo>
                    <a:lnTo>
                      <a:pt x="59" y="501"/>
                    </a:lnTo>
                    <a:lnTo>
                      <a:pt x="65" y="485"/>
                    </a:lnTo>
                    <a:lnTo>
                      <a:pt x="73" y="468"/>
                    </a:lnTo>
                    <a:lnTo>
                      <a:pt x="73" y="468"/>
                    </a:lnTo>
                    <a:lnTo>
                      <a:pt x="90" y="437"/>
                    </a:lnTo>
                    <a:lnTo>
                      <a:pt x="111" y="403"/>
                    </a:lnTo>
                    <a:lnTo>
                      <a:pt x="133" y="367"/>
                    </a:lnTo>
                    <a:lnTo>
                      <a:pt x="158" y="331"/>
                    </a:lnTo>
                    <a:lnTo>
                      <a:pt x="186" y="295"/>
                    </a:lnTo>
                    <a:lnTo>
                      <a:pt x="216" y="261"/>
                    </a:lnTo>
                    <a:lnTo>
                      <a:pt x="231" y="244"/>
                    </a:lnTo>
                    <a:lnTo>
                      <a:pt x="247" y="229"/>
                    </a:lnTo>
                    <a:lnTo>
                      <a:pt x="264" y="213"/>
                    </a:lnTo>
                    <a:lnTo>
                      <a:pt x="282" y="199"/>
                    </a:lnTo>
                    <a:lnTo>
                      <a:pt x="282" y="199"/>
                    </a:lnTo>
                    <a:lnTo>
                      <a:pt x="319" y="170"/>
                    </a:lnTo>
                    <a:lnTo>
                      <a:pt x="357" y="145"/>
                    </a:lnTo>
                    <a:lnTo>
                      <a:pt x="392" y="123"/>
                    </a:lnTo>
                    <a:lnTo>
                      <a:pt x="428" y="103"/>
                    </a:lnTo>
                    <a:lnTo>
                      <a:pt x="463" y="86"/>
                    </a:lnTo>
                    <a:lnTo>
                      <a:pt x="498" y="73"/>
                    </a:lnTo>
                    <a:lnTo>
                      <a:pt x="534" y="61"/>
                    </a:lnTo>
                    <a:lnTo>
                      <a:pt x="570" y="53"/>
                    </a:lnTo>
                    <a:lnTo>
                      <a:pt x="570" y="53"/>
                    </a:lnTo>
                    <a:lnTo>
                      <a:pt x="607" y="44"/>
                    </a:lnTo>
                    <a:lnTo>
                      <a:pt x="643" y="36"/>
                    </a:lnTo>
                    <a:lnTo>
                      <a:pt x="643" y="36"/>
                    </a:lnTo>
                    <a:lnTo>
                      <a:pt x="700" y="22"/>
                    </a:lnTo>
                    <a:lnTo>
                      <a:pt x="728" y="17"/>
                    </a:lnTo>
                    <a:lnTo>
                      <a:pt x="759" y="12"/>
                    </a:lnTo>
                    <a:lnTo>
                      <a:pt x="759" y="12"/>
                    </a:lnTo>
                    <a:lnTo>
                      <a:pt x="782" y="8"/>
                    </a:lnTo>
                    <a:lnTo>
                      <a:pt x="807" y="6"/>
                    </a:lnTo>
                    <a:lnTo>
                      <a:pt x="857" y="5"/>
                    </a:lnTo>
                    <a:lnTo>
                      <a:pt x="857" y="5"/>
                    </a:lnTo>
                    <a:lnTo>
                      <a:pt x="885" y="5"/>
                    </a:lnTo>
                    <a:lnTo>
                      <a:pt x="914" y="4"/>
                    </a:lnTo>
                    <a:lnTo>
                      <a:pt x="914" y="4"/>
                    </a:lnTo>
                    <a:lnTo>
                      <a:pt x="921" y="1"/>
                    </a:lnTo>
                    <a:lnTo>
                      <a:pt x="927" y="0"/>
                    </a:lnTo>
                    <a:lnTo>
                      <a:pt x="927" y="0"/>
                    </a:lnTo>
                    <a:lnTo>
                      <a:pt x="931" y="0"/>
                    </a:lnTo>
                    <a:lnTo>
                      <a:pt x="931" y="0"/>
                    </a:lnTo>
                    <a:lnTo>
                      <a:pt x="938" y="1"/>
                    </a:lnTo>
                    <a:lnTo>
                      <a:pt x="942" y="1"/>
                    </a:lnTo>
                    <a:lnTo>
                      <a:pt x="946" y="1"/>
                    </a:lnTo>
                    <a:lnTo>
                      <a:pt x="946" y="1"/>
                    </a:lnTo>
                    <a:lnTo>
                      <a:pt x="952" y="0"/>
                    </a:lnTo>
                    <a:lnTo>
                      <a:pt x="952" y="0"/>
                    </a:lnTo>
                    <a:lnTo>
                      <a:pt x="956" y="0"/>
                    </a:lnTo>
                    <a:lnTo>
                      <a:pt x="956" y="0"/>
                    </a:lnTo>
                    <a:lnTo>
                      <a:pt x="963" y="1"/>
                    </a:lnTo>
                    <a:lnTo>
                      <a:pt x="969" y="4"/>
                    </a:lnTo>
                    <a:lnTo>
                      <a:pt x="969" y="4"/>
                    </a:lnTo>
                    <a:lnTo>
                      <a:pt x="998" y="5"/>
                    </a:lnTo>
                    <a:lnTo>
                      <a:pt x="1027" y="5"/>
                    </a:lnTo>
                    <a:lnTo>
                      <a:pt x="1027" y="5"/>
                    </a:lnTo>
                    <a:lnTo>
                      <a:pt x="1076" y="6"/>
                    </a:lnTo>
                    <a:lnTo>
                      <a:pt x="1101" y="8"/>
                    </a:lnTo>
                    <a:lnTo>
                      <a:pt x="1125" y="12"/>
                    </a:lnTo>
                    <a:lnTo>
                      <a:pt x="1125" y="12"/>
                    </a:lnTo>
                    <a:lnTo>
                      <a:pt x="1154" y="17"/>
                    </a:lnTo>
                    <a:lnTo>
                      <a:pt x="1182" y="22"/>
                    </a:lnTo>
                    <a:lnTo>
                      <a:pt x="1240" y="36"/>
                    </a:lnTo>
                    <a:lnTo>
                      <a:pt x="1240" y="36"/>
                    </a:lnTo>
                    <a:lnTo>
                      <a:pt x="1277" y="44"/>
                    </a:lnTo>
                    <a:lnTo>
                      <a:pt x="1313" y="53"/>
                    </a:lnTo>
                    <a:lnTo>
                      <a:pt x="1313" y="53"/>
                    </a:lnTo>
                    <a:lnTo>
                      <a:pt x="1350" y="61"/>
                    </a:lnTo>
                    <a:lnTo>
                      <a:pt x="1385" y="73"/>
                    </a:lnTo>
                    <a:lnTo>
                      <a:pt x="1420" y="86"/>
                    </a:lnTo>
                    <a:lnTo>
                      <a:pt x="1456" y="103"/>
                    </a:lnTo>
                    <a:lnTo>
                      <a:pt x="1491" y="123"/>
                    </a:lnTo>
                    <a:lnTo>
                      <a:pt x="1526" y="145"/>
                    </a:lnTo>
                    <a:lnTo>
                      <a:pt x="1563" y="170"/>
                    </a:lnTo>
                    <a:lnTo>
                      <a:pt x="1601" y="199"/>
                    </a:lnTo>
                    <a:lnTo>
                      <a:pt x="1601" y="199"/>
                    </a:lnTo>
                    <a:lnTo>
                      <a:pt x="1619" y="213"/>
                    </a:lnTo>
                    <a:lnTo>
                      <a:pt x="1636" y="229"/>
                    </a:lnTo>
                    <a:lnTo>
                      <a:pt x="1652" y="244"/>
                    </a:lnTo>
                    <a:lnTo>
                      <a:pt x="1668" y="261"/>
                    </a:lnTo>
                    <a:lnTo>
                      <a:pt x="1698" y="295"/>
                    </a:lnTo>
                    <a:lnTo>
                      <a:pt x="1725" y="331"/>
                    </a:lnTo>
                    <a:lnTo>
                      <a:pt x="1750" y="367"/>
                    </a:lnTo>
                    <a:lnTo>
                      <a:pt x="1772" y="403"/>
                    </a:lnTo>
                    <a:lnTo>
                      <a:pt x="1792" y="437"/>
                    </a:lnTo>
                    <a:lnTo>
                      <a:pt x="1810" y="468"/>
                    </a:lnTo>
                    <a:lnTo>
                      <a:pt x="1810" y="468"/>
                    </a:lnTo>
                    <a:lnTo>
                      <a:pt x="1818" y="485"/>
                    </a:lnTo>
                    <a:lnTo>
                      <a:pt x="1825" y="501"/>
                    </a:lnTo>
                    <a:lnTo>
                      <a:pt x="1831" y="518"/>
                    </a:lnTo>
                    <a:lnTo>
                      <a:pt x="1836" y="535"/>
                    </a:lnTo>
                    <a:lnTo>
                      <a:pt x="1846" y="569"/>
                    </a:lnTo>
                    <a:lnTo>
                      <a:pt x="1852" y="605"/>
                    </a:lnTo>
                    <a:lnTo>
                      <a:pt x="1856" y="642"/>
                    </a:lnTo>
                    <a:lnTo>
                      <a:pt x="1860" y="679"/>
                    </a:lnTo>
                    <a:lnTo>
                      <a:pt x="1865" y="753"/>
                    </a:lnTo>
                    <a:lnTo>
                      <a:pt x="1865" y="753"/>
                    </a:lnTo>
                    <a:lnTo>
                      <a:pt x="1869" y="824"/>
                    </a:lnTo>
                    <a:lnTo>
                      <a:pt x="1869" y="824"/>
                    </a:lnTo>
                    <a:lnTo>
                      <a:pt x="1872" y="850"/>
                    </a:lnTo>
                    <a:lnTo>
                      <a:pt x="1876" y="876"/>
                    </a:lnTo>
                    <a:lnTo>
                      <a:pt x="1876" y="876"/>
                    </a:lnTo>
                    <a:lnTo>
                      <a:pt x="1880" y="906"/>
                    </a:lnTo>
                    <a:lnTo>
                      <a:pt x="1882" y="938"/>
                    </a:lnTo>
                    <a:lnTo>
                      <a:pt x="1883" y="969"/>
                    </a:lnTo>
                    <a:lnTo>
                      <a:pt x="1882" y="983"/>
                    </a:lnTo>
                    <a:lnTo>
                      <a:pt x="1881" y="999"/>
                    </a:lnTo>
                    <a:lnTo>
                      <a:pt x="1881" y="999"/>
                    </a:lnTo>
                    <a:lnTo>
                      <a:pt x="1869" y="1068"/>
                    </a:lnTo>
                    <a:lnTo>
                      <a:pt x="1869" y="1068"/>
                    </a:lnTo>
                    <a:lnTo>
                      <a:pt x="1860" y="1057"/>
                    </a:lnTo>
                    <a:lnTo>
                      <a:pt x="1849" y="1047"/>
                    </a:lnTo>
                    <a:lnTo>
                      <a:pt x="1838" y="1038"/>
                    </a:lnTo>
                    <a:lnTo>
                      <a:pt x="1826" y="1029"/>
                    </a:lnTo>
                    <a:lnTo>
                      <a:pt x="1826" y="1029"/>
                    </a:lnTo>
                    <a:lnTo>
                      <a:pt x="1827" y="1006"/>
                    </a:lnTo>
                    <a:lnTo>
                      <a:pt x="1829" y="981"/>
                    </a:lnTo>
                    <a:lnTo>
                      <a:pt x="1830" y="931"/>
                    </a:lnTo>
                    <a:lnTo>
                      <a:pt x="1827" y="879"/>
                    </a:lnTo>
                    <a:lnTo>
                      <a:pt x="1822" y="824"/>
                    </a:lnTo>
                    <a:lnTo>
                      <a:pt x="1822" y="824"/>
                    </a:lnTo>
                    <a:lnTo>
                      <a:pt x="1818" y="786"/>
                    </a:lnTo>
                    <a:lnTo>
                      <a:pt x="1815" y="747"/>
                    </a:lnTo>
                    <a:lnTo>
                      <a:pt x="1815" y="747"/>
                    </a:lnTo>
                    <a:lnTo>
                      <a:pt x="1810" y="676"/>
                    </a:lnTo>
                    <a:lnTo>
                      <a:pt x="1806" y="642"/>
                    </a:lnTo>
                    <a:lnTo>
                      <a:pt x="1801" y="607"/>
                    </a:lnTo>
                    <a:lnTo>
                      <a:pt x="1795" y="573"/>
                    </a:lnTo>
                    <a:lnTo>
                      <a:pt x="1785" y="540"/>
                    </a:lnTo>
                    <a:lnTo>
                      <a:pt x="1774" y="507"/>
                    </a:lnTo>
                    <a:lnTo>
                      <a:pt x="1767" y="492"/>
                    </a:lnTo>
                    <a:lnTo>
                      <a:pt x="1759" y="476"/>
                    </a:lnTo>
                    <a:lnTo>
                      <a:pt x="1759" y="476"/>
                    </a:lnTo>
                    <a:lnTo>
                      <a:pt x="1737" y="437"/>
                    </a:lnTo>
                    <a:lnTo>
                      <a:pt x="1713" y="397"/>
                    </a:lnTo>
                    <a:lnTo>
                      <a:pt x="1687" y="362"/>
                    </a:lnTo>
                    <a:lnTo>
                      <a:pt x="1660" y="327"/>
                    </a:lnTo>
                    <a:lnTo>
                      <a:pt x="1631" y="294"/>
                    </a:lnTo>
                    <a:lnTo>
                      <a:pt x="1601" y="264"/>
                    </a:lnTo>
                    <a:lnTo>
                      <a:pt x="1571" y="235"/>
                    </a:lnTo>
                    <a:lnTo>
                      <a:pt x="1538" y="210"/>
                    </a:lnTo>
                    <a:lnTo>
                      <a:pt x="1538" y="210"/>
                    </a:lnTo>
                    <a:lnTo>
                      <a:pt x="1508" y="189"/>
                    </a:lnTo>
                    <a:lnTo>
                      <a:pt x="1475" y="170"/>
                    </a:lnTo>
                    <a:lnTo>
                      <a:pt x="1443" y="152"/>
                    </a:lnTo>
                    <a:lnTo>
                      <a:pt x="1410" y="136"/>
                    </a:lnTo>
                    <a:lnTo>
                      <a:pt x="1375" y="123"/>
                    </a:lnTo>
                    <a:lnTo>
                      <a:pt x="1338" y="110"/>
                    </a:lnTo>
                    <a:lnTo>
                      <a:pt x="1301" y="101"/>
                    </a:lnTo>
                    <a:lnTo>
                      <a:pt x="1262" y="91"/>
                    </a:lnTo>
                    <a:lnTo>
                      <a:pt x="1262" y="91"/>
                    </a:lnTo>
                    <a:lnTo>
                      <a:pt x="1231" y="85"/>
                    </a:lnTo>
                    <a:lnTo>
                      <a:pt x="1201" y="77"/>
                    </a:lnTo>
                    <a:lnTo>
                      <a:pt x="1201" y="77"/>
                    </a:lnTo>
                    <a:lnTo>
                      <a:pt x="1171" y="69"/>
                    </a:lnTo>
                    <a:lnTo>
                      <a:pt x="1139" y="63"/>
                    </a:lnTo>
                    <a:lnTo>
                      <a:pt x="1108" y="57"/>
                    </a:lnTo>
                    <a:lnTo>
                      <a:pt x="1075" y="55"/>
                    </a:lnTo>
                    <a:lnTo>
                      <a:pt x="1075" y="55"/>
                    </a:lnTo>
                    <a:lnTo>
                      <a:pt x="1044" y="55"/>
                    </a:lnTo>
                    <a:lnTo>
                      <a:pt x="1044" y="55"/>
                    </a:lnTo>
                    <a:lnTo>
                      <a:pt x="993" y="52"/>
                    </a:lnTo>
                    <a:lnTo>
                      <a:pt x="968" y="51"/>
                    </a:lnTo>
                    <a:lnTo>
                      <a:pt x="942" y="50"/>
                    </a:lnTo>
                    <a:lnTo>
                      <a:pt x="942" y="48"/>
                    </a:lnTo>
                    <a:lnTo>
                      <a:pt x="942" y="50"/>
                    </a:lnTo>
                    <a:lnTo>
                      <a:pt x="942" y="50"/>
                    </a:lnTo>
                    <a:lnTo>
                      <a:pt x="916" y="51"/>
                    </a:lnTo>
                    <a:lnTo>
                      <a:pt x="889" y="52"/>
                    </a:lnTo>
                    <a:lnTo>
                      <a:pt x="838" y="55"/>
                    </a:lnTo>
                    <a:lnTo>
                      <a:pt x="838" y="55"/>
                    </a:lnTo>
                    <a:lnTo>
                      <a:pt x="808" y="55"/>
                    </a:lnTo>
                    <a:lnTo>
                      <a:pt x="808" y="55"/>
                    </a:lnTo>
                    <a:lnTo>
                      <a:pt x="776" y="57"/>
                    </a:lnTo>
                    <a:lnTo>
                      <a:pt x="744" y="63"/>
                    </a:lnTo>
                    <a:lnTo>
                      <a:pt x="713" y="69"/>
                    </a:lnTo>
                    <a:lnTo>
                      <a:pt x="683" y="77"/>
                    </a:lnTo>
                    <a:lnTo>
                      <a:pt x="683" y="77"/>
                    </a:lnTo>
                    <a:lnTo>
                      <a:pt x="653" y="85"/>
                    </a:lnTo>
                    <a:lnTo>
                      <a:pt x="621" y="91"/>
                    </a:lnTo>
                    <a:lnTo>
                      <a:pt x="621" y="91"/>
                    </a:lnTo>
                    <a:lnTo>
                      <a:pt x="582" y="101"/>
                    </a:lnTo>
                    <a:lnTo>
                      <a:pt x="545" y="110"/>
                    </a:lnTo>
                    <a:lnTo>
                      <a:pt x="509" y="123"/>
                    </a:lnTo>
                    <a:lnTo>
                      <a:pt x="473" y="136"/>
                    </a:lnTo>
                    <a:lnTo>
                      <a:pt x="439" y="152"/>
                    </a:lnTo>
                    <a:lnTo>
                      <a:pt x="407" y="170"/>
                    </a:lnTo>
                    <a:lnTo>
                      <a:pt x="375" y="189"/>
                    </a:lnTo>
                    <a:lnTo>
                      <a:pt x="345" y="210"/>
                    </a:lnTo>
                    <a:lnTo>
                      <a:pt x="345" y="210"/>
                    </a:lnTo>
                    <a:lnTo>
                      <a:pt x="312" y="235"/>
                    </a:lnTo>
                    <a:lnTo>
                      <a:pt x="281" y="264"/>
                    </a:lnTo>
                    <a:lnTo>
                      <a:pt x="251" y="294"/>
                    </a:lnTo>
                    <a:lnTo>
                      <a:pt x="222" y="327"/>
                    </a:lnTo>
                    <a:lnTo>
                      <a:pt x="195" y="362"/>
                    </a:lnTo>
                    <a:lnTo>
                      <a:pt x="170" y="397"/>
                    </a:lnTo>
                    <a:lnTo>
                      <a:pt x="145" y="437"/>
                    </a:lnTo>
                    <a:lnTo>
                      <a:pt x="124" y="476"/>
                    </a:lnTo>
                    <a:lnTo>
                      <a:pt x="124" y="476"/>
                    </a:lnTo>
                    <a:lnTo>
                      <a:pt x="116" y="492"/>
                    </a:lnTo>
                    <a:lnTo>
                      <a:pt x="108" y="507"/>
                    </a:lnTo>
                    <a:lnTo>
                      <a:pt x="98" y="540"/>
                    </a:lnTo>
                    <a:lnTo>
                      <a:pt x="89" y="573"/>
                    </a:lnTo>
                    <a:lnTo>
                      <a:pt x="81" y="607"/>
                    </a:lnTo>
                    <a:lnTo>
                      <a:pt x="77" y="642"/>
                    </a:lnTo>
                    <a:lnTo>
                      <a:pt x="73" y="676"/>
                    </a:lnTo>
                    <a:lnTo>
                      <a:pt x="68" y="747"/>
                    </a:lnTo>
                    <a:lnTo>
                      <a:pt x="68" y="747"/>
                    </a:lnTo>
                    <a:lnTo>
                      <a:pt x="64" y="786"/>
                    </a:lnTo>
                    <a:lnTo>
                      <a:pt x="61" y="824"/>
                    </a:lnTo>
                    <a:lnTo>
                      <a:pt x="61" y="824"/>
                    </a:lnTo>
                    <a:lnTo>
                      <a:pt x="57" y="870"/>
                    </a:lnTo>
                    <a:lnTo>
                      <a:pt x="55" y="913"/>
                    </a:lnTo>
                    <a:lnTo>
                      <a:pt x="53" y="955"/>
                    </a:lnTo>
                    <a:lnTo>
                      <a:pt x="55" y="995"/>
                    </a:lnTo>
                    <a:lnTo>
                      <a:pt x="57" y="1034"/>
                    </a:lnTo>
                    <a:lnTo>
                      <a:pt x="64" y="1075"/>
                    </a:lnTo>
                    <a:lnTo>
                      <a:pt x="73" y="1114"/>
                    </a:lnTo>
                    <a:lnTo>
                      <a:pt x="85" y="1155"/>
                    </a:lnTo>
                    <a:lnTo>
                      <a:pt x="85" y="1155"/>
                    </a:lnTo>
                    <a:lnTo>
                      <a:pt x="97" y="1194"/>
                    </a:lnTo>
                    <a:lnTo>
                      <a:pt x="97" y="1194"/>
                    </a:lnTo>
                    <a:lnTo>
                      <a:pt x="106" y="1223"/>
                    </a:lnTo>
                    <a:lnTo>
                      <a:pt x="115" y="1251"/>
                    </a:lnTo>
                    <a:lnTo>
                      <a:pt x="121" y="1266"/>
                    </a:lnTo>
                    <a:lnTo>
                      <a:pt x="128" y="1280"/>
                    </a:lnTo>
                    <a:lnTo>
                      <a:pt x="135" y="1293"/>
                    </a:lnTo>
                    <a:lnTo>
                      <a:pt x="142" y="1306"/>
                    </a:lnTo>
                    <a:lnTo>
                      <a:pt x="142" y="1306"/>
                    </a:lnTo>
                    <a:lnTo>
                      <a:pt x="159" y="1331"/>
                    </a:lnTo>
                    <a:lnTo>
                      <a:pt x="159" y="1331"/>
                    </a:lnTo>
                    <a:lnTo>
                      <a:pt x="183" y="1364"/>
                    </a:lnTo>
                    <a:lnTo>
                      <a:pt x="207" y="1397"/>
                    </a:lnTo>
                    <a:lnTo>
                      <a:pt x="220" y="1412"/>
                    </a:lnTo>
                    <a:lnTo>
                      <a:pt x="233" y="1427"/>
                    </a:lnTo>
                    <a:lnTo>
                      <a:pt x="247" y="1441"/>
                    </a:lnTo>
                    <a:lnTo>
                      <a:pt x="263" y="1454"/>
                    </a:lnTo>
                    <a:lnTo>
                      <a:pt x="263" y="1454"/>
                    </a:lnTo>
                    <a:lnTo>
                      <a:pt x="293" y="1478"/>
                    </a:lnTo>
                    <a:lnTo>
                      <a:pt x="326" y="1500"/>
                    </a:lnTo>
                    <a:lnTo>
                      <a:pt x="361" y="1521"/>
                    </a:lnTo>
                    <a:lnTo>
                      <a:pt x="398" y="1540"/>
                    </a:lnTo>
                    <a:lnTo>
                      <a:pt x="435" y="1559"/>
                    </a:lnTo>
                    <a:lnTo>
                      <a:pt x="475" y="1576"/>
                    </a:lnTo>
                    <a:lnTo>
                      <a:pt x="515" y="1591"/>
                    </a:lnTo>
                    <a:lnTo>
                      <a:pt x="557" y="1606"/>
                    </a:lnTo>
                    <a:lnTo>
                      <a:pt x="602" y="1618"/>
                    </a:lnTo>
                    <a:lnTo>
                      <a:pt x="646" y="1628"/>
                    </a:lnTo>
                    <a:lnTo>
                      <a:pt x="692" y="1637"/>
                    </a:lnTo>
                    <a:lnTo>
                      <a:pt x="739" y="1645"/>
                    </a:lnTo>
                    <a:lnTo>
                      <a:pt x="786" y="1652"/>
                    </a:lnTo>
                    <a:lnTo>
                      <a:pt x="834" y="1655"/>
                    </a:lnTo>
                    <a:lnTo>
                      <a:pt x="884" y="1658"/>
                    </a:lnTo>
                    <a:lnTo>
                      <a:pt x="934" y="1658"/>
                    </a:lnTo>
                    <a:lnTo>
                      <a:pt x="934" y="1658"/>
                    </a:lnTo>
                    <a:lnTo>
                      <a:pt x="942" y="1659"/>
                    </a:lnTo>
                    <a:lnTo>
                      <a:pt x="942" y="1659"/>
                    </a:lnTo>
                    <a:lnTo>
                      <a:pt x="950" y="1658"/>
                    </a:lnTo>
                    <a:lnTo>
                      <a:pt x="950" y="1658"/>
                    </a:lnTo>
                    <a:lnTo>
                      <a:pt x="984" y="1658"/>
                    </a:lnTo>
                    <a:lnTo>
                      <a:pt x="1018" y="1657"/>
                    </a:lnTo>
                    <a:lnTo>
                      <a:pt x="1052" y="1655"/>
                    </a:lnTo>
                    <a:lnTo>
                      <a:pt x="1086" y="1652"/>
                    </a:lnTo>
                    <a:lnTo>
                      <a:pt x="1086" y="1652"/>
                    </a:lnTo>
                    <a:lnTo>
                      <a:pt x="1089" y="1675"/>
                    </a:lnTo>
                    <a:lnTo>
                      <a:pt x="1096" y="1697"/>
                    </a:lnTo>
                    <a:lnTo>
                      <a:pt x="1096" y="1697"/>
                    </a:lnTo>
                    <a:lnTo>
                      <a:pt x="1062" y="1701"/>
                    </a:lnTo>
                    <a:lnTo>
                      <a:pt x="1027" y="1704"/>
                    </a:lnTo>
                    <a:lnTo>
                      <a:pt x="989" y="1706"/>
                    </a:lnTo>
                    <a:lnTo>
                      <a:pt x="950" y="1706"/>
                    </a:lnTo>
                    <a:lnTo>
                      <a:pt x="950" y="1706"/>
                    </a:lnTo>
                    <a:lnTo>
                      <a:pt x="942" y="1705"/>
                    </a:lnTo>
                    <a:lnTo>
                      <a:pt x="942" y="1705"/>
                    </a:lnTo>
                    <a:lnTo>
                      <a:pt x="934" y="1706"/>
                    </a:lnTo>
                    <a:lnTo>
                      <a:pt x="934" y="1706"/>
                    </a:lnTo>
                    <a:lnTo>
                      <a:pt x="878" y="1705"/>
                    </a:lnTo>
                    <a:lnTo>
                      <a:pt x="827" y="1701"/>
                    </a:lnTo>
                    <a:lnTo>
                      <a:pt x="778" y="1696"/>
                    </a:lnTo>
                    <a:lnTo>
                      <a:pt x="731" y="1688"/>
                    </a:lnTo>
                    <a:lnTo>
                      <a:pt x="731" y="1688"/>
                    </a:lnTo>
                    <a:lnTo>
                      <a:pt x="698" y="1682"/>
                    </a:lnTo>
                    <a:lnTo>
                      <a:pt x="666" y="1676"/>
                    </a:lnTo>
                    <a:lnTo>
                      <a:pt x="666" y="1676"/>
                    </a:lnTo>
                    <a:lnTo>
                      <a:pt x="632" y="1671"/>
                    </a:lnTo>
                    <a:lnTo>
                      <a:pt x="598" y="1666"/>
                    </a:lnTo>
                    <a:lnTo>
                      <a:pt x="565" y="1657"/>
                    </a:lnTo>
                    <a:lnTo>
                      <a:pt x="548" y="1652"/>
                    </a:lnTo>
                    <a:lnTo>
                      <a:pt x="532" y="1646"/>
                    </a:lnTo>
                    <a:lnTo>
                      <a:pt x="532" y="1646"/>
                    </a:lnTo>
                    <a:lnTo>
                      <a:pt x="490" y="1629"/>
                    </a:lnTo>
                    <a:lnTo>
                      <a:pt x="490" y="1629"/>
                    </a:lnTo>
                    <a:lnTo>
                      <a:pt x="416" y="1599"/>
                    </a:lnTo>
                    <a:lnTo>
                      <a:pt x="379" y="1582"/>
                    </a:lnTo>
                    <a:lnTo>
                      <a:pt x="344" y="1565"/>
                    </a:lnTo>
                    <a:lnTo>
                      <a:pt x="309" y="1546"/>
                    </a:lnTo>
                    <a:lnTo>
                      <a:pt x="275" y="1525"/>
                    </a:lnTo>
                    <a:lnTo>
                      <a:pt x="259" y="1513"/>
                    </a:lnTo>
                    <a:lnTo>
                      <a:pt x="243" y="1501"/>
                    </a:lnTo>
                    <a:lnTo>
                      <a:pt x="227" y="1488"/>
                    </a:lnTo>
                    <a:lnTo>
                      <a:pt x="213" y="1474"/>
                    </a:lnTo>
                    <a:lnTo>
                      <a:pt x="213" y="1474"/>
                    </a:lnTo>
                    <a:lnTo>
                      <a:pt x="195" y="1455"/>
                    </a:lnTo>
                    <a:lnTo>
                      <a:pt x="176" y="1436"/>
                    </a:lnTo>
                    <a:lnTo>
                      <a:pt x="161" y="1415"/>
                    </a:lnTo>
                    <a:lnTo>
                      <a:pt x="145" y="1394"/>
                    </a:lnTo>
                    <a:lnTo>
                      <a:pt x="116" y="1352"/>
                    </a:lnTo>
                    <a:lnTo>
                      <a:pt x="90" y="1312"/>
                    </a:lnTo>
                    <a:lnTo>
                      <a:pt x="90" y="1312"/>
                    </a:lnTo>
                    <a:lnTo>
                      <a:pt x="84" y="1301"/>
                    </a:lnTo>
                    <a:lnTo>
                      <a:pt x="77" y="1289"/>
                    </a:lnTo>
                    <a:lnTo>
                      <a:pt x="68" y="1264"/>
                    </a:lnTo>
                    <a:lnTo>
                      <a:pt x="59" y="1238"/>
                    </a:lnTo>
                    <a:lnTo>
                      <a:pt x="52" y="1212"/>
                    </a:lnTo>
                    <a:lnTo>
                      <a:pt x="52" y="1212"/>
                    </a:lnTo>
                    <a:lnTo>
                      <a:pt x="46" y="1190"/>
                    </a:lnTo>
                    <a:lnTo>
                      <a:pt x="39" y="1168"/>
                    </a:lnTo>
                    <a:lnTo>
                      <a:pt x="39" y="1168"/>
                    </a:lnTo>
                    <a:lnTo>
                      <a:pt x="31" y="1145"/>
                    </a:lnTo>
                    <a:lnTo>
                      <a:pt x="26" y="1125"/>
                    </a:lnTo>
                    <a:lnTo>
                      <a:pt x="17" y="1081"/>
                    </a:lnTo>
                    <a:lnTo>
                      <a:pt x="9" y="1040"/>
                    </a:lnTo>
                    <a:lnTo>
                      <a:pt x="2" y="999"/>
                    </a:lnTo>
                    <a:lnTo>
                      <a:pt x="2" y="999"/>
                    </a:lnTo>
                    <a:lnTo>
                      <a:pt x="1" y="983"/>
                    </a:lnTo>
                    <a:lnTo>
                      <a:pt x="0" y="969"/>
                    </a:lnTo>
                    <a:lnTo>
                      <a:pt x="1" y="938"/>
                    </a:lnTo>
                    <a:lnTo>
                      <a:pt x="4" y="906"/>
                    </a:lnTo>
                    <a:lnTo>
                      <a:pt x="8" y="876"/>
                    </a:lnTo>
                    <a:lnTo>
                      <a:pt x="8" y="87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Freeform 1165"/>
              <p:cNvSpPr/>
              <p:nvPr/>
            </p:nvSpPr>
            <p:spPr bwMode="auto">
              <a:xfrm>
                <a:off x="6837363" y="4737100"/>
                <a:ext cx="90488" cy="53975"/>
              </a:xfrm>
              <a:custGeom>
                <a:avLst/>
                <a:gdLst/>
                <a:ahLst/>
                <a:cxnLst>
                  <a:cxn ang="0">
                    <a:pos x="228" y="27"/>
                  </a:cxn>
                  <a:cxn ang="0">
                    <a:pos x="227" y="18"/>
                  </a:cxn>
                  <a:cxn ang="0">
                    <a:pos x="222" y="11"/>
                  </a:cxn>
                  <a:cxn ang="0">
                    <a:pos x="214" y="6"/>
                  </a:cxn>
                  <a:cxn ang="0">
                    <a:pos x="197" y="6"/>
                  </a:cxn>
                  <a:cxn ang="0">
                    <a:pos x="190" y="11"/>
                  </a:cxn>
                  <a:cxn ang="0">
                    <a:pos x="185" y="18"/>
                  </a:cxn>
                  <a:cxn ang="0">
                    <a:pos x="182" y="27"/>
                  </a:cxn>
                  <a:cxn ang="0">
                    <a:pos x="182" y="43"/>
                  </a:cxn>
                  <a:cxn ang="0">
                    <a:pos x="180" y="66"/>
                  </a:cxn>
                  <a:cxn ang="0">
                    <a:pos x="172" y="79"/>
                  </a:cxn>
                  <a:cxn ang="0">
                    <a:pos x="165" y="86"/>
                  </a:cxn>
                  <a:cxn ang="0">
                    <a:pos x="154" y="91"/>
                  </a:cxn>
                  <a:cxn ang="0">
                    <a:pos x="126" y="94"/>
                  </a:cxn>
                  <a:cxn ang="0">
                    <a:pos x="112" y="93"/>
                  </a:cxn>
                  <a:cxn ang="0">
                    <a:pos x="83" y="87"/>
                  </a:cxn>
                  <a:cxn ang="0">
                    <a:pos x="62" y="73"/>
                  </a:cxn>
                  <a:cxn ang="0">
                    <a:pos x="50" y="51"/>
                  </a:cxn>
                  <a:cxn ang="0">
                    <a:pos x="45" y="22"/>
                  </a:cxn>
                  <a:cxn ang="0">
                    <a:pos x="45" y="17"/>
                  </a:cxn>
                  <a:cxn ang="0">
                    <a:pos x="41" y="9"/>
                  </a:cxn>
                  <a:cxn ang="0">
                    <a:pos x="35" y="2"/>
                  </a:cxn>
                  <a:cxn ang="0">
                    <a:pos x="23" y="0"/>
                  </a:cxn>
                  <a:cxn ang="0">
                    <a:pos x="11" y="2"/>
                  </a:cxn>
                  <a:cxn ang="0">
                    <a:pos x="4" y="9"/>
                  </a:cxn>
                  <a:cxn ang="0">
                    <a:pos x="0" y="17"/>
                  </a:cxn>
                  <a:cxn ang="0">
                    <a:pos x="0" y="22"/>
                  </a:cxn>
                  <a:cxn ang="0">
                    <a:pos x="2" y="44"/>
                  </a:cxn>
                  <a:cxn ang="0">
                    <a:pos x="7" y="65"/>
                  </a:cxn>
                  <a:cxn ang="0">
                    <a:pos x="15" y="86"/>
                  </a:cxn>
                  <a:cxn ang="0">
                    <a:pos x="25" y="103"/>
                  </a:cxn>
                  <a:cxn ang="0">
                    <a:pos x="41" y="117"/>
                  </a:cxn>
                  <a:cxn ang="0">
                    <a:pos x="58" y="129"/>
                  </a:cxn>
                  <a:cxn ang="0">
                    <a:pos x="79" y="136"/>
                  </a:cxn>
                  <a:cxn ang="0">
                    <a:pos x="103" y="138"/>
                  </a:cxn>
                  <a:cxn ang="0">
                    <a:pos x="127" y="138"/>
                  </a:cxn>
                  <a:cxn ang="0">
                    <a:pos x="151" y="137"/>
                  </a:cxn>
                  <a:cxn ang="0">
                    <a:pos x="174" y="130"/>
                  </a:cxn>
                  <a:cxn ang="0">
                    <a:pos x="197" y="120"/>
                  </a:cxn>
                  <a:cxn ang="0">
                    <a:pos x="206" y="111"/>
                  </a:cxn>
                  <a:cxn ang="0">
                    <a:pos x="220" y="90"/>
                  </a:cxn>
                  <a:cxn ang="0">
                    <a:pos x="227" y="66"/>
                  </a:cxn>
                  <a:cxn ang="0">
                    <a:pos x="228" y="27"/>
                  </a:cxn>
                </a:cxnLst>
                <a:rect l="0" t="0" r="r" b="b"/>
                <a:pathLst>
                  <a:path w="228" h="138">
                    <a:moveTo>
                      <a:pt x="228" y="27"/>
                    </a:moveTo>
                    <a:lnTo>
                      <a:pt x="228" y="27"/>
                    </a:lnTo>
                    <a:lnTo>
                      <a:pt x="228" y="22"/>
                    </a:lnTo>
                    <a:lnTo>
                      <a:pt x="227" y="18"/>
                    </a:lnTo>
                    <a:lnTo>
                      <a:pt x="224" y="14"/>
                    </a:lnTo>
                    <a:lnTo>
                      <a:pt x="222" y="11"/>
                    </a:lnTo>
                    <a:lnTo>
                      <a:pt x="218" y="9"/>
                    </a:lnTo>
                    <a:lnTo>
                      <a:pt x="214" y="6"/>
                    </a:lnTo>
                    <a:lnTo>
                      <a:pt x="206" y="5"/>
                    </a:lnTo>
                    <a:lnTo>
                      <a:pt x="197" y="6"/>
                    </a:lnTo>
                    <a:lnTo>
                      <a:pt x="193" y="9"/>
                    </a:lnTo>
                    <a:lnTo>
                      <a:pt x="190" y="11"/>
                    </a:lnTo>
                    <a:lnTo>
                      <a:pt x="186" y="14"/>
                    </a:lnTo>
                    <a:lnTo>
                      <a:pt x="185" y="18"/>
                    </a:lnTo>
                    <a:lnTo>
                      <a:pt x="184" y="22"/>
                    </a:lnTo>
                    <a:lnTo>
                      <a:pt x="182" y="27"/>
                    </a:lnTo>
                    <a:lnTo>
                      <a:pt x="182" y="27"/>
                    </a:lnTo>
                    <a:lnTo>
                      <a:pt x="182" y="43"/>
                    </a:lnTo>
                    <a:lnTo>
                      <a:pt x="182" y="59"/>
                    </a:lnTo>
                    <a:lnTo>
                      <a:pt x="180" y="66"/>
                    </a:lnTo>
                    <a:lnTo>
                      <a:pt x="177" y="73"/>
                    </a:lnTo>
                    <a:lnTo>
                      <a:pt x="172" y="79"/>
                    </a:lnTo>
                    <a:lnTo>
                      <a:pt x="165" y="86"/>
                    </a:lnTo>
                    <a:lnTo>
                      <a:pt x="165" y="86"/>
                    </a:lnTo>
                    <a:lnTo>
                      <a:pt x="160" y="89"/>
                    </a:lnTo>
                    <a:lnTo>
                      <a:pt x="154" y="91"/>
                    </a:lnTo>
                    <a:lnTo>
                      <a:pt x="140" y="93"/>
                    </a:lnTo>
                    <a:lnTo>
                      <a:pt x="126" y="94"/>
                    </a:lnTo>
                    <a:lnTo>
                      <a:pt x="112" y="93"/>
                    </a:lnTo>
                    <a:lnTo>
                      <a:pt x="112" y="93"/>
                    </a:lnTo>
                    <a:lnTo>
                      <a:pt x="96" y="91"/>
                    </a:lnTo>
                    <a:lnTo>
                      <a:pt x="83" y="87"/>
                    </a:lnTo>
                    <a:lnTo>
                      <a:pt x="71" y="82"/>
                    </a:lnTo>
                    <a:lnTo>
                      <a:pt x="62" y="73"/>
                    </a:lnTo>
                    <a:lnTo>
                      <a:pt x="54" y="62"/>
                    </a:lnTo>
                    <a:lnTo>
                      <a:pt x="50" y="51"/>
                    </a:lnTo>
                    <a:lnTo>
                      <a:pt x="46" y="38"/>
                    </a:lnTo>
                    <a:lnTo>
                      <a:pt x="45" y="22"/>
                    </a:lnTo>
                    <a:lnTo>
                      <a:pt x="45" y="22"/>
                    </a:lnTo>
                    <a:lnTo>
                      <a:pt x="45" y="17"/>
                    </a:lnTo>
                    <a:lnTo>
                      <a:pt x="44" y="11"/>
                    </a:lnTo>
                    <a:lnTo>
                      <a:pt x="41" y="9"/>
                    </a:lnTo>
                    <a:lnTo>
                      <a:pt x="38" y="5"/>
                    </a:lnTo>
                    <a:lnTo>
                      <a:pt x="35" y="2"/>
                    </a:lnTo>
                    <a:lnTo>
                      <a:pt x="31" y="1"/>
                    </a:lnTo>
                    <a:lnTo>
                      <a:pt x="23" y="0"/>
                    </a:lnTo>
                    <a:lnTo>
                      <a:pt x="15" y="1"/>
                    </a:lnTo>
                    <a:lnTo>
                      <a:pt x="11" y="2"/>
                    </a:lnTo>
                    <a:lnTo>
                      <a:pt x="7" y="5"/>
                    </a:lnTo>
                    <a:lnTo>
                      <a:pt x="4" y="9"/>
                    </a:lnTo>
                    <a:lnTo>
                      <a:pt x="2" y="11"/>
                    </a:lnTo>
                    <a:lnTo>
                      <a:pt x="0" y="17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0" y="32"/>
                    </a:lnTo>
                    <a:lnTo>
                      <a:pt x="2" y="44"/>
                    </a:lnTo>
                    <a:lnTo>
                      <a:pt x="3" y="55"/>
                    </a:lnTo>
                    <a:lnTo>
                      <a:pt x="7" y="65"/>
                    </a:lnTo>
                    <a:lnTo>
                      <a:pt x="10" y="76"/>
                    </a:lnTo>
                    <a:lnTo>
                      <a:pt x="15" y="86"/>
                    </a:lnTo>
                    <a:lnTo>
                      <a:pt x="20" y="94"/>
                    </a:lnTo>
                    <a:lnTo>
                      <a:pt x="25" y="103"/>
                    </a:lnTo>
                    <a:lnTo>
                      <a:pt x="33" y="111"/>
                    </a:lnTo>
                    <a:lnTo>
                      <a:pt x="41" y="117"/>
                    </a:lnTo>
                    <a:lnTo>
                      <a:pt x="49" y="124"/>
                    </a:lnTo>
                    <a:lnTo>
                      <a:pt x="58" y="129"/>
                    </a:lnTo>
                    <a:lnTo>
                      <a:pt x="69" y="133"/>
                    </a:lnTo>
                    <a:lnTo>
                      <a:pt x="79" y="136"/>
                    </a:lnTo>
                    <a:lnTo>
                      <a:pt x="91" y="138"/>
                    </a:lnTo>
                    <a:lnTo>
                      <a:pt x="103" y="138"/>
                    </a:lnTo>
                    <a:lnTo>
                      <a:pt x="103" y="138"/>
                    </a:lnTo>
                    <a:lnTo>
                      <a:pt x="127" y="138"/>
                    </a:lnTo>
                    <a:lnTo>
                      <a:pt x="139" y="138"/>
                    </a:lnTo>
                    <a:lnTo>
                      <a:pt x="151" y="137"/>
                    </a:lnTo>
                    <a:lnTo>
                      <a:pt x="163" y="134"/>
                    </a:lnTo>
                    <a:lnTo>
                      <a:pt x="174" y="130"/>
                    </a:lnTo>
                    <a:lnTo>
                      <a:pt x="186" y="127"/>
                    </a:lnTo>
                    <a:lnTo>
                      <a:pt x="197" y="120"/>
                    </a:lnTo>
                    <a:lnTo>
                      <a:pt x="197" y="120"/>
                    </a:lnTo>
                    <a:lnTo>
                      <a:pt x="206" y="111"/>
                    </a:lnTo>
                    <a:lnTo>
                      <a:pt x="214" y="100"/>
                    </a:lnTo>
                    <a:lnTo>
                      <a:pt x="220" y="90"/>
                    </a:lnTo>
                    <a:lnTo>
                      <a:pt x="224" y="78"/>
                    </a:lnTo>
                    <a:lnTo>
                      <a:pt x="227" y="66"/>
                    </a:lnTo>
                    <a:lnTo>
                      <a:pt x="228" y="53"/>
                    </a:lnTo>
                    <a:lnTo>
                      <a:pt x="228" y="27"/>
                    </a:lnTo>
                    <a:lnTo>
                      <a:pt x="228" y="2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Freeform 1166"/>
              <p:cNvSpPr/>
              <p:nvPr/>
            </p:nvSpPr>
            <p:spPr bwMode="auto">
              <a:xfrm>
                <a:off x="6950076" y="4643438"/>
                <a:ext cx="3175" cy="1588"/>
              </a:xfrm>
              <a:custGeom>
                <a:avLst/>
                <a:gdLst/>
                <a:ahLst/>
                <a:cxnLst>
                  <a:cxn ang="0">
                    <a:pos x="1" y="0"/>
                  </a:cxn>
                  <a:cxn ang="0">
                    <a:pos x="1" y="0"/>
                  </a:cxn>
                  <a:cxn ang="0">
                    <a:pos x="0" y="0"/>
                  </a:cxn>
                  <a:cxn ang="0">
                    <a:pos x="8" y="1"/>
                  </a:cxn>
                  <a:cxn ang="0">
                    <a:pos x="8" y="1"/>
                  </a:cxn>
                  <a:cxn ang="0">
                    <a:pos x="5" y="1"/>
                  </a:cxn>
                  <a:cxn ang="0">
                    <a:pos x="5" y="1"/>
                  </a:cxn>
                  <a:cxn ang="0">
                    <a:pos x="1" y="0"/>
                  </a:cxn>
                  <a:cxn ang="0">
                    <a:pos x="1" y="0"/>
                  </a:cxn>
                </a:cxnLst>
                <a:rect l="0" t="0" r="r" b="b"/>
                <a:pathLst>
                  <a:path w="8" h="1">
                    <a:moveTo>
                      <a:pt x="1" y="0"/>
                    </a:moveTo>
                    <a:lnTo>
                      <a:pt x="1" y="0"/>
                    </a:lnTo>
                    <a:lnTo>
                      <a:pt x="0" y="0"/>
                    </a:lnTo>
                    <a:lnTo>
                      <a:pt x="8" y="1"/>
                    </a:lnTo>
                    <a:lnTo>
                      <a:pt x="8" y="1"/>
                    </a:lnTo>
                    <a:lnTo>
                      <a:pt x="5" y="1"/>
                    </a:lnTo>
                    <a:lnTo>
                      <a:pt x="5" y="1"/>
                    </a:ln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Freeform 1167"/>
              <p:cNvSpPr/>
              <p:nvPr/>
            </p:nvSpPr>
            <p:spPr bwMode="auto">
              <a:xfrm>
                <a:off x="6848476" y="4503738"/>
                <a:ext cx="153988" cy="252413"/>
              </a:xfrm>
              <a:custGeom>
                <a:avLst/>
                <a:gdLst/>
                <a:ahLst/>
                <a:cxnLst>
                  <a:cxn ang="0">
                    <a:pos x="126" y="175"/>
                  </a:cxn>
                  <a:cxn ang="0">
                    <a:pos x="173" y="199"/>
                  </a:cxn>
                  <a:cxn ang="0">
                    <a:pos x="179" y="217"/>
                  </a:cxn>
                  <a:cxn ang="0">
                    <a:pos x="197" y="243"/>
                  </a:cxn>
                  <a:cxn ang="0">
                    <a:pos x="246" y="264"/>
                  </a:cxn>
                  <a:cxn ang="0">
                    <a:pos x="334" y="263"/>
                  </a:cxn>
                  <a:cxn ang="0">
                    <a:pos x="378" y="236"/>
                  </a:cxn>
                  <a:cxn ang="0">
                    <a:pos x="387" y="183"/>
                  </a:cxn>
                  <a:cxn ang="0">
                    <a:pos x="369" y="92"/>
                  </a:cxn>
                  <a:cxn ang="0">
                    <a:pos x="326" y="43"/>
                  </a:cxn>
                  <a:cxn ang="0">
                    <a:pos x="233" y="7"/>
                  </a:cxn>
                  <a:cxn ang="0">
                    <a:pos x="156" y="0"/>
                  </a:cxn>
                  <a:cxn ang="0">
                    <a:pos x="140" y="15"/>
                  </a:cxn>
                  <a:cxn ang="0">
                    <a:pos x="146" y="41"/>
                  </a:cxn>
                  <a:cxn ang="0">
                    <a:pos x="184" y="47"/>
                  </a:cxn>
                  <a:cxn ang="0">
                    <a:pos x="285" y="72"/>
                  </a:cxn>
                  <a:cxn ang="0">
                    <a:pos x="335" y="118"/>
                  </a:cxn>
                  <a:cxn ang="0">
                    <a:pos x="343" y="174"/>
                  </a:cxn>
                  <a:cxn ang="0">
                    <a:pos x="336" y="206"/>
                  </a:cxn>
                  <a:cxn ang="0">
                    <a:pos x="281" y="221"/>
                  </a:cxn>
                  <a:cxn ang="0">
                    <a:pos x="231" y="215"/>
                  </a:cxn>
                  <a:cxn ang="0">
                    <a:pos x="222" y="203"/>
                  </a:cxn>
                  <a:cxn ang="0">
                    <a:pos x="216" y="183"/>
                  </a:cxn>
                  <a:cxn ang="0">
                    <a:pos x="180" y="147"/>
                  </a:cxn>
                  <a:cxn ang="0">
                    <a:pos x="120" y="130"/>
                  </a:cxn>
                  <a:cxn ang="0">
                    <a:pos x="60" y="135"/>
                  </a:cxn>
                  <a:cxn ang="0">
                    <a:pos x="17" y="165"/>
                  </a:cxn>
                  <a:cxn ang="0">
                    <a:pos x="0" y="209"/>
                  </a:cxn>
                  <a:cxn ang="0">
                    <a:pos x="10" y="245"/>
                  </a:cxn>
                  <a:cxn ang="0">
                    <a:pos x="82" y="288"/>
                  </a:cxn>
                  <a:cxn ang="0">
                    <a:pos x="214" y="338"/>
                  </a:cxn>
                  <a:cxn ang="0">
                    <a:pos x="256" y="355"/>
                  </a:cxn>
                  <a:cxn ang="0">
                    <a:pos x="266" y="357"/>
                  </a:cxn>
                  <a:cxn ang="0">
                    <a:pos x="285" y="374"/>
                  </a:cxn>
                  <a:cxn ang="0">
                    <a:pos x="327" y="419"/>
                  </a:cxn>
                  <a:cxn ang="0">
                    <a:pos x="337" y="472"/>
                  </a:cxn>
                  <a:cxn ang="0">
                    <a:pos x="323" y="526"/>
                  </a:cxn>
                  <a:cxn ang="0">
                    <a:pos x="294" y="560"/>
                  </a:cxn>
                  <a:cxn ang="0">
                    <a:pos x="222" y="590"/>
                  </a:cxn>
                  <a:cxn ang="0">
                    <a:pos x="182" y="591"/>
                  </a:cxn>
                  <a:cxn ang="0">
                    <a:pos x="161" y="607"/>
                  </a:cxn>
                  <a:cxn ang="0">
                    <a:pos x="162" y="625"/>
                  </a:cxn>
                  <a:cxn ang="0">
                    <a:pos x="179" y="638"/>
                  </a:cxn>
                  <a:cxn ang="0">
                    <a:pos x="243" y="632"/>
                  </a:cxn>
                  <a:cxn ang="0">
                    <a:pos x="330" y="589"/>
                  </a:cxn>
                  <a:cxn ang="0">
                    <a:pos x="381" y="512"/>
                  </a:cxn>
                  <a:cxn ang="0">
                    <a:pos x="379" y="436"/>
                  </a:cxn>
                  <a:cxn ang="0">
                    <a:pos x="353" y="376"/>
                  </a:cxn>
                  <a:cxn ang="0">
                    <a:pos x="300" y="328"/>
                  </a:cxn>
                  <a:cxn ang="0">
                    <a:pos x="221" y="291"/>
                  </a:cxn>
                  <a:cxn ang="0">
                    <a:pos x="107" y="249"/>
                  </a:cxn>
                  <a:cxn ang="0">
                    <a:pos x="58" y="221"/>
                  </a:cxn>
                  <a:cxn ang="0">
                    <a:pos x="54" y="199"/>
                  </a:cxn>
                  <a:cxn ang="0">
                    <a:pos x="72" y="179"/>
                  </a:cxn>
                </a:cxnLst>
                <a:rect l="0" t="0" r="r" b="b"/>
                <a:pathLst>
                  <a:path w="387" h="640">
                    <a:moveTo>
                      <a:pt x="92" y="174"/>
                    </a:moveTo>
                    <a:lnTo>
                      <a:pt x="92" y="174"/>
                    </a:lnTo>
                    <a:lnTo>
                      <a:pt x="102" y="173"/>
                    </a:lnTo>
                    <a:lnTo>
                      <a:pt x="112" y="174"/>
                    </a:lnTo>
                    <a:lnTo>
                      <a:pt x="126" y="175"/>
                    </a:lnTo>
                    <a:lnTo>
                      <a:pt x="137" y="178"/>
                    </a:lnTo>
                    <a:lnTo>
                      <a:pt x="150" y="182"/>
                    </a:lnTo>
                    <a:lnTo>
                      <a:pt x="161" y="189"/>
                    </a:lnTo>
                    <a:lnTo>
                      <a:pt x="169" y="195"/>
                    </a:lnTo>
                    <a:lnTo>
                      <a:pt x="173" y="199"/>
                    </a:lnTo>
                    <a:lnTo>
                      <a:pt x="175" y="204"/>
                    </a:lnTo>
                    <a:lnTo>
                      <a:pt x="175" y="204"/>
                    </a:lnTo>
                    <a:lnTo>
                      <a:pt x="175" y="211"/>
                    </a:lnTo>
                    <a:lnTo>
                      <a:pt x="179" y="217"/>
                    </a:lnTo>
                    <a:lnTo>
                      <a:pt x="179" y="217"/>
                    </a:lnTo>
                    <a:lnTo>
                      <a:pt x="182" y="225"/>
                    </a:lnTo>
                    <a:lnTo>
                      <a:pt x="186" y="232"/>
                    </a:lnTo>
                    <a:lnTo>
                      <a:pt x="186" y="232"/>
                    </a:lnTo>
                    <a:lnTo>
                      <a:pt x="192" y="238"/>
                    </a:lnTo>
                    <a:lnTo>
                      <a:pt x="197" y="243"/>
                    </a:lnTo>
                    <a:lnTo>
                      <a:pt x="205" y="249"/>
                    </a:lnTo>
                    <a:lnTo>
                      <a:pt x="213" y="253"/>
                    </a:lnTo>
                    <a:lnTo>
                      <a:pt x="229" y="259"/>
                    </a:lnTo>
                    <a:lnTo>
                      <a:pt x="246" y="264"/>
                    </a:lnTo>
                    <a:lnTo>
                      <a:pt x="246" y="264"/>
                    </a:lnTo>
                    <a:lnTo>
                      <a:pt x="264" y="268"/>
                    </a:lnTo>
                    <a:lnTo>
                      <a:pt x="286" y="270"/>
                    </a:lnTo>
                    <a:lnTo>
                      <a:pt x="310" y="268"/>
                    </a:lnTo>
                    <a:lnTo>
                      <a:pt x="322" y="266"/>
                    </a:lnTo>
                    <a:lnTo>
                      <a:pt x="334" y="263"/>
                    </a:lnTo>
                    <a:lnTo>
                      <a:pt x="344" y="259"/>
                    </a:lnTo>
                    <a:lnTo>
                      <a:pt x="354" y="255"/>
                    </a:lnTo>
                    <a:lnTo>
                      <a:pt x="364" y="250"/>
                    </a:lnTo>
                    <a:lnTo>
                      <a:pt x="371" y="243"/>
                    </a:lnTo>
                    <a:lnTo>
                      <a:pt x="378" y="236"/>
                    </a:lnTo>
                    <a:lnTo>
                      <a:pt x="383" y="226"/>
                    </a:lnTo>
                    <a:lnTo>
                      <a:pt x="386" y="216"/>
                    </a:lnTo>
                    <a:lnTo>
                      <a:pt x="387" y="204"/>
                    </a:lnTo>
                    <a:lnTo>
                      <a:pt x="387" y="204"/>
                    </a:lnTo>
                    <a:lnTo>
                      <a:pt x="387" y="183"/>
                    </a:lnTo>
                    <a:lnTo>
                      <a:pt x="387" y="164"/>
                    </a:lnTo>
                    <a:lnTo>
                      <a:pt x="386" y="144"/>
                    </a:lnTo>
                    <a:lnTo>
                      <a:pt x="382" y="126"/>
                    </a:lnTo>
                    <a:lnTo>
                      <a:pt x="377" y="109"/>
                    </a:lnTo>
                    <a:lnTo>
                      <a:pt x="369" y="92"/>
                    </a:lnTo>
                    <a:lnTo>
                      <a:pt x="358" y="75"/>
                    </a:lnTo>
                    <a:lnTo>
                      <a:pt x="344" y="58"/>
                    </a:lnTo>
                    <a:lnTo>
                      <a:pt x="344" y="58"/>
                    </a:lnTo>
                    <a:lnTo>
                      <a:pt x="336" y="50"/>
                    </a:lnTo>
                    <a:lnTo>
                      <a:pt x="326" y="43"/>
                    </a:lnTo>
                    <a:lnTo>
                      <a:pt x="317" y="37"/>
                    </a:lnTo>
                    <a:lnTo>
                      <a:pt x="306" y="30"/>
                    </a:lnTo>
                    <a:lnTo>
                      <a:pt x="283" y="20"/>
                    </a:lnTo>
                    <a:lnTo>
                      <a:pt x="258" y="12"/>
                    </a:lnTo>
                    <a:lnTo>
                      <a:pt x="233" y="7"/>
                    </a:lnTo>
                    <a:lnTo>
                      <a:pt x="208" y="3"/>
                    </a:lnTo>
                    <a:lnTo>
                      <a:pt x="183" y="0"/>
                    </a:lnTo>
                    <a:lnTo>
                      <a:pt x="161" y="0"/>
                    </a:lnTo>
                    <a:lnTo>
                      <a:pt x="161" y="0"/>
                    </a:lnTo>
                    <a:lnTo>
                      <a:pt x="156" y="0"/>
                    </a:lnTo>
                    <a:lnTo>
                      <a:pt x="150" y="2"/>
                    </a:lnTo>
                    <a:lnTo>
                      <a:pt x="146" y="4"/>
                    </a:lnTo>
                    <a:lnTo>
                      <a:pt x="144" y="7"/>
                    </a:lnTo>
                    <a:lnTo>
                      <a:pt x="141" y="11"/>
                    </a:lnTo>
                    <a:lnTo>
                      <a:pt x="140" y="15"/>
                    </a:lnTo>
                    <a:lnTo>
                      <a:pt x="139" y="22"/>
                    </a:lnTo>
                    <a:lnTo>
                      <a:pt x="140" y="32"/>
                    </a:lnTo>
                    <a:lnTo>
                      <a:pt x="141" y="36"/>
                    </a:lnTo>
                    <a:lnTo>
                      <a:pt x="144" y="38"/>
                    </a:lnTo>
                    <a:lnTo>
                      <a:pt x="146" y="41"/>
                    </a:lnTo>
                    <a:lnTo>
                      <a:pt x="150" y="43"/>
                    </a:lnTo>
                    <a:lnTo>
                      <a:pt x="156" y="45"/>
                    </a:lnTo>
                    <a:lnTo>
                      <a:pt x="161" y="46"/>
                    </a:lnTo>
                    <a:lnTo>
                      <a:pt x="161" y="46"/>
                    </a:lnTo>
                    <a:lnTo>
                      <a:pt x="184" y="47"/>
                    </a:lnTo>
                    <a:lnTo>
                      <a:pt x="212" y="50"/>
                    </a:lnTo>
                    <a:lnTo>
                      <a:pt x="242" y="56"/>
                    </a:lnTo>
                    <a:lnTo>
                      <a:pt x="256" y="60"/>
                    </a:lnTo>
                    <a:lnTo>
                      <a:pt x="271" y="66"/>
                    </a:lnTo>
                    <a:lnTo>
                      <a:pt x="285" y="72"/>
                    </a:lnTo>
                    <a:lnTo>
                      <a:pt x="297" y="79"/>
                    </a:lnTo>
                    <a:lnTo>
                      <a:pt x="309" y="88"/>
                    </a:lnTo>
                    <a:lnTo>
                      <a:pt x="319" y="97"/>
                    </a:lnTo>
                    <a:lnTo>
                      <a:pt x="328" y="106"/>
                    </a:lnTo>
                    <a:lnTo>
                      <a:pt x="335" y="118"/>
                    </a:lnTo>
                    <a:lnTo>
                      <a:pt x="339" y="130"/>
                    </a:lnTo>
                    <a:lnTo>
                      <a:pt x="340" y="144"/>
                    </a:lnTo>
                    <a:lnTo>
                      <a:pt x="340" y="144"/>
                    </a:lnTo>
                    <a:lnTo>
                      <a:pt x="343" y="165"/>
                    </a:lnTo>
                    <a:lnTo>
                      <a:pt x="343" y="174"/>
                    </a:lnTo>
                    <a:lnTo>
                      <a:pt x="343" y="186"/>
                    </a:lnTo>
                    <a:lnTo>
                      <a:pt x="343" y="186"/>
                    </a:lnTo>
                    <a:lnTo>
                      <a:pt x="343" y="191"/>
                    </a:lnTo>
                    <a:lnTo>
                      <a:pt x="340" y="196"/>
                    </a:lnTo>
                    <a:lnTo>
                      <a:pt x="336" y="206"/>
                    </a:lnTo>
                    <a:lnTo>
                      <a:pt x="330" y="212"/>
                    </a:lnTo>
                    <a:lnTo>
                      <a:pt x="320" y="216"/>
                    </a:lnTo>
                    <a:lnTo>
                      <a:pt x="311" y="220"/>
                    </a:lnTo>
                    <a:lnTo>
                      <a:pt x="302" y="221"/>
                    </a:lnTo>
                    <a:lnTo>
                      <a:pt x="281" y="221"/>
                    </a:lnTo>
                    <a:lnTo>
                      <a:pt x="281" y="221"/>
                    </a:lnTo>
                    <a:lnTo>
                      <a:pt x="269" y="221"/>
                    </a:lnTo>
                    <a:lnTo>
                      <a:pt x="250" y="219"/>
                    </a:lnTo>
                    <a:lnTo>
                      <a:pt x="239" y="217"/>
                    </a:lnTo>
                    <a:lnTo>
                      <a:pt x="231" y="215"/>
                    </a:lnTo>
                    <a:lnTo>
                      <a:pt x="225" y="212"/>
                    </a:lnTo>
                    <a:lnTo>
                      <a:pt x="224" y="209"/>
                    </a:lnTo>
                    <a:lnTo>
                      <a:pt x="222" y="208"/>
                    </a:lnTo>
                    <a:lnTo>
                      <a:pt x="222" y="208"/>
                    </a:lnTo>
                    <a:lnTo>
                      <a:pt x="222" y="203"/>
                    </a:lnTo>
                    <a:lnTo>
                      <a:pt x="221" y="199"/>
                    </a:lnTo>
                    <a:lnTo>
                      <a:pt x="221" y="199"/>
                    </a:lnTo>
                    <a:lnTo>
                      <a:pt x="220" y="194"/>
                    </a:lnTo>
                    <a:lnTo>
                      <a:pt x="220" y="194"/>
                    </a:lnTo>
                    <a:lnTo>
                      <a:pt x="216" y="183"/>
                    </a:lnTo>
                    <a:lnTo>
                      <a:pt x="211" y="174"/>
                    </a:lnTo>
                    <a:lnTo>
                      <a:pt x="204" y="166"/>
                    </a:lnTo>
                    <a:lnTo>
                      <a:pt x="197" y="158"/>
                    </a:lnTo>
                    <a:lnTo>
                      <a:pt x="190" y="152"/>
                    </a:lnTo>
                    <a:lnTo>
                      <a:pt x="180" y="147"/>
                    </a:lnTo>
                    <a:lnTo>
                      <a:pt x="171" y="141"/>
                    </a:lnTo>
                    <a:lnTo>
                      <a:pt x="162" y="138"/>
                    </a:lnTo>
                    <a:lnTo>
                      <a:pt x="152" y="135"/>
                    </a:lnTo>
                    <a:lnTo>
                      <a:pt x="143" y="132"/>
                    </a:lnTo>
                    <a:lnTo>
                      <a:pt x="120" y="130"/>
                    </a:lnTo>
                    <a:lnTo>
                      <a:pt x="99" y="128"/>
                    </a:lnTo>
                    <a:lnTo>
                      <a:pt x="78" y="130"/>
                    </a:lnTo>
                    <a:lnTo>
                      <a:pt x="78" y="130"/>
                    </a:lnTo>
                    <a:lnTo>
                      <a:pt x="69" y="132"/>
                    </a:lnTo>
                    <a:lnTo>
                      <a:pt x="60" y="135"/>
                    </a:lnTo>
                    <a:lnTo>
                      <a:pt x="50" y="139"/>
                    </a:lnTo>
                    <a:lnTo>
                      <a:pt x="41" y="144"/>
                    </a:lnTo>
                    <a:lnTo>
                      <a:pt x="31" y="151"/>
                    </a:lnTo>
                    <a:lnTo>
                      <a:pt x="24" y="157"/>
                    </a:lnTo>
                    <a:lnTo>
                      <a:pt x="17" y="165"/>
                    </a:lnTo>
                    <a:lnTo>
                      <a:pt x="12" y="173"/>
                    </a:lnTo>
                    <a:lnTo>
                      <a:pt x="12" y="173"/>
                    </a:lnTo>
                    <a:lnTo>
                      <a:pt x="5" y="189"/>
                    </a:lnTo>
                    <a:lnTo>
                      <a:pt x="3" y="199"/>
                    </a:lnTo>
                    <a:lnTo>
                      <a:pt x="0" y="209"/>
                    </a:lnTo>
                    <a:lnTo>
                      <a:pt x="0" y="219"/>
                    </a:lnTo>
                    <a:lnTo>
                      <a:pt x="1" y="229"/>
                    </a:lnTo>
                    <a:lnTo>
                      <a:pt x="4" y="237"/>
                    </a:lnTo>
                    <a:lnTo>
                      <a:pt x="7" y="241"/>
                    </a:lnTo>
                    <a:lnTo>
                      <a:pt x="10" y="245"/>
                    </a:lnTo>
                    <a:lnTo>
                      <a:pt x="10" y="245"/>
                    </a:lnTo>
                    <a:lnTo>
                      <a:pt x="21" y="254"/>
                    </a:lnTo>
                    <a:lnTo>
                      <a:pt x="33" y="262"/>
                    </a:lnTo>
                    <a:lnTo>
                      <a:pt x="58" y="276"/>
                    </a:lnTo>
                    <a:lnTo>
                      <a:pt x="82" y="288"/>
                    </a:lnTo>
                    <a:lnTo>
                      <a:pt x="109" y="297"/>
                    </a:lnTo>
                    <a:lnTo>
                      <a:pt x="162" y="317"/>
                    </a:lnTo>
                    <a:lnTo>
                      <a:pt x="190" y="326"/>
                    </a:lnTo>
                    <a:lnTo>
                      <a:pt x="214" y="338"/>
                    </a:lnTo>
                    <a:lnTo>
                      <a:pt x="214" y="338"/>
                    </a:lnTo>
                    <a:lnTo>
                      <a:pt x="220" y="342"/>
                    </a:lnTo>
                    <a:lnTo>
                      <a:pt x="226" y="344"/>
                    </a:lnTo>
                    <a:lnTo>
                      <a:pt x="226" y="344"/>
                    </a:lnTo>
                    <a:lnTo>
                      <a:pt x="241" y="349"/>
                    </a:lnTo>
                    <a:lnTo>
                      <a:pt x="256" y="355"/>
                    </a:lnTo>
                    <a:lnTo>
                      <a:pt x="256" y="355"/>
                    </a:lnTo>
                    <a:lnTo>
                      <a:pt x="260" y="356"/>
                    </a:lnTo>
                    <a:lnTo>
                      <a:pt x="260" y="356"/>
                    </a:lnTo>
                    <a:lnTo>
                      <a:pt x="266" y="357"/>
                    </a:lnTo>
                    <a:lnTo>
                      <a:pt x="266" y="357"/>
                    </a:lnTo>
                    <a:lnTo>
                      <a:pt x="263" y="356"/>
                    </a:lnTo>
                    <a:lnTo>
                      <a:pt x="263" y="356"/>
                    </a:lnTo>
                    <a:lnTo>
                      <a:pt x="267" y="359"/>
                    </a:lnTo>
                    <a:lnTo>
                      <a:pt x="267" y="359"/>
                    </a:lnTo>
                    <a:lnTo>
                      <a:pt x="285" y="374"/>
                    </a:lnTo>
                    <a:lnTo>
                      <a:pt x="306" y="393"/>
                    </a:lnTo>
                    <a:lnTo>
                      <a:pt x="306" y="393"/>
                    </a:lnTo>
                    <a:lnTo>
                      <a:pt x="315" y="400"/>
                    </a:lnTo>
                    <a:lnTo>
                      <a:pt x="322" y="410"/>
                    </a:lnTo>
                    <a:lnTo>
                      <a:pt x="327" y="419"/>
                    </a:lnTo>
                    <a:lnTo>
                      <a:pt x="331" y="428"/>
                    </a:lnTo>
                    <a:lnTo>
                      <a:pt x="335" y="438"/>
                    </a:lnTo>
                    <a:lnTo>
                      <a:pt x="337" y="450"/>
                    </a:lnTo>
                    <a:lnTo>
                      <a:pt x="337" y="461"/>
                    </a:lnTo>
                    <a:lnTo>
                      <a:pt x="337" y="472"/>
                    </a:lnTo>
                    <a:lnTo>
                      <a:pt x="336" y="483"/>
                    </a:lnTo>
                    <a:lnTo>
                      <a:pt x="335" y="495"/>
                    </a:lnTo>
                    <a:lnTo>
                      <a:pt x="332" y="505"/>
                    </a:lnTo>
                    <a:lnTo>
                      <a:pt x="328" y="515"/>
                    </a:lnTo>
                    <a:lnTo>
                      <a:pt x="323" y="526"/>
                    </a:lnTo>
                    <a:lnTo>
                      <a:pt x="318" y="535"/>
                    </a:lnTo>
                    <a:lnTo>
                      <a:pt x="313" y="543"/>
                    </a:lnTo>
                    <a:lnTo>
                      <a:pt x="306" y="551"/>
                    </a:lnTo>
                    <a:lnTo>
                      <a:pt x="306" y="551"/>
                    </a:lnTo>
                    <a:lnTo>
                      <a:pt x="294" y="560"/>
                    </a:lnTo>
                    <a:lnTo>
                      <a:pt x="283" y="569"/>
                    </a:lnTo>
                    <a:lnTo>
                      <a:pt x="268" y="576"/>
                    </a:lnTo>
                    <a:lnTo>
                      <a:pt x="254" y="581"/>
                    </a:lnTo>
                    <a:lnTo>
                      <a:pt x="238" y="586"/>
                    </a:lnTo>
                    <a:lnTo>
                      <a:pt x="222" y="590"/>
                    </a:lnTo>
                    <a:lnTo>
                      <a:pt x="207" y="591"/>
                    </a:lnTo>
                    <a:lnTo>
                      <a:pt x="192" y="593"/>
                    </a:lnTo>
                    <a:lnTo>
                      <a:pt x="192" y="593"/>
                    </a:lnTo>
                    <a:lnTo>
                      <a:pt x="187" y="591"/>
                    </a:lnTo>
                    <a:lnTo>
                      <a:pt x="182" y="591"/>
                    </a:lnTo>
                    <a:lnTo>
                      <a:pt x="177" y="593"/>
                    </a:lnTo>
                    <a:lnTo>
                      <a:pt x="171" y="594"/>
                    </a:lnTo>
                    <a:lnTo>
                      <a:pt x="167" y="598"/>
                    </a:lnTo>
                    <a:lnTo>
                      <a:pt x="163" y="602"/>
                    </a:lnTo>
                    <a:lnTo>
                      <a:pt x="161" y="607"/>
                    </a:lnTo>
                    <a:lnTo>
                      <a:pt x="161" y="614"/>
                    </a:lnTo>
                    <a:lnTo>
                      <a:pt x="161" y="616"/>
                    </a:lnTo>
                    <a:lnTo>
                      <a:pt x="161" y="616"/>
                    </a:lnTo>
                    <a:lnTo>
                      <a:pt x="161" y="621"/>
                    </a:lnTo>
                    <a:lnTo>
                      <a:pt x="162" y="625"/>
                    </a:lnTo>
                    <a:lnTo>
                      <a:pt x="165" y="629"/>
                    </a:lnTo>
                    <a:lnTo>
                      <a:pt x="167" y="632"/>
                    </a:lnTo>
                    <a:lnTo>
                      <a:pt x="170" y="636"/>
                    </a:lnTo>
                    <a:lnTo>
                      <a:pt x="174" y="637"/>
                    </a:lnTo>
                    <a:lnTo>
                      <a:pt x="179" y="638"/>
                    </a:lnTo>
                    <a:lnTo>
                      <a:pt x="183" y="640"/>
                    </a:lnTo>
                    <a:lnTo>
                      <a:pt x="183" y="640"/>
                    </a:lnTo>
                    <a:lnTo>
                      <a:pt x="203" y="638"/>
                    </a:lnTo>
                    <a:lnTo>
                      <a:pt x="224" y="636"/>
                    </a:lnTo>
                    <a:lnTo>
                      <a:pt x="243" y="632"/>
                    </a:lnTo>
                    <a:lnTo>
                      <a:pt x="262" y="627"/>
                    </a:lnTo>
                    <a:lnTo>
                      <a:pt x="280" y="619"/>
                    </a:lnTo>
                    <a:lnTo>
                      <a:pt x="298" y="611"/>
                    </a:lnTo>
                    <a:lnTo>
                      <a:pt x="314" y="600"/>
                    </a:lnTo>
                    <a:lnTo>
                      <a:pt x="330" y="589"/>
                    </a:lnTo>
                    <a:lnTo>
                      <a:pt x="344" y="577"/>
                    </a:lnTo>
                    <a:lnTo>
                      <a:pt x="356" y="563"/>
                    </a:lnTo>
                    <a:lnTo>
                      <a:pt x="366" y="547"/>
                    </a:lnTo>
                    <a:lnTo>
                      <a:pt x="374" y="530"/>
                    </a:lnTo>
                    <a:lnTo>
                      <a:pt x="381" y="512"/>
                    </a:lnTo>
                    <a:lnTo>
                      <a:pt x="383" y="492"/>
                    </a:lnTo>
                    <a:lnTo>
                      <a:pt x="385" y="472"/>
                    </a:lnTo>
                    <a:lnTo>
                      <a:pt x="382" y="450"/>
                    </a:lnTo>
                    <a:lnTo>
                      <a:pt x="382" y="450"/>
                    </a:lnTo>
                    <a:lnTo>
                      <a:pt x="379" y="436"/>
                    </a:lnTo>
                    <a:lnTo>
                      <a:pt x="375" y="423"/>
                    </a:lnTo>
                    <a:lnTo>
                      <a:pt x="371" y="410"/>
                    </a:lnTo>
                    <a:lnTo>
                      <a:pt x="365" y="398"/>
                    </a:lnTo>
                    <a:lnTo>
                      <a:pt x="360" y="386"/>
                    </a:lnTo>
                    <a:lnTo>
                      <a:pt x="353" y="376"/>
                    </a:lnTo>
                    <a:lnTo>
                      <a:pt x="345" y="366"/>
                    </a:lnTo>
                    <a:lnTo>
                      <a:pt x="337" y="357"/>
                    </a:lnTo>
                    <a:lnTo>
                      <a:pt x="328" y="349"/>
                    </a:lnTo>
                    <a:lnTo>
                      <a:pt x="319" y="342"/>
                    </a:lnTo>
                    <a:lnTo>
                      <a:pt x="300" y="328"/>
                    </a:lnTo>
                    <a:lnTo>
                      <a:pt x="279" y="317"/>
                    </a:lnTo>
                    <a:lnTo>
                      <a:pt x="256" y="308"/>
                    </a:lnTo>
                    <a:lnTo>
                      <a:pt x="256" y="308"/>
                    </a:lnTo>
                    <a:lnTo>
                      <a:pt x="233" y="294"/>
                    </a:lnTo>
                    <a:lnTo>
                      <a:pt x="221" y="291"/>
                    </a:lnTo>
                    <a:lnTo>
                      <a:pt x="209" y="287"/>
                    </a:lnTo>
                    <a:lnTo>
                      <a:pt x="209" y="287"/>
                    </a:lnTo>
                    <a:lnTo>
                      <a:pt x="175" y="275"/>
                    </a:lnTo>
                    <a:lnTo>
                      <a:pt x="141" y="262"/>
                    </a:lnTo>
                    <a:lnTo>
                      <a:pt x="107" y="249"/>
                    </a:lnTo>
                    <a:lnTo>
                      <a:pt x="75" y="233"/>
                    </a:lnTo>
                    <a:lnTo>
                      <a:pt x="75" y="233"/>
                    </a:lnTo>
                    <a:lnTo>
                      <a:pt x="68" y="230"/>
                    </a:lnTo>
                    <a:lnTo>
                      <a:pt x="61" y="226"/>
                    </a:lnTo>
                    <a:lnTo>
                      <a:pt x="58" y="221"/>
                    </a:lnTo>
                    <a:lnTo>
                      <a:pt x="55" y="217"/>
                    </a:lnTo>
                    <a:lnTo>
                      <a:pt x="52" y="213"/>
                    </a:lnTo>
                    <a:lnTo>
                      <a:pt x="52" y="208"/>
                    </a:lnTo>
                    <a:lnTo>
                      <a:pt x="52" y="203"/>
                    </a:lnTo>
                    <a:lnTo>
                      <a:pt x="54" y="199"/>
                    </a:lnTo>
                    <a:lnTo>
                      <a:pt x="55" y="195"/>
                    </a:lnTo>
                    <a:lnTo>
                      <a:pt x="58" y="190"/>
                    </a:lnTo>
                    <a:lnTo>
                      <a:pt x="61" y="186"/>
                    </a:lnTo>
                    <a:lnTo>
                      <a:pt x="67" y="183"/>
                    </a:lnTo>
                    <a:lnTo>
                      <a:pt x="72" y="179"/>
                    </a:lnTo>
                    <a:lnTo>
                      <a:pt x="78" y="177"/>
                    </a:lnTo>
                    <a:lnTo>
                      <a:pt x="85" y="175"/>
                    </a:lnTo>
                    <a:lnTo>
                      <a:pt x="92" y="174"/>
                    </a:lnTo>
                    <a:lnTo>
                      <a:pt x="92" y="17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Freeform 1168"/>
              <p:cNvSpPr/>
              <p:nvPr/>
            </p:nvSpPr>
            <p:spPr bwMode="auto">
              <a:xfrm>
                <a:off x="6805613" y="4614863"/>
                <a:ext cx="3175" cy="1588"/>
              </a:xfrm>
              <a:custGeom>
                <a:avLst/>
                <a:gdLst/>
                <a:ahLst/>
                <a:cxnLst>
                  <a:cxn ang="0">
                    <a:pos x="7" y="1"/>
                  </a:cxn>
                  <a:cxn ang="0">
                    <a:pos x="7" y="1"/>
                  </a:cxn>
                  <a:cxn ang="0">
                    <a:pos x="8" y="1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3" y="1"/>
                  </a:cxn>
                  <a:cxn ang="0">
                    <a:pos x="3" y="1"/>
                  </a:cxn>
                  <a:cxn ang="0">
                    <a:pos x="7" y="1"/>
                  </a:cxn>
                  <a:cxn ang="0">
                    <a:pos x="7" y="1"/>
                  </a:cxn>
                </a:cxnLst>
                <a:rect l="0" t="0" r="r" b="b"/>
                <a:pathLst>
                  <a:path w="8" h="1">
                    <a:moveTo>
                      <a:pt x="7" y="1"/>
                    </a:moveTo>
                    <a:lnTo>
                      <a:pt x="7" y="1"/>
                    </a:lnTo>
                    <a:lnTo>
                      <a:pt x="8" y="1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3" y="1"/>
                    </a:lnTo>
                    <a:lnTo>
                      <a:pt x="3" y="1"/>
                    </a:lnTo>
                    <a:lnTo>
                      <a:pt x="7" y="1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Freeform 1169"/>
              <p:cNvSpPr/>
              <p:nvPr/>
            </p:nvSpPr>
            <p:spPr bwMode="auto">
              <a:xfrm>
                <a:off x="6756401" y="4503738"/>
                <a:ext cx="153988" cy="252413"/>
              </a:xfrm>
              <a:custGeom>
                <a:avLst/>
                <a:gdLst/>
                <a:ahLst/>
                <a:cxnLst>
                  <a:cxn ang="0">
                    <a:pos x="262" y="464"/>
                  </a:cxn>
                  <a:cxn ang="0">
                    <a:pos x="215" y="440"/>
                  </a:cxn>
                  <a:cxn ang="0">
                    <a:pos x="208" y="421"/>
                  </a:cxn>
                  <a:cxn ang="0">
                    <a:pos x="190" y="395"/>
                  </a:cxn>
                  <a:cxn ang="0">
                    <a:pos x="141" y="374"/>
                  </a:cxn>
                  <a:cxn ang="0">
                    <a:pos x="54" y="376"/>
                  </a:cxn>
                  <a:cxn ang="0">
                    <a:pos x="9" y="404"/>
                  </a:cxn>
                  <a:cxn ang="0">
                    <a:pos x="0" y="455"/>
                  </a:cxn>
                  <a:cxn ang="0">
                    <a:pos x="18" y="548"/>
                  </a:cxn>
                  <a:cxn ang="0">
                    <a:pos x="62" y="597"/>
                  </a:cxn>
                  <a:cxn ang="0">
                    <a:pos x="154" y="632"/>
                  </a:cxn>
                  <a:cxn ang="0">
                    <a:pos x="232" y="638"/>
                  </a:cxn>
                  <a:cxn ang="0">
                    <a:pos x="247" y="625"/>
                  </a:cxn>
                  <a:cxn ang="0">
                    <a:pos x="241" y="598"/>
                  </a:cxn>
                  <a:cxn ang="0">
                    <a:pos x="203" y="593"/>
                  </a:cxn>
                  <a:cxn ang="0">
                    <a:pos x="102" y="566"/>
                  </a:cxn>
                  <a:cxn ang="0">
                    <a:pos x="52" y="522"/>
                  </a:cxn>
                  <a:cxn ang="0">
                    <a:pos x="45" y="464"/>
                  </a:cxn>
                  <a:cxn ang="0">
                    <a:pos x="51" y="433"/>
                  </a:cxn>
                  <a:cxn ang="0">
                    <a:pos x="106" y="417"/>
                  </a:cxn>
                  <a:cxn ang="0">
                    <a:pos x="156" y="425"/>
                  </a:cxn>
                  <a:cxn ang="0">
                    <a:pos x="165" y="436"/>
                  </a:cxn>
                  <a:cxn ang="0">
                    <a:pos x="171" y="455"/>
                  </a:cxn>
                  <a:cxn ang="0">
                    <a:pos x="207" y="492"/>
                  </a:cxn>
                  <a:cxn ang="0">
                    <a:pos x="267" y="510"/>
                  </a:cxn>
                  <a:cxn ang="0">
                    <a:pos x="327" y="505"/>
                  </a:cxn>
                  <a:cxn ang="0">
                    <a:pos x="370" y="475"/>
                  </a:cxn>
                  <a:cxn ang="0">
                    <a:pos x="387" y="430"/>
                  </a:cxn>
                  <a:cxn ang="0">
                    <a:pos x="377" y="395"/>
                  </a:cxn>
                  <a:cxn ang="0">
                    <a:pos x="305" y="352"/>
                  </a:cxn>
                  <a:cxn ang="0">
                    <a:pos x="173" y="302"/>
                  </a:cxn>
                  <a:cxn ang="0">
                    <a:pos x="131" y="284"/>
                  </a:cxn>
                  <a:cxn ang="0">
                    <a:pos x="122" y="283"/>
                  </a:cxn>
                  <a:cxn ang="0">
                    <a:pos x="102" y="264"/>
                  </a:cxn>
                  <a:cxn ang="0">
                    <a:pos x="60" y="221"/>
                  </a:cxn>
                  <a:cxn ang="0">
                    <a:pos x="50" y="168"/>
                  </a:cxn>
                  <a:cxn ang="0">
                    <a:pos x="64" y="114"/>
                  </a:cxn>
                  <a:cxn ang="0">
                    <a:pos x="93" y="79"/>
                  </a:cxn>
                  <a:cxn ang="0">
                    <a:pos x="165" y="50"/>
                  </a:cxn>
                  <a:cxn ang="0">
                    <a:pos x="205" y="47"/>
                  </a:cxn>
                  <a:cxn ang="0">
                    <a:pos x="226" y="32"/>
                  </a:cxn>
                  <a:cxn ang="0">
                    <a:pos x="225" y="15"/>
                  </a:cxn>
                  <a:cxn ang="0">
                    <a:pos x="208" y="0"/>
                  </a:cxn>
                  <a:cxn ang="0">
                    <a:pos x="145" y="7"/>
                  </a:cxn>
                  <a:cxn ang="0">
                    <a:pos x="58" y="50"/>
                  </a:cxn>
                  <a:cxn ang="0">
                    <a:pos x="7" y="127"/>
                  </a:cxn>
                  <a:cxn ang="0">
                    <a:pos x="8" y="203"/>
                  </a:cxn>
                  <a:cxn ang="0">
                    <a:pos x="34" y="263"/>
                  </a:cxn>
                  <a:cxn ang="0">
                    <a:pos x="88" y="311"/>
                  </a:cxn>
                  <a:cxn ang="0">
                    <a:pos x="166" y="349"/>
                  </a:cxn>
                  <a:cxn ang="0">
                    <a:pos x="280" y="391"/>
                  </a:cxn>
                  <a:cxn ang="0">
                    <a:pos x="330" y="417"/>
                  </a:cxn>
                  <a:cxn ang="0">
                    <a:pos x="334" y="441"/>
                  </a:cxn>
                  <a:cxn ang="0">
                    <a:pos x="315" y="459"/>
                  </a:cxn>
                </a:cxnLst>
                <a:rect l="0" t="0" r="r" b="b"/>
                <a:pathLst>
                  <a:path w="387" h="640">
                    <a:moveTo>
                      <a:pt x="296" y="466"/>
                    </a:moveTo>
                    <a:lnTo>
                      <a:pt x="296" y="466"/>
                    </a:lnTo>
                    <a:lnTo>
                      <a:pt x="285" y="466"/>
                    </a:lnTo>
                    <a:lnTo>
                      <a:pt x="275" y="466"/>
                    </a:lnTo>
                    <a:lnTo>
                      <a:pt x="262" y="464"/>
                    </a:lnTo>
                    <a:lnTo>
                      <a:pt x="250" y="461"/>
                    </a:lnTo>
                    <a:lnTo>
                      <a:pt x="237" y="457"/>
                    </a:lnTo>
                    <a:lnTo>
                      <a:pt x="226" y="451"/>
                    </a:lnTo>
                    <a:lnTo>
                      <a:pt x="219" y="444"/>
                    </a:lnTo>
                    <a:lnTo>
                      <a:pt x="215" y="440"/>
                    </a:lnTo>
                    <a:lnTo>
                      <a:pt x="212" y="434"/>
                    </a:lnTo>
                    <a:lnTo>
                      <a:pt x="212" y="434"/>
                    </a:lnTo>
                    <a:lnTo>
                      <a:pt x="212" y="428"/>
                    </a:lnTo>
                    <a:lnTo>
                      <a:pt x="208" y="421"/>
                    </a:lnTo>
                    <a:lnTo>
                      <a:pt x="208" y="421"/>
                    </a:lnTo>
                    <a:lnTo>
                      <a:pt x="205" y="415"/>
                    </a:lnTo>
                    <a:lnTo>
                      <a:pt x="202" y="408"/>
                    </a:lnTo>
                    <a:lnTo>
                      <a:pt x="202" y="408"/>
                    </a:lnTo>
                    <a:lnTo>
                      <a:pt x="195" y="402"/>
                    </a:lnTo>
                    <a:lnTo>
                      <a:pt x="190" y="395"/>
                    </a:lnTo>
                    <a:lnTo>
                      <a:pt x="182" y="390"/>
                    </a:lnTo>
                    <a:lnTo>
                      <a:pt x="174" y="386"/>
                    </a:lnTo>
                    <a:lnTo>
                      <a:pt x="158" y="379"/>
                    </a:lnTo>
                    <a:lnTo>
                      <a:pt x="141" y="374"/>
                    </a:lnTo>
                    <a:lnTo>
                      <a:pt x="141" y="374"/>
                    </a:lnTo>
                    <a:lnTo>
                      <a:pt x="123" y="372"/>
                    </a:lnTo>
                    <a:lnTo>
                      <a:pt x="101" y="370"/>
                    </a:lnTo>
                    <a:lnTo>
                      <a:pt x="77" y="372"/>
                    </a:lnTo>
                    <a:lnTo>
                      <a:pt x="66" y="373"/>
                    </a:lnTo>
                    <a:lnTo>
                      <a:pt x="54" y="376"/>
                    </a:lnTo>
                    <a:lnTo>
                      <a:pt x="43" y="379"/>
                    </a:lnTo>
                    <a:lnTo>
                      <a:pt x="33" y="385"/>
                    </a:lnTo>
                    <a:lnTo>
                      <a:pt x="24" y="390"/>
                    </a:lnTo>
                    <a:lnTo>
                      <a:pt x="16" y="396"/>
                    </a:lnTo>
                    <a:lnTo>
                      <a:pt x="9" y="404"/>
                    </a:lnTo>
                    <a:lnTo>
                      <a:pt x="4" y="413"/>
                    </a:lnTo>
                    <a:lnTo>
                      <a:pt x="1" y="424"/>
                    </a:lnTo>
                    <a:lnTo>
                      <a:pt x="0" y="436"/>
                    </a:lnTo>
                    <a:lnTo>
                      <a:pt x="0" y="436"/>
                    </a:lnTo>
                    <a:lnTo>
                      <a:pt x="0" y="455"/>
                    </a:lnTo>
                    <a:lnTo>
                      <a:pt x="0" y="475"/>
                    </a:lnTo>
                    <a:lnTo>
                      <a:pt x="1" y="495"/>
                    </a:lnTo>
                    <a:lnTo>
                      <a:pt x="5" y="513"/>
                    </a:lnTo>
                    <a:lnTo>
                      <a:pt x="11" y="531"/>
                    </a:lnTo>
                    <a:lnTo>
                      <a:pt x="18" y="548"/>
                    </a:lnTo>
                    <a:lnTo>
                      <a:pt x="29" y="564"/>
                    </a:lnTo>
                    <a:lnTo>
                      <a:pt x="43" y="581"/>
                    </a:lnTo>
                    <a:lnTo>
                      <a:pt x="43" y="581"/>
                    </a:lnTo>
                    <a:lnTo>
                      <a:pt x="51" y="589"/>
                    </a:lnTo>
                    <a:lnTo>
                      <a:pt x="62" y="597"/>
                    </a:lnTo>
                    <a:lnTo>
                      <a:pt x="71" y="603"/>
                    </a:lnTo>
                    <a:lnTo>
                      <a:pt x="81" y="608"/>
                    </a:lnTo>
                    <a:lnTo>
                      <a:pt x="105" y="619"/>
                    </a:lnTo>
                    <a:lnTo>
                      <a:pt x="130" y="627"/>
                    </a:lnTo>
                    <a:lnTo>
                      <a:pt x="154" y="632"/>
                    </a:lnTo>
                    <a:lnTo>
                      <a:pt x="179" y="636"/>
                    </a:lnTo>
                    <a:lnTo>
                      <a:pt x="204" y="638"/>
                    </a:lnTo>
                    <a:lnTo>
                      <a:pt x="226" y="640"/>
                    </a:lnTo>
                    <a:lnTo>
                      <a:pt x="226" y="640"/>
                    </a:lnTo>
                    <a:lnTo>
                      <a:pt x="232" y="638"/>
                    </a:lnTo>
                    <a:lnTo>
                      <a:pt x="237" y="637"/>
                    </a:lnTo>
                    <a:lnTo>
                      <a:pt x="241" y="634"/>
                    </a:lnTo>
                    <a:lnTo>
                      <a:pt x="243" y="632"/>
                    </a:lnTo>
                    <a:lnTo>
                      <a:pt x="246" y="629"/>
                    </a:lnTo>
                    <a:lnTo>
                      <a:pt x="247" y="625"/>
                    </a:lnTo>
                    <a:lnTo>
                      <a:pt x="249" y="616"/>
                    </a:lnTo>
                    <a:lnTo>
                      <a:pt x="247" y="608"/>
                    </a:lnTo>
                    <a:lnTo>
                      <a:pt x="246" y="604"/>
                    </a:lnTo>
                    <a:lnTo>
                      <a:pt x="243" y="600"/>
                    </a:lnTo>
                    <a:lnTo>
                      <a:pt x="241" y="598"/>
                    </a:lnTo>
                    <a:lnTo>
                      <a:pt x="237" y="595"/>
                    </a:lnTo>
                    <a:lnTo>
                      <a:pt x="232" y="594"/>
                    </a:lnTo>
                    <a:lnTo>
                      <a:pt x="226" y="594"/>
                    </a:lnTo>
                    <a:lnTo>
                      <a:pt x="226" y="594"/>
                    </a:lnTo>
                    <a:lnTo>
                      <a:pt x="203" y="593"/>
                    </a:lnTo>
                    <a:lnTo>
                      <a:pt x="175" y="589"/>
                    </a:lnTo>
                    <a:lnTo>
                      <a:pt x="145" y="582"/>
                    </a:lnTo>
                    <a:lnTo>
                      <a:pt x="131" y="578"/>
                    </a:lnTo>
                    <a:lnTo>
                      <a:pt x="117" y="573"/>
                    </a:lnTo>
                    <a:lnTo>
                      <a:pt x="102" y="566"/>
                    </a:lnTo>
                    <a:lnTo>
                      <a:pt x="90" y="560"/>
                    </a:lnTo>
                    <a:lnTo>
                      <a:pt x="79" y="552"/>
                    </a:lnTo>
                    <a:lnTo>
                      <a:pt x="68" y="543"/>
                    </a:lnTo>
                    <a:lnTo>
                      <a:pt x="59" y="532"/>
                    </a:lnTo>
                    <a:lnTo>
                      <a:pt x="52" y="522"/>
                    </a:lnTo>
                    <a:lnTo>
                      <a:pt x="49" y="509"/>
                    </a:lnTo>
                    <a:lnTo>
                      <a:pt x="47" y="495"/>
                    </a:lnTo>
                    <a:lnTo>
                      <a:pt x="47" y="495"/>
                    </a:lnTo>
                    <a:lnTo>
                      <a:pt x="45" y="475"/>
                    </a:lnTo>
                    <a:lnTo>
                      <a:pt x="45" y="464"/>
                    </a:lnTo>
                    <a:lnTo>
                      <a:pt x="45" y="454"/>
                    </a:lnTo>
                    <a:lnTo>
                      <a:pt x="45" y="454"/>
                    </a:lnTo>
                    <a:lnTo>
                      <a:pt x="45" y="447"/>
                    </a:lnTo>
                    <a:lnTo>
                      <a:pt x="47" y="442"/>
                    </a:lnTo>
                    <a:lnTo>
                      <a:pt x="51" y="433"/>
                    </a:lnTo>
                    <a:lnTo>
                      <a:pt x="59" y="428"/>
                    </a:lnTo>
                    <a:lnTo>
                      <a:pt x="67" y="423"/>
                    </a:lnTo>
                    <a:lnTo>
                      <a:pt x="76" y="420"/>
                    </a:lnTo>
                    <a:lnTo>
                      <a:pt x="85" y="419"/>
                    </a:lnTo>
                    <a:lnTo>
                      <a:pt x="106" y="417"/>
                    </a:lnTo>
                    <a:lnTo>
                      <a:pt x="106" y="417"/>
                    </a:lnTo>
                    <a:lnTo>
                      <a:pt x="118" y="419"/>
                    </a:lnTo>
                    <a:lnTo>
                      <a:pt x="137" y="420"/>
                    </a:lnTo>
                    <a:lnTo>
                      <a:pt x="148" y="423"/>
                    </a:lnTo>
                    <a:lnTo>
                      <a:pt x="156" y="425"/>
                    </a:lnTo>
                    <a:lnTo>
                      <a:pt x="162" y="428"/>
                    </a:lnTo>
                    <a:lnTo>
                      <a:pt x="164" y="429"/>
                    </a:lnTo>
                    <a:lnTo>
                      <a:pt x="165" y="430"/>
                    </a:lnTo>
                    <a:lnTo>
                      <a:pt x="165" y="430"/>
                    </a:lnTo>
                    <a:lnTo>
                      <a:pt x="165" y="436"/>
                    </a:lnTo>
                    <a:lnTo>
                      <a:pt x="166" y="440"/>
                    </a:lnTo>
                    <a:lnTo>
                      <a:pt x="166" y="440"/>
                    </a:lnTo>
                    <a:lnTo>
                      <a:pt x="168" y="446"/>
                    </a:lnTo>
                    <a:lnTo>
                      <a:pt x="168" y="446"/>
                    </a:lnTo>
                    <a:lnTo>
                      <a:pt x="171" y="455"/>
                    </a:lnTo>
                    <a:lnTo>
                      <a:pt x="177" y="464"/>
                    </a:lnTo>
                    <a:lnTo>
                      <a:pt x="183" y="474"/>
                    </a:lnTo>
                    <a:lnTo>
                      <a:pt x="190" y="480"/>
                    </a:lnTo>
                    <a:lnTo>
                      <a:pt x="198" y="487"/>
                    </a:lnTo>
                    <a:lnTo>
                      <a:pt x="207" y="492"/>
                    </a:lnTo>
                    <a:lnTo>
                      <a:pt x="216" y="497"/>
                    </a:lnTo>
                    <a:lnTo>
                      <a:pt x="225" y="501"/>
                    </a:lnTo>
                    <a:lnTo>
                      <a:pt x="236" y="505"/>
                    </a:lnTo>
                    <a:lnTo>
                      <a:pt x="245" y="508"/>
                    </a:lnTo>
                    <a:lnTo>
                      <a:pt x="267" y="510"/>
                    </a:lnTo>
                    <a:lnTo>
                      <a:pt x="288" y="510"/>
                    </a:lnTo>
                    <a:lnTo>
                      <a:pt x="309" y="509"/>
                    </a:lnTo>
                    <a:lnTo>
                      <a:pt x="309" y="509"/>
                    </a:lnTo>
                    <a:lnTo>
                      <a:pt x="318" y="508"/>
                    </a:lnTo>
                    <a:lnTo>
                      <a:pt x="327" y="505"/>
                    </a:lnTo>
                    <a:lnTo>
                      <a:pt x="338" y="500"/>
                    </a:lnTo>
                    <a:lnTo>
                      <a:pt x="347" y="495"/>
                    </a:lnTo>
                    <a:lnTo>
                      <a:pt x="356" y="489"/>
                    </a:lnTo>
                    <a:lnTo>
                      <a:pt x="364" y="483"/>
                    </a:lnTo>
                    <a:lnTo>
                      <a:pt x="370" y="475"/>
                    </a:lnTo>
                    <a:lnTo>
                      <a:pt x="376" y="466"/>
                    </a:lnTo>
                    <a:lnTo>
                      <a:pt x="376" y="466"/>
                    </a:lnTo>
                    <a:lnTo>
                      <a:pt x="382" y="450"/>
                    </a:lnTo>
                    <a:lnTo>
                      <a:pt x="385" y="441"/>
                    </a:lnTo>
                    <a:lnTo>
                      <a:pt x="387" y="430"/>
                    </a:lnTo>
                    <a:lnTo>
                      <a:pt x="387" y="420"/>
                    </a:lnTo>
                    <a:lnTo>
                      <a:pt x="386" y="411"/>
                    </a:lnTo>
                    <a:lnTo>
                      <a:pt x="383" y="402"/>
                    </a:lnTo>
                    <a:lnTo>
                      <a:pt x="381" y="398"/>
                    </a:lnTo>
                    <a:lnTo>
                      <a:pt x="377" y="395"/>
                    </a:lnTo>
                    <a:lnTo>
                      <a:pt x="377" y="395"/>
                    </a:lnTo>
                    <a:lnTo>
                      <a:pt x="366" y="386"/>
                    </a:lnTo>
                    <a:lnTo>
                      <a:pt x="355" y="378"/>
                    </a:lnTo>
                    <a:lnTo>
                      <a:pt x="330" y="364"/>
                    </a:lnTo>
                    <a:lnTo>
                      <a:pt x="305" y="352"/>
                    </a:lnTo>
                    <a:lnTo>
                      <a:pt x="279" y="342"/>
                    </a:lnTo>
                    <a:lnTo>
                      <a:pt x="225" y="323"/>
                    </a:lnTo>
                    <a:lnTo>
                      <a:pt x="198" y="313"/>
                    </a:lnTo>
                    <a:lnTo>
                      <a:pt x="173" y="302"/>
                    </a:lnTo>
                    <a:lnTo>
                      <a:pt x="173" y="302"/>
                    </a:lnTo>
                    <a:lnTo>
                      <a:pt x="168" y="297"/>
                    </a:lnTo>
                    <a:lnTo>
                      <a:pt x="161" y="294"/>
                    </a:lnTo>
                    <a:lnTo>
                      <a:pt x="161" y="294"/>
                    </a:lnTo>
                    <a:lnTo>
                      <a:pt x="147" y="289"/>
                    </a:lnTo>
                    <a:lnTo>
                      <a:pt x="131" y="284"/>
                    </a:lnTo>
                    <a:lnTo>
                      <a:pt x="131" y="284"/>
                    </a:lnTo>
                    <a:lnTo>
                      <a:pt x="127" y="284"/>
                    </a:lnTo>
                    <a:lnTo>
                      <a:pt x="127" y="284"/>
                    </a:lnTo>
                    <a:lnTo>
                      <a:pt x="122" y="283"/>
                    </a:lnTo>
                    <a:lnTo>
                      <a:pt x="122" y="283"/>
                    </a:lnTo>
                    <a:lnTo>
                      <a:pt x="124" y="283"/>
                    </a:lnTo>
                    <a:lnTo>
                      <a:pt x="124" y="283"/>
                    </a:lnTo>
                    <a:lnTo>
                      <a:pt x="120" y="280"/>
                    </a:lnTo>
                    <a:lnTo>
                      <a:pt x="120" y="280"/>
                    </a:lnTo>
                    <a:lnTo>
                      <a:pt x="102" y="264"/>
                    </a:lnTo>
                    <a:lnTo>
                      <a:pt x="81" y="246"/>
                    </a:lnTo>
                    <a:lnTo>
                      <a:pt x="81" y="246"/>
                    </a:lnTo>
                    <a:lnTo>
                      <a:pt x="72" y="238"/>
                    </a:lnTo>
                    <a:lnTo>
                      <a:pt x="66" y="230"/>
                    </a:lnTo>
                    <a:lnTo>
                      <a:pt x="60" y="221"/>
                    </a:lnTo>
                    <a:lnTo>
                      <a:pt x="56" y="211"/>
                    </a:lnTo>
                    <a:lnTo>
                      <a:pt x="52" y="200"/>
                    </a:lnTo>
                    <a:lnTo>
                      <a:pt x="50" y="190"/>
                    </a:lnTo>
                    <a:lnTo>
                      <a:pt x="50" y="178"/>
                    </a:lnTo>
                    <a:lnTo>
                      <a:pt x="50" y="168"/>
                    </a:lnTo>
                    <a:lnTo>
                      <a:pt x="51" y="156"/>
                    </a:lnTo>
                    <a:lnTo>
                      <a:pt x="52" y="145"/>
                    </a:lnTo>
                    <a:lnTo>
                      <a:pt x="55" y="134"/>
                    </a:lnTo>
                    <a:lnTo>
                      <a:pt x="59" y="123"/>
                    </a:lnTo>
                    <a:lnTo>
                      <a:pt x="64" y="114"/>
                    </a:lnTo>
                    <a:lnTo>
                      <a:pt x="69" y="105"/>
                    </a:lnTo>
                    <a:lnTo>
                      <a:pt x="75" y="96"/>
                    </a:lnTo>
                    <a:lnTo>
                      <a:pt x="81" y="88"/>
                    </a:lnTo>
                    <a:lnTo>
                      <a:pt x="81" y="88"/>
                    </a:lnTo>
                    <a:lnTo>
                      <a:pt x="93" y="79"/>
                    </a:lnTo>
                    <a:lnTo>
                      <a:pt x="105" y="71"/>
                    </a:lnTo>
                    <a:lnTo>
                      <a:pt x="119" y="64"/>
                    </a:lnTo>
                    <a:lnTo>
                      <a:pt x="134" y="58"/>
                    </a:lnTo>
                    <a:lnTo>
                      <a:pt x="149" y="54"/>
                    </a:lnTo>
                    <a:lnTo>
                      <a:pt x="165" y="50"/>
                    </a:lnTo>
                    <a:lnTo>
                      <a:pt x="181" y="47"/>
                    </a:lnTo>
                    <a:lnTo>
                      <a:pt x="195" y="46"/>
                    </a:lnTo>
                    <a:lnTo>
                      <a:pt x="195" y="46"/>
                    </a:lnTo>
                    <a:lnTo>
                      <a:pt x="200" y="47"/>
                    </a:lnTo>
                    <a:lnTo>
                      <a:pt x="205" y="47"/>
                    </a:lnTo>
                    <a:lnTo>
                      <a:pt x="211" y="47"/>
                    </a:lnTo>
                    <a:lnTo>
                      <a:pt x="216" y="45"/>
                    </a:lnTo>
                    <a:lnTo>
                      <a:pt x="220" y="42"/>
                    </a:lnTo>
                    <a:lnTo>
                      <a:pt x="224" y="37"/>
                    </a:lnTo>
                    <a:lnTo>
                      <a:pt x="226" y="32"/>
                    </a:lnTo>
                    <a:lnTo>
                      <a:pt x="226" y="25"/>
                    </a:lnTo>
                    <a:lnTo>
                      <a:pt x="226" y="22"/>
                    </a:lnTo>
                    <a:lnTo>
                      <a:pt x="226" y="22"/>
                    </a:lnTo>
                    <a:lnTo>
                      <a:pt x="226" y="19"/>
                    </a:lnTo>
                    <a:lnTo>
                      <a:pt x="225" y="15"/>
                    </a:lnTo>
                    <a:lnTo>
                      <a:pt x="223" y="11"/>
                    </a:lnTo>
                    <a:lnTo>
                      <a:pt x="220" y="7"/>
                    </a:lnTo>
                    <a:lnTo>
                      <a:pt x="217" y="4"/>
                    </a:lnTo>
                    <a:lnTo>
                      <a:pt x="213" y="2"/>
                    </a:lnTo>
                    <a:lnTo>
                      <a:pt x="208" y="0"/>
                    </a:lnTo>
                    <a:lnTo>
                      <a:pt x="204" y="0"/>
                    </a:lnTo>
                    <a:lnTo>
                      <a:pt x="204" y="0"/>
                    </a:lnTo>
                    <a:lnTo>
                      <a:pt x="185" y="0"/>
                    </a:lnTo>
                    <a:lnTo>
                      <a:pt x="165" y="3"/>
                    </a:lnTo>
                    <a:lnTo>
                      <a:pt x="145" y="7"/>
                    </a:lnTo>
                    <a:lnTo>
                      <a:pt x="126" y="13"/>
                    </a:lnTo>
                    <a:lnTo>
                      <a:pt x="107" y="20"/>
                    </a:lnTo>
                    <a:lnTo>
                      <a:pt x="89" y="29"/>
                    </a:lnTo>
                    <a:lnTo>
                      <a:pt x="73" y="38"/>
                    </a:lnTo>
                    <a:lnTo>
                      <a:pt x="58" y="50"/>
                    </a:lnTo>
                    <a:lnTo>
                      <a:pt x="43" y="63"/>
                    </a:lnTo>
                    <a:lnTo>
                      <a:pt x="32" y="77"/>
                    </a:lnTo>
                    <a:lnTo>
                      <a:pt x="21" y="93"/>
                    </a:lnTo>
                    <a:lnTo>
                      <a:pt x="13" y="109"/>
                    </a:lnTo>
                    <a:lnTo>
                      <a:pt x="7" y="127"/>
                    </a:lnTo>
                    <a:lnTo>
                      <a:pt x="4" y="147"/>
                    </a:lnTo>
                    <a:lnTo>
                      <a:pt x="3" y="168"/>
                    </a:lnTo>
                    <a:lnTo>
                      <a:pt x="5" y="189"/>
                    </a:lnTo>
                    <a:lnTo>
                      <a:pt x="5" y="189"/>
                    </a:lnTo>
                    <a:lnTo>
                      <a:pt x="8" y="203"/>
                    </a:lnTo>
                    <a:lnTo>
                      <a:pt x="12" y="217"/>
                    </a:lnTo>
                    <a:lnTo>
                      <a:pt x="16" y="230"/>
                    </a:lnTo>
                    <a:lnTo>
                      <a:pt x="22" y="242"/>
                    </a:lnTo>
                    <a:lnTo>
                      <a:pt x="28" y="253"/>
                    </a:lnTo>
                    <a:lnTo>
                      <a:pt x="34" y="263"/>
                    </a:lnTo>
                    <a:lnTo>
                      <a:pt x="42" y="274"/>
                    </a:lnTo>
                    <a:lnTo>
                      <a:pt x="50" y="281"/>
                    </a:lnTo>
                    <a:lnTo>
                      <a:pt x="59" y="291"/>
                    </a:lnTo>
                    <a:lnTo>
                      <a:pt x="68" y="297"/>
                    </a:lnTo>
                    <a:lnTo>
                      <a:pt x="88" y="311"/>
                    </a:lnTo>
                    <a:lnTo>
                      <a:pt x="109" y="322"/>
                    </a:lnTo>
                    <a:lnTo>
                      <a:pt x="131" y="332"/>
                    </a:lnTo>
                    <a:lnTo>
                      <a:pt x="131" y="332"/>
                    </a:lnTo>
                    <a:lnTo>
                      <a:pt x="154" y="344"/>
                    </a:lnTo>
                    <a:lnTo>
                      <a:pt x="166" y="349"/>
                    </a:lnTo>
                    <a:lnTo>
                      <a:pt x="178" y="353"/>
                    </a:lnTo>
                    <a:lnTo>
                      <a:pt x="178" y="353"/>
                    </a:lnTo>
                    <a:lnTo>
                      <a:pt x="212" y="364"/>
                    </a:lnTo>
                    <a:lnTo>
                      <a:pt x="246" y="377"/>
                    </a:lnTo>
                    <a:lnTo>
                      <a:pt x="280" y="391"/>
                    </a:lnTo>
                    <a:lnTo>
                      <a:pt x="313" y="406"/>
                    </a:lnTo>
                    <a:lnTo>
                      <a:pt x="313" y="406"/>
                    </a:lnTo>
                    <a:lnTo>
                      <a:pt x="319" y="410"/>
                    </a:lnTo>
                    <a:lnTo>
                      <a:pt x="326" y="413"/>
                    </a:lnTo>
                    <a:lnTo>
                      <a:pt x="330" y="417"/>
                    </a:lnTo>
                    <a:lnTo>
                      <a:pt x="332" y="421"/>
                    </a:lnTo>
                    <a:lnTo>
                      <a:pt x="335" y="427"/>
                    </a:lnTo>
                    <a:lnTo>
                      <a:pt x="335" y="430"/>
                    </a:lnTo>
                    <a:lnTo>
                      <a:pt x="335" y="436"/>
                    </a:lnTo>
                    <a:lnTo>
                      <a:pt x="334" y="441"/>
                    </a:lnTo>
                    <a:lnTo>
                      <a:pt x="332" y="445"/>
                    </a:lnTo>
                    <a:lnTo>
                      <a:pt x="330" y="449"/>
                    </a:lnTo>
                    <a:lnTo>
                      <a:pt x="326" y="453"/>
                    </a:lnTo>
                    <a:lnTo>
                      <a:pt x="321" y="457"/>
                    </a:lnTo>
                    <a:lnTo>
                      <a:pt x="315" y="459"/>
                    </a:lnTo>
                    <a:lnTo>
                      <a:pt x="309" y="462"/>
                    </a:lnTo>
                    <a:lnTo>
                      <a:pt x="302" y="464"/>
                    </a:lnTo>
                    <a:lnTo>
                      <a:pt x="296" y="466"/>
                    </a:lnTo>
                    <a:lnTo>
                      <a:pt x="296" y="46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Freeform 1170"/>
              <p:cNvSpPr/>
              <p:nvPr/>
            </p:nvSpPr>
            <p:spPr bwMode="auto">
              <a:xfrm>
                <a:off x="6827838" y="4465638"/>
                <a:ext cx="95250" cy="53975"/>
              </a:xfrm>
              <a:custGeom>
                <a:avLst/>
                <a:gdLst/>
                <a:ahLst/>
                <a:cxnLst>
                  <a:cxn ang="0">
                    <a:pos x="241" y="113"/>
                  </a:cxn>
                  <a:cxn ang="0">
                    <a:pos x="237" y="69"/>
                  </a:cxn>
                  <a:cxn ang="0">
                    <a:pos x="232" y="48"/>
                  </a:cxn>
                  <a:cxn ang="0">
                    <a:pos x="219" y="30"/>
                  </a:cxn>
                  <a:cxn ang="0">
                    <a:pos x="208" y="22"/>
                  </a:cxn>
                  <a:cxn ang="0">
                    <a:pos x="186" y="9"/>
                  </a:cxn>
                  <a:cxn ang="0">
                    <a:pos x="160" y="3"/>
                  </a:cxn>
                  <a:cxn ang="0">
                    <a:pos x="134" y="0"/>
                  </a:cxn>
                  <a:cxn ang="0">
                    <a:pos x="121" y="0"/>
                  </a:cxn>
                  <a:cxn ang="0">
                    <a:pos x="83" y="3"/>
                  </a:cxn>
                  <a:cxn ang="0">
                    <a:pos x="55" y="9"/>
                  </a:cxn>
                  <a:cxn ang="0">
                    <a:pos x="32" y="20"/>
                  </a:cxn>
                  <a:cxn ang="0">
                    <a:pos x="23" y="28"/>
                  </a:cxn>
                  <a:cxn ang="0">
                    <a:pos x="11" y="47"/>
                  </a:cxn>
                  <a:cxn ang="0">
                    <a:pos x="3" y="69"/>
                  </a:cxn>
                  <a:cxn ang="0">
                    <a:pos x="0" y="93"/>
                  </a:cxn>
                  <a:cxn ang="0">
                    <a:pos x="0" y="115"/>
                  </a:cxn>
                  <a:cxn ang="0">
                    <a:pos x="2" y="126"/>
                  </a:cxn>
                  <a:cxn ang="0">
                    <a:pos x="7" y="132"/>
                  </a:cxn>
                  <a:cxn ang="0">
                    <a:pos x="15" y="136"/>
                  </a:cxn>
                  <a:cxn ang="0">
                    <a:pos x="32" y="136"/>
                  </a:cxn>
                  <a:cxn ang="0">
                    <a:pos x="38" y="132"/>
                  </a:cxn>
                  <a:cxn ang="0">
                    <a:pos x="44" y="126"/>
                  </a:cxn>
                  <a:cxn ang="0">
                    <a:pos x="46" y="115"/>
                  </a:cxn>
                  <a:cxn ang="0">
                    <a:pos x="46" y="99"/>
                  </a:cxn>
                  <a:cxn ang="0">
                    <a:pos x="54" y="73"/>
                  </a:cxn>
                  <a:cxn ang="0">
                    <a:pos x="68" y="56"/>
                  </a:cxn>
                  <a:cxn ang="0">
                    <a:pos x="93" y="48"/>
                  </a:cxn>
                  <a:cxn ang="0">
                    <a:pos x="110" y="47"/>
                  </a:cxn>
                  <a:cxn ang="0">
                    <a:pos x="152" y="48"/>
                  </a:cxn>
                  <a:cxn ang="0">
                    <a:pos x="166" y="52"/>
                  </a:cxn>
                  <a:cxn ang="0">
                    <a:pos x="183" y="62"/>
                  </a:cxn>
                  <a:cxn ang="0">
                    <a:pos x="191" y="76"/>
                  </a:cxn>
                  <a:cxn ang="0">
                    <a:pos x="194" y="94"/>
                  </a:cxn>
                  <a:cxn ang="0">
                    <a:pos x="195" y="113"/>
                  </a:cxn>
                  <a:cxn ang="0">
                    <a:pos x="199" y="122"/>
                  </a:cxn>
                  <a:cxn ang="0">
                    <a:pos x="204" y="128"/>
                  </a:cxn>
                  <a:cxn ang="0">
                    <a:pos x="221" y="135"/>
                  </a:cxn>
                  <a:cxn ang="0">
                    <a:pos x="233" y="131"/>
                  </a:cxn>
                  <a:cxn ang="0">
                    <a:pos x="238" y="126"/>
                  </a:cxn>
                  <a:cxn ang="0">
                    <a:pos x="241" y="118"/>
                  </a:cxn>
                  <a:cxn ang="0">
                    <a:pos x="241" y="113"/>
                  </a:cxn>
                </a:cxnLst>
                <a:rect l="0" t="0" r="r" b="b"/>
                <a:pathLst>
                  <a:path w="241" h="137">
                    <a:moveTo>
                      <a:pt x="241" y="113"/>
                    </a:moveTo>
                    <a:lnTo>
                      <a:pt x="241" y="113"/>
                    </a:lnTo>
                    <a:lnTo>
                      <a:pt x="240" y="90"/>
                    </a:lnTo>
                    <a:lnTo>
                      <a:pt x="237" y="69"/>
                    </a:lnTo>
                    <a:lnTo>
                      <a:pt x="236" y="59"/>
                    </a:lnTo>
                    <a:lnTo>
                      <a:pt x="232" y="48"/>
                    </a:lnTo>
                    <a:lnTo>
                      <a:pt x="227" y="39"/>
                    </a:lnTo>
                    <a:lnTo>
                      <a:pt x="219" y="30"/>
                    </a:lnTo>
                    <a:lnTo>
                      <a:pt x="219" y="30"/>
                    </a:lnTo>
                    <a:lnTo>
                      <a:pt x="208" y="22"/>
                    </a:lnTo>
                    <a:lnTo>
                      <a:pt x="198" y="14"/>
                    </a:lnTo>
                    <a:lnTo>
                      <a:pt x="186" y="9"/>
                    </a:lnTo>
                    <a:lnTo>
                      <a:pt x="173" y="5"/>
                    </a:lnTo>
                    <a:lnTo>
                      <a:pt x="160" y="3"/>
                    </a:lnTo>
                    <a:lnTo>
                      <a:pt x="147" y="1"/>
                    </a:lnTo>
                    <a:lnTo>
                      <a:pt x="134" y="0"/>
                    </a:lnTo>
                    <a:lnTo>
                      <a:pt x="121" y="0"/>
                    </a:lnTo>
                    <a:lnTo>
                      <a:pt x="121" y="0"/>
                    </a:lnTo>
                    <a:lnTo>
                      <a:pt x="96" y="1"/>
                    </a:lnTo>
                    <a:lnTo>
                      <a:pt x="83" y="3"/>
                    </a:lnTo>
                    <a:lnTo>
                      <a:pt x="68" y="5"/>
                    </a:lnTo>
                    <a:lnTo>
                      <a:pt x="55" y="9"/>
                    </a:lnTo>
                    <a:lnTo>
                      <a:pt x="44" y="14"/>
                    </a:lnTo>
                    <a:lnTo>
                      <a:pt x="32" y="20"/>
                    </a:lnTo>
                    <a:lnTo>
                      <a:pt x="23" y="28"/>
                    </a:lnTo>
                    <a:lnTo>
                      <a:pt x="23" y="28"/>
                    </a:lnTo>
                    <a:lnTo>
                      <a:pt x="16" y="37"/>
                    </a:lnTo>
                    <a:lnTo>
                      <a:pt x="11" y="47"/>
                    </a:lnTo>
                    <a:lnTo>
                      <a:pt x="7" y="58"/>
                    </a:lnTo>
                    <a:lnTo>
                      <a:pt x="3" y="69"/>
                    </a:lnTo>
                    <a:lnTo>
                      <a:pt x="2" y="81"/>
                    </a:lnTo>
                    <a:lnTo>
                      <a:pt x="0" y="93"/>
                    </a:lnTo>
                    <a:lnTo>
                      <a:pt x="0" y="115"/>
                    </a:lnTo>
                    <a:lnTo>
                      <a:pt x="0" y="115"/>
                    </a:lnTo>
                    <a:lnTo>
                      <a:pt x="0" y="120"/>
                    </a:lnTo>
                    <a:lnTo>
                      <a:pt x="2" y="126"/>
                    </a:lnTo>
                    <a:lnTo>
                      <a:pt x="4" y="128"/>
                    </a:lnTo>
                    <a:lnTo>
                      <a:pt x="7" y="132"/>
                    </a:lnTo>
                    <a:lnTo>
                      <a:pt x="11" y="135"/>
                    </a:lnTo>
                    <a:lnTo>
                      <a:pt x="15" y="136"/>
                    </a:lnTo>
                    <a:lnTo>
                      <a:pt x="23" y="137"/>
                    </a:lnTo>
                    <a:lnTo>
                      <a:pt x="32" y="136"/>
                    </a:lnTo>
                    <a:lnTo>
                      <a:pt x="36" y="135"/>
                    </a:lnTo>
                    <a:lnTo>
                      <a:pt x="38" y="132"/>
                    </a:lnTo>
                    <a:lnTo>
                      <a:pt x="42" y="128"/>
                    </a:lnTo>
                    <a:lnTo>
                      <a:pt x="44" y="126"/>
                    </a:lnTo>
                    <a:lnTo>
                      <a:pt x="45" y="120"/>
                    </a:lnTo>
                    <a:lnTo>
                      <a:pt x="46" y="115"/>
                    </a:lnTo>
                    <a:lnTo>
                      <a:pt x="46" y="115"/>
                    </a:lnTo>
                    <a:lnTo>
                      <a:pt x="46" y="99"/>
                    </a:lnTo>
                    <a:lnTo>
                      <a:pt x="49" y="85"/>
                    </a:lnTo>
                    <a:lnTo>
                      <a:pt x="54" y="73"/>
                    </a:lnTo>
                    <a:lnTo>
                      <a:pt x="61" y="64"/>
                    </a:lnTo>
                    <a:lnTo>
                      <a:pt x="68" y="56"/>
                    </a:lnTo>
                    <a:lnTo>
                      <a:pt x="80" y="51"/>
                    </a:lnTo>
                    <a:lnTo>
                      <a:pt x="93" y="48"/>
                    </a:lnTo>
                    <a:lnTo>
                      <a:pt x="110" y="47"/>
                    </a:lnTo>
                    <a:lnTo>
                      <a:pt x="110" y="47"/>
                    </a:lnTo>
                    <a:lnTo>
                      <a:pt x="139" y="47"/>
                    </a:lnTo>
                    <a:lnTo>
                      <a:pt x="152" y="48"/>
                    </a:lnTo>
                    <a:lnTo>
                      <a:pt x="166" y="52"/>
                    </a:lnTo>
                    <a:lnTo>
                      <a:pt x="166" y="52"/>
                    </a:lnTo>
                    <a:lnTo>
                      <a:pt x="177" y="56"/>
                    </a:lnTo>
                    <a:lnTo>
                      <a:pt x="183" y="62"/>
                    </a:lnTo>
                    <a:lnTo>
                      <a:pt x="189" y="68"/>
                    </a:lnTo>
                    <a:lnTo>
                      <a:pt x="191" y="76"/>
                    </a:lnTo>
                    <a:lnTo>
                      <a:pt x="194" y="85"/>
                    </a:lnTo>
                    <a:lnTo>
                      <a:pt x="194" y="94"/>
                    </a:lnTo>
                    <a:lnTo>
                      <a:pt x="195" y="113"/>
                    </a:lnTo>
                    <a:lnTo>
                      <a:pt x="195" y="113"/>
                    </a:lnTo>
                    <a:lnTo>
                      <a:pt x="197" y="118"/>
                    </a:lnTo>
                    <a:lnTo>
                      <a:pt x="199" y="122"/>
                    </a:lnTo>
                    <a:lnTo>
                      <a:pt x="202" y="126"/>
                    </a:lnTo>
                    <a:lnTo>
                      <a:pt x="204" y="128"/>
                    </a:lnTo>
                    <a:lnTo>
                      <a:pt x="212" y="133"/>
                    </a:lnTo>
                    <a:lnTo>
                      <a:pt x="221" y="135"/>
                    </a:lnTo>
                    <a:lnTo>
                      <a:pt x="229" y="133"/>
                    </a:lnTo>
                    <a:lnTo>
                      <a:pt x="233" y="131"/>
                    </a:lnTo>
                    <a:lnTo>
                      <a:pt x="236" y="130"/>
                    </a:lnTo>
                    <a:lnTo>
                      <a:pt x="238" y="126"/>
                    </a:lnTo>
                    <a:lnTo>
                      <a:pt x="241" y="122"/>
                    </a:lnTo>
                    <a:lnTo>
                      <a:pt x="241" y="118"/>
                    </a:lnTo>
                    <a:lnTo>
                      <a:pt x="241" y="113"/>
                    </a:lnTo>
                    <a:lnTo>
                      <a:pt x="241" y="1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Freeform 1171"/>
              <p:cNvSpPr>
                <a:spLocks noEditPoints="1"/>
              </p:cNvSpPr>
              <p:nvPr/>
            </p:nvSpPr>
            <p:spPr bwMode="auto">
              <a:xfrm>
                <a:off x="6681788" y="4435475"/>
                <a:ext cx="387350" cy="382588"/>
              </a:xfrm>
              <a:custGeom>
                <a:avLst/>
                <a:gdLst/>
                <a:ahLst/>
                <a:cxnLst>
                  <a:cxn ang="0">
                    <a:pos x="823" y="95"/>
                  </a:cxn>
                  <a:cxn ang="0">
                    <a:pos x="715" y="47"/>
                  </a:cxn>
                  <a:cxn ang="0">
                    <a:pos x="509" y="0"/>
                  </a:cxn>
                  <a:cxn ang="0">
                    <a:pos x="410" y="5"/>
                  </a:cxn>
                  <a:cxn ang="0">
                    <a:pos x="267" y="26"/>
                  </a:cxn>
                  <a:cxn ang="0">
                    <a:pos x="161" y="76"/>
                  </a:cxn>
                  <a:cxn ang="0">
                    <a:pos x="92" y="148"/>
                  </a:cxn>
                  <a:cxn ang="0">
                    <a:pos x="36" y="259"/>
                  </a:cxn>
                  <a:cxn ang="0">
                    <a:pos x="8" y="379"/>
                  </a:cxn>
                  <a:cxn ang="0">
                    <a:pos x="2" y="530"/>
                  </a:cxn>
                  <a:cxn ang="0">
                    <a:pos x="29" y="649"/>
                  </a:cxn>
                  <a:cxn ang="0">
                    <a:pos x="89" y="760"/>
                  </a:cxn>
                  <a:cxn ang="0">
                    <a:pos x="174" y="845"/>
                  </a:cxn>
                  <a:cxn ang="0">
                    <a:pos x="295" y="917"/>
                  </a:cxn>
                  <a:cxn ang="0">
                    <a:pos x="390" y="949"/>
                  </a:cxn>
                  <a:cxn ang="0">
                    <a:pos x="552" y="964"/>
                  </a:cxn>
                  <a:cxn ang="0">
                    <a:pos x="622" y="953"/>
                  </a:cxn>
                  <a:cxn ang="0">
                    <a:pos x="733" y="923"/>
                  </a:cxn>
                  <a:cxn ang="0">
                    <a:pos x="838" y="875"/>
                  </a:cxn>
                  <a:cxn ang="0">
                    <a:pos x="896" y="805"/>
                  </a:cxn>
                  <a:cxn ang="0">
                    <a:pos x="940" y="696"/>
                  </a:cxn>
                  <a:cxn ang="0">
                    <a:pos x="974" y="460"/>
                  </a:cxn>
                  <a:cxn ang="0">
                    <a:pos x="975" y="377"/>
                  </a:cxn>
                  <a:cxn ang="0">
                    <a:pos x="957" y="268"/>
                  </a:cxn>
                  <a:cxn ang="0">
                    <a:pos x="910" y="173"/>
                  </a:cxn>
                  <a:cxn ang="0">
                    <a:pos x="924" y="473"/>
                  </a:cxn>
                  <a:cxn ang="0">
                    <a:pos x="916" y="553"/>
                  </a:cxn>
                  <a:cxn ang="0">
                    <a:pos x="891" y="693"/>
                  </a:cxn>
                  <a:cxn ang="0">
                    <a:pos x="835" y="808"/>
                  </a:cxn>
                  <a:cxn ang="0">
                    <a:pos x="755" y="868"/>
                  </a:cxn>
                  <a:cxn ang="0">
                    <a:pos x="635" y="902"/>
                  </a:cxn>
                  <a:cxn ang="0">
                    <a:pos x="556" y="918"/>
                  </a:cxn>
                  <a:cxn ang="0">
                    <a:pos x="429" y="910"/>
                  </a:cxn>
                  <a:cxn ang="0">
                    <a:pos x="313" y="873"/>
                  </a:cxn>
                  <a:cxn ang="0">
                    <a:pos x="211" y="809"/>
                  </a:cxn>
                  <a:cxn ang="0">
                    <a:pos x="127" y="731"/>
                  </a:cxn>
                  <a:cxn ang="0">
                    <a:pos x="75" y="639"/>
                  </a:cxn>
                  <a:cxn ang="0">
                    <a:pos x="47" y="539"/>
                  </a:cxn>
                  <a:cxn ang="0">
                    <a:pos x="51" y="371"/>
                  </a:cxn>
                  <a:cxn ang="0">
                    <a:pos x="83" y="252"/>
                  </a:cxn>
                  <a:cxn ang="0">
                    <a:pos x="131" y="173"/>
                  </a:cxn>
                  <a:cxn ang="0">
                    <a:pos x="220" y="99"/>
                  </a:cxn>
                  <a:cxn ang="0">
                    <a:pos x="321" y="63"/>
                  </a:cxn>
                  <a:cxn ang="0">
                    <a:pos x="457" y="50"/>
                  </a:cxn>
                  <a:cxn ang="0">
                    <a:pos x="477" y="48"/>
                  </a:cxn>
                  <a:cxn ang="0">
                    <a:pos x="529" y="47"/>
                  </a:cxn>
                  <a:cxn ang="0">
                    <a:pos x="639" y="68"/>
                  </a:cxn>
                  <a:cxn ang="0">
                    <a:pos x="770" y="118"/>
                  </a:cxn>
                  <a:cxn ang="0">
                    <a:pos x="865" y="191"/>
                  </a:cxn>
                  <a:cxn ang="0">
                    <a:pos x="908" y="271"/>
                  </a:cxn>
                  <a:cxn ang="0">
                    <a:pos x="932" y="392"/>
                  </a:cxn>
                  <a:cxn ang="0">
                    <a:pos x="924" y="473"/>
                  </a:cxn>
                </a:cxnLst>
                <a:rect l="0" t="0" r="r" b="b"/>
                <a:pathLst>
                  <a:path w="976" h="964">
                    <a:moveTo>
                      <a:pt x="881" y="140"/>
                    </a:moveTo>
                    <a:lnTo>
                      <a:pt x="881" y="140"/>
                    </a:lnTo>
                    <a:lnTo>
                      <a:pt x="862" y="124"/>
                    </a:lnTo>
                    <a:lnTo>
                      <a:pt x="843" y="108"/>
                    </a:lnTo>
                    <a:lnTo>
                      <a:pt x="823" y="95"/>
                    </a:lnTo>
                    <a:lnTo>
                      <a:pt x="802" y="84"/>
                    </a:lnTo>
                    <a:lnTo>
                      <a:pt x="781" y="73"/>
                    </a:lnTo>
                    <a:lnTo>
                      <a:pt x="759" y="63"/>
                    </a:lnTo>
                    <a:lnTo>
                      <a:pt x="737" y="55"/>
                    </a:lnTo>
                    <a:lnTo>
                      <a:pt x="715" y="47"/>
                    </a:lnTo>
                    <a:lnTo>
                      <a:pt x="668" y="33"/>
                    </a:lnTo>
                    <a:lnTo>
                      <a:pt x="620" y="22"/>
                    </a:lnTo>
                    <a:lnTo>
                      <a:pt x="526" y="3"/>
                    </a:lnTo>
                    <a:lnTo>
                      <a:pt x="526" y="3"/>
                    </a:lnTo>
                    <a:lnTo>
                      <a:pt x="509" y="0"/>
                    </a:lnTo>
                    <a:lnTo>
                      <a:pt x="492" y="0"/>
                    </a:lnTo>
                    <a:lnTo>
                      <a:pt x="475" y="0"/>
                    </a:lnTo>
                    <a:lnTo>
                      <a:pt x="458" y="4"/>
                    </a:lnTo>
                    <a:lnTo>
                      <a:pt x="458" y="4"/>
                    </a:lnTo>
                    <a:lnTo>
                      <a:pt x="410" y="5"/>
                    </a:lnTo>
                    <a:lnTo>
                      <a:pt x="363" y="9"/>
                    </a:lnTo>
                    <a:lnTo>
                      <a:pt x="338" y="12"/>
                    </a:lnTo>
                    <a:lnTo>
                      <a:pt x="314" y="16"/>
                    </a:lnTo>
                    <a:lnTo>
                      <a:pt x="291" y="21"/>
                    </a:lnTo>
                    <a:lnTo>
                      <a:pt x="267" y="26"/>
                    </a:lnTo>
                    <a:lnTo>
                      <a:pt x="245" y="34"/>
                    </a:lnTo>
                    <a:lnTo>
                      <a:pt x="223" y="42"/>
                    </a:lnTo>
                    <a:lnTo>
                      <a:pt x="201" y="52"/>
                    </a:lnTo>
                    <a:lnTo>
                      <a:pt x="181" y="63"/>
                    </a:lnTo>
                    <a:lnTo>
                      <a:pt x="161" y="76"/>
                    </a:lnTo>
                    <a:lnTo>
                      <a:pt x="142" y="91"/>
                    </a:lnTo>
                    <a:lnTo>
                      <a:pt x="125" y="107"/>
                    </a:lnTo>
                    <a:lnTo>
                      <a:pt x="108" y="125"/>
                    </a:lnTo>
                    <a:lnTo>
                      <a:pt x="108" y="125"/>
                    </a:lnTo>
                    <a:lnTo>
                      <a:pt x="92" y="148"/>
                    </a:lnTo>
                    <a:lnTo>
                      <a:pt x="79" y="169"/>
                    </a:lnTo>
                    <a:lnTo>
                      <a:pt x="66" y="191"/>
                    </a:lnTo>
                    <a:lnTo>
                      <a:pt x="54" y="213"/>
                    </a:lnTo>
                    <a:lnTo>
                      <a:pt x="45" y="235"/>
                    </a:lnTo>
                    <a:lnTo>
                      <a:pt x="36" y="259"/>
                    </a:lnTo>
                    <a:lnTo>
                      <a:pt x="28" y="282"/>
                    </a:lnTo>
                    <a:lnTo>
                      <a:pt x="21" y="306"/>
                    </a:lnTo>
                    <a:lnTo>
                      <a:pt x="16" y="329"/>
                    </a:lnTo>
                    <a:lnTo>
                      <a:pt x="12" y="354"/>
                    </a:lnTo>
                    <a:lnTo>
                      <a:pt x="8" y="379"/>
                    </a:lnTo>
                    <a:lnTo>
                      <a:pt x="6" y="404"/>
                    </a:lnTo>
                    <a:lnTo>
                      <a:pt x="2" y="455"/>
                    </a:lnTo>
                    <a:lnTo>
                      <a:pt x="0" y="506"/>
                    </a:lnTo>
                    <a:lnTo>
                      <a:pt x="0" y="506"/>
                    </a:lnTo>
                    <a:lnTo>
                      <a:pt x="2" y="530"/>
                    </a:lnTo>
                    <a:lnTo>
                      <a:pt x="4" y="553"/>
                    </a:lnTo>
                    <a:lnTo>
                      <a:pt x="8" y="577"/>
                    </a:lnTo>
                    <a:lnTo>
                      <a:pt x="13" y="601"/>
                    </a:lnTo>
                    <a:lnTo>
                      <a:pt x="20" y="625"/>
                    </a:lnTo>
                    <a:lnTo>
                      <a:pt x="29" y="649"/>
                    </a:lnTo>
                    <a:lnTo>
                      <a:pt x="38" y="672"/>
                    </a:lnTo>
                    <a:lnTo>
                      <a:pt x="50" y="696"/>
                    </a:lnTo>
                    <a:lnTo>
                      <a:pt x="62" y="718"/>
                    </a:lnTo>
                    <a:lnTo>
                      <a:pt x="75" y="739"/>
                    </a:lnTo>
                    <a:lnTo>
                      <a:pt x="89" y="760"/>
                    </a:lnTo>
                    <a:lnTo>
                      <a:pt x="105" y="779"/>
                    </a:lnTo>
                    <a:lnTo>
                      <a:pt x="121" y="798"/>
                    </a:lnTo>
                    <a:lnTo>
                      <a:pt x="138" y="815"/>
                    </a:lnTo>
                    <a:lnTo>
                      <a:pt x="156" y="830"/>
                    </a:lnTo>
                    <a:lnTo>
                      <a:pt x="174" y="845"/>
                    </a:lnTo>
                    <a:lnTo>
                      <a:pt x="174" y="845"/>
                    </a:lnTo>
                    <a:lnTo>
                      <a:pt x="212" y="871"/>
                    </a:lnTo>
                    <a:lnTo>
                      <a:pt x="253" y="896"/>
                    </a:lnTo>
                    <a:lnTo>
                      <a:pt x="274" y="906"/>
                    </a:lnTo>
                    <a:lnTo>
                      <a:pt x="295" y="917"/>
                    </a:lnTo>
                    <a:lnTo>
                      <a:pt x="316" y="927"/>
                    </a:lnTo>
                    <a:lnTo>
                      <a:pt x="338" y="935"/>
                    </a:lnTo>
                    <a:lnTo>
                      <a:pt x="338" y="935"/>
                    </a:lnTo>
                    <a:lnTo>
                      <a:pt x="364" y="943"/>
                    </a:lnTo>
                    <a:lnTo>
                      <a:pt x="390" y="949"/>
                    </a:lnTo>
                    <a:lnTo>
                      <a:pt x="416" y="953"/>
                    </a:lnTo>
                    <a:lnTo>
                      <a:pt x="444" y="957"/>
                    </a:lnTo>
                    <a:lnTo>
                      <a:pt x="471" y="960"/>
                    </a:lnTo>
                    <a:lnTo>
                      <a:pt x="499" y="961"/>
                    </a:lnTo>
                    <a:lnTo>
                      <a:pt x="552" y="964"/>
                    </a:lnTo>
                    <a:lnTo>
                      <a:pt x="552" y="964"/>
                    </a:lnTo>
                    <a:lnTo>
                      <a:pt x="564" y="964"/>
                    </a:lnTo>
                    <a:lnTo>
                      <a:pt x="576" y="962"/>
                    </a:lnTo>
                    <a:lnTo>
                      <a:pt x="599" y="960"/>
                    </a:lnTo>
                    <a:lnTo>
                      <a:pt x="622" y="953"/>
                    </a:lnTo>
                    <a:lnTo>
                      <a:pt x="644" y="947"/>
                    </a:lnTo>
                    <a:lnTo>
                      <a:pt x="687" y="934"/>
                    </a:lnTo>
                    <a:lnTo>
                      <a:pt x="709" y="927"/>
                    </a:lnTo>
                    <a:lnTo>
                      <a:pt x="733" y="923"/>
                    </a:lnTo>
                    <a:lnTo>
                      <a:pt x="733" y="923"/>
                    </a:lnTo>
                    <a:lnTo>
                      <a:pt x="754" y="919"/>
                    </a:lnTo>
                    <a:lnTo>
                      <a:pt x="775" y="911"/>
                    </a:lnTo>
                    <a:lnTo>
                      <a:pt x="797" y="901"/>
                    </a:lnTo>
                    <a:lnTo>
                      <a:pt x="818" y="889"/>
                    </a:lnTo>
                    <a:lnTo>
                      <a:pt x="838" y="875"/>
                    </a:lnTo>
                    <a:lnTo>
                      <a:pt x="856" y="859"/>
                    </a:lnTo>
                    <a:lnTo>
                      <a:pt x="872" y="843"/>
                    </a:lnTo>
                    <a:lnTo>
                      <a:pt x="885" y="826"/>
                    </a:lnTo>
                    <a:lnTo>
                      <a:pt x="885" y="826"/>
                    </a:lnTo>
                    <a:lnTo>
                      <a:pt x="896" y="805"/>
                    </a:lnTo>
                    <a:lnTo>
                      <a:pt x="908" y="785"/>
                    </a:lnTo>
                    <a:lnTo>
                      <a:pt x="917" y="762"/>
                    </a:lnTo>
                    <a:lnTo>
                      <a:pt x="925" y="740"/>
                    </a:lnTo>
                    <a:lnTo>
                      <a:pt x="933" y="718"/>
                    </a:lnTo>
                    <a:lnTo>
                      <a:pt x="940" y="696"/>
                    </a:lnTo>
                    <a:lnTo>
                      <a:pt x="945" y="672"/>
                    </a:lnTo>
                    <a:lnTo>
                      <a:pt x="950" y="649"/>
                    </a:lnTo>
                    <a:lnTo>
                      <a:pt x="958" y="603"/>
                    </a:lnTo>
                    <a:lnTo>
                      <a:pt x="963" y="554"/>
                    </a:lnTo>
                    <a:lnTo>
                      <a:pt x="974" y="460"/>
                    </a:lnTo>
                    <a:lnTo>
                      <a:pt x="974" y="460"/>
                    </a:lnTo>
                    <a:lnTo>
                      <a:pt x="975" y="441"/>
                    </a:lnTo>
                    <a:lnTo>
                      <a:pt x="976" y="418"/>
                    </a:lnTo>
                    <a:lnTo>
                      <a:pt x="976" y="397"/>
                    </a:lnTo>
                    <a:lnTo>
                      <a:pt x="975" y="377"/>
                    </a:lnTo>
                    <a:lnTo>
                      <a:pt x="974" y="354"/>
                    </a:lnTo>
                    <a:lnTo>
                      <a:pt x="971" y="332"/>
                    </a:lnTo>
                    <a:lnTo>
                      <a:pt x="967" y="311"/>
                    </a:lnTo>
                    <a:lnTo>
                      <a:pt x="962" y="289"/>
                    </a:lnTo>
                    <a:lnTo>
                      <a:pt x="957" y="268"/>
                    </a:lnTo>
                    <a:lnTo>
                      <a:pt x="949" y="247"/>
                    </a:lnTo>
                    <a:lnTo>
                      <a:pt x="941" y="227"/>
                    </a:lnTo>
                    <a:lnTo>
                      <a:pt x="932" y="208"/>
                    </a:lnTo>
                    <a:lnTo>
                      <a:pt x="921" y="190"/>
                    </a:lnTo>
                    <a:lnTo>
                      <a:pt x="910" y="173"/>
                    </a:lnTo>
                    <a:lnTo>
                      <a:pt x="895" y="156"/>
                    </a:lnTo>
                    <a:lnTo>
                      <a:pt x="881" y="140"/>
                    </a:lnTo>
                    <a:lnTo>
                      <a:pt x="881" y="140"/>
                    </a:lnTo>
                    <a:close/>
                    <a:moveTo>
                      <a:pt x="924" y="473"/>
                    </a:moveTo>
                    <a:lnTo>
                      <a:pt x="924" y="473"/>
                    </a:lnTo>
                    <a:lnTo>
                      <a:pt x="921" y="484"/>
                    </a:lnTo>
                    <a:lnTo>
                      <a:pt x="920" y="494"/>
                    </a:lnTo>
                    <a:lnTo>
                      <a:pt x="919" y="514"/>
                    </a:lnTo>
                    <a:lnTo>
                      <a:pt x="919" y="533"/>
                    </a:lnTo>
                    <a:lnTo>
                      <a:pt x="916" y="553"/>
                    </a:lnTo>
                    <a:lnTo>
                      <a:pt x="916" y="553"/>
                    </a:lnTo>
                    <a:lnTo>
                      <a:pt x="906" y="624"/>
                    </a:lnTo>
                    <a:lnTo>
                      <a:pt x="899" y="658"/>
                    </a:lnTo>
                    <a:lnTo>
                      <a:pt x="891" y="693"/>
                    </a:lnTo>
                    <a:lnTo>
                      <a:pt x="891" y="693"/>
                    </a:lnTo>
                    <a:lnTo>
                      <a:pt x="883" y="720"/>
                    </a:lnTo>
                    <a:lnTo>
                      <a:pt x="874" y="745"/>
                    </a:lnTo>
                    <a:lnTo>
                      <a:pt x="862" y="768"/>
                    </a:lnTo>
                    <a:lnTo>
                      <a:pt x="851" y="788"/>
                    </a:lnTo>
                    <a:lnTo>
                      <a:pt x="835" y="808"/>
                    </a:lnTo>
                    <a:lnTo>
                      <a:pt x="818" y="826"/>
                    </a:lnTo>
                    <a:lnTo>
                      <a:pt x="797" y="843"/>
                    </a:lnTo>
                    <a:lnTo>
                      <a:pt x="773" y="859"/>
                    </a:lnTo>
                    <a:lnTo>
                      <a:pt x="773" y="859"/>
                    </a:lnTo>
                    <a:lnTo>
                      <a:pt x="755" y="868"/>
                    </a:lnTo>
                    <a:lnTo>
                      <a:pt x="736" y="875"/>
                    </a:lnTo>
                    <a:lnTo>
                      <a:pt x="716" y="881"/>
                    </a:lnTo>
                    <a:lnTo>
                      <a:pt x="696" y="887"/>
                    </a:lnTo>
                    <a:lnTo>
                      <a:pt x="654" y="897"/>
                    </a:lnTo>
                    <a:lnTo>
                      <a:pt x="635" y="902"/>
                    </a:lnTo>
                    <a:lnTo>
                      <a:pt x="615" y="909"/>
                    </a:lnTo>
                    <a:lnTo>
                      <a:pt x="615" y="909"/>
                    </a:lnTo>
                    <a:lnTo>
                      <a:pt x="597" y="914"/>
                    </a:lnTo>
                    <a:lnTo>
                      <a:pt x="577" y="917"/>
                    </a:lnTo>
                    <a:lnTo>
                      <a:pt x="556" y="918"/>
                    </a:lnTo>
                    <a:lnTo>
                      <a:pt x="535" y="918"/>
                    </a:lnTo>
                    <a:lnTo>
                      <a:pt x="494" y="915"/>
                    </a:lnTo>
                    <a:lnTo>
                      <a:pt x="454" y="913"/>
                    </a:lnTo>
                    <a:lnTo>
                      <a:pt x="454" y="913"/>
                    </a:lnTo>
                    <a:lnTo>
                      <a:pt x="429" y="910"/>
                    </a:lnTo>
                    <a:lnTo>
                      <a:pt x="405" y="906"/>
                    </a:lnTo>
                    <a:lnTo>
                      <a:pt x="381" y="901"/>
                    </a:lnTo>
                    <a:lnTo>
                      <a:pt x="357" y="893"/>
                    </a:lnTo>
                    <a:lnTo>
                      <a:pt x="335" y="884"/>
                    </a:lnTo>
                    <a:lnTo>
                      <a:pt x="313" y="873"/>
                    </a:lnTo>
                    <a:lnTo>
                      <a:pt x="291" y="862"/>
                    </a:lnTo>
                    <a:lnTo>
                      <a:pt x="270" y="849"/>
                    </a:lnTo>
                    <a:lnTo>
                      <a:pt x="270" y="849"/>
                    </a:lnTo>
                    <a:lnTo>
                      <a:pt x="231" y="822"/>
                    </a:lnTo>
                    <a:lnTo>
                      <a:pt x="211" y="809"/>
                    </a:lnTo>
                    <a:lnTo>
                      <a:pt x="193" y="796"/>
                    </a:lnTo>
                    <a:lnTo>
                      <a:pt x="176" y="782"/>
                    </a:lnTo>
                    <a:lnTo>
                      <a:pt x="159" y="768"/>
                    </a:lnTo>
                    <a:lnTo>
                      <a:pt x="143" y="749"/>
                    </a:lnTo>
                    <a:lnTo>
                      <a:pt x="127" y="731"/>
                    </a:lnTo>
                    <a:lnTo>
                      <a:pt x="127" y="731"/>
                    </a:lnTo>
                    <a:lnTo>
                      <a:pt x="113" y="710"/>
                    </a:lnTo>
                    <a:lnTo>
                      <a:pt x="98" y="688"/>
                    </a:lnTo>
                    <a:lnTo>
                      <a:pt x="85" y="664"/>
                    </a:lnTo>
                    <a:lnTo>
                      <a:pt x="75" y="639"/>
                    </a:lnTo>
                    <a:lnTo>
                      <a:pt x="64" y="615"/>
                    </a:lnTo>
                    <a:lnTo>
                      <a:pt x="57" y="588"/>
                    </a:lnTo>
                    <a:lnTo>
                      <a:pt x="50" y="564"/>
                    </a:lnTo>
                    <a:lnTo>
                      <a:pt x="47" y="539"/>
                    </a:lnTo>
                    <a:lnTo>
                      <a:pt x="47" y="539"/>
                    </a:lnTo>
                    <a:lnTo>
                      <a:pt x="45" y="493"/>
                    </a:lnTo>
                    <a:lnTo>
                      <a:pt x="45" y="445"/>
                    </a:lnTo>
                    <a:lnTo>
                      <a:pt x="46" y="420"/>
                    </a:lnTo>
                    <a:lnTo>
                      <a:pt x="49" y="396"/>
                    </a:lnTo>
                    <a:lnTo>
                      <a:pt x="51" y="371"/>
                    </a:lnTo>
                    <a:lnTo>
                      <a:pt x="55" y="346"/>
                    </a:lnTo>
                    <a:lnTo>
                      <a:pt x="61" y="322"/>
                    </a:lnTo>
                    <a:lnTo>
                      <a:pt x="67" y="298"/>
                    </a:lnTo>
                    <a:lnTo>
                      <a:pt x="75" y="275"/>
                    </a:lnTo>
                    <a:lnTo>
                      <a:pt x="83" y="252"/>
                    </a:lnTo>
                    <a:lnTo>
                      <a:pt x="93" y="231"/>
                    </a:lnTo>
                    <a:lnTo>
                      <a:pt x="104" y="210"/>
                    </a:lnTo>
                    <a:lnTo>
                      <a:pt x="117" y="191"/>
                    </a:lnTo>
                    <a:lnTo>
                      <a:pt x="131" y="173"/>
                    </a:lnTo>
                    <a:lnTo>
                      <a:pt x="131" y="173"/>
                    </a:lnTo>
                    <a:lnTo>
                      <a:pt x="148" y="154"/>
                    </a:lnTo>
                    <a:lnTo>
                      <a:pt x="165" y="139"/>
                    </a:lnTo>
                    <a:lnTo>
                      <a:pt x="182" y="124"/>
                    </a:lnTo>
                    <a:lnTo>
                      <a:pt x="201" y="111"/>
                    </a:lnTo>
                    <a:lnTo>
                      <a:pt x="220" y="99"/>
                    </a:lnTo>
                    <a:lnTo>
                      <a:pt x="238" y="89"/>
                    </a:lnTo>
                    <a:lnTo>
                      <a:pt x="258" y="81"/>
                    </a:lnTo>
                    <a:lnTo>
                      <a:pt x="279" y="73"/>
                    </a:lnTo>
                    <a:lnTo>
                      <a:pt x="300" y="68"/>
                    </a:lnTo>
                    <a:lnTo>
                      <a:pt x="321" y="63"/>
                    </a:lnTo>
                    <a:lnTo>
                      <a:pt x="342" y="59"/>
                    </a:lnTo>
                    <a:lnTo>
                      <a:pt x="364" y="55"/>
                    </a:lnTo>
                    <a:lnTo>
                      <a:pt x="410" y="51"/>
                    </a:lnTo>
                    <a:lnTo>
                      <a:pt x="457" y="50"/>
                    </a:lnTo>
                    <a:lnTo>
                      <a:pt x="457" y="50"/>
                    </a:lnTo>
                    <a:lnTo>
                      <a:pt x="463" y="50"/>
                    </a:lnTo>
                    <a:lnTo>
                      <a:pt x="463" y="50"/>
                    </a:lnTo>
                    <a:lnTo>
                      <a:pt x="469" y="50"/>
                    </a:lnTo>
                    <a:lnTo>
                      <a:pt x="469" y="50"/>
                    </a:lnTo>
                    <a:lnTo>
                      <a:pt x="477" y="48"/>
                    </a:lnTo>
                    <a:lnTo>
                      <a:pt x="482" y="46"/>
                    </a:lnTo>
                    <a:lnTo>
                      <a:pt x="482" y="46"/>
                    </a:lnTo>
                    <a:lnTo>
                      <a:pt x="494" y="44"/>
                    </a:lnTo>
                    <a:lnTo>
                      <a:pt x="504" y="46"/>
                    </a:lnTo>
                    <a:lnTo>
                      <a:pt x="529" y="47"/>
                    </a:lnTo>
                    <a:lnTo>
                      <a:pt x="573" y="54"/>
                    </a:lnTo>
                    <a:lnTo>
                      <a:pt x="573" y="54"/>
                    </a:lnTo>
                    <a:lnTo>
                      <a:pt x="594" y="57"/>
                    </a:lnTo>
                    <a:lnTo>
                      <a:pt x="616" y="63"/>
                    </a:lnTo>
                    <a:lnTo>
                      <a:pt x="639" y="68"/>
                    </a:lnTo>
                    <a:lnTo>
                      <a:pt x="661" y="74"/>
                    </a:lnTo>
                    <a:lnTo>
                      <a:pt x="705" y="90"/>
                    </a:lnTo>
                    <a:lnTo>
                      <a:pt x="746" y="107"/>
                    </a:lnTo>
                    <a:lnTo>
                      <a:pt x="746" y="107"/>
                    </a:lnTo>
                    <a:lnTo>
                      <a:pt x="770" y="118"/>
                    </a:lnTo>
                    <a:lnTo>
                      <a:pt x="790" y="129"/>
                    </a:lnTo>
                    <a:lnTo>
                      <a:pt x="811" y="142"/>
                    </a:lnTo>
                    <a:lnTo>
                      <a:pt x="831" y="157"/>
                    </a:lnTo>
                    <a:lnTo>
                      <a:pt x="848" y="173"/>
                    </a:lnTo>
                    <a:lnTo>
                      <a:pt x="865" y="191"/>
                    </a:lnTo>
                    <a:lnTo>
                      <a:pt x="879" y="210"/>
                    </a:lnTo>
                    <a:lnTo>
                      <a:pt x="892" y="233"/>
                    </a:lnTo>
                    <a:lnTo>
                      <a:pt x="892" y="233"/>
                    </a:lnTo>
                    <a:lnTo>
                      <a:pt x="902" y="251"/>
                    </a:lnTo>
                    <a:lnTo>
                      <a:pt x="908" y="271"/>
                    </a:lnTo>
                    <a:lnTo>
                      <a:pt x="915" y="290"/>
                    </a:lnTo>
                    <a:lnTo>
                      <a:pt x="919" y="310"/>
                    </a:lnTo>
                    <a:lnTo>
                      <a:pt x="923" y="331"/>
                    </a:lnTo>
                    <a:lnTo>
                      <a:pt x="927" y="352"/>
                    </a:lnTo>
                    <a:lnTo>
                      <a:pt x="932" y="392"/>
                    </a:lnTo>
                    <a:lnTo>
                      <a:pt x="932" y="392"/>
                    </a:lnTo>
                    <a:lnTo>
                      <a:pt x="932" y="412"/>
                    </a:lnTo>
                    <a:lnTo>
                      <a:pt x="930" y="433"/>
                    </a:lnTo>
                    <a:lnTo>
                      <a:pt x="928" y="454"/>
                    </a:lnTo>
                    <a:lnTo>
                      <a:pt x="924" y="473"/>
                    </a:lnTo>
                    <a:lnTo>
                      <a:pt x="924" y="47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Freeform 1172"/>
              <p:cNvSpPr/>
              <p:nvPr/>
            </p:nvSpPr>
            <p:spPr bwMode="auto">
              <a:xfrm>
                <a:off x="6380163" y="4154488"/>
                <a:ext cx="563563" cy="60325"/>
              </a:xfrm>
              <a:custGeom>
                <a:avLst/>
                <a:gdLst/>
                <a:ahLst/>
                <a:cxnLst>
                  <a:cxn ang="0">
                    <a:pos x="1392" y="35"/>
                  </a:cxn>
                  <a:cxn ang="0">
                    <a:pos x="1354" y="43"/>
                  </a:cxn>
                  <a:cxn ang="0">
                    <a:pos x="1281" y="64"/>
                  </a:cxn>
                  <a:cxn ang="0">
                    <a:pos x="1244" y="72"/>
                  </a:cxn>
                  <a:cxn ang="0">
                    <a:pos x="1146" y="88"/>
                  </a:cxn>
                  <a:cxn ang="0">
                    <a:pos x="1048" y="98"/>
                  </a:cxn>
                  <a:cxn ang="0">
                    <a:pos x="958" y="106"/>
                  </a:cxn>
                  <a:cxn ang="0">
                    <a:pos x="866" y="110"/>
                  </a:cxn>
                  <a:cxn ang="0">
                    <a:pos x="774" y="110"/>
                  </a:cxn>
                  <a:cxn ang="0">
                    <a:pos x="684" y="106"/>
                  </a:cxn>
                  <a:cxn ang="0">
                    <a:pos x="599" y="101"/>
                  </a:cxn>
                  <a:cxn ang="0">
                    <a:pos x="430" y="93"/>
                  </a:cxn>
                  <a:cxn ang="0">
                    <a:pos x="345" y="86"/>
                  </a:cxn>
                  <a:cxn ang="0">
                    <a:pos x="306" y="81"/>
                  </a:cxn>
                  <a:cxn ang="0">
                    <a:pos x="266" y="75"/>
                  </a:cxn>
                  <a:cxn ang="0">
                    <a:pos x="242" y="71"/>
                  </a:cxn>
                  <a:cxn ang="0">
                    <a:pos x="198" y="58"/>
                  </a:cxn>
                  <a:cxn ang="0">
                    <a:pos x="174" y="54"/>
                  </a:cxn>
                  <a:cxn ang="0">
                    <a:pos x="152" y="50"/>
                  </a:cxn>
                  <a:cxn ang="0">
                    <a:pos x="88" y="34"/>
                  </a:cxn>
                  <a:cxn ang="0">
                    <a:pos x="80" y="31"/>
                  </a:cxn>
                  <a:cxn ang="0">
                    <a:pos x="58" y="18"/>
                  </a:cxn>
                  <a:cxn ang="0">
                    <a:pos x="35" y="4"/>
                  </a:cxn>
                  <a:cxn ang="0">
                    <a:pos x="28" y="1"/>
                  </a:cxn>
                  <a:cxn ang="0">
                    <a:pos x="18" y="0"/>
                  </a:cxn>
                  <a:cxn ang="0">
                    <a:pos x="9" y="3"/>
                  </a:cxn>
                  <a:cxn ang="0">
                    <a:pos x="4" y="9"/>
                  </a:cxn>
                  <a:cxn ang="0">
                    <a:pos x="0" y="25"/>
                  </a:cxn>
                  <a:cxn ang="0">
                    <a:pos x="1" y="34"/>
                  </a:cxn>
                  <a:cxn ang="0">
                    <a:pos x="7" y="41"/>
                  </a:cxn>
                  <a:cxn ang="0">
                    <a:pos x="16" y="46"/>
                  </a:cxn>
                  <a:cxn ang="0">
                    <a:pos x="21" y="47"/>
                  </a:cxn>
                  <a:cxn ang="0">
                    <a:pos x="38" y="59"/>
                  </a:cxn>
                  <a:cxn ang="0">
                    <a:pos x="62" y="72"/>
                  </a:cxn>
                  <a:cxn ang="0">
                    <a:pos x="80" y="79"/>
                  </a:cxn>
                  <a:cxn ang="0">
                    <a:pos x="136" y="93"/>
                  </a:cxn>
                  <a:cxn ang="0">
                    <a:pos x="228" y="111"/>
                  </a:cxn>
                  <a:cxn ang="0">
                    <a:pos x="321" y="128"/>
                  </a:cxn>
                  <a:cxn ang="0">
                    <a:pos x="365" y="135"/>
                  </a:cxn>
                  <a:cxn ang="0">
                    <a:pos x="455" y="141"/>
                  </a:cxn>
                  <a:cxn ang="0">
                    <a:pos x="593" y="147"/>
                  </a:cxn>
                  <a:cxn ang="0">
                    <a:pos x="684" y="152"/>
                  </a:cxn>
                  <a:cxn ang="0">
                    <a:pos x="729" y="154"/>
                  </a:cxn>
                  <a:cxn ang="0">
                    <a:pos x="820" y="156"/>
                  </a:cxn>
                  <a:cxn ang="0">
                    <a:pos x="912" y="154"/>
                  </a:cxn>
                  <a:cxn ang="0">
                    <a:pos x="1003" y="148"/>
                  </a:cxn>
                  <a:cxn ang="0">
                    <a:pos x="1048" y="144"/>
                  </a:cxn>
                  <a:cxn ang="0">
                    <a:pos x="1236" y="120"/>
                  </a:cxn>
                  <a:cxn ang="0">
                    <a:pos x="1257" y="116"/>
                  </a:cxn>
                  <a:cxn ang="0">
                    <a:pos x="1320" y="99"/>
                  </a:cxn>
                  <a:cxn ang="0">
                    <a:pos x="1383" y="84"/>
                  </a:cxn>
                  <a:cxn ang="0">
                    <a:pos x="1404" y="80"/>
                  </a:cxn>
                  <a:cxn ang="0">
                    <a:pos x="1413" y="76"/>
                  </a:cxn>
                  <a:cxn ang="0">
                    <a:pos x="1418" y="71"/>
                  </a:cxn>
                  <a:cxn ang="0">
                    <a:pos x="1421" y="63"/>
                  </a:cxn>
                  <a:cxn ang="0">
                    <a:pos x="1415" y="46"/>
                  </a:cxn>
                  <a:cxn ang="0">
                    <a:pos x="1406" y="38"/>
                  </a:cxn>
                  <a:cxn ang="0">
                    <a:pos x="1397" y="35"/>
                  </a:cxn>
                  <a:cxn ang="0">
                    <a:pos x="1392" y="35"/>
                  </a:cxn>
                </a:cxnLst>
                <a:rect l="0" t="0" r="r" b="b"/>
                <a:pathLst>
                  <a:path w="1421" h="156">
                    <a:moveTo>
                      <a:pt x="1392" y="35"/>
                    </a:moveTo>
                    <a:lnTo>
                      <a:pt x="1392" y="35"/>
                    </a:lnTo>
                    <a:lnTo>
                      <a:pt x="1372" y="39"/>
                    </a:lnTo>
                    <a:lnTo>
                      <a:pt x="1354" y="43"/>
                    </a:lnTo>
                    <a:lnTo>
                      <a:pt x="1317" y="52"/>
                    </a:lnTo>
                    <a:lnTo>
                      <a:pt x="1281" y="64"/>
                    </a:lnTo>
                    <a:lnTo>
                      <a:pt x="1244" y="72"/>
                    </a:lnTo>
                    <a:lnTo>
                      <a:pt x="1244" y="72"/>
                    </a:lnTo>
                    <a:lnTo>
                      <a:pt x="1196" y="81"/>
                    </a:lnTo>
                    <a:lnTo>
                      <a:pt x="1146" y="88"/>
                    </a:lnTo>
                    <a:lnTo>
                      <a:pt x="1048" y="98"/>
                    </a:lnTo>
                    <a:lnTo>
                      <a:pt x="1048" y="98"/>
                    </a:lnTo>
                    <a:lnTo>
                      <a:pt x="1003" y="102"/>
                    </a:lnTo>
                    <a:lnTo>
                      <a:pt x="958" y="106"/>
                    </a:lnTo>
                    <a:lnTo>
                      <a:pt x="912" y="109"/>
                    </a:lnTo>
                    <a:lnTo>
                      <a:pt x="866" y="110"/>
                    </a:lnTo>
                    <a:lnTo>
                      <a:pt x="820" y="111"/>
                    </a:lnTo>
                    <a:lnTo>
                      <a:pt x="774" y="110"/>
                    </a:lnTo>
                    <a:lnTo>
                      <a:pt x="729" y="109"/>
                    </a:lnTo>
                    <a:lnTo>
                      <a:pt x="684" y="106"/>
                    </a:lnTo>
                    <a:lnTo>
                      <a:pt x="684" y="106"/>
                    </a:lnTo>
                    <a:lnTo>
                      <a:pt x="599" y="101"/>
                    </a:lnTo>
                    <a:lnTo>
                      <a:pt x="514" y="97"/>
                    </a:lnTo>
                    <a:lnTo>
                      <a:pt x="430" y="93"/>
                    </a:lnTo>
                    <a:lnTo>
                      <a:pt x="387" y="90"/>
                    </a:lnTo>
                    <a:lnTo>
                      <a:pt x="345" y="86"/>
                    </a:lnTo>
                    <a:lnTo>
                      <a:pt x="345" y="86"/>
                    </a:lnTo>
                    <a:lnTo>
                      <a:pt x="306" y="81"/>
                    </a:lnTo>
                    <a:lnTo>
                      <a:pt x="266" y="75"/>
                    </a:lnTo>
                    <a:lnTo>
                      <a:pt x="266" y="75"/>
                    </a:lnTo>
                    <a:lnTo>
                      <a:pt x="254" y="73"/>
                    </a:lnTo>
                    <a:lnTo>
                      <a:pt x="242" y="71"/>
                    </a:lnTo>
                    <a:lnTo>
                      <a:pt x="220" y="64"/>
                    </a:lnTo>
                    <a:lnTo>
                      <a:pt x="198" y="58"/>
                    </a:lnTo>
                    <a:lnTo>
                      <a:pt x="186" y="55"/>
                    </a:lnTo>
                    <a:lnTo>
                      <a:pt x="174" y="54"/>
                    </a:lnTo>
                    <a:lnTo>
                      <a:pt x="174" y="54"/>
                    </a:lnTo>
                    <a:lnTo>
                      <a:pt x="152" y="50"/>
                    </a:lnTo>
                    <a:lnTo>
                      <a:pt x="131" y="46"/>
                    </a:lnTo>
                    <a:lnTo>
                      <a:pt x="88" y="34"/>
                    </a:lnTo>
                    <a:lnTo>
                      <a:pt x="88" y="34"/>
                    </a:lnTo>
                    <a:lnTo>
                      <a:pt x="80" y="31"/>
                    </a:lnTo>
                    <a:lnTo>
                      <a:pt x="72" y="28"/>
                    </a:lnTo>
                    <a:lnTo>
                      <a:pt x="58" y="18"/>
                    </a:lnTo>
                    <a:lnTo>
                      <a:pt x="43" y="8"/>
                    </a:lnTo>
                    <a:lnTo>
                      <a:pt x="35" y="4"/>
                    </a:lnTo>
                    <a:lnTo>
                      <a:pt x="28" y="1"/>
                    </a:lnTo>
                    <a:lnTo>
                      <a:pt x="28" y="1"/>
                    </a:lnTo>
                    <a:lnTo>
                      <a:pt x="22" y="0"/>
                    </a:lnTo>
                    <a:lnTo>
                      <a:pt x="18" y="0"/>
                    </a:lnTo>
                    <a:lnTo>
                      <a:pt x="13" y="1"/>
                    </a:lnTo>
                    <a:lnTo>
                      <a:pt x="9" y="3"/>
                    </a:lnTo>
                    <a:lnTo>
                      <a:pt x="7" y="5"/>
                    </a:lnTo>
                    <a:lnTo>
                      <a:pt x="4" y="9"/>
                    </a:lnTo>
                    <a:lnTo>
                      <a:pt x="0" y="17"/>
                    </a:lnTo>
                    <a:lnTo>
                      <a:pt x="0" y="25"/>
                    </a:lnTo>
                    <a:lnTo>
                      <a:pt x="0" y="29"/>
                    </a:lnTo>
                    <a:lnTo>
                      <a:pt x="1" y="34"/>
                    </a:lnTo>
                    <a:lnTo>
                      <a:pt x="4" y="37"/>
                    </a:lnTo>
                    <a:lnTo>
                      <a:pt x="7" y="41"/>
                    </a:lnTo>
                    <a:lnTo>
                      <a:pt x="11" y="43"/>
                    </a:lnTo>
                    <a:lnTo>
                      <a:pt x="16" y="46"/>
                    </a:lnTo>
                    <a:lnTo>
                      <a:pt x="16" y="46"/>
                    </a:lnTo>
                    <a:lnTo>
                      <a:pt x="21" y="47"/>
                    </a:lnTo>
                    <a:lnTo>
                      <a:pt x="28" y="51"/>
                    </a:lnTo>
                    <a:lnTo>
                      <a:pt x="38" y="59"/>
                    </a:lnTo>
                    <a:lnTo>
                      <a:pt x="50" y="67"/>
                    </a:lnTo>
                    <a:lnTo>
                      <a:pt x="62" y="72"/>
                    </a:lnTo>
                    <a:lnTo>
                      <a:pt x="62" y="72"/>
                    </a:lnTo>
                    <a:lnTo>
                      <a:pt x="80" y="79"/>
                    </a:lnTo>
                    <a:lnTo>
                      <a:pt x="98" y="84"/>
                    </a:lnTo>
                    <a:lnTo>
                      <a:pt x="136" y="93"/>
                    </a:lnTo>
                    <a:lnTo>
                      <a:pt x="136" y="93"/>
                    </a:lnTo>
                    <a:lnTo>
                      <a:pt x="228" y="111"/>
                    </a:lnTo>
                    <a:lnTo>
                      <a:pt x="273" y="120"/>
                    </a:lnTo>
                    <a:lnTo>
                      <a:pt x="321" y="128"/>
                    </a:lnTo>
                    <a:lnTo>
                      <a:pt x="321" y="128"/>
                    </a:lnTo>
                    <a:lnTo>
                      <a:pt x="365" y="135"/>
                    </a:lnTo>
                    <a:lnTo>
                      <a:pt x="411" y="139"/>
                    </a:lnTo>
                    <a:lnTo>
                      <a:pt x="455" y="141"/>
                    </a:lnTo>
                    <a:lnTo>
                      <a:pt x="501" y="144"/>
                    </a:lnTo>
                    <a:lnTo>
                      <a:pt x="593" y="147"/>
                    </a:lnTo>
                    <a:lnTo>
                      <a:pt x="638" y="149"/>
                    </a:lnTo>
                    <a:lnTo>
                      <a:pt x="684" y="152"/>
                    </a:lnTo>
                    <a:lnTo>
                      <a:pt x="684" y="152"/>
                    </a:lnTo>
                    <a:lnTo>
                      <a:pt x="729" y="154"/>
                    </a:lnTo>
                    <a:lnTo>
                      <a:pt x="774" y="156"/>
                    </a:lnTo>
                    <a:lnTo>
                      <a:pt x="820" y="156"/>
                    </a:lnTo>
                    <a:lnTo>
                      <a:pt x="866" y="156"/>
                    </a:lnTo>
                    <a:lnTo>
                      <a:pt x="912" y="154"/>
                    </a:lnTo>
                    <a:lnTo>
                      <a:pt x="958" y="152"/>
                    </a:lnTo>
                    <a:lnTo>
                      <a:pt x="1003" y="148"/>
                    </a:lnTo>
                    <a:lnTo>
                      <a:pt x="1048" y="144"/>
                    </a:lnTo>
                    <a:lnTo>
                      <a:pt x="1048" y="144"/>
                    </a:lnTo>
                    <a:lnTo>
                      <a:pt x="1142" y="133"/>
                    </a:lnTo>
                    <a:lnTo>
                      <a:pt x="1236" y="120"/>
                    </a:lnTo>
                    <a:lnTo>
                      <a:pt x="1236" y="120"/>
                    </a:lnTo>
                    <a:lnTo>
                      <a:pt x="1257" y="116"/>
                    </a:lnTo>
                    <a:lnTo>
                      <a:pt x="1278" y="111"/>
                    </a:lnTo>
                    <a:lnTo>
                      <a:pt x="1320" y="99"/>
                    </a:lnTo>
                    <a:lnTo>
                      <a:pt x="1362" y="88"/>
                    </a:lnTo>
                    <a:lnTo>
                      <a:pt x="1383" y="84"/>
                    </a:lnTo>
                    <a:lnTo>
                      <a:pt x="1404" y="80"/>
                    </a:lnTo>
                    <a:lnTo>
                      <a:pt x="1404" y="80"/>
                    </a:lnTo>
                    <a:lnTo>
                      <a:pt x="1409" y="79"/>
                    </a:lnTo>
                    <a:lnTo>
                      <a:pt x="1413" y="76"/>
                    </a:lnTo>
                    <a:lnTo>
                      <a:pt x="1415" y="73"/>
                    </a:lnTo>
                    <a:lnTo>
                      <a:pt x="1418" y="71"/>
                    </a:lnTo>
                    <a:lnTo>
                      <a:pt x="1419" y="67"/>
                    </a:lnTo>
                    <a:lnTo>
                      <a:pt x="1421" y="63"/>
                    </a:lnTo>
                    <a:lnTo>
                      <a:pt x="1419" y="55"/>
                    </a:lnTo>
                    <a:lnTo>
                      <a:pt x="1415" y="46"/>
                    </a:lnTo>
                    <a:lnTo>
                      <a:pt x="1409" y="41"/>
                    </a:lnTo>
                    <a:lnTo>
                      <a:pt x="1406" y="38"/>
                    </a:lnTo>
                    <a:lnTo>
                      <a:pt x="1401" y="35"/>
                    </a:lnTo>
                    <a:lnTo>
                      <a:pt x="1397" y="35"/>
                    </a:lnTo>
                    <a:lnTo>
                      <a:pt x="1392" y="35"/>
                    </a:lnTo>
                    <a:lnTo>
                      <a:pt x="1392" y="3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Freeform 1173"/>
              <p:cNvSpPr/>
              <p:nvPr/>
            </p:nvSpPr>
            <p:spPr bwMode="auto">
              <a:xfrm>
                <a:off x="6296026" y="4392613"/>
                <a:ext cx="725488" cy="34925"/>
              </a:xfrm>
              <a:custGeom>
                <a:avLst/>
                <a:gdLst/>
                <a:ahLst/>
                <a:cxnLst>
                  <a:cxn ang="0">
                    <a:pos x="1805" y="45"/>
                  </a:cxn>
                  <a:cxn ang="0">
                    <a:pos x="1613" y="40"/>
                  </a:cxn>
                  <a:cxn ang="0">
                    <a:pos x="1584" y="38"/>
                  </a:cxn>
                  <a:cxn ang="0">
                    <a:pos x="1498" y="41"/>
                  </a:cxn>
                  <a:cxn ang="0">
                    <a:pos x="1383" y="45"/>
                  </a:cxn>
                  <a:cxn ang="0">
                    <a:pos x="1263" y="45"/>
                  </a:cxn>
                  <a:cxn ang="0">
                    <a:pos x="1025" y="42"/>
                  </a:cxn>
                  <a:cxn ang="0">
                    <a:pos x="906" y="42"/>
                  </a:cxn>
                  <a:cxn ang="0">
                    <a:pos x="850" y="40"/>
                  </a:cxn>
                  <a:cxn ang="0">
                    <a:pos x="736" y="24"/>
                  </a:cxn>
                  <a:cxn ang="0">
                    <a:pos x="679" y="20"/>
                  </a:cxn>
                  <a:cxn ang="0">
                    <a:pos x="620" y="17"/>
                  </a:cxn>
                  <a:cxn ang="0">
                    <a:pos x="442" y="17"/>
                  </a:cxn>
                  <a:cxn ang="0">
                    <a:pos x="391" y="16"/>
                  </a:cxn>
                  <a:cxn ang="0">
                    <a:pos x="241" y="12"/>
                  </a:cxn>
                  <a:cxn ang="0">
                    <a:pos x="38" y="6"/>
                  </a:cxn>
                  <a:cxn ang="0">
                    <a:pos x="33" y="3"/>
                  </a:cxn>
                  <a:cxn ang="0">
                    <a:pos x="21" y="0"/>
                  </a:cxn>
                  <a:cxn ang="0">
                    <a:pos x="9" y="6"/>
                  </a:cxn>
                  <a:cxn ang="0">
                    <a:pos x="1" y="15"/>
                  </a:cxn>
                  <a:cxn ang="0">
                    <a:pos x="0" y="28"/>
                  </a:cxn>
                  <a:cxn ang="0">
                    <a:pos x="1" y="33"/>
                  </a:cxn>
                  <a:cxn ang="0">
                    <a:pos x="4" y="41"/>
                  </a:cxn>
                  <a:cxn ang="0">
                    <a:pos x="10" y="47"/>
                  </a:cxn>
                  <a:cxn ang="0">
                    <a:pos x="18" y="50"/>
                  </a:cxn>
                  <a:cxn ang="0">
                    <a:pos x="23" y="51"/>
                  </a:cxn>
                  <a:cxn ang="0">
                    <a:pos x="123" y="53"/>
                  </a:cxn>
                  <a:cxn ang="0">
                    <a:pos x="322" y="61"/>
                  </a:cxn>
                  <a:cxn ang="0">
                    <a:pos x="421" y="63"/>
                  </a:cxn>
                  <a:cxn ang="0">
                    <a:pos x="539" y="63"/>
                  </a:cxn>
                  <a:cxn ang="0">
                    <a:pos x="657" y="64"/>
                  </a:cxn>
                  <a:cxn ang="0">
                    <a:pos x="714" y="68"/>
                  </a:cxn>
                  <a:cxn ang="0">
                    <a:pos x="828" y="81"/>
                  </a:cxn>
                  <a:cxn ang="0">
                    <a:pos x="884" y="87"/>
                  </a:cxn>
                  <a:cxn ang="0">
                    <a:pos x="944" y="89"/>
                  </a:cxn>
                  <a:cxn ang="0">
                    <a:pos x="1063" y="87"/>
                  </a:cxn>
                  <a:cxn ang="0">
                    <a:pos x="1124" y="85"/>
                  </a:cxn>
                  <a:cxn ang="0">
                    <a:pos x="1301" y="88"/>
                  </a:cxn>
                  <a:cxn ang="0">
                    <a:pos x="1362" y="91"/>
                  </a:cxn>
                  <a:cxn ang="0">
                    <a:pos x="1419" y="92"/>
                  </a:cxn>
                  <a:cxn ang="0">
                    <a:pos x="1534" y="85"/>
                  </a:cxn>
                  <a:cxn ang="0">
                    <a:pos x="1592" y="84"/>
                  </a:cxn>
                  <a:cxn ang="0">
                    <a:pos x="1698" y="87"/>
                  </a:cxn>
                  <a:cxn ang="0">
                    <a:pos x="1805" y="91"/>
                  </a:cxn>
                  <a:cxn ang="0">
                    <a:pos x="1814" y="89"/>
                  </a:cxn>
                  <a:cxn ang="0">
                    <a:pos x="1821" y="84"/>
                  </a:cxn>
                  <a:cxn ang="0">
                    <a:pos x="1825" y="78"/>
                  </a:cxn>
                  <a:cxn ang="0">
                    <a:pos x="1825" y="61"/>
                  </a:cxn>
                  <a:cxn ang="0">
                    <a:pos x="1821" y="53"/>
                  </a:cxn>
                  <a:cxn ang="0">
                    <a:pos x="1814" y="47"/>
                  </a:cxn>
                  <a:cxn ang="0">
                    <a:pos x="1805" y="45"/>
                  </a:cxn>
                </a:cxnLst>
                <a:rect l="0" t="0" r="r" b="b"/>
                <a:pathLst>
                  <a:path w="1827" h="92">
                    <a:moveTo>
                      <a:pt x="1805" y="45"/>
                    </a:moveTo>
                    <a:lnTo>
                      <a:pt x="1805" y="45"/>
                    </a:lnTo>
                    <a:lnTo>
                      <a:pt x="1710" y="42"/>
                    </a:lnTo>
                    <a:lnTo>
                      <a:pt x="1613" y="40"/>
                    </a:lnTo>
                    <a:lnTo>
                      <a:pt x="1613" y="40"/>
                    </a:lnTo>
                    <a:lnTo>
                      <a:pt x="1584" y="38"/>
                    </a:lnTo>
                    <a:lnTo>
                      <a:pt x="1555" y="40"/>
                    </a:lnTo>
                    <a:lnTo>
                      <a:pt x="1498" y="41"/>
                    </a:lnTo>
                    <a:lnTo>
                      <a:pt x="1440" y="44"/>
                    </a:lnTo>
                    <a:lnTo>
                      <a:pt x="1383" y="45"/>
                    </a:lnTo>
                    <a:lnTo>
                      <a:pt x="1383" y="45"/>
                    </a:lnTo>
                    <a:lnTo>
                      <a:pt x="1263" y="45"/>
                    </a:lnTo>
                    <a:lnTo>
                      <a:pt x="1144" y="44"/>
                    </a:lnTo>
                    <a:lnTo>
                      <a:pt x="1025" y="42"/>
                    </a:lnTo>
                    <a:lnTo>
                      <a:pt x="906" y="42"/>
                    </a:lnTo>
                    <a:lnTo>
                      <a:pt x="906" y="42"/>
                    </a:lnTo>
                    <a:lnTo>
                      <a:pt x="878" y="41"/>
                    </a:lnTo>
                    <a:lnTo>
                      <a:pt x="850" y="40"/>
                    </a:lnTo>
                    <a:lnTo>
                      <a:pt x="793" y="32"/>
                    </a:lnTo>
                    <a:lnTo>
                      <a:pt x="736" y="24"/>
                    </a:lnTo>
                    <a:lnTo>
                      <a:pt x="708" y="21"/>
                    </a:lnTo>
                    <a:lnTo>
                      <a:pt x="679" y="20"/>
                    </a:lnTo>
                    <a:lnTo>
                      <a:pt x="679" y="20"/>
                    </a:lnTo>
                    <a:lnTo>
                      <a:pt x="620" y="17"/>
                    </a:lnTo>
                    <a:lnTo>
                      <a:pt x="560" y="17"/>
                    </a:lnTo>
                    <a:lnTo>
                      <a:pt x="442" y="17"/>
                    </a:lnTo>
                    <a:lnTo>
                      <a:pt x="442" y="17"/>
                    </a:lnTo>
                    <a:lnTo>
                      <a:pt x="391" y="16"/>
                    </a:lnTo>
                    <a:lnTo>
                      <a:pt x="341" y="15"/>
                    </a:lnTo>
                    <a:lnTo>
                      <a:pt x="241" y="12"/>
                    </a:lnTo>
                    <a:lnTo>
                      <a:pt x="139" y="8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3" y="3"/>
                    </a:lnTo>
                    <a:lnTo>
                      <a:pt x="27" y="0"/>
                    </a:lnTo>
                    <a:lnTo>
                      <a:pt x="21" y="0"/>
                    </a:lnTo>
                    <a:lnTo>
                      <a:pt x="14" y="2"/>
                    </a:lnTo>
                    <a:lnTo>
                      <a:pt x="9" y="6"/>
                    </a:lnTo>
                    <a:lnTo>
                      <a:pt x="5" y="10"/>
                    </a:lnTo>
                    <a:lnTo>
                      <a:pt x="1" y="15"/>
                    </a:lnTo>
                    <a:lnTo>
                      <a:pt x="0" y="23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" y="33"/>
                    </a:lnTo>
                    <a:lnTo>
                      <a:pt x="2" y="37"/>
                    </a:lnTo>
                    <a:lnTo>
                      <a:pt x="4" y="41"/>
                    </a:lnTo>
                    <a:lnTo>
                      <a:pt x="8" y="45"/>
                    </a:lnTo>
                    <a:lnTo>
                      <a:pt x="10" y="47"/>
                    </a:lnTo>
                    <a:lnTo>
                      <a:pt x="14" y="49"/>
                    </a:lnTo>
                    <a:lnTo>
                      <a:pt x="18" y="50"/>
                    </a:lnTo>
                    <a:lnTo>
                      <a:pt x="23" y="51"/>
                    </a:lnTo>
                    <a:lnTo>
                      <a:pt x="23" y="51"/>
                    </a:lnTo>
                    <a:lnTo>
                      <a:pt x="73" y="51"/>
                    </a:lnTo>
                    <a:lnTo>
                      <a:pt x="123" y="53"/>
                    </a:lnTo>
                    <a:lnTo>
                      <a:pt x="222" y="57"/>
                    </a:lnTo>
                    <a:lnTo>
                      <a:pt x="322" y="61"/>
                    </a:lnTo>
                    <a:lnTo>
                      <a:pt x="371" y="62"/>
                    </a:lnTo>
                    <a:lnTo>
                      <a:pt x="421" y="63"/>
                    </a:lnTo>
                    <a:lnTo>
                      <a:pt x="421" y="63"/>
                    </a:lnTo>
                    <a:lnTo>
                      <a:pt x="539" y="63"/>
                    </a:lnTo>
                    <a:lnTo>
                      <a:pt x="657" y="64"/>
                    </a:lnTo>
                    <a:lnTo>
                      <a:pt x="657" y="64"/>
                    </a:lnTo>
                    <a:lnTo>
                      <a:pt x="685" y="66"/>
                    </a:lnTo>
                    <a:lnTo>
                      <a:pt x="714" y="68"/>
                    </a:lnTo>
                    <a:lnTo>
                      <a:pt x="772" y="75"/>
                    </a:lnTo>
                    <a:lnTo>
                      <a:pt x="828" y="81"/>
                    </a:lnTo>
                    <a:lnTo>
                      <a:pt x="884" y="87"/>
                    </a:lnTo>
                    <a:lnTo>
                      <a:pt x="884" y="87"/>
                    </a:lnTo>
                    <a:lnTo>
                      <a:pt x="914" y="89"/>
                    </a:lnTo>
                    <a:lnTo>
                      <a:pt x="944" y="89"/>
                    </a:lnTo>
                    <a:lnTo>
                      <a:pt x="1003" y="89"/>
                    </a:lnTo>
                    <a:lnTo>
                      <a:pt x="1063" y="87"/>
                    </a:lnTo>
                    <a:lnTo>
                      <a:pt x="1124" y="85"/>
                    </a:lnTo>
                    <a:lnTo>
                      <a:pt x="1124" y="85"/>
                    </a:lnTo>
                    <a:lnTo>
                      <a:pt x="1243" y="85"/>
                    </a:lnTo>
                    <a:lnTo>
                      <a:pt x="1301" y="88"/>
                    </a:lnTo>
                    <a:lnTo>
                      <a:pt x="1362" y="91"/>
                    </a:lnTo>
                    <a:lnTo>
                      <a:pt x="1362" y="91"/>
                    </a:lnTo>
                    <a:lnTo>
                      <a:pt x="1390" y="92"/>
                    </a:lnTo>
                    <a:lnTo>
                      <a:pt x="1419" y="92"/>
                    </a:lnTo>
                    <a:lnTo>
                      <a:pt x="1477" y="88"/>
                    </a:lnTo>
                    <a:lnTo>
                      <a:pt x="1534" y="85"/>
                    </a:lnTo>
                    <a:lnTo>
                      <a:pt x="1563" y="84"/>
                    </a:lnTo>
                    <a:lnTo>
                      <a:pt x="1592" y="84"/>
                    </a:lnTo>
                    <a:lnTo>
                      <a:pt x="1592" y="84"/>
                    </a:lnTo>
                    <a:lnTo>
                      <a:pt x="1698" y="87"/>
                    </a:lnTo>
                    <a:lnTo>
                      <a:pt x="1805" y="91"/>
                    </a:lnTo>
                    <a:lnTo>
                      <a:pt x="1805" y="91"/>
                    </a:lnTo>
                    <a:lnTo>
                      <a:pt x="1810" y="91"/>
                    </a:lnTo>
                    <a:lnTo>
                      <a:pt x="1814" y="89"/>
                    </a:lnTo>
                    <a:lnTo>
                      <a:pt x="1818" y="88"/>
                    </a:lnTo>
                    <a:lnTo>
                      <a:pt x="1821" y="84"/>
                    </a:lnTo>
                    <a:lnTo>
                      <a:pt x="1823" y="81"/>
                    </a:lnTo>
                    <a:lnTo>
                      <a:pt x="1825" y="78"/>
                    </a:lnTo>
                    <a:lnTo>
                      <a:pt x="1827" y="70"/>
                    </a:lnTo>
                    <a:lnTo>
                      <a:pt x="1825" y="61"/>
                    </a:lnTo>
                    <a:lnTo>
                      <a:pt x="1823" y="57"/>
                    </a:lnTo>
                    <a:lnTo>
                      <a:pt x="1821" y="53"/>
                    </a:lnTo>
                    <a:lnTo>
                      <a:pt x="1818" y="50"/>
                    </a:lnTo>
                    <a:lnTo>
                      <a:pt x="1814" y="47"/>
                    </a:lnTo>
                    <a:lnTo>
                      <a:pt x="1810" y="46"/>
                    </a:lnTo>
                    <a:lnTo>
                      <a:pt x="1805" y="45"/>
                    </a:lnTo>
                    <a:lnTo>
                      <a:pt x="1805" y="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Freeform 1174"/>
              <p:cNvSpPr/>
              <p:nvPr/>
            </p:nvSpPr>
            <p:spPr bwMode="auto">
              <a:xfrm>
                <a:off x="6384926" y="4608513"/>
                <a:ext cx="309563" cy="47625"/>
              </a:xfrm>
              <a:custGeom>
                <a:avLst/>
                <a:gdLst/>
                <a:ahLst/>
                <a:cxnLst>
                  <a:cxn ang="0">
                    <a:pos x="758" y="1"/>
                  </a:cxn>
                  <a:cxn ang="0">
                    <a:pos x="660" y="0"/>
                  </a:cxn>
                  <a:cxn ang="0">
                    <a:pos x="627" y="1"/>
                  </a:cxn>
                  <a:cxn ang="0">
                    <a:pos x="519" y="1"/>
                  </a:cxn>
                  <a:cxn ang="0">
                    <a:pos x="412" y="1"/>
                  </a:cxn>
                  <a:cxn ang="0">
                    <a:pos x="389" y="3"/>
                  </a:cxn>
                  <a:cxn ang="0">
                    <a:pos x="323" y="10"/>
                  </a:cxn>
                  <a:cxn ang="0">
                    <a:pos x="234" y="26"/>
                  </a:cxn>
                  <a:cxn ang="0">
                    <a:pos x="181" y="35"/>
                  </a:cxn>
                  <a:cxn ang="0">
                    <a:pos x="130" y="47"/>
                  </a:cxn>
                  <a:cxn ang="0">
                    <a:pos x="77" y="64"/>
                  </a:cxn>
                  <a:cxn ang="0">
                    <a:pos x="35" y="73"/>
                  </a:cxn>
                  <a:cxn ang="0">
                    <a:pos x="22" y="75"/>
                  </a:cxn>
                  <a:cxn ang="0">
                    <a:pos x="13" y="77"/>
                  </a:cxn>
                  <a:cxn ang="0">
                    <a:pos x="5" y="82"/>
                  </a:cxn>
                  <a:cxn ang="0">
                    <a:pos x="1" y="90"/>
                  </a:cxn>
                  <a:cxn ang="0">
                    <a:pos x="1" y="107"/>
                  </a:cxn>
                  <a:cxn ang="0">
                    <a:pos x="5" y="114"/>
                  </a:cxn>
                  <a:cxn ang="0">
                    <a:pos x="13" y="119"/>
                  </a:cxn>
                  <a:cxn ang="0">
                    <a:pos x="22" y="120"/>
                  </a:cxn>
                  <a:cxn ang="0">
                    <a:pos x="43" y="119"/>
                  </a:cxn>
                  <a:cxn ang="0">
                    <a:pos x="83" y="111"/>
                  </a:cxn>
                  <a:cxn ang="0">
                    <a:pos x="143" y="92"/>
                  </a:cxn>
                  <a:cxn ang="0">
                    <a:pos x="183" y="80"/>
                  </a:cxn>
                  <a:cxn ang="0">
                    <a:pos x="238" y="67"/>
                  </a:cxn>
                  <a:cxn ang="0">
                    <a:pos x="296" y="58"/>
                  </a:cxn>
                  <a:cxn ang="0">
                    <a:pos x="412" y="47"/>
                  </a:cxn>
                  <a:cxn ang="0">
                    <a:pos x="455" y="44"/>
                  </a:cxn>
                  <a:cxn ang="0">
                    <a:pos x="586" y="44"/>
                  </a:cxn>
                  <a:cxn ang="0">
                    <a:pos x="758" y="46"/>
                  </a:cxn>
                  <a:cxn ang="0">
                    <a:pos x="763" y="46"/>
                  </a:cxn>
                  <a:cxn ang="0">
                    <a:pos x="771" y="42"/>
                  </a:cxn>
                  <a:cxn ang="0">
                    <a:pos x="778" y="35"/>
                  </a:cxn>
                  <a:cxn ang="0">
                    <a:pos x="780" y="24"/>
                  </a:cxn>
                  <a:cxn ang="0">
                    <a:pos x="778" y="12"/>
                  </a:cxn>
                  <a:cxn ang="0">
                    <a:pos x="771" y="5"/>
                  </a:cxn>
                  <a:cxn ang="0">
                    <a:pos x="763" y="1"/>
                  </a:cxn>
                  <a:cxn ang="0">
                    <a:pos x="758" y="1"/>
                  </a:cxn>
                </a:cxnLst>
                <a:rect l="0" t="0" r="r" b="b"/>
                <a:pathLst>
                  <a:path w="780" h="120">
                    <a:moveTo>
                      <a:pt x="758" y="1"/>
                    </a:moveTo>
                    <a:lnTo>
                      <a:pt x="758" y="1"/>
                    </a:lnTo>
                    <a:lnTo>
                      <a:pt x="693" y="0"/>
                    </a:lnTo>
                    <a:lnTo>
                      <a:pt x="660" y="0"/>
                    </a:lnTo>
                    <a:lnTo>
                      <a:pt x="627" y="1"/>
                    </a:lnTo>
                    <a:lnTo>
                      <a:pt x="627" y="1"/>
                    </a:lnTo>
                    <a:lnTo>
                      <a:pt x="574" y="1"/>
                    </a:lnTo>
                    <a:lnTo>
                      <a:pt x="519" y="1"/>
                    </a:lnTo>
                    <a:lnTo>
                      <a:pt x="465" y="1"/>
                    </a:lnTo>
                    <a:lnTo>
                      <a:pt x="412" y="1"/>
                    </a:lnTo>
                    <a:lnTo>
                      <a:pt x="412" y="1"/>
                    </a:lnTo>
                    <a:lnTo>
                      <a:pt x="389" y="3"/>
                    </a:lnTo>
                    <a:lnTo>
                      <a:pt x="367" y="4"/>
                    </a:lnTo>
                    <a:lnTo>
                      <a:pt x="323" y="10"/>
                    </a:lnTo>
                    <a:lnTo>
                      <a:pt x="278" y="18"/>
                    </a:lnTo>
                    <a:lnTo>
                      <a:pt x="234" y="26"/>
                    </a:lnTo>
                    <a:lnTo>
                      <a:pt x="234" y="26"/>
                    </a:lnTo>
                    <a:lnTo>
                      <a:pt x="181" y="35"/>
                    </a:lnTo>
                    <a:lnTo>
                      <a:pt x="157" y="41"/>
                    </a:lnTo>
                    <a:lnTo>
                      <a:pt x="130" y="47"/>
                    </a:lnTo>
                    <a:lnTo>
                      <a:pt x="130" y="47"/>
                    </a:lnTo>
                    <a:lnTo>
                      <a:pt x="77" y="64"/>
                    </a:lnTo>
                    <a:lnTo>
                      <a:pt x="49" y="72"/>
                    </a:lnTo>
                    <a:lnTo>
                      <a:pt x="35" y="73"/>
                    </a:lnTo>
                    <a:lnTo>
                      <a:pt x="22" y="75"/>
                    </a:lnTo>
                    <a:lnTo>
                      <a:pt x="22" y="75"/>
                    </a:lnTo>
                    <a:lnTo>
                      <a:pt x="17" y="76"/>
                    </a:lnTo>
                    <a:lnTo>
                      <a:pt x="13" y="77"/>
                    </a:lnTo>
                    <a:lnTo>
                      <a:pt x="9" y="80"/>
                    </a:lnTo>
                    <a:lnTo>
                      <a:pt x="5" y="82"/>
                    </a:lnTo>
                    <a:lnTo>
                      <a:pt x="3" y="86"/>
                    </a:lnTo>
                    <a:lnTo>
                      <a:pt x="1" y="90"/>
                    </a:lnTo>
                    <a:lnTo>
                      <a:pt x="0" y="98"/>
                    </a:lnTo>
                    <a:lnTo>
                      <a:pt x="1" y="107"/>
                    </a:lnTo>
                    <a:lnTo>
                      <a:pt x="3" y="111"/>
                    </a:lnTo>
                    <a:lnTo>
                      <a:pt x="5" y="114"/>
                    </a:lnTo>
                    <a:lnTo>
                      <a:pt x="9" y="116"/>
                    </a:lnTo>
                    <a:lnTo>
                      <a:pt x="13" y="119"/>
                    </a:lnTo>
                    <a:lnTo>
                      <a:pt x="17" y="120"/>
                    </a:lnTo>
                    <a:lnTo>
                      <a:pt x="22" y="120"/>
                    </a:lnTo>
                    <a:lnTo>
                      <a:pt x="22" y="120"/>
                    </a:lnTo>
                    <a:lnTo>
                      <a:pt x="43" y="119"/>
                    </a:lnTo>
                    <a:lnTo>
                      <a:pt x="62" y="115"/>
                    </a:lnTo>
                    <a:lnTo>
                      <a:pt x="83" y="111"/>
                    </a:lnTo>
                    <a:lnTo>
                      <a:pt x="103" y="105"/>
                    </a:lnTo>
                    <a:lnTo>
                      <a:pt x="143" y="92"/>
                    </a:lnTo>
                    <a:lnTo>
                      <a:pt x="183" y="80"/>
                    </a:lnTo>
                    <a:lnTo>
                      <a:pt x="183" y="80"/>
                    </a:lnTo>
                    <a:lnTo>
                      <a:pt x="209" y="73"/>
                    </a:lnTo>
                    <a:lnTo>
                      <a:pt x="238" y="67"/>
                    </a:lnTo>
                    <a:lnTo>
                      <a:pt x="266" y="61"/>
                    </a:lnTo>
                    <a:lnTo>
                      <a:pt x="296" y="58"/>
                    </a:lnTo>
                    <a:lnTo>
                      <a:pt x="355" y="51"/>
                    </a:lnTo>
                    <a:lnTo>
                      <a:pt x="412" y="47"/>
                    </a:lnTo>
                    <a:lnTo>
                      <a:pt x="412" y="47"/>
                    </a:lnTo>
                    <a:lnTo>
                      <a:pt x="455" y="44"/>
                    </a:lnTo>
                    <a:lnTo>
                      <a:pt x="498" y="44"/>
                    </a:lnTo>
                    <a:lnTo>
                      <a:pt x="586" y="44"/>
                    </a:lnTo>
                    <a:lnTo>
                      <a:pt x="672" y="46"/>
                    </a:lnTo>
                    <a:lnTo>
                      <a:pt x="758" y="46"/>
                    </a:lnTo>
                    <a:lnTo>
                      <a:pt x="758" y="46"/>
                    </a:lnTo>
                    <a:lnTo>
                      <a:pt x="763" y="46"/>
                    </a:lnTo>
                    <a:lnTo>
                      <a:pt x="769" y="44"/>
                    </a:lnTo>
                    <a:lnTo>
                      <a:pt x="771" y="42"/>
                    </a:lnTo>
                    <a:lnTo>
                      <a:pt x="775" y="39"/>
                    </a:lnTo>
                    <a:lnTo>
                      <a:pt x="778" y="35"/>
                    </a:lnTo>
                    <a:lnTo>
                      <a:pt x="779" y="31"/>
                    </a:lnTo>
                    <a:lnTo>
                      <a:pt x="780" y="24"/>
                    </a:lnTo>
                    <a:lnTo>
                      <a:pt x="779" y="16"/>
                    </a:lnTo>
                    <a:lnTo>
                      <a:pt x="778" y="12"/>
                    </a:lnTo>
                    <a:lnTo>
                      <a:pt x="775" y="8"/>
                    </a:lnTo>
                    <a:lnTo>
                      <a:pt x="771" y="5"/>
                    </a:lnTo>
                    <a:lnTo>
                      <a:pt x="769" y="3"/>
                    </a:lnTo>
                    <a:lnTo>
                      <a:pt x="763" y="1"/>
                    </a:lnTo>
                    <a:lnTo>
                      <a:pt x="758" y="1"/>
                    </a:lnTo>
                    <a:lnTo>
                      <a:pt x="75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Freeform 1175"/>
              <p:cNvSpPr/>
              <p:nvPr/>
            </p:nvSpPr>
            <p:spPr bwMode="auto">
              <a:xfrm>
                <a:off x="6361113" y="4068763"/>
                <a:ext cx="249238" cy="655638"/>
              </a:xfrm>
              <a:custGeom>
                <a:avLst/>
                <a:gdLst/>
                <a:ahLst/>
                <a:cxnLst>
                  <a:cxn ang="0">
                    <a:pos x="568" y="7"/>
                  </a:cxn>
                  <a:cxn ang="0">
                    <a:pos x="474" y="37"/>
                  </a:cxn>
                  <a:cxn ang="0">
                    <a:pos x="385" y="76"/>
                  </a:cxn>
                  <a:cxn ang="0">
                    <a:pos x="328" y="108"/>
                  </a:cxn>
                  <a:cxn ang="0">
                    <a:pos x="247" y="153"/>
                  </a:cxn>
                  <a:cxn ang="0">
                    <a:pos x="221" y="173"/>
                  </a:cxn>
                  <a:cxn ang="0">
                    <a:pos x="178" y="216"/>
                  </a:cxn>
                  <a:cxn ang="0">
                    <a:pos x="145" y="253"/>
                  </a:cxn>
                  <a:cxn ang="0">
                    <a:pos x="120" y="291"/>
                  </a:cxn>
                  <a:cxn ang="0">
                    <a:pos x="75" y="404"/>
                  </a:cxn>
                  <a:cxn ang="0">
                    <a:pos x="52" y="462"/>
                  </a:cxn>
                  <a:cxn ang="0">
                    <a:pos x="20" y="557"/>
                  </a:cxn>
                  <a:cxn ang="0">
                    <a:pos x="5" y="657"/>
                  </a:cxn>
                  <a:cxn ang="0">
                    <a:pos x="0" y="759"/>
                  </a:cxn>
                  <a:cxn ang="0">
                    <a:pos x="0" y="863"/>
                  </a:cxn>
                  <a:cxn ang="0">
                    <a:pos x="5" y="935"/>
                  </a:cxn>
                  <a:cxn ang="0">
                    <a:pos x="5" y="973"/>
                  </a:cxn>
                  <a:cxn ang="0">
                    <a:pos x="7" y="1010"/>
                  </a:cxn>
                  <a:cxn ang="0">
                    <a:pos x="24" y="1084"/>
                  </a:cxn>
                  <a:cxn ang="0">
                    <a:pos x="67" y="1230"/>
                  </a:cxn>
                  <a:cxn ang="0">
                    <a:pos x="103" y="1328"/>
                  </a:cxn>
                  <a:cxn ang="0">
                    <a:pos x="145" y="1401"/>
                  </a:cxn>
                  <a:cxn ang="0">
                    <a:pos x="166" y="1427"/>
                  </a:cxn>
                  <a:cxn ang="0">
                    <a:pos x="209" y="1478"/>
                  </a:cxn>
                  <a:cxn ang="0">
                    <a:pos x="226" y="1507"/>
                  </a:cxn>
                  <a:cxn ang="0">
                    <a:pos x="255" y="1545"/>
                  </a:cxn>
                  <a:cxn ang="0">
                    <a:pos x="320" y="1597"/>
                  </a:cxn>
                  <a:cxn ang="0">
                    <a:pos x="364" y="1630"/>
                  </a:cxn>
                  <a:cxn ang="0">
                    <a:pos x="411" y="1655"/>
                  </a:cxn>
                  <a:cxn ang="0">
                    <a:pos x="420" y="1656"/>
                  </a:cxn>
                  <a:cxn ang="0">
                    <a:pos x="432" y="1651"/>
                  </a:cxn>
                  <a:cxn ang="0">
                    <a:pos x="438" y="1631"/>
                  </a:cxn>
                  <a:cxn ang="0">
                    <a:pos x="434" y="1618"/>
                  </a:cxn>
                  <a:cxn ang="0">
                    <a:pos x="422" y="1610"/>
                  </a:cxn>
                  <a:cxn ang="0">
                    <a:pos x="398" y="1598"/>
                  </a:cxn>
                  <a:cxn ang="0">
                    <a:pos x="348" y="1566"/>
                  </a:cxn>
                  <a:cxn ang="0">
                    <a:pos x="284" y="1500"/>
                  </a:cxn>
                  <a:cxn ang="0">
                    <a:pos x="250" y="1455"/>
                  </a:cxn>
                  <a:cxn ang="0">
                    <a:pos x="208" y="1405"/>
                  </a:cxn>
                  <a:cxn ang="0">
                    <a:pos x="182" y="1372"/>
                  </a:cxn>
                  <a:cxn ang="0">
                    <a:pos x="153" y="1322"/>
                  </a:cxn>
                  <a:cxn ang="0">
                    <a:pos x="123" y="1253"/>
                  </a:cxn>
                  <a:cxn ang="0">
                    <a:pos x="86" y="1135"/>
                  </a:cxn>
                  <a:cxn ang="0">
                    <a:pos x="51" y="1002"/>
                  </a:cxn>
                  <a:cxn ang="0">
                    <a:pos x="47" y="917"/>
                  </a:cxn>
                  <a:cxn ang="0">
                    <a:pos x="44" y="849"/>
                  </a:cxn>
                  <a:cxn ang="0">
                    <a:pos x="46" y="743"/>
                  </a:cxn>
                  <a:cxn ang="0">
                    <a:pos x="51" y="644"/>
                  </a:cxn>
                  <a:cxn ang="0">
                    <a:pos x="71" y="547"/>
                  </a:cxn>
                  <a:cxn ang="0">
                    <a:pos x="92" y="485"/>
                  </a:cxn>
                  <a:cxn ang="0">
                    <a:pos x="133" y="376"/>
                  </a:cxn>
                  <a:cxn ang="0">
                    <a:pos x="171" y="297"/>
                  </a:cxn>
                  <a:cxn ang="0">
                    <a:pos x="199" y="261"/>
                  </a:cxn>
                  <a:cxn ang="0">
                    <a:pos x="254" y="210"/>
                  </a:cxn>
                  <a:cxn ang="0">
                    <a:pos x="327" y="162"/>
                  </a:cxn>
                  <a:cxn ang="0">
                    <a:pos x="405" y="117"/>
                  </a:cxn>
                  <a:cxn ang="0">
                    <a:pos x="492" y="79"/>
                  </a:cxn>
                  <a:cxn ang="0">
                    <a:pos x="582" y="51"/>
                  </a:cxn>
                  <a:cxn ang="0">
                    <a:pos x="616" y="43"/>
                  </a:cxn>
                  <a:cxn ang="0">
                    <a:pos x="625" y="34"/>
                  </a:cxn>
                  <a:cxn ang="0">
                    <a:pos x="627" y="17"/>
                  </a:cxn>
                  <a:cxn ang="0">
                    <a:pos x="617" y="4"/>
                  </a:cxn>
                  <a:cxn ang="0">
                    <a:pos x="604" y="0"/>
                  </a:cxn>
                </a:cxnLst>
                <a:rect l="0" t="0" r="r" b="b"/>
                <a:pathLst>
                  <a:path w="628" h="1656">
                    <a:moveTo>
                      <a:pt x="599" y="0"/>
                    </a:moveTo>
                    <a:lnTo>
                      <a:pt x="599" y="0"/>
                    </a:lnTo>
                    <a:lnTo>
                      <a:pt x="568" y="7"/>
                    </a:lnTo>
                    <a:lnTo>
                      <a:pt x="536" y="16"/>
                    </a:lnTo>
                    <a:lnTo>
                      <a:pt x="505" y="25"/>
                    </a:lnTo>
                    <a:lnTo>
                      <a:pt x="474" y="37"/>
                    </a:lnTo>
                    <a:lnTo>
                      <a:pt x="443" y="49"/>
                    </a:lnTo>
                    <a:lnTo>
                      <a:pt x="413" y="62"/>
                    </a:lnTo>
                    <a:lnTo>
                      <a:pt x="385" y="76"/>
                    </a:lnTo>
                    <a:lnTo>
                      <a:pt x="356" y="92"/>
                    </a:lnTo>
                    <a:lnTo>
                      <a:pt x="356" y="92"/>
                    </a:lnTo>
                    <a:lnTo>
                      <a:pt x="328" y="108"/>
                    </a:lnTo>
                    <a:lnTo>
                      <a:pt x="301" y="123"/>
                    </a:lnTo>
                    <a:lnTo>
                      <a:pt x="273" y="138"/>
                    </a:lnTo>
                    <a:lnTo>
                      <a:pt x="247" y="153"/>
                    </a:lnTo>
                    <a:lnTo>
                      <a:pt x="247" y="153"/>
                    </a:lnTo>
                    <a:lnTo>
                      <a:pt x="233" y="164"/>
                    </a:lnTo>
                    <a:lnTo>
                      <a:pt x="221" y="173"/>
                    </a:lnTo>
                    <a:lnTo>
                      <a:pt x="209" y="183"/>
                    </a:lnTo>
                    <a:lnTo>
                      <a:pt x="199" y="194"/>
                    </a:lnTo>
                    <a:lnTo>
                      <a:pt x="178" y="216"/>
                    </a:lnTo>
                    <a:lnTo>
                      <a:pt x="156" y="241"/>
                    </a:lnTo>
                    <a:lnTo>
                      <a:pt x="156" y="241"/>
                    </a:lnTo>
                    <a:lnTo>
                      <a:pt x="145" y="253"/>
                    </a:lnTo>
                    <a:lnTo>
                      <a:pt x="136" y="264"/>
                    </a:lnTo>
                    <a:lnTo>
                      <a:pt x="128" y="278"/>
                    </a:lnTo>
                    <a:lnTo>
                      <a:pt x="120" y="291"/>
                    </a:lnTo>
                    <a:lnTo>
                      <a:pt x="107" y="318"/>
                    </a:lnTo>
                    <a:lnTo>
                      <a:pt x="95" y="347"/>
                    </a:lnTo>
                    <a:lnTo>
                      <a:pt x="75" y="404"/>
                    </a:lnTo>
                    <a:lnTo>
                      <a:pt x="64" y="433"/>
                    </a:lnTo>
                    <a:lnTo>
                      <a:pt x="52" y="462"/>
                    </a:lnTo>
                    <a:lnTo>
                      <a:pt x="52" y="462"/>
                    </a:lnTo>
                    <a:lnTo>
                      <a:pt x="39" y="493"/>
                    </a:lnTo>
                    <a:lnTo>
                      <a:pt x="29" y="525"/>
                    </a:lnTo>
                    <a:lnTo>
                      <a:pt x="20" y="557"/>
                    </a:lnTo>
                    <a:lnTo>
                      <a:pt x="13" y="590"/>
                    </a:lnTo>
                    <a:lnTo>
                      <a:pt x="9" y="624"/>
                    </a:lnTo>
                    <a:lnTo>
                      <a:pt x="5" y="657"/>
                    </a:lnTo>
                    <a:lnTo>
                      <a:pt x="1" y="725"/>
                    </a:lnTo>
                    <a:lnTo>
                      <a:pt x="1" y="725"/>
                    </a:lnTo>
                    <a:lnTo>
                      <a:pt x="0" y="759"/>
                    </a:lnTo>
                    <a:lnTo>
                      <a:pt x="0" y="794"/>
                    </a:lnTo>
                    <a:lnTo>
                      <a:pt x="0" y="863"/>
                    </a:lnTo>
                    <a:lnTo>
                      <a:pt x="0" y="863"/>
                    </a:lnTo>
                    <a:lnTo>
                      <a:pt x="0" y="882"/>
                    </a:lnTo>
                    <a:lnTo>
                      <a:pt x="3" y="900"/>
                    </a:lnTo>
                    <a:lnTo>
                      <a:pt x="5" y="935"/>
                    </a:lnTo>
                    <a:lnTo>
                      <a:pt x="5" y="935"/>
                    </a:lnTo>
                    <a:lnTo>
                      <a:pt x="7" y="954"/>
                    </a:lnTo>
                    <a:lnTo>
                      <a:pt x="5" y="973"/>
                    </a:lnTo>
                    <a:lnTo>
                      <a:pt x="5" y="992"/>
                    </a:lnTo>
                    <a:lnTo>
                      <a:pt x="5" y="1001"/>
                    </a:lnTo>
                    <a:lnTo>
                      <a:pt x="7" y="1010"/>
                    </a:lnTo>
                    <a:lnTo>
                      <a:pt x="7" y="1010"/>
                    </a:lnTo>
                    <a:lnTo>
                      <a:pt x="14" y="1048"/>
                    </a:lnTo>
                    <a:lnTo>
                      <a:pt x="24" y="1084"/>
                    </a:lnTo>
                    <a:lnTo>
                      <a:pt x="33" y="1121"/>
                    </a:lnTo>
                    <a:lnTo>
                      <a:pt x="43" y="1158"/>
                    </a:lnTo>
                    <a:lnTo>
                      <a:pt x="67" y="1230"/>
                    </a:lnTo>
                    <a:lnTo>
                      <a:pt x="92" y="1302"/>
                    </a:lnTo>
                    <a:lnTo>
                      <a:pt x="92" y="1302"/>
                    </a:lnTo>
                    <a:lnTo>
                      <a:pt x="103" y="1328"/>
                    </a:lnTo>
                    <a:lnTo>
                      <a:pt x="116" y="1353"/>
                    </a:lnTo>
                    <a:lnTo>
                      <a:pt x="129" y="1377"/>
                    </a:lnTo>
                    <a:lnTo>
                      <a:pt x="145" y="1401"/>
                    </a:lnTo>
                    <a:lnTo>
                      <a:pt x="145" y="1401"/>
                    </a:lnTo>
                    <a:lnTo>
                      <a:pt x="156" y="1414"/>
                    </a:lnTo>
                    <a:lnTo>
                      <a:pt x="166" y="1427"/>
                    </a:lnTo>
                    <a:lnTo>
                      <a:pt x="188" y="1452"/>
                    </a:lnTo>
                    <a:lnTo>
                      <a:pt x="199" y="1465"/>
                    </a:lnTo>
                    <a:lnTo>
                      <a:pt x="209" y="1478"/>
                    </a:lnTo>
                    <a:lnTo>
                      <a:pt x="218" y="1492"/>
                    </a:lnTo>
                    <a:lnTo>
                      <a:pt x="226" y="1507"/>
                    </a:lnTo>
                    <a:lnTo>
                      <a:pt x="226" y="1507"/>
                    </a:lnTo>
                    <a:lnTo>
                      <a:pt x="233" y="1520"/>
                    </a:lnTo>
                    <a:lnTo>
                      <a:pt x="243" y="1532"/>
                    </a:lnTo>
                    <a:lnTo>
                      <a:pt x="255" y="1545"/>
                    </a:lnTo>
                    <a:lnTo>
                      <a:pt x="268" y="1555"/>
                    </a:lnTo>
                    <a:lnTo>
                      <a:pt x="296" y="1577"/>
                    </a:lnTo>
                    <a:lnTo>
                      <a:pt x="320" y="1597"/>
                    </a:lnTo>
                    <a:lnTo>
                      <a:pt x="320" y="1597"/>
                    </a:lnTo>
                    <a:lnTo>
                      <a:pt x="341" y="1613"/>
                    </a:lnTo>
                    <a:lnTo>
                      <a:pt x="364" y="1630"/>
                    </a:lnTo>
                    <a:lnTo>
                      <a:pt x="387" y="1643"/>
                    </a:lnTo>
                    <a:lnTo>
                      <a:pt x="399" y="1649"/>
                    </a:lnTo>
                    <a:lnTo>
                      <a:pt x="411" y="1655"/>
                    </a:lnTo>
                    <a:lnTo>
                      <a:pt x="411" y="1655"/>
                    </a:lnTo>
                    <a:lnTo>
                      <a:pt x="416" y="1656"/>
                    </a:lnTo>
                    <a:lnTo>
                      <a:pt x="420" y="1656"/>
                    </a:lnTo>
                    <a:lnTo>
                      <a:pt x="425" y="1655"/>
                    </a:lnTo>
                    <a:lnTo>
                      <a:pt x="428" y="1653"/>
                    </a:lnTo>
                    <a:lnTo>
                      <a:pt x="432" y="1651"/>
                    </a:lnTo>
                    <a:lnTo>
                      <a:pt x="434" y="1647"/>
                    </a:lnTo>
                    <a:lnTo>
                      <a:pt x="437" y="1639"/>
                    </a:lnTo>
                    <a:lnTo>
                      <a:pt x="438" y="1631"/>
                    </a:lnTo>
                    <a:lnTo>
                      <a:pt x="438" y="1627"/>
                    </a:lnTo>
                    <a:lnTo>
                      <a:pt x="437" y="1622"/>
                    </a:lnTo>
                    <a:lnTo>
                      <a:pt x="434" y="1618"/>
                    </a:lnTo>
                    <a:lnTo>
                      <a:pt x="432" y="1615"/>
                    </a:lnTo>
                    <a:lnTo>
                      <a:pt x="428" y="1613"/>
                    </a:lnTo>
                    <a:lnTo>
                      <a:pt x="422" y="1610"/>
                    </a:lnTo>
                    <a:lnTo>
                      <a:pt x="422" y="1610"/>
                    </a:lnTo>
                    <a:lnTo>
                      <a:pt x="411" y="1605"/>
                    </a:lnTo>
                    <a:lnTo>
                      <a:pt x="398" y="1598"/>
                    </a:lnTo>
                    <a:lnTo>
                      <a:pt x="385" y="1592"/>
                    </a:lnTo>
                    <a:lnTo>
                      <a:pt x="373" y="1584"/>
                    </a:lnTo>
                    <a:lnTo>
                      <a:pt x="348" y="1566"/>
                    </a:lnTo>
                    <a:lnTo>
                      <a:pt x="326" y="1546"/>
                    </a:lnTo>
                    <a:lnTo>
                      <a:pt x="303" y="1524"/>
                    </a:lnTo>
                    <a:lnTo>
                      <a:pt x="284" y="1500"/>
                    </a:lnTo>
                    <a:lnTo>
                      <a:pt x="266" y="1478"/>
                    </a:lnTo>
                    <a:lnTo>
                      <a:pt x="250" y="1455"/>
                    </a:lnTo>
                    <a:lnTo>
                      <a:pt x="250" y="1455"/>
                    </a:lnTo>
                    <a:lnTo>
                      <a:pt x="237" y="1438"/>
                    </a:lnTo>
                    <a:lnTo>
                      <a:pt x="222" y="1421"/>
                    </a:lnTo>
                    <a:lnTo>
                      <a:pt x="208" y="1405"/>
                    </a:lnTo>
                    <a:lnTo>
                      <a:pt x="194" y="1388"/>
                    </a:lnTo>
                    <a:lnTo>
                      <a:pt x="194" y="1388"/>
                    </a:lnTo>
                    <a:lnTo>
                      <a:pt x="182" y="1372"/>
                    </a:lnTo>
                    <a:lnTo>
                      <a:pt x="171" y="1356"/>
                    </a:lnTo>
                    <a:lnTo>
                      <a:pt x="161" y="1339"/>
                    </a:lnTo>
                    <a:lnTo>
                      <a:pt x="153" y="1322"/>
                    </a:lnTo>
                    <a:lnTo>
                      <a:pt x="136" y="1288"/>
                    </a:lnTo>
                    <a:lnTo>
                      <a:pt x="123" y="1253"/>
                    </a:lnTo>
                    <a:lnTo>
                      <a:pt x="123" y="1253"/>
                    </a:lnTo>
                    <a:lnTo>
                      <a:pt x="112" y="1223"/>
                    </a:lnTo>
                    <a:lnTo>
                      <a:pt x="103" y="1194"/>
                    </a:lnTo>
                    <a:lnTo>
                      <a:pt x="86" y="1135"/>
                    </a:lnTo>
                    <a:lnTo>
                      <a:pt x="55" y="1018"/>
                    </a:lnTo>
                    <a:lnTo>
                      <a:pt x="55" y="1018"/>
                    </a:lnTo>
                    <a:lnTo>
                      <a:pt x="51" y="1002"/>
                    </a:lnTo>
                    <a:lnTo>
                      <a:pt x="50" y="986"/>
                    </a:lnTo>
                    <a:lnTo>
                      <a:pt x="47" y="952"/>
                    </a:lnTo>
                    <a:lnTo>
                      <a:pt x="47" y="917"/>
                    </a:lnTo>
                    <a:lnTo>
                      <a:pt x="46" y="884"/>
                    </a:lnTo>
                    <a:lnTo>
                      <a:pt x="46" y="884"/>
                    </a:lnTo>
                    <a:lnTo>
                      <a:pt x="44" y="849"/>
                    </a:lnTo>
                    <a:lnTo>
                      <a:pt x="44" y="814"/>
                    </a:lnTo>
                    <a:lnTo>
                      <a:pt x="46" y="743"/>
                    </a:lnTo>
                    <a:lnTo>
                      <a:pt x="46" y="743"/>
                    </a:lnTo>
                    <a:lnTo>
                      <a:pt x="47" y="710"/>
                    </a:lnTo>
                    <a:lnTo>
                      <a:pt x="48" y="678"/>
                    </a:lnTo>
                    <a:lnTo>
                      <a:pt x="51" y="644"/>
                    </a:lnTo>
                    <a:lnTo>
                      <a:pt x="56" y="611"/>
                    </a:lnTo>
                    <a:lnTo>
                      <a:pt x="63" y="578"/>
                    </a:lnTo>
                    <a:lnTo>
                      <a:pt x="71" y="547"/>
                    </a:lnTo>
                    <a:lnTo>
                      <a:pt x="80" y="516"/>
                    </a:lnTo>
                    <a:lnTo>
                      <a:pt x="92" y="485"/>
                    </a:lnTo>
                    <a:lnTo>
                      <a:pt x="92" y="485"/>
                    </a:lnTo>
                    <a:lnTo>
                      <a:pt x="102" y="458"/>
                    </a:lnTo>
                    <a:lnTo>
                      <a:pt x="112" y="431"/>
                    </a:lnTo>
                    <a:lnTo>
                      <a:pt x="133" y="376"/>
                    </a:lnTo>
                    <a:lnTo>
                      <a:pt x="144" y="348"/>
                    </a:lnTo>
                    <a:lnTo>
                      <a:pt x="157" y="322"/>
                    </a:lnTo>
                    <a:lnTo>
                      <a:pt x="171" y="297"/>
                    </a:lnTo>
                    <a:lnTo>
                      <a:pt x="188" y="272"/>
                    </a:lnTo>
                    <a:lnTo>
                      <a:pt x="188" y="272"/>
                    </a:lnTo>
                    <a:lnTo>
                      <a:pt x="199" y="261"/>
                    </a:lnTo>
                    <a:lnTo>
                      <a:pt x="209" y="249"/>
                    </a:lnTo>
                    <a:lnTo>
                      <a:pt x="230" y="228"/>
                    </a:lnTo>
                    <a:lnTo>
                      <a:pt x="254" y="210"/>
                    </a:lnTo>
                    <a:lnTo>
                      <a:pt x="277" y="193"/>
                    </a:lnTo>
                    <a:lnTo>
                      <a:pt x="301" y="177"/>
                    </a:lnTo>
                    <a:lnTo>
                      <a:pt x="327" y="162"/>
                    </a:lnTo>
                    <a:lnTo>
                      <a:pt x="379" y="131"/>
                    </a:lnTo>
                    <a:lnTo>
                      <a:pt x="379" y="131"/>
                    </a:lnTo>
                    <a:lnTo>
                      <a:pt x="405" y="117"/>
                    </a:lnTo>
                    <a:lnTo>
                      <a:pt x="433" y="102"/>
                    </a:lnTo>
                    <a:lnTo>
                      <a:pt x="462" y="89"/>
                    </a:lnTo>
                    <a:lnTo>
                      <a:pt x="492" y="79"/>
                    </a:lnTo>
                    <a:lnTo>
                      <a:pt x="522" y="68"/>
                    </a:lnTo>
                    <a:lnTo>
                      <a:pt x="552" y="59"/>
                    </a:lnTo>
                    <a:lnTo>
                      <a:pt x="582" y="51"/>
                    </a:lnTo>
                    <a:lnTo>
                      <a:pt x="611" y="45"/>
                    </a:lnTo>
                    <a:lnTo>
                      <a:pt x="611" y="45"/>
                    </a:lnTo>
                    <a:lnTo>
                      <a:pt x="616" y="43"/>
                    </a:lnTo>
                    <a:lnTo>
                      <a:pt x="620" y="41"/>
                    </a:lnTo>
                    <a:lnTo>
                      <a:pt x="624" y="38"/>
                    </a:lnTo>
                    <a:lnTo>
                      <a:pt x="625" y="34"/>
                    </a:lnTo>
                    <a:lnTo>
                      <a:pt x="627" y="30"/>
                    </a:lnTo>
                    <a:lnTo>
                      <a:pt x="628" y="26"/>
                    </a:lnTo>
                    <a:lnTo>
                      <a:pt x="627" y="17"/>
                    </a:lnTo>
                    <a:lnTo>
                      <a:pt x="623" y="9"/>
                    </a:lnTo>
                    <a:lnTo>
                      <a:pt x="620" y="7"/>
                    </a:lnTo>
                    <a:lnTo>
                      <a:pt x="617" y="4"/>
                    </a:lnTo>
                    <a:lnTo>
                      <a:pt x="613" y="2"/>
                    </a:lnTo>
                    <a:lnTo>
                      <a:pt x="610" y="0"/>
                    </a:lnTo>
                    <a:lnTo>
                      <a:pt x="604" y="0"/>
                    </a:lnTo>
                    <a:lnTo>
                      <a:pt x="599" y="0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Freeform 1176"/>
              <p:cNvSpPr/>
              <p:nvPr/>
            </p:nvSpPr>
            <p:spPr bwMode="auto">
              <a:xfrm>
                <a:off x="6497638" y="4068763"/>
                <a:ext cx="158750" cy="666750"/>
              </a:xfrm>
              <a:custGeom>
                <a:avLst/>
                <a:gdLst/>
                <a:ahLst/>
                <a:cxnLst>
                  <a:cxn ang="0">
                    <a:pos x="355" y="6"/>
                  </a:cxn>
                  <a:cxn ang="0">
                    <a:pos x="336" y="13"/>
                  </a:cxn>
                  <a:cxn ang="0">
                    <a:pos x="290" y="47"/>
                  </a:cxn>
                  <a:cxn ang="0">
                    <a:pos x="201" y="129"/>
                  </a:cxn>
                  <a:cxn ang="0">
                    <a:pos x="162" y="174"/>
                  </a:cxn>
                  <a:cxn ang="0">
                    <a:pos x="114" y="245"/>
                  </a:cxn>
                  <a:cxn ang="0">
                    <a:pos x="72" y="323"/>
                  </a:cxn>
                  <a:cxn ang="0">
                    <a:pos x="39" y="402"/>
                  </a:cxn>
                  <a:cxn ang="0">
                    <a:pos x="18" y="486"/>
                  </a:cxn>
                  <a:cxn ang="0">
                    <a:pos x="4" y="602"/>
                  </a:cxn>
                  <a:cxn ang="0">
                    <a:pos x="0" y="775"/>
                  </a:cxn>
                  <a:cxn ang="0">
                    <a:pos x="1" y="922"/>
                  </a:cxn>
                  <a:cxn ang="0">
                    <a:pos x="11" y="1020"/>
                  </a:cxn>
                  <a:cxn ang="0">
                    <a:pos x="19" y="1103"/>
                  </a:cxn>
                  <a:cxn ang="0">
                    <a:pos x="40" y="1187"/>
                  </a:cxn>
                  <a:cxn ang="0">
                    <a:pos x="65" y="1237"/>
                  </a:cxn>
                  <a:cxn ang="0">
                    <a:pos x="81" y="1264"/>
                  </a:cxn>
                  <a:cxn ang="0">
                    <a:pos x="114" y="1356"/>
                  </a:cxn>
                  <a:cxn ang="0">
                    <a:pos x="137" y="1415"/>
                  </a:cxn>
                  <a:cxn ang="0">
                    <a:pos x="163" y="1471"/>
                  </a:cxn>
                  <a:cxn ang="0">
                    <a:pos x="226" y="1581"/>
                  </a:cxn>
                  <a:cxn ang="0">
                    <a:pos x="285" y="1653"/>
                  </a:cxn>
                  <a:cxn ang="0">
                    <a:pos x="314" y="1677"/>
                  </a:cxn>
                  <a:cxn ang="0">
                    <a:pos x="327" y="1680"/>
                  </a:cxn>
                  <a:cxn ang="0">
                    <a:pos x="341" y="1674"/>
                  </a:cxn>
                  <a:cxn ang="0">
                    <a:pos x="349" y="1658"/>
                  </a:cxn>
                  <a:cxn ang="0">
                    <a:pos x="345" y="1646"/>
                  </a:cxn>
                  <a:cxn ang="0">
                    <a:pos x="319" y="1623"/>
                  </a:cxn>
                  <a:cxn ang="0">
                    <a:pos x="264" y="1557"/>
                  </a:cxn>
                  <a:cxn ang="0">
                    <a:pos x="222" y="1484"/>
                  </a:cxn>
                  <a:cxn ang="0">
                    <a:pos x="165" y="1353"/>
                  </a:cxn>
                  <a:cxn ang="0">
                    <a:pos x="123" y="1247"/>
                  </a:cxn>
                  <a:cxn ang="0">
                    <a:pos x="77" y="1136"/>
                  </a:cxn>
                  <a:cxn ang="0">
                    <a:pos x="59" y="1050"/>
                  </a:cxn>
                  <a:cxn ang="0">
                    <a:pos x="56" y="1005"/>
                  </a:cxn>
                  <a:cxn ang="0">
                    <a:pos x="47" y="936"/>
                  </a:cxn>
                  <a:cxn ang="0">
                    <a:pos x="45" y="796"/>
                  </a:cxn>
                  <a:cxn ang="0">
                    <a:pos x="47" y="687"/>
                  </a:cxn>
                  <a:cxn ang="0">
                    <a:pos x="61" y="527"/>
                  </a:cxn>
                  <a:cxn ang="0">
                    <a:pos x="85" y="422"/>
                  </a:cxn>
                  <a:cxn ang="0">
                    <a:pos x="102" y="371"/>
                  </a:cxn>
                  <a:cxn ang="0">
                    <a:pos x="141" y="286"/>
                  </a:cxn>
                  <a:cxn ang="0">
                    <a:pos x="193" y="209"/>
                  </a:cxn>
                  <a:cxn ang="0">
                    <a:pos x="234" y="162"/>
                  </a:cxn>
                  <a:cxn ang="0">
                    <a:pos x="304" y="94"/>
                  </a:cxn>
                  <a:cxn ang="0">
                    <a:pos x="345" y="64"/>
                  </a:cxn>
                  <a:cxn ang="0">
                    <a:pos x="392" y="36"/>
                  </a:cxn>
                  <a:cxn ang="0">
                    <a:pos x="399" y="30"/>
                  </a:cxn>
                  <a:cxn ang="0">
                    <a:pos x="400" y="18"/>
                  </a:cxn>
                  <a:cxn ang="0">
                    <a:pos x="387" y="2"/>
                  </a:cxn>
                  <a:cxn ang="0">
                    <a:pos x="369" y="0"/>
                  </a:cxn>
                  <a:cxn ang="0">
                    <a:pos x="361" y="5"/>
                  </a:cxn>
                </a:cxnLst>
                <a:rect l="0" t="0" r="r" b="b"/>
                <a:pathLst>
                  <a:path w="400" h="1680">
                    <a:moveTo>
                      <a:pt x="361" y="5"/>
                    </a:moveTo>
                    <a:lnTo>
                      <a:pt x="361" y="5"/>
                    </a:lnTo>
                    <a:lnTo>
                      <a:pt x="355" y="6"/>
                    </a:lnTo>
                    <a:lnTo>
                      <a:pt x="349" y="7"/>
                    </a:lnTo>
                    <a:lnTo>
                      <a:pt x="342" y="10"/>
                    </a:lnTo>
                    <a:lnTo>
                      <a:pt x="336" y="13"/>
                    </a:lnTo>
                    <a:lnTo>
                      <a:pt x="336" y="13"/>
                    </a:lnTo>
                    <a:lnTo>
                      <a:pt x="290" y="47"/>
                    </a:lnTo>
                    <a:lnTo>
                      <a:pt x="290" y="47"/>
                    </a:lnTo>
                    <a:lnTo>
                      <a:pt x="267" y="65"/>
                    </a:lnTo>
                    <a:lnTo>
                      <a:pt x="244" y="86"/>
                    </a:lnTo>
                    <a:lnTo>
                      <a:pt x="201" y="129"/>
                    </a:lnTo>
                    <a:lnTo>
                      <a:pt x="201" y="129"/>
                    </a:lnTo>
                    <a:lnTo>
                      <a:pt x="182" y="151"/>
                    </a:lnTo>
                    <a:lnTo>
                      <a:pt x="162" y="174"/>
                    </a:lnTo>
                    <a:lnTo>
                      <a:pt x="145" y="197"/>
                    </a:lnTo>
                    <a:lnTo>
                      <a:pt x="129" y="221"/>
                    </a:lnTo>
                    <a:lnTo>
                      <a:pt x="114" y="245"/>
                    </a:lnTo>
                    <a:lnTo>
                      <a:pt x="99" y="270"/>
                    </a:lnTo>
                    <a:lnTo>
                      <a:pt x="72" y="323"/>
                    </a:lnTo>
                    <a:lnTo>
                      <a:pt x="72" y="323"/>
                    </a:lnTo>
                    <a:lnTo>
                      <a:pt x="59" y="349"/>
                    </a:lnTo>
                    <a:lnTo>
                      <a:pt x="48" y="375"/>
                    </a:lnTo>
                    <a:lnTo>
                      <a:pt x="39" y="402"/>
                    </a:lnTo>
                    <a:lnTo>
                      <a:pt x="31" y="430"/>
                    </a:lnTo>
                    <a:lnTo>
                      <a:pt x="23" y="459"/>
                    </a:lnTo>
                    <a:lnTo>
                      <a:pt x="18" y="486"/>
                    </a:lnTo>
                    <a:lnTo>
                      <a:pt x="13" y="515"/>
                    </a:lnTo>
                    <a:lnTo>
                      <a:pt x="9" y="544"/>
                    </a:lnTo>
                    <a:lnTo>
                      <a:pt x="4" y="602"/>
                    </a:lnTo>
                    <a:lnTo>
                      <a:pt x="1" y="660"/>
                    </a:lnTo>
                    <a:lnTo>
                      <a:pt x="0" y="718"/>
                    </a:lnTo>
                    <a:lnTo>
                      <a:pt x="0" y="775"/>
                    </a:lnTo>
                    <a:lnTo>
                      <a:pt x="0" y="889"/>
                    </a:lnTo>
                    <a:lnTo>
                      <a:pt x="0" y="889"/>
                    </a:lnTo>
                    <a:lnTo>
                      <a:pt x="1" y="922"/>
                    </a:lnTo>
                    <a:lnTo>
                      <a:pt x="4" y="954"/>
                    </a:lnTo>
                    <a:lnTo>
                      <a:pt x="8" y="987"/>
                    </a:lnTo>
                    <a:lnTo>
                      <a:pt x="11" y="1020"/>
                    </a:lnTo>
                    <a:lnTo>
                      <a:pt x="11" y="1020"/>
                    </a:lnTo>
                    <a:lnTo>
                      <a:pt x="15" y="1075"/>
                    </a:lnTo>
                    <a:lnTo>
                      <a:pt x="19" y="1103"/>
                    </a:lnTo>
                    <a:lnTo>
                      <a:pt x="25" y="1132"/>
                    </a:lnTo>
                    <a:lnTo>
                      <a:pt x="31" y="1160"/>
                    </a:lnTo>
                    <a:lnTo>
                      <a:pt x="40" y="1187"/>
                    </a:lnTo>
                    <a:lnTo>
                      <a:pt x="52" y="1212"/>
                    </a:lnTo>
                    <a:lnTo>
                      <a:pt x="59" y="1225"/>
                    </a:lnTo>
                    <a:lnTo>
                      <a:pt x="65" y="1237"/>
                    </a:lnTo>
                    <a:lnTo>
                      <a:pt x="65" y="1237"/>
                    </a:lnTo>
                    <a:lnTo>
                      <a:pt x="73" y="1250"/>
                    </a:lnTo>
                    <a:lnTo>
                      <a:pt x="81" y="1264"/>
                    </a:lnTo>
                    <a:lnTo>
                      <a:pt x="93" y="1294"/>
                    </a:lnTo>
                    <a:lnTo>
                      <a:pt x="103" y="1326"/>
                    </a:lnTo>
                    <a:lnTo>
                      <a:pt x="114" y="1356"/>
                    </a:lnTo>
                    <a:lnTo>
                      <a:pt x="114" y="1356"/>
                    </a:lnTo>
                    <a:lnTo>
                      <a:pt x="124" y="1386"/>
                    </a:lnTo>
                    <a:lnTo>
                      <a:pt x="137" y="1415"/>
                    </a:lnTo>
                    <a:lnTo>
                      <a:pt x="150" y="1442"/>
                    </a:lnTo>
                    <a:lnTo>
                      <a:pt x="163" y="1471"/>
                    </a:lnTo>
                    <a:lnTo>
                      <a:pt x="163" y="1471"/>
                    </a:lnTo>
                    <a:lnTo>
                      <a:pt x="193" y="1527"/>
                    </a:lnTo>
                    <a:lnTo>
                      <a:pt x="209" y="1555"/>
                    </a:lnTo>
                    <a:lnTo>
                      <a:pt x="226" y="1581"/>
                    </a:lnTo>
                    <a:lnTo>
                      <a:pt x="244" y="1606"/>
                    </a:lnTo>
                    <a:lnTo>
                      <a:pt x="264" y="1629"/>
                    </a:lnTo>
                    <a:lnTo>
                      <a:pt x="285" y="1653"/>
                    </a:lnTo>
                    <a:lnTo>
                      <a:pt x="308" y="1675"/>
                    </a:lnTo>
                    <a:lnTo>
                      <a:pt x="308" y="1675"/>
                    </a:lnTo>
                    <a:lnTo>
                      <a:pt x="314" y="1677"/>
                    </a:lnTo>
                    <a:lnTo>
                      <a:pt x="318" y="1680"/>
                    </a:lnTo>
                    <a:lnTo>
                      <a:pt x="321" y="1680"/>
                    </a:lnTo>
                    <a:lnTo>
                      <a:pt x="327" y="1680"/>
                    </a:lnTo>
                    <a:lnTo>
                      <a:pt x="331" y="1680"/>
                    </a:lnTo>
                    <a:lnTo>
                      <a:pt x="335" y="1677"/>
                    </a:lnTo>
                    <a:lnTo>
                      <a:pt x="341" y="1674"/>
                    </a:lnTo>
                    <a:lnTo>
                      <a:pt x="346" y="1666"/>
                    </a:lnTo>
                    <a:lnTo>
                      <a:pt x="348" y="1662"/>
                    </a:lnTo>
                    <a:lnTo>
                      <a:pt x="349" y="1658"/>
                    </a:lnTo>
                    <a:lnTo>
                      <a:pt x="349" y="1654"/>
                    </a:lnTo>
                    <a:lnTo>
                      <a:pt x="348" y="1650"/>
                    </a:lnTo>
                    <a:lnTo>
                      <a:pt x="345" y="1646"/>
                    </a:lnTo>
                    <a:lnTo>
                      <a:pt x="341" y="1642"/>
                    </a:lnTo>
                    <a:lnTo>
                      <a:pt x="341" y="1642"/>
                    </a:lnTo>
                    <a:lnTo>
                      <a:pt x="319" y="1623"/>
                    </a:lnTo>
                    <a:lnTo>
                      <a:pt x="299" y="1602"/>
                    </a:lnTo>
                    <a:lnTo>
                      <a:pt x="281" y="1579"/>
                    </a:lnTo>
                    <a:lnTo>
                      <a:pt x="264" y="1557"/>
                    </a:lnTo>
                    <a:lnTo>
                      <a:pt x="250" y="1534"/>
                    </a:lnTo>
                    <a:lnTo>
                      <a:pt x="235" y="1509"/>
                    </a:lnTo>
                    <a:lnTo>
                      <a:pt x="222" y="1484"/>
                    </a:lnTo>
                    <a:lnTo>
                      <a:pt x="209" y="1459"/>
                    </a:lnTo>
                    <a:lnTo>
                      <a:pt x="185" y="1407"/>
                    </a:lnTo>
                    <a:lnTo>
                      <a:pt x="165" y="1353"/>
                    </a:lnTo>
                    <a:lnTo>
                      <a:pt x="144" y="1301"/>
                    </a:lnTo>
                    <a:lnTo>
                      <a:pt x="123" y="1247"/>
                    </a:lnTo>
                    <a:lnTo>
                      <a:pt x="123" y="1247"/>
                    </a:lnTo>
                    <a:lnTo>
                      <a:pt x="98" y="1192"/>
                    </a:lnTo>
                    <a:lnTo>
                      <a:pt x="87" y="1165"/>
                    </a:lnTo>
                    <a:lnTo>
                      <a:pt x="77" y="1136"/>
                    </a:lnTo>
                    <a:lnTo>
                      <a:pt x="69" y="1109"/>
                    </a:lnTo>
                    <a:lnTo>
                      <a:pt x="62" y="1080"/>
                    </a:lnTo>
                    <a:lnTo>
                      <a:pt x="59" y="1050"/>
                    </a:lnTo>
                    <a:lnTo>
                      <a:pt x="57" y="1020"/>
                    </a:lnTo>
                    <a:lnTo>
                      <a:pt x="57" y="1020"/>
                    </a:lnTo>
                    <a:lnTo>
                      <a:pt x="56" y="1005"/>
                    </a:lnTo>
                    <a:lnTo>
                      <a:pt x="55" y="991"/>
                    </a:lnTo>
                    <a:lnTo>
                      <a:pt x="51" y="963"/>
                    </a:lnTo>
                    <a:lnTo>
                      <a:pt x="47" y="936"/>
                    </a:lnTo>
                    <a:lnTo>
                      <a:pt x="45" y="922"/>
                    </a:lnTo>
                    <a:lnTo>
                      <a:pt x="45" y="909"/>
                    </a:lnTo>
                    <a:lnTo>
                      <a:pt x="45" y="796"/>
                    </a:lnTo>
                    <a:lnTo>
                      <a:pt x="45" y="796"/>
                    </a:lnTo>
                    <a:lnTo>
                      <a:pt x="45" y="741"/>
                    </a:lnTo>
                    <a:lnTo>
                      <a:pt x="47" y="687"/>
                    </a:lnTo>
                    <a:lnTo>
                      <a:pt x="49" y="633"/>
                    </a:lnTo>
                    <a:lnTo>
                      <a:pt x="55" y="580"/>
                    </a:lnTo>
                    <a:lnTo>
                      <a:pt x="61" y="527"/>
                    </a:lnTo>
                    <a:lnTo>
                      <a:pt x="72" y="474"/>
                    </a:lnTo>
                    <a:lnTo>
                      <a:pt x="78" y="448"/>
                    </a:lnTo>
                    <a:lnTo>
                      <a:pt x="85" y="422"/>
                    </a:lnTo>
                    <a:lnTo>
                      <a:pt x="93" y="396"/>
                    </a:lnTo>
                    <a:lnTo>
                      <a:pt x="102" y="371"/>
                    </a:lnTo>
                    <a:lnTo>
                      <a:pt x="102" y="371"/>
                    </a:lnTo>
                    <a:lnTo>
                      <a:pt x="114" y="341"/>
                    </a:lnTo>
                    <a:lnTo>
                      <a:pt x="127" y="313"/>
                    </a:lnTo>
                    <a:lnTo>
                      <a:pt x="141" y="286"/>
                    </a:lnTo>
                    <a:lnTo>
                      <a:pt x="157" y="259"/>
                    </a:lnTo>
                    <a:lnTo>
                      <a:pt x="175" y="234"/>
                    </a:lnTo>
                    <a:lnTo>
                      <a:pt x="193" y="209"/>
                    </a:lnTo>
                    <a:lnTo>
                      <a:pt x="213" y="184"/>
                    </a:lnTo>
                    <a:lnTo>
                      <a:pt x="234" y="162"/>
                    </a:lnTo>
                    <a:lnTo>
                      <a:pt x="234" y="162"/>
                    </a:lnTo>
                    <a:lnTo>
                      <a:pt x="256" y="138"/>
                    </a:lnTo>
                    <a:lnTo>
                      <a:pt x="280" y="116"/>
                    </a:lnTo>
                    <a:lnTo>
                      <a:pt x="304" y="94"/>
                    </a:lnTo>
                    <a:lnTo>
                      <a:pt x="329" y="74"/>
                    </a:lnTo>
                    <a:lnTo>
                      <a:pt x="329" y="74"/>
                    </a:lnTo>
                    <a:lnTo>
                      <a:pt x="345" y="64"/>
                    </a:lnTo>
                    <a:lnTo>
                      <a:pt x="362" y="56"/>
                    </a:lnTo>
                    <a:lnTo>
                      <a:pt x="378" y="47"/>
                    </a:lnTo>
                    <a:lnTo>
                      <a:pt x="392" y="36"/>
                    </a:lnTo>
                    <a:lnTo>
                      <a:pt x="392" y="36"/>
                    </a:lnTo>
                    <a:lnTo>
                      <a:pt x="396" y="34"/>
                    </a:lnTo>
                    <a:lnTo>
                      <a:pt x="399" y="30"/>
                    </a:lnTo>
                    <a:lnTo>
                      <a:pt x="400" y="26"/>
                    </a:lnTo>
                    <a:lnTo>
                      <a:pt x="400" y="22"/>
                    </a:lnTo>
                    <a:lnTo>
                      <a:pt x="400" y="18"/>
                    </a:lnTo>
                    <a:lnTo>
                      <a:pt x="399" y="14"/>
                    </a:lnTo>
                    <a:lnTo>
                      <a:pt x="393" y="7"/>
                    </a:lnTo>
                    <a:lnTo>
                      <a:pt x="387" y="2"/>
                    </a:lnTo>
                    <a:lnTo>
                      <a:pt x="378" y="0"/>
                    </a:lnTo>
                    <a:lnTo>
                      <a:pt x="374" y="0"/>
                    </a:lnTo>
                    <a:lnTo>
                      <a:pt x="369" y="0"/>
                    </a:lnTo>
                    <a:lnTo>
                      <a:pt x="365" y="1"/>
                    </a:lnTo>
                    <a:lnTo>
                      <a:pt x="361" y="5"/>
                    </a:lnTo>
                    <a:lnTo>
                      <a:pt x="361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Freeform 1177"/>
              <p:cNvSpPr/>
              <p:nvPr/>
            </p:nvSpPr>
            <p:spPr bwMode="auto">
              <a:xfrm>
                <a:off x="6662738" y="4068763"/>
                <a:ext cx="115888" cy="390525"/>
              </a:xfrm>
              <a:custGeom>
                <a:avLst/>
                <a:gdLst/>
                <a:ahLst/>
                <a:cxnLst>
                  <a:cxn ang="0">
                    <a:pos x="271" y="709"/>
                  </a:cxn>
                  <a:cxn ang="0">
                    <a:pos x="271" y="598"/>
                  </a:cxn>
                  <a:cxn ang="0">
                    <a:pos x="266" y="523"/>
                  </a:cxn>
                  <a:cxn ang="0">
                    <a:pos x="254" y="451"/>
                  </a:cxn>
                  <a:cxn ang="0">
                    <a:pos x="243" y="416"/>
                  </a:cxn>
                  <a:cxn ang="0">
                    <a:pos x="238" y="399"/>
                  </a:cxn>
                  <a:cxn ang="0">
                    <a:pos x="226" y="351"/>
                  </a:cxn>
                  <a:cxn ang="0">
                    <a:pos x="215" y="301"/>
                  </a:cxn>
                  <a:cxn ang="0">
                    <a:pos x="209" y="284"/>
                  </a:cxn>
                  <a:cxn ang="0">
                    <a:pos x="177" y="198"/>
                  </a:cxn>
                  <a:cxn ang="0">
                    <a:pos x="162" y="170"/>
                  </a:cxn>
                  <a:cxn ang="0">
                    <a:pos x="123" y="113"/>
                  </a:cxn>
                  <a:cxn ang="0">
                    <a:pos x="82" y="57"/>
                  </a:cxn>
                  <a:cxn ang="0">
                    <a:pos x="55" y="21"/>
                  </a:cxn>
                  <a:cxn ang="0">
                    <a:pos x="43" y="12"/>
                  </a:cxn>
                  <a:cxn ang="0">
                    <a:pos x="39" y="7"/>
                  </a:cxn>
                  <a:cxn ang="0">
                    <a:pos x="25" y="0"/>
                  </a:cxn>
                  <a:cxn ang="0">
                    <a:pos x="10" y="3"/>
                  </a:cxn>
                  <a:cxn ang="0">
                    <a:pos x="1" y="13"/>
                  </a:cxn>
                  <a:cxn ang="0">
                    <a:pos x="0" y="23"/>
                  </a:cxn>
                  <a:cxn ang="0">
                    <a:pos x="0" y="28"/>
                  </a:cxn>
                  <a:cxn ang="0">
                    <a:pos x="4" y="42"/>
                  </a:cxn>
                  <a:cxn ang="0">
                    <a:pos x="16" y="50"/>
                  </a:cxn>
                  <a:cxn ang="0">
                    <a:pos x="24" y="54"/>
                  </a:cxn>
                  <a:cxn ang="0">
                    <a:pos x="37" y="67"/>
                  </a:cxn>
                  <a:cxn ang="0">
                    <a:pos x="55" y="94"/>
                  </a:cxn>
                  <a:cxn ang="0">
                    <a:pos x="65" y="110"/>
                  </a:cxn>
                  <a:cxn ang="0">
                    <a:pos x="109" y="169"/>
                  </a:cxn>
                  <a:cxn ang="0">
                    <a:pos x="128" y="202"/>
                  </a:cxn>
                  <a:cxn ang="0">
                    <a:pos x="143" y="233"/>
                  </a:cxn>
                  <a:cxn ang="0">
                    <a:pos x="153" y="262"/>
                  </a:cxn>
                  <a:cxn ang="0">
                    <a:pos x="178" y="348"/>
                  </a:cxn>
                  <a:cxn ang="0">
                    <a:pos x="201" y="433"/>
                  </a:cxn>
                  <a:cxn ang="0">
                    <a:pos x="211" y="462"/>
                  </a:cxn>
                  <a:cxn ang="0">
                    <a:pos x="217" y="492"/>
                  </a:cxn>
                  <a:cxn ang="0">
                    <a:pos x="222" y="556"/>
                  </a:cxn>
                  <a:cxn ang="0">
                    <a:pos x="225" y="586"/>
                  </a:cxn>
                  <a:cxn ang="0">
                    <a:pos x="228" y="621"/>
                  </a:cxn>
                  <a:cxn ang="0">
                    <a:pos x="226" y="693"/>
                  </a:cxn>
                  <a:cxn ang="0">
                    <a:pos x="225" y="730"/>
                  </a:cxn>
                  <a:cxn ang="0">
                    <a:pos x="229" y="789"/>
                  </a:cxn>
                  <a:cxn ang="0">
                    <a:pos x="241" y="877"/>
                  </a:cxn>
                  <a:cxn ang="0">
                    <a:pos x="245" y="935"/>
                  </a:cxn>
                  <a:cxn ang="0">
                    <a:pos x="245" y="964"/>
                  </a:cxn>
                  <a:cxn ang="0">
                    <a:pos x="246" y="973"/>
                  </a:cxn>
                  <a:cxn ang="0">
                    <a:pos x="251" y="981"/>
                  </a:cxn>
                  <a:cxn ang="0">
                    <a:pos x="258" y="985"/>
                  </a:cxn>
                  <a:cxn ang="0">
                    <a:pos x="275" y="985"/>
                  </a:cxn>
                  <a:cxn ang="0">
                    <a:pos x="283" y="981"/>
                  </a:cxn>
                  <a:cxn ang="0">
                    <a:pos x="288" y="973"/>
                  </a:cxn>
                  <a:cxn ang="0">
                    <a:pos x="290" y="964"/>
                  </a:cxn>
                  <a:cxn ang="0">
                    <a:pos x="290" y="933"/>
                  </a:cxn>
                  <a:cxn ang="0">
                    <a:pos x="286" y="869"/>
                  </a:cxn>
                  <a:cxn ang="0">
                    <a:pos x="275" y="773"/>
                  </a:cxn>
                  <a:cxn ang="0">
                    <a:pos x="271" y="709"/>
                  </a:cxn>
                </a:cxnLst>
                <a:rect l="0" t="0" r="r" b="b"/>
                <a:pathLst>
                  <a:path w="290" h="986">
                    <a:moveTo>
                      <a:pt x="271" y="709"/>
                    </a:moveTo>
                    <a:lnTo>
                      <a:pt x="271" y="709"/>
                    </a:lnTo>
                    <a:lnTo>
                      <a:pt x="271" y="635"/>
                    </a:lnTo>
                    <a:lnTo>
                      <a:pt x="271" y="598"/>
                    </a:lnTo>
                    <a:lnTo>
                      <a:pt x="269" y="561"/>
                    </a:lnTo>
                    <a:lnTo>
                      <a:pt x="266" y="523"/>
                    </a:lnTo>
                    <a:lnTo>
                      <a:pt x="262" y="487"/>
                    </a:lnTo>
                    <a:lnTo>
                      <a:pt x="254" y="451"/>
                    </a:lnTo>
                    <a:lnTo>
                      <a:pt x="249" y="433"/>
                    </a:lnTo>
                    <a:lnTo>
                      <a:pt x="243" y="416"/>
                    </a:lnTo>
                    <a:lnTo>
                      <a:pt x="243" y="416"/>
                    </a:lnTo>
                    <a:lnTo>
                      <a:pt x="238" y="399"/>
                    </a:lnTo>
                    <a:lnTo>
                      <a:pt x="234" y="383"/>
                    </a:lnTo>
                    <a:lnTo>
                      <a:pt x="226" y="351"/>
                    </a:lnTo>
                    <a:lnTo>
                      <a:pt x="218" y="317"/>
                    </a:lnTo>
                    <a:lnTo>
                      <a:pt x="215" y="301"/>
                    </a:lnTo>
                    <a:lnTo>
                      <a:pt x="209" y="284"/>
                    </a:lnTo>
                    <a:lnTo>
                      <a:pt x="209" y="284"/>
                    </a:lnTo>
                    <a:lnTo>
                      <a:pt x="188" y="227"/>
                    </a:lnTo>
                    <a:lnTo>
                      <a:pt x="177" y="198"/>
                    </a:lnTo>
                    <a:lnTo>
                      <a:pt x="170" y="183"/>
                    </a:lnTo>
                    <a:lnTo>
                      <a:pt x="162" y="170"/>
                    </a:lnTo>
                    <a:lnTo>
                      <a:pt x="162" y="170"/>
                    </a:lnTo>
                    <a:lnTo>
                      <a:pt x="123" y="113"/>
                    </a:lnTo>
                    <a:lnTo>
                      <a:pt x="82" y="57"/>
                    </a:lnTo>
                    <a:lnTo>
                      <a:pt x="82" y="57"/>
                    </a:lnTo>
                    <a:lnTo>
                      <a:pt x="64" y="32"/>
                    </a:lnTo>
                    <a:lnTo>
                      <a:pt x="55" y="21"/>
                    </a:lnTo>
                    <a:lnTo>
                      <a:pt x="50" y="17"/>
                    </a:lnTo>
                    <a:lnTo>
                      <a:pt x="43" y="12"/>
                    </a:lnTo>
                    <a:lnTo>
                      <a:pt x="43" y="12"/>
                    </a:lnTo>
                    <a:lnTo>
                      <a:pt x="39" y="7"/>
                    </a:lnTo>
                    <a:lnTo>
                      <a:pt x="33" y="3"/>
                    </a:lnTo>
                    <a:lnTo>
                      <a:pt x="25" y="0"/>
                    </a:lnTo>
                    <a:lnTo>
                      <a:pt x="18" y="0"/>
                    </a:lnTo>
                    <a:lnTo>
                      <a:pt x="10" y="3"/>
                    </a:lnTo>
                    <a:lnTo>
                      <a:pt x="5" y="7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23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0" y="36"/>
                    </a:lnTo>
                    <a:lnTo>
                      <a:pt x="4" y="42"/>
                    </a:lnTo>
                    <a:lnTo>
                      <a:pt x="9" y="47"/>
                    </a:lnTo>
                    <a:lnTo>
                      <a:pt x="16" y="50"/>
                    </a:lnTo>
                    <a:lnTo>
                      <a:pt x="16" y="50"/>
                    </a:lnTo>
                    <a:lnTo>
                      <a:pt x="24" y="54"/>
                    </a:lnTo>
                    <a:lnTo>
                      <a:pt x="30" y="59"/>
                    </a:lnTo>
                    <a:lnTo>
                      <a:pt x="37" y="67"/>
                    </a:lnTo>
                    <a:lnTo>
                      <a:pt x="43" y="76"/>
                    </a:lnTo>
                    <a:lnTo>
                      <a:pt x="55" y="94"/>
                    </a:lnTo>
                    <a:lnTo>
                      <a:pt x="65" y="110"/>
                    </a:lnTo>
                    <a:lnTo>
                      <a:pt x="65" y="110"/>
                    </a:lnTo>
                    <a:lnTo>
                      <a:pt x="88" y="138"/>
                    </a:lnTo>
                    <a:lnTo>
                      <a:pt x="109" y="169"/>
                    </a:lnTo>
                    <a:lnTo>
                      <a:pt x="119" y="185"/>
                    </a:lnTo>
                    <a:lnTo>
                      <a:pt x="128" y="202"/>
                    </a:lnTo>
                    <a:lnTo>
                      <a:pt x="136" y="217"/>
                    </a:lnTo>
                    <a:lnTo>
                      <a:pt x="143" y="233"/>
                    </a:lnTo>
                    <a:lnTo>
                      <a:pt x="143" y="233"/>
                    </a:lnTo>
                    <a:lnTo>
                      <a:pt x="153" y="262"/>
                    </a:lnTo>
                    <a:lnTo>
                      <a:pt x="162" y="291"/>
                    </a:lnTo>
                    <a:lnTo>
                      <a:pt x="178" y="348"/>
                    </a:lnTo>
                    <a:lnTo>
                      <a:pt x="194" y="406"/>
                    </a:lnTo>
                    <a:lnTo>
                      <a:pt x="201" y="433"/>
                    </a:lnTo>
                    <a:lnTo>
                      <a:pt x="211" y="462"/>
                    </a:lnTo>
                    <a:lnTo>
                      <a:pt x="211" y="462"/>
                    </a:lnTo>
                    <a:lnTo>
                      <a:pt x="215" y="476"/>
                    </a:lnTo>
                    <a:lnTo>
                      <a:pt x="217" y="492"/>
                    </a:lnTo>
                    <a:lnTo>
                      <a:pt x="221" y="523"/>
                    </a:lnTo>
                    <a:lnTo>
                      <a:pt x="222" y="556"/>
                    </a:lnTo>
                    <a:lnTo>
                      <a:pt x="225" y="586"/>
                    </a:lnTo>
                    <a:lnTo>
                      <a:pt x="225" y="586"/>
                    </a:lnTo>
                    <a:lnTo>
                      <a:pt x="228" y="604"/>
                    </a:lnTo>
                    <a:lnTo>
                      <a:pt x="228" y="621"/>
                    </a:lnTo>
                    <a:lnTo>
                      <a:pt x="228" y="658"/>
                    </a:lnTo>
                    <a:lnTo>
                      <a:pt x="226" y="693"/>
                    </a:lnTo>
                    <a:lnTo>
                      <a:pt x="225" y="730"/>
                    </a:lnTo>
                    <a:lnTo>
                      <a:pt x="225" y="730"/>
                    </a:lnTo>
                    <a:lnTo>
                      <a:pt x="226" y="759"/>
                    </a:lnTo>
                    <a:lnTo>
                      <a:pt x="229" y="789"/>
                    </a:lnTo>
                    <a:lnTo>
                      <a:pt x="237" y="848"/>
                    </a:lnTo>
                    <a:lnTo>
                      <a:pt x="241" y="877"/>
                    </a:lnTo>
                    <a:lnTo>
                      <a:pt x="243" y="905"/>
                    </a:lnTo>
                    <a:lnTo>
                      <a:pt x="245" y="935"/>
                    </a:lnTo>
                    <a:lnTo>
                      <a:pt x="245" y="964"/>
                    </a:lnTo>
                    <a:lnTo>
                      <a:pt x="245" y="964"/>
                    </a:lnTo>
                    <a:lnTo>
                      <a:pt x="245" y="969"/>
                    </a:lnTo>
                    <a:lnTo>
                      <a:pt x="246" y="973"/>
                    </a:lnTo>
                    <a:lnTo>
                      <a:pt x="249" y="977"/>
                    </a:lnTo>
                    <a:lnTo>
                      <a:pt x="251" y="981"/>
                    </a:lnTo>
                    <a:lnTo>
                      <a:pt x="255" y="984"/>
                    </a:lnTo>
                    <a:lnTo>
                      <a:pt x="258" y="985"/>
                    </a:lnTo>
                    <a:lnTo>
                      <a:pt x="267" y="986"/>
                    </a:lnTo>
                    <a:lnTo>
                      <a:pt x="275" y="985"/>
                    </a:lnTo>
                    <a:lnTo>
                      <a:pt x="279" y="984"/>
                    </a:lnTo>
                    <a:lnTo>
                      <a:pt x="283" y="981"/>
                    </a:lnTo>
                    <a:lnTo>
                      <a:pt x="285" y="977"/>
                    </a:lnTo>
                    <a:lnTo>
                      <a:pt x="288" y="973"/>
                    </a:lnTo>
                    <a:lnTo>
                      <a:pt x="290" y="969"/>
                    </a:lnTo>
                    <a:lnTo>
                      <a:pt x="290" y="964"/>
                    </a:lnTo>
                    <a:lnTo>
                      <a:pt x="290" y="964"/>
                    </a:lnTo>
                    <a:lnTo>
                      <a:pt x="290" y="933"/>
                    </a:lnTo>
                    <a:lnTo>
                      <a:pt x="289" y="900"/>
                    </a:lnTo>
                    <a:lnTo>
                      <a:pt x="286" y="869"/>
                    </a:lnTo>
                    <a:lnTo>
                      <a:pt x="283" y="837"/>
                    </a:lnTo>
                    <a:lnTo>
                      <a:pt x="275" y="773"/>
                    </a:lnTo>
                    <a:lnTo>
                      <a:pt x="272" y="740"/>
                    </a:lnTo>
                    <a:lnTo>
                      <a:pt x="271" y="709"/>
                    </a:lnTo>
                    <a:lnTo>
                      <a:pt x="271" y="7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Freeform 1178"/>
              <p:cNvSpPr/>
              <p:nvPr/>
            </p:nvSpPr>
            <p:spPr bwMode="auto">
              <a:xfrm>
                <a:off x="6656388" y="4681538"/>
                <a:ext cx="47625" cy="52388"/>
              </a:xfrm>
              <a:custGeom>
                <a:avLst/>
                <a:gdLst/>
                <a:ahLst/>
                <a:cxnLst>
                  <a:cxn ang="0">
                    <a:pos x="75" y="16"/>
                  </a:cxn>
                  <a:cxn ang="0">
                    <a:pos x="69" y="32"/>
                  </a:cxn>
                  <a:cxn ang="0">
                    <a:pos x="65" y="36"/>
                  </a:cxn>
                  <a:cxn ang="0">
                    <a:pos x="54" y="46"/>
                  </a:cxn>
                  <a:cxn ang="0">
                    <a:pos x="42" y="57"/>
                  </a:cxn>
                  <a:cxn ang="0">
                    <a:pos x="33" y="72"/>
                  </a:cxn>
                  <a:cxn ang="0">
                    <a:pos x="22" y="85"/>
                  </a:cxn>
                  <a:cxn ang="0">
                    <a:pos x="17" y="87"/>
                  </a:cxn>
                  <a:cxn ang="0">
                    <a:pos x="9" y="91"/>
                  </a:cxn>
                  <a:cxn ang="0">
                    <a:pos x="1" y="101"/>
                  </a:cxn>
                  <a:cxn ang="0">
                    <a:pos x="1" y="118"/>
                  </a:cxn>
                  <a:cxn ang="0">
                    <a:pos x="5" y="126"/>
                  </a:cxn>
                  <a:cxn ang="0">
                    <a:pos x="13" y="130"/>
                  </a:cxn>
                  <a:cxn ang="0">
                    <a:pos x="22" y="131"/>
                  </a:cxn>
                  <a:cxn ang="0">
                    <a:pos x="31" y="129"/>
                  </a:cxn>
                  <a:cxn ang="0">
                    <a:pos x="47" y="122"/>
                  </a:cxn>
                  <a:cxn ang="0">
                    <a:pos x="60" y="110"/>
                  </a:cxn>
                  <a:cxn ang="0">
                    <a:pos x="77" y="88"/>
                  </a:cxn>
                  <a:cxn ang="0">
                    <a:pos x="78" y="84"/>
                  </a:cxn>
                  <a:cxn ang="0">
                    <a:pos x="82" y="83"/>
                  </a:cxn>
                  <a:cxn ang="0">
                    <a:pos x="90" y="76"/>
                  </a:cxn>
                  <a:cxn ang="0">
                    <a:pos x="98" y="68"/>
                  </a:cxn>
                  <a:cxn ang="0">
                    <a:pos x="111" y="50"/>
                  </a:cxn>
                  <a:cxn ang="0">
                    <a:pos x="118" y="28"/>
                  </a:cxn>
                  <a:cxn ang="0">
                    <a:pos x="119" y="23"/>
                  </a:cxn>
                  <a:cxn ang="0">
                    <a:pos x="116" y="13"/>
                  </a:cxn>
                  <a:cxn ang="0">
                    <a:pos x="112" y="7"/>
                  </a:cxn>
                  <a:cxn ang="0">
                    <a:pos x="101" y="0"/>
                  </a:cxn>
                  <a:cxn ang="0">
                    <a:pos x="89" y="0"/>
                  </a:cxn>
                  <a:cxn ang="0">
                    <a:pos x="81" y="4"/>
                  </a:cxn>
                  <a:cxn ang="0">
                    <a:pos x="76" y="11"/>
                  </a:cxn>
                  <a:cxn ang="0">
                    <a:pos x="75" y="16"/>
                  </a:cxn>
                </a:cxnLst>
                <a:rect l="0" t="0" r="r" b="b"/>
                <a:pathLst>
                  <a:path w="119" h="131">
                    <a:moveTo>
                      <a:pt x="75" y="16"/>
                    </a:moveTo>
                    <a:lnTo>
                      <a:pt x="75" y="16"/>
                    </a:lnTo>
                    <a:lnTo>
                      <a:pt x="71" y="27"/>
                    </a:lnTo>
                    <a:lnTo>
                      <a:pt x="69" y="32"/>
                    </a:lnTo>
                    <a:lnTo>
                      <a:pt x="65" y="36"/>
                    </a:lnTo>
                    <a:lnTo>
                      <a:pt x="65" y="36"/>
                    </a:lnTo>
                    <a:lnTo>
                      <a:pt x="60" y="41"/>
                    </a:lnTo>
                    <a:lnTo>
                      <a:pt x="54" y="46"/>
                    </a:lnTo>
                    <a:lnTo>
                      <a:pt x="47" y="50"/>
                    </a:lnTo>
                    <a:lnTo>
                      <a:pt x="42" y="57"/>
                    </a:lnTo>
                    <a:lnTo>
                      <a:pt x="42" y="57"/>
                    </a:lnTo>
                    <a:lnTo>
                      <a:pt x="33" y="72"/>
                    </a:lnTo>
                    <a:lnTo>
                      <a:pt x="33" y="72"/>
                    </a:lnTo>
                    <a:lnTo>
                      <a:pt x="22" y="85"/>
                    </a:lnTo>
                    <a:lnTo>
                      <a:pt x="22" y="85"/>
                    </a:lnTo>
                    <a:lnTo>
                      <a:pt x="17" y="87"/>
                    </a:lnTo>
                    <a:lnTo>
                      <a:pt x="13" y="88"/>
                    </a:lnTo>
                    <a:lnTo>
                      <a:pt x="9" y="91"/>
                    </a:lnTo>
                    <a:lnTo>
                      <a:pt x="5" y="95"/>
                    </a:lnTo>
                    <a:lnTo>
                      <a:pt x="1" y="101"/>
                    </a:lnTo>
                    <a:lnTo>
                      <a:pt x="0" y="110"/>
                    </a:lnTo>
                    <a:lnTo>
                      <a:pt x="1" y="118"/>
                    </a:lnTo>
                    <a:lnTo>
                      <a:pt x="3" y="122"/>
                    </a:lnTo>
                    <a:lnTo>
                      <a:pt x="5" y="126"/>
                    </a:lnTo>
                    <a:lnTo>
                      <a:pt x="9" y="129"/>
                    </a:lnTo>
                    <a:lnTo>
                      <a:pt x="13" y="130"/>
                    </a:lnTo>
                    <a:lnTo>
                      <a:pt x="17" y="131"/>
                    </a:lnTo>
                    <a:lnTo>
                      <a:pt x="22" y="131"/>
                    </a:lnTo>
                    <a:lnTo>
                      <a:pt x="22" y="131"/>
                    </a:lnTo>
                    <a:lnTo>
                      <a:pt x="31" y="129"/>
                    </a:lnTo>
                    <a:lnTo>
                      <a:pt x="39" y="126"/>
                    </a:lnTo>
                    <a:lnTo>
                      <a:pt x="47" y="122"/>
                    </a:lnTo>
                    <a:lnTo>
                      <a:pt x="55" y="117"/>
                    </a:lnTo>
                    <a:lnTo>
                      <a:pt x="60" y="110"/>
                    </a:lnTo>
                    <a:lnTo>
                      <a:pt x="67" y="104"/>
                    </a:lnTo>
                    <a:lnTo>
                      <a:pt x="77" y="88"/>
                    </a:lnTo>
                    <a:lnTo>
                      <a:pt x="77" y="88"/>
                    </a:lnTo>
                    <a:lnTo>
                      <a:pt x="78" y="84"/>
                    </a:lnTo>
                    <a:lnTo>
                      <a:pt x="78" y="84"/>
                    </a:lnTo>
                    <a:lnTo>
                      <a:pt x="82" y="83"/>
                    </a:lnTo>
                    <a:lnTo>
                      <a:pt x="82" y="83"/>
                    </a:lnTo>
                    <a:lnTo>
                      <a:pt x="90" y="76"/>
                    </a:lnTo>
                    <a:lnTo>
                      <a:pt x="98" y="68"/>
                    </a:lnTo>
                    <a:lnTo>
                      <a:pt x="98" y="68"/>
                    </a:lnTo>
                    <a:lnTo>
                      <a:pt x="105" y="59"/>
                    </a:lnTo>
                    <a:lnTo>
                      <a:pt x="111" y="50"/>
                    </a:lnTo>
                    <a:lnTo>
                      <a:pt x="115" y="40"/>
                    </a:lnTo>
                    <a:lnTo>
                      <a:pt x="118" y="28"/>
                    </a:lnTo>
                    <a:lnTo>
                      <a:pt x="118" y="28"/>
                    </a:lnTo>
                    <a:lnTo>
                      <a:pt x="119" y="23"/>
                    </a:lnTo>
                    <a:lnTo>
                      <a:pt x="119" y="19"/>
                    </a:lnTo>
                    <a:lnTo>
                      <a:pt x="116" y="13"/>
                    </a:lnTo>
                    <a:lnTo>
                      <a:pt x="115" y="11"/>
                    </a:lnTo>
                    <a:lnTo>
                      <a:pt x="112" y="7"/>
                    </a:lnTo>
                    <a:lnTo>
                      <a:pt x="109" y="4"/>
                    </a:lnTo>
                    <a:lnTo>
                      <a:pt x="101" y="0"/>
                    </a:lnTo>
                    <a:lnTo>
                      <a:pt x="93" y="0"/>
                    </a:lnTo>
                    <a:lnTo>
                      <a:pt x="89" y="0"/>
                    </a:lnTo>
                    <a:lnTo>
                      <a:pt x="85" y="2"/>
                    </a:lnTo>
                    <a:lnTo>
                      <a:pt x="81" y="4"/>
                    </a:lnTo>
                    <a:lnTo>
                      <a:pt x="78" y="7"/>
                    </a:lnTo>
                    <a:lnTo>
                      <a:pt x="76" y="11"/>
                    </a:lnTo>
                    <a:lnTo>
                      <a:pt x="75" y="16"/>
                    </a:lnTo>
                    <a:lnTo>
                      <a:pt x="75" y="1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Freeform 1179"/>
              <p:cNvSpPr/>
              <p:nvPr/>
            </p:nvSpPr>
            <p:spPr bwMode="auto">
              <a:xfrm>
                <a:off x="6686551" y="4070350"/>
                <a:ext cx="252413" cy="382588"/>
              </a:xfrm>
              <a:custGeom>
                <a:avLst/>
                <a:gdLst/>
                <a:ahLst/>
                <a:cxnLst>
                  <a:cxn ang="0">
                    <a:pos x="627" y="889"/>
                  </a:cxn>
                  <a:cxn ang="0">
                    <a:pos x="618" y="813"/>
                  </a:cxn>
                  <a:cxn ang="0">
                    <a:pos x="618" y="759"/>
                  </a:cxn>
                  <a:cxn ang="0">
                    <a:pos x="612" y="704"/>
                  </a:cxn>
                  <a:cxn ang="0">
                    <a:pos x="596" y="649"/>
                  </a:cxn>
                  <a:cxn ang="0">
                    <a:pos x="575" y="575"/>
                  </a:cxn>
                  <a:cxn ang="0">
                    <a:pos x="549" y="502"/>
                  </a:cxn>
                  <a:cxn ang="0">
                    <a:pos x="511" y="421"/>
                  </a:cxn>
                  <a:cxn ang="0">
                    <a:pos x="478" y="337"/>
                  </a:cxn>
                  <a:cxn ang="0">
                    <a:pos x="455" y="285"/>
                  </a:cxn>
                  <a:cxn ang="0">
                    <a:pos x="401" y="205"/>
                  </a:cxn>
                  <a:cxn ang="0">
                    <a:pos x="378" y="175"/>
                  </a:cxn>
                  <a:cxn ang="0">
                    <a:pos x="333" y="134"/>
                  </a:cxn>
                  <a:cxn ang="0">
                    <a:pos x="285" y="103"/>
                  </a:cxn>
                  <a:cxn ang="0">
                    <a:pos x="223" y="68"/>
                  </a:cxn>
                  <a:cxn ang="0">
                    <a:pos x="159" y="40"/>
                  </a:cxn>
                  <a:cxn ang="0">
                    <a:pos x="91" y="15"/>
                  </a:cxn>
                  <a:cxn ang="0">
                    <a:pos x="39" y="2"/>
                  </a:cxn>
                  <a:cxn ang="0">
                    <a:pos x="17" y="0"/>
                  </a:cxn>
                  <a:cxn ang="0">
                    <a:pos x="5" y="5"/>
                  </a:cxn>
                  <a:cxn ang="0">
                    <a:pos x="0" y="20"/>
                  </a:cxn>
                  <a:cxn ang="0">
                    <a:pos x="5" y="36"/>
                  </a:cxn>
                  <a:cxn ang="0">
                    <a:pos x="17" y="44"/>
                  </a:cxn>
                  <a:cxn ang="0">
                    <a:pos x="35" y="47"/>
                  </a:cxn>
                  <a:cxn ang="0">
                    <a:pos x="105" y="70"/>
                  </a:cxn>
                  <a:cxn ang="0">
                    <a:pos x="150" y="85"/>
                  </a:cxn>
                  <a:cxn ang="0">
                    <a:pos x="231" y="125"/>
                  </a:cxn>
                  <a:cxn ang="0">
                    <a:pos x="279" y="151"/>
                  </a:cxn>
                  <a:cxn ang="0">
                    <a:pos x="327" y="188"/>
                  </a:cxn>
                  <a:cxn ang="0">
                    <a:pos x="368" y="235"/>
                  </a:cxn>
                  <a:cxn ang="0">
                    <a:pos x="402" y="287"/>
                  </a:cxn>
                  <a:cxn ang="0">
                    <a:pos x="438" y="362"/>
                  </a:cxn>
                  <a:cxn ang="0">
                    <a:pos x="455" y="413"/>
                  </a:cxn>
                  <a:cxn ang="0">
                    <a:pos x="502" y="508"/>
                  </a:cxn>
                  <a:cxn ang="0">
                    <a:pos x="518" y="545"/>
                  </a:cxn>
                  <a:cxn ang="0">
                    <a:pos x="553" y="661"/>
                  </a:cxn>
                  <a:cxn ang="0">
                    <a:pos x="563" y="700"/>
                  </a:cxn>
                  <a:cxn ang="0">
                    <a:pos x="571" y="757"/>
                  </a:cxn>
                  <a:cxn ang="0">
                    <a:pos x="572" y="816"/>
                  </a:cxn>
                  <a:cxn ang="0">
                    <a:pos x="584" y="867"/>
                  </a:cxn>
                  <a:cxn ang="0">
                    <a:pos x="587" y="905"/>
                  </a:cxn>
                  <a:cxn ang="0">
                    <a:pos x="587" y="945"/>
                  </a:cxn>
                  <a:cxn ang="0">
                    <a:pos x="593" y="957"/>
                  </a:cxn>
                  <a:cxn ang="0">
                    <a:pos x="605" y="963"/>
                  </a:cxn>
                  <a:cxn ang="0">
                    <a:pos x="616" y="963"/>
                  </a:cxn>
                  <a:cxn ang="0">
                    <a:pos x="627" y="959"/>
                  </a:cxn>
                  <a:cxn ang="0">
                    <a:pos x="637" y="950"/>
                  </a:cxn>
                  <a:cxn ang="0">
                    <a:pos x="638" y="936"/>
                  </a:cxn>
                  <a:cxn ang="0">
                    <a:pos x="637" y="925"/>
                  </a:cxn>
                  <a:cxn ang="0">
                    <a:pos x="631" y="919"/>
                  </a:cxn>
                </a:cxnLst>
                <a:rect l="0" t="0" r="r" b="b"/>
                <a:pathLst>
                  <a:path w="638" h="963">
                    <a:moveTo>
                      <a:pt x="631" y="919"/>
                    </a:moveTo>
                    <a:lnTo>
                      <a:pt x="631" y="919"/>
                    </a:lnTo>
                    <a:lnTo>
                      <a:pt x="627" y="889"/>
                    </a:lnTo>
                    <a:lnTo>
                      <a:pt x="623" y="859"/>
                    </a:lnTo>
                    <a:lnTo>
                      <a:pt x="620" y="829"/>
                    </a:lnTo>
                    <a:lnTo>
                      <a:pt x="618" y="813"/>
                    </a:lnTo>
                    <a:lnTo>
                      <a:pt x="618" y="799"/>
                    </a:lnTo>
                    <a:lnTo>
                      <a:pt x="618" y="799"/>
                    </a:lnTo>
                    <a:lnTo>
                      <a:pt x="618" y="759"/>
                    </a:lnTo>
                    <a:lnTo>
                      <a:pt x="617" y="741"/>
                    </a:lnTo>
                    <a:lnTo>
                      <a:pt x="614" y="723"/>
                    </a:lnTo>
                    <a:lnTo>
                      <a:pt x="612" y="704"/>
                    </a:lnTo>
                    <a:lnTo>
                      <a:pt x="608" y="687"/>
                    </a:lnTo>
                    <a:lnTo>
                      <a:pt x="603" y="669"/>
                    </a:lnTo>
                    <a:lnTo>
                      <a:pt x="596" y="649"/>
                    </a:lnTo>
                    <a:lnTo>
                      <a:pt x="596" y="649"/>
                    </a:lnTo>
                    <a:lnTo>
                      <a:pt x="586" y="613"/>
                    </a:lnTo>
                    <a:lnTo>
                      <a:pt x="575" y="575"/>
                    </a:lnTo>
                    <a:lnTo>
                      <a:pt x="563" y="537"/>
                    </a:lnTo>
                    <a:lnTo>
                      <a:pt x="557" y="520"/>
                    </a:lnTo>
                    <a:lnTo>
                      <a:pt x="549" y="502"/>
                    </a:lnTo>
                    <a:lnTo>
                      <a:pt x="549" y="502"/>
                    </a:lnTo>
                    <a:lnTo>
                      <a:pt x="529" y="461"/>
                    </a:lnTo>
                    <a:lnTo>
                      <a:pt x="511" y="421"/>
                    </a:lnTo>
                    <a:lnTo>
                      <a:pt x="494" y="379"/>
                    </a:lnTo>
                    <a:lnTo>
                      <a:pt x="478" y="337"/>
                    </a:lnTo>
                    <a:lnTo>
                      <a:pt x="478" y="337"/>
                    </a:lnTo>
                    <a:lnTo>
                      <a:pt x="472" y="319"/>
                    </a:lnTo>
                    <a:lnTo>
                      <a:pt x="464" y="302"/>
                    </a:lnTo>
                    <a:lnTo>
                      <a:pt x="455" y="285"/>
                    </a:lnTo>
                    <a:lnTo>
                      <a:pt x="444" y="269"/>
                    </a:lnTo>
                    <a:lnTo>
                      <a:pt x="422" y="236"/>
                    </a:lnTo>
                    <a:lnTo>
                      <a:pt x="401" y="205"/>
                    </a:lnTo>
                    <a:lnTo>
                      <a:pt x="401" y="205"/>
                    </a:lnTo>
                    <a:lnTo>
                      <a:pt x="389" y="189"/>
                    </a:lnTo>
                    <a:lnTo>
                      <a:pt x="378" y="175"/>
                    </a:lnTo>
                    <a:lnTo>
                      <a:pt x="363" y="160"/>
                    </a:lnTo>
                    <a:lnTo>
                      <a:pt x="349" y="147"/>
                    </a:lnTo>
                    <a:lnTo>
                      <a:pt x="333" y="134"/>
                    </a:lnTo>
                    <a:lnTo>
                      <a:pt x="317" y="122"/>
                    </a:lnTo>
                    <a:lnTo>
                      <a:pt x="300" y="112"/>
                    </a:lnTo>
                    <a:lnTo>
                      <a:pt x="285" y="103"/>
                    </a:lnTo>
                    <a:lnTo>
                      <a:pt x="285" y="103"/>
                    </a:lnTo>
                    <a:lnTo>
                      <a:pt x="255" y="86"/>
                    </a:lnTo>
                    <a:lnTo>
                      <a:pt x="223" y="68"/>
                    </a:lnTo>
                    <a:lnTo>
                      <a:pt x="191" y="52"/>
                    </a:lnTo>
                    <a:lnTo>
                      <a:pt x="175" y="45"/>
                    </a:lnTo>
                    <a:lnTo>
                      <a:pt x="159" y="40"/>
                    </a:lnTo>
                    <a:lnTo>
                      <a:pt x="159" y="40"/>
                    </a:lnTo>
                    <a:lnTo>
                      <a:pt x="125" y="28"/>
                    </a:lnTo>
                    <a:lnTo>
                      <a:pt x="91" y="15"/>
                    </a:lnTo>
                    <a:lnTo>
                      <a:pt x="74" y="10"/>
                    </a:lnTo>
                    <a:lnTo>
                      <a:pt x="56" y="5"/>
                    </a:lnTo>
                    <a:lnTo>
                      <a:pt x="39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7" y="0"/>
                    </a:lnTo>
                    <a:lnTo>
                      <a:pt x="11" y="1"/>
                    </a:lnTo>
                    <a:lnTo>
                      <a:pt x="7" y="2"/>
                    </a:lnTo>
                    <a:lnTo>
                      <a:pt x="5" y="5"/>
                    </a:lnTo>
                    <a:lnTo>
                      <a:pt x="2" y="9"/>
                    </a:lnTo>
                    <a:lnTo>
                      <a:pt x="1" y="13"/>
                    </a:lnTo>
                    <a:lnTo>
                      <a:pt x="0" y="20"/>
                    </a:lnTo>
                    <a:lnTo>
                      <a:pt x="1" y="28"/>
                    </a:lnTo>
                    <a:lnTo>
                      <a:pt x="2" y="32"/>
                    </a:lnTo>
                    <a:lnTo>
                      <a:pt x="5" y="36"/>
                    </a:lnTo>
                    <a:lnTo>
                      <a:pt x="7" y="40"/>
                    </a:lnTo>
                    <a:lnTo>
                      <a:pt x="11" y="43"/>
                    </a:lnTo>
                    <a:lnTo>
                      <a:pt x="17" y="44"/>
                    </a:lnTo>
                    <a:lnTo>
                      <a:pt x="22" y="45"/>
                    </a:lnTo>
                    <a:lnTo>
                      <a:pt x="22" y="45"/>
                    </a:lnTo>
                    <a:lnTo>
                      <a:pt x="35" y="47"/>
                    </a:lnTo>
                    <a:lnTo>
                      <a:pt x="49" y="51"/>
                    </a:lnTo>
                    <a:lnTo>
                      <a:pt x="77" y="60"/>
                    </a:lnTo>
                    <a:lnTo>
                      <a:pt x="105" y="70"/>
                    </a:lnTo>
                    <a:lnTo>
                      <a:pt x="133" y="79"/>
                    </a:lnTo>
                    <a:lnTo>
                      <a:pt x="133" y="79"/>
                    </a:lnTo>
                    <a:lnTo>
                      <a:pt x="150" y="85"/>
                    </a:lnTo>
                    <a:lnTo>
                      <a:pt x="166" y="92"/>
                    </a:lnTo>
                    <a:lnTo>
                      <a:pt x="198" y="108"/>
                    </a:lnTo>
                    <a:lnTo>
                      <a:pt x="231" y="125"/>
                    </a:lnTo>
                    <a:lnTo>
                      <a:pt x="262" y="142"/>
                    </a:lnTo>
                    <a:lnTo>
                      <a:pt x="262" y="142"/>
                    </a:lnTo>
                    <a:lnTo>
                      <a:pt x="279" y="151"/>
                    </a:lnTo>
                    <a:lnTo>
                      <a:pt x="296" y="163"/>
                    </a:lnTo>
                    <a:lnTo>
                      <a:pt x="312" y="175"/>
                    </a:lnTo>
                    <a:lnTo>
                      <a:pt x="327" y="188"/>
                    </a:lnTo>
                    <a:lnTo>
                      <a:pt x="341" y="204"/>
                    </a:lnTo>
                    <a:lnTo>
                      <a:pt x="355" y="218"/>
                    </a:lnTo>
                    <a:lnTo>
                      <a:pt x="368" y="235"/>
                    </a:lnTo>
                    <a:lnTo>
                      <a:pt x="380" y="252"/>
                    </a:lnTo>
                    <a:lnTo>
                      <a:pt x="392" y="270"/>
                    </a:lnTo>
                    <a:lnTo>
                      <a:pt x="402" y="287"/>
                    </a:lnTo>
                    <a:lnTo>
                      <a:pt x="413" y="306"/>
                    </a:lnTo>
                    <a:lnTo>
                      <a:pt x="422" y="325"/>
                    </a:lnTo>
                    <a:lnTo>
                      <a:pt x="438" y="362"/>
                    </a:lnTo>
                    <a:lnTo>
                      <a:pt x="451" y="400"/>
                    </a:lnTo>
                    <a:lnTo>
                      <a:pt x="451" y="400"/>
                    </a:lnTo>
                    <a:lnTo>
                      <a:pt x="455" y="413"/>
                    </a:lnTo>
                    <a:lnTo>
                      <a:pt x="461" y="427"/>
                    </a:lnTo>
                    <a:lnTo>
                      <a:pt x="474" y="455"/>
                    </a:lnTo>
                    <a:lnTo>
                      <a:pt x="502" y="508"/>
                    </a:lnTo>
                    <a:lnTo>
                      <a:pt x="502" y="508"/>
                    </a:lnTo>
                    <a:lnTo>
                      <a:pt x="511" y="527"/>
                    </a:lnTo>
                    <a:lnTo>
                      <a:pt x="518" y="545"/>
                    </a:lnTo>
                    <a:lnTo>
                      <a:pt x="531" y="584"/>
                    </a:lnTo>
                    <a:lnTo>
                      <a:pt x="541" y="623"/>
                    </a:lnTo>
                    <a:lnTo>
                      <a:pt x="553" y="661"/>
                    </a:lnTo>
                    <a:lnTo>
                      <a:pt x="553" y="661"/>
                    </a:lnTo>
                    <a:lnTo>
                      <a:pt x="558" y="681"/>
                    </a:lnTo>
                    <a:lnTo>
                      <a:pt x="563" y="700"/>
                    </a:lnTo>
                    <a:lnTo>
                      <a:pt x="566" y="719"/>
                    </a:lnTo>
                    <a:lnTo>
                      <a:pt x="570" y="737"/>
                    </a:lnTo>
                    <a:lnTo>
                      <a:pt x="571" y="757"/>
                    </a:lnTo>
                    <a:lnTo>
                      <a:pt x="572" y="775"/>
                    </a:lnTo>
                    <a:lnTo>
                      <a:pt x="572" y="816"/>
                    </a:lnTo>
                    <a:lnTo>
                      <a:pt x="572" y="816"/>
                    </a:lnTo>
                    <a:lnTo>
                      <a:pt x="574" y="829"/>
                    </a:lnTo>
                    <a:lnTo>
                      <a:pt x="576" y="842"/>
                    </a:lnTo>
                    <a:lnTo>
                      <a:pt x="584" y="867"/>
                    </a:lnTo>
                    <a:lnTo>
                      <a:pt x="584" y="867"/>
                    </a:lnTo>
                    <a:lnTo>
                      <a:pt x="587" y="885"/>
                    </a:lnTo>
                    <a:lnTo>
                      <a:pt x="587" y="905"/>
                    </a:lnTo>
                    <a:lnTo>
                      <a:pt x="587" y="941"/>
                    </a:lnTo>
                    <a:lnTo>
                      <a:pt x="587" y="941"/>
                    </a:lnTo>
                    <a:lnTo>
                      <a:pt x="587" y="945"/>
                    </a:lnTo>
                    <a:lnTo>
                      <a:pt x="588" y="950"/>
                    </a:lnTo>
                    <a:lnTo>
                      <a:pt x="591" y="954"/>
                    </a:lnTo>
                    <a:lnTo>
                      <a:pt x="593" y="957"/>
                    </a:lnTo>
                    <a:lnTo>
                      <a:pt x="596" y="959"/>
                    </a:lnTo>
                    <a:lnTo>
                      <a:pt x="600" y="962"/>
                    </a:lnTo>
                    <a:lnTo>
                      <a:pt x="605" y="963"/>
                    </a:lnTo>
                    <a:lnTo>
                      <a:pt x="609" y="963"/>
                    </a:lnTo>
                    <a:lnTo>
                      <a:pt x="616" y="963"/>
                    </a:lnTo>
                    <a:lnTo>
                      <a:pt x="616" y="963"/>
                    </a:lnTo>
                    <a:lnTo>
                      <a:pt x="620" y="963"/>
                    </a:lnTo>
                    <a:lnTo>
                      <a:pt x="623" y="962"/>
                    </a:lnTo>
                    <a:lnTo>
                      <a:pt x="627" y="959"/>
                    </a:lnTo>
                    <a:lnTo>
                      <a:pt x="631" y="957"/>
                    </a:lnTo>
                    <a:lnTo>
                      <a:pt x="634" y="954"/>
                    </a:lnTo>
                    <a:lnTo>
                      <a:pt x="637" y="950"/>
                    </a:lnTo>
                    <a:lnTo>
                      <a:pt x="638" y="945"/>
                    </a:lnTo>
                    <a:lnTo>
                      <a:pt x="638" y="941"/>
                    </a:lnTo>
                    <a:lnTo>
                      <a:pt x="638" y="936"/>
                    </a:lnTo>
                    <a:lnTo>
                      <a:pt x="638" y="936"/>
                    </a:lnTo>
                    <a:lnTo>
                      <a:pt x="638" y="931"/>
                    </a:lnTo>
                    <a:lnTo>
                      <a:pt x="637" y="925"/>
                    </a:lnTo>
                    <a:lnTo>
                      <a:pt x="634" y="923"/>
                    </a:lnTo>
                    <a:lnTo>
                      <a:pt x="631" y="919"/>
                    </a:lnTo>
                    <a:lnTo>
                      <a:pt x="631" y="91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" name="Freeform 1175"/>
              <p:cNvSpPr/>
              <p:nvPr/>
            </p:nvSpPr>
            <p:spPr bwMode="auto">
              <a:xfrm>
                <a:off x="6356569" y="4069217"/>
                <a:ext cx="249238" cy="655638"/>
              </a:xfrm>
              <a:custGeom>
                <a:avLst/>
                <a:gdLst/>
                <a:ahLst/>
                <a:cxnLst>
                  <a:cxn ang="0">
                    <a:pos x="568" y="7"/>
                  </a:cxn>
                  <a:cxn ang="0">
                    <a:pos x="474" y="37"/>
                  </a:cxn>
                  <a:cxn ang="0">
                    <a:pos x="385" y="76"/>
                  </a:cxn>
                  <a:cxn ang="0">
                    <a:pos x="328" y="108"/>
                  </a:cxn>
                  <a:cxn ang="0">
                    <a:pos x="247" y="153"/>
                  </a:cxn>
                  <a:cxn ang="0">
                    <a:pos x="221" y="173"/>
                  </a:cxn>
                  <a:cxn ang="0">
                    <a:pos x="178" y="216"/>
                  </a:cxn>
                  <a:cxn ang="0">
                    <a:pos x="145" y="253"/>
                  </a:cxn>
                  <a:cxn ang="0">
                    <a:pos x="120" y="291"/>
                  </a:cxn>
                  <a:cxn ang="0">
                    <a:pos x="75" y="404"/>
                  </a:cxn>
                  <a:cxn ang="0">
                    <a:pos x="52" y="462"/>
                  </a:cxn>
                  <a:cxn ang="0">
                    <a:pos x="20" y="557"/>
                  </a:cxn>
                  <a:cxn ang="0">
                    <a:pos x="5" y="657"/>
                  </a:cxn>
                  <a:cxn ang="0">
                    <a:pos x="0" y="759"/>
                  </a:cxn>
                  <a:cxn ang="0">
                    <a:pos x="0" y="863"/>
                  </a:cxn>
                  <a:cxn ang="0">
                    <a:pos x="5" y="935"/>
                  </a:cxn>
                  <a:cxn ang="0">
                    <a:pos x="5" y="973"/>
                  </a:cxn>
                  <a:cxn ang="0">
                    <a:pos x="7" y="1010"/>
                  </a:cxn>
                  <a:cxn ang="0">
                    <a:pos x="24" y="1084"/>
                  </a:cxn>
                  <a:cxn ang="0">
                    <a:pos x="67" y="1230"/>
                  </a:cxn>
                  <a:cxn ang="0">
                    <a:pos x="103" y="1328"/>
                  </a:cxn>
                  <a:cxn ang="0">
                    <a:pos x="145" y="1401"/>
                  </a:cxn>
                  <a:cxn ang="0">
                    <a:pos x="166" y="1427"/>
                  </a:cxn>
                  <a:cxn ang="0">
                    <a:pos x="209" y="1478"/>
                  </a:cxn>
                  <a:cxn ang="0">
                    <a:pos x="226" y="1507"/>
                  </a:cxn>
                  <a:cxn ang="0">
                    <a:pos x="255" y="1545"/>
                  </a:cxn>
                  <a:cxn ang="0">
                    <a:pos x="320" y="1597"/>
                  </a:cxn>
                  <a:cxn ang="0">
                    <a:pos x="364" y="1630"/>
                  </a:cxn>
                  <a:cxn ang="0">
                    <a:pos x="411" y="1655"/>
                  </a:cxn>
                  <a:cxn ang="0">
                    <a:pos x="420" y="1656"/>
                  </a:cxn>
                  <a:cxn ang="0">
                    <a:pos x="432" y="1651"/>
                  </a:cxn>
                  <a:cxn ang="0">
                    <a:pos x="438" y="1631"/>
                  </a:cxn>
                  <a:cxn ang="0">
                    <a:pos x="434" y="1618"/>
                  </a:cxn>
                  <a:cxn ang="0">
                    <a:pos x="422" y="1610"/>
                  </a:cxn>
                  <a:cxn ang="0">
                    <a:pos x="398" y="1598"/>
                  </a:cxn>
                  <a:cxn ang="0">
                    <a:pos x="348" y="1566"/>
                  </a:cxn>
                  <a:cxn ang="0">
                    <a:pos x="284" y="1500"/>
                  </a:cxn>
                  <a:cxn ang="0">
                    <a:pos x="250" y="1455"/>
                  </a:cxn>
                  <a:cxn ang="0">
                    <a:pos x="208" y="1405"/>
                  </a:cxn>
                  <a:cxn ang="0">
                    <a:pos x="182" y="1372"/>
                  </a:cxn>
                  <a:cxn ang="0">
                    <a:pos x="153" y="1322"/>
                  </a:cxn>
                  <a:cxn ang="0">
                    <a:pos x="123" y="1253"/>
                  </a:cxn>
                  <a:cxn ang="0">
                    <a:pos x="86" y="1135"/>
                  </a:cxn>
                  <a:cxn ang="0">
                    <a:pos x="51" y="1002"/>
                  </a:cxn>
                  <a:cxn ang="0">
                    <a:pos x="47" y="917"/>
                  </a:cxn>
                  <a:cxn ang="0">
                    <a:pos x="44" y="849"/>
                  </a:cxn>
                  <a:cxn ang="0">
                    <a:pos x="46" y="743"/>
                  </a:cxn>
                  <a:cxn ang="0">
                    <a:pos x="51" y="644"/>
                  </a:cxn>
                  <a:cxn ang="0">
                    <a:pos x="71" y="547"/>
                  </a:cxn>
                  <a:cxn ang="0">
                    <a:pos x="92" y="485"/>
                  </a:cxn>
                  <a:cxn ang="0">
                    <a:pos x="133" y="376"/>
                  </a:cxn>
                  <a:cxn ang="0">
                    <a:pos x="171" y="297"/>
                  </a:cxn>
                  <a:cxn ang="0">
                    <a:pos x="199" y="261"/>
                  </a:cxn>
                  <a:cxn ang="0">
                    <a:pos x="254" y="210"/>
                  </a:cxn>
                  <a:cxn ang="0">
                    <a:pos x="327" y="162"/>
                  </a:cxn>
                  <a:cxn ang="0">
                    <a:pos x="405" y="117"/>
                  </a:cxn>
                  <a:cxn ang="0">
                    <a:pos x="492" y="79"/>
                  </a:cxn>
                  <a:cxn ang="0">
                    <a:pos x="582" y="51"/>
                  </a:cxn>
                  <a:cxn ang="0">
                    <a:pos x="616" y="43"/>
                  </a:cxn>
                  <a:cxn ang="0">
                    <a:pos x="625" y="34"/>
                  </a:cxn>
                  <a:cxn ang="0">
                    <a:pos x="627" y="17"/>
                  </a:cxn>
                  <a:cxn ang="0">
                    <a:pos x="617" y="4"/>
                  </a:cxn>
                  <a:cxn ang="0">
                    <a:pos x="604" y="0"/>
                  </a:cxn>
                </a:cxnLst>
                <a:rect l="0" t="0" r="r" b="b"/>
                <a:pathLst>
                  <a:path w="628" h="1656">
                    <a:moveTo>
                      <a:pt x="599" y="0"/>
                    </a:moveTo>
                    <a:lnTo>
                      <a:pt x="599" y="0"/>
                    </a:lnTo>
                    <a:lnTo>
                      <a:pt x="568" y="7"/>
                    </a:lnTo>
                    <a:lnTo>
                      <a:pt x="536" y="16"/>
                    </a:lnTo>
                    <a:lnTo>
                      <a:pt x="505" y="25"/>
                    </a:lnTo>
                    <a:lnTo>
                      <a:pt x="474" y="37"/>
                    </a:lnTo>
                    <a:lnTo>
                      <a:pt x="443" y="49"/>
                    </a:lnTo>
                    <a:lnTo>
                      <a:pt x="413" y="62"/>
                    </a:lnTo>
                    <a:lnTo>
                      <a:pt x="385" y="76"/>
                    </a:lnTo>
                    <a:lnTo>
                      <a:pt x="356" y="92"/>
                    </a:lnTo>
                    <a:lnTo>
                      <a:pt x="356" y="92"/>
                    </a:lnTo>
                    <a:lnTo>
                      <a:pt x="328" y="108"/>
                    </a:lnTo>
                    <a:lnTo>
                      <a:pt x="301" y="123"/>
                    </a:lnTo>
                    <a:lnTo>
                      <a:pt x="273" y="138"/>
                    </a:lnTo>
                    <a:lnTo>
                      <a:pt x="247" y="153"/>
                    </a:lnTo>
                    <a:lnTo>
                      <a:pt x="247" y="153"/>
                    </a:lnTo>
                    <a:lnTo>
                      <a:pt x="233" y="164"/>
                    </a:lnTo>
                    <a:lnTo>
                      <a:pt x="221" y="173"/>
                    </a:lnTo>
                    <a:lnTo>
                      <a:pt x="209" y="183"/>
                    </a:lnTo>
                    <a:lnTo>
                      <a:pt x="199" y="194"/>
                    </a:lnTo>
                    <a:lnTo>
                      <a:pt x="178" y="216"/>
                    </a:lnTo>
                    <a:lnTo>
                      <a:pt x="156" y="241"/>
                    </a:lnTo>
                    <a:lnTo>
                      <a:pt x="156" y="241"/>
                    </a:lnTo>
                    <a:lnTo>
                      <a:pt x="145" y="253"/>
                    </a:lnTo>
                    <a:lnTo>
                      <a:pt x="136" y="264"/>
                    </a:lnTo>
                    <a:lnTo>
                      <a:pt x="128" y="278"/>
                    </a:lnTo>
                    <a:lnTo>
                      <a:pt x="120" y="291"/>
                    </a:lnTo>
                    <a:lnTo>
                      <a:pt x="107" y="318"/>
                    </a:lnTo>
                    <a:lnTo>
                      <a:pt x="95" y="347"/>
                    </a:lnTo>
                    <a:lnTo>
                      <a:pt x="75" y="404"/>
                    </a:lnTo>
                    <a:lnTo>
                      <a:pt x="64" y="433"/>
                    </a:lnTo>
                    <a:lnTo>
                      <a:pt x="52" y="462"/>
                    </a:lnTo>
                    <a:lnTo>
                      <a:pt x="52" y="462"/>
                    </a:lnTo>
                    <a:lnTo>
                      <a:pt x="39" y="493"/>
                    </a:lnTo>
                    <a:lnTo>
                      <a:pt x="29" y="525"/>
                    </a:lnTo>
                    <a:lnTo>
                      <a:pt x="20" y="557"/>
                    </a:lnTo>
                    <a:lnTo>
                      <a:pt x="13" y="590"/>
                    </a:lnTo>
                    <a:lnTo>
                      <a:pt x="9" y="624"/>
                    </a:lnTo>
                    <a:lnTo>
                      <a:pt x="5" y="657"/>
                    </a:lnTo>
                    <a:lnTo>
                      <a:pt x="1" y="725"/>
                    </a:lnTo>
                    <a:lnTo>
                      <a:pt x="1" y="725"/>
                    </a:lnTo>
                    <a:lnTo>
                      <a:pt x="0" y="759"/>
                    </a:lnTo>
                    <a:lnTo>
                      <a:pt x="0" y="794"/>
                    </a:lnTo>
                    <a:lnTo>
                      <a:pt x="0" y="863"/>
                    </a:lnTo>
                    <a:lnTo>
                      <a:pt x="0" y="863"/>
                    </a:lnTo>
                    <a:lnTo>
                      <a:pt x="0" y="882"/>
                    </a:lnTo>
                    <a:lnTo>
                      <a:pt x="3" y="900"/>
                    </a:lnTo>
                    <a:lnTo>
                      <a:pt x="5" y="935"/>
                    </a:lnTo>
                    <a:lnTo>
                      <a:pt x="5" y="935"/>
                    </a:lnTo>
                    <a:lnTo>
                      <a:pt x="7" y="954"/>
                    </a:lnTo>
                    <a:lnTo>
                      <a:pt x="5" y="973"/>
                    </a:lnTo>
                    <a:lnTo>
                      <a:pt x="5" y="992"/>
                    </a:lnTo>
                    <a:lnTo>
                      <a:pt x="5" y="1001"/>
                    </a:lnTo>
                    <a:lnTo>
                      <a:pt x="7" y="1010"/>
                    </a:lnTo>
                    <a:lnTo>
                      <a:pt x="7" y="1010"/>
                    </a:lnTo>
                    <a:lnTo>
                      <a:pt x="14" y="1048"/>
                    </a:lnTo>
                    <a:lnTo>
                      <a:pt x="24" y="1084"/>
                    </a:lnTo>
                    <a:lnTo>
                      <a:pt x="33" y="1121"/>
                    </a:lnTo>
                    <a:lnTo>
                      <a:pt x="43" y="1158"/>
                    </a:lnTo>
                    <a:lnTo>
                      <a:pt x="67" y="1230"/>
                    </a:lnTo>
                    <a:lnTo>
                      <a:pt x="92" y="1302"/>
                    </a:lnTo>
                    <a:lnTo>
                      <a:pt x="92" y="1302"/>
                    </a:lnTo>
                    <a:lnTo>
                      <a:pt x="103" y="1328"/>
                    </a:lnTo>
                    <a:lnTo>
                      <a:pt x="116" y="1353"/>
                    </a:lnTo>
                    <a:lnTo>
                      <a:pt x="129" y="1377"/>
                    </a:lnTo>
                    <a:lnTo>
                      <a:pt x="145" y="1401"/>
                    </a:lnTo>
                    <a:lnTo>
                      <a:pt x="145" y="1401"/>
                    </a:lnTo>
                    <a:lnTo>
                      <a:pt x="156" y="1414"/>
                    </a:lnTo>
                    <a:lnTo>
                      <a:pt x="166" y="1427"/>
                    </a:lnTo>
                    <a:lnTo>
                      <a:pt x="188" y="1452"/>
                    </a:lnTo>
                    <a:lnTo>
                      <a:pt x="199" y="1465"/>
                    </a:lnTo>
                    <a:lnTo>
                      <a:pt x="209" y="1478"/>
                    </a:lnTo>
                    <a:lnTo>
                      <a:pt x="218" y="1492"/>
                    </a:lnTo>
                    <a:lnTo>
                      <a:pt x="226" y="1507"/>
                    </a:lnTo>
                    <a:lnTo>
                      <a:pt x="226" y="1507"/>
                    </a:lnTo>
                    <a:lnTo>
                      <a:pt x="233" y="1520"/>
                    </a:lnTo>
                    <a:lnTo>
                      <a:pt x="243" y="1532"/>
                    </a:lnTo>
                    <a:lnTo>
                      <a:pt x="255" y="1545"/>
                    </a:lnTo>
                    <a:lnTo>
                      <a:pt x="268" y="1555"/>
                    </a:lnTo>
                    <a:lnTo>
                      <a:pt x="296" y="1577"/>
                    </a:lnTo>
                    <a:lnTo>
                      <a:pt x="320" y="1597"/>
                    </a:lnTo>
                    <a:lnTo>
                      <a:pt x="320" y="1597"/>
                    </a:lnTo>
                    <a:lnTo>
                      <a:pt x="341" y="1613"/>
                    </a:lnTo>
                    <a:lnTo>
                      <a:pt x="364" y="1630"/>
                    </a:lnTo>
                    <a:lnTo>
                      <a:pt x="387" y="1643"/>
                    </a:lnTo>
                    <a:lnTo>
                      <a:pt x="399" y="1649"/>
                    </a:lnTo>
                    <a:lnTo>
                      <a:pt x="411" y="1655"/>
                    </a:lnTo>
                    <a:lnTo>
                      <a:pt x="411" y="1655"/>
                    </a:lnTo>
                    <a:lnTo>
                      <a:pt x="416" y="1656"/>
                    </a:lnTo>
                    <a:lnTo>
                      <a:pt x="420" y="1656"/>
                    </a:lnTo>
                    <a:lnTo>
                      <a:pt x="425" y="1655"/>
                    </a:lnTo>
                    <a:lnTo>
                      <a:pt x="428" y="1653"/>
                    </a:lnTo>
                    <a:lnTo>
                      <a:pt x="432" y="1651"/>
                    </a:lnTo>
                    <a:lnTo>
                      <a:pt x="434" y="1647"/>
                    </a:lnTo>
                    <a:lnTo>
                      <a:pt x="437" y="1639"/>
                    </a:lnTo>
                    <a:lnTo>
                      <a:pt x="438" y="1631"/>
                    </a:lnTo>
                    <a:lnTo>
                      <a:pt x="438" y="1627"/>
                    </a:lnTo>
                    <a:lnTo>
                      <a:pt x="437" y="1622"/>
                    </a:lnTo>
                    <a:lnTo>
                      <a:pt x="434" y="1618"/>
                    </a:lnTo>
                    <a:lnTo>
                      <a:pt x="432" y="1615"/>
                    </a:lnTo>
                    <a:lnTo>
                      <a:pt x="428" y="1613"/>
                    </a:lnTo>
                    <a:lnTo>
                      <a:pt x="422" y="1610"/>
                    </a:lnTo>
                    <a:lnTo>
                      <a:pt x="422" y="1610"/>
                    </a:lnTo>
                    <a:lnTo>
                      <a:pt x="411" y="1605"/>
                    </a:lnTo>
                    <a:lnTo>
                      <a:pt x="398" y="1598"/>
                    </a:lnTo>
                    <a:lnTo>
                      <a:pt x="385" y="1592"/>
                    </a:lnTo>
                    <a:lnTo>
                      <a:pt x="373" y="1584"/>
                    </a:lnTo>
                    <a:lnTo>
                      <a:pt x="348" y="1566"/>
                    </a:lnTo>
                    <a:lnTo>
                      <a:pt x="326" y="1546"/>
                    </a:lnTo>
                    <a:lnTo>
                      <a:pt x="303" y="1524"/>
                    </a:lnTo>
                    <a:lnTo>
                      <a:pt x="284" y="1500"/>
                    </a:lnTo>
                    <a:lnTo>
                      <a:pt x="266" y="1478"/>
                    </a:lnTo>
                    <a:lnTo>
                      <a:pt x="250" y="1455"/>
                    </a:lnTo>
                    <a:lnTo>
                      <a:pt x="250" y="1455"/>
                    </a:lnTo>
                    <a:lnTo>
                      <a:pt x="237" y="1438"/>
                    </a:lnTo>
                    <a:lnTo>
                      <a:pt x="222" y="1421"/>
                    </a:lnTo>
                    <a:lnTo>
                      <a:pt x="208" y="1405"/>
                    </a:lnTo>
                    <a:lnTo>
                      <a:pt x="194" y="1388"/>
                    </a:lnTo>
                    <a:lnTo>
                      <a:pt x="194" y="1388"/>
                    </a:lnTo>
                    <a:lnTo>
                      <a:pt x="182" y="1372"/>
                    </a:lnTo>
                    <a:lnTo>
                      <a:pt x="171" y="1356"/>
                    </a:lnTo>
                    <a:lnTo>
                      <a:pt x="161" y="1339"/>
                    </a:lnTo>
                    <a:lnTo>
                      <a:pt x="153" y="1322"/>
                    </a:lnTo>
                    <a:lnTo>
                      <a:pt x="136" y="1288"/>
                    </a:lnTo>
                    <a:lnTo>
                      <a:pt x="123" y="1253"/>
                    </a:lnTo>
                    <a:lnTo>
                      <a:pt x="123" y="1253"/>
                    </a:lnTo>
                    <a:lnTo>
                      <a:pt x="112" y="1223"/>
                    </a:lnTo>
                    <a:lnTo>
                      <a:pt x="103" y="1194"/>
                    </a:lnTo>
                    <a:lnTo>
                      <a:pt x="86" y="1135"/>
                    </a:lnTo>
                    <a:lnTo>
                      <a:pt x="55" y="1018"/>
                    </a:lnTo>
                    <a:lnTo>
                      <a:pt x="55" y="1018"/>
                    </a:lnTo>
                    <a:lnTo>
                      <a:pt x="51" y="1002"/>
                    </a:lnTo>
                    <a:lnTo>
                      <a:pt x="50" y="986"/>
                    </a:lnTo>
                    <a:lnTo>
                      <a:pt x="47" y="952"/>
                    </a:lnTo>
                    <a:lnTo>
                      <a:pt x="47" y="917"/>
                    </a:lnTo>
                    <a:lnTo>
                      <a:pt x="46" y="884"/>
                    </a:lnTo>
                    <a:lnTo>
                      <a:pt x="46" y="884"/>
                    </a:lnTo>
                    <a:lnTo>
                      <a:pt x="44" y="849"/>
                    </a:lnTo>
                    <a:lnTo>
                      <a:pt x="44" y="814"/>
                    </a:lnTo>
                    <a:lnTo>
                      <a:pt x="46" y="743"/>
                    </a:lnTo>
                    <a:lnTo>
                      <a:pt x="46" y="743"/>
                    </a:lnTo>
                    <a:lnTo>
                      <a:pt x="47" y="710"/>
                    </a:lnTo>
                    <a:lnTo>
                      <a:pt x="48" y="678"/>
                    </a:lnTo>
                    <a:lnTo>
                      <a:pt x="51" y="644"/>
                    </a:lnTo>
                    <a:lnTo>
                      <a:pt x="56" y="611"/>
                    </a:lnTo>
                    <a:lnTo>
                      <a:pt x="63" y="578"/>
                    </a:lnTo>
                    <a:lnTo>
                      <a:pt x="71" y="547"/>
                    </a:lnTo>
                    <a:lnTo>
                      <a:pt x="80" y="516"/>
                    </a:lnTo>
                    <a:lnTo>
                      <a:pt x="92" y="485"/>
                    </a:lnTo>
                    <a:lnTo>
                      <a:pt x="92" y="485"/>
                    </a:lnTo>
                    <a:lnTo>
                      <a:pt x="102" y="458"/>
                    </a:lnTo>
                    <a:lnTo>
                      <a:pt x="112" y="431"/>
                    </a:lnTo>
                    <a:lnTo>
                      <a:pt x="133" y="376"/>
                    </a:lnTo>
                    <a:lnTo>
                      <a:pt x="144" y="348"/>
                    </a:lnTo>
                    <a:lnTo>
                      <a:pt x="157" y="322"/>
                    </a:lnTo>
                    <a:lnTo>
                      <a:pt x="171" y="297"/>
                    </a:lnTo>
                    <a:lnTo>
                      <a:pt x="188" y="272"/>
                    </a:lnTo>
                    <a:lnTo>
                      <a:pt x="188" y="272"/>
                    </a:lnTo>
                    <a:lnTo>
                      <a:pt x="199" y="261"/>
                    </a:lnTo>
                    <a:lnTo>
                      <a:pt x="209" y="249"/>
                    </a:lnTo>
                    <a:lnTo>
                      <a:pt x="230" y="228"/>
                    </a:lnTo>
                    <a:lnTo>
                      <a:pt x="254" y="210"/>
                    </a:lnTo>
                    <a:lnTo>
                      <a:pt x="277" y="193"/>
                    </a:lnTo>
                    <a:lnTo>
                      <a:pt x="301" y="177"/>
                    </a:lnTo>
                    <a:lnTo>
                      <a:pt x="327" y="162"/>
                    </a:lnTo>
                    <a:lnTo>
                      <a:pt x="379" y="131"/>
                    </a:lnTo>
                    <a:lnTo>
                      <a:pt x="379" y="131"/>
                    </a:lnTo>
                    <a:lnTo>
                      <a:pt x="405" y="117"/>
                    </a:lnTo>
                    <a:lnTo>
                      <a:pt x="433" y="102"/>
                    </a:lnTo>
                    <a:lnTo>
                      <a:pt x="462" y="89"/>
                    </a:lnTo>
                    <a:lnTo>
                      <a:pt x="492" y="79"/>
                    </a:lnTo>
                    <a:lnTo>
                      <a:pt x="522" y="68"/>
                    </a:lnTo>
                    <a:lnTo>
                      <a:pt x="552" y="59"/>
                    </a:lnTo>
                    <a:lnTo>
                      <a:pt x="582" y="51"/>
                    </a:lnTo>
                    <a:lnTo>
                      <a:pt x="611" y="45"/>
                    </a:lnTo>
                    <a:lnTo>
                      <a:pt x="611" y="45"/>
                    </a:lnTo>
                    <a:lnTo>
                      <a:pt x="616" y="43"/>
                    </a:lnTo>
                    <a:lnTo>
                      <a:pt x="620" y="41"/>
                    </a:lnTo>
                    <a:lnTo>
                      <a:pt x="624" y="38"/>
                    </a:lnTo>
                    <a:lnTo>
                      <a:pt x="625" y="34"/>
                    </a:lnTo>
                    <a:lnTo>
                      <a:pt x="627" y="30"/>
                    </a:lnTo>
                    <a:lnTo>
                      <a:pt x="628" y="26"/>
                    </a:lnTo>
                    <a:lnTo>
                      <a:pt x="627" y="17"/>
                    </a:lnTo>
                    <a:lnTo>
                      <a:pt x="623" y="9"/>
                    </a:lnTo>
                    <a:lnTo>
                      <a:pt x="620" y="7"/>
                    </a:lnTo>
                    <a:lnTo>
                      <a:pt x="617" y="4"/>
                    </a:lnTo>
                    <a:lnTo>
                      <a:pt x="613" y="2"/>
                    </a:lnTo>
                    <a:lnTo>
                      <a:pt x="610" y="0"/>
                    </a:lnTo>
                    <a:lnTo>
                      <a:pt x="604" y="0"/>
                    </a:lnTo>
                    <a:lnTo>
                      <a:pt x="599" y="0"/>
                    </a:lnTo>
                    <a:lnTo>
                      <a:pt x="59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  <p:grpSp>
          <p:nvGrpSpPr>
            <p:cNvPr id="1337" name="组合 1281"/>
            <p:cNvGrpSpPr/>
            <p:nvPr/>
          </p:nvGrpSpPr>
          <p:grpSpPr>
            <a:xfrm>
              <a:off x="5237163" y="1736712"/>
              <a:ext cx="749301" cy="709613"/>
              <a:chOff x="5237163" y="2006600"/>
              <a:chExt cx="749301" cy="709613"/>
            </a:xfrm>
          </p:grpSpPr>
          <p:sp>
            <p:nvSpPr>
              <p:cNvPr id="1338" name="Freeform 1180"/>
              <p:cNvSpPr/>
              <p:nvPr/>
            </p:nvSpPr>
            <p:spPr bwMode="auto">
              <a:xfrm>
                <a:off x="5256213" y="2009775"/>
                <a:ext cx="107950" cy="100013"/>
              </a:xfrm>
              <a:custGeom>
                <a:avLst/>
                <a:gdLst/>
                <a:ahLst/>
                <a:cxnLst>
                  <a:cxn ang="0">
                    <a:pos x="259" y="4"/>
                  </a:cxn>
                  <a:cxn ang="0">
                    <a:pos x="259" y="4"/>
                  </a:cxn>
                  <a:cxn ang="0">
                    <a:pos x="258" y="8"/>
                  </a:cxn>
                  <a:cxn ang="0">
                    <a:pos x="254" y="12"/>
                  </a:cxn>
                  <a:cxn ang="0">
                    <a:pos x="247" y="20"/>
                  </a:cxn>
                  <a:cxn ang="0">
                    <a:pos x="239" y="25"/>
                  </a:cxn>
                  <a:cxn ang="0">
                    <a:pos x="232" y="30"/>
                  </a:cxn>
                  <a:cxn ang="0">
                    <a:pos x="232" y="30"/>
                  </a:cxn>
                  <a:cxn ang="0">
                    <a:pos x="222" y="35"/>
                  </a:cxn>
                  <a:cxn ang="0">
                    <a:pos x="215" y="42"/>
                  </a:cxn>
                  <a:cxn ang="0">
                    <a:pos x="199" y="56"/>
                  </a:cxn>
                  <a:cxn ang="0">
                    <a:pos x="199" y="56"/>
                  </a:cxn>
                  <a:cxn ang="0">
                    <a:pos x="164" y="86"/>
                  </a:cxn>
                  <a:cxn ang="0">
                    <a:pos x="128" y="118"/>
                  </a:cxn>
                  <a:cxn ang="0">
                    <a:pos x="128" y="118"/>
                  </a:cxn>
                  <a:cxn ang="0">
                    <a:pos x="96" y="146"/>
                  </a:cxn>
                  <a:cxn ang="0">
                    <a:pos x="63" y="177"/>
                  </a:cxn>
                  <a:cxn ang="0">
                    <a:pos x="31" y="208"/>
                  </a:cxn>
                  <a:cxn ang="0">
                    <a:pos x="1" y="241"/>
                  </a:cxn>
                  <a:cxn ang="0">
                    <a:pos x="1" y="241"/>
                  </a:cxn>
                  <a:cxn ang="0">
                    <a:pos x="0" y="243"/>
                  </a:cxn>
                  <a:cxn ang="0">
                    <a:pos x="0" y="246"/>
                  </a:cxn>
                  <a:cxn ang="0">
                    <a:pos x="3" y="250"/>
                  </a:cxn>
                  <a:cxn ang="0">
                    <a:pos x="4" y="250"/>
                  </a:cxn>
                  <a:cxn ang="0">
                    <a:pos x="7" y="251"/>
                  </a:cxn>
                  <a:cxn ang="0">
                    <a:pos x="8" y="251"/>
                  </a:cxn>
                  <a:cxn ang="0">
                    <a:pos x="11" y="248"/>
                  </a:cxn>
                  <a:cxn ang="0">
                    <a:pos x="11" y="248"/>
                  </a:cxn>
                  <a:cxn ang="0">
                    <a:pos x="25" y="231"/>
                  </a:cxn>
                  <a:cxn ang="0">
                    <a:pos x="41" y="214"/>
                  </a:cxn>
                  <a:cxn ang="0">
                    <a:pos x="75" y="182"/>
                  </a:cxn>
                  <a:cxn ang="0">
                    <a:pos x="109" y="150"/>
                  </a:cxn>
                  <a:cxn ang="0">
                    <a:pos x="143" y="119"/>
                  </a:cxn>
                  <a:cxn ang="0">
                    <a:pos x="143" y="119"/>
                  </a:cxn>
                  <a:cxn ang="0">
                    <a:pos x="183" y="84"/>
                  </a:cxn>
                  <a:cxn ang="0">
                    <a:pos x="222" y="51"/>
                  </a:cxn>
                  <a:cxn ang="0">
                    <a:pos x="222" y="51"/>
                  </a:cxn>
                  <a:cxn ang="0">
                    <a:pos x="236" y="41"/>
                  </a:cxn>
                  <a:cxn ang="0">
                    <a:pos x="250" y="31"/>
                  </a:cxn>
                  <a:cxn ang="0">
                    <a:pos x="256" y="26"/>
                  </a:cxn>
                  <a:cxn ang="0">
                    <a:pos x="262" y="21"/>
                  </a:cxn>
                  <a:cxn ang="0">
                    <a:pos x="267" y="14"/>
                  </a:cxn>
                  <a:cxn ang="0">
                    <a:pos x="271" y="7"/>
                  </a:cxn>
                  <a:cxn ang="0">
                    <a:pos x="271" y="7"/>
                  </a:cxn>
                  <a:cxn ang="0">
                    <a:pos x="271" y="4"/>
                  </a:cxn>
                  <a:cxn ang="0">
                    <a:pos x="270" y="3"/>
                  </a:cxn>
                  <a:cxn ang="0">
                    <a:pos x="268" y="1"/>
                  </a:cxn>
                  <a:cxn ang="0">
                    <a:pos x="267" y="0"/>
                  </a:cxn>
                  <a:cxn ang="0">
                    <a:pos x="262" y="0"/>
                  </a:cxn>
                  <a:cxn ang="0">
                    <a:pos x="260" y="1"/>
                  </a:cxn>
                  <a:cxn ang="0">
                    <a:pos x="259" y="4"/>
                  </a:cxn>
                  <a:cxn ang="0">
                    <a:pos x="259" y="4"/>
                  </a:cxn>
                </a:cxnLst>
                <a:rect l="0" t="0" r="r" b="b"/>
                <a:pathLst>
                  <a:path w="271" h="251">
                    <a:moveTo>
                      <a:pt x="259" y="4"/>
                    </a:moveTo>
                    <a:lnTo>
                      <a:pt x="259" y="4"/>
                    </a:lnTo>
                    <a:lnTo>
                      <a:pt x="258" y="8"/>
                    </a:lnTo>
                    <a:lnTo>
                      <a:pt x="254" y="12"/>
                    </a:lnTo>
                    <a:lnTo>
                      <a:pt x="247" y="20"/>
                    </a:lnTo>
                    <a:lnTo>
                      <a:pt x="239" y="25"/>
                    </a:lnTo>
                    <a:lnTo>
                      <a:pt x="232" y="30"/>
                    </a:lnTo>
                    <a:lnTo>
                      <a:pt x="232" y="30"/>
                    </a:lnTo>
                    <a:lnTo>
                      <a:pt x="222" y="35"/>
                    </a:lnTo>
                    <a:lnTo>
                      <a:pt x="215" y="42"/>
                    </a:lnTo>
                    <a:lnTo>
                      <a:pt x="199" y="56"/>
                    </a:lnTo>
                    <a:lnTo>
                      <a:pt x="199" y="56"/>
                    </a:lnTo>
                    <a:lnTo>
                      <a:pt x="164" y="86"/>
                    </a:lnTo>
                    <a:lnTo>
                      <a:pt x="128" y="118"/>
                    </a:lnTo>
                    <a:lnTo>
                      <a:pt x="128" y="118"/>
                    </a:lnTo>
                    <a:lnTo>
                      <a:pt x="96" y="146"/>
                    </a:lnTo>
                    <a:lnTo>
                      <a:pt x="63" y="177"/>
                    </a:lnTo>
                    <a:lnTo>
                      <a:pt x="31" y="208"/>
                    </a:lnTo>
                    <a:lnTo>
                      <a:pt x="1" y="241"/>
                    </a:lnTo>
                    <a:lnTo>
                      <a:pt x="1" y="241"/>
                    </a:lnTo>
                    <a:lnTo>
                      <a:pt x="0" y="243"/>
                    </a:lnTo>
                    <a:lnTo>
                      <a:pt x="0" y="246"/>
                    </a:lnTo>
                    <a:lnTo>
                      <a:pt x="3" y="250"/>
                    </a:lnTo>
                    <a:lnTo>
                      <a:pt x="4" y="250"/>
                    </a:lnTo>
                    <a:lnTo>
                      <a:pt x="7" y="251"/>
                    </a:lnTo>
                    <a:lnTo>
                      <a:pt x="8" y="251"/>
                    </a:lnTo>
                    <a:lnTo>
                      <a:pt x="11" y="248"/>
                    </a:lnTo>
                    <a:lnTo>
                      <a:pt x="11" y="248"/>
                    </a:lnTo>
                    <a:lnTo>
                      <a:pt x="25" y="231"/>
                    </a:lnTo>
                    <a:lnTo>
                      <a:pt x="41" y="214"/>
                    </a:lnTo>
                    <a:lnTo>
                      <a:pt x="75" y="182"/>
                    </a:lnTo>
                    <a:lnTo>
                      <a:pt x="109" y="150"/>
                    </a:lnTo>
                    <a:lnTo>
                      <a:pt x="143" y="119"/>
                    </a:lnTo>
                    <a:lnTo>
                      <a:pt x="143" y="119"/>
                    </a:lnTo>
                    <a:lnTo>
                      <a:pt x="183" y="84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36" y="41"/>
                    </a:lnTo>
                    <a:lnTo>
                      <a:pt x="250" y="31"/>
                    </a:lnTo>
                    <a:lnTo>
                      <a:pt x="256" y="26"/>
                    </a:lnTo>
                    <a:lnTo>
                      <a:pt x="262" y="21"/>
                    </a:lnTo>
                    <a:lnTo>
                      <a:pt x="267" y="14"/>
                    </a:lnTo>
                    <a:lnTo>
                      <a:pt x="271" y="7"/>
                    </a:lnTo>
                    <a:lnTo>
                      <a:pt x="271" y="7"/>
                    </a:lnTo>
                    <a:lnTo>
                      <a:pt x="271" y="4"/>
                    </a:lnTo>
                    <a:lnTo>
                      <a:pt x="270" y="3"/>
                    </a:lnTo>
                    <a:lnTo>
                      <a:pt x="268" y="1"/>
                    </a:lnTo>
                    <a:lnTo>
                      <a:pt x="267" y="0"/>
                    </a:lnTo>
                    <a:lnTo>
                      <a:pt x="262" y="0"/>
                    </a:lnTo>
                    <a:lnTo>
                      <a:pt x="260" y="1"/>
                    </a:lnTo>
                    <a:lnTo>
                      <a:pt x="259" y="4"/>
                    </a:lnTo>
                    <a:lnTo>
                      <a:pt x="25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Freeform 1181"/>
              <p:cNvSpPr/>
              <p:nvPr/>
            </p:nvSpPr>
            <p:spPr bwMode="auto">
              <a:xfrm>
                <a:off x="5246688" y="2011363"/>
                <a:ext cx="177800" cy="144463"/>
              </a:xfrm>
              <a:custGeom>
                <a:avLst/>
                <a:gdLst/>
                <a:ahLst/>
                <a:cxnLst>
                  <a:cxn ang="0">
                    <a:pos x="438" y="0"/>
                  </a:cxn>
                  <a:cxn ang="0">
                    <a:pos x="426" y="4"/>
                  </a:cxn>
                  <a:cxn ang="0">
                    <a:pos x="394" y="25"/>
                  </a:cxn>
                  <a:cxn ang="0">
                    <a:pos x="360" y="50"/>
                  </a:cxn>
                  <a:cxn ang="0">
                    <a:pos x="324" y="74"/>
                  </a:cxn>
                  <a:cxn ang="0">
                    <a:pos x="267" y="122"/>
                  </a:cxn>
                  <a:cxn ang="0">
                    <a:pos x="209" y="170"/>
                  </a:cxn>
                  <a:cxn ang="0">
                    <a:pos x="180" y="193"/>
                  </a:cxn>
                  <a:cxn ang="0">
                    <a:pos x="93" y="267"/>
                  </a:cxn>
                  <a:cxn ang="0">
                    <a:pos x="61" y="293"/>
                  </a:cxn>
                  <a:cxn ang="0">
                    <a:pos x="30" y="320"/>
                  </a:cxn>
                  <a:cxn ang="0">
                    <a:pos x="13" y="337"/>
                  </a:cxn>
                  <a:cxn ang="0">
                    <a:pos x="2" y="352"/>
                  </a:cxn>
                  <a:cxn ang="0">
                    <a:pos x="0" y="357"/>
                  </a:cxn>
                  <a:cxn ang="0">
                    <a:pos x="0" y="362"/>
                  </a:cxn>
                  <a:cxn ang="0">
                    <a:pos x="8" y="363"/>
                  </a:cxn>
                  <a:cxn ang="0">
                    <a:pos x="10" y="361"/>
                  </a:cxn>
                  <a:cxn ang="0">
                    <a:pos x="13" y="356"/>
                  </a:cxn>
                  <a:cxn ang="0">
                    <a:pos x="26" y="340"/>
                  </a:cxn>
                  <a:cxn ang="0">
                    <a:pos x="44" y="322"/>
                  </a:cxn>
                  <a:cxn ang="0">
                    <a:pos x="72" y="298"/>
                  </a:cxn>
                  <a:cxn ang="0">
                    <a:pos x="101" y="275"/>
                  </a:cxn>
                  <a:cxn ang="0">
                    <a:pos x="192" y="197"/>
                  </a:cxn>
                  <a:cxn ang="0">
                    <a:pos x="224" y="173"/>
                  </a:cxn>
                  <a:cxn ang="0">
                    <a:pos x="269" y="135"/>
                  </a:cxn>
                  <a:cxn ang="0">
                    <a:pos x="315" y="97"/>
                  </a:cxn>
                  <a:cxn ang="0">
                    <a:pos x="365" y="57"/>
                  </a:cxn>
                  <a:cxn ang="0">
                    <a:pos x="383" y="46"/>
                  </a:cxn>
                  <a:cxn ang="0">
                    <a:pos x="411" y="26"/>
                  </a:cxn>
                  <a:cxn ang="0">
                    <a:pos x="433" y="13"/>
                  </a:cxn>
                  <a:cxn ang="0">
                    <a:pos x="441" y="10"/>
                  </a:cxn>
                  <a:cxn ang="0">
                    <a:pos x="445" y="8"/>
                  </a:cxn>
                  <a:cxn ang="0">
                    <a:pos x="445" y="4"/>
                  </a:cxn>
                  <a:cxn ang="0">
                    <a:pos x="439" y="0"/>
                  </a:cxn>
                  <a:cxn ang="0">
                    <a:pos x="438" y="0"/>
                  </a:cxn>
                </a:cxnLst>
                <a:rect l="0" t="0" r="r" b="b"/>
                <a:pathLst>
                  <a:path w="445" h="365">
                    <a:moveTo>
                      <a:pt x="438" y="0"/>
                    </a:moveTo>
                    <a:lnTo>
                      <a:pt x="438" y="0"/>
                    </a:lnTo>
                    <a:lnTo>
                      <a:pt x="431" y="1"/>
                    </a:lnTo>
                    <a:lnTo>
                      <a:pt x="426" y="4"/>
                    </a:lnTo>
                    <a:lnTo>
                      <a:pt x="414" y="10"/>
                    </a:lnTo>
                    <a:lnTo>
                      <a:pt x="394" y="25"/>
                    </a:lnTo>
                    <a:lnTo>
                      <a:pt x="394" y="25"/>
                    </a:lnTo>
                    <a:lnTo>
                      <a:pt x="360" y="50"/>
                    </a:lnTo>
                    <a:lnTo>
                      <a:pt x="324" y="74"/>
                    </a:lnTo>
                    <a:lnTo>
                      <a:pt x="324" y="74"/>
                    </a:lnTo>
                    <a:lnTo>
                      <a:pt x="295" y="98"/>
                    </a:lnTo>
                    <a:lnTo>
                      <a:pt x="267" y="122"/>
                    </a:lnTo>
                    <a:lnTo>
                      <a:pt x="238" y="146"/>
                    </a:lnTo>
                    <a:lnTo>
                      <a:pt x="209" y="170"/>
                    </a:lnTo>
                    <a:lnTo>
                      <a:pt x="209" y="170"/>
                    </a:lnTo>
                    <a:lnTo>
                      <a:pt x="180" y="193"/>
                    </a:lnTo>
                    <a:lnTo>
                      <a:pt x="150" y="217"/>
                    </a:lnTo>
                    <a:lnTo>
                      <a:pt x="93" y="267"/>
                    </a:lnTo>
                    <a:lnTo>
                      <a:pt x="93" y="267"/>
                    </a:lnTo>
                    <a:lnTo>
                      <a:pt x="61" y="293"/>
                    </a:lnTo>
                    <a:lnTo>
                      <a:pt x="46" y="306"/>
                    </a:lnTo>
                    <a:lnTo>
                      <a:pt x="30" y="320"/>
                    </a:lnTo>
                    <a:lnTo>
                      <a:pt x="30" y="320"/>
                    </a:lnTo>
                    <a:lnTo>
                      <a:pt x="13" y="337"/>
                    </a:lnTo>
                    <a:lnTo>
                      <a:pt x="5" y="346"/>
                    </a:lnTo>
                    <a:lnTo>
                      <a:pt x="2" y="352"/>
                    </a:lnTo>
                    <a:lnTo>
                      <a:pt x="0" y="357"/>
                    </a:lnTo>
                    <a:lnTo>
                      <a:pt x="0" y="357"/>
                    </a:lnTo>
                    <a:lnTo>
                      <a:pt x="0" y="360"/>
                    </a:lnTo>
                    <a:lnTo>
                      <a:pt x="0" y="362"/>
                    </a:lnTo>
                    <a:lnTo>
                      <a:pt x="4" y="365"/>
                    </a:lnTo>
                    <a:lnTo>
                      <a:pt x="8" y="363"/>
                    </a:lnTo>
                    <a:lnTo>
                      <a:pt x="9" y="362"/>
                    </a:lnTo>
                    <a:lnTo>
                      <a:pt x="10" y="361"/>
                    </a:lnTo>
                    <a:lnTo>
                      <a:pt x="10" y="361"/>
                    </a:lnTo>
                    <a:lnTo>
                      <a:pt x="13" y="356"/>
                    </a:lnTo>
                    <a:lnTo>
                      <a:pt x="17" y="350"/>
                    </a:lnTo>
                    <a:lnTo>
                      <a:pt x="26" y="340"/>
                    </a:lnTo>
                    <a:lnTo>
                      <a:pt x="44" y="322"/>
                    </a:lnTo>
                    <a:lnTo>
                      <a:pt x="44" y="322"/>
                    </a:lnTo>
                    <a:lnTo>
                      <a:pt x="57" y="310"/>
                    </a:lnTo>
                    <a:lnTo>
                      <a:pt x="72" y="298"/>
                    </a:lnTo>
                    <a:lnTo>
                      <a:pt x="101" y="275"/>
                    </a:lnTo>
                    <a:lnTo>
                      <a:pt x="101" y="275"/>
                    </a:lnTo>
                    <a:lnTo>
                      <a:pt x="162" y="222"/>
                    </a:lnTo>
                    <a:lnTo>
                      <a:pt x="192" y="197"/>
                    </a:lnTo>
                    <a:lnTo>
                      <a:pt x="224" y="173"/>
                    </a:lnTo>
                    <a:lnTo>
                      <a:pt x="224" y="173"/>
                    </a:lnTo>
                    <a:lnTo>
                      <a:pt x="247" y="154"/>
                    </a:lnTo>
                    <a:lnTo>
                      <a:pt x="269" y="135"/>
                    </a:lnTo>
                    <a:lnTo>
                      <a:pt x="315" y="97"/>
                    </a:lnTo>
                    <a:lnTo>
                      <a:pt x="315" y="97"/>
                    </a:lnTo>
                    <a:lnTo>
                      <a:pt x="348" y="71"/>
                    </a:lnTo>
                    <a:lnTo>
                      <a:pt x="365" y="57"/>
                    </a:lnTo>
                    <a:lnTo>
                      <a:pt x="383" y="46"/>
                    </a:lnTo>
                    <a:lnTo>
                      <a:pt x="383" y="46"/>
                    </a:lnTo>
                    <a:lnTo>
                      <a:pt x="396" y="37"/>
                    </a:lnTo>
                    <a:lnTo>
                      <a:pt x="411" y="26"/>
                    </a:lnTo>
                    <a:lnTo>
                      <a:pt x="425" y="16"/>
                    </a:lnTo>
                    <a:lnTo>
                      <a:pt x="433" y="13"/>
                    </a:lnTo>
                    <a:lnTo>
                      <a:pt x="441" y="10"/>
                    </a:lnTo>
                    <a:lnTo>
                      <a:pt x="441" y="10"/>
                    </a:lnTo>
                    <a:lnTo>
                      <a:pt x="443" y="9"/>
                    </a:lnTo>
                    <a:lnTo>
                      <a:pt x="445" y="8"/>
                    </a:lnTo>
                    <a:lnTo>
                      <a:pt x="445" y="6"/>
                    </a:lnTo>
                    <a:lnTo>
                      <a:pt x="445" y="4"/>
                    </a:lnTo>
                    <a:lnTo>
                      <a:pt x="442" y="0"/>
                    </a:lnTo>
                    <a:lnTo>
                      <a:pt x="439" y="0"/>
                    </a:lnTo>
                    <a:lnTo>
                      <a:pt x="438" y="0"/>
                    </a:lnTo>
                    <a:lnTo>
                      <a:pt x="4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Freeform 1182"/>
              <p:cNvSpPr/>
              <p:nvPr/>
            </p:nvSpPr>
            <p:spPr bwMode="auto">
              <a:xfrm>
                <a:off x="5240338" y="2033588"/>
                <a:ext cx="198438" cy="161925"/>
              </a:xfrm>
              <a:custGeom>
                <a:avLst/>
                <a:gdLst/>
                <a:ahLst/>
                <a:cxnLst>
                  <a:cxn ang="0">
                    <a:pos x="495" y="1"/>
                  </a:cxn>
                  <a:cxn ang="0">
                    <a:pos x="468" y="18"/>
                  </a:cxn>
                  <a:cxn ang="0">
                    <a:pos x="442" y="35"/>
                  </a:cxn>
                  <a:cxn ang="0">
                    <a:pos x="378" y="89"/>
                  </a:cxn>
                  <a:cxn ang="0">
                    <a:pos x="344" y="117"/>
                  </a:cxn>
                  <a:cxn ang="0">
                    <a:pos x="238" y="194"/>
                  </a:cxn>
                  <a:cxn ang="0">
                    <a:pos x="209" y="219"/>
                  </a:cxn>
                  <a:cxn ang="0">
                    <a:pos x="126" y="296"/>
                  </a:cxn>
                  <a:cxn ang="0">
                    <a:pos x="97" y="322"/>
                  </a:cxn>
                  <a:cxn ang="0">
                    <a:pos x="67" y="348"/>
                  </a:cxn>
                  <a:cxn ang="0">
                    <a:pos x="34" y="373"/>
                  </a:cxn>
                  <a:cxn ang="0">
                    <a:pos x="2" y="398"/>
                  </a:cxn>
                  <a:cxn ang="0">
                    <a:pos x="0" y="400"/>
                  </a:cxn>
                  <a:cxn ang="0">
                    <a:pos x="2" y="406"/>
                  </a:cxn>
                  <a:cxn ang="0">
                    <a:pos x="8" y="407"/>
                  </a:cxn>
                  <a:cxn ang="0">
                    <a:pos x="11" y="406"/>
                  </a:cxn>
                  <a:cxn ang="0">
                    <a:pos x="34" y="387"/>
                  </a:cxn>
                  <a:cxn ang="0">
                    <a:pos x="59" y="369"/>
                  </a:cxn>
                  <a:cxn ang="0">
                    <a:pos x="90" y="344"/>
                  </a:cxn>
                  <a:cxn ang="0">
                    <a:pos x="121" y="317"/>
                  </a:cxn>
                  <a:cxn ang="0">
                    <a:pos x="178" y="263"/>
                  </a:cxn>
                  <a:cxn ang="0">
                    <a:pos x="237" y="209"/>
                  </a:cxn>
                  <a:cxn ang="0">
                    <a:pos x="270" y="185"/>
                  </a:cxn>
                  <a:cxn ang="0">
                    <a:pos x="336" y="136"/>
                  </a:cxn>
                  <a:cxn ang="0">
                    <a:pos x="369" y="111"/>
                  </a:cxn>
                  <a:cxn ang="0">
                    <a:pos x="434" y="58"/>
                  </a:cxn>
                  <a:cxn ang="0">
                    <a:pos x="450" y="46"/>
                  </a:cxn>
                  <a:cxn ang="0">
                    <a:pos x="500" y="11"/>
                  </a:cxn>
                  <a:cxn ang="0">
                    <a:pos x="501" y="9"/>
                  </a:cxn>
                  <a:cxn ang="0">
                    <a:pos x="501" y="3"/>
                  </a:cxn>
                  <a:cxn ang="0">
                    <a:pos x="499" y="0"/>
                  </a:cxn>
                  <a:cxn ang="0">
                    <a:pos x="495" y="1"/>
                  </a:cxn>
                </a:cxnLst>
                <a:rect l="0" t="0" r="r" b="b"/>
                <a:pathLst>
                  <a:path w="503" h="407">
                    <a:moveTo>
                      <a:pt x="495" y="1"/>
                    </a:moveTo>
                    <a:lnTo>
                      <a:pt x="495" y="1"/>
                    </a:lnTo>
                    <a:lnTo>
                      <a:pt x="482" y="9"/>
                    </a:lnTo>
                    <a:lnTo>
                      <a:pt x="468" y="18"/>
                    </a:lnTo>
                    <a:lnTo>
                      <a:pt x="455" y="26"/>
                    </a:lnTo>
                    <a:lnTo>
                      <a:pt x="442" y="35"/>
                    </a:lnTo>
                    <a:lnTo>
                      <a:pt x="442" y="35"/>
                    </a:lnTo>
                    <a:lnTo>
                      <a:pt x="378" y="89"/>
                    </a:lnTo>
                    <a:lnTo>
                      <a:pt x="378" y="89"/>
                    </a:lnTo>
                    <a:lnTo>
                      <a:pt x="344" y="117"/>
                    </a:lnTo>
                    <a:lnTo>
                      <a:pt x="309" y="143"/>
                    </a:lnTo>
                    <a:lnTo>
                      <a:pt x="238" y="194"/>
                    </a:lnTo>
                    <a:lnTo>
                      <a:pt x="238" y="194"/>
                    </a:lnTo>
                    <a:lnTo>
                      <a:pt x="209" y="219"/>
                    </a:lnTo>
                    <a:lnTo>
                      <a:pt x="181" y="243"/>
                    </a:lnTo>
                    <a:lnTo>
                      <a:pt x="126" y="296"/>
                    </a:lnTo>
                    <a:lnTo>
                      <a:pt x="126" y="296"/>
                    </a:lnTo>
                    <a:lnTo>
                      <a:pt x="97" y="322"/>
                    </a:lnTo>
                    <a:lnTo>
                      <a:pt x="67" y="348"/>
                    </a:lnTo>
                    <a:lnTo>
                      <a:pt x="67" y="348"/>
                    </a:lnTo>
                    <a:lnTo>
                      <a:pt x="51" y="361"/>
                    </a:lnTo>
                    <a:lnTo>
                      <a:pt x="34" y="373"/>
                    </a:lnTo>
                    <a:lnTo>
                      <a:pt x="17" y="385"/>
                    </a:lnTo>
                    <a:lnTo>
                      <a:pt x="2" y="398"/>
                    </a:lnTo>
                    <a:lnTo>
                      <a:pt x="2" y="398"/>
                    </a:lnTo>
                    <a:lnTo>
                      <a:pt x="0" y="400"/>
                    </a:lnTo>
                    <a:lnTo>
                      <a:pt x="0" y="402"/>
                    </a:lnTo>
                    <a:lnTo>
                      <a:pt x="2" y="406"/>
                    </a:lnTo>
                    <a:lnTo>
                      <a:pt x="5" y="407"/>
                    </a:lnTo>
                    <a:lnTo>
                      <a:pt x="8" y="407"/>
                    </a:lnTo>
                    <a:lnTo>
                      <a:pt x="11" y="406"/>
                    </a:lnTo>
                    <a:lnTo>
                      <a:pt x="11" y="406"/>
                    </a:lnTo>
                    <a:lnTo>
                      <a:pt x="22" y="396"/>
                    </a:lnTo>
                    <a:lnTo>
                      <a:pt x="34" y="387"/>
                    </a:lnTo>
                    <a:lnTo>
                      <a:pt x="47" y="379"/>
                    </a:lnTo>
                    <a:lnTo>
                      <a:pt x="59" y="369"/>
                    </a:lnTo>
                    <a:lnTo>
                      <a:pt x="59" y="369"/>
                    </a:lnTo>
                    <a:lnTo>
                      <a:pt x="90" y="344"/>
                    </a:lnTo>
                    <a:lnTo>
                      <a:pt x="121" y="317"/>
                    </a:lnTo>
                    <a:lnTo>
                      <a:pt x="121" y="317"/>
                    </a:lnTo>
                    <a:lnTo>
                      <a:pt x="149" y="290"/>
                    </a:lnTo>
                    <a:lnTo>
                      <a:pt x="178" y="263"/>
                    </a:lnTo>
                    <a:lnTo>
                      <a:pt x="207" y="236"/>
                    </a:lnTo>
                    <a:lnTo>
                      <a:pt x="237" y="209"/>
                    </a:lnTo>
                    <a:lnTo>
                      <a:pt x="237" y="209"/>
                    </a:lnTo>
                    <a:lnTo>
                      <a:pt x="270" y="185"/>
                    </a:lnTo>
                    <a:lnTo>
                      <a:pt x="304" y="160"/>
                    </a:lnTo>
                    <a:lnTo>
                      <a:pt x="336" y="136"/>
                    </a:lnTo>
                    <a:lnTo>
                      <a:pt x="369" y="111"/>
                    </a:lnTo>
                    <a:lnTo>
                      <a:pt x="369" y="111"/>
                    </a:lnTo>
                    <a:lnTo>
                      <a:pt x="402" y="85"/>
                    </a:lnTo>
                    <a:lnTo>
                      <a:pt x="434" y="58"/>
                    </a:lnTo>
                    <a:lnTo>
                      <a:pt x="434" y="58"/>
                    </a:lnTo>
                    <a:lnTo>
                      <a:pt x="450" y="46"/>
                    </a:lnTo>
                    <a:lnTo>
                      <a:pt x="467" y="34"/>
                    </a:lnTo>
                    <a:lnTo>
                      <a:pt x="500" y="11"/>
                    </a:lnTo>
                    <a:lnTo>
                      <a:pt x="500" y="11"/>
                    </a:lnTo>
                    <a:lnTo>
                      <a:pt x="501" y="9"/>
                    </a:lnTo>
                    <a:lnTo>
                      <a:pt x="503" y="7"/>
                    </a:lnTo>
                    <a:lnTo>
                      <a:pt x="501" y="3"/>
                    </a:lnTo>
                    <a:lnTo>
                      <a:pt x="500" y="1"/>
                    </a:lnTo>
                    <a:lnTo>
                      <a:pt x="499" y="0"/>
                    </a:lnTo>
                    <a:lnTo>
                      <a:pt x="496" y="0"/>
                    </a:lnTo>
                    <a:lnTo>
                      <a:pt x="495" y="1"/>
                    </a:lnTo>
                    <a:lnTo>
                      <a:pt x="49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Freeform 1183"/>
              <p:cNvSpPr/>
              <p:nvPr/>
            </p:nvSpPr>
            <p:spPr bwMode="auto">
              <a:xfrm>
                <a:off x="5386388" y="2011363"/>
                <a:ext cx="142875" cy="98425"/>
              </a:xfrm>
              <a:custGeom>
                <a:avLst/>
                <a:gdLst/>
                <a:ahLst/>
                <a:cxnLst>
                  <a:cxn ang="0">
                    <a:pos x="355" y="0"/>
                  </a:cxn>
                  <a:cxn ang="0">
                    <a:pos x="355" y="0"/>
                  </a:cxn>
                  <a:cxn ang="0">
                    <a:pos x="344" y="4"/>
                  </a:cxn>
                  <a:cxn ang="0">
                    <a:pos x="334" y="9"/>
                  </a:cxn>
                  <a:cxn ang="0">
                    <a:pos x="314" y="21"/>
                  </a:cxn>
                  <a:cxn ang="0">
                    <a:pos x="275" y="48"/>
                  </a:cxn>
                  <a:cxn ang="0">
                    <a:pos x="275" y="48"/>
                  </a:cxn>
                  <a:cxn ang="0">
                    <a:pos x="229" y="80"/>
                  </a:cxn>
                  <a:cxn ang="0">
                    <a:pos x="183" y="110"/>
                  </a:cxn>
                  <a:cxn ang="0">
                    <a:pos x="183" y="110"/>
                  </a:cxn>
                  <a:cxn ang="0">
                    <a:pos x="134" y="144"/>
                  </a:cxn>
                  <a:cxn ang="0">
                    <a:pos x="85" y="178"/>
                  </a:cxn>
                  <a:cxn ang="0">
                    <a:pos x="85" y="178"/>
                  </a:cxn>
                  <a:cxn ang="0">
                    <a:pos x="43" y="207"/>
                  </a:cxn>
                  <a:cxn ang="0">
                    <a:pos x="22" y="221"/>
                  </a:cxn>
                  <a:cxn ang="0">
                    <a:pos x="3" y="237"/>
                  </a:cxn>
                  <a:cxn ang="0">
                    <a:pos x="3" y="237"/>
                  </a:cxn>
                  <a:cxn ang="0">
                    <a:pos x="1" y="239"/>
                  </a:cxn>
                  <a:cxn ang="0">
                    <a:pos x="0" y="241"/>
                  </a:cxn>
                  <a:cxn ang="0">
                    <a:pos x="3" y="244"/>
                  </a:cxn>
                  <a:cxn ang="0">
                    <a:pos x="5" y="247"/>
                  </a:cxn>
                  <a:cxn ang="0">
                    <a:pos x="8" y="246"/>
                  </a:cxn>
                  <a:cxn ang="0">
                    <a:pos x="11" y="244"/>
                  </a:cxn>
                  <a:cxn ang="0">
                    <a:pos x="11" y="244"/>
                  </a:cxn>
                  <a:cxn ang="0">
                    <a:pos x="29" y="229"/>
                  </a:cxn>
                  <a:cxn ang="0">
                    <a:pos x="50" y="216"/>
                  </a:cxn>
                  <a:cxn ang="0">
                    <a:pos x="71" y="201"/>
                  </a:cxn>
                  <a:cxn ang="0">
                    <a:pos x="92" y="187"/>
                  </a:cxn>
                  <a:cxn ang="0">
                    <a:pos x="92" y="187"/>
                  </a:cxn>
                  <a:cxn ang="0">
                    <a:pos x="140" y="154"/>
                  </a:cxn>
                  <a:cxn ang="0">
                    <a:pos x="188" y="120"/>
                  </a:cxn>
                  <a:cxn ang="0">
                    <a:pos x="188" y="120"/>
                  </a:cxn>
                  <a:cxn ang="0">
                    <a:pos x="230" y="91"/>
                  </a:cxn>
                  <a:cxn ang="0">
                    <a:pos x="272" y="64"/>
                  </a:cxn>
                  <a:cxn ang="0">
                    <a:pos x="272" y="64"/>
                  </a:cxn>
                  <a:cxn ang="0">
                    <a:pos x="314" y="35"/>
                  </a:cxn>
                  <a:cxn ang="0">
                    <a:pos x="314" y="35"/>
                  </a:cxn>
                  <a:cxn ang="0">
                    <a:pos x="335" y="22"/>
                  </a:cxn>
                  <a:cxn ang="0">
                    <a:pos x="347" y="16"/>
                  </a:cxn>
                  <a:cxn ang="0">
                    <a:pos x="358" y="10"/>
                  </a:cxn>
                  <a:cxn ang="0">
                    <a:pos x="358" y="10"/>
                  </a:cxn>
                  <a:cxn ang="0">
                    <a:pos x="360" y="9"/>
                  </a:cxn>
                  <a:cxn ang="0">
                    <a:pos x="361" y="8"/>
                  </a:cxn>
                  <a:cxn ang="0">
                    <a:pos x="361" y="4"/>
                  </a:cxn>
                  <a:cxn ang="0">
                    <a:pos x="360" y="0"/>
                  </a:cxn>
                  <a:cxn ang="0">
                    <a:pos x="357" y="0"/>
                  </a:cxn>
                  <a:cxn ang="0">
                    <a:pos x="355" y="0"/>
                  </a:cxn>
                  <a:cxn ang="0">
                    <a:pos x="355" y="0"/>
                  </a:cxn>
                </a:cxnLst>
                <a:rect l="0" t="0" r="r" b="b"/>
                <a:pathLst>
                  <a:path w="361" h="247">
                    <a:moveTo>
                      <a:pt x="355" y="0"/>
                    </a:moveTo>
                    <a:lnTo>
                      <a:pt x="355" y="0"/>
                    </a:lnTo>
                    <a:lnTo>
                      <a:pt x="344" y="4"/>
                    </a:lnTo>
                    <a:lnTo>
                      <a:pt x="334" y="9"/>
                    </a:lnTo>
                    <a:lnTo>
                      <a:pt x="314" y="21"/>
                    </a:lnTo>
                    <a:lnTo>
                      <a:pt x="275" y="48"/>
                    </a:lnTo>
                    <a:lnTo>
                      <a:pt x="275" y="48"/>
                    </a:lnTo>
                    <a:lnTo>
                      <a:pt x="229" y="80"/>
                    </a:lnTo>
                    <a:lnTo>
                      <a:pt x="183" y="110"/>
                    </a:lnTo>
                    <a:lnTo>
                      <a:pt x="183" y="110"/>
                    </a:lnTo>
                    <a:lnTo>
                      <a:pt x="134" y="144"/>
                    </a:lnTo>
                    <a:lnTo>
                      <a:pt x="85" y="178"/>
                    </a:lnTo>
                    <a:lnTo>
                      <a:pt x="85" y="178"/>
                    </a:lnTo>
                    <a:lnTo>
                      <a:pt x="43" y="207"/>
                    </a:lnTo>
                    <a:lnTo>
                      <a:pt x="22" y="221"/>
                    </a:lnTo>
                    <a:lnTo>
                      <a:pt x="3" y="237"/>
                    </a:lnTo>
                    <a:lnTo>
                      <a:pt x="3" y="237"/>
                    </a:lnTo>
                    <a:lnTo>
                      <a:pt x="1" y="239"/>
                    </a:lnTo>
                    <a:lnTo>
                      <a:pt x="0" y="241"/>
                    </a:lnTo>
                    <a:lnTo>
                      <a:pt x="3" y="244"/>
                    </a:lnTo>
                    <a:lnTo>
                      <a:pt x="5" y="247"/>
                    </a:lnTo>
                    <a:lnTo>
                      <a:pt x="8" y="246"/>
                    </a:lnTo>
                    <a:lnTo>
                      <a:pt x="11" y="244"/>
                    </a:lnTo>
                    <a:lnTo>
                      <a:pt x="11" y="244"/>
                    </a:lnTo>
                    <a:lnTo>
                      <a:pt x="29" y="229"/>
                    </a:lnTo>
                    <a:lnTo>
                      <a:pt x="50" y="216"/>
                    </a:lnTo>
                    <a:lnTo>
                      <a:pt x="71" y="201"/>
                    </a:lnTo>
                    <a:lnTo>
                      <a:pt x="92" y="187"/>
                    </a:lnTo>
                    <a:lnTo>
                      <a:pt x="92" y="187"/>
                    </a:lnTo>
                    <a:lnTo>
                      <a:pt x="140" y="154"/>
                    </a:lnTo>
                    <a:lnTo>
                      <a:pt x="188" y="120"/>
                    </a:lnTo>
                    <a:lnTo>
                      <a:pt x="188" y="120"/>
                    </a:lnTo>
                    <a:lnTo>
                      <a:pt x="230" y="91"/>
                    </a:lnTo>
                    <a:lnTo>
                      <a:pt x="272" y="64"/>
                    </a:lnTo>
                    <a:lnTo>
                      <a:pt x="272" y="64"/>
                    </a:lnTo>
                    <a:lnTo>
                      <a:pt x="314" y="35"/>
                    </a:lnTo>
                    <a:lnTo>
                      <a:pt x="314" y="35"/>
                    </a:lnTo>
                    <a:lnTo>
                      <a:pt x="335" y="22"/>
                    </a:lnTo>
                    <a:lnTo>
                      <a:pt x="347" y="16"/>
                    </a:lnTo>
                    <a:lnTo>
                      <a:pt x="358" y="10"/>
                    </a:lnTo>
                    <a:lnTo>
                      <a:pt x="358" y="10"/>
                    </a:lnTo>
                    <a:lnTo>
                      <a:pt x="360" y="9"/>
                    </a:lnTo>
                    <a:lnTo>
                      <a:pt x="361" y="8"/>
                    </a:lnTo>
                    <a:lnTo>
                      <a:pt x="361" y="4"/>
                    </a:lnTo>
                    <a:lnTo>
                      <a:pt x="360" y="0"/>
                    </a:lnTo>
                    <a:lnTo>
                      <a:pt x="357" y="0"/>
                    </a:lnTo>
                    <a:lnTo>
                      <a:pt x="355" y="0"/>
                    </a:lnTo>
                    <a:lnTo>
                      <a:pt x="35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Freeform 1184"/>
              <p:cNvSpPr/>
              <p:nvPr/>
            </p:nvSpPr>
            <p:spPr bwMode="auto">
              <a:xfrm>
                <a:off x="5448301" y="2017713"/>
                <a:ext cx="119063" cy="88900"/>
              </a:xfrm>
              <a:custGeom>
                <a:avLst/>
                <a:gdLst/>
                <a:ahLst/>
                <a:cxnLst>
                  <a:cxn ang="0">
                    <a:pos x="292" y="2"/>
                  </a:cxn>
                  <a:cxn ang="0">
                    <a:pos x="292" y="2"/>
                  </a:cxn>
                  <a:cxn ang="0">
                    <a:pos x="255" y="23"/>
                  </a:cxn>
                  <a:cxn ang="0">
                    <a:pos x="219" y="47"/>
                  </a:cxn>
                  <a:cxn ang="0">
                    <a:pos x="183" y="72"/>
                  </a:cxn>
                  <a:cxn ang="0">
                    <a:pos x="149" y="98"/>
                  </a:cxn>
                  <a:cxn ang="0">
                    <a:pos x="149" y="98"/>
                  </a:cxn>
                  <a:cxn ang="0">
                    <a:pos x="113" y="127"/>
                  </a:cxn>
                  <a:cxn ang="0">
                    <a:pos x="75" y="156"/>
                  </a:cxn>
                  <a:cxn ang="0">
                    <a:pos x="37" y="185"/>
                  </a:cxn>
                  <a:cxn ang="0">
                    <a:pos x="18" y="199"/>
                  </a:cxn>
                  <a:cxn ang="0">
                    <a:pos x="1" y="215"/>
                  </a:cxn>
                  <a:cxn ang="0">
                    <a:pos x="1" y="215"/>
                  </a:cxn>
                  <a:cxn ang="0">
                    <a:pos x="0" y="217"/>
                  </a:cxn>
                  <a:cxn ang="0">
                    <a:pos x="0" y="220"/>
                  </a:cxn>
                  <a:cxn ang="0">
                    <a:pos x="1" y="223"/>
                  </a:cxn>
                  <a:cxn ang="0">
                    <a:pos x="5" y="225"/>
                  </a:cxn>
                  <a:cxn ang="0">
                    <a:pos x="7" y="225"/>
                  </a:cxn>
                  <a:cxn ang="0">
                    <a:pos x="9" y="224"/>
                  </a:cxn>
                  <a:cxn ang="0">
                    <a:pos x="9" y="224"/>
                  </a:cxn>
                  <a:cxn ang="0">
                    <a:pos x="41" y="195"/>
                  </a:cxn>
                  <a:cxn ang="0">
                    <a:pos x="75" y="169"/>
                  </a:cxn>
                  <a:cxn ang="0">
                    <a:pos x="143" y="119"/>
                  </a:cxn>
                  <a:cxn ang="0">
                    <a:pos x="143" y="119"/>
                  </a:cxn>
                  <a:cxn ang="0">
                    <a:pos x="179" y="91"/>
                  </a:cxn>
                  <a:cxn ang="0">
                    <a:pos x="219" y="62"/>
                  </a:cxn>
                  <a:cxn ang="0">
                    <a:pos x="256" y="36"/>
                  </a:cxn>
                  <a:cxn ang="0">
                    <a:pos x="277" y="23"/>
                  </a:cxn>
                  <a:cxn ang="0">
                    <a:pos x="297" y="11"/>
                  </a:cxn>
                  <a:cxn ang="0">
                    <a:pos x="297" y="11"/>
                  </a:cxn>
                  <a:cxn ang="0">
                    <a:pos x="300" y="9"/>
                  </a:cxn>
                  <a:cxn ang="0">
                    <a:pos x="300" y="8"/>
                  </a:cxn>
                  <a:cxn ang="0">
                    <a:pos x="300" y="4"/>
                  </a:cxn>
                  <a:cxn ang="0">
                    <a:pos x="296" y="0"/>
                  </a:cxn>
                  <a:cxn ang="0">
                    <a:pos x="294" y="0"/>
                  </a:cxn>
                  <a:cxn ang="0">
                    <a:pos x="292" y="2"/>
                  </a:cxn>
                  <a:cxn ang="0">
                    <a:pos x="292" y="2"/>
                  </a:cxn>
                </a:cxnLst>
                <a:rect l="0" t="0" r="r" b="b"/>
                <a:pathLst>
                  <a:path w="300" h="225">
                    <a:moveTo>
                      <a:pt x="292" y="2"/>
                    </a:moveTo>
                    <a:lnTo>
                      <a:pt x="292" y="2"/>
                    </a:lnTo>
                    <a:lnTo>
                      <a:pt x="255" y="23"/>
                    </a:lnTo>
                    <a:lnTo>
                      <a:pt x="219" y="47"/>
                    </a:lnTo>
                    <a:lnTo>
                      <a:pt x="183" y="72"/>
                    </a:lnTo>
                    <a:lnTo>
                      <a:pt x="149" y="98"/>
                    </a:lnTo>
                    <a:lnTo>
                      <a:pt x="149" y="98"/>
                    </a:lnTo>
                    <a:lnTo>
                      <a:pt x="113" y="127"/>
                    </a:lnTo>
                    <a:lnTo>
                      <a:pt x="75" y="156"/>
                    </a:lnTo>
                    <a:lnTo>
                      <a:pt x="37" y="185"/>
                    </a:lnTo>
                    <a:lnTo>
                      <a:pt x="18" y="199"/>
                    </a:lnTo>
                    <a:lnTo>
                      <a:pt x="1" y="215"/>
                    </a:lnTo>
                    <a:lnTo>
                      <a:pt x="1" y="215"/>
                    </a:lnTo>
                    <a:lnTo>
                      <a:pt x="0" y="217"/>
                    </a:lnTo>
                    <a:lnTo>
                      <a:pt x="0" y="220"/>
                    </a:lnTo>
                    <a:lnTo>
                      <a:pt x="1" y="223"/>
                    </a:lnTo>
                    <a:lnTo>
                      <a:pt x="5" y="225"/>
                    </a:lnTo>
                    <a:lnTo>
                      <a:pt x="7" y="225"/>
                    </a:lnTo>
                    <a:lnTo>
                      <a:pt x="9" y="224"/>
                    </a:lnTo>
                    <a:lnTo>
                      <a:pt x="9" y="224"/>
                    </a:lnTo>
                    <a:lnTo>
                      <a:pt x="41" y="195"/>
                    </a:lnTo>
                    <a:lnTo>
                      <a:pt x="75" y="169"/>
                    </a:lnTo>
                    <a:lnTo>
                      <a:pt x="143" y="119"/>
                    </a:lnTo>
                    <a:lnTo>
                      <a:pt x="143" y="119"/>
                    </a:lnTo>
                    <a:lnTo>
                      <a:pt x="179" y="91"/>
                    </a:lnTo>
                    <a:lnTo>
                      <a:pt x="219" y="62"/>
                    </a:lnTo>
                    <a:lnTo>
                      <a:pt x="256" y="36"/>
                    </a:lnTo>
                    <a:lnTo>
                      <a:pt x="277" y="23"/>
                    </a:lnTo>
                    <a:lnTo>
                      <a:pt x="297" y="11"/>
                    </a:lnTo>
                    <a:lnTo>
                      <a:pt x="297" y="11"/>
                    </a:lnTo>
                    <a:lnTo>
                      <a:pt x="300" y="9"/>
                    </a:lnTo>
                    <a:lnTo>
                      <a:pt x="300" y="8"/>
                    </a:lnTo>
                    <a:lnTo>
                      <a:pt x="300" y="4"/>
                    </a:lnTo>
                    <a:lnTo>
                      <a:pt x="296" y="0"/>
                    </a:lnTo>
                    <a:lnTo>
                      <a:pt x="294" y="0"/>
                    </a:lnTo>
                    <a:lnTo>
                      <a:pt x="292" y="2"/>
                    </a:lnTo>
                    <a:lnTo>
                      <a:pt x="29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Freeform 1185"/>
              <p:cNvSpPr/>
              <p:nvPr/>
            </p:nvSpPr>
            <p:spPr bwMode="auto">
              <a:xfrm>
                <a:off x="5491163" y="2019300"/>
                <a:ext cx="125413" cy="95250"/>
              </a:xfrm>
              <a:custGeom>
                <a:avLst/>
                <a:gdLst/>
                <a:ahLst/>
                <a:cxnLst>
                  <a:cxn ang="0">
                    <a:pos x="307" y="2"/>
                  </a:cxn>
                  <a:cxn ang="0">
                    <a:pos x="307" y="2"/>
                  </a:cxn>
                  <a:cxn ang="0">
                    <a:pos x="290" y="12"/>
                  </a:cxn>
                  <a:cxn ang="0">
                    <a:pos x="275" y="24"/>
                  </a:cxn>
                  <a:cxn ang="0">
                    <a:pos x="243" y="49"/>
                  </a:cxn>
                  <a:cxn ang="0">
                    <a:pos x="243" y="49"/>
                  </a:cxn>
                  <a:cxn ang="0">
                    <a:pos x="224" y="63"/>
                  </a:cxn>
                  <a:cxn ang="0">
                    <a:pos x="203" y="76"/>
                  </a:cxn>
                  <a:cxn ang="0">
                    <a:pos x="182" y="89"/>
                  </a:cxn>
                  <a:cxn ang="0">
                    <a:pos x="162" y="102"/>
                  </a:cxn>
                  <a:cxn ang="0">
                    <a:pos x="162" y="102"/>
                  </a:cxn>
                  <a:cxn ang="0">
                    <a:pos x="141" y="118"/>
                  </a:cxn>
                  <a:cxn ang="0">
                    <a:pos x="122" y="132"/>
                  </a:cxn>
                  <a:cxn ang="0">
                    <a:pos x="82" y="165"/>
                  </a:cxn>
                  <a:cxn ang="0">
                    <a:pos x="43" y="198"/>
                  </a:cxn>
                  <a:cxn ang="0">
                    <a:pos x="3" y="229"/>
                  </a:cxn>
                  <a:cxn ang="0">
                    <a:pos x="3" y="229"/>
                  </a:cxn>
                  <a:cxn ang="0">
                    <a:pos x="1" y="232"/>
                  </a:cxn>
                  <a:cxn ang="0">
                    <a:pos x="0" y="233"/>
                  </a:cxn>
                  <a:cxn ang="0">
                    <a:pos x="1" y="238"/>
                  </a:cxn>
                  <a:cxn ang="0">
                    <a:pos x="3" y="240"/>
                  </a:cxn>
                  <a:cxn ang="0">
                    <a:pos x="4" y="241"/>
                  </a:cxn>
                  <a:cxn ang="0">
                    <a:pos x="7" y="241"/>
                  </a:cxn>
                  <a:cxn ang="0">
                    <a:pos x="9" y="240"/>
                  </a:cxn>
                  <a:cxn ang="0">
                    <a:pos x="9" y="240"/>
                  </a:cxn>
                  <a:cxn ang="0">
                    <a:pos x="47" y="209"/>
                  </a:cxn>
                  <a:cxn ang="0">
                    <a:pos x="84" y="179"/>
                  </a:cxn>
                  <a:cxn ang="0">
                    <a:pos x="122" y="148"/>
                  </a:cxn>
                  <a:cxn ang="0">
                    <a:pos x="160" y="118"/>
                  </a:cxn>
                  <a:cxn ang="0">
                    <a:pos x="160" y="118"/>
                  </a:cxn>
                  <a:cxn ang="0">
                    <a:pos x="179" y="104"/>
                  </a:cxn>
                  <a:cxn ang="0">
                    <a:pos x="200" y="90"/>
                  </a:cxn>
                  <a:cxn ang="0">
                    <a:pos x="242" y="64"/>
                  </a:cxn>
                  <a:cxn ang="0">
                    <a:pos x="242" y="64"/>
                  </a:cxn>
                  <a:cxn ang="0">
                    <a:pos x="259" y="51"/>
                  </a:cxn>
                  <a:cxn ang="0">
                    <a:pos x="277" y="37"/>
                  </a:cxn>
                  <a:cxn ang="0">
                    <a:pos x="294" y="22"/>
                  </a:cxn>
                  <a:cxn ang="0">
                    <a:pos x="313" y="11"/>
                  </a:cxn>
                  <a:cxn ang="0">
                    <a:pos x="313" y="11"/>
                  </a:cxn>
                  <a:cxn ang="0">
                    <a:pos x="315" y="9"/>
                  </a:cxn>
                  <a:cxn ang="0">
                    <a:pos x="317" y="8"/>
                  </a:cxn>
                  <a:cxn ang="0">
                    <a:pos x="315" y="3"/>
                  </a:cxn>
                  <a:cxn ang="0">
                    <a:pos x="311" y="0"/>
                  </a:cxn>
                  <a:cxn ang="0">
                    <a:pos x="310" y="0"/>
                  </a:cxn>
                  <a:cxn ang="0">
                    <a:pos x="307" y="2"/>
                  </a:cxn>
                  <a:cxn ang="0">
                    <a:pos x="307" y="2"/>
                  </a:cxn>
                </a:cxnLst>
                <a:rect l="0" t="0" r="r" b="b"/>
                <a:pathLst>
                  <a:path w="317" h="241">
                    <a:moveTo>
                      <a:pt x="307" y="2"/>
                    </a:moveTo>
                    <a:lnTo>
                      <a:pt x="307" y="2"/>
                    </a:lnTo>
                    <a:lnTo>
                      <a:pt x="290" y="12"/>
                    </a:lnTo>
                    <a:lnTo>
                      <a:pt x="275" y="24"/>
                    </a:lnTo>
                    <a:lnTo>
                      <a:pt x="243" y="49"/>
                    </a:lnTo>
                    <a:lnTo>
                      <a:pt x="243" y="49"/>
                    </a:lnTo>
                    <a:lnTo>
                      <a:pt x="224" y="63"/>
                    </a:lnTo>
                    <a:lnTo>
                      <a:pt x="203" y="76"/>
                    </a:lnTo>
                    <a:lnTo>
                      <a:pt x="182" y="89"/>
                    </a:lnTo>
                    <a:lnTo>
                      <a:pt x="162" y="102"/>
                    </a:lnTo>
                    <a:lnTo>
                      <a:pt x="162" y="102"/>
                    </a:lnTo>
                    <a:lnTo>
                      <a:pt x="141" y="118"/>
                    </a:lnTo>
                    <a:lnTo>
                      <a:pt x="122" y="132"/>
                    </a:lnTo>
                    <a:lnTo>
                      <a:pt x="82" y="165"/>
                    </a:lnTo>
                    <a:lnTo>
                      <a:pt x="43" y="198"/>
                    </a:lnTo>
                    <a:lnTo>
                      <a:pt x="3" y="229"/>
                    </a:lnTo>
                    <a:lnTo>
                      <a:pt x="3" y="229"/>
                    </a:lnTo>
                    <a:lnTo>
                      <a:pt x="1" y="232"/>
                    </a:lnTo>
                    <a:lnTo>
                      <a:pt x="0" y="233"/>
                    </a:lnTo>
                    <a:lnTo>
                      <a:pt x="1" y="238"/>
                    </a:lnTo>
                    <a:lnTo>
                      <a:pt x="3" y="240"/>
                    </a:lnTo>
                    <a:lnTo>
                      <a:pt x="4" y="241"/>
                    </a:lnTo>
                    <a:lnTo>
                      <a:pt x="7" y="241"/>
                    </a:lnTo>
                    <a:lnTo>
                      <a:pt x="9" y="240"/>
                    </a:lnTo>
                    <a:lnTo>
                      <a:pt x="9" y="240"/>
                    </a:lnTo>
                    <a:lnTo>
                      <a:pt x="47" y="209"/>
                    </a:lnTo>
                    <a:lnTo>
                      <a:pt x="84" y="179"/>
                    </a:lnTo>
                    <a:lnTo>
                      <a:pt x="122" y="148"/>
                    </a:lnTo>
                    <a:lnTo>
                      <a:pt x="160" y="118"/>
                    </a:lnTo>
                    <a:lnTo>
                      <a:pt x="160" y="118"/>
                    </a:lnTo>
                    <a:lnTo>
                      <a:pt x="179" y="104"/>
                    </a:lnTo>
                    <a:lnTo>
                      <a:pt x="200" y="90"/>
                    </a:lnTo>
                    <a:lnTo>
                      <a:pt x="242" y="64"/>
                    </a:lnTo>
                    <a:lnTo>
                      <a:pt x="242" y="64"/>
                    </a:lnTo>
                    <a:lnTo>
                      <a:pt x="259" y="51"/>
                    </a:lnTo>
                    <a:lnTo>
                      <a:pt x="277" y="37"/>
                    </a:lnTo>
                    <a:lnTo>
                      <a:pt x="294" y="22"/>
                    </a:lnTo>
                    <a:lnTo>
                      <a:pt x="313" y="11"/>
                    </a:lnTo>
                    <a:lnTo>
                      <a:pt x="313" y="11"/>
                    </a:lnTo>
                    <a:lnTo>
                      <a:pt x="315" y="9"/>
                    </a:lnTo>
                    <a:lnTo>
                      <a:pt x="317" y="8"/>
                    </a:lnTo>
                    <a:lnTo>
                      <a:pt x="315" y="3"/>
                    </a:lnTo>
                    <a:lnTo>
                      <a:pt x="311" y="0"/>
                    </a:lnTo>
                    <a:lnTo>
                      <a:pt x="310" y="0"/>
                    </a:lnTo>
                    <a:lnTo>
                      <a:pt x="307" y="2"/>
                    </a:lnTo>
                    <a:lnTo>
                      <a:pt x="30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Freeform 1186"/>
              <p:cNvSpPr/>
              <p:nvPr/>
            </p:nvSpPr>
            <p:spPr bwMode="auto">
              <a:xfrm>
                <a:off x="5532438" y="2020888"/>
                <a:ext cx="128588" cy="95250"/>
              </a:xfrm>
              <a:custGeom>
                <a:avLst/>
                <a:gdLst/>
                <a:ahLst/>
                <a:cxnLst>
                  <a:cxn ang="0">
                    <a:pos x="314" y="1"/>
                  </a:cxn>
                  <a:cxn ang="0">
                    <a:pos x="314" y="1"/>
                  </a:cxn>
                  <a:cxn ang="0">
                    <a:pos x="292" y="17"/>
                  </a:cxn>
                  <a:cxn ang="0">
                    <a:pos x="270" y="33"/>
                  </a:cxn>
                  <a:cxn ang="0">
                    <a:pos x="224" y="64"/>
                  </a:cxn>
                  <a:cxn ang="0">
                    <a:pos x="224" y="64"/>
                  </a:cxn>
                  <a:cxn ang="0">
                    <a:pos x="179" y="97"/>
                  </a:cxn>
                  <a:cxn ang="0">
                    <a:pos x="157" y="113"/>
                  </a:cxn>
                  <a:cxn ang="0">
                    <a:pos x="135" y="128"/>
                  </a:cxn>
                  <a:cxn ang="0">
                    <a:pos x="135" y="128"/>
                  </a:cxn>
                  <a:cxn ang="0">
                    <a:pos x="87" y="161"/>
                  </a:cxn>
                  <a:cxn ang="0">
                    <a:pos x="41" y="195"/>
                  </a:cxn>
                  <a:cxn ang="0">
                    <a:pos x="41" y="195"/>
                  </a:cxn>
                  <a:cxn ang="0">
                    <a:pos x="29" y="203"/>
                  </a:cxn>
                  <a:cxn ang="0">
                    <a:pos x="16" y="211"/>
                  </a:cxn>
                  <a:cxn ang="0">
                    <a:pos x="11" y="215"/>
                  </a:cxn>
                  <a:cxn ang="0">
                    <a:pos x="6" y="220"/>
                  </a:cxn>
                  <a:cxn ang="0">
                    <a:pos x="3" y="226"/>
                  </a:cxn>
                  <a:cxn ang="0">
                    <a:pos x="0" y="233"/>
                  </a:cxn>
                  <a:cxn ang="0">
                    <a:pos x="0" y="233"/>
                  </a:cxn>
                  <a:cxn ang="0">
                    <a:pos x="0" y="236"/>
                  </a:cxn>
                  <a:cxn ang="0">
                    <a:pos x="0" y="237"/>
                  </a:cxn>
                  <a:cxn ang="0">
                    <a:pos x="4" y="239"/>
                  </a:cxn>
                  <a:cxn ang="0">
                    <a:pos x="8" y="239"/>
                  </a:cxn>
                  <a:cxn ang="0">
                    <a:pos x="9" y="238"/>
                  </a:cxn>
                  <a:cxn ang="0">
                    <a:pos x="11" y="236"/>
                  </a:cxn>
                  <a:cxn ang="0">
                    <a:pos x="11" y="236"/>
                  </a:cxn>
                  <a:cxn ang="0">
                    <a:pos x="15" y="229"/>
                  </a:cxn>
                  <a:cxn ang="0">
                    <a:pos x="20" y="222"/>
                  </a:cxn>
                  <a:cxn ang="0">
                    <a:pos x="28" y="215"/>
                  </a:cxn>
                  <a:cxn ang="0">
                    <a:pos x="38" y="208"/>
                  </a:cxn>
                  <a:cxn ang="0">
                    <a:pos x="72" y="186"/>
                  </a:cxn>
                  <a:cxn ang="0">
                    <a:pos x="72" y="186"/>
                  </a:cxn>
                  <a:cxn ang="0">
                    <a:pos x="92" y="173"/>
                  </a:cxn>
                  <a:cxn ang="0">
                    <a:pos x="111" y="160"/>
                  </a:cxn>
                  <a:cxn ang="0">
                    <a:pos x="131" y="147"/>
                  </a:cxn>
                  <a:cxn ang="0">
                    <a:pos x="151" y="132"/>
                  </a:cxn>
                  <a:cxn ang="0">
                    <a:pos x="151" y="132"/>
                  </a:cxn>
                  <a:cxn ang="0">
                    <a:pos x="170" y="115"/>
                  </a:cxn>
                  <a:cxn ang="0">
                    <a:pos x="191" y="100"/>
                  </a:cxn>
                  <a:cxn ang="0">
                    <a:pos x="234" y="71"/>
                  </a:cxn>
                  <a:cxn ang="0">
                    <a:pos x="278" y="41"/>
                  </a:cxn>
                  <a:cxn ang="0">
                    <a:pos x="300" y="26"/>
                  </a:cxn>
                  <a:cxn ang="0">
                    <a:pos x="321" y="11"/>
                  </a:cxn>
                  <a:cxn ang="0">
                    <a:pos x="321" y="11"/>
                  </a:cxn>
                  <a:cxn ang="0">
                    <a:pos x="322" y="9"/>
                  </a:cxn>
                  <a:cxn ang="0">
                    <a:pos x="323" y="7"/>
                  </a:cxn>
                  <a:cxn ang="0">
                    <a:pos x="322" y="3"/>
                  </a:cxn>
                  <a:cxn ang="0">
                    <a:pos x="321" y="1"/>
                  </a:cxn>
                  <a:cxn ang="0">
                    <a:pos x="319" y="0"/>
                  </a:cxn>
                  <a:cxn ang="0">
                    <a:pos x="317" y="0"/>
                  </a:cxn>
                  <a:cxn ang="0">
                    <a:pos x="314" y="1"/>
                  </a:cxn>
                  <a:cxn ang="0">
                    <a:pos x="314" y="1"/>
                  </a:cxn>
                </a:cxnLst>
                <a:rect l="0" t="0" r="r" b="b"/>
                <a:pathLst>
                  <a:path w="323" h="239">
                    <a:moveTo>
                      <a:pt x="314" y="1"/>
                    </a:moveTo>
                    <a:lnTo>
                      <a:pt x="314" y="1"/>
                    </a:lnTo>
                    <a:lnTo>
                      <a:pt x="292" y="17"/>
                    </a:lnTo>
                    <a:lnTo>
                      <a:pt x="270" y="33"/>
                    </a:lnTo>
                    <a:lnTo>
                      <a:pt x="224" y="64"/>
                    </a:lnTo>
                    <a:lnTo>
                      <a:pt x="224" y="64"/>
                    </a:lnTo>
                    <a:lnTo>
                      <a:pt x="179" y="97"/>
                    </a:lnTo>
                    <a:lnTo>
                      <a:pt x="157" y="113"/>
                    </a:lnTo>
                    <a:lnTo>
                      <a:pt x="135" y="128"/>
                    </a:lnTo>
                    <a:lnTo>
                      <a:pt x="135" y="128"/>
                    </a:lnTo>
                    <a:lnTo>
                      <a:pt x="87" y="161"/>
                    </a:lnTo>
                    <a:lnTo>
                      <a:pt x="41" y="195"/>
                    </a:lnTo>
                    <a:lnTo>
                      <a:pt x="41" y="195"/>
                    </a:lnTo>
                    <a:lnTo>
                      <a:pt x="29" y="203"/>
                    </a:lnTo>
                    <a:lnTo>
                      <a:pt x="16" y="211"/>
                    </a:lnTo>
                    <a:lnTo>
                      <a:pt x="11" y="215"/>
                    </a:lnTo>
                    <a:lnTo>
                      <a:pt x="6" y="220"/>
                    </a:lnTo>
                    <a:lnTo>
                      <a:pt x="3" y="226"/>
                    </a:lnTo>
                    <a:lnTo>
                      <a:pt x="0" y="233"/>
                    </a:lnTo>
                    <a:lnTo>
                      <a:pt x="0" y="233"/>
                    </a:lnTo>
                    <a:lnTo>
                      <a:pt x="0" y="236"/>
                    </a:lnTo>
                    <a:lnTo>
                      <a:pt x="0" y="237"/>
                    </a:lnTo>
                    <a:lnTo>
                      <a:pt x="4" y="239"/>
                    </a:lnTo>
                    <a:lnTo>
                      <a:pt x="8" y="239"/>
                    </a:lnTo>
                    <a:lnTo>
                      <a:pt x="9" y="238"/>
                    </a:lnTo>
                    <a:lnTo>
                      <a:pt x="11" y="236"/>
                    </a:lnTo>
                    <a:lnTo>
                      <a:pt x="11" y="236"/>
                    </a:lnTo>
                    <a:lnTo>
                      <a:pt x="15" y="229"/>
                    </a:lnTo>
                    <a:lnTo>
                      <a:pt x="20" y="222"/>
                    </a:lnTo>
                    <a:lnTo>
                      <a:pt x="28" y="215"/>
                    </a:lnTo>
                    <a:lnTo>
                      <a:pt x="38" y="208"/>
                    </a:lnTo>
                    <a:lnTo>
                      <a:pt x="72" y="186"/>
                    </a:lnTo>
                    <a:lnTo>
                      <a:pt x="72" y="186"/>
                    </a:lnTo>
                    <a:lnTo>
                      <a:pt x="92" y="173"/>
                    </a:lnTo>
                    <a:lnTo>
                      <a:pt x="111" y="160"/>
                    </a:lnTo>
                    <a:lnTo>
                      <a:pt x="131" y="147"/>
                    </a:lnTo>
                    <a:lnTo>
                      <a:pt x="151" y="132"/>
                    </a:lnTo>
                    <a:lnTo>
                      <a:pt x="151" y="132"/>
                    </a:lnTo>
                    <a:lnTo>
                      <a:pt x="170" y="115"/>
                    </a:lnTo>
                    <a:lnTo>
                      <a:pt x="191" y="100"/>
                    </a:lnTo>
                    <a:lnTo>
                      <a:pt x="234" y="71"/>
                    </a:lnTo>
                    <a:lnTo>
                      <a:pt x="278" y="41"/>
                    </a:lnTo>
                    <a:lnTo>
                      <a:pt x="300" y="26"/>
                    </a:lnTo>
                    <a:lnTo>
                      <a:pt x="321" y="11"/>
                    </a:lnTo>
                    <a:lnTo>
                      <a:pt x="321" y="11"/>
                    </a:lnTo>
                    <a:lnTo>
                      <a:pt x="322" y="9"/>
                    </a:lnTo>
                    <a:lnTo>
                      <a:pt x="323" y="7"/>
                    </a:lnTo>
                    <a:lnTo>
                      <a:pt x="322" y="3"/>
                    </a:lnTo>
                    <a:lnTo>
                      <a:pt x="321" y="1"/>
                    </a:lnTo>
                    <a:lnTo>
                      <a:pt x="319" y="0"/>
                    </a:lnTo>
                    <a:lnTo>
                      <a:pt x="317" y="0"/>
                    </a:lnTo>
                    <a:lnTo>
                      <a:pt x="314" y="1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Freeform 1187"/>
              <p:cNvSpPr/>
              <p:nvPr/>
            </p:nvSpPr>
            <p:spPr bwMode="auto">
              <a:xfrm>
                <a:off x="5591176" y="2025650"/>
                <a:ext cx="119063" cy="85725"/>
              </a:xfrm>
              <a:custGeom>
                <a:avLst/>
                <a:gdLst/>
                <a:ahLst/>
                <a:cxnLst>
                  <a:cxn ang="0">
                    <a:pos x="288" y="1"/>
                  </a:cxn>
                  <a:cxn ang="0">
                    <a:pos x="288" y="1"/>
                  </a:cxn>
                  <a:cxn ang="0">
                    <a:pos x="271" y="17"/>
                  </a:cxn>
                  <a:cxn ang="0">
                    <a:pos x="253" y="33"/>
                  </a:cxn>
                  <a:cxn ang="0">
                    <a:pos x="215" y="61"/>
                  </a:cxn>
                  <a:cxn ang="0">
                    <a:pos x="177" y="89"/>
                  </a:cxn>
                  <a:cxn ang="0">
                    <a:pos x="137" y="115"/>
                  </a:cxn>
                  <a:cxn ang="0">
                    <a:pos x="137" y="115"/>
                  </a:cxn>
                  <a:cxn ang="0">
                    <a:pos x="103" y="137"/>
                  </a:cxn>
                  <a:cxn ang="0">
                    <a:pos x="68" y="158"/>
                  </a:cxn>
                  <a:cxn ang="0">
                    <a:pos x="50" y="169"/>
                  </a:cxn>
                  <a:cxn ang="0">
                    <a:pos x="34" y="180"/>
                  </a:cxn>
                  <a:cxn ang="0">
                    <a:pos x="17" y="193"/>
                  </a:cxn>
                  <a:cxn ang="0">
                    <a:pos x="1" y="207"/>
                  </a:cxn>
                  <a:cxn ang="0">
                    <a:pos x="1" y="207"/>
                  </a:cxn>
                  <a:cxn ang="0">
                    <a:pos x="0" y="209"/>
                  </a:cxn>
                  <a:cxn ang="0">
                    <a:pos x="0" y="210"/>
                  </a:cxn>
                  <a:cxn ang="0">
                    <a:pos x="1" y="214"/>
                  </a:cxn>
                  <a:cxn ang="0">
                    <a:pos x="5" y="217"/>
                  </a:cxn>
                  <a:cxn ang="0">
                    <a:pos x="8" y="216"/>
                  </a:cxn>
                  <a:cxn ang="0">
                    <a:pos x="9" y="214"/>
                  </a:cxn>
                  <a:cxn ang="0">
                    <a:pos x="9" y="214"/>
                  </a:cxn>
                  <a:cxn ang="0">
                    <a:pos x="28" y="200"/>
                  </a:cxn>
                  <a:cxn ang="0">
                    <a:pos x="45" y="186"/>
                  </a:cxn>
                  <a:cxn ang="0">
                    <a:pos x="64" y="174"/>
                  </a:cxn>
                  <a:cxn ang="0">
                    <a:pos x="84" y="161"/>
                  </a:cxn>
                  <a:cxn ang="0">
                    <a:pos x="123" y="137"/>
                  </a:cxn>
                  <a:cxn ang="0">
                    <a:pos x="161" y="112"/>
                  </a:cxn>
                  <a:cxn ang="0">
                    <a:pos x="161" y="112"/>
                  </a:cxn>
                  <a:cxn ang="0">
                    <a:pos x="196" y="89"/>
                  </a:cxn>
                  <a:cxn ang="0">
                    <a:pos x="230" y="64"/>
                  </a:cxn>
                  <a:cxn ang="0">
                    <a:pos x="264" y="38"/>
                  </a:cxn>
                  <a:cxn ang="0">
                    <a:pos x="280" y="23"/>
                  </a:cxn>
                  <a:cxn ang="0">
                    <a:pos x="296" y="9"/>
                  </a:cxn>
                  <a:cxn ang="0">
                    <a:pos x="296" y="9"/>
                  </a:cxn>
                  <a:cxn ang="0">
                    <a:pos x="297" y="8"/>
                  </a:cxn>
                  <a:cxn ang="0">
                    <a:pos x="297" y="5"/>
                  </a:cxn>
                  <a:cxn ang="0">
                    <a:pos x="296" y="1"/>
                  </a:cxn>
                  <a:cxn ang="0">
                    <a:pos x="292" y="0"/>
                  </a:cxn>
                  <a:cxn ang="0">
                    <a:pos x="289" y="0"/>
                  </a:cxn>
                  <a:cxn ang="0">
                    <a:pos x="288" y="1"/>
                  </a:cxn>
                  <a:cxn ang="0">
                    <a:pos x="288" y="1"/>
                  </a:cxn>
                </a:cxnLst>
                <a:rect l="0" t="0" r="r" b="b"/>
                <a:pathLst>
                  <a:path w="297" h="217">
                    <a:moveTo>
                      <a:pt x="288" y="1"/>
                    </a:moveTo>
                    <a:lnTo>
                      <a:pt x="288" y="1"/>
                    </a:lnTo>
                    <a:lnTo>
                      <a:pt x="271" y="17"/>
                    </a:lnTo>
                    <a:lnTo>
                      <a:pt x="253" y="33"/>
                    </a:lnTo>
                    <a:lnTo>
                      <a:pt x="215" y="61"/>
                    </a:lnTo>
                    <a:lnTo>
                      <a:pt x="177" y="89"/>
                    </a:lnTo>
                    <a:lnTo>
                      <a:pt x="137" y="115"/>
                    </a:lnTo>
                    <a:lnTo>
                      <a:pt x="137" y="115"/>
                    </a:lnTo>
                    <a:lnTo>
                      <a:pt x="103" y="137"/>
                    </a:lnTo>
                    <a:lnTo>
                      <a:pt x="68" y="158"/>
                    </a:lnTo>
                    <a:lnTo>
                      <a:pt x="50" y="169"/>
                    </a:lnTo>
                    <a:lnTo>
                      <a:pt x="34" y="180"/>
                    </a:lnTo>
                    <a:lnTo>
                      <a:pt x="17" y="193"/>
                    </a:lnTo>
                    <a:lnTo>
                      <a:pt x="1" y="207"/>
                    </a:lnTo>
                    <a:lnTo>
                      <a:pt x="1" y="207"/>
                    </a:lnTo>
                    <a:lnTo>
                      <a:pt x="0" y="209"/>
                    </a:lnTo>
                    <a:lnTo>
                      <a:pt x="0" y="210"/>
                    </a:lnTo>
                    <a:lnTo>
                      <a:pt x="1" y="214"/>
                    </a:lnTo>
                    <a:lnTo>
                      <a:pt x="5" y="217"/>
                    </a:lnTo>
                    <a:lnTo>
                      <a:pt x="8" y="216"/>
                    </a:lnTo>
                    <a:lnTo>
                      <a:pt x="9" y="214"/>
                    </a:lnTo>
                    <a:lnTo>
                      <a:pt x="9" y="214"/>
                    </a:lnTo>
                    <a:lnTo>
                      <a:pt x="28" y="200"/>
                    </a:lnTo>
                    <a:lnTo>
                      <a:pt x="45" y="186"/>
                    </a:lnTo>
                    <a:lnTo>
                      <a:pt x="64" y="174"/>
                    </a:lnTo>
                    <a:lnTo>
                      <a:pt x="84" y="161"/>
                    </a:lnTo>
                    <a:lnTo>
                      <a:pt x="123" y="137"/>
                    </a:lnTo>
                    <a:lnTo>
                      <a:pt x="161" y="112"/>
                    </a:lnTo>
                    <a:lnTo>
                      <a:pt x="161" y="112"/>
                    </a:lnTo>
                    <a:lnTo>
                      <a:pt x="196" y="89"/>
                    </a:lnTo>
                    <a:lnTo>
                      <a:pt x="230" y="64"/>
                    </a:lnTo>
                    <a:lnTo>
                      <a:pt x="264" y="38"/>
                    </a:lnTo>
                    <a:lnTo>
                      <a:pt x="280" y="23"/>
                    </a:lnTo>
                    <a:lnTo>
                      <a:pt x="296" y="9"/>
                    </a:lnTo>
                    <a:lnTo>
                      <a:pt x="296" y="9"/>
                    </a:lnTo>
                    <a:lnTo>
                      <a:pt x="297" y="8"/>
                    </a:lnTo>
                    <a:lnTo>
                      <a:pt x="297" y="5"/>
                    </a:lnTo>
                    <a:lnTo>
                      <a:pt x="296" y="1"/>
                    </a:lnTo>
                    <a:lnTo>
                      <a:pt x="292" y="0"/>
                    </a:lnTo>
                    <a:lnTo>
                      <a:pt x="289" y="0"/>
                    </a:lnTo>
                    <a:lnTo>
                      <a:pt x="288" y="1"/>
                    </a:lnTo>
                    <a:lnTo>
                      <a:pt x="28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Freeform 1188"/>
              <p:cNvSpPr/>
              <p:nvPr/>
            </p:nvSpPr>
            <p:spPr bwMode="auto">
              <a:xfrm>
                <a:off x="5635626" y="2027238"/>
                <a:ext cx="131763" cy="88900"/>
              </a:xfrm>
              <a:custGeom>
                <a:avLst/>
                <a:gdLst/>
                <a:ahLst/>
                <a:cxnLst>
                  <a:cxn ang="0">
                    <a:pos x="322" y="0"/>
                  </a:cxn>
                  <a:cxn ang="0">
                    <a:pos x="288" y="21"/>
                  </a:cxn>
                  <a:cxn ang="0">
                    <a:pos x="254" y="42"/>
                  </a:cxn>
                  <a:cxn ang="0">
                    <a:pos x="242" y="48"/>
                  </a:cxn>
                  <a:cxn ang="0">
                    <a:pos x="208" y="73"/>
                  </a:cxn>
                  <a:cxn ang="0">
                    <a:pos x="165" y="107"/>
                  </a:cxn>
                  <a:cxn ang="0">
                    <a:pos x="126" y="136"/>
                  </a:cxn>
                  <a:cxn ang="0">
                    <a:pos x="85" y="163"/>
                  </a:cxn>
                  <a:cxn ang="0">
                    <a:pos x="54" y="184"/>
                  </a:cxn>
                  <a:cxn ang="0">
                    <a:pos x="43" y="189"/>
                  </a:cxn>
                  <a:cxn ang="0">
                    <a:pos x="17" y="201"/>
                  </a:cxn>
                  <a:cxn ang="0">
                    <a:pos x="13" y="205"/>
                  </a:cxn>
                  <a:cxn ang="0">
                    <a:pos x="9" y="210"/>
                  </a:cxn>
                  <a:cxn ang="0">
                    <a:pos x="4" y="213"/>
                  </a:cxn>
                  <a:cxn ang="0">
                    <a:pos x="0" y="216"/>
                  </a:cxn>
                  <a:cxn ang="0">
                    <a:pos x="3" y="223"/>
                  </a:cxn>
                  <a:cxn ang="0">
                    <a:pos x="7" y="223"/>
                  </a:cxn>
                  <a:cxn ang="0">
                    <a:pos x="13" y="221"/>
                  </a:cxn>
                  <a:cxn ang="0">
                    <a:pos x="24" y="213"/>
                  </a:cxn>
                  <a:cxn ang="0">
                    <a:pos x="30" y="209"/>
                  </a:cxn>
                  <a:cxn ang="0">
                    <a:pos x="58" y="196"/>
                  </a:cxn>
                  <a:cxn ang="0">
                    <a:pos x="66" y="191"/>
                  </a:cxn>
                  <a:cxn ang="0">
                    <a:pos x="153" y="129"/>
                  </a:cxn>
                  <a:cxn ang="0">
                    <a:pos x="202" y="94"/>
                  </a:cxn>
                  <a:cxn ang="0">
                    <a:pos x="250" y="59"/>
                  </a:cxn>
                  <a:cxn ang="0">
                    <a:pos x="270" y="47"/>
                  </a:cxn>
                  <a:cxn ang="0">
                    <a:pos x="288" y="35"/>
                  </a:cxn>
                  <a:cxn ang="0">
                    <a:pos x="317" y="16"/>
                  </a:cxn>
                  <a:cxn ang="0">
                    <a:pos x="327" y="10"/>
                  </a:cxn>
                  <a:cxn ang="0">
                    <a:pos x="331" y="6"/>
                  </a:cxn>
                  <a:cxn ang="0">
                    <a:pos x="330" y="2"/>
                  </a:cxn>
                  <a:cxn ang="0">
                    <a:pos x="325" y="0"/>
                  </a:cxn>
                  <a:cxn ang="0">
                    <a:pos x="322" y="0"/>
                  </a:cxn>
                </a:cxnLst>
                <a:rect l="0" t="0" r="r" b="b"/>
                <a:pathLst>
                  <a:path w="331" h="223">
                    <a:moveTo>
                      <a:pt x="322" y="0"/>
                    </a:moveTo>
                    <a:lnTo>
                      <a:pt x="322" y="0"/>
                    </a:lnTo>
                    <a:lnTo>
                      <a:pt x="304" y="9"/>
                    </a:lnTo>
                    <a:lnTo>
                      <a:pt x="288" y="21"/>
                    </a:lnTo>
                    <a:lnTo>
                      <a:pt x="271" y="31"/>
                    </a:lnTo>
                    <a:lnTo>
                      <a:pt x="254" y="42"/>
                    </a:lnTo>
                    <a:lnTo>
                      <a:pt x="254" y="42"/>
                    </a:lnTo>
                    <a:lnTo>
                      <a:pt x="242" y="48"/>
                    </a:lnTo>
                    <a:lnTo>
                      <a:pt x="230" y="56"/>
                    </a:lnTo>
                    <a:lnTo>
                      <a:pt x="208" y="73"/>
                    </a:lnTo>
                    <a:lnTo>
                      <a:pt x="187" y="90"/>
                    </a:lnTo>
                    <a:lnTo>
                      <a:pt x="165" y="107"/>
                    </a:lnTo>
                    <a:lnTo>
                      <a:pt x="165" y="107"/>
                    </a:lnTo>
                    <a:lnTo>
                      <a:pt x="126" y="136"/>
                    </a:lnTo>
                    <a:lnTo>
                      <a:pt x="85" y="163"/>
                    </a:lnTo>
                    <a:lnTo>
                      <a:pt x="85" y="163"/>
                    </a:lnTo>
                    <a:lnTo>
                      <a:pt x="64" y="178"/>
                    </a:lnTo>
                    <a:lnTo>
                      <a:pt x="54" y="184"/>
                    </a:lnTo>
                    <a:lnTo>
                      <a:pt x="43" y="189"/>
                    </a:lnTo>
                    <a:lnTo>
                      <a:pt x="43" y="189"/>
                    </a:lnTo>
                    <a:lnTo>
                      <a:pt x="30" y="196"/>
                    </a:lnTo>
                    <a:lnTo>
                      <a:pt x="17" y="201"/>
                    </a:lnTo>
                    <a:lnTo>
                      <a:pt x="17" y="201"/>
                    </a:lnTo>
                    <a:lnTo>
                      <a:pt x="13" y="205"/>
                    </a:lnTo>
                    <a:lnTo>
                      <a:pt x="12" y="208"/>
                    </a:lnTo>
                    <a:lnTo>
                      <a:pt x="9" y="210"/>
                    </a:lnTo>
                    <a:lnTo>
                      <a:pt x="4" y="213"/>
                    </a:lnTo>
                    <a:lnTo>
                      <a:pt x="4" y="213"/>
                    </a:lnTo>
                    <a:lnTo>
                      <a:pt x="2" y="214"/>
                    </a:lnTo>
                    <a:lnTo>
                      <a:pt x="0" y="216"/>
                    </a:lnTo>
                    <a:lnTo>
                      <a:pt x="0" y="220"/>
                    </a:lnTo>
                    <a:lnTo>
                      <a:pt x="3" y="223"/>
                    </a:lnTo>
                    <a:lnTo>
                      <a:pt x="4" y="223"/>
                    </a:lnTo>
                    <a:lnTo>
                      <a:pt x="7" y="223"/>
                    </a:lnTo>
                    <a:lnTo>
                      <a:pt x="7" y="223"/>
                    </a:lnTo>
                    <a:lnTo>
                      <a:pt x="13" y="221"/>
                    </a:lnTo>
                    <a:lnTo>
                      <a:pt x="19" y="217"/>
                    </a:lnTo>
                    <a:lnTo>
                      <a:pt x="24" y="213"/>
                    </a:lnTo>
                    <a:lnTo>
                      <a:pt x="30" y="209"/>
                    </a:lnTo>
                    <a:lnTo>
                      <a:pt x="30" y="209"/>
                    </a:lnTo>
                    <a:lnTo>
                      <a:pt x="49" y="201"/>
                    </a:lnTo>
                    <a:lnTo>
                      <a:pt x="58" y="196"/>
                    </a:lnTo>
                    <a:lnTo>
                      <a:pt x="66" y="191"/>
                    </a:lnTo>
                    <a:lnTo>
                      <a:pt x="66" y="191"/>
                    </a:lnTo>
                    <a:lnTo>
                      <a:pt x="110" y="159"/>
                    </a:lnTo>
                    <a:lnTo>
                      <a:pt x="153" y="129"/>
                    </a:lnTo>
                    <a:lnTo>
                      <a:pt x="153" y="129"/>
                    </a:lnTo>
                    <a:lnTo>
                      <a:pt x="202" y="94"/>
                    </a:lnTo>
                    <a:lnTo>
                      <a:pt x="250" y="59"/>
                    </a:lnTo>
                    <a:lnTo>
                      <a:pt x="250" y="59"/>
                    </a:lnTo>
                    <a:lnTo>
                      <a:pt x="259" y="52"/>
                    </a:lnTo>
                    <a:lnTo>
                      <a:pt x="270" y="47"/>
                    </a:lnTo>
                    <a:lnTo>
                      <a:pt x="288" y="35"/>
                    </a:lnTo>
                    <a:lnTo>
                      <a:pt x="288" y="35"/>
                    </a:lnTo>
                    <a:lnTo>
                      <a:pt x="308" y="22"/>
                    </a:lnTo>
                    <a:lnTo>
                      <a:pt x="317" y="16"/>
                    </a:lnTo>
                    <a:lnTo>
                      <a:pt x="327" y="10"/>
                    </a:lnTo>
                    <a:lnTo>
                      <a:pt x="327" y="10"/>
                    </a:lnTo>
                    <a:lnTo>
                      <a:pt x="330" y="9"/>
                    </a:lnTo>
                    <a:lnTo>
                      <a:pt x="331" y="6"/>
                    </a:lnTo>
                    <a:lnTo>
                      <a:pt x="331" y="5"/>
                    </a:lnTo>
                    <a:lnTo>
                      <a:pt x="330" y="2"/>
                    </a:lnTo>
                    <a:lnTo>
                      <a:pt x="327" y="0"/>
                    </a:lnTo>
                    <a:lnTo>
                      <a:pt x="325" y="0"/>
                    </a:lnTo>
                    <a:lnTo>
                      <a:pt x="322" y="0"/>
                    </a:lnTo>
                    <a:lnTo>
                      <a:pt x="32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Freeform 1189"/>
              <p:cNvSpPr/>
              <p:nvPr/>
            </p:nvSpPr>
            <p:spPr bwMode="auto">
              <a:xfrm>
                <a:off x="5692776" y="2025650"/>
                <a:ext cx="123825" cy="88900"/>
              </a:xfrm>
              <a:custGeom>
                <a:avLst/>
                <a:gdLst/>
                <a:ahLst/>
                <a:cxnLst>
                  <a:cxn ang="0">
                    <a:pos x="304" y="0"/>
                  </a:cxn>
                  <a:cxn ang="0">
                    <a:pos x="304" y="0"/>
                  </a:cxn>
                  <a:cxn ang="0">
                    <a:pos x="287" y="10"/>
                  </a:cxn>
                  <a:cxn ang="0">
                    <a:pos x="268" y="20"/>
                  </a:cxn>
                  <a:cxn ang="0">
                    <a:pos x="251" y="29"/>
                  </a:cxn>
                  <a:cxn ang="0">
                    <a:pos x="233" y="39"/>
                  </a:cxn>
                  <a:cxn ang="0">
                    <a:pos x="233" y="39"/>
                  </a:cxn>
                  <a:cxn ang="0">
                    <a:pos x="190" y="69"/>
                  </a:cxn>
                  <a:cxn ang="0">
                    <a:pos x="145" y="98"/>
                  </a:cxn>
                  <a:cxn ang="0">
                    <a:pos x="145" y="98"/>
                  </a:cxn>
                  <a:cxn ang="0">
                    <a:pos x="107" y="124"/>
                  </a:cxn>
                  <a:cxn ang="0">
                    <a:pos x="71" y="153"/>
                  </a:cxn>
                  <a:cxn ang="0">
                    <a:pos x="35" y="182"/>
                  </a:cxn>
                  <a:cxn ang="0">
                    <a:pos x="18" y="197"/>
                  </a:cxn>
                  <a:cxn ang="0">
                    <a:pos x="1" y="214"/>
                  </a:cxn>
                  <a:cxn ang="0">
                    <a:pos x="1" y="214"/>
                  </a:cxn>
                  <a:cxn ang="0">
                    <a:pos x="0" y="217"/>
                  </a:cxn>
                  <a:cxn ang="0">
                    <a:pos x="0" y="218"/>
                  </a:cxn>
                  <a:cxn ang="0">
                    <a:pos x="1" y="222"/>
                  </a:cxn>
                  <a:cxn ang="0">
                    <a:pos x="5" y="224"/>
                  </a:cxn>
                  <a:cxn ang="0">
                    <a:pos x="8" y="224"/>
                  </a:cxn>
                  <a:cxn ang="0">
                    <a:pos x="9" y="222"/>
                  </a:cxn>
                  <a:cxn ang="0">
                    <a:pos x="9" y="222"/>
                  </a:cxn>
                  <a:cxn ang="0">
                    <a:pos x="28" y="205"/>
                  </a:cxn>
                  <a:cxn ang="0">
                    <a:pos x="45" y="190"/>
                  </a:cxn>
                  <a:cxn ang="0">
                    <a:pos x="83" y="158"/>
                  </a:cxn>
                  <a:cxn ang="0">
                    <a:pos x="121" y="129"/>
                  </a:cxn>
                  <a:cxn ang="0">
                    <a:pos x="161" y="102"/>
                  </a:cxn>
                  <a:cxn ang="0">
                    <a:pos x="161" y="102"/>
                  </a:cxn>
                  <a:cxn ang="0">
                    <a:pos x="240" y="50"/>
                  </a:cxn>
                  <a:cxn ang="0">
                    <a:pos x="240" y="50"/>
                  </a:cxn>
                  <a:cxn ang="0">
                    <a:pos x="257" y="39"/>
                  </a:cxn>
                  <a:cxn ang="0">
                    <a:pos x="275" y="29"/>
                  </a:cxn>
                  <a:cxn ang="0">
                    <a:pos x="292" y="21"/>
                  </a:cxn>
                  <a:cxn ang="0">
                    <a:pos x="309" y="10"/>
                  </a:cxn>
                  <a:cxn ang="0">
                    <a:pos x="309" y="10"/>
                  </a:cxn>
                  <a:cxn ang="0">
                    <a:pos x="311" y="9"/>
                  </a:cxn>
                  <a:cxn ang="0">
                    <a:pos x="311" y="6"/>
                  </a:cxn>
                  <a:cxn ang="0">
                    <a:pos x="311" y="3"/>
                  </a:cxn>
                  <a:cxn ang="0">
                    <a:pos x="308" y="0"/>
                  </a:cxn>
                  <a:cxn ang="0">
                    <a:pos x="306" y="0"/>
                  </a:cxn>
                  <a:cxn ang="0">
                    <a:pos x="304" y="0"/>
                  </a:cxn>
                  <a:cxn ang="0">
                    <a:pos x="304" y="0"/>
                  </a:cxn>
                </a:cxnLst>
                <a:rect l="0" t="0" r="r" b="b"/>
                <a:pathLst>
                  <a:path w="311" h="224">
                    <a:moveTo>
                      <a:pt x="304" y="0"/>
                    </a:moveTo>
                    <a:lnTo>
                      <a:pt x="304" y="0"/>
                    </a:lnTo>
                    <a:lnTo>
                      <a:pt x="287" y="10"/>
                    </a:lnTo>
                    <a:lnTo>
                      <a:pt x="268" y="20"/>
                    </a:lnTo>
                    <a:lnTo>
                      <a:pt x="251" y="29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190" y="69"/>
                    </a:lnTo>
                    <a:lnTo>
                      <a:pt x="145" y="98"/>
                    </a:lnTo>
                    <a:lnTo>
                      <a:pt x="145" y="98"/>
                    </a:lnTo>
                    <a:lnTo>
                      <a:pt x="107" y="124"/>
                    </a:lnTo>
                    <a:lnTo>
                      <a:pt x="71" y="153"/>
                    </a:lnTo>
                    <a:lnTo>
                      <a:pt x="35" y="182"/>
                    </a:lnTo>
                    <a:lnTo>
                      <a:pt x="18" y="197"/>
                    </a:lnTo>
                    <a:lnTo>
                      <a:pt x="1" y="214"/>
                    </a:lnTo>
                    <a:lnTo>
                      <a:pt x="1" y="214"/>
                    </a:lnTo>
                    <a:lnTo>
                      <a:pt x="0" y="217"/>
                    </a:lnTo>
                    <a:lnTo>
                      <a:pt x="0" y="218"/>
                    </a:lnTo>
                    <a:lnTo>
                      <a:pt x="1" y="222"/>
                    </a:lnTo>
                    <a:lnTo>
                      <a:pt x="5" y="224"/>
                    </a:lnTo>
                    <a:lnTo>
                      <a:pt x="8" y="224"/>
                    </a:lnTo>
                    <a:lnTo>
                      <a:pt x="9" y="222"/>
                    </a:lnTo>
                    <a:lnTo>
                      <a:pt x="9" y="222"/>
                    </a:lnTo>
                    <a:lnTo>
                      <a:pt x="28" y="205"/>
                    </a:lnTo>
                    <a:lnTo>
                      <a:pt x="45" y="190"/>
                    </a:lnTo>
                    <a:lnTo>
                      <a:pt x="83" y="158"/>
                    </a:lnTo>
                    <a:lnTo>
                      <a:pt x="121" y="129"/>
                    </a:lnTo>
                    <a:lnTo>
                      <a:pt x="161" y="102"/>
                    </a:lnTo>
                    <a:lnTo>
                      <a:pt x="161" y="102"/>
                    </a:lnTo>
                    <a:lnTo>
                      <a:pt x="240" y="50"/>
                    </a:lnTo>
                    <a:lnTo>
                      <a:pt x="240" y="50"/>
                    </a:lnTo>
                    <a:lnTo>
                      <a:pt x="257" y="39"/>
                    </a:lnTo>
                    <a:lnTo>
                      <a:pt x="275" y="29"/>
                    </a:lnTo>
                    <a:lnTo>
                      <a:pt x="292" y="21"/>
                    </a:lnTo>
                    <a:lnTo>
                      <a:pt x="309" y="10"/>
                    </a:lnTo>
                    <a:lnTo>
                      <a:pt x="309" y="10"/>
                    </a:lnTo>
                    <a:lnTo>
                      <a:pt x="311" y="9"/>
                    </a:lnTo>
                    <a:lnTo>
                      <a:pt x="311" y="6"/>
                    </a:lnTo>
                    <a:lnTo>
                      <a:pt x="311" y="3"/>
                    </a:lnTo>
                    <a:lnTo>
                      <a:pt x="308" y="0"/>
                    </a:lnTo>
                    <a:lnTo>
                      <a:pt x="306" y="0"/>
                    </a:lnTo>
                    <a:lnTo>
                      <a:pt x="304" y="0"/>
                    </a:lnTo>
                    <a:lnTo>
                      <a:pt x="30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Freeform 1190"/>
              <p:cNvSpPr/>
              <p:nvPr/>
            </p:nvSpPr>
            <p:spPr bwMode="auto">
              <a:xfrm>
                <a:off x="5734051" y="2032000"/>
                <a:ext cx="127000" cy="87313"/>
              </a:xfrm>
              <a:custGeom>
                <a:avLst/>
                <a:gdLst/>
                <a:ahLst/>
                <a:cxnLst>
                  <a:cxn ang="0">
                    <a:pos x="312" y="2"/>
                  </a:cxn>
                  <a:cxn ang="0">
                    <a:pos x="312" y="2"/>
                  </a:cxn>
                  <a:cxn ang="0">
                    <a:pos x="270" y="29"/>
                  </a:cxn>
                  <a:cxn ang="0">
                    <a:pos x="226" y="55"/>
                  </a:cxn>
                  <a:cxn ang="0">
                    <a:pos x="140" y="107"/>
                  </a:cxn>
                  <a:cxn ang="0">
                    <a:pos x="140" y="107"/>
                  </a:cxn>
                  <a:cxn ang="0">
                    <a:pos x="123" y="119"/>
                  </a:cxn>
                  <a:cxn ang="0">
                    <a:pos x="106" y="132"/>
                  </a:cxn>
                  <a:cxn ang="0">
                    <a:pos x="72" y="158"/>
                  </a:cxn>
                  <a:cxn ang="0">
                    <a:pos x="72" y="158"/>
                  </a:cxn>
                  <a:cxn ang="0">
                    <a:pos x="54" y="170"/>
                  </a:cxn>
                  <a:cxn ang="0">
                    <a:pos x="37" y="182"/>
                  </a:cxn>
                  <a:cxn ang="0">
                    <a:pos x="19" y="194"/>
                  </a:cxn>
                  <a:cxn ang="0">
                    <a:pos x="3" y="208"/>
                  </a:cxn>
                  <a:cxn ang="0">
                    <a:pos x="3" y="208"/>
                  </a:cxn>
                  <a:cxn ang="0">
                    <a:pos x="2" y="209"/>
                  </a:cxn>
                  <a:cxn ang="0">
                    <a:pos x="0" y="212"/>
                  </a:cxn>
                  <a:cxn ang="0">
                    <a:pos x="3" y="216"/>
                  </a:cxn>
                  <a:cxn ang="0">
                    <a:pos x="7" y="217"/>
                  </a:cxn>
                  <a:cxn ang="0">
                    <a:pos x="8" y="217"/>
                  </a:cxn>
                  <a:cxn ang="0">
                    <a:pos x="11" y="216"/>
                  </a:cxn>
                  <a:cxn ang="0">
                    <a:pos x="11" y="216"/>
                  </a:cxn>
                  <a:cxn ang="0">
                    <a:pos x="28" y="202"/>
                  </a:cxn>
                  <a:cxn ang="0">
                    <a:pos x="47" y="189"/>
                  </a:cxn>
                  <a:cxn ang="0">
                    <a:pos x="66" y="175"/>
                  </a:cxn>
                  <a:cxn ang="0">
                    <a:pos x="85" y="162"/>
                  </a:cxn>
                  <a:cxn ang="0">
                    <a:pos x="85" y="162"/>
                  </a:cxn>
                  <a:cxn ang="0">
                    <a:pos x="119" y="136"/>
                  </a:cxn>
                  <a:cxn ang="0">
                    <a:pos x="138" y="124"/>
                  </a:cxn>
                  <a:cxn ang="0">
                    <a:pos x="156" y="113"/>
                  </a:cxn>
                  <a:cxn ang="0">
                    <a:pos x="156" y="113"/>
                  </a:cxn>
                  <a:cxn ang="0">
                    <a:pos x="237" y="63"/>
                  </a:cxn>
                  <a:cxn ang="0">
                    <a:pos x="278" y="37"/>
                  </a:cxn>
                  <a:cxn ang="0">
                    <a:pos x="318" y="11"/>
                  </a:cxn>
                  <a:cxn ang="0">
                    <a:pos x="318" y="11"/>
                  </a:cxn>
                  <a:cxn ang="0">
                    <a:pos x="319" y="9"/>
                  </a:cxn>
                  <a:cxn ang="0">
                    <a:pos x="321" y="8"/>
                  </a:cxn>
                  <a:cxn ang="0">
                    <a:pos x="319" y="3"/>
                  </a:cxn>
                  <a:cxn ang="0">
                    <a:pos x="317" y="0"/>
                  </a:cxn>
                  <a:cxn ang="0">
                    <a:pos x="314" y="0"/>
                  </a:cxn>
                  <a:cxn ang="0">
                    <a:pos x="312" y="2"/>
                  </a:cxn>
                  <a:cxn ang="0">
                    <a:pos x="312" y="2"/>
                  </a:cxn>
                </a:cxnLst>
                <a:rect l="0" t="0" r="r" b="b"/>
                <a:pathLst>
                  <a:path w="321" h="217">
                    <a:moveTo>
                      <a:pt x="312" y="2"/>
                    </a:moveTo>
                    <a:lnTo>
                      <a:pt x="312" y="2"/>
                    </a:lnTo>
                    <a:lnTo>
                      <a:pt x="270" y="29"/>
                    </a:lnTo>
                    <a:lnTo>
                      <a:pt x="226" y="55"/>
                    </a:lnTo>
                    <a:lnTo>
                      <a:pt x="140" y="107"/>
                    </a:lnTo>
                    <a:lnTo>
                      <a:pt x="140" y="107"/>
                    </a:lnTo>
                    <a:lnTo>
                      <a:pt x="123" y="119"/>
                    </a:lnTo>
                    <a:lnTo>
                      <a:pt x="106" y="132"/>
                    </a:lnTo>
                    <a:lnTo>
                      <a:pt x="72" y="158"/>
                    </a:lnTo>
                    <a:lnTo>
                      <a:pt x="72" y="158"/>
                    </a:lnTo>
                    <a:lnTo>
                      <a:pt x="54" y="170"/>
                    </a:lnTo>
                    <a:lnTo>
                      <a:pt x="37" y="182"/>
                    </a:lnTo>
                    <a:lnTo>
                      <a:pt x="19" y="194"/>
                    </a:lnTo>
                    <a:lnTo>
                      <a:pt x="3" y="208"/>
                    </a:lnTo>
                    <a:lnTo>
                      <a:pt x="3" y="208"/>
                    </a:lnTo>
                    <a:lnTo>
                      <a:pt x="2" y="209"/>
                    </a:lnTo>
                    <a:lnTo>
                      <a:pt x="0" y="212"/>
                    </a:lnTo>
                    <a:lnTo>
                      <a:pt x="3" y="216"/>
                    </a:lnTo>
                    <a:lnTo>
                      <a:pt x="7" y="217"/>
                    </a:lnTo>
                    <a:lnTo>
                      <a:pt x="8" y="217"/>
                    </a:lnTo>
                    <a:lnTo>
                      <a:pt x="11" y="216"/>
                    </a:lnTo>
                    <a:lnTo>
                      <a:pt x="11" y="216"/>
                    </a:lnTo>
                    <a:lnTo>
                      <a:pt x="28" y="202"/>
                    </a:lnTo>
                    <a:lnTo>
                      <a:pt x="47" y="189"/>
                    </a:lnTo>
                    <a:lnTo>
                      <a:pt x="66" y="175"/>
                    </a:lnTo>
                    <a:lnTo>
                      <a:pt x="85" y="162"/>
                    </a:lnTo>
                    <a:lnTo>
                      <a:pt x="85" y="162"/>
                    </a:lnTo>
                    <a:lnTo>
                      <a:pt x="119" y="136"/>
                    </a:lnTo>
                    <a:lnTo>
                      <a:pt x="138" y="124"/>
                    </a:lnTo>
                    <a:lnTo>
                      <a:pt x="156" y="113"/>
                    </a:lnTo>
                    <a:lnTo>
                      <a:pt x="156" y="113"/>
                    </a:lnTo>
                    <a:lnTo>
                      <a:pt x="237" y="63"/>
                    </a:lnTo>
                    <a:lnTo>
                      <a:pt x="278" y="37"/>
                    </a:lnTo>
                    <a:lnTo>
                      <a:pt x="318" y="11"/>
                    </a:lnTo>
                    <a:lnTo>
                      <a:pt x="318" y="11"/>
                    </a:lnTo>
                    <a:lnTo>
                      <a:pt x="319" y="9"/>
                    </a:lnTo>
                    <a:lnTo>
                      <a:pt x="321" y="8"/>
                    </a:lnTo>
                    <a:lnTo>
                      <a:pt x="319" y="3"/>
                    </a:lnTo>
                    <a:lnTo>
                      <a:pt x="317" y="0"/>
                    </a:lnTo>
                    <a:lnTo>
                      <a:pt x="314" y="0"/>
                    </a:lnTo>
                    <a:lnTo>
                      <a:pt x="312" y="2"/>
                    </a:lnTo>
                    <a:lnTo>
                      <a:pt x="31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Freeform 1191"/>
              <p:cNvSpPr/>
              <p:nvPr/>
            </p:nvSpPr>
            <p:spPr bwMode="auto">
              <a:xfrm>
                <a:off x="5786438" y="2032000"/>
                <a:ext cx="123825" cy="85725"/>
              </a:xfrm>
              <a:custGeom>
                <a:avLst/>
                <a:gdLst/>
                <a:ahLst/>
                <a:cxnLst>
                  <a:cxn ang="0">
                    <a:pos x="303" y="3"/>
                  </a:cxn>
                  <a:cxn ang="0">
                    <a:pos x="303" y="3"/>
                  </a:cxn>
                  <a:cxn ang="0">
                    <a:pos x="286" y="16"/>
                  </a:cxn>
                  <a:cxn ang="0">
                    <a:pos x="269" y="28"/>
                  </a:cxn>
                  <a:cxn ang="0">
                    <a:pos x="234" y="53"/>
                  </a:cxn>
                  <a:cxn ang="0">
                    <a:pos x="234" y="53"/>
                  </a:cxn>
                  <a:cxn ang="0">
                    <a:pos x="193" y="81"/>
                  </a:cxn>
                  <a:cxn ang="0">
                    <a:pos x="151" y="107"/>
                  </a:cxn>
                  <a:cxn ang="0">
                    <a:pos x="66" y="160"/>
                  </a:cxn>
                  <a:cxn ang="0">
                    <a:pos x="66" y="160"/>
                  </a:cxn>
                  <a:cxn ang="0">
                    <a:pos x="31" y="179"/>
                  </a:cxn>
                  <a:cxn ang="0">
                    <a:pos x="14" y="191"/>
                  </a:cxn>
                  <a:cxn ang="0">
                    <a:pos x="7" y="198"/>
                  </a:cxn>
                  <a:cxn ang="0">
                    <a:pos x="1" y="206"/>
                  </a:cxn>
                  <a:cxn ang="0">
                    <a:pos x="1" y="206"/>
                  </a:cxn>
                  <a:cxn ang="0">
                    <a:pos x="0" y="207"/>
                  </a:cxn>
                  <a:cxn ang="0">
                    <a:pos x="0" y="209"/>
                  </a:cxn>
                  <a:cxn ang="0">
                    <a:pos x="1" y="211"/>
                  </a:cxn>
                  <a:cxn ang="0">
                    <a:pos x="2" y="212"/>
                  </a:cxn>
                  <a:cxn ang="0">
                    <a:pos x="6" y="213"/>
                  </a:cxn>
                  <a:cxn ang="0">
                    <a:pos x="9" y="212"/>
                  </a:cxn>
                  <a:cxn ang="0">
                    <a:pos x="11" y="211"/>
                  </a:cxn>
                  <a:cxn ang="0">
                    <a:pos x="11" y="211"/>
                  </a:cxn>
                  <a:cxn ang="0">
                    <a:pos x="18" y="203"/>
                  </a:cxn>
                  <a:cxn ang="0">
                    <a:pos x="27" y="198"/>
                  </a:cxn>
                  <a:cxn ang="0">
                    <a:pos x="45" y="186"/>
                  </a:cxn>
                  <a:cxn ang="0">
                    <a:pos x="45" y="186"/>
                  </a:cxn>
                  <a:cxn ang="0">
                    <a:pos x="68" y="172"/>
                  </a:cxn>
                  <a:cxn ang="0">
                    <a:pos x="91" y="157"/>
                  </a:cxn>
                  <a:cxn ang="0">
                    <a:pos x="91" y="157"/>
                  </a:cxn>
                  <a:cxn ang="0">
                    <a:pos x="176" y="106"/>
                  </a:cxn>
                  <a:cxn ang="0">
                    <a:pos x="176" y="106"/>
                  </a:cxn>
                  <a:cxn ang="0">
                    <a:pos x="195" y="94"/>
                  </a:cxn>
                  <a:cxn ang="0">
                    <a:pos x="213" y="83"/>
                  </a:cxn>
                  <a:cxn ang="0">
                    <a:pos x="248" y="56"/>
                  </a:cxn>
                  <a:cxn ang="0">
                    <a:pos x="248" y="56"/>
                  </a:cxn>
                  <a:cxn ang="0">
                    <a:pos x="280" y="34"/>
                  </a:cxn>
                  <a:cxn ang="0">
                    <a:pos x="295" y="22"/>
                  </a:cxn>
                  <a:cxn ang="0">
                    <a:pos x="311" y="11"/>
                  </a:cxn>
                  <a:cxn ang="0">
                    <a:pos x="311" y="11"/>
                  </a:cxn>
                  <a:cxn ang="0">
                    <a:pos x="312" y="8"/>
                  </a:cxn>
                  <a:cxn ang="0">
                    <a:pos x="312" y="7"/>
                  </a:cxn>
                  <a:cxn ang="0">
                    <a:pos x="311" y="3"/>
                  </a:cxn>
                  <a:cxn ang="0">
                    <a:pos x="307" y="0"/>
                  </a:cxn>
                  <a:cxn ang="0">
                    <a:pos x="304" y="2"/>
                  </a:cxn>
                  <a:cxn ang="0">
                    <a:pos x="303" y="3"/>
                  </a:cxn>
                  <a:cxn ang="0">
                    <a:pos x="303" y="3"/>
                  </a:cxn>
                </a:cxnLst>
                <a:rect l="0" t="0" r="r" b="b"/>
                <a:pathLst>
                  <a:path w="312" h="213">
                    <a:moveTo>
                      <a:pt x="303" y="3"/>
                    </a:moveTo>
                    <a:lnTo>
                      <a:pt x="303" y="3"/>
                    </a:lnTo>
                    <a:lnTo>
                      <a:pt x="286" y="16"/>
                    </a:lnTo>
                    <a:lnTo>
                      <a:pt x="269" y="28"/>
                    </a:lnTo>
                    <a:lnTo>
                      <a:pt x="234" y="53"/>
                    </a:lnTo>
                    <a:lnTo>
                      <a:pt x="234" y="53"/>
                    </a:lnTo>
                    <a:lnTo>
                      <a:pt x="193" y="81"/>
                    </a:lnTo>
                    <a:lnTo>
                      <a:pt x="151" y="107"/>
                    </a:lnTo>
                    <a:lnTo>
                      <a:pt x="66" y="160"/>
                    </a:lnTo>
                    <a:lnTo>
                      <a:pt x="66" y="160"/>
                    </a:lnTo>
                    <a:lnTo>
                      <a:pt x="31" y="179"/>
                    </a:lnTo>
                    <a:lnTo>
                      <a:pt x="14" y="191"/>
                    </a:lnTo>
                    <a:lnTo>
                      <a:pt x="7" y="198"/>
                    </a:lnTo>
                    <a:lnTo>
                      <a:pt x="1" y="206"/>
                    </a:lnTo>
                    <a:lnTo>
                      <a:pt x="1" y="206"/>
                    </a:lnTo>
                    <a:lnTo>
                      <a:pt x="0" y="207"/>
                    </a:lnTo>
                    <a:lnTo>
                      <a:pt x="0" y="209"/>
                    </a:lnTo>
                    <a:lnTo>
                      <a:pt x="1" y="211"/>
                    </a:lnTo>
                    <a:lnTo>
                      <a:pt x="2" y="212"/>
                    </a:lnTo>
                    <a:lnTo>
                      <a:pt x="6" y="213"/>
                    </a:lnTo>
                    <a:lnTo>
                      <a:pt x="9" y="212"/>
                    </a:lnTo>
                    <a:lnTo>
                      <a:pt x="11" y="211"/>
                    </a:lnTo>
                    <a:lnTo>
                      <a:pt x="11" y="211"/>
                    </a:lnTo>
                    <a:lnTo>
                      <a:pt x="18" y="203"/>
                    </a:lnTo>
                    <a:lnTo>
                      <a:pt x="27" y="198"/>
                    </a:lnTo>
                    <a:lnTo>
                      <a:pt x="45" y="186"/>
                    </a:lnTo>
                    <a:lnTo>
                      <a:pt x="45" y="186"/>
                    </a:lnTo>
                    <a:lnTo>
                      <a:pt x="68" y="172"/>
                    </a:lnTo>
                    <a:lnTo>
                      <a:pt x="91" y="157"/>
                    </a:lnTo>
                    <a:lnTo>
                      <a:pt x="91" y="157"/>
                    </a:lnTo>
                    <a:lnTo>
                      <a:pt x="176" y="106"/>
                    </a:lnTo>
                    <a:lnTo>
                      <a:pt x="176" y="106"/>
                    </a:lnTo>
                    <a:lnTo>
                      <a:pt x="195" y="94"/>
                    </a:lnTo>
                    <a:lnTo>
                      <a:pt x="213" y="83"/>
                    </a:lnTo>
                    <a:lnTo>
                      <a:pt x="248" y="56"/>
                    </a:lnTo>
                    <a:lnTo>
                      <a:pt x="248" y="56"/>
                    </a:lnTo>
                    <a:lnTo>
                      <a:pt x="280" y="34"/>
                    </a:lnTo>
                    <a:lnTo>
                      <a:pt x="295" y="22"/>
                    </a:lnTo>
                    <a:lnTo>
                      <a:pt x="311" y="11"/>
                    </a:lnTo>
                    <a:lnTo>
                      <a:pt x="311" y="11"/>
                    </a:lnTo>
                    <a:lnTo>
                      <a:pt x="312" y="8"/>
                    </a:lnTo>
                    <a:lnTo>
                      <a:pt x="312" y="7"/>
                    </a:lnTo>
                    <a:lnTo>
                      <a:pt x="311" y="3"/>
                    </a:lnTo>
                    <a:lnTo>
                      <a:pt x="307" y="0"/>
                    </a:lnTo>
                    <a:lnTo>
                      <a:pt x="304" y="2"/>
                    </a:lnTo>
                    <a:lnTo>
                      <a:pt x="303" y="3"/>
                    </a:lnTo>
                    <a:lnTo>
                      <a:pt x="30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Freeform 1192"/>
              <p:cNvSpPr/>
              <p:nvPr/>
            </p:nvSpPr>
            <p:spPr bwMode="auto">
              <a:xfrm>
                <a:off x="5835651" y="2051050"/>
                <a:ext cx="103188" cy="68263"/>
              </a:xfrm>
              <a:custGeom>
                <a:avLst/>
                <a:gdLst/>
                <a:ahLst/>
                <a:cxnLst>
                  <a:cxn ang="0">
                    <a:pos x="250" y="1"/>
                  </a:cxn>
                  <a:cxn ang="0">
                    <a:pos x="250" y="1"/>
                  </a:cxn>
                  <a:cxn ang="0">
                    <a:pos x="237" y="12"/>
                  </a:cxn>
                  <a:cxn ang="0">
                    <a:pos x="223" y="21"/>
                  </a:cxn>
                  <a:cxn ang="0">
                    <a:pos x="192" y="38"/>
                  </a:cxn>
                  <a:cxn ang="0">
                    <a:pos x="192" y="38"/>
                  </a:cxn>
                  <a:cxn ang="0">
                    <a:pos x="123" y="84"/>
                  </a:cxn>
                  <a:cxn ang="0">
                    <a:pos x="123" y="84"/>
                  </a:cxn>
                  <a:cxn ang="0">
                    <a:pos x="92" y="103"/>
                  </a:cxn>
                  <a:cxn ang="0">
                    <a:pos x="62" y="120"/>
                  </a:cxn>
                  <a:cxn ang="0">
                    <a:pos x="30" y="140"/>
                  </a:cxn>
                  <a:cxn ang="0">
                    <a:pos x="16" y="150"/>
                  </a:cxn>
                  <a:cxn ang="0">
                    <a:pos x="3" y="162"/>
                  </a:cxn>
                  <a:cxn ang="0">
                    <a:pos x="3" y="162"/>
                  </a:cxn>
                  <a:cxn ang="0">
                    <a:pos x="2" y="163"/>
                  </a:cxn>
                  <a:cxn ang="0">
                    <a:pos x="0" y="166"/>
                  </a:cxn>
                  <a:cxn ang="0">
                    <a:pos x="2" y="167"/>
                  </a:cxn>
                  <a:cxn ang="0">
                    <a:pos x="3" y="170"/>
                  </a:cxn>
                  <a:cxn ang="0">
                    <a:pos x="7" y="171"/>
                  </a:cxn>
                  <a:cxn ang="0">
                    <a:pos x="8" y="171"/>
                  </a:cxn>
                  <a:cxn ang="0">
                    <a:pos x="11" y="170"/>
                  </a:cxn>
                  <a:cxn ang="0">
                    <a:pos x="11" y="170"/>
                  </a:cxn>
                  <a:cxn ang="0">
                    <a:pos x="25" y="158"/>
                  </a:cxn>
                  <a:cxn ang="0">
                    <a:pos x="41" y="146"/>
                  </a:cxn>
                  <a:cxn ang="0">
                    <a:pos x="72" y="127"/>
                  </a:cxn>
                  <a:cxn ang="0">
                    <a:pos x="105" y="107"/>
                  </a:cxn>
                  <a:cxn ang="0">
                    <a:pos x="136" y="88"/>
                  </a:cxn>
                  <a:cxn ang="0">
                    <a:pos x="136" y="88"/>
                  </a:cxn>
                  <a:cxn ang="0">
                    <a:pos x="207" y="42"/>
                  </a:cxn>
                  <a:cxn ang="0">
                    <a:pos x="207" y="42"/>
                  </a:cxn>
                  <a:cxn ang="0">
                    <a:pos x="233" y="27"/>
                  </a:cxn>
                  <a:cxn ang="0">
                    <a:pos x="246" y="20"/>
                  </a:cxn>
                  <a:cxn ang="0">
                    <a:pos x="258" y="10"/>
                  </a:cxn>
                  <a:cxn ang="0">
                    <a:pos x="258" y="10"/>
                  </a:cxn>
                  <a:cxn ang="0">
                    <a:pos x="259" y="8"/>
                  </a:cxn>
                  <a:cxn ang="0">
                    <a:pos x="259" y="7"/>
                  </a:cxn>
                  <a:cxn ang="0">
                    <a:pos x="258" y="3"/>
                  </a:cxn>
                  <a:cxn ang="0">
                    <a:pos x="254" y="0"/>
                  </a:cxn>
                  <a:cxn ang="0">
                    <a:pos x="251" y="1"/>
                  </a:cxn>
                  <a:cxn ang="0">
                    <a:pos x="250" y="1"/>
                  </a:cxn>
                  <a:cxn ang="0">
                    <a:pos x="250" y="1"/>
                  </a:cxn>
                </a:cxnLst>
                <a:rect l="0" t="0" r="r" b="b"/>
                <a:pathLst>
                  <a:path w="259" h="171">
                    <a:moveTo>
                      <a:pt x="250" y="1"/>
                    </a:moveTo>
                    <a:lnTo>
                      <a:pt x="250" y="1"/>
                    </a:lnTo>
                    <a:lnTo>
                      <a:pt x="237" y="12"/>
                    </a:lnTo>
                    <a:lnTo>
                      <a:pt x="223" y="21"/>
                    </a:lnTo>
                    <a:lnTo>
                      <a:pt x="192" y="38"/>
                    </a:lnTo>
                    <a:lnTo>
                      <a:pt x="192" y="38"/>
                    </a:lnTo>
                    <a:lnTo>
                      <a:pt x="123" y="84"/>
                    </a:lnTo>
                    <a:lnTo>
                      <a:pt x="123" y="84"/>
                    </a:lnTo>
                    <a:lnTo>
                      <a:pt x="92" y="103"/>
                    </a:lnTo>
                    <a:lnTo>
                      <a:pt x="62" y="120"/>
                    </a:lnTo>
                    <a:lnTo>
                      <a:pt x="30" y="140"/>
                    </a:lnTo>
                    <a:lnTo>
                      <a:pt x="16" y="150"/>
                    </a:lnTo>
                    <a:lnTo>
                      <a:pt x="3" y="162"/>
                    </a:lnTo>
                    <a:lnTo>
                      <a:pt x="3" y="162"/>
                    </a:lnTo>
                    <a:lnTo>
                      <a:pt x="2" y="163"/>
                    </a:lnTo>
                    <a:lnTo>
                      <a:pt x="0" y="166"/>
                    </a:lnTo>
                    <a:lnTo>
                      <a:pt x="2" y="167"/>
                    </a:lnTo>
                    <a:lnTo>
                      <a:pt x="3" y="170"/>
                    </a:lnTo>
                    <a:lnTo>
                      <a:pt x="7" y="171"/>
                    </a:lnTo>
                    <a:lnTo>
                      <a:pt x="8" y="171"/>
                    </a:lnTo>
                    <a:lnTo>
                      <a:pt x="11" y="170"/>
                    </a:lnTo>
                    <a:lnTo>
                      <a:pt x="11" y="170"/>
                    </a:lnTo>
                    <a:lnTo>
                      <a:pt x="25" y="158"/>
                    </a:lnTo>
                    <a:lnTo>
                      <a:pt x="41" y="146"/>
                    </a:lnTo>
                    <a:lnTo>
                      <a:pt x="72" y="127"/>
                    </a:lnTo>
                    <a:lnTo>
                      <a:pt x="105" y="107"/>
                    </a:lnTo>
                    <a:lnTo>
                      <a:pt x="136" y="88"/>
                    </a:lnTo>
                    <a:lnTo>
                      <a:pt x="136" y="88"/>
                    </a:lnTo>
                    <a:lnTo>
                      <a:pt x="207" y="42"/>
                    </a:lnTo>
                    <a:lnTo>
                      <a:pt x="207" y="42"/>
                    </a:lnTo>
                    <a:lnTo>
                      <a:pt x="233" y="27"/>
                    </a:lnTo>
                    <a:lnTo>
                      <a:pt x="246" y="20"/>
                    </a:lnTo>
                    <a:lnTo>
                      <a:pt x="258" y="10"/>
                    </a:lnTo>
                    <a:lnTo>
                      <a:pt x="258" y="10"/>
                    </a:lnTo>
                    <a:lnTo>
                      <a:pt x="259" y="8"/>
                    </a:lnTo>
                    <a:lnTo>
                      <a:pt x="259" y="7"/>
                    </a:lnTo>
                    <a:lnTo>
                      <a:pt x="258" y="3"/>
                    </a:lnTo>
                    <a:lnTo>
                      <a:pt x="254" y="0"/>
                    </a:lnTo>
                    <a:lnTo>
                      <a:pt x="251" y="1"/>
                    </a:lnTo>
                    <a:lnTo>
                      <a:pt x="250" y="1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Freeform 1193"/>
              <p:cNvSpPr/>
              <p:nvPr/>
            </p:nvSpPr>
            <p:spPr bwMode="auto">
              <a:xfrm>
                <a:off x="5853113" y="2078038"/>
                <a:ext cx="101600" cy="65088"/>
              </a:xfrm>
              <a:custGeom>
                <a:avLst/>
                <a:gdLst/>
                <a:ahLst/>
                <a:cxnLst>
                  <a:cxn ang="0">
                    <a:pos x="247" y="0"/>
                  </a:cxn>
                  <a:cxn ang="0">
                    <a:pos x="247" y="0"/>
                  </a:cxn>
                  <a:cxn ang="0">
                    <a:pos x="229" y="11"/>
                  </a:cxn>
                  <a:cxn ang="0">
                    <a:pos x="212" y="21"/>
                  </a:cxn>
                  <a:cxn ang="0">
                    <a:pos x="195" y="33"/>
                  </a:cxn>
                  <a:cxn ang="0">
                    <a:pos x="177" y="42"/>
                  </a:cxn>
                  <a:cxn ang="0">
                    <a:pos x="177" y="42"/>
                  </a:cxn>
                  <a:cxn ang="0">
                    <a:pos x="141" y="60"/>
                  </a:cxn>
                  <a:cxn ang="0">
                    <a:pos x="106" y="79"/>
                  </a:cxn>
                  <a:cxn ang="0">
                    <a:pos x="106" y="79"/>
                  </a:cxn>
                  <a:cxn ang="0">
                    <a:pos x="90" y="89"/>
                  </a:cxn>
                  <a:cxn ang="0">
                    <a:pos x="73" y="101"/>
                  </a:cxn>
                  <a:cxn ang="0">
                    <a:pos x="58" y="111"/>
                  </a:cxn>
                  <a:cxn ang="0">
                    <a:pos x="42" y="122"/>
                  </a:cxn>
                  <a:cxn ang="0">
                    <a:pos x="42" y="122"/>
                  </a:cxn>
                  <a:cxn ang="0">
                    <a:pos x="30" y="128"/>
                  </a:cxn>
                  <a:cxn ang="0">
                    <a:pos x="18" y="135"/>
                  </a:cxn>
                  <a:cxn ang="0">
                    <a:pos x="9" y="144"/>
                  </a:cxn>
                  <a:cxn ang="0">
                    <a:pos x="5" y="149"/>
                  </a:cxn>
                  <a:cxn ang="0">
                    <a:pos x="1" y="155"/>
                  </a:cxn>
                  <a:cxn ang="0">
                    <a:pos x="1" y="155"/>
                  </a:cxn>
                  <a:cxn ang="0">
                    <a:pos x="0" y="157"/>
                  </a:cxn>
                  <a:cxn ang="0">
                    <a:pos x="1" y="160"/>
                  </a:cxn>
                  <a:cxn ang="0">
                    <a:pos x="4" y="162"/>
                  </a:cxn>
                  <a:cxn ang="0">
                    <a:pos x="8" y="164"/>
                  </a:cxn>
                  <a:cxn ang="0">
                    <a:pos x="9" y="162"/>
                  </a:cxn>
                  <a:cxn ang="0">
                    <a:pos x="12" y="161"/>
                  </a:cxn>
                  <a:cxn ang="0">
                    <a:pos x="12" y="161"/>
                  </a:cxn>
                  <a:cxn ang="0">
                    <a:pos x="16" y="153"/>
                  </a:cxn>
                  <a:cxn ang="0">
                    <a:pos x="22" y="147"/>
                  </a:cxn>
                  <a:cxn ang="0">
                    <a:pos x="29" y="142"/>
                  </a:cxn>
                  <a:cxn ang="0">
                    <a:pos x="35" y="138"/>
                  </a:cxn>
                  <a:cxn ang="0">
                    <a:pos x="51" y="128"/>
                  </a:cxn>
                  <a:cxn ang="0">
                    <a:pos x="67" y="121"/>
                  </a:cxn>
                  <a:cxn ang="0">
                    <a:pos x="67" y="121"/>
                  </a:cxn>
                  <a:cxn ang="0">
                    <a:pos x="81" y="111"/>
                  </a:cxn>
                  <a:cxn ang="0">
                    <a:pos x="97" y="101"/>
                  </a:cxn>
                  <a:cxn ang="0">
                    <a:pos x="111" y="91"/>
                  </a:cxn>
                  <a:cxn ang="0">
                    <a:pos x="127" y="81"/>
                  </a:cxn>
                  <a:cxn ang="0">
                    <a:pos x="127" y="81"/>
                  </a:cxn>
                  <a:cxn ang="0">
                    <a:pos x="160" y="66"/>
                  </a:cxn>
                  <a:cxn ang="0">
                    <a:pos x="191" y="49"/>
                  </a:cxn>
                  <a:cxn ang="0">
                    <a:pos x="191" y="49"/>
                  </a:cxn>
                  <a:cxn ang="0">
                    <a:pos x="207" y="40"/>
                  </a:cxn>
                  <a:cxn ang="0">
                    <a:pos x="222" y="29"/>
                  </a:cxn>
                  <a:cxn ang="0">
                    <a:pos x="237" y="20"/>
                  </a:cxn>
                  <a:cxn ang="0">
                    <a:pos x="253" y="11"/>
                  </a:cxn>
                  <a:cxn ang="0">
                    <a:pos x="253" y="11"/>
                  </a:cxn>
                  <a:cxn ang="0">
                    <a:pos x="255" y="8"/>
                  </a:cxn>
                  <a:cxn ang="0">
                    <a:pos x="255" y="7"/>
                  </a:cxn>
                  <a:cxn ang="0">
                    <a:pos x="255" y="3"/>
                  </a:cxn>
                  <a:cxn ang="0">
                    <a:pos x="251" y="0"/>
                  </a:cxn>
                  <a:cxn ang="0">
                    <a:pos x="250" y="0"/>
                  </a:cxn>
                  <a:cxn ang="0">
                    <a:pos x="247" y="0"/>
                  </a:cxn>
                  <a:cxn ang="0">
                    <a:pos x="247" y="0"/>
                  </a:cxn>
                </a:cxnLst>
                <a:rect l="0" t="0" r="r" b="b"/>
                <a:pathLst>
                  <a:path w="255" h="164">
                    <a:moveTo>
                      <a:pt x="247" y="0"/>
                    </a:moveTo>
                    <a:lnTo>
                      <a:pt x="247" y="0"/>
                    </a:lnTo>
                    <a:lnTo>
                      <a:pt x="229" y="11"/>
                    </a:lnTo>
                    <a:lnTo>
                      <a:pt x="212" y="21"/>
                    </a:lnTo>
                    <a:lnTo>
                      <a:pt x="195" y="33"/>
                    </a:lnTo>
                    <a:lnTo>
                      <a:pt x="177" y="42"/>
                    </a:lnTo>
                    <a:lnTo>
                      <a:pt x="177" y="42"/>
                    </a:lnTo>
                    <a:lnTo>
                      <a:pt x="141" y="60"/>
                    </a:lnTo>
                    <a:lnTo>
                      <a:pt x="106" y="79"/>
                    </a:lnTo>
                    <a:lnTo>
                      <a:pt x="106" y="79"/>
                    </a:lnTo>
                    <a:lnTo>
                      <a:pt x="90" y="89"/>
                    </a:lnTo>
                    <a:lnTo>
                      <a:pt x="73" y="101"/>
                    </a:lnTo>
                    <a:lnTo>
                      <a:pt x="58" y="111"/>
                    </a:lnTo>
                    <a:lnTo>
                      <a:pt x="42" y="122"/>
                    </a:lnTo>
                    <a:lnTo>
                      <a:pt x="42" y="122"/>
                    </a:lnTo>
                    <a:lnTo>
                      <a:pt x="30" y="128"/>
                    </a:lnTo>
                    <a:lnTo>
                      <a:pt x="18" y="135"/>
                    </a:lnTo>
                    <a:lnTo>
                      <a:pt x="9" y="144"/>
                    </a:lnTo>
                    <a:lnTo>
                      <a:pt x="5" y="149"/>
                    </a:lnTo>
                    <a:lnTo>
                      <a:pt x="1" y="155"/>
                    </a:lnTo>
                    <a:lnTo>
                      <a:pt x="1" y="155"/>
                    </a:lnTo>
                    <a:lnTo>
                      <a:pt x="0" y="157"/>
                    </a:lnTo>
                    <a:lnTo>
                      <a:pt x="1" y="160"/>
                    </a:lnTo>
                    <a:lnTo>
                      <a:pt x="4" y="162"/>
                    </a:lnTo>
                    <a:lnTo>
                      <a:pt x="8" y="164"/>
                    </a:lnTo>
                    <a:lnTo>
                      <a:pt x="9" y="162"/>
                    </a:lnTo>
                    <a:lnTo>
                      <a:pt x="12" y="161"/>
                    </a:lnTo>
                    <a:lnTo>
                      <a:pt x="12" y="161"/>
                    </a:lnTo>
                    <a:lnTo>
                      <a:pt x="16" y="153"/>
                    </a:lnTo>
                    <a:lnTo>
                      <a:pt x="22" y="147"/>
                    </a:lnTo>
                    <a:lnTo>
                      <a:pt x="29" y="142"/>
                    </a:lnTo>
                    <a:lnTo>
                      <a:pt x="35" y="138"/>
                    </a:lnTo>
                    <a:lnTo>
                      <a:pt x="51" y="128"/>
                    </a:lnTo>
                    <a:lnTo>
                      <a:pt x="67" y="121"/>
                    </a:lnTo>
                    <a:lnTo>
                      <a:pt x="67" y="121"/>
                    </a:lnTo>
                    <a:lnTo>
                      <a:pt x="81" y="111"/>
                    </a:lnTo>
                    <a:lnTo>
                      <a:pt x="97" y="101"/>
                    </a:lnTo>
                    <a:lnTo>
                      <a:pt x="111" y="91"/>
                    </a:lnTo>
                    <a:lnTo>
                      <a:pt x="127" y="81"/>
                    </a:lnTo>
                    <a:lnTo>
                      <a:pt x="127" y="81"/>
                    </a:lnTo>
                    <a:lnTo>
                      <a:pt x="160" y="66"/>
                    </a:lnTo>
                    <a:lnTo>
                      <a:pt x="191" y="49"/>
                    </a:lnTo>
                    <a:lnTo>
                      <a:pt x="191" y="49"/>
                    </a:lnTo>
                    <a:lnTo>
                      <a:pt x="207" y="40"/>
                    </a:lnTo>
                    <a:lnTo>
                      <a:pt x="222" y="29"/>
                    </a:lnTo>
                    <a:lnTo>
                      <a:pt x="237" y="20"/>
                    </a:lnTo>
                    <a:lnTo>
                      <a:pt x="253" y="11"/>
                    </a:lnTo>
                    <a:lnTo>
                      <a:pt x="253" y="11"/>
                    </a:lnTo>
                    <a:lnTo>
                      <a:pt x="255" y="8"/>
                    </a:lnTo>
                    <a:lnTo>
                      <a:pt x="255" y="7"/>
                    </a:lnTo>
                    <a:lnTo>
                      <a:pt x="255" y="3"/>
                    </a:lnTo>
                    <a:lnTo>
                      <a:pt x="251" y="0"/>
                    </a:lnTo>
                    <a:lnTo>
                      <a:pt x="250" y="0"/>
                    </a:lnTo>
                    <a:lnTo>
                      <a:pt x="247" y="0"/>
                    </a:lnTo>
                    <a:lnTo>
                      <a:pt x="24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Freeform 1194"/>
              <p:cNvSpPr/>
              <p:nvPr/>
            </p:nvSpPr>
            <p:spPr bwMode="auto">
              <a:xfrm>
                <a:off x="5859463" y="2103438"/>
                <a:ext cx="103188" cy="69850"/>
              </a:xfrm>
              <a:custGeom>
                <a:avLst/>
                <a:gdLst/>
                <a:ahLst/>
                <a:cxnLst>
                  <a:cxn ang="0">
                    <a:pos x="255" y="0"/>
                  </a:cxn>
                  <a:cxn ang="0">
                    <a:pos x="255" y="0"/>
                  </a:cxn>
                  <a:cxn ang="0">
                    <a:pos x="238" y="8"/>
                  </a:cxn>
                  <a:cxn ang="0">
                    <a:pos x="220" y="17"/>
                  </a:cxn>
                  <a:cxn ang="0">
                    <a:pos x="187" y="38"/>
                  </a:cxn>
                  <a:cxn ang="0">
                    <a:pos x="187" y="38"/>
                  </a:cxn>
                  <a:cxn ang="0">
                    <a:pos x="106" y="85"/>
                  </a:cxn>
                  <a:cxn ang="0">
                    <a:pos x="106" y="85"/>
                  </a:cxn>
                  <a:cxn ang="0">
                    <a:pos x="87" y="96"/>
                  </a:cxn>
                  <a:cxn ang="0">
                    <a:pos x="70" y="109"/>
                  </a:cxn>
                  <a:cxn ang="0">
                    <a:pos x="36" y="134"/>
                  </a:cxn>
                  <a:cxn ang="0">
                    <a:pos x="36" y="134"/>
                  </a:cxn>
                  <a:cxn ang="0">
                    <a:pos x="15" y="148"/>
                  </a:cxn>
                  <a:cxn ang="0">
                    <a:pos x="6" y="157"/>
                  </a:cxn>
                  <a:cxn ang="0">
                    <a:pos x="2" y="163"/>
                  </a:cxn>
                  <a:cxn ang="0">
                    <a:pos x="0" y="168"/>
                  </a:cxn>
                  <a:cxn ang="0">
                    <a:pos x="0" y="168"/>
                  </a:cxn>
                  <a:cxn ang="0">
                    <a:pos x="0" y="170"/>
                  </a:cxn>
                  <a:cxn ang="0">
                    <a:pos x="0" y="173"/>
                  </a:cxn>
                  <a:cxn ang="0">
                    <a:pos x="2" y="174"/>
                  </a:cxn>
                  <a:cxn ang="0">
                    <a:pos x="4" y="176"/>
                  </a:cxn>
                  <a:cxn ang="0">
                    <a:pos x="8" y="174"/>
                  </a:cxn>
                  <a:cxn ang="0">
                    <a:pos x="10" y="173"/>
                  </a:cxn>
                  <a:cxn ang="0">
                    <a:pos x="12" y="172"/>
                  </a:cxn>
                  <a:cxn ang="0">
                    <a:pos x="12" y="172"/>
                  </a:cxn>
                  <a:cxn ang="0">
                    <a:pos x="14" y="166"/>
                  </a:cxn>
                  <a:cxn ang="0">
                    <a:pos x="19" y="160"/>
                  </a:cxn>
                  <a:cxn ang="0">
                    <a:pos x="32" y="149"/>
                  </a:cxn>
                  <a:cxn ang="0">
                    <a:pos x="57" y="132"/>
                  </a:cxn>
                  <a:cxn ang="0">
                    <a:pos x="57" y="132"/>
                  </a:cxn>
                  <a:cxn ang="0">
                    <a:pos x="89" y="110"/>
                  </a:cxn>
                  <a:cxn ang="0">
                    <a:pos x="120" y="89"/>
                  </a:cxn>
                  <a:cxn ang="0">
                    <a:pos x="120" y="89"/>
                  </a:cxn>
                  <a:cxn ang="0">
                    <a:pos x="183" y="53"/>
                  </a:cxn>
                  <a:cxn ang="0">
                    <a:pos x="183" y="53"/>
                  </a:cxn>
                  <a:cxn ang="0">
                    <a:pos x="220" y="30"/>
                  </a:cxn>
                  <a:cxn ang="0">
                    <a:pos x="239" y="20"/>
                  </a:cxn>
                  <a:cxn ang="0">
                    <a:pos x="248" y="16"/>
                  </a:cxn>
                  <a:cxn ang="0">
                    <a:pos x="259" y="12"/>
                  </a:cxn>
                  <a:cxn ang="0">
                    <a:pos x="259" y="12"/>
                  </a:cxn>
                  <a:cxn ang="0">
                    <a:pos x="260" y="11"/>
                  </a:cxn>
                  <a:cxn ang="0">
                    <a:pos x="261" y="8"/>
                  </a:cxn>
                  <a:cxn ang="0">
                    <a:pos x="261" y="4"/>
                  </a:cxn>
                  <a:cxn ang="0">
                    <a:pos x="260" y="2"/>
                  </a:cxn>
                  <a:cxn ang="0">
                    <a:pos x="257" y="0"/>
                  </a:cxn>
                  <a:cxn ang="0">
                    <a:pos x="255" y="0"/>
                  </a:cxn>
                  <a:cxn ang="0">
                    <a:pos x="255" y="0"/>
                  </a:cxn>
                </a:cxnLst>
                <a:rect l="0" t="0" r="r" b="b"/>
                <a:pathLst>
                  <a:path w="261" h="176">
                    <a:moveTo>
                      <a:pt x="255" y="0"/>
                    </a:moveTo>
                    <a:lnTo>
                      <a:pt x="255" y="0"/>
                    </a:lnTo>
                    <a:lnTo>
                      <a:pt x="238" y="8"/>
                    </a:lnTo>
                    <a:lnTo>
                      <a:pt x="220" y="17"/>
                    </a:lnTo>
                    <a:lnTo>
                      <a:pt x="187" y="38"/>
                    </a:lnTo>
                    <a:lnTo>
                      <a:pt x="187" y="38"/>
                    </a:lnTo>
                    <a:lnTo>
                      <a:pt x="106" y="85"/>
                    </a:lnTo>
                    <a:lnTo>
                      <a:pt x="106" y="85"/>
                    </a:lnTo>
                    <a:lnTo>
                      <a:pt x="87" y="96"/>
                    </a:lnTo>
                    <a:lnTo>
                      <a:pt x="70" y="109"/>
                    </a:lnTo>
                    <a:lnTo>
                      <a:pt x="36" y="134"/>
                    </a:lnTo>
                    <a:lnTo>
                      <a:pt x="36" y="134"/>
                    </a:lnTo>
                    <a:lnTo>
                      <a:pt x="15" y="148"/>
                    </a:lnTo>
                    <a:lnTo>
                      <a:pt x="6" y="157"/>
                    </a:lnTo>
                    <a:lnTo>
                      <a:pt x="2" y="163"/>
                    </a:lnTo>
                    <a:lnTo>
                      <a:pt x="0" y="168"/>
                    </a:lnTo>
                    <a:lnTo>
                      <a:pt x="0" y="168"/>
                    </a:lnTo>
                    <a:lnTo>
                      <a:pt x="0" y="170"/>
                    </a:lnTo>
                    <a:lnTo>
                      <a:pt x="0" y="173"/>
                    </a:lnTo>
                    <a:lnTo>
                      <a:pt x="2" y="174"/>
                    </a:lnTo>
                    <a:lnTo>
                      <a:pt x="4" y="176"/>
                    </a:lnTo>
                    <a:lnTo>
                      <a:pt x="8" y="174"/>
                    </a:lnTo>
                    <a:lnTo>
                      <a:pt x="10" y="173"/>
                    </a:lnTo>
                    <a:lnTo>
                      <a:pt x="12" y="172"/>
                    </a:lnTo>
                    <a:lnTo>
                      <a:pt x="12" y="172"/>
                    </a:lnTo>
                    <a:lnTo>
                      <a:pt x="14" y="166"/>
                    </a:lnTo>
                    <a:lnTo>
                      <a:pt x="19" y="160"/>
                    </a:lnTo>
                    <a:lnTo>
                      <a:pt x="32" y="149"/>
                    </a:lnTo>
                    <a:lnTo>
                      <a:pt x="57" y="132"/>
                    </a:lnTo>
                    <a:lnTo>
                      <a:pt x="57" y="132"/>
                    </a:lnTo>
                    <a:lnTo>
                      <a:pt x="89" y="110"/>
                    </a:lnTo>
                    <a:lnTo>
                      <a:pt x="120" y="89"/>
                    </a:lnTo>
                    <a:lnTo>
                      <a:pt x="120" y="89"/>
                    </a:lnTo>
                    <a:lnTo>
                      <a:pt x="183" y="53"/>
                    </a:lnTo>
                    <a:lnTo>
                      <a:pt x="183" y="53"/>
                    </a:lnTo>
                    <a:lnTo>
                      <a:pt x="220" y="30"/>
                    </a:lnTo>
                    <a:lnTo>
                      <a:pt x="239" y="20"/>
                    </a:lnTo>
                    <a:lnTo>
                      <a:pt x="248" y="16"/>
                    </a:lnTo>
                    <a:lnTo>
                      <a:pt x="259" y="12"/>
                    </a:lnTo>
                    <a:lnTo>
                      <a:pt x="259" y="12"/>
                    </a:lnTo>
                    <a:lnTo>
                      <a:pt x="260" y="11"/>
                    </a:lnTo>
                    <a:lnTo>
                      <a:pt x="261" y="8"/>
                    </a:lnTo>
                    <a:lnTo>
                      <a:pt x="261" y="4"/>
                    </a:lnTo>
                    <a:lnTo>
                      <a:pt x="260" y="2"/>
                    </a:lnTo>
                    <a:lnTo>
                      <a:pt x="257" y="0"/>
                    </a:lnTo>
                    <a:lnTo>
                      <a:pt x="255" y="0"/>
                    </a:lnTo>
                    <a:lnTo>
                      <a:pt x="25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Freeform 1195"/>
              <p:cNvSpPr/>
              <p:nvPr/>
            </p:nvSpPr>
            <p:spPr bwMode="auto">
              <a:xfrm>
                <a:off x="5856288" y="2139950"/>
                <a:ext cx="104775" cy="73025"/>
              </a:xfrm>
              <a:custGeom>
                <a:avLst/>
                <a:gdLst/>
                <a:ahLst/>
                <a:cxnLst>
                  <a:cxn ang="0">
                    <a:pos x="256" y="1"/>
                  </a:cxn>
                  <a:cxn ang="0">
                    <a:pos x="256" y="1"/>
                  </a:cxn>
                  <a:cxn ang="0">
                    <a:pos x="245" y="13"/>
                  </a:cxn>
                  <a:cxn ang="0">
                    <a:pos x="230" y="22"/>
                  </a:cxn>
                  <a:cxn ang="0">
                    <a:pos x="216" y="31"/>
                  </a:cxn>
                  <a:cxn ang="0">
                    <a:pos x="201" y="39"/>
                  </a:cxn>
                  <a:cxn ang="0">
                    <a:pos x="201" y="39"/>
                  </a:cxn>
                  <a:cxn ang="0">
                    <a:pos x="179" y="51"/>
                  </a:cxn>
                  <a:cxn ang="0">
                    <a:pos x="157" y="65"/>
                  </a:cxn>
                  <a:cxn ang="0">
                    <a:pos x="135" y="81"/>
                  </a:cxn>
                  <a:cxn ang="0">
                    <a:pos x="114" y="95"/>
                  </a:cxn>
                  <a:cxn ang="0">
                    <a:pos x="114" y="95"/>
                  </a:cxn>
                  <a:cxn ang="0">
                    <a:pos x="95" y="107"/>
                  </a:cxn>
                  <a:cxn ang="0">
                    <a:pos x="77" y="120"/>
                  </a:cxn>
                  <a:cxn ang="0">
                    <a:pos x="59" y="132"/>
                  </a:cxn>
                  <a:cxn ang="0">
                    <a:pos x="40" y="144"/>
                  </a:cxn>
                  <a:cxn ang="0">
                    <a:pos x="40" y="144"/>
                  </a:cxn>
                  <a:cxn ang="0">
                    <a:pos x="18" y="156"/>
                  </a:cxn>
                  <a:cxn ang="0">
                    <a:pos x="13" y="159"/>
                  </a:cxn>
                  <a:cxn ang="0">
                    <a:pos x="8" y="163"/>
                  </a:cxn>
                  <a:cxn ang="0">
                    <a:pos x="4" y="169"/>
                  </a:cxn>
                  <a:cxn ang="0">
                    <a:pos x="1" y="174"/>
                  </a:cxn>
                  <a:cxn ang="0">
                    <a:pos x="1" y="174"/>
                  </a:cxn>
                  <a:cxn ang="0">
                    <a:pos x="0" y="176"/>
                  </a:cxn>
                  <a:cxn ang="0">
                    <a:pos x="1" y="179"/>
                  </a:cxn>
                  <a:cxn ang="0">
                    <a:pos x="4" y="182"/>
                  </a:cxn>
                  <a:cxn ang="0">
                    <a:pos x="5" y="183"/>
                  </a:cxn>
                  <a:cxn ang="0">
                    <a:pos x="8" y="183"/>
                  </a:cxn>
                  <a:cxn ang="0">
                    <a:pos x="9" y="182"/>
                  </a:cxn>
                  <a:cxn ang="0">
                    <a:pos x="10" y="179"/>
                  </a:cxn>
                  <a:cxn ang="0">
                    <a:pos x="10" y="179"/>
                  </a:cxn>
                  <a:cxn ang="0">
                    <a:pos x="14" y="174"/>
                  </a:cxn>
                  <a:cxn ang="0">
                    <a:pos x="21" y="167"/>
                  </a:cxn>
                  <a:cxn ang="0">
                    <a:pos x="29" y="162"/>
                  </a:cxn>
                  <a:cxn ang="0">
                    <a:pos x="37" y="157"/>
                  </a:cxn>
                  <a:cxn ang="0">
                    <a:pos x="54" y="148"/>
                  </a:cxn>
                  <a:cxn ang="0">
                    <a:pos x="68" y="139"/>
                  </a:cxn>
                  <a:cxn ang="0">
                    <a:pos x="68" y="139"/>
                  </a:cxn>
                  <a:cxn ang="0">
                    <a:pos x="86" y="125"/>
                  </a:cxn>
                  <a:cxn ang="0">
                    <a:pos x="106" y="112"/>
                  </a:cxn>
                  <a:cxn ang="0">
                    <a:pos x="145" y="89"/>
                  </a:cxn>
                  <a:cxn ang="0">
                    <a:pos x="145" y="89"/>
                  </a:cxn>
                  <a:cxn ang="0">
                    <a:pos x="183" y="63"/>
                  </a:cxn>
                  <a:cxn ang="0">
                    <a:pos x="203" y="51"/>
                  </a:cxn>
                  <a:cxn ang="0">
                    <a:pos x="224" y="40"/>
                  </a:cxn>
                  <a:cxn ang="0">
                    <a:pos x="224" y="40"/>
                  </a:cxn>
                  <a:cxn ang="0">
                    <a:pos x="234" y="34"/>
                  </a:cxn>
                  <a:cxn ang="0">
                    <a:pos x="246" y="26"/>
                  </a:cxn>
                  <a:cxn ang="0">
                    <a:pos x="256" y="18"/>
                  </a:cxn>
                  <a:cxn ang="0">
                    <a:pos x="265" y="9"/>
                  </a:cxn>
                  <a:cxn ang="0">
                    <a:pos x="265" y="9"/>
                  </a:cxn>
                  <a:cxn ang="0">
                    <a:pos x="267" y="8"/>
                  </a:cxn>
                  <a:cxn ang="0">
                    <a:pos x="267" y="5"/>
                  </a:cxn>
                  <a:cxn ang="0">
                    <a:pos x="265" y="1"/>
                  </a:cxn>
                  <a:cxn ang="0">
                    <a:pos x="262" y="0"/>
                  </a:cxn>
                  <a:cxn ang="0">
                    <a:pos x="259" y="0"/>
                  </a:cxn>
                  <a:cxn ang="0">
                    <a:pos x="256" y="1"/>
                  </a:cxn>
                  <a:cxn ang="0">
                    <a:pos x="256" y="1"/>
                  </a:cxn>
                </a:cxnLst>
                <a:rect l="0" t="0" r="r" b="b"/>
                <a:pathLst>
                  <a:path w="267" h="183">
                    <a:moveTo>
                      <a:pt x="256" y="1"/>
                    </a:moveTo>
                    <a:lnTo>
                      <a:pt x="256" y="1"/>
                    </a:lnTo>
                    <a:lnTo>
                      <a:pt x="245" y="13"/>
                    </a:lnTo>
                    <a:lnTo>
                      <a:pt x="230" y="22"/>
                    </a:lnTo>
                    <a:lnTo>
                      <a:pt x="216" y="31"/>
                    </a:lnTo>
                    <a:lnTo>
                      <a:pt x="201" y="39"/>
                    </a:lnTo>
                    <a:lnTo>
                      <a:pt x="201" y="39"/>
                    </a:lnTo>
                    <a:lnTo>
                      <a:pt x="179" y="51"/>
                    </a:lnTo>
                    <a:lnTo>
                      <a:pt x="157" y="65"/>
                    </a:lnTo>
                    <a:lnTo>
                      <a:pt x="135" y="81"/>
                    </a:lnTo>
                    <a:lnTo>
                      <a:pt x="114" y="95"/>
                    </a:lnTo>
                    <a:lnTo>
                      <a:pt x="114" y="95"/>
                    </a:lnTo>
                    <a:lnTo>
                      <a:pt x="95" y="107"/>
                    </a:lnTo>
                    <a:lnTo>
                      <a:pt x="77" y="120"/>
                    </a:lnTo>
                    <a:lnTo>
                      <a:pt x="59" y="132"/>
                    </a:lnTo>
                    <a:lnTo>
                      <a:pt x="40" y="144"/>
                    </a:lnTo>
                    <a:lnTo>
                      <a:pt x="40" y="144"/>
                    </a:lnTo>
                    <a:lnTo>
                      <a:pt x="18" y="156"/>
                    </a:lnTo>
                    <a:lnTo>
                      <a:pt x="13" y="159"/>
                    </a:lnTo>
                    <a:lnTo>
                      <a:pt x="8" y="163"/>
                    </a:lnTo>
                    <a:lnTo>
                      <a:pt x="4" y="169"/>
                    </a:lnTo>
                    <a:lnTo>
                      <a:pt x="1" y="174"/>
                    </a:lnTo>
                    <a:lnTo>
                      <a:pt x="1" y="174"/>
                    </a:lnTo>
                    <a:lnTo>
                      <a:pt x="0" y="176"/>
                    </a:lnTo>
                    <a:lnTo>
                      <a:pt x="1" y="179"/>
                    </a:lnTo>
                    <a:lnTo>
                      <a:pt x="4" y="182"/>
                    </a:lnTo>
                    <a:lnTo>
                      <a:pt x="5" y="183"/>
                    </a:lnTo>
                    <a:lnTo>
                      <a:pt x="8" y="183"/>
                    </a:lnTo>
                    <a:lnTo>
                      <a:pt x="9" y="182"/>
                    </a:lnTo>
                    <a:lnTo>
                      <a:pt x="10" y="179"/>
                    </a:lnTo>
                    <a:lnTo>
                      <a:pt x="10" y="179"/>
                    </a:lnTo>
                    <a:lnTo>
                      <a:pt x="14" y="174"/>
                    </a:lnTo>
                    <a:lnTo>
                      <a:pt x="21" y="167"/>
                    </a:lnTo>
                    <a:lnTo>
                      <a:pt x="29" y="162"/>
                    </a:lnTo>
                    <a:lnTo>
                      <a:pt x="37" y="157"/>
                    </a:lnTo>
                    <a:lnTo>
                      <a:pt x="54" y="148"/>
                    </a:lnTo>
                    <a:lnTo>
                      <a:pt x="68" y="139"/>
                    </a:lnTo>
                    <a:lnTo>
                      <a:pt x="68" y="139"/>
                    </a:lnTo>
                    <a:lnTo>
                      <a:pt x="86" y="125"/>
                    </a:lnTo>
                    <a:lnTo>
                      <a:pt x="106" y="112"/>
                    </a:lnTo>
                    <a:lnTo>
                      <a:pt x="145" y="89"/>
                    </a:lnTo>
                    <a:lnTo>
                      <a:pt x="145" y="89"/>
                    </a:lnTo>
                    <a:lnTo>
                      <a:pt x="183" y="63"/>
                    </a:lnTo>
                    <a:lnTo>
                      <a:pt x="203" y="51"/>
                    </a:lnTo>
                    <a:lnTo>
                      <a:pt x="224" y="40"/>
                    </a:lnTo>
                    <a:lnTo>
                      <a:pt x="224" y="40"/>
                    </a:lnTo>
                    <a:lnTo>
                      <a:pt x="234" y="34"/>
                    </a:lnTo>
                    <a:lnTo>
                      <a:pt x="246" y="26"/>
                    </a:lnTo>
                    <a:lnTo>
                      <a:pt x="256" y="18"/>
                    </a:lnTo>
                    <a:lnTo>
                      <a:pt x="265" y="9"/>
                    </a:lnTo>
                    <a:lnTo>
                      <a:pt x="265" y="9"/>
                    </a:lnTo>
                    <a:lnTo>
                      <a:pt x="267" y="8"/>
                    </a:lnTo>
                    <a:lnTo>
                      <a:pt x="267" y="5"/>
                    </a:lnTo>
                    <a:lnTo>
                      <a:pt x="265" y="1"/>
                    </a:lnTo>
                    <a:lnTo>
                      <a:pt x="262" y="0"/>
                    </a:lnTo>
                    <a:lnTo>
                      <a:pt x="259" y="0"/>
                    </a:lnTo>
                    <a:lnTo>
                      <a:pt x="256" y="1"/>
                    </a:lnTo>
                    <a:lnTo>
                      <a:pt x="25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Freeform 1196"/>
              <p:cNvSpPr/>
              <p:nvPr/>
            </p:nvSpPr>
            <p:spPr bwMode="auto">
              <a:xfrm>
                <a:off x="5859463" y="2176463"/>
                <a:ext cx="106363" cy="69850"/>
              </a:xfrm>
              <a:custGeom>
                <a:avLst/>
                <a:gdLst/>
                <a:ahLst/>
                <a:cxnLst>
                  <a:cxn ang="0">
                    <a:pos x="260" y="2"/>
                  </a:cxn>
                  <a:cxn ang="0">
                    <a:pos x="260" y="2"/>
                  </a:cxn>
                  <a:cxn ang="0">
                    <a:pos x="244" y="15"/>
                  </a:cxn>
                  <a:cxn ang="0">
                    <a:pos x="226" y="27"/>
                  </a:cxn>
                  <a:cxn ang="0">
                    <a:pos x="208" y="36"/>
                  </a:cxn>
                  <a:cxn ang="0">
                    <a:pos x="189" y="46"/>
                  </a:cxn>
                  <a:cxn ang="0">
                    <a:pos x="151" y="63"/>
                  </a:cxn>
                  <a:cxn ang="0">
                    <a:pos x="133" y="74"/>
                  </a:cxn>
                  <a:cxn ang="0">
                    <a:pos x="115" y="84"/>
                  </a:cxn>
                  <a:cxn ang="0">
                    <a:pos x="115" y="84"/>
                  </a:cxn>
                  <a:cxn ang="0">
                    <a:pos x="86" y="102"/>
                  </a:cxn>
                  <a:cxn ang="0">
                    <a:pos x="56" y="122"/>
                  </a:cxn>
                  <a:cxn ang="0">
                    <a:pos x="29" y="143"/>
                  </a:cxn>
                  <a:cxn ang="0">
                    <a:pos x="14" y="153"/>
                  </a:cxn>
                  <a:cxn ang="0">
                    <a:pos x="1" y="165"/>
                  </a:cxn>
                  <a:cxn ang="0">
                    <a:pos x="1" y="165"/>
                  </a:cxn>
                  <a:cxn ang="0">
                    <a:pos x="0" y="168"/>
                  </a:cxn>
                  <a:cxn ang="0">
                    <a:pos x="0" y="169"/>
                  </a:cxn>
                  <a:cxn ang="0">
                    <a:pos x="1" y="173"/>
                  </a:cxn>
                  <a:cxn ang="0">
                    <a:pos x="5" y="176"/>
                  </a:cxn>
                  <a:cxn ang="0">
                    <a:pos x="8" y="174"/>
                  </a:cxn>
                  <a:cxn ang="0">
                    <a:pos x="10" y="173"/>
                  </a:cxn>
                  <a:cxn ang="0">
                    <a:pos x="10" y="173"/>
                  </a:cxn>
                  <a:cxn ang="0">
                    <a:pos x="25" y="160"/>
                  </a:cxn>
                  <a:cxn ang="0">
                    <a:pos x="39" y="148"/>
                  </a:cxn>
                  <a:cxn ang="0">
                    <a:pos x="72" y="125"/>
                  </a:cxn>
                  <a:cxn ang="0">
                    <a:pos x="104" y="104"/>
                  </a:cxn>
                  <a:cxn ang="0">
                    <a:pos x="138" y="83"/>
                  </a:cxn>
                  <a:cxn ang="0">
                    <a:pos x="138" y="83"/>
                  </a:cxn>
                  <a:cxn ang="0">
                    <a:pos x="154" y="74"/>
                  </a:cxn>
                  <a:cxn ang="0">
                    <a:pos x="171" y="65"/>
                  </a:cxn>
                  <a:cxn ang="0">
                    <a:pos x="205" y="49"/>
                  </a:cxn>
                  <a:cxn ang="0">
                    <a:pos x="221" y="41"/>
                  </a:cxn>
                  <a:cxn ang="0">
                    <a:pos x="238" y="32"/>
                  </a:cxn>
                  <a:cxn ang="0">
                    <a:pos x="254" y="21"/>
                  </a:cxn>
                  <a:cxn ang="0">
                    <a:pos x="268" y="10"/>
                  </a:cxn>
                  <a:cxn ang="0">
                    <a:pos x="268" y="10"/>
                  </a:cxn>
                  <a:cxn ang="0">
                    <a:pos x="271" y="8"/>
                  </a:cxn>
                  <a:cxn ang="0">
                    <a:pos x="271" y="6"/>
                  </a:cxn>
                  <a:cxn ang="0">
                    <a:pos x="268" y="2"/>
                  </a:cxn>
                  <a:cxn ang="0">
                    <a:pos x="265" y="0"/>
                  </a:cxn>
                  <a:cxn ang="0">
                    <a:pos x="263" y="0"/>
                  </a:cxn>
                  <a:cxn ang="0">
                    <a:pos x="260" y="2"/>
                  </a:cxn>
                  <a:cxn ang="0">
                    <a:pos x="260" y="2"/>
                  </a:cxn>
                </a:cxnLst>
                <a:rect l="0" t="0" r="r" b="b"/>
                <a:pathLst>
                  <a:path w="271" h="176">
                    <a:moveTo>
                      <a:pt x="260" y="2"/>
                    </a:moveTo>
                    <a:lnTo>
                      <a:pt x="260" y="2"/>
                    </a:lnTo>
                    <a:lnTo>
                      <a:pt x="244" y="15"/>
                    </a:lnTo>
                    <a:lnTo>
                      <a:pt x="226" y="27"/>
                    </a:lnTo>
                    <a:lnTo>
                      <a:pt x="208" y="36"/>
                    </a:lnTo>
                    <a:lnTo>
                      <a:pt x="189" y="46"/>
                    </a:lnTo>
                    <a:lnTo>
                      <a:pt x="151" y="63"/>
                    </a:lnTo>
                    <a:lnTo>
                      <a:pt x="133" y="74"/>
                    </a:lnTo>
                    <a:lnTo>
                      <a:pt x="115" y="84"/>
                    </a:lnTo>
                    <a:lnTo>
                      <a:pt x="115" y="84"/>
                    </a:lnTo>
                    <a:lnTo>
                      <a:pt x="86" y="102"/>
                    </a:lnTo>
                    <a:lnTo>
                      <a:pt x="56" y="122"/>
                    </a:lnTo>
                    <a:lnTo>
                      <a:pt x="29" y="143"/>
                    </a:lnTo>
                    <a:lnTo>
                      <a:pt x="14" y="153"/>
                    </a:lnTo>
                    <a:lnTo>
                      <a:pt x="1" y="165"/>
                    </a:lnTo>
                    <a:lnTo>
                      <a:pt x="1" y="165"/>
                    </a:lnTo>
                    <a:lnTo>
                      <a:pt x="0" y="168"/>
                    </a:lnTo>
                    <a:lnTo>
                      <a:pt x="0" y="169"/>
                    </a:lnTo>
                    <a:lnTo>
                      <a:pt x="1" y="173"/>
                    </a:lnTo>
                    <a:lnTo>
                      <a:pt x="5" y="176"/>
                    </a:lnTo>
                    <a:lnTo>
                      <a:pt x="8" y="174"/>
                    </a:lnTo>
                    <a:lnTo>
                      <a:pt x="10" y="173"/>
                    </a:lnTo>
                    <a:lnTo>
                      <a:pt x="10" y="173"/>
                    </a:lnTo>
                    <a:lnTo>
                      <a:pt x="25" y="160"/>
                    </a:lnTo>
                    <a:lnTo>
                      <a:pt x="39" y="148"/>
                    </a:lnTo>
                    <a:lnTo>
                      <a:pt x="72" y="125"/>
                    </a:lnTo>
                    <a:lnTo>
                      <a:pt x="104" y="104"/>
                    </a:lnTo>
                    <a:lnTo>
                      <a:pt x="138" y="83"/>
                    </a:lnTo>
                    <a:lnTo>
                      <a:pt x="138" y="83"/>
                    </a:lnTo>
                    <a:lnTo>
                      <a:pt x="154" y="74"/>
                    </a:lnTo>
                    <a:lnTo>
                      <a:pt x="171" y="65"/>
                    </a:lnTo>
                    <a:lnTo>
                      <a:pt x="205" y="49"/>
                    </a:lnTo>
                    <a:lnTo>
                      <a:pt x="221" y="41"/>
                    </a:lnTo>
                    <a:lnTo>
                      <a:pt x="238" y="32"/>
                    </a:lnTo>
                    <a:lnTo>
                      <a:pt x="254" y="21"/>
                    </a:lnTo>
                    <a:lnTo>
                      <a:pt x="268" y="10"/>
                    </a:lnTo>
                    <a:lnTo>
                      <a:pt x="268" y="10"/>
                    </a:lnTo>
                    <a:lnTo>
                      <a:pt x="271" y="8"/>
                    </a:lnTo>
                    <a:lnTo>
                      <a:pt x="271" y="6"/>
                    </a:lnTo>
                    <a:lnTo>
                      <a:pt x="268" y="2"/>
                    </a:lnTo>
                    <a:lnTo>
                      <a:pt x="265" y="0"/>
                    </a:lnTo>
                    <a:lnTo>
                      <a:pt x="263" y="0"/>
                    </a:lnTo>
                    <a:lnTo>
                      <a:pt x="260" y="2"/>
                    </a:lnTo>
                    <a:lnTo>
                      <a:pt x="26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Freeform 1197"/>
              <p:cNvSpPr/>
              <p:nvPr/>
            </p:nvSpPr>
            <p:spPr bwMode="auto">
              <a:xfrm>
                <a:off x="5861051" y="2211388"/>
                <a:ext cx="111125" cy="73025"/>
              </a:xfrm>
              <a:custGeom>
                <a:avLst/>
                <a:gdLst/>
                <a:ahLst/>
                <a:cxnLst>
                  <a:cxn ang="0">
                    <a:pos x="272" y="1"/>
                  </a:cxn>
                  <a:cxn ang="0">
                    <a:pos x="272" y="1"/>
                  </a:cxn>
                  <a:cxn ang="0">
                    <a:pos x="255" y="14"/>
                  </a:cxn>
                  <a:cxn ang="0">
                    <a:pos x="238" y="26"/>
                  </a:cxn>
                  <a:cxn ang="0">
                    <a:pos x="221" y="37"/>
                  </a:cxn>
                  <a:cxn ang="0">
                    <a:pos x="202" y="47"/>
                  </a:cxn>
                  <a:cxn ang="0">
                    <a:pos x="166" y="67"/>
                  </a:cxn>
                  <a:cxn ang="0">
                    <a:pos x="147" y="77"/>
                  </a:cxn>
                  <a:cxn ang="0">
                    <a:pos x="130" y="88"/>
                  </a:cxn>
                  <a:cxn ang="0">
                    <a:pos x="130" y="88"/>
                  </a:cxn>
                  <a:cxn ang="0">
                    <a:pos x="99" y="110"/>
                  </a:cxn>
                  <a:cxn ang="0">
                    <a:pos x="68" y="133"/>
                  </a:cxn>
                  <a:cxn ang="0">
                    <a:pos x="35" y="156"/>
                  </a:cxn>
                  <a:cxn ang="0">
                    <a:pos x="19" y="166"/>
                  </a:cxn>
                  <a:cxn ang="0">
                    <a:pos x="2" y="175"/>
                  </a:cxn>
                  <a:cxn ang="0">
                    <a:pos x="2" y="175"/>
                  </a:cxn>
                  <a:cxn ang="0">
                    <a:pos x="1" y="177"/>
                  </a:cxn>
                  <a:cxn ang="0">
                    <a:pos x="0" y="179"/>
                  </a:cxn>
                  <a:cxn ang="0">
                    <a:pos x="1" y="183"/>
                  </a:cxn>
                  <a:cxn ang="0">
                    <a:pos x="4" y="186"/>
                  </a:cxn>
                  <a:cxn ang="0">
                    <a:pos x="6" y="186"/>
                  </a:cxn>
                  <a:cxn ang="0">
                    <a:pos x="9" y="186"/>
                  </a:cxn>
                  <a:cxn ang="0">
                    <a:pos x="9" y="186"/>
                  </a:cxn>
                  <a:cxn ang="0">
                    <a:pos x="26" y="175"/>
                  </a:cxn>
                  <a:cxn ang="0">
                    <a:pos x="43" y="164"/>
                  </a:cxn>
                  <a:cxn ang="0">
                    <a:pos x="77" y="140"/>
                  </a:cxn>
                  <a:cxn ang="0">
                    <a:pos x="111" y="115"/>
                  </a:cxn>
                  <a:cxn ang="0">
                    <a:pos x="145" y="92"/>
                  </a:cxn>
                  <a:cxn ang="0">
                    <a:pos x="145" y="92"/>
                  </a:cxn>
                  <a:cxn ang="0">
                    <a:pos x="162" y="81"/>
                  </a:cxn>
                  <a:cxn ang="0">
                    <a:pos x="179" y="72"/>
                  </a:cxn>
                  <a:cxn ang="0">
                    <a:pos x="213" y="52"/>
                  </a:cxn>
                  <a:cxn ang="0">
                    <a:pos x="231" y="43"/>
                  </a:cxn>
                  <a:cxn ang="0">
                    <a:pos x="248" y="33"/>
                  </a:cxn>
                  <a:cxn ang="0">
                    <a:pos x="264" y="22"/>
                  </a:cxn>
                  <a:cxn ang="0">
                    <a:pos x="280" y="9"/>
                  </a:cxn>
                  <a:cxn ang="0">
                    <a:pos x="280" y="9"/>
                  </a:cxn>
                  <a:cxn ang="0">
                    <a:pos x="281" y="8"/>
                  </a:cxn>
                  <a:cxn ang="0">
                    <a:pos x="281" y="5"/>
                  </a:cxn>
                  <a:cxn ang="0">
                    <a:pos x="281" y="4"/>
                  </a:cxn>
                  <a:cxn ang="0">
                    <a:pos x="280" y="1"/>
                  </a:cxn>
                  <a:cxn ang="0">
                    <a:pos x="276" y="0"/>
                  </a:cxn>
                  <a:cxn ang="0">
                    <a:pos x="274" y="0"/>
                  </a:cxn>
                  <a:cxn ang="0">
                    <a:pos x="272" y="1"/>
                  </a:cxn>
                  <a:cxn ang="0">
                    <a:pos x="272" y="1"/>
                  </a:cxn>
                </a:cxnLst>
                <a:rect l="0" t="0" r="r" b="b"/>
                <a:pathLst>
                  <a:path w="281" h="186">
                    <a:moveTo>
                      <a:pt x="272" y="1"/>
                    </a:moveTo>
                    <a:lnTo>
                      <a:pt x="272" y="1"/>
                    </a:lnTo>
                    <a:lnTo>
                      <a:pt x="255" y="14"/>
                    </a:lnTo>
                    <a:lnTo>
                      <a:pt x="238" y="26"/>
                    </a:lnTo>
                    <a:lnTo>
                      <a:pt x="221" y="37"/>
                    </a:lnTo>
                    <a:lnTo>
                      <a:pt x="202" y="47"/>
                    </a:lnTo>
                    <a:lnTo>
                      <a:pt x="166" y="67"/>
                    </a:lnTo>
                    <a:lnTo>
                      <a:pt x="147" y="77"/>
                    </a:lnTo>
                    <a:lnTo>
                      <a:pt x="130" y="88"/>
                    </a:lnTo>
                    <a:lnTo>
                      <a:pt x="130" y="88"/>
                    </a:lnTo>
                    <a:lnTo>
                      <a:pt x="99" y="110"/>
                    </a:lnTo>
                    <a:lnTo>
                      <a:pt x="68" y="133"/>
                    </a:lnTo>
                    <a:lnTo>
                      <a:pt x="35" y="156"/>
                    </a:lnTo>
                    <a:lnTo>
                      <a:pt x="19" y="166"/>
                    </a:lnTo>
                    <a:lnTo>
                      <a:pt x="2" y="175"/>
                    </a:lnTo>
                    <a:lnTo>
                      <a:pt x="2" y="175"/>
                    </a:lnTo>
                    <a:lnTo>
                      <a:pt x="1" y="177"/>
                    </a:lnTo>
                    <a:lnTo>
                      <a:pt x="0" y="179"/>
                    </a:lnTo>
                    <a:lnTo>
                      <a:pt x="1" y="183"/>
                    </a:lnTo>
                    <a:lnTo>
                      <a:pt x="4" y="186"/>
                    </a:lnTo>
                    <a:lnTo>
                      <a:pt x="6" y="186"/>
                    </a:lnTo>
                    <a:lnTo>
                      <a:pt x="9" y="186"/>
                    </a:lnTo>
                    <a:lnTo>
                      <a:pt x="9" y="186"/>
                    </a:lnTo>
                    <a:lnTo>
                      <a:pt x="26" y="175"/>
                    </a:lnTo>
                    <a:lnTo>
                      <a:pt x="43" y="164"/>
                    </a:lnTo>
                    <a:lnTo>
                      <a:pt x="77" y="140"/>
                    </a:lnTo>
                    <a:lnTo>
                      <a:pt x="111" y="115"/>
                    </a:lnTo>
                    <a:lnTo>
                      <a:pt x="145" y="92"/>
                    </a:lnTo>
                    <a:lnTo>
                      <a:pt x="145" y="92"/>
                    </a:lnTo>
                    <a:lnTo>
                      <a:pt x="162" y="81"/>
                    </a:lnTo>
                    <a:lnTo>
                      <a:pt x="179" y="72"/>
                    </a:lnTo>
                    <a:lnTo>
                      <a:pt x="213" y="52"/>
                    </a:lnTo>
                    <a:lnTo>
                      <a:pt x="231" y="43"/>
                    </a:lnTo>
                    <a:lnTo>
                      <a:pt x="248" y="33"/>
                    </a:lnTo>
                    <a:lnTo>
                      <a:pt x="264" y="22"/>
                    </a:lnTo>
                    <a:lnTo>
                      <a:pt x="280" y="9"/>
                    </a:lnTo>
                    <a:lnTo>
                      <a:pt x="280" y="9"/>
                    </a:lnTo>
                    <a:lnTo>
                      <a:pt x="281" y="8"/>
                    </a:lnTo>
                    <a:lnTo>
                      <a:pt x="281" y="5"/>
                    </a:lnTo>
                    <a:lnTo>
                      <a:pt x="281" y="4"/>
                    </a:lnTo>
                    <a:lnTo>
                      <a:pt x="280" y="1"/>
                    </a:lnTo>
                    <a:lnTo>
                      <a:pt x="276" y="0"/>
                    </a:lnTo>
                    <a:lnTo>
                      <a:pt x="274" y="0"/>
                    </a:lnTo>
                    <a:lnTo>
                      <a:pt x="272" y="1"/>
                    </a:lnTo>
                    <a:lnTo>
                      <a:pt x="27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Freeform 1198"/>
              <p:cNvSpPr/>
              <p:nvPr/>
            </p:nvSpPr>
            <p:spPr bwMode="auto">
              <a:xfrm>
                <a:off x="5862638" y="2254250"/>
                <a:ext cx="112713" cy="71438"/>
              </a:xfrm>
              <a:custGeom>
                <a:avLst/>
                <a:gdLst/>
                <a:ahLst/>
                <a:cxnLst>
                  <a:cxn ang="0">
                    <a:pos x="277" y="1"/>
                  </a:cxn>
                  <a:cxn ang="0">
                    <a:pos x="277" y="1"/>
                  </a:cxn>
                  <a:cxn ang="0">
                    <a:pos x="242" y="20"/>
                  </a:cxn>
                  <a:cxn ang="0">
                    <a:pos x="205" y="39"/>
                  </a:cxn>
                  <a:cxn ang="0">
                    <a:pos x="170" y="57"/>
                  </a:cxn>
                  <a:cxn ang="0">
                    <a:pos x="133" y="76"/>
                  </a:cxn>
                  <a:cxn ang="0">
                    <a:pos x="98" y="97"/>
                  </a:cxn>
                  <a:cxn ang="0">
                    <a:pos x="64" y="118"/>
                  </a:cxn>
                  <a:cxn ang="0">
                    <a:pos x="48" y="129"/>
                  </a:cxn>
                  <a:cxn ang="0">
                    <a:pos x="32" y="142"/>
                  </a:cxn>
                  <a:cxn ang="0">
                    <a:pos x="17" y="156"/>
                  </a:cxn>
                  <a:cxn ang="0">
                    <a:pos x="1" y="169"/>
                  </a:cxn>
                  <a:cxn ang="0">
                    <a:pos x="1" y="169"/>
                  </a:cxn>
                  <a:cxn ang="0">
                    <a:pos x="0" y="171"/>
                  </a:cxn>
                  <a:cxn ang="0">
                    <a:pos x="0" y="174"/>
                  </a:cxn>
                  <a:cxn ang="0">
                    <a:pos x="1" y="177"/>
                  </a:cxn>
                  <a:cxn ang="0">
                    <a:pos x="5" y="179"/>
                  </a:cxn>
                  <a:cxn ang="0">
                    <a:pos x="7" y="179"/>
                  </a:cxn>
                  <a:cxn ang="0">
                    <a:pos x="9" y="178"/>
                  </a:cxn>
                  <a:cxn ang="0">
                    <a:pos x="9" y="178"/>
                  </a:cxn>
                  <a:cxn ang="0">
                    <a:pos x="24" y="163"/>
                  </a:cxn>
                  <a:cxn ang="0">
                    <a:pos x="40" y="150"/>
                  </a:cxn>
                  <a:cxn ang="0">
                    <a:pos x="56" y="139"/>
                  </a:cxn>
                  <a:cxn ang="0">
                    <a:pos x="72" y="127"/>
                  </a:cxn>
                  <a:cxn ang="0">
                    <a:pos x="106" y="106"/>
                  </a:cxn>
                  <a:cxn ang="0">
                    <a:pos x="141" y="85"/>
                  </a:cxn>
                  <a:cxn ang="0">
                    <a:pos x="212" y="48"/>
                  </a:cxn>
                  <a:cxn ang="0">
                    <a:pos x="247" y="30"/>
                  </a:cxn>
                  <a:cxn ang="0">
                    <a:pos x="282" y="10"/>
                  </a:cxn>
                  <a:cxn ang="0">
                    <a:pos x="282" y="10"/>
                  </a:cxn>
                  <a:cxn ang="0">
                    <a:pos x="283" y="9"/>
                  </a:cxn>
                  <a:cxn ang="0">
                    <a:pos x="285" y="6"/>
                  </a:cxn>
                  <a:cxn ang="0">
                    <a:pos x="283" y="3"/>
                  </a:cxn>
                  <a:cxn ang="0">
                    <a:pos x="281" y="0"/>
                  </a:cxn>
                  <a:cxn ang="0">
                    <a:pos x="278" y="0"/>
                  </a:cxn>
                  <a:cxn ang="0">
                    <a:pos x="277" y="1"/>
                  </a:cxn>
                  <a:cxn ang="0">
                    <a:pos x="277" y="1"/>
                  </a:cxn>
                </a:cxnLst>
                <a:rect l="0" t="0" r="r" b="b"/>
                <a:pathLst>
                  <a:path w="285" h="179">
                    <a:moveTo>
                      <a:pt x="277" y="1"/>
                    </a:moveTo>
                    <a:lnTo>
                      <a:pt x="277" y="1"/>
                    </a:lnTo>
                    <a:lnTo>
                      <a:pt x="242" y="20"/>
                    </a:lnTo>
                    <a:lnTo>
                      <a:pt x="205" y="39"/>
                    </a:lnTo>
                    <a:lnTo>
                      <a:pt x="170" y="57"/>
                    </a:lnTo>
                    <a:lnTo>
                      <a:pt x="133" y="76"/>
                    </a:lnTo>
                    <a:lnTo>
                      <a:pt x="98" y="97"/>
                    </a:lnTo>
                    <a:lnTo>
                      <a:pt x="64" y="118"/>
                    </a:lnTo>
                    <a:lnTo>
                      <a:pt x="48" y="129"/>
                    </a:lnTo>
                    <a:lnTo>
                      <a:pt x="32" y="142"/>
                    </a:lnTo>
                    <a:lnTo>
                      <a:pt x="17" y="156"/>
                    </a:lnTo>
                    <a:lnTo>
                      <a:pt x="1" y="169"/>
                    </a:lnTo>
                    <a:lnTo>
                      <a:pt x="1" y="169"/>
                    </a:lnTo>
                    <a:lnTo>
                      <a:pt x="0" y="171"/>
                    </a:lnTo>
                    <a:lnTo>
                      <a:pt x="0" y="174"/>
                    </a:lnTo>
                    <a:lnTo>
                      <a:pt x="1" y="177"/>
                    </a:lnTo>
                    <a:lnTo>
                      <a:pt x="5" y="179"/>
                    </a:lnTo>
                    <a:lnTo>
                      <a:pt x="7" y="179"/>
                    </a:lnTo>
                    <a:lnTo>
                      <a:pt x="9" y="178"/>
                    </a:lnTo>
                    <a:lnTo>
                      <a:pt x="9" y="178"/>
                    </a:lnTo>
                    <a:lnTo>
                      <a:pt x="24" y="163"/>
                    </a:lnTo>
                    <a:lnTo>
                      <a:pt x="40" y="150"/>
                    </a:lnTo>
                    <a:lnTo>
                      <a:pt x="56" y="139"/>
                    </a:lnTo>
                    <a:lnTo>
                      <a:pt x="72" y="127"/>
                    </a:lnTo>
                    <a:lnTo>
                      <a:pt x="106" y="106"/>
                    </a:lnTo>
                    <a:lnTo>
                      <a:pt x="141" y="85"/>
                    </a:lnTo>
                    <a:lnTo>
                      <a:pt x="212" y="48"/>
                    </a:lnTo>
                    <a:lnTo>
                      <a:pt x="247" y="30"/>
                    </a:lnTo>
                    <a:lnTo>
                      <a:pt x="282" y="10"/>
                    </a:lnTo>
                    <a:lnTo>
                      <a:pt x="282" y="10"/>
                    </a:lnTo>
                    <a:lnTo>
                      <a:pt x="283" y="9"/>
                    </a:lnTo>
                    <a:lnTo>
                      <a:pt x="285" y="6"/>
                    </a:lnTo>
                    <a:lnTo>
                      <a:pt x="283" y="3"/>
                    </a:lnTo>
                    <a:lnTo>
                      <a:pt x="281" y="0"/>
                    </a:lnTo>
                    <a:lnTo>
                      <a:pt x="278" y="0"/>
                    </a:lnTo>
                    <a:lnTo>
                      <a:pt x="277" y="1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Freeform 1199"/>
              <p:cNvSpPr/>
              <p:nvPr/>
            </p:nvSpPr>
            <p:spPr bwMode="auto">
              <a:xfrm>
                <a:off x="5862638" y="2293938"/>
                <a:ext cx="107950" cy="66675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249" y="7"/>
                  </a:cxn>
                  <a:cxn ang="0">
                    <a:pos x="232" y="15"/>
                  </a:cxn>
                  <a:cxn ang="0">
                    <a:pos x="215" y="24"/>
                  </a:cxn>
                  <a:cxn ang="0">
                    <a:pos x="200" y="34"/>
                  </a:cxn>
                  <a:cxn ang="0">
                    <a:pos x="200" y="34"/>
                  </a:cxn>
                  <a:cxn ang="0">
                    <a:pos x="180" y="45"/>
                  </a:cxn>
                  <a:cxn ang="0">
                    <a:pos x="160" y="57"/>
                  </a:cxn>
                  <a:cxn ang="0">
                    <a:pos x="140" y="67"/>
                  </a:cxn>
                  <a:cxn ang="0">
                    <a:pos x="120" y="78"/>
                  </a:cxn>
                  <a:cxn ang="0">
                    <a:pos x="120" y="78"/>
                  </a:cxn>
                  <a:cxn ang="0">
                    <a:pos x="44" y="122"/>
                  </a:cxn>
                  <a:cxn ang="0">
                    <a:pos x="44" y="122"/>
                  </a:cxn>
                  <a:cxn ang="0">
                    <a:pos x="31" y="130"/>
                  </a:cxn>
                  <a:cxn ang="0">
                    <a:pos x="18" y="138"/>
                  </a:cxn>
                  <a:cxn ang="0">
                    <a:pos x="13" y="143"/>
                  </a:cxn>
                  <a:cxn ang="0">
                    <a:pos x="7" y="148"/>
                  </a:cxn>
                  <a:cxn ang="0">
                    <a:pos x="2" y="153"/>
                  </a:cxn>
                  <a:cxn ang="0">
                    <a:pos x="0" y="160"/>
                  </a:cxn>
                  <a:cxn ang="0">
                    <a:pos x="0" y="160"/>
                  </a:cxn>
                  <a:cxn ang="0">
                    <a:pos x="0" y="163"/>
                  </a:cxn>
                  <a:cxn ang="0">
                    <a:pos x="0" y="165"/>
                  </a:cxn>
                  <a:cxn ang="0">
                    <a:pos x="1" y="166"/>
                  </a:cxn>
                  <a:cxn ang="0">
                    <a:pos x="4" y="166"/>
                  </a:cxn>
                  <a:cxn ang="0">
                    <a:pos x="7" y="166"/>
                  </a:cxn>
                  <a:cxn ang="0">
                    <a:pos x="9" y="165"/>
                  </a:cxn>
                  <a:cxn ang="0">
                    <a:pos x="10" y="164"/>
                  </a:cxn>
                  <a:cxn ang="0">
                    <a:pos x="10" y="164"/>
                  </a:cxn>
                  <a:cxn ang="0">
                    <a:pos x="14" y="157"/>
                  </a:cxn>
                  <a:cxn ang="0">
                    <a:pos x="21" y="151"/>
                  </a:cxn>
                  <a:cxn ang="0">
                    <a:pos x="27" y="144"/>
                  </a:cxn>
                  <a:cxn ang="0">
                    <a:pos x="35" y="139"/>
                  </a:cxn>
                  <a:cxn ang="0">
                    <a:pos x="52" y="130"/>
                  </a:cxn>
                  <a:cxn ang="0">
                    <a:pos x="65" y="123"/>
                  </a:cxn>
                  <a:cxn ang="0">
                    <a:pos x="65" y="123"/>
                  </a:cxn>
                  <a:cxn ang="0">
                    <a:pos x="100" y="102"/>
                  </a:cxn>
                  <a:cxn ang="0">
                    <a:pos x="134" y="81"/>
                  </a:cxn>
                  <a:cxn ang="0">
                    <a:pos x="134" y="81"/>
                  </a:cxn>
                  <a:cxn ang="0">
                    <a:pos x="166" y="64"/>
                  </a:cxn>
                  <a:cxn ang="0">
                    <a:pos x="198" y="49"/>
                  </a:cxn>
                  <a:cxn ang="0">
                    <a:pos x="198" y="49"/>
                  </a:cxn>
                  <a:cxn ang="0">
                    <a:pos x="215" y="38"/>
                  </a:cxn>
                  <a:cxn ang="0">
                    <a:pos x="232" y="29"/>
                  </a:cxn>
                  <a:cxn ang="0">
                    <a:pos x="251" y="19"/>
                  </a:cxn>
                  <a:cxn ang="0">
                    <a:pos x="260" y="15"/>
                  </a:cxn>
                  <a:cxn ang="0">
                    <a:pos x="269" y="11"/>
                  </a:cxn>
                  <a:cxn ang="0">
                    <a:pos x="269" y="11"/>
                  </a:cxn>
                  <a:cxn ang="0">
                    <a:pos x="272" y="9"/>
                  </a:cxn>
                  <a:cxn ang="0">
                    <a:pos x="273" y="8"/>
                  </a:cxn>
                  <a:cxn ang="0">
                    <a:pos x="273" y="4"/>
                  </a:cxn>
                  <a:cxn ang="0">
                    <a:pos x="270" y="0"/>
                  </a:cxn>
                  <a:cxn ang="0">
                    <a:pos x="269" y="0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3" h="166">
                    <a:moveTo>
                      <a:pt x="266" y="0"/>
                    </a:moveTo>
                    <a:lnTo>
                      <a:pt x="266" y="0"/>
                    </a:lnTo>
                    <a:lnTo>
                      <a:pt x="249" y="7"/>
                    </a:lnTo>
                    <a:lnTo>
                      <a:pt x="232" y="15"/>
                    </a:lnTo>
                    <a:lnTo>
                      <a:pt x="215" y="24"/>
                    </a:lnTo>
                    <a:lnTo>
                      <a:pt x="200" y="34"/>
                    </a:lnTo>
                    <a:lnTo>
                      <a:pt x="200" y="34"/>
                    </a:lnTo>
                    <a:lnTo>
                      <a:pt x="180" y="45"/>
                    </a:lnTo>
                    <a:lnTo>
                      <a:pt x="160" y="57"/>
                    </a:lnTo>
                    <a:lnTo>
                      <a:pt x="140" y="67"/>
                    </a:lnTo>
                    <a:lnTo>
                      <a:pt x="120" y="78"/>
                    </a:lnTo>
                    <a:lnTo>
                      <a:pt x="120" y="78"/>
                    </a:lnTo>
                    <a:lnTo>
                      <a:pt x="44" y="122"/>
                    </a:lnTo>
                    <a:lnTo>
                      <a:pt x="44" y="122"/>
                    </a:lnTo>
                    <a:lnTo>
                      <a:pt x="31" y="130"/>
                    </a:lnTo>
                    <a:lnTo>
                      <a:pt x="18" y="138"/>
                    </a:lnTo>
                    <a:lnTo>
                      <a:pt x="13" y="143"/>
                    </a:lnTo>
                    <a:lnTo>
                      <a:pt x="7" y="148"/>
                    </a:lnTo>
                    <a:lnTo>
                      <a:pt x="2" y="153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163"/>
                    </a:lnTo>
                    <a:lnTo>
                      <a:pt x="0" y="165"/>
                    </a:lnTo>
                    <a:lnTo>
                      <a:pt x="1" y="166"/>
                    </a:lnTo>
                    <a:lnTo>
                      <a:pt x="4" y="166"/>
                    </a:lnTo>
                    <a:lnTo>
                      <a:pt x="7" y="166"/>
                    </a:lnTo>
                    <a:lnTo>
                      <a:pt x="9" y="165"/>
                    </a:lnTo>
                    <a:lnTo>
                      <a:pt x="10" y="164"/>
                    </a:lnTo>
                    <a:lnTo>
                      <a:pt x="10" y="164"/>
                    </a:lnTo>
                    <a:lnTo>
                      <a:pt x="14" y="157"/>
                    </a:lnTo>
                    <a:lnTo>
                      <a:pt x="21" y="151"/>
                    </a:lnTo>
                    <a:lnTo>
                      <a:pt x="27" y="144"/>
                    </a:lnTo>
                    <a:lnTo>
                      <a:pt x="35" y="139"/>
                    </a:lnTo>
                    <a:lnTo>
                      <a:pt x="52" y="130"/>
                    </a:lnTo>
                    <a:lnTo>
                      <a:pt x="65" y="123"/>
                    </a:lnTo>
                    <a:lnTo>
                      <a:pt x="65" y="123"/>
                    </a:lnTo>
                    <a:lnTo>
                      <a:pt x="100" y="102"/>
                    </a:lnTo>
                    <a:lnTo>
                      <a:pt x="134" y="81"/>
                    </a:lnTo>
                    <a:lnTo>
                      <a:pt x="134" y="81"/>
                    </a:lnTo>
                    <a:lnTo>
                      <a:pt x="166" y="64"/>
                    </a:lnTo>
                    <a:lnTo>
                      <a:pt x="198" y="49"/>
                    </a:lnTo>
                    <a:lnTo>
                      <a:pt x="198" y="49"/>
                    </a:lnTo>
                    <a:lnTo>
                      <a:pt x="215" y="38"/>
                    </a:lnTo>
                    <a:lnTo>
                      <a:pt x="232" y="29"/>
                    </a:lnTo>
                    <a:lnTo>
                      <a:pt x="251" y="19"/>
                    </a:lnTo>
                    <a:lnTo>
                      <a:pt x="260" y="15"/>
                    </a:lnTo>
                    <a:lnTo>
                      <a:pt x="269" y="11"/>
                    </a:lnTo>
                    <a:lnTo>
                      <a:pt x="269" y="11"/>
                    </a:lnTo>
                    <a:lnTo>
                      <a:pt x="272" y="9"/>
                    </a:lnTo>
                    <a:lnTo>
                      <a:pt x="273" y="8"/>
                    </a:lnTo>
                    <a:lnTo>
                      <a:pt x="273" y="4"/>
                    </a:lnTo>
                    <a:lnTo>
                      <a:pt x="270" y="0"/>
                    </a:lnTo>
                    <a:lnTo>
                      <a:pt x="269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Freeform 1200"/>
              <p:cNvSpPr/>
              <p:nvPr/>
            </p:nvSpPr>
            <p:spPr bwMode="auto">
              <a:xfrm>
                <a:off x="5867401" y="2327275"/>
                <a:ext cx="107950" cy="60325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195" y="30"/>
                  </a:cxn>
                  <a:cxn ang="0">
                    <a:pos x="160" y="46"/>
                  </a:cxn>
                  <a:cxn ang="0">
                    <a:pos x="125" y="63"/>
                  </a:cxn>
                  <a:cxn ang="0">
                    <a:pos x="125" y="63"/>
                  </a:cxn>
                  <a:cxn ang="0">
                    <a:pos x="92" y="79"/>
                  </a:cxn>
                  <a:cxn ang="0">
                    <a:pos x="75" y="86"/>
                  </a:cxn>
                  <a:cxn ang="0">
                    <a:pos x="57" y="96"/>
                  </a:cxn>
                  <a:cxn ang="0">
                    <a:pos x="41" y="105"/>
                  </a:cxn>
                  <a:cxn ang="0">
                    <a:pos x="25" y="116"/>
                  </a:cxn>
                  <a:cxn ang="0">
                    <a:pos x="12" y="128"/>
                  </a:cxn>
                  <a:cxn ang="0">
                    <a:pos x="6" y="136"/>
                  </a:cxn>
                  <a:cxn ang="0">
                    <a:pos x="0" y="144"/>
                  </a:cxn>
                  <a:cxn ang="0">
                    <a:pos x="0" y="144"/>
                  </a:cxn>
                  <a:cxn ang="0">
                    <a:pos x="0" y="145"/>
                  </a:cxn>
                  <a:cxn ang="0">
                    <a:pos x="0" y="148"/>
                  </a:cxn>
                  <a:cxn ang="0">
                    <a:pos x="3" y="150"/>
                  </a:cxn>
                  <a:cxn ang="0">
                    <a:pos x="7" y="152"/>
                  </a:cxn>
                  <a:cxn ang="0">
                    <a:pos x="8" y="150"/>
                  </a:cxn>
                  <a:cxn ang="0">
                    <a:pos x="11" y="149"/>
                  </a:cxn>
                  <a:cxn ang="0">
                    <a:pos x="11" y="149"/>
                  </a:cxn>
                  <a:cxn ang="0">
                    <a:pos x="16" y="141"/>
                  </a:cxn>
                  <a:cxn ang="0">
                    <a:pos x="23" y="135"/>
                  </a:cxn>
                  <a:cxn ang="0">
                    <a:pos x="36" y="122"/>
                  </a:cxn>
                  <a:cxn ang="0">
                    <a:pos x="53" y="111"/>
                  </a:cxn>
                  <a:cxn ang="0">
                    <a:pos x="70" y="101"/>
                  </a:cxn>
                  <a:cxn ang="0">
                    <a:pos x="106" y="84"/>
                  </a:cxn>
                  <a:cxn ang="0">
                    <a:pos x="140" y="68"/>
                  </a:cxn>
                  <a:cxn ang="0">
                    <a:pos x="140" y="68"/>
                  </a:cxn>
                  <a:cxn ang="0">
                    <a:pos x="173" y="52"/>
                  </a:cxn>
                  <a:cxn ang="0">
                    <a:pos x="206" y="38"/>
                  </a:cxn>
                  <a:cxn ang="0">
                    <a:pos x="238" y="25"/>
                  </a:cxn>
                  <a:cxn ang="0">
                    <a:pos x="271" y="11"/>
                  </a:cxn>
                  <a:cxn ang="0">
                    <a:pos x="271" y="11"/>
                  </a:cxn>
                  <a:cxn ang="0">
                    <a:pos x="272" y="9"/>
                  </a:cxn>
                  <a:cxn ang="0">
                    <a:pos x="274" y="7"/>
                  </a:cxn>
                  <a:cxn ang="0">
                    <a:pos x="274" y="5"/>
                  </a:cxn>
                  <a:cxn ang="0">
                    <a:pos x="274" y="3"/>
                  </a:cxn>
                  <a:cxn ang="0">
                    <a:pos x="270" y="0"/>
                  </a:cxn>
                  <a:cxn ang="0">
                    <a:pos x="267" y="0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4" h="152">
                    <a:moveTo>
                      <a:pt x="266" y="0"/>
                    </a:moveTo>
                    <a:lnTo>
                      <a:pt x="266" y="0"/>
                    </a:lnTo>
                    <a:lnTo>
                      <a:pt x="195" y="30"/>
                    </a:lnTo>
                    <a:lnTo>
                      <a:pt x="160" y="46"/>
                    </a:lnTo>
                    <a:lnTo>
                      <a:pt x="125" y="63"/>
                    </a:lnTo>
                    <a:lnTo>
                      <a:pt x="125" y="63"/>
                    </a:lnTo>
                    <a:lnTo>
                      <a:pt x="92" y="79"/>
                    </a:lnTo>
                    <a:lnTo>
                      <a:pt x="75" y="86"/>
                    </a:lnTo>
                    <a:lnTo>
                      <a:pt x="57" y="96"/>
                    </a:lnTo>
                    <a:lnTo>
                      <a:pt x="41" y="105"/>
                    </a:lnTo>
                    <a:lnTo>
                      <a:pt x="25" y="116"/>
                    </a:lnTo>
                    <a:lnTo>
                      <a:pt x="12" y="128"/>
                    </a:lnTo>
                    <a:lnTo>
                      <a:pt x="6" y="136"/>
                    </a:lnTo>
                    <a:lnTo>
                      <a:pt x="0" y="144"/>
                    </a:lnTo>
                    <a:lnTo>
                      <a:pt x="0" y="144"/>
                    </a:lnTo>
                    <a:lnTo>
                      <a:pt x="0" y="145"/>
                    </a:lnTo>
                    <a:lnTo>
                      <a:pt x="0" y="148"/>
                    </a:lnTo>
                    <a:lnTo>
                      <a:pt x="3" y="150"/>
                    </a:lnTo>
                    <a:lnTo>
                      <a:pt x="7" y="152"/>
                    </a:lnTo>
                    <a:lnTo>
                      <a:pt x="8" y="150"/>
                    </a:lnTo>
                    <a:lnTo>
                      <a:pt x="11" y="149"/>
                    </a:lnTo>
                    <a:lnTo>
                      <a:pt x="11" y="149"/>
                    </a:lnTo>
                    <a:lnTo>
                      <a:pt x="16" y="141"/>
                    </a:lnTo>
                    <a:lnTo>
                      <a:pt x="23" y="135"/>
                    </a:lnTo>
                    <a:lnTo>
                      <a:pt x="36" y="122"/>
                    </a:lnTo>
                    <a:lnTo>
                      <a:pt x="53" y="111"/>
                    </a:lnTo>
                    <a:lnTo>
                      <a:pt x="70" y="101"/>
                    </a:lnTo>
                    <a:lnTo>
                      <a:pt x="106" y="84"/>
                    </a:lnTo>
                    <a:lnTo>
                      <a:pt x="140" y="68"/>
                    </a:lnTo>
                    <a:lnTo>
                      <a:pt x="140" y="68"/>
                    </a:lnTo>
                    <a:lnTo>
                      <a:pt x="173" y="52"/>
                    </a:lnTo>
                    <a:lnTo>
                      <a:pt x="206" y="38"/>
                    </a:lnTo>
                    <a:lnTo>
                      <a:pt x="238" y="25"/>
                    </a:lnTo>
                    <a:lnTo>
                      <a:pt x="271" y="11"/>
                    </a:lnTo>
                    <a:lnTo>
                      <a:pt x="271" y="11"/>
                    </a:lnTo>
                    <a:lnTo>
                      <a:pt x="272" y="9"/>
                    </a:lnTo>
                    <a:lnTo>
                      <a:pt x="274" y="7"/>
                    </a:lnTo>
                    <a:lnTo>
                      <a:pt x="274" y="5"/>
                    </a:lnTo>
                    <a:lnTo>
                      <a:pt x="274" y="3"/>
                    </a:lnTo>
                    <a:lnTo>
                      <a:pt x="270" y="0"/>
                    </a:lnTo>
                    <a:lnTo>
                      <a:pt x="267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Freeform 1201"/>
              <p:cNvSpPr/>
              <p:nvPr/>
            </p:nvSpPr>
            <p:spPr bwMode="auto">
              <a:xfrm>
                <a:off x="5861051" y="2363788"/>
                <a:ext cx="111125" cy="71438"/>
              </a:xfrm>
              <a:custGeom>
                <a:avLst/>
                <a:gdLst/>
                <a:ahLst/>
                <a:cxnLst>
                  <a:cxn ang="0">
                    <a:pos x="273" y="0"/>
                  </a:cxn>
                  <a:cxn ang="0">
                    <a:pos x="273" y="0"/>
                  </a:cxn>
                  <a:cxn ang="0">
                    <a:pos x="201" y="36"/>
                  </a:cxn>
                  <a:cxn ang="0">
                    <a:pos x="166" y="55"/>
                  </a:cxn>
                  <a:cxn ang="0">
                    <a:pos x="130" y="75"/>
                  </a:cxn>
                  <a:cxn ang="0">
                    <a:pos x="130" y="75"/>
                  </a:cxn>
                  <a:cxn ang="0">
                    <a:pos x="64" y="119"/>
                  </a:cxn>
                  <a:cxn ang="0">
                    <a:pos x="64" y="119"/>
                  </a:cxn>
                  <a:cxn ang="0">
                    <a:pos x="48" y="132"/>
                  </a:cxn>
                  <a:cxn ang="0">
                    <a:pos x="34" y="146"/>
                  </a:cxn>
                  <a:cxn ang="0">
                    <a:pos x="19" y="159"/>
                  </a:cxn>
                  <a:cxn ang="0">
                    <a:pos x="11" y="166"/>
                  </a:cxn>
                  <a:cxn ang="0">
                    <a:pos x="2" y="171"/>
                  </a:cxn>
                  <a:cxn ang="0">
                    <a:pos x="2" y="171"/>
                  </a:cxn>
                  <a:cxn ang="0">
                    <a:pos x="1" y="172"/>
                  </a:cxn>
                  <a:cxn ang="0">
                    <a:pos x="0" y="175"/>
                  </a:cxn>
                  <a:cxn ang="0">
                    <a:pos x="1" y="179"/>
                  </a:cxn>
                  <a:cxn ang="0">
                    <a:pos x="4" y="181"/>
                  </a:cxn>
                  <a:cxn ang="0">
                    <a:pos x="6" y="181"/>
                  </a:cxn>
                  <a:cxn ang="0">
                    <a:pos x="9" y="181"/>
                  </a:cxn>
                  <a:cxn ang="0">
                    <a:pos x="9" y="181"/>
                  </a:cxn>
                  <a:cxn ang="0">
                    <a:pos x="15" y="176"/>
                  </a:cxn>
                  <a:cxn ang="0">
                    <a:pos x="23" y="171"/>
                  </a:cxn>
                  <a:cxn ang="0">
                    <a:pos x="36" y="158"/>
                  </a:cxn>
                  <a:cxn ang="0">
                    <a:pos x="48" y="146"/>
                  </a:cxn>
                  <a:cxn ang="0">
                    <a:pos x="62" y="134"/>
                  </a:cxn>
                  <a:cxn ang="0">
                    <a:pos x="62" y="134"/>
                  </a:cxn>
                  <a:cxn ang="0">
                    <a:pos x="78" y="123"/>
                  </a:cxn>
                  <a:cxn ang="0">
                    <a:pos x="94" y="112"/>
                  </a:cxn>
                  <a:cxn ang="0">
                    <a:pos x="128" y="91"/>
                  </a:cxn>
                  <a:cxn ang="0">
                    <a:pos x="128" y="91"/>
                  </a:cxn>
                  <a:cxn ang="0">
                    <a:pos x="164" y="69"/>
                  </a:cxn>
                  <a:cxn ang="0">
                    <a:pos x="202" y="48"/>
                  </a:cxn>
                  <a:cxn ang="0">
                    <a:pos x="240" y="28"/>
                  </a:cxn>
                  <a:cxn ang="0">
                    <a:pos x="278" y="10"/>
                  </a:cxn>
                  <a:cxn ang="0">
                    <a:pos x="278" y="10"/>
                  </a:cxn>
                  <a:cxn ang="0">
                    <a:pos x="281" y="9"/>
                  </a:cxn>
                  <a:cxn ang="0">
                    <a:pos x="281" y="6"/>
                  </a:cxn>
                  <a:cxn ang="0">
                    <a:pos x="281" y="2"/>
                  </a:cxn>
                  <a:cxn ang="0">
                    <a:pos x="277" y="0"/>
                  </a:cxn>
                  <a:cxn ang="0">
                    <a:pos x="276" y="0"/>
                  </a:cxn>
                  <a:cxn ang="0">
                    <a:pos x="273" y="0"/>
                  </a:cxn>
                  <a:cxn ang="0">
                    <a:pos x="273" y="0"/>
                  </a:cxn>
                </a:cxnLst>
                <a:rect l="0" t="0" r="r" b="b"/>
                <a:pathLst>
                  <a:path w="281" h="181">
                    <a:moveTo>
                      <a:pt x="273" y="0"/>
                    </a:moveTo>
                    <a:lnTo>
                      <a:pt x="273" y="0"/>
                    </a:lnTo>
                    <a:lnTo>
                      <a:pt x="201" y="36"/>
                    </a:lnTo>
                    <a:lnTo>
                      <a:pt x="166" y="55"/>
                    </a:lnTo>
                    <a:lnTo>
                      <a:pt x="130" y="75"/>
                    </a:lnTo>
                    <a:lnTo>
                      <a:pt x="130" y="75"/>
                    </a:lnTo>
                    <a:lnTo>
                      <a:pt x="64" y="119"/>
                    </a:lnTo>
                    <a:lnTo>
                      <a:pt x="64" y="119"/>
                    </a:lnTo>
                    <a:lnTo>
                      <a:pt x="48" y="132"/>
                    </a:lnTo>
                    <a:lnTo>
                      <a:pt x="34" y="146"/>
                    </a:lnTo>
                    <a:lnTo>
                      <a:pt x="19" y="159"/>
                    </a:lnTo>
                    <a:lnTo>
                      <a:pt x="11" y="166"/>
                    </a:lnTo>
                    <a:lnTo>
                      <a:pt x="2" y="171"/>
                    </a:lnTo>
                    <a:lnTo>
                      <a:pt x="2" y="171"/>
                    </a:lnTo>
                    <a:lnTo>
                      <a:pt x="1" y="172"/>
                    </a:lnTo>
                    <a:lnTo>
                      <a:pt x="0" y="175"/>
                    </a:lnTo>
                    <a:lnTo>
                      <a:pt x="1" y="179"/>
                    </a:lnTo>
                    <a:lnTo>
                      <a:pt x="4" y="181"/>
                    </a:lnTo>
                    <a:lnTo>
                      <a:pt x="6" y="181"/>
                    </a:lnTo>
                    <a:lnTo>
                      <a:pt x="9" y="181"/>
                    </a:lnTo>
                    <a:lnTo>
                      <a:pt x="9" y="181"/>
                    </a:lnTo>
                    <a:lnTo>
                      <a:pt x="15" y="176"/>
                    </a:lnTo>
                    <a:lnTo>
                      <a:pt x="23" y="171"/>
                    </a:lnTo>
                    <a:lnTo>
                      <a:pt x="36" y="158"/>
                    </a:lnTo>
                    <a:lnTo>
                      <a:pt x="48" y="146"/>
                    </a:lnTo>
                    <a:lnTo>
                      <a:pt x="62" y="134"/>
                    </a:lnTo>
                    <a:lnTo>
                      <a:pt x="62" y="134"/>
                    </a:lnTo>
                    <a:lnTo>
                      <a:pt x="78" y="123"/>
                    </a:lnTo>
                    <a:lnTo>
                      <a:pt x="94" y="112"/>
                    </a:lnTo>
                    <a:lnTo>
                      <a:pt x="128" y="91"/>
                    </a:lnTo>
                    <a:lnTo>
                      <a:pt x="128" y="91"/>
                    </a:lnTo>
                    <a:lnTo>
                      <a:pt x="164" y="69"/>
                    </a:lnTo>
                    <a:lnTo>
                      <a:pt x="202" y="48"/>
                    </a:lnTo>
                    <a:lnTo>
                      <a:pt x="240" y="28"/>
                    </a:lnTo>
                    <a:lnTo>
                      <a:pt x="278" y="10"/>
                    </a:lnTo>
                    <a:lnTo>
                      <a:pt x="278" y="10"/>
                    </a:lnTo>
                    <a:lnTo>
                      <a:pt x="281" y="9"/>
                    </a:lnTo>
                    <a:lnTo>
                      <a:pt x="281" y="6"/>
                    </a:lnTo>
                    <a:lnTo>
                      <a:pt x="281" y="2"/>
                    </a:lnTo>
                    <a:lnTo>
                      <a:pt x="277" y="0"/>
                    </a:lnTo>
                    <a:lnTo>
                      <a:pt x="276" y="0"/>
                    </a:lnTo>
                    <a:lnTo>
                      <a:pt x="273" y="0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Freeform 1202"/>
              <p:cNvSpPr/>
              <p:nvPr/>
            </p:nvSpPr>
            <p:spPr bwMode="auto">
              <a:xfrm>
                <a:off x="5853113" y="2405063"/>
                <a:ext cx="122238" cy="71438"/>
              </a:xfrm>
              <a:custGeom>
                <a:avLst/>
                <a:gdLst/>
                <a:ahLst/>
                <a:cxnLst>
                  <a:cxn ang="0">
                    <a:pos x="301" y="1"/>
                  </a:cxn>
                  <a:cxn ang="0">
                    <a:pos x="301" y="1"/>
                  </a:cxn>
                  <a:cxn ang="0">
                    <a:pos x="262" y="22"/>
                  </a:cxn>
                  <a:cxn ang="0">
                    <a:pos x="225" y="44"/>
                  </a:cxn>
                  <a:cxn ang="0">
                    <a:pos x="187" y="65"/>
                  </a:cxn>
                  <a:cxn ang="0">
                    <a:pos x="169" y="75"/>
                  </a:cxn>
                  <a:cxn ang="0">
                    <a:pos x="149" y="85"/>
                  </a:cxn>
                  <a:cxn ang="0">
                    <a:pos x="149" y="85"/>
                  </a:cxn>
                  <a:cxn ang="0">
                    <a:pos x="110" y="104"/>
                  </a:cxn>
                  <a:cxn ang="0">
                    <a:pos x="72" y="126"/>
                  </a:cxn>
                  <a:cxn ang="0">
                    <a:pos x="72" y="126"/>
                  </a:cxn>
                  <a:cxn ang="0">
                    <a:pos x="38" y="147"/>
                  </a:cxn>
                  <a:cxn ang="0">
                    <a:pos x="21" y="158"/>
                  </a:cxn>
                  <a:cxn ang="0">
                    <a:pos x="4" y="168"/>
                  </a:cxn>
                  <a:cxn ang="0">
                    <a:pos x="4" y="168"/>
                  </a:cxn>
                  <a:cxn ang="0">
                    <a:pos x="1" y="170"/>
                  </a:cxn>
                  <a:cxn ang="0">
                    <a:pos x="0" y="171"/>
                  </a:cxn>
                  <a:cxn ang="0">
                    <a:pos x="0" y="173"/>
                  </a:cxn>
                  <a:cxn ang="0">
                    <a:pos x="1" y="175"/>
                  </a:cxn>
                  <a:cxn ang="0">
                    <a:pos x="4" y="177"/>
                  </a:cxn>
                  <a:cxn ang="0">
                    <a:pos x="7" y="179"/>
                  </a:cxn>
                  <a:cxn ang="0">
                    <a:pos x="9" y="177"/>
                  </a:cxn>
                  <a:cxn ang="0">
                    <a:pos x="9" y="177"/>
                  </a:cxn>
                  <a:cxn ang="0">
                    <a:pos x="25" y="170"/>
                  </a:cxn>
                  <a:cxn ang="0">
                    <a:pos x="41" y="159"/>
                  </a:cxn>
                  <a:cxn ang="0">
                    <a:pos x="71" y="139"/>
                  </a:cxn>
                  <a:cxn ang="0">
                    <a:pos x="71" y="139"/>
                  </a:cxn>
                  <a:cxn ang="0">
                    <a:pos x="107" y="119"/>
                  </a:cxn>
                  <a:cxn ang="0">
                    <a:pos x="145" y="99"/>
                  </a:cxn>
                  <a:cxn ang="0">
                    <a:pos x="145" y="99"/>
                  </a:cxn>
                  <a:cxn ang="0">
                    <a:pos x="186" y="78"/>
                  </a:cxn>
                  <a:cxn ang="0">
                    <a:pos x="226" y="54"/>
                  </a:cxn>
                  <a:cxn ang="0">
                    <a:pos x="266" y="32"/>
                  </a:cxn>
                  <a:cxn ang="0">
                    <a:pos x="306" y="10"/>
                  </a:cxn>
                  <a:cxn ang="0">
                    <a:pos x="306" y="10"/>
                  </a:cxn>
                  <a:cxn ang="0">
                    <a:pos x="307" y="9"/>
                  </a:cxn>
                  <a:cxn ang="0">
                    <a:pos x="309" y="7"/>
                  </a:cxn>
                  <a:cxn ang="0">
                    <a:pos x="309" y="2"/>
                  </a:cxn>
                  <a:cxn ang="0">
                    <a:pos x="305" y="0"/>
                  </a:cxn>
                  <a:cxn ang="0">
                    <a:pos x="302" y="0"/>
                  </a:cxn>
                  <a:cxn ang="0">
                    <a:pos x="301" y="1"/>
                  </a:cxn>
                  <a:cxn ang="0">
                    <a:pos x="301" y="1"/>
                  </a:cxn>
                </a:cxnLst>
                <a:rect l="0" t="0" r="r" b="b"/>
                <a:pathLst>
                  <a:path w="309" h="179">
                    <a:moveTo>
                      <a:pt x="301" y="1"/>
                    </a:moveTo>
                    <a:lnTo>
                      <a:pt x="301" y="1"/>
                    </a:lnTo>
                    <a:lnTo>
                      <a:pt x="262" y="22"/>
                    </a:lnTo>
                    <a:lnTo>
                      <a:pt x="225" y="44"/>
                    </a:lnTo>
                    <a:lnTo>
                      <a:pt x="187" y="65"/>
                    </a:lnTo>
                    <a:lnTo>
                      <a:pt x="169" y="75"/>
                    </a:lnTo>
                    <a:lnTo>
                      <a:pt x="149" y="85"/>
                    </a:lnTo>
                    <a:lnTo>
                      <a:pt x="149" y="85"/>
                    </a:lnTo>
                    <a:lnTo>
                      <a:pt x="110" y="104"/>
                    </a:lnTo>
                    <a:lnTo>
                      <a:pt x="72" y="126"/>
                    </a:lnTo>
                    <a:lnTo>
                      <a:pt x="72" y="126"/>
                    </a:lnTo>
                    <a:lnTo>
                      <a:pt x="38" y="147"/>
                    </a:lnTo>
                    <a:lnTo>
                      <a:pt x="21" y="158"/>
                    </a:lnTo>
                    <a:lnTo>
                      <a:pt x="4" y="168"/>
                    </a:lnTo>
                    <a:lnTo>
                      <a:pt x="4" y="168"/>
                    </a:lnTo>
                    <a:lnTo>
                      <a:pt x="1" y="170"/>
                    </a:lnTo>
                    <a:lnTo>
                      <a:pt x="0" y="171"/>
                    </a:lnTo>
                    <a:lnTo>
                      <a:pt x="0" y="173"/>
                    </a:lnTo>
                    <a:lnTo>
                      <a:pt x="1" y="175"/>
                    </a:lnTo>
                    <a:lnTo>
                      <a:pt x="4" y="177"/>
                    </a:lnTo>
                    <a:lnTo>
                      <a:pt x="7" y="179"/>
                    </a:lnTo>
                    <a:lnTo>
                      <a:pt x="9" y="177"/>
                    </a:lnTo>
                    <a:lnTo>
                      <a:pt x="9" y="177"/>
                    </a:lnTo>
                    <a:lnTo>
                      <a:pt x="25" y="170"/>
                    </a:lnTo>
                    <a:lnTo>
                      <a:pt x="41" y="159"/>
                    </a:lnTo>
                    <a:lnTo>
                      <a:pt x="71" y="139"/>
                    </a:lnTo>
                    <a:lnTo>
                      <a:pt x="71" y="139"/>
                    </a:lnTo>
                    <a:lnTo>
                      <a:pt x="107" y="119"/>
                    </a:lnTo>
                    <a:lnTo>
                      <a:pt x="145" y="99"/>
                    </a:lnTo>
                    <a:lnTo>
                      <a:pt x="145" y="99"/>
                    </a:lnTo>
                    <a:lnTo>
                      <a:pt x="186" y="78"/>
                    </a:lnTo>
                    <a:lnTo>
                      <a:pt x="226" y="54"/>
                    </a:lnTo>
                    <a:lnTo>
                      <a:pt x="266" y="32"/>
                    </a:lnTo>
                    <a:lnTo>
                      <a:pt x="306" y="10"/>
                    </a:lnTo>
                    <a:lnTo>
                      <a:pt x="306" y="10"/>
                    </a:lnTo>
                    <a:lnTo>
                      <a:pt x="307" y="9"/>
                    </a:lnTo>
                    <a:lnTo>
                      <a:pt x="309" y="7"/>
                    </a:lnTo>
                    <a:lnTo>
                      <a:pt x="309" y="2"/>
                    </a:lnTo>
                    <a:lnTo>
                      <a:pt x="305" y="0"/>
                    </a:lnTo>
                    <a:lnTo>
                      <a:pt x="302" y="0"/>
                    </a:lnTo>
                    <a:lnTo>
                      <a:pt x="301" y="1"/>
                    </a:lnTo>
                    <a:lnTo>
                      <a:pt x="30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Freeform 1203"/>
              <p:cNvSpPr/>
              <p:nvPr/>
            </p:nvSpPr>
            <p:spPr bwMode="auto">
              <a:xfrm>
                <a:off x="5856288" y="2447925"/>
                <a:ext cx="111125" cy="71438"/>
              </a:xfrm>
              <a:custGeom>
                <a:avLst/>
                <a:gdLst/>
                <a:ahLst/>
                <a:cxnLst>
                  <a:cxn ang="0">
                    <a:pos x="275" y="2"/>
                  </a:cxn>
                  <a:cxn ang="0">
                    <a:pos x="275" y="2"/>
                  </a:cxn>
                  <a:cxn ang="0">
                    <a:pos x="262" y="8"/>
                  </a:cxn>
                  <a:cxn ang="0">
                    <a:pos x="248" y="15"/>
                  </a:cxn>
                  <a:cxn ang="0">
                    <a:pos x="235" y="23"/>
                  </a:cxn>
                  <a:cxn ang="0">
                    <a:pos x="222" y="29"/>
                  </a:cxn>
                  <a:cxn ang="0">
                    <a:pos x="222" y="29"/>
                  </a:cxn>
                  <a:cxn ang="0">
                    <a:pos x="201" y="38"/>
                  </a:cxn>
                  <a:cxn ang="0">
                    <a:pos x="179" y="50"/>
                  </a:cxn>
                  <a:cxn ang="0">
                    <a:pos x="159" y="61"/>
                  </a:cxn>
                  <a:cxn ang="0">
                    <a:pos x="139" y="74"/>
                  </a:cxn>
                  <a:cxn ang="0">
                    <a:pos x="139" y="74"/>
                  </a:cxn>
                  <a:cxn ang="0">
                    <a:pos x="103" y="96"/>
                  </a:cxn>
                  <a:cxn ang="0">
                    <a:pos x="68" y="118"/>
                  </a:cxn>
                  <a:cxn ang="0">
                    <a:pos x="51" y="130"/>
                  </a:cxn>
                  <a:cxn ang="0">
                    <a:pos x="34" y="143"/>
                  </a:cxn>
                  <a:cxn ang="0">
                    <a:pos x="17" y="156"/>
                  </a:cxn>
                  <a:cxn ang="0">
                    <a:pos x="3" y="170"/>
                  </a:cxn>
                  <a:cxn ang="0">
                    <a:pos x="3" y="170"/>
                  </a:cxn>
                  <a:cxn ang="0">
                    <a:pos x="0" y="172"/>
                  </a:cxn>
                  <a:cxn ang="0">
                    <a:pos x="0" y="174"/>
                  </a:cxn>
                  <a:cxn ang="0">
                    <a:pos x="3" y="178"/>
                  </a:cxn>
                  <a:cxn ang="0">
                    <a:pos x="5" y="180"/>
                  </a:cxn>
                  <a:cxn ang="0">
                    <a:pos x="8" y="180"/>
                  </a:cxn>
                  <a:cxn ang="0">
                    <a:pos x="10" y="178"/>
                  </a:cxn>
                  <a:cxn ang="0">
                    <a:pos x="10" y="178"/>
                  </a:cxn>
                  <a:cxn ang="0">
                    <a:pos x="25" y="165"/>
                  </a:cxn>
                  <a:cxn ang="0">
                    <a:pos x="39" y="152"/>
                  </a:cxn>
                  <a:cxn ang="0">
                    <a:pos x="71" y="130"/>
                  </a:cxn>
                  <a:cxn ang="0">
                    <a:pos x="103" y="109"/>
                  </a:cxn>
                  <a:cxn ang="0">
                    <a:pos x="136" y="88"/>
                  </a:cxn>
                  <a:cxn ang="0">
                    <a:pos x="136" y="88"/>
                  </a:cxn>
                  <a:cxn ang="0">
                    <a:pos x="167" y="70"/>
                  </a:cxn>
                  <a:cxn ang="0">
                    <a:pos x="199" y="53"/>
                  </a:cxn>
                  <a:cxn ang="0">
                    <a:pos x="199" y="53"/>
                  </a:cxn>
                  <a:cxn ang="0">
                    <a:pos x="222" y="41"/>
                  </a:cxn>
                  <a:cxn ang="0">
                    <a:pos x="247" y="32"/>
                  </a:cxn>
                  <a:cxn ang="0">
                    <a:pos x="247" y="32"/>
                  </a:cxn>
                  <a:cxn ang="0">
                    <a:pos x="255" y="27"/>
                  </a:cxn>
                  <a:cxn ang="0">
                    <a:pos x="263" y="21"/>
                  </a:cxn>
                  <a:cxn ang="0">
                    <a:pos x="269" y="16"/>
                  </a:cxn>
                  <a:cxn ang="0">
                    <a:pos x="277" y="12"/>
                  </a:cxn>
                  <a:cxn ang="0">
                    <a:pos x="277" y="12"/>
                  </a:cxn>
                  <a:cxn ang="0">
                    <a:pos x="280" y="11"/>
                  </a:cxn>
                  <a:cxn ang="0">
                    <a:pos x="281" y="10"/>
                  </a:cxn>
                  <a:cxn ang="0">
                    <a:pos x="281" y="4"/>
                  </a:cxn>
                  <a:cxn ang="0">
                    <a:pos x="280" y="3"/>
                  </a:cxn>
                  <a:cxn ang="0">
                    <a:pos x="279" y="2"/>
                  </a:cxn>
                  <a:cxn ang="0">
                    <a:pos x="277" y="0"/>
                  </a:cxn>
                  <a:cxn ang="0">
                    <a:pos x="275" y="2"/>
                  </a:cxn>
                  <a:cxn ang="0">
                    <a:pos x="275" y="2"/>
                  </a:cxn>
                </a:cxnLst>
                <a:rect l="0" t="0" r="r" b="b"/>
                <a:pathLst>
                  <a:path w="281" h="180">
                    <a:moveTo>
                      <a:pt x="275" y="2"/>
                    </a:moveTo>
                    <a:lnTo>
                      <a:pt x="275" y="2"/>
                    </a:lnTo>
                    <a:lnTo>
                      <a:pt x="262" y="8"/>
                    </a:lnTo>
                    <a:lnTo>
                      <a:pt x="248" y="15"/>
                    </a:lnTo>
                    <a:lnTo>
                      <a:pt x="235" y="23"/>
                    </a:lnTo>
                    <a:lnTo>
                      <a:pt x="222" y="29"/>
                    </a:lnTo>
                    <a:lnTo>
                      <a:pt x="222" y="29"/>
                    </a:lnTo>
                    <a:lnTo>
                      <a:pt x="201" y="38"/>
                    </a:lnTo>
                    <a:lnTo>
                      <a:pt x="179" y="50"/>
                    </a:lnTo>
                    <a:lnTo>
                      <a:pt x="159" y="61"/>
                    </a:lnTo>
                    <a:lnTo>
                      <a:pt x="139" y="74"/>
                    </a:lnTo>
                    <a:lnTo>
                      <a:pt x="139" y="74"/>
                    </a:lnTo>
                    <a:lnTo>
                      <a:pt x="103" y="96"/>
                    </a:lnTo>
                    <a:lnTo>
                      <a:pt x="68" y="118"/>
                    </a:lnTo>
                    <a:lnTo>
                      <a:pt x="51" y="130"/>
                    </a:lnTo>
                    <a:lnTo>
                      <a:pt x="34" y="143"/>
                    </a:lnTo>
                    <a:lnTo>
                      <a:pt x="17" y="156"/>
                    </a:lnTo>
                    <a:lnTo>
                      <a:pt x="3" y="170"/>
                    </a:lnTo>
                    <a:lnTo>
                      <a:pt x="3" y="170"/>
                    </a:lnTo>
                    <a:lnTo>
                      <a:pt x="0" y="172"/>
                    </a:lnTo>
                    <a:lnTo>
                      <a:pt x="0" y="174"/>
                    </a:lnTo>
                    <a:lnTo>
                      <a:pt x="3" y="178"/>
                    </a:lnTo>
                    <a:lnTo>
                      <a:pt x="5" y="180"/>
                    </a:lnTo>
                    <a:lnTo>
                      <a:pt x="8" y="180"/>
                    </a:lnTo>
                    <a:lnTo>
                      <a:pt x="10" y="178"/>
                    </a:lnTo>
                    <a:lnTo>
                      <a:pt x="10" y="178"/>
                    </a:lnTo>
                    <a:lnTo>
                      <a:pt x="25" y="165"/>
                    </a:lnTo>
                    <a:lnTo>
                      <a:pt x="39" y="152"/>
                    </a:lnTo>
                    <a:lnTo>
                      <a:pt x="71" y="130"/>
                    </a:lnTo>
                    <a:lnTo>
                      <a:pt x="103" y="109"/>
                    </a:lnTo>
                    <a:lnTo>
                      <a:pt x="136" y="88"/>
                    </a:lnTo>
                    <a:lnTo>
                      <a:pt x="136" y="88"/>
                    </a:lnTo>
                    <a:lnTo>
                      <a:pt x="167" y="70"/>
                    </a:lnTo>
                    <a:lnTo>
                      <a:pt x="199" y="53"/>
                    </a:lnTo>
                    <a:lnTo>
                      <a:pt x="199" y="53"/>
                    </a:lnTo>
                    <a:lnTo>
                      <a:pt x="222" y="41"/>
                    </a:lnTo>
                    <a:lnTo>
                      <a:pt x="247" y="32"/>
                    </a:lnTo>
                    <a:lnTo>
                      <a:pt x="247" y="32"/>
                    </a:lnTo>
                    <a:lnTo>
                      <a:pt x="255" y="27"/>
                    </a:lnTo>
                    <a:lnTo>
                      <a:pt x="263" y="21"/>
                    </a:lnTo>
                    <a:lnTo>
                      <a:pt x="269" y="16"/>
                    </a:lnTo>
                    <a:lnTo>
                      <a:pt x="277" y="12"/>
                    </a:lnTo>
                    <a:lnTo>
                      <a:pt x="277" y="12"/>
                    </a:lnTo>
                    <a:lnTo>
                      <a:pt x="280" y="11"/>
                    </a:lnTo>
                    <a:lnTo>
                      <a:pt x="281" y="10"/>
                    </a:lnTo>
                    <a:lnTo>
                      <a:pt x="281" y="4"/>
                    </a:lnTo>
                    <a:lnTo>
                      <a:pt x="280" y="3"/>
                    </a:lnTo>
                    <a:lnTo>
                      <a:pt x="279" y="2"/>
                    </a:lnTo>
                    <a:lnTo>
                      <a:pt x="277" y="0"/>
                    </a:lnTo>
                    <a:lnTo>
                      <a:pt x="275" y="2"/>
                    </a:lnTo>
                    <a:lnTo>
                      <a:pt x="27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Freeform 1204"/>
              <p:cNvSpPr/>
              <p:nvPr/>
            </p:nvSpPr>
            <p:spPr bwMode="auto">
              <a:xfrm>
                <a:off x="5861051" y="2473325"/>
                <a:ext cx="114300" cy="80963"/>
              </a:xfrm>
              <a:custGeom>
                <a:avLst/>
                <a:gdLst/>
                <a:ahLst/>
                <a:cxnLst>
                  <a:cxn ang="0">
                    <a:pos x="281" y="1"/>
                  </a:cxn>
                  <a:cxn ang="0">
                    <a:pos x="281" y="1"/>
                  </a:cxn>
                  <a:cxn ang="0">
                    <a:pos x="246" y="25"/>
                  </a:cxn>
                  <a:cxn ang="0">
                    <a:pos x="229" y="36"/>
                  </a:cxn>
                  <a:cxn ang="0">
                    <a:pos x="210" y="48"/>
                  </a:cxn>
                  <a:cxn ang="0">
                    <a:pos x="210" y="48"/>
                  </a:cxn>
                  <a:cxn ang="0">
                    <a:pos x="189" y="60"/>
                  </a:cxn>
                  <a:cxn ang="0">
                    <a:pos x="168" y="74"/>
                  </a:cxn>
                  <a:cxn ang="0">
                    <a:pos x="127" y="102"/>
                  </a:cxn>
                  <a:cxn ang="0">
                    <a:pos x="127" y="102"/>
                  </a:cxn>
                  <a:cxn ang="0">
                    <a:pos x="48" y="153"/>
                  </a:cxn>
                  <a:cxn ang="0">
                    <a:pos x="48" y="153"/>
                  </a:cxn>
                  <a:cxn ang="0">
                    <a:pos x="35" y="161"/>
                  </a:cxn>
                  <a:cxn ang="0">
                    <a:pos x="22" y="170"/>
                  </a:cxn>
                  <a:cxn ang="0">
                    <a:pos x="10" y="180"/>
                  </a:cxn>
                  <a:cxn ang="0">
                    <a:pos x="5" y="186"/>
                  </a:cxn>
                  <a:cxn ang="0">
                    <a:pos x="1" y="193"/>
                  </a:cxn>
                  <a:cxn ang="0">
                    <a:pos x="1" y="193"/>
                  </a:cxn>
                  <a:cxn ang="0">
                    <a:pos x="0" y="195"/>
                  </a:cxn>
                  <a:cxn ang="0">
                    <a:pos x="0" y="197"/>
                  </a:cxn>
                  <a:cxn ang="0">
                    <a:pos x="2" y="200"/>
                  </a:cxn>
                  <a:cxn ang="0">
                    <a:pos x="6" y="201"/>
                  </a:cxn>
                  <a:cxn ang="0">
                    <a:pos x="9" y="200"/>
                  </a:cxn>
                  <a:cxn ang="0">
                    <a:pos x="10" y="199"/>
                  </a:cxn>
                  <a:cxn ang="0">
                    <a:pos x="10" y="199"/>
                  </a:cxn>
                  <a:cxn ang="0">
                    <a:pos x="17" y="191"/>
                  </a:cxn>
                  <a:cxn ang="0">
                    <a:pos x="23" y="184"/>
                  </a:cxn>
                  <a:cxn ang="0">
                    <a:pos x="30" y="178"/>
                  </a:cxn>
                  <a:cxn ang="0">
                    <a:pos x="38" y="171"/>
                  </a:cxn>
                  <a:cxn ang="0">
                    <a:pos x="55" y="161"/>
                  </a:cxn>
                  <a:cxn ang="0">
                    <a:pos x="72" y="152"/>
                  </a:cxn>
                  <a:cxn ang="0">
                    <a:pos x="72" y="152"/>
                  </a:cxn>
                  <a:cxn ang="0">
                    <a:pos x="150" y="101"/>
                  </a:cxn>
                  <a:cxn ang="0">
                    <a:pos x="150" y="101"/>
                  </a:cxn>
                  <a:cxn ang="0">
                    <a:pos x="218" y="55"/>
                  </a:cxn>
                  <a:cxn ang="0">
                    <a:pos x="286" y="10"/>
                  </a:cxn>
                  <a:cxn ang="0">
                    <a:pos x="286" y="10"/>
                  </a:cxn>
                  <a:cxn ang="0">
                    <a:pos x="287" y="9"/>
                  </a:cxn>
                  <a:cxn ang="0">
                    <a:pos x="289" y="6"/>
                  </a:cxn>
                  <a:cxn ang="0">
                    <a:pos x="287" y="2"/>
                  </a:cxn>
                  <a:cxn ang="0">
                    <a:pos x="285" y="0"/>
                  </a:cxn>
                  <a:cxn ang="0">
                    <a:pos x="282" y="0"/>
                  </a:cxn>
                  <a:cxn ang="0">
                    <a:pos x="281" y="1"/>
                  </a:cxn>
                  <a:cxn ang="0">
                    <a:pos x="281" y="1"/>
                  </a:cxn>
                </a:cxnLst>
                <a:rect l="0" t="0" r="r" b="b"/>
                <a:pathLst>
                  <a:path w="289" h="201">
                    <a:moveTo>
                      <a:pt x="281" y="1"/>
                    </a:moveTo>
                    <a:lnTo>
                      <a:pt x="281" y="1"/>
                    </a:lnTo>
                    <a:lnTo>
                      <a:pt x="246" y="25"/>
                    </a:lnTo>
                    <a:lnTo>
                      <a:pt x="229" y="36"/>
                    </a:lnTo>
                    <a:lnTo>
                      <a:pt x="210" y="48"/>
                    </a:lnTo>
                    <a:lnTo>
                      <a:pt x="210" y="48"/>
                    </a:lnTo>
                    <a:lnTo>
                      <a:pt x="189" y="60"/>
                    </a:lnTo>
                    <a:lnTo>
                      <a:pt x="168" y="74"/>
                    </a:lnTo>
                    <a:lnTo>
                      <a:pt x="127" y="102"/>
                    </a:lnTo>
                    <a:lnTo>
                      <a:pt x="127" y="102"/>
                    </a:lnTo>
                    <a:lnTo>
                      <a:pt x="48" y="153"/>
                    </a:lnTo>
                    <a:lnTo>
                      <a:pt x="48" y="153"/>
                    </a:lnTo>
                    <a:lnTo>
                      <a:pt x="35" y="161"/>
                    </a:lnTo>
                    <a:lnTo>
                      <a:pt x="22" y="170"/>
                    </a:lnTo>
                    <a:lnTo>
                      <a:pt x="10" y="180"/>
                    </a:lnTo>
                    <a:lnTo>
                      <a:pt x="5" y="186"/>
                    </a:lnTo>
                    <a:lnTo>
                      <a:pt x="1" y="193"/>
                    </a:lnTo>
                    <a:lnTo>
                      <a:pt x="1" y="193"/>
                    </a:lnTo>
                    <a:lnTo>
                      <a:pt x="0" y="195"/>
                    </a:lnTo>
                    <a:lnTo>
                      <a:pt x="0" y="197"/>
                    </a:lnTo>
                    <a:lnTo>
                      <a:pt x="2" y="200"/>
                    </a:lnTo>
                    <a:lnTo>
                      <a:pt x="6" y="201"/>
                    </a:lnTo>
                    <a:lnTo>
                      <a:pt x="9" y="200"/>
                    </a:lnTo>
                    <a:lnTo>
                      <a:pt x="10" y="199"/>
                    </a:lnTo>
                    <a:lnTo>
                      <a:pt x="10" y="199"/>
                    </a:lnTo>
                    <a:lnTo>
                      <a:pt x="17" y="191"/>
                    </a:lnTo>
                    <a:lnTo>
                      <a:pt x="23" y="184"/>
                    </a:lnTo>
                    <a:lnTo>
                      <a:pt x="30" y="178"/>
                    </a:lnTo>
                    <a:lnTo>
                      <a:pt x="38" y="171"/>
                    </a:lnTo>
                    <a:lnTo>
                      <a:pt x="55" y="161"/>
                    </a:lnTo>
                    <a:lnTo>
                      <a:pt x="72" y="152"/>
                    </a:lnTo>
                    <a:lnTo>
                      <a:pt x="72" y="152"/>
                    </a:lnTo>
                    <a:lnTo>
                      <a:pt x="150" y="101"/>
                    </a:lnTo>
                    <a:lnTo>
                      <a:pt x="150" y="101"/>
                    </a:lnTo>
                    <a:lnTo>
                      <a:pt x="218" y="55"/>
                    </a:lnTo>
                    <a:lnTo>
                      <a:pt x="286" y="10"/>
                    </a:lnTo>
                    <a:lnTo>
                      <a:pt x="286" y="10"/>
                    </a:lnTo>
                    <a:lnTo>
                      <a:pt x="287" y="9"/>
                    </a:lnTo>
                    <a:lnTo>
                      <a:pt x="289" y="6"/>
                    </a:lnTo>
                    <a:lnTo>
                      <a:pt x="287" y="2"/>
                    </a:lnTo>
                    <a:lnTo>
                      <a:pt x="285" y="0"/>
                    </a:lnTo>
                    <a:lnTo>
                      <a:pt x="282" y="0"/>
                    </a:lnTo>
                    <a:lnTo>
                      <a:pt x="281" y="1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Freeform 1205"/>
              <p:cNvSpPr/>
              <p:nvPr/>
            </p:nvSpPr>
            <p:spPr bwMode="auto">
              <a:xfrm>
                <a:off x="5859463" y="2527300"/>
                <a:ext cx="98425" cy="61913"/>
              </a:xfrm>
              <a:custGeom>
                <a:avLst/>
                <a:gdLst/>
                <a:ahLst/>
                <a:cxnLst>
                  <a:cxn ang="0">
                    <a:pos x="242" y="2"/>
                  </a:cxn>
                  <a:cxn ang="0">
                    <a:pos x="242" y="2"/>
                  </a:cxn>
                  <a:cxn ang="0">
                    <a:pos x="225" y="13"/>
                  </a:cxn>
                  <a:cxn ang="0">
                    <a:pos x="208" y="24"/>
                  </a:cxn>
                  <a:cxn ang="0">
                    <a:pos x="171" y="42"/>
                  </a:cxn>
                  <a:cxn ang="0">
                    <a:pos x="171" y="42"/>
                  </a:cxn>
                  <a:cxn ang="0">
                    <a:pos x="136" y="62"/>
                  </a:cxn>
                  <a:cxn ang="0">
                    <a:pos x="102" y="80"/>
                  </a:cxn>
                  <a:cxn ang="0">
                    <a:pos x="102" y="80"/>
                  </a:cxn>
                  <a:cxn ang="0">
                    <a:pos x="76" y="94"/>
                  </a:cxn>
                  <a:cxn ang="0">
                    <a:pos x="47" y="110"/>
                  </a:cxn>
                  <a:cxn ang="0">
                    <a:pos x="32" y="119"/>
                  </a:cxn>
                  <a:cxn ang="0">
                    <a:pos x="19" y="128"/>
                  </a:cxn>
                  <a:cxn ang="0">
                    <a:pos x="9" y="139"/>
                  </a:cxn>
                  <a:cxn ang="0">
                    <a:pos x="5" y="145"/>
                  </a:cxn>
                  <a:cxn ang="0">
                    <a:pos x="1" y="151"/>
                  </a:cxn>
                  <a:cxn ang="0">
                    <a:pos x="1" y="151"/>
                  </a:cxn>
                  <a:cxn ang="0">
                    <a:pos x="0" y="153"/>
                  </a:cxn>
                  <a:cxn ang="0">
                    <a:pos x="0" y="156"/>
                  </a:cxn>
                  <a:cxn ang="0">
                    <a:pos x="2" y="158"/>
                  </a:cxn>
                  <a:cxn ang="0">
                    <a:pos x="8" y="160"/>
                  </a:cxn>
                  <a:cxn ang="0">
                    <a:pos x="9" y="158"/>
                  </a:cxn>
                  <a:cxn ang="0">
                    <a:pos x="10" y="157"/>
                  </a:cxn>
                  <a:cxn ang="0">
                    <a:pos x="10" y="157"/>
                  </a:cxn>
                  <a:cxn ang="0">
                    <a:pos x="14" y="151"/>
                  </a:cxn>
                  <a:cxn ang="0">
                    <a:pos x="19" y="145"/>
                  </a:cxn>
                  <a:cxn ang="0">
                    <a:pos x="32" y="135"/>
                  </a:cxn>
                  <a:cxn ang="0">
                    <a:pos x="46" y="126"/>
                  </a:cxn>
                  <a:cxn ang="0">
                    <a:pos x="57" y="119"/>
                  </a:cxn>
                  <a:cxn ang="0">
                    <a:pos x="57" y="119"/>
                  </a:cxn>
                  <a:cxn ang="0">
                    <a:pos x="91" y="100"/>
                  </a:cxn>
                  <a:cxn ang="0">
                    <a:pos x="124" y="80"/>
                  </a:cxn>
                  <a:cxn ang="0">
                    <a:pos x="124" y="80"/>
                  </a:cxn>
                  <a:cxn ang="0">
                    <a:pos x="159" y="62"/>
                  </a:cxn>
                  <a:cxn ang="0">
                    <a:pos x="195" y="42"/>
                  </a:cxn>
                  <a:cxn ang="0">
                    <a:pos x="195" y="42"/>
                  </a:cxn>
                  <a:cxn ang="0">
                    <a:pos x="222" y="28"/>
                  </a:cxn>
                  <a:cxn ang="0">
                    <a:pos x="237" y="20"/>
                  </a:cxn>
                  <a:cxn ang="0">
                    <a:pos x="250" y="9"/>
                  </a:cxn>
                  <a:cxn ang="0">
                    <a:pos x="250" y="9"/>
                  </a:cxn>
                  <a:cxn ang="0">
                    <a:pos x="251" y="8"/>
                  </a:cxn>
                  <a:cxn ang="0">
                    <a:pos x="251" y="5"/>
                  </a:cxn>
                  <a:cxn ang="0">
                    <a:pos x="251" y="4"/>
                  </a:cxn>
                  <a:cxn ang="0">
                    <a:pos x="250" y="2"/>
                  </a:cxn>
                  <a:cxn ang="0">
                    <a:pos x="246" y="0"/>
                  </a:cxn>
                  <a:cxn ang="0">
                    <a:pos x="243" y="0"/>
                  </a:cxn>
                  <a:cxn ang="0">
                    <a:pos x="242" y="2"/>
                  </a:cxn>
                  <a:cxn ang="0">
                    <a:pos x="242" y="2"/>
                  </a:cxn>
                </a:cxnLst>
                <a:rect l="0" t="0" r="r" b="b"/>
                <a:pathLst>
                  <a:path w="251" h="160">
                    <a:moveTo>
                      <a:pt x="242" y="2"/>
                    </a:moveTo>
                    <a:lnTo>
                      <a:pt x="242" y="2"/>
                    </a:lnTo>
                    <a:lnTo>
                      <a:pt x="225" y="13"/>
                    </a:lnTo>
                    <a:lnTo>
                      <a:pt x="208" y="24"/>
                    </a:lnTo>
                    <a:lnTo>
                      <a:pt x="171" y="42"/>
                    </a:lnTo>
                    <a:lnTo>
                      <a:pt x="171" y="42"/>
                    </a:lnTo>
                    <a:lnTo>
                      <a:pt x="136" y="62"/>
                    </a:lnTo>
                    <a:lnTo>
                      <a:pt x="102" y="80"/>
                    </a:lnTo>
                    <a:lnTo>
                      <a:pt x="102" y="80"/>
                    </a:lnTo>
                    <a:lnTo>
                      <a:pt x="76" y="94"/>
                    </a:lnTo>
                    <a:lnTo>
                      <a:pt x="47" y="110"/>
                    </a:lnTo>
                    <a:lnTo>
                      <a:pt x="32" y="119"/>
                    </a:lnTo>
                    <a:lnTo>
                      <a:pt x="19" y="128"/>
                    </a:lnTo>
                    <a:lnTo>
                      <a:pt x="9" y="139"/>
                    </a:lnTo>
                    <a:lnTo>
                      <a:pt x="5" y="145"/>
                    </a:lnTo>
                    <a:lnTo>
                      <a:pt x="1" y="151"/>
                    </a:lnTo>
                    <a:lnTo>
                      <a:pt x="1" y="151"/>
                    </a:lnTo>
                    <a:lnTo>
                      <a:pt x="0" y="153"/>
                    </a:lnTo>
                    <a:lnTo>
                      <a:pt x="0" y="156"/>
                    </a:lnTo>
                    <a:lnTo>
                      <a:pt x="2" y="158"/>
                    </a:lnTo>
                    <a:lnTo>
                      <a:pt x="8" y="160"/>
                    </a:lnTo>
                    <a:lnTo>
                      <a:pt x="9" y="158"/>
                    </a:lnTo>
                    <a:lnTo>
                      <a:pt x="10" y="157"/>
                    </a:lnTo>
                    <a:lnTo>
                      <a:pt x="10" y="157"/>
                    </a:lnTo>
                    <a:lnTo>
                      <a:pt x="14" y="151"/>
                    </a:lnTo>
                    <a:lnTo>
                      <a:pt x="19" y="145"/>
                    </a:lnTo>
                    <a:lnTo>
                      <a:pt x="32" y="135"/>
                    </a:lnTo>
                    <a:lnTo>
                      <a:pt x="46" y="126"/>
                    </a:lnTo>
                    <a:lnTo>
                      <a:pt x="57" y="119"/>
                    </a:lnTo>
                    <a:lnTo>
                      <a:pt x="57" y="119"/>
                    </a:lnTo>
                    <a:lnTo>
                      <a:pt x="91" y="100"/>
                    </a:lnTo>
                    <a:lnTo>
                      <a:pt x="124" y="80"/>
                    </a:lnTo>
                    <a:lnTo>
                      <a:pt x="124" y="80"/>
                    </a:lnTo>
                    <a:lnTo>
                      <a:pt x="159" y="62"/>
                    </a:lnTo>
                    <a:lnTo>
                      <a:pt x="195" y="42"/>
                    </a:lnTo>
                    <a:lnTo>
                      <a:pt x="195" y="42"/>
                    </a:lnTo>
                    <a:lnTo>
                      <a:pt x="222" y="28"/>
                    </a:lnTo>
                    <a:lnTo>
                      <a:pt x="237" y="20"/>
                    </a:lnTo>
                    <a:lnTo>
                      <a:pt x="250" y="9"/>
                    </a:lnTo>
                    <a:lnTo>
                      <a:pt x="250" y="9"/>
                    </a:lnTo>
                    <a:lnTo>
                      <a:pt x="251" y="8"/>
                    </a:lnTo>
                    <a:lnTo>
                      <a:pt x="251" y="5"/>
                    </a:lnTo>
                    <a:lnTo>
                      <a:pt x="251" y="4"/>
                    </a:lnTo>
                    <a:lnTo>
                      <a:pt x="250" y="2"/>
                    </a:lnTo>
                    <a:lnTo>
                      <a:pt x="246" y="0"/>
                    </a:lnTo>
                    <a:lnTo>
                      <a:pt x="243" y="0"/>
                    </a:lnTo>
                    <a:lnTo>
                      <a:pt x="242" y="2"/>
                    </a:lnTo>
                    <a:lnTo>
                      <a:pt x="2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Freeform 1206"/>
              <p:cNvSpPr/>
              <p:nvPr/>
            </p:nvSpPr>
            <p:spPr bwMode="auto">
              <a:xfrm>
                <a:off x="5721351" y="2543175"/>
                <a:ext cx="255588" cy="165100"/>
              </a:xfrm>
              <a:custGeom>
                <a:avLst/>
                <a:gdLst/>
                <a:ahLst/>
                <a:cxnLst>
                  <a:cxn ang="0">
                    <a:pos x="637" y="0"/>
                  </a:cxn>
                  <a:cxn ang="0">
                    <a:pos x="637" y="0"/>
                  </a:cxn>
                  <a:cxn ang="0">
                    <a:pos x="618" y="8"/>
                  </a:cxn>
                  <a:cxn ang="0">
                    <a:pos x="598" y="17"/>
                  </a:cxn>
                  <a:cxn ang="0">
                    <a:pos x="580" y="28"/>
                  </a:cxn>
                  <a:cxn ang="0">
                    <a:pos x="563" y="39"/>
                  </a:cxn>
                  <a:cxn ang="0">
                    <a:pos x="529" y="63"/>
                  </a:cxn>
                  <a:cxn ang="0">
                    <a:pos x="495" y="89"/>
                  </a:cxn>
                  <a:cxn ang="0">
                    <a:pos x="495" y="89"/>
                  </a:cxn>
                  <a:cxn ang="0">
                    <a:pos x="453" y="122"/>
                  </a:cxn>
                  <a:cxn ang="0">
                    <a:pos x="411" y="152"/>
                  </a:cxn>
                  <a:cxn ang="0">
                    <a:pos x="366" y="181"/>
                  </a:cxn>
                  <a:cxn ang="0">
                    <a:pos x="321" y="208"/>
                  </a:cxn>
                  <a:cxn ang="0">
                    <a:pos x="321" y="208"/>
                  </a:cxn>
                  <a:cxn ang="0">
                    <a:pos x="238" y="255"/>
                  </a:cxn>
                  <a:cxn ang="0">
                    <a:pos x="156" y="303"/>
                  </a:cxn>
                  <a:cxn ang="0">
                    <a:pos x="156" y="303"/>
                  </a:cxn>
                  <a:cxn ang="0">
                    <a:pos x="117" y="327"/>
                  </a:cxn>
                  <a:cxn ang="0">
                    <a:pos x="77" y="351"/>
                  </a:cxn>
                  <a:cxn ang="0">
                    <a:pos x="58" y="364"/>
                  </a:cxn>
                  <a:cxn ang="0">
                    <a:pos x="38" y="377"/>
                  </a:cxn>
                  <a:cxn ang="0">
                    <a:pos x="20" y="390"/>
                  </a:cxn>
                  <a:cxn ang="0">
                    <a:pos x="3" y="405"/>
                  </a:cxn>
                  <a:cxn ang="0">
                    <a:pos x="3" y="405"/>
                  </a:cxn>
                  <a:cxn ang="0">
                    <a:pos x="0" y="407"/>
                  </a:cxn>
                  <a:cxn ang="0">
                    <a:pos x="0" y="409"/>
                  </a:cxn>
                  <a:cxn ang="0">
                    <a:pos x="3" y="412"/>
                  </a:cxn>
                  <a:cxn ang="0">
                    <a:pos x="5" y="415"/>
                  </a:cxn>
                  <a:cxn ang="0">
                    <a:pos x="8" y="415"/>
                  </a:cxn>
                  <a:cxn ang="0">
                    <a:pos x="11" y="413"/>
                  </a:cxn>
                  <a:cxn ang="0">
                    <a:pos x="11" y="413"/>
                  </a:cxn>
                  <a:cxn ang="0">
                    <a:pos x="28" y="399"/>
                  </a:cxn>
                  <a:cxn ang="0">
                    <a:pos x="46" y="385"/>
                  </a:cxn>
                  <a:cxn ang="0">
                    <a:pos x="64" y="371"/>
                  </a:cxn>
                  <a:cxn ang="0">
                    <a:pos x="84" y="360"/>
                  </a:cxn>
                  <a:cxn ang="0">
                    <a:pos x="162" y="314"/>
                  </a:cxn>
                  <a:cxn ang="0">
                    <a:pos x="162" y="314"/>
                  </a:cxn>
                  <a:cxn ang="0">
                    <a:pos x="243" y="264"/>
                  </a:cxn>
                  <a:cxn ang="0">
                    <a:pos x="327" y="217"/>
                  </a:cxn>
                  <a:cxn ang="0">
                    <a:pos x="327" y="217"/>
                  </a:cxn>
                  <a:cxn ang="0">
                    <a:pos x="366" y="195"/>
                  </a:cxn>
                  <a:cxn ang="0">
                    <a:pos x="404" y="170"/>
                  </a:cxn>
                  <a:cxn ang="0">
                    <a:pos x="441" y="144"/>
                  </a:cxn>
                  <a:cxn ang="0">
                    <a:pos x="478" y="116"/>
                  </a:cxn>
                  <a:cxn ang="0">
                    <a:pos x="478" y="116"/>
                  </a:cxn>
                  <a:cxn ang="0">
                    <a:pos x="517" y="86"/>
                  </a:cxn>
                  <a:cxn ang="0">
                    <a:pos x="555" y="58"/>
                  </a:cxn>
                  <a:cxn ang="0">
                    <a:pos x="576" y="45"/>
                  </a:cxn>
                  <a:cxn ang="0">
                    <a:pos x="595" y="31"/>
                  </a:cxn>
                  <a:cxn ang="0">
                    <a:pos x="618" y="21"/>
                  </a:cxn>
                  <a:cxn ang="0">
                    <a:pos x="640" y="11"/>
                  </a:cxn>
                  <a:cxn ang="0">
                    <a:pos x="640" y="11"/>
                  </a:cxn>
                  <a:cxn ang="0">
                    <a:pos x="641" y="9"/>
                  </a:cxn>
                  <a:cxn ang="0">
                    <a:pos x="642" y="8"/>
                  </a:cxn>
                  <a:cxn ang="0">
                    <a:pos x="644" y="4"/>
                  </a:cxn>
                  <a:cxn ang="0">
                    <a:pos x="642" y="1"/>
                  </a:cxn>
                  <a:cxn ang="0">
                    <a:pos x="641" y="0"/>
                  </a:cxn>
                  <a:cxn ang="0">
                    <a:pos x="638" y="0"/>
                  </a:cxn>
                  <a:cxn ang="0">
                    <a:pos x="637" y="0"/>
                  </a:cxn>
                  <a:cxn ang="0">
                    <a:pos x="637" y="0"/>
                  </a:cxn>
                </a:cxnLst>
                <a:rect l="0" t="0" r="r" b="b"/>
                <a:pathLst>
                  <a:path w="644" h="415">
                    <a:moveTo>
                      <a:pt x="637" y="0"/>
                    </a:moveTo>
                    <a:lnTo>
                      <a:pt x="637" y="0"/>
                    </a:lnTo>
                    <a:lnTo>
                      <a:pt x="618" y="8"/>
                    </a:lnTo>
                    <a:lnTo>
                      <a:pt x="598" y="17"/>
                    </a:lnTo>
                    <a:lnTo>
                      <a:pt x="580" y="28"/>
                    </a:lnTo>
                    <a:lnTo>
                      <a:pt x="563" y="39"/>
                    </a:lnTo>
                    <a:lnTo>
                      <a:pt x="529" y="63"/>
                    </a:lnTo>
                    <a:lnTo>
                      <a:pt x="495" y="89"/>
                    </a:lnTo>
                    <a:lnTo>
                      <a:pt x="495" y="89"/>
                    </a:lnTo>
                    <a:lnTo>
                      <a:pt x="453" y="122"/>
                    </a:lnTo>
                    <a:lnTo>
                      <a:pt x="411" y="152"/>
                    </a:lnTo>
                    <a:lnTo>
                      <a:pt x="366" y="181"/>
                    </a:lnTo>
                    <a:lnTo>
                      <a:pt x="321" y="208"/>
                    </a:lnTo>
                    <a:lnTo>
                      <a:pt x="321" y="208"/>
                    </a:lnTo>
                    <a:lnTo>
                      <a:pt x="238" y="255"/>
                    </a:lnTo>
                    <a:lnTo>
                      <a:pt x="156" y="303"/>
                    </a:lnTo>
                    <a:lnTo>
                      <a:pt x="156" y="303"/>
                    </a:lnTo>
                    <a:lnTo>
                      <a:pt x="117" y="327"/>
                    </a:lnTo>
                    <a:lnTo>
                      <a:pt x="77" y="351"/>
                    </a:lnTo>
                    <a:lnTo>
                      <a:pt x="58" y="364"/>
                    </a:lnTo>
                    <a:lnTo>
                      <a:pt x="38" y="377"/>
                    </a:lnTo>
                    <a:lnTo>
                      <a:pt x="20" y="390"/>
                    </a:lnTo>
                    <a:lnTo>
                      <a:pt x="3" y="405"/>
                    </a:lnTo>
                    <a:lnTo>
                      <a:pt x="3" y="405"/>
                    </a:lnTo>
                    <a:lnTo>
                      <a:pt x="0" y="407"/>
                    </a:lnTo>
                    <a:lnTo>
                      <a:pt x="0" y="409"/>
                    </a:lnTo>
                    <a:lnTo>
                      <a:pt x="3" y="412"/>
                    </a:lnTo>
                    <a:lnTo>
                      <a:pt x="5" y="415"/>
                    </a:lnTo>
                    <a:lnTo>
                      <a:pt x="8" y="415"/>
                    </a:lnTo>
                    <a:lnTo>
                      <a:pt x="11" y="413"/>
                    </a:lnTo>
                    <a:lnTo>
                      <a:pt x="11" y="413"/>
                    </a:lnTo>
                    <a:lnTo>
                      <a:pt x="28" y="399"/>
                    </a:lnTo>
                    <a:lnTo>
                      <a:pt x="46" y="385"/>
                    </a:lnTo>
                    <a:lnTo>
                      <a:pt x="64" y="371"/>
                    </a:lnTo>
                    <a:lnTo>
                      <a:pt x="84" y="360"/>
                    </a:lnTo>
                    <a:lnTo>
                      <a:pt x="162" y="314"/>
                    </a:lnTo>
                    <a:lnTo>
                      <a:pt x="162" y="314"/>
                    </a:lnTo>
                    <a:lnTo>
                      <a:pt x="243" y="264"/>
                    </a:lnTo>
                    <a:lnTo>
                      <a:pt x="327" y="217"/>
                    </a:lnTo>
                    <a:lnTo>
                      <a:pt x="327" y="217"/>
                    </a:lnTo>
                    <a:lnTo>
                      <a:pt x="366" y="195"/>
                    </a:lnTo>
                    <a:lnTo>
                      <a:pt x="404" y="170"/>
                    </a:lnTo>
                    <a:lnTo>
                      <a:pt x="441" y="144"/>
                    </a:lnTo>
                    <a:lnTo>
                      <a:pt x="478" y="116"/>
                    </a:lnTo>
                    <a:lnTo>
                      <a:pt x="478" y="116"/>
                    </a:lnTo>
                    <a:lnTo>
                      <a:pt x="517" y="86"/>
                    </a:lnTo>
                    <a:lnTo>
                      <a:pt x="555" y="58"/>
                    </a:lnTo>
                    <a:lnTo>
                      <a:pt x="576" y="45"/>
                    </a:lnTo>
                    <a:lnTo>
                      <a:pt x="595" y="31"/>
                    </a:lnTo>
                    <a:lnTo>
                      <a:pt x="618" y="21"/>
                    </a:lnTo>
                    <a:lnTo>
                      <a:pt x="640" y="11"/>
                    </a:lnTo>
                    <a:lnTo>
                      <a:pt x="640" y="11"/>
                    </a:lnTo>
                    <a:lnTo>
                      <a:pt x="641" y="9"/>
                    </a:lnTo>
                    <a:lnTo>
                      <a:pt x="642" y="8"/>
                    </a:lnTo>
                    <a:lnTo>
                      <a:pt x="644" y="4"/>
                    </a:lnTo>
                    <a:lnTo>
                      <a:pt x="642" y="1"/>
                    </a:lnTo>
                    <a:lnTo>
                      <a:pt x="641" y="0"/>
                    </a:lnTo>
                    <a:lnTo>
                      <a:pt x="638" y="0"/>
                    </a:lnTo>
                    <a:lnTo>
                      <a:pt x="637" y="0"/>
                    </a:lnTo>
                    <a:lnTo>
                      <a:pt x="63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Freeform 1207"/>
              <p:cNvSpPr/>
              <p:nvPr/>
            </p:nvSpPr>
            <p:spPr bwMode="auto">
              <a:xfrm>
                <a:off x="5811838" y="2593975"/>
                <a:ext cx="155575" cy="112713"/>
              </a:xfrm>
              <a:custGeom>
                <a:avLst/>
                <a:gdLst/>
                <a:ahLst/>
                <a:cxnLst>
                  <a:cxn ang="0">
                    <a:pos x="383" y="0"/>
                  </a:cxn>
                  <a:cxn ang="0">
                    <a:pos x="338" y="32"/>
                  </a:cxn>
                  <a:cxn ang="0">
                    <a:pos x="293" y="68"/>
                  </a:cxn>
                  <a:cxn ang="0">
                    <a:pos x="249" y="102"/>
                  </a:cxn>
                  <a:cxn ang="0">
                    <a:pos x="232" y="112"/>
                  </a:cxn>
                  <a:cxn ang="0">
                    <a:pos x="195" y="132"/>
                  </a:cxn>
                  <a:cxn ang="0">
                    <a:pos x="183" y="139"/>
                  </a:cxn>
                  <a:cxn ang="0">
                    <a:pos x="153" y="160"/>
                  </a:cxn>
                  <a:cxn ang="0">
                    <a:pos x="89" y="200"/>
                  </a:cxn>
                  <a:cxn ang="0">
                    <a:pos x="59" y="219"/>
                  </a:cxn>
                  <a:cxn ang="0">
                    <a:pos x="43" y="231"/>
                  </a:cxn>
                  <a:cxn ang="0">
                    <a:pos x="16" y="249"/>
                  </a:cxn>
                  <a:cxn ang="0">
                    <a:pos x="3" y="265"/>
                  </a:cxn>
                  <a:cxn ang="0">
                    <a:pos x="0" y="274"/>
                  </a:cxn>
                  <a:cxn ang="0">
                    <a:pos x="1" y="278"/>
                  </a:cxn>
                  <a:cxn ang="0">
                    <a:pos x="8" y="281"/>
                  </a:cxn>
                  <a:cxn ang="0">
                    <a:pos x="10" y="277"/>
                  </a:cxn>
                  <a:cxn ang="0">
                    <a:pos x="13" y="270"/>
                  </a:cxn>
                  <a:cxn ang="0">
                    <a:pos x="21" y="260"/>
                  </a:cxn>
                  <a:cxn ang="0">
                    <a:pos x="39" y="248"/>
                  </a:cxn>
                  <a:cxn ang="0">
                    <a:pos x="50" y="241"/>
                  </a:cxn>
                  <a:cxn ang="0">
                    <a:pos x="73" y="226"/>
                  </a:cxn>
                  <a:cxn ang="0">
                    <a:pos x="96" y="209"/>
                  </a:cxn>
                  <a:cxn ang="0">
                    <a:pos x="147" y="177"/>
                  </a:cxn>
                  <a:cxn ang="0">
                    <a:pos x="198" y="143"/>
                  </a:cxn>
                  <a:cxn ang="0">
                    <a:pos x="242" y="117"/>
                  </a:cxn>
                  <a:cxn ang="0">
                    <a:pos x="285" y="88"/>
                  </a:cxn>
                  <a:cxn ang="0">
                    <a:pos x="336" y="48"/>
                  </a:cxn>
                  <a:cxn ang="0">
                    <a:pos x="389" y="10"/>
                  </a:cxn>
                  <a:cxn ang="0">
                    <a:pos x="391" y="9"/>
                  </a:cxn>
                  <a:cxn ang="0">
                    <a:pos x="391" y="2"/>
                  </a:cxn>
                  <a:cxn ang="0">
                    <a:pos x="386" y="0"/>
                  </a:cxn>
                  <a:cxn ang="0">
                    <a:pos x="383" y="0"/>
                  </a:cxn>
                </a:cxnLst>
                <a:rect l="0" t="0" r="r" b="b"/>
                <a:pathLst>
                  <a:path w="391" h="281">
                    <a:moveTo>
                      <a:pt x="383" y="0"/>
                    </a:moveTo>
                    <a:lnTo>
                      <a:pt x="383" y="0"/>
                    </a:lnTo>
                    <a:lnTo>
                      <a:pt x="360" y="15"/>
                    </a:lnTo>
                    <a:lnTo>
                      <a:pt x="338" y="32"/>
                    </a:lnTo>
                    <a:lnTo>
                      <a:pt x="293" y="68"/>
                    </a:lnTo>
                    <a:lnTo>
                      <a:pt x="293" y="68"/>
                    </a:lnTo>
                    <a:lnTo>
                      <a:pt x="263" y="91"/>
                    </a:lnTo>
                    <a:lnTo>
                      <a:pt x="249" y="102"/>
                    </a:lnTo>
                    <a:lnTo>
                      <a:pt x="232" y="112"/>
                    </a:lnTo>
                    <a:lnTo>
                      <a:pt x="232" y="112"/>
                    </a:lnTo>
                    <a:lnTo>
                      <a:pt x="207" y="125"/>
                    </a:lnTo>
                    <a:lnTo>
                      <a:pt x="195" y="132"/>
                    </a:lnTo>
                    <a:lnTo>
                      <a:pt x="183" y="139"/>
                    </a:lnTo>
                    <a:lnTo>
                      <a:pt x="183" y="139"/>
                    </a:lnTo>
                    <a:lnTo>
                      <a:pt x="169" y="151"/>
                    </a:lnTo>
                    <a:lnTo>
                      <a:pt x="153" y="160"/>
                    </a:lnTo>
                    <a:lnTo>
                      <a:pt x="122" y="180"/>
                    </a:lnTo>
                    <a:lnTo>
                      <a:pt x="89" y="200"/>
                    </a:lnTo>
                    <a:lnTo>
                      <a:pt x="73" y="209"/>
                    </a:lnTo>
                    <a:lnTo>
                      <a:pt x="59" y="219"/>
                    </a:lnTo>
                    <a:lnTo>
                      <a:pt x="59" y="219"/>
                    </a:lnTo>
                    <a:lnTo>
                      <a:pt x="43" y="231"/>
                    </a:lnTo>
                    <a:lnTo>
                      <a:pt x="25" y="243"/>
                    </a:lnTo>
                    <a:lnTo>
                      <a:pt x="16" y="249"/>
                    </a:lnTo>
                    <a:lnTo>
                      <a:pt x="9" y="257"/>
                    </a:lnTo>
                    <a:lnTo>
                      <a:pt x="3" y="265"/>
                    </a:lnTo>
                    <a:lnTo>
                      <a:pt x="0" y="274"/>
                    </a:lnTo>
                    <a:lnTo>
                      <a:pt x="0" y="274"/>
                    </a:lnTo>
                    <a:lnTo>
                      <a:pt x="0" y="275"/>
                    </a:lnTo>
                    <a:lnTo>
                      <a:pt x="1" y="278"/>
                    </a:lnTo>
                    <a:lnTo>
                      <a:pt x="4" y="281"/>
                    </a:lnTo>
                    <a:lnTo>
                      <a:pt x="8" y="281"/>
                    </a:lnTo>
                    <a:lnTo>
                      <a:pt x="10" y="279"/>
                    </a:lnTo>
                    <a:lnTo>
                      <a:pt x="10" y="277"/>
                    </a:lnTo>
                    <a:lnTo>
                      <a:pt x="10" y="277"/>
                    </a:lnTo>
                    <a:lnTo>
                      <a:pt x="13" y="270"/>
                    </a:lnTo>
                    <a:lnTo>
                      <a:pt x="17" y="265"/>
                    </a:lnTo>
                    <a:lnTo>
                      <a:pt x="21" y="260"/>
                    </a:lnTo>
                    <a:lnTo>
                      <a:pt x="27" y="256"/>
                    </a:lnTo>
                    <a:lnTo>
                      <a:pt x="39" y="248"/>
                    </a:lnTo>
                    <a:lnTo>
                      <a:pt x="50" y="241"/>
                    </a:lnTo>
                    <a:lnTo>
                      <a:pt x="50" y="241"/>
                    </a:lnTo>
                    <a:lnTo>
                      <a:pt x="62" y="234"/>
                    </a:lnTo>
                    <a:lnTo>
                      <a:pt x="73" y="226"/>
                    </a:lnTo>
                    <a:lnTo>
                      <a:pt x="84" y="217"/>
                    </a:lnTo>
                    <a:lnTo>
                      <a:pt x="96" y="209"/>
                    </a:lnTo>
                    <a:lnTo>
                      <a:pt x="96" y="209"/>
                    </a:lnTo>
                    <a:lnTo>
                      <a:pt x="147" y="177"/>
                    </a:lnTo>
                    <a:lnTo>
                      <a:pt x="198" y="143"/>
                    </a:lnTo>
                    <a:lnTo>
                      <a:pt x="198" y="143"/>
                    </a:lnTo>
                    <a:lnTo>
                      <a:pt x="220" y="130"/>
                    </a:lnTo>
                    <a:lnTo>
                      <a:pt x="242" y="117"/>
                    </a:lnTo>
                    <a:lnTo>
                      <a:pt x="264" y="104"/>
                    </a:lnTo>
                    <a:lnTo>
                      <a:pt x="285" y="88"/>
                    </a:lnTo>
                    <a:lnTo>
                      <a:pt x="285" y="88"/>
                    </a:lnTo>
                    <a:lnTo>
                      <a:pt x="336" y="48"/>
                    </a:lnTo>
                    <a:lnTo>
                      <a:pt x="362" y="28"/>
                    </a:lnTo>
                    <a:lnTo>
                      <a:pt x="389" y="10"/>
                    </a:lnTo>
                    <a:lnTo>
                      <a:pt x="389" y="10"/>
                    </a:lnTo>
                    <a:lnTo>
                      <a:pt x="391" y="9"/>
                    </a:lnTo>
                    <a:lnTo>
                      <a:pt x="391" y="6"/>
                    </a:lnTo>
                    <a:lnTo>
                      <a:pt x="391" y="2"/>
                    </a:lnTo>
                    <a:lnTo>
                      <a:pt x="387" y="0"/>
                    </a:lnTo>
                    <a:lnTo>
                      <a:pt x="386" y="0"/>
                    </a:lnTo>
                    <a:lnTo>
                      <a:pt x="383" y="0"/>
                    </a:lnTo>
                    <a:lnTo>
                      <a:pt x="38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6" name="Freeform 1208"/>
              <p:cNvSpPr/>
              <p:nvPr/>
            </p:nvSpPr>
            <p:spPr bwMode="auto">
              <a:xfrm>
                <a:off x="5253038" y="2143125"/>
                <a:ext cx="104775" cy="82550"/>
              </a:xfrm>
              <a:custGeom>
                <a:avLst/>
                <a:gdLst/>
                <a:ahLst/>
                <a:cxnLst>
                  <a:cxn ang="0">
                    <a:pos x="257" y="0"/>
                  </a:cxn>
                  <a:cxn ang="0">
                    <a:pos x="257" y="0"/>
                  </a:cxn>
                  <a:cxn ang="0">
                    <a:pos x="249" y="2"/>
                  </a:cxn>
                  <a:cxn ang="0">
                    <a:pos x="241" y="5"/>
                  </a:cxn>
                  <a:cxn ang="0">
                    <a:pos x="227" y="15"/>
                  </a:cxn>
                  <a:cxn ang="0">
                    <a:pos x="213" y="26"/>
                  </a:cxn>
                  <a:cxn ang="0">
                    <a:pos x="199" y="36"/>
                  </a:cxn>
                  <a:cxn ang="0">
                    <a:pos x="199" y="36"/>
                  </a:cxn>
                  <a:cxn ang="0">
                    <a:pos x="179" y="49"/>
                  </a:cxn>
                  <a:cxn ang="0">
                    <a:pos x="161" y="64"/>
                  </a:cxn>
                  <a:cxn ang="0">
                    <a:pos x="122" y="91"/>
                  </a:cxn>
                  <a:cxn ang="0">
                    <a:pos x="122" y="91"/>
                  </a:cxn>
                  <a:cxn ang="0">
                    <a:pos x="105" y="106"/>
                  </a:cxn>
                  <a:cxn ang="0">
                    <a:pos x="87" y="120"/>
                  </a:cxn>
                  <a:cxn ang="0">
                    <a:pos x="51" y="148"/>
                  </a:cxn>
                  <a:cxn ang="0">
                    <a:pos x="51" y="148"/>
                  </a:cxn>
                  <a:cxn ang="0">
                    <a:pos x="38" y="159"/>
                  </a:cxn>
                  <a:cxn ang="0">
                    <a:pos x="24" y="171"/>
                  </a:cxn>
                  <a:cxn ang="0">
                    <a:pos x="11" y="185"/>
                  </a:cxn>
                  <a:cxn ang="0">
                    <a:pos x="5" y="192"/>
                  </a:cxn>
                  <a:cxn ang="0">
                    <a:pos x="2" y="200"/>
                  </a:cxn>
                  <a:cxn ang="0">
                    <a:pos x="2" y="200"/>
                  </a:cxn>
                  <a:cxn ang="0">
                    <a:pos x="0" y="202"/>
                  </a:cxn>
                  <a:cxn ang="0">
                    <a:pos x="2" y="205"/>
                  </a:cxn>
                  <a:cxn ang="0">
                    <a:pos x="4" y="208"/>
                  </a:cxn>
                  <a:cxn ang="0">
                    <a:pos x="5" y="209"/>
                  </a:cxn>
                  <a:cxn ang="0">
                    <a:pos x="8" y="209"/>
                  </a:cxn>
                  <a:cxn ang="0">
                    <a:pos x="9" y="208"/>
                  </a:cxn>
                  <a:cxn ang="0">
                    <a:pos x="11" y="206"/>
                  </a:cxn>
                  <a:cxn ang="0">
                    <a:pos x="11" y="206"/>
                  </a:cxn>
                  <a:cxn ang="0">
                    <a:pos x="15" y="199"/>
                  </a:cxn>
                  <a:cxn ang="0">
                    <a:pos x="20" y="192"/>
                  </a:cxn>
                  <a:cxn ang="0">
                    <a:pos x="33" y="179"/>
                  </a:cxn>
                  <a:cxn ang="0">
                    <a:pos x="46" y="167"/>
                  </a:cxn>
                  <a:cxn ang="0">
                    <a:pos x="59" y="157"/>
                  </a:cxn>
                  <a:cxn ang="0">
                    <a:pos x="59" y="157"/>
                  </a:cxn>
                  <a:cxn ang="0">
                    <a:pos x="93" y="128"/>
                  </a:cxn>
                  <a:cxn ang="0">
                    <a:pos x="128" y="102"/>
                  </a:cxn>
                  <a:cxn ang="0">
                    <a:pos x="128" y="102"/>
                  </a:cxn>
                  <a:cxn ang="0">
                    <a:pos x="158" y="78"/>
                  </a:cxn>
                  <a:cxn ang="0">
                    <a:pos x="190" y="56"/>
                  </a:cxn>
                  <a:cxn ang="0">
                    <a:pos x="190" y="56"/>
                  </a:cxn>
                  <a:cxn ang="0">
                    <a:pos x="220" y="36"/>
                  </a:cxn>
                  <a:cxn ang="0">
                    <a:pos x="220" y="36"/>
                  </a:cxn>
                  <a:cxn ang="0">
                    <a:pos x="229" y="30"/>
                  </a:cxn>
                  <a:cxn ang="0">
                    <a:pos x="240" y="22"/>
                  </a:cxn>
                  <a:cxn ang="0">
                    <a:pos x="250" y="14"/>
                  </a:cxn>
                  <a:cxn ang="0">
                    <a:pos x="254" y="12"/>
                  </a:cxn>
                  <a:cxn ang="0">
                    <a:pos x="259" y="10"/>
                  </a:cxn>
                  <a:cxn ang="0">
                    <a:pos x="259" y="10"/>
                  </a:cxn>
                  <a:cxn ang="0">
                    <a:pos x="262" y="10"/>
                  </a:cxn>
                  <a:cxn ang="0">
                    <a:pos x="263" y="8"/>
                  </a:cxn>
                  <a:cxn ang="0">
                    <a:pos x="263" y="6"/>
                  </a:cxn>
                  <a:cxn ang="0">
                    <a:pos x="263" y="4"/>
                  </a:cxn>
                  <a:cxn ang="0">
                    <a:pos x="261" y="1"/>
                  </a:cxn>
                  <a:cxn ang="0">
                    <a:pos x="258" y="0"/>
                  </a:cxn>
                  <a:cxn ang="0">
                    <a:pos x="257" y="0"/>
                  </a:cxn>
                  <a:cxn ang="0">
                    <a:pos x="257" y="0"/>
                  </a:cxn>
                </a:cxnLst>
                <a:rect l="0" t="0" r="r" b="b"/>
                <a:pathLst>
                  <a:path w="263" h="209">
                    <a:moveTo>
                      <a:pt x="257" y="0"/>
                    </a:moveTo>
                    <a:lnTo>
                      <a:pt x="257" y="0"/>
                    </a:lnTo>
                    <a:lnTo>
                      <a:pt x="249" y="2"/>
                    </a:lnTo>
                    <a:lnTo>
                      <a:pt x="241" y="5"/>
                    </a:lnTo>
                    <a:lnTo>
                      <a:pt x="227" y="15"/>
                    </a:lnTo>
                    <a:lnTo>
                      <a:pt x="213" y="26"/>
                    </a:lnTo>
                    <a:lnTo>
                      <a:pt x="199" y="36"/>
                    </a:lnTo>
                    <a:lnTo>
                      <a:pt x="199" y="36"/>
                    </a:lnTo>
                    <a:lnTo>
                      <a:pt x="179" y="49"/>
                    </a:lnTo>
                    <a:lnTo>
                      <a:pt x="161" y="64"/>
                    </a:lnTo>
                    <a:lnTo>
                      <a:pt x="122" y="91"/>
                    </a:lnTo>
                    <a:lnTo>
                      <a:pt x="122" y="91"/>
                    </a:lnTo>
                    <a:lnTo>
                      <a:pt x="105" y="106"/>
                    </a:lnTo>
                    <a:lnTo>
                      <a:pt x="87" y="120"/>
                    </a:lnTo>
                    <a:lnTo>
                      <a:pt x="51" y="148"/>
                    </a:lnTo>
                    <a:lnTo>
                      <a:pt x="51" y="148"/>
                    </a:lnTo>
                    <a:lnTo>
                      <a:pt x="38" y="159"/>
                    </a:lnTo>
                    <a:lnTo>
                      <a:pt x="24" y="171"/>
                    </a:lnTo>
                    <a:lnTo>
                      <a:pt x="11" y="185"/>
                    </a:lnTo>
                    <a:lnTo>
                      <a:pt x="5" y="192"/>
                    </a:lnTo>
                    <a:lnTo>
                      <a:pt x="2" y="200"/>
                    </a:lnTo>
                    <a:lnTo>
                      <a:pt x="2" y="200"/>
                    </a:lnTo>
                    <a:lnTo>
                      <a:pt x="0" y="202"/>
                    </a:lnTo>
                    <a:lnTo>
                      <a:pt x="2" y="205"/>
                    </a:lnTo>
                    <a:lnTo>
                      <a:pt x="4" y="208"/>
                    </a:lnTo>
                    <a:lnTo>
                      <a:pt x="5" y="209"/>
                    </a:lnTo>
                    <a:lnTo>
                      <a:pt x="8" y="209"/>
                    </a:lnTo>
                    <a:lnTo>
                      <a:pt x="9" y="208"/>
                    </a:lnTo>
                    <a:lnTo>
                      <a:pt x="11" y="206"/>
                    </a:lnTo>
                    <a:lnTo>
                      <a:pt x="11" y="206"/>
                    </a:lnTo>
                    <a:lnTo>
                      <a:pt x="15" y="199"/>
                    </a:lnTo>
                    <a:lnTo>
                      <a:pt x="20" y="192"/>
                    </a:lnTo>
                    <a:lnTo>
                      <a:pt x="33" y="179"/>
                    </a:lnTo>
                    <a:lnTo>
                      <a:pt x="46" y="167"/>
                    </a:lnTo>
                    <a:lnTo>
                      <a:pt x="59" y="157"/>
                    </a:lnTo>
                    <a:lnTo>
                      <a:pt x="59" y="157"/>
                    </a:lnTo>
                    <a:lnTo>
                      <a:pt x="93" y="128"/>
                    </a:lnTo>
                    <a:lnTo>
                      <a:pt x="128" y="102"/>
                    </a:lnTo>
                    <a:lnTo>
                      <a:pt x="128" y="102"/>
                    </a:lnTo>
                    <a:lnTo>
                      <a:pt x="158" y="78"/>
                    </a:lnTo>
                    <a:lnTo>
                      <a:pt x="190" y="56"/>
                    </a:lnTo>
                    <a:lnTo>
                      <a:pt x="190" y="56"/>
                    </a:lnTo>
                    <a:lnTo>
                      <a:pt x="220" y="36"/>
                    </a:lnTo>
                    <a:lnTo>
                      <a:pt x="220" y="36"/>
                    </a:lnTo>
                    <a:lnTo>
                      <a:pt x="229" y="30"/>
                    </a:lnTo>
                    <a:lnTo>
                      <a:pt x="240" y="22"/>
                    </a:lnTo>
                    <a:lnTo>
                      <a:pt x="250" y="14"/>
                    </a:lnTo>
                    <a:lnTo>
                      <a:pt x="254" y="12"/>
                    </a:lnTo>
                    <a:lnTo>
                      <a:pt x="259" y="10"/>
                    </a:lnTo>
                    <a:lnTo>
                      <a:pt x="259" y="10"/>
                    </a:lnTo>
                    <a:lnTo>
                      <a:pt x="262" y="10"/>
                    </a:lnTo>
                    <a:lnTo>
                      <a:pt x="263" y="8"/>
                    </a:lnTo>
                    <a:lnTo>
                      <a:pt x="263" y="6"/>
                    </a:lnTo>
                    <a:lnTo>
                      <a:pt x="263" y="4"/>
                    </a:lnTo>
                    <a:lnTo>
                      <a:pt x="261" y="1"/>
                    </a:lnTo>
                    <a:lnTo>
                      <a:pt x="258" y="0"/>
                    </a:lnTo>
                    <a:lnTo>
                      <a:pt x="257" y="0"/>
                    </a:lnTo>
                    <a:lnTo>
                      <a:pt x="25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Freeform 1209"/>
              <p:cNvSpPr/>
              <p:nvPr/>
            </p:nvSpPr>
            <p:spPr bwMode="auto">
              <a:xfrm>
                <a:off x="5243513" y="2185988"/>
                <a:ext cx="103188" cy="79375"/>
              </a:xfrm>
              <a:custGeom>
                <a:avLst/>
                <a:gdLst/>
                <a:ahLst/>
                <a:cxnLst>
                  <a:cxn ang="0">
                    <a:pos x="249" y="1"/>
                  </a:cxn>
                  <a:cxn ang="0">
                    <a:pos x="249" y="1"/>
                  </a:cxn>
                  <a:cxn ang="0">
                    <a:pos x="243" y="7"/>
                  </a:cxn>
                  <a:cxn ang="0">
                    <a:pos x="237" y="13"/>
                  </a:cxn>
                  <a:cxn ang="0">
                    <a:pos x="221" y="23"/>
                  </a:cxn>
                  <a:cxn ang="0">
                    <a:pos x="205" y="32"/>
                  </a:cxn>
                  <a:cxn ang="0">
                    <a:pos x="190" y="40"/>
                  </a:cxn>
                  <a:cxn ang="0">
                    <a:pos x="190" y="40"/>
                  </a:cxn>
                  <a:cxn ang="0">
                    <a:pos x="174" y="52"/>
                  </a:cxn>
                  <a:cxn ang="0">
                    <a:pos x="158" y="62"/>
                  </a:cxn>
                  <a:cxn ang="0">
                    <a:pos x="127" y="87"/>
                  </a:cxn>
                  <a:cxn ang="0">
                    <a:pos x="127" y="87"/>
                  </a:cxn>
                  <a:cxn ang="0">
                    <a:pos x="63" y="136"/>
                  </a:cxn>
                  <a:cxn ang="0">
                    <a:pos x="31" y="162"/>
                  </a:cxn>
                  <a:cxn ang="0">
                    <a:pos x="1" y="188"/>
                  </a:cxn>
                  <a:cxn ang="0">
                    <a:pos x="1" y="188"/>
                  </a:cxn>
                  <a:cxn ang="0">
                    <a:pos x="0" y="189"/>
                  </a:cxn>
                  <a:cxn ang="0">
                    <a:pos x="0" y="192"/>
                  </a:cxn>
                  <a:cxn ang="0">
                    <a:pos x="1" y="196"/>
                  </a:cxn>
                  <a:cxn ang="0">
                    <a:pos x="5" y="197"/>
                  </a:cxn>
                  <a:cxn ang="0">
                    <a:pos x="8" y="197"/>
                  </a:cxn>
                  <a:cxn ang="0">
                    <a:pos x="9" y="196"/>
                  </a:cxn>
                  <a:cxn ang="0">
                    <a:pos x="9" y="196"/>
                  </a:cxn>
                  <a:cxn ang="0">
                    <a:pos x="42" y="168"/>
                  </a:cxn>
                  <a:cxn ang="0">
                    <a:pos x="75" y="142"/>
                  </a:cxn>
                  <a:cxn ang="0">
                    <a:pos x="141" y="90"/>
                  </a:cxn>
                  <a:cxn ang="0">
                    <a:pos x="141" y="90"/>
                  </a:cxn>
                  <a:cxn ang="0">
                    <a:pos x="173" y="68"/>
                  </a:cxn>
                  <a:cxn ang="0">
                    <a:pos x="204" y="45"/>
                  </a:cxn>
                  <a:cxn ang="0">
                    <a:pos x="204" y="45"/>
                  </a:cxn>
                  <a:cxn ang="0">
                    <a:pos x="218" y="38"/>
                  </a:cxn>
                  <a:cxn ang="0">
                    <a:pos x="233" y="30"/>
                  </a:cxn>
                  <a:cxn ang="0">
                    <a:pos x="246" y="21"/>
                  </a:cxn>
                  <a:cxn ang="0">
                    <a:pos x="251" y="15"/>
                  </a:cxn>
                  <a:cxn ang="0">
                    <a:pos x="256" y="10"/>
                  </a:cxn>
                  <a:cxn ang="0">
                    <a:pos x="256" y="10"/>
                  </a:cxn>
                  <a:cxn ang="0">
                    <a:pos x="258" y="7"/>
                  </a:cxn>
                  <a:cxn ang="0">
                    <a:pos x="258" y="5"/>
                  </a:cxn>
                  <a:cxn ang="0">
                    <a:pos x="256" y="1"/>
                  </a:cxn>
                  <a:cxn ang="0">
                    <a:pos x="255" y="0"/>
                  </a:cxn>
                  <a:cxn ang="0">
                    <a:pos x="252" y="0"/>
                  </a:cxn>
                  <a:cxn ang="0">
                    <a:pos x="251" y="0"/>
                  </a:cxn>
                  <a:cxn ang="0">
                    <a:pos x="249" y="1"/>
                  </a:cxn>
                  <a:cxn ang="0">
                    <a:pos x="249" y="1"/>
                  </a:cxn>
                </a:cxnLst>
                <a:rect l="0" t="0" r="r" b="b"/>
                <a:pathLst>
                  <a:path w="258" h="197">
                    <a:moveTo>
                      <a:pt x="249" y="1"/>
                    </a:moveTo>
                    <a:lnTo>
                      <a:pt x="249" y="1"/>
                    </a:lnTo>
                    <a:lnTo>
                      <a:pt x="243" y="7"/>
                    </a:lnTo>
                    <a:lnTo>
                      <a:pt x="237" y="13"/>
                    </a:lnTo>
                    <a:lnTo>
                      <a:pt x="221" y="23"/>
                    </a:lnTo>
                    <a:lnTo>
                      <a:pt x="205" y="32"/>
                    </a:lnTo>
                    <a:lnTo>
                      <a:pt x="190" y="40"/>
                    </a:lnTo>
                    <a:lnTo>
                      <a:pt x="190" y="40"/>
                    </a:lnTo>
                    <a:lnTo>
                      <a:pt x="174" y="52"/>
                    </a:lnTo>
                    <a:lnTo>
                      <a:pt x="158" y="62"/>
                    </a:lnTo>
                    <a:lnTo>
                      <a:pt x="127" y="87"/>
                    </a:lnTo>
                    <a:lnTo>
                      <a:pt x="127" y="87"/>
                    </a:lnTo>
                    <a:lnTo>
                      <a:pt x="63" y="136"/>
                    </a:lnTo>
                    <a:lnTo>
                      <a:pt x="31" y="162"/>
                    </a:lnTo>
                    <a:lnTo>
                      <a:pt x="1" y="188"/>
                    </a:lnTo>
                    <a:lnTo>
                      <a:pt x="1" y="188"/>
                    </a:lnTo>
                    <a:lnTo>
                      <a:pt x="0" y="189"/>
                    </a:lnTo>
                    <a:lnTo>
                      <a:pt x="0" y="192"/>
                    </a:lnTo>
                    <a:lnTo>
                      <a:pt x="1" y="196"/>
                    </a:lnTo>
                    <a:lnTo>
                      <a:pt x="5" y="197"/>
                    </a:lnTo>
                    <a:lnTo>
                      <a:pt x="8" y="197"/>
                    </a:lnTo>
                    <a:lnTo>
                      <a:pt x="9" y="196"/>
                    </a:lnTo>
                    <a:lnTo>
                      <a:pt x="9" y="196"/>
                    </a:lnTo>
                    <a:lnTo>
                      <a:pt x="42" y="168"/>
                    </a:lnTo>
                    <a:lnTo>
                      <a:pt x="75" y="142"/>
                    </a:lnTo>
                    <a:lnTo>
                      <a:pt x="141" y="90"/>
                    </a:lnTo>
                    <a:lnTo>
                      <a:pt x="141" y="90"/>
                    </a:lnTo>
                    <a:lnTo>
                      <a:pt x="173" y="68"/>
                    </a:lnTo>
                    <a:lnTo>
                      <a:pt x="204" y="45"/>
                    </a:lnTo>
                    <a:lnTo>
                      <a:pt x="204" y="45"/>
                    </a:lnTo>
                    <a:lnTo>
                      <a:pt x="218" y="38"/>
                    </a:lnTo>
                    <a:lnTo>
                      <a:pt x="233" y="30"/>
                    </a:lnTo>
                    <a:lnTo>
                      <a:pt x="246" y="21"/>
                    </a:lnTo>
                    <a:lnTo>
                      <a:pt x="251" y="15"/>
                    </a:lnTo>
                    <a:lnTo>
                      <a:pt x="256" y="10"/>
                    </a:lnTo>
                    <a:lnTo>
                      <a:pt x="256" y="10"/>
                    </a:lnTo>
                    <a:lnTo>
                      <a:pt x="258" y="7"/>
                    </a:lnTo>
                    <a:lnTo>
                      <a:pt x="258" y="5"/>
                    </a:lnTo>
                    <a:lnTo>
                      <a:pt x="256" y="1"/>
                    </a:lnTo>
                    <a:lnTo>
                      <a:pt x="255" y="0"/>
                    </a:lnTo>
                    <a:lnTo>
                      <a:pt x="252" y="0"/>
                    </a:lnTo>
                    <a:lnTo>
                      <a:pt x="251" y="0"/>
                    </a:lnTo>
                    <a:lnTo>
                      <a:pt x="249" y="1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Freeform 1211"/>
              <p:cNvSpPr/>
              <p:nvPr/>
            </p:nvSpPr>
            <p:spPr bwMode="auto">
              <a:xfrm>
                <a:off x="5237163" y="2224088"/>
                <a:ext cx="107950" cy="79375"/>
              </a:xfrm>
              <a:custGeom>
                <a:avLst/>
                <a:gdLst/>
                <a:ahLst/>
                <a:cxnLst>
                  <a:cxn ang="0">
                    <a:pos x="266" y="0"/>
                  </a:cxn>
                  <a:cxn ang="0">
                    <a:pos x="266" y="0"/>
                  </a:cxn>
                  <a:cxn ang="0">
                    <a:pos x="249" y="12"/>
                  </a:cxn>
                  <a:cxn ang="0">
                    <a:pos x="232" y="22"/>
                  </a:cxn>
                  <a:cxn ang="0">
                    <a:pos x="197" y="41"/>
                  </a:cxn>
                  <a:cxn ang="0">
                    <a:pos x="197" y="41"/>
                  </a:cxn>
                  <a:cxn ang="0">
                    <a:pos x="178" y="51"/>
                  </a:cxn>
                  <a:cxn ang="0">
                    <a:pos x="161" y="63"/>
                  </a:cxn>
                  <a:cxn ang="0">
                    <a:pos x="129" y="88"/>
                  </a:cxn>
                  <a:cxn ang="0">
                    <a:pos x="129" y="88"/>
                  </a:cxn>
                  <a:cxn ang="0">
                    <a:pos x="98" y="110"/>
                  </a:cxn>
                  <a:cxn ang="0">
                    <a:pos x="70" y="133"/>
                  </a:cxn>
                  <a:cxn ang="0">
                    <a:pos x="70" y="133"/>
                  </a:cxn>
                  <a:cxn ang="0">
                    <a:pos x="54" y="148"/>
                  </a:cxn>
                  <a:cxn ang="0">
                    <a:pos x="38" y="164"/>
                  </a:cxn>
                  <a:cxn ang="0">
                    <a:pos x="30" y="170"/>
                  </a:cxn>
                  <a:cxn ang="0">
                    <a:pos x="23" y="178"/>
                  </a:cxn>
                  <a:cxn ang="0">
                    <a:pos x="13" y="183"/>
                  </a:cxn>
                  <a:cxn ang="0">
                    <a:pos x="4" y="187"/>
                  </a:cxn>
                  <a:cxn ang="0">
                    <a:pos x="4" y="187"/>
                  </a:cxn>
                  <a:cxn ang="0">
                    <a:pos x="3" y="187"/>
                  </a:cxn>
                  <a:cxn ang="0">
                    <a:pos x="2" y="190"/>
                  </a:cxn>
                  <a:cxn ang="0">
                    <a:pos x="0" y="192"/>
                  </a:cxn>
                  <a:cxn ang="0">
                    <a:pos x="3" y="196"/>
                  </a:cxn>
                  <a:cxn ang="0">
                    <a:pos x="4" y="198"/>
                  </a:cxn>
                  <a:cxn ang="0">
                    <a:pos x="7" y="198"/>
                  </a:cxn>
                  <a:cxn ang="0">
                    <a:pos x="11" y="198"/>
                  </a:cxn>
                  <a:cxn ang="0">
                    <a:pos x="11" y="198"/>
                  </a:cxn>
                  <a:cxn ang="0">
                    <a:pos x="13" y="196"/>
                  </a:cxn>
                  <a:cxn ang="0">
                    <a:pos x="15" y="195"/>
                  </a:cxn>
                  <a:cxn ang="0">
                    <a:pos x="15" y="195"/>
                  </a:cxn>
                  <a:cxn ang="0">
                    <a:pos x="25" y="188"/>
                  </a:cxn>
                  <a:cxn ang="0">
                    <a:pos x="34" y="181"/>
                  </a:cxn>
                  <a:cxn ang="0">
                    <a:pos x="53" y="164"/>
                  </a:cxn>
                  <a:cxn ang="0">
                    <a:pos x="53" y="164"/>
                  </a:cxn>
                  <a:cxn ang="0">
                    <a:pos x="70" y="148"/>
                  </a:cxn>
                  <a:cxn ang="0">
                    <a:pos x="88" y="132"/>
                  </a:cxn>
                  <a:cxn ang="0">
                    <a:pos x="126" y="103"/>
                  </a:cxn>
                  <a:cxn ang="0">
                    <a:pos x="126" y="103"/>
                  </a:cxn>
                  <a:cxn ang="0">
                    <a:pos x="159" y="79"/>
                  </a:cxn>
                  <a:cxn ang="0">
                    <a:pos x="176" y="65"/>
                  </a:cxn>
                  <a:cxn ang="0">
                    <a:pos x="194" y="55"/>
                  </a:cxn>
                  <a:cxn ang="0">
                    <a:pos x="194" y="55"/>
                  </a:cxn>
                  <a:cxn ang="0">
                    <a:pos x="233" y="34"/>
                  </a:cxn>
                  <a:cxn ang="0">
                    <a:pos x="253" y="22"/>
                  </a:cxn>
                  <a:cxn ang="0">
                    <a:pos x="272" y="11"/>
                  </a:cxn>
                  <a:cxn ang="0">
                    <a:pos x="272" y="11"/>
                  </a:cxn>
                  <a:cxn ang="0">
                    <a:pos x="274" y="9"/>
                  </a:cxn>
                  <a:cxn ang="0">
                    <a:pos x="275" y="7"/>
                  </a:cxn>
                  <a:cxn ang="0">
                    <a:pos x="274" y="3"/>
                  </a:cxn>
                  <a:cxn ang="0">
                    <a:pos x="272" y="1"/>
                  </a:cxn>
                  <a:cxn ang="0">
                    <a:pos x="270" y="0"/>
                  </a:cxn>
                  <a:cxn ang="0">
                    <a:pos x="269" y="0"/>
                  </a:cxn>
                  <a:cxn ang="0">
                    <a:pos x="266" y="0"/>
                  </a:cxn>
                  <a:cxn ang="0">
                    <a:pos x="266" y="0"/>
                  </a:cxn>
                </a:cxnLst>
                <a:rect l="0" t="0" r="r" b="b"/>
                <a:pathLst>
                  <a:path w="275" h="198">
                    <a:moveTo>
                      <a:pt x="266" y="0"/>
                    </a:moveTo>
                    <a:lnTo>
                      <a:pt x="266" y="0"/>
                    </a:lnTo>
                    <a:lnTo>
                      <a:pt x="249" y="12"/>
                    </a:lnTo>
                    <a:lnTo>
                      <a:pt x="232" y="22"/>
                    </a:lnTo>
                    <a:lnTo>
                      <a:pt x="197" y="41"/>
                    </a:lnTo>
                    <a:lnTo>
                      <a:pt x="197" y="41"/>
                    </a:lnTo>
                    <a:lnTo>
                      <a:pt x="178" y="51"/>
                    </a:lnTo>
                    <a:lnTo>
                      <a:pt x="161" y="63"/>
                    </a:lnTo>
                    <a:lnTo>
                      <a:pt x="129" y="88"/>
                    </a:lnTo>
                    <a:lnTo>
                      <a:pt x="129" y="88"/>
                    </a:lnTo>
                    <a:lnTo>
                      <a:pt x="98" y="110"/>
                    </a:lnTo>
                    <a:lnTo>
                      <a:pt x="70" y="133"/>
                    </a:lnTo>
                    <a:lnTo>
                      <a:pt x="70" y="133"/>
                    </a:lnTo>
                    <a:lnTo>
                      <a:pt x="54" y="148"/>
                    </a:lnTo>
                    <a:lnTo>
                      <a:pt x="38" y="164"/>
                    </a:lnTo>
                    <a:lnTo>
                      <a:pt x="30" y="170"/>
                    </a:lnTo>
                    <a:lnTo>
                      <a:pt x="23" y="178"/>
                    </a:lnTo>
                    <a:lnTo>
                      <a:pt x="13" y="183"/>
                    </a:lnTo>
                    <a:lnTo>
                      <a:pt x="4" y="187"/>
                    </a:lnTo>
                    <a:lnTo>
                      <a:pt x="4" y="187"/>
                    </a:lnTo>
                    <a:lnTo>
                      <a:pt x="3" y="187"/>
                    </a:lnTo>
                    <a:lnTo>
                      <a:pt x="2" y="190"/>
                    </a:lnTo>
                    <a:lnTo>
                      <a:pt x="0" y="192"/>
                    </a:lnTo>
                    <a:lnTo>
                      <a:pt x="3" y="196"/>
                    </a:lnTo>
                    <a:lnTo>
                      <a:pt x="4" y="198"/>
                    </a:lnTo>
                    <a:lnTo>
                      <a:pt x="7" y="198"/>
                    </a:lnTo>
                    <a:lnTo>
                      <a:pt x="11" y="198"/>
                    </a:lnTo>
                    <a:lnTo>
                      <a:pt x="11" y="198"/>
                    </a:lnTo>
                    <a:lnTo>
                      <a:pt x="13" y="196"/>
                    </a:lnTo>
                    <a:lnTo>
                      <a:pt x="15" y="195"/>
                    </a:lnTo>
                    <a:lnTo>
                      <a:pt x="15" y="195"/>
                    </a:lnTo>
                    <a:lnTo>
                      <a:pt x="25" y="188"/>
                    </a:lnTo>
                    <a:lnTo>
                      <a:pt x="34" y="181"/>
                    </a:lnTo>
                    <a:lnTo>
                      <a:pt x="53" y="164"/>
                    </a:lnTo>
                    <a:lnTo>
                      <a:pt x="53" y="164"/>
                    </a:lnTo>
                    <a:lnTo>
                      <a:pt x="70" y="148"/>
                    </a:lnTo>
                    <a:lnTo>
                      <a:pt x="88" y="132"/>
                    </a:lnTo>
                    <a:lnTo>
                      <a:pt x="126" y="103"/>
                    </a:lnTo>
                    <a:lnTo>
                      <a:pt x="126" y="103"/>
                    </a:lnTo>
                    <a:lnTo>
                      <a:pt x="159" y="79"/>
                    </a:lnTo>
                    <a:lnTo>
                      <a:pt x="176" y="65"/>
                    </a:lnTo>
                    <a:lnTo>
                      <a:pt x="194" y="55"/>
                    </a:lnTo>
                    <a:lnTo>
                      <a:pt x="194" y="55"/>
                    </a:lnTo>
                    <a:lnTo>
                      <a:pt x="233" y="34"/>
                    </a:lnTo>
                    <a:lnTo>
                      <a:pt x="253" y="22"/>
                    </a:lnTo>
                    <a:lnTo>
                      <a:pt x="272" y="11"/>
                    </a:lnTo>
                    <a:lnTo>
                      <a:pt x="272" y="11"/>
                    </a:lnTo>
                    <a:lnTo>
                      <a:pt x="274" y="9"/>
                    </a:lnTo>
                    <a:lnTo>
                      <a:pt x="275" y="7"/>
                    </a:lnTo>
                    <a:lnTo>
                      <a:pt x="274" y="3"/>
                    </a:lnTo>
                    <a:lnTo>
                      <a:pt x="272" y="1"/>
                    </a:lnTo>
                    <a:lnTo>
                      <a:pt x="270" y="0"/>
                    </a:lnTo>
                    <a:lnTo>
                      <a:pt x="269" y="0"/>
                    </a:lnTo>
                    <a:lnTo>
                      <a:pt x="266" y="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Freeform 1212"/>
              <p:cNvSpPr/>
              <p:nvPr/>
            </p:nvSpPr>
            <p:spPr bwMode="auto">
              <a:xfrm>
                <a:off x="5243513" y="2257425"/>
                <a:ext cx="103188" cy="79375"/>
              </a:xfrm>
              <a:custGeom>
                <a:avLst/>
                <a:gdLst/>
                <a:ahLst/>
                <a:cxnLst>
                  <a:cxn ang="0">
                    <a:pos x="249" y="1"/>
                  </a:cxn>
                  <a:cxn ang="0">
                    <a:pos x="237" y="10"/>
                  </a:cxn>
                  <a:cxn ang="0">
                    <a:pos x="224" y="15"/>
                  </a:cxn>
                  <a:cxn ang="0">
                    <a:pos x="211" y="25"/>
                  </a:cxn>
                  <a:cxn ang="0">
                    <a:pos x="196" y="35"/>
                  </a:cxn>
                  <a:cxn ang="0">
                    <a:pos x="182" y="43"/>
                  </a:cxn>
                  <a:cxn ang="0">
                    <a:pos x="141" y="76"/>
                  </a:cxn>
                  <a:cxn ang="0">
                    <a:pos x="126" y="90"/>
                  </a:cxn>
                  <a:cxn ang="0">
                    <a:pos x="77" y="132"/>
                  </a:cxn>
                  <a:cxn ang="0">
                    <a:pos x="60" y="146"/>
                  </a:cxn>
                  <a:cxn ang="0">
                    <a:pos x="43" y="161"/>
                  </a:cxn>
                  <a:cxn ang="0">
                    <a:pos x="26" y="176"/>
                  </a:cxn>
                  <a:cxn ang="0">
                    <a:pos x="16" y="184"/>
                  </a:cxn>
                  <a:cxn ang="0">
                    <a:pos x="5" y="186"/>
                  </a:cxn>
                  <a:cxn ang="0">
                    <a:pos x="3" y="187"/>
                  </a:cxn>
                  <a:cxn ang="0">
                    <a:pos x="0" y="192"/>
                  </a:cxn>
                  <a:cxn ang="0">
                    <a:pos x="3" y="197"/>
                  </a:cxn>
                  <a:cxn ang="0">
                    <a:pos x="13" y="197"/>
                  </a:cxn>
                  <a:cxn ang="0">
                    <a:pos x="16" y="197"/>
                  </a:cxn>
                  <a:cxn ang="0">
                    <a:pos x="17" y="196"/>
                  </a:cxn>
                  <a:cxn ang="0">
                    <a:pos x="33" y="186"/>
                  </a:cxn>
                  <a:cxn ang="0">
                    <a:pos x="47" y="172"/>
                  </a:cxn>
                  <a:cxn ang="0">
                    <a:pos x="84" y="141"/>
                  </a:cxn>
                  <a:cxn ang="0">
                    <a:pos x="122" y="108"/>
                  </a:cxn>
                  <a:cxn ang="0">
                    <a:pos x="140" y="91"/>
                  </a:cxn>
                  <a:cxn ang="0">
                    <a:pos x="180" y="59"/>
                  </a:cxn>
                  <a:cxn ang="0">
                    <a:pos x="203" y="44"/>
                  </a:cxn>
                  <a:cxn ang="0">
                    <a:pos x="230" y="26"/>
                  </a:cxn>
                  <a:cxn ang="0">
                    <a:pos x="237" y="22"/>
                  </a:cxn>
                  <a:cxn ang="0">
                    <a:pos x="251" y="14"/>
                  </a:cxn>
                  <a:cxn ang="0">
                    <a:pos x="256" y="9"/>
                  </a:cxn>
                  <a:cxn ang="0">
                    <a:pos x="258" y="5"/>
                  </a:cxn>
                  <a:cxn ang="0">
                    <a:pos x="255" y="0"/>
                  </a:cxn>
                  <a:cxn ang="0">
                    <a:pos x="251" y="0"/>
                  </a:cxn>
                  <a:cxn ang="0">
                    <a:pos x="249" y="1"/>
                  </a:cxn>
                </a:cxnLst>
                <a:rect l="0" t="0" r="r" b="b"/>
                <a:pathLst>
                  <a:path w="258" h="197">
                    <a:moveTo>
                      <a:pt x="249" y="1"/>
                    </a:moveTo>
                    <a:lnTo>
                      <a:pt x="249" y="1"/>
                    </a:lnTo>
                    <a:lnTo>
                      <a:pt x="243" y="6"/>
                    </a:lnTo>
                    <a:lnTo>
                      <a:pt x="237" y="10"/>
                    </a:lnTo>
                    <a:lnTo>
                      <a:pt x="224" y="15"/>
                    </a:lnTo>
                    <a:lnTo>
                      <a:pt x="224" y="15"/>
                    </a:lnTo>
                    <a:lnTo>
                      <a:pt x="217" y="21"/>
                    </a:lnTo>
                    <a:lnTo>
                      <a:pt x="211" y="25"/>
                    </a:lnTo>
                    <a:lnTo>
                      <a:pt x="204" y="30"/>
                    </a:lnTo>
                    <a:lnTo>
                      <a:pt x="196" y="35"/>
                    </a:lnTo>
                    <a:lnTo>
                      <a:pt x="196" y="35"/>
                    </a:lnTo>
                    <a:lnTo>
                      <a:pt x="182" y="43"/>
                    </a:lnTo>
                    <a:lnTo>
                      <a:pt x="169" y="53"/>
                    </a:lnTo>
                    <a:lnTo>
                      <a:pt x="141" y="76"/>
                    </a:lnTo>
                    <a:lnTo>
                      <a:pt x="141" y="76"/>
                    </a:lnTo>
                    <a:lnTo>
                      <a:pt x="126" y="90"/>
                    </a:lnTo>
                    <a:lnTo>
                      <a:pt x="110" y="103"/>
                    </a:lnTo>
                    <a:lnTo>
                      <a:pt x="77" y="132"/>
                    </a:lnTo>
                    <a:lnTo>
                      <a:pt x="77" y="132"/>
                    </a:lnTo>
                    <a:lnTo>
                      <a:pt x="60" y="146"/>
                    </a:lnTo>
                    <a:lnTo>
                      <a:pt x="43" y="161"/>
                    </a:lnTo>
                    <a:lnTo>
                      <a:pt x="43" y="161"/>
                    </a:lnTo>
                    <a:lnTo>
                      <a:pt x="35" y="169"/>
                    </a:lnTo>
                    <a:lnTo>
                      <a:pt x="26" y="176"/>
                    </a:lnTo>
                    <a:lnTo>
                      <a:pt x="21" y="180"/>
                    </a:lnTo>
                    <a:lnTo>
                      <a:pt x="16" y="184"/>
                    </a:lnTo>
                    <a:lnTo>
                      <a:pt x="10" y="186"/>
                    </a:lnTo>
                    <a:lnTo>
                      <a:pt x="5" y="186"/>
                    </a:lnTo>
                    <a:lnTo>
                      <a:pt x="5" y="186"/>
                    </a:lnTo>
                    <a:lnTo>
                      <a:pt x="3" y="187"/>
                    </a:lnTo>
                    <a:lnTo>
                      <a:pt x="1" y="188"/>
                    </a:lnTo>
                    <a:lnTo>
                      <a:pt x="0" y="192"/>
                    </a:lnTo>
                    <a:lnTo>
                      <a:pt x="1" y="196"/>
                    </a:lnTo>
                    <a:lnTo>
                      <a:pt x="3" y="197"/>
                    </a:lnTo>
                    <a:lnTo>
                      <a:pt x="5" y="197"/>
                    </a:lnTo>
                    <a:lnTo>
                      <a:pt x="13" y="197"/>
                    </a:lnTo>
                    <a:lnTo>
                      <a:pt x="13" y="197"/>
                    </a:lnTo>
                    <a:lnTo>
                      <a:pt x="16" y="197"/>
                    </a:lnTo>
                    <a:lnTo>
                      <a:pt x="17" y="196"/>
                    </a:lnTo>
                    <a:lnTo>
                      <a:pt x="17" y="196"/>
                    </a:lnTo>
                    <a:lnTo>
                      <a:pt x="25" y="192"/>
                    </a:lnTo>
                    <a:lnTo>
                      <a:pt x="33" y="186"/>
                    </a:lnTo>
                    <a:lnTo>
                      <a:pt x="47" y="172"/>
                    </a:lnTo>
                    <a:lnTo>
                      <a:pt x="47" y="172"/>
                    </a:lnTo>
                    <a:lnTo>
                      <a:pt x="65" y="157"/>
                    </a:lnTo>
                    <a:lnTo>
                      <a:pt x="84" y="141"/>
                    </a:lnTo>
                    <a:lnTo>
                      <a:pt x="103" y="125"/>
                    </a:lnTo>
                    <a:lnTo>
                      <a:pt x="122" y="108"/>
                    </a:lnTo>
                    <a:lnTo>
                      <a:pt x="122" y="108"/>
                    </a:lnTo>
                    <a:lnTo>
                      <a:pt x="140" y="91"/>
                    </a:lnTo>
                    <a:lnTo>
                      <a:pt x="160" y="74"/>
                    </a:lnTo>
                    <a:lnTo>
                      <a:pt x="180" y="59"/>
                    </a:lnTo>
                    <a:lnTo>
                      <a:pt x="203" y="44"/>
                    </a:lnTo>
                    <a:lnTo>
                      <a:pt x="203" y="44"/>
                    </a:lnTo>
                    <a:lnTo>
                      <a:pt x="217" y="35"/>
                    </a:lnTo>
                    <a:lnTo>
                      <a:pt x="230" y="26"/>
                    </a:lnTo>
                    <a:lnTo>
                      <a:pt x="230" y="26"/>
                    </a:lnTo>
                    <a:lnTo>
                      <a:pt x="237" y="22"/>
                    </a:lnTo>
                    <a:lnTo>
                      <a:pt x="243" y="18"/>
                    </a:lnTo>
                    <a:lnTo>
                      <a:pt x="251" y="14"/>
                    </a:lnTo>
                    <a:lnTo>
                      <a:pt x="256" y="9"/>
                    </a:lnTo>
                    <a:lnTo>
                      <a:pt x="256" y="9"/>
                    </a:lnTo>
                    <a:lnTo>
                      <a:pt x="258" y="8"/>
                    </a:lnTo>
                    <a:lnTo>
                      <a:pt x="258" y="5"/>
                    </a:lnTo>
                    <a:lnTo>
                      <a:pt x="256" y="1"/>
                    </a:lnTo>
                    <a:lnTo>
                      <a:pt x="255" y="0"/>
                    </a:lnTo>
                    <a:lnTo>
                      <a:pt x="252" y="0"/>
                    </a:lnTo>
                    <a:lnTo>
                      <a:pt x="251" y="0"/>
                    </a:lnTo>
                    <a:lnTo>
                      <a:pt x="249" y="1"/>
                    </a:lnTo>
                    <a:lnTo>
                      <a:pt x="2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Freeform 1213"/>
              <p:cNvSpPr/>
              <p:nvPr/>
            </p:nvSpPr>
            <p:spPr bwMode="auto">
              <a:xfrm>
                <a:off x="5240338" y="2293938"/>
                <a:ext cx="104775" cy="80963"/>
              </a:xfrm>
              <a:custGeom>
                <a:avLst/>
                <a:gdLst/>
                <a:ahLst/>
                <a:cxnLst>
                  <a:cxn ang="0">
                    <a:pos x="258" y="0"/>
                  </a:cxn>
                  <a:cxn ang="0">
                    <a:pos x="258" y="0"/>
                  </a:cxn>
                  <a:cxn ang="0">
                    <a:pos x="241" y="11"/>
                  </a:cxn>
                  <a:cxn ang="0">
                    <a:pos x="224" y="21"/>
                  </a:cxn>
                  <a:cxn ang="0">
                    <a:pos x="208" y="34"/>
                  </a:cxn>
                  <a:cxn ang="0">
                    <a:pos x="192" y="47"/>
                  </a:cxn>
                  <a:cxn ang="0">
                    <a:pos x="162" y="74"/>
                  </a:cxn>
                  <a:cxn ang="0">
                    <a:pos x="147" y="87"/>
                  </a:cxn>
                  <a:cxn ang="0">
                    <a:pos x="131" y="98"/>
                  </a:cxn>
                  <a:cxn ang="0">
                    <a:pos x="131" y="98"/>
                  </a:cxn>
                  <a:cxn ang="0">
                    <a:pos x="97" y="121"/>
                  </a:cxn>
                  <a:cxn ang="0">
                    <a:pos x="64" y="144"/>
                  </a:cxn>
                  <a:cxn ang="0">
                    <a:pos x="33" y="169"/>
                  </a:cxn>
                  <a:cxn ang="0">
                    <a:pos x="2" y="195"/>
                  </a:cxn>
                  <a:cxn ang="0">
                    <a:pos x="2" y="195"/>
                  </a:cxn>
                  <a:cxn ang="0">
                    <a:pos x="0" y="198"/>
                  </a:cxn>
                  <a:cxn ang="0">
                    <a:pos x="0" y="199"/>
                  </a:cxn>
                  <a:cxn ang="0">
                    <a:pos x="2" y="203"/>
                  </a:cxn>
                  <a:cxn ang="0">
                    <a:pos x="5" y="206"/>
                  </a:cxn>
                  <a:cxn ang="0">
                    <a:pos x="8" y="206"/>
                  </a:cxn>
                  <a:cxn ang="0">
                    <a:pos x="11" y="204"/>
                  </a:cxn>
                  <a:cxn ang="0">
                    <a:pos x="11" y="204"/>
                  </a:cxn>
                  <a:cxn ang="0">
                    <a:pos x="42" y="177"/>
                  </a:cxn>
                  <a:cxn ang="0">
                    <a:pos x="76" y="151"/>
                  </a:cxn>
                  <a:cxn ang="0">
                    <a:pos x="111" y="126"/>
                  </a:cxn>
                  <a:cxn ang="0">
                    <a:pos x="145" y="102"/>
                  </a:cxn>
                  <a:cxn ang="0">
                    <a:pos x="145" y="102"/>
                  </a:cxn>
                  <a:cxn ang="0">
                    <a:pos x="161" y="91"/>
                  </a:cxn>
                  <a:cxn ang="0">
                    <a:pos x="175" y="79"/>
                  </a:cxn>
                  <a:cxn ang="0">
                    <a:pos x="203" y="54"/>
                  </a:cxn>
                  <a:cxn ang="0">
                    <a:pos x="217" y="42"/>
                  </a:cxn>
                  <a:cxn ang="0">
                    <a:pos x="232" y="30"/>
                  </a:cxn>
                  <a:cxn ang="0">
                    <a:pos x="247" y="20"/>
                  </a:cxn>
                  <a:cxn ang="0">
                    <a:pos x="264" y="11"/>
                  </a:cxn>
                  <a:cxn ang="0">
                    <a:pos x="264" y="11"/>
                  </a:cxn>
                  <a:cxn ang="0">
                    <a:pos x="266" y="9"/>
                  </a:cxn>
                  <a:cxn ang="0">
                    <a:pos x="267" y="7"/>
                  </a:cxn>
                  <a:cxn ang="0">
                    <a:pos x="267" y="6"/>
                  </a:cxn>
                  <a:cxn ang="0">
                    <a:pos x="266" y="3"/>
                  </a:cxn>
                  <a:cxn ang="0">
                    <a:pos x="263" y="0"/>
                  </a:cxn>
                  <a:cxn ang="0">
                    <a:pos x="261" y="0"/>
                  </a:cxn>
                  <a:cxn ang="0">
                    <a:pos x="258" y="0"/>
                  </a:cxn>
                  <a:cxn ang="0">
                    <a:pos x="258" y="0"/>
                  </a:cxn>
                </a:cxnLst>
                <a:rect l="0" t="0" r="r" b="b"/>
                <a:pathLst>
                  <a:path w="267" h="206">
                    <a:moveTo>
                      <a:pt x="258" y="0"/>
                    </a:moveTo>
                    <a:lnTo>
                      <a:pt x="258" y="0"/>
                    </a:lnTo>
                    <a:lnTo>
                      <a:pt x="241" y="11"/>
                    </a:lnTo>
                    <a:lnTo>
                      <a:pt x="224" y="21"/>
                    </a:lnTo>
                    <a:lnTo>
                      <a:pt x="208" y="34"/>
                    </a:lnTo>
                    <a:lnTo>
                      <a:pt x="192" y="47"/>
                    </a:lnTo>
                    <a:lnTo>
                      <a:pt x="162" y="74"/>
                    </a:lnTo>
                    <a:lnTo>
                      <a:pt x="147" y="87"/>
                    </a:lnTo>
                    <a:lnTo>
                      <a:pt x="131" y="98"/>
                    </a:lnTo>
                    <a:lnTo>
                      <a:pt x="131" y="98"/>
                    </a:lnTo>
                    <a:lnTo>
                      <a:pt x="97" y="121"/>
                    </a:lnTo>
                    <a:lnTo>
                      <a:pt x="64" y="144"/>
                    </a:lnTo>
                    <a:lnTo>
                      <a:pt x="33" y="169"/>
                    </a:lnTo>
                    <a:lnTo>
                      <a:pt x="2" y="195"/>
                    </a:lnTo>
                    <a:lnTo>
                      <a:pt x="2" y="195"/>
                    </a:lnTo>
                    <a:lnTo>
                      <a:pt x="0" y="198"/>
                    </a:lnTo>
                    <a:lnTo>
                      <a:pt x="0" y="199"/>
                    </a:lnTo>
                    <a:lnTo>
                      <a:pt x="2" y="203"/>
                    </a:lnTo>
                    <a:lnTo>
                      <a:pt x="5" y="206"/>
                    </a:lnTo>
                    <a:lnTo>
                      <a:pt x="8" y="206"/>
                    </a:lnTo>
                    <a:lnTo>
                      <a:pt x="11" y="204"/>
                    </a:lnTo>
                    <a:lnTo>
                      <a:pt x="11" y="204"/>
                    </a:lnTo>
                    <a:lnTo>
                      <a:pt x="42" y="177"/>
                    </a:lnTo>
                    <a:lnTo>
                      <a:pt x="76" y="151"/>
                    </a:lnTo>
                    <a:lnTo>
                      <a:pt x="111" y="126"/>
                    </a:lnTo>
                    <a:lnTo>
                      <a:pt x="145" y="102"/>
                    </a:lnTo>
                    <a:lnTo>
                      <a:pt x="145" y="102"/>
                    </a:lnTo>
                    <a:lnTo>
                      <a:pt x="161" y="91"/>
                    </a:lnTo>
                    <a:lnTo>
                      <a:pt x="175" y="79"/>
                    </a:lnTo>
                    <a:lnTo>
                      <a:pt x="203" y="54"/>
                    </a:lnTo>
                    <a:lnTo>
                      <a:pt x="217" y="42"/>
                    </a:lnTo>
                    <a:lnTo>
                      <a:pt x="232" y="30"/>
                    </a:lnTo>
                    <a:lnTo>
                      <a:pt x="247" y="20"/>
                    </a:lnTo>
                    <a:lnTo>
                      <a:pt x="264" y="11"/>
                    </a:lnTo>
                    <a:lnTo>
                      <a:pt x="264" y="11"/>
                    </a:lnTo>
                    <a:lnTo>
                      <a:pt x="266" y="9"/>
                    </a:lnTo>
                    <a:lnTo>
                      <a:pt x="267" y="7"/>
                    </a:lnTo>
                    <a:lnTo>
                      <a:pt x="267" y="6"/>
                    </a:lnTo>
                    <a:lnTo>
                      <a:pt x="266" y="3"/>
                    </a:lnTo>
                    <a:lnTo>
                      <a:pt x="263" y="0"/>
                    </a:lnTo>
                    <a:lnTo>
                      <a:pt x="261" y="0"/>
                    </a:lnTo>
                    <a:lnTo>
                      <a:pt x="258" y="0"/>
                    </a:lnTo>
                    <a:lnTo>
                      <a:pt x="25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Freeform 1214"/>
              <p:cNvSpPr/>
              <p:nvPr/>
            </p:nvSpPr>
            <p:spPr bwMode="auto">
              <a:xfrm>
                <a:off x="5246688" y="2332038"/>
                <a:ext cx="96838" cy="76200"/>
              </a:xfrm>
              <a:custGeom>
                <a:avLst/>
                <a:gdLst/>
                <a:ahLst/>
                <a:cxnLst>
                  <a:cxn ang="0">
                    <a:pos x="235" y="1"/>
                  </a:cxn>
                  <a:cxn ang="0">
                    <a:pos x="235" y="1"/>
                  </a:cxn>
                  <a:cxn ang="0">
                    <a:pos x="219" y="11"/>
                  </a:cxn>
                  <a:cxn ang="0">
                    <a:pos x="205" y="23"/>
                  </a:cxn>
                  <a:cxn ang="0">
                    <a:pos x="189" y="34"/>
                  </a:cxn>
                  <a:cxn ang="0">
                    <a:pos x="173" y="45"/>
                  </a:cxn>
                  <a:cxn ang="0">
                    <a:pos x="173" y="45"/>
                  </a:cxn>
                  <a:cxn ang="0">
                    <a:pos x="139" y="66"/>
                  </a:cxn>
                  <a:cxn ang="0">
                    <a:pos x="105" y="88"/>
                  </a:cxn>
                  <a:cxn ang="0">
                    <a:pos x="105" y="88"/>
                  </a:cxn>
                  <a:cxn ang="0">
                    <a:pos x="92" y="99"/>
                  </a:cxn>
                  <a:cxn ang="0">
                    <a:pos x="81" y="112"/>
                  </a:cxn>
                  <a:cxn ang="0">
                    <a:pos x="68" y="124"/>
                  </a:cxn>
                  <a:cxn ang="0">
                    <a:pos x="56" y="136"/>
                  </a:cxn>
                  <a:cxn ang="0">
                    <a:pos x="56" y="136"/>
                  </a:cxn>
                  <a:cxn ang="0">
                    <a:pos x="30" y="160"/>
                  </a:cxn>
                  <a:cxn ang="0">
                    <a:pos x="15" y="173"/>
                  </a:cxn>
                  <a:cxn ang="0">
                    <a:pos x="2" y="184"/>
                  </a:cxn>
                  <a:cxn ang="0">
                    <a:pos x="2" y="184"/>
                  </a:cxn>
                  <a:cxn ang="0">
                    <a:pos x="1" y="187"/>
                  </a:cxn>
                  <a:cxn ang="0">
                    <a:pos x="0" y="188"/>
                  </a:cxn>
                  <a:cxn ang="0">
                    <a:pos x="1" y="190"/>
                  </a:cxn>
                  <a:cxn ang="0">
                    <a:pos x="2" y="192"/>
                  </a:cxn>
                  <a:cxn ang="0">
                    <a:pos x="6" y="194"/>
                  </a:cxn>
                  <a:cxn ang="0">
                    <a:pos x="7" y="193"/>
                  </a:cxn>
                  <a:cxn ang="0">
                    <a:pos x="10" y="193"/>
                  </a:cxn>
                  <a:cxn ang="0">
                    <a:pos x="10" y="193"/>
                  </a:cxn>
                  <a:cxn ang="0">
                    <a:pos x="24" y="181"/>
                  </a:cxn>
                  <a:cxn ang="0">
                    <a:pos x="37" y="168"/>
                  </a:cxn>
                  <a:cxn ang="0">
                    <a:pos x="65" y="142"/>
                  </a:cxn>
                  <a:cxn ang="0">
                    <a:pos x="91" y="116"/>
                  </a:cxn>
                  <a:cxn ang="0">
                    <a:pos x="105" y="104"/>
                  </a:cxn>
                  <a:cxn ang="0">
                    <a:pos x="120" y="92"/>
                  </a:cxn>
                  <a:cxn ang="0">
                    <a:pos x="120" y="92"/>
                  </a:cxn>
                  <a:cxn ang="0">
                    <a:pos x="149" y="73"/>
                  </a:cxn>
                  <a:cxn ang="0">
                    <a:pos x="179" y="54"/>
                  </a:cxn>
                  <a:cxn ang="0">
                    <a:pos x="179" y="54"/>
                  </a:cxn>
                  <a:cxn ang="0">
                    <a:pos x="194" y="44"/>
                  </a:cxn>
                  <a:cxn ang="0">
                    <a:pos x="210" y="32"/>
                  </a:cxn>
                  <a:cxn ang="0">
                    <a:pos x="226" y="20"/>
                  </a:cxn>
                  <a:cxn ang="0">
                    <a:pos x="242" y="11"/>
                  </a:cxn>
                  <a:cxn ang="0">
                    <a:pos x="242" y="11"/>
                  </a:cxn>
                  <a:cxn ang="0">
                    <a:pos x="243" y="9"/>
                  </a:cxn>
                  <a:cxn ang="0">
                    <a:pos x="244" y="7"/>
                  </a:cxn>
                  <a:cxn ang="0">
                    <a:pos x="243" y="3"/>
                  </a:cxn>
                  <a:cxn ang="0">
                    <a:pos x="240" y="1"/>
                  </a:cxn>
                  <a:cxn ang="0">
                    <a:pos x="238" y="0"/>
                  </a:cxn>
                  <a:cxn ang="0">
                    <a:pos x="235" y="1"/>
                  </a:cxn>
                  <a:cxn ang="0">
                    <a:pos x="235" y="1"/>
                  </a:cxn>
                </a:cxnLst>
                <a:rect l="0" t="0" r="r" b="b"/>
                <a:pathLst>
                  <a:path w="244" h="194">
                    <a:moveTo>
                      <a:pt x="235" y="1"/>
                    </a:moveTo>
                    <a:lnTo>
                      <a:pt x="235" y="1"/>
                    </a:lnTo>
                    <a:lnTo>
                      <a:pt x="219" y="11"/>
                    </a:lnTo>
                    <a:lnTo>
                      <a:pt x="205" y="23"/>
                    </a:lnTo>
                    <a:lnTo>
                      <a:pt x="189" y="34"/>
                    </a:lnTo>
                    <a:lnTo>
                      <a:pt x="173" y="45"/>
                    </a:lnTo>
                    <a:lnTo>
                      <a:pt x="173" y="45"/>
                    </a:lnTo>
                    <a:lnTo>
                      <a:pt x="139" y="66"/>
                    </a:lnTo>
                    <a:lnTo>
                      <a:pt x="105" y="88"/>
                    </a:lnTo>
                    <a:lnTo>
                      <a:pt x="105" y="88"/>
                    </a:lnTo>
                    <a:lnTo>
                      <a:pt x="92" y="99"/>
                    </a:lnTo>
                    <a:lnTo>
                      <a:pt x="81" y="112"/>
                    </a:lnTo>
                    <a:lnTo>
                      <a:pt x="68" y="124"/>
                    </a:lnTo>
                    <a:lnTo>
                      <a:pt x="56" y="136"/>
                    </a:lnTo>
                    <a:lnTo>
                      <a:pt x="56" y="136"/>
                    </a:lnTo>
                    <a:lnTo>
                      <a:pt x="30" y="160"/>
                    </a:lnTo>
                    <a:lnTo>
                      <a:pt x="15" y="173"/>
                    </a:lnTo>
                    <a:lnTo>
                      <a:pt x="2" y="184"/>
                    </a:lnTo>
                    <a:lnTo>
                      <a:pt x="2" y="184"/>
                    </a:lnTo>
                    <a:lnTo>
                      <a:pt x="1" y="187"/>
                    </a:lnTo>
                    <a:lnTo>
                      <a:pt x="0" y="188"/>
                    </a:lnTo>
                    <a:lnTo>
                      <a:pt x="1" y="190"/>
                    </a:lnTo>
                    <a:lnTo>
                      <a:pt x="2" y="192"/>
                    </a:lnTo>
                    <a:lnTo>
                      <a:pt x="6" y="194"/>
                    </a:lnTo>
                    <a:lnTo>
                      <a:pt x="7" y="193"/>
                    </a:lnTo>
                    <a:lnTo>
                      <a:pt x="10" y="193"/>
                    </a:lnTo>
                    <a:lnTo>
                      <a:pt x="10" y="193"/>
                    </a:lnTo>
                    <a:lnTo>
                      <a:pt x="24" y="181"/>
                    </a:lnTo>
                    <a:lnTo>
                      <a:pt x="37" y="168"/>
                    </a:lnTo>
                    <a:lnTo>
                      <a:pt x="65" y="142"/>
                    </a:lnTo>
                    <a:lnTo>
                      <a:pt x="91" y="116"/>
                    </a:lnTo>
                    <a:lnTo>
                      <a:pt x="105" y="104"/>
                    </a:lnTo>
                    <a:lnTo>
                      <a:pt x="120" y="92"/>
                    </a:lnTo>
                    <a:lnTo>
                      <a:pt x="120" y="92"/>
                    </a:lnTo>
                    <a:lnTo>
                      <a:pt x="149" y="73"/>
                    </a:lnTo>
                    <a:lnTo>
                      <a:pt x="179" y="54"/>
                    </a:lnTo>
                    <a:lnTo>
                      <a:pt x="179" y="54"/>
                    </a:lnTo>
                    <a:lnTo>
                      <a:pt x="194" y="44"/>
                    </a:lnTo>
                    <a:lnTo>
                      <a:pt x="210" y="32"/>
                    </a:lnTo>
                    <a:lnTo>
                      <a:pt x="226" y="20"/>
                    </a:lnTo>
                    <a:lnTo>
                      <a:pt x="242" y="11"/>
                    </a:lnTo>
                    <a:lnTo>
                      <a:pt x="242" y="11"/>
                    </a:lnTo>
                    <a:lnTo>
                      <a:pt x="243" y="9"/>
                    </a:lnTo>
                    <a:lnTo>
                      <a:pt x="244" y="7"/>
                    </a:lnTo>
                    <a:lnTo>
                      <a:pt x="243" y="3"/>
                    </a:lnTo>
                    <a:lnTo>
                      <a:pt x="240" y="1"/>
                    </a:lnTo>
                    <a:lnTo>
                      <a:pt x="238" y="0"/>
                    </a:lnTo>
                    <a:lnTo>
                      <a:pt x="235" y="1"/>
                    </a:lnTo>
                    <a:lnTo>
                      <a:pt x="23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Freeform 1215"/>
              <p:cNvSpPr/>
              <p:nvPr/>
            </p:nvSpPr>
            <p:spPr bwMode="auto">
              <a:xfrm>
                <a:off x="5241926" y="2363788"/>
                <a:ext cx="111125" cy="84138"/>
              </a:xfrm>
              <a:custGeom>
                <a:avLst/>
                <a:gdLst/>
                <a:ahLst/>
                <a:cxnLst>
                  <a:cxn ang="0">
                    <a:pos x="274" y="0"/>
                  </a:cxn>
                  <a:cxn ang="0">
                    <a:pos x="274" y="0"/>
                  </a:cxn>
                  <a:cxn ang="0">
                    <a:pos x="257" y="9"/>
                  </a:cxn>
                  <a:cxn ang="0">
                    <a:pos x="241" y="21"/>
                  </a:cxn>
                  <a:cxn ang="0">
                    <a:pos x="209" y="44"/>
                  </a:cxn>
                  <a:cxn ang="0">
                    <a:pos x="209" y="44"/>
                  </a:cxn>
                  <a:cxn ang="0">
                    <a:pos x="175" y="69"/>
                  </a:cxn>
                  <a:cxn ang="0">
                    <a:pos x="160" y="81"/>
                  </a:cxn>
                  <a:cxn ang="0">
                    <a:pos x="143" y="94"/>
                  </a:cxn>
                  <a:cxn ang="0">
                    <a:pos x="143" y="94"/>
                  </a:cxn>
                  <a:cxn ang="0">
                    <a:pos x="110" y="124"/>
                  </a:cxn>
                  <a:cxn ang="0">
                    <a:pos x="76" y="151"/>
                  </a:cxn>
                  <a:cxn ang="0">
                    <a:pos x="41" y="177"/>
                  </a:cxn>
                  <a:cxn ang="0">
                    <a:pos x="22" y="191"/>
                  </a:cxn>
                  <a:cxn ang="0">
                    <a:pos x="3" y="201"/>
                  </a:cxn>
                  <a:cxn ang="0">
                    <a:pos x="3" y="201"/>
                  </a:cxn>
                  <a:cxn ang="0">
                    <a:pos x="1" y="204"/>
                  </a:cxn>
                  <a:cxn ang="0">
                    <a:pos x="0" y="205"/>
                  </a:cxn>
                  <a:cxn ang="0">
                    <a:pos x="1" y="209"/>
                  </a:cxn>
                  <a:cxn ang="0">
                    <a:pos x="4" y="211"/>
                  </a:cxn>
                  <a:cxn ang="0">
                    <a:pos x="7" y="211"/>
                  </a:cxn>
                  <a:cxn ang="0">
                    <a:pos x="9" y="211"/>
                  </a:cxn>
                  <a:cxn ang="0">
                    <a:pos x="9" y="211"/>
                  </a:cxn>
                  <a:cxn ang="0">
                    <a:pos x="22" y="205"/>
                  </a:cxn>
                  <a:cxn ang="0">
                    <a:pos x="29" y="202"/>
                  </a:cxn>
                  <a:cxn ang="0">
                    <a:pos x="34" y="198"/>
                  </a:cxn>
                  <a:cxn ang="0">
                    <a:pos x="34" y="198"/>
                  </a:cxn>
                  <a:cxn ang="0">
                    <a:pos x="52" y="185"/>
                  </a:cxn>
                  <a:cxn ang="0">
                    <a:pos x="69" y="172"/>
                  </a:cxn>
                  <a:cxn ang="0">
                    <a:pos x="69" y="172"/>
                  </a:cxn>
                  <a:cxn ang="0">
                    <a:pos x="85" y="160"/>
                  </a:cxn>
                  <a:cxn ang="0">
                    <a:pos x="101" y="147"/>
                  </a:cxn>
                  <a:cxn ang="0">
                    <a:pos x="130" y="121"/>
                  </a:cxn>
                  <a:cxn ang="0">
                    <a:pos x="130" y="121"/>
                  </a:cxn>
                  <a:cxn ang="0">
                    <a:pos x="149" y="106"/>
                  </a:cxn>
                  <a:cxn ang="0">
                    <a:pos x="168" y="90"/>
                  </a:cxn>
                  <a:cxn ang="0">
                    <a:pos x="207" y="60"/>
                  </a:cxn>
                  <a:cxn ang="0">
                    <a:pos x="207" y="60"/>
                  </a:cxn>
                  <a:cxn ang="0">
                    <a:pos x="242" y="34"/>
                  </a:cxn>
                  <a:cxn ang="0">
                    <a:pos x="260" y="21"/>
                  </a:cxn>
                  <a:cxn ang="0">
                    <a:pos x="279" y="10"/>
                  </a:cxn>
                  <a:cxn ang="0">
                    <a:pos x="279" y="10"/>
                  </a:cxn>
                  <a:cxn ang="0">
                    <a:pos x="281" y="9"/>
                  </a:cxn>
                  <a:cxn ang="0">
                    <a:pos x="281" y="6"/>
                  </a:cxn>
                  <a:cxn ang="0">
                    <a:pos x="281" y="2"/>
                  </a:cxn>
                  <a:cxn ang="0">
                    <a:pos x="277" y="0"/>
                  </a:cxn>
                  <a:cxn ang="0">
                    <a:pos x="276" y="0"/>
                  </a:cxn>
                  <a:cxn ang="0">
                    <a:pos x="274" y="0"/>
                  </a:cxn>
                  <a:cxn ang="0">
                    <a:pos x="274" y="0"/>
                  </a:cxn>
                </a:cxnLst>
                <a:rect l="0" t="0" r="r" b="b"/>
                <a:pathLst>
                  <a:path w="281" h="211">
                    <a:moveTo>
                      <a:pt x="274" y="0"/>
                    </a:moveTo>
                    <a:lnTo>
                      <a:pt x="274" y="0"/>
                    </a:lnTo>
                    <a:lnTo>
                      <a:pt x="257" y="9"/>
                    </a:lnTo>
                    <a:lnTo>
                      <a:pt x="241" y="21"/>
                    </a:lnTo>
                    <a:lnTo>
                      <a:pt x="209" y="44"/>
                    </a:lnTo>
                    <a:lnTo>
                      <a:pt x="209" y="44"/>
                    </a:lnTo>
                    <a:lnTo>
                      <a:pt x="175" y="69"/>
                    </a:lnTo>
                    <a:lnTo>
                      <a:pt x="160" y="81"/>
                    </a:lnTo>
                    <a:lnTo>
                      <a:pt x="143" y="94"/>
                    </a:lnTo>
                    <a:lnTo>
                      <a:pt x="143" y="94"/>
                    </a:lnTo>
                    <a:lnTo>
                      <a:pt x="110" y="124"/>
                    </a:lnTo>
                    <a:lnTo>
                      <a:pt x="76" y="151"/>
                    </a:lnTo>
                    <a:lnTo>
                      <a:pt x="41" y="177"/>
                    </a:lnTo>
                    <a:lnTo>
                      <a:pt x="22" y="191"/>
                    </a:lnTo>
                    <a:lnTo>
                      <a:pt x="3" y="201"/>
                    </a:lnTo>
                    <a:lnTo>
                      <a:pt x="3" y="201"/>
                    </a:lnTo>
                    <a:lnTo>
                      <a:pt x="1" y="204"/>
                    </a:lnTo>
                    <a:lnTo>
                      <a:pt x="0" y="205"/>
                    </a:lnTo>
                    <a:lnTo>
                      <a:pt x="1" y="209"/>
                    </a:lnTo>
                    <a:lnTo>
                      <a:pt x="4" y="211"/>
                    </a:lnTo>
                    <a:lnTo>
                      <a:pt x="7" y="211"/>
                    </a:lnTo>
                    <a:lnTo>
                      <a:pt x="9" y="211"/>
                    </a:lnTo>
                    <a:lnTo>
                      <a:pt x="9" y="211"/>
                    </a:lnTo>
                    <a:lnTo>
                      <a:pt x="22" y="205"/>
                    </a:lnTo>
                    <a:lnTo>
                      <a:pt x="29" y="202"/>
                    </a:lnTo>
                    <a:lnTo>
                      <a:pt x="34" y="198"/>
                    </a:lnTo>
                    <a:lnTo>
                      <a:pt x="34" y="198"/>
                    </a:lnTo>
                    <a:lnTo>
                      <a:pt x="52" y="185"/>
                    </a:lnTo>
                    <a:lnTo>
                      <a:pt x="69" y="172"/>
                    </a:lnTo>
                    <a:lnTo>
                      <a:pt x="69" y="172"/>
                    </a:lnTo>
                    <a:lnTo>
                      <a:pt x="85" y="160"/>
                    </a:lnTo>
                    <a:lnTo>
                      <a:pt x="101" y="147"/>
                    </a:lnTo>
                    <a:lnTo>
                      <a:pt x="130" y="121"/>
                    </a:lnTo>
                    <a:lnTo>
                      <a:pt x="130" y="121"/>
                    </a:lnTo>
                    <a:lnTo>
                      <a:pt x="149" y="106"/>
                    </a:lnTo>
                    <a:lnTo>
                      <a:pt x="168" y="90"/>
                    </a:lnTo>
                    <a:lnTo>
                      <a:pt x="207" y="60"/>
                    </a:lnTo>
                    <a:lnTo>
                      <a:pt x="207" y="60"/>
                    </a:lnTo>
                    <a:lnTo>
                      <a:pt x="242" y="34"/>
                    </a:lnTo>
                    <a:lnTo>
                      <a:pt x="260" y="21"/>
                    </a:lnTo>
                    <a:lnTo>
                      <a:pt x="279" y="10"/>
                    </a:lnTo>
                    <a:lnTo>
                      <a:pt x="279" y="10"/>
                    </a:lnTo>
                    <a:lnTo>
                      <a:pt x="281" y="9"/>
                    </a:lnTo>
                    <a:lnTo>
                      <a:pt x="281" y="6"/>
                    </a:lnTo>
                    <a:lnTo>
                      <a:pt x="281" y="2"/>
                    </a:lnTo>
                    <a:lnTo>
                      <a:pt x="277" y="0"/>
                    </a:lnTo>
                    <a:lnTo>
                      <a:pt x="276" y="0"/>
                    </a:lnTo>
                    <a:lnTo>
                      <a:pt x="274" y="0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Freeform 1216"/>
              <p:cNvSpPr/>
              <p:nvPr/>
            </p:nvSpPr>
            <p:spPr bwMode="auto">
              <a:xfrm>
                <a:off x="5243513" y="2403475"/>
                <a:ext cx="109538" cy="76200"/>
              </a:xfrm>
              <a:custGeom>
                <a:avLst/>
                <a:gdLst/>
                <a:ahLst/>
                <a:cxnLst>
                  <a:cxn ang="0">
                    <a:pos x="267" y="0"/>
                  </a:cxn>
                  <a:cxn ang="0">
                    <a:pos x="267" y="0"/>
                  </a:cxn>
                  <a:cxn ang="0">
                    <a:pos x="254" y="5"/>
                  </a:cxn>
                  <a:cxn ang="0">
                    <a:pos x="241" y="13"/>
                  </a:cxn>
                  <a:cxn ang="0">
                    <a:pos x="218" y="30"/>
                  </a:cxn>
                  <a:cxn ang="0">
                    <a:pos x="218" y="30"/>
                  </a:cxn>
                  <a:cxn ang="0">
                    <a:pos x="200" y="41"/>
                  </a:cxn>
                  <a:cxn ang="0">
                    <a:pos x="182" y="55"/>
                  </a:cxn>
                  <a:cxn ang="0">
                    <a:pos x="145" y="78"/>
                  </a:cxn>
                  <a:cxn ang="0">
                    <a:pos x="145" y="78"/>
                  </a:cxn>
                  <a:cxn ang="0">
                    <a:pos x="107" y="104"/>
                  </a:cxn>
                  <a:cxn ang="0">
                    <a:pos x="69" y="130"/>
                  </a:cxn>
                  <a:cxn ang="0">
                    <a:pos x="69" y="130"/>
                  </a:cxn>
                  <a:cxn ang="0">
                    <a:pos x="54" y="143"/>
                  </a:cxn>
                  <a:cxn ang="0">
                    <a:pos x="38" y="158"/>
                  </a:cxn>
                  <a:cxn ang="0">
                    <a:pos x="30" y="166"/>
                  </a:cxn>
                  <a:cxn ang="0">
                    <a:pos x="21" y="171"/>
                  </a:cxn>
                  <a:cxn ang="0">
                    <a:pos x="13" y="176"/>
                  </a:cxn>
                  <a:cxn ang="0">
                    <a:pos x="4" y="179"/>
                  </a:cxn>
                  <a:cxn ang="0">
                    <a:pos x="4" y="179"/>
                  </a:cxn>
                  <a:cxn ang="0">
                    <a:pos x="1" y="180"/>
                  </a:cxn>
                  <a:cxn ang="0">
                    <a:pos x="0" y="181"/>
                  </a:cxn>
                  <a:cxn ang="0">
                    <a:pos x="0" y="183"/>
                  </a:cxn>
                  <a:cxn ang="0">
                    <a:pos x="0" y="185"/>
                  </a:cxn>
                  <a:cxn ang="0">
                    <a:pos x="3" y="189"/>
                  </a:cxn>
                  <a:cxn ang="0">
                    <a:pos x="4" y="189"/>
                  </a:cxn>
                  <a:cxn ang="0">
                    <a:pos x="7" y="189"/>
                  </a:cxn>
                  <a:cxn ang="0">
                    <a:pos x="7" y="189"/>
                  </a:cxn>
                  <a:cxn ang="0">
                    <a:pos x="13" y="188"/>
                  </a:cxn>
                  <a:cxn ang="0">
                    <a:pos x="20" y="185"/>
                  </a:cxn>
                  <a:cxn ang="0">
                    <a:pos x="31" y="177"/>
                  </a:cxn>
                  <a:cxn ang="0">
                    <a:pos x="52" y="159"/>
                  </a:cxn>
                  <a:cxn ang="0">
                    <a:pos x="52" y="159"/>
                  </a:cxn>
                  <a:cxn ang="0">
                    <a:pos x="72" y="143"/>
                  </a:cxn>
                  <a:cxn ang="0">
                    <a:pos x="93" y="128"/>
                  </a:cxn>
                  <a:cxn ang="0">
                    <a:pos x="135" y="99"/>
                  </a:cxn>
                  <a:cxn ang="0">
                    <a:pos x="135" y="99"/>
                  </a:cxn>
                  <a:cxn ang="0">
                    <a:pos x="171" y="74"/>
                  </a:cxn>
                  <a:cxn ang="0">
                    <a:pos x="209" y="49"/>
                  </a:cxn>
                  <a:cxn ang="0">
                    <a:pos x="209" y="49"/>
                  </a:cxn>
                  <a:cxn ang="0">
                    <a:pos x="224" y="40"/>
                  </a:cxn>
                  <a:cxn ang="0">
                    <a:pos x="238" y="28"/>
                  </a:cxn>
                  <a:cxn ang="0">
                    <a:pos x="254" y="18"/>
                  </a:cxn>
                  <a:cxn ang="0">
                    <a:pos x="262" y="14"/>
                  </a:cxn>
                  <a:cxn ang="0">
                    <a:pos x="269" y="11"/>
                  </a:cxn>
                  <a:cxn ang="0">
                    <a:pos x="269" y="11"/>
                  </a:cxn>
                  <a:cxn ang="0">
                    <a:pos x="272" y="10"/>
                  </a:cxn>
                  <a:cxn ang="0">
                    <a:pos x="273" y="7"/>
                  </a:cxn>
                  <a:cxn ang="0">
                    <a:pos x="273" y="4"/>
                  </a:cxn>
                  <a:cxn ang="0">
                    <a:pos x="271" y="1"/>
                  </a:cxn>
                  <a:cxn ang="0">
                    <a:pos x="269" y="0"/>
                  </a:cxn>
                  <a:cxn ang="0">
                    <a:pos x="267" y="0"/>
                  </a:cxn>
                  <a:cxn ang="0">
                    <a:pos x="267" y="0"/>
                  </a:cxn>
                </a:cxnLst>
                <a:rect l="0" t="0" r="r" b="b"/>
                <a:pathLst>
                  <a:path w="273" h="189">
                    <a:moveTo>
                      <a:pt x="267" y="0"/>
                    </a:moveTo>
                    <a:lnTo>
                      <a:pt x="267" y="0"/>
                    </a:lnTo>
                    <a:lnTo>
                      <a:pt x="254" y="5"/>
                    </a:lnTo>
                    <a:lnTo>
                      <a:pt x="241" y="13"/>
                    </a:lnTo>
                    <a:lnTo>
                      <a:pt x="218" y="30"/>
                    </a:lnTo>
                    <a:lnTo>
                      <a:pt x="218" y="30"/>
                    </a:lnTo>
                    <a:lnTo>
                      <a:pt x="200" y="41"/>
                    </a:lnTo>
                    <a:lnTo>
                      <a:pt x="182" y="55"/>
                    </a:lnTo>
                    <a:lnTo>
                      <a:pt x="145" y="78"/>
                    </a:lnTo>
                    <a:lnTo>
                      <a:pt x="145" y="78"/>
                    </a:lnTo>
                    <a:lnTo>
                      <a:pt x="107" y="104"/>
                    </a:lnTo>
                    <a:lnTo>
                      <a:pt x="69" y="130"/>
                    </a:lnTo>
                    <a:lnTo>
                      <a:pt x="69" y="130"/>
                    </a:lnTo>
                    <a:lnTo>
                      <a:pt x="54" y="143"/>
                    </a:lnTo>
                    <a:lnTo>
                      <a:pt x="38" y="158"/>
                    </a:lnTo>
                    <a:lnTo>
                      <a:pt x="30" y="166"/>
                    </a:lnTo>
                    <a:lnTo>
                      <a:pt x="21" y="171"/>
                    </a:lnTo>
                    <a:lnTo>
                      <a:pt x="13" y="176"/>
                    </a:lnTo>
                    <a:lnTo>
                      <a:pt x="4" y="179"/>
                    </a:lnTo>
                    <a:lnTo>
                      <a:pt x="4" y="179"/>
                    </a:lnTo>
                    <a:lnTo>
                      <a:pt x="1" y="180"/>
                    </a:lnTo>
                    <a:lnTo>
                      <a:pt x="0" y="181"/>
                    </a:lnTo>
                    <a:lnTo>
                      <a:pt x="0" y="183"/>
                    </a:lnTo>
                    <a:lnTo>
                      <a:pt x="0" y="185"/>
                    </a:lnTo>
                    <a:lnTo>
                      <a:pt x="3" y="189"/>
                    </a:lnTo>
                    <a:lnTo>
                      <a:pt x="4" y="189"/>
                    </a:lnTo>
                    <a:lnTo>
                      <a:pt x="7" y="189"/>
                    </a:lnTo>
                    <a:lnTo>
                      <a:pt x="7" y="189"/>
                    </a:lnTo>
                    <a:lnTo>
                      <a:pt x="13" y="188"/>
                    </a:lnTo>
                    <a:lnTo>
                      <a:pt x="20" y="185"/>
                    </a:lnTo>
                    <a:lnTo>
                      <a:pt x="31" y="177"/>
                    </a:lnTo>
                    <a:lnTo>
                      <a:pt x="52" y="159"/>
                    </a:lnTo>
                    <a:lnTo>
                      <a:pt x="52" y="159"/>
                    </a:lnTo>
                    <a:lnTo>
                      <a:pt x="72" y="143"/>
                    </a:lnTo>
                    <a:lnTo>
                      <a:pt x="93" y="128"/>
                    </a:lnTo>
                    <a:lnTo>
                      <a:pt x="135" y="99"/>
                    </a:lnTo>
                    <a:lnTo>
                      <a:pt x="135" y="99"/>
                    </a:lnTo>
                    <a:lnTo>
                      <a:pt x="171" y="74"/>
                    </a:lnTo>
                    <a:lnTo>
                      <a:pt x="209" y="49"/>
                    </a:lnTo>
                    <a:lnTo>
                      <a:pt x="209" y="49"/>
                    </a:lnTo>
                    <a:lnTo>
                      <a:pt x="224" y="40"/>
                    </a:lnTo>
                    <a:lnTo>
                      <a:pt x="238" y="28"/>
                    </a:lnTo>
                    <a:lnTo>
                      <a:pt x="254" y="18"/>
                    </a:lnTo>
                    <a:lnTo>
                      <a:pt x="262" y="14"/>
                    </a:lnTo>
                    <a:lnTo>
                      <a:pt x="269" y="11"/>
                    </a:lnTo>
                    <a:lnTo>
                      <a:pt x="269" y="11"/>
                    </a:lnTo>
                    <a:lnTo>
                      <a:pt x="272" y="10"/>
                    </a:lnTo>
                    <a:lnTo>
                      <a:pt x="273" y="7"/>
                    </a:lnTo>
                    <a:lnTo>
                      <a:pt x="273" y="4"/>
                    </a:lnTo>
                    <a:lnTo>
                      <a:pt x="271" y="1"/>
                    </a:lnTo>
                    <a:lnTo>
                      <a:pt x="269" y="0"/>
                    </a:lnTo>
                    <a:lnTo>
                      <a:pt x="267" y="0"/>
                    </a:lnTo>
                    <a:lnTo>
                      <a:pt x="26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Freeform 1217"/>
              <p:cNvSpPr/>
              <p:nvPr/>
            </p:nvSpPr>
            <p:spPr bwMode="auto">
              <a:xfrm>
                <a:off x="5254626" y="2436813"/>
                <a:ext cx="100013" cy="76200"/>
              </a:xfrm>
              <a:custGeom>
                <a:avLst/>
                <a:gdLst/>
                <a:ahLst/>
                <a:cxnLst>
                  <a:cxn ang="0">
                    <a:pos x="242" y="2"/>
                  </a:cxn>
                  <a:cxn ang="0">
                    <a:pos x="242" y="2"/>
                  </a:cxn>
                  <a:cxn ang="0">
                    <a:pos x="228" y="13"/>
                  </a:cxn>
                  <a:cxn ang="0">
                    <a:pos x="215" y="25"/>
                  </a:cxn>
                  <a:cxn ang="0">
                    <a:pos x="183" y="46"/>
                  </a:cxn>
                  <a:cxn ang="0">
                    <a:pos x="152" y="66"/>
                  </a:cxn>
                  <a:cxn ang="0">
                    <a:pos x="122" y="85"/>
                  </a:cxn>
                  <a:cxn ang="0">
                    <a:pos x="122" y="85"/>
                  </a:cxn>
                  <a:cxn ang="0">
                    <a:pos x="107" y="94"/>
                  </a:cxn>
                  <a:cxn ang="0">
                    <a:pos x="93" y="105"/>
                  </a:cxn>
                  <a:cxn ang="0">
                    <a:pos x="67" y="127"/>
                  </a:cxn>
                  <a:cxn ang="0">
                    <a:pos x="67" y="127"/>
                  </a:cxn>
                  <a:cxn ang="0">
                    <a:pos x="34" y="153"/>
                  </a:cxn>
                  <a:cxn ang="0">
                    <a:pos x="17" y="166"/>
                  </a:cxn>
                  <a:cxn ang="0">
                    <a:pos x="1" y="181"/>
                  </a:cxn>
                  <a:cxn ang="0">
                    <a:pos x="1" y="181"/>
                  </a:cxn>
                  <a:cxn ang="0">
                    <a:pos x="0" y="183"/>
                  </a:cxn>
                  <a:cxn ang="0">
                    <a:pos x="0" y="185"/>
                  </a:cxn>
                  <a:cxn ang="0">
                    <a:pos x="3" y="189"/>
                  </a:cxn>
                  <a:cxn ang="0">
                    <a:pos x="5" y="191"/>
                  </a:cxn>
                  <a:cxn ang="0">
                    <a:pos x="8" y="190"/>
                  </a:cxn>
                  <a:cxn ang="0">
                    <a:pos x="11" y="189"/>
                  </a:cxn>
                  <a:cxn ang="0">
                    <a:pos x="11" y="189"/>
                  </a:cxn>
                  <a:cxn ang="0">
                    <a:pos x="38" y="162"/>
                  </a:cxn>
                  <a:cxn ang="0">
                    <a:pos x="69" y="135"/>
                  </a:cxn>
                  <a:cxn ang="0">
                    <a:pos x="102" y="111"/>
                  </a:cxn>
                  <a:cxn ang="0">
                    <a:pos x="136" y="89"/>
                  </a:cxn>
                  <a:cxn ang="0">
                    <a:pos x="136" y="89"/>
                  </a:cxn>
                  <a:cxn ang="0">
                    <a:pos x="165" y="72"/>
                  </a:cxn>
                  <a:cxn ang="0">
                    <a:pos x="195" y="53"/>
                  </a:cxn>
                  <a:cxn ang="0">
                    <a:pos x="224" y="32"/>
                  </a:cxn>
                  <a:cxn ang="0">
                    <a:pos x="237" y="21"/>
                  </a:cxn>
                  <a:cxn ang="0">
                    <a:pos x="250" y="11"/>
                  </a:cxn>
                  <a:cxn ang="0">
                    <a:pos x="250" y="11"/>
                  </a:cxn>
                  <a:cxn ang="0">
                    <a:pos x="251" y="8"/>
                  </a:cxn>
                  <a:cxn ang="0">
                    <a:pos x="251" y="6"/>
                  </a:cxn>
                  <a:cxn ang="0">
                    <a:pos x="250" y="3"/>
                  </a:cxn>
                  <a:cxn ang="0">
                    <a:pos x="246" y="0"/>
                  </a:cxn>
                  <a:cxn ang="0">
                    <a:pos x="243" y="0"/>
                  </a:cxn>
                  <a:cxn ang="0">
                    <a:pos x="242" y="2"/>
                  </a:cxn>
                  <a:cxn ang="0">
                    <a:pos x="242" y="2"/>
                  </a:cxn>
                </a:cxnLst>
                <a:rect l="0" t="0" r="r" b="b"/>
                <a:pathLst>
                  <a:path w="251" h="191">
                    <a:moveTo>
                      <a:pt x="242" y="2"/>
                    </a:moveTo>
                    <a:lnTo>
                      <a:pt x="242" y="2"/>
                    </a:lnTo>
                    <a:lnTo>
                      <a:pt x="228" y="13"/>
                    </a:lnTo>
                    <a:lnTo>
                      <a:pt x="215" y="25"/>
                    </a:lnTo>
                    <a:lnTo>
                      <a:pt x="183" y="46"/>
                    </a:lnTo>
                    <a:lnTo>
                      <a:pt x="152" y="66"/>
                    </a:lnTo>
                    <a:lnTo>
                      <a:pt x="122" y="85"/>
                    </a:lnTo>
                    <a:lnTo>
                      <a:pt x="122" y="85"/>
                    </a:lnTo>
                    <a:lnTo>
                      <a:pt x="107" y="94"/>
                    </a:lnTo>
                    <a:lnTo>
                      <a:pt x="93" y="105"/>
                    </a:lnTo>
                    <a:lnTo>
                      <a:pt x="67" y="127"/>
                    </a:lnTo>
                    <a:lnTo>
                      <a:pt x="67" y="127"/>
                    </a:lnTo>
                    <a:lnTo>
                      <a:pt x="34" y="153"/>
                    </a:lnTo>
                    <a:lnTo>
                      <a:pt x="17" y="166"/>
                    </a:lnTo>
                    <a:lnTo>
                      <a:pt x="1" y="181"/>
                    </a:lnTo>
                    <a:lnTo>
                      <a:pt x="1" y="181"/>
                    </a:lnTo>
                    <a:lnTo>
                      <a:pt x="0" y="183"/>
                    </a:lnTo>
                    <a:lnTo>
                      <a:pt x="0" y="185"/>
                    </a:lnTo>
                    <a:lnTo>
                      <a:pt x="3" y="189"/>
                    </a:lnTo>
                    <a:lnTo>
                      <a:pt x="5" y="191"/>
                    </a:lnTo>
                    <a:lnTo>
                      <a:pt x="8" y="190"/>
                    </a:lnTo>
                    <a:lnTo>
                      <a:pt x="11" y="189"/>
                    </a:lnTo>
                    <a:lnTo>
                      <a:pt x="11" y="189"/>
                    </a:lnTo>
                    <a:lnTo>
                      <a:pt x="38" y="162"/>
                    </a:lnTo>
                    <a:lnTo>
                      <a:pt x="69" y="135"/>
                    </a:lnTo>
                    <a:lnTo>
                      <a:pt x="102" y="111"/>
                    </a:lnTo>
                    <a:lnTo>
                      <a:pt x="136" y="89"/>
                    </a:lnTo>
                    <a:lnTo>
                      <a:pt x="136" y="89"/>
                    </a:lnTo>
                    <a:lnTo>
                      <a:pt x="165" y="72"/>
                    </a:lnTo>
                    <a:lnTo>
                      <a:pt x="195" y="53"/>
                    </a:lnTo>
                    <a:lnTo>
                      <a:pt x="224" y="32"/>
                    </a:lnTo>
                    <a:lnTo>
                      <a:pt x="237" y="21"/>
                    </a:lnTo>
                    <a:lnTo>
                      <a:pt x="250" y="11"/>
                    </a:lnTo>
                    <a:lnTo>
                      <a:pt x="250" y="11"/>
                    </a:lnTo>
                    <a:lnTo>
                      <a:pt x="251" y="8"/>
                    </a:lnTo>
                    <a:lnTo>
                      <a:pt x="251" y="6"/>
                    </a:lnTo>
                    <a:lnTo>
                      <a:pt x="250" y="3"/>
                    </a:lnTo>
                    <a:lnTo>
                      <a:pt x="246" y="0"/>
                    </a:lnTo>
                    <a:lnTo>
                      <a:pt x="243" y="0"/>
                    </a:lnTo>
                    <a:lnTo>
                      <a:pt x="242" y="2"/>
                    </a:lnTo>
                    <a:lnTo>
                      <a:pt x="2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Freeform 1218"/>
              <p:cNvSpPr/>
              <p:nvPr/>
            </p:nvSpPr>
            <p:spPr bwMode="auto">
              <a:xfrm>
                <a:off x="5257801" y="2470150"/>
                <a:ext cx="96838" cy="73025"/>
              </a:xfrm>
              <a:custGeom>
                <a:avLst/>
                <a:gdLst/>
                <a:ahLst/>
                <a:cxnLst>
                  <a:cxn ang="0">
                    <a:pos x="234" y="1"/>
                  </a:cxn>
                  <a:cxn ang="0">
                    <a:pos x="234" y="1"/>
                  </a:cxn>
                  <a:cxn ang="0">
                    <a:pos x="220" y="16"/>
                  </a:cxn>
                  <a:cxn ang="0">
                    <a:pos x="204" y="27"/>
                  </a:cxn>
                  <a:cxn ang="0">
                    <a:pos x="188" y="38"/>
                  </a:cxn>
                  <a:cxn ang="0">
                    <a:pos x="170" y="47"/>
                  </a:cxn>
                  <a:cxn ang="0">
                    <a:pos x="170" y="47"/>
                  </a:cxn>
                  <a:cxn ang="0">
                    <a:pos x="156" y="55"/>
                  </a:cxn>
                  <a:cxn ang="0">
                    <a:pos x="141" y="64"/>
                  </a:cxn>
                  <a:cxn ang="0">
                    <a:pos x="116" y="85"/>
                  </a:cxn>
                  <a:cxn ang="0">
                    <a:pos x="116" y="85"/>
                  </a:cxn>
                  <a:cxn ang="0">
                    <a:pos x="77" y="118"/>
                  </a:cxn>
                  <a:cxn ang="0">
                    <a:pos x="58" y="132"/>
                  </a:cxn>
                  <a:cxn ang="0">
                    <a:pos x="37" y="145"/>
                  </a:cxn>
                  <a:cxn ang="0">
                    <a:pos x="37" y="145"/>
                  </a:cxn>
                  <a:cxn ang="0">
                    <a:pos x="30" y="152"/>
                  </a:cxn>
                  <a:cxn ang="0">
                    <a:pos x="24" y="158"/>
                  </a:cxn>
                  <a:cxn ang="0">
                    <a:pos x="16" y="165"/>
                  </a:cxn>
                  <a:cxn ang="0">
                    <a:pos x="12" y="167"/>
                  </a:cxn>
                  <a:cxn ang="0">
                    <a:pos x="8" y="169"/>
                  </a:cxn>
                  <a:cxn ang="0">
                    <a:pos x="8" y="169"/>
                  </a:cxn>
                  <a:cxn ang="0">
                    <a:pos x="5" y="169"/>
                  </a:cxn>
                  <a:cxn ang="0">
                    <a:pos x="4" y="170"/>
                  </a:cxn>
                  <a:cxn ang="0">
                    <a:pos x="1" y="174"/>
                  </a:cxn>
                  <a:cxn ang="0">
                    <a:pos x="1" y="174"/>
                  </a:cxn>
                  <a:cxn ang="0">
                    <a:pos x="0" y="177"/>
                  </a:cxn>
                  <a:cxn ang="0">
                    <a:pos x="1" y="180"/>
                  </a:cxn>
                  <a:cxn ang="0">
                    <a:pos x="3" y="182"/>
                  </a:cxn>
                  <a:cxn ang="0">
                    <a:pos x="5" y="183"/>
                  </a:cxn>
                  <a:cxn ang="0">
                    <a:pos x="9" y="183"/>
                  </a:cxn>
                  <a:cxn ang="0">
                    <a:pos x="9" y="183"/>
                  </a:cxn>
                  <a:cxn ang="0">
                    <a:pos x="12" y="183"/>
                  </a:cxn>
                  <a:cxn ang="0">
                    <a:pos x="13" y="182"/>
                  </a:cxn>
                  <a:cxn ang="0">
                    <a:pos x="14" y="178"/>
                  </a:cxn>
                  <a:cxn ang="0">
                    <a:pos x="14" y="178"/>
                  </a:cxn>
                  <a:cxn ang="0">
                    <a:pos x="17" y="178"/>
                  </a:cxn>
                  <a:cxn ang="0">
                    <a:pos x="17" y="178"/>
                  </a:cxn>
                  <a:cxn ang="0">
                    <a:pos x="38" y="161"/>
                  </a:cxn>
                  <a:cxn ang="0">
                    <a:pos x="59" y="145"/>
                  </a:cxn>
                  <a:cxn ang="0">
                    <a:pos x="59" y="145"/>
                  </a:cxn>
                  <a:cxn ang="0">
                    <a:pos x="77" y="132"/>
                  </a:cxn>
                  <a:cxn ang="0">
                    <a:pos x="94" y="119"/>
                  </a:cxn>
                  <a:cxn ang="0">
                    <a:pos x="111" y="105"/>
                  </a:cxn>
                  <a:cxn ang="0">
                    <a:pos x="128" y="90"/>
                  </a:cxn>
                  <a:cxn ang="0">
                    <a:pos x="128" y="90"/>
                  </a:cxn>
                  <a:cxn ang="0">
                    <a:pos x="158" y="68"/>
                  </a:cxn>
                  <a:cxn ang="0">
                    <a:pos x="174" y="58"/>
                  </a:cxn>
                  <a:cxn ang="0">
                    <a:pos x="192" y="50"/>
                  </a:cxn>
                  <a:cxn ang="0">
                    <a:pos x="192" y="50"/>
                  </a:cxn>
                  <a:cxn ang="0">
                    <a:pos x="205" y="42"/>
                  </a:cxn>
                  <a:cxn ang="0">
                    <a:pos x="218" y="31"/>
                  </a:cxn>
                  <a:cxn ang="0">
                    <a:pos x="230" y="21"/>
                  </a:cxn>
                  <a:cxn ang="0">
                    <a:pos x="242" y="10"/>
                  </a:cxn>
                  <a:cxn ang="0">
                    <a:pos x="242" y="10"/>
                  </a:cxn>
                  <a:cxn ang="0">
                    <a:pos x="243" y="8"/>
                  </a:cxn>
                  <a:cxn ang="0">
                    <a:pos x="243" y="5"/>
                  </a:cxn>
                  <a:cxn ang="0">
                    <a:pos x="242" y="1"/>
                  </a:cxn>
                  <a:cxn ang="0">
                    <a:pos x="238" y="0"/>
                  </a:cxn>
                  <a:cxn ang="0">
                    <a:pos x="235" y="0"/>
                  </a:cxn>
                  <a:cxn ang="0">
                    <a:pos x="234" y="1"/>
                  </a:cxn>
                  <a:cxn ang="0">
                    <a:pos x="234" y="1"/>
                  </a:cxn>
                </a:cxnLst>
                <a:rect l="0" t="0" r="r" b="b"/>
                <a:pathLst>
                  <a:path w="243" h="183">
                    <a:moveTo>
                      <a:pt x="234" y="1"/>
                    </a:moveTo>
                    <a:lnTo>
                      <a:pt x="234" y="1"/>
                    </a:lnTo>
                    <a:lnTo>
                      <a:pt x="220" y="16"/>
                    </a:lnTo>
                    <a:lnTo>
                      <a:pt x="204" y="27"/>
                    </a:lnTo>
                    <a:lnTo>
                      <a:pt x="188" y="38"/>
                    </a:lnTo>
                    <a:lnTo>
                      <a:pt x="170" y="47"/>
                    </a:lnTo>
                    <a:lnTo>
                      <a:pt x="170" y="47"/>
                    </a:lnTo>
                    <a:lnTo>
                      <a:pt x="156" y="55"/>
                    </a:lnTo>
                    <a:lnTo>
                      <a:pt x="141" y="64"/>
                    </a:lnTo>
                    <a:lnTo>
                      <a:pt x="116" y="85"/>
                    </a:lnTo>
                    <a:lnTo>
                      <a:pt x="116" y="85"/>
                    </a:lnTo>
                    <a:lnTo>
                      <a:pt x="77" y="118"/>
                    </a:lnTo>
                    <a:lnTo>
                      <a:pt x="58" y="132"/>
                    </a:lnTo>
                    <a:lnTo>
                      <a:pt x="37" y="145"/>
                    </a:lnTo>
                    <a:lnTo>
                      <a:pt x="37" y="145"/>
                    </a:lnTo>
                    <a:lnTo>
                      <a:pt x="30" y="152"/>
                    </a:lnTo>
                    <a:lnTo>
                      <a:pt x="24" y="158"/>
                    </a:lnTo>
                    <a:lnTo>
                      <a:pt x="16" y="165"/>
                    </a:lnTo>
                    <a:lnTo>
                      <a:pt x="12" y="167"/>
                    </a:lnTo>
                    <a:lnTo>
                      <a:pt x="8" y="169"/>
                    </a:lnTo>
                    <a:lnTo>
                      <a:pt x="8" y="169"/>
                    </a:lnTo>
                    <a:lnTo>
                      <a:pt x="5" y="169"/>
                    </a:lnTo>
                    <a:lnTo>
                      <a:pt x="4" y="170"/>
                    </a:lnTo>
                    <a:lnTo>
                      <a:pt x="1" y="174"/>
                    </a:lnTo>
                    <a:lnTo>
                      <a:pt x="1" y="174"/>
                    </a:lnTo>
                    <a:lnTo>
                      <a:pt x="0" y="177"/>
                    </a:lnTo>
                    <a:lnTo>
                      <a:pt x="1" y="180"/>
                    </a:lnTo>
                    <a:lnTo>
                      <a:pt x="3" y="182"/>
                    </a:lnTo>
                    <a:lnTo>
                      <a:pt x="5" y="183"/>
                    </a:lnTo>
                    <a:lnTo>
                      <a:pt x="9" y="183"/>
                    </a:lnTo>
                    <a:lnTo>
                      <a:pt x="9" y="183"/>
                    </a:lnTo>
                    <a:lnTo>
                      <a:pt x="12" y="183"/>
                    </a:lnTo>
                    <a:lnTo>
                      <a:pt x="13" y="182"/>
                    </a:lnTo>
                    <a:lnTo>
                      <a:pt x="14" y="178"/>
                    </a:lnTo>
                    <a:lnTo>
                      <a:pt x="14" y="178"/>
                    </a:lnTo>
                    <a:lnTo>
                      <a:pt x="17" y="178"/>
                    </a:lnTo>
                    <a:lnTo>
                      <a:pt x="17" y="178"/>
                    </a:lnTo>
                    <a:lnTo>
                      <a:pt x="38" y="161"/>
                    </a:lnTo>
                    <a:lnTo>
                      <a:pt x="59" y="145"/>
                    </a:lnTo>
                    <a:lnTo>
                      <a:pt x="59" y="145"/>
                    </a:lnTo>
                    <a:lnTo>
                      <a:pt x="77" y="132"/>
                    </a:lnTo>
                    <a:lnTo>
                      <a:pt x="94" y="119"/>
                    </a:lnTo>
                    <a:lnTo>
                      <a:pt x="111" y="105"/>
                    </a:lnTo>
                    <a:lnTo>
                      <a:pt x="128" y="90"/>
                    </a:lnTo>
                    <a:lnTo>
                      <a:pt x="128" y="90"/>
                    </a:lnTo>
                    <a:lnTo>
                      <a:pt x="158" y="68"/>
                    </a:lnTo>
                    <a:lnTo>
                      <a:pt x="174" y="58"/>
                    </a:lnTo>
                    <a:lnTo>
                      <a:pt x="192" y="50"/>
                    </a:lnTo>
                    <a:lnTo>
                      <a:pt x="192" y="50"/>
                    </a:lnTo>
                    <a:lnTo>
                      <a:pt x="205" y="42"/>
                    </a:lnTo>
                    <a:lnTo>
                      <a:pt x="218" y="31"/>
                    </a:lnTo>
                    <a:lnTo>
                      <a:pt x="230" y="21"/>
                    </a:lnTo>
                    <a:lnTo>
                      <a:pt x="242" y="10"/>
                    </a:lnTo>
                    <a:lnTo>
                      <a:pt x="242" y="10"/>
                    </a:lnTo>
                    <a:lnTo>
                      <a:pt x="243" y="8"/>
                    </a:lnTo>
                    <a:lnTo>
                      <a:pt x="243" y="5"/>
                    </a:lnTo>
                    <a:lnTo>
                      <a:pt x="242" y="1"/>
                    </a:lnTo>
                    <a:lnTo>
                      <a:pt x="238" y="0"/>
                    </a:lnTo>
                    <a:lnTo>
                      <a:pt x="235" y="0"/>
                    </a:lnTo>
                    <a:lnTo>
                      <a:pt x="234" y="1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Freeform 1219"/>
              <p:cNvSpPr/>
              <p:nvPr/>
            </p:nvSpPr>
            <p:spPr bwMode="auto">
              <a:xfrm>
                <a:off x="5251451" y="2508250"/>
                <a:ext cx="96838" cy="73025"/>
              </a:xfrm>
              <a:custGeom>
                <a:avLst/>
                <a:gdLst/>
                <a:ahLst/>
                <a:cxnLst>
                  <a:cxn ang="0">
                    <a:pos x="233" y="3"/>
                  </a:cxn>
                  <a:cxn ang="0">
                    <a:pos x="233" y="3"/>
                  </a:cxn>
                  <a:cxn ang="0">
                    <a:pos x="229" y="8"/>
                  </a:cxn>
                  <a:cxn ang="0">
                    <a:pos x="224" y="14"/>
                  </a:cxn>
                  <a:cxn ang="0">
                    <a:pos x="210" y="24"/>
                  </a:cxn>
                  <a:cxn ang="0">
                    <a:pos x="182" y="41"/>
                  </a:cxn>
                  <a:cxn ang="0">
                    <a:pos x="182" y="41"/>
                  </a:cxn>
                  <a:cxn ang="0">
                    <a:pos x="151" y="61"/>
                  </a:cxn>
                  <a:cxn ang="0">
                    <a:pos x="135" y="71"/>
                  </a:cxn>
                  <a:cxn ang="0">
                    <a:pos x="121" y="82"/>
                  </a:cxn>
                  <a:cxn ang="0">
                    <a:pos x="121" y="82"/>
                  </a:cxn>
                  <a:cxn ang="0">
                    <a:pos x="67" y="122"/>
                  </a:cxn>
                  <a:cxn ang="0">
                    <a:pos x="67" y="122"/>
                  </a:cxn>
                  <a:cxn ang="0">
                    <a:pos x="51" y="135"/>
                  </a:cxn>
                  <a:cxn ang="0">
                    <a:pos x="36" y="148"/>
                  </a:cxn>
                  <a:cxn ang="0">
                    <a:pos x="20" y="161"/>
                  </a:cxn>
                  <a:cxn ang="0">
                    <a:pos x="4" y="172"/>
                  </a:cxn>
                  <a:cxn ang="0">
                    <a:pos x="4" y="172"/>
                  </a:cxn>
                  <a:cxn ang="0">
                    <a:pos x="2" y="174"/>
                  </a:cxn>
                  <a:cxn ang="0">
                    <a:pos x="0" y="176"/>
                  </a:cxn>
                  <a:cxn ang="0">
                    <a:pos x="2" y="180"/>
                  </a:cxn>
                  <a:cxn ang="0">
                    <a:pos x="4" y="182"/>
                  </a:cxn>
                  <a:cxn ang="0">
                    <a:pos x="7" y="184"/>
                  </a:cxn>
                  <a:cxn ang="0">
                    <a:pos x="9" y="182"/>
                  </a:cxn>
                  <a:cxn ang="0">
                    <a:pos x="9" y="182"/>
                  </a:cxn>
                  <a:cxn ang="0">
                    <a:pos x="24" y="173"/>
                  </a:cxn>
                  <a:cxn ang="0">
                    <a:pos x="36" y="164"/>
                  </a:cxn>
                  <a:cxn ang="0">
                    <a:pos x="60" y="142"/>
                  </a:cxn>
                  <a:cxn ang="0">
                    <a:pos x="60" y="142"/>
                  </a:cxn>
                  <a:cxn ang="0">
                    <a:pos x="75" y="130"/>
                  </a:cxn>
                  <a:cxn ang="0">
                    <a:pos x="91" y="118"/>
                  </a:cxn>
                  <a:cxn ang="0">
                    <a:pos x="121" y="96"/>
                  </a:cxn>
                  <a:cxn ang="0">
                    <a:pos x="121" y="96"/>
                  </a:cxn>
                  <a:cxn ang="0">
                    <a:pos x="139" y="83"/>
                  </a:cxn>
                  <a:cxn ang="0">
                    <a:pos x="159" y="70"/>
                  </a:cxn>
                  <a:cxn ang="0">
                    <a:pos x="195" y="45"/>
                  </a:cxn>
                  <a:cxn ang="0">
                    <a:pos x="195" y="45"/>
                  </a:cxn>
                  <a:cxn ang="0">
                    <a:pos x="221" y="29"/>
                  </a:cxn>
                  <a:cxn ang="0">
                    <a:pos x="234" y="20"/>
                  </a:cxn>
                  <a:cxn ang="0">
                    <a:pos x="240" y="15"/>
                  </a:cxn>
                  <a:cxn ang="0">
                    <a:pos x="244" y="8"/>
                  </a:cxn>
                  <a:cxn ang="0">
                    <a:pos x="244" y="8"/>
                  </a:cxn>
                  <a:cxn ang="0">
                    <a:pos x="245" y="7"/>
                  </a:cxn>
                  <a:cxn ang="0">
                    <a:pos x="244" y="4"/>
                  </a:cxn>
                  <a:cxn ang="0">
                    <a:pos x="241" y="2"/>
                  </a:cxn>
                  <a:cxn ang="0">
                    <a:pos x="237" y="0"/>
                  </a:cxn>
                  <a:cxn ang="0">
                    <a:pos x="236" y="2"/>
                  </a:cxn>
                  <a:cxn ang="0">
                    <a:pos x="233" y="3"/>
                  </a:cxn>
                  <a:cxn ang="0">
                    <a:pos x="233" y="3"/>
                  </a:cxn>
                </a:cxnLst>
                <a:rect l="0" t="0" r="r" b="b"/>
                <a:pathLst>
                  <a:path w="245" h="184">
                    <a:moveTo>
                      <a:pt x="233" y="3"/>
                    </a:moveTo>
                    <a:lnTo>
                      <a:pt x="233" y="3"/>
                    </a:lnTo>
                    <a:lnTo>
                      <a:pt x="229" y="8"/>
                    </a:lnTo>
                    <a:lnTo>
                      <a:pt x="224" y="14"/>
                    </a:lnTo>
                    <a:lnTo>
                      <a:pt x="210" y="24"/>
                    </a:lnTo>
                    <a:lnTo>
                      <a:pt x="182" y="41"/>
                    </a:lnTo>
                    <a:lnTo>
                      <a:pt x="182" y="41"/>
                    </a:lnTo>
                    <a:lnTo>
                      <a:pt x="151" y="61"/>
                    </a:lnTo>
                    <a:lnTo>
                      <a:pt x="135" y="71"/>
                    </a:lnTo>
                    <a:lnTo>
                      <a:pt x="121" y="82"/>
                    </a:lnTo>
                    <a:lnTo>
                      <a:pt x="121" y="82"/>
                    </a:lnTo>
                    <a:lnTo>
                      <a:pt x="67" y="122"/>
                    </a:lnTo>
                    <a:lnTo>
                      <a:pt x="67" y="122"/>
                    </a:lnTo>
                    <a:lnTo>
                      <a:pt x="51" y="135"/>
                    </a:lnTo>
                    <a:lnTo>
                      <a:pt x="36" y="148"/>
                    </a:lnTo>
                    <a:lnTo>
                      <a:pt x="20" y="161"/>
                    </a:lnTo>
                    <a:lnTo>
                      <a:pt x="4" y="172"/>
                    </a:lnTo>
                    <a:lnTo>
                      <a:pt x="4" y="172"/>
                    </a:lnTo>
                    <a:lnTo>
                      <a:pt x="2" y="174"/>
                    </a:lnTo>
                    <a:lnTo>
                      <a:pt x="0" y="176"/>
                    </a:lnTo>
                    <a:lnTo>
                      <a:pt x="2" y="180"/>
                    </a:lnTo>
                    <a:lnTo>
                      <a:pt x="4" y="182"/>
                    </a:lnTo>
                    <a:lnTo>
                      <a:pt x="7" y="184"/>
                    </a:lnTo>
                    <a:lnTo>
                      <a:pt x="9" y="182"/>
                    </a:lnTo>
                    <a:lnTo>
                      <a:pt x="9" y="182"/>
                    </a:lnTo>
                    <a:lnTo>
                      <a:pt x="24" y="173"/>
                    </a:lnTo>
                    <a:lnTo>
                      <a:pt x="36" y="164"/>
                    </a:lnTo>
                    <a:lnTo>
                      <a:pt x="60" y="142"/>
                    </a:lnTo>
                    <a:lnTo>
                      <a:pt x="60" y="142"/>
                    </a:lnTo>
                    <a:lnTo>
                      <a:pt x="75" y="130"/>
                    </a:lnTo>
                    <a:lnTo>
                      <a:pt x="91" y="118"/>
                    </a:lnTo>
                    <a:lnTo>
                      <a:pt x="121" y="96"/>
                    </a:lnTo>
                    <a:lnTo>
                      <a:pt x="121" y="96"/>
                    </a:lnTo>
                    <a:lnTo>
                      <a:pt x="139" y="83"/>
                    </a:lnTo>
                    <a:lnTo>
                      <a:pt x="159" y="70"/>
                    </a:lnTo>
                    <a:lnTo>
                      <a:pt x="195" y="45"/>
                    </a:lnTo>
                    <a:lnTo>
                      <a:pt x="195" y="45"/>
                    </a:lnTo>
                    <a:lnTo>
                      <a:pt x="221" y="29"/>
                    </a:lnTo>
                    <a:lnTo>
                      <a:pt x="234" y="20"/>
                    </a:lnTo>
                    <a:lnTo>
                      <a:pt x="240" y="15"/>
                    </a:lnTo>
                    <a:lnTo>
                      <a:pt x="244" y="8"/>
                    </a:lnTo>
                    <a:lnTo>
                      <a:pt x="244" y="8"/>
                    </a:lnTo>
                    <a:lnTo>
                      <a:pt x="245" y="7"/>
                    </a:lnTo>
                    <a:lnTo>
                      <a:pt x="244" y="4"/>
                    </a:lnTo>
                    <a:lnTo>
                      <a:pt x="241" y="2"/>
                    </a:lnTo>
                    <a:lnTo>
                      <a:pt x="237" y="0"/>
                    </a:lnTo>
                    <a:lnTo>
                      <a:pt x="236" y="2"/>
                    </a:lnTo>
                    <a:lnTo>
                      <a:pt x="233" y="3"/>
                    </a:lnTo>
                    <a:lnTo>
                      <a:pt x="23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Freeform 1220"/>
              <p:cNvSpPr/>
              <p:nvPr/>
            </p:nvSpPr>
            <p:spPr bwMode="auto">
              <a:xfrm>
                <a:off x="5256213" y="2546350"/>
                <a:ext cx="82550" cy="63500"/>
              </a:xfrm>
              <a:custGeom>
                <a:avLst/>
                <a:gdLst/>
                <a:ahLst/>
                <a:cxnLst>
                  <a:cxn ang="0">
                    <a:pos x="202" y="0"/>
                  </a:cxn>
                  <a:cxn ang="0">
                    <a:pos x="202" y="0"/>
                  </a:cxn>
                  <a:cxn ang="0">
                    <a:pos x="147" y="34"/>
                  </a:cxn>
                  <a:cxn ang="0">
                    <a:pos x="120" y="50"/>
                  </a:cxn>
                  <a:cxn ang="0">
                    <a:pos x="93" y="68"/>
                  </a:cxn>
                  <a:cxn ang="0">
                    <a:pos x="93" y="68"/>
                  </a:cxn>
                  <a:cxn ang="0">
                    <a:pos x="81" y="76"/>
                  </a:cxn>
                  <a:cxn ang="0">
                    <a:pos x="69" y="86"/>
                  </a:cxn>
                  <a:cxn ang="0">
                    <a:pos x="46" y="106"/>
                  </a:cxn>
                  <a:cxn ang="0">
                    <a:pos x="1" y="149"/>
                  </a:cxn>
                  <a:cxn ang="0">
                    <a:pos x="1" y="149"/>
                  </a:cxn>
                  <a:cxn ang="0">
                    <a:pos x="0" y="152"/>
                  </a:cxn>
                  <a:cxn ang="0">
                    <a:pos x="0" y="154"/>
                  </a:cxn>
                  <a:cxn ang="0">
                    <a:pos x="1" y="157"/>
                  </a:cxn>
                  <a:cxn ang="0">
                    <a:pos x="5" y="159"/>
                  </a:cxn>
                  <a:cxn ang="0">
                    <a:pos x="8" y="159"/>
                  </a:cxn>
                  <a:cxn ang="0">
                    <a:pos x="11" y="158"/>
                  </a:cxn>
                  <a:cxn ang="0">
                    <a:pos x="11" y="158"/>
                  </a:cxn>
                  <a:cxn ang="0">
                    <a:pos x="52" y="115"/>
                  </a:cxn>
                  <a:cxn ang="0">
                    <a:pos x="76" y="95"/>
                  </a:cxn>
                  <a:cxn ang="0">
                    <a:pos x="99" y="77"/>
                  </a:cxn>
                  <a:cxn ang="0">
                    <a:pos x="99" y="77"/>
                  </a:cxn>
                  <a:cxn ang="0">
                    <a:pos x="126" y="60"/>
                  </a:cxn>
                  <a:cxn ang="0">
                    <a:pos x="153" y="43"/>
                  </a:cxn>
                  <a:cxn ang="0">
                    <a:pos x="207" y="10"/>
                  </a:cxn>
                  <a:cxn ang="0">
                    <a:pos x="207" y="10"/>
                  </a:cxn>
                  <a:cxn ang="0">
                    <a:pos x="208" y="8"/>
                  </a:cxn>
                  <a:cxn ang="0">
                    <a:pos x="209" y="6"/>
                  </a:cxn>
                  <a:cxn ang="0">
                    <a:pos x="208" y="3"/>
                  </a:cxn>
                  <a:cxn ang="0">
                    <a:pos x="205" y="0"/>
                  </a:cxn>
                  <a:cxn ang="0">
                    <a:pos x="203" y="0"/>
                  </a:cxn>
                  <a:cxn ang="0">
                    <a:pos x="202" y="0"/>
                  </a:cxn>
                  <a:cxn ang="0">
                    <a:pos x="202" y="0"/>
                  </a:cxn>
                </a:cxnLst>
                <a:rect l="0" t="0" r="r" b="b"/>
                <a:pathLst>
                  <a:path w="209" h="159">
                    <a:moveTo>
                      <a:pt x="202" y="0"/>
                    </a:moveTo>
                    <a:lnTo>
                      <a:pt x="202" y="0"/>
                    </a:lnTo>
                    <a:lnTo>
                      <a:pt x="147" y="34"/>
                    </a:lnTo>
                    <a:lnTo>
                      <a:pt x="120" y="50"/>
                    </a:lnTo>
                    <a:lnTo>
                      <a:pt x="93" y="68"/>
                    </a:lnTo>
                    <a:lnTo>
                      <a:pt x="93" y="68"/>
                    </a:lnTo>
                    <a:lnTo>
                      <a:pt x="81" y="76"/>
                    </a:lnTo>
                    <a:lnTo>
                      <a:pt x="69" y="86"/>
                    </a:lnTo>
                    <a:lnTo>
                      <a:pt x="46" y="106"/>
                    </a:lnTo>
                    <a:lnTo>
                      <a:pt x="1" y="149"/>
                    </a:lnTo>
                    <a:lnTo>
                      <a:pt x="1" y="149"/>
                    </a:lnTo>
                    <a:lnTo>
                      <a:pt x="0" y="152"/>
                    </a:lnTo>
                    <a:lnTo>
                      <a:pt x="0" y="154"/>
                    </a:lnTo>
                    <a:lnTo>
                      <a:pt x="1" y="157"/>
                    </a:lnTo>
                    <a:lnTo>
                      <a:pt x="5" y="159"/>
                    </a:lnTo>
                    <a:lnTo>
                      <a:pt x="8" y="159"/>
                    </a:lnTo>
                    <a:lnTo>
                      <a:pt x="11" y="158"/>
                    </a:lnTo>
                    <a:lnTo>
                      <a:pt x="11" y="158"/>
                    </a:lnTo>
                    <a:lnTo>
                      <a:pt x="52" y="115"/>
                    </a:lnTo>
                    <a:lnTo>
                      <a:pt x="76" y="95"/>
                    </a:lnTo>
                    <a:lnTo>
                      <a:pt x="99" y="77"/>
                    </a:lnTo>
                    <a:lnTo>
                      <a:pt x="99" y="77"/>
                    </a:lnTo>
                    <a:lnTo>
                      <a:pt x="126" y="60"/>
                    </a:lnTo>
                    <a:lnTo>
                      <a:pt x="153" y="43"/>
                    </a:lnTo>
                    <a:lnTo>
                      <a:pt x="207" y="10"/>
                    </a:lnTo>
                    <a:lnTo>
                      <a:pt x="207" y="10"/>
                    </a:lnTo>
                    <a:lnTo>
                      <a:pt x="208" y="8"/>
                    </a:lnTo>
                    <a:lnTo>
                      <a:pt x="209" y="6"/>
                    </a:lnTo>
                    <a:lnTo>
                      <a:pt x="208" y="3"/>
                    </a:lnTo>
                    <a:lnTo>
                      <a:pt x="205" y="0"/>
                    </a:lnTo>
                    <a:lnTo>
                      <a:pt x="203" y="0"/>
                    </a:lnTo>
                    <a:lnTo>
                      <a:pt x="202" y="0"/>
                    </a:lnTo>
                    <a:lnTo>
                      <a:pt x="202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Freeform 1221"/>
              <p:cNvSpPr/>
              <p:nvPr/>
            </p:nvSpPr>
            <p:spPr bwMode="auto">
              <a:xfrm>
                <a:off x="5260976" y="2584450"/>
                <a:ext cx="87313" cy="66675"/>
              </a:xfrm>
              <a:custGeom>
                <a:avLst/>
                <a:gdLst/>
                <a:ahLst/>
                <a:cxnLst>
                  <a:cxn ang="0">
                    <a:pos x="212" y="1"/>
                  </a:cxn>
                  <a:cxn ang="0">
                    <a:pos x="212" y="1"/>
                  </a:cxn>
                  <a:cxn ang="0">
                    <a:pos x="188" y="16"/>
                  </a:cxn>
                  <a:cxn ang="0">
                    <a:pos x="163" y="31"/>
                  </a:cxn>
                  <a:cxn ang="0">
                    <a:pos x="138" y="46"/>
                  </a:cxn>
                  <a:cxn ang="0">
                    <a:pos x="115" y="63"/>
                  </a:cxn>
                  <a:cxn ang="0">
                    <a:pos x="115" y="63"/>
                  </a:cxn>
                  <a:cxn ang="0">
                    <a:pos x="87" y="88"/>
                  </a:cxn>
                  <a:cxn ang="0">
                    <a:pos x="60" y="111"/>
                  </a:cxn>
                  <a:cxn ang="0">
                    <a:pos x="33" y="135"/>
                  </a:cxn>
                  <a:cxn ang="0">
                    <a:pos x="18" y="147"/>
                  </a:cxn>
                  <a:cxn ang="0">
                    <a:pos x="2" y="157"/>
                  </a:cxn>
                  <a:cxn ang="0">
                    <a:pos x="2" y="157"/>
                  </a:cxn>
                  <a:cxn ang="0">
                    <a:pos x="1" y="160"/>
                  </a:cxn>
                  <a:cxn ang="0">
                    <a:pos x="0" y="161"/>
                  </a:cxn>
                  <a:cxn ang="0">
                    <a:pos x="1" y="165"/>
                  </a:cxn>
                  <a:cxn ang="0">
                    <a:pos x="2" y="167"/>
                  </a:cxn>
                  <a:cxn ang="0">
                    <a:pos x="4" y="167"/>
                  </a:cxn>
                  <a:cxn ang="0">
                    <a:pos x="6" y="169"/>
                  </a:cxn>
                  <a:cxn ang="0">
                    <a:pos x="8" y="167"/>
                  </a:cxn>
                  <a:cxn ang="0">
                    <a:pos x="8" y="167"/>
                  </a:cxn>
                  <a:cxn ang="0">
                    <a:pos x="35" y="148"/>
                  </a:cxn>
                  <a:cxn ang="0">
                    <a:pos x="60" y="127"/>
                  </a:cxn>
                  <a:cxn ang="0">
                    <a:pos x="108" y="84"/>
                  </a:cxn>
                  <a:cxn ang="0">
                    <a:pos x="108" y="84"/>
                  </a:cxn>
                  <a:cxn ang="0">
                    <a:pos x="120" y="73"/>
                  </a:cxn>
                  <a:cxn ang="0">
                    <a:pos x="133" y="64"/>
                  </a:cxn>
                  <a:cxn ang="0">
                    <a:pos x="161" y="46"/>
                  </a:cxn>
                  <a:cxn ang="0">
                    <a:pos x="190" y="29"/>
                  </a:cxn>
                  <a:cxn ang="0">
                    <a:pos x="217" y="11"/>
                  </a:cxn>
                  <a:cxn ang="0">
                    <a:pos x="217" y="11"/>
                  </a:cxn>
                  <a:cxn ang="0">
                    <a:pos x="220" y="9"/>
                  </a:cxn>
                  <a:cxn ang="0">
                    <a:pos x="220" y="8"/>
                  </a:cxn>
                  <a:cxn ang="0">
                    <a:pos x="220" y="3"/>
                  </a:cxn>
                  <a:cxn ang="0">
                    <a:pos x="216" y="0"/>
                  </a:cxn>
                  <a:cxn ang="0">
                    <a:pos x="214" y="0"/>
                  </a:cxn>
                  <a:cxn ang="0">
                    <a:pos x="212" y="1"/>
                  </a:cxn>
                  <a:cxn ang="0">
                    <a:pos x="212" y="1"/>
                  </a:cxn>
                </a:cxnLst>
                <a:rect l="0" t="0" r="r" b="b"/>
                <a:pathLst>
                  <a:path w="220" h="169">
                    <a:moveTo>
                      <a:pt x="212" y="1"/>
                    </a:moveTo>
                    <a:lnTo>
                      <a:pt x="212" y="1"/>
                    </a:lnTo>
                    <a:lnTo>
                      <a:pt x="188" y="16"/>
                    </a:lnTo>
                    <a:lnTo>
                      <a:pt x="163" y="31"/>
                    </a:lnTo>
                    <a:lnTo>
                      <a:pt x="138" y="46"/>
                    </a:lnTo>
                    <a:lnTo>
                      <a:pt x="115" y="63"/>
                    </a:lnTo>
                    <a:lnTo>
                      <a:pt x="115" y="63"/>
                    </a:lnTo>
                    <a:lnTo>
                      <a:pt x="87" y="88"/>
                    </a:lnTo>
                    <a:lnTo>
                      <a:pt x="60" y="111"/>
                    </a:lnTo>
                    <a:lnTo>
                      <a:pt x="33" y="135"/>
                    </a:lnTo>
                    <a:lnTo>
                      <a:pt x="18" y="147"/>
                    </a:lnTo>
                    <a:lnTo>
                      <a:pt x="2" y="157"/>
                    </a:lnTo>
                    <a:lnTo>
                      <a:pt x="2" y="157"/>
                    </a:lnTo>
                    <a:lnTo>
                      <a:pt x="1" y="160"/>
                    </a:lnTo>
                    <a:lnTo>
                      <a:pt x="0" y="161"/>
                    </a:lnTo>
                    <a:lnTo>
                      <a:pt x="1" y="165"/>
                    </a:lnTo>
                    <a:lnTo>
                      <a:pt x="2" y="167"/>
                    </a:lnTo>
                    <a:lnTo>
                      <a:pt x="4" y="167"/>
                    </a:lnTo>
                    <a:lnTo>
                      <a:pt x="6" y="169"/>
                    </a:lnTo>
                    <a:lnTo>
                      <a:pt x="8" y="167"/>
                    </a:lnTo>
                    <a:lnTo>
                      <a:pt x="8" y="167"/>
                    </a:lnTo>
                    <a:lnTo>
                      <a:pt x="35" y="148"/>
                    </a:lnTo>
                    <a:lnTo>
                      <a:pt x="60" y="127"/>
                    </a:lnTo>
                    <a:lnTo>
                      <a:pt x="108" y="84"/>
                    </a:lnTo>
                    <a:lnTo>
                      <a:pt x="108" y="84"/>
                    </a:lnTo>
                    <a:lnTo>
                      <a:pt x="120" y="73"/>
                    </a:lnTo>
                    <a:lnTo>
                      <a:pt x="133" y="64"/>
                    </a:lnTo>
                    <a:lnTo>
                      <a:pt x="161" y="46"/>
                    </a:lnTo>
                    <a:lnTo>
                      <a:pt x="190" y="29"/>
                    </a:lnTo>
                    <a:lnTo>
                      <a:pt x="217" y="11"/>
                    </a:lnTo>
                    <a:lnTo>
                      <a:pt x="217" y="11"/>
                    </a:lnTo>
                    <a:lnTo>
                      <a:pt x="220" y="9"/>
                    </a:lnTo>
                    <a:lnTo>
                      <a:pt x="220" y="8"/>
                    </a:lnTo>
                    <a:lnTo>
                      <a:pt x="220" y="3"/>
                    </a:lnTo>
                    <a:lnTo>
                      <a:pt x="216" y="0"/>
                    </a:lnTo>
                    <a:lnTo>
                      <a:pt x="214" y="0"/>
                    </a:lnTo>
                    <a:lnTo>
                      <a:pt x="212" y="1"/>
                    </a:lnTo>
                    <a:lnTo>
                      <a:pt x="21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Freeform 1222"/>
              <p:cNvSpPr/>
              <p:nvPr/>
            </p:nvSpPr>
            <p:spPr bwMode="auto">
              <a:xfrm>
                <a:off x="5287963" y="2590800"/>
                <a:ext cx="111125" cy="87313"/>
              </a:xfrm>
              <a:custGeom>
                <a:avLst/>
                <a:gdLst/>
                <a:ahLst/>
                <a:cxnLst>
                  <a:cxn ang="0">
                    <a:pos x="268" y="1"/>
                  </a:cxn>
                  <a:cxn ang="0">
                    <a:pos x="268" y="1"/>
                  </a:cxn>
                  <a:cxn ang="0">
                    <a:pos x="259" y="8"/>
                  </a:cxn>
                  <a:cxn ang="0">
                    <a:pos x="250" y="13"/>
                  </a:cxn>
                  <a:cxn ang="0">
                    <a:pos x="231" y="23"/>
                  </a:cxn>
                  <a:cxn ang="0">
                    <a:pos x="231" y="23"/>
                  </a:cxn>
                  <a:cxn ang="0">
                    <a:pos x="224" y="28"/>
                  </a:cxn>
                  <a:cxn ang="0">
                    <a:pos x="216" y="36"/>
                  </a:cxn>
                  <a:cxn ang="0">
                    <a:pos x="208" y="43"/>
                  </a:cxn>
                  <a:cxn ang="0">
                    <a:pos x="201" y="49"/>
                  </a:cxn>
                  <a:cxn ang="0">
                    <a:pos x="201" y="49"/>
                  </a:cxn>
                  <a:cxn ang="0">
                    <a:pos x="169" y="74"/>
                  </a:cxn>
                  <a:cxn ang="0">
                    <a:pos x="136" y="99"/>
                  </a:cxn>
                  <a:cxn ang="0">
                    <a:pos x="136" y="99"/>
                  </a:cxn>
                  <a:cxn ang="0">
                    <a:pos x="101" y="127"/>
                  </a:cxn>
                  <a:cxn ang="0">
                    <a:pos x="65" y="155"/>
                  </a:cxn>
                  <a:cxn ang="0">
                    <a:pos x="65" y="155"/>
                  </a:cxn>
                  <a:cxn ang="0">
                    <a:pos x="50" y="167"/>
                  </a:cxn>
                  <a:cxn ang="0">
                    <a:pos x="33" y="180"/>
                  </a:cxn>
                  <a:cxn ang="0">
                    <a:pos x="16" y="192"/>
                  </a:cxn>
                  <a:cxn ang="0">
                    <a:pos x="9" y="200"/>
                  </a:cxn>
                  <a:cxn ang="0">
                    <a:pos x="1" y="206"/>
                  </a:cxn>
                  <a:cxn ang="0">
                    <a:pos x="1" y="206"/>
                  </a:cxn>
                  <a:cxn ang="0">
                    <a:pos x="1" y="209"/>
                  </a:cxn>
                  <a:cxn ang="0">
                    <a:pos x="0" y="212"/>
                  </a:cxn>
                  <a:cxn ang="0">
                    <a:pos x="2" y="215"/>
                  </a:cxn>
                  <a:cxn ang="0">
                    <a:pos x="4" y="217"/>
                  </a:cxn>
                  <a:cxn ang="0">
                    <a:pos x="6" y="217"/>
                  </a:cxn>
                  <a:cxn ang="0">
                    <a:pos x="8" y="217"/>
                  </a:cxn>
                  <a:cxn ang="0">
                    <a:pos x="10" y="214"/>
                  </a:cxn>
                  <a:cxn ang="0">
                    <a:pos x="10" y="214"/>
                  </a:cxn>
                  <a:cxn ang="0">
                    <a:pos x="16" y="209"/>
                  </a:cxn>
                  <a:cxn ang="0">
                    <a:pos x="22" y="202"/>
                  </a:cxn>
                  <a:cxn ang="0">
                    <a:pos x="36" y="191"/>
                  </a:cxn>
                  <a:cxn ang="0">
                    <a:pos x="52" y="180"/>
                  </a:cxn>
                  <a:cxn ang="0">
                    <a:pos x="67" y="170"/>
                  </a:cxn>
                  <a:cxn ang="0">
                    <a:pos x="67" y="170"/>
                  </a:cxn>
                  <a:cxn ang="0">
                    <a:pos x="101" y="141"/>
                  </a:cxn>
                  <a:cxn ang="0">
                    <a:pos x="136" y="113"/>
                  </a:cxn>
                  <a:cxn ang="0">
                    <a:pos x="136" y="113"/>
                  </a:cxn>
                  <a:cxn ang="0">
                    <a:pos x="154" y="98"/>
                  </a:cxn>
                  <a:cxn ang="0">
                    <a:pos x="174" y="83"/>
                  </a:cxn>
                  <a:cxn ang="0">
                    <a:pos x="213" y="55"/>
                  </a:cxn>
                  <a:cxn ang="0">
                    <a:pos x="213" y="55"/>
                  </a:cxn>
                  <a:cxn ang="0">
                    <a:pos x="229" y="42"/>
                  </a:cxn>
                  <a:cxn ang="0">
                    <a:pos x="235" y="35"/>
                  </a:cxn>
                  <a:cxn ang="0">
                    <a:pos x="244" y="28"/>
                  </a:cxn>
                  <a:cxn ang="0">
                    <a:pos x="244" y="28"/>
                  </a:cxn>
                  <a:cxn ang="0">
                    <a:pos x="260" y="19"/>
                  </a:cxn>
                  <a:cxn ang="0">
                    <a:pos x="268" y="15"/>
                  </a:cxn>
                  <a:cxn ang="0">
                    <a:pos x="276" y="9"/>
                  </a:cxn>
                  <a:cxn ang="0">
                    <a:pos x="276" y="9"/>
                  </a:cxn>
                  <a:cxn ang="0">
                    <a:pos x="277" y="8"/>
                  </a:cxn>
                  <a:cxn ang="0">
                    <a:pos x="278" y="5"/>
                  </a:cxn>
                  <a:cxn ang="0">
                    <a:pos x="277" y="4"/>
                  </a:cxn>
                  <a:cxn ang="0">
                    <a:pos x="276" y="2"/>
                  </a:cxn>
                  <a:cxn ang="0">
                    <a:pos x="273" y="0"/>
                  </a:cxn>
                  <a:cxn ang="0">
                    <a:pos x="271" y="0"/>
                  </a:cxn>
                  <a:cxn ang="0">
                    <a:pos x="268" y="1"/>
                  </a:cxn>
                  <a:cxn ang="0">
                    <a:pos x="268" y="1"/>
                  </a:cxn>
                </a:cxnLst>
                <a:rect l="0" t="0" r="r" b="b"/>
                <a:pathLst>
                  <a:path w="278" h="217">
                    <a:moveTo>
                      <a:pt x="268" y="1"/>
                    </a:moveTo>
                    <a:lnTo>
                      <a:pt x="268" y="1"/>
                    </a:lnTo>
                    <a:lnTo>
                      <a:pt x="259" y="8"/>
                    </a:lnTo>
                    <a:lnTo>
                      <a:pt x="250" y="13"/>
                    </a:lnTo>
                    <a:lnTo>
                      <a:pt x="231" y="23"/>
                    </a:lnTo>
                    <a:lnTo>
                      <a:pt x="231" y="23"/>
                    </a:lnTo>
                    <a:lnTo>
                      <a:pt x="224" y="28"/>
                    </a:lnTo>
                    <a:lnTo>
                      <a:pt x="216" y="36"/>
                    </a:lnTo>
                    <a:lnTo>
                      <a:pt x="208" y="43"/>
                    </a:lnTo>
                    <a:lnTo>
                      <a:pt x="201" y="49"/>
                    </a:lnTo>
                    <a:lnTo>
                      <a:pt x="201" y="49"/>
                    </a:lnTo>
                    <a:lnTo>
                      <a:pt x="169" y="74"/>
                    </a:lnTo>
                    <a:lnTo>
                      <a:pt x="136" y="99"/>
                    </a:lnTo>
                    <a:lnTo>
                      <a:pt x="136" y="99"/>
                    </a:lnTo>
                    <a:lnTo>
                      <a:pt x="101" y="127"/>
                    </a:lnTo>
                    <a:lnTo>
                      <a:pt x="65" y="155"/>
                    </a:lnTo>
                    <a:lnTo>
                      <a:pt x="65" y="155"/>
                    </a:lnTo>
                    <a:lnTo>
                      <a:pt x="50" y="167"/>
                    </a:lnTo>
                    <a:lnTo>
                      <a:pt x="33" y="180"/>
                    </a:lnTo>
                    <a:lnTo>
                      <a:pt x="16" y="192"/>
                    </a:lnTo>
                    <a:lnTo>
                      <a:pt x="9" y="200"/>
                    </a:lnTo>
                    <a:lnTo>
                      <a:pt x="1" y="206"/>
                    </a:lnTo>
                    <a:lnTo>
                      <a:pt x="1" y="206"/>
                    </a:lnTo>
                    <a:lnTo>
                      <a:pt x="1" y="209"/>
                    </a:lnTo>
                    <a:lnTo>
                      <a:pt x="0" y="212"/>
                    </a:lnTo>
                    <a:lnTo>
                      <a:pt x="2" y="215"/>
                    </a:lnTo>
                    <a:lnTo>
                      <a:pt x="4" y="217"/>
                    </a:lnTo>
                    <a:lnTo>
                      <a:pt x="6" y="217"/>
                    </a:lnTo>
                    <a:lnTo>
                      <a:pt x="8" y="217"/>
                    </a:lnTo>
                    <a:lnTo>
                      <a:pt x="10" y="214"/>
                    </a:lnTo>
                    <a:lnTo>
                      <a:pt x="10" y="214"/>
                    </a:lnTo>
                    <a:lnTo>
                      <a:pt x="16" y="209"/>
                    </a:lnTo>
                    <a:lnTo>
                      <a:pt x="22" y="202"/>
                    </a:lnTo>
                    <a:lnTo>
                      <a:pt x="36" y="191"/>
                    </a:lnTo>
                    <a:lnTo>
                      <a:pt x="52" y="180"/>
                    </a:lnTo>
                    <a:lnTo>
                      <a:pt x="67" y="170"/>
                    </a:lnTo>
                    <a:lnTo>
                      <a:pt x="67" y="170"/>
                    </a:lnTo>
                    <a:lnTo>
                      <a:pt x="101" y="141"/>
                    </a:lnTo>
                    <a:lnTo>
                      <a:pt x="136" y="113"/>
                    </a:lnTo>
                    <a:lnTo>
                      <a:pt x="136" y="113"/>
                    </a:lnTo>
                    <a:lnTo>
                      <a:pt x="154" y="98"/>
                    </a:lnTo>
                    <a:lnTo>
                      <a:pt x="174" y="83"/>
                    </a:lnTo>
                    <a:lnTo>
                      <a:pt x="213" y="55"/>
                    </a:lnTo>
                    <a:lnTo>
                      <a:pt x="213" y="55"/>
                    </a:lnTo>
                    <a:lnTo>
                      <a:pt x="229" y="42"/>
                    </a:lnTo>
                    <a:lnTo>
                      <a:pt x="235" y="35"/>
                    </a:lnTo>
                    <a:lnTo>
                      <a:pt x="244" y="28"/>
                    </a:lnTo>
                    <a:lnTo>
                      <a:pt x="244" y="28"/>
                    </a:lnTo>
                    <a:lnTo>
                      <a:pt x="260" y="19"/>
                    </a:lnTo>
                    <a:lnTo>
                      <a:pt x="268" y="15"/>
                    </a:lnTo>
                    <a:lnTo>
                      <a:pt x="276" y="9"/>
                    </a:lnTo>
                    <a:lnTo>
                      <a:pt x="276" y="9"/>
                    </a:lnTo>
                    <a:lnTo>
                      <a:pt x="277" y="8"/>
                    </a:lnTo>
                    <a:lnTo>
                      <a:pt x="278" y="5"/>
                    </a:lnTo>
                    <a:lnTo>
                      <a:pt x="277" y="4"/>
                    </a:lnTo>
                    <a:lnTo>
                      <a:pt x="276" y="2"/>
                    </a:lnTo>
                    <a:lnTo>
                      <a:pt x="273" y="0"/>
                    </a:lnTo>
                    <a:lnTo>
                      <a:pt x="271" y="0"/>
                    </a:lnTo>
                    <a:lnTo>
                      <a:pt x="268" y="1"/>
                    </a:lnTo>
                    <a:lnTo>
                      <a:pt x="26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Freeform 1223"/>
              <p:cNvSpPr/>
              <p:nvPr/>
            </p:nvSpPr>
            <p:spPr bwMode="auto">
              <a:xfrm>
                <a:off x="5334001" y="2589213"/>
                <a:ext cx="128588" cy="96838"/>
              </a:xfrm>
              <a:custGeom>
                <a:avLst/>
                <a:gdLst/>
                <a:ahLst/>
                <a:cxnLst>
                  <a:cxn ang="0">
                    <a:pos x="317" y="1"/>
                  </a:cxn>
                  <a:cxn ang="0">
                    <a:pos x="317" y="1"/>
                  </a:cxn>
                  <a:cxn ang="0">
                    <a:pos x="298" y="18"/>
                  </a:cxn>
                  <a:cxn ang="0">
                    <a:pos x="277" y="34"/>
                  </a:cxn>
                  <a:cxn ang="0">
                    <a:pos x="237" y="64"/>
                  </a:cxn>
                  <a:cxn ang="0">
                    <a:pos x="194" y="93"/>
                  </a:cxn>
                  <a:cxn ang="0">
                    <a:pos x="152" y="120"/>
                  </a:cxn>
                  <a:cxn ang="0">
                    <a:pos x="152" y="120"/>
                  </a:cxn>
                  <a:cxn ang="0">
                    <a:pos x="114" y="148"/>
                  </a:cxn>
                  <a:cxn ang="0">
                    <a:pos x="77" y="176"/>
                  </a:cxn>
                  <a:cxn ang="0">
                    <a:pos x="39" y="205"/>
                  </a:cxn>
                  <a:cxn ang="0">
                    <a:pos x="3" y="233"/>
                  </a:cxn>
                  <a:cxn ang="0">
                    <a:pos x="3" y="233"/>
                  </a:cxn>
                  <a:cxn ang="0">
                    <a:pos x="0" y="234"/>
                  </a:cxn>
                  <a:cxn ang="0">
                    <a:pos x="0" y="236"/>
                  </a:cxn>
                  <a:cxn ang="0">
                    <a:pos x="0" y="240"/>
                  </a:cxn>
                  <a:cxn ang="0">
                    <a:pos x="1" y="243"/>
                  </a:cxn>
                  <a:cxn ang="0">
                    <a:pos x="4" y="243"/>
                  </a:cxn>
                  <a:cxn ang="0">
                    <a:pos x="5" y="243"/>
                  </a:cxn>
                  <a:cxn ang="0">
                    <a:pos x="8" y="243"/>
                  </a:cxn>
                  <a:cxn ang="0">
                    <a:pos x="8" y="243"/>
                  </a:cxn>
                  <a:cxn ang="0">
                    <a:pos x="47" y="213"/>
                  </a:cxn>
                  <a:cxn ang="0">
                    <a:pos x="86" y="183"/>
                  </a:cxn>
                  <a:cxn ang="0">
                    <a:pos x="126" y="153"/>
                  </a:cxn>
                  <a:cxn ang="0">
                    <a:pos x="166" y="124"/>
                  </a:cxn>
                  <a:cxn ang="0">
                    <a:pos x="166" y="124"/>
                  </a:cxn>
                  <a:cxn ang="0">
                    <a:pos x="207" y="97"/>
                  </a:cxn>
                  <a:cxn ang="0">
                    <a:pos x="247" y="70"/>
                  </a:cxn>
                  <a:cxn ang="0">
                    <a:pos x="288" y="40"/>
                  </a:cxn>
                  <a:cxn ang="0">
                    <a:pos x="306" y="26"/>
                  </a:cxn>
                  <a:cxn ang="0">
                    <a:pos x="324" y="9"/>
                  </a:cxn>
                  <a:cxn ang="0">
                    <a:pos x="324" y="9"/>
                  </a:cxn>
                  <a:cxn ang="0">
                    <a:pos x="327" y="8"/>
                  </a:cxn>
                  <a:cxn ang="0">
                    <a:pos x="327" y="5"/>
                  </a:cxn>
                  <a:cxn ang="0">
                    <a:pos x="324" y="2"/>
                  </a:cxn>
                  <a:cxn ang="0">
                    <a:pos x="322" y="0"/>
                  </a:cxn>
                  <a:cxn ang="0">
                    <a:pos x="319" y="0"/>
                  </a:cxn>
                  <a:cxn ang="0">
                    <a:pos x="317" y="1"/>
                  </a:cxn>
                  <a:cxn ang="0">
                    <a:pos x="317" y="1"/>
                  </a:cxn>
                </a:cxnLst>
                <a:rect l="0" t="0" r="r" b="b"/>
                <a:pathLst>
                  <a:path w="327" h="243">
                    <a:moveTo>
                      <a:pt x="317" y="1"/>
                    </a:moveTo>
                    <a:lnTo>
                      <a:pt x="317" y="1"/>
                    </a:lnTo>
                    <a:lnTo>
                      <a:pt x="298" y="18"/>
                    </a:lnTo>
                    <a:lnTo>
                      <a:pt x="277" y="34"/>
                    </a:lnTo>
                    <a:lnTo>
                      <a:pt x="237" y="64"/>
                    </a:lnTo>
                    <a:lnTo>
                      <a:pt x="194" y="93"/>
                    </a:lnTo>
                    <a:lnTo>
                      <a:pt x="152" y="120"/>
                    </a:lnTo>
                    <a:lnTo>
                      <a:pt x="152" y="120"/>
                    </a:lnTo>
                    <a:lnTo>
                      <a:pt x="114" y="148"/>
                    </a:lnTo>
                    <a:lnTo>
                      <a:pt x="77" y="176"/>
                    </a:lnTo>
                    <a:lnTo>
                      <a:pt x="39" y="205"/>
                    </a:lnTo>
                    <a:lnTo>
                      <a:pt x="3" y="233"/>
                    </a:lnTo>
                    <a:lnTo>
                      <a:pt x="3" y="233"/>
                    </a:lnTo>
                    <a:lnTo>
                      <a:pt x="0" y="234"/>
                    </a:lnTo>
                    <a:lnTo>
                      <a:pt x="0" y="236"/>
                    </a:lnTo>
                    <a:lnTo>
                      <a:pt x="0" y="240"/>
                    </a:lnTo>
                    <a:lnTo>
                      <a:pt x="1" y="243"/>
                    </a:lnTo>
                    <a:lnTo>
                      <a:pt x="4" y="243"/>
                    </a:lnTo>
                    <a:lnTo>
                      <a:pt x="5" y="243"/>
                    </a:lnTo>
                    <a:lnTo>
                      <a:pt x="8" y="243"/>
                    </a:lnTo>
                    <a:lnTo>
                      <a:pt x="8" y="243"/>
                    </a:lnTo>
                    <a:lnTo>
                      <a:pt x="47" y="213"/>
                    </a:lnTo>
                    <a:lnTo>
                      <a:pt x="86" y="183"/>
                    </a:lnTo>
                    <a:lnTo>
                      <a:pt x="126" y="153"/>
                    </a:lnTo>
                    <a:lnTo>
                      <a:pt x="166" y="124"/>
                    </a:lnTo>
                    <a:lnTo>
                      <a:pt x="166" y="124"/>
                    </a:lnTo>
                    <a:lnTo>
                      <a:pt x="207" y="97"/>
                    </a:lnTo>
                    <a:lnTo>
                      <a:pt x="247" y="70"/>
                    </a:lnTo>
                    <a:lnTo>
                      <a:pt x="288" y="40"/>
                    </a:lnTo>
                    <a:lnTo>
                      <a:pt x="306" y="26"/>
                    </a:lnTo>
                    <a:lnTo>
                      <a:pt x="324" y="9"/>
                    </a:lnTo>
                    <a:lnTo>
                      <a:pt x="324" y="9"/>
                    </a:lnTo>
                    <a:lnTo>
                      <a:pt x="327" y="8"/>
                    </a:lnTo>
                    <a:lnTo>
                      <a:pt x="327" y="5"/>
                    </a:lnTo>
                    <a:lnTo>
                      <a:pt x="324" y="2"/>
                    </a:lnTo>
                    <a:lnTo>
                      <a:pt x="322" y="0"/>
                    </a:lnTo>
                    <a:lnTo>
                      <a:pt x="319" y="0"/>
                    </a:lnTo>
                    <a:lnTo>
                      <a:pt x="317" y="1"/>
                    </a:lnTo>
                    <a:lnTo>
                      <a:pt x="31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Freeform 1224"/>
              <p:cNvSpPr/>
              <p:nvPr/>
            </p:nvSpPr>
            <p:spPr bwMode="auto">
              <a:xfrm>
                <a:off x="5372101" y="2603500"/>
                <a:ext cx="123825" cy="93663"/>
              </a:xfrm>
              <a:custGeom>
                <a:avLst/>
                <a:gdLst/>
                <a:ahLst/>
                <a:cxnLst>
                  <a:cxn ang="0">
                    <a:pos x="302" y="2"/>
                  </a:cxn>
                  <a:cxn ang="0">
                    <a:pos x="302" y="2"/>
                  </a:cxn>
                  <a:cxn ang="0">
                    <a:pos x="294" y="13"/>
                  </a:cxn>
                  <a:cxn ang="0">
                    <a:pos x="287" y="22"/>
                  </a:cxn>
                  <a:cxn ang="0">
                    <a:pos x="276" y="31"/>
                  </a:cxn>
                  <a:cxn ang="0">
                    <a:pos x="266" y="39"/>
                  </a:cxn>
                  <a:cxn ang="0">
                    <a:pos x="245" y="52"/>
                  </a:cxn>
                  <a:cxn ang="0">
                    <a:pos x="222" y="66"/>
                  </a:cxn>
                  <a:cxn ang="0">
                    <a:pos x="222" y="66"/>
                  </a:cxn>
                  <a:cxn ang="0">
                    <a:pos x="178" y="94"/>
                  </a:cxn>
                  <a:cxn ang="0">
                    <a:pos x="133" y="121"/>
                  </a:cxn>
                  <a:cxn ang="0">
                    <a:pos x="133" y="121"/>
                  </a:cxn>
                  <a:cxn ang="0">
                    <a:pos x="98" y="145"/>
                  </a:cxn>
                  <a:cxn ang="0">
                    <a:pos x="64" y="170"/>
                  </a:cxn>
                  <a:cxn ang="0">
                    <a:pos x="33" y="197"/>
                  </a:cxn>
                  <a:cxn ang="0">
                    <a:pos x="17" y="212"/>
                  </a:cxn>
                  <a:cxn ang="0">
                    <a:pos x="1" y="226"/>
                  </a:cxn>
                  <a:cxn ang="0">
                    <a:pos x="1" y="226"/>
                  </a:cxn>
                  <a:cxn ang="0">
                    <a:pos x="0" y="229"/>
                  </a:cxn>
                  <a:cxn ang="0">
                    <a:pos x="0" y="230"/>
                  </a:cxn>
                  <a:cxn ang="0">
                    <a:pos x="3" y="234"/>
                  </a:cxn>
                  <a:cxn ang="0">
                    <a:pos x="5" y="236"/>
                  </a:cxn>
                  <a:cxn ang="0">
                    <a:pos x="8" y="235"/>
                  </a:cxn>
                  <a:cxn ang="0">
                    <a:pos x="11" y="234"/>
                  </a:cxn>
                  <a:cxn ang="0">
                    <a:pos x="11" y="234"/>
                  </a:cxn>
                  <a:cxn ang="0">
                    <a:pos x="28" y="217"/>
                  </a:cxn>
                  <a:cxn ang="0">
                    <a:pos x="46" y="201"/>
                  </a:cxn>
                  <a:cxn ang="0">
                    <a:pos x="64" y="185"/>
                  </a:cxn>
                  <a:cxn ang="0">
                    <a:pos x="84" y="171"/>
                  </a:cxn>
                  <a:cxn ang="0">
                    <a:pos x="123" y="142"/>
                  </a:cxn>
                  <a:cxn ang="0">
                    <a:pos x="165" y="115"/>
                  </a:cxn>
                  <a:cxn ang="0">
                    <a:pos x="165" y="115"/>
                  </a:cxn>
                  <a:cxn ang="0">
                    <a:pos x="211" y="86"/>
                  </a:cxn>
                  <a:cxn ang="0">
                    <a:pos x="256" y="57"/>
                  </a:cxn>
                  <a:cxn ang="0">
                    <a:pos x="256" y="57"/>
                  </a:cxn>
                  <a:cxn ang="0">
                    <a:pos x="272" y="47"/>
                  </a:cxn>
                  <a:cxn ang="0">
                    <a:pos x="287" y="36"/>
                  </a:cxn>
                  <a:cxn ang="0">
                    <a:pos x="301" y="23"/>
                  </a:cxn>
                  <a:cxn ang="0">
                    <a:pos x="306" y="17"/>
                  </a:cxn>
                  <a:cxn ang="0">
                    <a:pos x="311" y="9"/>
                  </a:cxn>
                  <a:cxn ang="0">
                    <a:pos x="311" y="9"/>
                  </a:cxn>
                  <a:cxn ang="0">
                    <a:pos x="313" y="6"/>
                  </a:cxn>
                  <a:cxn ang="0">
                    <a:pos x="313" y="4"/>
                  </a:cxn>
                  <a:cxn ang="0">
                    <a:pos x="310" y="1"/>
                  </a:cxn>
                  <a:cxn ang="0">
                    <a:pos x="305" y="0"/>
                  </a:cxn>
                  <a:cxn ang="0">
                    <a:pos x="304" y="1"/>
                  </a:cxn>
                  <a:cxn ang="0">
                    <a:pos x="302" y="2"/>
                  </a:cxn>
                  <a:cxn ang="0">
                    <a:pos x="302" y="2"/>
                  </a:cxn>
                </a:cxnLst>
                <a:rect l="0" t="0" r="r" b="b"/>
                <a:pathLst>
                  <a:path w="313" h="236">
                    <a:moveTo>
                      <a:pt x="302" y="2"/>
                    </a:moveTo>
                    <a:lnTo>
                      <a:pt x="302" y="2"/>
                    </a:lnTo>
                    <a:lnTo>
                      <a:pt x="294" y="13"/>
                    </a:lnTo>
                    <a:lnTo>
                      <a:pt x="287" y="22"/>
                    </a:lnTo>
                    <a:lnTo>
                      <a:pt x="276" y="31"/>
                    </a:lnTo>
                    <a:lnTo>
                      <a:pt x="266" y="39"/>
                    </a:lnTo>
                    <a:lnTo>
                      <a:pt x="245" y="52"/>
                    </a:lnTo>
                    <a:lnTo>
                      <a:pt x="222" y="66"/>
                    </a:lnTo>
                    <a:lnTo>
                      <a:pt x="222" y="66"/>
                    </a:lnTo>
                    <a:lnTo>
                      <a:pt x="178" y="94"/>
                    </a:lnTo>
                    <a:lnTo>
                      <a:pt x="133" y="121"/>
                    </a:lnTo>
                    <a:lnTo>
                      <a:pt x="133" y="121"/>
                    </a:lnTo>
                    <a:lnTo>
                      <a:pt x="98" y="145"/>
                    </a:lnTo>
                    <a:lnTo>
                      <a:pt x="64" y="170"/>
                    </a:lnTo>
                    <a:lnTo>
                      <a:pt x="33" y="197"/>
                    </a:lnTo>
                    <a:lnTo>
                      <a:pt x="17" y="212"/>
                    </a:lnTo>
                    <a:lnTo>
                      <a:pt x="1" y="226"/>
                    </a:lnTo>
                    <a:lnTo>
                      <a:pt x="1" y="226"/>
                    </a:lnTo>
                    <a:lnTo>
                      <a:pt x="0" y="229"/>
                    </a:lnTo>
                    <a:lnTo>
                      <a:pt x="0" y="230"/>
                    </a:lnTo>
                    <a:lnTo>
                      <a:pt x="3" y="234"/>
                    </a:lnTo>
                    <a:lnTo>
                      <a:pt x="5" y="236"/>
                    </a:lnTo>
                    <a:lnTo>
                      <a:pt x="8" y="235"/>
                    </a:lnTo>
                    <a:lnTo>
                      <a:pt x="11" y="234"/>
                    </a:lnTo>
                    <a:lnTo>
                      <a:pt x="11" y="234"/>
                    </a:lnTo>
                    <a:lnTo>
                      <a:pt x="28" y="217"/>
                    </a:lnTo>
                    <a:lnTo>
                      <a:pt x="46" y="201"/>
                    </a:lnTo>
                    <a:lnTo>
                      <a:pt x="64" y="185"/>
                    </a:lnTo>
                    <a:lnTo>
                      <a:pt x="84" y="171"/>
                    </a:lnTo>
                    <a:lnTo>
                      <a:pt x="123" y="142"/>
                    </a:lnTo>
                    <a:lnTo>
                      <a:pt x="165" y="115"/>
                    </a:lnTo>
                    <a:lnTo>
                      <a:pt x="165" y="115"/>
                    </a:lnTo>
                    <a:lnTo>
                      <a:pt x="211" y="86"/>
                    </a:lnTo>
                    <a:lnTo>
                      <a:pt x="256" y="57"/>
                    </a:lnTo>
                    <a:lnTo>
                      <a:pt x="256" y="57"/>
                    </a:lnTo>
                    <a:lnTo>
                      <a:pt x="272" y="47"/>
                    </a:lnTo>
                    <a:lnTo>
                      <a:pt x="287" y="36"/>
                    </a:lnTo>
                    <a:lnTo>
                      <a:pt x="301" y="23"/>
                    </a:lnTo>
                    <a:lnTo>
                      <a:pt x="306" y="17"/>
                    </a:lnTo>
                    <a:lnTo>
                      <a:pt x="311" y="9"/>
                    </a:lnTo>
                    <a:lnTo>
                      <a:pt x="311" y="9"/>
                    </a:lnTo>
                    <a:lnTo>
                      <a:pt x="313" y="6"/>
                    </a:lnTo>
                    <a:lnTo>
                      <a:pt x="313" y="4"/>
                    </a:lnTo>
                    <a:lnTo>
                      <a:pt x="310" y="1"/>
                    </a:lnTo>
                    <a:lnTo>
                      <a:pt x="305" y="0"/>
                    </a:lnTo>
                    <a:lnTo>
                      <a:pt x="304" y="1"/>
                    </a:lnTo>
                    <a:lnTo>
                      <a:pt x="302" y="2"/>
                    </a:lnTo>
                    <a:lnTo>
                      <a:pt x="30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Freeform 1225"/>
              <p:cNvSpPr/>
              <p:nvPr/>
            </p:nvSpPr>
            <p:spPr bwMode="auto">
              <a:xfrm>
                <a:off x="5438776" y="2600325"/>
                <a:ext cx="117475" cy="87313"/>
              </a:xfrm>
              <a:custGeom>
                <a:avLst/>
                <a:gdLst/>
                <a:ahLst/>
                <a:cxnLst>
                  <a:cxn ang="0">
                    <a:pos x="286" y="3"/>
                  </a:cxn>
                  <a:cxn ang="0">
                    <a:pos x="286" y="3"/>
                  </a:cxn>
                  <a:cxn ang="0">
                    <a:pos x="268" y="17"/>
                  </a:cxn>
                  <a:cxn ang="0">
                    <a:pos x="251" y="31"/>
                  </a:cxn>
                  <a:cxn ang="0">
                    <a:pos x="213" y="57"/>
                  </a:cxn>
                  <a:cxn ang="0">
                    <a:pos x="136" y="106"/>
                  </a:cxn>
                  <a:cxn ang="0">
                    <a:pos x="136" y="106"/>
                  </a:cxn>
                  <a:cxn ang="0">
                    <a:pos x="101" y="131"/>
                  </a:cxn>
                  <a:cxn ang="0">
                    <a:pos x="68" y="157"/>
                  </a:cxn>
                  <a:cxn ang="0">
                    <a:pos x="35" y="184"/>
                  </a:cxn>
                  <a:cxn ang="0">
                    <a:pos x="1" y="210"/>
                  </a:cxn>
                  <a:cxn ang="0">
                    <a:pos x="1" y="210"/>
                  </a:cxn>
                  <a:cxn ang="0">
                    <a:pos x="0" y="212"/>
                  </a:cxn>
                  <a:cxn ang="0">
                    <a:pos x="0" y="214"/>
                  </a:cxn>
                  <a:cxn ang="0">
                    <a:pos x="0" y="218"/>
                  </a:cxn>
                  <a:cxn ang="0">
                    <a:pos x="1" y="221"/>
                  </a:cxn>
                  <a:cxn ang="0">
                    <a:pos x="4" y="221"/>
                  </a:cxn>
                  <a:cxn ang="0">
                    <a:pos x="5" y="221"/>
                  </a:cxn>
                  <a:cxn ang="0">
                    <a:pos x="8" y="221"/>
                  </a:cxn>
                  <a:cxn ang="0">
                    <a:pos x="8" y="221"/>
                  </a:cxn>
                  <a:cxn ang="0">
                    <a:pos x="43" y="192"/>
                  </a:cxn>
                  <a:cxn ang="0">
                    <a:pos x="77" y="165"/>
                  </a:cxn>
                  <a:cxn ang="0">
                    <a:pos x="112" y="137"/>
                  </a:cxn>
                  <a:cxn ang="0">
                    <a:pos x="149" y="111"/>
                  </a:cxn>
                  <a:cxn ang="0">
                    <a:pos x="149" y="111"/>
                  </a:cxn>
                  <a:cxn ang="0">
                    <a:pos x="223" y="63"/>
                  </a:cxn>
                  <a:cxn ang="0">
                    <a:pos x="260" y="38"/>
                  </a:cxn>
                  <a:cxn ang="0">
                    <a:pos x="277" y="25"/>
                  </a:cxn>
                  <a:cxn ang="0">
                    <a:pos x="294" y="10"/>
                  </a:cxn>
                  <a:cxn ang="0">
                    <a:pos x="294" y="10"/>
                  </a:cxn>
                  <a:cxn ang="0">
                    <a:pos x="295" y="8"/>
                  </a:cxn>
                  <a:cxn ang="0">
                    <a:pos x="295" y="6"/>
                  </a:cxn>
                  <a:cxn ang="0">
                    <a:pos x="294" y="3"/>
                  </a:cxn>
                  <a:cxn ang="0">
                    <a:pos x="290" y="0"/>
                  </a:cxn>
                  <a:cxn ang="0">
                    <a:pos x="288" y="1"/>
                  </a:cxn>
                  <a:cxn ang="0">
                    <a:pos x="286" y="3"/>
                  </a:cxn>
                  <a:cxn ang="0">
                    <a:pos x="286" y="3"/>
                  </a:cxn>
                </a:cxnLst>
                <a:rect l="0" t="0" r="r" b="b"/>
                <a:pathLst>
                  <a:path w="295" h="221">
                    <a:moveTo>
                      <a:pt x="286" y="3"/>
                    </a:moveTo>
                    <a:lnTo>
                      <a:pt x="286" y="3"/>
                    </a:lnTo>
                    <a:lnTo>
                      <a:pt x="268" y="17"/>
                    </a:lnTo>
                    <a:lnTo>
                      <a:pt x="251" y="31"/>
                    </a:lnTo>
                    <a:lnTo>
                      <a:pt x="213" y="57"/>
                    </a:lnTo>
                    <a:lnTo>
                      <a:pt x="136" y="106"/>
                    </a:lnTo>
                    <a:lnTo>
                      <a:pt x="136" y="106"/>
                    </a:lnTo>
                    <a:lnTo>
                      <a:pt x="101" y="131"/>
                    </a:lnTo>
                    <a:lnTo>
                      <a:pt x="68" y="157"/>
                    </a:lnTo>
                    <a:lnTo>
                      <a:pt x="35" y="184"/>
                    </a:lnTo>
                    <a:lnTo>
                      <a:pt x="1" y="210"/>
                    </a:lnTo>
                    <a:lnTo>
                      <a:pt x="1" y="210"/>
                    </a:lnTo>
                    <a:lnTo>
                      <a:pt x="0" y="212"/>
                    </a:lnTo>
                    <a:lnTo>
                      <a:pt x="0" y="214"/>
                    </a:lnTo>
                    <a:lnTo>
                      <a:pt x="0" y="218"/>
                    </a:lnTo>
                    <a:lnTo>
                      <a:pt x="1" y="221"/>
                    </a:lnTo>
                    <a:lnTo>
                      <a:pt x="4" y="221"/>
                    </a:lnTo>
                    <a:lnTo>
                      <a:pt x="5" y="221"/>
                    </a:lnTo>
                    <a:lnTo>
                      <a:pt x="8" y="221"/>
                    </a:lnTo>
                    <a:lnTo>
                      <a:pt x="8" y="221"/>
                    </a:lnTo>
                    <a:lnTo>
                      <a:pt x="43" y="192"/>
                    </a:lnTo>
                    <a:lnTo>
                      <a:pt x="77" y="165"/>
                    </a:lnTo>
                    <a:lnTo>
                      <a:pt x="112" y="137"/>
                    </a:lnTo>
                    <a:lnTo>
                      <a:pt x="149" y="111"/>
                    </a:lnTo>
                    <a:lnTo>
                      <a:pt x="149" y="111"/>
                    </a:lnTo>
                    <a:lnTo>
                      <a:pt x="223" y="63"/>
                    </a:lnTo>
                    <a:lnTo>
                      <a:pt x="260" y="38"/>
                    </a:lnTo>
                    <a:lnTo>
                      <a:pt x="277" y="25"/>
                    </a:lnTo>
                    <a:lnTo>
                      <a:pt x="294" y="10"/>
                    </a:lnTo>
                    <a:lnTo>
                      <a:pt x="294" y="10"/>
                    </a:lnTo>
                    <a:lnTo>
                      <a:pt x="295" y="8"/>
                    </a:lnTo>
                    <a:lnTo>
                      <a:pt x="295" y="6"/>
                    </a:lnTo>
                    <a:lnTo>
                      <a:pt x="294" y="3"/>
                    </a:lnTo>
                    <a:lnTo>
                      <a:pt x="290" y="0"/>
                    </a:lnTo>
                    <a:lnTo>
                      <a:pt x="288" y="1"/>
                    </a:lnTo>
                    <a:lnTo>
                      <a:pt x="286" y="3"/>
                    </a:lnTo>
                    <a:lnTo>
                      <a:pt x="28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Freeform 1226"/>
              <p:cNvSpPr/>
              <p:nvPr/>
            </p:nvSpPr>
            <p:spPr bwMode="auto">
              <a:xfrm>
                <a:off x="5484813" y="2597150"/>
                <a:ext cx="131763" cy="95250"/>
              </a:xfrm>
              <a:custGeom>
                <a:avLst/>
                <a:gdLst/>
                <a:ahLst/>
                <a:cxnLst>
                  <a:cxn ang="0">
                    <a:pos x="325" y="1"/>
                  </a:cxn>
                  <a:cxn ang="0">
                    <a:pos x="325" y="1"/>
                  </a:cxn>
                  <a:cxn ang="0">
                    <a:pos x="286" y="28"/>
                  </a:cxn>
                  <a:cxn ang="0">
                    <a:pos x="248" y="56"/>
                  </a:cxn>
                  <a:cxn ang="0">
                    <a:pos x="209" y="84"/>
                  </a:cxn>
                  <a:cxn ang="0">
                    <a:pos x="170" y="110"/>
                  </a:cxn>
                  <a:cxn ang="0">
                    <a:pos x="170" y="110"/>
                  </a:cxn>
                  <a:cxn ang="0">
                    <a:pos x="129" y="137"/>
                  </a:cxn>
                  <a:cxn ang="0">
                    <a:pos x="87" y="165"/>
                  </a:cxn>
                  <a:cxn ang="0">
                    <a:pos x="87" y="165"/>
                  </a:cxn>
                  <a:cxn ang="0">
                    <a:pos x="53" y="188"/>
                  </a:cxn>
                  <a:cxn ang="0">
                    <a:pos x="53" y="188"/>
                  </a:cxn>
                  <a:cxn ang="0">
                    <a:pos x="43" y="200"/>
                  </a:cxn>
                  <a:cxn ang="0">
                    <a:pos x="31" y="212"/>
                  </a:cxn>
                  <a:cxn ang="0">
                    <a:pos x="24" y="218"/>
                  </a:cxn>
                  <a:cxn ang="0">
                    <a:pos x="19" y="224"/>
                  </a:cxn>
                  <a:cxn ang="0">
                    <a:pos x="11" y="228"/>
                  </a:cxn>
                  <a:cxn ang="0">
                    <a:pos x="5" y="229"/>
                  </a:cxn>
                  <a:cxn ang="0">
                    <a:pos x="5" y="229"/>
                  </a:cxn>
                  <a:cxn ang="0">
                    <a:pos x="2" y="230"/>
                  </a:cxn>
                  <a:cxn ang="0">
                    <a:pos x="1" y="232"/>
                  </a:cxn>
                  <a:cxn ang="0">
                    <a:pos x="0" y="235"/>
                  </a:cxn>
                  <a:cxn ang="0">
                    <a:pos x="0" y="237"/>
                  </a:cxn>
                  <a:cxn ang="0">
                    <a:pos x="1" y="239"/>
                  </a:cxn>
                  <a:cxn ang="0">
                    <a:pos x="2" y="241"/>
                  </a:cxn>
                  <a:cxn ang="0">
                    <a:pos x="5" y="241"/>
                  </a:cxn>
                  <a:cxn ang="0">
                    <a:pos x="5" y="241"/>
                  </a:cxn>
                  <a:cxn ang="0">
                    <a:pos x="13" y="239"/>
                  </a:cxn>
                  <a:cxn ang="0">
                    <a:pos x="21" y="235"/>
                  </a:cxn>
                  <a:cxn ang="0">
                    <a:pos x="27" y="232"/>
                  </a:cxn>
                  <a:cxn ang="0">
                    <a:pos x="32" y="226"/>
                  </a:cxn>
                  <a:cxn ang="0">
                    <a:pos x="44" y="215"/>
                  </a:cxn>
                  <a:cxn ang="0">
                    <a:pos x="56" y="201"/>
                  </a:cxn>
                  <a:cxn ang="0">
                    <a:pos x="56" y="201"/>
                  </a:cxn>
                  <a:cxn ang="0">
                    <a:pos x="66" y="192"/>
                  </a:cxn>
                  <a:cxn ang="0">
                    <a:pos x="79" y="182"/>
                  </a:cxn>
                  <a:cxn ang="0">
                    <a:pos x="106" y="164"/>
                  </a:cxn>
                  <a:cxn ang="0">
                    <a:pos x="159" y="131"/>
                  </a:cxn>
                  <a:cxn ang="0">
                    <a:pos x="159" y="131"/>
                  </a:cxn>
                  <a:cxn ang="0">
                    <a:pos x="202" y="101"/>
                  </a:cxn>
                  <a:cxn ang="0">
                    <a:pos x="246" y="71"/>
                  </a:cxn>
                  <a:cxn ang="0">
                    <a:pos x="287" y="41"/>
                  </a:cxn>
                  <a:cxn ang="0">
                    <a:pos x="331" y="12"/>
                  </a:cxn>
                  <a:cxn ang="0">
                    <a:pos x="331" y="12"/>
                  </a:cxn>
                  <a:cxn ang="0">
                    <a:pos x="333" y="9"/>
                  </a:cxn>
                  <a:cxn ang="0">
                    <a:pos x="333" y="8"/>
                  </a:cxn>
                  <a:cxn ang="0">
                    <a:pos x="333" y="4"/>
                  </a:cxn>
                  <a:cxn ang="0">
                    <a:pos x="329" y="1"/>
                  </a:cxn>
                  <a:cxn ang="0">
                    <a:pos x="328" y="0"/>
                  </a:cxn>
                  <a:cxn ang="0">
                    <a:pos x="325" y="1"/>
                  </a:cxn>
                  <a:cxn ang="0">
                    <a:pos x="325" y="1"/>
                  </a:cxn>
                </a:cxnLst>
                <a:rect l="0" t="0" r="r" b="b"/>
                <a:pathLst>
                  <a:path w="333" h="241">
                    <a:moveTo>
                      <a:pt x="325" y="1"/>
                    </a:moveTo>
                    <a:lnTo>
                      <a:pt x="325" y="1"/>
                    </a:lnTo>
                    <a:lnTo>
                      <a:pt x="286" y="28"/>
                    </a:lnTo>
                    <a:lnTo>
                      <a:pt x="248" y="56"/>
                    </a:lnTo>
                    <a:lnTo>
                      <a:pt x="209" y="84"/>
                    </a:lnTo>
                    <a:lnTo>
                      <a:pt x="170" y="110"/>
                    </a:lnTo>
                    <a:lnTo>
                      <a:pt x="170" y="110"/>
                    </a:lnTo>
                    <a:lnTo>
                      <a:pt x="129" y="137"/>
                    </a:lnTo>
                    <a:lnTo>
                      <a:pt x="87" y="165"/>
                    </a:lnTo>
                    <a:lnTo>
                      <a:pt x="87" y="165"/>
                    </a:lnTo>
                    <a:lnTo>
                      <a:pt x="53" y="188"/>
                    </a:lnTo>
                    <a:lnTo>
                      <a:pt x="53" y="188"/>
                    </a:lnTo>
                    <a:lnTo>
                      <a:pt x="43" y="200"/>
                    </a:lnTo>
                    <a:lnTo>
                      <a:pt x="31" y="212"/>
                    </a:lnTo>
                    <a:lnTo>
                      <a:pt x="24" y="218"/>
                    </a:lnTo>
                    <a:lnTo>
                      <a:pt x="19" y="224"/>
                    </a:lnTo>
                    <a:lnTo>
                      <a:pt x="11" y="228"/>
                    </a:lnTo>
                    <a:lnTo>
                      <a:pt x="5" y="229"/>
                    </a:lnTo>
                    <a:lnTo>
                      <a:pt x="5" y="229"/>
                    </a:lnTo>
                    <a:lnTo>
                      <a:pt x="2" y="230"/>
                    </a:lnTo>
                    <a:lnTo>
                      <a:pt x="1" y="232"/>
                    </a:lnTo>
                    <a:lnTo>
                      <a:pt x="0" y="235"/>
                    </a:lnTo>
                    <a:lnTo>
                      <a:pt x="0" y="237"/>
                    </a:lnTo>
                    <a:lnTo>
                      <a:pt x="1" y="239"/>
                    </a:lnTo>
                    <a:lnTo>
                      <a:pt x="2" y="241"/>
                    </a:lnTo>
                    <a:lnTo>
                      <a:pt x="5" y="241"/>
                    </a:lnTo>
                    <a:lnTo>
                      <a:pt x="5" y="241"/>
                    </a:lnTo>
                    <a:lnTo>
                      <a:pt x="13" y="239"/>
                    </a:lnTo>
                    <a:lnTo>
                      <a:pt x="21" y="235"/>
                    </a:lnTo>
                    <a:lnTo>
                      <a:pt x="27" y="232"/>
                    </a:lnTo>
                    <a:lnTo>
                      <a:pt x="32" y="226"/>
                    </a:lnTo>
                    <a:lnTo>
                      <a:pt x="44" y="215"/>
                    </a:lnTo>
                    <a:lnTo>
                      <a:pt x="56" y="201"/>
                    </a:lnTo>
                    <a:lnTo>
                      <a:pt x="56" y="201"/>
                    </a:lnTo>
                    <a:lnTo>
                      <a:pt x="66" y="192"/>
                    </a:lnTo>
                    <a:lnTo>
                      <a:pt x="79" y="182"/>
                    </a:lnTo>
                    <a:lnTo>
                      <a:pt x="106" y="164"/>
                    </a:lnTo>
                    <a:lnTo>
                      <a:pt x="159" y="131"/>
                    </a:lnTo>
                    <a:lnTo>
                      <a:pt x="159" y="131"/>
                    </a:lnTo>
                    <a:lnTo>
                      <a:pt x="202" y="101"/>
                    </a:lnTo>
                    <a:lnTo>
                      <a:pt x="246" y="71"/>
                    </a:lnTo>
                    <a:lnTo>
                      <a:pt x="287" y="41"/>
                    </a:lnTo>
                    <a:lnTo>
                      <a:pt x="331" y="12"/>
                    </a:lnTo>
                    <a:lnTo>
                      <a:pt x="331" y="12"/>
                    </a:lnTo>
                    <a:lnTo>
                      <a:pt x="333" y="9"/>
                    </a:lnTo>
                    <a:lnTo>
                      <a:pt x="333" y="8"/>
                    </a:lnTo>
                    <a:lnTo>
                      <a:pt x="333" y="4"/>
                    </a:lnTo>
                    <a:lnTo>
                      <a:pt x="329" y="1"/>
                    </a:lnTo>
                    <a:lnTo>
                      <a:pt x="328" y="0"/>
                    </a:lnTo>
                    <a:lnTo>
                      <a:pt x="325" y="1"/>
                    </a:lnTo>
                    <a:lnTo>
                      <a:pt x="3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Freeform 1227"/>
              <p:cNvSpPr/>
              <p:nvPr/>
            </p:nvSpPr>
            <p:spPr bwMode="auto">
              <a:xfrm>
                <a:off x="5526088" y="2600325"/>
                <a:ext cx="150813" cy="103188"/>
              </a:xfrm>
              <a:custGeom>
                <a:avLst/>
                <a:gdLst/>
                <a:ahLst/>
                <a:cxnLst>
                  <a:cxn ang="0">
                    <a:pos x="367" y="1"/>
                  </a:cxn>
                  <a:cxn ang="0">
                    <a:pos x="367" y="1"/>
                  </a:cxn>
                  <a:cxn ang="0">
                    <a:pos x="355" y="8"/>
                  </a:cxn>
                  <a:cxn ang="0">
                    <a:pos x="344" y="16"/>
                  </a:cxn>
                  <a:cxn ang="0">
                    <a:pos x="323" y="31"/>
                  </a:cxn>
                  <a:cxn ang="0">
                    <a:pos x="280" y="67"/>
                  </a:cxn>
                  <a:cxn ang="0">
                    <a:pos x="280" y="67"/>
                  </a:cxn>
                  <a:cxn ang="0">
                    <a:pos x="257" y="84"/>
                  </a:cxn>
                  <a:cxn ang="0">
                    <a:pos x="232" y="99"/>
                  </a:cxn>
                  <a:cxn ang="0">
                    <a:pos x="209" y="114"/>
                  </a:cxn>
                  <a:cxn ang="0">
                    <a:pos x="184" y="128"/>
                  </a:cxn>
                  <a:cxn ang="0">
                    <a:pos x="184" y="128"/>
                  </a:cxn>
                  <a:cxn ang="0">
                    <a:pos x="157" y="142"/>
                  </a:cxn>
                  <a:cxn ang="0">
                    <a:pos x="129" y="156"/>
                  </a:cxn>
                  <a:cxn ang="0">
                    <a:pos x="102" y="170"/>
                  </a:cxn>
                  <a:cxn ang="0">
                    <a:pos x="89" y="178"/>
                  </a:cxn>
                  <a:cxn ang="0">
                    <a:pos x="77" y="187"/>
                  </a:cxn>
                  <a:cxn ang="0">
                    <a:pos x="77" y="187"/>
                  </a:cxn>
                  <a:cxn ang="0">
                    <a:pos x="36" y="216"/>
                  </a:cxn>
                  <a:cxn ang="0">
                    <a:pos x="26" y="224"/>
                  </a:cxn>
                  <a:cxn ang="0">
                    <a:pos x="17" y="233"/>
                  </a:cxn>
                  <a:cxn ang="0">
                    <a:pos x="7" y="241"/>
                  </a:cxn>
                  <a:cxn ang="0">
                    <a:pos x="1" y="251"/>
                  </a:cxn>
                  <a:cxn ang="0">
                    <a:pos x="1" y="251"/>
                  </a:cxn>
                  <a:cxn ang="0">
                    <a:pos x="0" y="252"/>
                  </a:cxn>
                  <a:cxn ang="0">
                    <a:pos x="0" y="255"/>
                  </a:cxn>
                  <a:cxn ang="0">
                    <a:pos x="1" y="256"/>
                  </a:cxn>
                  <a:cxn ang="0">
                    <a:pos x="2" y="258"/>
                  </a:cxn>
                  <a:cxn ang="0">
                    <a:pos x="6" y="259"/>
                  </a:cxn>
                  <a:cxn ang="0">
                    <a:pos x="9" y="258"/>
                  </a:cxn>
                  <a:cxn ang="0">
                    <a:pos x="10" y="256"/>
                  </a:cxn>
                  <a:cxn ang="0">
                    <a:pos x="10" y="256"/>
                  </a:cxn>
                  <a:cxn ang="0">
                    <a:pos x="18" y="246"/>
                  </a:cxn>
                  <a:cxn ang="0">
                    <a:pos x="28" y="237"/>
                  </a:cxn>
                  <a:cxn ang="0">
                    <a:pos x="39" y="227"/>
                  </a:cxn>
                  <a:cxn ang="0">
                    <a:pos x="52" y="218"/>
                  </a:cxn>
                  <a:cxn ang="0">
                    <a:pos x="75" y="201"/>
                  </a:cxn>
                  <a:cxn ang="0">
                    <a:pos x="99" y="186"/>
                  </a:cxn>
                  <a:cxn ang="0">
                    <a:pos x="99" y="186"/>
                  </a:cxn>
                  <a:cxn ang="0">
                    <a:pos x="109" y="178"/>
                  </a:cxn>
                  <a:cxn ang="0">
                    <a:pos x="123" y="170"/>
                  </a:cxn>
                  <a:cxn ang="0">
                    <a:pos x="147" y="158"/>
                  </a:cxn>
                  <a:cxn ang="0">
                    <a:pos x="174" y="145"/>
                  </a:cxn>
                  <a:cxn ang="0">
                    <a:pos x="198" y="133"/>
                  </a:cxn>
                  <a:cxn ang="0">
                    <a:pos x="198" y="133"/>
                  </a:cxn>
                  <a:cxn ang="0">
                    <a:pos x="221" y="120"/>
                  </a:cxn>
                  <a:cxn ang="0">
                    <a:pos x="243" y="106"/>
                  </a:cxn>
                  <a:cxn ang="0">
                    <a:pos x="265" y="91"/>
                  </a:cxn>
                  <a:cxn ang="0">
                    <a:pos x="286" y="76"/>
                  </a:cxn>
                  <a:cxn ang="0">
                    <a:pos x="286" y="76"/>
                  </a:cxn>
                  <a:cxn ang="0">
                    <a:pos x="307" y="59"/>
                  </a:cxn>
                  <a:cxn ang="0">
                    <a:pos x="328" y="42"/>
                  </a:cxn>
                  <a:cxn ang="0">
                    <a:pos x="350" y="26"/>
                  </a:cxn>
                  <a:cxn ang="0">
                    <a:pos x="362" y="18"/>
                  </a:cxn>
                  <a:cxn ang="0">
                    <a:pos x="374" y="10"/>
                  </a:cxn>
                  <a:cxn ang="0">
                    <a:pos x="374" y="10"/>
                  </a:cxn>
                  <a:cxn ang="0">
                    <a:pos x="375" y="9"/>
                  </a:cxn>
                  <a:cxn ang="0">
                    <a:pos x="376" y="8"/>
                  </a:cxn>
                  <a:cxn ang="0">
                    <a:pos x="375" y="4"/>
                  </a:cxn>
                  <a:cxn ang="0">
                    <a:pos x="372" y="1"/>
                  </a:cxn>
                  <a:cxn ang="0">
                    <a:pos x="370" y="0"/>
                  </a:cxn>
                  <a:cxn ang="0">
                    <a:pos x="367" y="1"/>
                  </a:cxn>
                  <a:cxn ang="0">
                    <a:pos x="367" y="1"/>
                  </a:cxn>
                </a:cxnLst>
                <a:rect l="0" t="0" r="r" b="b"/>
                <a:pathLst>
                  <a:path w="376" h="259">
                    <a:moveTo>
                      <a:pt x="367" y="1"/>
                    </a:moveTo>
                    <a:lnTo>
                      <a:pt x="367" y="1"/>
                    </a:lnTo>
                    <a:lnTo>
                      <a:pt x="355" y="8"/>
                    </a:lnTo>
                    <a:lnTo>
                      <a:pt x="344" y="16"/>
                    </a:lnTo>
                    <a:lnTo>
                      <a:pt x="323" y="31"/>
                    </a:lnTo>
                    <a:lnTo>
                      <a:pt x="280" y="67"/>
                    </a:lnTo>
                    <a:lnTo>
                      <a:pt x="280" y="67"/>
                    </a:lnTo>
                    <a:lnTo>
                      <a:pt x="257" y="84"/>
                    </a:lnTo>
                    <a:lnTo>
                      <a:pt x="232" y="99"/>
                    </a:lnTo>
                    <a:lnTo>
                      <a:pt x="209" y="114"/>
                    </a:lnTo>
                    <a:lnTo>
                      <a:pt x="184" y="128"/>
                    </a:lnTo>
                    <a:lnTo>
                      <a:pt x="184" y="128"/>
                    </a:lnTo>
                    <a:lnTo>
                      <a:pt x="157" y="142"/>
                    </a:lnTo>
                    <a:lnTo>
                      <a:pt x="129" y="156"/>
                    </a:lnTo>
                    <a:lnTo>
                      <a:pt x="102" y="170"/>
                    </a:lnTo>
                    <a:lnTo>
                      <a:pt x="89" y="178"/>
                    </a:lnTo>
                    <a:lnTo>
                      <a:pt x="77" y="187"/>
                    </a:lnTo>
                    <a:lnTo>
                      <a:pt x="77" y="187"/>
                    </a:lnTo>
                    <a:lnTo>
                      <a:pt x="36" y="216"/>
                    </a:lnTo>
                    <a:lnTo>
                      <a:pt x="26" y="224"/>
                    </a:lnTo>
                    <a:lnTo>
                      <a:pt x="17" y="233"/>
                    </a:lnTo>
                    <a:lnTo>
                      <a:pt x="7" y="241"/>
                    </a:lnTo>
                    <a:lnTo>
                      <a:pt x="1" y="251"/>
                    </a:lnTo>
                    <a:lnTo>
                      <a:pt x="1" y="251"/>
                    </a:lnTo>
                    <a:lnTo>
                      <a:pt x="0" y="252"/>
                    </a:lnTo>
                    <a:lnTo>
                      <a:pt x="0" y="255"/>
                    </a:lnTo>
                    <a:lnTo>
                      <a:pt x="1" y="256"/>
                    </a:lnTo>
                    <a:lnTo>
                      <a:pt x="2" y="258"/>
                    </a:lnTo>
                    <a:lnTo>
                      <a:pt x="6" y="259"/>
                    </a:lnTo>
                    <a:lnTo>
                      <a:pt x="9" y="258"/>
                    </a:lnTo>
                    <a:lnTo>
                      <a:pt x="10" y="256"/>
                    </a:lnTo>
                    <a:lnTo>
                      <a:pt x="10" y="256"/>
                    </a:lnTo>
                    <a:lnTo>
                      <a:pt x="18" y="246"/>
                    </a:lnTo>
                    <a:lnTo>
                      <a:pt x="28" y="237"/>
                    </a:lnTo>
                    <a:lnTo>
                      <a:pt x="39" y="227"/>
                    </a:lnTo>
                    <a:lnTo>
                      <a:pt x="52" y="218"/>
                    </a:lnTo>
                    <a:lnTo>
                      <a:pt x="75" y="201"/>
                    </a:lnTo>
                    <a:lnTo>
                      <a:pt x="99" y="186"/>
                    </a:lnTo>
                    <a:lnTo>
                      <a:pt x="99" y="186"/>
                    </a:lnTo>
                    <a:lnTo>
                      <a:pt x="109" y="178"/>
                    </a:lnTo>
                    <a:lnTo>
                      <a:pt x="123" y="170"/>
                    </a:lnTo>
                    <a:lnTo>
                      <a:pt x="147" y="158"/>
                    </a:lnTo>
                    <a:lnTo>
                      <a:pt x="174" y="145"/>
                    </a:lnTo>
                    <a:lnTo>
                      <a:pt x="198" y="133"/>
                    </a:lnTo>
                    <a:lnTo>
                      <a:pt x="198" y="133"/>
                    </a:lnTo>
                    <a:lnTo>
                      <a:pt x="221" y="120"/>
                    </a:lnTo>
                    <a:lnTo>
                      <a:pt x="243" y="106"/>
                    </a:lnTo>
                    <a:lnTo>
                      <a:pt x="265" y="91"/>
                    </a:lnTo>
                    <a:lnTo>
                      <a:pt x="286" y="76"/>
                    </a:lnTo>
                    <a:lnTo>
                      <a:pt x="286" y="76"/>
                    </a:lnTo>
                    <a:lnTo>
                      <a:pt x="307" y="59"/>
                    </a:lnTo>
                    <a:lnTo>
                      <a:pt x="328" y="42"/>
                    </a:lnTo>
                    <a:lnTo>
                      <a:pt x="350" y="26"/>
                    </a:lnTo>
                    <a:lnTo>
                      <a:pt x="362" y="18"/>
                    </a:lnTo>
                    <a:lnTo>
                      <a:pt x="374" y="10"/>
                    </a:lnTo>
                    <a:lnTo>
                      <a:pt x="374" y="10"/>
                    </a:lnTo>
                    <a:lnTo>
                      <a:pt x="375" y="9"/>
                    </a:lnTo>
                    <a:lnTo>
                      <a:pt x="376" y="8"/>
                    </a:lnTo>
                    <a:lnTo>
                      <a:pt x="375" y="4"/>
                    </a:lnTo>
                    <a:lnTo>
                      <a:pt x="372" y="1"/>
                    </a:lnTo>
                    <a:lnTo>
                      <a:pt x="370" y="0"/>
                    </a:lnTo>
                    <a:lnTo>
                      <a:pt x="367" y="1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Freeform 1228"/>
              <p:cNvSpPr/>
              <p:nvPr/>
            </p:nvSpPr>
            <p:spPr bwMode="auto">
              <a:xfrm>
                <a:off x="5594351" y="2605088"/>
                <a:ext cx="133350" cy="90488"/>
              </a:xfrm>
              <a:custGeom>
                <a:avLst/>
                <a:gdLst/>
                <a:ahLst/>
                <a:cxnLst>
                  <a:cxn ang="0">
                    <a:pos x="326" y="1"/>
                  </a:cxn>
                  <a:cxn ang="0">
                    <a:pos x="326" y="1"/>
                  </a:cxn>
                  <a:cxn ang="0">
                    <a:pos x="309" y="14"/>
                  </a:cxn>
                  <a:cxn ang="0">
                    <a:pos x="290" y="27"/>
                  </a:cxn>
                  <a:cxn ang="0">
                    <a:pos x="273" y="42"/>
                  </a:cxn>
                  <a:cxn ang="0">
                    <a:pos x="255" y="55"/>
                  </a:cxn>
                  <a:cxn ang="0">
                    <a:pos x="255" y="55"/>
                  </a:cxn>
                  <a:cxn ang="0">
                    <a:pos x="208" y="87"/>
                  </a:cxn>
                  <a:cxn ang="0">
                    <a:pos x="160" y="120"/>
                  </a:cxn>
                  <a:cxn ang="0">
                    <a:pos x="160" y="120"/>
                  </a:cxn>
                  <a:cxn ang="0">
                    <a:pos x="119" y="146"/>
                  </a:cxn>
                  <a:cxn ang="0">
                    <a:pos x="98" y="159"/>
                  </a:cxn>
                  <a:cxn ang="0">
                    <a:pos x="78" y="174"/>
                  </a:cxn>
                  <a:cxn ang="0">
                    <a:pos x="78" y="174"/>
                  </a:cxn>
                  <a:cxn ang="0">
                    <a:pos x="60" y="185"/>
                  </a:cxn>
                  <a:cxn ang="0">
                    <a:pos x="40" y="196"/>
                  </a:cxn>
                  <a:cxn ang="0">
                    <a:pos x="21" y="206"/>
                  </a:cxn>
                  <a:cxn ang="0">
                    <a:pos x="3" y="218"/>
                  </a:cxn>
                  <a:cxn ang="0">
                    <a:pos x="3" y="218"/>
                  </a:cxn>
                  <a:cxn ang="0">
                    <a:pos x="1" y="219"/>
                  </a:cxn>
                  <a:cxn ang="0">
                    <a:pos x="0" y="221"/>
                  </a:cxn>
                  <a:cxn ang="0">
                    <a:pos x="1" y="226"/>
                  </a:cxn>
                  <a:cxn ang="0">
                    <a:pos x="3" y="227"/>
                  </a:cxn>
                  <a:cxn ang="0">
                    <a:pos x="4" y="229"/>
                  </a:cxn>
                  <a:cxn ang="0">
                    <a:pos x="6" y="229"/>
                  </a:cxn>
                  <a:cxn ang="0">
                    <a:pos x="8" y="227"/>
                  </a:cxn>
                  <a:cxn ang="0">
                    <a:pos x="8" y="227"/>
                  </a:cxn>
                  <a:cxn ang="0">
                    <a:pos x="25" y="217"/>
                  </a:cxn>
                  <a:cxn ang="0">
                    <a:pos x="43" y="209"/>
                  </a:cxn>
                  <a:cxn ang="0">
                    <a:pos x="60" y="200"/>
                  </a:cxn>
                  <a:cxn ang="0">
                    <a:pos x="77" y="189"/>
                  </a:cxn>
                  <a:cxn ang="0">
                    <a:pos x="77" y="189"/>
                  </a:cxn>
                  <a:cxn ang="0">
                    <a:pos x="122" y="159"/>
                  </a:cxn>
                  <a:cxn ang="0">
                    <a:pos x="166" y="130"/>
                  </a:cxn>
                  <a:cxn ang="0">
                    <a:pos x="166" y="130"/>
                  </a:cxn>
                  <a:cxn ang="0">
                    <a:pos x="209" y="100"/>
                  </a:cxn>
                  <a:cxn ang="0">
                    <a:pos x="252" y="70"/>
                  </a:cxn>
                  <a:cxn ang="0">
                    <a:pos x="252" y="70"/>
                  </a:cxn>
                  <a:cxn ang="0">
                    <a:pos x="272" y="55"/>
                  </a:cxn>
                  <a:cxn ang="0">
                    <a:pos x="292" y="40"/>
                  </a:cxn>
                  <a:cxn ang="0">
                    <a:pos x="311" y="25"/>
                  </a:cxn>
                  <a:cxn ang="0">
                    <a:pos x="332" y="10"/>
                  </a:cxn>
                  <a:cxn ang="0">
                    <a:pos x="332" y="10"/>
                  </a:cxn>
                  <a:cxn ang="0">
                    <a:pos x="333" y="9"/>
                  </a:cxn>
                  <a:cxn ang="0">
                    <a:pos x="335" y="6"/>
                  </a:cxn>
                  <a:cxn ang="0">
                    <a:pos x="333" y="2"/>
                  </a:cxn>
                  <a:cxn ang="0">
                    <a:pos x="331" y="0"/>
                  </a:cxn>
                  <a:cxn ang="0">
                    <a:pos x="328" y="0"/>
                  </a:cxn>
                  <a:cxn ang="0">
                    <a:pos x="326" y="1"/>
                  </a:cxn>
                  <a:cxn ang="0">
                    <a:pos x="326" y="1"/>
                  </a:cxn>
                </a:cxnLst>
                <a:rect l="0" t="0" r="r" b="b"/>
                <a:pathLst>
                  <a:path w="335" h="229">
                    <a:moveTo>
                      <a:pt x="326" y="1"/>
                    </a:moveTo>
                    <a:lnTo>
                      <a:pt x="326" y="1"/>
                    </a:lnTo>
                    <a:lnTo>
                      <a:pt x="309" y="14"/>
                    </a:lnTo>
                    <a:lnTo>
                      <a:pt x="290" y="27"/>
                    </a:lnTo>
                    <a:lnTo>
                      <a:pt x="273" y="42"/>
                    </a:lnTo>
                    <a:lnTo>
                      <a:pt x="255" y="55"/>
                    </a:lnTo>
                    <a:lnTo>
                      <a:pt x="255" y="55"/>
                    </a:lnTo>
                    <a:lnTo>
                      <a:pt x="208" y="87"/>
                    </a:lnTo>
                    <a:lnTo>
                      <a:pt x="160" y="120"/>
                    </a:lnTo>
                    <a:lnTo>
                      <a:pt x="160" y="120"/>
                    </a:lnTo>
                    <a:lnTo>
                      <a:pt x="119" y="146"/>
                    </a:lnTo>
                    <a:lnTo>
                      <a:pt x="98" y="159"/>
                    </a:lnTo>
                    <a:lnTo>
                      <a:pt x="78" y="174"/>
                    </a:lnTo>
                    <a:lnTo>
                      <a:pt x="78" y="174"/>
                    </a:lnTo>
                    <a:lnTo>
                      <a:pt x="60" y="185"/>
                    </a:lnTo>
                    <a:lnTo>
                      <a:pt x="40" y="196"/>
                    </a:lnTo>
                    <a:lnTo>
                      <a:pt x="21" y="206"/>
                    </a:lnTo>
                    <a:lnTo>
                      <a:pt x="3" y="218"/>
                    </a:lnTo>
                    <a:lnTo>
                      <a:pt x="3" y="218"/>
                    </a:lnTo>
                    <a:lnTo>
                      <a:pt x="1" y="219"/>
                    </a:lnTo>
                    <a:lnTo>
                      <a:pt x="0" y="221"/>
                    </a:lnTo>
                    <a:lnTo>
                      <a:pt x="1" y="226"/>
                    </a:lnTo>
                    <a:lnTo>
                      <a:pt x="3" y="227"/>
                    </a:lnTo>
                    <a:lnTo>
                      <a:pt x="4" y="229"/>
                    </a:lnTo>
                    <a:lnTo>
                      <a:pt x="6" y="229"/>
                    </a:lnTo>
                    <a:lnTo>
                      <a:pt x="8" y="227"/>
                    </a:lnTo>
                    <a:lnTo>
                      <a:pt x="8" y="227"/>
                    </a:lnTo>
                    <a:lnTo>
                      <a:pt x="25" y="217"/>
                    </a:lnTo>
                    <a:lnTo>
                      <a:pt x="43" y="209"/>
                    </a:lnTo>
                    <a:lnTo>
                      <a:pt x="60" y="200"/>
                    </a:lnTo>
                    <a:lnTo>
                      <a:pt x="77" y="189"/>
                    </a:lnTo>
                    <a:lnTo>
                      <a:pt x="77" y="189"/>
                    </a:lnTo>
                    <a:lnTo>
                      <a:pt x="122" y="159"/>
                    </a:lnTo>
                    <a:lnTo>
                      <a:pt x="166" y="130"/>
                    </a:lnTo>
                    <a:lnTo>
                      <a:pt x="166" y="130"/>
                    </a:lnTo>
                    <a:lnTo>
                      <a:pt x="209" y="100"/>
                    </a:lnTo>
                    <a:lnTo>
                      <a:pt x="252" y="70"/>
                    </a:lnTo>
                    <a:lnTo>
                      <a:pt x="252" y="70"/>
                    </a:lnTo>
                    <a:lnTo>
                      <a:pt x="272" y="55"/>
                    </a:lnTo>
                    <a:lnTo>
                      <a:pt x="292" y="40"/>
                    </a:lnTo>
                    <a:lnTo>
                      <a:pt x="311" y="25"/>
                    </a:lnTo>
                    <a:lnTo>
                      <a:pt x="332" y="10"/>
                    </a:lnTo>
                    <a:lnTo>
                      <a:pt x="332" y="10"/>
                    </a:lnTo>
                    <a:lnTo>
                      <a:pt x="333" y="9"/>
                    </a:lnTo>
                    <a:lnTo>
                      <a:pt x="335" y="6"/>
                    </a:lnTo>
                    <a:lnTo>
                      <a:pt x="333" y="2"/>
                    </a:lnTo>
                    <a:lnTo>
                      <a:pt x="331" y="0"/>
                    </a:lnTo>
                    <a:lnTo>
                      <a:pt x="328" y="0"/>
                    </a:lnTo>
                    <a:lnTo>
                      <a:pt x="326" y="1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Freeform 1229"/>
              <p:cNvSpPr/>
              <p:nvPr/>
            </p:nvSpPr>
            <p:spPr bwMode="auto">
              <a:xfrm>
                <a:off x="5651501" y="2605088"/>
                <a:ext cx="144463" cy="103188"/>
              </a:xfrm>
              <a:custGeom>
                <a:avLst/>
                <a:gdLst/>
                <a:ahLst/>
                <a:cxnLst>
                  <a:cxn ang="0">
                    <a:pos x="355" y="1"/>
                  </a:cxn>
                  <a:cxn ang="0">
                    <a:pos x="355" y="1"/>
                  </a:cxn>
                  <a:cxn ang="0">
                    <a:pos x="335" y="18"/>
                  </a:cxn>
                  <a:cxn ang="0">
                    <a:pos x="313" y="34"/>
                  </a:cxn>
                  <a:cxn ang="0">
                    <a:pos x="270" y="65"/>
                  </a:cxn>
                  <a:cxn ang="0">
                    <a:pos x="270" y="65"/>
                  </a:cxn>
                  <a:cxn ang="0">
                    <a:pos x="258" y="73"/>
                  </a:cxn>
                  <a:cxn ang="0">
                    <a:pos x="247" y="83"/>
                  </a:cxn>
                  <a:cxn ang="0">
                    <a:pos x="225" y="103"/>
                  </a:cxn>
                  <a:cxn ang="0">
                    <a:pos x="203" y="123"/>
                  </a:cxn>
                  <a:cxn ang="0">
                    <a:pos x="192" y="132"/>
                  </a:cxn>
                  <a:cxn ang="0">
                    <a:pos x="179" y="138"/>
                  </a:cxn>
                  <a:cxn ang="0">
                    <a:pos x="179" y="138"/>
                  </a:cxn>
                  <a:cxn ang="0">
                    <a:pos x="131" y="164"/>
                  </a:cxn>
                  <a:cxn ang="0">
                    <a:pos x="107" y="178"/>
                  </a:cxn>
                  <a:cxn ang="0">
                    <a:pos x="84" y="192"/>
                  </a:cxn>
                  <a:cxn ang="0">
                    <a:pos x="84" y="192"/>
                  </a:cxn>
                  <a:cxn ang="0">
                    <a:pos x="63" y="205"/>
                  </a:cxn>
                  <a:cxn ang="0">
                    <a:pos x="43" y="221"/>
                  </a:cxn>
                  <a:cxn ang="0">
                    <a:pos x="24" y="235"/>
                  </a:cxn>
                  <a:cxn ang="0">
                    <a:pos x="13" y="242"/>
                  </a:cxn>
                  <a:cxn ang="0">
                    <a:pos x="3" y="248"/>
                  </a:cxn>
                  <a:cxn ang="0">
                    <a:pos x="3" y="248"/>
                  </a:cxn>
                  <a:cxn ang="0">
                    <a:pos x="0" y="249"/>
                  </a:cxn>
                  <a:cxn ang="0">
                    <a:pos x="0" y="251"/>
                  </a:cxn>
                  <a:cxn ang="0">
                    <a:pos x="0" y="253"/>
                  </a:cxn>
                  <a:cxn ang="0">
                    <a:pos x="0" y="255"/>
                  </a:cxn>
                  <a:cxn ang="0">
                    <a:pos x="4" y="259"/>
                  </a:cxn>
                  <a:cxn ang="0">
                    <a:pos x="5" y="259"/>
                  </a:cxn>
                  <a:cxn ang="0">
                    <a:pos x="8" y="257"/>
                  </a:cxn>
                  <a:cxn ang="0">
                    <a:pos x="8" y="257"/>
                  </a:cxn>
                  <a:cxn ang="0">
                    <a:pos x="19" y="252"/>
                  </a:cxn>
                  <a:cxn ang="0">
                    <a:pos x="29" y="246"/>
                  </a:cxn>
                  <a:cxn ang="0">
                    <a:pos x="50" y="231"/>
                  </a:cxn>
                  <a:cxn ang="0">
                    <a:pos x="70" y="215"/>
                  </a:cxn>
                  <a:cxn ang="0">
                    <a:pos x="89" y="201"/>
                  </a:cxn>
                  <a:cxn ang="0">
                    <a:pos x="89" y="201"/>
                  </a:cxn>
                  <a:cxn ang="0">
                    <a:pos x="115" y="185"/>
                  </a:cxn>
                  <a:cxn ang="0">
                    <a:pos x="141" y="171"/>
                  </a:cxn>
                  <a:cxn ang="0">
                    <a:pos x="195" y="144"/>
                  </a:cxn>
                  <a:cxn ang="0">
                    <a:pos x="195" y="144"/>
                  </a:cxn>
                  <a:cxn ang="0">
                    <a:pos x="204" y="137"/>
                  </a:cxn>
                  <a:cxn ang="0">
                    <a:pos x="213" y="129"/>
                  </a:cxn>
                  <a:cxn ang="0">
                    <a:pos x="230" y="112"/>
                  </a:cxn>
                  <a:cxn ang="0">
                    <a:pos x="230" y="112"/>
                  </a:cxn>
                  <a:cxn ang="0">
                    <a:pos x="255" y="90"/>
                  </a:cxn>
                  <a:cxn ang="0">
                    <a:pos x="283" y="69"/>
                  </a:cxn>
                  <a:cxn ang="0">
                    <a:pos x="283" y="69"/>
                  </a:cxn>
                  <a:cxn ang="0">
                    <a:pos x="323" y="40"/>
                  </a:cxn>
                  <a:cxn ang="0">
                    <a:pos x="344" y="26"/>
                  </a:cxn>
                  <a:cxn ang="0">
                    <a:pos x="364" y="10"/>
                  </a:cxn>
                  <a:cxn ang="0">
                    <a:pos x="364" y="10"/>
                  </a:cxn>
                  <a:cxn ang="0">
                    <a:pos x="365" y="8"/>
                  </a:cxn>
                  <a:cxn ang="0">
                    <a:pos x="365" y="5"/>
                  </a:cxn>
                  <a:cxn ang="0">
                    <a:pos x="364" y="2"/>
                  </a:cxn>
                  <a:cxn ang="0">
                    <a:pos x="360" y="0"/>
                  </a:cxn>
                  <a:cxn ang="0">
                    <a:pos x="357" y="0"/>
                  </a:cxn>
                  <a:cxn ang="0">
                    <a:pos x="355" y="1"/>
                  </a:cxn>
                  <a:cxn ang="0">
                    <a:pos x="355" y="1"/>
                  </a:cxn>
                </a:cxnLst>
                <a:rect l="0" t="0" r="r" b="b"/>
                <a:pathLst>
                  <a:path w="365" h="259">
                    <a:moveTo>
                      <a:pt x="355" y="1"/>
                    </a:moveTo>
                    <a:lnTo>
                      <a:pt x="355" y="1"/>
                    </a:lnTo>
                    <a:lnTo>
                      <a:pt x="335" y="18"/>
                    </a:lnTo>
                    <a:lnTo>
                      <a:pt x="313" y="34"/>
                    </a:lnTo>
                    <a:lnTo>
                      <a:pt x="270" y="65"/>
                    </a:lnTo>
                    <a:lnTo>
                      <a:pt x="270" y="65"/>
                    </a:lnTo>
                    <a:lnTo>
                      <a:pt x="258" y="73"/>
                    </a:lnTo>
                    <a:lnTo>
                      <a:pt x="247" y="83"/>
                    </a:lnTo>
                    <a:lnTo>
                      <a:pt x="225" y="103"/>
                    </a:lnTo>
                    <a:lnTo>
                      <a:pt x="203" y="123"/>
                    </a:lnTo>
                    <a:lnTo>
                      <a:pt x="192" y="132"/>
                    </a:lnTo>
                    <a:lnTo>
                      <a:pt x="179" y="138"/>
                    </a:lnTo>
                    <a:lnTo>
                      <a:pt x="179" y="138"/>
                    </a:lnTo>
                    <a:lnTo>
                      <a:pt x="131" y="164"/>
                    </a:lnTo>
                    <a:lnTo>
                      <a:pt x="107" y="178"/>
                    </a:lnTo>
                    <a:lnTo>
                      <a:pt x="84" y="192"/>
                    </a:lnTo>
                    <a:lnTo>
                      <a:pt x="84" y="192"/>
                    </a:lnTo>
                    <a:lnTo>
                      <a:pt x="63" y="205"/>
                    </a:lnTo>
                    <a:lnTo>
                      <a:pt x="43" y="221"/>
                    </a:lnTo>
                    <a:lnTo>
                      <a:pt x="24" y="235"/>
                    </a:lnTo>
                    <a:lnTo>
                      <a:pt x="13" y="242"/>
                    </a:lnTo>
                    <a:lnTo>
                      <a:pt x="3" y="248"/>
                    </a:lnTo>
                    <a:lnTo>
                      <a:pt x="3" y="248"/>
                    </a:lnTo>
                    <a:lnTo>
                      <a:pt x="0" y="249"/>
                    </a:lnTo>
                    <a:lnTo>
                      <a:pt x="0" y="251"/>
                    </a:lnTo>
                    <a:lnTo>
                      <a:pt x="0" y="253"/>
                    </a:lnTo>
                    <a:lnTo>
                      <a:pt x="0" y="255"/>
                    </a:lnTo>
                    <a:lnTo>
                      <a:pt x="4" y="259"/>
                    </a:lnTo>
                    <a:lnTo>
                      <a:pt x="5" y="259"/>
                    </a:lnTo>
                    <a:lnTo>
                      <a:pt x="8" y="257"/>
                    </a:lnTo>
                    <a:lnTo>
                      <a:pt x="8" y="257"/>
                    </a:lnTo>
                    <a:lnTo>
                      <a:pt x="19" y="252"/>
                    </a:lnTo>
                    <a:lnTo>
                      <a:pt x="29" y="246"/>
                    </a:lnTo>
                    <a:lnTo>
                      <a:pt x="50" y="231"/>
                    </a:lnTo>
                    <a:lnTo>
                      <a:pt x="70" y="215"/>
                    </a:lnTo>
                    <a:lnTo>
                      <a:pt x="89" y="201"/>
                    </a:lnTo>
                    <a:lnTo>
                      <a:pt x="89" y="201"/>
                    </a:lnTo>
                    <a:lnTo>
                      <a:pt x="115" y="185"/>
                    </a:lnTo>
                    <a:lnTo>
                      <a:pt x="141" y="171"/>
                    </a:lnTo>
                    <a:lnTo>
                      <a:pt x="195" y="144"/>
                    </a:lnTo>
                    <a:lnTo>
                      <a:pt x="195" y="144"/>
                    </a:lnTo>
                    <a:lnTo>
                      <a:pt x="204" y="137"/>
                    </a:lnTo>
                    <a:lnTo>
                      <a:pt x="213" y="129"/>
                    </a:lnTo>
                    <a:lnTo>
                      <a:pt x="230" y="112"/>
                    </a:lnTo>
                    <a:lnTo>
                      <a:pt x="230" y="112"/>
                    </a:lnTo>
                    <a:lnTo>
                      <a:pt x="255" y="90"/>
                    </a:lnTo>
                    <a:lnTo>
                      <a:pt x="283" y="69"/>
                    </a:lnTo>
                    <a:lnTo>
                      <a:pt x="283" y="69"/>
                    </a:lnTo>
                    <a:lnTo>
                      <a:pt x="323" y="40"/>
                    </a:lnTo>
                    <a:lnTo>
                      <a:pt x="344" y="26"/>
                    </a:lnTo>
                    <a:lnTo>
                      <a:pt x="364" y="10"/>
                    </a:lnTo>
                    <a:lnTo>
                      <a:pt x="364" y="10"/>
                    </a:lnTo>
                    <a:lnTo>
                      <a:pt x="365" y="8"/>
                    </a:lnTo>
                    <a:lnTo>
                      <a:pt x="365" y="5"/>
                    </a:lnTo>
                    <a:lnTo>
                      <a:pt x="364" y="2"/>
                    </a:lnTo>
                    <a:lnTo>
                      <a:pt x="360" y="0"/>
                    </a:lnTo>
                    <a:lnTo>
                      <a:pt x="357" y="0"/>
                    </a:lnTo>
                    <a:lnTo>
                      <a:pt x="355" y="1"/>
                    </a:lnTo>
                    <a:lnTo>
                      <a:pt x="35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Freeform 1230"/>
              <p:cNvSpPr/>
              <p:nvPr/>
            </p:nvSpPr>
            <p:spPr bwMode="auto">
              <a:xfrm>
                <a:off x="5364163" y="2400300"/>
                <a:ext cx="42863" cy="101600"/>
              </a:xfrm>
              <a:custGeom>
                <a:avLst/>
                <a:gdLst/>
                <a:ahLst/>
                <a:cxnLst>
                  <a:cxn ang="0">
                    <a:pos x="101" y="2"/>
                  </a:cxn>
                  <a:cxn ang="0">
                    <a:pos x="101" y="2"/>
                  </a:cxn>
                  <a:cxn ang="0">
                    <a:pos x="90" y="14"/>
                  </a:cxn>
                  <a:cxn ang="0">
                    <a:pos x="80" y="29"/>
                  </a:cxn>
                  <a:cxn ang="0">
                    <a:pos x="72" y="43"/>
                  </a:cxn>
                  <a:cxn ang="0">
                    <a:pos x="63" y="57"/>
                  </a:cxn>
                  <a:cxn ang="0">
                    <a:pos x="48" y="89"/>
                  </a:cxn>
                  <a:cxn ang="0">
                    <a:pos x="35" y="119"/>
                  </a:cxn>
                  <a:cxn ang="0">
                    <a:pos x="35" y="119"/>
                  </a:cxn>
                  <a:cxn ang="0">
                    <a:pos x="21" y="150"/>
                  </a:cxn>
                  <a:cxn ang="0">
                    <a:pos x="10" y="183"/>
                  </a:cxn>
                  <a:cxn ang="0">
                    <a:pos x="6" y="199"/>
                  </a:cxn>
                  <a:cxn ang="0">
                    <a:pos x="2" y="214"/>
                  </a:cxn>
                  <a:cxn ang="0">
                    <a:pos x="0" y="231"/>
                  </a:cxn>
                  <a:cxn ang="0">
                    <a:pos x="0" y="250"/>
                  </a:cxn>
                  <a:cxn ang="0">
                    <a:pos x="0" y="250"/>
                  </a:cxn>
                  <a:cxn ang="0">
                    <a:pos x="0" y="252"/>
                  </a:cxn>
                  <a:cxn ang="0">
                    <a:pos x="1" y="253"/>
                  </a:cxn>
                  <a:cxn ang="0">
                    <a:pos x="5" y="255"/>
                  </a:cxn>
                  <a:cxn ang="0">
                    <a:pos x="9" y="253"/>
                  </a:cxn>
                  <a:cxn ang="0">
                    <a:pos x="10" y="252"/>
                  </a:cxn>
                  <a:cxn ang="0">
                    <a:pos x="10" y="250"/>
                  </a:cxn>
                  <a:cxn ang="0">
                    <a:pos x="10" y="250"/>
                  </a:cxn>
                  <a:cxn ang="0">
                    <a:pos x="12" y="234"/>
                  </a:cxn>
                  <a:cxn ang="0">
                    <a:pos x="14" y="218"/>
                  </a:cxn>
                  <a:cxn ang="0">
                    <a:pos x="17" y="204"/>
                  </a:cxn>
                  <a:cxn ang="0">
                    <a:pos x="21" y="189"/>
                  </a:cxn>
                  <a:cxn ang="0">
                    <a:pos x="30" y="162"/>
                  </a:cxn>
                  <a:cxn ang="0">
                    <a:pos x="42" y="133"/>
                  </a:cxn>
                  <a:cxn ang="0">
                    <a:pos x="42" y="133"/>
                  </a:cxn>
                  <a:cxn ang="0">
                    <a:pos x="55" y="102"/>
                  </a:cxn>
                  <a:cxn ang="0">
                    <a:pos x="69" y="69"/>
                  </a:cxn>
                  <a:cxn ang="0">
                    <a:pos x="78" y="52"/>
                  </a:cxn>
                  <a:cxn ang="0">
                    <a:pos x="87" y="38"/>
                  </a:cxn>
                  <a:cxn ang="0">
                    <a:pos x="98" y="23"/>
                  </a:cxn>
                  <a:cxn ang="0">
                    <a:pos x="108" y="10"/>
                  </a:cxn>
                  <a:cxn ang="0">
                    <a:pos x="108" y="10"/>
                  </a:cxn>
                  <a:cxn ang="0">
                    <a:pos x="110" y="8"/>
                  </a:cxn>
                  <a:cxn ang="0">
                    <a:pos x="110" y="5"/>
                  </a:cxn>
                  <a:cxn ang="0">
                    <a:pos x="108" y="2"/>
                  </a:cxn>
                  <a:cxn ang="0">
                    <a:pos x="104" y="0"/>
                  </a:cxn>
                  <a:cxn ang="0">
                    <a:pos x="102" y="0"/>
                  </a:cxn>
                  <a:cxn ang="0">
                    <a:pos x="101" y="2"/>
                  </a:cxn>
                  <a:cxn ang="0">
                    <a:pos x="101" y="2"/>
                  </a:cxn>
                </a:cxnLst>
                <a:rect l="0" t="0" r="r" b="b"/>
                <a:pathLst>
                  <a:path w="110" h="255">
                    <a:moveTo>
                      <a:pt x="101" y="2"/>
                    </a:moveTo>
                    <a:lnTo>
                      <a:pt x="101" y="2"/>
                    </a:lnTo>
                    <a:lnTo>
                      <a:pt x="90" y="14"/>
                    </a:lnTo>
                    <a:lnTo>
                      <a:pt x="80" y="29"/>
                    </a:lnTo>
                    <a:lnTo>
                      <a:pt x="72" y="43"/>
                    </a:lnTo>
                    <a:lnTo>
                      <a:pt x="63" y="57"/>
                    </a:lnTo>
                    <a:lnTo>
                      <a:pt x="48" y="89"/>
                    </a:lnTo>
                    <a:lnTo>
                      <a:pt x="35" y="119"/>
                    </a:lnTo>
                    <a:lnTo>
                      <a:pt x="35" y="119"/>
                    </a:lnTo>
                    <a:lnTo>
                      <a:pt x="21" y="150"/>
                    </a:lnTo>
                    <a:lnTo>
                      <a:pt x="10" y="183"/>
                    </a:lnTo>
                    <a:lnTo>
                      <a:pt x="6" y="199"/>
                    </a:lnTo>
                    <a:lnTo>
                      <a:pt x="2" y="214"/>
                    </a:lnTo>
                    <a:lnTo>
                      <a:pt x="0" y="231"/>
                    </a:lnTo>
                    <a:lnTo>
                      <a:pt x="0" y="250"/>
                    </a:lnTo>
                    <a:lnTo>
                      <a:pt x="0" y="250"/>
                    </a:lnTo>
                    <a:lnTo>
                      <a:pt x="0" y="252"/>
                    </a:lnTo>
                    <a:lnTo>
                      <a:pt x="1" y="253"/>
                    </a:lnTo>
                    <a:lnTo>
                      <a:pt x="5" y="255"/>
                    </a:lnTo>
                    <a:lnTo>
                      <a:pt x="9" y="253"/>
                    </a:lnTo>
                    <a:lnTo>
                      <a:pt x="10" y="252"/>
                    </a:lnTo>
                    <a:lnTo>
                      <a:pt x="10" y="250"/>
                    </a:lnTo>
                    <a:lnTo>
                      <a:pt x="10" y="250"/>
                    </a:lnTo>
                    <a:lnTo>
                      <a:pt x="12" y="234"/>
                    </a:lnTo>
                    <a:lnTo>
                      <a:pt x="14" y="218"/>
                    </a:lnTo>
                    <a:lnTo>
                      <a:pt x="17" y="204"/>
                    </a:lnTo>
                    <a:lnTo>
                      <a:pt x="21" y="189"/>
                    </a:lnTo>
                    <a:lnTo>
                      <a:pt x="30" y="162"/>
                    </a:lnTo>
                    <a:lnTo>
                      <a:pt x="42" y="133"/>
                    </a:lnTo>
                    <a:lnTo>
                      <a:pt x="42" y="133"/>
                    </a:lnTo>
                    <a:lnTo>
                      <a:pt x="55" y="102"/>
                    </a:lnTo>
                    <a:lnTo>
                      <a:pt x="69" y="69"/>
                    </a:lnTo>
                    <a:lnTo>
                      <a:pt x="78" y="52"/>
                    </a:lnTo>
                    <a:lnTo>
                      <a:pt x="87" y="38"/>
                    </a:lnTo>
                    <a:lnTo>
                      <a:pt x="98" y="23"/>
                    </a:lnTo>
                    <a:lnTo>
                      <a:pt x="108" y="10"/>
                    </a:lnTo>
                    <a:lnTo>
                      <a:pt x="108" y="10"/>
                    </a:lnTo>
                    <a:lnTo>
                      <a:pt x="110" y="8"/>
                    </a:lnTo>
                    <a:lnTo>
                      <a:pt x="110" y="5"/>
                    </a:lnTo>
                    <a:lnTo>
                      <a:pt x="108" y="2"/>
                    </a:lnTo>
                    <a:lnTo>
                      <a:pt x="104" y="0"/>
                    </a:lnTo>
                    <a:lnTo>
                      <a:pt x="102" y="0"/>
                    </a:lnTo>
                    <a:lnTo>
                      <a:pt x="101" y="2"/>
                    </a:lnTo>
                    <a:lnTo>
                      <a:pt x="10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8" name="Freeform 1231"/>
              <p:cNvSpPr/>
              <p:nvPr/>
            </p:nvSpPr>
            <p:spPr bwMode="auto">
              <a:xfrm>
                <a:off x="5375276" y="2370138"/>
                <a:ext cx="61913" cy="128588"/>
              </a:xfrm>
              <a:custGeom>
                <a:avLst/>
                <a:gdLst/>
                <a:ahLst/>
                <a:cxnLst>
                  <a:cxn ang="0">
                    <a:pos x="145" y="3"/>
                  </a:cxn>
                  <a:cxn ang="0">
                    <a:pos x="145" y="3"/>
                  </a:cxn>
                  <a:cxn ang="0">
                    <a:pos x="110" y="86"/>
                  </a:cxn>
                  <a:cxn ang="0">
                    <a:pos x="90" y="127"/>
                  </a:cxn>
                  <a:cxn ang="0">
                    <a:pos x="69" y="166"/>
                  </a:cxn>
                  <a:cxn ang="0">
                    <a:pos x="69" y="166"/>
                  </a:cxn>
                  <a:cxn ang="0">
                    <a:pos x="50" y="203"/>
                  </a:cxn>
                  <a:cxn ang="0">
                    <a:pos x="30" y="239"/>
                  </a:cxn>
                  <a:cxn ang="0">
                    <a:pos x="21" y="259"/>
                  </a:cxn>
                  <a:cxn ang="0">
                    <a:pos x="13" y="277"/>
                  </a:cxn>
                  <a:cxn ang="0">
                    <a:pos x="6" y="297"/>
                  </a:cxn>
                  <a:cxn ang="0">
                    <a:pos x="0" y="316"/>
                  </a:cxn>
                  <a:cxn ang="0">
                    <a:pos x="0" y="316"/>
                  </a:cxn>
                  <a:cxn ang="0">
                    <a:pos x="0" y="319"/>
                  </a:cxn>
                  <a:cxn ang="0">
                    <a:pos x="1" y="320"/>
                  </a:cxn>
                  <a:cxn ang="0">
                    <a:pos x="4" y="323"/>
                  </a:cxn>
                  <a:cxn ang="0">
                    <a:pos x="8" y="323"/>
                  </a:cxn>
                  <a:cxn ang="0">
                    <a:pos x="10" y="322"/>
                  </a:cxn>
                  <a:cxn ang="0">
                    <a:pos x="12" y="319"/>
                  </a:cxn>
                  <a:cxn ang="0">
                    <a:pos x="12" y="319"/>
                  </a:cxn>
                  <a:cxn ang="0">
                    <a:pos x="17" y="299"/>
                  </a:cxn>
                  <a:cxn ang="0">
                    <a:pos x="25" y="280"/>
                  </a:cxn>
                  <a:cxn ang="0">
                    <a:pos x="33" y="259"/>
                  </a:cxn>
                  <a:cxn ang="0">
                    <a:pos x="43" y="239"/>
                  </a:cxn>
                  <a:cxn ang="0">
                    <a:pos x="63" y="201"/>
                  </a:cxn>
                  <a:cxn ang="0">
                    <a:pos x="84" y="163"/>
                  </a:cxn>
                  <a:cxn ang="0">
                    <a:pos x="84" y="163"/>
                  </a:cxn>
                  <a:cxn ang="0">
                    <a:pos x="103" y="125"/>
                  </a:cxn>
                  <a:cxn ang="0">
                    <a:pos x="122" y="88"/>
                  </a:cxn>
                  <a:cxn ang="0">
                    <a:pos x="156" y="9"/>
                  </a:cxn>
                  <a:cxn ang="0">
                    <a:pos x="156" y="9"/>
                  </a:cxn>
                  <a:cxn ang="0">
                    <a:pos x="156" y="6"/>
                  </a:cxn>
                  <a:cxn ang="0">
                    <a:pos x="156" y="4"/>
                  </a:cxn>
                  <a:cxn ang="0">
                    <a:pos x="153" y="1"/>
                  </a:cxn>
                  <a:cxn ang="0">
                    <a:pos x="150" y="0"/>
                  </a:cxn>
                  <a:cxn ang="0">
                    <a:pos x="149" y="0"/>
                  </a:cxn>
                  <a:cxn ang="0">
                    <a:pos x="146" y="1"/>
                  </a:cxn>
                  <a:cxn ang="0">
                    <a:pos x="145" y="3"/>
                  </a:cxn>
                  <a:cxn ang="0">
                    <a:pos x="145" y="3"/>
                  </a:cxn>
                </a:cxnLst>
                <a:rect l="0" t="0" r="r" b="b"/>
                <a:pathLst>
                  <a:path w="156" h="323">
                    <a:moveTo>
                      <a:pt x="145" y="3"/>
                    </a:moveTo>
                    <a:lnTo>
                      <a:pt x="145" y="3"/>
                    </a:lnTo>
                    <a:lnTo>
                      <a:pt x="110" y="86"/>
                    </a:lnTo>
                    <a:lnTo>
                      <a:pt x="90" y="127"/>
                    </a:lnTo>
                    <a:lnTo>
                      <a:pt x="69" y="166"/>
                    </a:lnTo>
                    <a:lnTo>
                      <a:pt x="69" y="166"/>
                    </a:lnTo>
                    <a:lnTo>
                      <a:pt x="50" y="203"/>
                    </a:lnTo>
                    <a:lnTo>
                      <a:pt x="30" y="239"/>
                    </a:lnTo>
                    <a:lnTo>
                      <a:pt x="21" y="259"/>
                    </a:lnTo>
                    <a:lnTo>
                      <a:pt x="13" y="277"/>
                    </a:lnTo>
                    <a:lnTo>
                      <a:pt x="6" y="297"/>
                    </a:lnTo>
                    <a:lnTo>
                      <a:pt x="0" y="316"/>
                    </a:lnTo>
                    <a:lnTo>
                      <a:pt x="0" y="316"/>
                    </a:lnTo>
                    <a:lnTo>
                      <a:pt x="0" y="319"/>
                    </a:lnTo>
                    <a:lnTo>
                      <a:pt x="1" y="320"/>
                    </a:lnTo>
                    <a:lnTo>
                      <a:pt x="4" y="323"/>
                    </a:lnTo>
                    <a:lnTo>
                      <a:pt x="8" y="323"/>
                    </a:lnTo>
                    <a:lnTo>
                      <a:pt x="10" y="322"/>
                    </a:lnTo>
                    <a:lnTo>
                      <a:pt x="12" y="319"/>
                    </a:lnTo>
                    <a:lnTo>
                      <a:pt x="12" y="319"/>
                    </a:lnTo>
                    <a:lnTo>
                      <a:pt x="17" y="299"/>
                    </a:lnTo>
                    <a:lnTo>
                      <a:pt x="25" y="280"/>
                    </a:lnTo>
                    <a:lnTo>
                      <a:pt x="33" y="259"/>
                    </a:lnTo>
                    <a:lnTo>
                      <a:pt x="43" y="239"/>
                    </a:lnTo>
                    <a:lnTo>
                      <a:pt x="63" y="201"/>
                    </a:lnTo>
                    <a:lnTo>
                      <a:pt x="84" y="163"/>
                    </a:lnTo>
                    <a:lnTo>
                      <a:pt x="84" y="163"/>
                    </a:lnTo>
                    <a:lnTo>
                      <a:pt x="103" y="125"/>
                    </a:lnTo>
                    <a:lnTo>
                      <a:pt x="122" y="88"/>
                    </a:lnTo>
                    <a:lnTo>
                      <a:pt x="156" y="9"/>
                    </a:lnTo>
                    <a:lnTo>
                      <a:pt x="156" y="9"/>
                    </a:lnTo>
                    <a:lnTo>
                      <a:pt x="156" y="6"/>
                    </a:lnTo>
                    <a:lnTo>
                      <a:pt x="156" y="4"/>
                    </a:lnTo>
                    <a:lnTo>
                      <a:pt x="153" y="1"/>
                    </a:lnTo>
                    <a:lnTo>
                      <a:pt x="150" y="0"/>
                    </a:lnTo>
                    <a:lnTo>
                      <a:pt x="149" y="0"/>
                    </a:lnTo>
                    <a:lnTo>
                      <a:pt x="146" y="1"/>
                    </a:lnTo>
                    <a:lnTo>
                      <a:pt x="145" y="3"/>
                    </a:lnTo>
                    <a:lnTo>
                      <a:pt x="14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Freeform 1232"/>
              <p:cNvSpPr/>
              <p:nvPr/>
            </p:nvSpPr>
            <p:spPr bwMode="auto">
              <a:xfrm>
                <a:off x="5416551" y="2376488"/>
                <a:ext cx="33338" cy="74613"/>
              </a:xfrm>
              <a:custGeom>
                <a:avLst/>
                <a:gdLst/>
                <a:ahLst/>
                <a:cxnLst>
                  <a:cxn ang="0">
                    <a:pos x="72" y="4"/>
                  </a:cxn>
                  <a:cxn ang="0">
                    <a:pos x="72" y="4"/>
                  </a:cxn>
                  <a:cxn ang="0">
                    <a:pos x="63" y="24"/>
                  </a:cxn>
                  <a:cxn ang="0">
                    <a:pos x="58" y="35"/>
                  </a:cxn>
                  <a:cxn ang="0">
                    <a:pos x="55" y="47"/>
                  </a:cxn>
                  <a:cxn ang="0">
                    <a:pos x="55" y="47"/>
                  </a:cxn>
                  <a:cxn ang="0">
                    <a:pos x="50" y="73"/>
                  </a:cxn>
                  <a:cxn ang="0">
                    <a:pos x="46" y="87"/>
                  </a:cxn>
                  <a:cxn ang="0">
                    <a:pos x="42" y="99"/>
                  </a:cxn>
                  <a:cxn ang="0">
                    <a:pos x="42" y="99"/>
                  </a:cxn>
                  <a:cxn ang="0">
                    <a:pos x="32" y="120"/>
                  </a:cxn>
                  <a:cxn ang="0">
                    <a:pos x="21" y="138"/>
                  </a:cxn>
                  <a:cxn ang="0">
                    <a:pos x="9" y="158"/>
                  </a:cxn>
                  <a:cxn ang="0">
                    <a:pos x="0" y="179"/>
                  </a:cxn>
                  <a:cxn ang="0">
                    <a:pos x="0" y="179"/>
                  </a:cxn>
                  <a:cxn ang="0">
                    <a:pos x="0" y="181"/>
                  </a:cxn>
                  <a:cxn ang="0">
                    <a:pos x="0" y="184"/>
                  </a:cxn>
                  <a:cxn ang="0">
                    <a:pos x="3" y="185"/>
                  </a:cxn>
                  <a:cxn ang="0">
                    <a:pos x="5" y="185"/>
                  </a:cxn>
                  <a:cxn ang="0">
                    <a:pos x="9" y="185"/>
                  </a:cxn>
                  <a:cxn ang="0">
                    <a:pos x="9" y="185"/>
                  </a:cxn>
                  <a:cxn ang="0">
                    <a:pos x="12" y="185"/>
                  </a:cxn>
                  <a:cxn ang="0">
                    <a:pos x="15" y="183"/>
                  </a:cxn>
                  <a:cxn ang="0">
                    <a:pos x="15" y="179"/>
                  </a:cxn>
                  <a:cxn ang="0">
                    <a:pos x="13" y="176"/>
                  </a:cxn>
                  <a:cxn ang="0">
                    <a:pos x="13" y="176"/>
                  </a:cxn>
                  <a:cxn ang="0">
                    <a:pos x="25" y="157"/>
                  </a:cxn>
                  <a:cxn ang="0">
                    <a:pos x="37" y="136"/>
                  </a:cxn>
                  <a:cxn ang="0">
                    <a:pos x="43" y="126"/>
                  </a:cxn>
                  <a:cxn ang="0">
                    <a:pos x="49" y="116"/>
                  </a:cxn>
                  <a:cxn ang="0">
                    <a:pos x="54" y="106"/>
                  </a:cxn>
                  <a:cxn ang="0">
                    <a:pos x="57" y="94"/>
                  </a:cxn>
                  <a:cxn ang="0">
                    <a:pos x="57" y="94"/>
                  </a:cxn>
                  <a:cxn ang="0">
                    <a:pos x="62" y="72"/>
                  </a:cxn>
                  <a:cxn ang="0">
                    <a:pos x="68" y="49"/>
                  </a:cxn>
                  <a:cxn ang="0">
                    <a:pos x="75" y="28"/>
                  </a:cxn>
                  <a:cxn ang="0">
                    <a:pos x="83" y="6"/>
                  </a:cxn>
                  <a:cxn ang="0">
                    <a:pos x="83" y="6"/>
                  </a:cxn>
                  <a:cxn ang="0">
                    <a:pos x="84" y="4"/>
                  </a:cxn>
                  <a:cxn ang="0">
                    <a:pos x="83" y="2"/>
                  </a:cxn>
                  <a:cxn ang="0">
                    <a:pos x="81" y="1"/>
                  </a:cxn>
                  <a:cxn ang="0">
                    <a:pos x="80" y="0"/>
                  </a:cxn>
                  <a:cxn ang="0">
                    <a:pos x="75" y="0"/>
                  </a:cxn>
                  <a:cxn ang="0">
                    <a:pos x="74" y="1"/>
                  </a:cxn>
                  <a:cxn ang="0">
                    <a:pos x="72" y="4"/>
                  </a:cxn>
                  <a:cxn ang="0">
                    <a:pos x="72" y="4"/>
                  </a:cxn>
                </a:cxnLst>
                <a:rect l="0" t="0" r="r" b="b"/>
                <a:pathLst>
                  <a:path w="84" h="185">
                    <a:moveTo>
                      <a:pt x="72" y="4"/>
                    </a:moveTo>
                    <a:lnTo>
                      <a:pt x="72" y="4"/>
                    </a:lnTo>
                    <a:lnTo>
                      <a:pt x="63" y="24"/>
                    </a:lnTo>
                    <a:lnTo>
                      <a:pt x="58" y="35"/>
                    </a:lnTo>
                    <a:lnTo>
                      <a:pt x="55" y="47"/>
                    </a:lnTo>
                    <a:lnTo>
                      <a:pt x="55" y="47"/>
                    </a:lnTo>
                    <a:lnTo>
                      <a:pt x="50" y="73"/>
                    </a:lnTo>
                    <a:lnTo>
                      <a:pt x="46" y="87"/>
                    </a:lnTo>
                    <a:lnTo>
                      <a:pt x="42" y="99"/>
                    </a:lnTo>
                    <a:lnTo>
                      <a:pt x="42" y="99"/>
                    </a:lnTo>
                    <a:lnTo>
                      <a:pt x="32" y="120"/>
                    </a:lnTo>
                    <a:lnTo>
                      <a:pt x="21" y="138"/>
                    </a:lnTo>
                    <a:lnTo>
                      <a:pt x="9" y="158"/>
                    </a:lnTo>
                    <a:lnTo>
                      <a:pt x="0" y="179"/>
                    </a:lnTo>
                    <a:lnTo>
                      <a:pt x="0" y="179"/>
                    </a:lnTo>
                    <a:lnTo>
                      <a:pt x="0" y="181"/>
                    </a:lnTo>
                    <a:lnTo>
                      <a:pt x="0" y="184"/>
                    </a:lnTo>
                    <a:lnTo>
                      <a:pt x="3" y="185"/>
                    </a:lnTo>
                    <a:lnTo>
                      <a:pt x="5" y="185"/>
                    </a:lnTo>
                    <a:lnTo>
                      <a:pt x="9" y="185"/>
                    </a:lnTo>
                    <a:lnTo>
                      <a:pt x="9" y="185"/>
                    </a:lnTo>
                    <a:lnTo>
                      <a:pt x="12" y="185"/>
                    </a:lnTo>
                    <a:lnTo>
                      <a:pt x="15" y="183"/>
                    </a:lnTo>
                    <a:lnTo>
                      <a:pt x="15" y="179"/>
                    </a:lnTo>
                    <a:lnTo>
                      <a:pt x="13" y="176"/>
                    </a:lnTo>
                    <a:lnTo>
                      <a:pt x="13" y="176"/>
                    </a:lnTo>
                    <a:lnTo>
                      <a:pt x="25" y="157"/>
                    </a:lnTo>
                    <a:lnTo>
                      <a:pt x="37" y="136"/>
                    </a:lnTo>
                    <a:lnTo>
                      <a:pt x="43" y="126"/>
                    </a:lnTo>
                    <a:lnTo>
                      <a:pt x="49" y="116"/>
                    </a:lnTo>
                    <a:lnTo>
                      <a:pt x="54" y="106"/>
                    </a:lnTo>
                    <a:lnTo>
                      <a:pt x="57" y="94"/>
                    </a:lnTo>
                    <a:lnTo>
                      <a:pt x="57" y="94"/>
                    </a:lnTo>
                    <a:lnTo>
                      <a:pt x="62" y="72"/>
                    </a:lnTo>
                    <a:lnTo>
                      <a:pt x="68" y="49"/>
                    </a:lnTo>
                    <a:lnTo>
                      <a:pt x="75" y="28"/>
                    </a:lnTo>
                    <a:lnTo>
                      <a:pt x="83" y="6"/>
                    </a:lnTo>
                    <a:lnTo>
                      <a:pt x="83" y="6"/>
                    </a:lnTo>
                    <a:lnTo>
                      <a:pt x="84" y="4"/>
                    </a:lnTo>
                    <a:lnTo>
                      <a:pt x="83" y="2"/>
                    </a:lnTo>
                    <a:lnTo>
                      <a:pt x="81" y="1"/>
                    </a:lnTo>
                    <a:lnTo>
                      <a:pt x="80" y="0"/>
                    </a:lnTo>
                    <a:lnTo>
                      <a:pt x="75" y="0"/>
                    </a:lnTo>
                    <a:lnTo>
                      <a:pt x="74" y="1"/>
                    </a:lnTo>
                    <a:lnTo>
                      <a:pt x="72" y="4"/>
                    </a:lnTo>
                    <a:lnTo>
                      <a:pt x="7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Freeform 1233"/>
              <p:cNvSpPr/>
              <p:nvPr/>
            </p:nvSpPr>
            <p:spPr bwMode="auto">
              <a:xfrm>
                <a:off x="5445126" y="2393950"/>
                <a:ext cx="23813" cy="55563"/>
              </a:xfrm>
              <a:custGeom>
                <a:avLst/>
                <a:gdLst/>
                <a:ahLst/>
                <a:cxnLst>
                  <a:cxn ang="0">
                    <a:pos x="50" y="3"/>
                  </a:cxn>
                  <a:cxn ang="0">
                    <a:pos x="50" y="3"/>
                  </a:cxn>
                  <a:cxn ang="0">
                    <a:pos x="37" y="33"/>
                  </a:cxn>
                  <a:cxn ang="0">
                    <a:pos x="26" y="65"/>
                  </a:cxn>
                  <a:cxn ang="0">
                    <a:pos x="26" y="65"/>
                  </a:cxn>
                  <a:cxn ang="0">
                    <a:pos x="20" y="82"/>
                  </a:cxn>
                  <a:cxn ang="0">
                    <a:pos x="12" y="99"/>
                  </a:cxn>
                  <a:cxn ang="0">
                    <a:pos x="5" y="116"/>
                  </a:cxn>
                  <a:cxn ang="0">
                    <a:pos x="0" y="134"/>
                  </a:cxn>
                  <a:cxn ang="0">
                    <a:pos x="0" y="134"/>
                  </a:cxn>
                  <a:cxn ang="0">
                    <a:pos x="0" y="136"/>
                  </a:cxn>
                  <a:cxn ang="0">
                    <a:pos x="2" y="138"/>
                  </a:cxn>
                  <a:cxn ang="0">
                    <a:pos x="4" y="140"/>
                  </a:cxn>
                  <a:cxn ang="0">
                    <a:pos x="8" y="140"/>
                  </a:cxn>
                  <a:cxn ang="0">
                    <a:pos x="11" y="139"/>
                  </a:cxn>
                  <a:cxn ang="0">
                    <a:pos x="11" y="136"/>
                  </a:cxn>
                  <a:cxn ang="0">
                    <a:pos x="11" y="136"/>
                  </a:cxn>
                  <a:cxn ang="0">
                    <a:pos x="15" y="123"/>
                  </a:cxn>
                  <a:cxn ang="0">
                    <a:pos x="20" y="110"/>
                  </a:cxn>
                  <a:cxn ang="0">
                    <a:pos x="32" y="84"/>
                  </a:cxn>
                  <a:cxn ang="0">
                    <a:pos x="32" y="84"/>
                  </a:cxn>
                  <a:cxn ang="0">
                    <a:pos x="38" y="66"/>
                  </a:cxn>
                  <a:cxn ang="0">
                    <a:pos x="45" y="46"/>
                  </a:cxn>
                  <a:cxn ang="0">
                    <a:pos x="53" y="28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0" y="6"/>
                  </a:cxn>
                  <a:cxn ang="0">
                    <a:pos x="60" y="4"/>
                  </a:cxn>
                  <a:cxn ang="0">
                    <a:pos x="58" y="0"/>
                  </a:cxn>
                  <a:cxn ang="0">
                    <a:pos x="55" y="0"/>
                  </a:cxn>
                  <a:cxn ang="0">
                    <a:pos x="54" y="0"/>
                  </a:cxn>
                  <a:cxn ang="0">
                    <a:pos x="51" y="0"/>
                  </a:cxn>
                  <a:cxn ang="0">
                    <a:pos x="50" y="3"/>
                  </a:cxn>
                  <a:cxn ang="0">
                    <a:pos x="50" y="3"/>
                  </a:cxn>
                </a:cxnLst>
                <a:rect l="0" t="0" r="r" b="b"/>
                <a:pathLst>
                  <a:path w="60" h="140">
                    <a:moveTo>
                      <a:pt x="50" y="3"/>
                    </a:moveTo>
                    <a:lnTo>
                      <a:pt x="50" y="3"/>
                    </a:lnTo>
                    <a:lnTo>
                      <a:pt x="37" y="33"/>
                    </a:lnTo>
                    <a:lnTo>
                      <a:pt x="26" y="65"/>
                    </a:lnTo>
                    <a:lnTo>
                      <a:pt x="26" y="65"/>
                    </a:lnTo>
                    <a:lnTo>
                      <a:pt x="20" y="82"/>
                    </a:lnTo>
                    <a:lnTo>
                      <a:pt x="12" y="99"/>
                    </a:lnTo>
                    <a:lnTo>
                      <a:pt x="5" y="116"/>
                    </a:lnTo>
                    <a:lnTo>
                      <a:pt x="0" y="134"/>
                    </a:lnTo>
                    <a:lnTo>
                      <a:pt x="0" y="134"/>
                    </a:lnTo>
                    <a:lnTo>
                      <a:pt x="0" y="136"/>
                    </a:lnTo>
                    <a:lnTo>
                      <a:pt x="2" y="138"/>
                    </a:lnTo>
                    <a:lnTo>
                      <a:pt x="4" y="140"/>
                    </a:lnTo>
                    <a:lnTo>
                      <a:pt x="8" y="140"/>
                    </a:lnTo>
                    <a:lnTo>
                      <a:pt x="11" y="139"/>
                    </a:lnTo>
                    <a:lnTo>
                      <a:pt x="11" y="136"/>
                    </a:lnTo>
                    <a:lnTo>
                      <a:pt x="11" y="136"/>
                    </a:lnTo>
                    <a:lnTo>
                      <a:pt x="15" y="123"/>
                    </a:lnTo>
                    <a:lnTo>
                      <a:pt x="20" y="110"/>
                    </a:lnTo>
                    <a:lnTo>
                      <a:pt x="32" y="84"/>
                    </a:lnTo>
                    <a:lnTo>
                      <a:pt x="32" y="84"/>
                    </a:lnTo>
                    <a:lnTo>
                      <a:pt x="38" y="66"/>
                    </a:lnTo>
                    <a:lnTo>
                      <a:pt x="45" y="46"/>
                    </a:lnTo>
                    <a:lnTo>
                      <a:pt x="53" y="28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0" y="6"/>
                    </a:lnTo>
                    <a:lnTo>
                      <a:pt x="60" y="4"/>
                    </a:lnTo>
                    <a:lnTo>
                      <a:pt x="58" y="0"/>
                    </a:lnTo>
                    <a:lnTo>
                      <a:pt x="55" y="0"/>
                    </a:lnTo>
                    <a:lnTo>
                      <a:pt x="54" y="0"/>
                    </a:lnTo>
                    <a:lnTo>
                      <a:pt x="51" y="0"/>
                    </a:lnTo>
                    <a:lnTo>
                      <a:pt x="50" y="3"/>
                    </a:lnTo>
                    <a:lnTo>
                      <a:pt x="5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Freeform 1234"/>
              <p:cNvSpPr/>
              <p:nvPr/>
            </p:nvSpPr>
            <p:spPr bwMode="auto">
              <a:xfrm>
                <a:off x="5462588" y="2401888"/>
                <a:ext cx="22225" cy="61913"/>
              </a:xfrm>
              <a:custGeom>
                <a:avLst/>
                <a:gdLst/>
                <a:ahLst/>
                <a:cxnLst>
                  <a:cxn ang="0">
                    <a:pos x="46" y="3"/>
                  </a:cxn>
                  <a:cxn ang="0">
                    <a:pos x="46" y="3"/>
                  </a:cxn>
                  <a:cxn ang="0">
                    <a:pos x="34" y="37"/>
                  </a:cxn>
                  <a:cxn ang="0">
                    <a:pos x="24" y="69"/>
                  </a:cxn>
                  <a:cxn ang="0">
                    <a:pos x="24" y="69"/>
                  </a:cxn>
                  <a:cxn ang="0">
                    <a:pos x="11" y="109"/>
                  </a:cxn>
                  <a:cxn ang="0">
                    <a:pos x="4" y="128"/>
                  </a:cxn>
                  <a:cxn ang="0">
                    <a:pos x="0" y="148"/>
                  </a:cxn>
                  <a:cxn ang="0">
                    <a:pos x="0" y="148"/>
                  </a:cxn>
                  <a:cxn ang="0">
                    <a:pos x="0" y="150"/>
                  </a:cxn>
                  <a:cxn ang="0">
                    <a:pos x="1" y="153"/>
                  </a:cxn>
                  <a:cxn ang="0">
                    <a:pos x="4" y="154"/>
                  </a:cxn>
                  <a:cxn ang="0">
                    <a:pos x="7" y="156"/>
                  </a:cxn>
                  <a:cxn ang="0">
                    <a:pos x="9" y="154"/>
                  </a:cxn>
                  <a:cxn ang="0">
                    <a:pos x="11" y="153"/>
                  </a:cxn>
                  <a:cxn ang="0">
                    <a:pos x="11" y="150"/>
                  </a:cxn>
                  <a:cxn ang="0">
                    <a:pos x="11" y="150"/>
                  </a:cxn>
                  <a:cxn ang="0">
                    <a:pos x="14" y="133"/>
                  </a:cxn>
                  <a:cxn ang="0">
                    <a:pos x="20" y="116"/>
                  </a:cxn>
                  <a:cxn ang="0">
                    <a:pos x="31" y="81"/>
                  </a:cxn>
                  <a:cxn ang="0">
                    <a:pos x="31" y="81"/>
                  </a:cxn>
                  <a:cxn ang="0">
                    <a:pos x="45" y="45"/>
                  </a:cxn>
                  <a:cxn ang="0">
                    <a:pos x="50" y="25"/>
                  </a:cxn>
                  <a:cxn ang="0">
                    <a:pos x="56" y="7"/>
                  </a:cxn>
                  <a:cxn ang="0">
                    <a:pos x="56" y="7"/>
                  </a:cxn>
                  <a:cxn ang="0">
                    <a:pos x="58" y="4"/>
                  </a:cxn>
                  <a:cxn ang="0">
                    <a:pos x="56" y="3"/>
                  </a:cxn>
                  <a:cxn ang="0">
                    <a:pos x="55" y="0"/>
                  </a:cxn>
                  <a:cxn ang="0">
                    <a:pos x="54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6" y="3"/>
                  </a:cxn>
                  <a:cxn ang="0">
                    <a:pos x="46" y="3"/>
                  </a:cxn>
                </a:cxnLst>
                <a:rect l="0" t="0" r="r" b="b"/>
                <a:pathLst>
                  <a:path w="58" h="156">
                    <a:moveTo>
                      <a:pt x="46" y="3"/>
                    </a:moveTo>
                    <a:lnTo>
                      <a:pt x="46" y="3"/>
                    </a:lnTo>
                    <a:lnTo>
                      <a:pt x="34" y="37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11" y="109"/>
                    </a:lnTo>
                    <a:lnTo>
                      <a:pt x="4" y="128"/>
                    </a:lnTo>
                    <a:lnTo>
                      <a:pt x="0" y="148"/>
                    </a:lnTo>
                    <a:lnTo>
                      <a:pt x="0" y="148"/>
                    </a:lnTo>
                    <a:lnTo>
                      <a:pt x="0" y="150"/>
                    </a:lnTo>
                    <a:lnTo>
                      <a:pt x="1" y="153"/>
                    </a:lnTo>
                    <a:lnTo>
                      <a:pt x="4" y="154"/>
                    </a:lnTo>
                    <a:lnTo>
                      <a:pt x="7" y="156"/>
                    </a:lnTo>
                    <a:lnTo>
                      <a:pt x="9" y="154"/>
                    </a:lnTo>
                    <a:lnTo>
                      <a:pt x="11" y="153"/>
                    </a:lnTo>
                    <a:lnTo>
                      <a:pt x="11" y="150"/>
                    </a:lnTo>
                    <a:lnTo>
                      <a:pt x="11" y="150"/>
                    </a:lnTo>
                    <a:lnTo>
                      <a:pt x="14" y="133"/>
                    </a:lnTo>
                    <a:lnTo>
                      <a:pt x="20" y="116"/>
                    </a:lnTo>
                    <a:lnTo>
                      <a:pt x="31" y="81"/>
                    </a:lnTo>
                    <a:lnTo>
                      <a:pt x="31" y="81"/>
                    </a:lnTo>
                    <a:lnTo>
                      <a:pt x="45" y="45"/>
                    </a:lnTo>
                    <a:lnTo>
                      <a:pt x="50" y="25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8" y="4"/>
                    </a:lnTo>
                    <a:lnTo>
                      <a:pt x="56" y="3"/>
                    </a:lnTo>
                    <a:lnTo>
                      <a:pt x="55" y="0"/>
                    </a:lnTo>
                    <a:lnTo>
                      <a:pt x="54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6" y="3"/>
                    </a:lnTo>
                    <a:lnTo>
                      <a:pt x="4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Freeform 1235"/>
              <p:cNvSpPr/>
              <p:nvPr/>
            </p:nvSpPr>
            <p:spPr bwMode="auto">
              <a:xfrm>
                <a:off x="5483226" y="2393950"/>
                <a:ext cx="31750" cy="87313"/>
              </a:xfrm>
              <a:custGeom>
                <a:avLst/>
                <a:gdLst/>
                <a:ahLst/>
                <a:cxnLst>
                  <a:cxn ang="0">
                    <a:pos x="68" y="4"/>
                  </a:cxn>
                  <a:cxn ang="0">
                    <a:pos x="68" y="4"/>
                  </a:cxn>
                  <a:cxn ang="0">
                    <a:pos x="57" y="31"/>
                  </a:cxn>
                  <a:cxn ang="0">
                    <a:pos x="45" y="55"/>
                  </a:cxn>
                  <a:cxn ang="0">
                    <a:pos x="35" y="82"/>
                  </a:cxn>
                  <a:cxn ang="0">
                    <a:pos x="25" y="106"/>
                  </a:cxn>
                  <a:cxn ang="0">
                    <a:pos x="14" y="133"/>
                  </a:cxn>
                  <a:cxn ang="0">
                    <a:pos x="6" y="160"/>
                  </a:cxn>
                  <a:cxn ang="0">
                    <a:pos x="1" y="186"/>
                  </a:cxn>
                  <a:cxn ang="0">
                    <a:pos x="0" y="201"/>
                  </a:cxn>
                  <a:cxn ang="0">
                    <a:pos x="0" y="215"/>
                  </a:cxn>
                  <a:cxn ang="0">
                    <a:pos x="0" y="215"/>
                  </a:cxn>
                  <a:cxn ang="0">
                    <a:pos x="0" y="218"/>
                  </a:cxn>
                  <a:cxn ang="0">
                    <a:pos x="1" y="219"/>
                  </a:cxn>
                  <a:cxn ang="0">
                    <a:pos x="5" y="220"/>
                  </a:cxn>
                  <a:cxn ang="0">
                    <a:pos x="9" y="219"/>
                  </a:cxn>
                  <a:cxn ang="0">
                    <a:pos x="10" y="218"/>
                  </a:cxn>
                  <a:cxn ang="0">
                    <a:pos x="10" y="215"/>
                  </a:cxn>
                  <a:cxn ang="0">
                    <a:pos x="10" y="215"/>
                  </a:cxn>
                  <a:cxn ang="0">
                    <a:pos x="11" y="201"/>
                  </a:cxn>
                  <a:cxn ang="0">
                    <a:pos x="13" y="187"/>
                  </a:cxn>
                  <a:cxn ang="0">
                    <a:pos x="18" y="160"/>
                  </a:cxn>
                  <a:cxn ang="0">
                    <a:pos x="26" y="134"/>
                  </a:cxn>
                  <a:cxn ang="0">
                    <a:pos x="35" y="109"/>
                  </a:cxn>
                  <a:cxn ang="0">
                    <a:pos x="45" y="83"/>
                  </a:cxn>
                  <a:cxn ang="0">
                    <a:pos x="57" y="58"/>
                  </a:cxn>
                  <a:cxn ang="0">
                    <a:pos x="68" y="33"/>
                  </a:cxn>
                  <a:cxn ang="0">
                    <a:pos x="79" y="7"/>
                  </a:cxn>
                  <a:cxn ang="0">
                    <a:pos x="79" y="7"/>
                  </a:cxn>
                  <a:cxn ang="0">
                    <a:pos x="79" y="4"/>
                  </a:cxn>
                  <a:cxn ang="0">
                    <a:pos x="78" y="3"/>
                  </a:cxn>
                  <a:cxn ang="0">
                    <a:pos x="77" y="2"/>
                  </a:cxn>
                  <a:cxn ang="0">
                    <a:pos x="76" y="0"/>
                  </a:cxn>
                  <a:cxn ang="0">
                    <a:pos x="72" y="0"/>
                  </a:cxn>
                  <a:cxn ang="0">
                    <a:pos x="69" y="2"/>
                  </a:cxn>
                  <a:cxn ang="0">
                    <a:pos x="68" y="4"/>
                  </a:cxn>
                  <a:cxn ang="0">
                    <a:pos x="68" y="4"/>
                  </a:cxn>
                </a:cxnLst>
                <a:rect l="0" t="0" r="r" b="b"/>
                <a:pathLst>
                  <a:path w="79" h="220">
                    <a:moveTo>
                      <a:pt x="68" y="4"/>
                    </a:moveTo>
                    <a:lnTo>
                      <a:pt x="68" y="4"/>
                    </a:lnTo>
                    <a:lnTo>
                      <a:pt x="57" y="31"/>
                    </a:lnTo>
                    <a:lnTo>
                      <a:pt x="45" y="55"/>
                    </a:lnTo>
                    <a:lnTo>
                      <a:pt x="35" y="82"/>
                    </a:lnTo>
                    <a:lnTo>
                      <a:pt x="25" y="106"/>
                    </a:lnTo>
                    <a:lnTo>
                      <a:pt x="14" y="133"/>
                    </a:lnTo>
                    <a:lnTo>
                      <a:pt x="6" y="160"/>
                    </a:lnTo>
                    <a:lnTo>
                      <a:pt x="1" y="186"/>
                    </a:lnTo>
                    <a:lnTo>
                      <a:pt x="0" y="201"/>
                    </a:lnTo>
                    <a:lnTo>
                      <a:pt x="0" y="215"/>
                    </a:lnTo>
                    <a:lnTo>
                      <a:pt x="0" y="215"/>
                    </a:lnTo>
                    <a:lnTo>
                      <a:pt x="0" y="218"/>
                    </a:lnTo>
                    <a:lnTo>
                      <a:pt x="1" y="219"/>
                    </a:lnTo>
                    <a:lnTo>
                      <a:pt x="5" y="220"/>
                    </a:lnTo>
                    <a:lnTo>
                      <a:pt x="9" y="219"/>
                    </a:lnTo>
                    <a:lnTo>
                      <a:pt x="10" y="218"/>
                    </a:lnTo>
                    <a:lnTo>
                      <a:pt x="10" y="215"/>
                    </a:lnTo>
                    <a:lnTo>
                      <a:pt x="10" y="215"/>
                    </a:lnTo>
                    <a:lnTo>
                      <a:pt x="11" y="201"/>
                    </a:lnTo>
                    <a:lnTo>
                      <a:pt x="13" y="187"/>
                    </a:lnTo>
                    <a:lnTo>
                      <a:pt x="18" y="160"/>
                    </a:lnTo>
                    <a:lnTo>
                      <a:pt x="26" y="134"/>
                    </a:lnTo>
                    <a:lnTo>
                      <a:pt x="35" y="109"/>
                    </a:lnTo>
                    <a:lnTo>
                      <a:pt x="45" y="83"/>
                    </a:lnTo>
                    <a:lnTo>
                      <a:pt x="57" y="58"/>
                    </a:lnTo>
                    <a:lnTo>
                      <a:pt x="68" y="33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4"/>
                    </a:lnTo>
                    <a:lnTo>
                      <a:pt x="78" y="3"/>
                    </a:lnTo>
                    <a:lnTo>
                      <a:pt x="77" y="2"/>
                    </a:lnTo>
                    <a:lnTo>
                      <a:pt x="76" y="0"/>
                    </a:lnTo>
                    <a:lnTo>
                      <a:pt x="72" y="0"/>
                    </a:lnTo>
                    <a:lnTo>
                      <a:pt x="69" y="2"/>
                    </a:lnTo>
                    <a:lnTo>
                      <a:pt x="68" y="4"/>
                    </a:lnTo>
                    <a:lnTo>
                      <a:pt x="6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Freeform 1236"/>
              <p:cNvSpPr/>
              <p:nvPr/>
            </p:nvSpPr>
            <p:spPr bwMode="auto">
              <a:xfrm>
                <a:off x="5511801" y="2351088"/>
                <a:ext cx="36513" cy="106363"/>
              </a:xfrm>
              <a:custGeom>
                <a:avLst/>
                <a:gdLst/>
                <a:ahLst/>
                <a:cxnLst>
                  <a:cxn ang="0">
                    <a:pos x="79" y="2"/>
                  </a:cxn>
                  <a:cxn ang="0">
                    <a:pos x="79" y="2"/>
                  </a:cxn>
                  <a:cxn ang="0">
                    <a:pos x="68" y="37"/>
                  </a:cxn>
                  <a:cxn ang="0">
                    <a:pos x="57" y="71"/>
                  </a:cxn>
                  <a:cxn ang="0">
                    <a:pos x="47" y="107"/>
                  </a:cxn>
                  <a:cxn ang="0">
                    <a:pos x="36" y="142"/>
                  </a:cxn>
                  <a:cxn ang="0">
                    <a:pos x="36" y="142"/>
                  </a:cxn>
                  <a:cxn ang="0">
                    <a:pos x="26" y="177"/>
                  </a:cxn>
                  <a:cxn ang="0">
                    <a:pos x="19" y="194"/>
                  </a:cxn>
                  <a:cxn ang="0">
                    <a:pos x="13" y="211"/>
                  </a:cxn>
                  <a:cxn ang="0">
                    <a:pos x="13" y="211"/>
                  </a:cxn>
                  <a:cxn ang="0">
                    <a:pos x="7" y="223"/>
                  </a:cxn>
                  <a:cxn ang="0">
                    <a:pos x="4" y="235"/>
                  </a:cxn>
                  <a:cxn ang="0">
                    <a:pos x="1" y="247"/>
                  </a:cxn>
                  <a:cxn ang="0">
                    <a:pos x="0" y="260"/>
                  </a:cxn>
                  <a:cxn ang="0">
                    <a:pos x="0" y="260"/>
                  </a:cxn>
                  <a:cxn ang="0">
                    <a:pos x="0" y="261"/>
                  </a:cxn>
                  <a:cxn ang="0">
                    <a:pos x="1" y="264"/>
                  </a:cxn>
                  <a:cxn ang="0">
                    <a:pos x="2" y="265"/>
                  </a:cxn>
                  <a:cxn ang="0">
                    <a:pos x="5" y="265"/>
                  </a:cxn>
                  <a:cxn ang="0">
                    <a:pos x="9" y="264"/>
                  </a:cxn>
                  <a:cxn ang="0">
                    <a:pos x="10" y="261"/>
                  </a:cxn>
                  <a:cxn ang="0">
                    <a:pos x="11" y="260"/>
                  </a:cxn>
                  <a:cxn ang="0">
                    <a:pos x="11" y="260"/>
                  </a:cxn>
                  <a:cxn ang="0">
                    <a:pos x="11" y="251"/>
                  </a:cxn>
                  <a:cxn ang="0">
                    <a:pos x="14" y="243"/>
                  </a:cxn>
                  <a:cxn ang="0">
                    <a:pos x="19" y="228"/>
                  </a:cxn>
                  <a:cxn ang="0">
                    <a:pos x="24" y="215"/>
                  </a:cxn>
                  <a:cxn ang="0">
                    <a:pos x="30" y="200"/>
                  </a:cxn>
                  <a:cxn ang="0">
                    <a:pos x="30" y="200"/>
                  </a:cxn>
                  <a:cxn ang="0">
                    <a:pos x="40" y="167"/>
                  </a:cxn>
                  <a:cxn ang="0">
                    <a:pos x="51" y="136"/>
                  </a:cxn>
                  <a:cxn ang="0">
                    <a:pos x="51" y="136"/>
                  </a:cxn>
                  <a:cxn ang="0">
                    <a:pos x="61" y="103"/>
                  </a:cxn>
                  <a:cxn ang="0">
                    <a:pos x="70" y="70"/>
                  </a:cxn>
                  <a:cxn ang="0">
                    <a:pos x="79" y="37"/>
                  </a:cxn>
                  <a:cxn ang="0">
                    <a:pos x="91" y="6"/>
                  </a:cxn>
                  <a:cxn ang="0">
                    <a:pos x="91" y="6"/>
                  </a:cxn>
                  <a:cxn ang="0">
                    <a:pos x="91" y="3"/>
                  </a:cxn>
                  <a:cxn ang="0">
                    <a:pos x="90" y="1"/>
                  </a:cxn>
                  <a:cxn ang="0">
                    <a:pos x="89" y="0"/>
                  </a:cxn>
                  <a:cxn ang="0">
                    <a:pos x="87" y="0"/>
                  </a:cxn>
                  <a:cxn ang="0">
                    <a:pos x="83" y="0"/>
                  </a:cxn>
                  <a:cxn ang="0">
                    <a:pos x="81" y="1"/>
                  </a:cxn>
                  <a:cxn ang="0">
                    <a:pos x="79" y="2"/>
                  </a:cxn>
                  <a:cxn ang="0">
                    <a:pos x="79" y="2"/>
                  </a:cxn>
                </a:cxnLst>
                <a:rect l="0" t="0" r="r" b="b"/>
                <a:pathLst>
                  <a:path w="91" h="265">
                    <a:moveTo>
                      <a:pt x="79" y="2"/>
                    </a:moveTo>
                    <a:lnTo>
                      <a:pt x="79" y="2"/>
                    </a:lnTo>
                    <a:lnTo>
                      <a:pt x="68" y="37"/>
                    </a:lnTo>
                    <a:lnTo>
                      <a:pt x="57" y="71"/>
                    </a:lnTo>
                    <a:lnTo>
                      <a:pt x="47" y="107"/>
                    </a:lnTo>
                    <a:lnTo>
                      <a:pt x="36" y="142"/>
                    </a:lnTo>
                    <a:lnTo>
                      <a:pt x="36" y="142"/>
                    </a:lnTo>
                    <a:lnTo>
                      <a:pt x="26" y="177"/>
                    </a:lnTo>
                    <a:lnTo>
                      <a:pt x="19" y="194"/>
                    </a:lnTo>
                    <a:lnTo>
                      <a:pt x="13" y="211"/>
                    </a:lnTo>
                    <a:lnTo>
                      <a:pt x="13" y="211"/>
                    </a:lnTo>
                    <a:lnTo>
                      <a:pt x="7" y="223"/>
                    </a:lnTo>
                    <a:lnTo>
                      <a:pt x="4" y="235"/>
                    </a:lnTo>
                    <a:lnTo>
                      <a:pt x="1" y="247"/>
                    </a:lnTo>
                    <a:lnTo>
                      <a:pt x="0" y="260"/>
                    </a:lnTo>
                    <a:lnTo>
                      <a:pt x="0" y="260"/>
                    </a:lnTo>
                    <a:lnTo>
                      <a:pt x="0" y="261"/>
                    </a:lnTo>
                    <a:lnTo>
                      <a:pt x="1" y="264"/>
                    </a:lnTo>
                    <a:lnTo>
                      <a:pt x="2" y="265"/>
                    </a:lnTo>
                    <a:lnTo>
                      <a:pt x="5" y="265"/>
                    </a:lnTo>
                    <a:lnTo>
                      <a:pt x="9" y="264"/>
                    </a:lnTo>
                    <a:lnTo>
                      <a:pt x="10" y="261"/>
                    </a:lnTo>
                    <a:lnTo>
                      <a:pt x="11" y="260"/>
                    </a:lnTo>
                    <a:lnTo>
                      <a:pt x="11" y="260"/>
                    </a:lnTo>
                    <a:lnTo>
                      <a:pt x="11" y="251"/>
                    </a:lnTo>
                    <a:lnTo>
                      <a:pt x="14" y="243"/>
                    </a:lnTo>
                    <a:lnTo>
                      <a:pt x="19" y="228"/>
                    </a:lnTo>
                    <a:lnTo>
                      <a:pt x="24" y="215"/>
                    </a:lnTo>
                    <a:lnTo>
                      <a:pt x="30" y="200"/>
                    </a:lnTo>
                    <a:lnTo>
                      <a:pt x="30" y="200"/>
                    </a:lnTo>
                    <a:lnTo>
                      <a:pt x="40" y="167"/>
                    </a:lnTo>
                    <a:lnTo>
                      <a:pt x="51" y="136"/>
                    </a:lnTo>
                    <a:lnTo>
                      <a:pt x="51" y="136"/>
                    </a:lnTo>
                    <a:lnTo>
                      <a:pt x="61" y="103"/>
                    </a:lnTo>
                    <a:lnTo>
                      <a:pt x="70" y="70"/>
                    </a:lnTo>
                    <a:lnTo>
                      <a:pt x="79" y="37"/>
                    </a:lnTo>
                    <a:lnTo>
                      <a:pt x="91" y="6"/>
                    </a:lnTo>
                    <a:lnTo>
                      <a:pt x="91" y="6"/>
                    </a:lnTo>
                    <a:lnTo>
                      <a:pt x="91" y="3"/>
                    </a:lnTo>
                    <a:lnTo>
                      <a:pt x="90" y="1"/>
                    </a:lnTo>
                    <a:lnTo>
                      <a:pt x="89" y="0"/>
                    </a:lnTo>
                    <a:lnTo>
                      <a:pt x="87" y="0"/>
                    </a:lnTo>
                    <a:lnTo>
                      <a:pt x="83" y="0"/>
                    </a:lnTo>
                    <a:lnTo>
                      <a:pt x="81" y="1"/>
                    </a:lnTo>
                    <a:lnTo>
                      <a:pt x="79" y="2"/>
                    </a:lnTo>
                    <a:lnTo>
                      <a:pt x="7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Freeform 1237"/>
              <p:cNvSpPr/>
              <p:nvPr/>
            </p:nvSpPr>
            <p:spPr bwMode="auto">
              <a:xfrm>
                <a:off x="5543551" y="2314575"/>
                <a:ext cx="33338" cy="103188"/>
              </a:xfrm>
              <a:custGeom>
                <a:avLst/>
                <a:gdLst/>
                <a:ahLst/>
                <a:cxnLst>
                  <a:cxn ang="0">
                    <a:pos x="72" y="4"/>
                  </a:cxn>
                  <a:cxn ang="0">
                    <a:pos x="72" y="4"/>
                  </a:cxn>
                  <a:cxn ang="0">
                    <a:pos x="55" y="65"/>
                  </a:cxn>
                  <a:cxn ang="0">
                    <a:pos x="45" y="95"/>
                  </a:cxn>
                  <a:cxn ang="0">
                    <a:pos x="34" y="126"/>
                  </a:cxn>
                  <a:cxn ang="0">
                    <a:pos x="34" y="126"/>
                  </a:cxn>
                  <a:cxn ang="0">
                    <a:pos x="23" y="156"/>
                  </a:cxn>
                  <a:cxn ang="0">
                    <a:pos x="12" y="187"/>
                  </a:cxn>
                  <a:cxn ang="0">
                    <a:pos x="8" y="203"/>
                  </a:cxn>
                  <a:cxn ang="0">
                    <a:pos x="4" y="220"/>
                  </a:cxn>
                  <a:cxn ang="0">
                    <a:pos x="2" y="235"/>
                  </a:cxn>
                  <a:cxn ang="0">
                    <a:pos x="0" y="252"/>
                  </a:cxn>
                  <a:cxn ang="0">
                    <a:pos x="0" y="252"/>
                  </a:cxn>
                  <a:cxn ang="0">
                    <a:pos x="0" y="255"/>
                  </a:cxn>
                  <a:cxn ang="0">
                    <a:pos x="2" y="256"/>
                  </a:cxn>
                  <a:cxn ang="0">
                    <a:pos x="6" y="258"/>
                  </a:cxn>
                  <a:cxn ang="0">
                    <a:pos x="10" y="256"/>
                  </a:cxn>
                  <a:cxn ang="0">
                    <a:pos x="11" y="255"/>
                  </a:cxn>
                  <a:cxn ang="0">
                    <a:pos x="12" y="252"/>
                  </a:cxn>
                  <a:cxn ang="0">
                    <a:pos x="12" y="252"/>
                  </a:cxn>
                  <a:cxn ang="0">
                    <a:pos x="14" y="235"/>
                  </a:cxn>
                  <a:cxn ang="0">
                    <a:pos x="16" y="218"/>
                  </a:cxn>
                  <a:cxn ang="0">
                    <a:pos x="20" y="201"/>
                  </a:cxn>
                  <a:cxn ang="0">
                    <a:pos x="24" y="184"/>
                  </a:cxn>
                  <a:cxn ang="0">
                    <a:pos x="36" y="152"/>
                  </a:cxn>
                  <a:cxn ang="0">
                    <a:pos x="50" y="119"/>
                  </a:cxn>
                  <a:cxn ang="0">
                    <a:pos x="50" y="119"/>
                  </a:cxn>
                  <a:cxn ang="0">
                    <a:pos x="61" y="92"/>
                  </a:cxn>
                  <a:cxn ang="0">
                    <a:pos x="68" y="64"/>
                  </a:cxn>
                  <a:cxn ang="0">
                    <a:pos x="84" y="7"/>
                  </a:cxn>
                  <a:cxn ang="0">
                    <a:pos x="84" y="7"/>
                  </a:cxn>
                  <a:cxn ang="0">
                    <a:pos x="84" y="4"/>
                  </a:cxn>
                  <a:cxn ang="0">
                    <a:pos x="83" y="3"/>
                  </a:cxn>
                  <a:cxn ang="0">
                    <a:pos x="80" y="0"/>
                  </a:cxn>
                  <a:cxn ang="0">
                    <a:pos x="75" y="0"/>
                  </a:cxn>
                  <a:cxn ang="0">
                    <a:pos x="74" y="1"/>
                  </a:cxn>
                  <a:cxn ang="0">
                    <a:pos x="72" y="4"/>
                  </a:cxn>
                  <a:cxn ang="0">
                    <a:pos x="72" y="4"/>
                  </a:cxn>
                </a:cxnLst>
                <a:rect l="0" t="0" r="r" b="b"/>
                <a:pathLst>
                  <a:path w="84" h="258">
                    <a:moveTo>
                      <a:pt x="72" y="4"/>
                    </a:moveTo>
                    <a:lnTo>
                      <a:pt x="72" y="4"/>
                    </a:lnTo>
                    <a:lnTo>
                      <a:pt x="55" y="65"/>
                    </a:lnTo>
                    <a:lnTo>
                      <a:pt x="45" y="95"/>
                    </a:lnTo>
                    <a:lnTo>
                      <a:pt x="34" y="126"/>
                    </a:lnTo>
                    <a:lnTo>
                      <a:pt x="34" y="126"/>
                    </a:lnTo>
                    <a:lnTo>
                      <a:pt x="23" y="156"/>
                    </a:lnTo>
                    <a:lnTo>
                      <a:pt x="12" y="187"/>
                    </a:lnTo>
                    <a:lnTo>
                      <a:pt x="8" y="203"/>
                    </a:lnTo>
                    <a:lnTo>
                      <a:pt x="4" y="220"/>
                    </a:lnTo>
                    <a:lnTo>
                      <a:pt x="2" y="235"/>
                    </a:lnTo>
                    <a:lnTo>
                      <a:pt x="0" y="252"/>
                    </a:lnTo>
                    <a:lnTo>
                      <a:pt x="0" y="252"/>
                    </a:lnTo>
                    <a:lnTo>
                      <a:pt x="0" y="255"/>
                    </a:lnTo>
                    <a:lnTo>
                      <a:pt x="2" y="256"/>
                    </a:lnTo>
                    <a:lnTo>
                      <a:pt x="6" y="258"/>
                    </a:lnTo>
                    <a:lnTo>
                      <a:pt x="10" y="256"/>
                    </a:lnTo>
                    <a:lnTo>
                      <a:pt x="11" y="255"/>
                    </a:lnTo>
                    <a:lnTo>
                      <a:pt x="12" y="252"/>
                    </a:lnTo>
                    <a:lnTo>
                      <a:pt x="12" y="252"/>
                    </a:lnTo>
                    <a:lnTo>
                      <a:pt x="14" y="235"/>
                    </a:lnTo>
                    <a:lnTo>
                      <a:pt x="16" y="218"/>
                    </a:lnTo>
                    <a:lnTo>
                      <a:pt x="20" y="201"/>
                    </a:lnTo>
                    <a:lnTo>
                      <a:pt x="24" y="184"/>
                    </a:lnTo>
                    <a:lnTo>
                      <a:pt x="36" y="152"/>
                    </a:lnTo>
                    <a:lnTo>
                      <a:pt x="50" y="119"/>
                    </a:lnTo>
                    <a:lnTo>
                      <a:pt x="50" y="119"/>
                    </a:lnTo>
                    <a:lnTo>
                      <a:pt x="61" y="92"/>
                    </a:lnTo>
                    <a:lnTo>
                      <a:pt x="68" y="64"/>
                    </a:lnTo>
                    <a:lnTo>
                      <a:pt x="84" y="7"/>
                    </a:lnTo>
                    <a:lnTo>
                      <a:pt x="84" y="7"/>
                    </a:lnTo>
                    <a:lnTo>
                      <a:pt x="84" y="4"/>
                    </a:lnTo>
                    <a:lnTo>
                      <a:pt x="83" y="3"/>
                    </a:lnTo>
                    <a:lnTo>
                      <a:pt x="80" y="0"/>
                    </a:lnTo>
                    <a:lnTo>
                      <a:pt x="75" y="0"/>
                    </a:lnTo>
                    <a:lnTo>
                      <a:pt x="74" y="1"/>
                    </a:lnTo>
                    <a:lnTo>
                      <a:pt x="72" y="4"/>
                    </a:lnTo>
                    <a:lnTo>
                      <a:pt x="7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Freeform 1238"/>
              <p:cNvSpPr/>
              <p:nvPr/>
            </p:nvSpPr>
            <p:spPr bwMode="auto">
              <a:xfrm>
                <a:off x="5575301" y="2312988"/>
                <a:ext cx="30163" cy="82550"/>
              </a:xfrm>
              <a:custGeom>
                <a:avLst/>
                <a:gdLst/>
                <a:ahLst/>
                <a:cxnLst>
                  <a:cxn ang="0">
                    <a:pos x="66" y="3"/>
                  </a:cxn>
                  <a:cxn ang="0">
                    <a:pos x="66" y="3"/>
                  </a:cxn>
                  <a:cxn ang="0">
                    <a:pos x="56" y="25"/>
                  </a:cxn>
                  <a:cxn ang="0">
                    <a:pos x="49" y="49"/>
                  </a:cxn>
                  <a:cxn ang="0">
                    <a:pos x="36" y="97"/>
                  </a:cxn>
                  <a:cxn ang="0">
                    <a:pos x="36" y="97"/>
                  </a:cxn>
                  <a:cxn ang="0">
                    <a:pos x="26" y="123"/>
                  </a:cxn>
                  <a:cxn ang="0">
                    <a:pos x="19" y="149"/>
                  </a:cxn>
                  <a:cxn ang="0">
                    <a:pos x="19" y="149"/>
                  </a:cxn>
                  <a:cxn ang="0">
                    <a:pos x="12" y="177"/>
                  </a:cxn>
                  <a:cxn ang="0">
                    <a:pos x="8" y="191"/>
                  </a:cxn>
                  <a:cxn ang="0">
                    <a:pos x="2" y="204"/>
                  </a:cxn>
                  <a:cxn ang="0">
                    <a:pos x="2" y="204"/>
                  </a:cxn>
                  <a:cxn ang="0">
                    <a:pos x="0" y="207"/>
                  </a:cxn>
                  <a:cxn ang="0">
                    <a:pos x="0" y="208"/>
                  </a:cxn>
                  <a:cxn ang="0">
                    <a:pos x="3" y="212"/>
                  </a:cxn>
                  <a:cxn ang="0">
                    <a:pos x="7" y="212"/>
                  </a:cxn>
                  <a:cxn ang="0">
                    <a:pos x="9" y="212"/>
                  </a:cxn>
                  <a:cxn ang="0">
                    <a:pos x="11" y="209"/>
                  </a:cxn>
                  <a:cxn ang="0">
                    <a:pos x="11" y="209"/>
                  </a:cxn>
                  <a:cxn ang="0">
                    <a:pos x="16" y="200"/>
                  </a:cxn>
                  <a:cxn ang="0">
                    <a:pos x="20" y="190"/>
                  </a:cxn>
                  <a:cxn ang="0">
                    <a:pos x="26" y="169"/>
                  </a:cxn>
                  <a:cxn ang="0">
                    <a:pos x="32" y="148"/>
                  </a:cxn>
                  <a:cxn ang="0">
                    <a:pos x="37" y="127"/>
                  </a:cxn>
                  <a:cxn ang="0">
                    <a:pos x="37" y="127"/>
                  </a:cxn>
                  <a:cxn ang="0">
                    <a:pos x="47" y="97"/>
                  </a:cxn>
                  <a:cxn ang="0">
                    <a:pos x="55" y="67"/>
                  </a:cxn>
                  <a:cxn ang="0">
                    <a:pos x="64" y="38"/>
                  </a:cxn>
                  <a:cxn ang="0">
                    <a:pos x="76" y="8"/>
                  </a:cxn>
                  <a:cxn ang="0">
                    <a:pos x="76" y="8"/>
                  </a:cxn>
                  <a:cxn ang="0">
                    <a:pos x="76" y="5"/>
                  </a:cxn>
                  <a:cxn ang="0">
                    <a:pos x="76" y="4"/>
                  </a:cxn>
                  <a:cxn ang="0">
                    <a:pos x="73" y="0"/>
                  </a:cxn>
                  <a:cxn ang="0">
                    <a:pos x="71" y="0"/>
                  </a:cxn>
                  <a:cxn ang="0">
                    <a:pos x="70" y="0"/>
                  </a:cxn>
                  <a:cxn ang="0">
                    <a:pos x="67" y="0"/>
                  </a:cxn>
                  <a:cxn ang="0">
                    <a:pos x="66" y="3"/>
                  </a:cxn>
                  <a:cxn ang="0">
                    <a:pos x="66" y="3"/>
                  </a:cxn>
                </a:cxnLst>
                <a:rect l="0" t="0" r="r" b="b"/>
                <a:pathLst>
                  <a:path w="76" h="212">
                    <a:moveTo>
                      <a:pt x="66" y="3"/>
                    </a:moveTo>
                    <a:lnTo>
                      <a:pt x="66" y="3"/>
                    </a:lnTo>
                    <a:lnTo>
                      <a:pt x="56" y="25"/>
                    </a:lnTo>
                    <a:lnTo>
                      <a:pt x="49" y="49"/>
                    </a:lnTo>
                    <a:lnTo>
                      <a:pt x="36" y="97"/>
                    </a:lnTo>
                    <a:lnTo>
                      <a:pt x="36" y="97"/>
                    </a:lnTo>
                    <a:lnTo>
                      <a:pt x="26" y="123"/>
                    </a:lnTo>
                    <a:lnTo>
                      <a:pt x="19" y="149"/>
                    </a:lnTo>
                    <a:lnTo>
                      <a:pt x="19" y="149"/>
                    </a:lnTo>
                    <a:lnTo>
                      <a:pt x="12" y="177"/>
                    </a:lnTo>
                    <a:lnTo>
                      <a:pt x="8" y="191"/>
                    </a:lnTo>
                    <a:lnTo>
                      <a:pt x="2" y="204"/>
                    </a:lnTo>
                    <a:lnTo>
                      <a:pt x="2" y="204"/>
                    </a:lnTo>
                    <a:lnTo>
                      <a:pt x="0" y="207"/>
                    </a:lnTo>
                    <a:lnTo>
                      <a:pt x="0" y="208"/>
                    </a:lnTo>
                    <a:lnTo>
                      <a:pt x="3" y="212"/>
                    </a:lnTo>
                    <a:lnTo>
                      <a:pt x="7" y="212"/>
                    </a:lnTo>
                    <a:lnTo>
                      <a:pt x="9" y="212"/>
                    </a:lnTo>
                    <a:lnTo>
                      <a:pt x="11" y="209"/>
                    </a:lnTo>
                    <a:lnTo>
                      <a:pt x="11" y="209"/>
                    </a:lnTo>
                    <a:lnTo>
                      <a:pt x="16" y="200"/>
                    </a:lnTo>
                    <a:lnTo>
                      <a:pt x="20" y="190"/>
                    </a:lnTo>
                    <a:lnTo>
                      <a:pt x="26" y="169"/>
                    </a:lnTo>
                    <a:lnTo>
                      <a:pt x="32" y="148"/>
                    </a:lnTo>
                    <a:lnTo>
                      <a:pt x="37" y="127"/>
                    </a:lnTo>
                    <a:lnTo>
                      <a:pt x="37" y="127"/>
                    </a:lnTo>
                    <a:lnTo>
                      <a:pt x="47" y="97"/>
                    </a:lnTo>
                    <a:lnTo>
                      <a:pt x="55" y="67"/>
                    </a:lnTo>
                    <a:lnTo>
                      <a:pt x="64" y="38"/>
                    </a:lnTo>
                    <a:lnTo>
                      <a:pt x="76" y="8"/>
                    </a:lnTo>
                    <a:lnTo>
                      <a:pt x="76" y="8"/>
                    </a:lnTo>
                    <a:lnTo>
                      <a:pt x="76" y="5"/>
                    </a:lnTo>
                    <a:lnTo>
                      <a:pt x="76" y="4"/>
                    </a:lnTo>
                    <a:lnTo>
                      <a:pt x="73" y="0"/>
                    </a:lnTo>
                    <a:lnTo>
                      <a:pt x="71" y="0"/>
                    </a:lnTo>
                    <a:lnTo>
                      <a:pt x="70" y="0"/>
                    </a:lnTo>
                    <a:lnTo>
                      <a:pt x="67" y="0"/>
                    </a:lnTo>
                    <a:lnTo>
                      <a:pt x="66" y="3"/>
                    </a:lnTo>
                    <a:lnTo>
                      <a:pt x="6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Freeform 1239"/>
              <p:cNvSpPr/>
              <p:nvPr/>
            </p:nvSpPr>
            <p:spPr bwMode="auto">
              <a:xfrm>
                <a:off x="5608638" y="2317750"/>
                <a:ext cx="22225" cy="71438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33" y="44"/>
                  </a:cxn>
                  <a:cxn ang="0">
                    <a:pos x="20" y="86"/>
                  </a:cxn>
                  <a:cxn ang="0">
                    <a:pos x="8" y="128"/>
                  </a:cxn>
                  <a:cxn ang="0">
                    <a:pos x="4" y="149"/>
                  </a:cxn>
                  <a:cxn ang="0">
                    <a:pos x="0" y="170"/>
                  </a:cxn>
                  <a:cxn ang="0">
                    <a:pos x="0" y="170"/>
                  </a:cxn>
                  <a:cxn ang="0">
                    <a:pos x="0" y="172"/>
                  </a:cxn>
                  <a:cxn ang="0">
                    <a:pos x="1" y="175"/>
                  </a:cxn>
                  <a:cxn ang="0">
                    <a:pos x="5" y="178"/>
                  </a:cxn>
                  <a:cxn ang="0">
                    <a:pos x="6" y="178"/>
                  </a:cxn>
                  <a:cxn ang="0">
                    <a:pos x="9" y="178"/>
                  </a:cxn>
                  <a:cxn ang="0">
                    <a:pos x="10" y="176"/>
                  </a:cxn>
                  <a:cxn ang="0">
                    <a:pos x="12" y="174"/>
                  </a:cxn>
                  <a:cxn ang="0">
                    <a:pos x="12" y="174"/>
                  </a:cxn>
                  <a:cxn ang="0">
                    <a:pos x="14" y="152"/>
                  </a:cxn>
                  <a:cxn ang="0">
                    <a:pos x="20" y="131"/>
                  </a:cxn>
                  <a:cxn ang="0">
                    <a:pos x="30" y="89"/>
                  </a:cxn>
                  <a:cxn ang="0">
                    <a:pos x="43" y="47"/>
                  </a:cxn>
                  <a:cxn ang="0">
                    <a:pos x="58" y="6"/>
                  </a:cxn>
                  <a:cxn ang="0">
                    <a:pos x="58" y="6"/>
                  </a:cxn>
                  <a:cxn ang="0">
                    <a:pos x="58" y="4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48" y="0"/>
                  </a:cxn>
                  <a:cxn ang="0">
                    <a:pos x="47" y="1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8" h="178">
                    <a:moveTo>
                      <a:pt x="46" y="2"/>
                    </a:moveTo>
                    <a:lnTo>
                      <a:pt x="46" y="2"/>
                    </a:lnTo>
                    <a:lnTo>
                      <a:pt x="33" y="44"/>
                    </a:lnTo>
                    <a:lnTo>
                      <a:pt x="20" y="86"/>
                    </a:lnTo>
                    <a:lnTo>
                      <a:pt x="8" y="128"/>
                    </a:lnTo>
                    <a:lnTo>
                      <a:pt x="4" y="149"/>
                    </a:lnTo>
                    <a:lnTo>
                      <a:pt x="0" y="170"/>
                    </a:lnTo>
                    <a:lnTo>
                      <a:pt x="0" y="170"/>
                    </a:lnTo>
                    <a:lnTo>
                      <a:pt x="0" y="172"/>
                    </a:lnTo>
                    <a:lnTo>
                      <a:pt x="1" y="175"/>
                    </a:lnTo>
                    <a:lnTo>
                      <a:pt x="5" y="178"/>
                    </a:lnTo>
                    <a:lnTo>
                      <a:pt x="6" y="178"/>
                    </a:lnTo>
                    <a:lnTo>
                      <a:pt x="9" y="178"/>
                    </a:lnTo>
                    <a:lnTo>
                      <a:pt x="10" y="176"/>
                    </a:lnTo>
                    <a:lnTo>
                      <a:pt x="12" y="174"/>
                    </a:lnTo>
                    <a:lnTo>
                      <a:pt x="12" y="174"/>
                    </a:lnTo>
                    <a:lnTo>
                      <a:pt x="14" y="152"/>
                    </a:lnTo>
                    <a:lnTo>
                      <a:pt x="20" y="131"/>
                    </a:lnTo>
                    <a:lnTo>
                      <a:pt x="30" y="89"/>
                    </a:lnTo>
                    <a:lnTo>
                      <a:pt x="43" y="47"/>
                    </a:lnTo>
                    <a:lnTo>
                      <a:pt x="58" y="6"/>
                    </a:lnTo>
                    <a:lnTo>
                      <a:pt x="58" y="6"/>
                    </a:lnTo>
                    <a:lnTo>
                      <a:pt x="58" y="4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48" y="0"/>
                    </a:lnTo>
                    <a:lnTo>
                      <a:pt x="47" y="1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Freeform 1240"/>
              <p:cNvSpPr/>
              <p:nvPr/>
            </p:nvSpPr>
            <p:spPr bwMode="auto">
              <a:xfrm>
                <a:off x="5632451" y="2319338"/>
                <a:ext cx="26988" cy="80963"/>
              </a:xfrm>
              <a:custGeom>
                <a:avLst/>
                <a:gdLst/>
                <a:ahLst/>
                <a:cxnLst>
                  <a:cxn ang="0">
                    <a:pos x="58" y="3"/>
                  </a:cxn>
                  <a:cxn ang="0">
                    <a:pos x="58" y="3"/>
                  </a:cxn>
                  <a:cxn ang="0">
                    <a:pos x="53" y="12"/>
                  </a:cxn>
                  <a:cxn ang="0">
                    <a:pos x="48" y="23"/>
                  </a:cxn>
                  <a:cxn ang="0">
                    <a:pos x="42" y="42"/>
                  </a:cxn>
                  <a:cxn ang="0">
                    <a:pos x="37" y="65"/>
                  </a:cxn>
                  <a:cxn ang="0">
                    <a:pos x="31" y="84"/>
                  </a:cxn>
                  <a:cxn ang="0">
                    <a:pos x="31" y="84"/>
                  </a:cxn>
                  <a:cxn ang="0">
                    <a:pos x="21" y="113"/>
                  </a:cxn>
                  <a:cxn ang="0">
                    <a:pos x="15" y="142"/>
                  </a:cxn>
                  <a:cxn ang="0">
                    <a:pos x="7" y="170"/>
                  </a:cxn>
                  <a:cxn ang="0">
                    <a:pos x="0" y="199"/>
                  </a:cxn>
                  <a:cxn ang="0">
                    <a:pos x="0" y="199"/>
                  </a:cxn>
                  <a:cxn ang="0">
                    <a:pos x="0" y="202"/>
                  </a:cxn>
                  <a:cxn ang="0">
                    <a:pos x="0" y="203"/>
                  </a:cxn>
                  <a:cxn ang="0">
                    <a:pos x="4" y="206"/>
                  </a:cxn>
                  <a:cxn ang="0">
                    <a:pos x="8" y="206"/>
                  </a:cxn>
                  <a:cxn ang="0">
                    <a:pos x="10" y="204"/>
                  </a:cxn>
                  <a:cxn ang="0">
                    <a:pos x="11" y="202"/>
                  </a:cxn>
                  <a:cxn ang="0">
                    <a:pos x="11" y="202"/>
                  </a:cxn>
                  <a:cxn ang="0">
                    <a:pos x="25" y="150"/>
                  </a:cxn>
                  <a:cxn ang="0">
                    <a:pos x="38" y="99"/>
                  </a:cxn>
                  <a:cxn ang="0">
                    <a:pos x="38" y="99"/>
                  </a:cxn>
                  <a:cxn ang="0">
                    <a:pos x="46" y="75"/>
                  </a:cxn>
                  <a:cxn ang="0">
                    <a:pos x="53" y="53"/>
                  </a:cxn>
                  <a:cxn ang="0">
                    <a:pos x="53" y="53"/>
                  </a:cxn>
                  <a:cxn ang="0">
                    <a:pos x="58" y="31"/>
                  </a:cxn>
                  <a:cxn ang="0">
                    <a:pos x="62" y="19"/>
                  </a:cxn>
                  <a:cxn ang="0">
                    <a:pos x="67" y="10"/>
                  </a:cxn>
                  <a:cxn ang="0">
                    <a:pos x="67" y="10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6" y="2"/>
                  </a:cxn>
                  <a:cxn ang="0">
                    <a:pos x="62" y="0"/>
                  </a:cxn>
                  <a:cxn ang="0">
                    <a:pos x="59" y="2"/>
                  </a:cxn>
                  <a:cxn ang="0">
                    <a:pos x="58" y="3"/>
                  </a:cxn>
                  <a:cxn ang="0">
                    <a:pos x="58" y="3"/>
                  </a:cxn>
                </a:cxnLst>
                <a:rect l="0" t="0" r="r" b="b"/>
                <a:pathLst>
                  <a:path w="68" h="206">
                    <a:moveTo>
                      <a:pt x="58" y="3"/>
                    </a:moveTo>
                    <a:lnTo>
                      <a:pt x="58" y="3"/>
                    </a:lnTo>
                    <a:lnTo>
                      <a:pt x="53" y="12"/>
                    </a:lnTo>
                    <a:lnTo>
                      <a:pt x="48" y="23"/>
                    </a:lnTo>
                    <a:lnTo>
                      <a:pt x="42" y="42"/>
                    </a:lnTo>
                    <a:lnTo>
                      <a:pt x="37" y="65"/>
                    </a:lnTo>
                    <a:lnTo>
                      <a:pt x="31" y="84"/>
                    </a:lnTo>
                    <a:lnTo>
                      <a:pt x="31" y="84"/>
                    </a:lnTo>
                    <a:lnTo>
                      <a:pt x="21" y="113"/>
                    </a:lnTo>
                    <a:lnTo>
                      <a:pt x="15" y="142"/>
                    </a:lnTo>
                    <a:lnTo>
                      <a:pt x="7" y="170"/>
                    </a:lnTo>
                    <a:lnTo>
                      <a:pt x="0" y="199"/>
                    </a:lnTo>
                    <a:lnTo>
                      <a:pt x="0" y="199"/>
                    </a:lnTo>
                    <a:lnTo>
                      <a:pt x="0" y="202"/>
                    </a:lnTo>
                    <a:lnTo>
                      <a:pt x="0" y="203"/>
                    </a:lnTo>
                    <a:lnTo>
                      <a:pt x="4" y="206"/>
                    </a:lnTo>
                    <a:lnTo>
                      <a:pt x="8" y="206"/>
                    </a:lnTo>
                    <a:lnTo>
                      <a:pt x="10" y="204"/>
                    </a:lnTo>
                    <a:lnTo>
                      <a:pt x="11" y="202"/>
                    </a:lnTo>
                    <a:lnTo>
                      <a:pt x="11" y="202"/>
                    </a:lnTo>
                    <a:lnTo>
                      <a:pt x="25" y="150"/>
                    </a:lnTo>
                    <a:lnTo>
                      <a:pt x="38" y="99"/>
                    </a:lnTo>
                    <a:lnTo>
                      <a:pt x="38" y="99"/>
                    </a:lnTo>
                    <a:lnTo>
                      <a:pt x="46" y="75"/>
                    </a:lnTo>
                    <a:lnTo>
                      <a:pt x="53" y="53"/>
                    </a:lnTo>
                    <a:lnTo>
                      <a:pt x="53" y="53"/>
                    </a:lnTo>
                    <a:lnTo>
                      <a:pt x="58" y="31"/>
                    </a:lnTo>
                    <a:lnTo>
                      <a:pt x="62" y="19"/>
                    </a:lnTo>
                    <a:lnTo>
                      <a:pt x="67" y="10"/>
                    </a:lnTo>
                    <a:lnTo>
                      <a:pt x="67" y="10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6" y="2"/>
                    </a:lnTo>
                    <a:lnTo>
                      <a:pt x="62" y="0"/>
                    </a:lnTo>
                    <a:lnTo>
                      <a:pt x="59" y="2"/>
                    </a:lnTo>
                    <a:lnTo>
                      <a:pt x="58" y="3"/>
                    </a:lnTo>
                    <a:lnTo>
                      <a:pt x="5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Freeform 1241"/>
              <p:cNvSpPr/>
              <p:nvPr/>
            </p:nvSpPr>
            <p:spPr bwMode="auto">
              <a:xfrm>
                <a:off x="5661026" y="2282825"/>
                <a:ext cx="31750" cy="127000"/>
              </a:xfrm>
              <a:custGeom>
                <a:avLst/>
                <a:gdLst/>
                <a:ahLst/>
                <a:cxnLst>
                  <a:cxn ang="0">
                    <a:pos x="68" y="5"/>
                  </a:cxn>
                  <a:cxn ang="0">
                    <a:pos x="68" y="5"/>
                  </a:cxn>
                  <a:cxn ang="0">
                    <a:pos x="67" y="24"/>
                  </a:cxn>
                  <a:cxn ang="0">
                    <a:pos x="66" y="42"/>
                  </a:cxn>
                  <a:cxn ang="0">
                    <a:pos x="62" y="60"/>
                  </a:cxn>
                  <a:cxn ang="0">
                    <a:pos x="58" y="79"/>
                  </a:cxn>
                  <a:cxn ang="0">
                    <a:pos x="47" y="114"/>
                  </a:cxn>
                  <a:cxn ang="0">
                    <a:pos x="37" y="151"/>
                  </a:cxn>
                  <a:cxn ang="0">
                    <a:pos x="37" y="151"/>
                  </a:cxn>
                  <a:cxn ang="0">
                    <a:pos x="27" y="191"/>
                  </a:cxn>
                  <a:cxn ang="0">
                    <a:pos x="16" y="233"/>
                  </a:cxn>
                  <a:cxn ang="0">
                    <a:pos x="7" y="274"/>
                  </a:cxn>
                  <a:cxn ang="0">
                    <a:pos x="0" y="315"/>
                  </a:cxn>
                  <a:cxn ang="0">
                    <a:pos x="0" y="315"/>
                  </a:cxn>
                  <a:cxn ang="0">
                    <a:pos x="0" y="318"/>
                  </a:cxn>
                  <a:cxn ang="0">
                    <a:pos x="2" y="321"/>
                  </a:cxn>
                  <a:cxn ang="0">
                    <a:pos x="6" y="323"/>
                  </a:cxn>
                  <a:cxn ang="0">
                    <a:pos x="7" y="323"/>
                  </a:cxn>
                  <a:cxn ang="0">
                    <a:pos x="10" y="322"/>
                  </a:cxn>
                  <a:cxn ang="0">
                    <a:pos x="11" y="321"/>
                  </a:cxn>
                  <a:cxn ang="0">
                    <a:pos x="11" y="319"/>
                  </a:cxn>
                  <a:cxn ang="0">
                    <a:pos x="11" y="319"/>
                  </a:cxn>
                  <a:cxn ang="0">
                    <a:pos x="19" y="278"/>
                  </a:cxn>
                  <a:cxn ang="0">
                    <a:pos x="28" y="236"/>
                  </a:cxn>
                  <a:cxn ang="0">
                    <a:pos x="37" y="195"/>
                  </a:cxn>
                  <a:cxn ang="0">
                    <a:pos x="47" y="153"/>
                  </a:cxn>
                  <a:cxn ang="0">
                    <a:pos x="47" y="153"/>
                  </a:cxn>
                  <a:cxn ang="0">
                    <a:pos x="58" y="117"/>
                  </a:cxn>
                  <a:cxn ang="0">
                    <a:pos x="68" y="80"/>
                  </a:cxn>
                  <a:cxn ang="0">
                    <a:pos x="72" y="62"/>
                  </a:cxn>
                  <a:cxn ang="0">
                    <a:pos x="76" y="43"/>
                  </a:cxn>
                  <a:cxn ang="0">
                    <a:pos x="79" y="24"/>
                  </a:cxn>
                  <a:cxn ang="0">
                    <a:pos x="80" y="5"/>
                  </a:cxn>
                  <a:cxn ang="0">
                    <a:pos x="80" y="5"/>
                  </a:cxn>
                  <a:cxn ang="0">
                    <a:pos x="80" y="3"/>
                  </a:cxn>
                  <a:cxn ang="0">
                    <a:pos x="79" y="2"/>
                  </a:cxn>
                  <a:cxn ang="0">
                    <a:pos x="75" y="0"/>
                  </a:cxn>
                  <a:cxn ang="0">
                    <a:pos x="71" y="2"/>
                  </a:cxn>
                  <a:cxn ang="0">
                    <a:pos x="70" y="3"/>
                  </a:cxn>
                  <a:cxn ang="0">
                    <a:pos x="68" y="5"/>
                  </a:cxn>
                  <a:cxn ang="0">
                    <a:pos x="68" y="5"/>
                  </a:cxn>
                </a:cxnLst>
                <a:rect l="0" t="0" r="r" b="b"/>
                <a:pathLst>
                  <a:path w="80" h="323">
                    <a:moveTo>
                      <a:pt x="68" y="5"/>
                    </a:moveTo>
                    <a:lnTo>
                      <a:pt x="68" y="5"/>
                    </a:lnTo>
                    <a:lnTo>
                      <a:pt x="67" y="24"/>
                    </a:lnTo>
                    <a:lnTo>
                      <a:pt x="66" y="42"/>
                    </a:lnTo>
                    <a:lnTo>
                      <a:pt x="62" y="60"/>
                    </a:lnTo>
                    <a:lnTo>
                      <a:pt x="58" y="79"/>
                    </a:lnTo>
                    <a:lnTo>
                      <a:pt x="47" y="114"/>
                    </a:lnTo>
                    <a:lnTo>
                      <a:pt x="37" y="151"/>
                    </a:lnTo>
                    <a:lnTo>
                      <a:pt x="37" y="151"/>
                    </a:lnTo>
                    <a:lnTo>
                      <a:pt x="27" y="191"/>
                    </a:lnTo>
                    <a:lnTo>
                      <a:pt x="16" y="233"/>
                    </a:lnTo>
                    <a:lnTo>
                      <a:pt x="7" y="274"/>
                    </a:lnTo>
                    <a:lnTo>
                      <a:pt x="0" y="315"/>
                    </a:lnTo>
                    <a:lnTo>
                      <a:pt x="0" y="315"/>
                    </a:lnTo>
                    <a:lnTo>
                      <a:pt x="0" y="318"/>
                    </a:lnTo>
                    <a:lnTo>
                      <a:pt x="2" y="321"/>
                    </a:lnTo>
                    <a:lnTo>
                      <a:pt x="6" y="323"/>
                    </a:lnTo>
                    <a:lnTo>
                      <a:pt x="7" y="323"/>
                    </a:lnTo>
                    <a:lnTo>
                      <a:pt x="10" y="322"/>
                    </a:lnTo>
                    <a:lnTo>
                      <a:pt x="11" y="321"/>
                    </a:lnTo>
                    <a:lnTo>
                      <a:pt x="11" y="319"/>
                    </a:lnTo>
                    <a:lnTo>
                      <a:pt x="11" y="319"/>
                    </a:lnTo>
                    <a:lnTo>
                      <a:pt x="19" y="278"/>
                    </a:lnTo>
                    <a:lnTo>
                      <a:pt x="28" y="236"/>
                    </a:lnTo>
                    <a:lnTo>
                      <a:pt x="37" y="195"/>
                    </a:lnTo>
                    <a:lnTo>
                      <a:pt x="47" y="153"/>
                    </a:lnTo>
                    <a:lnTo>
                      <a:pt x="47" y="153"/>
                    </a:lnTo>
                    <a:lnTo>
                      <a:pt x="58" y="117"/>
                    </a:lnTo>
                    <a:lnTo>
                      <a:pt x="68" y="80"/>
                    </a:lnTo>
                    <a:lnTo>
                      <a:pt x="72" y="62"/>
                    </a:lnTo>
                    <a:lnTo>
                      <a:pt x="76" y="43"/>
                    </a:lnTo>
                    <a:lnTo>
                      <a:pt x="79" y="24"/>
                    </a:lnTo>
                    <a:lnTo>
                      <a:pt x="80" y="5"/>
                    </a:lnTo>
                    <a:lnTo>
                      <a:pt x="80" y="5"/>
                    </a:lnTo>
                    <a:lnTo>
                      <a:pt x="80" y="3"/>
                    </a:lnTo>
                    <a:lnTo>
                      <a:pt x="79" y="2"/>
                    </a:lnTo>
                    <a:lnTo>
                      <a:pt x="75" y="0"/>
                    </a:lnTo>
                    <a:lnTo>
                      <a:pt x="71" y="2"/>
                    </a:lnTo>
                    <a:lnTo>
                      <a:pt x="70" y="3"/>
                    </a:lnTo>
                    <a:lnTo>
                      <a:pt x="68" y="5"/>
                    </a:lnTo>
                    <a:lnTo>
                      <a:pt x="6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Freeform 1242"/>
              <p:cNvSpPr/>
              <p:nvPr/>
            </p:nvSpPr>
            <p:spPr bwMode="auto">
              <a:xfrm>
                <a:off x="5707063" y="2260600"/>
                <a:ext cx="19050" cy="114300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3" y="36"/>
                  </a:cxn>
                  <a:cxn ang="0">
                    <a:pos x="29" y="68"/>
                  </a:cxn>
                  <a:cxn ang="0">
                    <a:pos x="22" y="133"/>
                  </a:cxn>
                  <a:cxn ang="0">
                    <a:pos x="22" y="133"/>
                  </a:cxn>
                  <a:cxn ang="0">
                    <a:pos x="17" y="171"/>
                  </a:cxn>
                  <a:cxn ang="0">
                    <a:pos x="12" y="208"/>
                  </a:cxn>
                  <a:cxn ang="0">
                    <a:pos x="5" y="246"/>
                  </a:cxn>
                  <a:cxn ang="0">
                    <a:pos x="0" y="282"/>
                  </a:cxn>
                  <a:cxn ang="0">
                    <a:pos x="0" y="282"/>
                  </a:cxn>
                  <a:cxn ang="0">
                    <a:pos x="0" y="285"/>
                  </a:cxn>
                  <a:cxn ang="0">
                    <a:pos x="1" y="287"/>
                  </a:cxn>
                  <a:cxn ang="0">
                    <a:pos x="4" y="287"/>
                  </a:cxn>
                  <a:cxn ang="0">
                    <a:pos x="5" y="289"/>
                  </a:cxn>
                  <a:cxn ang="0">
                    <a:pos x="9" y="287"/>
                  </a:cxn>
                  <a:cxn ang="0">
                    <a:pos x="11" y="285"/>
                  </a:cxn>
                  <a:cxn ang="0">
                    <a:pos x="12" y="282"/>
                  </a:cxn>
                  <a:cxn ang="0">
                    <a:pos x="12" y="282"/>
                  </a:cxn>
                  <a:cxn ang="0">
                    <a:pos x="16" y="248"/>
                  </a:cxn>
                  <a:cxn ang="0">
                    <a:pos x="21" y="213"/>
                  </a:cxn>
                  <a:cxn ang="0">
                    <a:pos x="28" y="179"/>
                  </a:cxn>
                  <a:cxn ang="0">
                    <a:pos x="33" y="145"/>
                  </a:cxn>
                  <a:cxn ang="0">
                    <a:pos x="33" y="145"/>
                  </a:cxn>
                  <a:cxn ang="0">
                    <a:pos x="41" y="75"/>
                  </a:cxn>
                  <a:cxn ang="0">
                    <a:pos x="45" y="40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50" y="4"/>
                  </a:cxn>
                  <a:cxn ang="0">
                    <a:pos x="49" y="2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50" h="289">
                    <a:moveTo>
                      <a:pt x="38" y="4"/>
                    </a:moveTo>
                    <a:lnTo>
                      <a:pt x="38" y="4"/>
                    </a:lnTo>
                    <a:lnTo>
                      <a:pt x="33" y="36"/>
                    </a:lnTo>
                    <a:lnTo>
                      <a:pt x="29" y="68"/>
                    </a:lnTo>
                    <a:lnTo>
                      <a:pt x="22" y="133"/>
                    </a:lnTo>
                    <a:lnTo>
                      <a:pt x="22" y="133"/>
                    </a:lnTo>
                    <a:lnTo>
                      <a:pt x="17" y="171"/>
                    </a:lnTo>
                    <a:lnTo>
                      <a:pt x="12" y="208"/>
                    </a:lnTo>
                    <a:lnTo>
                      <a:pt x="5" y="246"/>
                    </a:lnTo>
                    <a:lnTo>
                      <a:pt x="0" y="282"/>
                    </a:lnTo>
                    <a:lnTo>
                      <a:pt x="0" y="282"/>
                    </a:lnTo>
                    <a:lnTo>
                      <a:pt x="0" y="285"/>
                    </a:lnTo>
                    <a:lnTo>
                      <a:pt x="1" y="287"/>
                    </a:lnTo>
                    <a:lnTo>
                      <a:pt x="4" y="287"/>
                    </a:lnTo>
                    <a:lnTo>
                      <a:pt x="5" y="289"/>
                    </a:lnTo>
                    <a:lnTo>
                      <a:pt x="9" y="287"/>
                    </a:lnTo>
                    <a:lnTo>
                      <a:pt x="11" y="285"/>
                    </a:lnTo>
                    <a:lnTo>
                      <a:pt x="12" y="282"/>
                    </a:lnTo>
                    <a:lnTo>
                      <a:pt x="12" y="282"/>
                    </a:lnTo>
                    <a:lnTo>
                      <a:pt x="16" y="248"/>
                    </a:lnTo>
                    <a:lnTo>
                      <a:pt x="21" y="213"/>
                    </a:lnTo>
                    <a:lnTo>
                      <a:pt x="28" y="179"/>
                    </a:lnTo>
                    <a:lnTo>
                      <a:pt x="33" y="145"/>
                    </a:lnTo>
                    <a:lnTo>
                      <a:pt x="33" y="145"/>
                    </a:lnTo>
                    <a:lnTo>
                      <a:pt x="41" y="75"/>
                    </a:lnTo>
                    <a:lnTo>
                      <a:pt x="45" y="40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50" y="4"/>
                    </a:lnTo>
                    <a:lnTo>
                      <a:pt x="49" y="2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Freeform 1243"/>
              <p:cNvSpPr/>
              <p:nvPr/>
            </p:nvSpPr>
            <p:spPr bwMode="auto">
              <a:xfrm>
                <a:off x="5729288" y="2193925"/>
                <a:ext cx="7938" cy="25400"/>
              </a:xfrm>
              <a:custGeom>
                <a:avLst/>
                <a:gdLst/>
                <a:ahLst/>
                <a:cxnLst>
                  <a:cxn ang="0">
                    <a:pos x="8" y="5"/>
                  </a:cxn>
                  <a:cxn ang="0">
                    <a:pos x="8" y="5"/>
                  </a:cxn>
                  <a:cxn ang="0">
                    <a:pos x="8" y="19"/>
                  </a:cxn>
                  <a:cxn ang="0">
                    <a:pos x="8" y="2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" y="45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2"/>
                  </a:cxn>
                  <a:cxn ang="0">
                    <a:pos x="1" y="63"/>
                  </a:cxn>
                  <a:cxn ang="0">
                    <a:pos x="5" y="64"/>
                  </a:cxn>
                  <a:cxn ang="0">
                    <a:pos x="9" y="63"/>
                  </a:cxn>
                  <a:cxn ang="0">
                    <a:pos x="10" y="62"/>
                  </a:cxn>
                  <a:cxn ang="0">
                    <a:pos x="12" y="59"/>
                  </a:cxn>
                  <a:cxn ang="0">
                    <a:pos x="12" y="59"/>
                  </a:cxn>
                  <a:cxn ang="0">
                    <a:pos x="12" y="53"/>
                  </a:cxn>
                  <a:cxn ang="0">
                    <a:pos x="14" y="46"/>
                  </a:cxn>
                  <a:cxn ang="0">
                    <a:pos x="14" y="46"/>
                  </a:cxn>
                  <a:cxn ang="0">
                    <a:pos x="17" y="39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5"/>
                  </a:cxn>
                  <a:cxn ang="0">
                    <a:pos x="18" y="5"/>
                  </a:cxn>
                  <a:cxn ang="0">
                    <a:pos x="18" y="3"/>
                  </a:cxn>
                  <a:cxn ang="0">
                    <a:pos x="17" y="2"/>
                  </a:cxn>
                  <a:cxn ang="0">
                    <a:pos x="13" y="0"/>
                  </a:cxn>
                  <a:cxn ang="0">
                    <a:pos x="9" y="2"/>
                  </a:cxn>
                  <a:cxn ang="0">
                    <a:pos x="8" y="3"/>
                  </a:cxn>
                  <a:cxn ang="0">
                    <a:pos x="8" y="5"/>
                  </a:cxn>
                  <a:cxn ang="0">
                    <a:pos x="8" y="5"/>
                  </a:cxn>
                </a:cxnLst>
                <a:rect l="0" t="0" r="r" b="b"/>
                <a:pathLst>
                  <a:path w="18" h="64">
                    <a:moveTo>
                      <a:pt x="8" y="5"/>
                    </a:moveTo>
                    <a:lnTo>
                      <a:pt x="8" y="5"/>
                    </a:lnTo>
                    <a:lnTo>
                      <a:pt x="8" y="19"/>
                    </a:lnTo>
                    <a:lnTo>
                      <a:pt x="8" y="2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" y="45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2"/>
                    </a:lnTo>
                    <a:lnTo>
                      <a:pt x="1" y="63"/>
                    </a:lnTo>
                    <a:lnTo>
                      <a:pt x="5" y="64"/>
                    </a:lnTo>
                    <a:lnTo>
                      <a:pt x="9" y="63"/>
                    </a:lnTo>
                    <a:lnTo>
                      <a:pt x="10" y="62"/>
                    </a:lnTo>
                    <a:lnTo>
                      <a:pt x="12" y="59"/>
                    </a:lnTo>
                    <a:lnTo>
                      <a:pt x="12" y="59"/>
                    </a:lnTo>
                    <a:lnTo>
                      <a:pt x="12" y="53"/>
                    </a:lnTo>
                    <a:lnTo>
                      <a:pt x="14" y="46"/>
                    </a:lnTo>
                    <a:lnTo>
                      <a:pt x="14" y="46"/>
                    </a:lnTo>
                    <a:lnTo>
                      <a:pt x="17" y="39"/>
                    </a:lnTo>
                    <a:lnTo>
                      <a:pt x="18" y="36"/>
                    </a:lnTo>
                    <a:lnTo>
                      <a:pt x="18" y="32"/>
                    </a:lnTo>
                    <a:lnTo>
                      <a:pt x="18" y="5"/>
                    </a:lnTo>
                    <a:lnTo>
                      <a:pt x="18" y="5"/>
                    </a:lnTo>
                    <a:lnTo>
                      <a:pt x="18" y="3"/>
                    </a:lnTo>
                    <a:lnTo>
                      <a:pt x="17" y="2"/>
                    </a:lnTo>
                    <a:lnTo>
                      <a:pt x="13" y="0"/>
                    </a:lnTo>
                    <a:lnTo>
                      <a:pt x="9" y="2"/>
                    </a:lnTo>
                    <a:lnTo>
                      <a:pt x="8" y="3"/>
                    </a:lnTo>
                    <a:lnTo>
                      <a:pt x="8" y="5"/>
                    </a:lnTo>
                    <a:lnTo>
                      <a:pt x="8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Freeform 1244"/>
              <p:cNvSpPr/>
              <p:nvPr/>
            </p:nvSpPr>
            <p:spPr bwMode="auto">
              <a:xfrm>
                <a:off x="5741988" y="2182813"/>
                <a:ext cx="26988" cy="149225"/>
              </a:xfrm>
              <a:custGeom>
                <a:avLst/>
                <a:gdLst/>
                <a:ahLst/>
                <a:cxnLst>
                  <a:cxn ang="0">
                    <a:pos x="59" y="5"/>
                  </a:cxn>
                  <a:cxn ang="0">
                    <a:pos x="59" y="5"/>
                  </a:cxn>
                  <a:cxn ang="0">
                    <a:pos x="58" y="34"/>
                  </a:cxn>
                  <a:cxn ang="0">
                    <a:pos x="54" y="62"/>
                  </a:cxn>
                  <a:cxn ang="0">
                    <a:pos x="49" y="89"/>
                  </a:cxn>
                  <a:cxn ang="0">
                    <a:pos x="44" y="117"/>
                  </a:cxn>
                  <a:cxn ang="0">
                    <a:pos x="31" y="170"/>
                  </a:cxn>
                  <a:cxn ang="0">
                    <a:pos x="17" y="225"/>
                  </a:cxn>
                  <a:cxn ang="0">
                    <a:pos x="17" y="225"/>
                  </a:cxn>
                  <a:cxn ang="0">
                    <a:pos x="7" y="272"/>
                  </a:cxn>
                  <a:cxn ang="0">
                    <a:pos x="4" y="297"/>
                  </a:cxn>
                  <a:cxn ang="0">
                    <a:pos x="2" y="321"/>
                  </a:cxn>
                  <a:cxn ang="0">
                    <a:pos x="2" y="321"/>
                  </a:cxn>
                  <a:cxn ang="0">
                    <a:pos x="0" y="348"/>
                  </a:cxn>
                  <a:cxn ang="0">
                    <a:pos x="2" y="361"/>
                  </a:cxn>
                  <a:cxn ang="0">
                    <a:pos x="4" y="366"/>
                  </a:cxn>
                  <a:cxn ang="0">
                    <a:pos x="7" y="373"/>
                  </a:cxn>
                  <a:cxn ang="0">
                    <a:pos x="7" y="373"/>
                  </a:cxn>
                  <a:cxn ang="0">
                    <a:pos x="8" y="376"/>
                  </a:cxn>
                  <a:cxn ang="0">
                    <a:pos x="10" y="376"/>
                  </a:cxn>
                  <a:cxn ang="0">
                    <a:pos x="12" y="376"/>
                  </a:cxn>
                  <a:cxn ang="0">
                    <a:pos x="14" y="376"/>
                  </a:cxn>
                  <a:cxn ang="0">
                    <a:pos x="16" y="372"/>
                  </a:cxn>
                  <a:cxn ang="0">
                    <a:pos x="17" y="370"/>
                  </a:cxn>
                  <a:cxn ang="0">
                    <a:pos x="16" y="368"/>
                  </a:cxn>
                  <a:cxn ang="0">
                    <a:pos x="16" y="368"/>
                  </a:cxn>
                  <a:cxn ang="0">
                    <a:pos x="12" y="357"/>
                  </a:cxn>
                  <a:cxn ang="0">
                    <a:pos x="11" y="347"/>
                  </a:cxn>
                  <a:cxn ang="0">
                    <a:pos x="11" y="336"/>
                  </a:cxn>
                  <a:cxn ang="0">
                    <a:pos x="12" y="324"/>
                  </a:cxn>
                  <a:cxn ang="0">
                    <a:pos x="16" y="301"/>
                  </a:cxn>
                  <a:cxn ang="0">
                    <a:pos x="20" y="280"/>
                  </a:cxn>
                  <a:cxn ang="0">
                    <a:pos x="20" y="280"/>
                  </a:cxn>
                  <a:cxn ang="0">
                    <a:pos x="28" y="233"/>
                  </a:cxn>
                  <a:cxn ang="0">
                    <a:pos x="33" y="209"/>
                  </a:cxn>
                  <a:cxn ang="0">
                    <a:pos x="38" y="187"/>
                  </a:cxn>
                  <a:cxn ang="0">
                    <a:pos x="38" y="187"/>
                  </a:cxn>
                  <a:cxn ang="0">
                    <a:pos x="51" y="143"/>
                  </a:cxn>
                  <a:cxn ang="0">
                    <a:pos x="61" y="97"/>
                  </a:cxn>
                  <a:cxn ang="0">
                    <a:pos x="65" y="75"/>
                  </a:cxn>
                  <a:cxn ang="0">
                    <a:pos x="67" y="51"/>
                  </a:cxn>
                  <a:cxn ang="0">
                    <a:pos x="70" y="28"/>
                  </a:cxn>
                  <a:cxn ang="0">
                    <a:pos x="70" y="5"/>
                  </a:cxn>
                  <a:cxn ang="0">
                    <a:pos x="70" y="5"/>
                  </a:cxn>
                  <a:cxn ang="0">
                    <a:pos x="70" y="3"/>
                  </a:cxn>
                  <a:cxn ang="0">
                    <a:pos x="68" y="1"/>
                  </a:cxn>
                  <a:cxn ang="0">
                    <a:pos x="65" y="0"/>
                  </a:cxn>
                  <a:cxn ang="0">
                    <a:pos x="61" y="1"/>
                  </a:cxn>
                  <a:cxn ang="0">
                    <a:pos x="59" y="3"/>
                  </a:cxn>
                  <a:cxn ang="0">
                    <a:pos x="59" y="5"/>
                  </a:cxn>
                  <a:cxn ang="0">
                    <a:pos x="59" y="5"/>
                  </a:cxn>
                </a:cxnLst>
                <a:rect l="0" t="0" r="r" b="b"/>
                <a:pathLst>
                  <a:path w="70" h="376">
                    <a:moveTo>
                      <a:pt x="59" y="5"/>
                    </a:moveTo>
                    <a:lnTo>
                      <a:pt x="59" y="5"/>
                    </a:lnTo>
                    <a:lnTo>
                      <a:pt x="58" y="34"/>
                    </a:lnTo>
                    <a:lnTo>
                      <a:pt x="54" y="62"/>
                    </a:lnTo>
                    <a:lnTo>
                      <a:pt x="49" y="89"/>
                    </a:lnTo>
                    <a:lnTo>
                      <a:pt x="44" y="117"/>
                    </a:lnTo>
                    <a:lnTo>
                      <a:pt x="31" y="170"/>
                    </a:lnTo>
                    <a:lnTo>
                      <a:pt x="17" y="225"/>
                    </a:lnTo>
                    <a:lnTo>
                      <a:pt x="17" y="225"/>
                    </a:lnTo>
                    <a:lnTo>
                      <a:pt x="7" y="272"/>
                    </a:lnTo>
                    <a:lnTo>
                      <a:pt x="4" y="297"/>
                    </a:lnTo>
                    <a:lnTo>
                      <a:pt x="2" y="321"/>
                    </a:lnTo>
                    <a:lnTo>
                      <a:pt x="2" y="321"/>
                    </a:lnTo>
                    <a:lnTo>
                      <a:pt x="0" y="348"/>
                    </a:lnTo>
                    <a:lnTo>
                      <a:pt x="2" y="361"/>
                    </a:lnTo>
                    <a:lnTo>
                      <a:pt x="4" y="366"/>
                    </a:lnTo>
                    <a:lnTo>
                      <a:pt x="7" y="373"/>
                    </a:lnTo>
                    <a:lnTo>
                      <a:pt x="7" y="373"/>
                    </a:lnTo>
                    <a:lnTo>
                      <a:pt x="8" y="376"/>
                    </a:lnTo>
                    <a:lnTo>
                      <a:pt x="10" y="376"/>
                    </a:lnTo>
                    <a:lnTo>
                      <a:pt x="12" y="376"/>
                    </a:lnTo>
                    <a:lnTo>
                      <a:pt x="14" y="376"/>
                    </a:lnTo>
                    <a:lnTo>
                      <a:pt x="16" y="372"/>
                    </a:lnTo>
                    <a:lnTo>
                      <a:pt x="17" y="370"/>
                    </a:lnTo>
                    <a:lnTo>
                      <a:pt x="16" y="368"/>
                    </a:lnTo>
                    <a:lnTo>
                      <a:pt x="16" y="368"/>
                    </a:lnTo>
                    <a:lnTo>
                      <a:pt x="12" y="357"/>
                    </a:lnTo>
                    <a:lnTo>
                      <a:pt x="11" y="347"/>
                    </a:lnTo>
                    <a:lnTo>
                      <a:pt x="11" y="336"/>
                    </a:lnTo>
                    <a:lnTo>
                      <a:pt x="12" y="324"/>
                    </a:lnTo>
                    <a:lnTo>
                      <a:pt x="16" y="301"/>
                    </a:lnTo>
                    <a:lnTo>
                      <a:pt x="20" y="280"/>
                    </a:lnTo>
                    <a:lnTo>
                      <a:pt x="20" y="280"/>
                    </a:lnTo>
                    <a:lnTo>
                      <a:pt x="28" y="233"/>
                    </a:lnTo>
                    <a:lnTo>
                      <a:pt x="33" y="209"/>
                    </a:lnTo>
                    <a:lnTo>
                      <a:pt x="38" y="187"/>
                    </a:lnTo>
                    <a:lnTo>
                      <a:pt x="38" y="187"/>
                    </a:lnTo>
                    <a:lnTo>
                      <a:pt x="51" y="143"/>
                    </a:lnTo>
                    <a:lnTo>
                      <a:pt x="61" y="97"/>
                    </a:lnTo>
                    <a:lnTo>
                      <a:pt x="65" y="75"/>
                    </a:lnTo>
                    <a:lnTo>
                      <a:pt x="67" y="51"/>
                    </a:lnTo>
                    <a:lnTo>
                      <a:pt x="70" y="28"/>
                    </a:lnTo>
                    <a:lnTo>
                      <a:pt x="70" y="5"/>
                    </a:lnTo>
                    <a:lnTo>
                      <a:pt x="70" y="5"/>
                    </a:lnTo>
                    <a:lnTo>
                      <a:pt x="70" y="3"/>
                    </a:lnTo>
                    <a:lnTo>
                      <a:pt x="68" y="1"/>
                    </a:lnTo>
                    <a:lnTo>
                      <a:pt x="65" y="0"/>
                    </a:lnTo>
                    <a:lnTo>
                      <a:pt x="61" y="1"/>
                    </a:lnTo>
                    <a:lnTo>
                      <a:pt x="59" y="3"/>
                    </a:lnTo>
                    <a:lnTo>
                      <a:pt x="59" y="5"/>
                    </a:lnTo>
                    <a:lnTo>
                      <a:pt x="59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Freeform 1245"/>
              <p:cNvSpPr/>
              <p:nvPr/>
            </p:nvSpPr>
            <p:spPr bwMode="auto">
              <a:xfrm>
                <a:off x="5778501" y="2181225"/>
                <a:ext cx="26988" cy="115888"/>
              </a:xfrm>
              <a:custGeom>
                <a:avLst/>
                <a:gdLst/>
                <a:ahLst/>
                <a:cxnLst>
                  <a:cxn ang="0">
                    <a:pos x="58" y="4"/>
                  </a:cxn>
                  <a:cxn ang="0">
                    <a:pos x="58" y="4"/>
                  </a:cxn>
                  <a:cxn ang="0">
                    <a:pos x="55" y="11"/>
                  </a:cxn>
                  <a:cxn ang="0">
                    <a:pos x="51" y="17"/>
                  </a:cxn>
                  <a:cxn ang="0">
                    <a:pos x="49" y="24"/>
                  </a:cxn>
                  <a:cxn ang="0">
                    <a:pos x="46" y="30"/>
                  </a:cxn>
                  <a:cxn ang="0">
                    <a:pos x="46" y="30"/>
                  </a:cxn>
                  <a:cxn ang="0">
                    <a:pos x="45" y="37"/>
                  </a:cxn>
                  <a:cxn ang="0">
                    <a:pos x="43" y="45"/>
                  </a:cxn>
                  <a:cxn ang="0">
                    <a:pos x="43" y="59"/>
                  </a:cxn>
                  <a:cxn ang="0">
                    <a:pos x="43" y="59"/>
                  </a:cxn>
                  <a:cxn ang="0">
                    <a:pos x="40" y="101"/>
                  </a:cxn>
                  <a:cxn ang="0">
                    <a:pos x="36" y="122"/>
                  </a:cxn>
                  <a:cxn ang="0">
                    <a:pos x="32" y="143"/>
                  </a:cxn>
                  <a:cxn ang="0">
                    <a:pos x="32" y="143"/>
                  </a:cxn>
                  <a:cxn ang="0">
                    <a:pos x="16" y="221"/>
                  </a:cxn>
                  <a:cxn ang="0">
                    <a:pos x="16" y="221"/>
                  </a:cxn>
                  <a:cxn ang="0">
                    <a:pos x="11" y="237"/>
                  </a:cxn>
                  <a:cxn ang="0">
                    <a:pos x="7" y="254"/>
                  </a:cxn>
                  <a:cxn ang="0">
                    <a:pos x="3" y="270"/>
                  </a:cxn>
                  <a:cxn ang="0">
                    <a:pos x="0" y="287"/>
                  </a:cxn>
                  <a:cxn ang="0">
                    <a:pos x="0" y="287"/>
                  </a:cxn>
                  <a:cxn ang="0">
                    <a:pos x="0" y="289"/>
                  </a:cxn>
                  <a:cxn ang="0">
                    <a:pos x="2" y="291"/>
                  </a:cxn>
                  <a:cxn ang="0">
                    <a:pos x="6" y="292"/>
                  </a:cxn>
                  <a:cxn ang="0">
                    <a:pos x="9" y="291"/>
                  </a:cxn>
                  <a:cxn ang="0">
                    <a:pos x="11" y="289"/>
                  </a:cxn>
                  <a:cxn ang="0">
                    <a:pos x="12" y="287"/>
                  </a:cxn>
                  <a:cxn ang="0">
                    <a:pos x="12" y="287"/>
                  </a:cxn>
                  <a:cxn ang="0">
                    <a:pos x="12" y="277"/>
                  </a:cxn>
                  <a:cxn ang="0">
                    <a:pos x="13" y="268"/>
                  </a:cxn>
                  <a:cxn ang="0">
                    <a:pos x="19" y="250"/>
                  </a:cxn>
                  <a:cxn ang="0">
                    <a:pos x="24" y="232"/>
                  </a:cxn>
                  <a:cxn ang="0">
                    <a:pos x="29" y="213"/>
                  </a:cxn>
                  <a:cxn ang="0">
                    <a:pos x="29" y="213"/>
                  </a:cxn>
                  <a:cxn ang="0">
                    <a:pos x="45" y="136"/>
                  </a:cxn>
                  <a:cxn ang="0">
                    <a:pos x="45" y="136"/>
                  </a:cxn>
                  <a:cxn ang="0">
                    <a:pos x="49" y="119"/>
                  </a:cxn>
                  <a:cxn ang="0">
                    <a:pos x="51" y="102"/>
                  </a:cxn>
                  <a:cxn ang="0">
                    <a:pos x="54" y="70"/>
                  </a:cxn>
                  <a:cxn ang="0">
                    <a:pos x="54" y="70"/>
                  </a:cxn>
                  <a:cxn ang="0">
                    <a:pos x="55" y="49"/>
                  </a:cxn>
                  <a:cxn ang="0">
                    <a:pos x="57" y="38"/>
                  </a:cxn>
                  <a:cxn ang="0">
                    <a:pos x="60" y="29"/>
                  </a:cxn>
                  <a:cxn ang="0">
                    <a:pos x="60" y="29"/>
                  </a:cxn>
                  <a:cxn ang="0">
                    <a:pos x="64" y="17"/>
                  </a:cxn>
                  <a:cxn ang="0">
                    <a:pos x="68" y="7"/>
                  </a:cxn>
                  <a:cxn ang="0">
                    <a:pos x="68" y="7"/>
                  </a:cxn>
                  <a:cxn ang="0">
                    <a:pos x="68" y="4"/>
                  </a:cxn>
                  <a:cxn ang="0">
                    <a:pos x="67" y="3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0"/>
                  </a:cxn>
                  <a:cxn ang="0">
                    <a:pos x="58" y="2"/>
                  </a:cxn>
                  <a:cxn ang="0">
                    <a:pos x="58" y="4"/>
                  </a:cxn>
                  <a:cxn ang="0">
                    <a:pos x="58" y="4"/>
                  </a:cxn>
                </a:cxnLst>
                <a:rect l="0" t="0" r="r" b="b"/>
                <a:pathLst>
                  <a:path w="68" h="292">
                    <a:moveTo>
                      <a:pt x="58" y="4"/>
                    </a:moveTo>
                    <a:lnTo>
                      <a:pt x="58" y="4"/>
                    </a:lnTo>
                    <a:lnTo>
                      <a:pt x="55" y="11"/>
                    </a:lnTo>
                    <a:lnTo>
                      <a:pt x="51" y="17"/>
                    </a:lnTo>
                    <a:lnTo>
                      <a:pt x="49" y="24"/>
                    </a:lnTo>
                    <a:lnTo>
                      <a:pt x="46" y="30"/>
                    </a:lnTo>
                    <a:lnTo>
                      <a:pt x="46" y="30"/>
                    </a:lnTo>
                    <a:lnTo>
                      <a:pt x="45" y="37"/>
                    </a:lnTo>
                    <a:lnTo>
                      <a:pt x="43" y="45"/>
                    </a:lnTo>
                    <a:lnTo>
                      <a:pt x="43" y="59"/>
                    </a:lnTo>
                    <a:lnTo>
                      <a:pt x="43" y="59"/>
                    </a:lnTo>
                    <a:lnTo>
                      <a:pt x="40" y="101"/>
                    </a:lnTo>
                    <a:lnTo>
                      <a:pt x="36" y="122"/>
                    </a:lnTo>
                    <a:lnTo>
                      <a:pt x="32" y="143"/>
                    </a:lnTo>
                    <a:lnTo>
                      <a:pt x="32" y="143"/>
                    </a:lnTo>
                    <a:lnTo>
                      <a:pt x="16" y="221"/>
                    </a:lnTo>
                    <a:lnTo>
                      <a:pt x="16" y="221"/>
                    </a:lnTo>
                    <a:lnTo>
                      <a:pt x="11" y="237"/>
                    </a:lnTo>
                    <a:lnTo>
                      <a:pt x="7" y="254"/>
                    </a:lnTo>
                    <a:lnTo>
                      <a:pt x="3" y="270"/>
                    </a:lnTo>
                    <a:lnTo>
                      <a:pt x="0" y="287"/>
                    </a:lnTo>
                    <a:lnTo>
                      <a:pt x="0" y="287"/>
                    </a:lnTo>
                    <a:lnTo>
                      <a:pt x="0" y="289"/>
                    </a:lnTo>
                    <a:lnTo>
                      <a:pt x="2" y="291"/>
                    </a:lnTo>
                    <a:lnTo>
                      <a:pt x="6" y="292"/>
                    </a:lnTo>
                    <a:lnTo>
                      <a:pt x="9" y="291"/>
                    </a:lnTo>
                    <a:lnTo>
                      <a:pt x="11" y="289"/>
                    </a:lnTo>
                    <a:lnTo>
                      <a:pt x="12" y="287"/>
                    </a:lnTo>
                    <a:lnTo>
                      <a:pt x="12" y="287"/>
                    </a:lnTo>
                    <a:lnTo>
                      <a:pt x="12" y="277"/>
                    </a:lnTo>
                    <a:lnTo>
                      <a:pt x="13" y="268"/>
                    </a:lnTo>
                    <a:lnTo>
                      <a:pt x="19" y="250"/>
                    </a:lnTo>
                    <a:lnTo>
                      <a:pt x="24" y="232"/>
                    </a:lnTo>
                    <a:lnTo>
                      <a:pt x="29" y="213"/>
                    </a:lnTo>
                    <a:lnTo>
                      <a:pt x="29" y="213"/>
                    </a:lnTo>
                    <a:lnTo>
                      <a:pt x="45" y="136"/>
                    </a:lnTo>
                    <a:lnTo>
                      <a:pt x="45" y="136"/>
                    </a:lnTo>
                    <a:lnTo>
                      <a:pt x="49" y="119"/>
                    </a:lnTo>
                    <a:lnTo>
                      <a:pt x="51" y="102"/>
                    </a:lnTo>
                    <a:lnTo>
                      <a:pt x="54" y="70"/>
                    </a:lnTo>
                    <a:lnTo>
                      <a:pt x="54" y="70"/>
                    </a:lnTo>
                    <a:lnTo>
                      <a:pt x="55" y="49"/>
                    </a:lnTo>
                    <a:lnTo>
                      <a:pt x="57" y="38"/>
                    </a:lnTo>
                    <a:lnTo>
                      <a:pt x="60" y="29"/>
                    </a:lnTo>
                    <a:lnTo>
                      <a:pt x="60" y="29"/>
                    </a:lnTo>
                    <a:lnTo>
                      <a:pt x="64" y="17"/>
                    </a:lnTo>
                    <a:lnTo>
                      <a:pt x="68" y="7"/>
                    </a:lnTo>
                    <a:lnTo>
                      <a:pt x="68" y="7"/>
                    </a:lnTo>
                    <a:lnTo>
                      <a:pt x="68" y="4"/>
                    </a:lnTo>
                    <a:lnTo>
                      <a:pt x="67" y="3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0"/>
                    </a:lnTo>
                    <a:lnTo>
                      <a:pt x="58" y="2"/>
                    </a:lnTo>
                    <a:lnTo>
                      <a:pt x="58" y="4"/>
                    </a:lnTo>
                    <a:lnTo>
                      <a:pt x="5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Freeform 1246"/>
              <p:cNvSpPr/>
              <p:nvPr/>
            </p:nvSpPr>
            <p:spPr bwMode="auto">
              <a:xfrm>
                <a:off x="5808663" y="2216150"/>
                <a:ext cx="11113" cy="63500"/>
              </a:xfrm>
              <a:custGeom>
                <a:avLst/>
                <a:gdLst/>
                <a:ahLst/>
                <a:cxnLst>
                  <a:cxn ang="0">
                    <a:pos x="26" y="7"/>
                  </a:cxn>
                  <a:cxn ang="0">
                    <a:pos x="26" y="7"/>
                  </a:cxn>
                  <a:cxn ang="0">
                    <a:pos x="26" y="4"/>
                  </a:cxn>
                  <a:cxn ang="0">
                    <a:pos x="25" y="2"/>
                  </a:cxn>
                  <a:cxn ang="0">
                    <a:pos x="21" y="0"/>
                  </a:cxn>
                  <a:cxn ang="0">
                    <a:pos x="17" y="2"/>
                  </a:cxn>
                  <a:cxn ang="0">
                    <a:pos x="16" y="4"/>
                  </a:cxn>
                  <a:cxn ang="0">
                    <a:pos x="16" y="7"/>
                  </a:cxn>
                  <a:cxn ang="0">
                    <a:pos x="16" y="7"/>
                  </a:cxn>
                  <a:cxn ang="0">
                    <a:pos x="15" y="24"/>
                  </a:cxn>
                  <a:cxn ang="0">
                    <a:pos x="12" y="41"/>
                  </a:cxn>
                  <a:cxn ang="0">
                    <a:pos x="9" y="58"/>
                  </a:cxn>
                  <a:cxn ang="0">
                    <a:pos x="8" y="75"/>
                  </a:cxn>
                  <a:cxn ang="0">
                    <a:pos x="8" y="75"/>
                  </a:cxn>
                  <a:cxn ang="0">
                    <a:pos x="7" y="85"/>
                  </a:cxn>
                  <a:cxn ang="0">
                    <a:pos x="5" y="96"/>
                  </a:cxn>
                  <a:cxn ang="0">
                    <a:pos x="0" y="116"/>
                  </a:cxn>
                  <a:cxn ang="0">
                    <a:pos x="0" y="116"/>
                  </a:cxn>
                  <a:cxn ang="0">
                    <a:pos x="0" y="125"/>
                  </a:cxn>
                  <a:cxn ang="0">
                    <a:pos x="0" y="134"/>
                  </a:cxn>
                  <a:cxn ang="0">
                    <a:pos x="1" y="144"/>
                  </a:cxn>
                  <a:cxn ang="0">
                    <a:pos x="0" y="153"/>
                  </a:cxn>
                  <a:cxn ang="0">
                    <a:pos x="0" y="153"/>
                  </a:cxn>
                  <a:cxn ang="0">
                    <a:pos x="0" y="156"/>
                  </a:cxn>
                  <a:cxn ang="0">
                    <a:pos x="1" y="157"/>
                  </a:cxn>
                  <a:cxn ang="0">
                    <a:pos x="5" y="160"/>
                  </a:cxn>
                  <a:cxn ang="0">
                    <a:pos x="9" y="160"/>
                  </a:cxn>
                  <a:cxn ang="0">
                    <a:pos x="11" y="159"/>
                  </a:cxn>
                  <a:cxn ang="0">
                    <a:pos x="12" y="156"/>
                  </a:cxn>
                  <a:cxn ang="0">
                    <a:pos x="12" y="156"/>
                  </a:cxn>
                  <a:cxn ang="0">
                    <a:pos x="13" y="148"/>
                  </a:cxn>
                  <a:cxn ang="0">
                    <a:pos x="13" y="140"/>
                  </a:cxn>
                  <a:cxn ang="0">
                    <a:pos x="12" y="125"/>
                  </a:cxn>
                  <a:cxn ang="0">
                    <a:pos x="12" y="125"/>
                  </a:cxn>
                  <a:cxn ang="0">
                    <a:pos x="12" y="114"/>
                  </a:cxn>
                  <a:cxn ang="0">
                    <a:pos x="15" y="104"/>
                  </a:cxn>
                  <a:cxn ang="0">
                    <a:pos x="16" y="93"/>
                  </a:cxn>
                  <a:cxn ang="0">
                    <a:pos x="18" y="84"/>
                  </a:cxn>
                  <a:cxn ang="0">
                    <a:pos x="18" y="84"/>
                  </a:cxn>
                  <a:cxn ang="0">
                    <a:pos x="24" y="45"/>
                  </a:cxn>
                  <a:cxn ang="0">
                    <a:pos x="25" y="25"/>
                  </a:cxn>
                  <a:cxn ang="0">
                    <a:pos x="26" y="7"/>
                  </a:cxn>
                  <a:cxn ang="0">
                    <a:pos x="26" y="7"/>
                  </a:cxn>
                </a:cxnLst>
                <a:rect l="0" t="0" r="r" b="b"/>
                <a:pathLst>
                  <a:path w="26" h="160">
                    <a:moveTo>
                      <a:pt x="26" y="7"/>
                    </a:moveTo>
                    <a:lnTo>
                      <a:pt x="26" y="7"/>
                    </a:lnTo>
                    <a:lnTo>
                      <a:pt x="26" y="4"/>
                    </a:lnTo>
                    <a:lnTo>
                      <a:pt x="25" y="2"/>
                    </a:lnTo>
                    <a:lnTo>
                      <a:pt x="21" y="0"/>
                    </a:lnTo>
                    <a:lnTo>
                      <a:pt x="17" y="2"/>
                    </a:lnTo>
                    <a:lnTo>
                      <a:pt x="16" y="4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5" y="24"/>
                    </a:lnTo>
                    <a:lnTo>
                      <a:pt x="12" y="41"/>
                    </a:lnTo>
                    <a:lnTo>
                      <a:pt x="9" y="58"/>
                    </a:lnTo>
                    <a:lnTo>
                      <a:pt x="8" y="75"/>
                    </a:lnTo>
                    <a:lnTo>
                      <a:pt x="8" y="75"/>
                    </a:lnTo>
                    <a:lnTo>
                      <a:pt x="7" y="85"/>
                    </a:lnTo>
                    <a:lnTo>
                      <a:pt x="5" y="96"/>
                    </a:lnTo>
                    <a:lnTo>
                      <a:pt x="0" y="116"/>
                    </a:lnTo>
                    <a:lnTo>
                      <a:pt x="0" y="116"/>
                    </a:lnTo>
                    <a:lnTo>
                      <a:pt x="0" y="125"/>
                    </a:lnTo>
                    <a:lnTo>
                      <a:pt x="0" y="134"/>
                    </a:lnTo>
                    <a:lnTo>
                      <a:pt x="1" y="144"/>
                    </a:lnTo>
                    <a:lnTo>
                      <a:pt x="0" y="153"/>
                    </a:lnTo>
                    <a:lnTo>
                      <a:pt x="0" y="153"/>
                    </a:lnTo>
                    <a:lnTo>
                      <a:pt x="0" y="156"/>
                    </a:lnTo>
                    <a:lnTo>
                      <a:pt x="1" y="157"/>
                    </a:lnTo>
                    <a:lnTo>
                      <a:pt x="5" y="160"/>
                    </a:lnTo>
                    <a:lnTo>
                      <a:pt x="9" y="160"/>
                    </a:lnTo>
                    <a:lnTo>
                      <a:pt x="11" y="159"/>
                    </a:lnTo>
                    <a:lnTo>
                      <a:pt x="12" y="156"/>
                    </a:lnTo>
                    <a:lnTo>
                      <a:pt x="12" y="156"/>
                    </a:lnTo>
                    <a:lnTo>
                      <a:pt x="13" y="148"/>
                    </a:lnTo>
                    <a:lnTo>
                      <a:pt x="13" y="140"/>
                    </a:lnTo>
                    <a:lnTo>
                      <a:pt x="12" y="125"/>
                    </a:lnTo>
                    <a:lnTo>
                      <a:pt x="12" y="125"/>
                    </a:lnTo>
                    <a:lnTo>
                      <a:pt x="12" y="114"/>
                    </a:lnTo>
                    <a:lnTo>
                      <a:pt x="15" y="104"/>
                    </a:lnTo>
                    <a:lnTo>
                      <a:pt x="16" y="93"/>
                    </a:lnTo>
                    <a:lnTo>
                      <a:pt x="18" y="84"/>
                    </a:lnTo>
                    <a:lnTo>
                      <a:pt x="18" y="84"/>
                    </a:lnTo>
                    <a:lnTo>
                      <a:pt x="24" y="45"/>
                    </a:lnTo>
                    <a:lnTo>
                      <a:pt x="25" y="25"/>
                    </a:lnTo>
                    <a:lnTo>
                      <a:pt x="26" y="7"/>
                    </a:lnTo>
                    <a:lnTo>
                      <a:pt x="26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Freeform 1247"/>
              <p:cNvSpPr/>
              <p:nvPr/>
            </p:nvSpPr>
            <p:spPr bwMode="auto">
              <a:xfrm>
                <a:off x="5238751" y="2006600"/>
                <a:ext cx="746125" cy="147638"/>
              </a:xfrm>
              <a:custGeom>
                <a:avLst/>
                <a:gdLst/>
                <a:ahLst/>
                <a:cxnLst>
                  <a:cxn ang="0">
                    <a:pos x="1873" y="303"/>
                  </a:cxn>
                  <a:cxn ang="0">
                    <a:pos x="1865" y="211"/>
                  </a:cxn>
                  <a:cxn ang="0">
                    <a:pos x="1848" y="155"/>
                  </a:cxn>
                  <a:cxn ang="0">
                    <a:pos x="1826" y="115"/>
                  </a:cxn>
                  <a:cxn ang="0">
                    <a:pos x="1807" y="91"/>
                  </a:cxn>
                  <a:cxn ang="0">
                    <a:pos x="1773" y="62"/>
                  </a:cxn>
                  <a:cxn ang="0">
                    <a:pos x="1735" y="41"/>
                  </a:cxn>
                  <a:cxn ang="0">
                    <a:pos x="1665" y="20"/>
                  </a:cxn>
                  <a:cxn ang="0">
                    <a:pos x="1607" y="15"/>
                  </a:cxn>
                  <a:cxn ang="0">
                    <a:pos x="1087" y="7"/>
                  </a:cxn>
                  <a:cxn ang="0">
                    <a:pos x="832" y="7"/>
                  </a:cxn>
                  <a:cxn ang="0">
                    <a:pos x="502" y="0"/>
                  </a:cxn>
                  <a:cxn ang="0">
                    <a:pos x="255" y="1"/>
                  </a:cxn>
                  <a:cxn ang="0">
                    <a:pos x="198" y="5"/>
                  </a:cxn>
                  <a:cxn ang="0">
                    <a:pos x="132" y="22"/>
                  </a:cxn>
                  <a:cxn ang="0">
                    <a:pos x="95" y="40"/>
                  </a:cxn>
                  <a:cxn ang="0">
                    <a:pos x="62" y="65"/>
                  </a:cxn>
                  <a:cxn ang="0">
                    <a:pos x="41" y="90"/>
                  </a:cxn>
                  <a:cxn ang="0">
                    <a:pos x="17" y="134"/>
                  </a:cxn>
                  <a:cxn ang="0">
                    <a:pos x="4" y="181"/>
                  </a:cxn>
                  <a:cxn ang="0">
                    <a:pos x="0" y="265"/>
                  </a:cxn>
                  <a:cxn ang="0">
                    <a:pos x="1" y="340"/>
                  </a:cxn>
                  <a:cxn ang="0">
                    <a:pos x="7" y="351"/>
                  </a:cxn>
                  <a:cxn ang="0">
                    <a:pos x="23" y="357"/>
                  </a:cxn>
                  <a:cxn ang="0">
                    <a:pos x="39" y="351"/>
                  </a:cxn>
                  <a:cxn ang="0">
                    <a:pos x="45" y="340"/>
                  </a:cxn>
                  <a:cxn ang="0">
                    <a:pos x="45" y="265"/>
                  </a:cxn>
                  <a:cxn ang="0">
                    <a:pos x="48" y="197"/>
                  </a:cxn>
                  <a:cxn ang="0">
                    <a:pos x="61" y="149"/>
                  </a:cxn>
                  <a:cxn ang="0">
                    <a:pos x="86" y="105"/>
                  </a:cxn>
                  <a:cxn ang="0">
                    <a:pos x="113" y="81"/>
                  </a:cxn>
                  <a:cxn ang="0">
                    <a:pos x="154" y="60"/>
                  </a:cxn>
                  <a:cxn ang="0">
                    <a:pos x="201" y="48"/>
                  </a:cxn>
                  <a:cxn ang="0">
                    <a:pos x="300" y="44"/>
                  </a:cxn>
                  <a:cxn ang="0">
                    <a:pos x="501" y="47"/>
                  </a:cxn>
                  <a:cxn ang="0">
                    <a:pos x="914" y="53"/>
                  </a:cxn>
                  <a:cxn ang="0">
                    <a:pos x="1200" y="57"/>
                  </a:cxn>
                  <a:cxn ang="0">
                    <a:pos x="1487" y="61"/>
                  </a:cxn>
                  <a:cxn ang="0">
                    <a:pos x="1609" y="61"/>
                  </a:cxn>
                  <a:cxn ang="0">
                    <a:pos x="1684" y="73"/>
                  </a:cxn>
                  <a:cxn ang="0">
                    <a:pos x="1728" y="90"/>
                  </a:cxn>
                  <a:cxn ang="0">
                    <a:pos x="1760" y="111"/>
                  </a:cxn>
                  <a:cxn ang="0">
                    <a:pos x="1796" y="153"/>
                  </a:cxn>
                  <a:cxn ang="0">
                    <a:pos x="1815" y="202"/>
                  </a:cxn>
                  <a:cxn ang="0">
                    <a:pos x="1824" y="256"/>
                  </a:cxn>
                  <a:cxn ang="0">
                    <a:pos x="1827" y="350"/>
                  </a:cxn>
                  <a:cxn ang="0">
                    <a:pos x="1830" y="359"/>
                  </a:cxn>
                  <a:cxn ang="0">
                    <a:pos x="1837" y="370"/>
                  </a:cxn>
                  <a:cxn ang="0">
                    <a:pos x="1851" y="374"/>
                  </a:cxn>
                  <a:cxn ang="0">
                    <a:pos x="1866" y="372"/>
                  </a:cxn>
                  <a:cxn ang="0">
                    <a:pos x="1879" y="358"/>
                  </a:cxn>
                  <a:cxn ang="0">
                    <a:pos x="1877" y="338"/>
                  </a:cxn>
                </a:cxnLst>
                <a:rect l="0" t="0" r="r" b="b"/>
                <a:pathLst>
                  <a:path w="1879" h="374">
                    <a:moveTo>
                      <a:pt x="1873" y="333"/>
                    </a:moveTo>
                    <a:lnTo>
                      <a:pt x="1873" y="333"/>
                    </a:lnTo>
                    <a:lnTo>
                      <a:pt x="1873" y="303"/>
                    </a:lnTo>
                    <a:lnTo>
                      <a:pt x="1871" y="272"/>
                    </a:lnTo>
                    <a:lnTo>
                      <a:pt x="1869" y="241"/>
                    </a:lnTo>
                    <a:lnTo>
                      <a:pt x="1865" y="211"/>
                    </a:lnTo>
                    <a:lnTo>
                      <a:pt x="1857" y="183"/>
                    </a:lnTo>
                    <a:lnTo>
                      <a:pt x="1853" y="168"/>
                    </a:lnTo>
                    <a:lnTo>
                      <a:pt x="1848" y="155"/>
                    </a:lnTo>
                    <a:lnTo>
                      <a:pt x="1841" y="141"/>
                    </a:lnTo>
                    <a:lnTo>
                      <a:pt x="1835" y="128"/>
                    </a:lnTo>
                    <a:lnTo>
                      <a:pt x="1826" y="115"/>
                    </a:lnTo>
                    <a:lnTo>
                      <a:pt x="1817" y="102"/>
                    </a:lnTo>
                    <a:lnTo>
                      <a:pt x="1817" y="102"/>
                    </a:lnTo>
                    <a:lnTo>
                      <a:pt x="1807" y="91"/>
                    </a:lnTo>
                    <a:lnTo>
                      <a:pt x="1797" y="81"/>
                    </a:lnTo>
                    <a:lnTo>
                      <a:pt x="1785" y="71"/>
                    </a:lnTo>
                    <a:lnTo>
                      <a:pt x="1773" y="62"/>
                    </a:lnTo>
                    <a:lnTo>
                      <a:pt x="1762" y="54"/>
                    </a:lnTo>
                    <a:lnTo>
                      <a:pt x="1748" y="48"/>
                    </a:lnTo>
                    <a:lnTo>
                      <a:pt x="1735" y="41"/>
                    </a:lnTo>
                    <a:lnTo>
                      <a:pt x="1721" y="36"/>
                    </a:lnTo>
                    <a:lnTo>
                      <a:pt x="1694" y="27"/>
                    </a:lnTo>
                    <a:lnTo>
                      <a:pt x="1665" y="20"/>
                    </a:lnTo>
                    <a:lnTo>
                      <a:pt x="1635" y="17"/>
                    </a:lnTo>
                    <a:lnTo>
                      <a:pt x="1607" y="15"/>
                    </a:lnTo>
                    <a:lnTo>
                      <a:pt x="1607" y="15"/>
                    </a:lnTo>
                    <a:lnTo>
                      <a:pt x="1433" y="11"/>
                    </a:lnTo>
                    <a:lnTo>
                      <a:pt x="1261" y="9"/>
                    </a:lnTo>
                    <a:lnTo>
                      <a:pt x="1087" y="7"/>
                    </a:lnTo>
                    <a:lnTo>
                      <a:pt x="914" y="7"/>
                    </a:lnTo>
                    <a:lnTo>
                      <a:pt x="914" y="7"/>
                    </a:lnTo>
                    <a:lnTo>
                      <a:pt x="832" y="7"/>
                    </a:lnTo>
                    <a:lnTo>
                      <a:pt x="749" y="6"/>
                    </a:lnTo>
                    <a:lnTo>
                      <a:pt x="584" y="2"/>
                    </a:lnTo>
                    <a:lnTo>
                      <a:pt x="502" y="0"/>
                    </a:lnTo>
                    <a:lnTo>
                      <a:pt x="419" y="0"/>
                    </a:lnTo>
                    <a:lnTo>
                      <a:pt x="337" y="0"/>
                    </a:lnTo>
                    <a:lnTo>
                      <a:pt x="255" y="1"/>
                    </a:lnTo>
                    <a:lnTo>
                      <a:pt x="255" y="1"/>
                    </a:lnTo>
                    <a:lnTo>
                      <a:pt x="226" y="2"/>
                    </a:lnTo>
                    <a:lnTo>
                      <a:pt x="198" y="5"/>
                    </a:lnTo>
                    <a:lnTo>
                      <a:pt x="171" y="10"/>
                    </a:lnTo>
                    <a:lnTo>
                      <a:pt x="145" y="17"/>
                    </a:lnTo>
                    <a:lnTo>
                      <a:pt x="132" y="22"/>
                    </a:lnTo>
                    <a:lnTo>
                      <a:pt x="119" y="27"/>
                    </a:lnTo>
                    <a:lnTo>
                      <a:pt x="107" y="32"/>
                    </a:lnTo>
                    <a:lnTo>
                      <a:pt x="95" y="40"/>
                    </a:lnTo>
                    <a:lnTo>
                      <a:pt x="83" y="47"/>
                    </a:lnTo>
                    <a:lnTo>
                      <a:pt x="73" y="56"/>
                    </a:lnTo>
                    <a:lnTo>
                      <a:pt x="62" y="65"/>
                    </a:lnTo>
                    <a:lnTo>
                      <a:pt x="53" y="75"/>
                    </a:lnTo>
                    <a:lnTo>
                      <a:pt x="53" y="75"/>
                    </a:lnTo>
                    <a:lnTo>
                      <a:pt x="41" y="90"/>
                    </a:lnTo>
                    <a:lnTo>
                      <a:pt x="31" y="104"/>
                    </a:lnTo>
                    <a:lnTo>
                      <a:pt x="23" y="120"/>
                    </a:lnTo>
                    <a:lnTo>
                      <a:pt x="17" y="134"/>
                    </a:lnTo>
                    <a:lnTo>
                      <a:pt x="11" y="150"/>
                    </a:lnTo>
                    <a:lnTo>
                      <a:pt x="7" y="166"/>
                    </a:lnTo>
                    <a:lnTo>
                      <a:pt x="4" y="181"/>
                    </a:lnTo>
                    <a:lnTo>
                      <a:pt x="2" y="198"/>
                    </a:lnTo>
                    <a:lnTo>
                      <a:pt x="0" y="231"/>
                    </a:lnTo>
                    <a:lnTo>
                      <a:pt x="0" y="265"/>
                    </a:lnTo>
                    <a:lnTo>
                      <a:pt x="1" y="334"/>
                    </a:lnTo>
                    <a:lnTo>
                      <a:pt x="1" y="334"/>
                    </a:lnTo>
                    <a:lnTo>
                      <a:pt x="1" y="340"/>
                    </a:lnTo>
                    <a:lnTo>
                      <a:pt x="2" y="345"/>
                    </a:lnTo>
                    <a:lnTo>
                      <a:pt x="5" y="349"/>
                    </a:lnTo>
                    <a:lnTo>
                      <a:pt x="7" y="351"/>
                    </a:lnTo>
                    <a:lnTo>
                      <a:pt x="11" y="354"/>
                    </a:lnTo>
                    <a:lnTo>
                      <a:pt x="15" y="355"/>
                    </a:lnTo>
                    <a:lnTo>
                      <a:pt x="23" y="357"/>
                    </a:lnTo>
                    <a:lnTo>
                      <a:pt x="31" y="355"/>
                    </a:lnTo>
                    <a:lnTo>
                      <a:pt x="35" y="354"/>
                    </a:lnTo>
                    <a:lnTo>
                      <a:pt x="39" y="351"/>
                    </a:lnTo>
                    <a:lnTo>
                      <a:pt x="41" y="349"/>
                    </a:lnTo>
                    <a:lnTo>
                      <a:pt x="44" y="345"/>
                    </a:lnTo>
                    <a:lnTo>
                      <a:pt x="45" y="340"/>
                    </a:lnTo>
                    <a:lnTo>
                      <a:pt x="47" y="334"/>
                    </a:lnTo>
                    <a:lnTo>
                      <a:pt x="47" y="334"/>
                    </a:lnTo>
                    <a:lnTo>
                      <a:pt x="45" y="265"/>
                    </a:lnTo>
                    <a:lnTo>
                      <a:pt x="45" y="231"/>
                    </a:lnTo>
                    <a:lnTo>
                      <a:pt x="47" y="214"/>
                    </a:lnTo>
                    <a:lnTo>
                      <a:pt x="48" y="197"/>
                    </a:lnTo>
                    <a:lnTo>
                      <a:pt x="51" y="180"/>
                    </a:lnTo>
                    <a:lnTo>
                      <a:pt x="56" y="164"/>
                    </a:lnTo>
                    <a:lnTo>
                      <a:pt x="61" y="149"/>
                    </a:lnTo>
                    <a:lnTo>
                      <a:pt x="68" y="134"/>
                    </a:lnTo>
                    <a:lnTo>
                      <a:pt x="75" y="120"/>
                    </a:lnTo>
                    <a:lnTo>
                      <a:pt x="86" y="105"/>
                    </a:lnTo>
                    <a:lnTo>
                      <a:pt x="99" y="92"/>
                    </a:lnTo>
                    <a:lnTo>
                      <a:pt x="113" y="81"/>
                    </a:lnTo>
                    <a:lnTo>
                      <a:pt x="113" y="81"/>
                    </a:lnTo>
                    <a:lnTo>
                      <a:pt x="126" y="73"/>
                    </a:lnTo>
                    <a:lnTo>
                      <a:pt x="140" y="65"/>
                    </a:lnTo>
                    <a:lnTo>
                      <a:pt x="154" y="60"/>
                    </a:lnTo>
                    <a:lnTo>
                      <a:pt x="170" y="54"/>
                    </a:lnTo>
                    <a:lnTo>
                      <a:pt x="185" y="51"/>
                    </a:lnTo>
                    <a:lnTo>
                      <a:pt x="201" y="48"/>
                    </a:lnTo>
                    <a:lnTo>
                      <a:pt x="234" y="45"/>
                    </a:lnTo>
                    <a:lnTo>
                      <a:pt x="268" y="44"/>
                    </a:lnTo>
                    <a:lnTo>
                      <a:pt x="300" y="44"/>
                    </a:lnTo>
                    <a:lnTo>
                      <a:pt x="362" y="45"/>
                    </a:lnTo>
                    <a:lnTo>
                      <a:pt x="362" y="45"/>
                    </a:lnTo>
                    <a:lnTo>
                      <a:pt x="501" y="47"/>
                    </a:lnTo>
                    <a:lnTo>
                      <a:pt x="638" y="49"/>
                    </a:lnTo>
                    <a:lnTo>
                      <a:pt x="777" y="52"/>
                    </a:lnTo>
                    <a:lnTo>
                      <a:pt x="914" y="53"/>
                    </a:lnTo>
                    <a:lnTo>
                      <a:pt x="914" y="53"/>
                    </a:lnTo>
                    <a:lnTo>
                      <a:pt x="1057" y="54"/>
                    </a:lnTo>
                    <a:lnTo>
                      <a:pt x="1200" y="57"/>
                    </a:lnTo>
                    <a:lnTo>
                      <a:pt x="1343" y="60"/>
                    </a:lnTo>
                    <a:lnTo>
                      <a:pt x="1487" y="61"/>
                    </a:lnTo>
                    <a:lnTo>
                      <a:pt x="1487" y="61"/>
                    </a:lnTo>
                    <a:lnTo>
                      <a:pt x="1548" y="60"/>
                    </a:lnTo>
                    <a:lnTo>
                      <a:pt x="1578" y="60"/>
                    </a:lnTo>
                    <a:lnTo>
                      <a:pt x="1609" y="61"/>
                    </a:lnTo>
                    <a:lnTo>
                      <a:pt x="1640" y="64"/>
                    </a:lnTo>
                    <a:lnTo>
                      <a:pt x="1669" y="69"/>
                    </a:lnTo>
                    <a:lnTo>
                      <a:pt x="1684" y="73"/>
                    </a:lnTo>
                    <a:lnTo>
                      <a:pt x="1699" y="78"/>
                    </a:lnTo>
                    <a:lnTo>
                      <a:pt x="1713" y="83"/>
                    </a:lnTo>
                    <a:lnTo>
                      <a:pt x="1728" y="90"/>
                    </a:lnTo>
                    <a:lnTo>
                      <a:pt x="1728" y="90"/>
                    </a:lnTo>
                    <a:lnTo>
                      <a:pt x="1745" y="99"/>
                    </a:lnTo>
                    <a:lnTo>
                      <a:pt x="1760" y="111"/>
                    </a:lnTo>
                    <a:lnTo>
                      <a:pt x="1773" y="124"/>
                    </a:lnTo>
                    <a:lnTo>
                      <a:pt x="1785" y="137"/>
                    </a:lnTo>
                    <a:lnTo>
                      <a:pt x="1796" y="153"/>
                    </a:lnTo>
                    <a:lnTo>
                      <a:pt x="1803" y="168"/>
                    </a:lnTo>
                    <a:lnTo>
                      <a:pt x="1810" y="184"/>
                    </a:lnTo>
                    <a:lnTo>
                      <a:pt x="1815" y="202"/>
                    </a:lnTo>
                    <a:lnTo>
                      <a:pt x="1819" y="219"/>
                    </a:lnTo>
                    <a:lnTo>
                      <a:pt x="1822" y="238"/>
                    </a:lnTo>
                    <a:lnTo>
                      <a:pt x="1824" y="256"/>
                    </a:lnTo>
                    <a:lnTo>
                      <a:pt x="1826" y="275"/>
                    </a:lnTo>
                    <a:lnTo>
                      <a:pt x="1827" y="313"/>
                    </a:lnTo>
                    <a:lnTo>
                      <a:pt x="1827" y="350"/>
                    </a:lnTo>
                    <a:lnTo>
                      <a:pt x="1827" y="350"/>
                    </a:lnTo>
                    <a:lnTo>
                      <a:pt x="1828" y="355"/>
                    </a:lnTo>
                    <a:lnTo>
                      <a:pt x="1830" y="359"/>
                    </a:lnTo>
                    <a:lnTo>
                      <a:pt x="1831" y="363"/>
                    </a:lnTo>
                    <a:lnTo>
                      <a:pt x="1834" y="366"/>
                    </a:lnTo>
                    <a:lnTo>
                      <a:pt x="1837" y="370"/>
                    </a:lnTo>
                    <a:lnTo>
                      <a:pt x="1841" y="371"/>
                    </a:lnTo>
                    <a:lnTo>
                      <a:pt x="1845" y="372"/>
                    </a:lnTo>
                    <a:lnTo>
                      <a:pt x="1851" y="374"/>
                    </a:lnTo>
                    <a:lnTo>
                      <a:pt x="1858" y="374"/>
                    </a:lnTo>
                    <a:lnTo>
                      <a:pt x="1858" y="374"/>
                    </a:lnTo>
                    <a:lnTo>
                      <a:pt x="1866" y="372"/>
                    </a:lnTo>
                    <a:lnTo>
                      <a:pt x="1871" y="368"/>
                    </a:lnTo>
                    <a:lnTo>
                      <a:pt x="1877" y="363"/>
                    </a:lnTo>
                    <a:lnTo>
                      <a:pt x="1879" y="358"/>
                    </a:lnTo>
                    <a:lnTo>
                      <a:pt x="1879" y="351"/>
                    </a:lnTo>
                    <a:lnTo>
                      <a:pt x="1879" y="345"/>
                    </a:lnTo>
                    <a:lnTo>
                      <a:pt x="1877" y="338"/>
                    </a:lnTo>
                    <a:lnTo>
                      <a:pt x="1873" y="333"/>
                    </a:lnTo>
                    <a:lnTo>
                      <a:pt x="1873" y="33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Freeform 1248"/>
              <p:cNvSpPr/>
              <p:nvPr/>
            </p:nvSpPr>
            <p:spPr bwMode="auto">
              <a:xfrm>
                <a:off x="5240338" y="2549525"/>
                <a:ext cx="742950" cy="166688"/>
              </a:xfrm>
              <a:custGeom>
                <a:avLst/>
                <a:gdLst/>
                <a:ahLst/>
                <a:cxnLst>
                  <a:cxn ang="0">
                    <a:pos x="1861" y="22"/>
                  </a:cxn>
                  <a:cxn ang="0">
                    <a:pos x="1860" y="17"/>
                  </a:cxn>
                  <a:cxn ang="0">
                    <a:pos x="1849" y="4"/>
                  </a:cxn>
                  <a:cxn ang="0">
                    <a:pos x="1826" y="4"/>
                  </a:cxn>
                  <a:cxn ang="0">
                    <a:pos x="1815" y="17"/>
                  </a:cxn>
                  <a:cxn ang="0">
                    <a:pos x="1817" y="35"/>
                  </a:cxn>
                  <a:cxn ang="0">
                    <a:pos x="1823" y="71"/>
                  </a:cxn>
                  <a:cxn ang="0">
                    <a:pos x="1812" y="156"/>
                  </a:cxn>
                  <a:cxn ang="0">
                    <a:pos x="1788" y="224"/>
                  </a:cxn>
                  <a:cxn ang="0">
                    <a:pos x="1743" y="288"/>
                  </a:cxn>
                  <a:cxn ang="0">
                    <a:pos x="1682" y="331"/>
                  </a:cxn>
                  <a:cxn ang="0">
                    <a:pos x="1607" y="354"/>
                  </a:cxn>
                  <a:cxn ang="0">
                    <a:pos x="1496" y="360"/>
                  </a:cxn>
                  <a:cxn ang="0">
                    <a:pos x="1161" y="373"/>
                  </a:cxn>
                  <a:cxn ang="0">
                    <a:pos x="1027" y="366"/>
                  </a:cxn>
                  <a:cxn ang="0">
                    <a:pos x="727" y="354"/>
                  </a:cxn>
                  <a:cxn ang="0">
                    <a:pos x="363" y="357"/>
                  </a:cxn>
                  <a:cxn ang="0">
                    <a:pos x="280" y="353"/>
                  </a:cxn>
                  <a:cxn ang="0">
                    <a:pos x="146" y="317"/>
                  </a:cxn>
                  <a:cxn ang="0">
                    <a:pos x="95" y="289"/>
                  </a:cxn>
                  <a:cxn ang="0">
                    <a:pos x="59" y="230"/>
                  </a:cxn>
                  <a:cxn ang="0">
                    <a:pos x="48" y="160"/>
                  </a:cxn>
                  <a:cxn ang="0">
                    <a:pos x="48" y="68"/>
                  </a:cxn>
                  <a:cxn ang="0">
                    <a:pos x="42" y="52"/>
                  </a:cxn>
                  <a:cxn ang="0">
                    <a:pos x="18" y="47"/>
                  </a:cxn>
                  <a:cxn ang="0">
                    <a:pos x="5" y="59"/>
                  </a:cxn>
                  <a:cxn ang="0">
                    <a:pos x="0" y="141"/>
                  </a:cxn>
                  <a:cxn ang="0">
                    <a:pos x="2" y="213"/>
                  </a:cxn>
                  <a:cxn ang="0">
                    <a:pos x="22" y="263"/>
                  </a:cxn>
                  <a:cxn ang="0">
                    <a:pos x="60" y="319"/>
                  </a:cxn>
                  <a:cxn ang="0">
                    <a:pos x="110" y="351"/>
                  </a:cxn>
                  <a:cxn ang="0">
                    <a:pos x="187" y="375"/>
                  </a:cxn>
                  <a:cxn ang="0">
                    <a:pos x="299" y="400"/>
                  </a:cxn>
                  <a:cxn ang="0">
                    <a:pos x="437" y="407"/>
                  </a:cxn>
                  <a:cxn ang="0">
                    <a:pos x="668" y="403"/>
                  </a:cxn>
                  <a:cxn ang="0">
                    <a:pos x="897" y="400"/>
                  </a:cxn>
                  <a:cxn ang="0">
                    <a:pos x="1033" y="413"/>
                  </a:cxn>
                  <a:cxn ang="0">
                    <a:pos x="1089" y="420"/>
                  </a:cxn>
                  <a:cxn ang="0">
                    <a:pos x="1274" y="417"/>
                  </a:cxn>
                  <a:cxn ang="0">
                    <a:pos x="1402" y="411"/>
                  </a:cxn>
                  <a:cxn ang="0">
                    <a:pos x="1587" y="403"/>
                  </a:cxn>
                  <a:cxn ang="0">
                    <a:pos x="1677" y="385"/>
                  </a:cxn>
                  <a:cxn ang="0">
                    <a:pos x="1737" y="356"/>
                  </a:cxn>
                  <a:cxn ang="0">
                    <a:pos x="1785" y="313"/>
                  </a:cxn>
                  <a:cxn ang="0">
                    <a:pos x="1822" y="259"/>
                  </a:cxn>
                  <a:cxn ang="0">
                    <a:pos x="1843" y="212"/>
                  </a:cxn>
                  <a:cxn ang="0">
                    <a:pos x="1869" y="82"/>
                  </a:cxn>
                  <a:cxn ang="0">
                    <a:pos x="1868" y="41"/>
                  </a:cxn>
                </a:cxnLst>
                <a:rect l="0" t="0" r="r" b="b"/>
                <a:pathLst>
                  <a:path w="1870" h="420">
                    <a:moveTo>
                      <a:pt x="1868" y="41"/>
                    </a:moveTo>
                    <a:lnTo>
                      <a:pt x="1868" y="41"/>
                    </a:lnTo>
                    <a:lnTo>
                      <a:pt x="1864" y="28"/>
                    </a:lnTo>
                    <a:lnTo>
                      <a:pt x="1861" y="22"/>
                    </a:lnTo>
                    <a:lnTo>
                      <a:pt x="1861" y="21"/>
                    </a:lnTo>
                    <a:lnTo>
                      <a:pt x="1860" y="22"/>
                    </a:lnTo>
                    <a:lnTo>
                      <a:pt x="1860" y="22"/>
                    </a:lnTo>
                    <a:lnTo>
                      <a:pt x="1860" y="17"/>
                    </a:lnTo>
                    <a:lnTo>
                      <a:pt x="1859" y="13"/>
                    </a:lnTo>
                    <a:lnTo>
                      <a:pt x="1856" y="9"/>
                    </a:lnTo>
                    <a:lnTo>
                      <a:pt x="1853" y="7"/>
                    </a:lnTo>
                    <a:lnTo>
                      <a:pt x="1849" y="4"/>
                    </a:lnTo>
                    <a:lnTo>
                      <a:pt x="1846" y="3"/>
                    </a:lnTo>
                    <a:lnTo>
                      <a:pt x="1838" y="0"/>
                    </a:lnTo>
                    <a:lnTo>
                      <a:pt x="1830" y="3"/>
                    </a:lnTo>
                    <a:lnTo>
                      <a:pt x="1826" y="4"/>
                    </a:lnTo>
                    <a:lnTo>
                      <a:pt x="1822" y="7"/>
                    </a:lnTo>
                    <a:lnTo>
                      <a:pt x="1819" y="9"/>
                    </a:lnTo>
                    <a:lnTo>
                      <a:pt x="1817" y="13"/>
                    </a:lnTo>
                    <a:lnTo>
                      <a:pt x="1815" y="17"/>
                    </a:lnTo>
                    <a:lnTo>
                      <a:pt x="1814" y="22"/>
                    </a:lnTo>
                    <a:lnTo>
                      <a:pt x="1814" y="22"/>
                    </a:lnTo>
                    <a:lnTo>
                      <a:pt x="1815" y="29"/>
                    </a:lnTo>
                    <a:lnTo>
                      <a:pt x="1817" y="35"/>
                    </a:lnTo>
                    <a:lnTo>
                      <a:pt x="1819" y="46"/>
                    </a:lnTo>
                    <a:lnTo>
                      <a:pt x="1823" y="58"/>
                    </a:lnTo>
                    <a:lnTo>
                      <a:pt x="1823" y="64"/>
                    </a:lnTo>
                    <a:lnTo>
                      <a:pt x="1823" y="71"/>
                    </a:lnTo>
                    <a:lnTo>
                      <a:pt x="1823" y="71"/>
                    </a:lnTo>
                    <a:lnTo>
                      <a:pt x="1822" y="99"/>
                    </a:lnTo>
                    <a:lnTo>
                      <a:pt x="1818" y="128"/>
                    </a:lnTo>
                    <a:lnTo>
                      <a:pt x="1812" y="156"/>
                    </a:lnTo>
                    <a:lnTo>
                      <a:pt x="1804" y="183"/>
                    </a:lnTo>
                    <a:lnTo>
                      <a:pt x="1804" y="183"/>
                    </a:lnTo>
                    <a:lnTo>
                      <a:pt x="1796" y="204"/>
                    </a:lnTo>
                    <a:lnTo>
                      <a:pt x="1788" y="224"/>
                    </a:lnTo>
                    <a:lnTo>
                      <a:pt x="1778" y="242"/>
                    </a:lnTo>
                    <a:lnTo>
                      <a:pt x="1767" y="259"/>
                    </a:lnTo>
                    <a:lnTo>
                      <a:pt x="1755" y="273"/>
                    </a:lnTo>
                    <a:lnTo>
                      <a:pt x="1743" y="288"/>
                    </a:lnTo>
                    <a:lnTo>
                      <a:pt x="1729" y="301"/>
                    </a:lnTo>
                    <a:lnTo>
                      <a:pt x="1715" y="313"/>
                    </a:lnTo>
                    <a:lnTo>
                      <a:pt x="1699" y="322"/>
                    </a:lnTo>
                    <a:lnTo>
                      <a:pt x="1682" y="331"/>
                    </a:lnTo>
                    <a:lnTo>
                      <a:pt x="1665" y="339"/>
                    </a:lnTo>
                    <a:lnTo>
                      <a:pt x="1647" y="345"/>
                    </a:lnTo>
                    <a:lnTo>
                      <a:pt x="1627" y="351"/>
                    </a:lnTo>
                    <a:lnTo>
                      <a:pt x="1607" y="354"/>
                    </a:lnTo>
                    <a:lnTo>
                      <a:pt x="1585" y="356"/>
                    </a:lnTo>
                    <a:lnTo>
                      <a:pt x="1563" y="357"/>
                    </a:lnTo>
                    <a:lnTo>
                      <a:pt x="1563" y="357"/>
                    </a:lnTo>
                    <a:lnTo>
                      <a:pt x="1496" y="360"/>
                    </a:lnTo>
                    <a:lnTo>
                      <a:pt x="1430" y="364"/>
                    </a:lnTo>
                    <a:lnTo>
                      <a:pt x="1295" y="370"/>
                    </a:lnTo>
                    <a:lnTo>
                      <a:pt x="1228" y="373"/>
                    </a:lnTo>
                    <a:lnTo>
                      <a:pt x="1161" y="373"/>
                    </a:lnTo>
                    <a:lnTo>
                      <a:pt x="1093" y="371"/>
                    </a:lnTo>
                    <a:lnTo>
                      <a:pt x="1061" y="369"/>
                    </a:lnTo>
                    <a:lnTo>
                      <a:pt x="1027" y="366"/>
                    </a:lnTo>
                    <a:lnTo>
                      <a:pt x="1027" y="366"/>
                    </a:lnTo>
                    <a:lnTo>
                      <a:pt x="952" y="360"/>
                    </a:lnTo>
                    <a:lnTo>
                      <a:pt x="878" y="357"/>
                    </a:lnTo>
                    <a:lnTo>
                      <a:pt x="803" y="354"/>
                    </a:lnTo>
                    <a:lnTo>
                      <a:pt x="727" y="354"/>
                    </a:lnTo>
                    <a:lnTo>
                      <a:pt x="577" y="356"/>
                    </a:lnTo>
                    <a:lnTo>
                      <a:pt x="428" y="357"/>
                    </a:lnTo>
                    <a:lnTo>
                      <a:pt x="428" y="357"/>
                    </a:lnTo>
                    <a:lnTo>
                      <a:pt x="363" y="357"/>
                    </a:lnTo>
                    <a:lnTo>
                      <a:pt x="331" y="357"/>
                    </a:lnTo>
                    <a:lnTo>
                      <a:pt x="299" y="354"/>
                    </a:lnTo>
                    <a:lnTo>
                      <a:pt x="299" y="354"/>
                    </a:lnTo>
                    <a:lnTo>
                      <a:pt x="280" y="353"/>
                    </a:lnTo>
                    <a:lnTo>
                      <a:pt x="260" y="349"/>
                    </a:lnTo>
                    <a:lnTo>
                      <a:pt x="241" y="344"/>
                    </a:lnTo>
                    <a:lnTo>
                      <a:pt x="222" y="339"/>
                    </a:lnTo>
                    <a:lnTo>
                      <a:pt x="146" y="317"/>
                    </a:lnTo>
                    <a:lnTo>
                      <a:pt x="146" y="317"/>
                    </a:lnTo>
                    <a:lnTo>
                      <a:pt x="127" y="309"/>
                    </a:lnTo>
                    <a:lnTo>
                      <a:pt x="110" y="300"/>
                    </a:lnTo>
                    <a:lnTo>
                      <a:pt x="95" y="289"/>
                    </a:lnTo>
                    <a:lnTo>
                      <a:pt x="84" y="276"/>
                    </a:lnTo>
                    <a:lnTo>
                      <a:pt x="73" y="262"/>
                    </a:lnTo>
                    <a:lnTo>
                      <a:pt x="65" y="247"/>
                    </a:lnTo>
                    <a:lnTo>
                      <a:pt x="59" y="230"/>
                    </a:lnTo>
                    <a:lnTo>
                      <a:pt x="55" y="213"/>
                    </a:lnTo>
                    <a:lnTo>
                      <a:pt x="51" y="196"/>
                    </a:lnTo>
                    <a:lnTo>
                      <a:pt x="50" y="178"/>
                    </a:lnTo>
                    <a:lnTo>
                      <a:pt x="48" y="160"/>
                    </a:lnTo>
                    <a:lnTo>
                      <a:pt x="47" y="140"/>
                    </a:lnTo>
                    <a:lnTo>
                      <a:pt x="48" y="103"/>
                    </a:lnTo>
                    <a:lnTo>
                      <a:pt x="48" y="68"/>
                    </a:lnTo>
                    <a:lnTo>
                      <a:pt x="48" y="68"/>
                    </a:lnTo>
                    <a:lnTo>
                      <a:pt x="48" y="63"/>
                    </a:lnTo>
                    <a:lnTo>
                      <a:pt x="47" y="59"/>
                    </a:lnTo>
                    <a:lnTo>
                      <a:pt x="44" y="55"/>
                    </a:lnTo>
                    <a:lnTo>
                      <a:pt x="42" y="52"/>
                    </a:lnTo>
                    <a:lnTo>
                      <a:pt x="39" y="50"/>
                    </a:lnTo>
                    <a:lnTo>
                      <a:pt x="35" y="47"/>
                    </a:lnTo>
                    <a:lnTo>
                      <a:pt x="26" y="46"/>
                    </a:lnTo>
                    <a:lnTo>
                      <a:pt x="18" y="47"/>
                    </a:lnTo>
                    <a:lnTo>
                      <a:pt x="14" y="50"/>
                    </a:lnTo>
                    <a:lnTo>
                      <a:pt x="10" y="52"/>
                    </a:lnTo>
                    <a:lnTo>
                      <a:pt x="8" y="55"/>
                    </a:lnTo>
                    <a:lnTo>
                      <a:pt x="5" y="59"/>
                    </a:lnTo>
                    <a:lnTo>
                      <a:pt x="4" y="63"/>
                    </a:lnTo>
                    <a:lnTo>
                      <a:pt x="2" y="68"/>
                    </a:lnTo>
                    <a:lnTo>
                      <a:pt x="2" y="68"/>
                    </a:lnTo>
                    <a:lnTo>
                      <a:pt x="0" y="141"/>
                    </a:lnTo>
                    <a:lnTo>
                      <a:pt x="0" y="177"/>
                    </a:lnTo>
                    <a:lnTo>
                      <a:pt x="1" y="195"/>
                    </a:lnTo>
                    <a:lnTo>
                      <a:pt x="2" y="213"/>
                    </a:lnTo>
                    <a:lnTo>
                      <a:pt x="2" y="213"/>
                    </a:lnTo>
                    <a:lnTo>
                      <a:pt x="6" y="226"/>
                    </a:lnTo>
                    <a:lnTo>
                      <a:pt x="10" y="239"/>
                    </a:lnTo>
                    <a:lnTo>
                      <a:pt x="16" y="251"/>
                    </a:lnTo>
                    <a:lnTo>
                      <a:pt x="22" y="263"/>
                    </a:lnTo>
                    <a:lnTo>
                      <a:pt x="38" y="285"/>
                    </a:lnTo>
                    <a:lnTo>
                      <a:pt x="52" y="309"/>
                    </a:lnTo>
                    <a:lnTo>
                      <a:pt x="52" y="309"/>
                    </a:lnTo>
                    <a:lnTo>
                      <a:pt x="60" y="319"/>
                    </a:lnTo>
                    <a:lnTo>
                      <a:pt x="69" y="328"/>
                    </a:lnTo>
                    <a:lnTo>
                      <a:pt x="82" y="337"/>
                    </a:lnTo>
                    <a:lnTo>
                      <a:pt x="95" y="344"/>
                    </a:lnTo>
                    <a:lnTo>
                      <a:pt x="110" y="351"/>
                    </a:lnTo>
                    <a:lnTo>
                      <a:pt x="123" y="356"/>
                    </a:lnTo>
                    <a:lnTo>
                      <a:pt x="149" y="365"/>
                    </a:lnTo>
                    <a:lnTo>
                      <a:pt x="149" y="365"/>
                    </a:lnTo>
                    <a:lnTo>
                      <a:pt x="187" y="375"/>
                    </a:lnTo>
                    <a:lnTo>
                      <a:pt x="224" y="386"/>
                    </a:lnTo>
                    <a:lnTo>
                      <a:pt x="261" y="395"/>
                    </a:lnTo>
                    <a:lnTo>
                      <a:pt x="280" y="398"/>
                    </a:lnTo>
                    <a:lnTo>
                      <a:pt x="299" y="400"/>
                    </a:lnTo>
                    <a:lnTo>
                      <a:pt x="299" y="400"/>
                    </a:lnTo>
                    <a:lnTo>
                      <a:pt x="345" y="404"/>
                    </a:lnTo>
                    <a:lnTo>
                      <a:pt x="391" y="407"/>
                    </a:lnTo>
                    <a:lnTo>
                      <a:pt x="437" y="407"/>
                    </a:lnTo>
                    <a:lnTo>
                      <a:pt x="484" y="407"/>
                    </a:lnTo>
                    <a:lnTo>
                      <a:pt x="575" y="404"/>
                    </a:lnTo>
                    <a:lnTo>
                      <a:pt x="668" y="403"/>
                    </a:lnTo>
                    <a:lnTo>
                      <a:pt x="668" y="403"/>
                    </a:lnTo>
                    <a:lnTo>
                      <a:pt x="713" y="403"/>
                    </a:lnTo>
                    <a:lnTo>
                      <a:pt x="759" y="402"/>
                    </a:lnTo>
                    <a:lnTo>
                      <a:pt x="851" y="399"/>
                    </a:lnTo>
                    <a:lnTo>
                      <a:pt x="897" y="400"/>
                    </a:lnTo>
                    <a:lnTo>
                      <a:pt x="944" y="402"/>
                    </a:lnTo>
                    <a:lnTo>
                      <a:pt x="989" y="407"/>
                    </a:lnTo>
                    <a:lnTo>
                      <a:pt x="1011" y="409"/>
                    </a:lnTo>
                    <a:lnTo>
                      <a:pt x="1033" y="413"/>
                    </a:lnTo>
                    <a:lnTo>
                      <a:pt x="1033" y="413"/>
                    </a:lnTo>
                    <a:lnTo>
                      <a:pt x="1052" y="417"/>
                    </a:lnTo>
                    <a:lnTo>
                      <a:pt x="1070" y="419"/>
                    </a:lnTo>
                    <a:lnTo>
                      <a:pt x="1089" y="420"/>
                    </a:lnTo>
                    <a:lnTo>
                      <a:pt x="1108" y="420"/>
                    </a:lnTo>
                    <a:lnTo>
                      <a:pt x="1182" y="419"/>
                    </a:lnTo>
                    <a:lnTo>
                      <a:pt x="1182" y="419"/>
                    </a:lnTo>
                    <a:lnTo>
                      <a:pt x="1274" y="417"/>
                    </a:lnTo>
                    <a:lnTo>
                      <a:pt x="1320" y="416"/>
                    </a:lnTo>
                    <a:lnTo>
                      <a:pt x="1364" y="412"/>
                    </a:lnTo>
                    <a:lnTo>
                      <a:pt x="1364" y="412"/>
                    </a:lnTo>
                    <a:lnTo>
                      <a:pt x="1402" y="411"/>
                    </a:lnTo>
                    <a:lnTo>
                      <a:pt x="1439" y="409"/>
                    </a:lnTo>
                    <a:lnTo>
                      <a:pt x="1513" y="408"/>
                    </a:lnTo>
                    <a:lnTo>
                      <a:pt x="1550" y="405"/>
                    </a:lnTo>
                    <a:lnTo>
                      <a:pt x="1587" y="403"/>
                    </a:lnTo>
                    <a:lnTo>
                      <a:pt x="1623" y="398"/>
                    </a:lnTo>
                    <a:lnTo>
                      <a:pt x="1660" y="390"/>
                    </a:lnTo>
                    <a:lnTo>
                      <a:pt x="1660" y="390"/>
                    </a:lnTo>
                    <a:lnTo>
                      <a:pt x="1677" y="385"/>
                    </a:lnTo>
                    <a:lnTo>
                      <a:pt x="1692" y="379"/>
                    </a:lnTo>
                    <a:lnTo>
                      <a:pt x="1708" y="373"/>
                    </a:lnTo>
                    <a:lnTo>
                      <a:pt x="1723" y="365"/>
                    </a:lnTo>
                    <a:lnTo>
                      <a:pt x="1737" y="356"/>
                    </a:lnTo>
                    <a:lnTo>
                      <a:pt x="1750" y="347"/>
                    </a:lnTo>
                    <a:lnTo>
                      <a:pt x="1763" y="336"/>
                    </a:lnTo>
                    <a:lnTo>
                      <a:pt x="1775" y="324"/>
                    </a:lnTo>
                    <a:lnTo>
                      <a:pt x="1785" y="313"/>
                    </a:lnTo>
                    <a:lnTo>
                      <a:pt x="1796" y="300"/>
                    </a:lnTo>
                    <a:lnTo>
                      <a:pt x="1806" y="286"/>
                    </a:lnTo>
                    <a:lnTo>
                      <a:pt x="1814" y="273"/>
                    </a:lnTo>
                    <a:lnTo>
                      <a:pt x="1822" y="259"/>
                    </a:lnTo>
                    <a:lnTo>
                      <a:pt x="1830" y="243"/>
                    </a:lnTo>
                    <a:lnTo>
                      <a:pt x="1836" y="228"/>
                    </a:lnTo>
                    <a:lnTo>
                      <a:pt x="1843" y="212"/>
                    </a:lnTo>
                    <a:lnTo>
                      <a:pt x="1843" y="212"/>
                    </a:lnTo>
                    <a:lnTo>
                      <a:pt x="1852" y="179"/>
                    </a:lnTo>
                    <a:lnTo>
                      <a:pt x="1860" y="148"/>
                    </a:lnTo>
                    <a:lnTo>
                      <a:pt x="1865" y="115"/>
                    </a:lnTo>
                    <a:lnTo>
                      <a:pt x="1869" y="82"/>
                    </a:lnTo>
                    <a:lnTo>
                      <a:pt x="1869" y="82"/>
                    </a:lnTo>
                    <a:lnTo>
                      <a:pt x="1870" y="62"/>
                    </a:lnTo>
                    <a:lnTo>
                      <a:pt x="1870" y="50"/>
                    </a:lnTo>
                    <a:lnTo>
                      <a:pt x="1868" y="41"/>
                    </a:lnTo>
                    <a:lnTo>
                      <a:pt x="1868" y="4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Freeform 1249"/>
              <p:cNvSpPr/>
              <p:nvPr/>
            </p:nvSpPr>
            <p:spPr bwMode="auto">
              <a:xfrm>
                <a:off x="5237163" y="2127250"/>
                <a:ext cx="23813" cy="455613"/>
              </a:xfrm>
              <a:custGeom>
                <a:avLst/>
                <a:gdLst/>
                <a:ahLst/>
                <a:cxnLst>
                  <a:cxn ang="0">
                    <a:pos x="49" y="290"/>
                  </a:cxn>
                  <a:cxn ang="0">
                    <a:pos x="51" y="256"/>
                  </a:cxn>
                  <a:cxn ang="0">
                    <a:pos x="57" y="185"/>
                  </a:cxn>
                  <a:cxn ang="0">
                    <a:pos x="59" y="150"/>
                  </a:cxn>
                  <a:cxn ang="0">
                    <a:pos x="55" y="86"/>
                  </a:cxn>
                  <a:cxn ang="0">
                    <a:pos x="52" y="22"/>
                  </a:cxn>
                  <a:cxn ang="0">
                    <a:pos x="49" y="11"/>
                  </a:cxn>
                  <a:cxn ang="0">
                    <a:pos x="44" y="5"/>
                  </a:cxn>
                  <a:cxn ang="0">
                    <a:pos x="38" y="1"/>
                  </a:cxn>
                  <a:cxn ang="0">
                    <a:pos x="21" y="1"/>
                  </a:cxn>
                  <a:cxn ang="0">
                    <a:pos x="13" y="5"/>
                  </a:cxn>
                  <a:cxn ang="0">
                    <a:pos x="8" y="11"/>
                  </a:cxn>
                  <a:cxn ang="0">
                    <a:pos x="6" y="22"/>
                  </a:cxn>
                  <a:cxn ang="0">
                    <a:pos x="9" y="88"/>
                  </a:cxn>
                  <a:cxn ang="0">
                    <a:pos x="10" y="189"/>
                  </a:cxn>
                  <a:cxn ang="0">
                    <a:pos x="8" y="256"/>
                  </a:cxn>
                  <a:cxn ang="0">
                    <a:pos x="4" y="290"/>
                  </a:cxn>
                  <a:cxn ang="0">
                    <a:pos x="1" y="323"/>
                  </a:cxn>
                  <a:cxn ang="0">
                    <a:pos x="2" y="391"/>
                  </a:cxn>
                  <a:cxn ang="0">
                    <a:pos x="1" y="423"/>
                  </a:cxn>
                  <a:cxn ang="0">
                    <a:pos x="0" y="494"/>
                  </a:cxn>
                  <a:cxn ang="0">
                    <a:pos x="1" y="565"/>
                  </a:cxn>
                  <a:cxn ang="0">
                    <a:pos x="2" y="704"/>
                  </a:cxn>
                  <a:cxn ang="0">
                    <a:pos x="10" y="983"/>
                  </a:cxn>
                  <a:cxn ang="0">
                    <a:pos x="11" y="1123"/>
                  </a:cxn>
                  <a:cxn ang="0">
                    <a:pos x="13" y="1128"/>
                  </a:cxn>
                  <a:cxn ang="0">
                    <a:pos x="17" y="1136"/>
                  </a:cxn>
                  <a:cxn ang="0">
                    <a:pos x="23" y="1141"/>
                  </a:cxn>
                  <a:cxn ang="0">
                    <a:pos x="35" y="1145"/>
                  </a:cxn>
                  <a:cxn ang="0">
                    <a:pos x="47" y="1141"/>
                  </a:cxn>
                  <a:cxn ang="0">
                    <a:pos x="53" y="1136"/>
                  </a:cxn>
                  <a:cxn ang="0">
                    <a:pos x="57" y="1128"/>
                  </a:cxn>
                  <a:cxn ang="0">
                    <a:pos x="57" y="1123"/>
                  </a:cxn>
                  <a:cxn ang="0">
                    <a:pos x="56" y="983"/>
                  </a:cxn>
                  <a:cxn ang="0">
                    <a:pos x="48" y="704"/>
                  </a:cxn>
                  <a:cxn ang="0">
                    <a:pos x="47" y="565"/>
                  </a:cxn>
                  <a:cxn ang="0">
                    <a:pos x="47" y="495"/>
                  </a:cxn>
                  <a:cxn ang="0">
                    <a:pos x="49" y="359"/>
                  </a:cxn>
                  <a:cxn ang="0">
                    <a:pos x="49" y="290"/>
                  </a:cxn>
                </a:cxnLst>
                <a:rect l="0" t="0" r="r" b="b"/>
                <a:pathLst>
                  <a:path w="59" h="1145">
                    <a:moveTo>
                      <a:pt x="49" y="290"/>
                    </a:moveTo>
                    <a:lnTo>
                      <a:pt x="49" y="290"/>
                    </a:lnTo>
                    <a:lnTo>
                      <a:pt x="49" y="273"/>
                    </a:lnTo>
                    <a:lnTo>
                      <a:pt x="51" y="256"/>
                    </a:lnTo>
                    <a:lnTo>
                      <a:pt x="55" y="221"/>
                    </a:lnTo>
                    <a:lnTo>
                      <a:pt x="57" y="185"/>
                    </a:lnTo>
                    <a:lnTo>
                      <a:pt x="59" y="167"/>
                    </a:lnTo>
                    <a:lnTo>
                      <a:pt x="59" y="150"/>
                    </a:lnTo>
                    <a:lnTo>
                      <a:pt x="59" y="150"/>
                    </a:lnTo>
                    <a:lnTo>
                      <a:pt x="55" y="86"/>
                    </a:lnTo>
                    <a:lnTo>
                      <a:pt x="52" y="22"/>
                    </a:lnTo>
                    <a:lnTo>
                      <a:pt x="52" y="22"/>
                    </a:lnTo>
                    <a:lnTo>
                      <a:pt x="52" y="17"/>
                    </a:lnTo>
                    <a:lnTo>
                      <a:pt x="49" y="11"/>
                    </a:lnTo>
                    <a:lnTo>
                      <a:pt x="48" y="7"/>
                    </a:lnTo>
                    <a:lnTo>
                      <a:pt x="44" y="5"/>
                    </a:lnTo>
                    <a:lnTo>
                      <a:pt x="42" y="2"/>
                    </a:lnTo>
                    <a:lnTo>
                      <a:pt x="38" y="1"/>
                    </a:lnTo>
                    <a:lnTo>
                      <a:pt x="28" y="0"/>
                    </a:lnTo>
                    <a:lnTo>
                      <a:pt x="21" y="1"/>
                    </a:lnTo>
                    <a:lnTo>
                      <a:pt x="17" y="2"/>
                    </a:lnTo>
                    <a:lnTo>
                      <a:pt x="13" y="5"/>
                    </a:lnTo>
                    <a:lnTo>
                      <a:pt x="10" y="7"/>
                    </a:lnTo>
                    <a:lnTo>
                      <a:pt x="8" y="11"/>
                    </a:lnTo>
                    <a:lnTo>
                      <a:pt x="6" y="17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9" y="88"/>
                    </a:lnTo>
                    <a:lnTo>
                      <a:pt x="10" y="156"/>
                    </a:lnTo>
                    <a:lnTo>
                      <a:pt x="10" y="189"/>
                    </a:lnTo>
                    <a:lnTo>
                      <a:pt x="10" y="223"/>
                    </a:lnTo>
                    <a:lnTo>
                      <a:pt x="8" y="256"/>
                    </a:lnTo>
                    <a:lnTo>
                      <a:pt x="4" y="290"/>
                    </a:lnTo>
                    <a:lnTo>
                      <a:pt x="4" y="290"/>
                    </a:lnTo>
                    <a:lnTo>
                      <a:pt x="2" y="307"/>
                    </a:lnTo>
                    <a:lnTo>
                      <a:pt x="1" y="323"/>
                    </a:lnTo>
                    <a:lnTo>
                      <a:pt x="2" y="357"/>
                    </a:lnTo>
                    <a:lnTo>
                      <a:pt x="2" y="391"/>
                    </a:lnTo>
                    <a:lnTo>
                      <a:pt x="1" y="423"/>
                    </a:lnTo>
                    <a:lnTo>
                      <a:pt x="1" y="423"/>
                    </a:lnTo>
                    <a:lnTo>
                      <a:pt x="0" y="459"/>
                    </a:lnTo>
                    <a:lnTo>
                      <a:pt x="0" y="494"/>
                    </a:lnTo>
                    <a:lnTo>
                      <a:pt x="1" y="565"/>
                    </a:lnTo>
                    <a:lnTo>
                      <a:pt x="1" y="565"/>
                    </a:lnTo>
                    <a:lnTo>
                      <a:pt x="1" y="634"/>
                    </a:lnTo>
                    <a:lnTo>
                      <a:pt x="2" y="704"/>
                    </a:lnTo>
                    <a:lnTo>
                      <a:pt x="6" y="843"/>
                    </a:lnTo>
                    <a:lnTo>
                      <a:pt x="10" y="983"/>
                    </a:lnTo>
                    <a:lnTo>
                      <a:pt x="11" y="1054"/>
                    </a:lnTo>
                    <a:lnTo>
                      <a:pt x="11" y="1123"/>
                    </a:lnTo>
                    <a:lnTo>
                      <a:pt x="11" y="1123"/>
                    </a:lnTo>
                    <a:lnTo>
                      <a:pt x="13" y="1128"/>
                    </a:lnTo>
                    <a:lnTo>
                      <a:pt x="14" y="1132"/>
                    </a:lnTo>
                    <a:lnTo>
                      <a:pt x="17" y="1136"/>
                    </a:lnTo>
                    <a:lnTo>
                      <a:pt x="19" y="1140"/>
                    </a:lnTo>
                    <a:lnTo>
                      <a:pt x="23" y="1141"/>
                    </a:lnTo>
                    <a:lnTo>
                      <a:pt x="26" y="1144"/>
                    </a:lnTo>
                    <a:lnTo>
                      <a:pt x="35" y="1145"/>
                    </a:lnTo>
                    <a:lnTo>
                      <a:pt x="43" y="1144"/>
                    </a:lnTo>
                    <a:lnTo>
                      <a:pt x="47" y="1141"/>
                    </a:lnTo>
                    <a:lnTo>
                      <a:pt x="51" y="1140"/>
                    </a:lnTo>
                    <a:lnTo>
                      <a:pt x="53" y="1136"/>
                    </a:lnTo>
                    <a:lnTo>
                      <a:pt x="56" y="1132"/>
                    </a:lnTo>
                    <a:lnTo>
                      <a:pt x="57" y="1128"/>
                    </a:lnTo>
                    <a:lnTo>
                      <a:pt x="57" y="1123"/>
                    </a:lnTo>
                    <a:lnTo>
                      <a:pt x="57" y="1123"/>
                    </a:lnTo>
                    <a:lnTo>
                      <a:pt x="57" y="1054"/>
                    </a:lnTo>
                    <a:lnTo>
                      <a:pt x="56" y="983"/>
                    </a:lnTo>
                    <a:lnTo>
                      <a:pt x="52" y="843"/>
                    </a:lnTo>
                    <a:lnTo>
                      <a:pt x="48" y="704"/>
                    </a:lnTo>
                    <a:lnTo>
                      <a:pt x="47" y="634"/>
                    </a:lnTo>
                    <a:lnTo>
                      <a:pt x="47" y="565"/>
                    </a:lnTo>
                    <a:lnTo>
                      <a:pt x="47" y="565"/>
                    </a:lnTo>
                    <a:lnTo>
                      <a:pt x="47" y="495"/>
                    </a:lnTo>
                    <a:lnTo>
                      <a:pt x="48" y="427"/>
                    </a:lnTo>
                    <a:lnTo>
                      <a:pt x="49" y="359"/>
                    </a:lnTo>
                    <a:lnTo>
                      <a:pt x="49" y="290"/>
                    </a:lnTo>
                    <a:lnTo>
                      <a:pt x="49" y="29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Freeform 1250"/>
              <p:cNvSpPr/>
              <p:nvPr/>
            </p:nvSpPr>
            <p:spPr bwMode="auto">
              <a:xfrm>
                <a:off x="5959476" y="2141538"/>
                <a:ext cx="26988" cy="444500"/>
              </a:xfrm>
              <a:custGeom>
                <a:avLst/>
                <a:gdLst/>
                <a:ahLst/>
                <a:cxnLst>
                  <a:cxn ang="0">
                    <a:pos x="51" y="457"/>
                  </a:cxn>
                  <a:cxn ang="0">
                    <a:pos x="53" y="422"/>
                  </a:cxn>
                  <a:cxn ang="0">
                    <a:pos x="57" y="387"/>
                  </a:cxn>
                  <a:cxn ang="0">
                    <a:pos x="57" y="343"/>
                  </a:cxn>
                  <a:cxn ang="0">
                    <a:pos x="60" y="312"/>
                  </a:cxn>
                  <a:cxn ang="0">
                    <a:pos x="61" y="302"/>
                  </a:cxn>
                  <a:cxn ang="0">
                    <a:pos x="67" y="273"/>
                  </a:cxn>
                  <a:cxn ang="0">
                    <a:pos x="67" y="241"/>
                  </a:cxn>
                  <a:cxn ang="0">
                    <a:pos x="63" y="181"/>
                  </a:cxn>
                  <a:cxn ang="0">
                    <a:pos x="63" y="141"/>
                  </a:cxn>
                  <a:cxn ang="0">
                    <a:pos x="57" y="22"/>
                  </a:cxn>
                  <a:cxn ang="0">
                    <a:pos x="56" y="17"/>
                  </a:cxn>
                  <a:cxn ang="0">
                    <a:pos x="52" y="9"/>
                  </a:cxn>
                  <a:cxn ang="0">
                    <a:pos x="46" y="2"/>
                  </a:cxn>
                  <a:cxn ang="0">
                    <a:pos x="33" y="0"/>
                  </a:cxn>
                  <a:cxn ang="0">
                    <a:pos x="21" y="2"/>
                  </a:cxn>
                  <a:cxn ang="0">
                    <a:pos x="14" y="9"/>
                  </a:cxn>
                  <a:cxn ang="0">
                    <a:pos x="12" y="17"/>
                  </a:cxn>
                  <a:cxn ang="0">
                    <a:pos x="12" y="22"/>
                  </a:cxn>
                  <a:cxn ang="0">
                    <a:pos x="17" y="115"/>
                  </a:cxn>
                  <a:cxn ang="0">
                    <a:pos x="17" y="145"/>
                  </a:cxn>
                  <a:cxn ang="0">
                    <a:pos x="21" y="218"/>
                  </a:cxn>
                  <a:cxn ang="0">
                    <a:pos x="22" y="255"/>
                  </a:cxn>
                  <a:cxn ang="0">
                    <a:pos x="18" y="290"/>
                  </a:cxn>
                  <a:cxn ang="0">
                    <a:pos x="14" y="306"/>
                  </a:cxn>
                  <a:cxn ang="0">
                    <a:pos x="10" y="355"/>
                  </a:cxn>
                  <a:cxn ang="0">
                    <a:pos x="8" y="421"/>
                  </a:cxn>
                  <a:cxn ang="0">
                    <a:pos x="5" y="459"/>
                  </a:cxn>
                  <a:cxn ang="0">
                    <a:pos x="5" y="570"/>
                  </a:cxn>
                  <a:cxn ang="0">
                    <a:pos x="6" y="601"/>
                  </a:cxn>
                  <a:cxn ang="0">
                    <a:pos x="9" y="664"/>
                  </a:cxn>
                  <a:cxn ang="0">
                    <a:pos x="14" y="694"/>
                  </a:cxn>
                  <a:cxn ang="0">
                    <a:pos x="18" y="735"/>
                  </a:cxn>
                  <a:cxn ang="0">
                    <a:pos x="19" y="774"/>
                  </a:cxn>
                  <a:cxn ang="0">
                    <a:pos x="17" y="854"/>
                  </a:cxn>
                  <a:cxn ang="0">
                    <a:pos x="17" y="869"/>
                  </a:cxn>
                  <a:cxn ang="0">
                    <a:pos x="12" y="918"/>
                  </a:cxn>
                  <a:cxn ang="0">
                    <a:pos x="6" y="965"/>
                  </a:cxn>
                  <a:cxn ang="0">
                    <a:pos x="5" y="980"/>
                  </a:cxn>
                  <a:cxn ang="0">
                    <a:pos x="9" y="1035"/>
                  </a:cxn>
                  <a:cxn ang="0">
                    <a:pos x="9" y="1064"/>
                  </a:cxn>
                  <a:cxn ang="0">
                    <a:pos x="2" y="1089"/>
                  </a:cxn>
                  <a:cxn ang="0">
                    <a:pos x="1" y="1094"/>
                  </a:cxn>
                  <a:cxn ang="0">
                    <a:pos x="1" y="1103"/>
                  </a:cxn>
                  <a:cxn ang="0">
                    <a:pos x="4" y="1111"/>
                  </a:cxn>
                  <a:cxn ang="0">
                    <a:pos x="13" y="1120"/>
                  </a:cxn>
                  <a:cxn ang="0">
                    <a:pos x="25" y="1123"/>
                  </a:cxn>
                  <a:cxn ang="0">
                    <a:pos x="33" y="1122"/>
                  </a:cxn>
                  <a:cxn ang="0">
                    <a:pos x="39" y="1116"/>
                  </a:cxn>
                  <a:cxn ang="0">
                    <a:pos x="43" y="1112"/>
                  </a:cxn>
                  <a:cxn ang="0">
                    <a:pos x="51" y="1090"/>
                  </a:cxn>
                  <a:cxn ang="0">
                    <a:pos x="53" y="1067"/>
                  </a:cxn>
                  <a:cxn ang="0">
                    <a:pos x="51" y="1021"/>
                  </a:cxn>
                  <a:cxn ang="0">
                    <a:pos x="51" y="990"/>
                  </a:cxn>
                  <a:cxn ang="0">
                    <a:pos x="55" y="925"/>
                  </a:cxn>
                  <a:cxn ang="0">
                    <a:pos x="59" y="895"/>
                  </a:cxn>
                  <a:cxn ang="0">
                    <a:pos x="63" y="861"/>
                  </a:cxn>
                  <a:cxn ang="0">
                    <a:pos x="64" y="795"/>
                  </a:cxn>
                  <a:cxn ang="0">
                    <a:pos x="64" y="762"/>
                  </a:cxn>
                  <a:cxn ang="0">
                    <a:pos x="64" y="723"/>
                  </a:cxn>
                  <a:cxn ang="0">
                    <a:pos x="53" y="647"/>
                  </a:cxn>
                  <a:cxn ang="0">
                    <a:pos x="51" y="609"/>
                  </a:cxn>
                </a:cxnLst>
                <a:rect l="0" t="0" r="r" b="b"/>
                <a:pathLst>
                  <a:path w="67" h="1123">
                    <a:moveTo>
                      <a:pt x="51" y="457"/>
                    </a:moveTo>
                    <a:lnTo>
                      <a:pt x="51" y="457"/>
                    </a:lnTo>
                    <a:lnTo>
                      <a:pt x="52" y="440"/>
                    </a:lnTo>
                    <a:lnTo>
                      <a:pt x="53" y="422"/>
                    </a:lnTo>
                    <a:lnTo>
                      <a:pt x="57" y="387"/>
                    </a:lnTo>
                    <a:lnTo>
                      <a:pt x="57" y="387"/>
                    </a:lnTo>
                    <a:lnTo>
                      <a:pt x="57" y="366"/>
                    </a:lnTo>
                    <a:lnTo>
                      <a:pt x="57" y="343"/>
                    </a:lnTo>
                    <a:lnTo>
                      <a:pt x="57" y="323"/>
                    </a:lnTo>
                    <a:lnTo>
                      <a:pt x="60" y="312"/>
                    </a:lnTo>
                    <a:lnTo>
                      <a:pt x="61" y="302"/>
                    </a:lnTo>
                    <a:lnTo>
                      <a:pt x="61" y="302"/>
                    </a:lnTo>
                    <a:lnTo>
                      <a:pt x="65" y="287"/>
                    </a:lnTo>
                    <a:lnTo>
                      <a:pt x="67" y="273"/>
                    </a:lnTo>
                    <a:lnTo>
                      <a:pt x="67" y="257"/>
                    </a:lnTo>
                    <a:lnTo>
                      <a:pt x="67" y="241"/>
                    </a:lnTo>
                    <a:lnTo>
                      <a:pt x="64" y="210"/>
                    </a:lnTo>
                    <a:lnTo>
                      <a:pt x="63" y="181"/>
                    </a:lnTo>
                    <a:lnTo>
                      <a:pt x="63" y="181"/>
                    </a:lnTo>
                    <a:lnTo>
                      <a:pt x="63" y="141"/>
                    </a:lnTo>
                    <a:lnTo>
                      <a:pt x="61" y="102"/>
                    </a:lnTo>
                    <a:lnTo>
                      <a:pt x="57" y="22"/>
                    </a:lnTo>
                    <a:lnTo>
                      <a:pt x="57" y="22"/>
                    </a:lnTo>
                    <a:lnTo>
                      <a:pt x="56" y="17"/>
                    </a:lnTo>
                    <a:lnTo>
                      <a:pt x="55" y="11"/>
                    </a:lnTo>
                    <a:lnTo>
                      <a:pt x="52" y="9"/>
                    </a:lnTo>
                    <a:lnTo>
                      <a:pt x="50" y="5"/>
                    </a:lnTo>
                    <a:lnTo>
                      <a:pt x="46" y="2"/>
                    </a:lnTo>
                    <a:lnTo>
                      <a:pt x="42" y="1"/>
                    </a:lnTo>
                    <a:lnTo>
                      <a:pt x="33" y="0"/>
                    </a:lnTo>
                    <a:lnTo>
                      <a:pt x="25" y="1"/>
                    </a:lnTo>
                    <a:lnTo>
                      <a:pt x="21" y="2"/>
                    </a:lnTo>
                    <a:lnTo>
                      <a:pt x="18" y="5"/>
                    </a:lnTo>
                    <a:lnTo>
                      <a:pt x="14" y="9"/>
                    </a:lnTo>
                    <a:lnTo>
                      <a:pt x="13" y="11"/>
                    </a:lnTo>
                    <a:lnTo>
                      <a:pt x="12" y="17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6" y="83"/>
                    </a:lnTo>
                    <a:lnTo>
                      <a:pt x="17" y="115"/>
                    </a:lnTo>
                    <a:lnTo>
                      <a:pt x="17" y="145"/>
                    </a:lnTo>
                    <a:lnTo>
                      <a:pt x="17" y="145"/>
                    </a:lnTo>
                    <a:lnTo>
                      <a:pt x="18" y="180"/>
                    </a:lnTo>
                    <a:lnTo>
                      <a:pt x="21" y="218"/>
                    </a:lnTo>
                    <a:lnTo>
                      <a:pt x="22" y="236"/>
                    </a:lnTo>
                    <a:lnTo>
                      <a:pt x="22" y="255"/>
                    </a:lnTo>
                    <a:lnTo>
                      <a:pt x="21" y="273"/>
                    </a:lnTo>
                    <a:lnTo>
                      <a:pt x="18" y="290"/>
                    </a:lnTo>
                    <a:lnTo>
                      <a:pt x="18" y="290"/>
                    </a:lnTo>
                    <a:lnTo>
                      <a:pt x="14" y="306"/>
                    </a:lnTo>
                    <a:lnTo>
                      <a:pt x="13" y="321"/>
                    </a:lnTo>
                    <a:lnTo>
                      <a:pt x="10" y="355"/>
                    </a:lnTo>
                    <a:lnTo>
                      <a:pt x="9" y="388"/>
                    </a:lnTo>
                    <a:lnTo>
                      <a:pt x="8" y="421"/>
                    </a:lnTo>
                    <a:lnTo>
                      <a:pt x="8" y="421"/>
                    </a:lnTo>
                    <a:lnTo>
                      <a:pt x="5" y="459"/>
                    </a:lnTo>
                    <a:lnTo>
                      <a:pt x="5" y="495"/>
                    </a:lnTo>
                    <a:lnTo>
                      <a:pt x="5" y="570"/>
                    </a:lnTo>
                    <a:lnTo>
                      <a:pt x="5" y="570"/>
                    </a:lnTo>
                    <a:lnTo>
                      <a:pt x="6" y="601"/>
                    </a:lnTo>
                    <a:lnTo>
                      <a:pt x="6" y="633"/>
                    </a:lnTo>
                    <a:lnTo>
                      <a:pt x="9" y="664"/>
                    </a:lnTo>
                    <a:lnTo>
                      <a:pt x="14" y="694"/>
                    </a:lnTo>
                    <a:lnTo>
                      <a:pt x="14" y="694"/>
                    </a:lnTo>
                    <a:lnTo>
                      <a:pt x="17" y="714"/>
                    </a:lnTo>
                    <a:lnTo>
                      <a:pt x="18" y="735"/>
                    </a:lnTo>
                    <a:lnTo>
                      <a:pt x="19" y="754"/>
                    </a:lnTo>
                    <a:lnTo>
                      <a:pt x="19" y="774"/>
                    </a:lnTo>
                    <a:lnTo>
                      <a:pt x="18" y="814"/>
                    </a:lnTo>
                    <a:lnTo>
                      <a:pt x="17" y="854"/>
                    </a:lnTo>
                    <a:lnTo>
                      <a:pt x="17" y="854"/>
                    </a:lnTo>
                    <a:lnTo>
                      <a:pt x="17" y="869"/>
                    </a:lnTo>
                    <a:lnTo>
                      <a:pt x="16" y="886"/>
                    </a:lnTo>
                    <a:lnTo>
                      <a:pt x="12" y="918"/>
                    </a:lnTo>
                    <a:lnTo>
                      <a:pt x="8" y="949"/>
                    </a:lnTo>
                    <a:lnTo>
                      <a:pt x="6" y="965"/>
                    </a:lnTo>
                    <a:lnTo>
                      <a:pt x="5" y="980"/>
                    </a:lnTo>
                    <a:lnTo>
                      <a:pt x="5" y="980"/>
                    </a:lnTo>
                    <a:lnTo>
                      <a:pt x="8" y="1007"/>
                    </a:lnTo>
                    <a:lnTo>
                      <a:pt x="9" y="1035"/>
                    </a:lnTo>
                    <a:lnTo>
                      <a:pt x="10" y="1051"/>
                    </a:lnTo>
                    <a:lnTo>
                      <a:pt x="9" y="1064"/>
                    </a:lnTo>
                    <a:lnTo>
                      <a:pt x="8" y="1077"/>
                    </a:lnTo>
                    <a:lnTo>
                      <a:pt x="2" y="1089"/>
                    </a:lnTo>
                    <a:lnTo>
                      <a:pt x="2" y="1089"/>
                    </a:lnTo>
                    <a:lnTo>
                      <a:pt x="1" y="1094"/>
                    </a:lnTo>
                    <a:lnTo>
                      <a:pt x="0" y="1098"/>
                    </a:lnTo>
                    <a:lnTo>
                      <a:pt x="1" y="1103"/>
                    </a:lnTo>
                    <a:lnTo>
                      <a:pt x="1" y="1107"/>
                    </a:lnTo>
                    <a:lnTo>
                      <a:pt x="4" y="1111"/>
                    </a:lnTo>
                    <a:lnTo>
                      <a:pt x="6" y="1115"/>
                    </a:lnTo>
                    <a:lnTo>
                      <a:pt x="13" y="1120"/>
                    </a:lnTo>
                    <a:lnTo>
                      <a:pt x="21" y="1123"/>
                    </a:lnTo>
                    <a:lnTo>
                      <a:pt x="25" y="1123"/>
                    </a:lnTo>
                    <a:lnTo>
                      <a:pt x="29" y="1123"/>
                    </a:lnTo>
                    <a:lnTo>
                      <a:pt x="33" y="1122"/>
                    </a:lnTo>
                    <a:lnTo>
                      <a:pt x="36" y="1119"/>
                    </a:lnTo>
                    <a:lnTo>
                      <a:pt x="39" y="1116"/>
                    </a:lnTo>
                    <a:lnTo>
                      <a:pt x="43" y="1112"/>
                    </a:lnTo>
                    <a:lnTo>
                      <a:pt x="43" y="1112"/>
                    </a:lnTo>
                    <a:lnTo>
                      <a:pt x="47" y="1101"/>
                    </a:lnTo>
                    <a:lnTo>
                      <a:pt x="51" y="1090"/>
                    </a:lnTo>
                    <a:lnTo>
                      <a:pt x="52" y="1078"/>
                    </a:lnTo>
                    <a:lnTo>
                      <a:pt x="53" y="1067"/>
                    </a:lnTo>
                    <a:lnTo>
                      <a:pt x="52" y="1044"/>
                    </a:lnTo>
                    <a:lnTo>
                      <a:pt x="51" y="1021"/>
                    </a:lnTo>
                    <a:lnTo>
                      <a:pt x="51" y="1021"/>
                    </a:lnTo>
                    <a:lnTo>
                      <a:pt x="51" y="990"/>
                    </a:lnTo>
                    <a:lnTo>
                      <a:pt x="52" y="958"/>
                    </a:lnTo>
                    <a:lnTo>
                      <a:pt x="55" y="925"/>
                    </a:lnTo>
                    <a:lnTo>
                      <a:pt x="59" y="895"/>
                    </a:lnTo>
                    <a:lnTo>
                      <a:pt x="59" y="895"/>
                    </a:lnTo>
                    <a:lnTo>
                      <a:pt x="61" y="878"/>
                    </a:lnTo>
                    <a:lnTo>
                      <a:pt x="63" y="861"/>
                    </a:lnTo>
                    <a:lnTo>
                      <a:pt x="64" y="829"/>
                    </a:lnTo>
                    <a:lnTo>
                      <a:pt x="64" y="795"/>
                    </a:lnTo>
                    <a:lnTo>
                      <a:pt x="64" y="762"/>
                    </a:lnTo>
                    <a:lnTo>
                      <a:pt x="64" y="762"/>
                    </a:lnTo>
                    <a:lnTo>
                      <a:pt x="65" y="742"/>
                    </a:lnTo>
                    <a:lnTo>
                      <a:pt x="64" y="723"/>
                    </a:lnTo>
                    <a:lnTo>
                      <a:pt x="59" y="685"/>
                    </a:lnTo>
                    <a:lnTo>
                      <a:pt x="53" y="647"/>
                    </a:lnTo>
                    <a:lnTo>
                      <a:pt x="52" y="627"/>
                    </a:lnTo>
                    <a:lnTo>
                      <a:pt x="51" y="609"/>
                    </a:lnTo>
                    <a:lnTo>
                      <a:pt x="51" y="45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Freeform 1251"/>
              <p:cNvSpPr>
                <a:spLocks noEditPoints="1"/>
              </p:cNvSpPr>
              <p:nvPr/>
            </p:nvSpPr>
            <p:spPr bwMode="auto">
              <a:xfrm>
                <a:off x="5338763" y="2098675"/>
                <a:ext cx="531813" cy="517525"/>
              </a:xfrm>
              <a:custGeom>
                <a:avLst/>
                <a:gdLst/>
                <a:ahLst/>
                <a:cxnLst>
                  <a:cxn ang="0">
                    <a:pos x="1333" y="548"/>
                  </a:cxn>
                  <a:cxn ang="0">
                    <a:pos x="1328" y="423"/>
                  </a:cxn>
                  <a:cxn ang="0">
                    <a:pos x="1319" y="340"/>
                  </a:cxn>
                  <a:cxn ang="0">
                    <a:pos x="1323" y="206"/>
                  </a:cxn>
                  <a:cxn ang="0">
                    <a:pos x="1309" y="68"/>
                  </a:cxn>
                  <a:cxn ang="0">
                    <a:pos x="1303" y="32"/>
                  </a:cxn>
                  <a:cxn ang="0">
                    <a:pos x="1287" y="19"/>
                  </a:cxn>
                  <a:cxn ang="0">
                    <a:pos x="1227" y="19"/>
                  </a:cxn>
                  <a:cxn ang="0">
                    <a:pos x="833" y="19"/>
                  </a:cxn>
                  <a:cxn ang="0">
                    <a:pos x="348" y="11"/>
                  </a:cxn>
                  <a:cxn ang="0">
                    <a:pos x="209" y="0"/>
                  </a:cxn>
                  <a:cxn ang="0">
                    <a:pos x="30" y="7"/>
                  </a:cxn>
                  <a:cxn ang="0">
                    <a:pos x="14" y="14"/>
                  </a:cxn>
                  <a:cxn ang="0">
                    <a:pos x="7" y="111"/>
                  </a:cxn>
                  <a:cxn ang="0">
                    <a:pos x="3" y="514"/>
                  </a:cxn>
                  <a:cxn ang="0">
                    <a:pos x="17" y="673"/>
                  </a:cxn>
                  <a:cxn ang="0">
                    <a:pos x="28" y="933"/>
                  </a:cxn>
                  <a:cxn ang="0">
                    <a:pos x="20" y="1120"/>
                  </a:cxn>
                  <a:cxn ang="0">
                    <a:pos x="18" y="1204"/>
                  </a:cxn>
                  <a:cxn ang="0">
                    <a:pos x="39" y="1245"/>
                  </a:cxn>
                  <a:cxn ang="0">
                    <a:pos x="99" y="1264"/>
                  </a:cxn>
                  <a:cxn ang="0">
                    <a:pos x="135" y="1271"/>
                  </a:cxn>
                  <a:cxn ang="0">
                    <a:pos x="217" y="1273"/>
                  </a:cxn>
                  <a:cxn ang="0">
                    <a:pos x="437" y="1284"/>
                  </a:cxn>
                  <a:cxn ang="0">
                    <a:pos x="617" y="1277"/>
                  </a:cxn>
                  <a:cxn ang="0">
                    <a:pos x="861" y="1275"/>
                  </a:cxn>
                  <a:cxn ang="0">
                    <a:pos x="1266" y="1297"/>
                  </a:cxn>
                  <a:cxn ang="0">
                    <a:pos x="1282" y="1302"/>
                  </a:cxn>
                  <a:cxn ang="0">
                    <a:pos x="1306" y="1293"/>
                  </a:cxn>
                  <a:cxn ang="0">
                    <a:pos x="1324" y="1216"/>
                  </a:cxn>
                  <a:cxn ang="0">
                    <a:pos x="1326" y="844"/>
                  </a:cxn>
                  <a:cxn ang="0">
                    <a:pos x="1336" y="722"/>
                  </a:cxn>
                  <a:cxn ang="0">
                    <a:pos x="697" y="1229"/>
                  </a:cxn>
                  <a:cxn ang="0">
                    <a:pos x="381" y="1235"/>
                  </a:cxn>
                  <a:cxn ang="0">
                    <a:pos x="92" y="1218"/>
                  </a:cxn>
                  <a:cxn ang="0">
                    <a:pos x="69" y="1201"/>
                  </a:cxn>
                  <a:cxn ang="0">
                    <a:pos x="65" y="1124"/>
                  </a:cxn>
                  <a:cxn ang="0">
                    <a:pos x="72" y="978"/>
                  </a:cxn>
                  <a:cxn ang="0">
                    <a:pos x="68" y="765"/>
                  </a:cxn>
                  <a:cxn ang="0">
                    <a:pos x="58" y="631"/>
                  </a:cxn>
                  <a:cxn ang="0">
                    <a:pos x="50" y="544"/>
                  </a:cxn>
                  <a:cxn ang="0">
                    <a:pos x="46" y="413"/>
                  </a:cxn>
                  <a:cxn ang="0">
                    <a:pos x="52" y="52"/>
                  </a:cxn>
                  <a:cxn ang="0">
                    <a:pos x="276" y="49"/>
                  </a:cxn>
                  <a:cxn ang="0">
                    <a:pos x="424" y="61"/>
                  </a:cxn>
                  <a:cxn ang="0">
                    <a:pos x="700" y="65"/>
                  </a:cxn>
                  <a:cxn ang="0">
                    <a:pos x="1198" y="64"/>
                  </a:cxn>
                  <a:cxn ang="0">
                    <a:pos x="1232" y="65"/>
                  </a:cxn>
                  <a:cxn ang="0">
                    <a:pos x="1253" y="69"/>
                  </a:cxn>
                  <a:cxn ang="0">
                    <a:pos x="1272" y="125"/>
                  </a:cxn>
                  <a:cxn ang="0">
                    <a:pos x="1277" y="225"/>
                  </a:cxn>
                  <a:cxn ang="0">
                    <a:pos x="1277" y="417"/>
                  </a:cxn>
                  <a:cxn ang="0">
                    <a:pos x="1292" y="644"/>
                  </a:cxn>
                  <a:cxn ang="0">
                    <a:pos x="1281" y="790"/>
                  </a:cxn>
                  <a:cxn ang="0">
                    <a:pos x="1281" y="1127"/>
                  </a:cxn>
                  <a:cxn ang="0">
                    <a:pos x="1269" y="1251"/>
                  </a:cxn>
                  <a:cxn ang="0">
                    <a:pos x="769" y="1230"/>
                  </a:cxn>
                </a:cxnLst>
                <a:rect l="0" t="0" r="r" b="b"/>
                <a:pathLst>
                  <a:path w="1338" h="1302">
                    <a:moveTo>
                      <a:pt x="1337" y="681"/>
                    </a:moveTo>
                    <a:lnTo>
                      <a:pt x="1337" y="681"/>
                    </a:lnTo>
                    <a:lnTo>
                      <a:pt x="1338" y="614"/>
                    </a:lnTo>
                    <a:lnTo>
                      <a:pt x="1336" y="580"/>
                    </a:lnTo>
                    <a:lnTo>
                      <a:pt x="1333" y="548"/>
                    </a:lnTo>
                    <a:lnTo>
                      <a:pt x="1333" y="548"/>
                    </a:lnTo>
                    <a:lnTo>
                      <a:pt x="1330" y="527"/>
                    </a:lnTo>
                    <a:lnTo>
                      <a:pt x="1329" y="506"/>
                    </a:lnTo>
                    <a:lnTo>
                      <a:pt x="1329" y="464"/>
                    </a:lnTo>
                    <a:lnTo>
                      <a:pt x="1328" y="423"/>
                    </a:lnTo>
                    <a:lnTo>
                      <a:pt x="1326" y="402"/>
                    </a:lnTo>
                    <a:lnTo>
                      <a:pt x="1324" y="383"/>
                    </a:lnTo>
                    <a:lnTo>
                      <a:pt x="1324" y="383"/>
                    </a:lnTo>
                    <a:lnTo>
                      <a:pt x="1320" y="361"/>
                    </a:lnTo>
                    <a:lnTo>
                      <a:pt x="1319" y="340"/>
                    </a:lnTo>
                    <a:lnTo>
                      <a:pt x="1319" y="317"/>
                    </a:lnTo>
                    <a:lnTo>
                      <a:pt x="1319" y="295"/>
                    </a:lnTo>
                    <a:lnTo>
                      <a:pt x="1321" y="249"/>
                    </a:lnTo>
                    <a:lnTo>
                      <a:pt x="1323" y="206"/>
                    </a:lnTo>
                    <a:lnTo>
                      <a:pt x="1323" y="206"/>
                    </a:lnTo>
                    <a:lnTo>
                      <a:pt x="1323" y="185"/>
                    </a:lnTo>
                    <a:lnTo>
                      <a:pt x="1321" y="166"/>
                    </a:lnTo>
                    <a:lnTo>
                      <a:pt x="1316" y="126"/>
                    </a:lnTo>
                    <a:lnTo>
                      <a:pt x="1311" y="87"/>
                    </a:lnTo>
                    <a:lnTo>
                      <a:pt x="1309" y="68"/>
                    </a:lnTo>
                    <a:lnTo>
                      <a:pt x="1309" y="48"/>
                    </a:lnTo>
                    <a:lnTo>
                      <a:pt x="1309" y="48"/>
                    </a:lnTo>
                    <a:lnTo>
                      <a:pt x="1308" y="41"/>
                    </a:lnTo>
                    <a:lnTo>
                      <a:pt x="1306" y="36"/>
                    </a:lnTo>
                    <a:lnTo>
                      <a:pt x="1303" y="32"/>
                    </a:lnTo>
                    <a:lnTo>
                      <a:pt x="1299" y="30"/>
                    </a:lnTo>
                    <a:lnTo>
                      <a:pt x="1299" y="30"/>
                    </a:lnTo>
                    <a:lnTo>
                      <a:pt x="1296" y="24"/>
                    </a:lnTo>
                    <a:lnTo>
                      <a:pt x="1291" y="22"/>
                    </a:lnTo>
                    <a:lnTo>
                      <a:pt x="1287" y="19"/>
                    </a:lnTo>
                    <a:lnTo>
                      <a:pt x="1281" y="19"/>
                    </a:lnTo>
                    <a:lnTo>
                      <a:pt x="1230" y="19"/>
                    </a:lnTo>
                    <a:lnTo>
                      <a:pt x="1230" y="19"/>
                    </a:lnTo>
                    <a:lnTo>
                      <a:pt x="1227" y="19"/>
                    </a:lnTo>
                    <a:lnTo>
                      <a:pt x="1227" y="19"/>
                    </a:lnTo>
                    <a:lnTo>
                      <a:pt x="1202" y="19"/>
                    </a:lnTo>
                    <a:lnTo>
                      <a:pt x="1177" y="19"/>
                    </a:lnTo>
                    <a:lnTo>
                      <a:pt x="1006" y="19"/>
                    </a:lnTo>
                    <a:lnTo>
                      <a:pt x="1006" y="19"/>
                    </a:lnTo>
                    <a:lnTo>
                      <a:pt x="833" y="19"/>
                    </a:lnTo>
                    <a:lnTo>
                      <a:pt x="661" y="19"/>
                    </a:lnTo>
                    <a:lnTo>
                      <a:pt x="661" y="19"/>
                    </a:lnTo>
                    <a:lnTo>
                      <a:pt x="504" y="17"/>
                    </a:lnTo>
                    <a:lnTo>
                      <a:pt x="425" y="14"/>
                    </a:lnTo>
                    <a:lnTo>
                      <a:pt x="348" y="11"/>
                    </a:lnTo>
                    <a:lnTo>
                      <a:pt x="348" y="11"/>
                    </a:lnTo>
                    <a:lnTo>
                      <a:pt x="307" y="7"/>
                    </a:lnTo>
                    <a:lnTo>
                      <a:pt x="268" y="4"/>
                    </a:lnTo>
                    <a:lnTo>
                      <a:pt x="229" y="1"/>
                    </a:lnTo>
                    <a:lnTo>
                      <a:pt x="209" y="0"/>
                    </a:lnTo>
                    <a:lnTo>
                      <a:pt x="190" y="0"/>
                    </a:lnTo>
                    <a:lnTo>
                      <a:pt x="190" y="0"/>
                    </a:lnTo>
                    <a:lnTo>
                      <a:pt x="149" y="1"/>
                    </a:lnTo>
                    <a:lnTo>
                      <a:pt x="110" y="4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24" y="9"/>
                    </a:lnTo>
                    <a:lnTo>
                      <a:pt x="18" y="11"/>
                    </a:lnTo>
                    <a:lnTo>
                      <a:pt x="18" y="11"/>
                    </a:lnTo>
                    <a:lnTo>
                      <a:pt x="14" y="14"/>
                    </a:lnTo>
                    <a:lnTo>
                      <a:pt x="11" y="18"/>
                    </a:lnTo>
                    <a:lnTo>
                      <a:pt x="8" y="24"/>
                    </a:lnTo>
                    <a:lnTo>
                      <a:pt x="7" y="31"/>
                    </a:lnTo>
                    <a:lnTo>
                      <a:pt x="7" y="31"/>
                    </a:lnTo>
                    <a:lnTo>
                      <a:pt x="7" y="111"/>
                    </a:lnTo>
                    <a:lnTo>
                      <a:pt x="4" y="192"/>
                    </a:lnTo>
                    <a:lnTo>
                      <a:pt x="3" y="272"/>
                    </a:lnTo>
                    <a:lnTo>
                      <a:pt x="0" y="353"/>
                    </a:lnTo>
                    <a:lnTo>
                      <a:pt x="0" y="434"/>
                    </a:lnTo>
                    <a:lnTo>
                      <a:pt x="3" y="514"/>
                    </a:lnTo>
                    <a:lnTo>
                      <a:pt x="4" y="554"/>
                    </a:lnTo>
                    <a:lnTo>
                      <a:pt x="8" y="595"/>
                    </a:lnTo>
                    <a:lnTo>
                      <a:pt x="12" y="634"/>
                    </a:lnTo>
                    <a:lnTo>
                      <a:pt x="17" y="673"/>
                    </a:lnTo>
                    <a:lnTo>
                      <a:pt x="17" y="673"/>
                    </a:lnTo>
                    <a:lnTo>
                      <a:pt x="22" y="716"/>
                    </a:lnTo>
                    <a:lnTo>
                      <a:pt x="25" y="759"/>
                    </a:lnTo>
                    <a:lnTo>
                      <a:pt x="28" y="803"/>
                    </a:lnTo>
                    <a:lnTo>
                      <a:pt x="28" y="846"/>
                    </a:lnTo>
                    <a:lnTo>
                      <a:pt x="28" y="933"/>
                    </a:lnTo>
                    <a:lnTo>
                      <a:pt x="28" y="1020"/>
                    </a:lnTo>
                    <a:lnTo>
                      <a:pt x="28" y="1020"/>
                    </a:lnTo>
                    <a:lnTo>
                      <a:pt x="26" y="1054"/>
                    </a:lnTo>
                    <a:lnTo>
                      <a:pt x="22" y="1086"/>
                    </a:lnTo>
                    <a:lnTo>
                      <a:pt x="20" y="1120"/>
                    </a:lnTo>
                    <a:lnTo>
                      <a:pt x="18" y="1154"/>
                    </a:lnTo>
                    <a:lnTo>
                      <a:pt x="18" y="1154"/>
                    </a:lnTo>
                    <a:lnTo>
                      <a:pt x="17" y="1179"/>
                    </a:lnTo>
                    <a:lnTo>
                      <a:pt x="17" y="1192"/>
                    </a:lnTo>
                    <a:lnTo>
                      <a:pt x="18" y="1204"/>
                    </a:lnTo>
                    <a:lnTo>
                      <a:pt x="20" y="1215"/>
                    </a:lnTo>
                    <a:lnTo>
                      <a:pt x="24" y="1225"/>
                    </a:lnTo>
                    <a:lnTo>
                      <a:pt x="30" y="1235"/>
                    </a:lnTo>
                    <a:lnTo>
                      <a:pt x="39" y="1245"/>
                    </a:lnTo>
                    <a:lnTo>
                      <a:pt x="39" y="1245"/>
                    </a:lnTo>
                    <a:lnTo>
                      <a:pt x="48" y="1251"/>
                    </a:lnTo>
                    <a:lnTo>
                      <a:pt x="59" y="1256"/>
                    </a:lnTo>
                    <a:lnTo>
                      <a:pt x="68" y="1259"/>
                    </a:lnTo>
                    <a:lnTo>
                      <a:pt x="79" y="1260"/>
                    </a:lnTo>
                    <a:lnTo>
                      <a:pt x="99" y="1264"/>
                    </a:lnTo>
                    <a:lnTo>
                      <a:pt x="110" y="1266"/>
                    </a:lnTo>
                    <a:lnTo>
                      <a:pt x="122" y="1268"/>
                    </a:lnTo>
                    <a:lnTo>
                      <a:pt x="122" y="1268"/>
                    </a:lnTo>
                    <a:lnTo>
                      <a:pt x="127" y="1269"/>
                    </a:lnTo>
                    <a:lnTo>
                      <a:pt x="135" y="1271"/>
                    </a:lnTo>
                    <a:lnTo>
                      <a:pt x="149" y="1271"/>
                    </a:lnTo>
                    <a:lnTo>
                      <a:pt x="178" y="1269"/>
                    </a:lnTo>
                    <a:lnTo>
                      <a:pt x="178" y="1269"/>
                    </a:lnTo>
                    <a:lnTo>
                      <a:pt x="198" y="1271"/>
                    </a:lnTo>
                    <a:lnTo>
                      <a:pt x="217" y="1273"/>
                    </a:lnTo>
                    <a:lnTo>
                      <a:pt x="237" y="1277"/>
                    </a:lnTo>
                    <a:lnTo>
                      <a:pt x="255" y="1280"/>
                    </a:lnTo>
                    <a:lnTo>
                      <a:pt x="255" y="1280"/>
                    </a:lnTo>
                    <a:lnTo>
                      <a:pt x="345" y="1284"/>
                    </a:lnTo>
                    <a:lnTo>
                      <a:pt x="437" y="1284"/>
                    </a:lnTo>
                    <a:lnTo>
                      <a:pt x="481" y="1284"/>
                    </a:lnTo>
                    <a:lnTo>
                      <a:pt x="527" y="1283"/>
                    </a:lnTo>
                    <a:lnTo>
                      <a:pt x="573" y="1280"/>
                    </a:lnTo>
                    <a:lnTo>
                      <a:pt x="617" y="1277"/>
                    </a:lnTo>
                    <a:lnTo>
                      <a:pt x="617" y="1277"/>
                    </a:lnTo>
                    <a:lnTo>
                      <a:pt x="658" y="1275"/>
                    </a:lnTo>
                    <a:lnTo>
                      <a:pt x="699" y="1272"/>
                    </a:lnTo>
                    <a:lnTo>
                      <a:pt x="739" y="1272"/>
                    </a:lnTo>
                    <a:lnTo>
                      <a:pt x="780" y="1272"/>
                    </a:lnTo>
                    <a:lnTo>
                      <a:pt x="861" y="1275"/>
                    </a:lnTo>
                    <a:lnTo>
                      <a:pt x="942" y="1279"/>
                    </a:lnTo>
                    <a:lnTo>
                      <a:pt x="1104" y="1290"/>
                    </a:lnTo>
                    <a:lnTo>
                      <a:pt x="1185" y="1294"/>
                    </a:lnTo>
                    <a:lnTo>
                      <a:pt x="1266" y="1297"/>
                    </a:lnTo>
                    <a:lnTo>
                      <a:pt x="1266" y="1297"/>
                    </a:lnTo>
                    <a:lnTo>
                      <a:pt x="1269" y="1298"/>
                    </a:lnTo>
                    <a:lnTo>
                      <a:pt x="1272" y="1298"/>
                    </a:lnTo>
                    <a:lnTo>
                      <a:pt x="1272" y="1298"/>
                    </a:lnTo>
                    <a:lnTo>
                      <a:pt x="1277" y="1301"/>
                    </a:lnTo>
                    <a:lnTo>
                      <a:pt x="1282" y="1302"/>
                    </a:lnTo>
                    <a:lnTo>
                      <a:pt x="1287" y="1302"/>
                    </a:lnTo>
                    <a:lnTo>
                      <a:pt x="1292" y="1302"/>
                    </a:lnTo>
                    <a:lnTo>
                      <a:pt x="1298" y="1301"/>
                    </a:lnTo>
                    <a:lnTo>
                      <a:pt x="1302" y="1297"/>
                    </a:lnTo>
                    <a:lnTo>
                      <a:pt x="1306" y="1293"/>
                    </a:lnTo>
                    <a:lnTo>
                      <a:pt x="1308" y="1286"/>
                    </a:lnTo>
                    <a:lnTo>
                      <a:pt x="1308" y="1286"/>
                    </a:lnTo>
                    <a:lnTo>
                      <a:pt x="1315" y="1262"/>
                    </a:lnTo>
                    <a:lnTo>
                      <a:pt x="1320" y="1239"/>
                    </a:lnTo>
                    <a:lnTo>
                      <a:pt x="1324" y="1216"/>
                    </a:lnTo>
                    <a:lnTo>
                      <a:pt x="1325" y="1203"/>
                    </a:lnTo>
                    <a:lnTo>
                      <a:pt x="1326" y="1190"/>
                    </a:lnTo>
                    <a:lnTo>
                      <a:pt x="1326" y="1190"/>
                    </a:lnTo>
                    <a:lnTo>
                      <a:pt x="1326" y="1000"/>
                    </a:lnTo>
                    <a:lnTo>
                      <a:pt x="1326" y="844"/>
                    </a:lnTo>
                    <a:lnTo>
                      <a:pt x="1326" y="844"/>
                    </a:lnTo>
                    <a:lnTo>
                      <a:pt x="1326" y="824"/>
                    </a:lnTo>
                    <a:lnTo>
                      <a:pt x="1328" y="803"/>
                    </a:lnTo>
                    <a:lnTo>
                      <a:pt x="1332" y="762"/>
                    </a:lnTo>
                    <a:lnTo>
                      <a:pt x="1336" y="722"/>
                    </a:lnTo>
                    <a:lnTo>
                      <a:pt x="1337" y="702"/>
                    </a:lnTo>
                    <a:lnTo>
                      <a:pt x="1337" y="681"/>
                    </a:lnTo>
                    <a:lnTo>
                      <a:pt x="1337" y="681"/>
                    </a:lnTo>
                    <a:close/>
                    <a:moveTo>
                      <a:pt x="697" y="1229"/>
                    </a:moveTo>
                    <a:lnTo>
                      <a:pt x="697" y="1229"/>
                    </a:lnTo>
                    <a:lnTo>
                      <a:pt x="619" y="1230"/>
                    </a:lnTo>
                    <a:lnTo>
                      <a:pt x="539" y="1232"/>
                    </a:lnTo>
                    <a:lnTo>
                      <a:pt x="460" y="1234"/>
                    </a:lnTo>
                    <a:lnTo>
                      <a:pt x="381" y="1235"/>
                    </a:lnTo>
                    <a:lnTo>
                      <a:pt x="381" y="1235"/>
                    </a:lnTo>
                    <a:lnTo>
                      <a:pt x="345" y="1234"/>
                    </a:lnTo>
                    <a:lnTo>
                      <a:pt x="309" y="1233"/>
                    </a:lnTo>
                    <a:lnTo>
                      <a:pt x="237" y="1228"/>
                    </a:lnTo>
                    <a:lnTo>
                      <a:pt x="165" y="1222"/>
                    </a:lnTo>
                    <a:lnTo>
                      <a:pt x="92" y="1218"/>
                    </a:lnTo>
                    <a:lnTo>
                      <a:pt x="92" y="1218"/>
                    </a:lnTo>
                    <a:lnTo>
                      <a:pt x="84" y="1216"/>
                    </a:lnTo>
                    <a:lnTo>
                      <a:pt x="79" y="1213"/>
                    </a:lnTo>
                    <a:lnTo>
                      <a:pt x="73" y="1208"/>
                    </a:lnTo>
                    <a:lnTo>
                      <a:pt x="69" y="1201"/>
                    </a:lnTo>
                    <a:lnTo>
                      <a:pt x="67" y="1194"/>
                    </a:lnTo>
                    <a:lnTo>
                      <a:pt x="64" y="1184"/>
                    </a:lnTo>
                    <a:lnTo>
                      <a:pt x="63" y="1165"/>
                    </a:lnTo>
                    <a:lnTo>
                      <a:pt x="63" y="1144"/>
                    </a:lnTo>
                    <a:lnTo>
                      <a:pt x="65" y="1124"/>
                    </a:lnTo>
                    <a:lnTo>
                      <a:pt x="68" y="1097"/>
                    </a:lnTo>
                    <a:lnTo>
                      <a:pt x="68" y="1097"/>
                    </a:lnTo>
                    <a:lnTo>
                      <a:pt x="71" y="1058"/>
                    </a:lnTo>
                    <a:lnTo>
                      <a:pt x="72" y="1017"/>
                    </a:lnTo>
                    <a:lnTo>
                      <a:pt x="72" y="978"/>
                    </a:lnTo>
                    <a:lnTo>
                      <a:pt x="71" y="939"/>
                    </a:lnTo>
                    <a:lnTo>
                      <a:pt x="71" y="939"/>
                    </a:lnTo>
                    <a:lnTo>
                      <a:pt x="71" y="869"/>
                    </a:lnTo>
                    <a:lnTo>
                      <a:pt x="69" y="800"/>
                    </a:lnTo>
                    <a:lnTo>
                      <a:pt x="68" y="765"/>
                    </a:lnTo>
                    <a:lnTo>
                      <a:pt x="67" y="731"/>
                    </a:lnTo>
                    <a:lnTo>
                      <a:pt x="64" y="697"/>
                    </a:lnTo>
                    <a:lnTo>
                      <a:pt x="60" y="661"/>
                    </a:lnTo>
                    <a:lnTo>
                      <a:pt x="60" y="661"/>
                    </a:lnTo>
                    <a:lnTo>
                      <a:pt x="58" y="631"/>
                    </a:lnTo>
                    <a:lnTo>
                      <a:pt x="56" y="603"/>
                    </a:lnTo>
                    <a:lnTo>
                      <a:pt x="55" y="574"/>
                    </a:lnTo>
                    <a:lnTo>
                      <a:pt x="52" y="558"/>
                    </a:lnTo>
                    <a:lnTo>
                      <a:pt x="50" y="544"/>
                    </a:lnTo>
                    <a:lnTo>
                      <a:pt x="50" y="544"/>
                    </a:lnTo>
                    <a:lnTo>
                      <a:pt x="46" y="524"/>
                    </a:lnTo>
                    <a:lnTo>
                      <a:pt x="45" y="502"/>
                    </a:lnTo>
                    <a:lnTo>
                      <a:pt x="43" y="480"/>
                    </a:lnTo>
                    <a:lnTo>
                      <a:pt x="43" y="457"/>
                    </a:lnTo>
                    <a:lnTo>
                      <a:pt x="46" y="413"/>
                    </a:lnTo>
                    <a:lnTo>
                      <a:pt x="48" y="370"/>
                    </a:lnTo>
                    <a:lnTo>
                      <a:pt x="48" y="370"/>
                    </a:lnTo>
                    <a:lnTo>
                      <a:pt x="51" y="211"/>
                    </a:lnTo>
                    <a:lnTo>
                      <a:pt x="52" y="52"/>
                    </a:lnTo>
                    <a:lnTo>
                      <a:pt x="52" y="52"/>
                    </a:lnTo>
                    <a:lnTo>
                      <a:pt x="116" y="49"/>
                    </a:lnTo>
                    <a:lnTo>
                      <a:pt x="181" y="47"/>
                    </a:lnTo>
                    <a:lnTo>
                      <a:pt x="212" y="47"/>
                    </a:lnTo>
                    <a:lnTo>
                      <a:pt x="245" y="48"/>
                    </a:lnTo>
                    <a:lnTo>
                      <a:pt x="276" y="49"/>
                    </a:lnTo>
                    <a:lnTo>
                      <a:pt x="309" y="53"/>
                    </a:lnTo>
                    <a:lnTo>
                      <a:pt x="309" y="53"/>
                    </a:lnTo>
                    <a:lnTo>
                      <a:pt x="347" y="57"/>
                    </a:lnTo>
                    <a:lnTo>
                      <a:pt x="386" y="60"/>
                    </a:lnTo>
                    <a:lnTo>
                      <a:pt x="424" y="61"/>
                    </a:lnTo>
                    <a:lnTo>
                      <a:pt x="463" y="62"/>
                    </a:lnTo>
                    <a:lnTo>
                      <a:pt x="542" y="62"/>
                    </a:lnTo>
                    <a:lnTo>
                      <a:pt x="619" y="64"/>
                    </a:lnTo>
                    <a:lnTo>
                      <a:pt x="619" y="64"/>
                    </a:lnTo>
                    <a:lnTo>
                      <a:pt x="700" y="65"/>
                    </a:lnTo>
                    <a:lnTo>
                      <a:pt x="780" y="65"/>
                    </a:lnTo>
                    <a:lnTo>
                      <a:pt x="942" y="65"/>
                    </a:lnTo>
                    <a:lnTo>
                      <a:pt x="1177" y="65"/>
                    </a:lnTo>
                    <a:lnTo>
                      <a:pt x="1177" y="65"/>
                    </a:lnTo>
                    <a:lnTo>
                      <a:pt x="1198" y="64"/>
                    </a:lnTo>
                    <a:lnTo>
                      <a:pt x="1210" y="64"/>
                    </a:lnTo>
                    <a:lnTo>
                      <a:pt x="1220" y="64"/>
                    </a:lnTo>
                    <a:lnTo>
                      <a:pt x="1220" y="64"/>
                    </a:lnTo>
                    <a:lnTo>
                      <a:pt x="1230" y="65"/>
                    </a:lnTo>
                    <a:lnTo>
                      <a:pt x="1232" y="65"/>
                    </a:lnTo>
                    <a:lnTo>
                      <a:pt x="1232" y="65"/>
                    </a:lnTo>
                    <a:lnTo>
                      <a:pt x="1240" y="68"/>
                    </a:lnTo>
                    <a:lnTo>
                      <a:pt x="1240" y="68"/>
                    </a:lnTo>
                    <a:lnTo>
                      <a:pt x="1247" y="69"/>
                    </a:lnTo>
                    <a:lnTo>
                      <a:pt x="1253" y="69"/>
                    </a:lnTo>
                    <a:lnTo>
                      <a:pt x="1258" y="68"/>
                    </a:lnTo>
                    <a:lnTo>
                      <a:pt x="1264" y="65"/>
                    </a:lnTo>
                    <a:lnTo>
                      <a:pt x="1264" y="65"/>
                    </a:lnTo>
                    <a:lnTo>
                      <a:pt x="1268" y="95"/>
                    </a:lnTo>
                    <a:lnTo>
                      <a:pt x="1272" y="125"/>
                    </a:lnTo>
                    <a:lnTo>
                      <a:pt x="1275" y="155"/>
                    </a:lnTo>
                    <a:lnTo>
                      <a:pt x="1277" y="171"/>
                    </a:lnTo>
                    <a:lnTo>
                      <a:pt x="1277" y="187"/>
                    </a:lnTo>
                    <a:lnTo>
                      <a:pt x="1277" y="187"/>
                    </a:lnTo>
                    <a:lnTo>
                      <a:pt x="1277" y="225"/>
                    </a:lnTo>
                    <a:lnTo>
                      <a:pt x="1277" y="264"/>
                    </a:lnTo>
                    <a:lnTo>
                      <a:pt x="1274" y="341"/>
                    </a:lnTo>
                    <a:lnTo>
                      <a:pt x="1274" y="341"/>
                    </a:lnTo>
                    <a:lnTo>
                      <a:pt x="1275" y="379"/>
                    </a:lnTo>
                    <a:lnTo>
                      <a:pt x="1277" y="417"/>
                    </a:lnTo>
                    <a:lnTo>
                      <a:pt x="1283" y="493"/>
                    </a:lnTo>
                    <a:lnTo>
                      <a:pt x="1289" y="569"/>
                    </a:lnTo>
                    <a:lnTo>
                      <a:pt x="1291" y="606"/>
                    </a:lnTo>
                    <a:lnTo>
                      <a:pt x="1292" y="644"/>
                    </a:lnTo>
                    <a:lnTo>
                      <a:pt x="1292" y="644"/>
                    </a:lnTo>
                    <a:lnTo>
                      <a:pt x="1291" y="681"/>
                    </a:lnTo>
                    <a:lnTo>
                      <a:pt x="1287" y="718"/>
                    </a:lnTo>
                    <a:lnTo>
                      <a:pt x="1283" y="753"/>
                    </a:lnTo>
                    <a:lnTo>
                      <a:pt x="1281" y="790"/>
                    </a:lnTo>
                    <a:lnTo>
                      <a:pt x="1281" y="790"/>
                    </a:lnTo>
                    <a:lnTo>
                      <a:pt x="1279" y="831"/>
                    </a:lnTo>
                    <a:lnTo>
                      <a:pt x="1279" y="873"/>
                    </a:lnTo>
                    <a:lnTo>
                      <a:pt x="1281" y="958"/>
                    </a:lnTo>
                    <a:lnTo>
                      <a:pt x="1281" y="1127"/>
                    </a:lnTo>
                    <a:lnTo>
                      <a:pt x="1281" y="1127"/>
                    </a:lnTo>
                    <a:lnTo>
                      <a:pt x="1279" y="1160"/>
                    </a:lnTo>
                    <a:lnTo>
                      <a:pt x="1278" y="1191"/>
                    </a:lnTo>
                    <a:lnTo>
                      <a:pt x="1275" y="1221"/>
                    </a:lnTo>
                    <a:lnTo>
                      <a:pt x="1269" y="1251"/>
                    </a:lnTo>
                    <a:lnTo>
                      <a:pt x="1269" y="1251"/>
                    </a:lnTo>
                    <a:lnTo>
                      <a:pt x="1198" y="1250"/>
                    </a:lnTo>
                    <a:lnTo>
                      <a:pt x="1126" y="1247"/>
                    </a:lnTo>
                    <a:lnTo>
                      <a:pt x="984" y="1239"/>
                    </a:lnTo>
                    <a:lnTo>
                      <a:pt x="841" y="1233"/>
                    </a:lnTo>
                    <a:lnTo>
                      <a:pt x="769" y="1230"/>
                    </a:lnTo>
                    <a:lnTo>
                      <a:pt x="697" y="1229"/>
                    </a:lnTo>
                    <a:lnTo>
                      <a:pt x="697" y="12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Freeform 1252"/>
              <p:cNvSpPr/>
              <p:nvPr/>
            </p:nvSpPr>
            <p:spPr bwMode="auto">
              <a:xfrm>
                <a:off x="5348288" y="2224088"/>
                <a:ext cx="396875" cy="234950"/>
              </a:xfrm>
              <a:custGeom>
                <a:avLst/>
                <a:gdLst/>
                <a:ahLst/>
                <a:cxnLst>
                  <a:cxn ang="0">
                    <a:pos x="929" y="38"/>
                  </a:cxn>
                  <a:cxn ang="0">
                    <a:pos x="840" y="137"/>
                  </a:cxn>
                  <a:cxn ang="0">
                    <a:pos x="777" y="200"/>
                  </a:cxn>
                  <a:cxn ang="0">
                    <a:pos x="748" y="222"/>
                  </a:cxn>
                  <a:cxn ang="0">
                    <a:pos x="722" y="213"/>
                  </a:cxn>
                  <a:cxn ang="0">
                    <a:pos x="659" y="173"/>
                  </a:cxn>
                  <a:cxn ang="0">
                    <a:pos x="609" y="156"/>
                  </a:cxn>
                  <a:cxn ang="0">
                    <a:pos x="583" y="166"/>
                  </a:cxn>
                  <a:cxn ang="0">
                    <a:pos x="568" y="188"/>
                  </a:cxn>
                  <a:cxn ang="0">
                    <a:pos x="540" y="215"/>
                  </a:cxn>
                  <a:cxn ang="0">
                    <a:pos x="489" y="285"/>
                  </a:cxn>
                  <a:cxn ang="0">
                    <a:pos x="432" y="353"/>
                  </a:cxn>
                  <a:cxn ang="0">
                    <a:pos x="395" y="408"/>
                  </a:cxn>
                  <a:cxn ang="0">
                    <a:pos x="369" y="426"/>
                  </a:cxn>
                  <a:cxn ang="0">
                    <a:pos x="344" y="421"/>
                  </a:cxn>
                  <a:cxn ang="0">
                    <a:pos x="279" y="369"/>
                  </a:cxn>
                  <a:cxn ang="0">
                    <a:pos x="235" y="335"/>
                  </a:cxn>
                  <a:cxn ang="0">
                    <a:pos x="211" y="332"/>
                  </a:cxn>
                  <a:cxn ang="0">
                    <a:pos x="171" y="360"/>
                  </a:cxn>
                  <a:cxn ang="0">
                    <a:pos x="119" y="424"/>
                  </a:cxn>
                  <a:cxn ang="0">
                    <a:pos x="47" y="497"/>
                  </a:cxn>
                  <a:cxn ang="0">
                    <a:pos x="9" y="547"/>
                  </a:cxn>
                  <a:cxn ang="0">
                    <a:pos x="0" y="565"/>
                  </a:cxn>
                  <a:cxn ang="0">
                    <a:pos x="1" y="579"/>
                  </a:cxn>
                  <a:cxn ang="0">
                    <a:pos x="18" y="593"/>
                  </a:cxn>
                  <a:cxn ang="0">
                    <a:pos x="44" y="577"/>
                  </a:cxn>
                  <a:cxn ang="0">
                    <a:pos x="69" y="543"/>
                  </a:cxn>
                  <a:cxn ang="0">
                    <a:pos x="137" y="471"/>
                  </a:cxn>
                  <a:cxn ang="0">
                    <a:pos x="218" y="379"/>
                  </a:cxn>
                  <a:cxn ang="0">
                    <a:pos x="264" y="417"/>
                  </a:cxn>
                  <a:cxn ang="0">
                    <a:pos x="335" y="471"/>
                  </a:cxn>
                  <a:cxn ang="0">
                    <a:pos x="378" y="476"/>
                  </a:cxn>
                  <a:cxn ang="0">
                    <a:pos x="422" y="442"/>
                  </a:cxn>
                  <a:cxn ang="0">
                    <a:pos x="504" y="341"/>
                  </a:cxn>
                  <a:cxn ang="0">
                    <a:pos x="560" y="270"/>
                  </a:cxn>
                  <a:cxn ang="0">
                    <a:pos x="594" y="229"/>
                  </a:cxn>
                  <a:cxn ang="0">
                    <a:pos x="607" y="217"/>
                  </a:cxn>
                  <a:cxn ang="0">
                    <a:pos x="616" y="207"/>
                  </a:cxn>
                  <a:cxn ang="0">
                    <a:pos x="657" y="229"/>
                  </a:cxn>
                  <a:cxn ang="0">
                    <a:pos x="734" y="275"/>
                  </a:cxn>
                  <a:cxn ang="0">
                    <a:pos x="757" y="275"/>
                  </a:cxn>
                  <a:cxn ang="0">
                    <a:pos x="800" y="247"/>
                  </a:cxn>
                  <a:cxn ang="0">
                    <a:pos x="861" y="182"/>
                  </a:cxn>
                  <a:cxn ang="0">
                    <a:pos x="974" y="56"/>
                  </a:cxn>
                  <a:cxn ang="0">
                    <a:pos x="998" y="30"/>
                  </a:cxn>
                  <a:cxn ang="0">
                    <a:pos x="997" y="14"/>
                  </a:cxn>
                  <a:cxn ang="0">
                    <a:pos x="977" y="0"/>
                  </a:cxn>
                  <a:cxn ang="0">
                    <a:pos x="960" y="7"/>
                  </a:cxn>
                </a:cxnLst>
                <a:rect l="0" t="0" r="r" b="b"/>
                <a:pathLst>
                  <a:path w="999" h="593">
                    <a:moveTo>
                      <a:pt x="960" y="7"/>
                    </a:moveTo>
                    <a:lnTo>
                      <a:pt x="960" y="7"/>
                    </a:lnTo>
                    <a:lnTo>
                      <a:pt x="943" y="22"/>
                    </a:lnTo>
                    <a:lnTo>
                      <a:pt x="929" y="38"/>
                    </a:lnTo>
                    <a:lnTo>
                      <a:pt x="899" y="72"/>
                    </a:lnTo>
                    <a:lnTo>
                      <a:pt x="870" y="105"/>
                    </a:lnTo>
                    <a:lnTo>
                      <a:pt x="840" y="137"/>
                    </a:lnTo>
                    <a:lnTo>
                      <a:pt x="840" y="137"/>
                    </a:lnTo>
                    <a:lnTo>
                      <a:pt x="807" y="169"/>
                    </a:lnTo>
                    <a:lnTo>
                      <a:pt x="791" y="184"/>
                    </a:lnTo>
                    <a:lnTo>
                      <a:pt x="777" y="200"/>
                    </a:lnTo>
                    <a:lnTo>
                      <a:pt x="777" y="200"/>
                    </a:lnTo>
                    <a:lnTo>
                      <a:pt x="766" y="212"/>
                    </a:lnTo>
                    <a:lnTo>
                      <a:pt x="757" y="220"/>
                    </a:lnTo>
                    <a:lnTo>
                      <a:pt x="752" y="221"/>
                    </a:lnTo>
                    <a:lnTo>
                      <a:pt x="748" y="222"/>
                    </a:lnTo>
                    <a:lnTo>
                      <a:pt x="744" y="222"/>
                    </a:lnTo>
                    <a:lnTo>
                      <a:pt x="739" y="222"/>
                    </a:lnTo>
                    <a:lnTo>
                      <a:pt x="731" y="218"/>
                    </a:lnTo>
                    <a:lnTo>
                      <a:pt x="722" y="213"/>
                    </a:lnTo>
                    <a:lnTo>
                      <a:pt x="700" y="198"/>
                    </a:lnTo>
                    <a:lnTo>
                      <a:pt x="700" y="198"/>
                    </a:lnTo>
                    <a:lnTo>
                      <a:pt x="675" y="182"/>
                    </a:lnTo>
                    <a:lnTo>
                      <a:pt x="659" y="173"/>
                    </a:lnTo>
                    <a:lnTo>
                      <a:pt x="643" y="165"/>
                    </a:lnTo>
                    <a:lnTo>
                      <a:pt x="626" y="158"/>
                    </a:lnTo>
                    <a:lnTo>
                      <a:pt x="619" y="157"/>
                    </a:lnTo>
                    <a:lnTo>
                      <a:pt x="609" y="156"/>
                    </a:lnTo>
                    <a:lnTo>
                      <a:pt x="603" y="157"/>
                    </a:lnTo>
                    <a:lnTo>
                      <a:pt x="595" y="158"/>
                    </a:lnTo>
                    <a:lnTo>
                      <a:pt x="589" y="161"/>
                    </a:lnTo>
                    <a:lnTo>
                      <a:pt x="583" y="166"/>
                    </a:lnTo>
                    <a:lnTo>
                      <a:pt x="583" y="166"/>
                    </a:lnTo>
                    <a:lnTo>
                      <a:pt x="577" y="174"/>
                    </a:lnTo>
                    <a:lnTo>
                      <a:pt x="572" y="181"/>
                    </a:lnTo>
                    <a:lnTo>
                      <a:pt x="568" y="188"/>
                    </a:lnTo>
                    <a:lnTo>
                      <a:pt x="560" y="195"/>
                    </a:lnTo>
                    <a:lnTo>
                      <a:pt x="560" y="195"/>
                    </a:lnTo>
                    <a:lnTo>
                      <a:pt x="549" y="204"/>
                    </a:lnTo>
                    <a:lnTo>
                      <a:pt x="540" y="215"/>
                    </a:lnTo>
                    <a:lnTo>
                      <a:pt x="523" y="238"/>
                    </a:lnTo>
                    <a:lnTo>
                      <a:pt x="506" y="263"/>
                    </a:lnTo>
                    <a:lnTo>
                      <a:pt x="497" y="275"/>
                    </a:lnTo>
                    <a:lnTo>
                      <a:pt x="489" y="285"/>
                    </a:lnTo>
                    <a:lnTo>
                      <a:pt x="489" y="285"/>
                    </a:lnTo>
                    <a:lnTo>
                      <a:pt x="459" y="318"/>
                    </a:lnTo>
                    <a:lnTo>
                      <a:pt x="445" y="335"/>
                    </a:lnTo>
                    <a:lnTo>
                      <a:pt x="432" y="353"/>
                    </a:lnTo>
                    <a:lnTo>
                      <a:pt x="432" y="353"/>
                    </a:lnTo>
                    <a:lnTo>
                      <a:pt x="416" y="378"/>
                    </a:lnTo>
                    <a:lnTo>
                      <a:pt x="405" y="394"/>
                    </a:lnTo>
                    <a:lnTo>
                      <a:pt x="395" y="408"/>
                    </a:lnTo>
                    <a:lnTo>
                      <a:pt x="388" y="415"/>
                    </a:lnTo>
                    <a:lnTo>
                      <a:pt x="382" y="420"/>
                    </a:lnTo>
                    <a:lnTo>
                      <a:pt x="375" y="424"/>
                    </a:lnTo>
                    <a:lnTo>
                      <a:pt x="369" y="426"/>
                    </a:lnTo>
                    <a:lnTo>
                      <a:pt x="364" y="429"/>
                    </a:lnTo>
                    <a:lnTo>
                      <a:pt x="357" y="428"/>
                    </a:lnTo>
                    <a:lnTo>
                      <a:pt x="350" y="426"/>
                    </a:lnTo>
                    <a:lnTo>
                      <a:pt x="344" y="421"/>
                    </a:lnTo>
                    <a:lnTo>
                      <a:pt x="344" y="421"/>
                    </a:lnTo>
                    <a:lnTo>
                      <a:pt x="322" y="404"/>
                    </a:lnTo>
                    <a:lnTo>
                      <a:pt x="301" y="387"/>
                    </a:lnTo>
                    <a:lnTo>
                      <a:pt x="279" y="369"/>
                    </a:lnTo>
                    <a:lnTo>
                      <a:pt x="258" y="351"/>
                    </a:lnTo>
                    <a:lnTo>
                      <a:pt x="258" y="351"/>
                    </a:lnTo>
                    <a:lnTo>
                      <a:pt x="248" y="343"/>
                    </a:lnTo>
                    <a:lnTo>
                      <a:pt x="235" y="335"/>
                    </a:lnTo>
                    <a:lnTo>
                      <a:pt x="229" y="332"/>
                    </a:lnTo>
                    <a:lnTo>
                      <a:pt x="222" y="331"/>
                    </a:lnTo>
                    <a:lnTo>
                      <a:pt x="216" y="331"/>
                    </a:lnTo>
                    <a:lnTo>
                      <a:pt x="211" y="332"/>
                    </a:lnTo>
                    <a:lnTo>
                      <a:pt x="211" y="332"/>
                    </a:lnTo>
                    <a:lnTo>
                      <a:pt x="196" y="339"/>
                    </a:lnTo>
                    <a:lnTo>
                      <a:pt x="183" y="348"/>
                    </a:lnTo>
                    <a:lnTo>
                      <a:pt x="171" y="360"/>
                    </a:lnTo>
                    <a:lnTo>
                      <a:pt x="161" y="373"/>
                    </a:lnTo>
                    <a:lnTo>
                      <a:pt x="139" y="400"/>
                    </a:lnTo>
                    <a:lnTo>
                      <a:pt x="129" y="412"/>
                    </a:lnTo>
                    <a:lnTo>
                      <a:pt x="119" y="424"/>
                    </a:lnTo>
                    <a:lnTo>
                      <a:pt x="119" y="424"/>
                    </a:lnTo>
                    <a:lnTo>
                      <a:pt x="91" y="453"/>
                    </a:lnTo>
                    <a:lnTo>
                      <a:pt x="61" y="483"/>
                    </a:lnTo>
                    <a:lnTo>
                      <a:pt x="47" y="497"/>
                    </a:lnTo>
                    <a:lnTo>
                      <a:pt x="33" y="514"/>
                    </a:lnTo>
                    <a:lnTo>
                      <a:pt x="20" y="530"/>
                    </a:lnTo>
                    <a:lnTo>
                      <a:pt x="9" y="547"/>
                    </a:lnTo>
                    <a:lnTo>
                      <a:pt x="9" y="547"/>
                    </a:lnTo>
                    <a:lnTo>
                      <a:pt x="5" y="549"/>
                    </a:lnTo>
                    <a:lnTo>
                      <a:pt x="3" y="553"/>
                    </a:lnTo>
                    <a:lnTo>
                      <a:pt x="0" y="559"/>
                    </a:lnTo>
                    <a:lnTo>
                      <a:pt x="0" y="565"/>
                    </a:lnTo>
                    <a:lnTo>
                      <a:pt x="0" y="570"/>
                    </a:lnTo>
                    <a:lnTo>
                      <a:pt x="0" y="570"/>
                    </a:lnTo>
                    <a:lnTo>
                      <a:pt x="0" y="576"/>
                    </a:lnTo>
                    <a:lnTo>
                      <a:pt x="1" y="579"/>
                    </a:lnTo>
                    <a:lnTo>
                      <a:pt x="3" y="583"/>
                    </a:lnTo>
                    <a:lnTo>
                      <a:pt x="5" y="586"/>
                    </a:lnTo>
                    <a:lnTo>
                      <a:pt x="12" y="591"/>
                    </a:lnTo>
                    <a:lnTo>
                      <a:pt x="18" y="593"/>
                    </a:lnTo>
                    <a:lnTo>
                      <a:pt x="26" y="593"/>
                    </a:lnTo>
                    <a:lnTo>
                      <a:pt x="33" y="589"/>
                    </a:lnTo>
                    <a:lnTo>
                      <a:pt x="39" y="585"/>
                    </a:lnTo>
                    <a:lnTo>
                      <a:pt x="44" y="577"/>
                    </a:lnTo>
                    <a:lnTo>
                      <a:pt x="44" y="577"/>
                    </a:lnTo>
                    <a:lnTo>
                      <a:pt x="48" y="568"/>
                    </a:lnTo>
                    <a:lnTo>
                      <a:pt x="55" y="560"/>
                    </a:lnTo>
                    <a:lnTo>
                      <a:pt x="69" y="543"/>
                    </a:lnTo>
                    <a:lnTo>
                      <a:pt x="85" y="527"/>
                    </a:lnTo>
                    <a:lnTo>
                      <a:pt x="99" y="513"/>
                    </a:lnTo>
                    <a:lnTo>
                      <a:pt x="99" y="513"/>
                    </a:lnTo>
                    <a:lnTo>
                      <a:pt x="137" y="471"/>
                    </a:lnTo>
                    <a:lnTo>
                      <a:pt x="176" y="429"/>
                    </a:lnTo>
                    <a:lnTo>
                      <a:pt x="176" y="429"/>
                    </a:lnTo>
                    <a:lnTo>
                      <a:pt x="197" y="404"/>
                    </a:lnTo>
                    <a:lnTo>
                      <a:pt x="218" y="379"/>
                    </a:lnTo>
                    <a:lnTo>
                      <a:pt x="218" y="379"/>
                    </a:lnTo>
                    <a:lnTo>
                      <a:pt x="221" y="383"/>
                    </a:lnTo>
                    <a:lnTo>
                      <a:pt x="231" y="391"/>
                    </a:lnTo>
                    <a:lnTo>
                      <a:pt x="264" y="417"/>
                    </a:lnTo>
                    <a:lnTo>
                      <a:pt x="311" y="454"/>
                    </a:lnTo>
                    <a:lnTo>
                      <a:pt x="311" y="454"/>
                    </a:lnTo>
                    <a:lnTo>
                      <a:pt x="324" y="463"/>
                    </a:lnTo>
                    <a:lnTo>
                      <a:pt x="335" y="471"/>
                    </a:lnTo>
                    <a:lnTo>
                      <a:pt x="345" y="476"/>
                    </a:lnTo>
                    <a:lnTo>
                      <a:pt x="357" y="479"/>
                    </a:lnTo>
                    <a:lnTo>
                      <a:pt x="367" y="479"/>
                    </a:lnTo>
                    <a:lnTo>
                      <a:pt x="378" y="476"/>
                    </a:lnTo>
                    <a:lnTo>
                      <a:pt x="391" y="470"/>
                    </a:lnTo>
                    <a:lnTo>
                      <a:pt x="404" y="459"/>
                    </a:lnTo>
                    <a:lnTo>
                      <a:pt x="404" y="459"/>
                    </a:lnTo>
                    <a:lnTo>
                      <a:pt x="422" y="442"/>
                    </a:lnTo>
                    <a:lnTo>
                      <a:pt x="439" y="424"/>
                    </a:lnTo>
                    <a:lnTo>
                      <a:pt x="456" y="403"/>
                    </a:lnTo>
                    <a:lnTo>
                      <a:pt x="472" y="383"/>
                    </a:lnTo>
                    <a:lnTo>
                      <a:pt x="504" y="341"/>
                    </a:lnTo>
                    <a:lnTo>
                      <a:pt x="519" y="321"/>
                    </a:lnTo>
                    <a:lnTo>
                      <a:pt x="535" y="301"/>
                    </a:lnTo>
                    <a:lnTo>
                      <a:pt x="535" y="301"/>
                    </a:lnTo>
                    <a:lnTo>
                      <a:pt x="560" y="270"/>
                    </a:lnTo>
                    <a:lnTo>
                      <a:pt x="585" y="238"/>
                    </a:lnTo>
                    <a:lnTo>
                      <a:pt x="585" y="238"/>
                    </a:lnTo>
                    <a:lnTo>
                      <a:pt x="590" y="232"/>
                    </a:lnTo>
                    <a:lnTo>
                      <a:pt x="594" y="229"/>
                    </a:lnTo>
                    <a:lnTo>
                      <a:pt x="599" y="226"/>
                    </a:lnTo>
                    <a:lnTo>
                      <a:pt x="603" y="221"/>
                    </a:lnTo>
                    <a:lnTo>
                      <a:pt x="603" y="221"/>
                    </a:lnTo>
                    <a:lnTo>
                      <a:pt x="607" y="217"/>
                    </a:lnTo>
                    <a:lnTo>
                      <a:pt x="609" y="213"/>
                    </a:lnTo>
                    <a:lnTo>
                      <a:pt x="612" y="208"/>
                    </a:lnTo>
                    <a:lnTo>
                      <a:pt x="613" y="207"/>
                    </a:lnTo>
                    <a:lnTo>
                      <a:pt x="616" y="207"/>
                    </a:lnTo>
                    <a:lnTo>
                      <a:pt x="628" y="211"/>
                    </a:lnTo>
                    <a:lnTo>
                      <a:pt x="628" y="211"/>
                    </a:lnTo>
                    <a:lnTo>
                      <a:pt x="641" y="218"/>
                    </a:lnTo>
                    <a:lnTo>
                      <a:pt x="657" y="229"/>
                    </a:lnTo>
                    <a:lnTo>
                      <a:pt x="691" y="253"/>
                    </a:lnTo>
                    <a:lnTo>
                      <a:pt x="708" y="264"/>
                    </a:lnTo>
                    <a:lnTo>
                      <a:pt x="726" y="272"/>
                    </a:lnTo>
                    <a:lnTo>
                      <a:pt x="734" y="275"/>
                    </a:lnTo>
                    <a:lnTo>
                      <a:pt x="743" y="276"/>
                    </a:lnTo>
                    <a:lnTo>
                      <a:pt x="751" y="276"/>
                    </a:lnTo>
                    <a:lnTo>
                      <a:pt x="757" y="275"/>
                    </a:lnTo>
                    <a:lnTo>
                      <a:pt x="757" y="275"/>
                    </a:lnTo>
                    <a:lnTo>
                      <a:pt x="765" y="272"/>
                    </a:lnTo>
                    <a:lnTo>
                      <a:pt x="772" y="270"/>
                    </a:lnTo>
                    <a:lnTo>
                      <a:pt x="786" y="259"/>
                    </a:lnTo>
                    <a:lnTo>
                      <a:pt x="800" y="247"/>
                    </a:lnTo>
                    <a:lnTo>
                      <a:pt x="814" y="234"/>
                    </a:lnTo>
                    <a:lnTo>
                      <a:pt x="838" y="207"/>
                    </a:lnTo>
                    <a:lnTo>
                      <a:pt x="861" y="182"/>
                    </a:lnTo>
                    <a:lnTo>
                      <a:pt x="861" y="182"/>
                    </a:lnTo>
                    <a:lnTo>
                      <a:pt x="893" y="147"/>
                    </a:lnTo>
                    <a:lnTo>
                      <a:pt x="926" y="110"/>
                    </a:lnTo>
                    <a:lnTo>
                      <a:pt x="957" y="73"/>
                    </a:lnTo>
                    <a:lnTo>
                      <a:pt x="974" y="56"/>
                    </a:lnTo>
                    <a:lnTo>
                      <a:pt x="991" y="39"/>
                    </a:lnTo>
                    <a:lnTo>
                      <a:pt x="991" y="39"/>
                    </a:lnTo>
                    <a:lnTo>
                      <a:pt x="995" y="35"/>
                    </a:lnTo>
                    <a:lnTo>
                      <a:pt x="998" y="30"/>
                    </a:lnTo>
                    <a:lnTo>
                      <a:pt x="998" y="26"/>
                    </a:lnTo>
                    <a:lnTo>
                      <a:pt x="999" y="22"/>
                    </a:lnTo>
                    <a:lnTo>
                      <a:pt x="998" y="18"/>
                    </a:lnTo>
                    <a:lnTo>
                      <a:pt x="997" y="14"/>
                    </a:lnTo>
                    <a:lnTo>
                      <a:pt x="991" y="8"/>
                    </a:lnTo>
                    <a:lnTo>
                      <a:pt x="985" y="3"/>
                    </a:lnTo>
                    <a:lnTo>
                      <a:pt x="981" y="1"/>
                    </a:lnTo>
                    <a:lnTo>
                      <a:pt x="977" y="0"/>
                    </a:lnTo>
                    <a:lnTo>
                      <a:pt x="972" y="0"/>
                    </a:lnTo>
                    <a:lnTo>
                      <a:pt x="968" y="1"/>
                    </a:lnTo>
                    <a:lnTo>
                      <a:pt x="964" y="3"/>
                    </a:lnTo>
                    <a:lnTo>
                      <a:pt x="960" y="7"/>
                    </a:lnTo>
                    <a:lnTo>
                      <a:pt x="960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Freeform 1253"/>
              <p:cNvSpPr/>
              <p:nvPr/>
            </p:nvSpPr>
            <p:spPr bwMode="auto">
              <a:xfrm>
                <a:off x="5360988" y="2268538"/>
                <a:ext cx="438150" cy="261938"/>
              </a:xfrm>
              <a:custGeom>
                <a:avLst/>
                <a:gdLst/>
                <a:ahLst/>
                <a:cxnLst>
                  <a:cxn ang="0">
                    <a:pos x="980" y="112"/>
                  </a:cxn>
                  <a:cxn ang="0">
                    <a:pos x="884" y="208"/>
                  </a:cxn>
                  <a:cxn ang="0">
                    <a:pos x="812" y="278"/>
                  </a:cxn>
                  <a:cxn ang="0">
                    <a:pos x="777" y="327"/>
                  </a:cxn>
                  <a:cxn ang="0">
                    <a:pos x="764" y="338"/>
                  </a:cxn>
                  <a:cxn ang="0">
                    <a:pos x="722" y="329"/>
                  </a:cxn>
                  <a:cxn ang="0">
                    <a:pos x="651" y="282"/>
                  </a:cxn>
                  <a:cxn ang="0">
                    <a:pos x="619" y="261"/>
                  </a:cxn>
                  <a:cxn ang="0">
                    <a:pos x="594" y="260"/>
                  </a:cxn>
                  <a:cxn ang="0">
                    <a:pos x="560" y="286"/>
                  </a:cxn>
                  <a:cxn ang="0">
                    <a:pos x="447" y="402"/>
                  </a:cxn>
                  <a:cxn ang="0">
                    <a:pos x="388" y="472"/>
                  </a:cxn>
                  <a:cxn ang="0">
                    <a:pos x="344" y="540"/>
                  </a:cxn>
                  <a:cxn ang="0">
                    <a:pos x="254" y="476"/>
                  </a:cxn>
                  <a:cxn ang="0">
                    <a:pos x="212" y="429"/>
                  </a:cxn>
                  <a:cxn ang="0">
                    <a:pos x="192" y="418"/>
                  </a:cxn>
                  <a:cxn ang="0">
                    <a:pos x="173" y="429"/>
                  </a:cxn>
                  <a:cxn ang="0">
                    <a:pos x="161" y="438"/>
                  </a:cxn>
                  <a:cxn ang="0">
                    <a:pos x="149" y="446"/>
                  </a:cxn>
                  <a:cxn ang="0">
                    <a:pos x="112" y="499"/>
                  </a:cxn>
                  <a:cxn ang="0">
                    <a:pos x="52" y="575"/>
                  </a:cxn>
                  <a:cxn ang="0">
                    <a:pos x="9" y="616"/>
                  </a:cxn>
                  <a:cxn ang="0">
                    <a:pos x="0" y="630"/>
                  </a:cxn>
                  <a:cxn ang="0">
                    <a:pos x="12" y="656"/>
                  </a:cxn>
                  <a:cxn ang="0">
                    <a:pos x="27" y="657"/>
                  </a:cxn>
                  <a:cxn ang="0">
                    <a:pos x="63" y="630"/>
                  </a:cxn>
                  <a:cxn ang="0">
                    <a:pos x="140" y="540"/>
                  </a:cxn>
                  <a:cxn ang="0">
                    <a:pos x="174" y="497"/>
                  </a:cxn>
                  <a:cxn ang="0">
                    <a:pos x="190" y="473"/>
                  </a:cxn>
                  <a:cxn ang="0">
                    <a:pos x="268" y="544"/>
                  </a:cxn>
                  <a:cxn ang="0">
                    <a:pos x="319" y="583"/>
                  </a:cxn>
                  <a:cxn ang="0">
                    <a:pos x="354" y="595"/>
                  </a:cxn>
                  <a:cxn ang="0">
                    <a:pos x="368" y="588"/>
                  </a:cxn>
                  <a:cxn ang="0">
                    <a:pos x="404" y="533"/>
                  </a:cxn>
                  <a:cxn ang="0">
                    <a:pos x="455" y="461"/>
                  </a:cxn>
                  <a:cxn ang="0">
                    <a:pos x="515" y="395"/>
                  </a:cxn>
                  <a:cxn ang="0">
                    <a:pos x="566" y="347"/>
                  </a:cxn>
                  <a:cxn ang="0">
                    <a:pos x="591" y="319"/>
                  </a:cxn>
                  <a:cxn ang="0">
                    <a:pos x="613" y="312"/>
                  </a:cxn>
                  <a:cxn ang="0">
                    <a:pos x="654" y="341"/>
                  </a:cxn>
                  <a:cxn ang="0">
                    <a:pos x="726" y="381"/>
                  </a:cxn>
                  <a:cxn ang="0">
                    <a:pos x="764" y="389"/>
                  </a:cxn>
                  <a:cxn ang="0">
                    <a:pos x="794" y="378"/>
                  </a:cxn>
                  <a:cxn ang="0">
                    <a:pos x="833" y="333"/>
                  </a:cxn>
                  <a:cxn ang="0">
                    <a:pos x="865" y="291"/>
                  </a:cxn>
                  <a:cxn ang="0">
                    <a:pos x="965" y="196"/>
                  </a:cxn>
                  <a:cxn ang="0">
                    <a:pos x="1011" y="147"/>
                  </a:cxn>
                  <a:cxn ang="0">
                    <a:pos x="1060" y="96"/>
                  </a:cxn>
                  <a:cxn ang="0">
                    <a:pos x="1099" y="40"/>
                  </a:cxn>
                  <a:cxn ang="0">
                    <a:pos x="1104" y="22"/>
                  </a:cxn>
                  <a:cxn ang="0">
                    <a:pos x="1086" y="1"/>
                  </a:cxn>
                  <a:cxn ang="0">
                    <a:pos x="1070" y="3"/>
                  </a:cxn>
                </a:cxnLst>
                <a:rect l="0" t="0" r="r" b="b"/>
                <a:pathLst>
                  <a:path w="1104" h="659">
                    <a:moveTo>
                      <a:pt x="1066" y="7"/>
                    </a:moveTo>
                    <a:lnTo>
                      <a:pt x="1066" y="7"/>
                    </a:lnTo>
                    <a:lnTo>
                      <a:pt x="1024" y="61"/>
                    </a:lnTo>
                    <a:lnTo>
                      <a:pt x="980" y="112"/>
                    </a:lnTo>
                    <a:lnTo>
                      <a:pt x="958" y="137"/>
                    </a:lnTo>
                    <a:lnTo>
                      <a:pt x="934" y="162"/>
                    </a:lnTo>
                    <a:lnTo>
                      <a:pt x="909" y="185"/>
                    </a:lnTo>
                    <a:lnTo>
                      <a:pt x="884" y="208"/>
                    </a:lnTo>
                    <a:lnTo>
                      <a:pt x="884" y="208"/>
                    </a:lnTo>
                    <a:lnTo>
                      <a:pt x="854" y="234"/>
                    </a:lnTo>
                    <a:lnTo>
                      <a:pt x="825" y="262"/>
                    </a:lnTo>
                    <a:lnTo>
                      <a:pt x="812" y="278"/>
                    </a:lnTo>
                    <a:lnTo>
                      <a:pt x="799" y="294"/>
                    </a:lnTo>
                    <a:lnTo>
                      <a:pt x="787" y="310"/>
                    </a:lnTo>
                    <a:lnTo>
                      <a:pt x="777" y="327"/>
                    </a:lnTo>
                    <a:lnTo>
                      <a:pt x="777" y="327"/>
                    </a:lnTo>
                    <a:lnTo>
                      <a:pt x="774" y="330"/>
                    </a:lnTo>
                    <a:lnTo>
                      <a:pt x="772" y="333"/>
                    </a:lnTo>
                    <a:lnTo>
                      <a:pt x="768" y="336"/>
                    </a:lnTo>
                    <a:lnTo>
                      <a:pt x="764" y="338"/>
                    </a:lnTo>
                    <a:lnTo>
                      <a:pt x="755" y="340"/>
                    </a:lnTo>
                    <a:lnTo>
                      <a:pt x="744" y="338"/>
                    </a:lnTo>
                    <a:lnTo>
                      <a:pt x="734" y="334"/>
                    </a:lnTo>
                    <a:lnTo>
                      <a:pt x="722" y="329"/>
                    </a:lnTo>
                    <a:lnTo>
                      <a:pt x="710" y="323"/>
                    </a:lnTo>
                    <a:lnTo>
                      <a:pt x="699" y="315"/>
                    </a:lnTo>
                    <a:lnTo>
                      <a:pt x="674" y="298"/>
                    </a:lnTo>
                    <a:lnTo>
                      <a:pt x="651" y="282"/>
                    </a:lnTo>
                    <a:lnTo>
                      <a:pt x="632" y="269"/>
                    </a:lnTo>
                    <a:lnTo>
                      <a:pt x="625" y="264"/>
                    </a:lnTo>
                    <a:lnTo>
                      <a:pt x="619" y="261"/>
                    </a:lnTo>
                    <a:lnTo>
                      <a:pt x="619" y="261"/>
                    </a:lnTo>
                    <a:lnTo>
                      <a:pt x="612" y="260"/>
                    </a:lnTo>
                    <a:lnTo>
                      <a:pt x="606" y="259"/>
                    </a:lnTo>
                    <a:lnTo>
                      <a:pt x="599" y="259"/>
                    </a:lnTo>
                    <a:lnTo>
                      <a:pt x="594" y="260"/>
                    </a:lnTo>
                    <a:lnTo>
                      <a:pt x="585" y="264"/>
                    </a:lnTo>
                    <a:lnTo>
                      <a:pt x="576" y="269"/>
                    </a:lnTo>
                    <a:lnTo>
                      <a:pt x="568" y="277"/>
                    </a:lnTo>
                    <a:lnTo>
                      <a:pt x="560" y="286"/>
                    </a:lnTo>
                    <a:lnTo>
                      <a:pt x="544" y="304"/>
                    </a:lnTo>
                    <a:lnTo>
                      <a:pt x="544" y="304"/>
                    </a:lnTo>
                    <a:lnTo>
                      <a:pt x="480" y="370"/>
                    </a:lnTo>
                    <a:lnTo>
                      <a:pt x="447" y="402"/>
                    </a:lnTo>
                    <a:lnTo>
                      <a:pt x="416" y="436"/>
                    </a:lnTo>
                    <a:lnTo>
                      <a:pt x="416" y="436"/>
                    </a:lnTo>
                    <a:lnTo>
                      <a:pt x="402" y="453"/>
                    </a:lnTo>
                    <a:lnTo>
                      <a:pt x="388" y="472"/>
                    </a:lnTo>
                    <a:lnTo>
                      <a:pt x="364" y="508"/>
                    </a:lnTo>
                    <a:lnTo>
                      <a:pt x="364" y="508"/>
                    </a:lnTo>
                    <a:lnTo>
                      <a:pt x="344" y="540"/>
                    </a:lnTo>
                    <a:lnTo>
                      <a:pt x="344" y="540"/>
                    </a:lnTo>
                    <a:lnTo>
                      <a:pt x="309" y="517"/>
                    </a:lnTo>
                    <a:lnTo>
                      <a:pt x="290" y="504"/>
                    </a:lnTo>
                    <a:lnTo>
                      <a:pt x="272" y="490"/>
                    </a:lnTo>
                    <a:lnTo>
                      <a:pt x="254" y="476"/>
                    </a:lnTo>
                    <a:lnTo>
                      <a:pt x="238" y="460"/>
                    </a:lnTo>
                    <a:lnTo>
                      <a:pt x="224" y="444"/>
                    </a:lnTo>
                    <a:lnTo>
                      <a:pt x="212" y="429"/>
                    </a:lnTo>
                    <a:lnTo>
                      <a:pt x="212" y="429"/>
                    </a:lnTo>
                    <a:lnTo>
                      <a:pt x="208" y="425"/>
                    </a:lnTo>
                    <a:lnTo>
                      <a:pt x="203" y="421"/>
                    </a:lnTo>
                    <a:lnTo>
                      <a:pt x="198" y="418"/>
                    </a:lnTo>
                    <a:lnTo>
                      <a:pt x="192" y="418"/>
                    </a:lnTo>
                    <a:lnTo>
                      <a:pt x="187" y="419"/>
                    </a:lnTo>
                    <a:lnTo>
                      <a:pt x="182" y="421"/>
                    </a:lnTo>
                    <a:lnTo>
                      <a:pt x="177" y="425"/>
                    </a:lnTo>
                    <a:lnTo>
                      <a:pt x="173" y="429"/>
                    </a:lnTo>
                    <a:lnTo>
                      <a:pt x="173" y="429"/>
                    </a:lnTo>
                    <a:lnTo>
                      <a:pt x="170" y="431"/>
                    </a:lnTo>
                    <a:lnTo>
                      <a:pt x="167" y="434"/>
                    </a:lnTo>
                    <a:lnTo>
                      <a:pt x="161" y="438"/>
                    </a:lnTo>
                    <a:lnTo>
                      <a:pt x="154" y="440"/>
                    </a:lnTo>
                    <a:lnTo>
                      <a:pt x="152" y="443"/>
                    </a:lnTo>
                    <a:lnTo>
                      <a:pt x="149" y="446"/>
                    </a:lnTo>
                    <a:lnTo>
                      <a:pt x="149" y="446"/>
                    </a:lnTo>
                    <a:lnTo>
                      <a:pt x="141" y="460"/>
                    </a:lnTo>
                    <a:lnTo>
                      <a:pt x="133" y="473"/>
                    </a:lnTo>
                    <a:lnTo>
                      <a:pt x="123" y="486"/>
                    </a:lnTo>
                    <a:lnTo>
                      <a:pt x="112" y="499"/>
                    </a:lnTo>
                    <a:lnTo>
                      <a:pt x="112" y="499"/>
                    </a:lnTo>
                    <a:lnTo>
                      <a:pt x="89" y="529"/>
                    </a:lnTo>
                    <a:lnTo>
                      <a:pt x="64" y="561"/>
                    </a:lnTo>
                    <a:lnTo>
                      <a:pt x="52" y="575"/>
                    </a:lnTo>
                    <a:lnTo>
                      <a:pt x="39" y="589"/>
                    </a:lnTo>
                    <a:lnTo>
                      <a:pt x="25" y="602"/>
                    </a:lnTo>
                    <a:lnTo>
                      <a:pt x="9" y="616"/>
                    </a:lnTo>
                    <a:lnTo>
                      <a:pt x="9" y="616"/>
                    </a:lnTo>
                    <a:lnTo>
                      <a:pt x="5" y="618"/>
                    </a:lnTo>
                    <a:lnTo>
                      <a:pt x="3" y="622"/>
                    </a:lnTo>
                    <a:lnTo>
                      <a:pt x="0" y="626"/>
                    </a:lnTo>
                    <a:lnTo>
                      <a:pt x="0" y="630"/>
                    </a:lnTo>
                    <a:lnTo>
                      <a:pt x="0" y="639"/>
                    </a:lnTo>
                    <a:lnTo>
                      <a:pt x="3" y="647"/>
                    </a:lnTo>
                    <a:lnTo>
                      <a:pt x="8" y="653"/>
                    </a:lnTo>
                    <a:lnTo>
                      <a:pt x="12" y="656"/>
                    </a:lnTo>
                    <a:lnTo>
                      <a:pt x="16" y="657"/>
                    </a:lnTo>
                    <a:lnTo>
                      <a:pt x="20" y="659"/>
                    </a:lnTo>
                    <a:lnTo>
                      <a:pt x="24" y="659"/>
                    </a:lnTo>
                    <a:lnTo>
                      <a:pt x="27" y="657"/>
                    </a:lnTo>
                    <a:lnTo>
                      <a:pt x="33" y="655"/>
                    </a:lnTo>
                    <a:lnTo>
                      <a:pt x="33" y="655"/>
                    </a:lnTo>
                    <a:lnTo>
                      <a:pt x="48" y="643"/>
                    </a:lnTo>
                    <a:lnTo>
                      <a:pt x="63" y="630"/>
                    </a:lnTo>
                    <a:lnTo>
                      <a:pt x="77" y="616"/>
                    </a:lnTo>
                    <a:lnTo>
                      <a:pt x="90" y="601"/>
                    </a:lnTo>
                    <a:lnTo>
                      <a:pt x="116" y="570"/>
                    </a:lnTo>
                    <a:lnTo>
                      <a:pt x="140" y="540"/>
                    </a:lnTo>
                    <a:lnTo>
                      <a:pt x="140" y="540"/>
                    </a:lnTo>
                    <a:lnTo>
                      <a:pt x="150" y="525"/>
                    </a:lnTo>
                    <a:lnTo>
                      <a:pt x="162" y="511"/>
                    </a:lnTo>
                    <a:lnTo>
                      <a:pt x="174" y="497"/>
                    </a:lnTo>
                    <a:lnTo>
                      <a:pt x="183" y="481"/>
                    </a:lnTo>
                    <a:lnTo>
                      <a:pt x="183" y="481"/>
                    </a:lnTo>
                    <a:lnTo>
                      <a:pt x="190" y="473"/>
                    </a:lnTo>
                    <a:lnTo>
                      <a:pt x="190" y="473"/>
                    </a:lnTo>
                    <a:lnTo>
                      <a:pt x="201" y="486"/>
                    </a:lnTo>
                    <a:lnTo>
                      <a:pt x="213" y="499"/>
                    </a:lnTo>
                    <a:lnTo>
                      <a:pt x="241" y="521"/>
                    </a:lnTo>
                    <a:lnTo>
                      <a:pt x="268" y="544"/>
                    </a:lnTo>
                    <a:lnTo>
                      <a:pt x="296" y="565"/>
                    </a:lnTo>
                    <a:lnTo>
                      <a:pt x="296" y="565"/>
                    </a:lnTo>
                    <a:lnTo>
                      <a:pt x="310" y="576"/>
                    </a:lnTo>
                    <a:lnTo>
                      <a:pt x="319" y="583"/>
                    </a:lnTo>
                    <a:lnTo>
                      <a:pt x="330" y="589"/>
                    </a:lnTo>
                    <a:lnTo>
                      <a:pt x="340" y="593"/>
                    </a:lnTo>
                    <a:lnTo>
                      <a:pt x="349" y="595"/>
                    </a:lnTo>
                    <a:lnTo>
                      <a:pt x="354" y="595"/>
                    </a:lnTo>
                    <a:lnTo>
                      <a:pt x="360" y="593"/>
                    </a:lnTo>
                    <a:lnTo>
                      <a:pt x="364" y="592"/>
                    </a:lnTo>
                    <a:lnTo>
                      <a:pt x="368" y="588"/>
                    </a:lnTo>
                    <a:lnTo>
                      <a:pt x="368" y="588"/>
                    </a:lnTo>
                    <a:lnTo>
                      <a:pt x="375" y="580"/>
                    </a:lnTo>
                    <a:lnTo>
                      <a:pt x="381" y="571"/>
                    </a:lnTo>
                    <a:lnTo>
                      <a:pt x="392" y="553"/>
                    </a:lnTo>
                    <a:lnTo>
                      <a:pt x="404" y="533"/>
                    </a:lnTo>
                    <a:lnTo>
                      <a:pt x="415" y="515"/>
                    </a:lnTo>
                    <a:lnTo>
                      <a:pt x="415" y="515"/>
                    </a:lnTo>
                    <a:lnTo>
                      <a:pt x="434" y="487"/>
                    </a:lnTo>
                    <a:lnTo>
                      <a:pt x="455" y="461"/>
                    </a:lnTo>
                    <a:lnTo>
                      <a:pt x="477" y="436"/>
                    </a:lnTo>
                    <a:lnTo>
                      <a:pt x="500" y="412"/>
                    </a:lnTo>
                    <a:lnTo>
                      <a:pt x="500" y="412"/>
                    </a:lnTo>
                    <a:lnTo>
                      <a:pt x="515" y="395"/>
                    </a:lnTo>
                    <a:lnTo>
                      <a:pt x="534" y="380"/>
                    </a:lnTo>
                    <a:lnTo>
                      <a:pt x="551" y="364"/>
                    </a:lnTo>
                    <a:lnTo>
                      <a:pt x="559" y="357"/>
                    </a:lnTo>
                    <a:lnTo>
                      <a:pt x="566" y="347"/>
                    </a:lnTo>
                    <a:lnTo>
                      <a:pt x="566" y="347"/>
                    </a:lnTo>
                    <a:lnTo>
                      <a:pt x="578" y="332"/>
                    </a:lnTo>
                    <a:lnTo>
                      <a:pt x="585" y="324"/>
                    </a:lnTo>
                    <a:lnTo>
                      <a:pt x="591" y="319"/>
                    </a:lnTo>
                    <a:lnTo>
                      <a:pt x="598" y="313"/>
                    </a:lnTo>
                    <a:lnTo>
                      <a:pt x="606" y="312"/>
                    </a:lnTo>
                    <a:lnTo>
                      <a:pt x="610" y="312"/>
                    </a:lnTo>
                    <a:lnTo>
                      <a:pt x="613" y="312"/>
                    </a:lnTo>
                    <a:lnTo>
                      <a:pt x="617" y="315"/>
                    </a:lnTo>
                    <a:lnTo>
                      <a:pt x="623" y="317"/>
                    </a:lnTo>
                    <a:lnTo>
                      <a:pt x="623" y="317"/>
                    </a:lnTo>
                    <a:lnTo>
                      <a:pt x="654" y="341"/>
                    </a:lnTo>
                    <a:lnTo>
                      <a:pt x="671" y="353"/>
                    </a:lnTo>
                    <a:lnTo>
                      <a:pt x="689" y="364"/>
                    </a:lnTo>
                    <a:lnTo>
                      <a:pt x="708" y="374"/>
                    </a:lnTo>
                    <a:lnTo>
                      <a:pt x="726" y="381"/>
                    </a:lnTo>
                    <a:lnTo>
                      <a:pt x="744" y="387"/>
                    </a:lnTo>
                    <a:lnTo>
                      <a:pt x="755" y="389"/>
                    </a:lnTo>
                    <a:lnTo>
                      <a:pt x="764" y="389"/>
                    </a:lnTo>
                    <a:lnTo>
                      <a:pt x="764" y="389"/>
                    </a:lnTo>
                    <a:lnTo>
                      <a:pt x="772" y="389"/>
                    </a:lnTo>
                    <a:lnTo>
                      <a:pt x="780" y="387"/>
                    </a:lnTo>
                    <a:lnTo>
                      <a:pt x="786" y="383"/>
                    </a:lnTo>
                    <a:lnTo>
                      <a:pt x="794" y="378"/>
                    </a:lnTo>
                    <a:lnTo>
                      <a:pt x="801" y="372"/>
                    </a:lnTo>
                    <a:lnTo>
                      <a:pt x="808" y="366"/>
                    </a:lnTo>
                    <a:lnTo>
                      <a:pt x="821" y="350"/>
                    </a:lnTo>
                    <a:lnTo>
                      <a:pt x="833" y="333"/>
                    </a:lnTo>
                    <a:lnTo>
                      <a:pt x="845" y="316"/>
                    </a:lnTo>
                    <a:lnTo>
                      <a:pt x="855" y="302"/>
                    </a:lnTo>
                    <a:lnTo>
                      <a:pt x="865" y="291"/>
                    </a:lnTo>
                    <a:lnTo>
                      <a:pt x="865" y="291"/>
                    </a:lnTo>
                    <a:lnTo>
                      <a:pt x="893" y="264"/>
                    </a:lnTo>
                    <a:lnTo>
                      <a:pt x="923" y="238"/>
                    </a:lnTo>
                    <a:lnTo>
                      <a:pt x="951" y="210"/>
                    </a:lnTo>
                    <a:lnTo>
                      <a:pt x="965" y="196"/>
                    </a:lnTo>
                    <a:lnTo>
                      <a:pt x="978" y="181"/>
                    </a:lnTo>
                    <a:lnTo>
                      <a:pt x="978" y="181"/>
                    </a:lnTo>
                    <a:lnTo>
                      <a:pt x="994" y="163"/>
                    </a:lnTo>
                    <a:lnTo>
                      <a:pt x="1011" y="147"/>
                    </a:lnTo>
                    <a:lnTo>
                      <a:pt x="1028" y="130"/>
                    </a:lnTo>
                    <a:lnTo>
                      <a:pt x="1045" y="113"/>
                    </a:lnTo>
                    <a:lnTo>
                      <a:pt x="1045" y="113"/>
                    </a:lnTo>
                    <a:lnTo>
                      <a:pt x="1060" y="96"/>
                    </a:lnTo>
                    <a:lnTo>
                      <a:pt x="1073" y="77"/>
                    </a:lnTo>
                    <a:lnTo>
                      <a:pt x="1086" y="58"/>
                    </a:lnTo>
                    <a:lnTo>
                      <a:pt x="1099" y="40"/>
                    </a:lnTo>
                    <a:lnTo>
                      <a:pt x="1099" y="40"/>
                    </a:lnTo>
                    <a:lnTo>
                      <a:pt x="1101" y="36"/>
                    </a:lnTo>
                    <a:lnTo>
                      <a:pt x="1103" y="31"/>
                    </a:lnTo>
                    <a:lnTo>
                      <a:pt x="1104" y="27"/>
                    </a:lnTo>
                    <a:lnTo>
                      <a:pt x="1104" y="22"/>
                    </a:lnTo>
                    <a:lnTo>
                      <a:pt x="1101" y="14"/>
                    </a:lnTo>
                    <a:lnTo>
                      <a:pt x="1096" y="6"/>
                    </a:lnTo>
                    <a:lnTo>
                      <a:pt x="1090" y="2"/>
                    </a:lnTo>
                    <a:lnTo>
                      <a:pt x="1086" y="1"/>
                    </a:lnTo>
                    <a:lnTo>
                      <a:pt x="1082" y="0"/>
                    </a:lnTo>
                    <a:lnTo>
                      <a:pt x="1078" y="0"/>
                    </a:lnTo>
                    <a:lnTo>
                      <a:pt x="1074" y="1"/>
                    </a:lnTo>
                    <a:lnTo>
                      <a:pt x="1070" y="3"/>
                    </a:lnTo>
                    <a:lnTo>
                      <a:pt x="1066" y="7"/>
                    </a:lnTo>
                    <a:lnTo>
                      <a:pt x="1066" y="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Freeform 1254"/>
              <p:cNvSpPr/>
              <p:nvPr/>
            </p:nvSpPr>
            <p:spPr bwMode="auto">
              <a:xfrm>
                <a:off x="5692776" y="2171700"/>
                <a:ext cx="147638" cy="136525"/>
              </a:xfrm>
              <a:custGeom>
                <a:avLst/>
                <a:gdLst/>
                <a:ahLst/>
                <a:cxnLst>
                  <a:cxn ang="0">
                    <a:pos x="332" y="17"/>
                  </a:cxn>
                  <a:cxn ang="0">
                    <a:pos x="325" y="4"/>
                  </a:cxn>
                  <a:cxn ang="0">
                    <a:pos x="310" y="0"/>
                  </a:cxn>
                  <a:cxn ang="0">
                    <a:pos x="298" y="0"/>
                  </a:cxn>
                  <a:cxn ang="0">
                    <a:pos x="233" y="3"/>
                  </a:cxn>
                  <a:cxn ang="0">
                    <a:pos x="130" y="17"/>
                  </a:cxn>
                  <a:cxn ang="0">
                    <a:pos x="34" y="46"/>
                  </a:cxn>
                  <a:cxn ang="0">
                    <a:pos x="9" y="62"/>
                  </a:cxn>
                  <a:cxn ang="0">
                    <a:pos x="1" y="75"/>
                  </a:cxn>
                  <a:cxn ang="0">
                    <a:pos x="4" y="97"/>
                  </a:cxn>
                  <a:cxn ang="0">
                    <a:pos x="28" y="123"/>
                  </a:cxn>
                  <a:cxn ang="0">
                    <a:pos x="81" y="161"/>
                  </a:cxn>
                  <a:cxn ang="0">
                    <a:pos x="102" y="174"/>
                  </a:cxn>
                  <a:cxn ang="0">
                    <a:pos x="119" y="172"/>
                  </a:cxn>
                  <a:cxn ang="0">
                    <a:pos x="131" y="157"/>
                  </a:cxn>
                  <a:cxn ang="0">
                    <a:pos x="131" y="148"/>
                  </a:cxn>
                  <a:cxn ang="0">
                    <a:pos x="128" y="135"/>
                  </a:cxn>
                  <a:cxn ang="0">
                    <a:pos x="111" y="126"/>
                  </a:cxn>
                  <a:cxn ang="0">
                    <a:pos x="67" y="98"/>
                  </a:cxn>
                  <a:cxn ang="0">
                    <a:pos x="62" y="93"/>
                  </a:cxn>
                  <a:cxn ang="0">
                    <a:pos x="69" y="83"/>
                  </a:cxn>
                  <a:cxn ang="0">
                    <a:pos x="121" y="70"/>
                  </a:cxn>
                  <a:cxn ang="0">
                    <a:pos x="161" y="59"/>
                  </a:cxn>
                  <a:cxn ang="0">
                    <a:pos x="288" y="46"/>
                  </a:cxn>
                  <a:cxn ang="0">
                    <a:pos x="296" y="93"/>
                  </a:cxn>
                  <a:cxn ang="0">
                    <a:pos x="314" y="187"/>
                  </a:cxn>
                  <a:cxn ang="0">
                    <a:pos x="318" y="233"/>
                  </a:cxn>
                  <a:cxn ang="0">
                    <a:pos x="323" y="282"/>
                  </a:cxn>
                  <a:cxn ang="0">
                    <a:pos x="318" y="289"/>
                  </a:cxn>
                  <a:cxn ang="0">
                    <a:pos x="311" y="287"/>
                  </a:cxn>
                  <a:cxn ang="0">
                    <a:pos x="263" y="248"/>
                  </a:cxn>
                  <a:cxn ang="0">
                    <a:pos x="250" y="242"/>
                  </a:cxn>
                  <a:cxn ang="0">
                    <a:pos x="238" y="245"/>
                  </a:cxn>
                  <a:cxn ang="0">
                    <a:pos x="229" y="258"/>
                  </a:cxn>
                  <a:cxn ang="0">
                    <a:pos x="232" y="279"/>
                  </a:cxn>
                  <a:cxn ang="0">
                    <a:pos x="243" y="288"/>
                  </a:cxn>
                  <a:cxn ang="0">
                    <a:pos x="257" y="296"/>
                  </a:cxn>
                  <a:cxn ang="0">
                    <a:pos x="311" y="336"/>
                  </a:cxn>
                  <a:cxn ang="0">
                    <a:pos x="339" y="346"/>
                  </a:cxn>
                  <a:cxn ang="0">
                    <a:pos x="355" y="342"/>
                  </a:cxn>
                  <a:cxn ang="0">
                    <a:pos x="365" y="325"/>
                  </a:cxn>
                  <a:cxn ang="0">
                    <a:pos x="370" y="292"/>
                  </a:cxn>
                  <a:cxn ang="0">
                    <a:pos x="369" y="238"/>
                  </a:cxn>
                  <a:cxn ang="0">
                    <a:pos x="348" y="130"/>
                  </a:cxn>
                  <a:cxn ang="0">
                    <a:pos x="334" y="41"/>
                  </a:cxn>
                </a:cxnLst>
                <a:rect l="0" t="0" r="r" b="b"/>
                <a:pathLst>
                  <a:path w="370" h="346">
                    <a:moveTo>
                      <a:pt x="334" y="23"/>
                    </a:moveTo>
                    <a:lnTo>
                      <a:pt x="334" y="23"/>
                    </a:lnTo>
                    <a:lnTo>
                      <a:pt x="332" y="17"/>
                    </a:lnTo>
                    <a:lnTo>
                      <a:pt x="331" y="12"/>
                    </a:lnTo>
                    <a:lnTo>
                      <a:pt x="328" y="8"/>
                    </a:lnTo>
                    <a:lnTo>
                      <a:pt x="325" y="4"/>
                    </a:lnTo>
                    <a:lnTo>
                      <a:pt x="321" y="3"/>
                    </a:lnTo>
                    <a:lnTo>
                      <a:pt x="315" y="2"/>
                    </a:lnTo>
                    <a:lnTo>
                      <a:pt x="310" y="0"/>
                    </a:lnTo>
                    <a:lnTo>
                      <a:pt x="306" y="0"/>
                    </a:lnTo>
                    <a:lnTo>
                      <a:pt x="306" y="0"/>
                    </a:lnTo>
                    <a:lnTo>
                      <a:pt x="298" y="0"/>
                    </a:lnTo>
                    <a:lnTo>
                      <a:pt x="298" y="0"/>
                    </a:lnTo>
                    <a:lnTo>
                      <a:pt x="267" y="0"/>
                    </a:lnTo>
                    <a:lnTo>
                      <a:pt x="233" y="3"/>
                    </a:lnTo>
                    <a:lnTo>
                      <a:pt x="199" y="6"/>
                    </a:lnTo>
                    <a:lnTo>
                      <a:pt x="164" y="11"/>
                    </a:lnTo>
                    <a:lnTo>
                      <a:pt x="130" y="17"/>
                    </a:lnTo>
                    <a:lnTo>
                      <a:pt x="97" y="25"/>
                    </a:lnTo>
                    <a:lnTo>
                      <a:pt x="64" y="34"/>
                    </a:lnTo>
                    <a:lnTo>
                      <a:pt x="34" y="46"/>
                    </a:lnTo>
                    <a:lnTo>
                      <a:pt x="34" y="46"/>
                    </a:lnTo>
                    <a:lnTo>
                      <a:pt x="20" y="54"/>
                    </a:lnTo>
                    <a:lnTo>
                      <a:pt x="9" y="62"/>
                    </a:lnTo>
                    <a:lnTo>
                      <a:pt x="5" y="66"/>
                    </a:lnTo>
                    <a:lnTo>
                      <a:pt x="3" y="71"/>
                    </a:lnTo>
                    <a:lnTo>
                      <a:pt x="1" y="75"/>
                    </a:lnTo>
                    <a:lnTo>
                      <a:pt x="0" y="79"/>
                    </a:lnTo>
                    <a:lnTo>
                      <a:pt x="1" y="88"/>
                    </a:lnTo>
                    <a:lnTo>
                      <a:pt x="4" y="97"/>
                    </a:lnTo>
                    <a:lnTo>
                      <a:pt x="11" y="106"/>
                    </a:lnTo>
                    <a:lnTo>
                      <a:pt x="18" y="114"/>
                    </a:lnTo>
                    <a:lnTo>
                      <a:pt x="28" y="123"/>
                    </a:lnTo>
                    <a:lnTo>
                      <a:pt x="38" y="132"/>
                    </a:lnTo>
                    <a:lnTo>
                      <a:pt x="60" y="147"/>
                    </a:lnTo>
                    <a:lnTo>
                      <a:pt x="81" y="161"/>
                    </a:lnTo>
                    <a:lnTo>
                      <a:pt x="97" y="172"/>
                    </a:lnTo>
                    <a:lnTo>
                      <a:pt x="97" y="172"/>
                    </a:lnTo>
                    <a:lnTo>
                      <a:pt x="102" y="174"/>
                    </a:lnTo>
                    <a:lnTo>
                      <a:pt x="109" y="176"/>
                    </a:lnTo>
                    <a:lnTo>
                      <a:pt x="114" y="174"/>
                    </a:lnTo>
                    <a:lnTo>
                      <a:pt x="119" y="172"/>
                    </a:lnTo>
                    <a:lnTo>
                      <a:pt x="124" y="168"/>
                    </a:lnTo>
                    <a:lnTo>
                      <a:pt x="128" y="164"/>
                    </a:lnTo>
                    <a:lnTo>
                      <a:pt x="131" y="157"/>
                    </a:lnTo>
                    <a:lnTo>
                      <a:pt x="131" y="152"/>
                    </a:lnTo>
                    <a:lnTo>
                      <a:pt x="131" y="148"/>
                    </a:lnTo>
                    <a:lnTo>
                      <a:pt x="131" y="148"/>
                    </a:lnTo>
                    <a:lnTo>
                      <a:pt x="131" y="143"/>
                    </a:lnTo>
                    <a:lnTo>
                      <a:pt x="130" y="139"/>
                    </a:lnTo>
                    <a:lnTo>
                      <a:pt x="128" y="135"/>
                    </a:lnTo>
                    <a:lnTo>
                      <a:pt x="126" y="132"/>
                    </a:lnTo>
                    <a:lnTo>
                      <a:pt x="119" y="129"/>
                    </a:lnTo>
                    <a:lnTo>
                      <a:pt x="111" y="126"/>
                    </a:lnTo>
                    <a:lnTo>
                      <a:pt x="111" y="126"/>
                    </a:lnTo>
                    <a:lnTo>
                      <a:pt x="89" y="112"/>
                    </a:lnTo>
                    <a:lnTo>
                      <a:pt x="67" y="98"/>
                    </a:lnTo>
                    <a:lnTo>
                      <a:pt x="67" y="98"/>
                    </a:lnTo>
                    <a:lnTo>
                      <a:pt x="63" y="96"/>
                    </a:lnTo>
                    <a:lnTo>
                      <a:pt x="62" y="93"/>
                    </a:lnTo>
                    <a:lnTo>
                      <a:pt x="62" y="91"/>
                    </a:lnTo>
                    <a:lnTo>
                      <a:pt x="63" y="88"/>
                    </a:lnTo>
                    <a:lnTo>
                      <a:pt x="69" y="83"/>
                    </a:lnTo>
                    <a:lnTo>
                      <a:pt x="80" y="79"/>
                    </a:lnTo>
                    <a:lnTo>
                      <a:pt x="105" y="74"/>
                    </a:lnTo>
                    <a:lnTo>
                      <a:pt x="121" y="70"/>
                    </a:lnTo>
                    <a:lnTo>
                      <a:pt x="121" y="70"/>
                    </a:lnTo>
                    <a:lnTo>
                      <a:pt x="140" y="64"/>
                    </a:lnTo>
                    <a:lnTo>
                      <a:pt x="161" y="59"/>
                    </a:lnTo>
                    <a:lnTo>
                      <a:pt x="204" y="53"/>
                    </a:lnTo>
                    <a:lnTo>
                      <a:pt x="246" y="47"/>
                    </a:lnTo>
                    <a:lnTo>
                      <a:pt x="288" y="46"/>
                    </a:lnTo>
                    <a:lnTo>
                      <a:pt x="288" y="46"/>
                    </a:lnTo>
                    <a:lnTo>
                      <a:pt x="292" y="70"/>
                    </a:lnTo>
                    <a:lnTo>
                      <a:pt x="296" y="93"/>
                    </a:lnTo>
                    <a:lnTo>
                      <a:pt x="305" y="140"/>
                    </a:lnTo>
                    <a:lnTo>
                      <a:pt x="310" y="164"/>
                    </a:lnTo>
                    <a:lnTo>
                      <a:pt x="314" y="187"/>
                    </a:lnTo>
                    <a:lnTo>
                      <a:pt x="317" y="210"/>
                    </a:lnTo>
                    <a:lnTo>
                      <a:pt x="318" y="233"/>
                    </a:lnTo>
                    <a:lnTo>
                      <a:pt x="318" y="233"/>
                    </a:lnTo>
                    <a:lnTo>
                      <a:pt x="321" y="251"/>
                    </a:lnTo>
                    <a:lnTo>
                      <a:pt x="323" y="272"/>
                    </a:lnTo>
                    <a:lnTo>
                      <a:pt x="323" y="282"/>
                    </a:lnTo>
                    <a:lnTo>
                      <a:pt x="322" y="288"/>
                    </a:lnTo>
                    <a:lnTo>
                      <a:pt x="321" y="289"/>
                    </a:lnTo>
                    <a:lnTo>
                      <a:pt x="318" y="289"/>
                    </a:lnTo>
                    <a:lnTo>
                      <a:pt x="315" y="289"/>
                    </a:lnTo>
                    <a:lnTo>
                      <a:pt x="311" y="287"/>
                    </a:lnTo>
                    <a:lnTo>
                      <a:pt x="311" y="287"/>
                    </a:lnTo>
                    <a:lnTo>
                      <a:pt x="285" y="263"/>
                    </a:lnTo>
                    <a:lnTo>
                      <a:pt x="271" y="253"/>
                    </a:lnTo>
                    <a:lnTo>
                      <a:pt x="263" y="248"/>
                    </a:lnTo>
                    <a:lnTo>
                      <a:pt x="255" y="244"/>
                    </a:lnTo>
                    <a:lnTo>
                      <a:pt x="255" y="244"/>
                    </a:lnTo>
                    <a:lnTo>
                      <a:pt x="250" y="242"/>
                    </a:lnTo>
                    <a:lnTo>
                      <a:pt x="246" y="242"/>
                    </a:lnTo>
                    <a:lnTo>
                      <a:pt x="242" y="244"/>
                    </a:lnTo>
                    <a:lnTo>
                      <a:pt x="238" y="245"/>
                    </a:lnTo>
                    <a:lnTo>
                      <a:pt x="236" y="248"/>
                    </a:lnTo>
                    <a:lnTo>
                      <a:pt x="233" y="250"/>
                    </a:lnTo>
                    <a:lnTo>
                      <a:pt x="229" y="258"/>
                    </a:lnTo>
                    <a:lnTo>
                      <a:pt x="228" y="267"/>
                    </a:lnTo>
                    <a:lnTo>
                      <a:pt x="230" y="275"/>
                    </a:lnTo>
                    <a:lnTo>
                      <a:pt x="232" y="279"/>
                    </a:lnTo>
                    <a:lnTo>
                      <a:pt x="236" y="283"/>
                    </a:lnTo>
                    <a:lnTo>
                      <a:pt x="238" y="285"/>
                    </a:lnTo>
                    <a:lnTo>
                      <a:pt x="243" y="288"/>
                    </a:lnTo>
                    <a:lnTo>
                      <a:pt x="243" y="288"/>
                    </a:lnTo>
                    <a:lnTo>
                      <a:pt x="250" y="291"/>
                    </a:lnTo>
                    <a:lnTo>
                      <a:pt x="257" y="296"/>
                    </a:lnTo>
                    <a:lnTo>
                      <a:pt x="274" y="309"/>
                    </a:lnTo>
                    <a:lnTo>
                      <a:pt x="292" y="323"/>
                    </a:lnTo>
                    <a:lnTo>
                      <a:pt x="311" y="336"/>
                    </a:lnTo>
                    <a:lnTo>
                      <a:pt x="321" y="342"/>
                    </a:lnTo>
                    <a:lnTo>
                      <a:pt x="331" y="344"/>
                    </a:lnTo>
                    <a:lnTo>
                      <a:pt x="339" y="346"/>
                    </a:lnTo>
                    <a:lnTo>
                      <a:pt x="347" y="346"/>
                    </a:lnTo>
                    <a:lnTo>
                      <a:pt x="351" y="344"/>
                    </a:lnTo>
                    <a:lnTo>
                      <a:pt x="355" y="342"/>
                    </a:lnTo>
                    <a:lnTo>
                      <a:pt x="357" y="339"/>
                    </a:lnTo>
                    <a:lnTo>
                      <a:pt x="360" y="335"/>
                    </a:lnTo>
                    <a:lnTo>
                      <a:pt x="365" y="325"/>
                    </a:lnTo>
                    <a:lnTo>
                      <a:pt x="368" y="310"/>
                    </a:lnTo>
                    <a:lnTo>
                      <a:pt x="368" y="310"/>
                    </a:lnTo>
                    <a:lnTo>
                      <a:pt x="370" y="292"/>
                    </a:lnTo>
                    <a:lnTo>
                      <a:pt x="370" y="275"/>
                    </a:lnTo>
                    <a:lnTo>
                      <a:pt x="370" y="257"/>
                    </a:lnTo>
                    <a:lnTo>
                      <a:pt x="369" y="238"/>
                    </a:lnTo>
                    <a:lnTo>
                      <a:pt x="364" y="202"/>
                    </a:lnTo>
                    <a:lnTo>
                      <a:pt x="356" y="166"/>
                    </a:lnTo>
                    <a:lnTo>
                      <a:pt x="348" y="130"/>
                    </a:lnTo>
                    <a:lnTo>
                      <a:pt x="340" y="95"/>
                    </a:lnTo>
                    <a:lnTo>
                      <a:pt x="335" y="58"/>
                    </a:lnTo>
                    <a:lnTo>
                      <a:pt x="334" y="41"/>
                    </a:lnTo>
                    <a:lnTo>
                      <a:pt x="334" y="23"/>
                    </a:lnTo>
                    <a:lnTo>
                      <a:pt x="334" y="2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Freeform 1255"/>
              <p:cNvSpPr/>
              <p:nvPr/>
            </p:nvSpPr>
            <p:spPr bwMode="auto">
              <a:xfrm>
                <a:off x="5359401" y="2195513"/>
                <a:ext cx="342900" cy="25400"/>
              </a:xfrm>
              <a:custGeom>
                <a:avLst/>
                <a:gdLst/>
                <a:ahLst/>
                <a:cxnLst>
                  <a:cxn ang="0">
                    <a:pos x="846" y="31"/>
                  </a:cxn>
                  <a:cxn ang="0">
                    <a:pos x="846" y="31"/>
                  </a:cxn>
                  <a:cxn ang="0">
                    <a:pos x="798" y="30"/>
                  </a:cxn>
                  <a:cxn ang="0">
                    <a:pos x="748" y="29"/>
                  </a:cxn>
                  <a:cxn ang="0">
                    <a:pos x="649" y="25"/>
                  </a:cxn>
                  <a:cxn ang="0">
                    <a:pos x="549" y="19"/>
                  </a:cxn>
                  <a:cxn ang="0">
                    <a:pos x="451" y="16"/>
                  </a:cxn>
                  <a:cxn ang="0">
                    <a:pos x="451" y="16"/>
                  </a:cxn>
                  <a:cxn ang="0">
                    <a:pos x="242" y="10"/>
                  </a:cxn>
                  <a:cxn ang="0">
                    <a:pos x="137" y="9"/>
                  </a:cxn>
                  <a:cxn ang="0">
                    <a:pos x="33" y="8"/>
                  </a:cxn>
                  <a:cxn ang="0">
                    <a:pos x="33" y="8"/>
                  </a:cxn>
                  <a:cxn ang="0">
                    <a:pos x="29" y="4"/>
                  </a:cxn>
                  <a:cxn ang="0">
                    <a:pos x="24" y="1"/>
                  </a:cxn>
                  <a:cxn ang="0">
                    <a:pos x="18" y="0"/>
                  </a:cxn>
                  <a:cxn ang="0">
                    <a:pos x="13" y="0"/>
                  </a:cxn>
                  <a:cxn ang="0">
                    <a:pos x="8" y="2"/>
                  </a:cxn>
                  <a:cxn ang="0">
                    <a:pos x="4" y="5"/>
                  </a:cxn>
                  <a:cxn ang="0">
                    <a:pos x="1" y="10"/>
                  </a:cxn>
                  <a:cxn ang="0">
                    <a:pos x="0" y="17"/>
                  </a:cxn>
                  <a:cxn ang="0">
                    <a:pos x="0" y="25"/>
                  </a:cxn>
                  <a:cxn ang="0">
                    <a:pos x="0" y="25"/>
                  </a:cxn>
                  <a:cxn ang="0">
                    <a:pos x="1" y="33"/>
                  </a:cxn>
                  <a:cxn ang="0">
                    <a:pos x="5" y="38"/>
                  </a:cxn>
                  <a:cxn ang="0">
                    <a:pos x="11" y="42"/>
                  </a:cxn>
                  <a:cxn ang="0">
                    <a:pos x="17" y="43"/>
                  </a:cxn>
                  <a:cxn ang="0">
                    <a:pos x="17" y="43"/>
                  </a:cxn>
                  <a:cxn ang="0">
                    <a:pos x="126" y="43"/>
                  </a:cxn>
                  <a:cxn ang="0">
                    <a:pos x="234" y="46"/>
                  </a:cxn>
                  <a:cxn ang="0">
                    <a:pos x="451" y="50"/>
                  </a:cxn>
                  <a:cxn ang="0">
                    <a:pos x="451" y="50"/>
                  </a:cxn>
                  <a:cxn ang="0">
                    <a:pos x="549" y="53"/>
                  </a:cxn>
                  <a:cxn ang="0">
                    <a:pos x="649" y="59"/>
                  </a:cxn>
                  <a:cxn ang="0">
                    <a:pos x="748" y="64"/>
                  </a:cxn>
                  <a:cxn ang="0">
                    <a:pos x="798" y="65"/>
                  </a:cxn>
                  <a:cxn ang="0">
                    <a:pos x="846" y="65"/>
                  </a:cxn>
                  <a:cxn ang="0">
                    <a:pos x="846" y="65"/>
                  </a:cxn>
                  <a:cxn ang="0">
                    <a:pos x="850" y="65"/>
                  </a:cxn>
                  <a:cxn ang="0">
                    <a:pos x="854" y="64"/>
                  </a:cxn>
                  <a:cxn ang="0">
                    <a:pos x="859" y="60"/>
                  </a:cxn>
                  <a:cxn ang="0">
                    <a:pos x="862" y="55"/>
                  </a:cxn>
                  <a:cxn ang="0">
                    <a:pos x="863" y="48"/>
                  </a:cxn>
                  <a:cxn ang="0">
                    <a:pos x="862" y="42"/>
                  </a:cxn>
                  <a:cxn ang="0">
                    <a:pos x="859" y="36"/>
                  </a:cxn>
                  <a:cxn ang="0">
                    <a:pos x="854" y="33"/>
                  </a:cxn>
                  <a:cxn ang="0">
                    <a:pos x="850" y="31"/>
                  </a:cxn>
                  <a:cxn ang="0">
                    <a:pos x="846" y="31"/>
                  </a:cxn>
                  <a:cxn ang="0">
                    <a:pos x="846" y="31"/>
                  </a:cxn>
                </a:cxnLst>
                <a:rect l="0" t="0" r="r" b="b"/>
                <a:pathLst>
                  <a:path w="863" h="65">
                    <a:moveTo>
                      <a:pt x="846" y="31"/>
                    </a:moveTo>
                    <a:lnTo>
                      <a:pt x="846" y="31"/>
                    </a:lnTo>
                    <a:lnTo>
                      <a:pt x="798" y="30"/>
                    </a:lnTo>
                    <a:lnTo>
                      <a:pt x="748" y="29"/>
                    </a:lnTo>
                    <a:lnTo>
                      <a:pt x="649" y="25"/>
                    </a:lnTo>
                    <a:lnTo>
                      <a:pt x="549" y="19"/>
                    </a:lnTo>
                    <a:lnTo>
                      <a:pt x="451" y="16"/>
                    </a:lnTo>
                    <a:lnTo>
                      <a:pt x="451" y="16"/>
                    </a:lnTo>
                    <a:lnTo>
                      <a:pt x="242" y="10"/>
                    </a:lnTo>
                    <a:lnTo>
                      <a:pt x="137" y="9"/>
                    </a:lnTo>
                    <a:lnTo>
                      <a:pt x="33" y="8"/>
                    </a:lnTo>
                    <a:lnTo>
                      <a:pt x="33" y="8"/>
                    </a:lnTo>
                    <a:lnTo>
                      <a:pt x="29" y="4"/>
                    </a:lnTo>
                    <a:lnTo>
                      <a:pt x="24" y="1"/>
                    </a:lnTo>
                    <a:lnTo>
                      <a:pt x="18" y="0"/>
                    </a:lnTo>
                    <a:lnTo>
                      <a:pt x="13" y="0"/>
                    </a:lnTo>
                    <a:lnTo>
                      <a:pt x="8" y="2"/>
                    </a:lnTo>
                    <a:lnTo>
                      <a:pt x="4" y="5"/>
                    </a:lnTo>
                    <a:lnTo>
                      <a:pt x="1" y="10"/>
                    </a:lnTo>
                    <a:lnTo>
                      <a:pt x="0" y="17"/>
                    </a:lnTo>
                    <a:lnTo>
                      <a:pt x="0" y="25"/>
                    </a:lnTo>
                    <a:lnTo>
                      <a:pt x="0" y="25"/>
                    </a:lnTo>
                    <a:lnTo>
                      <a:pt x="1" y="33"/>
                    </a:lnTo>
                    <a:lnTo>
                      <a:pt x="5" y="38"/>
                    </a:lnTo>
                    <a:lnTo>
                      <a:pt x="11" y="42"/>
                    </a:lnTo>
                    <a:lnTo>
                      <a:pt x="17" y="43"/>
                    </a:lnTo>
                    <a:lnTo>
                      <a:pt x="17" y="43"/>
                    </a:lnTo>
                    <a:lnTo>
                      <a:pt x="126" y="43"/>
                    </a:lnTo>
                    <a:lnTo>
                      <a:pt x="234" y="46"/>
                    </a:lnTo>
                    <a:lnTo>
                      <a:pt x="451" y="50"/>
                    </a:lnTo>
                    <a:lnTo>
                      <a:pt x="451" y="50"/>
                    </a:lnTo>
                    <a:lnTo>
                      <a:pt x="549" y="53"/>
                    </a:lnTo>
                    <a:lnTo>
                      <a:pt x="649" y="59"/>
                    </a:lnTo>
                    <a:lnTo>
                      <a:pt x="748" y="64"/>
                    </a:lnTo>
                    <a:lnTo>
                      <a:pt x="798" y="65"/>
                    </a:lnTo>
                    <a:lnTo>
                      <a:pt x="846" y="65"/>
                    </a:lnTo>
                    <a:lnTo>
                      <a:pt x="846" y="65"/>
                    </a:lnTo>
                    <a:lnTo>
                      <a:pt x="850" y="65"/>
                    </a:lnTo>
                    <a:lnTo>
                      <a:pt x="854" y="64"/>
                    </a:lnTo>
                    <a:lnTo>
                      <a:pt x="859" y="60"/>
                    </a:lnTo>
                    <a:lnTo>
                      <a:pt x="862" y="55"/>
                    </a:lnTo>
                    <a:lnTo>
                      <a:pt x="863" y="48"/>
                    </a:lnTo>
                    <a:lnTo>
                      <a:pt x="862" y="42"/>
                    </a:lnTo>
                    <a:lnTo>
                      <a:pt x="859" y="36"/>
                    </a:lnTo>
                    <a:lnTo>
                      <a:pt x="854" y="33"/>
                    </a:lnTo>
                    <a:lnTo>
                      <a:pt x="850" y="31"/>
                    </a:lnTo>
                    <a:lnTo>
                      <a:pt x="846" y="31"/>
                    </a:lnTo>
                    <a:lnTo>
                      <a:pt x="846" y="3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Freeform 1256"/>
              <p:cNvSpPr/>
              <p:nvPr/>
            </p:nvSpPr>
            <p:spPr bwMode="auto">
              <a:xfrm>
                <a:off x="5349876" y="2282825"/>
                <a:ext cx="327025" cy="17463"/>
              </a:xfrm>
              <a:custGeom>
                <a:avLst/>
                <a:gdLst/>
                <a:ahLst/>
                <a:cxnLst>
                  <a:cxn ang="0">
                    <a:pos x="808" y="8"/>
                  </a:cxn>
                  <a:cxn ang="0">
                    <a:pos x="808" y="8"/>
                  </a:cxn>
                  <a:cxn ang="0">
                    <a:pos x="715" y="6"/>
                  </a:cxn>
                  <a:cxn ang="0">
                    <a:pos x="624" y="4"/>
                  </a:cxn>
                  <a:cxn ang="0">
                    <a:pos x="531" y="1"/>
                  </a:cxn>
                  <a:cxn ang="0">
                    <a:pos x="439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9" y="1"/>
                  </a:cxn>
                  <a:cxn ang="0">
                    <a:pos x="4" y="5"/>
                  </a:cxn>
                  <a:cxn ang="0">
                    <a:pos x="1" y="12"/>
                  </a:cxn>
                  <a:cxn ang="0">
                    <a:pos x="0" y="17"/>
                  </a:cxn>
                  <a:cxn ang="0">
                    <a:pos x="1" y="23"/>
                  </a:cxn>
                  <a:cxn ang="0">
                    <a:pos x="4" y="29"/>
                  </a:cxn>
                  <a:cxn ang="0">
                    <a:pos x="9" y="33"/>
                  </a:cxn>
                  <a:cxn ang="0">
                    <a:pos x="13" y="34"/>
                  </a:cxn>
                  <a:cxn ang="0">
                    <a:pos x="17" y="34"/>
                  </a:cxn>
                  <a:cxn ang="0">
                    <a:pos x="439" y="34"/>
                  </a:cxn>
                  <a:cxn ang="0">
                    <a:pos x="439" y="34"/>
                  </a:cxn>
                  <a:cxn ang="0">
                    <a:pos x="531" y="35"/>
                  </a:cxn>
                  <a:cxn ang="0">
                    <a:pos x="624" y="38"/>
                  </a:cxn>
                  <a:cxn ang="0">
                    <a:pos x="715" y="40"/>
                  </a:cxn>
                  <a:cxn ang="0">
                    <a:pos x="808" y="42"/>
                  </a:cxn>
                  <a:cxn ang="0">
                    <a:pos x="808" y="42"/>
                  </a:cxn>
                  <a:cxn ang="0">
                    <a:pos x="812" y="42"/>
                  </a:cxn>
                  <a:cxn ang="0">
                    <a:pos x="815" y="40"/>
                  </a:cxn>
                  <a:cxn ang="0">
                    <a:pos x="820" y="36"/>
                  </a:cxn>
                  <a:cxn ang="0">
                    <a:pos x="824" y="31"/>
                  </a:cxn>
                  <a:cxn ang="0">
                    <a:pos x="824" y="25"/>
                  </a:cxn>
                  <a:cxn ang="0">
                    <a:pos x="824" y="18"/>
                  </a:cxn>
                  <a:cxn ang="0">
                    <a:pos x="820" y="13"/>
                  </a:cxn>
                  <a:cxn ang="0">
                    <a:pos x="815" y="9"/>
                  </a:cxn>
                  <a:cxn ang="0">
                    <a:pos x="812" y="8"/>
                  </a:cxn>
                  <a:cxn ang="0">
                    <a:pos x="808" y="8"/>
                  </a:cxn>
                  <a:cxn ang="0">
                    <a:pos x="808" y="8"/>
                  </a:cxn>
                </a:cxnLst>
                <a:rect l="0" t="0" r="r" b="b"/>
                <a:pathLst>
                  <a:path w="824" h="42">
                    <a:moveTo>
                      <a:pt x="808" y="8"/>
                    </a:moveTo>
                    <a:lnTo>
                      <a:pt x="808" y="8"/>
                    </a:lnTo>
                    <a:lnTo>
                      <a:pt x="715" y="6"/>
                    </a:lnTo>
                    <a:lnTo>
                      <a:pt x="624" y="4"/>
                    </a:lnTo>
                    <a:lnTo>
                      <a:pt x="531" y="1"/>
                    </a:lnTo>
                    <a:lnTo>
                      <a:pt x="439" y="0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9" y="1"/>
                    </a:lnTo>
                    <a:lnTo>
                      <a:pt x="4" y="5"/>
                    </a:lnTo>
                    <a:lnTo>
                      <a:pt x="1" y="12"/>
                    </a:lnTo>
                    <a:lnTo>
                      <a:pt x="0" y="17"/>
                    </a:lnTo>
                    <a:lnTo>
                      <a:pt x="1" y="23"/>
                    </a:lnTo>
                    <a:lnTo>
                      <a:pt x="4" y="29"/>
                    </a:lnTo>
                    <a:lnTo>
                      <a:pt x="9" y="33"/>
                    </a:lnTo>
                    <a:lnTo>
                      <a:pt x="13" y="34"/>
                    </a:lnTo>
                    <a:lnTo>
                      <a:pt x="17" y="34"/>
                    </a:lnTo>
                    <a:lnTo>
                      <a:pt x="439" y="34"/>
                    </a:lnTo>
                    <a:lnTo>
                      <a:pt x="439" y="34"/>
                    </a:lnTo>
                    <a:lnTo>
                      <a:pt x="531" y="35"/>
                    </a:lnTo>
                    <a:lnTo>
                      <a:pt x="624" y="38"/>
                    </a:lnTo>
                    <a:lnTo>
                      <a:pt x="715" y="40"/>
                    </a:lnTo>
                    <a:lnTo>
                      <a:pt x="808" y="42"/>
                    </a:lnTo>
                    <a:lnTo>
                      <a:pt x="808" y="42"/>
                    </a:lnTo>
                    <a:lnTo>
                      <a:pt x="812" y="42"/>
                    </a:lnTo>
                    <a:lnTo>
                      <a:pt x="815" y="40"/>
                    </a:lnTo>
                    <a:lnTo>
                      <a:pt x="820" y="36"/>
                    </a:lnTo>
                    <a:lnTo>
                      <a:pt x="824" y="31"/>
                    </a:lnTo>
                    <a:lnTo>
                      <a:pt x="824" y="25"/>
                    </a:lnTo>
                    <a:lnTo>
                      <a:pt x="824" y="18"/>
                    </a:lnTo>
                    <a:lnTo>
                      <a:pt x="820" y="13"/>
                    </a:lnTo>
                    <a:lnTo>
                      <a:pt x="815" y="9"/>
                    </a:lnTo>
                    <a:lnTo>
                      <a:pt x="812" y="8"/>
                    </a:lnTo>
                    <a:lnTo>
                      <a:pt x="808" y="8"/>
                    </a:lnTo>
                    <a:lnTo>
                      <a:pt x="808" y="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Freeform 1257"/>
              <p:cNvSpPr/>
              <p:nvPr/>
            </p:nvSpPr>
            <p:spPr bwMode="auto">
              <a:xfrm>
                <a:off x="5343526" y="2359025"/>
                <a:ext cx="182563" cy="12700"/>
              </a:xfrm>
              <a:custGeom>
                <a:avLst/>
                <a:gdLst/>
                <a:ahLst/>
                <a:cxnLst>
                  <a:cxn ang="0">
                    <a:pos x="444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3" y="0"/>
                  </a:cxn>
                  <a:cxn ang="0">
                    <a:pos x="9" y="1"/>
                  </a:cxn>
                  <a:cxn ang="0">
                    <a:pos x="4" y="5"/>
                  </a:cxn>
                  <a:cxn ang="0">
                    <a:pos x="1" y="10"/>
                  </a:cxn>
                  <a:cxn ang="0">
                    <a:pos x="0" y="17"/>
                  </a:cxn>
                  <a:cxn ang="0">
                    <a:pos x="1" y="23"/>
                  </a:cxn>
                  <a:cxn ang="0">
                    <a:pos x="4" y="29"/>
                  </a:cxn>
                  <a:cxn ang="0">
                    <a:pos x="9" y="33"/>
                  </a:cxn>
                  <a:cxn ang="0">
                    <a:pos x="13" y="34"/>
                  </a:cxn>
                  <a:cxn ang="0">
                    <a:pos x="17" y="34"/>
                  </a:cxn>
                  <a:cxn ang="0">
                    <a:pos x="444" y="34"/>
                  </a:cxn>
                  <a:cxn ang="0">
                    <a:pos x="444" y="34"/>
                  </a:cxn>
                  <a:cxn ang="0">
                    <a:pos x="447" y="34"/>
                  </a:cxn>
                  <a:cxn ang="0">
                    <a:pos x="450" y="33"/>
                  </a:cxn>
                  <a:cxn ang="0">
                    <a:pos x="455" y="29"/>
                  </a:cxn>
                  <a:cxn ang="0">
                    <a:pos x="459" y="23"/>
                  </a:cxn>
                  <a:cxn ang="0">
                    <a:pos x="461" y="17"/>
                  </a:cxn>
                  <a:cxn ang="0">
                    <a:pos x="459" y="10"/>
                  </a:cxn>
                  <a:cxn ang="0">
                    <a:pos x="455" y="5"/>
                  </a:cxn>
                  <a:cxn ang="0">
                    <a:pos x="450" y="1"/>
                  </a:cxn>
                  <a:cxn ang="0">
                    <a:pos x="447" y="0"/>
                  </a:cxn>
                  <a:cxn ang="0">
                    <a:pos x="444" y="0"/>
                  </a:cxn>
                  <a:cxn ang="0">
                    <a:pos x="444" y="0"/>
                  </a:cxn>
                </a:cxnLst>
                <a:rect l="0" t="0" r="r" b="b"/>
                <a:pathLst>
                  <a:path w="461" h="34">
                    <a:moveTo>
                      <a:pt x="444" y="0"/>
                    </a:moveTo>
                    <a:lnTo>
                      <a:pt x="17" y="0"/>
                    </a:lnTo>
                    <a:lnTo>
                      <a:pt x="17" y="0"/>
                    </a:lnTo>
                    <a:lnTo>
                      <a:pt x="13" y="0"/>
                    </a:lnTo>
                    <a:lnTo>
                      <a:pt x="9" y="1"/>
                    </a:lnTo>
                    <a:lnTo>
                      <a:pt x="4" y="5"/>
                    </a:lnTo>
                    <a:lnTo>
                      <a:pt x="1" y="10"/>
                    </a:lnTo>
                    <a:lnTo>
                      <a:pt x="0" y="17"/>
                    </a:lnTo>
                    <a:lnTo>
                      <a:pt x="1" y="23"/>
                    </a:lnTo>
                    <a:lnTo>
                      <a:pt x="4" y="29"/>
                    </a:lnTo>
                    <a:lnTo>
                      <a:pt x="9" y="33"/>
                    </a:lnTo>
                    <a:lnTo>
                      <a:pt x="13" y="34"/>
                    </a:lnTo>
                    <a:lnTo>
                      <a:pt x="17" y="34"/>
                    </a:lnTo>
                    <a:lnTo>
                      <a:pt x="444" y="34"/>
                    </a:lnTo>
                    <a:lnTo>
                      <a:pt x="444" y="34"/>
                    </a:lnTo>
                    <a:lnTo>
                      <a:pt x="447" y="34"/>
                    </a:lnTo>
                    <a:lnTo>
                      <a:pt x="450" y="33"/>
                    </a:lnTo>
                    <a:lnTo>
                      <a:pt x="455" y="29"/>
                    </a:lnTo>
                    <a:lnTo>
                      <a:pt x="459" y="23"/>
                    </a:lnTo>
                    <a:lnTo>
                      <a:pt x="461" y="17"/>
                    </a:lnTo>
                    <a:lnTo>
                      <a:pt x="459" y="10"/>
                    </a:lnTo>
                    <a:lnTo>
                      <a:pt x="455" y="5"/>
                    </a:lnTo>
                    <a:lnTo>
                      <a:pt x="450" y="1"/>
                    </a:lnTo>
                    <a:lnTo>
                      <a:pt x="447" y="0"/>
                    </a:lnTo>
                    <a:lnTo>
                      <a:pt x="444" y="0"/>
                    </a:lnTo>
                    <a:lnTo>
                      <a:pt x="44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Freeform 1258"/>
              <p:cNvSpPr/>
              <p:nvPr/>
            </p:nvSpPr>
            <p:spPr bwMode="auto">
              <a:xfrm>
                <a:off x="5703888" y="2362200"/>
                <a:ext cx="139700" cy="19050"/>
              </a:xfrm>
              <a:custGeom>
                <a:avLst/>
                <a:gdLst/>
                <a:ahLst/>
                <a:cxnLst>
                  <a:cxn ang="0">
                    <a:pos x="338" y="0"/>
                  </a:cxn>
                  <a:cxn ang="0">
                    <a:pos x="338" y="0"/>
                  </a:cxn>
                  <a:cxn ang="0">
                    <a:pos x="299" y="1"/>
                  </a:cxn>
                  <a:cxn ang="0">
                    <a:pos x="261" y="4"/>
                  </a:cxn>
                  <a:cxn ang="0">
                    <a:pos x="223" y="6"/>
                  </a:cxn>
                  <a:cxn ang="0">
                    <a:pos x="183" y="6"/>
                  </a:cxn>
                  <a:cxn ang="0">
                    <a:pos x="183" y="6"/>
                  </a:cxn>
                  <a:cxn ang="0">
                    <a:pos x="143" y="6"/>
                  </a:cxn>
                  <a:cxn ang="0">
                    <a:pos x="101" y="5"/>
                  </a:cxn>
                  <a:cxn ang="0">
                    <a:pos x="59" y="4"/>
                  </a:cxn>
                  <a:cxn ang="0">
                    <a:pos x="38" y="5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1" y="9"/>
                  </a:cxn>
                  <a:cxn ang="0">
                    <a:pos x="6" y="11"/>
                  </a:cxn>
                  <a:cxn ang="0">
                    <a:pos x="2" y="17"/>
                  </a:cxn>
                  <a:cxn ang="0">
                    <a:pos x="0" y="25"/>
                  </a:cxn>
                  <a:cxn ang="0">
                    <a:pos x="0" y="31"/>
                  </a:cxn>
                  <a:cxn ang="0">
                    <a:pos x="0" y="31"/>
                  </a:cxn>
                  <a:cxn ang="0">
                    <a:pos x="2" y="38"/>
                  </a:cxn>
                  <a:cxn ang="0">
                    <a:pos x="4" y="43"/>
                  </a:cxn>
                  <a:cxn ang="0">
                    <a:pos x="9" y="45"/>
                  </a:cxn>
                  <a:cxn ang="0">
                    <a:pos x="15" y="48"/>
                  </a:cxn>
                  <a:cxn ang="0">
                    <a:pos x="20" y="48"/>
                  </a:cxn>
                  <a:cxn ang="0">
                    <a:pos x="25" y="47"/>
                  </a:cxn>
                  <a:cxn ang="0">
                    <a:pos x="29" y="44"/>
                  </a:cxn>
                  <a:cxn ang="0">
                    <a:pos x="33" y="40"/>
                  </a:cxn>
                  <a:cxn ang="0">
                    <a:pos x="33" y="40"/>
                  </a:cxn>
                  <a:cxn ang="0">
                    <a:pos x="71" y="38"/>
                  </a:cxn>
                  <a:cxn ang="0">
                    <a:pos x="109" y="39"/>
                  </a:cxn>
                  <a:cxn ang="0">
                    <a:pos x="147" y="40"/>
                  </a:cxn>
                  <a:cxn ang="0">
                    <a:pos x="183" y="42"/>
                  </a:cxn>
                  <a:cxn ang="0">
                    <a:pos x="183" y="42"/>
                  </a:cxn>
                  <a:cxn ang="0">
                    <a:pos x="223" y="40"/>
                  </a:cxn>
                  <a:cxn ang="0">
                    <a:pos x="261" y="38"/>
                  </a:cxn>
                  <a:cxn ang="0">
                    <a:pos x="299" y="35"/>
                  </a:cxn>
                  <a:cxn ang="0">
                    <a:pos x="338" y="34"/>
                  </a:cxn>
                  <a:cxn ang="0">
                    <a:pos x="338" y="34"/>
                  </a:cxn>
                  <a:cxn ang="0">
                    <a:pos x="342" y="32"/>
                  </a:cxn>
                  <a:cxn ang="0">
                    <a:pos x="344" y="31"/>
                  </a:cxn>
                  <a:cxn ang="0">
                    <a:pos x="350" y="27"/>
                  </a:cxn>
                  <a:cxn ang="0">
                    <a:pos x="354" y="22"/>
                  </a:cxn>
                  <a:cxn ang="0">
                    <a:pos x="355" y="15"/>
                  </a:cxn>
                  <a:cxn ang="0">
                    <a:pos x="354" y="9"/>
                  </a:cxn>
                  <a:cxn ang="0">
                    <a:pos x="350" y="4"/>
                  </a:cxn>
                  <a:cxn ang="0">
                    <a:pos x="344" y="1"/>
                  </a:cxn>
                  <a:cxn ang="0">
                    <a:pos x="342" y="0"/>
                  </a:cxn>
                  <a:cxn ang="0">
                    <a:pos x="338" y="0"/>
                  </a:cxn>
                  <a:cxn ang="0">
                    <a:pos x="338" y="0"/>
                  </a:cxn>
                </a:cxnLst>
                <a:rect l="0" t="0" r="r" b="b"/>
                <a:pathLst>
                  <a:path w="355" h="48">
                    <a:moveTo>
                      <a:pt x="338" y="0"/>
                    </a:moveTo>
                    <a:lnTo>
                      <a:pt x="338" y="0"/>
                    </a:lnTo>
                    <a:lnTo>
                      <a:pt x="299" y="1"/>
                    </a:lnTo>
                    <a:lnTo>
                      <a:pt x="261" y="4"/>
                    </a:lnTo>
                    <a:lnTo>
                      <a:pt x="223" y="6"/>
                    </a:lnTo>
                    <a:lnTo>
                      <a:pt x="183" y="6"/>
                    </a:lnTo>
                    <a:lnTo>
                      <a:pt x="183" y="6"/>
                    </a:lnTo>
                    <a:lnTo>
                      <a:pt x="143" y="6"/>
                    </a:lnTo>
                    <a:lnTo>
                      <a:pt x="101" y="5"/>
                    </a:lnTo>
                    <a:lnTo>
                      <a:pt x="59" y="4"/>
                    </a:lnTo>
                    <a:lnTo>
                      <a:pt x="38" y="5"/>
                    </a:lnTo>
                    <a:lnTo>
                      <a:pt x="17" y="6"/>
                    </a:lnTo>
                    <a:lnTo>
                      <a:pt x="17" y="6"/>
                    </a:lnTo>
                    <a:lnTo>
                      <a:pt x="11" y="9"/>
                    </a:lnTo>
                    <a:lnTo>
                      <a:pt x="6" y="11"/>
                    </a:lnTo>
                    <a:lnTo>
                      <a:pt x="2" y="17"/>
                    </a:lnTo>
                    <a:lnTo>
                      <a:pt x="0" y="25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2" y="38"/>
                    </a:lnTo>
                    <a:lnTo>
                      <a:pt x="4" y="43"/>
                    </a:lnTo>
                    <a:lnTo>
                      <a:pt x="9" y="45"/>
                    </a:lnTo>
                    <a:lnTo>
                      <a:pt x="15" y="48"/>
                    </a:lnTo>
                    <a:lnTo>
                      <a:pt x="20" y="48"/>
                    </a:lnTo>
                    <a:lnTo>
                      <a:pt x="25" y="47"/>
                    </a:lnTo>
                    <a:lnTo>
                      <a:pt x="29" y="44"/>
                    </a:lnTo>
                    <a:lnTo>
                      <a:pt x="33" y="40"/>
                    </a:lnTo>
                    <a:lnTo>
                      <a:pt x="33" y="40"/>
                    </a:lnTo>
                    <a:lnTo>
                      <a:pt x="71" y="38"/>
                    </a:lnTo>
                    <a:lnTo>
                      <a:pt x="109" y="39"/>
                    </a:lnTo>
                    <a:lnTo>
                      <a:pt x="147" y="40"/>
                    </a:lnTo>
                    <a:lnTo>
                      <a:pt x="183" y="42"/>
                    </a:lnTo>
                    <a:lnTo>
                      <a:pt x="183" y="42"/>
                    </a:lnTo>
                    <a:lnTo>
                      <a:pt x="223" y="40"/>
                    </a:lnTo>
                    <a:lnTo>
                      <a:pt x="261" y="38"/>
                    </a:lnTo>
                    <a:lnTo>
                      <a:pt x="299" y="35"/>
                    </a:lnTo>
                    <a:lnTo>
                      <a:pt x="338" y="34"/>
                    </a:lnTo>
                    <a:lnTo>
                      <a:pt x="338" y="34"/>
                    </a:lnTo>
                    <a:lnTo>
                      <a:pt x="342" y="32"/>
                    </a:lnTo>
                    <a:lnTo>
                      <a:pt x="344" y="31"/>
                    </a:lnTo>
                    <a:lnTo>
                      <a:pt x="350" y="27"/>
                    </a:lnTo>
                    <a:lnTo>
                      <a:pt x="354" y="22"/>
                    </a:lnTo>
                    <a:lnTo>
                      <a:pt x="355" y="15"/>
                    </a:lnTo>
                    <a:lnTo>
                      <a:pt x="354" y="9"/>
                    </a:lnTo>
                    <a:lnTo>
                      <a:pt x="350" y="4"/>
                    </a:lnTo>
                    <a:lnTo>
                      <a:pt x="344" y="1"/>
                    </a:lnTo>
                    <a:lnTo>
                      <a:pt x="342" y="0"/>
                    </a:lnTo>
                    <a:lnTo>
                      <a:pt x="338" y="0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Freeform 1259"/>
              <p:cNvSpPr/>
              <p:nvPr/>
            </p:nvSpPr>
            <p:spPr bwMode="auto">
              <a:xfrm>
                <a:off x="5527676" y="2443163"/>
                <a:ext cx="331788" cy="17463"/>
              </a:xfrm>
              <a:custGeom>
                <a:avLst/>
                <a:gdLst/>
                <a:ahLst/>
                <a:cxnLst>
                  <a:cxn ang="0">
                    <a:pos x="815" y="0"/>
                  </a:cxn>
                  <a:cxn ang="0">
                    <a:pos x="729" y="0"/>
                  </a:cxn>
                  <a:cxn ang="0">
                    <a:pos x="729" y="0"/>
                  </a:cxn>
                  <a:cxn ang="0">
                    <a:pos x="703" y="1"/>
                  </a:cxn>
                  <a:cxn ang="0">
                    <a:pos x="677" y="4"/>
                  </a:cxn>
                  <a:cxn ang="0">
                    <a:pos x="652" y="7"/>
                  </a:cxn>
                  <a:cxn ang="0">
                    <a:pos x="624" y="9"/>
                  </a:cxn>
                  <a:cxn ang="0">
                    <a:pos x="624" y="9"/>
                  </a:cxn>
                  <a:cxn ang="0">
                    <a:pos x="579" y="10"/>
                  </a:cxn>
                  <a:cxn ang="0">
                    <a:pos x="533" y="9"/>
                  </a:cxn>
                  <a:cxn ang="0">
                    <a:pos x="487" y="8"/>
                  </a:cxn>
                  <a:cxn ang="0">
                    <a:pos x="441" y="8"/>
                  </a:cxn>
                  <a:cxn ang="0">
                    <a:pos x="19" y="8"/>
                  </a:cxn>
                  <a:cxn ang="0">
                    <a:pos x="19" y="8"/>
                  </a:cxn>
                  <a:cxn ang="0">
                    <a:pos x="15" y="8"/>
                  </a:cxn>
                  <a:cxn ang="0">
                    <a:pos x="11" y="9"/>
                  </a:cxn>
                  <a:cxn ang="0">
                    <a:pos x="6" y="13"/>
                  </a:cxn>
                  <a:cxn ang="0">
                    <a:pos x="2" y="18"/>
                  </a:cxn>
                  <a:cxn ang="0">
                    <a:pos x="0" y="25"/>
                  </a:cxn>
                  <a:cxn ang="0">
                    <a:pos x="2" y="30"/>
                  </a:cxn>
                  <a:cxn ang="0">
                    <a:pos x="6" y="37"/>
                  </a:cxn>
                  <a:cxn ang="0">
                    <a:pos x="11" y="41"/>
                  </a:cxn>
                  <a:cxn ang="0">
                    <a:pos x="15" y="41"/>
                  </a:cxn>
                  <a:cxn ang="0">
                    <a:pos x="19" y="42"/>
                  </a:cxn>
                  <a:cxn ang="0">
                    <a:pos x="441" y="42"/>
                  </a:cxn>
                  <a:cxn ang="0">
                    <a:pos x="441" y="42"/>
                  </a:cxn>
                  <a:cxn ang="0">
                    <a:pos x="533" y="42"/>
                  </a:cxn>
                  <a:cxn ang="0">
                    <a:pos x="624" y="43"/>
                  </a:cxn>
                  <a:cxn ang="0">
                    <a:pos x="624" y="43"/>
                  </a:cxn>
                  <a:cxn ang="0">
                    <a:pos x="645" y="42"/>
                  </a:cxn>
                  <a:cxn ang="0">
                    <a:pos x="666" y="39"/>
                  </a:cxn>
                  <a:cxn ang="0">
                    <a:pos x="687" y="35"/>
                  </a:cxn>
                  <a:cxn ang="0">
                    <a:pos x="708" y="34"/>
                  </a:cxn>
                  <a:cxn ang="0">
                    <a:pos x="815" y="34"/>
                  </a:cxn>
                  <a:cxn ang="0">
                    <a:pos x="815" y="34"/>
                  </a:cxn>
                  <a:cxn ang="0">
                    <a:pos x="819" y="34"/>
                  </a:cxn>
                  <a:cxn ang="0">
                    <a:pos x="823" y="33"/>
                  </a:cxn>
                  <a:cxn ang="0">
                    <a:pos x="829" y="29"/>
                  </a:cxn>
                  <a:cxn ang="0">
                    <a:pos x="832" y="24"/>
                  </a:cxn>
                  <a:cxn ang="0">
                    <a:pos x="834" y="17"/>
                  </a:cxn>
                  <a:cxn ang="0">
                    <a:pos x="832" y="10"/>
                  </a:cxn>
                  <a:cxn ang="0">
                    <a:pos x="829" y="5"/>
                  </a:cxn>
                  <a:cxn ang="0">
                    <a:pos x="823" y="1"/>
                  </a:cxn>
                  <a:cxn ang="0">
                    <a:pos x="819" y="0"/>
                  </a:cxn>
                  <a:cxn ang="0">
                    <a:pos x="815" y="0"/>
                  </a:cxn>
                  <a:cxn ang="0">
                    <a:pos x="815" y="0"/>
                  </a:cxn>
                </a:cxnLst>
                <a:rect l="0" t="0" r="r" b="b"/>
                <a:pathLst>
                  <a:path w="834" h="43">
                    <a:moveTo>
                      <a:pt x="815" y="0"/>
                    </a:moveTo>
                    <a:lnTo>
                      <a:pt x="729" y="0"/>
                    </a:lnTo>
                    <a:lnTo>
                      <a:pt x="729" y="0"/>
                    </a:lnTo>
                    <a:lnTo>
                      <a:pt x="703" y="1"/>
                    </a:lnTo>
                    <a:lnTo>
                      <a:pt x="677" y="4"/>
                    </a:lnTo>
                    <a:lnTo>
                      <a:pt x="652" y="7"/>
                    </a:lnTo>
                    <a:lnTo>
                      <a:pt x="624" y="9"/>
                    </a:lnTo>
                    <a:lnTo>
                      <a:pt x="624" y="9"/>
                    </a:lnTo>
                    <a:lnTo>
                      <a:pt x="579" y="10"/>
                    </a:lnTo>
                    <a:lnTo>
                      <a:pt x="533" y="9"/>
                    </a:lnTo>
                    <a:lnTo>
                      <a:pt x="487" y="8"/>
                    </a:lnTo>
                    <a:lnTo>
                      <a:pt x="441" y="8"/>
                    </a:lnTo>
                    <a:lnTo>
                      <a:pt x="19" y="8"/>
                    </a:lnTo>
                    <a:lnTo>
                      <a:pt x="19" y="8"/>
                    </a:lnTo>
                    <a:lnTo>
                      <a:pt x="15" y="8"/>
                    </a:lnTo>
                    <a:lnTo>
                      <a:pt x="11" y="9"/>
                    </a:lnTo>
                    <a:lnTo>
                      <a:pt x="6" y="13"/>
                    </a:lnTo>
                    <a:lnTo>
                      <a:pt x="2" y="18"/>
                    </a:lnTo>
                    <a:lnTo>
                      <a:pt x="0" y="25"/>
                    </a:lnTo>
                    <a:lnTo>
                      <a:pt x="2" y="30"/>
                    </a:lnTo>
                    <a:lnTo>
                      <a:pt x="6" y="37"/>
                    </a:lnTo>
                    <a:lnTo>
                      <a:pt x="11" y="41"/>
                    </a:lnTo>
                    <a:lnTo>
                      <a:pt x="15" y="41"/>
                    </a:lnTo>
                    <a:lnTo>
                      <a:pt x="19" y="42"/>
                    </a:lnTo>
                    <a:lnTo>
                      <a:pt x="441" y="42"/>
                    </a:lnTo>
                    <a:lnTo>
                      <a:pt x="441" y="42"/>
                    </a:lnTo>
                    <a:lnTo>
                      <a:pt x="533" y="42"/>
                    </a:lnTo>
                    <a:lnTo>
                      <a:pt x="624" y="43"/>
                    </a:lnTo>
                    <a:lnTo>
                      <a:pt x="624" y="43"/>
                    </a:lnTo>
                    <a:lnTo>
                      <a:pt x="645" y="42"/>
                    </a:lnTo>
                    <a:lnTo>
                      <a:pt x="666" y="39"/>
                    </a:lnTo>
                    <a:lnTo>
                      <a:pt x="687" y="35"/>
                    </a:lnTo>
                    <a:lnTo>
                      <a:pt x="708" y="34"/>
                    </a:lnTo>
                    <a:lnTo>
                      <a:pt x="815" y="34"/>
                    </a:lnTo>
                    <a:lnTo>
                      <a:pt x="815" y="34"/>
                    </a:lnTo>
                    <a:lnTo>
                      <a:pt x="819" y="34"/>
                    </a:lnTo>
                    <a:lnTo>
                      <a:pt x="823" y="33"/>
                    </a:lnTo>
                    <a:lnTo>
                      <a:pt x="829" y="29"/>
                    </a:lnTo>
                    <a:lnTo>
                      <a:pt x="832" y="24"/>
                    </a:lnTo>
                    <a:lnTo>
                      <a:pt x="834" y="17"/>
                    </a:lnTo>
                    <a:lnTo>
                      <a:pt x="832" y="10"/>
                    </a:lnTo>
                    <a:lnTo>
                      <a:pt x="829" y="5"/>
                    </a:lnTo>
                    <a:lnTo>
                      <a:pt x="823" y="1"/>
                    </a:lnTo>
                    <a:lnTo>
                      <a:pt x="819" y="0"/>
                    </a:lnTo>
                    <a:lnTo>
                      <a:pt x="815" y="0"/>
                    </a:lnTo>
                    <a:lnTo>
                      <a:pt x="81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Freeform 1260"/>
              <p:cNvSpPr/>
              <p:nvPr/>
            </p:nvSpPr>
            <p:spPr bwMode="auto">
              <a:xfrm>
                <a:off x="5362576" y="2519363"/>
                <a:ext cx="487363" cy="19050"/>
              </a:xfrm>
              <a:custGeom>
                <a:avLst/>
                <a:gdLst/>
                <a:ahLst/>
                <a:cxnLst>
                  <a:cxn ang="0">
                    <a:pos x="1211" y="15"/>
                  </a:cxn>
                  <a:cxn ang="0">
                    <a:pos x="1211" y="15"/>
                  </a:cxn>
                  <a:cxn ang="0">
                    <a:pos x="1062" y="14"/>
                  </a:cxn>
                  <a:cxn ang="0">
                    <a:pos x="913" y="13"/>
                  </a:cxn>
                  <a:cxn ang="0">
                    <a:pos x="615" y="7"/>
                  </a:cxn>
                  <a:cxn ang="0">
                    <a:pos x="315" y="2"/>
                  </a:cxn>
                  <a:cxn ang="0">
                    <a:pos x="166" y="1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3" y="1"/>
                  </a:cxn>
                  <a:cxn ang="0">
                    <a:pos x="9" y="1"/>
                  </a:cxn>
                  <a:cxn ang="0">
                    <a:pos x="4" y="5"/>
                  </a:cxn>
                  <a:cxn ang="0">
                    <a:pos x="1" y="11"/>
                  </a:cxn>
                  <a:cxn ang="0">
                    <a:pos x="0" y="17"/>
                  </a:cxn>
                  <a:cxn ang="0">
                    <a:pos x="1" y="23"/>
                  </a:cxn>
                  <a:cxn ang="0">
                    <a:pos x="4" y="28"/>
                  </a:cxn>
                  <a:cxn ang="0">
                    <a:pos x="9" y="32"/>
                  </a:cxn>
                  <a:cxn ang="0">
                    <a:pos x="13" y="34"/>
                  </a:cxn>
                  <a:cxn ang="0">
                    <a:pos x="17" y="34"/>
                  </a:cxn>
                  <a:cxn ang="0">
                    <a:pos x="17" y="34"/>
                  </a:cxn>
                  <a:cxn ang="0">
                    <a:pos x="166" y="35"/>
                  </a:cxn>
                  <a:cxn ang="0">
                    <a:pos x="315" y="36"/>
                  </a:cxn>
                  <a:cxn ang="0">
                    <a:pos x="615" y="41"/>
                  </a:cxn>
                  <a:cxn ang="0">
                    <a:pos x="913" y="47"/>
                  </a:cxn>
                  <a:cxn ang="0">
                    <a:pos x="1062" y="49"/>
                  </a:cxn>
                  <a:cxn ang="0">
                    <a:pos x="1211" y="49"/>
                  </a:cxn>
                  <a:cxn ang="0">
                    <a:pos x="1211" y="49"/>
                  </a:cxn>
                  <a:cxn ang="0">
                    <a:pos x="1215" y="49"/>
                  </a:cxn>
                  <a:cxn ang="0">
                    <a:pos x="1219" y="48"/>
                  </a:cxn>
                  <a:cxn ang="0">
                    <a:pos x="1224" y="44"/>
                  </a:cxn>
                  <a:cxn ang="0">
                    <a:pos x="1227" y="39"/>
                  </a:cxn>
                  <a:cxn ang="0">
                    <a:pos x="1228" y="32"/>
                  </a:cxn>
                  <a:cxn ang="0">
                    <a:pos x="1227" y="26"/>
                  </a:cxn>
                  <a:cxn ang="0">
                    <a:pos x="1224" y="21"/>
                  </a:cxn>
                  <a:cxn ang="0">
                    <a:pos x="1219" y="17"/>
                  </a:cxn>
                  <a:cxn ang="0">
                    <a:pos x="1215" y="15"/>
                  </a:cxn>
                  <a:cxn ang="0">
                    <a:pos x="1211" y="15"/>
                  </a:cxn>
                  <a:cxn ang="0">
                    <a:pos x="1211" y="15"/>
                  </a:cxn>
                </a:cxnLst>
                <a:rect l="0" t="0" r="r" b="b"/>
                <a:pathLst>
                  <a:path w="1228" h="49">
                    <a:moveTo>
                      <a:pt x="1211" y="15"/>
                    </a:moveTo>
                    <a:lnTo>
                      <a:pt x="1211" y="15"/>
                    </a:lnTo>
                    <a:lnTo>
                      <a:pt x="1062" y="14"/>
                    </a:lnTo>
                    <a:lnTo>
                      <a:pt x="913" y="13"/>
                    </a:lnTo>
                    <a:lnTo>
                      <a:pt x="615" y="7"/>
                    </a:lnTo>
                    <a:lnTo>
                      <a:pt x="315" y="2"/>
                    </a:lnTo>
                    <a:lnTo>
                      <a:pt x="166" y="1"/>
                    </a:lnTo>
                    <a:lnTo>
                      <a:pt x="17" y="0"/>
                    </a:lnTo>
                    <a:lnTo>
                      <a:pt x="17" y="0"/>
                    </a:lnTo>
                    <a:lnTo>
                      <a:pt x="13" y="1"/>
                    </a:lnTo>
                    <a:lnTo>
                      <a:pt x="9" y="1"/>
                    </a:lnTo>
                    <a:lnTo>
                      <a:pt x="4" y="5"/>
                    </a:lnTo>
                    <a:lnTo>
                      <a:pt x="1" y="11"/>
                    </a:lnTo>
                    <a:lnTo>
                      <a:pt x="0" y="17"/>
                    </a:lnTo>
                    <a:lnTo>
                      <a:pt x="1" y="23"/>
                    </a:lnTo>
                    <a:lnTo>
                      <a:pt x="4" y="28"/>
                    </a:lnTo>
                    <a:lnTo>
                      <a:pt x="9" y="32"/>
                    </a:lnTo>
                    <a:lnTo>
                      <a:pt x="13" y="34"/>
                    </a:lnTo>
                    <a:lnTo>
                      <a:pt x="17" y="34"/>
                    </a:lnTo>
                    <a:lnTo>
                      <a:pt x="17" y="34"/>
                    </a:lnTo>
                    <a:lnTo>
                      <a:pt x="166" y="35"/>
                    </a:lnTo>
                    <a:lnTo>
                      <a:pt x="315" y="36"/>
                    </a:lnTo>
                    <a:lnTo>
                      <a:pt x="615" y="41"/>
                    </a:lnTo>
                    <a:lnTo>
                      <a:pt x="913" y="47"/>
                    </a:lnTo>
                    <a:lnTo>
                      <a:pt x="1062" y="49"/>
                    </a:lnTo>
                    <a:lnTo>
                      <a:pt x="1211" y="49"/>
                    </a:lnTo>
                    <a:lnTo>
                      <a:pt x="1211" y="49"/>
                    </a:lnTo>
                    <a:lnTo>
                      <a:pt x="1215" y="49"/>
                    </a:lnTo>
                    <a:lnTo>
                      <a:pt x="1219" y="48"/>
                    </a:lnTo>
                    <a:lnTo>
                      <a:pt x="1224" y="44"/>
                    </a:lnTo>
                    <a:lnTo>
                      <a:pt x="1227" y="39"/>
                    </a:lnTo>
                    <a:lnTo>
                      <a:pt x="1228" y="32"/>
                    </a:lnTo>
                    <a:lnTo>
                      <a:pt x="1227" y="26"/>
                    </a:lnTo>
                    <a:lnTo>
                      <a:pt x="1224" y="21"/>
                    </a:lnTo>
                    <a:lnTo>
                      <a:pt x="1219" y="17"/>
                    </a:lnTo>
                    <a:lnTo>
                      <a:pt x="1215" y="15"/>
                    </a:lnTo>
                    <a:lnTo>
                      <a:pt x="1211" y="15"/>
                    </a:lnTo>
                    <a:lnTo>
                      <a:pt x="1211" y="1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Freeform 1261"/>
              <p:cNvSpPr/>
              <p:nvPr/>
            </p:nvSpPr>
            <p:spPr bwMode="auto">
              <a:xfrm>
                <a:off x="5429251" y="2111375"/>
                <a:ext cx="22225" cy="257175"/>
              </a:xfrm>
              <a:custGeom>
                <a:avLst/>
                <a:gdLst/>
                <a:ahLst/>
                <a:cxnLst>
                  <a:cxn ang="0">
                    <a:pos x="52" y="524"/>
                  </a:cxn>
                  <a:cxn ang="0">
                    <a:pos x="52" y="341"/>
                  </a:cxn>
                  <a:cxn ang="0">
                    <a:pos x="50" y="298"/>
                  </a:cxn>
                  <a:cxn ang="0">
                    <a:pos x="38" y="211"/>
                  </a:cxn>
                  <a:cxn ang="0">
                    <a:pos x="35" y="167"/>
                  </a:cxn>
                  <a:cxn ang="0">
                    <a:pos x="33" y="135"/>
                  </a:cxn>
                  <a:cxn ang="0">
                    <a:pos x="30" y="75"/>
                  </a:cxn>
                  <a:cxn ang="0">
                    <a:pos x="34" y="39"/>
                  </a:cxn>
                  <a:cxn ang="0">
                    <a:pos x="38" y="25"/>
                  </a:cxn>
                  <a:cxn ang="0">
                    <a:pos x="41" y="22"/>
                  </a:cxn>
                  <a:cxn ang="0">
                    <a:pos x="39" y="12"/>
                  </a:cxn>
                  <a:cxn ang="0">
                    <a:pos x="31" y="3"/>
                  </a:cxn>
                  <a:cxn ang="0">
                    <a:pos x="20" y="0"/>
                  </a:cxn>
                  <a:cxn ang="0">
                    <a:pos x="12" y="5"/>
                  </a:cxn>
                  <a:cxn ang="0">
                    <a:pos x="9" y="8"/>
                  </a:cxn>
                  <a:cxn ang="0">
                    <a:pos x="1" y="29"/>
                  </a:cxn>
                  <a:cxn ang="0">
                    <a:pos x="0" y="50"/>
                  </a:cxn>
                  <a:cxn ang="0">
                    <a:pos x="1" y="93"/>
                  </a:cxn>
                  <a:cxn ang="0">
                    <a:pos x="1" y="132"/>
                  </a:cxn>
                  <a:cxn ang="0">
                    <a:pos x="4" y="212"/>
                  </a:cxn>
                  <a:cxn ang="0">
                    <a:pos x="9" y="252"/>
                  </a:cxn>
                  <a:cxn ang="0">
                    <a:pos x="13" y="276"/>
                  </a:cxn>
                  <a:cxn ang="0">
                    <a:pos x="17" y="323"/>
                  </a:cxn>
                  <a:cxn ang="0">
                    <a:pos x="18" y="394"/>
                  </a:cxn>
                  <a:cxn ang="0">
                    <a:pos x="18" y="524"/>
                  </a:cxn>
                  <a:cxn ang="0">
                    <a:pos x="20" y="548"/>
                  </a:cxn>
                  <a:cxn ang="0">
                    <a:pos x="21" y="589"/>
                  </a:cxn>
                  <a:cxn ang="0">
                    <a:pos x="18" y="613"/>
                  </a:cxn>
                  <a:cxn ang="0">
                    <a:pos x="14" y="624"/>
                  </a:cxn>
                  <a:cxn ang="0">
                    <a:pos x="13" y="632"/>
                  </a:cxn>
                  <a:cxn ang="0">
                    <a:pos x="17" y="643"/>
                  </a:cxn>
                  <a:cxn ang="0">
                    <a:pos x="27" y="650"/>
                  </a:cxn>
                  <a:cxn ang="0">
                    <a:pos x="39" y="647"/>
                  </a:cxn>
                  <a:cxn ang="0">
                    <a:pos x="44" y="642"/>
                  </a:cxn>
                  <a:cxn ang="0">
                    <a:pos x="50" y="628"/>
                  </a:cxn>
                  <a:cxn ang="0">
                    <a:pos x="55" y="599"/>
                  </a:cxn>
                  <a:cxn ang="0">
                    <a:pos x="54" y="555"/>
                  </a:cxn>
                  <a:cxn ang="0">
                    <a:pos x="52" y="524"/>
                  </a:cxn>
                </a:cxnLst>
                <a:rect l="0" t="0" r="r" b="b"/>
                <a:pathLst>
                  <a:path w="55" h="650">
                    <a:moveTo>
                      <a:pt x="52" y="524"/>
                    </a:moveTo>
                    <a:lnTo>
                      <a:pt x="52" y="524"/>
                    </a:lnTo>
                    <a:lnTo>
                      <a:pt x="52" y="341"/>
                    </a:lnTo>
                    <a:lnTo>
                      <a:pt x="52" y="341"/>
                    </a:lnTo>
                    <a:lnTo>
                      <a:pt x="51" y="319"/>
                    </a:lnTo>
                    <a:lnTo>
                      <a:pt x="50" y="298"/>
                    </a:lnTo>
                    <a:lnTo>
                      <a:pt x="43" y="254"/>
                    </a:lnTo>
                    <a:lnTo>
                      <a:pt x="38" y="211"/>
                    </a:lnTo>
                    <a:lnTo>
                      <a:pt x="35" y="190"/>
                    </a:lnTo>
                    <a:lnTo>
                      <a:pt x="35" y="167"/>
                    </a:lnTo>
                    <a:lnTo>
                      <a:pt x="35" y="167"/>
                    </a:lnTo>
                    <a:lnTo>
                      <a:pt x="33" y="135"/>
                    </a:lnTo>
                    <a:lnTo>
                      <a:pt x="30" y="95"/>
                    </a:lnTo>
                    <a:lnTo>
                      <a:pt x="30" y="75"/>
                    </a:lnTo>
                    <a:lnTo>
                      <a:pt x="30" y="56"/>
                    </a:lnTo>
                    <a:lnTo>
                      <a:pt x="34" y="39"/>
                    </a:lnTo>
                    <a:lnTo>
                      <a:pt x="35" y="31"/>
                    </a:lnTo>
                    <a:lnTo>
                      <a:pt x="38" y="25"/>
                    </a:lnTo>
                    <a:lnTo>
                      <a:pt x="38" y="25"/>
                    </a:lnTo>
                    <a:lnTo>
                      <a:pt x="41" y="22"/>
                    </a:lnTo>
                    <a:lnTo>
                      <a:pt x="41" y="18"/>
                    </a:lnTo>
                    <a:lnTo>
                      <a:pt x="39" y="12"/>
                    </a:lnTo>
                    <a:lnTo>
                      <a:pt x="37" y="7"/>
                    </a:lnTo>
                    <a:lnTo>
                      <a:pt x="31" y="3"/>
                    </a:lnTo>
                    <a:lnTo>
                      <a:pt x="26" y="0"/>
                    </a:lnTo>
                    <a:lnTo>
                      <a:pt x="20" y="0"/>
                    </a:lnTo>
                    <a:lnTo>
                      <a:pt x="13" y="3"/>
                    </a:lnTo>
                    <a:lnTo>
                      <a:pt x="12" y="5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4" y="18"/>
                    </a:lnTo>
                    <a:lnTo>
                      <a:pt x="1" y="29"/>
                    </a:lnTo>
                    <a:lnTo>
                      <a:pt x="0" y="38"/>
                    </a:lnTo>
                    <a:lnTo>
                      <a:pt x="0" y="50"/>
                    </a:lnTo>
                    <a:lnTo>
                      <a:pt x="0" y="71"/>
                    </a:lnTo>
                    <a:lnTo>
                      <a:pt x="1" y="93"/>
                    </a:lnTo>
                    <a:lnTo>
                      <a:pt x="1" y="93"/>
                    </a:lnTo>
                    <a:lnTo>
                      <a:pt x="1" y="132"/>
                    </a:lnTo>
                    <a:lnTo>
                      <a:pt x="1" y="173"/>
                    </a:lnTo>
                    <a:lnTo>
                      <a:pt x="4" y="212"/>
                    </a:lnTo>
                    <a:lnTo>
                      <a:pt x="5" y="231"/>
                    </a:lnTo>
                    <a:lnTo>
                      <a:pt x="9" y="252"/>
                    </a:lnTo>
                    <a:lnTo>
                      <a:pt x="9" y="252"/>
                    </a:lnTo>
                    <a:lnTo>
                      <a:pt x="13" y="276"/>
                    </a:lnTo>
                    <a:lnTo>
                      <a:pt x="16" y="299"/>
                    </a:lnTo>
                    <a:lnTo>
                      <a:pt x="17" y="323"/>
                    </a:lnTo>
                    <a:lnTo>
                      <a:pt x="18" y="347"/>
                    </a:lnTo>
                    <a:lnTo>
                      <a:pt x="18" y="394"/>
                    </a:lnTo>
                    <a:lnTo>
                      <a:pt x="18" y="442"/>
                    </a:lnTo>
                    <a:lnTo>
                      <a:pt x="18" y="524"/>
                    </a:lnTo>
                    <a:lnTo>
                      <a:pt x="18" y="524"/>
                    </a:lnTo>
                    <a:lnTo>
                      <a:pt x="20" y="548"/>
                    </a:lnTo>
                    <a:lnTo>
                      <a:pt x="21" y="575"/>
                    </a:lnTo>
                    <a:lnTo>
                      <a:pt x="21" y="589"/>
                    </a:lnTo>
                    <a:lnTo>
                      <a:pt x="21" y="602"/>
                    </a:lnTo>
                    <a:lnTo>
                      <a:pt x="18" y="613"/>
                    </a:lnTo>
                    <a:lnTo>
                      <a:pt x="14" y="624"/>
                    </a:lnTo>
                    <a:lnTo>
                      <a:pt x="14" y="624"/>
                    </a:lnTo>
                    <a:lnTo>
                      <a:pt x="13" y="628"/>
                    </a:lnTo>
                    <a:lnTo>
                      <a:pt x="13" y="632"/>
                    </a:lnTo>
                    <a:lnTo>
                      <a:pt x="13" y="638"/>
                    </a:lnTo>
                    <a:lnTo>
                      <a:pt x="17" y="643"/>
                    </a:lnTo>
                    <a:lnTo>
                      <a:pt x="22" y="647"/>
                    </a:lnTo>
                    <a:lnTo>
                      <a:pt x="27" y="650"/>
                    </a:lnTo>
                    <a:lnTo>
                      <a:pt x="34" y="650"/>
                    </a:lnTo>
                    <a:lnTo>
                      <a:pt x="39" y="647"/>
                    </a:lnTo>
                    <a:lnTo>
                      <a:pt x="42" y="645"/>
                    </a:lnTo>
                    <a:lnTo>
                      <a:pt x="44" y="642"/>
                    </a:lnTo>
                    <a:lnTo>
                      <a:pt x="44" y="642"/>
                    </a:lnTo>
                    <a:lnTo>
                      <a:pt x="50" y="628"/>
                    </a:lnTo>
                    <a:lnTo>
                      <a:pt x="52" y="615"/>
                    </a:lnTo>
                    <a:lnTo>
                      <a:pt x="55" y="599"/>
                    </a:lnTo>
                    <a:lnTo>
                      <a:pt x="55" y="585"/>
                    </a:lnTo>
                    <a:lnTo>
                      <a:pt x="54" y="555"/>
                    </a:lnTo>
                    <a:lnTo>
                      <a:pt x="52" y="524"/>
                    </a:lnTo>
                    <a:lnTo>
                      <a:pt x="52" y="52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Freeform 1262"/>
              <p:cNvSpPr/>
              <p:nvPr/>
            </p:nvSpPr>
            <p:spPr bwMode="auto">
              <a:xfrm>
                <a:off x="5519738" y="2112963"/>
                <a:ext cx="17463" cy="258763"/>
              </a:xfrm>
              <a:custGeom>
                <a:avLst/>
                <a:gdLst/>
                <a:ahLst/>
                <a:cxnLst>
                  <a:cxn ang="0">
                    <a:pos x="42" y="629"/>
                  </a:cxn>
                  <a:cxn ang="0">
                    <a:pos x="42" y="629"/>
                  </a:cxn>
                  <a:cxn ang="0">
                    <a:pos x="38" y="594"/>
                  </a:cxn>
                  <a:cxn ang="0">
                    <a:pos x="36" y="557"/>
                  </a:cxn>
                  <a:cxn ang="0">
                    <a:pos x="34" y="521"/>
                  </a:cxn>
                  <a:cxn ang="0">
                    <a:pos x="34" y="484"/>
                  </a:cxn>
                  <a:cxn ang="0">
                    <a:pos x="36" y="410"/>
                  </a:cxn>
                  <a:cxn ang="0">
                    <a:pos x="37" y="336"/>
                  </a:cxn>
                  <a:cxn ang="0">
                    <a:pos x="37" y="17"/>
                  </a:cxn>
                  <a:cxn ang="0">
                    <a:pos x="37" y="17"/>
                  </a:cxn>
                  <a:cxn ang="0">
                    <a:pos x="37" y="13"/>
                  </a:cxn>
                  <a:cxn ang="0">
                    <a:pos x="36" y="11"/>
                  </a:cxn>
                  <a:cxn ang="0">
                    <a:pos x="32" y="5"/>
                  </a:cxn>
                  <a:cxn ang="0">
                    <a:pos x="26" y="2"/>
                  </a:cxn>
                  <a:cxn ang="0">
                    <a:pos x="20" y="0"/>
                  </a:cxn>
                  <a:cxn ang="0">
                    <a:pos x="15" y="2"/>
                  </a:cxn>
                  <a:cxn ang="0">
                    <a:pos x="8" y="5"/>
                  </a:cxn>
                  <a:cxn ang="0">
                    <a:pos x="4" y="11"/>
                  </a:cxn>
                  <a:cxn ang="0">
                    <a:pos x="4" y="13"/>
                  </a:cxn>
                  <a:cxn ang="0">
                    <a:pos x="3" y="17"/>
                  </a:cxn>
                  <a:cxn ang="0">
                    <a:pos x="3" y="336"/>
                  </a:cxn>
                  <a:cxn ang="0">
                    <a:pos x="3" y="336"/>
                  </a:cxn>
                  <a:cxn ang="0">
                    <a:pos x="2" y="412"/>
                  </a:cxn>
                  <a:cxn ang="0">
                    <a:pos x="0" y="488"/>
                  </a:cxn>
                  <a:cxn ang="0">
                    <a:pos x="0" y="526"/>
                  </a:cxn>
                  <a:cxn ang="0">
                    <a:pos x="2" y="564"/>
                  </a:cxn>
                  <a:cxn ang="0">
                    <a:pos x="4" y="602"/>
                  </a:cxn>
                  <a:cxn ang="0">
                    <a:pos x="9" y="638"/>
                  </a:cxn>
                  <a:cxn ang="0">
                    <a:pos x="9" y="638"/>
                  </a:cxn>
                  <a:cxn ang="0">
                    <a:pos x="11" y="642"/>
                  </a:cxn>
                  <a:cxn ang="0">
                    <a:pos x="12" y="645"/>
                  </a:cxn>
                  <a:cxn ang="0">
                    <a:pos x="17" y="649"/>
                  </a:cxn>
                  <a:cxn ang="0">
                    <a:pos x="22" y="650"/>
                  </a:cxn>
                  <a:cxn ang="0">
                    <a:pos x="29" y="650"/>
                  </a:cxn>
                  <a:cxn ang="0">
                    <a:pos x="34" y="648"/>
                  </a:cxn>
                  <a:cxn ang="0">
                    <a:pos x="40" y="642"/>
                  </a:cxn>
                  <a:cxn ang="0">
                    <a:pos x="42" y="637"/>
                  </a:cxn>
                  <a:cxn ang="0">
                    <a:pos x="43" y="633"/>
                  </a:cxn>
                  <a:cxn ang="0">
                    <a:pos x="42" y="629"/>
                  </a:cxn>
                  <a:cxn ang="0">
                    <a:pos x="42" y="629"/>
                  </a:cxn>
                </a:cxnLst>
                <a:rect l="0" t="0" r="r" b="b"/>
                <a:pathLst>
                  <a:path w="43" h="650">
                    <a:moveTo>
                      <a:pt x="42" y="629"/>
                    </a:moveTo>
                    <a:lnTo>
                      <a:pt x="42" y="629"/>
                    </a:lnTo>
                    <a:lnTo>
                      <a:pt x="38" y="594"/>
                    </a:lnTo>
                    <a:lnTo>
                      <a:pt x="36" y="557"/>
                    </a:lnTo>
                    <a:lnTo>
                      <a:pt x="34" y="521"/>
                    </a:lnTo>
                    <a:lnTo>
                      <a:pt x="34" y="484"/>
                    </a:lnTo>
                    <a:lnTo>
                      <a:pt x="36" y="410"/>
                    </a:lnTo>
                    <a:lnTo>
                      <a:pt x="37" y="336"/>
                    </a:lnTo>
                    <a:lnTo>
                      <a:pt x="37" y="17"/>
                    </a:lnTo>
                    <a:lnTo>
                      <a:pt x="37" y="17"/>
                    </a:lnTo>
                    <a:lnTo>
                      <a:pt x="37" y="13"/>
                    </a:lnTo>
                    <a:lnTo>
                      <a:pt x="36" y="11"/>
                    </a:lnTo>
                    <a:lnTo>
                      <a:pt x="32" y="5"/>
                    </a:lnTo>
                    <a:lnTo>
                      <a:pt x="26" y="2"/>
                    </a:lnTo>
                    <a:lnTo>
                      <a:pt x="20" y="0"/>
                    </a:lnTo>
                    <a:lnTo>
                      <a:pt x="15" y="2"/>
                    </a:lnTo>
                    <a:lnTo>
                      <a:pt x="8" y="5"/>
                    </a:lnTo>
                    <a:lnTo>
                      <a:pt x="4" y="11"/>
                    </a:lnTo>
                    <a:lnTo>
                      <a:pt x="4" y="13"/>
                    </a:lnTo>
                    <a:lnTo>
                      <a:pt x="3" y="17"/>
                    </a:lnTo>
                    <a:lnTo>
                      <a:pt x="3" y="336"/>
                    </a:lnTo>
                    <a:lnTo>
                      <a:pt x="3" y="336"/>
                    </a:lnTo>
                    <a:lnTo>
                      <a:pt x="2" y="412"/>
                    </a:lnTo>
                    <a:lnTo>
                      <a:pt x="0" y="488"/>
                    </a:lnTo>
                    <a:lnTo>
                      <a:pt x="0" y="526"/>
                    </a:lnTo>
                    <a:lnTo>
                      <a:pt x="2" y="564"/>
                    </a:lnTo>
                    <a:lnTo>
                      <a:pt x="4" y="602"/>
                    </a:lnTo>
                    <a:lnTo>
                      <a:pt x="9" y="638"/>
                    </a:lnTo>
                    <a:lnTo>
                      <a:pt x="9" y="638"/>
                    </a:lnTo>
                    <a:lnTo>
                      <a:pt x="11" y="642"/>
                    </a:lnTo>
                    <a:lnTo>
                      <a:pt x="12" y="645"/>
                    </a:lnTo>
                    <a:lnTo>
                      <a:pt x="17" y="649"/>
                    </a:lnTo>
                    <a:lnTo>
                      <a:pt x="22" y="650"/>
                    </a:lnTo>
                    <a:lnTo>
                      <a:pt x="29" y="650"/>
                    </a:lnTo>
                    <a:lnTo>
                      <a:pt x="34" y="648"/>
                    </a:lnTo>
                    <a:lnTo>
                      <a:pt x="40" y="642"/>
                    </a:lnTo>
                    <a:lnTo>
                      <a:pt x="42" y="637"/>
                    </a:lnTo>
                    <a:lnTo>
                      <a:pt x="43" y="633"/>
                    </a:lnTo>
                    <a:lnTo>
                      <a:pt x="42" y="629"/>
                    </a:lnTo>
                    <a:lnTo>
                      <a:pt x="42" y="62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Freeform 1263"/>
              <p:cNvSpPr/>
              <p:nvPr/>
            </p:nvSpPr>
            <p:spPr bwMode="auto">
              <a:xfrm>
                <a:off x="5602288" y="2112963"/>
                <a:ext cx="22225" cy="193675"/>
              </a:xfrm>
              <a:custGeom>
                <a:avLst/>
                <a:gdLst/>
                <a:ahLst/>
                <a:cxnLst>
                  <a:cxn ang="0">
                    <a:pos x="56" y="17"/>
                  </a:cxn>
                  <a:cxn ang="0">
                    <a:pos x="56" y="17"/>
                  </a:cxn>
                  <a:cxn ang="0">
                    <a:pos x="56" y="13"/>
                  </a:cxn>
                  <a:cxn ang="0">
                    <a:pos x="54" y="11"/>
                  </a:cxn>
                  <a:cxn ang="0">
                    <a:pos x="51" y="5"/>
                  </a:cxn>
                  <a:cxn ang="0">
                    <a:pos x="45" y="2"/>
                  </a:cxn>
                  <a:cxn ang="0">
                    <a:pos x="39" y="0"/>
                  </a:cxn>
                  <a:cxn ang="0">
                    <a:pos x="32" y="2"/>
                  </a:cxn>
                  <a:cxn ang="0">
                    <a:pos x="27" y="5"/>
                  </a:cxn>
                  <a:cxn ang="0">
                    <a:pos x="23" y="11"/>
                  </a:cxn>
                  <a:cxn ang="0">
                    <a:pos x="22" y="13"/>
                  </a:cxn>
                  <a:cxn ang="0">
                    <a:pos x="22" y="17"/>
                  </a:cxn>
                  <a:cxn ang="0">
                    <a:pos x="22" y="17"/>
                  </a:cxn>
                  <a:cxn ang="0">
                    <a:pos x="22" y="128"/>
                  </a:cxn>
                  <a:cxn ang="0">
                    <a:pos x="22" y="185"/>
                  </a:cxn>
                  <a:cxn ang="0">
                    <a:pos x="20" y="241"/>
                  </a:cxn>
                  <a:cxn ang="0">
                    <a:pos x="19" y="298"/>
                  </a:cxn>
                  <a:cxn ang="0">
                    <a:pos x="15" y="355"/>
                  </a:cxn>
                  <a:cxn ang="0">
                    <a:pos x="9" y="410"/>
                  </a:cxn>
                  <a:cxn ang="0">
                    <a:pos x="5" y="437"/>
                  </a:cxn>
                  <a:cxn ang="0">
                    <a:pos x="0" y="463"/>
                  </a:cxn>
                  <a:cxn ang="0">
                    <a:pos x="0" y="463"/>
                  </a:cxn>
                  <a:cxn ang="0">
                    <a:pos x="0" y="467"/>
                  </a:cxn>
                  <a:cxn ang="0">
                    <a:pos x="0" y="471"/>
                  </a:cxn>
                  <a:cxn ang="0">
                    <a:pos x="2" y="478"/>
                  </a:cxn>
                  <a:cxn ang="0">
                    <a:pos x="7" y="481"/>
                  </a:cxn>
                  <a:cxn ang="0">
                    <a:pos x="13" y="484"/>
                  </a:cxn>
                  <a:cxn ang="0">
                    <a:pos x="19" y="485"/>
                  </a:cxn>
                  <a:cxn ang="0">
                    <a:pos x="24" y="484"/>
                  </a:cxn>
                  <a:cxn ang="0">
                    <a:pos x="30" y="479"/>
                  </a:cxn>
                  <a:cxn ang="0">
                    <a:pos x="31" y="476"/>
                  </a:cxn>
                  <a:cxn ang="0">
                    <a:pos x="32" y="472"/>
                  </a:cxn>
                  <a:cxn ang="0">
                    <a:pos x="32" y="472"/>
                  </a:cxn>
                  <a:cxn ang="0">
                    <a:pos x="37" y="445"/>
                  </a:cxn>
                  <a:cxn ang="0">
                    <a:pos x="41" y="417"/>
                  </a:cxn>
                  <a:cxn ang="0">
                    <a:pos x="48" y="361"/>
                  </a:cxn>
                  <a:cxn ang="0">
                    <a:pos x="52" y="304"/>
                  </a:cxn>
                  <a:cxn ang="0">
                    <a:pos x="54" y="246"/>
                  </a:cxn>
                  <a:cxn ang="0">
                    <a:pos x="56" y="189"/>
                  </a:cxn>
                  <a:cxn ang="0">
                    <a:pos x="56" y="131"/>
                  </a:cxn>
                  <a:cxn ang="0">
                    <a:pos x="56" y="17"/>
                  </a:cxn>
                  <a:cxn ang="0">
                    <a:pos x="56" y="17"/>
                  </a:cxn>
                </a:cxnLst>
                <a:rect l="0" t="0" r="r" b="b"/>
                <a:pathLst>
                  <a:path w="56" h="485">
                    <a:moveTo>
                      <a:pt x="56" y="17"/>
                    </a:moveTo>
                    <a:lnTo>
                      <a:pt x="56" y="17"/>
                    </a:lnTo>
                    <a:lnTo>
                      <a:pt x="56" y="13"/>
                    </a:lnTo>
                    <a:lnTo>
                      <a:pt x="54" y="11"/>
                    </a:lnTo>
                    <a:lnTo>
                      <a:pt x="51" y="5"/>
                    </a:lnTo>
                    <a:lnTo>
                      <a:pt x="45" y="2"/>
                    </a:lnTo>
                    <a:lnTo>
                      <a:pt x="39" y="0"/>
                    </a:lnTo>
                    <a:lnTo>
                      <a:pt x="32" y="2"/>
                    </a:lnTo>
                    <a:lnTo>
                      <a:pt x="27" y="5"/>
                    </a:lnTo>
                    <a:lnTo>
                      <a:pt x="23" y="11"/>
                    </a:lnTo>
                    <a:lnTo>
                      <a:pt x="22" y="13"/>
                    </a:lnTo>
                    <a:lnTo>
                      <a:pt x="22" y="17"/>
                    </a:lnTo>
                    <a:lnTo>
                      <a:pt x="22" y="17"/>
                    </a:lnTo>
                    <a:lnTo>
                      <a:pt x="22" y="128"/>
                    </a:lnTo>
                    <a:lnTo>
                      <a:pt x="22" y="185"/>
                    </a:lnTo>
                    <a:lnTo>
                      <a:pt x="20" y="241"/>
                    </a:lnTo>
                    <a:lnTo>
                      <a:pt x="19" y="298"/>
                    </a:lnTo>
                    <a:lnTo>
                      <a:pt x="15" y="355"/>
                    </a:lnTo>
                    <a:lnTo>
                      <a:pt x="9" y="410"/>
                    </a:lnTo>
                    <a:lnTo>
                      <a:pt x="5" y="437"/>
                    </a:lnTo>
                    <a:lnTo>
                      <a:pt x="0" y="463"/>
                    </a:lnTo>
                    <a:lnTo>
                      <a:pt x="0" y="463"/>
                    </a:lnTo>
                    <a:lnTo>
                      <a:pt x="0" y="467"/>
                    </a:lnTo>
                    <a:lnTo>
                      <a:pt x="0" y="471"/>
                    </a:lnTo>
                    <a:lnTo>
                      <a:pt x="2" y="478"/>
                    </a:lnTo>
                    <a:lnTo>
                      <a:pt x="7" y="481"/>
                    </a:lnTo>
                    <a:lnTo>
                      <a:pt x="13" y="484"/>
                    </a:lnTo>
                    <a:lnTo>
                      <a:pt x="19" y="485"/>
                    </a:lnTo>
                    <a:lnTo>
                      <a:pt x="24" y="484"/>
                    </a:lnTo>
                    <a:lnTo>
                      <a:pt x="30" y="479"/>
                    </a:lnTo>
                    <a:lnTo>
                      <a:pt x="31" y="476"/>
                    </a:lnTo>
                    <a:lnTo>
                      <a:pt x="32" y="472"/>
                    </a:lnTo>
                    <a:lnTo>
                      <a:pt x="32" y="472"/>
                    </a:lnTo>
                    <a:lnTo>
                      <a:pt x="37" y="445"/>
                    </a:lnTo>
                    <a:lnTo>
                      <a:pt x="41" y="417"/>
                    </a:lnTo>
                    <a:lnTo>
                      <a:pt x="48" y="361"/>
                    </a:lnTo>
                    <a:lnTo>
                      <a:pt x="52" y="304"/>
                    </a:lnTo>
                    <a:lnTo>
                      <a:pt x="54" y="246"/>
                    </a:lnTo>
                    <a:lnTo>
                      <a:pt x="56" y="189"/>
                    </a:lnTo>
                    <a:lnTo>
                      <a:pt x="56" y="131"/>
                    </a:lnTo>
                    <a:lnTo>
                      <a:pt x="56" y="17"/>
                    </a:lnTo>
                    <a:lnTo>
                      <a:pt x="56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Freeform 1264"/>
              <p:cNvSpPr/>
              <p:nvPr/>
            </p:nvSpPr>
            <p:spPr bwMode="auto">
              <a:xfrm>
                <a:off x="5707063" y="2112963"/>
                <a:ext cx="12700" cy="93663"/>
              </a:xfrm>
              <a:custGeom>
                <a:avLst/>
                <a:gdLst/>
                <a:ahLst/>
                <a:cxnLst>
                  <a:cxn ang="0">
                    <a:pos x="0" y="17"/>
                  </a:cxn>
                  <a:cxn ang="0">
                    <a:pos x="0" y="217"/>
                  </a:cxn>
                  <a:cxn ang="0">
                    <a:pos x="0" y="217"/>
                  </a:cxn>
                  <a:cxn ang="0">
                    <a:pos x="0" y="221"/>
                  </a:cxn>
                  <a:cxn ang="0">
                    <a:pos x="1" y="224"/>
                  </a:cxn>
                  <a:cxn ang="0">
                    <a:pos x="5" y="229"/>
                  </a:cxn>
                  <a:cxn ang="0">
                    <a:pos x="11" y="233"/>
                  </a:cxn>
                  <a:cxn ang="0">
                    <a:pos x="17" y="233"/>
                  </a:cxn>
                  <a:cxn ang="0">
                    <a:pos x="24" y="233"/>
                  </a:cxn>
                  <a:cxn ang="0">
                    <a:pos x="29" y="229"/>
                  </a:cxn>
                  <a:cxn ang="0">
                    <a:pos x="33" y="224"/>
                  </a:cxn>
                  <a:cxn ang="0">
                    <a:pos x="34" y="221"/>
                  </a:cxn>
                  <a:cxn ang="0">
                    <a:pos x="34" y="217"/>
                  </a:cxn>
                  <a:cxn ang="0">
                    <a:pos x="34" y="17"/>
                  </a:cxn>
                  <a:cxn ang="0">
                    <a:pos x="34" y="17"/>
                  </a:cxn>
                  <a:cxn ang="0">
                    <a:pos x="34" y="13"/>
                  </a:cxn>
                  <a:cxn ang="0">
                    <a:pos x="33" y="11"/>
                  </a:cxn>
                  <a:cxn ang="0">
                    <a:pos x="29" y="5"/>
                  </a:cxn>
                  <a:cxn ang="0">
                    <a:pos x="24" y="2"/>
                  </a:cxn>
                  <a:cxn ang="0">
                    <a:pos x="17" y="0"/>
                  </a:cxn>
                  <a:cxn ang="0">
                    <a:pos x="11" y="2"/>
                  </a:cxn>
                  <a:cxn ang="0">
                    <a:pos x="5" y="5"/>
                  </a:cxn>
                  <a:cxn ang="0">
                    <a:pos x="1" y="11"/>
                  </a:cxn>
                  <a:cxn ang="0">
                    <a:pos x="0" y="13"/>
                  </a:cxn>
                  <a:cxn ang="0">
                    <a:pos x="0" y="17"/>
                  </a:cxn>
                  <a:cxn ang="0">
                    <a:pos x="0" y="17"/>
                  </a:cxn>
                </a:cxnLst>
                <a:rect l="0" t="0" r="r" b="b"/>
                <a:pathLst>
                  <a:path w="34" h="233">
                    <a:moveTo>
                      <a:pt x="0" y="17"/>
                    </a:moveTo>
                    <a:lnTo>
                      <a:pt x="0" y="217"/>
                    </a:lnTo>
                    <a:lnTo>
                      <a:pt x="0" y="217"/>
                    </a:lnTo>
                    <a:lnTo>
                      <a:pt x="0" y="221"/>
                    </a:lnTo>
                    <a:lnTo>
                      <a:pt x="1" y="224"/>
                    </a:lnTo>
                    <a:lnTo>
                      <a:pt x="5" y="229"/>
                    </a:lnTo>
                    <a:lnTo>
                      <a:pt x="11" y="233"/>
                    </a:lnTo>
                    <a:lnTo>
                      <a:pt x="17" y="233"/>
                    </a:lnTo>
                    <a:lnTo>
                      <a:pt x="24" y="233"/>
                    </a:lnTo>
                    <a:lnTo>
                      <a:pt x="29" y="229"/>
                    </a:lnTo>
                    <a:lnTo>
                      <a:pt x="33" y="224"/>
                    </a:lnTo>
                    <a:lnTo>
                      <a:pt x="34" y="221"/>
                    </a:lnTo>
                    <a:lnTo>
                      <a:pt x="34" y="217"/>
                    </a:lnTo>
                    <a:lnTo>
                      <a:pt x="34" y="17"/>
                    </a:lnTo>
                    <a:lnTo>
                      <a:pt x="34" y="17"/>
                    </a:lnTo>
                    <a:lnTo>
                      <a:pt x="34" y="13"/>
                    </a:lnTo>
                    <a:lnTo>
                      <a:pt x="33" y="11"/>
                    </a:lnTo>
                    <a:lnTo>
                      <a:pt x="29" y="5"/>
                    </a:lnTo>
                    <a:lnTo>
                      <a:pt x="24" y="2"/>
                    </a:lnTo>
                    <a:lnTo>
                      <a:pt x="17" y="0"/>
                    </a:lnTo>
                    <a:lnTo>
                      <a:pt x="11" y="2"/>
                    </a:lnTo>
                    <a:lnTo>
                      <a:pt x="5" y="5"/>
                    </a:lnTo>
                    <a:lnTo>
                      <a:pt x="1" y="11"/>
                    </a:lnTo>
                    <a:lnTo>
                      <a:pt x="0" y="13"/>
                    </a:lnTo>
                    <a:lnTo>
                      <a:pt x="0" y="17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Freeform 1265"/>
              <p:cNvSpPr/>
              <p:nvPr/>
            </p:nvSpPr>
            <p:spPr bwMode="auto">
              <a:xfrm>
                <a:off x="5776913" y="2111375"/>
                <a:ext cx="14288" cy="68263"/>
              </a:xfrm>
              <a:custGeom>
                <a:avLst/>
                <a:gdLst/>
                <a:ahLst/>
                <a:cxnLst>
                  <a:cxn ang="0">
                    <a:pos x="0" y="17"/>
                  </a:cxn>
                  <a:cxn ang="0">
                    <a:pos x="0" y="153"/>
                  </a:cxn>
                  <a:cxn ang="0">
                    <a:pos x="0" y="153"/>
                  </a:cxn>
                  <a:cxn ang="0">
                    <a:pos x="1" y="157"/>
                  </a:cxn>
                  <a:cxn ang="0">
                    <a:pos x="2" y="161"/>
                  </a:cxn>
                  <a:cxn ang="0">
                    <a:pos x="6" y="166"/>
                  </a:cxn>
                  <a:cxn ang="0">
                    <a:pos x="12" y="169"/>
                  </a:cxn>
                  <a:cxn ang="0">
                    <a:pos x="18" y="170"/>
                  </a:cxn>
                  <a:cxn ang="0">
                    <a:pos x="23" y="169"/>
                  </a:cxn>
                  <a:cxn ang="0">
                    <a:pos x="30" y="166"/>
                  </a:cxn>
                  <a:cxn ang="0">
                    <a:pos x="34" y="161"/>
                  </a:cxn>
                  <a:cxn ang="0">
                    <a:pos x="34" y="157"/>
                  </a:cxn>
                  <a:cxn ang="0">
                    <a:pos x="35" y="153"/>
                  </a:cxn>
                  <a:cxn ang="0">
                    <a:pos x="35" y="17"/>
                  </a:cxn>
                  <a:cxn ang="0">
                    <a:pos x="35" y="17"/>
                  </a:cxn>
                  <a:cxn ang="0">
                    <a:pos x="34" y="13"/>
                  </a:cxn>
                  <a:cxn ang="0">
                    <a:pos x="34" y="9"/>
                  </a:cxn>
                  <a:cxn ang="0">
                    <a:pos x="30" y="4"/>
                  </a:cxn>
                  <a:cxn ang="0">
                    <a:pos x="23" y="1"/>
                  </a:cxn>
                  <a:cxn ang="0">
                    <a:pos x="18" y="0"/>
                  </a:cxn>
                  <a:cxn ang="0">
                    <a:pos x="12" y="1"/>
                  </a:cxn>
                  <a:cxn ang="0">
                    <a:pos x="6" y="4"/>
                  </a:cxn>
                  <a:cxn ang="0">
                    <a:pos x="2" y="9"/>
                  </a:cxn>
                  <a:cxn ang="0">
                    <a:pos x="1" y="13"/>
                  </a:cxn>
                  <a:cxn ang="0">
                    <a:pos x="0" y="17"/>
                  </a:cxn>
                  <a:cxn ang="0">
                    <a:pos x="0" y="17"/>
                  </a:cxn>
                </a:cxnLst>
                <a:rect l="0" t="0" r="r" b="b"/>
                <a:pathLst>
                  <a:path w="35" h="170">
                    <a:moveTo>
                      <a:pt x="0" y="17"/>
                    </a:moveTo>
                    <a:lnTo>
                      <a:pt x="0" y="153"/>
                    </a:lnTo>
                    <a:lnTo>
                      <a:pt x="0" y="153"/>
                    </a:lnTo>
                    <a:lnTo>
                      <a:pt x="1" y="157"/>
                    </a:lnTo>
                    <a:lnTo>
                      <a:pt x="2" y="161"/>
                    </a:lnTo>
                    <a:lnTo>
                      <a:pt x="6" y="166"/>
                    </a:lnTo>
                    <a:lnTo>
                      <a:pt x="12" y="169"/>
                    </a:lnTo>
                    <a:lnTo>
                      <a:pt x="18" y="170"/>
                    </a:lnTo>
                    <a:lnTo>
                      <a:pt x="23" y="169"/>
                    </a:lnTo>
                    <a:lnTo>
                      <a:pt x="30" y="166"/>
                    </a:lnTo>
                    <a:lnTo>
                      <a:pt x="34" y="161"/>
                    </a:lnTo>
                    <a:lnTo>
                      <a:pt x="34" y="157"/>
                    </a:lnTo>
                    <a:lnTo>
                      <a:pt x="35" y="153"/>
                    </a:lnTo>
                    <a:lnTo>
                      <a:pt x="35" y="17"/>
                    </a:lnTo>
                    <a:lnTo>
                      <a:pt x="35" y="17"/>
                    </a:lnTo>
                    <a:lnTo>
                      <a:pt x="34" y="13"/>
                    </a:lnTo>
                    <a:lnTo>
                      <a:pt x="34" y="9"/>
                    </a:lnTo>
                    <a:lnTo>
                      <a:pt x="30" y="4"/>
                    </a:lnTo>
                    <a:lnTo>
                      <a:pt x="23" y="1"/>
                    </a:lnTo>
                    <a:lnTo>
                      <a:pt x="18" y="0"/>
                    </a:lnTo>
                    <a:lnTo>
                      <a:pt x="12" y="1"/>
                    </a:lnTo>
                    <a:lnTo>
                      <a:pt x="6" y="4"/>
                    </a:lnTo>
                    <a:lnTo>
                      <a:pt x="2" y="9"/>
                    </a:lnTo>
                    <a:lnTo>
                      <a:pt x="1" y="13"/>
                    </a:lnTo>
                    <a:lnTo>
                      <a:pt x="0" y="17"/>
                    </a:lnTo>
                    <a:lnTo>
                      <a:pt x="0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Freeform 1266"/>
              <p:cNvSpPr/>
              <p:nvPr/>
            </p:nvSpPr>
            <p:spPr bwMode="auto">
              <a:xfrm>
                <a:off x="5427663" y="2451100"/>
                <a:ext cx="20638" cy="149225"/>
              </a:xfrm>
              <a:custGeom>
                <a:avLst/>
                <a:gdLst/>
                <a:ahLst/>
                <a:cxnLst>
                  <a:cxn ang="0">
                    <a:pos x="54" y="15"/>
                  </a:cxn>
                  <a:cxn ang="0">
                    <a:pos x="54" y="15"/>
                  </a:cxn>
                  <a:cxn ang="0">
                    <a:pos x="54" y="11"/>
                  </a:cxn>
                  <a:cxn ang="0">
                    <a:pos x="53" y="9"/>
                  </a:cxn>
                  <a:cxn ang="0">
                    <a:pos x="49" y="4"/>
                  </a:cxn>
                  <a:cxn ang="0">
                    <a:pos x="44" y="1"/>
                  </a:cxn>
                  <a:cxn ang="0">
                    <a:pos x="37" y="0"/>
                  </a:cxn>
                  <a:cxn ang="0">
                    <a:pos x="31" y="1"/>
                  </a:cxn>
                  <a:cxn ang="0">
                    <a:pos x="25" y="4"/>
                  </a:cxn>
                  <a:cxn ang="0">
                    <a:pos x="21" y="9"/>
                  </a:cxn>
                  <a:cxn ang="0">
                    <a:pos x="20" y="11"/>
                  </a:cxn>
                  <a:cxn ang="0">
                    <a:pos x="19" y="15"/>
                  </a:cxn>
                  <a:cxn ang="0">
                    <a:pos x="19" y="15"/>
                  </a:cxn>
                  <a:cxn ang="0">
                    <a:pos x="16" y="56"/>
                  </a:cxn>
                  <a:cxn ang="0">
                    <a:pos x="11" y="96"/>
                  </a:cxn>
                  <a:cxn ang="0">
                    <a:pos x="6" y="136"/>
                  </a:cxn>
                  <a:cxn ang="0">
                    <a:pos x="2" y="176"/>
                  </a:cxn>
                  <a:cxn ang="0">
                    <a:pos x="2" y="176"/>
                  </a:cxn>
                  <a:cxn ang="0">
                    <a:pos x="0" y="222"/>
                  </a:cxn>
                  <a:cxn ang="0">
                    <a:pos x="0" y="266"/>
                  </a:cxn>
                  <a:cxn ang="0">
                    <a:pos x="2" y="358"/>
                  </a:cxn>
                  <a:cxn ang="0">
                    <a:pos x="2" y="358"/>
                  </a:cxn>
                  <a:cxn ang="0">
                    <a:pos x="3" y="362"/>
                  </a:cxn>
                  <a:cxn ang="0">
                    <a:pos x="4" y="366"/>
                  </a:cxn>
                  <a:cxn ang="0">
                    <a:pos x="8" y="371"/>
                  </a:cxn>
                  <a:cxn ang="0">
                    <a:pos x="14" y="374"/>
                  </a:cxn>
                  <a:cxn ang="0">
                    <a:pos x="20" y="375"/>
                  </a:cxn>
                  <a:cxn ang="0">
                    <a:pos x="25" y="374"/>
                  </a:cxn>
                  <a:cxn ang="0">
                    <a:pos x="32" y="371"/>
                  </a:cxn>
                  <a:cxn ang="0">
                    <a:pos x="34" y="366"/>
                  </a:cxn>
                  <a:cxn ang="0">
                    <a:pos x="36" y="362"/>
                  </a:cxn>
                  <a:cxn ang="0">
                    <a:pos x="37" y="358"/>
                  </a:cxn>
                  <a:cxn ang="0">
                    <a:pos x="37" y="358"/>
                  </a:cxn>
                  <a:cxn ang="0">
                    <a:pos x="34" y="308"/>
                  </a:cxn>
                  <a:cxn ang="0">
                    <a:pos x="33" y="259"/>
                  </a:cxn>
                  <a:cxn ang="0">
                    <a:pos x="33" y="234"/>
                  </a:cxn>
                  <a:cxn ang="0">
                    <a:pos x="34" y="209"/>
                  </a:cxn>
                  <a:cxn ang="0">
                    <a:pos x="36" y="184"/>
                  </a:cxn>
                  <a:cxn ang="0">
                    <a:pos x="40" y="159"/>
                  </a:cxn>
                  <a:cxn ang="0">
                    <a:pos x="40" y="159"/>
                  </a:cxn>
                  <a:cxn ang="0">
                    <a:pos x="45" y="124"/>
                  </a:cxn>
                  <a:cxn ang="0">
                    <a:pos x="49" y="89"/>
                  </a:cxn>
                  <a:cxn ang="0">
                    <a:pos x="54" y="15"/>
                  </a:cxn>
                  <a:cxn ang="0">
                    <a:pos x="54" y="15"/>
                  </a:cxn>
                </a:cxnLst>
                <a:rect l="0" t="0" r="r" b="b"/>
                <a:pathLst>
                  <a:path w="54" h="375">
                    <a:moveTo>
                      <a:pt x="54" y="15"/>
                    </a:moveTo>
                    <a:lnTo>
                      <a:pt x="54" y="15"/>
                    </a:lnTo>
                    <a:lnTo>
                      <a:pt x="54" y="11"/>
                    </a:lnTo>
                    <a:lnTo>
                      <a:pt x="53" y="9"/>
                    </a:lnTo>
                    <a:lnTo>
                      <a:pt x="49" y="4"/>
                    </a:lnTo>
                    <a:lnTo>
                      <a:pt x="44" y="1"/>
                    </a:lnTo>
                    <a:lnTo>
                      <a:pt x="37" y="0"/>
                    </a:lnTo>
                    <a:lnTo>
                      <a:pt x="31" y="1"/>
                    </a:lnTo>
                    <a:lnTo>
                      <a:pt x="25" y="4"/>
                    </a:lnTo>
                    <a:lnTo>
                      <a:pt x="21" y="9"/>
                    </a:lnTo>
                    <a:lnTo>
                      <a:pt x="20" y="11"/>
                    </a:lnTo>
                    <a:lnTo>
                      <a:pt x="19" y="15"/>
                    </a:lnTo>
                    <a:lnTo>
                      <a:pt x="19" y="15"/>
                    </a:lnTo>
                    <a:lnTo>
                      <a:pt x="16" y="56"/>
                    </a:lnTo>
                    <a:lnTo>
                      <a:pt x="11" y="96"/>
                    </a:lnTo>
                    <a:lnTo>
                      <a:pt x="6" y="136"/>
                    </a:lnTo>
                    <a:lnTo>
                      <a:pt x="2" y="176"/>
                    </a:lnTo>
                    <a:lnTo>
                      <a:pt x="2" y="176"/>
                    </a:lnTo>
                    <a:lnTo>
                      <a:pt x="0" y="222"/>
                    </a:lnTo>
                    <a:lnTo>
                      <a:pt x="0" y="266"/>
                    </a:lnTo>
                    <a:lnTo>
                      <a:pt x="2" y="358"/>
                    </a:lnTo>
                    <a:lnTo>
                      <a:pt x="2" y="358"/>
                    </a:lnTo>
                    <a:lnTo>
                      <a:pt x="3" y="362"/>
                    </a:lnTo>
                    <a:lnTo>
                      <a:pt x="4" y="366"/>
                    </a:lnTo>
                    <a:lnTo>
                      <a:pt x="8" y="371"/>
                    </a:lnTo>
                    <a:lnTo>
                      <a:pt x="14" y="374"/>
                    </a:lnTo>
                    <a:lnTo>
                      <a:pt x="20" y="375"/>
                    </a:lnTo>
                    <a:lnTo>
                      <a:pt x="25" y="374"/>
                    </a:lnTo>
                    <a:lnTo>
                      <a:pt x="32" y="371"/>
                    </a:lnTo>
                    <a:lnTo>
                      <a:pt x="34" y="366"/>
                    </a:lnTo>
                    <a:lnTo>
                      <a:pt x="36" y="362"/>
                    </a:lnTo>
                    <a:lnTo>
                      <a:pt x="37" y="358"/>
                    </a:lnTo>
                    <a:lnTo>
                      <a:pt x="37" y="358"/>
                    </a:lnTo>
                    <a:lnTo>
                      <a:pt x="34" y="308"/>
                    </a:lnTo>
                    <a:lnTo>
                      <a:pt x="33" y="259"/>
                    </a:lnTo>
                    <a:lnTo>
                      <a:pt x="33" y="234"/>
                    </a:lnTo>
                    <a:lnTo>
                      <a:pt x="34" y="209"/>
                    </a:lnTo>
                    <a:lnTo>
                      <a:pt x="36" y="184"/>
                    </a:lnTo>
                    <a:lnTo>
                      <a:pt x="40" y="159"/>
                    </a:lnTo>
                    <a:lnTo>
                      <a:pt x="40" y="159"/>
                    </a:lnTo>
                    <a:lnTo>
                      <a:pt x="45" y="124"/>
                    </a:lnTo>
                    <a:lnTo>
                      <a:pt x="49" y="89"/>
                    </a:lnTo>
                    <a:lnTo>
                      <a:pt x="54" y="15"/>
                    </a:lnTo>
                    <a:lnTo>
                      <a:pt x="54" y="1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Freeform 1267"/>
              <p:cNvSpPr/>
              <p:nvPr/>
            </p:nvSpPr>
            <p:spPr bwMode="auto">
              <a:xfrm>
                <a:off x="5519738" y="2439988"/>
                <a:ext cx="23813" cy="161925"/>
              </a:xfrm>
              <a:custGeom>
                <a:avLst/>
                <a:gdLst/>
                <a:ahLst/>
                <a:cxnLst>
                  <a:cxn ang="0">
                    <a:pos x="23" y="12"/>
                  </a:cxn>
                  <a:cxn ang="0">
                    <a:pos x="23" y="12"/>
                  </a:cxn>
                  <a:cxn ang="0">
                    <a:pos x="19" y="27"/>
                  </a:cxn>
                  <a:cxn ang="0">
                    <a:pos x="17" y="42"/>
                  </a:cxn>
                  <a:cxn ang="0">
                    <a:pos x="17" y="57"/>
                  </a:cxn>
                  <a:cxn ang="0">
                    <a:pos x="17" y="73"/>
                  </a:cxn>
                  <a:cxn ang="0">
                    <a:pos x="17" y="73"/>
                  </a:cxn>
                  <a:cxn ang="0">
                    <a:pos x="17" y="103"/>
                  </a:cxn>
                  <a:cxn ang="0">
                    <a:pos x="16" y="133"/>
                  </a:cxn>
                  <a:cxn ang="0">
                    <a:pos x="13" y="163"/>
                  </a:cxn>
                  <a:cxn ang="0">
                    <a:pos x="9" y="193"/>
                  </a:cxn>
                  <a:cxn ang="0">
                    <a:pos x="9" y="193"/>
                  </a:cxn>
                  <a:cxn ang="0">
                    <a:pos x="4" y="243"/>
                  </a:cxn>
                  <a:cxn ang="0">
                    <a:pos x="1" y="293"/>
                  </a:cxn>
                  <a:cxn ang="0">
                    <a:pos x="0" y="344"/>
                  </a:cxn>
                  <a:cxn ang="0">
                    <a:pos x="0" y="393"/>
                  </a:cxn>
                  <a:cxn ang="0">
                    <a:pos x="0" y="393"/>
                  </a:cxn>
                  <a:cxn ang="0">
                    <a:pos x="1" y="397"/>
                  </a:cxn>
                  <a:cxn ang="0">
                    <a:pos x="1" y="400"/>
                  </a:cxn>
                  <a:cxn ang="0">
                    <a:pos x="5" y="405"/>
                  </a:cxn>
                  <a:cxn ang="0">
                    <a:pos x="12" y="409"/>
                  </a:cxn>
                  <a:cxn ang="0">
                    <a:pos x="17" y="409"/>
                  </a:cxn>
                  <a:cxn ang="0">
                    <a:pos x="23" y="409"/>
                  </a:cxn>
                  <a:cxn ang="0">
                    <a:pos x="29" y="405"/>
                  </a:cxn>
                  <a:cxn ang="0">
                    <a:pos x="33" y="400"/>
                  </a:cxn>
                  <a:cxn ang="0">
                    <a:pos x="34" y="397"/>
                  </a:cxn>
                  <a:cxn ang="0">
                    <a:pos x="34" y="393"/>
                  </a:cxn>
                  <a:cxn ang="0">
                    <a:pos x="34" y="393"/>
                  </a:cxn>
                  <a:cxn ang="0">
                    <a:pos x="35" y="348"/>
                  </a:cxn>
                  <a:cxn ang="0">
                    <a:pos x="37" y="303"/>
                  </a:cxn>
                  <a:cxn ang="0">
                    <a:pos x="42" y="213"/>
                  </a:cxn>
                  <a:cxn ang="0">
                    <a:pos x="42" y="213"/>
                  </a:cxn>
                  <a:cxn ang="0">
                    <a:pos x="43" y="186"/>
                  </a:cxn>
                  <a:cxn ang="0">
                    <a:pos x="47" y="161"/>
                  </a:cxn>
                  <a:cxn ang="0">
                    <a:pos x="51" y="135"/>
                  </a:cxn>
                  <a:cxn ang="0">
                    <a:pos x="52" y="107"/>
                  </a:cxn>
                  <a:cxn ang="0">
                    <a:pos x="52" y="107"/>
                  </a:cxn>
                  <a:cxn ang="0">
                    <a:pos x="50" y="64"/>
                  </a:cxn>
                  <a:cxn ang="0">
                    <a:pos x="51" y="52"/>
                  </a:cxn>
                  <a:cxn ang="0">
                    <a:pos x="51" y="42"/>
                  </a:cxn>
                  <a:cxn ang="0">
                    <a:pos x="54" y="31"/>
                  </a:cxn>
                  <a:cxn ang="0">
                    <a:pos x="56" y="21"/>
                  </a:cxn>
                  <a:cxn ang="0">
                    <a:pos x="56" y="21"/>
                  </a:cxn>
                  <a:cxn ang="0">
                    <a:pos x="57" y="17"/>
                  </a:cxn>
                  <a:cxn ang="0">
                    <a:pos x="57" y="14"/>
                  </a:cxn>
                  <a:cxn ang="0">
                    <a:pos x="56" y="8"/>
                  </a:cxn>
                  <a:cxn ang="0">
                    <a:pos x="52" y="4"/>
                  </a:cxn>
                  <a:cxn ang="0">
                    <a:pos x="47" y="1"/>
                  </a:cxn>
                  <a:cxn ang="0">
                    <a:pos x="40" y="0"/>
                  </a:cxn>
                  <a:cxn ang="0">
                    <a:pos x="34" y="1"/>
                  </a:cxn>
                  <a:cxn ang="0">
                    <a:pos x="27" y="5"/>
                  </a:cxn>
                  <a:cxn ang="0">
                    <a:pos x="26" y="8"/>
                  </a:cxn>
                  <a:cxn ang="0">
                    <a:pos x="23" y="12"/>
                  </a:cxn>
                  <a:cxn ang="0">
                    <a:pos x="23" y="12"/>
                  </a:cxn>
                </a:cxnLst>
                <a:rect l="0" t="0" r="r" b="b"/>
                <a:pathLst>
                  <a:path w="57" h="409">
                    <a:moveTo>
                      <a:pt x="23" y="12"/>
                    </a:moveTo>
                    <a:lnTo>
                      <a:pt x="23" y="12"/>
                    </a:lnTo>
                    <a:lnTo>
                      <a:pt x="19" y="27"/>
                    </a:lnTo>
                    <a:lnTo>
                      <a:pt x="17" y="42"/>
                    </a:lnTo>
                    <a:lnTo>
                      <a:pt x="17" y="57"/>
                    </a:lnTo>
                    <a:lnTo>
                      <a:pt x="17" y="73"/>
                    </a:lnTo>
                    <a:lnTo>
                      <a:pt x="17" y="73"/>
                    </a:lnTo>
                    <a:lnTo>
                      <a:pt x="17" y="103"/>
                    </a:lnTo>
                    <a:lnTo>
                      <a:pt x="16" y="133"/>
                    </a:lnTo>
                    <a:lnTo>
                      <a:pt x="13" y="163"/>
                    </a:lnTo>
                    <a:lnTo>
                      <a:pt x="9" y="193"/>
                    </a:lnTo>
                    <a:lnTo>
                      <a:pt x="9" y="193"/>
                    </a:lnTo>
                    <a:lnTo>
                      <a:pt x="4" y="243"/>
                    </a:lnTo>
                    <a:lnTo>
                      <a:pt x="1" y="293"/>
                    </a:lnTo>
                    <a:lnTo>
                      <a:pt x="0" y="344"/>
                    </a:lnTo>
                    <a:lnTo>
                      <a:pt x="0" y="393"/>
                    </a:lnTo>
                    <a:lnTo>
                      <a:pt x="0" y="393"/>
                    </a:lnTo>
                    <a:lnTo>
                      <a:pt x="1" y="397"/>
                    </a:lnTo>
                    <a:lnTo>
                      <a:pt x="1" y="400"/>
                    </a:lnTo>
                    <a:lnTo>
                      <a:pt x="5" y="405"/>
                    </a:lnTo>
                    <a:lnTo>
                      <a:pt x="12" y="409"/>
                    </a:lnTo>
                    <a:lnTo>
                      <a:pt x="17" y="409"/>
                    </a:lnTo>
                    <a:lnTo>
                      <a:pt x="23" y="409"/>
                    </a:lnTo>
                    <a:lnTo>
                      <a:pt x="29" y="405"/>
                    </a:lnTo>
                    <a:lnTo>
                      <a:pt x="33" y="400"/>
                    </a:lnTo>
                    <a:lnTo>
                      <a:pt x="34" y="397"/>
                    </a:lnTo>
                    <a:lnTo>
                      <a:pt x="34" y="393"/>
                    </a:lnTo>
                    <a:lnTo>
                      <a:pt x="34" y="393"/>
                    </a:lnTo>
                    <a:lnTo>
                      <a:pt x="35" y="348"/>
                    </a:lnTo>
                    <a:lnTo>
                      <a:pt x="37" y="303"/>
                    </a:lnTo>
                    <a:lnTo>
                      <a:pt x="42" y="213"/>
                    </a:lnTo>
                    <a:lnTo>
                      <a:pt x="42" y="213"/>
                    </a:lnTo>
                    <a:lnTo>
                      <a:pt x="43" y="186"/>
                    </a:lnTo>
                    <a:lnTo>
                      <a:pt x="47" y="161"/>
                    </a:lnTo>
                    <a:lnTo>
                      <a:pt x="51" y="135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50" y="64"/>
                    </a:lnTo>
                    <a:lnTo>
                      <a:pt x="51" y="52"/>
                    </a:lnTo>
                    <a:lnTo>
                      <a:pt x="51" y="42"/>
                    </a:lnTo>
                    <a:lnTo>
                      <a:pt x="54" y="31"/>
                    </a:lnTo>
                    <a:lnTo>
                      <a:pt x="56" y="21"/>
                    </a:lnTo>
                    <a:lnTo>
                      <a:pt x="56" y="21"/>
                    </a:lnTo>
                    <a:lnTo>
                      <a:pt x="57" y="17"/>
                    </a:lnTo>
                    <a:lnTo>
                      <a:pt x="57" y="14"/>
                    </a:lnTo>
                    <a:lnTo>
                      <a:pt x="56" y="8"/>
                    </a:lnTo>
                    <a:lnTo>
                      <a:pt x="52" y="4"/>
                    </a:lnTo>
                    <a:lnTo>
                      <a:pt x="47" y="1"/>
                    </a:lnTo>
                    <a:lnTo>
                      <a:pt x="40" y="0"/>
                    </a:lnTo>
                    <a:lnTo>
                      <a:pt x="34" y="1"/>
                    </a:lnTo>
                    <a:lnTo>
                      <a:pt x="27" y="5"/>
                    </a:lnTo>
                    <a:lnTo>
                      <a:pt x="26" y="8"/>
                    </a:lnTo>
                    <a:lnTo>
                      <a:pt x="23" y="12"/>
                    </a:lnTo>
                    <a:lnTo>
                      <a:pt x="23" y="1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Freeform 1268"/>
              <p:cNvSpPr/>
              <p:nvPr/>
            </p:nvSpPr>
            <p:spPr bwMode="auto">
              <a:xfrm>
                <a:off x="5592763" y="2381250"/>
                <a:ext cx="25400" cy="212725"/>
              </a:xfrm>
              <a:custGeom>
                <a:avLst/>
                <a:gdLst/>
                <a:ahLst/>
                <a:cxnLst>
                  <a:cxn ang="0">
                    <a:pos x="52" y="250"/>
                  </a:cxn>
                  <a:cxn ang="0">
                    <a:pos x="52" y="250"/>
                  </a:cxn>
                  <a:cxn ang="0">
                    <a:pos x="51" y="219"/>
                  </a:cxn>
                  <a:cxn ang="0">
                    <a:pos x="50" y="189"/>
                  </a:cxn>
                  <a:cxn ang="0">
                    <a:pos x="48" y="131"/>
                  </a:cxn>
                  <a:cxn ang="0">
                    <a:pos x="46" y="100"/>
                  </a:cxn>
                  <a:cxn ang="0">
                    <a:pos x="43" y="70"/>
                  </a:cxn>
                  <a:cxn ang="0">
                    <a:pos x="39" y="42"/>
                  </a:cxn>
                  <a:cxn ang="0">
                    <a:pos x="34" y="13"/>
                  </a:cxn>
                  <a:cxn ang="0">
                    <a:pos x="34" y="13"/>
                  </a:cxn>
                  <a:cxn ang="0">
                    <a:pos x="33" y="9"/>
                  </a:cxn>
                  <a:cxn ang="0">
                    <a:pos x="30" y="6"/>
                  </a:cxn>
                  <a:cxn ang="0">
                    <a:pos x="25" y="1"/>
                  </a:cxn>
                  <a:cxn ang="0">
                    <a:pos x="20" y="0"/>
                  </a:cxn>
                  <a:cxn ang="0">
                    <a:pos x="13" y="1"/>
                  </a:cxn>
                  <a:cxn ang="0">
                    <a:pos x="8" y="4"/>
                  </a:cxn>
                  <a:cxn ang="0">
                    <a:pos x="3" y="8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7" y="49"/>
                  </a:cxn>
                  <a:cxn ang="0">
                    <a:pos x="10" y="77"/>
                  </a:cxn>
                  <a:cxn ang="0">
                    <a:pos x="13" y="106"/>
                  </a:cxn>
                  <a:cxn ang="0">
                    <a:pos x="16" y="134"/>
                  </a:cxn>
                  <a:cxn ang="0">
                    <a:pos x="17" y="192"/>
                  </a:cxn>
                  <a:cxn ang="0">
                    <a:pos x="18" y="250"/>
                  </a:cxn>
                  <a:cxn ang="0">
                    <a:pos x="18" y="250"/>
                  </a:cxn>
                  <a:cxn ang="0">
                    <a:pos x="25" y="384"/>
                  </a:cxn>
                  <a:cxn ang="0">
                    <a:pos x="27" y="452"/>
                  </a:cxn>
                  <a:cxn ang="0">
                    <a:pos x="29" y="519"/>
                  </a:cxn>
                  <a:cxn ang="0">
                    <a:pos x="29" y="519"/>
                  </a:cxn>
                  <a:cxn ang="0">
                    <a:pos x="29" y="523"/>
                  </a:cxn>
                  <a:cxn ang="0">
                    <a:pos x="30" y="527"/>
                  </a:cxn>
                  <a:cxn ang="0">
                    <a:pos x="34" y="532"/>
                  </a:cxn>
                  <a:cxn ang="0">
                    <a:pos x="39" y="535"/>
                  </a:cxn>
                  <a:cxn ang="0">
                    <a:pos x="46" y="536"/>
                  </a:cxn>
                  <a:cxn ang="0">
                    <a:pos x="52" y="535"/>
                  </a:cxn>
                  <a:cxn ang="0">
                    <a:pos x="58" y="532"/>
                  </a:cxn>
                  <a:cxn ang="0">
                    <a:pos x="61" y="527"/>
                  </a:cxn>
                  <a:cxn ang="0">
                    <a:pos x="63" y="523"/>
                  </a:cxn>
                  <a:cxn ang="0">
                    <a:pos x="63" y="519"/>
                  </a:cxn>
                  <a:cxn ang="0">
                    <a:pos x="63" y="519"/>
                  </a:cxn>
                  <a:cxn ang="0">
                    <a:pos x="63" y="452"/>
                  </a:cxn>
                  <a:cxn ang="0">
                    <a:pos x="60" y="384"/>
                  </a:cxn>
                  <a:cxn ang="0">
                    <a:pos x="58" y="318"/>
                  </a:cxn>
                  <a:cxn ang="0">
                    <a:pos x="52" y="250"/>
                  </a:cxn>
                  <a:cxn ang="0">
                    <a:pos x="52" y="250"/>
                  </a:cxn>
                </a:cxnLst>
                <a:rect l="0" t="0" r="r" b="b"/>
                <a:pathLst>
                  <a:path w="63" h="536">
                    <a:moveTo>
                      <a:pt x="52" y="250"/>
                    </a:moveTo>
                    <a:lnTo>
                      <a:pt x="52" y="250"/>
                    </a:lnTo>
                    <a:lnTo>
                      <a:pt x="51" y="219"/>
                    </a:lnTo>
                    <a:lnTo>
                      <a:pt x="50" y="189"/>
                    </a:lnTo>
                    <a:lnTo>
                      <a:pt x="48" y="131"/>
                    </a:lnTo>
                    <a:lnTo>
                      <a:pt x="46" y="100"/>
                    </a:lnTo>
                    <a:lnTo>
                      <a:pt x="43" y="70"/>
                    </a:lnTo>
                    <a:lnTo>
                      <a:pt x="39" y="42"/>
                    </a:lnTo>
                    <a:lnTo>
                      <a:pt x="34" y="13"/>
                    </a:lnTo>
                    <a:lnTo>
                      <a:pt x="34" y="13"/>
                    </a:lnTo>
                    <a:lnTo>
                      <a:pt x="33" y="9"/>
                    </a:lnTo>
                    <a:lnTo>
                      <a:pt x="30" y="6"/>
                    </a:lnTo>
                    <a:lnTo>
                      <a:pt x="25" y="1"/>
                    </a:lnTo>
                    <a:lnTo>
                      <a:pt x="20" y="0"/>
                    </a:lnTo>
                    <a:lnTo>
                      <a:pt x="13" y="1"/>
                    </a:lnTo>
                    <a:lnTo>
                      <a:pt x="8" y="4"/>
                    </a:lnTo>
                    <a:lnTo>
                      <a:pt x="3" y="8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7" y="49"/>
                    </a:lnTo>
                    <a:lnTo>
                      <a:pt x="10" y="77"/>
                    </a:lnTo>
                    <a:lnTo>
                      <a:pt x="13" y="106"/>
                    </a:lnTo>
                    <a:lnTo>
                      <a:pt x="16" y="134"/>
                    </a:lnTo>
                    <a:lnTo>
                      <a:pt x="17" y="192"/>
                    </a:lnTo>
                    <a:lnTo>
                      <a:pt x="18" y="250"/>
                    </a:lnTo>
                    <a:lnTo>
                      <a:pt x="18" y="250"/>
                    </a:lnTo>
                    <a:lnTo>
                      <a:pt x="25" y="384"/>
                    </a:lnTo>
                    <a:lnTo>
                      <a:pt x="27" y="452"/>
                    </a:lnTo>
                    <a:lnTo>
                      <a:pt x="29" y="519"/>
                    </a:lnTo>
                    <a:lnTo>
                      <a:pt x="29" y="519"/>
                    </a:lnTo>
                    <a:lnTo>
                      <a:pt x="29" y="523"/>
                    </a:lnTo>
                    <a:lnTo>
                      <a:pt x="30" y="527"/>
                    </a:lnTo>
                    <a:lnTo>
                      <a:pt x="34" y="532"/>
                    </a:lnTo>
                    <a:lnTo>
                      <a:pt x="39" y="535"/>
                    </a:lnTo>
                    <a:lnTo>
                      <a:pt x="46" y="536"/>
                    </a:lnTo>
                    <a:lnTo>
                      <a:pt x="52" y="535"/>
                    </a:lnTo>
                    <a:lnTo>
                      <a:pt x="58" y="532"/>
                    </a:lnTo>
                    <a:lnTo>
                      <a:pt x="61" y="527"/>
                    </a:lnTo>
                    <a:lnTo>
                      <a:pt x="63" y="523"/>
                    </a:lnTo>
                    <a:lnTo>
                      <a:pt x="63" y="519"/>
                    </a:lnTo>
                    <a:lnTo>
                      <a:pt x="63" y="519"/>
                    </a:lnTo>
                    <a:lnTo>
                      <a:pt x="63" y="452"/>
                    </a:lnTo>
                    <a:lnTo>
                      <a:pt x="60" y="384"/>
                    </a:lnTo>
                    <a:lnTo>
                      <a:pt x="58" y="318"/>
                    </a:lnTo>
                    <a:lnTo>
                      <a:pt x="52" y="250"/>
                    </a:lnTo>
                    <a:lnTo>
                      <a:pt x="52" y="2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Freeform 1269"/>
              <p:cNvSpPr/>
              <p:nvPr/>
            </p:nvSpPr>
            <p:spPr bwMode="auto">
              <a:xfrm>
                <a:off x="5700713" y="2366963"/>
                <a:ext cx="17463" cy="228600"/>
              </a:xfrm>
              <a:custGeom>
                <a:avLst/>
                <a:gdLst/>
                <a:ahLst/>
                <a:cxnLst>
                  <a:cxn ang="0">
                    <a:pos x="42" y="17"/>
                  </a:cxn>
                  <a:cxn ang="0">
                    <a:pos x="42" y="17"/>
                  </a:cxn>
                  <a:cxn ang="0">
                    <a:pos x="42" y="13"/>
                  </a:cxn>
                  <a:cxn ang="0">
                    <a:pos x="41" y="9"/>
                  </a:cxn>
                  <a:cxn ang="0">
                    <a:pos x="37" y="4"/>
                  </a:cxn>
                  <a:cxn ang="0">
                    <a:pos x="31" y="1"/>
                  </a:cxn>
                  <a:cxn ang="0">
                    <a:pos x="25" y="0"/>
                  </a:cxn>
                  <a:cxn ang="0">
                    <a:pos x="18" y="1"/>
                  </a:cxn>
                  <a:cxn ang="0">
                    <a:pos x="13" y="4"/>
                  </a:cxn>
                  <a:cxn ang="0">
                    <a:pos x="9" y="9"/>
                  </a:cxn>
                  <a:cxn ang="0">
                    <a:pos x="8" y="13"/>
                  </a:cxn>
                  <a:cxn ang="0">
                    <a:pos x="8" y="17"/>
                  </a:cxn>
                  <a:cxn ang="0">
                    <a:pos x="8" y="17"/>
                  </a:cxn>
                  <a:cxn ang="0">
                    <a:pos x="7" y="85"/>
                  </a:cxn>
                  <a:cxn ang="0">
                    <a:pos x="5" y="153"/>
                  </a:cxn>
                  <a:cxn ang="0">
                    <a:pos x="1" y="287"/>
                  </a:cxn>
                  <a:cxn ang="0">
                    <a:pos x="0" y="355"/>
                  </a:cxn>
                  <a:cxn ang="0">
                    <a:pos x="0" y="423"/>
                  </a:cxn>
                  <a:cxn ang="0">
                    <a:pos x="0" y="490"/>
                  </a:cxn>
                  <a:cxn ang="0">
                    <a:pos x="1" y="559"/>
                  </a:cxn>
                  <a:cxn ang="0">
                    <a:pos x="1" y="559"/>
                  </a:cxn>
                  <a:cxn ang="0">
                    <a:pos x="3" y="562"/>
                  </a:cxn>
                  <a:cxn ang="0">
                    <a:pos x="4" y="566"/>
                  </a:cxn>
                  <a:cxn ang="0">
                    <a:pos x="8" y="571"/>
                  </a:cxn>
                  <a:cxn ang="0">
                    <a:pos x="13" y="574"/>
                  </a:cxn>
                  <a:cxn ang="0">
                    <a:pos x="20" y="575"/>
                  </a:cxn>
                  <a:cxn ang="0">
                    <a:pos x="26" y="574"/>
                  </a:cxn>
                  <a:cxn ang="0">
                    <a:pos x="31" y="571"/>
                  </a:cxn>
                  <a:cxn ang="0">
                    <a:pos x="35" y="566"/>
                  </a:cxn>
                  <a:cxn ang="0">
                    <a:pos x="35" y="562"/>
                  </a:cxn>
                  <a:cxn ang="0">
                    <a:pos x="37" y="559"/>
                  </a:cxn>
                  <a:cxn ang="0">
                    <a:pos x="37" y="559"/>
                  </a:cxn>
                  <a:cxn ang="0">
                    <a:pos x="34" y="490"/>
                  </a:cxn>
                  <a:cxn ang="0">
                    <a:pos x="34" y="423"/>
                  </a:cxn>
                  <a:cxn ang="0">
                    <a:pos x="34" y="355"/>
                  </a:cxn>
                  <a:cxn ang="0">
                    <a:pos x="37" y="287"/>
                  </a:cxn>
                  <a:cxn ang="0">
                    <a:pos x="39" y="153"/>
                  </a:cxn>
                  <a:cxn ang="0">
                    <a:pos x="42" y="85"/>
                  </a:cxn>
                  <a:cxn ang="0">
                    <a:pos x="42" y="17"/>
                  </a:cxn>
                  <a:cxn ang="0">
                    <a:pos x="42" y="17"/>
                  </a:cxn>
                </a:cxnLst>
                <a:rect l="0" t="0" r="r" b="b"/>
                <a:pathLst>
                  <a:path w="42" h="575">
                    <a:moveTo>
                      <a:pt x="42" y="17"/>
                    </a:moveTo>
                    <a:lnTo>
                      <a:pt x="42" y="17"/>
                    </a:lnTo>
                    <a:lnTo>
                      <a:pt x="42" y="13"/>
                    </a:lnTo>
                    <a:lnTo>
                      <a:pt x="41" y="9"/>
                    </a:lnTo>
                    <a:lnTo>
                      <a:pt x="37" y="4"/>
                    </a:lnTo>
                    <a:lnTo>
                      <a:pt x="31" y="1"/>
                    </a:lnTo>
                    <a:lnTo>
                      <a:pt x="25" y="0"/>
                    </a:lnTo>
                    <a:lnTo>
                      <a:pt x="18" y="1"/>
                    </a:lnTo>
                    <a:lnTo>
                      <a:pt x="13" y="4"/>
                    </a:lnTo>
                    <a:lnTo>
                      <a:pt x="9" y="9"/>
                    </a:lnTo>
                    <a:lnTo>
                      <a:pt x="8" y="13"/>
                    </a:lnTo>
                    <a:lnTo>
                      <a:pt x="8" y="17"/>
                    </a:lnTo>
                    <a:lnTo>
                      <a:pt x="8" y="17"/>
                    </a:lnTo>
                    <a:lnTo>
                      <a:pt x="7" y="85"/>
                    </a:lnTo>
                    <a:lnTo>
                      <a:pt x="5" y="153"/>
                    </a:lnTo>
                    <a:lnTo>
                      <a:pt x="1" y="287"/>
                    </a:lnTo>
                    <a:lnTo>
                      <a:pt x="0" y="355"/>
                    </a:lnTo>
                    <a:lnTo>
                      <a:pt x="0" y="423"/>
                    </a:lnTo>
                    <a:lnTo>
                      <a:pt x="0" y="490"/>
                    </a:lnTo>
                    <a:lnTo>
                      <a:pt x="1" y="559"/>
                    </a:lnTo>
                    <a:lnTo>
                      <a:pt x="1" y="559"/>
                    </a:lnTo>
                    <a:lnTo>
                      <a:pt x="3" y="562"/>
                    </a:lnTo>
                    <a:lnTo>
                      <a:pt x="4" y="566"/>
                    </a:lnTo>
                    <a:lnTo>
                      <a:pt x="8" y="571"/>
                    </a:lnTo>
                    <a:lnTo>
                      <a:pt x="13" y="574"/>
                    </a:lnTo>
                    <a:lnTo>
                      <a:pt x="20" y="575"/>
                    </a:lnTo>
                    <a:lnTo>
                      <a:pt x="26" y="574"/>
                    </a:lnTo>
                    <a:lnTo>
                      <a:pt x="31" y="571"/>
                    </a:lnTo>
                    <a:lnTo>
                      <a:pt x="35" y="566"/>
                    </a:lnTo>
                    <a:lnTo>
                      <a:pt x="35" y="562"/>
                    </a:lnTo>
                    <a:lnTo>
                      <a:pt x="37" y="559"/>
                    </a:lnTo>
                    <a:lnTo>
                      <a:pt x="37" y="559"/>
                    </a:lnTo>
                    <a:lnTo>
                      <a:pt x="34" y="490"/>
                    </a:lnTo>
                    <a:lnTo>
                      <a:pt x="34" y="423"/>
                    </a:lnTo>
                    <a:lnTo>
                      <a:pt x="34" y="355"/>
                    </a:lnTo>
                    <a:lnTo>
                      <a:pt x="37" y="287"/>
                    </a:lnTo>
                    <a:lnTo>
                      <a:pt x="39" y="153"/>
                    </a:lnTo>
                    <a:lnTo>
                      <a:pt x="42" y="85"/>
                    </a:lnTo>
                    <a:lnTo>
                      <a:pt x="42" y="17"/>
                    </a:lnTo>
                    <a:lnTo>
                      <a:pt x="42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Freeform 1270"/>
              <p:cNvSpPr/>
              <p:nvPr/>
            </p:nvSpPr>
            <p:spPr bwMode="auto">
              <a:xfrm>
                <a:off x="5765801" y="2274888"/>
                <a:ext cx="33338" cy="330200"/>
              </a:xfrm>
              <a:custGeom>
                <a:avLst/>
                <a:gdLst/>
                <a:ahLst/>
                <a:cxnLst>
                  <a:cxn ang="0">
                    <a:pos x="51" y="17"/>
                  </a:cxn>
                  <a:cxn ang="0">
                    <a:pos x="45" y="117"/>
                  </a:cxn>
                  <a:cxn ang="0">
                    <a:pos x="37" y="268"/>
                  </a:cxn>
                  <a:cxn ang="0">
                    <a:pos x="26" y="368"/>
                  </a:cxn>
                  <a:cxn ang="0">
                    <a:pos x="19" y="418"/>
                  </a:cxn>
                  <a:cxn ang="0">
                    <a:pos x="13" y="465"/>
                  </a:cxn>
                  <a:cxn ang="0">
                    <a:pos x="13" y="514"/>
                  </a:cxn>
                  <a:cxn ang="0">
                    <a:pos x="17" y="610"/>
                  </a:cxn>
                  <a:cxn ang="0">
                    <a:pos x="17" y="712"/>
                  </a:cxn>
                  <a:cxn ang="0">
                    <a:pos x="15" y="740"/>
                  </a:cxn>
                  <a:cxn ang="0">
                    <a:pos x="3" y="790"/>
                  </a:cxn>
                  <a:cxn ang="0">
                    <a:pos x="0" y="816"/>
                  </a:cxn>
                  <a:cxn ang="0">
                    <a:pos x="0" y="820"/>
                  </a:cxn>
                  <a:cxn ang="0">
                    <a:pos x="6" y="827"/>
                  </a:cxn>
                  <a:cxn ang="0">
                    <a:pos x="17" y="833"/>
                  </a:cxn>
                  <a:cxn ang="0">
                    <a:pos x="29" y="827"/>
                  </a:cxn>
                  <a:cxn ang="0">
                    <a:pos x="34" y="820"/>
                  </a:cxn>
                  <a:cxn ang="0">
                    <a:pos x="34" y="816"/>
                  </a:cxn>
                  <a:cxn ang="0">
                    <a:pos x="37" y="793"/>
                  </a:cxn>
                  <a:cxn ang="0">
                    <a:pos x="49" y="752"/>
                  </a:cxn>
                  <a:cxn ang="0">
                    <a:pos x="51" y="731"/>
                  </a:cxn>
                  <a:cxn ang="0">
                    <a:pos x="51" y="631"/>
                  </a:cxn>
                  <a:cxn ang="0">
                    <a:pos x="49" y="514"/>
                  </a:cxn>
                  <a:cxn ang="0">
                    <a:pos x="50" y="455"/>
                  </a:cxn>
                  <a:cxn ang="0">
                    <a:pos x="58" y="397"/>
                  </a:cxn>
                  <a:cxn ang="0">
                    <a:pos x="62" y="375"/>
                  </a:cxn>
                  <a:cxn ang="0">
                    <a:pos x="67" y="331"/>
                  </a:cxn>
                  <a:cxn ang="0">
                    <a:pos x="68" y="264"/>
                  </a:cxn>
                  <a:cxn ang="0">
                    <a:pos x="70" y="219"/>
                  </a:cxn>
                  <a:cxn ang="0">
                    <a:pos x="76" y="117"/>
                  </a:cxn>
                  <a:cxn ang="0">
                    <a:pos x="85" y="17"/>
                  </a:cxn>
                  <a:cxn ang="0">
                    <a:pos x="85" y="9"/>
                  </a:cxn>
                  <a:cxn ang="0">
                    <a:pos x="76" y="1"/>
                  </a:cxn>
                  <a:cxn ang="0">
                    <a:pos x="63" y="1"/>
                  </a:cxn>
                  <a:cxn ang="0">
                    <a:pos x="54" y="9"/>
                  </a:cxn>
                  <a:cxn ang="0">
                    <a:pos x="51" y="17"/>
                  </a:cxn>
                </a:cxnLst>
                <a:rect l="0" t="0" r="r" b="b"/>
                <a:pathLst>
                  <a:path w="85" h="833">
                    <a:moveTo>
                      <a:pt x="51" y="17"/>
                    </a:moveTo>
                    <a:lnTo>
                      <a:pt x="51" y="17"/>
                    </a:lnTo>
                    <a:lnTo>
                      <a:pt x="47" y="66"/>
                    </a:lnTo>
                    <a:lnTo>
                      <a:pt x="45" y="117"/>
                    </a:lnTo>
                    <a:lnTo>
                      <a:pt x="40" y="218"/>
                    </a:lnTo>
                    <a:lnTo>
                      <a:pt x="37" y="268"/>
                    </a:lnTo>
                    <a:lnTo>
                      <a:pt x="32" y="319"/>
                    </a:lnTo>
                    <a:lnTo>
                      <a:pt x="26" y="368"/>
                    </a:lnTo>
                    <a:lnTo>
                      <a:pt x="19" y="418"/>
                    </a:lnTo>
                    <a:lnTo>
                      <a:pt x="19" y="418"/>
                    </a:lnTo>
                    <a:lnTo>
                      <a:pt x="16" y="442"/>
                    </a:lnTo>
                    <a:lnTo>
                      <a:pt x="13" y="465"/>
                    </a:lnTo>
                    <a:lnTo>
                      <a:pt x="13" y="489"/>
                    </a:lnTo>
                    <a:lnTo>
                      <a:pt x="13" y="514"/>
                    </a:lnTo>
                    <a:lnTo>
                      <a:pt x="16" y="563"/>
                    </a:lnTo>
                    <a:lnTo>
                      <a:pt x="17" y="610"/>
                    </a:lnTo>
                    <a:lnTo>
                      <a:pt x="17" y="712"/>
                    </a:lnTo>
                    <a:lnTo>
                      <a:pt x="17" y="712"/>
                    </a:lnTo>
                    <a:lnTo>
                      <a:pt x="16" y="727"/>
                    </a:lnTo>
                    <a:lnTo>
                      <a:pt x="15" y="740"/>
                    </a:lnTo>
                    <a:lnTo>
                      <a:pt x="8" y="765"/>
                    </a:lnTo>
                    <a:lnTo>
                      <a:pt x="3" y="790"/>
                    </a:lnTo>
                    <a:lnTo>
                      <a:pt x="0" y="803"/>
                    </a:lnTo>
                    <a:lnTo>
                      <a:pt x="0" y="816"/>
                    </a:lnTo>
                    <a:lnTo>
                      <a:pt x="0" y="816"/>
                    </a:lnTo>
                    <a:lnTo>
                      <a:pt x="0" y="820"/>
                    </a:lnTo>
                    <a:lnTo>
                      <a:pt x="2" y="824"/>
                    </a:lnTo>
                    <a:lnTo>
                      <a:pt x="6" y="827"/>
                    </a:lnTo>
                    <a:lnTo>
                      <a:pt x="11" y="831"/>
                    </a:lnTo>
                    <a:lnTo>
                      <a:pt x="17" y="833"/>
                    </a:lnTo>
                    <a:lnTo>
                      <a:pt x="24" y="831"/>
                    </a:lnTo>
                    <a:lnTo>
                      <a:pt x="29" y="827"/>
                    </a:lnTo>
                    <a:lnTo>
                      <a:pt x="33" y="824"/>
                    </a:lnTo>
                    <a:lnTo>
                      <a:pt x="34" y="820"/>
                    </a:lnTo>
                    <a:lnTo>
                      <a:pt x="34" y="816"/>
                    </a:lnTo>
                    <a:lnTo>
                      <a:pt x="34" y="816"/>
                    </a:lnTo>
                    <a:lnTo>
                      <a:pt x="34" y="804"/>
                    </a:lnTo>
                    <a:lnTo>
                      <a:pt x="37" y="793"/>
                    </a:lnTo>
                    <a:lnTo>
                      <a:pt x="42" y="773"/>
                    </a:lnTo>
                    <a:lnTo>
                      <a:pt x="49" y="752"/>
                    </a:lnTo>
                    <a:lnTo>
                      <a:pt x="50" y="741"/>
                    </a:lnTo>
                    <a:lnTo>
                      <a:pt x="51" y="731"/>
                    </a:lnTo>
                    <a:lnTo>
                      <a:pt x="51" y="631"/>
                    </a:lnTo>
                    <a:lnTo>
                      <a:pt x="51" y="631"/>
                    </a:lnTo>
                    <a:lnTo>
                      <a:pt x="50" y="574"/>
                    </a:lnTo>
                    <a:lnTo>
                      <a:pt x="49" y="514"/>
                    </a:lnTo>
                    <a:lnTo>
                      <a:pt x="49" y="484"/>
                    </a:lnTo>
                    <a:lnTo>
                      <a:pt x="50" y="455"/>
                    </a:lnTo>
                    <a:lnTo>
                      <a:pt x="53" y="425"/>
                    </a:lnTo>
                    <a:lnTo>
                      <a:pt x="58" y="397"/>
                    </a:lnTo>
                    <a:lnTo>
                      <a:pt x="58" y="397"/>
                    </a:lnTo>
                    <a:lnTo>
                      <a:pt x="62" y="375"/>
                    </a:lnTo>
                    <a:lnTo>
                      <a:pt x="66" y="353"/>
                    </a:lnTo>
                    <a:lnTo>
                      <a:pt x="67" y="331"/>
                    </a:lnTo>
                    <a:lnTo>
                      <a:pt x="68" y="308"/>
                    </a:lnTo>
                    <a:lnTo>
                      <a:pt x="68" y="264"/>
                    </a:lnTo>
                    <a:lnTo>
                      <a:pt x="70" y="219"/>
                    </a:lnTo>
                    <a:lnTo>
                      <a:pt x="70" y="219"/>
                    </a:lnTo>
                    <a:lnTo>
                      <a:pt x="71" y="168"/>
                    </a:lnTo>
                    <a:lnTo>
                      <a:pt x="76" y="117"/>
                    </a:lnTo>
                    <a:lnTo>
                      <a:pt x="85" y="17"/>
                    </a:lnTo>
                    <a:lnTo>
                      <a:pt x="85" y="17"/>
                    </a:lnTo>
                    <a:lnTo>
                      <a:pt x="85" y="13"/>
                    </a:lnTo>
                    <a:lnTo>
                      <a:pt x="85" y="9"/>
                    </a:lnTo>
                    <a:lnTo>
                      <a:pt x="81" y="5"/>
                    </a:lnTo>
                    <a:lnTo>
                      <a:pt x="76" y="1"/>
                    </a:lnTo>
                    <a:lnTo>
                      <a:pt x="70" y="0"/>
                    </a:lnTo>
                    <a:lnTo>
                      <a:pt x="63" y="1"/>
                    </a:lnTo>
                    <a:lnTo>
                      <a:pt x="58" y="5"/>
                    </a:lnTo>
                    <a:lnTo>
                      <a:pt x="54" y="9"/>
                    </a:lnTo>
                    <a:lnTo>
                      <a:pt x="53" y="13"/>
                    </a:lnTo>
                    <a:lnTo>
                      <a:pt x="51" y="17"/>
                    </a:lnTo>
                    <a:lnTo>
                      <a:pt x="51" y="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Freeform 1271"/>
              <p:cNvSpPr/>
              <p:nvPr/>
            </p:nvSpPr>
            <p:spPr bwMode="auto">
              <a:xfrm>
                <a:off x="5819776" y="2200275"/>
                <a:ext cx="38100" cy="12700"/>
              </a:xfrm>
              <a:custGeom>
                <a:avLst/>
                <a:gdLst/>
                <a:ahLst/>
                <a:cxnLst>
                  <a:cxn ang="0">
                    <a:pos x="79" y="0"/>
                  </a:cxn>
                  <a:cxn ang="0">
                    <a:pos x="17" y="0"/>
                  </a:cxn>
                  <a:cxn ang="0">
                    <a:pos x="17" y="0"/>
                  </a:cxn>
                  <a:cxn ang="0">
                    <a:pos x="13" y="0"/>
                  </a:cxn>
                  <a:cxn ang="0">
                    <a:pos x="9" y="2"/>
                  </a:cxn>
                  <a:cxn ang="0">
                    <a:pos x="4" y="6"/>
                  </a:cxn>
                  <a:cxn ang="0">
                    <a:pos x="1" y="11"/>
                  </a:cxn>
                  <a:cxn ang="0">
                    <a:pos x="0" y="17"/>
                  </a:cxn>
                  <a:cxn ang="0">
                    <a:pos x="1" y="24"/>
                  </a:cxn>
                  <a:cxn ang="0">
                    <a:pos x="4" y="29"/>
                  </a:cxn>
                  <a:cxn ang="0">
                    <a:pos x="9" y="33"/>
                  </a:cxn>
                  <a:cxn ang="0">
                    <a:pos x="13" y="34"/>
                  </a:cxn>
                  <a:cxn ang="0">
                    <a:pos x="17" y="34"/>
                  </a:cxn>
                  <a:cxn ang="0">
                    <a:pos x="79" y="34"/>
                  </a:cxn>
                  <a:cxn ang="0">
                    <a:pos x="79" y="34"/>
                  </a:cxn>
                  <a:cxn ang="0">
                    <a:pos x="82" y="34"/>
                  </a:cxn>
                  <a:cxn ang="0">
                    <a:pos x="86" y="33"/>
                  </a:cxn>
                  <a:cxn ang="0">
                    <a:pos x="91" y="29"/>
                  </a:cxn>
                  <a:cxn ang="0">
                    <a:pos x="94" y="24"/>
                  </a:cxn>
                  <a:cxn ang="0">
                    <a:pos x="95" y="17"/>
                  </a:cxn>
                  <a:cxn ang="0">
                    <a:pos x="94" y="11"/>
                  </a:cxn>
                  <a:cxn ang="0">
                    <a:pos x="91" y="6"/>
                  </a:cxn>
                  <a:cxn ang="0">
                    <a:pos x="86" y="2"/>
                  </a:cxn>
                  <a:cxn ang="0">
                    <a:pos x="82" y="0"/>
                  </a:cxn>
                  <a:cxn ang="0">
                    <a:pos x="79" y="0"/>
                  </a:cxn>
                  <a:cxn ang="0">
                    <a:pos x="79" y="0"/>
                  </a:cxn>
                </a:cxnLst>
                <a:rect l="0" t="0" r="r" b="b"/>
                <a:pathLst>
                  <a:path w="95" h="34">
                    <a:moveTo>
                      <a:pt x="79" y="0"/>
                    </a:moveTo>
                    <a:lnTo>
                      <a:pt x="17" y="0"/>
                    </a:lnTo>
                    <a:lnTo>
                      <a:pt x="17" y="0"/>
                    </a:lnTo>
                    <a:lnTo>
                      <a:pt x="13" y="0"/>
                    </a:lnTo>
                    <a:lnTo>
                      <a:pt x="9" y="2"/>
                    </a:lnTo>
                    <a:lnTo>
                      <a:pt x="4" y="6"/>
                    </a:lnTo>
                    <a:lnTo>
                      <a:pt x="1" y="11"/>
                    </a:lnTo>
                    <a:lnTo>
                      <a:pt x="0" y="17"/>
                    </a:lnTo>
                    <a:lnTo>
                      <a:pt x="1" y="24"/>
                    </a:lnTo>
                    <a:lnTo>
                      <a:pt x="4" y="29"/>
                    </a:lnTo>
                    <a:lnTo>
                      <a:pt x="9" y="33"/>
                    </a:lnTo>
                    <a:lnTo>
                      <a:pt x="13" y="34"/>
                    </a:lnTo>
                    <a:lnTo>
                      <a:pt x="17" y="34"/>
                    </a:lnTo>
                    <a:lnTo>
                      <a:pt x="79" y="34"/>
                    </a:lnTo>
                    <a:lnTo>
                      <a:pt x="79" y="34"/>
                    </a:lnTo>
                    <a:lnTo>
                      <a:pt x="82" y="34"/>
                    </a:lnTo>
                    <a:lnTo>
                      <a:pt x="86" y="33"/>
                    </a:lnTo>
                    <a:lnTo>
                      <a:pt x="91" y="29"/>
                    </a:lnTo>
                    <a:lnTo>
                      <a:pt x="94" y="24"/>
                    </a:lnTo>
                    <a:lnTo>
                      <a:pt x="95" y="17"/>
                    </a:lnTo>
                    <a:lnTo>
                      <a:pt x="94" y="11"/>
                    </a:lnTo>
                    <a:lnTo>
                      <a:pt x="91" y="6"/>
                    </a:lnTo>
                    <a:lnTo>
                      <a:pt x="86" y="2"/>
                    </a:lnTo>
                    <a:lnTo>
                      <a:pt x="82" y="0"/>
                    </a:lnTo>
                    <a:lnTo>
                      <a:pt x="79" y="0"/>
                    </a:ln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429" name="组合 1294"/>
            <p:cNvGrpSpPr/>
            <p:nvPr/>
          </p:nvGrpSpPr>
          <p:grpSpPr>
            <a:xfrm>
              <a:off x="7458096" y="2686037"/>
              <a:ext cx="768350" cy="763588"/>
              <a:chOff x="6137276" y="2995613"/>
              <a:chExt cx="768350" cy="763588"/>
            </a:xfrm>
          </p:grpSpPr>
          <p:sp>
            <p:nvSpPr>
              <p:cNvPr id="1430" name="Freeform 276"/>
              <p:cNvSpPr/>
              <p:nvPr/>
            </p:nvSpPr>
            <p:spPr bwMode="auto">
              <a:xfrm>
                <a:off x="6154738" y="3495676"/>
                <a:ext cx="23813" cy="39688"/>
              </a:xfrm>
              <a:custGeom>
                <a:avLst/>
                <a:gdLst/>
                <a:ahLst/>
                <a:cxnLst>
                  <a:cxn ang="0">
                    <a:pos x="43" y="6"/>
                  </a:cxn>
                  <a:cxn ang="0">
                    <a:pos x="43" y="6"/>
                  </a:cxn>
                  <a:cxn ang="0">
                    <a:pos x="43" y="4"/>
                  </a:cxn>
                  <a:cxn ang="0">
                    <a:pos x="42" y="3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4" y="3"/>
                  </a:cxn>
                  <a:cxn ang="0">
                    <a:pos x="33" y="4"/>
                  </a:cxn>
                  <a:cxn ang="0">
                    <a:pos x="33" y="4"/>
                  </a:cxn>
                  <a:cxn ang="0">
                    <a:pos x="32" y="9"/>
                  </a:cxn>
                  <a:cxn ang="0">
                    <a:pos x="30" y="13"/>
                  </a:cxn>
                  <a:cxn ang="0">
                    <a:pos x="25" y="22"/>
                  </a:cxn>
                  <a:cxn ang="0">
                    <a:pos x="13" y="39"/>
                  </a:cxn>
                  <a:cxn ang="0">
                    <a:pos x="13" y="39"/>
                  </a:cxn>
                  <a:cxn ang="0">
                    <a:pos x="8" y="46"/>
                  </a:cxn>
                  <a:cxn ang="0">
                    <a:pos x="4" y="53"/>
                  </a:cxn>
                  <a:cxn ang="0">
                    <a:pos x="1" y="62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3" y="74"/>
                  </a:cxn>
                  <a:cxn ang="0">
                    <a:pos x="4" y="74"/>
                  </a:cxn>
                  <a:cxn ang="0">
                    <a:pos x="6" y="74"/>
                  </a:cxn>
                  <a:cxn ang="0">
                    <a:pos x="7" y="73"/>
                  </a:cxn>
                  <a:cxn ang="0">
                    <a:pos x="9" y="72"/>
                  </a:cxn>
                  <a:cxn ang="0">
                    <a:pos x="9" y="70"/>
                  </a:cxn>
                  <a:cxn ang="0">
                    <a:pos x="9" y="70"/>
                  </a:cxn>
                  <a:cxn ang="0">
                    <a:pos x="12" y="62"/>
                  </a:cxn>
                  <a:cxn ang="0">
                    <a:pos x="15" y="53"/>
                  </a:cxn>
                  <a:cxn ang="0">
                    <a:pos x="19" y="46"/>
                  </a:cxn>
                  <a:cxn ang="0">
                    <a:pos x="24" y="39"/>
                  </a:cxn>
                  <a:cxn ang="0">
                    <a:pos x="34" y="25"/>
                  </a:cxn>
                  <a:cxn ang="0">
                    <a:pos x="38" y="18"/>
                  </a:cxn>
                  <a:cxn ang="0">
                    <a:pos x="42" y="11"/>
                  </a:cxn>
                  <a:cxn ang="0">
                    <a:pos x="42" y="11"/>
                  </a:cxn>
                  <a:cxn ang="0">
                    <a:pos x="43" y="8"/>
                  </a:cxn>
                  <a:cxn ang="0">
                    <a:pos x="43" y="6"/>
                  </a:cxn>
                </a:cxnLst>
                <a:rect l="0" t="0" r="r" b="b"/>
                <a:pathLst>
                  <a:path w="43" h="74">
                    <a:moveTo>
                      <a:pt x="43" y="6"/>
                    </a:moveTo>
                    <a:lnTo>
                      <a:pt x="43" y="6"/>
                    </a:lnTo>
                    <a:lnTo>
                      <a:pt x="43" y="4"/>
                    </a:lnTo>
                    <a:lnTo>
                      <a:pt x="42" y="3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4" y="3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2" y="9"/>
                    </a:lnTo>
                    <a:lnTo>
                      <a:pt x="30" y="13"/>
                    </a:lnTo>
                    <a:lnTo>
                      <a:pt x="25" y="22"/>
                    </a:lnTo>
                    <a:lnTo>
                      <a:pt x="13" y="39"/>
                    </a:lnTo>
                    <a:lnTo>
                      <a:pt x="13" y="39"/>
                    </a:lnTo>
                    <a:lnTo>
                      <a:pt x="8" y="46"/>
                    </a:lnTo>
                    <a:lnTo>
                      <a:pt x="4" y="53"/>
                    </a:lnTo>
                    <a:lnTo>
                      <a:pt x="1" y="62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3" y="74"/>
                    </a:lnTo>
                    <a:lnTo>
                      <a:pt x="4" y="74"/>
                    </a:lnTo>
                    <a:lnTo>
                      <a:pt x="6" y="74"/>
                    </a:lnTo>
                    <a:lnTo>
                      <a:pt x="7" y="73"/>
                    </a:lnTo>
                    <a:lnTo>
                      <a:pt x="9" y="72"/>
                    </a:lnTo>
                    <a:lnTo>
                      <a:pt x="9" y="70"/>
                    </a:lnTo>
                    <a:lnTo>
                      <a:pt x="9" y="70"/>
                    </a:lnTo>
                    <a:lnTo>
                      <a:pt x="12" y="62"/>
                    </a:lnTo>
                    <a:lnTo>
                      <a:pt x="15" y="53"/>
                    </a:lnTo>
                    <a:lnTo>
                      <a:pt x="19" y="46"/>
                    </a:lnTo>
                    <a:lnTo>
                      <a:pt x="24" y="39"/>
                    </a:lnTo>
                    <a:lnTo>
                      <a:pt x="34" y="25"/>
                    </a:lnTo>
                    <a:lnTo>
                      <a:pt x="38" y="18"/>
                    </a:lnTo>
                    <a:lnTo>
                      <a:pt x="42" y="11"/>
                    </a:lnTo>
                    <a:lnTo>
                      <a:pt x="42" y="11"/>
                    </a:lnTo>
                    <a:lnTo>
                      <a:pt x="43" y="8"/>
                    </a:lnTo>
                    <a:lnTo>
                      <a:pt x="4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Freeform 277"/>
              <p:cNvSpPr/>
              <p:nvPr/>
            </p:nvSpPr>
            <p:spPr bwMode="auto">
              <a:xfrm>
                <a:off x="6159501" y="3525838"/>
                <a:ext cx="30163" cy="38100"/>
              </a:xfrm>
              <a:custGeom>
                <a:avLst/>
                <a:gdLst/>
                <a:ahLst/>
                <a:cxnLst>
                  <a:cxn ang="0">
                    <a:pos x="49" y="3"/>
                  </a:cxn>
                  <a:cxn ang="0">
                    <a:pos x="49" y="3"/>
                  </a:cxn>
                  <a:cxn ang="0">
                    <a:pos x="33" y="18"/>
                  </a:cxn>
                  <a:cxn ang="0">
                    <a:pos x="25" y="26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3" y="43"/>
                  </a:cxn>
                  <a:cxn ang="0">
                    <a:pos x="8" y="50"/>
                  </a:cxn>
                  <a:cxn ang="0">
                    <a:pos x="4" y="58"/>
                  </a:cxn>
                  <a:cxn ang="0">
                    <a:pos x="1" y="63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1"/>
                  </a:cxn>
                  <a:cxn ang="0">
                    <a:pos x="4" y="72"/>
                  </a:cxn>
                  <a:cxn ang="0">
                    <a:pos x="5" y="72"/>
                  </a:cxn>
                  <a:cxn ang="0">
                    <a:pos x="9" y="71"/>
                  </a:cxn>
                  <a:cxn ang="0">
                    <a:pos x="10" y="69"/>
                  </a:cxn>
                  <a:cxn ang="0">
                    <a:pos x="10" y="67"/>
                  </a:cxn>
                  <a:cxn ang="0">
                    <a:pos x="10" y="67"/>
                  </a:cxn>
                  <a:cxn ang="0">
                    <a:pos x="12" y="63"/>
                  </a:cxn>
                  <a:cxn ang="0">
                    <a:pos x="14" y="60"/>
                  </a:cxn>
                  <a:cxn ang="0">
                    <a:pos x="19" y="53"/>
                  </a:cxn>
                  <a:cxn ang="0">
                    <a:pos x="19" y="53"/>
                  </a:cxn>
                  <a:cxn ang="0">
                    <a:pos x="28" y="38"/>
                  </a:cxn>
                  <a:cxn ang="0">
                    <a:pos x="28" y="38"/>
                  </a:cxn>
                  <a:cxn ang="0">
                    <a:pos x="35" y="29"/>
                  </a:cxn>
                  <a:cxn ang="0">
                    <a:pos x="42" y="22"/>
                  </a:cxn>
                  <a:cxn ang="0">
                    <a:pos x="56" y="9"/>
                  </a:cxn>
                  <a:cxn ang="0">
                    <a:pos x="56" y="9"/>
                  </a:cxn>
                  <a:cxn ang="0">
                    <a:pos x="57" y="7"/>
                  </a:cxn>
                  <a:cxn ang="0">
                    <a:pos x="57" y="6"/>
                  </a:cxn>
                  <a:cxn ang="0">
                    <a:pos x="57" y="4"/>
                  </a:cxn>
                  <a:cxn ang="0">
                    <a:pos x="56" y="3"/>
                  </a:cxn>
                  <a:cxn ang="0">
                    <a:pos x="54" y="1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49" y="3"/>
                  </a:cxn>
                  <a:cxn ang="0">
                    <a:pos x="49" y="3"/>
                  </a:cxn>
                </a:cxnLst>
                <a:rect l="0" t="0" r="r" b="b"/>
                <a:pathLst>
                  <a:path w="57" h="72">
                    <a:moveTo>
                      <a:pt x="49" y="3"/>
                    </a:moveTo>
                    <a:lnTo>
                      <a:pt x="49" y="3"/>
                    </a:lnTo>
                    <a:lnTo>
                      <a:pt x="33" y="18"/>
                    </a:lnTo>
                    <a:lnTo>
                      <a:pt x="25" y="26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3" y="43"/>
                    </a:lnTo>
                    <a:lnTo>
                      <a:pt x="8" y="50"/>
                    </a:lnTo>
                    <a:lnTo>
                      <a:pt x="4" y="58"/>
                    </a:lnTo>
                    <a:lnTo>
                      <a:pt x="1" y="63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1"/>
                    </a:lnTo>
                    <a:lnTo>
                      <a:pt x="4" y="72"/>
                    </a:lnTo>
                    <a:lnTo>
                      <a:pt x="5" y="72"/>
                    </a:lnTo>
                    <a:lnTo>
                      <a:pt x="9" y="71"/>
                    </a:lnTo>
                    <a:lnTo>
                      <a:pt x="10" y="69"/>
                    </a:lnTo>
                    <a:lnTo>
                      <a:pt x="10" y="67"/>
                    </a:lnTo>
                    <a:lnTo>
                      <a:pt x="10" y="67"/>
                    </a:lnTo>
                    <a:lnTo>
                      <a:pt x="12" y="63"/>
                    </a:lnTo>
                    <a:lnTo>
                      <a:pt x="14" y="60"/>
                    </a:lnTo>
                    <a:lnTo>
                      <a:pt x="19" y="53"/>
                    </a:lnTo>
                    <a:lnTo>
                      <a:pt x="19" y="53"/>
                    </a:lnTo>
                    <a:lnTo>
                      <a:pt x="28" y="38"/>
                    </a:lnTo>
                    <a:lnTo>
                      <a:pt x="28" y="38"/>
                    </a:lnTo>
                    <a:lnTo>
                      <a:pt x="35" y="29"/>
                    </a:lnTo>
                    <a:lnTo>
                      <a:pt x="42" y="22"/>
                    </a:lnTo>
                    <a:lnTo>
                      <a:pt x="56" y="9"/>
                    </a:lnTo>
                    <a:lnTo>
                      <a:pt x="56" y="9"/>
                    </a:lnTo>
                    <a:lnTo>
                      <a:pt x="57" y="7"/>
                    </a:lnTo>
                    <a:lnTo>
                      <a:pt x="57" y="6"/>
                    </a:lnTo>
                    <a:lnTo>
                      <a:pt x="57" y="4"/>
                    </a:lnTo>
                    <a:lnTo>
                      <a:pt x="56" y="3"/>
                    </a:lnTo>
                    <a:lnTo>
                      <a:pt x="54" y="1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49" y="3"/>
                    </a:lnTo>
                    <a:lnTo>
                      <a:pt x="4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Freeform 278"/>
              <p:cNvSpPr/>
              <p:nvPr/>
            </p:nvSpPr>
            <p:spPr bwMode="auto">
              <a:xfrm>
                <a:off x="6164263" y="3563938"/>
                <a:ext cx="25400" cy="38100"/>
              </a:xfrm>
              <a:custGeom>
                <a:avLst/>
                <a:gdLst/>
                <a:ahLst/>
                <a:cxnLst>
                  <a:cxn ang="0">
                    <a:pos x="47" y="3"/>
                  </a:cxn>
                  <a:cxn ang="0">
                    <a:pos x="47" y="3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8" y="4"/>
                  </a:cxn>
                  <a:cxn ang="0">
                    <a:pos x="38" y="6"/>
                  </a:cxn>
                  <a:cxn ang="0">
                    <a:pos x="38" y="6"/>
                  </a:cxn>
                  <a:cxn ang="0">
                    <a:pos x="38" y="8"/>
                  </a:cxn>
                  <a:cxn ang="0">
                    <a:pos x="37" y="10"/>
                  </a:cxn>
                  <a:cxn ang="0">
                    <a:pos x="33" y="17"/>
                  </a:cxn>
                  <a:cxn ang="0">
                    <a:pos x="24" y="27"/>
                  </a:cxn>
                  <a:cxn ang="0">
                    <a:pos x="24" y="27"/>
                  </a:cxn>
                  <a:cxn ang="0">
                    <a:pos x="11" y="46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1" y="69"/>
                  </a:cxn>
                  <a:cxn ang="0">
                    <a:pos x="3" y="70"/>
                  </a:cxn>
                  <a:cxn ang="0">
                    <a:pos x="4" y="71"/>
                  </a:cxn>
                  <a:cxn ang="0">
                    <a:pos x="6" y="71"/>
                  </a:cxn>
                  <a:cxn ang="0">
                    <a:pos x="7" y="70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5" y="58"/>
                  </a:cxn>
                  <a:cxn ang="0">
                    <a:pos x="21" y="48"/>
                  </a:cxn>
                  <a:cxn ang="0">
                    <a:pos x="29" y="37"/>
                  </a:cxn>
                  <a:cxn ang="0">
                    <a:pos x="36" y="27"/>
                  </a:cxn>
                  <a:cxn ang="0">
                    <a:pos x="36" y="27"/>
                  </a:cxn>
                  <a:cxn ang="0">
                    <a:pos x="39" y="22"/>
                  </a:cxn>
                  <a:cxn ang="0">
                    <a:pos x="44" y="17"/>
                  </a:cxn>
                  <a:cxn ang="0">
                    <a:pos x="46" y="10"/>
                  </a:cxn>
                  <a:cxn ang="0">
                    <a:pos x="47" y="7"/>
                  </a:cxn>
                  <a:cxn ang="0">
                    <a:pos x="47" y="3"/>
                  </a:cxn>
                  <a:cxn ang="0">
                    <a:pos x="47" y="3"/>
                  </a:cxn>
                </a:cxnLst>
                <a:rect l="0" t="0" r="r" b="b"/>
                <a:pathLst>
                  <a:path w="47" h="71">
                    <a:moveTo>
                      <a:pt x="47" y="3"/>
                    </a:moveTo>
                    <a:lnTo>
                      <a:pt x="47" y="3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8" y="4"/>
                    </a:lnTo>
                    <a:lnTo>
                      <a:pt x="38" y="6"/>
                    </a:lnTo>
                    <a:lnTo>
                      <a:pt x="38" y="6"/>
                    </a:lnTo>
                    <a:lnTo>
                      <a:pt x="38" y="8"/>
                    </a:lnTo>
                    <a:lnTo>
                      <a:pt x="37" y="10"/>
                    </a:lnTo>
                    <a:lnTo>
                      <a:pt x="33" y="17"/>
                    </a:lnTo>
                    <a:lnTo>
                      <a:pt x="24" y="27"/>
                    </a:lnTo>
                    <a:lnTo>
                      <a:pt x="24" y="27"/>
                    </a:lnTo>
                    <a:lnTo>
                      <a:pt x="11" y="46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1" y="69"/>
                    </a:lnTo>
                    <a:lnTo>
                      <a:pt x="3" y="70"/>
                    </a:lnTo>
                    <a:lnTo>
                      <a:pt x="4" y="71"/>
                    </a:lnTo>
                    <a:lnTo>
                      <a:pt x="6" y="71"/>
                    </a:lnTo>
                    <a:lnTo>
                      <a:pt x="7" y="70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5" y="58"/>
                    </a:lnTo>
                    <a:lnTo>
                      <a:pt x="21" y="48"/>
                    </a:lnTo>
                    <a:lnTo>
                      <a:pt x="29" y="37"/>
                    </a:lnTo>
                    <a:lnTo>
                      <a:pt x="36" y="27"/>
                    </a:lnTo>
                    <a:lnTo>
                      <a:pt x="36" y="27"/>
                    </a:lnTo>
                    <a:lnTo>
                      <a:pt x="39" y="22"/>
                    </a:lnTo>
                    <a:lnTo>
                      <a:pt x="44" y="17"/>
                    </a:lnTo>
                    <a:lnTo>
                      <a:pt x="46" y="10"/>
                    </a:lnTo>
                    <a:lnTo>
                      <a:pt x="47" y="7"/>
                    </a:lnTo>
                    <a:lnTo>
                      <a:pt x="47" y="3"/>
                    </a:lnTo>
                    <a:lnTo>
                      <a:pt x="4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Freeform 279"/>
              <p:cNvSpPr/>
              <p:nvPr/>
            </p:nvSpPr>
            <p:spPr bwMode="auto">
              <a:xfrm>
                <a:off x="6162676" y="3609976"/>
                <a:ext cx="30163" cy="34925"/>
              </a:xfrm>
              <a:custGeom>
                <a:avLst/>
                <a:gdLst/>
                <a:ahLst/>
                <a:cxnLst>
                  <a:cxn ang="0">
                    <a:pos x="48" y="1"/>
                  </a:cxn>
                  <a:cxn ang="0">
                    <a:pos x="48" y="1"/>
                  </a:cxn>
                  <a:cxn ang="0">
                    <a:pos x="36" y="15"/>
                  </a:cxn>
                  <a:cxn ang="0">
                    <a:pos x="25" y="29"/>
                  </a:cxn>
                  <a:cxn ang="0">
                    <a:pos x="13" y="43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4" y="64"/>
                  </a:cxn>
                  <a:cxn ang="0">
                    <a:pos x="6" y="64"/>
                  </a:cxn>
                  <a:cxn ang="0">
                    <a:pos x="8" y="63"/>
                  </a:cxn>
                  <a:cxn ang="0">
                    <a:pos x="8" y="63"/>
                  </a:cxn>
                  <a:cxn ang="0">
                    <a:pos x="19" y="50"/>
                  </a:cxn>
                  <a:cxn ang="0">
                    <a:pos x="32" y="35"/>
                  </a:cxn>
                  <a:cxn ang="0">
                    <a:pos x="43" y="22"/>
                  </a:cxn>
                  <a:cxn ang="0">
                    <a:pos x="55" y="8"/>
                  </a:cxn>
                  <a:cxn ang="0">
                    <a:pos x="55" y="8"/>
                  </a:cxn>
                  <a:cxn ang="0">
                    <a:pos x="57" y="6"/>
                  </a:cxn>
                  <a:cxn ang="0">
                    <a:pos x="57" y="4"/>
                  </a:cxn>
                  <a:cxn ang="0">
                    <a:pos x="56" y="3"/>
                  </a:cxn>
                  <a:cxn ang="0">
                    <a:pos x="55" y="1"/>
                  </a:cxn>
                  <a:cxn ang="0">
                    <a:pos x="54" y="0"/>
                  </a:cxn>
                  <a:cxn ang="0">
                    <a:pos x="51" y="0"/>
                  </a:cxn>
                  <a:cxn ang="0">
                    <a:pos x="50" y="0"/>
                  </a:cxn>
                  <a:cxn ang="0">
                    <a:pos x="48" y="1"/>
                  </a:cxn>
                  <a:cxn ang="0">
                    <a:pos x="48" y="1"/>
                  </a:cxn>
                </a:cxnLst>
                <a:rect l="0" t="0" r="r" b="b"/>
                <a:pathLst>
                  <a:path w="57" h="64">
                    <a:moveTo>
                      <a:pt x="48" y="1"/>
                    </a:moveTo>
                    <a:lnTo>
                      <a:pt x="48" y="1"/>
                    </a:lnTo>
                    <a:lnTo>
                      <a:pt x="36" y="15"/>
                    </a:lnTo>
                    <a:lnTo>
                      <a:pt x="25" y="29"/>
                    </a:lnTo>
                    <a:lnTo>
                      <a:pt x="13" y="43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4" y="64"/>
                    </a:lnTo>
                    <a:lnTo>
                      <a:pt x="6" y="64"/>
                    </a:lnTo>
                    <a:lnTo>
                      <a:pt x="8" y="63"/>
                    </a:lnTo>
                    <a:lnTo>
                      <a:pt x="8" y="63"/>
                    </a:lnTo>
                    <a:lnTo>
                      <a:pt x="19" y="50"/>
                    </a:lnTo>
                    <a:lnTo>
                      <a:pt x="32" y="35"/>
                    </a:lnTo>
                    <a:lnTo>
                      <a:pt x="43" y="22"/>
                    </a:lnTo>
                    <a:lnTo>
                      <a:pt x="55" y="8"/>
                    </a:lnTo>
                    <a:lnTo>
                      <a:pt x="55" y="8"/>
                    </a:lnTo>
                    <a:lnTo>
                      <a:pt x="57" y="6"/>
                    </a:lnTo>
                    <a:lnTo>
                      <a:pt x="57" y="4"/>
                    </a:lnTo>
                    <a:lnTo>
                      <a:pt x="56" y="3"/>
                    </a:lnTo>
                    <a:lnTo>
                      <a:pt x="55" y="1"/>
                    </a:lnTo>
                    <a:lnTo>
                      <a:pt x="54" y="0"/>
                    </a:lnTo>
                    <a:lnTo>
                      <a:pt x="51" y="0"/>
                    </a:lnTo>
                    <a:lnTo>
                      <a:pt x="50" y="0"/>
                    </a:lnTo>
                    <a:lnTo>
                      <a:pt x="48" y="1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Freeform 280"/>
              <p:cNvSpPr/>
              <p:nvPr/>
            </p:nvSpPr>
            <p:spPr bwMode="auto">
              <a:xfrm>
                <a:off x="6167438" y="3644901"/>
                <a:ext cx="28575" cy="36513"/>
              </a:xfrm>
              <a:custGeom>
                <a:avLst/>
                <a:gdLst/>
                <a:ahLst/>
                <a:cxnLst>
                  <a:cxn ang="0">
                    <a:pos x="48" y="1"/>
                  </a:cxn>
                  <a:cxn ang="0">
                    <a:pos x="48" y="1"/>
                  </a:cxn>
                  <a:cxn ang="0">
                    <a:pos x="39" y="7"/>
                  </a:cxn>
                  <a:cxn ang="0">
                    <a:pos x="32" y="13"/>
                  </a:cxn>
                  <a:cxn ang="0">
                    <a:pos x="26" y="20"/>
                  </a:cxn>
                  <a:cxn ang="0">
                    <a:pos x="20" y="27"/>
                  </a:cxn>
                  <a:cxn ang="0">
                    <a:pos x="9" y="44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4" y="67"/>
                  </a:cxn>
                  <a:cxn ang="0">
                    <a:pos x="5" y="67"/>
                  </a:cxn>
                  <a:cxn ang="0">
                    <a:pos x="7" y="67"/>
                  </a:cxn>
                  <a:cxn ang="0">
                    <a:pos x="8" y="65"/>
                  </a:cxn>
                  <a:cxn ang="0">
                    <a:pos x="8" y="65"/>
                  </a:cxn>
                  <a:cxn ang="0">
                    <a:pos x="18" y="49"/>
                  </a:cxn>
                  <a:cxn ang="0">
                    <a:pos x="27" y="35"/>
                  </a:cxn>
                  <a:cxn ang="0">
                    <a:pos x="32" y="27"/>
                  </a:cxn>
                  <a:cxn ang="0">
                    <a:pos x="37" y="20"/>
                  </a:cxn>
                  <a:cxn ang="0">
                    <a:pos x="44" y="15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54" y="8"/>
                  </a:cxn>
                  <a:cxn ang="0">
                    <a:pos x="54" y="7"/>
                  </a:cxn>
                  <a:cxn ang="0">
                    <a:pos x="54" y="5"/>
                  </a:cxn>
                  <a:cxn ang="0">
                    <a:pos x="54" y="4"/>
                  </a:cxn>
                  <a:cxn ang="0">
                    <a:pos x="53" y="1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8" y="1"/>
                  </a:cxn>
                  <a:cxn ang="0">
                    <a:pos x="48" y="1"/>
                  </a:cxn>
                </a:cxnLst>
                <a:rect l="0" t="0" r="r" b="b"/>
                <a:pathLst>
                  <a:path w="54" h="67">
                    <a:moveTo>
                      <a:pt x="48" y="1"/>
                    </a:moveTo>
                    <a:lnTo>
                      <a:pt x="48" y="1"/>
                    </a:lnTo>
                    <a:lnTo>
                      <a:pt x="39" y="7"/>
                    </a:lnTo>
                    <a:lnTo>
                      <a:pt x="32" y="13"/>
                    </a:lnTo>
                    <a:lnTo>
                      <a:pt x="26" y="20"/>
                    </a:lnTo>
                    <a:lnTo>
                      <a:pt x="20" y="27"/>
                    </a:lnTo>
                    <a:lnTo>
                      <a:pt x="9" y="44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4" y="67"/>
                    </a:lnTo>
                    <a:lnTo>
                      <a:pt x="5" y="67"/>
                    </a:lnTo>
                    <a:lnTo>
                      <a:pt x="7" y="67"/>
                    </a:lnTo>
                    <a:lnTo>
                      <a:pt x="8" y="65"/>
                    </a:lnTo>
                    <a:lnTo>
                      <a:pt x="8" y="65"/>
                    </a:lnTo>
                    <a:lnTo>
                      <a:pt x="18" y="49"/>
                    </a:lnTo>
                    <a:lnTo>
                      <a:pt x="27" y="35"/>
                    </a:lnTo>
                    <a:lnTo>
                      <a:pt x="32" y="27"/>
                    </a:lnTo>
                    <a:lnTo>
                      <a:pt x="37" y="20"/>
                    </a:lnTo>
                    <a:lnTo>
                      <a:pt x="44" y="15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54" y="8"/>
                    </a:lnTo>
                    <a:lnTo>
                      <a:pt x="54" y="7"/>
                    </a:lnTo>
                    <a:lnTo>
                      <a:pt x="54" y="5"/>
                    </a:lnTo>
                    <a:lnTo>
                      <a:pt x="54" y="4"/>
                    </a:lnTo>
                    <a:lnTo>
                      <a:pt x="53" y="1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8" y="1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Freeform 281"/>
              <p:cNvSpPr/>
              <p:nvPr/>
            </p:nvSpPr>
            <p:spPr bwMode="auto">
              <a:xfrm>
                <a:off x="6169026" y="3675063"/>
                <a:ext cx="28575" cy="38100"/>
              </a:xfrm>
              <a:custGeom>
                <a:avLst/>
                <a:gdLst/>
                <a:ahLst/>
                <a:cxnLst>
                  <a:cxn ang="0">
                    <a:pos x="47" y="2"/>
                  </a:cxn>
                  <a:cxn ang="0">
                    <a:pos x="47" y="2"/>
                  </a:cxn>
                  <a:cxn ang="0">
                    <a:pos x="33" y="17"/>
                  </a:cxn>
                  <a:cxn ang="0">
                    <a:pos x="22" y="32"/>
                  </a:cxn>
                  <a:cxn ang="0">
                    <a:pos x="10" y="48"/>
                  </a:cxn>
                  <a:cxn ang="0">
                    <a:pos x="1" y="65"/>
                  </a:cxn>
                  <a:cxn ang="0">
                    <a:pos x="1" y="65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2" y="70"/>
                  </a:cxn>
                  <a:cxn ang="0">
                    <a:pos x="3" y="72"/>
                  </a:cxn>
                  <a:cxn ang="0">
                    <a:pos x="4" y="72"/>
                  </a:cxn>
                  <a:cxn ang="0">
                    <a:pos x="6" y="72"/>
                  </a:cxn>
                  <a:cxn ang="0">
                    <a:pos x="8" y="71"/>
                  </a:cxn>
                  <a:cxn ang="0">
                    <a:pos x="9" y="70"/>
                  </a:cxn>
                  <a:cxn ang="0">
                    <a:pos x="9" y="70"/>
                  </a:cxn>
                  <a:cxn ang="0">
                    <a:pos x="19" y="53"/>
                  </a:cxn>
                  <a:cxn ang="0">
                    <a:pos x="29" y="38"/>
                  </a:cxn>
                  <a:cxn ang="0">
                    <a:pos x="40" y="23"/>
                  </a:cxn>
                  <a:cxn ang="0">
                    <a:pos x="54" y="9"/>
                  </a:cxn>
                  <a:cxn ang="0">
                    <a:pos x="54" y="9"/>
                  </a:cxn>
                  <a:cxn ang="0">
                    <a:pos x="55" y="7"/>
                  </a:cxn>
                  <a:cxn ang="0">
                    <a:pos x="55" y="6"/>
                  </a:cxn>
                  <a:cxn ang="0">
                    <a:pos x="55" y="4"/>
                  </a:cxn>
                  <a:cxn ang="0">
                    <a:pos x="54" y="2"/>
                  </a:cxn>
                  <a:cxn ang="0">
                    <a:pos x="52" y="1"/>
                  </a:cxn>
                  <a:cxn ang="0">
                    <a:pos x="51" y="0"/>
                  </a:cxn>
                  <a:cxn ang="0">
                    <a:pos x="49" y="1"/>
                  </a:cxn>
                  <a:cxn ang="0">
                    <a:pos x="47" y="2"/>
                  </a:cxn>
                  <a:cxn ang="0">
                    <a:pos x="47" y="2"/>
                  </a:cxn>
                </a:cxnLst>
                <a:rect l="0" t="0" r="r" b="b"/>
                <a:pathLst>
                  <a:path w="55" h="72">
                    <a:moveTo>
                      <a:pt x="47" y="2"/>
                    </a:moveTo>
                    <a:lnTo>
                      <a:pt x="47" y="2"/>
                    </a:lnTo>
                    <a:lnTo>
                      <a:pt x="33" y="17"/>
                    </a:lnTo>
                    <a:lnTo>
                      <a:pt x="22" y="32"/>
                    </a:lnTo>
                    <a:lnTo>
                      <a:pt x="10" y="48"/>
                    </a:lnTo>
                    <a:lnTo>
                      <a:pt x="1" y="65"/>
                    </a:lnTo>
                    <a:lnTo>
                      <a:pt x="1" y="65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2" y="70"/>
                    </a:lnTo>
                    <a:lnTo>
                      <a:pt x="3" y="72"/>
                    </a:lnTo>
                    <a:lnTo>
                      <a:pt x="4" y="72"/>
                    </a:lnTo>
                    <a:lnTo>
                      <a:pt x="6" y="72"/>
                    </a:lnTo>
                    <a:lnTo>
                      <a:pt x="8" y="71"/>
                    </a:lnTo>
                    <a:lnTo>
                      <a:pt x="9" y="70"/>
                    </a:lnTo>
                    <a:lnTo>
                      <a:pt x="9" y="70"/>
                    </a:lnTo>
                    <a:lnTo>
                      <a:pt x="19" y="53"/>
                    </a:lnTo>
                    <a:lnTo>
                      <a:pt x="29" y="38"/>
                    </a:lnTo>
                    <a:lnTo>
                      <a:pt x="40" y="23"/>
                    </a:lnTo>
                    <a:lnTo>
                      <a:pt x="54" y="9"/>
                    </a:lnTo>
                    <a:lnTo>
                      <a:pt x="54" y="9"/>
                    </a:lnTo>
                    <a:lnTo>
                      <a:pt x="55" y="7"/>
                    </a:lnTo>
                    <a:lnTo>
                      <a:pt x="55" y="6"/>
                    </a:lnTo>
                    <a:lnTo>
                      <a:pt x="55" y="4"/>
                    </a:lnTo>
                    <a:lnTo>
                      <a:pt x="54" y="2"/>
                    </a:lnTo>
                    <a:lnTo>
                      <a:pt x="52" y="1"/>
                    </a:lnTo>
                    <a:lnTo>
                      <a:pt x="51" y="0"/>
                    </a:lnTo>
                    <a:lnTo>
                      <a:pt x="49" y="1"/>
                    </a:lnTo>
                    <a:lnTo>
                      <a:pt x="47" y="2"/>
                    </a:lnTo>
                    <a:lnTo>
                      <a:pt x="4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Freeform 282"/>
              <p:cNvSpPr/>
              <p:nvPr/>
            </p:nvSpPr>
            <p:spPr bwMode="auto">
              <a:xfrm>
                <a:off x="6181726" y="3694113"/>
                <a:ext cx="28575" cy="39688"/>
              </a:xfrm>
              <a:custGeom>
                <a:avLst/>
                <a:gdLst/>
                <a:ahLst/>
                <a:cxnLst>
                  <a:cxn ang="0">
                    <a:pos x="47" y="1"/>
                  </a:cxn>
                  <a:cxn ang="0">
                    <a:pos x="47" y="1"/>
                  </a:cxn>
                  <a:cxn ang="0">
                    <a:pos x="39" y="7"/>
                  </a:cxn>
                  <a:cxn ang="0">
                    <a:pos x="32" y="14"/>
                  </a:cxn>
                  <a:cxn ang="0">
                    <a:pos x="25" y="22"/>
                  </a:cxn>
                  <a:cxn ang="0">
                    <a:pos x="19" y="32"/>
                  </a:cxn>
                  <a:cxn ang="0">
                    <a:pos x="12" y="40"/>
                  </a:cxn>
                  <a:cxn ang="0">
                    <a:pos x="7" y="49"/>
                  </a:cxn>
                  <a:cxn ang="0">
                    <a:pos x="3" y="60"/>
                  </a:cxn>
                  <a:cxn ang="0">
                    <a:pos x="0" y="69"/>
                  </a:cxn>
                  <a:cxn ang="0">
                    <a:pos x="0" y="69"/>
                  </a:cxn>
                  <a:cxn ang="0">
                    <a:pos x="0" y="71"/>
                  </a:cxn>
                  <a:cxn ang="0">
                    <a:pos x="1" y="73"/>
                  </a:cxn>
                  <a:cxn ang="0">
                    <a:pos x="2" y="74"/>
                  </a:cxn>
                  <a:cxn ang="0">
                    <a:pos x="4" y="75"/>
                  </a:cxn>
                  <a:cxn ang="0">
                    <a:pos x="5" y="75"/>
                  </a:cxn>
                  <a:cxn ang="0">
                    <a:pos x="7" y="74"/>
                  </a:cxn>
                  <a:cxn ang="0">
                    <a:pos x="8" y="73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12" y="63"/>
                  </a:cxn>
                  <a:cxn ang="0">
                    <a:pos x="16" y="54"/>
                  </a:cxn>
                  <a:cxn ang="0">
                    <a:pos x="21" y="45"/>
                  </a:cxn>
                  <a:cxn ang="0">
                    <a:pos x="27" y="36"/>
                  </a:cxn>
                  <a:cxn ang="0">
                    <a:pos x="33" y="28"/>
                  </a:cxn>
                  <a:cxn ang="0">
                    <a:pos x="39" y="20"/>
                  </a:cxn>
                  <a:cxn ang="0">
                    <a:pos x="54" y="7"/>
                  </a:cxn>
                  <a:cxn ang="0">
                    <a:pos x="54" y="7"/>
                  </a:cxn>
                  <a:cxn ang="0">
                    <a:pos x="55" y="6"/>
                  </a:cxn>
                  <a:cxn ang="0">
                    <a:pos x="55" y="4"/>
                  </a:cxn>
                  <a:cxn ang="0">
                    <a:pos x="55" y="3"/>
                  </a:cxn>
                  <a:cxn ang="0">
                    <a:pos x="54" y="1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7" y="1"/>
                  </a:cxn>
                </a:cxnLst>
                <a:rect l="0" t="0" r="r" b="b"/>
                <a:pathLst>
                  <a:path w="55" h="75">
                    <a:moveTo>
                      <a:pt x="47" y="1"/>
                    </a:moveTo>
                    <a:lnTo>
                      <a:pt x="47" y="1"/>
                    </a:lnTo>
                    <a:lnTo>
                      <a:pt x="39" y="7"/>
                    </a:lnTo>
                    <a:lnTo>
                      <a:pt x="32" y="14"/>
                    </a:lnTo>
                    <a:lnTo>
                      <a:pt x="25" y="22"/>
                    </a:lnTo>
                    <a:lnTo>
                      <a:pt x="19" y="32"/>
                    </a:lnTo>
                    <a:lnTo>
                      <a:pt x="12" y="40"/>
                    </a:lnTo>
                    <a:lnTo>
                      <a:pt x="7" y="49"/>
                    </a:lnTo>
                    <a:lnTo>
                      <a:pt x="3" y="60"/>
                    </a:lnTo>
                    <a:lnTo>
                      <a:pt x="0" y="69"/>
                    </a:lnTo>
                    <a:lnTo>
                      <a:pt x="0" y="69"/>
                    </a:lnTo>
                    <a:lnTo>
                      <a:pt x="0" y="71"/>
                    </a:lnTo>
                    <a:lnTo>
                      <a:pt x="1" y="73"/>
                    </a:lnTo>
                    <a:lnTo>
                      <a:pt x="2" y="74"/>
                    </a:lnTo>
                    <a:lnTo>
                      <a:pt x="4" y="75"/>
                    </a:lnTo>
                    <a:lnTo>
                      <a:pt x="5" y="75"/>
                    </a:lnTo>
                    <a:lnTo>
                      <a:pt x="7" y="74"/>
                    </a:lnTo>
                    <a:lnTo>
                      <a:pt x="8" y="73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12" y="63"/>
                    </a:lnTo>
                    <a:lnTo>
                      <a:pt x="16" y="54"/>
                    </a:lnTo>
                    <a:lnTo>
                      <a:pt x="21" y="45"/>
                    </a:lnTo>
                    <a:lnTo>
                      <a:pt x="27" y="36"/>
                    </a:lnTo>
                    <a:lnTo>
                      <a:pt x="33" y="28"/>
                    </a:lnTo>
                    <a:lnTo>
                      <a:pt x="39" y="20"/>
                    </a:lnTo>
                    <a:lnTo>
                      <a:pt x="54" y="7"/>
                    </a:lnTo>
                    <a:lnTo>
                      <a:pt x="54" y="7"/>
                    </a:lnTo>
                    <a:lnTo>
                      <a:pt x="55" y="6"/>
                    </a:lnTo>
                    <a:lnTo>
                      <a:pt x="55" y="4"/>
                    </a:lnTo>
                    <a:lnTo>
                      <a:pt x="55" y="3"/>
                    </a:lnTo>
                    <a:lnTo>
                      <a:pt x="54" y="1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Freeform 283"/>
              <p:cNvSpPr/>
              <p:nvPr/>
            </p:nvSpPr>
            <p:spPr bwMode="auto">
              <a:xfrm>
                <a:off x="6210301" y="3708401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1"/>
                  </a:cxn>
                  <a:cxn ang="0">
                    <a:pos x="34" y="1"/>
                  </a:cxn>
                  <a:cxn ang="0">
                    <a:pos x="24" y="11"/>
                  </a:cxn>
                  <a:cxn ang="0">
                    <a:pos x="13" y="23"/>
                  </a:cxn>
                  <a:cxn ang="0">
                    <a:pos x="9" y="30"/>
                  </a:cxn>
                  <a:cxn ang="0">
                    <a:pos x="5" y="36"/>
                  </a:cxn>
                  <a:cxn ang="0">
                    <a:pos x="2" y="43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3" y="57"/>
                  </a:cxn>
                  <a:cxn ang="0">
                    <a:pos x="5" y="57"/>
                  </a:cxn>
                  <a:cxn ang="0">
                    <a:pos x="7" y="56"/>
                  </a:cxn>
                  <a:cxn ang="0">
                    <a:pos x="8" y="55"/>
                  </a:cxn>
                  <a:cxn ang="0">
                    <a:pos x="9" y="53"/>
                  </a:cxn>
                  <a:cxn ang="0">
                    <a:pos x="9" y="53"/>
                  </a:cxn>
                  <a:cxn ang="0">
                    <a:pos x="11" y="46"/>
                  </a:cxn>
                  <a:cxn ang="0">
                    <a:pos x="14" y="40"/>
                  </a:cxn>
                  <a:cxn ang="0">
                    <a:pos x="22" y="28"/>
                  </a:cxn>
                  <a:cxn ang="0">
                    <a:pos x="31" y="17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2" y="6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38" y="0"/>
                  </a:cxn>
                  <a:cxn ang="0">
                    <a:pos x="36" y="0"/>
                  </a:cxn>
                  <a:cxn ang="0">
                    <a:pos x="34" y="1"/>
                  </a:cxn>
                  <a:cxn ang="0">
                    <a:pos x="34" y="1"/>
                  </a:cxn>
                </a:cxnLst>
                <a:rect l="0" t="0" r="r" b="b"/>
                <a:pathLst>
                  <a:path w="42" h="57">
                    <a:moveTo>
                      <a:pt x="34" y="1"/>
                    </a:moveTo>
                    <a:lnTo>
                      <a:pt x="34" y="1"/>
                    </a:lnTo>
                    <a:lnTo>
                      <a:pt x="24" y="11"/>
                    </a:lnTo>
                    <a:lnTo>
                      <a:pt x="13" y="23"/>
                    </a:lnTo>
                    <a:lnTo>
                      <a:pt x="9" y="30"/>
                    </a:lnTo>
                    <a:lnTo>
                      <a:pt x="5" y="36"/>
                    </a:lnTo>
                    <a:lnTo>
                      <a:pt x="2" y="43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3" y="57"/>
                    </a:lnTo>
                    <a:lnTo>
                      <a:pt x="5" y="57"/>
                    </a:lnTo>
                    <a:lnTo>
                      <a:pt x="7" y="56"/>
                    </a:lnTo>
                    <a:lnTo>
                      <a:pt x="8" y="55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11" y="46"/>
                    </a:lnTo>
                    <a:lnTo>
                      <a:pt x="14" y="40"/>
                    </a:lnTo>
                    <a:lnTo>
                      <a:pt x="22" y="28"/>
                    </a:lnTo>
                    <a:lnTo>
                      <a:pt x="31" y="17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38" y="0"/>
                    </a:lnTo>
                    <a:lnTo>
                      <a:pt x="36" y="0"/>
                    </a:lnTo>
                    <a:lnTo>
                      <a:pt x="34" y="1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Freeform 284"/>
              <p:cNvSpPr/>
              <p:nvPr/>
            </p:nvSpPr>
            <p:spPr bwMode="auto">
              <a:xfrm>
                <a:off x="6245226" y="3708401"/>
                <a:ext cx="25400" cy="36513"/>
              </a:xfrm>
              <a:custGeom>
                <a:avLst/>
                <a:gdLst/>
                <a:ahLst/>
                <a:cxnLst>
                  <a:cxn ang="0">
                    <a:pos x="40" y="3"/>
                  </a:cxn>
                  <a:cxn ang="0">
                    <a:pos x="40" y="3"/>
                  </a:cxn>
                  <a:cxn ang="0">
                    <a:pos x="37" y="11"/>
                  </a:cxn>
                  <a:cxn ang="0">
                    <a:pos x="32" y="18"/>
                  </a:cxn>
                  <a:cxn ang="0">
                    <a:pos x="22" y="33"/>
                  </a:cxn>
                  <a:cxn ang="0">
                    <a:pos x="11" y="47"/>
                  </a:cxn>
                  <a:cxn ang="0">
                    <a:pos x="1" y="62"/>
                  </a:cxn>
                  <a:cxn ang="0">
                    <a:pos x="1" y="62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7"/>
                  </a:cxn>
                  <a:cxn ang="0">
                    <a:pos x="2" y="68"/>
                  </a:cxn>
                  <a:cxn ang="0">
                    <a:pos x="4" y="68"/>
                  </a:cxn>
                  <a:cxn ang="0">
                    <a:pos x="5" y="68"/>
                  </a:cxn>
                  <a:cxn ang="0">
                    <a:pos x="7" y="68"/>
                  </a:cxn>
                  <a:cxn ang="0">
                    <a:pos x="8" y="66"/>
                  </a:cxn>
                  <a:cxn ang="0">
                    <a:pos x="8" y="66"/>
                  </a:cxn>
                  <a:cxn ang="0">
                    <a:pos x="20" y="51"/>
                  </a:cxn>
                  <a:cxn ang="0">
                    <a:pos x="31" y="37"/>
                  </a:cxn>
                  <a:cxn ang="0">
                    <a:pos x="42" y="21"/>
                  </a:cxn>
                  <a:cxn ang="0">
                    <a:pos x="46" y="14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50" y="4"/>
                  </a:cxn>
                  <a:cxn ang="0">
                    <a:pos x="50" y="2"/>
                  </a:cxn>
                  <a:cxn ang="0">
                    <a:pos x="49" y="1"/>
                  </a:cxn>
                  <a:cxn ang="0">
                    <a:pos x="47" y="0"/>
                  </a:cxn>
                  <a:cxn ang="0">
                    <a:pos x="44" y="1"/>
                  </a:cxn>
                  <a:cxn ang="0">
                    <a:pos x="42" y="2"/>
                  </a:cxn>
                  <a:cxn ang="0">
                    <a:pos x="40" y="3"/>
                  </a:cxn>
                  <a:cxn ang="0">
                    <a:pos x="40" y="3"/>
                  </a:cxn>
                </a:cxnLst>
                <a:rect l="0" t="0" r="r" b="b"/>
                <a:pathLst>
                  <a:path w="50" h="68">
                    <a:moveTo>
                      <a:pt x="40" y="3"/>
                    </a:moveTo>
                    <a:lnTo>
                      <a:pt x="40" y="3"/>
                    </a:lnTo>
                    <a:lnTo>
                      <a:pt x="37" y="11"/>
                    </a:lnTo>
                    <a:lnTo>
                      <a:pt x="32" y="18"/>
                    </a:lnTo>
                    <a:lnTo>
                      <a:pt x="22" y="33"/>
                    </a:lnTo>
                    <a:lnTo>
                      <a:pt x="11" y="47"/>
                    </a:lnTo>
                    <a:lnTo>
                      <a:pt x="1" y="62"/>
                    </a:lnTo>
                    <a:lnTo>
                      <a:pt x="1" y="62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7"/>
                    </a:lnTo>
                    <a:lnTo>
                      <a:pt x="2" y="68"/>
                    </a:lnTo>
                    <a:lnTo>
                      <a:pt x="4" y="68"/>
                    </a:lnTo>
                    <a:lnTo>
                      <a:pt x="5" y="68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20" y="51"/>
                    </a:lnTo>
                    <a:lnTo>
                      <a:pt x="31" y="37"/>
                    </a:lnTo>
                    <a:lnTo>
                      <a:pt x="42" y="21"/>
                    </a:lnTo>
                    <a:lnTo>
                      <a:pt x="46" y="14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50" y="4"/>
                    </a:lnTo>
                    <a:lnTo>
                      <a:pt x="50" y="2"/>
                    </a:lnTo>
                    <a:lnTo>
                      <a:pt x="49" y="1"/>
                    </a:lnTo>
                    <a:lnTo>
                      <a:pt x="47" y="0"/>
                    </a:lnTo>
                    <a:lnTo>
                      <a:pt x="44" y="1"/>
                    </a:lnTo>
                    <a:lnTo>
                      <a:pt x="42" y="2"/>
                    </a:lnTo>
                    <a:lnTo>
                      <a:pt x="40" y="3"/>
                    </a:lnTo>
                    <a:lnTo>
                      <a:pt x="4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Freeform 285"/>
              <p:cNvSpPr/>
              <p:nvPr/>
            </p:nvSpPr>
            <p:spPr bwMode="auto">
              <a:xfrm>
                <a:off x="6278563" y="3711576"/>
                <a:ext cx="20638" cy="31750"/>
              </a:xfrm>
              <a:custGeom>
                <a:avLst/>
                <a:gdLst/>
                <a:ahLst/>
                <a:cxnLst>
                  <a:cxn ang="0">
                    <a:pos x="28" y="4"/>
                  </a:cxn>
                  <a:cxn ang="0">
                    <a:pos x="28" y="4"/>
                  </a:cxn>
                  <a:cxn ang="0">
                    <a:pos x="28" y="8"/>
                  </a:cxn>
                  <a:cxn ang="0">
                    <a:pos x="26" y="12"/>
                  </a:cxn>
                  <a:cxn ang="0">
                    <a:pos x="22" y="19"/>
                  </a:cxn>
                  <a:cxn ang="0">
                    <a:pos x="22" y="19"/>
                  </a:cxn>
                  <a:cxn ang="0">
                    <a:pos x="17" y="24"/>
                  </a:cxn>
                  <a:cxn ang="0">
                    <a:pos x="15" y="26"/>
                  </a:cxn>
                  <a:cxn ang="0">
                    <a:pos x="13" y="28"/>
                  </a:cxn>
                  <a:cxn ang="0">
                    <a:pos x="13" y="28"/>
                  </a:cxn>
                  <a:cxn ang="0">
                    <a:pos x="6" y="41"/>
                  </a:cxn>
                  <a:cxn ang="0">
                    <a:pos x="2" y="48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2" y="60"/>
                  </a:cxn>
                  <a:cxn ang="0">
                    <a:pos x="3" y="61"/>
                  </a:cxn>
                  <a:cxn ang="0">
                    <a:pos x="6" y="61"/>
                  </a:cxn>
                  <a:cxn ang="0">
                    <a:pos x="8" y="61"/>
                  </a:cxn>
                  <a:cxn ang="0">
                    <a:pos x="9" y="60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3" y="50"/>
                  </a:cxn>
                  <a:cxn ang="0">
                    <a:pos x="16" y="42"/>
                  </a:cxn>
                  <a:cxn ang="0">
                    <a:pos x="21" y="35"/>
                  </a:cxn>
                  <a:cxn ang="0">
                    <a:pos x="26" y="29"/>
                  </a:cxn>
                  <a:cxn ang="0">
                    <a:pos x="26" y="29"/>
                  </a:cxn>
                  <a:cxn ang="0">
                    <a:pos x="30" y="23"/>
                  </a:cxn>
                  <a:cxn ang="0">
                    <a:pos x="35" y="17"/>
                  </a:cxn>
                  <a:cxn ang="0">
                    <a:pos x="37" y="11"/>
                  </a:cxn>
                  <a:cxn ang="0">
                    <a:pos x="39" y="4"/>
                  </a:cxn>
                  <a:cxn ang="0">
                    <a:pos x="39" y="4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3" y="0"/>
                  </a:cxn>
                  <a:cxn ang="0">
                    <a:pos x="30" y="1"/>
                  </a:cxn>
                  <a:cxn ang="0">
                    <a:pos x="29" y="2"/>
                  </a:cxn>
                  <a:cxn ang="0">
                    <a:pos x="28" y="4"/>
                  </a:cxn>
                  <a:cxn ang="0">
                    <a:pos x="28" y="4"/>
                  </a:cxn>
                </a:cxnLst>
                <a:rect l="0" t="0" r="r" b="b"/>
                <a:pathLst>
                  <a:path w="39" h="61">
                    <a:moveTo>
                      <a:pt x="28" y="4"/>
                    </a:moveTo>
                    <a:lnTo>
                      <a:pt x="28" y="4"/>
                    </a:lnTo>
                    <a:lnTo>
                      <a:pt x="28" y="8"/>
                    </a:lnTo>
                    <a:lnTo>
                      <a:pt x="26" y="12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17" y="24"/>
                    </a:lnTo>
                    <a:lnTo>
                      <a:pt x="15" y="26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6" y="41"/>
                    </a:lnTo>
                    <a:lnTo>
                      <a:pt x="2" y="48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2" y="60"/>
                    </a:lnTo>
                    <a:lnTo>
                      <a:pt x="3" y="61"/>
                    </a:lnTo>
                    <a:lnTo>
                      <a:pt x="6" y="61"/>
                    </a:lnTo>
                    <a:lnTo>
                      <a:pt x="8" y="61"/>
                    </a:lnTo>
                    <a:lnTo>
                      <a:pt x="9" y="60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3" y="50"/>
                    </a:lnTo>
                    <a:lnTo>
                      <a:pt x="16" y="42"/>
                    </a:lnTo>
                    <a:lnTo>
                      <a:pt x="21" y="35"/>
                    </a:lnTo>
                    <a:lnTo>
                      <a:pt x="26" y="29"/>
                    </a:lnTo>
                    <a:lnTo>
                      <a:pt x="26" y="29"/>
                    </a:lnTo>
                    <a:lnTo>
                      <a:pt x="30" y="23"/>
                    </a:lnTo>
                    <a:lnTo>
                      <a:pt x="35" y="17"/>
                    </a:lnTo>
                    <a:lnTo>
                      <a:pt x="37" y="11"/>
                    </a:lnTo>
                    <a:lnTo>
                      <a:pt x="39" y="4"/>
                    </a:lnTo>
                    <a:lnTo>
                      <a:pt x="39" y="4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3" y="0"/>
                    </a:lnTo>
                    <a:lnTo>
                      <a:pt x="30" y="1"/>
                    </a:lnTo>
                    <a:lnTo>
                      <a:pt x="29" y="2"/>
                    </a:lnTo>
                    <a:lnTo>
                      <a:pt x="28" y="4"/>
                    </a:lnTo>
                    <a:lnTo>
                      <a:pt x="2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Freeform 286"/>
              <p:cNvSpPr/>
              <p:nvPr/>
            </p:nvSpPr>
            <p:spPr bwMode="auto">
              <a:xfrm>
                <a:off x="6307138" y="3713163"/>
                <a:ext cx="11113" cy="25400"/>
              </a:xfrm>
              <a:custGeom>
                <a:avLst/>
                <a:gdLst/>
                <a:ahLst/>
                <a:cxnLst>
                  <a:cxn ang="0">
                    <a:pos x="13" y="4"/>
                  </a:cxn>
                  <a:cxn ang="0">
                    <a:pos x="13" y="4"/>
                  </a:cxn>
                  <a:cxn ang="0">
                    <a:pos x="12" y="14"/>
                  </a:cxn>
                  <a:cxn ang="0">
                    <a:pos x="9" y="25"/>
                  </a:cxn>
                  <a:cxn ang="0">
                    <a:pos x="1" y="43"/>
                  </a:cxn>
                  <a:cxn ang="0">
                    <a:pos x="1" y="43"/>
                  </a:cxn>
                  <a:cxn ang="0">
                    <a:pos x="0" y="45"/>
                  </a:cxn>
                  <a:cxn ang="0">
                    <a:pos x="1" y="48"/>
                  </a:cxn>
                  <a:cxn ang="0">
                    <a:pos x="2" y="49"/>
                  </a:cxn>
                  <a:cxn ang="0">
                    <a:pos x="4" y="50"/>
                  </a:cxn>
                  <a:cxn ang="0">
                    <a:pos x="7" y="49"/>
                  </a:cxn>
                  <a:cxn ang="0">
                    <a:pos x="10" y="48"/>
                  </a:cxn>
                  <a:cxn ang="0">
                    <a:pos x="11" y="46"/>
                  </a:cxn>
                  <a:cxn ang="0">
                    <a:pos x="11" y="46"/>
                  </a:cxn>
                  <a:cxn ang="0">
                    <a:pos x="18" y="26"/>
                  </a:cxn>
                  <a:cxn ang="0">
                    <a:pos x="21" y="15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20" y="0"/>
                  </a:cxn>
                  <a:cxn ang="0">
                    <a:pos x="18" y="0"/>
                  </a:cxn>
                  <a:cxn ang="0">
                    <a:pos x="16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3" y="4"/>
                  </a:cxn>
                  <a:cxn ang="0">
                    <a:pos x="13" y="4"/>
                  </a:cxn>
                </a:cxnLst>
                <a:rect l="0" t="0" r="r" b="b"/>
                <a:pathLst>
                  <a:path w="22" h="50">
                    <a:moveTo>
                      <a:pt x="13" y="4"/>
                    </a:moveTo>
                    <a:lnTo>
                      <a:pt x="13" y="4"/>
                    </a:lnTo>
                    <a:lnTo>
                      <a:pt x="12" y="14"/>
                    </a:lnTo>
                    <a:lnTo>
                      <a:pt x="9" y="25"/>
                    </a:lnTo>
                    <a:lnTo>
                      <a:pt x="1" y="43"/>
                    </a:lnTo>
                    <a:lnTo>
                      <a:pt x="1" y="43"/>
                    </a:lnTo>
                    <a:lnTo>
                      <a:pt x="0" y="45"/>
                    </a:lnTo>
                    <a:lnTo>
                      <a:pt x="1" y="48"/>
                    </a:lnTo>
                    <a:lnTo>
                      <a:pt x="2" y="49"/>
                    </a:lnTo>
                    <a:lnTo>
                      <a:pt x="4" y="50"/>
                    </a:lnTo>
                    <a:lnTo>
                      <a:pt x="7" y="49"/>
                    </a:lnTo>
                    <a:lnTo>
                      <a:pt x="10" y="48"/>
                    </a:lnTo>
                    <a:lnTo>
                      <a:pt x="11" y="46"/>
                    </a:lnTo>
                    <a:lnTo>
                      <a:pt x="11" y="46"/>
                    </a:lnTo>
                    <a:lnTo>
                      <a:pt x="18" y="26"/>
                    </a:lnTo>
                    <a:lnTo>
                      <a:pt x="21" y="15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3" y="4"/>
                    </a:lnTo>
                    <a:lnTo>
                      <a:pt x="1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Freeform 287"/>
              <p:cNvSpPr/>
              <p:nvPr/>
            </p:nvSpPr>
            <p:spPr bwMode="auto">
              <a:xfrm>
                <a:off x="6424613" y="3367088"/>
                <a:ext cx="34925" cy="30163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3" y="5"/>
                  </a:cxn>
                  <a:cxn ang="0">
                    <a:pos x="51" y="7"/>
                  </a:cxn>
                  <a:cxn ang="0">
                    <a:pos x="49" y="9"/>
                  </a:cxn>
                  <a:cxn ang="0">
                    <a:pos x="49" y="9"/>
                  </a:cxn>
                  <a:cxn ang="0">
                    <a:pos x="39" y="20"/>
                  </a:cxn>
                  <a:cxn ang="0">
                    <a:pos x="28" y="28"/>
                  </a:cxn>
                  <a:cxn ang="0">
                    <a:pos x="28" y="28"/>
                  </a:cxn>
                  <a:cxn ang="0">
                    <a:pos x="15" y="39"/>
                  </a:cxn>
                  <a:cxn ang="0">
                    <a:pos x="7" y="44"/>
                  </a:cxn>
                  <a:cxn ang="0">
                    <a:pos x="1" y="51"/>
                  </a:cxn>
                  <a:cxn ang="0">
                    <a:pos x="1" y="51"/>
                  </a:cxn>
                  <a:cxn ang="0">
                    <a:pos x="1" y="53"/>
                  </a:cxn>
                  <a:cxn ang="0">
                    <a:pos x="0" y="55"/>
                  </a:cxn>
                  <a:cxn ang="0">
                    <a:pos x="2" y="58"/>
                  </a:cxn>
                  <a:cxn ang="0">
                    <a:pos x="3" y="59"/>
                  </a:cxn>
                  <a:cxn ang="0">
                    <a:pos x="5" y="59"/>
                  </a:cxn>
                  <a:cxn ang="0">
                    <a:pos x="6" y="59"/>
                  </a:cxn>
                  <a:cxn ang="0">
                    <a:pos x="8" y="58"/>
                  </a:cxn>
                  <a:cxn ang="0">
                    <a:pos x="8" y="58"/>
                  </a:cxn>
                  <a:cxn ang="0">
                    <a:pos x="15" y="51"/>
                  </a:cxn>
                  <a:cxn ang="0">
                    <a:pos x="22" y="45"/>
                  </a:cxn>
                  <a:cxn ang="0">
                    <a:pos x="30" y="40"/>
                  </a:cxn>
                  <a:cxn ang="0">
                    <a:pos x="36" y="34"/>
                  </a:cxn>
                  <a:cxn ang="0">
                    <a:pos x="36" y="34"/>
                  </a:cxn>
                  <a:cxn ang="0">
                    <a:pos x="51" y="21"/>
                  </a:cxn>
                  <a:cxn ang="0">
                    <a:pos x="65" y="8"/>
                  </a:cxn>
                  <a:cxn ang="0">
                    <a:pos x="65" y="8"/>
                  </a:cxn>
                  <a:cxn ang="0">
                    <a:pos x="66" y="6"/>
                  </a:cxn>
                  <a:cxn ang="0">
                    <a:pos x="66" y="4"/>
                  </a:cxn>
                  <a:cxn ang="0">
                    <a:pos x="66" y="3"/>
                  </a:cxn>
                  <a:cxn ang="0">
                    <a:pos x="65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6" h="59">
                    <a:moveTo>
                      <a:pt x="59" y="1"/>
                    </a:moveTo>
                    <a:lnTo>
                      <a:pt x="59" y="1"/>
                    </a:lnTo>
                    <a:lnTo>
                      <a:pt x="53" y="5"/>
                    </a:lnTo>
                    <a:lnTo>
                      <a:pt x="51" y="7"/>
                    </a:lnTo>
                    <a:lnTo>
                      <a:pt x="49" y="9"/>
                    </a:lnTo>
                    <a:lnTo>
                      <a:pt x="49" y="9"/>
                    </a:lnTo>
                    <a:lnTo>
                      <a:pt x="39" y="20"/>
                    </a:lnTo>
                    <a:lnTo>
                      <a:pt x="28" y="28"/>
                    </a:lnTo>
                    <a:lnTo>
                      <a:pt x="28" y="28"/>
                    </a:lnTo>
                    <a:lnTo>
                      <a:pt x="15" y="39"/>
                    </a:lnTo>
                    <a:lnTo>
                      <a:pt x="7" y="44"/>
                    </a:lnTo>
                    <a:lnTo>
                      <a:pt x="1" y="51"/>
                    </a:lnTo>
                    <a:lnTo>
                      <a:pt x="1" y="51"/>
                    </a:lnTo>
                    <a:lnTo>
                      <a:pt x="1" y="53"/>
                    </a:lnTo>
                    <a:lnTo>
                      <a:pt x="0" y="55"/>
                    </a:lnTo>
                    <a:lnTo>
                      <a:pt x="2" y="58"/>
                    </a:lnTo>
                    <a:lnTo>
                      <a:pt x="3" y="59"/>
                    </a:lnTo>
                    <a:lnTo>
                      <a:pt x="5" y="59"/>
                    </a:lnTo>
                    <a:lnTo>
                      <a:pt x="6" y="59"/>
                    </a:lnTo>
                    <a:lnTo>
                      <a:pt x="8" y="58"/>
                    </a:lnTo>
                    <a:lnTo>
                      <a:pt x="8" y="58"/>
                    </a:lnTo>
                    <a:lnTo>
                      <a:pt x="15" y="51"/>
                    </a:lnTo>
                    <a:lnTo>
                      <a:pt x="22" y="45"/>
                    </a:lnTo>
                    <a:lnTo>
                      <a:pt x="30" y="40"/>
                    </a:lnTo>
                    <a:lnTo>
                      <a:pt x="36" y="34"/>
                    </a:lnTo>
                    <a:lnTo>
                      <a:pt x="36" y="34"/>
                    </a:lnTo>
                    <a:lnTo>
                      <a:pt x="51" y="21"/>
                    </a:lnTo>
                    <a:lnTo>
                      <a:pt x="65" y="8"/>
                    </a:lnTo>
                    <a:lnTo>
                      <a:pt x="65" y="8"/>
                    </a:lnTo>
                    <a:lnTo>
                      <a:pt x="66" y="6"/>
                    </a:lnTo>
                    <a:lnTo>
                      <a:pt x="66" y="4"/>
                    </a:lnTo>
                    <a:lnTo>
                      <a:pt x="66" y="3"/>
                    </a:lnTo>
                    <a:lnTo>
                      <a:pt x="65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Freeform 288"/>
              <p:cNvSpPr/>
              <p:nvPr/>
            </p:nvSpPr>
            <p:spPr bwMode="auto">
              <a:xfrm>
                <a:off x="6427788" y="3405188"/>
                <a:ext cx="34925" cy="30163"/>
              </a:xfrm>
              <a:custGeom>
                <a:avLst/>
                <a:gdLst/>
                <a:ahLst/>
                <a:cxnLst>
                  <a:cxn ang="0">
                    <a:pos x="57" y="0"/>
                  </a:cxn>
                  <a:cxn ang="0">
                    <a:pos x="57" y="0"/>
                  </a:cxn>
                  <a:cxn ang="0">
                    <a:pos x="49" y="6"/>
                  </a:cxn>
                  <a:cxn ang="0">
                    <a:pos x="42" y="11"/>
                  </a:cxn>
                  <a:cxn ang="0">
                    <a:pos x="28" y="23"/>
                  </a:cxn>
                  <a:cxn ang="0">
                    <a:pos x="15" y="36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3" y="56"/>
                  </a:cxn>
                  <a:cxn ang="0">
                    <a:pos x="4" y="57"/>
                  </a:cxn>
                  <a:cxn ang="0">
                    <a:pos x="6" y="57"/>
                  </a:cxn>
                  <a:cxn ang="0">
                    <a:pos x="9" y="56"/>
                  </a:cxn>
                  <a:cxn ang="0">
                    <a:pos x="9" y="56"/>
                  </a:cxn>
                  <a:cxn ang="0">
                    <a:pos x="33" y="30"/>
                  </a:cxn>
                  <a:cxn ang="0">
                    <a:pos x="47" y="19"/>
                  </a:cxn>
                  <a:cxn ang="0">
                    <a:pos x="54" y="14"/>
                  </a:cxn>
                  <a:cxn ang="0">
                    <a:pos x="62" y="9"/>
                  </a:cxn>
                  <a:cxn ang="0">
                    <a:pos x="62" y="9"/>
                  </a:cxn>
                  <a:cxn ang="0">
                    <a:pos x="63" y="8"/>
                  </a:cxn>
                  <a:cxn ang="0">
                    <a:pos x="65" y="7"/>
                  </a:cxn>
                  <a:cxn ang="0">
                    <a:pos x="65" y="5"/>
                  </a:cxn>
                  <a:cxn ang="0">
                    <a:pos x="63" y="3"/>
                  </a:cxn>
                  <a:cxn ang="0">
                    <a:pos x="62" y="1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7" y="0"/>
                  </a:cxn>
                </a:cxnLst>
                <a:rect l="0" t="0" r="r" b="b"/>
                <a:pathLst>
                  <a:path w="65" h="57">
                    <a:moveTo>
                      <a:pt x="57" y="0"/>
                    </a:moveTo>
                    <a:lnTo>
                      <a:pt x="57" y="0"/>
                    </a:lnTo>
                    <a:lnTo>
                      <a:pt x="49" y="6"/>
                    </a:lnTo>
                    <a:lnTo>
                      <a:pt x="42" y="11"/>
                    </a:lnTo>
                    <a:lnTo>
                      <a:pt x="28" y="23"/>
                    </a:lnTo>
                    <a:lnTo>
                      <a:pt x="15" y="36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3" y="56"/>
                    </a:lnTo>
                    <a:lnTo>
                      <a:pt x="4" y="57"/>
                    </a:lnTo>
                    <a:lnTo>
                      <a:pt x="6" y="57"/>
                    </a:lnTo>
                    <a:lnTo>
                      <a:pt x="9" y="56"/>
                    </a:lnTo>
                    <a:lnTo>
                      <a:pt x="9" y="56"/>
                    </a:lnTo>
                    <a:lnTo>
                      <a:pt x="33" y="30"/>
                    </a:lnTo>
                    <a:lnTo>
                      <a:pt x="47" y="19"/>
                    </a:lnTo>
                    <a:lnTo>
                      <a:pt x="54" y="14"/>
                    </a:lnTo>
                    <a:lnTo>
                      <a:pt x="62" y="9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5" y="7"/>
                    </a:lnTo>
                    <a:lnTo>
                      <a:pt x="65" y="5"/>
                    </a:lnTo>
                    <a:lnTo>
                      <a:pt x="63" y="3"/>
                    </a:lnTo>
                    <a:lnTo>
                      <a:pt x="62" y="1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Freeform 289"/>
              <p:cNvSpPr/>
              <p:nvPr/>
            </p:nvSpPr>
            <p:spPr bwMode="auto">
              <a:xfrm>
                <a:off x="6423026" y="3452813"/>
                <a:ext cx="28575" cy="30163"/>
              </a:xfrm>
              <a:custGeom>
                <a:avLst/>
                <a:gdLst/>
                <a:ahLst/>
                <a:cxnLst>
                  <a:cxn ang="0">
                    <a:pos x="52" y="3"/>
                  </a:cxn>
                  <a:cxn ang="0">
                    <a:pos x="52" y="3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9" y="0"/>
                  </a:cxn>
                  <a:cxn ang="0">
                    <a:pos x="47" y="0"/>
                  </a:cxn>
                  <a:cxn ang="0">
                    <a:pos x="43" y="2"/>
                  </a:cxn>
                  <a:cxn ang="0">
                    <a:pos x="42" y="4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42" y="8"/>
                  </a:cxn>
                  <a:cxn ang="0">
                    <a:pos x="40" y="11"/>
                  </a:cxn>
                  <a:cxn ang="0">
                    <a:pos x="34" y="16"/>
                  </a:cxn>
                  <a:cxn ang="0">
                    <a:pos x="23" y="25"/>
                  </a:cxn>
                  <a:cxn ang="0">
                    <a:pos x="23" y="25"/>
                  </a:cxn>
                  <a:cxn ang="0">
                    <a:pos x="18" y="32"/>
                  </a:cxn>
                  <a:cxn ang="0">
                    <a:pos x="14" y="35"/>
                  </a:cxn>
                  <a:cxn ang="0">
                    <a:pos x="11" y="37"/>
                  </a:cxn>
                  <a:cxn ang="0">
                    <a:pos x="11" y="37"/>
                  </a:cxn>
                  <a:cxn ang="0">
                    <a:pos x="8" y="39"/>
                  </a:cxn>
                  <a:cxn ang="0">
                    <a:pos x="5" y="42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4"/>
                  </a:cxn>
                  <a:cxn ang="0">
                    <a:pos x="2" y="56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6"/>
                  </a:cxn>
                  <a:cxn ang="0">
                    <a:pos x="8" y="54"/>
                  </a:cxn>
                  <a:cxn ang="0">
                    <a:pos x="8" y="54"/>
                  </a:cxn>
                  <a:cxn ang="0">
                    <a:pos x="11" y="50"/>
                  </a:cxn>
                  <a:cxn ang="0">
                    <a:pos x="15" y="46"/>
                  </a:cxn>
                  <a:cxn ang="0">
                    <a:pos x="19" y="43"/>
                  </a:cxn>
                  <a:cxn ang="0">
                    <a:pos x="23" y="40"/>
                  </a:cxn>
                  <a:cxn ang="0">
                    <a:pos x="23" y="40"/>
                  </a:cxn>
                  <a:cxn ang="0">
                    <a:pos x="26" y="36"/>
                  </a:cxn>
                  <a:cxn ang="0">
                    <a:pos x="30" y="32"/>
                  </a:cxn>
                  <a:cxn ang="0">
                    <a:pos x="38" y="25"/>
                  </a:cxn>
                  <a:cxn ang="0">
                    <a:pos x="38" y="25"/>
                  </a:cxn>
                  <a:cxn ang="0">
                    <a:pos x="43" y="20"/>
                  </a:cxn>
                  <a:cxn ang="0">
                    <a:pos x="49" y="15"/>
                  </a:cxn>
                  <a:cxn ang="0">
                    <a:pos x="50" y="13"/>
                  </a:cxn>
                  <a:cxn ang="0">
                    <a:pos x="52" y="10"/>
                  </a:cxn>
                  <a:cxn ang="0">
                    <a:pos x="52" y="7"/>
                  </a:cxn>
                  <a:cxn ang="0">
                    <a:pos x="52" y="3"/>
                  </a:cxn>
                  <a:cxn ang="0">
                    <a:pos x="52" y="3"/>
                  </a:cxn>
                </a:cxnLst>
                <a:rect l="0" t="0" r="r" b="b"/>
                <a:pathLst>
                  <a:path w="52" h="57">
                    <a:moveTo>
                      <a:pt x="52" y="3"/>
                    </a:moveTo>
                    <a:lnTo>
                      <a:pt x="52" y="3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9" y="0"/>
                    </a:lnTo>
                    <a:lnTo>
                      <a:pt x="47" y="0"/>
                    </a:lnTo>
                    <a:lnTo>
                      <a:pt x="43" y="2"/>
                    </a:lnTo>
                    <a:lnTo>
                      <a:pt x="42" y="4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42" y="8"/>
                    </a:lnTo>
                    <a:lnTo>
                      <a:pt x="40" y="11"/>
                    </a:lnTo>
                    <a:lnTo>
                      <a:pt x="34" y="16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18" y="32"/>
                    </a:lnTo>
                    <a:lnTo>
                      <a:pt x="14" y="35"/>
                    </a:lnTo>
                    <a:lnTo>
                      <a:pt x="11" y="37"/>
                    </a:lnTo>
                    <a:lnTo>
                      <a:pt x="11" y="37"/>
                    </a:lnTo>
                    <a:lnTo>
                      <a:pt x="8" y="39"/>
                    </a:lnTo>
                    <a:lnTo>
                      <a:pt x="5" y="42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4"/>
                    </a:lnTo>
                    <a:lnTo>
                      <a:pt x="2" y="56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6"/>
                    </a:lnTo>
                    <a:lnTo>
                      <a:pt x="8" y="54"/>
                    </a:lnTo>
                    <a:lnTo>
                      <a:pt x="8" y="54"/>
                    </a:lnTo>
                    <a:lnTo>
                      <a:pt x="11" y="50"/>
                    </a:lnTo>
                    <a:lnTo>
                      <a:pt x="15" y="46"/>
                    </a:lnTo>
                    <a:lnTo>
                      <a:pt x="19" y="43"/>
                    </a:lnTo>
                    <a:lnTo>
                      <a:pt x="23" y="40"/>
                    </a:lnTo>
                    <a:lnTo>
                      <a:pt x="23" y="40"/>
                    </a:lnTo>
                    <a:lnTo>
                      <a:pt x="26" y="36"/>
                    </a:lnTo>
                    <a:lnTo>
                      <a:pt x="30" y="32"/>
                    </a:lnTo>
                    <a:lnTo>
                      <a:pt x="38" y="25"/>
                    </a:lnTo>
                    <a:lnTo>
                      <a:pt x="38" y="25"/>
                    </a:lnTo>
                    <a:lnTo>
                      <a:pt x="43" y="20"/>
                    </a:lnTo>
                    <a:lnTo>
                      <a:pt x="49" y="15"/>
                    </a:lnTo>
                    <a:lnTo>
                      <a:pt x="50" y="13"/>
                    </a:lnTo>
                    <a:lnTo>
                      <a:pt x="52" y="10"/>
                    </a:lnTo>
                    <a:lnTo>
                      <a:pt x="52" y="7"/>
                    </a:lnTo>
                    <a:lnTo>
                      <a:pt x="52" y="3"/>
                    </a:lnTo>
                    <a:lnTo>
                      <a:pt x="5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Freeform 290"/>
              <p:cNvSpPr/>
              <p:nvPr/>
            </p:nvSpPr>
            <p:spPr bwMode="auto">
              <a:xfrm>
                <a:off x="6423026" y="3487738"/>
                <a:ext cx="34925" cy="33338"/>
              </a:xfrm>
              <a:custGeom>
                <a:avLst/>
                <a:gdLst/>
                <a:ahLst/>
                <a:cxnLst>
                  <a:cxn ang="0">
                    <a:pos x="60" y="0"/>
                  </a:cxn>
                  <a:cxn ang="0">
                    <a:pos x="60" y="0"/>
                  </a:cxn>
                  <a:cxn ang="0">
                    <a:pos x="52" y="4"/>
                  </a:cxn>
                  <a:cxn ang="0">
                    <a:pos x="45" y="9"/>
                  </a:cxn>
                  <a:cxn ang="0">
                    <a:pos x="30" y="23"/>
                  </a:cxn>
                  <a:cxn ang="0">
                    <a:pos x="30" y="23"/>
                  </a:cxn>
                  <a:cxn ang="0">
                    <a:pos x="14" y="37"/>
                  </a:cxn>
                  <a:cxn ang="0">
                    <a:pos x="6" y="46"/>
                  </a:cxn>
                  <a:cxn ang="0">
                    <a:pos x="0" y="55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1" y="60"/>
                  </a:cxn>
                  <a:cxn ang="0">
                    <a:pos x="2" y="61"/>
                  </a:cxn>
                  <a:cxn ang="0">
                    <a:pos x="4" y="62"/>
                  </a:cxn>
                  <a:cxn ang="0">
                    <a:pos x="6" y="62"/>
                  </a:cxn>
                  <a:cxn ang="0">
                    <a:pos x="7" y="61"/>
                  </a:cxn>
                  <a:cxn ang="0">
                    <a:pos x="8" y="60"/>
                  </a:cxn>
                  <a:cxn ang="0">
                    <a:pos x="8" y="60"/>
                  </a:cxn>
                  <a:cxn ang="0">
                    <a:pos x="13" y="52"/>
                  </a:cxn>
                  <a:cxn ang="0">
                    <a:pos x="20" y="46"/>
                  </a:cxn>
                  <a:cxn ang="0">
                    <a:pos x="32" y="33"/>
                  </a:cxn>
                  <a:cxn ang="0">
                    <a:pos x="32" y="33"/>
                  </a:cxn>
                  <a:cxn ang="0">
                    <a:pos x="47" y="20"/>
                  </a:cxn>
                  <a:cxn ang="0">
                    <a:pos x="55" y="13"/>
                  </a:cxn>
                  <a:cxn ang="0">
                    <a:pos x="59" y="11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4" y="8"/>
                  </a:cxn>
                  <a:cxn ang="0">
                    <a:pos x="65" y="7"/>
                  </a:cxn>
                  <a:cxn ang="0">
                    <a:pos x="66" y="5"/>
                  </a:cxn>
                  <a:cxn ang="0">
                    <a:pos x="66" y="3"/>
                  </a:cxn>
                  <a:cxn ang="0">
                    <a:pos x="65" y="2"/>
                  </a:cxn>
                  <a:cxn ang="0">
                    <a:pos x="64" y="1"/>
                  </a:cxn>
                  <a:cxn ang="0">
                    <a:pos x="62" y="0"/>
                  </a:cxn>
                  <a:cxn ang="0">
                    <a:pos x="60" y="0"/>
                  </a:cxn>
                  <a:cxn ang="0">
                    <a:pos x="60" y="0"/>
                  </a:cxn>
                </a:cxnLst>
                <a:rect l="0" t="0" r="r" b="b"/>
                <a:pathLst>
                  <a:path w="66" h="62">
                    <a:moveTo>
                      <a:pt x="60" y="0"/>
                    </a:moveTo>
                    <a:lnTo>
                      <a:pt x="60" y="0"/>
                    </a:lnTo>
                    <a:lnTo>
                      <a:pt x="52" y="4"/>
                    </a:lnTo>
                    <a:lnTo>
                      <a:pt x="45" y="9"/>
                    </a:lnTo>
                    <a:lnTo>
                      <a:pt x="30" y="23"/>
                    </a:lnTo>
                    <a:lnTo>
                      <a:pt x="30" y="23"/>
                    </a:lnTo>
                    <a:lnTo>
                      <a:pt x="14" y="37"/>
                    </a:lnTo>
                    <a:lnTo>
                      <a:pt x="6" y="46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1" y="60"/>
                    </a:lnTo>
                    <a:lnTo>
                      <a:pt x="2" y="61"/>
                    </a:lnTo>
                    <a:lnTo>
                      <a:pt x="4" y="62"/>
                    </a:lnTo>
                    <a:lnTo>
                      <a:pt x="6" y="62"/>
                    </a:lnTo>
                    <a:lnTo>
                      <a:pt x="7" y="61"/>
                    </a:lnTo>
                    <a:lnTo>
                      <a:pt x="8" y="60"/>
                    </a:lnTo>
                    <a:lnTo>
                      <a:pt x="8" y="60"/>
                    </a:lnTo>
                    <a:lnTo>
                      <a:pt x="13" y="52"/>
                    </a:lnTo>
                    <a:lnTo>
                      <a:pt x="20" y="46"/>
                    </a:lnTo>
                    <a:lnTo>
                      <a:pt x="32" y="33"/>
                    </a:lnTo>
                    <a:lnTo>
                      <a:pt x="32" y="33"/>
                    </a:lnTo>
                    <a:lnTo>
                      <a:pt x="47" y="20"/>
                    </a:lnTo>
                    <a:lnTo>
                      <a:pt x="55" y="13"/>
                    </a:lnTo>
                    <a:lnTo>
                      <a:pt x="59" y="11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4" y="8"/>
                    </a:lnTo>
                    <a:lnTo>
                      <a:pt x="65" y="7"/>
                    </a:lnTo>
                    <a:lnTo>
                      <a:pt x="66" y="5"/>
                    </a:lnTo>
                    <a:lnTo>
                      <a:pt x="66" y="3"/>
                    </a:lnTo>
                    <a:lnTo>
                      <a:pt x="65" y="2"/>
                    </a:lnTo>
                    <a:lnTo>
                      <a:pt x="64" y="1"/>
                    </a:lnTo>
                    <a:lnTo>
                      <a:pt x="62" y="0"/>
                    </a:lnTo>
                    <a:lnTo>
                      <a:pt x="60" y="0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Freeform 291"/>
              <p:cNvSpPr/>
              <p:nvPr/>
            </p:nvSpPr>
            <p:spPr bwMode="auto">
              <a:xfrm>
                <a:off x="6423026" y="3544888"/>
                <a:ext cx="30163" cy="26988"/>
              </a:xfrm>
              <a:custGeom>
                <a:avLst/>
                <a:gdLst/>
                <a:ahLst/>
                <a:cxnLst>
                  <a:cxn ang="0">
                    <a:pos x="48" y="3"/>
                  </a:cxn>
                  <a:cxn ang="0">
                    <a:pos x="48" y="3"/>
                  </a:cxn>
                  <a:cxn ang="0">
                    <a:pos x="47" y="5"/>
                  </a:cxn>
                  <a:cxn ang="0">
                    <a:pos x="43" y="8"/>
                  </a:cxn>
                  <a:cxn ang="0">
                    <a:pos x="39" y="11"/>
                  </a:cxn>
                  <a:cxn ang="0">
                    <a:pos x="39" y="11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12" y="30"/>
                  </a:cxn>
                  <a:cxn ang="0">
                    <a:pos x="6" y="35"/>
                  </a:cxn>
                  <a:cxn ang="0">
                    <a:pos x="1" y="41"/>
                  </a:cxn>
                  <a:cxn ang="0">
                    <a:pos x="1" y="41"/>
                  </a:cxn>
                  <a:cxn ang="0">
                    <a:pos x="0" y="43"/>
                  </a:cxn>
                  <a:cxn ang="0">
                    <a:pos x="0" y="44"/>
                  </a:cxn>
                  <a:cxn ang="0">
                    <a:pos x="2" y="48"/>
                  </a:cxn>
                  <a:cxn ang="0">
                    <a:pos x="3" y="49"/>
                  </a:cxn>
                  <a:cxn ang="0">
                    <a:pos x="4" y="49"/>
                  </a:cxn>
                  <a:cxn ang="0">
                    <a:pos x="6" y="49"/>
                  </a:cxn>
                  <a:cxn ang="0">
                    <a:pos x="8" y="47"/>
                  </a:cxn>
                  <a:cxn ang="0">
                    <a:pos x="8" y="47"/>
                  </a:cxn>
                  <a:cxn ang="0">
                    <a:pos x="15" y="40"/>
                  </a:cxn>
                  <a:cxn ang="0">
                    <a:pos x="23" y="34"/>
                  </a:cxn>
                  <a:cxn ang="0">
                    <a:pos x="40" y="21"/>
                  </a:cxn>
                  <a:cxn ang="0">
                    <a:pos x="40" y="21"/>
                  </a:cxn>
                  <a:cxn ang="0">
                    <a:pos x="50" y="15"/>
                  </a:cxn>
                  <a:cxn ang="0">
                    <a:pos x="54" y="10"/>
                  </a:cxn>
                  <a:cxn ang="0">
                    <a:pos x="56" y="8"/>
                  </a:cxn>
                  <a:cxn ang="0">
                    <a:pos x="57" y="5"/>
                  </a:cxn>
                  <a:cxn ang="0">
                    <a:pos x="57" y="5"/>
                  </a:cxn>
                  <a:cxn ang="0">
                    <a:pos x="57" y="3"/>
                  </a:cxn>
                  <a:cxn ang="0">
                    <a:pos x="56" y="2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52" y="0"/>
                  </a:cxn>
                  <a:cxn ang="0">
                    <a:pos x="50" y="0"/>
                  </a:cxn>
                  <a:cxn ang="0">
                    <a:pos x="49" y="1"/>
                  </a:cxn>
                  <a:cxn ang="0">
                    <a:pos x="48" y="3"/>
                  </a:cxn>
                  <a:cxn ang="0">
                    <a:pos x="48" y="3"/>
                  </a:cxn>
                </a:cxnLst>
                <a:rect l="0" t="0" r="r" b="b"/>
                <a:pathLst>
                  <a:path w="57" h="49">
                    <a:moveTo>
                      <a:pt x="48" y="3"/>
                    </a:moveTo>
                    <a:lnTo>
                      <a:pt x="48" y="3"/>
                    </a:lnTo>
                    <a:lnTo>
                      <a:pt x="47" y="5"/>
                    </a:lnTo>
                    <a:lnTo>
                      <a:pt x="43" y="8"/>
                    </a:lnTo>
                    <a:lnTo>
                      <a:pt x="39" y="11"/>
                    </a:lnTo>
                    <a:lnTo>
                      <a:pt x="39" y="11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12" y="30"/>
                    </a:lnTo>
                    <a:lnTo>
                      <a:pt x="6" y="35"/>
                    </a:lnTo>
                    <a:lnTo>
                      <a:pt x="1" y="41"/>
                    </a:lnTo>
                    <a:lnTo>
                      <a:pt x="1" y="41"/>
                    </a:lnTo>
                    <a:lnTo>
                      <a:pt x="0" y="43"/>
                    </a:lnTo>
                    <a:lnTo>
                      <a:pt x="0" y="44"/>
                    </a:lnTo>
                    <a:lnTo>
                      <a:pt x="2" y="48"/>
                    </a:lnTo>
                    <a:lnTo>
                      <a:pt x="3" y="49"/>
                    </a:lnTo>
                    <a:lnTo>
                      <a:pt x="4" y="49"/>
                    </a:lnTo>
                    <a:lnTo>
                      <a:pt x="6" y="49"/>
                    </a:lnTo>
                    <a:lnTo>
                      <a:pt x="8" y="47"/>
                    </a:lnTo>
                    <a:lnTo>
                      <a:pt x="8" y="47"/>
                    </a:lnTo>
                    <a:lnTo>
                      <a:pt x="15" y="40"/>
                    </a:lnTo>
                    <a:lnTo>
                      <a:pt x="23" y="34"/>
                    </a:lnTo>
                    <a:lnTo>
                      <a:pt x="40" y="21"/>
                    </a:lnTo>
                    <a:lnTo>
                      <a:pt x="40" y="21"/>
                    </a:lnTo>
                    <a:lnTo>
                      <a:pt x="50" y="15"/>
                    </a:lnTo>
                    <a:lnTo>
                      <a:pt x="54" y="10"/>
                    </a:lnTo>
                    <a:lnTo>
                      <a:pt x="56" y="8"/>
                    </a:lnTo>
                    <a:lnTo>
                      <a:pt x="57" y="5"/>
                    </a:lnTo>
                    <a:lnTo>
                      <a:pt x="57" y="5"/>
                    </a:lnTo>
                    <a:lnTo>
                      <a:pt x="57" y="3"/>
                    </a:lnTo>
                    <a:lnTo>
                      <a:pt x="56" y="2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52" y="0"/>
                    </a:lnTo>
                    <a:lnTo>
                      <a:pt x="50" y="0"/>
                    </a:lnTo>
                    <a:lnTo>
                      <a:pt x="49" y="1"/>
                    </a:lnTo>
                    <a:lnTo>
                      <a:pt x="48" y="3"/>
                    </a:lnTo>
                    <a:lnTo>
                      <a:pt x="4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292"/>
              <p:cNvSpPr/>
              <p:nvPr/>
            </p:nvSpPr>
            <p:spPr bwMode="auto">
              <a:xfrm>
                <a:off x="6427788" y="3571876"/>
                <a:ext cx="34925" cy="36513"/>
              </a:xfrm>
              <a:custGeom>
                <a:avLst/>
                <a:gdLst/>
                <a:ahLst/>
                <a:cxnLst>
                  <a:cxn ang="0">
                    <a:pos x="57" y="0"/>
                  </a:cxn>
                  <a:cxn ang="0">
                    <a:pos x="57" y="0"/>
                  </a:cxn>
                  <a:cxn ang="0">
                    <a:pos x="49" y="7"/>
                  </a:cxn>
                  <a:cxn ang="0">
                    <a:pos x="43" y="14"/>
                  </a:cxn>
                  <a:cxn ang="0">
                    <a:pos x="30" y="30"/>
                  </a:cxn>
                  <a:cxn ang="0">
                    <a:pos x="30" y="30"/>
                  </a:cxn>
                  <a:cxn ang="0">
                    <a:pos x="23" y="38"/>
                  </a:cxn>
                  <a:cxn ang="0">
                    <a:pos x="16" y="45"/>
                  </a:cxn>
                  <a:cxn ang="0">
                    <a:pos x="8" y="53"/>
                  </a:cxn>
                  <a:cxn ang="0">
                    <a:pos x="1" y="62"/>
                  </a:cxn>
                  <a:cxn ang="0">
                    <a:pos x="1" y="62"/>
                  </a:cxn>
                  <a:cxn ang="0">
                    <a:pos x="0" y="64"/>
                  </a:cxn>
                  <a:cxn ang="0">
                    <a:pos x="0" y="66"/>
                  </a:cxn>
                  <a:cxn ang="0">
                    <a:pos x="1" y="67"/>
                  </a:cxn>
                  <a:cxn ang="0">
                    <a:pos x="2" y="68"/>
                  </a:cxn>
                  <a:cxn ang="0">
                    <a:pos x="5" y="69"/>
                  </a:cxn>
                  <a:cxn ang="0">
                    <a:pos x="8" y="68"/>
                  </a:cxn>
                  <a:cxn ang="0">
                    <a:pos x="10" y="67"/>
                  </a:cxn>
                  <a:cxn ang="0">
                    <a:pos x="10" y="67"/>
                  </a:cxn>
                  <a:cxn ang="0">
                    <a:pos x="16" y="59"/>
                  </a:cxn>
                  <a:cxn ang="0">
                    <a:pos x="23" y="51"/>
                  </a:cxn>
                  <a:cxn ang="0">
                    <a:pos x="37" y="36"/>
                  </a:cxn>
                  <a:cxn ang="0">
                    <a:pos x="37" y="36"/>
                  </a:cxn>
                  <a:cxn ang="0">
                    <a:pos x="48" y="21"/>
                  </a:cxn>
                  <a:cxn ang="0">
                    <a:pos x="54" y="15"/>
                  </a:cxn>
                  <a:cxn ang="0">
                    <a:pos x="62" y="9"/>
                  </a:cxn>
                  <a:cxn ang="0">
                    <a:pos x="62" y="9"/>
                  </a:cxn>
                  <a:cxn ang="0">
                    <a:pos x="63" y="8"/>
                  </a:cxn>
                  <a:cxn ang="0">
                    <a:pos x="65" y="6"/>
                  </a:cxn>
                  <a:cxn ang="0">
                    <a:pos x="65" y="5"/>
                  </a:cxn>
                  <a:cxn ang="0">
                    <a:pos x="63" y="3"/>
                  </a:cxn>
                  <a:cxn ang="0">
                    <a:pos x="62" y="2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7" y="0"/>
                  </a:cxn>
                </a:cxnLst>
                <a:rect l="0" t="0" r="r" b="b"/>
                <a:pathLst>
                  <a:path w="65" h="69">
                    <a:moveTo>
                      <a:pt x="57" y="0"/>
                    </a:moveTo>
                    <a:lnTo>
                      <a:pt x="57" y="0"/>
                    </a:lnTo>
                    <a:lnTo>
                      <a:pt x="49" y="7"/>
                    </a:lnTo>
                    <a:lnTo>
                      <a:pt x="43" y="14"/>
                    </a:lnTo>
                    <a:lnTo>
                      <a:pt x="30" y="30"/>
                    </a:lnTo>
                    <a:lnTo>
                      <a:pt x="30" y="30"/>
                    </a:lnTo>
                    <a:lnTo>
                      <a:pt x="23" y="38"/>
                    </a:lnTo>
                    <a:lnTo>
                      <a:pt x="16" y="45"/>
                    </a:lnTo>
                    <a:lnTo>
                      <a:pt x="8" y="53"/>
                    </a:lnTo>
                    <a:lnTo>
                      <a:pt x="1" y="62"/>
                    </a:lnTo>
                    <a:lnTo>
                      <a:pt x="1" y="62"/>
                    </a:lnTo>
                    <a:lnTo>
                      <a:pt x="0" y="64"/>
                    </a:lnTo>
                    <a:lnTo>
                      <a:pt x="0" y="66"/>
                    </a:lnTo>
                    <a:lnTo>
                      <a:pt x="1" y="67"/>
                    </a:lnTo>
                    <a:lnTo>
                      <a:pt x="2" y="68"/>
                    </a:lnTo>
                    <a:lnTo>
                      <a:pt x="5" y="69"/>
                    </a:lnTo>
                    <a:lnTo>
                      <a:pt x="8" y="68"/>
                    </a:lnTo>
                    <a:lnTo>
                      <a:pt x="10" y="67"/>
                    </a:lnTo>
                    <a:lnTo>
                      <a:pt x="10" y="67"/>
                    </a:lnTo>
                    <a:lnTo>
                      <a:pt x="16" y="59"/>
                    </a:lnTo>
                    <a:lnTo>
                      <a:pt x="23" y="51"/>
                    </a:lnTo>
                    <a:lnTo>
                      <a:pt x="37" y="36"/>
                    </a:lnTo>
                    <a:lnTo>
                      <a:pt x="37" y="36"/>
                    </a:lnTo>
                    <a:lnTo>
                      <a:pt x="48" y="21"/>
                    </a:lnTo>
                    <a:lnTo>
                      <a:pt x="54" y="15"/>
                    </a:lnTo>
                    <a:lnTo>
                      <a:pt x="62" y="9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5" y="6"/>
                    </a:lnTo>
                    <a:lnTo>
                      <a:pt x="65" y="5"/>
                    </a:lnTo>
                    <a:lnTo>
                      <a:pt x="63" y="3"/>
                    </a:lnTo>
                    <a:lnTo>
                      <a:pt x="62" y="2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293"/>
              <p:cNvSpPr/>
              <p:nvPr/>
            </p:nvSpPr>
            <p:spPr bwMode="auto">
              <a:xfrm>
                <a:off x="6427788" y="3619501"/>
                <a:ext cx="36513" cy="3333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4" y="9"/>
                  </a:cxn>
                  <a:cxn ang="0">
                    <a:pos x="47" y="16"/>
                  </a:cxn>
                  <a:cxn ang="0">
                    <a:pos x="32" y="30"/>
                  </a:cxn>
                  <a:cxn ang="0">
                    <a:pos x="17" y="42"/>
                  </a:cxn>
                  <a:cxn ang="0">
                    <a:pos x="1" y="56"/>
                  </a:cxn>
                  <a:cxn ang="0">
                    <a:pos x="1" y="56"/>
                  </a:cxn>
                  <a:cxn ang="0">
                    <a:pos x="0" y="58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1" y="62"/>
                  </a:cxn>
                  <a:cxn ang="0">
                    <a:pos x="3" y="63"/>
                  </a:cxn>
                  <a:cxn ang="0">
                    <a:pos x="4" y="64"/>
                  </a:cxn>
                  <a:cxn ang="0">
                    <a:pos x="6" y="64"/>
                  </a:cxn>
                  <a:cxn ang="0">
                    <a:pos x="8" y="63"/>
                  </a:cxn>
                  <a:cxn ang="0">
                    <a:pos x="8" y="63"/>
                  </a:cxn>
                  <a:cxn ang="0">
                    <a:pos x="23" y="49"/>
                  </a:cxn>
                  <a:cxn ang="0">
                    <a:pos x="39" y="36"/>
                  </a:cxn>
                  <a:cxn ang="0">
                    <a:pos x="54" y="22"/>
                  </a:cxn>
                  <a:cxn ang="0">
                    <a:pos x="61" y="15"/>
                  </a:cxn>
                  <a:cxn ang="0">
                    <a:pos x="68" y="8"/>
                  </a:cxn>
                  <a:cxn ang="0">
                    <a:pos x="68" y="8"/>
                  </a:cxn>
                  <a:cxn ang="0">
                    <a:pos x="69" y="6"/>
                  </a:cxn>
                  <a:cxn ang="0">
                    <a:pos x="69" y="4"/>
                  </a:cxn>
                  <a:cxn ang="0">
                    <a:pos x="67" y="1"/>
                  </a:cxn>
                  <a:cxn ang="0">
                    <a:pos x="65" y="0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9" h="64">
                    <a:moveTo>
                      <a:pt x="60" y="1"/>
                    </a:moveTo>
                    <a:lnTo>
                      <a:pt x="60" y="1"/>
                    </a:lnTo>
                    <a:lnTo>
                      <a:pt x="54" y="9"/>
                    </a:lnTo>
                    <a:lnTo>
                      <a:pt x="47" y="16"/>
                    </a:lnTo>
                    <a:lnTo>
                      <a:pt x="32" y="30"/>
                    </a:lnTo>
                    <a:lnTo>
                      <a:pt x="17" y="42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58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1" y="62"/>
                    </a:lnTo>
                    <a:lnTo>
                      <a:pt x="3" y="63"/>
                    </a:lnTo>
                    <a:lnTo>
                      <a:pt x="4" y="64"/>
                    </a:lnTo>
                    <a:lnTo>
                      <a:pt x="6" y="64"/>
                    </a:lnTo>
                    <a:lnTo>
                      <a:pt x="8" y="63"/>
                    </a:lnTo>
                    <a:lnTo>
                      <a:pt x="8" y="63"/>
                    </a:lnTo>
                    <a:lnTo>
                      <a:pt x="23" y="49"/>
                    </a:lnTo>
                    <a:lnTo>
                      <a:pt x="39" y="36"/>
                    </a:lnTo>
                    <a:lnTo>
                      <a:pt x="54" y="22"/>
                    </a:lnTo>
                    <a:lnTo>
                      <a:pt x="61" y="15"/>
                    </a:lnTo>
                    <a:lnTo>
                      <a:pt x="68" y="8"/>
                    </a:lnTo>
                    <a:lnTo>
                      <a:pt x="68" y="8"/>
                    </a:lnTo>
                    <a:lnTo>
                      <a:pt x="69" y="6"/>
                    </a:lnTo>
                    <a:lnTo>
                      <a:pt x="69" y="4"/>
                    </a:lnTo>
                    <a:lnTo>
                      <a:pt x="67" y="1"/>
                    </a:lnTo>
                    <a:lnTo>
                      <a:pt x="65" y="0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294"/>
              <p:cNvSpPr/>
              <p:nvPr/>
            </p:nvSpPr>
            <p:spPr bwMode="auto">
              <a:xfrm>
                <a:off x="6427788" y="3656013"/>
                <a:ext cx="38100" cy="38100"/>
              </a:xfrm>
              <a:custGeom>
                <a:avLst/>
                <a:gdLst/>
                <a:ahLst/>
                <a:cxnLst>
                  <a:cxn ang="0">
                    <a:pos x="62" y="2"/>
                  </a:cxn>
                  <a:cxn ang="0">
                    <a:pos x="62" y="2"/>
                  </a:cxn>
                  <a:cxn ang="0">
                    <a:pos x="56" y="11"/>
                  </a:cxn>
                  <a:cxn ang="0">
                    <a:pos x="49" y="20"/>
                  </a:cxn>
                  <a:cxn ang="0">
                    <a:pos x="41" y="27"/>
                  </a:cxn>
                  <a:cxn ang="0">
                    <a:pos x="32" y="35"/>
                  </a:cxn>
                  <a:cxn ang="0">
                    <a:pos x="16" y="50"/>
                  </a:cxn>
                  <a:cxn ang="0">
                    <a:pos x="9" y="57"/>
                  </a:cxn>
                  <a:cxn ang="0">
                    <a:pos x="1" y="66"/>
                  </a:cxn>
                  <a:cxn ang="0">
                    <a:pos x="1" y="66"/>
                  </a:cxn>
                  <a:cxn ang="0">
                    <a:pos x="0" y="69"/>
                  </a:cxn>
                  <a:cxn ang="0">
                    <a:pos x="0" y="70"/>
                  </a:cxn>
                  <a:cxn ang="0">
                    <a:pos x="1" y="72"/>
                  </a:cxn>
                  <a:cxn ang="0">
                    <a:pos x="2" y="73"/>
                  </a:cxn>
                  <a:cxn ang="0">
                    <a:pos x="5" y="73"/>
                  </a:cxn>
                  <a:cxn ang="0">
                    <a:pos x="8" y="73"/>
                  </a:cxn>
                  <a:cxn ang="0">
                    <a:pos x="10" y="71"/>
                  </a:cxn>
                  <a:cxn ang="0">
                    <a:pos x="10" y="71"/>
                  </a:cxn>
                  <a:cxn ang="0">
                    <a:pos x="16" y="62"/>
                  </a:cxn>
                  <a:cxn ang="0">
                    <a:pos x="24" y="54"/>
                  </a:cxn>
                  <a:cxn ang="0">
                    <a:pos x="41" y="39"/>
                  </a:cxn>
                  <a:cxn ang="0">
                    <a:pos x="49" y="32"/>
                  </a:cxn>
                  <a:cxn ang="0">
                    <a:pos x="57" y="25"/>
                  </a:cxn>
                  <a:cxn ang="0">
                    <a:pos x="65" y="16"/>
                  </a:cxn>
                  <a:cxn ang="0">
                    <a:pos x="71" y="6"/>
                  </a:cxn>
                  <a:cxn ang="0">
                    <a:pos x="71" y="6"/>
                  </a:cxn>
                  <a:cxn ang="0">
                    <a:pos x="72" y="5"/>
                  </a:cxn>
                  <a:cxn ang="0">
                    <a:pos x="72" y="3"/>
                  </a:cxn>
                  <a:cxn ang="0">
                    <a:pos x="71" y="1"/>
                  </a:cxn>
                  <a:cxn ang="0">
                    <a:pos x="70" y="0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5" y="0"/>
                  </a:cxn>
                  <a:cxn ang="0">
                    <a:pos x="62" y="2"/>
                  </a:cxn>
                  <a:cxn ang="0">
                    <a:pos x="62" y="2"/>
                  </a:cxn>
                </a:cxnLst>
                <a:rect l="0" t="0" r="r" b="b"/>
                <a:pathLst>
                  <a:path w="72" h="73">
                    <a:moveTo>
                      <a:pt x="62" y="2"/>
                    </a:moveTo>
                    <a:lnTo>
                      <a:pt x="62" y="2"/>
                    </a:lnTo>
                    <a:lnTo>
                      <a:pt x="56" y="11"/>
                    </a:lnTo>
                    <a:lnTo>
                      <a:pt x="49" y="20"/>
                    </a:lnTo>
                    <a:lnTo>
                      <a:pt x="41" y="27"/>
                    </a:lnTo>
                    <a:lnTo>
                      <a:pt x="32" y="35"/>
                    </a:lnTo>
                    <a:lnTo>
                      <a:pt x="16" y="50"/>
                    </a:lnTo>
                    <a:lnTo>
                      <a:pt x="9" y="57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69"/>
                    </a:lnTo>
                    <a:lnTo>
                      <a:pt x="0" y="70"/>
                    </a:lnTo>
                    <a:lnTo>
                      <a:pt x="1" y="72"/>
                    </a:lnTo>
                    <a:lnTo>
                      <a:pt x="2" y="73"/>
                    </a:lnTo>
                    <a:lnTo>
                      <a:pt x="5" y="73"/>
                    </a:lnTo>
                    <a:lnTo>
                      <a:pt x="8" y="73"/>
                    </a:lnTo>
                    <a:lnTo>
                      <a:pt x="10" y="71"/>
                    </a:lnTo>
                    <a:lnTo>
                      <a:pt x="10" y="71"/>
                    </a:lnTo>
                    <a:lnTo>
                      <a:pt x="16" y="62"/>
                    </a:lnTo>
                    <a:lnTo>
                      <a:pt x="24" y="54"/>
                    </a:lnTo>
                    <a:lnTo>
                      <a:pt x="41" y="39"/>
                    </a:lnTo>
                    <a:lnTo>
                      <a:pt x="49" y="32"/>
                    </a:lnTo>
                    <a:lnTo>
                      <a:pt x="57" y="25"/>
                    </a:lnTo>
                    <a:lnTo>
                      <a:pt x="65" y="16"/>
                    </a:lnTo>
                    <a:lnTo>
                      <a:pt x="71" y="6"/>
                    </a:lnTo>
                    <a:lnTo>
                      <a:pt x="71" y="6"/>
                    </a:lnTo>
                    <a:lnTo>
                      <a:pt x="72" y="5"/>
                    </a:lnTo>
                    <a:lnTo>
                      <a:pt x="72" y="3"/>
                    </a:lnTo>
                    <a:lnTo>
                      <a:pt x="71" y="1"/>
                    </a:lnTo>
                    <a:lnTo>
                      <a:pt x="70" y="0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5" y="0"/>
                    </a:lnTo>
                    <a:lnTo>
                      <a:pt x="62" y="2"/>
                    </a:lnTo>
                    <a:lnTo>
                      <a:pt x="6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295"/>
              <p:cNvSpPr/>
              <p:nvPr/>
            </p:nvSpPr>
            <p:spPr bwMode="auto">
              <a:xfrm>
                <a:off x="6437313" y="3690938"/>
                <a:ext cx="33338" cy="34925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40" y="16"/>
                  </a:cxn>
                  <a:cxn ang="0">
                    <a:pos x="29" y="32"/>
                  </a:cxn>
                  <a:cxn ang="0">
                    <a:pos x="15" y="46"/>
                  </a:cxn>
                  <a:cxn ang="0">
                    <a:pos x="9" y="52"/>
                  </a:cxn>
                  <a:cxn ang="0">
                    <a:pos x="1" y="58"/>
                  </a:cxn>
                  <a:cxn ang="0">
                    <a:pos x="1" y="58"/>
                  </a:cxn>
                  <a:cxn ang="0">
                    <a:pos x="0" y="61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4" y="67"/>
                  </a:cxn>
                  <a:cxn ang="0">
                    <a:pos x="6" y="67"/>
                  </a:cxn>
                  <a:cxn ang="0">
                    <a:pos x="8" y="66"/>
                  </a:cxn>
                  <a:cxn ang="0">
                    <a:pos x="8" y="66"/>
                  </a:cxn>
                  <a:cxn ang="0">
                    <a:pos x="15" y="60"/>
                  </a:cxn>
                  <a:cxn ang="0">
                    <a:pos x="23" y="52"/>
                  </a:cxn>
                  <a:cxn ang="0">
                    <a:pos x="35" y="38"/>
                  </a:cxn>
                  <a:cxn ang="0">
                    <a:pos x="48" y="23"/>
                  </a:cxn>
                  <a:cxn ang="0">
                    <a:pos x="60" y="9"/>
                  </a:cxn>
                  <a:cxn ang="0">
                    <a:pos x="60" y="9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4"/>
                  </a:cxn>
                  <a:cxn ang="0">
                    <a:pos x="60" y="1"/>
                  </a:cxn>
                  <a:cxn ang="0">
                    <a:pos x="59" y="0"/>
                  </a:cxn>
                  <a:cxn ang="0">
                    <a:pos x="57" y="0"/>
                  </a:cxn>
                  <a:cxn ang="0">
                    <a:pos x="56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2" h="67">
                    <a:moveTo>
                      <a:pt x="54" y="1"/>
                    </a:moveTo>
                    <a:lnTo>
                      <a:pt x="54" y="1"/>
                    </a:lnTo>
                    <a:lnTo>
                      <a:pt x="40" y="16"/>
                    </a:lnTo>
                    <a:lnTo>
                      <a:pt x="29" y="32"/>
                    </a:lnTo>
                    <a:lnTo>
                      <a:pt x="15" y="46"/>
                    </a:lnTo>
                    <a:lnTo>
                      <a:pt x="9" y="52"/>
                    </a:lnTo>
                    <a:lnTo>
                      <a:pt x="1" y="58"/>
                    </a:lnTo>
                    <a:lnTo>
                      <a:pt x="1" y="58"/>
                    </a:lnTo>
                    <a:lnTo>
                      <a:pt x="0" y="61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4" y="67"/>
                    </a:lnTo>
                    <a:lnTo>
                      <a:pt x="6" y="67"/>
                    </a:lnTo>
                    <a:lnTo>
                      <a:pt x="8" y="66"/>
                    </a:lnTo>
                    <a:lnTo>
                      <a:pt x="8" y="66"/>
                    </a:lnTo>
                    <a:lnTo>
                      <a:pt x="15" y="60"/>
                    </a:lnTo>
                    <a:lnTo>
                      <a:pt x="23" y="52"/>
                    </a:lnTo>
                    <a:lnTo>
                      <a:pt x="35" y="38"/>
                    </a:lnTo>
                    <a:lnTo>
                      <a:pt x="48" y="23"/>
                    </a:lnTo>
                    <a:lnTo>
                      <a:pt x="60" y="9"/>
                    </a:lnTo>
                    <a:lnTo>
                      <a:pt x="60" y="9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4"/>
                    </a:lnTo>
                    <a:lnTo>
                      <a:pt x="60" y="1"/>
                    </a:lnTo>
                    <a:lnTo>
                      <a:pt x="59" y="0"/>
                    </a:lnTo>
                    <a:lnTo>
                      <a:pt x="57" y="0"/>
                    </a:lnTo>
                    <a:lnTo>
                      <a:pt x="56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296"/>
              <p:cNvSpPr/>
              <p:nvPr/>
            </p:nvSpPr>
            <p:spPr bwMode="auto">
              <a:xfrm>
                <a:off x="6473826" y="3708401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1"/>
                  </a:cxn>
                  <a:cxn ang="0">
                    <a:pos x="34" y="1"/>
                  </a:cxn>
                  <a:cxn ang="0">
                    <a:pos x="26" y="11"/>
                  </a:cxn>
                  <a:cxn ang="0">
                    <a:pos x="19" y="22"/>
                  </a:cxn>
                  <a:cxn ang="0">
                    <a:pos x="19" y="22"/>
                  </a:cxn>
                  <a:cxn ang="0">
                    <a:pos x="16" y="29"/>
                  </a:cxn>
                  <a:cxn ang="0">
                    <a:pos x="12" y="35"/>
                  </a:cxn>
                  <a:cxn ang="0">
                    <a:pos x="8" y="41"/>
                  </a:cxn>
                  <a:cxn ang="0">
                    <a:pos x="5" y="43"/>
                  </a:cxn>
                  <a:cxn ang="0">
                    <a:pos x="2" y="45"/>
                  </a:cxn>
                  <a:cxn ang="0">
                    <a:pos x="2" y="45"/>
                  </a:cxn>
                  <a:cxn ang="0">
                    <a:pos x="0" y="46"/>
                  </a:cxn>
                  <a:cxn ang="0">
                    <a:pos x="0" y="48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3" y="53"/>
                  </a:cxn>
                  <a:cxn ang="0">
                    <a:pos x="5" y="55"/>
                  </a:cxn>
                  <a:cxn ang="0">
                    <a:pos x="8" y="53"/>
                  </a:cxn>
                  <a:cxn ang="0">
                    <a:pos x="8" y="53"/>
                  </a:cxn>
                  <a:cxn ang="0">
                    <a:pos x="12" y="50"/>
                  </a:cxn>
                  <a:cxn ang="0">
                    <a:pos x="16" y="47"/>
                  </a:cxn>
                  <a:cxn ang="0">
                    <a:pos x="19" y="42"/>
                  </a:cxn>
                  <a:cxn ang="0">
                    <a:pos x="21" y="37"/>
                  </a:cxn>
                  <a:cxn ang="0">
                    <a:pos x="21" y="37"/>
                  </a:cxn>
                  <a:cxn ang="0">
                    <a:pos x="25" y="30"/>
                  </a:cxn>
                  <a:cxn ang="0">
                    <a:pos x="30" y="21"/>
                  </a:cxn>
                  <a:cxn ang="0">
                    <a:pos x="36" y="14"/>
                  </a:cxn>
                  <a:cxn ang="0">
                    <a:pos x="42" y="8"/>
                  </a:cxn>
                  <a:cxn ang="0">
                    <a:pos x="42" y="8"/>
                  </a:cxn>
                  <a:cxn ang="0">
                    <a:pos x="43" y="6"/>
                  </a:cxn>
                  <a:cxn ang="0">
                    <a:pos x="43" y="4"/>
                  </a:cxn>
                  <a:cxn ang="0">
                    <a:pos x="42" y="3"/>
                  </a:cxn>
                  <a:cxn ang="0">
                    <a:pos x="41" y="1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7" y="0"/>
                  </a:cxn>
                  <a:cxn ang="0">
                    <a:pos x="34" y="1"/>
                  </a:cxn>
                  <a:cxn ang="0">
                    <a:pos x="34" y="1"/>
                  </a:cxn>
                </a:cxnLst>
                <a:rect l="0" t="0" r="r" b="b"/>
                <a:pathLst>
                  <a:path w="43" h="55">
                    <a:moveTo>
                      <a:pt x="34" y="1"/>
                    </a:moveTo>
                    <a:lnTo>
                      <a:pt x="34" y="1"/>
                    </a:lnTo>
                    <a:lnTo>
                      <a:pt x="26" y="11"/>
                    </a:lnTo>
                    <a:lnTo>
                      <a:pt x="19" y="22"/>
                    </a:lnTo>
                    <a:lnTo>
                      <a:pt x="19" y="22"/>
                    </a:lnTo>
                    <a:lnTo>
                      <a:pt x="16" y="29"/>
                    </a:lnTo>
                    <a:lnTo>
                      <a:pt x="12" y="35"/>
                    </a:lnTo>
                    <a:lnTo>
                      <a:pt x="8" y="41"/>
                    </a:lnTo>
                    <a:lnTo>
                      <a:pt x="5" y="43"/>
                    </a:lnTo>
                    <a:lnTo>
                      <a:pt x="2" y="45"/>
                    </a:lnTo>
                    <a:lnTo>
                      <a:pt x="2" y="45"/>
                    </a:lnTo>
                    <a:lnTo>
                      <a:pt x="0" y="46"/>
                    </a:lnTo>
                    <a:lnTo>
                      <a:pt x="0" y="48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3" y="53"/>
                    </a:lnTo>
                    <a:lnTo>
                      <a:pt x="5" y="55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12" y="50"/>
                    </a:lnTo>
                    <a:lnTo>
                      <a:pt x="16" y="47"/>
                    </a:lnTo>
                    <a:lnTo>
                      <a:pt x="19" y="42"/>
                    </a:lnTo>
                    <a:lnTo>
                      <a:pt x="21" y="37"/>
                    </a:lnTo>
                    <a:lnTo>
                      <a:pt x="21" y="37"/>
                    </a:lnTo>
                    <a:lnTo>
                      <a:pt x="25" y="30"/>
                    </a:lnTo>
                    <a:lnTo>
                      <a:pt x="30" y="21"/>
                    </a:lnTo>
                    <a:lnTo>
                      <a:pt x="36" y="14"/>
                    </a:lnTo>
                    <a:lnTo>
                      <a:pt x="42" y="8"/>
                    </a:lnTo>
                    <a:lnTo>
                      <a:pt x="42" y="8"/>
                    </a:lnTo>
                    <a:lnTo>
                      <a:pt x="43" y="6"/>
                    </a:lnTo>
                    <a:lnTo>
                      <a:pt x="43" y="4"/>
                    </a:lnTo>
                    <a:lnTo>
                      <a:pt x="42" y="3"/>
                    </a:lnTo>
                    <a:lnTo>
                      <a:pt x="41" y="1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4" y="1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297"/>
              <p:cNvSpPr/>
              <p:nvPr/>
            </p:nvSpPr>
            <p:spPr bwMode="auto">
              <a:xfrm>
                <a:off x="6518276" y="3708401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2" y="31"/>
                  </a:cxn>
                  <a:cxn ang="0">
                    <a:pos x="7" y="37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4" y="57"/>
                  </a:cxn>
                  <a:cxn ang="0">
                    <a:pos x="6" y="57"/>
                  </a:cxn>
                  <a:cxn ang="0">
                    <a:pos x="7" y="56"/>
                  </a:cxn>
                  <a:cxn ang="0">
                    <a:pos x="10" y="55"/>
                  </a:cxn>
                  <a:cxn ang="0">
                    <a:pos x="10" y="55"/>
                  </a:cxn>
                  <a:cxn ang="0">
                    <a:pos x="17" y="41"/>
                  </a:cxn>
                  <a:cxn ang="0">
                    <a:pos x="20" y="35"/>
                  </a:cxn>
                  <a:cxn ang="0">
                    <a:pos x="24" y="29"/>
                  </a:cxn>
                  <a:cxn ang="0">
                    <a:pos x="24" y="29"/>
                  </a:cxn>
                  <a:cxn ang="0">
                    <a:pos x="43" y="7"/>
                  </a:cxn>
                  <a:cxn ang="0">
                    <a:pos x="43" y="7"/>
                  </a:cxn>
                  <a:cxn ang="0">
                    <a:pos x="43" y="5"/>
                  </a:cxn>
                  <a:cxn ang="0">
                    <a:pos x="43" y="4"/>
                  </a:cxn>
                  <a:cxn ang="0">
                    <a:pos x="43" y="2"/>
                  </a:cxn>
                  <a:cxn ang="0">
                    <a:pos x="41" y="1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3" h="57">
                    <a:moveTo>
                      <a:pt x="34" y="2"/>
                    </a:moveTo>
                    <a:lnTo>
                      <a:pt x="34" y="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2" y="31"/>
                    </a:lnTo>
                    <a:lnTo>
                      <a:pt x="7" y="37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4" y="57"/>
                    </a:lnTo>
                    <a:lnTo>
                      <a:pt x="6" y="57"/>
                    </a:lnTo>
                    <a:lnTo>
                      <a:pt x="7" y="56"/>
                    </a:lnTo>
                    <a:lnTo>
                      <a:pt x="10" y="55"/>
                    </a:lnTo>
                    <a:lnTo>
                      <a:pt x="10" y="55"/>
                    </a:lnTo>
                    <a:lnTo>
                      <a:pt x="17" y="41"/>
                    </a:lnTo>
                    <a:lnTo>
                      <a:pt x="20" y="35"/>
                    </a:lnTo>
                    <a:lnTo>
                      <a:pt x="24" y="29"/>
                    </a:lnTo>
                    <a:lnTo>
                      <a:pt x="24" y="29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3" y="5"/>
                    </a:lnTo>
                    <a:lnTo>
                      <a:pt x="43" y="4"/>
                    </a:lnTo>
                    <a:lnTo>
                      <a:pt x="43" y="2"/>
                    </a:lnTo>
                    <a:lnTo>
                      <a:pt x="41" y="1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298"/>
              <p:cNvSpPr/>
              <p:nvPr/>
            </p:nvSpPr>
            <p:spPr bwMode="auto">
              <a:xfrm>
                <a:off x="6556376" y="3709988"/>
                <a:ext cx="19050" cy="31750"/>
              </a:xfrm>
              <a:custGeom>
                <a:avLst/>
                <a:gdLst/>
                <a:ahLst/>
                <a:cxnLst>
                  <a:cxn ang="0">
                    <a:pos x="27" y="3"/>
                  </a:cxn>
                  <a:cxn ang="0">
                    <a:pos x="27" y="3"/>
                  </a:cxn>
                  <a:cxn ang="0">
                    <a:pos x="24" y="9"/>
                  </a:cxn>
                  <a:cxn ang="0">
                    <a:pos x="19" y="15"/>
                  </a:cxn>
                  <a:cxn ang="0">
                    <a:pos x="19" y="15"/>
                  </a:cxn>
                  <a:cxn ang="0">
                    <a:pos x="16" y="23"/>
                  </a:cxn>
                  <a:cxn ang="0">
                    <a:pos x="13" y="30"/>
                  </a:cxn>
                  <a:cxn ang="0">
                    <a:pos x="13" y="30"/>
                  </a:cxn>
                  <a:cxn ang="0">
                    <a:pos x="6" y="40"/>
                  </a:cxn>
                  <a:cxn ang="0">
                    <a:pos x="3" y="46"/>
                  </a:cxn>
                  <a:cxn ang="0">
                    <a:pos x="0" y="53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1" y="56"/>
                  </a:cxn>
                  <a:cxn ang="0">
                    <a:pos x="2" y="58"/>
                  </a:cxn>
                  <a:cxn ang="0">
                    <a:pos x="3" y="58"/>
                  </a:cxn>
                  <a:cxn ang="0">
                    <a:pos x="5" y="58"/>
                  </a:cxn>
                  <a:cxn ang="0">
                    <a:pos x="7" y="58"/>
                  </a:cxn>
                  <a:cxn ang="0">
                    <a:pos x="8" y="57"/>
                  </a:cxn>
                  <a:cxn ang="0">
                    <a:pos x="9" y="55"/>
                  </a:cxn>
                  <a:cxn ang="0">
                    <a:pos x="9" y="55"/>
                  </a:cxn>
                  <a:cxn ang="0">
                    <a:pos x="12" y="48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21" y="37"/>
                  </a:cxn>
                  <a:cxn ang="0">
                    <a:pos x="23" y="34"/>
                  </a:cxn>
                  <a:cxn ang="0">
                    <a:pos x="24" y="31"/>
                  </a:cxn>
                  <a:cxn ang="0">
                    <a:pos x="24" y="31"/>
                  </a:cxn>
                  <a:cxn ang="0">
                    <a:pos x="26" y="25"/>
                  </a:cxn>
                  <a:cxn ang="0">
                    <a:pos x="29" y="18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6" y="3"/>
                  </a:cxn>
                  <a:cxn ang="0">
                    <a:pos x="35" y="2"/>
                  </a:cxn>
                  <a:cxn ang="0">
                    <a:pos x="34" y="0"/>
                  </a:cxn>
                  <a:cxn ang="0">
                    <a:pos x="33" y="0"/>
                  </a:cxn>
                  <a:cxn ang="0">
                    <a:pos x="29" y="0"/>
                  </a:cxn>
                  <a:cxn ang="0">
                    <a:pos x="28" y="1"/>
                  </a:cxn>
                  <a:cxn ang="0">
                    <a:pos x="27" y="3"/>
                  </a:cxn>
                  <a:cxn ang="0">
                    <a:pos x="27" y="3"/>
                  </a:cxn>
                </a:cxnLst>
                <a:rect l="0" t="0" r="r" b="b"/>
                <a:pathLst>
                  <a:path w="36" h="58">
                    <a:moveTo>
                      <a:pt x="27" y="3"/>
                    </a:moveTo>
                    <a:lnTo>
                      <a:pt x="27" y="3"/>
                    </a:lnTo>
                    <a:lnTo>
                      <a:pt x="24" y="9"/>
                    </a:lnTo>
                    <a:lnTo>
                      <a:pt x="19" y="15"/>
                    </a:lnTo>
                    <a:lnTo>
                      <a:pt x="19" y="15"/>
                    </a:lnTo>
                    <a:lnTo>
                      <a:pt x="16" y="23"/>
                    </a:lnTo>
                    <a:lnTo>
                      <a:pt x="13" y="30"/>
                    </a:lnTo>
                    <a:lnTo>
                      <a:pt x="13" y="30"/>
                    </a:lnTo>
                    <a:lnTo>
                      <a:pt x="6" y="40"/>
                    </a:lnTo>
                    <a:lnTo>
                      <a:pt x="3" y="46"/>
                    </a:lnTo>
                    <a:lnTo>
                      <a:pt x="0" y="53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1" y="56"/>
                    </a:lnTo>
                    <a:lnTo>
                      <a:pt x="2" y="58"/>
                    </a:lnTo>
                    <a:lnTo>
                      <a:pt x="3" y="58"/>
                    </a:lnTo>
                    <a:lnTo>
                      <a:pt x="5" y="58"/>
                    </a:lnTo>
                    <a:lnTo>
                      <a:pt x="7" y="58"/>
                    </a:lnTo>
                    <a:lnTo>
                      <a:pt x="8" y="57"/>
                    </a:lnTo>
                    <a:lnTo>
                      <a:pt x="9" y="55"/>
                    </a:lnTo>
                    <a:lnTo>
                      <a:pt x="9" y="55"/>
                    </a:lnTo>
                    <a:lnTo>
                      <a:pt x="12" y="48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21" y="37"/>
                    </a:lnTo>
                    <a:lnTo>
                      <a:pt x="23" y="34"/>
                    </a:lnTo>
                    <a:lnTo>
                      <a:pt x="24" y="31"/>
                    </a:lnTo>
                    <a:lnTo>
                      <a:pt x="24" y="31"/>
                    </a:lnTo>
                    <a:lnTo>
                      <a:pt x="26" y="25"/>
                    </a:lnTo>
                    <a:lnTo>
                      <a:pt x="29" y="18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6" y="3"/>
                    </a:lnTo>
                    <a:lnTo>
                      <a:pt x="35" y="2"/>
                    </a:lnTo>
                    <a:lnTo>
                      <a:pt x="34" y="0"/>
                    </a:lnTo>
                    <a:lnTo>
                      <a:pt x="33" y="0"/>
                    </a:lnTo>
                    <a:lnTo>
                      <a:pt x="29" y="0"/>
                    </a:lnTo>
                    <a:lnTo>
                      <a:pt x="28" y="1"/>
                    </a:lnTo>
                    <a:lnTo>
                      <a:pt x="27" y="3"/>
                    </a:lnTo>
                    <a:lnTo>
                      <a:pt x="2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299"/>
              <p:cNvSpPr/>
              <p:nvPr/>
            </p:nvSpPr>
            <p:spPr bwMode="auto">
              <a:xfrm>
                <a:off x="6583363" y="3716338"/>
                <a:ext cx="15875" cy="22225"/>
              </a:xfrm>
              <a:custGeom>
                <a:avLst/>
                <a:gdLst/>
                <a:ahLst/>
                <a:cxnLst>
                  <a:cxn ang="0">
                    <a:pos x="21" y="2"/>
                  </a:cxn>
                  <a:cxn ang="0">
                    <a:pos x="21" y="2"/>
                  </a:cxn>
                  <a:cxn ang="0">
                    <a:pos x="10" y="19"/>
                  </a:cxn>
                  <a:cxn ang="0">
                    <a:pos x="4" y="27"/>
                  </a:cxn>
                  <a:cxn ang="0">
                    <a:pos x="0" y="35"/>
                  </a:cxn>
                  <a:cxn ang="0">
                    <a:pos x="0" y="35"/>
                  </a:cxn>
                  <a:cxn ang="0">
                    <a:pos x="0" y="37"/>
                  </a:cxn>
                  <a:cxn ang="0">
                    <a:pos x="0" y="39"/>
                  </a:cxn>
                  <a:cxn ang="0">
                    <a:pos x="2" y="42"/>
                  </a:cxn>
                  <a:cxn ang="0">
                    <a:pos x="4" y="43"/>
                  </a:cxn>
                  <a:cxn ang="0">
                    <a:pos x="5" y="43"/>
                  </a:cxn>
                  <a:cxn ang="0">
                    <a:pos x="7" y="42"/>
                  </a:cxn>
                  <a:cxn ang="0">
                    <a:pos x="8" y="41"/>
                  </a:cxn>
                  <a:cxn ang="0">
                    <a:pos x="8" y="41"/>
                  </a:cxn>
                  <a:cxn ang="0">
                    <a:pos x="12" y="31"/>
                  </a:cxn>
                  <a:cxn ang="0">
                    <a:pos x="18" y="23"/>
                  </a:cxn>
                  <a:cxn ang="0">
                    <a:pos x="30" y="7"/>
                  </a:cxn>
                  <a:cxn ang="0">
                    <a:pos x="30" y="7"/>
                  </a:cxn>
                  <a:cxn ang="0">
                    <a:pos x="30" y="5"/>
                  </a:cxn>
                  <a:cxn ang="0">
                    <a:pos x="30" y="3"/>
                  </a:cxn>
                  <a:cxn ang="0">
                    <a:pos x="29" y="2"/>
                  </a:cxn>
                  <a:cxn ang="0">
                    <a:pos x="28" y="1"/>
                  </a:cxn>
                  <a:cxn ang="0">
                    <a:pos x="25" y="0"/>
                  </a:cxn>
                  <a:cxn ang="0">
                    <a:pos x="24" y="0"/>
                  </a:cxn>
                  <a:cxn ang="0">
                    <a:pos x="22" y="1"/>
                  </a:cxn>
                  <a:cxn ang="0">
                    <a:pos x="21" y="2"/>
                  </a:cxn>
                  <a:cxn ang="0">
                    <a:pos x="21" y="2"/>
                  </a:cxn>
                </a:cxnLst>
                <a:rect l="0" t="0" r="r" b="b"/>
                <a:pathLst>
                  <a:path w="30" h="43">
                    <a:moveTo>
                      <a:pt x="21" y="2"/>
                    </a:moveTo>
                    <a:lnTo>
                      <a:pt x="21" y="2"/>
                    </a:lnTo>
                    <a:lnTo>
                      <a:pt x="10" y="19"/>
                    </a:lnTo>
                    <a:lnTo>
                      <a:pt x="4" y="27"/>
                    </a:lnTo>
                    <a:lnTo>
                      <a:pt x="0" y="35"/>
                    </a:lnTo>
                    <a:lnTo>
                      <a:pt x="0" y="35"/>
                    </a:lnTo>
                    <a:lnTo>
                      <a:pt x="0" y="37"/>
                    </a:lnTo>
                    <a:lnTo>
                      <a:pt x="0" y="39"/>
                    </a:lnTo>
                    <a:lnTo>
                      <a:pt x="2" y="42"/>
                    </a:lnTo>
                    <a:lnTo>
                      <a:pt x="4" y="43"/>
                    </a:lnTo>
                    <a:lnTo>
                      <a:pt x="5" y="43"/>
                    </a:lnTo>
                    <a:lnTo>
                      <a:pt x="7" y="42"/>
                    </a:lnTo>
                    <a:lnTo>
                      <a:pt x="8" y="41"/>
                    </a:lnTo>
                    <a:lnTo>
                      <a:pt x="8" y="41"/>
                    </a:lnTo>
                    <a:lnTo>
                      <a:pt x="12" y="31"/>
                    </a:lnTo>
                    <a:lnTo>
                      <a:pt x="18" y="23"/>
                    </a:lnTo>
                    <a:lnTo>
                      <a:pt x="30" y="7"/>
                    </a:lnTo>
                    <a:lnTo>
                      <a:pt x="30" y="7"/>
                    </a:lnTo>
                    <a:lnTo>
                      <a:pt x="30" y="5"/>
                    </a:lnTo>
                    <a:lnTo>
                      <a:pt x="30" y="3"/>
                    </a:lnTo>
                    <a:lnTo>
                      <a:pt x="29" y="2"/>
                    </a:lnTo>
                    <a:lnTo>
                      <a:pt x="28" y="1"/>
                    </a:lnTo>
                    <a:lnTo>
                      <a:pt x="25" y="0"/>
                    </a:lnTo>
                    <a:lnTo>
                      <a:pt x="24" y="0"/>
                    </a:lnTo>
                    <a:lnTo>
                      <a:pt x="22" y="1"/>
                    </a:lnTo>
                    <a:lnTo>
                      <a:pt x="21" y="2"/>
                    </a:lnTo>
                    <a:lnTo>
                      <a:pt x="2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300"/>
              <p:cNvSpPr/>
              <p:nvPr/>
            </p:nvSpPr>
            <p:spPr bwMode="auto">
              <a:xfrm>
                <a:off x="6699251" y="3224213"/>
                <a:ext cx="38100" cy="36513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6" y="11"/>
                  </a:cxn>
                  <a:cxn ang="0">
                    <a:pos x="50" y="18"/>
                  </a:cxn>
                  <a:cxn ang="0">
                    <a:pos x="34" y="33"/>
                  </a:cxn>
                  <a:cxn ang="0">
                    <a:pos x="2" y="61"/>
                  </a:cxn>
                  <a:cxn ang="0">
                    <a:pos x="2" y="61"/>
                  </a:cxn>
                  <a:cxn ang="0">
                    <a:pos x="1" y="63"/>
                  </a:cxn>
                  <a:cxn ang="0">
                    <a:pos x="0" y="64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3" y="68"/>
                  </a:cxn>
                  <a:cxn ang="0">
                    <a:pos x="5" y="69"/>
                  </a:cxn>
                  <a:cxn ang="0">
                    <a:pos x="7" y="69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42" y="39"/>
                  </a:cxn>
                  <a:cxn ang="0">
                    <a:pos x="57" y="23"/>
                  </a:cxn>
                  <a:cxn ang="0">
                    <a:pos x="64" y="16"/>
                  </a:cxn>
                  <a:cxn ang="0">
                    <a:pos x="72" y="7"/>
                  </a:cxn>
                  <a:cxn ang="0">
                    <a:pos x="72" y="7"/>
                  </a:cxn>
                  <a:cxn ang="0">
                    <a:pos x="72" y="5"/>
                  </a:cxn>
                  <a:cxn ang="0">
                    <a:pos x="72" y="4"/>
                  </a:cxn>
                  <a:cxn ang="0">
                    <a:pos x="72" y="1"/>
                  </a:cxn>
                  <a:cxn ang="0">
                    <a:pos x="70" y="0"/>
                  </a:cxn>
                  <a:cxn ang="0">
                    <a:pos x="67" y="0"/>
                  </a:cxn>
                  <a:cxn ang="0">
                    <a:pos x="64" y="0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2" h="69">
                    <a:moveTo>
                      <a:pt x="63" y="2"/>
                    </a:moveTo>
                    <a:lnTo>
                      <a:pt x="63" y="2"/>
                    </a:lnTo>
                    <a:lnTo>
                      <a:pt x="56" y="11"/>
                    </a:lnTo>
                    <a:lnTo>
                      <a:pt x="50" y="18"/>
                    </a:lnTo>
                    <a:lnTo>
                      <a:pt x="34" y="33"/>
                    </a:lnTo>
                    <a:lnTo>
                      <a:pt x="2" y="61"/>
                    </a:lnTo>
                    <a:lnTo>
                      <a:pt x="2" y="61"/>
                    </a:lnTo>
                    <a:lnTo>
                      <a:pt x="1" y="63"/>
                    </a:lnTo>
                    <a:lnTo>
                      <a:pt x="0" y="64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3" y="68"/>
                    </a:lnTo>
                    <a:lnTo>
                      <a:pt x="5" y="69"/>
                    </a:lnTo>
                    <a:lnTo>
                      <a:pt x="7" y="69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42" y="39"/>
                    </a:lnTo>
                    <a:lnTo>
                      <a:pt x="57" y="23"/>
                    </a:lnTo>
                    <a:lnTo>
                      <a:pt x="64" y="16"/>
                    </a:lnTo>
                    <a:lnTo>
                      <a:pt x="72" y="7"/>
                    </a:lnTo>
                    <a:lnTo>
                      <a:pt x="72" y="7"/>
                    </a:lnTo>
                    <a:lnTo>
                      <a:pt x="72" y="5"/>
                    </a:lnTo>
                    <a:lnTo>
                      <a:pt x="72" y="4"/>
                    </a:lnTo>
                    <a:lnTo>
                      <a:pt x="72" y="1"/>
                    </a:lnTo>
                    <a:lnTo>
                      <a:pt x="70" y="0"/>
                    </a:lnTo>
                    <a:lnTo>
                      <a:pt x="67" y="0"/>
                    </a:lnTo>
                    <a:lnTo>
                      <a:pt x="64" y="0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301"/>
              <p:cNvSpPr/>
              <p:nvPr/>
            </p:nvSpPr>
            <p:spPr bwMode="auto">
              <a:xfrm>
                <a:off x="6694488" y="3271838"/>
                <a:ext cx="39688" cy="39688"/>
              </a:xfrm>
              <a:custGeom>
                <a:avLst/>
                <a:gdLst/>
                <a:ahLst/>
                <a:cxnLst>
                  <a:cxn ang="0">
                    <a:pos x="65" y="3"/>
                  </a:cxn>
                  <a:cxn ang="0">
                    <a:pos x="65" y="3"/>
                  </a:cxn>
                  <a:cxn ang="0">
                    <a:pos x="63" y="7"/>
                  </a:cxn>
                  <a:cxn ang="0">
                    <a:pos x="61" y="11"/>
                  </a:cxn>
                  <a:cxn ang="0">
                    <a:pos x="53" y="18"/>
                  </a:cxn>
                  <a:cxn ang="0">
                    <a:pos x="36" y="31"/>
                  </a:cxn>
                  <a:cxn ang="0">
                    <a:pos x="36" y="31"/>
                  </a:cxn>
                  <a:cxn ang="0">
                    <a:pos x="18" y="48"/>
                  </a:cxn>
                  <a:cxn ang="0">
                    <a:pos x="9" y="58"/>
                  </a:cxn>
                  <a:cxn ang="0">
                    <a:pos x="1" y="68"/>
                  </a:cxn>
                  <a:cxn ang="0">
                    <a:pos x="1" y="68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3" y="74"/>
                  </a:cxn>
                  <a:cxn ang="0">
                    <a:pos x="6" y="75"/>
                  </a:cxn>
                  <a:cxn ang="0">
                    <a:pos x="8" y="74"/>
                  </a:cxn>
                  <a:cxn ang="0">
                    <a:pos x="9" y="73"/>
                  </a:cxn>
                  <a:cxn ang="0">
                    <a:pos x="9" y="73"/>
                  </a:cxn>
                  <a:cxn ang="0">
                    <a:pos x="19" y="62"/>
                  </a:cxn>
                  <a:cxn ang="0">
                    <a:pos x="29" y="51"/>
                  </a:cxn>
                  <a:cxn ang="0">
                    <a:pos x="51" y="32"/>
                  </a:cxn>
                  <a:cxn ang="0">
                    <a:pos x="51" y="32"/>
                  </a:cxn>
                  <a:cxn ang="0">
                    <a:pos x="65" y="20"/>
                  </a:cxn>
                  <a:cxn ang="0">
                    <a:pos x="68" y="17"/>
                  </a:cxn>
                  <a:cxn ang="0">
                    <a:pos x="70" y="13"/>
                  </a:cxn>
                  <a:cxn ang="0">
                    <a:pos x="73" y="10"/>
                  </a:cxn>
                  <a:cxn ang="0">
                    <a:pos x="75" y="5"/>
                  </a:cxn>
                  <a:cxn ang="0">
                    <a:pos x="75" y="5"/>
                  </a:cxn>
                  <a:cxn ang="0">
                    <a:pos x="74" y="3"/>
                  </a:cxn>
                  <a:cxn ang="0">
                    <a:pos x="74" y="2"/>
                  </a:cxn>
                  <a:cxn ang="0">
                    <a:pos x="70" y="0"/>
                  </a:cxn>
                  <a:cxn ang="0">
                    <a:pos x="68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5" y="3"/>
                  </a:cxn>
                  <a:cxn ang="0">
                    <a:pos x="65" y="3"/>
                  </a:cxn>
                </a:cxnLst>
                <a:rect l="0" t="0" r="r" b="b"/>
                <a:pathLst>
                  <a:path w="75" h="75">
                    <a:moveTo>
                      <a:pt x="65" y="3"/>
                    </a:moveTo>
                    <a:lnTo>
                      <a:pt x="65" y="3"/>
                    </a:lnTo>
                    <a:lnTo>
                      <a:pt x="63" y="7"/>
                    </a:lnTo>
                    <a:lnTo>
                      <a:pt x="61" y="11"/>
                    </a:lnTo>
                    <a:lnTo>
                      <a:pt x="53" y="18"/>
                    </a:lnTo>
                    <a:lnTo>
                      <a:pt x="36" y="31"/>
                    </a:lnTo>
                    <a:lnTo>
                      <a:pt x="36" y="31"/>
                    </a:lnTo>
                    <a:lnTo>
                      <a:pt x="18" y="48"/>
                    </a:lnTo>
                    <a:lnTo>
                      <a:pt x="9" y="58"/>
                    </a:lnTo>
                    <a:lnTo>
                      <a:pt x="1" y="68"/>
                    </a:lnTo>
                    <a:lnTo>
                      <a:pt x="1" y="68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3" y="74"/>
                    </a:lnTo>
                    <a:lnTo>
                      <a:pt x="6" y="75"/>
                    </a:lnTo>
                    <a:lnTo>
                      <a:pt x="8" y="74"/>
                    </a:lnTo>
                    <a:lnTo>
                      <a:pt x="9" y="73"/>
                    </a:lnTo>
                    <a:lnTo>
                      <a:pt x="9" y="73"/>
                    </a:lnTo>
                    <a:lnTo>
                      <a:pt x="19" y="62"/>
                    </a:lnTo>
                    <a:lnTo>
                      <a:pt x="29" y="51"/>
                    </a:lnTo>
                    <a:lnTo>
                      <a:pt x="51" y="32"/>
                    </a:lnTo>
                    <a:lnTo>
                      <a:pt x="51" y="32"/>
                    </a:lnTo>
                    <a:lnTo>
                      <a:pt x="65" y="20"/>
                    </a:lnTo>
                    <a:lnTo>
                      <a:pt x="68" y="17"/>
                    </a:lnTo>
                    <a:lnTo>
                      <a:pt x="70" y="13"/>
                    </a:lnTo>
                    <a:lnTo>
                      <a:pt x="73" y="10"/>
                    </a:lnTo>
                    <a:lnTo>
                      <a:pt x="75" y="5"/>
                    </a:lnTo>
                    <a:lnTo>
                      <a:pt x="75" y="5"/>
                    </a:lnTo>
                    <a:lnTo>
                      <a:pt x="74" y="3"/>
                    </a:lnTo>
                    <a:lnTo>
                      <a:pt x="74" y="2"/>
                    </a:lnTo>
                    <a:lnTo>
                      <a:pt x="70" y="0"/>
                    </a:lnTo>
                    <a:lnTo>
                      <a:pt x="68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5" y="3"/>
                    </a:lnTo>
                    <a:lnTo>
                      <a:pt x="6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302"/>
              <p:cNvSpPr/>
              <p:nvPr/>
            </p:nvSpPr>
            <p:spPr bwMode="auto">
              <a:xfrm>
                <a:off x="6697663" y="3328988"/>
                <a:ext cx="33338" cy="33338"/>
              </a:xfrm>
              <a:custGeom>
                <a:avLst/>
                <a:gdLst/>
                <a:ahLst/>
                <a:cxnLst>
                  <a:cxn ang="0">
                    <a:pos x="57" y="1"/>
                  </a:cxn>
                  <a:cxn ang="0">
                    <a:pos x="57" y="1"/>
                  </a:cxn>
                  <a:cxn ang="0">
                    <a:pos x="43" y="13"/>
                  </a:cxn>
                  <a:cxn ang="0">
                    <a:pos x="29" y="25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1" y="57"/>
                  </a:cxn>
                  <a:cxn ang="0">
                    <a:pos x="2" y="58"/>
                  </a:cxn>
                  <a:cxn ang="0">
                    <a:pos x="3" y="59"/>
                  </a:cxn>
                  <a:cxn ang="0">
                    <a:pos x="5" y="61"/>
                  </a:cxn>
                  <a:cxn ang="0">
                    <a:pos x="6" y="59"/>
                  </a:cxn>
                  <a:cxn ang="0">
                    <a:pos x="8" y="58"/>
                  </a:cxn>
                  <a:cxn ang="0">
                    <a:pos x="8" y="58"/>
                  </a:cxn>
                  <a:cxn ang="0">
                    <a:pos x="34" y="34"/>
                  </a:cxn>
                  <a:cxn ang="0">
                    <a:pos x="48" y="21"/>
                  </a:cxn>
                  <a:cxn ang="0">
                    <a:pos x="62" y="10"/>
                  </a:cxn>
                  <a:cxn ang="0">
                    <a:pos x="62" y="10"/>
                  </a:cxn>
                  <a:cxn ang="0">
                    <a:pos x="63" y="8"/>
                  </a:cxn>
                  <a:cxn ang="0">
                    <a:pos x="64" y="6"/>
                  </a:cxn>
                  <a:cxn ang="0">
                    <a:pos x="63" y="2"/>
                  </a:cxn>
                  <a:cxn ang="0">
                    <a:pos x="62" y="1"/>
                  </a:cxn>
                  <a:cxn ang="0">
                    <a:pos x="61" y="0"/>
                  </a:cxn>
                  <a:cxn ang="0">
                    <a:pos x="59" y="0"/>
                  </a:cxn>
                  <a:cxn ang="0">
                    <a:pos x="57" y="1"/>
                  </a:cxn>
                  <a:cxn ang="0">
                    <a:pos x="57" y="1"/>
                  </a:cxn>
                </a:cxnLst>
                <a:rect l="0" t="0" r="r" b="b"/>
                <a:pathLst>
                  <a:path w="64" h="61">
                    <a:moveTo>
                      <a:pt x="57" y="1"/>
                    </a:moveTo>
                    <a:lnTo>
                      <a:pt x="57" y="1"/>
                    </a:lnTo>
                    <a:lnTo>
                      <a:pt x="43" y="13"/>
                    </a:lnTo>
                    <a:lnTo>
                      <a:pt x="29" y="25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1" y="57"/>
                    </a:lnTo>
                    <a:lnTo>
                      <a:pt x="2" y="58"/>
                    </a:lnTo>
                    <a:lnTo>
                      <a:pt x="3" y="59"/>
                    </a:lnTo>
                    <a:lnTo>
                      <a:pt x="5" y="61"/>
                    </a:lnTo>
                    <a:lnTo>
                      <a:pt x="6" y="59"/>
                    </a:lnTo>
                    <a:lnTo>
                      <a:pt x="8" y="58"/>
                    </a:lnTo>
                    <a:lnTo>
                      <a:pt x="8" y="58"/>
                    </a:lnTo>
                    <a:lnTo>
                      <a:pt x="34" y="34"/>
                    </a:lnTo>
                    <a:lnTo>
                      <a:pt x="48" y="21"/>
                    </a:lnTo>
                    <a:lnTo>
                      <a:pt x="62" y="10"/>
                    </a:lnTo>
                    <a:lnTo>
                      <a:pt x="62" y="10"/>
                    </a:lnTo>
                    <a:lnTo>
                      <a:pt x="63" y="8"/>
                    </a:lnTo>
                    <a:lnTo>
                      <a:pt x="64" y="6"/>
                    </a:lnTo>
                    <a:lnTo>
                      <a:pt x="63" y="2"/>
                    </a:lnTo>
                    <a:lnTo>
                      <a:pt x="62" y="1"/>
                    </a:lnTo>
                    <a:lnTo>
                      <a:pt x="61" y="0"/>
                    </a:lnTo>
                    <a:lnTo>
                      <a:pt x="59" y="0"/>
                    </a:lnTo>
                    <a:lnTo>
                      <a:pt x="57" y="1"/>
                    </a:ln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303"/>
              <p:cNvSpPr/>
              <p:nvPr/>
            </p:nvSpPr>
            <p:spPr bwMode="auto">
              <a:xfrm>
                <a:off x="6697663" y="3379788"/>
                <a:ext cx="33338" cy="34925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55" y="0"/>
                  </a:cxn>
                  <a:cxn ang="0">
                    <a:pos x="47" y="6"/>
                  </a:cxn>
                  <a:cxn ang="0">
                    <a:pos x="38" y="13"/>
                  </a:cxn>
                  <a:cxn ang="0">
                    <a:pos x="31" y="20"/>
                  </a:cxn>
                  <a:cxn ang="0">
                    <a:pos x="25" y="28"/>
                  </a:cxn>
                  <a:cxn ang="0">
                    <a:pos x="13" y="44"/>
                  </a:cxn>
                  <a:cxn ang="0">
                    <a:pos x="1" y="61"/>
                  </a:cxn>
                  <a:cxn ang="0">
                    <a:pos x="1" y="61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6"/>
                  </a:cxn>
                  <a:cxn ang="0">
                    <a:pos x="2" y="67"/>
                  </a:cxn>
                  <a:cxn ang="0">
                    <a:pos x="4" y="68"/>
                  </a:cxn>
                  <a:cxn ang="0">
                    <a:pos x="6" y="68"/>
                  </a:cxn>
                  <a:cxn ang="0">
                    <a:pos x="7" y="67"/>
                  </a:cxn>
                  <a:cxn ang="0">
                    <a:pos x="9" y="66"/>
                  </a:cxn>
                  <a:cxn ang="0">
                    <a:pos x="9" y="66"/>
                  </a:cxn>
                  <a:cxn ang="0">
                    <a:pos x="20" y="49"/>
                  </a:cxn>
                  <a:cxn ang="0">
                    <a:pos x="31" y="34"/>
                  </a:cxn>
                  <a:cxn ang="0">
                    <a:pos x="45" y="20"/>
                  </a:cxn>
                  <a:cxn ang="0">
                    <a:pos x="52" y="14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1" y="7"/>
                  </a:cxn>
                  <a:cxn ang="0">
                    <a:pos x="62" y="5"/>
                  </a:cxn>
                  <a:cxn ang="0">
                    <a:pos x="61" y="2"/>
                  </a:cxn>
                  <a:cxn ang="0">
                    <a:pos x="60" y="0"/>
                  </a:cxn>
                  <a:cxn ang="0">
                    <a:pos x="58" y="0"/>
                  </a:cxn>
                  <a:cxn ang="0">
                    <a:pos x="57" y="0"/>
                  </a:cxn>
                  <a:cxn ang="0">
                    <a:pos x="55" y="0"/>
                  </a:cxn>
                  <a:cxn ang="0">
                    <a:pos x="55" y="0"/>
                  </a:cxn>
                </a:cxnLst>
                <a:rect l="0" t="0" r="r" b="b"/>
                <a:pathLst>
                  <a:path w="62" h="68">
                    <a:moveTo>
                      <a:pt x="55" y="0"/>
                    </a:moveTo>
                    <a:lnTo>
                      <a:pt x="55" y="0"/>
                    </a:lnTo>
                    <a:lnTo>
                      <a:pt x="47" y="6"/>
                    </a:lnTo>
                    <a:lnTo>
                      <a:pt x="38" y="13"/>
                    </a:lnTo>
                    <a:lnTo>
                      <a:pt x="31" y="20"/>
                    </a:lnTo>
                    <a:lnTo>
                      <a:pt x="25" y="28"/>
                    </a:lnTo>
                    <a:lnTo>
                      <a:pt x="13" y="44"/>
                    </a:lnTo>
                    <a:lnTo>
                      <a:pt x="1" y="61"/>
                    </a:lnTo>
                    <a:lnTo>
                      <a:pt x="1" y="61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6"/>
                    </a:lnTo>
                    <a:lnTo>
                      <a:pt x="2" y="67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7" y="67"/>
                    </a:lnTo>
                    <a:lnTo>
                      <a:pt x="9" y="66"/>
                    </a:lnTo>
                    <a:lnTo>
                      <a:pt x="9" y="66"/>
                    </a:lnTo>
                    <a:lnTo>
                      <a:pt x="20" y="49"/>
                    </a:lnTo>
                    <a:lnTo>
                      <a:pt x="31" y="34"/>
                    </a:lnTo>
                    <a:lnTo>
                      <a:pt x="45" y="20"/>
                    </a:lnTo>
                    <a:lnTo>
                      <a:pt x="52" y="14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1" y="7"/>
                    </a:lnTo>
                    <a:lnTo>
                      <a:pt x="62" y="5"/>
                    </a:lnTo>
                    <a:lnTo>
                      <a:pt x="61" y="2"/>
                    </a:lnTo>
                    <a:lnTo>
                      <a:pt x="60" y="0"/>
                    </a:lnTo>
                    <a:lnTo>
                      <a:pt x="58" y="0"/>
                    </a:lnTo>
                    <a:lnTo>
                      <a:pt x="57" y="0"/>
                    </a:lnTo>
                    <a:lnTo>
                      <a:pt x="55" y="0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304"/>
              <p:cNvSpPr/>
              <p:nvPr/>
            </p:nvSpPr>
            <p:spPr bwMode="auto">
              <a:xfrm>
                <a:off x="6699251" y="3429001"/>
                <a:ext cx="31750" cy="34925"/>
              </a:xfrm>
              <a:custGeom>
                <a:avLst/>
                <a:gdLst/>
                <a:ahLst/>
                <a:cxnLst>
                  <a:cxn ang="0">
                    <a:pos x="51" y="3"/>
                  </a:cxn>
                  <a:cxn ang="0">
                    <a:pos x="51" y="3"/>
                  </a:cxn>
                  <a:cxn ang="0">
                    <a:pos x="50" y="5"/>
                  </a:cxn>
                  <a:cxn ang="0">
                    <a:pos x="49" y="7"/>
                  </a:cxn>
                  <a:cxn ang="0">
                    <a:pos x="45" y="11"/>
                  </a:cxn>
                  <a:cxn ang="0">
                    <a:pos x="35" y="18"/>
                  </a:cxn>
                  <a:cxn ang="0">
                    <a:pos x="35" y="18"/>
                  </a:cxn>
                  <a:cxn ang="0">
                    <a:pos x="21" y="31"/>
                  </a:cxn>
                  <a:cxn ang="0">
                    <a:pos x="21" y="31"/>
                  </a:cxn>
                  <a:cxn ang="0">
                    <a:pos x="15" y="37"/>
                  </a:cxn>
                  <a:cxn ang="0">
                    <a:pos x="9" y="45"/>
                  </a:cxn>
                  <a:cxn ang="0">
                    <a:pos x="4" y="52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2"/>
                  </a:cxn>
                  <a:cxn ang="0">
                    <a:pos x="1" y="64"/>
                  </a:cxn>
                  <a:cxn ang="0">
                    <a:pos x="2" y="65"/>
                  </a:cxn>
                  <a:cxn ang="0">
                    <a:pos x="4" y="65"/>
                  </a:cxn>
                  <a:cxn ang="0">
                    <a:pos x="6" y="66"/>
                  </a:cxn>
                  <a:cxn ang="0">
                    <a:pos x="7" y="65"/>
                  </a:cxn>
                  <a:cxn ang="0">
                    <a:pos x="10" y="64"/>
                  </a:cxn>
                  <a:cxn ang="0">
                    <a:pos x="10" y="62"/>
                  </a:cxn>
                  <a:cxn ang="0">
                    <a:pos x="10" y="62"/>
                  </a:cxn>
                  <a:cxn ang="0">
                    <a:pos x="12" y="57"/>
                  </a:cxn>
                  <a:cxn ang="0">
                    <a:pos x="15" y="53"/>
                  </a:cxn>
                  <a:cxn ang="0">
                    <a:pos x="21" y="45"/>
                  </a:cxn>
                  <a:cxn ang="0">
                    <a:pos x="38" y="29"/>
                  </a:cxn>
                  <a:cxn ang="0">
                    <a:pos x="38" y="29"/>
                  </a:cxn>
                  <a:cxn ang="0">
                    <a:pos x="44" y="24"/>
                  </a:cxn>
                  <a:cxn ang="0">
                    <a:pos x="51" y="19"/>
                  </a:cxn>
                  <a:cxn ang="0">
                    <a:pos x="56" y="12"/>
                  </a:cxn>
                  <a:cxn ang="0">
                    <a:pos x="58" y="9"/>
                  </a:cxn>
                  <a:cxn ang="0">
                    <a:pos x="60" y="5"/>
                  </a:cxn>
                  <a:cxn ang="0">
                    <a:pos x="60" y="5"/>
                  </a:cxn>
                  <a:cxn ang="0">
                    <a:pos x="60" y="3"/>
                  </a:cxn>
                  <a:cxn ang="0">
                    <a:pos x="59" y="2"/>
                  </a:cxn>
                  <a:cxn ang="0">
                    <a:pos x="58" y="0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3" y="0"/>
                  </a:cxn>
                  <a:cxn ang="0">
                    <a:pos x="52" y="1"/>
                  </a:cxn>
                  <a:cxn ang="0">
                    <a:pos x="51" y="3"/>
                  </a:cxn>
                  <a:cxn ang="0">
                    <a:pos x="51" y="3"/>
                  </a:cxn>
                </a:cxnLst>
                <a:rect l="0" t="0" r="r" b="b"/>
                <a:pathLst>
                  <a:path w="60" h="66">
                    <a:moveTo>
                      <a:pt x="51" y="3"/>
                    </a:moveTo>
                    <a:lnTo>
                      <a:pt x="51" y="3"/>
                    </a:lnTo>
                    <a:lnTo>
                      <a:pt x="50" y="5"/>
                    </a:lnTo>
                    <a:lnTo>
                      <a:pt x="49" y="7"/>
                    </a:lnTo>
                    <a:lnTo>
                      <a:pt x="45" y="11"/>
                    </a:lnTo>
                    <a:lnTo>
                      <a:pt x="35" y="18"/>
                    </a:lnTo>
                    <a:lnTo>
                      <a:pt x="35" y="18"/>
                    </a:lnTo>
                    <a:lnTo>
                      <a:pt x="21" y="31"/>
                    </a:lnTo>
                    <a:lnTo>
                      <a:pt x="21" y="31"/>
                    </a:lnTo>
                    <a:lnTo>
                      <a:pt x="15" y="37"/>
                    </a:lnTo>
                    <a:lnTo>
                      <a:pt x="9" y="45"/>
                    </a:lnTo>
                    <a:lnTo>
                      <a:pt x="4" y="52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2"/>
                    </a:lnTo>
                    <a:lnTo>
                      <a:pt x="1" y="64"/>
                    </a:lnTo>
                    <a:lnTo>
                      <a:pt x="2" y="65"/>
                    </a:lnTo>
                    <a:lnTo>
                      <a:pt x="4" y="65"/>
                    </a:lnTo>
                    <a:lnTo>
                      <a:pt x="6" y="66"/>
                    </a:lnTo>
                    <a:lnTo>
                      <a:pt x="7" y="65"/>
                    </a:lnTo>
                    <a:lnTo>
                      <a:pt x="10" y="64"/>
                    </a:lnTo>
                    <a:lnTo>
                      <a:pt x="10" y="62"/>
                    </a:lnTo>
                    <a:lnTo>
                      <a:pt x="10" y="62"/>
                    </a:lnTo>
                    <a:lnTo>
                      <a:pt x="12" y="57"/>
                    </a:lnTo>
                    <a:lnTo>
                      <a:pt x="15" y="53"/>
                    </a:lnTo>
                    <a:lnTo>
                      <a:pt x="21" y="45"/>
                    </a:lnTo>
                    <a:lnTo>
                      <a:pt x="38" y="29"/>
                    </a:lnTo>
                    <a:lnTo>
                      <a:pt x="38" y="29"/>
                    </a:lnTo>
                    <a:lnTo>
                      <a:pt x="44" y="24"/>
                    </a:lnTo>
                    <a:lnTo>
                      <a:pt x="51" y="19"/>
                    </a:lnTo>
                    <a:lnTo>
                      <a:pt x="56" y="12"/>
                    </a:lnTo>
                    <a:lnTo>
                      <a:pt x="58" y="9"/>
                    </a:lnTo>
                    <a:lnTo>
                      <a:pt x="60" y="5"/>
                    </a:lnTo>
                    <a:lnTo>
                      <a:pt x="60" y="5"/>
                    </a:lnTo>
                    <a:lnTo>
                      <a:pt x="60" y="3"/>
                    </a:lnTo>
                    <a:lnTo>
                      <a:pt x="59" y="2"/>
                    </a:lnTo>
                    <a:lnTo>
                      <a:pt x="58" y="0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3" y="0"/>
                    </a:lnTo>
                    <a:lnTo>
                      <a:pt x="52" y="1"/>
                    </a:lnTo>
                    <a:lnTo>
                      <a:pt x="51" y="3"/>
                    </a:lnTo>
                    <a:lnTo>
                      <a:pt x="5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305"/>
              <p:cNvSpPr/>
              <p:nvPr/>
            </p:nvSpPr>
            <p:spPr bwMode="auto">
              <a:xfrm>
                <a:off x="6704013" y="3460751"/>
                <a:ext cx="30163" cy="36513"/>
              </a:xfrm>
              <a:custGeom>
                <a:avLst/>
                <a:gdLst/>
                <a:ahLst/>
                <a:cxnLst>
                  <a:cxn ang="0">
                    <a:pos x="49" y="1"/>
                  </a:cxn>
                  <a:cxn ang="0">
                    <a:pos x="49" y="1"/>
                  </a:cxn>
                  <a:cxn ang="0">
                    <a:pos x="24" y="31"/>
                  </a:cxn>
                  <a:cxn ang="0">
                    <a:pos x="12" y="46"/>
                  </a:cxn>
                  <a:cxn ang="0">
                    <a:pos x="1" y="61"/>
                  </a:cxn>
                  <a:cxn ang="0">
                    <a:pos x="1" y="61"/>
                  </a:cxn>
                  <a:cxn ang="0">
                    <a:pos x="0" y="63"/>
                  </a:cxn>
                  <a:cxn ang="0">
                    <a:pos x="1" y="65"/>
                  </a:cxn>
                  <a:cxn ang="0">
                    <a:pos x="1" y="66"/>
                  </a:cxn>
                  <a:cxn ang="0">
                    <a:pos x="3" y="67"/>
                  </a:cxn>
                  <a:cxn ang="0">
                    <a:pos x="4" y="69"/>
                  </a:cxn>
                  <a:cxn ang="0">
                    <a:pos x="6" y="69"/>
                  </a:cxn>
                  <a:cxn ang="0">
                    <a:pos x="8" y="69"/>
                  </a:cxn>
                  <a:cxn ang="0">
                    <a:pos x="9" y="66"/>
                  </a:cxn>
                  <a:cxn ang="0">
                    <a:pos x="9" y="66"/>
                  </a:cxn>
                  <a:cxn ang="0">
                    <a:pos x="20" y="51"/>
                  </a:cxn>
                  <a:cxn ang="0">
                    <a:pos x="32" y="36"/>
                  </a:cxn>
                  <a:cxn ang="0">
                    <a:pos x="56" y="8"/>
                  </a:cxn>
                  <a:cxn ang="0">
                    <a:pos x="56" y="8"/>
                  </a:cxn>
                  <a:cxn ang="0">
                    <a:pos x="57" y="6"/>
                  </a:cxn>
                  <a:cxn ang="0">
                    <a:pos x="58" y="4"/>
                  </a:cxn>
                  <a:cxn ang="0">
                    <a:pos x="57" y="2"/>
                  </a:cxn>
                  <a:cxn ang="0">
                    <a:pos x="56" y="1"/>
                  </a:cxn>
                  <a:cxn ang="0">
                    <a:pos x="54" y="0"/>
                  </a:cxn>
                  <a:cxn ang="0">
                    <a:pos x="52" y="0"/>
                  </a:cxn>
                  <a:cxn ang="0">
                    <a:pos x="50" y="0"/>
                  </a:cxn>
                  <a:cxn ang="0">
                    <a:pos x="49" y="1"/>
                  </a:cxn>
                  <a:cxn ang="0">
                    <a:pos x="49" y="1"/>
                  </a:cxn>
                </a:cxnLst>
                <a:rect l="0" t="0" r="r" b="b"/>
                <a:pathLst>
                  <a:path w="58" h="69">
                    <a:moveTo>
                      <a:pt x="49" y="1"/>
                    </a:moveTo>
                    <a:lnTo>
                      <a:pt x="49" y="1"/>
                    </a:lnTo>
                    <a:lnTo>
                      <a:pt x="24" y="31"/>
                    </a:lnTo>
                    <a:lnTo>
                      <a:pt x="12" y="46"/>
                    </a:lnTo>
                    <a:lnTo>
                      <a:pt x="1" y="61"/>
                    </a:lnTo>
                    <a:lnTo>
                      <a:pt x="1" y="61"/>
                    </a:lnTo>
                    <a:lnTo>
                      <a:pt x="0" y="63"/>
                    </a:lnTo>
                    <a:lnTo>
                      <a:pt x="1" y="65"/>
                    </a:lnTo>
                    <a:lnTo>
                      <a:pt x="1" y="66"/>
                    </a:lnTo>
                    <a:lnTo>
                      <a:pt x="3" y="67"/>
                    </a:lnTo>
                    <a:lnTo>
                      <a:pt x="4" y="69"/>
                    </a:lnTo>
                    <a:lnTo>
                      <a:pt x="6" y="69"/>
                    </a:lnTo>
                    <a:lnTo>
                      <a:pt x="8" y="69"/>
                    </a:lnTo>
                    <a:lnTo>
                      <a:pt x="9" y="66"/>
                    </a:lnTo>
                    <a:lnTo>
                      <a:pt x="9" y="66"/>
                    </a:lnTo>
                    <a:lnTo>
                      <a:pt x="20" y="51"/>
                    </a:lnTo>
                    <a:lnTo>
                      <a:pt x="32" y="36"/>
                    </a:lnTo>
                    <a:lnTo>
                      <a:pt x="56" y="8"/>
                    </a:lnTo>
                    <a:lnTo>
                      <a:pt x="56" y="8"/>
                    </a:lnTo>
                    <a:lnTo>
                      <a:pt x="57" y="6"/>
                    </a:lnTo>
                    <a:lnTo>
                      <a:pt x="58" y="4"/>
                    </a:lnTo>
                    <a:lnTo>
                      <a:pt x="57" y="2"/>
                    </a:lnTo>
                    <a:lnTo>
                      <a:pt x="56" y="1"/>
                    </a:lnTo>
                    <a:lnTo>
                      <a:pt x="54" y="0"/>
                    </a:lnTo>
                    <a:lnTo>
                      <a:pt x="52" y="0"/>
                    </a:lnTo>
                    <a:lnTo>
                      <a:pt x="50" y="0"/>
                    </a:lnTo>
                    <a:lnTo>
                      <a:pt x="49" y="1"/>
                    </a:ln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306"/>
              <p:cNvSpPr/>
              <p:nvPr/>
            </p:nvSpPr>
            <p:spPr bwMode="auto">
              <a:xfrm>
                <a:off x="6704013" y="3514726"/>
                <a:ext cx="34925" cy="36513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43" y="14"/>
                  </a:cxn>
                  <a:cxn ang="0">
                    <a:pos x="29" y="29"/>
                  </a:cxn>
                  <a:cxn ang="0">
                    <a:pos x="14" y="44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7"/>
                  </a:cxn>
                  <a:cxn ang="0">
                    <a:pos x="3" y="68"/>
                  </a:cxn>
                  <a:cxn ang="0">
                    <a:pos x="4" y="68"/>
                  </a:cxn>
                  <a:cxn ang="0">
                    <a:pos x="6" y="68"/>
                  </a:cxn>
                  <a:cxn ang="0">
                    <a:pos x="7" y="67"/>
                  </a:cxn>
                  <a:cxn ang="0">
                    <a:pos x="7" y="67"/>
                  </a:cxn>
                  <a:cxn ang="0">
                    <a:pos x="20" y="51"/>
                  </a:cxn>
                  <a:cxn ang="0">
                    <a:pos x="35" y="35"/>
                  </a:cxn>
                  <a:cxn ang="0">
                    <a:pos x="50" y="20"/>
                  </a:cxn>
                  <a:cxn ang="0">
                    <a:pos x="67" y="7"/>
                  </a:cxn>
                  <a:cxn ang="0">
                    <a:pos x="67" y="7"/>
                  </a:cxn>
                  <a:cxn ang="0">
                    <a:pos x="68" y="6"/>
                  </a:cxn>
                  <a:cxn ang="0">
                    <a:pos x="68" y="4"/>
                  </a:cxn>
                  <a:cxn ang="0">
                    <a:pos x="68" y="3"/>
                  </a:cxn>
                  <a:cxn ang="0">
                    <a:pos x="67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8" h="68">
                    <a:moveTo>
                      <a:pt x="60" y="1"/>
                    </a:moveTo>
                    <a:lnTo>
                      <a:pt x="60" y="1"/>
                    </a:lnTo>
                    <a:lnTo>
                      <a:pt x="43" y="14"/>
                    </a:lnTo>
                    <a:lnTo>
                      <a:pt x="29" y="29"/>
                    </a:lnTo>
                    <a:lnTo>
                      <a:pt x="14" y="44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7"/>
                    </a:lnTo>
                    <a:lnTo>
                      <a:pt x="3" y="68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7" y="67"/>
                    </a:lnTo>
                    <a:lnTo>
                      <a:pt x="7" y="67"/>
                    </a:lnTo>
                    <a:lnTo>
                      <a:pt x="20" y="51"/>
                    </a:lnTo>
                    <a:lnTo>
                      <a:pt x="35" y="35"/>
                    </a:lnTo>
                    <a:lnTo>
                      <a:pt x="50" y="20"/>
                    </a:lnTo>
                    <a:lnTo>
                      <a:pt x="67" y="7"/>
                    </a:lnTo>
                    <a:lnTo>
                      <a:pt x="67" y="7"/>
                    </a:lnTo>
                    <a:lnTo>
                      <a:pt x="68" y="6"/>
                    </a:lnTo>
                    <a:lnTo>
                      <a:pt x="68" y="4"/>
                    </a:lnTo>
                    <a:lnTo>
                      <a:pt x="68" y="3"/>
                    </a:lnTo>
                    <a:lnTo>
                      <a:pt x="67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307"/>
              <p:cNvSpPr/>
              <p:nvPr/>
            </p:nvSpPr>
            <p:spPr bwMode="auto">
              <a:xfrm>
                <a:off x="6704013" y="3554413"/>
                <a:ext cx="26988" cy="38100"/>
              </a:xfrm>
              <a:custGeom>
                <a:avLst/>
                <a:gdLst/>
                <a:ahLst/>
                <a:cxnLst>
                  <a:cxn ang="0">
                    <a:pos x="42" y="6"/>
                  </a:cxn>
                  <a:cxn ang="0">
                    <a:pos x="42" y="6"/>
                  </a:cxn>
                  <a:cxn ang="0">
                    <a:pos x="41" y="9"/>
                  </a:cxn>
                  <a:cxn ang="0">
                    <a:pos x="39" y="13"/>
                  </a:cxn>
                  <a:cxn ang="0">
                    <a:pos x="34" y="20"/>
                  </a:cxn>
                  <a:cxn ang="0">
                    <a:pos x="22" y="33"/>
                  </a:cxn>
                  <a:cxn ang="0">
                    <a:pos x="22" y="33"/>
                  </a:cxn>
                  <a:cxn ang="0">
                    <a:pos x="11" y="47"/>
                  </a:cxn>
                  <a:cxn ang="0">
                    <a:pos x="1" y="62"/>
                  </a:cxn>
                  <a:cxn ang="0">
                    <a:pos x="1" y="62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8"/>
                  </a:cxn>
                  <a:cxn ang="0">
                    <a:pos x="3" y="69"/>
                  </a:cxn>
                  <a:cxn ang="0">
                    <a:pos x="4" y="70"/>
                  </a:cxn>
                  <a:cxn ang="0">
                    <a:pos x="6" y="69"/>
                  </a:cxn>
                  <a:cxn ang="0">
                    <a:pos x="7" y="68"/>
                  </a:cxn>
                  <a:cxn ang="0">
                    <a:pos x="7" y="68"/>
                  </a:cxn>
                  <a:cxn ang="0">
                    <a:pos x="20" y="50"/>
                  </a:cxn>
                  <a:cxn ang="0">
                    <a:pos x="35" y="33"/>
                  </a:cxn>
                  <a:cxn ang="0">
                    <a:pos x="35" y="33"/>
                  </a:cxn>
                  <a:cxn ang="0">
                    <a:pos x="41" y="26"/>
                  </a:cxn>
                  <a:cxn ang="0">
                    <a:pos x="45" y="20"/>
                  </a:cxn>
                  <a:cxn ang="0">
                    <a:pos x="49" y="13"/>
                  </a:cxn>
                  <a:cxn ang="0">
                    <a:pos x="51" y="6"/>
                  </a:cxn>
                  <a:cxn ang="0">
                    <a:pos x="51" y="6"/>
                  </a:cxn>
                  <a:cxn ang="0">
                    <a:pos x="51" y="3"/>
                  </a:cxn>
                  <a:cxn ang="0">
                    <a:pos x="50" y="1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3" y="1"/>
                  </a:cxn>
                  <a:cxn ang="0">
                    <a:pos x="42" y="3"/>
                  </a:cxn>
                  <a:cxn ang="0">
                    <a:pos x="42" y="6"/>
                  </a:cxn>
                  <a:cxn ang="0">
                    <a:pos x="42" y="6"/>
                  </a:cxn>
                </a:cxnLst>
                <a:rect l="0" t="0" r="r" b="b"/>
                <a:pathLst>
                  <a:path w="51" h="70">
                    <a:moveTo>
                      <a:pt x="42" y="6"/>
                    </a:moveTo>
                    <a:lnTo>
                      <a:pt x="42" y="6"/>
                    </a:lnTo>
                    <a:lnTo>
                      <a:pt x="41" y="9"/>
                    </a:lnTo>
                    <a:lnTo>
                      <a:pt x="39" y="13"/>
                    </a:lnTo>
                    <a:lnTo>
                      <a:pt x="34" y="20"/>
                    </a:lnTo>
                    <a:lnTo>
                      <a:pt x="22" y="33"/>
                    </a:lnTo>
                    <a:lnTo>
                      <a:pt x="22" y="33"/>
                    </a:lnTo>
                    <a:lnTo>
                      <a:pt x="11" y="47"/>
                    </a:lnTo>
                    <a:lnTo>
                      <a:pt x="1" y="62"/>
                    </a:lnTo>
                    <a:lnTo>
                      <a:pt x="1" y="62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8"/>
                    </a:lnTo>
                    <a:lnTo>
                      <a:pt x="3" y="69"/>
                    </a:lnTo>
                    <a:lnTo>
                      <a:pt x="4" y="70"/>
                    </a:lnTo>
                    <a:lnTo>
                      <a:pt x="6" y="69"/>
                    </a:lnTo>
                    <a:lnTo>
                      <a:pt x="7" y="68"/>
                    </a:lnTo>
                    <a:lnTo>
                      <a:pt x="7" y="68"/>
                    </a:lnTo>
                    <a:lnTo>
                      <a:pt x="20" y="50"/>
                    </a:lnTo>
                    <a:lnTo>
                      <a:pt x="35" y="33"/>
                    </a:lnTo>
                    <a:lnTo>
                      <a:pt x="35" y="33"/>
                    </a:lnTo>
                    <a:lnTo>
                      <a:pt x="41" y="26"/>
                    </a:lnTo>
                    <a:lnTo>
                      <a:pt x="45" y="20"/>
                    </a:lnTo>
                    <a:lnTo>
                      <a:pt x="49" y="13"/>
                    </a:lnTo>
                    <a:lnTo>
                      <a:pt x="51" y="6"/>
                    </a:lnTo>
                    <a:lnTo>
                      <a:pt x="51" y="6"/>
                    </a:lnTo>
                    <a:lnTo>
                      <a:pt x="51" y="3"/>
                    </a:lnTo>
                    <a:lnTo>
                      <a:pt x="50" y="1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3" y="1"/>
                    </a:lnTo>
                    <a:lnTo>
                      <a:pt x="42" y="3"/>
                    </a:lnTo>
                    <a:lnTo>
                      <a:pt x="42" y="6"/>
                    </a:lnTo>
                    <a:lnTo>
                      <a:pt x="42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308"/>
              <p:cNvSpPr/>
              <p:nvPr/>
            </p:nvSpPr>
            <p:spPr bwMode="auto">
              <a:xfrm>
                <a:off x="6704013" y="3603626"/>
                <a:ext cx="28575" cy="30163"/>
              </a:xfrm>
              <a:custGeom>
                <a:avLst/>
                <a:gdLst/>
                <a:ahLst/>
                <a:cxnLst>
                  <a:cxn ang="0">
                    <a:pos x="46" y="2"/>
                  </a:cxn>
                  <a:cxn ang="0">
                    <a:pos x="46" y="2"/>
                  </a:cxn>
                  <a:cxn ang="0">
                    <a:pos x="22" y="24"/>
                  </a:cxn>
                  <a:cxn ang="0">
                    <a:pos x="1" y="48"/>
                  </a:cxn>
                  <a:cxn ang="0">
                    <a:pos x="1" y="48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1" y="56"/>
                  </a:cxn>
                  <a:cxn ang="0">
                    <a:pos x="3" y="57"/>
                  </a:cxn>
                  <a:cxn ang="0">
                    <a:pos x="4" y="57"/>
                  </a:cxn>
                  <a:cxn ang="0">
                    <a:pos x="6" y="57"/>
                  </a:cxn>
                  <a:cxn ang="0">
                    <a:pos x="7" y="56"/>
                  </a:cxn>
                  <a:cxn ang="0">
                    <a:pos x="7" y="56"/>
                  </a:cxn>
                  <a:cxn ang="0">
                    <a:pos x="30" y="32"/>
                  </a:cxn>
                  <a:cxn ang="0">
                    <a:pos x="52" y="8"/>
                  </a:cxn>
                  <a:cxn ang="0">
                    <a:pos x="52" y="8"/>
                  </a:cxn>
                  <a:cxn ang="0">
                    <a:pos x="53" y="6"/>
                  </a:cxn>
                  <a:cxn ang="0">
                    <a:pos x="53" y="5"/>
                  </a:cxn>
                  <a:cxn ang="0">
                    <a:pos x="53" y="3"/>
                  </a:cxn>
                  <a:cxn ang="0">
                    <a:pos x="52" y="2"/>
                  </a:cxn>
                  <a:cxn ang="0">
                    <a:pos x="51" y="1"/>
                  </a:cxn>
                  <a:cxn ang="0">
                    <a:pos x="49" y="0"/>
                  </a:cxn>
                  <a:cxn ang="0">
                    <a:pos x="47" y="0"/>
                  </a:cxn>
                  <a:cxn ang="0">
                    <a:pos x="46" y="2"/>
                  </a:cxn>
                  <a:cxn ang="0">
                    <a:pos x="46" y="2"/>
                  </a:cxn>
                </a:cxnLst>
                <a:rect l="0" t="0" r="r" b="b"/>
                <a:pathLst>
                  <a:path w="53" h="57">
                    <a:moveTo>
                      <a:pt x="46" y="2"/>
                    </a:moveTo>
                    <a:lnTo>
                      <a:pt x="46" y="2"/>
                    </a:lnTo>
                    <a:lnTo>
                      <a:pt x="22" y="24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1" y="56"/>
                    </a:lnTo>
                    <a:lnTo>
                      <a:pt x="3" y="57"/>
                    </a:lnTo>
                    <a:lnTo>
                      <a:pt x="4" y="57"/>
                    </a:lnTo>
                    <a:lnTo>
                      <a:pt x="6" y="57"/>
                    </a:lnTo>
                    <a:lnTo>
                      <a:pt x="7" y="56"/>
                    </a:lnTo>
                    <a:lnTo>
                      <a:pt x="7" y="56"/>
                    </a:lnTo>
                    <a:lnTo>
                      <a:pt x="30" y="32"/>
                    </a:lnTo>
                    <a:lnTo>
                      <a:pt x="52" y="8"/>
                    </a:lnTo>
                    <a:lnTo>
                      <a:pt x="52" y="8"/>
                    </a:lnTo>
                    <a:lnTo>
                      <a:pt x="53" y="6"/>
                    </a:lnTo>
                    <a:lnTo>
                      <a:pt x="53" y="5"/>
                    </a:lnTo>
                    <a:lnTo>
                      <a:pt x="53" y="3"/>
                    </a:lnTo>
                    <a:lnTo>
                      <a:pt x="52" y="2"/>
                    </a:lnTo>
                    <a:lnTo>
                      <a:pt x="51" y="1"/>
                    </a:lnTo>
                    <a:lnTo>
                      <a:pt x="49" y="0"/>
                    </a:lnTo>
                    <a:lnTo>
                      <a:pt x="47" y="0"/>
                    </a:lnTo>
                    <a:lnTo>
                      <a:pt x="46" y="2"/>
                    </a:lnTo>
                    <a:lnTo>
                      <a:pt x="4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309"/>
              <p:cNvSpPr/>
              <p:nvPr/>
            </p:nvSpPr>
            <p:spPr bwMode="auto">
              <a:xfrm>
                <a:off x="6704013" y="3644901"/>
                <a:ext cx="34925" cy="44450"/>
              </a:xfrm>
              <a:custGeom>
                <a:avLst/>
                <a:gdLst/>
                <a:ahLst/>
                <a:cxnLst>
                  <a:cxn ang="0">
                    <a:pos x="59" y="2"/>
                  </a:cxn>
                  <a:cxn ang="0">
                    <a:pos x="59" y="2"/>
                  </a:cxn>
                  <a:cxn ang="0">
                    <a:pos x="53" y="11"/>
                  </a:cxn>
                  <a:cxn ang="0">
                    <a:pos x="47" y="18"/>
                  </a:cxn>
                  <a:cxn ang="0">
                    <a:pos x="41" y="24"/>
                  </a:cxn>
                  <a:cxn ang="0">
                    <a:pos x="35" y="31"/>
                  </a:cxn>
                  <a:cxn ang="0">
                    <a:pos x="35" y="31"/>
                  </a:cxn>
                  <a:cxn ang="0">
                    <a:pos x="18" y="54"/>
                  </a:cxn>
                  <a:cxn ang="0">
                    <a:pos x="1" y="76"/>
                  </a:cxn>
                  <a:cxn ang="0">
                    <a:pos x="1" y="76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1" y="82"/>
                  </a:cxn>
                  <a:cxn ang="0">
                    <a:pos x="2" y="83"/>
                  </a:cxn>
                  <a:cxn ang="0">
                    <a:pos x="4" y="84"/>
                  </a:cxn>
                  <a:cxn ang="0">
                    <a:pos x="6" y="83"/>
                  </a:cxn>
                  <a:cxn ang="0">
                    <a:pos x="7" y="82"/>
                  </a:cxn>
                  <a:cxn ang="0">
                    <a:pos x="7" y="82"/>
                  </a:cxn>
                  <a:cxn ang="0">
                    <a:pos x="22" y="64"/>
                  </a:cxn>
                  <a:cxn ang="0">
                    <a:pos x="37" y="45"/>
                  </a:cxn>
                  <a:cxn ang="0">
                    <a:pos x="37" y="45"/>
                  </a:cxn>
                  <a:cxn ang="0">
                    <a:pos x="45" y="36"/>
                  </a:cxn>
                  <a:cxn ang="0">
                    <a:pos x="53" y="27"/>
                  </a:cxn>
                  <a:cxn ang="0">
                    <a:pos x="61" y="18"/>
                  </a:cxn>
                  <a:cxn ang="0">
                    <a:pos x="64" y="13"/>
                  </a:cxn>
                  <a:cxn ang="0">
                    <a:pos x="67" y="8"/>
                  </a:cxn>
                  <a:cxn ang="0">
                    <a:pos x="67" y="8"/>
                  </a:cxn>
                  <a:cxn ang="0">
                    <a:pos x="68" y="6"/>
                  </a:cxn>
                  <a:cxn ang="0">
                    <a:pos x="67" y="4"/>
                  </a:cxn>
                  <a:cxn ang="0">
                    <a:pos x="65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59" y="2"/>
                  </a:cxn>
                  <a:cxn ang="0">
                    <a:pos x="59" y="2"/>
                  </a:cxn>
                </a:cxnLst>
                <a:rect l="0" t="0" r="r" b="b"/>
                <a:pathLst>
                  <a:path w="68" h="84">
                    <a:moveTo>
                      <a:pt x="59" y="2"/>
                    </a:moveTo>
                    <a:lnTo>
                      <a:pt x="59" y="2"/>
                    </a:lnTo>
                    <a:lnTo>
                      <a:pt x="53" y="11"/>
                    </a:lnTo>
                    <a:lnTo>
                      <a:pt x="47" y="18"/>
                    </a:lnTo>
                    <a:lnTo>
                      <a:pt x="41" y="24"/>
                    </a:lnTo>
                    <a:lnTo>
                      <a:pt x="35" y="31"/>
                    </a:lnTo>
                    <a:lnTo>
                      <a:pt x="35" y="31"/>
                    </a:lnTo>
                    <a:lnTo>
                      <a:pt x="18" y="54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1" y="82"/>
                    </a:lnTo>
                    <a:lnTo>
                      <a:pt x="2" y="83"/>
                    </a:lnTo>
                    <a:lnTo>
                      <a:pt x="4" y="84"/>
                    </a:lnTo>
                    <a:lnTo>
                      <a:pt x="6" y="83"/>
                    </a:lnTo>
                    <a:lnTo>
                      <a:pt x="7" y="82"/>
                    </a:lnTo>
                    <a:lnTo>
                      <a:pt x="7" y="82"/>
                    </a:lnTo>
                    <a:lnTo>
                      <a:pt x="22" y="64"/>
                    </a:lnTo>
                    <a:lnTo>
                      <a:pt x="37" y="45"/>
                    </a:lnTo>
                    <a:lnTo>
                      <a:pt x="37" y="45"/>
                    </a:lnTo>
                    <a:lnTo>
                      <a:pt x="45" y="36"/>
                    </a:lnTo>
                    <a:lnTo>
                      <a:pt x="53" y="27"/>
                    </a:lnTo>
                    <a:lnTo>
                      <a:pt x="61" y="18"/>
                    </a:lnTo>
                    <a:lnTo>
                      <a:pt x="64" y="13"/>
                    </a:lnTo>
                    <a:lnTo>
                      <a:pt x="67" y="8"/>
                    </a:lnTo>
                    <a:lnTo>
                      <a:pt x="67" y="8"/>
                    </a:lnTo>
                    <a:lnTo>
                      <a:pt x="68" y="6"/>
                    </a:lnTo>
                    <a:lnTo>
                      <a:pt x="67" y="4"/>
                    </a:lnTo>
                    <a:lnTo>
                      <a:pt x="65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59" y="2"/>
                    </a:lnTo>
                    <a:lnTo>
                      <a:pt x="5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310"/>
              <p:cNvSpPr/>
              <p:nvPr/>
            </p:nvSpPr>
            <p:spPr bwMode="auto">
              <a:xfrm>
                <a:off x="6699251" y="3689351"/>
                <a:ext cx="41275" cy="46038"/>
              </a:xfrm>
              <a:custGeom>
                <a:avLst/>
                <a:gdLst/>
                <a:ahLst/>
                <a:cxnLst>
                  <a:cxn ang="0">
                    <a:pos x="71" y="2"/>
                  </a:cxn>
                  <a:cxn ang="0">
                    <a:pos x="71" y="2"/>
                  </a:cxn>
                  <a:cxn ang="0">
                    <a:pos x="62" y="13"/>
                  </a:cxn>
                  <a:cxn ang="0">
                    <a:pos x="53" y="22"/>
                  </a:cxn>
                  <a:cxn ang="0">
                    <a:pos x="34" y="41"/>
                  </a:cxn>
                  <a:cxn ang="0">
                    <a:pos x="25" y="50"/>
                  </a:cxn>
                  <a:cxn ang="0">
                    <a:pos x="17" y="59"/>
                  </a:cxn>
                  <a:cxn ang="0">
                    <a:pos x="9" y="70"/>
                  </a:cxn>
                  <a:cxn ang="0">
                    <a:pos x="1" y="81"/>
                  </a:cxn>
                  <a:cxn ang="0">
                    <a:pos x="1" y="81"/>
                  </a:cxn>
                  <a:cxn ang="0">
                    <a:pos x="0" y="82"/>
                  </a:cxn>
                  <a:cxn ang="0">
                    <a:pos x="1" y="84"/>
                  </a:cxn>
                  <a:cxn ang="0">
                    <a:pos x="2" y="86"/>
                  </a:cxn>
                  <a:cxn ang="0">
                    <a:pos x="3" y="87"/>
                  </a:cxn>
                  <a:cxn ang="0">
                    <a:pos x="4" y="87"/>
                  </a:cxn>
                  <a:cxn ang="0">
                    <a:pos x="6" y="87"/>
                  </a:cxn>
                  <a:cxn ang="0">
                    <a:pos x="9" y="87"/>
                  </a:cxn>
                  <a:cxn ang="0">
                    <a:pos x="10" y="85"/>
                  </a:cxn>
                  <a:cxn ang="0">
                    <a:pos x="10" y="85"/>
                  </a:cxn>
                  <a:cxn ang="0">
                    <a:pos x="17" y="74"/>
                  </a:cxn>
                  <a:cxn ang="0">
                    <a:pos x="25" y="65"/>
                  </a:cxn>
                  <a:cxn ang="0">
                    <a:pos x="33" y="54"/>
                  </a:cxn>
                  <a:cxn ang="0">
                    <a:pos x="43" y="45"/>
                  </a:cxn>
                  <a:cxn ang="0">
                    <a:pos x="61" y="27"/>
                  </a:cxn>
                  <a:cxn ang="0">
                    <a:pos x="71" y="17"/>
                  </a:cxn>
                  <a:cxn ang="0">
                    <a:pos x="79" y="7"/>
                  </a:cxn>
                  <a:cxn ang="0">
                    <a:pos x="79" y="7"/>
                  </a:cxn>
                  <a:cxn ang="0">
                    <a:pos x="79" y="6"/>
                  </a:cxn>
                  <a:cxn ang="0">
                    <a:pos x="79" y="3"/>
                  </a:cxn>
                  <a:cxn ang="0">
                    <a:pos x="78" y="2"/>
                  </a:cxn>
                  <a:cxn ang="0">
                    <a:pos x="77" y="1"/>
                  </a:cxn>
                  <a:cxn ang="0">
                    <a:pos x="74" y="0"/>
                  </a:cxn>
                  <a:cxn ang="0">
                    <a:pos x="72" y="0"/>
                  </a:cxn>
                  <a:cxn ang="0">
                    <a:pos x="71" y="2"/>
                  </a:cxn>
                  <a:cxn ang="0">
                    <a:pos x="71" y="2"/>
                  </a:cxn>
                </a:cxnLst>
                <a:rect l="0" t="0" r="r" b="b"/>
                <a:pathLst>
                  <a:path w="79" h="87">
                    <a:moveTo>
                      <a:pt x="71" y="2"/>
                    </a:moveTo>
                    <a:lnTo>
                      <a:pt x="71" y="2"/>
                    </a:lnTo>
                    <a:lnTo>
                      <a:pt x="62" y="13"/>
                    </a:lnTo>
                    <a:lnTo>
                      <a:pt x="53" y="22"/>
                    </a:lnTo>
                    <a:lnTo>
                      <a:pt x="34" y="41"/>
                    </a:lnTo>
                    <a:lnTo>
                      <a:pt x="25" y="50"/>
                    </a:lnTo>
                    <a:lnTo>
                      <a:pt x="17" y="59"/>
                    </a:lnTo>
                    <a:lnTo>
                      <a:pt x="9" y="70"/>
                    </a:lnTo>
                    <a:lnTo>
                      <a:pt x="1" y="81"/>
                    </a:lnTo>
                    <a:lnTo>
                      <a:pt x="1" y="81"/>
                    </a:lnTo>
                    <a:lnTo>
                      <a:pt x="0" y="82"/>
                    </a:lnTo>
                    <a:lnTo>
                      <a:pt x="1" y="84"/>
                    </a:lnTo>
                    <a:lnTo>
                      <a:pt x="2" y="86"/>
                    </a:lnTo>
                    <a:lnTo>
                      <a:pt x="3" y="87"/>
                    </a:lnTo>
                    <a:lnTo>
                      <a:pt x="4" y="87"/>
                    </a:lnTo>
                    <a:lnTo>
                      <a:pt x="6" y="87"/>
                    </a:lnTo>
                    <a:lnTo>
                      <a:pt x="9" y="87"/>
                    </a:lnTo>
                    <a:lnTo>
                      <a:pt x="10" y="85"/>
                    </a:lnTo>
                    <a:lnTo>
                      <a:pt x="10" y="85"/>
                    </a:lnTo>
                    <a:lnTo>
                      <a:pt x="17" y="74"/>
                    </a:lnTo>
                    <a:lnTo>
                      <a:pt x="25" y="65"/>
                    </a:lnTo>
                    <a:lnTo>
                      <a:pt x="33" y="54"/>
                    </a:lnTo>
                    <a:lnTo>
                      <a:pt x="43" y="45"/>
                    </a:lnTo>
                    <a:lnTo>
                      <a:pt x="61" y="27"/>
                    </a:lnTo>
                    <a:lnTo>
                      <a:pt x="71" y="17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6"/>
                    </a:lnTo>
                    <a:lnTo>
                      <a:pt x="79" y="3"/>
                    </a:lnTo>
                    <a:lnTo>
                      <a:pt x="78" y="2"/>
                    </a:lnTo>
                    <a:lnTo>
                      <a:pt x="77" y="1"/>
                    </a:lnTo>
                    <a:lnTo>
                      <a:pt x="74" y="0"/>
                    </a:lnTo>
                    <a:lnTo>
                      <a:pt x="72" y="0"/>
                    </a:lnTo>
                    <a:lnTo>
                      <a:pt x="71" y="2"/>
                    </a:lnTo>
                    <a:lnTo>
                      <a:pt x="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311"/>
              <p:cNvSpPr/>
              <p:nvPr/>
            </p:nvSpPr>
            <p:spPr bwMode="auto">
              <a:xfrm>
                <a:off x="6732588" y="3716338"/>
                <a:ext cx="23813" cy="33338"/>
              </a:xfrm>
              <a:custGeom>
                <a:avLst/>
                <a:gdLst/>
                <a:ahLst/>
                <a:cxnLst>
                  <a:cxn ang="0">
                    <a:pos x="37" y="2"/>
                  </a:cxn>
                  <a:cxn ang="0">
                    <a:pos x="37" y="2"/>
                  </a:cxn>
                  <a:cxn ang="0">
                    <a:pos x="26" y="18"/>
                  </a:cxn>
                  <a:cxn ang="0">
                    <a:pos x="17" y="33"/>
                  </a:cxn>
                  <a:cxn ang="0">
                    <a:pos x="17" y="33"/>
                  </a:cxn>
                  <a:cxn ang="0">
                    <a:pos x="13" y="39"/>
                  </a:cxn>
                  <a:cxn ang="0">
                    <a:pos x="8" y="46"/>
                  </a:cxn>
                  <a:cxn ang="0">
                    <a:pos x="5" y="51"/>
                  </a:cxn>
                  <a:cxn ang="0">
                    <a:pos x="2" y="58"/>
                  </a:cxn>
                  <a:cxn ang="0">
                    <a:pos x="2" y="58"/>
                  </a:cxn>
                  <a:cxn ang="0">
                    <a:pos x="0" y="60"/>
                  </a:cxn>
                  <a:cxn ang="0">
                    <a:pos x="2" y="61"/>
                  </a:cxn>
                  <a:cxn ang="0">
                    <a:pos x="3" y="63"/>
                  </a:cxn>
                  <a:cxn ang="0">
                    <a:pos x="5" y="63"/>
                  </a:cxn>
                  <a:cxn ang="0">
                    <a:pos x="6" y="63"/>
                  </a:cxn>
                  <a:cxn ang="0">
                    <a:pos x="8" y="63"/>
                  </a:cxn>
                  <a:cxn ang="0">
                    <a:pos x="9" y="62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3" y="54"/>
                  </a:cxn>
                  <a:cxn ang="0">
                    <a:pos x="18" y="48"/>
                  </a:cxn>
                  <a:cxn ang="0">
                    <a:pos x="22" y="42"/>
                  </a:cxn>
                  <a:cxn ang="0">
                    <a:pos x="26" y="35"/>
                  </a:cxn>
                  <a:cxn ang="0">
                    <a:pos x="26" y="35"/>
                  </a:cxn>
                  <a:cxn ang="0">
                    <a:pos x="36" y="21"/>
                  </a:cxn>
                  <a:cxn ang="0">
                    <a:pos x="45" y="7"/>
                  </a:cxn>
                  <a:cxn ang="0">
                    <a:pos x="45" y="7"/>
                  </a:cxn>
                  <a:cxn ang="0">
                    <a:pos x="46" y="5"/>
                  </a:cxn>
                  <a:cxn ang="0">
                    <a:pos x="46" y="3"/>
                  </a:cxn>
                  <a:cxn ang="0">
                    <a:pos x="45" y="2"/>
                  </a:cxn>
                  <a:cxn ang="0">
                    <a:pos x="44" y="1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7" y="2"/>
                  </a:cxn>
                  <a:cxn ang="0">
                    <a:pos x="37" y="2"/>
                  </a:cxn>
                </a:cxnLst>
                <a:rect l="0" t="0" r="r" b="b"/>
                <a:pathLst>
                  <a:path w="46" h="63">
                    <a:moveTo>
                      <a:pt x="37" y="2"/>
                    </a:moveTo>
                    <a:lnTo>
                      <a:pt x="37" y="2"/>
                    </a:lnTo>
                    <a:lnTo>
                      <a:pt x="26" y="18"/>
                    </a:lnTo>
                    <a:lnTo>
                      <a:pt x="17" y="33"/>
                    </a:lnTo>
                    <a:lnTo>
                      <a:pt x="17" y="33"/>
                    </a:lnTo>
                    <a:lnTo>
                      <a:pt x="13" y="39"/>
                    </a:lnTo>
                    <a:lnTo>
                      <a:pt x="8" y="46"/>
                    </a:lnTo>
                    <a:lnTo>
                      <a:pt x="5" y="51"/>
                    </a:lnTo>
                    <a:lnTo>
                      <a:pt x="2" y="58"/>
                    </a:lnTo>
                    <a:lnTo>
                      <a:pt x="2" y="58"/>
                    </a:lnTo>
                    <a:lnTo>
                      <a:pt x="0" y="60"/>
                    </a:lnTo>
                    <a:lnTo>
                      <a:pt x="2" y="61"/>
                    </a:lnTo>
                    <a:lnTo>
                      <a:pt x="3" y="63"/>
                    </a:lnTo>
                    <a:lnTo>
                      <a:pt x="5" y="63"/>
                    </a:lnTo>
                    <a:lnTo>
                      <a:pt x="6" y="63"/>
                    </a:lnTo>
                    <a:lnTo>
                      <a:pt x="8" y="63"/>
                    </a:lnTo>
                    <a:lnTo>
                      <a:pt x="9" y="62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3" y="54"/>
                    </a:lnTo>
                    <a:lnTo>
                      <a:pt x="18" y="48"/>
                    </a:lnTo>
                    <a:lnTo>
                      <a:pt x="22" y="42"/>
                    </a:lnTo>
                    <a:lnTo>
                      <a:pt x="26" y="35"/>
                    </a:lnTo>
                    <a:lnTo>
                      <a:pt x="26" y="35"/>
                    </a:lnTo>
                    <a:lnTo>
                      <a:pt x="36" y="21"/>
                    </a:lnTo>
                    <a:lnTo>
                      <a:pt x="45" y="7"/>
                    </a:lnTo>
                    <a:lnTo>
                      <a:pt x="45" y="7"/>
                    </a:lnTo>
                    <a:lnTo>
                      <a:pt x="46" y="5"/>
                    </a:lnTo>
                    <a:lnTo>
                      <a:pt x="46" y="3"/>
                    </a:lnTo>
                    <a:lnTo>
                      <a:pt x="45" y="2"/>
                    </a:lnTo>
                    <a:lnTo>
                      <a:pt x="44" y="1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7" y="2"/>
                    </a:lnTo>
                    <a:lnTo>
                      <a:pt x="3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312"/>
              <p:cNvSpPr/>
              <p:nvPr/>
            </p:nvSpPr>
            <p:spPr bwMode="auto">
              <a:xfrm>
                <a:off x="6786563" y="3716338"/>
                <a:ext cx="25400" cy="33338"/>
              </a:xfrm>
              <a:custGeom>
                <a:avLst/>
                <a:gdLst/>
                <a:ahLst/>
                <a:cxnLst>
                  <a:cxn ang="0">
                    <a:pos x="41" y="1"/>
                  </a:cxn>
                  <a:cxn ang="0">
                    <a:pos x="41" y="1"/>
                  </a:cxn>
                  <a:cxn ang="0">
                    <a:pos x="36" y="7"/>
                  </a:cxn>
                  <a:cxn ang="0">
                    <a:pos x="31" y="15"/>
                  </a:cxn>
                  <a:cxn ang="0">
                    <a:pos x="22" y="28"/>
                  </a:cxn>
                  <a:cxn ang="0">
                    <a:pos x="22" y="28"/>
                  </a:cxn>
                  <a:cxn ang="0">
                    <a:pos x="17" y="35"/>
                  </a:cxn>
                  <a:cxn ang="0">
                    <a:pos x="11" y="43"/>
                  </a:cxn>
                  <a:cxn ang="0">
                    <a:pos x="11" y="43"/>
                  </a:cxn>
                  <a:cxn ang="0">
                    <a:pos x="9" y="47"/>
                  </a:cxn>
                  <a:cxn ang="0">
                    <a:pos x="6" y="50"/>
                  </a:cxn>
                  <a:cxn ang="0">
                    <a:pos x="3" y="53"/>
                  </a:cxn>
                  <a:cxn ang="0">
                    <a:pos x="0" y="57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3" y="63"/>
                  </a:cxn>
                  <a:cxn ang="0">
                    <a:pos x="4" y="64"/>
                  </a:cxn>
                  <a:cxn ang="0">
                    <a:pos x="6" y="64"/>
                  </a:cxn>
                  <a:cxn ang="0">
                    <a:pos x="7" y="63"/>
                  </a:cxn>
                  <a:cxn ang="0">
                    <a:pos x="8" y="61"/>
                  </a:cxn>
                  <a:cxn ang="0">
                    <a:pos x="8" y="61"/>
                  </a:cxn>
                  <a:cxn ang="0">
                    <a:pos x="10" y="59"/>
                  </a:cxn>
                  <a:cxn ang="0">
                    <a:pos x="12" y="58"/>
                  </a:cxn>
                  <a:cxn ang="0">
                    <a:pos x="15" y="56"/>
                  </a:cxn>
                  <a:cxn ang="0">
                    <a:pos x="16" y="55"/>
                  </a:cxn>
                  <a:cxn ang="0">
                    <a:pos x="16" y="55"/>
                  </a:cxn>
                  <a:cxn ang="0">
                    <a:pos x="21" y="46"/>
                  </a:cxn>
                  <a:cxn ang="0">
                    <a:pos x="24" y="41"/>
                  </a:cxn>
                  <a:cxn ang="0">
                    <a:pos x="27" y="36"/>
                  </a:cxn>
                  <a:cxn ang="0">
                    <a:pos x="27" y="36"/>
                  </a:cxn>
                  <a:cxn ang="0">
                    <a:pos x="32" y="29"/>
                  </a:cxn>
                  <a:cxn ang="0">
                    <a:pos x="37" y="22"/>
                  </a:cxn>
                  <a:cxn ang="0">
                    <a:pos x="43" y="15"/>
                  </a:cxn>
                  <a:cxn ang="0">
                    <a:pos x="49" y="8"/>
                  </a:cxn>
                  <a:cxn ang="0">
                    <a:pos x="49" y="8"/>
                  </a:cxn>
                  <a:cxn ang="0">
                    <a:pos x="50" y="6"/>
                  </a:cxn>
                  <a:cxn ang="0">
                    <a:pos x="50" y="4"/>
                  </a:cxn>
                  <a:cxn ang="0">
                    <a:pos x="49" y="2"/>
                  </a:cxn>
                  <a:cxn ang="0">
                    <a:pos x="48" y="1"/>
                  </a:cxn>
                  <a:cxn ang="0">
                    <a:pos x="47" y="0"/>
                  </a:cxn>
                  <a:cxn ang="0">
                    <a:pos x="45" y="0"/>
                  </a:cxn>
                  <a:cxn ang="0">
                    <a:pos x="44" y="0"/>
                  </a:cxn>
                  <a:cxn ang="0">
                    <a:pos x="41" y="1"/>
                  </a:cxn>
                  <a:cxn ang="0">
                    <a:pos x="41" y="1"/>
                  </a:cxn>
                </a:cxnLst>
                <a:rect l="0" t="0" r="r" b="b"/>
                <a:pathLst>
                  <a:path w="50" h="64">
                    <a:moveTo>
                      <a:pt x="41" y="1"/>
                    </a:moveTo>
                    <a:lnTo>
                      <a:pt x="41" y="1"/>
                    </a:lnTo>
                    <a:lnTo>
                      <a:pt x="36" y="7"/>
                    </a:lnTo>
                    <a:lnTo>
                      <a:pt x="31" y="15"/>
                    </a:lnTo>
                    <a:lnTo>
                      <a:pt x="22" y="28"/>
                    </a:lnTo>
                    <a:lnTo>
                      <a:pt x="22" y="28"/>
                    </a:lnTo>
                    <a:lnTo>
                      <a:pt x="17" y="35"/>
                    </a:lnTo>
                    <a:lnTo>
                      <a:pt x="11" y="43"/>
                    </a:lnTo>
                    <a:lnTo>
                      <a:pt x="11" y="43"/>
                    </a:lnTo>
                    <a:lnTo>
                      <a:pt x="9" y="47"/>
                    </a:lnTo>
                    <a:lnTo>
                      <a:pt x="6" y="50"/>
                    </a:lnTo>
                    <a:lnTo>
                      <a:pt x="3" y="53"/>
                    </a:lnTo>
                    <a:lnTo>
                      <a:pt x="0" y="57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3" y="63"/>
                    </a:lnTo>
                    <a:lnTo>
                      <a:pt x="4" y="64"/>
                    </a:lnTo>
                    <a:lnTo>
                      <a:pt x="6" y="64"/>
                    </a:lnTo>
                    <a:lnTo>
                      <a:pt x="7" y="63"/>
                    </a:lnTo>
                    <a:lnTo>
                      <a:pt x="8" y="61"/>
                    </a:lnTo>
                    <a:lnTo>
                      <a:pt x="8" y="61"/>
                    </a:lnTo>
                    <a:lnTo>
                      <a:pt x="10" y="59"/>
                    </a:lnTo>
                    <a:lnTo>
                      <a:pt x="12" y="58"/>
                    </a:lnTo>
                    <a:lnTo>
                      <a:pt x="15" y="56"/>
                    </a:lnTo>
                    <a:lnTo>
                      <a:pt x="16" y="55"/>
                    </a:lnTo>
                    <a:lnTo>
                      <a:pt x="16" y="55"/>
                    </a:lnTo>
                    <a:lnTo>
                      <a:pt x="21" y="46"/>
                    </a:lnTo>
                    <a:lnTo>
                      <a:pt x="24" y="41"/>
                    </a:lnTo>
                    <a:lnTo>
                      <a:pt x="27" y="36"/>
                    </a:lnTo>
                    <a:lnTo>
                      <a:pt x="27" y="36"/>
                    </a:lnTo>
                    <a:lnTo>
                      <a:pt x="32" y="29"/>
                    </a:lnTo>
                    <a:lnTo>
                      <a:pt x="37" y="22"/>
                    </a:lnTo>
                    <a:lnTo>
                      <a:pt x="43" y="15"/>
                    </a:lnTo>
                    <a:lnTo>
                      <a:pt x="49" y="8"/>
                    </a:lnTo>
                    <a:lnTo>
                      <a:pt x="49" y="8"/>
                    </a:lnTo>
                    <a:lnTo>
                      <a:pt x="50" y="6"/>
                    </a:lnTo>
                    <a:lnTo>
                      <a:pt x="50" y="4"/>
                    </a:lnTo>
                    <a:lnTo>
                      <a:pt x="49" y="2"/>
                    </a:lnTo>
                    <a:lnTo>
                      <a:pt x="48" y="1"/>
                    </a:lnTo>
                    <a:lnTo>
                      <a:pt x="47" y="0"/>
                    </a:lnTo>
                    <a:lnTo>
                      <a:pt x="45" y="0"/>
                    </a:lnTo>
                    <a:lnTo>
                      <a:pt x="44" y="0"/>
                    </a:lnTo>
                    <a:lnTo>
                      <a:pt x="41" y="1"/>
                    </a:lnTo>
                    <a:lnTo>
                      <a:pt x="4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313"/>
              <p:cNvSpPr/>
              <p:nvPr/>
            </p:nvSpPr>
            <p:spPr bwMode="auto">
              <a:xfrm>
                <a:off x="6829426" y="3713163"/>
                <a:ext cx="20638" cy="34925"/>
              </a:xfrm>
              <a:custGeom>
                <a:avLst/>
                <a:gdLst/>
                <a:ahLst/>
                <a:cxnLst>
                  <a:cxn ang="0">
                    <a:pos x="31" y="3"/>
                  </a:cxn>
                  <a:cxn ang="0">
                    <a:pos x="31" y="3"/>
                  </a:cxn>
                  <a:cxn ang="0">
                    <a:pos x="28" y="10"/>
                  </a:cxn>
                  <a:cxn ang="0">
                    <a:pos x="24" y="17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0" y="37"/>
                  </a:cxn>
                  <a:cxn ang="0">
                    <a:pos x="6" y="44"/>
                  </a:cxn>
                  <a:cxn ang="0">
                    <a:pos x="0" y="59"/>
                  </a:cxn>
                  <a:cxn ang="0">
                    <a:pos x="0" y="59"/>
                  </a:cxn>
                  <a:cxn ang="0">
                    <a:pos x="0" y="61"/>
                  </a:cxn>
                  <a:cxn ang="0">
                    <a:pos x="0" y="63"/>
                  </a:cxn>
                  <a:cxn ang="0">
                    <a:pos x="3" y="66"/>
                  </a:cxn>
                  <a:cxn ang="0">
                    <a:pos x="4" y="66"/>
                  </a:cxn>
                  <a:cxn ang="0">
                    <a:pos x="6" y="66"/>
                  </a:cxn>
                  <a:cxn ang="0">
                    <a:pos x="7" y="65"/>
                  </a:cxn>
                  <a:cxn ang="0">
                    <a:pos x="8" y="64"/>
                  </a:cxn>
                  <a:cxn ang="0">
                    <a:pos x="8" y="64"/>
                  </a:cxn>
                  <a:cxn ang="0">
                    <a:pos x="16" y="48"/>
                  </a:cxn>
                  <a:cxn ang="0">
                    <a:pos x="21" y="39"/>
                  </a:cxn>
                  <a:cxn ang="0">
                    <a:pos x="26" y="31"/>
                  </a:cxn>
                  <a:cxn ang="0">
                    <a:pos x="26" y="31"/>
                  </a:cxn>
                  <a:cxn ang="0">
                    <a:pos x="34" y="20"/>
                  </a:cxn>
                  <a:cxn ang="0">
                    <a:pos x="37" y="12"/>
                  </a:cxn>
                  <a:cxn ang="0">
                    <a:pos x="40" y="6"/>
                  </a:cxn>
                  <a:cxn ang="0">
                    <a:pos x="40" y="6"/>
                  </a:cxn>
                  <a:cxn ang="0">
                    <a:pos x="40" y="4"/>
                  </a:cxn>
                  <a:cxn ang="0">
                    <a:pos x="39" y="2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1" y="3"/>
                  </a:cxn>
                  <a:cxn ang="0">
                    <a:pos x="31" y="3"/>
                  </a:cxn>
                </a:cxnLst>
                <a:rect l="0" t="0" r="r" b="b"/>
                <a:pathLst>
                  <a:path w="40" h="66">
                    <a:moveTo>
                      <a:pt x="31" y="3"/>
                    </a:moveTo>
                    <a:lnTo>
                      <a:pt x="31" y="3"/>
                    </a:lnTo>
                    <a:lnTo>
                      <a:pt x="28" y="10"/>
                    </a:lnTo>
                    <a:lnTo>
                      <a:pt x="24" y="17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0" y="37"/>
                    </a:lnTo>
                    <a:lnTo>
                      <a:pt x="6" y="44"/>
                    </a:lnTo>
                    <a:lnTo>
                      <a:pt x="0" y="59"/>
                    </a:lnTo>
                    <a:lnTo>
                      <a:pt x="0" y="59"/>
                    </a:lnTo>
                    <a:lnTo>
                      <a:pt x="0" y="61"/>
                    </a:lnTo>
                    <a:lnTo>
                      <a:pt x="0" y="63"/>
                    </a:lnTo>
                    <a:lnTo>
                      <a:pt x="3" y="66"/>
                    </a:lnTo>
                    <a:lnTo>
                      <a:pt x="4" y="66"/>
                    </a:lnTo>
                    <a:lnTo>
                      <a:pt x="6" y="66"/>
                    </a:lnTo>
                    <a:lnTo>
                      <a:pt x="7" y="65"/>
                    </a:lnTo>
                    <a:lnTo>
                      <a:pt x="8" y="64"/>
                    </a:lnTo>
                    <a:lnTo>
                      <a:pt x="8" y="64"/>
                    </a:lnTo>
                    <a:lnTo>
                      <a:pt x="16" y="48"/>
                    </a:lnTo>
                    <a:lnTo>
                      <a:pt x="21" y="39"/>
                    </a:lnTo>
                    <a:lnTo>
                      <a:pt x="26" y="31"/>
                    </a:lnTo>
                    <a:lnTo>
                      <a:pt x="26" y="31"/>
                    </a:lnTo>
                    <a:lnTo>
                      <a:pt x="34" y="20"/>
                    </a:lnTo>
                    <a:lnTo>
                      <a:pt x="37" y="12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0" y="4"/>
                    </a:lnTo>
                    <a:lnTo>
                      <a:pt x="39" y="2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1" y="3"/>
                    </a:lnTo>
                    <a:lnTo>
                      <a:pt x="3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314"/>
              <p:cNvSpPr/>
              <p:nvPr/>
            </p:nvSpPr>
            <p:spPr bwMode="auto">
              <a:xfrm>
                <a:off x="6859588" y="3713163"/>
                <a:ext cx="17463" cy="22225"/>
              </a:xfrm>
              <a:custGeom>
                <a:avLst/>
                <a:gdLst/>
                <a:ahLst/>
                <a:cxnLst>
                  <a:cxn ang="0">
                    <a:pos x="28" y="1"/>
                  </a:cxn>
                  <a:cxn ang="0">
                    <a:pos x="28" y="1"/>
                  </a:cxn>
                  <a:cxn ang="0">
                    <a:pos x="13" y="17"/>
                  </a:cxn>
                  <a:cxn ang="0">
                    <a:pos x="6" y="26"/>
                  </a:cxn>
                  <a:cxn ang="0">
                    <a:pos x="1" y="35"/>
                  </a:cxn>
                  <a:cxn ang="0">
                    <a:pos x="1" y="35"/>
                  </a:cxn>
                  <a:cxn ang="0">
                    <a:pos x="0" y="37"/>
                  </a:cxn>
                  <a:cxn ang="0">
                    <a:pos x="0" y="39"/>
                  </a:cxn>
                  <a:cxn ang="0">
                    <a:pos x="1" y="40"/>
                  </a:cxn>
                  <a:cxn ang="0">
                    <a:pos x="2" y="41"/>
                  </a:cxn>
                  <a:cxn ang="0">
                    <a:pos x="4" y="42"/>
                  </a:cxn>
                  <a:cxn ang="0">
                    <a:pos x="5" y="42"/>
                  </a:cxn>
                  <a:cxn ang="0">
                    <a:pos x="7" y="41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2"/>
                  </a:cxn>
                  <a:cxn ang="0">
                    <a:pos x="21" y="24"/>
                  </a:cxn>
                  <a:cxn ang="0">
                    <a:pos x="34" y="8"/>
                  </a:cxn>
                  <a:cxn ang="0">
                    <a:pos x="34" y="8"/>
                  </a:cxn>
                  <a:cxn ang="0">
                    <a:pos x="35" y="6"/>
                  </a:cxn>
                  <a:cxn ang="0">
                    <a:pos x="35" y="4"/>
                  </a:cxn>
                  <a:cxn ang="0">
                    <a:pos x="35" y="3"/>
                  </a:cxn>
                  <a:cxn ang="0">
                    <a:pos x="34" y="1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1"/>
                  </a:cxn>
                  <a:cxn ang="0">
                    <a:pos x="28" y="1"/>
                  </a:cxn>
                </a:cxnLst>
                <a:rect l="0" t="0" r="r" b="b"/>
                <a:pathLst>
                  <a:path w="35" h="42">
                    <a:moveTo>
                      <a:pt x="28" y="1"/>
                    </a:moveTo>
                    <a:lnTo>
                      <a:pt x="28" y="1"/>
                    </a:lnTo>
                    <a:lnTo>
                      <a:pt x="13" y="17"/>
                    </a:lnTo>
                    <a:lnTo>
                      <a:pt x="6" y="26"/>
                    </a:lnTo>
                    <a:lnTo>
                      <a:pt x="1" y="35"/>
                    </a:lnTo>
                    <a:lnTo>
                      <a:pt x="1" y="35"/>
                    </a:lnTo>
                    <a:lnTo>
                      <a:pt x="0" y="37"/>
                    </a:lnTo>
                    <a:lnTo>
                      <a:pt x="0" y="39"/>
                    </a:lnTo>
                    <a:lnTo>
                      <a:pt x="1" y="40"/>
                    </a:lnTo>
                    <a:lnTo>
                      <a:pt x="2" y="41"/>
                    </a:lnTo>
                    <a:lnTo>
                      <a:pt x="4" y="42"/>
                    </a:lnTo>
                    <a:lnTo>
                      <a:pt x="5" y="42"/>
                    </a:lnTo>
                    <a:lnTo>
                      <a:pt x="7" y="41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2"/>
                    </a:lnTo>
                    <a:lnTo>
                      <a:pt x="21" y="24"/>
                    </a:lnTo>
                    <a:lnTo>
                      <a:pt x="34" y="8"/>
                    </a:lnTo>
                    <a:lnTo>
                      <a:pt x="34" y="8"/>
                    </a:lnTo>
                    <a:lnTo>
                      <a:pt x="35" y="6"/>
                    </a:lnTo>
                    <a:lnTo>
                      <a:pt x="35" y="4"/>
                    </a:lnTo>
                    <a:lnTo>
                      <a:pt x="35" y="3"/>
                    </a:lnTo>
                    <a:lnTo>
                      <a:pt x="34" y="1"/>
                    </a:lnTo>
                    <a:lnTo>
                      <a:pt x="32" y="0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1"/>
                    </a:lnTo>
                    <a:lnTo>
                      <a:pt x="2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315"/>
              <p:cNvSpPr/>
              <p:nvPr/>
            </p:nvSpPr>
            <p:spPr bwMode="auto">
              <a:xfrm>
                <a:off x="6310313" y="3257551"/>
                <a:ext cx="19050" cy="31750"/>
              </a:xfrm>
              <a:custGeom>
                <a:avLst/>
                <a:gdLst/>
                <a:ahLst/>
                <a:cxnLst>
                  <a:cxn ang="0">
                    <a:pos x="27" y="2"/>
                  </a:cxn>
                  <a:cxn ang="0">
                    <a:pos x="27" y="2"/>
                  </a:cxn>
                  <a:cxn ang="0">
                    <a:pos x="13" y="28"/>
                  </a:cxn>
                  <a:cxn ang="0">
                    <a:pos x="6" y="41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2" y="61"/>
                  </a:cxn>
                  <a:cxn ang="0">
                    <a:pos x="5" y="61"/>
                  </a:cxn>
                  <a:cxn ang="0">
                    <a:pos x="6" y="62"/>
                  </a:cxn>
                  <a:cxn ang="0">
                    <a:pos x="8" y="61"/>
                  </a:cxn>
                  <a:cxn ang="0">
                    <a:pos x="9" y="60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5" y="44"/>
                  </a:cxn>
                  <a:cxn ang="0">
                    <a:pos x="21" y="32"/>
                  </a:cxn>
                  <a:cxn ang="0">
                    <a:pos x="36" y="7"/>
                  </a:cxn>
                  <a:cxn ang="0">
                    <a:pos x="36" y="7"/>
                  </a:cxn>
                  <a:cxn ang="0">
                    <a:pos x="37" y="5"/>
                  </a:cxn>
                  <a:cxn ang="0">
                    <a:pos x="37" y="3"/>
                  </a:cxn>
                  <a:cxn ang="0">
                    <a:pos x="36" y="2"/>
                  </a:cxn>
                  <a:cxn ang="0">
                    <a:pos x="34" y="1"/>
                  </a:cxn>
                  <a:cxn ang="0">
                    <a:pos x="33" y="0"/>
                  </a:cxn>
                  <a:cxn ang="0">
                    <a:pos x="30" y="0"/>
                  </a:cxn>
                  <a:cxn ang="0">
                    <a:pos x="28" y="1"/>
                  </a:cxn>
                  <a:cxn ang="0">
                    <a:pos x="27" y="2"/>
                  </a:cxn>
                  <a:cxn ang="0">
                    <a:pos x="27" y="2"/>
                  </a:cxn>
                </a:cxnLst>
                <a:rect l="0" t="0" r="r" b="b"/>
                <a:pathLst>
                  <a:path w="37" h="62">
                    <a:moveTo>
                      <a:pt x="27" y="2"/>
                    </a:moveTo>
                    <a:lnTo>
                      <a:pt x="27" y="2"/>
                    </a:lnTo>
                    <a:lnTo>
                      <a:pt x="13" y="28"/>
                    </a:lnTo>
                    <a:lnTo>
                      <a:pt x="6" y="41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2" y="61"/>
                    </a:lnTo>
                    <a:lnTo>
                      <a:pt x="5" y="61"/>
                    </a:lnTo>
                    <a:lnTo>
                      <a:pt x="6" y="62"/>
                    </a:lnTo>
                    <a:lnTo>
                      <a:pt x="8" y="61"/>
                    </a:lnTo>
                    <a:lnTo>
                      <a:pt x="9" y="60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5" y="44"/>
                    </a:lnTo>
                    <a:lnTo>
                      <a:pt x="21" y="32"/>
                    </a:lnTo>
                    <a:lnTo>
                      <a:pt x="36" y="7"/>
                    </a:lnTo>
                    <a:lnTo>
                      <a:pt x="36" y="7"/>
                    </a:lnTo>
                    <a:lnTo>
                      <a:pt x="37" y="5"/>
                    </a:lnTo>
                    <a:lnTo>
                      <a:pt x="37" y="3"/>
                    </a:lnTo>
                    <a:lnTo>
                      <a:pt x="36" y="2"/>
                    </a:lnTo>
                    <a:lnTo>
                      <a:pt x="34" y="1"/>
                    </a:lnTo>
                    <a:lnTo>
                      <a:pt x="33" y="0"/>
                    </a:lnTo>
                    <a:lnTo>
                      <a:pt x="30" y="0"/>
                    </a:lnTo>
                    <a:lnTo>
                      <a:pt x="28" y="1"/>
                    </a:lnTo>
                    <a:lnTo>
                      <a:pt x="27" y="2"/>
                    </a:lnTo>
                    <a:lnTo>
                      <a:pt x="2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316"/>
              <p:cNvSpPr/>
              <p:nvPr/>
            </p:nvSpPr>
            <p:spPr bwMode="auto">
              <a:xfrm>
                <a:off x="6348413" y="3241676"/>
                <a:ext cx="26988" cy="34925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34" y="6"/>
                  </a:cxn>
                  <a:cxn ang="0">
                    <a:pos x="30" y="11"/>
                  </a:cxn>
                  <a:cxn ang="0">
                    <a:pos x="22" y="23"/>
                  </a:cxn>
                  <a:cxn ang="0">
                    <a:pos x="22" y="23"/>
                  </a:cxn>
                  <a:cxn ang="0">
                    <a:pos x="11" y="41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1"/>
                  </a:cxn>
                  <a:cxn ang="0">
                    <a:pos x="1" y="63"/>
                  </a:cxn>
                  <a:cxn ang="0">
                    <a:pos x="2" y="64"/>
                  </a:cxn>
                  <a:cxn ang="0">
                    <a:pos x="3" y="65"/>
                  </a:cxn>
                  <a:cxn ang="0">
                    <a:pos x="5" y="66"/>
                  </a:cxn>
                  <a:cxn ang="0">
                    <a:pos x="6" y="66"/>
                  </a:cxn>
                  <a:cxn ang="0">
                    <a:pos x="8" y="65"/>
                  </a:cxn>
                  <a:cxn ang="0">
                    <a:pos x="9" y="63"/>
                  </a:cxn>
                  <a:cxn ang="0">
                    <a:pos x="9" y="63"/>
                  </a:cxn>
                  <a:cxn ang="0">
                    <a:pos x="19" y="47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36" y="18"/>
                  </a:cxn>
                  <a:cxn ang="0">
                    <a:pos x="40" y="13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6"/>
                  </a:cxn>
                  <a:cxn ang="0">
                    <a:pos x="49" y="4"/>
                  </a:cxn>
                  <a:cxn ang="0">
                    <a:pos x="48" y="3"/>
                  </a:cxn>
                  <a:cxn ang="0">
                    <a:pos x="47" y="1"/>
                  </a:cxn>
                  <a:cxn ang="0">
                    <a:pos x="44" y="0"/>
                  </a:cxn>
                  <a:cxn ang="0">
                    <a:pos x="41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9" h="66">
                    <a:moveTo>
                      <a:pt x="39" y="1"/>
                    </a:moveTo>
                    <a:lnTo>
                      <a:pt x="39" y="1"/>
                    </a:lnTo>
                    <a:lnTo>
                      <a:pt x="34" y="6"/>
                    </a:lnTo>
                    <a:lnTo>
                      <a:pt x="30" y="11"/>
                    </a:lnTo>
                    <a:lnTo>
                      <a:pt x="22" y="23"/>
                    </a:lnTo>
                    <a:lnTo>
                      <a:pt x="22" y="23"/>
                    </a:lnTo>
                    <a:lnTo>
                      <a:pt x="11" y="41"/>
                    </a:lnTo>
                    <a:lnTo>
                      <a:pt x="1" y="59"/>
                    </a:lnTo>
                    <a:lnTo>
                      <a:pt x="1" y="59"/>
                    </a:lnTo>
                    <a:lnTo>
                      <a:pt x="0" y="61"/>
                    </a:lnTo>
                    <a:lnTo>
                      <a:pt x="1" y="63"/>
                    </a:lnTo>
                    <a:lnTo>
                      <a:pt x="2" y="64"/>
                    </a:lnTo>
                    <a:lnTo>
                      <a:pt x="3" y="65"/>
                    </a:lnTo>
                    <a:lnTo>
                      <a:pt x="5" y="66"/>
                    </a:lnTo>
                    <a:lnTo>
                      <a:pt x="6" y="66"/>
                    </a:lnTo>
                    <a:lnTo>
                      <a:pt x="8" y="65"/>
                    </a:lnTo>
                    <a:lnTo>
                      <a:pt x="9" y="63"/>
                    </a:lnTo>
                    <a:lnTo>
                      <a:pt x="9" y="63"/>
                    </a:lnTo>
                    <a:lnTo>
                      <a:pt x="19" y="47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36" y="18"/>
                    </a:lnTo>
                    <a:lnTo>
                      <a:pt x="40" y="13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6"/>
                    </a:lnTo>
                    <a:lnTo>
                      <a:pt x="49" y="4"/>
                    </a:lnTo>
                    <a:lnTo>
                      <a:pt x="48" y="3"/>
                    </a:lnTo>
                    <a:lnTo>
                      <a:pt x="47" y="1"/>
                    </a:lnTo>
                    <a:lnTo>
                      <a:pt x="44" y="0"/>
                    </a:lnTo>
                    <a:lnTo>
                      <a:pt x="41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317"/>
              <p:cNvSpPr/>
              <p:nvPr/>
            </p:nvSpPr>
            <p:spPr bwMode="auto">
              <a:xfrm>
                <a:off x="6388101" y="3217863"/>
                <a:ext cx="19050" cy="42863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0" y="22"/>
                  </a:cxn>
                  <a:cxn ang="0">
                    <a:pos x="15" y="39"/>
                  </a:cxn>
                  <a:cxn ang="0">
                    <a:pos x="8" y="57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1" y="79"/>
                  </a:cxn>
                  <a:cxn ang="0">
                    <a:pos x="2" y="80"/>
                  </a:cxn>
                  <a:cxn ang="0">
                    <a:pos x="4" y="81"/>
                  </a:cxn>
                  <a:cxn ang="0">
                    <a:pos x="5" y="81"/>
                  </a:cxn>
                  <a:cxn ang="0">
                    <a:pos x="7" y="80"/>
                  </a:cxn>
                  <a:cxn ang="0">
                    <a:pos x="8" y="79"/>
                  </a:cxn>
                  <a:cxn ang="0">
                    <a:pos x="8" y="79"/>
                  </a:cxn>
                  <a:cxn ang="0">
                    <a:pos x="16" y="61"/>
                  </a:cxn>
                  <a:cxn ang="0">
                    <a:pos x="23" y="43"/>
                  </a:cxn>
                  <a:cxn ang="0">
                    <a:pos x="30" y="25"/>
                  </a:cxn>
                  <a:cxn ang="0">
                    <a:pos x="35" y="6"/>
                  </a:cxn>
                  <a:cxn ang="0">
                    <a:pos x="35" y="6"/>
                  </a:cxn>
                  <a:cxn ang="0">
                    <a:pos x="35" y="4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5" h="81">
                    <a:moveTo>
                      <a:pt x="26" y="3"/>
                    </a:moveTo>
                    <a:lnTo>
                      <a:pt x="26" y="3"/>
                    </a:lnTo>
                    <a:lnTo>
                      <a:pt x="20" y="22"/>
                    </a:lnTo>
                    <a:lnTo>
                      <a:pt x="15" y="39"/>
                    </a:lnTo>
                    <a:lnTo>
                      <a:pt x="8" y="57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1" y="79"/>
                    </a:lnTo>
                    <a:lnTo>
                      <a:pt x="2" y="80"/>
                    </a:lnTo>
                    <a:lnTo>
                      <a:pt x="4" y="81"/>
                    </a:lnTo>
                    <a:lnTo>
                      <a:pt x="5" y="81"/>
                    </a:lnTo>
                    <a:lnTo>
                      <a:pt x="7" y="80"/>
                    </a:lnTo>
                    <a:lnTo>
                      <a:pt x="8" y="79"/>
                    </a:lnTo>
                    <a:lnTo>
                      <a:pt x="8" y="79"/>
                    </a:lnTo>
                    <a:lnTo>
                      <a:pt x="16" y="61"/>
                    </a:lnTo>
                    <a:lnTo>
                      <a:pt x="23" y="43"/>
                    </a:lnTo>
                    <a:lnTo>
                      <a:pt x="30" y="25"/>
                    </a:lnTo>
                    <a:lnTo>
                      <a:pt x="35" y="6"/>
                    </a:lnTo>
                    <a:lnTo>
                      <a:pt x="35" y="6"/>
                    </a:lnTo>
                    <a:lnTo>
                      <a:pt x="35" y="4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318"/>
              <p:cNvSpPr/>
              <p:nvPr/>
            </p:nvSpPr>
            <p:spPr bwMode="auto">
              <a:xfrm>
                <a:off x="6411913" y="3201988"/>
                <a:ext cx="23813" cy="47625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30" y="10"/>
                  </a:cxn>
                  <a:cxn ang="0">
                    <a:pos x="26" y="19"/>
                  </a:cxn>
                  <a:cxn ang="0">
                    <a:pos x="24" y="28"/>
                  </a:cxn>
                  <a:cxn ang="0">
                    <a:pos x="22" y="37"/>
                  </a:cxn>
                  <a:cxn ang="0">
                    <a:pos x="22" y="37"/>
                  </a:cxn>
                  <a:cxn ang="0">
                    <a:pos x="19" y="50"/>
                  </a:cxn>
                  <a:cxn ang="0">
                    <a:pos x="14" y="62"/>
                  </a:cxn>
                  <a:cxn ang="0">
                    <a:pos x="7" y="73"/>
                  </a:cxn>
                  <a:cxn ang="0">
                    <a:pos x="1" y="86"/>
                  </a:cxn>
                  <a:cxn ang="0">
                    <a:pos x="1" y="86"/>
                  </a:cxn>
                  <a:cxn ang="0">
                    <a:pos x="0" y="88"/>
                  </a:cxn>
                  <a:cxn ang="0">
                    <a:pos x="0" y="89"/>
                  </a:cxn>
                  <a:cxn ang="0">
                    <a:pos x="1" y="91"/>
                  </a:cxn>
                  <a:cxn ang="0">
                    <a:pos x="3" y="92"/>
                  </a:cxn>
                  <a:cxn ang="0">
                    <a:pos x="4" y="92"/>
                  </a:cxn>
                  <a:cxn ang="0">
                    <a:pos x="6" y="92"/>
                  </a:cxn>
                  <a:cxn ang="0">
                    <a:pos x="7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19" y="70"/>
                  </a:cxn>
                  <a:cxn ang="0">
                    <a:pos x="27" y="51"/>
                  </a:cxn>
                  <a:cxn ang="0">
                    <a:pos x="27" y="51"/>
                  </a:cxn>
                  <a:cxn ang="0">
                    <a:pos x="31" y="39"/>
                  </a:cxn>
                  <a:cxn ang="0">
                    <a:pos x="33" y="28"/>
                  </a:cxn>
                  <a:cxn ang="0">
                    <a:pos x="37" y="17"/>
                  </a:cxn>
                  <a:cxn ang="0">
                    <a:pos x="40" y="12"/>
                  </a:cxn>
                  <a:cxn ang="0">
                    <a:pos x="43" y="7"/>
                  </a:cxn>
                  <a:cxn ang="0">
                    <a:pos x="43" y="7"/>
                  </a:cxn>
                  <a:cxn ang="0">
                    <a:pos x="44" y="5"/>
                  </a:cxn>
                  <a:cxn ang="0">
                    <a:pos x="43" y="3"/>
                  </a:cxn>
                  <a:cxn ang="0">
                    <a:pos x="43" y="2"/>
                  </a:cxn>
                  <a:cxn ang="0">
                    <a:pos x="41" y="1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4" h="92">
                    <a:moveTo>
                      <a:pt x="34" y="2"/>
                    </a:moveTo>
                    <a:lnTo>
                      <a:pt x="34" y="2"/>
                    </a:lnTo>
                    <a:lnTo>
                      <a:pt x="30" y="10"/>
                    </a:lnTo>
                    <a:lnTo>
                      <a:pt x="26" y="19"/>
                    </a:lnTo>
                    <a:lnTo>
                      <a:pt x="24" y="28"/>
                    </a:lnTo>
                    <a:lnTo>
                      <a:pt x="22" y="37"/>
                    </a:lnTo>
                    <a:lnTo>
                      <a:pt x="22" y="37"/>
                    </a:lnTo>
                    <a:lnTo>
                      <a:pt x="19" y="50"/>
                    </a:lnTo>
                    <a:lnTo>
                      <a:pt x="14" y="62"/>
                    </a:lnTo>
                    <a:lnTo>
                      <a:pt x="7" y="73"/>
                    </a:lnTo>
                    <a:lnTo>
                      <a:pt x="1" y="86"/>
                    </a:lnTo>
                    <a:lnTo>
                      <a:pt x="1" y="86"/>
                    </a:lnTo>
                    <a:lnTo>
                      <a:pt x="0" y="88"/>
                    </a:lnTo>
                    <a:lnTo>
                      <a:pt x="0" y="89"/>
                    </a:lnTo>
                    <a:lnTo>
                      <a:pt x="1" y="91"/>
                    </a:lnTo>
                    <a:lnTo>
                      <a:pt x="3" y="92"/>
                    </a:lnTo>
                    <a:lnTo>
                      <a:pt x="4" y="92"/>
                    </a:lnTo>
                    <a:lnTo>
                      <a:pt x="6" y="92"/>
                    </a:lnTo>
                    <a:lnTo>
                      <a:pt x="7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9" y="70"/>
                    </a:lnTo>
                    <a:lnTo>
                      <a:pt x="27" y="51"/>
                    </a:lnTo>
                    <a:lnTo>
                      <a:pt x="27" y="51"/>
                    </a:lnTo>
                    <a:lnTo>
                      <a:pt x="31" y="39"/>
                    </a:lnTo>
                    <a:lnTo>
                      <a:pt x="33" y="28"/>
                    </a:lnTo>
                    <a:lnTo>
                      <a:pt x="37" y="17"/>
                    </a:lnTo>
                    <a:lnTo>
                      <a:pt x="40" y="12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4" y="5"/>
                    </a:lnTo>
                    <a:lnTo>
                      <a:pt x="43" y="3"/>
                    </a:lnTo>
                    <a:lnTo>
                      <a:pt x="43" y="2"/>
                    </a:lnTo>
                    <a:lnTo>
                      <a:pt x="41" y="1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319"/>
              <p:cNvSpPr/>
              <p:nvPr/>
            </p:nvSpPr>
            <p:spPr bwMode="auto">
              <a:xfrm>
                <a:off x="6442076" y="3187701"/>
                <a:ext cx="17463" cy="4921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23" y="16"/>
                  </a:cxn>
                  <a:cxn ang="0">
                    <a:pos x="22" y="26"/>
                  </a:cxn>
                  <a:cxn ang="0">
                    <a:pos x="19" y="37"/>
                  </a:cxn>
                  <a:cxn ang="0">
                    <a:pos x="16" y="48"/>
                  </a:cxn>
                  <a:cxn ang="0">
                    <a:pos x="16" y="48"/>
                  </a:cxn>
                  <a:cxn ang="0">
                    <a:pos x="10" y="67"/>
                  </a:cxn>
                  <a:cxn ang="0">
                    <a:pos x="6" y="77"/>
                  </a:cxn>
                  <a:cxn ang="0">
                    <a:pos x="1" y="85"/>
                  </a:cxn>
                  <a:cxn ang="0">
                    <a:pos x="1" y="85"/>
                  </a:cxn>
                  <a:cxn ang="0">
                    <a:pos x="0" y="87"/>
                  </a:cxn>
                  <a:cxn ang="0">
                    <a:pos x="0" y="89"/>
                  </a:cxn>
                  <a:cxn ang="0">
                    <a:pos x="1" y="90"/>
                  </a:cxn>
                  <a:cxn ang="0">
                    <a:pos x="2" y="91"/>
                  </a:cxn>
                  <a:cxn ang="0">
                    <a:pos x="6" y="92"/>
                  </a:cxn>
                  <a:cxn ang="0">
                    <a:pos x="7" y="91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15" y="82"/>
                  </a:cxn>
                  <a:cxn ang="0">
                    <a:pos x="18" y="73"/>
                  </a:cxn>
                  <a:cxn ang="0">
                    <a:pos x="24" y="54"/>
                  </a:cxn>
                  <a:cxn ang="0">
                    <a:pos x="24" y="54"/>
                  </a:cxn>
                  <a:cxn ang="0">
                    <a:pos x="30" y="30"/>
                  </a:cxn>
                  <a:cxn ang="0">
                    <a:pos x="32" y="18"/>
                  </a:cxn>
                  <a:cxn ang="0">
                    <a:pos x="33" y="4"/>
                  </a:cxn>
                  <a:cxn ang="0">
                    <a:pos x="33" y="4"/>
                  </a:cxn>
                  <a:cxn ang="0">
                    <a:pos x="33" y="2"/>
                  </a:cxn>
                  <a:cxn ang="0">
                    <a:pos x="32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7" y="0"/>
                  </a:cxn>
                  <a:cxn ang="0">
                    <a:pos x="26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3" h="92">
                    <a:moveTo>
                      <a:pt x="24" y="4"/>
                    </a:moveTo>
                    <a:lnTo>
                      <a:pt x="24" y="4"/>
                    </a:lnTo>
                    <a:lnTo>
                      <a:pt x="23" y="16"/>
                    </a:lnTo>
                    <a:lnTo>
                      <a:pt x="22" y="26"/>
                    </a:lnTo>
                    <a:lnTo>
                      <a:pt x="19" y="37"/>
                    </a:lnTo>
                    <a:lnTo>
                      <a:pt x="16" y="48"/>
                    </a:lnTo>
                    <a:lnTo>
                      <a:pt x="16" y="48"/>
                    </a:lnTo>
                    <a:lnTo>
                      <a:pt x="10" y="67"/>
                    </a:lnTo>
                    <a:lnTo>
                      <a:pt x="6" y="77"/>
                    </a:lnTo>
                    <a:lnTo>
                      <a:pt x="1" y="85"/>
                    </a:lnTo>
                    <a:lnTo>
                      <a:pt x="1" y="85"/>
                    </a:lnTo>
                    <a:lnTo>
                      <a:pt x="0" y="87"/>
                    </a:lnTo>
                    <a:lnTo>
                      <a:pt x="0" y="89"/>
                    </a:lnTo>
                    <a:lnTo>
                      <a:pt x="1" y="90"/>
                    </a:lnTo>
                    <a:lnTo>
                      <a:pt x="2" y="91"/>
                    </a:lnTo>
                    <a:lnTo>
                      <a:pt x="6" y="92"/>
                    </a:lnTo>
                    <a:lnTo>
                      <a:pt x="7" y="91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5" y="82"/>
                    </a:lnTo>
                    <a:lnTo>
                      <a:pt x="18" y="73"/>
                    </a:lnTo>
                    <a:lnTo>
                      <a:pt x="24" y="54"/>
                    </a:lnTo>
                    <a:lnTo>
                      <a:pt x="24" y="54"/>
                    </a:lnTo>
                    <a:lnTo>
                      <a:pt x="30" y="30"/>
                    </a:lnTo>
                    <a:lnTo>
                      <a:pt x="32" y="18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3" y="2"/>
                    </a:lnTo>
                    <a:lnTo>
                      <a:pt x="32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6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320"/>
              <p:cNvSpPr/>
              <p:nvPr/>
            </p:nvSpPr>
            <p:spPr bwMode="auto">
              <a:xfrm>
                <a:off x="6475413" y="3162301"/>
                <a:ext cx="15875" cy="42863"/>
              </a:xfrm>
              <a:custGeom>
                <a:avLst/>
                <a:gdLst/>
                <a:ahLst/>
                <a:cxnLst>
                  <a:cxn ang="0">
                    <a:pos x="22" y="3"/>
                  </a:cxn>
                  <a:cxn ang="0">
                    <a:pos x="22" y="3"/>
                  </a:cxn>
                  <a:cxn ang="0">
                    <a:pos x="12" y="40"/>
                  </a:cxn>
                  <a:cxn ang="0">
                    <a:pos x="7" y="57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1" y="80"/>
                  </a:cxn>
                  <a:cxn ang="0">
                    <a:pos x="3" y="81"/>
                  </a:cxn>
                  <a:cxn ang="0">
                    <a:pos x="7" y="80"/>
                  </a:cxn>
                  <a:cxn ang="0">
                    <a:pos x="9" y="79"/>
                  </a:cxn>
                  <a:cxn ang="0">
                    <a:pos x="10" y="78"/>
                  </a:cxn>
                  <a:cxn ang="0">
                    <a:pos x="10" y="78"/>
                  </a:cxn>
                  <a:cxn ang="0">
                    <a:pos x="16" y="60"/>
                  </a:cxn>
                  <a:cxn ang="0">
                    <a:pos x="21" y="42"/>
                  </a:cxn>
                  <a:cxn ang="0">
                    <a:pos x="31" y="6"/>
                  </a:cxn>
                  <a:cxn ang="0">
                    <a:pos x="31" y="6"/>
                  </a:cxn>
                  <a:cxn ang="0">
                    <a:pos x="31" y="4"/>
                  </a:cxn>
                  <a:cxn ang="0">
                    <a:pos x="30" y="2"/>
                  </a:cxn>
                  <a:cxn ang="0">
                    <a:pos x="29" y="1"/>
                  </a:cxn>
                  <a:cxn ang="0">
                    <a:pos x="28" y="0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3" y="2"/>
                  </a:cxn>
                  <a:cxn ang="0">
                    <a:pos x="22" y="3"/>
                  </a:cxn>
                  <a:cxn ang="0">
                    <a:pos x="22" y="3"/>
                  </a:cxn>
                </a:cxnLst>
                <a:rect l="0" t="0" r="r" b="b"/>
                <a:pathLst>
                  <a:path w="31" h="81">
                    <a:moveTo>
                      <a:pt x="22" y="3"/>
                    </a:moveTo>
                    <a:lnTo>
                      <a:pt x="22" y="3"/>
                    </a:lnTo>
                    <a:lnTo>
                      <a:pt x="12" y="40"/>
                    </a:lnTo>
                    <a:lnTo>
                      <a:pt x="7" y="57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1" y="80"/>
                    </a:lnTo>
                    <a:lnTo>
                      <a:pt x="3" y="81"/>
                    </a:lnTo>
                    <a:lnTo>
                      <a:pt x="7" y="80"/>
                    </a:lnTo>
                    <a:lnTo>
                      <a:pt x="9" y="79"/>
                    </a:lnTo>
                    <a:lnTo>
                      <a:pt x="10" y="78"/>
                    </a:lnTo>
                    <a:lnTo>
                      <a:pt x="10" y="78"/>
                    </a:lnTo>
                    <a:lnTo>
                      <a:pt x="16" y="60"/>
                    </a:lnTo>
                    <a:lnTo>
                      <a:pt x="21" y="42"/>
                    </a:lnTo>
                    <a:lnTo>
                      <a:pt x="31" y="6"/>
                    </a:lnTo>
                    <a:lnTo>
                      <a:pt x="31" y="6"/>
                    </a:lnTo>
                    <a:lnTo>
                      <a:pt x="31" y="4"/>
                    </a:lnTo>
                    <a:lnTo>
                      <a:pt x="30" y="2"/>
                    </a:lnTo>
                    <a:lnTo>
                      <a:pt x="29" y="1"/>
                    </a:lnTo>
                    <a:lnTo>
                      <a:pt x="28" y="0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3" y="2"/>
                    </a:lnTo>
                    <a:lnTo>
                      <a:pt x="22" y="3"/>
                    </a:lnTo>
                    <a:lnTo>
                      <a:pt x="2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321"/>
              <p:cNvSpPr/>
              <p:nvPr/>
            </p:nvSpPr>
            <p:spPr bwMode="auto">
              <a:xfrm>
                <a:off x="6500813" y="3133726"/>
                <a:ext cx="12700" cy="46038"/>
              </a:xfrm>
              <a:custGeom>
                <a:avLst/>
                <a:gdLst/>
                <a:ahLst/>
                <a:cxnLst>
                  <a:cxn ang="0">
                    <a:pos x="13" y="6"/>
                  </a:cxn>
                  <a:cxn ang="0">
                    <a:pos x="13" y="6"/>
                  </a:cxn>
                  <a:cxn ang="0">
                    <a:pos x="10" y="13"/>
                  </a:cxn>
                  <a:cxn ang="0">
                    <a:pos x="9" y="20"/>
                  </a:cxn>
                  <a:cxn ang="0">
                    <a:pos x="8" y="27"/>
                  </a:cxn>
                  <a:cxn ang="0">
                    <a:pos x="7" y="36"/>
                  </a:cxn>
                  <a:cxn ang="0">
                    <a:pos x="7" y="36"/>
                  </a:cxn>
                  <a:cxn ang="0">
                    <a:pos x="6" y="48"/>
                  </a:cxn>
                  <a:cxn ang="0">
                    <a:pos x="5" y="59"/>
                  </a:cxn>
                  <a:cxn ang="0">
                    <a:pos x="0" y="82"/>
                  </a:cxn>
                  <a:cxn ang="0">
                    <a:pos x="0" y="82"/>
                  </a:cxn>
                  <a:cxn ang="0">
                    <a:pos x="0" y="84"/>
                  </a:cxn>
                  <a:cxn ang="0">
                    <a:pos x="1" y="86"/>
                  </a:cxn>
                  <a:cxn ang="0">
                    <a:pos x="2" y="87"/>
                  </a:cxn>
                  <a:cxn ang="0">
                    <a:pos x="4" y="88"/>
                  </a:cxn>
                  <a:cxn ang="0">
                    <a:pos x="5" y="88"/>
                  </a:cxn>
                  <a:cxn ang="0">
                    <a:pos x="7" y="88"/>
                  </a:cxn>
                  <a:cxn ang="0">
                    <a:pos x="8" y="86"/>
                  </a:cxn>
                  <a:cxn ang="0">
                    <a:pos x="9" y="85"/>
                  </a:cxn>
                  <a:cxn ang="0">
                    <a:pos x="9" y="85"/>
                  </a:cxn>
                  <a:cxn ang="0">
                    <a:pos x="15" y="64"/>
                  </a:cxn>
                  <a:cxn ang="0">
                    <a:pos x="17" y="52"/>
                  </a:cxn>
                  <a:cxn ang="0">
                    <a:pos x="17" y="42"/>
                  </a:cxn>
                  <a:cxn ang="0">
                    <a:pos x="17" y="42"/>
                  </a:cxn>
                  <a:cxn ang="0">
                    <a:pos x="18" y="32"/>
                  </a:cxn>
                  <a:cxn ang="0">
                    <a:pos x="19" y="2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2" y="3"/>
                  </a:cxn>
                  <a:cxn ang="0">
                    <a:pos x="21" y="1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4" y="1"/>
                  </a:cxn>
                  <a:cxn ang="0">
                    <a:pos x="13" y="3"/>
                  </a:cxn>
                  <a:cxn ang="0">
                    <a:pos x="13" y="6"/>
                  </a:cxn>
                  <a:cxn ang="0">
                    <a:pos x="13" y="6"/>
                  </a:cxn>
                </a:cxnLst>
                <a:rect l="0" t="0" r="r" b="b"/>
                <a:pathLst>
                  <a:path w="22" h="88">
                    <a:moveTo>
                      <a:pt x="13" y="6"/>
                    </a:moveTo>
                    <a:lnTo>
                      <a:pt x="13" y="6"/>
                    </a:lnTo>
                    <a:lnTo>
                      <a:pt x="10" y="13"/>
                    </a:lnTo>
                    <a:lnTo>
                      <a:pt x="9" y="20"/>
                    </a:lnTo>
                    <a:lnTo>
                      <a:pt x="8" y="27"/>
                    </a:lnTo>
                    <a:lnTo>
                      <a:pt x="7" y="36"/>
                    </a:lnTo>
                    <a:lnTo>
                      <a:pt x="7" y="36"/>
                    </a:lnTo>
                    <a:lnTo>
                      <a:pt x="6" y="48"/>
                    </a:lnTo>
                    <a:lnTo>
                      <a:pt x="5" y="59"/>
                    </a:lnTo>
                    <a:lnTo>
                      <a:pt x="0" y="82"/>
                    </a:lnTo>
                    <a:lnTo>
                      <a:pt x="0" y="82"/>
                    </a:lnTo>
                    <a:lnTo>
                      <a:pt x="0" y="84"/>
                    </a:lnTo>
                    <a:lnTo>
                      <a:pt x="1" y="86"/>
                    </a:lnTo>
                    <a:lnTo>
                      <a:pt x="2" y="87"/>
                    </a:lnTo>
                    <a:lnTo>
                      <a:pt x="4" y="88"/>
                    </a:lnTo>
                    <a:lnTo>
                      <a:pt x="5" y="88"/>
                    </a:lnTo>
                    <a:lnTo>
                      <a:pt x="7" y="88"/>
                    </a:lnTo>
                    <a:lnTo>
                      <a:pt x="8" y="86"/>
                    </a:lnTo>
                    <a:lnTo>
                      <a:pt x="9" y="85"/>
                    </a:lnTo>
                    <a:lnTo>
                      <a:pt x="9" y="85"/>
                    </a:lnTo>
                    <a:lnTo>
                      <a:pt x="15" y="64"/>
                    </a:lnTo>
                    <a:lnTo>
                      <a:pt x="17" y="52"/>
                    </a:lnTo>
                    <a:lnTo>
                      <a:pt x="17" y="42"/>
                    </a:lnTo>
                    <a:lnTo>
                      <a:pt x="17" y="42"/>
                    </a:lnTo>
                    <a:lnTo>
                      <a:pt x="18" y="32"/>
                    </a:lnTo>
                    <a:lnTo>
                      <a:pt x="19" y="2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2" y="3"/>
                    </a:lnTo>
                    <a:lnTo>
                      <a:pt x="21" y="1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4" y="1"/>
                    </a:lnTo>
                    <a:lnTo>
                      <a:pt x="13" y="3"/>
                    </a:lnTo>
                    <a:lnTo>
                      <a:pt x="13" y="6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322"/>
              <p:cNvSpPr/>
              <p:nvPr/>
            </p:nvSpPr>
            <p:spPr bwMode="auto">
              <a:xfrm>
                <a:off x="6370638" y="3087688"/>
                <a:ext cx="14288" cy="19050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9" y="15"/>
                  </a:cxn>
                  <a:cxn ang="0">
                    <a:pos x="5" y="22"/>
                  </a:cxn>
                  <a:cxn ang="0">
                    <a:pos x="1" y="29"/>
                  </a:cxn>
                  <a:cxn ang="0">
                    <a:pos x="1" y="29"/>
                  </a:cxn>
                  <a:cxn ang="0">
                    <a:pos x="0" y="31"/>
                  </a:cxn>
                  <a:cxn ang="0">
                    <a:pos x="1" y="34"/>
                  </a:cxn>
                  <a:cxn ang="0">
                    <a:pos x="2" y="35"/>
                  </a:cxn>
                  <a:cxn ang="0">
                    <a:pos x="5" y="36"/>
                  </a:cxn>
                  <a:cxn ang="0">
                    <a:pos x="7" y="36"/>
                  </a:cxn>
                  <a:cxn ang="0">
                    <a:pos x="8" y="35"/>
                  </a:cxn>
                  <a:cxn ang="0">
                    <a:pos x="10" y="34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13" y="25"/>
                  </a:cxn>
                  <a:cxn ang="0">
                    <a:pos x="17" y="19"/>
                  </a:cxn>
                  <a:cxn ang="0">
                    <a:pos x="26" y="7"/>
                  </a:cxn>
                  <a:cxn ang="0">
                    <a:pos x="26" y="7"/>
                  </a:cxn>
                  <a:cxn ang="0">
                    <a:pos x="27" y="6"/>
                  </a:cxn>
                  <a:cxn ang="0">
                    <a:pos x="27" y="3"/>
                  </a:cxn>
                  <a:cxn ang="0">
                    <a:pos x="26" y="2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27" h="36">
                    <a:moveTo>
                      <a:pt x="18" y="2"/>
                    </a:moveTo>
                    <a:lnTo>
                      <a:pt x="18" y="2"/>
                    </a:lnTo>
                    <a:lnTo>
                      <a:pt x="9" y="15"/>
                    </a:lnTo>
                    <a:lnTo>
                      <a:pt x="5" y="22"/>
                    </a:lnTo>
                    <a:lnTo>
                      <a:pt x="1" y="29"/>
                    </a:lnTo>
                    <a:lnTo>
                      <a:pt x="1" y="29"/>
                    </a:lnTo>
                    <a:lnTo>
                      <a:pt x="0" y="31"/>
                    </a:lnTo>
                    <a:lnTo>
                      <a:pt x="1" y="34"/>
                    </a:lnTo>
                    <a:lnTo>
                      <a:pt x="2" y="35"/>
                    </a:lnTo>
                    <a:lnTo>
                      <a:pt x="5" y="36"/>
                    </a:lnTo>
                    <a:lnTo>
                      <a:pt x="7" y="36"/>
                    </a:lnTo>
                    <a:lnTo>
                      <a:pt x="8" y="35"/>
                    </a:lnTo>
                    <a:lnTo>
                      <a:pt x="10" y="34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13" y="25"/>
                    </a:lnTo>
                    <a:lnTo>
                      <a:pt x="17" y="19"/>
                    </a:lnTo>
                    <a:lnTo>
                      <a:pt x="26" y="7"/>
                    </a:lnTo>
                    <a:lnTo>
                      <a:pt x="26" y="7"/>
                    </a:lnTo>
                    <a:lnTo>
                      <a:pt x="27" y="6"/>
                    </a:lnTo>
                    <a:lnTo>
                      <a:pt x="27" y="3"/>
                    </a:lnTo>
                    <a:lnTo>
                      <a:pt x="26" y="2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323"/>
              <p:cNvSpPr/>
              <p:nvPr/>
            </p:nvSpPr>
            <p:spPr bwMode="auto">
              <a:xfrm>
                <a:off x="6396038" y="3084513"/>
                <a:ext cx="9525" cy="22225"/>
              </a:xfrm>
              <a:custGeom>
                <a:avLst/>
                <a:gdLst/>
                <a:ahLst/>
                <a:cxnLst>
                  <a:cxn ang="0">
                    <a:pos x="10" y="3"/>
                  </a:cxn>
                  <a:cxn ang="0">
                    <a:pos x="10" y="3"/>
                  </a:cxn>
                  <a:cxn ang="0">
                    <a:pos x="6" y="19"/>
                  </a:cxn>
                  <a:cxn ang="0">
                    <a:pos x="4" y="26"/>
                  </a:cxn>
                  <a:cxn ang="0">
                    <a:pos x="1" y="33"/>
                  </a:cxn>
                  <a:cxn ang="0">
                    <a:pos x="1" y="33"/>
                  </a:cxn>
                  <a:cxn ang="0">
                    <a:pos x="0" y="35"/>
                  </a:cxn>
                  <a:cxn ang="0">
                    <a:pos x="1" y="36"/>
                  </a:cxn>
                  <a:cxn ang="0">
                    <a:pos x="3" y="39"/>
                  </a:cxn>
                  <a:cxn ang="0">
                    <a:pos x="5" y="41"/>
                  </a:cxn>
                  <a:cxn ang="0">
                    <a:pos x="6" y="41"/>
                  </a:cxn>
                  <a:cxn ang="0">
                    <a:pos x="8" y="39"/>
                  </a:cxn>
                  <a:cxn ang="0">
                    <a:pos x="9" y="37"/>
                  </a:cxn>
                  <a:cxn ang="0">
                    <a:pos x="9" y="37"/>
                  </a:cxn>
                  <a:cxn ang="0">
                    <a:pos x="13" y="30"/>
                  </a:cxn>
                  <a:cxn ang="0">
                    <a:pos x="16" y="22"/>
                  </a:cxn>
                  <a:cxn ang="0">
                    <a:pos x="20" y="5"/>
                  </a:cxn>
                  <a:cxn ang="0">
                    <a:pos x="20" y="5"/>
                  </a:cxn>
                  <a:cxn ang="0">
                    <a:pos x="20" y="3"/>
                  </a:cxn>
                  <a:cxn ang="0">
                    <a:pos x="19" y="2"/>
                  </a:cxn>
                  <a:cxn ang="0">
                    <a:pos x="18" y="1"/>
                  </a:cxn>
                  <a:cxn ang="0">
                    <a:pos x="16" y="0"/>
                  </a:cxn>
                  <a:cxn ang="0">
                    <a:pos x="14" y="0"/>
                  </a:cxn>
                  <a:cxn ang="0">
                    <a:pos x="13" y="0"/>
                  </a:cxn>
                  <a:cxn ang="0">
                    <a:pos x="10" y="1"/>
                  </a:cxn>
                  <a:cxn ang="0">
                    <a:pos x="10" y="3"/>
                  </a:cxn>
                  <a:cxn ang="0">
                    <a:pos x="10" y="3"/>
                  </a:cxn>
                </a:cxnLst>
                <a:rect l="0" t="0" r="r" b="b"/>
                <a:pathLst>
                  <a:path w="20" h="41">
                    <a:moveTo>
                      <a:pt x="10" y="3"/>
                    </a:moveTo>
                    <a:lnTo>
                      <a:pt x="10" y="3"/>
                    </a:lnTo>
                    <a:lnTo>
                      <a:pt x="6" y="19"/>
                    </a:lnTo>
                    <a:lnTo>
                      <a:pt x="4" y="26"/>
                    </a:lnTo>
                    <a:lnTo>
                      <a:pt x="1" y="33"/>
                    </a:lnTo>
                    <a:lnTo>
                      <a:pt x="1" y="33"/>
                    </a:lnTo>
                    <a:lnTo>
                      <a:pt x="0" y="35"/>
                    </a:lnTo>
                    <a:lnTo>
                      <a:pt x="1" y="36"/>
                    </a:lnTo>
                    <a:lnTo>
                      <a:pt x="3" y="39"/>
                    </a:lnTo>
                    <a:lnTo>
                      <a:pt x="5" y="41"/>
                    </a:lnTo>
                    <a:lnTo>
                      <a:pt x="6" y="41"/>
                    </a:lnTo>
                    <a:lnTo>
                      <a:pt x="8" y="39"/>
                    </a:lnTo>
                    <a:lnTo>
                      <a:pt x="9" y="37"/>
                    </a:lnTo>
                    <a:lnTo>
                      <a:pt x="9" y="37"/>
                    </a:lnTo>
                    <a:lnTo>
                      <a:pt x="13" y="30"/>
                    </a:lnTo>
                    <a:lnTo>
                      <a:pt x="16" y="22"/>
                    </a:lnTo>
                    <a:lnTo>
                      <a:pt x="20" y="5"/>
                    </a:lnTo>
                    <a:lnTo>
                      <a:pt x="20" y="5"/>
                    </a:lnTo>
                    <a:lnTo>
                      <a:pt x="20" y="3"/>
                    </a:lnTo>
                    <a:lnTo>
                      <a:pt x="19" y="2"/>
                    </a:lnTo>
                    <a:lnTo>
                      <a:pt x="18" y="1"/>
                    </a:lnTo>
                    <a:lnTo>
                      <a:pt x="16" y="0"/>
                    </a:lnTo>
                    <a:lnTo>
                      <a:pt x="14" y="0"/>
                    </a:lnTo>
                    <a:lnTo>
                      <a:pt x="13" y="0"/>
                    </a:lnTo>
                    <a:lnTo>
                      <a:pt x="10" y="1"/>
                    </a:lnTo>
                    <a:lnTo>
                      <a:pt x="10" y="3"/>
                    </a:lnTo>
                    <a:lnTo>
                      <a:pt x="10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Freeform 324"/>
              <p:cNvSpPr/>
              <p:nvPr/>
            </p:nvSpPr>
            <p:spPr bwMode="auto">
              <a:xfrm>
                <a:off x="6527801" y="3087688"/>
                <a:ext cx="22225" cy="22225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34" y="3"/>
                  </a:cxn>
                  <a:cxn ang="0">
                    <a:pos x="31" y="9"/>
                  </a:cxn>
                  <a:cxn ang="0">
                    <a:pos x="27" y="13"/>
                  </a:cxn>
                  <a:cxn ang="0">
                    <a:pos x="17" y="21"/>
                  </a:cxn>
                  <a:cxn ang="0">
                    <a:pos x="7" y="28"/>
                  </a:cxn>
                  <a:cxn ang="0">
                    <a:pos x="3" y="33"/>
                  </a:cxn>
                  <a:cxn ang="0">
                    <a:pos x="0" y="39"/>
                  </a:cxn>
                  <a:cxn ang="0">
                    <a:pos x="0" y="39"/>
                  </a:cxn>
                  <a:cxn ang="0">
                    <a:pos x="0" y="41"/>
                  </a:cxn>
                  <a:cxn ang="0">
                    <a:pos x="1" y="42"/>
                  </a:cxn>
                  <a:cxn ang="0">
                    <a:pos x="2" y="44"/>
                  </a:cxn>
                  <a:cxn ang="0">
                    <a:pos x="3" y="44"/>
                  </a:cxn>
                  <a:cxn ang="0">
                    <a:pos x="7" y="44"/>
                  </a:cxn>
                  <a:cxn ang="0">
                    <a:pos x="8" y="43"/>
                  </a:cxn>
                  <a:cxn ang="0">
                    <a:pos x="9" y="41"/>
                  </a:cxn>
                  <a:cxn ang="0">
                    <a:pos x="9" y="41"/>
                  </a:cxn>
                  <a:cxn ang="0">
                    <a:pos x="11" y="38"/>
                  </a:cxn>
                  <a:cxn ang="0">
                    <a:pos x="13" y="36"/>
                  </a:cxn>
                  <a:cxn ang="0">
                    <a:pos x="19" y="31"/>
                  </a:cxn>
                  <a:cxn ang="0">
                    <a:pos x="19" y="31"/>
                  </a:cxn>
                  <a:cxn ang="0">
                    <a:pos x="24" y="28"/>
                  </a:cxn>
                  <a:cxn ang="0">
                    <a:pos x="28" y="24"/>
                  </a:cxn>
                  <a:cxn ang="0">
                    <a:pos x="28" y="24"/>
                  </a:cxn>
                  <a:cxn ang="0">
                    <a:pos x="36" y="16"/>
                  </a:cxn>
                  <a:cxn ang="0">
                    <a:pos x="40" y="11"/>
                  </a:cxn>
                  <a:cxn ang="0">
                    <a:pos x="42" y="5"/>
                  </a:cxn>
                  <a:cxn ang="0">
                    <a:pos x="42" y="5"/>
                  </a:cxn>
                  <a:cxn ang="0">
                    <a:pos x="43" y="3"/>
                  </a:cxn>
                  <a:cxn ang="0">
                    <a:pos x="42" y="2"/>
                  </a:cxn>
                  <a:cxn ang="0">
                    <a:pos x="41" y="0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5" y="1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43" h="44">
                    <a:moveTo>
                      <a:pt x="34" y="3"/>
                    </a:moveTo>
                    <a:lnTo>
                      <a:pt x="34" y="3"/>
                    </a:lnTo>
                    <a:lnTo>
                      <a:pt x="31" y="9"/>
                    </a:lnTo>
                    <a:lnTo>
                      <a:pt x="27" y="13"/>
                    </a:lnTo>
                    <a:lnTo>
                      <a:pt x="17" y="21"/>
                    </a:lnTo>
                    <a:lnTo>
                      <a:pt x="7" y="28"/>
                    </a:lnTo>
                    <a:lnTo>
                      <a:pt x="3" y="33"/>
                    </a:lnTo>
                    <a:lnTo>
                      <a:pt x="0" y="39"/>
                    </a:lnTo>
                    <a:lnTo>
                      <a:pt x="0" y="39"/>
                    </a:lnTo>
                    <a:lnTo>
                      <a:pt x="0" y="41"/>
                    </a:lnTo>
                    <a:lnTo>
                      <a:pt x="1" y="42"/>
                    </a:lnTo>
                    <a:lnTo>
                      <a:pt x="2" y="44"/>
                    </a:lnTo>
                    <a:lnTo>
                      <a:pt x="3" y="44"/>
                    </a:lnTo>
                    <a:lnTo>
                      <a:pt x="7" y="44"/>
                    </a:lnTo>
                    <a:lnTo>
                      <a:pt x="8" y="43"/>
                    </a:lnTo>
                    <a:lnTo>
                      <a:pt x="9" y="41"/>
                    </a:lnTo>
                    <a:lnTo>
                      <a:pt x="9" y="41"/>
                    </a:lnTo>
                    <a:lnTo>
                      <a:pt x="11" y="38"/>
                    </a:lnTo>
                    <a:lnTo>
                      <a:pt x="13" y="36"/>
                    </a:lnTo>
                    <a:lnTo>
                      <a:pt x="19" y="31"/>
                    </a:lnTo>
                    <a:lnTo>
                      <a:pt x="19" y="31"/>
                    </a:lnTo>
                    <a:lnTo>
                      <a:pt x="24" y="28"/>
                    </a:lnTo>
                    <a:lnTo>
                      <a:pt x="28" y="24"/>
                    </a:lnTo>
                    <a:lnTo>
                      <a:pt x="28" y="24"/>
                    </a:lnTo>
                    <a:lnTo>
                      <a:pt x="36" y="16"/>
                    </a:lnTo>
                    <a:lnTo>
                      <a:pt x="40" y="11"/>
                    </a:lnTo>
                    <a:lnTo>
                      <a:pt x="42" y="5"/>
                    </a:lnTo>
                    <a:lnTo>
                      <a:pt x="42" y="5"/>
                    </a:lnTo>
                    <a:lnTo>
                      <a:pt x="43" y="3"/>
                    </a:lnTo>
                    <a:lnTo>
                      <a:pt x="42" y="2"/>
                    </a:lnTo>
                    <a:lnTo>
                      <a:pt x="41" y="0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5" y="1"/>
                    </a:lnTo>
                    <a:lnTo>
                      <a:pt x="34" y="3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Freeform 325"/>
              <p:cNvSpPr/>
              <p:nvPr/>
            </p:nvSpPr>
            <p:spPr bwMode="auto">
              <a:xfrm>
                <a:off x="6550026" y="3089276"/>
                <a:ext cx="19050" cy="20638"/>
              </a:xfrm>
              <a:custGeom>
                <a:avLst/>
                <a:gdLst/>
                <a:ahLst/>
                <a:cxnLst>
                  <a:cxn ang="0">
                    <a:pos x="25" y="1"/>
                  </a:cxn>
                  <a:cxn ang="0">
                    <a:pos x="25" y="1"/>
                  </a:cxn>
                  <a:cxn ang="0">
                    <a:pos x="12" y="15"/>
                  </a:cxn>
                  <a:cxn ang="0">
                    <a:pos x="12" y="15"/>
                  </a:cxn>
                  <a:cxn ang="0">
                    <a:pos x="10" y="18"/>
                  </a:cxn>
                  <a:cxn ang="0">
                    <a:pos x="7" y="22"/>
                  </a:cxn>
                  <a:cxn ang="0">
                    <a:pos x="5" y="26"/>
                  </a:cxn>
                  <a:cxn ang="0">
                    <a:pos x="1" y="30"/>
                  </a:cxn>
                  <a:cxn ang="0">
                    <a:pos x="1" y="30"/>
                  </a:cxn>
                  <a:cxn ang="0">
                    <a:pos x="0" y="32"/>
                  </a:cxn>
                  <a:cxn ang="0">
                    <a:pos x="0" y="34"/>
                  </a:cxn>
                  <a:cxn ang="0">
                    <a:pos x="0" y="36"/>
                  </a:cxn>
                  <a:cxn ang="0">
                    <a:pos x="1" y="37"/>
                  </a:cxn>
                  <a:cxn ang="0">
                    <a:pos x="4" y="38"/>
                  </a:cxn>
                  <a:cxn ang="0">
                    <a:pos x="5" y="39"/>
                  </a:cxn>
                  <a:cxn ang="0">
                    <a:pos x="7" y="38"/>
                  </a:cxn>
                  <a:cxn ang="0">
                    <a:pos x="8" y="37"/>
                  </a:cxn>
                  <a:cxn ang="0">
                    <a:pos x="8" y="37"/>
                  </a:cxn>
                  <a:cxn ang="0">
                    <a:pos x="13" y="30"/>
                  </a:cxn>
                  <a:cxn ang="0">
                    <a:pos x="18" y="23"/>
                  </a:cxn>
                  <a:cxn ang="0">
                    <a:pos x="18" y="23"/>
                  </a:cxn>
                  <a:cxn ang="0">
                    <a:pos x="21" y="19"/>
                  </a:cxn>
                  <a:cxn ang="0">
                    <a:pos x="24" y="15"/>
                  </a:cxn>
                  <a:cxn ang="0">
                    <a:pos x="31" y="9"/>
                  </a:cxn>
                  <a:cxn ang="0">
                    <a:pos x="31" y="9"/>
                  </a:cxn>
                  <a:cxn ang="0">
                    <a:pos x="34" y="7"/>
                  </a:cxn>
                  <a:cxn ang="0">
                    <a:pos x="34" y="5"/>
                  </a:cxn>
                  <a:cxn ang="0">
                    <a:pos x="33" y="4"/>
                  </a:cxn>
                  <a:cxn ang="0">
                    <a:pos x="31" y="1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0"/>
                  </a:cxn>
                  <a:cxn ang="0">
                    <a:pos x="25" y="1"/>
                  </a:cxn>
                  <a:cxn ang="0">
                    <a:pos x="25" y="1"/>
                  </a:cxn>
                </a:cxnLst>
                <a:rect l="0" t="0" r="r" b="b"/>
                <a:pathLst>
                  <a:path w="34" h="39">
                    <a:moveTo>
                      <a:pt x="25" y="1"/>
                    </a:moveTo>
                    <a:lnTo>
                      <a:pt x="25" y="1"/>
                    </a:lnTo>
                    <a:lnTo>
                      <a:pt x="12" y="15"/>
                    </a:lnTo>
                    <a:lnTo>
                      <a:pt x="12" y="15"/>
                    </a:lnTo>
                    <a:lnTo>
                      <a:pt x="10" y="18"/>
                    </a:lnTo>
                    <a:lnTo>
                      <a:pt x="7" y="22"/>
                    </a:lnTo>
                    <a:lnTo>
                      <a:pt x="5" y="26"/>
                    </a:lnTo>
                    <a:lnTo>
                      <a:pt x="1" y="30"/>
                    </a:lnTo>
                    <a:lnTo>
                      <a:pt x="1" y="30"/>
                    </a:lnTo>
                    <a:lnTo>
                      <a:pt x="0" y="32"/>
                    </a:lnTo>
                    <a:lnTo>
                      <a:pt x="0" y="34"/>
                    </a:lnTo>
                    <a:lnTo>
                      <a:pt x="0" y="36"/>
                    </a:lnTo>
                    <a:lnTo>
                      <a:pt x="1" y="37"/>
                    </a:lnTo>
                    <a:lnTo>
                      <a:pt x="4" y="38"/>
                    </a:lnTo>
                    <a:lnTo>
                      <a:pt x="5" y="39"/>
                    </a:lnTo>
                    <a:lnTo>
                      <a:pt x="7" y="38"/>
                    </a:lnTo>
                    <a:lnTo>
                      <a:pt x="8" y="37"/>
                    </a:lnTo>
                    <a:lnTo>
                      <a:pt x="8" y="37"/>
                    </a:lnTo>
                    <a:lnTo>
                      <a:pt x="13" y="30"/>
                    </a:lnTo>
                    <a:lnTo>
                      <a:pt x="18" y="23"/>
                    </a:lnTo>
                    <a:lnTo>
                      <a:pt x="18" y="23"/>
                    </a:lnTo>
                    <a:lnTo>
                      <a:pt x="21" y="19"/>
                    </a:lnTo>
                    <a:lnTo>
                      <a:pt x="24" y="15"/>
                    </a:lnTo>
                    <a:lnTo>
                      <a:pt x="31" y="9"/>
                    </a:lnTo>
                    <a:lnTo>
                      <a:pt x="31" y="9"/>
                    </a:lnTo>
                    <a:lnTo>
                      <a:pt x="34" y="7"/>
                    </a:lnTo>
                    <a:lnTo>
                      <a:pt x="34" y="5"/>
                    </a:lnTo>
                    <a:lnTo>
                      <a:pt x="33" y="4"/>
                    </a:lnTo>
                    <a:lnTo>
                      <a:pt x="31" y="1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0"/>
                    </a:lnTo>
                    <a:lnTo>
                      <a:pt x="25" y="1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326"/>
              <p:cNvSpPr/>
              <p:nvPr/>
            </p:nvSpPr>
            <p:spPr bwMode="auto">
              <a:xfrm>
                <a:off x="6246813" y="3517901"/>
                <a:ext cx="25400" cy="38100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29" y="19"/>
                  </a:cxn>
                  <a:cxn ang="0">
                    <a:pos x="21" y="34"/>
                  </a:cxn>
                  <a:cxn ang="0">
                    <a:pos x="13" y="50"/>
                  </a:cxn>
                  <a:cxn ang="0">
                    <a:pos x="7" y="58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1" y="71"/>
                  </a:cxn>
                  <a:cxn ang="0">
                    <a:pos x="3" y="72"/>
                  </a:cxn>
                  <a:cxn ang="0">
                    <a:pos x="4" y="72"/>
                  </a:cxn>
                  <a:cxn ang="0">
                    <a:pos x="6" y="72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15" y="64"/>
                  </a:cxn>
                  <a:cxn ang="0">
                    <a:pos x="20" y="56"/>
                  </a:cxn>
                  <a:cxn ang="0">
                    <a:pos x="29" y="40"/>
                  </a:cxn>
                  <a:cxn ang="0">
                    <a:pos x="38" y="24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5"/>
                  </a:cxn>
                  <a:cxn ang="0">
                    <a:pos x="48" y="3"/>
                  </a:cxn>
                  <a:cxn ang="0">
                    <a:pos x="47" y="2"/>
                  </a:cxn>
                  <a:cxn ang="0">
                    <a:pos x="45" y="1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8" h="72">
                    <a:moveTo>
                      <a:pt x="39" y="2"/>
                    </a:moveTo>
                    <a:lnTo>
                      <a:pt x="39" y="2"/>
                    </a:lnTo>
                    <a:lnTo>
                      <a:pt x="29" y="19"/>
                    </a:lnTo>
                    <a:lnTo>
                      <a:pt x="21" y="34"/>
                    </a:lnTo>
                    <a:lnTo>
                      <a:pt x="13" y="50"/>
                    </a:lnTo>
                    <a:lnTo>
                      <a:pt x="7" y="58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1" y="71"/>
                    </a:lnTo>
                    <a:lnTo>
                      <a:pt x="3" y="72"/>
                    </a:lnTo>
                    <a:lnTo>
                      <a:pt x="4" y="72"/>
                    </a:lnTo>
                    <a:lnTo>
                      <a:pt x="6" y="72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15" y="64"/>
                    </a:lnTo>
                    <a:lnTo>
                      <a:pt x="20" y="56"/>
                    </a:lnTo>
                    <a:lnTo>
                      <a:pt x="29" y="40"/>
                    </a:lnTo>
                    <a:lnTo>
                      <a:pt x="38" y="24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5"/>
                    </a:lnTo>
                    <a:lnTo>
                      <a:pt x="48" y="3"/>
                    </a:lnTo>
                    <a:lnTo>
                      <a:pt x="47" y="2"/>
                    </a:lnTo>
                    <a:lnTo>
                      <a:pt x="45" y="1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327"/>
              <p:cNvSpPr/>
              <p:nvPr/>
            </p:nvSpPr>
            <p:spPr bwMode="auto">
              <a:xfrm>
                <a:off x="6259513" y="3559176"/>
                <a:ext cx="22225" cy="38100"/>
              </a:xfrm>
              <a:custGeom>
                <a:avLst/>
                <a:gdLst/>
                <a:ahLst/>
                <a:cxnLst>
                  <a:cxn ang="0">
                    <a:pos x="32" y="4"/>
                  </a:cxn>
                  <a:cxn ang="0">
                    <a:pos x="32" y="4"/>
                  </a:cxn>
                  <a:cxn ang="0">
                    <a:pos x="31" y="8"/>
                  </a:cxn>
                  <a:cxn ang="0">
                    <a:pos x="29" y="12"/>
                  </a:cxn>
                  <a:cxn ang="0">
                    <a:pos x="24" y="18"/>
                  </a:cxn>
                  <a:cxn ang="0">
                    <a:pos x="19" y="24"/>
                  </a:cxn>
                  <a:cxn ang="0">
                    <a:pos x="14" y="32"/>
                  </a:cxn>
                  <a:cxn ang="0">
                    <a:pos x="14" y="32"/>
                  </a:cxn>
                  <a:cxn ang="0">
                    <a:pos x="5" y="48"/>
                  </a:cxn>
                  <a:cxn ang="0">
                    <a:pos x="2" y="58"/>
                  </a:cxn>
                  <a:cxn ang="0">
                    <a:pos x="0" y="67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0"/>
                  </a:cxn>
                  <a:cxn ang="0">
                    <a:pos x="3" y="71"/>
                  </a:cxn>
                  <a:cxn ang="0">
                    <a:pos x="5" y="72"/>
                  </a:cxn>
                  <a:cxn ang="0">
                    <a:pos x="6" y="71"/>
                  </a:cxn>
                  <a:cxn ang="0">
                    <a:pos x="8" y="70"/>
                  </a:cxn>
                  <a:cxn ang="0">
                    <a:pos x="9" y="69"/>
                  </a:cxn>
                  <a:cxn ang="0">
                    <a:pos x="9" y="67"/>
                  </a:cxn>
                  <a:cxn ang="0">
                    <a:pos x="9" y="67"/>
                  </a:cxn>
                  <a:cxn ang="0">
                    <a:pos x="11" y="58"/>
                  </a:cxn>
                  <a:cxn ang="0">
                    <a:pos x="16" y="47"/>
                  </a:cxn>
                  <a:cxn ang="0">
                    <a:pos x="21" y="38"/>
                  </a:cxn>
                  <a:cxn ang="0">
                    <a:pos x="27" y="30"/>
                  </a:cxn>
                  <a:cxn ang="0">
                    <a:pos x="27" y="30"/>
                  </a:cxn>
                  <a:cxn ang="0">
                    <a:pos x="31" y="23"/>
                  </a:cxn>
                  <a:cxn ang="0">
                    <a:pos x="36" y="18"/>
                  </a:cxn>
                  <a:cxn ang="0">
                    <a:pos x="39" y="11"/>
                  </a:cxn>
                  <a:cxn ang="0">
                    <a:pos x="42" y="4"/>
                  </a:cxn>
                  <a:cxn ang="0">
                    <a:pos x="42" y="4"/>
                  </a:cxn>
                  <a:cxn ang="0">
                    <a:pos x="42" y="2"/>
                  </a:cxn>
                  <a:cxn ang="0">
                    <a:pos x="41" y="1"/>
                  </a:cxn>
                  <a:cxn ang="0">
                    <a:pos x="38" y="0"/>
                  </a:cxn>
                  <a:cxn ang="0">
                    <a:pos x="37" y="0"/>
                  </a:cxn>
                  <a:cxn ang="0">
                    <a:pos x="34" y="1"/>
                  </a:cxn>
                  <a:cxn ang="0">
                    <a:pos x="32" y="2"/>
                  </a:cxn>
                  <a:cxn ang="0">
                    <a:pos x="32" y="4"/>
                  </a:cxn>
                  <a:cxn ang="0">
                    <a:pos x="32" y="4"/>
                  </a:cxn>
                </a:cxnLst>
                <a:rect l="0" t="0" r="r" b="b"/>
                <a:pathLst>
                  <a:path w="42" h="72">
                    <a:moveTo>
                      <a:pt x="32" y="4"/>
                    </a:moveTo>
                    <a:lnTo>
                      <a:pt x="32" y="4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4" y="18"/>
                    </a:lnTo>
                    <a:lnTo>
                      <a:pt x="19" y="24"/>
                    </a:lnTo>
                    <a:lnTo>
                      <a:pt x="14" y="32"/>
                    </a:lnTo>
                    <a:lnTo>
                      <a:pt x="14" y="32"/>
                    </a:lnTo>
                    <a:lnTo>
                      <a:pt x="5" y="48"/>
                    </a:lnTo>
                    <a:lnTo>
                      <a:pt x="2" y="58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0"/>
                    </a:lnTo>
                    <a:lnTo>
                      <a:pt x="3" y="71"/>
                    </a:lnTo>
                    <a:lnTo>
                      <a:pt x="5" y="72"/>
                    </a:lnTo>
                    <a:lnTo>
                      <a:pt x="6" y="71"/>
                    </a:lnTo>
                    <a:lnTo>
                      <a:pt x="8" y="70"/>
                    </a:lnTo>
                    <a:lnTo>
                      <a:pt x="9" y="69"/>
                    </a:lnTo>
                    <a:lnTo>
                      <a:pt x="9" y="67"/>
                    </a:lnTo>
                    <a:lnTo>
                      <a:pt x="9" y="67"/>
                    </a:lnTo>
                    <a:lnTo>
                      <a:pt x="11" y="58"/>
                    </a:lnTo>
                    <a:lnTo>
                      <a:pt x="16" y="47"/>
                    </a:lnTo>
                    <a:lnTo>
                      <a:pt x="21" y="38"/>
                    </a:lnTo>
                    <a:lnTo>
                      <a:pt x="27" y="30"/>
                    </a:lnTo>
                    <a:lnTo>
                      <a:pt x="27" y="30"/>
                    </a:lnTo>
                    <a:lnTo>
                      <a:pt x="31" y="23"/>
                    </a:lnTo>
                    <a:lnTo>
                      <a:pt x="36" y="18"/>
                    </a:lnTo>
                    <a:lnTo>
                      <a:pt x="39" y="11"/>
                    </a:lnTo>
                    <a:lnTo>
                      <a:pt x="42" y="4"/>
                    </a:lnTo>
                    <a:lnTo>
                      <a:pt x="42" y="4"/>
                    </a:lnTo>
                    <a:lnTo>
                      <a:pt x="42" y="2"/>
                    </a:lnTo>
                    <a:lnTo>
                      <a:pt x="41" y="1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4" y="1"/>
                    </a:lnTo>
                    <a:lnTo>
                      <a:pt x="32" y="2"/>
                    </a:lnTo>
                    <a:lnTo>
                      <a:pt x="32" y="4"/>
                    </a:lnTo>
                    <a:lnTo>
                      <a:pt x="3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328"/>
              <p:cNvSpPr/>
              <p:nvPr/>
            </p:nvSpPr>
            <p:spPr bwMode="auto">
              <a:xfrm>
                <a:off x="6259513" y="3611563"/>
                <a:ext cx="22225" cy="42863"/>
              </a:xfrm>
              <a:custGeom>
                <a:avLst/>
                <a:gdLst/>
                <a:ahLst/>
                <a:cxnLst>
                  <a:cxn ang="0">
                    <a:pos x="32" y="3"/>
                  </a:cxn>
                  <a:cxn ang="0">
                    <a:pos x="32" y="3"/>
                  </a:cxn>
                  <a:cxn ang="0">
                    <a:pos x="15" y="37"/>
                  </a:cxn>
                  <a:cxn ang="0">
                    <a:pos x="6" y="55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1" y="78"/>
                  </a:cxn>
                  <a:cxn ang="0">
                    <a:pos x="2" y="79"/>
                  </a:cxn>
                  <a:cxn ang="0">
                    <a:pos x="4" y="79"/>
                  </a:cxn>
                  <a:cxn ang="0">
                    <a:pos x="5" y="80"/>
                  </a:cxn>
                  <a:cxn ang="0">
                    <a:pos x="7" y="79"/>
                  </a:cxn>
                  <a:cxn ang="0">
                    <a:pos x="8" y="78"/>
                  </a:cxn>
                  <a:cxn ang="0">
                    <a:pos x="9" y="76"/>
                  </a:cxn>
                  <a:cxn ang="0">
                    <a:pos x="9" y="76"/>
                  </a:cxn>
                  <a:cxn ang="0">
                    <a:pos x="16" y="58"/>
                  </a:cxn>
                  <a:cxn ang="0">
                    <a:pos x="24" y="42"/>
                  </a:cxn>
                  <a:cxn ang="0">
                    <a:pos x="41" y="7"/>
                  </a:cxn>
                  <a:cxn ang="0">
                    <a:pos x="41" y="7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38" y="1"/>
                  </a:cxn>
                  <a:cxn ang="0">
                    <a:pos x="37" y="0"/>
                  </a:cxn>
                  <a:cxn ang="0">
                    <a:pos x="35" y="0"/>
                  </a:cxn>
                  <a:cxn ang="0">
                    <a:pos x="34" y="1"/>
                  </a:cxn>
                  <a:cxn ang="0">
                    <a:pos x="32" y="3"/>
                  </a:cxn>
                  <a:cxn ang="0">
                    <a:pos x="32" y="3"/>
                  </a:cxn>
                </a:cxnLst>
                <a:rect l="0" t="0" r="r" b="b"/>
                <a:pathLst>
                  <a:path w="42" h="80">
                    <a:moveTo>
                      <a:pt x="32" y="3"/>
                    </a:moveTo>
                    <a:lnTo>
                      <a:pt x="32" y="3"/>
                    </a:lnTo>
                    <a:lnTo>
                      <a:pt x="15" y="37"/>
                    </a:lnTo>
                    <a:lnTo>
                      <a:pt x="6" y="55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1" y="78"/>
                    </a:lnTo>
                    <a:lnTo>
                      <a:pt x="2" y="79"/>
                    </a:lnTo>
                    <a:lnTo>
                      <a:pt x="4" y="79"/>
                    </a:lnTo>
                    <a:lnTo>
                      <a:pt x="5" y="80"/>
                    </a:lnTo>
                    <a:lnTo>
                      <a:pt x="7" y="79"/>
                    </a:lnTo>
                    <a:lnTo>
                      <a:pt x="8" y="78"/>
                    </a:lnTo>
                    <a:lnTo>
                      <a:pt x="9" y="76"/>
                    </a:lnTo>
                    <a:lnTo>
                      <a:pt x="9" y="76"/>
                    </a:lnTo>
                    <a:lnTo>
                      <a:pt x="16" y="58"/>
                    </a:lnTo>
                    <a:lnTo>
                      <a:pt x="24" y="42"/>
                    </a:lnTo>
                    <a:lnTo>
                      <a:pt x="41" y="7"/>
                    </a:lnTo>
                    <a:lnTo>
                      <a:pt x="41" y="7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38" y="1"/>
                    </a:lnTo>
                    <a:lnTo>
                      <a:pt x="37" y="0"/>
                    </a:lnTo>
                    <a:lnTo>
                      <a:pt x="35" y="0"/>
                    </a:lnTo>
                    <a:lnTo>
                      <a:pt x="34" y="1"/>
                    </a:lnTo>
                    <a:lnTo>
                      <a:pt x="32" y="3"/>
                    </a:lnTo>
                    <a:lnTo>
                      <a:pt x="3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329"/>
              <p:cNvSpPr/>
              <p:nvPr/>
            </p:nvSpPr>
            <p:spPr bwMode="auto">
              <a:xfrm>
                <a:off x="6499226" y="3406776"/>
                <a:ext cx="28575" cy="38100"/>
              </a:xfrm>
              <a:custGeom>
                <a:avLst/>
                <a:gdLst/>
                <a:ahLst/>
                <a:cxnLst>
                  <a:cxn ang="0">
                    <a:pos x="44" y="5"/>
                  </a:cxn>
                  <a:cxn ang="0">
                    <a:pos x="44" y="5"/>
                  </a:cxn>
                  <a:cxn ang="0">
                    <a:pos x="43" y="7"/>
                  </a:cxn>
                  <a:cxn ang="0">
                    <a:pos x="42" y="9"/>
                  </a:cxn>
                  <a:cxn ang="0">
                    <a:pos x="38" y="13"/>
                  </a:cxn>
                  <a:cxn ang="0">
                    <a:pos x="29" y="17"/>
                  </a:cxn>
                  <a:cxn ang="0">
                    <a:pos x="29" y="17"/>
                  </a:cxn>
                  <a:cxn ang="0">
                    <a:pos x="26" y="20"/>
                  </a:cxn>
                  <a:cxn ang="0">
                    <a:pos x="24" y="22"/>
                  </a:cxn>
                  <a:cxn ang="0">
                    <a:pos x="20" y="29"/>
                  </a:cxn>
                  <a:cxn ang="0">
                    <a:pos x="20" y="29"/>
                  </a:cxn>
                  <a:cxn ang="0">
                    <a:pos x="13" y="38"/>
                  </a:cxn>
                  <a:cxn ang="0">
                    <a:pos x="7" y="46"/>
                  </a:cxn>
                  <a:cxn ang="0">
                    <a:pos x="3" y="56"/>
                  </a:cxn>
                  <a:cxn ang="0">
                    <a:pos x="1" y="61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0" y="69"/>
                  </a:cxn>
                  <a:cxn ang="0">
                    <a:pos x="1" y="70"/>
                  </a:cxn>
                  <a:cxn ang="0">
                    <a:pos x="4" y="72"/>
                  </a:cxn>
                  <a:cxn ang="0">
                    <a:pos x="5" y="72"/>
                  </a:cxn>
                  <a:cxn ang="0">
                    <a:pos x="7" y="72"/>
                  </a:cxn>
                  <a:cxn ang="0">
                    <a:pos x="8" y="71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0" y="64"/>
                  </a:cxn>
                  <a:cxn ang="0">
                    <a:pos x="12" y="58"/>
                  </a:cxn>
                  <a:cxn ang="0">
                    <a:pos x="19" y="46"/>
                  </a:cxn>
                  <a:cxn ang="0">
                    <a:pos x="26" y="36"/>
                  </a:cxn>
                  <a:cxn ang="0">
                    <a:pos x="33" y="26"/>
                  </a:cxn>
                  <a:cxn ang="0">
                    <a:pos x="33" y="26"/>
                  </a:cxn>
                  <a:cxn ang="0">
                    <a:pos x="36" y="24"/>
                  </a:cxn>
                  <a:cxn ang="0">
                    <a:pos x="40" y="22"/>
                  </a:cxn>
                  <a:cxn ang="0">
                    <a:pos x="44" y="20"/>
                  </a:cxn>
                  <a:cxn ang="0">
                    <a:pos x="48" y="17"/>
                  </a:cxn>
                  <a:cxn ang="0">
                    <a:pos x="48" y="17"/>
                  </a:cxn>
                  <a:cxn ang="0">
                    <a:pos x="51" y="14"/>
                  </a:cxn>
                  <a:cxn ang="0">
                    <a:pos x="52" y="11"/>
                  </a:cxn>
                  <a:cxn ang="0">
                    <a:pos x="54" y="5"/>
                  </a:cxn>
                  <a:cxn ang="0">
                    <a:pos x="54" y="5"/>
                  </a:cxn>
                  <a:cxn ang="0">
                    <a:pos x="54" y="3"/>
                  </a:cxn>
                  <a:cxn ang="0">
                    <a:pos x="53" y="1"/>
                  </a:cxn>
                  <a:cxn ang="0">
                    <a:pos x="51" y="0"/>
                  </a:cxn>
                  <a:cxn ang="0">
                    <a:pos x="50" y="0"/>
                  </a:cxn>
                  <a:cxn ang="0">
                    <a:pos x="46" y="1"/>
                  </a:cxn>
                  <a:cxn ang="0">
                    <a:pos x="44" y="3"/>
                  </a:cxn>
                  <a:cxn ang="0">
                    <a:pos x="44" y="5"/>
                  </a:cxn>
                  <a:cxn ang="0">
                    <a:pos x="44" y="5"/>
                  </a:cxn>
                </a:cxnLst>
                <a:rect l="0" t="0" r="r" b="b"/>
                <a:pathLst>
                  <a:path w="54" h="72">
                    <a:moveTo>
                      <a:pt x="44" y="5"/>
                    </a:moveTo>
                    <a:lnTo>
                      <a:pt x="44" y="5"/>
                    </a:lnTo>
                    <a:lnTo>
                      <a:pt x="43" y="7"/>
                    </a:lnTo>
                    <a:lnTo>
                      <a:pt x="42" y="9"/>
                    </a:lnTo>
                    <a:lnTo>
                      <a:pt x="38" y="13"/>
                    </a:lnTo>
                    <a:lnTo>
                      <a:pt x="29" y="17"/>
                    </a:lnTo>
                    <a:lnTo>
                      <a:pt x="29" y="17"/>
                    </a:lnTo>
                    <a:lnTo>
                      <a:pt x="26" y="20"/>
                    </a:lnTo>
                    <a:lnTo>
                      <a:pt x="24" y="22"/>
                    </a:lnTo>
                    <a:lnTo>
                      <a:pt x="20" y="29"/>
                    </a:lnTo>
                    <a:lnTo>
                      <a:pt x="20" y="29"/>
                    </a:lnTo>
                    <a:lnTo>
                      <a:pt x="13" y="38"/>
                    </a:lnTo>
                    <a:lnTo>
                      <a:pt x="7" y="46"/>
                    </a:lnTo>
                    <a:lnTo>
                      <a:pt x="3" y="56"/>
                    </a:lnTo>
                    <a:lnTo>
                      <a:pt x="1" y="61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0" y="69"/>
                    </a:lnTo>
                    <a:lnTo>
                      <a:pt x="1" y="70"/>
                    </a:lnTo>
                    <a:lnTo>
                      <a:pt x="4" y="72"/>
                    </a:lnTo>
                    <a:lnTo>
                      <a:pt x="5" y="72"/>
                    </a:lnTo>
                    <a:lnTo>
                      <a:pt x="7" y="72"/>
                    </a:lnTo>
                    <a:lnTo>
                      <a:pt x="8" y="71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0" y="64"/>
                    </a:lnTo>
                    <a:lnTo>
                      <a:pt x="12" y="58"/>
                    </a:lnTo>
                    <a:lnTo>
                      <a:pt x="19" y="46"/>
                    </a:lnTo>
                    <a:lnTo>
                      <a:pt x="26" y="36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6" y="24"/>
                    </a:lnTo>
                    <a:lnTo>
                      <a:pt x="40" y="22"/>
                    </a:lnTo>
                    <a:lnTo>
                      <a:pt x="44" y="20"/>
                    </a:lnTo>
                    <a:lnTo>
                      <a:pt x="48" y="17"/>
                    </a:lnTo>
                    <a:lnTo>
                      <a:pt x="48" y="17"/>
                    </a:lnTo>
                    <a:lnTo>
                      <a:pt x="51" y="14"/>
                    </a:lnTo>
                    <a:lnTo>
                      <a:pt x="52" y="11"/>
                    </a:lnTo>
                    <a:lnTo>
                      <a:pt x="54" y="5"/>
                    </a:lnTo>
                    <a:lnTo>
                      <a:pt x="54" y="5"/>
                    </a:lnTo>
                    <a:lnTo>
                      <a:pt x="54" y="3"/>
                    </a:lnTo>
                    <a:lnTo>
                      <a:pt x="53" y="1"/>
                    </a:lnTo>
                    <a:lnTo>
                      <a:pt x="51" y="0"/>
                    </a:lnTo>
                    <a:lnTo>
                      <a:pt x="50" y="0"/>
                    </a:lnTo>
                    <a:lnTo>
                      <a:pt x="46" y="1"/>
                    </a:lnTo>
                    <a:lnTo>
                      <a:pt x="44" y="3"/>
                    </a:lnTo>
                    <a:lnTo>
                      <a:pt x="44" y="5"/>
                    </a:lnTo>
                    <a:lnTo>
                      <a:pt x="44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330"/>
              <p:cNvSpPr/>
              <p:nvPr/>
            </p:nvSpPr>
            <p:spPr bwMode="auto">
              <a:xfrm>
                <a:off x="6518276" y="3443288"/>
                <a:ext cx="22225" cy="22225"/>
              </a:xfrm>
              <a:custGeom>
                <a:avLst/>
                <a:gdLst/>
                <a:ahLst/>
                <a:cxnLst>
                  <a:cxn ang="0">
                    <a:pos x="33" y="2"/>
                  </a:cxn>
                  <a:cxn ang="0">
                    <a:pos x="33" y="2"/>
                  </a:cxn>
                  <a:cxn ang="0">
                    <a:pos x="25" y="9"/>
                  </a:cxn>
                  <a:cxn ang="0">
                    <a:pos x="16" y="17"/>
                  </a:cxn>
                  <a:cxn ang="0">
                    <a:pos x="7" y="25"/>
                  </a:cxn>
                  <a:cxn ang="0">
                    <a:pos x="4" y="29"/>
                  </a:cxn>
                  <a:cxn ang="0">
                    <a:pos x="1" y="34"/>
                  </a:cxn>
                  <a:cxn ang="0">
                    <a:pos x="1" y="34"/>
                  </a:cxn>
                  <a:cxn ang="0">
                    <a:pos x="0" y="36"/>
                  </a:cxn>
                  <a:cxn ang="0">
                    <a:pos x="1" y="38"/>
                  </a:cxn>
                  <a:cxn ang="0">
                    <a:pos x="2" y="39"/>
                  </a:cxn>
                  <a:cxn ang="0">
                    <a:pos x="3" y="40"/>
                  </a:cxn>
                  <a:cxn ang="0">
                    <a:pos x="5" y="41"/>
                  </a:cxn>
                  <a:cxn ang="0">
                    <a:pos x="6" y="41"/>
                  </a:cxn>
                  <a:cxn ang="0">
                    <a:pos x="9" y="40"/>
                  </a:cxn>
                  <a:cxn ang="0">
                    <a:pos x="10" y="39"/>
                  </a:cxn>
                  <a:cxn ang="0">
                    <a:pos x="10" y="39"/>
                  </a:cxn>
                  <a:cxn ang="0">
                    <a:pos x="13" y="34"/>
                  </a:cxn>
                  <a:cxn ang="0">
                    <a:pos x="16" y="30"/>
                  </a:cxn>
                  <a:cxn ang="0">
                    <a:pos x="24" y="23"/>
                  </a:cxn>
                  <a:cxn ang="0">
                    <a:pos x="32" y="16"/>
                  </a:cxn>
                  <a:cxn ang="0">
                    <a:pos x="41" y="8"/>
                  </a:cxn>
                  <a:cxn ang="0">
                    <a:pos x="41" y="8"/>
                  </a:cxn>
                  <a:cxn ang="0">
                    <a:pos x="42" y="6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39" y="1"/>
                  </a:cxn>
                  <a:cxn ang="0">
                    <a:pos x="38" y="0"/>
                  </a:cxn>
                  <a:cxn ang="0">
                    <a:pos x="35" y="1"/>
                  </a:cxn>
                  <a:cxn ang="0">
                    <a:pos x="33" y="2"/>
                  </a:cxn>
                  <a:cxn ang="0">
                    <a:pos x="33" y="2"/>
                  </a:cxn>
                </a:cxnLst>
                <a:rect l="0" t="0" r="r" b="b"/>
                <a:pathLst>
                  <a:path w="42" h="41">
                    <a:moveTo>
                      <a:pt x="33" y="2"/>
                    </a:moveTo>
                    <a:lnTo>
                      <a:pt x="33" y="2"/>
                    </a:lnTo>
                    <a:lnTo>
                      <a:pt x="25" y="9"/>
                    </a:lnTo>
                    <a:lnTo>
                      <a:pt x="16" y="17"/>
                    </a:lnTo>
                    <a:lnTo>
                      <a:pt x="7" y="25"/>
                    </a:lnTo>
                    <a:lnTo>
                      <a:pt x="4" y="29"/>
                    </a:lnTo>
                    <a:lnTo>
                      <a:pt x="1" y="34"/>
                    </a:lnTo>
                    <a:lnTo>
                      <a:pt x="1" y="34"/>
                    </a:lnTo>
                    <a:lnTo>
                      <a:pt x="0" y="36"/>
                    </a:lnTo>
                    <a:lnTo>
                      <a:pt x="1" y="38"/>
                    </a:lnTo>
                    <a:lnTo>
                      <a:pt x="2" y="39"/>
                    </a:lnTo>
                    <a:lnTo>
                      <a:pt x="3" y="40"/>
                    </a:lnTo>
                    <a:lnTo>
                      <a:pt x="5" y="41"/>
                    </a:lnTo>
                    <a:lnTo>
                      <a:pt x="6" y="41"/>
                    </a:lnTo>
                    <a:lnTo>
                      <a:pt x="9" y="40"/>
                    </a:lnTo>
                    <a:lnTo>
                      <a:pt x="10" y="39"/>
                    </a:lnTo>
                    <a:lnTo>
                      <a:pt x="10" y="39"/>
                    </a:lnTo>
                    <a:lnTo>
                      <a:pt x="13" y="34"/>
                    </a:lnTo>
                    <a:lnTo>
                      <a:pt x="16" y="30"/>
                    </a:lnTo>
                    <a:lnTo>
                      <a:pt x="24" y="23"/>
                    </a:lnTo>
                    <a:lnTo>
                      <a:pt x="32" y="16"/>
                    </a:lnTo>
                    <a:lnTo>
                      <a:pt x="41" y="8"/>
                    </a:lnTo>
                    <a:lnTo>
                      <a:pt x="41" y="8"/>
                    </a:lnTo>
                    <a:lnTo>
                      <a:pt x="42" y="6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39" y="1"/>
                    </a:lnTo>
                    <a:lnTo>
                      <a:pt x="38" y="0"/>
                    </a:lnTo>
                    <a:lnTo>
                      <a:pt x="35" y="1"/>
                    </a:lnTo>
                    <a:lnTo>
                      <a:pt x="33" y="2"/>
                    </a:lnTo>
                    <a:lnTo>
                      <a:pt x="3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331"/>
              <p:cNvSpPr/>
              <p:nvPr/>
            </p:nvSpPr>
            <p:spPr bwMode="auto">
              <a:xfrm>
                <a:off x="6511926" y="3560763"/>
                <a:ext cx="42863" cy="46038"/>
              </a:xfrm>
              <a:custGeom>
                <a:avLst/>
                <a:gdLst/>
                <a:ahLst/>
                <a:cxnLst>
                  <a:cxn ang="0">
                    <a:pos x="71" y="2"/>
                  </a:cxn>
                  <a:cxn ang="0">
                    <a:pos x="71" y="2"/>
                  </a:cxn>
                  <a:cxn ang="0">
                    <a:pos x="55" y="19"/>
                  </a:cxn>
                  <a:cxn ang="0">
                    <a:pos x="39" y="38"/>
                  </a:cxn>
                  <a:cxn ang="0">
                    <a:pos x="39" y="38"/>
                  </a:cxn>
                  <a:cxn ang="0">
                    <a:pos x="34" y="43"/>
                  </a:cxn>
                  <a:cxn ang="0">
                    <a:pos x="29" y="49"/>
                  </a:cxn>
                  <a:cxn ang="0">
                    <a:pos x="18" y="58"/>
                  </a:cxn>
                  <a:cxn ang="0">
                    <a:pos x="9" y="67"/>
                  </a:cxn>
                  <a:cxn ang="0">
                    <a:pos x="5" y="72"/>
                  </a:cxn>
                  <a:cxn ang="0">
                    <a:pos x="1" y="79"/>
                  </a:cxn>
                  <a:cxn ang="0">
                    <a:pos x="1" y="79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1" y="84"/>
                  </a:cxn>
                  <a:cxn ang="0">
                    <a:pos x="3" y="85"/>
                  </a:cxn>
                  <a:cxn ang="0">
                    <a:pos x="4" y="86"/>
                  </a:cxn>
                  <a:cxn ang="0">
                    <a:pos x="6" y="86"/>
                  </a:cxn>
                  <a:cxn ang="0">
                    <a:pos x="7" y="85"/>
                  </a:cxn>
                  <a:cxn ang="0">
                    <a:pos x="9" y="84"/>
                  </a:cxn>
                  <a:cxn ang="0">
                    <a:pos x="9" y="84"/>
                  </a:cxn>
                  <a:cxn ang="0">
                    <a:pos x="13" y="76"/>
                  </a:cxn>
                  <a:cxn ang="0">
                    <a:pos x="18" y="70"/>
                  </a:cxn>
                  <a:cxn ang="0">
                    <a:pos x="24" y="64"/>
                  </a:cxn>
                  <a:cxn ang="0">
                    <a:pos x="31" y="59"/>
                  </a:cxn>
                  <a:cxn ang="0">
                    <a:pos x="31" y="59"/>
                  </a:cxn>
                  <a:cxn ang="0">
                    <a:pos x="38" y="54"/>
                  </a:cxn>
                  <a:cxn ang="0">
                    <a:pos x="40" y="51"/>
                  </a:cxn>
                  <a:cxn ang="0">
                    <a:pos x="43" y="47"/>
                  </a:cxn>
                  <a:cxn ang="0">
                    <a:pos x="43" y="47"/>
                  </a:cxn>
                  <a:cxn ang="0">
                    <a:pos x="52" y="37"/>
                  </a:cxn>
                  <a:cxn ang="0">
                    <a:pos x="60" y="27"/>
                  </a:cxn>
                  <a:cxn ang="0">
                    <a:pos x="78" y="8"/>
                  </a:cxn>
                  <a:cxn ang="0">
                    <a:pos x="78" y="8"/>
                  </a:cxn>
                  <a:cxn ang="0">
                    <a:pos x="79" y="7"/>
                  </a:cxn>
                  <a:cxn ang="0">
                    <a:pos x="80" y="5"/>
                  </a:cxn>
                  <a:cxn ang="0">
                    <a:pos x="79" y="3"/>
                  </a:cxn>
                  <a:cxn ang="0">
                    <a:pos x="78" y="2"/>
                  </a:cxn>
                  <a:cxn ang="0">
                    <a:pos x="77" y="1"/>
                  </a:cxn>
                  <a:cxn ang="0">
                    <a:pos x="74" y="0"/>
                  </a:cxn>
                  <a:cxn ang="0">
                    <a:pos x="73" y="1"/>
                  </a:cxn>
                  <a:cxn ang="0">
                    <a:pos x="71" y="2"/>
                  </a:cxn>
                  <a:cxn ang="0">
                    <a:pos x="71" y="2"/>
                  </a:cxn>
                </a:cxnLst>
                <a:rect l="0" t="0" r="r" b="b"/>
                <a:pathLst>
                  <a:path w="80" h="86">
                    <a:moveTo>
                      <a:pt x="71" y="2"/>
                    </a:moveTo>
                    <a:lnTo>
                      <a:pt x="71" y="2"/>
                    </a:lnTo>
                    <a:lnTo>
                      <a:pt x="55" y="19"/>
                    </a:lnTo>
                    <a:lnTo>
                      <a:pt x="39" y="38"/>
                    </a:lnTo>
                    <a:lnTo>
                      <a:pt x="39" y="38"/>
                    </a:lnTo>
                    <a:lnTo>
                      <a:pt x="34" y="43"/>
                    </a:lnTo>
                    <a:lnTo>
                      <a:pt x="29" y="49"/>
                    </a:lnTo>
                    <a:lnTo>
                      <a:pt x="18" y="58"/>
                    </a:lnTo>
                    <a:lnTo>
                      <a:pt x="9" y="67"/>
                    </a:lnTo>
                    <a:lnTo>
                      <a:pt x="5" y="72"/>
                    </a:lnTo>
                    <a:lnTo>
                      <a:pt x="1" y="79"/>
                    </a:lnTo>
                    <a:lnTo>
                      <a:pt x="1" y="79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1" y="84"/>
                    </a:lnTo>
                    <a:lnTo>
                      <a:pt x="3" y="85"/>
                    </a:lnTo>
                    <a:lnTo>
                      <a:pt x="4" y="86"/>
                    </a:lnTo>
                    <a:lnTo>
                      <a:pt x="6" y="86"/>
                    </a:lnTo>
                    <a:lnTo>
                      <a:pt x="7" y="85"/>
                    </a:lnTo>
                    <a:lnTo>
                      <a:pt x="9" y="84"/>
                    </a:lnTo>
                    <a:lnTo>
                      <a:pt x="9" y="84"/>
                    </a:lnTo>
                    <a:lnTo>
                      <a:pt x="13" y="76"/>
                    </a:lnTo>
                    <a:lnTo>
                      <a:pt x="18" y="70"/>
                    </a:lnTo>
                    <a:lnTo>
                      <a:pt x="24" y="64"/>
                    </a:lnTo>
                    <a:lnTo>
                      <a:pt x="31" y="59"/>
                    </a:lnTo>
                    <a:lnTo>
                      <a:pt x="31" y="59"/>
                    </a:lnTo>
                    <a:lnTo>
                      <a:pt x="38" y="54"/>
                    </a:lnTo>
                    <a:lnTo>
                      <a:pt x="40" y="51"/>
                    </a:lnTo>
                    <a:lnTo>
                      <a:pt x="43" y="47"/>
                    </a:lnTo>
                    <a:lnTo>
                      <a:pt x="43" y="47"/>
                    </a:lnTo>
                    <a:lnTo>
                      <a:pt x="52" y="37"/>
                    </a:lnTo>
                    <a:lnTo>
                      <a:pt x="60" y="27"/>
                    </a:lnTo>
                    <a:lnTo>
                      <a:pt x="78" y="8"/>
                    </a:lnTo>
                    <a:lnTo>
                      <a:pt x="78" y="8"/>
                    </a:lnTo>
                    <a:lnTo>
                      <a:pt x="79" y="7"/>
                    </a:lnTo>
                    <a:lnTo>
                      <a:pt x="80" y="5"/>
                    </a:lnTo>
                    <a:lnTo>
                      <a:pt x="79" y="3"/>
                    </a:lnTo>
                    <a:lnTo>
                      <a:pt x="78" y="2"/>
                    </a:lnTo>
                    <a:lnTo>
                      <a:pt x="77" y="1"/>
                    </a:lnTo>
                    <a:lnTo>
                      <a:pt x="74" y="0"/>
                    </a:lnTo>
                    <a:lnTo>
                      <a:pt x="73" y="1"/>
                    </a:lnTo>
                    <a:lnTo>
                      <a:pt x="71" y="2"/>
                    </a:lnTo>
                    <a:lnTo>
                      <a:pt x="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332"/>
              <p:cNvSpPr/>
              <p:nvPr/>
            </p:nvSpPr>
            <p:spPr bwMode="auto">
              <a:xfrm>
                <a:off x="6532563" y="3602038"/>
                <a:ext cx="25400" cy="28575"/>
              </a:xfrm>
              <a:custGeom>
                <a:avLst/>
                <a:gdLst/>
                <a:ahLst/>
                <a:cxnLst>
                  <a:cxn ang="0">
                    <a:pos x="39" y="4"/>
                  </a:cxn>
                  <a:cxn ang="0">
                    <a:pos x="39" y="4"/>
                  </a:cxn>
                  <a:cxn ang="0">
                    <a:pos x="35" y="11"/>
                  </a:cxn>
                  <a:cxn ang="0">
                    <a:pos x="31" y="16"/>
                  </a:cxn>
                  <a:cxn ang="0">
                    <a:pos x="26" y="21"/>
                  </a:cxn>
                  <a:cxn ang="0">
                    <a:pos x="21" y="26"/>
                  </a:cxn>
                  <a:cxn ang="0">
                    <a:pos x="9" y="36"/>
                  </a:cxn>
                  <a:cxn ang="0">
                    <a:pos x="4" y="41"/>
                  </a:cxn>
                  <a:cxn ang="0">
                    <a:pos x="1" y="47"/>
                  </a:cxn>
                  <a:cxn ang="0">
                    <a:pos x="1" y="47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1" y="52"/>
                  </a:cxn>
                  <a:cxn ang="0">
                    <a:pos x="2" y="53"/>
                  </a:cxn>
                  <a:cxn ang="0">
                    <a:pos x="4" y="54"/>
                  </a:cxn>
                  <a:cxn ang="0">
                    <a:pos x="6" y="54"/>
                  </a:cxn>
                  <a:cxn ang="0">
                    <a:pos x="7" y="53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4" y="46"/>
                  </a:cxn>
                  <a:cxn ang="0">
                    <a:pos x="19" y="41"/>
                  </a:cxn>
                  <a:cxn ang="0">
                    <a:pos x="30" y="31"/>
                  </a:cxn>
                  <a:cxn ang="0">
                    <a:pos x="30" y="31"/>
                  </a:cxn>
                  <a:cxn ang="0">
                    <a:pos x="35" y="25"/>
                  </a:cxn>
                  <a:cxn ang="0">
                    <a:pos x="41" y="19"/>
                  </a:cxn>
                  <a:cxn ang="0">
                    <a:pos x="45" y="13"/>
                  </a:cxn>
                  <a:cxn ang="0">
                    <a:pos x="48" y="7"/>
                  </a:cxn>
                  <a:cxn ang="0">
                    <a:pos x="48" y="7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6" y="2"/>
                  </a:cxn>
                  <a:cxn ang="0">
                    <a:pos x="45" y="0"/>
                  </a:cxn>
                  <a:cxn ang="0">
                    <a:pos x="41" y="2"/>
                  </a:cxn>
                  <a:cxn ang="0">
                    <a:pos x="40" y="3"/>
                  </a:cxn>
                  <a:cxn ang="0">
                    <a:pos x="39" y="4"/>
                  </a:cxn>
                  <a:cxn ang="0">
                    <a:pos x="39" y="4"/>
                  </a:cxn>
                </a:cxnLst>
                <a:rect l="0" t="0" r="r" b="b"/>
                <a:pathLst>
                  <a:path w="48" h="54">
                    <a:moveTo>
                      <a:pt x="39" y="4"/>
                    </a:moveTo>
                    <a:lnTo>
                      <a:pt x="39" y="4"/>
                    </a:lnTo>
                    <a:lnTo>
                      <a:pt x="35" y="11"/>
                    </a:lnTo>
                    <a:lnTo>
                      <a:pt x="31" y="16"/>
                    </a:lnTo>
                    <a:lnTo>
                      <a:pt x="26" y="21"/>
                    </a:lnTo>
                    <a:lnTo>
                      <a:pt x="21" y="26"/>
                    </a:lnTo>
                    <a:lnTo>
                      <a:pt x="9" y="36"/>
                    </a:lnTo>
                    <a:lnTo>
                      <a:pt x="4" y="41"/>
                    </a:lnTo>
                    <a:lnTo>
                      <a:pt x="1" y="47"/>
                    </a:lnTo>
                    <a:lnTo>
                      <a:pt x="1" y="47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1" y="52"/>
                    </a:lnTo>
                    <a:lnTo>
                      <a:pt x="2" y="53"/>
                    </a:lnTo>
                    <a:lnTo>
                      <a:pt x="4" y="54"/>
                    </a:lnTo>
                    <a:lnTo>
                      <a:pt x="6" y="54"/>
                    </a:lnTo>
                    <a:lnTo>
                      <a:pt x="7" y="53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4" y="46"/>
                    </a:lnTo>
                    <a:lnTo>
                      <a:pt x="19" y="41"/>
                    </a:lnTo>
                    <a:lnTo>
                      <a:pt x="30" y="31"/>
                    </a:lnTo>
                    <a:lnTo>
                      <a:pt x="30" y="31"/>
                    </a:lnTo>
                    <a:lnTo>
                      <a:pt x="35" y="25"/>
                    </a:lnTo>
                    <a:lnTo>
                      <a:pt x="41" y="19"/>
                    </a:lnTo>
                    <a:lnTo>
                      <a:pt x="45" y="13"/>
                    </a:lnTo>
                    <a:lnTo>
                      <a:pt x="48" y="7"/>
                    </a:lnTo>
                    <a:lnTo>
                      <a:pt x="48" y="7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6" y="2"/>
                    </a:lnTo>
                    <a:lnTo>
                      <a:pt x="45" y="0"/>
                    </a:lnTo>
                    <a:lnTo>
                      <a:pt x="41" y="2"/>
                    </a:lnTo>
                    <a:lnTo>
                      <a:pt x="40" y="3"/>
                    </a:lnTo>
                    <a:lnTo>
                      <a:pt x="39" y="4"/>
                    </a:lnTo>
                    <a:lnTo>
                      <a:pt x="3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333"/>
              <p:cNvSpPr/>
              <p:nvPr/>
            </p:nvSpPr>
            <p:spPr bwMode="auto">
              <a:xfrm>
                <a:off x="6542088" y="3638551"/>
                <a:ext cx="28575" cy="39688"/>
              </a:xfrm>
              <a:custGeom>
                <a:avLst/>
                <a:gdLst/>
                <a:ahLst/>
                <a:cxnLst>
                  <a:cxn ang="0">
                    <a:pos x="45" y="2"/>
                  </a:cxn>
                  <a:cxn ang="0">
                    <a:pos x="45" y="2"/>
                  </a:cxn>
                  <a:cxn ang="0">
                    <a:pos x="39" y="9"/>
                  </a:cxn>
                  <a:cxn ang="0">
                    <a:pos x="34" y="17"/>
                  </a:cxn>
                  <a:cxn ang="0">
                    <a:pos x="24" y="33"/>
                  </a:cxn>
                  <a:cxn ang="0">
                    <a:pos x="13" y="50"/>
                  </a:cxn>
                  <a:cxn ang="0">
                    <a:pos x="8" y="58"/>
                  </a:cxn>
                  <a:cxn ang="0">
                    <a:pos x="2" y="65"/>
                  </a:cxn>
                  <a:cxn ang="0">
                    <a:pos x="2" y="65"/>
                  </a:cxn>
                  <a:cxn ang="0">
                    <a:pos x="1" y="66"/>
                  </a:cxn>
                  <a:cxn ang="0">
                    <a:pos x="0" y="68"/>
                  </a:cxn>
                  <a:cxn ang="0">
                    <a:pos x="1" y="70"/>
                  </a:cxn>
                  <a:cxn ang="0">
                    <a:pos x="2" y="71"/>
                  </a:cxn>
                  <a:cxn ang="0">
                    <a:pos x="3" y="72"/>
                  </a:cxn>
                  <a:cxn ang="0">
                    <a:pos x="5" y="74"/>
                  </a:cxn>
                  <a:cxn ang="0">
                    <a:pos x="6" y="72"/>
                  </a:cxn>
                  <a:cxn ang="0">
                    <a:pos x="8" y="71"/>
                  </a:cxn>
                  <a:cxn ang="0">
                    <a:pos x="8" y="71"/>
                  </a:cxn>
                  <a:cxn ang="0">
                    <a:pos x="14" y="64"/>
                  </a:cxn>
                  <a:cxn ang="0">
                    <a:pos x="21" y="57"/>
                  </a:cxn>
                  <a:cxn ang="0">
                    <a:pos x="31" y="40"/>
                  </a:cxn>
                  <a:cxn ang="0">
                    <a:pos x="40" y="24"/>
                  </a:cxn>
                  <a:cxn ang="0">
                    <a:pos x="46" y="15"/>
                  </a:cxn>
                  <a:cxn ang="0">
                    <a:pos x="53" y="8"/>
                  </a:cxn>
                  <a:cxn ang="0">
                    <a:pos x="53" y="8"/>
                  </a:cxn>
                  <a:cxn ang="0">
                    <a:pos x="54" y="6"/>
                  </a:cxn>
                  <a:cxn ang="0">
                    <a:pos x="54" y="5"/>
                  </a:cxn>
                  <a:cxn ang="0">
                    <a:pos x="54" y="3"/>
                  </a:cxn>
                  <a:cxn ang="0">
                    <a:pos x="53" y="2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7" y="0"/>
                  </a:cxn>
                  <a:cxn ang="0">
                    <a:pos x="45" y="2"/>
                  </a:cxn>
                  <a:cxn ang="0">
                    <a:pos x="45" y="2"/>
                  </a:cxn>
                </a:cxnLst>
                <a:rect l="0" t="0" r="r" b="b"/>
                <a:pathLst>
                  <a:path w="54" h="74">
                    <a:moveTo>
                      <a:pt x="45" y="2"/>
                    </a:moveTo>
                    <a:lnTo>
                      <a:pt x="45" y="2"/>
                    </a:lnTo>
                    <a:lnTo>
                      <a:pt x="39" y="9"/>
                    </a:lnTo>
                    <a:lnTo>
                      <a:pt x="34" y="17"/>
                    </a:lnTo>
                    <a:lnTo>
                      <a:pt x="24" y="33"/>
                    </a:lnTo>
                    <a:lnTo>
                      <a:pt x="13" y="50"/>
                    </a:lnTo>
                    <a:lnTo>
                      <a:pt x="8" y="58"/>
                    </a:lnTo>
                    <a:lnTo>
                      <a:pt x="2" y="65"/>
                    </a:lnTo>
                    <a:lnTo>
                      <a:pt x="2" y="65"/>
                    </a:lnTo>
                    <a:lnTo>
                      <a:pt x="1" y="66"/>
                    </a:lnTo>
                    <a:lnTo>
                      <a:pt x="0" y="68"/>
                    </a:lnTo>
                    <a:lnTo>
                      <a:pt x="1" y="70"/>
                    </a:lnTo>
                    <a:lnTo>
                      <a:pt x="2" y="71"/>
                    </a:lnTo>
                    <a:lnTo>
                      <a:pt x="3" y="72"/>
                    </a:lnTo>
                    <a:lnTo>
                      <a:pt x="5" y="74"/>
                    </a:lnTo>
                    <a:lnTo>
                      <a:pt x="6" y="72"/>
                    </a:lnTo>
                    <a:lnTo>
                      <a:pt x="8" y="71"/>
                    </a:lnTo>
                    <a:lnTo>
                      <a:pt x="8" y="71"/>
                    </a:lnTo>
                    <a:lnTo>
                      <a:pt x="14" y="64"/>
                    </a:lnTo>
                    <a:lnTo>
                      <a:pt x="21" y="57"/>
                    </a:lnTo>
                    <a:lnTo>
                      <a:pt x="31" y="40"/>
                    </a:lnTo>
                    <a:lnTo>
                      <a:pt x="40" y="24"/>
                    </a:lnTo>
                    <a:lnTo>
                      <a:pt x="46" y="15"/>
                    </a:lnTo>
                    <a:lnTo>
                      <a:pt x="53" y="8"/>
                    </a:lnTo>
                    <a:lnTo>
                      <a:pt x="53" y="8"/>
                    </a:lnTo>
                    <a:lnTo>
                      <a:pt x="54" y="6"/>
                    </a:lnTo>
                    <a:lnTo>
                      <a:pt x="54" y="5"/>
                    </a:lnTo>
                    <a:lnTo>
                      <a:pt x="54" y="3"/>
                    </a:lnTo>
                    <a:lnTo>
                      <a:pt x="53" y="2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7" y="0"/>
                    </a:lnTo>
                    <a:lnTo>
                      <a:pt x="45" y="2"/>
                    </a:lnTo>
                    <a:lnTo>
                      <a:pt x="4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334"/>
              <p:cNvSpPr/>
              <p:nvPr/>
            </p:nvSpPr>
            <p:spPr bwMode="auto">
              <a:xfrm>
                <a:off x="6804026" y="3252788"/>
                <a:ext cx="34925" cy="28575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3" y="4"/>
                  </a:cxn>
                  <a:cxn ang="0">
                    <a:pos x="46" y="9"/>
                  </a:cxn>
                  <a:cxn ang="0">
                    <a:pos x="40" y="13"/>
                  </a:cxn>
                  <a:cxn ang="0">
                    <a:pos x="32" y="18"/>
                  </a:cxn>
                  <a:cxn ang="0">
                    <a:pos x="32" y="18"/>
                  </a:cxn>
                  <a:cxn ang="0">
                    <a:pos x="26" y="23"/>
                  </a:cxn>
                  <a:cxn ang="0">
                    <a:pos x="20" y="27"/>
                  </a:cxn>
                  <a:cxn ang="0">
                    <a:pos x="20" y="27"/>
                  </a:cxn>
                  <a:cxn ang="0">
                    <a:pos x="1" y="47"/>
                  </a:cxn>
                  <a:cxn ang="0">
                    <a:pos x="1" y="47"/>
                  </a:cxn>
                  <a:cxn ang="0">
                    <a:pos x="0" y="48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1" y="53"/>
                  </a:cxn>
                  <a:cxn ang="0">
                    <a:pos x="2" y="54"/>
                  </a:cxn>
                  <a:cxn ang="0">
                    <a:pos x="4" y="54"/>
                  </a:cxn>
                  <a:cxn ang="0">
                    <a:pos x="6" y="54"/>
                  </a:cxn>
                  <a:cxn ang="0">
                    <a:pos x="7" y="53"/>
                  </a:cxn>
                  <a:cxn ang="0">
                    <a:pos x="7" y="53"/>
                  </a:cxn>
                  <a:cxn ang="0">
                    <a:pos x="21" y="41"/>
                  </a:cxn>
                  <a:cxn ang="0">
                    <a:pos x="35" y="28"/>
                  </a:cxn>
                  <a:cxn ang="0">
                    <a:pos x="35" y="28"/>
                  </a:cxn>
                  <a:cxn ang="0">
                    <a:pos x="49" y="18"/>
                  </a:cxn>
                  <a:cxn ang="0">
                    <a:pos x="55" y="14"/>
                  </a:cxn>
                  <a:cxn ang="0">
                    <a:pos x="63" y="10"/>
                  </a:cxn>
                  <a:cxn ang="0">
                    <a:pos x="63" y="10"/>
                  </a:cxn>
                  <a:cxn ang="0">
                    <a:pos x="64" y="9"/>
                  </a:cxn>
                  <a:cxn ang="0">
                    <a:pos x="66" y="8"/>
                  </a:cxn>
                  <a:cxn ang="0">
                    <a:pos x="66" y="3"/>
                  </a:cxn>
                  <a:cxn ang="0">
                    <a:pos x="66" y="2"/>
                  </a:cxn>
                  <a:cxn ang="0">
                    <a:pos x="64" y="1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6" h="54">
                    <a:moveTo>
                      <a:pt x="60" y="1"/>
                    </a:moveTo>
                    <a:lnTo>
                      <a:pt x="60" y="1"/>
                    </a:lnTo>
                    <a:lnTo>
                      <a:pt x="53" y="4"/>
                    </a:lnTo>
                    <a:lnTo>
                      <a:pt x="46" y="9"/>
                    </a:lnTo>
                    <a:lnTo>
                      <a:pt x="40" y="13"/>
                    </a:lnTo>
                    <a:lnTo>
                      <a:pt x="32" y="18"/>
                    </a:lnTo>
                    <a:lnTo>
                      <a:pt x="32" y="18"/>
                    </a:lnTo>
                    <a:lnTo>
                      <a:pt x="26" y="23"/>
                    </a:lnTo>
                    <a:lnTo>
                      <a:pt x="20" y="27"/>
                    </a:lnTo>
                    <a:lnTo>
                      <a:pt x="20" y="27"/>
                    </a:lnTo>
                    <a:lnTo>
                      <a:pt x="1" y="47"/>
                    </a:lnTo>
                    <a:lnTo>
                      <a:pt x="1" y="47"/>
                    </a:lnTo>
                    <a:lnTo>
                      <a:pt x="0" y="48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1" y="53"/>
                    </a:lnTo>
                    <a:lnTo>
                      <a:pt x="2" y="54"/>
                    </a:lnTo>
                    <a:lnTo>
                      <a:pt x="4" y="54"/>
                    </a:lnTo>
                    <a:lnTo>
                      <a:pt x="6" y="54"/>
                    </a:lnTo>
                    <a:lnTo>
                      <a:pt x="7" y="53"/>
                    </a:lnTo>
                    <a:lnTo>
                      <a:pt x="7" y="53"/>
                    </a:lnTo>
                    <a:lnTo>
                      <a:pt x="21" y="41"/>
                    </a:lnTo>
                    <a:lnTo>
                      <a:pt x="35" y="28"/>
                    </a:lnTo>
                    <a:lnTo>
                      <a:pt x="35" y="28"/>
                    </a:lnTo>
                    <a:lnTo>
                      <a:pt x="49" y="18"/>
                    </a:lnTo>
                    <a:lnTo>
                      <a:pt x="55" y="14"/>
                    </a:lnTo>
                    <a:lnTo>
                      <a:pt x="63" y="10"/>
                    </a:lnTo>
                    <a:lnTo>
                      <a:pt x="63" y="10"/>
                    </a:lnTo>
                    <a:lnTo>
                      <a:pt x="64" y="9"/>
                    </a:lnTo>
                    <a:lnTo>
                      <a:pt x="66" y="8"/>
                    </a:lnTo>
                    <a:lnTo>
                      <a:pt x="66" y="3"/>
                    </a:lnTo>
                    <a:lnTo>
                      <a:pt x="66" y="2"/>
                    </a:lnTo>
                    <a:lnTo>
                      <a:pt x="64" y="1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335"/>
              <p:cNvSpPr/>
              <p:nvPr/>
            </p:nvSpPr>
            <p:spPr bwMode="auto">
              <a:xfrm>
                <a:off x="6824663" y="3282951"/>
                <a:ext cx="23813" cy="28575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30" y="13"/>
                  </a:cxn>
                  <a:cxn ang="0">
                    <a:pos x="20" y="24"/>
                  </a:cxn>
                  <a:cxn ang="0">
                    <a:pos x="11" y="36"/>
                  </a:cxn>
                  <a:cxn ang="0">
                    <a:pos x="2" y="47"/>
                  </a:cxn>
                  <a:cxn ang="0">
                    <a:pos x="2" y="47"/>
                  </a:cxn>
                  <a:cxn ang="0">
                    <a:pos x="1" y="48"/>
                  </a:cxn>
                  <a:cxn ang="0">
                    <a:pos x="0" y="50"/>
                  </a:cxn>
                  <a:cxn ang="0">
                    <a:pos x="1" y="52"/>
                  </a:cxn>
                  <a:cxn ang="0">
                    <a:pos x="2" y="53"/>
                  </a:cxn>
                  <a:cxn ang="0">
                    <a:pos x="3" y="54"/>
                  </a:cxn>
                  <a:cxn ang="0">
                    <a:pos x="5" y="55"/>
                  </a:cxn>
                  <a:cxn ang="0">
                    <a:pos x="7" y="54"/>
                  </a:cxn>
                  <a:cxn ang="0">
                    <a:pos x="8" y="53"/>
                  </a:cxn>
                  <a:cxn ang="0">
                    <a:pos x="8" y="53"/>
                  </a:cxn>
                  <a:cxn ang="0">
                    <a:pos x="18" y="43"/>
                  </a:cxn>
                  <a:cxn ang="0">
                    <a:pos x="28" y="31"/>
                  </a:cxn>
                  <a:cxn ang="0">
                    <a:pos x="36" y="20"/>
                  </a:cxn>
                  <a:cxn ang="0">
                    <a:pos x="46" y="9"/>
                  </a:cxn>
                  <a:cxn ang="0">
                    <a:pos x="46" y="9"/>
                  </a:cxn>
                  <a:cxn ang="0">
                    <a:pos x="47" y="8"/>
                  </a:cxn>
                  <a:cxn ang="0">
                    <a:pos x="47" y="5"/>
                  </a:cxn>
                  <a:cxn ang="0">
                    <a:pos x="47" y="3"/>
                  </a:cxn>
                  <a:cxn ang="0">
                    <a:pos x="46" y="2"/>
                  </a:cxn>
                  <a:cxn ang="0">
                    <a:pos x="44" y="1"/>
                  </a:cxn>
                  <a:cxn ang="0">
                    <a:pos x="43" y="0"/>
                  </a:cxn>
                  <a:cxn ang="0">
                    <a:pos x="41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7" h="55">
                    <a:moveTo>
                      <a:pt x="39" y="2"/>
                    </a:moveTo>
                    <a:lnTo>
                      <a:pt x="39" y="2"/>
                    </a:lnTo>
                    <a:lnTo>
                      <a:pt x="30" y="13"/>
                    </a:lnTo>
                    <a:lnTo>
                      <a:pt x="20" y="24"/>
                    </a:lnTo>
                    <a:lnTo>
                      <a:pt x="11" y="36"/>
                    </a:lnTo>
                    <a:lnTo>
                      <a:pt x="2" y="47"/>
                    </a:lnTo>
                    <a:lnTo>
                      <a:pt x="2" y="47"/>
                    </a:lnTo>
                    <a:lnTo>
                      <a:pt x="1" y="48"/>
                    </a:lnTo>
                    <a:lnTo>
                      <a:pt x="0" y="50"/>
                    </a:lnTo>
                    <a:lnTo>
                      <a:pt x="1" y="52"/>
                    </a:lnTo>
                    <a:lnTo>
                      <a:pt x="2" y="53"/>
                    </a:lnTo>
                    <a:lnTo>
                      <a:pt x="3" y="54"/>
                    </a:lnTo>
                    <a:lnTo>
                      <a:pt x="5" y="55"/>
                    </a:lnTo>
                    <a:lnTo>
                      <a:pt x="7" y="54"/>
                    </a:lnTo>
                    <a:lnTo>
                      <a:pt x="8" y="53"/>
                    </a:lnTo>
                    <a:lnTo>
                      <a:pt x="8" y="53"/>
                    </a:lnTo>
                    <a:lnTo>
                      <a:pt x="18" y="43"/>
                    </a:lnTo>
                    <a:lnTo>
                      <a:pt x="28" y="31"/>
                    </a:lnTo>
                    <a:lnTo>
                      <a:pt x="36" y="20"/>
                    </a:lnTo>
                    <a:lnTo>
                      <a:pt x="46" y="9"/>
                    </a:lnTo>
                    <a:lnTo>
                      <a:pt x="46" y="9"/>
                    </a:lnTo>
                    <a:lnTo>
                      <a:pt x="47" y="8"/>
                    </a:lnTo>
                    <a:lnTo>
                      <a:pt x="47" y="5"/>
                    </a:lnTo>
                    <a:lnTo>
                      <a:pt x="47" y="3"/>
                    </a:lnTo>
                    <a:lnTo>
                      <a:pt x="46" y="2"/>
                    </a:lnTo>
                    <a:lnTo>
                      <a:pt x="44" y="1"/>
                    </a:lnTo>
                    <a:lnTo>
                      <a:pt x="43" y="0"/>
                    </a:lnTo>
                    <a:lnTo>
                      <a:pt x="41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336"/>
              <p:cNvSpPr/>
              <p:nvPr/>
            </p:nvSpPr>
            <p:spPr bwMode="auto">
              <a:xfrm>
                <a:off x="6746876" y="3535363"/>
                <a:ext cx="41275" cy="41275"/>
              </a:xfrm>
              <a:custGeom>
                <a:avLst/>
                <a:gdLst/>
                <a:ahLst/>
                <a:cxnLst>
                  <a:cxn ang="0">
                    <a:pos x="72" y="1"/>
                  </a:cxn>
                  <a:cxn ang="0">
                    <a:pos x="72" y="1"/>
                  </a:cxn>
                  <a:cxn ang="0">
                    <a:pos x="54" y="18"/>
                  </a:cxn>
                  <a:cxn ang="0">
                    <a:pos x="36" y="35"/>
                  </a:cxn>
                  <a:cxn ang="0">
                    <a:pos x="18" y="53"/>
                  </a:cxn>
                  <a:cxn ang="0">
                    <a:pos x="10" y="62"/>
                  </a:cxn>
                  <a:cxn ang="0">
                    <a:pos x="1" y="72"/>
                  </a:cxn>
                  <a:cxn ang="0">
                    <a:pos x="1" y="72"/>
                  </a:cxn>
                  <a:cxn ang="0">
                    <a:pos x="0" y="74"/>
                  </a:cxn>
                  <a:cxn ang="0">
                    <a:pos x="0" y="75"/>
                  </a:cxn>
                  <a:cxn ang="0">
                    <a:pos x="1" y="77"/>
                  </a:cxn>
                  <a:cxn ang="0">
                    <a:pos x="2" y="78"/>
                  </a:cxn>
                  <a:cxn ang="0">
                    <a:pos x="7" y="79"/>
                  </a:cxn>
                  <a:cxn ang="0">
                    <a:pos x="9" y="78"/>
                  </a:cxn>
                  <a:cxn ang="0">
                    <a:pos x="10" y="77"/>
                  </a:cxn>
                  <a:cxn ang="0">
                    <a:pos x="10" y="77"/>
                  </a:cxn>
                  <a:cxn ang="0">
                    <a:pos x="18" y="67"/>
                  </a:cxn>
                  <a:cxn ang="0">
                    <a:pos x="26" y="58"/>
                  </a:cxn>
                  <a:cxn ang="0">
                    <a:pos x="43" y="40"/>
                  </a:cxn>
                  <a:cxn ang="0">
                    <a:pos x="62" y="24"/>
                  </a:cxn>
                  <a:cxn ang="0">
                    <a:pos x="79" y="7"/>
                  </a:cxn>
                  <a:cxn ang="0">
                    <a:pos x="79" y="7"/>
                  </a:cxn>
                  <a:cxn ang="0">
                    <a:pos x="80" y="6"/>
                  </a:cxn>
                  <a:cxn ang="0">
                    <a:pos x="80" y="4"/>
                  </a:cxn>
                  <a:cxn ang="0">
                    <a:pos x="80" y="2"/>
                  </a:cxn>
                  <a:cxn ang="0">
                    <a:pos x="79" y="1"/>
                  </a:cxn>
                  <a:cxn ang="0">
                    <a:pos x="77" y="0"/>
                  </a:cxn>
                  <a:cxn ang="0">
                    <a:pos x="76" y="0"/>
                  </a:cxn>
                  <a:cxn ang="0">
                    <a:pos x="74" y="0"/>
                  </a:cxn>
                  <a:cxn ang="0">
                    <a:pos x="72" y="1"/>
                  </a:cxn>
                  <a:cxn ang="0">
                    <a:pos x="72" y="1"/>
                  </a:cxn>
                </a:cxnLst>
                <a:rect l="0" t="0" r="r" b="b"/>
                <a:pathLst>
                  <a:path w="80" h="79">
                    <a:moveTo>
                      <a:pt x="72" y="1"/>
                    </a:moveTo>
                    <a:lnTo>
                      <a:pt x="72" y="1"/>
                    </a:lnTo>
                    <a:lnTo>
                      <a:pt x="54" y="18"/>
                    </a:lnTo>
                    <a:lnTo>
                      <a:pt x="36" y="35"/>
                    </a:lnTo>
                    <a:lnTo>
                      <a:pt x="18" y="53"/>
                    </a:lnTo>
                    <a:lnTo>
                      <a:pt x="10" y="62"/>
                    </a:lnTo>
                    <a:lnTo>
                      <a:pt x="1" y="72"/>
                    </a:lnTo>
                    <a:lnTo>
                      <a:pt x="1" y="72"/>
                    </a:lnTo>
                    <a:lnTo>
                      <a:pt x="0" y="74"/>
                    </a:lnTo>
                    <a:lnTo>
                      <a:pt x="0" y="75"/>
                    </a:lnTo>
                    <a:lnTo>
                      <a:pt x="1" y="77"/>
                    </a:lnTo>
                    <a:lnTo>
                      <a:pt x="2" y="78"/>
                    </a:lnTo>
                    <a:lnTo>
                      <a:pt x="7" y="79"/>
                    </a:lnTo>
                    <a:lnTo>
                      <a:pt x="9" y="78"/>
                    </a:lnTo>
                    <a:lnTo>
                      <a:pt x="10" y="77"/>
                    </a:lnTo>
                    <a:lnTo>
                      <a:pt x="10" y="77"/>
                    </a:lnTo>
                    <a:lnTo>
                      <a:pt x="18" y="67"/>
                    </a:lnTo>
                    <a:lnTo>
                      <a:pt x="26" y="58"/>
                    </a:lnTo>
                    <a:lnTo>
                      <a:pt x="43" y="40"/>
                    </a:lnTo>
                    <a:lnTo>
                      <a:pt x="62" y="24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80" y="6"/>
                    </a:lnTo>
                    <a:lnTo>
                      <a:pt x="80" y="4"/>
                    </a:lnTo>
                    <a:lnTo>
                      <a:pt x="80" y="2"/>
                    </a:lnTo>
                    <a:lnTo>
                      <a:pt x="79" y="1"/>
                    </a:lnTo>
                    <a:lnTo>
                      <a:pt x="77" y="0"/>
                    </a:lnTo>
                    <a:lnTo>
                      <a:pt x="76" y="0"/>
                    </a:lnTo>
                    <a:lnTo>
                      <a:pt x="74" y="0"/>
                    </a:lnTo>
                    <a:lnTo>
                      <a:pt x="72" y="1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337"/>
              <p:cNvSpPr/>
              <p:nvPr/>
            </p:nvSpPr>
            <p:spPr bwMode="auto">
              <a:xfrm>
                <a:off x="6786563" y="3578226"/>
                <a:ext cx="25400" cy="25400"/>
              </a:xfrm>
              <a:custGeom>
                <a:avLst/>
                <a:gdLst/>
                <a:ahLst/>
                <a:cxnLst>
                  <a:cxn ang="0">
                    <a:pos x="43" y="0"/>
                  </a:cxn>
                  <a:cxn ang="0">
                    <a:pos x="43" y="0"/>
                  </a:cxn>
                  <a:cxn ang="0">
                    <a:pos x="35" y="1"/>
                  </a:cxn>
                  <a:cxn ang="0">
                    <a:pos x="28" y="4"/>
                  </a:cxn>
                  <a:cxn ang="0">
                    <a:pos x="22" y="8"/>
                  </a:cxn>
                  <a:cxn ang="0">
                    <a:pos x="17" y="14"/>
                  </a:cxn>
                  <a:cxn ang="0">
                    <a:pos x="13" y="21"/>
                  </a:cxn>
                  <a:cxn ang="0">
                    <a:pos x="8" y="27"/>
                  </a:cxn>
                  <a:cxn ang="0">
                    <a:pos x="1" y="40"/>
                  </a:cxn>
                  <a:cxn ang="0">
                    <a:pos x="1" y="40"/>
                  </a:cxn>
                  <a:cxn ang="0">
                    <a:pos x="0" y="42"/>
                  </a:cxn>
                  <a:cxn ang="0">
                    <a:pos x="0" y="44"/>
                  </a:cxn>
                  <a:cxn ang="0">
                    <a:pos x="1" y="46"/>
                  </a:cxn>
                  <a:cxn ang="0">
                    <a:pos x="3" y="47"/>
                  </a:cxn>
                  <a:cxn ang="0">
                    <a:pos x="4" y="48"/>
                  </a:cxn>
                  <a:cxn ang="0">
                    <a:pos x="6" y="48"/>
                  </a:cxn>
                  <a:cxn ang="0">
                    <a:pos x="7" y="47"/>
                  </a:cxn>
                  <a:cxn ang="0">
                    <a:pos x="9" y="46"/>
                  </a:cxn>
                  <a:cxn ang="0">
                    <a:pos x="9" y="46"/>
                  </a:cxn>
                  <a:cxn ang="0">
                    <a:pos x="15" y="34"/>
                  </a:cxn>
                  <a:cxn ang="0">
                    <a:pos x="22" y="23"/>
                  </a:cxn>
                  <a:cxn ang="0">
                    <a:pos x="26" y="18"/>
                  </a:cxn>
                  <a:cxn ang="0">
                    <a:pos x="31" y="13"/>
                  </a:cxn>
                  <a:cxn ang="0">
                    <a:pos x="36" y="10"/>
                  </a:cxn>
                  <a:cxn ang="0">
                    <a:pos x="43" y="9"/>
                  </a:cxn>
                  <a:cxn ang="0">
                    <a:pos x="43" y="9"/>
                  </a:cxn>
                  <a:cxn ang="0">
                    <a:pos x="45" y="9"/>
                  </a:cxn>
                  <a:cxn ang="0">
                    <a:pos x="47" y="8"/>
                  </a:cxn>
                  <a:cxn ang="0">
                    <a:pos x="48" y="6"/>
                  </a:cxn>
                  <a:cxn ang="0">
                    <a:pos x="48" y="4"/>
                  </a:cxn>
                  <a:cxn ang="0">
                    <a:pos x="48" y="3"/>
                  </a:cxn>
                  <a:cxn ang="0">
                    <a:pos x="47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3" y="0"/>
                  </a:cxn>
                </a:cxnLst>
                <a:rect l="0" t="0" r="r" b="b"/>
                <a:pathLst>
                  <a:path w="48" h="48">
                    <a:moveTo>
                      <a:pt x="43" y="0"/>
                    </a:moveTo>
                    <a:lnTo>
                      <a:pt x="43" y="0"/>
                    </a:lnTo>
                    <a:lnTo>
                      <a:pt x="35" y="1"/>
                    </a:lnTo>
                    <a:lnTo>
                      <a:pt x="28" y="4"/>
                    </a:lnTo>
                    <a:lnTo>
                      <a:pt x="22" y="8"/>
                    </a:lnTo>
                    <a:lnTo>
                      <a:pt x="17" y="14"/>
                    </a:lnTo>
                    <a:lnTo>
                      <a:pt x="13" y="21"/>
                    </a:lnTo>
                    <a:lnTo>
                      <a:pt x="8" y="27"/>
                    </a:lnTo>
                    <a:lnTo>
                      <a:pt x="1" y="40"/>
                    </a:lnTo>
                    <a:lnTo>
                      <a:pt x="1" y="40"/>
                    </a:lnTo>
                    <a:lnTo>
                      <a:pt x="0" y="42"/>
                    </a:lnTo>
                    <a:lnTo>
                      <a:pt x="0" y="44"/>
                    </a:lnTo>
                    <a:lnTo>
                      <a:pt x="1" y="46"/>
                    </a:lnTo>
                    <a:lnTo>
                      <a:pt x="3" y="47"/>
                    </a:lnTo>
                    <a:lnTo>
                      <a:pt x="4" y="48"/>
                    </a:lnTo>
                    <a:lnTo>
                      <a:pt x="6" y="48"/>
                    </a:lnTo>
                    <a:lnTo>
                      <a:pt x="7" y="47"/>
                    </a:lnTo>
                    <a:lnTo>
                      <a:pt x="9" y="46"/>
                    </a:lnTo>
                    <a:lnTo>
                      <a:pt x="9" y="46"/>
                    </a:lnTo>
                    <a:lnTo>
                      <a:pt x="15" y="34"/>
                    </a:lnTo>
                    <a:lnTo>
                      <a:pt x="22" y="23"/>
                    </a:lnTo>
                    <a:lnTo>
                      <a:pt x="26" y="18"/>
                    </a:lnTo>
                    <a:lnTo>
                      <a:pt x="31" y="13"/>
                    </a:lnTo>
                    <a:lnTo>
                      <a:pt x="36" y="10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5" y="9"/>
                    </a:lnTo>
                    <a:lnTo>
                      <a:pt x="47" y="8"/>
                    </a:lnTo>
                    <a:lnTo>
                      <a:pt x="48" y="6"/>
                    </a:lnTo>
                    <a:lnTo>
                      <a:pt x="48" y="4"/>
                    </a:lnTo>
                    <a:lnTo>
                      <a:pt x="48" y="3"/>
                    </a:lnTo>
                    <a:lnTo>
                      <a:pt x="47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338"/>
              <p:cNvSpPr/>
              <p:nvPr/>
            </p:nvSpPr>
            <p:spPr bwMode="auto">
              <a:xfrm>
                <a:off x="6786563" y="3635376"/>
                <a:ext cx="42863" cy="42863"/>
              </a:xfrm>
              <a:custGeom>
                <a:avLst/>
                <a:gdLst/>
                <a:ahLst/>
                <a:cxnLst>
                  <a:cxn ang="0">
                    <a:pos x="71" y="2"/>
                  </a:cxn>
                  <a:cxn ang="0">
                    <a:pos x="71" y="2"/>
                  </a:cxn>
                  <a:cxn ang="0">
                    <a:pos x="67" y="8"/>
                  </a:cxn>
                  <a:cxn ang="0">
                    <a:pos x="64" y="12"/>
                  </a:cxn>
                  <a:cxn ang="0">
                    <a:pos x="60" y="16"/>
                  </a:cxn>
                  <a:cxn ang="0">
                    <a:pos x="54" y="19"/>
                  </a:cxn>
                  <a:cxn ang="0">
                    <a:pos x="54" y="19"/>
                  </a:cxn>
                  <a:cxn ang="0">
                    <a:pos x="51" y="21"/>
                  </a:cxn>
                  <a:cxn ang="0">
                    <a:pos x="47" y="26"/>
                  </a:cxn>
                  <a:cxn ang="0">
                    <a:pos x="41" y="34"/>
                  </a:cxn>
                  <a:cxn ang="0">
                    <a:pos x="41" y="34"/>
                  </a:cxn>
                  <a:cxn ang="0">
                    <a:pos x="31" y="44"/>
                  </a:cxn>
                  <a:cxn ang="0">
                    <a:pos x="22" y="53"/>
                  </a:cxn>
                  <a:cxn ang="0">
                    <a:pos x="1" y="71"/>
                  </a:cxn>
                  <a:cxn ang="0">
                    <a:pos x="1" y="71"/>
                  </a:cxn>
                  <a:cxn ang="0">
                    <a:pos x="0" y="72"/>
                  </a:cxn>
                  <a:cxn ang="0">
                    <a:pos x="0" y="74"/>
                  </a:cxn>
                  <a:cxn ang="0">
                    <a:pos x="0" y="76"/>
                  </a:cxn>
                  <a:cxn ang="0">
                    <a:pos x="1" y="77"/>
                  </a:cxn>
                  <a:cxn ang="0">
                    <a:pos x="3" y="78"/>
                  </a:cxn>
                  <a:cxn ang="0">
                    <a:pos x="4" y="80"/>
                  </a:cxn>
                  <a:cxn ang="0">
                    <a:pos x="6" y="78"/>
                  </a:cxn>
                  <a:cxn ang="0">
                    <a:pos x="8" y="77"/>
                  </a:cxn>
                  <a:cxn ang="0">
                    <a:pos x="8" y="77"/>
                  </a:cxn>
                  <a:cxn ang="0">
                    <a:pos x="31" y="57"/>
                  </a:cxn>
                  <a:cxn ang="0">
                    <a:pos x="43" y="45"/>
                  </a:cxn>
                  <a:cxn ang="0">
                    <a:pos x="54" y="34"/>
                  </a:cxn>
                  <a:cxn ang="0">
                    <a:pos x="54" y="34"/>
                  </a:cxn>
                  <a:cxn ang="0">
                    <a:pos x="59" y="29"/>
                  </a:cxn>
                  <a:cxn ang="0">
                    <a:pos x="65" y="25"/>
                  </a:cxn>
                  <a:cxn ang="0">
                    <a:pos x="65" y="25"/>
                  </a:cxn>
                  <a:cxn ang="0">
                    <a:pos x="70" y="21"/>
                  </a:cxn>
                  <a:cxn ang="0">
                    <a:pos x="73" y="17"/>
                  </a:cxn>
                  <a:cxn ang="0">
                    <a:pos x="79" y="7"/>
                  </a:cxn>
                  <a:cxn ang="0">
                    <a:pos x="79" y="7"/>
                  </a:cxn>
                  <a:cxn ang="0">
                    <a:pos x="79" y="5"/>
                  </a:cxn>
                  <a:cxn ang="0">
                    <a:pos x="79" y="3"/>
                  </a:cxn>
                  <a:cxn ang="0">
                    <a:pos x="78" y="2"/>
                  </a:cxn>
                  <a:cxn ang="0">
                    <a:pos x="77" y="1"/>
                  </a:cxn>
                  <a:cxn ang="0">
                    <a:pos x="75" y="0"/>
                  </a:cxn>
                  <a:cxn ang="0">
                    <a:pos x="74" y="0"/>
                  </a:cxn>
                  <a:cxn ang="0">
                    <a:pos x="72" y="1"/>
                  </a:cxn>
                  <a:cxn ang="0">
                    <a:pos x="71" y="2"/>
                  </a:cxn>
                  <a:cxn ang="0">
                    <a:pos x="71" y="2"/>
                  </a:cxn>
                </a:cxnLst>
                <a:rect l="0" t="0" r="r" b="b"/>
                <a:pathLst>
                  <a:path w="79" h="80">
                    <a:moveTo>
                      <a:pt x="71" y="2"/>
                    </a:moveTo>
                    <a:lnTo>
                      <a:pt x="71" y="2"/>
                    </a:lnTo>
                    <a:lnTo>
                      <a:pt x="67" y="8"/>
                    </a:lnTo>
                    <a:lnTo>
                      <a:pt x="64" y="12"/>
                    </a:lnTo>
                    <a:lnTo>
                      <a:pt x="60" y="16"/>
                    </a:lnTo>
                    <a:lnTo>
                      <a:pt x="54" y="19"/>
                    </a:lnTo>
                    <a:lnTo>
                      <a:pt x="54" y="19"/>
                    </a:lnTo>
                    <a:lnTo>
                      <a:pt x="51" y="21"/>
                    </a:lnTo>
                    <a:lnTo>
                      <a:pt x="47" y="26"/>
                    </a:lnTo>
                    <a:lnTo>
                      <a:pt x="41" y="34"/>
                    </a:lnTo>
                    <a:lnTo>
                      <a:pt x="41" y="34"/>
                    </a:lnTo>
                    <a:lnTo>
                      <a:pt x="31" y="44"/>
                    </a:lnTo>
                    <a:lnTo>
                      <a:pt x="22" y="53"/>
                    </a:lnTo>
                    <a:lnTo>
                      <a:pt x="1" y="71"/>
                    </a:lnTo>
                    <a:lnTo>
                      <a:pt x="1" y="71"/>
                    </a:lnTo>
                    <a:lnTo>
                      <a:pt x="0" y="72"/>
                    </a:lnTo>
                    <a:lnTo>
                      <a:pt x="0" y="74"/>
                    </a:lnTo>
                    <a:lnTo>
                      <a:pt x="0" y="76"/>
                    </a:lnTo>
                    <a:lnTo>
                      <a:pt x="1" y="77"/>
                    </a:lnTo>
                    <a:lnTo>
                      <a:pt x="3" y="78"/>
                    </a:lnTo>
                    <a:lnTo>
                      <a:pt x="4" y="80"/>
                    </a:lnTo>
                    <a:lnTo>
                      <a:pt x="6" y="78"/>
                    </a:lnTo>
                    <a:lnTo>
                      <a:pt x="8" y="77"/>
                    </a:lnTo>
                    <a:lnTo>
                      <a:pt x="8" y="77"/>
                    </a:lnTo>
                    <a:lnTo>
                      <a:pt x="31" y="57"/>
                    </a:lnTo>
                    <a:lnTo>
                      <a:pt x="43" y="45"/>
                    </a:lnTo>
                    <a:lnTo>
                      <a:pt x="54" y="34"/>
                    </a:lnTo>
                    <a:lnTo>
                      <a:pt x="54" y="34"/>
                    </a:lnTo>
                    <a:lnTo>
                      <a:pt x="59" y="29"/>
                    </a:lnTo>
                    <a:lnTo>
                      <a:pt x="65" y="25"/>
                    </a:lnTo>
                    <a:lnTo>
                      <a:pt x="65" y="25"/>
                    </a:lnTo>
                    <a:lnTo>
                      <a:pt x="70" y="21"/>
                    </a:lnTo>
                    <a:lnTo>
                      <a:pt x="73" y="17"/>
                    </a:lnTo>
                    <a:lnTo>
                      <a:pt x="79" y="7"/>
                    </a:lnTo>
                    <a:lnTo>
                      <a:pt x="79" y="7"/>
                    </a:lnTo>
                    <a:lnTo>
                      <a:pt x="79" y="5"/>
                    </a:lnTo>
                    <a:lnTo>
                      <a:pt x="79" y="3"/>
                    </a:lnTo>
                    <a:lnTo>
                      <a:pt x="78" y="2"/>
                    </a:lnTo>
                    <a:lnTo>
                      <a:pt x="77" y="1"/>
                    </a:lnTo>
                    <a:lnTo>
                      <a:pt x="75" y="0"/>
                    </a:lnTo>
                    <a:lnTo>
                      <a:pt x="74" y="0"/>
                    </a:lnTo>
                    <a:lnTo>
                      <a:pt x="72" y="1"/>
                    </a:lnTo>
                    <a:lnTo>
                      <a:pt x="71" y="2"/>
                    </a:lnTo>
                    <a:lnTo>
                      <a:pt x="7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339"/>
              <p:cNvSpPr>
                <a:spLocks noEditPoints="1"/>
              </p:cNvSpPr>
              <p:nvPr/>
            </p:nvSpPr>
            <p:spPr bwMode="auto">
              <a:xfrm>
                <a:off x="6137276" y="3425826"/>
                <a:ext cx="227013" cy="333375"/>
              </a:xfrm>
              <a:custGeom>
                <a:avLst/>
                <a:gdLst/>
                <a:ahLst/>
                <a:cxnLst>
                  <a:cxn ang="0">
                    <a:pos x="94" y="625"/>
                  </a:cxn>
                  <a:cxn ang="0">
                    <a:pos x="51" y="599"/>
                  </a:cxn>
                  <a:cxn ang="0">
                    <a:pos x="13" y="539"/>
                  </a:cxn>
                  <a:cxn ang="0">
                    <a:pos x="8" y="497"/>
                  </a:cxn>
                  <a:cxn ang="0">
                    <a:pos x="9" y="435"/>
                  </a:cxn>
                  <a:cxn ang="0">
                    <a:pos x="10" y="394"/>
                  </a:cxn>
                  <a:cxn ang="0">
                    <a:pos x="8" y="349"/>
                  </a:cxn>
                  <a:cxn ang="0">
                    <a:pos x="2" y="283"/>
                  </a:cxn>
                  <a:cxn ang="0">
                    <a:pos x="3" y="229"/>
                  </a:cxn>
                  <a:cxn ang="0">
                    <a:pos x="0" y="165"/>
                  </a:cxn>
                  <a:cxn ang="0">
                    <a:pos x="3" y="122"/>
                  </a:cxn>
                  <a:cxn ang="0">
                    <a:pos x="3" y="84"/>
                  </a:cxn>
                  <a:cxn ang="0">
                    <a:pos x="37" y="23"/>
                  </a:cxn>
                  <a:cxn ang="0">
                    <a:pos x="75" y="4"/>
                  </a:cxn>
                  <a:cxn ang="0">
                    <a:pos x="114" y="3"/>
                  </a:cxn>
                  <a:cxn ang="0">
                    <a:pos x="221" y="2"/>
                  </a:cxn>
                  <a:cxn ang="0">
                    <a:pos x="270" y="1"/>
                  </a:cxn>
                  <a:cxn ang="0">
                    <a:pos x="306" y="10"/>
                  </a:cxn>
                  <a:cxn ang="0">
                    <a:pos x="354" y="13"/>
                  </a:cxn>
                  <a:cxn ang="0">
                    <a:pos x="388" y="29"/>
                  </a:cxn>
                  <a:cxn ang="0">
                    <a:pos x="410" y="63"/>
                  </a:cxn>
                  <a:cxn ang="0">
                    <a:pos x="419" y="132"/>
                  </a:cxn>
                  <a:cxn ang="0">
                    <a:pos x="427" y="206"/>
                  </a:cxn>
                  <a:cxn ang="0">
                    <a:pos x="426" y="266"/>
                  </a:cxn>
                  <a:cxn ang="0">
                    <a:pos x="426" y="324"/>
                  </a:cxn>
                  <a:cxn ang="0">
                    <a:pos x="430" y="408"/>
                  </a:cxn>
                  <a:cxn ang="0">
                    <a:pos x="430" y="483"/>
                  </a:cxn>
                  <a:cxn ang="0">
                    <a:pos x="428" y="571"/>
                  </a:cxn>
                  <a:cxn ang="0">
                    <a:pos x="405" y="603"/>
                  </a:cxn>
                  <a:cxn ang="0">
                    <a:pos x="383" y="614"/>
                  </a:cxn>
                  <a:cxn ang="0">
                    <a:pos x="343" y="623"/>
                  </a:cxn>
                  <a:cxn ang="0">
                    <a:pos x="179" y="629"/>
                  </a:cxn>
                  <a:cxn ang="0">
                    <a:pos x="38" y="100"/>
                  </a:cxn>
                  <a:cxn ang="0">
                    <a:pos x="36" y="133"/>
                  </a:cxn>
                  <a:cxn ang="0">
                    <a:pos x="38" y="209"/>
                  </a:cxn>
                  <a:cxn ang="0">
                    <a:pos x="40" y="358"/>
                  </a:cxn>
                  <a:cxn ang="0">
                    <a:pos x="43" y="481"/>
                  </a:cxn>
                  <a:cxn ang="0">
                    <a:pos x="44" y="485"/>
                  </a:cxn>
                  <a:cxn ang="0">
                    <a:pos x="52" y="539"/>
                  </a:cxn>
                  <a:cxn ang="0">
                    <a:pos x="77" y="574"/>
                  </a:cxn>
                  <a:cxn ang="0">
                    <a:pos x="132" y="589"/>
                  </a:cxn>
                  <a:cxn ang="0">
                    <a:pos x="231" y="594"/>
                  </a:cxn>
                  <a:cxn ang="0">
                    <a:pos x="303" y="587"/>
                  </a:cxn>
                  <a:cxn ang="0">
                    <a:pos x="346" y="586"/>
                  </a:cxn>
                  <a:cxn ang="0">
                    <a:pos x="378" y="570"/>
                  </a:cxn>
                  <a:cxn ang="0">
                    <a:pos x="388" y="552"/>
                  </a:cxn>
                  <a:cxn ang="0">
                    <a:pos x="389" y="511"/>
                  </a:cxn>
                  <a:cxn ang="0">
                    <a:pos x="390" y="475"/>
                  </a:cxn>
                  <a:cxn ang="0">
                    <a:pos x="394" y="417"/>
                  </a:cxn>
                  <a:cxn ang="0">
                    <a:pos x="389" y="306"/>
                  </a:cxn>
                  <a:cxn ang="0">
                    <a:pos x="392" y="237"/>
                  </a:cxn>
                  <a:cxn ang="0">
                    <a:pos x="387" y="162"/>
                  </a:cxn>
                  <a:cxn ang="0">
                    <a:pos x="382" y="116"/>
                  </a:cxn>
                  <a:cxn ang="0">
                    <a:pos x="371" y="70"/>
                  </a:cxn>
                  <a:cxn ang="0">
                    <a:pos x="343" y="51"/>
                  </a:cxn>
                  <a:cxn ang="0">
                    <a:pos x="292" y="45"/>
                  </a:cxn>
                  <a:cxn ang="0">
                    <a:pos x="245" y="39"/>
                  </a:cxn>
                  <a:cxn ang="0">
                    <a:pos x="140" y="39"/>
                  </a:cxn>
                  <a:cxn ang="0">
                    <a:pos x="80" y="43"/>
                  </a:cxn>
                  <a:cxn ang="0">
                    <a:pos x="52" y="63"/>
                  </a:cxn>
                  <a:cxn ang="0">
                    <a:pos x="38" y="100"/>
                  </a:cxn>
                </a:cxnLst>
                <a:rect l="0" t="0" r="r" b="b"/>
                <a:pathLst>
                  <a:path w="430" h="630">
                    <a:moveTo>
                      <a:pt x="143" y="630"/>
                    </a:moveTo>
                    <a:lnTo>
                      <a:pt x="143" y="630"/>
                    </a:lnTo>
                    <a:lnTo>
                      <a:pt x="118" y="629"/>
                    </a:lnTo>
                    <a:lnTo>
                      <a:pt x="107" y="627"/>
                    </a:lnTo>
                    <a:lnTo>
                      <a:pt x="94" y="625"/>
                    </a:lnTo>
                    <a:lnTo>
                      <a:pt x="83" y="621"/>
                    </a:lnTo>
                    <a:lnTo>
                      <a:pt x="71" y="615"/>
                    </a:lnTo>
                    <a:lnTo>
                      <a:pt x="61" y="608"/>
                    </a:lnTo>
                    <a:lnTo>
                      <a:pt x="51" y="599"/>
                    </a:lnTo>
                    <a:lnTo>
                      <a:pt x="51" y="599"/>
                    </a:lnTo>
                    <a:lnTo>
                      <a:pt x="39" y="586"/>
                    </a:lnTo>
                    <a:lnTo>
                      <a:pt x="30" y="575"/>
                    </a:lnTo>
                    <a:lnTo>
                      <a:pt x="23" y="563"/>
                    </a:lnTo>
                    <a:lnTo>
                      <a:pt x="18" y="551"/>
                    </a:lnTo>
                    <a:lnTo>
                      <a:pt x="13" y="539"/>
                    </a:lnTo>
                    <a:lnTo>
                      <a:pt x="10" y="526"/>
                    </a:lnTo>
                    <a:lnTo>
                      <a:pt x="9" y="513"/>
                    </a:lnTo>
                    <a:lnTo>
                      <a:pt x="8" y="498"/>
                    </a:lnTo>
                    <a:lnTo>
                      <a:pt x="8" y="498"/>
                    </a:lnTo>
                    <a:lnTo>
                      <a:pt x="8" y="497"/>
                    </a:lnTo>
                    <a:lnTo>
                      <a:pt x="7" y="489"/>
                    </a:lnTo>
                    <a:lnTo>
                      <a:pt x="7" y="489"/>
                    </a:lnTo>
                    <a:lnTo>
                      <a:pt x="7" y="462"/>
                    </a:lnTo>
                    <a:lnTo>
                      <a:pt x="7" y="449"/>
                    </a:lnTo>
                    <a:lnTo>
                      <a:pt x="9" y="435"/>
                    </a:lnTo>
                    <a:lnTo>
                      <a:pt x="9" y="435"/>
                    </a:lnTo>
                    <a:lnTo>
                      <a:pt x="10" y="422"/>
                    </a:lnTo>
                    <a:lnTo>
                      <a:pt x="11" y="411"/>
                    </a:lnTo>
                    <a:lnTo>
                      <a:pt x="10" y="402"/>
                    </a:lnTo>
                    <a:lnTo>
                      <a:pt x="10" y="394"/>
                    </a:lnTo>
                    <a:lnTo>
                      <a:pt x="10" y="394"/>
                    </a:lnTo>
                    <a:lnTo>
                      <a:pt x="8" y="382"/>
                    </a:lnTo>
                    <a:lnTo>
                      <a:pt x="8" y="368"/>
                    </a:lnTo>
                    <a:lnTo>
                      <a:pt x="8" y="368"/>
                    </a:lnTo>
                    <a:lnTo>
                      <a:pt x="8" y="349"/>
                    </a:lnTo>
                    <a:lnTo>
                      <a:pt x="7" y="336"/>
                    </a:lnTo>
                    <a:lnTo>
                      <a:pt x="5" y="316"/>
                    </a:lnTo>
                    <a:lnTo>
                      <a:pt x="5" y="316"/>
                    </a:lnTo>
                    <a:lnTo>
                      <a:pt x="3" y="296"/>
                    </a:lnTo>
                    <a:lnTo>
                      <a:pt x="2" y="283"/>
                    </a:lnTo>
                    <a:lnTo>
                      <a:pt x="2" y="266"/>
                    </a:lnTo>
                    <a:lnTo>
                      <a:pt x="2" y="266"/>
                    </a:lnTo>
                    <a:lnTo>
                      <a:pt x="2" y="239"/>
                    </a:lnTo>
                    <a:lnTo>
                      <a:pt x="3" y="229"/>
                    </a:lnTo>
                    <a:lnTo>
                      <a:pt x="3" y="229"/>
                    </a:lnTo>
                    <a:lnTo>
                      <a:pt x="3" y="217"/>
                    </a:lnTo>
                    <a:lnTo>
                      <a:pt x="2" y="186"/>
                    </a:lnTo>
                    <a:lnTo>
                      <a:pt x="1" y="178"/>
                    </a:lnTo>
                    <a:lnTo>
                      <a:pt x="1" y="178"/>
                    </a:lnTo>
                    <a:lnTo>
                      <a:pt x="0" y="165"/>
                    </a:lnTo>
                    <a:lnTo>
                      <a:pt x="0" y="151"/>
                    </a:lnTo>
                    <a:lnTo>
                      <a:pt x="1" y="138"/>
                    </a:lnTo>
                    <a:lnTo>
                      <a:pt x="3" y="125"/>
                    </a:lnTo>
                    <a:lnTo>
                      <a:pt x="3" y="123"/>
                    </a:lnTo>
                    <a:lnTo>
                      <a:pt x="3" y="122"/>
                    </a:lnTo>
                    <a:lnTo>
                      <a:pt x="3" y="122"/>
                    </a:lnTo>
                    <a:lnTo>
                      <a:pt x="2" y="116"/>
                    </a:lnTo>
                    <a:lnTo>
                      <a:pt x="2" y="116"/>
                    </a:lnTo>
                    <a:lnTo>
                      <a:pt x="2" y="99"/>
                    </a:lnTo>
                    <a:lnTo>
                      <a:pt x="3" y="84"/>
                    </a:lnTo>
                    <a:lnTo>
                      <a:pt x="6" y="69"/>
                    </a:lnTo>
                    <a:lnTo>
                      <a:pt x="10" y="57"/>
                    </a:lnTo>
                    <a:lnTo>
                      <a:pt x="18" y="44"/>
                    </a:lnTo>
                    <a:lnTo>
                      <a:pt x="26" y="34"/>
                    </a:lnTo>
                    <a:lnTo>
                      <a:pt x="37" y="23"/>
                    </a:lnTo>
                    <a:lnTo>
                      <a:pt x="51" y="12"/>
                    </a:lnTo>
                    <a:lnTo>
                      <a:pt x="51" y="12"/>
                    </a:lnTo>
                    <a:lnTo>
                      <a:pt x="56" y="9"/>
                    </a:lnTo>
                    <a:lnTo>
                      <a:pt x="62" y="7"/>
                    </a:lnTo>
                    <a:lnTo>
                      <a:pt x="75" y="4"/>
                    </a:lnTo>
                    <a:lnTo>
                      <a:pt x="88" y="3"/>
                    </a:lnTo>
                    <a:lnTo>
                      <a:pt x="102" y="2"/>
                    </a:lnTo>
                    <a:lnTo>
                      <a:pt x="102" y="2"/>
                    </a:lnTo>
                    <a:lnTo>
                      <a:pt x="114" y="3"/>
                    </a:lnTo>
                    <a:lnTo>
                      <a:pt x="114" y="3"/>
                    </a:lnTo>
                    <a:lnTo>
                      <a:pt x="125" y="3"/>
                    </a:lnTo>
                    <a:lnTo>
                      <a:pt x="194" y="3"/>
                    </a:lnTo>
                    <a:lnTo>
                      <a:pt x="194" y="3"/>
                    </a:lnTo>
                    <a:lnTo>
                      <a:pt x="221" y="2"/>
                    </a:lnTo>
                    <a:lnTo>
                      <a:pt x="221" y="2"/>
                    </a:lnTo>
                    <a:lnTo>
                      <a:pt x="236" y="1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61" y="0"/>
                    </a:lnTo>
                    <a:lnTo>
                      <a:pt x="270" y="1"/>
                    </a:lnTo>
                    <a:lnTo>
                      <a:pt x="279" y="3"/>
                    </a:lnTo>
                    <a:lnTo>
                      <a:pt x="286" y="5"/>
                    </a:lnTo>
                    <a:lnTo>
                      <a:pt x="286" y="5"/>
                    </a:lnTo>
                    <a:lnTo>
                      <a:pt x="295" y="8"/>
                    </a:lnTo>
                    <a:lnTo>
                      <a:pt x="306" y="10"/>
                    </a:lnTo>
                    <a:lnTo>
                      <a:pt x="316" y="10"/>
                    </a:lnTo>
                    <a:lnTo>
                      <a:pt x="326" y="11"/>
                    </a:lnTo>
                    <a:lnTo>
                      <a:pt x="326" y="11"/>
                    </a:lnTo>
                    <a:lnTo>
                      <a:pt x="345" y="11"/>
                    </a:lnTo>
                    <a:lnTo>
                      <a:pt x="354" y="13"/>
                    </a:lnTo>
                    <a:lnTo>
                      <a:pt x="363" y="15"/>
                    </a:lnTo>
                    <a:lnTo>
                      <a:pt x="363" y="15"/>
                    </a:lnTo>
                    <a:lnTo>
                      <a:pt x="376" y="22"/>
                    </a:lnTo>
                    <a:lnTo>
                      <a:pt x="382" y="25"/>
                    </a:lnTo>
                    <a:lnTo>
                      <a:pt x="388" y="29"/>
                    </a:lnTo>
                    <a:lnTo>
                      <a:pt x="393" y="33"/>
                    </a:lnTo>
                    <a:lnTo>
                      <a:pt x="397" y="38"/>
                    </a:lnTo>
                    <a:lnTo>
                      <a:pt x="401" y="43"/>
                    </a:lnTo>
                    <a:lnTo>
                      <a:pt x="405" y="49"/>
                    </a:lnTo>
                    <a:lnTo>
                      <a:pt x="410" y="63"/>
                    </a:lnTo>
                    <a:lnTo>
                      <a:pt x="415" y="79"/>
                    </a:lnTo>
                    <a:lnTo>
                      <a:pt x="418" y="96"/>
                    </a:lnTo>
                    <a:lnTo>
                      <a:pt x="419" y="116"/>
                    </a:lnTo>
                    <a:lnTo>
                      <a:pt x="419" y="116"/>
                    </a:lnTo>
                    <a:lnTo>
                      <a:pt x="419" y="132"/>
                    </a:lnTo>
                    <a:lnTo>
                      <a:pt x="420" y="147"/>
                    </a:lnTo>
                    <a:lnTo>
                      <a:pt x="423" y="170"/>
                    </a:lnTo>
                    <a:lnTo>
                      <a:pt x="423" y="170"/>
                    </a:lnTo>
                    <a:lnTo>
                      <a:pt x="426" y="193"/>
                    </a:lnTo>
                    <a:lnTo>
                      <a:pt x="427" y="206"/>
                    </a:lnTo>
                    <a:lnTo>
                      <a:pt x="428" y="222"/>
                    </a:lnTo>
                    <a:lnTo>
                      <a:pt x="428" y="222"/>
                    </a:lnTo>
                    <a:lnTo>
                      <a:pt x="427" y="248"/>
                    </a:lnTo>
                    <a:lnTo>
                      <a:pt x="426" y="266"/>
                    </a:lnTo>
                    <a:lnTo>
                      <a:pt x="426" y="266"/>
                    </a:lnTo>
                    <a:lnTo>
                      <a:pt x="425" y="276"/>
                    </a:lnTo>
                    <a:lnTo>
                      <a:pt x="425" y="288"/>
                    </a:lnTo>
                    <a:lnTo>
                      <a:pt x="425" y="302"/>
                    </a:lnTo>
                    <a:lnTo>
                      <a:pt x="426" y="323"/>
                    </a:lnTo>
                    <a:lnTo>
                      <a:pt x="426" y="324"/>
                    </a:lnTo>
                    <a:lnTo>
                      <a:pt x="426" y="324"/>
                    </a:lnTo>
                    <a:lnTo>
                      <a:pt x="429" y="359"/>
                    </a:lnTo>
                    <a:lnTo>
                      <a:pt x="429" y="382"/>
                    </a:lnTo>
                    <a:lnTo>
                      <a:pt x="429" y="382"/>
                    </a:lnTo>
                    <a:lnTo>
                      <a:pt x="430" y="408"/>
                    </a:lnTo>
                    <a:lnTo>
                      <a:pt x="430" y="408"/>
                    </a:lnTo>
                    <a:lnTo>
                      <a:pt x="430" y="438"/>
                    </a:lnTo>
                    <a:lnTo>
                      <a:pt x="430" y="438"/>
                    </a:lnTo>
                    <a:lnTo>
                      <a:pt x="430" y="483"/>
                    </a:lnTo>
                    <a:lnTo>
                      <a:pt x="430" y="483"/>
                    </a:lnTo>
                    <a:lnTo>
                      <a:pt x="430" y="527"/>
                    </a:lnTo>
                    <a:lnTo>
                      <a:pt x="430" y="549"/>
                    </a:lnTo>
                    <a:lnTo>
                      <a:pt x="430" y="549"/>
                    </a:lnTo>
                    <a:lnTo>
                      <a:pt x="429" y="562"/>
                    </a:lnTo>
                    <a:lnTo>
                      <a:pt x="428" y="571"/>
                    </a:lnTo>
                    <a:lnTo>
                      <a:pt x="425" y="579"/>
                    </a:lnTo>
                    <a:lnTo>
                      <a:pt x="422" y="586"/>
                    </a:lnTo>
                    <a:lnTo>
                      <a:pt x="418" y="592"/>
                    </a:lnTo>
                    <a:lnTo>
                      <a:pt x="413" y="596"/>
                    </a:lnTo>
                    <a:lnTo>
                      <a:pt x="405" y="603"/>
                    </a:lnTo>
                    <a:lnTo>
                      <a:pt x="404" y="604"/>
                    </a:lnTo>
                    <a:lnTo>
                      <a:pt x="404" y="604"/>
                    </a:lnTo>
                    <a:lnTo>
                      <a:pt x="398" y="608"/>
                    </a:lnTo>
                    <a:lnTo>
                      <a:pt x="391" y="611"/>
                    </a:lnTo>
                    <a:lnTo>
                      <a:pt x="383" y="614"/>
                    </a:lnTo>
                    <a:lnTo>
                      <a:pt x="376" y="617"/>
                    </a:lnTo>
                    <a:lnTo>
                      <a:pt x="360" y="622"/>
                    </a:lnTo>
                    <a:lnTo>
                      <a:pt x="351" y="623"/>
                    </a:lnTo>
                    <a:lnTo>
                      <a:pt x="343" y="623"/>
                    </a:lnTo>
                    <a:lnTo>
                      <a:pt x="343" y="623"/>
                    </a:lnTo>
                    <a:lnTo>
                      <a:pt x="303" y="624"/>
                    </a:lnTo>
                    <a:lnTo>
                      <a:pt x="261" y="626"/>
                    </a:lnTo>
                    <a:lnTo>
                      <a:pt x="261" y="626"/>
                    </a:lnTo>
                    <a:lnTo>
                      <a:pt x="221" y="628"/>
                    </a:lnTo>
                    <a:lnTo>
                      <a:pt x="179" y="629"/>
                    </a:lnTo>
                    <a:lnTo>
                      <a:pt x="170" y="629"/>
                    </a:lnTo>
                    <a:lnTo>
                      <a:pt x="170" y="629"/>
                    </a:lnTo>
                    <a:lnTo>
                      <a:pt x="143" y="630"/>
                    </a:lnTo>
                    <a:lnTo>
                      <a:pt x="143" y="630"/>
                    </a:lnTo>
                    <a:close/>
                    <a:moveTo>
                      <a:pt x="38" y="100"/>
                    </a:moveTo>
                    <a:lnTo>
                      <a:pt x="38" y="100"/>
                    </a:lnTo>
                    <a:lnTo>
                      <a:pt x="37" y="107"/>
                    </a:lnTo>
                    <a:lnTo>
                      <a:pt x="36" y="115"/>
                    </a:lnTo>
                    <a:lnTo>
                      <a:pt x="36" y="130"/>
                    </a:lnTo>
                    <a:lnTo>
                      <a:pt x="36" y="133"/>
                    </a:lnTo>
                    <a:lnTo>
                      <a:pt x="36" y="133"/>
                    </a:lnTo>
                    <a:lnTo>
                      <a:pt x="36" y="155"/>
                    </a:lnTo>
                    <a:lnTo>
                      <a:pt x="37" y="175"/>
                    </a:lnTo>
                    <a:lnTo>
                      <a:pt x="37" y="175"/>
                    </a:lnTo>
                    <a:lnTo>
                      <a:pt x="38" y="209"/>
                    </a:lnTo>
                    <a:lnTo>
                      <a:pt x="38" y="312"/>
                    </a:lnTo>
                    <a:lnTo>
                      <a:pt x="38" y="312"/>
                    </a:lnTo>
                    <a:lnTo>
                      <a:pt x="38" y="341"/>
                    </a:lnTo>
                    <a:lnTo>
                      <a:pt x="40" y="358"/>
                    </a:lnTo>
                    <a:lnTo>
                      <a:pt x="40" y="358"/>
                    </a:lnTo>
                    <a:lnTo>
                      <a:pt x="41" y="374"/>
                    </a:lnTo>
                    <a:lnTo>
                      <a:pt x="42" y="399"/>
                    </a:lnTo>
                    <a:lnTo>
                      <a:pt x="42" y="399"/>
                    </a:lnTo>
                    <a:lnTo>
                      <a:pt x="43" y="439"/>
                    </a:lnTo>
                    <a:lnTo>
                      <a:pt x="43" y="481"/>
                    </a:lnTo>
                    <a:lnTo>
                      <a:pt x="43" y="482"/>
                    </a:lnTo>
                    <a:lnTo>
                      <a:pt x="44" y="483"/>
                    </a:lnTo>
                    <a:lnTo>
                      <a:pt x="44" y="483"/>
                    </a:lnTo>
                    <a:lnTo>
                      <a:pt x="44" y="485"/>
                    </a:lnTo>
                    <a:lnTo>
                      <a:pt x="44" y="485"/>
                    </a:lnTo>
                    <a:lnTo>
                      <a:pt x="44" y="494"/>
                    </a:lnTo>
                    <a:lnTo>
                      <a:pt x="46" y="508"/>
                    </a:lnTo>
                    <a:lnTo>
                      <a:pt x="48" y="523"/>
                    </a:lnTo>
                    <a:lnTo>
                      <a:pt x="50" y="531"/>
                    </a:lnTo>
                    <a:lnTo>
                      <a:pt x="52" y="539"/>
                    </a:lnTo>
                    <a:lnTo>
                      <a:pt x="55" y="547"/>
                    </a:lnTo>
                    <a:lnTo>
                      <a:pt x="59" y="554"/>
                    </a:lnTo>
                    <a:lnTo>
                      <a:pt x="64" y="562"/>
                    </a:lnTo>
                    <a:lnTo>
                      <a:pt x="70" y="568"/>
                    </a:lnTo>
                    <a:lnTo>
                      <a:pt x="77" y="574"/>
                    </a:lnTo>
                    <a:lnTo>
                      <a:pt x="85" y="578"/>
                    </a:lnTo>
                    <a:lnTo>
                      <a:pt x="94" y="582"/>
                    </a:lnTo>
                    <a:lnTo>
                      <a:pt x="106" y="585"/>
                    </a:lnTo>
                    <a:lnTo>
                      <a:pt x="106" y="585"/>
                    </a:lnTo>
                    <a:lnTo>
                      <a:pt x="132" y="589"/>
                    </a:lnTo>
                    <a:lnTo>
                      <a:pt x="153" y="592"/>
                    </a:lnTo>
                    <a:lnTo>
                      <a:pt x="174" y="593"/>
                    </a:lnTo>
                    <a:lnTo>
                      <a:pt x="196" y="594"/>
                    </a:lnTo>
                    <a:lnTo>
                      <a:pt x="231" y="594"/>
                    </a:lnTo>
                    <a:lnTo>
                      <a:pt x="231" y="594"/>
                    </a:lnTo>
                    <a:lnTo>
                      <a:pt x="247" y="593"/>
                    </a:lnTo>
                    <a:lnTo>
                      <a:pt x="262" y="592"/>
                    </a:lnTo>
                    <a:lnTo>
                      <a:pt x="293" y="588"/>
                    </a:lnTo>
                    <a:lnTo>
                      <a:pt x="293" y="588"/>
                    </a:lnTo>
                    <a:lnTo>
                      <a:pt x="303" y="587"/>
                    </a:lnTo>
                    <a:lnTo>
                      <a:pt x="311" y="587"/>
                    </a:lnTo>
                    <a:lnTo>
                      <a:pt x="322" y="587"/>
                    </a:lnTo>
                    <a:lnTo>
                      <a:pt x="322" y="587"/>
                    </a:lnTo>
                    <a:lnTo>
                      <a:pt x="335" y="587"/>
                    </a:lnTo>
                    <a:lnTo>
                      <a:pt x="346" y="586"/>
                    </a:lnTo>
                    <a:lnTo>
                      <a:pt x="357" y="583"/>
                    </a:lnTo>
                    <a:lnTo>
                      <a:pt x="363" y="580"/>
                    </a:lnTo>
                    <a:lnTo>
                      <a:pt x="369" y="577"/>
                    </a:lnTo>
                    <a:lnTo>
                      <a:pt x="369" y="577"/>
                    </a:lnTo>
                    <a:lnTo>
                      <a:pt x="378" y="570"/>
                    </a:lnTo>
                    <a:lnTo>
                      <a:pt x="384" y="565"/>
                    </a:lnTo>
                    <a:lnTo>
                      <a:pt x="385" y="563"/>
                    </a:lnTo>
                    <a:lnTo>
                      <a:pt x="387" y="559"/>
                    </a:lnTo>
                    <a:lnTo>
                      <a:pt x="388" y="552"/>
                    </a:lnTo>
                    <a:lnTo>
                      <a:pt x="388" y="552"/>
                    </a:lnTo>
                    <a:lnTo>
                      <a:pt x="389" y="547"/>
                    </a:lnTo>
                    <a:lnTo>
                      <a:pt x="390" y="540"/>
                    </a:lnTo>
                    <a:lnTo>
                      <a:pt x="390" y="540"/>
                    </a:lnTo>
                    <a:lnTo>
                      <a:pt x="390" y="530"/>
                    </a:lnTo>
                    <a:lnTo>
                      <a:pt x="389" y="511"/>
                    </a:lnTo>
                    <a:lnTo>
                      <a:pt x="389" y="511"/>
                    </a:lnTo>
                    <a:lnTo>
                      <a:pt x="389" y="498"/>
                    </a:lnTo>
                    <a:lnTo>
                      <a:pt x="389" y="497"/>
                    </a:lnTo>
                    <a:lnTo>
                      <a:pt x="389" y="497"/>
                    </a:lnTo>
                    <a:lnTo>
                      <a:pt x="390" y="475"/>
                    </a:lnTo>
                    <a:lnTo>
                      <a:pt x="392" y="459"/>
                    </a:lnTo>
                    <a:lnTo>
                      <a:pt x="392" y="459"/>
                    </a:lnTo>
                    <a:lnTo>
                      <a:pt x="393" y="441"/>
                    </a:lnTo>
                    <a:lnTo>
                      <a:pt x="394" y="417"/>
                    </a:lnTo>
                    <a:lnTo>
                      <a:pt x="394" y="417"/>
                    </a:lnTo>
                    <a:lnTo>
                      <a:pt x="393" y="382"/>
                    </a:lnTo>
                    <a:lnTo>
                      <a:pt x="392" y="359"/>
                    </a:lnTo>
                    <a:lnTo>
                      <a:pt x="392" y="359"/>
                    </a:lnTo>
                    <a:lnTo>
                      <a:pt x="390" y="338"/>
                    </a:lnTo>
                    <a:lnTo>
                      <a:pt x="389" y="306"/>
                    </a:lnTo>
                    <a:lnTo>
                      <a:pt x="389" y="306"/>
                    </a:lnTo>
                    <a:lnTo>
                      <a:pt x="390" y="276"/>
                    </a:lnTo>
                    <a:lnTo>
                      <a:pt x="391" y="258"/>
                    </a:lnTo>
                    <a:lnTo>
                      <a:pt x="391" y="258"/>
                    </a:lnTo>
                    <a:lnTo>
                      <a:pt x="392" y="237"/>
                    </a:lnTo>
                    <a:lnTo>
                      <a:pt x="392" y="224"/>
                    </a:lnTo>
                    <a:lnTo>
                      <a:pt x="391" y="204"/>
                    </a:lnTo>
                    <a:lnTo>
                      <a:pt x="391" y="204"/>
                    </a:lnTo>
                    <a:lnTo>
                      <a:pt x="389" y="180"/>
                    </a:lnTo>
                    <a:lnTo>
                      <a:pt x="387" y="162"/>
                    </a:lnTo>
                    <a:lnTo>
                      <a:pt x="387" y="162"/>
                    </a:lnTo>
                    <a:lnTo>
                      <a:pt x="383" y="143"/>
                    </a:lnTo>
                    <a:lnTo>
                      <a:pt x="382" y="130"/>
                    </a:lnTo>
                    <a:lnTo>
                      <a:pt x="382" y="116"/>
                    </a:lnTo>
                    <a:lnTo>
                      <a:pt x="382" y="116"/>
                    </a:lnTo>
                    <a:lnTo>
                      <a:pt x="381" y="104"/>
                    </a:lnTo>
                    <a:lnTo>
                      <a:pt x="380" y="94"/>
                    </a:lnTo>
                    <a:lnTo>
                      <a:pt x="378" y="85"/>
                    </a:lnTo>
                    <a:lnTo>
                      <a:pt x="375" y="77"/>
                    </a:lnTo>
                    <a:lnTo>
                      <a:pt x="371" y="70"/>
                    </a:lnTo>
                    <a:lnTo>
                      <a:pt x="367" y="65"/>
                    </a:lnTo>
                    <a:lnTo>
                      <a:pt x="362" y="60"/>
                    </a:lnTo>
                    <a:lnTo>
                      <a:pt x="356" y="56"/>
                    </a:lnTo>
                    <a:lnTo>
                      <a:pt x="350" y="53"/>
                    </a:lnTo>
                    <a:lnTo>
                      <a:pt x="343" y="51"/>
                    </a:lnTo>
                    <a:lnTo>
                      <a:pt x="336" y="48"/>
                    </a:lnTo>
                    <a:lnTo>
                      <a:pt x="327" y="47"/>
                    </a:lnTo>
                    <a:lnTo>
                      <a:pt x="311" y="45"/>
                    </a:lnTo>
                    <a:lnTo>
                      <a:pt x="292" y="45"/>
                    </a:lnTo>
                    <a:lnTo>
                      <a:pt x="292" y="45"/>
                    </a:lnTo>
                    <a:lnTo>
                      <a:pt x="282" y="44"/>
                    </a:lnTo>
                    <a:lnTo>
                      <a:pt x="270" y="42"/>
                    </a:lnTo>
                    <a:lnTo>
                      <a:pt x="270" y="42"/>
                    </a:lnTo>
                    <a:lnTo>
                      <a:pt x="258" y="40"/>
                    </a:lnTo>
                    <a:lnTo>
                      <a:pt x="245" y="39"/>
                    </a:lnTo>
                    <a:lnTo>
                      <a:pt x="194" y="39"/>
                    </a:lnTo>
                    <a:lnTo>
                      <a:pt x="194" y="39"/>
                    </a:lnTo>
                    <a:lnTo>
                      <a:pt x="160" y="39"/>
                    </a:lnTo>
                    <a:lnTo>
                      <a:pt x="160" y="39"/>
                    </a:lnTo>
                    <a:lnTo>
                      <a:pt x="140" y="39"/>
                    </a:lnTo>
                    <a:lnTo>
                      <a:pt x="140" y="39"/>
                    </a:lnTo>
                    <a:lnTo>
                      <a:pt x="109" y="39"/>
                    </a:lnTo>
                    <a:lnTo>
                      <a:pt x="109" y="39"/>
                    </a:lnTo>
                    <a:lnTo>
                      <a:pt x="93" y="40"/>
                    </a:lnTo>
                    <a:lnTo>
                      <a:pt x="80" y="43"/>
                    </a:lnTo>
                    <a:lnTo>
                      <a:pt x="68" y="47"/>
                    </a:lnTo>
                    <a:lnTo>
                      <a:pt x="64" y="51"/>
                    </a:lnTo>
                    <a:lnTo>
                      <a:pt x="59" y="55"/>
                    </a:lnTo>
                    <a:lnTo>
                      <a:pt x="55" y="59"/>
                    </a:lnTo>
                    <a:lnTo>
                      <a:pt x="52" y="63"/>
                    </a:lnTo>
                    <a:lnTo>
                      <a:pt x="49" y="68"/>
                    </a:lnTo>
                    <a:lnTo>
                      <a:pt x="46" y="73"/>
                    </a:lnTo>
                    <a:lnTo>
                      <a:pt x="41" y="86"/>
                    </a:lnTo>
                    <a:lnTo>
                      <a:pt x="38" y="100"/>
                    </a:lnTo>
                    <a:lnTo>
                      <a:pt x="38" y="10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340"/>
              <p:cNvSpPr>
                <a:spLocks noEditPoints="1"/>
              </p:cNvSpPr>
              <p:nvPr/>
            </p:nvSpPr>
            <p:spPr bwMode="auto">
              <a:xfrm>
                <a:off x="6407151" y="3316288"/>
                <a:ext cx="227013" cy="442913"/>
              </a:xfrm>
              <a:custGeom>
                <a:avLst/>
                <a:gdLst/>
                <a:ahLst/>
                <a:cxnLst>
                  <a:cxn ang="0">
                    <a:pos x="94" y="832"/>
                  </a:cxn>
                  <a:cxn ang="0">
                    <a:pos x="51" y="806"/>
                  </a:cxn>
                  <a:cxn ang="0">
                    <a:pos x="13" y="746"/>
                  </a:cxn>
                  <a:cxn ang="0">
                    <a:pos x="8" y="704"/>
                  </a:cxn>
                  <a:cxn ang="0">
                    <a:pos x="8" y="589"/>
                  </a:cxn>
                  <a:cxn ang="0">
                    <a:pos x="10" y="546"/>
                  </a:cxn>
                  <a:cxn ang="0">
                    <a:pos x="8" y="511"/>
                  </a:cxn>
                  <a:cxn ang="0">
                    <a:pos x="2" y="330"/>
                  </a:cxn>
                  <a:cxn ang="0">
                    <a:pos x="3" y="214"/>
                  </a:cxn>
                  <a:cxn ang="0">
                    <a:pos x="0" y="152"/>
                  </a:cxn>
                  <a:cxn ang="0">
                    <a:pos x="3" y="123"/>
                  </a:cxn>
                  <a:cxn ang="0">
                    <a:pos x="6" y="71"/>
                  </a:cxn>
                  <a:cxn ang="0">
                    <a:pos x="51" y="14"/>
                  </a:cxn>
                  <a:cxn ang="0">
                    <a:pos x="88" y="4"/>
                  </a:cxn>
                  <a:cxn ang="0">
                    <a:pos x="125" y="4"/>
                  </a:cxn>
                  <a:cxn ang="0">
                    <a:pos x="236" y="2"/>
                  </a:cxn>
                  <a:cxn ang="0">
                    <a:pos x="279" y="4"/>
                  </a:cxn>
                  <a:cxn ang="0">
                    <a:pos x="317" y="12"/>
                  </a:cxn>
                  <a:cxn ang="0">
                    <a:pos x="364" y="16"/>
                  </a:cxn>
                  <a:cxn ang="0">
                    <a:pos x="393" y="35"/>
                  </a:cxn>
                  <a:cxn ang="0">
                    <a:pos x="415" y="79"/>
                  </a:cxn>
                  <a:cxn ang="0">
                    <a:pos x="420" y="148"/>
                  </a:cxn>
                  <a:cxn ang="0">
                    <a:pos x="428" y="222"/>
                  </a:cxn>
                  <a:cxn ang="0">
                    <a:pos x="425" y="335"/>
                  </a:cxn>
                  <a:cxn ang="0">
                    <a:pos x="429" y="449"/>
                  </a:cxn>
                  <a:cxn ang="0">
                    <a:pos x="430" y="608"/>
                  </a:cxn>
                  <a:cxn ang="0">
                    <a:pos x="430" y="756"/>
                  </a:cxn>
                  <a:cxn ang="0">
                    <a:pos x="422" y="793"/>
                  </a:cxn>
                  <a:cxn ang="0">
                    <a:pos x="404" y="811"/>
                  </a:cxn>
                  <a:cxn ang="0">
                    <a:pos x="359" y="829"/>
                  </a:cxn>
                  <a:cxn ang="0">
                    <a:pos x="261" y="833"/>
                  </a:cxn>
                  <a:cxn ang="0">
                    <a:pos x="170" y="836"/>
                  </a:cxn>
                  <a:cxn ang="0">
                    <a:pos x="37" y="108"/>
                  </a:cxn>
                  <a:cxn ang="0">
                    <a:pos x="36" y="156"/>
                  </a:cxn>
                  <a:cxn ang="0">
                    <a:pos x="38" y="376"/>
                  </a:cxn>
                  <a:cxn ang="0">
                    <a:pos x="42" y="544"/>
                  </a:cxn>
                  <a:cxn ang="0">
                    <a:pos x="44" y="690"/>
                  </a:cxn>
                  <a:cxn ang="0">
                    <a:pos x="47" y="730"/>
                  </a:cxn>
                  <a:cxn ang="0">
                    <a:pos x="64" y="769"/>
                  </a:cxn>
                  <a:cxn ang="0">
                    <a:pos x="106" y="792"/>
                  </a:cxn>
                  <a:cxn ang="0">
                    <a:pos x="196" y="801"/>
                  </a:cxn>
                  <a:cxn ang="0">
                    <a:pos x="293" y="795"/>
                  </a:cxn>
                  <a:cxn ang="0">
                    <a:pos x="322" y="794"/>
                  </a:cxn>
                  <a:cxn ang="0">
                    <a:pos x="369" y="784"/>
                  </a:cxn>
                  <a:cxn ang="0">
                    <a:pos x="387" y="759"/>
                  </a:cxn>
                  <a:cxn ang="0">
                    <a:pos x="390" y="737"/>
                  </a:cxn>
                  <a:cxn ang="0">
                    <a:pos x="388" y="704"/>
                  </a:cxn>
                  <a:cxn ang="0">
                    <a:pos x="394" y="562"/>
                  </a:cxn>
                  <a:cxn ang="0">
                    <a:pos x="390" y="371"/>
                  </a:cxn>
                  <a:cxn ang="0">
                    <a:pos x="392" y="251"/>
                  </a:cxn>
                  <a:cxn ang="0">
                    <a:pos x="386" y="163"/>
                  </a:cxn>
                  <a:cxn ang="0">
                    <a:pos x="382" y="117"/>
                  </a:cxn>
                  <a:cxn ang="0">
                    <a:pos x="372" y="71"/>
                  </a:cxn>
                  <a:cxn ang="0">
                    <a:pos x="343" y="51"/>
                  </a:cxn>
                  <a:cxn ang="0">
                    <a:pos x="292" y="46"/>
                  </a:cxn>
                  <a:cxn ang="0">
                    <a:pos x="245" y="40"/>
                  </a:cxn>
                  <a:cxn ang="0">
                    <a:pos x="140" y="40"/>
                  </a:cxn>
                  <a:cxn ang="0">
                    <a:pos x="81" y="44"/>
                  </a:cxn>
                  <a:cxn ang="0">
                    <a:pos x="52" y="64"/>
                  </a:cxn>
                  <a:cxn ang="0">
                    <a:pos x="39" y="101"/>
                  </a:cxn>
                </a:cxnLst>
                <a:rect l="0" t="0" r="r" b="b"/>
                <a:pathLst>
                  <a:path w="430" h="837">
                    <a:moveTo>
                      <a:pt x="143" y="837"/>
                    </a:moveTo>
                    <a:lnTo>
                      <a:pt x="143" y="837"/>
                    </a:lnTo>
                    <a:lnTo>
                      <a:pt x="118" y="836"/>
                    </a:lnTo>
                    <a:lnTo>
                      <a:pt x="107" y="834"/>
                    </a:lnTo>
                    <a:lnTo>
                      <a:pt x="94" y="832"/>
                    </a:lnTo>
                    <a:lnTo>
                      <a:pt x="83" y="828"/>
                    </a:lnTo>
                    <a:lnTo>
                      <a:pt x="72" y="822"/>
                    </a:lnTo>
                    <a:lnTo>
                      <a:pt x="61" y="815"/>
                    </a:lnTo>
                    <a:lnTo>
                      <a:pt x="51" y="806"/>
                    </a:lnTo>
                    <a:lnTo>
                      <a:pt x="51" y="806"/>
                    </a:lnTo>
                    <a:lnTo>
                      <a:pt x="39" y="793"/>
                    </a:lnTo>
                    <a:lnTo>
                      <a:pt x="30" y="782"/>
                    </a:lnTo>
                    <a:lnTo>
                      <a:pt x="23" y="770"/>
                    </a:lnTo>
                    <a:lnTo>
                      <a:pt x="17" y="758"/>
                    </a:lnTo>
                    <a:lnTo>
                      <a:pt x="13" y="746"/>
                    </a:lnTo>
                    <a:lnTo>
                      <a:pt x="11" y="733"/>
                    </a:lnTo>
                    <a:lnTo>
                      <a:pt x="9" y="720"/>
                    </a:lnTo>
                    <a:lnTo>
                      <a:pt x="8" y="705"/>
                    </a:lnTo>
                    <a:lnTo>
                      <a:pt x="8" y="705"/>
                    </a:lnTo>
                    <a:lnTo>
                      <a:pt x="8" y="704"/>
                    </a:lnTo>
                    <a:lnTo>
                      <a:pt x="8" y="704"/>
                    </a:lnTo>
                    <a:lnTo>
                      <a:pt x="7" y="677"/>
                    </a:lnTo>
                    <a:lnTo>
                      <a:pt x="7" y="640"/>
                    </a:lnTo>
                    <a:lnTo>
                      <a:pt x="7" y="604"/>
                    </a:lnTo>
                    <a:lnTo>
                      <a:pt x="8" y="589"/>
                    </a:lnTo>
                    <a:lnTo>
                      <a:pt x="9" y="579"/>
                    </a:lnTo>
                    <a:lnTo>
                      <a:pt x="9" y="579"/>
                    </a:lnTo>
                    <a:lnTo>
                      <a:pt x="10" y="565"/>
                    </a:lnTo>
                    <a:lnTo>
                      <a:pt x="11" y="555"/>
                    </a:lnTo>
                    <a:lnTo>
                      <a:pt x="10" y="546"/>
                    </a:lnTo>
                    <a:lnTo>
                      <a:pt x="10" y="537"/>
                    </a:lnTo>
                    <a:lnTo>
                      <a:pt x="10" y="537"/>
                    </a:lnTo>
                    <a:lnTo>
                      <a:pt x="9" y="526"/>
                    </a:lnTo>
                    <a:lnTo>
                      <a:pt x="8" y="511"/>
                    </a:lnTo>
                    <a:lnTo>
                      <a:pt x="8" y="511"/>
                    </a:lnTo>
                    <a:lnTo>
                      <a:pt x="7" y="467"/>
                    </a:lnTo>
                    <a:lnTo>
                      <a:pt x="5" y="420"/>
                    </a:lnTo>
                    <a:lnTo>
                      <a:pt x="5" y="420"/>
                    </a:lnTo>
                    <a:lnTo>
                      <a:pt x="3" y="374"/>
                    </a:lnTo>
                    <a:lnTo>
                      <a:pt x="2" y="330"/>
                    </a:lnTo>
                    <a:lnTo>
                      <a:pt x="2" y="330"/>
                    </a:lnTo>
                    <a:lnTo>
                      <a:pt x="3" y="277"/>
                    </a:lnTo>
                    <a:lnTo>
                      <a:pt x="3" y="277"/>
                    </a:lnTo>
                    <a:lnTo>
                      <a:pt x="3" y="237"/>
                    </a:lnTo>
                    <a:lnTo>
                      <a:pt x="3" y="214"/>
                    </a:lnTo>
                    <a:lnTo>
                      <a:pt x="2" y="187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0" y="165"/>
                    </a:lnTo>
                    <a:lnTo>
                      <a:pt x="0" y="152"/>
                    </a:lnTo>
                    <a:lnTo>
                      <a:pt x="1" y="138"/>
                    </a:lnTo>
                    <a:lnTo>
                      <a:pt x="3" y="126"/>
                    </a:lnTo>
                    <a:lnTo>
                      <a:pt x="3" y="125"/>
                    </a:lnTo>
                    <a:lnTo>
                      <a:pt x="3" y="123"/>
                    </a:lnTo>
                    <a:lnTo>
                      <a:pt x="3" y="123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2" y="100"/>
                    </a:lnTo>
                    <a:lnTo>
                      <a:pt x="4" y="84"/>
                    </a:lnTo>
                    <a:lnTo>
                      <a:pt x="6" y="71"/>
                    </a:lnTo>
                    <a:lnTo>
                      <a:pt x="11" y="57"/>
                    </a:lnTo>
                    <a:lnTo>
                      <a:pt x="17" y="46"/>
                    </a:lnTo>
                    <a:lnTo>
                      <a:pt x="26" y="35"/>
                    </a:lnTo>
                    <a:lnTo>
                      <a:pt x="37" y="24"/>
                    </a:lnTo>
                    <a:lnTo>
                      <a:pt x="51" y="14"/>
                    </a:lnTo>
                    <a:lnTo>
                      <a:pt x="51" y="14"/>
                    </a:lnTo>
                    <a:lnTo>
                      <a:pt x="56" y="11"/>
                    </a:lnTo>
                    <a:lnTo>
                      <a:pt x="62" y="8"/>
                    </a:lnTo>
                    <a:lnTo>
                      <a:pt x="74" y="5"/>
                    </a:lnTo>
                    <a:lnTo>
                      <a:pt x="88" y="4"/>
                    </a:lnTo>
                    <a:lnTo>
                      <a:pt x="101" y="4"/>
                    </a:lnTo>
                    <a:lnTo>
                      <a:pt x="101" y="4"/>
                    </a:lnTo>
                    <a:lnTo>
                      <a:pt x="114" y="4"/>
                    </a:lnTo>
                    <a:lnTo>
                      <a:pt x="114" y="4"/>
                    </a:lnTo>
                    <a:lnTo>
                      <a:pt x="125" y="4"/>
                    </a:lnTo>
                    <a:lnTo>
                      <a:pt x="195" y="4"/>
                    </a:lnTo>
                    <a:lnTo>
                      <a:pt x="195" y="4"/>
                    </a:lnTo>
                    <a:lnTo>
                      <a:pt x="221" y="3"/>
                    </a:lnTo>
                    <a:lnTo>
                      <a:pt x="221" y="3"/>
                    </a:lnTo>
                    <a:lnTo>
                      <a:pt x="236" y="2"/>
                    </a:lnTo>
                    <a:lnTo>
                      <a:pt x="252" y="0"/>
                    </a:lnTo>
                    <a:lnTo>
                      <a:pt x="252" y="0"/>
                    </a:lnTo>
                    <a:lnTo>
                      <a:pt x="262" y="2"/>
                    </a:lnTo>
                    <a:lnTo>
                      <a:pt x="270" y="3"/>
                    </a:lnTo>
                    <a:lnTo>
                      <a:pt x="279" y="4"/>
                    </a:lnTo>
                    <a:lnTo>
                      <a:pt x="286" y="6"/>
                    </a:lnTo>
                    <a:lnTo>
                      <a:pt x="286" y="6"/>
                    </a:lnTo>
                    <a:lnTo>
                      <a:pt x="296" y="9"/>
                    </a:lnTo>
                    <a:lnTo>
                      <a:pt x="307" y="11"/>
                    </a:lnTo>
                    <a:lnTo>
                      <a:pt x="317" y="12"/>
                    </a:lnTo>
                    <a:lnTo>
                      <a:pt x="327" y="12"/>
                    </a:lnTo>
                    <a:lnTo>
                      <a:pt x="327" y="12"/>
                    </a:lnTo>
                    <a:lnTo>
                      <a:pt x="346" y="13"/>
                    </a:lnTo>
                    <a:lnTo>
                      <a:pt x="354" y="14"/>
                    </a:lnTo>
                    <a:lnTo>
                      <a:pt x="364" y="16"/>
                    </a:lnTo>
                    <a:lnTo>
                      <a:pt x="364" y="16"/>
                    </a:lnTo>
                    <a:lnTo>
                      <a:pt x="376" y="22"/>
                    </a:lnTo>
                    <a:lnTo>
                      <a:pt x="382" y="25"/>
                    </a:lnTo>
                    <a:lnTo>
                      <a:pt x="387" y="30"/>
                    </a:lnTo>
                    <a:lnTo>
                      <a:pt x="393" y="35"/>
                    </a:lnTo>
                    <a:lnTo>
                      <a:pt x="397" y="39"/>
                    </a:lnTo>
                    <a:lnTo>
                      <a:pt x="401" y="45"/>
                    </a:lnTo>
                    <a:lnTo>
                      <a:pt x="405" y="50"/>
                    </a:lnTo>
                    <a:lnTo>
                      <a:pt x="411" y="64"/>
                    </a:lnTo>
                    <a:lnTo>
                      <a:pt x="415" y="79"/>
                    </a:lnTo>
                    <a:lnTo>
                      <a:pt x="417" y="97"/>
                    </a:lnTo>
                    <a:lnTo>
                      <a:pt x="419" y="117"/>
                    </a:lnTo>
                    <a:lnTo>
                      <a:pt x="419" y="117"/>
                    </a:lnTo>
                    <a:lnTo>
                      <a:pt x="419" y="133"/>
                    </a:lnTo>
                    <a:lnTo>
                      <a:pt x="420" y="148"/>
                    </a:lnTo>
                    <a:lnTo>
                      <a:pt x="423" y="170"/>
                    </a:lnTo>
                    <a:lnTo>
                      <a:pt x="423" y="170"/>
                    </a:lnTo>
                    <a:lnTo>
                      <a:pt x="426" y="193"/>
                    </a:lnTo>
                    <a:lnTo>
                      <a:pt x="427" y="207"/>
                    </a:lnTo>
                    <a:lnTo>
                      <a:pt x="428" y="222"/>
                    </a:lnTo>
                    <a:lnTo>
                      <a:pt x="428" y="222"/>
                    </a:lnTo>
                    <a:lnTo>
                      <a:pt x="427" y="253"/>
                    </a:lnTo>
                    <a:lnTo>
                      <a:pt x="426" y="283"/>
                    </a:lnTo>
                    <a:lnTo>
                      <a:pt x="426" y="283"/>
                    </a:lnTo>
                    <a:lnTo>
                      <a:pt x="425" y="335"/>
                    </a:lnTo>
                    <a:lnTo>
                      <a:pt x="425" y="361"/>
                    </a:lnTo>
                    <a:lnTo>
                      <a:pt x="426" y="388"/>
                    </a:lnTo>
                    <a:lnTo>
                      <a:pt x="426" y="388"/>
                    </a:lnTo>
                    <a:lnTo>
                      <a:pt x="428" y="417"/>
                    </a:lnTo>
                    <a:lnTo>
                      <a:pt x="429" y="449"/>
                    </a:lnTo>
                    <a:lnTo>
                      <a:pt x="429" y="514"/>
                    </a:lnTo>
                    <a:lnTo>
                      <a:pt x="429" y="514"/>
                    </a:lnTo>
                    <a:lnTo>
                      <a:pt x="430" y="553"/>
                    </a:lnTo>
                    <a:lnTo>
                      <a:pt x="430" y="553"/>
                    </a:lnTo>
                    <a:lnTo>
                      <a:pt x="430" y="608"/>
                    </a:lnTo>
                    <a:lnTo>
                      <a:pt x="430" y="608"/>
                    </a:lnTo>
                    <a:lnTo>
                      <a:pt x="430" y="690"/>
                    </a:lnTo>
                    <a:lnTo>
                      <a:pt x="430" y="690"/>
                    </a:lnTo>
                    <a:lnTo>
                      <a:pt x="430" y="734"/>
                    </a:lnTo>
                    <a:lnTo>
                      <a:pt x="430" y="756"/>
                    </a:lnTo>
                    <a:lnTo>
                      <a:pt x="430" y="756"/>
                    </a:lnTo>
                    <a:lnTo>
                      <a:pt x="430" y="769"/>
                    </a:lnTo>
                    <a:lnTo>
                      <a:pt x="428" y="778"/>
                    </a:lnTo>
                    <a:lnTo>
                      <a:pt x="425" y="786"/>
                    </a:lnTo>
                    <a:lnTo>
                      <a:pt x="422" y="793"/>
                    </a:lnTo>
                    <a:lnTo>
                      <a:pt x="417" y="799"/>
                    </a:lnTo>
                    <a:lnTo>
                      <a:pt x="413" y="803"/>
                    </a:lnTo>
                    <a:lnTo>
                      <a:pt x="405" y="810"/>
                    </a:lnTo>
                    <a:lnTo>
                      <a:pt x="404" y="811"/>
                    </a:lnTo>
                    <a:lnTo>
                      <a:pt x="404" y="811"/>
                    </a:lnTo>
                    <a:lnTo>
                      <a:pt x="398" y="815"/>
                    </a:lnTo>
                    <a:lnTo>
                      <a:pt x="392" y="818"/>
                    </a:lnTo>
                    <a:lnTo>
                      <a:pt x="383" y="821"/>
                    </a:lnTo>
                    <a:lnTo>
                      <a:pt x="376" y="824"/>
                    </a:lnTo>
                    <a:lnTo>
                      <a:pt x="359" y="829"/>
                    </a:lnTo>
                    <a:lnTo>
                      <a:pt x="351" y="830"/>
                    </a:lnTo>
                    <a:lnTo>
                      <a:pt x="343" y="830"/>
                    </a:lnTo>
                    <a:lnTo>
                      <a:pt x="343" y="830"/>
                    </a:lnTo>
                    <a:lnTo>
                      <a:pt x="302" y="831"/>
                    </a:lnTo>
                    <a:lnTo>
                      <a:pt x="261" y="833"/>
                    </a:lnTo>
                    <a:lnTo>
                      <a:pt x="261" y="833"/>
                    </a:lnTo>
                    <a:lnTo>
                      <a:pt x="221" y="835"/>
                    </a:lnTo>
                    <a:lnTo>
                      <a:pt x="179" y="836"/>
                    </a:lnTo>
                    <a:lnTo>
                      <a:pt x="170" y="836"/>
                    </a:lnTo>
                    <a:lnTo>
                      <a:pt x="170" y="836"/>
                    </a:lnTo>
                    <a:lnTo>
                      <a:pt x="143" y="837"/>
                    </a:lnTo>
                    <a:lnTo>
                      <a:pt x="143" y="837"/>
                    </a:lnTo>
                    <a:close/>
                    <a:moveTo>
                      <a:pt x="39" y="101"/>
                    </a:moveTo>
                    <a:lnTo>
                      <a:pt x="39" y="101"/>
                    </a:lnTo>
                    <a:lnTo>
                      <a:pt x="37" y="108"/>
                    </a:lnTo>
                    <a:lnTo>
                      <a:pt x="37" y="116"/>
                    </a:lnTo>
                    <a:lnTo>
                      <a:pt x="36" y="132"/>
                    </a:lnTo>
                    <a:lnTo>
                      <a:pt x="36" y="134"/>
                    </a:lnTo>
                    <a:lnTo>
                      <a:pt x="36" y="134"/>
                    </a:lnTo>
                    <a:lnTo>
                      <a:pt x="36" y="156"/>
                    </a:lnTo>
                    <a:lnTo>
                      <a:pt x="37" y="176"/>
                    </a:lnTo>
                    <a:lnTo>
                      <a:pt x="37" y="176"/>
                    </a:lnTo>
                    <a:lnTo>
                      <a:pt x="38" y="211"/>
                    </a:lnTo>
                    <a:lnTo>
                      <a:pt x="38" y="376"/>
                    </a:lnTo>
                    <a:lnTo>
                      <a:pt x="38" y="376"/>
                    </a:lnTo>
                    <a:lnTo>
                      <a:pt x="39" y="438"/>
                    </a:lnTo>
                    <a:lnTo>
                      <a:pt x="41" y="505"/>
                    </a:lnTo>
                    <a:lnTo>
                      <a:pt x="41" y="505"/>
                    </a:lnTo>
                    <a:lnTo>
                      <a:pt x="42" y="544"/>
                    </a:lnTo>
                    <a:lnTo>
                      <a:pt x="42" y="544"/>
                    </a:lnTo>
                    <a:lnTo>
                      <a:pt x="43" y="614"/>
                    </a:lnTo>
                    <a:lnTo>
                      <a:pt x="44" y="688"/>
                    </a:lnTo>
                    <a:lnTo>
                      <a:pt x="44" y="689"/>
                    </a:lnTo>
                    <a:lnTo>
                      <a:pt x="44" y="690"/>
                    </a:lnTo>
                    <a:lnTo>
                      <a:pt x="44" y="690"/>
                    </a:lnTo>
                    <a:lnTo>
                      <a:pt x="44" y="692"/>
                    </a:lnTo>
                    <a:lnTo>
                      <a:pt x="44" y="692"/>
                    </a:lnTo>
                    <a:lnTo>
                      <a:pt x="44" y="701"/>
                    </a:lnTo>
                    <a:lnTo>
                      <a:pt x="45" y="715"/>
                    </a:lnTo>
                    <a:lnTo>
                      <a:pt x="47" y="730"/>
                    </a:lnTo>
                    <a:lnTo>
                      <a:pt x="50" y="738"/>
                    </a:lnTo>
                    <a:lnTo>
                      <a:pt x="52" y="746"/>
                    </a:lnTo>
                    <a:lnTo>
                      <a:pt x="55" y="754"/>
                    </a:lnTo>
                    <a:lnTo>
                      <a:pt x="59" y="761"/>
                    </a:lnTo>
                    <a:lnTo>
                      <a:pt x="64" y="769"/>
                    </a:lnTo>
                    <a:lnTo>
                      <a:pt x="70" y="775"/>
                    </a:lnTo>
                    <a:lnTo>
                      <a:pt x="77" y="781"/>
                    </a:lnTo>
                    <a:lnTo>
                      <a:pt x="85" y="785"/>
                    </a:lnTo>
                    <a:lnTo>
                      <a:pt x="94" y="789"/>
                    </a:lnTo>
                    <a:lnTo>
                      <a:pt x="106" y="792"/>
                    </a:lnTo>
                    <a:lnTo>
                      <a:pt x="106" y="792"/>
                    </a:lnTo>
                    <a:lnTo>
                      <a:pt x="131" y="796"/>
                    </a:lnTo>
                    <a:lnTo>
                      <a:pt x="153" y="799"/>
                    </a:lnTo>
                    <a:lnTo>
                      <a:pt x="174" y="800"/>
                    </a:lnTo>
                    <a:lnTo>
                      <a:pt x="196" y="801"/>
                    </a:lnTo>
                    <a:lnTo>
                      <a:pt x="232" y="801"/>
                    </a:lnTo>
                    <a:lnTo>
                      <a:pt x="232" y="801"/>
                    </a:lnTo>
                    <a:lnTo>
                      <a:pt x="246" y="800"/>
                    </a:lnTo>
                    <a:lnTo>
                      <a:pt x="262" y="799"/>
                    </a:lnTo>
                    <a:lnTo>
                      <a:pt x="293" y="795"/>
                    </a:lnTo>
                    <a:lnTo>
                      <a:pt x="293" y="795"/>
                    </a:lnTo>
                    <a:lnTo>
                      <a:pt x="302" y="794"/>
                    </a:lnTo>
                    <a:lnTo>
                      <a:pt x="311" y="794"/>
                    </a:lnTo>
                    <a:lnTo>
                      <a:pt x="322" y="794"/>
                    </a:lnTo>
                    <a:lnTo>
                      <a:pt x="322" y="794"/>
                    </a:lnTo>
                    <a:lnTo>
                      <a:pt x="335" y="794"/>
                    </a:lnTo>
                    <a:lnTo>
                      <a:pt x="346" y="793"/>
                    </a:lnTo>
                    <a:lnTo>
                      <a:pt x="357" y="790"/>
                    </a:lnTo>
                    <a:lnTo>
                      <a:pt x="364" y="787"/>
                    </a:lnTo>
                    <a:lnTo>
                      <a:pt x="369" y="784"/>
                    </a:lnTo>
                    <a:lnTo>
                      <a:pt x="369" y="784"/>
                    </a:lnTo>
                    <a:lnTo>
                      <a:pt x="378" y="777"/>
                    </a:lnTo>
                    <a:lnTo>
                      <a:pt x="384" y="772"/>
                    </a:lnTo>
                    <a:lnTo>
                      <a:pt x="386" y="766"/>
                    </a:lnTo>
                    <a:lnTo>
                      <a:pt x="387" y="759"/>
                    </a:lnTo>
                    <a:lnTo>
                      <a:pt x="387" y="759"/>
                    </a:lnTo>
                    <a:lnTo>
                      <a:pt x="388" y="754"/>
                    </a:lnTo>
                    <a:lnTo>
                      <a:pt x="390" y="747"/>
                    </a:lnTo>
                    <a:lnTo>
                      <a:pt x="390" y="747"/>
                    </a:lnTo>
                    <a:lnTo>
                      <a:pt x="390" y="737"/>
                    </a:lnTo>
                    <a:lnTo>
                      <a:pt x="390" y="718"/>
                    </a:lnTo>
                    <a:lnTo>
                      <a:pt x="390" y="718"/>
                    </a:lnTo>
                    <a:lnTo>
                      <a:pt x="388" y="705"/>
                    </a:lnTo>
                    <a:lnTo>
                      <a:pt x="388" y="704"/>
                    </a:lnTo>
                    <a:lnTo>
                      <a:pt x="388" y="704"/>
                    </a:lnTo>
                    <a:lnTo>
                      <a:pt x="390" y="674"/>
                    </a:lnTo>
                    <a:lnTo>
                      <a:pt x="392" y="638"/>
                    </a:lnTo>
                    <a:lnTo>
                      <a:pt x="392" y="638"/>
                    </a:lnTo>
                    <a:lnTo>
                      <a:pt x="393" y="596"/>
                    </a:lnTo>
                    <a:lnTo>
                      <a:pt x="394" y="562"/>
                    </a:lnTo>
                    <a:lnTo>
                      <a:pt x="394" y="562"/>
                    </a:lnTo>
                    <a:lnTo>
                      <a:pt x="393" y="505"/>
                    </a:lnTo>
                    <a:lnTo>
                      <a:pt x="391" y="444"/>
                    </a:lnTo>
                    <a:lnTo>
                      <a:pt x="391" y="444"/>
                    </a:lnTo>
                    <a:lnTo>
                      <a:pt x="390" y="371"/>
                    </a:lnTo>
                    <a:lnTo>
                      <a:pt x="390" y="371"/>
                    </a:lnTo>
                    <a:lnTo>
                      <a:pt x="390" y="333"/>
                    </a:lnTo>
                    <a:lnTo>
                      <a:pt x="391" y="297"/>
                    </a:lnTo>
                    <a:lnTo>
                      <a:pt x="391" y="297"/>
                    </a:lnTo>
                    <a:lnTo>
                      <a:pt x="392" y="251"/>
                    </a:lnTo>
                    <a:lnTo>
                      <a:pt x="392" y="229"/>
                    </a:lnTo>
                    <a:lnTo>
                      <a:pt x="391" y="205"/>
                    </a:lnTo>
                    <a:lnTo>
                      <a:pt x="391" y="205"/>
                    </a:lnTo>
                    <a:lnTo>
                      <a:pt x="388" y="181"/>
                    </a:lnTo>
                    <a:lnTo>
                      <a:pt x="386" y="163"/>
                    </a:lnTo>
                    <a:lnTo>
                      <a:pt x="386" y="163"/>
                    </a:lnTo>
                    <a:lnTo>
                      <a:pt x="383" y="144"/>
                    </a:lnTo>
                    <a:lnTo>
                      <a:pt x="382" y="132"/>
                    </a:lnTo>
                    <a:lnTo>
                      <a:pt x="382" y="117"/>
                    </a:lnTo>
                    <a:lnTo>
                      <a:pt x="382" y="117"/>
                    </a:lnTo>
                    <a:lnTo>
                      <a:pt x="382" y="105"/>
                    </a:lnTo>
                    <a:lnTo>
                      <a:pt x="380" y="95"/>
                    </a:lnTo>
                    <a:lnTo>
                      <a:pt x="378" y="87"/>
                    </a:lnTo>
                    <a:lnTo>
                      <a:pt x="375" y="78"/>
                    </a:lnTo>
                    <a:lnTo>
                      <a:pt x="372" y="71"/>
                    </a:lnTo>
                    <a:lnTo>
                      <a:pt x="367" y="66"/>
                    </a:lnTo>
                    <a:lnTo>
                      <a:pt x="362" y="61"/>
                    </a:lnTo>
                    <a:lnTo>
                      <a:pt x="356" y="56"/>
                    </a:lnTo>
                    <a:lnTo>
                      <a:pt x="350" y="53"/>
                    </a:lnTo>
                    <a:lnTo>
                      <a:pt x="343" y="51"/>
                    </a:lnTo>
                    <a:lnTo>
                      <a:pt x="336" y="49"/>
                    </a:lnTo>
                    <a:lnTo>
                      <a:pt x="328" y="48"/>
                    </a:lnTo>
                    <a:lnTo>
                      <a:pt x="311" y="46"/>
                    </a:lnTo>
                    <a:lnTo>
                      <a:pt x="292" y="46"/>
                    </a:lnTo>
                    <a:lnTo>
                      <a:pt x="292" y="46"/>
                    </a:lnTo>
                    <a:lnTo>
                      <a:pt x="282" y="45"/>
                    </a:lnTo>
                    <a:lnTo>
                      <a:pt x="270" y="43"/>
                    </a:lnTo>
                    <a:lnTo>
                      <a:pt x="270" y="43"/>
                    </a:lnTo>
                    <a:lnTo>
                      <a:pt x="258" y="41"/>
                    </a:lnTo>
                    <a:lnTo>
                      <a:pt x="245" y="40"/>
                    </a:lnTo>
                    <a:lnTo>
                      <a:pt x="195" y="40"/>
                    </a:lnTo>
                    <a:lnTo>
                      <a:pt x="195" y="40"/>
                    </a:lnTo>
                    <a:lnTo>
                      <a:pt x="159" y="40"/>
                    </a:lnTo>
                    <a:lnTo>
                      <a:pt x="159" y="40"/>
                    </a:lnTo>
                    <a:lnTo>
                      <a:pt x="140" y="40"/>
                    </a:lnTo>
                    <a:lnTo>
                      <a:pt x="140" y="40"/>
                    </a:lnTo>
                    <a:lnTo>
                      <a:pt x="109" y="40"/>
                    </a:lnTo>
                    <a:lnTo>
                      <a:pt x="109" y="40"/>
                    </a:lnTo>
                    <a:lnTo>
                      <a:pt x="93" y="41"/>
                    </a:lnTo>
                    <a:lnTo>
                      <a:pt x="81" y="44"/>
                    </a:lnTo>
                    <a:lnTo>
                      <a:pt x="69" y="48"/>
                    </a:lnTo>
                    <a:lnTo>
                      <a:pt x="64" y="51"/>
                    </a:lnTo>
                    <a:lnTo>
                      <a:pt x="59" y="55"/>
                    </a:lnTo>
                    <a:lnTo>
                      <a:pt x="55" y="60"/>
                    </a:lnTo>
                    <a:lnTo>
                      <a:pt x="52" y="64"/>
                    </a:lnTo>
                    <a:lnTo>
                      <a:pt x="49" y="69"/>
                    </a:lnTo>
                    <a:lnTo>
                      <a:pt x="45" y="74"/>
                    </a:lnTo>
                    <a:lnTo>
                      <a:pt x="41" y="87"/>
                    </a:lnTo>
                    <a:lnTo>
                      <a:pt x="39" y="101"/>
                    </a:lnTo>
                    <a:lnTo>
                      <a:pt x="39" y="10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341"/>
              <p:cNvSpPr>
                <a:spLocks noEditPoints="1"/>
              </p:cNvSpPr>
              <p:nvPr/>
            </p:nvSpPr>
            <p:spPr bwMode="auto">
              <a:xfrm>
                <a:off x="6678613" y="3179763"/>
                <a:ext cx="227013" cy="579438"/>
              </a:xfrm>
              <a:custGeom>
                <a:avLst/>
                <a:gdLst/>
                <a:ahLst/>
                <a:cxnLst>
                  <a:cxn ang="0">
                    <a:pos x="94" y="1092"/>
                  </a:cxn>
                  <a:cxn ang="0">
                    <a:pos x="51" y="1066"/>
                  </a:cxn>
                  <a:cxn ang="0">
                    <a:pos x="13" y="1006"/>
                  </a:cxn>
                  <a:cxn ang="0">
                    <a:pos x="8" y="964"/>
                  </a:cxn>
                  <a:cxn ang="0">
                    <a:pos x="9" y="902"/>
                  </a:cxn>
                  <a:cxn ang="0">
                    <a:pos x="9" y="843"/>
                  </a:cxn>
                  <a:cxn ang="0">
                    <a:pos x="7" y="746"/>
                  </a:cxn>
                  <a:cxn ang="0">
                    <a:pos x="2" y="490"/>
                  </a:cxn>
                  <a:cxn ang="0">
                    <a:pos x="2" y="186"/>
                  </a:cxn>
                  <a:cxn ang="0">
                    <a:pos x="1" y="138"/>
                  </a:cxn>
                  <a:cxn ang="0">
                    <a:pos x="2" y="115"/>
                  </a:cxn>
                  <a:cxn ang="0">
                    <a:pos x="10" y="56"/>
                  </a:cxn>
                  <a:cxn ang="0">
                    <a:pos x="51" y="13"/>
                  </a:cxn>
                  <a:cxn ang="0">
                    <a:pos x="101" y="2"/>
                  </a:cxn>
                  <a:cxn ang="0">
                    <a:pos x="195" y="2"/>
                  </a:cxn>
                  <a:cxn ang="0">
                    <a:pos x="251" y="0"/>
                  </a:cxn>
                  <a:cxn ang="0">
                    <a:pos x="286" y="5"/>
                  </a:cxn>
                  <a:cxn ang="0">
                    <a:pos x="326" y="11"/>
                  </a:cxn>
                  <a:cxn ang="0">
                    <a:pos x="364" y="15"/>
                  </a:cxn>
                  <a:cxn ang="0">
                    <a:pos x="397" y="39"/>
                  </a:cxn>
                  <a:cxn ang="0">
                    <a:pos x="418" y="96"/>
                  </a:cxn>
                  <a:cxn ang="0">
                    <a:pos x="423" y="187"/>
                  </a:cxn>
                  <a:cxn ang="0">
                    <a:pos x="428" y="256"/>
                  </a:cxn>
                  <a:cxn ang="0">
                    <a:pos x="426" y="547"/>
                  </a:cxn>
                  <a:cxn ang="0">
                    <a:pos x="429" y="790"/>
                  </a:cxn>
                  <a:cxn ang="0">
                    <a:pos x="430" y="950"/>
                  </a:cxn>
                  <a:cxn ang="0">
                    <a:pos x="429" y="1029"/>
                  </a:cxn>
                  <a:cxn ang="0">
                    <a:pos x="413" y="1063"/>
                  </a:cxn>
                  <a:cxn ang="0">
                    <a:pos x="391" y="1078"/>
                  </a:cxn>
                  <a:cxn ang="0">
                    <a:pos x="343" y="1090"/>
                  </a:cxn>
                  <a:cxn ang="0">
                    <a:pos x="221" y="1095"/>
                  </a:cxn>
                  <a:cxn ang="0">
                    <a:pos x="143" y="1097"/>
                  </a:cxn>
                  <a:cxn ang="0">
                    <a:pos x="93" y="40"/>
                  </a:cxn>
                  <a:cxn ang="0">
                    <a:pos x="55" y="58"/>
                  </a:cxn>
                  <a:cxn ang="0">
                    <a:pos x="38" y="101"/>
                  </a:cxn>
                  <a:cxn ang="0">
                    <a:pos x="44" y="112"/>
                  </a:cxn>
                  <a:cxn ang="0">
                    <a:pos x="42" y="125"/>
                  </a:cxn>
                  <a:cxn ang="0">
                    <a:pos x="34" y="191"/>
                  </a:cxn>
                  <a:cxn ang="0">
                    <a:pos x="38" y="535"/>
                  </a:cxn>
                  <a:cxn ang="0">
                    <a:pos x="45" y="774"/>
                  </a:cxn>
                  <a:cxn ang="0">
                    <a:pos x="46" y="901"/>
                  </a:cxn>
                  <a:cxn ang="0">
                    <a:pos x="44" y="950"/>
                  </a:cxn>
                  <a:cxn ang="0">
                    <a:pos x="45" y="975"/>
                  </a:cxn>
                  <a:cxn ang="0">
                    <a:pos x="59" y="1021"/>
                  </a:cxn>
                  <a:cxn ang="0">
                    <a:pos x="94" y="1049"/>
                  </a:cxn>
                  <a:cxn ang="0">
                    <a:pos x="174" y="1060"/>
                  </a:cxn>
                  <a:cxn ang="0">
                    <a:pos x="262" y="1059"/>
                  </a:cxn>
                  <a:cxn ang="0">
                    <a:pos x="322" y="1054"/>
                  </a:cxn>
                  <a:cxn ang="0">
                    <a:pos x="364" y="1047"/>
                  </a:cxn>
                  <a:cxn ang="0">
                    <a:pos x="386" y="1027"/>
                  </a:cxn>
                  <a:cxn ang="0">
                    <a:pos x="390" y="1007"/>
                  </a:cxn>
                  <a:cxn ang="0">
                    <a:pos x="388" y="964"/>
                  </a:cxn>
                  <a:cxn ang="0">
                    <a:pos x="393" y="890"/>
                  </a:cxn>
                  <a:cxn ang="0">
                    <a:pos x="390" y="479"/>
                  </a:cxn>
                  <a:cxn ang="0">
                    <a:pos x="391" y="239"/>
                  </a:cxn>
                  <a:cxn ang="0">
                    <a:pos x="383" y="153"/>
                  </a:cxn>
                  <a:cxn ang="0">
                    <a:pos x="380" y="94"/>
                  </a:cxn>
                  <a:cxn ang="0">
                    <a:pos x="362" y="59"/>
                  </a:cxn>
                  <a:cxn ang="0">
                    <a:pos x="327" y="47"/>
                  </a:cxn>
                  <a:cxn ang="0">
                    <a:pos x="270" y="42"/>
                  </a:cxn>
                  <a:cxn ang="0">
                    <a:pos x="195" y="39"/>
                  </a:cxn>
                </a:cxnLst>
                <a:rect l="0" t="0" r="r" b="b"/>
                <a:pathLst>
                  <a:path w="430" h="1097">
                    <a:moveTo>
                      <a:pt x="143" y="1097"/>
                    </a:moveTo>
                    <a:lnTo>
                      <a:pt x="143" y="1097"/>
                    </a:lnTo>
                    <a:lnTo>
                      <a:pt x="118" y="1096"/>
                    </a:lnTo>
                    <a:lnTo>
                      <a:pt x="107" y="1094"/>
                    </a:lnTo>
                    <a:lnTo>
                      <a:pt x="94" y="1092"/>
                    </a:lnTo>
                    <a:lnTo>
                      <a:pt x="83" y="1088"/>
                    </a:lnTo>
                    <a:lnTo>
                      <a:pt x="72" y="1082"/>
                    </a:lnTo>
                    <a:lnTo>
                      <a:pt x="61" y="1075"/>
                    </a:lnTo>
                    <a:lnTo>
                      <a:pt x="51" y="1066"/>
                    </a:lnTo>
                    <a:lnTo>
                      <a:pt x="51" y="1066"/>
                    </a:lnTo>
                    <a:lnTo>
                      <a:pt x="39" y="1053"/>
                    </a:lnTo>
                    <a:lnTo>
                      <a:pt x="30" y="1042"/>
                    </a:lnTo>
                    <a:lnTo>
                      <a:pt x="23" y="1030"/>
                    </a:lnTo>
                    <a:lnTo>
                      <a:pt x="17" y="1018"/>
                    </a:lnTo>
                    <a:lnTo>
                      <a:pt x="13" y="1006"/>
                    </a:lnTo>
                    <a:lnTo>
                      <a:pt x="10" y="993"/>
                    </a:lnTo>
                    <a:lnTo>
                      <a:pt x="9" y="980"/>
                    </a:lnTo>
                    <a:lnTo>
                      <a:pt x="8" y="965"/>
                    </a:lnTo>
                    <a:lnTo>
                      <a:pt x="8" y="965"/>
                    </a:lnTo>
                    <a:lnTo>
                      <a:pt x="8" y="964"/>
                    </a:lnTo>
                    <a:lnTo>
                      <a:pt x="7" y="956"/>
                    </a:lnTo>
                    <a:lnTo>
                      <a:pt x="7" y="956"/>
                    </a:lnTo>
                    <a:lnTo>
                      <a:pt x="7" y="929"/>
                    </a:lnTo>
                    <a:lnTo>
                      <a:pt x="7" y="916"/>
                    </a:lnTo>
                    <a:lnTo>
                      <a:pt x="9" y="902"/>
                    </a:lnTo>
                    <a:lnTo>
                      <a:pt x="9" y="902"/>
                    </a:lnTo>
                    <a:lnTo>
                      <a:pt x="10" y="887"/>
                    </a:lnTo>
                    <a:lnTo>
                      <a:pt x="11" y="872"/>
                    </a:lnTo>
                    <a:lnTo>
                      <a:pt x="10" y="858"/>
                    </a:lnTo>
                    <a:lnTo>
                      <a:pt x="9" y="843"/>
                    </a:lnTo>
                    <a:lnTo>
                      <a:pt x="9" y="843"/>
                    </a:lnTo>
                    <a:lnTo>
                      <a:pt x="8" y="828"/>
                    </a:lnTo>
                    <a:lnTo>
                      <a:pt x="8" y="812"/>
                    </a:lnTo>
                    <a:lnTo>
                      <a:pt x="8" y="812"/>
                    </a:lnTo>
                    <a:lnTo>
                      <a:pt x="7" y="746"/>
                    </a:lnTo>
                    <a:lnTo>
                      <a:pt x="5" y="650"/>
                    </a:lnTo>
                    <a:lnTo>
                      <a:pt x="5" y="650"/>
                    </a:lnTo>
                    <a:lnTo>
                      <a:pt x="3" y="555"/>
                    </a:lnTo>
                    <a:lnTo>
                      <a:pt x="2" y="490"/>
                    </a:lnTo>
                    <a:lnTo>
                      <a:pt x="2" y="490"/>
                    </a:lnTo>
                    <a:lnTo>
                      <a:pt x="2" y="418"/>
                    </a:lnTo>
                    <a:lnTo>
                      <a:pt x="2" y="418"/>
                    </a:lnTo>
                    <a:lnTo>
                      <a:pt x="3" y="289"/>
                    </a:lnTo>
                    <a:lnTo>
                      <a:pt x="3" y="229"/>
                    </a:lnTo>
                    <a:lnTo>
                      <a:pt x="2" y="186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0" y="165"/>
                    </a:lnTo>
                    <a:lnTo>
                      <a:pt x="0" y="151"/>
                    </a:lnTo>
                    <a:lnTo>
                      <a:pt x="1" y="138"/>
                    </a:lnTo>
                    <a:lnTo>
                      <a:pt x="3" y="125"/>
                    </a:lnTo>
                    <a:lnTo>
                      <a:pt x="3" y="124"/>
                    </a:lnTo>
                    <a:lnTo>
                      <a:pt x="3" y="122"/>
                    </a:lnTo>
                    <a:lnTo>
                      <a:pt x="3" y="122"/>
                    </a:lnTo>
                    <a:lnTo>
                      <a:pt x="2" y="115"/>
                    </a:lnTo>
                    <a:lnTo>
                      <a:pt x="2" y="115"/>
                    </a:lnTo>
                    <a:lnTo>
                      <a:pt x="2" y="99"/>
                    </a:lnTo>
                    <a:lnTo>
                      <a:pt x="4" y="83"/>
                    </a:lnTo>
                    <a:lnTo>
                      <a:pt x="6" y="70"/>
                    </a:lnTo>
                    <a:lnTo>
                      <a:pt x="10" y="56"/>
                    </a:lnTo>
                    <a:lnTo>
                      <a:pt x="17" y="45"/>
                    </a:lnTo>
                    <a:lnTo>
                      <a:pt x="26" y="34"/>
                    </a:lnTo>
                    <a:lnTo>
                      <a:pt x="37" y="23"/>
                    </a:lnTo>
                    <a:lnTo>
                      <a:pt x="51" y="13"/>
                    </a:lnTo>
                    <a:lnTo>
                      <a:pt x="51" y="13"/>
                    </a:lnTo>
                    <a:lnTo>
                      <a:pt x="56" y="10"/>
                    </a:lnTo>
                    <a:lnTo>
                      <a:pt x="62" y="8"/>
                    </a:lnTo>
                    <a:lnTo>
                      <a:pt x="74" y="5"/>
                    </a:lnTo>
                    <a:lnTo>
                      <a:pt x="88" y="2"/>
                    </a:lnTo>
                    <a:lnTo>
                      <a:pt x="101" y="2"/>
                    </a:lnTo>
                    <a:lnTo>
                      <a:pt x="101" y="2"/>
                    </a:lnTo>
                    <a:lnTo>
                      <a:pt x="114" y="2"/>
                    </a:lnTo>
                    <a:lnTo>
                      <a:pt x="114" y="2"/>
                    </a:lnTo>
                    <a:lnTo>
                      <a:pt x="125" y="2"/>
                    </a:lnTo>
                    <a:lnTo>
                      <a:pt x="195" y="2"/>
                    </a:lnTo>
                    <a:lnTo>
                      <a:pt x="195" y="2"/>
                    </a:lnTo>
                    <a:lnTo>
                      <a:pt x="221" y="1"/>
                    </a:lnTo>
                    <a:lnTo>
                      <a:pt x="221" y="1"/>
                    </a:lnTo>
                    <a:lnTo>
                      <a:pt x="236" y="0"/>
                    </a:lnTo>
                    <a:lnTo>
                      <a:pt x="251" y="0"/>
                    </a:lnTo>
                    <a:lnTo>
                      <a:pt x="251" y="0"/>
                    </a:lnTo>
                    <a:lnTo>
                      <a:pt x="262" y="0"/>
                    </a:lnTo>
                    <a:lnTo>
                      <a:pt x="270" y="1"/>
                    </a:lnTo>
                    <a:lnTo>
                      <a:pt x="279" y="2"/>
                    </a:lnTo>
                    <a:lnTo>
                      <a:pt x="286" y="5"/>
                    </a:lnTo>
                    <a:lnTo>
                      <a:pt x="286" y="5"/>
                    </a:lnTo>
                    <a:lnTo>
                      <a:pt x="296" y="9"/>
                    </a:lnTo>
                    <a:lnTo>
                      <a:pt x="307" y="10"/>
                    </a:lnTo>
                    <a:lnTo>
                      <a:pt x="317" y="11"/>
                    </a:lnTo>
                    <a:lnTo>
                      <a:pt x="326" y="11"/>
                    </a:lnTo>
                    <a:lnTo>
                      <a:pt x="326" y="11"/>
                    </a:lnTo>
                    <a:lnTo>
                      <a:pt x="345" y="12"/>
                    </a:lnTo>
                    <a:lnTo>
                      <a:pt x="354" y="13"/>
                    </a:lnTo>
                    <a:lnTo>
                      <a:pt x="364" y="15"/>
                    </a:lnTo>
                    <a:lnTo>
                      <a:pt x="364" y="15"/>
                    </a:lnTo>
                    <a:lnTo>
                      <a:pt x="376" y="21"/>
                    </a:lnTo>
                    <a:lnTo>
                      <a:pt x="382" y="25"/>
                    </a:lnTo>
                    <a:lnTo>
                      <a:pt x="387" y="28"/>
                    </a:lnTo>
                    <a:lnTo>
                      <a:pt x="393" y="34"/>
                    </a:lnTo>
                    <a:lnTo>
                      <a:pt x="397" y="39"/>
                    </a:lnTo>
                    <a:lnTo>
                      <a:pt x="401" y="44"/>
                    </a:lnTo>
                    <a:lnTo>
                      <a:pt x="405" y="50"/>
                    </a:lnTo>
                    <a:lnTo>
                      <a:pt x="410" y="63"/>
                    </a:lnTo>
                    <a:lnTo>
                      <a:pt x="414" y="78"/>
                    </a:lnTo>
                    <a:lnTo>
                      <a:pt x="418" y="96"/>
                    </a:lnTo>
                    <a:lnTo>
                      <a:pt x="419" y="116"/>
                    </a:lnTo>
                    <a:lnTo>
                      <a:pt x="419" y="116"/>
                    </a:lnTo>
                    <a:lnTo>
                      <a:pt x="419" y="134"/>
                    </a:lnTo>
                    <a:lnTo>
                      <a:pt x="420" y="152"/>
                    </a:lnTo>
                    <a:lnTo>
                      <a:pt x="423" y="187"/>
                    </a:lnTo>
                    <a:lnTo>
                      <a:pt x="423" y="187"/>
                    </a:lnTo>
                    <a:lnTo>
                      <a:pt x="426" y="222"/>
                    </a:lnTo>
                    <a:lnTo>
                      <a:pt x="427" y="239"/>
                    </a:lnTo>
                    <a:lnTo>
                      <a:pt x="428" y="256"/>
                    </a:lnTo>
                    <a:lnTo>
                      <a:pt x="428" y="256"/>
                    </a:lnTo>
                    <a:lnTo>
                      <a:pt x="426" y="340"/>
                    </a:lnTo>
                    <a:lnTo>
                      <a:pt x="426" y="340"/>
                    </a:lnTo>
                    <a:lnTo>
                      <a:pt x="425" y="457"/>
                    </a:lnTo>
                    <a:lnTo>
                      <a:pt x="425" y="509"/>
                    </a:lnTo>
                    <a:lnTo>
                      <a:pt x="426" y="547"/>
                    </a:lnTo>
                    <a:lnTo>
                      <a:pt x="426" y="547"/>
                    </a:lnTo>
                    <a:lnTo>
                      <a:pt x="428" y="589"/>
                    </a:lnTo>
                    <a:lnTo>
                      <a:pt x="429" y="651"/>
                    </a:lnTo>
                    <a:lnTo>
                      <a:pt x="429" y="790"/>
                    </a:lnTo>
                    <a:lnTo>
                      <a:pt x="429" y="790"/>
                    </a:lnTo>
                    <a:lnTo>
                      <a:pt x="430" y="853"/>
                    </a:lnTo>
                    <a:lnTo>
                      <a:pt x="430" y="853"/>
                    </a:lnTo>
                    <a:lnTo>
                      <a:pt x="430" y="892"/>
                    </a:lnTo>
                    <a:lnTo>
                      <a:pt x="430" y="892"/>
                    </a:lnTo>
                    <a:lnTo>
                      <a:pt x="430" y="950"/>
                    </a:lnTo>
                    <a:lnTo>
                      <a:pt x="430" y="950"/>
                    </a:lnTo>
                    <a:lnTo>
                      <a:pt x="430" y="994"/>
                    </a:lnTo>
                    <a:lnTo>
                      <a:pt x="430" y="1016"/>
                    </a:lnTo>
                    <a:lnTo>
                      <a:pt x="430" y="1016"/>
                    </a:lnTo>
                    <a:lnTo>
                      <a:pt x="429" y="1029"/>
                    </a:lnTo>
                    <a:lnTo>
                      <a:pt x="428" y="1038"/>
                    </a:lnTo>
                    <a:lnTo>
                      <a:pt x="425" y="1046"/>
                    </a:lnTo>
                    <a:lnTo>
                      <a:pt x="422" y="1053"/>
                    </a:lnTo>
                    <a:lnTo>
                      <a:pt x="418" y="1059"/>
                    </a:lnTo>
                    <a:lnTo>
                      <a:pt x="413" y="1063"/>
                    </a:lnTo>
                    <a:lnTo>
                      <a:pt x="405" y="1070"/>
                    </a:lnTo>
                    <a:lnTo>
                      <a:pt x="404" y="1071"/>
                    </a:lnTo>
                    <a:lnTo>
                      <a:pt x="404" y="1071"/>
                    </a:lnTo>
                    <a:lnTo>
                      <a:pt x="398" y="1075"/>
                    </a:lnTo>
                    <a:lnTo>
                      <a:pt x="391" y="1078"/>
                    </a:lnTo>
                    <a:lnTo>
                      <a:pt x="383" y="1081"/>
                    </a:lnTo>
                    <a:lnTo>
                      <a:pt x="376" y="1085"/>
                    </a:lnTo>
                    <a:lnTo>
                      <a:pt x="359" y="1089"/>
                    </a:lnTo>
                    <a:lnTo>
                      <a:pt x="351" y="1090"/>
                    </a:lnTo>
                    <a:lnTo>
                      <a:pt x="343" y="1090"/>
                    </a:lnTo>
                    <a:lnTo>
                      <a:pt x="343" y="1090"/>
                    </a:lnTo>
                    <a:lnTo>
                      <a:pt x="302" y="1091"/>
                    </a:lnTo>
                    <a:lnTo>
                      <a:pt x="261" y="1093"/>
                    </a:lnTo>
                    <a:lnTo>
                      <a:pt x="261" y="1093"/>
                    </a:lnTo>
                    <a:lnTo>
                      <a:pt x="221" y="1095"/>
                    </a:lnTo>
                    <a:lnTo>
                      <a:pt x="179" y="1096"/>
                    </a:lnTo>
                    <a:lnTo>
                      <a:pt x="170" y="1096"/>
                    </a:lnTo>
                    <a:lnTo>
                      <a:pt x="170" y="1096"/>
                    </a:lnTo>
                    <a:lnTo>
                      <a:pt x="143" y="1097"/>
                    </a:lnTo>
                    <a:lnTo>
                      <a:pt x="143" y="1097"/>
                    </a:lnTo>
                    <a:close/>
                    <a:moveTo>
                      <a:pt x="140" y="39"/>
                    </a:moveTo>
                    <a:lnTo>
                      <a:pt x="140" y="39"/>
                    </a:lnTo>
                    <a:lnTo>
                      <a:pt x="109" y="39"/>
                    </a:lnTo>
                    <a:lnTo>
                      <a:pt x="109" y="39"/>
                    </a:lnTo>
                    <a:lnTo>
                      <a:pt x="93" y="40"/>
                    </a:lnTo>
                    <a:lnTo>
                      <a:pt x="80" y="43"/>
                    </a:lnTo>
                    <a:lnTo>
                      <a:pt x="68" y="48"/>
                    </a:lnTo>
                    <a:lnTo>
                      <a:pt x="63" y="51"/>
                    </a:lnTo>
                    <a:lnTo>
                      <a:pt x="59" y="54"/>
                    </a:lnTo>
                    <a:lnTo>
                      <a:pt x="55" y="58"/>
                    </a:lnTo>
                    <a:lnTo>
                      <a:pt x="52" y="63"/>
                    </a:lnTo>
                    <a:lnTo>
                      <a:pt x="48" y="68"/>
                    </a:lnTo>
                    <a:lnTo>
                      <a:pt x="45" y="74"/>
                    </a:lnTo>
                    <a:lnTo>
                      <a:pt x="41" y="86"/>
                    </a:lnTo>
                    <a:lnTo>
                      <a:pt x="38" y="101"/>
                    </a:lnTo>
                    <a:lnTo>
                      <a:pt x="38" y="103"/>
                    </a:lnTo>
                    <a:lnTo>
                      <a:pt x="40" y="105"/>
                    </a:lnTo>
                    <a:lnTo>
                      <a:pt x="40" y="105"/>
                    </a:lnTo>
                    <a:lnTo>
                      <a:pt x="42" y="108"/>
                    </a:lnTo>
                    <a:lnTo>
                      <a:pt x="44" y="112"/>
                    </a:lnTo>
                    <a:lnTo>
                      <a:pt x="44" y="115"/>
                    </a:lnTo>
                    <a:lnTo>
                      <a:pt x="44" y="119"/>
                    </a:lnTo>
                    <a:lnTo>
                      <a:pt x="43" y="122"/>
                    </a:lnTo>
                    <a:lnTo>
                      <a:pt x="42" y="125"/>
                    </a:lnTo>
                    <a:lnTo>
                      <a:pt x="42" y="125"/>
                    </a:lnTo>
                    <a:lnTo>
                      <a:pt x="38" y="133"/>
                    </a:lnTo>
                    <a:lnTo>
                      <a:pt x="35" y="142"/>
                    </a:lnTo>
                    <a:lnTo>
                      <a:pt x="34" y="154"/>
                    </a:lnTo>
                    <a:lnTo>
                      <a:pt x="33" y="166"/>
                    </a:lnTo>
                    <a:lnTo>
                      <a:pt x="34" y="191"/>
                    </a:lnTo>
                    <a:lnTo>
                      <a:pt x="36" y="217"/>
                    </a:lnTo>
                    <a:lnTo>
                      <a:pt x="36" y="217"/>
                    </a:lnTo>
                    <a:lnTo>
                      <a:pt x="37" y="233"/>
                    </a:lnTo>
                    <a:lnTo>
                      <a:pt x="38" y="244"/>
                    </a:lnTo>
                    <a:lnTo>
                      <a:pt x="38" y="535"/>
                    </a:lnTo>
                    <a:lnTo>
                      <a:pt x="38" y="535"/>
                    </a:lnTo>
                    <a:lnTo>
                      <a:pt x="38" y="576"/>
                    </a:lnTo>
                    <a:lnTo>
                      <a:pt x="40" y="637"/>
                    </a:lnTo>
                    <a:lnTo>
                      <a:pt x="45" y="774"/>
                    </a:lnTo>
                    <a:lnTo>
                      <a:pt x="45" y="774"/>
                    </a:lnTo>
                    <a:lnTo>
                      <a:pt x="49" y="844"/>
                    </a:lnTo>
                    <a:lnTo>
                      <a:pt x="49" y="844"/>
                    </a:lnTo>
                    <a:lnTo>
                      <a:pt x="49" y="859"/>
                    </a:lnTo>
                    <a:lnTo>
                      <a:pt x="49" y="873"/>
                    </a:lnTo>
                    <a:lnTo>
                      <a:pt x="46" y="901"/>
                    </a:lnTo>
                    <a:lnTo>
                      <a:pt x="46" y="901"/>
                    </a:lnTo>
                    <a:lnTo>
                      <a:pt x="44" y="924"/>
                    </a:lnTo>
                    <a:lnTo>
                      <a:pt x="43" y="948"/>
                    </a:lnTo>
                    <a:lnTo>
                      <a:pt x="43" y="949"/>
                    </a:lnTo>
                    <a:lnTo>
                      <a:pt x="44" y="950"/>
                    </a:lnTo>
                    <a:lnTo>
                      <a:pt x="44" y="950"/>
                    </a:lnTo>
                    <a:lnTo>
                      <a:pt x="44" y="952"/>
                    </a:lnTo>
                    <a:lnTo>
                      <a:pt x="44" y="952"/>
                    </a:lnTo>
                    <a:lnTo>
                      <a:pt x="44" y="961"/>
                    </a:lnTo>
                    <a:lnTo>
                      <a:pt x="45" y="975"/>
                    </a:lnTo>
                    <a:lnTo>
                      <a:pt x="48" y="990"/>
                    </a:lnTo>
                    <a:lnTo>
                      <a:pt x="50" y="999"/>
                    </a:lnTo>
                    <a:lnTo>
                      <a:pt x="52" y="1006"/>
                    </a:lnTo>
                    <a:lnTo>
                      <a:pt x="55" y="1014"/>
                    </a:lnTo>
                    <a:lnTo>
                      <a:pt x="59" y="1021"/>
                    </a:lnTo>
                    <a:lnTo>
                      <a:pt x="64" y="1029"/>
                    </a:lnTo>
                    <a:lnTo>
                      <a:pt x="70" y="1035"/>
                    </a:lnTo>
                    <a:lnTo>
                      <a:pt x="77" y="1041"/>
                    </a:lnTo>
                    <a:lnTo>
                      <a:pt x="85" y="1045"/>
                    </a:lnTo>
                    <a:lnTo>
                      <a:pt x="94" y="1049"/>
                    </a:lnTo>
                    <a:lnTo>
                      <a:pt x="106" y="1052"/>
                    </a:lnTo>
                    <a:lnTo>
                      <a:pt x="106" y="1052"/>
                    </a:lnTo>
                    <a:lnTo>
                      <a:pt x="131" y="1057"/>
                    </a:lnTo>
                    <a:lnTo>
                      <a:pt x="153" y="1059"/>
                    </a:lnTo>
                    <a:lnTo>
                      <a:pt x="174" y="1060"/>
                    </a:lnTo>
                    <a:lnTo>
                      <a:pt x="196" y="1061"/>
                    </a:lnTo>
                    <a:lnTo>
                      <a:pt x="231" y="1061"/>
                    </a:lnTo>
                    <a:lnTo>
                      <a:pt x="231" y="1061"/>
                    </a:lnTo>
                    <a:lnTo>
                      <a:pt x="247" y="1060"/>
                    </a:lnTo>
                    <a:lnTo>
                      <a:pt x="262" y="1059"/>
                    </a:lnTo>
                    <a:lnTo>
                      <a:pt x="293" y="1056"/>
                    </a:lnTo>
                    <a:lnTo>
                      <a:pt x="293" y="1056"/>
                    </a:lnTo>
                    <a:lnTo>
                      <a:pt x="302" y="1054"/>
                    </a:lnTo>
                    <a:lnTo>
                      <a:pt x="311" y="1054"/>
                    </a:lnTo>
                    <a:lnTo>
                      <a:pt x="322" y="1054"/>
                    </a:lnTo>
                    <a:lnTo>
                      <a:pt x="322" y="1054"/>
                    </a:lnTo>
                    <a:lnTo>
                      <a:pt x="335" y="1054"/>
                    </a:lnTo>
                    <a:lnTo>
                      <a:pt x="346" y="1053"/>
                    </a:lnTo>
                    <a:lnTo>
                      <a:pt x="357" y="1050"/>
                    </a:lnTo>
                    <a:lnTo>
                      <a:pt x="364" y="1047"/>
                    </a:lnTo>
                    <a:lnTo>
                      <a:pt x="369" y="1044"/>
                    </a:lnTo>
                    <a:lnTo>
                      <a:pt x="369" y="1044"/>
                    </a:lnTo>
                    <a:lnTo>
                      <a:pt x="378" y="1037"/>
                    </a:lnTo>
                    <a:lnTo>
                      <a:pt x="384" y="1032"/>
                    </a:lnTo>
                    <a:lnTo>
                      <a:pt x="386" y="1027"/>
                    </a:lnTo>
                    <a:lnTo>
                      <a:pt x="387" y="1019"/>
                    </a:lnTo>
                    <a:lnTo>
                      <a:pt x="387" y="1019"/>
                    </a:lnTo>
                    <a:lnTo>
                      <a:pt x="388" y="1014"/>
                    </a:lnTo>
                    <a:lnTo>
                      <a:pt x="390" y="1007"/>
                    </a:lnTo>
                    <a:lnTo>
                      <a:pt x="390" y="1007"/>
                    </a:lnTo>
                    <a:lnTo>
                      <a:pt x="390" y="997"/>
                    </a:lnTo>
                    <a:lnTo>
                      <a:pt x="390" y="978"/>
                    </a:lnTo>
                    <a:lnTo>
                      <a:pt x="390" y="978"/>
                    </a:lnTo>
                    <a:lnTo>
                      <a:pt x="388" y="965"/>
                    </a:lnTo>
                    <a:lnTo>
                      <a:pt x="388" y="964"/>
                    </a:lnTo>
                    <a:lnTo>
                      <a:pt x="388" y="964"/>
                    </a:lnTo>
                    <a:lnTo>
                      <a:pt x="390" y="939"/>
                    </a:lnTo>
                    <a:lnTo>
                      <a:pt x="392" y="916"/>
                    </a:lnTo>
                    <a:lnTo>
                      <a:pt x="392" y="916"/>
                    </a:lnTo>
                    <a:lnTo>
                      <a:pt x="393" y="890"/>
                    </a:lnTo>
                    <a:lnTo>
                      <a:pt x="394" y="863"/>
                    </a:lnTo>
                    <a:lnTo>
                      <a:pt x="394" y="863"/>
                    </a:lnTo>
                    <a:lnTo>
                      <a:pt x="388" y="529"/>
                    </a:lnTo>
                    <a:lnTo>
                      <a:pt x="388" y="529"/>
                    </a:lnTo>
                    <a:lnTo>
                      <a:pt x="390" y="479"/>
                    </a:lnTo>
                    <a:lnTo>
                      <a:pt x="391" y="410"/>
                    </a:lnTo>
                    <a:lnTo>
                      <a:pt x="391" y="410"/>
                    </a:lnTo>
                    <a:lnTo>
                      <a:pt x="392" y="312"/>
                    </a:lnTo>
                    <a:lnTo>
                      <a:pt x="392" y="270"/>
                    </a:lnTo>
                    <a:lnTo>
                      <a:pt x="391" y="239"/>
                    </a:lnTo>
                    <a:lnTo>
                      <a:pt x="391" y="239"/>
                    </a:lnTo>
                    <a:lnTo>
                      <a:pt x="390" y="214"/>
                    </a:lnTo>
                    <a:lnTo>
                      <a:pt x="386" y="189"/>
                    </a:lnTo>
                    <a:lnTo>
                      <a:pt x="386" y="189"/>
                    </a:lnTo>
                    <a:lnTo>
                      <a:pt x="383" y="153"/>
                    </a:lnTo>
                    <a:lnTo>
                      <a:pt x="382" y="134"/>
                    </a:lnTo>
                    <a:lnTo>
                      <a:pt x="382" y="115"/>
                    </a:lnTo>
                    <a:lnTo>
                      <a:pt x="382" y="115"/>
                    </a:lnTo>
                    <a:lnTo>
                      <a:pt x="381" y="104"/>
                    </a:lnTo>
                    <a:lnTo>
                      <a:pt x="380" y="94"/>
                    </a:lnTo>
                    <a:lnTo>
                      <a:pt x="378" y="85"/>
                    </a:lnTo>
                    <a:lnTo>
                      <a:pt x="375" y="77"/>
                    </a:lnTo>
                    <a:lnTo>
                      <a:pt x="372" y="71"/>
                    </a:lnTo>
                    <a:lnTo>
                      <a:pt x="367" y="65"/>
                    </a:lnTo>
                    <a:lnTo>
                      <a:pt x="362" y="59"/>
                    </a:lnTo>
                    <a:lnTo>
                      <a:pt x="356" y="56"/>
                    </a:lnTo>
                    <a:lnTo>
                      <a:pt x="350" y="53"/>
                    </a:lnTo>
                    <a:lnTo>
                      <a:pt x="343" y="50"/>
                    </a:lnTo>
                    <a:lnTo>
                      <a:pt x="336" y="48"/>
                    </a:lnTo>
                    <a:lnTo>
                      <a:pt x="327" y="47"/>
                    </a:lnTo>
                    <a:lnTo>
                      <a:pt x="311" y="46"/>
                    </a:lnTo>
                    <a:lnTo>
                      <a:pt x="292" y="45"/>
                    </a:lnTo>
                    <a:lnTo>
                      <a:pt x="292" y="45"/>
                    </a:lnTo>
                    <a:lnTo>
                      <a:pt x="282" y="44"/>
                    </a:lnTo>
                    <a:lnTo>
                      <a:pt x="270" y="42"/>
                    </a:lnTo>
                    <a:lnTo>
                      <a:pt x="270" y="42"/>
                    </a:lnTo>
                    <a:lnTo>
                      <a:pt x="258" y="40"/>
                    </a:lnTo>
                    <a:lnTo>
                      <a:pt x="244" y="39"/>
                    </a:lnTo>
                    <a:lnTo>
                      <a:pt x="195" y="39"/>
                    </a:lnTo>
                    <a:lnTo>
                      <a:pt x="195" y="39"/>
                    </a:lnTo>
                    <a:lnTo>
                      <a:pt x="159" y="39"/>
                    </a:lnTo>
                    <a:lnTo>
                      <a:pt x="159" y="39"/>
                    </a:lnTo>
                    <a:lnTo>
                      <a:pt x="140" y="39"/>
                    </a:lnTo>
                    <a:lnTo>
                      <a:pt x="140" y="3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342"/>
              <p:cNvSpPr>
                <a:spLocks noEditPoints="1"/>
              </p:cNvSpPr>
              <p:nvPr/>
            </p:nvSpPr>
            <p:spPr bwMode="auto">
              <a:xfrm>
                <a:off x="6242051" y="2995613"/>
                <a:ext cx="368300" cy="307975"/>
              </a:xfrm>
              <a:custGeom>
                <a:avLst/>
                <a:gdLst/>
                <a:ahLst/>
                <a:cxnLst>
                  <a:cxn ang="0">
                    <a:pos x="22" y="571"/>
                  </a:cxn>
                  <a:cxn ang="0">
                    <a:pos x="1" y="548"/>
                  </a:cxn>
                  <a:cxn ang="0">
                    <a:pos x="19" y="511"/>
                  </a:cxn>
                  <a:cxn ang="0">
                    <a:pos x="57" y="496"/>
                  </a:cxn>
                  <a:cxn ang="0">
                    <a:pos x="80" y="477"/>
                  </a:cxn>
                  <a:cxn ang="0">
                    <a:pos x="154" y="422"/>
                  </a:cxn>
                  <a:cxn ang="0">
                    <a:pos x="211" y="365"/>
                  </a:cxn>
                  <a:cxn ang="0">
                    <a:pos x="262" y="274"/>
                  </a:cxn>
                  <a:cxn ang="0">
                    <a:pos x="252" y="240"/>
                  </a:cxn>
                  <a:cxn ang="0">
                    <a:pos x="181" y="224"/>
                  </a:cxn>
                  <a:cxn ang="0">
                    <a:pos x="150" y="186"/>
                  </a:cxn>
                  <a:cxn ang="0">
                    <a:pos x="184" y="142"/>
                  </a:cxn>
                  <a:cxn ang="0">
                    <a:pos x="230" y="100"/>
                  </a:cxn>
                  <a:cxn ang="0">
                    <a:pos x="272" y="76"/>
                  </a:cxn>
                  <a:cxn ang="0">
                    <a:pos x="399" y="5"/>
                  </a:cxn>
                  <a:cxn ang="0">
                    <a:pos x="469" y="11"/>
                  </a:cxn>
                  <a:cxn ang="0">
                    <a:pos x="553" y="63"/>
                  </a:cxn>
                  <a:cxn ang="0">
                    <a:pos x="670" y="145"/>
                  </a:cxn>
                  <a:cxn ang="0">
                    <a:pos x="694" y="187"/>
                  </a:cxn>
                  <a:cxn ang="0">
                    <a:pos x="681" y="225"/>
                  </a:cxn>
                  <a:cxn ang="0">
                    <a:pos x="632" y="242"/>
                  </a:cxn>
                  <a:cxn ang="0">
                    <a:pos x="574" y="241"/>
                  </a:cxn>
                  <a:cxn ang="0">
                    <a:pos x="545" y="271"/>
                  </a:cxn>
                  <a:cxn ang="0">
                    <a:pos x="529" y="323"/>
                  </a:cxn>
                  <a:cxn ang="0">
                    <a:pos x="457" y="422"/>
                  </a:cxn>
                  <a:cxn ang="0">
                    <a:pos x="309" y="522"/>
                  </a:cxn>
                  <a:cxn ang="0">
                    <a:pos x="200" y="561"/>
                  </a:cxn>
                  <a:cxn ang="0">
                    <a:pos x="89" y="583"/>
                  </a:cxn>
                  <a:cxn ang="0">
                    <a:pos x="318" y="201"/>
                  </a:cxn>
                  <a:cxn ang="0">
                    <a:pos x="321" y="218"/>
                  </a:cxn>
                  <a:cxn ang="0">
                    <a:pos x="314" y="239"/>
                  </a:cxn>
                  <a:cxn ang="0">
                    <a:pos x="292" y="296"/>
                  </a:cxn>
                  <a:cxn ang="0">
                    <a:pos x="256" y="360"/>
                  </a:cxn>
                  <a:cxn ang="0">
                    <a:pos x="187" y="443"/>
                  </a:cxn>
                  <a:cxn ang="0">
                    <a:pos x="99" y="509"/>
                  </a:cxn>
                  <a:cxn ang="0">
                    <a:pos x="78" y="546"/>
                  </a:cxn>
                  <a:cxn ang="0">
                    <a:pos x="141" y="539"/>
                  </a:cxn>
                  <a:cxn ang="0">
                    <a:pos x="265" y="502"/>
                  </a:cxn>
                  <a:cxn ang="0">
                    <a:pos x="396" y="426"/>
                  </a:cxn>
                  <a:cxn ang="0">
                    <a:pos x="472" y="344"/>
                  </a:cxn>
                  <a:cxn ang="0">
                    <a:pos x="509" y="272"/>
                  </a:cxn>
                  <a:cxn ang="0">
                    <a:pos x="533" y="219"/>
                  </a:cxn>
                  <a:cxn ang="0">
                    <a:pos x="547" y="204"/>
                  </a:cxn>
                  <a:cxn ang="0">
                    <a:pos x="609" y="207"/>
                  </a:cxn>
                  <a:cxn ang="0">
                    <a:pos x="657" y="193"/>
                  </a:cxn>
                  <a:cxn ang="0">
                    <a:pos x="635" y="164"/>
                  </a:cxn>
                  <a:cxn ang="0">
                    <a:pos x="587" y="130"/>
                  </a:cxn>
                  <a:cxn ang="0">
                    <a:pos x="495" y="65"/>
                  </a:cxn>
                  <a:cxn ang="0">
                    <a:pos x="417" y="41"/>
                  </a:cxn>
                  <a:cxn ang="0">
                    <a:pos x="339" y="74"/>
                  </a:cxn>
                  <a:cxn ang="0">
                    <a:pos x="281" y="117"/>
                  </a:cxn>
                  <a:cxn ang="0">
                    <a:pos x="253" y="130"/>
                  </a:cxn>
                  <a:cxn ang="0">
                    <a:pos x="219" y="163"/>
                  </a:cxn>
                  <a:cxn ang="0">
                    <a:pos x="203" y="197"/>
                  </a:cxn>
                  <a:cxn ang="0">
                    <a:pos x="240" y="205"/>
                  </a:cxn>
                  <a:cxn ang="0">
                    <a:pos x="308" y="197"/>
                  </a:cxn>
                </a:cxnLst>
                <a:rect l="0" t="0" r="r" b="b"/>
                <a:pathLst>
                  <a:path w="695" h="583">
                    <a:moveTo>
                      <a:pt x="83" y="583"/>
                    </a:moveTo>
                    <a:lnTo>
                      <a:pt x="83" y="583"/>
                    </a:lnTo>
                    <a:lnTo>
                      <a:pt x="67" y="582"/>
                    </a:lnTo>
                    <a:lnTo>
                      <a:pt x="52" y="580"/>
                    </a:lnTo>
                    <a:lnTo>
                      <a:pt x="36" y="576"/>
                    </a:lnTo>
                    <a:lnTo>
                      <a:pt x="29" y="574"/>
                    </a:lnTo>
                    <a:lnTo>
                      <a:pt x="22" y="571"/>
                    </a:lnTo>
                    <a:lnTo>
                      <a:pt x="22" y="571"/>
                    </a:lnTo>
                    <a:lnTo>
                      <a:pt x="16" y="568"/>
                    </a:lnTo>
                    <a:lnTo>
                      <a:pt x="11" y="564"/>
                    </a:lnTo>
                    <a:lnTo>
                      <a:pt x="7" y="561"/>
                    </a:lnTo>
                    <a:lnTo>
                      <a:pt x="4" y="557"/>
                    </a:lnTo>
                    <a:lnTo>
                      <a:pt x="2" y="553"/>
                    </a:lnTo>
                    <a:lnTo>
                      <a:pt x="1" y="548"/>
                    </a:lnTo>
                    <a:lnTo>
                      <a:pt x="0" y="543"/>
                    </a:lnTo>
                    <a:lnTo>
                      <a:pt x="1" y="539"/>
                    </a:lnTo>
                    <a:lnTo>
                      <a:pt x="1" y="539"/>
                    </a:lnTo>
                    <a:lnTo>
                      <a:pt x="3" y="532"/>
                    </a:lnTo>
                    <a:lnTo>
                      <a:pt x="6" y="525"/>
                    </a:lnTo>
                    <a:lnTo>
                      <a:pt x="11" y="517"/>
                    </a:lnTo>
                    <a:lnTo>
                      <a:pt x="19" y="511"/>
                    </a:lnTo>
                    <a:lnTo>
                      <a:pt x="26" y="506"/>
                    </a:lnTo>
                    <a:lnTo>
                      <a:pt x="34" y="502"/>
                    </a:lnTo>
                    <a:lnTo>
                      <a:pt x="42" y="499"/>
                    </a:lnTo>
                    <a:lnTo>
                      <a:pt x="52" y="496"/>
                    </a:lnTo>
                    <a:lnTo>
                      <a:pt x="52" y="496"/>
                    </a:lnTo>
                    <a:lnTo>
                      <a:pt x="55" y="496"/>
                    </a:lnTo>
                    <a:lnTo>
                      <a:pt x="57" y="496"/>
                    </a:lnTo>
                    <a:lnTo>
                      <a:pt x="58" y="495"/>
                    </a:lnTo>
                    <a:lnTo>
                      <a:pt x="58" y="495"/>
                    </a:lnTo>
                    <a:lnTo>
                      <a:pt x="67" y="487"/>
                    </a:lnTo>
                    <a:lnTo>
                      <a:pt x="67" y="487"/>
                    </a:lnTo>
                    <a:lnTo>
                      <a:pt x="73" y="482"/>
                    </a:lnTo>
                    <a:lnTo>
                      <a:pt x="80" y="477"/>
                    </a:lnTo>
                    <a:lnTo>
                      <a:pt x="80" y="477"/>
                    </a:lnTo>
                    <a:lnTo>
                      <a:pt x="104" y="462"/>
                    </a:lnTo>
                    <a:lnTo>
                      <a:pt x="115" y="453"/>
                    </a:lnTo>
                    <a:lnTo>
                      <a:pt x="126" y="444"/>
                    </a:lnTo>
                    <a:lnTo>
                      <a:pt x="126" y="444"/>
                    </a:lnTo>
                    <a:lnTo>
                      <a:pt x="140" y="432"/>
                    </a:lnTo>
                    <a:lnTo>
                      <a:pt x="154" y="422"/>
                    </a:lnTo>
                    <a:lnTo>
                      <a:pt x="154" y="422"/>
                    </a:lnTo>
                    <a:lnTo>
                      <a:pt x="170" y="410"/>
                    </a:lnTo>
                    <a:lnTo>
                      <a:pt x="184" y="397"/>
                    </a:lnTo>
                    <a:lnTo>
                      <a:pt x="192" y="390"/>
                    </a:lnTo>
                    <a:lnTo>
                      <a:pt x="199" y="383"/>
                    </a:lnTo>
                    <a:lnTo>
                      <a:pt x="205" y="374"/>
                    </a:lnTo>
                    <a:lnTo>
                      <a:pt x="211" y="365"/>
                    </a:lnTo>
                    <a:lnTo>
                      <a:pt x="211" y="365"/>
                    </a:lnTo>
                    <a:lnTo>
                      <a:pt x="223" y="347"/>
                    </a:lnTo>
                    <a:lnTo>
                      <a:pt x="223" y="347"/>
                    </a:lnTo>
                    <a:lnTo>
                      <a:pt x="234" y="330"/>
                    </a:lnTo>
                    <a:lnTo>
                      <a:pt x="244" y="311"/>
                    </a:lnTo>
                    <a:lnTo>
                      <a:pt x="254" y="292"/>
                    </a:lnTo>
                    <a:lnTo>
                      <a:pt x="262" y="274"/>
                    </a:lnTo>
                    <a:lnTo>
                      <a:pt x="262" y="274"/>
                    </a:lnTo>
                    <a:lnTo>
                      <a:pt x="266" y="260"/>
                    </a:lnTo>
                    <a:lnTo>
                      <a:pt x="266" y="260"/>
                    </a:lnTo>
                    <a:lnTo>
                      <a:pt x="270" y="246"/>
                    </a:lnTo>
                    <a:lnTo>
                      <a:pt x="274" y="238"/>
                    </a:lnTo>
                    <a:lnTo>
                      <a:pt x="265" y="239"/>
                    </a:lnTo>
                    <a:lnTo>
                      <a:pt x="265" y="239"/>
                    </a:lnTo>
                    <a:lnTo>
                      <a:pt x="252" y="240"/>
                    </a:lnTo>
                    <a:lnTo>
                      <a:pt x="240" y="240"/>
                    </a:lnTo>
                    <a:lnTo>
                      <a:pt x="240" y="240"/>
                    </a:lnTo>
                    <a:lnTo>
                      <a:pt x="224" y="239"/>
                    </a:lnTo>
                    <a:lnTo>
                      <a:pt x="209" y="237"/>
                    </a:lnTo>
                    <a:lnTo>
                      <a:pt x="195" y="231"/>
                    </a:lnTo>
                    <a:lnTo>
                      <a:pt x="181" y="224"/>
                    </a:lnTo>
                    <a:lnTo>
                      <a:pt x="181" y="224"/>
                    </a:lnTo>
                    <a:lnTo>
                      <a:pt x="171" y="218"/>
                    </a:lnTo>
                    <a:lnTo>
                      <a:pt x="162" y="209"/>
                    </a:lnTo>
                    <a:lnTo>
                      <a:pt x="157" y="203"/>
                    </a:lnTo>
                    <a:lnTo>
                      <a:pt x="153" y="197"/>
                    </a:lnTo>
                    <a:lnTo>
                      <a:pt x="151" y="192"/>
                    </a:lnTo>
                    <a:lnTo>
                      <a:pt x="150" y="186"/>
                    </a:lnTo>
                    <a:lnTo>
                      <a:pt x="150" y="186"/>
                    </a:lnTo>
                    <a:lnTo>
                      <a:pt x="150" y="179"/>
                    </a:lnTo>
                    <a:lnTo>
                      <a:pt x="152" y="172"/>
                    </a:lnTo>
                    <a:lnTo>
                      <a:pt x="155" y="167"/>
                    </a:lnTo>
                    <a:lnTo>
                      <a:pt x="161" y="161"/>
                    </a:lnTo>
                    <a:lnTo>
                      <a:pt x="161" y="161"/>
                    </a:lnTo>
                    <a:lnTo>
                      <a:pt x="172" y="152"/>
                    </a:lnTo>
                    <a:lnTo>
                      <a:pt x="184" y="142"/>
                    </a:lnTo>
                    <a:lnTo>
                      <a:pt x="184" y="142"/>
                    </a:lnTo>
                    <a:lnTo>
                      <a:pt x="195" y="134"/>
                    </a:lnTo>
                    <a:lnTo>
                      <a:pt x="206" y="126"/>
                    </a:lnTo>
                    <a:lnTo>
                      <a:pt x="215" y="116"/>
                    </a:lnTo>
                    <a:lnTo>
                      <a:pt x="225" y="105"/>
                    </a:lnTo>
                    <a:lnTo>
                      <a:pt x="225" y="105"/>
                    </a:lnTo>
                    <a:lnTo>
                      <a:pt x="230" y="100"/>
                    </a:lnTo>
                    <a:lnTo>
                      <a:pt x="236" y="96"/>
                    </a:lnTo>
                    <a:lnTo>
                      <a:pt x="250" y="89"/>
                    </a:lnTo>
                    <a:lnTo>
                      <a:pt x="250" y="89"/>
                    </a:lnTo>
                    <a:lnTo>
                      <a:pt x="261" y="84"/>
                    </a:lnTo>
                    <a:lnTo>
                      <a:pt x="267" y="80"/>
                    </a:lnTo>
                    <a:lnTo>
                      <a:pt x="272" y="76"/>
                    </a:lnTo>
                    <a:lnTo>
                      <a:pt x="272" y="76"/>
                    </a:lnTo>
                    <a:lnTo>
                      <a:pt x="287" y="64"/>
                    </a:lnTo>
                    <a:lnTo>
                      <a:pt x="303" y="52"/>
                    </a:lnTo>
                    <a:lnTo>
                      <a:pt x="320" y="41"/>
                    </a:lnTo>
                    <a:lnTo>
                      <a:pt x="339" y="30"/>
                    </a:lnTo>
                    <a:lnTo>
                      <a:pt x="358" y="20"/>
                    </a:lnTo>
                    <a:lnTo>
                      <a:pt x="379" y="12"/>
                    </a:lnTo>
                    <a:lnTo>
                      <a:pt x="399" y="5"/>
                    </a:lnTo>
                    <a:lnTo>
                      <a:pt x="420" y="1"/>
                    </a:lnTo>
                    <a:lnTo>
                      <a:pt x="420" y="1"/>
                    </a:lnTo>
                    <a:lnTo>
                      <a:pt x="429" y="0"/>
                    </a:lnTo>
                    <a:lnTo>
                      <a:pt x="429" y="0"/>
                    </a:lnTo>
                    <a:lnTo>
                      <a:pt x="442" y="2"/>
                    </a:lnTo>
                    <a:lnTo>
                      <a:pt x="456" y="5"/>
                    </a:lnTo>
                    <a:lnTo>
                      <a:pt x="469" y="11"/>
                    </a:lnTo>
                    <a:lnTo>
                      <a:pt x="483" y="17"/>
                    </a:lnTo>
                    <a:lnTo>
                      <a:pt x="496" y="24"/>
                    </a:lnTo>
                    <a:lnTo>
                      <a:pt x="509" y="32"/>
                    </a:lnTo>
                    <a:lnTo>
                      <a:pt x="533" y="49"/>
                    </a:lnTo>
                    <a:lnTo>
                      <a:pt x="533" y="49"/>
                    </a:lnTo>
                    <a:lnTo>
                      <a:pt x="553" y="63"/>
                    </a:lnTo>
                    <a:lnTo>
                      <a:pt x="553" y="63"/>
                    </a:lnTo>
                    <a:lnTo>
                      <a:pt x="588" y="85"/>
                    </a:lnTo>
                    <a:lnTo>
                      <a:pt x="588" y="85"/>
                    </a:lnTo>
                    <a:lnTo>
                      <a:pt x="610" y="99"/>
                    </a:lnTo>
                    <a:lnTo>
                      <a:pt x="631" y="113"/>
                    </a:lnTo>
                    <a:lnTo>
                      <a:pt x="652" y="129"/>
                    </a:lnTo>
                    <a:lnTo>
                      <a:pt x="661" y="137"/>
                    </a:lnTo>
                    <a:lnTo>
                      <a:pt x="670" y="145"/>
                    </a:lnTo>
                    <a:lnTo>
                      <a:pt x="670" y="145"/>
                    </a:lnTo>
                    <a:lnTo>
                      <a:pt x="676" y="152"/>
                    </a:lnTo>
                    <a:lnTo>
                      <a:pt x="681" y="157"/>
                    </a:lnTo>
                    <a:lnTo>
                      <a:pt x="685" y="164"/>
                    </a:lnTo>
                    <a:lnTo>
                      <a:pt x="689" y="171"/>
                    </a:lnTo>
                    <a:lnTo>
                      <a:pt x="692" y="178"/>
                    </a:lnTo>
                    <a:lnTo>
                      <a:pt x="694" y="187"/>
                    </a:lnTo>
                    <a:lnTo>
                      <a:pt x="695" y="194"/>
                    </a:lnTo>
                    <a:lnTo>
                      <a:pt x="695" y="201"/>
                    </a:lnTo>
                    <a:lnTo>
                      <a:pt x="695" y="201"/>
                    </a:lnTo>
                    <a:lnTo>
                      <a:pt x="694" y="209"/>
                    </a:lnTo>
                    <a:lnTo>
                      <a:pt x="691" y="215"/>
                    </a:lnTo>
                    <a:lnTo>
                      <a:pt x="687" y="220"/>
                    </a:lnTo>
                    <a:lnTo>
                      <a:pt x="681" y="225"/>
                    </a:lnTo>
                    <a:lnTo>
                      <a:pt x="681" y="225"/>
                    </a:lnTo>
                    <a:lnTo>
                      <a:pt x="675" y="229"/>
                    </a:lnTo>
                    <a:lnTo>
                      <a:pt x="667" y="232"/>
                    </a:lnTo>
                    <a:lnTo>
                      <a:pt x="659" y="235"/>
                    </a:lnTo>
                    <a:lnTo>
                      <a:pt x="651" y="238"/>
                    </a:lnTo>
                    <a:lnTo>
                      <a:pt x="641" y="240"/>
                    </a:lnTo>
                    <a:lnTo>
                      <a:pt x="632" y="242"/>
                    </a:lnTo>
                    <a:lnTo>
                      <a:pt x="610" y="243"/>
                    </a:lnTo>
                    <a:lnTo>
                      <a:pt x="610" y="243"/>
                    </a:lnTo>
                    <a:lnTo>
                      <a:pt x="610" y="243"/>
                    </a:lnTo>
                    <a:lnTo>
                      <a:pt x="610" y="243"/>
                    </a:lnTo>
                    <a:lnTo>
                      <a:pt x="592" y="242"/>
                    </a:lnTo>
                    <a:lnTo>
                      <a:pt x="574" y="241"/>
                    </a:lnTo>
                    <a:lnTo>
                      <a:pt x="574" y="241"/>
                    </a:lnTo>
                    <a:lnTo>
                      <a:pt x="557" y="240"/>
                    </a:lnTo>
                    <a:lnTo>
                      <a:pt x="555" y="243"/>
                    </a:lnTo>
                    <a:lnTo>
                      <a:pt x="554" y="244"/>
                    </a:lnTo>
                    <a:lnTo>
                      <a:pt x="554" y="244"/>
                    </a:lnTo>
                    <a:lnTo>
                      <a:pt x="550" y="252"/>
                    </a:lnTo>
                    <a:lnTo>
                      <a:pt x="547" y="261"/>
                    </a:lnTo>
                    <a:lnTo>
                      <a:pt x="545" y="271"/>
                    </a:lnTo>
                    <a:lnTo>
                      <a:pt x="544" y="280"/>
                    </a:lnTo>
                    <a:lnTo>
                      <a:pt x="544" y="280"/>
                    </a:lnTo>
                    <a:lnTo>
                      <a:pt x="541" y="295"/>
                    </a:lnTo>
                    <a:lnTo>
                      <a:pt x="540" y="302"/>
                    </a:lnTo>
                    <a:lnTo>
                      <a:pt x="537" y="308"/>
                    </a:lnTo>
                    <a:lnTo>
                      <a:pt x="537" y="308"/>
                    </a:lnTo>
                    <a:lnTo>
                      <a:pt x="529" y="323"/>
                    </a:lnTo>
                    <a:lnTo>
                      <a:pt x="521" y="335"/>
                    </a:lnTo>
                    <a:lnTo>
                      <a:pt x="504" y="362"/>
                    </a:lnTo>
                    <a:lnTo>
                      <a:pt x="500" y="366"/>
                    </a:lnTo>
                    <a:lnTo>
                      <a:pt x="500" y="366"/>
                    </a:lnTo>
                    <a:lnTo>
                      <a:pt x="483" y="390"/>
                    </a:lnTo>
                    <a:lnTo>
                      <a:pt x="466" y="412"/>
                    </a:lnTo>
                    <a:lnTo>
                      <a:pt x="457" y="422"/>
                    </a:lnTo>
                    <a:lnTo>
                      <a:pt x="448" y="431"/>
                    </a:lnTo>
                    <a:lnTo>
                      <a:pt x="437" y="440"/>
                    </a:lnTo>
                    <a:lnTo>
                      <a:pt x="427" y="448"/>
                    </a:lnTo>
                    <a:lnTo>
                      <a:pt x="427" y="448"/>
                    </a:lnTo>
                    <a:lnTo>
                      <a:pt x="396" y="469"/>
                    </a:lnTo>
                    <a:lnTo>
                      <a:pt x="366" y="487"/>
                    </a:lnTo>
                    <a:lnTo>
                      <a:pt x="309" y="522"/>
                    </a:lnTo>
                    <a:lnTo>
                      <a:pt x="309" y="522"/>
                    </a:lnTo>
                    <a:lnTo>
                      <a:pt x="289" y="531"/>
                    </a:lnTo>
                    <a:lnTo>
                      <a:pt x="268" y="539"/>
                    </a:lnTo>
                    <a:lnTo>
                      <a:pt x="247" y="546"/>
                    </a:lnTo>
                    <a:lnTo>
                      <a:pt x="225" y="553"/>
                    </a:lnTo>
                    <a:lnTo>
                      <a:pt x="225" y="553"/>
                    </a:lnTo>
                    <a:lnTo>
                      <a:pt x="200" y="561"/>
                    </a:lnTo>
                    <a:lnTo>
                      <a:pt x="176" y="569"/>
                    </a:lnTo>
                    <a:lnTo>
                      <a:pt x="176" y="569"/>
                    </a:lnTo>
                    <a:lnTo>
                      <a:pt x="166" y="572"/>
                    </a:lnTo>
                    <a:lnTo>
                      <a:pt x="155" y="575"/>
                    </a:lnTo>
                    <a:lnTo>
                      <a:pt x="133" y="580"/>
                    </a:lnTo>
                    <a:lnTo>
                      <a:pt x="110" y="582"/>
                    </a:lnTo>
                    <a:lnTo>
                      <a:pt x="89" y="583"/>
                    </a:lnTo>
                    <a:lnTo>
                      <a:pt x="89" y="583"/>
                    </a:lnTo>
                    <a:lnTo>
                      <a:pt x="83" y="583"/>
                    </a:lnTo>
                    <a:lnTo>
                      <a:pt x="83" y="583"/>
                    </a:lnTo>
                    <a:close/>
                    <a:moveTo>
                      <a:pt x="308" y="197"/>
                    </a:moveTo>
                    <a:lnTo>
                      <a:pt x="308" y="197"/>
                    </a:lnTo>
                    <a:lnTo>
                      <a:pt x="313" y="198"/>
                    </a:lnTo>
                    <a:lnTo>
                      <a:pt x="318" y="201"/>
                    </a:lnTo>
                    <a:lnTo>
                      <a:pt x="318" y="201"/>
                    </a:lnTo>
                    <a:lnTo>
                      <a:pt x="319" y="203"/>
                    </a:lnTo>
                    <a:lnTo>
                      <a:pt x="321" y="207"/>
                    </a:lnTo>
                    <a:lnTo>
                      <a:pt x="321" y="211"/>
                    </a:lnTo>
                    <a:lnTo>
                      <a:pt x="321" y="215"/>
                    </a:lnTo>
                    <a:lnTo>
                      <a:pt x="321" y="216"/>
                    </a:lnTo>
                    <a:lnTo>
                      <a:pt x="321" y="218"/>
                    </a:lnTo>
                    <a:lnTo>
                      <a:pt x="321" y="218"/>
                    </a:lnTo>
                    <a:lnTo>
                      <a:pt x="322" y="221"/>
                    </a:lnTo>
                    <a:lnTo>
                      <a:pt x="322" y="225"/>
                    </a:lnTo>
                    <a:lnTo>
                      <a:pt x="321" y="229"/>
                    </a:lnTo>
                    <a:lnTo>
                      <a:pt x="317" y="234"/>
                    </a:lnTo>
                    <a:lnTo>
                      <a:pt x="317" y="234"/>
                    </a:lnTo>
                    <a:lnTo>
                      <a:pt x="314" y="239"/>
                    </a:lnTo>
                    <a:lnTo>
                      <a:pt x="312" y="243"/>
                    </a:lnTo>
                    <a:lnTo>
                      <a:pt x="307" y="254"/>
                    </a:lnTo>
                    <a:lnTo>
                      <a:pt x="301" y="269"/>
                    </a:lnTo>
                    <a:lnTo>
                      <a:pt x="296" y="285"/>
                    </a:lnTo>
                    <a:lnTo>
                      <a:pt x="296" y="285"/>
                    </a:lnTo>
                    <a:lnTo>
                      <a:pt x="292" y="296"/>
                    </a:lnTo>
                    <a:lnTo>
                      <a:pt x="292" y="296"/>
                    </a:lnTo>
                    <a:lnTo>
                      <a:pt x="289" y="304"/>
                    </a:lnTo>
                    <a:lnTo>
                      <a:pt x="285" y="311"/>
                    </a:lnTo>
                    <a:lnTo>
                      <a:pt x="276" y="327"/>
                    </a:lnTo>
                    <a:lnTo>
                      <a:pt x="276" y="327"/>
                    </a:lnTo>
                    <a:lnTo>
                      <a:pt x="271" y="334"/>
                    </a:lnTo>
                    <a:lnTo>
                      <a:pt x="271" y="334"/>
                    </a:lnTo>
                    <a:lnTo>
                      <a:pt x="256" y="360"/>
                    </a:lnTo>
                    <a:lnTo>
                      <a:pt x="256" y="360"/>
                    </a:lnTo>
                    <a:lnTo>
                      <a:pt x="246" y="376"/>
                    </a:lnTo>
                    <a:lnTo>
                      <a:pt x="235" y="392"/>
                    </a:lnTo>
                    <a:lnTo>
                      <a:pt x="224" y="408"/>
                    </a:lnTo>
                    <a:lnTo>
                      <a:pt x="210" y="422"/>
                    </a:lnTo>
                    <a:lnTo>
                      <a:pt x="210" y="422"/>
                    </a:lnTo>
                    <a:lnTo>
                      <a:pt x="187" y="443"/>
                    </a:lnTo>
                    <a:lnTo>
                      <a:pt x="166" y="461"/>
                    </a:lnTo>
                    <a:lnTo>
                      <a:pt x="144" y="478"/>
                    </a:lnTo>
                    <a:lnTo>
                      <a:pt x="123" y="493"/>
                    </a:lnTo>
                    <a:lnTo>
                      <a:pt x="123" y="493"/>
                    </a:lnTo>
                    <a:lnTo>
                      <a:pt x="112" y="501"/>
                    </a:lnTo>
                    <a:lnTo>
                      <a:pt x="99" y="509"/>
                    </a:lnTo>
                    <a:lnTo>
                      <a:pt x="99" y="509"/>
                    </a:lnTo>
                    <a:lnTo>
                      <a:pt x="82" y="523"/>
                    </a:lnTo>
                    <a:lnTo>
                      <a:pt x="72" y="529"/>
                    </a:lnTo>
                    <a:lnTo>
                      <a:pt x="62" y="534"/>
                    </a:lnTo>
                    <a:lnTo>
                      <a:pt x="45" y="542"/>
                    </a:lnTo>
                    <a:lnTo>
                      <a:pt x="64" y="545"/>
                    </a:lnTo>
                    <a:lnTo>
                      <a:pt x="64" y="545"/>
                    </a:lnTo>
                    <a:lnTo>
                      <a:pt x="78" y="546"/>
                    </a:lnTo>
                    <a:lnTo>
                      <a:pt x="80" y="546"/>
                    </a:lnTo>
                    <a:lnTo>
                      <a:pt x="80" y="546"/>
                    </a:lnTo>
                    <a:lnTo>
                      <a:pt x="97" y="545"/>
                    </a:lnTo>
                    <a:lnTo>
                      <a:pt x="115" y="542"/>
                    </a:lnTo>
                    <a:lnTo>
                      <a:pt x="115" y="542"/>
                    </a:lnTo>
                    <a:lnTo>
                      <a:pt x="127" y="541"/>
                    </a:lnTo>
                    <a:lnTo>
                      <a:pt x="141" y="539"/>
                    </a:lnTo>
                    <a:lnTo>
                      <a:pt x="141" y="539"/>
                    </a:lnTo>
                    <a:lnTo>
                      <a:pt x="158" y="538"/>
                    </a:lnTo>
                    <a:lnTo>
                      <a:pt x="177" y="534"/>
                    </a:lnTo>
                    <a:lnTo>
                      <a:pt x="197" y="529"/>
                    </a:lnTo>
                    <a:lnTo>
                      <a:pt x="219" y="522"/>
                    </a:lnTo>
                    <a:lnTo>
                      <a:pt x="241" y="512"/>
                    </a:lnTo>
                    <a:lnTo>
                      <a:pt x="265" y="502"/>
                    </a:lnTo>
                    <a:lnTo>
                      <a:pt x="290" y="489"/>
                    </a:lnTo>
                    <a:lnTo>
                      <a:pt x="317" y="476"/>
                    </a:lnTo>
                    <a:lnTo>
                      <a:pt x="317" y="476"/>
                    </a:lnTo>
                    <a:lnTo>
                      <a:pt x="338" y="465"/>
                    </a:lnTo>
                    <a:lnTo>
                      <a:pt x="357" y="452"/>
                    </a:lnTo>
                    <a:lnTo>
                      <a:pt x="377" y="440"/>
                    </a:lnTo>
                    <a:lnTo>
                      <a:pt x="396" y="426"/>
                    </a:lnTo>
                    <a:lnTo>
                      <a:pt x="414" y="412"/>
                    </a:lnTo>
                    <a:lnTo>
                      <a:pt x="431" y="395"/>
                    </a:lnTo>
                    <a:lnTo>
                      <a:pt x="447" y="379"/>
                    </a:lnTo>
                    <a:lnTo>
                      <a:pt x="461" y="360"/>
                    </a:lnTo>
                    <a:lnTo>
                      <a:pt x="461" y="360"/>
                    </a:lnTo>
                    <a:lnTo>
                      <a:pt x="472" y="344"/>
                    </a:lnTo>
                    <a:lnTo>
                      <a:pt x="472" y="344"/>
                    </a:lnTo>
                    <a:lnTo>
                      <a:pt x="484" y="328"/>
                    </a:lnTo>
                    <a:lnTo>
                      <a:pt x="495" y="310"/>
                    </a:lnTo>
                    <a:lnTo>
                      <a:pt x="500" y="301"/>
                    </a:lnTo>
                    <a:lnTo>
                      <a:pt x="504" y="291"/>
                    </a:lnTo>
                    <a:lnTo>
                      <a:pt x="507" y="282"/>
                    </a:lnTo>
                    <a:lnTo>
                      <a:pt x="509" y="272"/>
                    </a:lnTo>
                    <a:lnTo>
                      <a:pt x="509" y="272"/>
                    </a:lnTo>
                    <a:lnTo>
                      <a:pt x="511" y="258"/>
                    </a:lnTo>
                    <a:lnTo>
                      <a:pt x="513" y="247"/>
                    </a:lnTo>
                    <a:lnTo>
                      <a:pt x="517" y="237"/>
                    </a:lnTo>
                    <a:lnTo>
                      <a:pt x="523" y="225"/>
                    </a:lnTo>
                    <a:lnTo>
                      <a:pt x="523" y="225"/>
                    </a:lnTo>
                    <a:lnTo>
                      <a:pt x="527" y="221"/>
                    </a:lnTo>
                    <a:lnTo>
                      <a:pt x="533" y="219"/>
                    </a:lnTo>
                    <a:lnTo>
                      <a:pt x="535" y="218"/>
                    </a:lnTo>
                    <a:lnTo>
                      <a:pt x="536" y="215"/>
                    </a:lnTo>
                    <a:lnTo>
                      <a:pt x="536" y="215"/>
                    </a:lnTo>
                    <a:lnTo>
                      <a:pt x="537" y="212"/>
                    </a:lnTo>
                    <a:lnTo>
                      <a:pt x="540" y="207"/>
                    </a:lnTo>
                    <a:lnTo>
                      <a:pt x="544" y="204"/>
                    </a:lnTo>
                    <a:lnTo>
                      <a:pt x="547" y="204"/>
                    </a:lnTo>
                    <a:lnTo>
                      <a:pt x="551" y="203"/>
                    </a:lnTo>
                    <a:lnTo>
                      <a:pt x="551" y="203"/>
                    </a:lnTo>
                    <a:lnTo>
                      <a:pt x="575" y="205"/>
                    </a:lnTo>
                    <a:lnTo>
                      <a:pt x="575" y="205"/>
                    </a:lnTo>
                    <a:lnTo>
                      <a:pt x="592" y="206"/>
                    </a:lnTo>
                    <a:lnTo>
                      <a:pt x="609" y="207"/>
                    </a:lnTo>
                    <a:lnTo>
                      <a:pt x="609" y="207"/>
                    </a:lnTo>
                    <a:lnTo>
                      <a:pt x="622" y="206"/>
                    </a:lnTo>
                    <a:lnTo>
                      <a:pt x="632" y="205"/>
                    </a:lnTo>
                    <a:lnTo>
                      <a:pt x="642" y="203"/>
                    </a:lnTo>
                    <a:lnTo>
                      <a:pt x="652" y="200"/>
                    </a:lnTo>
                    <a:lnTo>
                      <a:pt x="652" y="200"/>
                    </a:lnTo>
                    <a:lnTo>
                      <a:pt x="656" y="197"/>
                    </a:lnTo>
                    <a:lnTo>
                      <a:pt x="657" y="193"/>
                    </a:lnTo>
                    <a:lnTo>
                      <a:pt x="657" y="193"/>
                    </a:lnTo>
                    <a:lnTo>
                      <a:pt x="657" y="190"/>
                    </a:lnTo>
                    <a:lnTo>
                      <a:pt x="657" y="187"/>
                    </a:lnTo>
                    <a:lnTo>
                      <a:pt x="652" y="181"/>
                    </a:lnTo>
                    <a:lnTo>
                      <a:pt x="645" y="172"/>
                    </a:lnTo>
                    <a:lnTo>
                      <a:pt x="635" y="164"/>
                    </a:lnTo>
                    <a:lnTo>
                      <a:pt x="635" y="164"/>
                    </a:lnTo>
                    <a:lnTo>
                      <a:pt x="628" y="157"/>
                    </a:lnTo>
                    <a:lnTo>
                      <a:pt x="628" y="157"/>
                    </a:lnTo>
                    <a:lnTo>
                      <a:pt x="620" y="148"/>
                    </a:lnTo>
                    <a:lnTo>
                      <a:pt x="611" y="142"/>
                    </a:lnTo>
                    <a:lnTo>
                      <a:pt x="602" y="137"/>
                    </a:lnTo>
                    <a:lnTo>
                      <a:pt x="593" y="132"/>
                    </a:lnTo>
                    <a:lnTo>
                      <a:pt x="587" y="130"/>
                    </a:lnTo>
                    <a:lnTo>
                      <a:pt x="587" y="130"/>
                    </a:lnTo>
                    <a:lnTo>
                      <a:pt x="574" y="122"/>
                    </a:lnTo>
                    <a:lnTo>
                      <a:pt x="562" y="113"/>
                    </a:lnTo>
                    <a:lnTo>
                      <a:pt x="535" y="93"/>
                    </a:lnTo>
                    <a:lnTo>
                      <a:pt x="535" y="93"/>
                    </a:lnTo>
                    <a:lnTo>
                      <a:pt x="509" y="75"/>
                    </a:lnTo>
                    <a:lnTo>
                      <a:pt x="495" y="65"/>
                    </a:lnTo>
                    <a:lnTo>
                      <a:pt x="482" y="57"/>
                    </a:lnTo>
                    <a:lnTo>
                      <a:pt x="468" y="50"/>
                    </a:lnTo>
                    <a:lnTo>
                      <a:pt x="454" y="45"/>
                    </a:lnTo>
                    <a:lnTo>
                      <a:pt x="439" y="42"/>
                    </a:lnTo>
                    <a:lnTo>
                      <a:pt x="425" y="41"/>
                    </a:lnTo>
                    <a:lnTo>
                      <a:pt x="425" y="41"/>
                    </a:lnTo>
                    <a:lnTo>
                      <a:pt x="417" y="41"/>
                    </a:lnTo>
                    <a:lnTo>
                      <a:pt x="408" y="42"/>
                    </a:lnTo>
                    <a:lnTo>
                      <a:pt x="400" y="45"/>
                    </a:lnTo>
                    <a:lnTo>
                      <a:pt x="392" y="47"/>
                    </a:lnTo>
                    <a:lnTo>
                      <a:pt x="392" y="47"/>
                    </a:lnTo>
                    <a:lnTo>
                      <a:pt x="367" y="59"/>
                    </a:lnTo>
                    <a:lnTo>
                      <a:pt x="352" y="67"/>
                    </a:lnTo>
                    <a:lnTo>
                      <a:pt x="339" y="74"/>
                    </a:lnTo>
                    <a:lnTo>
                      <a:pt x="325" y="82"/>
                    </a:lnTo>
                    <a:lnTo>
                      <a:pt x="312" y="92"/>
                    </a:lnTo>
                    <a:lnTo>
                      <a:pt x="298" y="103"/>
                    </a:lnTo>
                    <a:lnTo>
                      <a:pt x="286" y="114"/>
                    </a:lnTo>
                    <a:lnTo>
                      <a:pt x="286" y="114"/>
                    </a:lnTo>
                    <a:lnTo>
                      <a:pt x="283" y="116"/>
                    </a:lnTo>
                    <a:lnTo>
                      <a:pt x="281" y="117"/>
                    </a:lnTo>
                    <a:lnTo>
                      <a:pt x="275" y="119"/>
                    </a:lnTo>
                    <a:lnTo>
                      <a:pt x="275" y="119"/>
                    </a:lnTo>
                    <a:lnTo>
                      <a:pt x="268" y="120"/>
                    </a:lnTo>
                    <a:lnTo>
                      <a:pt x="261" y="124"/>
                    </a:lnTo>
                    <a:lnTo>
                      <a:pt x="261" y="124"/>
                    </a:lnTo>
                    <a:lnTo>
                      <a:pt x="257" y="127"/>
                    </a:lnTo>
                    <a:lnTo>
                      <a:pt x="253" y="130"/>
                    </a:lnTo>
                    <a:lnTo>
                      <a:pt x="246" y="137"/>
                    </a:lnTo>
                    <a:lnTo>
                      <a:pt x="246" y="137"/>
                    </a:lnTo>
                    <a:lnTo>
                      <a:pt x="238" y="145"/>
                    </a:lnTo>
                    <a:lnTo>
                      <a:pt x="238" y="145"/>
                    </a:lnTo>
                    <a:lnTo>
                      <a:pt x="231" y="152"/>
                    </a:lnTo>
                    <a:lnTo>
                      <a:pt x="231" y="152"/>
                    </a:lnTo>
                    <a:lnTo>
                      <a:pt x="219" y="163"/>
                    </a:lnTo>
                    <a:lnTo>
                      <a:pt x="208" y="173"/>
                    </a:lnTo>
                    <a:lnTo>
                      <a:pt x="204" y="178"/>
                    </a:lnTo>
                    <a:lnTo>
                      <a:pt x="202" y="184"/>
                    </a:lnTo>
                    <a:lnTo>
                      <a:pt x="201" y="189"/>
                    </a:lnTo>
                    <a:lnTo>
                      <a:pt x="201" y="194"/>
                    </a:lnTo>
                    <a:lnTo>
                      <a:pt x="201" y="194"/>
                    </a:lnTo>
                    <a:lnTo>
                      <a:pt x="203" y="197"/>
                    </a:lnTo>
                    <a:lnTo>
                      <a:pt x="205" y="199"/>
                    </a:lnTo>
                    <a:lnTo>
                      <a:pt x="208" y="201"/>
                    </a:lnTo>
                    <a:lnTo>
                      <a:pt x="212" y="203"/>
                    </a:lnTo>
                    <a:lnTo>
                      <a:pt x="223" y="205"/>
                    </a:lnTo>
                    <a:lnTo>
                      <a:pt x="237" y="206"/>
                    </a:lnTo>
                    <a:lnTo>
                      <a:pt x="240" y="205"/>
                    </a:lnTo>
                    <a:lnTo>
                      <a:pt x="240" y="205"/>
                    </a:lnTo>
                    <a:lnTo>
                      <a:pt x="251" y="205"/>
                    </a:lnTo>
                    <a:lnTo>
                      <a:pt x="261" y="204"/>
                    </a:lnTo>
                    <a:lnTo>
                      <a:pt x="281" y="201"/>
                    </a:lnTo>
                    <a:lnTo>
                      <a:pt x="281" y="201"/>
                    </a:lnTo>
                    <a:lnTo>
                      <a:pt x="306" y="197"/>
                    </a:lnTo>
                    <a:lnTo>
                      <a:pt x="306" y="197"/>
                    </a:lnTo>
                    <a:lnTo>
                      <a:pt x="308" y="197"/>
                    </a:lnTo>
                    <a:lnTo>
                      <a:pt x="308" y="19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497" name="组合 1362"/>
            <p:cNvGrpSpPr/>
            <p:nvPr/>
          </p:nvGrpSpPr>
          <p:grpSpPr>
            <a:xfrm>
              <a:off x="7577158" y="3756012"/>
              <a:ext cx="544513" cy="696913"/>
              <a:chOff x="6256338" y="4065588"/>
              <a:chExt cx="544513" cy="696913"/>
            </a:xfrm>
          </p:grpSpPr>
          <p:sp>
            <p:nvSpPr>
              <p:cNvPr id="1498" name="Freeform 576"/>
              <p:cNvSpPr/>
              <p:nvPr/>
            </p:nvSpPr>
            <p:spPr bwMode="auto">
              <a:xfrm>
                <a:off x="6296026" y="4081463"/>
                <a:ext cx="69850" cy="96838"/>
              </a:xfrm>
              <a:custGeom>
                <a:avLst/>
                <a:gdLst/>
                <a:ahLst/>
                <a:cxnLst>
                  <a:cxn ang="0">
                    <a:pos x="126" y="1"/>
                  </a:cxn>
                  <a:cxn ang="0">
                    <a:pos x="121" y="7"/>
                  </a:cxn>
                  <a:cxn ang="0">
                    <a:pos x="121" y="7"/>
                  </a:cxn>
                  <a:cxn ang="0">
                    <a:pos x="120" y="9"/>
                  </a:cxn>
                  <a:cxn ang="0">
                    <a:pos x="120" y="9"/>
                  </a:cxn>
                  <a:cxn ang="0">
                    <a:pos x="111" y="19"/>
                  </a:cxn>
                  <a:cxn ang="0">
                    <a:pos x="104" y="29"/>
                  </a:cxn>
                  <a:cxn ang="0">
                    <a:pos x="90" y="51"/>
                  </a:cxn>
                  <a:cxn ang="0">
                    <a:pos x="75" y="73"/>
                  </a:cxn>
                  <a:cxn ang="0">
                    <a:pos x="67" y="83"/>
                  </a:cxn>
                  <a:cxn ang="0">
                    <a:pos x="59" y="94"/>
                  </a:cxn>
                  <a:cxn ang="0">
                    <a:pos x="59" y="94"/>
                  </a:cxn>
                  <a:cxn ang="0">
                    <a:pos x="42" y="113"/>
                  </a:cxn>
                  <a:cxn ang="0">
                    <a:pos x="25" y="132"/>
                  </a:cxn>
                  <a:cxn ang="0">
                    <a:pos x="18" y="142"/>
                  </a:cxn>
                  <a:cxn ang="0">
                    <a:pos x="11" y="153"/>
                  </a:cxn>
                  <a:cxn ang="0">
                    <a:pos x="5" y="163"/>
                  </a:cxn>
                  <a:cxn ang="0">
                    <a:pos x="0" y="176"/>
                  </a:cxn>
                  <a:cxn ang="0">
                    <a:pos x="0" y="176"/>
                  </a:cxn>
                  <a:cxn ang="0">
                    <a:pos x="0" y="178"/>
                  </a:cxn>
                  <a:cxn ang="0">
                    <a:pos x="2" y="179"/>
                  </a:cxn>
                  <a:cxn ang="0">
                    <a:pos x="3" y="181"/>
                  </a:cxn>
                  <a:cxn ang="0">
                    <a:pos x="4" y="181"/>
                  </a:cxn>
                  <a:cxn ang="0">
                    <a:pos x="6" y="181"/>
                  </a:cxn>
                  <a:cxn ang="0">
                    <a:pos x="8" y="181"/>
                  </a:cxn>
                  <a:cxn ang="0">
                    <a:pos x="9" y="180"/>
                  </a:cxn>
                  <a:cxn ang="0">
                    <a:pos x="10" y="178"/>
                  </a:cxn>
                  <a:cxn ang="0">
                    <a:pos x="10" y="178"/>
                  </a:cxn>
                  <a:cxn ang="0">
                    <a:pos x="15" y="165"/>
                  </a:cxn>
                  <a:cxn ang="0">
                    <a:pos x="20" y="154"/>
                  </a:cxn>
                  <a:cxn ang="0">
                    <a:pos x="28" y="143"/>
                  </a:cxn>
                  <a:cxn ang="0">
                    <a:pos x="37" y="133"/>
                  </a:cxn>
                  <a:cxn ang="0">
                    <a:pos x="54" y="113"/>
                  </a:cxn>
                  <a:cxn ang="0">
                    <a:pos x="71" y="94"/>
                  </a:cxn>
                  <a:cxn ang="0">
                    <a:pos x="71" y="94"/>
                  </a:cxn>
                  <a:cxn ang="0">
                    <a:pos x="79" y="83"/>
                  </a:cxn>
                  <a:cxn ang="0">
                    <a:pos x="88" y="73"/>
                  </a:cxn>
                  <a:cxn ang="0">
                    <a:pos x="101" y="51"/>
                  </a:cxn>
                  <a:cxn ang="0">
                    <a:pos x="116" y="29"/>
                  </a:cxn>
                  <a:cxn ang="0">
                    <a:pos x="124" y="19"/>
                  </a:cxn>
                  <a:cxn ang="0">
                    <a:pos x="132" y="9"/>
                  </a:cxn>
                  <a:cxn ang="0">
                    <a:pos x="132" y="9"/>
                  </a:cxn>
                  <a:cxn ang="0">
                    <a:pos x="133" y="7"/>
                  </a:cxn>
                  <a:cxn ang="0">
                    <a:pos x="133" y="6"/>
                  </a:cxn>
                  <a:cxn ang="0">
                    <a:pos x="133" y="4"/>
                  </a:cxn>
                  <a:cxn ang="0">
                    <a:pos x="132" y="3"/>
                  </a:cxn>
                  <a:cxn ang="0">
                    <a:pos x="131" y="1"/>
                  </a:cxn>
                  <a:cxn ang="0">
                    <a:pos x="129" y="0"/>
                  </a:cxn>
                  <a:cxn ang="0">
                    <a:pos x="127" y="0"/>
                  </a:cxn>
                  <a:cxn ang="0">
                    <a:pos x="126" y="1"/>
                  </a:cxn>
                  <a:cxn ang="0">
                    <a:pos x="126" y="1"/>
                  </a:cxn>
                </a:cxnLst>
                <a:rect l="0" t="0" r="r" b="b"/>
                <a:pathLst>
                  <a:path w="133" h="181">
                    <a:moveTo>
                      <a:pt x="126" y="1"/>
                    </a:moveTo>
                    <a:lnTo>
                      <a:pt x="121" y="7"/>
                    </a:lnTo>
                    <a:lnTo>
                      <a:pt x="121" y="7"/>
                    </a:lnTo>
                    <a:lnTo>
                      <a:pt x="120" y="9"/>
                    </a:lnTo>
                    <a:lnTo>
                      <a:pt x="120" y="9"/>
                    </a:lnTo>
                    <a:lnTo>
                      <a:pt x="111" y="19"/>
                    </a:lnTo>
                    <a:lnTo>
                      <a:pt x="104" y="29"/>
                    </a:lnTo>
                    <a:lnTo>
                      <a:pt x="90" y="51"/>
                    </a:lnTo>
                    <a:lnTo>
                      <a:pt x="75" y="73"/>
                    </a:lnTo>
                    <a:lnTo>
                      <a:pt x="67" y="83"/>
                    </a:lnTo>
                    <a:lnTo>
                      <a:pt x="59" y="94"/>
                    </a:lnTo>
                    <a:lnTo>
                      <a:pt x="59" y="94"/>
                    </a:lnTo>
                    <a:lnTo>
                      <a:pt x="42" y="113"/>
                    </a:lnTo>
                    <a:lnTo>
                      <a:pt x="25" y="132"/>
                    </a:lnTo>
                    <a:lnTo>
                      <a:pt x="18" y="142"/>
                    </a:lnTo>
                    <a:lnTo>
                      <a:pt x="11" y="153"/>
                    </a:lnTo>
                    <a:lnTo>
                      <a:pt x="5" y="163"/>
                    </a:lnTo>
                    <a:lnTo>
                      <a:pt x="0" y="176"/>
                    </a:lnTo>
                    <a:lnTo>
                      <a:pt x="0" y="176"/>
                    </a:lnTo>
                    <a:lnTo>
                      <a:pt x="0" y="178"/>
                    </a:lnTo>
                    <a:lnTo>
                      <a:pt x="2" y="179"/>
                    </a:lnTo>
                    <a:lnTo>
                      <a:pt x="3" y="181"/>
                    </a:lnTo>
                    <a:lnTo>
                      <a:pt x="4" y="181"/>
                    </a:lnTo>
                    <a:lnTo>
                      <a:pt x="6" y="181"/>
                    </a:lnTo>
                    <a:lnTo>
                      <a:pt x="8" y="181"/>
                    </a:lnTo>
                    <a:lnTo>
                      <a:pt x="9" y="180"/>
                    </a:lnTo>
                    <a:lnTo>
                      <a:pt x="10" y="178"/>
                    </a:lnTo>
                    <a:lnTo>
                      <a:pt x="10" y="178"/>
                    </a:lnTo>
                    <a:lnTo>
                      <a:pt x="15" y="165"/>
                    </a:lnTo>
                    <a:lnTo>
                      <a:pt x="20" y="154"/>
                    </a:lnTo>
                    <a:lnTo>
                      <a:pt x="28" y="143"/>
                    </a:lnTo>
                    <a:lnTo>
                      <a:pt x="37" y="133"/>
                    </a:lnTo>
                    <a:lnTo>
                      <a:pt x="54" y="113"/>
                    </a:lnTo>
                    <a:lnTo>
                      <a:pt x="71" y="94"/>
                    </a:lnTo>
                    <a:lnTo>
                      <a:pt x="71" y="94"/>
                    </a:lnTo>
                    <a:lnTo>
                      <a:pt x="79" y="83"/>
                    </a:lnTo>
                    <a:lnTo>
                      <a:pt x="88" y="73"/>
                    </a:lnTo>
                    <a:lnTo>
                      <a:pt x="101" y="51"/>
                    </a:lnTo>
                    <a:lnTo>
                      <a:pt x="116" y="29"/>
                    </a:lnTo>
                    <a:lnTo>
                      <a:pt x="124" y="19"/>
                    </a:lnTo>
                    <a:lnTo>
                      <a:pt x="132" y="9"/>
                    </a:lnTo>
                    <a:lnTo>
                      <a:pt x="132" y="9"/>
                    </a:lnTo>
                    <a:lnTo>
                      <a:pt x="133" y="7"/>
                    </a:lnTo>
                    <a:lnTo>
                      <a:pt x="133" y="6"/>
                    </a:lnTo>
                    <a:lnTo>
                      <a:pt x="133" y="4"/>
                    </a:lnTo>
                    <a:lnTo>
                      <a:pt x="132" y="3"/>
                    </a:lnTo>
                    <a:lnTo>
                      <a:pt x="131" y="1"/>
                    </a:lnTo>
                    <a:lnTo>
                      <a:pt x="129" y="0"/>
                    </a:lnTo>
                    <a:lnTo>
                      <a:pt x="127" y="0"/>
                    </a:lnTo>
                    <a:lnTo>
                      <a:pt x="126" y="1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577"/>
              <p:cNvSpPr/>
              <p:nvPr/>
            </p:nvSpPr>
            <p:spPr bwMode="auto">
              <a:xfrm>
                <a:off x="6296026" y="4162425"/>
                <a:ext cx="42863" cy="76200"/>
              </a:xfrm>
              <a:custGeom>
                <a:avLst/>
                <a:gdLst/>
                <a:ahLst/>
                <a:cxnLst>
                  <a:cxn ang="0">
                    <a:pos x="73" y="2"/>
                  </a:cxn>
                  <a:cxn ang="0">
                    <a:pos x="73" y="2"/>
                  </a:cxn>
                  <a:cxn ang="0">
                    <a:pos x="64" y="18"/>
                  </a:cxn>
                  <a:cxn ang="0">
                    <a:pos x="53" y="35"/>
                  </a:cxn>
                  <a:cxn ang="0">
                    <a:pos x="34" y="68"/>
                  </a:cxn>
                  <a:cxn ang="0">
                    <a:pos x="24" y="85"/>
                  </a:cxn>
                  <a:cxn ang="0">
                    <a:pos x="15" y="101"/>
                  </a:cxn>
                  <a:cxn ang="0">
                    <a:pos x="7" y="119"/>
                  </a:cxn>
                  <a:cxn ang="0">
                    <a:pos x="0" y="137"/>
                  </a:cxn>
                  <a:cxn ang="0">
                    <a:pos x="0" y="137"/>
                  </a:cxn>
                  <a:cxn ang="0">
                    <a:pos x="0" y="139"/>
                  </a:cxn>
                  <a:cxn ang="0">
                    <a:pos x="2" y="140"/>
                  </a:cxn>
                  <a:cxn ang="0">
                    <a:pos x="3" y="142"/>
                  </a:cxn>
                  <a:cxn ang="0">
                    <a:pos x="4" y="142"/>
                  </a:cxn>
                  <a:cxn ang="0">
                    <a:pos x="6" y="143"/>
                  </a:cxn>
                  <a:cxn ang="0">
                    <a:pos x="8" y="142"/>
                  </a:cxn>
                  <a:cxn ang="0">
                    <a:pos x="9" y="141"/>
                  </a:cxn>
                  <a:cxn ang="0">
                    <a:pos x="10" y="139"/>
                  </a:cxn>
                  <a:cxn ang="0">
                    <a:pos x="10" y="139"/>
                  </a:cxn>
                  <a:cxn ang="0">
                    <a:pos x="13" y="130"/>
                  </a:cxn>
                  <a:cxn ang="0">
                    <a:pos x="17" y="121"/>
                  </a:cxn>
                  <a:cxn ang="0">
                    <a:pos x="25" y="104"/>
                  </a:cxn>
                  <a:cxn ang="0">
                    <a:pos x="35" y="87"/>
                  </a:cxn>
                  <a:cxn ang="0">
                    <a:pos x="44" y="70"/>
                  </a:cxn>
                  <a:cxn ang="0">
                    <a:pos x="44" y="70"/>
                  </a:cxn>
                  <a:cxn ang="0">
                    <a:pos x="52" y="54"/>
                  </a:cxn>
                  <a:cxn ang="0">
                    <a:pos x="63" y="38"/>
                  </a:cxn>
                  <a:cxn ang="0">
                    <a:pos x="72" y="23"/>
                  </a:cxn>
                  <a:cxn ang="0">
                    <a:pos x="80" y="7"/>
                  </a:cxn>
                  <a:cxn ang="0">
                    <a:pos x="80" y="7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2"/>
                  </a:cxn>
                  <a:cxn ang="0">
                    <a:pos x="79" y="1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4" y="1"/>
                  </a:cxn>
                  <a:cxn ang="0">
                    <a:pos x="73" y="2"/>
                  </a:cxn>
                  <a:cxn ang="0">
                    <a:pos x="73" y="2"/>
                  </a:cxn>
                </a:cxnLst>
                <a:rect l="0" t="0" r="r" b="b"/>
                <a:pathLst>
                  <a:path w="81" h="143">
                    <a:moveTo>
                      <a:pt x="73" y="2"/>
                    </a:moveTo>
                    <a:lnTo>
                      <a:pt x="73" y="2"/>
                    </a:lnTo>
                    <a:lnTo>
                      <a:pt x="64" y="18"/>
                    </a:lnTo>
                    <a:lnTo>
                      <a:pt x="53" y="35"/>
                    </a:lnTo>
                    <a:lnTo>
                      <a:pt x="34" y="68"/>
                    </a:lnTo>
                    <a:lnTo>
                      <a:pt x="24" y="85"/>
                    </a:lnTo>
                    <a:lnTo>
                      <a:pt x="15" y="101"/>
                    </a:lnTo>
                    <a:lnTo>
                      <a:pt x="7" y="119"/>
                    </a:lnTo>
                    <a:lnTo>
                      <a:pt x="0" y="137"/>
                    </a:lnTo>
                    <a:lnTo>
                      <a:pt x="0" y="137"/>
                    </a:lnTo>
                    <a:lnTo>
                      <a:pt x="0" y="139"/>
                    </a:lnTo>
                    <a:lnTo>
                      <a:pt x="2" y="140"/>
                    </a:lnTo>
                    <a:lnTo>
                      <a:pt x="3" y="142"/>
                    </a:lnTo>
                    <a:lnTo>
                      <a:pt x="4" y="142"/>
                    </a:lnTo>
                    <a:lnTo>
                      <a:pt x="6" y="143"/>
                    </a:lnTo>
                    <a:lnTo>
                      <a:pt x="8" y="142"/>
                    </a:lnTo>
                    <a:lnTo>
                      <a:pt x="9" y="141"/>
                    </a:lnTo>
                    <a:lnTo>
                      <a:pt x="10" y="139"/>
                    </a:lnTo>
                    <a:lnTo>
                      <a:pt x="10" y="139"/>
                    </a:lnTo>
                    <a:lnTo>
                      <a:pt x="13" y="130"/>
                    </a:lnTo>
                    <a:lnTo>
                      <a:pt x="17" y="121"/>
                    </a:lnTo>
                    <a:lnTo>
                      <a:pt x="25" y="104"/>
                    </a:lnTo>
                    <a:lnTo>
                      <a:pt x="35" y="87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52" y="54"/>
                    </a:lnTo>
                    <a:lnTo>
                      <a:pt x="63" y="38"/>
                    </a:lnTo>
                    <a:lnTo>
                      <a:pt x="72" y="23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2"/>
                    </a:lnTo>
                    <a:lnTo>
                      <a:pt x="79" y="1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4" y="1"/>
                    </a:lnTo>
                    <a:lnTo>
                      <a:pt x="73" y="2"/>
                    </a:lnTo>
                    <a:lnTo>
                      <a:pt x="7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578"/>
              <p:cNvSpPr/>
              <p:nvPr/>
            </p:nvSpPr>
            <p:spPr bwMode="auto">
              <a:xfrm>
                <a:off x="6296026" y="4216400"/>
                <a:ext cx="42863" cy="69850"/>
              </a:xfrm>
              <a:custGeom>
                <a:avLst/>
                <a:gdLst/>
                <a:ahLst/>
                <a:cxnLst>
                  <a:cxn ang="0">
                    <a:pos x="73" y="2"/>
                  </a:cxn>
                  <a:cxn ang="0">
                    <a:pos x="73" y="2"/>
                  </a:cxn>
                  <a:cxn ang="0">
                    <a:pos x="54" y="32"/>
                  </a:cxn>
                  <a:cxn ang="0">
                    <a:pos x="36" y="64"/>
                  </a:cxn>
                  <a:cxn ang="0">
                    <a:pos x="17" y="94"/>
                  </a:cxn>
                  <a:cxn ang="0">
                    <a:pos x="9" y="110"/>
                  </a:cxn>
                  <a:cxn ang="0">
                    <a:pos x="2" y="126"/>
                  </a:cxn>
                  <a:cxn ang="0">
                    <a:pos x="2" y="126"/>
                  </a:cxn>
                  <a:cxn ang="0">
                    <a:pos x="0" y="128"/>
                  </a:cxn>
                  <a:cxn ang="0">
                    <a:pos x="2" y="130"/>
                  </a:cxn>
                  <a:cxn ang="0">
                    <a:pos x="4" y="132"/>
                  </a:cxn>
                  <a:cxn ang="0">
                    <a:pos x="5" y="133"/>
                  </a:cxn>
                  <a:cxn ang="0">
                    <a:pos x="7" y="133"/>
                  </a:cxn>
                  <a:cxn ang="0">
                    <a:pos x="8" y="132"/>
                  </a:cxn>
                  <a:cxn ang="0">
                    <a:pos x="10" y="131"/>
                  </a:cxn>
                  <a:cxn ang="0">
                    <a:pos x="10" y="131"/>
                  </a:cxn>
                  <a:cxn ang="0">
                    <a:pos x="17" y="114"/>
                  </a:cxn>
                  <a:cxn ang="0">
                    <a:pos x="25" y="99"/>
                  </a:cxn>
                  <a:cxn ang="0">
                    <a:pos x="44" y="68"/>
                  </a:cxn>
                  <a:cxn ang="0">
                    <a:pos x="63" y="38"/>
                  </a:cxn>
                  <a:cxn ang="0">
                    <a:pos x="80" y="7"/>
                  </a:cxn>
                  <a:cxn ang="0">
                    <a:pos x="80" y="7"/>
                  </a:cxn>
                  <a:cxn ang="0">
                    <a:pos x="81" y="4"/>
                  </a:cxn>
                  <a:cxn ang="0">
                    <a:pos x="81" y="3"/>
                  </a:cxn>
                  <a:cxn ang="0">
                    <a:pos x="80" y="1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4" y="0"/>
                  </a:cxn>
                  <a:cxn ang="0">
                    <a:pos x="73" y="2"/>
                  </a:cxn>
                  <a:cxn ang="0">
                    <a:pos x="73" y="2"/>
                  </a:cxn>
                </a:cxnLst>
                <a:rect l="0" t="0" r="r" b="b"/>
                <a:pathLst>
                  <a:path w="81" h="133">
                    <a:moveTo>
                      <a:pt x="73" y="2"/>
                    </a:moveTo>
                    <a:lnTo>
                      <a:pt x="73" y="2"/>
                    </a:lnTo>
                    <a:lnTo>
                      <a:pt x="54" y="32"/>
                    </a:lnTo>
                    <a:lnTo>
                      <a:pt x="36" y="64"/>
                    </a:lnTo>
                    <a:lnTo>
                      <a:pt x="17" y="94"/>
                    </a:lnTo>
                    <a:lnTo>
                      <a:pt x="9" y="110"/>
                    </a:lnTo>
                    <a:lnTo>
                      <a:pt x="2" y="126"/>
                    </a:lnTo>
                    <a:lnTo>
                      <a:pt x="2" y="126"/>
                    </a:lnTo>
                    <a:lnTo>
                      <a:pt x="0" y="128"/>
                    </a:lnTo>
                    <a:lnTo>
                      <a:pt x="2" y="130"/>
                    </a:lnTo>
                    <a:lnTo>
                      <a:pt x="4" y="132"/>
                    </a:lnTo>
                    <a:lnTo>
                      <a:pt x="5" y="133"/>
                    </a:lnTo>
                    <a:lnTo>
                      <a:pt x="7" y="133"/>
                    </a:lnTo>
                    <a:lnTo>
                      <a:pt x="8" y="132"/>
                    </a:lnTo>
                    <a:lnTo>
                      <a:pt x="10" y="131"/>
                    </a:lnTo>
                    <a:lnTo>
                      <a:pt x="10" y="131"/>
                    </a:lnTo>
                    <a:lnTo>
                      <a:pt x="17" y="114"/>
                    </a:lnTo>
                    <a:lnTo>
                      <a:pt x="25" y="99"/>
                    </a:lnTo>
                    <a:lnTo>
                      <a:pt x="44" y="68"/>
                    </a:lnTo>
                    <a:lnTo>
                      <a:pt x="63" y="38"/>
                    </a:lnTo>
                    <a:lnTo>
                      <a:pt x="80" y="7"/>
                    </a:lnTo>
                    <a:lnTo>
                      <a:pt x="80" y="7"/>
                    </a:lnTo>
                    <a:lnTo>
                      <a:pt x="81" y="4"/>
                    </a:lnTo>
                    <a:lnTo>
                      <a:pt x="81" y="3"/>
                    </a:lnTo>
                    <a:lnTo>
                      <a:pt x="80" y="1"/>
                    </a:lnTo>
                    <a:lnTo>
                      <a:pt x="79" y="0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4" y="0"/>
                    </a:lnTo>
                    <a:lnTo>
                      <a:pt x="73" y="2"/>
                    </a:lnTo>
                    <a:lnTo>
                      <a:pt x="7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579"/>
              <p:cNvSpPr/>
              <p:nvPr/>
            </p:nvSpPr>
            <p:spPr bwMode="auto">
              <a:xfrm>
                <a:off x="6288088" y="4273550"/>
                <a:ext cx="41275" cy="60325"/>
              </a:xfrm>
              <a:custGeom>
                <a:avLst/>
                <a:gdLst/>
                <a:ahLst/>
                <a:cxnLst>
                  <a:cxn ang="0">
                    <a:pos x="67" y="2"/>
                  </a:cxn>
                  <a:cxn ang="0">
                    <a:pos x="67" y="2"/>
                  </a:cxn>
                  <a:cxn ang="0">
                    <a:pos x="53" y="30"/>
                  </a:cxn>
                  <a:cxn ang="0">
                    <a:pos x="36" y="56"/>
                  </a:cxn>
                  <a:cxn ang="0">
                    <a:pos x="19" y="82"/>
                  </a:cxn>
                  <a:cxn ang="0">
                    <a:pos x="1" y="107"/>
                  </a:cxn>
                  <a:cxn ang="0">
                    <a:pos x="1" y="107"/>
                  </a:cxn>
                  <a:cxn ang="0">
                    <a:pos x="0" y="109"/>
                  </a:cxn>
                  <a:cxn ang="0">
                    <a:pos x="0" y="111"/>
                  </a:cxn>
                  <a:cxn ang="0">
                    <a:pos x="1" y="112"/>
                  </a:cxn>
                  <a:cxn ang="0">
                    <a:pos x="2" y="113"/>
                  </a:cxn>
                  <a:cxn ang="0">
                    <a:pos x="6" y="114"/>
                  </a:cxn>
                  <a:cxn ang="0">
                    <a:pos x="7" y="113"/>
                  </a:cxn>
                  <a:cxn ang="0">
                    <a:pos x="9" y="112"/>
                  </a:cxn>
                  <a:cxn ang="0">
                    <a:pos x="9" y="112"/>
                  </a:cxn>
                  <a:cxn ang="0">
                    <a:pos x="27" y="86"/>
                  </a:cxn>
                  <a:cxn ang="0">
                    <a:pos x="45" y="61"/>
                  </a:cxn>
                  <a:cxn ang="0">
                    <a:pos x="61" y="34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7" y="5"/>
                  </a:cxn>
                  <a:cxn ang="0">
                    <a:pos x="76" y="3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3" y="0"/>
                  </a:cxn>
                  <a:cxn ang="0">
                    <a:pos x="70" y="0"/>
                  </a:cxn>
                  <a:cxn ang="0">
                    <a:pos x="68" y="1"/>
                  </a:cxn>
                  <a:cxn ang="0">
                    <a:pos x="67" y="2"/>
                  </a:cxn>
                  <a:cxn ang="0">
                    <a:pos x="67" y="2"/>
                  </a:cxn>
                </a:cxnLst>
                <a:rect l="0" t="0" r="r" b="b"/>
                <a:pathLst>
                  <a:path w="77" h="114">
                    <a:moveTo>
                      <a:pt x="67" y="2"/>
                    </a:moveTo>
                    <a:lnTo>
                      <a:pt x="67" y="2"/>
                    </a:lnTo>
                    <a:lnTo>
                      <a:pt x="53" y="30"/>
                    </a:lnTo>
                    <a:lnTo>
                      <a:pt x="36" y="56"/>
                    </a:lnTo>
                    <a:lnTo>
                      <a:pt x="19" y="82"/>
                    </a:lnTo>
                    <a:lnTo>
                      <a:pt x="1" y="107"/>
                    </a:lnTo>
                    <a:lnTo>
                      <a:pt x="1" y="107"/>
                    </a:lnTo>
                    <a:lnTo>
                      <a:pt x="0" y="109"/>
                    </a:lnTo>
                    <a:lnTo>
                      <a:pt x="0" y="111"/>
                    </a:lnTo>
                    <a:lnTo>
                      <a:pt x="1" y="112"/>
                    </a:lnTo>
                    <a:lnTo>
                      <a:pt x="2" y="113"/>
                    </a:lnTo>
                    <a:lnTo>
                      <a:pt x="6" y="114"/>
                    </a:lnTo>
                    <a:lnTo>
                      <a:pt x="7" y="113"/>
                    </a:lnTo>
                    <a:lnTo>
                      <a:pt x="9" y="112"/>
                    </a:lnTo>
                    <a:lnTo>
                      <a:pt x="9" y="112"/>
                    </a:lnTo>
                    <a:lnTo>
                      <a:pt x="27" y="86"/>
                    </a:lnTo>
                    <a:lnTo>
                      <a:pt x="45" y="61"/>
                    </a:lnTo>
                    <a:lnTo>
                      <a:pt x="61" y="34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7" y="5"/>
                    </a:lnTo>
                    <a:lnTo>
                      <a:pt x="76" y="3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3" y="0"/>
                    </a:lnTo>
                    <a:lnTo>
                      <a:pt x="70" y="0"/>
                    </a:lnTo>
                    <a:lnTo>
                      <a:pt x="68" y="1"/>
                    </a:lnTo>
                    <a:lnTo>
                      <a:pt x="67" y="2"/>
                    </a:lnTo>
                    <a:lnTo>
                      <a:pt x="6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580"/>
              <p:cNvSpPr/>
              <p:nvPr/>
            </p:nvSpPr>
            <p:spPr bwMode="auto">
              <a:xfrm>
                <a:off x="6281738" y="4319588"/>
                <a:ext cx="49213" cy="69850"/>
              </a:xfrm>
              <a:custGeom>
                <a:avLst/>
                <a:gdLst/>
                <a:ahLst/>
                <a:cxnLst>
                  <a:cxn ang="0">
                    <a:pos x="86" y="1"/>
                  </a:cxn>
                  <a:cxn ang="0">
                    <a:pos x="86" y="1"/>
                  </a:cxn>
                  <a:cxn ang="0">
                    <a:pos x="78" y="10"/>
                  </a:cxn>
                  <a:cxn ang="0">
                    <a:pos x="72" y="18"/>
                  </a:cxn>
                  <a:cxn ang="0">
                    <a:pos x="60" y="34"/>
                  </a:cxn>
                  <a:cxn ang="0">
                    <a:pos x="47" y="52"/>
                  </a:cxn>
                  <a:cxn ang="0">
                    <a:pos x="35" y="69"/>
                  </a:cxn>
                  <a:cxn ang="0">
                    <a:pos x="35" y="69"/>
                  </a:cxn>
                  <a:cxn ang="0">
                    <a:pos x="23" y="82"/>
                  </a:cxn>
                  <a:cxn ang="0">
                    <a:pos x="14" y="97"/>
                  </a:cxn>
                  <a:cxn ang="0">
                    <a:pos x="6" y="111"/>
                  </a:cxn>
                  <a:cxn ang="0">
                    <a:pos x="2" y="118"/>
                  </a:cxn>
                  <a:cxn ang="0">
                    <a:pos x="0" y="127"/>
                  </a:cxn>
                  <a:cxn ang="0">
                    <a:pos x="0" y="127"/>
                  </a:cxn>
                  <a:cxn ang="0">
                    <a:pos x="0" y="129"/>
                  </a:cxn>
                  <a:cxn ang="0">
                    <a:pos x="0" y="131"/>
                  </a:cxn>
                  <a:cxn ang="0">
                    <a:pos x="1" y="132"/>
                  </a:cxn>
                  <a:cxn ang="0">
                    <a:pos x="3" y="133"/>
                  </a:cxn>
                  <a:cxn ang="0">
                    <a:pos x="5" y="133"/>
                  </a:cxn>
                  <a:cxn ang="0">
                    <a:pos x="6" y="133"/>
                  </a:cxn>
                  <a:cxn ang="0">
                    <a:pos x="8" y="132"/>
                  </a:cxn>
                  <a:cxn ang="0">
                    <a:pos x="9" y="130"/>
                  </a:cxn>
                  <a:cxn ang="0">
                    <a:pos x="9" y="130"/>
                  </a:cxn>
                  <a:cxn ang="0">
                    <a:pos x="12" y="120"/>
                  </a:cxn>
                  <a:cxn ang="0">
                    <a:pos x="15" y="111"/>
                  </a:cxn>
                  <a:cxn ang="0">
                    <a:pos x="20" y="103"/>
                  </a:cxn>
                  <a:cxn ang="0">
                    <a:pos x="25" y="96"/>
                  </a:cxn>
                  <a:cxn ang="0">
                    <a:pos x="38" y="80"/>
                  </a:cxn>
                  <a:cxn ang="0">
                    <a:pos x="50" y="65"/>
                  </a:cxn>
                  <a:cxn ang="0">
                    <a:pos x="50" y="65"/>
                  </a:cxn>
                  <a:cxn ang="0">
                    <a:pos x="61" y="51"/>
                  </a:cxn>
                  <a:cxn ang="0">
                    <a:pos x="70" y="35"/>
                  </a:cxn>
                  <a:cxn ang="0">
                    <a:pos x="80" y="22"/>
                  </a:cxn>
                  <a:cxn ang="0">
                    <a:pos x="93" y="7"/>
                  </a:cxn>
                  <a:cxn ang="0">
                    <a:pos x="93" y="7"/>
                  </a:cxn>
                  <a:cxn ang="0">
                    <a:pos x="94" y="6"/>
                  </a:cxn>
                  <a:cxn ang="0">
                    <a:pos x="94" y="4"/>
                  </a:cxn>
                  <a:cxn ang="0">
                    <a:pos x="94" y="2"/>
                  </a:cxn>
                  <a:cxn ang="0">
                    <a:pos x="93" y="1"/>
                  </a:cxn>
                  <a:cxn ang="0">
                    <a:pos x="91" y="0"/>
                  </a:cxn>
                  <a:cxn ang="0">
                    <a:pos x="90" y="0"/>
                  </a:cxn>
                  <a:cxn ang="0">
                    <a:pos x="88" y="0"/>
                  </a:cxn>
                  <a:cxn ang="0">
                    <a:pos x="86" y="1"/>
                  </a:cxn>
                  <a:cxn ang="0">
                    <a:pos x="86" y="1"/>
                  </a:cxn>
                </a:cxnLst>
                <a:rect l="0" t="0" r="r" b="b"/>
                <a:pathLst>
                  <a:path w="94" h="133">
                    <a:moveTo>
                      <a:pt x="86" y="1"/>
                    </a:moveTo>
                    <a:lnTo>
                      <a:pt x="86" y="1"/>
                    </a:lnTo>
                    <a:lnTo>
                      <a:pt x="78" y="10"/>
                    </a:lnTo>
                    <a:lnTo>
                      <a:pt x="72" y="18"/>
                    </a:lnTo>
                    <a:lnTo>
                      <a:pt x="60" y="34"/>
                    </a:lnTo>
                    <a:lnTo>
                      <a:pt x="47" y="52"/>
                    </a:lnTo>
                    <a:lnTo>
                      <a:pt x="35" y="69"/>
                    </a:lnTo>
                    <a:lnTo>
                      <a:pt x="35" y="69"/>
                    </a:lnTo>
                    <a:lnTo>
                      <a:pt x="23" y="82"/>
                    </a:lnTo>
                    <a:lnTo>
                      <a:pt x="14" y="97"/>
                    </a:lnTo>
                    <a:lnTo>
                      <a:pt x="6" y="111"/>
                    </a:lnTo>
                    <a:lnTo>
                      <a:pt x="2" y="118"/>
                    </a:lnTo>
                    <a:lnTo>
                      <a:pt x="0" y="127"/>
                    </a:lnTo>
                    <a:lnTo>
                      <a:pt x="0" y="127"/>
                    </a:lnTo>
                    <a:lnTo>
                      <a:pt x="0" y="129"/>
                    </a:lnTo>
                    <a:lnTo>
                      <a:pt x="0" y="131"/>
                    </a:lnTo>
                    <a:lnTo>
                      <a:pt x="1" y="132"/>
                    </a:lnTo>
                    <a:lnTo>
                      <a:pt x="3" y="133"/>
                    </a:lnTo>
                    <a:lnTo>
                      <a:pt x="5" y="133"/>
                    </a:lnTo>
                    <a:lnTo>
                      <a:pt x="6" y="133"/>
                    </a:lnTo>
                    <a:lnTo>
                      <a:pt x="8" y="132"/>
                    </a:lnTo>
                    <a:lnTo>
                      <a:pt x="9" y="130"/>
                    </a:lnTo>
                    <a:lnTo>
                      <a:pt x="9" y="130"/>
                    </a:lnTo>
                    <a:lnTo>
                      <a:pt x="12" y="120"/>
                    </a:lnTo>
                    <a:lnTo>
                      <a:pt x="15" y="111"/>
                    </a:lnTo>
                    <a:lnTo>
                      <a:pt x="20" y="103"/>
                    </a:lnTo>
                    <a:lnTo>
                      <a:pt x="25" y="96"/>
                    </a:lnTo>
                    <a:lnTo>
                      <a:pt x="38" y="80"/>
                    </a:lnTo>
                    <a:lnTo>
                      <a:pt x="50" y="65"/>
                    </a:lnTo>
                    <a:lnTo>
                      <a:pt x="50" y="65"/>
                    </a:lnTo>
                    <a:lnTo>
                      <a:pt x="61" y="51"/>
                    </a:lnTo>
                    <a:lnTo>
                      <a:pt x="70" y="35"/>
                    </a:lnTo>
                    <a:lnTo>
                      <a:pt x="80" y="22"/>
                    </a:lnTo>
                    <a:lnTo>
                      <a:pt x="93" y="7"/>
                    </a:lnTo>
                    <a:lnTo>
                      <a:pt x="93" y="7"/>
                    </a:lnTo>
                    <a:lnTo>
                      <a:pt x="94" y="6"/>
                    </a:lnTo>
                    <a:lnTo>
                      <a:pt x="94" y="4"/>
                    </a:lnTo>
                    <a:lnTo>
                      <a:pt x="94" y="2"/>
                    </a:lnTo>
                    <a:lnTo>
                      <a:pt x="93" y="1"/>
                    </a:lnTo>
                    <a:lnTo>
                      <a:pt x="91" y="0"/>
                    </a:lnTo>
                    <a:lnTo>
                      <a:pt x="90" y="0"/>
                    </a:lnTo>
                    <a:lnTo>
                      <a:pt x="88" y="0"/>
                    </a:lnTo>
                    <a:lnTo>
                      <a:pt x="86" y="1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581"/>
              <p:cNvSpPr/>
              <p:nvPr/>
            </p:nvSpPr>
            <p:spPr bwMode="auto">
              <a:xfrm>
                <a:off x="6280151" y="4367213"/>
                <a:ext cx="39688" cy="65088"/>
              </a:xfrm>
              <a:custGeom>
                <a:avLst/>
                <a:gdLst/>
                <a:ahLst/>
                <a:cxnLst>
                  <a:cxn ang="0">
                    <a:pos x="72" y="2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69" y="0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4" y="3"/>
                  </a:cxn>
                  <a:cxn ang="0">
                    <a:pos x="63" y="6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64" y="11"/>
                  </a:cxn>
                  <a:cxn ang="0">
                    <a:pos x="62" y="17"/>
                  </a:cxn>
                  <a:cxn ang="0">
                    <a:pos x="59" y="23"/>
                  </a:cxn>
                  <a:cxn ang="0">
                    <a:pos x="54" y="29"/>
                  </a:cxn>
                  <a:cxn ang="0">
                    <a:pos x="45" y="43"/>
                  </a:cxn>
                  <a:cxn ang="0">
                    <a:pos x="39" y="51"/>
                  </a:cxn>
                  <a:cxn ang="0">
                    <a:pos x="39" y="51"/>
                  </a:cxn>
                  <a:cxn ang="0">
                    <a:pos x="29" y="68"/>
                  </a:cxn>
                  <a:cxn ang="0">
                    <a:pos x="19" y="84"/>
                  </a:cxn>
                  <a:cxn ang="0">
                    <a:pos x="9" y="101"/>
                  </a:cxn>
                  <a:cxn ang="0">
                    <a:pos x="5" y="109"/>
                  </a:cxn>
                  <a:cxn ang="0">
                    <a:pos x="2" y="117"/>
                  </a:cxn>
                  <a:cxn ang="0">
                    <a:pos x="2" y="117"/>
                  </a:cxn>
                  <a:cxn ang="0">
                    <a:pos x="0" y="120"/>
                  </a:cxn>
                  <a:cxn ang="0">
                    <a:pos x="2" y="122"/>
                  </a:cxn>
                  <a:cxn ang="0">
                    <a:pos x="3" y="123"/>
                  </a:cxn>
                  <a:cxn ang="0">
                    <a:pos x="5" y="124"/>
                  </a:cxn>
                  <a:cxn ang="0">
                    <a:pos x="8" y="124"/>
                  </a:cxn>
                  <a:cxn ang="0">
                    <a:pos x="9" y="122"/>
                  </a:cxn>
                  <a:cxn ang="0">
                    <a:pos x="11" y="121"/>
                  </a:cxn>
                  <a:cxn ang="0">
                    <a:pos x="11" y="121"/>
                  </a:cxn>
                  <a:cxn ang="0">
                    <a:pos x="15" y="110"/>
                  </a:cxn>
                  <a:cxn ang="0">
                    <a:pos x="19" y="100"/>
                  </a:cxn>
                  <a:cxn ang="0">
                    <a:pos x="31" y="79"/>
                  </a:cxn>
                  <a:cxn ang="0">
                    <a:pos x="43" y="59"/>
                  </a:cxn>
                  <a:cxn ang="0">
                    <a:pos x="56" y="41"/>
                  </a:cxn>
                  <a:cxn ang="0">
                    <a:pos x="56" y="41"/>
                  </a:cxn>
                  <a:cxn ang="0">
                    <a:pos x="62" y="34"/>
                  </a:cxn>
                  <a:cxn ang="0">
                    <a:pos x="69" y="23"/>
                  </a:cxn>
                  <a:cxn ang="0">
                    <a:pos x="71" y="18"/>
                  </a:cxn>
                  <a:cxn ang="0">
                    <a:pos x="72" y="13"/>
                  </a:cxn>
                  <a:cxn ang="0">
                    <a:pos x="73" y="8"/>
                  </a:cxn>
                  <a:cxn ang="0">
                    <a:pos x="72" y="2"/>
                  </a:cxn>
                  <a:cxn ang="0">
                    <a:pos x="72" y="2"/>
                  </a:cxn>
                </a:cxnLst>
                <a:rect l="0" t="0" r="r" b="b"/>
                <a:pathLst>
                  <a:path w="73" h="124">
                    <a:moveTo>
                      <a:pt x="72" y="2"/>
                    </a:moveTo>
                    <a:lnTo>
                      <a:pt x="72" y="2"/>
                    </a:lnTo>
                    <a:lnTo>
                      <a:pt x="71" y="1"/>
                    </a:lnTo>
                    <a:lnTo>
                      <a:pt x="69" y="0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4" y="3"/>
                    </a:lnTo>
                    <a:lnTo>
                      <a:pt x="63" y="6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64" y="11"/>
                    </a:lnTo>
                    <a:lnTo>
                      <a:pt x="62" y="17"/>
                    </a:lnTo>
                    <a:lnTo>
                      <a:pt x="59" y="23"/>
                    </a:lnTo>
                    <a:lnTo>
                      <a:pt x="54" y="29"/>
                    </a:lnTo>
                    <a:lnTo>
                      <a:pt x="45" y="43"/>
                    </a:lnTo>
                    <a:lnTo>
                      <a:pt x="39" y="51"/>
                    </a:lnTo>
                    <a:lnTo>
                      <a:pt x="39" y="51"/>
                    </a:lnTo>
                    <a:lnTo>
                      <a:pt x="29" y="68"/>
                    </a:lnTo>
                    <a:lnTo>
                      <a:pt x="19" y="84"/>
                    </a:lnTo>
                    <a:lnTo>
                      <a:pt x="9" y="101"/>
                    </a:lnTo>
                    <a:lnTo>
                      <a:pt x="5" y="109"/>
                    </a:lnTo>
                    <a:lnTo>
                      <a:pt x="2" y="117"/>
                    </a:lnTo>
                    <a:lnTo>
                      <a:pt x="2" y="117"/>
                    </a:lnTo>
                    <a:lnTo>
                      <a:pt x="0" y="120"/>
                    </a:lnTo>
                    <a:lnTo>
                      <a:pt x="2" y="122"/>
                    </a:lnTo>
                    <a:lnTo>
                      <a:pt x="3" y="123"/>
                    </a:lnTo>
                    <a:lnTo>
                      <a:pt x="5" y="124"/>
                    </a:lnTo>
                    <a:lnTo>
                      <a:pt x="8" y="124"/>
                    </a:lnTo>
                    <a:lnTo>
                      <a:pt x="9" y="122"/>
                    </a:lnTo>
                    <a:lnTo>
                      <a:pt x="11" y="121"/>
                    </a:lnTo>
                    <a:lnTo>
                      <a:pt x="11" y="121"/>
                    </a:lnTo>
                    <a:lnTo>
                      <a:pt x="15" y="110"/>
                    </a:lnTo>
                    <a:lnTo>
                      <a:pt x="19" y="100"/>
                    </a:lnTo>
                    <a:lnTo>
                      <a:pt x="31" y="79"/>
                    </a:lnTo>
                    <a:lnTo>
                      <a:pt x="43" y="59"/>
                    </a:lnTo>
                    <a:lnTo>
                      <a:pt x="56" y="41"/>
                    </a:lnTo>
                    <a:lnTo>
                      <a:pt x="56" y="41"/>
                    </a:lnTo>
                    <a:lnTo>
                      <a:pt x="62" y="34"/>
                    </a:lnTo>
                    <a:lnTo>
                      <a:pt x="69" y="23"/>
                    </a:lnTo>
                    <a:lnTo>
                      <a:pt x="71" y="18"/>
                    </a:lnTo>
                    <a:lnTo>
                      <a:pt x="72" y="13"/>
                    </a:lnTo>
                    <a:lnTo>
                      <a:pt x="73" y="8"/>
                    </a:lnTo>
                    <a:lnTo>
                      <a:pt x="72" y="2"/>
                    </a:lnTo>
                    <a:lnTo>
                      <a:pt x="7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582"/>
              <p:cNvSpPr/>
              <p:nvPr/>
            </p:nvSpPr>
            <p:spPr bwMode="auto">
              <a:xfrm>
                <a:off x="6292851" y="4405313"/>
                <a:ext cx="36513" cy="65088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53" y="7"/>
                  </a:cxn>
                  <a:cxn ang="0">
                    <a:pos x="49" y="13"/>
                  </a:cxn>
                  <a:cxn ang="0">
                    <a:pos x="40" y="27"/>
                  </a:cxn>
                  <a:cxn ang="0">
                    <a:pos x="32" y="41"/>
                  </a:cxn>
                  <a:cxn ang="0">
                    <a:pos x="27" y="56"/>
                  </a:cxn>
                  <a:cxn ang="0">
                    <a:pos x="16" y="87"/>
                  </a:cxn>
                  <a:cxn ang="0">
                    <a:pos x="9" y="101"/>
                  </a:cxn>
                  <a:cxn ang="0">
                    <a:pos x="1" y="116"/>
                  </a:cxn>
                  <a:cxn ang="0">
                    <a:pos x="1" y="116"/>
                  </a:cxn>
                  <a:cxn ang="0">
                    <a:pos x="0" y="118"/>
                  </a:cxn>
                  <a:cxn ang="0">
                    <a:pos x="1" y="120"/>
                  </a:cxn>
                  <a:cxn ang="0">
                    <a:pos x="1" y="121"/>
                  </a:cxn>
                  <a:cxn ang="0">
                    <a:pos x="3" y="122"/>
                  </a:cxn>
                  <a:cxn ang="0">
                    <a:pos x="4" y="123"/>
                  </a:cxn>
                  <a:cxn ang="0">
                    <a:pos x="7" y="123"/>
                  </a:cxn>
                  <a:cxn ang="0">
                    <a:pos x="9" y="122"/>
                  </a:cxn>
                  <a:cxn ang="0">
                    <a:pos x="10" y="121"/>
                  </a:cxn>
                  <a:cxn ang="0">
                    <a:pos x="10" y="121"/>
                  </a:cxn>
                  <a:cxn ang="0">
                    <a:pos x="17" y="107"/>
                  </a:cxn>
                  <a:cxn ang="0">
                    <a:pos x="23" y="92"/>
                  </a:cxn>
                  <a:cxn ang="0">
                    <a:pos x="35" y="62"/>
                  </a:cxn>
                  <a:cxn ang="0">
                    <a:pos x="41" y="48"/>
                  </a:cxn>
                  <a:cxn ang="0">
                    <a:pos x="47" y="33"/>
                  </a:cxn>
                  <a:cxn ang="0">
                    <a:pos x="55" y="20"/>
                  </a:cxn>
                  <a:cxn ang="0">
                    <a:pos x="60" y="13"/>
                  </a:cxn>
                  <a:cxn ang="0">
                    <a:pos x="66" y="8"/>
                  </a:cxn>
                  <a:cxn ang="0">
                    <a:pos x="66" y="8"/>
                  </a:cxn>
                  <a:cxn ang="0">
                    <a:pos x="67" y="6"/>
                  </a:cxn>
                  <a:cxn ang="0">
                    <a:pos x="68" y="4"/>
                  </a:cxn>
                  <a:cxn ang="0">
                    <a:pos x="67" y="2"/>
                  </a:cxn>
                  <a:cxn ang="0">
                    <a:pos x="66" y="1"/>
                  </a:cxn>
                  <a:cxn ang="0">
                    <a:pos x="65" y="0"/>
                  </a:cxn>
                  <a:cxn ang="0">
                    <a:pos x="62" y="0"/>
                  </a:cxn>
                  <a:cxn ang="0">
                    <a:pos x="61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8" h="123">
                    <a:moveTo>
                      <a:pt x="59" y="1"/>
                    </a:moveTo>
                    <a:lnTo>
                      <a:pt x="59" y="1"/>
                    </a:lnTo>
                    <a:lnTo>
                      <a:pt x="53" y="7"/>
                    </a:lnTo>
                    <a:lnTo>
                      <a:pt x="49" y="13"/>
                    </a:lnTo>
                    <a:lnTo>
                      <a:pt x="40" y="27"/>
                    </a:lnTo>
                    <a:lnTo>
                      <a:pt x="32" y="41"/>
                    </a:lnTo>
                    <a:lnTo>
                      <a:pt x="27" y="56"/>
                    </a:lnTo>
                    <a:lnTo>
                      <a:pt x="16" y="87"/>
                    </a:lnTo>
                    <a:lnTo>
                      <a:pt x="9" y="101"/>
                    </a:lnTo>
                    <a:lnTo>
                      <a:pt x="1" y="116"/>
                    </a:lnTo>
                    <a:lnTo>
                      <a:pt x="1" y="116"/>
                    </a:lnTo>
                    <a:lnTo>
                      <a:pt x="0" y="118"/>
                    </a:lnTo>
                    <a:lnTo>
                      <a:pt x="1" y="120"/>
                    </a:lnTo>
                    <a:lnTo>
                      <a:pt x="1" y="121"/>
                    </a:lnTo>
                    <a:lnTo>
                      <a:pt x="3" y="122"/>
                    </a:lnTo>
                    <a:lnTo>
                      <a:pt x="4" y="123"/>
                    </a:lnTo>
                    <a:lnTo>
                      <a:pt x="7" y="123"/>
                    </a:lnTo>
                    <a:lnTo>
                      <a:pt x="9" y="122"/>
                    </a:lnTo>
                    <a:lnTo>
                      <a:pt x="10" y="121"/>
                    </a:lnTo>
                    <a:lnTo>
                      <a:pt x="10" y="121"/>
                    </a:lnTo>
                    <a:lnTo>
                      <a:pt x="17" y="107"/>
                    </a:lnTo>
                    <a:lnTo>
                      <a:pt x="23" y="92"/>
                    </a:lnTo>
                    <a:lnTo>
                      <a:pt x="35" y="62"/>
                    </a:lnTo>
                    <a:lnTo>
                      <a:pt x="41" y="48"/>
                    </a:lnTo>
                    <a:lnTo>
                      <a:pt x="47" y="33"/>
                    </a:lnTo>
                    <a:lnTo>
                      <a:pt x="55" y="20"/>
                    </a:lnTo>
                    <a:lnTo>
                      <a:pt x="60" y="13"/>
                    </a:lnTo>
                    <a:lnTo>
                      <a:pt x="66" y="8"/>
                    </a:lnTo>
                    <a:lnTo>
                      <a:pt x="66" y="8"/>
                    </a:lnTo>
                    <a:lnTo>
                      <a:pt x="67" y="6"/>
                    </a:lnTo>
                    <a:lnTo>
                      <a:pt x="68" y="4"/>
                    </a:lnTo>
                    <a:lnTo>
                      <a:pt x="67" y="2"/>
                    </a:lnTo>
                    <a:lnTo>
                      <a:pt x="66" y="1"/>
                    </a:lnTo>
                    <a:lnTo>
                      <a:pt x="65" y="0"/>
                    </a:lnTo>
                    <a:lnTo>
                      <a:pt x="62" y="0"/>
                    </a:lnTo>
                    <a:lnTo>
                      <a:pt x="61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583"/>
              <p:cNvSpPr/>
              <p:nvPr/>
            </p:nvSpPr>
            <p:spPr bwMode="auto">
              <a:xfrm>
                <a:off x="6291263" y="4448175"/>
                <a:ext cx="47625" cy="77788"/>
              </a:xfrm>
              <a:custGeom>
                <a:avLst/>
                <a:gdLst/>
                <a:ahLst/>
                <a:cxnLst>
                  <a:cxn ang="0">
                    <a:pos x="82" y="1"/>
                  </a:cxn>
                  <a:cxn ang="0">
                    <a:pos x="82" y="1"/>
                  </a:cxn>
                  <a:cxn ang="0">
                    <a:pos x="76" y="7"/>
                  </a:cxn>
                  <a:cxn ang="0">
                    <a:pos x="71" y="13"/>
                  </a:cxn>
                  <a:cxn ang="0">
                    <a:pos x="65" y="20"/>
                  </a:cxn>
                  <a:cxn ang="0">
                    <a:pos x="61" y="28"/>
                  </a:cxn>
                  <a:cxn ang="0">
                    <a:pos x="53" y="42"/>
                  </a:cxn>
                  <a:cxn ang="0">
                    <a:pos x="46" y="58"/>
                  </a:cxn>
                  <a:cxn ang="0">
                    <a:pos x="46" y="58"/>
                  </a:cxn>
                  <a:cxn ang="0">
                    <a:pos x="35" y="78"/>
                  </a:cxn>
                  <a:cxn ang="0">
                    <a:pos x="24" y="99"/>
                  </a:cxn>
                  <a:cxn ang="0">
                    <a:pos x="12" y="119"/>
                  </a:cxn>
                  <a:cxn ang="0">
                    <a:pos x="0" y="140"/>
                  </a:cxn>
                  <a:cxn ang="0">
                    <a:pos x="0" y="140"/>
                  </a:cxn>
                  <a:cxn ang="0">
                    <a:pos x="0" y="142"/>
                  </a:cxn>
                  <a:cxn ang="0">
                    <a:pos x="0" y="144"/>
                  </a:cxn>
                  <a:cxn ang="0">
                    <a:pos x="1" y="145"/>
                  </a:cxn>
                  <a:cxn ang="0">
                    <a:pos x="2" y="146"/>
                  </a:cxn>
                  <a:cxn ang="0">
                    <a:pos x="4" y="147"/>
                  </a:cxn>
                  <a:cxn ang="0">
                    <a:pos x="6" y="147"/>
                  </a:cxn>
                  <a:cxn ang="0">
                    <a:pos x="7" y="146"/>
                  </a:cxn>
                  <a:cxn ang="0">
                    <a:pos x="8" y="145"/>
                  </a:cxn>
                  <a:cxn ang="0">
                    <a:pos x="8" y="145"/>
                  </a:cxn>
                  <a:cxn ang="0">
                    <a:pos x="18" y="127"/>
                  </a:cxn>
                  <a:cxn ang="0">
                    <a:pos x="28" y="111"/>
                  </a:cxn>
                  <a:cxn ang="0">
                    <a:pos x="48" y="76"/>
                  </a:cxn>
                  <a:cxn ang="0">
                    <a:pos x="48" y="76"/>
                  </a:cxn>
                  <a:cxn ang="0">
                    <a:pos x="56" y="58"/>
                  </a:cxn>
                  <a:cxn ang="0">
                    <a:pos x="65" y="40"/>
                  </a:cxn>
                  <a:cxn ang="0">
                    <a:pos x="70" y="31"/>
                  </a:cxn>
                  <a:cxn ang="0">
                    <a:pos x="76" y="23"/>
                  </a:cxn>
                  <a:cxn ang="0">
                    <a:pos x="82" y="14"/>
                  </a:cxn>
                  <a:cxn ang="0">
                    <a:pos x="89" y="8"/>
                  </a:cxn>
                  <a:cxn ang="0">
                    <a:pos x="89" y="8"/>
                  </a:cxn>
                  <a:cxn ang="0">
                    <a:pos x="90" y="6"/>
                  </a:cxn>
                  <a:cxn ang="0">
                    <a:pos x="90" y="4"/>
                  </a:cxn>
                  <a:cxn ang="0">
                    <a:pos x="90" y="3"/>
                  </a:cxn>
                  <a:cxn ang="0">
                    <a:pos x="89" y="1"/>
                  </a:cxn>
                  <a:cxn ang="0">
                    <a:pos x="87" y="0"/>
                  </a:cxn>
                  <a:cxn ang="0">
                    <a:pos x="86" y="0"/>
                  </a:cxn>
                  <a:cxn ang="0">
                    <a:pos x="84" y="0"/>
                  </a:cxn>
                  <a:cxn ang="0">
                    <a:pos x="82" y="1"/>
                  </a:cxn>
                  <a:cxn ang="0">
                    <a:pos x="82" y="1"/>
                  </a:cxn>
                </a:cxnLst>
                <a:rect l="0" t="0" r="r" b="b"/>
                <a:pathLst>
                  <a:path w="90" h="147">
                    <a:moveTo>
                      <a:pt x="82" y="1"/>
                    </a:moveTo>
                    <a:lnTo>
                      <a:pt x="82" y="1"/>
                    </a:lnTo>
                    <a:lnTo>
                      <a:pt x="76" y="7"/>
                    </a:lnTo>
                    <a:lnTo>
                      <a:pt x="71" y="13"/>
                    </a:lnTo>
                    <a:lnTo>
                      <a:pt x="65" y="20"/>
                    </a:lnTo>
                    <a:lnTo>
                      <a:pt x="61" y="28"/>
                    </a:lnTo>
                    <a:lnTo>
                      <a:pt x="53" y="42"/>
                    </a:lnTo>
                    <a:lnTo>
                      <a:pt x="46" y="58"/>
                    </a:lnTo>
                    <a:lnTo>
                      <a:pt x="46" y="58"/>
                    </a:lnTo>
                    <a:lnTo>
                      <a:pt x="35" y="78"/>
                    </a:lnTo>
                    <a:lnTo>
                      <a:pt x="24" y="99"/>
                    </a:lnTo>
                    <a:lnTo>
                      <a:pt x="12" y="119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0" y="142"/>
                    </a:lnTo>
                    <a:lnTo>
                      <a:pt x="0" y="144"/>
                    </a:lnTo>
                    <a:lnTo>
                      <a:pt x="1" y="145"/>
                    </a:lnTo>
                    <a:lnTo>
                      <a:pt x="2" y="146"/>
                    </a:lnTo>
                    <a:lnTo>
                      <a:pt x="4" y="147"/>
                    </a:lnTo>
                    <a:lnTo>
                      <a:pt x="6" y="147"/>
                    </a:lnTo>
                    <a:lnTo>
                      <a:pt x="7" y="146"/>
                    </a:lnTo>
                    <a:lnTo>
                      <a:pt x="8" y="145"/>
                    </a:lnTo>
                    <a:lnTo>
                      <a:pt x="8" y="145"/>
                    </a:lnTo>
                    <a:lnTo>
                      <a:pt x="18" y="127"/>
                    </a:lnTo>
                    <a:lnTo>
                      <a:pt x="28" y="111"/>
                    </a:lnTo>
                    <a:lnTo>
                      <a:pt x="48" y="76"/>
                    </a:lnTo>
                    <a:lnTo>
                      <a:pt x="48" y="76"/>
                    </a:lnTo>
                    <a:lnTo>
                      <a:pt x="56" y="58"/>
                    </a:lnTo>
                    <a:lnTo>
                      <a:pt x="65" y="40"/>
                    </a:lnTo>
                    <a:lnTo>
                      <a:pt x="70" y="31"/>
                    </a:lnTo>
                    <a:lnTo>
                      <a:pt x="76" y="23"/>
                    </a:lnTo>
                    <a:lnTo>
                      <a:pt x="82" y="14"/>
                    </a:lnTo>
                    <a:lnTo>
                      <a:pt x="89" y="8"/>
                    </a:lnTo>
                    <a:lnTo>
                      <a:pt x="89" y="8"/>
                    </a:lnTo>
                    <a:lnTo>
                      <a:pt x="90" y="6"/>
                    </a:lnTo>
                    <a:lnTo>
                      <a:pt x="90" y="4"/>
                    </a:lnTo>
                    <a:lnTo>
                      <a:pt x="90" y="3"/>
                    </a:lnTo>
                    <a:lnTo>
                      <a:pt x="89" y="1"/>
                    </a:lnTo>
                    <a:lnTo>
                      <a:pt x="87" y="0"/>
                    </a:lnTo>
                    <a:lnTo>
                      <a:pt x="86" y="0"/>
                    </a:lnTo>
                    <a:lnTo>
                      <a:pt x="84" y="0"/>
                    </a:lnTo>
                    <a:lnTo>
                      <a:pt x="82" y="1"/>
                    </a:lnTo>
                    <a:lnTo>
                      <a:pt x="8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584"/>
              <p:cNvSpPr/>
              <p:nvPr/>
            </p:nvSpPr>
            <p:spPr bwMode="auto">
              <a:xfrm>
                <a:off x="6286501" y="4502150"/>
                <a:ext cx="39688" cy="71438"/>
              </a:xfrm>
              <a:custGeom>
                <a:avLst/>
                <a:gdLst/>
                <a:ahLst/>
                <a:cxnLst>
                  <a:cxn ang="0">
                    <a:pos x="67" y="1"/>
                  </a:cxn>
                  <a:cxn ang="0">
                    <a:pos x="67" y="1"/>
                  </a:cxn>
                  <a:cxn ang="0">
                    <a:pos x="62" y="7"/>
                  </a:cxn>
                  <a:cxn ang="0">
                    <a:pos x="58" y="12"/>
                  </a:cxn>
                  <a:cxn ang="0">
                    <a:pos x="55" y="18"/>
                  </a:cxn>
                  <a:cxn ang="0">
                    <a:pos x="52" y="24"/>
                  </a:cxn>
                  <a:cxn ang="0">
                    <a:pos x="48" y="38"/>
                  </a:cxn>
                  <a:cxn ang="0">
                    <a:pos x="43" y="51"/>
                  </a:cxn>
                  <a:cxn ang="0">
                    <a:pos x="43" y="51"/>
                  </a:cxn>
                  <a:cxn ang="0">
                    <a:pos x="40" y="62"/>
                  </a:cxn>
                  <a:cxn ang="0">
                    <a:pos x="36" y="71"/>
                  </a:cxn>
                  <a:cxn ang="0">
                    <a:pos x="31" y="81"/>
                  </a:cxn>
                  <a:cxn ang="0">
                    <a:pos x="25" y="90"/>
                  </a:cxn>
                  <a:cxn ang="0">
                    <a:pos x="12" y="108"/>
                  </a:cxn>
                  <a:cxn ang="0">
                    <a:pos x="6" y="118"/>
                  </a:cxn>
                  <a:cxn ang="0">
                    <a:pos x="0" y="126"/>
                  </a:cxn>
                  <a:cxn ang="0">
                    <a:pos x="0" y="126"/>
                  </a:cxn>
                  <a:cxn ang="0">
                    <a:pos x="0" y="128"/>
                  </a:cxn>
                  <a:cxn ang="0">
                    <a:pos x="0" y="130"/>
                  </a:cxn>
                  <a:cxn ang="0">
                    <a:pos x="1" y="131"/>
                  </a:cxn>
                  <a:cxn ang="0">
                    <a:pos x="2" y="132"/>
                  </a:cxn>
                  <a:cxn ang="0">
                    <a:pos x="4" y="133"/>
                  </a:cxn>
                  <a:cxn ang="0">
                    <a:pos x="5" y="133"/>
                  </a:cxn>
                  <a:cxn ang="0">
                    <a:pos x="7" y="132"/>
                  </a:cxn>
                  <a:cxn ang="0">
                    <a:pos x="8" y="131"/>
                  </a:cxn>
                  <a:cxn ang="0">
                    <a:pos x="8" y="131"/>
                  </a:cxn>
                  <a:cxn ang="0">
                    <a:pos x="13" y="124"/>
                  </a:cxn>
                  <a:cxn ang="0">
                    <a:pos x="17" y="118"/>
                  </a:cxn>
                  <a:cxn ang="0">
                    <a:pos x="23" y="111"/>
                  </a:cxn>
                  <a:cxn ang="0">
                    <a:pos x="27" y="104"/>
                  </a:cxn>
                  <a:cxn ang="0">
                    <a:pos x="27" y="104"/>
                  </a:cxn>
                  <a:cxn ang="0">
                    <a:pos x="37" y="85"/>
                  </a:cxn>
                  <a:cxn ang="0">
                    <a:pos x="48" y="68"/>
                  </a:cxn>
                  <a:cxn ang="0">
                    <a:pos x="48" y="68"/>
                  </a:cxn>
                  <a:cxn ang="0">
                    <a:pos x="51" y="59"/>
                  </a:cxn>
                  <a:cxn ang="0">
                    <a:pos x="54" y="52"/>
                  </a:cxn>
                  <a:cxn ang="0">
                    <a:pos x="58" y="37"/>
                  </a:cxn>
                  <a:cxn ang="0">
                    <a:pos x="60" y="28"/>
                  </a:cxn>
                  <a:cxn ang="0">
                    <a:pos x="64" y="21"/>
                  </a:cxn>
                  <a:cxn ang="0">
                    <a:pos x="68" y="15"/>
                  </a:cxn>
                  <a:cxn ang="0">
                    <a:pos x="74" y="9"/>
                  </a:cxn>
                  <a:cxn ang="0">
                    <a:pos x="74" y="9"/>
                  </a:cxn>
                  <a:cxn ang="0">
                    <a:pos x="75" y="7"/>
                  </a:cxn>
                  <a:cxn ang="0">
                    <a:pos x="75" y="5"/>
                  </a:cxn>
                  <a:cxn ang="0">
                    <a:pos x="75" y="4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0"/>
                  </a:cxn>
                  <a:cxn ang="0">
                    <a:pos x="67" y="1"/>
                  </a:cxn>
                  <a:cxn ang="0">
                    <a:pos x="67" y="1"/>
                  </a:cxn>
                </a:cxnLst>
                <a:rect l="0" t="0" r="r" b="b"/>
                <a:pathLst>
                  <a:path w="75" h="133">
                    <a:moveTo>
                      <a:pt x="67" y="1"/>
                    </a:moveTo>
                    <a:lnTo>
                      <a:pt x="67" y="1"/>
                    </a:lnTo>
                    <a:lnTo>
                      <a:pt x="62" y="7"/>
                    </a:lnTo>
                    <a:lnTo>
                      <a:pt x="58" y="12"/>
                    </a:lnTo>
                    <a:lnTo>
                      <a:pt x="55" y="18"/>
                    </a:lnTo>
                    <a:lnTo>
                      <a:pt x="52" y="24"/>
                    </a:lnTo>
                    <a:lnTo>
                      <a:pt x="48" y="38"/>
                    </a:lnTo>
                    <a:lnTo>
                      <a:pt x="43" y="51"/>
                    </a:lnTo>
                    <a:lnTo>
                      <a:pt x="43" y="51"/>
                    </a:lnTo>
                    <a:lnTo>
                      <a:pt x="40" y="62"/>
                    </a:lnTo>
                    <a:lnTo>
                      <a:pt x="36" y="71"/>
                    </a:lnTo>
                    <a:lnTo>
                      <a:pt x="31" y="81"/>
                    </a:lnTo>
                    <a:lnTo>
                      <a:pt x="25" y="90"/>
                    </a:lnTo>
                    <a:lnTo>
                      <a:pt x="12" y="108"/>
                    </a:lnTo>
                    <a:lnTo>
                      <a:pt x="6" y="118"/>
                    </a:lnTo>
                    <a:lnTo>
                      <a:pt x="0" y="126"/>
                    </a:lnTo>
                    <a:lnTo>
                      <a:pt x="0" y="126"/>
                    </a:lnTo>
                    <a:lnTo>
                      <a:pt x="0" y="128"/>
                    </a:lnTo>
                    <a:lnTo>
                      <a:pt x="0" y="130"/>
                    </a:lnTo>
                    <a:lnTo>
                      <a:pt x="1" y="131"/>
                    </a:lnTo>
                    <a:lnTo>
                      <a:pt x="2" y="132"/>
                    </a:lnTo>
                    <a:lnTo>
                      <a:pt x="4" y="133"/>
                    </a:lnTo>
                    <a:lnTo>
                      <a:pt x="5" y="133"/>
                    </a:lnTo>
                    <a:lnTo>
                      <a:pt x="7" y="132"/>
                    </a:lnTo>
                    <a:lnTo>
                      <a:pt x="8" y="131"/>
                    </a:lnTo>
                    <a:lnTo>
                      <a:pt x="8" y="131"/>
                    </a:lnTo>
                    <a:lnTo>
                      <a:pt x="13" y="124"/>
                    </a:lnTo>
                    <a:lnTo>
                      <a:pt x="17" y="118"/>
                    </a:lnTo>
                    <a:lnTo>
                      <a:pt x="23" y="111"/>
                    </a:lnTo>
                    <a:lnTo>
                      <a:pt x="27" y="104"/>
                    </a:lnTo>
                    <a:lnTo>
                      <a:pt x="27" y="104"/>
                    </a:lnTo>
                    <a:lnTo>
                      <a:pt x="37" y="85"/>
                    </a:lnTo>
                    <a:lnTo>
                      <a:pt x="48" y="68"/>
                    </a:lnTo>
                    <a:lnTo>
                      <a:pt x="48" y="68"/>
                    </a:lnTo>
                    <a:lnTo>
                      <a:pt x="51" y="59"/>
                    </a:lnTo>
                    <a:lnTo>
                      <a:pt x="54" y="52"/>
                    </a:lnTo>
                    <a:lnTo>
                      <a:pt x="58" y="37"/>
                    </a:lnTo>
                    <a:lnTo>
                      <a:pt x="60" y="28"/>
                    </a:lnTo>
                    <a:lnTo>
                      <a:pt x="64" y="21"/>
                    </a:lnTo>
                    <a:lnTo>
                      <a:pt x="68" y="15"/>
                    </a:lnTo>
                    <a:lnTo>
                      <a:pt x="74" y="9"/>
                    </a:lnTo>
                    <a:lnTo>
                      <a:pt x="74" y="9"/>
                    </a:lnTo>
                    <a:lnTo>
                      <a:pt x="75" y="7"/>
                    </a:lnTo>
                    <a:lnTo>
                      <a:pt x="75" y="5"/>
                    </a:lnTo>
                    <a:lnTo>
                      <a:pt x="75" y="4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0"/>
                    </a:lnTo>
                    <a:lnTo>
                      <a:pt x="67" y="1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585"/>
              <p:cNvSpPr/>
              <p:nvPr/>
            </p:nvSpPr>
            <p:spPr bwMode="auto">
              <a:xfrm>
                <a:off x="6273801" y="4562475"/>
                <a:ext cx="61913" cy="84138"/>
              </a:xfrm>
              <a:custGeom>
                <a:avLst/>
                <a:gdLst/>
                <a:ahLst/>
                <a:cxnLst>
                  <a:cxn ang="0">
                    <a:pos x="111" y="1"/>
                  </a:cxn>
                  <a:cxn ang="0">
                    <a:pos x="111" y="1"/>
                  </a:cxn>
                  <a:cxn ang="0">
                    <a:pos x="79" y="35"/>
                  </a:cxn>
                  <a:cxn ang="0">
                    <a:pos x="62" y="52"/>
                  </a:cxn>
                  <a:cxn ang="0">
                    <a:pos x="48" y="71"/>
                  </a:cxn>
                  <a:cxn ang="0">
                    <a:pos x="33" y="91"/>
                  </a:cxn>
                  <a:cxn ang="0">
                    <a:pos x="21" y="110"/>
                  </a:cxn>
                  <a:cxn ang="0">
                    <a:pos x="9" y="130"/>
                  </a:cxn>
                  <a:cxn ang="0">
                    <a:pos x="0" y="152"/>
                  </a:cxn>
                  <a:cxn ang="0">
                    <a:pos x="0" y="152"/>
                  </a:cxn>
                  <a:cxn ang="0">
                    <a:pos x="0" y="153"/>
                  </a:cxn>
                  <a:cxn ang="0">
                    <a:pos x="0" y="155"/>
                  </a:cxn>
                  <a:cxn ang="0">
                    <a:pos x="1" y="156"/>
                  </a:cxn>
                  <a:cxn ang="0">
                    <a:pos x="3" y="157"/>
                  </a:cxn>
                  <a:cxn ang="0">
                    <a:pos x="6" y="157"/>
                  </a:cxn>
                  <a:cxn ang="0">
                    <a:pos x="8" y="156"/>
                  </a:cxn>
                  <a:cxn ang="0">
                    <a:pos x="9" y="154"/>
                  </a:cxn>
                  <a:cxn ang="0">
                    <a:pos x="9" y="154"/>
                  </a:cxn>
                  <a:cxn ang="0">
                    <a:pos x="13" y="143"/>
                  </a:cxn>
                  <a:cxn ang="0">
                    <a:pos x="18" y="134"/>
                  </a:cxn>
                  <a:cxn ang="0">
                    <a:pos x="29" y="115"/>
                  </a:cxn>
                  <a:cxn ang="0">
                    <a:pos x="41" y="99"/>
                  </a:cxn>
                  <a:cxn ang="0">
                    <a:pos x="54" y="81"/>
                  </a:cxn>
                  <a:cxn ang="0">
                    <a:pos x="54" y="81"/>
                  </a:cxn>
                  <a:cxn ang="0">
                    <a:pos x="69" y="62"/>
                  </a:cxn>
                  <a:cxn ang="0">
                    <a:pos x="85" y="44"/>
                  </a:cxn>
                  <a:cxn ang="0">
                    <a:pos x="101" y="25"/>
                  </a:cxn>
                  <a:cxn ang="0">
                    <a:pos x="117" y="9"/>
                  </a:cxn>
                  <a:cxn ang="0">
                    <a:pos x="117" y="9"/>
                  </a:cxn>
                  <a:cxn ang="0">
                    <a:pos x="118" y="7"/>
                  </a:cxn>
                  <a:cxn ang="0">
                    <a:pos x="118" y="5"/>
                  </a:cxn>
                  <a:cxn ang="0">
                    <a:pos x="118" y="4"/>
                  </a:cxn>
                  <a:cxn ang="0">
                    <a:pos x="117" y="1"/>
                  </a:cxn>
                  <a:cxn ang="0">
                    <a:pos x="116" y="0"/>
                  </a:cxn>
                  <a:cxn ang="0">
                    <a:pos x="114" y="0"/>
                  </a:cxn>
                  <a:cxn ang="0">
                    <a:pos x="112" y="0"/>
                  </a:cxn>
                  <a:cxn ang="0">
                    <a:pos x="111" y="1"/>
                  </a:cxn>
                  <a:cxn ang="0">
                    <a:pos x="111" y="1"/>
                  </a:cxn>
                </a:cxnLst>
                <a:rect l="0" t="0" r="r" b="b"/>
                <a:pathLst>
                  <a:path w="118" h="157">
                    <a:moveTo>
                      <a:pt x="111" y="1"/>
                    </a:moveTo>
                    <a:lnTo>
                      <a:pt x="111" y="1"/>
                    </a:lnTo>
                    <a:lnTo>
                      <a:pt x="79" y="35"/>
                    </a:lnTo>
                    <a:lnTo>
                      <a:pt x="62" y="52"/>
                    </a:lnTo>
                    <a:lnTo>
                      <a:pt x="48" y="71"/>
                    </a:lnTo>
                    <a:lnTo>
                      <a:pt x="33" y="91"/>
                    </a:lnTo>
                    <a:lnTo>
                      <a:pt x="21" y="110"/>
                    </a:lnTo>
                    <a:lnTo>
                      <a:pt x="9" y="130"/>
                    </a:lnTo>
                    <a:lnTo>
                      <a:pt x="0" y="152"/>
                    </a:lnTo>
                    <a:lnTo>
                      <a:pt x="0" y="152"/>
                    </a:lnTo>
                    <a:lnTo>
                      <a:pt x="0" y="153"/>
                    </a:lnTo>
                    <a:lnTo>
                      <a:pt x="0" y="155"/>
                    </a:lnTo>
                    <a:lnTo>
                      <a:pt x="1" y="156"/>
                    </a:lnTo>
                    <a:lnTo>
                      <a:pt x="3" y="157"/>
                    </a:lnTo>
                    <a:lnTo>
                      <a:pt x="6" y="157"/>
                    </a:lnTo>
                    <a:lnTo>
                      <a:pt x="8" y="156"/>
                    </a:lnTo>
                    <a:lnTo>
                      <a:pt x="9" y="154"/>
                    </a:lnTo>
                    <a:lnTo>
                      <a:pt x="9" y="154"/>
                    </a:lnTo>
                    <a:lnTo>
                      <a:pt x="13" y="143"/>
                    </a:lnTo>
                    <a:lnTo>
                      <a:pt x="18" y="134"/>
                    </a:lnTo>
                    <a:lnTo>
                      <a:pt x="29" y="115"/>
                    </a:lnTo>
                    <a:lnTo>
                      <a:pt x="41" y="99"/>
                    </a:lnTo>
                    <a:lnTo>
                      <a:pt x="54" y="81"/>
                    </a:lnTo>
                    <a:lnTo>
                      <a:pt x="54" y="81"/>
                    </a:lnTo>
                    <a:lnTo>
                      <a:pt x="69" y="62"/>
                    </a:lnTo>
                    <a:lnTo>
                      <a:pt x="85" y="44"/>
                    </a:lnTo>
                    <a:lnTo>
                      <a:pt x="101" y="25"/>
                    </a:lnTo>
                    <a:lnTo>
                      <a:pt x="117" y="9"/>
                    </a:lnTo>
                    <a:lnTo>
                      <a:pt x="117" y="9"/>
                    </a:lnTo>
                    <a:lnTo>
                      <a:pt x="118" y="7"/>
                    </a:lnTo>
                    <a:lnTo>
                      <a:pt x="118" y="5"/>
                    </a:lnTo>
                    <a:lnTo>
                      <a:pt x="118" y="4"/>
                    </a:lnTo>
                    <a:lnTo>
                      <a:pt x="117" y="1"/>
                    </a:lnTo>
                    <a:lnTo>
                      <a:pt x="116" y="0"/>
                    </a:lnTo>
                    <a:lnTo>
                      <a:pt x="114" y="0"/>
                    </a:lnTo>
                    <a:lnTo>
                      <a:pt x="112" y="0"/>
                    </a:lnTo>
                    <a:lnTo>
                      <a:pt x="111" y="1"/>
                    </a:lnTo>
                    <a:lnTo>
                      <a:pt x="11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586"/>
              <p:cNvSpPr/>
              <p:nvPr/>
            </p:nvSpPr>
            <p:spPr bwMode="auto">
              <a:xfrm>
                <a:off x="6280151" y="4586288"/>
                <a:ext cx="65088" cy="103188"/>
              </a:xfrm>
              <a:custGeom>
                <a:avLst/>
                <a:gdLst/>
                <a:ahLst/>
                <a:cxnLst>
                  <a:cxn ang="0">
                    <a:pos x="117" y="0"/>
                  </a:cxn>
                  <a:cxn ang="0">
                    <a:pos x="117" y="0"/>
                  </a:cxn>
                  <a:cxn ang="0">
                    <a:pos x="114" y="0"/>
                  </a:cxn>
                  <a:cxn ang="0">
                    <a:pos x="112" y="1"/>
                  </a:cxn>
                  <a:cxn ang="0">
                    <a:pos x="111" y="2"/>
                  </a:cxn>
                  <a:cxn ang="0">
                    <a:pos x="110" y="3"/>
                  </a:cxn>
                  <a:cxn ang="0">
                    <a:pos x="110" y="5"/>
                  </a:cxn>
                  <a:cxn ang="0">
                    <a:pos x="111" y="7"/>
                  </a:cxn>
                  <a:cxn ang="0">
                    <a:pos x="112" y="8"/>
                  </a:cxn>
                  <a:cxn ang="0">
                    <a:pos x="113" y="9"/>
                  </a:cxn>
                  <a:cxn ang="0">
                    <a:pos x="113" y="9"/>
                  </a:cxn>
                  <a:cxn ang="0">
                    <a:pos x="92" y="43"/>
                  </a:cxn>
                  <a:cxn ang="0">
                    <a:pos x="69" y="80"/>
                  </a:cxn>
                  <a:cxn ang="0">
                    <a:pos x="69" y="80"/>
                  </a:cxn>
                  <a:cxn ang="0">
                    <a:pos x="31" y="136"/>
                  </a:cxn>
                  <a:cxn ang="0">
                    <a:pos x="31" y="136"/>
                  </a:cxn>
                  <a:cxn ang="0">
                    <a:pos x="23" y="147"/>
                  </a:cxn>
                  <a:cxn ang="0">
                    <a:pos x="17" y="160"/>
                  </a:cxn>
                  <a:cxn ang="0">
                    <a:pos x="12" y="171"/>
                  </a:cxn>
                  <a:cxn ang="0">
                    <a:pos x="5" y="182"/>
                  </a:cxn>
                  <a:cxn ang="0">
                    <a:pos x="5" y="182"/>
                  </a:cxn>
                  <a:cxn ang="0">
                    <a:pos x="3" y="185"/>
                  </a:cxn>
                  <a:cxn ang="0">
                    <a:pos x="2" y="190"/>
                  </a:cxn>
                  <a:cxn ang="0">
                    <a:pos x="2" y="190"/>
                  </a:cxn>
                  <a:cxn ang="0">
                    <a:pos x="0" y="191"/>
                  </a:cxn>
                  <a:cxn ang="0">
                    <a:pos x="2" y="193"/>
                  </a:cxn>
                  <a:cxn ang="0">
                    <a:pos x="4" y="195"/>
                  </a:cxn>
                  <a:cxn ang="0">
                    <a:pos x="7" y="195"/>
                  </a:cxn>
                  <a:cxn ang="0">
                    <a:pos x="9" y="194"/>
                  </a:cxn>
                  <a:cxn ang="0">
                    <a:pos x="10" y="193"/>
                  </a:cxn>
                  <a:cxn ang="0">
                    <a:pos x="10" y="193"/>
                  </a:cxn>
                  <a:cxn ang="0">
                    <a:pos x="11" y="191"/>
                  </a:cxn>
                  <a:cxn ang="0">
                    <a:pos x="12" y="191"/>
                  </a:cxn>
                  <a:cxn ang="0">
                    <a:pos x="12" y="191"/>
                  </a:cxn>
                  <a:cxn ang="0">
                    <a:pos x="14" y="190"/>
                  </a:cxn>
                  <a:cxn ang="0">
                    <a:pos x="15" y="189"/>
                  </a:cxn>
                  <a:cxn ang="0">
                    <a:pos x="15" y="186"/>
                  </a:cxn>
                  <a:cxn ang="0">
                    <a:pos x="15" y="185"/>
                  </a:cxn>
                  <a:cxn ang="0">
                    <a:pos x="15" y="185"/>
                  </a:cxn>
                  <a:cxn ang="0">
                    <a:pos x="23" y="171"/>
                  </a:cxn>
                  <a:cxn ang="0">
                    <a:pos x="31" y="155"/>
                  </a:cxn>
                  <a:cxn ang="0">
                    <a:pos x="39" y="141"/>
                  </a:cxn>
                  <a:cxn ang="0">
                    <a:pos x="47" y="127"/>
                  </a:cxn>
                  <a:cxn ang="0">
                    <a:pos x="47" y="127"/>
                  </a:cxn>
                  <a:cxn ang="0">
                    <a:pos x="73" y="87"/>
                  </a:cxn>
                  <a:cxn ang="0">
                    <a:pos x="86" y="68"/>
                  </a:cxn>
                  <a:cxn ang="0">
                    <a:pos x="101" y="50"/>
                  </a:cxn>
                  <a:cxn ang="0">
                    <a:pos x="101" y="50"/>
                  </a:cxn>
                  <a:cxn ang="0">
                    <a:pos x="108" y="40"/>
                  </a:cxn>
                  <a:cxn ang="0">
                    <a:pos x="112" y="33"/>
                  </a:cxn>
                  <a:cxn ang="0">
                    <a:pos x="118" y="25"/>
                  </a:cxn>
                  <a:cxn ang="0">
                    <a:pos x="121" y="16"/>
                  </a:cxn>
                  <a:cxn ang="0">
                    <a:pos x="122" y="9"/>
                  </a:cxn>
                  <a:cxn ang="0">
                    <a:pos x="122" y="6"/>
                  </a:cxn>
                  <a:cxn ang="0">
                    <a:pos x="121" y="4"/>
                  </a:cxn>
                  <a:cxn ang="0">
                    <a:pos x="120" y="2"/>
                  </a:cxn>
                  <a:cxn ang="0">
                    <a:pos x="117" y="0"/>
                  </a:cxn>
                  <a:cxn ang="0">
                    <a:pos x="117" y="0"/>
                  </a:cxn>
                </a:cxnLst>
                <a:rect l="0" t="0" r="r" b="b"/>
                <a:pathLst>
                  <a:path w="122" h="195">
                    <a:moveTo>
                      <a:pt x="117" y="0"/>
                    </a:moveTo>
                    <a:lnTo>
                      <a:pt x="117" y="0"/>
                    </a:lnTo>
                    <a:lnTo>
                      <a:pt x="114" y="0"/>
                    </a:lnTo>
                    <a:lnTo>
                      <a:pt x="112" y="1"/>
                    </a:lnTo>
                    <a:lnTo>
                      <a:pt x="111" y="2"/>
                    </a:lnTo>
                    <a:lnTo>
                      <a:pt x="110" y="3"/>
                    </a:lnTo>
                    <a:lnTo>
                      <a:pt x="110" y="5"/>
                    </a:lnTo>
                    <a:lnTo>
                      <a:pt x="111" y="7"/>
                    </a:lnTo>
                    <a:lnTo>
                      <a:pt x="112" y="8"/>
                    </a:lnTo>
                    <a:lnTo>
                      <a:pt x="113" y="9"/>
                    </a:lnTo>
                    <a:lnTo>
                      <a:pt x="113" y="9"/>
                    </a:lnTo>
                    <a:lnTo>
                      <a:pt x="92" y="43"/>
                    </a:lnTo>
                    <a:lnTo>
                      <a:pt x="69" y="80"/>
                    </a:lnTo>
                    <a:lnTo>
                      <a:pt x="69" y="80"/>
                    </a:lnTo>
                    <a:lnTo>
                      <a:pt x="31" y="136"/>
                    </a:lnTo>
                    <a:lnTo>
                      <a:pt x="31" y="136"/>
                    </a:lnTo>
                    <a:lnTo>
                      <a:pt x="23" y="147"/>
                    </a:lnTo>
                    <a:lnTo>
                      <a:pt x="17" y="160"/>
                    </a:lnTo>
                    <a:lnTo>
                      <a:pt x="12" y="171"/>
                    </a:lnTo>
                    <a:lnTo>
                      <a:pt x="5" y="182"/>
                    </a:lnTo>
                    <a:lnTo>
                      <a:pt x="5" y="182"/>
                    </a:lnTo>
                    <a:lnTo>
                      <a:pt x="3" y="185"/>
                    </a:lnTo>
                    <a:lnTo>
                      <a:pt x="2" y="190"/>
                    </a:lnTo>
                    <a:lnTo>
                      <a:pt x="2" y="190"/>
                    </a:lnTo>
                    <a:lnTo>
                      <a:pt x="0" y="191"/>
                    </a:lnTo>
                    <a:lnTo>
                      <a:pt x="2" y="193"/>
                    </a:lnTo>
                    <a:lnTo>
                      <a:pt x="4" y="195"/>
                    </a:lnTo>
                    <a:lnTo>
                      <a:pt x="7" y="195"/>
                    </a:lnTo>
                    <a:lnTo>
                      <a:pt x="9" y="194"/>
                    </a:lnTo>
                    <a:lnTo>
                      <a:pt x="10" y="193"/>
                    </a:lnTo>
                    <a:lnTo>
                      <a:pt x="10" y="193"/>
                    </a:lnTo>
                    <a:lnTo>
                      <a:pt x="11" y="191"/>
                    </a:lnTo>
                    <a:lnTo>
                      <a:pt x="12" y="191"/>
                    </a:lnTo>
                    <a:lnTo>
                      <a:pt x="12" y="191"/>
                    </a:lnTo>
                    <a:lnTo>
                      <a:pt x="14" y="190"/>
                    </a:lnTo>
                    <a:lnTo>
                      <a:pt x="15" y="189"/>
                    </a:lnTo>
                    <a:lnTo>
                      <a:pt x="15" y="186"/>
                    </a:lnTo>
                    <a:lnTo>
                      <a:pt x="15" y="185"/>
                    </a:lnTo>
                    <a:lnTo>
                      <a:pt x="15" y="185"/>
                    </a:lnTo>
                    <a:lnTo>
                      <a:pt x="23" y="171"/>
                    </a:lnTo>
                    <a:lnTo>
                      <a:pt x="31" y="155"/>
                    </a:lnTo>
                    <a:lnTo>
                      <a:pt x="39" y="141"/>
                    </a:lnTo>
                    <a:lnTo>
                      <a:pt x="47" y="127"/>
                    </a:lnTo>
                    <a:lnTo>
                      <a:pt x="47" y="127"/>
                    </a:lnTo>
                    <a:lnTo>
                      <a:pt x="73" y="87"/>
                    </a:lnTo>
                    <a:lnTo>
                      <a:pt x="86" y="68"/>
                    </a:lnTo>
                    <a:lnTo>
                      <a:pt x="101" y="50"/>
                    </a:lnTo>
                    <a:lnTo>
                      <a:pt x="101" y="50"/>
                    </a:lnTo>
                    <a:lnTo>
                      <a:pt x="108" y="40"/>
                    </a:lnTo>
                    <a:lnTo>
                      <a:pt x="112" y="33"/>
                    </a:lnTo>
                    <a:lnTo>
                      <a:pt x="118" y="25"/>
                    </a:lnTo>
                    <a:lnTo>
                      <a:pt x="121" y="16"/>
                    </a:lnTo>
                    <a:lnTo>
                      <a:pt x="122" y="9"/>
                    </a:lnTo>
                    <a:lnTo>
                      <a:pt x="122" y="6"/>
                    </a:lnTo>
                    <a:lnTo>
                      <a:pt x="121" y="4"/>
                    </a:lnTo>
                    <a:lnTo>
                      <a:pt x="120" y="2"/>
                    </a:lnTo>
                    <a:lnTo>
                      <a:pt x="117" y="0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587"/>
              <p:cNvSpPr/>
              <p:nvPr/>
            </p:nvSpPr>
            <p:spPr bwMode="auto">
              <a:xfrm>
                <a:off x="6299201" y="4586288"/>
                <a:ext cx="87313" cy="122238"/>
              </a:xfrm>
              <a:custGeom>
                <a:avLst/>
                <a:gdLst/>
                <a:ahLst/>
                <a:cxnLst>
                  <a:cxn ang="0">
                    <a:pos x="157" y="2"/>
                  </a:cxn>
                  <a:cxn ang="0">
                    <a:pos x="157" y="2"/>
                  </a:cxn>
                  <a:cxn ang="0">
                    <a:pos x="147" y="12"/>
                  </a:cxn>
                  <a:cxn ang="0">
                    <a:pos x="136" y="24"/>
                  </a:cxn>
                  <a:cxn ang="0">
                    <a:pos x="118" y="48"/>
                  </a:cxn>
                  <a:cxn ang="0">
                    <a:pos x="83" y="97"/>
                  </a:cxn>
                  <a:cxn ang="0">
                    <a:pos x="83" y="97"/>
                  </a:cxn>
                  <a:cxn ang="0">
                    <a:pos x="61" y="127"/>
                  </a:cxn>
                  <a:cxn ang="0">
                    <a:pos x="41" y="158"/>
                  </a:cxn>
                  <a:cxn ang="0">
                    <a:pos x="41" y="158"/>
                  </a:cxn>
                  <a:cxn ang="0">
                    <a:pos x="32" y="174"/>
                  </a:cxn>
                  <a:cxn ang="0">
                    <a:pos x="22" y="190"/>
                  </a:cxn>
                  <a:cxn ang="0">
                    <a:pos x="22" y="190"/>
                  </a:cxn>
                  <a:cxn ang="0">
                    <a:pos x="14" y="208"/>
                  </a:cxn>
                  <a:cxn ang="0">
                    <a:pos x="9" y="218"/>
                  </a:cxn>
                  <a:cxn ang="0">
                    <a:pos x="6" y="221"/>
                  </a:cxn>
                  <a:cxn ang="0">
                    <a:pos x="2" y="225"/>
                  </a:cxn>
                  <a:cxn ang="0">
                    <a:pos x="2" y="225"/>
                  </a:cxn>
                  <a:cxn ang="0">
                    <a:pos x="1" y="226"/>
                  </a:cxn>
                  <a:cxn ang="0">
                    <a:pos x="0" y="228"/>
                  </a:cxn>
                  <a:cxn ang="0">
                    <a:pos x="1" y="231"/>
                  </a:cxn>
                  <a:cxn ang="0">
                    <a:pos x="2" y="232"/>
                  </a:cxn>
                  <a:cxn ang="0">
                    <a:pos x="3" y="233"/>
                  </a:cxn>
                  <a:cxn ang="0">
                    <a:pos x="5" y="233"/>
                  </a:cxn>
                  <a:cxn ang="0">
                    <a:pos x="7" y="232"/>
                  </a:cxn>
                  <a:cxn ang="0">
                    <a:pos x="7" y="232"/>
                  </a:cxn>
                  <a:cxn ang="0">
                    <a:pos x="13" y="226"/>
                  </a:cxn>
                  <a:cxn ang="0">
                    <a:pos x="18" y="219"/>
                  </a:cxn>
                  <a:cxn ang="0">
                    <a:pos x="24" y="211"/>
                  </a:cxn>
                  <a:cxn ang="0">
                    <a:pos x="28" y="202"/>
                  </a:cxn>
                  <a:cxn ang="0">
                    <a:pos x="28" y="202"/>
                  </a:cxn>
                  <a:cxn ang="0">
                    <a:pos x="37" y="184"/>
                  </a:cxn>
                  <a:cxn ang="0">
                    <a:pos x="47" y="167"/>
                  </a:cxn>
                  <a:cxn ang="0">
                    <a:pos x="69" y="133"/>
                  </a:cxn>
                  <a:cxn ang="0">
                    <a:pos x="69" y="133"/>
                  </a:cxn>
                  <a:cxn ang="0">
                    <a:pos x="91" y="99"/>
                  </a:cxn>
                  <a:cxn ang="0">
                    <a:pos x="114" y="67"/>
                  </a:cxn>
                  <a:cxn ang="0">
                    <a:pos x="126" y="52"/>
                  </a:cxn>
                  <a:cxn ang="0">
                    <a:pos x="139" y="37"/>
                  </a:cxn>
                  <a:cxn ang="0">
                    <a:pos x="151" y="23"/>
                  </a:cxn>
                  <a:cxn ang="0">
                    <a:pos x="164" y="8"/>
                  </a:cxn>
                  <a:cxn ang="0">
                    <a:pos x="164" y="8"/>
                  </a:cxn>
                  <a:cxn ang="0">
                    <a:pos x="166" y="6"/>
                  </a:cxn>
                  <a:cxn ang="0">
                    <a:pos x="166" y="5"/>
                  </a:cxn>
                  <a:cxn ang="0">
                    <a:pos x="166" y="3"/>
                  </a:cxn>
                  <a:cxn ang="0">
                    <a:pos x="164" y="2"/>
                  </a:cxn>
                  <a:cxn ang="0">
                    <a:pos x="162" y="1"/>
                  </a:cxn>
                  <a:cxn ang="0">
                    <a:pos x="161" y="0"/>
                  </a:cxn>
                  <a:cxn ang="0">
                    <a:pos x="159" y="0"/>
                  </a:cxn>
                  <a:cxn ang="0">
                    <a:pos x="157" y="2"/>
                  </a:cxn>
                  <a:cxn ang="0">
                    <a:pos x="157" y="2"/>
                  </a:cxn>
                </a:cxnLst>
                <a:rect l="0" t="0" r="r" b="b"/>
                <a:pathLst>
                  <a:path w="166" h="233">
                    <a:moveTo>
                      <a:pt x="157" y="2"/>
                    </a:moveTo>
                    <a:lnTo>
                      <a:pt x="157" y="2"/>
                    </a:lnTo>
                    <a:lnTo>
                      <a:pt x="147" y="12"/>
                    </a:lnTo>
                    <a:lnTo>
                      <a:pt x="136" y="24"/>
                    </a:lnTo>
                    <a:lnTo>
                      <a:pt x="118" y="48"/>
                    </a:lnTo>
                    <a:lnTo>
                      <a:pt x="83" y="97"/>
                    </a:lnTo>
                    <a:lnTo>
                      <a:pt x="83" y="97"/>
                    </a:lnTo>
                    <a:lnTo>
                      <a:pt x="61" y="127"/>
                    </a:lnTo>
                    <a:lnTo>
                      <a:pt x="41" y="158"/>
                    </a:lnTo>
                    <a:lnTo>
                      <a:pt x="41" y="158"/>
                    </a:lnTo>
                    <a:lnTo>
                      <a:pt x="32" y="174"/>
                    </a:lnTo>
                    <a:lnTo>
                      <a:pt x="22" y="190"/>
                    </a:lnTo>
                    <a:lnTo>
                      <a:pt x="22" y="190"/>
                    </a:lnTo>
                    <a:lnTo>
                      <a:pt x="14" y="208"/>
                    </a:lnTo>
                    <a:lnTo>
                      <a:pt x="9" y="218"/>
                    </a:lnTo>
                    <a:lnTo>
                      <a:pt x="6" y="221"/>
                    </a:lnTo>
                    <a:lnTo>
                      <a:pt x="2" y="225"/>
                    </a:lnTo>
                    <a:lnTo>
                      <a:pt x="2" y="225"/>
                    </a:lnTo>
                    <a:lnTo>
                      <a:pt x="1" y="226"/>
                    </a:lnTo>
                    <a:lnTo>
                      <a:pt x="0" y="228"/>
                    </a:lnTo>
                    <a:lnTo>
                      <a:pt x="1" y="231"/>
                    </a:lnTo>
                    <a:lnTo>
                      <a:pt x="2" y="232"/>
                    </a:lnTo>
                    <a:lnTo>
                      <a:pt x="3" y="233"/>
                    </a:lnTo>
                    <a:lnTo>
                      <a:pt x="5" y="233"/>
                    </a:lnTo>
                    <a:lnTo>
                      <a:pt x="7" y="232"/>
                    </a:lnTo>
                    <a:lnTo>
                      <a:pt x="7" y="232"/>
                    </a:lnTo>
                    <a:lnTo>
                      <a:pt x="13" y="226"/>
                    </a:lnTo>
                    <a:lnTo>
                      <a:pt x="18" y="219"/>
                    </a:lnTo>
                    <a:lnTo>
                      <a:pt x="24" y="211"/>
                    </a:lnTo>
                    <a:lnTo>
                      <a:pt x="28" y="202"/>
                    </a:lnTo>
                    <a:lnTo>
                      <a:pt x="28" y="202"/>
                    </a:lnTo>
                    <a:lnTo>
                      <a:pt x="37" y="184"/>
                    </a:lnTo>
                    <a:lnTo>
                      <a:pt x="47" y="167"/>
                    </a:lnTo>
                    <a:lnTo>
                      <a:pt x="69" y="133"/>
                    </a:lnTo>
                    <a:lnTo>
                      <a:pt x="69" y="133"/>
                    </a:lnTo>
                    <a:lnTo>
                      <a:pt x="91" y="99"/>
                    </a:lnTo>
                    <a:lnTo>
                      <a:pt x="114" y="67"/>
                    </a:lnTo>
                    <a:lnTo>
                      <a:pt x="126" y="52"/>
                    </a:lnTo>
                    <a:lnTo>
                      <a:pt x="139" y="37"/>
                    </a:lnTo>
                    <a:lnTo>
                      <a:pt x="151" y="23"/>
                    </a:lnTo>
                    <a:lnTo>
                      <a:pt x="164" y="8"/>
                    </a:lnTo>
                    <a:lnTo>
                      <a:pt x="164" y="8"/>
                    </a:lnTo>
                    <a:lnTo>
                      <a:pt x="166" y="6"/>
                    </a:lnTo>
                    <a:lnTo>
                      <a:pt x="166" y="5"/>
                    </a:lnTo>
                    <a:lnTo>
                      <a:pt x="166" y="3"/>
                    </a:lnTo>
                    <a:lnTo>
                      <a:pt x="164" y="2"/>
                    </a:lnTo>
                    <a:lnTo>
                      <a:pt x="162" y="1"/>
                    </a:lnTo>
                    <a:lnTo>
                      <a:pt x="161" y="0"/>
                    </a:lnTo>
                    <a:lnTo>
                      <a:pt x="159" y="0"/>
                    </a:lnTo>
                    <a:lnTo>
                      <a:pt x="157" y="2"/>
                    </a:lnTo>
                    <a:lnTo>
                      <a:pt x="1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588"/>
              <p:cNvSpPr/>
              <p:nvPr/>
            </p:nvSpPr>
            <p:spPr bwMode="auto">
              <a:xfrm>
                <a:off x="6329363" y="4578350"/>
                <a:ext cx="98425" cy="141288"/>
              </a:xfrm>
              <a:custGeom>
                <a:avLst/>
                <a:gdLst/>
                <a:ahLst/>
                <a:cxnLst>
                  <a:cxn ang="0">
                    <a:pos x="177" y="2"/>
                  </a:cxn>
                  <a:cxn ang="0">
                    <a:pos x="177" y="2"/>
                  </a:cxn>
                  <a:cxn ang="0">
                    <a:pos x="163" y="17"/>
                  </a:cxn>
                  <a:cxn ang="0">
                    <a:pos x="150" y="31"/>
                  </a:cxn>
                  <a:cxn ang="0">
                    <a:pos x="126" y="63"/>
                  </a:cxn>
                  <a:cxn ang="0">
                    <a:pos x="102" y="94"/>
                  </a:cxn>
                  <a:cxn ang="0">
                    <a:pos x="81" y="126"/>
                  </a:cxn>
                  <a:cxn ang="0">
                    <a:pos x="81" y="126"/>
                  </a:cxn>
                  <a:cxn ang="0">
                    <a:pos x="69" y="143"/>
                  </a:cxn>
                  <a:cxn ang="0">
                    <a:pos x="58" y="161"/>
                  </a:cxn>
                  <a:cxn ang="0">
                    <a:pos x="36" y="197"/>
                  </a:cxn>
                  <a:cxn ang="0">
                    <a:pos x="36" y="197"/>
                  </a:cxn>
                  <a:cxn ang="0">
                    <a:pos x="16" y="228"/>
                  </a:cxn>
                  <a:cxn ang="0">
                    <a:pos x="7" y="245"/>
                  </a:cxn>
                  <a:cxn ang="0">
                    <a:pos x="0" y="262"/>
                  </a:cxn>
                  <a:cxn ang="0">
                    <a:pos x="0" y="262"/>
                  </a:cxn>
                  <a:cxn ang="0">
                    <a:pos x="0" y="264"/>
                  </a:cxn>
                  <a:cxn ang="0">
                    <a:pos x="0" y="265"/>
                  </a:cxn>
                  <a:cxn ang="0">
                    <a:pos x="1" y="266"/>
                  </a:cxn>
                  <a:cxn ang="0">
                    <a:pos x="3" y="267"/>
                  </a:cxn>
                  <a:cxn ang="0">
                    <a:pos x="6" y="267"/>
                  </a:cxn>
                  <a:cxn ang="0">
                    <a:pos x="8" y="266"/>
                  </a:cxn>
                  <a:cxn ang="0">
                    <a:pos x="9" y="264"/>
                  </a:cxn>
                  <a:cxn ang="0">
                    <a:pos x="9" y="264"/>
                  </a:cxn>
                  <a:cxn ang="0">
                    <a:pos x="16" y="248"/>
                  </a:cxn>
                  <a:cxn ang="0">
                    <a:pos x="26" y="233"/>
                  </a:cxn>
                  <a:cxn ang="0">
                    <a:pos x="44" y="201"/>
                  </a:cxn>
                  <a:cxn ang="0">
                    <a:pos x="44" y="201"/>
                  </a:cxn>
                  <a:cxn ang="0">
                    <a:pos x="64" y="169"/>
                  </a:cxn>
                  <a:cxn ang="0">
                    <a:pos x="73" y="154"/>
                  </a:cxn>
                  <a:cxn ang="0">
                    <a:pos x="84" y="137"/>
                  </a:cxn>
                  <a:cxn ang="0">
                    <a:pos x="84" y="137"/>
                  </a:cxn>
                  <a:cxn ang="0">
                    <a:pos x="107" y="104"/>
                  </a:cxn>
                  <a:cxn ang="0">
                    <a:pos x="131" y="71"/>
                  </a:cxn>
                  <a:cxn ang="0">
                    <a:pos x="156" y="39"/>
                  </a:cxn>
                  <a:cxn ang="0">
                    <a:pos x="170" y="24"/>
                  </a:cxn>
                  <a:cxn ang="0">
                    <a:pos x="183" y="9"/>
                  </a:cxn>
                  <a:cxn ang="0">
                    <a:pos x="183" y="9"/>
                  </a:cxn>
                  <a:cxn ang="0">
                    <a:pos x="184" y="8"/>
                  </a:cxn>
                  <a:cxn ang="0">
                    <a:pos x="185" y="6"/>
                  </a:cxn>
                  <a:cxn ang="0">
                    <a:pos x="184" y="4"/>
                  </a:cxn>
                  <a:cxn ang="0">
                    <a:pos x="183" y="2"/>
                  </a:cxn>
                  <a:cxn ang="0">
                    <a:pos x="182" y="1"/>
                  </a:cxn>
                  <a:cxn ang="0">
                    <a:pos x="180" y="0"/>
                  </a:cxn>
                  <a:cxn ang="0">
                    <a:pos x="179" y="1"/>
                  </a:cxn>
                  <a:cxn ang="0">
                    <a:pos x="177" y="2"/>
                  </a:cxn>
                  <a:cxn ang="0">
                    <a:pos x="177" y="2"/>
                  </a:cxn>
                </a:cxnLst>
                <a:rect l="0" t="0" r="r" b="b"/>
                <a:pathLst>
                  <a:path w="185" h="267">
                    <a:moveTo>
                      <a:pt x="177" y="2"/>
                    </a:moveTo>
                    <a:lnTo>
                      <a:pt x="177" y="2"/>
                    </a:lnTo>
                    <a:lnTo>
                      <a:pt x="163" y="17"/>
                    </a:lnTo>
                    <a:lnTo>
                      <a:pt x="150" y="31"/>
                    </a:lnTo>
                    <a:lnTo>
                      <a:pt x="126" y="63"/>
                    </a:lnTo>
                    <a:lnTo>
                      <a:pt x="102" y="94"/>
                    </a:lnTo>
                    <a:lnTo>
                      <a:pt x="81" y="126"/>
                    </a:lnTo>
                    <a:lnTo>
                      <a:pt x="81" y="126"/>
                    </a:lnTo>
                    <a:lnTo>
                      <a:pt x="69" y="143"/>
                    </a:lnTo>
                    <a:lnTo>
                      <a:pt x="58" y="161"/>
                    </a:lnTo>
                    <a:lnTo>
                      <a:pt x="36" y="197"/>
                    </a:lnTo>
                    <a:lnTo>
                      <a:pt x="36" y="197"/>
                    </a:lnTo>
                    <a:lnTo>
                      <a:pt x="16" y="228"/>
                    </a:lnTo>
                    <a:lnTo>
                      <a:pt x="7" y="245"/>
                    </a:lnTo>
                    <a:lnTo>
                      <a:pt x="0" y="262"/>
                    </a:lnTo>
                    <a:lnTo>
                      <a:pt x="0" y="262"/>
                    </a:lnTo>
                    <a:lnTo>
                      <a:pt x="0" y="264"/>
                    </a:lnTo>
                    <a:lnTo>
                      <a:pt x="0" y="265"/>
                    </a:lnTo>
                    <a:lnTo>
                      <a:pt x="1" y="266"/>
                    </a:lnTo>
                    <a:lnTo>
                      <a:pt x="3" y="267"/>
                    </a:lnTo>
                    <a:lnTo>
                      <a:pt x="6" y="267"/>
                    </a:lnTo>
                    <a:lnTo>
                      <a:pt x="8" y="266"/>
                    </a:lnTo>
                    <a:lnTo>
                      <a:pt x="9" y="264"/>
                    </a:lnTo>
                    <a:lnTo>
                      <a:pt x="9" y="264"/>
                    </a:lnTo>
                    <a:lnTo>
                      <a:pt x="16" y="248"/>
                    </a:lnTo>
                    <a:lnTo>
                      <a:pt x="26" y="233"/>
                    </a:lnTo>
                    <a:lnTo>
                      <a:pt x="44" y="201"/>
                    </a:lnTo>
                    <a:lnTo>
                      <a:pt x="44" y="201"/>
                    </a:lnTo>
                    <a:lnTo>
                      <a:pt x="64" y="169"/>
                    </a:lnTo>
                    <a:lnTo>
                      <a:pt x="73" y="154"/>
                    </a:lnTo>
                    <a:lnTo>
                      <a:pt x="84" y="137"/>
                    </a:lnTo>
                    <a:lnTo>
                      <a:pt x="84" y="137"/>
                    </a:lnTo>
                    <a:lnTo>
                      <a:pt x="107" y="104"/>
                    </a:lnTo>
                    <a:lnTo>
                      <a:pt x="131" y="71"/>
                    </a:lnTo>
                    <a:lnTo>
                      <a:pt x="156" y="39"/>
                    </a:lnTo>
                    <a:lnTo>
                      <a:pt x="170" y="24"/>
                    </a:lnTo>
                    <a:lnTo>
                      <a:pt x="183" y="9"/>
                    </a:lnTo>
                    <a:lnTo>
                      <a:pt x="183" y="9"/>
                    </a:lnTo>
                    <a:lnTo>
                      <a:pt x="184" y="8"/>
                    </a:lnTo>
                    <a:lnTo>
                      <a:pt x="185" y="6"/>
                    </a:lnTo>
                    <a:lnTo>
                      <a:pt x="184" y="4"/>
                    </a:lnTo>
                    <a:lnTo>
                      <a:pt x="183" y="2"/>
                    </a:lnTo>
                    <a:lnTo>
                      <a:pt x="182" y="1"/>
                    </a:lnTo>
                    <a:lnTo>
                      <a:pt x="180" y="0"/>
                    </a:lnTo>
                    <a:lnTo>
                      <a:pt x="179" y="1"/>
                    </a:lnTo>
                    <a:lnTo>
                      <a:pt x="177" y="2"/>
                    </a:lnTo>
                    <a:lnTo>
                      <a:pt x="17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589"/>
              <p:cNvSpPr/>
              <p:nvPr/>
            </p:nvSpPr>
            <p:spPr bwMode="auto">
              <a:xfrm>
                <a:off x="6346826" y="4591050"/>
                <a:ext cx="119063" cy="160338"/>
              </a:xfrm>
              <a:custGeom>
                <a:avLst/>
                <a:gdLst/>
                <a:ahLst/>
                <a:cxnLst>
                  <a:cxn ang="0">
                    <a:pos x="216" y="0"/>
                  </a:cxn>
                  <a:cxn ang="0">
                    <a:pos x="216" y="0"/>
                  </a:cxn>
                  <a:cxn ang="0">
                    <a:pos x="208" y="4"/>
                  </a:cxn>
                  <a:cxn ang="0">
                    <a:pos x="201" y="10"/>
                  </a:cxn>
                  <a:cxn ang="0">
                    <a:pos x="195" y="16"/>
                  </a:cxn>
                  <a:cxn ang="0">
                    <a:pos x="188" y="23"/>
                  </a:cxn>
                  <a:cxn ang="0">
                    <a:pos x="177" y="39"/>
                  </a:cxn>
                  <a:cxn ang="0">
                    <a:pos x="168" y="53"/>
                  </a:cxn>
                  <a:cxn ang="0">
                    <a:pos x="168" y="53"/>
                  </a:cxn>
                  <a:cxn ang="0">
                    <a:pos x="142" y="96"/>
                  </a:cxn>
                  <a:cxn ang="0">
                    <a:pos x="128" y="116"/>
                  </a:cxn>
                  <a:cxn ang="0">
                    <a:pos x="114" y="137"/>
                  </a:cxn>
                  <a:cxn ang="0">
                    <a:pos x="114" y="137"/>
                  </a:cxn>
                  <a:cxn ang="0">
                    <a:pos x="84" y="180"/>
                  </a:cxn>
                  <a:cxn ang="0">
                    <a:pos x="54" y="222"/>
                  </a:cxn>
                  <a:cxn ang="0">
                    <a:pos x="54" y="222"/>
                  </a:cxn>
                  <a:cxn ang="0">
                    <a:pos x="40" y="240"/>
                  </a:cxn>
                  <a:cxn ang="0">
                    <a:pos x="25" y="258"/>
                  </a:cxn>
                  <a:cxn ang="0">
                    <a:pos x="11" y="277"/>
                  </a:cxn>
                  <a:cxn ang="0">
                    <a:pos x="5" y="286"/>
                  </a:cxn>
                  <a:cxn ang="0">
                    <a:pos x="0" y="297"/>
                  </a:cxn>
                  <a:cxn ang="0">
                    <a:pos x="0" y="297"/>
                  </a:cxn>
                  <a:cxn ang="0">
                    <a:pos x="0" y="300"/>
                  </a:cxn>
                  <a:cxn ang="0">
                    <a:pos x="1" y="302"/>
                  </a:cxn>
                  <a:cxn ang="0">
                    <a:pos x="2" y="303"/>
                  </a:cxn>
                  <a:cxn ang="0">
                    <a:pos x="4" y="304"/>
                  </a:cxn>
                  <a:cxn ang="0">
                    <a:pos x="9" y="304"/>
                  </a:cxn>
                  <a:cxn ang="0">
                    <a:pos x="9" y="304"/>
                  </a:cxn>
                  <a:cxn ang="0">
                    <a:pos x="11" y="304"/>
                  </a:cxn>
                  <a:cxn ang="0">
                    <a:pos x="12" y="303"/>
                  </a:cxn>
                  <a:cxn ang="0">
                    <a:pos x="13" y="301"/>
                  </a:cxn>
                  <a:cxn ang="0">
                    <a:pos x="13" y="298"/>
                  </a:cxn>
                  <a:cxn ang="0">
                    <a:pos x="11" y="296"/>
                  </a:cxn>
                  <a:cxn ang="0">
                    <a:pos x="11" y="296"/>
                  </a:cxn>
                  <a:cxn ang="0">
                    <a:pos x="21" y="281"/>
                  </a:cxn>
                  <a:cxn ang="0">
                    <a:pos x="31" y="267"/>
                  </a:cxn>
                  <a:cxn ang="0">
                    <a:pos x="52" y="241"/>
                  </a:cxn>
                  <a:cxn ang="0">
                    <a:pos x="52" y="241"/>
                  </a:cxn>
                  <a:cxn ang="0">
                    <a:pos x="80" y="201"/>
                  </a:cxn>
                  <a:cxn ang="0">
                    <a:pos x="108" y="163"/>
                  </a:cxn>
                  <a:cxn ang="0">
                    <a:pos x="108" y="163"/>
                  </a:cxn>
                  <a:cxn ang="0">
                    <a:pos x="134" y="125"/>
                  </a:cxn>
                  <a:cxn ang="0">
                    <a:pos x="158" y="86"/>
                  </a:cxn>
                  <a:cxn ang="0">
                    <a:pos x="158" y="86"/>
                  </a:cxn>
                  <a:cxn ang="0">
                    <a:pos x="171" y="65"/>
                  </a:cxn>
                  <a:cxn ang="0">
                    <a:pos x="184" y="43"/>
                  </a:cxn>
                  <a:cxn ang="0">
                    <a:pos x="193" y="32"/>
                  </a:cxn>
                  <a:cxn ang="0">
                    <a:pos x="201" y="22"/>
                  </a:cxn>
                  <a:cxn ang="0">
                    <a:pos x="210" y="15"/>
                  </a:cxn>
                  <a:cxn ang="0">
                    <a:pos x="221" y="9"/>
                  </a:cxn>
                  <a:cxn ang="0">
                    <a:pos x="221" y="9"/>
                  </a:cxn>
                  <a:cxn ang="0">
                    <a:pos x="223" y="8"/>
                  </a:cxn>
                  <a:cxn ang="0">
                    <a:pos x="224" y="5"/>
                  </a:cxn>
                  <a:cxn ang="0">
                    <a:pos x="224" y="4"/>
                  </a:cxn>
                  <a:cxn ang="0">
                    <a:pos x="223" y="2"/>
                  </a:cxn>
                  <a:cxn ang="0">
                    <a:pos x="220" y="0"/>
                  </a:cxn>
                  <a:cxn ang="0">
                    <a:pos x="219" y="0"/>
                  </a:cxn>
                  <a:cxn ang="0">
                    <a:pos x="216" y="0"/>
                  </a:cxn>
                  <a:cxn ang="0">
                    <a:pos x="216" y="0"/>
                  </a:cxn>
                </a:cxnLst>
                <a:rect l="0" t="0" r="r" b="b"/>
                <a:pathLst>
                  <a:path w="224" h="304">
                    <a:moveTo>
                      <a:pt x="216" y="0"/>
                    </a:moveTo>
                    <a:lnTo>
                      <a:pt x="216" y="0"/>
                    </a:lnTo>
                    <a:lnTo>
                      <a:pt x="208" y="4"/>
                    </a:lnTo>
                    <a:lnTo>
                      <a:pt x="201" y="10"/>
                    </a:lnTo>
                    <a:lnTo>
                      <a:pt x="195" y="16"/>
                    </a:lnTo>
                    <a:lnTo>
                      <a:pt x="188" y="23"/>
                    </a:lnTo>
                    <a:lnTo>
                      <a:pt x="177" y="39"/>
                    </a:lnTo>
                    <a:lnTo>
                      <a:pt x="168" y="53"/>
                    </a:lnTo>
                    <a:lnTo>
                      <a:pt x="168" y="53"/>
                    </a:lnTo>
                    <a:lnTo>
                      <a:pt x="142" y="96"/>
                    </a:lnTo>
                    <a:lnTo>
                      <a:pt x="128" y="116"/>
                    </a:lnTo>
                    <a:lnTo>
                      <a:pt x="114" y="137"/>
                    </a:lnTo>
                    <a:lnTo>
                      <a:pt x="114" y="137"/>
                    </a:lnTo>
                    <a:lnTo>
                      <a:pt x="84" y="180"/>
                    </a:lnTo>
                    <a:lnTo>
                      <a:pt x="54" y="222"/>
                    </a:lnTo>
                    <a:lnTo>
                      <a:pt x="54" y="222"/>
                    </a:lnTo>
                    <a:lnTo>
                      <a:pt x="40" y="240"/>
                    </a:lnTo>
                    <a:lnTo>
                      <a:pt x="25" y="258"/>
                    </a:lnTo>
                    <a:lnTo>
                      <a:pt x="11" y="277"/>
                    </a:lnTo>
                    <a:lnTo>
                      <a:pt x="5" y="286"/>
                    </a:lnTo>
                    <a:lnTo>
                      <a:pt x="0" y="297"/>
                    </a:lnTo>
                    <a:lnTo>
                      <a:pt x="0" y="297"/>
                    </a:lnTo>
                    <a:lnTo>
                      <a:pt x="0" y="300"/>
                    </a:lnTo>
                    <a:lnTo>
                      <a:pt x="1" y="302"/>
                    </a:lnTo>
                    <a:lnTo>
                      <a:pt x="2" y="303"/>
                    </a:lnTo>
                    <a:lnTo>
                      <a:pt x="4" y="304"/>
                    </a:lnTo>
                    <a:lnTo>
                      <a:pt x="9" y="304"/>
                    </a:lnTo>
                    <a:lnTo>
                      <a:pt x="9" y="304"/>
                    </a:lnTo>
                    <a:lnTo>
                      <a:pt x="11" y="304"/>
                    </a:lnTo>
                    <a:lnTo>
                      <a:pt x="12" y="303"/>
                    </a:lnTo>
                    <a:lnTo>
                      <a:pt x="13" y="301"/>
                    </a:lnTo>
                    <a:lnTo>
                      <a:pt x="13" y="298"/>
                    </a:lnTo>
                    <a:lnTo>
                      <a:pt x="11" y="296"/>
                    </a:lnTo>
                    <a:lnTo>
                      <a:pt x="11" y="296"/>
                    </a:lnTo>
                    <a:lnTo>
                      <a:pt x="21" y="281"/>
                    </a:lnTo>
                    <a:lnTo>
                      <a:pt x="31" y="267"/>
                    </a:lnTo>
                    <a:lnTo>
                      <a:pt x="52" y="241"/>
                    </a:lnTo>
                    <a:lnTo>
                      <a:pt x="52" y="241"/>
                    </a:lnTo>
                    <a:lnTo>
                      <a:pt x="80" y="201"/>
                    </a:lnTo>
                    <a:lnTo>
                      <a:pt x="108" y="163"/>
                    </a:lnTo>
                    <a:lnTo>
                      <a:pt x="108" y="163"/>
                    </a:lnTo>
                    <a:lnTo>
                      <a:pt x="134" y="125"/>
                    </a:lnTo>
                    <a:lnTo>
                      <a:pt x="158" y="86"/>
                    </a:lnTo>
                    <a:lnTo>
                      <a:pt x="158" y="86"/>
                    </a:lnTo>
                    <a:lnTo>
                      <a:pt x="171" y="65"/>
                    </a:lnTo>
                    <a:lnTo>
                      <a:pt x="184" y="43"/>
                    </a:lnTo>
                    <a:lnTo>
                      <a:pt x="193" y="32"/>
                    </a:lnTo>
                    <a:lnTo>
                      <a:pt x="201" y="22"/>
                    </a:lnTo>
                    <a:lnTo>
                      <a:pt x="210" y="15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3" y="8"/>
                    </a:lnTo>
                    <a:lnTo>
                      <a:pt x="224" y="5"/>
                    </a:lnTo>
                    <a:lnTo>
                      <a:pt x="224" y="4"/>
                    </a:lnTo>
                    <a:lnTo>
                      <a:pt x="223" y="2"/>
                    </a:lnTo>
                    <a:lnTo>
                      <a:pt x="220" y="0"/>
                    </a:lnTo>
                    <a:lnTo>
                      <a:pt x="219" y="0"/>
                    </a:lnTo>
                    <a:lnTo>
                      <a:pt x="216" y="0"/>
                    </a:lnTo>
                    <a:lnTo>
                      <a:pt x="21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590"/>
              <p:cNvSpPr/>
              <p:nvPr/>
            </p:nvSpPr>
            <p:spPr bwMode="auto">
              <a:xfrm>
                <a:off x="6391276" y="4581525"/>
                <a:ext cx="119063" cy="157163"/>
              </a:xfrm>
              <a:custGeom>
                <a:avLst/>
                <a:gdLst/>
                <a:ahLst/>
                <a:cxnLst>
                  <a:cxn ang="0">
                    <a:pos x="217" y="0"/>
                  </a:cxn>
                  <a:cxn ang="0">
                    <a:pos x="205" y="7"/>
                  </a:cxn>
                  <a:cxn ang="0">
                    <a:pos x="194" y="16"/>
                  </a:cxn>
                  <a:cxn ang="0">
                    <a:pos x="177" y="40"/>
                  </a:cxn>
                  <a:cxn ang="0">
                    <a:pos x="145" y="90"/>
                  </a:cxn>
                  <a:cxn ang="0">
                    <a:pos x="115" y="140"/>
                  </a:cxn>
                  <a:cxn ang="0">
                    <a:pos x="99" y="163"/>
                  </a:cxn>
                  <a:cxn ang="0">
                    <a:pos x="45" y="230"/>
                  </a:cxn>
                  <a:cxn ang="0">
                    <a:pos x="33" y="244"/>
                  </a:cxn>
                  <a:cxn ang="0">
                    <a:pos x="14" y="268"/>
                  </a:cxn>
                  <a:cxn ang="0">
                    <a:pos x="4" y="285"/>
                  </a:cxn>
                  <a:cxn ang="0">
                    <a:pos x="1" y="293"/>
                  </a:cxn>
                  <a:cxn ang="0">
                    <a:pos x="1" y="297"/>
                  </a:cxn>
                  <a:cxn ang="0">
                    <a:pos x="4" y="299"/>
                  </a:cxn>
                  <a:cxn ang="0">
                    <a:pos x="7" y="299"/>
                  </a:cxn>
                  <a:cxn ang="0">
                    <a:pos x="9" y="296"/>
                  </a:cxn>
                  <a:cxn ang="0">
                    <a:pos x="13" y="287"/>
                  </a:cxn>
                  <a:cxn ang="0">
                    <a:pos x="24" y="270"/>
                  </a:cxn>
                  <a:cxn ang="0">
                    <a:pos x="44" y="245"/>
                  </a:cxn>
                  <a:cxn ang="0">
                    <a:pos x="58" y="231"/>
                  </a:cxn>
                  <a:cxn ang="0">
                    <a:pos x="109" y="164"/>
                  </a:cxn>
                  <a:cxn ang="0">
                    <a:pos x="122" y="145"/>
                  </a:cxn>
                  <a:cxn ang="0">
                    <a:pos x="159" y="84"/>
                  </a:cxn>
                  <a:cxn ang="0">
                    <a:pos x="171" y="63"/>
                  </a:cxn>
                  <a:cxn ang="0">
                    <a:pos x="193" y="31"/>
                  </a:cxn>
                  <a:cxn ang="0">
                    <a:pos x="210" y="14"/>
                  </a:cxn>
                  <a:cxn ang="0">
                    <a:pos x="221" y="9"/>
                  </a:cxn>
                  <a:cxn ang="0">
                    <a:pos x="223" y="8"/>
                  </a:cxn>
                  <a:cxn ang="0">
                    <a:pos x="224" y="5"/>
                  </a:cxn>
                  <a:cxn ang="0">
                    <a:pos x="223" y="2"/>
                  </a:cxn>
                  <a:cxn ang="0">
                    <a:pos x="220" y="0"/>
                  </a:cxn>
                  <a:cxn ang="0">
                    <a:pos x="217" y="0"/>
                  </a:cxn>
                </a:cxnLst>
                <a:rect l="0" t="0" r="r" b="b"/>
                <a:pathLst>
                  <a:path w="224" h="299">
                    <a:moveTo>
                      <a:pt x="217" y="0"/>
                    </a:moveTo>
                    <a:lnTo>
                      <a:pt x="217" y="0"/>
                    </a:lnTo>
                    <a:lnTo>
                      <a:pt x="211" y="3"/>
                    </a:lnTo>
                    <a:lnTo>
                      <a:pt x="205" y="7"/>
                    </a:lnTo>
                    <a:lnTo>
                      <a:pt x="199" y="11"/>
                    </a:lnTo>
                    <a:lnTo>
                      <a:pt x="194" y="16"/>
                    </a:lnTo>
                    <a:lnTo>
                      <a:pt x="185" y="28"/>
                    </a:lnTo>
                    <a:lnTo>
                      <a:pt x="177" y="40"/>
                    </a:lnTo>
                    <a:lnTo>
                      <a:pt x="177" y="40"/>
                    </a:lnTo>
                    <a:lnTo>
                      <a:pt x="145" y="90"/>
                    </a:lnTo>
                    <a:lnTo>
                      <a:pt x="115" y="140"/>
                    </a:lnTo>
                    <a:lnTo>
                      <a:pt x="115" y="140"/>
                    </a:lnTo>
                    <a:lnTo>
                      <a:pt x="108" y="152"/>
                    </a:lnTo>
                    <a:lnTo>
                      <a:pt x="99" y="163"/>
                    </a:lnTo>
                    <a:lnTo>
                      <a:pt x="83" y="186"/>
                    </a:lnTo>
                    <a:lnTo>
                      <a:pt x="45" y="230"/>
                    </a:lnTo>
                    <a:lnTo>
                      <a:pt x="45" y="230"/>
                    </a:lnTo>
                    <a:lnTo>
                      <a:pt x="33" y="244"/>
                    </a:lnTo>
                    <a:lnTo>
                      <a:pt x="21" y="260"/>
                    </a:lnTo>
                    <a:lnTo>
                      <a:pt x="14" y="268"/>
                    </a:lnTo>
                    <a:lnTo>
                      <a:pt x="9" y="276"/>
                    </a:lnTo>
                    <a:lnTo>
                      <a:pt x="4" y="285"/>
                    </a:lnTo>
                    <a:lnTo>
                      <a:pt x="1" y="293"/>
                    </a:lnTo>
                    <a:lnTo>
                      <a:pt x="1" y="293"/>
                    </a:lnTo>
                    <a:lnTo>
                      <a:pt x="0" y="295"/>
                    </a:lnTo>
                    <a:lnTo>
                      <a:pt x="1" y="297"/>
                    </a:lnTo>
                    <a:lnTo>
                      <a:pt x="2" y="298"/>
                    </a:lnTo>
                    <a:lnTo>
                      <a:pt x="4" y="299"/>
                    </a:lnTo>
                    <a:lnTo>
                      <a:pt x="5" y="299"/>
                    </a:lnTo>
                    <a:lnTo>
                      <a:pt x="7" y="299"/>
                    </a:lnTo>
                    <a:lnTo>
                      <a:pt x="8" y="298"/>
                    </a:lnTo>
                    <a:lnTo>
                      <a:pt x="9" y="296"/>
                    </a:lnTo>
                    <a:lnTo>
                      <a:pt x="9" y="296"/>
                    </a:lnTo>
                    <a:lnTo>
                      <a:pt x="13" y="287"/>
                    </a:lnTo>
                    <a:lnTo>
                      <a:pt x="18" y="278"/>
                    </a:lnTo>
                    <a:lnTo>
                      <a:pt x="24" y="270"/>
                    </a:lnTo>
                    <a:lnTo>
                      <a:pt x="31" y="262"/>
                    </a:lnTo>
                    <a:lnTo>
                      <a:pt x="44" y="245"/>
                    </a:lnTo>
                    <a:lnTo>
                      <a:pt x="58" y="231"/>
                    </a:lnTo>
                    <a:lnTo>
                      <a:pt x="58" y="231"/>
                    </a:lnTo>
                    <a:lnTo>
                      <a:pt x="84" y="198"/>
                    </a:lnTo>
                    <a:lnTo>
                      <a:pt x="109" y="164"/>
                    </a:lnTo>
                    <a:lnTo>
                      <a:pt x="109" y="164"/>
                    </a:lnTo>
                    <a:lnTo>
                      <a:pt x="122" y="145"/>
                    </a:lnTo>
                    <a:lnTo>
                      <a:pt x="135" y="124"/>
                    </a:lnTo>
                    <a:lnTo>
                      <a:pt x="159" y="84"/>
                    </a:lnTo>
                    <a:lnTo>
                      <a:pt x="159" y="84"/>
                    </a:lnTo>
                    <a:lnTo>
                      <a:pt x="171" y="63"/>
                    </a:lnTo>
                    <a:lnTo>
                      <a:pt x="185" y="41"/>
                    </a:lnTo>
                    <a:lnTo>
                      <a:pt x="193" y="31"/>
                    </a:lnTo>
                    <a:lnTo>
                      <a:pt x="202" y="21"/>
                    </a:lnTo>
                    <a:lnTo>
                      <a:pt x="210" y="14"/>
                    </a:lnTo>
                    <a:lnTo>
                      <a:pt x="215" y="11"/>
                    </a:lnTo>
                    <a:lnTo>
                      <a:pt x="221" y="9"/>
                    </a:lnTo>
                    <a:lnTo>
                      <a:pt x="221" y="9"/>
                    </a:lnTo>
                    <a:lnTo>
                      <a:pt x="223" y="8"/>
                    </a:lnTo>
                    <a:lnTo>
                      <a:pt x="224" y="7"/>
                    </a:lnTo>
                    <a:lnTo>
                      <a:pt x="224" y="5"/>
                    </a:lnTo>
                    <a:lnTo>
                      <a:pt x="224" y="3"/>
                    </a:lnTo>
                    <a:lnTo>
                      <a:pt x="223" y="2"/>
                    </a:lnTo>
                    <a:lnTo>
                      <a:pt x="222" y="0"/>
                    </a:lnTo>
                    <a:lnTo>
                      <a:pt x="220" y="0"/>
                    </a:lnTo>
                    <a:lnTo>
                      <a:pt x="217" y="0"/>
                    </a:lnTo>
                    <a:lnTo>
                      <a:pt x="217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591"/>
              <p:cNvSpPr/>
              <p:nvPr/>
            </p:nvSpPr>
            <p:spPr bwMode="auto">
              <a:xfrm>
                <a:off x="6423026" y="4586288"/>
                <a:ext cx="109538" cy="157163"/>
              </a:xfrm>
              <a:custGeom>
                <a:avLst/>
                <a:gdLst/>
                <a:ahLst/>
                <a:cxnLst>
                  <a:cxn ang="0">
                    <a:pos x="201" y="2"/>
                  </a:cxn>
                  <a:cxn ang="0">
                    <a:pos x="167" y="40"/>
                  </a:cxn>
                  <a:cxn ang="0">
                    <a:pos x="137" y="83"/>
                  </a:cxn>
                  <a:cxn ang="0">
                    <a:pos x="81" y="171"/>
                  </a:cxn>
                  <a:cxn ang="0">
                    <a:pos x="51" y="217"/>
                  </a:cxn>
                  <a:cxn ang="0">
                    <a:pos x="43" y="228"/>
                  </a:cxn>
                  <a:cxn ang="0">
                    <a:pos x="27" y="250"/>
                  </a:cxn>
                  <a:cxn ang="0">
                    <a:pos x="21" y="262"/>
                  </a:cxn>
                  <a:cxn ang="0">
                    <a:pos x="19" y="266"/>
                  </a:cxn>
                  <a:cxn ang="0">
                    <a:pos x="8" y="279"/>
                  </a:cxn>
                  <a:cxn ang="0">
                    <a:pos x="0" y="291"/>
                  </a:cxn>
                  <a:cxn ang="0">
                    <a:pos x="0" y="295"/>
                  </a:cxn>
                  <a:cxn ang="0">
                    <a:pos x="1" y="298"/>
                  </a:cxn>
                  <a:cxn ang="0">
                    <a:pos x="4" y="299"/>
                  </a:cxn>
                  <a:cxn ang="0">
                    <a:pos x="7" y="298"/>
                  </a:cxn>
                  <a:cxn ang="0">
                    <a:pos x="9" y="295"/>
                  </a:cxn>
                  <a:cxn ang="0">
                    <a:pos x="11" y="294"/>
                  </a:cxn>
                  <a:cxn ang="0">
                    <a:pos x="13" y="291"/>
                  </a:cxn>
                  <a:cxn ang="0">
                    <a:pos x="21" y="281"/>
                  </a:cxn>
                  <a:cxn ang="0">
                    <a:pos x="28" y="269"/>
                  </a:cxn>
                  <a:cxn ang="0">
                    <a:pos x="33" y="259"/>
                  </a:cxn>
                  <a:cxn ang="0">
                    <a:pos x="54" y="229"/>
                  </a:cxn>
                  <a:cxn ang="0">
                    <a:pos x="79" y="192"/>
                  </a:cxn>
                  <a:cxn ang="0">
                    <a:pos x="104" y="153"/>
                  </a:cxn>
                  <a:cxn ang="0">
                    <a:pos x="151" y="78"/>
                  </a:cxn>
                  <a:cxn ang="0">
                    <a:pos x="178" y="41"/>
                  </a:cxn>
                  <a:cxn ang="0">
                    <a:pos x="207" y="8"/>
                  </a:cxn>
                  <a:cxn ang="0">
                    <a:pos x="208" y="6"/>
                  </a:cxn>
                  <a:cxn ang="0">
                    <a:pos x="208" y="3"/>
                  </a:cxn>
                  <a:cxn ang="0">
                    <a:pos x="206" y="1"/>
                  </a:cxn>
                  <a:cxn ang="0">
                    <a:pos x="202" y="0"/>
                  </a:cxn>
                  <a:cxn ang="0">
                    <a:pos x="201" y="2"/>
                  </a:cxn>
                </a:cxnLst>
                <a:rect l="0" t="0" r="r" b="b"/>
                <a:pathLst>
                  <a:path w="208" h="299">
                    <a:moveTo>
                      <a:pt x="201" y="2"/>
                    </a:moveTo>
                    <a:lnTo>
                      <a:pt x="201" y="2"/>
                    </a:lnTo>
                    <a:lnTo>
                      <a:pt x="183" y="21"/>
                    </a:lnTo>
                    <a:lnTo>
                      <a:pt x="167" y="40"/>
                    </a:lnTo>
                    <a:lnTo>
                      <a:pt x="151" y="61"/>
                    </a:lnTo>
                    <a:lnTo>
                      <a:pt x="137" y="83"/>
                    </a:lnTo>
                    <a:lnTo>
                      <a:pt x="109" y="126"/>
                    </a:lnTo>
                    <a:lnTo>
                      <a:pt x="81" y="171"/>
                    </a:lnTo>
                    <a:lnTo>
                      <a:pt x="81" y="171"/>
                    </a:lnTo>
                    <a:lnTo>
                      <a:pt x="51" y="217"/>
                    </a:lnTo>
                    <a:lnTo>
                      <a:pt x="51" y="217"/>
                    </a:lnTo>
                    <a:lnTo>
                      <a:pt x="43" y="228"/>
                    </a:lnTo>
                    <a:lnTo>
                      <a:pt x="34" y="238"/>
                    </a:lnTo>
                    <a:lnTo>
                      <a:pt x="27" y="250"/>
                    </a:lnTo>
                    <a:lnTo>
                      <a:pt x="24" y="256"/>
                    </a:lnTo>
                    <a:lnTo>
                      <a:pt x="21" y="262"/>
                    </a:lnTo>
                    <a:lnTo>
                      <a:pt x="21" y="262"/>
                    </a:lnTo>
                    <a:lnTo>
                      <a:pt x="19" y="266"/>
                    </a:lnTo>
                    <a:lnTo>
                      <a:pt x="15" y="270"/>
                    </a:lnTo>
                    <a:lnTo>
                      <a:pt x="8" y="279"/>
                    </a:lnTo>
                    <a:lnTo>
                      <a:pt x="2" y="287"/>
                    </a:lnTo>
                    <a:lnTo>
                      <a:pt x="0" y="291"/>
                    </a:lnTo>
                    <a:lnTo>
                      <a:pt x="0" y="295"/>
                    </a:lnTo>
                    <a:lnTo>
                      <a:pt x="0" y="295"/>
                    </a:lnTo>
                    <a:lnTo>
                      <a:pt x="0" y="297"/>
                    </a:lnTo>
                    <a:lnTo>
                      <a:pt x="1" y="298"/>
                    </a:lnTo>
                    <a:lnTo>
                      <a:pt x="2" y="299"/>
                    </a:lnTo>
                    <a:lnTo>
                      <a:pt x="4" y="299"/>
                    </a:lnTo>
                    <a:lnTo>
                      <a:pt x="6" y="299"/>
                    </a:lnTo>
                    <a:lnTo>
                      <a:pt x="7" y="298"/>
                    </a:lnTo>
                    <a:lnTo>
                      <a:pt x="8" y="297"/>
                    </a:lnTo>
                    <a:lnTo>
                      <a:pt x="9" y="295"/>
                    </a:lnTo>
                    <a:lnTo>
                      <a:pt x="9" y="295"/>
                    </a:lnTo>
                    <a:lnTo>
                      <a:pt x="11" y="294"/>
                    </a:lnTo>
                    <a:lnTo>
                      <a:pt x="13" y="291"/>
                    </a:lnTo>
                    <a:lnTo>
                      <a:pt x="13" y="291"/>
                    </a:lnTo>
                    <a:lnTo>
                      <a:pt x="16" y="286"/>
                    </a:lnTo>
                    <a:lnTo>
                      <a:pt x="21" y="281"/>
                    </a:lnTo>
                    <a:lnTo>
                      <a:pt x="25" y="276"/>
                    </a:lnTo>
                    <a:lnTo>
                      <a:pt x="28" y="269"/>
                    </a:lnTo>
                    <a:lnTo>
                      <a:pt x="28" y="269"/>
                    </a:lnTo>
                    <a:lnTo>
                      <a:pt x="33" y="259"/>
                    </a:lnTo>
                    <a:lnTo>
                      <a:pt x="39" y="249"/>
                    </a:lnTo>
                    <a:lnTo>
                      <a:pt x="54" y="229"/>
                    </a:lnTo>
                    <a:lnTo>
                      <a:pt x="54" y="229"/>
                    </a:lnTo>
                    <a:lnTo>
                      <a:pt x="79" y="192"/>
                    </a:lnTo>
                    <a:lnTo>
                      <a:pt x="104" y="153"/>
                    </a:lnTo>
                    <a:lnTo>
                      <a:pt x="104" y="153"/>
                    </a:lnTo>
                    <a:lnTo>
                      <a:pt x="127" y="115"/>
                    </a:lnTo>
                    <a:lnTo>
                      <a:pt x="151" y="78"/>
                    </a:lnTo>
                    <a:lnTo>
                      <a:pt x="165" y="59"/>
                    </a:lnTo>
                    <a:lnTo>
                      <a:pt x="178" y="41"/>
                    </a:lnTo>
                    <a:lnTo>
                      <a:pt x="192" y="25"/>
                    </a:lnTo>
                    <a:lnTo>
                      <a:pt x="207" y="8"/>
                    </a:lnTo>
                    <a:lnTo>
                      <a:pt x="207" y="8"/>
                    </a:lnTo>
                    <a:lnTo>
                      <a:pt x="208" y="6"/>
                    </a:lnTo>
                    <a:lnTo>
                      <a:pt x="208" y="5"/>
                    </a:lnTo>
                    <a:lnTo>
                      <a:pt x="208" y="3"/>
                    </a:lnTo>
                    <a:lnTo>
                      <a:pt x="207" y="2"/>
                    </a:lnTo>
                    <a:lnTo>
                      <a:pt x="206" y="1"/>
                    </a:lnTo>
                    <a:lnTo>
                      <a:pt x="204" y="0"/>
                    </a:lnTo>
                    <a:lnTo>
                      <a:pt x="202" y="0"/>
                    </a:lnTo>
                    <a:lnTo>
                      <a:pt x="201" y="2"/>
                    </a:lnTo>
                    <a:lnTo>
                      <a:pt x="201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592"/>
              <p:cNvSpPr/>
              <p:nvPr/>
            </p:nvSpPr>
            <p:spPr bwMode="auto">
              <a:xfrm>
                <a:off x="6462713" y="4678363"/>
                <a:ext cx="46038" cy="71438"/>
              </a:xfrm>
              <a:custGeom>
                <a:avLst/>
                <a:gdLst/>
                <a:ahLst/>
                <a:cxnLst>
                  <a:cxn ang="0">
                    <a:pos x="76" y="2"/>
                  </a:cxn>
                  <a:cxn ang="0">
                    <a:pos x="76" y="2"/>
                  </a:cxn>
                  <a:cxn ang="0">
                    <a:pos x="55" y="32"/>
                  </a:cxn>
                  <a:cxn ang="0">
                    <a:pos x="36" y="63"/>
                  </a:cxn>
                  <a:cxn ang="0">
                    <a:pos x="17" y="94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0" y="129"/>
                  </a:cxn>
                  <a:cxn ang="0">
                    <a:pos x="0" y="130"/>
                  </a:cxn>
                  <a:cxn ang="0">
                    <a:pos x="1" y="132"/>
                  </a:cxn>
                  <a:cxn ang="0">
                    <a:pos x="3" y="133"/>
                  </a:cxn>
                  <a:cxn ang="0">
                    <a:pos x="4" y="133"/>
                  </a:cxn>
                  <a:cxn ang="0">
                    <a:pos x="6" y="133"/>
                  </a:cxn>
                  <a:cxn ang="0">
                    <a:pos x="7" y="133"/>
                  </a:cxn>
                  <a:cxn ang="0">
                    <a:pos x="9" y="131"/>
                  </a:cxn>
                  <a:cxn ang="0">
                    <a:pos x="9" y="131"/>
                  </a:cxn>
                  <a:cxn ang="0">
                    <a:pos x="25" y="99"/>
                  </a:cxn>
                  <a:cxn ang="0">
                    <a:pos x="44" y="67"/>
                  </a:cxn>
                  <a:cxn ang="0">
                    <a:pos x="64" y="37"/>
                  </a:cxn>
                  <a:cxn ang="0">
                    <a:pos x="85" y="7"/>
                  </a:cxn>
                  <a:cxn ang="0">
                    <a:pos x="85" y="7"/>
                  </a:cxn>
                  <a:cxn ang="0">
                    <a:pos x="86" y="5"/>
                  </a:cxn>
                  <a:cxn ang="0">
                    <a:pos x="86" y="3"/>
                  </a:cxn>
                  <a:cxn ang="0">
                    <a:pos x="85" y="2"/>
                  </a:cxn>
                  <a:cxn ang="0">
                    <a:pos x="82" y="1"/>
                  </a:cxn>
                  <a:cxn ang="0">
                    <a:pos x="81" y="0"/>
                  </a:cxn>
                  <a:cxn ang="0">
                    <a:pos x="79" y="0"/>
                  </a:cxn>
                  <a:cxn ang="0">
                    <a:pos x="77" y="1"/>
                  </a:cxn>
                  <a:cxn ang="0">
                    <a:pos x="76" y="2"/>
                  </a:cxn>
                  <a:cxn ang="0">
                    <a:pos x="76" y="2"/>
                  </a:cxn>
                </a:cxnLst>
                <a:rect l="0" t="0" r="r" b="b"/>
                <a:pathLst>
                  <a:path w="86" h="133">
                    <a:moveTo>
                      <a:pt x="76" y="2"/>
                    </a:moveTo>
                    <a:lnTo>
                      <a:pt x="76" y="2"/>
                    </a:lnTo>
                    <a:lnTo>
                      <a:pt x="55" y="32"/>
                    </a:lnTo>
                    <a:lnTo>
                      <a:pt x="36" y="63"/>
                    </a:lnTo>
                    <a:lnTo>
                      <a:pt x="17" y="94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0" y="129"/>
                    </a:lnTo>
                    <a:lnTo>
                      <a:pt x="0" y="130"/>
                    </a:lnTo>
                    <a:lnTo>
                      <a:pt x="1" y="132"/>
                    </a:lnTo>
                    <a:lnTo>
                      <a:pt x="3" y="133"/>
                    </a:lnTo>
                    <a:lnTo>
                      <a:pt x="4" y="133"/>
                    </a:lnTo>
                    <a:lnTo>
                      <a:pt x="6" y="133"/>
                    </a:lnTo>
                    <a:lnTo>
                      <a:pt x="7" y="133"/>
                    </a:lnTo>
                    <a:lnTo>
                      <a:pt x="9" y="131"/>
                    </a:lnTo>
                    <a:lnTo>
                      <a:pt x="9" y="131"/>
                    </a:lnTo>
                    <a:lnTo>
                      <a:pt x="25" y="99"/>
                    </a:lnTo>
                    <a:lnTo>
                      <a:pt x="44" y="67"/>
                    </a:lnTo>
                    <a:lnTo>
                      <a:pt x="64" y="37"/>
                    </a:lnTo>
                    <a:lnTo>
                      <a:pt x="85" y="7"/>
                    </a:lnTo>
                    <a:lnTo>
                      <a:pt x="85" y="7"/>
                    </a:lnTo>
                    <a:lnTo>
                      <a:pt x="86" y="5"/>
                    </a:lnTo>
                    <a:lnTo>
                      <a:pt x="86" y="3"/>
                    </a:lnTo>
                    <a:lnTo>
                      <a:pt x="85" y="2"/>
                    </a:lnTo>
                    <a:lnTo>
                      <a:pt x="82" y="1"/>
                    </a:lnTo>
                    <a:lnTo>
                      <a:pt x="81" y="0"/>
                    </a:lnTo>
                    <a:lnTo>
                      <a:pt x="79" y="0"/>
                    </a:lnTo>
                    <a:lnTo>
                      <a:pt x="77" y="1"/>
                    </a:lnTo>
                    <a:lnTo>
                      <a:pt x="76" y="2"/>
                    </a:lnTo>
                    <a:lnTo>
                      <a:pt x="7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593"/>
              <p:cNvSpPr/>
              <p:nvPr/>
            </p:nvSpPr>
            <p:spPr bwMode="auto">
              <a:xfrm>
                <a:off x="6505576" y="4681538"/>
                <a:ext cx="47625" cy="69850"/>
              </a:xfrm>
              <a:custGeom>
                <a:avLst/>
                <a:gdLst/>
                <a:ahLst/>
                <a:cxnLst>
                  <a:cxn ang="0">
                    <a:pos x="82" y="2"/>
                  </a:cxn>
                  <a:cxn ang="0">
                    <a:pos x="82" y="2"/>
                  </a:cxn>
                  <a:cxn ang="0">
                    <a:pos x="71" y="17"/>
                  </a:cxn>
                  <a:cxn ang="0">
                    <a:pos x="59" y="31"/>
                  </a:cxn>
                  <a:cxn ang="0">
                    <a:pos x="49" y="47"/>
                  </a:cxn>
                  <a:cxn ang="0">
                    <a:pos x="39" y="62"/>
                  </a:cxn>
                  <a:cxn ang="0">
                    <a:pos x="20" y="95"/>
                  </a:cxn>
                  <a:cxn ang="0">
                    <a:pos x="1" y="127"/>
                  </a:cxn>
                  <a:cxn ang="0">
                    <a:pos x="1" y="127"/>
                  </a:cxn>
                  <a:cxn ang="0">
                    <a:pos x="0" y="129"/>
                  </a:cxn>
                  <a:cxn ang="0">
                    <a:pos x="0" y="131"/>
                  </a:cxn>
                  <a:cxn ang="0">
                    <a:pos x="1" y="132"/>
                  </a:cxn>
                  <a:cxn ang="0">
                    <a:pos x="2" y="133"/>
                  </a:cxn>
                  <a:cxn ang="0">
                    <a:pos x="5" y="134"/>
                  </a:cxn>
                  <a:cxn ang="0">
                    <a:pos x="7" y="134"/>
                  </a:cxn>
                  <a:cxn ang="0">
                    <a:pos x="8" y="133"/>
                  </a:cxn>
                  <a:cxn ang="0">
                    <a:pos x="10" y="132"/>
                  </a:cxn>
                  <a:cxn ang="0">
                    <a:pos x="10" y="132"/>
                  </a:cxn>
                  <a:cxn ang="0">
                    <a:pos x="27" y="101"/>
                  </a:cxn>
                  <a:cxn ang="0">
                    <a:pos x="46" y="69"/>
                  </a:cxn>
                  <a:cxn ang="0">
                    <a:pos x="56" y="53"/>
                  </a:cxn>
                  <a:cxn ang="0">
                    <a:pos x="67" y="38"/>
                  </a:cxn>
                  <a:cxn ang="0">
                    <a:pos x="78" y="23"/>
                  </a:cxn>
                  <a:cxn ang="0">
                    <a:pos x="90" y="9"/>
                  </a:cxn>
                  <a:cxn ang="0">
                    <a:pos x="90" y="9"/>
                  </a:cxn>
                  <a:cxn ang="0">
                    <a:pos x="91" y="8"/>
                  </a:cxn>
                  <a:cxn ang="0">
                    <a:pos x="91" y="5"/>
                  </a:cxn>
                  <a:cxn ang="0">
                    <a:pos x="91" y="3"/>
                  </a:cxn>
                  <a:cxn ang="0">
                    <a:pos x="90" y="2"/>
                  </a:cxn>
                  <a:cxn ang="0">
                    <a:pos x="87" y="1"/>
                  </a:cxn>
                  <a:cxn ang="0">
                    <a:pos x="86" y="0"/>
                  </a:cxn>
                  <a:cxn ang="0">
                    <a:pos x="84" y="1"/>
                  </a:cxn>
                  <a:cxn ang="0">
                    <a:pos x="82" y="2"/>
                  </a:cxn>
                  <a:cxn ang="0">
                    <a:pos x="82" y="2"/>
                  </a:cxn>
                </a:cxnLst>
                <a:rect l="0" t="0" r="r" b="b"/>
                <a:pathLst>
                  <a:path w="91" h="134">
                    <a:moveTo>
                      <a:pt x="82" y="2"/>
                    </a:moveTo>
                    <a:lnTo>
                      <a:pt x="82" y="2"/>
                    </a:lnTo>
                    <a:lnTo>
                      <a:pt x="71" y="17"/>
                    </a:lnTo>
                    <a:lnTo>
                      <a:pt x="59" y="31"/>
                    </a:lnTo>
                    <a:lnTo>
                      <a:pt x="49" y="47"/>
                    </a:lnTo>
                    <a:lnTo>
                      <a:pt x="39" y="62"/>
                    </a:lnTo>
                    <a:lnTo>
                      <a:pt x="20" y="95"/>
                    </a:lnTo>
                    <a:lnTo>
                      <a:pt x="1" y="127"/>
                    </a:lnTo>
                    <a:lnTo>
                      <a:pt x="1" y="127"/>
                    </a:lnTo>
                    <a:lnTo>
                      <a:pt x="0" y="129"/>
                    </a:lnTo>
                    <a:lnTo>
                      <a:pt x="0" y="131"/>
                    </a:lnTo>
                    <a:lnTo>
                      <a:pt x="1" y="132"/>
                    </a:lnTo>
                    <a:lnTo>
                      <a:pt x="2" y="133"/>
                    </a:lnTo>
                    <a:lnTo>
                      <a:pt x="5" y="134"/>
                    </a:lnTo>
                    <a:lnTo>
                      <a:pt x="7" y="134"/>
                    </a:lnTo>
                    <a:lnTo>
                      <a:pt x="8" y="133"/>
                    </a:lnTo>
                    <a:lnTo>
                      <a:pt x="10" y="132"/>
                    </a:lnTo>
                    <a:lnTo>
                      <a:pt x="10" y="132"/>
                    </a:lnTo>
                    <a:lnTo>
                      <a:pt x="27" y="101"/>
                    </a:lnTo>
                    <a:lnTo>
                      <a:pt x="46" y="69"/>
                    </a:lnTo>
                    <a:lnTo>
                      <a:pt x="56" y="53"/>
                    </a:lnTo>
                    <a:lnTo>
                      <a:pt x="67" y="38"/>
                    </a:lnTo>
                    <a:lnTo>
                      <a:pt x="78" y="23"/>
                    </a:lnTo>
                    <a:lnTo>
                      <a:pt x="90" y="9"/>
                    </a:lnTo>
                    <a:lnTo>
                      <a:pt x="90" y="9"/>
                    </a:lnTo>
                    <a:lnTo>
                      <a:pt x="91" y="8"/>
                    </a:lnTo>
                    <a:lnTo>
                      <a:pt x="91" y="5"/>
                    </a:lnTo>
                    <a:lnTo>
                      <a:pt x="91" y="3"/>
                    </a:lnTo>
                    <a:lnTo>
                      <a:pt x="90" y="2"/>
                    </a:lnTo>
                    <a:lnTo>
                      <a:pt x="87" y="1"/>
                    </a:lnTo>
                    <a:lnTo>
                      <a:pt x="86" y="0"/>
                    </a:lnTo>
                    <a:lnTo>
                      <a:pt x="84" y="1"/>
                    </a:lnTo>
                    <a:lnTo>
                      <a:pt x="82" y="2"/>
                    </a:lnTo>
                    <a:lnTo>
                      <a:pt x="8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594"/>
              <p:cNvSpPr/>
              <p:nvPr/>
            </p:nvSpPr>
            <p:spPr bwMode="auto">
              <a:xfrm>
                <a:off x="6532563" y="4587875"/>
                <a:ext cx="28575" cy="34925"/>
              </a:xfrm>
              <a:custGeom>
                <a:avLst/>
                <a:gdLst/>
                <a:ahLst/>
                <a:cxnLst>
                  <a:cxn ang="0">
                    <a:pos x="43" y="2"/>
                  </a:cxn>
                  <a:cxn ang="0">
                    <a:pos x="43" y="2"/>
                  </a:cxn>
                  <a:cxn ang="0">
                    <a:pos x="38" y="9"/>
                  </a:cxn>
                  <a:cxn ang="0">
                    <a:pos x="31" y="17"/>
                  </a:cxn>
                  <a:cxn ang="0">
                    <a:pos x="19" y="30"/>
                  </a:cxn>
                  <a:cxn ang="0">
                    <a:pos x="13" y="36"/>
                  </a:cxn>
                  <a:cxn ang="0">
                    <a:pos x="7" y="44"/>
                  </a:cxn>
                  <a:cxn ang="0">
                    <a:pos x="3" y="52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3" y="66"/>
                  </a:cxn>
                  <a:cxn ang="0">
                    <a:pos x="5" y="66"/>
                  </a:cxn>
                  <a:cxn ang="0">
                    <a:pos x="6" y="65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2" y="55"/>
                  </a:cxn>
                  <a:cxn ang="0">
                    <a:pos x="16" y="47"/>
                  </a:cxn>
                  <a:cxn ang="0">
                    <a:pos x="22" y="41"/>
                  </a:cxn>
                  <a:cxn ang="0">
                    <a:pos x="27" y="33"/>
                  </a:cxn>
                  <a:cxn ang="0">
                    <a:pos x="41" y="21"/>
                  </a:cxn>
                  <a:cxn ang="0">
                    <a:pos x="46" y="14"/>
                  </a:cxn>
                  <a:cxn ang="0">
                    <a:pos x="51" y="7"/>
                  </a:cxn>
                  <a:cxn ang="0">
                    <a:pos x="51" y="7"/>
                  </a:cxn>
                  <a:cxn ang="0">
                    <a:pos x="52" y="5"/>
                  </a:cxn>
                  <a:cxn ang="0">
                    <a:pos x="52" y="3"/>
                  </a:cxn>
                  <a:cxn ang="0">
                    <a:pos x="51" y="2"/>
                  </a:cxn>
                  <a:cxn ang="0">
                    <a:pos x="50" y="1"/>
                  </a:cxn>
                  <a:cxn ang="0">
                    <a:pos x="48" y="0"/>
                  </a:cxn>
                  <a:cxn ang="0">
                    <a:pos x="46" y="0"/>
                  </a:cxn>
                  <a:cxn ang="0">
                    <a:pos x="45" y="1"/>
                  </a:cxn>
                  <a:cxn ang="0">
                    <a:pos x="43" y="2"/>
                  </a:cxn>
                  <a:cxn ang="0">
                    <a:pos x="43" y="2"/>
                  </a:cxn>
                </a:cxnLst>
                <a:rect l="0" t="0" r="r" b="b"/>
                <a:pathLst>
                  <a:path w="52" h="66">
                    <a:moveTo>
                      <a:pt x="43" y="2"/>
                    </a:moveTo>
                    <a:lnTo>
                      <a:pt x="43" y="2"/>
                    </a:lnTo>
                    <a:lnTo>
                      <a:pt x="38" y="9"/>
                    </a:lnTo>
                    <a:lnTo>
                      <a:pt x="31" y="17"/>
                    </a:lnTo>
                    <a:lnTo>
                      <a:pt x="19" y="30"/>
                    </a:lnTo>
                    <a:lnTo>
                      <a:pt x="13" y="36"/>
                    </a:lnTo>
                    <a:lnTo>
                      <a:pt x="7" y="44"/>
                    </a:lnTo>
                    <a:lnTo>
                      <a:pt x="3" y="52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3" y="66"/>
                    </a:lnTo>
                    <a:lnTo>
                      <a:pt x="5" y="66"/>
                    </a:lnTo>
                    <a:lnTo>
                      <a:pt x="6" y="65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2" y="55"/>
                    </a:lnTo>
                    <a:lnTo>
                      <a:pt x="16" y="47"/>
                    </a:lnTo>
                    <a:lnTo>
                      <a:pt x="22" y="41"/>
                    </a:lnTo>
                    <a:lnTo>
                      <a:pt x="27" y="33"/>
                    </a:lnTo>
                    <a:lnTo>
                      <a:pt x="41" y="21"/>
                    </a:lnTo>
                    <a:lnTo>
                      <a:pt x="46" y="14"/>
                    </a:lnTo>
                    <a:lnTo>
                      <a:pt x="51" y="7"/>
                    </a:lnTo>
                    <a:lnTo>
                      <a:pt x="51" y="7"/>
                    </a:lnTo>
                    <a:lnTo>
                      <a:pt x="52" y="5"/>
                    </a:lnTo>
                    <a:lnTo>
                      <a:pt x="52" y="3"/>
                    </a:lnTo>
                    <a:lnTo>
                      <a:pt x="51" y="2"/>
                    </a:lnTo>
                    <a:lnTo>
                      <a:pt x="50" y="1"/>
                    </a:lnTo>
                    <a:lnTo>
                      <a:pt x="48" y="0"/>
                    </a:lnTo>
                    <a:lnTo>
                      <a:pt x="46" y="0"/>
                    </a:lnTo>
                    <a:lnTo>
                      <a:pt x="45" y="1"/>
                    </a:lnTo>
                    <a:lnTo>
                      <a:pt x="43" y="2"/>
                    </a:lnTo>
                    <a:lnTo>
                      <a:pt x="4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595"/>
              <p:cNvSpPr/>
              <p:nvPr/>
            </p:nvSpPr>
            <p:spPr bwMode="auto">
              <a:xfrm>
                <a:off x="6553201" y="4595813"/>
                <a:ext cx="34925" cy="52388"/>
              </a:xfrm>
              <a:custGeom>
                <a:avLst/>
                <a:gdLst/>
                <a:ahLst/>
                <a:cxnLst>
                  <a:cxn ang="0">
                    <a:pos x="60" y="1"/>
                  </a:cxn>
                  <a:cxn ang="0">
                    <a:pos x="60" y="1"/>
                  </a:cxn>
                  <a:cxn ang="0">
                    <a:pos x="54" y="4"/>
                  </a:cxn>
                  <a:cxn ang="0">
                    <a:pos x="50" y="8"/>
                  </a:cxn>
                  <a:cxn ang="0">
                    <a:pos x="46" y="12"/>
                  </a:cxn>
                  <a:cxn ang="0">
                    <a:pos x="43" y="16"/>
                  </a:cxn>
                  <a:cxn ang="0">
                    <a:pos x="38" y="27"/>
                  </a:cxn>
                  <a:cxn ang="0">
                    <a:pos x="34" y="38"/>
                  </a:cxn>
                  <a:cxn ang="0">
                    <a:pos x="34" y="38"/>
                  </a:cxn>
                  <a:cxn ang="0">
                    <a:pos x="30" y="47"/>
                  </a:cxn>
                  <a:cxn ang="0">
                    <a:pos x="26" y="56"/>
                  </a:cxn>
                  <a:cxn ang="0">
                    <a:pos x="21" y="63"/>
                  </a:cxn>
                  <a:cxn ang="0">
                    <a:pos x="15" y="71"/>
                  </a:cxn>
                  <a:cxn ang="0">
                    <a:pos x="15" y="71"/>
                  </a:cxn>
                  <a:cxn ang="0">
                    <a:pos x="7" y="81"/>
                  </a:cxn>
                  <a:cxn ang="0">
                    <a:pos x="3" y="88"/>
                  </a:cxn>
                  <a:cxn ang="0">
                    <a:pos x="0" y="94"/>
                  </a:cxn>
                  <a:cxn ang="0">
                    <a:pos x="0" y="94"/>
                  </a:cxn>
                  <a:cxn ang="0">
                    <a:pos x="0" y="96"/>
                  </a:cxn>
                  <a:cxn ang="0">
                    <a:pos x="0" y="98"/>
                  </a:cxn>
                  <a:cxn ang="0">
                    <a:pos x="2" y="99"/>
                  </a:cxn>
                  <a:cxn ang="0">
                    <a:pos x="3" y="99"/>
                  </a:cxn>
                  <a:cxn ang="0">
                    <a:pos x="7" y="99"/>
                  </a:cxn>
                  <a:cxn ang="0">
                    <a:pos x="8" y="98"/>
                  </a:cxn>
                  <a:cxn ang="0">
                    <a:pos x="9" y="97"/>
                  </a:cxn>
                  <a:cxn ang="0">
                    <a:pos x="9" y="97"/>
                  </a:cxn>
                  <a:cxn ang="0">
                    <a:pos x="12" y="92"/>
                  </a:cxn>
                  <a:cxn ang="0">
                    <a:pos x="15" y="87"/>
                  </a:cxn>
                  <a:cxn ang="0">
                    <a:pos x="24" y="77"/>
                  </a:cxn>
                  <a:cxn ang="0">
                    <a:pos x="33" y="68"/>
                  </a:cxn>
                  <a:cxn ang="0">
                    <a:pos x="36" y="64"/>
                  </a:cxn>
                  <a:cxn ang="0">
                    <a:pos x="38" y="59"/>
                  </a:cxn>
                  <a:cxn ang="0">
                    <a:pos x="38" y="59"/>
                  </a:cxn>
                  <a:cxn ang="0">
                    <a:pos x="41" y="44"/>
                  </a:cxn>
                  <a:cxn ang="0">
                    <a:pos x="46" y="31"/>
                  </a:cxn>
                  <a:cxn ang="0">
                    <a:pos x="49" y="24"/>
                  </a:cxn>
                  <a:cxn ang="0">
                    <a:pos x="53" y="18"/>
                  </a:cxn>
                  <a:cxn ang="0">
                    <a:pos x="58" y="13"/>
                  </a:cxn>
                  <a:cxn ang="0">
                    <a:pos x="64" y="9"/>
                  </a:cxn>
                  <a:cxn ang="0">
                    <a:pos x="64" y="9"/>
                  </a:cxn>
                  <a:cxn ang="0">
                    <a:pos x="66" y="8"/>
                  </a:cxn>
                  <a:cxn ang="0">
                    <a:pos x="66" y="6"/>
                  </a:cxn>
                  <a:cxn ang="0">
                    <a:pos x="66" y="4"/>
                  </a:cxn>
                  <a:cxn ang="0">
                    <a:pos x="66" y="3"/>
                  </a:cxn>
                  <a:cxn ang="0">
                    <a:pos x="65" y="2"/>
                  </a:cxn>
                  <a:cxn ang="0">
                    <a:pos x="63" y="1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60" y="1"/>
                  </a:cxn>
                </a:cxnLst>
                <a:rect l="0" t="0" r="r" b="b"/>
                <a:pathLst>
                  <a:path w="66" h="99">
                    <a:moveTo>
                      <a:pt x="60" y="1"/>
                    </a:moveTo>
                    <a:lnTo>
                      <a:pt x="60" y="1"/>
                    </a:lnTo>
                    <a:lnTo>
                      <a:pt x="54" y="4"/>
                    </a:lnTo>
                    <a:lnTo>
                      <a:pt x="50" y="8"/>
                    </a:lnTo>
                    <a:lnTo>
                      <a:pt x="46" y="12"/>
                    </a:lnTo>
                    <a:lnTo>
                      <a:pt x="43" y="16"/>
                    </a:lnTo>
                    <a:lnTo>
                      <a:pt x="38" y="27"/>
                    </a:lnTo>
                    <a:lnTo>
                      <a:pt x="34" y="38"/>
                    </a:lnTo>
                    <a:lnTo>
                      <a:pt x="34" y="38"/>
                    </a:lnTo>
                    <a:lnTo>
                      <a:pt x="30" y="47"/>
                    </a:lnTo>
                    <a:lnTo>
                      <a:pt x="26" y="56"/>
                    </a:lnTo>
                    <a:lnTo>
                      <a:pt x="21" y="63"/>
                    </a:lnTo>
                    <a:lnTo>
                      <a:pt x="15" y="71"/>
                    </a:lnTo>
                    <a:lnTo>
                      <a:pt x="15" y="71"/>
                    </a:lnTo>
                    <a:lnTo>
                      <a:pt x="7" y="81"/>
                    </a:lnTo>
                    <a:lnTo>
                      <a:pt x="3" y="8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0" y="96"/>
                    </a:lnTo>
                    <a:lnTo>
                      <a:pt x="0" y="98"/>
                    </a:lnTo>
                    <a:lnTo>
                      <a:pt x="2" y="99"/>
                    </a:lnTo>
                    <a:lnTo>
                      <a:pt x="3" y="99"/>
                    </a:lnTo>
                    <a:lnTo>
                      <a:pt x="7" y="99"/>
                    </a:lnTo>
                    <a:lnTo>
                      <a:pt x="8" y="98"/>
                    </a:lnTo>
                    <a:lnTo>
                      <a:pt x="9" y="97"/>
                    </a:lnTo>
                    <a:lnTo>
                      <a:pt x="9" y="97"/>
                    </a:lnTo>
                    <a:lnTo>
                      <a:pt x="12" y="92"/>
                    </a:lnTo>
                    <a:lnTo>
                      <a:pt x="15" y="87"/>
                    </a:lnTo>
                    <a:lnTo>
                      <a:pt x="24" y="77"/>
                    </a:lnTo>
                    <a:lnTo>
                      <a:pt x="33" y="68"/>
                    </a:lnTo>
                    <a:lnTo>
                      <a:pt x="36" y="64"/>
                    </a:lnTo>
                    <a:lnTo>
                      <a:pt x="38" y="59"/>
                    </a:lnTo>
                    <a:lnTo>
                      <a:pt x="38" y="59"/>
                    </a:lnTo>
                    <a:lnTo>
                      <a:pt x="41" y="44"/>
                    </a:lnTo>
                    <a:lnTo>
                      <a:pt x="46" y="31"/>
                    </a:lnTo>
                    <a:lnTo>
                      <a:pt x="49" y="24"/>
                    </a:lnTo>
                    <a:lnTo>
                      <a:pt x="53" y="18"/>
                    </a:lnTo>
                    <a:lnTo>
                      <a:pt x="58" y="13"/>
                    </a:lnTo>
                    <a:lnTo>
                      <a:pt x="64" y="9"/>
                    </a:lnTo>
                    <a:lnTo>
                      <a:pt x="64" y="9"/>
                    </a:lnTo>
                    <a:lnTo>
                      <a:pt x="66" y="8"/>
                    </a:lnTo>
                    <a:lnTo>
                      <a:pt x="66" y="6"/>
                    </a:lnTo>
                    <a:lnTo>
                      <a:pt x="66" y="4"/>
                    </a:lnTo>
                    <a:lnTo>
                      <a:pt x="66" y="3"/>
                    </a:lnTo>
                    <a:lnTo>
                      <a:pt x="65" y="2"/>
                    </a:lnTo>
                    <a:lnTo>
                      <a:pt x="63" y="1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596"/>
              <p:cNvSpPr/>
              <p:nvPr/>
            </p:nvSpPr>
            <p:spPr bwMode="auto">
              <a:xfrm>
                <a:off x="6548438" y="4591050"/>
                <a:ext cx="85725" cy="146050"/>
              </a:xfrm>
              <a:custGeom>
                <a:avLst/>
                <a:gdLst/>
                <a:ahLst/>
                <a:cxnLst>
                  <a:cxn ang="0">
                    <a:pos x="153" y="3"/>
                  </a:cxn>
                  <a:cxn ang="0">
                    <a:pos x="147" y="10"/>
                  </a:cxn>
                  <a:cxn ang="0">
                    <a:pos x="141" y="17"/>
                  </a:cxn>
                  <a:cxn ang="0">
                    <a:pos x="137" y="25"/>
                  </a:cxn>
                  <a:cxn ang="0">
                    <a:pos x="119" y="49"/>
                  </a:cxn>
                  <a:cxn ang="0">
                    <a:pos x="106" y="69"/>
                  </a:cxn>
                  <a:cxn ang="0">
                    <a:pos x="69" y="129"/>
                  </a:cxn>
                  <a:cxn ang="0">
                    <a:pos x="57" y="148"/>
                  </a:cxn>
                  <a:cxn ang="0">
                    <a:pos x="28" y="209"/>
                  </a:cxn>
                  <a:cxn ang="0">
                    <a:pos x="20" y="224"/>
                  </a:cxn>
                  <a:cxn ang="0">
                    <a:pos x="7" y="246"/>
                  </a:cxn>
                  <a:cxn ang="0">
                    <a:pos x="1" y="261"/>
                  </a:cxn>
                  <a:cxn ang="0">
                    <a:pos x="0" y="271"/>
                  </a:cxn>
                  <a:cxn ang="0">
                    <a:pos x="1" y="274"/>
                  </a:cxn>
                  <a:cxn ang="0">
                    <a:pos x="4" y="275"/>
                  </a:cxn>
                  <a:cxn ang="0">
                    <a:pos x="10" y="273"/>
                  </a:cxn>
                  <a:cxn ang="0">
                    <a:pos x="10" y="271"/>
                  </a:cxn>
                  <a:cxn ang="0">
                    <a:pos x="13" y="258"/>
                  </a:cxn>
                  <a:cxn ang="0">
                    <a:pos x="22" y="237"/>
                  </a:cxn>
                  <a:cxn ang="0">
                    <a:pos x="29" y="226"/>
                  </a:cxn>
                  <a:cxn ang="0">
                    <a:pos x="39" y="210"/>
                  </a:cxn>
                  <a:cxn ang="0">
                    <a:pos x="46" y="191"/>
                  </a:cxn>
                  <a:cxn ang="0">
                    <a:pos x="64" y="156"/>
                  </a:cxn>
                  <a:cxn ang="0">
                    <a:pos x="85" y="121"/>
                  </a:cxn>
                  <a:cxn ang="0">
                    <a:pos x="108" y="83"/>
                  </a:cxn>
                  <a:cxn ang="0">
                    <a:pos x="133" y="47"/>
                  </a:cxn>
                  <a:cxn ang="0">
                    <a:pos x="142" y="34"/>
                  </a:cxn>
                  <a:cxn ang="0">
                    <a:pos x="149" y="21"/>
                  </a:cxn>
                  <a:cxn ang="0">
                    <a:pos x="153" y="17"/>
                  </a:cxn>
                  <a:cxn ang="0">
                    <a:pos x="159" y="10"/>
                  </a:cxn>
                  <a:cxn ang="0">
                    <a:pos x="162" y="5"/>
                  </a:cxn>
                  <a:cxn ang="0">
                    <a:pos x="162" y="2"/>
                  </a:cxn>
                  <a:cxn ang="0">
                    <a:pos x="159" y="0"/>
                  </a:cxn>
                  <a:cxn ang="0">
                    <a:pos x="154" y="1"/>
                  </a:cxn>
                  <a:cxn ang="0">
                    <a:pos x="153" y="3"/>
                  </a:cxn>
                </a:cxnLst>
                <a:rect l="0" t="0" r="r" b="b"/>
                <a:pathLst>
                  <a:path w="162" h="275">
                    <a:moveTo>
                      <a:pt x="153" y="3"/>
                    </a:moveTo>
                    <a:lnTo>
                      <a:pt x="153" y="3"/>
                    </a:lnTo>
                    <a:lnTo>
                      <a:pt x="150" y="6"/>
                    </a:lnTo>
                    <a:lnTo>
                      <a:pt x="147" y="10"/>
                    </a:lnTo>
                    <a:lnTo>
                      <a:pt x="144" y="13"/>
                    </a:lnTo>
                    <a:lnTo>
                      <a:pt x="141" y="17"/>
                    </a:lnTo>
                    <a:lnTo>
                      <a:pt x="141" y="17"/>
                    </a:lnTo>
                    <a:lnTo>
                      <a:pt x="137" y="25"/>
                    </a:lnTo>
                    <a:lnTo>
                      <a:pt x="131" y="33"/>
                    </a:lnTo>
                    <a:lnTo>
                      <a:pt x="119" y="49"/>
                    </a:lnTo>
                    <a:lnTo>
                      <a:pt x="119" y="49"/>
                    </a:lnTo>
                    <a:lnTo>
                      <a:pt x="106" y="69"/>
                    </a:lnTo>
                    <a:lnTo>
                      <a:pt x="93" y="88"/>
                    </a:lnTo>
                    <a:lnTo>
                      <a:pt x="69" y="129"/>
                    </a:lnTo>
                    <a:lnTo>
                      <a:pt x="69" y="129"/>
                    </a:lnTo>
                    <a:lnTo>
                      <a:pt x="57" y="148"/>
                    </a:lnTo>
                    <a:lnTo>
                      <a:pt x="47" y="168"/>
                    </a:lnTo>
                    <a:lnTo>
                      <a:pt x="28" y="209"/>
                    </a:lnTo>
                    <a:lnTo>
                      <a:pt x="28" y="209"/>
                    </a:lnTo>
                    <a:lnTo>
                      <a:pt x="20" y="224"/>
                    </a:lnTo>
                    <a:lnTo>
                      <a:pt x="12" y="239"/>
                    </a:lnTo>
                    <a:lnTo>
                      <a:pt x="7" y="246"/>
                    </a:lnTo>
                    <a:lnTo>
                      <a:pt x="4" y="254"/>
                    </a:lnTo>
                    <a:lnTo>
                      <a:pt x="1" y="261"/>
                    </a:lnTo>
                    <a:lnTo>
                      <a:pt x="0" y="271"/>
                    </a:lnTo>
                    <a:lnTo>
                      <a:pt x="0" y="271"/>
                    </a:lnTo>
                    <a:lnTo>
                      <a:pt x="0" y="273"/>
                    </a:lnTo>
                    <a:lnTo>
                      <a:pt x="1" y="274"/>
                    </a:lnTo>
                    <a:lnTo>
                      <a:pt x="3" y="275"/>
                    </a:lnTo>
                    <a:lnTo>
                      <a:pt x="4" y="275"/>
                    </a:lnTo>
                    <a:lnTo>
                      <a:pt x="7" y="274"/>
                    </a:lnTo>
                    <a:lnTo>
                      <a:pt x="10" y="273"/>
                    </a:lnTo>
                    <a:lnTo>
                      <a:pt x="10" y="271"/>
                    </a:lnTo>
                    <a:lnTo>
                      <a:pt x="10" y="271"/>
                    </a:lnTo>
                    <a:lnTo>
                      <a:pt x="11" y="265"/>
                    </a:lnTo>
                    <a:lnTo>
                      <a:pt x="13" y="258"/>
                    </a:lnTo>
                    <a:lnTo>
                      <a:pt x="17" y="247"/>
                    </a:lnTo>
                    <a:lnTo>
                      <a:pt x="22" y="237"/>
                    </a:lnTo>
                    <a:lnTo>
                      <a:pt x="29" y="226"/>
                    </a:lnTo>
                    <a:lnTo>
                      <a:pt x="29" y="226"/>
                    </a:lnTo>
                    <a:lnTo>
                      <a:pt x="34" y="218"/>
                    </a:lnTo>
                    <a:lnTo>
                      <a:pt x="39" y="210"/>
                    </a:lnTo>
                    <a:lnTo>
                      <a:pt x="46" y="191"/>
                    </a:lnTo>
                    <a:lnTo>
                      <a:pt x="46" y="191"/>
                    </a:lnTo>
                    <a:lnTo>
                      <a:pt x="55" y="173"/>
                    </a:lnTo>
                    <a:lnTo>
                      <a:pt x="64" y="156"/>
                    </a:lnTo>
                    <a:lnTo>
                      <a:pt x="75" y="138"/>
                    </a:lnTo>
                    <a:lnTo>
                      <a:pt x="85" y="121"/>
                    </a:lnTo>
                    <a:lnTo>
                      <a:pt x="85" y="121"/>
                    </a:lnTo>
                    <a:lnTo>
                      <a:pt x="108" y="83"/>
                    </a:lnTo>
                    <a:lnTo>
                      <a:pt x="120" y="65"/>
                    </a:lnTo>
                    <a:lnTo>
                      <a:pt x="133" y="47"/>
                    </a:lnTo>
                    <a:lnTo>
                      <a:pt x="133" y="47"/>
                    </a:lnTo>
                    <a:lnTo>
                      <a:pt x="142" y="34"/>
                    </a:lnTo>
                    <a:lnTo>
                      <a:pt x="146" y="28"/>
                    </a:lnTo>
                    <a:lnTo>
                      <a:pt x="149" y="21"/>
                    </a:lnTo>
                    <a:lnTo>
                      <a:pt x="149" y="21"/>
                    </a:lnTo>
                    <a:lnTo>
                      <a:pt x="153" y="17"/>
                    </a:lnTo>
                    <a:lnTo>
                      <a:pt x="156" y="14"/>
                    </a:lnTo>
                    <a:lnTo>
                      <a:pt x="159" y="10"/>
                    </a:lnTo>
                    <a:lnTo>
                      <a:pt x="162" y="5"/>
                    </a:lnTo>
                    <a:lnTo>
                      <a:pt x="162" y="5"/>
                    </a:lnTo>
                    <a:lnTo>
                      <a:pt x="162" y="3"/>
                    </a:lnTo>
                    <a:lnTo>
                      <a:pt x="162" y="2"/>
                    </a:lnTo>
                    <a:lnTo>
                      <a:pt x="161" y="1"/>
                    </a:lnTo>
                    <a:lnTo>
                      <a:pt x="159" y="0"/>
                    </a:lnTo>
                    <a:lnTo>
                      <a:pt x="156" y="0"/>
                    </a:lnTo>
                    <a:lnTo>
                      <a:pt x="154" y="1"/>
                    </a:lnTo>
                    <a:lnTo>
                      <a:pt x="153" y="3"/>
                    </a:lnTo>
                    <a:lnTo>
                      <a:pt x="15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597"/>
              <p:cNvSpPr/>
              <p:nvPr/>
            </p:nvSpPr>
            <p:spPr bwMode="auto">
              <a:xfrm>
                <a:off x="6573838" y="4587875"/>
                <a:ext cx="95250" cy="158750"/>
              </a:xfrm>
              <a:custGeom>
                <a:avLst/>
                <a:gdLst/>
                <a:ahLst/>
                <a:cxnLst>
                  <a:cxn ang="0">
                    <a:pos x="171" y="3"/>
                  </a:cxn>
                  <a:cxn ang="0">
                    <a:pos x="171" y="3"/>
                  </a:cxn>
                  <a:cxn ang="0">
                    <a:pos x="168" y="13"/>
                  </a:cxn>
                  <a:cxn ang="0">
                    <a:pos x="164" y="22"/>
                  </a:cxn>
                  <a:cxn ang="0">
                    <a:pos x="152" y="38"/>
                  </a:cxn>
                  <a:cxn ang="0">
                    <a:pos x="141" y="56"/>
                  </a:cxn>
                  <a:cxn ang="0">
                    <a:pos x="130" y="73"/>
                  </a:cxn>
                  <a:cxn ang="0">
                    <a:pos x="130" y="73"/>
                  </a:cxn>
                  <a:cxn ang="0">
                    <a:pos x="111" y="111"/>
                  </a:cxn>
                  <a:cxn ang="0">
                    <a:pos x="91" y="149"/>
                  </a:cxn>
                  <a:cxn ang="0">
                    <a:pos x="91" y="149"/>
                  </a:cxn>
                  <a:cxn ang="0">
                    <a:pos x="81" y="167"/>
                  </a:cxn>
                  <a:cxn ang="0">
                    <a:pos x="69" y="185"/>
                  </a:cxn>
                  <a:cxn ang="0">
                    <a:pos x="47" y="219"/>
                  </a:cxn>
                  <a:cxn ang="0">
                    <a:pos x="47" y="219"/>
                  </a:cxn>
                  <a:cxn ang="0">
                    <a:pos x="35" y="234"/>
                  </a:cxn>
                  <a:cxn ang="0">
                    <a:pos x="30" y="242"/>
                  </a:cxn>
                  <a:cxn ang="0">
                    <a:pos x="25" y="250"/>
                  </a:cxn>
                  <a:cxn ang="0">
                    <a:pos x="25" y="250"/>
                  </a:cxn>
                  <a:cxn ang="0">
                    <a:pos x="12" y="271"/>
                  </a:cxn>
                  <a:cxn ang="0">
                    <a:pos x="1" y="292"/>
                  </a:cxn>
                  <a:cxn ang="0">
                    <a:pos x="1" y="292"/>
                  </a:cxn>
                  <a:cxn ang="0">
                    <a:pos x="0" y="294"/>
                  </a:cxn>
                  <a:cxn ang="0">
                    <a:pos x="0" y="297"/>
                  </a:cxn>
                  <a:cxn ang="0">
                    <a:pos x="1" y="298"/>
                  </a:cxn>
                  <a:cxn ang="0">
                    <a:pos x="2" y="299"/>
                  </a:cxn>
                  <a:cxn ang="0">
                    <a:pos x="4" y="300"/>
                  </a:cxn>
                  <a:cxn ang="0">
                    <a:pos x="6" y="300"/>
                  </a:cxn>
                  <a:cxn ang="0">
                    <a:pos x="7" y="299"/>
                  </a:cxn>
                  <a:cxn ang="0">
                    <a:pos x="8" y="298"/>
                  </a:cxn>
                  <a:cxn ang="0">
                    <a:pos x="8" y="298"/>
                  </a:cxn>
                  <a:cxn ang="0">
                    <a:pos x="53" y="225"/>
                  </a:cxn>
                  <a:cxn ang="0">
                    <a:pos x="76" y="190"/>
                  </a:cxn>
                  <a:cxn ang="0">
                    <a:pos x="99" y="155"/>
                  </a:cxn>
                  <a:cxn ang="0">
                    <a:pos x="99" y="155"/>
                  </a:cxn>
                  <a:cxn ang="0">
                    <a:pos x="106" y="144"/>
                  </a:cxn>
                  <a:cxn ang="0">
                    <a:pos x="112" y="135"/>
                  </a:cxn>
                  <a:cxn ang="0">
                    <a:pos x="122" y="113"/>
                  </a:cxn>
                  <a:cxn ang="0">
                    <a:pos x="133" y="91"/>
                  </a:cxn>
                  <a:cxn ang="0">
                    <a:pos x="143" y="70"/>
                  </a:cxn>
                  <a:cxn ang="0">
                    <a:pos x="143" y="70"/>
                  </a:cxn>
                  <a:cxn ang="0">
                    <a:pos x="152" y="54"/>
                  </a:cxn>
                  <a:cxn ang="0">
                    <a:pos x="164" y="38"/>
                  </a:cxn>
                  <a:cxn ang="0">
                    <a:pos x="173" y="23"/>
                  </a:cxn>
                  <a:cxn ang="0">
                    <a:pos x="177" y="15"/>
                  </a:cxn>
                  <a:cxn ang="0">
                    <a:pos x="180" y="6"/>
                  </a:cxn>
                  <a:cxn ang="0">
                    <a:pos x="180" y="6"/>
                  </a:cxn>
                  <a:cxn ang="0">
                    <a:pos x="180" y="4"/>
                  </a:cxn>
                  <a:cxn ang="0">
                    <a:pos x="180" y="2"/>
                  </a:cxn>
                  <a:cxn ang="0">
                    <a:pos x="179" y="1"/>
                  </a:cxn>
                  <a:cxn ang="0">
                    <a:pos x="177" y="0"/>
                  </a:cxn>
                  <a:cxn ang="0">
                    <a:pos x="175" y="0"/>
                  </a:cxn>
                  <a:cxn ang="0">
                    <a:pos x="174" y="0"/>
                  </a:cxn>
                  <a:cxn ang="0">
                    <a:pos x="172" y="1"/>
                  </a:cxn>
                  <a:cxn ang="0">
                    <a:pos x="171" y="3"/>
                  </a:cxn>
                  <a:cxn ang="0">
                    <a:pos x="171" y="3"/>
                  </a:cxn>
                </a:cxnLst>
                <a:rect l="0" t="0" r="r" b="b"/>
                <a:pathLst>
                  <a:path w="180" h="300">
                    <a:moveTo>
                      <a:pt x="171" y="3"/>
                    </a:moveTo>
                    <a:lnTo>
                      <a:pt x="171" y="3"/>
                    </a:lnTo>
                    <a:lnTo>
                      <a:pt x="168" y="13"/>
                    </a:lnTo>
                    <a:lnTo>
                      <a:pt x="164" y="22"/>
                    </a:lnTo>
                    <a:lnTo>
                      <a:pt x="152" y="38"/>
                    </a:lnTo>
                    <a:lnTo>
                      <a:pt x="141" y="56"/>
                    </a:lnTo>
                    <a:lnTo>
                      <a:pt x="130" y="73"/>
                    </a:lnTo>
                    <a:lnTo>
                      <a:pt x="130" y="73"/>
                    </a:lnTo>
                    <a:lnTo>
                      <a:pt x="111" y="111"/>
                    </a:lnTo>
                    <a:lnTo>
                      <a:pt x="91" y="149"/>
                    </a:lnTo>
                    <a:lnTo>
                      <a:pt x="91" y="149"/>
                    </a:lnTo>
                    <a:lnTo>
                      <a:pt x="81" y="167"/>
                    </a:lnTo>
                    <a:lnTo>
                      <a:pt x="69" y="185"/>
                    </a:lnTo>
                    <a:lnTo>
                      <a:pt x="47" y="219"/>
                    </a:lnTo>
                    <a:lnTo>
                      <a:pt x="47" y="219"/>
                    </a:lnTo>
                    <a:lnTo>
                      <a:pt x="35" y="234"/>
                    </a:lnTo>
                    <a:lnTo>
                      <a:pt x="30" y="242"/>
                    </a:lnTo>
                    <a:lnTo>
                      <a:pt x="25" y="250"/>
                    </a:lnTo>
                    <a:lnTo>
                      <a:pt x="25" y="250"/>
                    </a:lnTo>
                    <a:lnTo>
                      <a:pt x="12" y="271"/>
                    </a:lnTo>
                    <a:lnTo>
                      <a:pt x="1" y="292"/>
                    </a:lnTo>
                    <a:lnTo>
                      <a:pt x="1" y="292"/>
                    </a:lnTo>
                    <a:lnTo>
                      <a:pt x="0" y="294"/>
                    </a:lnTo>
                    <a:lnTo>
                      <a:pt x="0" y="297"/>
                    </a:lnTo>
                    <a:lnTo>
                      <a:pt x="1" y="298"/>
                    </a:lnTo>
                    <a:lnTo>
                      <a:pt x="2" y="299"/>
                    </a:lnTo>
                    <a:lnTo>
                      <a:pt x="4" y="300"/>
                    </a:lnTo>
                    <a:lnTo>
                      <a:pt x="6" y="300"/>
                    </a:lnTo>
                    <a:lnTo>
                      <a:pt x="7" y="299"/>
                    </a:lnTo>
                    <a:lnTo>
                      <a:pt x="8" y="298"/>
                    </a:lnTo>
                    <a:lnTo>
                      <a:pt x="8" y="298"/>
                    </a:lnTo>
                    <a:lnTo>
                      <a:pt x="53" y="225"/>
                    </a:lnTo>
                    <a:lnTo>
                      <a:pt x="76" y="190"/>
                    </a:lnTo>
                    <a:lnTo>
                      <a:pt x="99" y="155"/>
                    </a:lnTo>
                    <a:lnTo>
                      <a:pt x="99" y="155"/>
                    </a:lnTo>
                    <a:lnTo>
                      <a:pt x="106" y="144"/>
                    </a:lnTo>
                    <a:lnTo>
                      <a:pt x="112" y="135"/>
                    </a:lnTo>
                    <a:lnTo>
                      <a:pt x="122" y="113"/>
                    </a:lnTo>
                    <a:lnTo>
                      <a:pt x="133" y="91"/>
                    </a:lnTo>
                    <a:lnTo>
                      <a:pt x="143" y="70"/>
                    </a:lnTo>
                    <a:lnTo>
                      <a:pt x="143" y="70"/>
                    </a:lnTo>
                    <a:lnTo>
                      <a:pt x="152" y="54"/>
                    </a:lnTo>
                    <a:lnTo>
                      <a:pt x="164" y="38"/>
                    </a:lnTo>
                    <a:lnTo>
                      <a:pt x="173" y="23"/>
                    </a:lnTo>
                    <a:lnTo>
                      <a:pt x="177" y="15"/>
                    </a:lnTo>
                    <a:lnTo>
                      <a:pt x="180" y="6"/>
                    </a:lnTo>
                    <a:lnTo>
                      <a:pt x="180" y="6"/>
                    </a:lnTo>
                    <a:lnTo>
                      <a:pt x="180" y="4"/>
                    </a:lnTo>
                    <a:lnTo>
                      <a:pt x="180" y="2"/>
                    </a:lnTo>
                    <a:lnTo>
                      <a:pt x="179" y="1"/>
                    </a:lnTo>
                    <a:lnTo>
                      <a:pt x="177" y="0"/>
                    </a:lnTo>
                    <a:lnTo>
                      <a:pt x="175" y="0"/>
                    </a:lnTo>
                    <a:lnTo>
                      <a:pt x="174" y="0"/>
                    </a:lnTo>
                    <a:lnTo>
                      <a:pt x="172" y="1"/>
                    </a:lnTo>
                    <a:lnTo>
                      <a:pt x="171" y="3"/>
                    </a:lnTo>
                    <a:lnTo>
                      <a:pt x="17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598"/>
              <p:cNvSpPr/>
              <p:nvPr/>
            </p:nvSpPr>
            <p:spPr bwMode="auto">
              <a:xfrm>
                <a:off x="6618288" y="4578350"/>
                <a:ext cx="93663" cy="158750"/>
              </a:xfrm>
              <a:custGeom>
                <a:avLst/>
                <a:gdLst/>
                <a:ahLst/>
                <a:cxnLst>
                  <a:cxn ang="0">
                    <a:pos x="167" y="4"/>
                  </a:cxn>
                  <a:cxn ang="0">
                    <a:pos x="156" y="20"/>
                  </a:cxn>
                  <a:cxn ang="0">
                    <a:pos x="143" y="36"/>
                  </a:cxn>
                  <a:cxn ang="0">
                    <a:pos x="138" y="43"/>
                  </a:cxn>
                  <a:cxn ang="0">
                    <a:pos x="125" y="65"/>
                  </a:cxn>
                  <a:cxn ang="0">
                    <a:pos x="105" y="102"/>
                  </a:cxn>
                  <a:cxn ang="0">
                    <a:pos x="86" y="141"/>
                  </a:cxn>
                  <a:cxn ang="0">
                    <a:pos x="69" y="179"/>
                  </a:cxn>
                  <a:cxn ang="0">
                    <a:pos x="50" y="215"/>
                  </a:cxn>
                  <a:cxn ang="0">
                    <a:pos x="39" y="232"/>
                  </a:cxn>
                  <a:cxn ang="0">
                    <a:pos x="28" y="249"/>
                  </a:cxn>
                  <a:cxn ang="0">
                    <a:pos x="15" y="271"/>
                  </a:cxn>
                  <a:cxn ang="0">
                    <a:pos x="1" y="293"/>
                  </a:cxn>
                  <a:cxn ang="0">
                    <a:pos x="0" y="294"/>
                  </a:cxn>
                  <a:cxn ang="0">
                    <a:pos x="0" y="298"/>
                  </a:cxn>
                  <a:cxn ang="0">
                    <a:pos x="3" y="300"/>
                  </a:cxn>
                  <a:cxn ang="0">
                    <a:pos x="6" y="300"/>
                  </a:cxn>
                  <a:cxn ang="0">
                    <a:pos x="7" y="299"/>
                  </a:cxn>
                  <a:cxn ang="0">
                    <a:pos x="19" y="285"/>
                  </a:cxn>
                  <a:cxn ang="0">
                    <a:pos x="36" y="255"/>
                  </a:cxn>
                  <a:cxn ang="0">
                    <a:pos x="46" y="241"/>
                  </a:cxn>
                  <a:cxn ang="0">
                    <a:pos x="68" y="201"/>
                  </a:cxn>
                  <a:cxn ang="0">
                    <a:pos x="88" y="160"/>
                  </a:cxn>
                  <a:cxn ang="0">
                    <a:pos x="108" y="119"/>
                  </a:cxn>
                  <a:cxn ang="0">
                    <a:pos x="128" y="77"/>
                  </a:cxn>
                  <a:cxn ang="0">
                    <a:pos x="141" y="56"/>
                  </a:cxn>
                  <a:cxn ang="0">
                    <a:pos x="154" y="38"/>
                  </a:cxn>
                  <a:cxn ang="0">
                    <a:pos x="161" y="30"/>
                  </a:cxn>
                  <a:cxn ang="0">
                    <a:pos x="171" y="16"/>
                  </a:cxn>
                  <a:cxn ang="0">
                    <a:pos x="175" y="8"/>
                  </a:cxn>
                  <a:cxn ang="0">
                    <a:pos x="175" y="5"/>
                  </a:cxn>
                  <a:cxn ang="0">
                    <a:pos x="171" y="0"/>
                  </a:cxn>
                  <a:cxn ang="0">
                    <a:pos x="168" y="1"/>
                  </a:cxn>
                  <a:cxn ang="0">
                    <a:pos x="167" y="4"/>
                  </a:cxn>
                </a:cxnLst>
                <a:rect l="0" t="0" r="r" b="b"/>
                <a:pathLst>
                  <a:path w="175" h="301">
                    <a:moveTo>
                      <a:pt x="167" y="4"/>
                    </a:moveTo>
                    <a:lnTo>
                      <a:pt x="167" y="4"/>
                    </a:lnTo>
                    <a:lnTo>
                      <a:pt x="162" y="12"/>
                    </a:lnTo>
                    <a:lnTo>
                      <a:pt x="156" y="20"/>
                    </a:lnTo>
                    <a:lnTo>
                      <a:pt x="150" y="28"/>
                    </a:lnTo>
                    <a:lnTo>
                      <a:pt x="143" y="36"/>
                    </a:lnTo>
                    <a:lnTo>
                      <a:pt x="143" y="36"/>
                    </a:lnTo>
                    <a:lnTo>
                      <a:pt x="138" y="43"/>
                    </a:lnTo>
                    <a:lnTo>
                      <a:pt x="134" y="49"/>
                    </a:lnTo>
                    <a:lnTo>
                      <a:pt x="125" y="65"/>
                    </a:lnTo>
                    <a:lnTo>
                      <a:pt x="125" y="65"/>
                    </a:lnTo>
                    <a:lnTo>
                      <a:pt x="105" y="102"/>
                    </a:lnTo>
                    <a:lnTo>
                      <a:pt x="95" y="122"/>
                    </a:lnTo>
                    <a:lnTo>
                      <a:pt x="86" y="141"/>
                    </a:lnTo>
                    <a:lnTo>
                      <a:pt x="86" y="141"/>
                    </a:lnTo>
                    <a:lnTo>
                      <a:pt x="69" y="179"/>
                    </a:lnTo>
                    <a:lnTo>
                      <a:pt x="60" y="196"/>
                    </a:lnTo>
                    <a:lnTo>
                      <a:pt x="50" y="215"/>
                    </a:lnTo>
                    <a:lnTo>
                      <a:pt x="50" y="215"/>
                    </a:lnTo>
                    <a:lnTo>
                      <a:pt x="39" y="232"/>
                    </a:lnTo>
                    <a:lnTo>
                      <a:pt x="28" y="249"/>
                    </a:lnTo>
                    <a:lnTo>
                      <a:pt x="28" y="249"/>
                    </a:lnTo>
                    <a:lnTo>
                      <a:pt x="22" y="260"/>
                    </a:lnTo>
                    <a:lnTo>
                      <a:pt x="15" y="271"/>
                    </a:lnTo>
                    <a:lnTo>
                      <a:pt x="9" y="282"/>
                    </a:lnTo>
                    <a:lnTo>
                      <a:pt x="1" y="293"/>
                    </a:lnTo>
                    <a:lnTo>
                      <a:pt x="1" y="293"/>
                    </a:lnTo>
                    <a:lnTo>
                      <a:pt x="0" y="294"/>
                    </a:lnTo>
                    <a:lnTo>
                      <a:pt x="0" y="296"/>
                    </a:lnTo>
                    <a:lnTo>
                      <a:pt x="0" y="298"/>
                    </a:lnTo>
                    <a:lnTo>
                      <a:pt x="1" y="299"/>
                    </a:lnTo>
                    <a:lnTo>
                      <a:pt x="3" y="300"/>
                    </a:lnTo>
                    <a:lnTo>
                      <a:pt x="4" y="301"/>
                    </a:lnTo>
                    <a:lnTo>
                      <a:pt x="6" y="300"/>
                    </a:lnTo>
                    <a:lnTo>
                      <a:pt x="7" y="299"/>
                    </a:lnTo>
                    <a:lnTo>
                      <a:pt x="7" y="299"/>
                    </a:lnTo>
                    <a:lnTo>
                      <a:pt x="13" y="293"/>
                    </a:lnTo>
                    <a:lnTo>
                      <a:pt x="19" y="285"/>
                    </a:lnTo>
                    <a:lnTo>
                      <a:pt x="28" y="271"/>
                    </a:lnTo>
                    <a:lnTo>
                      <a:pt x="36" y="255"/>
                    </a:lnTo>
                    <a:lnTo>
                      <a:pt x="46" y="241"/>
                    </a:lnTo>
                    <a:lnTo>
                      <a:pt x="46" y="241"/>
                    </a:lnTo>
                    <a:lnTo>
                      <a:pt x="57" y="221"/>
                    </a:lnTo>
                    <a:lnTo>
                      <a:pt x="68" y="201"/>
                    </a:lnTo>
                    <a:lnTo>
                      <a:pt x="79" y="181"/>
                    </a:lnTo>
                    <a:lnTo>
                      <a:pt x="88" y="160"/>
                    </a:lnTo>
                    <a:lnTo>
                      <a:pt x="88" y="160"/>
                    </a:lnTo>
                    <a:lnTo>
                      <a:pt x="108" y="119"/>
                    </a:lnTo>
                    <a:lnTo>
                      <a:pt x="118" y="98"/>
                    </a:lnTo>
                    <a:lnTo>
                      <a:pt x="128" y="77"/>
                    </a:lnTo>
                    <a:lnTo>
                      <a:pt x="128" y="77"/>
                    </a:lnTo>
                    <a:lnTo>
                      <a:pt x="141" y="56"/>
                    </a:lnTo>
                    <a:lnTo>
                      <a:pt x="147" y="47"/>
                    </a:lnTo>
                    <a:lnTo>
                      <a:pt x="154" y="38"/>
                    </a:lnTo>
                    <a:lnTo>
                      <a:pt x="154" y="38"/>
                    </a:lnTo>
                    <a:lnTo>
                      <a:pt x="161" y="30"/>
                    </a:lnTo>
                    <a:lnTo>
                      <a:pt x="166" y="24"/>
                    </a:lnTo>
                    <a:lnTo>
                      <a:pt x="171" y="16"/>
                    </a:lnTo>
                    <a:lnTo>
                      <a:pt x="175" y="8"/>
                    </a:lnTo>
                    <a:lnTo>
                      <a:pt x="175" y="8"/>
                    </a:lnTo>
                    <a:lnTo>
                      <a:pt x="175" y="6"/>
                    </a:lnTo>
                    <a:lnTo>
                      <a:pt x="175" y="5"/>
                    </a:lnTo>
                    <a:lnTo>
                      <a:pt x="173" y="1"/>
                    </a:lnTo>
                    <a:lnTo>
                      <a:pt x="171" y="0"/>
                    </a:lnTo>
                    <a:lnTo>
                      <a:pt x="169" y="0"/>
                    </a:lnTo>
                    <a:lnTo>
                      <a:pt x="168" y="1"/>
                    </a:lnTo>
                    <a:lnTo>
                      <a:pt x="167" y="4"/>
                    </a:lnTo>
                    <a:lnTo>
                      <a:pt x="16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599"/>
              <p:cNvSpPr/>
              <p:nvPr/>
            </p:nvSpPr>
            <p:spPr bwMode="auto">
              <a:xfrm>
                <a:off x="6648451" y="4540250"/>
                <a:ext cx="128588" cy="206375"/>
              </a:xfrm>
              <a:custGeom>
                <a:avLst/>
                <a:gdLst/>
                <a:ahLst/>
                <a:cxnLst>
                  <a:cxn ang="0">
                    <a:pos x="233" y="4"/>
                  </a:cxn>
                  <a:cxn ang="0">
                    <a:pos x="233" y="4"/>
                  </a:cxn>
                  <a:cxn ang="0">
                    <a:pos x="231" y="11"/>
                  </a:cxn>
                  <a:cxn ang="0">
                    <a:pos x="229" y="18"/>
                  </a:cxn>
                  <a:cxn ang="0">
                    <a:pos x="227" y="23"/>
                  </a:cxn>
                  <a:cxn ang="0">
                    <a:pos x="223" y="29"/>
                  </a:cxn>
                  <a:cxn ang="0">
                    <a:pos x="214" y="39"/>
                  </a:cxn>
                  <a:cxn ang="0">
                    <a:pos x="205" y="49"/>
                  </a:cxn>
                  <a:cxn ang="0">
                    <a:pos x="205" y="49"/>
                  </a:cxn>
                  <a:cxn ang="0">
                    <a:pos x="199" y="57"/>
                  </a:cxn>
                  <a:cxn ang="0">
                    <a:pos x="193" y="68"/>
                  </a:cxn>
                  <a:cxn ang="0">
                    <a:pos x="181" y="89"/>
                  </a:cxn>
                  <a:cxn ang="0">
                    <a:pos x="181" y="89"/>
                  </a:cxn>
                  <a:cxn ang="0">
                    <a:pos x="119" y="192"/>
                  </a:cxn>
                  <a:cxn ang="0">
                    <a:pos x="119" y="192"/>
                  </a:cxn>
                  <a:cxn ang="0">
                    <a:pos x="90" y="239"/>
                  </a:cxn>
                  <a:cxn ang="0">
                    <a:pos x="62" y="288"/>
                  </a:cxn>
                  <a:cxn ang="0">
                    <a:pos x="62" y="288"/>
                  </a:cxn>
                  <a:cxn ang="0">
                    <a:pos x="49" y="313"/>
                  </a:cxn>
                  <a:cxn ang="0">
                    <a:pos x="35" y="337"/>
                  </a:cxn>
                  <a:cxn ang="0">
                    <a:pos x="27" y="348"/>
                  </a:cxn>
                  <a:cxn ang="0">
                    <a:pos x="20" y="360"/>
                  </a:cxn>
                  <a:cxn ang="0">
                    <a:pos x="10" y="371"/>
                  </a:cxn>
                  <a:cxn ang="0">
                    <a:pos x="1" y="381"/>
                  </a:cxn>
                  <a:cxn ang="0">
                    <a:pos x="1" y="381"/>
                  </a:cxn>
                  <a:cxn ang="0">
                    <a:pos x="0" y="383"/>
                  </a:cxn>
                  <a:cxn ang="0">
                    <a:pos x="0" y="385"/>
                  </a:cxn>
                  <a:cxn ang="0">
                    <a:pos x="0" y="387"/>
                  </a:cxn>
                  <a:cxn ang="0">
                    <a:pos x="1" y="389"/>
                  </a:cxn>
                  <a:cxn ang="0">
                    <a:pos x="3" y="390"/>
                  </a:cxn>
                  <a:cxn ang="0">
                    <a:pos x="4" y="390"/>
                  </a:cxn>
                  <a:cxn ang="0">
                    <a:pos x="6" y="390"/>
                  </a:cxn>
                  <a:cxn ang="0">
                    <a:pos x="7" y="389"/>
                  </a:cxn>
                  <a:cxn ang="0">
                    <a:pos x="7" y="389"/>
                  </a:cxn>
                  <a:cxn ang="0">
                    <a:pos x="16" y="378"/>
                  </a:cxn>
                  <a:cxn ang="0">
                    <a:pos x="25" y="368"/>
                  </a:cxn>
                  <a:cxn ang="0">
                    <a:pos x="40" y="346"/>
                  </a:cxn>
                  <a:cxn ang="0">
                    <a:pos x="54" y="323"/>
                  </a:cxn>
                  <a:cxn ang="0">
                    <a:pos x="66" y="300"/>
                  </a:cxn>
                  <a:cxn ang="0">
                    <a:pos x="66" y="300"/>
                  </a:cxn>
                  <a:cxn ang="0">
                    <a:pos x="81" y="274"/>
                  </a:cxn>
                  <a:cxn ang="0">
                    <a:pos x="96" y="248"/>
                  </a:cxn>
                  <a:cxn ang="0">
                    <a:pos x="127" y="197"/>
                  </a:cxn>
                  <a:cxn ang="0">
                    <a:pos x="127" y="197"/>
                  </a:cxn>
                  <a:cxn ang="0">
                    <a:pos x="194" y="86"/>
                  </a:cxn>
                  <a:cxn ang="0">
                    <a:pos x="194" y="86"/>
                  </a:cxn>
                  <a:cxn ang="0">
                    <a:pos x="210" y="61"/>
                  </a:cxn>
                  <a:cxn ang="0">
                    <a:pos x="228" y="37"/>
                  </a:cxn>
                  <a:cxn ang="0">
                    <a:pos x="228" y="37"/>
                  </a:cxn>
                  <a:cxn ang="0">
                    <a:pos x="233" y="30"/>
                  </a:cxn>
                  <a:cxn ang="0">
                    <a:pos x="237" y="22"/>
                  </a:cxn>
                  <a:cxn ang="0">
                    <a:pos x="240" y="13"/>
                  </a:cxn>
                  <a:cxn ang="0">
                    <a:pos x="242" y="4"/>
                  </a:cxn>
                  <a:cxn ang="0">
                    <a:pos x="242" y="4"/>
                  </a:cxn>
                  <a:cxn ang="0">
                    <a:pos x="242" y="2"/>
                  </a:cxn>
                  <a:cxn ang="0">
                    <a:pos x="241" y="1"/>
                  </a:cxn>
                  <a:cxn ang="0">
                    <a:pos x="239" y="0"/>
                  </a:cxn>
                  <a:cxn ang="0">
                    <a:pos x="238" y="0"/>
                  </a:cxn>
                  <a:cxn ang="0">
                    <a:pos x="234" y="1"/>
                  </a:cxn>
                  <a:cxn ang="0">
                    <a:pos x="233" y="2"/>
                  </a:cxn>
                  <a:cxn ang="0">
                    <a:pos x="233" y="4"/>
                  </a:cxn>
                  <a:cxn ang="0">
                    <a:pos x="233" y="4"/>
                  </a:cxn>
                </a:cxnLst>
                <a:rect l="0" t="0" r="r" b="b"/>
                <a:pathLst>
                  <a:path w="242" h="390">
                    <a:moveTo>
                      <a:pt x="233" y="4"/>
                    </a:moveTo>
                    <a:lnTo>
                      <a:pt x="233" y="4"/>
                    </a:lnTo>
                    <a:lnTo>
                      <a:pt x="231" y="11"/>
                    </a:lnTo>
                    <a:lnTo>
                      <a:pt x="229" y="18"/>
                    </a:lnTo>
                    <a:lnTo>
                      <a:pt x="227" y="23"/>
                    </a:lnTo>
                    <a:lnTo>
                      <a:pt x="223" y="29"/>
                    </a:lnTo>
                    <a:lnTo>
                      <a:pt x="214" y="39"/>
                    </a:lnTo>
                    <a:lnTo>
                      <a:pt x="205" y="49"/>
                    </a:lnTo>
                    <a:lnTo>
                      <a:pt x="205" y="49"/>
                    </a:lnTo>
                    <a:lnTo>
                      <a:pt x="199" y="57"/>
                    </a:lnTo>
                    <a:lnTo>
                      <a:pt x="193" y="68"/>
                    </a:lnTo>
                    <a:lnTo>
                      <a:pt x="181" y="89"/>
                    </a:lnTo>
                    <a:lnTo>
                      <a:pt x="181" y="89"/>
                    </a:lnTo>
                    <a:lnTo>
                      <a:pt x="119" y="192"/>
                    </a:lnTo>
                    <a:lnTo>
                      <a:pt x="119" y="192"/>
                    </a:lnTo>
                    <a:lnTo>
                      <a:pt x="90" y="239"/>
                    </a:lnTo>
                    <a:lnTo>
                      <a:pt x="62" y="288"/>
                    </a:lnTo>
                    <a:lnTo>
                      <a:pt x="62" y="288"/>
                    </a:lnTo>
                    <a:lnTo>
                      <a:pt x="49" y="313"/>
                    </a:lnTo>
                    <a:lnTo>
                      <a:pt x="35" y="337"/>
                    </a:lnTo>
                    <a:lnTo>
                      <a:pt x="27" y="348"/>
                    </a:lnTo>
                    <a:lnTo>
                      <a:pt x="20" y="360"/>
                    </a:lnTo>
                    <a:lnTo>
                      <a:pt x="10" y="371"/>
                    </a:lnTo>
                    <a:lnTo>
                      <a:pt x="1" y="381"/>
                    </a:lnTo>
                    <a:lnTo>
                      <a:pt x="1" y="381"/>
                    </a:lnTo>
                    <a:lnTo>
                      <a:pt x="0" y="383"/>
                    </a:lnTo>
                    <a:lnTo>
                      <a:pt x="0" y="385"/>
                    </a:lnTo>
                    <a:lnTo>
                      <a:pt x="0" y="387"/>
                    </a:lnTo>
                    <a:lnTo>
                      <a:pt x="1" y="389"/>
                    </a:lnTo>
                    <a:lnTo>
                      <a:pt x="3" y="390"/>
                    </a:lnTo>
                    <a:lnTo>
                      <a:pt x="4" y="390"/>
                    </a:lnTo>
                    <a:lnTo>
                      <a:pt x="6" y="390"/>
                    </a:lnTo>
                    <a:lnTo>
                      <a:pt x="7" y="389"/>
                    </a:lnTo>
                    <a:lnTo>
                      <a:pt x="7" y="389"/>
                    </a:lnTo>
                    <a:lnTo>
                      <a:pt x="16" y="378"/>
                    </a:lnTo>
                    <a:lnTo>
                      <a:pt x="25" y="368"/>
                    </a:lnTo>
                    <a:lnTo>
                      <a:pt x="40" y="346"/>
                    </a:lnTo>
                    <a:lnTo>
                      <a:pt x="54" y="323"/>
                    </a:lnTo>
                    <a:lnTo>
                      <a:pt x="66" y="300"/>
                    </a:lnTo>
                    <a:lnTo>
                      <a:pt x="66" y="300"/>
                    </a:lnTo>
                    <a:lnTo>
                      <a:pt x="81" y="274"/>
                    </a:lnTo>
                    <a:lnTo>
                      <a:pt x="96" y="248"/>
                    </a:lnTo>
                    <a:lnTo>
                      <a:pt x="127" y="197"/>
                    </a:lnTo>
                    <a:lnTo>
                      <a:pt x="127" y="197"/>
                    </a:lnTo>
                    <a:lnTo>
                      <a:pt x="194" y="86"/>
                    </a:lnTo>
                    <a:lnTo>
                      <a:pt x="194" y="86"/>
                    </a:lnTo>
                    <a:lnTo>
                      <a:pt x="210" y="61"/>
                    </a:lnTo>
                    <a:lnTo>
                      <a:pt x="228" y="37"/>
                    </a:lnTo>
                    <a:lnTo>
                      <a:pt x="228" y="37"/>
                    </a:lnTo>
                    <a:lnTo>
                      <a:pt x="233" y="30"/>
                    </a:lnTo>
                    <a:lnTo>
                      <a:pt x="237" y="22"/>
                    </a:lnTo>
                    <a:lnTo>
                      <a:pt x="240" y="13"/>
                    </a:lnTo>
                    <a:lnTo>
                      <a:pt x="242" y="4"/>
                    </a:lnTo>
                    <a:lnTo>
                      <a:pt x="242" y="4"/>
                    </a:lnTo>
                    <a:lnTo>
                      <a:pt x="242" y="2"/>
                    </a:lnTo>
                    <a:lnTo>
                      <a:pt x="241" y="1"/>
                    </a:lnTo>
                    <a:lnTo>
                      <a:pt x="239" y="0"/>
                    </a:lnTo>
                    <a:lnTo>
                      <a:pt x="238" y="0"/>
                    </a:lnTo>
                    <a:lnTo>
                      <a:pt x="234" y="1"/>
                    </a:lnTo>
                    <a:lnTo>
                      <a:pt x="233" y="2"/>
                    </a:lnTo>
                    <a:lnTo>
                      <a:pt x="233" y="4"/>
                    </a:lnTo>
                    <a:lnTo>
                      <a:pt x="23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600"/>
              <p:cNvSpPr/>
              <p:nvPr/>
            </p:nvSpPr>
            <p:spPr bwMode="auto">
              <a:xfrm>
                <a:off x="6696076" y="4583113"/>
                <a:ext cx="93663" cy="158750"/>
              </a:xfrm>
              <a:custGeom>
                <a:avLst/>
                <a:gdLst/>
                <a:ahLst/>
                <a:cxnLst>
                  <a:cxn ang="0">
                    <a:pos x="168" y="2"/>
                  </a:cxn>
                  <a:cxn ang="0">
                    <a:pos x="168" y="2"/>
                  </a:cxn>
                  <a:cxn ang="0">
                    <a:pos x="156" y="17"/>
                  </a:cxn>
                  <a:cxn ang="0">
                    <a:pos x="145" y="35"/>
                  </a:cxn>
                  <a:cxn ang="0">
                    <a:pos x="135" y="53"/>
                  </a:cxn>
                  <a:cxn ang="0">
                    <a:pos x="127" y="70"/>
                  </a:cxn>
                  <a:cxn ang="0">
                    <a:pos x="109" y="108"/>
                  </a:cxn>
                  <a:cxn ang="0">
                    <a:pos x="101" y="125"/>
                  </a:cxn>
                  <a:cxn ang="0">
                    <a:pos x="92" y="144"/>
                  </a:cxn>
                  <a:cxn ang="0">
                    <a:pos x="92" y="144"/>
                  </a:cxn>
                  <a:cxn ang="0">
                    <a:pos x="81" y="162"/>
                  </a:cxn>
                  <a:cxn ang="0">
                    <a:pos x="70" y="180"/>
                  </a:cxn>
                  <a:cxn ang="0">
                    <a:pos x="46" y="216"/>
                  </a:cxn>
                  <a:cxn ang="0">
                    <a:pos x="46" y="216"/>
                  </a:cxn>
                  <a:cxn ang="0">
                    <a:pos x="40" y="226"/>
                  </a:cxn>
                  <a:cxn ang="0">
                    <a:pos x="35" y="235"/>
                  </a:cxn>
                  <a:cxn ang="0">
                    <a:pos x="25" y="255"/>
                  </a:cxn>
                  <a:cxn ang="0">
                    <a:pos x="15" y="274"/>
                  </a:cxn>
                  <a:cxn ang="0">
                    <a:pos x="8" y="284"/>
                  </a:cxn>
                  <a:cxn ang="0">
                    <a:pos x="1" y="292"/>
                  </a:cxn>
                  <a:cxn ang="0">
                    <a:pos x="1" y="292"/>
                  </a:cxn>
                  <a:cxn ang="0">
                    <a:pos x="0" y="294"/>
                  </a:cxn>
                  <a:cxn ang="0">
                    <a:pos x="0" y="295"/>
                  </a:cxn>
                  <a:cxn ang="0">
                    <a:pos x="0" y="297"/>
                  </a:cxn>
                  <a:cxn ang="0">
                    <a:pos x="1" y="298"/>
                  </a:cxn>
                  <a:cxn ang="0">
                    <a:pos x="3" y="299"/>
                  </a:cxn>
                  <a:cxn ang="0">
                    <a:pos x="4" y="300"/>
                  </a:cxn>
                  <a:cxn ang="0">
                    <a:pos x="6" y="300"/>
                  </a:cxn>
                  <a:cxn ang="0">
                    <a:pos x="8" y="298"/>
                  </a:cxn>
                  <a:cxn ang="0">
                    <a:pos x="8" y="298"/>
                  </a:cxn>
                  <a:cxn ang="0">
                    <a:pos x="15" y="291"/>
                  </a:cxn>
                  <a:cxn ang="0">
                    <a:pos x="20" y="284"/>
                  </a:cxn>
                  <a:cxn ang="0">
                    <a:pos x="29" y="267"/>
                  </a:cxn>
                  <a:cxn ang="0">
                    <a:pos x="37" y="251"/>
                  </a:cxn>
                  <a:cxn ang="0">
                    <a:pos x="46" y="234"/>
                  </a:cxn>
                  <a:cxn ang="0">
                    <a:pos x="46" y="234"/>
                  </a:cxn>
                  <a:cxn ang="0">
                    <a:pos x="57" y="216"/>
                  </a:cxn>
                  <a:cxn ang="0">
                    <a:pos x="68" y="198"/>
                  </a:cxn>
                  <a:cxn ang="0">
                    <a:pos x="81" y="180"/>
                  </a:cxn>
                  <a:cxn ang="0">
                    <a:pos x="92" y="162"/>
                  </a:cxn>
                  <a:cxn ang="0">
                    <a:pos x="92" y="162"/>
                  </a:cxn>
                  <a:cxn ang="0">
                    <a:pos x="103" y="144"/>
                  </a:cxn>
                  <a:cxn ang="0">
                    <a:pos x="112" y="124"/>
                  </a:cxn>
                  <a:cxn ang="0">
                    <a:pos x="131" y="84"/>
                  </a:cxn>
                  <a:cxn ang="0">
                    <a:pos x="140" y="64"/>
                  </a:cxn>
                  <a:cxn ang="0">
                    <a:pos x="150" y="44"/>
                  </a:cxn>
                  <a:cxn ang="0">
                    <a:pos x="162" y="26"/>
                  </a:cxn>
                  <a:cxn ang="0">
                    <a:pos x="174" y="8"/>
                  </a:cxn>
                  <a:cxn ang="0">
                    <a:pos x="174" y="8"/>
                  </a:cxn>
                  <a:cxn ang="0">
                    <a:pos x="175" y="7"/>
                  </a:cxn>
                  <a:cxn ang="0">
                    <a:pos x="175" y="5"/>
                  </a:cxn>
                  <a:cxn ang="0">
                    <a:pos x="174" y="2"/>
                  </a:cxn>
                  <a:cxn ang="0">
                    <a:pos x="173" y="1"/>
                  </a:cxn>
                  <a:cxn ang="0">
                    <a:pos x="171" y="0"/>
                  </a:cxn>
                  <a:cxn ang="0">
                    <a:pos x="169" y="1"/>
                  </a:cxn>
                  <a:cxn ang="0">
                    <a:pos x="168" y="2"/>
                  </a:cxn>
                  <a:cxn ang="0">
                    <a:pos x="168" y="2"/>
                  </a:cxn>
                </a:cxnLst>
                <a:rect l="0" t="0" r="r" b="b"/>
                <a:pathLst>
                  <a:path w="175" h="300">
                    <a:moveTo>
                      <a:pt x="168" y="2"/>
                    </a:moveTo>
                    <a:lnTo>
                      <a:pt x="168" y="2"/>
                    </a:lnTo>
                    <a:lnTo>
                      <a:pt x="156" y="17"/>
                    </a:lnTo>
                    <a:lnTo>
                      <a:pt x="145" y="35"/>
                    </a:lnTo>
                    <a:lnTo>
                      <a:pt x="135" y="53"/>
                    </a:lnTo>
                    <a:lnTo>
                      <a:pt x="127" y="70"/>
                    </a:lnTo>
                    <a:lnTo>
                      <a:pt x="109" y="108"/>
                    </a:lnTo>
                    <a:lnTo>
                      <a:pt x="101" y="125"/>
                    </a:lnTo>
                    <a:lnTo>
                      <a:pt x="92" y="144"/>
                    </a:lnTo>
                    <a:lnTo>
                      <a:pt x="92" y="144"/>
                    </a:lnTo>
                    <a:lnTo>
                      <a:pt x="81" y="162"/>
                    </a:lnTo>
                    <a:lnTo>
                      <a:pt x="70" y="180"/>
                    </a:lnTo>
                    <a:lnTo>
                      <a:pt x="46" y="216"/>
                    </a:lnTo>
                    <a:lnTo>
                      <a:pt x="46" y="216"/>
                    </a:lnTo>
                    <a:lnTo>
                      <a:pt x="40" y="226"/>
                    </a:lnTo>
                    <a:lnTo>
                      <a:pt x="35" y="235"/>
                    </a:lnTo>
                    <a:lnTo>
                      <a:pt x="25" y="255"/>
                    </a:lnTo>
                    <a:lnTo>
                      <a:pt x="15" y="274"/>
                    </a:lnTo>
                    <a:lnTo>
                      <a:pt x="8" y="284"/>
                    </a:lnTo>
                    <a:lnTo>
                      <a:pt x="1" y="292"/>
                    </a:lnTo>
                    <a:lnTo>
                      <a:pt x="1" y="292"/>
                    </a:lnTo>
                    <a:lnTo>
                      <a:pt x="0" y="294"/>
                    </a:lnTo>
                    <a:lnTo>
                      <a:pt x="0" y="295"/>
                    </a:lnTo>
                    <a:lnTo>
                      <a:pt x="0" y="297"/>
                    </a:lnTo>
                    <a:lnTo>
                      <a:pt x="1" y="298"/>
                    </a:lnTo>
                    <a:lnTo>
                      <a:pt x="3" y="299"/>
                    </a:lnTo>
                    <a:lnTo>
                      <a:pt x="4" y="300"/>
                    </a:lnTo>
                    <a:lnTo>
                      <a:pt x="6" y="300"/>
                    </a:lnTo>
                    <a:lnTo>
                      <a:pt x="8" y="298"/>
                    </a:lnTo>
                    <a:lnTo>
                      <a:pt x="8" y="298"/>
                    </a:lnTo>
                    <a:lnTo>
                      <a:pt x="15" y="291"/>
                    </a:lnTo>
                    <a:lnTo>
                      <a:pt x="20" y="284"/>
                    </a:lnTo>
                    <a:lnTo>
                      <a:pt x="29" y="267"/>
                    </a:lnTo>
                    <a:lnTo>
                      <a:pt x="37" y="251"/>
                    </a:lnTo>
                    <a:lnTo>
                      <a:pt x="46" y="234"/>
                    </a:lnTo>
                    <a:lnTo>
                      <a:pt x="46" y="234"/>
                    </a:lnTo>
                    <a:lnTo>
                      <a:pt x="57" y="216"/>
                    </a:lnTo>
                    <a:lnTo>
                      <a:pt x="68" y="198"/>
                    </a:lnTo>
                    <a:lnTo>
                      <a:pt x="81" y="180"/>
                    </a:lnTo>
                    <a:lnTo>
                      <a:pt x="92" y="162"/>
                    </a:lnTo>
                    <a:lnTo>
                      <a:pt x="92" y="162"/>
                    </a:lnTo>
                    <a:lnTo>
                      <a:pt x="103" y="144"/>
                    </a:lnTo>
                    <a:lnTo>
                      <a:pt x="112" y="124"/>
                    </a:lnTo>
                    <a:lnTo>
                      <a:pt x="131" y="84"/>
                    </a:lnTo>
                    <a:lnTo>
                      <a:pt x="140" y="64"/>
                    </a:lnTo>
                    <a:lnTo>
                      <a:pt x="150" y="44"/>
                    </a:lnTo>
                    <a:lnTo>
                      <a:pt x="162" y="26"/>
                    </a:lnTo>
                    <a:lnTo>
                      <a:pt x="174" y="8"/>
                    </a:lnTo>
                    <a:lnTo>
                      <a:pt x="174" y="8"/>
                    </a:lnTo>
                    <a:lnTo>
                      <a:pt x="175" y="7"/>
                    </a:lnTo>
                    <a:lnTo>
                      <a:pt x="175" y="5"/>
                    </a:lnTo>
                    <a:lnTo>
                      <a:pt x="174" y="2"/>
                    </a:lnTo>
                    <a:lnTo>
                      <a:pt x="173" y="1"/>
                    </a:lnTo>
                    <a:lnTo>
                      <a:pt x="171" y="0"/>
                    </a:lnTo>
                    <a:lnTo>
                      <a:pt x="169" y="1"/>
                    </a:lnTo>
                    <a:lnTo>
                      <a:pt x="168" y="2"/>
                    </a:lnTo>
                    <a:lnTo>
                      <a:pt x="16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601"/>
              <p:cNvSpPr/>
              <p:nvPr/>
            </p:nvSpPr>
            <p:spPr bwMode="auto">
              <a:xfrm>
                <a:off x="6726238" y="4641850"/>
                <a:ext cx="60325" cy="96838"/>
              </a:xfrm>
              <a:custGeom>
                <a:avLst/>
                <a:gdLst/>
                <a:ahLst/>
                <a:cxnLst>
                  <a:cxn ang="0">
                    <a:pos x="106" y="2"/>
                  </a:cxn>
                  <a:cxn ang="0">
                    <a:pos x="106" y="2"/>
                  </a:cxn>
                  <a:cxn ang="0">
                    <a:pos x="93" y="24"/>
                  </a:cxn>
                  <a:cxn ang="0">
                    <a:pos x="82" y="47"/>
                  </a:cxn>
                  <a:cxn ang="0">
                    <a:pos x="58" y="93"/>
                  </a:cxn>
                  <a:cxn ang="0">
                    <a:pos x="46" y="116"/>
                  </a:cxn>
                  <a:cxn ang="0">
                    <a:pos x="32" y="137"/>
                  </a:cxn>
                  <a:cxn ang="0">
                    <a:pos x="18" y="158"/>
                  </a:cxn>
                  <a:cxn ang="0">
                    <a:pos x="9" y="168"/>
                  </a:cxn>
                  <a:cxn ang="0">
                    <a:pos x="1" y="177"/>
                  </a:cxn>
                  <a:cxn ang="0">
                    <a:pos x="1" y="177"/>
                  </a:cxn>
                  <a:cxn ang="0">
                    <a:pos x="0" y="179"/>
                  </a:cxn>
                  <a:cxn ang="0">
                    <a:pos x="0" y="181"/>
                  </a:cxn>
                  <a:cxn ang="0">
                    <a:pos x="0" y="182"/>
                  </a:cxn>
                  <a:cxn ang="0">
                    <a:pos x="1" y="184"/>
                  </a:cxn>
                  <a:cxn ang="0">
                    <a:pos x="3" y="185"/>
                  </a:cxn>
                  <a:cxn ang="0">
                    <a:pos x="4" y="185"/>
                  </a:cxn>
                  <a:cxn ang="0">
                    <a:pos x="6" y="185"/>
                  </a:cxn>
                  <a:cxn ang="0">
                    <a:pos x="8" y="184"/>
                  </a:cxn>
                  <a:cxn ang="0">
                    <a:pos x="8" y="184"/>
                  </a:cxn>
                  <a:cxn ang="0">
                    <a:pos x="17" y="175"/>
                  </a:cxn>
                  <a:cxn ang="0">
                    <a:pos x="25" y="164"/>
                  </a:cxn>
                  <a:cxn ang="0">
                    <a:pos x="39" y="144"/>
                  </a:cxn>
                  <a:cxn ang="0">
                    <a:pos x="53" y="122"/>
                  </a:cxn>
                  <a:cxn ang="0">
                    <a:pos x="65" y="99"/>
                  </a:cxn>
                  <a:cxn ang="0">
                    <a:pos x="89" y="52"/>
                  </a:cxn>
                  <a:cxn ang="0">
                    <a:pos x="102" y="30"/>
                  </a:cxn>
                  <a:cxn ang="0">
                    <a:pos x="113" y="7"/>
                  </a:cxn>
                  <a:cxn ang="0">
                    <a:pos x="113" y="7"/>
                  </a:cxn>
                  <a:cxn ang="0">
                    <a:pos x="114" y="5"/>
                  </a:cxn>
                  <a:cxn ang="0">
                    <a:pos x="114" y="3"/>
                  </a:cxn>
                  <a:cxn ang="0">
                    <a:pos x="113" y="2"/>
                  </a:cxn>
                  <a:cxn ang="0">
                    <a:pos x="112" y="1"/>
                  </a:cxn>
                  <a:cxn ang="0">
                    <a:pos x="110" y="0"/>
                  </a:cxn>
                  <a:cxn ang="0">
                    <a:pos x="108" y="0"/>
                  </a:cxn>
                  <a:cxn ang="0">
                    <a:pos x="107" y="1"/>
                  </a:cxn>
                  <a:cxn ang="0">
                    <a:pos x="106" y="2"/>
                  </a:cxn>
                  <a:cxn ang="0">
                    <a:pos x="106" y="2"/>
                  </a:cxn>
                </a:cxnLst>
                <a:rect l="0" t="0" r="r" b="b"/>
                <a:pathLst>
                  <a:path w="114" h="185">
                    <a:moveTo>
                      <a:pt x="106" y="2"/>
                    </a:moveTo>
                    <a:lnTo>
                      <a:pt x="106" y="2"/>
                    </a:lnTo>
                    <a:lnTo>
                      <a:pt x="93" y="24"/>
                    </a:lnTo>
                    <a:lnTo>
                      <a:pt x="82" y="47"/>
                    </a:lnTo>
                    <a:lnTo>
                      <a:pt x="58" y="93"/>
                    </a:lnTo>
                    <a:lnTo>
                      <a:pt x="46" y="116"/>
                    </a:lnTo>
                    <a:lnTo>
                      <a:pt x="32" y="137"/>
                    </a:lnTo>
                    <a:lnTo>
                      <a:pt x="18" y="158"/>
                    </a:lnTo>
                    <a:lnTo>
                      <a:pt x="9" y="168"/>
                    </a:lnTo>
                    <a:lnTo>
                      <a:pt x="1" y="177"/>
                    </a:lnTo>
                    <a:lnTo>
                      <a:pt x="1" y="177"/>
                    </a:lnTo>
                    <a:lnTo>
                      <a:pt x="0" y="179"/>
                    </a:lnTo>
                    <a:lnTo>
                      <a:pt x="0" y="181"/>
                    </a:lnTo>
                    <a:lnTo>
                      <a:pt x="0" y="182"/>
                    </a:lnTo>
                    <a:lnTo>
                      <a:pt x="1" y="184"/>
                    </a:lnTo>
                    <a:lnTo>
                      <a:pt x="3" y="185"/>
                    </a:lnTo>
                    <a:lnTo>
                      <a:pt x="4" y="185"/>
                    </a:lnTo>
                    <a:lnTo>
                      <a:pt x="6" y="185"/>
                    </a:lnTo>
                    <a:lnTo>
                      <a:pt x="8" y="184"/>
                    </a:lnTo>
                    <a:lnTo>
                      <a:pt x="8" y="184"/>
                    </a:lnTo>
                    <a:lnTo>
                      <a:pt x="17" y="175"/>
                    </a:lnTo>
                    <a:lnTo>
                      <a:pt x="25" y="164"/>
                    </a:lnTo>
                    <a:lnTo>
                      <a:pt x="39" y="144"/>
                    </a:lnTo>
                    <a:lnTo>
                      <a:pt x="53" y="122"/>
                    </a:lnTo>
                    <a:lnTo>
                      <a:pt x="65" y="99"/>
                    </a:lnTo>
                    <a:lnTo>
                      <a:pt x="89" y="52"/>
                    </a:lnTo>
                    <a:lnTo>
                      <a:pt x="102" y="30"/>
                    </a:lnTo>
                    <a:lnTo>
                      <a:pt x="113" y="7"/>
                    </a:lnTo>
                    <a:lnTo>
                      <a:pt x="113" y="7"/>
                    </a:lnTo>
                    <a:lnTo>
                      <a:pt x="114" y="5"/>
                    </a:lnTo>
                    <a:lnTo>
                      <a:pt x="114" y="3"/>
                    </a:lnTo>
                    <a:lnTo>
                      <a:pt x="113" y="2"/>
                    </a:lnTo>
                    <a:lnTo>
                      <a:pt x="112" y="1"/>
                    </a:lnTo>
                    <a:lnTo>
                      <a:pt x="110" y="0"/>
                    </a:lnTo>
                    <a:lnTo>
                      <a:pt x="108" y="0"/>
                    </a:lnTo>
                    <a:lnTo>
                      <a:pt x="107" y="1"/>
                    </a:lnTo>
                    <a:lnTo>
                      <a:pt x="106" y="2"/>
                    </a:lnTo>
                    <a:lnTo>
                      <a:pt x="10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602"/>
              <p:cNvSpPr/>
              <p:nvPr/>
            </p:nvSpPr>
            <p:spPr bwMode="auto">
              <a:xfrm>
                <a:off x="6364288" y="4087813"/>
                <a:ext cx="30163" cy="44450"/>
              </a:xfrm>
              <a:custGeom>
                <a:avLst/>
                <a:gdLst/>
                <a:ahLst/>
                <a:cxnLst>
                  <a:cxn ang="0">
                    <a:pos x="48" y="3"/>
                  </a:cxn>
                  <a:cxn ang="0">
                    <a:pos x="48" y="3"/>
                  </a:cxn>
                  <a:cxn ang="0">
                    <a:pos x="37" y="22"/>
                  </a:cxn>
                  <a:cxn ang="0">
                    <a:pos x="27" y="41"/>
                  </a:cxn>
                  <a:cxn ang="0">
                    <a:pos x="16" y="60"/>
                  </a:cxn>
                  <a:cxn ang="0">
                    <a:pos x="8" y="69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3" y="86"/>
                  </a:cxn>
                  <a:cxn ang="0">
                    <a:pos x="4" y="86"/>
                  </a:cxn>
                  <a:cxn ang="0">
                    <a:pos x="6" y="86"/>
                  </a:cxn>
                  <a:cxn ang="0">
                    <a:pos x="8" y="85"/>
                  </a:cxn>
                  <a:cxn ang="0">
                    <a:pos x="8" y="85"/>
                  </a:cxn>
                  <a:cxn ang="0">
                    <a:pos x="16" y="75"/>
                  </a:cxn>
                  <a:cxn ang="0">
                    <a:pos x="23" y="66"/>
                  </a:cxn>
                  <a:cxn ang="0">
                    <a:pos x="34" y="47"/>
                  </a:cxn>
                  <a:cxn ang="0">
                    <a:pos x="46" y="27"/>
                  </a:cxn>
                  <a:cxn ang="0">
                    <a:pos x="56" y="7"/>
                  </a:cxn>
                  <a:cxn ang="0">
                    <a:pos x="56" y="7"/>
                  </a:cxn>
                  <a:cxn ang="0">
                    <a:pos x="57" y="5"/>
                  </a:cxn>
                  <a:cxn ang="0">
                    <a:pos x="57" y="4"/>
                  </a:cxn>
                  <a:cxn ang="0">
                    <a:pos x="56" y="2"/>
                  </a:cxn>
                  <a:cxn ang="0">
                    <a:pos x="55" y="1"/>
                  </a:cxn>
                  <a:cxn ang="0">
                    <a:pos x="53" y="0"/>
                  </a:cxn>
                  <a:cxn ang="0">
                    <a:pos x="51" y="0"/>
                  </a:cxn>
                  <a:cxn ang="0">
                    <a:pos x="50" y="1"/>
                  </a:cxn>
                  <a:cxn ang="0">
                    <a:pos x="48" y="3"/>
                  </a:cxn>
                  <a:cxn ang="0">
                    <a:pos x="48" y="3"/>
                  </a:cxn>
                </a:cxnLst>
                <a:rect l="0" t="0" r="r" b="b"/>
                <a:pathLst>
                  <a:path w="57" h="86">
                    <a:moveTo>
                      <a:pt x="48" y="3"/>
                    </a:moveTo>
                    <a:lnTo>
                      <a:pt x="48" y="3"/>
                    </a:lnTo>
                    <a:lnTo>
                      <a:pt x="37" y="22"/>
                    </a:lnTo>
                    <a:lnTo>
                      <a:pt x="27" y="41"/>
                    </a:lnTo>
                    <a:lnTo>
                      <a:pt x="16" y="60"/>
                    </a:lnTo>
                    <a:lnTo>
                      <a:pt x="8" y="69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3" y="86"/>
                    </a:lnTo>
                    <a:lnTo>
                      <a:pt x="4" y="86"/>
                    </a:lnTo>
                    <a:lnTo>
                      <a:pt x="6" y="86"/>
                    </a:lnTo>
                    <a:lnTo>
                      <a:pt x="8" y="85"/>
                    </a:lnTo>
                    <a:lnTo>
                      <a:pt x="8" y="85"/>
                    </a:lnTo>
                    <a:lnTo>
                      <a:pt x="16" y="75"/>
                    </a:lnTo>
                    <a:lnTo>
                      <a:pt x="23" y="66"/>
                    </a:lnTo>
                    <a:lnTo>
                      <a:pt x="34" y="47"/>
                    </a:lnTo>
                    <a:lnTo>
                      <a:pt x="46" y="27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7" y="5"/>
                    </a:lnTo>
                    <a:lnTo>
                      <a:pt x="57" y="4"/>
                    </a:lnTo>
                    <a:lnTo>
                      <a:pt x="56" y="2"/>
                    </a:lnTo>
                    <a:lnTo>
                      <a:pt x="55" y="1"/>
                    </a:lnTo>
                    <a:lnTo>
                      <a:pt x="53" y="0"/>
                    </a:lnTo>
                    <a:lnTo>
                      <a:pt x="51" y="0"/>
                    </a:lnTo>
                    <a:lnTo>
                      <a:pt x="50" y="1"/>
                    </a:lnTo>
                    <a:lnTo>
                      <a:pt x="48" y="3"/>
                    </a:lnTo>
                    <a:lnTo>
                      <a:pt x="4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603"/>
              <p:cNvSpPr/>
              <p:nvPr/>
            </p:nvSpPr>
            <p:spPr bwMode="auto">
              <a:xfrm>
                <a:off x="6400801" y="4079875"/>
                <a:ext cx="39688" cy="50800"/>
              </a:xfrm>
              <a:custGeom>
                <a:avLst/>
                <a:gdLst/>
                <a:ahLst/>
                <a:cxnLst>
                  <a:cxn ang="0">
                    <a:pos x="64" y="3"/>
                  </a:cxn>
                  <a:cxn ang="0">
                    <a:pos x="64" y="3"/>
                  </a:cxn>
                  <a:cxn ang="0">
                    <a:pos x="61" y="9"/>
                  </a:cxn>
                  <a:cxn ang="0">
                    <a:pos x="59" y="13"/>
                  </a:cxn>
                  <a:cxn ang="0">
                    <a:pos x="52" y="21"/>
                  </a:cxn>
                  <a:cxn ang="0">
                    <a:pos x="45" y="28"/>
                  </a:cxn>
                  <a:cxn ang="0">
                    <a:pos x="39" y="37"/>
                  </a:cxn>
                  <a:cxn ang="0">
                    <a:pos x="39" y="37"/>
                  </a:cxn>
                  <a:cxn ang="0">
                    <a:pos x="36" y="43"/>
                  </a:cxn>
                  <a:cxn ang="0">
                    <a:pos x="32" y="48"/>
                  </a:cxn>
                  <a:cxn ang="0">
                    <a:pos x="22" y="58"/>
                  </a:cxn>
                  <a:cxn ang="0">
                    <a:pos x="22" y="58"/>
                  </a:cxn>
                  <a:cxn ang="0">
                    <a:pos x="10" y="73"/>
                  </a:cxn>
                  <a:cxn ang="0">
                    <a:pos x="4" y="82"/>
                  </a:cxn>
                  <a:cxn ang="0">
                    <a:pos x="2" y="86"/>
                  </a:cxn>
                  <a:cxn ang="0">
                    <a:pos x="0" y="90"/>
                  </a:cxn>
                  <a:cxn ang="0">
                    <a:pos x="0" y="90"/>
                  </a:cxn>
                  <a:cxn ang="0">
                    <a:pos x="2" y="93"/>
                  </a:cxn>
                  <a:cxn ang="0">
                    <a:pos x="4" y="95"/>
                  </a:cxn>
                  <a:cxn ang="0">
                    <a:pos x="4" y="95"/>
                  </a:cxn>
                  <a:cxn ang="0">
                    <a:pos x="4" y="95"/>
                  </a:cxn>
                  <a:cxn ang="0">
                    <a:pos x="6" y="95"/>
                  </a:cxn>
                  <a:cxn ang="0">
                    <a:pos x="8" y="95"/>
                  </a:cxn>
                  <a:cxn ang="0">
                    <a:pos x="9" y="94"/>
                  </a:cxn>
                  <a:cxn ang="0">
                    <a:pos x="10" y="93"/>
                  </a:cxn>
                  <a:cxn ang="0">
                    <a:pos x="11" y="90"/>
                  </a:cxn>
                  <a:cxn ang="0">
                    <a:pos x="11" y="89"/>
                  </a:cxn>
                  <a:cxn ang="0">
                    <a:pos x="10" y="87"/>
                  </a:cxn>
                  <a:cxn ang="0">
                    <a:pos x="9" y="86"/>
                  </a:cxn>
                  <a:cxn ang="0">
                    <a:pos x="9" y="86"/>
                  </a:cxn>
                  <a:cxn ang="0">
                    <a:pos x="11" y="87"/>
                  </a:cxn>
                  <a:cxn ang="0">
                    <a:pos x="12" y="88"/>
                  </a:cxn>
                  <a:cxn ang="0">
                    <a:pos x="14" y="85"/>
                  </a:cxn>
                  <a:cxn ang="0">
                    <a:pos x="14" y="85"/>
                  </a:cxn>
                  <a:cxn ang="0">
                    <a:pos x="22" y="74"/>
                  </a:cxn>
                  <a:cxn ang="0">
                    <a:pos x="22" y="74"/>
                  </a:cxn>
                  <a:cxn ang="0">
                    <a:pos x="40" y="52"/>
                  </a:cxn>
                  <a:cxn ang="0">
                    <a:pos x="40" y="52"/>
                  </a:cxn>
                  <a:cxn ang="0">
                    <a:pos x="57" y="30"/>
                  </a:cxn>
                  <a:cxn ang="0">
                    <a:pos x="66" y="19"/>
                  </a:cxn>
                  <a:cxn ang="0">
                    <a:pos x="70" y="13"/>
                  </a:cxn>
                  <a:cxn ang="0">
                    <a:pos x="73" y="5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1" y="1"/>
                  </a:cxn>
                  <a:cxn ang="0">
                    <a:pos x="70" y="0"/>
                  </a:cxn>
                  <a:cxn ang="0">
                    <a:pos x="66" y="0"/>
                  </a:cxn>
                  <a:cxn ang="0">
                    <a:pos x="65" y="1"/>
                  </a:cxn>
                  <a:cxn ang="0">
                    <a:pos x="64" y="3"/>
                  </a:cxn>
                  <a:cxn ang="0">
                    <a:pos x="64" y="3"/>
                  </a:cxn>
                </a:cxnLst>
                <a:rect l="0" t="0" r="r" b="b"/>
                <a:pathLst>
                  <a:path w="73" h="95">
                    <a:moveTo>
                      <a:pt x="64" y="3"/>
                    </a:moveTo>
                    <a:lnTo>
                      <a:pt x="64" y="3"/>
                    </a:lnTo>
                    <a:lnTo>
                      <a:pt x="61" y="9"/>
                    </a:lnTo>
                    <a:lnTo>
                      <a:pt x="59" y="13"/>
                    </a:lnTo>
                    <a:lnTo>
                      <a:pt x="52" y="21"/>
                    </a:lnTo>
                    <a:lnTo>
                      <a:pt x="45" y="28"/>
                    </a:lnTo>
                    <a:lnTo>
                      <a:pt x="39" y="37"/>
                    </a:lnTo>
                    <a:lnTo>
                      <a:pt x="39" y="37"/>
                    </a:lnTo>
                    <a:lnTo>
                      <a:pt x="36" y="43"/>
                    </a:lnTo>
                    <a:lnTo>
                      <a:pt x="32" y="48"/>
                    </a:lnTo>
                    <a:lnTo>
                      <a:pt x="22" y="58"/>
                    </a:lnTo>
                    <a:lnTo>
                      <a:pt x="22" y="58"/>
                    </a:lnTo>
                    <a:lnTo>
                      <a:pt x="10" y="73"/>
                    </a:lnTo>
                    <a:lnTo>
                      <a:pt x="4" y="82"/>
                    </a:lnTo>
                    <a:lnTo>
                      <a:pt x="2" y="86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2" y="93"/>
                    </a:lnTo>
                    <a:lnTo>
                      <a:pt x="4" y="95"/>
                    </a:lnTo>
                    <a:lnTo>
                      <a:pt x="4" y="95"/>
                    </a:lnTo>
                    <a:lnTo>
                      <a:pt x="4" y="95"/>
                    </a:lnTo>
                    <a:lnTo>
                      <a:pt x="6" y="95"/>
                    </a:lnTo>
                    <a:lnTo>
                      <a:pt x="8" y="95"/>
                    </a:lnTo>
                    <a:lnTo>
                      <a:pt x="9" y="94"/>
                    </a:lnTo>
                    <a:lnTo>
                      <a:pt x="10" y="93"/>
                    </a:lnTo>
                    <a:lnTo>
                      <a:pt x="11" y="90"/>
                    </a:lnTo>
                    <a:lnTo>
                      <a:pt x="11" y="89"/>
                    </a:lnTo>
                    <a:lnTo>
                      <a:pt x="10" y="87"/>
                    </a:lnTo>
                    <a:lnTo>
                      <a:pt x="9" y="86"/>
                    </a:lnTo>
                    <a:lnTo>
                      <a:pt x="9" y="86"/>
                    </a:lnTo>
                    <a:lnTo>
                      <a:pt x="11" y="87"/>
                    </a:lnTo>
                    <a:lnTo>
                      <a:pt x="12" y="88"/>
                    </a:lnTo>
                    <a:lnTo>
                      <a:pt x="14" y="85"/>
                    </a:lnTo>
                    <a:lnTo>
                      <a:pt x="14" y="85"/>
                    </a:lnTo>
                    <a:lnTo>
                      <a:pt x="22" y="74"/>
                    </a:lnTo>
                    <a:lnTo>
                      <a:pt x="22" y="74"/>
                    </a:lnTo>
                    <a:lnTo>
                      <a:pt x="40" y="52"/>
                    </a:lnTo>
                    <a:lnTo>
                      <a:pt x="40" y="52"/>
                    </a:lnTo>
                    <a:lnTo>
                      <a:pt x="57" y="30"/>
                    </a:lnTo>
                    <a:lnTo>
                      <a:pt x="66" y="19"/>
                    </a:lnTo>
                    <a:lnTo>
                      <a:pt x="70" y="13"/>
                    </a:lnTo>
                    <a:lnTo>
                      <a:pt x="73" y="5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1" y="1"/>
                    </a:lnTo>
                    <a:lnTo>
                      <a:pt x="70" y="0"/>
                    </a:lnTo>
                    <a:lnTo>
                      <a:pt x="66" y="0"/>
                    </a:lnTo>
                    <a:lnTo>
                      <a:pt x="65" y="1"/>
                    </a:lnTo>
                    <a:lnTo>
                      <a:pt x="64" y="3"/>
                    </a:lnTo>
                    <a:lnTo>
                      <a:pt x="6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604"/>
              <p:cNvSpPr/>
              <p:nvPr/>
            </p:nvSpPr>
            <p:spPr bwMode="auto">
              <a:xfrm>
                <a:off x="6442076" y="4076700"/>
                <a:ext cx="42863" cy="46038"/>
              </a:xfrm>
              <a:custGeom>
                <a:avLst/>
                <a:gdLst/>
                <a:ahLst/>
                <a:cxnLst>
                  <a:cxn ang="0">
                    <a:pos x="72" y="5"/>
                  </a:cxn>
                  <a:cxn ang="0">
                    <a:pos x="72" y="5"/>
                  </a:cxn>
                  <a:cxn ang="0">
                    <a:pos x="71" y="9"/>
                  </a:cxn>
                  <a:cxn ang="0">
                    <a:pos x="69" y="14"/>
                  </a:cxn>
                  <a:cxn ang="0">
                    <a:pos x="65" y="18"/>
                  </a:cxn>
                  <a:cxn ang="0">
                    <a:pos x="61" y="21"/>
                  </a:cxn>
                  <a:cxn ang="0">
                    <a:pos x="53" y="28"/>
                  </a:cxn>
                  <a:cxn ang="0">
                    <a:pos x="46" y="34"/>
                  </a:cxn>
                  <a:cxn ang="0">
                    <a:pos x="46" y="34"/>
                  </a:cxn>
                  <a:cxn ang="0">
                    <a:pos x="28" y="53"/>
                  </a:cxn>
                  <a:cxn ang="0">
                    <a:pos x="28" y="53"/>
                  </a:cxn>
                  <a:cxn ang="0">
                    <a:pos x="18" y="66"/>
                  </a:cxn>
                  <a:cxn ang="0">
                    <a:pos x="12" y="73"/>
                  </a:cxn>
                  <a:cxn ang="0">
                    <a:pos x="7" y="75"/>
                  </a:cxn>
                  <a:cxn ang="0">
                    <a:pos x="4" y="77"/>
                  </a:cxn>
                  <a:cxn ang="0">
                    <a:pos x="4" y="77"/>
                  </a:cxn>
                  <a:cxn ang="0">
                    <a:pos x="2" y="77"/>
                  </a:cxn>
                  <a:cxn ang="0">
                    <a:pos x="1" y="79"/>
                  </a:cxn>
                  <a:cxn ang="0">
                    <a:pos x="0" y="80"/>
                  </a:cxn>
                  <a:cxn ang="0">
                    <a:pos x="1" y="82"/>
                  </a:cxn>
                  <a:cxn ang="0">
                    <a:pos x="1" y="84"/>
                  </a:cxn>
                  <a:cxn ang="0">
                    <a:pos x="2" y="85"/>
                  </a:cxn>
                  <a:cxn ang="0">
                    <a:pos x="4" y="85"/>
                  </a:cxn>
                  <a:cxn ang="0">
                    <a:pos x="6" y="85"/>
                  </a:cxn>
                  <a:cxn ang="0">
                    <a:pos x="6" y="85"/>
                  </a:cxn>
                  <a:cxn ang="0">
                    <a:pos x="12" y="84"/>
                  </a:cxn>
                  <a:cxn ang="0">
                    <a:pos x="16" y="81"/>
                  </a:cxn>
                  <a:cxn ang="0">
                    <a:pos x="20" y="78"/>
                  </a:cxn>
                  <a:cxn ang="0">
                    <a:pos x="24" y="74"/>
                  </a:cxn>
                  <a:cxn ang="0">
                    <a:pos x="24" y="74"/>
                  </a:cxn>
                  <a:cxn ang="0">
                    <a:pos x="30" y="65"/>
                  </a:cxn>
                  <a:cxn ang="0">
                    <a:pos x="37" y="57"/>
                  </a:cxn>
                  <a:cxn ang="0">
                    <a:pos x="52" y="41"/>
                  </a:cxn>
                  <a:cxn ang="0">
                    <a:pos x="52" y="41"/>
                  </a:cxn>
                  <a:cxn ang="0">
                    <a:pos x="61" y="33"/>
                  </a:cxn>
                  <a:cxn ang="0">
                    <a:pos x="71" y="25"/>
                  </a:cxn>
                  <a:cxn ang="0">
                    <a:pos x="74" y="21"/>
                  </a:cxn>
                  <a:cxn ang="0">
                    <a:pos x="78" y="17"/>
                  </a:cxn>
                  <a:cxn ang="0">
                    <a:pos x="80" y="12"/>
                  </a:cxn>
                  <a:cxn ang="0">
                    <a:pos x="81" y="5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1"/>
                  </a:cxn>
                  <a:cxn ang="0">
                    <a:pos x="79" y="0"/>
                  </a:cxn>
                  <a:cxn ang="0">
                    <a:pos x="77" y="0"/>
                  </a:cxn>
                  <a:cxn ang="0">
                    <a:pos x="74" y="1"/>
                  </a:cxn>
                  <a:cxn ang="0">
                    <a:pos x="73" y="3"/>
                  </a:cxn>
                  <a:cxn ang="0">
                    <a:pos x="72" y="5"/>
                  </a:cxn>
                  <a:cxn ang="0">
                    <a:pos x="72" y="5"/>
                  </a:cxn>
                </a:cxnLst>
                <a:rect l="0" t="0" r="r" b="b"/>
                <a:pathLst>
                  <a:path w="81" h="85">
                    <a:moveTo>
                      <a:pt x="72" y="5"/>
                    </a:moveTo>
                    <a:lnTo>
                      <a:pt x="72" y="5"/>
                    </a:lnTo>
                    <a:lnTo>
                      <a:pt x="71" y="9"/>
                    </a:lnTo>
                    <a:lnTo>
                      <a:pt x="69" y="14"/>
                    </a:lnTo>
                    <a:lnTo>
                      <a:pt x="65" y="18"/>
                    </a:lnTo>
                    <a:lnTo>
                      <a:pt x="61" y="21"/>
                    </a:lnTo>
                    <a:lnTo>
                      <a:pt x="53" y="28"/>
                    </a:lnTo>
                    <a:lnTo>
                      <a:pt x="46" y="34"/>
                    </a:lnTo>
                    <a:lnTo>
                      <a:pt x="46" y="34"/>
                    </a:lnTo>
                    <a:lnTo>
                      <a:pt x="28" y="53"/>
                    </a:lnTo>
                    <a:lnTo>
                      <a:pt x="28" y="53"/>
                    </a:lnTo>
                    <a:lnTo>
                      <a:pt x="18" y="66"/>
                    </a:lnTo>
                    <a:lnTo>
                      <a:pt x="12" y="73"/>
                    </a:lnTo>
                    <a:lnTo>
                      <a:pt x="7" y="75"/>
                    </a:lnTo>
                    <a:lnTo>
                      <a:pt x="4" y="77"/>
                    </a:lnTo>
                    <a:lnTo>
                      <a:pt x="4" y="77"/>
                    </a:lnTo>
                    <a:lnTo>
                      <a:pt x="2" y="77"/>
                    </a:lnTo>
                    <a:lnTo>
                      <a:pt x="1" y="79"/>
                    </a:lnTo>
                    <a:lnTo>
                      <a:pt x="0" y="80"/>
                    </a:lnTo>
                    <a:lnTo>
                      <a:pt x="1" y="82"/>
                    </a:lnTo>
                    <a:lnTo>
                      <a:pt x="1" y="84"/>
                    </a:lnTo>
                    <a:lnTo>
                      <a:pt x="2" y="85"/>
                    </a:lnTo>
                    <a:lnTo>
                      <a:pt x="4" y="85"/>
                    </a:lnTo>
                    <a:lnTo>
                      <a:pt x="6" y="85"/>
                    </a:lnTo>
                    <a:lnTo>
                      <a:pt x="6" y="85"/>
                    </a:lnTo>
                    <a:lnTo>
                      <a:pt x="12" y="84"/>
                    </a:lnTo>
                    <a:lnTo>
                      <a:pt x="16" y="81"/>
                    </a:lnTo>
                    <a:lnTo>
                      <a:pt x="20" y="78"/>
                    </a:lnTo>
                    <a:lnTo>
                      <a:pt x="24" y="74"/>
                    </a:lnTo>
                    <a:lnTo>
                      <a:pt x="24" y="74"/>
                    </a:lnTo>
                    <a:lnTo>
                      <a:pt x="30" y="65"/>
                    </a:lnTo>
                    <a:lnTo>
                      <a:pt x="37" y="57"/>
                    </a:lnTo>
                    <a:lnTo>
                      <a:pt x="52" y="41"/>
                    </a:lnTo>
                    <a:lnTo>
                      <a:pt x="52" y="41"/>
                    </a:lnTo>
                    <a:lnTo>
                      <a:pt x="61" y="33"/>
                    </a:lnTo>
                    <a:lnTo>
                      <a:pt x="71" y="25"/>
                    </a:lnTo>
                    <a:lnTo>
                      <a:pt x="74" y="21"/>
                    </a:lnTo>
                    <a:lnTo>
                      <a:pt x="78" y="17"/>
                    </a:lnTo>
                    <a:lnTo>
                      <a:pt x="80" y="12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1"/>
                    </a:lnTo>
                    <a:lnTo>
                      <a:pt x="79" y="0"/>
                    </a:lnTo>
                    <a:lnTo>
                      <a:pt x="77" y="0"/>
                    </a:lnTo>
                    <a:lnTo>
                      <a:pt x="74" y="1"/>
                    </a:lnTo>
                    <a:lnTo>
                      <a:pt x="73" y="3"/>
                    </a:lnTo>
                    <a:lnTo>
                      <a:pt x="72" y="5"/>
                    </a:lnTo>
                    <a:lnTo>
                      <a:pt x="7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605"/>
              <p:cNvSpPr/>
              <p:nvPr/>
            </p:nvSpPr>
            <p:spPr bwMode="auto">
              <a:xfrm>
                <a:off x="6483351" y="4075113"/>
                <a:ext cx="42863" cy="49213"/>
              </a:xfrm>
              <a:custGeom>
                <a:avLst/>
                <a:gdLst/>
                <a:ahLst/>
                <a:cxnLst>
                  <a:cxn ang="0">
                    <a:pos x="71" y="3"/>
                  </a:cxn>
                  <a:cxn ang="0">
                    <a:pos x="71" y="3"/>
                  </a:cxn>
                  <a:cxn ang="0">
                    <a:pos x="68" y="10"/>
                  </a:cxn>
                  <a:cxn ang="0">
                    <a:pos x="64" y="17"/>
                  </a:cxn>
                  <a:cxn ang="0">
                    <a:pos x="56" y="30"/>
                  </a:cxn>
                  <a:cxn ang="0">
                    <a:pos x="47" y="41"/>
                  </a:cxn>
                  <a:cxn ang="0">
                    <a:pos x="36" y="54"/>
                  </a:cxn>
                  <a:cxn ang="0">
                    <a:pos x="36" y="54"/>
                  </a:cxn>
                  <a:cxn ang="0">
                    <a:pos x="30" y="62"/>
                  </a:cxn>
                  <a:cxn ang="0">
                    <a:pos x="22" y="71"/>
                  </a:cxn>
                  <a:cxn ang="0">
                    <a:pos x="12" y="80"/>
                  </a:cxn>
                  <a:cxn ang="0">
                    <a:pos x="7" y="83"/>
                  </a:cxn>
                  <a:cxn ang="0">
                    <a:pos x="3" y="85"/>
                  </a:cxn>
                  <a:cxn ang="0">
                    <a:pos x="3" y="85"/>
                  </a:cxn>
                  <a:cxn ang="0">
                    <a:pos x="1" y="86"/>
                  </a:cxn>
                  <a:cxn ang="0">
                    <a:pos x="0" y="87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1" y="92"/>
                  </a:cxn>
                  <a:cxn ang="0">
                    <a:pos x="2" y="93"/>
                  </a:cxn>
                  <a:cxn ang="0">
                    <a:pos x="4" y="94"/>
                  </a:cxn>
                  <a:cxn ang="0">
                    <a:pos x="6" y="94"/>
                  </a:cxn>
                  <a:cxn ang="0">
                    <a:pos x="6" y="94"/>
                  </a:cxn>
                  <a:cxn ang="0">
                    <a:pos x="11" y="92"/>
                  </a:cxn>
                  <a:cxn ang="0">
                    <a:pos x="16" y="89"/>
                  </a:cxn>
                  <a:cxn ang="0">
                    <a:pos x="22" y="85"/>
                  </a:cxn>
                  <a:cxn ang="0">
                    <a:pos x="26" y="80"/>
                  </a:cxn>
                  <a:cxn ang="0">
                    <a:pos x="35" y="69"/>
                  </a:cxn>
                  <a:cxn ang="0">
                    <a:pos x="43" y="60"/>
                  </a:cxn>
                  <a:cxn ang="0">
                    <a:pos x="43" y="60"/>
                  </a:cxn>
                  <a:cxn ang="0">
                    <a:pos x="54" y="48"/>
                  </a:cxn>
                  <a:cxn ang="0">
                    <a:pos x="64" y="34"/>
                  </a:cxn>
                  <a:cxn ang="0">
                    <a:pos x="73" y="21"/>
                  </a:cxn>
                  <a:cxn ang="0">
                    <a:pos x="77" y="13"/>
                  </a:cxn>
                  <a:cxn ang="0">
                    <a:pos x="81" y="5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2"/>
                  </a:cxn>
                  <a:cxn ang="0">
                    <a:pos x="79" y="1"/>
                  </a:cxn>
                  <a:cxn ang="0">
                    <a:pos x="78" y="0"/>
                  </a:cxn>
                  <a:cxn ang="0">
                    <a:pos x="73" y="0"/>
                  </a:cxn>
                  <a:cxn ang="0">
                    <a:pos x="72" y="1"/>
                  </a:cxn>
                  <a:cxn ang="0">
                    <a:pos x="71" y="3"/>
                  </a:cxn>
                  <a:cxn ang="0">
                    <a:pos x="71" y="3"/>
                  </a:cxn>
                </a:cxnLst>
                <a:rect l="0" t="0" r="r" b="b"/>
                <a:pathLst>
                  <a:path w="81" h="94">
                    <a:moveTo>
                      <a:pt x="71" y="3"/>
                    </a:moveTo>
                    <a:lnTo>
                      <a:pt x="71" y="3"/>
                    </a:lnTo>
                    <a:lnTo>
                      <a:pt x="68" y="10"/>
                    </a:lnTo>
                    <a:lnTo>
                      <a:pt x="64" y="17"/>
                    </a:lnTo>
                    <a:lnTo>
                      <a:pt x="56" y="30"/>
                    </a:lnTo>
                    <a:lnTo>
                      <a:pt x="47" y="41"/>
                    </a:lnTo>
                    <a:lnTo>
                      <a:pt x="36" y="54"/>
                    </a:lnTo>
                    <a:lnTo>
                      <a:pt x="36" y="54"/>
                    </a:lnTo>
                    <a:lnTo>
                      <a:pt x="30" y="62"/>
                    </a:lnTo>
                    <a:lnTo>
                      <a:pt x="22" y="71"/>
                    </a:lnTo>
                    <a:lnTo>
                      <a:pt x="12" y="80"/>
                    </a:lnTo>
                    <a:lnTo>
                      <a:pt x="7" y="83"/>
                    </a:lnTo>
                    <a:lnTo>
                      <a:pt x="3" y="85"/>
                    </a:lnTo>
                    <a:lnTo>
                      <a:pt x="3" y="85"/>
                    </a:lnTo>
                    <a:lnTo>
                      <a:pt x="1" y="86"/>
                    </a:lnTo>
                    <a:lnTo>
                      <a:pt x="0" y="87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1" y="92"/>
                    </a:lnTo>
                    <a:lnTo>
                      <a:pt x="2" y="93"/>
                    </a:lnTo>
                    <a:lnTo>
                      <a:pt x="4" y="94"/>
                    </a:lnTo>
                    <a:lnTo>
                      <a:pt x="6" y="94"/>
                    </a:lnTo>
                    <a:lnTo>
                      <a:pt x="6" y="94"/>
                    </a:lnTo>
                    <a:lnTo>
                      <a:pt x="11" y="92"/>
                    </a:lnTo>
                    <a:lnTo>
                      <a:pt x="16" y="89"/>
                    </a:lnTo>
                    <a:lnTo>
                      <a:pt x="22" y="85"/>
                    </a:lnTo>
                    <a:lnTo>
                      <a:pt x="26" y="80"/>
                    </a:lnTo>
                    <a:lnTo>
                      <a:pt x="35" y="69"/>
                    </a:lnTo>
                    <a:lnTo>
                      <a:pt x="43" y="60"/>
                    </a:lnTo>
                    <a:lnTo>
                      <a:pt x="43" y="60"/>
                    </a:lnTo>
                    <a:lnTo>
                      <a:pt x="54" y="48"/>
                    </a:lnTo>
                    <a:lnTo>
                      <a:pt x="64" y="34"/>
                    </a:lnTo>
                    <a:lnTo>
                      <a:pt x="73" y="21"/>
                    </a:lnTo>
                    <a:lnTo>
                      <a:pt x="77" y="13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2"/>
                    </a:lnTo>
                    <a:lnTo>
                      <a:pt x="79" y="1"/>
                    </a:lnTo>
                    <a:lnTo>
                      <a:pt x="78" y="0"/>
                    </a:lnTo>
                    <a:lnTo>
                      <a:pt x="73" y="0"/>
                    </a:lnTo>
                    <a:lnTo>
                      <a:pt x="72" y="1"/>
                    </a:lnTo>
                    <a:lnTo>
                      <a:pt x="71" y="3"/>
                    </a:lnTo>
                    <a:lnTo>
                      <a:pt x="7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606"/>
              <p:cNvSpPr/>
              <p:nvPr/>
            </p:nvSpPr>
            <p:spPr bwMode="auto">
              <a:xfrm>
                <a:off x="6523038" y="4079875"/>
                <a:ext cx="38100" cy="50800"/>
              </a:xfrm>
              <a:custGeom>
                <a:avLst/>
                <a:gdLst/>
                <a:ahLst/>
                <a:cxnLst>
                  <a:cxn ang="0">
                    <a:pos x="63" y="2"/>
                  </a:cxn>
                  <a:cxn ang="0">
                    <a:pos x="63" y="2"/>
                  </a:cxn>
                  <a:cxn ang="0">
                    <a:pos x="54" y="13"/>
                  </a:cxn>
                  <a:cxn ang="0">
                    <a:pos x="46" y="24"/>
                  </a:cxn>
                  <a:cxn ang="0">
                    <a:pos x="33" y="48"/>
                  </a:cxn>
                  <a:cxn ang="0">
                    <a:pos x="33" y="48"/>
                  </a:cxn>
                  <a:cxn ang="0">
                    <a:pos x="18" y="71"/>
                  </a:cxn>
                  <a:cxn ang="0">
                    <a:pos x="18" y="71"/>
                  </a:cxn>
                  <a:cxn ang="0">
                    <a:pos x="10" y="83"/>
                  </a:cxn>
                  <a:cxn ang="0">
                    <a:pos x="10" y="83"/>
                  </a:cxn>
                  <a:cxn ang="0">
                    <a:pos x="7" y="86"/>
                  </a:cxn>
                  <a:cxn ang="0">
                    <a:pos x="7" y="87"/>
                  </a:cxn>
                  <a:cxn ang="0">
                    <a:pos x="9" y="88"/>
                  </a:cxn>
                  <a:cxn ang="0">
                    <a:pos x="9" y="88"/>
                  </a:cxn>
                  <a:cxn ang="0">
                    <a:pos x="7" y="87"/>
                  </a:cxn>
                  <a:cxn ang="0">
                    <a:pos x="5" y="87"/>
                  </a:cxn>
                  <a:cxn ang="0">
                    <a:pos x="2" y="87"/>
                  </a:cxn>
                  <a:cxn ang="0">
                    <a:pos x="1" y="88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1" y="94"/>
                  </a:cxn>
                  <a:cxn ang="0">
                    <a:pos x="1" y="94"/>
                  </a:cxn>
                  <a:cxn ang="0">
                    <a:pos x="2" y="96"/>
                  </a:cxn>
                  <a:cxn ang="0">
                    <a:pos x="4" y="97"/>
                  </a:cxn>
                  <a:cxn ang="0">
                    <a:pos x="6" y="97"/>
                  </a:cxn>
                  <a:cxn ang="0">
                    <a:pos x="8" y="97"/>
                  </a:cxn>
                  <a:cxn ang="0">
                    <a:pos x="12" y="95"/>
                  </a:cxn>
                  <a:cxn ang="0">
                    <a:pos x="15" y="91"/>
                  </a:cxn>
                  <a:cxn ang="0">
                    <a:pos x="22" y="83"/>
                  </a:cxn>
                  <a:cxn ang="0">
                    <a:pos x="26" y="76"/>
                  </a:cxn>
                  <a:cxn ang="0">
                    <a:pos x="26" y="76"/>
                  </a:cxn>
                  <a:cxn ang="0">
                    <a:pos x="37" y="59"/>
                  </a:cxn>
                  <a:cxn ang="0">
                    <a:pos x="47" y="42"/>
                  </a:cxn>
                  <a:cxn ang="0">
                    <a:pos x="58" y="24"/>
                  </a:cxn>
                  <a:cxn ang="0">
                    <a:pos x="63" y="17"/>
                  </a:cxn>
                  <a:cxn ang="0">
                    <a:pos x="70" y="9"/>
                  </a:cxn>
                  <a:cxn ang="0">
                    <a:pos x="70" y="9"/>
                  </a:cxn>
                  <a:cxn ang="0">
                    <a:pos x="71" y="8"/>
                  </a:cxn>
                  <a:cxn ang="0">
                    <a:pos x="71" y="5"/>
                  </a:cxn>
                  <a:cxn ang="0">
                    <a:pos x="70" y="3"/>
                  </a:cxn>
                  <a:cxn ang="0">
                    <a:pos x="69" y="2"/>
                  </a:cxn>
                  <a:cxn ang="0">
                    <a:pos x="68" y="1"/>
                  </a:cxn>
                  <a:cxn ang="0">
                    <a:pos x="66" y="0"/>
                  </a:cxn>
                  <a:cxn ang="0">
                    <a:pos x="65" y="1"/>
                  </a:cxn>
                  <a:cxn ang="0">
                    <a:pos x="63" y="2"/>
                  </a:cxn>
                  <a:cxn ang="0">
                    <a:pos x="63" y="2"/>
                  </a:cxn>
                </a:cxnLst>
                <a:rect l="0" t="0" r="r" b="b"/>
                <a:pathLst>
                  <a:path w="71" h="97">
                    <a:moveTo>
                      <a:pt x="63" y="2"/>
                    </a:moveTo>
                    <a:lnTo>
                      <a:pt x="63" y="2"/>
                    </a:lnTo>
                    <a:lnTo>
                      <a:pt x="54" y="13"/>
                    </a:lnTo>
                    <a:lnTo>
                      <a:pt x="46" y="24"/>
                    </a:lnTo>
                    <a:lnTo>
                      <a:pt x="33" y="48"/>
                    </a:lnTo>
                    <a:lnTo>
                      <a:pt x="33" y="48"/>
                    </a:lnTo>
                    <a:lnTo>
                      <a:pt x="18" y="71"/>
                    </a:lnTo>
                    <a:lnTo>
                      <a:pt x="18" y="71"/>
                    </a:lnTo>
                    <a:lnTo>
                      <a:pt x="10" y="83"/>
                    </a:lnTo>
                    <a:lnTo>
                      <a:pt x="10" y="83"/>
                    </a:lnTo>
                    <a:lnTo>
                      <a:pt x="7" y="86"/>
                    </a:lnTo>
                    <a:lnTo>
                      <a:pt x="7" y="87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7" y="87"/>
                    </a:lnTo>
                    <a:lnTo>
                      <a:pt x="5" y="87"/>
                    </a:lnTo>
                    <a:lnTo>
                      <a:pt x="2" y="87"/>
                    </a:lnTo>
                    <a:lnTo>
                      <a:pt x="1" y="88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2" y="96"/>
                    </a:lnTo>
                    <a:lnTo>
                      <a:pt x="4" y="97"/>
                    </a:lnTo>
                    <a:lnTo>
                      <a:pt x="6" y="97"/>
                    </a:lnTo>
                    <a:lnTo>
                      <a:pt x="8" y="97"/>
                    </a:lnTo>
                    <a:lnTo>
                      <a:pt x="12" y="95"/>
                    </a:lnTo>
                    <a:lnTo>
                      <a:pt x="15" y="91"/>
                    </a:lnTo>
                    <a:lnTo>
                      <a:pt x="22" y="83"/>
                    </a:lnTo>
                    <a:lnTo>
                      <a:pt x="26" y="76"/>
                    </a:lnTo>
                    <a:lnTo>
                      <a:pt x="26" y="76"/>
                    </a:lnTo>
                    <a:lnTo>
                      <a:pt x="37" y="59"/>
                    </a:lnTo>
                    <a:lnTo>
                      <a:pt x="47" y="42"/>
                    </a:lnTo>
                    <a:lnTo>
                      <a:pt x="58" y="24"/>
                    </a:lnTo>
                    <a:lnTo>
                      <a:pt x="63" y="17"/>
                    </a:lnTo>
                    <a:lnTo>
                      <a:pt x="70" y="9"/>
                    </a:lnTo>
                    <a:lnTo>
                      <a:pt x="70" y="9"/>
                    </a:lnTo>
                    <a:lnTo>
                      <a:pt x="71" y="8"/>
                    </a:lnTo>
                    <a:lnTo>
                      <a:pt x="71" y="5"/>
                    </a:lnTo>
                    <a:lnTo>
                      <a:pt x="70" y="3"/>
                    </a:lnTo>
                    <a:lnTo>
                      <a:pt x="69" y="2"/>
                    </a:lnTo>
                    <a:lnTo>
                      <a:pt x="68" y="1"/>
                    </a:lnTo>
                    <a:lnTo>
                      <a:pt x="66" y="0"/>
                    </a:lnTo>
                    <a:lnTo>
                      <a:pt x="65" y="1"/>
                    </a:lnTo>
                    <a:lnTo>
                      <a:pt x="63" y="2"/>
                    </a:lnTo>
                    <a:lnTo>
                      <a:pt x="6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608"/>
              <p:cNvSpPr/>
              <p:nvPr/>
            </p:nvSpPr>
            <p:spPr bwMode="auto">
              <a:xfrm>
                <a:off x="6553200" y="4079875"/>
                <a:ext cx="39688" cy="52388"/>
              </a:xfrm>
              <a:custGeom>
                <a:avLst/>
                <a:gdLst/>
                <a:ahLst/>
                <a:cxnLst>
                  <a:cxn ang="0">
                    <a:pos x="67" y="3"/>
                  </a:cxn>
                  <a:cxn ang="0">
                    <a:pos x="67" y="3"/>
                  </a:cxn>
                  <a:cxn ang="0">
                    <a:pos x="65" y="11"/>
                  </a:cxn>
                  <a:cxn ang="0">
                    <a:pos x="61" y="17"/>
                  </a:cxn>
                  <a:cxn ang="0">
                    <a:pos x="52" y="28"/>
                  </a:cxn>
                  <a:cxn ang="0">
                    <a:pos x="52" y="28"/>
                  </a:cxn>
                  <a:cxn ang="0">
                    <a:pos x="44" y="41"/>
                  </a:cxn>
                  <a:cxn ang="0">
                    <a:pos x="36" y="53"/>
                  </a:cxn>
                  <a:cxn ang="0">
                    <a:pos x="36" y="53"/>
                  </a:cxn>
                  <a:cxn ang="0">
                    <a:pos x="20" y="70"/>
                  </a:cxn>
                  <a:cxn ang="0">
                    <a:pos x="15" y="75"/>
                  </a:cxn>
                  <a:cxn ang="0">
                    <a:pos x="12" y="80"/>
                  </a:cxn>
                  <a:cxn ang="0">
                    <a:pos x="10" y="85"/>
                  </a:cxn>
                  <a:cxn ang="0">
                    <a:pos x="9" y="89"/>
                  </a:cxn>
                  <a:cxn ang="0">
                    <a:pos x="9" y="89"/>
                  </a:cxn>
                  <a:cxn ang="0">
                    <a:pos x="9" y="87"/>
                  </a:cxn>
                  <a:cxn ang="0">
                    <a:pos x="7" y="86"/>
                  </a:cxn>
                  <a:cxn ang="0">
                    <a:pos x="6" y="85"/>
                  </a:cxn>
                  <a:cxn ang="0">
                    <a:pos x="4" y="85"/>
                  </a:cxn>
                  <a:cxn ang="0">
                    <a:pos x="1" y="87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0" y="91"/>
                  </a:cxn>
                  <a:cxn ang="0">
                    <a:pos x="1" y="95"/>
                  </a:cxn>
                  <a:cxn ang="0">
                    <a:pos x="3" y="97"/>
                  </a:cxn>
                  <a:cxn ang="0">
                    <a:pos x="5" y="99"/>
                  </a:cxn>
                  <a:cxn ang="0">
                    <a:pos x="8" y="100"/>
                  </a:cxn>
                  <a:cxn ang="0">
                    <a:pos x="8" y="100"/>
                  </a:cxn>
                  <a:cxn ang="0">
                    <a:pos x="11" y="100"/>
                  </a:cxn>
                  <a:cxn ang="0">
                    <a:pos x="13" y="99"/>
                  </a:cxn>
                  <a:cxn ang="0">
                    <a:pos x="13" y="99"/>
                  </a:cxn>
                  <a:cxn ang="0">
                    <a:pos x="30" y="77"/>
                  </a:cxn>
                  <a:cxn ang="0">
                    <a:pos x="46" y="55"/>
                  </a:cxn>
                  <a:cxn ang="0">
                    <a:pos x="46" y="55"/>
                  </a:cxn>
                  <a:cxn ang="0">
                    <a:pos x="54" y="43"/>
                  </a:cxn>
                  <a:cxn ang="0">
                    <a:pos x="63" y="29"/>
                  </a:cxn>
                  <a:cxn ang="0">
                    <a:pos x="63" y="29"/>
                  </a:cxn>
                  <a:cxn ang="0">
                    <a:pos x="71" y="18"/>
                  </a:cxn>
                  <a:cxn ang="0">
                    <a:pos x="74" y="13"/>
                  </a:cxn>
                  <a:cxn ang="0">
                    <a:pos x="75" y="5"/>
                  </a:cxn>
                  <a:cxn ang="0">
                    <a:pos x="75" y="5"/>
                  </a:cxn>
                  <a:cxn ang="0">
                    <a:pos x="75" y="3"/>
                  </a:cxn>
                  <a:cxn ang="0">
                    <a:pos x="75" y="2"/>
                  </a:cxn>
                  <a:cxn ang="0">
                    <a:pos x="72" y="0"/>
                  </a:cxn>
                  <a:cxn ang="0">
                    <a:pos x="70" y="0"/>
                  </a:cxn>
                  <a:cxn ang="0">
                    <a:pos x="69" y="0"/>
                  </a:cxn>
                  <a:cxn ang="0">
                    <a:pos x="67" y="1"/>
                  </a:cxn>
                  <a:cxn ang="0">
                    <a:pos x="67" y="3"/>
                  </a:cxn>
                  <a:cxn ang="0">
                    <a:pos x="67" y="3"/>
                  </a:cxn>
                </a:cxnLst>
                <a:rect l="0" t="0" r="r" b="b"/>
                <a:pathLst>
                  <a:path w="75" h="100">
                    <a:moveTo>
                      <a:pt x="67" y="3"/>
                    </a:moveTo>
                    <a:lnTo>
                      <a:pt x="67" y="3"/>
                    </a:lnTo>
                    <a:lnTo>
                      <a:pt x="65" y="11"/>
                    </a:lnTo>
                    <a:lnTo>
                      <a:pt x="61" y="17"/>
                    </a:lnTo>
                    <a:lnTo>
                      <a:pt x="52" y="28"/>
                    </a:lnTo>
                    <a:lnTo>
                      <a:pt x="52" y="28"/>
                    </a:lnTo>
                    <a:lnTo>
                      <a:pt x="44" y="41"/>
                    </a:lnTo>
                    <a:lnTo>
                      <a:pt x="36" y="53"/>
                    </a:lnTo>
                    <a:lnTo>
                      <a:pt x="36" y="53"/>
                    </a:lnTo>
                    <a:lnTo>
                      <a:pt x="20" y="70"/>
                    </a:lnTo>
                    <a:lnTo>
                      <a:pt x="15" y="75"/>
                    </a:lnTo>
                    <a:lnTo>
                      <a:pt x="12" y="80"/>
                    </a:lnTo>
                    <a:lnTo>
                      <a:pt x="10" y="85"/>
                    </a:lnTo>
                    <a:lnTo>
                      <a:pt x="9" y="89"/>
                    </a:lnTo>
                    <a:lnTo>
                      <a:pt x="9" y="89"/>
                    </a:lnTo>
                    <a:lnTo>
                      <a:pt x="9" y="87"/>
                    </a:lnTo>
                    <a:lnTo>
                      <a:pt x="7" y="86"/>
                    </a:lnTo>
                    <a:lnTo>
                      <a:pt x="6" y="85"/>
                    </a:lnTo>
                    <a:lnTo>
                      <a:pt x="4" y="85"/>
                    </a:lnTo>
                    <a:lnTo>
                      <a:pt x="1" y="87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1" y="95"/>
                    </a:lnTo>
                    <a:lnTo>
                      <a:pt x="3" y="97"/>
                    </a:lnTo>
                    <a:lnTo>
                      <a:pt x="5" y="99"/>
                    </a:lnTo>
                    <a:lnTo>
                      <a:pt x="8" y="100"/>
                    </a:lnTo>
                    <a:lnTo>
                      <a:pt x="8" y="100"/>
                    </a:lnTo>
                    <a:lnTo>
                      <a:pt x="11" y="100"/>
                    </a:lnTo>
                    <a:lnTo>
                      <a:pt x="13" y="99"/>
                    </a:lnTo>
                    <a:lnTo>
                      <a:pt x="13" y="99"/>
                    </a:lnTo>
                    <a:lnTo>
                      <a:pt x="30" y="77"/>
                    </a:lnTo>
                    <a:lnTo>
                      <a:pt x="46" y="55"/>
                    </a:lnTo>
                    <a:lnTo>
                      <a:pt x="46" y="55"/>
                    </a:lnTo>
                    <a:lnTo>
                      <a:pt x="54" y="43"/>
                    </a:lnTo>
                    <a:lnTo>
                      <a:pt x="63" y="29"/>
                    </a:lnTo>
                    <a:lnTo>
                      <a:pt x="63" y="29"/>
                    </a:lnTo>
                    <a:lnTo>
                      <a:pt x="71" y="18"/>
                    </a:lnTo>
                    <a:lnTo>
                      <a:pt x="74" y="13"/>
                    </a:lnTo>
                    <a:lnTo>
                      <a:pt x="75" y="5"/>
                    </a:lnTo>
                    <a:lnTo>
                      <a:pt x="75" y="5"/>
                    </a:lnTo>
                    <a:lnTo>
                      <a:pt x="75" y="3"/>
                    </a:lnTo>
                    <a:lnTo>
                      <a:pt x="75" y="2"/>
                    </a:lnTo>
                    <a:lnTo>
                      <a:pt x="72" y="0"/>
                    </a:lnTo>
                    <a:lnTo>
                      <a:pt x="70" y="0"/>
                    </a:lnTo>
                    <a:lnTo>
                      <a:pt x="69" y="0"/>
                    </a:lnTo>
                    <a:lnTo>
                      <a:pt x="67" y="1"/>
                    </a:lnTo>
                    <a:lnTo>
                      <a:pt x="67" y="3"/>
                    </a:lnTo>
                    <a:lnTo>
                      <a:pt x="6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609"/>
              <p:cNvSpPr/>
              <p:nvPr/>
            </p:nvSpPr>
            <p:spPr bwMode="auto">
              <a:xfrm>
                <a:off x="6588125" y="4081463"/>
                <a:ext cx="46038" cy="46038"/>
              </a:xfrm>
              <a:custGeom>
                <a:avLst/>
                <a:gdLst/>
                <a:ahLst/>
                <a:cxnLst>
                  <a:cxn ang="0">
                    <a:pos x="77" y="3"/>
                  </a:cxn>
                  <a:cxn ang="0">
                    <a:pos x="77" y="3"/>
                  </a:cxn>
                  <a:cxn ang="0">
                    <a:pos x="69" y="13"/>
                  </a:cxn>
                  <a:cxn ang="0">
                    <a:pos x="62" y="22"/>
                  </a:cxn>
                  <a:cxn ang="0">
                    <a:pos x="54" y="32"/>
                  </a:cxn>
                  <a:cxn ang="0">
                    <a:pos x="44" y="40"/>
                  </a:cxn>
                  <a:cxn ang="0">
                    <a:pos x="25" y="56"/>
                  </a:cxn>
                  <a:cxn ang="0">
                    <a:pos x="6" y="73"/>
                  </a:cxn>
                  <a:cxn ang="0">
                    <a:pos x="6" y="73"/>
                  </a:cxn>
                  <a:cxn ang="0">
                    <a:pos x="5" y="74"/>
                  </a:cxn>
                  <a:cxn ang="0">
                    <a:pos x="5" y="74"/>
                  </a:cxn>
                  <a:cxn ang="0">
                    <a:pos x="1" y="78"/>
                  </a:cxn>
                  <a:cxn ang="0">
                    <a:pos x="1" y="78"/>
                  </a:cxn>
                  <a:cxn ang="0">
                    <a:pos x="0" y="80"/>
                  </a:cxn>
                  <a:cxn ang="0">
                    <a:pos x="0" y="83"/>
                  </a:cxn>
                  <a:cxn ang="0">
                    <a:pos x="1" y="85"/>
                  </a:cxn>
                  <a:cxn ang="0">
                    <a:pos x="4" y="86"/>
                  </a:cxn>
                  <a:cxn ang="0">
                    <a:pos x="4" y="86"/>
                  </a:cxn>
                  <a:cxn ang="0">
                    <a:pos x="8" y="85"/>
                  </a:cxn>
                  <a:cxn ang="0">
                    <a:pos x="10" y="84"/>
                  </a:cxn>
                  <a:cxn ang="0">
                    <a:pos x="12" y="82"/>
                  </a:cxn>
                  <a:cxn ang="0">
                    <a:pos x="13" y="79"/>
                  </a:cxn>
                  <a:cxn ang="0">
                    <a:pos x="13" y="79"/>
                  </a:cxn>
                  <a:cxn ang="0">
                    <a:pos x="32" y="63"/>
                  </a:cxn>
                  <a:cxn ang="0">
                    <a:pos x="52" y="46"/>
                  </a:cxn>
                  <a:cxn ang="0">
                    <a:pos x="61" y="37"/>
                  </a:cxn>
                  <a:cxn ang="0">
                    <a:pos x="69" y="28"/>
                  </a:cxn>
                  <a:cxn ang="0">
                    <a:pos x="78" y="18"/>
                  </a:cxn>
                  <a:cxn ang="0">
                    <a:pos x="84" y="8"/>
                  </a:cxn>
                  <a:cxn ang="0">
                    <a:pos x="84" y="8"/>
                  </a:cxn>
                  <a:cxn ang="0">
                    <a:pos x="85" y="6"/>
                  </a:cxn>
                  <a:cxn ang="0">
                    <a:pos x="85" y="4"/>
                  </a:cxn>
                  <a:cxn ang="0">
                    <a:pos x="84" y="3"/>
                  </a:cxn>
                  <a:cxn ang="0">
                    <a:pos x="83" y="1"/>
                  </a:cxn>
                  <a:cxn ang="0">
                    <a:pos x="81" y="0"/>
                  </a:cxn>
                  <a:cxn ang="0">
                    <a:pos x="79" y="0"/>
                  </a:cxn>
                  <a:cxn ang="0">
                    <a:pos x="78" y="1"/>
                  </a:cxn>
                  <a:cxn ang="0">
                    <a:pos x="77" y="3"/>
                  </a:cxn>
                  <a:cxn ang="0">
                    <a:pos x="77" y="3"/>
                  </a:cxn>
                </a:cxnLst>
                <a:rect l="0" t="0" r="r" b="b"/>
                <a:pathLst>
                  <a:path w="85" h="86">
                    <a:moveTo>
                      <a:pt x="77" y="3"/>
                    </a:moveTo>
                    <a:lnTo>
                      <a:pt x="77" y="3"/>
                    </a:lnTo>
                    <a:lnTo>
                      <a:pt x="69" y="13"/>
                    </a:lnTo>
                    <a:lnTo>
                      <a:pt x="62" y="22"/>
                    </a:lnTo>
                    <a:lnTo>
                      <a:pt x="54" y="32"/>
                    </a:lnTo>
                    <a:lnTo>
                      <a:pt x="44" y="40"/>
                    </a:lnTo>
                    <a:lnTo>
                      <a:pt x="25" y="56"/>
                    </a:lnTo>
                    <a:lnTo>
                      <a:pt x="6" y="73"/>
                    </a:lnTo>
                    <a:lnTo>
                      <a:pt x="6" y="73"/>
                    </a:lnTo>
                    <a:lnTo>
                      <a:pt x="5" y="74"/>
                    </a:lnTo>
                    <a:lnTo>
                      <a:pt x="5" y="74"/>
                    </a:lnTo>
                    <a:lnTo>
                      <a:pt x="1" y="78"/>
                    </a:lnTo>
                    <a:lnTo>
                      <a:pt x="1" y="78"/>
                    </a:lnTo>
                    <a:lnTo>
                      <a:pt x="0" y="80"/>
                    </a:lnTo>
                    <a:lnTo>
                      <a:pt x="0" y="83"/>
                    </a:lnTo>
                    <a:lnTo>
                      <a:pt x="1" y="85"/>
                    </a:lnTo>
                    <a:lnTo>
                      <a:pt x="4" y="86"/>
                    </a:lnTo>
                    <a:lnTo>
                      <a:pt x="4" y="86"/>
                    </a:lnTo>
                    <a:lnTo>
                      <a:pt x="8" y="85"/>
                    </a:lnTo>
                    <a:lnTo>
                      <a:pt x="10" y="84"/>
                    </a:lnTo>
                    <a:lnTo>
                      <a:pt x="12" y="82"/>
                    </a:lnTo>
                    <a:lnTo>
                      <a:pt x="13" y="79"/>
                    </a:lnTo>
                    <a:lnTo>
                      <a:pt x="13" y="79"/>
                    </a:lnTo>
                    <a:lnTo>
                      <a:pt x="32" y="63"/>
                    </a:lnTo>
                    <a:lnTo>
                      <a:pt x="52" y="46"/>
                    </a:lnTo>
                    <a:lnTo>
                      <a:pt x="61" y="37"/>
                    </a:lnTo>
                    <a:lnTo>
                      <a:pt x="69" y="28"/>
                    </a:lnTo>
                    <a:lnTo>
                      <a:pt x="78" y="18"/>
                    </a:lnTo>
                    <a:lnTo>
                      <a:pt x="84" y="8"/>
                    </a:lnTo>
                    <a:lnTo>
                      <a:pt x="84" y="8"/>
                    </a:lnTo>
                    <a:lnTo>
                      <a:pt x="85" y="6"/>
                    </a:lnTo>
                    <a:lnTo>
                      <a:pt x="85" y="4"/>
                    </a:lnTo>
                    <a:lnTo>
                      <a:pt x="84" y="3"/>
                    </a:lnTo>
                    <a:lnTo>
                      <a:pt x="83" y="1"/>
                    </a:lnTo>
                    <a:lnTo>
                      <a:pt x="81" y="0"/>
                    </a:lnTo>
                    <a:lnTo>
                      <a:pt x="79" y="0"/>
                    </a:lnTo>
                    <a:lnTo>
                      <a:pt x="78" y="1"/>
                    </a:lnTo>
                    <a:lnTo>
                      <a:pt x="77" y="3"/>
                    </a:lnTo>
                    <a:lnTo>
                      <a:pt x="7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610"/>
              <p:cNvSpPr/>
              <p:nvPr/>
            </p:nvSpPr>
            <p:spPr bwMode="auto">
              <a:xfrm>
                <a:off x="6634163" y="4084638"/>
                <a:ext cx="36513" cy="39688"/>
              </a:xfrm>
              <a:custGeom>
                <a:avLst/>
                <a:gdLst/>
                <a:ahLst/>
                <a:cxnLst>
                  <a:cxn ang="0">
                    <a:pos x="62" y="2"/>
                  </a:cxn>
                  <a:cxn ang="0">
                    <a:pos x="62" y="2"/>
                  </a:cxn>
                  <a:cxn ang="0">
                    <a:pos x="53" y="14"/>
                  </a:cxn>
                  <a:cxn ang="0">
                    <a:pos x="41" y="26"/>
                  </a:cxn>
                  <a:cxn ang="0">
                    <a:pos x="20" y="47"/>
                  </a:cxn>
                  <a:cxn ang="0">
                    <a:pos x="20" y="47"/>
                  </a:cxn>
                  <a:cxn ang="0">
                    <a:pos x="13" y="52"/>
                  </a:cxn>
                  <a:cxn ang="0">
                    <a:pos x="5" y="61"/>
                  </a:cxn>
                  <a:cxn ang="0">
                    <a:pos x="2" y="65"/>
                  </a:cxn>
                  <a:cxn ang="0">
                    <a:pos x="0" y="69"/>
                  </a:cxn>
                  <a:cxn ang="0">
                    <a:pos x="0" y="71"/>
                  </a:cxn>
                  <a:cxn ang="0">
                    <a:pos x="1" y="73"/>
                  </a:cxn>
                  <a:cxn ang="0">
                    <a:pos x="2" y="74"/>
                  </a:cxn>
                  <a:cxn ang="0">
                    <a:pos x="3" y="75"/>
                  </a:cxn>
                  <a:cxn ang="0">
                    <a:pos x="3" y="75"/>
                  </a:cxn>
                  <a:cxn ang="0">
                    <a:pos x="6" y="75"/>
                  </a:cxn>
                  <a:cxn ang="0">
                    <a:pos x="7" y="75"/>
                  </a:cxn>
                  <a:cxn ang="0">
                    <a:pos x="8" y="73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9" y="71"/>
                  </a:cxn>
                  <a:cxn ang="0">
                    <a:pos x="12" y="68"/>
                  </a:cxn>
                  <a:cxn ang="0">
                    <a:pos x="12" y="68"/>
                  </a:cxn>
                  <a:cxn ang="0">
                    <a:pos x="19" y="61"/>
                  </a:cxn>
                  <a:cxn ang="0">
                    <a:pos x="19" y="61"/>
                  </a:cxn>
                  <a:cxn ang="0">
                    <a:pos x="38" y="42"/>
                  </a:cxn>
                  <a:cxn ang="0">
                    <a:pos x="38" y="42"/>
                  </a:cxn>
                  <a:cxn ang="0">
                    <a:pos x="55" y="24"/>
                  </a:cxn>
                  <a:cxn ang="0">
                    <a:pos x="63" y="16"/>
                  </a:cxn>
                  <a:cxn ang="0">
                    <a:pos x="70" y="7"/>
                  </a:cxn>
                  <a:cxn ang="0">
                    <a:pos x="70" y="7"/>
                  </a:cxn>
                  <a:cxn ang="0">
                    <a:pos x="71" y="5"/>
                  </a:cxn>
                  <a:cxn ang="0">
                    <a:pos x="71" y="3"/>
                  </a:cxn>
                  <a:cxn ang="0">
                    <a:pos x="70" y="2"/>
                  </a:cxn>
                  <a:cxn ang="0">
                    <a:pos x="69" y="1"/>
                  </a:cxn>
                  <a:cxn ang="0">
                    <a:pos x="66" y="0"/>
                  </a:cxn>
                  <a:cxn ang="0">
                    <a:pos x="64" y="1"/>
                  </a:cxn>
                  <a:cxn ang="0">
                    <a:pos x="62" y="2"/>
                  </a:cxn>
                  <a:cxn ang="0">
                    <a:pos x="62" y="2"/>
                  </a:cxn>
                </a:cxnLst>
                <a:rect l="0" t="0" r="r" b="b"/>
                <a:pathLst>
                  <a:path w="71" h="75">
                    <a:moveTo>
                      <a:pt x="62" y="2"/>
                    </a:moveTo>
                    <a:lnTo>
                      <a:pt x="62" y="2"/>
                    </a:lnTo>
                    <a:lnTo>
                      <a:pt x="53" y="14"/>
                    </a:lnTo>
                    <a:lnTo>
                      <a:pt x="41" y="26"/>
                    </a:lnTo>
                    <a:lnTo>
                      <a:pt x="20" y="47"/>
                    </a:lnTo>
                    <a:lnTo>
                      <a:pt x="20" y="47"/>
                    </a:lnTo>
                    <a:lnTo>
                      <a:pt x="13" y="52"/>
                    </a:lnTo>
                    <a:lnTo>
                      <a:pt x="5" y="61"/>
                    </a:lnTo>
                    <a:lnTo>
                      <a:pt x="2" y="65"/>
                    </a:lnTo>
                    <a:lnTo>
                      <a:pt x="0" y="69"/>
                    </a:lnTo>
                    <a:lnTo>
                      <a:pt x="0" y="71"/>
                    </a:lnTo>
                    <a:lnTo>
                      <a:pt x="1" y="73"/>
                    </a:lnTo>
                    <a:lnTo>
                      <a:pt x="2" y="74"/>
                    </a:lnTo>
                    <a:lnTo>
                      <a:pt x="3" y="75"/>
                    </a:lnTo>
                    <a:lnTo>
                      <a:pt x="3" y="75"/>
                    </a:lnTo>
                    <a:lnTo>
                      <a:pt x="6" y="75"/>
                    </a:lnTo>
                    <a:lnTo>
                      <a:pt x="7" y="75"/>
                    </a:lnTo>
                    <a:lnTo>
                      <a:pt x="8" y="73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9" y="71"/>
                    </a:lnTo>
                    <a:lnTo>
                      <a:pt x="12" y="68"/>
                    </a:lnTo>
                    <a:lnTo>
                      <a:pt x="12" y="68"/>
                    </a:lnTo>
                    <a:lnTo>
                      <a:pt x="19" y="61"/>
                    </a:lnTo>
                    <a:lnTo>
                      <a:pt x="19" y="61"/>
                    </a:lnTo>
                    <a:lnTo>
                      <a:pt x="38" y="42"/>
                    </a:lnTo>
                    <a:lnTo>
                      <a:pt x="38" y="42"/>
                    </a:lnTo>
                    <a:lnTo>
                      <a:pt x="55" y="24"/>
                    </a:lnTo>
                    <a:lnTo>
                      <a:pt x="63" y="16"/>
                    </a:lnTo>
                    <a:lnTo>
                      <a:pt x="70" y="7"/>
                    </a:lnTo>
                    <a:lnTo>
                      <a:pt x="70" y="7"/>
                    </a:lnTo>
                    <a:lnTo>
                      <a:pt x="71" y="5"/>
                    </a:lnTo>
                    <a:lnTo>
                      <a:pt x="71" y="3"/>
                    </a:lnTo>
                    <a:lnTo>
                      <a:pt x="70" y="2"/>
                    </a:lnTo>
                    <a:lnTo>
                      <a:pt x="69" y="1"/>
                    </a:lnTo>
                    <a:lnTo>
                      <a:pt x="66" y="0"/>
                    </a:lnTo>
                    <a:lnTo>
                      <a:pt x="64" y="1"/>
                    </a:lnTo>
                    <a:lnTo>
                      <a:pt x="62" y="2"/>
                    </a:lnTo>
                    <a:lnTo>
                      <a:pt x="6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611"/>
              <p:cNvSpPr/>
              <p:nvPr/>
            </p:nvSpPr>
            <p:spPr bwMode="auto">
              <a:xfrm>
                <a:off x="6665913" y="4081463"/>
                <a:ext cx="38100" cy="42863"/>
              </a:xfrm>
              <a:custGeom>
                <a:avLst/>
                <a:gdLst/>
                <a:ahLst/>
                <a:cxnLst>
                  <a:cxn ang="0">
                    <a:pos x="66" y="0"/>
                  </a:cxn>
                  <a:cxn ang="0">
                    <a:pos x="61" y="0"/>
                  </a:cxn>
                  <a:cxn ang="0">
                    <a:pos x="61" y="0"/>
                  </a:cxn>
                  <a:cxn ang="0">
                    <a:pos x="59" y="1"/>
                  </a:cxn>
                  <a:cxn ang="0">
                    <a:pos x="58" y="3"/>
                  </a:cxn>
                  <a:cxn ang="0">
                    <a:pos x="57" y="6"/>
                  </a:cxn>
                  <a:cxn ang="0">
                    <a:pos x="57" y="8"/>
                  </a:cxn>
                  <a:cxn ang="0">
                    <a:pos x="57" y="8"/>
                  </a:cxn>
                  <a:cxn ang="0">
                    <a:pos x="27" y="38"/>
                  </a:cxn>
                  <a:cxn ang="0">
                    <a:pos x="27" y="38"/>
                  </a:cxn>
                  <a:cxn ang="0">
                    <a:pos x="19" y="46"/>
                  </a:cxn>
                  <a:cxn ang="0">
                    <a:pos x="11" y="54"/>
                  </a:cxn>
                  <a:cxn ang="0">
                    <a:pos x="4" y="65"/>
                  </a:cxn>
                  <a:cxn ang="0">
                    <a:pos x="2" y="70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2" y="80"/>
                  </a:cxn>
                  <a:cxn ang="0">
                    <a:pos x="3" y="81"/>
                  </a:cxn>
                  <a:cxn ang="0">
                    <a:pos x="5" y="81"/>
                  </a:cxn>
                  <a:cxn ang="0">
                    <a:pos x="6" y="81"/>
                  </a:cxn>
                  <a:cxn ang="0">
                    <a:pos x="8" y="80"/>
                  </a:cxn>
                  <a:cxn ang="0">
                    <a:pos x="9" y="78"/>
                  </a:cxn>
                  <a:cxn ang="0">
                    <a:pos x="9" y="78"/>
                  </a:cxn>
                  <a:cxn ang="0">
                    <a:pos x="11" y="72"/>
                  </a:cxn>
                  <a:cxn ang="0">
                    <a:pos x="14" y="67"/>
                  </a:cxn>
                  <a:cxn ang="0">
                    <a:pos x="21" y="57"/>
                  </a:cxn>
                  <a:cxn ang="0">
                    <a:pos x="28" y="49"/>
                  </a:cxn>
                  <a:cxn ang="0">
                    <a:pos x="37" y="41"/>
                  </a:cxn>
                  <a:cxn ang="0">
                    <a:pos x="37" y="41"/>
                  </a:cxn>
                  <a:cxn ang="0">
                    <a:pos x="70" y="9"/>
                  </a:cxn>
                  <a:cxn ang="0">
                    <a:pos x="70" y="9"/>
                  </a:cxn>
                  <a:cxn ang="0">
                    <a:pos x="72" y="7"/>
                  </a:cxn>
                  <a:cxn ang="0">
                    <a:pos x="71" y="4"/>
                  </a:cxn>
                  <a:cxn ang="0">
                    <a:pos x="70" y="1"/>
                  </a:cxn>
                  <a:cxn ang="0">
                    <a:pos x="66" y="0"/>
                  </a:cxn>
                  <a:cxn ang="0">
                    <a:pos x="66" y="0"/>
                  </a:cxn>
                </a:cxnLst>
                <a:rect l="0" t="0" r="r" b="b"/>
                <a:pathLst>
                  <a:path w="72" h="81">
                    <a:moveTo>
                      <a:pt x="66" y="0"/>
                    </a:moveTo>
                    <a:lnTo>
                      <a:pt x="61" y="0"/>
                    </a:lnTo>
                    <a:lnTo>
                      <a:pt x="61" y="0"/>
                    </a:lnTo>
                    <a:lnTo>
                      <a:pt x="59" y="1"/>
                    </a:lnTo>
                    <a:lnTo>
                      <a:pt x="58" y="3"/>
                    </a:lnTo>
                    <a:lnTo>
                      <a:pt x="57" y="6"/>
                    </a:lnTo>
                    <a:lnTo>
                      <a:pt x="57" y="8"/>
                    </a:lnTo>
                    <a:lnTo>
                      <a:pt x="57" y="8"/>
                    </a:lnTo>
                    <a:lnTo>
                      <a:pt x="27" y="38"/>
                    </a:lnTo>
                    <a:lnTo>
                      <a:pt x="27" y="38"/>
                    </a:lnTo>
                    <a:lnTo>
                      <a:pt x="19" y="46"/>
                    </a:lnTo>
                    <a:lnTo>
                      <a:pt x="11" y="54"/>
                    </a:lnTo>
                    <a:lnTo>
                      <a:pt x="4" y="65"/>
                    </a:lnTo>
                    <a:lnTo>
                      <a:pt x="2" y="70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2" y="80"/>
                    </a:lnTo>
                    <a:lnTo>
                      <a:pt x="3" y="81"/>
                    </a:lnTo>
                    <a:lnTo>
                      <a:pt x="5" y="81"/>
                    </a:lnTo>
                    <a:lnTo>
                      <a:pt x="6" y="81"/>
                    </a:lnTo>
                    <a:lnTo>
                      <a:pt x="8" y="80"/>
                    </a:lnTo>
                    <a:lnTo>
                      <a:pt x="9" y="78"/>
                    </a:lnTo>
                    <a:lnTo>
                      <a:pt x="9" y="78"/>
                    </a:lnTo>
                    <a:lnTo>
                      <a:pt x="11" y="72"/>
                    </a:lnTo>
                    <a:lnTo>
                      <a:pt x="14" y="67"/>
                    </a:lnTo>
                    <a:lnTo>
                      <a:pt x="21" y="57"/>
                    </a:lnTo>
                    <a:lnTo>
                      <a:pt x="28" y="49"/>
                    </a:lnTo>
                    <a:lnTo>
                      <a:pt x="37" y="41"/>
                    </a:lnTo>
                    <a:lnTo>
                      <a:pt x="37" y="41"/>
                    </a:lnTo>
                    <a:lnTo>
                      <a:pt x="70" y="9"/>
                    </a:lnTo>
                    <a:lnTo>
                      <a:pt x="70" y="9"/>
                    </a:lnTo>
                    <a:lnTo>
                      <a:pt x="72" y="7"/>
                    </a:lnTo>
                    <a:lnTo>
                      <a:pt x="71" y="4"/>
                    </a:lnTo>
                    <a:lnTo>
                      <a:pt x="70" y="1"/>
                    </a:lnTo>
                    <a:lnTo>
                      <a:pt x="66" y="0"/>
                    </a:lnTo>
                    <a:lnTo>
                      <a:pt x="66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612"/>
              <p:cNvSpPr/>
              <p:nvPr/>
            </p:nvSpPr>
            <p:spPr bwMode="auto">
              <a:xfrm>
                <a:off x="6689725" y="4089400"/>
                <a:ext cx="34925" cy="46038"/>
              </a:xfrm>
              <a:custGeom>
                <a:avLst/>
                <a:gdLst/>
                <a:ahLst/>
                <a:cxnLst>
                  <a:cxn ang="0">
                    <a:pos x="57" y="5"/>
                  </a:cxn>
                  <a:cxn ang="0">
                    <a:pos x="57" y="5"/>
                  </a:cxn>
                  <a:cxn ang="0">
                    <a:pos x="56" y="9"/>
                  </a:cxn>
                  <a:cxn ang="0">
                    <a:pos x="54" y="12"/>
                  </a:cxn>
                  <a:cxn ang="0">
                    <a:pos x="50" y="19"/>
                  </a:cxn>
                  <a:cxn ang="0">
                    <a:pos x="45" y="25"/>
                  </a:cxn>
                  <a:cxn ang="0">
                    <a:pos x="39" y="30"/>
                  </a:cxn>
                  <a:cxn ang="0">
                    <a:pos x="39" y="30"/>
                  </a:cxn>
                  <a:cxn ang="0">
                    <a:pos x="33" y="37"/>
                  </a:cxn>
                  <a:cxn ang="0">
                    <a:pos x="25" y="43"/>
                  </a:cxn>
                  <a:cxn ang="0">
                    <a:pos x="25" y="43"/>
                  </a:cxn>
                  <a:cxn ang="0">
                    <a:pos x="17" y="52"/>
                  </a:cxn>
                  <a:cxn ang="0">
                    <a:pos x="10" y="60"/>
                  </a:cxn>
                  <a:cxn ang="0">
                    <a:pos x="4" y="69"/>
                  </a:cxn>
                  <a:cxn ang="0">
                    <a:pos x="2" y="74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1" y="83"/>
                  </a:cxn>
                  <a:cxn ang="0">
                    <a:pos x="2" y="85"/>
                  </a:cxn>
                  <a:cxn ang="0">
                    <a:pos x="4" y="85"/>
                  </a:cxn>
                  <a:cxn ang="0">
                    <a:pos x="5" y="85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11" y="76"/>
                  </a:cxn>
                  <a:cxn ang="0">
                    <a:pos x="14" y="70"/>
                  </a:cxn>
                  <a:cxn ang="0">
                    <a:pos x="17" y="65"/>
                  </a:cxn>
                  <a:cxn ang="0">
                    <a:pos x="21" y="61"/>
                  </a:cxn>
                  <a:cxn ang="0">
                    <a:pos x="30" y="53"/>
                  </a:cxn>
                  <a:cxn ang="0">
                    <a:pos x="39" y="45"/>
                  </a:cxn>
                  <a:cxn ang="0">
                    <a:pos x="48" y="36"/>
                  </a:cxn>
                  <a:cxn ang="0">
                    <a:pos x="57" y="27"/>
                  </a:cxn>
                  <a:cxn ang="0">
                    <a:pos x="61" y="22"/>
                  </a:cxn>
                  <a:cxn ang="0">
                    <a:pos x="63" y="17"/>
                  </a:cxn>
                  <a:cxn ang="0">
                    <a:pos x="65" y="11"/>
                  </a:cxn>
                  <a:cxn ang="0">
                    <a:pos x="66" y="5"/>
                  </a:cxn>
                  <a:cxn ang="0">
                    <a:pos x="66" y="5"/>
                  </a:cxn>
                  <a:cxn ang="0">
                    <a:pos x="66" y="3"/>
                  </a:cxn>
                  <a:cxn ang="0">
                    <a:pos x="65" y="1"/>
                  </a:cxn>
                  <a:cxn ang="0">
                    <a:pos x="64" y="0"/>
                  </a:cxn>
                  <a:cxn ang="0">
                    <a:pos x="62" y="0"/>
                  </a:cxn>
                  <a:cxn ang="0">
                    <a:pos x="59" y="1"/>
                  </a:cxn>
                  <a:cxn ang="0">
                    <a:pos x="58" y="3"/>
                  </a:cxn>
                  <a:cxn ang="0">
                    <a:pos x="57" y="5"/>
                  </a:cxn>
                  <a:cxn ang="0">
                    <a:pos x="57" y="5"/>
                  </a:cxn>
                </a:cxnLst>
                <a:rect l="0" t="0" r="r" b="b"/>
                <a:pathLst>
                  <a:path w="66" h="85">
                    <a:moveTo>
                      <a:pt x="57" y="5"/>
                    </a:moveTo>
                    <a:lnTo>
                      <a:pt x="57" y="5"/>
                    </a:lnTo>
                    <a:lnTo>
                      <a:pt x="56" y="9"/>
                    </a:lnTo>
                    <a:lnTo>
                      <a:pt x="54" y="12"/>
                    </a:lnTo>
                    <a:lnTo>
                      <a:pt x="50" y="19"/>
                    </a:lnTo>
                    <a:lnTo>
                      <a:pt x="45" y="25"/>
                    </a:lnTo>
                    <a:lnTo>
                      <a:pt x="39" y="30"/>
                    </a:lnTo>
                    <a:lnTo>
                      <a:pt x="39" y="30"/>
                    </a:lnTo>
                    <a:lnTo>
                      <a:pt x="33" y="37"/>
                    </a:lnTo>
                    <a:lnTo>
                      <a:pt x="25" y="43"/>
                    </a:lnTo>
                    <a:lnTo>
                      <a:pt x="25" y="43"/>
                    </a:lnTo>
                    <a:lnTo>
                      <a:pt x="17" y="52"/>
                    </a:lnTo>
                    <a:lnTo>
                      <a:pt x="10" y="60"/>
                    </a:lnTo>
                    <a:lnTo>
                      <a:pt x="4" y="69"/>
                    </a:lnTo>
                    <a:lnTo>
                      <a:pt x="2" y="74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1" y="83"/>
                    </a:lnTo>
                    <a:lnTo>
                      <a:pt x="2" y="85"/>
                    </a:lnTo>
                    <a:lnTo>
                      <a:pt x="4" y="85"/>
                    </a:lnTo>
                    <a:lnTo>
                      <a:pt x="5" y="85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11" y="76"/>
                    </a:lnTo>
                    <a:lnTo>
                      <a:pt x="14" y="70"/>
                    </a:lnTo>
                    <a:lnTo>
                      <a:pt x="17" y="65"/>
                    </a:lnTo>
                    <a:lnTo>
                      <a:pt x="21" y="61"/>
                    </a:lnTo>
                    <a:lnTo>
                      <a:pt x="30" y="53"/>
                    </a:lnTo>
                    <a:lnTo>
                      <a:pt x="39" y="45"/>
                    </a:lnTo>
                    <a:lnTo>
                      <a:pt x="48" y="36"/>
                    </a:lnTo>
                    <a:lnTo>
                      <a:pt x="57" y="27"/>
                    </a:lnTo>
                    <a:lnTo>
                      <a:pt x="61" y="22"/>
                    </a:lnTo>
                    <a:lnTo>
                      <a:pt x="63" y="17"/>
                    </a:lnTo>
                    <a:lnTo>
                      <a:pt x="65" y="11"/>
                    </a:lnTo>
                    <a:lnTo>
                      <a:pt x="66" y="5"/>
                    </a:lnTo>
                    <a:lnTo>
                      <a:pt x="66" y="5"/>
                    </a:lnTo>
                    <a:lnTo>
                      <a:pt x="66" y="3"/>
                    </a:lnTo>
                    <a:lnTo>
                      <a:pt x="65" y="1"/>
                    </a:lnTo>
                    <a:lnTo>
                      <a:pt x="64" y="0"/>
                    </a:lnTo>
                    <a:lnTo>
                      <a:pt x="62" y="0"/>
                    </a:lnTo>
                    <a:lnTo>
                      <a:pt x="59" y="1"/>
                    </a:lnTo>
                    <a:lnTo>
                      <a:pt x="58" y="3"/>
                    </a:lnTo>
                    <a:lnTo>
                      <a:pt x="57" y="5"/>
                    </a:lnTo>
                    <a:lnTo>
                      <a:pt x="57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613"/>
              <p:cNvSpPr/>
              <p:nvPr/>
            </p:nvSpPr>
            <p:spPr bwMode="auto">
              <a:xfrm>
                <a:off x="6707188" y="4097338"/>
                <a:ext cx="39688" cy="50800"/>
              </a:xfrm>
              <a:custGeom>
                <a:avLst/>
                <a:gdLst/>
                <a:ahLst/>
                <a:cxnLst>
                  <a:cxn ang="0">
                    <a:pos x="75" y="4"/>
                  </a:cxn>
                  <a:cxn ang="0">
                    <a:pos x="75" y="4"/>
                  </a:cxn>
                  <a:cxn ang="0">
                    <a:pos x="75" y="1"/>
                  </a:cxn>
                  <a:cxn ang="0">
                    <a:pos x="73" y="0"/>
                  </a:cxn>
                  <a:cxn ang="0">
                    <a:pos x="72" y="0"/>
                  </a:cxn>
                  <a:cxn ang="0">
                    <a:pos x="70" y="0"/>
                  </a:cxn>
                  <a:cxn ang="0">
                    <a:pos x="68" y="1"/>
                  </a:cxn>
                  <a:cxn ang="0">
                    <a:pos x="67" y="3"/>
                  </a:cxn>
                  <a:cxn ang="0">
                    <a:pos x="67" y="5"/>
                  </a:cxn>
                  <a:cxn ang="0">
                    <a:pos x="67" y="6"/>
                  </a:cxn>
                  <a:cxn ang="0">
                    <a:pos x="67" y="6"/>
                  </a:cxn>
                  <a:cxn ang="0">
                    <a:pos x="67" y="12"/>
                  </a:cxn>
                  <a:cxn ang="0">
                    <a:pos x="65" y="17"/>
                  </a:cxn>
                  <a:cxn ang="0">
                    <a:pos x="61" y="22"/>
                  </a:cxn>
                  <a:cxn ang="0">
                    <a:pos x="57" y="28"/>
                  </a:cxn>
                  <a:cxn ang="0">
                    <a:pos x="46" y="38"/>
                  </a:cxn>
                  <a:cxn ang="0">
                    <a:pos x="38" y="46"/>
                  </a:cxn>
                  <a:cxn ang="0">
                    <a:pos x="38" y="46"/>
                  </a:cxn>
                  <a:cxn ang="0">
                    <a:pos x="20" y="67"/>
                  </a:cxn>
                  <a:cxn ang="0">
                    <a:pos x="2" y="88"/>
                  </a:cxn>
                  <a:cxn ang="0">
                    <a:pos x="2" y="88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1" y="93"/>
                  </a:cxn>
                  <a:cxn ang="0">
                    <a:pos x="2" y="94"/>
                  </a:cxn>
                  <a:cxn ang="0">
                    <a:pos x="3" y="95"/>
                  </a:cxn>
                  <a:cxn ang="0">
                    <a:pos x="5" y="96"/>
                  </a:cxn>
                  <a:cxn ang="0">
                    <a:pos x="6" y="95"/>
                  </a:cxn>
                  <a:cxn ang="0">
                    <a:pos x="8" y="94"/>
                  </a:cxn>
                  <a:cxn ang="0">
                    <a:pos x="8" y="94"/>
                  </a:cxn>
                  <a:cxn ang="0">
                    <a:pos x="20" y="81"/>
                  </a:cxn>
                  <a:cxn ang="0">
                    <a:pos x="32" y="68"/>
                  </a:cxn>
                  <a:cxn ang="0">
                    <a:pos x="43" y="54"/>
                  </a:cxn>
                  <a:cxn ang="0">
                    <a:pos x="56" y="42"/>
                  </a:cxn>
                  <a:cxn ang="0">
                    <a:pos x="56" y="42"/>
                  </a:cxn>
                  <a:cxn ang="0">
                    <a:pos x="64" y="34"/>
                  </a:cxn>
                  <a:cxn ang="0">
                    <a:pos x="71" y="24"/>
                  </a:cxn>
                  <a:cxn ang="0">
                    <a:pos x="74" y="20"/>
                  </a:cxn>
                  <a:cxn ang="0">
                    <a:pos x="75" y="15"/>
                  </a:cxn>
                  <a:cxn ang="0">
                    <a:pos x="76" y="10"/>
                  </a:cxn>
                  <a:cxn ang="0">
                    <a:pos x="75" y="4"/>
                  </a:cxn>
                  <a:cxn ang="0">
                    <a:pos x="75" y="4"/>
                  </a:cxn>
                </a:cxnLst>
                <a:rect l="0" t="0" r="r" b="b"/>
                <a:pathLst>
                  <a:path w="76" h="96">
                    <a:moveTo>
                      <a:pt x="75" y="4"/>
                    </a:moveTo>
                    <a:lnTo>
                      <a:pt x="75" y="4"/>
                    </a:lnTo>
                    <a:lnTo>
                      <a:pt x="75" y="1"/>
                    </a:lnTo>
                    <a:lnTo>
                      <a:pt x="73" y="0"/>
                    </a:lnTo>
                    <a:lnTo>
                      <a:pt x="72" y="0"/>
                    </a:lnTo>
                    <a:lnTo>
                      <a:pt x="70" y="0"/>
                    </a:lnTo>
                    <a:lnTo>
                      <a:pt x="68" y="1"/>
                    </a:lnTo>
                    <a:lnTo>
                      <a:pt x="67" y="3"/>
                    </a:lnTo>
                    <a:lnTo>
                      <a:pt x="67" y="5"/>
                    </a:lnTo>
                    <a:lnTo>
                      <a:pt x="67" y="6"/>
                    </a:lnTo>
                    <a:lnTo>
                      <a:pt x="67" y="6"/>
                    </a:lnTo>
                    <a:lnTo>
                      <a:pt x="67" y="12"/>
                    </a:lnTo>
                    <a:lnTo>
                      <a:pt x="65" y="17"/>
                    </a:lnTo>
                    <a:lnTo>
                      <a:pt x="61" y="22"/>
                    </a:lnTo>
                    <a:lnTo>
                      <a:pt x="57" y="28"/>
                    </a:lnTo>
                    <a:lnTo>
                      <a:pt x="46" y="38"/>
                    </a:lnTo>
                    <a:lnTo>
                      <a:pt x="38" y="46"/>
                    </a:lnTo>
                    <a:lnTo>
                      <a:pt x="38" y="46"/>
                    </a:lnTo>
                    <a:lnTo>
                      <a:pt x="20" y="67"/>
                    </a:lnTo>
                    <a:lnTo>
                      <a:pt x="2" y="88"/>
                    </a:lnTo>
                    <a:lnTo>
                      <a:pt x="2" y="88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1" y="93"/>
                    </a:lnTo>
                    <a:lnTo>
                      <a:pt x="2" y="94"/>
                    </a:lnTo>
                    <a:lnTo>
                      <a:pt x="3" y="95"/>
                    </a:lnTo>
                    <a:lnTo>
                      <a:pt x="5" y="96"/>
                    </a:lnTo>
                    <a:lnTo>
                      <a:pt x="6" y="95"/>
                    </a:lnTo>
                    <a:lnTo>
                      <a:pt x="8" y="94"/>
                    </a:lnTo>
                    <a:lnTo>
                      <a:pt x="8" y="94"/>
                    </a:lnTo>
                    <a:lnTo>
                      <a:pt x="20" y="81"/>
                    </a:lnTo>
                    <a:lnTo>
                      <a:pt x="32" y="68"/>
                    </a:lnTo>
                    <a:lnTo>
                      <a:pt x="43" y="54"/>
                    </a:lnTo>
                    <a:lnTo>
                      <a:pt x="56" y="42"/>
                    </a:lnTo>
                    <a:lnTo>
                      <a:pt x="56" y="42"/>
                    </a:lnTo>
                    <a:lnTo>
                      <a:pt x="64" y="34"/>
                    </a:lnTo>
                    <a:lnTo>
                      <a:pt x="71" y="24"/>
                    </a:lnTo>
                    <a:lnTo>
                      <a:pt x="74" y="20"/>
                    </a:lnTo>
                    <a:lnTo>
                      <a:pt x="75" y="15"/>
                    </a:lnTo>
                    <a:lnTo>
                      <a:pt x="76" y="10"/>
                    </a:lnTo>
                    <a:lnTo>
                      <a:pt x="75" y="4"/>
                    </a:lnTo>
                    <a:lnTo>
                      <a:pt x="7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614"/>
              <p:cNvSpPr/>
              <p:nvPr/>
            </p:nvSpPr>
            <p:spPr bwMode="auto">
              <a:xfrm>
                <a:off x="6711950" y="4110038"/>
                <a:ext cx="57150" cy="76200"/>
              </a:xfrm>
              <a:custGeom>
                <a:avLst/>
                <a:gdLst/>
                <a:ahLst/>
                <a:cxnLst>
                  <a:cxn ang="0">
                    <a:pos x="104" y="0"/>
                  </a:cxn>
                  <a:cxn ang="0">
                    <a:pos x="100" y="0"/>
                  </a:cxn>
                  <a:cxn ang="0">
                    <a:pos x="100" y="0"/>
                  </a:cxn>
                  <a:cxn ang="0">
                    <a:pos x="96" y="1"/>
                  </a:cxn>
                  <a:cxn ang="0">
                    <a:pos x="95" y="3"/>
                  </a:cxn>
                  <a:cxn ang="0">
                    <a:pos x="95" y="7"/>
                  </a:cxn>
                  <a:cxn ang="0">
                    <a:pos x="96" y="9"/>
                  </a:cxn>
                  <a:cxn ang="0">
                    <a:pos x="96" y="9"/>
                  </a:cxn>
                  <a:cxn ang="0">
                    <a:pos x="86" y="25"/>
                  </a:cxn>
                  <a:cxn ang="0">
                    <a:pos x="75" y="42"/>
                  </a:cxn>
                  <a:cxn ang="0">
                    <a:pos x="51" y="74"/>
                  </a:cxn>
                  <a:cxn ang="0">
                    <a:pos x="25" y="109"/>
                  </a:cxn>
                  <a:cxn ang="0">
                    <a:pos x="25" y="109"/>
                  </a:cxn>
                  <a:cxn ang="0">
                    <a:pos x="15" y="123"/>
                  </a:cxn>
                  <a:cxn ang="0">
                    <a:pos x="9" y="129"/>
                  </a:cxn>
                  <a:cxn ang="0">
                    <a:pos x="6" y="132"/>
                  </a:cxn>
                  <a:cxn ang="0">
                    <a:pos x="3" y="133"/>
                  </a:cxn>
                  <a:cxn ang="0">
                    <a:pos x="3" y="133"/>
                  </a:cxn>
                  <a:cxn ang="0">
                    <a:pos x="1" y="134"/>
                  </a:cxn>
                  <a:cxn ang="0">
                    <a:pos x="0" y="136"/>
                  </a:cxn>
                  <a:cxn ang="0">
                    <a:pos x="0" y="139"/>
                  </a:cxn>
                  <a:cxn ang="0">
                    <a:pos x="1" y="141"/>
                  </a:cxn>
                  <a:cxn ang="0">
                    <a:pos x="2" y="142"/>
                  </a:cxn>
                  <a:cxn ang="0">
                    <a:pos x="3" y="143"/>
                  </a:cxn>
                  <a:cxn ang="0">
                    <a:pos x="5" y="142"/>
                  </a:cxn>
                  <a:cxn ang="0">
                    <a:pos x="5" y="142"/>
                  </a:cxn>
                  <a:cxn ang="0">
                    <a:pos x="11" y="139"/>
                  </a:cxn>
                  <a:cxn ang="0">
                    <a:pos x="17" y="135"/>
                  </a:cxn>
                  <a:cxn ang="0">
                    <a:pos x="22" y="130"/>
                  </a:cxn>
                  <a:cxn ang="0">
                    <a:pos x="27" y="124"/>
                  </a:cxn>
                  <a:cxn ang="0">
                    <a:pos x="35" y="111"/>
                  </a:cxn>
                  <a:cxn ang="0">
                    <a:pos x="44" y="100"/>
                  </a:cxn>
                  <a:cxn ang="0">
                    <a:pos x="44" y="100"/>
                  </a:cxn>
                  <a:cxn ang="0">
                    <a:pos x="78" y="54"/>
                  </a:cxn>
                  <a:cxn ang="0">
                    <a:pos x="93" y="31"/>
                  </a:cxn>
                  <a:cxn ang="0">
                    <a:pos x="102" y="19"/>
                  </a:cxn>
                  <a:cxn ang="0">
                    <a:pos x="108" y="8"/>
                  </a:cxn>
                  <a:cxn ang="0">
                    <a:pos x="108" y="8"/>
                  </a:cxn>
                  <a:cxn ang="0">
                    <a:pos x="109" y="4"/>
                  </a:cxn>
                  <a:cxn ang="0">
                    <a:pos x="108" y="2"/>
                  </a:cxn>
                  <a:cxn ang="0">
                    <a:pos x="107" y="0"/>
                  </a:cxn>
                  <a:cxn ang="0">
                    <a:pos x="104" y="0"/>
                  </a:cxn>
                  <a:cxn ang="0">
                    <a:pos x="104" y="0"/>
                  </a:cxn>
                </a:cxnLst>
                <a:rect l="0" t="0" r="r" b="b"/>
                <a:pathLst>
                  <a:path w="109" h="143">
                    <a:moveTo>
                      <a:pt x="104" y="0"/>
                    </a:moveTo>
                    <a:lnTo>
                      <a:pt x="100" y="0"/>
                    </a:lnTo>
                    <a:lnTo>
                      <a:pt x="100" y="0"/>
                    </a:lnTo>
                    <a:lnTo>
                      <a:pt x="96" y="1"/>
                    </a:lnTo>
                    <a:lnTo>
                      <a:pt x="95" y="3"/>
                    </a:lnTo>
                    <a:lnTo>
                      <a:pt x="95" y="7"/>
                    </a:lnTo>
                    <a:lnTo>
                      <a:pt x="96" y="9"/>
                    </a:lnTo>
                    <a:lnTo>
                      <a:pt x="96" y="9"/>
                    </a:lnTo>
                    <a:lnTo>
                      <a:pt x="86" y="25"/>
                    </a:lnTo>
                    <a:lnTo>
                      <a:pt x="75" y="42"/>
                    </a:lnTo>
                    <a:lnTo>
                      <a:pt x="51" y="74"/>
                    </a:lnTo>
                    <a:lnTo>
                      <a:pt x="25" y="109"/>
                    </a:lnTo>
                    <a:lnTo>
                      <a:pt x="25" y="109"/>
                    </a:lnTo>
                    <a:lnTo>
                      <a:pt x="15" y="123"/>
                    </a:lnTo>
                    <a:lnTo>
                      <a:pt x="9" y="129"/>
                    </a:lnTo>
                    <a:lnTo>
                      <a:pt x="6" y="132"/>
                    </a:lnTo>
                    <a:lnTo>
                      <a:pt x="3" y="133"/>
                    </a:lnTo>
                    <a:lnTo>
                      <a:pt x="3" y="133"/>
                    </a:lnTo>
                    <a:lnTo>
                      <a:pt x="1" y="134"/>
                    </a:lnTo>
                    <a:lnTo>
                      <a:pt x="0" y="136"/>
                    </a:lnTo>
                    <a:lnTo>
                      <a:pt x="0" y="139"/>
                    </a:lnTo>
                    <a:lnTo>
                      <a:pt x="1" y="141"/>
                    </a:lnTo>
                    <a:lnTo>
                      <a:pt x="2" y="142"/>
                    </a:lnTo>
                    <a:lnTo>
                      <a:pt x="3" y="143"/>
                    </a:lnTo>
                    <a:lnTo>
                      <a:pt x="5" y="142"/>
                    </a:lnTo>
                    <a:lnTo>
                      <a:pt x="5" y="142"/>
                    </a:lnTo>
                    <a:lnTo>
                      <a:pt x="11" y="139"/>
                    </a:lnTo>
                    <a:lnTo>
                      <a:pt x="17" y="135"/>
                    </a:lnTo>
                    <a:lnTo>
                      <a:pt x="22" y="130"/>
                    </a:lnTo>
                    <a:lnTo>
                      <a:pt x="27" y="124"/>
                    </a:lnTo>
                    <a:lnTo>
                      <a:pt x="35" y="111"/>
                    </a:lnTo>
                    <a:lnTo>
                      <a:pt x="44" y="100"/>
                    </a:lnTo>
                    <a:lnTo>
                      <a:pt x="44" y="100"/>
                    </a:lnTo>
                    <a:lnTo>
                      <a:pt x="78" y="54"/>
                    </a:lnTo>
                    <a:lnTo>
                      <a:pt x="93" y="31"/>
                    </a:lnTo>
                    <a:lnTo>
                      <a:pt x="102" y="19"/>
                    </a:lnTo>
                    <a:lnTo>
                      <a:pt x="108" y="8"/>
                    </a:lnTo>
                    <a:lnTo>
                      <a:pt x="108" y="8"/>
                    </a:lnTo>
                    <a:lnTo>
                      <a:pt x="109" y="4"/>
                    </a:lnTo>
                    <a:lnTo>
                      <a:pt x="108" y="2"/>
                    </a:lnTo>
                    <a:lnTo>
                      <a:pt x="107" y="0"/>
                    </a:lnTo>
                    <a:lnTo>
                      <a:pt x="104" y="0"/>
                    </a:lnTo>
                    <a:lnTo>
                      <a:pt x="10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615"/>
              <p:cNvSpPr/>
              <p:nvPr/>
            </p:nvSpPr>
            <p:spPr bwMode="auto">
              <a:xfrm>
                <a:off x="6724650" y="4137025"/>
                <a:ext cx="57150" cy="80963"/>
              </a:xfrm>
              <a:custGeom>
                <a:avLst/>
                <a:gdLst/>
                <a:ahLst/>
                <a:cxnLst>
                  <a:cxn ang="0">
                    <a:pos x="100" y="2"/>
                  </a:cxn>
                  <a:cxn ang="0">
                    <a:pos x="100" y="2"/>
                  </a:cxn>
                  <a:cxn ang="0">
                    <a:pos x="76" y="43"/>
                  </a:cxn>
                  <a:cxn ang="0">
                    <a:pos x="50" y="83"/>
                  </a:cxn>
                  <a:cxn ang="0">
                    <a:pos x="50" y="83"/>
                  </a:cxn>
                  <a:cxn ang="0">
                    <a:pos x="43" y="93"/>
                  </a:cxn>
                  <a:cxn ang="0">
                    <a:pos x="36" y="103"/>
                  </a:cxn>
                  <a:cxn ang="0">
                    <a:pos x="21" y="120"/>
                  </a:cxn>
                  <a:cxn ang="0">
                    <a:pos x="21" y="120"/>
                  </a:cxn>
                  <a:cxn ang="0">
                    <a:pos x="16" y="127"/>
                  </a:cxn>
                  <a:cxn ang="0">
                    <a:pos x="12" y="133"/>
                  </a:cxn>
                  <a:cxn ang="0">
                    <a:pos x="8" y="139"/>
                  </a:cxn>
                  <a:cxn ang="0">
                    <a:pos x="5" y="142"/>
                  </a:cxn>
                  <a:cxn ang="0">
                    <a:pos x="3" y="143"/>
                  </a:cxn>
                  <a:cxn ang="0">
                    <a:pos x="3" y="143"/>
                  </a:cxn>
                  <a:cxn ang="0">
                    <a:pos x="1" y="145"/>
                  </a:cxn>
                  <a:cxn ang="0">
                    <a:pos x="0" y="146"/>
                  </a:cxn>
                  <a:cxn ang="0">
                    <a:pos x="0" y="148"/>
                  </a:cxn>
                  <a:cxn ang="0">
                    <a:pos x="1" y="149"/>
                  </a:cxn>
                  <a:cxn ang="0">
                    <a:pos x="4" y="152"/>
                  </a:cxn>
                  <a:cxn ang="0">
                    <a:pos x="5" y="152"/>
                  </a:cxn>
                  <a:cxn ang="0">
                    <a:pos x="7" y="151"/>
                  </a:cxn>
                  <a:cxn ang="0">
                    <a:pos x="7" y="151"/>
                  </a:cxn>
                  <a:cxn ang="0">
                    <a:pos x="11" y="149"/>
                  </a:cxn>
                  <a:cxn ang="0">
                    <a:pos x="14" y="145"/>
                  </a:cxn>
                  <a:cxn ang="0">
                    <a:pos x="21" y="138"/>
                  </a:cxn>
                  <a:cxn ang="0">
                    <a:pos x="21" y="138"/>
                  </a:cxn>
                  <a:cxn ang="0">
                    <a:pos x="27" y="129"/>
                  </a:cxn>
                  <a:cxn ang="0">
                    <a:pos x="34" y="119"/>
                  </a:cxn>
                  <a:cxn ang="0">
                    <a:pos x="49" y="102"/>
                  </a:cxn>
                  <a:cxn ang="0">
                    <a:pos x="49" y="102"/>
                  </a:cxn>
                  <a:cxn ang="0">
                    <a:pos x="65" y="79"/>
                  </a:cxn>
                  <a:cxn ang="0">
                    <a:pos x="80" y="55"/>
                  </a:cxn>
                  <a:cxn ang="0">
                    <a:pos x="109" y="7"/>
                  </a:cxn>
                  <a:cxn ang="0">
                    <a:pos x="109" y="7"/>
                  </a:cxn>
                  <a:cxn ang="0">
                    <a:pos x="110" y="5"/>
                  </a:cxn>
                  <a:cxn ang="0">
                    <a:pos x="110" y="3"/>
                  </a:cxn>
                  <a:cxn ang="0">
                    <a:pos x="109" y="2"/>
                  </a:cxn>
                  <a:cxn ang="0">
                    <a:pos x="108" y="1"/>
                  </a:cxn>
                  <a:cxn ang="0">
                    <a:pos x="106" y="0"/>
                  </a:cxn>
                  <a:cxn ang="0">
                    <a:pos x="104" y="0"/>
                  </a:cxn>
                  <a:cxn ang="0">
                    <a:pos x="103" y="1"/>
                  </a:cxn>
                  <a:cxn ang="0">
                    <a:pos x="100" y="2"/>
                  </a:cxn>
                  <a:cxn ang="0">
                    <a:pos x="100" y="2"/>
                  </a:cxn>
                </a:cxnLst>
                <a:rect l="0" t="0" r="r" b="b"/>
                <a:pathLst>
                  <a:path w="110" h="152">
                    <a:moveTo>
                      <a:pt x="100" y="2"/>
                    </a:moveTo>
                    <a:lnTo>
                      <a:pt x="100" y="2"/>
                    </a:lnTo>
                    <a:lnTo>
                      <a:pt x="76" y="43"/>
                    </a:lnTo>
                    <a:lnTo>
                      <a:pt x="50" y="83"/>
                    </a:lnTo>
                    <a:lnTo>
                      <a:pt x="50" y="83"/>
                    </a:lnTo>
                    <a:lnTo>
                      <a:pt x="43" y="93"/>
                    </a:lnTo>
                    <a:lnTo>
                      <a:pt x="36" y="103"/>
                    </a:lnTo>
                    <a:lnTo>
                      <a:pt x="21" y="120"/>
                    </a:lnTo>
                    <a:lnTo>
                      <a:pt x="21" y="120"/>
                    </a:lnTo>
                    <a:lnTo>
                      <a:pt x="16" y="127"/>
                    </a:lnTo>
                    <a:lnTo>
                      <a:pt x="12" y="133"/>
                    </a:lnTo>
                    <a:lnTo>
                      <a:pt x="8" y="139"/>
                    </a:lnTo>
                    <a:lnTo>
                      <a:pt x="5" y="142"/>
                    </a:lnTo>
                    <a:lnTo>
                      <a:pt x="3" y="143"/>
                    </a:lnTo>
                    <a:lnTo>
                      <a:pt x="3" y="143"/>
                    </a:lnTo>
                    <a:lnTo>
                      <a:pt x="1" y="145"/>
                    </a:lnTo>
                    <a:lnTo>
                      <a:pt x="0" y="146"/>
                    </a:lnTo>
                    <a:lnTo>
                      <a:pt x="0" y="148"/>
                    </a:lnTo>
                    <a:lnTo>
                      <a:pt x="1" y="149"/>
                    </a:lnTo>
                    <a:lnTo>
                      <a:pt x="4" y="152"/>
                    </a:lnTo>
                    <a:lnTo>
                      <a:pt x="5" y="152"/>
                    </a:lnTo>
                    <a:lnTo>
                      <a:pt x="7" y="151"/>
                    </a:lnTo>
                    <a:lnTo>
                      <a:pt x="7" y="151"/>
                    </a:lnTo>
                    <a:lnTo>
                      <a:pt x="11" y="149"/>
                    </a:lnTo>
                    <a:lnTo>
                      <a:pt x="14" y="145"/>
                    </a:lnTo>
                    <a:lnTo>
                      <a:pt x="21" y="138"/>
                    </a:lnTo>
                    <a:lnTo>
                      <a:pt x="21" y="138"/>
                    </a:lnTo>
                    <a:lnTo>
                      <a:pt x="27" y="129"/>
                    </a:lnTo>
                    <a:lnTo>
                      <a:pt x="34" y="119"/>
                    </a:lnTo>
                    <a:lnTo>
                      <a:pt x="49" y="102"/>
                    </a:lnTo>
                    <a:lnTo>
                      <a:pt x="49" y="102"/>
                    </a:lnTo>
                    <a:lnTo>
                      <a:pt x="65" y="79"/>
                    </a:lnTo>
                    <a:lnTo>
                      <a:pt x="80" y="55"/>
                    </a:lnTo>
                    <a:lnTo>
                      <a:pt x="109" y="7"/>
                    </a:lnTo>
                    <a:lnTo>
                      <a:pt x="109" y="7"/>
                    </a:lnTo>
                    <a:lnTo>
                      <a:pt x="110" y="5"/>
                    </a:lnTo>
                    <a:lnTo>
                      <a:pt x="110" y="3"/>
                    </a:lnTo>
                    <a:lnTo>
                      <a:pt x="109" y="2"/>
                    </a:lnTo>
                    <a:lnTo>
                      <a:pt x="108" y="1"/>
                    </a:lnTo>
                    <a:lnTo>
                      <a:pt x="106" y="0"/>
                    </a:lnTo>
                    <a:lnTo>
                      <a:pt x="104" y="0"/>
                    </a:lnTo>
                    <a:lnTo>
                      <a:pt x="103" y="1"/>
                    </a:lnTo>
                    <a:lnTo>
                      <a:pt x="100" y="2"/>
                    </a:lnTo>
                    <a:lnTo>
                      <a:pt x="10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616"/>
              <p:cNvSpPr/>
              <p:nvPr/>
            </p:nvSpPr>
            <p:spPr bwMode="auto">
              <a:xfrm>
                <a:off x="6726238" y="4184650"/>
                <a:ext cx="58738" cy="80963"/>
              </a:xfrm>
              <a:custGeom>
                <a:avLst/>
                <a:gdLst/>
                <a:ahLst/>
                <a:cxnLst>
                  <a:cxn ang="0">
                    <a:pos x="102" y="2"/>
                  </a:cxn>
                  <a:cxn ang="0">
                    <a:pos x="102" y="2"/>
                  </a:cxn>
                  <a:cxn ang="0">
                    <a:pos x="88" y="16"/>
                  </a:cxn>
                  <a:cxn ang="0">
                    <a:pos x="82" y="23"/>
                  </a:cxn>
                  <a:cxn ang="0">
                    <a:pos x="77" y="31"/>
                  </a:cxn>
                  <a:cxn ang="0">
                    <a:pos x="77" y="31"/>
                  </a:cxn>
                  <a:cxn ang="0">
                    <a:pos x="61" y="58"/>
                  </a:cxn>
                  <a:cxn ang="0">
                    <a:pos x="53" y="72"/>
                  </a:cxn>
                  <a:cxn ang="0">
                    <a:pos x="44" y="83"/>
                  </a:cxn>
                  <a:cxn ang="0">
                    <a:pos x="44" y="83"/>
                  </a:cxn>
                  <a:cxn ang="0">
                    <a:pos x="36" y="94"/>
                  </a:cxn>
                  <a:cxn ang="0">
                    <a:pos x="30" y="105"/>
                  </a:cxn>
                  <a:cxn ang="0">
                    <a:pos x="23" y="115"/>
                  </a:cxn>
                  <a:cxn ang="0">
                    <a:pos x="16" y="126"/>
                  </a:cxn>
                  <a:cxn ang="0">
                    <a:pos x="16" y="126"/>
                  </a:cxn>
                  <a:cxn ang="0">
                    <a:pos x="7" y="135"/>
                  </a:cxn>
                  <a:cxn ang="0">
                    <a:pos x="1" y="145"/>
                  </a:cxn>
                  <a:cxn ang="0">
                    <a:pos x="1" y="145"/>
                  </a:cxn>
                  <a:cxn ang="0">
                    <a:pos x="0" y="147"/>
                  </a:cxn>
                  <a:cxn ang="0">
                    <a:pos x="0" y="150"/>
                  </a:cxn>
                  <a:cxn ang="0">
                    <a:pos x="1" y="151"/>
                  </a:cxn>
                  <a:cxn ang="0">
                    <a:pos x="2" y="152"/>
                  </a:cxn>
                  <a:cxn ang="0">
                    <a:pos x="4" y="153"/>
                  </a:cxn>
                  <a:cxn ang="0">
                    <a:pos x="5" y="153"/>
                  </a:cxn>
                  <a:cxn ang="0">
                    <a:pos x="7" y="152"/>
                  </a:cxn>
                  <a:cxn ang="0">
                    <a:pos x="8" y="151"/>
                  </a:cxn>
                  <a:cxn ang="0">
                    <a:pos x="8" y="151"/>
                  </a:cxn>
                  <a:cxn ang="0">
                    <a:pos x="28" y="124"/>
                  </a:cxn>
                  <a:cxn ang="0">
                    <a:pos x="38" y="109"/>
                  </a:cxn>
                  <a:cxn ang="0">
                    <a:pos x="47" y="96"/>
                  </a:cxn>
                  <a:cxn ang="0">
                    <a:pos x="47" y="96"/>
                  </a:cxn>
                  <a:cxn ang="0">
                    <a:pos x="61" y="73"/>
                  </a:cxn>
                  <a:cxn ang="0">
                    <a:pos x="76" y="50"/>
                  </a:cxn>
                  <a:cxn ang="0">
                    <a:pos x="90" y="28"/>
                  </a:cxn>
                  <a:cxn ang="0">
                    <a:pos x="100" y="18"/>
                  </a:cxn>
                  <a:cxn ang="0">
                    <a:pos x="108" y="9"/>
                  </a:cxn>
                  <a:cxn ang="0">
                    <a:pos x="108" y="9"/>
                  </a:cxn>
                  <a:cxn ang="0">
                    <a:pos x="109" y="8"/>
                  </a:cxn>
                  <a:cxn ang="0">
                    <a:pos x="109" y="5"/>
                  </a:cxn>
                  <a:cxn ang="0">
                    <a:pos x="109" y="3"/>
                  </a:cxn>
                  <a:cxn ang="0">
                    <a:pos x="108" y="2"/>
                  </a:cxn>
                  <a:cxn ang="0">
                    <a:pos x="107" y="1"/>
                  </a:cxn>
                  <a:cxn ang="0">
                    <a:pos x="105" y="0"/>
                  </a:cxn>
                  <a:cxn ang="0">
                    <a:pos x="103" y="1"/>
                  </a:cxn>
                  <a:cxn ang="0">
                    <a:pos x="102" y="2"/>
                  </a:cxn>
                  <a:cxn ang="0">
                    <a:pos x="102" y="2"/>
                  </a:cxn>
                </a:cxnLst>
                <a:rect l="0" t="0" r="r" b="b"/>
                <a:pathLst>
                  <a:path w="109" h="153">
                    <a:moveTo>
                      <a:pt x="102" y="2"/>
                    </a:moveTo>
                    <a:lnTo>
                      <a:pt x="102" y="2"/>
                    </a:lnTo>
                    <a:lnTo>
                      <a:pt x="88" y="16"/>
                    </a:lnTo>
                    <a:lnTo>
                      <a:pt x="82" y="23"/>
                    </a:lnTo>
                    <a:lnTo>
                      <a:pt x="77" y="31"/>
                    </a:lnTo>
                    <a:lnTo>
                      <a:pt x="77" y="31"/>
                    </a:lnTo>
                    <a:lnTo>
                      <a:pt x="61" y="58"/>
                    </a:lnTo>
                    <a:lnTo>
                      <a:pt x="53" y="72"/>
                    </a:lnTo>
                    <a:lnTo>
                      <a:pt x="44" y="83"/>
                    </a:lnTo>
                    <a:lnTo>
                      <a:pt x="44" y="83"/>
                    </a:lnTo>
                    <a:lnTo>
                      <a:pt x="36" y="94"/>
                    </a:lnTo>
                    <a:lnTo>
                      <a:pt x="30" y="105"/>
                    </a:lnTo>
                    <a:lnTo>
                      <a:pt x="23" y="115"/>
                    </a:lnTo>
                    <a:lnTo>
                      <a:pt x="16" y="126"/>
                    </a:lnTo>
                    <a:lnTo>
                      <a:pt x="16" y="126"/>
                    </a:lnTo>
                    <a:lnTo>
                      <a:pt x="7" y="135"/>
                    </a:lnTo>
                    <a:lnTo>
                      <a:pt x="1" y="145"/>
                    </a:lnTo>
                    <a:lnTo>
                      <a:pt x="1" y="145"/>
                    </a:lnTo>
                    <a:lnTo>
                      <a:pt x="0" y="147"/>
                    </a:lnTo>
                    <a:lnTo>
                      <a:pt x="0" y="150"/>
                    </a:lnTo>
                    <a:lnTo>
                      <a:pt x="1" y="151"/>
                    </a:lnTo>
                    <a:lnTo>
                      <a:pt x="2" y="152"/>
                    </a:lnTo>
                    <a:lnTo>
                      <a:pt x="4" y="153"/>
                    </a:lnTo>
                    <a:lnTo>
                      <a:pt x="5" y="153"/>
                    </a:lnTo>
                    <a:lnTo>
                      <a:pt x="7" y="152"/>
                    </a:lnTo>
                    <a:lnTo>
                      <a:pt x="8" y="151"/>
                    </a:lnTo>
                    <a:lnTo>
                      <a:pt x="8" y="151"/>
                    </a:lnTo>
                    <a:lnTo>
                      <a:pt x="28" y="124"/>
                    </a:lnTo>
                    <a:lnTo>
                      <a:pt x="38" y="109"/>
                    </a:lnTo>
                    <a:lnTo>
                      <a:pt x="47" y="96"/>
                    </a:lnTo>
                    <a:lnTo>
                      <a:pt x="47" y="96"/>
                    </a:lnTo>
                    <a:lnTo>
                      <a:pt x="61" y="73"/>
                    </a:lnTo>
                    <a:lnTo>
                      <a:pt x="76" y="50"/>
                    </a:lnTo>
                    <a:lnTo>
                      <a:pt x="90" y="28"/>
                    </a:lnTo>
                    <a:lnTo>
                      <a:pt x="100" y="18"/>
                    </a:lnTo>
                    <a:lnTo>
                      <a:pt x="108" y="9"/>
                    </a:lnTo>
                    <a:lnTo>
                      <a:pt x="108" y="9"/>
                    </a:lnTo>
                    <a:lnTo>
                      <a:pt x="109" y="8"/>
                    </a:lnTo>
                    <a:lnTo>
                      <a:pt x="109" y="5"/>
                    </a:lnTo>
                    <a:lnTo>
                      <a:pt x="109" y="3"/>
                    </a:lnTo>
                    <a:lnTo>
                      <a:pt x="108" y="2"/>
                    </a:lnTo>
                    <a:lnTo>
                      <a:pt x="107" y="1"/>
                    </a:lnTo>
                    <a:lnTo>
                      <a:pt x="105" y="0"/>
                    </a:lnTo>
                    <a:lnTo>
                      <a:pt x="103" y="1"/>
                    </a:lnTo>
                    <a:lnTo>
                      <a:pt x="102" y="2"/>
                    </a:lnTo>
                    <a:lnTo>
                      <a:pt x="10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617"/>
              <p:cNvSpPr/>
              <p:nvPr/>
            </p:nvSpPr>
            <p:spPr bwMode="auto">
              <a:xfrm>
                <a:off x="6726238" y="4238625"/>
                <a:ext cx="50800" cy="73025"/>
              </a:xfrm>
              <a:custGeom>
                <a:avLst/>
                <a:gdLst/>
                <a:ahLst/>
                <a:cxnLst>
                  <a:cxn ang="0">
                    <a:pos x="86" y="2"/>
                  </a:cxn>
                  <a:cxn ang="0">
                    <a:pos x="86" y="2"/>
                  </a:cxn>
                  <a:cxn ang="0">
                    <a:pos x="75" y="20"/>
                  </a:cxn>
                  <a:cxn ang="0">
                    <a:pos x="63" y="37"/>
                  </a:cxn>
                  <a:cxn ang="0">
                    <a:pos x="38" y="71"/>
                  </a:cxn>
                  <a:cxn ang="0">
                    <a:pos x="38" y="71"/>
                  </a:cxn>
                  <a:cxn ang="0">
                    <a:pos x="28" y="85"/>
                  </a:cxn>
                  <a:cxn ang="0">
                    <a:pos x="16" y="100"/>
                  </a:cxn>
                  <a:cxn ang="0">
                    <a:pos x="10" y="108"/>
                  </a:cxn>
                  <a:cxn ang="0">
                    <a:pos x="5" y="116"/>
                  </a:cxn>
                  <a:cxn ang="0">
                    <a:pos x="2" y="124"/>
                  </a:cxn>
                  <a:cxn ang="0">
                    <a:pos x="0" y="132"/>
                  </a:cxn>
                  <a:cxn ang="0">
                    <a:pos x="0" y="132"/>
                  </a:cxn>
                  <a:cxn ang="0">
                    <a:pos x="0" y="135"/>
                  </a:cxn>
                  <a:cxn ang="0">
                    <a:pos x="1" y="137"/>
                  </a:cxn>
                  <a:cxn ang="0">
                    <a:pos x="2" y="137"/>
                  </a:cxn>
                  <a:cxn ang="0">
                    <a:pos x="4" y="138"/>
                  </a:cxn>
                  <a:cxn ang="0">
                    <a:pos x="7" y="137"/>
                  </a:cxn>
                  <a:cxn ang="0">
                    <a:pos x="8" y="135"/>
                  </a:cxn>
                  <a:cxn ang="0">
                    <a:pos x="9" y="132"/>
                  </a:cxn>
                  <a:cxn ang="0">
                    <a:pos x="9" y="132"/>
                  </a:cxn>
                  <a:cxn ang="0">
                    <a:pos x="11" y="124"/>
                  </a:cxn>
                  <a:cxn ang="0">
                    <a:pos x="16" y="116"/>
                  </a:cxn>
                  <a:cxn ang="0">
                    <a:pos x="21" y="108"/>
                  </a:cxn>
                  <a:cxn ang="0">
                    <a:pos x="27" y="99"/>
                  </a:cxn>
                  <a:cxn ang="0">
                    <a:pos x="41" y="83"/>
                  </a:cxn>
                  <a:cxn ang="0">
                    <a:pos x="52" y="68"/>
                  </a:cxn>
                  <a:cxn ang="0">
                    <a:pos x="52" y="68"/>
                  </a:cxn>
                  <a:cxn ang="0">
                    <a:pos x="74" y="38"/>
                  </a:cxn>
                  <a:cxn ang="0">
                    <a:pos x="84" y="23"/>
                  </a:cxn>
                  <a:cxn ang="0">
                    <a:pos x="94" y="7"/>
                  </a:cxn>
                  <a:cxn ang="0">
                    <a:pos x="94" y="7"/>
                  </a:cxn>
                  <a:cxn ang="0">
                    <a:pos x="95" y="5"/>
                  </a:cxn>
                  <a:cxn ang="0">
                    <a:pos x="95" y="3"/>
                  </a:cxn>
                  <a:cxn ang="0">
                    <a:pos x="94" y="2"/>
                  </a:cxn>
                  <a:cxn ang="0">
                    <a:pos x="92" y="0"/>
                  </a:cxn>
                  <a:cxn ang="0">
                    <a:pos x="91" y="0"/>
                  </a:cxn>
                  <a:cxn ang="0">
                    <a:pos x="89" y="0"/>
                  </a:cxn>
                  <a:cxn ang="0">
                    <a:pos x="88" y="1"/>
                  </a:cxn>
                  <a:cxn ang="0">
                    <a:pos x="86" y="2"/>
                  </a:cxn>
                  <a:cxn ang="0">
                    <a:pos x="86" y="2"/>
                  </a:cxn>
                </a:cxnLst>
                <a:rect l="0" t="0" r="r" b="b"/>
                <a:pathLst>
                  <a:path w="95" h="138">
                    <a:moveTo>
                      <a:pt x="86" y="2"/>
                    </a:moveTo>
                    <a:lnTo>
                      <a:pt x="86" y="2"/>
                    </a:lnTo>
                    <a:lnTo>
                      <a:pt x="75" y="20"/>
                    </a:lnTo>
                    <a:lnTo>
                      <a:pt x="63" y="37"/>
                    </a:lnTo>
                    <a:lnTo>
                      <a:pt x="38" y="71"/>
                    </a:lnTo>
                    <a:lnTo>
                      <a:pt x="38" y="71"/>
                    </a:lnTo>
                    <a:lnTo>
                      <a:pt x="28" y="85"/>
                    </a:lnTo>
                    <a:lnTo>
                      <a:pt x="16" y="100"/>
                    </a:lnTo>
                    <a:lnTo>
                      <a:pt x="10" y="108"/>
                    </a:lnTo>
                    <a:lnTo>
                      <a:pt x="5" y="116"/>
                    </a:lnTo>
                    <a:lnTo>
                      <a:pt x="2" y="124"/>
                    </a:lnTo>
                    <a:lnTo>
                      <a:pt x="0" y="132"/>
                    </a:lnTo>
                    <a:lnTo>
                      <a:pt x="0" y="132"/>
                    </a:lnTo>
                    <a:lnTo>
                      <a:pt x="0" y="135"/>
                    </a:lnTo>
                    <a:lnTo>
                      <a:pt x="1" y="137"/>
                    </a:lnTo>
                    <a:lnTo>
                      <a:pt x="2" y="137"/>
                    </a:lnTo>
                    <a:lnTo>
                      <a:pt x="4" y="138"/>
                    </a:lnTo>
                    <a:lnTo>
                      <a:pt x="7" y="137"/>
                    </a:lnTo>
                    <a:lnTo>
                      <a:pt x="8" y="135"/>
                    </a:lnTo>
                    <a:lnTo>
                      <a:pt x="9" y="132"/>
                    </a:lnTo>
                    <a:lnTo>
                      <a:pt x="9" y="132"/>
                    </a:lnTo>
                    <a:lnTo>
                      <a:pt x="11" y="124"/>
                    </a:lnTo>
                    <a:lnTo>
                      <a:pt x="16" y="116"/>
                    </a:lnTo>
                    <a:lnTo>
                      <a:pt x="21" y="108"/>
                    </a:lnTo>
                    <a:lnTo>
                      <a:pt x="27" y="99"/>
                    </a:lnTo>
                    <a:lnTo>
                      <a:pt x="41" y="83"/>
                    </a:lnTo>
                    <a:lnTo>
                      <a:pt x="52" y="68"/>
                    </a:lnTo>
                    <a:lnTo>
                      <a:pt x="52" y="68"/>
                    </a:lnTo>
                    <a:lnTo>
                      <a:pt x="74" y="38"/>
                    </a:lnTo>
                    <a:lnTo>
                      <a:pt x="84" y="23"/>
                    </a:lnTo>
                    <a:lnTo>
                      <a:pt x="94" y="7"/>
                    </a:lnTo>
                    <a:lnTo>
                      <a:pt x="94" y="7"/>
                    </a:lnTo>
                    <a:lnTo>
                      <a:pt x="95" y="5"/>
                    </a:lnTo>
                    <a:lnTo>
                      <a:pt x="95" y="3"/>
                    </a:lnTo>
                    <a:lnTo>
                      <a:pt x="94" y="2"/>
                    </a:lnTo>
                    <a:lnTo>
                      <a:pt x="92" y="0"/>
                    </a:lnTo>
                    <a:lnTo>
                      <a:pt x="91" y="0"/>
                    </a:lnTo>
                    <a:lnTo>
                      <a:pt x="89" y="0"/>
                    </a:lnTo>
                    <a:lnTo>
                      <a:pt x="88" y="1"/>
                    </a:lnTo>
                    <a:lnTo>
                      <a:pt x="86" y="2"/>
                    </a:lnTo>
                    <a:lnTo>
                      <a:pt x="8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618"/>
              <p:cNvSpPr/>
              <p:nvPr/>
            </p:nvSpPr>
            <p:spPr bwMode="auto">
              <a:xfrm>
                <a:off x="6721475" y="4275138"/>
                <a:ext cx="58738" cy="84138"/>
              </a:xfrm>
              <a:custGeom>
                <a:avLst/>
                <a:gdLst/>
                <a:ahLst/>
                <a:cxnLst>
                  <a:cxn ang="0">
                    <a:pos x="100" y="2"/>
                  </a:cxn>
                  <a:cxn ang="0">
                    <a:pos x="100" y="2"/>
                  </a:cxn>
                  <a:cxn ang="0">
                    <a:pos x="94" y="11"/>
                  </a:cxn>
                  <a:cxn ang="0">
                    <a:pos x="88" y="19"/>
                  </a:cxn>
                  <a:cxn ang="0">
                    <a:pos x="75" y="38"/>
                  </a:cxn>
                  <a:cxn ang="0">
                    <a:pos x="65" y="56"/>
                  </a:cxn>
                  <a:cxn ang="0">
                    <a:pos x="53" y="75"/>
                  </a:cxn>
                  <a:cxn ang="0">
                    <a:pos x="53" y="75"/>
                  </a:cxn>
                  <a:cxn ang="0">
                    <a:pos x="39" y="94"/>
                  </a:cxn>
                  <a:cxn ang="0">
                    <a:pos x="27" y="113"/>
                  </a:cxn>
                  <a:cxn ang="0">
                    <a:pos x="27" y="113"/>
                  </a:cxn>
                  <a:cxn ang="0">
                    <a:pos x="20" y="123"/>
                  </a:cxn>
                  <a:cxn ang="0">
                    <a:pos x="13" y="132"/>
                  </a:cxn>
                  <a:cxn ang="0">
                    <a:pos x="6" y="141"/>
                  </a:cxn>
                  <a:cxn ang="0">
                    <a:pos x="0" y="151"/>
                  </a:cxn>
                  <a:cxn ang="0">
                    <a:pos x="0" y="151"/>
                  </a:cxn>
                  <a:cxn ang="0">
                    <a:pos x="0" y="153"/>
                  </a:cxn>
                  <a:cxn ang="0">
                    <a:pos x="0" y="155"/>
                  </a:cxn>
                  <a:cxn ang="0">
                    <a:pos x="1" y="156"/>
                  </a:cxn>
                  <a:cxn ang="0">
                    <a:pos x="2" y="157"/>
                  </a:cxn>
                  <a:cxn ang="0">
                    <a:pos x="4" y="158"/>
                  </a:cxn>
                  <a:cxn ang="0">
                    <a:pos x="5" y="158"/>
                  </a:cxn>
                  <a:cxn ang="0">
                    <a:pos x="7" y="157"/>
                  </a:cxn>
                  <a:cxn ang="0">
                    <a:pos x="8" y="156"/>
                  </a:cxn>
                  <a:cxn ang="0">
                    <a:pos x="8" y="156"/>
                  </a:cxn>
                  <a:cxn ang="0">
                    <a:pos x="13" y="150"/>
                  </a:cxn>
                  <a:cxn ang="0">
                    <a:pos x="18" y="143"/>
                  </a:cxn>
                  <a:cxn ang="0">
                    <a:pos x="24" y="138"/>
                  </a:cxn>
                  <a:cxn ang="0">
                    <a:pos x="28" y="132"/>
                  </a:cxn>
                  <a:cxn ang="0">
                    <a:pos x="28" y="132"/>
                  </a:cxn>
                  <a:cxn ang="0">
                    <a:pos x="39" y="111"/>
                  </a:cxn>
                  <a:cxn ang="0">
                    <a:pos x="53" y="90"/>
                  </a:cxn>
                  <a:cxn ang="0">
                    <a:pos x="53" y="90"/>
                  </a:cxn>
                  <a:cxn ang="0">
                    <a:pos x="66" y="71"/>
                  </a:cxn>
                  <a:cxn ang="0">
                    <a:pos x="79" y="49"/>
                  </a:cxn>
                  <a:cxn ang="0">
                    <a:pos x="92" y="28"/>
                  </a:cxn>
                  <a:cxn ang="0">
                    <a:pos x="99" y="18"/>
                  </a:cxn>
                  <a:cxn ang="0">
                    <a:pos x="108" y="9"/>
                  </a:cxn>
                  <a:cxn ang="0">
                    <a:pos x="108" y="9"/>
                  </a:cxn>
                  <a:cxn ang="0">
                    <a:pos x="109" y="8"/>
                  </a:cxn>
                  <a:cxn ang="0">
                    <a:pos x="109" y="5"/>
                  </a:cxn>
                  <a:cxn ang="0">
                    <a:pos x="109" y="3"/>
                  </a:cxn>
                  <a:cxn ang="0">
                    <a:pos x="108" y="2"/>
                  </a:cxn>
                  <a:cxn ang="0">
                    <a:pos x="105" y="1"/>
                  </a:cxn>
                  <a:cxn ang="0">
                    <a:pos x="104" y="0"/>
                  </a:cxn>
                  <a:cxn ang="0">
                    <a:pos x="102" y="1"/>
                  </a:cxn>
                  <a:cxn ang="0">
                    <a:pos x="100" y="2"/>
                  </a:cxn>
                  <a:cxn ang="0">
                    <a:pos x="100" y="2"/>
                  </a:cxn>
                </a:cxnLst>
                <a:rect l="0" t="0" r="r" b="b"/>
                <a:pathLst>
                  <a:path w="109" h="158">
                    <a:moveTo>
                      <a:pt x="100" y="2"/>
                    </a:moveTo>
                    <a:lnTo>
                      <a:pt x="100" y="2"/>
                    </a:lnTo>
                    <a:lnTo>
                      <a:pt x="94" y="11"/>
                    </a:lnTo>
                    <a:lnTo>
                      <a:pt x="88" y="19"/>
                    </a:lnTo>
                    <a:lnTo>
                      <a:pt x="75" y="38"/>
                    </a:lnTo>
                    <a:lnTo>
                      <a:pt x="65" y="56"/>
                    </a:lnTo>
                    <a:lnTo>
                      <a:pt x="53" y="75"/>
                    </a:lnTo>
                    <a:lnTo>
                      <a:pt x="53" y="75"/>
                    </a:lnTo>
                    <a:lnTo>
                      <a:pt x="39" y="94"/>
                    </a:lnTo>
                    <a:lnTo>
                      <a:pt x="27" y="113"/>
                    </a:lnTo>
                    <a:lnTo>
                      <a:pt x="27" y="113"/>
                    </a:lnTo>
                    <a:lnTo>
                      <a:pt x="20" y="123"/>
                    </a:lnTo>
                    <a:lnTo>
                      <a:pt x="13" y="132"/>
                    </a:lnTo>
                    <a:lnTo>
                      <a:pt x="6" y="141"/>
                    </a:lnTo>
                    <a:lnTo>
                      <a:pt x="0" y="151"/>
                    </a:lnTo>
                    <a:lnTo>
                      <a:pt x="0" y="151"/>
                    </a:lnTo>
                    <a:lnTo>
                      <a:pt x="0" y="153"/>
                    </a:lnTo>
                    <a:lnTo>
                      <a:pt x="0" y="155"/>
                    </a:lnTo>
                    <a:lnTo>
                      <a:pt x="1" y="156"/>
                    </a:lnTo>
                    <a:lnTo>
                      <a:pt x="2" y="157"/>
                    </a:lnTo>
                    <a:lnTo>
                      <a:pt x="4" y="158"/>
                    </a:lnTo>
                    <a:lnTo>
                      <a:pt x="5" y="158"/>
                    </a:lnTo>
                    <a:lnTo>
                      <a:pt x="7" y="157"/>
                    </a:lnTo>
                    <a:lnTo>
                      <a:pt x="8" y="156"/>
                    </a:lnTo>
                    <a:lnTo>
                      <a:pt x="8" y="156"/>
                    </a:lnTo>
                    <a:lnTo>
                      <a:pt x="13" y="150"/>
                    </a:lnTo>
                    <a:lnTo>
                      <a:pt x="18" y="143"/>
                    </a:lnTo>
                    <a:lnTo>
                      <a:pt x="24" y="138"/>
                    </a:lnTo>
                    <a:lnTo>
                      <a:pt x="28" y="132"/>
                    </a:lnTo>
                    <a:lnTo>
                      <a:pt x="28" y="132"/>
                    </a:lnTo>
                    <a:lnTo>
                      <a:pt x="39" y="111"/>
                    </a:lnTo>
                    <a:lnTo>
                      <a:pt x="53" y="90"/>
                    </a:lnTo>
                    <a:lnTo>
                      <a:pt x="53" y="90"/>
                    </a:lnTo>
                    <a:lnTo>
                      <a:pt x="66" y="71"/>
                    </a:lnTo>
                    <a:lnTo>
                      <a:pt x="79" y="49"/>
                    </a:lnTo>
                    <a:lnTo>
                      <a:pt x="92" y="28"/>
                    </a:lnTo>
                    <a:lnTo>
                      <a:pt x="99" y="18"/>
                    </a:lnTo>
                    <a:lnTo>
                      <a:pt x="108" y="9"/>
                    </a:lnTo>
                    <a:lnTo>
                      <a:pt x="108" y="9"/>
                    </a:lnTo>
                    <a:lnTo>
                      <a:pt x="109" y="8"/>
                    </a:lnTo>
                    <a:lnTo>
                      <a:pt x="109" y="5"/>
                    </a:lnTo>
                    <a:lnTo>
                      <a:pt x="109" y="3"/>
                    </a:lnTo>
                    <a:lnTo>
                      <a:pt x="108" y="2"/>
                    </a:lnTo>
                    <a:lnTo>
                      <a:pt x="105" y="1"/>
                    </a:lnTo>
                    <a:lnTo>
                      <a:pt x="104" y="0"/>
                    </a:lnTo>
                    <a:lnTo>
                      <a:pt x="102" y="1"/>
                    </a:lnTo>
                    <a:lnTo>
                      <a:pt x="100" y="2"/>
                    </a:lnTo>
                    <a:lnTo>
                      <a:pt x="10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619"/>
              <p:cNvSpPr/>
              <p:nvPr/>
            </p:nvSpPr>
            <p:spPr bwMode="auto">
              <a:xfrm>
                <a:off x="6726238" y="4329113"/>
                <a:ext cx="47625" cy="88900"/>
              </a:xfrm>
              <a:custGeom>
                <a:avLst/>
                <a:gdLst/>
                <a:ahLst/>
                <a:cxnLst>
                  <a:cxn ang="0">
                    <a:pos x="82" y="2"/>
                  </a:cxn>
                  <a:cxn ang="0">
                    <a:pos x="82" y="2"/>
                  </a:cxn>
                  <a:cxn ang="0">
                    <a:pos x="77" y="11"/>
                  </a:cxn>
                  <a:cxn ang="0">
                    <a:pos x="72" y="21"/>
                  </a:cxn>
                  <a:cxn ang="0">
                    <a:pos x="60" y="39"/>
                  </a:cxn>
                  <a:cxn ang="0">
                    <a:pos x="50" y="58"/>
                  </a:cxn>
                  <a:cxn ang="0">
                    <a:pos x="45" y="67"/>
                  </a:cxn>
                  <a:cxn ang="0">
                    <a:pos x="41" y="77"/>
                  </a:cxn>
                  <a:cxn ang="0">
                    <a:pos x="41" y="77"/>
                  </a:cxn>
                  <a:cxn ang="0">
                    <a:pos x="32" y="97"/>
                  </a:cxn>
                  <a:cxn ang="0">
                    <a:pos x="22" y="118"/>
                  </a:cxn>
                  <a:cxn ang="0">
                    <a:pos x="1" y="159"/>
                  </a:cxn>
                  <a:cxn ang="0">
                    <a:pos x="1" y="159"/>
                  </a:cxn>
                  <a:cxn ang="0">
                    <a:pos x="0" y="162"/>
                  </a:cxn>
                  <a:cxn ang="0">
                    <a:pos x="0" y="163"/>
                  </a:cxn>
                  <a:cxn ang="0">
                    <a:pos x="1" y="165"/>
                  </a:cxn>
                  <a:cxn ang="0">
                    <a:pos x="3" y="166"/>
                  </a:cxn>
                  <a:cxn ang="0">
                    <a:pos x="4" y="167"/>
                  </a:cxn>
                  <a:cxn ang="0">
                    <a:pos x="6" y="167"/>
                  </a:cxn>
                  <a:cxn ang="0">
                    <a:pos x="7" y="166"/>
                  </a:cxn>
                  <a:cxn ang="0">
                    <a:pos x="8" y="164"/>
                  </a:cxn>
                  <a:cxn ang="0">
                    <a:pos x="8" y="164"/>
                  </a:cxn>
                  <a:cxn ang="0">
                    <a:pos x="27" y="128"/>
                  </a:cxn>
                  <a:cxn ang="0">
                    <a:pos x="36" y="111"/>
                  </a:cxn>
                  <a:cxn ang="0">
                    <a:pos x="45" y="93"/>
                  </a:cxn>
                  <a:cxn ang="0">
                    <a:pos x="45" y="93"/>
                  </a:cxn>
                  <a:cxn ang="0">
                    <a:pos x="49" y="82"/>
                  </a:cxn>
                  <a:cxn ang="0">
                    <a:pos x="55" y="71"/>
                  </a:cxn>
                  <a:cxn ang="0">
                    <a:pos x="66" y="50"/>
                  </a:cxn>
                  <a:cxn ang="0">
                    <a:pos x="79" y="29"/>
                  </a:cxn>
                  <a:cxn ang="0">
                    <a:pos x="85" y="19"/>
                  </a:cxn>
                  <a:cxn ang="0">
                    <a:pos x="90" y="7"/>
                  </a:cxn>
                  <a:cxn ang="0">
                    <a:pos x="90" y="7"/>
                  </a:cxn>
                  <a:cxn ang="0">
                    <a:pos x="90" y="5"/>
                  </a:cxn>
                  <a:cxn ang="0">
                    <a:pos x="90" y="3"/>
                  </a:cxn>
                  <a:cxn ang="0">
                    <a:pos x="87" y="1"/>
                  </a:cxn>
                  <a:cxn ang="0">
                    <a:pos x="86" y="0"/>
                  </a:cxn>
                  <a:cxn ang="0">
                    <a:pos x="84" y="0"/>
                  </a:cxn>
                  <a:cxn ang="0">
                    <a:pos x="83" y="1"/>
                  </a:cxn>
                  <a:cxn ang="0">
                    <a:pos x="82" y="2"/>
                  </a:cxn>
                  <a:cxn ang="0">
                    <a:pos x="82" y="2"/>
                  </a:cxn>
                </a:cxnLst>
                <a:rect l="0" t="0" r="r" b="b"/>
                <a:pathLst>
                  <a:path w="90" h="167">
                    <a:moveTo>
                      <a:pt x="82" y="2"/>
                    </a:moveTo>
                    <a:lnTo>
                      <a:pt x="82" y="2"/>
                    </a:lnTo>
                    <a:lnTo>
                      <a:pt x="77" y="11"/>
                    </a:lnTo>
                    <a:lnTo>
                      <a:pt x="72" y="21"/>
                    </a:lnTo>
                    <a:lnTo>
                      <a:pt x="60" y="39"/>
                    </a:lnTo>
                    <a:lnTo>
                      <a:pt x="50" y="58"/>
                    </a:lnTo>
                    <a:lnTo>
                      <a:pt x="45" y="67"/>
                    </a:lnTo>
                    <a:lnTo>
                      <a:pt x="41" y="77"/>
                    </a:lnTo>
                    <a:lnTo>
                      <a:pt x="41" y="77"/>
                    </a:lnTo>
                    <a:lnTo>
                      <a:pt x="32" y="97"/>
                    </a:lnTo>
                    <a:lnTo>
                      <a:pt x="22" y="118"/>
                    </a:lnTo>
                    <a:lnTo>
                      <a:pt x="1" y="159"/>
                    </a:lnTo>
                    <a:lnTo>
                      <a:pt x="1" y="159"/>
                    </a:lnTo>
                    <a:lnTo>
                      <a:pt x="0" y="162"/>
                    </a:lnTo>
                    <a:lnTo>
                      <a:pt x="0" y="163"/>
                    </a:lnTo>
                    <a:lnTo>
                      <a:pt x="1" y="165"/>
                    </a:lnTo>
                    <a:lnTo>
                      <a:pt x="3" y="166"/>
                    </a:lnTo>
                    <a:lnTo>
                      <a:pt x="4" y="167"/>
                    </a:lnTo>
                    <a:lnTo>
                      <a:pt x="6" y="167"/>
                    </a:lnTo>
                    <a:lnTo>
                      <a:pt x="7" y="166"/>
                    </a:lnTo>
                    <a:lnTo>
                      <a:pt x="8" y="164"/>
                    </a:lnTo>
                    <a:lnTo>
                      <a:pt x="8" y="164"/>
                    </a:lnTo>
                    <a:lnTo>
                      <a:pt x="27" y="128"/>
                    </a:lnTo>
                    <a:lnTo>
                      <a:pt x="36" y="111"/>
                    </a:lnTo>
                    <a:lnTo>
                      <a:pt x="45" y="93"/>
                    </a:lnTo>
                    <a:lnTo>
                      <a:pt x="45" y="93"/>
                    </a:lnTo>
                    <a:lnTo>
                      <a:pt x="49" y="82"/>
                    </a:lnTo>
                    <a:lnTo>
                      <a:pt x="55" y="71"/>
                    </a:lnTo>
                    <a:lnTo>
                      <a:pt x="66" y="50"/>
                    </a:lnTo>
                    <a:lnTo>
                      <a:pt x="79" y="29"/>
                    </a:lnTo>
                    <a:lnTo>
                      <a:pt x="85" y="19"/>
                    </a:lnTo>
                    <a:lnTo>
                      <a:pt x="90" y="7"/>
                    </a:lnTo>
                    <a:lnTo>
                      <a:pt x="90" y="7"/>
                    </a:lnTo>
                    <a:lnTo>
                      <a:pt x="90" y="5"/>
                    </a:lnTo>
                    <a:lnTo>
                      <a:pt x="90" y="3"/>
                    </a:lnTo>
                    <a:lnTo>
                      <a:pt x="87" y="1"/>
                    </a:lnTo>
                    <a:lnTo>
                      <a:pt x="86" y="0"/>
                    </a:lnTo>
                    <a:lnTo>
                      <a:pt x="84" y="0"/>
                    </a:lnTo>
                    <a:lnTo>
                      <a:pt x="83" y="1"/>
                    </a:lnTo>
                    <a:lnTo>
                      <a:pt x="82" y="2"/>
                    </a:lnTo>
                    <a:lnTo>
                      <a:pt x="8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620"/>
              <p:cNvSpPr/>
              <p:nvPr/>
            </p:nvSpPr>
            <p:spPr bwMode="auto">
              <a:xfrm>
                <a:off x="6731000" y="4384675"/>
                <a:ext cx="41275" cy="68263"/>
              </a:xfrm>
              <a:custGeom>
                <a:avLst/>
                <a:gdLst/>
                <a:ahLst/>
                <a:cxnLst>
                  <a:cxn ang="0">
                    <a:pos x="68" y="2"/>
                  </a:cxn>
                  <a:cxn ang="0">
                    <a:pos x="68" y="2"/>
                  </a:cxn>
                  <a:cxn ang="0">
                    <a:pos x="61" y="14"/>
                  </a:cxn>
                  <a:cxn ang="0">
                    <a:pos x="52" y="26"/>
                  </a:cxn>
                  <a:cxn ang="0">
                    <a:pos x="45" y="38"/>
                  </a:cxn>
                  <a:cxn ang="0">
                    <a:pos x="39" y="50"/>
                  </a:cxn>
                  <a:cxn ang="0">
                    <a:pos x="39" y="50"/>
                  </a:cxn>
                  <a:cxn ang="0">
                    <a:pos x="30" y="69"/>
                  </a:cxn>
                  <a:cxn ang="0">
                    <a:pos x="21" y="87"/>
                  </a:cxn>
                  <a:cxn ang="0">
                    <a:pos x="1" y="121"/>
                  </a:cxn>
                  <a:cxn ang="0">
                    <a:pos x="1" y="121"/>
                  </a:cxn>
                  <a:cxn ang="0">
                    <a:pos x="0" y="123"/>
                  </a:cxn>
                  <a:cxn ang="0">
                    <a:pos x="0" y="125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5" y="128"/>
                  </a:cxn>
                  <a:cxn ang="0">
                    <a:pos x="7" y="128"/>
                  </a:cxn>
                  <a:cxn ang="0">
                    <a:pos x="8" y="127"/>
                  </a:cxn>
                  <a:cxn ang="0">
                    <a:pos x="10" y="126"/>
                  </a:cxn>
                  <a:cxn ang="0">
                    <a:pos x="10" y="126"/>
                  </a:cxn>
                  <a:cxn ang="0">
                    <a:pos x="44" y="67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6" y="5"/>
                  </a:cxn>
                  <a:cxn ang="0">
                    <a:pos x="76" y="3"/>
                  </a:cxn>
                  <a:cxn ang="0">
                    <a:pos x="75" y="2"/>
                  </a:cxn>
                  <a:cxn ang="0">
                    <a:pos x="74" y="1"/>
                  </a:cxn>
                  <a:cxn ang="0">
                    <a:pos x="72" y="0"/>
                  </a:cxn>
                  <a:cxn ang="0">
                    <a:pos x="71" y="0"/>
                  </a:cxn>
                  <a:cxn ang="0">
                    <a:pos x="69" y="1"/>
                  </a:cxn>
                  <a:cxn ang="0">
                    <a:pos x="68" y="2"/>
                  </a:cxn>
                  <a:cxn ang="0">
                    <a:pos x="68" y="2"/>
                  </a:cxn>
                </a:cxnLst>
                <a:rect l="0" t="0" r="r" b="b"/>
                <a:pathLst>
                  <a:path w="76" h="128">
                    <a:moveTo>
                      <a:pt x="68" y="2"/>
                    </a:moveTo>
                    <a:lnTo>
                      <a:pt x="68" y="2"/>
                    </a:lnTo>
                    <a:lnTo>
                      <a:pt x="61" y="14"/>
                    </a:lnTo>
                    <a:lnTo>
                      <a:pt x="52" y="26"/>
                    </a:lnTo>
                    <a:lnTo>
                      <a:pt x="45" y="38"/>
                    </a:lnTo>
                    <a:lnTo>
                      <a:pt x="39" y="50"/>
                    </a:lnTo>
                    <a:lnTo>
                      <a:pt x="39" y="50"/>
                    </a:lnTo>
                    <a:lnTo>
                      <a:pt x="30" y="69"/>
                    </a:lnTo>
                    <a:lnTo>
                      <a:pt x="21" y="87"/>
                    </a:lnTo>
                    <a:lnTo>
                      <a:pt x="1" y="121"/>
                    </a:lnTo>
                    <a:lnTo>
                      <a:pt x="1" y="121"/>
                    </a:lnTo>
                    <a:lnTo>
                      <a:pt x="0" y="123"/>
                    </a:lnTo>
                    <a:lnTo>
                      <a:pt x="0" y="125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5" y="128"/>
                    </a:lnTo>
                    <a:lnTo>
                      <a:pt x="7" y="128"/>
                    </a:lnTo>
                    <a:lnTo>
                      <a:pt x="8" y="127"/>
                    </a:lnTo>
                    <a:lnTo>
                      <a:pt x="10" y="126"/>
                    </a:lnTo>
                    <a:lnTo>
                      <a:pt x="10" y="126"/>
                    </a:lnTo>
                    <a:lnTo>
                      <a:pt x="44" y="67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6" y="5"/>
                    </a:lnTo>
                    <a:lnTo>
                      <a:pt x="76" y="3"/>
                    </a:lnTo>
                    <a:lnTo>
                      <a:pt x="75" y="2"/>
                    </a:lnTo>
                    <a:lnTo>
                      <a:pt x="74" y="1"/>
                    </a:lnTo>
                    <a:lnTo>
                      <a:pt x="72" y="0"/>
                    </a:lnTo>
                    <a:lnTo>
                      <a:pt x="71" y="0"/>
                    </a:lnTo>
                    <a:lnTo>
                      <a:pt x="69" y="1"/>
                    </a:lnTo>
                    <a:lnTo>
                      <a:pt x="68" y="2"/>
                    </a:lnTo>
                    <a:lnTo>
                      <a:pt x="6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621"/>
              <p:cNvSpPr/>
              <p:nvPr/>
            </p:nvSpPr>
            <p:spPr bwMode="auto">
              <a:xfrm>
                <a:off x="6737350" y="4427538"/>
                <a:ext cx="42863" cy="69850"/>
              </a:xfrm>
              <a:custGeom>
                <a:avLst/>
                <a:gdLst/>
                <a:ahLst/>
                <a:cxnLst>
                  <a:cxn ang="0">
                    <a:pos x="72" y="1"/>
                  </a:cxn>
                  <a:cxn ang="0">
                    <a:pos x="72" y="1"/>
                  </a:cxn>
                  <a:cxn ang="0">
                    <a:pos x="68" y="8"/>
                  </a:cxn>
                  <a:cxn ang="0">
                    <a:pos x="64" y="14"/>
                  </a:cxn>
                  <a:cxn ang="0">
                    <a:pos x="57" y="26"/>
                  </a:cxn>
                  <a:cxn ang="0">
                    <a:pos x="52" y="40"/>
                  </a:cxn>
                  <a:cxn ang="0">
                    <a:pos x="46" y="53"/>
                  </a:cxn>
                  <a:cxn ang="0">
                    <a:pos x="46" y="53"/>
                  </a:cxn>
                  <a:cxn ang="0">
                    <a:pos x="38" y="72"/>
                  </a:cxn>
                  <a:cxn ang="0">
                    <a:pos x="27" y="92"/>
                  </a:cxn>
                  <a:cxn ang="0">
                    <a:pos x="14" y="109"/>
                  </a:cxn>
                  <a:cxn ang="0">
                    <a:pos x="2" y="126"/>
                  </a:cxn>
                  <a:cxn ang="0">
                    <a:pos x="2" y="126"/>
                  </a:cxn>
                  <a:cxn ang="0">
                    <a:pos x="1" y="127"/>
                  </a:cxn>
                  <a:cxn ang="0">
                    <a:pos x="0" y="129"/>
                  </a:cxn>
                  <a:cxn ang="0">
                    <a:pos x="1" y="131"/>
                  </a:cxn>
                  <a:cxn ang="0">
                    <a:pos x="2" y="132"/>
                  </a:cxn>
                  <a:cxn ang="0">
                    <a:pos x="3" y="133"/>
                  </a:cxn>
                  <a:cxn ang="0">
                    <a:pos x="5" y="134"/>
                  </a:cxn>
                  <a:cxn ang="0">
                    <a:pos x="7" y="133"/>
                  </a:cxn>
                  <a:cxn ang="0">
                    <a:pos x="8" y="132"/>
                  </a:cxn>
                  <a:cxn ang="0">
                    <a:pos x="8" y="132"/>
                  </a:cxn>
                  <a:cxn ang="0">
                    <a:pos x="18" y="120"/>
                  </a:cxn>
                  <a:cxn ang="0">
                    <a:pos x="28" y="105"/>
                  </a:cxn>
                  <a:cxn ang="0">
                    <a:pos x="44" y="76"/>
                  </a:cxn>
                  <a:cxn ang="0">
                    <a:pos x="44" y="76"/>
                  </a:cxn>
                  <a:cxn ang="0">
                    <a:pos x="53" y="58"/>
                  </a:cxn>
                  <a:cxn ang="0">
                    <a:pos x="60" y="41"/>
                  </a:cxn>
                  <a:cxn ang="0">
                    <a:pos x="68" y="24"/>
                  </a:cxn>
                  <a:cxn ang="0">
                    <a:pos x="73" y="16"/>
                  </a:cxn>
                  <a:cxn ang="0">
                    <a:pos x="80" y="9"/>
                  </a:cxn>
                  <a:cxn ang="0">
                    <a:pos x="80" y="9"/>
                  </a:cxn>
                  <a:cxn ang="0">
                    <a:pos x="81" y="7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1"/>
                  </a:cxn>
                  <a:cxn ang="0">
                    <a:pos x="77" y="0"/>
                  </a:cxn>
                  <a:cxn ang="0">
                    <a:pos x="76" y="0"/>
                  </a:cxn>
                  <a:cxn ang="0">
                    <a:pos x="74" y="0"/>
                  </a:cxn>
                  <a:cxn ang="0">
                    <a:pos x="72" y="1"/>
                  </a:cxn>
                  <a:cxn ang="0">
                    <a:pos x="72" y="1"/>
                  </a:cxn>
                </a:cxnLst>
                <a:rect l="0" t="0" r="r" b="b"/>
                <a:pathLst>
                  <a:path w="81" h="134">
                    <a:moveTo>
                      <a:pt x="72" y="1"/>
                    </a:moveTo>
                    <a:lnTo>
                      <a:pt x="72" y="1"/>
                    </a:lnTo>
                    <a:lnTo>
                      <a:pt x="68" y="8"/>
                    </a:lnTo>
                    <a:lnTo>
                      <a:pt x="64" y="14"/>
                    </a:lnTo>
                    <a:lnTo>
                      <a:pt x="57" y="26"/>
                    </a:lnTo>
                    <a:lnTo>
                      <a:pt x="52" y="40"/>
                    </a:lnTo>
                    <a:lnTo>
                      <a:pt x="46" y="53"/>
                    </a:lnTo>
                    <a:lnTo>
                      <a:pt x="46" y="53"/>
                    </a:lnTo>
                    <a:lnTo>
                      <a:pt x="38" y="72"/>
                    </a:lnTo>
                    <a:lnTo>
                      <a:pt x="27" y="92"/>
                    </a:lnTo>
                    <a:lnTo>
                      <a:pt x="14" y="109"/>
                    </a:lnTo>
                    <a:lnTo>
                      <a:pt x="2" y="126"/>
                    </a:lnTo>
                    <a:lnTo>
                      <a:pt x="2" y="126"/>
                    </a:lnTo>
                    <a:lnTo>
                      <a:pt x="1" y="127"/>
                    </a:lnTo>
                    <a:lnTo>
                      <a:pt x="0" y="129"/>
                    </a:lnTo>
                    <a:lnTo>
                      <a:pt x="1" y="131"/>
                    </a:lnTo>
                    <a:lnTo>
                      <a:pt x="2" y="132"/>
                    </a:lnTo>
                    <a:lnTo>
                      <a:pt x="3" y="133"/>
                    </a:lnTo>
                    <a:lnTo>
                      <a:pt x="5" y="134"/>
                    </a:lnTo>
                    <a:lnTo>
                      <a:pt x="7" y="133"/>
                    </a:lnTo>
                    <a:lnTo>
                      <a:pt x="8" y="132"/>
                    </a:lnTo>
                    <a:lnTo>
                      <a:pt x="8" y="132"/>
                    </a:lnTo>
                    <a:lnTo>
                      <a:pt x="18" y="120"/>
                    </a:lnTo>
                    <a:lnTo>
                      <a:pt x="28" y="105"/>
                    </a:lnTo>
                    <a:lnTo>
                      <a:pt x="44" y="76"/>
                    </a:lnTo>
                    <a:lnTo>
                      <a:pt x="44" y="76"/>
                    </a:lnTo>
                    <a:lnTo>
                      <a:pt x="53" y="58"/>
                    </a:lnTo>
                    <a:lnTo>
                      <a:pt x="60" y="41"/>
                    </a:lnTo>
                    <a:lnTo>
                      <a:pt x="68" y="24"/>
                    </a:lnTo>
                    <a:lnTo>
                      <a:pt x="73" y="16"/>
                    </a:lnTo>
                    <a:lnTo>
                      <a:pt x="80" y="9"/>
                    </a:lnTo>
                    <a:lnTo>
                      <a:pt x="80" y="9"/>
                    </a:lnTo>
                    <a:lnTo>
                      <a:pt x="81" y="7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1"/>
                    </a:lnTo>
                    <a:lnTo>
                      <a:pt x="77" y="0"/>
                    </a:lnTo>
                    <a:lnTo>
                      <a:pt x="76" y="0"/>
                    </a:lnTo>
                    <a:lnTo>
                      <a:pt x="74" y="0"/>
                    </a:lnTo>
                    <a:lnTo>
                      <a:pt x="72" y="1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622"/>
              <p:cNvSpPr/>
              <p:nvPr/>
            </p:nvSpPr>
            <p:spPr bwMode="auto">
              <a:xfrm>
                <a:off x="6742113" y="4470400"/>
                <a:ext cx="39688" cy="68263"/>
              </a:xfrm>
              <a:custGeom>
                <a:avLst/>
                <a:gdLst/>
                <a:ahLst/>
                <a:cxnLst>
                  <a:cxn ang="0">
                    <a:pos x="67" y="2"/>
                  </a:cxn>
                  <a:cxn ang="0">
                    <a:pos x="67" y="2"/>
                  </a:cxn>
                  <a:cxn ang="0">
                    <a:pos x="58" y="17"/>
                  </a:cxn>
                  <a:cxn ang="0">
                    <a:pos x="51" y="32"/>
                  </a:cxn>
                  <a:cxn ang="0">
                    <a:pos x="44" y="47"/>
                  </a:cxn>
                  <a:cxn ang="0">
                    <a:pos x="35" y="62"/>
                  </a:cxn>
                  <a:cxn ang="0">
                    <a:pos x="35" y="62"/>
                  </a:cxn>
                  <a:cxn ang="0">
                    <a:pos x="18" y="91"/>
                  </a:cxn>
                  <a:cxn ang="0">
                    <a:pos x="1" y="121"/>
                  </a:cxn>
                  <a:cxn ang="0">
                    <a:pos x="1" y="121"/>
                  </a:cxn>
                  <a:cxn ang="0">
                    <a:pos x="0" y="124"/>
                  </a:cxn>
                  <a:cxn ang="0">
                    <a:pos x="1" y="126"/>
                  </a:cxn>
                  <a:cxn ang="0">
                    <a:pos x="2" y="127"/>
                  </a:cxn>
                  <a:cxn ang="0">
                    <a:pos x="3" y="128"/>
                  </a:cxn>
                  <a:cxn ang="0">
                    <a:pos x="4" y="129"/>
                  </a:cxn>
                  <a:cxn ang="0">
                    <a:pos x="6" y="129"/>
                  </a:cxn>
                  <a:cxn ang="0">
                    <a:pos x="8" y="128"/>
                  </a:cxn>
                  <a:cxn ang="0">
                    <a:pos x="9" y="127"/>
                  </a:cxn>
                  <a:cxn ang="0">
                    <a:pos x="9" y="127"/>
                  </a:cxn>
                  <a:cxn ang="0">
                    <a:pos x="43" y="67"/>
                  </a:cxn>
                  <a:cxn ang="0">
                    <a:pos x="43" y="67"/>
                  </a:cxn>
                  <a:cxn ang="0">
                    <a:pos x="58" y="36"/>
                  </a:cxn>
                  <a:cxn ang="0">
                    <a:pos x="66" y="22"/>
                  </a:cxn>
                  <a:cxn ang="0">
                    <a:pos x="76" y="7"/>
                  </a:cxn>
                  <a:cxn ang="0">
                    <a:pos x="76" y="7"/>
                  </a:cxn>
                  <a:cxn ang="0">
                    <a:pos x="77" y="5"/>
                  </a:cxn>
                  <a:cxn ang="0">
                    <a:pos x="77" y="4"/>
                  </a:cxn>
                  <a:cxn ang="0">
                    <a:pos x="76" y="2"/>
                  </a:cxn>
                  <a:cxn ang="0">
                    <a:pos x="75" y="1"/>
                  </a:cxn>
                  <a:cxn ang="0">
                    <a:pos x="72" y="0"/>
                  </a:cxn>
                  <a:cxn ang="0">
                    <a:pos x="70" y="1"/>
                  </a:cxn>
                  <a:cxn ang="0">
                    <a:pos x="67" y="2"/>
                  </a:cxn>
                  <a:cxn ang="0">
                    <a:pos x="67" y="2"/>
                  </a:cxn>
                </a:cxnLst>
                <a:rect l="0" t="0" r="r" b="b"/>
                <a:pathLst>
                  <a:path w="77" h="129">
                    <a:moveTo>
                      <a:pt x="67" y="2"/>
                    </a:moveTo>
                    <a:lnTo>
                      <a:pt x="67" y="2"/>
                    </a:lnTo>
                    <a:lnTo>
                      <a:pt x="58" y="17"/>
                    </a:lnTo>
                    <a:lnTo>
                      <a:pt x="51" y="32"/>
                    </a:lnTo>
                    <a:lnTo>
                      <a:pt x="44" y="47"/>
                    </a:lnTo>
                    <a:lnTo>
                      <a:pt x="35" y="62"/>
                    </a:lnTo>
                    <a:lnTo>
                      <a:pt x="35" y="62"/>
                    </a:lnTo>
                    <a:lnTo>
                      <a:pt x="18" y="91"/>
                    </a:lnTo>
                    <a:lnTo>
                      <a:pt x="1" y="121"/>
                    </a:lnTo>
                    <a:lnTo>
                      <a:pt x="1" y="121"/>
                    </a:lnTo>
                    <a:lnTo>
                      <a:pt x="0" y="124"/>
                    </a:lnTo>
                    <a:lnTo>
                      <a:pt x="1" y="126"/>
                    </a:lnTo>
                    <a:lnTo>
                      <a:pt x="2" y="127"/>
                    </a:lnTo>
                    <a:lnTo>
                      <a:pt x="3" y="128"/>
                    </a:lnTo>
                    <a:lnTo>
                      <a:pt x="4" y="129"/>
                    </a:lnTo>
                    <a:lnTo>
                      <a:pt x="6" y="129"/>
                    </a:lnTo>
                    <a:lnTo>
                      <a:pt x="8" y="128"/>
                    </a:lnTo>
                    <a:lnTo>
                      <a:pt x="9" y="127"/>
                    </a:lnTo>
                    <a:lnTo>
                      <a:pt x="9" y="127"/>
                    </a:lnTo>
                    <a:lnTo>
                      <a:pt x="43" y="67"/>
                    </a:lnTo>
                    <a:lnTo>
                      <a:pt x="43" y="67"/>
                    </a:lnTo>
                    <a:lnTo>
                      <a:pt x="58" y="36"/>
                    </a:lnTo>
                    <a:lnTo>
                      <a:pt x="66" y="22"/>
                    </a:lnTo>
                    <a:lnTo>
                      <a:pt x="76" y="7"/>
                    </a:lnTo>
                    <a:lnTo>
                      <a:pt x="76" y="7"/>
                    </a:lnTo>
                    <a:lnTo>
                      <a:pt x="77" y="5"/>
                    </a:lnTo>
                    <a:lnTo>
                      <a:pt x="77" y="4"/>
                    </a:lnTo>
                    <a:lnTo>
                      <a:pt x="76" y="2"/>
                    </a:lnTo>
                    <a:lnTo>
                      <a:pt x="75" y="1"/>
                    </a:lnTo>
                    <a:lnTo>
                      <a:pt x="72" y="0"/>
                    </a:lnTo>
                    <a:lnTo>
                      <a:pt x="70" y="1"/>
                    </a:lnTo>
                    <a:lnTo>
                      <a:pt x="67" y="2"/>
                    </a:lnTo>
                    <a:lnTo>
                      <a:pt x="6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623"/>
              <p:cNvSpPr>
                <a:spLocks noEditPoints="1"/>
              </p:cNvSpPr>
              <p:nvPr/>
            </p:nvSpPr>
            <p:spPr bwMode="auto">
              <a:xfrm>
                <a:off x="6256338" y="4065588"/>
                <a:ext cx="544513" cy="696913"/>
              </a:xfrm>
              <a:custGeom>
                <a:avLst/>
                <a:gdLst/>
                <a:ahLst/>
                <a:cxnLst>
                  <a:cxn ang="0">
                    <a:pos x="117" y="1301"/>
                  </a:cxn>
                  <a:cxn ang="0">
                    <a:pos x="41" y="1242"/>
                  </a:cxn>
                  <a:cxn ang="0">
                    <a:pos x="6" y="1151"/>
                  </a:cxn>
                  <a:cxn ang="0">
                    <a:pos x="3" y="1060"/>
                  </a:cxn>
                  <a:cxn ang="0">
                    <a:pos x="8" y="908"/>
                  </a:cxn>
                  <a:cxn ang="0">
                    <a:pos x="17" y="676"/>
                  </a:cxn>
                  <a:cxn ang="0">
                    <a:pos x="20" y="219"/>
                  </a:cxn>
                  <a:cxn ang="0">
                    <a:pos x="27" y="195"/>
                  </a:cxn>
                  <a:cxn ang="0">
                    <a:pos x="44" y="84"/>
                  </a:cxn>
                  <a:cxn ang="0">
                    <a:pos x="130" y="15"/>
                  </a:cxn>
                  <a:cxn ang="0">
                    <a:pos x="297" y="1"/>
                  </a:cxn>
                  <a:cxn ang="0">
                    <a:pos x="482" y="2"/>
                  </a:cxn>
                  <a:cxn ang="0">
                    <a:pos x="620" y="6"/>
                  </a:cxn>
                  <a:cxn ang="0">
                    <a:pos x="794" y="9"/>
                  </a:cxn>
                  <a:cxn ang="0">
                    <a:pos x="923" y="31"/>
                  </a:cxn>
                  <a:cxn ang="0">
                    <a:pos x="1003" y="106"/>
                  </a:cxn>
                  <a:cxn ang="0">
                    <a:pos x="1014" y="195"/>
                  </a:cxn>
                  <a:cxn ang="0">
                    <a:pos x="1019" y="237"/>
                  </a:cxn>
                  <a:cxn ang="0">
                    <a:pos x="1016" y="335"/>
                  </a:cxn>
                  <a:cxn ang="0">
                    <a:pos x="1016" y="426"/>
                  </a:cxn>
                  <a:cxn ang="0">
                    <a:pos x="1019" y="541"/>
                  </a:cxn>
                  <a:cxn ang="0">
                    <a:pos x="1020" y="650"/>
                  </a:cxn>
                  <a:cxn ang="0">
                    <a:pos x="1014" y="735"/>
                  </a:cxn>
                  <a:cxn ang="0">
                    <a:pos x="1020" y="897"/>
                  </a:cxn>
                  <a:cxn ang="0">
                    <a:pos x="1026" y="1044"/>
                  </a:cxn>
                  <a:cxn ang="0">
                    <a:pos x="1026" y="1132"/>
                  </a:cxn>
                  <a:cxn ang="0">
                    <a:pos x="1017" y="1204"/>
                  </a:cxn>
                  <a:cxn ang="0">
                    <a:pos x="946" y="1287"/>
                  </a:cxn>
                  <a:cxn ang="0">
                    <a:pos x="847" y="1313"/>
                  </a:cxn>
                  <a:cxn ang="0">
                    <a:pos x="837" y="1313"/>
                  </a:cxn>
                  <a:cxn ang="0">
                    <a:pos x="803" y="1309"/>
                  </a:cxn>
                  <a:cxn ang="0">
                    <a:pos x="719" y="1311"/>
                  </a:cxn>
                  <a:cxn ang="0">
                    <a:pos x="267" y="1318"/>
                  </a:cxn>
                  <a:cxn ang="0">
                    <a:pos x="457" y="1282"/>
                  </a:cxn>
                  <a:cxn ang="0">
                    <a:pos x="675" y="1278"/>
                  </a:cxn>
                  <a:cxn ang="0">
                    <a:pos x="822" y="1274"/>
                  </a:cxn>
                  <a:cxn ang="0">
                    <a:pos x="881" y="1273"/>
                  </a:cxn>
                  <a:cxn ang="0">
                    <a:pos x="949" y="1240"/>
                  </a:cxn>
                  <a:cxn ang="0">
                    <a:pos x="988" y="1178"/>
                  </a:cxn>
                  <a:cxn ang="0">
                    <a:pos x="993" y="1096"/>
                  </a:cxn>
                  <a:cxn ang="0">
                    <a:pos x="978" y="963"/>
                  </a:cxn>
                  <a:cxn ang="0">
                    <a:pos x="981" y="753"/>
                  </a:cxn>
                  <a:cxn ang="0">
                    <a:pos x="978" y="509"/>
                  </a:cxn>
                  <a:cxn ang="0">
                    <a:pos x="982" y="371"/>
                  </a:cxn>
                  <a:cxn ang="0">
                    <a:pos x="975" y="291"/>
                  </a:cxn>
                  <a:cxn ang="0">
                    <a:pos x="980" y="198"/>
                  </a:cxn>
                  <a:cxn ang="0">
                    <a:pos x="965" y="115"/>
                  </a:cxn>
                  <a:cxn ang="0">
                    <a:pos x="909" y="64"/>
                  </a:cxn>
                  <a:cxn ang="0">
                    <a:pos x="764" y="47"/>
                  </a:cxn>
                  <a:cxn ang="0">
                    <a:pos x="428" y="37"/>
                  </a:cxn>
                  <a:cxn ang="0">
                    <a:pos x="260" y="38"/>
                  </a:cxn>
                  <a:cxn ang="0">
                    <a:pos x="123" y="53"/>
                  </a:cxn>
                  <a:cxn ang="0">
                    <a:pos x="78" y="97"/>
                  </a:cxn>
                  <a:cxn ang="0">
                    <a:pos x="63" y="189"/>
                  </a:cxn>
                  <a:cxn ang="0">
                    <a:pos x="54" y="283"/>
                  </a:cxn>
                  <a:cxn ang="0">
                    <a:pos x="52" y="699"/>
                  </a:cxn>
                  <a:cxn ang="0">
                    <a:pos x="43" y="895"/>
                  </a:cxn>
                  <a:cxn ang="0">
                    <a:pos x="36" y="1076"/>
                  </a:cxn>
                  <a:cxn ang="0">
                    <a:pos x="41" y="1123"/>
                  </a:cxn>
                  <a:cxn ang="0">
                    <a:pos x="68" y="1214"/>
                  </a:cxn>
                  <a:cxn ang="0">
                    <a:pos x="159" y="1274"/>
                  </a:cxn>
                  <a:cxn ang="0">
                    <a:pos x="316" y="1281"/>
                  </a:cxn>
                </a:cxnLst>
                <a:rect l="0" t="0" r="r" b="b"/>
                <a:pathLst>
                  <a:path w="1029" h="1318">
                    <a:moveTo>
                      <a:pt x="249" y="1318"/>
                    </a:moveTo>
                    <a:lnTo>
                      <a:pt x="249" y="1318"/>
                    </a:lnTo>
                    <a:lnTo>
                      <a:pt x="226" y="1318"/>
                    </a:lnTo>
                    <a:lnTo>
                      <a:pt x="203" y="1317"/>
                    </a:lnTo>
                    <a:lnTo>
                      <a:pt x="180" y="1315"/>
                    </a:lnTo>
                    <a:lnTo>
                      <a:pt x="158" y="1311"/>
                    </a:lnTo>
                    <a:lnTo>
                      <a:pt x="137" y="1307"/>
                    </a:lnTo>
                    <a:lnTo>
                      <a:pt x="117" y="1301"/>
                    </a:lnTo>
                    <a:lnTo>
                      <a:pt x="107" y="1297"/>
                    </a:lnTo>
                    <a:lnTo>
                      <a:pt x="98" y="1292"/>
                    </a:lnTo>
                    <a:lnTo>
                      <a:pt x="89" y="1288"/>
                    </a:lnTo>
                    <a:lnTo>
                      <a:pt x="81" y="1281"/>
                    </a:lnTo>
                    <a:lnTo>
                      <a:pt x="81" y="1281"/>
                    </a:lnTo>
                    <a:lnTo>
                      <a:pt x="66" y="1270"/>
                    </a:lnTo>
                    <a:lnTo>
                      <a:pt x="54" y="1257"/>
                    </a:lnTo>
                    <a:lnTo>
                      <a:pt x="41" y="1242"/>
                    </a:lnTo>
                    <a:lnTo>
                      <a:pt x="31" y="1225"/>
                    </a:lnTo>
                    <a:lnTo>
                      <a:pt x="23" y="1209"/>
                    </a:lnTo>
                    <a:lnTo>
                      <a:pt x="15" y="1190"/>
                    </a:lnTo>
                    <a:lnTo>
                      <a:pt x="10" y="1172"/>
                    </a:lnTo>
                    <a:lnTo>
                      <a:pt x="7" y="1153"/>
                    </a:lnTo>
                    <a:lnTo>
                      <a:pt x="7" y="1152"/>
                    </a:lnTo>
                    <a:lnTo>
                      <a:pt x="6" y="1151"/>
                    </a:lnTo>
                    <a:lnTo>
                      <a:pt x="6" y="1151"/>
                    </a:lnTo>
                    <a:lnTo>
                      <a:pt x="5" y="1147"/>
                    </a:lnTo>
                    <a:lnTo>
                      <a:pt x="5" y="1147"/>
                    </a:lnTo>
                    <a:lnTo>
                      <a:pt x="3" y="1136"/>
                    </a:lnTo>
                    <a:lnTo>
                      <a:pt x="1" y="1126"/>
                    </a:lnTo>
                    <a:lnTo>
                      <a:pt x="0" y="1104"/>
                    </a:lnTo>
                    <a:lnTo>
                      <a:pt x="1" y="1082"/>
                    </a:lnTo>
                    <a:lnTo>
                      <a:pt x="3" y="1060"/>
                    </a:lnTo>
                    <a:lnTo>
                      <a:pt x="3" y="1060"/>
                    </a:lnTo>
                    <a:lnTo>
                      <a:pt x="5" y="1031"/>
                    </a:lnTo>
                    <a:lnTo>
                      <a:pt x="5" y="1031"/>
                    </a:lnTo>
                    <a:lnTo>
                      <a:pt x="6" y="1001"/>
                    </a:lnTo>
                    <a:lnTo>
                      <a:pt x="6" y="1001"/>
                    </a:lnTo>
                    <a:lnTo>
                      <a:pt x="9" y="955"/>
                    </a:lnTo>
                    <a:lnTo>
                      <a:pt x="9" y="932"/>
                    </a:lnTo>
                    <a:lnTo>
                      <a:pt x="8" y="908"/>
                    </a:lnTo>
                    <a:lnTo>
                      <a:pt x="8" y="908"/>
                    </a:lnTo>
                    <a:lnTo>
                      <a:pt x="7" y="889"/>
                    </a:lnTo>
                    <a:lnTo>
                      <a:pt x="7" y="868"/>
                    </a:lnTo>
                    <a:lnTo>
                      <a:pt x="8" y="827"/>
                    </a:lnTo>
                    <a:lnTo>
                      <a:pt x="10" y="786"/>
                    </a:lnTo>
                    <a:lnTo>
                      <a:pt x="12" y="745"/>
                    </a:lnTo>
                    <a:lnTo>
                      <a:pt x="12" y="745"/>
                    </a:lnTo>
                    <a:lnTo>
                      <a:pt x="17" y="676"/>
                    </a:lnTo>
                    <a:lnTo>
                      <a:pt x="17" y="676"/>
                    </a:lnTo>
                    <a:lnTo>
                      <a:pt x="18" y="619"/>
                    </a:lnTo>
                    <a:lnTo>
                      <a:pt x="20" y="561"/>
                    </a:lnTo>
                    <a:lnTo>
                      <a:pt x="18" y="448"/>
                    </a:lnTo>
                    <a:lnTo>
                      <a:pt x="18" y="448"/>
                    </a:lnTo>
                    <a:lnTo>
                      <a:pt x="17" y="334"/>
                    </a:lnTo>
                    <a:lnTo>
                      <a:pt x="17" y="277"/>
                    </a:lnTo>
                    <a:lnTo>
                      <a:pt x="20" y="219"/>
                    </a:lnTo>
                    <a:lnTo>
                      <a:pt x="20" y="219"/>
                    </a:lnTo>
                    <a:lnTo>
                      <a:pt x="21" y="214"/>
                    </a:lnTo>
                    <a:lnTo>
                      <a:pt x="24" y="209"/>
                    </a:lnTo>
                    <a:lnTo>
                      <a:pt x="25" y="208"/>
                    </a:lnTo>
                    <a:lnTo>
                      <a:pt x="25" y="207"/>
                    </a:lnTo>
                    <a:lnTo>
                      <a:pt x="25" y="207"/>
                    </a:lnTo>
                    <a:lnTo>
                      <a:pt x="26" y="201"/>
                    </a:lnTo>
                    <a:lnTo>
                      <a:pt x="27" y="195"/>
                    </a:lnTo>
                    <a:lnTo>
                      <a:pt x="27" y="195"/>
                    </a:lnTo>
                    <a:lnTo>
                      <a:pt x="28" y="167"/>
                    </a:lnTo>
                    <a:lnTo>
                      <a:pt x="28" y="167"/>
                    </a:lnTo>
                    <a:lnTo>
                      <a:pt x="29" y="143"/>
                    </a:lnTo>
                    <a:lnTo>
                      <a:pt x="30" y="131"/>
                    </a:lnTo>
                    <a:lnTo>
                      <a:pt x="32" y="120"/>
                    </a:lnTo>
                    <a:lnTo>
                      <a:pt x="32" y="120"/>
                    </a:lnTo>
                    <a:lnTo>
                      <a:pt x="38" y="101"/>
                    </a:lnTo>
                    <a:lnTo>
                      <a:pt x="44" y="84"/>
                    </a:lnTo>
                    <a:lnTo>
                      <a:pt x="53" y="70"/>
                    </a:lnTo>
                    <a:lnTo>
                      <a:pt x="61" y="56"/>
                    </a:lnTo>
                    <a:lnTo>
                      <a:pt x="72" y="45"/>
                    </a:lnTo>
                    <a:lnTo>
                      <a:pt x="84" y="36"/>
                    </a:lnTo>
                    <a:lnTo>
                      <a:pt x="96" y="27"/>
                    </a:lnTo>
                    <a:lnTo>
                      <a:pt x="111" y="21"/>
                    </a:lnTo>
                    <a:lnTo>
                      <a:pt x="111" y="21"/>
                    </a:lnTo>
                    <a:lnTo>
                      <a:pt x="130" y="15"/>
                    </a:lnTo>
                    <a:lnTo>
                      <a:pt x="151" y="11"/>
                    </a:lnTo>
                    <a:lnTo>
                      <a:pt x="171" y="7"/>
                    </a:lnTo>
                    <a:lnTo>
                      <a:pt x="192" y="4"/>
                    </a:lnTo>
                    <a:lnTo>
                      <a:pt x="213" y="3"/>
                    </a:lnTo>
                    <a:lnTo>
                      <a:pt x="234" y="2"/>
                    </a:lnTo>
                    <a:lnTo>
                      <a:pt x="277" y="1"/>
                    </a:lnTo>
                    <a:lnTo>
                      <a:pt x="277" y="1"/>
                    </a:lnTo>
                    <a:lnTo>
                      <a:pt x="297" y="1"/>
                    </a:lnTo>
                    <a:lnTo>
                      <a:pt x="297" y="1"/>
                    </a:lnTo>
                    <a:lnTo>
                      <a:pt x="322" y="1"/>
                    </a:lnTo>
                    <a:lnTo>
                      <a:pt x="322" y="1"/>
                    </a:lnTo>
                    <a:lnTo>
                      <a:pt x="384" y="1"/>
                    </a:lnTo>
                    <a:lnTo>
                      <a:pt x="384" y="1"/>
                    </a:lnTo>
                    <a:lnTo>
                      <a:pt x="448" y="2"/>
                    </a:lnTo>
                    <a:lnTo>
                      <a:pt x="448" y="2"/>
                    </a:lnTo>
                    <a:lnTo>
                      <a:pt x="482" y="2"/>
                    </a:lnTo>
                    <a:lnTo>
                      <a:pt x="513" y="0"/>
                    </a:lnTo>
                    <a:lnTo>
                      <a:pt x="513" y="0"/>
                    </a:lnTo>
                    <a:lnTo>
                      <a:pt x="536" y="0"/>
                    </a:lnTo>
                    <a:lnTo>
                      <a:pt x="536" y="0"/>
                    </a:lnTo>
                    <a:lnTo>
                      <a:pt x="556" y="0"/>
                    </a:lnTo>
                    <a:lnTo>
                      <a:pt x="577" y="1"/>
                    </a:lnTo>
                    <a:lnTo>
                      <a:pt x="620" y="6"/>
                    </a:lnTo>
                    <a:lnTo>
                      <a:pt x="620" y="6"/>
                    </a:lnTo>
                    <a:lnTo>
                      <a:pt x="661" y="9"/>
                    </a:lnTo>
                    <a:lnTo>
                      <a:pt x="683" y="11"/>
                    </a:lnTo>
                    <a:lnTo>
                      <a:pt x="705" y="11"/>
                    </a:lnTo>
                    <a:lnTo>
                      <a:pt x="705" y="11"/>
                    </a:lnTo>
                    <a:lnTo>
                      <a:pt x="748" y="10"/>
                    </a:lnTo>
                    <a:lnTo>
                      <a:pt x="748" y="10"/>
                    </a:lnTo>
                    <a:lnTo>
                      <a:pt x="794" y="9"/>
                    </a:lnTo>
                    <a:lnTo>
                      <a:pt x="794" y="9"/>
                    </a:lnTo>
                    <a:lnTo>
                      <a:pt x="815" y="10"/>
                    </a:lnTo>
                    <a:lnTo>
                      <a:pt x="839" y="11"/>
                    </a:lnTo>
                    <a:lnTo>
                      <a:pt x="865" y="14"/>
                    </a:lnTo>
                    <a:lnTo>
                      <a:pt x="878" y="17"/>
                    </a:lnTo>
                    <a:lnTo>
                      <a:pt x="890" y="20"/>
                    </a:lnTo>
                    <a:lnTo>
                      <a:pt x="890" y="20"/>
                    </a:lnTo>
                    <a:lnTo>
                      <a:pt x="908" y="25"/>
                    </a:lnTo>
                    <a:lnTo>
                      <a:pt x="923" y="31"/>
                    </a:lnTo>
                    <a:lnTo>
                      <a:pt x="937" y="39"/>
                    </a:lnTo>
                    <a:lnTo>
                      <a:pt x="950" y="47"/>
                    </a:lnTo>
                    <a:lnTo>
                      <a:pt x="963" y="57"/>
                    </a:lnTo>
                    <a:lnTo>
                      <a:pt x="975" y="69"/>
                    </a:lnTo>
                    <a:lnTo>
                      <a:pt x="987" y="82"/>
                    </a:lnTo>
                    <a:lnTo>
                      <a:pt x="997" y="97"/>
                    </a:lnTo>
                    <a:lnTo>
                      <a:pt x="997" y="97"/>
                    </a:lnTo>
                    <a:lnTo>
                      <a:pt x="1003" y="106"/>
                    </a:lnTo>
                    <a:lnTo>
                      <a:pt x="1007" y="115"/>
                    </a:lnTo>
                    <a:lnTo>
                      <a:pt x="1010" y="125"/>
                    </a:lnTo>
                    <a:lnTo>
                      <a:pt x="1012" y="134"/>
                    </a:lnTo>
                    <a:lnTo>
                      <a:pt x="1013" y="143"/>
                    </a:lnTo>
                    <a:lnTo>
                      <a:pt x="1014" y="153"/>
                    </a:lnTo>
                    <a:lnTo>
                      <a:pt x="1014" y="172"/>
                    </a:lnTo>
                    <a:lnTo>
                      <a:pt x="1014" y="172"/>
                    </a:lnTo>
                    <a:lnTo>
                      <a:pt x="1014" y="195"/>
                    </a:lnTo>
                    <a:lnTo>
                      <a:pt x="1016" y="207"/>
                    </a:lnTo>
                    <a:lnTo>
                      <a:pt x="1018" y="218"/>
                    </a:lnTo>
                    <a:lnTo>
                      <a:pt x="1018" y="219"/>
                    </a:lnTo>
                    <a:lnTo>
                      <a:pt x="1018" y="220"/>
                    </a:lnTo>
                    <a:lnTo>
                      <a:pt x="1018" y="220"/>
                    </a:lnTo>
                    <a:lnTo>
                      <a:pt x="1020" y="225"/>
                    </a:lnTo>
                    <a:lnTo>
                      <a:pt x="1020" y="231"/>
                    </a:lnTo>
                    <a:lnTo>
                      <a:pt x="1019" y="237"/>
                    </a:lnTo>
                    <a:lnTo>
                      <a:pt x="1017" y="242"/>
                    </a:lnTo>
                    <a:lnTo>
                      <a:pt x="1016" y="243"/>
                    </a:lnTo>
                    <a:lnTo>
                      <a:pt x="1016" y="245"/>
                    </a:lnTo>
                    <a:lnTo>
                      <a:pt x="1016" y="245"/>
                    </a:lnTo>
                    <a:lnTo>
                      <a:pt x="1013" y="268"/>
                    </a:lnTo>
                    <a:lnTo>
                      <a:pt x="1012" y="291"/>
                    </a:lnTo>
                    <a:lnTo>
                      <a:pt x="1013" y="312"/>
                    </a:lnTo>
                    <a:lnTo>
                      <a:pt x="1016" y="335"/>
                    </a:lnTo>
                    <a:lnTo>
                      <a:pt x="1016" y="335"/>
                    </a:lnTo>
                    <a:lnTo>
                      <a:pt x="1018" y="353"/>
                    </a:lnTo>
                    <a:lnTo>
                      <a:pt x="1019" y="370"/>
                    </a:lnTo>
                    <a:lnTo>
                      <a:pt x="1019" y="387"/>
                    </a:lnTo>
                    <a:lnTo>
                      <a:pt x="1018" y="405"/>
                    </a:lnTo>
                    <a:lnTo>
                      <a:pt x="1018" y="405"/>
                    </a:lnTo>
                    <a:lnTo>
                      <a:pt x="1016" y="426"/>
                    </a:lnTo>
                    <a:lnTo>
                      <a:pt x="1016" y="426"/>
                    </a:lnTo>
                    <a:lnTo>
                      <a:pt x="1013" y="461"/>
                    </a:lnTo>
                    <a:lnTo>
                      <a:pt x="1012" y="478"/>
                    </a:lnTo>
                    <a:lnTo>
                      <a:pt x="1013" y="496"/>
                    </a:lnTo>
                    <a:lnTo>
                      <a:pt x="1013" y="496"/>
                    </a:lnTo>
                    <a:lnTo>
                      <a:pt x="1014" y="510"/>
                    </a:lnTo>
                    <a:lnTo>
                      <a:pt x="1017" y="524"/>
                    </a:lnTo>
                    <a:lnTo>
                      <a:pt x="1017" y="524"/>
                    </a:lnTo>
                    <a:lnTo>
                      <a:pt x="1019" y="541"/>
                    </a:lnTo>
                    <a:lnTo>
                      <a:pt x="1020" y="552"/>
                    </a:lnTo>
                    <a:lnTo>
                      <a:pt x="1020" y="561"/>
                    </a:lnTo>
                    <a:lnTo>
                      <a:pt x="1020" y="561"/>
                    </a:lnTo>
                    <a:lnTo>
                      <a:pt x="1019" y="586"/>
                    </a:lnTo>
                    <a:lnTo>
                      <a:pt x="1020" y="610"/>
                    </a:lnTo>
                    <a:lnTo>
                      <a:pt x="1020" y="610"/>
                    </a:lnTo>
                    <a:lnTo>
                      <a:pt x="1020" y="629"/>
                    </a:lnTo>
                    <a:lnTo>
                      <a:pt x="1020" y="650"/>
                    </a:lnTo>
                    <a:lnTo>
                      <a:pt x="1020" y="650"/>
                    </a:lnTo>
                    <a:lnTo>
                      <a:pt x="1019" y="667"/>
                    </a:lnTo>
                    <a:lnTo>
                      <a:pt x="1017" y="684"/>
                    </a:lnTo>
                    <a:lnTo>
                      <a:pt x="1017" y="684"/>
                    </a:lnTo>
                    <a:lnTo>
                      <a:pt x="1014" y="709"/>
                    </a:lnTo>
                    <a:lnTo>
                      <a:pt x="1014" y="723"/>
                    </a:lnTo>
                    <a:lnTo>
                      <a:pt x="1014" y="735"/>
                    </a:lnTo>
                    <a:lnTo>
                      <a:pt x="1014" y="735"/>
                    </a:lnTo>
                    <a:lnTo>
                      <a:pt x="1017" y="775"/>
                    </a:lnTo>
                    <a:lnTo>
                      <a:pt x="1017" y="775"/>
                    </a:lnTo>
                    <a:lnTo>
                      <a:pt x="1020" y="805"/>
                    </a:lnTo>
                    <a:lnTo>
                      <a:pt x="1021" y="836"/>
                    </a:lnTo>
                    <a:lnTo>
                      <a:pt x="1021" y="867"/>
                    </a:lnTo>
                    <a:lnTo>
                      <a:pt x="1021" y="881"/>
                    </a:lnTo>
                    <a:lnTo>
                      <a:pt x="1020" y="897"/>
                    </a:lnTo>
                    <a:lnTo>
                      <a:pt x="1020" y="897"/>
                    </a:lnTo>
                    <a:lnTo>
                      <a:pt x="1018" y="918"/>
                    </a:lnTo>
                    <a:lnTo>
                      <a:pt x="1017" y="937"/>
                    </a:lnTo>
                    <a:lnTo>
                      <a:pt x="1016" y="956"/>
                    </a:lnTo>
                    <a:lnTo>
                      <a:pt x="1017" y="975"/>
                    </a:lnTo>
                    <a:lnTo>
                      <a:pt x="1018" y="992"/>
                    </a:lnTo>
                    <a:lnTo>
                      <a:pt x="1020" y="1010"/>
                    </a:lnTo>
                    <a:lnTo>
                      <a:pt x="1023" y="1027"/>
                    </a:lnTo>
                    <a:lnTo>
                      <a:pt x="1026" y="1044"/>
                    </a:lnTo>
                    <a:lnTo>
                      <a:pt x="1026" y="1044"/>
                    </a:lnTo>
                    <a:lnTo>
                      <a:pt x="1028" y="1059"/>
                    </a:lnTo>
                    <a:lnTo>
                      <a:pt x="1029" y="1073"/>
                    </a:lnTo>
                    <a:lnTo>
                      <a:pt x="1028" y="1089"/>
                    </a:lnTo>
                    <a:lnTo>
                      <a:pt x="1027" y="1103"/>
                    </a:lnTo>
                    <a:lnTo>
                      <a:pt x="1027" y="1103"/>
                    </a:lnTo>
                    <a:lnTo>
                      <a:pt x="1026" y="1118"/>
                    </a:lnTo>
                    <a:lnTo>
                      <a:pt x="1026" y="1132"/>
                    </a:lnTo>
                    <a:lnTo>
                      <a:pt x="1026" y="1132"/>
                    </a:lnTo>
                    <a:lnTo>
                      <a:pt x="1026" y="1146"/>
                    </a:lnTo>
                    <a:lnTo>
                      <a:pt x="1026" y="1146"/>
                    </a:lnTo>
                    <a:lnTo>
                      <a:pt x="1026" y="1168"/>
                    </a:lnTo>
                    <a:lnTo>
                      <a:pt x="1024" y="1179"/>
                    </a:lnTo>
                    <a:lnTo>
                      <a:pt x="1022" y="1189"/>
                    </a:lnTo>
                    <a:lnTo>
                      <a:pt x="1022" y="1189"/>
                    </a:lnTo>
                    <a:lnTo>
                      <a:pt x="1017" y="1204"/>
                    </a:lnTo>
                    <a:lnTo>
                      <a:pt x="1010" y="1217"/>
                    </a:lnTo>
                    <a:lnTo>
                      <a:pt x="1003" y="1230"/>
                    </a:lnTo>
                    <a:lnTo>
                      <a:pt x="996" y="1241"/>
                    </a:lnTo>
                    <a:lnTo>
                      <a:pt x="988" y="1252"/>
                    </a:lnTo>
                    <a:lnTo>
                      <a:pt x="978" y="1262"/>
                    </a:lnTo>
                    <a:lnTo>
                      <a:pt x="968" y="1271"/>
                    </a:lnTo>
                    <a:lnTo>
                      <a:pt x="957" y="1279"/>
                    </a:lnTo>
                    <a:lnTo>
                      <a:pt x="946" y="1287"/>
                    </a:lnTo>
                    <a:lnTo>
                      <a:pt x="935" y="1293"/>
                    </a:lnTo>
                    <a:lnTo>
                      <a:pt x="921" y="1298"/>
                    </a:lnTo>
                    <a:lnTo>
                      <a:pt x="908" y="1303"/>
                    </a:lnTo>
                    <a:lnTo>
                      <a:pt x="894" y="1306"/>
                    </a:lnTo>
                    <a:lnTo>
                      <a:pt x="879" y="1309"/>
                    </a:lnTo>
                    <a:lnTo>
                      <a:pt x="863" y="1311"/>
                    </a:lnTo>
                    <a:lnTo>
                      <a:pt x="847" y="1313"/>
                    </a:lnTo>
                    <a:lnTo>
                      <a:pt x="847" y="1313"/>
                    </a:lnTo>
                    <a:lnTo>
                      <a:pt x="846" y="1313"/>
                    </a:lnTo>
                    <a:lnTo>
                      <a:pt x="846" y="1313"/>
                    </a:lnTo>
                    <a:lnTo>
                      <a:pt x="842" y="1313"/>
                    </a:lnTo>
                    <a:lnTo>
                      <a:pt x="842" y="1313"/>
                    </a:lnTo>
                    <a:lnTo>
                      <a:pt x="840" y="1313"/>
                    </a:lnTo>
                    <a:lnTo>
                      <a:pt x="838" y="1313"/>
                    </a:lnTo>
                    <a:lnTo>
                      <a:pt x="837" y="1313"/>
                    </a:lnTo>
                    <a:lnTo>
                      <a:pt x="837" y="1313"/>
                    </a:lnTo>
                    <a:lnTo>
                      <a:pt x="833" y="1311"/>
                    </a:lnTo>
                    <a:lnTo>
                      <a:pt x="829" y="1310"/>
                    </a:lnTo>
                    <a:lnTo>
                      <a:pt x="828" y="1310"/>
                    </a:lnTo>
                    <a:lnTo>
                      <a:pt x="827" y="1309"/>
                    </a:lnTo>
                    <a:lnTo>
                      <a:pt x="827" y="1309"/>
                    </a:lnTo>
                    <a:lnTo>
                      <a:pt x="817" y="1309"/>
                    </a:lnTo>
                    <a:lnTo>
                      <a:pt x="817" y="1309"/>
                    </a:lnTo>
                    <a:lnTo>
                      <a:pt x="803" y="1309"/>
                    </a:lnTo>
                    <a:lnTo>
                      <a:pt x="790" y="1311"/>
                    </a:lnTo>
                    <a:lnTo>
                      <a:pt x="790" y="1311"/>
                    </a:lnTo>
                    <a:lnTo>
                      <a:pt x="769" y="1313"/>
                    </a:lnTo>
                    <a:lnTo>
                      <a:pt x="769" y="1313"/>
                    </a:lnTo>
                    <a:lnTo>
                      <a:pt x="744" y="1313"/>
                    </a:lnTo>
                    <a:lnTo>
                      <a:pt x="744" y="1313"/>
                    </a:lnTo>
                    <a:lnTo>
                      <a:pt x="719" y="1311"/>
                    </a:lnTo>
                    <a:lnTo>
                      <a:pt x="719" y="1311"/>
                    </a:lnTo>
                    <a:lnTo>
                      <a:pt x="694" y="1313"/>
                    </a:lnTo>
                    <a:lnTo>
                      <a:pt x="666" y="1314"/>
                    </a:lnTo>
                    <a:lnTo>
                      <a:pt x="666" y="1314"/>
                    </a:lnTo>
                    <a:lnTo>
                      <a:pt x="609" y="1316"/>
                    </a:lnTo>
                    <a:lnTo>
                      <a:pt x="552" y="1317"/>
                    </a:lnTo>
                    <a:lnTo>
                      <a:pt x="552" y="1317"/>
                    </a:lnTo>
                    <a:lnTo>
                      <a:pt x="413" y="1318"/>
                    </a:lnTo>
                    <a:lnTo>
                      <a:pt x="267" y="1318"/>
                    </a:lnTo>
                    <a:lnTo>
                      <a:pt x="267" y="1318"/>
                    </a:lnTo>
                    <a:lnTo>
                      <a:pt x="249" y="1318"/>
                    </a:lnTo>
                    <a:lnTo>
                      <a:pt x="249" y="1318"/>
                    </a:lnTo>
                    <a:close/>
                    <a:moveTo>
                      <a:pt x="368" y="1281"/>
                    </a:moveTo>
                    <a:lnTo>
                      <a:pt x="368" y="1281"/>
                    </a:lnTo>
                    <a:lnTo>
                      <a:pt x="412" y="1281"/>
                    </a:lnTo>
                    <a:lnTo>
                      <a:pt x="457" y="1282"/>
                    </a:lnTo>
                    <a:lnTo>
                      <a:pt x="457" y="1282"/>
                    </a:lnTo>
                    <a:lnTo>
                      <a:pt x="502" y="1283"/>
                    </a:lnTo>
                    <a:lnTo>
                      <a:pt x="549" y="1285"/>
                    </a:lnTo>
                    <a:lnTo>
                      <a:pt x="549" y="1285"/>
                    </a:lnTo>
                    <a:lnTo>
                      <a:pt x="601" y="1283"/>
                    </a:lnTo>
                    <a:lnTo>
                      <a:pt x="625" y="1282"/>
                    </a:lnTo>
                    <a:lnTo>
                      <a:pt x="648" y="1280"/>
                    </a:lnTo>
                    <a:lnTo>
                      <a:pt x="648" y="1280"/>
                    </a:lnTo>
                    <a:lnTo>
                      <a:pt x="675" y="1278"/>
                    </a:lnTo>
                    <a:lnTo>
                      <a:pt x="703" y="1277"/>
                    </a:lnTo>
                    <a:lnTo>
                      <a:pt x="762" y="1276"/>
                    </a:lnTo>
                    <a:lnTo>
                      <a:pt x="771" y="1276"/>
                    </a:lnTo>
                    <a:lnTo>
                      <a:pt x="771" y="1276"/>
                    </a:lnTo>
                    <a:lnTo>
                      <a:pt x="796" y="1275"/>
                    </a:lnTo>
                    <a:lnTo>
                      <a:pt x="796" y="1275"/>
                    </a:lnTo>
                    <a:lnTo>
                      <a:pt x="809" y="1274"/>
                    </a:lnTo>
                    <a:lnTo>
                      <a:pt x="822" y="1274"/>
                    </a:lnTo>
                    <a:lnTo>
                      <a:pt x="822" y="1274"/>
                    </a:lnTo>
                    <a:lnTo>
                      <a:pt x="834" y="1274"/>
                    </a:lnTo>
                    <a:lnTo>
                      <a:pt x="845" y="1276"/>
                    </a:lnTo>
                    <a:lnTo>
                      <a:pt x="846" y="1276"/>
                    </a:lnTo>
                    <a:lnTo>
                      <a:pt x="847" y="1276"/>
                    </a:lnTo>
                    <a:lnTo>
                      <a:pt x="847" y="1276"/>
                    </a:lnTo>
                    <a:lnTo>
                      <a:pt x="869" y="1274"/>
                    </a:lnTo>
                    <a:lnTo>
                      <a:pt x="881" y="1273"/>
                    </a:lnTo>
                    <a:lnTo>
                      <a:pt x="890" y="1271"/>
                    </a:lnTo>
                    <a:lnTo>
                      <a:pt x="900" y="1268"/>
                    </a:lnTo>
                    <a:lnTo>
                      <a:pt x="910" y="1265"/>
                    </a:lnTo>
                    <a:lnTo>
                      <a:pt x="918" y="1262"/>
                    </a:lnTo>
                    <a:lnTo>
                      <a:pt x="926" y="1257"/>
                    </a:lnTo>
                    <a:lnTo>
                      <a:pt x="935" y="1252"/>
                    </a:lnTo>
                    <a:lnTo>
                      <a:pt x="942" y="1246"/>
                    </a:lnTo>
                    <a:lnTo>
                      <a:pt x="949" y="1240"/>
                    </a:lnTo>
                    <a:lnTo>
                      <a:pt x="955" y="1234"/>
                    </a:lnTo>
                    <a:lnTo>
                      <a:pt x="963" y="1225"/>
                    </a:lnTo>
                    <a:lnTo>
                      <a:pt x="968" y="1218"/>
                    </a:lnTo>
                    <a:lnTo>
                      <a:pt x="979" y="1200"/>
                    </a:lnTo>
                    <a:lnTo>
                      <a:pt x="979" y="1200"/>
                    </a:lnTo>
                    <a:lnTo>
                      <a:pt x="982" y="1192"/>
                    </a:lnTo>
                    <a:lnTo>
                      <a:pt x="985" y="1185"/>
                    </a:lnTo>
                    <a:lnTo>
                      <a:pt x="988" y="1178"/>
                    </a:lnTo>
                    <a:lnTo>
                      <a:pt x="989" y="1171"/>
                    </a:lnTo>
                    <a:lnTo>
                      <a:pt x="990" y="1156"/>
                    </a:lnTo>
                    <a:lnTo>
                      <a:pt x="990" y="1140"/>
                    </a:lnTo>
                    <a:lnTo>
                      <a:pt x="990" y="1140"/>
                    </a:lnTo>
                    <a:lnTo>
                      <a:pt x="990" y="1128"/>
                    </a:lnTo>
                    <a:lnTo>
                      <a:pt x="991" y="1116"/>
                    </a:lnTo>
                    <a:lnTo>
                      <a:pt x="991" y="1116"/>
                    </a:lnTo>
                    <a:lnTo>
                      <a:pt x="993" y="1096"/>
                    </a:lnTo>
                    <a:lnTo>
                      <a:pt x="993" y="1077"/>
                    </a:lnTo>
                    <a:lnTo>
                      <a:pt x="991" y="1060"/>
                    </a:lnTo>
                    <a:lnTo>
                      <a:pt x="988" y="1042"/>
                    </a:lnTo>
                    <a:lnTo>
                      <a:pt x="988" y="1042"/>
                    </a:lnTo>
                    <a:lnTo>
                      <a:pt x="983" y="1022"/>
                    </a:lnTo>
                    <a:lnTo>
                      <a:pt x="981" y="1003"/>
                    </a:lnTo>
                    <a:lnTo>
                      <a:pt x="979" y="983"/>
                    </a:lnTo>
                    <a:lnTo>
                      <a:pt x="978" y="963"/>
                    </a:lnTo>
                    <a:lnTo>
                      <a:pt x="979" y="924"/>
                    </a:lnTo>
                    <a:lnTo>
                      <a:pt x="980" y="883"/>
                    </a:lnTo>
                    <a:lnTo>
                      <a:pt x="980" y="883"/>
                    </a:lnTo>
                    <a:lnTo>
                      <a:pt x="982" y="839"/>
                    </a:lnTo>
                    <a:lnTo>
                      <a:pt x="982" y="817"/>
                    </a:lnTo>
                    <a:lnTo>
                      <a:pt x="981" y="794"/>
                    </a:lnTo>
                    <a:lnTo>
                      <a:pt x="981" y="794"/>
                    </a:lnTo>
                    <a:lnTo>
                      <a:pt x="981" y="753"/>
                    </a:lnTo>
                    <a:lnTo>
                      <a:pt x="982" y="711"/>
                    </a:lnTo>
                    <a:lnTo>
                      <a:pt x="982" y="711"/>
                    </a:lnTo>
                    <a:lnTo>
                      <a:pt x="983" y="673"/>
                    </a:lnTo>
                    <a:lnTo>
                      <a:pt x="983" y="635"/>
                    </a:lnTo>
                    <a:lnTo>
                      <a:pt x="983" y="635"/>
                    </a:lnTo>
                    <a:lnTo>
                      <a:pt x="981" y="577"/>
                    </a:lnTo>
                    <a:lnTo>
                      <a:pt x="978" y="521"/>
                    </a:lnTo>
                    <a:lnTo>
                      <a:pt x="978" y="509"/>
                    </a:lnTo>
                    <a:lnTo>
                      <a:pt x="978" y="509"/>
                    </a:lnTo>
                    <a:lnTo>
                      <a:pt x="977" y="492"/>
                    </a:lnTo>
                    <a:lnTo>
                      <a:pt x="978" y="474"/>
                    </a:lnTo>
                    <a:lnTo>
                      <a:pt x="980" y="440"/>
                    </a:lnTo>
                    <a:lnTo>
                      <a:pt x="980" y="440"/>
                    </a:lnTo>
                    <a:lnTo>
                      <a:pt x="982" y="406"/>
                    </a:lnTo>
                    <a:lnTo>
                      <a:pt x="982" y="389"/>
                    </a:lnTo>
                    <a:lnTo>
                      <a:pt x="982" y="371"/>
                    </a:lnTo>
                    <a:lnTo>
                      <a:pt x="982" y="371"/>
                    </a:lnTo>
                    <a:lnTo>
                      <a:pt x="981" y="355"/>
                    </a:lnTo>
                    <a:lnTo>
                      <a:pt x="978" y="338"/>
                    </a:lnTo>
                    <a:lnTo>
                      <a:pt x="978" y="338"/>
                    </a:lnTo>
                    <a:lnTo>
                      <a:pt x="976" y="314"/>
                    </a:lnTo>
                    <a:lnTo>
                      <a:pt x="975" y="303"/>
                    </a:lnTo>
                    <a:lnTo>
                      <a:pt x="975" y="291"/>
                    </a:lnTo>
                    <a:lnTo>
                      <a:pt x="975" y="291"/>
                    </a:lnTo>
                    <a:lnTo>
                      <a:pt x="978" y="257"/>
                    </a:lnTo>
                    <a:lnTo>
                      <a:pt x="978" y="257"/>
                    </a:lnTo>
                    <a:lnTo>
                      <a:pt x="980" y="224"/>
                    </a:lnTo>
                    <a:lnTo>
                      <a:pt x="981" y="222"/>
                    </a:lnTo>
                    <a:lnTo>
                      <a:pt x="981" y="221"/>
                    </a:lnTo>
                    <a:lnTo>
                      <a:pt x="981" y="221"/>
                    </a:lnTo>
                    <a:lnTo>
                      <a:pt x="980" y="210"/>
                    </a:lnTo>
                    <a:lnTo>
                      <a:pt x="980" y="198"/>
                    </a:lnTo>
                    <a:lnTo>
                      <a:pt x="980" y="180"/>
                    </a:lnTo>
                    <a:lnTo>
                      <a:pt x="980" y="180"/>
                    </a:lnTo>
                    <a:lnTo>
                      <a:pt x="980" y="161"/>
                    </a:lnTo>
                    <a:lnTo>
                      <a:pt x="979" y="154"/>
                    </a:lnTo>
                    <a:lnTo>
                      <a:pt x="978" y="146"/>
                    </a:lnTo>
                    <a:lnTo>
                      <a:pt x="973" y="134"/>
                    </a:lnTo>
                    <a:lnTo>
                      <a:pt x="967" y="120"/>
                    </a:lnTo>
                    <a:lnTo>
                      <a:pt x="965" y="115"/>
                    </a:lnTo>
                    <a:lnTo>
                      <a:pt x="965" y="115"/>
                    </a:lnTo>
                    <a:lnTo>
                      <a:pt x="960" y="105"/>
                    </a:lnTo>
                    <a:lnTo>
                      <a:pt x="953" y="96"/>
                    </a:lnTo>
                    <a:lnTo>
                      <a:pt x="946" y="87"/>
                    </a:lnTo>
                    <a:lnTo>
                      <a:pt x="938" y="80"/>
                    </a:lnTo>
                    <a:lnTo>
                      <a:pt x="928" y="74"/>
                    </a:lnTo>
                    <a:lnTo>
                      <a:pt x="919" y="69"/>
                    </a:lnTo>
                    <a:lnTo>
                      <a:pt x="909" y="64"/>
                    </a:lnTo>
                    <a:lnTo>
                      <a:pt x="897" y="59"/>
                    </a:lnTo>
                    <a:lnTo>
                      <a:pt x="887" y="56"/>
                    </a:lnTo>
                    <a:lnTo>
                      <a:pt x="876" y="53"/>
                    </a:lnTo>
                    <a:lnTo>
                      <a:pt x="853" y="50"/>
                    </a:lnTo>
                    <a:lnTo>
                      <a:pt x="829" y="48"/>
                    </a:lnTo>
                    <a:lnTo>
                      <a:pt x="807" y="47"/>
                    </a:lnTo>
                    <a:lnTo>
                      <a:pt x="807" y="47"/>
                    </a:lnTo>
                    <a:lnTo>
                      <a:pt x="764" y="47"/>
                    </a:lnTo>
                    <a:lnTo>
                      <a:pt x="721" y="45"/>
                    </a:lnTo>
                    <a:lnTo>
                      <a:pt x="635" y="42"/>
                    </a:lnTo>
                    <a:lnTo>
                      <a:pt x="635" y="42"/>
                    </a:lnTo>
                    <a:lnTo>
                      <a:pt x="556" y="39"/>
                    </a:lnTo>
                    <a:lnTo>
                      <a:pt x="476" y="38"/>
                    </a:lnTo>
                    <a:lnTo>
                      <a:pt x="476" y="38"/>
                    </a:lnTo>
                    <a:lnTo>
                      <a:pt x="428" y="37"/>
                    </a:lnTo>
                    <a:lnTo>
                      <a:pt x="428" y="37"/>
                    </a:lnTo>
                    <a:lnTo>
                      <a:pt x="358" y="37"/>
                    </a:lnTo>
                    <a:lnTo>
                      <a:pt x="358" y="37"/>
                    </a:lnTo>
                    <a:lnTo>
                      <a:pt x="295" y="38"/>
                    </a:lnTo>
                    <a:lnTo>
                      <a:pt x="295" y="38"/>
                    </a:lnTo>
                    <a:lnTo>
                      <a:pt x="282" y="38"/>
                    </a:lnTo>
                    <a:lnTo>
                      <a:pt x="282" y="38"/>
                    </a:lnTo>
                    <a:lnTo>
                      <a:pt x="260" y="38"/>
                    </a:lnTo>
                    <a:lnTo>
                      <a:pt x="260" y="38"/>
                    </a:lnTo>
                    <a:lnTo>
                      <a:pt x="236" y="37"/>
                    </a:lnTo>
                    <a:lnTo>
                      <a:pt x="236" y="37"/>
                    </a:lnTo>
                    <a:lnTo>
                      <a:pt x="202" y="38"/>
                    </a:lnTo>
                    <a:lnTo>
                      <a:pt x="185" y="39"/>
                    </a:lnTo>
                    <a:lnTo>
                      <a:pt x="169" y="41"/>
                    </a:lnTo>
                    <a:lnTo>
                      <a:pt x="153" y="44"/>
                    </a:lnTo>
                    <a:lnTo>
                      <a:pt x="138" y="48"/>
                    </a:lnTo>
                    <a:lnTo>
                      <a:pt x="123" y="53"/>
                    </a:lnTo>
                    <a:lnTo>
                      <a:pt x="111" y="60"/>
                    </a:lnTo>
                    <a:lnTo>
                      <a:pt x="111" y="60"/>
                    </a:lnTo>
                    <a:lnTo>
                      <a:pt x="103" y="66"/>
                    </a:lnTo>
                    <a:lnTo>
                      <a:pt x="96" y="71"/>
                    </a:lnTo>
                    <a:lnTo>
                      <a:pt x="90" y="77"/>
                    </a:lnTo>
                    <a:lnTo>
                      <a:pt x="85" y="83"/>
                    </a:lnTo>
                    <a:lnTo>
                      <a:pt x="81" y="89"/>
                    </a:lnTo>
                    <a:lnTo>
                      <a:pt x="78" y="97"/>
                    </a:lnTo>
                    <a:lnTo>
                      <a:pt x="71" y="110"/>
                    </a:lnTo>
                    <a:lnTo>
                      <a:pt x="68" y="126"/>
                    </a:lnTo>
                    <a:lnTo>
                      <a:pt x="66" y="141"/>
                    </a:lnTo>
                    <a:lnTo>
                      <a:pt x="65" y="157"/>
                    </a:lnTo>
                    <a:lnTo>
                      <a:pt x="64" y="172"/>
                    </a:lnTo>
                    <a:lnTo>
                      <a:pt x="64" y="172"/>
                    </a:lnTo>
                    <a:lnTo>
                      <a:pt x="63" y="189"/>
                    </a:lnTo>
                    <a:lnTo>
                      <a:pt x="63" y="189"/>
                    </a:lnTo>
                    <a:lnTo>
                      <a:pt x="63" y="199"/>
                    </a:lnTo>
                    <a:lnTo>
                      <a:pt x="62" y="210"/>
                    </a:lnTo>
                    <a:lnTo>
                      <a:pt x="60" y="219"/>
                    </a:lnTo>
                    <a:lnTo>
                      <a:pt x="56" y="227"/>
                    </a:lnTo>
                    <a:lnTo>
                      <a:pt x="56" y="228"/>
                    </a:lnTo>
                    <a:lnTo>
                      <a:pt x="56" y="230"/>
                    </a:lnTo>
                    <a:lnTo>
                      <a:pt x="56" y="230"/>
                    </a:lnTo>
                    <a:lnTo>
                      <a:pt x="54" y="283"/>
                    </a:lnTo>
                    <a:lnTo>
                      <a:pt x="54" y="336"/>
                    </a:lnTo>
                    <a:lnTo>
                      <a:pt x="55" y="441"/>
                    </a:lnTo>
                    <a:lnTo>
                      <a:pt x="55" y="441"/>
                    </a:lnTo>
                    <a:lnTo>
                      <a:pt x="56" y="551"/>
                    </a:lnTo>
                    <a:lnTo>
                      <a:pt x="56" y="606"/>
                    </a:lnTo>
                    <a:lnTo>
                      <a:pt x="54" y="662"/>
                    </a:lnTo>
                    <a:lnTo>
                      <a:pt x="54" y="662"/>
                    </a:lnTo>
                    <a:lnTo>
                      <a:pt x="52" y="699"/>
                    </a:lnTo>
                    <a:lnTo>
                      <a:pt x="49" y="736"/>
                    </a:lnTo>
                    <a:lnTo>
                      <a:pt x="49" y="736"/>
                    </a:lnTo>
                    <a:lnTo>
                      <a:pt x="45" y="776"/>
                    </a:lnTo>
                    <a:lnTo>
                      <a:pt x="43" y="816"/>
                    </a:lnTo>
                    <a:lnTo>
                      <a:pt x="42" y="855"/>
                    </a:lnTo>
                    <a:lnTo>
                      <a:pt x="42" y="875"/>
                    </a:lnTo>
                    <a:lnTo>
                      <a:pt x="43" y="895"/>
                    </a:lnTo>
                    <a:lnTo>
                      <a:pt x="43" y="895"/>
                    </a:lnTo>
                    <a:lnTo>
                      <a:pt x="44" y="922"/>
                    </a:lnTo>
                    <a:lnTo>
                      <a:pt x="44" y="948"/>
                    </a:lnTo>
                    <a:lnTo>
                      <a:pt x="42" y="1002"/>
                    </a:lnTo>
                    <a:lnTo>
                      <a:pt x="42" y="1012"/>
                    </a:lnTo>
                    <a:lnTo>
                      <a:pt x="42" y="1012"/>
                    </a:lnTo>
                    <a:lnTo>
                      <a:pt x="39" y="1045"/>
                    </a:lnTo>
                    <a:lnTo>
                      <a:pt x="39" y="1045"/>
                    </a:lnTo>
                    <a:lnTo>
                      <a:pt x="36" y="1076"/>
                    </a:lnTo>
                    <a:lnTo>
                      <a:pt x="36" y="1093"/>
                    </a:lnTo>
                    <a:lnTo>
                      <a:pt x="36" y="1107"/>
                    </a:lnTo>
                    <a:lnTo>
                      <a:pt x="36" y="1109"/>
                    </a:lnTo>
                    <a:lnTo>
                      <a:pt x="37" y="1111"/>
                    </a:lnTo>
                    <a:lnTo>
                      <a:pt x="37" y="1111"/>
                    </a:lnTo>
                    <a:lnTo>
                      <a:pt x="39" y="1114"/>
                    </a:lnTo>
                    <a:lnTo>
                      <a:pt x="40" y="1117"/>
                    </a:lnTo>
                    <a:lnTo>
                      <a:pt x="41" y="1123"/>
                    </a:lnTo>
                    <a:lnTo>
                      <a:pt x="41" y="1123"/>
                    </a:lnTo>
                    <a:lnTo>
                      <a:pt x="41" y="1137"/>
                    </a:lnTo>
                    <a:lnTo>
                      <a:pt x="43" y="1152"/>
                    </a:lnTo>
                    <a:lnTo>
                      <a:pt x="45" y="1165"/>
                    </a:lnTo>
                    <a:lnTo>
                      <a:pt x="50" y="1179"/>
                    </a:lnTo>
                    <a:lnTo>
                      <a:pt x="55" y="1191"/>
                    </a:lnTo>
                    <a:lnTo>
                      <a:pt x="61" y="1203"/>
                    </a:lnTo>
                    <a:lnTo>
                      <a:pt x="68" y="1214"/>
                    </a:lnTo>
                    <a:lnTo>
                      <a:pt x="77" y="1224"/>
                    </a:lnTo>
                    <a:lnTo>
                      <a:pt x="86" y="1235"/>
                    </a:lnTo>
                    <a:lnTo>
                      <a:pt x="96" y="1243"/>
                    </a:lnTo>
                    <a:lnTo>
                      <a:pt x="108" y="1251"/>
                    </a:lnTo>
                    <a:lnTo>
                      <a:pt x="119" y="1259"/>
                    </a:lnTo>
                    <a:lnTo>
                      <a:pt x="131" y="1265"/>
                    </a:lnTo>
                    <a:lnTo>
                      <a:pt x="145" y="1270"/>
                    </a:lnTo>
                    <a:lnTo>
                      <a:pt x="159" y="1274"/>
                    </a:lnTo>
                    <a:lnTo>
                      <a:pt x="175" y="1277"/>
                    </a:lnTo>
                    <a:lnTo>
                      <a:pt x="175" y="1277"/>
                    </a:lnTo>
                    <a:lnTo>
                      <a:pt x="195" y="1279"/>
                    </a:lnTo>
                    <a:lnTo>
                      <a:pt x="215" y="1281"/>
                    </a:lnTo>
                    <a:lnTo>
                      <a:pt x="238" y="1282"/>
                    </a:lnTo>
                    <a:lnTo>
                      <a:pt x="264" y="1282"/>
                    </a:lnTo>
                    <a:lnTo>
                      <a:pt x="264" y="1282"/>
                    </a:lnTo>
                    <a:lnTo>
                      <a:pt x="316" y="1281"/>
                    </a:lnTo>
                    <a:lnTo>
                      <a:pt x="316" y="1281"/>
                    </a:lnTo>
                    <a:lnTo>
                      <a:pt x="368" y="1281"/>
                    </a:lnTo>
                    <a:lnTo>
                      <a:pt x="368" y="128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624"/>
              <p:cNvSpPr>
                <a:spLocks noEditPoints="1"/>
              </p:cNvSpPr>
              <p:nvPr/>
            </p:nvSpPr>
            <p:spPr bwMode="auto">
              <a:xfrm>
                <a:off x="6318250" y="4124325"/>
                <a:ext cx="425450" cy="479425"/>
              </a:xfrm>
              <a:custGeom>
                <a:avLst/>
                <a:gdLst/>
                <a:ahLst/>
                <a:cxnLst>
                  <a:cxn ang="0">
                    <a:pos x="516" y="903"/>
                  </a:cxn>
                  <a:cxn ang="0">
                    <a:pos x="391" y="894"/>
                  </a:cxn>
                  <a:cxn ang="0">
                    <a:pos x="317" y="888"/>
                  </a:cxn>
                  <a:cxn ang="0">
                    <a:pos x="228" y="887"/>
                  </a:cxn>
                  <a:cxn ang="0">
                    <a:pos x="130" y="884"/>
                  </a:cxn>
                  <a:cxn ang="0">
                    <a:pos x="77" y="878"/>
                  </a:cxn>
                  <a:cxn ang="0">
                    <a:pos x="31" y="862"/>
                  </a:cxn>
                  <a:cxn ang="0">
                    <a:pos x="5" y="825"/>
                  </a:cxn>
                  <a:cxn ang="0">
                    <a:pos x="0" y="758"/>
                  </a:cxn>
                  <a:cxn ang="0">
                    <a:pos x="9" y="579"/>
                  </a:cxn>
                  <a:cxn ang="0">
                    <a:pos x="7" y="239"/>
                  </a:cxn>
                  <a:cxn ang="0">
                    <a:pos x="14" y="76"/>
                  </a:cxn>
                  <a:cxn ang="0">
                    <a:pos x="34" y="29"/>
                  </a:cxn>
                  <a:cxn ang="0">
                    <a:pos x="78" y="6"/>
                  </a:cxn>
                  <a:cxn ang="0">
                    <a:pos x="126" y="3"/>
                  </a:cxn>
                  <a:cxn ang="0">
                    <a:pos x="249" y="2"/>
                  </a:cxn>
                  <a:cxn ang="0">
                    <a:pos x="586" y="11"/>
                  </a:cxn>
                  <a:cxn ang="0">
                    <a:pos x="665" y="11"/>
                  </a:cxn>
                  <a:cxn ang="0">
                    <a:pos x="704" y="24"/>
                  </a:cxn>
                  <a:cxn ang="0">
                    <a:pos x="739" y="45"/>
                  </a:cxn>
                  <a:cxn ang="0">
                    <a:pos x="761" y="102"/>
                  </a:cxn>
                  <a:cxn ang="0">
                    <a:pos x="766" y="166"/>
                  </a:cxn>
                  <a:cxn ang="0">
                    <a:pos x="775" y="262"/>
                  </a:cxn>
                  <a:cxn ang="0">
                    <a:pos x="774" y="472"/>
                  </a:cxn>
                  <a:cxn ang="0">
                    <a:pos x="777" y="519"/>
                  </a:cxn>
                  <a:cxn ang="0">
                    <a:pos x="781" y="581"/>
                  </a:cxn>
                  <a:cxn ang="0">
                    <a:pos x="797" y="684"/>
                  </a:cxn>
                  <a:cxn ang="0">
                    <a:pos x="798" y="782"/>
                  </a:cxn>
                  <a:cxn ang="0">
                    <a:pos x="801" y="842"/>
                  </a:cxn>
                  <a:cxn ang="0">
                    <a:pos x="778" y="875"/>
                  </a:cxn>
                  <a:cxn ang="0">
                    <a:pos x="708" y="904"/>
                  </a:cxn>
                  <a:cxn ang="0">
                    <a:pos x="656" y="908"/>
                  </a:cxn>
                  <a:cxn ang="0">
                    <a:pos x="322" y="852"/>
                  </a:cxn>
                  <a:cxn ang="0">
                    <a:pos x="500" y="867"/>
                  </a:cxn>
                  <a:cxn ang="0">
                    <a:pos x="714" y="867"/>
                  </a:cxn>
                  <a:cxn ang="0">
                    <a:pos x="757" y="840"/>
                  </a:cxn>
                  <a:cxn ang="0">
                    <a:pos x="766" y="807"/>
                  </a:cxn>
                  <a:cxn ang="0">
                    <a:pos x="761" y="746"/>
                  </a:cxn>
                  <a:cxn ang="0">
                    <a:pos x="748" y="616"/>
                  </a:cxn>
                  <a:cxn ang="0">
                    <a:pos x="740" y="524"/>
                  </a:cxn>
                  <a:cxn ang="0">
                    <a:pos x="737" y="453"/>
                  </a:cxn>
                  <a:cxn ang="0">
                    <a:pos x="738" y="355"/>
                  </a:cxn>
                  <a:cxn ang="0">
                    <a:pos x="733" y="191"/>
                  </a:cxn>
                  <a:cxn ang="0">
                    <a:pos x="723" y="95"/>
                  </a:cxn>
                  <a:cxn ang="0">
                    <a:pos x="699" y="62"/>
                  </a:cxn>
                  <a:cxn ang="0">
                    <a:pos x="625" y="45"/>
                  </a:cxn>
                  <a:cxn ang="0">
                    <a:pos x="526" y="45"/>
                  </a:cxn>
                  <a:cxn ang="0">
                    <a:pos x="306" y="42"/>
                  </a:cxn>
                  <a:cxn ang="0">
                    <a:pos x="162" y="39"/>
                  </a:cxn>
                  <a:cxn ang="0">
                    <a:pos x="112" y="43"/>
                  </a:cxn>
                  <a:cxn ang="0">
                    <a:pos x="63" y="63"/>
                  </a:cxn>
                  <a:cxn ang="0">
                    <a:pos x="48" y="119"/>
                  </a:cxn>
                  <a:cxn ang="0">
                    <a:pos x="46" y="425"/>
                  </a:cxn>
                  <a:cxn ang="0">
                    <a:pos x="36" y="731"/>
                  </a:cxn>
                  <a:cxn ang="0">
                    <a:pos x="41" y="819"/>
                  </a:cxn>
                  <a:cxn ang="0">
                    <a:pos x="66" y="841"/>
                  </a:cxn>
                  <a:cxn ang="0">
                    <a:pos x="122" y="845"/>
                  </a:cxn>
                  <a:cxn ang="0">
                    <a:pos x="211" y="850"/>
                  </a:cxn>
                  <a:cxn ang="0">
                    <a:pos x="306" y="851"/>
                  </a:cxn>
                </a:cxnLst>
                <a:rect l="0" t="0" r="r" b="b"/>
                <a:pathLst>
                  <a:path w="803" h="908">
                    <a:moveTo>
                      <a:pt x="614" y="908"/>
                    </a:moveTo>
                    <a:lnTo>
                      <a:pt x="614" y="908"/>
                    </a:lnTo>
                    <a:lnTo>
                      <a:pt x="564" y="907"/>
                    </a:lnTo>
                    <a:lnTo>
                      <a:pt x="564" y="907"/>
                    </a:lnTo>
                    <a:lnTo>
                      <a:pt x="540" y="905"/>
                    </a:lnTo>
                    <a:lnTo>
                      <a:pt x="516" y="903"/>
                    </a:lnTo>
                    <a:lnTo>
                      <a:pt x="516" y="903"/>
                    </a:lnTo>
                    <a:lnTo>
                      <a:pt x="488" y="900"/>
                    </a:lnTo>
                    <a:lnTo>
                      <a:pt x="459" y="898"/>
                    </a:lnTo>
                    <a:lnTo>
                      <a:pt x="459" y="898"/>
                    </a:lnTo>
                    <a:lnTo>
                      <a:pt x="425" y="897"/>
                    </a:lnTo>
                    <a:lnTo>
                      <a:pt x="391" y="894"/>
                    </a:lnTo>
                    <a:lnTo>
                      <a:pt x="391" y="894"/>
                    </a:lnTo>
                    <a:lnTo>
                      <a:pt x="365" y="891"/>
                    </a:lnTo>
                    <a:lnTo>
                      <a:pt x="337" y="889"/>
                    </a:lnTo>
                    <a:lnTo>
                      <a:pt x="337" y="889"/>
                    </a:lnTo>
                    <a:lnTo>
                      <a:pt x="317" y="888"/>
                    </a:lnTo>
                    <a:lnTo>
                      <a:pt x="317" y="888"/>
                    </a:lnTo>
                    <a:lnTo>
                      <a:pt x="291" y="889"/>
                    </a:lnTo>
                    <a:lnTo>
                      <a:pt x="291" y="889"/>
                    </a:lnTo>
                    <a:lnTo>
                      <a:pt x="264" y="889"/>
                    </a:lnTo>
                    <a:lnTo>
                      <a:pt x="264" y="889"/>
                    </a:lnTo>
                    <a:lnTo>
                      <a:pt x="245" y="889"/>
                    </a:lnTo>
                    <a:lnTo>
                      <a:pt x="228" y="887"/>
                    </a:lnTo>
                    <a:lnTo>
                      <a:pt x="228" y="887"/>
                    </a:lnTo>
                    <a:lnTo>
                      <a:pt x="202" y="886"/>
                    </a:lnTo>
                    <a:lnTo>
                      <a:pt x="177" y="885"/>
                    </a:lnTo>
                    <a:lnTo>
                      <a:pt x="177" y="885"/>
                    </a:lnTo>
                    <a:lnTo>
                      <a:pt x="145" y="885"/>
                    </a:lnTo>
                    <a:lnTo>
                      <a:pt x="130" y="884"/>
                    </a:lnTo>
                    <a:lnTo>
                      <a:pt x="114" y="881"/>
                    </a:lnTo>
                    <a:lnTo>
                      <a:pt x="114" y="881"/>
                    </a:lnTo>
                    <a:lnTo>
                      <a:pt x="101" y="880"/>
                    </a:lnTo>
                    <a:lnTo>
                      <a:pt x="87" y="879"/>
                    </a:lnTo>
                    <a:lnTo>
                      <a:pt x="87" y="879"/>
                    </a:lnTo>
                    <a:lnTo>
                      <a:pt x="77" y="878"/>
                    </a:lnTo>
                    <a:lnTo>
                      <a:pt x="66" y="877"/>
                    </a:lnTo>
                    <a:lnTo>
                      <a:pt x="56" y="875"/>
                    </a:lnTo>
                    <a:lnTo>
                      <a:pt x="47" y="872"/>
                    </a:lnTo>
                    <a:lnTo>
                      <a:pt x="47" y="872"/>
                    </a:lnTo>
                    <a:lnTo>
                      <a:pt x="38" y="867"/>
                    </a:lnTo>
                    <a:lnTo>
                      <a:pt x="31" y="862"/>
                    </a:lnTo>
                    <a:lnTo>
                      <a:pt x="25" y="856"/>
                    </a:lnTo>
                    <a:lnTo>
                      <a:pt x="20" y="851"/>
                    </a:lnTo>
                    <a:lnTo>
                      <a:pt x="14" y="845"/>
                    </a:lnTo>
                    <a:lnTo>
                      <a:pt x="11" y="839"/>
                    </a:lnTo>
                    <a:lnTo>
                      <a:pt x="8" y="832"/>
                    </a:lnTo>
                    <a:lnTo>
                      <a:pt x="5" y="825"/>
                    </a:lnTo>
                    <a:lnTo>
                      <a:pt x="2" y="811"/>
                    </a:lnTo>
                    <a:lnTo>
                      <a:pt x="0" y="795"/>
                    </a:lnTo>
                    <a:lnTo>
                      <a:pt x="0" y="778"/>
                    </a:lnTo>
                    <a:lnTo>
                      <a:pt x="0" y="760"/>
                    </a:lnTo>
                    <a:lnTo>
                      <a:pt x="0" y="758"/>
                    </a:lnTo>
                    <a:lnTo>
                      <a:pt x="0" y="758"/>
                    </a:lnTo>
                    <a:lnTo>
                      <a:pt x="0" y="732"/>
                    </a:lnTo>
                    <a:lnTo>
                      <a:pt x="1" y="706"/>
                    </a:lnTo>
                    <a:lnTo>
                      <a:pt x="4" y="655"/>
                    </a:lnTo>
                    <a:lnTo>
                      <a:pt x="4" y="655"/>
                    </a:lnTo>
                    <a:lnTo>
                      <a:pt x="7" y="604"/>
                    </a:lnTo>
                    <a:lnTo>
                      <a:pt x="9" y="579"/>
                    </a:lnTo>
                    <a:lnTo>
                      <a:pt x="9" y="553"/>
                    </a:lnTo>
                    <a:lnTo>
                      <a:pt x="9" y="299"/>
                    </a:lnTo>
                    <a:lnTo>
                      <a:pt x="9" y="299"/>
                    </a:lnTo>
                    <a:lnTo>
                      <a:pt x="8" y="270"/>
                    </a:lnTo>
                    <a:lnTo>
                      <a:pt x="7" y="239"/>
                    </a:lnTo>
                    <a:lnTo>
                      <a:pt x="7" y="239"/>
                    </a:lnTo>
                    <a:lnTo>
                      <a:pt x="6" y="191"/>
                    </a:lnTo>
                    <a:lnTo>
                      <a:pt x="6" y="167"/>
                    </a:lnTo>
                    <a:lnTo>
                      <a:pt x="6" y="143"/>
                    </a:lnTo>
                    <a:lnTo>
                      <a:pt x="8" y="120"/>
                    </a:lnTo>
                    <a:lnTo>
                      <a:pt x="10" y="98"/>
                    </a:lnTo>
                    <a:lnTo>
                      <a:pt x="14" y="76"/>
                    </a:lnTo>
                    <a:lnTo>
                      <a:pt x="21" y="55"/>
                    </a:lnTo>
                    <a:lnTo>
                      <a:pt x="21" y="55"/>
                    </a:lnTo>
                    <a:lnTo>
                      <a:pt x="23" y="47"/>
                    </a:lnTo>
                    <a:lnTo>
                      <a:pt x="26" y="41"/>
                    </a:lnTo>
                    <a:lnTo>
                      <a:pt x="30" y="34"/>
                    </a:lnTo>
                    <a:lnTo>
                      <a:pt x="34" y="29"/>
                    </a:lnTo>
                    <a:lnTo>
                      <a:pt x="38" y="25"/>
                    </a:lnTo>
                    <a:lnTo>
                      <a:pt x="42" y="21"/>
                    </a:lnTo>
                    <a:lnTo>
                      <a:pt x="48" y="17"/>
                    </a:lnTo>
                    <a:lnTo>
                      <a:pt x="53" y="14"/>
                    </a:lnTo>
                    <a:lnTo>
                      <a:pt x="65" y="10"/>
                    </a:lnTo>
                    <a:lnTo>
                      <a:pt x="78" y="6"/>
                    </a:lnTo>
                    <a:lnTo>
                      <a:pt x="93" y="5"/>
                    </a:lnTo>
                    <a:lnTo>
                      <a:pt x="109" y="4"/>
                    </a:lnTo>
                    <a:lnTo>
                      <a:pt x="109" y="4"/>
                    </a:lnTo>
                    <a:lnTo>
                      <a:pt x="122" y="5"/>
                    </a:lnTo>
                    <a:lnTo>
                      <a:pt x="124" y="5"/>
                    </a:lnTo>
                    <a:lnTo>
                      <a:pt x="126" y="3"/>
                    </a:lnTo>
                    <a:lnTo>
                      <a:pt x="126" y="3"/>
                    </a:lnTo>
                    <a:lnTo>
                      <a:pt x="131" y="1"/>
                    </a:lnTo>
                    <a:lnTo>
                      <a:pt x="137" y="0"/>
                    </a:lnTo>
                    <a:lnTo>
                      <a:pt x="137" y="0"/>
                    </a:lnTo>
                    <a:lnTo>
                      <a:pt x="193" y="1"/>
                    </a:lnTo>
                    <a:lnTo>
                      <a:pt x="249" y="2"/>
                    </a:lnTo>
                    <a:lnTo>
                      <a:pt x="361" y="5"/>
                    </a:lnTo>
                    <a:lnTo>
                      <a:pt x="361" y="5"/>
                    </a:lnTo>
                    <a:lnTo>
                      <a:pt x="473" y="8"/>
                    </a:lnTo>
                    <a:lnTo>
                      <a:pt x="529" y="10"/>
                    </a:lnTo>
                    <a:lnTo>
                      <a:pt x="586" y="11"/>
                    </a:lnTo>
                    <a:lnTo>
                      <a:pt x="586" y="11"/>
                    </a:lnTo>
                    <a:lnTo>
                      <a:pt x="607" y="10"/>
                    </a:lnTo>
                    <a:lnTo>
                      <a:pt x="607" y="10"/>
                    </a:lnTo>
                    <a:lnTo>
                      <a:pt x="634" y="8"/>
                    </a:lnTo>
                    <a:lnTo>
                      <a:pt x="634" y="8"/>
                    </a:lnTo>
                    <a:lnTo>
                      <a:pt x="650" y="10"/>
                    </a:lnTo>
                    <a:lnTo>
                      <a:pt x="665" y="11"/>
                    </a:lnTo>
                    <a:lnTo>
                      <a:pt x="674" y="13"/>
                    </a:lnTo>
                    <a:lnTo>
                      <a:pt x="681" y="14"/>
                    </a:lnTo>
                    <a:lnTo>
                      <a:pt x="688" y="17"/>
                    </a:lnTo>
                    <a:lnTo>
                      <a:pt x="695" y="20"/>
                    </a:lnTo>
                    <a:lnTo>
                      <a:pt x="695" y="20"/>
                    </a:lnTo>
                    <a:lnTo>
                      <a:pt x="704" y="24"/>
                    </a:lnTo>
                    <a:lnTo>
                      <a:pt x="712" y="28"/>
                    </a:lnTo>
                    <a:lnTo>
                      <a:pt x="712" y="28"/>
                    </a:lnTo>
                    <a:lnTo>
                      <a:pt x="722" y="33"/>
                    </a:lnTo>
                    <a:lnTo>
                      <a:pt x="732" y="39"/>
                    </a:lnTo>
                    <a:lnTo>
                      <a:pt x="736" y="42"/>
                    </a:lnTo>
                    <a:lnTo>
                      <a:pt x="739" y="45"/>
                    </a:lnTo>
                    <a:lnTo>
                      <a:pt x="742" y="48"/>
                    </a:lnTo>
                    <a:lnTo>
                      <a:pt x="744" y="53"/>
                    </a:lnTo>
                    <a:lnTo>
                      <a:pt x="744" y="53"/>
                    </a:lnTo>
                    <a:lnTo>
                      <a:pt x="752" y="74"/>
                    </a:lnTo>
                    <a:lnTo>
                      <a:pt x="759" y="92"/>
                    </a:lnTo>
                    <a:lnTo>
                      <a:pt x="761" y="102"/>
                    </a:lnTo>
                    <a:lnTo>
                      <a:pt x="763" y="112"/>
                    </a:lnTo>
                    <a:lnTo>
                      <a:pt x="764" y="123"/>
                    </a:lnTo>
                    <a:lnTo>
                      <a:pt x="764" y="134"/>
                    </a:lnTo>
                    <a:lnTo>
                      <a:pt x="764" y="134"/>
                    </a:lnTo>
                    <a:lnTo>
                      <a:pt x="764" y="150"/>
                    </a:lnTo>
                    <a:lnTo>
                      <a:pt x="766" y="166"/>
                    </a:lnTo>
                    <a:lnTo>
                      <a:pt x="770" y="198"/>
                    </a:lnTo>
                    <a:lnTo>
                      <a:pt x="770" y="198"/>
                    </a:lnTo>
                    <a:lnTo>
                      <a:pt x="773" y="219"/>
                    </a:lnTo>
                    <a:lnTo>
                      <a:pt x="773" y="219"/>
                    </a:lnTo>
                    <a:lnTo>
                      <a:pt x="775" y="241"/>
                    </a:lnTo>
                    <a:lnTo>
                      <a:pt x="775" y="262"/>
                    </a:lnTo>
                    <a:lnTo>
                      <a:pt x="774" y="306"/>
                    </a:lnTo>
                    <a:lnTo>
                      <a:pt x="774" y="306"/>
                    </a:lnTo>
                    <a:lnTo>
                      <a:pt x="773" y="348"/>
                    </a:lnTo>
                    <a:lnTo>
                      <a:pt x="773" y="460"/>
                    </a:lnTo>
                    <a:lnTo>
                      <a:pt x="773" y="460"/>
                    </a:lnTo>
                    <a:lnTo>
                      <a:pt x="774" y="472"/>
                    </a:lnTo>
                    <a:lnTo>
                      <a:pt x="775" y="484"/>
                    </a:lnTo>
                    <a:lnTo>
                      <a:pt x="775" y="484"/>
                    </a:lnTo>
                    <a:lnTo>
                      <a:pt x="777" y="497"/>
                    </a:lnTo>
                    <a:lnTo>
                      <a:pt x="778" y="508"/>
                    </a:lnTo>
                    <a:lnTo>
                      <a:pt x="778" y="508"/>
                    </a:lnTo>
                    <a:lnTo>
                      <a:pt x="777" y="519"/>
                    </a:lnTo>
                    <a:lnTo>
                      <a:pt x="777" y="519"/>
                    </a:lnTo>
                    <a:lnTo>
                      <a:pt x="776" y="534"/>
                    </a:lnTo>
                    <a:lnTo>
                      <a:pt x="776" y="550"/>
                    </a:lnTo>
                    <a:lnTo>
                      <a:pt x="778" y="564"/>
                    </a:lnTo>
                    <a:lnTo>
                      <a:pt x="781" y="581"/>
                    </a:lnTo>
                    <a:lnTo>
                      <a:pt x="781" y="581"/>
                    </a:lnTo>
                    <a:lnTo>
                      <a:pt x="786" y="598"/>
                    </a:lnTo>
                    <a:lnTo>
                      <a:pt x="790" y="618"/>
                    </a:lnTo>
                    <a:lnTo>
                      <a:pt x="793" y="641"/>
                    </a:lnTo>
                    <a:lnTo>
                      <a:pt x="796" y="667"/>
                    </a:lnTo>
                    <a:lnTo>
                      <a:pt x="796" y="667"/>
                    </a:lnTo>
                    <a:lnTo>
                      <a:pt x="797" y="684"/>
                    </a:lnTo>
                    <a:lnTo>
                      <a:pt x="797" y="703"/>
                    </a:lnTo>
                    <a:lnTo>
                      <a:pt x="797" y="739"/>
                    </a:lnTo>
                    <a:lnTo>
                      <a:pt x="797" y="739"/>
                    </a:lnTo>
                    <a:lnTo>
                      <a:pt x="797" y="766"/>
                    </a:lnTo>
                    <a:lnTo>
                      <a:pt x="797" y="766"/>
                    </a:lnTo>
                    <a:lnTo>
                      <a:pt x="798" y="782"/>
                    </a:lnTo>
                    <a:lnTo>
                      <a:pt x="800" y="796"/>
                    </a:lnTo>
                    <a:lnTo>
                      <a:pt x="800" y="796"/>
                    </a:lnTo>
                    <a:lnTo>
                      <a:pt x="802" y="808"/>
                    </a:lnTo>
                    <a:lnTo>
                      <a:pt x="803" y="819"/>
                    </a:lnTo>
                    <a:lnTo>
                      <a:pt x="803" y="830"/>
                    </a:lnTo>
                    <a:lnTo>
                      <a:pt x="801" y="842"/>
                    </a:lnTo>
                    <a:lnTo>
                      <a:pt x="801" y="842"/>
                    </a:lnTo>
                    <a:lnTo>
                      <a:pt x="799" y="848"/>
                    </a:lnTo>
                    <a:lnTo>
                      <a:pt x="796" y="854"/>
                    </a:lnTo>
                    <a:lnTo>
                      <a:pt x="793" y="859"/>
                    </a:lnTo>
                    <a:lnTo>
                      <a:pt x="788" y="865"/>
                    </a:lnTo>
                    <a:lnTo>
                      <a:pt x="778" y="875"/>
                    </a:lnTo>
                    <a:lnTo>
                      <a:pt x="766" y="883"/>
                    </a:lnTo>
                    <a:lnTo>
                      <a:pt x="752" y="891"/>
                    </a:lnTo>
                    <a:lnTo>
                      <a:pt x="738" y="896"/>
                    </a:lnTo>
                    <a:lnTo>
                      <a:pt x="723" y="901"/>
                    </a:lnTo>
                    <a:lnTo>
                      <a:pt x="709" y="904"/>
                    </a:lnTo>
                    <a:lnTo>
                      <a:pt x="708" y="904"/>
                    </a:lnTo>
                    <a:lnTo>
                      <a:pt x="708" y="905"/>
                    </a:lnTo>
                    <a:lnTo>
                      <a:pt x="708" y="905"/>
                    </a:lnTo>
                    <a:lnTo>
                      <a:pt x="703" y="907"/>
                    </a:lnTo>
                    <a:lnTo>
                      <a:pt x="699" y="907"/>
                    </a:lnTo>
                    <a:lnTo>
                      <a:pt x="699" y="907"/>
                    </a:lnTo>
                    <a:lnTo>
                      <a:pt x="656" y="908"/>
                    </a:lnTo>
                    <a:lnTo>
                      <a:pt x="656" y="908"/>
                    </a:lnTo>
                    <a:lnTo>
                      <a:pt x="614" y="908"/>
                    </a:lnTo>
                    <a:lnTo>
                      <a:pt x="614" y="908"/>
                    </a:lnTo>
                    <a:close/>
                    <a:moveTo>
                      <a:pt x="306" y="851"/>
                    </a:moveTo>
                    <a:lnTo>
                      <a:pt x="306" y="851"/>
                    </a:lnTo>
                    <a:lnTo>
                      <a:pt x="322" y="852"/>
                    </a:lnTo>
                    <a:lnTo>
                      <a:pt x="336" y="853"/>
                    </a:lnTo>
                    <a:lnTo>
                      <a:pt x="336" y="853"/>
                    </a:lnTo>
                    <a:lnTo>
                      <a:pt x="375" y="857"/>
                    </a:lnTo>
                    <a:lnTo>
                      <a:pt x="416" y="860"/>
                    </a:lnTo>
                    <a:lnTo>
                      <a:pt x="457" y="864"/>
                    </a:lnTo>
                    <a:lnTo>
                      <a:pt x="500" y="867"/>
                    </a:lnTo>
                    <a:lnTo>
                      <a:pt x="589" y="870"/>
                    </a:lnTo>
                    <a:lnTo>
                      <a:pt x="685" y="871"/>
                    </a:lnTo>
                    <a:lnTo>
                      <a:pt x="685" y="871"/>
                    </a:lnTo>
                    <a:lnTo>
                      <a:pt x="694" y="871"/>
                    </a:lnTo>
                    <a:lnTo>
                      <a:pt x="704" y="869"/>
                    </a:lnTo>
                    <a:lnTo>
                      <a:pt x="714" y="867"/>
                    </a:lnTo>
                    <a:lnTo>
                      <a:pt x="723" y="863"/>
                    </a:lnTo>
                    <a:lnTo>
                      <a:pt x="733" y="858"/>
                    </a:lnTo>
                    <a:lnTo>
                      <a:pt x="742" y="853"/>
                    </a:lnTo>
                    <a:lnTo>
                      <a:pt x="749" y="847"/>
                    </a:lnTo>
                    <a:lnTo>
                      <a:pt x="757" y="840"/>
                    </a:lnTo>
                    <a:lnTo>
                      <a:pt x="757" y="840"/>
                    </a:lnTo>
                    <a:lnTo>
                      <a:pt x="760" y="835"/>
                    </a:lnTo>
                    <a:lnTo>
                      <a:pt x="762" y="829"/>
                    </a:lnTo>
                    <a:lnTo>
                      <a:pt x="764" y="824"/>
                    </a:lnTo>
                    <a:lnTo>
                      <a:pt x="765" y="819"/>
                    </a:lnTo>
                    <a:lnTo>
                      <a:pt x="766" y="813"/>
                    </a:lnTo>
                    <a:lnTo>
                      <a:pt x="766" y="807"/>
                    </a:lnTo>
                    <a:lnTo>
                      <a:pt x="764" y="794"/>
                    </a:lnTo>
                    <a:lnTo>
                      <a:pt x="764" y="794"/>
                    </a:lnTo>
                    <a:lnTo>
                      <a:pt x="762" y="783"/>
                    </a:lnTo>
                    <a:lnTo>
                      <a:pt x="761" y="770"/>
                    </a:lnTo>
                    <a:lnTo>
                      <a:pt x="761" y="746"/>
                    </a:lnTo>
                    <a:lnTo>
                      <a:pt x="761" y="746"/>
                    </a:lnTo>
                    <a:lnTo>
                      <a:pt x="761" y="733"/>
                    </a:lnTo>
                    <a:lnTo>
                      <a:pt x="761" y="733"/>
                    </a:lnTo>
                    <a:lnTo>
                      <a:pt x="760" y="703"/>
                    </a:lnTo>
                    <a:lnTo>
                      <a:pt x="758" y="674"/>
                    </a:lnTo>
                    <a:lnTo>
                      <a:pt x="753" y="645"/>
                    </a:lnTo>
                    <a:lnTo>
                      <a:pt x="748" y="616"/>
                    </a:lnTo>
                    <a:lnTo>
                      <a:pt x="748" y="616"/>
                    </a:lnTo>
                    <a:lnTo>
                      <a:pt x="742" y="570"/>
                    </a:lnTo>
                    <a:lnTo>
                      <a:pt x="742" y="570"/>
                    </a:lnTo>
                    <a:lnTo>
                      <a:pt x="741" y="558"/>
                    </a:lnTo>
                    <a:lnTo>
                      <a:pt x="740" y="546"/>
                    </a:lnTo>
                    <a:lnTo>
                      <a:pt x="740" y="524"/>
                    </a:lnTo>
                    <a:lnTo>
                      <a:pt x="740" y="524"/>
                    </a:lnTo>
                    <a:lnTo>
                      <a:pt x="739" y="504"/>
                    </a:lnTo>
                    <a:lnTo>
                      <a:pt x="738" y="483"/>
                    </a:lnTo>
                    <a:lnTo>
                      <a:pt x="738" y="483"/>
                    </a:lnTo>
                    <a:lnTo>
                      <a:pt x="737" y="468"/>
                    </a:lnTo>
                    <a:lnTo>
                      <a:pt x="737" y="453"/>
                    </a:lnTo>
                    <a:lnTo>
                      <a:pt x="737" y="423"/>
                    </a:lnTo>
                    <a:lnTo>
                      <a:pt x="737" y="423"/>
                    </a:lnTo>
                    <a:lnTo>
                      <a:pt x="737" y="401"/>
                    </a:lnTo>
                    <a:lnTo>
                      <a:pt x="737" y="401"/>
                    </a:lnTo>
                    <a:lnTo>
                      <a:pt x="738" y="355"/>
                    </a:lnTo>
                    <a:lnTo>
                      <a:pt x="738" y="355"/>
                    </a:lnTo>
                    <a:lnTo>
                      <a:pt x="738" y="317"/>
                    </a:lnTo>
                    <a:lnTo>
                      <a:pt x="738" y="279"/>
                    </a:lnTo>
                    <a:lnTo>
                      <a:pt x="736" y="242"/>
                    </a:lnTo>
                    <a:lnTo>
                      <a:pt x="734" y="204"/>
                    </a:lnTo>
                    <a:lnTo>
                      <a:pt x="734" y="204"/>
                    </a:lnTo>
                    <a:lnTo>
                      <a:pt x="733" y="191"/>
                    </a:lnTo>
                    <a:lnTo>
                      <a:pt x="733" y="174"/>
                    </a:lnTo>
                    <a:lnTo>
                      <a:pt x="733" y="174"/>
                    </a:lnTo>
                    <a:lnTo>
                      <a:pt x="732" y="141"/>
                    </a:lnTo>
                    <a:lnTo>
                      <a:pt x="731" y="125"/>
                    </a:lnTo>
                    <a:lnTo>
                      <a:pt x="728" y="109"/>
                    </a:lnTo>
                    <a:lnTo>
                      <a:pt x="723" y="95"/>
                    </a:lnTo>
                    <a:lnTo>
                      <a:pt x="720" y="87"/>
                    </a:lnTo>
                    <a:lnTo>
                      <a:pt x="717" y="81"/>
                    </a:lnTo>
                    <a:lnTo>
                      <a:pt x="713" y="76"/>
                    </a:lnTo>
                    <a:lnTo>
                      <a:pt x="709" y="71"/>
                    </a:lnTo>
                    <a:lnTo>
                      <a:pt x="704" y="67"/>
                    </a:lnTo>
                    <a:lnTo>
                      <a:pt x="699" y="62"/>
                    </a:lnTo>
                    <a:lnTo>
                      <a:pt x="699" y="62"/>
                    </a:lnTo>
                    <a:lnTo>
                      <a:pt x="684" y="56"/>
                    </a:lnTo>
                    <a:lnTo>
                      <a:pt x="670" y="52"/>
                    </a:lnTo>
                    <a:lnTo>
                      <a:pt x="655" y="49"/>
                    </a:lnTo>
                    <a:lnTo>
                      <a:pt x="639" y="46"/>
                    </a:lnTo>
                    <a:lnTo>
                      <a:pt x="625" y="45"/>
                    </a:lnTo>
                    <a:lnTo>
                      <a:pt x="611" y="44"/>
                    </a:lnTo>
                    <a:lnTo>
                      <a:pt x="586" y="43"/>
                    </a:lnTo>
                    <a:lnTo>
                      <a:pt x="586" y="43"/>
                    </a:lnTo>
                    <a:lnTo>
                      <a:pt x="556" y="44"/>
                    </a:lnTo>
                    <a:lnTo>
                      <a:pt x="526" y="45"/>
                    </a:lnTo>
                    <a:lnTo>
                      <a:pt x="526" y="45"/>
                    </a:lnTo>
                    <a:lnTo>
                      <a:pt x="500" y="46"/>
                    </a:lnTo>
                    <a:lnTo>
                      <a:pt x="475" y="47"/>
                    </a:lnTo>
                    <a:lnTo>
                      <a:pt x="475" y="47"/>
                    </a:lnTo>
                    <a:lnTo>
                      <a:pt x="432" y="46"/>
                    </a:lnTo>
                    <a:lnTo>
                      <a:pt x="390" y="45"/>
                    </a:lnTo>
                    <a:lnTo>
                      <a:pt x="306" y="42"/>
                    </a:lnTo>
                    <a:lnTo>
                      <a:pt x="306" y="42"/>
                    </a:lnTo>
                    <a:lnTo>
                      <a:pt x="236" y="39"/>
                    </a:lnTo>
                    <a:lnTo>
                      <a:pt x="165" y="38"/>
                    </a:lnTo>
                    <a:lnTo>
                      <a:pt x="164" y="38"/>
                    </a:lnTo>
                    <a:lnTo>
                      <a:pt x="162" y="39"/>
                    </a:lnTo>
                    <a:lnTo>
                      <a:pt x="162" y="39"/>
                    </a:lnTo>
                    <a:lnTo>
                      <a:pt x="156" y="41"/>
                    </a:lnTo>
                    <a:lnTo>
                      <a:pt x="151" y="42"/>
                    </a:lnTo>
                    <a:lnTo>
                      <a:pt x="138" y="42"/>
                    </a:lnTo>
                    <a:lnTo>
                      <a:pt x="138" y="42"/>
                    </a:lnTo>
                    <a:lnTo>
                      <a:pt x="124" y="42"/>
                    </a:lnTo>
                    <a:lnTo>
                      <a:pt x="112" y="43"/>
                    </a:lnTo>
                    <a:lnTo>
                      <a:pt x="98" y="45"/>
                    </a:lnTo>
                    <a:lnTo>
                      <a:pt x="85" y="48"/>
                    </a:lnTo>
                    <a:lnTo>
                      <a:pt x="79" y="51"/>
                    </a:lnTo>
                    <a:lnTo>
                      <a:pt x="74" y="54"/>
                    </a:lnTo>
                    <a:lnTo>
                      <a:pt x="68" y="58"/>
                    </a:lnTo>
                    <a:lnTo>
                      <a:pt x="63" y="63"/>
                    </a:lnTo>
                    <a:lnTo>
                      <a:pt x="59" y="70"/>
                    </a:lnTo>
                    <a:lnTo>
                      <a:pt x="56" y="77"/>
                    </a:lnTo>
                    <a:lnTo>
                      <a:pt x="53" y="85"/>
                    </a:lnTo>
                    <a:lnTo>
                      <a:pt x="51" y="95"/>
                    </a:lnTo>
                    <a:lnTo>
                      <a:pt x="51" y="95"/>
                    </a:lnTo>
                    <a:lnTo>
                      <a:pt x="48" y="119"/>
                    </a:lnTo>
                    <a:lnTo>
                      <a:pt x="46" y="143"/>
                    </a:lnTo>
                    <a:lnTo>
                      <a:pt x="46" y="168"/>
                    </a:lnTo>
                    <a:lnTo>
                      <a:pt x="46" y="192"/>
                    </a:lnTo>
                    <a:lnTo>
                      <a:pt x="46" y="209"/>
                    </a:lnTo>
                    <a:lnTo>
                      <a:pt x="46" y="425"/>
                    </a:lnTo>
                    <a:lnTo>
                      <a:pt x="46" y="425"/>
                    </a:lnTo>
                    <a:lnTo>
                      <a:pt x="45" y="470"/>
                    </a:lnTo>
                    <a:lnTo>
                      <a:pt x="44" y="513"/>
                    </a:lnTo>
                    <a:lnTo>
                      <a:pt x="40" y="600"/>
                    </a:lnTo>
                    <a:lnTo>
                      <a:pt x="40" y="600"/>
                    </a:lnTo>
                    <a:lnTo>
                      <a:pt x="37" y="686"/>
                    </a:lnTo>
                    <a:lnTo>
                      <a:pt x="36" y="731"/>
                    </a:lnTo>
                    <a:lnTo>
                      <a:pt x="36" y="774"/>
                    </a:lnTo>
                    <a:lnTo>
                      <a:pt x="36" y="774"/>
                    </a:lnTo>
                    <a:lnTo>
                      <a:pt x="36" y="785"/>
                    </a:lnTo>
                    <a:lnTo>
                      <a:pt x="36" y="796"/>
                    </a:lnTo>
                    <a:lnTo>
                      <a:pt x="38" y="808"/>
                    </a:lnTo>
                    <a:lnTo>
                      <a:pt x="41" y="819"/>
                    </a:lnTo>
                    <a:lnTo>
                      <a:pt x="44" y="823"/>
                    </a:lnTo>
                    <a:lnTo>
                      <a:pt x="47" y="828"/>
                    </a:lnTo>
                    <a:lnTo>
                      <a:pt x="51" y="832"/>
                    </a:lnTo>
                    <a:lnTo>
                      <a:pt x="55" y="836"/>
                    </a:lnTo>
                    <a:lnTo>
                      <a:pt x="60" y="839"/>
                    </a:lnTo>
                    <a:lnTo>
                      <a:pt x="66" y="841"/>
                    </a:lnTo>
                    <a:lnTo>
                      <a:pt x="74" y="842"/>
                    </a:lnTo>
                    <a:lnTo>
                      <a:pt x="81" y="843"/>
                    </a:lnTo>
                    <a:lnTo>
                      <a:pt x="81" y="843"/>
                    </a:lnTo>
                    <a:lnTo>
                      <a:pt x="102" y="844"/>
                    </a:lnTo>
                    <a:lnTo>
                      <a:pt x="122" y="845"/>
                    </a:lnTo>
                    <a:lnTo>
                      <a:pt x="122" y="845"/>
                    </a:lnTo>
                    <a:lnTo>
                      <a:pt x="144" y="847"/>
                    </a:lnTo>
                    <a:lnTo>
                      <a:pt x="167" y="847"/>
                    </a:lnTo>
                    <a:lnTo>
                      <a:pt x="167" y="847"/>
                    </a:lnTo>
                    <a:lnTo>
                      <a:pt x="190" y="848"/>
                    </a:lnTo>
                    <a:lnTo>
                      <a:pt x="211" y="850"/>
                    </a:lnTo>
                    <a:lnTo>
                      <a:pt x="211" y="850"/>
                    </a:lnTo>
                    <a:lnTo>
                      <a:pt x="234" y="851"/>
                    </a:lnTo>
                    <a:lnTo>
                      <a:pt x="258" y="852"/>
                    </a:lnTo>
                    <a:lnTo>
                      <a:pt x="258" y="852"/>
                    </a:lnTo>
                    <a:lnTo>
                      <a:pt x="282" y="852"/>
                    </a:lnTo>
                    <a:lnTo>
                      <a:pt x="282" y="852"/>
                    </a:lnTo>
                    <a:lnTo>
                      <a:pt x="306" y="851"/>
                    </a:lnTo>
                    <a:lnTo>
                      <a:pt x="306" y="85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625"/>
              <p:cNvSpPr>
                <a:spLocks noEditPoints="1"/>
              </p:cNvSpPr>
              <p:nvPr/>
            </p:nvSpPr>
            <p:spPr bwMode="auto">
              <a:xfrm>
                <a:off x="6481763" y="4614863"/>
                <a:ext cx="82550" cy="74613"/>
              </a:xfrm>
              <a:custGeom>
                <a:avLst/>
                <a:gdLst/>
                <a:ahLst/>
                <a:cxnLst>
                  <a:cxn ang="0">
                    <a:pos x="61" y="141"/>
                  </a:cxn>
                  <a:cxn ang="0">
                    <a:pos x="56" y="141"/>
                  </a:cxn>
                  <a:cxn ang="0">
                    <a:pos x="35" y="135"/>
                  </a:cxn>
                  <a:cxn ang="0">
                    <a:pos x="20" y="126"/>
                  </a:cxn>
                  <a:cxn ang="0">
                    <a:pos x="15" y="122"/>
                  </a:cxn>
                  <a:cxn ang="0">
                    <a:pos x="6" y="109"/>
                  </a:cxn>
                  <a:cxn ang="0">
                    <a:pos x="2" y="94"/>
                  </a:cxn>
                  <a:cxn ang="0">
                    <a:pos x="0" y="79"/>
                  </a:cxn>
                  <a:cxn ang="0">
                    <a:pos x="0" y="61"/>
                  </a:cxn>
                  <a:cxn ang="0">
                    <a:pos x="2" y="46"/>
                  </a:cxn>
                  <a:cxn ang="0">
                    <a:pos x="6" y="35"/>
                  </a:cxn>
                  <a:cxn ang="0">
                    <a:pos x="12" y="26"/>
                  </a:cxn>
                  <a:cxn ang="0">
                    <a:pos x="22" y="19"/>
                  </a:cxn>
                  <a:cxn ang="0">
                    <a:pos x="37" y="10"/>
                  </a:cxn>
                  <a:cxn ang="0">
                    <a:pos x="65" y="1"/>
                  </a:cxn>
                  <a:cxn ang="0">
                    <a:pos x="77" y="0"/>
                  </a:cxn>
                  <a:cxn ang="0">
                    <a:pos x="83" y="0"/>
                  </a:cxn>
                  <a:cxn ang="0">
                    <a:pos x="100" y="4"/>
                  </a:cxn>
                  <a:cxn ang="0">
                    <a:pos x="116" y="12"/>
                  </a:cxn>
                  <a:cxn ang="0">
                    <a:pos x="130" y="23"/>
                  </a:cxn>
                  <a:cxn ang="0">
                    <a:pos x="143" y="37"/>
                  </a:cxn>
                  <a:cxn ang="0">
                    <a:pos x="147" y="43"/>
                  </a:cxn>
                  <a:cxn ang="0">
                    <a:pos x="152" y="57"/>
                  </a:cxn>
                  <a:cxn ang="0">
                    <a:pos x="155" y="70"/>
                  </a:cxn>
                  <a:cxn ang="0">
                    <a:pos x="155" y="85"/>
                  </a:cxn>
                  <a:cxn ang="0">
                    <a:pos x="154" y="92"/>
                  </a:cxn>
                  <a:cxn ang="0">
                    <a:pos x="149" y="106"/>
                  </a:cxn>
                  <a:cxn ang="0">
                    <a:pos x="142" y="117"/>
                  </a:cxn>
                  <a:cxn ang="0">
                    <a:pos x="134" y="125"/>
                  </a:cxn>
                  <a:cxn ang="0">
                    <a:pos x="123" y="131"/>
                  </a:cxn>
                  <a:cxn ang="0">
                    <a:pos x="97" y="140"/>
                  </a:cxn>
                  <a:cxn ang="0">
                    <a:pos x="66" y="141"/>
                  </a:cxn>
                  <a:cxn ang="0">
                    <a:pos x="61" y="101"/>
                  </a:cxn>
                  <a:cxn ang="0">
                    <a:pos x="67" y="102"/>
                  </a:cxn>
                  <a:cxn ang="0">
                    <a:pos x="73" y="106"/>
                  </a:cxn>
                  <a:cxn ang="0">
                    <a:pos x="75" y="106"/>
                  </a:cxn>
                  <a:cxn ang="0">
                    <a:pos x="83" y="106"/>
                  </a:cxn>
                  <a:cxn ang="0">
                    <a:pos x="96" y="106"/>
                  </a:cxn>
                  <a:cxn ang="0">
                    <a:pos x="107" y="101"/>
                  </a:cxn>
                  <a:cxn ang="0">
                    <a:pos x="115" y="94"/>
                  </a:cxn>
                  <a:cxn ang="0">
                    <a:pos x="117" y="88"/>
                  </a:cxn>
                  <a:cxn ang="0">
                    <a:pos x="118" y="79"/>
                  </a:cxn>
                  <a:cxn ang="0">
                    <a:pos x="114" y="58"/>
                  </a:cxn>
                  <a:cxn ang="0">
                    <a:pos x="108" y="50"/>
                  </a:cxn>
                  <a:cxn ang="0">
                    <a:pos x="96" y="39"/>
                  </a:cxn>
                  <a:cxn ang="0">
                    <a:pos x="84" y="36"/>
                  </a:cxn>
                  <a:cxn ang="0">
                    <a:pos x="73" y="37"/>
                  </a:cxn>
                  <a:cxn ang="0">
                    <a:pos x="54" y="42"/>
                  </a:cxn>
                  <a:cxn ang="0">
                    <a:pos x="45" y="46"/>
                  </a:cxn>
                  <a:cxn ang="0">
                    <a:pos x="37" y="54"/>
                  </a:cxn>
                  <a:cxn ang="0">
                    <a:pos x="36" y="63"/>
                  </a:cxn>
                  <a:cxn ang="0">
                    <a:pos x="36" y="68"/>
                  </a:cxn>
                  <a:cxn ang="0">
                    <a:pos x="36" y="79"/>
                  </a:cxn>
                  <a:cxn ang="0">
                    <a:pos x="40" y="92"/>
                  </a:cxn>
                  <a:cxn ang="0">
                    <a:pos x="45" y="99"/>
                  </a:cxn>
                  <a:cxn ang="0">
                    <a:pos x="53" y="102"/>
                  </a:cxn>
                  <a:cxn ang="0">
                    <a:pos x="55" y="102"/>
                  </a:cxn>
                  <a:cxn ang="0">
                    <a:pos x="61" y="101"/>
                  </a:cxn>
                </a:cxnLst>
                <a:rect l="0" t="0" r="r" b="b"/>
                <a:pathLst>
                  <a:path w="155" h="141">
                    <a:moveTo>
                      <a:pt x="61" y="141"/>
                    </a:moveTo>
                    <a:lnTo>
                      <a:pt x="61" y="141"/>
                    </a:lnTo>
                    <a:lnTo>
                      <a:pt x="56" y="141"/>
                    </a:lnTo>
                    <a:lnTo>
                      <a:pt x="56" y="141"/>
                    </a:lnTo>
                    <a:lnTo>
                      <a:pt x="45" y="139"/>
                    </a:lnTo>
                    <a:lnTo>
                      <a:pt x="35" y="135"/>
                    </a:lnTo>
                    <a:lnTo>
                      <a:pt x="25" y="129"/>
                    </a:lnTo>
                    <a:lnTo>
                      <a:pt x="20" y="126"/>
                    </a:lnTo>
                    <a:lnTo>
                      <a:pt x="15" y="122"/>
                    </a:lnTo>
                    <a:lnTo>
                      <a:pt x="15" y="122"/>
                    </a:lnTo>
                    <a:lnTo>
                      <a:pt x="10" y="115"/>
                    </a:lnTo>
                    <a:lnTo>
                      <a:pt x="6" y="109"/>
                    </a:lnTo>
                    <a:lnTo>
                      <a:pt x="4" y="101"/>
                    </a:lnTo>
                    <a:lnTo>
                      <a:pt x="2" y="94"/>
                    </a:lnTo>
                    <a:lnTo>
                      <a:pt x="1" y="86"/>
                    </a:lnTo>
                    <a:lnTo>
                      <a:pt x="0" y="79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1" y="54"/>
                    </a:lnTo>
                    <a:lnTo>
                      <a:pt x="2" y="46"/>
                    </a:lnTo>
                    <a:lnTo>
                      <a:pt x="3" y="40"/>
                    </a:lnTo>
                    <a:lnTo>
                      <a:pt x="6" y="35"/>
                    </a:lnTo>
                    <a:lnTo>
                      <a:pt x="9" y="30"/>
                    </a:lnTo>
                    <a:lnTo>
                      <a:pt x="12" y="26"/>
                    </a:lnTo>
                    <a:lnTo>
                      <a:pt x="17" y="22"/>
                    </a:lnTo>
                    <a:lnTo>
                      <a:pt x="22" y="19"/>
                    </a:lnTo>
                    <a:lnTo>
                      <a:pt x="22" y="19"/>
                    </a:lnTo>
                    <a:lnTo>
                      <a:pt x="37" y="10"/>
                    </a:lnTo>
                    <a:lnTo>
                      <a:pt x="52" y="4"/>
                    </a:lnTo>
                    <a:lnTo>
                      <a:pt x="65" y="1"/>
                    </a:lnTo>
                    <a:lnTo>
                      <a:pt x="77" y="0"/>
                    </a:lnTo>
                    <a:lnTo>
                      <a:pt x="77" y="0"/>
                    </a:lnTo>
                    <a:lnTo>
                      <a:pt x="83" y="0"/>
                    </a:lnTo>
                    <a:lnTo>
                      <a:pt x="83" y="0"/>
                    </a:lnTo>
                    <a:lnTo>
                      <a:pt x="91" y="2"/>
                    </a:lnTo>
                    <a:lnTo>
                      <a:pt x="100" y="4"/>
                    </a:lnTo>
                    <a:lnTo>
                      <a:pt x="109" y="7"/>
                    </a:lnTo>
                    <a:lnTo>
                      <a:pt x="116" y="12"/>
                    </a:lnTo>
                    <a:lnTo>
                      <a:pt x="124" y="16"/>
                    </a:lnTo>
                    <a:lnTo>
                      <a:pt x="130" y="23"/>
                    </a:lnTo>
                    <a:lnTo>
                      <a:pt x="138" y="30"/>
                    </a:lnTo>
                    <a:lnTo>
                      <a:pt x="143" y="37"/>
                    </a:lnTo>
                    <a:lnTo>
                      <a:pt x="143" y="37"/>
                    </a:lnTo>
                    <a:lnTo>
                      <a:pt x="147" y="43"/>
                    </a:lnTo>
                    <a:lnTo>
                      <a:pt x="150" y="50"/>
                    </a:lnTo>
                    <a:lnTo>
                      <a:pt x="152" y="57"/>
                    </a:lnTo>
                    <a:lnTo>
                      <a:pt x="154" y="64"/>
                    </a:lnTo>
                    <a:lnTo>
                      <a:pt x="155" y="70"/>
                    </a:lnTo>
                    <a:lnTo>
                      <a:pt x="155" y="78"/>
                    </a:lnTo>
                    <a:lnTo>
                      <a:pt x="155" y="85"/>
                    </a:lnTo>
                    <a:lnTo>
                      <a:pt x="154" y="92"/>
                    </a:lnTo>
                    <a:lnTo>
                      <a:pt x="154" y="92"/>
                    </a:lnTo>
                    <a:lnTo>
                      <a:pt x="151" y="99"/>
                    </a:lnTo>
                    <a:lnTo>
                      <a:pt x="149" y="106"/>
                    </a:lnTo>
                    <a:lnTo>
                      <a:pt x="146" y="112"/>
                    </a:lnTo>
                    <a:lnTo>
                      <a:pt x="142" y="117"/>
                    </a:lnTo>
                    <a:lnTo>
                      <a:pt x="138" y="121"/>
                    </a:lnTo>
                    <a:lnTo>
                      <a:pt x="134" y="125"/>
                    </a:lnTo>
                    <a:lnTo>
                      <a:pt x="128" y="129"/>
                    </a:lnTo>
                    <a:lnTo>
                      <a:pt x="123" y="131"/>
                    </a:lnTo>
                    <a:lnTo>
                      <a:pt x="111" y="137"/>
                    </a:lnTo>
                    <a:lnTo>
                      <a:pt x="97" y="140"/>
                    </a:lnTo>
                    <a:lnTo>
                      <a:pt x="83" y="141"/>
                    </a:lnTo>
                    <a:lnTo>
                      <a:pt x="66" y="141"/>
                    </a:lnTo>
                    <a:lnTo>
                      <a:pt x="61" y="141"/>
                    </a:lnTo>
                    <a:close/>
                    <a:moveTo>
                      <a:pt x="61" y="101"/>
                    </a:moveTo>
                    <a:lnTo>
                      <a:pt x="61" y="101"/>
                    </a:lnTo>
                    <a:lnTo>
                      <a:pt x="67" y="102"/>
                    </a:lnTo>
                    <a:lnTo>
                      <a:pt x="72" y="105"/>
                    </a:lnTo>
                    <a:lnTo>
                      <a:pt x="73" y="106"/>
                    </a:lnTo>
                    <a:lnTo>
                      <a:pt x="75" y="106"/>
                    </a:lnTo>
                    <a:lnTo>
                      <a:pt x="75" y="106"/>
                    </a:lnTo>
                    <a:lnTo>
                      <a:pt x="83" y="106"/>
                    </a:lnTo>
                    <a:lnTo>
                      <a:pt x="83" y="106"/>
                    </a:lnTo>
                    <a:lnTo>
                      <a:pt x="91" y="106"/>
                    </a:lnTo>
                    <a:lnTo>
                      <a:pt x="96" y="106"/>
                    </a:lnTo>
                    <a:lnTo>
                      <a:pt x="101" y="103"/>
                    </a:lnTo>
                    <a:lnTo>
                      <a:pt x="107" y="101"/>
                    </a:lnTo>
                    <a:lnTo>
                      <a:pt x="111" y="98"/>
                    </a:lnTo>
                    <a:lnTo>
                      <a:pt x="115" y="94"/>
                    </a:lnTo>
                    <a:lnTo>
                      <a:pt x="117" y="88"/>
                    </a:lnTo>
                    <a:lnTo>
                      <a:pt x="117" y="88"/>
                    </a:lnTo>
                    <a:lnTo>
                      <a:pt x="118" y="84"/>
                    </a:lnTo>
                    <a:lnTo>
                      <a:pt x="118" y="79"/>
                    </a:lnTo>
                    <a:lnTo>
                      <a:pt x="117" y="68"/>
                    </a:lnTo>
                    <a:lnTo>
                      <a:pt x="114" y="58"/>
                    </a:lnTo>
                    <a:lnTo>
                      <a:pt x="108" y="50"/>
                    </a:lnTo>
                    <a:lnTo>
                      <a:pt x="108" y="50"/>
                    </a:lnTo>
                    <a:lnTo>
                      <a:pt x="102" y="43"/>
                    </a:lnTo>
                    <a:lnTo>
                      <a:pt x="96" y="39"/>
                    </a:lnTo>
                    <a:lnTo>
                      <a:pt x="90" y="37"/>
                    </a:lnTo>
                    <a:lnTo>
                      <a:pt x="84" y="36"/>
                    </a:lnTo>
                    <a:lnTo>
                      <a:pt x="84" y="36"/>
                    </a:lnTo>
                    <a:lnTo>
                      <a:pt x="73" y="37"/>
                    </a:lnTo>
                    <a:lnTo>
                      <a:pt x="63" y="39"/>
                    </a:lnTo>
                    <a:lnTo>
                      <a:pt x="54" y="42"/>
                    </a:lnTo>
                    <a:lnTo>
                      <a:pt x="45" y="46"/>
                    </a:lnTo>
                    <a:lnTo>
                      <a:pt x="45" y="46"/>
                    </a:lnTo>
                    <a:lnTo>
                      <a:pt x="40" y="51"/>
                    </a:lnTo>
                    <a:lnTo>
                      <a:pt x="37" y="54"/>
                    </a:lnTo>
                    <a:lnTo>
                      <a:pt x="36" y="58"/>
                    </a:lnTo>
                    <a:lnTo>
                      <a:pt x="36" y="63"/>
                    </a:lnTo>
                    <a:lnTo>
                      <a:pt x="36" y="63"/>
                    </a:lnTo>
                    <a:lnTo>
                      <a:pt x="36" y="68"/>
                    </a:lnTo>
                    <a:lnTo>
                      <a:pt x="36" y="68"/>
                    </a:lnTo>
                    <a:lnTo>
                      <a:pt x="36" y="79"/>
                    </a:lnTo>
                    <a:lnTo>
                      <a:pt x="38" y="88"/>
                    </a:lnTo>
                    <a:lnTo>
                      <a:pt x="40" y="92"/>
                    </a:lnTo>
                    <a:lnTo>
                      <a:pt x="42" y="96"/>
                    </a:lnTo>
                    <a:lnTo>
                      <a:pt x="45" y="99"/>
                    </a:lnTo>
                    <a:lnTo>
                      <a:pt x="51" y="101"/>
                    </a:lnTo>
                    <a:lnTo>
                      <a:pt x="53" y="102"/>
                    </a:lnTo>
                    <a:lnTo>
                      <a:pt x="55" y="102"/>
                    </a:lnTo>
                    <a:lnTo>
                      <a:pt x="55" y="102"/>
                    </a:lnTo>
                    <a:lnTo>
                      <a:pt x="61" y="101"/>
                    </a:lnTo>
                    <a:lnTo>
                      <a:pt x="61" y="10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626"/>
              <p:cNvSpPr>
                <a:spLocks noEditPoints="1"/>
              </p:cNvSpPr>
              <p:nvPr/>
            </p:nvSpPr>
            <p:spPr bwMode="auto">
              <a:xfrm>
                <a:off x="6372225" y="4175125"/>
                <a:ext cx="85725" cy="77788"/>
              </a:xfrm>
              <a:custGeom>
                <a:avLst/>
                <a:gdLst/>
                <a:ahLst/>
                <a:cxnLst>
                  <a:cxn ang="0">
                    <a:pos x="53" y="146"/>
                  </a:cxn>
                  <a:cxn ang="0">
                    <a:pos x="32" y="143"/>
                  </a:cxn>
                  <a:cxn ang="0">
                    <a:pos x="17" y="134"/>
                  </a:cxn>
                  <a:cxn ang="0">
                    <a:pos x="14" y="130"/>
                  </a:cxn>
                  <a:cxn ang="0">
                    <a:pos x="6" y="116"/>
                  </a:cxn>
                  <a:cxn ang="0">
                    <a:pos x="1" y="93"/>
                  </a:cxn>
                  <a:cxn ang="0">
                    <a:pos x="0" y="68"/>
                  </a:cxn>
                  <a:cxn ang="0">
                    <a:pos x="2" y="44"/>
                  </a:cxn>
                  <a:cxn ang="0">
                    <a:pos x="3" y="21"/>
                  </a:cxn>
                  <a:cxn ang="0">
                    <a:pos x="3" y="17"/>
                  </a:cxn>
                  <a:cxn ang="0">
                    <a:pos x="4" y="15"/>
                  </a:cxn>
                  <a:cxn ang="0">
                    <a:pos x="5" y="14"/>
                  </a:cxn>
                  <a:cxn ang="0">
                    <a:pos x="6" y="12"/>
                  </a:cxn>
                  <a:cxn ang="0">
                    <a:pos x="6" y="11"/>
                  </a:cxn>
                  <a:cxn ang="0">
                    <a:pos x="16" y="4"/>
                  </a:cxn>
                  <a:cxn ang="0">
                    <a:pos x="24" y="2"/>
                  </a:cxn>
                  <a:cxn ang="0">
                    <a:pos x="44" y="0"/>
                  </a:cxn>
                  <a:cxn ang="0">
                    <a:pos x="57" y="0"/>
                  </a:cxn>
                  <a:cxn ang="0">
                    <a:pos x="80" y="0"/>
                  </a:cxn>
                  <a:cxn ang="0">
                    <a:pos x="110" y="1"/>
                  </a:cxn>
                  <a:cxn ang="0">
                    <a:pos x="124" y="1"/>
                  </a:cxn>
                  <a:cxn ang="0">
                    <a:pos x="135" y="3"/>
                  </a:cxn>
                  <a:cxn ang="0">
                    <a:pos x="145" y="9"/>
                  </a:cxn>
                  <a:cxn ang="0">
                    <a:pos x="152" y="18"/>
                  </a:cxn>
                  <a:cxn ang="0">
                    <a:pos x="155" y="26"/>
                  </a:cxn>
                  <a:cxn ang="0">
                    <a:pos x="159" y="51"/>
                  </a:cxn>
                  <a:cxn ang="0">
                    <a:pos x="160" y="78"/>
                  </a:cxn>
                  <a:cxn ang="0">
                    <a:pos x="161" y="88"/>
                  </a:cxn>
                  <a:cxn ang="0">
                    <a:pos x="161" y="104"/>
                  </a:cxn>
                  <a:cxn ang="0">
                    <a:pos x="159" y="119"/>
                  </a:cxn>
                  <a:cxn ang="0">
                    <a:pos x="153" y="130"/>
                  </a:cxn>
                  <a:cxn ang="0">
                    <a:pos x="143" y="141"/>
                  </a:cxn>
                  <a:cxn ang="0">
                    <a:pos x="141" y="142"/>
                  </a:cxn>
                  <a:cxn ang="0">
                    <a:pos x="138" y="142"/>
                  </a:cxn>
                  <a:cxn ang="0">
                    <a:pos x="130" y="145"/>
                  </a:cxn>
                  <a:cxn ang="0">
                    <a:pos x="111" y="145"/>
                  </a:cxn>
                  <a:cxn ang="0">
                    <a:pos x="93" y="144"/>
                  </a:cxn>
                  <a:cxn ang="0">
                    <a:pos x="64" y="145"/>
                  </a:cxn>
                  <a:cxn ang="0">
                    <a:pos x="53" y="146"/>
                  </a:cxn>
                  <a:cxn ang="0">
                    <a:pos x="47" y="109"/>
                  </a:cxn>
                  <a:cxn ang="0">
                    <a:pos x="56" y="109"/>
                  </a:cxn>
                  <a:cxn ang="0">
                    <a:pos x="69" y="108"/>
                  </a:cxn>
                  <a:cxn ang="0">
                    <a:pos x="81" y="108"/>
                  </a:cxn>
                  <a:cxn ang="0">
                    <a:pos x="119" y="107"/>
                  </a:cxn>
                  <a:cxn ang="0">
                    <a:pos x="123" y="105"/>
                  </a:cxn>
                  <a:cxn ang="0">
                    <a:pos x="126" y="100"/>
                  </a:cxn>
                  <a:cxn ang="0">
                    <a:pos x="123" y="61"/>
                  </a:cxn>
                  <a:cxn ang="0">
                    <a:pos x="121" y="44"/>
                  </a:cxn>
                  <a:cxn ang="0">
                    <a:pos x="116" y="36"/>
                  </a:cxn>
                  <a:cxn ang="0">
                    <a:pos x="105" y="37"/>
                  </a:cxn>
                  <a:cxn ang="0">
                    <a:pos x="84" y="36"/>
                  </a:cxn>
                  <a:cxn ang="0">
                    <a:pos x="60" y="35"/>
                  </a:cxn>
                  <a:cxn ang="0">
                    <a:pos x="42" y="36"/>
                  </a:cxn>
                  <a:cxn ang="0">
                    <a:pos x="38" y="41"/>
                  </a:cxn>
                  <a:cxn ang="0">
                    <a:pos x="36" y="60"/>
                  </a:cxn>
                  <a:cxn ang="0">
                    <a:pos x="37" y="81"/>
                  </a:cxn>
                  <a:cxn ang="0">
                    <a:pos x="38" y="90"/>
                  </a:cxn>
                  <a:cxn ang="0">
                    <a:pos x="39" y="99"/>
                  </a:cxn>
                  <a:cxn ang="0">
                    <a:pos x="43" y="109"/>
                  </a:cxn>
                  <a:cxn ang="0">
                    <a:pos x="47" y="109"/>
                  </a:cxn>
                </a:cxnLst>
                <a:rect l="0" t="0" r="r" b="b"/>
                <a:pathLst>
                  <a:path w="161" h="146">
                    <a:moveTo>
                      <a:pt x="53" y="146"/>
                    </a:moveTo>
                    <a:lnTo>
                      <a:pt x="53" y="146"/>
                    </a:lnTo>
                    <a:lnTo>
                      <a:pt x="42" y="145"/>
                    </a:lnTo>
                    <a:lnTo>
                      <a:pt x="32" y="143"/>
                    </a:lnTo>
                    <a:lnTo>
                      <a:pt x="23" y="140"/>
                    </a:lnTo>
                    <a:lnTo>
                      <a:pt x="17" y="134"/>
                    </a:lnTo>
                    <a:lnTo>
                      <a:pt x="17" y="134"/>
                    </a:lnTo>
                    <a:lnTo>
                      <a:pt x="14" y="130"/>
                    </a:lnTo>
                    <a:lnTo>
                      <a:pt x="11" y="126"/>
                    </a:lnTo>
                    <a:lnTo>
                      <a:pt x="6" y="116"/>
                    </a:lnTo>
                    <a:lnTo>
                      <a:pt x="3" y="104"/>
                    </a:lnTo>
                    <a:lnTo>
                      <a:pt x="1" y="93"/>
                    </a:lnTo>
                    <a:lnTo>
                      <a:pt x="0" y="80"/>
                    </a:lnTo>
                    <a:lnTo>
                      <a:pt x="0" y="68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3" y="18"/>
                    </a:lnTo>
                    <a:lnTo>
                      <a:pt x="3" y="17"/>
                    </a:lnTo>
                    <a:lnTo>
                      <a:pt x="3" y="17"/>
                    </a:lnTo>
                    <a:lnTo>
                      <a:pt x="4" y="15"/>
                    </a:lnTo>
                    <a:lnTo>
                      <a:pt x="4" y="15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1"/>
                    </a:lnTo>
                    <a:lnTo>
                      <a:pt x="6" y="11"/>
                    </a:lnTo>
                    <a:lnTo>
                      <a:pt x="10" y="7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24" y="2"/>
                    </a:lnTo>
                    <a:lnTo>
                      <a:pt x="34" y="1"/>
                    </a:lnTo>
                    <a:lnTo>
                      <a:pt x="44" y="0"/>
                    </a:lnTo>
                    <a:lnTo>
                      <a:pt x="57" y="0"/>
                    </a:lnTo>
                    <a:lnTo>
                      <a:pt x="57" y="0"/>
                    </a:lnTo>
                    <a:lnTo>
                      <a:pt x="80" y="0"/>
                    </a:lnTo>
                    <a:lnTo>
                      <a:pt x="80" y="0"/>
                    </a:lnTo>
                    <a:lnTo>
                      <a:pt x="104" y="1"/>
                    </a:lnTo>
                    <a:lnTo>
                      <a:pt x="110" y="1"/>
                    </a:lnTo>
                    <a:lnTo>
                      <a:pt x="110" y="1"/>
                    </a:lnTo>
                    <a:lnTo>
                      <a:pt x="124" y="1"/>
                    </a:lnTo>
                    <a:lnTo>
                      <a:pt x="130" y="2"/>
                    </a:lnTo>
                    <a:lnTo>
                      <a:pt x="135" y="3"/>
                    </a:lnTo>
                    <a:lnTo>
                      <a:pt x="141" y="6"/>
                    </a:lnTo>
                    <a:lnTo>
                      <a:pt x="145" y="9"/>
                    </a:lnTo>
                    <a:lnTo>
                      <a:pt x="149" y="13"/>
                    </a:lnTo>
                    <a:lnTo>
                      <a:pt x="152" y="18"/>
                    </a:lnTo>
                    <a:lnTo>
                      <a:pt x="152" y="18"/>
                    </a:lnTo>
                    <a:lnTo>
                      <a:pt x="155" y="26"/>
                    </a:lnTo>
                    <a:lnTo>
                      <a:pt x="157" y="34"/>
                    </a:lnTo>
                    <a:lnTo>
                      <a:pt x="159" y="51"/>
                    </a:lnTo>
                    <a:lnTo>
                      <a:pt x="160" y="67"/>
                    </a:lnTo>
                    <a:lnTo>
                      <a:pt x="160" y="78"/>
                    </a:lnTo>
                    <a:lnTo>
                      <a:pt x="160" y="78"/>
                    </a:lnTo>
                    <a:lnTo>
                      <a:pt x="161" y="88"/>
                    </a:lnTo>
                    <a:lnTo>
                      <a:pt x="161" y="88"/>
                    </a:lnTo>
                    <a:lnTo>
                      <a:pt x="161" y="104"/>
                    </a:lnTo>
                    <a:lnTo>
                      <a:pt x="160" y="112"/>
                    </a:lnTo>
                    <a:lnTo>
                      <a:pt x="159" y="119"/>
                    </a:lnTo>
                    <a:lnTo>
                      <a:pt x="157" y="125"/>
                    </a:lnTo>
                    <a:lnTo>
                      <a:pt x="153" y="130"/>
                    </a:lnTo>
                    <a:lnTo>
                      <a:pt x="149" y="135"/>
                    </a:lnTo>
                    <a:lnTo>
                      <a:pt x="143" y="141"/>
                    </a:lnTo>
                    <a:lnTo>
                      <a:pt x="143" y="141"/>
                    </a:lnTo>
                    <a:lnTo>
                      <a:pt x="141" y="142"/>
                    </a:lnTo>
                    <a:lnTo>
                      <a:pt x="138" y="142"/>
                    </a:lnTo>
                    <a:lnTo>
                      <a:pt x="138" y="142"/>
                    </a:lnTo>
                    <a:lnTo>
                      <a:pt x="134" y="144"/>
                    </a:lnTo>
                    <a:lnTo>
                      <a:pt x="130" y="145"/>
                    </a:lnTo>
                    <a:lnTo>
                      <a:pt x="130" y="145"/>
                    </a:lnTo>
                    <a:lnTo>
                      <a:pt x="111" y="145"/>
                    </a:lnTo>
                    <a:lnTo>
                      <a:pt x="111" y="145"/>
                    </a:lnTo>
                    <a:lnTo>
                      <a:pt x="93" y="144"/>
                    </a:lnTo>
                    <a:lnTo>
                      <a:pt x="93" y="144"/>
                    </a:lnTo>
                    <a:lnTo>
                      <a:pt x="64" y="145"/>
                    </a:lnTo>
                    <a:lnTo>
                      <a:pt x="64" y="145"/>
                    </a:lnTo>
                    <a:lnTo>
                      <a:pt x="53" y="146"/>
                    </a:lnTo>
                    <a:lnTo>
                      <a:pt x="53" y="146"/>
                    </a:lnTo>
                    <a:close/>
                    <a:moveTo>
                      <a:pt x="47" y="109"/>
                    </a:moveTo>
                    <a:lnTo>
                      <a:pt x="47" y="109"/>
                    </a:lnTo>
                    <a:lnTo>
                      <a:pt x="56" y="109"/>
                    </a:lnTo>
                    <a:lnTo>
                      <a:pt x="56" y="109"/>
                    </a:lnTo>
                    <a:lnTo>
                      <a:pt x="69" y="108"/>
                    </a:lnTo>
                    <a:lnTo>
                      <a:pt x="69" y="108"/>
                    </a:lnTo>
                    <a:lnTo>
                      <a:pt x="81" y="108"/>
                    </a:lnTo>
                    <a:lnTo>
                      <a:pt x="118" y="108"/>
                    </a:lnTo>
                    <a:lnTo>
                      <a:pt x="119" y="107"/>
                    </a:lnTo>
                    <a:lnTo>
                      <a:pt x="119" y="107"/>
                    </a:lnTo>
                    <a:lnTo>
                      <a:pt x="123" y="105"/>
                    </a:lnTo>
                    <a:lnTo>
                      <a:pt x="127" y="104"/>
                    </a:lnTo>
                    <a:lnTo>
                      <a:pt x="126" y="100"/>
                    </a:lnTo>
                    <a:lnTo>
                      <a:pt x="126" y="100"/>
                    </a:lnTo>
                    <a:lnTo>
                      <a:pt x="123" y="61"/>
                    </a:lnTo>
                    <a:lnTo>
                      <a:pt x="123" y="61"/>
                    </a:lnTo>
                    <a:lnTo>
                      <a:pt x="121" y="44"/>
                    </a:lnTo>
                    <a:lnTo>
                      <a:pt x="123" y="37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05" y="37"/>
                    </a:lnTo>
                    <a:lnTo>
                      <a:pt x="105" y="37"/>
                    </a:lnTo>
                    <a:lnTo>
                      <a:pt x="84" y="36"/>
                    </a:lnTo>
                    <a:lnTo>
                      <a:pt x="84" y="36"/>
                    </a:lnTo>
                    <a:lnTo>
                      <a:pt x="60" y="35"/>
                    </a:lnTo>
                    <a:lnTo>
                      <a:pt x="60" y="35"/>
                    </a:lnTo>
                    <a:lnTo>
                      <a:pt x="42" y="36"/>
                    </a:lnTo>
                    <a:lnTo>
                      <a:pt x="38" y="36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36" y="60"/>
                    </a:lnTo>
                    <a:lnTo>
                      <a:pt x="37" y="77"/>
                    </a:lnTo>
                    <a:lnTo>
                      <a:pt x="37" y="81"/>
                    </a:lnTo>
                    <a:lnTo>
                      <a:pt x="37" y="81"/>
                    </a:lnTo>
                    <a:lnTo>
                      <a:pt x="38" y="90"/>
                    </a:lnTo>
                    <a:lnTo>
                      <a:pt x="39" y="99"/>
                    </a:lnTo>
                    <a:lnTo>
                      <a:pt x="39" y="99"/>
                    </a:lnTo>
                    <a:lnTo>
                      <a:pt x="41" y="104"/>
                    </a:lnTo>
                    <a:lnTo>
                      <a:pt x="43" y="109"/>
                    </a:lnTo>
                    <a:lnTo>
                      <a:pt x="48" y="107"/>
                    </a:lnTo>
                    <a:lnTo>
                      <a:pt x="47" y="1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627"/>
              <p:cNvSpPr>
                <a:spLocks noEditPoints="1"/>
              </p:cNvSpPr>
              <p:nvPr/>
            </p:nvSpPr>
            <p:spPr bwMode="auto">
              <a:xfrm>
                <a:off x="6477000" y="4175125"/>
                <a:ext cx="84138" cy="77788"/>
              </a:xfrm>
              <a:custGeom>
                <a:avLst/>
                <a:gdLst/>
                <a:ahLst/>
                <a:cxnLst>
                  <a:cxn ang="0">
                    <a:pos x="54" y="146"/>
                  </a:cxn>
                  <a:cxn ang="0">
                    <a:pos x="33" y="143"/>
                  </a:cxn>
                  <a:cxn ang="0">
                    <a:pos x="18" y="134"/>
                  </a:cxn>
                  <a:cxn ang="0">
                    <a:pos x="14" y="130"/>
                  </a:cxn>
                  <a:cxn ang="0">
                    <a:pos x="7" y="116"/>
                  </a:cxn>
                  <a:cxn ang="0">
                    <a:pos x="2" y="93"/>
                  </a:cxn>
                  <a:cxn ang="0">
                    <a:pos x="0" y="68"/>
                  </a:cxn>
                  <a:cxn ang="0">
                    <a:pos x="2" y="44"/>
                  </a:cxn>
                  <a:cxn ang="0">
                    <a:pos x="3" y="21"/>
                  </a:cxn>
                  <a:cxn ang="0">
                    <a:pos x="4" y="18"/>
                  </a:cxn>
                  <a:cxn ang="0">
                    <a:pos x="4" y="17"/>
                  </a:cxn>
                  <a:cxn ang="0">
                    <a:pos x="5" y="14"/>
                  </a:cxn>
                  <a:cxn ang="0">
                    <a:pos x="6" y="12"/>
                  </a:cxn>
                  <a:cxn ang="0">
                    <a:pos x="7" y="11"/>
                  </a:cxn>
                  <a:cxn ang="0">
                    <a:pos x="16" y="4"/>
                  </a:cxn>
                  <a:cxn ang="0">
                    <a:pos x="25" y="2"/>
                  </a:cxn>
                  <a:cxn ang="0">
                    <a:pos x="45" y="0"/>
                  </a:cxn>
                  <a:cxn ang="0">
                    <a:pos x="57" y="0"/>
                  </a:cxn>
                  <a:cxn ang="0">
                    <a:pos x="81" y="0"/>
                  </a:cxn>
                  <a:cxn ang="0">
                    <a:pos x="110" y="1"/>
                  </a:cxn>
                  <a:cxn ang="0">
                    <a:pos x="125" y="1"/>
                  </a:cxn>
                  <a:cxn ang="0">
                    <a:pos x="136" y="3"/>
                  </a:cxn>
                  <a:cxn ang="0">
                    <a:pos x="146" y="9"/>
                  </a:cxn>
                  <a:cxn ang="0">
                    <a:pos x="153" y="18"/>
                  </a:cxn>
                  <a:cxn ang="0">
                    <a:pos x="155" y="26"/>
                  </a:cxn>
                  <a:cxn ang="0">
                    <a:pos x="160" y="51"/>
                  </a:cxn>
                  <a:cxn ang="0">
                    <a:pos x="161" y="78"/>
                  </a:cxn>
                  <a:cxn ang="0">
                    <a:pos x="161" y="88"/>
                  </a:cxn>
                  <a:cxn ang="0">
                    <a:pos x="161" y="104"/>
                  </a:cxn>
                  <a:cxn ang="0">
                    <a:pos x="159" y="119"/>
                  </a:cxn>
                  <a:cxn ang="0">
                    <a:pos x="154" y="130"/>
                  </a:cxn>
                  <a:cxn ang="0">
                    <a:pos x="142" y="141"/>
                  </a:cxn>
                  <a:cxn ang="0">
                    <a:pos x="141" y="142"/>
                  </a:cxn>
                  <a:cxn ang="0">
                    <a:pos x="139" y="142"/>
                  </a:cxn>
                  <a:cxn ang="0">
                    <a:pos x="130" y="145"/>
                  </a:cxn>
                  <a:cxn ang="0">
                    <a:pos x="112" y="145"/>
                  </a:cxn>
                  <a:cxn ang="0">
                    <a:pos x="94" y="144"/>
                  </a:cxn>
                  <a:cxn ang="0">
                    <a:pos x="65" y="145"/>
                  </a:cxn>
                  <a:cxn ang="0">
                    <a:pos x="54" y="146"/>
                  </a:cxn>
                  <a:cxn ang="0">
                    <a:pos x="47" y="109"/>
                  </a:cxn>
                  <a:cxn ang="0">
                    <a:pos x="56" y="109"/>
                  </a:cxn>
                  <a:cxn ang="0">
                    <a:pos x="70" y="108"/>
                  </a:cxn>
                  <a:cxn ang="0">
                    <a:pos x="81" y="108"/>
                  </a:cxn>
                  <a:cxn ang="0">
                    <a:pos x="120" y="107"/>
                  </a:cxn>
                  <a:cxn ang="0">
                    <a:pos x="124" y="105"/>
                  </a:cxn>
                  <a:cxn ang="0">
                    <a:pos x="127" y="100"/>
                  </a:cxn>
                  <a:cxn ang="0">
                    <a:pos x="124" y="61"/>
                  </a:cxn>
                  <a:cxn ang="0">
                    <a:pos x="122" y="44"/>
                  </a:cxn>
                  <a:cxn ang="0">
                    <a:pos x="116" y="36"/>
                  </a:cxn>
                  <a:cxn ang="0">
                    <a:pos x="106" y="37"/>
                  </a:cxn>
                  <a:cxn ang="0">
                    <a:pos x="84" y="36"/>
                  </a:cxn>
                  <a:cxn ang="0">
                    <a:pos x="61" y="35"/>
                  </a:cxn>
                  <a:cxn ang="0">
                    <a:pos x="43" y="36"/>
                  </a:cxn>
                  <a:cxn ang="0">
                    <a:pos x="38" y="42"/>
                  </a:cxn>
                  <a:cxn ang="0">
                    <a:pos x="37" y="60"/>
                  </a:cxn>
                  <a:cxn ang="0">
                    <a:pos x="38" y="81"/>
                  </a:cxn>
                  <a:cxn ang="0">
                    <a:pos x="39" y="90"/>
                  </a:cxn>
                  <a:cxn ang="0">
                    <a:pos x="40" y="99"/>
                  </a:cxn>
                  <a:cxn ang="0">
                    <a:pos x="44" y="109"/>
                  </a:cxn>
                  <a:cxn ang="0">
                    <a:pos x="47" y="109"/>
                  </a:cxn>
                </a:cxnLst>
                <a:rect l="0" t="0" r="r" b="b"/>
                <a:pathLst>
                  <a:path w="161" h="146">
                    <a:moveTo>
                      <a:pt x="54" y="146"/>
                    </a:moveTo>
                    <a:lnTo>
                      <a:pt x="54" y="146"/>
                    </a:lnTo>
                    <a:lnTo>
                      <a:pt x="42" y="145"/>
                    </a:lnTo>
                    <a:lnTo>
                      <a:pt x="33" y="143"/>
                    </a:lnTo>
                    <a:lnTo>
                      <a:pt x="24" y="140"/>
                    </a:lnTo>
                    <a:lnTo>
                      <a:pt x="18" y="134"/>
                    </a:lnTo>
                    <a:lnTo>
                      <a:pt x="18" y="134"/>
                    </a:lnTo>
                    <a:lnTo>
                      <a:pt x="14" y="130"/>
                    </a:lnTo>
                    <a:lnTo>
                      <a:pt x="11" y="126"/>
                    </a:lnTo>
                    <a:lnTo>
                      <a:pt x="7" y="116"/>
                    </a:lnTo>
                    <a:lnTo>
                      <a:pt x="4" y="104"/>
                    </a:lnTo>
                    <a:lnTo>
                      <a:pt x="2" y="93"/>
                    </a:lnTo>
                    <a:lnTo>
                      <a:pt x="0" y="80"/>
                    </a:lnTo>
                    <a:lnTo>
                      <a:pt x="0" y="68"/>
                    </a:lnTo>
                    <a:lnTo>
                      <a:pt x="2" y="44"/>
                    </a:lnTo>
                    <a:lnTo>
                      <a:pt x="2" y="44"/>
                    </a:lnTo>
                    <a:lnTo>
                      <a:pt x="3" y="22"/>
                    </a:lnTo>
                    <a:lnTo>
                      <a:pt x="3" y="21"/>
                    </a:lnTo>
                    <a:lnTo>
                      <a:pt x="3" y="21"/>
                    </a:lnTo>
                    <a:lnTo>
                      <a:pt x="4" y="18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5" y="15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7" y="11"/>
                    </a:lnTo>
                    <a:lnTo>
                      <a:pt x="7" y="11"/>
                    </a:lnTo>
                    <a:lnTo>
                      <a:pt x="11" y="7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25" y="2"/>
                    </a:lnTo>
                    <a:lnTo>
                      <a:pt x="35" y="1"/>
                    </a:lnTo>
                    <a:lnTo>
                      <a:pt x="45" y="0"/>
                    </a:lnTo>
                    <a:lnTo>
                      <a:pt x="57" y="0"/>
                    </a:lnTo>
                    <a:lnTo>
                      <a:pt x="57" y="0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104" y="1"/>
                    </a:lnTo>
                    <a:lnTo>
                      <a:pt x="110" y="1"/>
                    </a:lnTo>
                    <a:lnTo>
                      <a:pt x="110" y="1"/>
                    </a:lnTo>
                    <a:lnTo>
                      <a:pt x="125" y="1"/>
                    </a:lnTo>
                    <a:lnTo>
                      <a:pt x="130" y="2"/>
                    </a:lnTo>
                    <a:lnTo>
                      <a:pt x="136" y="3"/>
                    </a:lnTo>
                    <a:lnTo>
                      <a:pt x="140" y="6"/>
                    </a:lnTo>
                    <a:lnTo>
                      <a:pt x="146" y="9"/>
                    </a:lnTo>
                    <a:lnTo>
                      <a:pt x="149" y="13"/>
                    </a:lnTo>
                    <a:lnTo>
                      <a:pt x="153" y="18"/>
                    </a:lnTo>
                    <a:lnTo>
                      <a:pt x="153" y="18"/>
                    </a:lnTo>
                    <a:lnTo>
                      <a:pt x="155" y="26"/>
                    </a:lnTo>
                    <a:lnTo>
                      <a:pt x="158" y="34"/>
                    </a:lnTo>
                    <a:lnTo>
                      <a:pt x="160" y="51"/>
                    </a:lnTo>
                    <a:lnTo>
                      <a:pt x="161" y="67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88"/>
                    </a:lnTo>
                    <a:lnTo>
                      <a:pt x="161" y="88"/>
                    </a:lnTo>
                    <a:lnTo>
                      <a:pt x="161" y="104"/>
                    </a:lnTo>
                    <a:lnTo>
                      <a:pt x="161" y="112"/>
                    </a:lnTo>
                    <a:lnTo>
                      <a:pt x="159" y="119"/>
                    </a:lnTo>
                    <a:lnTo>
                      <a:pt x="157" y="125"/>
                    </a:lnTo>
                    <a:lnTo>
                      <a:pt x="154" y="130"/>
                    </a:lnTo>
                    <a:lnTo>
                      <a:pt x="150" y="135"/>
                    </a:lnTo>
                    <a:lnTo>
                      <a:pt x="142" y="141"/>
                    </a:lnTo>
                    <a:lnTo>
                      <a:pt x="142" y="141"/>
                    </a:lnTo>
                    <a:lnTo>
                      <a:pt x="141" y="142"/>
                    </a:lnTo>
                    <a:lnTo>
                      <a:pt x="139" y="142"/>
                    </a:lnTo>
                    <a:lnTo>
                      <a:pt x="139" y="142"/>
                    </a:lnTo>
                    <a:lnTo>
                      <a:pt x="135" y="144"/>
                    </a:lnTo>
                    <a:lnTo>
                      <a:pt x="130" y="145"/>
                    </a:lnTo>
                    <a:lnTo>
                      <a:pt x="130" y="145"/>
                    </a:lnTo>
                    <a:lnTo>
                      <a:pt x="112" y="145"/>
                    </a:lnTo>
                    <a:lnTo>
                      <a:pt x="112" y="145"/>
                    </a:lnTo>
                    <a:lnTo>
                      <a:pt x="94" y="144"/>
                    </a:lnTo>
                    <a:lnTo>
                      <a:pt x="94" y="144"/>
                    </a:lnTo>
                    <a:lnTo>
                      <a:pt x="65" y="145"/>
                    </a:lnTo>
                    <a:lnTo>
                      <a:pt x="65" y="145"/>
                    </a:lnTo>
                    <a:lnTo>
                      <a:pt x="54" y="146"/>
                    </a:lnTo>
                    <a:lnTo>
                      <a:pt x="54" y="146"/>
                    </a:lnTo>
                    <a:close/>
                    <a:moveTo>
                      <a:pt x="47" y="109"/>
                    </a:moveTo>
                    <a:lnTo>
                      <a:pt x="47" y="109"/>
                    </a:lnTo>
                    <a:lnTo>
                      <a:pt x="56" y="109"/>
                    </a:lnTo>
                    <a:lnTo>
                      <a:pt x="56" y="109"/>
                    </a:lnTo>
                    <a:lnTo>
                      <a:pt x="70" y="108"/>
                    </a:lnTo>
                    <a:lnTo>
                      <a:pt x="70" y="108"/>
                    </a:lnTo>
                    <a:lnTo>
                      <a:pt x="81" y="108"/>
                    </a:lnTo>
                    <a:lnTo>
                      <a:pt x="119" y="108"/>
                    </a:lnTo>
                    <a:lnTo>
                      <a:pt x="120" y="107"/>
                    </a:lnTo>
                    <a:lnTo>
                      <a:pt x="120" y="107"/>
                    </a:lnTo>
                    <a:lnTo>
                      <a:pt x="124" y="105"/>
                    </a:lnTo>
                    <a:lnTo>
                      <a:pt x="128" y="104"/>
                    </a:lnTo>
                    <a:lnTo>
                      <a:pt x="127" y="100"/>
                    </a:lnTo>
                    <a:lnTo>
                      <a:pt x="127" y="100"/>
                    </a:lnTo>
                    <a:lnTo>
                      <a:pt x="124" y="61"/>
                    </a:lnTo>
                    <a:lnTo>
                      <a:pt x="124" y="61"/>
                    </a:lnTo>
                    <a:lnTo>
                      <a:pt x="122" y="44"/>
                    </a:lnTo>
                    <a:lnTo>
                      <a:pt x="124" y="37"/>
                    </a:lnTo>
                    <a:lnTo>
                      <a:pt x="116" y="36"/>
                    </a:lnTo>
                    <a:lnTo>
                      <a:pt x="116" y="36"/>
                    </a:lnTo>
                    <a:lnTo>
                      <a:pt x="106" y="37"/>
                    </a:lnTo>
                    <a:lnTo>
                      <a:pt x="106" y="37"/>
                    </a:lnTo>
                    <a:lnTo>
                      <a:pt x="84" y="36"/>
                    </a:lnTo>
                    <a:lnTo>
                      <a:pt x="84" y="36"/>
                    </a:lnTo>
                    <a:lnTo>
                      <a:pt x="61" y="35"/>
                    </a:lnTo>
                    <a:lnTo>
                      <a:pt x="61" y="35"/>
                    </a:lnTo>
                    <a:lnTo>
                      <a:pt x="43" y="36"/>
                    </a:lnTo>
                    <a:lnTo>
                      <a:pt x="39" y="36"/>
                    </a:lnTo>
                    <a:lnTo>
                      <a:pt x="38" y="42"/>
                    </a:lnTo>
                    <a:lnTo>
                      <a:pt x="38" y="42"/>
                    </a:lnTo>
                    <a:lnTo>
                      <a:pt x="37" y="60"/>
                    </a:lnTo>
                    <a:lnTo>
                      <a:pt x="38" y="77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9" y="90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41" y="104"/>
                    </a:lnTo>
                    <a:lnTo>
                      <a:pt x="44" y="109"/>
                    </a:lnTo>
                    <a:lnTo>
                      <a:pt x="49" y="107"/>
                    </a:lnTo>
                    <a:lnTo>
                      <a:pt x="47" y="1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628"/>
              <p:cNvSpPr>
                <a:spLocks noEditPoints="1"/>
              </p:cNvSpPr>
              <p:nvPr/>
            </p:nvSpPr>
            <p:spPr bwMode="auto">
              <a:xfrm>
                <a:off x="6580188" y="4175125"/>
                <a:ext cx="85725" cy="77788"/>
              </a:xfrm>
              <a:custGeom>
                <a:avLst/>
                <a:gdLst/>
                <a:ahLst/>
                <a:cxnLst>
                  <a:cxn ang="0">
                    <a:pos x="53" y="146"/>
                  </a:cxn>
                  <a:cxn ang="0">
                    <a:pos x="33" y="143"/>
                  </a:cxn>
                  <a:cxn ang="0">
                    <a:pos x="17" y="134"/>
                  </a:cxn>
                  <a:cxn ang="0">
                    <a:pos x="14" y="130"/>
                  </a:cxn>
                  <a:cxn ang="0">
                    <a:pos x="6" y="116"/>
                  </a:cxn>
                  <a:cxn ang="0">
                    <a:pos x="0" y="93"/>
                  </a:cxn>
                  <a:cxn ang="0">
                    <a:pos x="0" y="68"/>
                  </a:cxn>
                  <a:cxn ang="0">
                    <a:pos x="1" y="44"/>
                  </a:cxn>
                  <a:cxn ang="0">
                    <a:pos x="2" y="21"/>
                  </a:cxn>
                  <a:cxn ang="0">
                    <a:pos x="4" y="17"/>
                  </a:cxn>
                  <a:cxn ang="0">
                    <a:pos x="5" y="15"/>
                  </a:cxn>
                  <a:cxn ang="0">
                    <a:pos x="5" y="14"/>
                  </a:cxn>
                  <a:cxn ang="0">
                    <a:pos x="6" y="12"/>
                  </a:cxn>
                  <a:cxn ang="0">
                    <a:pos x="7" y="11"/>
                  </a:cxn>
                  <a:cxn ang="0">
                    <a:pos x="16" y="4"/>
                  </a:cxn>
                  <a:cxn ang="0">
                    <a:pos x="24" y="2"/>
                  </a:cxn>
                  <a:cxn ang="0">
                    <a:pos x="45" y="0"/>
                  </a:cxn>
                  <a:cxn ang="0">
                    <a:pos x="56" y="0"/>
                  </a:cxn>
                  <a:cxn ang="0">
                    <a:pos x="81" y="0"/>
                  </a:cxn>
                  <a:cxn ang="0">
                    <a:pos x="110" y="1"/>
                  </a:cxn>
                  <a:cxn ang="0">
                    <a:pos x="124" y="1"/>
                  </a:cxn>
                  <a:cxn ang="0">
                    <a:pos x="135" y="3"/>
                  </a:cxn>
                  <a:cxn ang="0">
                    <a:pos x="144" y="9"/>
                  </a:cxn>
                  <a:cxn ang="0">
                    <a:pos x="152" y="18"/>
                  </a:cxn>
                  <a:cxn ang="0">
                    <a:pos x="155" y="26"/>
                  </a:cxn>
                  <a:cxn ang="0">
                    <a:pos x="160" y="51"/>
                  </a:cxn>
                  <a:cxn ang="0">
                    <a:pos x="161" y="78"/>
                  </a:cxn>
                  <a:cxn ang="0">
                    <a:pos x="161" y="88"/>
                  </a:cxn>
                  <a:cxn ang="0">
                    <a:pos x="161" y="104"/>
                  </a:cxn>
                  <a:cxn ang="0">
                    <a:pos x="159" y="119"/>
                  </a:cxn>
                  <a:cxn ang="0">
                    <a:pos x="154" y="130"/>
                  </a:cxn>
                  <a:cxn ang="0">
                    <a:pos x="142" y="141"/>
                  </a:cxn>
                  <a:cxn ang="0">
                    <a:pos x="140" y="142"/>
                  </a:cxn>
                  <a:cxn ang="0">
                    <a:pos x="139" y="142"/>
                  </a:cxn>
                  <a:cxn ang="0">
                    <a:pos x="130" y="145"/>
                  </a:cxn>
                  <a:cxn ang="0">
                    <a:pos x="111" y="145"/>
                  </a:cxn>
                  <a:cxn ang="0">
                    <a:pos x="93" y="144"/>
                  </a:cxn>
                  <a:cxn ang="0">
                    <a:pos x="64" y="145"/>
                  </a:cxn>
                  <a:cxn ang="0">
                    <a:pos x="53" y="146"/>
                  </a:cxn>
                  <a:cxn ang="0">
                    <a:pos x="47" y="109"/>
                  </a:cxn>
                  <a:cxn ang="0">
                    <a:pos x="56" y="109"/>
                  </a:cxn>
                  <a:cxn ang="0">
                    <a:pos x="69" y="108"/>
                  </a:cxn>
                  <a:cxn ang="0">
                    <a:pos x="81" y="108"/>
                  </a:cxn>
                  <a:cxn ang="0">
                    <a:pos x="120" y="107"/>
                  </a:cxn>
                  <a:cxn ang="0">
                    <a:pos x="123" y="105"/>
                  </a:cxn>
                  <a:cxn ang="0">
                    <a:pos x="127" y="100"/>
                  </a:cxn>
                  <a:cxn ang="0">
                    <a:pos x="123" y="61"/>
                  </a:cxn>
                  <a:cxn ang="0">
                    <a:pos x="122" y="44"/>
                  </a:cxn>
                  <a:cxn ang="0">
                    <a:pos x="115" y="36"/>
                  </a:cxn>
                  <a:cxn ang="0">
                    <a:pos x="106" y="37"/>
                  </a:cxn>
                  <a:cxn ang="0">
                    <a:pos x="83" y="36"/>
                  </a:cxn>
                  <a:cxn ang="0">
                    <a:pos x="59" y="35"/>
                  </a:cxn>
                  <a:cxn ang="0">
                    <a:pos x="43" y="36"/>
                  </a:cxn>
                  <a:cxn ang="0">
                    <a:pos x="38" y="41"/>
                  </a:cxn>
                  <a:cxn ang="0">
                    <a:pos x="37" y="60"/>
                  </a:cxn>
                  <a:cxn ang="0">
                    <a:pos x="37" y="81"/>
                  </a:cxn>
                  <a:cxn ang="0">
                    <a:pos x="38" y="90"/>
                  </a:cxn>
                  <a:cxn ang="0">
                    <a:pos x="40" y="99"/>
                  </a:cxn>
                  <a:cxn ang="0">
                    <a:pos x="44" y="109"/>
                  </a:cxn>
                  <a:cxn ang="0">
                    <a:pos x="47" y="109"/>
                  </a:cxn>
                </a:cxnLst>
                <a:rect l="0" t="0" r="r" b="b"/>
                <a:pathLst>
                  <a:path w="161" h="146">
                    <a:moveTo>
                      <a:pt x="53" y="146"/>
                    </a:moveTo>
                    <a:lnTo>
                      <a:pt x="53" y="146"/>
                    </a:lnTo>
                    <a:lnTo>
                      <a:pt x="42" y="145"/>
                    </a:lnTo>
                    <a:lnTo>
                      <a:pt x="33" y="143"/>
                    </a:lnTo>
                    <a:lnTo>
                      <a:pt x="24" y="140"/>
                    </a:lnTo>
                    <a:lnTo>
                      <a:pt x="17" y="134"/>
                    </a:lnTo>
                    <a:lnTo>
                      <a:pt x="17" y="134"/>
                    </a:lnTo>
                    <a:lnTo>
                      <a:pt x="14" y="130"/>
                    </a:lnTo>
                    <a:lnTo>
                      <a:pt x="11" y="126"/>
                    </a:lnTo>
                    <a:lnTo>
                      <a:pt x="6" y="116"/>
                    </a:lnTo>
                    <a:lnTo>
                      <a:pt x="2" y="104"/>
                    </a:lnTo>
                    <a:lnTo>
                      <a:pt x="0" y="93"/>
                    </a:lnTo>
                    <a:lnTo>
                      <a:pt x="0" y="80"/>
                    </a:lnTo>
                    <a:lnTo>
                      <a:pt x="0" y="68"/>
                    </a:lnTo>
                    <a:lnTo>
                      <a:pt x="1" y="44"/>
                    </a:lnTo>
                    <a:lnTo>
                      <a:pt x="1" y="44"/>
                    </a:lnTo>
                    <a:lnTo>
                      <a:pt x="2" y="21"/>
                    </a:lnTo>
                    <a:lnTo>
                      <a:pt x="2" y="21"/>
                    </a:lnTo>
                    <a:lnTo>
                      <a:pt x="4" y="18"/>
                    </a:lnTo>
                    <a:lnTo>
                      <a:pt x="4" y="17"/>
                    </a:lnTo>
                    <a:lnTo>
                      <a:pt x="4" y="17"/>
                    </a:lnTo>
                    <a:lnTo>
                      <a:pt x="5" y="15"/>
                    </a:lnTo>
                    <a:lnTo>
                      <a:pt x="5" y="15"/>
                    </a:lnTo>
                    <a:lnTo>
                      <a:pt x="5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7" y="11"/>
                    </a:lnTo>
                    <a:lnTo>
                      <a:pt x="7" y="11"/>
                    </a:lnTo>
                    <a:lnTo>
                      <a:pt x="11" y="7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24" y="2"/>
                    </a:lnTo>
                    <a:lnTo>
                      <a:pt x="35" y="1"/>
                    </a:lnTo>
                    <a:lnTo>
                      <a:pt x="45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81" y="0"/>
                    </a:lnTo>
                    <a:lnTo>
                      <a:pt x="81" y="0"/>
                    </a:lnTo>
                    <a:lnTo>
                      <a:pt x="104" y="1"/>
                    </a:lnTo>
                    <a:lnTo>
                      <a:pt x="110" y="1"/>
                    </a:lnTo>
                    <a:lnTo>
                      <a:pt x="110" y="1"/>
                    </a:lnTo>
                    <a:lnTo>
                      <a:pt x="124" y="1"/>
                    </a:lnTo>
                    <a:lnTo>
                      <a:pt x="130" y="2"/>
                    </a:lnTo>
                    <a:lnTo>
                      <a:pt x="135" y="3"/>
                    </a:lnTo>
                    <a:lnTo>
                      <a:pt x="140" y="6"/>
                    </a:lnTo>
                    <a:lnTo>
                      <a:pt x="144" y="9"/>
                    </a:lnTo>
                    <a:lnTo>
                      <a:pt x="149" y="13"/>
                    </a:lnTo>
                    <a:lnTo>
                      <a:pt x="152" y="18"/>
                    </a:lnTo>
                    <a:lnTo>
                      <a:pt x="152" y="18"/>
                    </a:lnTo>
                    <a:lnTo>
                      <a:pt x="155" y="26"/>
                    </a:lnTo>
                    <a:lnTo>
                      <a:pt x="157" y="34"/>
                    </a:lnTo>
                    <a:lnTo>
                      <a:pt x="160" y="51"/>
                    </a:lnTo>
                    <a:lnTo>
                      <a:pt x="161" y="67"/>
                    </a:lnTo>
                    <a:lnTo>
                      <a:pt x="161" y="78"/>
                    </a:lnTo>
                    <a:lnTo>
                      <a:pt x="161" y="78"/>
                    </a:lnTo>
                    <a:lnTo>
                      <a:pt x="161" y="88"/>
                    </a:lnTo>
                    <a:lnTo>
                      <a:pt x="161" y="88"/>
                    </a:lnTo>
                    <a:lnTo>
                      <a:pt x="161" y="104"/>
                    </a:lnTo>
                    <a:lnTo>
                      <a:pt x="160" y="112"/>
                    </a:lnTo>
                    <a:lnTo>
                      <a:pt x="159" y="119"/>
                    </a:lnTo>
                    <a:lnTo>
                      <a:pt x="157" y="125"/>
                    </a:lnTo>
                    <a:lnTo>
                      <a:pt x="154" y="130"/>
                    </a:lnTo>
                    <a:lnTo>
                      <a:pt x="149" y="135"/>
                    </a:lnTo>
                    <a:lnTo>
                      <a:pt x="142" y="141"/>
                    </a:lnTo>
                    <a:lnTo>
                      <a:pt x="142" y="141"/>
                    </a:lnTo>
                    <a:lnTo>
                      <a:pt x="140" y="142"/>
                    </a:lnTo>
                    <a:lnTo>
                      <a:pt x="139" y="142"/>
                    </a:lnTo>
                    <a:lnTo>
                      <a:pt x="139" y="142"/>
                    </a:lnTo>
                    <a:lnTo>
                      <a:pt x="135" y="144"/>
                    </a:lnTo>
                    <a:lnTo>
                      <a:pt x="130" y="145"/>
                    </a:lnTo>
                    <a:lnTo>
                      <a:pt x="130" y="145"/>
                    </a:lnTo>
                    <a:lnTo>
                      <a:pt x="111" y="145"/>
                    </a:lnTo>
                    <a:lnTo>
                      <a:pt x="111" y="145"/>
                    </a:lnTo>
                    <a:lnTo>
                      <a:pt x="93" y="144"/>
                    </a:lnTo>
                    <a:lnTo>
                      <a:pt x="93" y="144"/>
                    </a:lnTo>
                    <a:lnTo>
                      <a:pt x="64" y="145"/>
                    </a:lnTo>
                    <a:lnTo>
                      <a:pt x="64" y="145"/>
                    </a:lnTo>
                    <a:lnTo>
                      <a:pt x="53" y="146"/>
                    </a:lnTo>
                    <a:lnTo>
                      <a:pt x="53" y="146"/>
                    </a:lnTo>
                    <a:close/>
                    <a:moveTo>
                      <a:pt x="47" y="109"/>
                    </a:moveTo>
                    <a:lnTo>
                      <a:pt x="47" y="109"/>
                    </a:lnTo>
                    <a:lnTo>
                      <a:pt x="56" y="109"/>
                    </a:lnTo>
                    <a:lnTo>
                      <a:pt x="56" y="109"/>
                    </a:lnTo>
                    <a:lnTo>
                      <a:pt x="69" y="108"/>
                    </a:lnTo>
                    <a:lnTo>
                      <a:pt x="69" y="108"/>
                    </a:lnTo>
                    <a:lnTo>
                      <a:pt x="81" y="108"/>
                    </a:lnTo>
                    <a:lnTo>
                      <a:pt x="118" y="108"/>
                    </a:lnTo>
                    <a:lnTo>
                      <a:pt x="120" y="107"/>
                    </a:lnTo>
                    <a:lnTo>
                      <a:pt x="120" y="107"/>
                    </a:lnTo>
                    <a:lnTo>
                      <a:pt x="123" y="105"/>
                    </a:lnTo>
                    <a:lnTo>
                      <a:pt x="127" y="104"/>
                    </a:lnTo>
                    <a:lnTo>
                      <a:pt x="127" y="100"/>
                    </a:lnTo>
                    <a:lnTo>
                      <a:pt x="127" y="100"/>
                    </a:lnTo>
                    <a:lnTo>
                      <a:pt x="123" y="61"/>
                    </a:lnTo>
                    <a:lnTo>
                      <a:pt x="123" y="61"/>
                    </a:lnTo>
                    <a:lnTo>
                      <a:pt x="122" y="44"/>
                    </a:lnTo>
                    <a:lnTo>
                      <a:pt x="123" y="37"/>
                    </a:lnTo>
                    <a:lnTo>
                      <a:pt x="115" y="36"/>
                    </a:lnTo>
                    <a:lnTo>
                      <a:pt x="115" y="36"/>
                    </a:lnTo>
                    <a:lnTo>
                      <a:pt x="106" y="37"/>
                    </a:lnTo>
                    <a:lnTo>
                      <a:pt x="106" y="37"/>
                    </a:lnTo>
                    <a:lnTo>
                      <a:pt x="83" y="36"/>
                    </a:lnTo>
                    <a:lnTo>
                      <a:pt x="83" y="36"/>
                    </a:lnTo>
                    <a:lnTo>
                      <a:pt x="59" y="35"/>
                    </a:lnTo>
                    <a:lnTo>
                      <a:pt x="59" y="35"/>
                    </a:lnTo>
                    <a:lnTo>
                      <a:pt x="43" y="36"/>
                    </a:lnTo>
                    <a:lnTo>
                      <a:pt x="38" y="36"/>
                    </a:lnTo>
                    <a:lnTo>
                      <a:pt x="38" y="41"/>
                    </a:lnTo>
                    <a:lnTo>
                      <a:pt x="38" y="41"/>
                    </a:lnTo>
                    <a:lnTo>
                      <a:pt x="37" y="60"/>
                    </a:lnTo>
                    <a:lnTo>
                      <a:pt x="37" y="77"/>
                    </a:lnTo>
                    <a:lnTo>
                      <a:pt x="37" y="81"/>
                    </a:lnTo>
                    <a:lnTo>
                      <a:pt x="37" y="81"/>
                    </a:lnTo>
                    <a:lnTo>
                      <a:pt x="38" y="90"/>
                    </a:lnTo>
                    <a:lnTo>
                      <a:pt x="40" y="99"/>
                    </a:lnTo>
                    <a:lnTo>
                      <a:pt x="40" y="99"/>
                    </a:lnTo>
                    <a:lnTo>
                      <a:pt x="41" y="104"/>
                    </a:lnTo>
                    <a:lnTo>
                      <a:pt x="44" y="109"/>
                    </a:lnTo>
                    <a:lnTo>
                      <a:pt x="49" y="107"/>
                    </a:lnTo>
                    <a:lnTo>
                      <a:pt x="47" y="10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629"/>
              <p:cNvSpPr>
                <a:spLocks noEditPoints="1"/>
              </p:cNvSpPr>
              <p:nvPr/>
            </p:nvSpPr>
            <p:spPr bwMode="auto">
              <a:xfrm>
                <a:off x="6375400" y="4271963"/>
                <a:ext cx="77788" cy="73025"/>
              </a:xfrm>
              <a:custGeom>
                <a:avLst/>
                <a:gdLst/>
                <a:ahLst/>
                <a:cxnLst>
                  <a:cxn ang="0">
                    <a:pos x="71" y="138"/>
                  </a:cxn>
                  <a:cxn ang="0">
                    <a:pos x="48" y="137"/>
                  </a:cxn>
                  <a:cxn ang="0">
                    <a:pos x="28" y="132"/>
                  </a:cxn>
                  <a:cxn ang="0">
                    <a:pos x="20" y="129"/>
                  </a:cxn>
                  <a:cxn ang="0">
                    <a:pos x="10" y="118"/>
                  </a:cxn>
                  <a:cxn ang="0">
                    <a:pos x="4" y="105"/>
                  </a:cxn>
                  <a:cxn ang="0">
                    <a:pos x="1" y="80"/>
                  </a:cxn>
                  <a:cxn ang="0">
                    <a:pos x="1" y="76"/>
                  </a:cxn>
                  <a:cxn ang="0">
                    <a:pos x="0" y="49"/>
                  </a:cxn>
                  <a:cxn ang="0">
                    <a:pos x="4" y="22"/>
                  </a:cxn>
                  <a:cxn ang="0">
                    <a:pos x="6" y="17"/>
                  </a:cxn>
                  <a:cxn ang="0">
                    <a:pos x="12" y="8"/>
                  </a:cxn>
                  <a:cxn ang="0">
                    <a:pos x="22" y="3"/>
                  </a:cxn>
                  <a:cxn ang="0">
                    <a:pos x="35" y="1"/>
                  </a:cxn>
                  <a:cxn ang="0">
                    <a:pos x="43" y="0"/>
                  </a:cxn>
                  <a:cxn ang="0">
                    <a:pos x="74" y="3"/>
                  </a:cxn>
                  <a:cxn ang="0">
                    <a:pos x="88" y="4"/>
                  </a:cxn>
                  <a:cxn ang="0">
                    <a:pos x="99" y="5"/>
                  </a:cxn>
                  <a:cxn ang="0">
                    <a:pos x="109" y="7"/>
                  </a:cxn>
                  <a:cxn ang="0">
                    <a:pos x="111" y="8"/>
                  </a:cxn>
                  <a:cxn ang="0">
                    <a:pos x="116" y="9"/>
                  </a:cxn>
                  <a:cxn ang="0">
                    <a:pos x="123" y="11"/>
                  </a:cxn>
                  <a:cxn ang="0">
                    <a:pos x="134" y="18"/>
                  </a:cxn>
                  <a:cxn ang="0">
                    <a:pos x="142" y="26"/>
                  </a:cxn>
                  <a:cxn ang="0">
                    <a:pos x="146" y="37"/>
                  </a:cxn>
                  <a:cxn ang="0">
                    <a:pos x="146" y="44"/>
                  </a:cxn>
                  <a:cxn ang="0">
                    <a:pos x="147" y="62"/>
                  </a:cxn>
                  <a:cxn ang="0">
                    <a:pos x="147" y="89"/>
                  </a:cxn>
                  <a:cxn ang="0">
                    <a:pos x="143" y="114"/>
                  </a:cxn>
                  <a:cxn ang="0">
                    <a:pos x="140" y="121"/>
                  </a:cxn>
                  <a:cxn ang="0">
                    <a:pos x="129" y="132"/>
                  </a:cxn>
                  <a:cxn ang="0">
                    <a:pos x="115" y="136"/>
                  </a:cxn>
                  <a:cxn ang="0">
                    <a:pos x="90" y="138"/>
                  </a:cxn>
                  <a:cxn ang="0">
                    <a:pos x="71" y="138"/>
                  </a:cxn>
                  <a:cxn ang="0">
                    <a:pos x="37" y="64"/>
                  </a:cxn>
                  <a:cxn ang="0">
                    <a:pos x="37" y="80"/>
                  </a:cxn>
                  <a:cxn ang="0">
                    <a:pos x="39" y="94"/>
                  </a:cxn>
                  <a:cxn ang="0">
                    <a:pos x="40" y="96"/>
                  </a:cxn>
                  <a:cxn ang="0">
                    <a:pos x="47" y="102"/>
                  </a:cxn>
                  <a:cxn ang="0">
                    <a:pos x="60" y="103"/>
                  </a:cxn>
                  <a:cxn ang="0">
                    <a:pos x="80" y="102"/>
                  </a:cxn>
                  <a:cxn ang="0">
                    <a:pos x="95" y="101"/>
                  </a:cxn>
                  <a:cxn ang="0">
                    <a:pos x="100" y="102"/>
                  </a:cxn>
                  <a:cxn ang="0">
                    <a:pos x="99" y="101"/>
                  </a:cxn>
                  <a:cxn ang="0">
                    <a:pos x="110" y="98"/>
                  </a:cxn>
                  <a:cxn ang="0">
                    <a:pos x="105" y="44"/>
                  </a:cxn>
                  <a:cxn ang="0">
                    <a:pos x="101" y="42"/>
                  </a:cxn>
                  <a:cxn ang="0">
                    <a:pos x="99" y="42"/>
                  </a:cxn>
                  <a:cxn ang="0">
                    <a:pos x="69" y="41"/>
                  </a:cxn>
                  <a:cxn ang="0">
                    <a:pos x="37" y="37"/>
                  </a:cxn>
                </a:cxnLst>
                <a:rect l="0" t="0" r="r" b="b"/>
                <a:pathLst>
                  <a:path w="147" h="138">
                    <a:moveTo>
                      <a:pt x="71" y="138"/>
                    </a:moveTo>
                    <a:lnTo>
                      <a:pt x="71" y="138"/>
                    </a:lnTo>
                    <a:lnTo>
                      <a:pt x="59" y="138"/>
                    </a:lnTo>
                    <a:lnTo>
                      <a:pt x="48" y="137"/>
                    </a:lnTo>
                    <a:lnTo>
                      <a:pt x="37" y="135"/>
                    </a:lnTo>
                    <a:lnTo>
                      <a:pt x="28" y="132"/>
                    </a:lnTo>
                    <a:lnTo>
                      <a:pt x="28" y="132"/>
                    </a:lnTo>
                    <a:lnTo>
                      <a:pt x="20" y="129"/>
                    </a:lnTo>
                    <a:lnTo>
                      <a:pt x="14" y="123"/>
                    </a:lnTo>
                    <a:lnTo>
                      <a:pt x="10" y="118"/>
                    </a:lnTo>
                    <a:lnTo>
                      <a:pt x="7" y="112"/>
                    </a:lnTo>
                    <a:lnTo>
                      <a:pt x="4" y="105"/>
                    </a:lnTo>
                    <a:lnTo>
                      <a:pt x="3" y="96"/>
                    </a:lnTo>
                    <a:lnTo>
                      <a:pt x="1" y="80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0" y="62"/>
                    </a:lnTo>
                    <a:lnTo>
                      <a:pt x="0" y="49"/>
                    </a:lnTo>
                    <a:lnTo>
                      <a:pt x="1" y="35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6" y="17"/>
                    </a:lnTo>
                    <a:lnTo>
                      <a:pt x="8" y="13"/>
                    </a:lnTo>
                    <a:lnTo>
                      <a:pt x="12" y="8"/>
                    </a:lnTo>
                    <a:lnTo>
                      <a:pt x="16" y="5"/>
                    </a:lnTo>
                    <a:lnTo>
                      <a:pt x="22" y="3"/>
                    </a:lnTo>
                    <a:lnTo>
                      <a:pt x="28" y="2"/>
                    </a:lnTo>
                    <a:lnTo>
                      <a:pt x="35" y="1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59" y="1"/>
                    </a:lnTo>
                    <a:lnTo>
                      <a:pt x="74" y="3"/>
                    </a:lnTo>
                    <a:lnTo>
                      <a:pt x="74" y="3"/>
                    </a:lnTo>
                    <a:lnTo>
                      <a:pt x="88" y="4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04" y="5"/>
                    </a:lnTo>
                    <a:lnTo>
                      <a:pt x="109" y="7"/>
                    </a:lnTo>
                    <a:lnTo>
                      <a:pt x="110" y="8"/>
                    </a:lnTo>
                    <a:lnTo>
                      <a:pt x="111" y="8"/>
                    </a:lnTo>
                    <a:lnTo>
                      <a:pt x="111" y="8"/>
                    </a:lnTo>
                    <a:lnTo>
                      <a:pt x="116" y="9"/>
                    </a:lnTo>
                    <a:lnTo>
                      <a:pt x="116" y="9"/>
                    </a:lnTo>
                    <a:lnTo>
                      <a:pt x="123" y="11"/>
                    </a:lnTo>
                    <a:lnTo>
                      <a:pt x="129" y="15"/>
                    </a:lnTo>
                    <a:lnTo>
                      <a:pt x="134" y="18"/>
                    </a:lnTo>
                    <a:lnTo>
                      <a:pt x="139" y="22"/>
                    </a:lnTo>
                    <a:lnTo>
                      <a:pt x="142" y="26"/>
                    </a:lnTo>
                    <a:lnTo>
                      <a:pt x="145" y="31"/>
                    </a:lnTo>
                    <a:lnTo>
                      <a:pt x="146" y="37"/>
                    </a:lnTo>
                    <a:lnTo>
                      <a:pt x="146" y="44"/>
                    </a:lnTo>
                    <a:lnTo>
                      <a:pt x="146" y="44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76"/>
                    </a:lnTo>
                    <a:lnTo>
                      <a:pt x="147" y="89"/>
                    </a:lnTo>
                    <a:lnTo>
                      <a:pt x="146" y="103"/>
                    </a:lnTo>
                    <a:lnTo>
                      <a:pt x="143" y="114"/>
                    </a:lnTo>
                    <a:lnTo>
                      <a:pt x="143" y="114"/>
                    </a:lnTo>
                    <a:lnTo>
                      <a:pt x="140" y="121"/>
                    </a:lnTo>
                    <a:lnTo>
                      <a:pt x="134" y="128"/>
                    </a:lnTo>
                    <a:lnTo>
                      <a:pt x="129" y="132"/>
                    </a:lnTo>
                    <a:lnTo>
                      <a:pt x="123" y="135"/>
                    </a:lnTo>
                    <a:lnTo>
                      <a:pt x="115" y="136"/>
                    </a:lnTo>
                    <a:lnTo>
                      <a:pt x="108" y="137"/>
                    </a:lnTo>
                    <a:lnTo>
                      <a:pt x="90" y="138"/>
                    </a:lnTo>
                    <a:lnTo>
                      <a:pt x="90" y="138"/>
                    </a:lnTo>
                    <a:lnTo>
                      <a:pt x="71" y="138"/>
                    </a:lnTo>
                    <a:lnTo>
                      <a:pt x="71" y="138"/>
                    </a:lnTo>
                    <a:close/>
                    <a:moveTo>
                      <a:pt x="37" y="64"/>
                    </a:moveTo>
                    <a:lnTo>
                      <a:pt x="37" y="64"/>
                    </a:lnTo>
                    <a:lnTo>
                      <a:pt x="37" y="80"/>
                    </a:lnTo>
                    <a:lnTo>
                      <a:pt x="38" y="87"/>
                    </a:lnTo>
                    <a:lnTo>
                      <a:pt x="39" y="94"/>
                    </a:lnTo>
                    <a:lnTo>
                      <a:pt x="39" y="94"/>
                    </a:lnTo>
                    <a:lnTo>
                      <a:pt x="40" y="96"/>
                    </a:lnTo>
                    <a:lnTo>
                      <a:pt x="42" y="99"/>
                    </a:lnTo>
                    <a:lnTo>
                      <a:pt x="47" y="102"/>
                    </a:lnTo>
                    <a:lnTo>
                      <a:pt x="54" y="103"/>
                    </a:lnTo>
                    <a:lnTo>
                      <a:pt x="60" y="103"/>
                    </a:lnTo>
                    <a:lnTo>
                      <a:pt x="60" y="103"/>
                    </a:lnTo>
                    <a:lnTo>
                      <a:pt x="80" y="102"/>
                    </a:lnTo>
                    <a:lnTo>
                      <a:pt x="80" y="102"/>
                    </a:lnTo>
                    <a:lnTo>
                      <a:pt x="95" y="101"/>
                    </a:lnTo>
                    <a:lnTo>
                      <a:pt x="95" y="101"/>
                    </a:lnTo>
                    <a:lnTo>
                      <a:pt x="100" y="102"/>
                    </a:lnTo>
                    <a:lnTo>
                      <a:pt x="100" y="102"/>
                    </a:lnTo>
                    <a:lnTo>
                      <a:pt x="99" y="101"/>
                    </a:lnTo>
                    <a:lnTo>
                      <a:pt x="98" y="98"/>
                    </a:lnTo>
                    <a:lnTo>
                      <a:pt x="110" y="98"/>
                    </a:lnTo>
                    <a:lnTo>
                      <a:pt x="110" y="45"/>
                    </a:lnTo>
                    <a:lnTo>
                      <a:pt x="105" y="44"/>
                    </a:lnTo>
                    <a:lnTo>
                      <a:pt x="105" y="44"/>
                    </a:lnTo>
                    <a:lnTo>
                      <a:pt x="101" y="42"/>
                    </a:lnTo>
                    <a:lnTo>
                      <a:pt x="100" y="42"/>
                    </a:lnTo>
                    <a:lnTo>
                      <a:pt x="99" y="42"/>
                    </a:lnTo>
                    <a:lnTo>
                      <a:pt x="99" y="42"/>
                    </a:lnTo>
                    <a:lnTo>
                      <a:pt x="69" y="41"/>
                    </a:lnTo>
                    <a:lnTo>
                      <a:pt x="43" y="38"/>
                    </a:lnTo>
                    <a:lnTo>
                      <a:pt x="37" y="37"/>
                    </a:lnTo>
                    <a:lnTo>
                      <a:pt x="37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630"/>
              <p:cNvSpPr>
                <a:spLocks noEditPoints="1"/>
              </p:cNvSpPr>
              <p:nvPr/>
            </p:nvSpPr>
            <p:spPr bwMode="auto">
              <a:xfrm>
                <a:off x="6477000" y="4275138"/>
                <a:ext cx="80963" cy="71438"/>
              </a:xfrm>
              <a:custGeom>
                <a:avLst/>
                <a:gdLst/>
                <a:ahLst/>
                <a:cxnLst>
                  <a:cxn ang="0">
                    <a:pos x="89" y="136"/>
                  </a:cxn>
                  <a:cxn ang="0">
                    <a:pos x="76" y="136"/>
                  </a:cxn>
                  <a:cxn ang="0">
                    <a:pos x="65" y="136"/>
                  </a:cxn>
                  <a:cxn ang="0">
                    <a:pos x="45" y="135"/>
                  </a:cxn>
                  <a:cxn ang="0">
                    <a:pos x="29" y="131"/>
                  </a:cxn>
                  <a:cxn ang="0">
                    <a:pos x="17" y="125"/>
                  </a:cxn>
                  <a:cxn ang="0">
                    <a:pos x="9" y="116"/>
                  </a:cxn>
                  <a:cxn ang="0">
                    <a:pos x="5" y="109"/>
                  </a:cxn>
                  <a:cxn ang="0">
                    <a:pos x="0" y="93"/>
                  </a:cxn>
                  <a:cxn ang="0">
                    <a:pos x="0" y="67"/>
                  </a:cxn>
                  <a:cxn ang="0">
                    <a:pos x="2" y="48"/>
                  </a:cxn>
                  <a:cxn ang="0">
                    <a:pos x="3" y="38"/>
                  </a:cxn>
                  <a:cxn ang="0">
                    <a:pos x="7" y="25"/>
                  </a:cxn>
                  <a:cxn ang="0">
                    <a:pos x="15" y="12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1"/>
                  </a:cxn>
                  <a:cxn ang="0">
                    <a:pos x="93" y="1"/>
                  </a:cxn>
                  <a:cxn ang="0">
                    <a:pos x="102" y="4"/>
                  </a:cxn>
                  <a:cxn ang="0">
                    <a:pos x="107" y="5"/>
                  </a:cxn>
                  <a:cxn ang="0">
                    <a:pos x="119" y="5"/>
                  </a:cxn>
                  <a:cxn ang="0">
                    <a:pos x="135" y="10"/>
                  </a:cxn>
                  <a:cxn ang="0">
                    <a:pos x="144" y="15"/>
                  </a:cxn>
                  <a:cxn ang="0">
                    <a:pos x="146" y="18"/>
                  </a:cxn>
                  <a:cxn ang="0">
                    <a:pos x="151" y="31"/>
                  </a:cxn>
                  <a:cxn ang="0">
                    <a:pos x="155" y="60"/>
                  </a:cxn>
                  <a:cxn ang="0">
                    <a:pos x="155" y="76"/>
                  </a:cxn>
                  <a:cxn ang="0">
                    <a:pos x="153" y="101"/>
                  </a:cxn>
                  <a:cxn ang="0">
                    <a:pos x="149" y="115"/>
                  </a:cxn>
                  <a:cxn ang="0">
                    <a:pos x="139" y="127"/>
                  </a:cxn>
                  <a:cxn ang="0">
                    <a:pos x="132" y="131"/>
                  </a:cxn>
                  <a:cxn ang="0">
                    <a:pos x="110" y="135"/>
                  </a:cxn>
                  <a:cxn ang="0">
                    <a:pos x="89" y="136"/>
                  </a:cxn>
                  <a:cxn ang="0">
                    <a:pos x="85" y="38"/>
                  </a:cxn>
                  <a:cxn ang="0">
                    <a:pos x="61" y="39"/>
                  </a:cxn>
                  <a:cxn ang="0">
                    <a:pos x="41" y="39"/>
                  </a:cxn>
                  <a:cxn ang="0">
                    <a:pos x="39" y="43"/>
                  </a:cxn>
                  <a:cxn ang="0">
                    <a:pos x="38" y="46"/>
                  </a:cxn>
                  <a:cxn ang="0">
                    <a:pos x="37" y="54"/>
                  </a:cxn>
                  <a:cxn ang="0">
                    <a:pos x="37" y="62"/>
                  </a:cxn>
                  <a:cxn ang="0">
                    <a:pos x="37" y="69"/>
                  </a:cxn>
                  <a:cxn ang="0">
                    <a:pos x="38" y="83"/>
                  </a:cxn>
                  <a:cxn ang="0">
                    <a:pos x="42" y="93"/>
                  </a:cxn>
                  <a:cxn ang="0">
                    <a:pos x="45" y="96"/>
                  </a:cxn>
                  <a:cxn ang="0">
                    <a:pos x="59" y="100"/>
                  </a:cxn>
                  <a:cxn ang="0">
                    <a:pos x="79" y="102"/>
                  </a:cxn>
                  <a:cxn ang="0">
                    <a:pos x="98" y="101"/>
                  </a:cxn>
                  <a:cxn ang="0">
                    <a:pos x="118" y="97"/>
                  </a:cxn>
                  <a:cxn ang="0">
                    <a:pos x="118" y="94"/>
                  </a:cxn>
                  <a:cxn ang="0">
                    <a:pos x="120" y="72"/>
                  </a:cxn>
                  <a:cxn ang="0">
                    <a:pos x="118" y="48"/>
                  </a:cxn>
                  <a:cxn ang="0">
                    <a:pos x="112" y="43"/>
                  </a:cxn>
                  <a:cxn ang="0">
                    <a:pos x="100" y="42"/>
                  </a:cxn>
                  <a:cxn ang="0">
                    <a:pos x="96" y="41"/>
                  </a:cxn>
                  <a:cxn ang="0">
                    <a:pos x="89" y="39"/>
                  </a:cxn>
                  <a:cxn ang="0">
                    <a:pos x="85" y="38"/>
                  </a:cxn>
                </a:cxnLst>
                <a:rect l="0" t="0" r="r" b="b"/>
                <a:pathLst>
                  <a:path w="155" h="136">
                    <a:moveTo>
                      <a:pt x="89" y="136"/>
                    </a:moveTo>
                    <a:lnTo>
                      <a:pt x="89" y="136"/>
                    </a:lnTo>
                    <a:lnTo>
                      <a:pt x="76" y="136"/>
                    </a:lnTo>
                    <a:lnTo>
                      <a:pt x="76" y="136"/>
                    </a:lnTo>
                    <a:lnTo>
                      <a:pt x="65" y="136"/>
                    </a:lnTo>
                    <a:lnTo>
                      <a:pt x="65" y="136"/>
                    </a:lnTo>
                    <a:lnTo>
                      <a:pt x="54" y="136"/>
                    </a:lnTo>
                    <a:lnTo>
                      <a:pt x="45" y="135"/>
                    </a:lnTo>
                    <a:lnTo>
                      <a:pt x="37" y="133"/>
                    </a:lnTo>
                    <a:lnTo>
                      <a:pt x="29" y="131"/>
                    </a:lnTo>
                    <a:lnTo>
                      <a:pt x="22" y="128"/>
                    </a:lnTo>
                    <a:lnTo>
                      <a:pt x="17" y="125"/>
                    </a:lnTo>
                    <a:lnTo>
                      <a:pt x="12" y="121"/>
                    </a:lnTo>
                    <a:lnTo>
                      <a:pt x="9" y="116"/>
                    </a:lnTo>
                    <a:lnTo>
                      <a:pt x="9" y="116"/>
                    </a:lnTo>
                    <a:lnTo>
                      <a:pt x="5" y="109"/>
                    </a:lnTo>
                    <a:lnTo>
                      <a:pt x="3" y="101"/>
                    </a:lnTo>
                    <a:lnTo>
                      <a:pt x="0" y="93"/>
                    </a:lnTo>
                    <a:lnTo>
                      <a:pt x="0" y="84"/>
                    </a:lnTo>
                    <a:lnTo>
                      <a:pt x="0" y="67"/>
                    </a:lnTo>
                    <a:lnTo>
                      <a:pt x="2" y="50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3" y="38"/>
                    </a:lnTo>
                    <a:lnTo>
                      <a:pt x="4" y="31"/>
                    </a:lnTo>
                    <a:lnTo>
                      <a:pt x="7" y="25"/>
                    </a:lnTo>
                    <a:lnTo>
                      <a:pt x="10" y="18"/>
                    </a:lnTo>
                    <a:lnTo>
                      <a:pt x="15" y="12"/>
                    </a:lnTo>
                    <a:lnTo>
                      <a:pt x="20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2"/>
                    </a:lnTo>
                    <a:lnTo>
                      <a:pt x="102" y="4"/>
                    </a:lnTo>
                    <a:lnTo>
                      <a:pt x="103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19" y="5"/>
                    </a:lnTo>
                    <a:lnTo>
                      <a:pt x="130" y="8"/>
                    </a:lnTo>
                    <a:lnTo>
                      <a:pt x="135" y="10"/>
                    </a:lnTo>
                    <a:lnTo>
                      <a:pt x="139" y="12"/>
                    </a:lnTo>
                    <a:lnTo>
                      <a:pt x="144" y="15"/>
                    </a:lnTo>
                    <a:lnTo>
                      <a:pt x="146" y="18"/>
                    </a:lnTo>
                    <a:lnTo>
                      <a:pt x="146" y="18"/>
                    </a:lnTo>
                    <a:lnTo>
                      <a:pt x="149" y="24"/>
                    </a:lnTo>
                    <a:lnTo>
                      <a:pt x="151" y="31"/>
                    </a:lnTo>
                    <a:lnTo>
                      <a:pt x="154" y="46"/>
                    </a:lnTo>
                    <a:lnTo>
                      <a:pt x="155" y="60"/>
                    </a:lnTo>
                    <a:lnTo>
                      <a:pt x="155" y="76"/>
                    </a:lnTo>
                    <a:lnTo>
                      <a:pt x="155" y="76"/>
                    </a:lnTo>
                    <a:lnTo>
                      <a:pt x="154" y="93"/>
                    </a:lnTo>
                    <a:lnTo>
                      <a:pt x="153" y="101"/>
                    </a:lnTo>
                    <a:lnTo>
                      <a:pt x="152" y="109"/>
                    </a:lnTo>
                    <a:lnTo>
                      <a:pt x="149" y="115"/>
                    </a:lnTo>
                    <a:lnTo>
                      <a:pt x="145" y="122"/>
                    </a:lnTo>
                    <a:lnTo>
                      <a:pt x="139" y="127"/>
                    </a:lnTo>
                    <a:lnTo>
                      <a:pt x="132" y="131"/>
                    </a:lnTo>
                    <a:lnTo>
                      <a:pt x="132" y="131"/>
                    </a:lnTo>
                    <a:lnTo>
                      <a:pt x="121" y="134"/>
                    </a:lnTo>
                    <a:lnTo>
                      <a:pt x="110" y="135"/>
                    </a:lnTo>
                    <a:lnTo>
                      <a:pt x="99" y="136"/>
                    </a:lnTo>
                    <a:lnTo>
                      <a:pt x="89" y="136"/>
                    </a:lnTo>
                    <a:lnTo>
                      <a:pt x="89" y="136"/>
                    </a:lnTo>
                    <a:close/>
                    <a:moveTo>
                      <a:pt x="85" y="38"/>
                    </a:moveTo>
                    <a:lnTo>
                      <a:pt x="85" y="38"/>
                    </a:lnTo>
                    <a:lnTo>
                      <a:pt x="61" y="39"/>
                    </a:lnTo>
                    <a:lnTo>
                      <a:pt x="61" y="39"/>
                    </a:lnTo>
                    <a:lnTo>
                      <a:pt x="41" y="39"/>
                    </a:lnTo>
                    <a:lnTo>
                      <a:pt x="39" y="43"/>
                    </a:lnTo>
                    <a:lnTo>
                      <a:pt x="39" y="43"/>
                    </a:lnTo>
                    <a:lnTo>
                      <a:pt x="38" y="45"/>
                    </a:lnTo>
                    <a:lnTo>
                      <a:pt x="38" y="46"/>
                    </a:lnTo>
                    <a:lnTo>
                      <a:pt x="38" y="46"/>
                    </a:lnTo>
                    <a:lnTo>
                      <a:pt x="37" y="54"/>
                    </a:lnTo>
                    <a:lnTo>
                      <a:pt x="37" y="62"/>
                    </a:lnTo>
                    <a:lnTo>
                      <a:pt x="37" y="62"/>
                    </a:lnTo>
                    <a:lnTo>
                      <a:pt x="37" y="69"/>
                    </a:lnTo>
                    <a:lnTo>
                      <a:pt x="37" y="69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9" y="88"/>
                    </a:lnTo>
                    <a:lnTo>
                      <a:pt x="42" y="93"/>
                    </a:lnTo>
                    <a:lnTo>
                      <a:pt x="42" y="93"/>
                    </a:lnTo>
                    <a:lnTo>
                      <a:pt x="45" y="96"/>
                    </a:lnTo>
                    <a:lnTo>
                      <a:pt x="48" y="98"/>
                    </a:lnTo>
                    <a:lnTo>
                      <a:pt x="59" y="100"/>
                    </a:lnTo>
                    <a:lnTo>
                      <a:pt x="69" y="102"/>
                    </a:lnTo>
                    <a:lnTo>
                      <a:pt x="79" y="102"/>
                    </a:lnTo>
                    <a:lnTo>
                      <a:pt x="79" y="102"/>
                    </a:lnTo>
                    <a:lnTo>
                      <a:pt x="98" y="101"/>
                    </a:lnTo>
                    <a:lnTo>
                      <a:pt x="113" y="98"/>
                    </a:lnTo>
                    <a:lnTo>
                      <a:pt x="118" y="97"/>
                    </a:lnTo>
                    <a:lnTo>
                      <a:pt x="118" y="94"/>
                    </a:lnTo>
                    <a:lnTo>
                      <a:pt x="118" y="94"/>
                    </a:lnTo>
                    <a:lnTo>
                      <a:pt x="120" y="83"/>
                    </a:lnTo>
                    <a:lnTo>
                      <a:pt x="120" y="72"/>
                    </a:lnTo>
                    <a:lnTo>
                      <a:pt x="120" y="59"/>
                    </a:lnTo>
                    <a:lnTo>
                      <a:pt x="118" y="48"/>
                    </a:lnTo>
                    <a:lnTo>
                      <a:pt x="118" y="43"/>
                    </a:lnTo>
                    <a:lnTo>
                      <a:pt x="112" y="43"/>
                    </a:lnTo>
                    <a:lnTo>
                      <a:pt x="112" y="43"/>
                    </a:lnTo>
                    <a:lnTo>
                      <a:pt x="100" y="42"/>
                    </a:lnTo>
                    <a:lnTo>
                      <a:pt x="96" y="41"/>
                    </a:lnTo>
                    <a:lnTo>
                      <a:pt x="96" y="41"/>
                    </a:lnTo>
                    <a:lnTo>
                      <a:pt x="92" y="41"/>
                    </a:lnTo>
                    <a:lnTo>
                      <a:pt x="89" y="39"/>
                    </a:lnTo>
                    <a:lnTo>
                      <a:pt x="88" y="38"/>
                    </a:lnTo>
                    <a:lnTo>
                      <a:pt x="85" y="3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631"/>
              <p:cNvSpPr>
                <a:spLocks noEditPoints="1"/>
              </p:cNvSpPr>
              <p:nvPr/>
            </p:nvSpPr>
            <p:spPr bwMode="auto">
              <a:xfrm>
                <a:off x="6580188" y="4275138"/>
                <a:ext cx="80963" cy="71438"/>
              </a:xfrm>
              <a:custGeom>
                <a:avLst/>
                <a:gdLst/>
                <a:ahLst/>
                <a:cxnLst>
                  <a:cxn ang="0">
                    <a:pos x="88" y="136"/>
                  </a:cxn>
                  <a:cxn ang="0">
                    <a:pos x="77" y="136"/>
                  </a:cxn>
                  <a:cxn ang="0">
                    <a:pos x="65" y="136"/>
                  </a:cxn>
                  <a:cxn ang="0">
                    <a:pos x="45" y="135"/>
                  </a:cxn>
                  <a:cxn ang="0">
                    <a:pos x="29" y="131"/>
                  </a:cxn>
                  <a:cxn ang="0">
                    <a:pos x="17" y="125"/>
                  </a:cxn>
                  <a:cxn ang="0">
                    <a:pos x="9" y="116"/>
                  </a:cxn>
                  <a:cxn ang="0">
                    <a:pos x="6" y="109"/>
                  </a:cxn>
                  <a:cxn ang="0">
                    <a:pos x="1" y="93"/>
                  </a:cxn>
                  <a:cxn ang="0">
                    <a:pos x="0" y="67"/>
                  </a:cxn>
                  <a:cxn ang="0">
                    <a:pos x="1" y="48"/>
                  </a:cxn>
                  <a:cxn ang="0">
                    <a:pos x="2" y="38"/>
                  </a:cxn>
                  <a:cxn ang="0">
                    <a:pos x="7" y="25"/>
                  </a:cxn>
                  <a:cxn ang="0">
                    <a:pos x="15" y="12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1"/>
                  </a:cxn>
                  <a:cxn ang="0">
                    <a:pos x="93" y="1"/>
                  </a:cxn>
                  <a:cxn ang="0">
                    <a:pos x="102" y="4"/>
                  </a:cxn>
                  <a:cxn ang="0">
                    <a:pos x="107" y="5"/>
                  </a:cxn>
                  <a:cxn ang="0">
                    <a:pos x="118" y="5"/>
                  </a:cxn>
                  <a:cxn ang="0">
                    <a:pos x="135" y="10"/>
                  </a:cxn>
                  <a:cxn ang="0">
                    <a:pos x="143" y="15"/>
                  </a:cxn>
                  <a:cxn ang="0">
                    <a:pos x="146" y="18"/>
                  </a:cxn>
                  <a:cxn ang="0">
                    <a:pos x="152" y="31"/>
                  </a:cxn>
                  <a:cxn ang="0">
                    <a:pos x="155" y="60"/>
                  </a:cxn>
                  <a:cxn ang="0">
                    <a:pos x="155" y="76"/>
                  </a:cxn>
                  <a:cxn ang="0">
                    <a:pos x="154" y="101"/>
                  </a:cxn>
                  <a:cxn ang="0">
                    <a:pos x="149" y="115"/>
                  </a:cxn>
                  <a:cxn ang="0">
                    <a:pos x="139" y="127"/>
                  </a:cxn>
                  <a:cxn ang="0">
                    <a:pos x="132" y="131"/>
                  </a:cxn>
                  <a:cxn ang="0">
                    <a:pos x="110" y="135"/>
                  </a:cxn>
                  <a:cxn ang="0">
                    <a:pos x="88" y="136"/>
                  </a:cxn>
                  <a:cxn ang="0">
                    <a:pos x="85" y="38"/>
                  </a:cxn>
                  <a:cxn ang="0">
                    <a:pos x="60" y="39"/>
                  </a:cxn>
                  <a:cxn ang="0">
                    <a:pos x="41" y="39"/>
                  </a:cxn>
                  <a:cxn ang="0">
                    <a:pos x="40" y="43"/>
                  </a:cxn>
                  <a:cxn ang="0">
                    <a:pos x="38" y="46"/>
                  </a:cxn>
                  <a:cxn ang="0">
                    <a:pos x="37" y="54"/>
                  </a:cxn>
                  <a:cxn ang="0">
                    <a:pos x="37" y="62"/>
                  </a:cxn>
                  <a:cxn ang="0">
                    <a:pos x="38" y="69"/>
                  </a:cxn>
                  <a:cxn ang="0">
                    <a:pos x="38" y="83"/>
                  </a:cxn>
                  <a:cxn ang="0">
                    <a:pos x="42" y="93"/>
                  </a:cxn>
                  <a:cxn ang="0">
                    <a:pos x="45" y="96"/>
                  </a:cxn>
                  <a:cxn ang="0">
                    <a:pos x="58" y="100"/>
                  </a:cxn>
                  <a:cxn ang="0">
                    <a:pos x="79" y="102"/>
                  </a:cxn>
                  <a:cxn ang="0">
                    <a:pos x="98" y="101"/>
                  </a:cxn>
                  <a:cxn ang="0">
                    <a:pos x="117" y="97"/>
                  </a:cxn>
                  <a:cxn ang="0">
                    <a:pos x="117" y="94"/>
                  </a:cxn>
                  <a:cxn ang="0">
                    <a:pos x="120" y="72"/>
                  </a:cxn>
                  <a:cxn ang="0">
                    <a:pos x="118" y="48"/>
                  </a:cxn>
                  <a:cxn ang="0">
                    <a:pos x="112" y="43"/>
                  </a:cxn>
                  <a:cxn ang="0">
                    <a:pos x="100" y="42"/>
                  </a:cxn>
                  <a:cxn ang="0">
                    <a:pos x="97" y="41"/>
                  </a:cxn>
                  <a:cxn ang="0">
                    <a:pos x="88" y="39"/>
                  </a:cxn>
                  <a:cxn ang="0">
                    <a:pos x="85" y="38"/>
                  </a:cxn>
                </a:cxnLst>
                <a:rect l="0" t="0" r="r" b="b"/>
                <a:pathLst>
                  <a:path w="155" h="136">
                    <a:moveTo>
                      <a:pt x="88" y="136"/>
                    </a:moveTo>
                    <a:lnTo>
                      <a:pt x="88" y="136"/>
                    </a:lnTo>
                    <a:lnTo>
                      <a:pt x="77" y="136"/>
                    </a:lnTo>
                    <a:lnTo>
                      <a:pt x="77" y="136"/>
                    </a:lnTo>
                    <a:lnTo>
                      <a:pt x="65" y="136"/>
                    </a:lnTo>
                    <a:lnTo>
                      <a:pt x="65" y="136"/>
                    </a:lnTo>
                    <a:lnTo>
                      <a:pt x="54" y="136"/>
                    </a:lnTo>
                    <a:lnTo>
                      <a:pt x="45" y="135"/>
                    </a:lnTo>
                    <a:lnTo>
                      <a:pt x="37" y="133"/>
                    </a:lnTo>
                    <a:lnTo>
                      <a:pt x="29" y="131"/>
                    </a:lnTo>
                    <a:lnTo>
                      <a:pt x="23" y="128"/>
                    </a:lnTo>
                    <a:lnTo>
                      <a:pt x="17" y="125"/>
                    </a:lnTo>
                    <a:lnTo>
                      <a:pt x="13" y="121"/>
                    </a:lnTo>
                    <a:lnTo>
                      <a:pt x="9" y="116"/>
                    </a:lnTo>
                    <a:lnTo>
                      <a:pt x="9" y="116"/>
                    </a:lnTo>
                    <a:lnTo>
                      <a:pt x="6" y="109"/>
                    </a:lnTo>
                    <a:lnTo>
                      <a:pt x="2" y="101"/>
                    </a:lnTo>
                    <a:lnTo>
                      <a:pt x="1" y="93"/>
                    </a:lnTo>
                    <a:lnTo>
                      <a:pt x="0" y="84"/>
                    </a:lnTo>
                    <a:lnTo>
                      <a:pt x="0" y="67"/>
                    </a:lnTo>
                    <a:lnTo>
                      <a:pt x="1" y="50"/>
                    </a:lnTo>
                    <a:lnTo>
                      <a:pt x="1" y="48"/>
                    </a:lnTo>
                    <a:lnTo>
                      <a:pt x="1" y="48"/>
                    </a:lnTo>
                    <a:lnTo>
                      <a:pt x="2" y="38"/>
                    </a:lnTo>
                    <a:lnTo>
                      <a:pt x="4" y="31"/>
                    </a:lnTo>
                    <a:lnTo>
                      <a:pt x="7" y="25"/>
                    </a:lnTo>
                    <a:lnTo>
                      <a:pt x="10" y="18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2"/>
                    </a:lnTo>
                    <a:lnTo>
                      <a:pt x="102" y="4"/>
                    </a:lnTo>
                    <a:lnTo>
                      <a:pt x="104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18" y="5"/>
                    </a:lnTo>
                    <a:lnTo>
                      <a:pt x="130" y="8"/>
                    </a:lnTo>
                    <a:lnTo>
                      <a:pt x="135" y="10"/>
                    </a:lnTo>
                    <a:lnTo>
                      <a:pt x="139" y="12"/>
                    </a:lnTo>
                    <a:lnTo>
                      <a:pt x="143" y="15"/>
                    </a:lnTo>
                    <a:lnTo>
                      <a:pt x="146" y="18"/>
                    </a:lnTo>
                    <a:lnTo>
                      <a:pt x="146" y="18"/>
                    </a:lnTo>
                    <a:lnTo>
                      <a:pt x="149" y="24"/>
                    </a:lnTo>
                    <a:lnTo>
                      <a:pt x="152" y="31"/>
                    </a:lnTo>
                    <a:lnTo>
                      <a:pt x="154" y="46"/>
                    </a:lnTo>
                    <a:lnTo>
                      <a:pt x="155" y="60"/>
                    </a:lnTo>
                    <a:lnTo>
                      <a:pt x="155" y="76"/>
                    </a:lnTo>
                    <a:lnTo>
                      <a:pt x="155" y="76"/>
                    </a:lnTo>
                    <a:lnTo>
                      <a:pt x="155" y="93"/>
                    </a:lnTo>
                    <a:lnTo>
                      <a:pt x="154" y="101"/>
                    </a:lnTo>
                    <a:lnTo>
                      <a:pt x="152" y="109"/>
                    </a:lnTo>
                    <a:lnTo>
                      <a:pt x="149" y="115"/>
                    </a:lnTo>
                    <a:lnTo>
                      <a:pt x="144" y="122"/>
                    </a:lnTo>
                    <a:lnTo>
                      <a:pt x="139" y="127"/>
                    </a:lnTo>
                    <a:lnTo>
                      <a:pt x="132" y="131"/>
                    </a:lnTo>
                    <a:lnTo>
                      <a:pt x="132" y="131"/>
                    </a:lnTo>
                    <a:lnTo>
                      <a:pt x="122" y="134"/>
                    </a:lnTo>
                    <a:lnTo>
                      <a:pt x="110" y="135"/>
                    </a:lnTo>
                    <a:lnTo>
                      <a:pt x="99" y="136"/>
                    </a:lnTo>
                    <a:lnTo>
                      <a:pt x="88" y="136"/>
                    </a:lnTo>
                    <a:lnTo>
                      <a:pt x="88" y="136"/>
                    </a:lnTo>
                    <a:close/>
                    <a:moveTo>
                      <a:pt x="85" y="38"/>
                    </a:moveTo>
                    <a:lnTo>
                      <a:pt x="85" y="38"/>
                    </a:lnTo>
                    <a:lnTo>
                      <a:pt x="60" y="39"/>
                    </a:lnTo>
                    <a:lnTo>
                      <a:pt x="60" y="39"/>
                    </a:lnTo>
                    <a:lnTo>
                      <a:pt x="41" y="39"/>
                    </a:lnTo>
                    <a:lnTo>
                      <a:pt x="40" y="43"/>
                    </a:lnTo>
                    <a:lnTo>
                      <a:pt x="40" y="43"/>
                    </a:lnTo>
                    <a:lnTo>
                      <a:pt x="38" y="45"/>
                    </a:lnTo>
                    <a:lnTo>
                      <a:pt x="38" y="46"/>
                    </a:lnTo>
                    <a:lnTo>
                      <a:pt x="38" y="46"/>
                    </a:lnTo>
                    <a:lnTo>
                      <a:pt x="37" y="54"/>
                    </a:lnTo>
                    <a:lnTo>
                      <a:pt x="37" y="62"/>
                    </a:lnTo>
                    <a:lnTo>
                      <a:pt x="37" y="62"/>
                    </a:lnTo>
                    <a:lnTo>
                      <a:pt x="38" y="69"/>
                    </a:lnTo>
                    <a:lnTo>
                      <a:pt x="38" y="69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9" y="88"/>
                    </a:lnTo>
                    <a:lnTo>
                      <a:pt x="42" y="93"/>
                    </a:lnTo>
                    <a:lnTo>
                      <a:pt x="42" y="93"/>
                    </a:lnTo>
                    <a:lnTo>
                      <a:pt x="45" y="96"/>
                    </a:lnTo>
                    <a:lnTo>
                      <a:pt x="49" y="98"/>
                    </a:lnTo>
                    <a:lnTo>
                      <a:pt x="58" y="100"/>
                    </a:lnTo>
                    <a:lnTo>
                      <a:pt x="69" y="102"/>
                    </a:lnTo>
                    <a:lnTo>
                      <a:pt x="79" y="102"/>
                    </a:lnTo>
                    <a:lnTo>
                      <a:pt x="79" y="102"/>
                    </a:lnTo>
                    <a:lnTo>
                      <a:pt x="98" y="101"/>
                    </a:lnTo>
                    <a:lnTo>
                      <a:pt x="113" y="98"/>
                    </a:lnTo>
                    <a:lnTo>
                      <a:pt x="117" y="97"/>
                    </a:lnTo>
                    <a:lnTo>
                      <a:pt x="117" y="94"/>
                    </a:lnTo>
                    <a:lnTo>
                      <a:pt x="117" y="94"/>
                    </a:lnTo>
                    <a:lnTo>
                      <a:pt x="120" y="83"/>
                    </a:lnTo>
                    <a:lnTo>
                      <a:pt x="120" y="72"/>
                    </a:lnTo>
                    <a:lnTo>
                      <a:pt x="120" y="59"/>
                    </a:lnTo>
                    <a:lnTo>
                      <a:pt x="118" y="48"/>
                    </a:lnTo>
                    <a:lnTo>
                      <a:pt x="117" y="43"/>
                    </a:lnTo>
                    <a:lnTo>
                      <a:pt x="112" y="43"/>
                    </a:lnTo>
                    <a:lnTo>
                      <a:pt x="112" y="43"/>
                    </a:lnTo>
                    <a:lnTo>
                      <a:pt x="100" y="42"/>
                    </a:lnTo>
                    <a:lnTo>
                      <a:pt x="97" y="41"/>
                    </a:lnTo>
                    <a:lnTo>
                      <a:pt x="97" y="41"/>
                    </a:lnTo>
                    <a:lnTo>
                      <a:pt x="93" y="41"/>
                    </a:lnTo>
                    <a:lnTo>
                      <a:pt x="88" y="39"/>
                    </a:lnTo>
                    <a:lnTo>
                      <a:pt x="87" y="38"/>
                    </a:lnTo>
                    <a:lnTo>
                      <a:pt x="85" y="38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632"/>
              <p:cNvSpPr>
                <a:spLocks noEditPoints="1"/>
              </p:cNvSpPr>
              <p:nvPr/>
            </p:nvSpPr>
            <p:spPr bwMode="auto">
              <a:xfrm>
                <a:off x="6375400" y="4367213"/>
                <a:ext cx="77788" cy="73025"/>
              </a:xfrm>
              <a:custGeom>
                <a:avLst/>
                <a:gdLst/>
                <a:ahLst/>
                <a:cxnLst>
                  <a:cxn ang="0">
                    <a:pos x="71" y="138"/>
                  </a:cxn>
                  <a:cxn ang="0">
                    <a:pos x="48" y="136"/>
                  </a:cxn>
                  <a:cxn ang="0">
                    <a:pos x="28" y="132"/>
                  </a:cxn>
                  <a:cxn ang="0">
                    <a:pos x="20" y="128"/>
                  </a:cxn>
                  <a:cxn ang="0">
                    <a:pos x="10" y="117"/>
                  </a:cxn>
                  <a:cxn ang="0">
                    <a:pos x="4" y="104"/>
                  </a:cxn>
                  <a:cxn ang="0">
                    <a:pos x="1" y="79"/>
                  </a:cxn>
                  <a:cxn ang="0">
                    <a:pos x="1" y="75"/>
                  </a:cxn>
                  <a:cxn ang="0">
                    <a:pos x="0" y="48"/>
                  </a:cxn>
                  <a:cxn ang="0">
                    <a:pos x="4" y="22"/>
                  </a:cxn>
                  <a:cxn ang="0">
                    <a:pos x="6" y="17"/>
                  </a:cxn>
                  <a:cxn ang="0">
                    <a:pos x="12" y="9"/>
                  </a:cxn>
                  <a:cxn ang="0">
                    <a:pos x="22" y="3"/>
                  </a:cxn>
                  <a:cxn ang="0">
                    <a:pos x="35" y="0"/>
                  </a:cxn>
                  <a:cxn ang="0">
                    <a:pos x="43" y="0"/>
                  </a:cxn>
                  <a:cxn ang="0">
                    <a:pos x="74" y="2"/>
                  </a:cxn>
                  <a:cxn ang="0">
                    <a:pos x="88" y="5"/>
                  </a:cxn>
                  <a:cxn ang="0">
                    <a:pos x="99" y="5"/>
                  </a:cxn>
                  <a:cxn ang="0">
                    <a:pos x="109" y="7"/>
                  </a:cxn>
                  <a:cxn ang="0">
                    <a:pos x="111" y="8"/>
                  </a:cxn>
                  <a:cxn ang="0">
                    <a:pos x="116" y="9"/>
                  </a:cxn>
                  <a:cxn ang="0">
                    <a:pos x="123" y="11"/>
                  </a:cxn>
                  <a:cxn ang="0">
                    <a:pos x="134" y="17"/>
                  </a:cxn>
                  <a:cxn ang="0">
                    <a:pos x="142" y="26"/>
                  </a:cxn>
                  <a:cxn ang="0">
                    <a:pos x="146" y="37"/>
                  </a:cxn>
                  <a:cxn ang="0">
                    <a:pos x="146" y="44"/>
                  </a:cxn>
                  <a:cxn ang="0">
                    <a:pos x="147" y="62"/>
                  </a:cxn>
                  <a:cxn ang="0">
                    <a:pos x="147" y="88"/>
                  </a:cxn>
                  <a:cxn ang="0">
                    <a:pos x="143" y="114"/>
                  </a:cxn>
                  <a:cxn ang="0">
                    <a:pos x="140" y="122"/>
                  </a:cxn>
                  <a:cxn ang="0">
                    <a:pos x="129" y="131"/>
                  </a:cxn>
                  <a:cxn ang="0">
                    <a:pos x="115" y="136"/>
                  </a:cxn>
                  <a:cxn ang="0">
                    <a:pos x="90" y="137"/>
                  </a:cxn>
                  <a:cxn ang="0">
                    <a:pos x="71" y="138"/>
                  </a:cxn>
                  <a:cxn ang="0">
                    <a:pos x="37" y="64"/>
                  </a:cxn>
                  <a:cxn ang="0">
                    <a:pos x="37" y="79"/>
                  </a:cxn>
                  <a:cxn ang="0">
                    <a:pos x="39" y="94"/>
                  </a:cxn>
                  <a:cxn ang="0">
                    <a:pos x="40" y="97"/>
                  </a:cxn>
                  <a:cxn ang="0">
                    <a:pos x="47" y="101"/>
                  </a:cxn>
                  <a:cxn ang="0">
                    <a:pos x="60" y="103"/>
                  </a:cxn>
                  <a:cxn ang="0">
                    <a:pos x="80" y="102"/>
                  </a:cxn>
                  <a:cxn ang="0">
                    <a:pos x="95" y="101"/>
                  </a:cxn>
                  <a:cxn ang="0">
                    <a:pos x="100" y="101"/>
                  </a:cxn>
                  <a:cxn ang="0">
                    <a:pos x="99" y="100"/>
                  </a:cxn>
                  <a:cxn ang="0">
                    <a:pos x="110" y="98"/>
                  </a:cxn>
                  <a:cxn ang="0">
                    <a:pos x="105" y="44"/>
                  </a:cxn>
                  <a:cxn ang="0">
                    <a:pos x="101" y="42"/>
                  </a:cxn>
                  <a:cxn ang="0">
                    <a:pos x="99" y="41"/>
                  </a:cxn>
                  <a:cxn ang="0">
                    <a:pos x="69" y="40"/>
                  </a:cxn>
                  <a:cxn ang="0">
                    <a:pos x="37" y="38"/>
                  </a:cxn>
                </a:cxnLst>
                <a:rect l="0" t="0" r="r" b="b"/>
                <a:pathLst>
                  <a:path w="147" h="138">
                    <a:moveTo>
                      <a:pt x="71" y="138"/>
                    </a:moveTo>
                    <a:lnTo>
                      <a:pt x="71" y="138"/>
                    </a:lnTo>
                    <a:lnTo>
                      <a:pt x="59" y="137"/>
                    </a:lnTo>
                    <a:lnTo>
                      <a:pt x="48" y="136"/>
                    </a:lnTo>
                    <a:lnTo>
                      <a:pt x="37" y="135"/>
                    </a:lnTo>
                    <a:lnTo>
                      <a:pt x="28" y="132"/>
                    </a:lnTo>
                    <a:lnTo>
                      <a:pt x="28" y="132"/>
                    </a:lnTo>
                    <a:lnTo>
                      <a:pt x="20" y="128"/>
                    </a:lnTo>
                    <a:lnTo>
                      <a:pt x="14" y="124"/>
                    </a:lnTo>
                    <a:lnTo>
                      <a:pt x="10" y="117"/>
                    </a:lnTo>
                    <a:lnTo>
                      <a:pt x="7" y="111"/>
                    </a:lnTo>
                    <a:lnTo>
                      <a:pt x="4" y="104"/>
                    </a:lnTo>
                    <a:lnTo>
                      <a:pt x="3" y="96"/>
                    </a:lnTo>
                    <a:lnTo>
                      <a:pt x="1" y="79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0" y="62"/>
                    </a:lnTo>
                    <a:lnTo>
                      <a:pt x="0" y="48"/>
                    </a:lnTo>
                    <a:lnTo>
                      <a:pt x="1" y="35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6" y="17"/>
                    </a:lnTo>
                    <a:lnTo>
                      <a:pt x="8" y="12"/>
                    </a:lnTo>
                    <a:lnTo>
                      <a:pt x="12" y="9"/>
                    </a:lnTo>
                    <a:lnTo>
                      <a:pt x="16" y="6"/>
                    </a:lnTo>
                    <a:lnTo>
                      <a:pt x="22" y="3"/>
                    </a:lnTo>
                    <a:lnTo>
                      <a:pt x="28" y="1"/>
                    </a:lnTo>
                    <a:lnTo>
                      <a:pt x="35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59" y="1"/>
                    </a:lnTo>
                    <a:lnTo>
                      <a:pt x="74" y="2"/>
                    </a:lnTo>
                    <a:lnTo>
                      <a:pt x="74" y="2"/>
                    </a:lnTo>
                    <a:lnTo>
                      <a:pt x="88" y="5"/>
                    </a:lnTo>
                    <a:lnTo>
                      <a:pt x="99" y="5"/>
                    </a:lnTo>
                    <a:lnTo>
                      <a:pt x="99" y="5"/>
                    </a:lnTo>
                    <a:lnTo>
                      <a:pt x="104" y="6"/>
                    </a:lnTo>
                    <a:lnTo>
                      <a:pt x="109" y="7"/>
                    </a:lnTo>
                    <a:lnTo>
                      <a:pt x="110" y="8"/>
                    </a:lnTo>
                    <a:lnTo>
                      <a:pt x="111" y="8"/>
                    </a:lnTo>
                    <a:lnTo>
                      <a:pt x="111" y="8"/>
                    </a:lnTo>
                    <a:lnTo>
                      <a:pt x="116" y="9"/>
                    </a:lnTo>
                    <a:lnTo>
                      <a:pt x="116" y="9"/>
                    </a:lnTo>
                    <a:lnTo>
                      <a:pt x="123" y="11"/>
                    </a:lnTo>
                    <a:lnTo>
                      <a:pt x="129" y="14"/>
                    </a:lnTo>
                    <a:lnTo>
                      <a:pt x="134" y="17"/>
                    </a:lnTo>
                    <a:lnTo>
                      <a:pt x="139" y="21"/>
                    </a:lnTo>
                    <a:lnTo>
                      <a:pt x="142" y="26"/>
                    </a:lnTo>
                    <a:lnTo>
                      <a:pt x="145" y="30"/>
                    </a:lnTo>
                    <a:lnTo>
                      <a:pt x="146" y="37"/>
                    </a:lnTo>
                    <a:lnTo>
                      <a:pt x="146" y="44"/>
                    </a:lnTo>
                    <a:lnTo>
                      <a:pt x="146" y="44"/>
                    </a:lnTo>
                    <a:lnTo>
                      <a:pt x="147" y="62"/>
                    </a:lnTo>
                    <a:lnTo>
                      <a:pt x="147" y="62"/>
                    </a:lnTo>
                    <a:lnTo>
                      <a:pt x="147" y="75"/>
                    </a:lnTo>
                    <a:lnTo>
                      <a:pt x="147" y="88"/>
                    </a:lnTo>
                    <a:lnTo>
                      <a:pt x="146" y="102"/>
                    </a:lnTo>
                    <a:lnTo>
                      <a:pt x="143" y="114"/>
                    </a:lnTo>
                    <a:lnTo>
                      <a:pt x="143" y="114"/>
                    </a:lnTo>
                    <a:lnTo>
                      <a:pt x="140" y="122"/>
                    </a:lnTo>
                    <a:lnTo>
                      <a:pt x="134" y="127"/>
                    </a:lnTo>
                    <a:lnTo>
                      <a:pt x="129" y="131"/>
                    </a:lnTo>
                    <a:lnTo>
                      <a:pt x="123" y="134"/>
                    </a:lnTo>
                    <a:lnTo>
                      <a:pt x="115" y="136"/>
                    </a:lnTo>
                    <a:lnTo>
                      <a:pt x="108" y="137"/>
                    </a:lnTo>
                    <a:lnTo>
                      <a:pt x="90" y="137"/>
                    </a:lnTo>
                    <a:lnTo>
                      <a:pt x="90" y="137"/>
                    </a:lnTo>
                    <a:lnTo>
                      <a:pt x="71" y="138"/>
                    </a:lnTo>
                    <a:lnTo>
                      <a:pt x="71" y="138"/>
                    </a:lnTo>
                    <a:close/>
                    <a:moveTo>
                      <a:pt x="37" y="64"/>
                    </a:moveTo>
                    <a:lnTo>
                      <a:pt x="37" y="64"/>
                    </a:lnTo>
                    <a:lnTo>
                      <a:pt x="37" y="79"/>
                    </a:lnTo>
                    <a:lnTo>
                      <a:pt x="38" y="86"/>
                    </a:lnTo>
                    <a:lnTo>
                      <a:pt x="39" y="94"/>
                    </a:lnTo>
                    <a:lnTo>
                      <a:pt x="39" y="94"/>
                    </a:lnTo>
                    <a:lnTo>
                      <a:pt x="40" y="97"/>
                    </a:lnTo>
                    <a:lnTo>
                      <a:pt x="42" y="99"/>
                    </a:lnTo>
                    <a:lnTo>
                      <a:pt x="47" y="101"/>
                    </a:lnTo>
                    <a:lnTo>
                      <a:pt x="54" y="102"/>
                    </a:lnTo>
                    <a:lnTo>
                      <a:pt x="60" y="103"/>
                    </a:lnTo>
                    <a:lnTo>
                      <a:pt x="60" y="103"/>
                    </a:lnTo>
                    <a:lnTo>
                      <a:pt x="80" y="102"/>
                    </a:lnTo>
                    <a:lnTo>
                      <a:pt x="80" y="102"/>
                    </a:lnTo>
                    <a:lnTo>
                      <a:pt x="95" y="101"/>
                    </a:lnTo>
                    <a:lnTo>
                      <a:pt x="95" y="101"/>
                    </a:lnTo>
                    <a:lnTo>
                      <a:pt x="100" y="101"/>
                    </a:lnTo>
                    <a:lnTo>
                      <a:pt x="100" y="101"/>
                    </a:lnTo>
                    <a:lnTo>
                      <a:pt x="99" y="100"/>
                    </a:lnTo>
                    <a:lnTo>
                      <a:pt x="98" y="98"/>
                    </a:lnTo>
                    <a:lnTo>
                      <a:pt x="110" y="98"/>
                    </a:lnTo>
                    <a:lnTo>
                      <a:pt x="110" y="45"/>
                    </a:lnTo>
                    <a:lnTo>
                      <a:pt x="105" y="44"/>
                    </a:lnTo>
                    <a:lnTo>
                      <a:pt x="105" y="44"/>
                    </a:lnTo>
                    <a:lnTo>
                      <a:pt x="101" y="42"/>
                    </a:lnTo>
                    <a:lnTo>
                      <a:pt x="100" y="41"/>
                    </a:lnTo>
                    <a:lnTo>
                      <a:pt x="99" y="41"/>
                    </a:lnTo>
                    <a:lnTo>
                      <a:pt x="99" y="41"/>
                    </a:lnTo>
                    <a:lnTo>
                      <a:pt x="69" y="40"/>
                    </a:lnTo>
                    <a:lnTo>
                      <a:pt x="43" y="38"/>
                    </a:lnTo>
                    <a:lnTo>
                      <a:pt x="37" y="38"/>
                    </a:lnTo>
                    <a:lnTo>
                      <a:pt x="37" y="6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633"/>
              <p:cNvSpPr>
                <a:spLocks noEditPoints="1"/>
              </p:cNvSpPr>
              <p:nvPr/>
            </p:nvSpPr>
            <p:spPr bwMode="auto">
              <a:xfrm>
                <a:off x="6477000" y="4370388"/>
                <a:ext cx="80963" cy="71438"/>
              </a:xfrm>
              <a:custGeom>
                <a:avLst/>
                <a:gdLst/>
                <a:ahLst/>
                <a:cxnLst>
                  <a:cxn ang="0">
                    <a:pos x="89" y="135"/>
                  </a:cxn>
                  <a:cxn ang="0">
                    <a:pos x="76" y="135"/>
                  </a:cxn>
                  <a:cxn ang="0">
                    <a:pos x="65" y="134"/>
                  </a:cxn>
                  <a:cxn ang="0">
                    <a:pos x="45" y="133"/>
                  </a:cxn>
                  <a:cxn ang="0">
                    <a:pos x="29" y="130"/>
                  </a:cxn>
                  <a:cxn ang="0">
                    <a:pos x="17" y="123"/>
                  </a:cxn>
                  <a:cxn ang="0">
                    <a:pos x="9" y="115"/>
                  </a:cxn>
                  <a:cxn ang="0">
                    <a:pos x="5" y="107"/>
                  </a:cxn>
                  <a:cxn ang="0">
                    <a:pos x="0" y="92"/>
                  </a:cxn>
                  <a:cxn ang="0">
                    <a:pos x="0" y="65"/>
                  </a:cxn>
                  <a:cxn ang="0">
                    <a:pos x="2" y="46"/>
                  </a:cxn>
                  <a:cxn ang="0">
                    <a:pos x="3" y="37"/>
                  </a:cxn>
                  <a:cxn ang="0">
                    <a:pos x="7" y="23"/>
                  </a:cxn>
                  <a:cxn ang="0">
                    <a:pos x="15" y="11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0"/>
                  </a:cxn>
                  <a:cxn ang="0">
                    <a:pos x="93" y="1"/>
                  </a:cxn>
                  <a:cxn ang="0">
                    <a:pos x="102" y="3"/>
                  </a:cxn>
                  <a:cxn ang="0">
                    <a:pos x="107" y="4"/>
                  </a:cxn>
                  <a:cxn ang="0">
                    <a:pos x="119" y="5"/>
                  </a:cxn>
                  <a:cxn ang="0">
                    <a:pos x="135" y="8"/>
                  </a:cxn>
                  <a:cxn ang="0">
                    <a:pos x="144" y="13"/>
                  </a:cxn>
                  <a:cxn ang="0">
                    <a:pos x="146" y="17"/>
                  </a:cxn>
                  <a:cxn ang="0">
                    <a:pos x="151" y="30"/>
                  </a:cxn>
                  <a:cxn ang="0">
                    <a:pos x="155" y="59"/>
                  </a:cxn>
                  <a:cxn ang="0">
                    <a:pos x="155" y="74"/>
                  </a:cxn>
                  <a:cxn ang="0">
                    <a:pos x="153" y="100"/>
                  </a:cxn>
                  <a:cxn ang="0">
                    <a:pos x="149" y="115"/>
                  </a:cxn>
                  <a:cxn ang="0">
                    <a:pos x="139" y="125"/>
                  </a:cxn>
                  <a:cxn ang="0">
                    <a:pos x="132" y="129"/>
                  </a:cxn>
                  <a:cxn ang="0">
                    <a:pos x="110" y="134"/>
                  </a:cxn>
                  <a:cxn ang="0">
                    <a:pos x="89" y="135"/>
                  </a:cxn>
                  <a:cxn ang="0">
                    <a:pos x="85" y="37"/>
                  </a:cxn>
                  <a:cxn ang="0">
                    <a:pos x="61" y="37"/>
                  </a:cxn>
                  <a:cxn ang="0">
                    <a:pos x="41" y="38"/>
                  </a:cxn>
                  <a:cxn ang="0">
                    <a:pos x="39" y="41"/>
                  </a:cxn>
                  <a:cxn ang="0">
                    <a:pos x="38" y="44"/>
                  </a:cxn>
                  <a:cxn ang="0">
                    <a:pos x="37" y="52"/>
                  </a:cxn>
                  <a:cxn ang="0">
                    <a:pos x="37" y="61"/>
                  </a:cxn>
                  <a:cxn ang="0">
                    <a:pos x="37" y="68"/>
                  </a:cxn>
                  <a:cxn ang="0">
                    <a:pos x="38" y="81"/>
                  </a:cxn>
                  <a:cxn ang="0">
                    <a:pos x="42" y="91"/>
                  </a:cxn>
                  <a:cxn ang="0">
                    <a:pos x="45" y="94"/>
                  </a:cxn>
                  <a:cxn ang="0">
                    <a:pos x="59" y="99"/>
                  </a:cxn>
                  <a:cxn ang="0">
                    <a:pos x="79" y="100"/>
                  </a:cxn>
                  <a:cxn ang="0">
                    <a:pos x="98" y="99"/>
                  </a:cxn>
                  <a:cxn ang="0">
                    <a:pos x="118" y="96"/>
                  </a:cxn>
                  <a:cxn ang="0">
                    <a:pos x="118" y="92"/>
                  </a:cxn>
                  <a:cxn ang="0">
                    <a:pos x="120" y="70"/>
                  </a:cxn>
                  <a:cxn ang="0">
                    <a:pos x="118" y="46"/>
                  </a:cxn>
                  <a:cxn ang="0">
                    <a:pos x="112" y="41"/>
                  </a:cxn>
                  <a:cxn ang="0">
                    <a:pos x="100" y="40"/>
                  </a:cxn>
                  <a:cxn ang="0">
                    <a:pos x="96" y="40"/>
                  </a:cxn>
                  <a:cxn ang="0">
                    <a:pos x="89" y="37"/>
                  </a:cxn>
                  <a:cxn ang="0">
                    <a:pos x="85" y="37"/>
                  </a:cxn>
                </a:cxnLst>
                <a:rect l="0" t="0" r="r" b="b"/>
                <a:pathLst>
                  <a:path w="155" h="135">
                    <a:moveTo>
                      <a:pt x="89" y="135"/>
                    </a:moveTo>
                    <a:lnTo>
                      <a:pt x="89" y="135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65" y="134"/>
                    </a:lnTo>
                    <a:lnTo>
                      <a:pt x="65" y="134"/>
                    </a:lnTo>
                    <a:lnTo>
                      <a:pt x="54" y="134"/>
                    </a:lnTo>
                    <a:lnTo>
                      <a:pt x="45" y="133"/>
                    </a:lnTo>
                    <a:lnTo>
                      <a:pt x="37" y="132"/>
                    </a:lnTo>
                    <a:lnTo>
                      <a:pt x="29" y="130"/>
                    </a:lnTo>
                    <a:lnTo>
                      <a:pt x="22" y="127"/>
                    </a:lnTo>
                    <a:lnTo>
                      <a:pt x="17" y="123"/>
                    </a:lnTo>
                    <a:lnTo>
                      <a:pt x="12" y="119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5" y="107"/>
                    </a:lnTo>
                    <a:lnTo>
                      <a:pt x="3" y="100"/>
                    </a:lnTo>
                    <a:lnTo>
                      <a:pt x="0" y="92"/>
                    </a:lnTo>
                    <a:lnTo>
                      <a:pt x="0" y="82"/>
                    </a:lnTo>
                    <a:lnTo>
                      <a:pt x="0" y="65"/>
                    </a:lnTo>
                    <a:lnTo>
                      <a:pt x="2" y="48"/>
                    </a:lnTo>
                    <a:lnTo>
                      <a:pt x="2" y="46"/>
                    </a:lnTo>
                    <a:lnTo>
                      <a:pt x="2" y="46"/>
                    </a:lnTo>
                    <a:lnTo>
                      <a:pt x="3" y="37"/>
                    </a:lnTo>
                    <a:lnTo>
                      <a:pt x="4" y="31"/>
                    </a:lnTo>
                    <a:lnTo>
                      <a:pt x="7" y="23"/>
                    </a:lnTo>
                    <a:lnTo>
                      <a:pt x="10" y="17"/>
                    </a:lnTo>
                    <a:lnTo>
                      <a:pt x="15" y="11"/>
                    </a:lnTo>
                    <a:lnTo>
                      <a:pt x="20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0"/>
                    </a:lnTo>
                    <a:lnTo>
                      <a:pt x="75" y="0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1"/>
                    </a:lnTo>
                    <a:lnTo>
                      <a:pt x="102" y="3"/>
                    </a:lnTo>
                    <a:lnTo>
                      <a:pt x="103" y="4"/>
                    </a:lnTo>
                    <a:lnTo>
                      <a:pt x="107" y="4"/>
                    </a:lnTo>
                    <a:lnTo>
                      <a:pt x="107" y="4"/>
                    </a:lnTo>
                    <a:lnTo>
                      <a:pt x="119" y="5"/>
                    </a:lnTo>
                    <a:lnTo>
                      <a:pt x="130" y="6"/>
                    </a:lnTo>
                    <a:lnTo>
                      <a:pt x="135" y="8"/>
                    </a:lnTo>
                    <a:lnTo>
                      <a:pt x="139" y="10"/>
                    </a:lnTo>
                    <a:lnTo>
                      <a:pt x="144" y="13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9" y="23"/>
                    </a:lnTo>
                    <a:lnTo>
                      <a:pt x="151" y="30"/>
                    </a:lnTo>
                    <a:lnTo>
                      <a:pt x="154" y="44"/>
                    </a:lnTo>
                    <a:lnTo>
                      <a:pt x="155" y="59"/>
                    </a:lnTo>
                    <a:lnTo>
                      <a:pt x="155" y="74"/>
                    </a:lnTo>
                    <a:lnTo>
                      <a:pt x="155" y="74"/>
                    </a:lnTo>
                    <a:lnTo>
                      <a:pt x="154" y="92"/>
                    </a:lnTo>
                    <a:lnTo>
                      <a:pt x="153" y="100"/>
                    </a:lnTo>
                    <a:lnTo>
                      <a:pt x="152" y="107"/>
                    </a:lnTo>
                    <a:lnTo>
                      <a:pt x="149" y="115"/>
                    </a:lnTo>
                    <a:lnTo>
                      <a:pt x="145" y="121"/>
                    </a:lnTo>
                    <a:lnTo>
                      <a:pt x="139" y="125"/>
                    </a:lnTo>
                    <a:lnTo>
                      <a:pt x="132" y="129"/>
                    </a:lnTo>
                    <a:lnTo>
                      <a:pt x="132" y="129"/>
                    </a:lnTo>
                    <a:lnTo>
                      <a:pt x="121" y="132"/>
                    </a:lnTo>
                    <a:lnTo>
                      <a:pt x="110" y="134"/>
                    </a:lnTo>
                    <a:lnTo>
                      <a:pt x="99" y="135"/>
                    </a:lnTo>
                    <a:lnTo>
                      <a:pt x="89" y="135"/>
                    </a:lnTo>
                    <a:lnTo>
                      <a:pt x="89" y="135"/>
                    </a:lnTo>
                    <a:close/>
                    <a:moveTo>
                      <a:pt x="85" y="37"/>
                    </a:moveTo>
                    <a:lnTo>
                      <a:pt x="85" y="37"/>
                    </a:lnTo>
                    <a:lnTo>
                      <a:pt x="61" y="37"/>
                    </a:lnTo>
                    <a:lnTo>
                      <a:pt x="61" y="37"/>
                    </a:lnTo>
                    <a:lnTo>
                      <a:pt x="41" y="38"/>
                    </a:lnTo>
                    <a:lnTo>
                      <a:pt x="39" y="41"/>
                    </a:lnTo>
                    <a:lnTo>
                      <a:pt x="39" y="41"/>
                    </a:lnTo>
                    <a:lnTo>
                      <a:pt x="38" y="43"/>
                    </a:lnTo>
                    <a:lnTo>
                      <a:pt x="38" y="44"/>
                    </a:lnTo>
                    <a:lnTo>
                      <a:pt x="38" y="44"/>
                    </a:lnTo>
                    <a:lnTo>
                      <a:pt x="37" y="52"/>
                    </a:lnTo>
                    <a:lnTo>
                      <a:pt x="37" y="61"/>
                    </a:lnTo>
                    <a:lnTo>
                      <a:pt x="37" y="61"/>
                    </a:lnTo>
                    <a:lnTo>
                      <a:pt x="37" y="68"/>
                    </a:lnTo>
                    <a:lnTo>
                      <a:pt x="37" y="68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9" y="87"/>
                    </a:lnTo>
                    <a:lnTo>
                      <a:pt x="42" y="91"/>
                    </a:lnTo>
                    <a:lnTo>
                      <a:pt x="42" y="91"/>
                    </a:lnTo>
                    <a:lnTo>
                      <a:pt x="45" y="94"/>
                    </a:lnTo>
                    <a:lnTo>
                      <a:pt x="48" y="96"/>
                    </a:lnTo>
                    <a:lnTo>
                      <a:pt x="59" y="99"/>
                    </a:lnTo>
                    <a:lnTo>
                      <a:pt x="69" y="100"/>
                    </a:lnTo>
                    <a:lnTo>
                      <a:pt x="79" y="100"/>
                    </a:lnTo>
                    <a:lnTo>
                      <a:pt x="79" y="100"/>
                    </a:lnTo>
                    <a:lnTo>
                      <a:pt x="98" y="99"/>
                    </a:lnTo>
                    <a:lnTo>
                      <a:pt x="113" y="97"/>
                    </a:lnTo>
                    <a:lnTo>
                      <a:pt x="118" y="96"/>
                    </a:lnTo>
                    <a:lnTo>
                      <a:pt x="118" y="92"/>
                    </a:lnTo>
                    <a:lnTo>
                      <a:pt x="118" y="92"/>
                    </a:lnTo>
                    <a:lnTo>
                      <a:pt x="120" y="81"/>
                    </a:lnTo>
                    <a:lnTo>
                      <a:pt x="120" y="70"/>
                    </a:lnTo>
                    <a:lnTo>
                      <a:pt x="120" y="59"/>
                    </a:lnTo>
                    <a:lnTo>
                      <a:pt x="118" y="46"/>
                    </a:lnTo>
                    <a:lnTo>
                      <a:pt x="118" y="41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00" y="40"/>
                    </a:lnTo>
                    <a:lnTo>
                      <a:pt x="96" y="40"/>
                    </a:lnTo>
                    <a:lnTo>
                      <a:pt x="96" y="40"/>
                    </a:lnTo>
                    <a:lnTo>
                      <a:pt x="92" y="39"/>
                    </a:lnTo>
                    <a:lnTo>
                      <a:pt x="89" y="37"/>
                    </a:lnTo>
                    <a:lnTo>
                      <a:pt x="88" y="37"/>
                    </a:lnTo>
                    <a:lnTo>
                      <a:pt x="85" y="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634"/>
              <p:cNvSpPr>
                <a:spLocks noEditPoints="1"/>
              </p:cNvSpPr>
              <p:nvPr/>
            </p:nvSpPr>
            <p:spPr bwMode="auto">
              <a:xfrm>
                <a:off x="6580188" y="4370388"/>
                <a:ext cx="80963" cy="71438"/>
              </a:xfrm>
              <a:custGeom>
                <a:avLst/>
                <a:gdLst/>
                <a:ahLst/>
                <a:cxnLst>
                  <a:cxn ang="0">
                    <a:pos x="88" y="135"/>
                  </a:cxn>
                  <a:cxn ang="0">
                    <a:pos x="77" y="135"/>
                  </a:cxn>
                  <a:cxn ang="0">
                    <a:pos x="65" y="134"/>
                  </a:cxn>
                  <a:cxn ang="0">
                    <a:pos x="45" y="133"/>
                  </a:cxn>
                  <a:cxn ang="0">
                    <a:pos x="29" y="130"/>
                  </a:cxn>
                  <a:cxn ang="0">
                    <a:pos x="17" y="123"/>
                  </a:cxn>
                  <a:cxn ang="0">
                    <a:pos x="9" y="115"/>
                  </a:cxn>
                  <a:cxn ang="0">
                    <a:pos x="6" y="107"/>
                  </a:cxn>
                  <a:cxn ang="0">
                    <a:pos x="1" y="92"/>
                  </a:cxn>
                  <a:cxn ang="0">
                    <a:pos x="0" y="65"/>
                  </a:cxn>
                  <a:cxn ang="0">
                    <a:pos x="1" y="46"/>
                  </a:cxn>
                  <a:cxn ang="0">
                    <a:pos x="2" y="37"/>
                  </a:cxn>
                  <a:cxn ang="0">
                    <a:pos x="7" y="23"/>
                  </a:cxn>
                  <a:cxn ang="0">
                    <a:pos x="15" y="11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0"/>
                  </a:cxn>
                  <a:cxn ang="0">
                    <a:pos x="93" y="1"/>
                  </a:cxn>
                  <a:cxn ang="0">
                    <a:pos x="102" y="3"/>
                  </a:cxn>
                  <a:cxn ang="0">
                    <a:pos x="107" y="4"/>
                  </a:cxn>
                  <a:cxn ang="0">
                    <a:pos x="118" y="5"/>
                  </a:cxn>
                  <a:cxn ang="0">
                    <a:pos x="135" y="8"/>
                  </a:cxn>
                  <a:cxn ang="0">
                    <a:pos x="143" y="13"/>
                  </a:cxn>
                  <a:cxn ang="0">
                    <a:pos x="146" y="17"/>
                  </a:cxn>
                  <a:cxn ang="0">
                    <a:pos x="152" y="30"/>
                  </a:cxn>
                  <a:cxn ang="0">
                    <a:pos x="155" y="59"/>
                  </a:cxn>
                  <a:cxn ang="0">
                    <a:pos x="155" y="74"/>
                  </a:cxn>
                  <a:cxn ang="0">
                    <a:pos x="154" y="100"/>
                  </a:cxn>
                  <a:cxn ang="0">
                    <a:pos x="149" y="115"/>
                  </a:cxn>
                  <a:cxn ang="0">
                    <a:pos x="139" y="125"/>
                  </a:cxn>
                  <a:cxn ang="0">
                    <a:pos x="132" y="129"/>
                  </a:cxn>
                  <a:cxn ang="0">
                    <a:pos x="110" y="134"/>
                  </a:cxn>
                  <a:cxn ang="0">
                    <a:pos x="88" y="135"/>
                  </a:cxn>
                  <a:cxn ang="0">
                    <a:pos x="85" y="37"/>
                  </a:cxn>
                  <a:cxn ang="0">
                    <a:pos x="60" y="37"/>
                  </a:cxn>
                  <a:cxn ang="0">
                    <a:pos x="41" y="38"/>
                  </a:cxn>
                  <a:cxn ang="0">
                    <a:pos x="40" y="41"/>
                  </a:cxn>
                  <a:cxn ang="0">
                    <a:pos x="38" y="44"/>
                  </a:cxn>
                  <a:cxn ang="0">
                    <a:pos x="37" y="52"/>
                  </a:cxn>
                  <a:cxn ang="0">
                    <a:pos x="37" y="61"/>
                  </a:cxn>
                  <a:cxn ang="0">
                    <a:pos x="38" y="68"/>
                  </a:cxn>
                  <a:cxn ang="0">
                    <a:pos x="38" y="81"/>
                  </a:cxn>
                  <a:cxn ang="0">
                    <a:pos x="42" y="91"/>
                  </a:cxn>
                  <a:cxn ang="0">
                    <a:pos x="45" y="94"/>
                  </a:cxn>
                  <a:cxn ang="0">
                    <a:pos x="58" y="99"/>
                  </a:cxn>
                  <a:cxn ang="0">
                    <a:pos x="79" y="100"/>
                  </a:cxn>
                  <a:cxn ang="0">
                    <a:pos x="98" y="99"/>
                  </a:cxn>
                  <a:cxn ang="0">
                    <a:pos x="117" y="96"/>
                  </a:cxn>
                  <a:cxn ang="0">
                    <a:pos x="117" y="92"/>
                  </a:cxn>
                  <a:cxn ang="0">
                    <a:pos x="120" y="70"/>
                  </a:cxn>
                  <a:cxn ang="0">
                    <a:pos x="118" y="46"/>
                  </a:cxn>
                  <a:cxn ang="0">
                    <a:pos x="112" y="41"/>
                  </a:cxn>
                  <a:cxn ang="0">
                    <a:pos x="100" y="40"/>
                  </a:cxn>
                  <a:cxn ang="0">
                    <a:pos x="97" y="40"/>
                  </a:cxn>
                  <a:cxn ang="0">
                    <a:pos x="88" y="37"/>
                  </a:cxn>
                  <a:cxn ang="0">
                    <a:pos x="85" y="37"/>
                  </a:cxn>
                </a:cxnLst>
                <a:rect l="0" t="0" r="r" b="b"/>
                <a:pathLst>
                  <a:path w="155" h="135">
                    <a:moveTo>
                      <a:pt x="88" y="135"/>
                    </a:moveTo>
                    <a:lnTo>
                      <a:pt x="88" y="135"/>
                    </a:lnTo>
                    <a:lnTo>
                      <a:pt x="77" y="135"/>
                    </a:lnTo>
                    <a:lnTo>
                      <a:pt x="77" y="135"/>
                    </a:lnTo>
                    <a:lnTo>
                      <a:pt x="65" y="134"/>
                    </a:lnTo>
                    <a:lnTo>
                      <a:pt x="65" y="134"/>
                    </a:lnTo>
                    <a:lnTo>
                      <a:pt x="54" y="134"/>
                    </a:lnTo>
                    <a:lnTo>
                      <a:pt x="45" y="133"/>
                    </a:lnTo>
                    <a:lnTo>
                      <a:pt x="37" y="132"/>
                    </a:lnTo>
                    <a:lnTo>
                      <a:pt x="29" y="130"/>
                    </a:lnTo>
                    <a:lnTo>
                      <a:pt x="23" y="127"/>
                    </a:lnTo>
                    <a:lnTo>
                      <a:pt x="17" y="123"/>
                    </a:lnTo>
                    <a:lnTo>
                      <a:pt x="13" y="119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6" y="107"/>
                    </a:lnTo>
                    <a:lnTo>
                      <a:pt x="2" y="100"/>
                    </a:lnTo>
                    <a:lnTo>
                      <a:pt x="1" y="92"/>
                    </a:lnTo>
                    <a:lnTo>
                      <a:pt x="0" y="82"/>
                    </a:lnTo>
                    <a:lnTo>
                      <a:pt x="0" y="65"/>
                    </a:lnTo>
                    <a:lnTo>
                      <a:pt x="1" y="48"/>
                    </a:lnTo>
                    <a:lnTo>
                      <a:pt x="1" y="46"/>
                    </a:lnTo>
                    <a:lnTo>
                      <a:pt x="1" y="46"/>
                    </a:lnTo>
                    <a:lnTo>
                      <a:pt x="2" y="37"/>
                    </a:lnTo>
                    <a:lnTo>
                      <a:pt x="4" y="31"/>
                    </a:lnTo>
                    <a:lnTo>
                      <a:pt x="7" y="23"/>
                    </a:lnTo>
                    <a:lnTo>
                      <a:pt x="10" y="17"/>
                    </a:lnTo>
                    <a:lnTo>
                      <a:pt x="15" y="11"/>
                    </a:lnTo>
                    <a:lnTo>
                      <a:pt x="21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0"/>
                    </a:lnTo>
                    <a:lnTo>
                      <a:pt x="75" y="0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1"/>
                    </a:lnTo>
                    <a:lnTo>
                      <a:pt x="102" y="3"/>
                    </a:lnTo>
                    <a:lnTo>
                      <a:pt x="104" y="4"/>
                    </a:lnTo>
                    <a:lnTo>
                      <a:pt x="107" y="4"/>
                    </a:lnTo>
                    <a:lnTo>
                      <a:pt x="107" y="4"/>
                    </a:lnTo>
                    <a:lnTo>
                      <a:pt x="118" y="5"/>
                    </a:lnTo>
                    <a:lnTo>
                      <a:pt x="130" y="6"/>
                    </a:lnTo>
                    <a:lnTo>
                      <a:pt x="135" y="8"/>
                    </a:lnTo>
                    <a:lnTo>
                      <a:pt x="139" y="10"/>
                    </a:lnTo>
                    <a:lnTo>
                      <a:pt x="143" y="13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9" y="23"/>
                    </a:lnTo>
                    <a:lnTo>
                      <a:pt x="152" y="30"/>
                    </a:lnTo>
                    <a:lnTo>
                      <a:pt x="154" y="44"/>
                    </a:lnTo>
                    <a:lnTo>
                      <a:pt x="155" y="59"/>
                    </a:lnTo>
                    <a:lnTo>
                      <a:pt x="155" y="74"/>
                    </a:lnTo>
                    <a:lnTo>
                      <a:pt x="155" y="74"/>
                    </a:lnTo>
                    <a:lnTo>
                      <a:pt x="155" y="92"/>
                    </a:lnTo>
                    <a:lnTo>
                      <a:pt x="154" y="100"/>
                    </a:lnTo>
                    <a:lnTo>
                      <a:pt x="152" y="107"/>
                    </a:lnTo>
                    <a:lnTo>
                      <a:pt x="149" y="115"/>
                    </a:lnTo>
                    <a:lnTo>
                      <a:pt x="144" y="121"/>
                    </a:lnTo>
                    <a:lnTo>
                      <a:pt x="139" y="125"/>
                    </a:lnTo>
                    <a:lnTo>
                      <a:pt x="132" y="129"/>
                    </a:lnTo>
                    <a:lnTo>
                      <a:pt x="132" y="129"/>
                    </a:lnTo>
                    <a:lnTo>
                      <a:pt x="122" y="132"/>
                    </a:lnTo>
                    <a:lnTo>
                      <a:pt x="110" y="134"/>
                    </a:lnTo>
                    <a:lnTo>
                      <a:pt x="99" y="135"/>
                    </a:lnTo>
                    <a:lnTo>
                      <a:pt x="88" y="135"/>
                    </a:lnTo>
                    <a:lnTo>
                      <a:pt x="88" y="135"/>
                    </a:lnTo>
                    <a:close/>
                    <a:moveTo>
                      <a:pt x="85" y="37"/>
                    </a:moveTo>
                    <a:lnTo>
                      <a:pt x="85" y="37"/>
                    </a:lnTo>
                    <a:lnTo>
                      <a:pt x="60" y="37"/>
                    </a:lnTo>
                    <a:lnTo>
                      <a:pt x="60" y="37"/>
                    </a:lnTo>
                    <a:lnTo>
                      <a:pt x="41" y="38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38" y="43"/>
                    </a:lnTo>
                    <a:lnTo>
                      <a:pt x="38" y="44"/>
                    </a:lnTo>
                    <a:lnTo>
                      <a:pt x="38" y="44"/>
                    </a:lnTo>
                    <a:lnTo>
                      <a:pt x="37" y="52"/>
                    </a:lnTo>
                    <a:lnTo>
                      <a:pt x="37" y="61"/>
                    </a:lnTo>
                    <a:lnTo>
                      <a:pt x="37" y="61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81"/>
                    </a:lnTo>
                    <a:lnTo>
                      <a:pt x="38" y="81"/>
                    </a:lnTo>
                    <a:lnTo>
                      <a:pt x="39" y="87"/>
                    </a:lnTo>
                    <a:lnTo>
                      <a:pt x="42" y="91"/>
                    </a:lnTo>
                    <a:lnTo>
                      <a:pt x="42" y="91"/>
                    </a:lnTo>
                    <a:lnTo>
                      <a:pt x="45" y="94"/>
                    </a:lnTo>
                    <a:lnTo>
                      <a:pt x="49" y="96"/>
                    </a:lnTo>
                    <a:lnTo>
                      <a:pt x="58" y="99"/>
                    </a:lnTo>
                    <a:lnTo>
                      <a:pt x="69" y="100"/>
                    </a:lnTo>
                    <a:lnTo>
                      <a:pt x="79" y="100"/>
                    </a:lnTo>
                    <a:lnTo>
                      <a:pt x="79" y="100"/>
                    </a:lnTo>
                    <a:lnTo>
                      <a:pt x="98" y="99"/>
                    </a:lnTo>
                    <a:lnTo>
                      <a:pt x="113" y="97"/>
                    </a:lnTo>
                    <a:lnTo>
                      <a:pt x="117" y="96"/>
                    </a:lnTo>
                    <a:lnTo>
                      <a:pt x="117" y="92"/>
                    </a:lnTo>
                    <a:lnTo>
                      <a:pt x="117" y="92"/>
                    </a:lnTo>
                    <a:lnTo>
                      <a:pt x="120" y="81"/>
                    </a:lnTo>
                    <a:lnTo>
                      <a:pt x="120" y="70"/>
                    </a:lnTo>
                    <a:lnTo>
                      <a:pt x="120" y="59"/>
                    </a:lnTo>
                    <a:lnTo>
                      <a:pt x="118" y="46"/>
                    </a:lnTo>
                    <a:lnTo>
                      <a:pt x="117" y="41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00" y="40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93" y="39"/>
                    </a:lnTo>
                    <a:lnTo>
                      <a:pt x="88" y="37"/>
                    </a:lnTo>
                    <a:lnTo>
                      <a:pt x="87" y="37"/>
                    </a:lnTo>
                    <a:lnTo>
                      <a:pt x="85" y="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635"/>
              <p:cNvSpPr>
                <a:spLocks noEditPoints="1"/>
              </p:cNvSpPr>
              <p:nvPr/>
            </p:nvSpPr>
            <p:spPr bwMode="auto">
              <a:xfrm>
                <a:off x="6375400" y="4459288"/>
                <a:ext cx="77788" cy="73025"/>
              </a:xfrm>
              <a:custGeom>
                <a:avLst/>
                <a:gdLst/>
                <a:ahLst/>
                <a:cxnLst>
                  <a:cxn ang="0">
                    <a:pos x="71" y="138"/>
                  </a:cxn>
                  <a:cxn ang="0">
                    <a:pos x="48" y="137"/>
                  </a:cxn>
                  <a:cxn ang="0">
                    <a:pos x="28" y="132"/>
                  </a:cxn>
                  <a:cxn ang="0">
                    <a:pos x="20" y="129"/>
                  </a:cxn>
                  <a:cxn ang="0">
                    <a:pos x="10" y="119"/>
                  </a:cxn>
                  <a:cxn ang="0">
                    <a:pos x="4" y="104"/>
                  </a:cxn>
                  <a:cxn ang="0">
                    <a:pos x="1" y="80"/>
                  </a:cxn>
                  <a:cxn ang="0">
                    <a:pos x="1" y="75"/>
                  </a:cxn>
                  <a:cxn ang="0">
                    <a:pos x="0" y="48"/>
                  </a:cxn>
                  <a:cxn ang="0">
                    <a:pos x="4" y="22"/>
                  </a:cxn>
                  <a:cxn ang="0">
                    <a:pos x="6" y="17"/>
                  </a:cxn>
                  <a:cxn ang="0">
                    <a:pos x="12" y="9"/>
                  </a:cxn>
                  <a:cxn ang="0">
                    <a:pos x="22" y="4"/>
                  </a:cxn>
                  <a:cxn ang="0">
                    <a:pos x="35" y="0"/>
                  </a:cxn>
                  <a:cxn ang="0">
                    <a:pos x="43" y="0"/>
                  </a:cxn>
                  <a:cxn ang="0">
                    <a:pos x="74" y="3"/>
                  </a:cxn>
                  <a:cxn ang="0">
                    <a:pos x="88" y="5"/>
                  </a:cxn>
                  <a:cxn ang="0">
                    <a:pos x="99" y="6"/>
                  </a:cxn>
                  <a:cxn ang="0">
                    <a:pos x="109" y="8"/>
                  </a:cxn>
                  <a:cxn ang="0">
                    <a:pos x="111" y="8"/>
                  </a:cxn>
                  <a:cxn ang="0">
                    <a:pos x="116" y="9"/>
                  </a:cxn>
                  <a:cxn ang="0">
                    <a:pos x="123" y="12"/>
                  </a:cxn>
                  <a:cxn ang="0">
                    <a:pos x="134" y="18"/>
                  </a:cxn>
                  <a:cxn ang="0">
                    <a:pos x="142" y="26"/>
                  </a:cxn>
                  <a:cxn ang="0">
                    <a:pos x="146" y="37"/>
                  </a:cxn>
                  <a:cxn ang="0">
                    <a:pos x="146" y="44"/>
                  </a:cxn>
                  <a:cxn ang="0">
                    <a:pos x="147" y="63"/>
                  </a:cxn>
                  <a:cxn ang="0">
                    <a:pos x="147" y="90"/>
                  </a:cxn>
                  <a:cxn ang="0">
                    <a:pos x="143" y="114"/>
                  </a:cxn>
                  <a:cxn ang="0">
                    <a:pos x="140" y="122"/>
                  </a:cxn>
                  <a:cxn ang="0">
                    <a:pos x="129" y="131"/>
                  </a:cxn>
                  <a:cxn ang="0">
                    <a:pos x="115" y="136"/>
                  </a:cxn>
                  <a:cxn ang="0">
                    <a:pos x="90" y="138"/>
                  </a:cxn>
                  <a:cxn ang="0">
                    <a:pos x="71" y="138"/>
                  </a:cxn>
                  <a:cxn ang="0">
                    <a:pos x="37" y="65"/>
                  </a:cxn>
                  <a:cxn ang="0">
                    <a:pos x="37" y="79"/>
                  </a:cxn>
                  <a:cxn ang="0">
                    <a:pos x="39" y="95"/>
                  </a:cxn>
                  <a:cxn ang="0">
                    <a:pos x="40" y="97"/>
                  </a:cxn>
                  <a:cxn ang="0">
                    <a:pos x="47" y="101"/>
                  </a:cxn>
                  <a:cxn ang="0">
                    <a:pos x="60" y="103"/>
                  </a:cxn>
                  <a:cxn ang="0">
                    <a:pos x="80" y="102"/>
                  </a:cxn>
                  <a:cxn ang="0">
                    <a:pos x="95" y="101"/>
                  </a:cxn>
                  <a:cxn ang="0">
                    <a:pos x="100" y="101"/>
                  </a:cxn>
                  <a:cxn ang="0">
                    <a:pos x="99" y="100"/>
                  </a:cxn>
                  <a:cxn ang="0">
                    <a:pos x="110" y="98"/>
                  </a:cxn>
                  <a:cxn ang="0">
                    <a:pos x="105" y="44"/>
                  </a:cxn>
                  <a:cxn ang="0">
                    <a:pos x="101" y="42"/>
                  </a:cxn>
                  <a:cxn ang="0">
                    <a:pos x="99" y="41"/>
                  </a:cxn>
                  <a:cxn ang="0">
                    <a:pos x="69" y="40"/>
                  </a:cxn>
                  <a:cxn ang="0">
                    <a:pos x="37" y="38"/>
                  </a:cxn>
                </a:cxnLst>
                <a:rect l="0" t="0" r="r" b="b"/>
                <a:pathLst>
                  <a:path w="147" h="138">
                    <a:moveTo>
                      <a:pt x="71" y="138"/>
                    </a:moveTo>
                    <a:lnTo>
                      <a:pt x="71" y="138"/>
                    </a:lnTo>
                    <a:lnTo>
                      <a:pt x="59" y="138"/>
                    </a:lnTo>
                    <a:lnTo>
                      <a:pt x="48" y="137"/>
                    </a:lnTo>
                    <a:lnTo>
                      <a:pt x="37" y="135"/>
                    </a:lnTo>
                    <a:lnTo>
                      <a:pt x="28" y="132"/>
                    </a:lnTo>
                    <a:lnTo>
                      <a:pt x="28" y="132"/>
                    </a:lnTo>
                    <a:lnTo>
                      <a:pt x="20" y="129"/>
                    </a:lnTo>
                    <a:lnTo>
                      <a:pt x="14" y="124"/>
                    </a:lnTo>
                    <a:lnTo>
                      <a:pt x="10" y="119"/>
                    </a:lnTo>
                    <a:lnTo>
                      <a:pt x="7" y="111"/>
                    </a:lnTo>
                    <a:lnTo>
                      <a:pt x="4" y="104"/>
                    </a:lnTo>
                    <a:lnTo>
                      <a:pt x="3" y="97"/>
                    </a:lnTo>
                    <a:lnTo>
                      <a:pt x="1" y="80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0" y="62"/>
                    </a:lnTo>
                    <a:lnTo>
                      <a:pt x="0" y="48"/>
                    </a:lnTo>
                    <a:lnTo>
                      <a:pt x="1" y="35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6" y="17"/>
                    </a:lnTo>
                    <a:lnTo>
                      <a:pt x="8" y="13"/>
                    </a:lnTo>
                    <a:lnTo>
                      <a:pt x="12" y="9"/>
                    </a:lnTo>
                    <a:lnTo>
                      <a:pt x="16" y="6"/>
                    </a:lnTo>
                    <a:lnTo>
                      <a:pt x="22" y="4"/>
                    </a:lnTo>
                    <a:lnTo>
                      <a:pt x="28" y="2"/>
                    </a:lnTo>
                    <a:lnTo>
                      <a:pt x="35" y="0"/>
                    </a:lnTo>
                    <a:lnTo>
                      <a:pt x="43" y="0"/>
                    </a:lnTo>
                    <a:lnTo>
                      <a:pt x="43" y="0"/>
                    </a:lnTo>
                    <a:lnTo>
                      <a:pt x="59" y="2"/>
                    </a:lnTo>
                    <a:lnTo>
                      <a:pt x="74" y="3"/>
                    </a:lnTo>
                    <a:lnTo>
                      <a:pt x="74" y="3"/>
                    </a:lnTo>
                    <a:lnTo>
                      <a:pt x="88" y="5"/>
                    </a:lnTo>
                    <a:lnTo>
                      <a:pt x="99" y="6"/>
                    </a:lnTo>
                    <a:lnTo>
                      <a:pt x="99" y="6"/>
                    </a:lnTo>
                    <a:lnTo>
                      <a:pt x="104" y="6"/>
                    </a:lnTo>
                    <a:lnTo>
                      <a:pt x="109" y="8"/>
                    </a:lnTo>
                    <a:lnTo>
                      <a:pt x="110" y="8"/>
                    </a:lnTo>
                    <a:lnTo>
                      <a:pt x="111" y="8"/>
                    </a:lnTo>
                    <a:lnTo>
                      <a:pt x="111" y="8"/>
                    </a:lnTo>
                    <a:lnTo>
                      <a:pt x="116" y="9"/>
                    </a:lnTo>
                    <a:lnTo>
                      <a:pt x="116" y="9"/>
                    </a:lnTo>
                    <a:lnTo>
                      <a:pt x="123" y="12"/>
                    </a:lnTo>
                    <a:lnTo>
                      <a:pt x="129" y="14"/>
                    </a:lnTo>
                    <a:lnTo>
                      <a:pt x="134" y="18"/>
                    </a:lnTo>
                    <a:lnTo>
                      <a:pt x="139" y="22"/>
                    </a:lnTo>
                    <a:lnTo>
                      <a:pt x="142" y="26"/>
                    </a:lnTo>
                    <a:lnTo>
                      <a:pt x="145" y="32"/>
                    </a:lnTo>
                    <a:lnTo>
                      <a:pt x="146" y="37"/>
                    </a:lnTo>
                    <a:lnTo>
                      <a:pt x="146" y="44"/>
                    </a:lnTo>
                    <a:lnTo>
                      <a:pt x="146" y="44"/>
                    </a:lnTo>
                    <a:lnTo>
                      <a:pt x="147" y="63"/>
                    </a:lnTo>
                    <a:lnTo>
                      <a:pt x="147" y="63"/>
                    </a:lnTo>
                    <a:lnTo>
                      <a:pt x="147" y="76"/>
                    </a:lnTo>
                    <a:lnTo>
                      <a:pt x="147" y="90"/>
                    </a:lnTo>
                    <a:lnTo>
                      <a:pt x="146" y="102"/>
                    </a:lnTo>
                    <a:lnTo>
                      <a:pt x="143" y="114"/>
                    </a:lnTo>
                    <a:lnTo>
                      <a:pt x="143" y="114"/>
                    </a:lnTo>
                    <a:lnTo>
                      <a:pt x="140" y="122"/>
                    </a:lnTo>
                    <a:lnTo>
                      <a:pt x="134" y="127"/>
                    </a:lnTo>
                    <a:lnTo>
                      <a:pt x="129" y="131"/>
                    </a:lnTo>
                    <a:lnTo>
                      <a:pt x="123" y="134"/>
                    </a:lnTo>
                    <a:lnTo>
                      <a:pt x="115" y="136"/>
                    </a:lnTo>
                    <a:lnTo>
                      <a:pt x="108" y="137"/>
                    </a:lnTo>
                    <a:lnTo>
                      <a:pt x="90" y="138"/>
                    </a:lnTo>
                    <a:lnTo>
                      <a:pt x="90" y="138"/>
                    </a:lnTo>
                    <a:lnTo>
                      <a:pt x="71" y="138"/>
                    </a:lnTo>
                    <a:lnTo>
                      <a:pt x="71" y="138"/>
                    </a:lnTo>
                    <a:close/>
                    <a:moveTo>
                      <a:pt x="37" y="65"/>
                    </a:moveTo>
                    <a:lnTo>
                      <a:pt x="37" y="65"/>
                    </a:lnTo>
                    <a:lnTo>
                      <a:pt x="37" y="79"/>
                    </a:lnTo>
                    <a:lnTo>
                      <a:pt x="38" y="88"/>
                    </a:lnTo>
                    <a:lnTo>
                      <a:pt x="39" y="95"/>
                    </a:lnTo>
                    <a:lnTo>
                      <a:pt x="39" y="95"/>
                    </a:lnTo>
                    <a:lnTo>
                      <a:pt x="40" y="97"/>
                    </a:lnTo>
                    <a:lnTo>
                      <a:pt x="42" y="99"/>
                    </a:lnTo>
                    <a:lnTo>
                      <a:pt x="47" y="101"/>
                    </a:lnTo>
                    <a:lnTo>
                      <a:pt x="54" y="103"/>
                    </a:lnTo>
                    <a:lnTo>
                      <a:pt x="60" y="103"/>
                    </a:lnTo>
                    <a:lnTo>
                      <a:pt x="60" y="103"/>
                    </a:lnTo>
                    <a:lnTo>
                      <a:pt x="80" y="102"/>
                    </a:lnTo>
                    <a:lnTo>
                      <a:pt x="80" y="102"/>
                    </a:lnTo>
                    <a:lnTo>
                      <a:pt x="95" y="101"/>
                    </a:lnTo>
                    <a:lnTo>
                      <a:pt x="95" y="101"/>
                    </a:lnTo>
                    <a:lnTo>
                      <a:pt x="100" y="101"/>
                    </a:lnTo>
                    <a:lnTo>
                      <a:pt x="100" y="101"/>
                    </a:lnTo>
                    <a:lnTo>
                      <a:pt x="99" y="100"/>
                    </a:lnTo>
                    <a:lnTo>
                      <a:pt x="98" y="98"/>
                    </a:lnTo>
                    <a:lnTo>
                      <a:pt x="110" y="98"/>
                    </a:lnTo>
                    <a:lnTo>
                      <a:pt x="110" y="45"/>
                    </a:lnTo>
                    <a:lnTo>
                      <a:pt x="105" y="44"/>
                    </a:lnTo>
                    <a:lnTo>
                      <a:pt x="105" y="44"/>
                    </a:lnTo>
                    <a:lnTo>
                      <a:pt x="101" y="42"/>
                    </a:lnTo>
                    <a:lnTo>
                      <a:pt x="100" y="41"/>
                    </a:lnTo>
                    <a:lnTo>
                      <a:pt x="99" y="41"/>
                    </a:lnTo>
                    <a:lnTo>
                      <a:pt x="99" y="41"/>
                    </a:lnTo>
                    <a:lnTo>
                      <a:pt x="69" y="40"/>
                    </a:lnTo>
                    <a:lnTo>
                      <a:pt x="43" y="39"/>
                    </a:lnTo>
                    <a:lnTo>
                      <a:pt x="37" y="38"/>
                    </a:lnTo>
                    <a:lnTo>
                      <a:pt x="37" y="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636"/>
              <p:cNvSpPr>
                <a:spLocks noEditPoints="1"/>
              </p:cNvSpPr>
              <p:nvPr/>
            </p:nvSpPr>
            <p:spPr bwMode="auto">
              <a:xfrm>
                <a:off x="6477000" y="4462463"/>
                <a:ext cx="80963" cy="71438"/>
              </a:xfrm>
              <a:custGeom>
                <a:avLst/>
                <a:gdLst/>
                <a:ahLst/>
                <a:cxnLst>
                  <a:cxn ang="0">
                    <a:pos x="89" y="135"/>
                  </a:cxn>
                  <a:cxn ang="0">
                    <a:pos x="76" y="135"/>
                  </a:cxn>
                  <a:cxn ang="0">
                    <a:pos x="65" y="135"/>
                  </a:cxn>
                  <a:cxn ang="0">
                    <a:pos x="45" y="134"/>
                  </a:cxn>
                  <a:cxn ang="0">
                    <a:pos x="29" y="130"/>
                  </a:cxn>
                  <a:cxn ang="0">
                    <a:pos x="17" y="124"/>
                  </a:cxn>
                  <a:cxn ang="0">
                    <a:pos x="9" y="115"/>
                  </a:cxn>
                  <a:cxn ang="0">
                    <a:pos x="5" y="108"/>
                  </a:cxn>
                  <a:cxn ang="0">
                    <a:pos x="0" y="92"/>
                  </a:cxn>
                  <a:cxn ang="0">
                    <a:pos x="0" y="65"/>
                  </a:cxn>
                  <a:cxn ang="0">
                    <a:pos x="2" y="46"/>
                  </a:cxn>
                  <a:cxn ang="0">
                    <a:pos x="3" y="37"/>
                  </a:cxn>
                  <a:cxn ang="0">
                    <a:pos x="7" y="24"/>
                  </a:cxn>
                  <a:cxn ang="0">
                    <a:pos x="15" y="11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1"/>
                  </a:cxn>
                  <a:cxn ang="0">
                    <a:pos x="93" y="1"/>
                  </a:cxn>
                  <a:cxn ang="0">
                    <a:pos x="102" y="4"/>
                  </a:cxn>
                  <a:cxn ang="0">
                    <a:pos x="107" y="5"/>
                  </a:cxn>
                  <a:cxn ang="0">
                    <a:pos x="119" y="5"/>
                  </a:cxn>
                  <a:cxn ang="0">
                    <a:pos x="135" y="8"/>
                  </a:cxn>
                  <a:cxn ang="0">
                    <a:pos x="144" y="13"/>
                  </a:cxn>
                  <a:cxn ang="0">
                    <a:pos x="146" y="17"/>
                  </a:cxn>
                  <a:cxn ang="0">
                    <a:pos x="151" y="31"/>
                  </a:cxn>
                  <a:cxn ang="0">
                    <a:pos x="155" y="60"/>
                  </a:cxn>
                  <a:cxn ang="0">
                    <a:pos x="155" y="74"/>
                  </a:cxn>
                  <a:cxn ang="0">
                    <a:pos x="153" y="100"/>
                  </a:cxn>
                  <a:cxn ang="0">
                    <a:pos x="149" y="115"/>
                  </a:cxn>
                  <a:cxn ang="0">
                    <a:pos x="139" y="126"/>
                  </a:cxn>
                  <a:cxn ang="0">
                    <a:pos x="132" y="129"/>
                  </a:cxn>
                  <a:cxn ang="0">
                    <a:pos x="110" y="134"/>
                  </a:cxn>
                  <a:cxn ang="0">
                    <a:pos x="89" y="135"/>
                  </a:cxn>
                  <a:cxn ang="0">
                    <a:pos x="85" y="37"/>
                  </a:cxn>
                  <a:cxn ang="0">
                    <a:pos x="61" y="38"/>
                  </a:cxn>
                  <a:cxn ang="0">
                    <a:pos x="41" y="38"/>
                  </a:cxn>
                  <a:cxn ang="0">
                    <a:pos x="39" y="41"/>
                  </a:cxn>
                  <a:cxn ang="0">
                    <a:pos x="38" y="45"/>
                  </a:cxn>
                  <a:cxn ang="0">
                    <a:pos x="37" y="53"/>
                  </a:cxn>
                  <a:cxn ang="0">
                    <a:pos x="37" y="61"/>
                  </a:cxn>
                  <a:cxn ang="0">
                    <a:pos x="37" y="68"/>
                  </a:cxn>
                  <a:cxn ang="0">
                    <a:pos x="38" y="83"/>
                  </a:cxn>
                  <a:cxn ang="0">
                    <a:pos x="42" y="92"/>
                  </a:cxn>
                  <a:cxn ang="0">
                    <a:pos x="45" y="94"/>
                  </a:cxn>
                  <a:cxn ang="0">
                    <a:pos x="59" y="99"/>
                  </a:cxn>
                  <a:cxn ang="0">
                    <a:pos x="79" y="101"/>
                  </a:cxn>
                  <a:cxn ang="0">
                    <a:pos x="98" y="100"/>
                  </a:cxn>
                  <a:cxn ang="0">
                    <a:pos x="118" y="96"/>
                  </a:cxn>
                  <a:cxn ang="0">
                    <a:pos x="118" y="93"/>
                  </a:cxn>
                  <a:cxn ang="0">
                    <a:pos x="120" y="71"/>
                  </a:cxn>
                  <a:cxn ang="0">
                    <a:pos x="118" y="46"/>
                  </a:cxn>
                  <a:cxn ang="0">
                    <a:pos x="112" y="41"/>
                  </a:cxn>
                  <a:cxn ang="0">
                    <a:pos x="100" y="40"/>
                  </a:cxn>
                  <a:cxn ang="0">
                    <a:pos x="96" y="40"/>
                  </a:cxn>
                  <a:cxn ang="0">
                    <a:pos x="89" y="38"/>
                  </a:cxn>
                  <a:cxn ang="0">
                    <a:pos x="85" y="37"/>
                  </a:cxn>
                </a:cxnLst>
                <a:rect l="0" t="0" r="r" b="b"/>
                <a:pathLst>
                  <a:path w="155" h="135">
                    <a:moveTo>
                      <a:pt x="89" y="135"/>
                    </a:moveTo>
                    <a:lnTo>
                      <a:pt x="89" y="135"/>
                    </a:lnTo>
                    <a:lnTo>
                      <a:pt x="76" y="135"/>
                    </a:lnTo>
                    <a:lnTo>
                      <a:pt x="76" y="135"/>
                    </a:lnTo>
                    <a:lnTo>
                      <a:pt x="65" y="135"/>
                    </a:lnTo>
                    <a:lnTo>
                      <a:pt x="65" y="135"/>
                    </a:lnTo>
                    <a:lnTo>
                      <a:pt x="54" y="134"/>
                    </a:lnTo>
                    <a:lnTo>
                      <a:pt x="45" y="134"/>
                    </a:lnTo>
                    <a:lnTo>
                      <a:pt x="37" y="132"/>
                    </a:lnTo>
                    <a:lnTo>
                      <a:pt x="29" y="130"/>
                    </a:lnTo>
                    <a:lnTo>
                      <a:pt x="22" y="127"/>
                    </a:lnTo>
                    <a:lnTo>
                      <a:pt x="17" y="124"/>
                    </a:lnTo>
                    <a:lnTo>
                      <a:pt x="12" y="120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5" y="108"/>
                    </a:lnTo>
                    <a:lnTo>
                      <a:pt x="3" y="100"/>
                    </a:lnTo>
                    <a:lnTo>
                      <a:pt x="0" y="92"/>
                    </a:lnTo>
                    <a:lnTo>
                      <a:pt x="0" y="84"/>
                    </a:lnTo>
                    <a:lnTo>
                      <a:pt x="0" y="65"/>
                    </a:lnTo>
                    <a:lnTo>
                      <a:pt x="2" y="48"/>
                    </a:lnTo>
                    <a:lnTo>
                      <a:pt x="2" y="46"/>
                    </a:lnTo>
                    <a:lnTo>
                      <a:pt x="2" y="46"/>
                    </a:lnTo>
                    <a:lnTo>
                      <a:pt x="3" y="37"/>
                    </a:lnTo>
                    <a:lnTo>
                      <a:pt x="4" y="31"/>
                    </a:lnTo>
                    <a:lnTo>
                      <a:pt x="7" y="24"/>
                    </a:lnTo>
                    <a:lnTo>
                      <a:pt x="10" y="17"/>
                    </a:lnTo>
                    <a:lnTo>
                      <a:pt x="15" y="11"/>
                    </a:lnTo>
                    <a:lnTo>
                      <a:pt x="20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2"/>
                    </a:lnTo>
                    <a:lnTo>
                      <a:pt x="102" y="4"/>
                    </a:lnTo>
                    <a:lnTo>
                      <a:pt x="103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19" y="5"/>
                    </a:lnTo>
                    <a:lnTo>
                      <a:pt x="130" y="7"/>
                    </a:lnTo>
                    <a:lnTo>
                      <a:pt x="135" y="8"/>
                    </a:lnTo>
                    <a:lnTo>
                      <a:pt x="139" y="10"/>
                    </a:lnTo>
                    <a:lnTo>
                      <a:pt x="144" y="13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9" y="24"/>
                    </a:lnTo>
                    <a:lnTo>
                      <a:pt x="151" y="31"/>
                    </a:lnTo>
                    <a:lnTo>
                      <a:pt x="154" y="44"/>
                    </a:lnTo>
                    <a:lnTo>
                      <a:pt x="155" y="60"/>
                    </a:lnTo>
                    <a:lnTo>
                      <a:pt x="155" y="74"/>
                    </a:lnTo>
                    <a:lnTo>
                      <a:pt x="155" y="74"/>
                    </a:lnTo>
                    <a:lnTo>
                      <a:pt x="154" y="92"/>
                    </a:lnTo>
                    <a:lnTo>
                      <a:pt x="153" y="100"/>
                    </a:lnTo>
                    <a:lnTo>
                      <a:pt x="152" y="107"/>
                    </a:lnTo>
                    <a:lnTo>
                      <a:pt x="149" y="115"/>
                    </a:lnTo>
                    <a:lnTo>
                      <a:pt x="145" y="121"/>
                    </a:lnTo>
                    <a:lnTo>
                      <a:pt x="139" y="126"/>
                    </a:lnTo>
                    <a:lnTo>
                      <a:pt x="132" y="129"/>
                    </a:lnTo>
                    <a:lnTo>
                      <a:pt x="132" y="129"/>
                    </a:lnTo>
                    <a:lnTo>
                      <a:pt x="121" y="132"/>
                    </a:lnTo>
                    <a:lnTo>
                      <a:pt x="110" y="134"/>
                    </a:lnTo>
                    <a:lnTo>
                      <a:pt x="99" y="135"/>
                    </a:lnTo>
                    <a:lnTo>
                      <a:pt x="89" y="135"/>
                    </a:lnTo>
                    <a:lnTo>
                      <a:pt x="89" y="135"/>
                    </a:lnTo>
                    <a:close/>
                    <a:moveTo>
                      <a:pt x="85" y="37"/>
                    </a:moveTo>
                    <a:lnTo>
                      <a:pt x="85" y="37"/>
                    </a:lnTo>
                    <a:lnTo>
                      <a:pt x="61" y="38"/>
                    </a:lnTo>
                    <a:lnTo>
                      <a:pt x="61" y="38"/>
                    </a:lnTo>
                    <a:lnTo>
                      <a:pt x="41" y="38"/>
                    </a:lnTo>
                    <a:lnTo>
                      <a:pt x="39" y="41"/>
                    </a:lnTo>
                    <a:lnTo>
                      <a:pt x="39" y="41"/>
                    </a:lnTo>
                    <a:lnTo>
                      <a:pt x="38" y="44"/>
                    </a:lnTo>
                    <a:lnTo>
                      <a:pt x="38" y="45"/>
                    </a:lnTo>
                    <a:lnTo>
                      <a:pt x="38" y="45"/>
                    </a:lnTo>
                    <a:lnTo>
                      <a:pt x="37" y="53"/>
                    </a:lnTo>
                    <a:lnTo>
                      <a:pt x="37" y="61"/>
                    </a:lnTo>
                    <a:lnTo>
                      <a:pt x="37" y="61"/>
                    </a:lnTo>
                    <a:lnTo>
                      <a:pt x="37" y="68"/>
                    </a:lnTo>
                    <a:lnTo>
                      <a:pt x="37" y="68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9" y="87"/>
                    </a:lnTo>
                    <a:lnTo>
                      <a:pt x="42" y="92"/>
                    </a:lnTo>
                    <a:lnTo>
                      <a:pt x="42" y="92"/>
                    </a:lnTo>
                    <a:lnTo>
                      <a:pt x="45" y="94"/>
                    </a:lnTo>
                    <a:lnTo>
                      <a:pt x="48" y="96"/>
                    </a:lnTo>
                    <a:lnTo>
                      <a:pt x="59" y="99"/>
                    </a:lnTo>
                    <a:lnTo>
                      <a:pt x="69" y="100"/>
                    </a:lnTo>
                    <a:lnTo>
                      <a:pt x="79" y="101"/>
                    </a:lnTo>
                    <a:lnTo>
                      <a:pt x="79" y="101"/>
                    </a:lnTo>
                    <a:lnTo>
                      <a:pt x="98" y="100"/>
                    </a:lnTo>
                    <a:lnTo>
                      <a:pt x="113" y="97"/>
                    </a:lnTo>
                    <a:lnTo>
                      <a:pt x="118" y="96"/>
                    </a:lnTo>
                    <a:lnTo>
                      <a:pt x="118" y="93"/>
                    </a:lnTo>
                    <a:lnTo>
                      <a:pt x="118" y="93"/>
                    </a:lnTo>
                    <a:lnTo>
                      <a:pt x="120" y="83"/>
                    </a:lnTo>
                    <a:lnTo>
                      <a:pt x="120" y="71"/>
                    </a:lnTo>
                    <a:lnTo>
                      <a:pt x="120" y="59"/>
                    </a:lnTo>
                    <a:lnTo>
                      <a:pt x="118" y="46"/>
                    </a:lnTo>
                    <a:lnTo>
                      <a:pt x="118" y="42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00" y="40"/>
                    </a:lnTo>
                    <a:lnTo>
                      <a:pt x="96" y="40"/>
                    </a:lnTo>
                    <a:lnTo>
                      <a:pt x="96" y="40"/>
                    </a:lnTo>
                    <a:lnTo>
                      <a:pt x="92" y="39"/>
                    </a:lnTo>
                    <a:lnTo>
                      <a:pt x="89" y="38"/>
                    </a:lnTo>
                    <a:lnTo>
                      <a:pt x="88" y="37"/>
                    </a:lnTo>
                    <a:lnTo>
                      <a:pt x="85" y="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637"/>
              <p:cNvSpPr>
                <a:spLocks noEditPoints="1"/>
              </p:cNvSpPr>
              <p:nvPr/>
            </p:nvSpPr>
            <p:spPr bwMode="auto">
              <a:xfrm>
                <a:off x="6580188" y="4462463"/>
                <a:ext cx="80963" cy="71438"/>
              </a:xfrm>
              <a:custGeom>
                <a:avLst/>
                <a:gdLst/>
                <a:ahLst/>
                <a:cxnLst>
                  <a:cxn ang="0">
                    <a:pos x="88" y="135"/>
                  </a:cxn>
                  <a:cxn ang="0">
                    <a:pos x="77" y="135"/>
                  </a:cxn>
                  <a:cxn ang="0">
                    <a:pos x="65" y="135"/>
                  </a:cxn>
                  <a:cxn ang="0">
                    <a:pos x="45" y="134"/>
                  </a:cxn>
                  <a:cxn ang="0">
                    <a:pos x="29" y="130"/>
                  </a:cxn>
                  <a:cxn ang="0">
                    <a:pos x="17" y="124"/>
                  </a:cxn>
                  <a:cxn ang="0">
                    <a:pos x="9" y="115"/>
                  </a:cxn>
                  <a:cxn ang="0">
                    <a:pos x="6" y="108"/>
                  </a:cxn>
                  <a:cxn ang="0">
                    <a:pos x="1" y="92"/>
                  </a:cxn>
                  <a:cxn ang="0">
                    <a:pos x="0" y="65"/>
                  </a:cxn>
                  <a:cxn ang="0">
                    <a:pos x="1" y="46"/>
                  </a:cxn>
                  <a:cxn ang="0">
                    <a:pos x="2" y="37"/>
                  </a:cxn>
                  <a:cxn ang="0">
                    <a:pos x="7" y="24"/>
                  </a:cxn>
                  <a:cxn ang="0">
                    <a:pos x="15" y="11"/>
                  </a:cxn>
                  <a:cxn ang="0">
                    <a:pos x="28" y="3"/>
                  </a:cxn>
                  <a:cxn ang="0">
                    <a:pos x="41" y="1"/>
                  </a:cxn>
                  <a:cxn ang="0">
                    <a:pos x="56" y="0"/>
                  </a:cxn>
                  <a:cxn ang="0">
                    <a:pos x="75" y="1"/>
                  </a:cxn>
                  <a:cxn ang="0">
                    <a:pos x="93" y="1"/>
                  </a:cxn>
                  <a:cxn ang="0">
                    <a:pos x="102" y="4"/>
                  </a:cxn>
                  <a:cxn ang="0">
                    <a:pos x="107" y="5"/>
                  </a:cxn>
                  <a:cxn ang="0">
                    <a:pos x="118" y="5"/>
                  </a:cxn>
                  <a:cxn ang="0">
                    <a:pos x="135" y="8"/>
                  </a:cxn>
                  <a:cxn ang="0">
                    <a:pos x="143" y="13"/>
                  </a:cxn>
                  <a:cxn ang="0">
                    <a:pos x="146" y="17"/>
                  </a:cxn>
                  <a:cxn ang="0">
                    <a:pos x="152" y="31"/>
                  </a:cxn>
                  <a:cxn ang="0">
                    <a:pos x="155" y="60"/>
                  </a:cxn>
                  <a:cxn ang="0">
                    <a:pos x="155" y="74"/>
                  </a:cxn>
                  <a:cxn ang="0">
                    <a:pos x="154" y="100"/>
                  </a:cxn>
                  <a:cxn ang="0">
                    <a:pos x="149" y="115"/>
                  </a:cxn>
                  <a:cxn ang="0">
                    <a:pos x="139" y="126"/>
                  </a:cxn>
                  <a:cxn ang="0">
                    <a:pos x="132" y="129"/>
                  </a:cxn>
                  <a:cxn ang="0">
                    <a:pos x="110" y="134"/>
                  </a:cxn>
                  <a:cxn ang="0">
                    <a:pos x="88" y="135"/>
                  </a:cxn>
                  <a:cxn ang="0">
                    <a:pos x="85" y="37"/>
                  </a:cxn>
                  <a:cxn ang="0">
                    <a:pos x="60" y="38"/>
                  </a:cxn>
                  <a:cxn ang="0">
                    <a:pos x="41" y="38"/>
                  </a:cxn>
                  <a:cxn ang="0">
                    <a:pos x="40" y="41"/>
                  </a:cxn>
                  <a:cxn ang="0">
                    <a:pos x="38" y="45"/>
                  </a:cxn>
                  <a:cxn ang="0">
                    <a:pos x="37" y="53"/>
                  </a:cxn>
                  <a:cxn ang="0">
                    <a:pos x="37" y="61"/>
                  </a:cxn>
                  <a:cxn ang="0">
                    <a:pos x="38" y="68"/>
                  </a:cxn>
                  <a:cxn ang="0">
                    <a:pos x="38" y="83"/>
                  </a:cxn>
                  <a:cxn ang="0">
                    <a:pos x="42" y="92"/>
                  </a:cxn>
                  <a:cxn ang="0">
                    <a:pos x="45" y="94"/>
                  </a:cxn>
                  <a:cxn ang="0">
                    <a:pos x="58" y="99"/>
                  </a:cxn>
                  <a:cxn ang="0">
                    <a:pos x="79" y="101"/>
                  </a:cxn>
                  <a:cxn ang="0">
                    <a:pos x="98" y="100"/>
                  </a:cxn>
                  <a:cxn ang="0">
                    <a:pos x="117" y="96"/>
                  </a:cxn>
                  <a:cxn ang="0">
                    <a:pos x="117" y="93"/>
                  </a:cxn>
                  <a:cxn ang="0">
                    <a:pos x="120" y="71"/>
                  </a:cxn>
                  <a:cxn ang="0">
                    <a:pos x="118" y="46"/>
                  </a:cxn>
                  <a:cxn ang="0">
                    <a:pos x="112" y="41"/>
                  </a:cxn>
                  <a:cxn ang="0">
                    <a:pos x="100" y="40"/>
                  </a:cxn>
                  <a:cxn ang="0">
                    <a:pos x="97" y="40"/>
                  </a:cxn>
                  <a:cxn ang="0">
                    <a:pos x="88" y="38"/>
                  </a:cxn>
                  <a:cxn ang="0">
                    <a:pos x="85" y="37"/>
                  </a:cxn>
                </a:cxnLst>
                <a:rect l="0" t="0" r="r" b="b"/>
                <a:pathLst>
                  <a:path w="155" h="135">
                    <a:moveTo>
                      <a:pt x="88" y="135"/>
                    </a:moveTo>
                    <a:lnTo>
                      <a:pt x="88" y="135"/>
                    </a:lnTo>
                    <a:lnTo>
                      <a:pt x="77" y="135"/>
                    </a:lnTo>
                    <a:lnTo>
                      <a:pt x="77" y="135"/>
                    </a:lnTo>
                    <a:lnTo>
                      <a:pt x="65" y="135"/>
                    </a:lnTo>
                    <a:lnTo>
                      <a:pt x="65" y="135"/>
                    </a:lnTo>
                    <a:lnTo>
                      <a:pt x="54" y="134"/>
                    </a:lnTo>
                    <a:lnTo>
                      <a:pt x="45" y="134"/>
                    </a:lnTo>
                    <a:lnTo>
                      <a:pt x="37" y="132"/>
                    </a:lnTo>
                    <a:lnTo>
                      <a:pt x="29" y="130"/>
                    </a:lnTo>
                    <a:lnTo>
                      <a:pt x="23" y="127"/>
                    </a:lnTo>
                    <a:lnTo>
                      <a:pt x="17" y="124"/>
                    </a:lnTo>
                    <a:lnTo>
                      <a:pt x="13" y="120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6" y="108"/>
                    </a:lnTo>
                    <a:lnTo>
                      <a:pt x="2" y="100"/>
                    </a:lnTo>
                    <a:lnTo>
                      <a:pt x="1" y="92"/>
                    </a:lnTo>
                    <a:lnTo>
                      <a:pt x="0" y="84"/>
                    </a:lnTo>
                    <a:lnTo>
                      <a:pt x="0" y="65"/>
                    </a:lnTo>
                    <a:lnTo>
                      <a:pt x="1" y="48"/>
                    </a:lnTo>
                    <a:lnTo>
                      <a:pt x="1" y="46"/>
                    </a:lnTo>
                    <a:lnTo>
                      <a:pt x="1" y="46"/>
                    </a:lnTo>
                    <a:lnTo>
                      <a:pt x="2" y="37"/>
                    </a:lnTo>
                    <a:lnTo>
                      <a:pt x="4" y="31"/>
                    </a:lnTo>
                    <a:lnTo>
                      <a:pt x="7" y="24"/>
                    </a:lnTo>
                    <a:lnTo>
                      <a:pt x="10" y="17"/>
                    </a:lnTo>
                    <a:lnTo>
                      <a:pt x="15" y="11"/>
                    </a:lnTo>
                    <a:lnTo>
                      <a:pt x="21" y="6"/>
                    </a:lnTo>
                    <a:lnTo>
                      <a:pt x="28" y="3"/>
                    </a:lnTo>
                    <a:lnTo>
                      <a:pt x="28" y="3"/>
                    </a:lnTo>
                    <a:lnTo>
                      <a:pt x="41" y="1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75" y="1"/>
                    </a:lnTo>
                    <a:lnTo>
                      <a:pt x="75" y="1"/>
                    </a:lnTo>
                    <a:lnTo>
                      <a:pt x="93" y="1"/>
                    </a:lnTo>
                    <a:lnTo>
                      <a:pt x="93" y="1"/>
                    </a:lnTo>
                    <a:lnTo>
                      <a:pt x="98" y="2"/>
                    </a:lnTo>
                    <a:lnTo>
                      <a:pt x="102" y="4"/>
                    </a:lnTo>
                    <a:lnTo>
                      <a:pt x="104" y="5"/>
                    </a:lnTo>
                    <a:lnTo>
                      <a:pt x="107" y="5"/>
                    </a:lnTo>
                    <a:lnTo>
                      <a:pt x="107" y="5"/>
                    </a:lnTo>
                    <a:lnTo>
                      <a:pt x="118" y="5"/>
                    </a:lnTo>
                    <a:lnTo>
                      <a:pt x="130" y="7"/>
                    </a:lnTo>
                    <a:lnTo>
                      <a:pt x="135" y="8"/>
                    </a:lnTo>
                    <a:lnTo>
                      <a:pt x="139" y="10"/>
                    </a:lnTo>
                    <a:lnTo>
                      <a:pt x="143" y="13"/>
                    </a:lnTo>
                    <a:lnTo>
                      <a:pt x="146" y="17"/>
                    </a:lnTo>
                    <a:lnTo>
                      <a:pt x="146" y="17"/>
                    </a:lnTo>
                    <a:lnTo>
                      <a:pt x="149" y="24"/>
                    </a:lnTo>
                    <a:lnTo>
                      <a:pt x="152" y="31"/>
                    </a:lnTo>
                    <a:lnTo>
                      <a:pt x="154" y="44"/>
                    </a:lnTo>
                    <a:lnTo>
                      <a:pt x="155" y="60"/>
                    </a:lnTo>
                    <a:lnTo>
                      <a:pt x="155" y="74"/>
                    </a:lnTo>
                    <a:lnTo>
                      <a:pt x="155" y="74"/>
                    </a:lnTo>
                    <a:lnTo>
                      <a:pt x="155" y="92"/>
                    </a:lnTo>
                    <a:lnTo>
                      <a:pt x="154" y="100"/>
                    </a:lnTo>
                    <a:lnTo>
                      <a:pt x="152" y="107"/>
                    </a:lnTo>
                    <a:lnTo>
                      <a:pt x="149" y="115"/>
                    </a:lnTo>
                    <a:lnTo>
                      <a:pt x="144" y="121"/>
                    </a:lnTo>
                    <a:lnTo>
                      <a:pt x="139" y="126"/>
                    </a:lnTo>
                    <a:lnTo>
                      <a:pt x="132" y="129"/>
                    </a:lnTo>
                    <a:lnTo>
                      <a:pt x="132" y="129"/>
                    </a:lnTo>
                    <a:lnTo>
                      <a:pt x="122" y="132"/>
                    </a:lnTo>
                    <a:lnTo>
                      <a:pt x="110" y="134"/>
                    </a:lnTo>
                    <a:lnTo>
                      <a:pt x="99" y="135"/>
                    </a:lnTo>
                    <a:lnTo>
                      <a:pt x="88" y="135"/>
                    </a:lnTo>
                    <a:lnTo>
                      <a:pt x="88" y="135"/>
                    </a:lnTo>
                    <a:close/>
                    <a:moveTo>
                      <a:pt x="85" y="37"/>
                    </a:moveTo>
                    <a:lnTo>
                      <a:pt x="85" y="37"/>
                    </a:lnTo>
                    <a:lnTo>
                      <a:pt x="60" y="38"/>
                    </a:lnTo>
                    <a:lnTo>
                      <a:pt x="60" y="38"/>
                    </a:lnTo>
                    <a:lnTo>
                      <a:pt x="41" y="38"/>
                    </a:lnTo>
                    <a:lnTo>
                      <a:pt x="40" y="41"/>
                    </a:lnTo>
                    <a:lnTo>
                      <a:pt x="40" y="41"/>
                    </a:lnTo>
                    <a:lnTo>
                      <a:pt x="38" y="44"/>
                    </a:lnTo>
                    <a:lnTo>
                      <a:pt x="38" y="45"/>
                    </a:lnTo>
                    <a:lnTo>
                      <a:pt x="38" y="45"/>
                    </a:lnTo>
                    <a:lnTo>
                      <a:pt x="37" y="53"/>
                    </a:lnTo>
                    <a:lnTo>
                      <a:pt x="37" y="61"/>
                    </a:lnTo>
                    <a:lnTo>
                      <a:pt x="37" y="61"/>
                    </a:lnTo>
                    <a:lnTo>
                      <a:pt x="38" y="68"/>
                    </a:lnTo>
                    <a:lnTo>
                      <a:pt x="38" y="68"/>
                    </a:lnTo>
                    <a:lnTo>
                      <a:pt x="38" y="83"/>
                    </a:lnTo>
                    <a:lnTo>
                      <a:pt x="38" y="83"/>
                    </a:lnTo>
                    <a:lnTo>
                      <a:pt x="39" y="87"/>
                    </a:lnTo>
                    <a:lnTo>
                      <a:pt x="42" y="92"/>
                    </a:lnTo>
                    <a:lnTo>
                      <a:pt x="42" y="92"/>
                    </a:lnTo>
                    <a:lnTo>
                      <a:pt x="45" y="94"/>
                    </a:lnTo>
                    <a:lnTo>
                      <a:pt x="49" y="96"/>
                    </a:lnTo>
                    <a:lnTo>
                      <a:pt x="58" y="99"/>
                    </a:lnTo>
                    <a:lnTo>
                      <a:pt x="69" y="100"/>
                    </a:lnTo>
                    <a:lnTo>
                      <a:pt x="79" y="101"/>
                    </a:lnTo>
                    <a:lnTo>
                      <a:pt x="79" y="101"/>
                    </a:lnTo>
                    <a:lnTo>
                      <a:pt x="98" y="100"/>
                    </a:lnTo>
                    <a:lnTo>
                      <a:pt x="113" y="97"/>
                    </a:lnTo>
                    <a:lnTo>
                      <a:pt x="117" y="96"/>
                    </a:lnTo>
                    <a:lnTo>
                      <a:pt x="117" y="93"/>
                    </a:lnTo>
                    <a:lnTo>
                      <a:pt x="117" y="93"/>
                    </a:lnTo>
                    <a:lnTo>
                      <a:pt x="120" y="83"/>
                    </a:lnTo>
                    <a:lnTo>
                      <a:pt x="120" y="71"/>
                    </a:lnTo>
                    <a:lnTo>
                      <a:pt x="120" y="59"/>
                    </a:lnTo>
                    <a:lnTo>
                      <a:pt x="118" y="46"/>
                    </a:lnTo>
                    <a:lnTo>
                      <a:pt x="117" y="42"/>
                    </a:lnTo>
                    <a:lnTo>
                      <a:pt x="112" y="41"/>
                    </a:lnTo>
                    <a:lnTo>
                      <a:pt x="112" y="41"/>
                    </a:lnTo>
                    <a:lnTo>
                      <a:pt x="100" y="40"/>
                    </a:lnTo>
                    <a:lnTo>
                      <a:pt x="97" y="40"/>
                    </a:lnTo>
                    <a:lnTo>
                      <a:pt x="97" y="40"/>
                    </a:lnTo>
                    <a:lnTo>
                      <a:pt x="93" y="39"/>
                    </a:lnTo>
                    <a:lnTo>
                      <a:pt x="88" y="38"/>
                    </a:lnTo>
                    <a:lnTo>
                      <a:pt x="87" y="37"/>
                    </a:lnTo>
                    <a:lnTo>
                      <a:pt x="85" y="3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559" name="组合 1424"/>
            <p:cNvGrpSpPr/>
            <p:nvPr/>
          </p:nvGrpSpPr>
          <p:grpSpPr>
            <a:xfrm>
              <a:off x="7429520" y="1728774"/>
              <a:ext cx="787400" cy="804863"/>
              <a:chOff x="6108700" y="2038350"/>
              <a:chExt cx="787400" cy="804863"/>
            </a:xfrm>
          </p:grpSpPr>
          <p:sp>
            <p:nvSpPr>
              <p:cNvPr id="1560" name="Freeform 757"/>
              <p:cNvSpPr/>
              <p:nvPr/>
            </p:nvSpPr>
            <p:spPr bwMode="auto">
              <a:xfrm>
                <a:off x="6137275" y="2403475"/>
                <a:ext cx="25400" cy="46038"/>
              </a:xfrm>
              <a:custGeom>
                <a:avLst/>
                <a:gdLst/>
                <a:ahLst/>
                <a:cxnLst>
                  <a:cxn ang="0">
                    <a:pos x="38" y="4"/>
                  </a:cxn>
                  <a:cxn ang="0">
                    <a:pos x="38" y="4"/>
                  </a:cxn>
                  <a:cxn ang="0">
                    <a:pos x="37" y="9"/>
                  </a:cxn>
                  <a:cxn ang="0">
                    <a:pos x="35" y="14"/>
                  </a:cxn>
                  <a:cxn ang="0">
                    <a:pos x="31" y="24"/>
                  </a:cxn>
                  <a:cxn ang="0">
                    <a:pos x="20" y="43"/>
                  </a:cxn>
                  <a:cxn ang="0">
                    <a:pos x="20" y="43"/>
                  </a:cxn>
                  <a:cxn ang="0">
                    <a:pos x="9" y="60"/>
                  </a:cxn>
                  <a:cxn ang="0">
                    <a:pos x="5" y="68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3" y="84"/>
                  </a:cxn>
                  <a:cxn ang="0">
                    <a:pos x="4" y="85"/>
                  </a:cxn>
                  <a:cxn ang="0">
                    <a:pos x="6" y="85"/>
                  </a:cxn>
                  <a:cxn ang="0">
                    <a:pos x="7" y="84"/>
                  </a:cxn>
                  <a:cxn ang="0">
                    <a:pos x="8" y="83"/>
                  </a:cxn>
                  <a:cxn ang="0">
                    <a:pos x="8" y="83"/>
                  </a:cxn>
                  <a:cxn ang="0">
                    <a:pos x="14" y="71"/>
                  </a:cxn>
                  <a:cxn ang="0">
                    <a:pos x="20" y="61"/>
                  </a:cxn>
                  <a:cxn ang="0">
                    <a:pos x="26" y="50"/>
                  </a:cxn>
                  <a:cxn ang="0">
                    <a:pos x="32" y="39"/>
                  </a:cxn>
                  <a:cxn ang="0">
                    <a:pos x="32" y="39"/>
                  </a:cxn>
                  <a:cxn ang="0">
                    <a:pos x="41" y="23"/>
                  </a:cxn>
                  <a:cxn ang="0">
                    <a:pos x="46" y="13"/>
                  </a:cxn>
                  <a:cxn ang="0">
                    <a:pos x="47" y="9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48" y="2"/>
                  </a:cxn>
                  <a:cxn ang="0">
                    <a:pos x="47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39" y="1"/>
                  </a:cxn>
                  <a:cxn ang="0">
                    <a:pos x="38" y="2"/>
                  </a:cxn>
                  <a:cxn ang="0">
                    <a:pos x="38" y="4"/>
                  </a:cxn>
                  <a:cxn ang="0">
                    <a:pos x="38" y="4"/>
                  </a:cxn>
                </a:cxnLst>
                <a:rect l="0" t="0" r="r" b="b"/>
                <a:pathLst>
                  <a:path w="48" h="85">
                    <a:moveTo>
                      <a:pt x="38" y="4"/>
                    </a:moveTo>
                    <a:lnTo>
                      <a:pt x="38" y="4"/>
                    </a:lnTo>
                    <a:lnTo>
                      <a:pt x="37" y="9"/>
                    </a:lnTo>
                    <a:lnTo>
                      <a:pt x="35" y="14"/>
                    </a:lnTo>
                    <a:lnTo>
                      <a:pt x="31" y="24"/>
                    </a:lnTo>
                    <a:lnTo>
                      <a:pt x="20" y="43"/>
                    </a:lnTo>
                    <a:lnTo>
                      <a:pt x="20" y="43"/>
                    </a:lnTo>
                    <a:lnTo>
                      <a:pt x="9" y="60"/>
                    </a:lnTo>
                    <a:lnTo>
                      <a:pt x="5" y="68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3" y="84"/>
                    </a:lnTo>
                    <a:lnTo>
                      <a:pt x="4" y="85"/>
                    </a:lnTo>
                    <a:lnTo>
                      <a:pt x="6" y="85"/>
                    </a:lnTo>
                    <a:lnTo>
                      <a:pt x="7" y="84"/>
                    </a:lnTo>
                    <a:lnTo>
                      <a:pt x="8" y="83"/>
                    </a:lnTo>
                    <a:lnTo>
                      <a:pt x="8" y="83"/>
                    </a:lnTo>
                    <a:lnTo>
                      <a:pt x="14" y="71"/>
                    </a:lnTo>
                    <a:lnTo>
                      <a:pt x="20" y="61"/>
                    </a:lnTo>
                    <a:lnTo>
                      <a:pt x="26" y="50"/>
                    </a:lnTo>
                    <a:lnTo>
                      <a:pt x="32" y="39"/>
                    </a:lnTo>
                    <a:lnTo>
                      <a:pt x="32" y="39"/>
                    </a:lnTo>
                    <a:lnTo>
                      <a:pt x="41" y="23"/>
                    </a:lnTo>
                    <a:lnTo>
                      <a:pt x="46" y="13"/>
                    </a:lnTo>
                    <a:lnTo>
                      <a:pt x="47" y="9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48" y="2"/>
                    </a:lnTo>
                    <a:lnTo>
                      <a:pt x="47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39" y="1"/>
                    </a:lnTo>
                    <a:lnTo>
                      <a:pt x="38" y="2"/>
                    </a:lnTo>
                    <a:lnTo>
                      <a:pt x="38" y="4"/>
                    </a:lnTo>
                    <a:lnTo>
                      <a:pt x="38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758"/>
              <p:cNvSpPr/>
              <p:nvPr/>
            </p:nvSpPr>
            <p:spPr bwMode="auto">
              <a:xfrm>
                <a:off x="6156325" y="2433638"/>
                <a:ext cx="25400" cy="57150"/>
              </a:xfrm>
              <a:custGeom>
                <a:avLst/>
                <a:gdLst/>
                <a:ahLst/>
                <a:cxnLst>
                  <a:cxn ang="0">
                    <a:pos x="38" y="3"/>
                  </a:cxn>
                  <a:cxn ang="0">
                    <a:pos x="38" y="3"/>
                  </a:cxn>
                  <a:cxn ang="0">
                    <a:pos x="27" y="27"/>
                  </a:cxn>
                  <a:cxn ang="0">
                    <a:pos x="17" y="51"/>
                  </a:cxn>
                  <a:cxn ang="0">
                    <a:pos x="7" y="76"/>
                  </a:cxn>
                  <a:cxn ang="0">
                    <a:pos x="3" y="88"/>
                  </a:cxn>
                  <a:cxn ang="0">
                    <a:pos x="0" y="101"/>
                  </a:cxn>
                  <a:cxn ang="0">
                    <a:pos x="0" y="101"/>
                  </a:cxn>
                  <a:cxn ang="0">
                    <a:pos x="0" y="103"/>
                  </a:cxn>
                  <a:cxn ang="0">
                    <a:pos x="0" y="105"/>
                  </a:cxn>
                  <a:cxn ang="0">
                    <a:pos x="2" y="106"/>
                  </a:cxn>
                  <a:cxn ang="0">
                    <a:pos x="3" y="107"/>
                  </a:cxn>
                  <a:cxn ang="0">
                    <a:pos x="5" y="107"/>
                  </a:cxn>
                  <a:cxn ang="0">
                    <a:pos x="6" y="107"/>
                  </a:cxn>
                  <a:cxn ang="0">
                    <a:pos x="8" y="106"/>
                  </a:cxn>
                  <a:cxn ang="0">
                    <a:pos x="10" y="103"/>
                  </a:cxn>
                  <a:cxn ang="0">
                    <a:pos x="10" y="103"/>
                  </a:cxn>
                  <a:cxn ang="0">
                    <a:pos x="13" y="91"/>
                  </a:cxn>
                  <a:cxn ang="0">
                    <a:pos x="16" y="79"/>
                  </a:cxn>
                  <a:cxn ang="0">
                    <a:pos x="26" y="54"/>
                  </a:cxn>
                  <a:cxn ang="0">
                    <a:pos x="36" y="30"/>
                  </a:cxn>
                  <a:cxn ang="0">
                    <a:pos x="47" y="5"/>
                  </a:cxn>
                  <a:cxn ang="0">
                    <a:pos x="47" y="5"/>
                  </a:cxn>
                  <a:cxn ang="0">
                    <a:pos x="48" y="3"/>
                  </a:cxn>
                  <a:cxn ang="0">
                    <a:pos x="47" y="2"/>
                  </a:cxn>
                  <a:cxn ang="0">
                    <a:pos x="46" y="1"/>
                  </a:cxn>
                  <a:cxn ang="0">
                    <a:pos x="45" y="0"/>
                  </a:cxn>
                  <a:cxn ang="0">
                    <a:pos x="41" y="0"/>
                  </a:cxn>
                  <a:cxn ang="0">
                    <a:pos x="40" y="1"/>
                  </a:cxn>
                  <a:cxn ang="0">
                    <a:pos x="38" y="3"/>
                  </a:cxn>
                  <a:cxn ang="0">
                    <a:pos x="38" y="3"/>
                  </a:cxn>
                </a:cxnLst>
                <a:rect l="0" t="0" r="r" b="b"/>
                <a:pathLst>
                  <a:path w="48" h="107">
                    <a:moveTo>
                      <a:pt x="38" y="3"/>
                    </a:moveTo>
                    <a:lnTo>
                      <a:pt x="38" y="3"/>
                    </a:lnTo>
                    <a:lnTo>
                      <a:pt x="27" y="27"/>
                    </a:lnTo>
                    <a:lnTo>
                      <a:pt x="17" y="51"/>
                    </a:lnTo>
                    <a:lnTo>
                      <a:pt x="7" y="76"/>
                    </a:lnTo>
                    <a:lnTo>
                      <a:pt x="3" y="88"/>
                    </a:lnTo>
                    <a:lnTo>
                      <a:pt x="0" y="101"/>
                    </a:lnTo>
                    <a:lnTo>
                      <a:pt x="0" y="101"/>
                    </a:lnTo>
                    <a:lnTo>
                      <a:pt x="0" y="103"/>
                    </a:lnTo>
                    <a:lnTo>
                      <a:pt x="0" y="105"/>
                    </a:lnTo>
                    <a:lnTo>
                      <a:pt x="2" y="106"/>
                    </a:lnTo>
                    <a:lnTo>
                      <a:pt x="3" y="107"/>
                    </a:lnTo>
                    <a:lnTo>
                      <a:pt x="5" y="107"/>
                    </a:lnTo>
                    <a:lnTo>
                      <a:pt x="6" y="107"/>
                    </a:lnTo>
                    <a:lnTo>
                      <a:pt x="8" y="106"/>
                    </a:lnTo>
                    <a:lnTo>
                      <a:pt x="10" y="103"/>
                    </a:lnTo>
                    <a:lnTo>
                      <a:pt x="10" y="103"/>
                    </a:lnTo>
                    <a:lnTo>
                      <a:pt x="13" y="91"/>
                    </a:lnTo>
                    <a:lnTo>
                      <a:pt x="16" y="79"/>
                    </a:lnTo>
                    <a:lnTo>
                      <a:pt x="26" y="54"/>
                    </a:lnTo>
                    <a:lnTo>
                      <a:pt x="36" y="30"/>
                    </a:lnTo>
                    <a:lnTo>
                      <a:pt x="47" y="5"/>
                    </a:lnTo>
                    <a:lnTo>
                      <a:pt x="47" y="5"/>
                    </a:lnTo>
                    <a:lnTo>
                      <a:pt x="48" y="3"/>
                    </a:lnTo>
                    <a:lnTo>
                      <a:pt x="47" y="2"/>
                    </a:lnTo>
                    <a:lnTo>
                      <a:pt x="46" y="1"/>
                    </a:lnTo>
                    <a:lnTo>
                      <a:pt x="45" y="0"/>
                    </a:lnTo>
                    <a:lnTo>
                      <a:pt x="41" y="0"/>
                    </a:lnTo>
                    <a:lnTo>
                      <a:pt x="40" y="1"/>
                    </a:lnTo>
                    <a:lnTo>
                      <a:pt x="38" y="3"/>
                    </a:lnTo>
                    <a:lnTo>
                      <a:pt x="3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759"/>
              <p:cNvSpPr/>
              <p:nvPr/>
            </p:nvSpPr>
            <p:spPr bwMode="auto">
              <a:xfrm>
                <a:off x="6183313" y="2476500"/>
                <a:ext cx="17463" cy="42863"/>
              </a:xfrm>
              <a:custGeom>
                <a:avLst/>
                <a:gdLst/>
                <a:ahLst/>
                <a:cxnLst>
                  <a:cxn ang="0">
                    <a:pos x="26" y="2"/>
                  </a:cxn>
                  <a:cxn ang="0">
                    <a:pos x="26" y="2"/>
                  </a:cxn>
                  <a:cxn ang="0">
                    <a:pos x="18" y="20"/>
                  </a:cxn>
                  <a:cxn ang="0">
                    <a:pos x="10" y="38"/>
                  </a:cxn>
                  <a:cxn ang="0">
                    <a:pos x="5" y="57"/>
                  </a:cxn>
                  <a:cxn ang="0">
                    <a:pos x="0" y="76"/>
                  </a:cxn>
                  <a:cxn ang="0">
                    <a:pos x="0" y="76"/>
                  </a:cxn>
                  <a:cxn ang="0">
                    <a:pos x="0" y="78"/>
                  </a:cxn>
                  <a:cxn ang="0">
                    <a:pos x="0" y="79"/>
                  </a:cxn>
                  <a:cxn ang="0">
                    <a:pos x="1" y="80"/>
                  </a:cxn>
                  <a:cxn ang="0">
                    <a:pos x="3" y="81"/>
                  </a:cxn>
                  <a:cxn ang="0">
                    <a:pos x="5" y="81"/>
                  </a:cxn>
                  <a:cxn ang="0">
                    <a:pos x="6" y="81"/>
                  </a:cxn>
                  <a:cxn ang="0">
                    <a:pos x="8" y="80"/>
                  </a:cxn>
                  <a:cxn ang="0">
                    <a:pos x="8" y="78"/>
                  </a:cxn>
                  <a:cxn ang="0">
                    <a:pos x="8" y="78"/>
                  </a:cxn>
                  <a:cxn ang="0">
                    <a:pos x="13" y="60"/>
                  </a:cxn>
                  <a:cxn ang="0">
                    <a:pos x="20" y="42"/>
                  </a:cxn>
                  <a:cxn ang="0">
                    <a:pos x="26" y="24"/>
                  </a:cxn>
                  <a:cxn ang="0">
                    <a:pos x="34" y="7"/>
                  </a:cxn>
                  <a:cxn ang="0">
                    <a:pos x="34" y="7"/>
                  </a:cxn>
                  <a:cxn ang="0">
                    <a:pos x="34" y="5"/>
                  </a:cxn>
                  <a:cxn ang="0">
                    <a:pos x="34" y="3"/>
                  </a:cxn>
                  <a:cxn ang="0">
                    <a:pos x="33" y="2"/>
                  </a:cxn>
                  <a:cxn ang="0">
                    <a:pos x="31" y="1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2"/>
                  </a:cxn>
                  <a:cxn ang="0">
                    <a:pos x="26" y="2"/>
                  </a:cxn>
                </a:cxnLst>
                <a:rect l="0" t="0" r="r" b="b"/>
                <a:pathLst>
                  <a:path w="34" h="81">
                    <a:moveTo>
                      <a:pt x="26" y="2"/>
                    </a:moveTo>
                    <a:lnTo>
                      <a:pt x="26" y="2"/>
                    </a:lnTo>
                    <a:lnTo>
                      <a:pt x="18" y="20"/>
                    </a:lnTo>
                    <a:lnTo>
                      <a:pt x="10" y="38"/>
                    </a:lnTo>
                    <a:lnTo>
                      <a:pt x="5" y="57"/>
                    </a:lnTo>
                    <a:lnTo>
                      <a:pt x="0" y="76"/>
                    </a:lnTo>
                    <a:lnTo>
                      <a:pt x="0" y="76"/>
                    </a:lnTo>
                    <a:lnTo>
                      <a:pt x="0" y="78"/>
                    </a:lnTo>
                    <a:lnTo>
                      <a:pt x="0" y="79"/>
                    </a:lnTo>
                    <a:lnTo>
                      <a:pt x="1" y="80"/>
                    </a:lnTo>
                    <a:lnTo>
                      <a:pt x="3" y="81"/>
                    </a:lnTo>
                    <a:lnTo>
                      <a:pt x="5" y="81"/>
                    </a:lnTo>
                    <a:lnTo>
                      <a:pt x="6" y="81"/>
                    </a:lnTo>
                    <a:lnTo>
                      <a:pt x="8" y="80"/>
                    </a:lnTo>
                    <a:lnTo>
                      <a:pt x="8" y="78"/>
                    </a:lnTo>
                    <a:lnTo>
                      <a:pt x="8" y="78"/>
                    </a:lnTo>
                    <a:lnTo>
                      <a:pt x="13" y="60"/>
                    </a:lnTo>
                    <a:lnTo>
                      <a:pt x="20" y="42"/>
                    </a:lnTo>
                    <a:lnTo>
                      <a:pt x="26" y="24"/>
                    </a:lnTo>
                    <a:lnTo>
                      <a:pt x="34" y="7"/>
                    </a:lnTo>
                    <a:lnTo>
                      <a:pt x="34" y="7"/>
                    </a:lnTo>
                    <a:lnTo>
                      <a:pt x="34" y="5"/>
                    </a:lnTo>
                    <a:lnTo>
                      <a:pt x="34" y="3"/>
                    </a:lnTo>
                    <a:lnTo>
                      <a:pt x="33" y="2"/>
                    </a:lnTo>
                    <a:lnTo>
                      <a:pt x="31" y="1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2"/>
                    </a:lnTo>
                    <a:lnTo>
                      <a:pt x="26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760"/>
              <p:cNvSpPr/>
              <p:nvPr/>
            </p:nvSpPr>
            <p:spPr bwMode="auto">
              <a:xfrm>
                <a:off x="6203950" y="2500313"/>
                <a:ext cx="20638" cy="41275"/>
              </a:xfrm>
              <a:custGeom>
                <a:avLst/>
                <a:gdLst/>
                <a:ahLst/>
                <a:cxnLst>
                  <a:cxn ang="0">
                    <a:pos x="29" y="3"/>
                  </a:cxn>
                  <a:cxn ang="0">
                    <a:pos x="29" y="3"/>
                  </a:cxn>
                  <a:cxn ang="0">
                    <a:pos x="23" y="20"/>
                  </a:cxn>
                  <a:cxn ang="0">
                    <a:pos x="17" y="37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1"/>
                  </a:cxn>
                  <a:cxn ang="0">
                    <a:pos x="1" y="73"/>
                  </a:cxn>
                  <a:cxn ang="0">
                    <a:pos x="2" y="75"/>
                  </a:cxn>
                  <a:cxn ang="0">
                    <a:pos x="4" y="76"/>
                  </a:cxn>
                  <a:cxn ang="0">
                    <a:pos x="5" y="76"/>
                  </a:cxn>
                  <a:cxn ang="0">
                    <a:pos x="7" y="76"/>
                  </a:cxn>
                  <a:cxn ang="0">
                    <a:pos x="9" y="76"/>
                  </a:cxn>
                  <a:cxn ang="0">
                    <a:pos x="10" y="74"/>
                  </a:cxn>
                  <a:cxn ang="0">
                    <a:pos x="10" y="74"/>
                  </a:cxn>
                  <a:cxn ang="0">
                    <a:pos x="25" y="41"/>
                  </a:cxn>
                  <a:cxn ang="0">
                    <a:pos x="33" y="23"/>
                  </a:cxn>
                  <a:cxn ang="0">
                    <a:pos x="39" y="7"/>
                  </a:cxn>
                  <a:cxn ang="0">
                    <a:pos x="39" y="7"/>
                  </a:cxn>
                  <a:cxn ang="0">
                    <a:pos x="39" y="4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6" y="0"/>
                  </a:cxn>
                  <a:cxn ang="0">
                    <a:pos x="34" y="0"/>
                  </a:cxn>
                  <a:cxn ang="0">
                    <a:pos x="32" y="0"/>
                  </a:cxn>
                  <a:cxn ang="0">
                    <a:pos x="30" y="1"/>
                  </a:cxn>
                  <a:cxn ang="0">
                    <a:pos x="29" y="3"/>
                  </a:cxn>
                  <a:cxn ang="0">
                    <a:pos x="29" y="3"/>
                  </a:cxn>
                </a:cxnLst>
                <a:rect l="0" t="0" r="r" b="b"/>
                <a:pathLst>
                  <a:path w="39" h="76">
                    <a:moveTo>
                      <a:pt x="29" y="3"/>
                    </a:moveTo>
                    <a:lnTo>
                      <a:pt x="29" y="3"/>
                    </a:lnTo>
                    <a:lnTo>
                      <a:pt x="23" y="20"/>
                    </a:lnTo>
                    <a:lnTo>
                      <a:pt x="17" y="37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1"/>
                    </a:lnTo>
                    <a:lnTo>
                      <a:pt x="1" y="73"/>
                    </a:lnTo>
                    <a:lnTo>
                      <a:pt x="2" y="75"/>
                    </a:lnTo>
                    <a:lnTo>
                      <a:pt x="4" y="76"/>
                    </a:lnTo>
                    <a:lnTo>
                      <a:pt x="5" y="76"/>
                    </a:lnTo>
                    <a:lnTo>
                      <a:pt x="7" y="76"/>
                    </a:lnTo>
                    <a:lnTo>
                      <a:pt x="9" y="76"/>
                    </a:lnTo>
                    <a:lnTo>
                      <a:pt x="10" y="74"/>
                    </a:lnTo>
                    <a:lnTo>
                      <a:pt x="10" y="74"/>
                    </a:lnTo>
                    <a:lnTo>
                      <a:pt x="25" y="41"/>
                    </a:lnTo>
                    <a:lnTo>
                      <a:pt x="33" y="23"/>
                    </a:lnTo>
                    <a:lnTo>
                      <a:pt x="39" y="7"/>
                    </a:lnTo>
                    <a:lnTo>
                      <a:pt x="39" y="7"/>
                    </a:lnTo>
                    <a:lnTo>
                      <a:pt x="39" y="4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6" y="0"/>
                    </a:lnTo>
                    <a:lnTo>
                      <a:pt x="34" y="0"/>
                    </a:lnTo>
                    <a:lnTo>
                      <a:pt x="32" y="0"/>
                    </a:lnTo>
                    <a:lnTo>
                      <a:pt x="30" y="1"/>
                    </a:lnTo>
                    <a:lnTo>
                      <a:pt x="29" y="3"/>
                    </a:lnTo>
                    <a:lnTo>
                      <a:pt x="2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761"/>
              <p:cNvSpPr/>
              <p:nvPr/>
            </p:nvSpPr>
            <p:spPr bwMode="auto">
              <a:xfrm>
                <a:off x="6373813" y="2681288"/>
                <a:ext cx="12700" cy="38100"/>
              </a:xfrm>
              <a:custGeom>
                <a:avLst/>
                <a:gdLst/>
                <a:ahLst/>
                <a:cxnLst>
                  <a:cxn ang="0">
                    <a:pos x="13" y="6"/>
                  </a:cxn>
                  <a:cxn ang="0">
                    <a:pos x="13" y="6"/>
                  </a:cxn>
                  <a:cxn ang="0">
                    <a:pos x="12" y="13"/>
                  </a:cxn>
                  <a:cxn ang="0">
                    <a:pos x="10" y="21"/>
                  </a:cxn>
                  <a:cxn ang="0">
                    <a:pos x="6" y="36"/>
                  </a:cxn>
                  <a:cxn ang="0">
                    <a:pos x="2" y="50"/>
                  </a:cxn>
                  <a:cxn ang="0">
                    <a:pos x="1" y="58"/>
                  </a:cxn>
                  <a:cxn ang="0">
                    <a:pos x="0" y="66"/>
                  </a:cxn>
                  <a:cxn ang="0">
                    <a:pos x="0" y="66"/>
                  </a:cxn>
                  <a:cxn ang="0">
                    <a:pos x="1" y="68"/>
                  </a:cxn>
                  <a:cxn ang="0">
                    <a:pos x="2" y="69"/>
                  </a:cxn>
                  <a:cxn ang="0">
                    <a:pos x="3" y="70"/>
                  </a:cxn>
                  <a:cxn ang="0">
                    <a:pos x="5" y="70"/>
                  </a:cxn>
                  <a:cxn ang="0">
                    <a:pos x="6" y="70"/>
                  </a:cxn>
                  <a:cxn ang="0">
                    <a:pos x="8" y="69"/>
                  </a:cxn>
                  <a:cxn ang="0">
                    <a:pos x="9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0" y="58"/>
                  </a:cxn>
                  <a:cxn ang="0">
                    <a:pos x="12" y="50"/>
                  </a:cxn>
                  <a:cxn ang="0">
                    <a:pos x="16" y="36"/>
                  </a:cxn>
                  <a:cxn ang="0">
                    <a:pos x="20" y="21"/>
                  </a:cxn>
                  <a:cxn ang="0">
                    <a:pos x="21" y="13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1" y="3"/>
                  </a:cxn>
                  <a:cxn ang="0">
                    <a:pos x="20" y="2"/>
                  </a:cxn>
                  <a:cxn ang="0">
                    <a:pos x="19" y="1"/>
                  </a:cxn>
                  <a:cxn ang="0">
                    <a:pos x="17" y="0"/>
                  </a:cxn>
                  <a:cxn ang="0">
                    <a:pos x="16" y="1"/>
                  </a:cxn>
                  <a:cxn ang="0">
                    <a:pos x="14" y="2"/>
                  </a:cxn>
                  <a:cxn ang="0">
                    <a:pos x="13" y="3"/>
                  </a:cxn>
                  <a:cxn ang="0">
                    <a:pos x="13" y="6"/>
                  </a:cxn>
                  <a:cxn ang="0">
                    <a:pos x="13" y="6"/>
                  </a:cxn>
                </a:cxnLst>
                <a:rect l="0" t="0" r="r" b="b"/>
                <a:pathLst>
                  <a:path w="22" h="70">
                    <a:moveTo>
                      <a:pt x="13" y="6"/>
                    </a:moveTo>
                    <a:lnTo>
                      <a:pt x="13" y="6"/>
                    </a:lnTo>
                    <a:lnTo>
                      <a:pt x="12" y="13"/>
                    </a:lnTo>
                    <a:lnTo>
                      <a:pt x="10" y="21"/>
                    </a:lnTo>
                    <a:lnTo>
                      <a:pt x="6" y="36"/>
                    </a:lnTo>
                    <a:lnTo>
                      <a:pt x="2" y="50"/>
                    </a:lnTo>
                    <a:lnTo>
                      <a:pt x="1" y="58"/>
                    </a:lnTo>
                    <a:lnTo>
                      <a:pt x="0" y="66"/>
                    </a:lnTo>
                    <a:lnTo>
                      <a:pt x="0" y="66"/>
                    </a:lnTo>
                    <a:lnTo>
                      <a:pt x="1" y="68"/>
                    </a:lnTo>
                    <a:lnTo>
                      <a:pt x="2" y="69"/>
                    </a:lnTo>
                    <a:lnTo>
                      <a:pt x="3" y="70"/>
                    </a:lnTo>
                    <a:lnTo>
                      <a:pt x="5" y="70"/>
                    </a:lnTo>
                    <a:lnTo>
                      <a:pt x="6" y="70"/>
                    </a:lnTo>
                    <a:lnTo>
                      <a:pt x="8" y="69"/>
                    </a:lnTo>
                    <a:lnTo>
                      <a:pt x="9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0" y="58"/>
                    </a:lnTo>
                    <a:lnTo>
                      <a:pt x="12" y="50"/>
                    </a:lnTo>
                    <a:lnTo>
                      <a:pt x="16" y="36"/>
                    </a:lnTo>
                    <a:lnTo>
                      <a:pt x="20" y="21"/>
                    </a:lnTo>
                    <a:lnTo>
                      <a:pt x="21" y="13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1" y="3"/>
                    </a:lnTo>
                    <a:lnTo>
                      <a:pt x="20" y="2"/>
                    </a:lnTo>
                    <a:lnTo>
                      <a:pt x="19" y="1"/>
                    </a:lnTo>
                    <a:lnTo>
                      <a:pt x="17" y="0"/>
                    </a:lnTo>
                    <a:lnTo>
                      <a:pt x="16" y="1"/>
                    </a:lnTo>
                    <a:lnTo>
                      <a:pt x="14" y="2"/>
                    </a:lnTo>
                    <a:lnTo>
                      <a:pt x="13" y="3"/>
                    </a:lnTo>
                    <a:lnTo>
                      <a:pt x="13" y="6"/>
                    </a:lnTo>
                    <a:lnTo>
                      <a:pt x="13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762"/>
              <p:cNvSpPr/>
              <p:nvPr/>
            </p:nvSpPr>
            <p:spPr bwMode="auto">
              <a:xfrm>
                <a:off x="6407150" y="2698750"/>
                <a:ext cx="30163" cy="42863"/>
              </a:xfrm>
              <a:custGeom>
                <a:avLst/>
                <a:gdLst/>
                <a:ahLst/>
                <a:cxnLst>
                  <a:cxn ang="0">
                    <a:pos x="45" y="3"/>
                  </a:cxn>
                  <a:cxn ang="0">
                    <a:pos x="45" y="3"/>
                  </a:cxn>
                  <a:cxn ang="0">
                    <a:pos x="39" y="11"/>
                  </a:cxn>
                  <a:cxn ang="0">
                    <a:pos x="33" y="19"/>
                  </a:cxn>
                  <a:cxn ang="0">
                    <a:pos x="26" y="26"/>
                  </a:cxn>
                  <a:cxn ang="0">
                    <a:pos x="19" y="35"/>
                  </a:cxn>
                  <a:cxn ang="0">
                    <a:pos x="19" y="35"/>
                  </a:cxn>
                  <a:cxn ang="0">
                    <a:pos x="16" y="39"/>
                  </a:cxn>
                  <a:cxn ang="0">
                    <a:pos x="14" y="44"/>
                  </a:cxn>
                  <a:cxn ang="0">
                    <a:pos x="10" y="54"/>
                  </a:cxn>
                  <a:cxn ang="0">
                    <a:pos x="10" y="54"/>
                  </a:cxn>
                  <a:cxn ang="0">
                    <a:pos x="5" y="66"/>
                  </a:cxn>
                  <a:cxn ang="0">
                    <a:pos x="1" y="77"/>
                  </a:cxn>
                  <a:cxn ang="0">
                    <a:pos x="1" y="77"/>
                  </a:cxn>
                  <a:cxn ang="0">
                    <a:pos x="0" y="79"/>
                  </a:cxn>
                  <a:cxn ang="0">
                    <a:pos x="1" y="80"/>
                  </a:cxn>
                  <a:cxn ang="0">
                    <a:pos x="2" y="81"/>
                  </a:cxn>
                  <a:cxn ang="0">
                    <a:pos x="4" y="82"/>
                  </a:cxn>
                  <a:cxn ang="0">
                    <a:pos x="6" y="82"/>
                  </a:cxn>
                  <a:cxn ang="0">
                    <a:pos x="7" y="82"/>
                  </a:cxn>
                  <a:cxn ang="0">
                    <a:pos x="9" y="81"/>
                  </a:cxn>
                  <a:cxn ang="0">
                    <a:pos x="10" y="79"/>
                  </a:cxn>
                  <a:cxn ang="0">
                    <a:pos x="10" y="79"/>
                  </a:cxn>
                  <a:cxn ang="0">
                    <a:pos x="18" y="59"/>
                  </a:cxn>
                  <a:cxn ang="0">
                    <a:pos x="22" y="48"/>
                  </a:cxn>
                  <a:cxn ang="0">
                    <a:pos x="27" y="39"/>
                  </a:cxn>
                  <a:cxn ang="0">
                    <a:pos x="27" y="39"/>
                  </a:cxn>
                  <a:cxn ang="0">
                    <a:pos x="33" y="31"/>
                  </a:cxn>
                  <a:cxn ang="0">
                    <a:pos x="40" y="23"/>
                  </a:cxn>
                  <a:cxn ang="0">
                    <a:pos x="48" y="16"/>
                  </a:cxn>
                  <a:cxn ang="0">
                    <a:pos x="54" y="8"/>
                  </a:cxn>
                  <a:cxn ang="0">
                    <a:pos x="54" y="8"/>
                  </a:cxn>
                  <a:cxn ang="0">
                    <a:pos x="55" y="6"/>
                  </a:cxn>
                  <a:cxn ang="0">
                    <a:pos x="54" y="4"/>
                  </a:cxn>
                  <a:cxn ang="0">
                    <a:pos x="53" y="3"/>
                  </a:cxn>
                  <a:cxn ang="0">
                    <a:pos x="52" y="1"/>
                  </a:cxn>
                  <a:cxn ang="0">
                    <a:pos x="51" y="0"/>
                  </a:cxn>
                  <a:cxn ang="0">
                    <a:pos x="49" y="0"/>
                  </a:cxn>
                  <a:cxn ang="0">
                    <a:pos x="47" y="1"/>
                  </a:cxn>
                  <a:cxn ang="0">
                    <a:pos x="45" y="3"/>
                  </a:cxn>
                  <a:cxn ang="0">
                    <a:pos x="45" y="3"/>
                  </a:cxn>
                </a:cxnLst>
                <a:rect l="0" t="0" r="r" b="b"/>
                <a:pathLst>
                  <a:path w="55" h="82">
                    <a:moveTo>
                      <a:pt x="45" y="3"/>
                    </a:moveTo>
                    <a:lnTo>
                      <a:pt x="45" y="3"/>
                    </a:lnTo>
                    <a:lnTo>
                      <a:pt x="39" y="11"/>
                    </a:lnTo>
                    <a:lnTo>
                      <a:pt x="33" y="19"/>
                    </a:lnTo>
                    <a:lnTo>
                      <a:pt x="26" y="26"/>
                    </a:lnTo>
                    <a:lnTo>
                      <a:pt x="19" y="35"/>
                    </a:lnTo>
                    <a:lnTo>
                      <a:pt x="19" y="35"/>
                    </a:lnTo>
                    <a:lnTo>
                      <a:pt x="16" y="39"/>
                    </a:lnTo>
                    <a:lnTo>
                      <a:pt x="14" y="44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5" y="66"/>
                    </a:lnTo>
                    <a:lnTo>
                      <a:pt x="1" y="77"/>
                    </a:lnTo>
                    <a:lnTo>
                      <a:pt x="1" y="77"/>
                    </a:lnTo>
                    <a:lnTo>
                      <a:pt x="0" y="79"/>
                    </a:lnTo>
                    <a:lnTo>
                      <a:pt x="1" y="80"/>
                    </a:lnTo>
                    <a:lnTo>
                      <a:pt x="2" y="81"/>
                    </a:lnTo>
                    <a:lnTo>
                      <a:pt x="4" y="82"/>
                    </a:lnTo>
                    <a:lnTo>
                      <a:pt x="6" y="82"/>
                    </a:lnTo>
                    <a:lnTo>
                      <a:pt x="7" y="82"/>
                    </a:lnTo>
                    <a:lnTo>
                      <a:pt x="9" y="81"/>
                    </a:lnTo>
                    <a:lnTo>
                      <a:pt x="10" y="79"/>
                    </a:lnTo>
                    <a:lnTo>
                      <a:pt x="10" y="79"/>
                    </a:lnTo>
                    <a:lnTo>
                      <a:pt x="18" y="59"/>
                    </a:lnTo>
                    <a:lnTo>
                      <a:pt x="22" y="48"/>
                    </a:lnTo>
                    <a:lnTo>
                      <a:pt x="27" y="39"/>
                    </a:lnTo>
                    <a:lnTo>
                      <a:pt x="27" y="39"/>
                    </a:lnTo>
                    <a:lnTo>
                      <a:pt x="33" y="31"/>
                    </a:lnTo>
                    <a:lnTo>
                      <a:pt x="40" y="23"/>
                    </a:lnTo>
                    <a:lnTo>
                      <a:pt x="48" y="16"/>
                    </a:lnTo>
                    <a:lnTo>
                      <a:pt x="54" y="8"/>
                    </a:lnTo>
                    <a:lnTo>
                      <a:pt x="54" y="8"/>
                    </a:lnTo>
                    <a:lnTo>
                      <a:pt x="55" y="6"/>
                    </a:lnTo>
                    <a:lnTo>
                      <a:pt x="54" y="4"/>
                    </a:lnTo>
                    <a:lnTo>
                      <a:pt x="53" y="3"/>
                    </a:lnTo>
                    <a:lnTo>
                      <a:pt x="52" y="1"/>
                    </a:lnTo>
                    <a:lnTo>
                      <a:pt x="51" y="0"/>
                    </a:lnTo>
                    <a:lnTo>
                      <a:pt x="49" y="0"/>
                    </a:lnTo>
                    <a:lnTo>
                      <a:pt x="47" y="1"/>
                    </a:lnTo>
                    <a:lnTo>
                      <a:pt x="45" y="3"/>
                    </a:lnTo>
                    <a:lnTo>
                      <a:pt x="4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6" name="Freeform 763"/>
              <p:cNvSpPr/>
              <p:nvPr/>
            </p:nvSpPr>
            <p:spPr bwMode="auto">
              <a:xfrm>
                <a:off x="6430963" y="2728913"/>
                <a:ext cx="26988" cy="50800"/>
              </a:xfrm>
              <a:custGeom>
                <a:avLst/>
                <a:gdLst/>
                <a:ahLst/>
                <a:cxnLst>
                  <a:cxn ang="0">
                    <a:pos x="43" y="3"/>
                  </a:cxn>
                  <a:cxn ang="0">
                    <a:pos x="43" y="3"/>
                  </a:cxn>
                  <a:cxn ang="0">
                    <a:pos x="32" y="22"/>
                  </a:cxn>
                  <a:cxn ang="0">
                    <a:pos x="22" y="43"/>
                  </a:cxn>
                  <a:cxn ang="0">
                    <a:pos x="22" y="43"/>
                  </a:cxn>
                  <a:cxn ang="0">
                    <a:pos x="17" y="54"/>
                  </a:cxn>
                  <a:cxn ang="0">
                    <a:pos x="11" y="66"/>
                  </a:cxn>
                  <a:cxn ang="0">
                    <a:pos x="6" y="77"/>
                  </a:cxn>
                  <a:cxn ang="0">
                    <a:pos x="1" y="90"/>
                  </a:cxn>
                  <a:cxn ang="0">
                    <a:pos x="1" y="90"/>
                  </a:cxn>
                  <a:cxn ang="0">
                    <a:pos x="0" y="92"/>
                  </a:cxn>
                  <a:cxn ang="0">
                    <a:pos x="1" y="94"/>
                  </a:cxn>
                  <a:cxn ang="0">
                    <a:pos x="3" y="95"/>
                  </a:cxn>
                  <a:cxn ang="0">
                    <a:pos x="5" y="95"/>
                  </a:cxn>
                  <a:cxn ang="0">
                    <a:pos x="6" y="96"/>
                  </a:cxn>
                  <a:cxn ang="0">
                    <a:pos x="8" y="95"/>
                  </a:cxn>
                  <a:cxn ang="0">
                    <a:pos x="9" y="94"/>
                  </a:cxn>
                  <a:cxn ang="0">
                    <a:pos x="10" y="92"/>
                  </a:cxn>
                  <a:cxn ang="0">
                    <a:pos x="10" y="92"/>
                  </a:cxn>
                  <a:cxn ang="0">
                    <a:pos x="14" y="81"/>
                  </a:cxn>
                  <a:cxn ang="0">
                    <a:pos x="18" y="71"/>
                  </a:cxn>
                  <a:cxn ang="0">
                    <a:pos x="22" y="62"/>
                  </a:cxn>
                  <a:cxn ang="0">
                    <a:pos x="28" y="52"/>
                  </a:cxn>
                  <a:cxn ang="0">
                    <a:pos x="28" y="52"/>
                  </a:cxn>
                  <a:cxn ang="0">
                    <a:pos x="32" y="47"/>
                  </a:cxn>
                  <a:cxn ang="0">
                    <a:pos x="34" y="42"/>
                  </a:cxn>
                  <a:cxn ang="0">
                    <a:pos x="38" y="33"/>
                  </a:cxn>
                  <a:cxn ang="0">
                    <a:pos x="38" y="33"/>
                  </a:cxn>
                  <a:cxn ang="0">
                    <a:pos x="44" y="20"/>
                  </a:cxn>
                  <a:cxn ang="0">
                    <a:pos x="51" y="8"/>
                  </a:cxn>
                  <a:cxn ang="0">
                    <a:pos x="51" y="8"/>
                  </a:cxn>
                  <a:cxn ang="0">
                    <a:pos x="51" y="6"/>
                  </a:cxn>
                  <a:cxn ang="0">
                    <a:pos x="51" y="4"/>
                  </a:cxn>
                  <a:cxn ang="0">
                    <a:pos x="50" y="3"/>
                  </a:cxn>
                  <a:cxn ang="0">
                    <a:pos x="49" y="2"/>
                  </a:cxn>
                  <a:cxn ang="0">
                    <a:pos x="47" y="0"/>
                  </a:cxn>
                  <a:cxn ang="0">
                    <a:pos x="46" y="0"/>
                  </a:cxn>
                  <a:cxn ang="0">
                    <a:pos x="44" y="2"/>
                  </a:cxn>
                  <a:cxn ang="0">
                    <a:pos x="43" y="3"/>
                  </a:cxn>
                  <a:cxn ang="0">
                    <a:pos x="43" y="3"/>
                  </a:cxn>
                </a:cxnLst>
                <a:rect l="0" t="0" r="r" b="b"/>
                <a:pathLst>
                  <a:path w="51" h="96">
                    <a:moveTo>
                      <a:pt x="43" y="3"/>
                    </a:moveTo>
                    <a:lnTo>
                      <a:pt x="43" y="3"/>
                    </a:lnTo>
                    <a:lnTo>
                      <a:pt x="32" y="22"/>
                    </a:lnTo>
                    <a:lnTo>
                      <a:pt x="22" y="43"/>
                    </a:lnTo>
                    <a:lnTo>
                      <a:pt x="22" y="43"/>
                    </a:lnTo>
                    <a:lnTo>
                      <a:pt x="17" y="54"/>
                    </a:lnTo>
                    <a:lnTo>
                      <a:pt x="11" y="66"/>
                    </a:lnTo>
                    <a:lnTo>
                      <a:pt x="6" y="77"/>
                    </a:lnTo>
                    <a:lnTo>
                      <a:pt x="1" y="90"/>
                    </a:lnTo>
                    <a:lnTo>
                      <a:pt x="1" y="90"/>
                    </a:lnTo>
                    <a:lnTo>
                      <a:pt x="0" y="92"/>
                    </a:lnTo>
                    <a:lnTo>
                      <a:pt x="1" y="94"/>
                    </a:lnTo>
                    <a:lnTo>
                      <a:pt x="3" y="95"/>
                    </a:lnTo>
                    <a:lnTo>
                      <a:pt x="5" y="95"/>
                    </a:lnTo>
                    <a:lnTo>
                      <a:pt x="6" y="96"/>
                    </a:lnTo>
                    <a:lnTo>
                      <a:pt x="8" y="95"/>
                    </a:lnTo>
                    <a:lnTo>
                      <a:pt x="9" y="94"/>
                    </a:lnTo>
                    <a:lnTo>
                      <a:pt x="10" y="92"/>
                    </a:lnTo>
                    <a:lnTo>
                      <a:pt x="10" y="92"/>
                    </a:lnTo>
                    <a:lnTo>
                      <a:pt x="14" y="81"/>
                    </a:lnTo>
                    <a:lnTo>
                      <a:pt x="18" y="71"/>
                    </a:lnTo>
                    <a:lnTo>
                      <a:pt x="22" y="62"/>
                    </a:lnTo>
                    <a:lnTo>
                      <a:pt x="28" y="52"/>
                    </a:lnTo>
                    <a:lnTo>
                      <a:pt x="28" y="52"/>
                    </a:lnTo>
                    <a:lnTo>
                      <a:pt x="32" y="47"/>
                    </a:lnTo>
                    <a:lnTo>
                      <a:pt x="34" y="42"/>
                    </a:lnTo>
                    <a:lnTo>
                      <a:pt x="38" y="33"/>
                    </a:lnTo>
                    <a:lnTo>
                      <a:pt x="38" y="33"/>
                    </a:lnTo>
                    <a:lnTo>
                      <a:pt x="44" y="20"/>
                    </a:lnTo>
                    <a:lnTo>
                      <a:pt x="51" y="8"/>
                    </a:lnTo>
                    <a:lnTo>
                      <a:pt x="51" y="8"/>
                    </a:lnTo>
                    <a:lnTo>
                      <a:pt x="51" y="6"/>
                    </a:lnTo>
                    <a:lnTo>
                      <a:pt x="51" y="4"/>
                    </a:lnTo>
                    <a:lnTo>
                      <a:pt x="50" y="3"/>
                    </a:lnTo>
                    <a:lnTo>
                      <a:pt x="49" y="2"/>
                    </a:lnTo>
                    <a:lnTo>
                      <a:pt x="47" y="0"/>
                    </a:lnTo>
                    <a:lnTo>
                      <a:pt x="46" y="0"/>
                    </a:lnTo>
                    <a:lnTo>
                      <a:pt x="44" y="2"/>
                    </a:lnTo>
                    <a:lnTo>
                      <a:pt x="43" y="3"/>
                    </a:lnTo>
                    <a:lnTo>
                      <a:pt x="4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764"/>
              <p:cNvSpPr/>
              <p:nvPr/>
            </p:nvSpPr>
            <p:spPr bwMode="auto">
              <a:xfrm>
                <a:off x="6461125" y="2754313"/>
                <a:ext cx="25400" cy="49213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26" y="22"/>
                  </a:cxn>
                  <a:cxn ang="0">
                    <a:pos x="15" y="43"/>
                  </a:cxn>
                  <a:cxn ang="0">
                    <a:pos x="7" y="64"/>
                  </a:cxn>
                  <a:cxn ang="0">
                    <a:pos x="3" y="75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8"/>
                  </a:cxn>
                  <a:cxn ang="0">
                    <a:pos x="0" y="89"/>
                  </a:cxn>
                  <a:cxn ang="0">
                    <a:pos x="2" y="91"/>
                  </a:cxn>
                  <a:cxn ang="0">
                    <a:pos x="4" y="91"/>
                  </a:cxn>
                  <a:cxn ang="0">
                    <a:pos x="6" y="92"/>
                  </a:cxn>
                  <a:cxn ang="0">
                    <a:pos x="7" y="91"/>
                  </a:cxn>
                  <a:cxn ang="0">
                    <a:pos x="9" y="90"/>
                  </a:cxn>
                  <a:cxn ang="0">
                    <a:pos x="9" y="88"/>
                  </a:cxn>
                  <a:cxn ang="0">
                    <a:pos x="9" y="88"/>
                  </a:cxn>
                  <a:cxn ang="0">
                    <a:pos x="12" y="78"/>
                  </a:cxn>
                  <a:cxn ang="0">
                    <a:pos x="15" y="66"/>
                  </a:cxn>
                  <a:cxn ang="0">
                    <a:pos x="24" y="46"/>
                  </a:cxn>
                  <a:cxn ang="0">
                    <a:pos x="35" y="26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7" y="2"/>
                  </a:cxn>
                  <a:cxn ang="0">
                    <a:pos x="45" y="1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8" h="92">
                    <a:moveTo>
                      <a:pt x="39" y="2"/>
                    </a:moveTo>
                    <a:lnTo>
                      <a:pt x="39" y="2"/>
                    </a:lnTo>
                    <a:lnTo>
                      <a:pt x="26" y="22"/>
                    </a:lnTo>
                    <a:lnTo>
                      <a:pt x="15" y="43"/>
                    </a:lnTo>
                    <a:lnTo>
                      <a:pt x="7" y="64"/>
                    </a:lnTo>
                    <a:lnTo>
                      <a:pt x="3" y="75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8"/>
                    </a:lnTo>
                    <a:lnTo>
                      <a:pt x="0" y="89"/>
                    </a:lnTo>
                    <a:lnTo>
                      <a:pt x="2" y="91"/>
                    </a:lnTo>
                    <a:lnTo>
                      <a:pt x="4" y="91"/>
                    </a:lnTo>
                    <a:lnTo>
                      <a:pt x="6" y="92"/>
                    </a:lnTo>
                    <a:lnTo>
                      <a:pt x="7" y="91"/>
                    </a:lnTo>
                    <a:lnTo>
                      <a:pt x="9" y="90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12" y="78"/>
                    </a:lnTo>
                    <a:lnTo>
                      <a:pt x="15" y="66"/>
                    </a:lnTo>
                    <a:lnTo>
                      <a:pt x="24" y="46"/>
                    </a:lnTo>
                    <a:lnTo>
                      <a:pt x="35" y="26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7" y="2"/>
                    </a:lnTo>
                    <a:lnTo>
                      <a:pt x="45" y="1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Freeform 765"/>
              <p:cNvSpPr/>
              <p:nvPr/>
            </p:nvSpPr>
            <p:spPr bwMode="auto">
              <a:xfrm>
                <a:off x="6499225" y="2765425"/>
                <a:ext cx="22225" cy="53975"/>
              </a:xfrm>
              <a:custGeom>
                <a:avLst/>
                <a:gdLst/>
                <a:ahLst/>
                <a:cxnLst>
                  <a:cxn ang="0">
                    <a:pos x="35" y="3"/>
                  </a:cxn>
                  <a:cxn ang="0">
                    <a:pos x="35" y="3"/>
                  </a:cxn>
                  <a:cxn ang="0">
                    <a:pos x="29" y="13"/>
                  </a:cxn>
                  <a:cxn ang="0">
                    <a:pos x="24" y="25"/>
                  </a:cxn>
                  <a:cxn ang="0">
                    <a:pos x="20" y="36"/>
                  </a:cxn>
                  <a:cxn ang="0">
                    <a:pos x="15" y="49"/>
                  </a:cxn>
                  <a:cxn ang="0">
                    <a:pos x="8" y="72"/>
                  </a:cxn>
                  <a:cxn ang="0">
                    <a:pos x="0" y="95"/>
                  </a:cxn>
                  <a:cxn ang="0">
                    <a:pos x="0" y="95"/>
                  </a:cxn>
                  <a:cxn ang="0">
                    <a:pos x="0" y="97"/>
                  </a:cxn>
                  <a:cxn ang="0">
                    <a:pos x="0" y="99"/>
                  </a:cxn>
                  <a:cxn ang="0">
                    <a:pos x="1" y="100"/>
                  </a:cxn>
                  <a:cxn ang="0">
                    <a:pos x="3" y="101"/>
                  </a:cxn>
                  <a:cxn ang="0">
                    <a:pos x="6" y="101"/>
                  </a:cxn>
                  <a:cxn ang="0">
                    <a:pos x="8" y="100"/>
                  </a:cxn>
                  <a:cxn ang="0">
                    <a:pos x="9" y="98"/>
                  </a:cxn>
                  <a:cxn ang="0">
                    <a:pos x="9" y="98"/>
                  </a:cxn>
                  <a:cxn ang="0">
                    <a:pos x="17" y="76"/>
                  </a:cxn>
                  <a:cxn ang="0">
                    <a:pos x="24" y="52"/>
                  </a:cxn>
                  <a:cxn ang="0">
                    <a:pos x="32" y="29"/>
                  </a:cxn>
                  <a:cxn ang="0">
                    <a:pos x="37" y="19"/>
                  </a:cxn>
                  <a:cxn ang="0">
                    <a:pos x="43" y="7"/>
                  </a:cxn>
                  <a:cxn ang="0">
                    <a:pos x="43" y="7"/>
                  </a:cxn>
                  <a:cxn ang="0">
                    <a:pos x="44" y="5"/>
                  </a:cxn>
                  <a:cxn ang="0">
                    <a:pos x="44" y="4"/>
                  </a:cxn>
                  <a:cxn ang="0">
                    <a:pos x="43" y="2"/>
                  </a:cxn>
                  <a:cxn ang="0">
                    <a:pos x="41" y="1"/>
                  </a:cxn>
                  <a:cxn ang="0">
                    <a:pos x="40" y="1"/>
                  </a:cxn>
                  <a:cxn ang="0">
                    <a:pos x="38" y="0"/>
                  </a:cxn>
                  <a:cxn ang="0">
                    <a:pos x="36" y="1"/>
                  </a:cxn>
                  <a:cxn ang="0">
                    <a:pos x="35" y="3"/>
                  </a:cxn>
                  <a:cxn ang="0">
                    <a:pos x="35" y="3"/>
                  </a:cxn>
                </a:cxnLst>
                <a:rect l="0" t="0" r="r" b="b"/>
                <a:pathLst>
                  <a:path w="44" h="101">
                    <a:moveTo>
                      <a:pt x="35" y="3"/>
                    </a:moveTo>
                    <a:lnTo>
                      <a:pt x="35" y="3"/>
                    </a:lnTo>
                    <a:lnTo>
                      <a:pt x="29" y="13"/>
                    </a:lnTo>
                    <a:lnTo>
                      <a:pt x="24" y="25"/>
                    </a:lnTo>
                    <a:lnTo>
                      <a:pt x="20" y="36"/>
                    </a:lnTo>
                    <a:lnTo>
                      <a:pt x="15" y="49"/>
                    </a:lnTo>
                    <a:lnTo>
                      <a:pt x="8" y="72"/>
                    </a:lnTo>
                    <a:lnTo>
                      <a:pt x="0" y="95"/>
                    </a:lnTo>
                    <a:lnTo>
                      <a:pt x="0" y="95"/>
                    </a:lnTo>
                    <a:lnTo>
                      <a:pt x="0" y="97"/>
                    </a:lnTo>
                    <a:lnTo>
                      <a:pt x="0" y="99"/>
                    </a:lnTo>
                    <a:lnTo>
                      <a:pt x="1" y="100"/>
                    </a:lnTo>
                    <a:lnTo>
                      <a:pt x="3" y="101"/>
                    </a:lnTo>
                    <a:lnTo>
                      <a:pt x="6" y="101"/>
                    </a:lnTo>
                    <a:lnTo>
                      <a:pt x="8" y="100"/>
                    </a:lnTo>
                    <a:lnTo>
                      <a:pt x="9" y="98"/>
                    </a:lnTo>
                    <a:lnTo>
                      <a:pt x="9" y="98"/>
                    </a:lnTo>
                    <a:lnTo>
                      <a:pt x="17" y="76"/>
                    </a:lnTo>
                    <a:lnTo>
                      <a:pt x="24" y="52"/>
                    </a:lnTo>
                    <a:lnTo>
                      <a:pt x="32" y="29"/>
                    </a:lnTo>
                    <a:lnTo>
                      <a:pt x="37" y="19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4" y="5"/>
                    </a:lnTo>
                    <a:lnTo>
                      <a:pt x="44" y="4"/>
                    </a:lnTo>
                    <a:lnTo>
                      <a:pt x="43" y="2"/>
                    </a:lnTo>
                    <a:lnTo>
                      <a:pt x="41" y="1"/>
                    </a:lnTo>
                    <a:lnTo>
                      <a:pt x="40" y="1"/>
                    </a:lnTo>
                    <a:lnTo>
                      <a:pt x="38" y="0"/>
                    </a:lnTo>
                    <a:lnTo>
                      <a:pt x="36" y="1"/>
                    </a:lnTo>
                    <a:lnTo>
                      <a:pt x="35" y="3"/>
                    </a:lnTo>
                    <a:lnTo>
                      <a:pt x="35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766"/>
              <p:cNvSpPr/>
              <p:nvPr/>
            </p:nvSpPr>
            <p:spPr bwMode="auto">
              <a:xfrm>
                <a:off x="6540500" y="2767013"/>
                <a:ext cx="23813" cy="53975"/>
              </a:xfrm>
              <a:custGeom>
                <a:avLst/>
                <a:gdLst/>
                <a:ahLst/>
                <a:cxnLst>
                  <a:cxn ang="0">
                    <a:pos x="35" y="4"/>
                  </a:cxn>
                  <a:cxn ang="0">
                    <a:pos x="35" y="4"/>
                  </a:cxn>
                  <a:cxn ang="0">
                    <a:pos x="29" y="27"/>
                  </a:cxn>
                  <a:cxn ang="0">
                    <a:pos x="20" y="50"/>
                  </a:cxn>
                  <a:cxn ang="0">
                    <a:pos x="11" y="73"/>
                  </a:cxn>
                  <a:cxn ang="0">
                    <a:pos x="1" y="94"/>
                  </a:cxn>
                  <a:cxn ang="0">
                    <a:pos x="1" y="94"/>
                  </a:cxn>
                  <a:cxn ang="0">
                    <a:pos x="0" y="96"/>
                  </a:cxn>
                  <a:cxn ang="0">
                    <a:pos x="1" y="98"/>
                  </a:cxn>
                  <a:cxn ang="0">
                    <a:pos x="2" y="101"/>
                  </a:cxn>
                  <a:cxn ang="0">
                    <a:pos x="3" y="102"/>
                  </a:cxn>
                  <a:cxn ang="0">
                    <a:pos x="4" y="102"/>
                  </a:cxn>
                  <a:cxn ang="0">
                    <a:pos x="6" y="102"/>
                  </a:cxn>
                  <a:cxn ang="0">
                    <a:pos x="8" y="102"/>
                  </a:cxn>
                  <a:cxn ang="0">
                    <a:pos x="9" y="100"/>
                  </a:cxn>
                  <a:cxn ang="0">
                    <a:pos x="9" y="100"/>
                  </a:cxn>
                  <a:cxn ang="0">
                    <a:pos x="19" y="77"/>
                  </a:cxn>
                  <a:cxn ang="0">
                    <a:pos x="29" y="54"/>
                  </a:cxn>
                  <a:cxn ang="0">
                    <a:pos x="37" y="30"/>
                  </a:cxn>
                  <a:cxn ang="0">
                    <a:pos x="44" y="6"/>
                  </a:cxn>
                  <a:cxn ang="0">
                    <a:pos x="44" y="6"/>
                  </a:cxn>
                  <a:cxn ang="0">
                    <a:pos x="44" y="4"/>
                  </a:cxn>
                  <a:cxn ang="0">
                    <a:pos x="43" y="3"/>
                  </a:cxn>
                  <a:cxn ang="0">
                    <a:pos x="42" y="1"/>
                  </a:cxn>
                  <a:cxn ang="0">
                    <a:pos x="41" y="1"/>
                  </a:cxn>
                  <a:cxn ang="0">
                    <a:pos x="39" y="0"/>
                  </a:cxn>
                  <a:cxn ang="0">
                    <a:pos x="37" y="1"/>
                  </a:cxn>
                  <a:cxn ang="0">
                    <a:pos x="36" y="2"/>
                  </a:cxn>
                  <a:cxn ang="0">
                    <a:pos x="35" y="4"/>
                  </a:cxn>
                  <a:cxn ang="0">
                    <a:pos x="35" y="4"/>
                  </a:cxn>
                </a:cxnLst>
                <a:rect l="0" t="0" r="r" b="b"/>
                <a:pathLst>
                  <a:path w="44" h="102">
                    <a:moveTo>
                      <a:pt x="35" y="4"/>
                    </a:moveTo>
                    <a:lnTo>
                      <a:pt x="35" y="4"/>
                    </a:lnTo>
                    <a:lnTo>
                      <a:pt x="29" y="27"/>
                    </a:lnTo>
                    <a:lnTo>
                      <a:pt x="20" y="50"/>
                    </a:lnTo>
                    <a:lnTo>
                      <a:pt x="11" y="73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0" y="96"/>
                    </a:lnTo>
                    <a:lnTo>
                      <a:pt x="1" y="98"/>
                    </a:lnTo>
                    <a:lnTo>
                      <a:pt x="2" y="101"/>
                    </a:lnTo>
                    <a:lnTo>
                      <a:pt x="3" y="102"/>
                    </a:lnTo>
                    <a:lnTo>
                      <a:pt x="4" y="102"/>
                    </a:lnTo>
                    <a:lnTo>
                      <a:pt x="6" y="102"/>
                    </a:lnTo>
                    <a:lnTo>
                      <a:pt x="8" y="102"/>
                    </a:lnTo>
                    <a:lnTo>
                      <a:pt x="9" y="100"/>
                    </a:lnTo>
                    <a:lnTo>
                      <a:pt x="9" y="100"/>
                    </a:lnTo>
                    <a:lnTo>
                      <a:pt x="19" y="77"/>
                    </a:lnTo>
                    <a:lnTo>
                      <a:pt x="29" y="54"/>
                    </a:lnTo>
                    <a:lnTo>
                      <a:pt x="37" y="30"/>
                    </a:lnTo>
                    <a:lnTo>
                      <a:pt x="44" y="6"/>
                    </a:lnTo>
                    <a:lnTo>
                      <a:pt x="44" y="6"/>
                    </a:lnTo>
                    <a:lnTo>
                      <a:pt x="44" y="4"/>
                    </a:lnTo>
                    <a:lnTo>
                      <a:pt x="43" y="3"/>
                    </a:lnTo>
                    <a:lnTo>
                      <a:pt x="42" y="1"/>
                    </a:lnTo>
                    <a:lnTo>
                      <a:pt x="41" y="1"/>
                    </a:lnTo>
                    <a:lnTo>
                      <a:pt x="39" y="0"/>
                    </a:lnTo>
                    <a:lnTo>
                      <a:pt x="37" y="1"/>
                    </a:lnTo>
                    <a:lnTo>
                      <a:pt x="36" y="2"/>
                    </a:lnTo>
                    <a:lnTo>
                      <a:pt x="35" y="4"/>
                    </a:lnTo>
                    <a:lnTo>
                      <a:pt x="35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767"/>
              <p:cNvSpPr/>
              <p:nvPr/>
            </p:nvSpPr>
            <p:spPr bwMode="auto">
              <a:xfrm>
                <a:off x="6386513" y="2139950"/>
                <a:ext cx="15875" cy="36513"/>
              </a:xfrm>
              <a:custGeom>
                <a:avLst/>
                <a:gdLst/>
                <a:ahLst/>
                <a:cxnLst>
                  <a:cxn ang="0">
                    <a:pos x="22" y="4"/>
                  </a:cxn>
                  <a:cxn ang="0">
                    <a:pos x="22" y="4"/>
                  </a:cxn>
                  <a:cxn ang="0">
                    <a:pos x="21" y="12"/>
                  </a:cxn>
                  <a:cxn ang="0">
                    <a:pos x="19" y="19"/>
                  </a:cxn>
                  <a:cxn ang="0">
                    <a:pos x="14" y="32"/>
                  </a:cxn>
                  <a:cxn ang="0">
                    <a:pos x="14" y="32"/>
                  </a:cxn>
                  <a:cxn ang="0">
                    <a:pos x="9" y="48"/>
                  </a:cxn>
                  <a:cxn ang="0">
                    <a:pos x="5" y="55"/>
                  </a:cxn>
                  <a:cxn ang="0">
                    <a:pos x="0" y="62"/>
                  </a:cxn>
                  <a:cxn ang="0">
                    <a:pos x="0" y="62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2" y="68"/>
                  </a:cxn>
                  <a:cxn ang="0">
                    <a:pos x="3" y="69"/>
                  </a:cxn>
                  <a:cxn ang="0">
                    <a:pos x="5" y="70"/>
                  </a:cxn>
                  <a:cxn ang="0">
                    <a:pos x="6" y="70"/>
                  </a:cxn>
                  <a:cxn ang="0">
                    <a:pos x="8" y="69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13" y="60"/>
                  </a:cxn>
                  <a:cxn ang="0">
                    <a:pos x="16" y="53"/>
                  </a:cxn>
                  <a:cxn ang="0">
                    <a:pos x="22" y="38"/>
                  </a:cxn>
                  <a:cxn ang="0">
                    <a:pos x="22" y="38"/>
                  </a:cxn>
                  <a:cxn ang="0">
                    <a:pos x="28" y="22"/>
                  </a:cxn>
                  <a:cxn ang="0">
                    <a:pos x="31" y="14"/>
                  </a:cxn>
                  <a:cxn ang="0">
                    <a:pos x="32" y="4"/>
                  </a:cxn>
                  <a:cxn ang="0">
                    <a:pos x="32" y="4"/>
                  </a:cxn>
                  <a:cxn ang="0">
                    <a:pos x="32" y="3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7" y="0"/>
                  </a:cxn>
                  <a:cxn ang="0">
                    <a:pos x="25" y="0"/>
                  </a:cxn>
                  <a:cxn ang="0">
                    <a:pos x="24" y="1"/>
                  </a:cxn>
                  <a:cxn ang="0">
                    <a:pos x="23" y="3"/>
                  </a:cxn>
                  <a:cxn ang="0">
                    <a:pos x="22" y="4"/>
                  </a:cxn>
                  <a:cxn ang="0">
                    <a:pos x="22" y="4"/>
                  </a:cxn>
                </a:cxnLst>
                <a:rect l="0" t="0" r="r" b="b"/>
                <a:pathLst>
                  <a:path w="32" h="70">
                    <a:moveTo>
                      <a:pt x="22" y="4"/>
                    </a:moveTo>
                    <a:lnTo>
                      <a:pt x="22" y="4"/>
                    </a:lnTo>
                    <a:lnTo>
                      <a:pt x="21" y="12"/>
                    </a:lnTo>
                    <a:lnTo>
                      <a:pt x="19" y="19"/>
                    </a:lnTo>
                    <a:lnTo>
                      <a:pt x="14" y="32"/>
                    </a:lnTo>
                    <a:lnTo>
                      <a:pt x="14" y="32"/>
                    </a:lnTo>
                    <a:lnTo>
                      <a:pt x="9" y="48"/>
                    </a:lnTo>
                    <a:lnTo>
                      <a:pt x="5" y="55"/>
                    </a:lnTo>
                    <a:lnTo>
                      <a:pt x="0" y="62"/>
                    </a:lnTo>
                    <a:lnTo>
                      <a:pt x="0" y="62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2" y="68"/>
                    </a:lnTo>
                    <a:lnTo>
                      <a:pt x="3" y="69"/>
                    </a:lnTo>
                    <a:lnTo>
                      <a:pt x="5" y="70"/>
                    </a:lnTo>
                    <a:lnTo>
                      <a:pt x="6" y="70"/>
                    </a:lnTo>
                    <a:lnTo>
                      <a:pt x="8" y="69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13" y="60"/>
                    </a:lnTo>
                    <a:lnTo>
                      <a:pt x="16" y="53"/>
                    </a:lnTo>
                    <a:lnTo>
                      <a:pt x="22" y="38"/>
                    </a:lnTo>
                    <a:lnTo>
                      <a:pt x="22" y="38"/>
                    </a:lnTo>
                    <a:lnTo>
                      <a:pt x="28" y="22"/>
                    </a:lnTo>
                    <a:lnTo>
                      <a:pt x="31" y="14"/>
                    </a:lnTo>
                    <a:lnTo>
                      <a:pt x="32" y="4"/>
                    </a:lnTo>
                    <a:lnTo>
                      <a:pt x="32" y="4"/>
                    </a:lnTo>
                    <a:lnTo>
                      <a:pt x="32" y="3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3" y="3"/>
                    </a:lnTo>
                    <a:lnTo>
                      <a:pt x="22" y="4"/>
                    </a:lnTo>
                    <a:lnTo>
                      <a:pt x="22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768"/>
              <p:cNvSpPr/>
              <p:nvPr/>
            </p:nvSpPr>
            <p:spPr bwMode="auto">
              <a:xfrm>
                <a:off x="6429375" y="2155825"/>
                <a:ext cx="9525" cy="33338"/>
              </a:xfrm>
              <a:custGeom>
                <a:avLst/>
                <a:gdLst/>
                <a:ahLst/>
                <a:cxnLst>
                  <a:cxn ang="0">
                    <a:pos x="7" y="4"/>
                  </a:cxn>
                  <a:cxn ang="0">
                    <a:pos x="7" y="4"/>
                  </a:cxn>
                  <a:cxn ang="0">
                    <a:pos x="6" y="18"/>
                  </a:cxn>
                  <a:cxn ang="0">
                    <a:pos x="3" y="31"/>
                  </a:cxn>
                  <a:cxn ang="0">
                    <a:pos x="1" y="45"/>
                  </a:cxn>
                  <a:cxn ang="0">
                    <a:pos x="0" y="58"/>
                  </a:cxn>
                  <a:cxn ang="0">
                    <a:pos x="0" y="58"/>
                  </a:cxn>
                  <a:cxn ang="0">
                    <a:pos x="1" y="60"/>
                  </a:cxn>
                  <a:cxn ang="0">
                    <a:pos x="2" y="61"/>
                  </a:cxn>
                  <a:cxn ang="0">
                    <a:pos x="3" y="63"/>
                  </a:cxn>
                  <a:cxn ang="0">
                    <a:pos x="6" y="63"/>
                  </a:cxn>
                  <a:cxn ang="0">
                    <a:pos x="7" y="63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58"/>
                  </a:cxn>
                  <a:cxn ang="0">
                    <a:pos x="10" y="58"/>
                  </a:cxn>
                  <a:cxn ang="0">
                    <a:pos x="12" y="45"/>
                  </a:cxn>
                  <a:cxn ang="0">
                    <a:pos x="14" y="31"/>
                  </a:cxn>
                  <a:cxn ang="0">
                    <a:pos x="16" y="18"/>
                  </a:cxn>
                  <a:cxn ang="0">
                    <a:pos x="17" y="4"/>
                  </a:cxn>
                  <a:cxn ang="0">
                    <a:pos x="17" y="4"/>
                  </a:cxn>
                  <a:cxn ang="0">
                    <a:pos x="16" y="2"/>
                  </a:cxn>
                  <a:cxn ang="0">
                    <a:pos x="15" y="1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9" y="1"/>
                  </a:cxn>
                  <a:cxn ang="0">
                    <a:pos x="8" y="2"/>
                  </a:cxn>
                  <a:cxn ang="0">
                    <a:pos x="7" y="4"/>
                  </a:cxn>
                  <a:cxn ang="0">
                    <a:pos x="7" y="4"/>
                  </a:cxn>
                </a:cxnLst>
                <a:rect l="0" t="0" r="r" b="b"/>
                <a:pathLst>
                  <a:path w="17" h="63">
                    <a:moveTo>
                      <a:pt x="7" y="4"/>
                    </a:moveTo>
                    <a:lnTo>
                      <a:pt x="7" y="4"/>
                    </a:lnTo>
                    <a:lnTo>
                      <a:pt x="6" y="18"/>
                    </a:lnTo>
                    <a:lnTo>
                      <a:pt x="3" y="31"/>
                    </a:lnTo>
                    <a:lnTo>
                      <a:pt x="1" y="45"/>
                    </a:lnTo>
                    <a:lnTo>
                      <a:pt x="0" y="58"/>
                    </a:lnTo>
                    <a:lnTo>
                      <a:pt x="0" y="58"/>
                    </a:lnTo>
                    <a:lnTo>
                      <a:pt x="1" y="60"/>
                    </a:lnTo>
                    <a:lnTo>
                      <a:pt x="2" y="61"/>
                    </a:lnTo>
                    <a:lnTo>
                      <a:pt x="3" y="63"/>
                    </a:lnTo>
                    <a:lnTo>
                      <a:pt x="6" y="63"/>
                    </a:lnTo>
                    <a:lnTo>
                      <a:pt x="7" y="63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58"/>
                    </a:lnTo>
                    <a:lnTo>
                      <a:pt x="10" y="58"/>
                    </a:lnTo>
                    <a:lnTo>
                      <a:pt x="12" y="45"/>
                    </a:lnTo>
                    <a:lnTo>
                      <a:pt x="14" y="31"/>
                    </a:lnTo>
                    <a:lnTo>
                      <a:pt x="16" y="18"/>
                    </a:lnTo>
                    <a:lnTo>
                      <a:pt x="17" y="4"/>
                    </a:lnTo>
                    <a:lnTo>
                      <a:pt x="17" y="4"/>
                    </a:lnTo>
                    <a:lnTo>
                      <a:pt x="16" y="2"/>
                    </a:lnTo>
                    <a:lnTo>
                      <a:pt x="15" y="1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9" y="1"/>
                    </a:lnTo>
                    <a:lnTo>
                      <a:pt x="8" y="2"/>
                    </a:lnTo>
                    <a:lnTo>
                      <a:pt x="7" y="4"/>
                    </a:lnTo>
                    <a:lnTo>
                      <a:pt x="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769"/>
              <p:cNvSpPr/>
              <p:nvPr/>
            </p:nvSpPr>
            <p:spPr bwMode="auto">
              <a:xfrm>
                <a:off x="6461125" y="2173288"/>
                <a:ext cx="14288" cy="36513"/>
              </a:xfrm>
              <a:custGeom>
                <a:avLst/>
                <a:gdLst/>
                <a:ahLst/>
                <a:cxnLst>
                  <a:cxn ang="0">
                    <a:pos x="17" y="2"/>
                  </a:cxn>
                  <a:cxn ang="0">
                    <a:pos x="17" y="2"/>
                  </a:cxn>
                  <a:cxn ang="0">
                    <a:pos x="14" y="9"/>
                  </a:cxn>
                  <a:cxn ang="0">
                    <a:pos x="11" y="17"/>
                  </a:cxn>
                  <a:cxn ang="0">
                    <a:pos x="7" y="32"/>
                  </a:cxn>
                  <a:cxn ang="0">
                    <a:pos x="5" y="47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6"/>
                  </a:cxn>
                  <a:cxn ang="0">
                    <a:pos x="1" y="67"/>
                  </a:cxn>
                  <a:cxn ang="0">
                    <a:pos x="3" y="68"/>
                  </a:cxn>
                  <a:cxn ang="0">
                    <a:pos x="5" y="69"/>
                  </a:cxn>
                  <a:cxn ang="0">
                    <a:pos x="7" y="69"/>
                  </a:cxn>
                  <a:cxn ang="0">
                    <a:pos x="8" y="69"/>
                  </a:cxn>
                  <a:cxn ang="0">
                    <a:pos x="10" y="68"/>
                  </a:cxn>
                  <a:cxn ang="0">
                    <a:pos x="10" y="66"/>
                  </a:cxn>
                  <a:cxn ang="0">
                    <a:pos x="10" y="66"/>
                  </a:cxn>
                  <a:cxn ang="0">
                    <a:pos x="14" y="51"/>
                  </a:cxn>
                  <a:cxn ang="0">
                    <a:pos x="16" y="36"/>
                  </a:cxn>
                  <a:cxn ang="0">
                    <a:pos x="19" y="21"/>
                  </a:cxn>
                  <a:cxn ang="0">
                    <a:pos x="22" y="14"/>
                  </a:cxn>
                  <a:cxn ang="0">
                    <a:pos x="25" y="7"/>
                  </a:cxn>
                  <a:cxn ang="0">
                    <a:pos x="25" y="7"/>
                  </a:cxn>
                  <a:cxn ang="0">
                    <a:pos x="26" y="5"/>
                  </a:cxn>
                  <a:cxn ang="0">
                    <a:pos x="26" y="3"/>
                  </a:cxn>
                  <a:cxn ang="0">
                    <a:pos x="25" y="2"/>
                  </a:cxn>
                  <a:cxn ang="0">
                    <a:pos x="24" y="1"/>
                  </a:cxn>
                  <a:cxn ang="0">
                    <a:pos x="22" y="0"/>
                  </a:cxn>
                  <a:cxn ang="0">
                    <a:pos x="20" y="0"/>
                  </a:cxn>
                  <a:cxn ang="0">
                    <a:pos x="19" y="1"/>
                  </a:cxn>
                  <a:cxn ang="0">
                    <a:pos x="17" y="2"/>
                  </a:cxn>
                  <a:cxn ang="0">
                    <a:pos x="17" y="2"/>
                  </a:cxn>
                </a:cxnLst>
                <a:rect l="0" t="0" r="r" b="b"/>
                <a:pathLst>
                  <a:path w="26" h="69">
                    <a:moveTo>
                      <a:pt x="17" y="2"/>
                    </a:moveTo>
                    <a:lnTo>
                      <a:pt x="17" y="2"/>
                    </a:lnTo>
                    <a:lnTo>
                      <a:pt x="14" y="9"/>
                    </a:lnTo>
                    <a:lnTo>
                      <a:pt x="11" y="17"/>
                    </a:lnTo>
                    <a:lnTo>
                      <a:pt x="7" y="32"/>
                    </a:lnTo>
                    <a:lnTo>
                      <a:pt x="5" y="47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6"/>
                    </a:lnTo>
                    <a:lnTo>
                      <a:pt x="1" y="67"/>
                    </a:lnTo>
                    <a:lnTo>
                      <a:pt x="3" y="68"/>
                    </a:lnTo>
                    <a:lnTo>
                      <a:pt x="5" y="69"/>
                    </a:lnTo>
                    <a:lnTo>
                      <a:pt x="7" y="69"/>
                    </a:lnTo>
                    <a:lnTo>
                      <a:pt x="8" y="69"/>
                    </a:lnTo>
                    <a:lnTo>
                      <a:pt x="10" y="68"/>
                    </a:lnTo>
                    <a:lnTo>
                      <a:pt x="10" y="66"/>
                    </a:lnTo>
                    <a:lnTo>
                      <a:pt x="10" y="66"/>
                    </a:lnTo>
                    <a:lnTo>
                      <a:pt x="14" y="51"/>
                    </a:lnTo>
                    <a:lnTo>
                      <a:pt x="16" y="36"/>
                    </a:lnTo>
                    <a:lnTo>
                      <a:pt x="19" y="21"/>
                    </a:lnTo>
                    <a:lnTo>
                      <a:pt x="22" y="14"/>
                    </a:lnTo>
                    <a:lnTo>
                      <a:pt x="25" y="7"/>
                    </a:lnTo>
                    <a:lnTo>
                      <a:pt x="25" y="7"/>
                    </a:lnTo>
                    <a:lnTo>
                      <a:pt x="26" y="5"/>
                    </a:lnTo>
                    <a:lnTo>
                      <a:pt x="26" y="3"/>
                    </a:lnTo>
                    <a:lnTo>
                      <a:pt x="25" y="2"/>
                    </a:lnTo>
                    <a:lnTo>
                      <a:pt x="24" y="1"/>
                    </a:lnTo>
                    <a:lnTo>
                      <a:pt x="22" y="0"/>
                    </a:lnTo>
                    <a:lnTo>
                      <a:pt x="20" y="0"/>
                    </a:lnTo>
                    <a:lnTo>
                      <a:pt x="19" y="1"/>
                    </a:lnTo>
                    <a:lnTo>
                      <a:pt x="17" y="2"/>
                    </a:lnTo>
                    <a:lnTo>
                      <a:pt x="1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770"/>
              <p:cNvSpPr/>
              <p:nvPr/>
            </p:nvSpPr>
            <p:spPr bwMode="auto">
              <a:xfrm>
                <a:off x="6475413" y="2203450"/>
                <a:ext cx="19050" cy="50800"/>
              </a:xfrm>
              <a:custGeom>
                <a:avLst/>
                <a:gdLst/>
                <a:ahLst/>
                <a:cxnLst>
                  <a:cxn ang="0">
                    <a:pos x="30" y="2"/>
                  </a:cxn>
                  <a:cxn ang="0">
                    <a:pos x="30" y="2"/>
                  </a:cxn>
                  <a:cxn ang="0">
                    <a:pos x="23" y="11"/>
                  </a:cxn>
                  <a:cxn ang="0">
                    <a:pos x="18" y="21"/>
                  </a:cxn>
                  <a:cxn ang="0">
                    <a:pos x="13" y="32"/>
                  </a:cxn>
                  <a:cxn ang="0">
                    <a:pos x="9" y="43"/>
                  </a:cxn>
                  <a:cxn ang="0">
                    <a:pos x="6" y="54"/>
                  </a:cxn>
                  <a:cxn ang="0">
                    <a:pos x="3" y="67"/>
                  </a:cxn>
                  <a:cxn ang="0">
                    <a:pos x="0" y="90"/>
                  </a:cxn>
                  <a:cxn ang="0">
                    <a:pos x="0" y="90"/>
                  </a:cxn>
                  <a:cxn ang="0">
                    <a:pos x="0" y="92"/>
                  </a:cxn>
                  <a:cxn ang="0">
                    <a:pos x="1" y="94"/>
                  </a:cxn>
                  <a:cxn ang="0">
                    <a:pos x="2" y="95"/>
                  </a:cxn>
                  <a:cxn ang="0">
                    <a:pos x="5" y="95"/>
                  </a:cxn>
                  <a:cxn ang="0">
                    <a:pos x="8" y="94"/>
                  </a:cxn>
                  <a:cxn ang="0">
                    <a:pos x="9" y="92"/>
                  </a:cxn>
                  <a:cxn ang="0">
                    <a:pos x="10" y="90"/>
                  </a:cxn>
                  <a:cxn ang="0">
                    <a:pos x="10" y="90"/>
                  </a:cxn>
                  <a:cxn ang="0">
                    <a:pos x="13" y="68"/>
                  </a:cxn>
                  <a:cxn ang="0">
                    <a:pos x="15" y="58"/>
                  </a:cxn>
                  <a:cxn ang="0">
                    <a:pos x="18" y="47"/>
                  </a:cxn>
                  <a:cxn ang="0">
                    <a:pos x="21" y="37"/>
                  </a:cxn>
                  <a:cxn ang="0">
                    <a:pos x="25" y="26"/>
                  </a:cxn>
                  <a:cxn ang="0">
                    <a:pos x="30" y="17"/>
                  </a:cxn>
                  <a:cxn ang="0">
                    <a:pos x="37" y="8"/>
                  </a:cxn>
                  <a:cxn ang="0">
                    <a:pos x="37" y="8"/>
                  </a:cxn>
                  <a:cxn ang="0">
                    <a:pos x="38" y="6"/>
                  </a:cxn>
                  <a:cxn ang="0">
                    <a:pos x="38" y="4"/>
                  </a:cxn>
                  <a:cxn ang="0">
                    <a:pos x="37" y="1"/>
                  </a:cxn>
                  <a:cxn ang="0">
                    <a:pos x="35" y="0"/>
                  </a:cxn>
                  <a:cxn ang="0">
                    <a:pos x="34" y="0"/>
                  </a:cxn>
                  <a:cxn ang="0">
                    <a:pos x="31" y="0"/>
                  </a:cxn>
                  <a:cxn ang="0">
                    <a:pos x="30" y="2"/>
                  </a:cxn>
                  <a:cxn ang="0">
                    <a:pos x="30" y="2"/>
                  </a:cxn>
                </a:cxnLst>
                <a:rect l="0" t="0" r="r" b="b"/>
                <a:pathLst>
                  <a:path w="38" h="95">
                    <a:moveTo>
                      <a:pt x="30" y="2"/>
                    </a:moveTo>
                    <a:lnTo>
                      <a:pt x="30" y="2"/>
                    </a:lnTo>
                    <a:lnTo>
                      <a:pt x="23" y="11"/>
                    </a:lnTo>
                    <a:lnTo>
                      <a:pt x="18" y="21"/>
                    </a:lnTo>
                    <a:lnTo>
                      <a:pt x="13" y="32"/>
                    </a:lnTo>
                    <a:lnTo>
                      <a:pt x="9" y="43"/>
                    </a:lnTo>
                    <a:lnTo>
                      <a:pt x="6" y="54"/>
                    </a:lnTo>
                    <a:lnTo>
                      <a:pt x="3" y="67"/>
                    </a:lnTo>
                    <a:lnTo>
                      <a:pt x="0" y="90"/>
                    </a:lnTo>
                    <a:lnTo>
                      <a:pt x="0" y="90"/>
                    </a:lnTo>
                    <a:lnTo>
                      <a:pt x="0" y="92"/>
                    </a:lnTo>
                    <a:lnTo>
                      <a:pt x="1" y="94"/>
                    </a:lnTo>
                    <a:lnTo>
                      <a:pt x="2" y="95"/>
                    </a:lnTo>
                    <a:lnTo>
                      <a:pt x="5" y="95"/>
                    </a:lnTo>
                    <a:lnTo>
                      <a:pt x="8" y="94"/>
                    </a:lnTo>
                    <a:lnTo>
                      <a:pt x="9" y="92"/>
                    </a:lnTo>
                    <a:lnTo>
                      <a:pt x="10" y="90"/>
                    </a:lnTo>
                    <a:lnTo>
                      <a:pt x="10" y="90"/>
                    </a:lnTo>
                    <a:lnTo>
                      <a:pt x="13" y="68"/>
                    </a:lnTo>
                    <a:lnTo>
                      <a:pt x="15" y="58"/>
                    </a:lnTo>
                    <a:lnTo>
                      <a:pt x="18" y="47"/>
                    </a:lnTo>
                    <a:lnTo>
                      <a:pt x="21" y="37"/>
                    </a:lnTo>
                    <a:lnTo>
                      <a:pt x="25" y="26"/>
                    </a:lnTo>
                    <a:lnTo>
                      <a:pt x="30" y="17"/>
                    </a:lnTo>
                    <a:lnTo>
                      <a:pt x="37" y="8"/>
                    </a:lnTo>
                    <a:lnTo>
                      <a:pt x="37" y="8"/>
                    </a:lnTo>
                    <a:lnTo>
                      <a:pt x="38" y="6"/>
                    </a:lnTo>
                    <a:lnTo>
                      <a:pt x="38" y="4"/>
                    </a:lnTo>
                    <a:lnTo>
                      <a:pt x="37" y="1"/>
                    </a:lnTo>
                    <a:lnTo>
                      <a:pt x="35" y="0"/>
                    </a:lnTo>
                    <a:lnTo>
                      <a:pt x="34" y="0"/>
                    </a:lnTo>
                    <a:lnTo>
                      <a:pt x="31" y="0"/>
                    </a:lnTo>
                    <a:lnTo>
                      <a:pt x="30" y="2"/>
                    </a:lnTo>
                    <a:lnTo>
                      <a:pt x="3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771"/>
              <p:cNvSpPr/>
              <p:nvPr/>
            </p:nvSpPr>
            <p:spPr bwMode="auto">
              <a:xfrm>
                <a:off x="6481763" y="2241550"/>
                <a:ext cx="26988" cy="55563"/>
              </a:xfrm>
              <a:custGeom>
                <a:avLst/>
                <a:gdLst/>
                <a:ahLst/>
                <a:cxnLst>
                  <a:cxn ang="0">
                    <a:pos x="42" y="2"/>
                  </a:cxn>
                  <a:cxn ang="0">
                    <a:pos x="42" y="2"/>
                  </a:cxn>
                  <a:cxn ang="0">
                    <a:pos x="34" y="13"/>
                  </a:cxn>
                  <a:cxn ang="0">
                    <a:pos x="28" y="25"/>
                  </a:cxn>
                  <a:cxn ang="0">
                    <a:pos x="23" y="37"/>
                  </a:cxn>
                  <a:cxn ang="0">
                    <a:pos x="17" y="50"/>
                  </a:cxn>
                  <a:cxn ang="0">
                    <a:pos x="8" y="76"/>
                  </a:cxn>
                  <a:cxn ang="0">
                    <a:pos x="0" y="102"/>
                  </a:cxn>
                  <a:cxn ang="0">
                    <a:pos x="0" y="102"/>
                  </a:cxn>
                  <a:cxn ang="0">
                    <a:pos x="0" y="104"/>
                  </a:cxn>
                  <a:cxn ang="0">
                    <a:pos x="1" y="105"/>
                  </a:cxn>
                  <a:cxn ang="0">
                    <a:pos x="2" y="106"/>
                  </a:cxn>
                  <a:cxn ang="0">
                    <a:pos x="3" y="107"/>
                  </a:cxn>
                  <a:cxn ang="0">
                    <a:pos x="5" y="107"/>
                  </a:cxn>
                  <a:cxn ang="0">
                    <a:pos x="7" y="107"/>
                  </a:cxn>
                  <a:cxn ang="0">
                    <a:pos x="8" y="106"/>
                  </a:cxn>
                  <a:cxn ang="0">
                    <a:pos x="9" y="104"/>
                  </a:cxn>
                  <a:cxn ang="0">
                    <a:pos x="9" y="104"/>
                  </a:cxn>
                  <a:cxn ang="0">
                    <a:pos x="17" y="79"/>
                  </a:cxn>
                  <a:cxn ang="0">
                    <a:pos x="26" y="54"/>
                  </a:cxn>
                  <a:cxn ang="0">
                    <a:pos x="31" y="41"/>
                  </a:cxn>
                  <a:cxn ang="0">
                    <a:pos x="36" y="29"/>
                  </a:cxn>
                  <a:cxn ang="0">
                    <a:pos x="42" y="18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51" y="5"/>
                  </a:cxn>
                  <a:cxn ang="0">
                    <a:pos x="51" y="3"/>
                  </a:cxn>
                  <a:cxn ang="0">
                    <a:pos x="50" y="2"/>
                  </a:cxn>
                  <a:cxn ang="0">
                    <a:pos x="49" y="1"/>
                  </a:cxn>
                  <a:cxn ang="0">
                    <a:pos x="45" y="0"/>
                  </a:cxn>
                  <a:cxn ang="0">
                    <a:pos x="43" y="0"/>
                  </a:cxn>
                  <a:cxn ang="0">
                    <a:pos x="42" y="2"/>
                  </a:cxn>
                  <a:cxn ang="0">
                    <a:pos x="42" y="2"/>
                  </a:cxn>
                </a:cxnLst>
                <a:rect l="0" t="0" r="r" b="b"/>
                <a:pathLst>
                  <a:path w="51" h="107">
                    <a:moveTo>
                      <a:pt x="42" y="2"/>
                    </a:moveTo>
                    <a:lnTo>
                      <a:pt x="42" y="2"/>
                    </a:lnTo>
                    <a:lnTo>
                      <a:pt x="34" y="13"/>
                    </a:lnTo>
                    <a:lnTo>
                      <a:pt x="28" y="25"/>
                    </a:lnTo>
                    <a:lnTo>
                      <a:pt x="23" y="37"/>
                    </a:lnTo>
                    <a:lnTo>
                      <a:pt x="17" y="50"/>
                    </a:lnTo>
                    <a:lnTo>
                      <a:pt x="8" y="76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0" y="104"/>
                    </a:lnTo>
                    <a:lnTo>
                      <a:pt x="1" y="105"/>
                    </a:lnTo>
                    <a:lnTo>
                      <a:pt x="2" y="106"/>
                    </a:lnTo>
                    <a:lnTo>
                      <a:pt x="3" y="107"/>
                    </a:lnTo>
                    <a:lnTo>
                      <a:pt x="5" y="107"/>
                    </a:lnTo>
                    <a:lnTo>
                      <a:pt x="7" y="107"/>
                    </a:lnTo>
                    <a:lnTo>
                      <a:pt x="8" y="106"/>
                    </a:lnTo>
                    <a:lnTo>
                      <a:pt x="9" y="104"/>
                    </a:lnTo>
                    <a:lnTo>
                      <a:pt x="9" y="104"/>
                    </a:lnTo>
                    <a:lnTo>
                      <a:pt x="17" y="79"/>
                    </a:lnTo>
                    <a:lnTo>
                      <a:pt x="26" y="54"/>
                    </a:lnTo>
                    <a:lnTo>
                      <a:pt x="31" y="41"/>
                    </a:lnTo>
                    <a:lnTo>
                      <a:pt x="36" y="29"/>
                    </a:lnTo>
                    <a:lnTo>
                      <a:pt x="42" y="18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51" y="5"/>
                    </a:lnTo>
                    <a:lnTo>
                      <a:pt x="51" y="3"/>
                    </a:lnTo>
                    <a:lnTo>
                      <a:pt x="50" y="2"/>
                    </a:lnTo>
                    <a:lnTo>
                      <a:pt x="49" y="1"/>
                    </a:lnTo>
                    <a:lnTo>
                      <a:pt x="45" y="0"/>
                    </a:lnTo>
                    <a:lnTo>
                      <a:pt x="43" y="0"/>
                    </a:lnTo>
                    <a:lnTo>
                      <a:pt x="42" y="2"/>
                    </a:lnTo>
                    <a:lnTo>
                      <a:pt x="4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772"/>
              <p:cNvSpPr/>
              <p:nvPr/>
            </p:nvSpPr>
            <p:spPr bwMode="auto">
              <a:xfrm>
                <a:off x="6770688" y="2238375"/>
                <a:ext cx="12700" cy="47625"/>
              </a:xfrm>
              <a:custGeom>
                <a:avLst/>
                <a:gdLst/>
                <a:ahLst/>
                <a:cxnLst>
                  <a:cxn ang="0">
                    <a:pos x="17" y="4"/>
                  </a:cxn>
                  <a:cxn ang="0">
                    <a:pos x="17" y="4"/>
                  </a:cxn>
                  <a:cxn ang="0">
                    <a:pos x="12" y="25"/>
                  </a:cxn>
                  <a:cxn ang="0">
                    <a:pos x="7" y="45"/>
                  </a:cxn>
                  <a:cxn ang="0">
                    <a:pos x="3" y="65"/>
                  </a:cxn>
                  <a:cxn ang="0">
                    <a:pos x="1" y="75"/>
                  </a:cxn>
                  <a:cxn ang="0">
                    <a:pos x="0" y="87"/>
                  </a:cxn>
                  <a:cxn ang="0">
                    <a:pos x="0" y="87"/>
                  </a:cxn>
                  <a:cxn ang="0">
                    <a:pos x="1" y="88"/>
                  </a:cxn>
                  <a:cxn ang="0">
                    <a:pos x="2" y="90"/>
                  </a:cxn>
                  <a:cxn ang="0">
                    <a:pos x="3" y="91"/>
                  </a:cxn>
                  <a:cxn ang="0">
                    <a:pos x="5" y="91"/>
                  </a:cxn>
                  <a:cxn ang="0">
                    <a:pos x="7" y="91"/>
                  </a:cxn>
                  <a:cxn ang="0">
                    <a:pos x="8" y="90"/>
                  </a:cxn>
                  <a:cxn ang="0">
                    <a:pos x="9" y="88"/>
                  </a:cxn>
                  <a:cxn ang="0">
                    <a:pos x="10" y="87"/>
                  </a:cxn>
                  <a:cxn ang="0">
                    <a:pos x="10" y="87"/>
                  </a:cxn>
                  <a:cxn ang="0">
                    <a:pos x="10" y="75"/>
                  </a:cxn>
                  <a:cxn ang="0">
                    <a:pos x="12" y="65"/>
                  </a:cxn>
                  <a:cxn ang="0">
                    <a:pos x="17" y="45"/>
                  </a:cxn>
                  <a:cxn ang="0">
                    <a:pos x="22" y="25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6" y="2"/>
                  </a:cxn>
                  <a:cxn ang="0">
                    <a:pos x="25" y="1"/>
                  </a:cxn>
                  <a:cxn ang="0">
                    <a:pos x="24" y="0"/>
                  </a:cxn>
                  <a:cxn ang="0">
                    <a:pos x="22" y="0"/>
                  </a:cxn>
                  <a:cxn ang="0">
                    <a:pos x="19" y="1"/>
                  </a:cxn>
                  <a:cxn ang="0">
                    <a:pos x="17" y="2"/>
                  </a:cxn>
                  <a:cxn ang="0">
                    <a:pos x="17" y="4"/>
                  </a:cxn>
                  <a:cxn ang="0">
                    <a:pos x="17" y="4"/>
                  </a:cxn>
                </a:cxnLst>
                <a:rect l="0" t="0" r="r" b="b"/>
                <a:pathLst>
                  <a:path w="26" h="91">
                    <a:moveTo>
                      <a:pt x="17" y="4"/>
                    </a:moveTo>
                    <a:lnTo>
                      <a:pt x="17" y="4"/>
                    </a:lnTo>
                    <a:lnTo>
                      <a:pt x="12" y="25"/>
                    </a:lnTo>
                    <a:lnTo>
                      <a:pt x="7" y="45"/>
                    </a:lnTo>
                    <a:lnTo>
                      <a:pt x="3" y="65"/>
                    </a:lnTo>
                    <a:lnTo>
                      <a:pt x="1" y="75"/>
                    </a:lnTo>
                    <a:lnTo>
                      <a:pt x="0" y="87"/>
                    </a:lnTo>
                    <a:lnTo>
                      <a:pt x="0" y="87"/>
                    </a:lnTo>
                    <a:lnTo>
                      <a:pt x="1" y="88"/>
                    </a:lnTo>
                    <a:lnTo>
                      <a:pt x="2" y="90"/>
                    </a:lnTo>
                    <a:lnTo>
                      <a:pt x="3" y="91"/>
                    </a:lnTo>
                    <a:lnTo>
                      <a:pt x="5" y="91"/>
                    </a:lnTo>
                    <a:lnTo>
                      <a:pt x="7" y="91"/>
                    </a:lnTo>
                    <a:lnTo>
                      <a:pt x="8" y="90"/>
                    </a:lnTo>
                    <a:lnTo>
                      <a:pt x="9" y="88"/>
                    </a:lnTo>
                    <a:lnTo>
                      <a:pt x="10" y="87"/>
                    </a:lnTo>
                    <a:lnTo>
                      <a:pt x="10" y="87"/>
                    </a:lnTo>
                    <a:lnTo>
                      <a:pt x="10" y="75"/>
                    </a:lnTo>
                    <a:lnTo>
                      <a:pt x="12" y="65"/>
                    </a:lnTo>
                    <a:lnTo>
                      <a:pt x="17" y="45"/>
                    </a:lnTo>
                    <a:lnTo>
                      <a:pt x="22" y="25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6" y="2"/>
                    </a:lnTo>
                    <a:lnTo>
                      <a:pt x="25" y="1"/>
                    </a:lnTo>
                    <a:lnTo>
                      <a:pt x="24" y="0"/>
                    </a:lnTo>
                    <a:lnTo>
                      <a:pt x="22" y="0"/>
                    </a:lnTo>
                    <a:lnTo>
                      <a:pt x="19" y="1"/>
                    </a:lnTo>
                    <a:lnTo>
                      <a:pt x="17" y="2"/>
                    </a:lnTo>
                    <a:lnTo>
                      <a:pt x="17" y="4"/>
                    </a:lnTo>
                    <a:lnTo>
                      <a:pt x="1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773"/>
              <p:cNvSpPr/>
              <p:nvPr/>
            </p:nvSpPr>
            <p:spPr bwMode="auto">
              <a:xfrm>
                <a:off x="6811963" y="2214563"/>
                <a:ext cx="17463" cy="50800"/>
              </a:xfrm>
              <a:custGeom>
                <a:avLst/>
                <a:gdLst/>
                <a:ahLst/>
                <a:cxnLst>
                  <a:cxn ang="0">
                    <a:pos x="23" y="3"/>
                  </a:cxn>
                  <a:cxn ang="0">
                    <a:pos x="23" y="3"/>
                  </a:cxn>
                  <a:cxn ang="0">
                    <a:pos x="14" y="25"/>
                  </a:cxn>
                  <a:cxn ang="0">
                    <a:pos x="9" y="47"/>
                  </a:cxn>
                  <a:cxn ang="0">
                    <a:pos x="4" y="70"/>
                  </a:cxn>
                  <a:cxn ang="0">
                    <a:pos x="0" y="92"/>
                  </a:cxn>
                  <a:cxn ang="0">
                    <a:pos x="0" y="92"/>
                  </a:cxn>
                  <a:cxn ang="0">
                    <a:pos x="0" y="94"/>
                  </a:cxn>
                  <a:cxn ang="0">
                    <a:pos x="1" y="96"/>
                  </a:cxn>
                  <a:cxn ang="0">
                    <a:pos x="3" y="98"/>
                  </a:cxn>
                  <a:cxn ang="0">
                    <a:pos x="6" y="98"/>
                  </a:cxn>
                  <a:cxn ang="0">
                    <a:pos x="7" y="98"/>
                  </a:cxn>
                  <a:cxn ang="0">
                    <a:pos x="9" y="96"/>
                  </a:cxn>
                  <a:cxn ang="0">
                    <a:pos x="9" y="96"/>
                  </a:cxn>
                  <a:cxn ang="0">
                    <a:pos x="9" y="95"/>
                  </a:cxn>
                  <a:cxn ang="0">
                    <a:pos x="9" y="95"/>
                  </a:cxn>
                  <a:cxn ang="0">
                    <a:pos x="11" y="94"/>
                  </a:cxn>
                  <a:cxn ang="0">
                    <a:pos x="12" y="91"/>
                  </a:cxn>
                  <a:cxn ang="0">
                    <a:pos x="12" y="88"/>
                  </a:cxn>
                  <a:cxn ang="0">
                    <a:pos x="10" y="86"/>
                  </a:cxn>
                  <a:cxn ang="0">
                    <a:pos x="10" y="86"/>
                  </a:cxn>
                  <a:cxn ang="0">
                    <a:pos x="14" y="66"/>
                  </a:cxn>
                  <a:cxn ang="0">
                    <a:pos x="18" y="46"/>
                  </a:cxn>
                  <a:cxn ang="0">
                    <a:pos x="25" y="25"/>
                  </a:cxn>
                  <a:cxn ang="0">
                    <a:pos x="31" y="5"/>
                  </a:cxn>
                  <a:cxn ang="0">
                    <a:pos x="31" y="5"/>
                  </a:cxn>
                  <a:cxn ang="0">
                    <a:pos x="32" y="3"/>
                  </a:cxn>
                  <a:cxn ang="0">
                    <a:pos x="31" y="2"/>
                  </a:cxn>
                  <a:cxn ang="0">
                    <a:pos x="30" y="1"/>
                  </a:cxn>
                  <a:cxn ang="0">
                    <a:pos x="29" y="0"/>
                  </a:cxn>
                  <a:cxn ang="0">
                    <a:pos x="25" y="0"/>
                  </a:cxn>
                  <a:cxn ang="0">
                    <a:pos x="24" y="1"/>
                  </a:cxn>
                  <a:cxn ang="0">
                    <a:pos x="23" y="3"/>
                  </a:cxn>
                  <a:cxn ang="0">
                    <a:pos x="23" y="3"/>
                  </a:cxn>
                </a:cxnLst>
                <a:rect l="0" t="0" r="r" b="b"/>
                <a:pathLst>
                  <a:path w="32" h="98">
                    <a:moveTo>
                      <a:pt x="23" y="3"/>
                    </a:moveTo>
                    <a:lnTo>
                      <a:pt x="23" y="3"/>
                    </a:lnTo>
                    <a:lnTo>
                      <a:pt x="14" y="25"/>
                    </a:lnTo>
                    <a:lnTo>
                      <a:pt x="9" y="47"/>
                    </a:lnTo>
                    <a:lnTo>
                      <a:pt x="4" y="70"/>
                    </a:lnTo>
                    <a:lnTo>
                      <a:pt x="0" y="92"/>
                    </a:lnTo>
                    <a:lnTo>
                      <a:pt x="0" y="92"/>
                    </a:lnTo>
                    <a:lnTo>
                      <a:pt x="0" y="94"/>
                    </a:lnTo>
                    <a:lnTo>
                      <a:pt x="1" y="96"/>
                    </a:lnTo>
                    <a:lnTo>
                      <a:pt x="3" y="98"/>
                    </a:lnTo>
                    <a:lnTo>
                      <a:pt x="6" y="98"/>
                    </a:lnTo>
                    <a:lnTo>
                      <a:pt x="7" y="98"/>
                    </a:lnTo>
                    <a:lnTo>
                      <a:pt x="9" y="96"/>
                    </a:lnTo>
                    <a:lnTo>
                      <a:pt x="9" y="96"/>
                    </a:lnTo>
                    <a:lnTo>
                      <a:pt x="9" y="95"/>
                    </a:lnTo>
                    <a:lnTo>
                      <a:pt x="9" y="95"/>
                    </a:lnTo>
                    <a:lnTo>
                      <a:pt x="11" y="94"/>
                    </a:lnTo>
                    <a:lnTo>
                      <a:pt x="12" y="91"/>
                    </a:lnTo>
                    <a:lnTo>
                      <a:pt x="12" y="88"/>
                    </a:lnTo>
                    <a:lnTo>
                      <a:pt x="10" y="86"/>
                    </a:lnTo>
                    <a:lnTo>
                      <a:pt x="10" y="86"/>
                    </a:lnTo>
                    <a:lnTo>
                      <a:pt x="14" y="66"/>
                    </a:lnTo>
                    <a:lnTo>
                      <a:pt x="18" y="46"/>
                    </a:lnTo>
                    <a:lnTo>
                      <a:pt x="25" y="25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2" y="3"/>
                    </a:lnTo>
                    <a:lnTo>
                      <a:pt x="31" y="2"/>
                    </a:lnTo>
                    <a:lnTo>
                      <a:pt x="30" y="1"/>
                    </a:lnTo>
                    <a:lnTo>
                      <a:pt x="29" y="0"/>
                    </a:lnTo>
                    <a:lnTo>
                      <a:pt x="25" y="0"/>
                    </a:lnTo>
                    <a:lnTo>
                      <a:pt x="24" y="1"/>
                    </a:lnTo>
                    <a:lnTo>
                      <a:pt x="23" y="3"/>
                    </a:lnTo>
                    <a:lnTo>
                      <a:pt x="2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774"/>
              <p:cNvSpPr/>
              <p:nvPr/>
            </p:nvSpPr>
            <p:spPr bwMode="auto">
              <a:xfrm>
                <a:off x="6848475" y="2211388"/>
                <a:ext cx="19050" cy="46038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2" y="23"/>
                  </a:cxn>
                  <a:cxn ang="0">
                    <a:pos x="17" y="44"/>
                  </a:cxn>
                  <a:cxn ang="0">
                    <a:pos x="11" y="62"/>
                  </a:cxn>
                  <a:cxn ang="0">
                    <a:pos x="6" y="72"/>
                  </a:cxn>
                  <a:cxn ang="0">
                    <a:pos x="1" y="81"/>
                  </a:cxn>
                  <a:cxn ang="0">
                    <a:pos x="1" y="81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1" y="86"/>
                  </a:cxn>
                  <a:cxn ang="0">
                    <a:pos x="3" y="87"/>
                  </a:cxn>
                  <a:cxn ang="0">
                    <a:pos x="4" y="88"/>
                  </a:cxn>
                  <a:cxn ang="0">
                    <a:pos x="6" y="88"/>
                  </a:cxn>
                  <a:cxn ang="0">
                    <a:pos x="8" y="87"/>
                  </a:cxn>
                  <a:cxn ang="0">
                    <a:pos x="10" y="86"/>
                  </a:cxn>
                  <a:cxn ang="0">
                    <a:pos x="10" y="86"/>
                  </a:cxn>
                  <a:cxn ang="0">
                    <a:pos x="15" y="77"/>
                  </a:cxn>
                  <a:cxn ang="0">
                    <a:pos x="19" y="66"/>
                  </a:cxn>
                  <a:cxn ang="0">
                    <a:pos x="25" y="47"/>
                  </a:cxn>
                  <a:cxn ang="0">
                    <a:pos x="30" y="26"/>
                  </a:cxn>
                  <a:cxn ang="0">
                    <a:pos x="35" y="5"/>
                  </a:cxn>
                  <a:cxn ang="0">
                    <a:pos x="35" y="5"/>
                  </a:cxn>
                  <a:cxn ang="0">
                    <a:pos x="35" y="3"/>
                  </a:cxn>
                  <a:cxn ang="0">
                    <a:pos x="34" y="2"/>
                  </a:cxn>
                  <a:cxn ang="0">
                    <a:pos x="33" y="0"/>
                  </a:cxn>
                  <a:cxn ang="0">
                    <a:pos x="31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5" h="88">
                    <a:moveTo>
                      <a:pt x="26" y="3"/>
                    </a:moveTo>
                    <a:lnTo>
                      <a:pt x="26" y="3"/>
                    </a:lnTo>
                    <a:lnTo>
                      <a:pt x="22" y="23"/>
                    </a:lnTo>
                    <a:lnTo>
                      <a:pt x="17" y="44"/>
                    </a:lnTo>
                    <a:lnTo>
                      <a:pt x="11" y="62"/>
                    </a:lnTo>
                    <a:lnTo>
                      <a:pt x="6" y="72"/>
                    </a:lnTo>
                    <a:lnTo>
                      <a:pt x="1" y="81"/>
                    </a:lnTo>
                    <a:lnTo>
                      <a:pt x="1" y="81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1" y="86"/>
                    </a:lnTo>
                    <a:lnTo>
                      <a:pt x="3" y="87"/>
                    </a:lnTo>
                    <a:lnTo>
                      <a:pt x="4" y="88"/>
                    </a:lnTo>
                    <a:lnTo>
                      <a:pt x="6" y="88"/>
                    </a:lnTo>
                    <a:lnTo>
                      <a:pt x="8" y="87"/>
                    </a:lnTo>
                    <a:lnTo>
                      <a:pt x="10" y="86"/>
                    </a:lnTo>
                    <a:lnTo>
                      <a:pt x="10" y="86"/>
                    </a:lnTo>
                    <a:lnTo>
                      <a:pt x="15" y="77"/>
                    </a:lnTo>
                    <a:lnTo>
                      <a:pt x="19" y="66"/>
                    </a:lnTo>
                    <a:lnTo>
                      <a:pt x="25" y="47"/>
                    </a:lnTo>
                    <a:lnTo>
                      <a:pt x="30" y="26"/>
                    </a:lnTo>
                    <a:lnTo>
                      <a:pt x="35" y="5"/>
                    </a:lnTo>
                    <a:lnTo>
                      <a:pt x="35" y="5"/>
                    </a:lnTo>
                    <a:lnTo>
                      <a:pt x="35" y="3"/>
                    </a:lnTo>
                    <a:lnTo>
                      <a:pt x="34" y="2"/>
                    </a:lnTo>
                    <a:lnTo>
                      <a:pt x="33" y="0"/>
                    </a:lnTo>
                    <a:lnTo>
                      <a:pt x="31" y="0"/>
                    </a:lnTo>
                    <a:lnTo>
                      <a:pt x="30" y="0"/>
                    </a:lnTo>
                    <a:lnTo>
                      <a:pt x="28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775"/>
              <p:cNvSpPr/>
              <p:nvPr/>
            </p:nvSpPr>
            <p:spPr bwMode="auto">
              <a:xfrm>
                <a:off x="6586538" y="2754313"/>
                <a:ext cx="7938" cy="46038"/>
              </a:xfrm>
              <a:custGeom>
                <a:avLst/>
                <a:gdLst/>
                <a:ahLst/>
                <a:cxnLst>
                  <a:cxn ang="0">
                    <a:pos x="6" y="4"/>
                  </a:cxn>
                  <a:cxn ang="0">
                    <a:pos x="6" y="4"/>
                  </a:cxn>
                  <a:cxn ang="0">
                    <a:pos x="6" y="24"/>
                  </a:cxn>
                  <a:cxn ang="0">
                    <a:pos x="5" y="44"/>
                  </a:cxn>
                  <a:cxn ang="0">
                    <a:pos x="3" y="63"/>
                  </a:cxn>
                  <a:cxn ang="0">
                    <a:pos x="0" y="83"/>
                  </a:cxn>
                  <a:cxn ang="0">
                    <a:pos x="0" y="83"/>
                  </a:cxn>
                  <a:cxn ang="0">
                    <a:pos x="0" y="85"/>
                  </a:cxn>
                  <a:cxn ang="0">
                    <a:pos x="1" y="86"/>
                  </a:cxn>
                  <a:cxn ang="0">
                    <a:pos x="2" y="88"/>
                  </a:cxn>
                  <a:cxn ang="0">
                    <a:pos x="3" y="88"/>
                  </a:cxn>
                  <a:cxn ang="0">
                    <a:pos x="5" y="88"/>
                  </a:cxn>
                  <a:cxn ang="0">
                    <a:pos x="7" y="88"/>
                  </a:cxn>
                  <a:cxn ang="0">
                    <a:pos x="8" y="87"/>
                  </a:cxn>
                  <a:cxn ang="0">
                    <a:pos x="9" y="85"/>
                  </a:cxn>
                  <a:cxn ang="0">
                    <a:pos x="9" y="85"/>
                  </a:cxn>
                  <a:cxn ang="0">
                    <a:pos x="12" y="65"/>
                  </a:cxn>
                  <a:cxn ang="0">
                    <a:pos x="14" y="46"/>
                  </a:cxn>
                  <a:cxn ang="0">
                    <a:pos x="15" y="25"/>
                  </a:cxn>
                  <a:cxn ang="0">
                    <a:pos x="15" y="4"/>
                  </a:cxn>
                  <a:cxn ang="0">
                    <a:pos x="15" y="4"/>
                  </a:cxn>
                  <a:cxn ang="0">
                    <a:pos x="15" y="3"/>
                  </a:cxn>
                  <a:cxn ang="0">
                    <a:pos x="14" y="1"/>
                  </a:cxn>
                  <a:cxn ang="0">
                    <a:pos x="12" y="0"/>
                  </a:cxn>
                  <a:cxn ang="0">
                    <a:pos x="11" y="0"/>
                  </a:cxn>
                  <a:cxn ang="0">
                    <a:pos x="9" y="0"/>
                  </a:cxn>
                  <a:cxn ang="0">
                    <a:pos x="7" y="1"/>
                  </a:cxn>
                  <a:cxn ang="0">
                    <a:pos x="6" y="3"/>
                  </a:cxn>
                  <a:cxn ang="0">
                    <a:pos x="6" y="4"/>
                  </a:cxn>
                  <a:cxn ang="0">
                    <a:pos x="6" y="4"/>
                  </a:cxn>
                </a:cxnLst>
                <a:rect l="0" t="0" r="r" b="b"/>
                <a:pathLst>
                  <a:path w="15" h="88">
                    <a:moveTo>
                      <a:pt x="6" y="4"/>
                    </a:moveTo>
                    <a:lnTo>
                      <a:pt x="6" y="4"/>
                    </a:lnTo>
                    <a:lnTo>
                      <a:pt x="6" y="24"/>
                    </a:lnTo>
                    <a:lnTo>
                      <a:pt x="5" y="44"/>
                    </a:lnTo>
                    <a:lnTo>
                      <a:pt x="3" y="63"/>
                    </a:lnTo>
                    <a:lnTo>
                      <a:pt x="0" y="83"/>
                    </a:lnTo>
                    <a:lnTo>
                      <a:pt x="0" y="83"/>
                    </a:lnTo>
                    <a:lnTo>
                      <a:pt x="0" y="85"/>
                    </a:lnTo>
                    <a:lnTo>
                      <a:pt x="1" y="86"/>
                    </a:lnTo>
                    <a:lnTo>
                      <a:pt x="2" y="88"/>
                    </a:lnTo>
                    <a:lnTo>
                      <a:pt x="3" y="88"/>
                    </a:lnTo>
                    <a:lnTo>
                      <a:pt x="5" y="88"/>
                    </a:lnTo>
                    <a:lnTo>
                      <a:pt x="7" y="88"/>
                    </a:lnTo>
                    <a:lnTo>
                      <a:pt x="8" y="87"/>
                    </a:lnTo>
                    <a:lnTo>
                      <a:pt x="9" y="85"/>
                    </a:lnTo>
                    <a:lnTo>
                      <a:pt x="9" y="85"/>
                    </a:lnTo>
                    <a:lnTo>
                      <a:pt x="12" y="65"/>
                    </a:lnTo>
                    <a:lnTo>
                      <a:pt x="14" y="46"/>
                    </a:lnTo>
                    <a:lnTo>
                      <a:pt x="15" y="25"/>
                    </a:lnTo>
                    <a:lnTo>
                      <a:pt x="15" y="4"/>
                    </a:lnTo>
                    <a:lnTo>
                      <a:pt x="15" y="4"/>
                    </a:lnTo>
                    <a:lnTo>
                      <a:pt x="15" y="3"/>
                    </a:lnTo>
                    <a:lnTo>
                      <a:pt x="14" y="1"/>
                    </a:lnTo>
                    <a:lnTo>
                      <a:pt x="12" y="0"/>
                    </a:lnTo>
                    <a:lnTo>
                      <a:pt x="11" y="0"/>
                    </a:lnTo>
                    <a:lnTo>
                      <a:pt x="9" y="0"/>
                    </a:lnTo>
                    <a:lnTo>
                      <a:pt x="7" y="1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6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776"/>
              <p:cNvSpPr/>
              <p:nvPr/>
            </p:nvSpPr>
            <p:spPr bwMode="auto">
              <a:xfrm>
                <a:off x="6623050" y="2711450"/>
                <a:ext cx="12700" cy="47625"/>
              </a:xfrm>
              <a:custGeom>
                <a:avLst/>
                <a:gdLst/>
                <a:ahLst/>
                <a:cxnLst>
                  <a:cxn ang="0">
                    <a:pos x="20" y="1"/>
                  </a:cxn>
                  <a:cxn ang="0">
                    <a:pos x="20" y="1"/>
                  </a:cxn>
                  <a:cxn ang="0">
                    <a:pos x="16" y="2"/>
                  </a:cxn>
                  <a:cxn ang="0">
                    <a:pos x="13" y="4"/>
                  </a:cxn>
                  <a:cxn ang="0">
                    <a:pos x="9" y="8"/>
                  </a:cxn>
                  <a:cxn ang="0">
                    <a:pos x="8" y="11"/>
                  </a:cxn>
                  <a:cxn ang="0">
                    <a:pos x="6" y="19"/>
                  </a:cxn>
                  <a:cxn ang="0">
                    <a:pos x="5" y="27"/>
                  </a:cxn>
                  <a:cxn ang="0">
                    <a:pos x="5" y="27"/>
                  </a:cxn>
                  <a:cxn ang="0">
                    <a:pos x="6" y="55"/>
                  </a:cxn>
                  <a:cxn ang="0">
                    <a:pos x="6" y="63"/>
                  </a:cxn>
                  <a:cxn ang="0">
                    <a:pos x="5" y="69"/>
                  </a:cxn>
                  <a:cxn ang="0">
                    <a:pos x="4" y="76"/>
                  </a:cxn>
                  <a:cxn ang="0">
                    <a:pos x="1" y="82"/>
                  </a:cxn>
                  <a:cxn ang="0">
                    <a:pos x="1" y="82"/>
                  </a:cxn>
                  <a:cxn ang="0">
                    <a:pos x="0" y="84"/>
                  </a:cxn>
                  <a:cxn ang="0">
                    <a:pos x="0" y="86"/>
                  </a:cxn>
                  <a:cxn ang="0">
                    <a:pos x="1" y="87"/>
                  </a:cxn>
                  <a:cxn ang="0">
                    <a:pos x="3" y="88"/>
                  </a:cxn>
                  <a:cxn ang="0">
                    <a:pos x="4" y="89"/>
                  </a:cxn>
                  <a:cxn ang="0">
                    <a:pos x="6" y="89"/>
                  </a:cxn>
                  <a:cxn ang="0">
                    <a:pos x="7" y="88"/>
                  </a:cxn>
                  <a:cxn ang="0">
                    <a:pos x="9" y="87"/>
                  </a:cxn>
                  <a:cxn ang="0">
                    <a:pos x="9" y="87"/>
                  </a:cxn>
                  <a:cxn ang="0">
                    <a:pos x="13" y="78"/>
                  </a:cxn>
                  <a:cxn ang="0">
                    <a:pos x="15" y="68"/>
                  </a:cxn>
                  <a:cxn ang="0">
                    <a:pos x="16" y="57"/>
                  </a:cxn>
                  <a:cxn ang="0">
                    <a:pos x="17" y="48"/>
                  </a:cxn>
                  <a:cxn ang="0">
                    <a:pos x="17" y="48"/>
                  </a:cxn>
                  <a:cxn ang="0">
                    <a:pos x="16" y="39"/>
                  </a:cxn>
                  <a:cxn ang="0">
                    <a:pos x="15" y="26"/>
                  </a:cxn>
                  <a:cxn ang="0">
                    <a:pos x="15" y="21"/>
                  </a:cxn>
                  <a:cxn ang="0">
                    <a:pos x="16" y="16"/>
                  </a:cxn>
                  <a:cxn ang="0">
                    <a:pos x="19" y="13"/>
                  </a:cxn>
                  <a:cxn ang="0">
                    <a:pos x="22" y="10"/>
                  </a:cxn>
                  <a:cxn ang="0">
                    <a:pos x="22" y="10"/>
                  </a:cxn>
                  <a:cxn ang="0">
                    <a:pos x="24" y="9"/>
                  </a:cxn>
                  <a:cxn ang="0">
                    <a:pos x="25" y="8"/>
                  </a:cxn>
                  <a:cxn ang="0">
                    <a:pos x="26" y="6"/>
                  </a:cxn>
                  <a:cxn ang="0">
                    <a:pos x="25" y="4"/>
                  </a:cxn>
                  <a:cxn ang="0">
                    <a:pos x="25" y="2"/>
                  </a:cxn>
                  <a:cxn ang="0">
                    <a:pos x="23" y="1"/>
                  </a:cxn>
                  <a:cxn ang="0">
                    <a:pos x="22" y="0"/>
                  </a:cxn>
                  <a:cxn ang="0">
                    <a:pos x="20" y="1"/>
                  </a:cxn>
                  <a:cxn ang="0">
                    <a:pos x="20" y="1"/>
                  </a:cxn>
                </a:cxnLst>
                <a:rect l="0" t="0" r="r" b="b"/>
                <a:pathLst>
                  <a:path w="26" h="89">
                    <a:moveTo>
                      <a:pt x="20" y="1"/>
                    </a:moveTo>
                    <a:lnTo>
                      <a:pt x="20" y="1"/>
                    </a:lnTo>
                    <a:lnTo>
                      <a:pt x="16" y="2"/>
                    </a:lnTo>
                    <a:lnTo>
                      <a:pt x="13" y="4"/>
                    </a:lnTo>
                    <a:lnTo>
                      <a:pt x="9" y="8"/>
                    </a:lnTo>
                    <a:lnTo>
                      <a:pt x="8" y="11"/>
                    </a:lnTo>
                    <a:lnTo>
                      <a:pt x="6" y="19"/>
                    </a:lnTo>
                    <a:lnTo>
                      <a:pt x="5" y="27"/>
                    </a:lnTo>
                    <a:lnTo>
                      <a:pt x="5" y="27"/>
                    </a:lnTo>
                    <a:lnTo>
                      <a:pt x="6" y="55"/>
                    </a:lnTo>
                    <a:lnTo>
                      <a:pt x="6" y="63"/>
                    </a:lnTo>
                    <a:lnTo>
                      <a:pt x="5" y="69"/>
                    </a:lnTo>
                    <a:lnTo>
                      <a:pt x="4" y="76"/>
                    </a:lnTo>
                    <a:lnTo>
                      <a:pt x="1" y="82"/>
                    </a:lnTo>
                    <a:lnTo>
                      <a:pt x="1" y="82"/>
                    </a:lnTo>
                    <a:lnTo>
                      <a:pt x="0" y="84"/>
                    </a:lnTo>
                    <a:lnTo>
                      <a:pt x="0" y="86"/>
                    </a:lnTo>
                    <a:lnTo>
                      <a:pt x="1" y="87"/>
                    </a:lnTo>
                    <a:lnTo>
                      <a:pt x="3" y="88"/>
                    </a:lnTo>
                    <a:lnTo>
                      <a:pt x="4" y="89"/>
                    </a:lnTo>
                    <a:lnTo>
                      <a:pt x="6" y="89"/>
                    </a:lnTo>
                    <a:lnTo>
                      <a:pt x="7" y="88"/>
                    </a:lnTo>
                    <a:lnTo>
                      <a:pt x="9" y="87"/>
                    </a:lnTo>
                    <a:lnTo>
                      <a:pt x="9" y="87"/>
                    </a:lnTo>
                    <a:lnTo>
                      <a:pt x="13" y="78"/>
                    </a:lnTo>
                    <a:lnTo>
                      <a:pt x="15" y="68"/>
                    </a:lnTo>
                    <a:lnTo>
                      <a:pt x="16" y="57"/>
                    </a:lnTo>
                    <a:lnTo>
                      <a:pt x="17" y="48"/>
                    </a:lnTo>
                    <a:lnTo>
                      <a:pt x="17" y="48"/>
                    </a:lnTo>
                    <a:lnTo>
                      <a:pt x="16" y="39"/>
                    </a:lnTo>
                    <a:lnTo>
                      <a:pt x="15" y="26"/>
                    </a:lnTo>
                    <a:lnTo>
                      <a:pt x="15" y="21"/>
                    </a:lnTo>
                    <a:lnTo>
                      <a:pt x="16" y="16"/>
                    </a:lnTo>
                    <a:lnTo>
                      <a:pt x="19" y="13"/>
                    </a:lnTo>
                    <a:lnTo>
                      <a:pt x="22" y="10"/>
                    </a:lnTo>
                    <a:lnTo>
                      <a:pt x="22" y="10"/>
                    </a:lnTo>
                    <a:lnTo>
                      <a:pt x="24" y="9"/>
                    </a:lnTo>
                    <a:lnTo>
                      <a:pt x="25" y="8"/>
                    </a:lnTo>
                    <a:lnTo>
                      <a:pt x="26" y="6"/>
                    </a:lnTo>
                    <a:lnTo>
                      <a:pt x="25" y="4"/>
                    </a:lnTo>
                    <a:lnTo>
                      <a:pt x="25" y="2"/>
                    </a:lnTo>
                    <a:lnTo>
                      <a:pt x="23" y="1"/>
                    </a:lnTo>
                    <a:lnTo>
                      <a:pt x="22" y="0"/>
                    </a:lnTo>
                    <a:lnTo>
                      <a:pt x="20" y="1"/>
                    </a:lnTo>
                    <a:lnTo>
                      <a:pt x="2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777"/>
              <p:cNvSpPr/>
              <p:nvPr/>
            </p:nvSpPr>
            <p:spPr bwMode="auto">
              <a:xfrm>
                <a:off x="6661150" y="2678113"/>
                <a:ext cx="23813" cy="50800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5" y="2"/>
                  </a:cxn>
                  <a:cxn ang="0">
                    <a:pos x="29" y="13"/>
                  </a:cxn>
                  <a:cxn ang="0">
                    <a:pos x="23" y="23"/>
                  </a:cxn>
                  <a:cxn ang="0">
                    <a:pos x="18" y="33"/>
                  </a:cxn>
                  <a:cxn ang="0">
                    <a:pos x="13" y="45"/>
                  </a:cxn>
                  <a:cxn ang="0">
                    <a:pos x="6" y="66"/>
                  </a:cxn>
                  <a:cxn ang="0">
                    <a:pos x="0" y="89"/>
                  </a:cxn>
                  <a:cxn ang="0">
                    <a:pos x="0" y="89"/>
                  </a:cxn>
                  <a:cxn ang="0">
                    <a:pos x="0" y="91"/>
                  </a:cxn>
                  <a:cxn ang="0">
                    <a:pos x="0" y="93"/>
                  </a:cxn>
                  <a:cxn ang="0">
                    <a:pos x="1" y="94"/>
                  </a:cxn>
                  <a:cxn ang="0">
                    <a:pos x="3" y="95"/>
                  </a:cxn>
                  <a:cxn ang="0">
                    <a:pos x="5" y="95"/>
                  </a:cxn>
                  <a:cxn ang="0">
                    <a:pos x="6" y="94"/>
                  </a:cxn>
                  <a:cxn ang="0">
                    <a:pos x="8" y="93"/>
                  </a:cxn>
                  <a:cxn ang="0">
                    <a:pos x="9" y="92"/>
                  </a:cxn>
                  <a:cxn ang="0">
                    <a:pos x="9" y="92"/>
                  </a:cxn>
                  <a:cxn ang="0">
                    <a:pos x="15" y="70"/>
                  </a:cxn>
                  <a:cxn ang="0">
                    <a:pos x="23" y="48"/>
                  </a:cxn>
                  <a:cxn ang="0">
                    <a:pos x="27" y="37"/>
                  </a:cxn>
                  <a:cxn ang="0">
                    <a:pos x="32" y="27"/>
                  </a:cxn>
                  <a:cxn ang="0">
                    <a:pos x="37" y="17"/>
                  </a:cxn>
                  <a:cxn ang="0">
                    <a:pos x="43" y="7"/>
                  </a:cxn>
                  <a:cxn ang="0">
                    <a:pos x="43" y="7"/>
                  </a:cxn>
                  <a:cxn ang="0">
                    <a:pos x="44" y="5"/>
                  </a:cxn>
                  <a:cxn ang="0">
                    <a:pos x="43" y="4"/>
                  </a:cxn>
                  <a:cxn ang="0">
                    <a:pos x="43" y="2"/>
                  </a:cxn>
                  <a:cxn ang="0">
                    <a:pos x="41" y="1"/>
                  </a:cxn>
                  <a:cxn ang="0">
                    <a:pos x="38" y="0"/>
                  </a:cxn>
                  <a:cxn ang="0">
                    <a:pos x="36" y="1"/>
                  </a:cxn>
                  <a:cxn ang="0">
                    <a:pos x="35" y="2"/>
                  </a:cxn>
                  <a:cxn ang="0">
                    <a:pos x="35" y="2"/>
                  </a:cxn>
                </a:cxnLst>
                <a:rect l="0" t="0" r="r" b="b"/>
                <a:pathLst>
                  <a:path w="44" h="95">
                    <a:moveTo>
                      <a:pt x="35" y="2"/>
                    </a:moveTo>
                    <a:lnTo>
                      <a:pt x="35" y="2"/>
                    </a:lnTo>
                    <a:lnTo>
                      <a:pt x="29" y="13"/>
                    </a:lnTo>
                    <a:lnTo>
                      <a:pt x="23" y="23"/>
                    </a:lnTo>
                    <a:lnTo>
                      <a:pt x="18" y="33"/>
                    </a:lnTo>
                    <a:lnTo>
                      <a:pt x="13" y="45"/>
                    </a:lnTo>
                    <a:lnTo>
                      <a:pt x="6" y="66"/>
                    </a:lnTo>
                    <a:lnTo>
                      <a:pt x="0" y="89"/>
                    </a:lnTo>
                    <a:lnTo>
                      <a:pt x="0" y="89"/>
                    </a:lnTo>
                    <a:lnTo>
                      <a:pt x="0" y="91"/>
                    </a:lnTo>
                    <a:lnTo>
                      <a:pt x="0" y="93"/>
                    </a:lnTo>
                    <a:lnTo>
                      <a:pt x="1" y="94"/>
                    </a:lnTo>
                    <a:lnTo>
                      <a:pt x="3" y="95"/>
                    </a:lnTo>
                    <a:lnTo>
                      <a:pt x="5" y="95"/>
                    </a:lnTo>
                    <a:lnTo>
                      <a:pt x="6" y="94"/>
                    </a:lnTo>
                    <a:lnTo>
                      <a:pt x="8" y="93"/>
                    </a:lnTo>
                    <a:lnTo>
                      <a:pt x="9" y="92"/>
                    </a:lnTo>
                    <a:lnTo>
                      <a:pt x="9" y="92"/>
                    </a:lnTo>
                    <a:lnTo>
                      <a:pt x="15" y="70"/>
                    </a:lnTo>
                    <a:lnTo>
                      <a:pt x="23" y="48"/>
                    </a:lnTo>
                    <a:lnTo>
                      <a:pt x="27" y="37"/>
                    </a:lnTo>
                    <a:lnTo>
                      <a:pt x="32" y="27"/>
                    </a:lnTo>
                    <a:lnTo>
                      <a:pt x="37" y="17"/>
                    </a:lnTo>
                    <a:lnTo>
                      <a:pt x="43" y="7"/>
                    </a:lnTo>
                    <a:lnTo>
                      <a:pt x="43" y="7"/>
                    </a:lnTo>
                    <a:lnTo>
                      <a:pt x="44" y="5"/>
                    </a:lnTo>
                    <a:lnTo>
                      <a:pt x="43" y="4"/>
                    </a:lnTo>
                    <a:lnTo>
                      <a:pt x="43" y="2"/>
                    </a:lnTo>
                    <a:lnTo>
                      <a:pt x="41" y="1"/>
                    </a:lnTo>
                    <a:lnTo>
                      <a:pt x="38" y="0"/>
                    </a:lnTo>
                    <a:lnTo>
                      <a:pt x="36" y="1"/>
                    </a:lnTo>
                    <a:lnTo>
                      <a:pt x="35" y="2"/>
                    </a:lnTo>
                    <a:lnTo>
                      <a:pt x="35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778"/>
              <p:cNvSpPr/>
              <p:nvPr/>
            </p:nvSpPr>
            <p:spPr bwMode="auto">
              <a:xfrm>
                <a:off x="6719888" y="2638425"/>
                <a:ext cx="15875" cy="53975"/>
              </a:xfrm>
              <a:custGeom>
                <a:avLst/>
                <a:gdLst/>
                <a:ahLst/>
                <a:cxnLst>
                  <a:cxn ang="0">
                    <a:pos x="19" y="3"/>
                  </a:cxn>
                  <a:cxn ang="0">
                    <a:pos x="19" y="3"/>
                  </a:cxn>
                  <a:cxn ang="0">
                    <a:pos x="15" y="14"/>
                  </a:cxn>
                  <a:cxn ang="0">
                    <a:pos x="12" y="25"/>
                  </a:cxn>
                  <a:cxn ang="0">
                    <a:pos x="9" y="49"/>
                  </a:cxn>
                  <a:cxn ang="0">
                    <a:pos x="6" y="73"/>
                  </a:cxn>
                  <a:cxn ang="0">
                    <a:pos x="3" y="84"/>
                  </a:cxn>
                  <a:cxn ang="0">
                    <a:pos x="0" y="96"/>
                  </a:cxn>
                  <a:cxn ang="0">
                    <a:pos x="0" y="96"/>
                  </a:cxn>
                  <a:cxn ang="0">
                    <a:pos x="0" y="98"/>
                  </a:cxn>
                  <a:cxn ang="0">
                    <a:pos x="0" y="99"/>
                  </a:cxn>
                  <a:cxn ang="0">
                    <a:pos x="1" y="101"/>
                  </a:cxn>
                  <a:cxn ang="0">
                    <a:pos x="3" y="101"/>
                  </a:cxn>
                  <a:cxn ang="0">
                    <a:pos x="6" y="101"/>
                  </a:cxn>
                  <a:cxn ang="0">
                    <a:pos x="8" y="100"/>
                  </a:cxn>
                  <a:cxn ang="0">
                    <a:pos x="9" y="98"/>
                  </a:cxn>
                  <a:cxn ang="0">
                    <a:pos x="9" y="98"/>
                  </a:cxn>
                  <a:cxn ang="0">
                    <a:pos x="12" y="88"/>
                  </a:cxn>
                  <a:cxn ang="0">
                    <a:pos x="14" y="76"/>
                  </a:cxn>
                  <a:cxn ang="0">
                    <a:pos x="17" y="52"/>
                  </a:cxn>
                  <a:cxn ang="0">
                    <a:pos x="20" y="29"/>
                  </a:cxn>
                  <a:cxn ang="0">
                    <a:pos x="23" y="18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8" y="6"/>
                  </a:cxn>
                  <a:cxn ang="0">
                    <a:pos x="28" y="4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0"/>
                  </a:cxn>
                  <a:cxn ang="0">
                    <a:pos x="19" y="3"/>
                  </a:cxn>
                  <a:cxn ang="0">
                    <a:pos x="19" y="3"/>
                  </a:cxn>
                </a:cxnLst>
                <a:rect l="0" t="0" r="r" b="b"/>
                <a:pathLst>
                  <a:path w="28" h="101">
                    <a:moveTo>
                      <a:pt x="19" y="3"/>
                    </a:moveTo>
                    <a:lnTo>
                      <a:pt x="19" y="3"/>
                    </a:lnTo>
                    <a:lnTo>
                      <a:pt x="15" y="14"/>
                    </a:lnTo>
                    <a:lnTo>
                      <a:pt x="12" y="25"/>
                    </a:lnTo>
                    <a:lnTo>
                      <a:pt x="9" y="49"/>
                    </a:lnTo>
                    <a:lnTo>
                      <a:pt x="6" y="73"/>
                    </a:lnTo>
                    <a:lnTo>
                      <a:pt x="3" y="84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0" y="98"/>
                    </a:lnTo>
                    <a:lnTo>
                      <a:pt x="0" y="99"/>
                    </a:lnTo>
                    <a:lnTo>
                      <a:pt x="1" y="101"/>
                    </a:lnTo>
                    <a:lnTo>
                      <a:pt x="3" y="101"/>
                    </a:lnTo>
                    <a:lnTo>
                      <a:pt x="6" y="101"/>
                    </a:lnTo>
                    <a:lnTo>
                      <a:pt x="8" y="100"/>
                    </a:lnTo>
                    <a:lnTo>
                      <a:pt x="9" y="98"/>
                    </a:lnTo>
                    <a:lnTo>
                      <a:pt x="9" y="98"/>
                    </a:lnTo>
                    <a:lnTo>
                      <a:pt x="12" y="88"/>
                    </a:lnTo>
                    <a:lnTo>
                      <a:pt x="14" y="76"/>
                    </a:lnTo>
                    <a:lnTo>
                      <a:pt x="17" y="52"/>
                    </a:lnTo>
                    <a:lnTo>
                      <a:pt x="20" y="29"/>
                    </a:lnTo>
                    <a:lnTo>
                      <a:pt x="23" y="18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8" y="6"/>
                    </a:lnTo>
                    <a:lnTo>
                      <a:pt x="28" y="4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0"/>
                    </a:lnTo>
                    <a:lnTo>
                      <a:pt x="19" y="3"/>
                    </a:lnTo>
                    <a:lnTo>
                      <a:pt x="1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779"/>
              <p:cNvSpPr/>
              <p:nvPr/>
            </p:nvSpPr>
            <p:spPr bwMode="auto">
              <a:xfrm>
                <a:off x="6767513" y="2584450"/>
                <a:ext cx="15875" cy="57150"/>
              </a:xfrm>
              <a:custGeom>
                <a:avLst/>
                <a:gdLst/>
                <a:ahLst/>
                <a:cxnLst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0" y="1"/>
                  </a:cxn>
                  <a:cxn ang="0">
                    <a:pos x="19" y="2"/>
                  </a:cxn>
                  <a:cxn ang="0">
                    <a:pos x="19" y="4"/>
                  </a:cxn>
                  <a:cxn ang="0">
                    <a:pos x="19" y="4"/>
                  </a:cxn>
                  <a:cxn ang="0">
                    <a:pos x="19" y="31"/>
                  </a:cxn>
                  <a:cxn ang="0">
                    <a:pos x="18" y="44"/>
                  </a:cxn>
                  <a:cxn ang="0">
                    <a:pos x="16" y="57"/>
                  </a:cxn>
                  <a:cxn ang="0">
                    <a:pos x="16" y="57"/>
                  </a:cxn>
                  <a:cxn ang="0">
                    <a:pos x="9" y="80"/>
                  </a:cxn>
                  <a:cxn ang="0">
                    <a:pos x="1" y="101"/>
                  </a:cxn>
                  <a:cxn ang="0">
                    <a:pos x="1" y="101"/>
                  </a:cxn>
                  <a:cxn ang="0">
                    <a:pos x="0" y="104"/>
                  </a:cxn>
                  <a:cxn ang="0">
                    <a:pos x="1" y="105"/>
                  </a:cxn>
                  <a:cxn ang="0">
                    <a:pos x="2" y="107"/>
                  </a:cxn>
                  <a:cxn ang="0">
                    <a:pos x="3" y="107"/>
                  </a:cxn>
                  <a:cxn ang="0">
                    <a:pos x="7" y="107"/>
                  </a:cxn>
                  <a:cxn ang="0">
                    <a:pos x="8" y="106"/>
                  </a:cxn>
                  <a:cxn ang="0">
                    <a:pos x="9" y="104"/>
                  </a:cxn>
                  <a:cxn ang="0">
                    <a:pos x="9" y="104"/>
                  </a:cxn>
                  <a:cxn ang="0">
                    <a:pos x="19" y="79"/>
                  </a:cxn>
                  <a:cxn ang="0">
                    <a:pos x="28" y="53"/>
                  </a:cxn>
                  <a:cxn ang="0">
                    <a:pos x="28" y="53"/>
                  </a:cxn>
                  <a:cxn ang="0">
                    <a:pos x="30" y="40"/>
                  </a:cxn>
                  <a:cxn ang="0">
                    <a:pos x="30" y="29"/>
                  </a:cxn>
                  <a:cxn ang="0">
                    <a:pos x="29" y="4"/>
                  </a:cxn>
                  <a:cxn ang="0">
                    <a:pos x="29" y="4"/>
                  </a:cxn>
                </a:cxnLst>
                <a:rect l="0" t="0" r="r" b="b"/>
                <a:pathLst>
                  <a:path w="30" h="107">
                    <a:moveTo>
                      <a:pt x="29" y="4"/>
                    </a:move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0" y="1"/>
                    </a:lnTo>
                    <a:lnTo>
                      <a:pt x="19" y="2"/>
                    </a:lnTo>
                    <a:lnTo>
                      <a:pt x="19" y="4"/>
                    </a:lnTo>
                    <a:lnTo>
                      <a:pt x="19" y="4"/>
                    </a:lnTo>
                    <a:lnTo>
                      <a:pt x="19" y="31"/>
                    </a:lnTo>
                    <a:lnTo>
                      <a:pt x="18" y="44"/>
                    </a:lnTo>
                    <a:lnTo>
                      <a:pt x="16" y="57"/>
                    </a:lnTo>
                    <a:lnTo>
                      <a:pt x="16" y="57"/>
                    </a:lnTo>
                    <a:lnTo>
                      <a:pt x="9" y="80"/>
                    </a:lnTo>
                    <a:lnTo>
                      <a:pt x="1" y="101"/>
                    </a:lnTo>
                    <a:lnTo>
                      <a:pt x="1" y="101"/>
                    </a:lnTo>
                    <a:lnTo>
                      <a:pt x="0" y="104"/>
                    </a:lnTo>
                    <a:lnTo>
                      <a:pt x="1" y="105"/>
                    </a:lnTo>
                    <a:lnTo>
                      <a:pt x="2" y="107"/>
                    </a:lnTo>
                    <a:lnTo>
                      <a:pt x="3" y="107"/>
                    </a:lnTo>
                    <a:lnTo>
                      <a:pt x="7" y="107"/>
                    </a:lnTo>
                    <a:lnTo>
                      <a:pt x="8" y="106"/>
                    </a:lnTo>
                    <a:lnTo>
                      <a:pt x="9" y="104"/>
                    </a:lnTo>
                    <a:lnTo>
                      <a:pt x="9" y="104"/>
                    </a:lnTo>
                    <a:lnTo>
                      <a:pt x="19" y="79"/>
                    </a:lnTo>
                    <a:lnTo>
                      <a:pt x="28" y="53"/>
                    </a:lnTo>
                    <a:lnTo>
                      <a:pt x="28" y="53"/>
                    </a:lnTo>
                    <a:lnTo>
                      <a:pt x="30" y="40"/>
                    </a:lnTo>
                    <a:lnTo>
                      <a:pt x="30" y="29"/>
                    </a:lnTo>
                    <a:lnTo>
                      <a:pt x="29" y="4"/>
                    </a:lnTo>
                    <a:lnTo>
                      <a:pt x="29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780"/>
              <p:cNvSpPr/>
              <p:nvPr/>
            </p:nvSpPr>
            <p:spPr bwMode="auto">
              <a:xfrm>
                <a:off x="6805613" y="2538413"/>
                <a:ext cx="15875" cy="63500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1" y="19"/>
                  </a:cxn>
                  <a:cxn ang="0">
                    <a:pos x="20" y="33"/>
                  </a:cxn>
                  <a:cxn ang="0">
                    <a:pos x="15" y="62"/>
                  </a:cxn>
                  <a:cxn ang="0">
                    <a:pos x="15" y="62"/>
                  </a:cxn>
                  <a:cxn ang="0">
                    <a:pos x="14" y="75"/>
                  </a:cxn>
                  <a:cxn ang="0">
                    <a:pos x="12" y="88"/>
                  </a:cxn>
                  <a:cxn ang="0">
                    <a:pos x="11" y="95"/>
                  </a:cxn>
                  <a:cxn ang="0">
                    <a:pos x="9" y="101"/>
                  </a:cxn>
                  <a:cxn ang="0">
                    <a:pos x="6" y="106"/>
                  </a:cxn>
                  <a:cxn ang="0">
                    <a:pos x="1" y="113"/>
                  </a:cxn>
                  <a:cxn ang="0">
                    <a:pos x="1" y="113"/>
                  </a:cxn>
                  <a:cxn ang="0">
                    <a:pos x="0" y="114"/>
                  </a:cxn>
                  <a:cxn ang="0">
                    <a:pos x="0" y="116"/>
                  </a:cxn>
                  <a:cxn ang="0">
                    <a:pos x="2" y="119"/>
                  </a:cxn>
                  <a:cxn ang="0">
                    <a:pos x="3" y="120"/>
                  </a:cxn>
                  <a:cxn ang="0">
                    <a:pos x="4" y="121"/>
                  </a:cxn>
                  <a:cxn ang="0">
                    <a:pos x="7" y="120"/>
                  </a:cxn>
                  <a:cxn ang="0">
                    <a:pos x="9" y="119"/>
                  </a:cxn>
                  <a:cxn ang="0">
                    <a:pos x="9" y="119"/>
                  </a:cxn>
                  <a:cxn ang="0">
                    <a:pos x="14" y="110"/>
                  </a:cxn>
                  <a:cxn ang="0">
                    <a:pos x="18" y="100"/>
                  </a:cxn>
                  <a:cxn ang="0">
                    <a:pos x="21" y="90"/>
                  </a:cxn>
                  <a:cxn ang="0">
                    <a:pos x="22" y="80"/>
                  </a:cxn>
                  <a:cxn ang="0">
                    <a:pos x="22" y="80"/>
                  </a:cxn>
                  <a:cxn ang="0">
                    <a:pos x="28" y="42"/>
                  </a:cxn>
                  <a:cxn ang="0">
                    <a:pos x="30" y="24"/>
                  </a:cxn>
                  <a:cxn ang="0">
                    <a:pos x="31" y="5"/>
                  </a:cxn>
                  <a:cxn ang="0">
                    <a:pos x="31" y="5"/>
                  </a:cxn>
                  <a:cxn ang="0">
                    <a:pos x="31" y="3"/>
                  </a:cxn>
                  <a:cxn ang="0">
                    <a:pos x="30" y="1"/>
                  </a:cxn>
                  <a:cxn ang="0">
                    <a:pos x="29" y="1"/>
                  </a:cxn>
                  <a:cxn ang="0">
                    <a:pos x="27" y="0"/>
                  </a:cxn>
                  <a:cxn ang="0">
                    <a:pos x="25" y="1"/>
                  </a:cxn>
                  <a:cxn ang="0">
                    <a:pos x="24" y="1"/>
                  </a:cxn>
                  <a:cxn ang="0">
                    <a:pos x="23" y="3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31" h="121">
                    <a:moveTo>
                      <a:pt x="22" y="5"/>
                    </a:moveTo>
                    <a:lnTo>
                      <a:pt x="22" y="5"/>
                    </a:lnTo>
                    <a:lnTo>
                      <a:pt x="21" y="19"/>
                    </a:lnTo>
                    <a:lnTo>
                      <a:pt x="20" y="33"/>
                    </a:lnTo>
                    <a:lnTo>
                      <a:pt x="15" y="62"/>
                    </a:lnTo>
                    <a:lnTo>
                      <a:pt x="15" y="62"/>
                    </a:lnTo>
                    <a:lnTo>
                      <a:pt x="14" y="75"/>
                    </a:lnTo>
                    <a:lnTo>
                      <a:pt x="12" y="88"/>
                    </a:lnTo>
                    <a:lnTo>
                      <a:pt x="11" y="95"/>
                    </a:lnTo>
                    <a:lnTo>
                      <a:pt x="9" y="101"/>
                    </a:lnTo>
                    <a:lnTo>
                      <a:pt x="6" y="106"/>
                    </a:lnTo>
                    <a:lnTo>
                      <a:pt x="1" y="113"/>
                    </a:lnTo>
                    <a:lnTo>
                      <a:pt x="1" y="113"/>
                    </a:lnTo>
                    <a:lnTo>
                      <a:pt x="0" y="114"/>
                    </a:lnTo>
                    <a:lnTo>
                      <a:pt x="0" y="116"/>
                    </a:lnTo>
                    <a:lnTo>
                      <a:pt x="2" y="119"/>
                    </a:lnTo>
                    <a:lnTo>
                      <a:pt x="3" y="120"/>
                    </a:lnTo>
                    <a:lnTo>
                      <a:pt x="4" y="121"/>
                    </a:lnTo>
                    <a:lnTo>
                      <a:pt x="7" y="120"/>
                    </a:lnTo>
                    <a:lnTo>
                      <a:pt x="9" y="119"/>
                    </a:lnTo>
                    <a:lnTo>
                      <a:pt x="9" y="119"/>
                    </a:lnTo>
                    <a:lnTo>
                      <a:pt x="14" y="110"/>
                    </a:lnTo>
                    <a:lnTo>
                      <a:pt x="18" y="100"/>
                    </a:lnTo>
                    <a:lnTo>
                      <a:pt x="21" y="90"/>
                    </a:lnTo>
                    <a:lnTo>
                      <a:pt x="22" y="80"/>
                    </a:lnTo>
                    <a:lnTo>
                      <a:pt x="22" y="80"/>
                    </a:lnTo>
                    <a:lnTo>
                      <a:pt x="28" y="42"/>
                    </a:lnTo>
                    <a:lnTo>
                      <a:pt x="30" y="24"/>
                    </a:lnTo>
                    <a:lnTo>
                      <a:pt x="31" y="5"/>
                    </a:lnTo>
                    <a:lnTo>
                      <a:pt x="31" y="5"/>
                    </a:lnTo>
                    <a:lnTo>
                      <a:pt x="31" y="3"/>
                    </a:lnTo>
                    <a:lnTo>
                      <a:pt x="30" y="1"/>
                    </a:lnTo>
                    <a:lnTo>
                      <a:pt x="29" y="1"/>
                    </a:lnTo>
                    <a:lnTo>
                      <a:pt x="27" y="0"/>
                    </a:lnTo>
                    <a:lnTo>
                      <a:pt x="25" y="1"/>
                    </a:lnTo>
                    <a:lnTo>
                      <a:pt x="24" y="1"/>
                    </a:lnTo>
                    <a:lnTo>
                      <a:pt x="23" y="3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781"/>
              <p:cNvSpPr/>
              <p:nvPr/>
            </p:nvSpPr>
            <p:spPr bwMode="auto">
              <a:xfrm>
                <a:off x="6854825" y="2497138"/>
                <a:ext cx="6350" cy="44450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3" y="23"/>
                  </a:cxn>
                  <a:cxn ang="0">
                    <a:pos x="2" y="40"/>
                  </a:cxn>
                  <a:cxn ang="0">
                    <a:pos x="1" y="59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1" y="80"/>
                  </a:cxn>
                  <a:cxn ang="0">
                    <a:pos x="2" y="81"/>
                  </a:cxn>
                  <a:cxn ang="0">
                    <a:pos x="3" y="82"/>
                  </a:cxn>
                  <a:cxn ang="0">
                    <a:pos x="5" y="82"/>
                  </a:cxn>
                  <a:cxn ang="0">
                    <a:pos x="7" y="82"/>
                  </a:cxn>
                  <a:cxn ang="0">
                    <a:pos x="8" y="81"/>
                  </a:cxn>
                  <a:cxn ang="0">
                    <a:pos x="9" y="80"/>
                  </a:cxn>
                  <a:cxn ang="0">
                    <a:pos x="10" y="78"/>
                  </a:cxn>
                  <a:cxn ang="0">
                    <a:pos x="10" y="78"/>
                  </a:cxn>
                  <a:cxn ang="0">
                    <a:pos x="10" y="59"/>
                  </a:cxn>
                  <a:cxn ang="0">
                    <a:pos x="11" y="40"/>
                  </a:cxn>
                  <a:cxn ang="0">
                    <a:pos x="12" y="23"/>
                  </a:cxn>
                  <a:cxn ang="0">
                    <a:pos x="13" y="4"/>
                  </a:cxn>
                  <a:cxn ang="0">
                    <a:pos x="13" y="4"/>
                  </a:cxn>
                  <a:cxn ang="0">
                    <a:pos x="12" y="2"/>
                  </a:cxn>
                  <a:cxn ang="0">
                    <a:pos x="11" y="1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5" y="1"/>
                  </a:cxn>
                  <a:cxn ang="0">
                    <a:pos x="4" y="2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3" h="82">
                    <a:moveTo>
                      <a:pt x="4" y="4"/>
                    </a:moveTo>
                    <a:lnTo>
                      <a:pt x="4" y="4"/>
                    </a:lnTo>
                    <a:lnTo>
                      <a:pt x="3" y="23"/>
                    </a:lnTo>
                    <a:lnTo>
                      <a:pt x="2" y="40"/>
                    </a:lnTo>
                    <a:lnTo>
                      <a:pt x="1" y="59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1" y="80"/>
                    </a:lnTo>
                    <a:lnTo>
                      <a:pt x="2" y="81"/>
                    </a:lnTo>
                    <a:lnTo>
                      <a:pt x="3" y="82"/>
                    </a:lnTo>
                    <a:lnTo>
                      <a:pt x="5" y="82"/>
                    </a:lnTo>
                    <a:lnTo>
                      <a:pt x="7" y="82"/>
                    </a:lnTo>
                    <a:lnTo>
                      <a:pt x="8" y="81"/>
                    </a:lnTo>
                    <a:lnTo>
                      <a:pt x="9" y="80"/>
                    </a:lnTo>
                    <a:lnTo>
                      <a:pt x="10" y="78"/>
                    </a:lnTo>
                    <a:lnTo>
                      <a:pt x="10" y="78"/>
                    </a:lnTo>
                    <a:lnTo>
                      <a:pt x="10" y="59"/>
                    </a:lnTo>
                    <a:lnTo>
                      <a:pt x="11" y="40"/>
                    </a:lnTo>
                    <a:lnTo>
                      <a:pt x="12" y="23"/>
                    </a:lnTo>
                    <a:lnTo>
                      <a:pt x="13" y="4"/>
                    </a:lnTo>
                    <a:lnTo>
                      <a:pt x="13" y="4"/>
                    </a:lnTo>
                    <a:lnTo>
                      <a:pt x="12" y="2"/>
                    </a:lnTo>
                    <a:lnTo>
                      <a:pt x="11" y="1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5" y="1"/>
                    </a:lnTo>
                    <a:lnTo>
                      <a:pt x="4" y="2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782"/>
              <p:cNvSpPr/>
              <p:nvPr/>
            </p:nvSpPr>
            <p:spPr bwMode="auto">
              <a:xfrm>
                <a:off x="6578600" y="2328863"/>
                <a:ext cx="12700" cy="52388"/>
              </a:xfrm>
              <a:custGeom>
                <a:avLst/>
                <a:gdLst/>
                <a:ahLst/>
                <a:cxnLst>
                  <a:cxn ang="0">
                    <a:pos x="22" y="5"/>
                  </a:cxn>
                  <a:cxn ang="0">
                    <a:pos x="22" y="5"/>
                  </a:cxn>
                  <a:cxn ang="0">
                    <a:pos x="22" y="3"/>
                  </a:cxn>
                  <a:cxn ang="0">
                    <a:pos x="21" y="1"/>
                  </a:cxn>
                  <a:cxn ang="0">
                    <a:pos x="19" y="1"/>
                  </a:cxn>
                  <a:cxn ang="0">
                    <a:pos x="18" y="0"/>
                  </a:cxn>
                  <a:cxn ang="0">
                    <a:pos x="16" y="1"/>
                  </a:cxn>
                  <a:cxn ang="0">
                    <a:pos x="14" y="1"/>
                  </a:cxn>
                  <a:cxn ang="0">
                    <a:pos x="13" y="3"/>
                  </a:cxn>
                  <a:cxn ang="0">
                    <a:pos x="13" y="5"/>
                  </a:cxn>
                  <a:cxn ang="0">
                    <a:pos x="13" y="5"/>
                  </a:cxn>
                  <a:cxn ang="0">
                    <a:pos x="12" y="17"/>
                  </a:cxn>
                  <a:cxn ang="0">
                    <a:pos x="8" y="31"/>
                  </a:cxn>
                  <a:cxn ang="0">
                    <a:pos x="8" y="31"/>
                  </a:cxn>
                  <a:cxn ang="0">
                    <a:pos x="3" y="39"/>
                  </a:cxn>
                  <a:cxn ang="0">
                    <a:pos x="1" y="44"/>
                  </a:cxn>
                  <a:cxn ang="0">
                    <a:pos x="0" y="50"/>
                  </a:cxn>
                  <a:cxn ang="0">
                    <a:pos x="0" y="93"/>
                  </a:cxn>
                  <a:cxn ang="0">
                    <a:pos x="0" y="93"/>
                  </a:cxn>
                  <a:cxn ang="0">
                    <a:pos x="0" y="95"/>
                  </a:cxn>
                  <a:cxn ang="0">
                    <a:pos x="1" y="97"/>
                  </a:cxn>
                  <a:cxn ang="0">
                    <a:pos x="3" y="98"/>
                  </a:cxn>
                  <a:cxn ang="0">
                    <a:pos x="4" y="98"/>
                  </a:cxn>
                  <a:cxn ang="0">
                    <a:pos x="7" y="98"/>
                  </a:cxn>
                  <a:cxn ang="0">
                    <a:pos x="8" y="97"/>
                  </a:cxn>
                  <a:cxn ang="0">
                    <a:pos x="9" y="95"/>
                  </a:cxn>
                  <a:cxn ang="0">
                    <a:pos x="10" y="93"/>
                  </a:cxn>
                  <a:cxn ang="0">
                    <a:pos x="10" y="93"/>
                  </a:cxn>
                  <a:cxn ang="0">
                    <a:pos x="8" y="70"/>
                  </a:cxn>
                  <a:cxn ang="0">
                    <a:pos x="9" y="58"/>
                  </a:cxn>
                  <a:cxn ang="0">
                    <a:pos x="10" y="52"/>
                  </a:cxn>
                  <a:cxn ang="0">
                    <a:pos x="11" y="48"/>
                  </a:cxn>
                  <a:cxn ang="0">
                    <a:pos x="11" y="48"/>
                  </a:cxn>
                  <a:cxn ang="0">
                    <a:pos x="16" y="37"/>
                  </a:cxn>
                  <a:cxn ang="0">
                    <a:pos x="19" y="27"/>
                  </a:cxn>
                  <a:cxn ang="0">
                    <a:pos x="21" y="16"/>
                  </a:cxn>
                  <a:cxn ang="0">
                    <a:pos x="22" y="5"/>
                  </a:cxn>
                  <a:cxn ang="0">
                    <a:pos x="22" y="5"/>
                  </a:cxn>
                </a:cxnLst>
                <a:rect l="0" t="0" r="r" b="b"/>
                <a:pathLst>
                  <a:path w="22" h="98">
                    <a:moveTo>
                      <a:pt x="22" y="5"/>
                    </a:moveTo>
                    <a:lnTo>
                      <a:pt x="22" y="5"/>
                    </a:lnTo>
                    <a:lnTo>
                      <a:pt x="22" y="3"/>
                    </a:lnTo>
                    <a:lnTo>
                      <a:pt x="21" y="1"/>
                    </a:lnTo>
                    <a:lnTo>
                      <a:pt x="19" y="1"/>
                    </a:lnTo>
                    <a:lnTo>
                      <a:pt x="18" y="0"/>
                    </a:lnTo>
                    <a:lnTo>
                      <a:pt x="16" y="1"/>
                    </a:lnTo>
                    <a:lnTo>
                      <a:pt x="14" y="1"/>
                    </a:lnTo>
                    <a:lnTo>
                      <a:pt x="13" y="3"/>
                    </a:lnTo>
                    <a:lnTo>
                      <a:pt x="13" y="5"/>
                    </a:lnTo>
                    <a:lnTo>
                      <a:pt x="13" y="5"/>
                    </a:lnTo>
                    <a:lnTo>
                      <a:pt x="12" y="17"/>
                    </a:lnTo>
                    <a:lnTo>
                      <a:pt x="8" y="31"/>
                    </a:lnTo>
                    <a:lnTo>
                      <a:pt x="8" y="31"/>
                    </a:lnTo>
                    <a:lnTo>
                      <a:pt x="3" y="39"/>
                    </a:lnTo>
                    <a:lnTo>
                      <a:pt x="1" y="44"/>
                    </a:lnTo>
                    <a:lnTo>
                      <a:pt x="0" y="50"/>
                    </a:lnTo>
                    <a:lnTo>
                      <a:pt x="0" y="93"/>
                    </a:lnTo>
                    <a:lnTo>
                      <a:pt x="0" y="93"/>
                    </a:lnTo>
                    <a:lnTo>
                      <a:pt x="0" y="95"/>
                    </a:lnTo>
                    <a:lnTo>
                      <a:pt x="1" y="97"/>
                    </a:lnTo>
                    <a:lnTo>
                      <a:pt x="3" y="98"/>
                    </a:lnTo>
                    <a:lnTo>
                      <a:pt x="4" y="98"/>
                    </a:lnTo>
                    <a:lnTo>
                      <a:pt x="7" y="98"/>
                    </a:lnTo>
                    <a:lnTo>
                      <a:pt x="8" y="97"/>
                    </a:lnTo>
                    <a:lnTo>
                      <a:pt x="9" y="95"/>
                    </a:lnTo>
                    <a:lnTo>
                      <a:pt x="10" y="93"/>
                    </a:lnTo>
                    <a:lnTo>
                      <a:pt x="10" y="93"/>
                    </a:lnTo>
                    <a:lnTo>
                      <a:pt x="8" y="70"/>
                    </a:lnTo>
                    <a:lnTo>
                      <a:pt x="9" y="58"/>
                    </a:lnTo>
                    <a:lnTo>
                      <a:pt x="10" y="52"/>
                    </a:lnTo>
                    <a:lnTo>
                      <a:pt x="11" y="48"/>
                    </a:lnTo>
                    <a:lnTo>
                      <a:pt x="11" y="48"/>
                    </a:lnTo>
                    <a:lnTo>
                      <a:pt x="16" y="37"/>
                    </a:lnTo>
                    <a:lnTo>
                      <a:pt x="19" y="27"/>
                    </a:lnTo>
                    <a:lnTo>
                      <a:pt x="21" y="16"/>
                    </a:lnTo>
                    <a:lnTo>
                      <a:pt x="22" y="5"/>
                    </a:lnTo>
                    <a:lnTo>
                      <a:pt x="2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783"/>
              <p:cNvSpPr/>
              <p:nvPr/>
            </p:nvSpPr>
            <p:spPr bwMode="auto">
              <a:xfrm>
                <a:off x="6613525" y="2352675"/>
                <a:ext cx="14288" cy="44450"/>
              </a:xfrm>
              <a:custGeom>
                <a:avLst/>
                <a:gdLst/>
                <a:ahLst/>
                <a:cxnLst>
                  <a:cxn ang="0">
                    <a:pos x="18" y="6"/>
                  </a:cxn>
                  <a:cxn ang="0">
                    <a:pos x="18" y="6"/>
                  </a:cxn>
                  <a:cxn ang="0">
                    <a:pos x="17" y="15"/>
                  </a:cxn>
                  <a:cxn ang="0">
                    <a:pos x="16" y="24"/>
                  </a:cxn>
                  <a:cxn ang="0">
                    <a:pos x="11" y="43"/>
                  </a:cxn>
                  <a:cxn ang="0">
                    <a:pos x="5" y="62"/>
                  </a:cxn>
                  <a:cxn ang="0">
                    <a:pos x="0" y="80"/>
                  </a:cxn>
                  <a:cxn ang="0">
                    <a:pos x="0" y="80"/>
                  </a:cxn>
                  <a:cxn ang="0">
                    <a:pos x="0" y="82"/>
                  </a:cxn>
                  <a:cxn ang="0">
                    <a:pos x="1" y="83"/>
                  </a:cxn>
                  <a:cxn ang="0">
                    <a:pos x="2" y="85"/>
                  </a:cxn>
                  <a:cxn ang="0">
                    <a:pos x="3" y="85"/>
                  </a:cxn>
                  <a:cxn ang="0">
                    <a:pos x="5" y="86"/>
                  </a:cxn>
                  <a:cxn ang="0">
                    <a:pos x="7" y="85"/>
                  </a:cxn>
                  <a:cxn ang="0">
                    <a:pos x="8" y="84"/>
                  </a:cxn>
                  <a:cxn ang="0">
                    <a:pos x="9" y="82"/>
                  </a:cxn>
                  <a:cxn ang="0">
                    <a:pos x="9" y="82"/>
                  </a:cxn>
                  <a:cxn ang="0">
                    <a:pos x="14" y="64"/>
                  </a:cxn>
                  <a:cxn ang="0">
                    <a:pos x="20" y="44"/>
                  </a:cxn>
                  <a:cxn ang="0">
                    <a:pos x="25" y="25"/>
                  </a:cxn>
                  <a:cxn ang="0">
                    <a:pos x="27" y="15"/>
                  </a:cxn>
                  <a:cxn ang="0">
                    <a:pos x="27" y="6"/>
                  </a:cxn>
                  <a:cxn ang="0">
                    <a:pos x="27" y="6"/>
                  </a:cxn>
                  <a:cxn ang="0">
                    <a:pos x="27" y="4"/>
                  </a:cxn>
                  <a:cxn ang="0">
                    <a:pos x="26" y="1"/>
                  </a:cxn>
                  <a:cxn ang="0">
                    <a:pos x="25" y="0"/>
                  </a:cxn>
                  <a:cxn ang="0">
                    <a:pos x="23" y="0"/>
                  </a:cxn>
                  <a:cxn ang="0">
                    <a:pos x="21" y="0"/>
                  </a:cxn>
                  <a:cxn ang="0">
                    <a:pos x="20" y="1"/>
                  </a:cxn>
                  <a:cxn ang="0">
                    <a:pos x="19" y="4"/>
                  </a:cxn>
                  <a:cxn ang="0">
                    <a:pos x="18" y="6"/>
                  </a:cxn>
                  <a:cxn ang="0">
                    <a:pos x="18" y="6"/>
                  </a:cxn>
                </a:cxnLst>
                <a:rect l="0" t="0" r="r" b="b"/>
                <a:pathLst>
                  <a:path w="27" h="86">
                    <a:moveTo>
                      <a:pt x="18" y="6"/>
                    </a:moveTo>
                    <a:lnTo>
                      <a:pt x="18" y="6"/>
                    </a:lnTo>
                    <a:lnTo>
                      <a:pt x="17" y="15"/>
                    </a:lnTo>
                    <a:lnTo>
                      <a:pt x="16" y="24"/>
                    </a:lnTo>
                    <a:lnTo>
                      <a:pt x="11" y="43"/>
                    </a:lnTo>
                    <a:lnTo>
                      <a:pt x="5" y="62"/>
                    </a:lnTo>
                    <a:lnTo>
                      <a:pt x="0" y="80"/>
                    </a:lnTo>
                    <a:lnTo>
                      <a:pt x="0" y="80"/>
                    </a:lnTo>
                    <a:lnTo>
                      <a:pt x="0" y="82"/>
                    </a:lnTo>
                    <a:lnTo>
                      <a:pt x="1" y="83"/>
                    </a:lnTo>
                    <a:lnTo>
                      <a:pt x="2" y="85"/>
                    </a:lnTo>
                    <a:lnTo>
                      <a:pt x="3" y="85"/>
                    </a:lnTo>
                    <a:lnTo>
                      <a:pt x="5" y="86"/>
                    </a:lnTo>
                    <a:lnTo>
                      <a:pt x="7" y="85"/>
                    </a:lnTo>
                    <a:lnTo>
                      <a:pt x="8" y="84"/>
                    </a:lnTo>
                    <a:lnTo>
                      <a:pt x="9" y="82"/>
                    </a:lnTo>
                    <a:lnTo>
                      <a:pt x="9" y="82"/>
                    </a:lnTo>
                    <a:lnTo>
                      <a:pt x="14" y="64"/>
                    </a:lnTo>
                    <a:lnTo>
                      <a:pt x="20" y="44"/>
                    </a:lnTo>
                    <a:lnTo>
                      <a:pt x="25" y="25"/>
                    </a:lnTo>
                    <a:lnTo>
                      <a:pt x="27" y="15"/>
                    </a:lnTo>
                    <a:lnTo>
                      <a:pt x="27" y="6"/>
                    </a:lnTo>
                    <a:lnTo>
                      <a:pt x="27" y="6"/>
                    </a:lnTo>
                    <a:lnTo>
                      <a:pt x="27" y="4"/>
                    </a:lnTo>
                    <a:lnTo>
                      <a:pt x="26" y="1"/>
                    </a:lnTo>
                    <a:lnTo>
                      <a:pt x="25" y="0"/>
                    </a:lnTo>
                    <a:lnTo>
                      <a:pt x="23" y="0"/>
                    </a:lnTo>
                    <a:lnTo>
                      <a:pt x="21" y="0"/>
                    </a:lnTo>
                    <a:lnTo>
                      <a:pt x="20" y="1"/>
                    </a:lnTo>
                    <a:lnTo>
                      <a:pt x="19" y="4"/>
                    </a:lnTo>
                    <a:lnTo>
                      <a:pt x="18" y="6"/>
                    </a:lnTo>
                    <a:lnTo>
                      <a:pt x="18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784"/>
              <p:cNvSpPr/>
              <p:nvPr/>
            </p:nvSpPr>
            <p:spPr bwMode="auto">
              <a:xfrm>
                <a:off x="6656388" y="2373313"/>
                <a:ext cx="38100" cy="58738"/>
              </a:xfrm>
              <a:custGeom>
                <a:avLst/>
                <a:gdLst/>
                <a:ahLst/>
                <a:cxnLst>
                  <a:cxn ang="0">
                    <a:pos x="64" y="2"/>
                  </a:cxn>
                  <a:cxn ang="0">
                    <a:pos x="64" y="2"/>
                  </a:cxn>
                  <a:cxn ang="0">
                    <a:pos x="56" y="14"/>
                  </a:cxn>
                  <a:cxn ang="0">
                    <a:pos x="48" y="26"/>
                  </a:cxn>
                  <a:cxn ang="0">
                    <a:pos x="32" y="48"/>
                  </a:cxn>
                  <a:cxn ang="0">
                    <a:pos x="32" y="48"/>
                  </a:cxn>
                  <a:cxn ang="0">
                    <a:pos x="23" y="62"/>
                  </a:cxn>
                  <a:cxn ang="0">
                    <a:pos x="15" y="75"/>
                  </a:cxn>
                  <a:cxn ang="0">
                    <a:pos x="0" y="103"/>
                  </a:cxn>
                  <a:cxn ang="0">
                    <a:pos x="0" y="103"/>
                  </a:cxn>
                  <a:cxn ang="0">
                    <a:pos x="0" y="105"/>
                  </a:cxn>
                  <a:cxn ang="0">
                    <a:pos x="0" y="108"/>
                  </a:cxn>
                  <a:cxn ang="0">
                    <a:pos x="1" y="109"/>
                  </a:cxn>
                  <a:cxn ang="0">
                    <a:pos x="2" y="110"/>
                  </a:cxn>
                  <a:cxn ang="0">
                    <a:pos x="5" y="111"/>
                  </a:cxn>
                  <a:cxn ang="0">
                    <a:pos x="6" y="111"/>
                  </a:cxn>
                  <a:cxn ang="0">
                    <a:pos x="8" y="110"/>
                  </a:cxn>
                  <a:cxn ang="0">
                    <a:pos x="9" y="109"/>
                  </a:cxn>
                  <a:cxn ang="0">
                    <a:pos x="9" y="109"/>
                  </a:cxn>
                  <a:cxn ang="0">
                    <a:pos x="24" y="77"/>
                  </a:cxn>
                  <a:cxn ang="0">
                    <a:pos x="34" y="63"/>
                  </a:cxn>
                  <a:cxn ang="0">
                    <a:pos x="43" y="50"/>
                  </a:cxn>
                  <a:cxn ang="0">
                    <a:pos x="43" y="50"/>
                  </a:cxn>
                  <a:cxn ang="0">
                    <a:pos x="58" y="29"/>
                  </a:cxn>
                  <a:cxn ang="0">
                    <a:pos x="66" y="18"/>
                  </a:cxn>
                  <a:cxn ang="0">
                    <a:pos x="72" y="7"/>
                  </a:cxn>
                  <a:cxn ang="0">
                    <a:pos x="72" y="7"/>
                  </a:cxn>
                  <a:cxn ang="0">
                    <a:pos x="73" y="5"/>
                  </a:cxn>
                  <a:cxn ang="0">
                    <a:pos x="73" y="3"/>
                  </a:cxn>
                  <a:cxn ang="0">
                    <a:pos x="72" y="2"/>
                  </a:cxn>
                  <a:cxn ang="0">
                    <a:pos x="70" y="0"/>
                  </a:cxn>
                  <a:cxn ang="0">
                    <a:pos x="69" y="0"/>
                  </a:cxn>
                  <a:cxn ang="0">
                    <a:pos x="67" y="0"/>
                  </a:cxn>
                  <a:cxn ang="0">
                    <a:pos x="65" y="1"/>
                  </a:cxn>
                  <a:cxn ang="0">
                    <a:pos x="64" y="2"/>
                  </a:cxn>
                  <a:cxn ang="0">
                    <a:pos x="64" y="2"/>
                  </a:cxn>
                </a:cxnLst>
                <a:rect l="0" t="0" r="r" b="b"/>
                <a:pathLst>
                  <a:path w="73" h="111">
                    <a:moveTo>
                      <a:pt x="64" y="2"/>
                    </a:moveTo>
                    <a:lnTo>
                      <a:pt x="64" y="2"/>
                    </a:lnTo>
                    <a:lnTo>
                      <a:pt x="56" y="14"/>
                    </a:lnTo>
                    <a:lnTo>
                      <a:pt x="48" y="26"/>
                    </a:lnTo>
                    <a:lnTo>
                      <a:pt x="32" y="48"/>
                    </a:lnTo>
                    <a:lnTo>
                      <a:pt x="32" y="48"/>
                    </a:lnTo>
                    <a:lnTo>
                      <a:pt x="23" y="62"/>
                    </a:lnTo>
                    <a:lnTo>
                      <a:pt x="15" y="75"/>
                    </a:lnTo>
                    <a:lnTo>
                      <a:pt x="0" y="103"/>
                    </a:lnTo>
                    <a:lnTo>
                      <a:pt x="0" y="103"/>
                    </a:lnTo>
                    <a:lnTo>
                      <a:pt x="0" y="105"/>
                    </a:lnTo>
                    <a:lnTo>
                      <a:pt x="0" y="108"/>
                    </a:lnTo>
                    <a:lnTo>
                      <a:pt x="1" y="109"/>
                    </a:lnTo>
                    <a:lnTo>
                      <a:pt x="2" y="110"/>
                    </a:lnTo>
                    <a:lnTo>
                      <a:pt x="5" y="111"/>
                    </a:lnTo>
                    <a:lnTo>
                      <a:pt x="6" y="111"/>
                    </a:lnTo>
                    <a:lnTo>
                      <a:pt x="8" y="110"/>
                    </a:lnTo>
                    <a:lnTo>
                      <a:pt x="9" y="109"/>
                    </a:lnTo>
                    <a:lnTo>
                      <a:pt x="9" y="109"/>
                    </a:lnTo>
                    <a:lnTo>
                      <a:pt x="24" y="77"/>
                    </a:lnTo>
                    <a:lnTo>
                      <a:pt x="34" y="63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58" y="29"/>
                    </a:lnTo>
                    <a:lnTo>
                      <a:pt x="66" y="18"/>
                    </a:lnTo>
                    <a:lnTo>
                      <a:pt x="72" y="7"/>
                    </a:lnTo>
                    <a:lnTo>
                      <a:pt x="72" y="7"/>
                    </a:lnTo>
                    <a:lnTo>
                      <a:pt x="73" y="5"/>
                    </a:lnTo>
                    <a:lnTo>
                      <a:pt x="73" y="3"/>
                    </a:lnTo>
                    <a:lnTo>
                      <a:pt x="72" y="2"/>
                    </a:lnTo>
                    <a:lnTo>
                      <a:pt x="70" y="0"/>
                    </a:lnTo>
                    <a:lnTo>
                      <a:pt x="69" y="0"/>
                    </a:lnTo>
                    <a:lnTo>
                      <a:pt x="67" y="0"/>
                    </a:lnTo>
                    <a:lnTo>
                      <a:pt x="65" y="1"/>
                    </a:lnTo>
                    <a:lnTo>
                      <a:pt x="64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8" name="Freeform 785"/>
              <p:cNvSpPr/>
              <p:nvPr/>
            </p:nvSpPr>
            <p:spPr bwMode="auto">
              <a:xfrm>
                <a:off x="6532563" y="2520950"/>
                <a:ext cx="17463" cy="47625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0" y="23"/>
                  </a:cxn>
                  <a:cxn ang="0">
                    <a:pos x="13" y="44"/>
                  </a:cxn>
                  <a:cxn ang="0">
                    <a:pos x="5" y="65"/>
                  </a:cxn>
                  <a:cxn ang="0">
                    <a:pos x="0" y="86"/>
                  </a:cxn>
                  <a:cxn ang="0">
                    <a:pos x="0" y="86"/>
                  </a:cxn>
                  <a:cxn ang="0">
                    <a:pos x="0" y="88"/>
                  </a:cxn>
                  <a:cxn ang="0">
                    <a:pos x="1" y="90"/>
                  </a:cxn>
                  <a:cxn ang="0">
                    <a:pos x="2" y="91"/>
                  </a:cxn>
                  <a:cxn ang="0">
                    <a:pos x="4" y="92"/>
                  </a:cxn>
                  <a:cxn ang="0">
                    <a:pos x="5" y="92"/>
                  </a:cxn>
                  <a:cxn ang="0">
                    <a:pos x="7" y="91"/>
                  </a:cxn>
                  <a:cxn ang="0">
                    <a:pos x="8" y="90"/>
                  </a:cxn>
                  <a:cxn ang="0">
                    <a:pos x="9" y="88"/>
                  </a:cxn>
                  <a:cxn ang="0">
                    <a:pos x="9" y="88"/>
                  </a:cxn>
                  <a:cxn ang="0">
                    <a:pos x="15" y="67"/>
                  </a:cxn>
                  <a:cxn ang="0">
                    <a:pos x="22" y="46"/>
                  </a:cxn>
                  <a:cxn ang="0">
                    <a:pos x="28" y="27"/>
                  </a:cxn>
                  <a:cxn ang="0">
                    <a:pos x="34" y="6"/>
                  </a:cxn>
                  <a:cxn ang="0">
                    <a:pos x="34" y="6"/>
                  </a:cxn>
                  <a:cxn ang="0">
                    <a:pos x="35" y="4"/>
                  </a:cxn>
                  <a:cxn ang="0">
                    <a:pos x="34" y="2"/>
                  </a:cxn>
                  <a:cxn ang="0">
                    <a:pos x="33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1"/>
                  </a:cxn>
                  <a:cxn ang="0">
                    <a:pos x="26" y="2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5" h="92">
                    <a:moveTo>
                      <a:pt x="26" y="3"/>
                    </a:moveTo>
                    <a:lnTo>
                      <a:pt x="26" y="3"/>
                    </a:lnTo>
                    <a:lnTo>
                      <a:pt x="20" y="23"/>
                    </a:lnTo>
                    <a:lnTo>
                      <a:pt x="13" y="44"/>
                    </a:lnTo>
                    <a:lnTo>
                      <a:pt x="5" y="65"/>
                    </a:lnTo>
                    <a:lnTo>
                      <a:pt x="0" y="86"/>
                    </a:lnTo>
                    <a:lnTo>
                      <a:pt x="0" y="86"/>
                    </a:lnTo>
                    <a:lnTo>
                      <a:pt x="0" y="88"/>
                    </a:lnTo>
                    <a:lnTo>
                      <a:pt x="1" y="90"/>
                    </a:lnTo>
                    <a:lnTo>
                      <a:pt x="2" y="91"/>
                    </a:lnTo>
                    <a:lnTo>
                      <a:pt x="4" y="92"/>
                    </a:lnTo>
                    <a:lnTo>
                      <a:pt x="5" y="92"/>
                    </a:lnTo>
                    <a:lnTo>
                      <a:pt x="7" y="91"/>
                    </a:lnTo>
                    <a:lnTo>
                      <a:pt x="8" y="90"/>
                    </a:lnTo>
                    <a:lnTo>
                      <a:pt x="9" y="88"/>
                    </a:lnTo>
                    <a:lnTo>
                      <a:pt x="9" y="88"/>
                    </a:lnTo>
                    <a:lnTo>
                      <a:pt x="15" y="67"/>
                    </a:lnTo>
                    <a:lnTo>
                      <a:pt x="22" y="46"/>
                    </a:lnTo>
                    <a:lnTo>
                      <a:pt x="28" y="27"/>
                    </a:lnTo>
                    <a:lnTo>
                      <a:pt x="34" y="6"/>
                    </a:lnTo>
                    <a:lnTo>
                      <a:pt x="34" y="6"/>
                    </a:lnTo>
                    <a:lnTo>
                      <a:pt x="35" y="4"/>
                    </a:lnTo>
                    <a:lnTo>
                      <a:pt x="34" y="2"/>
                    </a:lnTo>
                    <a:lnTo>
                      <a:pt x="33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1"/>
                    </a:lnTo>
                    <a:lnTo>
                      <a:pt x="26" y="2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Freeform 786"/>
              <p:cNvSpPr/>
              <p:nvPr/>
            </p:nvSpPr>
            <p:spPr bwMode="auto">
              <a:xfrm>
                <a:off x="6569075" y="2543175"/>
                <a:ext cx="11113" cy="25400"/>
              </a:xfrm>
              <a:custGeom>
                <a:avLst/>
                <a:gdLst/>
                <a:ahLst/>
                <a:cxnLst>
                  <a:cxn ang="0">
                    <a:pos x="14" y="1"/>
                  </a:cxn>
                  <a:cxn ang="0">
                    <a:pos x="14" y="1"/>
                  </a:cxn>
                  <a:cxn ang="0">
                    <a:pos x="11" y="5"/>
                  </a:cxn>
                  <a:cxn ang="0">
                    <a:pos x="8" y="11"/>
                  </a:cxn>
                  <a:cxn ang="0">
                    <a:pos x="4" y="21"/>
                  </a:cxn>
                  <a:cxn ang="0">
                    <a:pos x="1" y="32"/>
                  </a:cxn>
                  <a:cxn ang="0">
                    <a:pos x="0" y="43"/>
                  </a:cxn>
                  <a:cxn ang="0">
                    <a:pos x="0" y="43"/>
                  </a:cxn>
                  <a:cxn ang="0">
                    <a:pos x="1" y="45"/>
                  </a:cxn>
                  <a:cxn ang="0">
                    <a:pos x="2" y="47"/>
                  </a:cxn>
                  <a:cxn ang="0">
                    <a:pos x="3" y="47"/>
                  </a:cxn>
                  <a:cxn ang="0">
                    <a:pos x="5" y="48"/>
                  </a:cxn>
                  <a:cxn ang="0">
                    <a:pos x="6" y="47"/>
                  </a:cxn>
                  <a:cxn ang="0">
                    <a:pos x="8" y="47"/>
                  </a:cxn>
                  <a:cxn ang="0">
                    <a:pos x="9" y="45"/>
                  </a:cxn>
                  <a:cxn ang="0">
                    <a:pos x="9" y="43"/>
                  </a:cxn>
                  <a:cxn ang="0">
                    <a:pos x="9" y="43"/>
                  </a:cxn>
                  <a:cxn ang="0">
                    <a:pos x="10" y="34"/>
                  </a:cxn>
                  <a:cxn ang="0">
                    <a:pos x="12" y="24"/>
                  </a:cxn>
                  <a:cxn ang="0">
                    <a:pos x="16" y="16"/>
                  </a:cxn>
                  <a:cxn ang="0">
                    <a:pos x="18" y="12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1" y="6"/>
                  </a:cxn>
                  <a:cxn ang="0">
                    <a:pos x="22" y="4"/>
                  </a:cxn>
                  <a:cxn ang="0">
                    <a:pos x="21" y="3"/>
                  </a:cxn>
                  <a:cxn ang="0">
                    <a:pos x="20" y="1"/>
                  </a:cxn>
                  <a:cxn ang="0">
                    <a:pos x="19" y="0"/>
                  </a:cxn>
                  <a:cxn ang="0">
                    <a:pos x="17" y="0"/>
                  </a:cxn>
                  <a:cxn ang="0">
                    <a:pos x="15" y="0"/>
                  </a:cxn>
                  <a:cxn ang="0">
                    <a:pos x="14" y="1"/>
                  </a:cxn>
                  <a:cxn ang="0">
                    <a:pos x="14" y="1"/>
                  </a:cxn>
                </a:cxnLst>
                <a:rect l="0" t="0" r="r" b="b"/>
                <a:pathLst>
                  <a:path w="22" h="48">
                    <a:moveTo>
                      <a:pt x="14" y="1"/>
                    </a:moveTo>
                    <a:lnTo>
                      <a:pt x="14" y="1"/>
                    </a:lnTo>
                    <a:lnTo>
                      <a:pt x="11" y="5"/>
                    </a:lnTo>
                    <a:lnTo>
                      <a:pt x="8" y="11"/>
                    </a:lnTo>
                    <a:lnTo>
                      <a:pt x="4" y="21"/>
                    </a:lnTo>
                    <a:lnTo>
                      <a:pt x="1" y="32"/>
                    </a:lnTo>
                    <a:lnTo>
                      <a:pt x="0" y="43"/>
                    </a:lnTo>
                    <a:lnTo>
                      <a:pt x="0" y="43"/>
                    </a:lnTo>
                    <a:lnTo>
                      <a:pt x="1" y="45"/>
                    </a:lnTo>
                    <a:lnTo>
                      <a:pt x="2" y="47"/>
                    </a:lnTo>
                    <a:lnTo>
                      <a:pt x="3" y="47"/>
                    </a:lnTo>
                    <a:lnTo>
                      <a:pt x="5" y="48"/>
                    </a:lnTo>
                    <a:lnTo>
                      <a:pt x="6" y="47"/>
                    </a:lnTo>
                    <a:lnTo>
                      <a:pt x="8" y="47"/>
                    </a:lnTo>
                    <a:lnTo>
                      <a:pt x="9" y="45"/>
                    </a:lnTo>
                    <a:lnTo>
                      <a:pt x="9" y="43"/>
                    </a:lnTo>
                    <a:lnTo>
                      <a:pt x="9" y="43"/>
                    </a:lnTo>
                    <a:lnTo>
                      <a:pt x="10" y="34"/>
                    </a:lnTo>
                    <a:lnTo>
                      <a:pt x="12" y="24"/>
                    </a:lnTo>
                    <a:lnTo>
                      <a:pt x="16" y="16"/>
                    </a:lnTo>
                    <a:lnTo>
                      <a:pt x="18" y="12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1" y="6"/>
                    </a:lnTo>
                    <a:lnTo>
                      <a:pt x="22" y="4"/>
                    </a:lnTo>
                    <a:lnTo>
                      <a:pt x="21" y="3"/>
                    </a:lnTo>
                    <a:lnTo>
                      <a:pt x="20" y="1"/>
                    </a:lnTo>
                    <a:lnTo>
                      <a:pt x="19" y="0"/>
                    </a:lnTo>
                    <a:lnTo>
                      <a:pt x="17" y="0"/>
                    </a:lnTo>
                    <a:lnTo>
                      <a:pt x="15" y="0"/>
                    </a:lnTo>
                    <a:lnTo>
                      <a:pt x="14" y="1"/>
                    </a:lnTo>
                    <a:lnTo>
                      <a:pt x="1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Freeform 787"/>
              <p:cNvSpPr/>
              <p:nvPr/>
            </p:nvSpPr>
            <p:spPr bwMode="auto">
              <a:xfrm>
                <a:off x="6665913" y="2536825"/>
                <a:ext cx="9525" cy="34925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4" y="9"/>
                  </a:cxn>
                  <a:cxn ang="0">
                    <a:pos x="2" y="16"/>
                  </a:cxn>
                  <a:cxn ang="0">
                    <a:pos x="0" y="24"/>
                  </a:cxn>
                  <a:cxn ang="0">
                    <a:pos x="0" y="31"/>
                  </a:cxn>
                  <a:cxn ang="0">
                    <a:pos x="0" y="45"/>
                  </a:cxn>
                  <a:cxn ang="0">
                    <a:pos x="1" y="61"/>
                  </a:cxn>
                  <a:cxn ang="0">
                    <a:pos x="1" y="61"/>
                  </a:cxn>
                  <a:cxn ang="0">
                    <a:pos x="1" y="63"/>
                  </a:cxn>
                  <a:cxn ang="0">
                    <a:pos x="2" y="65"/>
                  </a:cxn>
                  <a:cxn ang="0">
                    <a:pos x="4" y="65"/>
                  </a:cxn>
                  <a:cxn ang="0">
                    <a:pos x="5" y="66"/>
                  </a:cxn>
                  <a:cxn ang="0">
                    <a:pos x="7" y="65"/>
                  </a:cxn>
                  <a:cxn ang="0">
                    <a:pos x="9" y="65"/>
                  </a:cxn>
                  <a:cxn ang="0">
                    <a:pos x="10" y="63"/>
                  </a:cxn>
                  <a:cxn ang="0">
                    <a:pos x="10" y="61"/>
                  </a:cxn>
                  <a:cxn ang="0">
                    <a:pos x="10" y="61"/>
                  </a:cxn>
                  <a:cxn ang="0">
                    <a:pos x="9" y="47"/>
                  </a:cxn>
                  <a:cxn ang="0">
                    <a:pos x="9" y="33"/>
                  </a:cxn>
                  <a:cxn ang="0">
                    <a:pos x="9" y="27"/>
                  </a:cxn>
                  <a:cxn ang="0">
                    <a:pos x="10" y="19"/>
                  </a:cxn>
                  <a:cxn ang="0">
                    <a:pos x="12" y="13"/>
                  </a:cxn>
                  <a:cxn ang="0">
                    <a:pos x="16" y="7"/>
                  </a:cxn>
                  <a:cxn ang="0">
                    <a:pos x="16" y="7"/>
                  </a:cxn>
                  <a:cxn ang="0">
                    <a:pos x="17" y="5"/>
                  </a:cxn>
                  <a:cxn ang="0">
                    <a:pos x="17" y="3"/>
                  </a:cxn>
                  <a:cxn ang="0">
                    <a:pos x="16" y="2"/>
                  </a:cxn>
                  <a:cxn ang="0">
                    <a:pos x="15" y="0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9" y="0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7" h="66">
                    <a:moveTo>
                      <a:pt x="8" y="2"/>
                    </a:moveTo>
                    <a:lnTo>
                      <a:pt x="8" y="2"/>
                    </a:lnTo>
                    <a:lnTo>
                      <a:pt x="4" y="9"/>
                    </a:lnTo>
                    <a:lnTo>
                      <a:pt x="2" y="16"/>
                    </a:lnTo>
                    <a:lnTo>
                      <a:pt x="0" y="24"/>
                    </a:lnTo>
                    <a:lnTo>
                      <a:pt x="0" y="31"/>
                    </a:lnTo>
                    <a:lnTo>
                      <a:pt x="0" y="45"/>
                    </a:lnTo>
                    <a:lnTo>
                      <a:pt x="1" y="61"/>
                    </a:lnTo>
                    <a:lnTo>
                      <a:pt x="1" y="61"/>
                    </a:lnTo>
                    <a:lnTo>
                      <a:pt x="1" y="63"/>
                    </a:lnTo>
                    <a:lnTo>
                      <a:pt x="2" y="65"/>
                    </a:lnTo>
                    <a:lnTo>
                      <a:pt x="4" y="65"/>
                    </a:lnTo>
                    <a:lnTo>
                      <a:pt x="5" y="66"/>
                    </a:lnTo>
                    <a:lnTo>
                      <a:pt x="7" y="65"/>
                    </a:lnTo>
                    <a:lnTo>
                      <a:pt x="9" y="65"/>
                    </a:lnTo>
                    <a:lnTo>
                      <a:pt x="10" y="63"/>
                    </a:lnTo>
                    <a:lnTo>
                      <a:pt x="10" y="61"/>
                    </a:lnTo>
                    <a:lnTo>
                      <a:pt x="10" y="61"/>
                    </a:lnTo>
                    <a:lnTo>
                      <a:pt x="9" y="47"/>
                    </a:lnTo>
                    <a:lnTo>
                      <a:pt x="9" y="33"/>
                    </a:lnTo>
                    <a:lnTo>
                      <a:pt x="9" y="27"/>
                    </a:lnTo>
                    <a:lnTo>
                      <a:pt x="10" y="19"/>
                    </a:lnTo>
                    <a:lnTo>
                      <a:pt x="12" y="13"/>
                    </a:lnTo>
                    <a:lnTo>
                      <a:pt x="16" y="7"/>
                    </a:lnTo>
                    <a:lnTo>
                      <a:pt x="16" y="7"/>
                    </a:lnTo>
                    <a:lnTo>
                      <a:pt x="17" y="5"/>
                    </a:lnTo>
                    <a:lnTo>
                      <a:pt x="17" y="3"/>
                    </a:lnTo>
                    <a:lnTo>
                      <a:pt x="16" y="2"/>
                    </a:lnTo>
                    <a:lnTo>
                      <a:pt x="15" y="0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9" y="0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Freeform 788"/>
              <p:cNvSpPr/>
              <p:nvPr/>
            </p:nvSpPr>
            <p:spPr bwMode="auto">
              <a:xfrm>
                <a:off x="6735763" y="2103438"/>
                <a:ext cx="9525" cy="49213"/>
              </a:xfrm>
              <a:custGeom>
                <a:avLst/>
                <a:gdLst/>
                <a:ahLst/>
                <a:cxnLst>
                  <a:cxn ang="0">
                    <a:pos x="16" y="85"/>
                  </a:cxn>
                  <a:cxn ang="0">
                    <a:pos x="16" y="85"/>
                  </a:cxn>
                  <a:cxn ang="0">
                    <a:pos x="13" y="76"/>
                  </a:cxn>
                  <a:cxn ang="0">
                    <a:pos x="10" y="65"/>
                  </a:cxn>
                  <a:cxn ang="0">
                    <a:pos x="9" y="56"/>
                  </a:cxn>
                  <a:cxn ang="0">
                    <a:pos x="9" y="45"/>
                  </a:cxn>
                  <a:cxn ang="0">
                    <a:pos x="10" y="25"/>
                  </a:cxn>
                  <a:cxn ang="0">
                    <a:pos x="10" y="5"/>
                  </a:cxn>
                  <a:cxn ang="0">
                    <a:pos x="10" y="5"/>
                  </a:cxn>
                  <a:cxn ang="0">
                    <a:pos x="10" y="3"/>
                  </a:cxn>
                  <a:cxn ang="0">
                    <a:pos x="9" y="1"/>
                  </a:cxn>
                  <a:cxn ang="0">
                    <a:pos x="8" y="1"/>
                  </a:cxn>
                  <a:cxn ang="0">
                    <a:pos x="6" y="0"/>
                  </a:cxn>
                  <a:cxn ang="0">
                    <a:pos x="4" y="1"/>
                  </a:cxn>
                  <a:cxn ang="0">
                    <a:pos x="3" y="1"/>
                  </a:cxn>
                  <a:cxn ang="0">
                    <a:pos x="2" y="3"/>
                  </a:cxn>
                  <a:cxn ang="0">
                    <a:pos x="1" y="5"/>
                  </a:cxn>
                  <a:cxn ang="0">
                    <a:pos x="1" y="5"/>
                  </a:cxn>
                  <a:cxn ang="0">
                    <a:pos x="1" y="27"/>
                  </a:cxn>
                  <a:cxn ang="0">
                    <a:pos x="0" y="48"/>
                  </a:cxn>
                  <a:cxn ang="0">
                    <a:pos x="1" y="58"/>
                  </a:cxn>
                  <a:cxn ang="0">
                    <a:pos x="2" y="69"/>
                  </a:cxn>
                  <a:cxn ang="0">
                    <a:pos x="4" y="80"/>
                  </a:cxn>
                  <a:cxn ang="0">
                    <a:pos x="8" y="90"/>
                  </a:cxn>
                  <a:cxn ang="0">
                    <a:pos x="8" y="90"/>
                  </a:cxn>
                  <a:cxn ang="0">
                    <a:pos x="9" y="91"/>
                  </a:cxn>
                  <a:cxn ang="0">
                    <a:pos x="11" y="92"/>
                  </a:cxn>
                  <a:cxn ang="0">
                    <a:pos x="12" y="92"/>
                  </a:cxn>
                  <a:cxn ang="0">
                    <a:pos x="14" y="91"/>
                  </a:cxn>
                  <a:cxn ang="0">
                    <a:pos x="16" y="89"/>
                  </a:cxn>
                  <a:cxn ang="0">
                    <a:pos x="16" y="87"/>
                  </a:cxn>
                  <a:cxn ang="0">
                    <a:pos x="16" y="85"/>
                  </a:cxn>
                  <a:cxn ang="0">
                    <a:pos x="16" y="85"/>
                  </a:cxn>
                </a:cxnLst>
                <a:rect l="0" t="0" r="r" b="b"/>
                <a:pathLst>
                  <a:path w="16" h="92">
                    <a:moveTo>
                      <a:pt x="16" y="85"/>
                    </a:moveTo>
                    <a:lnTo>
                      <a:pt x="16" y="85"/>
                    </a:lnTo>
                    <a:lnTo>
                      <a:pt x="13" y="76"/>
                    </a:lnTo>
                    <a:lnTo>
                      <a:pt x="10" y="65"/>
                    </a:lnTo>
                    <a:lnTo>
                      <a:pt x="9" y="56"/>
                    </a:lnTo>
                    <a:lnTo>
                      <a:pt x="9" y="45"/>
                    </a:lnTo>
                    <a:lnTo>
                      <a:pt x="10" y="25"/>
                    </a:lnTo>
                    <a:lnTo>
                      <a:pt x="10" y="5"/>
                    </a:lnTo>
                    <a:lnTo>
                      <a:pt x="10" y="5"/>
                    </a:lnTo>
                    <a:lnTo>
                      <a:pt x="10" y="3"/>
                    </a:lnTo>
                    <a:lnTo>
                      <a:pt x="9" y="1"/>
                    </a:lnTo>
                    <a:lnTo>
                      <a:pt x="8" y="1"/>
                    </a:lnTo>
                    <a:lnTo>
                      <a:pt x="6" y="0"/>
                    </a:lnTo>
                    <a:lnTo>
                      <a:pt x="4" y="1"/>
                    </a:lnTo>
                    <a:lnTo>
                      <a:pt x="3" y="1"/>
                    </a:lnTo>
                    <a:lnTo>
                      <a:pt x="2" y="3"/>
                    </a:lnTo>
                    <a:lnTo>
                      <a:pt x="1" y="5"/>
                    </a:lnTo>
                    <a:lnTo>
                      <a:pt x="1" y="5"/>
                    </a:lnTo>
                    <a:lnTo>
                      <a:pt x="1" y="27"/>
                    </a:lnTo>
                    <a:lnTo>
                      <a:pt x="0" y="48"/>
                    </a:lnTo>
                    <a:lnTo>
                      <a:pt x="1" y="58"/>
                    </a:lnTo>
                    <a:lnTo>
                      <a:pt x="2" y="69"/>
                    </a:lnTo>
                    <a:lnTo>
                      <a:pt x="4" y="80"/>
                    </a:lnTo>
                    <a:lnTo>
                      <a:pt x="8" y="90"/>
                    </a:lnTo>
                    <a:lnTo>
                      <a:pt x="8" y="90"/>
                    </a:lnTo>
                    <a:lnTo>
                      <a:pt x="9" y="91"/>
                    </a:lnTo>
                    <a:lnTo>
                      <a:pt x="11" y="92"/>
                    </a:lnTo>
                    <a:lnTo>
                      <a:pt x="12" y="92"/>
                    </a:lnTo>
                    <a:lnTo>
                      <a:pt x="14" y="91"/>
                    </a:lnTo>
                    <a:lnTo>
                      <a:pt x="16" y="89"/>
                    </a:lnTo>
                    <a:lnTo>
                      <a:pt x="16" y="87"/>
                    </a:lnTo>
                    <a:lnTo>
                      <a:pt x="16" y="85"/>
                    </a:lnTo>
                    <a:lnTo>
                      <a:pt x="16" y="8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Freeform 789"/>
              <p:cNvSpPr/>
              <p:nvPr/>
            </p:nvSpPr>
            <p:spPr bwMode="auto">
              <a:xfrm>
                <a:off x="6777038" y="2109788"/>
                <a:ext cx="14288" cy="36513"/>
              </a:xfrm>
              <a:custGeom>
                <a:avLst/>
                <a:gdLst/>
                <a:ahLst/>
                <a:cxnLst>
                  <a:cxn ang="0">
                    <a:pos x="20" y="1"/>
                  </a:cxn>
                  <a:cxn ang="0">
                    <a:pos x="20" y="1"/>
                  </a:cxn>
                  <a:cxn ang="0">
                    <a:pos x="18" y="0"/>
                  </a:cxn>
                  <a:cxn ang="0">
                    <a:pos x="16" y="0"/>
                  </a:cxn>
                  <a:cxn ang="0">
                    <a:pos x="15" y="1"/>
                  </a:cxn>
                  <a:cxn ang="0">
                    <a:pos x="14" y="3"/>
                  </a:cxn>
                  <a:cxn ang="0">
                    <a:pos x="13" y="4"/>
                  </a:cxn>
                  <a:cxn ang="0">
                    <a:pos x="13" y="7"/>
                  </a:cxn>
                  <a:cxn ang="0">
                    <a:pos x="14" y="9"/>
                  </a:cxn>
                  <a:cxn ang="0">
                    <a:pos x="15" y="10"/>
                  </a:cxn>
                  <a:cxn ang="0">
                    <a:pos x="15" y="10"/>
                  </a:cxn>
                  <a:cxn ang="0">
                    <a:pos x="17" y="11"/>
                  </a:cxn>
                  <a:cxn ang="0">
                    <a:pos x="18" y="14"/>
                  </a:cxn>
                  <a:cxn ang="0">
                    <a:pos x="18" y="19"/>
                  </a:cxn>
                  <a:cxn ang="0">
                    <a:pos x="16" y="26"/>
                  </a:cxn>
                  <a:cxn ang="0">
                    <a:pos x="13" y="35"/>
                  </a:cxn>
                  <a:cxn ang="0">
                    <a:pos x="6" y="50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4"/>
                  </a:cxn>
                  <a:cxn ang="0">
                    <a:pos x="1" y="66"/>
                  </a:cxn>
                  <a:cxn ang="0">
                    <a:pos x="3" y="67"/>
                  </a:cxn>
                  <a:cxn ang="0">
                    <a:pos x="5" y="68"/>
                  </a:cxn>
                  <a:cxn ang="0">
                    <a:pos x="7" y="68"/>
                  </a:cxn>
                  <a:cxn ang="0">
                    <a:pos x="8" y="67"/>
                  </a:cxn>
                  <a:cxn ang="0">
                    <a:pos x="9" y="65"/>
                  </a:cxn>
                  <a:cxn ang="0">
                    <a:pos x="9" y="65"/>
                  </a:cxn>
                  <a:cxn ang="0">
                    <a:pos x="16" y="51"/>
                  </a:cxn>
                  <a:cxn ang="0">
                    <a:pos x="20" y="42"/>
                  </a:cxn>
                  <a:cxn ang="0">
                    <a:pos x="24" y="32"/>
                  </a:cxn>
                  <a:cxn ang="0">
                    <a:pos x="26" y="23"/>
                  </a:cxn>
                  <a:cxn ang="0">
                    <a:pos x="27" y="15"/>
                  </a:cxn>
                  <a:cxn ang="0">
                    <a:pos x="26" y="11"/>
                  </a:cxn>
                  <a:cxn ang="0">
                    <a:pos x="25" y="7"/>
                  </a:cxn>
                  <a:cxn ang="0">
                    <a:pos x="23" y="3"/>
                  </a:cxn>
                  <a:cxn ang="0">
                    <a:pos x="20" y="1"/>
                  </a:cxn>
                  <a:cxn ang="0">
                    <a:pos x="20" y="1"/>
                  </a:cxn>
                </a:cxnLst>
                <a:rect l="0" t="0" r="r" b="b"/>
                <a:pathLst>
                  <a:path w="27" h="68">
                    <a:moveTo>
                      <a:pt x="20" y="1"/>
                    </a:moveTo>
                    <a:lnTo>
                      <a:pt x="20" y="1"/>
                    </a:lnTo>
                    <a:lnTo>
                      <a:pt x="18" y="0"/>
                    </a:lnTo>
                    <a:lnTo>
                      <a:pt x="16" y="0"/>
                    </a:lnTo>
                    <a:lnTo>
                      <a:pt x="15" y="1"/>
                    </a:lnTo>
                    <a:lnTo>
                      <a:pt x="14" y="3"/>
                    </a:lnTo>
                    <a:lnTo>
                      <a:pt x="13" y="4"/>
                    </a:lnTo>
                    <a:lnTo>
                      <a:pt x="13" y="7"/>
                    </a:lnTo>
                    <a:lnTo>
                      <a:pt x="14" y="9"/>
                    </a:lnTo>
                    <a:lnTo>
                      <a:pt x="15" y="10"/>
                    </a:lnTo>
                    <a:lnTo>
                      <a:pt x="15" y="10"/>
                    </a:lnTo>
                    <a:lnTo>
                      <a:pt x="17" y="11"/>
                    </a:lnTo>
                    <a:lnTo>
                      <a:pt x="18" y="14"/>
                    </a:lnTo>
                    <a:lnTo>
                      <a:pt x="18" y="19"/>
                    </a:lnTo>
                    <a:lnTo>
                      <a:pt x="16" y="26"/>
                    </a:lnTo>
                    <a:lnTo>
                      <a:pt x="13" y="35"/>
                    </a:lnTo>
                    <a:lnTo>
                      <a:pt x="6" y="50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4"/>
                    </a:lnTo>
                    <a:lnTo>
                      <a:pt x="1" y="66"/>
                    </a:lnTo>
                    <a:lnTo>
                      <a:pt x="3" y="67"/>
                    </a:lnTo>
                    <a:lnTo>
                      <a:pt x="5" y="68"/>
                    </a:lnTo>
                    <a:lnTo>
                      <a:pt x="7" y="68"/>
                    </a:lnTo>
                    <a:lnTo>
                      <a:pt x="8" y="67"/>
                    </a:lnTo>
                    <a:lnTo>
                      <a:pt x="9" y="65"/>
                    </a:lnTo>
                    <a:lnTo>
                      <a:pt x="9" y="65"/>
                    </a:lnTo>
                    <a:lnTo>
                      <a:pt x="16" y="51"/>
                    </a:lnTo>
                    <a:lnTo>
                      <a:pt x="20" y="42"/>
                    </a:lnTo>
                    <a:lnTo>
                      <a:pt x="24" y="32"/>
                    </a:lnTo>
                    <a:lnTo>
                      <a:pt x="26" y="23"/>
                    </a:lnTo>
                    <a:lnTo>
                      <a:pt x="27" y="15"/>
                    </a:lnTo>
                    <a:lnTo>
                      <a:pt x="26" y="11"/>
                    </a:lnTo>
                    <a:lnTo>
                      <a:pt x="25" y="7"/>
                    </a:lnTo>
                    <a:lnTo>
                      <a:pt x="23" y="3"/>
                    </a:lnTo>
                    <a:lnTo>
                      <a:pt x="20" y="1"/>
                    </a:lnTo>
                    <a:lnTo>
                      <a:pt x="2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Freeform 790"/>
              <p:cNvSpPr>
                <a:spLocks noEditPoints="1"/>
              </p:cNvSpPr>
              <p:nvPr/>
            </p:nvSpPr>
            <p:spPr bwMode="auto">
              <a:xfrm>
                <a:off x="6108700" y="2038350"/>
                <a:ext cx="787400" cy="804863"/>
              </a:xfrm>
              <a:custGeom>
                <a:avLst/>
                <a:gdLst/>
                <a:ahLst/>
                <a:cxnLst>
                  <a:cxn ang="0">
                    <a:pos x="578" y="1404"/>
                  </a:cxn>
                  <a:cxn ang="0">
                    <a:pos x="407" y="1195"/>
                  </a:cxn>
                  <a:cxn ang="0">
                    <a:pos x="531" y="1138"/>
                  </a:cxn>
                  <a:cxn ang="0">
                    <a:pos x="680" y="1150"/>
                  </a:cxn>
                  <a:cxn ang="0">
                    <a:pos x="645" y="932"/>
                  </a:cxn>
                  <a:cxn ang="0">
                    <a:pos x="408" y="748"/>
                  </a:cxn>
                  <a:cxn ang="0">
                    <a:pos x="309" y="884"/>
                  </a:cxn>
                  <a:cxn ang="0">
                    <a:pos x="256" y="1027"/>
                  </a:cxn>
                  <a:cxn ang="0">
                    <a:pos x="27" y="808"/>
                  </a:cxn>
                  <a:cxn ang="0">
                    <a:pos x="28" y="580"/>
                  </a:cxn>
                  <a:cxn ang="0">
                    <a:pos x="237" y="380"/>
                  </a:cxn>
                  <a:cxn ang="0">
                    <a:pos x="342" y="519"/>
                  </a:cxn>
                  <a:cxn ang="0">
                    <a:pos x="488" y="635"/>
                  </a:cxn>
                  <a:cxn ang="0">
                    <a:pos x="644" y="548"/>
                  </a:cxn>
                  <a:cxn ang="0">
                    <a:pos x="628" y="366"/>
                  </a:cxn>
                  <a:cxn ang="0">
                    <a:pos x="492" y="300"/>
                  </a:cxn>
                  <a:cxn ang="0">
                    <a:pos x="415" y="290"/>
                  </a:cxn>
                  <a:cxn ang="0">
                    <a:pos x="435" y="200"/>
                  </a:cxn>
                  <a:cxn ang="0">
                    <a:pos x="676" y="5"/>
                  </a:cxn>
                  <a:cxn ang="0">
                    <a:pos x="880" y="97"/>
                  </a:cxn>
                  <a:cxn ang="0">
                    <a:pos x="996" y="212"/>
                  </a:cxn>
                  <a:cxn ang="0">
                    <a:pos x="1057" y="40"/>
                  </a:cxn>
                  <a:cxn ang="0">
                    <a:pos x="1286" y="30"/>
                  </a:cxn>
                  <a:cxn ang="0">
                    <a:pos x="1459" y="212"/>
                  </a:cxn>
                  <a:cxn ang="0">
                    <a:pos x="1441" y="427"/>
                  </a:cxn>
                  <a:cxn ang="0">
                    <a:pos x="1284" y="473"/>
                  </a:cxn>
                  <a:cxn ang="0">
                    <a:pos x="1353" y="601"/>
                  </a:cxn>
                  <a:cxn ang="0">
                    <a:pos x="1487" y="856"/>
                  </a:cxn>
                  <a:cxn ang="0">
                    <a:pos x="1299" y="1117"/>
                  </a:cxn>
                  <a:cxn ang="0">
                    <a:pos x="1017" y="1376"/>
                  </a:cxn>
                  <a:cxn ang="0">
                    <a:pos x="789" y="1521"/>
                  </a:cxn>
                  <a:cxn ang="0">
                    <a:pos x="453" y="1210"/>
                  </a:cxn>
                  <a:cxn ang="0">
                    <a:pos x="633" y="1401"/>
                  </a:cxn>
                  <a:cxn ang="0">
                    <a:pos x="800" y="1483"/>
                  </a:cxn>
                  <a:cxn ang="0">
                    <a:pos x="1004" y="1338"/>
                  </a:cxn>
                  <a:cxn ang="0">
                    <a:pos x="1270" y="1096"/>
                  </a:cxn>
                  <a:cxn ang="0">
                    <a:pos x="1454" y="851"/>
                  </a:cxn>
                  <a:cxn ang="0">
                    <a:pos x="1336" y="635"/>
                  </a:cxn>
                  <a:cxn ang="0">
                    <a:pos x="1274" y="564"/>
                  </a:cxn>
                  <a:cxn ang="0">
                    <a:pos x="1278" y="427"/>
                  </a:cxn>
                  <a:cxn ang="0">
                    <a:pos x="1442" y="370"/>
                  </a:cxn>
                  <a:cxn ang="0">
                    <a:pos x="1397" y="175"/>
                  </a:cxn>
                  <a:cxn ang="0">
                    <a:pos x="1211" y="37"/>
                  </a:cxn>
                  <a:cxn ang="0">
                    <a:pos x="1064" y="102"/>
                  </a:cxn>
                  <a:cxn ang="0">
                    <a:pos x="999" y="246"/>
                  </a:cxn>
                  <a:cxn ang="0">
                    <a:pos x="939" y="213"/>
                  </a:cxn>
                  <a:cxn ang="0">
                    <a:pos x="716" y="34"/>
                  </a:cxn>
                  <a:cxn ang="0">
                    <a:pos x="480" y="208"/>
                  </a:cxn>
                  <a:cxn ang="0">
                    <a:pos x="502" y="262"/>
                  </a:cxn>
                  <a:cxn ang="0">
                    <a:pos x="695" y="412"/>
                  </a:cxn>
                  <a:cxn ang="0">
                    <a:pos x="640" y="610"/>
                  </a:cxn>
                  <a:cxn ang="0">
                    <a:pos x="420" y="655"/>
                  </a:cxn>
                  <a:cxn ang="0">
                    <a:pos x="277" y="462"/>
                  </a:cxn>
                  <a:cxn ang="0">
                    <a:pos x="213" y="447"/>
                  </a:cxn>
                  <a:cxn ang="0">
                    <a:pos x="43" y="639"/>
                  </a:cxn>
                  <a:cxn ang="0">
                    <a:pos x="210" y="963"/>
                  </a:cxn>
                  <a:cxn ang="0">
                    <a:pos x="265" y="982"/>
                  </a:cxn>
                  <a:cxn ang="0">
                    <a:pos x="280" y="792"/>
                  </a:cxn>
                  <a:cxn ang="0">
                    <a:pos x="469" y="724"/>
                  </a:cxn>
                  <a:cxn ang="0">
                    <a:pos x="730" y="1027"/>
                  </a:cxn>
                  <a:cxn ang="0">
                    <a:pos x="672" y="1200"/>
                  </a:cxn>
                  <a:cxn ang="0">
                    <a:pos x="499" y="1166"/>
                  </a:cxn>
                </a:cxnLst>
                <a:rect l="0" t="0" r="r" b="b"/>
                <a:pathLst>
                  <a:path w="1489" h="1521">
                    <a:moveTo>
                      <a:pt x="789" y="1521"/>
                    </a:moveTo>
                    <a:lnTo>
                      <a:pt x="789" y="1521"/>
                    </a:lnTo>
                    <a:lnTo>
                      <a:pt x="778" y="1521"/>
                    </a:lnTo>
                    <a:lnTo>
                      <a:pt x="778" y="1521"/>
                    </a:lnTo>
                    <a:lnTo>
                      <a:pt x="762" y="1519"/>
                    </a:lnTo>
                    <a:lnTo>
                      <a:pt x="747" y="1516"/>
                    </a:lnTo>
                    <a:lnTo>
                      <a:pt x="733" y="1512"/>
                    </a:lnTo>
                    <a:lnTo>
                      <a:pt x="718" y="1507"/>
                    </a:lnTo>
                    <a:lnTo>
                      <a:pt x="705" y="1501"/>
                    </a:lnTo>
                    <a:lnTo>
                      <a:pt x="691" y="1494"/>
                    </a:lnTo>
                    <a:lnTo>
                      <a:pt x="678" y="1486"/>
                    </a:lnTo>
                    <a:lnTo>
                      <a:pt x="663" y="1476"/>
                    </a:lnTo>
                    <a:lnTo>
                      <a:pt x="663" y="1476"/>
                    </a:lnTo>
                    <a:lnTo>
                      <a:pt x="643" y="1461"/>
                    </a:lnTo>
                    <a:lnTo>
                      <a:pt x="621" y="1444"/>
                    </a:lnTo>
                    <a:lnTo>
                      <a:pt x="599" y="1425"/>
                    </a:lnTo>
                    <a:lnTo>
                      <a:pt x="578" y="1404"/>
                    </a:lnTo>
                    <a:lnTo>
                      <a:pt x="578" y="1404"/>
                    </a:lnTo>
                    <a:lnTo>
                      <a:pt x="552" y="1378"/>
                    </a:lnTo>
                    <a:lnTo>
                      <a:pt x="529" y="1352"/>
                    </a:lnTo>
                    <a:lnTo>
                      <a:pt x="505" y="1326"/>
                    </a:lnTo>
                    <a:lnTo>
                      <a:pt x="484" y="1300"/>
                    </a:lnTo>
                    <a:lnTo>
                      <a:pt x="484" y="1300"/>
                    </a:lnTo>
                    <a:lnTo>
                      <a:pt x="475" y="1289"/>
                    </a:lnTo>
                    <a:lnTo>
                      <a:pt x="463" y="1277"/>
                    </a:lnTo>
                    <a:lnTo>
                      <a:pt x="442" y="1256"/>
                    </a:lnTo>
                    <a:lnTo>
                      <a:pt x="442" y="1256"/>
                    </a:lnTo>
                    <a:lnTo>
                      <a:pt x="436" y="1251"/>
                    </a:lnTo>
                    <a:lnTo>
                      <a:pt x="439" y="1249"/>
                    </a:lnTo>
                    <a:lnTo>
                      <a:pt x="434" y="1244"/>
                    </a:lnTo>
                    <a:lnTo>
                      <a:pt x="434" y="1244"/>
                    </a:lnTo>
                    <a:lnTo>
                      <a:pt x="426" y="1233"/>
                    </a:lnTo>
                    <a:lnTo>
                      <a:pt x="419" y="1223"/>
                    </a:lnTo>
                    <a:lnTo>
                      <a:pt x="414" y="1213"/>
                    </a:lnTo>
                    <a:lnTo>
                      <a:pt x="409" y="1204"/>
                    </a:lnTo>
                    <a:lnTo>
                      <a:pt x="407" y="1195"/>
                    </a:lnTo>
                    <a:lnTo>
                      <a:pt x="407" y="1186"/>
                    </a:lnTo>
                    <a:lnTo>
                      <a:pt x="409" y="1178"/>
                    </a:lnTo>
                    <a:lnTo>
                      <a:pt x="413" y="1171"/>
                    </a:lnTo>
                    <a:lnTo>
                      <a:pt x="413" y="1171"/>
                    </a:lnTo>
                    <a:lnTo>
                      <a:pt x="419" y="1161"/>
                    </a:lnTo>
                    <a:lnTo>
                      <a:pt x="426" y="1153"/>
                    </a:lnTo>
                    <a:lnTo>
                      <a:pt x="434" y="1147"/>
                    </a:lnTo>
                    <a:lnTo>
                      <a:pt x="444" y="1141"/>
                    </a:lnTo>
                    <a:lnTo>
                      <a:pt x="454" y="1135"/>
                    </a:lnTo>
                    <a:lnTo>
                      <a:pt x="465" y="1132"/>
                    </a:lnTo>
                    <a:lnTo>
                      <a:pt x="477" y="1130"/>
                    </a:lnTo>
                    <a:lnTo>
                      <a:pt x="489" y="1129"/>
                    </a:lnTo>
                    <a:lnTo>
                      <a:pt x="489" y="1129"/>
                    </a:lnTo>
                    <a:lnTo>
                      <a:pt x="501" y="1130"/>
                    </a:lnTo>
                    <a:lnTo>
                      <a:pt x="511" y="1131"/>
                    </a:lnTo>
                    <a:lnTo>
                      <a:pt x="521" y="1134"/>
                    </a:lnTo>
                    <a:lnTo>
                      <a:pt x="531" y="1138"/>
                    </a:lnTo>
                    <a:lnTo>
                      <a:pt x="531" y="1138"/>
                    </a:lnTo>
                    <a:lnTo>
                      <a:pt x="553" y="1148"/>
                    </a:lnTo>
                    <a:lnTo>
                      <a:pt x="553" y="1148"/>
                    </a:lnTo>
                    <a:lnTo>
                      <a:pt x="571" y="1156"/>
                    </a:lnTo>
                    <a:lnTo>
                      <a:pt x="591" y="1165"/>
                    </a:lnTo>
                    <a:lnTo>
                      <a:pt x="600" y="1168"/>
                    </a:lnTo>
                    <a:lnTo>
                      <a:pt x="609" y="1170"/>
                    </a:lnTo>
                    <a:lnTo>
                      <a:pt x="619" y="1171"/>
                    </a:lnTo>
                    <a:lnTo>
                      <a:pt x="629" y="1172"/>
                    </a:lnTo>
                    <a:lnTo>
                      <a:pt x="631" y="1172"/>
                    </a:lnTo>
                    <a:lnTo>
                      <a:pt x="631" y="1172"/>
                    </a:lnTo>
                    <a:lnTo>
                      <a:pt x="638" y="1171"/>
                    </a:lnTo>
                    <a:lnTo>
                      <a:pt x="646" y="1170"/>
                    </a:lnTo>
                    <a:lnTo>
                      <a:pt x="652" y="1168"/>
                    </a:lnTo>
                    <a:lnTo>
                      <a:pt x="658" y="1166"/>
                    </a:lnTo>
                    <a:lnTo>
                      <a:pt x="664" y="1162"/>
                    </a:lnTo>
                    <a:lnTo>
                      <a:pt x="671" y="1158"/>
                    </a:lnTo>
                    <a:lnTo>
                      <a:pt x="676" y="1154"/>
                    </a:lnTo>
                    <a:lnTo>
                      <a:pt x="680" y="1150"/>
                    </a:lnTo>
                    <a:lnTo>
                      <a:pt x="680" y="1150"/>
                    </a:lnTo>
                    <a:lnTo>
                      <a:pt x="686" y="1143"/>
                    </a:lnTo>
                    <a:lnTo>
                      <a:pt x="690" y="1134"/>
                    </a:lnTo>
                    <a:lnTo>
                      <a:pt x="694" y="1125"/>
                    </a:lnTo>
                    <a:lnTo>
                      <a:pt x="698" y="1116"/>
                    </a:lnTo>
                    <a:lnTo>
                      <a:pt x="700" y="1105"/>
                    </a:lnTo>
                    <a:lnTo>
                      <a:pt x="702" y="1095"/>
                    </a:lnTo>
                    <a:lnTo>
                      <a:pt x="702" y="1085"/>
                    </a:lnTo>
                    <a:lnTo>
                      <a:pt x="702" y="1073"/>
                    </a:lnTo>
                    <a:lnTo>
                      <a:pt x="702" y="1073"/>
                    </a:lnTo>
                    <a:lnTo>
                      <a:pt x="700" y="1061"/>
                    </a:lnTo>
                    <a:lnTo>
                      <a:pt x="698" y="1048"/>
                    </a:lnTo>
                    <a:lnTo>
                      <a:pt x="694" y="1036"/>
                    </a:lnTo>
                    <a:lnTo>
                      <a:pt x="690" y="1024"/>
                    </a:lnTo>
                    <a:lnTo>
                      <a:pt x="682" y="1000"/>
                    </a:lnTo>
                    <a:lnTo>
                      <a:pt x="671" y="976"/>
                    </a:lnTo>
                    <a:lnTo>
                      <a:pt x="658" y="954"/>
                    </a:lnTo>
                    <a:lnTo>
                      <a:pt x="645" y="932"/>
                    </a:lnTo>
                    <a:lnTo>
                      <a:pt x="630" y="911"/>
                    </a:lnTo>
                    <a:lnTo>
                      <a:pt x="616" y="891"/>
                    </a:lnTo>
                    <a:lnTo>
                      <a:pt x="616" y="891"/>
                    </a:lnTo>
                    <a:lnTo>
                      <a:pt x="596" y="865"/>
                    </a:lnTo>
                    <a:lnTo>
                      <a:pt x="574" y="840"/>
                    </a:lnTo>
                    <a:lnTo>
                      <a:pt x="562" y="828"/>
                    </a:lnTo>
                    <a:lnTo>
                      <a:pt x="549" y="816"/>
                    </a:lnTo>
                    <a:lnTo>
                      <a:pt x="537" y="805"/>
                    </a:lnTo>
                    <a:lnTo>
                      <a:pt x="523" y="794"/>
                    </a:lnTo>
                    <a:lnTo>
                      <a:pt x="510" y="785"/>
                    </a:lnTo>
                    <a:lnTo>
                      <a:pt x="495" y="776"/>
                    </a:lnTo>
                    <a:lnTo>
                      <a:pt x="481" y="768"/>
                    </a:lnTo>
                    <a:lnTo>
                      <a:pt x="467" y="761"/>
                    </a:lnTo>
                    <a:lnTo>
                      <a:pt x="453" y="755"/>
                    </a:lnTo>
                    <a:lnTo>
                      <a:pt x="438" y="751"/>
                    </a:lnTo>
                    <a:lnTo>
                      <a:pt x="423" y="749"/>
                    </a:lnTo>
                    <a:lnTo>
                      <a:pt x="408" y="748"/>
                    </a:lnTo>
                    <a:lnTo>
                      <a:pt x="408" y="748"/>
                    </a:lnTo>
                    <a:lnTo>
                      <a:pt x="404" y="748"/>
                    </a:lnTo>
                    <a:lnTo>
                      <a:pt x="404" y="748"/>
                    </a:lnTo>
                    <a:lnTo>
                      <a:pt x="393" y="748"/>
                    </a:lnTo>
                    <a:lnTo>
                      <a:pt x="382" y="749"/>
                    </a:lnTo>
                    <a:lnTo>
                      <a:pt x="372" y="751"/>
                    </a:lnTo>
                    <a:lnTo>
                      <a:pt x="363" y="754"/>
                    </a:lnTo>
                    <a:lnTo>
                      <a:pt x="354" y="758"/>
                    </a:lnTo>
                    <a:lnTo>
                      <a:pt x="346" y="763"/>
                    </a:lnTo>
                    <a:lnTo>
                      <a:pt x="339" y="770"/>
                    </a:lnTo>
                    <a:lnTo>
                      <a:pt x="333" y="776"/>
                    </a:lnTo>
                    <a:lnTo>
                      <a:pt x="333" y="776"/>
                    </a:lnTo>
                    <a:lnTo>
                      <a:pt x="324" y="786"/>
                    </a:lnTo>
                    <a:lnTo>
                      <a:pt x="318" y="799"/>
                    </a:lnTo>
                    <a:lnTo>
                      <a:pt x="313" y="813"/>
                    </a:lnTo>
                    <a:lnTo>
                      <a:pt x="310" y="829"/>
                    </a:lnTo>
                    <a:lnTo>
                      <a:pt x="308" y="845"/>
                    </a:lnTo>
                    <a:lnTo>
                      <a:pt x="308" y="864"/>
                    </a:lnTo>
                    <a:lnTo>
                      <a:pt x="309" y="884"/>
                    </a:lnTo>
                    <a:lnTo>
                      <a:pt x="311" y="905"/>
                    </a:lnTo>
                    <a:lnTo>
                      <a:pt x="311" y="905"/>
                    </a:lnTo>
                    <a:lnTo>
                      <a:pt x="313" y="922"/>
                    </a:lnTo>
                    <a:lnTo>
                      <a:pt x="315" y="938"/>
                    </a:lnTo>
                    <a:lnTo>
                      <a:pt x="315" y="952"/>
                    </a:lnTo>
                    <a:lnTo>
                      <a:pt x="313" y="966"/>
                    </a:lnTo>
                    <a:lnTo>
                      <a:pt x="312" y="972"/>
                    </a:lnTo>
                    <a:lnTo>
                      <a:pt x="310" y="978"/>
                    </a:lnTo>
                    <a:lnTo>
                      <a:pt x="307" y="984"/>
                    </a:lnTo>
                    <a:lnTo>
                      <a:pt x="303" y="990"/>
                    </a:lnTo>
                    <a:lnTo>
                      <a:pt x="299" y="997"/>
                    </a:lnTo>
                    <a:lnTo>
                      <a:pt x="294" y="1002"/>
                    </a:lnTo>
                    <a:lnTo>
                      <a:pt x="288" y="1008"/>
                    </a:lnTo>
                    <a:lnTo>
                      <a:pt x="281" y="1013"/>
                    </a:lnTo>
                    <a:lnTo>
                      <a:pt x="281" y="1013"/>
                    </a:lnTo>
                    <a:lnTo>
                      <a:pt x="273" y="1019"/>
                    </a:lnTo>
                    <a:lnTo>
                      <a:pt x="264" y="1024"/>
                    </a:lnTo>
                    <a:lnTo>
                      <a:pt x="256" y="1027"/>
                    </a:lnTo>
                    <a:lnTo>
                      <a:pt x="248" y="1028"/>
                    </a:lnTo>
                    <a:lnTo>
                      <a:pt x="248" y="1028"/>
                    </a:lnTo>
                    <a:lnTo>
                      <a:pt x="239" y="1027"/>
                    </a:lnTo>
                    <a:lnTo>
                      <a:pt x="232" y="1024"/>
                    </a:lnTo>
                    <a:lnTo>
                      <a:pt x="224" y="1019"/>
                    </a:lnTo>
                    <a:lnTo>
                      <a:pt x="216" y="1014"/>
                    </a:lnTo>
                    <a:lnTo>
                      <a:pt x="213" y="1010"/>
                    </a:lnTo>
                    <a:lnTo>
                      <a:pt x="209" y="1013"/>
                    </a:lnTo>
                    <a:lnTo>
                      <a:pt x="164" y="968"/>
                    </a:lnTo>
                    <a:lnTo>
                      <a:pt x="164" y="968"/>
                    </a:lnTo>
                    <a:lnTo>
                      <a:pt x="125" y="929"/>
                    </a:lnTo>
                    <a:lnTo>
                      <a:pt x="108" y="911"/>
                    </a:lnTo>
                    <a:lnTo>
                      <a:pt x="90" y="891"/>
                    </a:lnTo>
                    <a:lnTo>
                      <a:pt x="73" y="871"/>
                    </a:lnTo>
                    <a:lnTo>
                      <a:pt x="57" y="851"/>
                    </a:lnTo>
                    <a:lnTo>
                      <a:pt x="41" y="830"/>
                    </a:lnTo>
                    <a:lnTo>
                      <a:pt x="27" y="808"/>
                    </a:lnTo>
                    <a:lnTo>
                      <a:pt x="27" y="808"/>
                    </a:lnTo>
                    <a:lnTo>
                      <a:pt x="22" y="798"/>
                    </a:lnTo>
                    <a:lnTo>
                      <a:pt x="17" y="786"/>
                    </a:lnTo>
                    <a:lnTo>
                      <a:pt x="11" y="776"/>
                    </a:lnTo>
                    <a:lnTo>
                      <a:pt x="8" y="764"/>
                    </a:lnTo>
                    <a:lnTo>
                      <a:pt x="5" y="752"/>
                    </a:lnTo>
                    <a:lnTo>
                      <a:pt x="2" y="741"/>
                    </a:lnTo>
                    <a:lnTo>
                      <a:pt x="1" y="728"/>
                    </a:lnTo>
                    <a:lnTo>
                      <a:pt x="0" y="716"/>
                    </a:lnTo>
                    <a:lnTo>
                      <a:pt x="0" y="702"/>
                    </a:lnTo>
                    <a:lnTo>
                      <a:pt x="0" y="689"/>
                    </a:lnTo>
                    <a:lnTo>
                      <a:pt x="2" y="675"/>
                    </a:lnTo>
                    <a:lnTo>
                      <a:pt x="4" y="662"/>
                    </a:lnTo>
                    <a:lnTo>
                      <a:pt x="6" y="647"/>
                    </a:lnTo>
                    <a:lnTo>
                      <a:pt x="9" y="633"/>
                    </a:lnTo>
                    <a:lnTo>
                      <a:pt x="19" y="602"/>
                    </a:lnTo>
                    <a:lnTo>
                      <a:pt x="19" y="602"/>
                    </a:lnTo>
                    <a:lnTo>
                      <a:pt x="23" y="590"/>
                    </a:lnTo>
                    <a:lnTo>
                      <a:pt x="28" y="580"/>
                    </a:lnTo>
                    <a:lnTo>
                      <a:pt x="33" y="570"/>
                    </a:lnTo>
                    <a:lnTo>
                      <a:pt x="39" y="560"/>
                    </a:lnTo>
                    <a:lnTo>
                      <a:pt x="53" y="541"/>
                    </a:lnTo>
                    <a:lnTo>
                      <a:pt x="68" y="523"/>
                    </a:lnTo>
                    <a:lnTo>
                      <a:pt x="85" y="506"/>
                    </a:lnTo>
                    <a:lnTo>
                      <a:pt x="104" y="490"/>
                    </a:lnTo>
                    <a:lnTo>
                      <a:pt x="141" y="459"/>
                    </a:lnTo>
                    <a:lnTo>
                      <a:pt x="141" y="459"/>
                    </a:lnTo>
                    <a:lnTo>
                      <a:pt x="156" y="446"/>
                    </a:lnTo>
                    <a:lnTo>
                      <a:pt x="156" y="446"/>
                    </a:lnTo>
                    <a:lnTo>
                      <a:pt x="178" y="428"/>
                    </a:lnTo>
                    <a:lnTo>
                      <a:pt x="202" y="405"/>
                    </a:lnTo>
                    <a:lnTo>
                      <a:pt x="205" y="408"/>
                    </a:lnTo>
                    <a:lnTo>
                      <a:pt x="209" y="404"/>
                    </a:lnTo>
                    <a:lnTo>
                      <a:pt x="209" y="404"/>
                    </a:lnTo>
                    <a:lnTo>
                      <a:pt x="220" y="393"/>
                    </a:lnTo>
                    <a:lnTo>
                      <a:pt x="231" y="384"/>
                    </a:lnTo>
                    <a:lnTo>
                      <a:pt x="237" y="380"/>
                    </a:lnTo>
                    <a:lnTo>
                      <a:pt x="244" y="377"/>
                    </a:lnTo>
                    <a:lnTo>
                      <a:pt x="249" y="375"/>
                    </a:lnTo>
                    <a:lnTo>
                      <a:pt x="255" y="375"/>
                    </a:lnTo>
                    <a:lnTo>
                      <a:pt x="255" y="375"/>
                    </a:lnTo>
                    <a:lnTo>
                      <a:pt x="261" y="376"/>
                    </a:lnTo>
                    <a:lnTo>
                      <a:pt x="267" y="378"/>
                    </a:lnTo>
                    <a:lnTo>
                      <a:pt x="274" y="381"/>
                    </a:lnTo>
                    <a:lnTo>
                      <a:pt x="280" y="386"/>
                    </a:lnTo>
                    <a:lnTo>
                      <a:pt x="280" y="386"/>
                    </a:lnTo>
                    <a:lnTo>
                      <a:pt x="290" y="399"/>
                    </a:lnTo>
                    <a:lnTo>
                      <a:pt x="300" y="411"/>
                    </a:lnTo>
                    <a:lnTo>
                      <a:pt x="307" y="422"/>
                    </a:lnTo>
                    <a:lnTo>
                      <a:pt x="314" y="435"/>
                    </a:lnTo>
                    <a:lnTo>
                      <a:pt x="319" y="447"/>
                    </a:lnTo>
                    <a:lnTo>
                      <a:pt x="324" y="461"/>
                    </a:lnTo>
                    <a:lnTo>
                      <a:pt x="333" y="489"/>
                    </a:lnTo>
                    <a:lnTo>
                      <a:pt x="333" y="489"/>
                    </a:lnTo>
                    <a:lnTo>
                      <a:pt x="342" y="519"/>
                    </a:lnTo>
                    <a:lnTo>
                      <a:pt x="345" y="527"/>
                    </a:lnTo>
                    <a:lnTo>
                      <a:pt x="345" y="527"/>
                    </a:lnTo>
                    <a:lnTo>
                      <a:pt x="352" y="549"/>
                    </a:lnTo>
                    <a:lnTo>
                      <a:pt x="357" y="559"/>
                    </a:lnTo>
                    <a:lnTo>
                      <a:pt x="362" y="570"/>
                    </a:lnTo>
                    <a:lnTo>
                      <a:pt x="368" y="580"/>
                    </a:lnTo>
                    <a:lnTo>
                      <a:pt x="375" y="588"/>
                    </a:lnTo>
                    <a:lnTo>
                      <a:pt x="385" y="595"/>
                    </a:lnTo>
                    <a:lnTo>
                      <a:pt x="395" y="602"/>
                    </a:lnTo>
                    <a:lnTo>
                      <a:pt x="395" y="602"/>
                    </a:lnTo>
                    <a:lnTo>
                      <a:pt x="411" y="610"/>
                    </a:lnTo>
                    <a:lnTo>
                      <a:pt x="411" y="610"/>
                    </a:lnTo>
                    <a:lnTo>
                      <a:pt x="428" y="617"/>
                    </a:lnTo>
                    <a:lnTo>
                      <a:pt x="446" y="625"/>
                    </a:lnTo>
                    <a:lnTo>
                      <a:pt x="462" y="631"/>
                    </a:lnTo>
                    <a:lnTo>
                      <a:pt x="480" y="635"/>
                    </a:lnTo>
                    <a:lnTo>
                      <a:pt x="480" y="635"/>
                    </a:lnTo>
                    <a:lnTo>
                      <a:pt x="488" y="635"/>
                    </a:lnTo>
                    <a:lnTo>
                      <a:pt x="488" y="635"/>
                    </a:lnTo>
                    <a:lnTo>
                      <a:pt x="498" y="635"/>
                    </a:lnTo>
                    <a:lnTo>
                      <a:pt x="507" y="633"/>
                    </a:lnTo>
                    <a:lnTo>
                      <a:pt x="517" y="631"/>
                    </a:lnTo>
                    <a:lnTo>
                      <a:pt x="528" y="627"/>
                    </a:lnTo>
                    <a:lnTo>
                      <a:pt x="547" y="619"/>
                    </a:lnTo>
                    <a:lnTo>
                      <a:pt x="566" y="611"/>
                    </a:lnTo>
                    <a:lnTo>
                      <a:pt x="574" y="607"/>
                    </a:lnTo>
                    <a:lnTo>
                      <a:pt x="574" y="607"/>
                    </a:lnTo>
                    <a:lnTo>
                      <a:pt x="584" y="603"/>
                    </a:lnTo>
                    <a:lnTo>
                      <a:pt x="592" y="598"/>
                    </a:lnTo>
                    <a:lnTo>
                      <a:pt x="599" y="593"/>
                    </a:lnTo>
                    <a:lnTo>
                      <a:pt x="605" y="588"/>
                    </a:lnTo>
                    <a:lnTo>
                      <a:pt x="618" y="577"/>
                    </a:lnTo>
                    <a:lnTo>
                      <a:pt x="629" y="564"/>
                    </a:lnTo>
                    <a:lnTo>
                      <a:pt x="629" y="564"/>
                    </a:lnTo>
                    <a:lnTo>
                      <a:pt x="644" y="548"/>
                    </a:lnTo>
                    <a:lnTo>
                      <a:pt x="644" y="548"/>
                    </a:lnTo>
                    <a:lnTo>
                      <a:pt x="652" y="538"/>
                    </a:lnTo>
                    <a:lnTo>
                      <a:pt x="659" y="529"/>
                    </a:lnTo>
                    <a:lnTo>
                      <a:pt x="664" y="519"/>
                    </a:lnTo>
                    <a:lnTo>
                      <a:pt x="667" y="508"/>
                    </a:lnTo>
                    <a:lnTo>
                      <a:pt x="671" y="497"/>
                    </a:lnTo>
                    <a:lnTo>
                      <a:pt x="673" y="486"/>
                    </a:lnTo>
                    <a:lnTo>
                      <a:pt x="673" y="474"/>
                    </a:lnTo>
                    <a:lnTo>
                      <a:pt x="673" y="463"/>
                    </a:lnTo>
                    <a:lnTo>
                      <a:pt x="671" y="451"/>
                    </a:lnTo>
                    <a:lnTo>
                      <a:pt x="669" y="440"/>
                    </a:lnTo>
                    <a:lnTo>
                      <a:pt x="665" y="430"/>
                    </a:lnTo>
                    <a:lnTo>
                      <a:pt x="661" y="418"/>
                    </a:lnTo>
                    <a:lnTo>
                      <a:pt x="656" y="408"/>
                    </a:lnTo>
                    <a:lnTo>
                      <a:pt x="651" y="398"/>
                    </a:lnTo>
                    <a:lnTo>
                      <a:pt x="645" y="388"/>
                    </a:lnTo>
                    <a:lnTo>
                      <a:pt x="637" y="379"/>
                    </a:lnTo>
                    <a:lnTo>
                      <a:pt x="637" y="379"/>
                    </a:lnTo>
                    <a:lnTo>
                      <a:pt x="628" y="366"/>
                    </a:lnTo>
                    <a:lnTo>
                      <a:pt x="628" y="366"/>
                    </a:lnTo>
                    <a:lnTo>
                      <a:pt x="619" y="355"/>
                    </a:lnTo>
                    <a:lnTo>
                      <a:pt x="609" y="344"/>
                    </a:lnTo>
                    <a:lnTo>
                      <a:pt x="597" y="332"/>
                    </a:lnTo>
                    <a:lnTo>
                      <a:pt x="591" y="328"/>
                    </a:lnTo>
                    <a:lnTo>
                      <a:pt x="584" y="324"/>
                    </a:lnTo>
                    <a:lnTo>
                      <a:pt x="584" y="324"/>
                    </a:lnTo>
                    <a:lnTo>
                      <a:pt x="570" y="316"/>
                    </a:lnTo>
                    <a:lnTo>
                      <a:pt x="570" y="316"/>
                    </a:lnTo>
                    <a:lnTo>
                      <a:pt x="563" y="311"/>
                    </a:lnTo>
                    <a:lnTo>
                      <a:pt x="555" y="307"/>
                    </a:lnTo>
                    <a:lnTo>
                      <a:pt x="546" y="304"/>
                    </a:lnTo>
                    <a:lnTo>
                      <a:pt x="537" y="301"/>
                    </a:lnTo>
                    <a:lnTo>
                      <a:pt x="537" y="301"/>
                    </a:lnTo>
                    <a:lnTo>
                      <a:pt x="520" y="300"/>
                    </a:lnTo>
                    <a:lnTo>
                      <a:pt x="506" y="300"/>
                    </a:lnTo>
                    <a:lnTo>
                      <a:pt x="492" y="300"/>
                    </a:lnTo>
                    <a:lnTo>
                      <a:pt x="492" y="300"/>
                    </a:lnTo>
                    <a:lnTo>
                      <a:pt x="483" y="298"/>
                    </a:lnTo>
                    <a:lnTo>
                      <a:pt x="483" y="298"/>
                    </a:lnTo>
                    <a:lnTo>
                      <a:pt x="473" y="296"/>
                    </a:lnTo>
                    <a:lnTo>
                      <a:pt x="471" y="296"/>
                    </a:lnTo>
                    <a:lnTo>
                      <a:pt x="469" y="297"/>
                    </a:lnTo>
                    <a:lnTo>
                      <a:pt x="469" y="297"/>
                    </a:lnTo>
                    <a:lnTo>
                      <a:pt x="464" y="300"/>
                    </a:lnTo>
                    <a:lnTo>
                      <a:pt x="460" y="302"/>
                    </a:lnTo>
                    <a:lnTo>
                      <a:pt x="451" y="303"/>
                    </a:lnTo>
                    <a:lnTo>
                      <a:pt x="450" y="303"/>
                    </a:lnTo>
                    <a:lnTo>
                      <a:pt x="450" y="303"/>
                    </a:lnTo>
                    <a:lnTo>
                      <a:pt x="445" y="304"/>
                    </a:lnTo>
                    <a:lnTo>
                      <a:pt x="445" y="304"/>
                    </a:lnTo>
                    <a:lnTo>
                      <a:pt x="437" y="303"/>
                    </a:lnTo>
                    <a:lnTo>
                      <a:pt x="429" y="300"/>
                    </a:lnTo>
                    <a:lnTo>
                      <a:pt x="422" y="296"/>
                    </a:lnTo>
                    <a:lnTo>
                      <a:pt x="415" y="290"/>
                    </a:lnTo>
                    <a:lnTo>
                      <a:pt x="415" y="290"/>
                    </a:lnTo>
                    <a:lnTo>
                      <a:pt x="408" y="282"/>
                    </a:lnTo>
                    <a:lnTo>
                      <a:pt x="403" y="275"/>
                    </a:lnTo>
                    <a:lnTo>
                      <a:pt x="400" y="268"/>
                    </a:lnTo>
                    <a:lnTo>
                      <a:pt x="400" y="261"/>
                    </a:lnTo>
                    <a:lnTo>
                      <a:pt x="400" y="252"/>
                    </a:lnTo>
                    <a:lnTo>
                      <a:pt x="402" y="244"/>
                    </a:lnTo>
                    <a:lnTo>
                      <a:pt x="406" y="235"/>
                    </a:lnTo>
                    <a:lnTo>
                      <a:pt x="410" y="225"/>
                    </a:lnTo>
                    <a:lnTo>
                      <a:pt x="413" y="220"/>
                    </a:lnTo>
                    <a:lnTo>
                      <a:pt x="411" y="220"/>
                    </a:lnTo>
                    <a:lnTo>
                      <a:pt x="415" y="218"/>
                    </a:lnTo>
                    <a:lnTo>
                      <a:pt x="419" y="209"/>
                    </a:lnTo>
                    <a:lnTo>
                      <a:pt x="419" y="209"/>
                    </a:lnTo>
                    <a:lnTo>
                      <a:pt x="423" y="204"/>
                    </a:lnTo>
                    <a:lnTo>
                      <a:pt x="426" y="202"/>
                    </a:lnTo>
                    <a:lnTo>
                      <a:pt x="430" y="200"/>
                    </a:lnTo>
                    <a:lnTo>
                      <a:pt x="433" y="200"/>
                    </a:lnTo>
                    <a:lnTo>
                      <a:pt x="435" y="200"/>
                    </a:lnTo>
                    <a:lnTo>
                      <a:pt x="438" y="199"/>
                    </a:lnTo>
                    <a:lnTo>
                      <a:pt x="438" y="199"/>
                    </a:lnTo>
                    <a:lnTo>
                      <a:pt x="459" y="180"/>
                    </a:lnTo>
                    <a:lnTo>
                      <a:pt x="479" y="163"/>
                    </a:lnTo>
                    <a:lnTo>
                      <a:pt x="495" y="147"/>
                    </a:lnTo>
                    <a:lnTo>
                      <a:pt x="511" y="131"/>
                    </a:lnTo>
                    <a:lnTo>
                      <a:pt x="522" y="119"/>
                    </a:lnTo>
                    <a:lnTo>
                      <a:pt x="522" y="119"/>
                    </a:lnTo>
                    <a:lnTo>
                      <a:pt x="541" y="99"/>
                    </a:lnTo>
                    <a:lnTo>
                      <a:pt x="560" y="80"/>
                    </a:lnTo>
                    <a:lnTo>
                      <a:pt x="578" y="63"/>
                    </a:lnTo>
                    <a:lnTo>
                      <a:pt x="597" y="47"/>
                    </a:lnTo>
                    <a:lnTo>
                      <a:pt x="618" y="32"/>
                    </a:lnTo>
                    <a:lnTo>
                      <a:pt x="629" y="25"/>
                    </a:lnTo>
                    <a:lnTo>
                      <a:pt x="640" y="19"/>
                    </a:lnTo>
                    <a:lnTo>
                      <a:pt x="651" y="14"/>
                    </a:lnTo>
                    <a:lnTo>
                      <a:pt x="663" y="9"/>
                    </a:lnTo>
                    <a:lnTo>
                      <a:pt x="676" y="5"/>
                    </a:lnTo>
                    <a:lnTo>
                      <a:pt x="689" y="2"/>
                    </a:lnTo>
                    <a:lnTo>
                      <a:pt x="689" y="2"/>
                    </a:lnTo>
                    <a:lnTo>
                      <a:pt x="701" y="0"/>
                    </a:lnTo>
                    <a:lnTo>
                      <a:pt x="713" y="0"/>
                    </a:lnTo>
                    <a:lnTo>
                      <a:pt x="713" y="0"/>
                    </a:lnTo>
                    <a:lnTo>
                      <a:pt x="723" y="0"/>
                    </a:lnTo>
                    <a:lnTo>
                      <a:pt x="734" y="1"/>
                    </a:lnTo>
                    <a:lnTo>
                      <a:pt x="744" y="3"/>
                    </a:lnTo>
                    <a:lnTo>
                      <a:pt x="755" y="6"/>
                    </a:lnTo>
                    <a:lnTo>
                      <a:pt x="765" y="10"/>
                    </a:lnTo>
                    <a:lnTo>
                      <a:pt x="775" y="14"/>
                    </a:lnTo>
                    <a:lnTo>
                      <a:pt x="795" y="23"/>
                    </a:lnTo>
                    <a:lnTo>
                      <a:pt x="813" y="35"/>
                    </a:lnTo>
                    <a:lnTo>
                      <a:pt x="829" y="47"/>
                    </a:lnTo>
                    <a:lnTo>
                      <a:pt x="845" y="61"/>
                    </a:lnTo>
                    <a:lnTo>
                      <a:pt x="857" y="73"/>
                    </a:lnTo>
                    <a:lnTo>
                      <a:pt x="857" y="73"/>
                    </a:lnTo>
                    <a:lnTo>
                      <a:pt x="880" y="97"/>
                    </a:lnTo>
                    <a:lnTo>
                      <a:pt x="903" y="120"/>
                    </a:lnTo>
                    <a:lnTo>
                      <a:pt x="903" y="120"/>
                    </a:lnTo>
                    <a:lnTo>
                      <a:pt x="923" y="142"/>
                    </a:lnTo>
                    <a:lnTo>
                      <a:pt x="945" y="164"/>
                    </a:lnTo>
                    <a:lnTo>
                      <a:pt x="945" y="164"/>
                    </a:lnTo>
                    <a:lnTo>
                      <a:pt x="956" y="177"/>
                    </a:lnTo>
                    <a:lnTo>
                      <a:pt x="966" y="188"/>
                    </a:lnTo>
                    <a:lnTo>
                      <a:pt x="966" y="188"/>
                    </a:lnTo>
                    <a:lnTo>
                      <a:pt x="978" y="204"/>
                    </a:lnTo>
                    <a:lnTo>
                      <a:pt x="978" y="205"/>
                    </a:lnTo>
                    <a:lnTo>
                      <a:pt x="979" y="205"/>
                    </a:lnTo>
                    <a:lnTo>
                      <a:pt x="979" y="205"/>
                    </a:lnTo>
                    <a:lnTo>
                      <a:pt x="983" y="208"/>
                    </a:lnTo>
                    <a:lnTo>
                      <a:pt x="986" y="210"/>
                    </a:lnTo>
                    <a:lnTo>
                      <a:pt x="990" y="212"/>
                    </a:lnTo>
                    <a:lnTo>
                      <a:pt x="993" y="212"/>
                    </a:lnTo>
                    <a:lnTo>
                      <a:pt x="993" y="212"/>
                    </a:lnTo>
                    <a:lnTo>
                      <a:pt x="996" y="212"/>
                    </a:lnTo>
                    <a:lnTo>
                      <a:pt x="999" y="210"/>
                    </a:lnTo>
                    <a:lnTo>
                      <a:pt x="1002" y="209"/>
                    </a:lnTo>
                    <a:lnTo>
                      <a:pt x="1004" y="206"/>
                    </a:lnTo>
                    <a:lnTo>
                      <a:pt x="1008" y="200"/>
                    </a:lnTo>
                    <a:lnTo>
                      <a:pt x="1013" y="190"/>
                    </a:lnTo>
                    <a:lnTo>
                      <a:pt x="1015" y="181"/>
                    </a:lnTo>
                    <a:lnTo>
                      <a:pt x="1017" y="169"/>
                    </a:lnTo>
                    <a:lnTo>
                      <a:pt x="1019" y="147"/>
                    </a:lnTo>
                    <a:lnTo>
                      <a:pt x="1019" y="147"/>
                    </a:lnTo>
                    <a:lnTo>
                      <a:pt x="1021" y="130"/>
                    </a:lnTo>
                    <a:lnTo>
                      <a:pt x="1023" y="114"/>
                    </a:lnTo>
                    <a:lnTo>
                      <a:pt x="1027" y="97"/>
                    </a:lnTo>
                    <a:lnTo>
                      <a:pt x="1032" y="80"/>
                    </a:lnTo>
                    <a:lnTo>
                      <a:pt x="1032" y="80"/>
                    </a:lnTo>
                    <a:lnTo>
                      <a:pt x="1034" y="73"/>
                    </a:lnTo>
                    <a:lnTo>
                      <a:pt x="1037" y="66"/>
                    </a:lnTo>
                    <a:lnTo>
                      <a:pt x="1047" y="52"/>
                    </a:lnTo>
                    <a:lnTo>
                      <a:pt x="1057" y="40"/>
                    </a:lnTo>
                    <a:lnTo>
                      <a:pt x="1069" y="30"/>
                    </a:lnTo>
                    <a:lnTo>
                      <a:pt x="1082" y="20"/>
                    </a:lnTo>
                    <a:lnTo>
                      <a:pt x="1097" y="12"/>
                    </a:lnTo>
                    <a:lnTo>
                      <a:pt x="1112" y="7"/>
                    </a:lnTo>
                    <a:lnTo>
                      <a:pt x="1128" y="4"/>
                    </a:lnTo>
                    <a:lnTo>
                      <a:pt x="1128" y="4"/>
                    </a:lnTo>
                    <a:lnTo>
                      <a:pt x="1153" y="1"/>
                    </a:lnTo>
                    <a:lnTo>
                      <a:pt x="1176" y="1"/>
                    </a:lnTo>
                    <a:lnTo>
                      <a:pt x="1176" y="1"/>
                    </a:lnTo>
                    <a:lnTo>
                      <a:pt x="1192" y="1"/>
                    </a:lnTo>
                    <a:lnTo>
                      <a:pt x="1207" y="2"/>
                    </a:lnTo>
                    <a:lnTo>
                      <a:pt x="1222" y="5"/>
                    </a:lnTo>
                    <a:lnTo>
                      <a:pt x="1235" y="8"/>
                    </a:lnTo>
                    <a:lnTo>
                      <a:pt x="1249" y="12"/>
                    </a:lnTo>
                    <a:lnTo>
                      <a:pt x="1262" y="17"/>
                    </a:lnTo>
                    <a:lnTo>
                      <a:pt x="1274" y="22"/>
                    </a:lnTo>
                    <a:lnTo>
                      <a:pt x="1286" y="30"/>
                    </a:lnTo>
                    <a:lnTo>
                      <a:pt x="1286" y="30"/>
                    </a:lnTo>
                    <a:lnTo>
                      <a:pt x="1298" y="38"/>
                    </a:lnTo>
                    <a:lnTo>
                      <a:pt x="1309" y="47"/>
                    </a:lnTo>
                    <a:lnTo>
                      <a:pt x="1331" y="67"/>
                    </a:lnTo>
                    <a:lnTo>
                      <a:pt x="1331" y="67"/>
                    </a:lnTo>
                    <a:lnTo>
                      <a:pt x="1343" y="79"/>
                    </a:lnTo>
                    <a:lnTo>
                      <a:pt x="1357" y="91"/>
                    </a:lnTo>
                    <a:lnTo>
                      <a:pt x="1357" y="91"/>
                    </a:lnTo>
                    <a:lnTo>
                      <a:pt x="1373" y="104"/>
                    </a:lnTo>
                    <a:lnTo>
                      <a:pt x="1373" y="104"/>
                    </a:lnTo>
                    <a:lnTo>
                      <a:pt x="1387" y="116"/>
                    </a:lnTo>
                    <a:lnTo>
                      <a:pt x="1400" y="128"/>
                    </a:lnTo>
                    <a:lnTo>
                      <a:pt x="1413" y="140"/>
                    </a:lnTo>
                    <a:lnTo>
                      <a:pt x="1425" y="154"/>
                    </a:lnTo>
                    <a:lnTo>
                      <a:pt x="1425" y="154"/>
                    </a:lnTo>
                    <a:lnTo>
                      <a:pt x="1433" y="166"/>
                    </a:lnTo>
                    <a:lnTo>
                      <a:pt x="1443" y="180"/>
                    </a:lnTo>
                    <a:lnTo>
                      <a:pt x="1451" y="195"/>
                    </a:lnTo>
                    <a:lnTo>
                      <a:pt x="1459" y="212"/>
                    </a:lnTo>
                    <a:lnTo>
                      <a:pt x="1468" y="230"/>
                    </a:lnTo>
                    <a:lnTo>
                      <a:pt x="1474" y="248"/>
                    </a:lnTo>
                    <a:lnTo>
                      <a:pt x="1480" y="267"/>
                    </a:lnTo>
                    <a:lnTo>
                      <a:pt x="1484" y="286"/>
                    </a:lnTo>
                    <a:lnTo>
                      <a:pt x="1487" y="305"/>
                    </a:lnTo>
                    <a:lnTo>
                      <a:pt x="1488" y="324"/>
                    </a:lnTo>
                    <a:lnTo>
                      <a:pt x="1487" y="343"/>
                    </a:lnTo>
                    <a:lnTo>
                      <a:pt x="1484" y="360"/>
                    </a:lnTo>
                    <a:lnTo>
                      <a:pt x="1482" y="368"/>
                    </a:lnTo>
                    <a:lnTo>
                      <a:pt x="1479" y="378"/>
                    </a:lnTo>
                    <a:lnTo>
                      <a:pt x="1476" y="386"/>
                    </a:lnTo>
                    <a:lnTo>
                      <a:pt x="1472" y="393"/>
                    </a:lnTo>
                    <a:lnTo>
                      <a:pt x="1467" y="401"/>
                    </a:lnTo>
                    <a:lnTo>
                      <a:pt x="1461" y="408"/>
                    </a:lnTo>
                    <a:lnTo>
                      <a:pt x="1455" y="415"/>
                    </a:lnTo>
                    <a:lnTo>
                      <a:pt x="1448" y="421"/>
                    </a:lnTo>
                    <a:lnTo>
                      <a:pt x="1448" y="421"/>
                    </a:lnTo>
                    <a:lnTo>
                      <a:pt x="1441" y="427"/>
                    </a:lnTo>
                    <a:lnTo>
                      <a:pt x="1432" y="431"/>
                    </a:lnTo>
                    <a:lnTo>
                      <a:pt x="1424" y="433"/>
                    </a:lnTo>
                    <a:lnTo>
                      <a:pt x="1416" y="435"/>
                    </a:lnTo>
                    <a:lnTo>
                      <a:pt x="1406" y="436"/>
                    </a:lnTo>
                    <a:lnTo>
                      <a:pt x="1397" y="437"/>
                    </a:lnTo>
                    <a:lnTo>
                      <a:pt x="1377" y="437"/>
                    </a:lnTo>
                    <a:lnTo>
                      <a:pt x="1377" y="437"/>
                    </a:lnTo>
                    <a:lnTo>
                      <a:pt x="1359" y="437"/>
                    </a:lnTo>
                    <a:lnTo>
                      <a:pt x="1339" y="439"/>
                    </a:lnTo>
                    <a:lnTo>
                      <a:pt x="1331" y="441"/>
                    </a:lnTo>
                    <a:lnTo>
                      <a:pt x="1321" y="443"/>
                    </a:lnTo>
                    <a:lnTo>
                      <a:pt x="1313" y="447"/>
                    </a:lnTo>
                    <a:lnTo>
                      <a:pt x="1305" y="452"/>
                    </a:lnTo>
                    <a:lnTo>
                      <a:pt x="1305" y="452"/>
                    </a:lnTo>
                    <a:lnTo>
                      <a:pt x="1298" y="458"/>
                    </a:lnTo>
                    <a:lnTo>
                      <a:pt x="1292" y="463"/>
                    </a:lnTo>
                    <a:lnTo>
                      <a:pt x="1287" y="468"/>
                    </a:lnTo>
                    <a:lnTo>
                      <a:pt x="1284" y="473"/>
                    </a:lnTo>
                    <a:lnTo>
                      <a:pt x="1281" y="478"/>
                    </a:lnTo>
                    <a:lnTo>
                      <a:pt x="1280" y="484"/>
                    </a:lnTo>
                    <a:lnTo>
                      <a:pt x="1279" y="488"/>
                    </a:lnTo>
                    <a:lnTo>
                      <a:pt x="1279" y="493"/>
                    </a:lnTo>
                    <a:lnTo>
                      <a:pt x="1281" y="501"/>
                    </a:lnTo>
                    <a:lnTo>
                      <a:pt x="1284" y="510"/>
                    </a:lnTo>
                    <a:lnTo>
                      <a:pt x="1289" y="518"/>
                    </a:lnTo>
                    <a:lnTo>
                      <a:pt x="1295" y="526"/>
                    </a:lnTo>
                    <a:lnTo>
                      <a:pt x="1295" y="526"/>
                    </a:lnTo>
                    <a:lnTo>
                      <a:pt x="1302" y="537"/>
                    </a:lnTo>
                    <a:lnTo>
                      <a:pt x="1308" y="549"/>
                    </a:lnTo>
                    <a:lnTo>
                      <a:pt x="1308" y="549"/>
                    </a:lnTo>
                    <a:lnTo>
                      <a:pt x="1308" y="549"/>
                    </a:lnTo>
                    <a:lnTo>
                      <a:pt x="1316" y="559"/>
                    </a:lnTo>
                    <a:lnTo>
                      <a:pt x="1316" y="559"/>
                    </a:lnTo>
                    <a:lnTo>
                      <a:pt x="1333" y="581"/>
                    </a:lnTo>
                    <a:lnTo>
                      <a:pt x="1342" y="591"/>
                    </a:lnTo>
                    <a:lnTo>
                      <a:pt x="1353" y="601"/>
                    </a:lnTo>
                    <a:lnTo>
                      <a:pt x="1353" y="601"/>
                    </a:lnTo>
                    <a:lnTo>
                      <a:pt x="1367" y="614"/>
                    </a:lnTo>
                    <a:lnTo>
                      <a:pt x="1367" y="614"/>
                    </a:lnTo>
                    <a:lnTo>
                      <a:pt x="1400" y="644"/>
                    </a:lnTo>
                    <a:lnTo>
                      <a:pt x="1416" y="660"/>
                    </a:lnTo>
                    <a:lnTo>
                      <a:pt x="1431" y="677"/>
                    </a:lnTo>
                    <a:lnTo>
                      <a:pt x="1446" y="694"/>
                    </a:lnTo>
                    <a:lnTo>
                      <a:pt x="1459" y="713"/>
                    </a:lnTo>
                    <a:lnTo>
                      <a:pt x="1464" y="721"/>
                    </a:lnTo>
                    <a:lnTo>
                      <a:pt x="1470" y="730"/>
                    </a:lnTo>
                    <a:lnTo>
                      <a:pt x="1474" y="741"/>
                    </a:lnTo>
                    <a:lnTo>
                      <a:pt x="1477" y="750"/>
                    </a:lnTo>
                    <a:lnTo>
                      <a:pt x="1477" y="750"/>
                    </a:lnTo>
                    <a:lnTo>
                      <a:pt x="1483" y="773"/>
                    </a:lnTo>
                    <a:lnTo>
                      <a:pt x="1487" y="794"/>
                    </a:lnTo>
                    <a:lnTo>
                      <a:pt x="1489" y="816"/>
                    </a:lnTo>
                    <a:lnTo>
                      <a:pt x="1489" y="836"/>
                    </a:lnTo>
                    <a:lnTo>
                      <a:pt x="1487" y="856"/>
                    </a:lnTo>
                    <a:lnTo>
                      <a:pt x="1483" y="876"/>
                    </a:lnTo>
                    <a:lnTo>
                      <a:pt x="1476" y="896"/>
                    </a:lnTo>
                    <a:lnTo>
                      <a:pt x="1467" y="918"/>
                    </a:lnTo>
                    <a:lnTo>
                      <a:pt x="1467" y="918"/>
                    </a:lnTo>
                    <a:lnTo>
                      <a:pt x="1458" y="933"/>
                    </a:lnTo>
                    <a:lnTo>
                      <a:pt x="1448" y="949"/>
                    </a:lnTo>
                    <a:lnTo>
                      <a:pt x="1437" y="963"/>
                    </a:lnTo>
                    <a:lnTo>
                      <a:pt x="1425" y="978"/>
                    </a:lnTo>
                    <a:lnTo>
                      <a:pt x="1425" y="978"/>
                    </a:lnTo>
                    <a:lnTo>
                      <a:pt x="1404" y="1004"/>
                    </a:lnTo>
                    <a:lnTo>
                      <a:pt x="1404" y="1004"/>
                    </a:lnTo>
                    <a:lnTo>
                      <a:pt x="1389" y="1024"/>
                    </a:lnTo>
                    <a:lnTo>
                      <a:pt x="1373" y="1041"/>
                    </a:lnTo>
                    <a:lnTo>
                      <a:pt x="1340" y="1075"/>
                    </a:lnTo>
                    <a:lnTo>
                      <a:pt x="1340" y="1075"/>
                    </a:lnTo>
                    <a:lnTo>
                      <a:pt x="1320" y="1096"/>
                    </a:lnTo>
                    <a:lnTo>
                      <a:pt x="1320" y="1096"/>
                    </a:lnTo>
                    <a:lnTo>
                      <a:pt x="1299" y="1117"/>
                    </a:lnTo>
                    <a:lnTo>
                      <a:pt x="1278" y="1137"/>
                    </a:lnTo>
                    <a:lnTo>
                      <a:pt x="1233" y="1175"/>
                    </a:lnTo>
                    <a:lnTo>
                      <a:pt x="1233" y="1175"/>
                    </a:lnTo>
                    <a:lnTo>
                      <a:pt x="1194" y="1209"/>
                    </a:lnTo>
                    <a:lnTo>
                      <a:pt x="1174" y="1227"/>
                    </a:lnTo>
                    <a:lnTo>
                      <a:pt x="1155" y="1245"/>
                    </a:lnTo>
                    <a:lnTo>
                      <a:pt x="1155" y="1245"/>
                    </a:lnTo>
                    <a:lnTo>
                      <a:pt x="1134" y="1266"/>
                    </a:lnTo>
                    <a:lnTo>
                      <a:pt x="1112" y="1286"/>
                    </a:lnTo>
                    <a:lnTo>
                      <a:pt x="1112" y="1286"/>
                    </a:lnTo>
                    <a:lnTo>
                      <a:pt x="1089" y="1305"/>
                    </a:lnTo>
                    <a:lnTo>
                      <a:pt x="1068" y="1326"/>
                    </a:lnTo>
                    <a:lnTo>
                      <a:pt x="1063" y="1330"/>
                    </a:lnTo>
                    <a:lnTo>
                      <a:pt x="1063" y="1330"/>
                    </a:lnTo>
                    <a:lnTo>
                      <a:pt x="1041" y="1352"/>
                    </a:lnTo>
                    <a:lnTo>
                      <a:pt x="1018" y="1374"/>
                    </a:lnTo>
                    <a:lnTo>
                      <a:pt x="1017" y="1375"/>
                    </a:lnTo>
                    <a:lnTo>
                      <a:pt x="1017" y="1376"/>
                    </a:lnTo>
                    <a:lnTo>
                      <a:pt x="1017" y="1376"/>
                    </a:lnTo>
                    <a:lnTo>
                      <a:pt x="1013" y="1381"/>
                    </a:lnTo>
                    <a:lnTo>
                      <a:pt x="1013" y="1381"/>
                    </a:lnTo>
                    <a:lnTo>
                      <a:pt x="988" y="1404"/>
                    </a:lnTo>
                    <a:lnTo>
                      <a:pt x="962" y="1427"/>
                    </a:lnTo>
                    <a:lnTo>
                      <a:pt x="935" y="1447"/>
                    </a:lnTo>
                    <a:lnTo>
                      <a:pt x="909" y="1468"/>
                    </a:lnTo>
                    <a:lnTo>
                      <a:pt x="909" y="1468"/>
                    </a:lnTo>
                    <a:lnTo>
                      <a:pt x="883" y="1489"/>
                    </a:lnTo>
                    <a:lnTo>
                      <a:pt x="883" y="1489"/>
                    </a:lnTo>
                    <a:lnTo>
                      <a:pt x="873" y="1496"/>
                    </a:lnTo>
                    <a:lnTo>
                      <a:pt x="861" y="1502"/>
                    </a:lnTo>
                    <a:lnTo>
                      <a:pt x="850" y="1509"/>
                    </a:lnTo>
                    <a:lnTo>
                      <a:pt x="839" y="1513"/>
                    </a:lnTo>
                    <a:lnTo>
                      <a:pt x="826" y="1517"/>
                    </a:lnTo>
                    <a:lnTo>
                      <a:pt x="814" y="1519"/>
                    </a:lnTo>
                    <a:lnTo>
                      <a:pt x="801" y="1521"/>
                    </a:lnTo>
                    <a:lnTo>
                      <a:pt x="789" y="1521"/>
                    </a:lnTo>
                    <a:lnTo>
                      <a:pt x="789" y="1521"/>
                    </a:lnTo>
                    <a:lnTo>
                      <a:pt x="789" y="1521"/>
                    </a:lnTo>
                    <a:lnTo>
                      <a:pt x="789" y="1521"/>
                    </a:lnTo>
                    <a:close/>
                    <a:moveTo>
                      <a:pt x="490" y="1165"/>
                    </a:moveTo>
                    <a:lnTo>
                      <a:pt x="490" y="1165"/>
                    </a:lnTo>
                    <a:lnTo>
                      <a:pt x="484" y="1165"/>
                    </a:lnTo>
                    <a:lnTo>
                      <a:pt x="478" y="1166"/>
                    </a:lnTo>
                    <a:lnTo>
                      <a:pt x="473" y="1168"/>
                    </a:lnTo>
                    <a:lnTo>
                      <a:pt x="467" y="1171"/>
                    </a:lnTo>
                    <a:lnTo>
                      <a:pt x="467" y="1171"/>
                    </a:lnTo>
                    <a:lnTo>
                      <a:pt x="460" y="1176"/>
                    </a:lnTo>
                    <a:lnTo>
                      <a:pt x="454" y="1181"/>
                    </a:lnTo>
                    <a:lnTo>
                      <a:pt x="450" y="1187"/>
                    </a:lnTo>
                    <a:lnTo>
                      <a:pt x="449" y="1194"/>
                    </a:lnTo>
                    <a:lnTo>
                      <a:pt x="449" y="1194"/>
                    </a:lnTo>
                    <a:lnTo>
                      <a:pt x="449" y="1200"/>
                    </a:lnTo>
                    <a:lnTo>
                      <a:pt x="450" y="1205"/>
                    </a:lnTo>
                    <a:lnTo>
                      <a:pt x="453" y="1210"/>
                    </a:lnTo>
                    <a:lnTo>
                      <a:pt x="456" y="1215"/>
                    </a:lnTo>
                    <a:lnTo>
                      <a:pt x="465" y="1226"/>
                    </a:lnTo>
                    <a:lnTo>
                      <a:pt x="476" y="1236"/>
                    </a:lnTo>
                    <a:lnTo>
                      <a:pt x="476" y="1236"/>
                    </a:lnTo>
                    <a:lnTo>
                      <a:pt x="485" y="1244"/>
                    </a:lnTo>
                    <a:lnTo>
                      <a:pt x="485" y="1244"/>
                    </a:lnTo>
                    <a:lnTo>
                      <a:pt x="487" y="1247"/>
                    </a:lnTo>
                    <a:lnTo>
                      <a:pt x="489" y="1252"/>
                    </a:lnTo>
                    <a:lnTo>
                      <a:pt x="489" y="1253"/>
                    </a:lnTo>
                    <a:lnTo>
                      <a:pt x="504" y="1268"/>
                    </a:lnTo>
                    <a:lnTo>
                      <a:pt x="504" y="1268"/>
                    </a:lnTo>
                    <a:lnTo>
                      <a:pt x="545" y="1312"/>
                    </a:lnTo>
                    <a:lnTo>
                      <a:pt x="545" y="1312"/>
                    </a:lnTo>
                    <a:lnTo>
                      <a:pt x="567" y="1334"/>
                    </a:lnTo>
                    <a:lnTo>
                      <a:pt x="567" y="1334"/>
                    </a:lnTo>
                    <a:lnTo>
                      <a:pt x="598" y="1369"/>
                    </a:lnTo>
                    <a:lnTo>
                      <a:pt x="615" y="1385"/>
                    </a:lnTo>
                    <a:lnTo>
                      <a:pt x="633" y="1401"/>
                    </a:lnTo>
                    <a:lnTo>
                      <a:pt x="633" y="1401"/>
                    </a:lnTo>
                    <a:lnTo>
                      <a:pt x="646" y="1412"/>
                    </a:lnTo>
                    <a:lnTo>
                      <a:pt x="658" y="1424"/>
                    </a:lnTo>
                    <a:lnTo>
                      <a:pt x="658" y="1424"/>
                    </a:lnTo>
                    <a:lnTo>
                      <a:pt x="676" y="1440"/>
                    </a:lnTo>
                    <a:lnTo>
                      <a:pt x="685" y="1447"/>
                    </a:lnTo>
                    <a:lnTo>
                      <a:pt x="694" y="1455"/>
                    </a:lnTo>
                    <a:lnTo>
                      <a:pt x="705" y="1462"/>
                    </a:lnTo>
                    <a:lnTo>
                      <a:pt x="715" y="1468"/>
                    </a:lnTo>
                    <a:lnTo>
                      <a:pt x="727" y="1472"/>
                    </a:lnTo>
                    <a:lnTo>
                      <a:pt x="739" y="1476"/>
                    </a:lnTo>
                    <a:lnTo>
                      <a:pt x="739" y="1476"/>
                    </a:lnTo>
                    <a:lnTo>
                      <a:pt x="752" y="1480"/>
                    </a:lnTo>
                    <a:lnTo>
                      <a:pt x="765" y="1482"/>
                    </a:lnTo>
                    <a:lnTo>
                      <a:pt x="776" y="1483"/>
                    </a:lnTo>
                    <a:lnTo>
                      <a:pt x="787" y="1483"/>
                    </a:lnTo>
                    <a:lnTo>
                      <a:pt x="787" y="1483"/>
                    </a:lnTo>
                    <a:lnTo>
                      <a:pt x="800" y="1483"/>
                    </a:lnTo>
                    <a:lnTo>
                      <a:pt x="813" y="1481"/>
                    </a:lnTo>
                    <a:lnTo>
                      <a:pt x="824" y="1478"/>
                    </a:lnTo>
                    <a:lnTo>
                      <a:pt x="836" y="1473"/>
                    </a:lnTo>
                    <a:lnTo>
                      <a:pt x="848" y="1467"/>
                    </a:lnTo>
                    <a:lnTo>
                      <a:pt x="859" y="1460"/>
                    </a:lnTo>
                    <a:lnTo>
                      <a:pt x="872" y="1452"/>
                    </a:lnTo>
                    <a:lnTo>
                      <a:pt x="883" y="1442"/>
                    </a:lnTo>
                    <a:lnTo>
                      <a:pt x="883" y="1442"/>
                    </a:lnTo>
                    <a:lnTo>
                      <a:pt x="905" y="1424"/>
                    </a:lnTo>
                    <a:lnTo>
                      <a:pt x="928" y="1405"/>
                    </a:lnTo>
                    <a:lnTo>
                      <a:pt x="928" y="1405"/>
                    </a:lnTo>
                    <a:lnTo>
                      <a:pt x="945" y="1391"/>
                    </a:lnTo>
                    <a:lnTo>
                      <a:pt x="949" y="1388"/>
                    </a:lnTo>
                    <a:lnTo>
                      <a:pt x="946" y="1384"/>
                    </a:lnTo>
                    <a:lnTo>
                      <a:pt x="959" y="1376"/>
                    </a:lnTo>
                    <a:lnTo>
                      <a:pt x="959" y="1376"/>
                    </a:lnTo>
                    <a:lnTo>
                      <a:pt x="982" y="1357"/>
                    </a:lnTo>
                    <a:lnTo>
                      <a:pt x="1004" y="1338"/>
                    </a:lnTo>
                    <a:lnTo>
                      <a:pt x="1025" y="1317"/>
                    </a:lnTo>
                    <a:lnTo>
                      <a:pt x="1047" y="1296"/>
                    </a:lnTo>
                    <a:lnTo>
                      <a:pt x="1053" y="1289"/>
                    </a:lnTo>
                    <a:lnTo>
                      <a:pt x="1053" y="1289"/>
                    </a:lnTo>
                    <a:lnTo>
                      <a:pt x="1070" y="1274"/>
                    </a:lnTo>
                    <a:lnTo>
                      <a:pt x="1086" y="1260"/>
                    </a:lnTo>
                    <a:lnTo>
                      <a:pt x="1086" y="1260"/>
                    </a:lnTo>
                    <a:lnTo>
                      <a:pt x="1102" y="1246"/>
                    </a:lnTo>
                    <a:lnTo>
                      <a:pt x="1118" y="1231"/>
                    </a:lnTo>
                    <a:lnTo>
                      <a:pt x="1118" y="1231"/>
                    </a:lnTo>
                    <a:lnTo>
                      <a:pt x="1136" y="1214"/>
                    </a:lnTo>
                    <a:lnTo>
                      <a:pt x="1155" y="1198"/>
                    </a:lnTo>
                    <a:lnTo>
                      <a:pt x="1192" y="1166"/>
                    </a:lnTo>
                    <a:lnTo>
                      <a:pt x="1192" y="1166"/>
                    </a:lnTo>
                    <a:lnTo>
                      <a:pt x="1231" y="1132"/>
                    </a:lnTo>
                    <a:lnTo>
                      <a:pt x="1251" y="1115"/>
                    </a:lnTo>
                    <a:lnTo>
                      <a:pt x="1270" y="1096"/>
                    </a:lnTo>
                    <a:lnTo>
                      <a:pt x="1270" y="1096"/>
                    </a:lnTo>
                    <a:lnTo>
                      <a:pt x="1307" y="1057"/>
                    </a:lnTo>
                    <a:lnTo>
                      <a:pt x="1343" y="1017"/>
                    </a:lnTo>
                    <a:lnTo>
                      <a:pt x="1377" y="977"/>
                    </a:lnTo>
                    <a:lnTo>
                      <a:pt x="1410" y="936"/>
                    </a:lnTo>
                    <a:lnTo>
                      <a:pt x="1410" y="936"/>
                    </a:lnTo>
                    <a:lnTo>
                      <a:pt x="1419" y="924"/>
                    </a:lnTo>
                    <a:lnTo>
                      <a:pt x="1427" y="911"/>
                    </a:lnTo>
                    <a:lnTo>
                      <a:pt x="1431" y="903"/>
                    </a:lnTo>
                    <a:lnTo>
                      <a:pt x="1434" y="896"/>
                    </a:lnTo>
                    <a:lnTo>
                      <a:pt x="1438" y="888"/>
                    </a:lnTo>
                    <a:lnTo>
                      <a:pt x="1440" y="878"/>
                    </a:lnTo>
                    <a:lnTo>
                      <a:pt x="1440" y="878"/>
                    </a:lnTo>
                    <a:lnTo>
                      <a:pt x="1442" y="874"/>
                    </a:lnTo>
                    <a:lnTo>
                      <a:pt x="1443" y="871"/>
                    </a:lnTo>
                    <a:lnTo>
                      <a:pt x="1448" y="864"/>
                    </a:lnTo>
                    <a:lnTo>
                      <a:pt x="1448" y="864"/>
                    </a:lnTo>
                    <a:lnTo>
                      <a:pt x="1451" y="858"/>
                    </a:lnTo>
                    <a:lnTo>
                      <a:pt x="1454" y="851"/>
                    </a:lnTo>
                    <a:lnTo>
                      <a:pt x="1456" y="843"/>
                    </a:lnTo>
                    <a:lnTo>
                      <a:pt x="1457" y="834"/>
                    </a:lnTo>
                    <a:lnTo>
                      <a:pt x="1457" y="834"/>
                    </a:lnTo>
                    <a:lnTo>
                      <a:pt x="1455" y="816"/>
                    </a:lnTo>
                    <a:lnTo>
                      <a:pt x="1452" y="800"/>
                    </a:lnTo>
                    <a:lnTo>
                      <a:pt x="1449" y="783"/>
                    </a:lnTo>
                    <a:lnTo>
                      <a:pt x="1444" y="769"/>
                    </a:lnTo>
                    <a:lnTo>
                      <a:pt x="1439" y="755"/>
                    </a:lnTo>
                    <a:lnTo>
                      <a:pt x="1431" y="743"/>
                    </a:lnTo>
                    <a:lnTo>
                      <a:pt x="1424" y="730"/>
                    </a:lnTo>
                    <a:lnTo>
                      <a:pt x="1415" y="719"/>
                    </a:lnTo>
                    <a:lnTo>
                      <a:pt x="1410" y="713"/>
                    </a:lnTo>
                    <a:lnTo>
                      <a:pt x="1410" y="713"/>
                    </a:lnTo>
                    <a:lnTo>
                      <a:pt x="1381" y="678"/>
                    </a:lnTo>
                    <a:lnTo>
                      <a:pt x="1366" y="663"/>
                    </a:lnTo>
                    <a:lnTo>
                      <a:pt x="1349" y="647"/>
                    </a:lnTo>
                    <a:lnTo>
                      <a:pt x="1349" y="647"/>
                    </a:lnTo>
                    <a:lnTo>
                      <a:pt x="1336" y="635"/>
                    </a:lnTo>
                    <a:lnTo>
                      <a:pt x="1336" y="635"/>
                    </a:lnTo>
                    <a:lnTo>
                      <a:pt x="1323" y="623"/>
                    </a:lnTo>
                    <a:lnTo>
                      <a:pt x="1310" y="612"/>
                    </a:lnTo>
                    <a:lnTo>
                      <a:pt x="1300" y="600"/>
                    </a:lnTo>
                    <a:lnTo>
                      <a:pt x="1295" y="593"/>
                    </a:lnTo>
                    <a:lnTo>
                      <a:pt x="1290" y="586"/>
                    </a:lnTo>
                    <a:lnTo>
                      <a:pt x="1290" y="586"/>
                    </a:lnTo>
                    <a:lnTo>
                      <a:pt x="1288" y="582"/>
                    </a:lnTo>
                    <a:lnTo>
                      <a:pt x="1286" y="580"/>
                    </a:lnTo>
                    <a:lnTo>
                      <a:pt x="1285" y="579"/>
                    </a:lnTo>
                    <a:lnTo>
                      <a:pt x="1285" y="579"/>
                    </a:lnTo>
                    <a:lnTo>
                      <a:pt x="1281" y="577"/>
                    </a:lnTo>
                    <a:lnTo>
                      <a:pt x="1279" y="574"/>
                    </a:lnTo>
                    <a:lnTo>
                      <a:pt x="1277" y="571"/>
                    </a:lnTo>
                    <a:lnTo>
                      <a:pt x="1276" y="566"/>
                    </a:lnTo>
                    <a:lnTo>
                      <a:pt x="1275" y="565"/>
                    </a:lnTo>
                    <a:lnTo>
                      <a:pt x="1274" y="564"/>
                    </a:lnTo>
                    <a:lnTo>
                      <a:pt x="1274" y="564"/>
                    </a:lnTo>
                    <a:lnTo>
                      <a:pt x="1263" y="552"/>
                    </a:lnTo>
                    <a:lnTo>
                      <a:pt x="1263" y="552"/>
                    </a:lnTo>
                    <a:lnTo>
                      <a:pt x="1259" y="547"/>
                    </a:lnTo>
                    <a:lnTo>
                      <a:pt x="1257" y="543"/>
                    </a:lnTo>
                    <a:lnTo>
                      <a:pt x="1257" y="543"/>
                    </a:lnTo>
                    <a:lnTo>
                      <a:pt x="1248" y="527"/>
                    </a:lnTo>
                    <a:lnTo>
                      <a:pt x="1244" y="520"/>
                    </a:lnTo>
                    <a:lnTo>
                      <a:pt x="1242" y="514"/>
                    </a:lnTo>
                    <a:lnTo>
                      <a:pt x="1240" y="506"/>
                    </a:lnTo>
                    <a:lnTo>
                      <a:pt x="1239" y="500"/>
                    </a:lnTo>
                    <a:lnTo>
                      <a:pt x="1239" y="493"/>
                    </a:lnTo>
                    <a:lnTo>
                      <a:pt x="1240" y="487"/>
                    </a:lnTo>
                    <a:lnTo>
                      <a:pt x="1240" y="487"/>
                    </a:lnTo>
                    <a:lnTo>
                      <a:pt x="1244" y="473"/>
                    </a:lnTo>
                    <a:lnTo>
                      <a:pt x="1250" y="460"/>
                    </a:lnTo>
                    <a:lnTo>
                      <a:pt x="1257" y="447"/>
                    </a:lnTo>
                    <a:lnTo>
                      <a:pt x="1267" y="436"/>
                    </a:lnTo>
                    <a:lnTo>
                      <a:pt x="1278" y="427"/>
                    </a:lnTo>
                    <a:lnTo>
                      <a:pt x="1289" y="418"/>
                    </a:lnTo>
                    <a:lnTo>
                      <a:pt x="1302" y="412"/>
                    </a:lnTo>
                    <a:lnTo>
                      <a:pt x="1315" y="408"/>
                    </a:lnTo>
                    <a:lnTo>
                      <a:pt x="1315" y="408"/>
                    </a:lnTo>
                    <a:lnTo>
                      <a:pt x="1324" y="407"/>
                    </a:lnTo>
                    <a:lnTo>
                      <a:pt x="1333" y="406"/>
                    </a:lnTo>
                    <a:lnTo>
                      <a:pt x="1353" y="405"/>
                    </a:lnTo>
                    <a:lnTo>
                      <a:pt x="1353" y="405"/>
                    </a:lnTo>
                    <a:lnTo>
                      <a:pt x="1368" y="404"/>
                    </a:lnTo>
                    <a:lnTo>
                      <a:pt x="1383" y="403"/>
                    </a:lnTo>
                    <a:lnTo>
                      <a:pt x="1397" y="401"/>
                    </a:lnTo>
                    <a:lnTo>
                      <a:pt x="1412" y="396"/>
                    </a:lnTo>
                    <a:lnTo>
                      <a:pt x="1418" y="393"/>
                    </a:lnTo>
                    <a:lnTo>
                      <a:pt x="1423" y="390"/>
                    </a:lnTo>
                    <a:lnTo>
                      <a:pt x="1429" y="386"/>
                    </a:lnTo>
                    <a:lnTo>
                      <a:pt x="1433" y="382"/>
                    </a:lnTo>
                    <a:lnTo>
                      <a:pt x="1439" y="376"/>
                    </a:lnTo>
                    <a:lnTo>
                      <a:pt x="1442" y="370"/>
                    </a:lnTo>
                    <a:lnTo>
                      <a:pt x="1445" y="362"/>
                    </a:lnTo>
                    <a:lnTo>
                      <a:pt x="1447" y="354"/>
                    </a:lnTo>
                    <a:lnTo>
                      <a:pt x="1447" y="354"/>
                    </a:lnTo>
                    <a:lnTo>
                      <a:pt x="1449" y="343"/>
                    </a:lnTo>
                    <a:lnTo>
                      <a:pt x="1449" y="331"/>
                    </a:lnTo>
                    <a:lnTo>
                      <a:pt x="1449" y="319"/>
                    </a:lnTo>
                    <a:lnTo>
                      <a:pt x="1449" y="306"/>
                    </a:lnTo>
                    <a:lnTo>
                      <a:pt x="1447" y="294"/>
                    </a:lnTo>
                    <a:lnTo>
                      <a:pt x="1445" y="280"/>
                    </a:lnTo>
                    <a:lnTo>
                      <a:pt x="1442" y="268"/>
                    </a:lnTo>
                    <a:lnTo>
                      <a:pt x="1438" y="254"/>
                    </a:lnTo>
                    <a:lnTo>
                      <a:pt x="1433" y="242"/>
                    </a:lnTo>
                    <a:lnTo>
                      <a:pt x="1429" y="230"/>
                    </a:lnTo>
                    <a:lnTo>
                      <a:pt x="1424" y="217"/>
                    </a:lnTo>
                    <a:lnTo>
                      <a:pt x="1418" y="206"/>
                    </a:lnTo>
                    <a:lnTo>
                      <a:pt x="1412" y="194"/>
                    </a:lnTo>
                    <a:lnTo>
                      <a:pt x="1404" y="184"/>
                    </a:lnTo>
                    <a:lnTo>
                      <a:pt x="1397" y="175"/>
                    </a:lnTo>
                    <a:lnTo>
                      <a:pt x="1389" y="166"/>
                    </a:lnTo>
                    <a:lnTo>
                      <a:pt x="1389" y="166"/>
                    </a:lnTo>
                    <a:lnTo>
                      <a:pt x="1381" y="158"/>
                    </a:lnTo>
                    <a:lnTo>
                      <a:pt x="1371" y="150"/>
                    </a:lnTo>
                    <a:lnTo>
                      <a:pt x="1354" y="134"/>
                    </a:lnTo>
                    <a:lnTo>
                      <a:pt x="1354" y="134"/>
                    </a:lnTo>
                    <a:lnTo>
                      <a:pt x="1336" y="121"/>
                    </a:lnTo>
                    <a:lnTo>
                      <a:pt x="1320" y="106"/>
                    </a:lnTo>
                    <a:lnTo>
                      <a:pt x="1320" y="106"/>
                    </a:lnTo>
                    <a:lnTo>
                      <a:pt x="1302" y="88"/>
                    </a:lnTo>
                    <a:lnTo>
                      <a:pt x="1282" y="72"/>
                    </a:lnTo>
                    <a:lnTo>
                      <a:pt x="1273" y="65"/>
                    </a:lnTo>
                    <a:lnTo>
                      <a:pt x="1263" y="59"/>
                    </a:lnTo>
                    <a:lnTo>
                      <a:pt x="1253" y="52"/>
                    </a:lnTo>
                    <a:lnTo>
                      <a:pt x="1242" y="47"/>
                    </a:lnTo>
                    <a:lnTo>
                      <a:pt x="1242" y="47"/>
                    </a:lnTo>
                    <a:lnTo>
                      <a:pt x="1227" y="41"/>
                    </a:lnTo>
                    <a:lnTo>
                      <a:pt x="1211" y="37"/>
                    </a:lnTo>
                    <a:lnTo>
                      <a:pt x="1195" y="35"/>
                    </a:lnTo>
                    <a:lnTo>
                      <a:pt x="1177" y="34"/>
                    </a:lnTo>
                    <a:lnTo>
                      <a:pt x="1177" y="34"/>
                    </a:lnTo>
                    <a:lnTo>
                      <a:pt x="1167" y="34"/>
                    </a:lnTo>
                    <a:lnTo>
                      <a:pt x="1157" y="35"/>
                    </a:lnTo>
                    <a:lnTo>
                      <a:pt x="1146" y="37"/>
                    </a:lnTo>
                    <a:lnTo>
                      <a:pt x="1137" y="39"/>
                    </a:lnTo>
                    <a:lnTo>
                      <a:pt x="1128" y="42"/>
                    </a:lnTo>
                    <a:lnTo>
                      <a:pt x="1119" y="45"/>
                    </a:lnTo>
                    <a:lnTo>
                      <a:pt x="1111" y="49"/>
                    </a:lnTo>
                    <a:lnTo>
                      <a:pt x="1103" y="54"/>
                    </a:lnTo>
                    <a:lnTo>
                      <a:pt x="1096" y="60"/>
                    </a:lnTo>
                    <a:lnTo>
                      <a:pt x="1088" y="66"/>
                    </a:lnTo>
                    <a:lnTo>
                      <a:pt x="1082" y="72"/>
                    </a:lnTo>
                    <a:lnTo>
                      <a:pt x="1077" y="79"/>
                    </a:lnTo>
                    <a:lnTo>
                      <a:pt x="1072" y="87"/>
                    </a:lnTo>
                    <a:lnTo>
                      <a:pt x="1068" y="94"/>
                    </a:lnTo>
                    <a:lnTo>
                      <a:pt x="1064" y="102"/>
                    </a:lnTo>
                    <a:lnTo>
                      <a:pt x="1061" y="111"/>
                    </a:lnTo>
                    <a:lnTo>
                      <a:pt x="1061" y="111"/>
                    </a:lnTo>
                    <a:lnTo>
                      <a:pt x="1058" y="123"/>
                    </a:lnTo>
                    <a:lnTo>
                      <a:pt x="1057" y="134"/>
                    </a:lnTo>
                    <a:lnTo>
                      <a:pt x="1055" y="157"/>
                    </a:lnTo>
                    <a:lnTo>
                      <a:pt x="1055" y="157"/>
                    </a:lnTo>
                    <a:lnTo>
                      <a:pt x="1054" y="175"/>
                    </a:lnTo>
                    <a:lnTo>
                      <a:pt x="1053" y="184"/>
                    </a:lnTo>
                    <a:lnTo>
                      <a:pt x="1051" y="192"/>
                    </a:lnTo>
                    <a:lnTo>
                      <a:pt x="1049" y="201"/>
                    </a:lnTo>
                    <a:lnTo>
                      <a:pt x="1045" y="209"/>
                    </a:lnTo>
                    <a:lnTo>
                      <a:pt x="1040" y="216"/>
                    </a:lnTo>
                    <a:lnTo>
                      <a:pt x="1032" y="224"/>
                    </a:lnTo>
                    <a:lnTo>
                      <a:pt x="1032" y="224"/>
                    </a:lnTo>
                    <a:lnTo>
                      <a:pt x="1021" y="235"/>
                    </a:lnTo>
                    <a:lnTo>
                      <a:pt x="1011" y="242"/>
                    </a:lnTo>
                    <a:lnTo>
                      <a:pt x="1004" y="244"/>
                    </a:lnTo>
                    <a:lnTo>
                      <a:pt x="999" y="246"/>
                    </a:lnTo>
                    <a:lnTo>
                      <a:pt x="994" y="247"/>
                    </a:lnTo>
                    <a:lnTo>
                      <a:pt x="989" y="248"/>
                    </a:lnTo>
                    <a:lnTo>
                      <a:pt x="989" y="248"/>
                    </a:lnTo>
                    <a:lnTo>
                      <a:pt x="984" y="247"/>
                    </a:lnTo>
                    <a:lnTo>
                      <a:pt x="978" y="246"/>
                    </a:lnTo>
                    <a:lnTo>
                      <a:pt x="973" y="244"/>
                    </a:lnTo>
                    <a:lnTo>
                      <a:pt x="968" y="242"/>
                    </a:lnTo>
                    <a:lnTo>
                      <a:pt x="964" y="239"/>
                    </a:lnTo>
                    <a:lnTo>
                      <a:pt x="963" y="240"/>
                    </a:lnTo>
                    <a:lnTo>
                      <a:pt x="963" y="240"/>
                    </a:lnTo>
                    <a:lnTo>
                      <a:pt x="959" y="235"/>
                    </a:lnTo>
                    <a:lnTo>
                      <a:pt x="959" y="235"/>
                    </a:lnTo>
                    <a:lnTo>
                      <a:pt x="954" y="231"/>
                    </a:lnTo>
                    <a:lnTo>
                      <a:pt x="954" y="231"/>
                    </a:lnTo>
                    <a:lnTo>
                      <a:pt x="950" y="225"/>
                    </a:lnTo>
                    <a:lnTo>
                      <a:pt x="949" y="224"/>
                    </a:lnTo>
                    <a:lnTo>
                      <a:pt x="939" y="213"/>
                    </a:lnTo>
                    <a:lnTo>
                      <a:pt x="939" y="213"/>
                    </a:lnTo>
                    <a:lnTo>
                      <a:pt x="927" y="199"/>
                    </a:lnTo>
                    <a:lnTo>
                      <a:pt x="914" y="184"/>
                    </a:lnTo>
                    <a:lnTo>
                      <a:pt x="887" y="157"/>
                    </a:lnTo>
                    <a:lnTo>
                      <a:pt x="887" y="157"/>
                    </a:lnTo>
                    <a:lnTo>
                      <a:pt x="875" y="145"/>
                    </a:lnTo>
                    <a:lnTo>
                      <a:pt x="875" y="145"/>
                    </a:lnTo>
                    <a:lnTo>
                      <a:pt x="854" y="124"/>
                    </a:lnTo>
                    <a:lnTo>
                      <a:pt x="854" y="124"/>
                    </a:lnTo>
                    <a:lnTo>
                      <a:pt x="825" y="93"/>
                    </a:lnTo>
                    <a:lnTo>
                      <a:pt x="808" y="78"/>
                    </a:lnTo>
                    <a:lnTo>
                      <a:pt x="792" y="64"/>
                    </a:lnTo>
                    <a:lnTo>
                      <a:pt x="774" y="52"/>
                    </a:lnTo>
                    <a:lnTo>
                      <a:pt x="765" y="47"/>
                    </a:lnTo>
                    <a:lnTo>
                      <a:pt x="756" y="43"/>
                    </a:lnTo>
                    <a:lnTo>
                      <a:pt x="745" y="39"/>
                    </a:lnTo>
                    <a:lnTo>
                      <a:pt x="736" y="37"/>
                    </a:lnTo>
                    <a:lnTo>
                      <a:pt x="726" y="35"/>
                    </a:lnTo>
                    <a:lnTo>
                      <a:pt x="716" y="34"/>
                    </a:lnTo>
                    <a:lnTo>
                      <a:pt x="716" y="34"/>
                    </a:lnTo>
                    <a:lnTo>
                      <a:pt x="708" y="35"/>
                    </a:lnTo>
                    <a:lnTo>
                      <a:pt x="700" y="36"/>
                    </a:lnTo>
                    <a:lnTo>
                      <a:pt x="692" y="38"/>
                    </a:lnTo>
                    <a:lnTo>
                      <a:pt x="684" y="40"/>
                    </a:lnTo>
                    <a:lnTo>
                      <a:pt x="684" y="40"/>
                    </a:lnTo>
                    <a:lnTo>
                      <a:pt x="664" y="48"/>
                    </a:lnTo>
                    <a:lnTo>
                      <a:pt x="646" y="59"/>
                    </a:lnTo>
                    <a:lnTo>
                      <a:pt x="628" y="70"/>
                    </a:lnTo>
                    <a:lnTo>
                      <a:pt x="612" y="82"/>
                    </a:lnTo>
                    <a:lnTo>
                      <a:pt x="597" y="95"/>
                    </a:lnTo>
                    <a:lnTo>
                      <a:pt x="581" y="109"/>
                    </a:lnTo>
                    <a:lnTo>
                      <a:pt x="552" y="138"/>
                    </a:lnTo>
                    <a:lnTo>
                      <a:pt x="552" y="138"/>
                    </a:lnTo>
                    <a:lnTo>
                      <a:pt x="535" y="158"/>
                    </a:lnTo>
                    <a:lnTo>
                      <a:pt x="515" y="177"/>
                    </a:lnTo>
                    <a:lnTo>
                      <a:pt x="515" y="177"/>
                    </a:lnTo>
                    <a:lnTo>
                      <a:pt x="480" y="208"/>
                    </a:lnTo>
                    <a:lnTo>
                      <a:pt x="448" y="235"/>
                    </a:lnTo>
                    <a:lnTo>
                      <a:pt x="447" y="236"/>
                    </a:lnTo>
                    <a:lnTo>
                      <a:pt x="447" y="236"/>
                    </a:lnTo>
                    <a:lnTo>
                      <a:pt x="444" y="247"/>
                    </a:lnTo>
                    <a:lnTo>
                      <a:pt x="444" y="247"/>
                    </a:lnTo>
                    <a:lnTo>
                      <a:pt x="438" y="261"/>
                    </a:lnTo>
                    <a:lnTo>
                      <a:pt x="439" y="259"/>
                    </a:lnTo>
                    <a:lnTo>
                      <a:pt x="448" y="268"/>
                    </a:lnTo>
                    <a:lnTo>
                      <a:pt x="448" y="268"/>
                    </a:lnTo>
                    <a:lnTo>
                      <a:pt x="451" y="265"/>
                    </a:lnTo>
                    <a:lnTo>
                      <a:pt x="455" y="264"/>
                    </a:lnTo>
                    <a:lnTo>
                      <a:pt x="463" y="261"/>
                    </a:lnTo>
                    <a:lnTo>
                      <a:pt x="463" y="261"/>
                    </a:lnTo>
                    <a:lnTo>
                      <a:pt x="470" y="260"/>
                    </a:lnTo>
                    <a:lnTo>
                      <a:pt x="477" y="260"/>
                    </a:lnTo>
                    <a:lnTo>
                      <a:pt x="477" y="260"/>
                    </a:lnTo>
                    <a:lnTo>
                      <a:pt x="489" y="260"/>
                    </a:lnTo>
                    <a:lnTo>
                      <a:pt x="502" y="262"/>
                    </a:lnTo>
                    <a:lnTo>
                      <a:pt x="502" y="262"/>
                    </a:lnTo>
                    <a:lnTo>
                      <a:pt x="514" y="263"/>
                    </a:lnTo>
                    <a:lnTo>
                      <a:pt x="526" y="264"/>
                    </a:lnTo>
                    <a:lnTo>
                      <a:pt x="526" y="264"/>
                    </a:lnTo>
                    <a:lnTo>
                      <a:pt x="541" y="265"/>
                    </a:lnTo>
                    <a:lnTo>
                      <a:pt x="557" y="268"/>
                    </a:lnTo>
                    <a:lnTo>
                      <a:pt x="572" y="273"/>
                    </a:lnTo>
                    <a:lnTo>
                      <a:pt x="588" y="280"/>
                    </a:lnTo>
                    <a:lnTo>
                      <a:pt x="603" y="291"/>
                    </a:lnTo>
                    <a:lnTo>
                      <a:pt x="618" y="301"/>
                    </a:lnTo>
                    <a:lnTo>
                      <a:pt x="632" y="315"/>
                    </a:lnTo>
                    <a:lnTo>
                      <a:pt x="646" y="329"/>
                    </a:lnTo>
                    <a:lnTo>
                      <a:pt x="646" y="329"/>
                    </a:lnTo>
                    <a:lnTo>
                      <a:pt x="658" y="345"/>
                    </a:lnTo>
                    <a:lnTo>
                      <a:pt x="670" y="361"/>
                    </a:lnTo>
                    <a:lnTo>
                      <a:pt x="679" y="378"/>
                    </a:lnTo>
                    <a:lnTo>
                      <a:pt x="687" y="394"/>
                    </a:lnTo>
                    <a:lnTo>
                      <a:pt x="695" y="412"/>
                    </a:lnTo>
                    <a:lnTo>
                      <a:pt x="702" y="431"/>
                    </a:lnTo>
                    <a:lnTo>
                      <a:pt x="706" y="449"/>
                    </a:lnTo>
                    <a:lnTo>
                      <a:pt x="710" y="469"/>
                    </a:lnTo>
                    <a:lnTo>
                      <a:pt x="710" y="469"/>
                    </a:lnTo>
                    <a:lnTo>
                      <a:pt x="711" y="484"/>
                    </a:lnTo>
                    <a:lnTo>
                      <a:pt x="710" y="497"/>
                    </a:lnTo>
                    <a:lnTo>
                      <a:pt x="708" y="508"/>
                    </a:lnTo>
                    <a:lnTo>
                      <a:pt x="704" y="521"/>
                    </a:lnTo>
                    <a:lnTo>
                      <a:pt x="698" y="532"/>
                    </a:lnTo>
                    <a:lnTo>
                      <a:pt x="691" y="543"/>
                    </a:lnTo>
                    <a:lnTo>
                      <a:pt x="676" y="565"/>
                    </a:lnTo>
                    <a:lnTo>
                      <a:pt x="676" y="565"/>
                    </a:lnTo>
                    <a:lnTo>
                      <a:pt x="664" y="581"/>
                    </a:lnTo>
                    <a:lnTo>
                      <a:pt x="664" y="581"/>
                    </a:lnTo>
                    <a:lnTo>
                      <a:pt x="659" y="589"/>
                    </a:lnTo>
                    <a:lnTo>
                      <a:pt x="653" y="597"/>
                    </a:lnTo>
                    <a:lnTo>
                      <a:pt x="646" y="604"/>
                    </a:lnTo>
                    <a:lnTo>
                      <a:pt x="640" y="610"/>
                    </a:lnTo>
                    <a:lnTo>
                      <a:pt x="624" y="621"/>
                    </a:lnTo>
                    <a:lnTo>
                      <a:pt x="608" y="631"/>
                    </a:lnTo>
                    <a:lnTo>
                      <a:pt x="592" y="639"/>
                    </a:lnTo>
                    <a:lnTo>
                      <a:pt x="574" y="645"/>
                    </a:lnTo>
                    <a:lnTo>
                      <a:pt x="538" y="659"/>
                    </a:lnTo>
                    <a:lnTo>
                      <a:pt x="535" y="660"/>
                    </a:lnTo>
                    <a:lnTo>
                      <a:pt x="535" y="660"/>
                    </a:lnTo>
                    <a:lnTo>
                      <a:pt x="521" y="663"/>
                    </a:lnTo>
                    <a:lnTo>
                      <a:pt x="508" y="666"/>
                    </a:lnTo>
                    <a:lnTo>
                      <a:pt x="495" y="668"/>
                    </a:lnTo>
                    <a:lnTo>
                      <a:pt x="482" y="668"/>
                    </a:lnTo>
                    <a:lnTo>
                      <a:pt x="482" y="668"/>
                    </a:lnTo>
                    <a:lnTo>
                      <a:pt x="472" y="668"/>
                    </a:lnTo>
                    <a:lnTo>
                      <a:pt x="461" y="667"/>
                    </a:lnTo>
                    <a:lnTo>
                      <a:pt x="451" y="665"/>
                    </a:lnTo>
                    <a:lnTo>
                      <a:pt x="441" y="663"/>
                    </a:lnTo>
                    <a:lnTo>
                      <a:pt x="430" y="659"/>
                    </a:lnTo>
                    <a:lnTo>
                      <a:pt x="420" y="655"/>
                    </a:lnTo>
                    <a:lnTo>
                      <a:pt x="409" y="649"/>
                    </a:lnTo>
                    <a:lnTo>
                      <a:pt x="398" y="644"/>
                    </a:lnTo>
                    <a:lnTo>
                      <a:pt x="398" y="644"/>
                    </a:lnTo>
                    <a:lnTo>
                      <a:pt x="381" y="634"/>
                    </a:lnTo>
                    <a:lnTo>
                      <a:pt x="367" y="623"/>
                    </a:lnTo>
                    <a:lnTo>
                      <a:pt x="354" y="613"/>
                    </a:lnTo>
                    <a:lnTo>
                      <a:pt x="343" y="602"/>
                    </a:lnTo>
                    <a:lnTo>
                      <a:pt x="334" y="589"/>
                    </a:lnTo>
                    <a:lnTo>
                      <a:pt x="325" y="575"/>
                    </a:lnTo>
                    <a:lnTo>
                      <a:pt x="318" y="559"/>
                    </a:lnTo>
                    <a:lnTo>
                      <a:pt x="312" y="543"/>
                    </a:lnTo>
                    <a:lnTo>
                      <a:pt x="312" y="543"/>
                    </a:lnTo>
                    <a:lnTo>
                      <a:pt x="306" y="521"/>
                    </a:lnTo>
                    <a:lnTo>
                      <a:pt x="300" y="499"/>
                    </a:lnTo>
                    <a:lnTo>
                      <a:pt x="300" y="499"/>
                    </a:lnTo>
                    <a:lnTo>
                      <a:pt x="294" y="478"/>
                    </a:lnTo>
                    <a:lnTo>
                      <a:pt x="288" y="459"/>
                    </a:lnTo>
                    <a:lnTo>
                      <a:pt x="277" y="462"/>
                    </a:lnTo>
                    <a:lnTo>
                      <a:pt x="278" y="457"/>
                    </a:lnTo>
                    <a:lnTo>
                      <a:pt x="282" y="455"/>
                    </a:lnTo>
                    <a:lnTo>
                      <a:pt x="287" y="457"/>
                    </a:lnTo>
                    <a:lnTo>
                      <a:pt x="287" y="457"/>
                    </a:lnTo>
                    <a:lnTo>
                      <a:pt x="283" y="450"/>
                    </a:lnTo>
                    <a:lnTo>
                      <a:pt x="283" y="450"/>
                    </a:lnTo>
                    <a:lnTo>
                      <a:pt x="273" y="433"/>
                    </a:lnTo>
                    <a:lnTo>
                      <a:pt x="265" y="421"/>
                    </a:lnTo>
                    <a:lnTo>
                      <a:pt x="259" y="415"/>
                    </a:lnTo>
                    <a:lnTo>
                      <a:pt x="256" y="414"/>
                    </a:lnTo>
                    <a:lnTo>
                      <a:pt x="254" y="413"/>
                    </a:lnTo>
                    <a:lnTo>
                      <a:pt x="254" y="413"/>
                    </a:lnTo>
                    <a:lnTo>
                      <a:pt x="252" y="414"/>
                    </a:lnTo>
                    <a:lnTo>
                      <a:pt x="249" y="415"/>
                    </a:lnTo>
                    <a:lnTo>
                      <a:pt x="222" y="442"/>
                    </a:lnTo>
                    <a:lnTo>
                      <a:pt x="222" y="442"/>
                    </a:lnTo>
                    <a:lnTo>
                      <a:pt x="218" y="446"/>
                    </a:lnTo>
                    <a:lnTo>
                      <a:pt x="213" y="447"/>
                    </a:lnTo>
                    <a:lnTo>
                      <a:pt x="210" y="447"/>
                    </a:lnTo>
                    <a:lnTo>
                      <a:pt x="208" y="449"/>
                    </a:lnTo>
                    <a:lnTo>
                      <a:pt x="208" y="449"/>
                    </a:lnTo>
                    <a:lnTo>
                      <a:pt x="196" y="461"/>
                    </a:lnTo>
                    <a:lnTo>
                      <a:pt x="182" y="472"/>
                    </a:lnTo>
                    <a:lnTo>
                      <a:pt x="157" y="494"/>
                    </a:lnTo>
                    <a:lnTo>
                      <a:pt x="157" y="494"/>
                    </a:lnTo>
                    <a:lnTo>
                      <a:pt x="136" y="510"/>
                    </a:lnTo>
                    <a:lnTo>
                      <a:pt x="115" y="528"/>
                    </a:lnTo>
                    <a:lnTo>
                      <a:pt x="95" y="548"/>
                    </a:lnTo>
                    <a:lnTo>
                      <a:pt x="86" y="558"/>
                    </a:lnTo>
                    <a:lnTo>
                      <a:pt x="77" y="569"/>
                    </a:lnTo>
                    <a:lnTo>
                      <a:pt x="77" y="569"/>
                    </a:lnTo>
                    <a:lnTo>
                      <a:pt x="68" y="581"/>
                    </a:lnTo>
                    <a:lnTo>
                      <a:pt x="60" y="594"/>
                    </a:lnTo>
                    <a:lnTo>
                      <a:pt x="53" y="609"/>
                    </a:lnTo>
                    <a:lnTo>
                      <a:pt x="48" y="623"/>
                    </a:lnTo>
                    <a:lnTo>
                      <a:pt x="43" y="639"/>
                    </a:lnTo>
                    <a:lnTo>
                      <a:pt x="39" y="655"/>
                    </a:lnTo>
                    <a:lnTo>
                      <a:pt x="36" y="670"/>
                    </a:lnTo>
                    <a:lnTo>
                      <a:pt x="35" y="687"/>
                    </a:lnTo>
                    <a:lnTo>
                      <a:pt x="35" y="702"/>
                    </a:lnTo>
                    <a:lnTo>
                      <a:pt x="36" y="718"/>
                    </a:lnTo>
                    <a:lnTo>
                      <a:pt x="38" y="733"/>
                    </a:lnTo>
                    <a:lnTo>
                      <a:pt x="41" y="748"/>
                    </a:lnTo>
                    <a:lnTo>
                      <a:pt x="47" y="762"/>
                    </a:lnTo>
                    <a:lnTo>
                      <a:pt x="52" y="776"/>
                    </a:lnTo>
                    <a:lnTo>
                      <a:pt x="59" y="789"/>
                    </a:lnTo>
                    <a:lnTo>
                      <a:pt x="66" y="801"/>
                    </a:lnTo>
                    <a:lnTo>
                      <a:pt x="66" y="801"/>
                    </a:lnTo>
                    <a:lnTo>
                      <a:pt x="94" y="837"/>
                    </a:lnTo>
                    <a:lnTo>
                      <a:pt x="124" y="873"/>
                    </a:lnTo>
                    <a:lnTo>
                      <a:pt x="159" y="911"/>
                    </a:lnTo>
                    <a:lnTo>
                      <a:pt x="199" y="952"/>
                    </a:lnTo>
                    <a:lnTo>
                      <a:pt x="199" y="952"/>
                    </a:lnTo>
                    <a:lnTo>
                      <a:pt x="210" y="963"/>
                    </a:lnTo>
                    <a:lnTo>
                      <a:pt x="216" y="969"/>
                    </a:lnTo>
                    <a:lnTo>
                      <a:pt x="218" y="969"/>
                    </a:lnTo>
                    <a:lnTo>
                      <a:pt x="218" y="969"/>
                    </a:lnTo>
                    <a:lnTo>
                      <a:pt x="221" y="970"/>
                    </a:lnTo>
                    <a:lnTo>
                      <a:pt x="224" y="971"/>
                    </a:lnTo>
                    <a:lnTo>
                      <a:pt x="226" y="973"/>
                    </a:lnTo>
                    <a:lnTo>
                      <a:pt x="229" y="975"/>
                    </a:lnTo>
                    <a:lnTo>
                      <a:pt x="229" y="975"/>
                    </a:lnTo>
                    <a:lnTo>
                      <a:pt x="234" y="981"/>
                    </a:lnTo>
                    <a:lnTo>
                      <a:pt x="240" y="985"/>
                    </a:lnTo>
                    <a:lnTo>
                      <a:pt x="246" y="988"/>
                    </a:lnTo>
                    <a:lnTo>
                      <a:pt x="251" y="989"/>
                    </a:lnTo>
                    <a:lnTo>
                      <a:pt x="251" y="989"/>
                    </a:lnTo>
                    <a:lnTo>
                      <a:pt x="254" y="988"/>
                    </a:lnTo>
                    <a:lnTo>
                      <a:pt x="257" y="987"/>
                    </a:lnTo>
                    <a:lnTo>
                      <a:pt x="261" y="985"/>
                    </a:lnTo>
                    <a:lnTo>
                      <a:pt x="265" y="982"/>
                    </a:lnTo>
                    <a:lnTo>
                      <a:pt x="265" y="982"/>
                    </a:lnTo>
                    <a:lnTo>
                      <a:pt x="268" y="977"/>
                    </a:lnTo>
                    <a:lnTo>
                      <a:pt x="272" y="971"/>
                    </a:lnTo>
                    <a:lnTo>
                      <a:pt x="275" y="963"/>
                    </a:lnTo>
                    <a:lnTo>
                      <a:pt x="276" y="956"/>
                    </a:lnTo>
                    <a:lnTo>
                      <a:pt x="278" y="942"/>
                    </a:lnTo>
                    <a:lnTo>
                      <a:pt x="277" y="928"/>
                    </a:lnTo>
                    <a:lnTo>
                      <a:pt x="277" y="928"/>
                    </a:lnTo>
                    <a:lnTo>
                      <a:pt x="275" y="915"/>
                    </a:lnTo>
                    <a:lnTo>
                      <a:pt x="275" y="915"/>
                    </a:lnTo>
                    <a:lnTo>
                      <a:pt x="271" y="882"/>
                    </a:lnTo>
                    <a:lnTo>
                      <a:pt x="270" y="865"/>
                    </a:lnTo>
                    <a:lnTo>
                      <a:pt x="268" y="848"/>
                    </a:lnTo>
                    <a:lnTo>
                      <a:pt x="268" y="848"/>
                    </a:lnTo>
                    <a:lnTo>
                      <a:pt x="270" y="838"/>
                    </a:lnTo>
                    <a:lnTo>
                      <a:pt x="271" y="828"/>
                    </a:lnTo>
                    <a:lnTo>
                      <a:pt x="273" y="818"/>
                    </a:lnTo>
                    <a:lnTo>
                      <a:pt x="275" y="809"/>
                    </a:lnTo>
                    <a:lnTo>
                      <a:pt x="280" y="792"/>
                    </a:lnTo>
                    <a:lnTo>
                      <a:pt x="288" y="777"/>
                    </a:lnTo>
                    <a:lnTo>
                      <a:pt x="297" y="762"/>
                    </a:lnTo>
                    <a:lnTo>
                      <a:pt x="309" y="748"/>
                    </a:lnTo>
                    <a:lnTo>
                      <a:pt x="322" y="735"/>
                    </a:lnTo>
                    <a:lnTo>
                      <a:pt x="337" y="722"/>
                    </a:lnTo>
                    <a:lnTo>
                      <a:pt x="337" y="722"/>
                    </a:lnTo>
                    <a:lnTo>
                      <a:pt x="341" y="719"/>
                    </a:lnTo>
                    <a:lnTo>
                      <a:pt x="346" y="716"/>
                    </a:lnTo>
                    <a:lnTo>
                      <a:pt x="352" y="714"/>
                    </a:lnTo>
                    <a:lnTo>
                      <a:pt x="359" y="712"/>
                    </a:lnTo>
                    <a:lnTo>
                      <a:pt x="373" y="708"/>
                    </a:lnTo>
                    <a:lnTo>
                      <a:pt x="391" y="707"/>
                    </a:lnTo>
                    <a:lnTo>
                      <a:pt x="391" y="707"/>
                    </a:lnTo>
                    <a:lnTo>
                      <a:pt x="402" y="708"/>
                    </a:lnTo>
                    <a:lnTo>
                      <a:pt x="414" y="709"/>
                    </a:lnTo>
                    <a:lnTo>
                      <a:pt x="434" y="713"/>
                    </a:lnTo>
                    <a:lnTo>
                      <a:pt x="453" y="718"/>
                    </a:lnTo>
                    <a:lnTo>
                      <a:pt x="469" y="724"/>
                    </a:lnTo>
                    <a:lnTo>
                      <a:pt x="469" y="724"/>
                    </a:lnTo>
                    <a:lnTo>
                      <a:pt x="495" y="737"/>
                    </a:lnTo>
                    <a:lnTo>
                      <a:pt x="520" y="752"/>
                    </a:lnTo>
                    <a:lnTo>
                      <a:pt x="543" y="767"/>
                    </a:lnTo>
                    <a:lnTo>
                      <a:pt x="564" y="782"/>
                    </a:lnTo>
                    <a:lnTo>
                      <a:pt x="584" y="799"/>
                    </a:lnTo>
                    <a:lnTo>
                      <a:pt x="601" y="815"/>
                    </a:lnTo>
                    <a:lnTo>
                      <a:pt x="617" y="833"/>
                    </a:lnTo>
                    <a:lnTo>
                      <a:pt x="631" y="850"/>
                    </a:lnTo>
                    <a:lnTo>
                      <a:pt x="642" y="865"/>
                    </a:lnTo>
                    <a:lnTo>
                      <a:pt x="642" y="865"/>
                    </a:lnTo>
                    <a:lnTo>
                      <a:pt x="669" y="902"/>
                    </a:lnTo>
                    <a:lnTo>
                      <a:pt x="681" y="922"/>
                    </a:lnTo>
                    <a:lnTo>
                      <a:pt x="693" y="942"/>
                    </a:lnTo>
                    <a:lnTo>
                      <a:pt x="705" y="962"/>
                    </a:lnTo>
                    <a:lnTo>
                      <a:pt x="715" y="983"/>
                    </a:lnTo>
                    <a:lnTo>
                      <a:pt x="723" y="1005"/>
                    </a:lnTo>
                    <a:lnTo>
                      <a:pt x="730" y="1027"/>
                    </a:lnTo>
                    <a:lnTo>
                      <a:pt x="730" y="1027"/>
                    </a:lnTo>
                    <a:lnTo>
                      <a:pt x="733" y="1040"/>
                    </a:lnTo>
                    <a:lnTo>
                      <a:pt x="735" y="1057"/>
                    </a:lnTo>
                    <a:lnTo>
                      <a:pt x="737" y="1076"/>
                    </a:lnTo>
                    <a:lnTo>
                      <a:pt x="737" y="1097"/>
                    </a:lnTo>
                    <a:lnTo>
                      <a:pt x="736" y="1108"/>
                    </a:lnTo>
                    <a:lnTo>
                      <a:pt x="735" y="1118"/>
                    </a:lnTo>
                    <a:lnTo>
                      <a:pt x="733" y="1129"/>
                    </a:lnTo>
                    <a:lnTo>
                      <a:pt x="730" y="1140"/>
                    </a:lnTo>
                    <a:lnTo>
                      <a:pt x="726" y="1149"/>
                    </a:lnTo>
                    <a:lnTo>
                      <a:pt x="720" y="1158"/>
                    </a:lnTo>
                    <a:lnTo>
                      <a:pt x="714" y="1168"/>
                    </a:lnTo>
                    <a:lnTo>
                      <a:pt x="707" y="1176"/>
                    </a:lnTo>
                    <a:lnTo>
                      <a:pt x="707" y="1176"/>
                    </a:lnTo>
                    <a:lnTo>
                      <a:pt x="699" y="1183"/>
                    </a:lnTo>
                    <a:lnTo>
                      <a:pt x="689" y="1189"/>
                    </a:lnTo>
                    <a:lnTo>
                      <a:pt x="681" y="1196"/>
                    </a:lnTo>
                    <a:lnTo>
                      <a:pt x="672" y="1200"/>
                    </a:lnTo>
                    <a:lnTo>
                      <a:pt x="662" y="1203"/>
                    </a:lnTo>
                    <a:lnTo>
                      <a:pt x="653" y="1206"/>
                    </a:lnTo>
                    <a:lnTo>
                      <a:pt x="643" y="1207"/>
                    </a:lnTo>
                    <a:lnTo>
                      <a:pt x="633" y="1208"/>
                    </a:lnTo>
                    <a:lnTo>
                      <a:pt x="633" y="1208"/>
                    </a:lnTo>
                    <a:lnTo>
                      <a:pt x="620" y="1207"/>
                    </a:lnTo>
                    <a:lnTo>
                      <a:pt x="607" y="1205"/>
                    </a:lnTo>
                    <a:lnTo>
                      <a:pt x="593" y="1202"/>
                    </a:lnTo>
                    <a:lnTo>
                      <a:pt x="578" y="1197"/>
                    </a:lnTo>
                    <a:lnTo>
                      <a:pt x="578" y="1197"/>
                    </a:lnTo>
                    <a:lnTo>
                      <a:pt x="568" y="1192"/>
                    </a:lnTo>
                    <a:lnTo>
                      <a:pt x="557" y="1186"/>
                    </a:lnTo>
                    <a:lnTo>
                      <a:pt x="557" y="1186"/>
                    </a:lnTo>
                    <a:lnTo>
                      <a:pt x="540" y="1179"/>
                    </a:lnTo>
                    <a:lnTo>
                      <a:pt x="523" y="1172"/>
                    </a:lnTo>
                    <a:lnTo>
                      <a:pt x="515" y="1169"/>
                    </a:lnTo>
                    <a:lnTo>
                      <a:pt x="507" y="1167"/>
                    </a:lnTo>
                    <a:lnTo>
                      <a:pt x="499" y="1166"/>
                    </a:lnTo>
                    <a:lnTo>
                      <a:pt x="490" y="1165"/>
                    </a:lnTo>
                    <a:lnTo>
                      <a:pt x="490" y="116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594" name="组合 1459"/>
            <p:cNvGrpSpPr/>
            <p:nvPr/>
          </p:nvGrpSpPr>
          <p:grpSpPr>
            <a:xfrm>
              <a:off x="7440633" y="714362"/>
              <a:ext cx="788988" cy="811212"/>
              <a:chOff x="6119813" y="1023938"/>
              <a:chExt cx="788988" cy="811212"/>
            </a:xfrm>
          </p:grpSpPr>
          <p:sp>
            <p:nvSpPr>
              <p:cNvPr id="1595" name="Freeform 1049"/>
              <p:cNvSpPr/>
              <p:nvPr/>
            </p:nvSpPr>
            <p:spPr bwMode="auto">
              <a:xfrm>
                <a:off x="6213475" y="1209675"/>
                <a:ext cx="39688" cy="65088"/>
              </a:xfrm>
              <a:custGeom>
                <a:avLst/>
                <a:gdLst/>
                <a:ahLst/>
                <a:cxnLst>
                  <a:cxn ang="0">
                    <a:pos x="76" y="6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5" y="1"/>
                  </a:cxn>
                  <a:cxn ang="0">
                    <a:pos x="73" y="0"/>
                  </a:cxn>
                  <a:cxn ang="0">
                    <a:pos x="70" y="0"/>
                  </a:cxn>
                  <a:cxn ang="0">
                    <a:pos x="69" y="0"/>
                  </a:cxn>
                  <a:cxn ang="0">
                    <a:pos x="67" y="1"/>
                  </a:cxn>
                  <a:cxn ang="0">
                    <a:pos x="66" y="4"/>
                  </a:cxn>
                  <a:cxn ang="0">
                    <a:pos x="66" y="6"/>
                  </a:cxn>
                  <a:cxn ang="0">
                    <a:pos x="66" y="6"/>
                  </a:cxn>
                  <a:cxn ang="0">
                    <a:pos x="65" y="9"/>
                  </a:cxn>
                  <a:cxn ang="0">
                    <a:pos x="63" y="14"/>
                  </a:cxn>
                  <a:cxn ang="0">
                    <a:pos x="57" y="23"/>
                  </a:cxn>
                  <a:cxn ang="0">
                    <a:pos x="50" y="32"/>
                  </a:cxn>
                  <a:cxn ang="0">
                    <a:pos x="44" y="38"/>
                  </a:cxn>
                  <a:cxn ang="0">
                    <a:pos x="44" y="38"/>
                  </a:cxn>
                  <a:cxn ang="0">
                    <a:pos x="32" y="52"/>
                  </a:cxn>
                  <a:cxn ang="0">
                    <a:pos x="22" y="67"/>
                  </a:cxn>
                  <a:cxn ang="0">
                    <a:pos x="22" y="67"/>
                  </a:cxn>
                  <a:cxn ang="0">
                    <a:pos x="15" y="78"/>
                  </a:cxn>
                  <a:cxn ang="0">
                    <a:pos x="8" y="91"/>
                  </a:cxn>
                  <a:cxn ang="0">
                    <a:pos x="3" y="104"/>
                  </a:cxn>
                  <a:cxn ang="0">
                    <a:pos x="1" y="110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0" y="119"/>
                  </a:cxn>
                  <a:cxn ang="0">
                    <a:pos x="1" y="121"/>
                  </a:cxn>
                  <a:cxn ang="0">
                    <a:pos x="2" y="121"/>
                  </a:cxn>
                  <a:cxn ang="0">
                    <a:pos x="4" y="122"/>
                  </a:cxn>
                  <a:cxn ang="0">
                    <a:pos x="7" y="121"/>
                  </a:cxn>
                  <a:cxn ang="0">
                    <a:pos x="8" y="119"/>
                  </a:cxn>
                  <a:cxn ang="0">
                    <a:pos x="9" y="117"/>
                  </a:cxn>
                  <a:cxn ang="0">
                    <a:pos x="9" y="117"/>
                  </a:cxn>
                  <a:cxn ang="0">
                    <a:pos x="10" y="109"/>
                  </a:cxn>
                  <a:cxn ang="0">
                    <a:pos x="13" y="102"/>
                  </a:cxn>
                  <a:cxn ang="0">
                    <a:pos x="21" y="89"/>
                  </a:cxn>
                  <a:cxn ang="0">
                    <a:pos x="21" y="89"/>
                  </a:cxn>
                  <a:cxn ang="0">
                    <a:pos x="26" y="78"/>
                  </a:cxn>
                  <a:cxn ang="0">
                    <a:pos x="32" y="69"/>
                  </a:cxn>
                  <a:cxn ang="0">
                    <a:pos x="38" y="60"/>
                  </a:cxn>
                  <a:cxn ang="0">
                    <a:pos x="46" y="50"/>
                  </a:cxn>
                  <a:cxn ang="0">
                    <a:pos x="46" y="50"/>
                  </a:cxn>
                  <a:cxn ang="0">
                    <a:pos x="62" y="32"/>
                  </a:cxn>
                  <a:cxn ang="0">
                    <a:pos x="70" y="21"/>
                  </a:cxn>
                  <a:cxn ang="0">
                    <a:pos x="74" y="15"/>
                  </a:cxn>
                  <a:cxn ang="0">
                    <a:pos x="75" y="10"/>
                  </a:cxn>
                  <a:cxn ang="0">
                    <a:pos x="75" y="10"/>
                  </a:cxn>
                  <a:cxn ang="0">
                    <a:pos x="76" y="8"/>
                  </a:cxn>
                  <a:cxn ang="0">
                    <a:pos x="76" y="6"/>
                  </a:cxn>
                </a:cxnLst>
                <a:rect l="0" t="0" r="r" b="b"/>
                <a:pathLst>
                  <a:path w="76" h="122">
                    <a:moveTo>
                      <a:pt x="76" y="6"/>
                    </a:moveTo>
                    <a:lnTo>
                      <a:pt x="76" y="6"/>
                    </a:lnTo>
                    <a:lnTo>
                      <a:pt x="76" y="4"/>
                    </a:lnTo>
                    <a:lnTo>
                      <a:pt x="75" y="1"/>
                    </a:lnTo>
                    <a:lnTo>
                      <a:pt x="73" y="0"/>
                    </a:lnTo>
                    <a:lnTo>
                      <a:pt x="70" y="0"/>
                    </a:lnTo>
                    <a:lnTo>
                      <a:pt x="69" y="0"/>
                    </a:lnTo>
                    <a:lnTo>
                      <a:pt x="67" y="1"/>
                    </a:lnTo>
                    <a:lnTo>
                      <a:pt x="66" y="4"/>
                    </a:lnTo>
                    <a:lnTo>
                      <a:pt x="66" y="6"/>
                    </a:lnTo>
                    <a:lnTo>
                      <a:pt x="66" y="6"/>
                    </a:lnTo>
                    <a:lnTo>
                      <a:pt x="65" y="9"/>
                    </a:lnTo>
                    <a:lnTo>
                      <a:pt x="63" y="14"/>
                    </a:lnTo>
                    <a:lnTo>
                      <a:pt x="57" y="23"/>
                    </a:lnTo>
                    <a:lnTo>
                      <a:pt x="50" y="32"/>
                    </a:lnTo>
                    <a:lnTo>
                      <a:pt x="44" y="38"/>
                    </a:lnTo>
                    <a:lnTo>
                      <a:pt x="44" y="38"/>
                    </a:lnTo>
                    <a:lnTo>
                      <a:pt x="32" y="52"/>
                    </a:lnTo>
                    <a:lnTo>
                      <a:pt x="22" y="67"/>
                    </a:lnTo>
                    <a:lnTo>
                      <a:pt x="22" y="67"/>
                    </a:lnTo>
                    <a:lnTo>
                      <a:pt x="15" y="78"/>
                    </a:lnTo>
                    <a:lnTo>
                      <a:pt x="8" y="91"/>
                    </a:lnTo>
                    <a:lnTo>
                      <a:pt x="3" y="104"/>
                    </a:lnTo>
                    <a:lnTo>
                      <a:pt x="1" y="110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19"/>
                    </a:lnTo>
                    <a:lnTo>
                      <a:pt x="1" y="121"/>
                    </a:lnTo>
                    <a:lnTo>
                      <a:pt x="2" y="121"/>
                    </a:lnTo>
                    <a:lnTo>
                      <a:pt x="4" y="122"/>
                    </a:lnTo>
                    <a:lnTo>
                      <a:pt x="7" y="121"/>
                    </a:lnTo>
                    <a:lnTo>
                      <a:pt x="8" y="119"/>
                    </a:lnTo>
                    <a:lnTo>
                      <a:pt x="9" y="117"/>
                    </a:lnTo>
                    <a:lnTo>
                      <a:pt x="9" y="117"/>
                    </a:lnTo>
                    <a:lnTo>
                      <a:pt x="10" y="109"/>
                    </a:lnTo>
                    <a:lnTo>
                      <a:pt x="13" y="102"/>
                    </a:lnTo>
                    <a:lnTo>
                      <a:pt x="21" y="89"/>
                    </a:lnTo>
                    <a:lnTo>
                      <a:pt x="21" y="89"/>
                    </a:lnTo>
                    <a:lnTo>
                      <a:pt x="26" y="78"/>
                    </a:lnTo>
                    <a:lnTo>
                      <a:pt x="32" y="69"/>
                    </a:lnTo>
                    <a:lnTo>
                      <a:pt x="38" y="60"/>
                    </a:lnTo>
                    <a:lnTo>
                      <a:pt x="46" y="50"/>
                    </a:lnTo>
                    <a:lnTo>
                      <a:pt x="46" y="50"/>
                    </a:lnTo>
                    <a:lnTo>
                      <a:pt x="62" y="32"/>
                    </a:lnTo>
                    <a:lnTo>
                      <a:pt x="70" y="21"/>
                    </a:lnTo>
                    <a:lnTo>
                      <a:pt x="74" y="15"/>
                    </a:lnTo>
                    <a:lnTo>
                      <a:pt x="75" y="10"/>
                    </a:lnTo>
                    <a:lnTo>
                      <a:pt x="75" y="10"/>
                    </a:lnTo>
                    <a:lnTo>
                      <a:pt x="76" y="8"/>
                    </a:lnTo>
                    <a:lnTo>
                      <a:pt x="76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1050"/>
              <p:cNvSpPr/>
              <p:nvPr/>
            </p:nvSpPr>
            <p:spPr bwMode="auto">
              <a:xfrm>
                <a:off x="6227763" y="1220788"/>
                <a:ext cx="55563" cy="85725"/>
              </a:xfrm>
              <a:custGeom>
                <a:avLst/>
                <a:gdLst/>
                <a:ahLst/>
                <a:cxnLst>
                  <a:cxn ang="0">
                    <a:pos x="105" y="5"/>
                  </a:cxn>
                  <a:cxn ang="0">
                    <a:pos x="105" y="4"/>
                  </a:cxn>
                  <a:cxn ang="0">
                    <a:pos x="105" y="4"/>
                  </a:cxn>
                  <a:cxn ang="0">
                    <a:pos x="105" y="4"/>
                  </a:cxn>
                  <a:cxn ang="0">
                    <a:pos x="105" y="4"/>
                  </a:cxn>
                  <a:cxn ang="0">
                    <a:pos x="105" y="3"/>
                  </a:cxn>
                  <a:cxn ang="0">
                    <a:pos x="105" y="3"/>
                  </a:cxn>
                  <a:cxn ang="0">
                    <a:pos x="104" y="1"/>
                  </a:cxn>
                  <a:cxn ang="0">
                    <a:pos x="103" y="0"/>
                  </a:cxn>
                  <a:cxn ang="0">
                    <a:pos x="99" y="0"/>
                  </a:cxn>
                  <a:cxn ang="0">
                    <a:pos x="96" y="1"/>
                  </a:cxn>
                  <a:cxn ang="0">
                    <a:pos x="95" y="2"/>
                  </a:cxn>
                  <a:cxn ang="0">
                    <a:pos x="95" y="4"/>
                  </a:cxn>
                  <a:cxn ang="0">
                    <a:pos x="95" y="10"/>
                  </a:cxn>
                  <a:cxn ang="0">
                    <a:pos x="95" y="10"/>
                  </a:cxn>
                  <a:cxn ang="0">
                    <a:pos x="95" y="10"/>
                  </a:cxn>
                  <a:cxn ang="0">
                    <a:pos x="95" y="10"/>
                  </a:cxn>
                  <a:cxn ang="0">
                    <a:pos x="94" y="15"/>
                  </a:cxn>
                  <a:cxn ang="0">
                    <a:pos x="92" y="19"/>
                  </a:cxn>
                  <a:cxn ang="0">
                    <a:pos x="86" y="28"/>
                  </a:cxn>
                  <a:cxn ang="0">
                    <a:pos x="79" y="38"/>
                  </a:cxn>
                  <a:cxn ang="0">
                    <a:pos x="73" y="44"/>
                  </a:cxn>
                  <a:cxn ang="0">
                    <a:pos x="73" y="44"/>
                  </a:cxn>
                  <a:cxn ang="0">
                    <a:pos x="62" y="56"/>
                  </a:cxn>
                  <a:cxn ang="0">
                    <a:pos x="53" y="70"/>
                  </a:cxn>
                  <a:cxn ang="0">
                    <a:pos x="53" y="70"/>
                  </a:cxn>
                  <a:cxn ang="0">
                    <a:pos x="25" y="113"/>
                  </a:cxn>
                  <a:cxn ang="0">
                    <a:pos x="25" y="113"/>
                  </a:cxn>
                  <a:cxn ang="0">
                    <a:pos x="19" y="124"/>
                  </a:cxn>
                  <a:cxn ang="0">
                    <a:pos x="13" y="134"/>
                  </a:cxn>
                  <a:cxn ang="0">
                    <a:pos x="8" y="143"/>
                  </a:cxn>
                  <a:cxn ang="0">
                    <a:pos x="1" y="154"/>
                  </a:cxn>
                  <a:cxn ang="0">
                    <a:pos x="1" y="154"/>
                  </a:cxn>
                  <a:cxn ang="0">
                    <a:pos x="0" y="155"/>
                  </a:cxn>
                  <a:cxn ang="0">
                    <a:pos x="0" y="157"/>
                  </a:cxn>
                  <a:cxn ang="0">
                    <a:pos x="1" y="159"/>
                  </a:cxn>
                  <a:cxn ang="0">
                    <a:pos x="2" y="160"/>
                  </a:cxn>
                  <a:cxn ang="0">
                    <a:pos x="3" y="161"/>
                  </a:cxn>
                  <a:cxn ang="0">
                    <a:pos x="5" y="162"/>
                  </a:cxn>
                  <a:cxn ang="0">
                    <a:pos x="6" y="161"/>
                  </a:cxn>
                  <a:cxn ang="0">
                    <a:pos x="8" y="160"/>
                  </a:cxn>
                  <a:cxn ang="0">
                    <a:pos x="8" y="160"/>
                  </a:cxn>
                  <a:cxn ang="0">
                    <a:pos x="18" y="148"/>
                  </a:cxn>
                  <a:cxn ang="0">
                    <a:pos x="25" y="135"/>
                  </a:cxn>
                  <a:cxn ang="0">
                    <a:pos x="39" y="108"/>
                  </a:cxn>
                  <a:cxn ang="0">
                    <a:pos x="47" y="95"/>
                  </a:cxn>
                  <a:cxn ang="0">
                    <a:pos x="54" y="81"/>
                  </a:cxn>
                  <a:cxn ang="0">
                    <a:pos x="62" y="69"/>
                  </a:cxn>
                  <a:cxn ang="0">
                    <a:pos x="73" y="57"/>
                  </a:cxn>
                  <a:cxn ang="0">
                    <a:pos x="73" y="57"/>
                  </a:cxn>
                  <a:cxn ang="0">
                    <a:pos x="83" y="47"/>
                  </a:cxn>
                  <a:cxn ang="0">
                    <a:pos x="94" y="34"/>
                  </a:cxn>
                  <a:cxn ang="0">
                    <a:pos x="98" y="27"/>
                  </a:cxn>
                  <a:cxn ang="0">
                    <a:pos x="103" y="20"/>
                  </a:cxn>
                  <a:cxn ang="0">
                    <a:pos x="105" y="13"/>
                  </a:cxn>
                  <a:cxn ang="0">
                    <a:pos x="105" y="5"/>
                  </a:cxn>
                  <a:cxn ang="0">
                    <a:pos x="105" y="5"/>
                  </a:cxn>
                </a:cxnLst>
                <a:rect l="0" t="0" r="r" b="b"/>
                <a:pathLst>
                  <a:path w="105" h="162">
                    <a:moveTo>
                      <a:pt x="105" y="5"/>
                    </a:moveTo>
                    <a:lnTo>
                      <a:pt x="105" y="4"/>
                    </a:lnTo>
                    <a:lnTo>
                      <a:pt x="105" y="4"/>
                    </a:lnTo>
                    <a:lnTo>
                      <a:pt x="105" y="4"/>
                    </a:lnTo>
                    <a:lnTo>
                      <a:pt x="105" y="4"/>
                    </a:lnTo>
                    <a:lnTo>
                      <a:pt x="105" y="3"/>
                    </a:lnTo>
                    <a:lnTo>
                      <a:pt x="105" y="3"/>
                    </a:lnTo>
                    <a:lnTo>
                      <a:pt x="104" y="1"/>
                    </a:lnTo>
                    <a:lnTo>
                      <a:pt x="103" y="0"/>
                    </a:lnTo>
                    <a:lnTo>
                      <a:pt x="99" y="0"/>
                    </a:lnTo>
                    <a:lnTo>
                      <a:pt x="96" y="1"/>
                    </a:lnTo>
                    <a:lnTo>
                      <a:pt x="95" y="2"/>
                    </a:lnTo>
                    <a:lnTo>
                      <a:pt x="95" y="4"/>
                    </a:lnTo>
                    <a:lnTo>
                      <a:pt x="95" y="10"/>
                    </a:lnTo>
                    <a:lnTo>
                      <a:pt x="95" y="10"/>
                    </a:lnTo>
                    <a:lnTo>
                      <a:pt x="95" y="10"/>
                    </a:lnTo>
                    <a:lnTo>
                      <a:pt x="95" y="10"/>
                    </a:lnTo>
                    <a:lnTo>
                      <a:pt x="94" y="15"/>
                    </a:lnTo>
                    <a:lnTo>
                      <a:pt x="92" y="19"/>
                    </a:lnTo>
                    <a:lnTo>
                      <a:pt x="86" y="28"/>
                    </a:lnTo>
                    <a:lnTo>
                      <a:pt x="79" y="38"/>
                    </a:lnTo>
                    <a:lnTo>
                      <a:pt x="73" y="44"/>
                    </a:lnTo>
                    <a:lnTo>
                      <a:pt x="73" y="44"/>
                    </a:lnTo>
                    <a:lnTo>
                      <a:pt x="62" y="56"/>
                    </a:lnTo>
                    <a:lnTo>
                      <a:pt x="53" y="70"/>
                    </a:lnTo>
                    <a:lnTo>
                      <a:pt x="53" y="70"/>
                    </a:lnTo>
                    <a:lnTo>
                      <a:pt x="25" y="113"/>
                    </a:lnTo>
                    <a:lnTo>
                      <a:pt x="25" y="113"/>
                    </a:lnTo>
                    <a:lnTo>
                      <a:pt x="19" y="124"/>
                    </a:lnTo>
                    <a:lnTo>
                      <a:pt x="13" y="134"/>
                    </a:lnTo>
                    <a:lnTo>
                      <a:pt x="8" y="143"/>
                    </a:lnTo>
                    <a:lnTo>
                      <a:pt x="1" y="154"/>
                    </a:lnTo>
                    <a:lnTo>
                      <a:pt x="1" y="154"/>
                    </a:lnTo>
                    <a:lnTo>
                      <a:pt x="0" y="155"/>
                    </a:lnTo>
                    <a:lnTo>
                      <a:pt x="0" y="157"/>
                    </a:lnTo>
                    <a:lnTo>
                      <a:pt x="1" y="159"/>
                    </a:lnTo>
                    <a:lnTo>
                      <a:pt x="2" y="160"/>
                    </a:lnTo>
                    <a:lnTo>
                      <a:pt x="3" y="161"/>
                    </a:lnTo>
                    <a:lnTo>
                      <a:pt x="5" y="162"/>
                    </a:lnTo>
                    <a:lnTo>
                      <a:pt x="6" y="161"/>
                    </a:lnTo>
                    <a:lnTo>
                      <a:pt x="8" y="160"/>
                    </a:lnTo>
                    <a:lnTo>
                      <a:pt x="8" y="160"/>
                    </a:lnTo>
                    <a:lnTo>
                      <a:pt x="18" y="148"/>
                    </a:lnTo>
                    <a:lnTo>
                      <a:pt x="25" y="135"/>
                    </a:lnTo>
                    <a:lnTo>
                      <a:pt x="39" y="108"/>
                    </a:lnTo>
                    <a:lnTo>
                      <a:pt x="47" y="95"/>
                    </a:lnTo>
                    <a:lnTo>
                      <a:pt x="54" y="81"/>
                    </a:lnTo>
                    <a:lnTo>
                      <a:pt x="62" y="69"/>
                    </a:lnTo>
                    <a:lnTo>
                      <a:pt x="73" y="57"/>
                    </a:lnTo>
                    <a:lnTo>
                      <a:pt x="73" y="57"/>
                    </a:lnTo>
                    <a:lnTo>
                      <a:pt x="83" y="47"/>
                    </a:lnTo>
                    <a:lnTo>
                      <a:pt x="94" y="34"/>
                    </a:lnTo>
                    <a:lnTo>
                      <a:pt x="98" y="27"/>
                    </a:lnTo>
                    <a:lnTo>
                      <a:pt x="103" y="20"/>
                    </a:lnTo>
                    <a:lnTo>
                      <a:pt x="105" y="13"/>
                    </a:lnTo>
                    <a:lnTo>
                      <a:pt x="105" y="5"/>
                    </a:lnTo>
                    <a:lnTo>
                      <a:pt x="105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1051"/>
              <p:cNvSpPr/>
              <p:nvPr/>
            </p:nvSpPr>
            <p:spPr bwMode="auto">
              <a:xfrm>
                <a:off x="6227763" y="1250950"/>
                <a:ext cx="66675" cy="88900"/>
              </a:xfrm>
              <a:custGeom>
                <a:avLst/>
                <a:gdLst/>
                <a:ahLst/>
                <a:cxnLst>
                  <a:cxn ang="0">
                    <a:pos x="116" y="1"/>
                  </a:cxn>
                  <a:cxn ang="0">
                    <a:pos x="116" y="1"/>
                  </a:cxn>
                  <a:cxn ang="0">
                    <a:pos x="99" y="16"/>
                  </a:cxn>
                  <a:cxn ang="0">
                    <a:pos x="82" y="29"/>
                  </a:cxn>
                  <a:cxn ang="0">
                    <a:pos x="82" y="29"/>
                  </a:cxn>
                  <a:cxn ang="0">
                    <a:pos x="76" y="38"/>
                  </a:cxn>
                  <a:cxn ang="0">
                    <a:pos x="69" y="47"/>
                  </a:cxn>
                  <a:cxn ang="0">
                    <a:pos x="58" y="67"/>
                  </a:cxn>
                  <a:cxn ang="0">
                    <a:pos x="58" y="67"/>
                  </a:cxn>
                  <a:cxn ang="0">
                    <a:pos x="51" y="78"/>
                  </a:cxn>
                  <a:cxn ang="0">
                    <a:pos x="45" y="89"/>
                  </a:cxn>
                  <a:cxn ang="0">
                    <a:pos x="32" y="113"/>
                  </a:cxn>
                  <a:cxn ang="0">
                    <a:pos x="25" y="125"/>
                  </a:cxn>
                  <a:cxn ang="0">
                    <a:pos x="19" y="137"/>
                  </a:cxn>
                  <a:cxn ang="0">
                    <a:pos x="10" y="147"/>
                  </a:cxn>
                  <a:cxn ang="0">
                    <a:pos x="1" y="158"/>
                  </a:cxn>
                  <a:cxn ang="0">
                    <a:pos x="1" y="158"/>
                  </a:cxn>
                  <a:cxn ang="0">
                    <a:pos x="0" y="160"/>
                  </a:cxn>
                  <a:cxn ang="0">
                    <a:pos x="0" y="162"/>
                  </a:cxn>
                  <a:cxn ang="0">
                    <a:pos x="1" y="163"/>
                  </a:cxn>
                  <a:cxn ang="0">
                    <a:pos x="2" y="165"/>
                  </a:cxn>
                  <a:cxn ang="0">
                    <a:pos x="3" y="166"/>
                  </a:cxn>
                  <a:cxn ang="0">
                    <a:pos x="5" y="166"/>
                  </a:cxn>
                  <a:cxn ang="0">
                    <a:pos x="6" y="166"/>
                  </a:cxn>
                  <a:cxn ang="0">
                    <a:pos x="8" y="165"/>
                  </a:cxn>
                  <a:cxn ang="0">
                    <a:pos x="8" y="165"/>
                  </a:cxn>
                  <a:cxn ang="0">
                    <a:pos x="16" y="157"/>
                  </a:cxn>
                  <a:cxn ang="0">
                    <a:pos x="22" y="148"/>
                  </a:cxn>
                  <a:cxn ang="0">
                    <a:pos x="34" y="130"/>
                  </a:cxn>
                  <a:cxn ang="0">
                    <a:pos x="45" y="111"/>
                  </a:cxn>
                  <a:cxn ang="0">
                    <a:pos x="55" y="91"/>
                  </a:cxn>
                  <a:cxn ang="0">
                    <a:pos x="55" y="91"/>
                  </a:cxn>
                  <a:cxn ang="0">
                    <a:pos x="60" y="81"/>
                  </a:cxn>
                  <a:cxn ang="0">
                    <a:pos x="66" y="71"/>
                  </a:cxn>
                  <a:cxn ang="0">
                    <a:pos x="81" y="50"/>
                  </a:cxn>
                  <a:cxn ang="0">
                    <a:pos x="81" y="50"/>
                  </a:cxn>
                  <a:cxn ang="0">
                    <a:pos x="90" y="38"/>
                  </a:cxn>
                  <a:cxn ang="0">
                    <a:pos x="101" y="27"/>
                  </a:cxn>
                  <a:cxn ang="0">
                    <a:pos x="122" y="7"/>
                  </a:cxn>
                  <a:cxn ang="0">
                    <a:pos x="122" y="7"/>
                  </a:cxn>
                  <a:cxn ang="0">
                    <a:pos x="123" y="6"/>
                  </a:cxn>
                  <a:cxn ang="0">
                    <a:pos x="124" y="4"/>
                  </a:cxn>
                  <a:cxn ang="0">
                    <a:pos x="123" y="2"/>
                  </a:cxn>
                  <a:cxn ang="0">
                    <a:pos x="122" y="1"/>
                  </a:cxn>
                  <a:cxn ang="0">
                    <a:pos x="121" y="0"/>
                  </a:cxn>
                  <a:cxn ang="0">
                    <a:pos x="119" y="0"/>
                  </a:cxn>
                  <a:cxn ang="0">
                    <a:pos x="117" y="0"/>
                  </a:cxn>
                  <a:cxn ang="0">
                    <a:pos x="116" y="1"/>
                  </a:cxn>
                  <a:cxn ang="0">
                    <a:pos x="116" y="1"/>
                  </a:cxn>
                </a:cxnLst>
                <a:rect l="0" t="0" r="r" b="b"/>
                <a:pathLst>
                  <a:path w="124" h="166">
                    <a:moveTo>
                      <a:pt x="116" y="1"/>
                    </a:moveTo>
                    <a:lnTo>
                      <a:pt x="116" y="1"/>
                    </a:lnTo>
                    <a:lnTo>
                      <a:pt x="99" y="16"/>
                    </a:lnTo>
                    <a:lnTo>
                      <a:pt x="82" y="29"/>
                    </a:lnTo>
                    <a:lnTo>
                      <a:pt x="82" y="29"/>
                    </a:lnTo>
                    <a:lnTo>
                      <a:pt x="76" y="38"/>
                    </a:lnTo>
                    <a:lnTo>
                      <a:pt x="69" y="47"/>
                    </a:lnTo>
                    <a:lnTo>
                      <a:pt x="58" y="67"/>
                    </a:lnTo>
                    <a:lnTo>
                      <a:pt x="58" y="67"/>
                    </a:lnTo>
                    <a:lnTo>
                      <a:pt x="51" y="78"/>
                    </a:lnTo>
                    <a:lnTo>
                      <a:pt x="45" y="89"/>
                    </a:lnTo>
                    <a:lnTo>
                      <a:pt x="32" y="113"/>
                    </a:lnTo>
                    <a:lnTo>
                      <a:pt x="25" y="125"/>
                    </a:lnTo>
                    <a:lnTo>
                      <a:pt x="19" y="137"/>
                    </a:lnTo>
                    <a:lnTo>
                      <a:pt x="10" y="147"/>
                    </a:lnTo>
                    <a:lnTo>
                      <a:pt x="1" y="158"/>
                    </a:lnTo>
                    <a:lnTo>
                      <a:pt x="1" y="158"/>
                    </a:lnTo>
                    <a:lnTo>
                      <a:pt x="0" y="160"/>
                    </a:lnTo>
                    <a:lnTo>
                      <a:pt x="0" y="162"/>
                    </a:lnTo>
                    <a:lnTo>
                      <a:pt x="1" y="163"/>
                    </a:lnTo>
                    <a:lnTo>
                      <a:pt x="2" y="165"/>
                    </a:lnTo>
                    <a:lnTo>
                      <a:pt x="3" y="166"/>
                    </a:lnTo>
                    <a:lnTo>
                      <a:pt x="5" y="166"/>
                    </a:lnTo>
                    <a:lnTo>
                      <a:pt x="6" y="166"/>
                    </a:lnTo>
                    <a:lnTo>
                      <a:pt x="8" y="165"/>
                    </a:lnTo>
                    <a:lnTo>
                      <a:pt x="8" y="165"/>
                    </a:lnTo>
                    <a:lnTo>
                      <a:pt x="16" y="157"/>
                    </a:lnTo>
                    <a:lnTo>
                      <a:pt x="22" y="148"/>
                    </a:lnTo>
                    <a:lnTo>
                      <a:pt x="34" y="130"/>
                    </a:lnTo>
                    <a:lnTo>
                      <a:pt x="45" y="111"/>
                    </a:lnTo>
                    <a:lnTo>
                      <a:pt x="55" y="91"/>
                    </a:lnTo>
                    <a:lnTo>
                      <a:pt x="55" y="91"/>
                    </a:lnTo>
                    <a:lnTo>
                      <a:pt x="60" y="81"/>
                    </a:lnTo>
                    <a:lnTo>
                      <a:pt x="66" y="71"/>
                    </a:lnTo>
                    <a:lnTo>
                      <a:pt x="81" y="50"/>
                    </a:lnTo>
                    <a:lnTo>
                      <a:pt x="81" y="50"/>
                    </a:lnTo>
                    <a:lnTo>
                      <a:pt x="90" y="38"/>
                    </a:lnTo>
                    <a:lnTo>
                      <a:pt x="101" y="27"/>
                    </a:lnTo>
                    <a:lnTo>
                      <a:pt x="122" y="7"/>
                    </a:lnTo>
                    <a:lnTo>
                      <a:pt x="122" y="7"/>
                    </a:lnTo>
                    <a:lnTo>
                      <a:pt x="123" y="6"/>
                    </a:lnTo>
                    <a:lnTo>
                      <a:pt x="124" y="4"/>
                    </a:lnTo>
                    <a:lnTo>
                      <a:pt x="123" y="2"/>
                    </a:lnTo>
                    <a:lnTo>
                      <a:pt x="122" y="1"/>
                    </a:lnTo>
                    <a:lnTo>
                      <a:pt x="121" y="0"/>
                    </a:lnTo>
                    <a:lnTo>
                      <a:pt x="119" y="0"/>
                    </a:lnTo>
                    <a:lnTo>
                      <a:pt x="117" y="0"/>
                    </a:lnTo>
                    <a:lnTo>
                      <a:pt x="116" y="1"/>
                    </a:ln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1052"/>
              <p:cNvSpPr/>
              <p:nvPr/>
            </p:nvSpPr>
            <p:spPr bwMode="auto">
              <a:xfrm>
                <a:off x="6218238" y="1208088"/>
                <a:ext cx="57150" cy="68263"/>
              </a:xfrm>
              <a:custGeom>
                <a:avLst/>
                <a:gdLst/>
                <a:ahLst/>
                <a:cxnLst>
                  <a:cxn ang="0">
                    <a:pos x="102" y="1"/>
                  </a:cxn>
                  <a:cxn ang="0">
                    <a:pos x="102" y="1"/>
                  </a:cxn>
                  <a:cxn ang="0">
                    <a:pos x="87" y="14"/>
                  </a:cxn>
                  <a:cxn ang="0">
                    <a:pos x="74" y="27"/>
                  </a:cxn>
                  <a:cxn ang="0">
                    <a:pos x="60" y="43"/>
                  </a:cxn>
                  <a:cxn ang="0">
                    <a:pos x="49" y="58"/>
                  </a:cxn>
                  <a:cxn ang="0">
                    <a:pos x="25" y="89"/>
                  </a:cxn>
                  <a:cxn ang="0">
                    <a:pos x="14" y="106"/>
                  </a:cxn>
                  <a:cxn ang="0">
                    <a:pos x="1" y="122"/>
                  </a:cxn>
                  <a:cxn ang="0">
                    <a:pos x="1" y="122"/>
                  </a:cxn>
                  <a:cxn ang="0">
                    <a:pos x="0" y="123"/>
                  </a:cxn>
                  <a:cxn ang="0">
                    <a:pos x="0" y="125"/>
                  </a:cxn>
                  <a:cxn ang="0">
                    <a:pos x="2" y="128"/>
                  </a:cxn>
                  <a:cxn ang="0">
                    <a:pos x="3" y="129"/>
                  </a:cxn>
                  <a:cxn ang="0">
                    <a:pos x="4" y="130"/>
                  </a:cxn>
                  <a:cxn ang="0">
                    <a:pos x="7" y="129"/>
                  </a:cxn>
                  <a:cxn ang="0">
                    <a:pos x="9" y="128"/>
                  </a:cxn>
                  <a:cxn ang="0">
                    <a:pos x="9" y="128"/>
                  </a:cxn>
                  <a:cxn ang="0">
                    <a:pos x="20" y="113"/>
                  </a:cxn>
                  <a:cxn ang="0">
                    <a:pos x="31" y="97"/>
                  </a:cxn>
                  <a:cxn ang="0">
                    <a:pos x="54" y="66"/>
                  </a:cxn>
                  <a:cxn ang="0">
                    <a:pos x="67" y="50"/>
                  </a:cxn>
                  <a:cxn ang="0">
                    <a:pos x="79" y="36"/>
                  </a:cxn>
                  <a:cxn ang="0">
                    <a:pos x="93" y="22"/>
                  </a:cxn>
                  <a:cxn ang="0">
                    <a:pos x="107" y="10"/>
                  </a:cxn>
                  <a:cxn ang="0">
                    <a:pos x="107" y="10"/>
                  </a:cxn>
                  <a:cxn ang="0">
                    <a:pos x="108" y="9"/>
                  </a:cxn>
                  <a:cxn ang="0">
                    <a:pos x="109" y="7"/>
                  </a:cxn>
                  <a:cxn ang="0">
                    <a:pos x="108" y="2"/>
                  </a:cxn>
                  <a:cxn ang="0">
                    <a:pos x="107" y="1"/>
                  </a:cxn>
                  <a:cxn ang="0">
                    <a:pos x="106" y="0"/>
                  </a:cxn>
                  <a:cxn ang="0">
                    <a:pos x="104" y="0"/>
                  </a:cxn>
                  <a:cxn ang="0">
                    <a:pos x="102" y="1"/>
                  </a:cxn>
                  <a:cxn ang="0">
                    <a:pos x="102" y="1"/>
                  </a:cxn>
                </a:cxnLst>
                <a:rect l="0" t="0" r="r" b="b"/>
                <a:pathLst>
                  <a:path w="109" h="130">
                    <a:moveTo>
                      <a:pt x="102" y="1"/>
                    </a:moveTo>
                    <a:lnTo>
                      <a:pt x="102" y="1"/>
                    </a:lnTo>
                    <a:lnTo>
                      <a:pt x="87" y="14"/>
                    </a:lnTo>
                    <a:lnTo>
                      <a:pt x="74" y="27"/>
                    </a:lnTo>
                    <a:lnTo>
                      <a:pt x="60" y="43"/>
                    </a:lnTo>
                    <a:lnTo>
                      <a:pt x="49" y="58"/>
                    </a:lnTo>
                    <a:lnTo>
                      <a:pt x="25" y="89"/>
                    </a:lnTo>
                    <a:lnTo>
                      <a:pt x="14" y="106"/>
                    </a:lnTo>
                    <a:lnTo>
                      <a:pt x="1" y="122"/>
                    </a:lnTo>
                    <a:lnTo>
                      <a:pt x="1" y="122"/>
                    </a:lnTo>
                    <a:lnTo>
                      <a:pt x="0" y="123"/>
                    </a:lnTo>
                    <a:lnTo>
                      <a:pt x="0" y="125"/>
                    </a:lnTo>
                    <a:lnTo>
                      <a:pt x="2" y="128"/>
                    </a:lnTo>
                    <a:lnTo>
                      <a:pt x="3" y="129"/>
                    </a:lnTo>
                    <a:lnTo>
                      <a:pt x="4" y="130"/>
                    </a:lnTo>
                    <a:lnTo>
                      <a:pt x="7" y="129"/>
                    </a:lnTo>
                    <a:lnTo>
                      <a:pt x="9" y="128"/>
                    </a:lnTo>
                    <a:lnTo>
                      <a:pt x="9" y="128"/>
                    </a:lnTo>
                    <a:lnTo>
                      <a:pt x="20" y="113"/>
                    </a:lnTo>
                    <a:lnTo>
                      <a:pt x="31" y="97"/>
                    </a:lnTo>
                    <a:lnTo>
                      <a:pt x="54" y="66"/>
                    </a:lnTo>
                    <a:lnTo>
                      <a:pt x="67" y="50"/>
                    </a:lnTo>
                    <a:lnTo>
                      <a:pt x="79" y="36"/>
                    </a:lnTo>
                    <a:lnTo>
                      <a:pt x="93" y="22"/>
                    </a:lnTo>
                    <a:lnTo>
                      <a:pt x="107" y="10"/>
                    </a:lnTo>
                    <a:lnTo>
                      <a:pt x="107" y="10"/>
                    </a:lnTo>
                    <a:lnTo>
                      <a:pt x="108" y="9"/>
                    </a:lnTo>
                    <a:lnTo>
                      <a:pt x="109" y="7"/>
                    </a:lnTo>
                    <a:lnTo>
                      <a:pt x="108" y="2"/>
                    </a:lnTo>
                    <a:lnTo>
                      <a:pt x="107" y="1"/>
                    </a:lnTo>
                    <a:lnTo>
                      <a:pt x="106" y="0"/>
                    </a:lnTo>
                    <a:lnTo>
                      <a:pt x="104" y="0"/>
                    </a:lnTo>
                    <a:lnTo>
                      <a:pt x="102" y="1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1053"/>
              <p:cNvSpPr/>
              <p:nvPr/>
            </p:nvSpPr>
            <p:spPr bwMode="auto">
              <a:xfrm>
                <a:off x="6743700" y="1198563"/>
                <a:ext cx="42863" cy="60325"/>
              </a:xfrm>
              <a:custGeom>
                <a:avLst/>
                <a:gdLst/>
                <a:ahLst/>
                <a:cxnLst>
                  <a:cxn ang="0">
                    <a:pos x="72" y="5"/>
                  </a:cxn>
                  <a:cxn ang="0">
                    <a:pos x="72" y="5"/>
                  </a:cxn>
                  <a:cxn ang="0">
                    <a:pos x="71" y="12"/>
                  </a:cxn>
                  <a:cxn ang="0">
                    <a:pos x="68" y="19"/>
                  </a:cxn>
                  <a:cxn ang="0">
                    <a:pos x="65" y="27"/>
                  </a:cxn>
                  <a:cxn ang="0">
                    <a:pos x="60" y="34"/>
                  </a:cxn>
                  <a:cxn ang="0">
                    <a:pos x="51" y="47"/>
                  </a:cxn>
                  <a:cxn ang="0">
                    <a:pos x="41" y="59"/>
                  </a:cxn>
                  <a:cxn ang="0">
                    <a:pos x="41" y="59"/>
                  </a:cxn>
                  <a:cxn ang="0">
                    <a:pos x="20" y="83"/>
                  </a:cxn>
                  <a:cxn ang="0">
                    <a:pos x="11" y="94"/>
                  </a:cxn>
                  <a:cxn ang="0">
                    <a:pos x="1" y="106"/>
                  </a:cxn>
                  <a:cxn ang="0">
                    <a:pos x="1" y="106"/>
                  </a:cxn>
                  <a:cxn ang="0">
                    <a:pos x="0" y="109"/>
                  </a:cxn>
                  <a:cxn ang="0">
                    <a:pos x="0" y="111"/>
                  </a:cxn>
                  <a:cxn ang="0">
                    <a:pos x="1" y="112"/>
                  </a:cxn>
                  <a:cxn ang="0">
                    <a:pos x="2" y="113"/>
                  </a:cxn>
                  <a:cxn ang="0">
                    <a:pos x="5" y="114"/>
                  </a:cxn>
                  <a:cxn ang="0">
                    <a:pos x="8" y="113"/>
                  </a:cxn>
                  <a:cxn ang="0">
                    <a:pos x="10" y="112"/>
                  </a:cxn>
                  <a:cxn ang="0">
                    <a:pos x="10" y="112"/>
                  </a:cxn>
                  <a:cxn ang="0">
                    <a:pos x="19" y="99"/>
                  </a:cxn>
                  <a:cxn ang="0">
                    <a:pos x="29" y="87"/>
                  </a:cxn>
                  <a:cxn ang="0">
                    <a:pos x="52" y="62"/>
                  </a:cxn>
                  <a:cxn ang="0">
                    <a:pos x="63" y="48"/>
                  </a:cxn>
                  <a:cxn ang="0">
                    <a:pos x="72" y="35"/>
                  </a:cxn>
                  <a:cxn ang="0">
                    <a:pos x="76" y="28"/>
                  </a:cxn>
                  <a:cxn ang="0">
                    <a:pos x="78" y="20"/>
                  </a:cxn>
                  <a:cxn ang="0">
                    <a:pos x="80" y="12"/>
                  </a:cxn>
                  <a:cxn ang="0">
                    <a:pos x="81" y="5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1"/>
                  </a:cxn>
                  <a:cxn ang="0">
                    <a:pos x="78" y="1"/>
                  </a:cxn>
                  <a:cxn ang="0">
                    <a:pos x="77" y="0"/>
                  </a:cxn>
                  <a:cxn ang="0">
                    <a:pos x="75" y="1"/>
                  </a:cxn>
                  <a:cxn ang="0">
                    <a:pos x="74" y="1"/>
                  </a:cxn>
                  <a:cxn ang="0">
                    <a:pos x="72" y="3"/>
                  </a:cxn>
                  <a:cxn ang="0">
                    <a:pos x="72" y="5"/>
                  </a:cxn>
                  <a:cxn ang="0">
                    <a:pos x="72" y="5"/>
                  </a:cxn>
                </a:cxnLst>
                <a:rect l="0" t="0" r="r" b="b"/>
                <a:pathLst>
                  <a:path w="81" h="114">
                    <a:moveTo>
                      <a:pt x="72" y="5"/>
                    </a:moveTo>
                    <a:lnTo>
                      <a:pt x="72" y="5"/>
                    </a:lnTo>
                    <a:lnTo>
                      <a:pt x="71" y="12"/>
                    </a:lnTo>
                    <a:lnTo>
                      <a:pt x="68" y="19"/>
                    </a:lnTo>
                    <a:lnTo>
                      <a:pt x="65" y="27"/>
                    </a:lnTo>
                    <a:lnTo>
                      <a:pt x="60" y="34"/>
                    </a:lnTo>
                    <a:lnTo>
                      <a:pt x="51" y="47"/>
                    </a:lnTo>
                    <a:lnTo>
                      <a:pt x="41" y="59"/>
                    </a:lnTo>
                    <a:lnTo>
                      <a:pt x="41" y="59"/>
                    </a:lnTo>
                    <a:lnTo>
                      <a:pt x="20" y="83"/>
                    </a:lnTo>
                    <a:lnTo>
                      <a:pt x="11" y="94"/>
                    </a:lnTo>
                    <a:lnTo>
                      <a:pt x="1" y="106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1"/>
                    </a:lnTo>
                    <a:lnTo>
                      <a:pt x="1" y="112"/>
                    </a:lnTo>
                    <a:lnTo>
                      <a:pt x="2" y="113"/>
                    </a:lnTo>
                    <a:lnTo>
                      <a:pt x="5" y="114"/>
                    </a:lnTo>
                    <a:lnTo>
                      <a:pt x="8" y="113"/>
                    </a:lnTo>
                    <a:lnTo>
                      <a:pt x="10" y="112"/>
                    </a:lnTo>
                    <a:lnTo>
                      <a:pt x="10" y="112"/>
                    </a:lnTo>
                    <a:lnTo>
                      <a:pt x="19" y="99"/>
                    </a:lnTo>
                    <a:lnTo>
                      <a:pt x="29" y="87"/>
                    </a:lnTo>
                    <a:lnTo>
                      <a:pt x="52" y="62"/>
                    </a:lnTo>
                    <a:lnTo>
                      <a:pt x="63" y="48"/>
                    </a:lnTo>
                    <a:lnTo>
                      <a:pt x="72" y="35"/>
                    </a:lnTo>
                    <a:lnTo>
                      <a:pt x="76" y="28"/>
                    </a:lnTo>
                    <a:lnTo>
                      <a:pt x="78" y="20"/>
                    </a:lnTo>
                    <a:lnTo>
                      <a:pt x="80" y="12"/>
                    </a:lnTo>
                    <a:lnTo>
                      <a:pt x="81" y="5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1"/>
                    </a:lnTo>
                    <a:lnTo>
                      <a:pt x="78" y="1"/>
                    </a:lnTo>
                    <a:lnTo>
                      <a:pt x="77" y="0"/>
                    </a:lnTo>
                    <a:lnTo>
                      <a:pt x="75" y="1"/>
                    </a:lnTo>
                    <a:lnTo>
                      <a:pt x="74" y="1"/>
                    </a:lnTo>
                    <a:lnTo>
                      <a:pt x="72" y="3"/>
                    </a:lnTo>
                    <a:lnTo>
                      <a:pt x="72" y="5"/>
                    </a:lnTo>
                    <a:lnTo>
                      <a:pt x="72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0" name="Freeform 1054"/>
              <p:cNvSpPr/>
              <p:nvPr/>
            </p:nvSpPr>
            <p:spPr bwMode="auto">
              <a:xfrm>
                <a:off x="6751638" y="1206500"/>
                <a:ext cx="60325" cy="74613"/>
              </a:xfrm>
              <a:custGeom>
                <a:avLst/>
                <a:gdLst/>
                <a:ahLst/>
                <a:cxnLst>
                  <a:cxn ang="0">
                    <a:pos x="105" y="1"/>
                  </a:cxn>
                  <a:cxn ang="0">
                    <a:pos x="105" y="1"/>
                  </a:cxn>
                  <a:cxn ang="0">
                    <a:pos x="91" y="17"/>
                  </a:cxn>
                  <a:cxn ang="0">
                    <a:pos x="77" y="33"/>
                  </a:cxn>
                  <a:cxn ang="0">
                    <a:pos x="52" y="67"/>
                  </a:cxn>
                  <a:cxn ang="0">
                    <a:pos x="0" y="136"/>
                  </a:cxn>
                  <a:cxn ang="0">
                    <a:pos x="0" y="136"/>
                  </a:cxn>
                  <a:cxn ang="0">
                    <a:pos x="0" y="137"/>
                  </a:cxn>
                  <a:cxn ang="0">
                    <a:pos x="0" y="139"/>
                  </a:cxn>
                  <a:cxn ang="0">
                    <a:pos x="0" y="140"/>
                  </a:cxn>
                  <a:cxn ang="0">
                    <a:pos x="2" y="142"/>
                  </a:cxn>
                  <a:cxn ang="0">
                    <a:pos x="5" y="142"/>
                  </a:cxn>
                  <a:cxn ang="0">
                    <a:pos x="7" y="142"/>
                  </a:cxn>
                  <a:cxn ang="0">
                    <a:pos x="8" y="140"/>
                  </a:cxn>
                  <a:cxn ang="0">
                    <a:pos x="8" y="140"/>
                  </a:cxn>
                  <a:cxn ang="0">
                    <a:pos x="59" y="73"/>
                  </a:cxn>
                  <a:cxn ang="0">
                    <a:pos x="85" y="40"/>
                  </a:cxn>
                  <a:cxn ang="0">
                    <a:pos x="98" y="24"/>
                  </a:cxn>
                  <a:cxn ang="0">
                    <a:pos x="113" y="8"/>
                  </a:cxn>
                  <a:cxn ang="0">
                    <a:pos x="113" y="8"/>
                  </a:cxn>
                  <a:cxn ang="0">
                    <a:pos x="114" y="6"/>
                  </a:cxn>
                  <a:cxn ang="0">
                    <a:pos x="114" y="4"/>
                  </a:cxn>
                  <a:cxn ang="0">
                    <a:pos x="113" y="3"/>
                  </a:cxn>
                  <a:cxn ang="0">
                    <a:pos x="112" y="1"/>
                  </a:cxn>
                  <a:cxn ang="0">
                    <a:pos x="111" y="0"/>
                  </a:cxn>
                  <a:cxn ang="0">
                    <a:pos x="109" y="0"/>
                  </a:cxn>
                  <a:cxn ang="0">
                    <a:pos x="108" y="0"/>
                  </a:cxn>
                  <a:cxn ang="0">
                    <a:pos x="105" y="1"/>
                  </a:cxn>
                  <a:cxn ang="0">
                    <a:pos x="105" y="1"/>
                  </a:cxn>
                </a:cxnLst>
                <a:rect l="0" t="0" r="r" b="b"/>
                <a:pathLst>
                  <a:path w="114" h="142">
                    <a:moveTo>
                      <a:pt x="105" y="1"/>
                    </a:moveTo>
                    <a:lnTo>
                      <a:pt x="105" y="1"/>
                    </a:lnTo>
                    <a:lnTo>
                      <a:pt x="91" y="17"/>
                    </a:lnTo>
                    <a:lnTo>
                      <a:pt x="77" y="33"/>
                    </a:lnTo>
                    <a:lnTo>
                      <a:pt x="52" y="67"/>
                    </a:lnTo>
                    <a:lnTo>
                      <a:pt x="0" y="136"/>
                    </a:lnTo>
                    <a:lnTo>
                      <a:pt x="0" y="136"/>
                    </a:lnTo>
                    <a:lnTo>
                      <a:pt x="0" y="137"/>
                    </a:lnTo>
                    <a:lnTo>
                      <a:pt x="0" y="139"/>
                    </a:lnTo>
                    <a:lnTo>
                      <a:pt x="0" y="140"/>
                    </a:lnTo>
                    <a:lnTo>
                      <a:pt x="2" y="142"/>
                    </a:lnTo>
                    <a:lnTo>
                      <a:pt x="5" y="142"/>
                    </a:lnTo>
                    <a:lnTo>
                      <a:pt x="7" y="142"/>
                    </a:lnTo>
                    <a:lnTo>
                      <a:pt x="8" y="140"/>
                    </a:lnTo>
                    <a:lnTo>
                      <a:pt x="8" y="140"/>
                    </a:lnTo>
                    <a:lnTo>
                      <a:pt x="59" y="73"/>
                    </a:lnTo>
                    <a:lnTo>
                      <a:pt x="85" y="40"/>
                    </a:lnTo>
                    <a:lnTo>
                      <a:pt x="98" y="24"/>
                    </a:lnTo>
                    <a:lnTo>
                      <a:pt x="113" y="8"/>
                    </a:lnTo>
                    <a:lnTo>
                      <a:pt x="113" y="8"/>
                    </a:lnTo>
                    <a:lnTo>
                      <a:pt x="114" y="6"/>
                    </a:lnTo>
                    <a:lnTo>
                      <a:pt x="114" y="4"/>
                    </a:lnTo>
                    <a:lnTo>
                      <a:pt x="113" y="3"/>
                    </a:lnTo>
                    <a:lnTo>
                      <a:pt x="112" y="1"/>
                    </a:lnTo>
                    <a:lnTo>
                      <a:pt x="111" y="0"/>
                    </a:lnTo>
                    <a:lnTo>
                      <a:pt x="109" y="0"/>
                    </a:lnTo>
                    <a:lnTo>
                      <a:pt x="108" y="0"/>
                    </a:lnTo>
                    <a:lnTo>
                      <a:pt x="105" y="1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1" name="Freeform 1055"/>
              <p:cNvSpPr/>
              <p:nvPr/>
            </p:nvSpPr>
            <p:spPr bwMode="auto">
              <a:xfrm>
                <a:off x="6750050" y="1228725"/>
                <a:ext cx="66675" cy="85725"/>
              </a:xfrm>
              <a:custGeom>
                <a:avLst/>
                <a:gdLst/>
                <a:ahLst/>
                <a:cxnLst>
                  <a:cxn ang="0">
                    <a:pos x="120" y="2"/>
                  </a:cxn>
                  <a:cxn ang="0">
                    <a:pos x="120" y="2"/>
                  </a:cxn>
                  <a:cxn ang="0">
                    <a:pos x="103" y="18"/>
                  </a:cxn>
                  <a:cxn ang="0">
                    <a:pos x="88" y="36"/>
                  </a:cxn>
                  <a:cxn ang="0">
                    <a:pos x="72" y="55"/>
                  </a:cxn>
                  <a:cxn ang="0">
                    <a:pos x="58" y="73"/>
                  </a:cxn>
                  <a:cxn ang="0">
                    <a:pos x="58" y="73"/>
                  </a:cxn>
                  <a:cxn ang="0">
                    <a:pos x="42" y="97"/>
                  </a:cxn>
                  <a:cxn ang="0">
                    <a:pos x="35" y="109"/>
                  </a:cxn>
                  <a:cxn ang="0">
                    <a:pos x="25" y="120"/>
                  </a:cxn>
                  <a:cxn ang="0">
                    <a:pos x="25" y="120"/>
                  </a:cxn>
                  <a:cxn ang="0">
                    <a:pos x="12" y="137"/>
                  </a:cxn>
                  <a:cxn ang="0">
                    <a:pos x="1" y="154"/>
                  </a:cxn>
                  <a:cxn ang="0">
                    <a:pos x="1" y="154"/>
                  </a:cxn>
                  <a:cxn ang="0">
                    <a:pos x="0" y="156"/>
                  </a:cxn>
                  <a:cxn ang="0">
                    <a:pos x="0" y="158"/>
                  </a:cxn>
                  <a:cxn ang="0">
                    <a:pos x="1" y="159"/>
                  </a:cxn>
                  <a:cxn ang="0">
                    <a:pos x="3" y="161"/>
                  </a:cxn>
                  <a:cxn ang="0">
                    <a:pos x="4" y="161"/>
                  </a:cxn>
                  <a:cxn ang="0">
                    <a:pos x="6" y="161"/>
                  </a:cxn>
                  <a:cxn ang="0">
                    <a:pos x="7" y="160"/>
                  </a:cxn>
                  <a:cxn ang="0">
                    <a:pos x="9" y="159"/>
                  </a:cxn>
                  <a:cxn ang="0">
                    <a:pos x="9" y="159"/>
                  </a:cxn>
                  <a:cxn ang="0">
                    <a:pos x="15" y="150"/>
                  </a:cxn>
                  <a:cxn ang="0">
                    <a:pos x="21" y="141"/>
                  </a:cxn>
                  <a:cxn ang="0">
                    <a:pos x="35" y="122"/>
                  </a:cxn>
                  <a:cxn ang="0">
                    <a:pos x="49" y="104"/>
                  </a:cxn>
                  <a:cxn ang="0">
                    <a:pos x="56" y="95"/>
                  </a:cxn>
                  <a:cxn ang="0">
                    <a:pos x="62" y="86"/>
                  </a:cxn>
                  <a:cxn ang="0">
                    <a:pos x="62" y="86"/>
                  </a:cxn>
                  <a:cxn ang="0">
                    <a:pos x="69" y="74"/>
                  </a:cxn>
                  <a:cxn ang="0">
                    <a:pos x="76" y="64"/>
                  </a:cxn>
                  <a:cxn ang="0">
                    <a:pos x="92" y="44"/>
                  </a:cxn>
                  <a:cxn ang="0">
                    <a:pos x="109" y="27"/>
                  </a:cxn>
                  <a:cxn ang="0">
                    <a:pos x="127" y="8"/>
                  </a:cxn>
                  <a:cxn ang="0">
                    <a:pos x="127" y="8"/>
                  </a:cxn>
                  <a:cxn ang="0">
                    <a:pos x="128" y="6"/>
                  </a:cxn>
                  <a:cxn ang="0">
                    <a:pos x="128" y="5"/>
                  </a:cxn>
                  <a:cxn ang="0">
                    <a:pos x="128" y="3"/>
                  </a:cxn>
                  <a:cxn ang="0">
                    <a:pos x="127" y="2"/>
                  </a:cxn>
                  <a:cxn ang="0">
                    <a:pos x="125" y="1"/>
                  </a:cxn>
                  <a:cxn ang="0">
                    <a:pos x="124" y="0"/>
                  </a:cxn>
                  <a:cxn ang="0">
                    <a:pos x="122" y="0"/>
                  </a:cxn>
                  <a:cxn ang="0">
                    <a:pos x="120" y="2"/>
                  </a:cxn>
                  <a:cxn ang="0">
                    <a:pos x="120" y="2"/>
                  </a:cxn>
                </a:cxnLst>
                <a:rect l="0" t="0" r="r" b="b"/>
                <a:pathLst>
                  <a:path w="128" h="161">
                    <a:moveTo>
                      <a:pt x="120" y="2"/>
                    </a:moveTo>
                    <a:lnTo>
                      <a:pt x="120" y="2"/>
                    </a:lnTo>
                    <a:lnTo>
                      <a:pt x="103" y="18"/>
                    </a:lnTo>
                    <a:lnTo>
                      <a:pt x="88" y="36"/>
                    </a:lnTo>
                    <a:lnTo>
                      <a:pt x="72" y="55"/>
                    </a:lnTo>
                    <a:lnTo>
                      <a:pt x="58" y="73"/>
                    </a:lnTo>
                    <a:lnTo>
                      <a:pt x="58" y="73"/>
                    </a:lnTo>
                    <a:lnTo>
                      <a:pt x="42" y="97"/>
                    </a:lnTo>
                    <a:lnTo>
                      <a:pt x="35" y="109"/>
                    </a:lnTo>
                    <a:lnTo>
                      <a:pt x="25" y="120"/>
                    </a:lnTo>
                    <a:lnTo>
                      <a:pt x="25" y="120"/>
                    </a:lnTo>
                    <a:lnTo>
                      <a:pt x="12" y="137"/>
                    </a:lnTo>
                    <a:lnTo>
                      <a:pt x="1" y="154"/>
                    </a:lnTo>
                    <a:lnTo>
                      <a:pt x="1" y="154"/>
                    </a:lnTo>
                    <a:lnTo>
                      <a:pt x="0" y="156"/>
                    </a:lnTo>
                    <a:lnTo>
                      <a:pt x="0" y="158"/>
                    </a:lnTo>
                    <a:lnTo>
                      <a:pt x="1" y="159"/>
                    </a:lnTo>
                    <a:lnTo>
                      <a:pt x="3" y="161"/>
                    </a:lnTo>
                    <a:lnTo>
                      <a:pt x="4" y="161"/>
                    </a:lnTo>
                    <a:lnTo>
                      <a:pt x="6" y="161"/>
                    </a:lnTo>
                    <a:lnTo>
                      <a:pt x="7" y="160"/>
                    </a:lnTo>
                    <a:lnTo>
                      <a:pt x="9" y="159"/>
                    </a:lnTo>
                    <a:lnTo>
                      <a:pt x="9" y="159"/>
                    </a:lnTo>
                    <a:lnTo>
                      <a:pt x="15" y="150"/>
                    </a:lnTo>
                    <a:lnTo>
                      <a:pt x="21" y="141"/>
                    </a:lnTo>
                    <a:lnTo>
                      <a:pt x="35" y="122"/>
                    </a:lnTo>
                    <a:lnTo>
                      <a:pt x="49" y="104"/>
                    </a:lnTo>
                    <a:lnTo>
                      <a:pt x="56" y="95"/>
                    </a:lnTo>
                    <a:lnTo>
                      <a:pt x="62" y="86"/>
                    </a:lnTo>
                    <a:lnTo>
                      <a:pt x="62" y="86"/>
                    </a:lnTo>
                    <a:lnTo>
                      <a:pt x="69" y="74"/>
                    </a:lnTo>
                    <a:lnTo>
                      <a:pt x="76" y="64"/>
                    </a:lnTo>
                    <a:lnTo>
                      <a:pt x="92" y="44"/>
                    </a:lnTo>
                    <a:lnTo>
                      <a:pt x="109" y="27"/>
                    </a:lnTo>
                    <a:lnTo>
                      <a:pt x="127" y="8"/>
                    </a:lnTo>
                    <a:lnTo>
                      <a:pt x="127" y="8"/>
                    </a:lnTo>
                    <a:lnTo>
                      <a:pt x="128" y="6"/>
                    </a:lnTo>
                    <a:lnTo>
                      <a:pt x="128" y="5"/>
                    </a:lnTo>
                    <a:lnTo>
                      <a:pt x="128" y="3"/>
                    </a:lnTo>
                    <a:lnTo>
                      <a:pt x="127" y="2"/>
                    </a:lnTo>
                    <a:lnTo>
                      <a:pt x="125" y="1"/>
                    </a:lnTo>
                    <a:lnTo>
                      <a:pt x="124" y="0"/>
                    </a:lnTo>
                    <a:lnTo>
                      <a:pt x="122" y="0"/>
                    </a:lnTo>
                    <a:lnTo>
                      <a:pt x="120" y="2"/>
                    </a:lnTo>
                    <a:lnTo>
                      <a:pt x="120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2" name="Freeform 1056"/>
              <p:cNvSpPr/>
              <p:nvPr/>
            </p:nvSpPr>
            <p:spPr bwMode="auto">
              <a:xfrm>
                <a:off x="6751638" y="1262063"/>
                <a:ext cx="65088" cy="77788"/>
              </a:xfrm>
              <a:custGeom>
                <a:avLst/>
                <a:gdLst/>
                <a:ahLst/>
                <a:cxnLst>
                  <a:cxn ang="0">
                    <a:pos x="115" y="1"/>
                  </a:cxn>
                  <a:cxn ang="0">
                    <a:pos x="115" y="1"/>
                  </a:cxn>
                  <a:cxn ang="0">
                    <a:pos x="99" y="19"/>
                  </a:cxn>
                  <a:cxn ang="0">
                    <a:pos x="84" y="37"/>
                  </a:cxn>
                  <a:cxn ang="0">
                    <a:pos x="53" y="75"/>
                  </a:cxn>
                  <a:cxn ang="0">
                    <a:pos x="53" y="75"/>
                  </a:cxn>
                  <a:cxn ang="0">
                    <a:pos x="26" y="107"/>
                  </a:cxn>
                  <a:cxn ang="0">
                    <a:pos x="12" y="123"/>
                  </a:cxn>
                  <a:cxn ang="0">
                    <a:pos x="0" y="140"/>
                  </a:cxn>
                  <a:cxn ang="0">
                    <a:pos x="0" y="140"/>
                  </a:cxn>
                  <a:cxn ang="0">
                    <a:pos x="0" y="142"/>
                  </a:cxn>
                  <a:cxn ang="0">
                    <a:pos x="0" y="144"/>
                  </a:cxn>
                  <a:cxn ang="0">
                    <a:pos x="1" y="145"/>
                  </a:cxn>
                  <a:cxn ang="0">
                    <a:pos x="2" y="146"/>
                  </a:cxn>
                  <a:cxn ang="0">
                    <a:pos x="5" y="147"/>
                  </a:cxn>
                  <a:cxn ang="0">
                    <a:pos x="7" y="146"/>
                  </a:cxn>
                  <a:cxn ang="0">
                    <a:pos x="8" y="145"/>
                  </a:cxn>
                  <a:cxn ang="0">
                    <a:pos x="8" y="145"/>
                  </a:cxn>
                  <a:cxn ang="0">
                    <a:pos x="22" y="126"/>
                  </a:cxn>
                  <a:cxn ang="0">
                    <a:pos x="36" y="109"/>
                  </a:cxn>
                  <a:cxn ang="0">
                    <a:pos x="65" y="75"/>
                  </a:cxn>
                  <a:cxn ang="0">
                    <a:pos x="65" y="75"/>
                  </a:cxn>
                  <a:cxn ang="0">
                    <a:pos x="93" y="40"/>
                  </a:cxn>
                  <a:cxn ang="0">
                    <a:pos x="107" y="24"/>
                  </a:cxn>
                  <a:cxn ang="0">
                    <a:pos x="122" y="8"/>
                  </a:cxn>
                  <a:cxn ang="0">
                    <a:pos x="122" y="8"/>
                  </a:cxn>
                  <a:cxn ang="0">
                    <a:pos x="123" y="6"/>
                  </a:cxn>
                  <a:cxn ang="0">
                    <a:pos x="123" y="4"/>
                  </a:cxn>
                  <a:cxn ang="0">
                    <a:pos x="123" y="3"/>
                  </a:cxn>
                  <a:cxn ang="0">
                    <a:pos x="122" y="1"/>
                  </a:cxn>
                  <a:cxn ang="0">
                    <a:pos x="120" y="0"/>
                  </a:cxn>
                  <a:cxn ang="0">
                    <a:pos x="119" y="0"/>
                  </a:cxn>
                  <a:cxn ang="0">
                    <a:pos x="117" y="0"/>
                  </a:cxn>
                  <a:cxn ang="0">
                    <a:pos x="115" y="1"/>
                  </a:cxn>
                  <a:cxn ang="0">
                    <a:pos x="115" y="1"/>
                  </a:cxn>
                </a:cxnLst>
                <a:rect l="0" t="0" r="r" b="b"/>
                <a:pathLst>
                  <a:path w="123" h="147">
                    <a:moveTo>
                      <a:pt x="115" y="1"/>
                    </a:moveTo>
                    <a:lnTo>
                      <a:pt x="115" y="1"/>
                    </a:lnTo>
                    <a:lnTo>
                      <a:pt x="99" y="19"/>
                    </a:lnTo>
                    <a:lnTo>
                      <a:pt x="84" y="37"/>
                    </a:lnTo>
                    <a:lnTo>
                      <a:pt x="53" y="75"/>
                    </a:lnTo>
                    <a:lnTo>
                      <a:pt x="53" y="75"/>
                    </a:lnTo>
                    <a:lnTo>
                      <a:pt x="26" y="107"/>
                    </a:lnTo>
                    <a:lnTo>
                      <a:pt x="12" y="123"/>
                    </a:lnTo>
                    <a:lnTo>
                      <a:pt x="0" y="140"/>
                    </a:lnTo>
                    <a:lnTo>
                      <a:pt x="0" y="140"/>
                    </a:lnTo>
                    <a:lnTo>
                      <a:pt x="0" y="142"/>
                    </a:lnTo>
                    <a:lnTo>
                      <a:pt x="0" y="144"/>
                    </a:lnTo>
                    <a:lnTo>
                      <a:pt x="1" y="145"/>
                    </a:lnTo>
                    <a:lnTo>
                      <a:pt x="2" y="146"/>
                    </a:lnTo>
                    <a:lnTo>
                      <a:pt x="5" y="147"/>
                    </a:lnTo>
                    <a:lnTo>
                      <a:pt x="7" y="146"/>
                    </a:lnTo>
                    <a:lnTo>
                      <a:pt x="8" y="145"/>
                    </a:lnTo>
                    <a:lnTo>
                      <a:pt x="8" y="145"/>
                    </a:lnTo>
                    <a:lnTo>
                      <a:pt x="22" y="126"/>
                    </a:lnTo>
                    <a:lnTo>
                      <a:pt x="36" y="109"/>
                    </a:lnTo>
                    <a:lnTo>
                      <a:pt x="65" y="75"/>
                    </a:lnTo>
                    <a:lnTo>
                      <a:pt x="65" y="75"/>
                    </a:lnTo>
                    <a:lnTo>
                      <a:pt x="93" y="40"/>
                    </a:lnTo>
                    <a:lnTo>
                      <a:pt x="107" y="24"/>
                    </a:lnTo>
                    <a:lnTo>
                      <a:pt x="122" y="8"/>
                    </a:lnTo>
                    <a:lnTo>
                      <a:pt x="122" y="8"/>
                    </a:lnTo>
                    <a:lnTo>
                      <a:pt x="123" y="6"/>
                    </a:lnTo>
                    <a:lnTo>
                      <a:pt x="123" y="4"/>
                    </a:lnTo>
                    <a:lnTo>
                      <a:pt x="123" y="3"/>
                    </a:lnTo>
                    <a:lnTo>
                      <a:pt x="122" y="1"/>
                    </a:lnTo>
                    <a:lnTo>
                      <a:pt x="120" y="0"/>
                    </a:lnTo>
                    <a:lnTo>
                      <a:pt x="119" y="0"/>
                    </a:lnTo>
                    <a:lnTo>
                      <a:pt x="117" y="0"/>
                    </a:lnTo>
                    <a:lnTo>
                      <a:pt x="115" y="1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3" name="Freeform 1057"/>
              <p:cNvSpPr/>
              <p:nvPr/>
            </p:nvSpPr>
            <p:spPr bwMode="auto">
              <a:xfrm>
                <a:off x="6777038" y="1298575"/>
                <a:ext cx="34925" cy="38100"/>
              </a:xfrm>
              <a:custGeom>
                <a:avLst/>
                <a:gdLst/>
                <a:ahLst/>
                <a:cxnLst>
                  <a:cxn ang="0">
                    <a:pos x="57" y="2"/>
                  </a:cxn>
                  <a:cxn ang="0">
                    <a:pos x="57" y="2"/>
                  </a:cxn>
                  <a:cxn ang="0">
                    <a:pos x="51" y="11"/>
                  </a:cxn>
                  <a:cxn ang="0">
                    <a:pos x="44" y="18"/>
                  </a:cxn>
                  <a:cxn ang="0">
                    <a:pos x="36" y="25"/>
                  </a:cxn>
                  <a:cxn ang="0">
                    <a:pos x="27" y="33"/>
                  </a:cxn>
                  <a:cxn ang="0">
                    <a:pos x="27" y="33"/>
                  </a:cxn>
                  <a:cxn ang="0">
                    <a:pos x="14" y="48"/>
                  </a:cxn>
                  <a:cxn ang="0">
                    <a:pos x="0" y="65"/>
                  </a:cxn>
                  <a:cxn ang="0">
                    <a:pos x="0" y="65"/>
                  </a:cxn>
                  <a:cxn ang="0">
                    <a:pos x="0" y="66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3" y="71"/>
                  </a:cxn>
                  <a:cxn ang="0">
                    <a:pos x="6" y="71"/>
                  </a:cxn>
                  <a:cxn ang="0">
                    <a:pos x="8" y="71"/>
                  </a:cxn>
                  <a:cxn ang="0">
                    <a:pos x="9" y="69"/>
                  </a:cxn>
                  <a:cxn ang="0">
                    <a:pos x="9" y="69"/>
                  </a:cxn>
                  <a:cxn ang="0">
                    <a:pos x="16" y="59"/>
                  </a:cxn>
                  <a:cxn ang="0">
                    <a:pos x="23" y="51"/>
                  </a:cxn>
                  <a:cxn ang="0">
                    <a:pos x="40" y="35"/>
                  </a:cxn>
                  <a:cxn ang="0">
                    <a:pos x="40" y="35"/>
                  </a:cxn>
                  <a:cxn ang="0">
                    <a:pos x="53" y="21"/>
                  </a:cxn>
                  <a:cxn ang="0">
                    <a:pos x="61" y="15"/>
                  </a:cxn>
                  <a:cxn ang="0">
                    <a:pos x="66" y="8"/>
                  </a:cxn>
                  <a:cxn ang="0">
                    <a:pos x="66" y="8"/>
                  </a:cxn>
                  <a:cxn ang="0">
                    <a:pos x="67" y="6"/>
                  </a:cxn>
                  <a:cxn ang="0">
                    <a:pos x="67" y="4"/>
                  </a:cxn>
                  <a:cxn ang="0">
                    <a:pos x="66" y="2"/>
                  </a:cxn>
                  <a:cxn ang="0">
                    <a:pos x="65" y="0"/>
                  </a:cxn>
                  <a:cxn ang="0">
                    <a:pos x="63" y="0"/>
                  </a:cxn>
                  <a:cxn ang="0">
                    <a:pos x="61" y="0"/>
                  </a:cxn>
                  <a:cxn ang="0">
                    <a:pos x="60" y="1"/>
                  </a:cxn>
                  <a:cxn ang="0">
                    <a:pos x="57" y="2"/>
                  </a:cxn>
                  <a:cxn ang="0">
                    <a:pos x="57" y="2"/>
                  </a:cxn>
                </a:cxnLst>
                <a:rect l="0" t="0" r="r" b="b"/>
                <a:pathLst>
                  <a:path w="67" h="71">
                    <a:moveTo>
                      <a:pt x="57" y="2"/>
                    </a:moveTo>
                    <a:lnTo>
                      <a:pt x="57" y="2"/>
                    </a:lnTo>
                    <a:lnTo>
                      <a:pt x="51" y="11"/>
                    </a:lnTo>
                    <a:lnTo>
                      <a:pt x="44" y="18"/>
                    </a:lnTo>
                    <a:lnTo>
                      <a:pt x="36" y="25"/>
                    </a:lnTo>
                    <a:lnTo>
                      <a:pt x="27" y="33"/>
                    </a:lnTo>
                    <a:lnTo>
                      <a:pt x="27" y="33"/>
                    </a:lnTo>
                    <a:lnTo>
                      <a:pt x="14" y="48"/>
                    </a:lnTo>
                    <a:lnTo>
                      <a:pt x="0" y="65"/>
                    </a:lnTo>
                    <a:lnTo>
                      <a:pt x="0" y="65"/>
                    </a:lnTo>
                    <a:lnTo>
                      <a:pt x="0" y="66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3" y="71"/>
                    </a:lnTo>
                    <a:lnTo>
                      <a:pt x="6" y="71"/>
                    </a:lnTo>
                    <a:lnTo>
                      <a:pt x="8" y="71"/>
                    </a:lnTo>
                    <a:lnTo>
                      <a:pt x="9" y="69"/>
                    </a:lnTo>
                    <a:lnTo>
                      <a:pt x="9" y="69"/>
                    </a:lnTo>
                    <a:lnTo>
                      <a:pt x="16" y="59"/>
                    </a:lnTo>
                    <a:lnTo>
                      <a:pt x="23" y="51"/>
                    </a:lnTo>
                    <a:lnTo>
                      <a:pt x="40" y="35"/>
                    </a:lnTo>
                    <a:lnTo>
                      <a:pt x="40" y="35"/>
                    </a:lnTo>
                    <a:lnTo>
                      <a:pt x="53" y="21"/>
                    </a:lnTo>
                    <a:lnTo>
                      <a:pt x="61" y="15"/>
                    </a:lnTo>
                    <a:lnTo>
                      <a:pt x="66" y="8"/>
                    </a:lnTo>
                    <a:lnTo>
                      <a:pt x="66" y="8"/>
                    </a:lnTo>
                    <a:lnTo>
                      <a:pt x="67" y="6"/>
                    </a:lnTo>
                    <a:lnTo>
                      <a:pt x="67" y="4"/>
                    </a:lnTo>
                    <a:lnTo>
                      <a:pt x="66" y="2"/>
                    </a:lnTo>
                    <a:lnTo>
                      <a:pt x="65" y="0"/>
                    </a:lnTo>
                    <a:lnTo>
                      <a:pt x="63" y="0"/>
                    </a:lnTo>
                    <a:lnTo>
                      <a:pt x="61" y="0"/>
                    </a:lnTo>
                    <a:lnTo>
                      <a:pt x="60" y="1"/>
                    </a:lnTo>
                    <a:lnTo>
                      <a:pt x="57" y="2"/>
                    </a:lnTo>
                    <a:lnTo>
                      <a:pt x="57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4" name="Freeform 1058"/>
              <p:cNvSpPr/>
              <p:nvPr/>
            </p:nvSpPr>
            <p:spPr bwMode="auto">
              <a:xfrm>
                <a:off x="6148388" y="1654175"/>
                <a:ext cx="41275" cy="77788"/>
              </a:xfrm>
              <a:custGeom>
                <a:avLst/>
                <a:gdLst/>
                <a:ahLst/>
                <a:cxnLst>
                  <a:cxn ang="0">
                    <a:pos x="71" y="3"/>
                  </a:cxn>
                  <a:cxn ang="0">
                    <a:pos x="71" y="3"/>
                  </a:cxn>
                  <a:cxn ang="0">
                    <a:pos x="70" y="7"/>
                  </a:cxn>
                  <a:cxn ang="0">
                    <a:pos x="68" y="10"/>
                  </a:cxn>
                  <a:cxn ang="0">
                    <a:pos x="64" y="17"/>
                  </a:cxn>
                  <a:cxn ang="0">
                    <a:pos x="58" y="23"/>
                  </a:cxn>
                  <a:cxn ang="0">
                    <a:pos x="54" y="29"/>
                  </a:cxn>
                  <a:cxn ang="0">
                    <a:pos x="54" y="29"/>
                  </a:cxn>
                  <a:cxn ang="0">
                    <a:pos x="33" y="70"/>
                  </a:cxn>
                  <a:cxn ang="0">
                    <a:pos x="33" y="70"/>
                  </a:cxn>
                  <a:cxn ang="0">
                    <a:pos x="23" y="88"/>
                  </a:cxn>
                  <a:cxn ang="0">
                    <a:pos x="14" y="105"/>
                  </a:cxn>
                  <a:cxn ang="0">
                    <a:pos x="6" y="122"/>
                  </a:cxn>
                  <a:cxn ang="0">
                    <a:pos x="3" y="132"/>
                  </a:cxn>
                  <a:cxn ang="0">
                    <a:pos x="0" y="141"/>
                  </a:cxn>
                  <a:cxn ang="0">
                    <a:pos x="0" y="141"/>
                  </a:cxn>
                  <a:cxn ang="0">
                    <a:pos x="0" y="143"/>
                  </a:cxn>
                  <a:cxn ang="0">
                    <a:pos x="1" y="145"/>
                  </a:cxn>
                  <a:cxn ang="0">
                    <a:pos x="2" y="146"/>
                  </a:cxn>
                  <a:cxn ang="0">
                    <a:pos x="4" y="147"/>
                  </a:cxn>
                  <a:cxn ang="0">
                    <a:pos x="6" y="147"/>
                  </a:cxn>
                  <a:cxn ang="0">
                    <a:pos x="7" y="147"/>
                  </a:cxn>
                  <a:cxn ang="0">
                    <a:pos x="8" y="146"/>
                  </a:cxn>
                  <a:cxn ang="0">
                    <a:pos x="9" y="144"/>
                  </a:cxn>
                  <a:cxn ang="0">
                    <a:pos x="9" y="144"/>
                  </a:cxn>
                  <a:cxn ang="0">
                    <a:pos x="12" y="134"/>
                  </a:cxn>
                  <a:cxn ang="0">
                    <a:pos x="16" y="123"/>
                  </a:cxn>
                  <a:cxn ang="0">
                    <a:pos x="24" y="105"/>
                  </a:cxn>
                  <a:cxn ang="0">
                    <a:pos x="35" y="86"/>
                  </a:cxn>
                  <a:cxn ang="0">
                    <a:pos x="45" y="67"/>
                  </a:cxn>
                  <a:cxn ang="0">
                    <a:pos x="45" y="67"/>
                  </a:cxn>
                  <a:cxn ang="0">
                    <a:pos x="56" y="45"/>
                  </a:cxn>
                  <a:cxn ang="0">
                    <a:pos x="61" y="33"/>
                  </a:cxn>
                  <a:cxn ang="0">
                    <a:pos x="65" y="28"/>
                  </a:cxn>
                  <a:cxn ang="0">
                    <a:pos x="68" y="24"/>
                  </a:cxn>
                  <a:cxn ang="0">
                    <a:pos x="68" y="24"/>
                  </a:cxn>
                  <a:cxn ang="0">
                    <a:pos x="73" y="20"/>
                  </a:cxn>
                  <a:cxn ang="0">
                    <a:pos x="76" y="17"/>
                  </a:cxn>
                  <a:cxn ang="0">
                    <a:pos x="78" y="11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80" y="4"/>
                  </a:cxn>
                  <a:cxn ang="0">
                    <a:pos x="79" y="2"/>
                  </a:cxn>
                  <a:cxn ang="0">
                    <a:pos x="78" y="1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3" y="0"/>
                  </a:cxn>
                  <a:cxn ang="0">
                    <a:pos x="72" y="1"/>
                  </a:cxn>
                  <a:cxn ang="0">
                    <a:pos x="71" y="3"/>
                  </a:cxn>
                  <a:cxn ang="0">
                    <a:pos x="71" y="3"/>
                  </a:cxn>
                </a:cxnLst>
                <a:rect l="0" t="0" r="r" b="b"/>
                <a:pathLst>
                  <a:path w="80" h="147">
                    <a:moveTo>
                      <a:pt x="71" y="3"/>
                    </a:moveTo>
                    <a:lnTo>
                      <a:pt x="71" y="3"/>
                    </a:lnTo>
                    <a:lnTo>
                      <a:pt x="70" y="7"/>
                    </a:lnTo>
                    <a:lnTo>
                      <a:pt x="68" y="10"/>
                    </a:lnTo>
                    <a:lnTo>
                      <a:pt x="64" y="17"/>
                    </a:lnTo>
                    <a:lnTo>
                      <a:pt x="58" y="23"/>
                    </a:lnTo>
                    <a:lnTo>
                      <a:pt x="54" y="29"/>
                    </a:lnTo>
                    <a:lnTo>
                      <a:pt x="54" y="29"/>
                    </a:lnTo>
                    <a:lnTo>
                      <a:pt x="33" y="70"/>
                    </a:lnTo>
                    <a:lnTo>
                      <a:pt x="33" y="70"/>
                    </a:lnTo>
                    <a:lnTo>
                      <a:pt x="23" y="88"/>
                    </a:lnTo>
                    <a:lnTo>
                      <a:pt x="14" y="105"/>
                    </a:lnTo>
                    <a:lnTo>
                      <a:pt x="6" y="122"/>
                    </a:lnTo>
                    <a:lnTo>
                      <a:pt x="3" y="132"/>
                    </a:lnTo>
                    <a:lnTo>
                      <a:pt x="0" y="141"/>
                    </a:lnTo>
                    <a:lnTo>
                      <a:pt x="0" y="141"/>
                    </a:lnTo>
                    <a:lnTo>
                      <a:pt x="0" y="143"/>
                    </a:lnTo>
                    <a:lnTo>
                      <a:pt x="1" y="145"/>
                    </a:lnTo>
                    <a:lnTo>
                      <a:pt x="2" y="146"/>
                    </a:lnTo>
                    <a:lnTo>
                      <a:pt x="4" y="147"/>
                    </a:lnTo>
                    <a:lnTo>
                      <a:pt x="6" y="147"/>
                    </a:lnTo>
                    <a:lnTo>
                      <a:pt x="7" y="147"/>
                    </a:lnTo>
                    <a:lnTo>
                      <a:pt x="8" y="146"/>
                    </a:lnTo>
                    <a:lnTo>
                      <a:pt x="9" y="144"/>
                    </a:lnTo>
                    <a:lnTo>
                      <a:pt x="9" y="144"/>
                    </a:lnTo>
                    <a:lnTo>
                      <a:pt x="12" y="134"/>
                    </a:lnTo>
                    <a:lnTo>
                      <a:pt x="16" y="123"/>
                    </a:lnTo>
                    <a:lnTo>
                      <a:pt x="24" y="105"/>
                    </a:lnTo>
                    <a:lnTo>
                      <a:pt x="35" y="86"/>
                    </a:lnTo>
                    <a:lnTo>
                      <a:pt x="45" y="67"/>
                    </a:lnTo>
                    <a:lnTo>
                      <a:pt x="45" y="67"/>
                    </a:lnTo>
                    <a:lnTo>
                      <a:pt x="56" y="45"/>
                    </a:lnTo>
                    <a:lnTo>
                      <a:pt x="61" y="33"/>
                    </a:lnTo>
                    <a:lnTo>
                      <a:pt x="65" y="28"/>
                    </a:lnTo>
                    <a:lnTo>
                      <a:pt x="68" y="24"/>
                    </a:lnTo>
                    <a:lnTo>
                      <a:pt x="68" y="24"/>
                    </a:lnTo>
                    <a:lnTo>
                      <a:pt x="73" y="20"/>
                    </a:lnTo>
                    <a:lnTo>
                      <a:pt x="76" y="17"/>
                    </a:lnTo>
                    <a:lnTo>
                      <a:pt x="78" y="11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80" y="4"/>
                    </a:lnTo>
                    <a:lnTo>
                      <a:pt x="79" y="2"/>
                    </a:lnTo>
                    <a:lnTo>
                      <a:pt x="78" y="1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3" y="0"/>
                    </a:lnTo>
                    <a:lnTo>
                      <a:pt x="72" y="1"/>
                    </a:lnTo>
                    <a:lnTo>
                      <a:pt x="71" y="3"/>
                    </a:lnTo>
                    <a:lnTo>
                      <a:pt x="71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5" name="Freeform 1059"/>
              <p:cNvSpPr/>
              <p:nvPr/>
            </p:nvSpPr>
            <p:spPr bwMode="auto">
              <a:xfrm>
                <a:off x="6172200" y="1663700"/>
                <a:ext cx="42863" cy="76200"/>
              </a:xfrm>
              <a:custGeom>
                <a:avLst/>
                <a:gdLst/>
                <a:ahLst/>
                <a:cxnLst>
                  <a:cxn ang="0">
                    <a:pos x="73" y="2"/>
                  </a:cxn>
                  <a:cxn ang="0">
                    <a:pos x="73" y="2"/>
                  </a:cxn>
                  <a:cxn ang="0">
                    <a:pos x="60" y="16"/>
                  </a:cxn>
                  <a:cxn ang="0">
                    <a:pos x="50" y="32"/>
                  </a:cxn>
                  <a:cxn ang="0">
                    <a:pos x="41" y="48"/>
                  </a:cxn>
                  <a:cxn ang="0">
                    <a:pos x="32" y="65"/>
                  </a:cxn>
                  <a:cxn ang="0">
                    <a:pos x="17" y="100"/>
                  </a:cxn>
                  <a:cxn ang="0">
                    <a:pos x="1" y="135"/>
                  </a:cxn>
                  <a:cxn ang="0">
                    <a:pos x="1" y="135"/>
                  </a:cxn>
                  <a:cxn ang="0">
                    <a:pos x="0" y="137"/>
                  </a:cxn>
                  <a:cxn ang="0">
                    <a:pos x="1" y="140"/>
                  </a:cxn>
                  <a:cxn ang="0">
                    <a:pos x="1" y="141"/>
                  </a:cxn>
                  <a:cxn ang="0">
                    <a:pos x="3" y="142"/>
                  </a:cxn>
                  <a:cxn ang="0">
                    <a:pos x="4" y="143"/>
                  </a:cxn>
                  <a:cxn ang="0">
                    <a:pos x="7" y="143"/>
                  </a:cxn>
                  <a:cxn ang="0">
                    <a:pos x="8" y="142"/>
                  </a:cxn>
                  <a:cxn ang="0">
                    <a:pos x="10" y="141"/>
                  </a:cxn>
                  <a:cxn ang="0">
                    <a:pos x="10" y="141"/>
                  </a:cxn>
                  <a:cxn ang="0">
                    <a:pos x="17" y="123"/>
                  </a:cxn>
                  <a:cxn ang="0">
                    <a:pos x="24" y="106"/>
                  </a:cxn>
                  <a:cxn ang="0">
                    <a:pos x="40" y="71"/>
                  </a:cxn>
                  <a:cxn ang="0">
                    <a:pos x="48" y="55"/>
                  </a:cxn>
                  <a:cxn ang="0">
                    <a:pos x="57" y="38"/>
                  </a:cxn>
                  <a:cxn ang="0">
                    <a:pos x="68" y="22"/>
                  </a:cxn>
                  <a:cxn ang="0">
                    <a:pos x="80" y="8"/>
                  </a:cxn>
                  <a:cxn ang="0">
                    <a:pos x="80" y="8"/>
                  </a:cxn>
                  <a:cxn ang="0">
                    <a:pos x="81" y="6"/>
                  </a:cxn>
                  <a:cxn ang="0">
                    <a:pos x="81" y="5"/>
                  </a:cxn>
                  <a:cxn ang="0">
                    <a:pos x="81" y="3"/>
                  </a:cxn>
                  <a:cxn ang="0">
                    <a:pos x="80" y="2"/>
                  </a:cxn>
                  <a:cxn ang="0">
                    <a:pos x="78" y="1"/>
                  </a:cxn>
                  <a:cxn ang="0">
                    <a:pos x="77" y="0"/>
                  </a:cxn>
                  <a:cxn ang="0">
                    <a:pos x="75" y="0"/>
                  </a:cxn>
                  <a:cxn ang="0">
                    <a:pos x="73" y="2"/>
                  </a:cxn>
                  <a:cxn ang="0">
                    <a:pos x="73" y="2"/>
                  </a:cxn>
                </a:cxnLst>
                <a:rect l="0" t="0" r="r" b="b"/>
                <a:pathLst>
                  <a:path w="81" h="143">
                    <a:moveTo>
                      <a:pt x="73" y="2"/>
                    </a:moveTo>
                    <a:lnTo>
                      <a:pt x="73" y="2"/>
                    </a:lnTo>
                    <a:lnTo>
                      <a:pt x="60" y="16"/>
                    </a:lnTo>
                    <a:lnTo>
                      <a:pt x="50" y="32"/>
                    </a:lnTo>
                    <a:lnTo>
                      <a:pt x="41" y="48"/>
                    </a:lnTo>
                    <a:lnTo>
                      <a:pt x="32" y="65"/>
                    </a:lnTo>
                    <a:lnTo>
                      <a:pt x="17" y="100"/>
                    </a:lnTo>
                    <a:lnTo>
                      <a:pt x="1" y="135"/>
                    </a:lnTo>
                    <a:lnTo>
                      <a:pt x="1" y="135"/>
                    </a:lnTo>
                    <a:lnTo>
                      <a:pt x="0" y="137"/>
                    </a:lnTo>
                    <a:lnTo>
                      <a:pt x="1" y="140"/>
                    </a:lnTo>
                    <a:lnTo>
                      <a:pt x="1" y="141"/>
                    </a:lnTo>
                    <a:lnTo>
                      <a:pt x="3" y="142"/>
                    </a:lnTo>
                    <a:lnTo>
                      <a:pt x="4" y="143"/>
                    </a:lnTo>
                    <a:lnTo>
                      <a:pt x="7" y="143"/>
                    </a:lnTo>
                    <a:lnTo>
                      <a:pt x="8" y="142"/>
                    </a:lnTo>
                    <a:lnTo>
                      <a:pt x="10" y="141"/>
                    </a:lnTo>
                    <a:lnTo>
                      <a:pt x="10" y="141"/>
                    </a:lnTo>
                    <a:lnTo>
                      <a:pt x="17" y="123"/>
                    </a:lnTo>
                    <a:lnTo>
                      <a:pt x="24" y="106"/>
                    </a:lnTo>
                    <a:lnTo>
                      <a:pt x="40" y="71"/>
                    </a:lnTo>
                    <a:lnTo>
                      <a:pt x="48" y="55"/>
                    </a:lnTo>
                    <a:lnTo>
                      <a:pt x="57" y="38"/>
                    </a:lnTo>
                    <a:lnTo>
                      <a:pt x="68" y="22"/>
                    </a:lnTo>
                    <a:lnTo>
                      <a:pt x="80" y="8"/>
                    </a:lnTo>
                    <a:lnTo>
                      <a:pt x="80" y="8"/>
                    </a:lnTo>
                    <a:lnTo>
                      <a:pt x="81" y="6"/>
                    </a:lnTo>
                    <a:lnTo>
                      <a:pt x="81" y="5"/>
                    </a:lnTo>
                    <a:lnTo>
                      <a:pt x="81" y="3"/>
                    </a:lnTo>
                    <a:lnTo>
                      <a:pt x="80" y="2"/>
                    </a:lnTo>
                    <a:lnTo>
                      <a:pt x="78" y="1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3" y="2"/>
                    </a:lnTo>
                    <a:lnTo>
                      <a:pt x="73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6" name="Freeform 1060"/>
              <p:cNvSpPr/>
              <p:nvPr/>
            </p:nvSpPr>
            <p:spPr bwMode="auto">
              <a:xfrm>
                <a:off x="6196013" y="1663700"/>
                <a:ext cx="52388" cy="77788"/>
              </a:xfrm>
              <a:custGeom>
                <a:avLst/>
                <a:gdLst/>
                <a:ahLst/>
                <a:cxnLst>
                  <a:cxn ang="0">
                    <a:pos x="92" y="2"/>
                  </a:cxn>
                  <a:cxn ang="0">
                    <a:pos x="92" y="2"/>
                  </a:cxn>
                  <a:cxn ang="0">
                    <a:pos x="64" y="34"/>
                  </a:cxn>
                  <a:cxn ang="0">
                    <a:pos x="51" y="51"/>
                  </a:cxn>
                  <a:cxn ang="0">
                    <a:pos x="39" y="69"/>
                  </a:cxn>
                  <a:cxn ang="0">
                    <a:pos x="39" y="69"/>
                  </a:cxn>
                  <a:cxn ang="0">
                    <a:pos x="30" y="86"/>
                  </a:cxn>
                  <a:cxn ang="0">
                    <a:pos x="23" y="103"/>
                  </a:cxn>
                  <a:cxn ang="0">
                    <a:pos x="23" y="103"/>
                  </a:cxn>
                  <a:cxn ang="0">
                    <a:pos x="18" y="111"/>
                  </a:cxn>
                  <a:cxn ang="0">
                    <a:pos x="14" y="119"/>
                  </a:cxn>
                  <a:cxn ang="0">
                    <a:pos x="5" y="133"/>
                  </a:cxn>
                  <a:cxn ang="0">
                    <a:pos x="5" y="133"/>
                  </a:cxn>
                  <a:cxn ang="0">
                    <a:pos x="2" y="134"/>
                  </a:cxn>
                  <a:cxn ang="0">
                    <a:pos x="1" y="136"/>
                  </a:cxn>
                  <a:cxn ang="0">
                    <a:pos x="0" y="137"/>
                  </a:cxn>
                  <a:cxn ang="0">
                    <a:pos x="0" y="143"/>
                  </a:cxn>
                  <a:cxn ang="0">
                    <a:pos x="0" y="143"/>
                  </a:cxn>
                  <a:cxn ang="0">
                    <a:pos x="1" y="146"/>
                  </a:cxn>
                  <a:cxn ang="0">
                    <a:pos x="4" y="147"/>
                  </a:cxn>
                  <a:cxn ang="0">
                    <a:pos x="7" y="147"/>
                  </a:cxn>
                  <a:cxn ang="0">
                    <a:pos x="8" y="147"/>
                  </a:cxn>
                  <a:cxn ang="0">
                    <a:pos x="9" y="145"/>
                  </a:cxn>
                  <a:cxn ang="0">
                    <a:pos x="9" y="145"/>
                  </a:cxn>
                  <a:cxn ang="0">
                    <a:pos x="27" y="113"/>
                  </a:cxn>
                  <a:cxn ang="0">
                    <a:pos x="43" y="80"/>
                  </a:cxn>
                  <a:cxn ang="0">
                    <a:pos x="43" y="80"/>
                  </a:cxn>
                  <a:cxn ang="0">
                    <a:pos x="49" y="70"/>
                  </a:cxn>
                  <a:cxn ang="0">
                    <a:pos x="55" y="61"/>
                  </a:cxn>
                  <a:cxn ang="0">
                    <a:pos x="69" y="43"/>
                  </a:cxn>
                  <a:cxn ang="0">
                    <a:pos x="85" y="26"/>
                  </a:cxn>
                  <a:cxn ang="0">
                    <a:pos x="98" y="8"/>
                  </a:cxn>
                  <a:cxn ang="0">
                    <a:pos x="98" y="8"/>
                  </a:cxn>
                  <a:cxn ang="0">
                    <a:pos x="99" y="6"/>
                  </a:cxn>
                  <a:cxn ang="0">
                    <a:pos x="100" y="5"/>
                  </a:cxn>
                  <a:cxn ang="0">
                    <a:pos x="98" y="1"/>
                  </a:cxn>
                  <a:cxn ang="0">
                    <a:pos x="97" y="0"/>
                  </a:cxn>
                  <a:cxn ang="0">
                    <a:pos x="95" y="0"/>
                  </a:cxn>
                  <a:cxn ang="0">
                    <a:pos x="93" y="0"/>
                  </a:cxn>
                  <a:cxn ang="0">
                    <a:pos x="92" y="2"/>
                  </a:cxn>
                  <a:cxn ang="0">
                    <a:pos x="92" y="2"/>
                  </a:cxn>
                </a:cxnLst>
                <a:rect l="0" t="0" r="r" b="b"/>
                <a:pathLst>
                  <a:path w="100" h="147">
                    <a:moveTo>
                      <a:pt x="92" y="2"/>
                    </a:moveTo>
                    <a:lnTo>
                      <a:pt x="92" y="2"/>
                    </a:lnTo>
                    <a:lnTo>
                      <a:pt x="64" y="34"/>
                    </a:lnTo>
                    <a:lnTo>
                      <a:pt x="51" y="51"/>
                    </a:lnTo>
                    <a:lnTo>
                      <a:pt x="39" y="69"/>
                    </a:lnTo>
                    <a:lnTo>
                      <a:pt x="39" y="69"/>
                    </a:lnTo>
                    <a:lnTo>
                      <a:pt x="30" y="86"/>
                    </a:lnTo>
                    <a:lnTo>
                      <a:pt x="23" y="103"/>
                    </a:lnTo>
                    <a:lnTo>
                      <a:pt x="23" y="103"/>
                    </a:lnTo>
                    <a:lnTo>
                      <a:pt x="18" y="111"/>
                    </a:lnTo>
                    <a:lnTo>
                      <a:pt x="14" y="119"/>
                    </a:lnTo>
                    <a:lnTo>
                      <a:pt x="5" y="133"/>
                    </a:lnTo>
                    <a:lnTo>
                      <a:pt x="5" y="133"/>
                    </a:lnTo>
                    <a:lnTo>
                      <a:pt x="2" y="134"/>
                    </a:lnTo>
                    <a:lnTo>
                      <a:pt x="1" y="136"/>
                    </a:lnTo>
                    <a:lnTo>
                      <a:pt x="0" y="137"/>
                    </a:lnTo>
                    <a:lnTo>
                      <a:pt x="0" y="143"/>
                    </a:lnTo>
                    <a:lnTo>
                      <a:pt x="0" y="143"/>
                    </a:lnTo>
                    <a:lnTo>
                      <a:pt x="1" y="146"/>
                    </a:lnTo>
                    <a:lnTo>
                      <a:pt x="4" y="147"/>
                    </a:lnTo>
                    <a:lnTo>
                      <a:pt x="7" y="147"/>
                    </a:lnTo>
                    <a:lnTo>
                      <a:pt x="8" y="147"/>
                    </a:lnTo>
                    <a:lnTo>
                      <a:pt x="9" y="145"/>
                    </a:lnTo>
                    <a:lnTo>
                      <a:pt x="9" y="145"/>
                    </a:lnTo>
                    <a:lnTo>
                      <a:pt x="27" y="113"/>
                    </a:lnTo>
                    <a:lnTo>
                      <a:pt x="43" y="80"/>
                    </a:lnTo>
                    <a:lnTo>
                      <a:pt x="43" y="80"/>
                    </a:lnTo>
                    <a:lnTo>
                      <a:pt x="49" y="70"/>
                    </a:lnTo>
                    <a:lnTo>
                      <a:pt x="55" y="61"/>
                    </a:lnTo>
                    <a:lnTo>
                      <a:pt x="69" y="43"/>
                    </a:lnTo>
                    <a:lnTo>
                      <a:pt x="85" y="26"/>
                    </a:lnTo>
                    <a:lnTo>
                      <a:pt x="98" y="8"/>
                    </a:lnTo>
                    <a:lnTo>
                      <a:pt x="98" y="8"/>
                    </a:lnTo>
                    <a:lnTo>
                      <a:pt x="99" y="6"/>
                    </a:lnTo>
                    <a:lnTo>
                      <a:pt x="100" y="5"/>
                    </a:lnTo>
                    <a:lnTo>
                      <a:pt x="98" y="1"/>
                    </a:lnTo>
                    <a:lnTo>
                      <a:pt x="97" y="0"/>
                    </a:lnTo>
                    <a:lnTo>
                      <a:pt x="95" y="0"/>
                    </a:lnTo>
                    <a:lnTo>
                      <a:pt x="93" y="0"/>
                    </a:lnTo>
                    <a:lnTo>
                      <a:pt x="92" y="2"/>
                    </a:lnTo>
                    <a:lnTo>
                      <a:pt x="9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7" name="Freeform 1061"/>
              <p:cNvSpPr/>
              <p:nvPr/>
            </p:nvSpPr>
            <p:spPr bwMode="auto">
              <a:xfrm>
                <a:off x="6215063" y="1673225"/>
                <a:ext cx="55563" cy="69850"/>
              </a:xfrm>
              <a:custGeom>
                <a:avLst/>
                <a:gdLst/>
                <a:ahLst/>
                <a:cxnLst>
                  <a:cxn ang="0">
                    <a:pos x="98" y="1"/>
                  </a:cxn>
                  <a:cxn ang="0">
                    <a:pos x="98" y="1"/>
                  </a:cxn>
                  <a:cxn ang="0">
                    <a:pos x="83" y="13"/>
                  </a:cxn>
                  <a:cxn ang="0">
                    <a:pos x="69" y="24"/>
                  </a:cxn>
                  <a:cxn ang="0">
                    <a:pos x="55" y="37"/>
                  </a:cxn>
                  <a:cxn ang="0">
                    <a:pos x="49" y="44"/>
                  </a:cxn>
                  <a:cxn ang="0">
                    <a:pos x="44" y="51"/>
                  </a:cxn>
                  <a:cxn ang="0">
                    <a:pos x="44" y="51"/>
                  </a:cxn>
                  <a:cxn ang="0">
                    <a:pos x="33" y="69"/>
                  </a:cxn>
                  <a:cxn ang="0">
                    <a:pos x="24" y="86"/>
                  </a:cxn>
                  <a:cxn ang="0">
                    <a:pos x="24" y="86"/>
                  </a:cxn>
                  <a:cxn ang="0">
                    <a:pos x="19" y="96"/>
                  </a:cxn>
                  <a:cxn ang="0">
                    <a:pos x="13" y="104"/>
                  </a:cxn>
                  <a:cxn ang="0">
                    <a:pos x="6" y="113"/>
                  </a:cxn>
                  <a:cxn ang="0">
                    <a:pos x="1" y="123"/>
                  </a:cxn>
                  <a:cxn ang="0">
                    <a:pos x="1" y="123"/>
                  </a:cxn>
                  <a:cxn ang="0">
                    <a:pos x="0" y="125"/>
                  </a:cxn>
                  <a:cxn ang="0">
                    <a:pos x="1" y="126"/>
                  </a:cxn>
                  <a:cxn ang="0">
                    <a:pos x="1" y="128"/>
                  </a:cxn>
                  <a:cxn ang="0">
                    <a:pos x="3" y="129"/>
                  </a:cxn>
                  <a:cxn ang="0">
                    <a:pos x="4" y="130"/>
                  </a:cxn>
                  <a:cxn ang="0">
                    <a:pos x="6" y="130"/>
                  </a:cxn>
                  <a:cxn ang="0">
                    <a:pos x="7" y="129"/>
                  </a:cxn>
                  <a:cxn ang="0">
                    <a:pos x="9" y="127"/>
                  </a:cxn>
                  <a:cxn ang="0">
                    <a:pos x="9" y="127"/>
                  </a:cxn>
                  <a:cxn ang="0">
                    <a:pos x="18" y="112"/>
                  </a:cxn>
                  <a:cxn ang="0">
                    <a:pos x="26" y="99"/>
                  </a:cxn>
                  <a:cxn ang="0">
                    <a:pos x="35" y="84"/>
                  </a:cxn>
                  <a:cxn ang="0">
                    <a:pos x="44" y="70"/>
                  </a:cxn>
                  <a:cxn ang="0">
                    <a:pos x="44" y="70"/>
                  </a:cxn>
                  <a:cxn ang="0">
                    <a:pos x="49" y="60"/>
                  </a:cxn>
                  <a:cxn ang="0">
                    <a:pos x="55" y="52"/>
                  </a:cxn>
                  <a:cxn ang="0">
                    <a:pos x="62" y="44"/>
                  </a:cxn>
                  <a:cxn ang="0">
                    <a:pos x="70" y="37"/>
                  </a:cxn>
                  <a:cxn ang="0">
                    <a:pos x="86" y="23"/>
                  </a:cxn>
                  <a:cxn ang="0">
                    <a:pos x="103" y="10"/>
                  </a:cxn>
                  <a:cxn ang="0">
                    <a:pos x="103" y="10"/>
                  </a:cxn>
                  <a:cxn ang="0">
                    <a:pos x="104" y="9"/>
                  </a:cxn>
                  <a:cxn ang="0">
                    <a:pos x="105" y="7"/>
                  </a:cxn>
                  <a:cxn ang="0">
                    <a:pos x="104" y="3"/>
                  </a:cxn>
                  <a:cxn ang="0">
                    <a:pos x="103" y="1"/>
                  </a:cxn>
                  <a:cxn ang="0">
                    <a:pos x="102" y="1"/>
                  </a:cxn>
                  <a:cxn ang="0">
                    <a:pos x="100" y="0"/>
                  </a:cxn>
                  <a:cxn ang="0">
                    <a:pos x="98" y="1"/>
                  </a:cxn>
                  <a:cxn ang="0">
                    <a:pos x="98" y="1"/>
                  </a:cxn>
                </a:cxnLst>
                <a:rect l="0" t="0" r="r" b="b"/>
                <a:pathLst>
                  <a:path w="105" h="130">
                    <a:moveTo>
                      <a:pt x="98" y="1"/>
                    </a:moveTo>
                    <a:lnTo>
                      <a:pt x="98" y="1"/>
                    </a:lnTo>
                    <a:lnTo>
                      <a:pt x="83" y="13"/>
                    </a:lnTo>
                    <a:lnTo>
                      <a:pt x="69" y="24"/>
                    </a:lnTo>
                    <a:lnTo>
                      <a:pt x="55" y="37"/>
                    </a:lnTo>
                    <a:lnTo>
                      <a:pt x="49" y="44"/>
                    </a:lnTo>
                    <a:lnTo>
                      <a:pt x="44" y="51"/>
                    </a:lnTo>
                    <a:lnTo>
                      <a:pt x="44" y="51"/>
                    </a:lnTo>
                    <a:lnTo>
                      <a:pt x="33" y="69"/>
                    </a:lnTo>
                    <a:lnTo>
                      <a:pt x="24" y="86"/>
                    </a:lnTo>
                    <a:lnTo>
                      <a:pt x="24" y="86"/>
                    </a:lnTo>
                    <a:lnTo>
                      <a:pt x="19" y="96"/>
                    </a:lnTo>
                    <a:lnTo>
                      <a:pt x="13" y="104"/>
                    </a:lnTo>
                    <a:lnTo>
                      <a:pt x="6" y="113"/>
                    </a:lnTo>
                    <a:lnTo>
                      <a:pt x="1" y="123"/>
                    </a:lnTo>
                    <a:lnTo>
                      <a:pt x="1" y="123"/>
                    </a:lnTo>
                    <a:lnTo>
                      <a:pt x="0" y="125"/>
                    </a:lnTo>
                    <a:lnTo>
                      <a:pt x="1" y="126"/>
                    </a:lnTo>
                    <a:lnTo>
                      <a:pt x="1" y="128"/>
                    </a:lnTo>
                    <a:lnTo>
                      <a:pt x="3" y="129"/>
                    </a:lnTo>
                    <a:lnTo>
                      <a:pt x="4" y="130"/>
                    </a:lnTo>
                    <a:lnTo>
                      <a:pt x="6" y="130"/>
                    </a:lnTo>
                    <a:lnTo>
                      <a:pt x="7" y="129"/>
                    </a:lnTo>
                    <a:lnTo>
                      <a:pt x="9" y="127"/>
                    </a:lnTo>
                    <a:lnTo>
                      <a:pt x="9" y="127"/>
                    </a:lnTo>
                    <a:lnTo>
                      <a:pt x="18" y="112"/>
                    </a:lnTo>
                    <a:lnTo>
                      <a:pt x="26" y="99"/>
                    </a:lnTo>
                    <a:lnTo>
                      <a:pt x="35" y="84"/>
                    </a:lnTo>
                    <a:lnTo>
                      <a:pt x="44" y="70"/>
                    </a:lnTo>
                    <a:lnTo>
                      <a:pt x="44" y="70"/>
                    </a:lnTo>
                    <a:lnTo>
                      <a:pt x="49" y="60"/>
                    </a:lnTo>
                    <a:lnTo>
                      <a:pt x="55" y="52"/>
                    </a:lnTo>
                    <a:lnTo>
                      <a:pt x="62" y="44"/>
                    </a:lnTo>
                    <a:lnTo>
                      <a:pt x="70" y="37"/>
                    </a:lnTo>
                    <a:lnTo>
                      <a:pt x="86" y="23"/>
                    </a:lnTo>
                    <a:lnTo>
                      <a:pt x="103" y="10"/>
                    </a:lnTo>
                    <a:lnTo>
                      <a:pt x="103" y="10"/>
                    </a:lnTo>
                    <a:lnTo>
                      <a:pt x="104" y="9"/>
                    </a:lnTo>
                    <a:lnTo>
                      <a:pt x="105" y="7"/>
                    </a:lnTo>
                    <a:lnTo>
                      <a:pt x="104" y="3"/>
                    </a:lnTo>
                    <a:lnTo>
                      <a:pt x="103" y="1"/>
                    </a:lnTo>
                    <a:lnTo>
                      <a:pt x="102" y="1"/>
                    </a:lnTo>
                    <a:lnTo>
                      <a:pt x="100" y="0"/>
                    </a:lnTo>
                    <a:lnTo>
                      <a:pt x="98" y="1"/>
                    </a:lnTo>
                    <a:lnTo>
                      <a:pt x="98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8" name="Freeform 1062"/>
              <p:cNvSpPr/>
              <p:nvPr/>
            </p:nvSpPr>
            <p:spPr bwMode="auto">
              <a:xfrm>
                <a:off x="6238875" y="1698625"/>
                <a:ext cx="34925" cy="38100"/>
              </a:xfrm>
              <a:custGeom>
                <a:avLst/>
                <a:gdLst/>
                <a:ahLst/>
                <a:cxnLst>
                  <a:cxn ang="0">
                    <a:pos x="59" y="1"/>
                  </a:cxn>
                  <a:cxn ang="0">
                    <a:pos x="59" y="1"/>
                  </a:cxn>
                  <a:cxn ang="0">
                    <a:pos x="42" y="13"/>
                  </a:cxn>
                  <a:cxn ang="0">
                    <a:pos x="27" y="28"/>
                  </a:cxn>
                  <a:cxn ang="0">
                    <a:pos x="27" y="28"/>
                  </a:cxn>
                  <a:cxn ang="0">
                    <a:pos x="19" y="36"/>
                  </a:cxn>
                  <a:cxn ang="0">
                    <a:pos x="13" y="46"/>
                  </a:cxn>
                  <a:cxn ang="0">
                    <a:pos x="8" y="55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0"/>
                  </a:cxn>
                  <a:cxn ang="0">
                    <a:pos x="2" y="71"/>
                  </a:cxn>
                  <a:cxn ang="0">
                    <a:pos x="4" y="71"/>
                  </a:cxn>
                  <a:cxn ang="0">
                    <a:pos x="6" y="71"/>
                  </a:cxn>
                  <a:cxn ang="0">
                    <a:pos x="7" y="70"/>
                  </a:cxn>
                  <a:cxn ang="0">
                    <a:pos x="7" y="70"/>
                  </a:cxn>
                  <a:cxn ang="0">
                    <a:pos x="13" y="64"/>
                  </a:cxn>
                  <a:cxn ang="0">
                    <a:pos x="17" y="58"/>
                  </a:cxn>
                  <a:cxn ang="0">
                    <a:pos x="27" y="44"/>
                  </a:cxn>
                  <a:cxn ang="0">
                    <a:pos x="27" y="44"/>
                  </a:cxn>
                  <a:cxn ang="0">
                    <a:pos x="35" y="34"/>
                  </a:cxn>
                  <a:cxn ang="0">
                    <a:pos x="43" y="25"/>
                  </a:cxn>
                  <a:cxn ang="0">
                    <a:pos x="54" y="17"/>
                  </a:cxn>
                  <a:cxn ang="0">
                    <a:pos x="63" y="9"/>
                  </a:cxn>
                  <a:cxn ang="0">
                    <a:pos x="63" y="9"/>
                  </a:cxn>
                  <a:cxn ang="0">
                    <a:pos x="65" y="8"/>
                  </a:cxn>
                  <a:cxn ang="0">
                    <a:pos x="65" y="6"/>
                  </a:cxn>
                  <a:cxn ang="0">
                    <a:pos x="65" y="4"/>
                  </a:cxn>
                  <a:cxn ang="0">
                    <a:pos x="65" y="3"/>
                  </a:cxn>
                  <a:cxn ang="0">
                    <a:pos x="64" y="1"/>
                  </a:cxn>
                  <a:cxn ang="0">
                    <a:pos x="62" y="1"/>
                  </a:cxn>
                  <a:cxn ang="0">
                    <a:pos x="61" y="0"/>
                  </a:cxn>
                  <a:cxn ang="0">
                    <a:pos x="59" y="1"/>
                  </a:cxn>
                  <a:cxn ang="0">
                    <a:pos x="59" y="1"/>
                  </a:cxn>
                </a:cxnLst>
                <a:rect l="0" t="0" r="r" b="b"/>
                <a:pathLst>
                  <a:path w="65" h="71">
                    <a:moveTo>
                      <a:pt x="59" y="1"/>
                    </a:moveTo>
                    <a:lnTo>
                      <a:pt x="59" y="1"/>
                    </a:lnTo>
                    <a:lnTo>
                      <a:pt x="42" y="13"/>
                    </a:lnTo>
                    <a:lnTo>
                      <a:pt x="27" y="28"/>
                    </a:lnTo>
                    <a:lnTo>
                      <a:pt x="27" y="28"/>
                    </a:lnTo>
                    <a:lnTo>
                      <a:pt x="19" y="36"/>
                    </a:lnTo>
                    <a:lnTo>
                      <a:pt x="13" y="46"/>
                    </a:lnTo>
                    <a:lnTo>
                      <a:pt x="8" y="55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0"/>
                    </a:lnTo>
                    <a:lnTo>
                      <a:pt x="2" y="71"/>
                    </a:lnTo>
                    <a:lnTo>
                      <a:pt x="4" y="71"/>
                    </a:lnTo>
                    <a:lnTo>
                      <a:pt x="6" y="71"/>
                    </a:lnTo>
                    <a:lnTo>
                      <a:pt x="7" y="70"/>
                    </a:lnTo>
                    <a:lnTo>
                      <a:pt x="7" y="70"/>
                    </a:lnTo>
                    <a:lnTo>
                      <a:pt x="13" y="64"/>
                    </a:lnTo>
                    <a:lnTo>
                      <a:pt x="17" y="58"/>
                    </a:lnTo>
                    <a:lnTo>
                      <a:pt x="27" y="44"/>
                    </a:lnTo>
                    <a:lnTo>
                      <a:pt x="27" y="44"/>
                    </a:lnTo>
                    <a:lnTo>
                      <a:pt x="35" y="34"/>
                    </a:lnTo>
                    <a:lnTo>
                      <a:pt x="43" y="25"/>
                    </a:lnTo>
                    <a:lnTo>
                      <a:pt x="54" y="17"/>
                    </a:lnTo>
                    <a:lnTo>
                      <a:pt x="63" y="9"/>
                    </a:lnTo>
                    <a:lnTo>
                      <a:pt x="63" y="9"/>
                    </a:lnTo>
                    <a:lnTo>
                      <a:pt x="65" y="8"/>
                    </a:lnTo>
                    <a:lnTo>
                      <a:pt x="65" y="6"/>
                    </a:lnTo>
                    <a:lnTo>
                      <a:pt x="65" y="4"/>
                    </a:lnTo>
                    <a:lnTo>
                      <a:pt x="65" y="3"/>
                    </a:lnTo>
                    <a:lnTo>
                      <a:pt x="64" y="1"/>
                    </a:lnTo>
                    <a:lnTo>
                      <a:pt x="62" y="1"/>
                    </a:lnTo>
                    <a:lnTo>
                      <a:pt x="61" y="0"/>
                    </a:lnTo>
                    <a:lnTo>
                      <a:pt x="59" y="1"/>
                    </a:lnTo>
                    <a:lnTo>
                      <a:pt x="5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9" name="Freeform 1063"/>
              <p:cNvSpPr/>
              <p:nvPr/>
            </p:nvSpPr>
            <p:spPr bwMode="auto">
              <a:xfrm>
                <a:off x="6754813" y="1679575"/>
                <a:ext cx="36513" cy="61913"/>
              </a:xfrm>
              <a:custGeom>
                <a:avLst/>
                <a:gdLst/>
                <a:ahLst/>
                <a:cxnLst>
                  <a:cxn ang="0">
                    <a:pos x="62" y="3"/>
                  </a:cxn>
                  <a:cxn ang="0">
                    <a:pos x="62" y="3"/>
                  </a:cxn>
                  <a:cxn ang="0">
                    <a:pos x="59" y="9"/>
                  </a:cxn>
                  <a:cxn ang="0">
                    <a:pos x="54" y="17"/>
                  </a:cxn>
                  <a:cxn ang="0">
                    <a:pos x="43" y="31"/>
                  </a:cxn>
                  <a:cxn ang="0">
                    <a:pos x="43" y="31"/>
                  </a:cxn>
                  <a:cxn ang="0">
                    <a:pos x="25" y="59"/>
                  </a:cxn>
                  <a:cxn ang="0">
                    <a:pos x="25" y="59"/>
                  </a:cxn>
                  <a:cxn ang="0">
                    <a:pos x="18" y="71"/>
                  </a:cxn>
                  <a:cxn ang="0">
                    <a:pos x="10" y="85"/>
                  </a:cxn>
                  <a:cxn ang="0">
                    <a:pos x="5" y="98"/>
                  </a:cxn>
                  <a:cxn ang="0">
                    <a:pos x="1" y="113"/>
                  </a:cxn>
                  <a:cxn ang="0">
                    <a:pos x="1" y="113"/>
                  </a:cxn>
                  <a:cxn ang="0">
                    <a:pos x="0" y="115"/>
                  </a:cxn>
                  <a:cxn ang="0">
                    <a:pos x="1" y="116"/>
                  </a:cxn>
                  <a:cxn ang="0">
                    <a:pos x="2" y="118"/>
                  </a:cxn>
                  <a:cxn ang="0">
                    <a:pos x="4" y="118"/>
                  </a:cxn>
                  <a:cxn ang="0">
                    <a:pos x="6" y="118"/>
                  </a:cxn>
                  <a:cxn ang="0">
                    <a:pos x="7" y="118"/>
                  </a:cxn>
                  <a:cxn ang="0">
                    <a:pos x="9" y="117"/>
                  </a:cxn>
                  <a:cxn ang="0">
                    <a:pos x="9" y="115"/>
                  </a:cxn>
                  <a:cxn ang="0">
                    <a:pos x="9" y="115"/>
                  </a:cxn>
                  <a:cxn ang="0">
                    <a:pos x="14" y="99"/>
                  </a:cxn>
                  <a:cxn ang="0">
                    <a:pos x="22" y="85"/>
                  </a:cxn>
                  <a:cxn ang="0">
                    <a:pos x="29" y="70"/>
                  </a:cxn>
                  <a:cxn ang="0">
                    <a:pos x="38" y="57"/>
                  </a:cxn>
                  <a:cxn ang="0">
                    <a:pos x="38" y="57"/>
                  </a:cxn>
                  <a:cxn ang="0">
                    <a:pos x="47" y="44"/>
                  </a:cxn>
                  <a:cxn ang="0">
                    <a:pos x="57" y="32"/>
                  </a:cxn>
                  <a:cxn ang="0">
                    <a:pos x="65" y="19"/>
                  </a:cxn>
                  <a:cxn ang="0">
                    <a:pos x="69" y="12"/>
                  </a:cxn>
                  <a:cxn ang="0">
                    <a:pos x="71" y="6"/>
                  </a:cxn>
                  <a:cxn ang="0">
                    <a:pos x="71" y="6"/>
                  </a:cxn>
                  <a:cxn ang="0">
                    <a:pos x="71" y="4"/>
                  </a:cxn>
                  <a:cxn ang="0">
                    <a:pos x="71" y="2"/>
                  </a:cxn>
                  <a:cxn ang="0">
                    <a:pos x="69" y="1"/>
                  </a:cxn>
                  <a:cxn ang="0">
                    <a:pos x="68" y="0"/>
                  </a:cxn>
                  <a:cxn ang="0">
                    <a:pos x="66" y="0"/>
                  </a:cxn>
                  <a:cxn ang="0">
                    <a:pos x="65" y="0"/>
                  </a:cxn>
                  <a:cxn ang="0">
                    <a:pos x="63" y="1"/>
                  </a:cxn>
                  <a:cxn ang="0">
                    <a:pos x="62" y="3"/>
                  </a:cxn>
                  <a:cxn ang="0">
                    <a:pos x="62" y="3"/>
                  </a:cxn>
                </a:cxnLst>
                <a:rect l="0" t="0" r="r" b="b"/>
                <a:pathLst>
                  <a:path w="71" h="118">
                    <a:moveTo>
                      <a:pt x="62" y="3"/>
                    </a:moveTo>
                    <a:lnTo>
                      <a:pt x="62" y="3"/>
                    </a:lnTo>
                    <a:lnTo>
                      <a:pt x="59" y="9"/>
                    </a:lnTo>
                    <a:lnTo>
                      <a:pt x="54" y="17"/>
                    </a:lnTo>
                    <a:lnTo>
                      <a:pt x="43" y="31"/>
                    </a:lnTo>
                    <a:lnTo>
                      <a:pt x="43" y="31"/>
                    </a:lnTo>
                    <a:lnTo>
                      <a:pt x="25" y="59"/>
                    </a:lnTo>
                    <a:lnTo>
                      <a:pt x="25" y="59"/>
                    </a:lnTo>
                    <a:lnTo>
                      <a:pt x="18" y="71"/>
                    </a:lnTo>
                    <a:lnTo>
                      <a:pt x="10" y="85"/>
                    </a:lnTo>
                    <a:lnTo>
                      <a:pt x="5" y="98"/>
                    </a:lnTo>
                    <a:lnTo>
                      <a:pt x="1" y="113"/>
                    </a:lnTo>
                    <a:lnTo>
                      <a:pt x="1" y="113"/>
                    </a:lnTo>
                    <a:lnTo>
                      <a:pt x="0" y="115"/>
                    </a:lnTo>
                    <a:lnTo>
                      <a:pt x="1" y="116"/>
                    </a:lnTo>
                    <a:lnTo>
                      <a:pt x="2" y="118"/>
                    </a:lnTo>
                    <a:lnTo>
                      <a:pt x="4" y="118"/>
                    </a:lnTo>
                    <a:lnTo>
                      <a:pt x="6" y="118"/>
                    </a:lnTo>
                    <a:lnTo>
                      <a:pt x="7" y="118"/>
                    </a:lnTo>
                    <a:lnTo>
                      <a:pt x="9" y="117"/>
                    </a:lnTo>
                    <a:lnTo>
                      <a:pt x="9" y="115"/>
                    </a:lnTo>
                    <a:lnTo>
                      <a:pt x="9" y="115"/>
                    </a:lnTo>
                    <a:lnTo>
                      <a:pt x="14" y="99"/>
                    </a:lnTo>
                    <a:lnTo>
                      <a:pt x="22" y="85"/>
                    </a:lnTo>
                    <a:lnTo>
                      <a:pt x="29" y="70"/>
                    </a:lnTo>
                    <a:lnTo>
                      <a:pt x="38" y="57"/>
                    </a:lnTo>
                    <a:lnTo>
                      <a:pt x="38" y="57"/>
                    </a:lnTo>
                    <a:lnTo>
                      <a:pt x="47" y="44"/>
                    </a:lnTo>
                    <a:lnTo>
                      <a:pt x="57" y="32"/>
                    </a:lnTo>
                    <a:lnTo>
                      <a:pt x="65" y="19"/>
                    </a:lnTo>
                    <a:lnTo>
                      <a:pt x="69" y="12"/>
                    </a:lnTo>
                    <a:lnTo>
                      <a:pt x="71" y="6"/>
                    </a:lnTo>
                    <a:lnTo>
                      <a:pt x="71" y="6"/>
                    </a:lnTo>
                    <a:lnTo>
                      <a:pt x="71" y="4"/>
                    </a:lnTo>
                    <a:lnTo>
                      <a:pt x="71" y="2"/>
                    </a:lnTo>
                    <a:lnTo>
                      <a:pt x="69" y="1"/>
                    </a:lnTo>
                    <a:lnTo>
                      <a:pt x="68" y="0"/>
                    </a:lnTo>
                    <a:lnTo>
                      <a:pt x="66" y="0"/>
                    </a:lnTo>
                    <a:lnTo>
                      <a:pt x="65" y="0"/>
                    </a:lnTo>
                    <a:lnTo>
                      <a:pt x="63" y="1"/>
                    </a:lnTo>
                    <a:lnTo>
                      <a:pt x="62" y="3"/>
                    </a:lnTo>
                    <a:lnTo>
                      <a:pt x="62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0" name="Freeform 1064"/>
              <p:cNvSpPr/>
              <p:nvPr/>
            </p:nvSpPr>
            <p:spPr bwMode="auto">
              <a:xfrm>
                <a:off x="6769100" y="1676400"/>
                <a:ext cx="60325" cy="84138"/>
              </a:xfrm>
              <a:custGeom>
                <a:avLst/>
                <a:gdLst/>
                <a:ahLst/>
                <a:cxnLst>
                  <a:cxn ang="0">
                    <a:pos x="106" y="3"/>
                  </a:cxn>
                  <a:cxn ang="0">
                    <a:pos x="106" y="3"/>
                  </a:cxn>
                  <a:cxn ang="0">
                    <a:pos x="90" y="18"/>
                  </a:cxn>
                  <a:cxn ang="0">
                    <a:pos x="75" y="35"/>
                  </a:cxn>
                  <a:cxn ang="0">
                    <a:pos x="59" y="52"/>
                  </a:cxn>
                  <a:cxn ang="0">
                    <a:pos x="46" y="71"/>
                  </a:cxn>
                  <a:cxn ang="0">
                    <a:pos x="33" y="90"/>
                  </a:cxn>
                  <a:cxn ang="0">
                    <a:pos x="21" y="109"/>
                  </a:cxn>
                  <a:cxn ang="0">
                    <a:pos x="10" y="130"/>
                  </a:cxn>
                  <a:cxn ang="0">
                    <a:pos x="1" y="151"/>
                  </a:cxn>
                  <a:cxn ang="0">
                    <a:pos x="1" y="151"/>
                  </a:cxn>
                  <a:cxn ang="0">
                    <a:pos x="0" y="153"/>
                  </a:cxn>
                  <a:cxn ang="0">
                    <a:pos x="1" y="155"/>
                  </a:cxn>
                  <a:cxn ang="0">
                    <a:pos x="3" y="157"/>
                  </a:cxn>
                  <a:cxn ang="0">
                    <a:pos x="4" y="158"/>
                  </a:cxn>
                  <a:cxn ang="0">
                    <a:pos x="6" y="158"/>
                  </a:cxn>
                  <a:cxn ang="0">
                    <a:pos x="7" y="157"/>
                  </a:cxn>
                  <a:cxn ang="0">
                    <a:pos x="9" y="155"/>
                  </a:cxn>
                  <a:cxn ang="0">
                    <a:pos x="9" y="155"/>
                  </a:cxn>
                  <a:cxn ang="0">
                    <a:pos x="19" y="135"/>
                  </a:cxn>
                  <a:cxn ang="0">
                    <a:pos x="29" y="116"/>
                  </a:cxn>
                  <a:cxn ang="0">
                    <a:pos x="40" y="96"/>
                  </a:cxn>
                  <a:cxn ang="0">
                    <a:pos x="54" y="77"/>
                  </a:cxn>
                  <a:cxn ang="0">
                    <a:pos x="67" y="59"/>
                  </a:cxn>
                  <a:cxn ang="0">
                    <a:pos x="82" y="41"/>
                  </a:cxn>
                  <a:cxn ang="0">
                    <a:pos x="96" y="24"/>
                  </a:cxn>
                  <a:cxn ang="0">
                    <a:pos x="113" y="9"/>
                  </a:cxn>
                  <a:cxn ang="0">
                    <a:pos x="113" y="9"/>
                  </a:cxn>
                  <a:cxn ang="0">
                    <a:pos x="114" y="7"/>
                  </a:cxn>
                  <a:cxn ang="0">
                    <a:pos x="114" y="6"/>
                  </a:cxn>
                  <a:cxn ang="0">
                    <a:pos x="114" y="4"/>
                  </a:cxn>
                  <a:cxn ang="0">
                    <a:pos x="113" y="3"/>
                  </a:cxn>
                  <a:cxn ang="0">
                    <a:pos x="111" y="2"/>
                  </a:cxn>
                  <a:cxn ang="0">
                    <a:pos x="110" y="0"/>
                  </a:cxn>
                  <a:cxn ang="0">
                    <a:pos x="108" y="2"/>
                  </a:cxn>
                  <a:cxn ang="0">
                    <a:pos x="106" y="3"/>
                  </a:cxn>
                  <a:cxn ang="0">
                    <a:pos x="106" y="3"/>
                  </a:cxn>
                </a:cxnLst>
                <a:rect l="0" t="0" r="r" b="b"/>
                <a:pathLst>
                  <a:path w="114" h="158">
                    <a:moveTo>
                      <a:pt x="106" y="3"/>
                    </a:moveTo>
                    <a:lnTo>
                      <a:pt x="106" y="3"/>
                    </a:lnTo>
                    <a:lnTo>
                      <a:pt x="90" y="18"/>
                    </a:lnTo>
                    <a:lnTo>
                      <a:pt x="75" y="35"/>
                    </a:lnTo>
                    <a:lnTo>
                      <a:pt x="59" y="52"/>
                    </a:lnTo>
                    <a:lnTo>
                      <a:pt x="46" y="71"/>
                    </a:lnTo>
                    <a:lnTo>
                      <a:pt x="33" y="90"/>
                    </a:lnTo>
                    <a:lnTo>
                      <a:pt x="21" y="109"/>
                    </a:lnTo>
                    <a:lnTo>
                      <a:pt x="10" y="130"/>
                    </a:lnTo>
                    <a:lnTo>
                      <a:pt x="1" y="151"/>
                    </a:lnTo>
                    <a:lnTo>
                      <a:pt x="1" y="151"/>
                    </a:lnTo>
                    <a:lnTo>
                      <a:pt x="0" y="153"/>
                    </a:lnTo>
                    <a:lnTo>
                      <a:pt x="1" y="155"/>
                    </a:lnTo>
                    <a:lnTo>
                      <a:pt x="3" y="157"/>
                    </a:lnTo>
                    <a:lnTo>
                      <a:pt x="4" y="158"/>
                    </a:lnTo>
                    <a:lnTo>
                      <a:pt x="6" y="158"/>
                    </a:lnTo>
                    <a:lnTo>
                      <a:pt x="7" y="157"/>
                    </a:lnTo>
                    <a:lnTo>
                      <a:pt x="9" y="155"/>
                    </a:lnTo>
                    <a:lnTo>
                      <a:pt x="9" y="155"/>
                    </a:lnTo>
                    <a:lnTo>
                      <a:pt x="19" y="135"/>
                    </a:lnTo>
                    <a:lnTo>
                      <a:pt x="29" y="116"/>
                    </a:lnTo>
                    <a:lnTo>
                      <a:pt x="40" y="96"/>
                    </a:lnTo>
                    <a:lnTo>
                      <a:pt x="54" y="77"/>
                    </a:lnTo>
                    <a:lnTo>
                      <a:pt x="67" y="59"/>
                    </a:lnTo>
                    <a:lnTo>
                      <a:pt x="82" y="41"/>
                    </a:lnTo>
                    <a:lnTo>
                      <a:pt x="96" y="24"/>
                    </a:lnTo>
                    <a:lnTo>
                      <a:pt x="113" y="9"/>
                    </a:lnTo>
                    <a:lnTo>
                      <a:pt x="113" y="9"/>
                    </a:lnTo>
                    <a:lnTo>
                      <a:pt x="114" y="7"/>
                    </a:lnTo>
                    <a:lnTo>
                      <a:pt x="114" y="6"/>
                    </a:lnTo>
                    <a:lnTo>
                      <a:pt x="114" y="4"/>
                    </a:lnTo>
                    <a:lnTo>
                      <a:pt x="113" y="3"/>
                    </a:lnTo>
                    <a:lnTo>
                      <a:pt x="111" y="2"/>
                    </a:lnTo>
                    <a:lnTo>
                      <a:pt x="110" y="0"/>
                    </a:lnTo>
                    <a:lnTo>
                      <a:pt x="108" y="2"/>
                    </a:lnTo>
                    <a:lnTo>
                      <a:pt x="106" y="3"/>
                    </a:lnTo>
                    <a:lnTo>
                      <a:pt x="10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1" name="Freeform 1065"/>
              <p:cNvSpPr/>
              <p:nvPr/>
            </p:nvSpPr>
            <p:spPr bwMode="auto">
              <a:xfrm>
                <a:off x="6797675" y="1681163"/>
                <a:ext cx="52388" cy="63500"/>
              </a:xfrm>
              <a:custGeom>
                <a:avLst/>
                <a:gdLst/>
                <a:ahLst/>
                <a:cxnLst>
                  <a:cxn ang="0">
                    <a:pos x="93" y="1"/>
                  </a:cxn>
                  <a:cxn ang="0">
                    <a:pos x="93" y="1"/>
                  </a:cxn>
                  <a:cxn ang="0">
                    <a:pos x="88" y="3"/>
                  </a:cxn>
                  <a:cxn ang="0">
                    <a:pos x="83" y="6"/>
                  </a:cxn>
                  <a:cxn ang="0">
                    <a:pos x="79" y="10"/>
                  </a:cxn>
                  <a:cxn ang="0">
                    <a:pos x="74" y="15"/>
                  </a:cxn>
                  <a:cxn ang="0">
                    <a:pos x="68" y="27"/>
                  </a:cxn>
                  <a:cxn ang="0">
                    <a:pos x="63" y="37"/>
                  </a:cxn>
                  <a:cxn ang="0">
                    <a:pos x="63" y="37"/>
                  </a:cxn>
                  <a:cxn ang="0">
                    <a:pos x="56" y="49"/>
                  </a:cxn>
                  <a:cxn ang="0">
                    <a:pos x="47" y="60"/>
                  </a:cxn>
                  <a:cxn ang="0">
                    <a:pos x="29" y="80"/>
                  </a:cxn>
                  <a:cxn ang="0">
                    <a:pos x="29" y="80"/>
                  </a:cxn>
                  <a:cxn ang="0">
                    <a:pos x="21" y="92"/>
                  </a:cxn>
                  <a:cxn ang="0">
                    <a:pos x="15" y="99"/>
                  </a:cxn>
                  <a:cxn ang="0">
                    <a:pos x="10" y="106"/>
                  </a:cxn>
                  <a:cxn ang="0">
                    <a:pos x="10" y="106"/>
                  </a:cxn>
                  <a:cxn ang="0">
                    <a:pos x="7" y="106"/>
                  </a:cxn>
                  <a:cxn ang="0">
                    <a:pos x="5" y="107"/>
                  </a:cxn>
                  <a:cxn ang="0">
                    <a:pos x="1" y="111"/>
                  </a:cxn>
                  <a:cxn ang="0">
                    <a:pos x="1" y="111"/>
                  </a:cxn>
                  <a:cxn ang="0">
                    <a:pos x="0" y="114"/>
                  </a:cxn>
                  <a:cxn ang="0">
                    <a:pos x="0" y="117"/>
                  </a:cxn>
                  <a:cxn ang="0">
                    <a:pos x="2" y="119"/>
                  </a:cxn>
                  <a:cxn ang="0">
                    <a:pos x="4" y="119"/>
                  </a:cxn>
                  <a:cxn ang="0">
                    <a:pos x="5" y="119"/>
                  </a:cxn>
                  <a:cxn ang="0">
                    <a:pos x="5" y="119"/>
                  </a:cxn>
                  <a:cxn ang="0">
                    <a:pos x="12" y="116"/>
                  </a:cxn>
                  <a:cxn ang="0">
                    <a:pos x="18" y="111"/>
                  </a:cxn>
                  <a:cxn ang="0">
                    <a:pos x="25" y="104"/>
                  </a:cxn>
                  <a:cxn ang="0">
                    <a:pos x="30" y="97"/>
                  </a:cxn>
                  <a:cxn ang="0">
                    <a:pos x="40" y="83"/>
                  </a:cxn>
                  <a:cxn ang="0">
                    <a:pos x="51" y="70"/>
                  </a:cxn>
                  <a:cxn ang="0">
                    <a:pos x="51" y="70"/>
                  </a:cxn>
                  <a:cxn ang="0">
                    <a:pos x="62" y="57"/>
                  </a:cxn>
                  <a:cxn ang="0">
                    <a:pos x="67" y="50"/>
                  </a:cxn>
                  <a:cxn ang="0">
                    <a:pos x="71" y="42"/>
                  </a:cxn>
                  <a:cxn ang="0">
                    <a:pos x="71" y="42"/>
                  </a:cxn>
                  <a:cxn ang="0">
                    <a:pos x="75" y="34"/>
                  </a:cxn>
                  <a:cxn ang="0">
                    <a:pos x="81" y="24"/>
                  </a:cxn>
                  <a:cxn ang="0">
                    <a:pos x="85" y="18"/>
                  </a:cxn>
                  <a:cxn ang="0">
                    <a:pos x="88" y="14"/>
                  </a:cxn>
                  <a:cxn ang="0">
                    <a:pos x="92" y="11"/>
                  </a:cxn>
                  <a:cxn ang="0">
                    <a:pos x="95" y="9"/>
                  </a:cxn>
                  <a:cxn ang="0">
                    <a:pos x="95" y="9"/>
                  </a:cxn>
                  <a:cxn ang="0">
                    <a:pos x="97" y="9"/>
                  </a:cxn>
                  <a:cxn ang="0">
                    <a:pos x="98" y="7"/>
                  </a:cxn>
                  <a:cxn ang="0">
                    <a:pos x="99" y="6"/>
                  </a:cxn>
                  <a:cxn ang="0">
                    <a:pos x="99" y="4"/>
                  </a:cxn>
                  <a:cxn ang="0">
                    <a:pos x="98" y="2"/>
                  </a:cxn>
                  <a:cxn ang="0">
                    <a:pos x="97" y="1"/>
                  </a:cxn>
                  <a:cxn ang="0">
                    <a:pos x="95" y="0"/>
                  </a:cxn>
                  <a:cxn ang="0">
                    <a:pos x="93" y="1"/>
                  </a:cxn>
                  <a:cxn ang="0">
                    <a:pos x="93" y="1"/>
                  </a:cxn>
                </a:cxnLst>
                <a:rect l="0" t="0" r="r" b="b"/>
                <a:pathLst>
                  <a:path w="99" h="119">
                    <a:moveTo>
                      <a:pt x="93" y="1"/>
                    </a:moveTo>
                    <a:lnTo>
                      <a:pt x="93" y="1"/>
                    </a:lnTo>
                    <a:lnTo>
                      <a:pt x="88" y="3"/>
                    </a:lnTo>
                    <a:lnTo>
                      <a:pt x="83" y="6"/>
                    </a:lnTo>
                    <a:lnTo>
                      <a:pt x="79" y="10"/>
                    </a:lnTo>
                    <a:lnTo>
                      <a:pt x="74" y="15"/>
                    </a:lnTo>
                    <a:lnTo>
                      <a:pt x="68" y="27"/>
                    </a:lnTo>
                    <a:lnTo>
                      <a:pt x="63" y="37"/>
                    </a:lnTo>
                    <a:lnTo>
                      <a:pt x="63" y="37"/>
                    </a:lnTo>
                    <a:lnTo>
                      <a:pt x="56" y="49"/>
                    </a:lnTo>
                    <a:lnTo>
                      <a:pt x="47" y="60"/>
                    </a:lnTo>
                    <a:lnTo>
                      <a:pt x="29" y="80"/>
                    </a:lnTo>
                    <a:lnTo>
                      <a:pt x="29" y="80"/>
                    </a:lnTo>
                    <a:lnTo>
                      <a:pt x="21" y="92"/>
                    </a:lnTo>
                    <a:lnTo>
                      <a:pt x="15" y="99"/>
                    </a:lnTo>
                    <a:lnTo>
                      <a:pt x="10" y="106"/>
                    </a:lnTo>
                    <a:lnTo>
                      <a:pt x="10" y="106"/>
                    </a:lnTo>
                    <a:lnTo>
                      <a:pt x="7" y="106"/>
                    </a:lnTo>
                    <a:lnTo>
                      <a:pt x="5" y="107"/>
                    </a:lnTo>
                    <a:lnTo>
                      <a:pt x="1" y="111"/>
                    </a:lnTo>
                    <a:lnTo>
                      <a:pt x="1" y="111"/>
                    </a:lnTo>
                    <a:lnTo>
                      <a:pt x="0" y="114"/>
                    </a:lnTo>
                    <a:lnTo>
                      <a:pt x="0" y="117"/>
                    </a:lnTo>
                    <a:lnTo>
                      <a:pt x="2" y="119"/>
                    </a:lnTo>
                    <a:lnTo>
                      <a:pt x="4" y="119"/>
                    </a:lnTo>
                    <a:lnTo>
                      <a:pt x="5" y="119"/>
                    </a:lnTo>
                    <a:lnTo>
                      <a:pt x="5" y="119"/>
                    </a:lnTo>
                    <a:lnTo>
                      <a:pt x="12" y="116"/>
                    </a:lnTo>
                    <a:lnTo>
                      <a:pt x="18" y="111"/>
                    </a:lnTo>
                    <a:lnTo>
                      <a:pt x="25" y="104"/>
                    </a:lnTo>
                    <a:lnTo>
                      <a:pt x="30" y="97"/>
                    </a:lnTo>
                    <a:lnTo>
                      <a:pt x="40" y="83"/>
                    </a:lnTo>
                    <a:lnTo>
                      <a:pt x="51" y="70"/>
                    </a:lnTo>
                    <a:lnTo>
                      <a:pt x="51" y="70"/>
                    </a:lnTo>
                    <a:lnTo>
                      <a:pt x="62" y="57"/>
                    </a:lnTo>
                    <a:lnTo>
                      <a:pt x="67" y="50"/>
                    </a:lnTo>
                    <a:lnTo>
                      <a:pt x="71" y="42"/>
                    </a:lnTo>
                    <a:lnTo>
                      <a:pt x="71" y="42"/>
                    </a:lnTo>
                    <a:lnTo>
                      <a:pt x="75" y="34"/>
                    </a:lnTo>
                    <a:lnTo>
                      <a:pt x="81" y="24"/>
                    </a:lnTo>
                    <a:lnTo>
                      <a:pt x="85" y="18"/>
                    </a:lnTo>
                    <a:lnTo>
                      <a:pt x="88" y="14"/>
                    </a:lnTo>
                    <a:lnTo>
                      <a:pt x="92" y="11"/>
                    </a:lnTo>
                    <a:lnTo>
                      <a:pt x="95" y="9"/>
                    </a:lnTo>
                    <a:lnTo>
                      <a:pt x="95" y="9"/>
                    </a:lnTo>
                    <a:lnTo>
                      <a:pt x="97" y="9"/>
                    </a:lnTo>
                    <a:lnTo>
                      <a:pt x="98" y="7"/>
                    </a:lnTo>
                    <a:lnTo>
                      <a:pt x="99" y="6"/>
                    </a:lnTo>
                    <a:lnTo>
                      <a:pt x="99" y="4"/>
                    </a:lnTo>
                    <a:lnTo>
                      <a:pt x="98" y="2"/>
                    </a:lnTo>
                    <a:lnTo>
                      <a:pt x="97" y="1"/>
                    </a:lnTo>
                    <a:lnTo>
                      <a:pt x="95" y="0"/>
                    </a:lnTo>
                    <a:lnTo>
                      <a:pt x="93" y="1"/>
                    </a:lnTo>
                    <a:lnTo>
                      <a:pt x="9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2" name="Freeform 1066"/>
              <p:cNvSpPr/>
              <p:nvPr/>
            </p:nvSpPr>
            <p:spPr bwMode="auto">
              <a:xfrm>
                <a:off x="6827838" y="1679575"/>
                <a:ext cx="44450" cy="65088"/>
              </a:xfrm>
              <a:custGeom>
                <a:avLst/>
                <a:gdLst/>
                <a:ahLst/>
                <a:cxnLst>
                  <a:cxn ang="0">
                    <a:pos x="76" y="1"/>
                  </a:cxn>
                  <a:cxn ang="0">
                    <a:pos x="76" y="1"/>
                  </a:cxn>
                  <a:cxn ang="0">
                    <a:pos x="64" y="13"/>
                  </a:cxn>
                  <a:cxn ang="0">
                    <a:pos x="53" y="26"/>
                  </a:cxn>
                  <a:cxn ang="0">
                    <a:pos x="42" y="39"/>
                  </a:cxn>
                  <a:cxn ang="0">
                    <a:pos x="37" y="46"/>
                  </a:cxn>
                  <a:cxn ang="0">
                    <a:pos x="33" y="55"/>
                  </a:cxn>
                  <a:cxn ang="0">
                    <a:pos x="33" y="55"/>
                  </a:cxn>
                  <a:cxn ang="0">
                    <a:pos x="29" y="62"/>
                  </a:cxn>
                  <a:cxn ang="0">
                    <a:pos x="25" y="70"/>
                  </a:cxn>
                  <a:cxn ang="0">
                    <a:pos x="15" y="85"/>
                  </a:cxn>
                  <a:cxn ang="0">
                    <a:pos x="6" y="100"/>
                  </a:cxn>
                  <a:cxn ang="0">
                    <a:pos x="2" y="108"/>
                  </a:cxn>
                  <a:cxn ang="0">
                    <a:pos x="0" y="117"/>
                  </a:cxn>
                  <a:cxn ang="0">
                    <a:pos x="0" y="117"/>
                  </a:cxn>
                  <a:cxn ang="0">
                    <a:pos x="0" y="119"/>
                  </a:cxn>
                  <a:cxn ang="0">
                    <a:pos x="0" y="121"/>
                  </a:cxn>
                  <a:cxn ang="0">
                    <a:pos x="1" y="122"/>
                  </a:cxn>
                  <a:cxn ang="0">
                    <a:pos x="3" y="123"/>
                  </a:cxn>
                  <a:cxn ang="0">
                    <a:pos x="5" y="123"/>
                  </a:cxn>
                  <a:cxn ang="0">
                    <a:pos x="6" y="123"/>
                  </a:cxn>
                  <a:cxn ang="0">
                    <a:pos x="8" y="122"/>
                  </a:cxn>
                  <a:cxn ang="0">
                    <a:pos x="9" y="120"/>
                  </a:cxn>
                  <a:cxn ang="0">
                    <a:pos x="9" y="120"/>
                  </a:cxn>
                  <a:cxn ang="0">
                    <a:pos x="11" y="112"/>
                  </a:cxn>
                  <a:cxn ang="0">
                    <a:pos x="14" y="103"/>
                  </a:cxn>
                  <a:cxn ang="0">
                    <a:pos x="24" y="89"/>
                  </a:cxn>
                  <a:cxn ang="0">
                    <a:pos x="33" y="74"/>
                  </a:cxn>
                  <a:cxn ang="0">
                    <a:pos x="41" y="59"/>
                  </a:cxn>
                  <a:cxn ang="0">
                    <a:pos x="41" y="59"/>
                  </a:cxn>
                  <a:cxn ang="0">
                    <a:pos x="51" y="44"/>
                  </a:cxn>
                  <a:cxn ang="0">
                    <a:pos x="61" y="32"/>
                  </a:cxn>
                  <a:cxn ang="0">
                    <a:pos x="71" y="19"/>
                  </a:cxn>
                  <a:cxn ang="0">
                    <a:pos x="84" y="8"/>
                  </a:cxn>
                  <a:cxn ang="0">
                    <a:pos x="84" y="8"/>
                  </a:cxn>
                  <a:cxn ang="0">
                    <a:pos x="85" y="6"/>
                  </a:cxn>
                  <a:cxn ang="0">
                    <a:pos x="85" y="4"/>
                  </a:cxn>
                  <a:cxn ang="0">
                    <a:pos x="85" y="3"/>
                  </a:cxn>
                  <a:cxn ang="0">
                    <a:pos x="84" y="1"/>
                  </a:cxn>
                  <a:cxn ang="0">
                    <a:pos x="82" y="0"/>
                  </a:cxn>
                  <a:cxn ang="0">
                    <a:pos x="81" y="0"/>
                  </a:cxn>
                  <a:cxn ang="0">
                    <a:pos x="79" y="0"/>
                  </a:cxn>
                  <a:cxn ang="0">
                    <a:pos x="76" y="1"/>
                  </a:cxn>
                  <a:cxn ang="0">
                    <a:pos x="76" y="1"/>
                  </a:cxn>
                </a:cxnLst>
                <a:rect l="0" t="0" r="r" b="b"/>
                <a:pathLst>
                  <a:path w="85" h="123">
                    <a:moveTo>
                      <a:pt x="76" y="1"/>
                    </a:moveTo>
                    <a:lnTo>
                      <a:pt x="76" y="1"/>
                    </a:lnTo>
                    <a:lnTo>
                      <a:pt x="64" y="13"/>
                    </a:lnTo>
                    <a:lnTo>
                      <a:pt x="53" y="26"/>
                    </a:lnTo>
                    <a:lnTo>
                      <a:pt x="42" y="39"/>
                    </a:lnTo>
                    <a:lnTo>
                      <a:pt x="37" y="46"/>
                    </a:lnTo>
                    <a:lnTo>
                      <a:pt x="33" y="55"/>
                    </a:lnTo>
                    <a:lnTo>
                      <a:pt x="33" y="55"/>
                    </a:lnTo>
                    <a:lnTo>
                      <a:pt x="29" y="62"/>
                    </a:lnTo>
                    <a:lnTo>
                      <a:pt x="25" y="70"/>
                    </a:lnTo>
                    <a:lnTo>
                      <a:pt x="15" y="85"/>
                    </a:lnTo>
                    <a:lnTo>
                      <a:pt x="6" y="100"/>
                    </a:lnTo>
                    <a:lnTo>
                      <a:pt x="2" y="108"/>
                    </a:lnTo>
                    <a:lnTo>
                      <a:pt x="0" y="117"/>
                    </a:lnTo>
                    <a:lnTo>
                      <a:pt x="0" y="117"/>
                    </a:lnTo>
                    <a:lnTo>
                      <a:pt x="0" y="119"/>
                    </a:lnTo>
                    <a:lnTo>
                      <a:pt x="0" y="121"/>
                    </a:lnTo>
                    <a:lnTo>
                      <a:pt x="1" y="122"/>
                    </a:lnTo>
                    <a:lnTo>
                      <a:pt x="3" y="123"/>
                    </a:lnTo>
                    <a:lnTo>
                      <a:pt x="5" y="123"/>
                    </a:lnTo>
                    <a:lnTo>
                      <a:pt x="6" y="123"/>
                    </a:lnTo>
                    <a:lnTo>
                      <a:pt x="8" y="122"/>
                    </a:lnTo>
                    <a:lnTo>
                      <a:pt x="9" y="120"/>
                    </a:lnTo>
                    <a:lnTo>
                      <a:pt x="9" y="120"/>
                    </a:lnTo>
                    <a:lnTo>
                      <a:pt x="11" y="112"/>
                    </a:lnTo>
                    <a:lnTo>
                      <a:pt x="14" y="103"/>
                    </a:lnTo>
                    <a:lnTo>
                      <a:pt x="24" y="89"/>
                    </a:lnTo>
                    <a:lnTo>
                      <a:pt x="33" y="74"/>
                    </a:lnTo>
                    <a:lnTo>
                      <a:pt x="41" y="59"/>
                    </a:lnTo>
                    <a:lnTo>
                      <a:pt x="41" y="59"/>
                    </a:lnTo>
                    <a:lnTo>
                      <a:pt x="51" y="44"/>
                    </a:lnTo>
                    <a:lnTo>
                      <a:pt x="61" y="32"/>
                    </a:lnTo>
                    <a:lnTo>
                      <a:pt x="71" y="19"/>
                    </a:lnTo>
                    <a:lnTo>
                      <a:pt x="84" y="8"/>
                    </a:lnTo>
                    <a:lnTo>
                      <a:pt x="84" y="8"/>
                    </a:lnTo>
                    <a:lnTo>
                      <a:pt x="85" y="6"/>
                    </a:lnTo>
                    <a:lnTo>
                      <a:pt x="85" y="4"/>
                    </a:lnTo>
                    <a:lnTo>
                      <a:pt x="85" y="3"/>
                    </a:lnTo>
                    <a:lnTo>
                      <a:pt x="84" y="1"/>
                    </a:lnTo>
                    <a:lnTo>
                      <a:pt x="82" y="0"/>
                    </a:lnTo>
                    <a:lnTo>
                      <a:pt x="81" y="0"/>
                    </a:lnTo>
                    <a:lnTo>
                      <a:pt x="79" y="0"/>
                    </a:lnTo>
                    <a:lnTo>
                      <a:pt x="76" y="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3" name="Freeform 1067"/>
              <p:cNvSpPr/>
              <p:nvPr/>
            </p:nvSpPr>
            <p:spPr bwMode="auto">
              <a:xfrm>
                <a:off x="6842125" y="1681163"/>
                <a:ext cx="47625" cy="63500"/>
              </a:xfrm>
              <a:custGeom>
                <a:avLst/>
                <a:gdLst/>
                <a:ahLst/>
                <a:cxnLst>
                  <a:cxn ang="0">
                    <a:pos x="82" y="2"/>
                  </a:cxn>
                  <a:cxn ang="0">
                    <a:pos x="82" y="2"/>
                  </a:cxn>
                  <a:cxn ang="0">
                    <a:pos x="70" y="14"/>
                  </a:cxn>
                  <a:cxn ang="0">
                    <a:pos x="59" y="28"/>
                  </a:cxn>
                  <a:cxn ang="0">
                    <a:pos x="38" y="55"/>
                  </a:cxn>
                  <a:cxn ang="0">
                    <a:pos x="19" y="83"/>
                  </a:cxn>
                  <a:cxn ang="0">
                    <a:pos x="1" y="112"/>
                  </a:cxn>
                  <a:cxn ang="0">
                    <a:pos x="1" y="112"/>
                  </a:cxn>
                  <a:cxn ang="0">
                    <a:pos x="0" y="114"/>
                  </a:cxn>
                  <a:cxn ang="0">
                    <a:pos x="0" y="116"/>
                  </a:cxn>
                  <a:cxn ang="0">
                    <a:pos x="1" y="117"/>
                  </a:cxn>
                  <a:cxn ang="0">
                    <a:pos x="2" y="118"/>
                  </a:cxn>
                  <a:cxn ang="0">
                    <a:pos x="4" y="119"/>
                  </a:cxn>
                  <a:cxn ang="0">
                    <a:pos x="6" y="119"/>
                  </a:cxn>
                  <a:cxn ang="0">
                    <a:pos x="7" y="118"/>
                  </a:cxn>
                  <a:cxn ang="0">
                    <a:pos x="9" y="117"/>
                  </a:cxn>
                  <a:cxn ang="0">
                    <a:pos x="9" y="117"/>
                  </a:cxn>
                  <a:cxn ang="0">
                    <a:pos x="27" y="88"/>
                  </a:cxn>
                  <a:cxn ang="0">
                    <a:pos x="45" y="60"/>
                  </a:cxn>
                  <a:cxn ang="0">
                    <a:pos x="66" y="34"/>
                  </a:cxn>
                  <a:cxn ang="0">
                    <a:pos x="77" y="21"/>
                  </a:cxn>
                  <a:cxn ang="0">
                    <a:pos x="89" y="8"/>
                  </a:cxn>
                  <a:cxn ang="0">
                    <a:pos x="89" y="8"/>
                  </a:cxn>
                  <a:cxn ang="0">
                    <a:pos x="90" y="7"/>
                  </a:cxn>
                  <a:cxn ang="0">
                    <a:pos x="90" y="5"/>
                  </a:cxn>
                  <a:cxn ang="0">
                    <a:pos x="90" y="3"/>
                  </a:cxn>
                  <a:cxn ang="0">
                    <a:pos x="89" y="2"/>
                  </a:cxn>
                  <a:cxn ang="0">
                    <a:pos x="87" y="1"/>
                  </a:cxn>
                  <a:cxn ang="0">
                    <a:pos x="86" y="0"/>
                  </a:cxn>
                  <a:cxn ang="0">
                    <a:pos x="84" y="1"/>
                  </a:cxn>
                  <a:cxn ang="0">
                    <a:pos x="82" y="2"/>
                  </a:cxn>
                  <a:cxn ang="0">
                    <a:pos x="82" y="2"/>
                  </a:cxn>
                </a:cxnLst>
                <a:rect l="0" t="0" r="r" b="b"/>
                <a:pathLst>
                  <a:path w="90" h="119">
                    <a:moveTo>
                      <a:pt x="82" y="2"/>
                    </a:moveTo>
                    <a:lnTo>
                      <a:pt x="82" y="2"/>
                    </a:lnTo>
                    <a:lnTo>
                      <a:pt x="70" y="14"/>
                    </a:lnTo>
                    <a:lnTo>
                      <a:pt x="59" y="28"/>
                    </a:lnTo>
                    <a:lnTo>
                      <a:pt x="38" y="55"/>
                    </a:lnTo>
                    <a:lnTo>
                      <a:pt x="19" y="83"/>
                    </a:lnTo>
                    <a:lnTo>
                      <a:pt x="1" y="112"/>
                    </a:lnTo>
                    <a:lnTo>
                      <a:pt x="1" y="112"/>
                    </a:lnTo>
                    <a:lnTo>
                      <a:pt x="0" y="114"/>
                    </a:lnTo>
                    <a:lnTo>
                      <a:pt x="0" y="116"/>
                    </a:lnTo>
                    <a:lnTo>
                      <a:pt x="1" y="117"/>
                    </a:lnTo>
                    <a:lnTo>
                      <a:pt x="2" y="118"/>
                    </a:lnTo>
                    <a:lnTo>
                      <a:pt x="4" y="119"/>
                    </a:lnTo>
                    <a:lnTo>
                      <a:pt x="6" y="119"/>
                    </a:lnTo>
                    <a:lnTo>
                      <a:pt x="7" y="118"/>
                    </a:lnTo>
                    <a:lnTo>
                      <a:pt x="9" y="117"/>
                    </a:lnTo>
                    <a:lnTo>
                      <a:pt x="9" y="117"/>
                    </a:lnTo>
                    <a:lnTo>
                      <a:pt x="27" y="88"/>
                    </a:lnTo>
                    <a:lnTo>
                      <a:pt x="45" y="60"/>
                    </a:lnTo>
                    <a:lnTo>
                      <a:pt x="66" y="34"/>
                    </a:lnTo>
                    <a:lnTo>
                      <a:pt x="77" y="21"/>
                    </a:lnTo>
                    <a:lnTo>
                      <a:pt x="89" y="8"/>
                    </a:lnTo>
                    <a:lnTo>
                      <a:pt x="89" y="8"/>
                    </a:lnTo>
                    <a:lnTo>
                      <a:pt x="90" y="7"/>
                    </a:lnTo>
                    <a:lnTo>
                      <a:pt x="90" y="5"/>
                    </a:lnTo>
                    <a:lnTo>
                      <a:pt x="90" y="3"/>
                    </a:lnTo>
                    <a:lnTo>
                      <a:pt x="89" y="2"/>
                    </a:lnTo>
                    <a:lnTo>
                      <a:pt x="87" y="1"/>
                    </a:lnTo>
                    <a:lnTo>
                      <a:pt x="86" y="0"/>
                    </a:lnTo>
                    <a:lnTo>
                      <a:pt x="84" y="1"/>
                    </a:lnTo>
                    <a:lnTo>
                      <a:pt x="82" y="2"/>
                    </a:lnTo>
                    <a:lnTo>
                      <a:pt x="82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4" name="Freeform 1068"/>
              <p:cNvSpPr/>
              <p:nvPr/>
            </p:nvSpPr>
            <p:spPr bwMode="auto">
              <a:xfrm>
                <a:off x="6283325" y="1727200"/>
                <a:ext cx="33338" cy="39688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45" y="8"/>
                  </a:cxn>
                  <a:cxn ang="0">
                    <a:pos x="38" y="16"/>
                  </a:cxn>
                  <a:cxn ang="0">
                    <a:pos x="25" y="33"/>
                  </a:cxn>
                  <a:cxn ang="0">
                    <a:pos x="1" y="69"/>
                  </a:cxn>
                  <a:cxn ang="0">
                    <a:pos x="1" y="69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2" y="74"/>
                  </a:cxn>
                  <a:cxn ang="0">
                    <a:pos x="5" y="76"/>
                  </a:cxn>
                  <a:cxn ang="0">
                    <a:pos x="7" y="76"/>
                  </a:cxn>
                  <a:cxn ang="0">
                    <a:pos x="9" y="73"/>
                  </a:cxn>
                  <a:cxn ang="0">
                    <a:pos x="9" y="73"/>
                  </a:cxn>
                  <a:cxn ang="0">
                    <a:pos x="33" y="39"/>
                  </a:cxn>
                  <a:cxn ang="0">
                    <a:pos x="45" y="23"/>
                  </a:cxn>
                  <a:cxn ang="0">
                    <a:pos x="53" y="15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2" y="6"/>
                  </a:cxn>
                  <a:cxn ang="0">
                    <a:pos x="62" y="5"/>
                  </a:cxn>
                  <a:cxn ang="0">
                    <a:pos x="62" y="3"/>
                  </a:cxn>
                  <a:cxn ang="0">
                    <a:pos x="61" y="2"/>
                  </a:cxn>
                  <a:cxn ang="0">
                    <a:pos x="57" y="0"/>
                  </a:cxn>
                  <a:cxn ang="0">
                    <a:pos x="56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2" h="76">
                    <a:moveTo>
                      <a:pt x="54" y="1"/>
                    </a:moveTo>
                    <a:lnTo>
                      <a:pt x="54" y="1"/>
                    </a:lnTo>
                    <a:lnTo>
                      <a:pt x="45" y="8"/>
                    </a:lnTo>
                    <a:lnTo>
                      <a:pt x="38" y="16"/>
                    </a:lnTo>
                    <a:lnTo>
                      <a:pt x="25" y="33"/>
                    </a:lnTo>
                    <a:lnTo>
                      <a:pt x="1" y="69"/>
                    </a:lnTo>
                    <a:lnTo>
                      <a:pt x="1" y="69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2" y="74"/>
                    </a:lnTo>
                    <a:lnTo>
                      <a:pt x="5" y="76"/>
                    </a:lnTo>
                    <a:lnTo>
                      <a:pt x="7" y="76"/>
                    </a:lnTo>
                    <a:lnTo>
                      <a:pt x="9" y="73"/>
                    </a:lnTo>
                    <a:lnTo>
                      <a:pt x="9" y="73"/>
                    </a:lnTo>
                    <a:lnTo>
                      <a:pt x="33" y="39"/>
                    </a:lnTo>
                    <a:lnTo>
                      <a:pt x="45" y="23"/>
                    </a:lnTo>
                    <a:lnTo>
                      <a:pt x="53" y="15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2" y="6"/>
                    </a:lnTo>
                    <a:lnTo>
                      <a:pt x="62" y="5"/>
                    </a:lnTo>
                    <a:lnTo>
                      <a:pt x="62" y="3"/>
                    </a:lnTo>
                    <a:lnTo>
                      <a:pt x="61" y="2"/>
                    </a:lnTo>
                    <a:lnTo>
                      <a:pt x="57" y="0"/>
                    </a:lnTo>
                    <a:lnTo>
                      <a:pt x="56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5" name="Freeform 1069"/>
              <p:cNvSpPr/>
              <p:nvPr/>
            </p:nvSpPr>
            <p:spPr bwMode="auto">
              <a:xfrm>
                <a:off x="6281738" y="1757363"/>
                <a:ext cx="36513" cy="46038"/>
              </a:xfrm>
              <a:custGeom>
                <a:avLst/>
                <a:gdLst/>
                <a:ahLst/>
                <a:cxnLst>
                  <a:cxn ang="0">
                    <a:pos x="63" y="1"/>
                  </a:cxn>
                  <a:cxn ang="0">
                    <a:pos x="63" y="1"/>
                  </a:cxn>
                  <a:cxn ang="0">
                    <a:pos x="43" y="19"/>
                  </a:cxn>
                  <a:cxn ang="0">
                    <a:pos x="35" y="27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20" y="46"/>
                  </a:cxn>
                  <a:cxn ang="0">
                    <a:pos x="14" y="58"/>
                  </a:cxn>
                  <a:cxn ang="0">
                    <a:pos x="8" y="68"/>
                  </a:cxn>
                  <a:cxn ang="0">
                    <a:pos x="5" y="73"/>
                  </a:cxn>
                  <a:cxn ang="0">
                    <a:pos x="1" y="78"/>
                  </a:cxn>
                  <a:cxn ang="0">
                    <a:pos x="1" y="78"/>
                  </a:cxn>
                  <a:cxn ang="0">
                    <a:pos x="0" y="80"/>
                  </a:cxn>
                  <a:cxn ang="0">
                    <a:pos x="0" y="81"/>
                  </a:cxn>
                  <a:cxn ang="0">
                    <a:pos x="0" y="83"/>
                  </a:cxn>
                  <a:cxn ang="0">
                    <a:pos x="1" y="84"/>
                  </a:cxn>
                  <a:cxn ang="0">
                    <a:pos x="2" y="85"/>
                  </a:cxn>
                  <a:cxn ang="0">
                    <a:pos x="4" y="86"/>
                  </a:cxn>
                  <a:cxn ang="0">
                    <a:pos x="6" y="86"/>
                  </a:cxn>
                  <a:cxn ang="0">
                    <a:pos x="7" y="84"/>
                  </a:cxn>
                  <a:cxn ang="0">
                    <a:pos x="7" y="84"/>
                  </a:cxn>
                  <a:cxn ang="0">
                    <a:pos x="13" y="78"/>
                  </a:cxn>
                  <a:cxn ang="0">
                    <a:pos x="18" y="70"/>
                  </a:cxn>
                  <a:cxn ang="0">
                    <a:pos x="26" y="55"/>
                  </a:cxn>
                  <a:cxn ang="0">
                    <a:pos x="26" y="55"/>
                  </a:cxn>
                  <a:cxn ang="0">
                    <a:pos x="31" y="48"/>
                  </a:cxn>
                  <a:cxn ang="0">
                    <a:pos x="36" y="41"/>
                  </a:cxn>
                  <a:cxn ang="0">
                    <a:pos x="46" y="30"/>
                  </a:cxn>
                  <a:cxn ang="0">
                    <a:pos x="69" y="8"/>
                  </a:cxn>
                  <a:cxn ang="0">
                    <a:pos x="69" y="8"/>
                  </a:cxn>
                  <a:cxn ang="0">
                    <a:pos x="70" y="6"/>
                  </a:cxn>
                  <a:cxn ang="0">
                    <a:pos x="70" y="5"/>
                  </a:cxn>
                  <a:cxn ang="0">
                    <a:pos x="70" y="3"/>
                  </a:cxn>
                  <a:cxn ang="0">
                    <a:pos x="69" y="2"/>
                  </a:cxn>
                  <a:cxn ang="0">
                    <a:pos x="68" y="1"/>
                  </a:cxn>
                  <a:cxn ang="0">
                    <a:pos x="66" y="0"/>
                  </a:cxn>
                  <a:cxn ang="0">
                    <a:pos x="64" y="0"/>
                  </a:cxn>
                  <a:cxn ang="0">
                    <a:pos x="63" y="1"/>
                  </a:cxn>
                  <a:cxn ang="0">
                    <a:pos x="63" y="1"/>
                  </a:cxn>
                </a:cxnLst>
                <a:rect l="0" t="0" r="r" b="b"/>
                <a:pathLst>
                  <a:path w="70" h="86">
                    <a:moveTo>
                      <a:pt x="63" y="1"/>
                    </a:moveTo>
                    <a:lnTo>
                      <a:pt x="63" y="1"/>
                    </a:lnTo>
                    <a:lnTo>
                      <a:pt x="43" y="19"/>
                    </a:lnTo>
                    <a:lnTo>
                      <a:pt x="35" y="27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20" y="46"/>
                    </a:lnTo>
                    <a:lnTo>
                      <a:pt x="14" y="58"/>
                    </a:lnTo>
                    <a:lnTo>
                      <a:pt x="8" y="68"/>
                    </a:lnTo>
                    <a:lnTo>
                      <a:pt x="5" y="73"/>
                    </a:lnTo>
                    <a:lnTo>
                      <a:pt x="1" y="78"/>
                    </a:lnTo>
                    <a:lnTo>
                      <a:pt x="1" y="78"/>
                    </a:lnTo>
                    <a:lnTo>
                      <a:pt x="0" y="80"/>
                    </a:lnTo>
                    <a:lnTo>
                      <a:pt x="0" y="81"/>
                    </a:lnTo>
                    <a:lnTo>
                      <a:pt x="0" y="83"/>
                    </a:lnTo>
                    <a:lnTo>
                      <a:pt x="1" y="84"/>
                    </a:lnTo>
                    <a:lnTo>
                      <a:pt x="2" y="85"/>
                    </a:lnTo>
                    <a:lnTo>
                      <a:pt x="4" y="86"/>
                    </a:lnTo>
                    <a:lnTo>
                      <a:pt x="6" y="86"/>
                    </a:lnTo>
                    <a:lnTo>
                      <a:pt x="7" y="84"/>
                    </a:lnTo>
                    <a:lnTo>
                      <a:pt x="7" y="84"/>
                    </a:lnTo>
                    <a:lnTo>
                      <a:pt x="13" y="78"/>
                    </a:lnTo>
                    <a:lnTo>
                      <a:pt x="18" y="70"/>
                    </a:lnTo>
                    <a:lnTo>
                      <a:pt x="26" y="55"/>
                    </a:lnTo>
                    <a:lnTo>
                      <a:pt x="26" y="55"/>
                    </a:lnTo>
                    <a:lnTo>
                      <a:pt x="31" y="48"/>
                    </a:lnTo>
                    <a:lnTo>
                      <a:pt x="36" y="41"/>
                    </a:lnTo>
                    <a:lnTo>
                      <a:pt x="46" y="30"/>
                    </a:lnTo>
                    <a:lnTo>
                      <a:pt x="69" y="8"/>
                    </a:lnTo>
                    <a:lnTo>
                      <a:pt x="69" y="8"/>
                    </a:lnTo>
                    <a:lnTo>
                      <a:pt x="70" y="6"/>
                    </a:lnTo>
                    <a:lnTo>
                      <a:pt x="70" y="5"/>
                    </a:lnTo>
                    <a:lnTo>
                      <a:pt x="70" y="3"/>
                    </a:lnTo>
                    <a:lnTo>
                      <a:pt x="69" y="2"/>
                    </a:lnTo>
                    <a:lnTo>
                      <a:pt x="68" y="1"/>
                    </a:lnTo>
                    <a:lnTo>
                      <a:pt x="66" y="0"/>
                    </a:lnTo>
                    <a:lnTo>
                      <a:pt x="64" y="0"/>
                    </a:lnTo>
                    <a:lnTo>
                      <a:pt x="63" y="1"/>
                    </a:lnTo>
                    <a:lnTo>
                      <a:pt x="63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6" name="Freeform 1070"/>
              <p:cNvSpPr/>
              <p:nvPr/>
            </p:nvSpPr>
            <p:spPr bwMode="auto">
              <a:xfrm>
                <a:off x="6305550" y="1778000"/>
                <a:ext cx="26988" cy="31750"/>
              </a:xfrm>
              <a:custGeom>
                <a:avLst/>
                <a:gdLst/>
                <a:ahLst/>
                <a:cxnLst>
                  <a:cxn ang="0">
                    <a:pos x="40" y="1"/>
                  </a:cxn>
                  <a:cxn ang="0">
                    <a:pos x="40" y="1"/>
                  </a:cxn>
                  <a:cxn ang="0">
                    <a:pos x="33" y="7"/>
                  </a:cxn>
                  <a:cxn ang="0">
                    <a:pos x="28" y="14"/>
                  </a:cxn>
                  <a:cxn ang="0">
                    <a:pos x="19" y="26"/>
                  </a:cxn>
                  <a:cxn ang="0">
                    <a:pos x="11" y="41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6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2" y="60"/>
                  </a:cxn>
                  <a:cxn ang="0">
                    <a:pos x="6" y="61"/>
                  </a:cxn>
                  <a:cxn ang="0">
                    <a:pos x="7" y="61"/>
                  </a:cxn>
                  <a:cxn ang="0">
                    <a:pos x="9" y="59"/>
                  </a:cxn>
                  <a:cxn ang="0">
                    <a:pos x="9" y="59"/>
                  </a:cxn>
                  <a:cxn ang="0">
                    <a:pos x="18" y="46"/>
                  </a:cxn>
                  <a:cxn ang="0">
                    <a:pos x="26" y="32"/>
                  </a:cxn>
                  <a:cxn ang="0">
                    <a:pos x="35" y="20"/>
                  </a:cxn>
                  <a:cxn ang="0">
                    <a:pos x="41" y="14"/>
                  </a:cxn>
                  <a:cxn ang="0">
                    <a:pos x="47" y="8"/>
                  </a:cxn>
                  <a:cxn ang="0">
                    <a:pos x="47" y="8"/>
                  </a:cxn>
                  <a:cxn ang="0">
                    <a:pos x="48" y="6"/>
                  </a:cxn>
                  <a:cxn ang="0">
                    <a:pos x="49" y="5"/>
                  </a:cxn>
                  <a:cxn ang="0">
                    <a:pos x="48" y="3"/>
                  </a:cxn>
                  <a:cxn ang="0">
                    <a:pos x="47" y="2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40" y="1"/>
                  </a:cxn>
                </a:cxnLst>
                <a:rect l="0" t="0" r="r" b="b"/>
                <a:pathLst>
                  <a:path w="49" h="61">
                    <a:moveTo>
                      <a:pt x="40" y="1"/>
                    </a:moveTo>
                    <a:lnTo>
                      <a:pt x="40" y="1"/>
                    </a:lnTo>
                    <a:lnTo>
                      <a:pt x="33" y="7"/>
                    </a:lnTo>
                    <a:lnTo>
                      <a:pt x="28" y="14"/>
                    </a:lnTo>
                    <a:lnTo>
                      <a:pt x="19" y="26"/>
                    </a:lnTo>
                    <a:lnTo>
                      <a:pt x="11" y="41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6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2" y="60"/>
                    </a:lnTo>
                    <a:lnTo>
                      <a:pt x="6" y="61"/>
                    </a:lnTo>
                    <a:lnTo>
                      <a:pt x="7" y="61"/>
                    </a:lnTo>
                    <a:lnTo>
                      <a:pt x="9" y="59"/>
                    </a:lnTo>
                    <a:lnTo>
                      <a:pt x="9" y="59"/>
                    </a:lnTo>
                    <a:lnTo>
                      <a:pt x="18" y="46"/>
                    </a:lnTo>
                    <a:lnTo>
                      <a:pt x="26" y="32"/>
                    </a:lnTo>
                    <a:lnTo>
                      <a:pt x="35" y="20"/>
                    </a:lnTo>
                    <a:lnTo>
                      <a:pt x="41" y="14"/>
                    </a:lnTo>
                    <a:lnTo>
                      <a:pt x="47" y="8"/>
                    </a:lnTo>
                    <a:lnTo>
                      <a:pt x="47" y="8"/>
                    </a:lnTo>
                    <a:lnTo>
                      <a:pt x="48" y="6"/>
                    </a:lnTo>
                    <a:lnTo>
                      <a:pt x="49" y="5"/>
                    </a:lnTo>
                    <a:lnTo>
                      <a:pt x="48" y="3"/>
                    </a:lnTo>
                    <a:lnTo>
                      <a:pt x="47" y="2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7" name="Freeform 1071"/>
              <p:cNvSpPr/>
              <p:nvPr/>
            </p:nvSpPr>
            <p:spPr bwMode="auto">
              <a:xfrm>
                <a:off x="6348413" y="1778000"/>
                <a:ext cx="33338" cy="39688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47" y="10"/>
                  </a:cxn>
                  <a:cxn ang="0">
                    <a:pos x="40" y="18"/>
                  </a:cxn>
                  <a:cxn ang="0">
                    <a:pos x="28" y="34"/>
                  </a:cxn>
                  <a:cxn ang="0">
                    <a:pos x="16" y="52"/>
                  </a:cxn>
                  <a:cxn ang="0">
                    <a:pos x="9" y="60"/>
                  </a:cxn>
                  <a:cxn ang="0">
                    <a:pos x="2" y="68"/>
                  </a:cxn>
                  <a:cxn ang="0">
                    <a:pos x="2" y="68"/>
                  </a:cxn>
                  <a:cxn ang="0">
                    <a:pos x="1" y="70"/>
                  </a:cxn>
                  <a:cxn ang="0">
                    <a:pos x="0" y="72"/>
                  </a:cxn>
                  <a:cxn ang="0">
                    <a:pos x="1" y="73"/>
                  </a:cxn>
                  <a:cxn ang="0">
                    <a:pos x="2" y="75"/>
                  </a:cxn>
                  <a:cxn ang="0">
                    <a:pos x="3" y="76"/>
                  </a:cxn>
                  <a:cxn ang="0">
                    <a:pos x="5" y="76"/>
                  </a:cxn>
                  <a:cxn ang="0">
                    <a:pos x="7" y="76"/>
                  </a:cxn>
                  <a:cxn ang="0">
                    <a:pos x="8" y="75"/>
                  </a:cxn>
                  <a:cxn ang="0">
                    <a:pos x="8" y="75"/>
                  </a:cxn>
                  <a:cxn ang="0">
                    <a:pos x="16" y="67"/>
                  </a:cxn>
                  <a:cxn ang="0">
                    <a:pos x="22" y="58"/>
                  </a:cxn>
                  <a:cxn ang="0">
                    <a:pos x="35" y="42"/>
                  </a:cxn>
                  <a:cxn ang="0">
                    <a:pos x="48" y="24"/>
                  </a:cxn>
                  <a:cxn ang="0">
                    <a:pos x="54" y="16"/>
                  </a:cxn>
                  <a:cxn ang="0">
                    <a:pos x="61" y="8"/>
                  </a:cxn>
                  <a:cxn ang="0">
                    <a:pos x="61" y="8"/>
                  </a:cxn>
                  <a:cxn ang="0">
                    <a:pos x="62" y="6"/>
                  </a:cxn>
                  <a:cxn ang="0">
                    <a:pos x="62" y="4"/>
                  </a:cxn>
                  <a:cxn ang="0">
                    <a:pos x="62" y="3"/>
                  </a:cxn>
                  <a:cxn ang="0">
                    <a:pos x="61" y="1"/>
                  </a:cxn>
                  <a:cxn ang="0">
                    <a:pos x="59" y="0"/>
                  </a:cxn>
                  <a:cxn ang="0">
                    <a:pos x="58" y="0"/>
                  </a:cxn>
                  <a:cxn ang="0">
                    <a:pos x="56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2" h="76">
                    <a:moveTo>
                      <a:pt x="54" y="1"/>
                    </a:moveTo>
                    <a:lnTo>
                      <a:pt x="54" y="1"/>
                    </a:lnTo>
                    <a:lnTo>
                      <a:pt x="47" y="10"/>
                    </a:lnTo>
                    <a:lnTo>
                      <a:pt x="40" y="18"/>
                    </a:lnTo>
                    <a:lnTo>
                      <a:pt x="28" y="34"/>
                    </a:lnTo>
                    <a:lnTo>
                      <a:pt x="16" y="52"/>
                    </a:lnTo>
                    <a:lnTo>
                      <a:pt x="9" y="60"/>
                    </a:lnTo>
                    <a:lnTo>
                      <a:pt x="2" y="68"/>
                    </a:lnTo>
                    <a:lnTo>
                      <a:pt x="2" y="68"/>
                    </a:lnTo>
                    <a:lnTo>
                      <a:pt x="1" y="70"/>
                    </a:lnTo>
                    <a:lnTo>
                      <a:pt x="0" y="72"/>
                    </a:lnTo>
                    <a:lnTo>
                      <a:pt x="1" y="73"/>
                    </a:lnTo>
                    <a:lnTo>
                      <a:pt x="2" y="75"/>
                    </a:lnTo>
                    <a:lnTo>
                      <a:pt x="3" y="76"/>
                    </a:lnTo>
                    <a:lnTo>
                      <a:pt x="5" y="76"/>
                    </a:lnTo>
                    <a:lnTo>
                      <a:pt x="7" y="76"/>
                    </a:lnTo>
                    <a:lnTo>
                      <a:pt x="8" y="75"/>
                    </a:lnTo>
                    <a:lnTo>
                      <a:pt x="8" y="75"/>
                    </a:lnTo>
                    <a:lnTo>
                      <a:pt x="16" y="67"/>
                    </a:lnTo>
                    <a:lnTo>
                      <a:pt x="22" y="58"/>
                    </a:lnTo>
                    <a:lnTo>
                      <a:pt x="35" y="42"/>
                    </a:lnTo>
                    <a:lnTo>
                      <a:pt x="48" y="24"/>
                    </a:lnTo>
                    <a:lnTo>
                      <a:pt x="54" y="16"/>
                    </a:lnTo>
                    <a:lnTo>
                      <a:pt x="61" y="8"/>
                    </a:lnTo>
                    <a:lnTo>
                      <a:pt x="61" y="8"/>
                    </a:lnTo>
                    <a:lnTo>
                      <a:pt x="62" y="6"/>
                    </a:lnTo>
                    <a:lnTo>
                      <a:pt x="62" y="4"/>
                    </a:lnTo>
                    <a:lnTo>
                      <a:pt x="62" y="3"/>
                    </a:lnTo>
                    <a:lnTo>
                      <a:pt x="61" y="1"/>
                    </a:lnTo>
                    <a:lnTo>
                      <a:pt x="59" y="0"/>
                    </a:lnTo>
                    <a:lnTo>
                      <a:pt x="58" y="0"/>
                    </a:lnTo>
                    <a:lnTo>
                      <a:pt x="56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8" name="Freeform 1072"/>
              <p:cNvSpPr/>
              <p:nvPr/>
            </p:nvSpPr>
            <p:spPr bwMode="auto">
              <a:xfrm>
                <a:off x="6392863" y="1778000"/>
                <a:ext cx="23813" cy="42863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32" y="10"/>
                  </a:cxn>
                  <a:cxn ang="0">
                    <a:pos x="25" y="18"/>
                  </a:cxn>
                  <a:cxn ang="0">
                    <a:pos x="19" y="26"/>
                  </a:cxn>
                  <a:cxn ang="0">
                    <a:pos x="13" y="35"/>
                  </a:cxn>
                  <a:cxn ang="0">
                    <a:pos x="9" y="45"/>
                  </a:cxn>
                  <a:cxn ang="0">
                    <a:pos x="5" y="54"/>
                  </a:cxn>
                  <a:cxn ang="0">
                    <a:pos x="2" y="64"/>
                  </a:cxn>
                  <a:cxn ang="0">
                    <a:pos x="0" y="75"/>
                  </a:cxn>
                  <a:cxn ang="0">
                    <a:pos x="0" y="75"/>
                  </a:cxn>
                  <a:cxn ang="0">
                    <a:pos x="0" y="77"/>
                  </a:cxn>
                  <a:cxn ang="0">
                    <a:pos x="0" y="79"/>
                  </a:cxn>
                  <a:cxn ang="0">
                    <a:pos x="3" y="81"/>
                  </a:cxn>
                  <a:cxn ang="0">
                    <a:pos x="5" y="81"/>
                  </a:cxn>
                  <a:cxn ang="0">
                    <a:pos x="6" y="80"/>
                  </a:cxn>
                  <a:cxn ang="0">
                    <a:pos x="8" y="79"/>
                  </a:cxn>
                  <a:cxn ang="0">
                    <a:pos x="8" y="77"/>
                  </a:cxn>
                  <a:cxn ang="0">
                    <a:pos x="8" y="77"/>
                  </a:cxn>
                  <a:cxn ang="0">
                    <a:pos x="11" y="68"/>
                  </a:cxn>
                  <a:cxn ang="0">
                    <a:pos x="13" y="58"/>
                  </a:cxn>
                  <a:cxn ang="0">
                    <a:pos x="17" y="49"/>
                  </a:cxn>
                  <a:cxn ang="0">
                    <a:pos x="22" y="40"/>
                  </a:cxn>
                  <a:cxn ang="0">
                    <a:pos x="27" y="31"/>
                  </a:cxn>
                  <a:cxn ang="0">
                    <a:pos x="32" y="23"/>
                  </a:cxn>
                  <a:cxn ang="0">
                    <a:pos x="38" y="16"/>
                  </a:cxn>
                  <a:cxn ang="0">
                    <a:pos x="45" y="8"/>
                  </a:cxn>
                  <a:cxn ang="0">
                    <a:pos x="45" y="8"/>
                  </a:cxn>
                  <a:cxn ang="0">
                    <a:pos x="47" y="6"/>
                  </a:cxn>
                  <a:cxn ang="0">
                    <a:pos x="47" y="4"/>
                  </a:cxn>
                  <a:cxn ang="0">
                    <a:pos x="47" y="3"/>
                  </a:cxn>
                  <a:cxn ang="0">
                    <a:pos x="45" y="1"/>
                  </a:cxn>
                  <a:cxn ang="0">
                    <a:pos x="43" y="0"/>
                  </a:cxn>
                  <a:cxn ang="0">
                    <a:pos x="42" y="0"/>
                  </a:cxn>
                  <a:cxn ang="0">
                    <a:pos x="40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7" h="81">
                    <a:moveTo>
                      <a:pt x="39" y="1"/>
                    </a:moveTo>
                    <a:lnTo>
                      <a:pt x="39" y="1"/>
                    </a:lnTo>
                    <a:lnTo>
                      <a:pt x="32" y="10"/>
                    </a:lnTo>
                    <a:lnTo>
                      <a:pt x="25" y="18"/>
                    </a:lnTo>
                    <a:lnTo>
                      <a:pt x="19" y="26"/>
                    </a:lnTo>
                    <a:lnTo>
                      <a:pt x="13" y="35"/>
                    </a:lnTo>
                    <a:lnTo>
                      <a:pt x="9" y="45"/>
                    </a:lnTo>
                    <a:lnTo>
                      <a:pt x="5" y="54"/>
                    </a:lnTo>
                    <a:lnTo>
                      <a:pt x="2" y="64"/>
                    </a:lnTo>
                    <a:lnTo>
                      <a:pt x="0" y="75"/>
                    </a:lnTo>
                    <a:lnTo>
                      <a:pt x="0" y="75"/>
                    </a:lnTo>
                    <a:lnTo>
                      <a:pt x="0" y="77"/>
                    </a:lnTo>
                    <a:lnTo>
                      <a:pt x="0" y="79"/>
                    </a:lnTo>
                    <a:lnTo>
                      <a:pt x="3" y="81"/>
                    </a:lnTo>
                    <a:lnTo>
                      <a:pt x="5" y="81"/>
                    </a:lnTo>
                    <a:lnTo>
                      <a:pt x="6" y="80"/>
                    </a:lnTo>
                    <a:lnTo>
                      <a:pt x="8" y="79"/>
                    </a:lnTo>
                    <a:lnTo>
                      <a:pt x="8" y="77"/>
                    </a:lnTo>
                    <a:lnTo>
                      <a:pt x="8" y="77"/>
                    </a:lnTo>
                    <a:lnTo>
                      <a:pt x="11" y="68"/>
                    </a:lnTo>
                    <a:lnTo>
                      <a:pt x="13" y="58"/>
                    </a:lnTo>
                    <a:lnTo>
                      <a:pt x="17" y="49"/>
                    </a:lnTo>
                    <a:lnTo>
                      <a:pt x="22" y="40"/>
                    </a:lnTo>
                    <a:lnTo>
                      <a:pt x="27" y="31"/>
                    </a:lnTo>
                    <a:lnTo>
                      <a:pt x="32" y="23"/>
                    </a:lnTo>
                    <a:lnTo>
                      <a:pt x="38" y="16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7" y="6"/>
                    </a:lnTo>
                    <a:lnTo>
                      <a:pt x="47" y="4"/>
                    </a:lnTo>
                    <a:lnTo>
                      <a:pt x="47" y="3"/>
                    </a:lnTo>
                    <a:lnTo>
                      <a:pt x="45" y="1"/>
                    </a:lnTo>
                    <a:lnTo>
                      <a:pt x="43" y="0"/>
                    </a:lnTo>
                    <a:lnTo>
                      <a:pt x="42" y="0"/>
                    </a:lnTo>
                    <a:lnTo>
                      <a:pt x="40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9" name="Freeform 1073"/>
              <p:cNvSpPr/>
              <p:nvPr/>
            </p:nvSpPr>
            <p:spPr bwMode="auto">
              <a:xfrm>
                <a:off x="6423025" y="1782763"/>
                <a:ext cx="25400" cy="30163"/>
              </a:xfrm>
              <a:custGeom>
                <a:avLst/>
                <a:gdLst/>
                <a:ahLst/>
                <a:cxnLst>
                  <a:cxn ang="0">
                    <a:pos x="39" y="1"/>
                  </a:cxn>
                  <a:cxn ang="0">
                    <a:pos x="39" y="1"/>
                  </a:cxn>
                  <a:cxn ang="0">
                    <a:pos x="29" y="9"/>
                  </a:cxn>
                  <a:cxn ang="0">
                    <a:pos x="25" y="13"/>
                  </a:cxn>
                  <a:cxn ang="0">
                    <a:pos x="21" y="18"/>
                  </a:cxn>
                  <a:cxn ang="0">
                    <a:pos x="21" y="18"/>
                  </a:cxn>
                  <a:cxn ang="0">
                    <a:pos x="9" y="34"/>
                  </a:cxn>
                  <a:cxn ang="0">
                    <a:pos x="5" y="41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4"/>
                  </a:cxn>
                  <a:cxn ang="0">
                    <a:pos x="2" y="55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5"/>
                  </a:cxn>
                  <a:cxn ang="0">
                    <a:pos x="8" y="54"/>
                  </a:cxn>
                  <a:cxn ang="0">
                    <a:pos x="8" y="54"/>
                  </a:cxn>
                  <a:cxn ang="0">
                    <a:pos x="16" y="40"/>
                  </a:cxn>
                  <a:cxn ang="0">
                    <a:pos x="21" y="33"/>
                  </a:cxn>
                  <a:cxn ang="0">
                    <a:pos x="27" y="26"/>
                  </a:cxn>
                  <a:cxn ang="0">
                    <a:pos x="27" y="26"/>
                  </a:cxn>
                  <a:cxn ang="0">
                    <a:pos x="31" y="21"/>
                  </a:cxn>
                  <a:cxn ang="0">
                    <a:pos x="35" y="16"/>
                  </a:cxn>
                  <a:cxn ang="0">
                    <a:pos x="35" y="16"/>
                  </a:cxn>
                  <a:cxn ang="0">
                    <a:pos x="45" y="8"/>
                  </a:cxn>
                  <a:cxn ang="0">
                    <a:pos x="45" y="8"/>
                  </a:cxn>
                  <a:cxn ang="0">
                    <a:pos x="47" y="6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5" y="2"/>
                  </a:cxn>
                  <a:cxn ang="0">
                    <a:pos x="44" y="1"/>
                  </a:cxn>
                  <a:cxn ang="0">
                    <a:pos x="42" y="0"/>
                  </a:cxn>
                  <a:cxn ang="0">
                    <a:pos x="40" y="0"/>
                  </a:cxn>
                  <a:cxn ang="0">
                    <a:pos x="39" y="1"/>
                  </a:cxn>
                  <a:cxn ang="0">
                    <a:pos x="39" y="1"/>
                  </a:cxn>
                </a:cxnLst>
                <a:rect l="0" t="0" r="r" b="b"/>
                <a:pathLst>
                  <a:path w="48" h="57">
                    <a:moveTo>
                      <a:pt x="39" y="1"/>
                    </a:moveTo>
                    <a:lnTo>
                      <a:pt x="39" y="1"/>
                    </a:lnTo>
                    <a:lnTo>
                      <a:pt x="29" y="9"/>
                    </a:lnTo>
                    <a:lnTo>
                      <a:pt x="25" y="13"/>
                    </a:lnTo>
                    <a:lnTo>
                      <a:pt x="21" y="18"/>
                    </a:lnTo>
                    <a:lnTo>
                      <a:pt x="21" y="18"/>
                    </a:lnTo>
                    <a:lnTo>
                      <a:pt x="9" y="34"/>
                    </a:lnTo>
                    <a:lnTo>
                      <a:pt x="5" y="41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4"/>
                    </a:lnTo>
                    <a:lnTo>
                      <a:pt x="2" y="55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5"/>
                    </a:lnTo>
                    <a:lnTo>
                      <a:pt x="8" y="54"/>
                    </a:lnTo>
                    <a:lnTo>
                      <a:pt x="8" y="54"/>
                    </a:lnTo>
                    <a:lnTo>
                      <a:pt x="16" y="40"/>
                    </a:lnTo>
                    <a:lnTo>
                      <a:pt x="21" y="33"/>
                    </a:lnTo>
                    <a:lnTo>
                      <a:pt x="27" y="26"/>
                    </a:lnTo>
                    <a:lnTo>
                      <a:pt x="27" y="26"/>
                    </a:lnTo>
                    <a:lnTo>
                      <a:pt x="31" y="21"/>
                    </a:lnTo>
                    <a:lnTo>
                      <a:pt x="35" y="16"/>
                    </a:lnTo>
                    <a:lnTo>
                      <a:pt x="35" y="16"/>
                    </a:lnTo>
                    <a:lnTo>
                      <a:pt x="45" y="8"/>
                    </a:lnTo>
                    <a:lnTo>
                      <a:pt x="45" y="8"/>
                    </a:lnTo>
                    <a:lnTo>
                      <a:pt x="47" y="6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5" y="2"/>
                    </a:lnTo>
                    <a:lnTo>
                      <a:pt x="44" y="1"/>
                    </a:lnTo>
                    <a:lnTo>
                      <a:pt x="42" y="0"/>
                    </a:lnTo>
                    <a:lnTo>
                      <a:pt x="40" y="0"/>
                    </a:lnTo>
                    <a:lnTo>
                      <a:pt x="39" y="1"/>
                    </a:lnTo>
                    <a:lnTo>
                      <a:pt x="3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0" name="Freeform 1074"/>
              <p:cNvSpPr/>
              <p:nvPr/>
            </p:nvSpPr>
            <p:spPr bwMode="auto">
              <a:xfrm>
                <a:off x="6475413" y="1778000"/>
                <a:ext cx="26988" cy="34925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48" y="0"/>
                  </a:cxn>
                  <a:cxn ang="0">
                    <a:pos x="44" y="1"/>
                  </a:cxn>
                  <a:cxn ang="0">
                    <a:pos x="40" y="3"/>
                  </a:cxn>
                  <a:cxn ang="0">
                    <a:pos x="37" y="5"/>
                  </a:cxn>
                  <a:cxn ang="0">
                    <a:pos x="34" y="8"/>
                  </a:cxn>
                  <a:cxn ang="0">
                    <a:pos x="29" y="16"/>
                  </a:cxn>
                  <a:cxn ang="0">
                    <a:pos x="26" y="24"/>
                  </a:cxn>
                  <a:cxn ang="0">
                    <a:pos x="26" y="24"/>
                  </a:cxn>
                  <a:cxn ang="0">
                    <a:pos x="23" y="28"/>
                  </a:cxn>
                  <a:cxn ang="0">
                    <a:pos x="20" y="33"/>
                  </a:cxn>
                  <a:cxn ang="0">
                    <a:pos x="13" y="42"/>
                  </a:cxn>
                  <a:cxn ang="0">
                    <a:pos x="6" y="51"/>
                  </a:cxn>
                  <a:cxn ang="0">
                    <a:pos x="2" y="55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0" y="64"/>
                  </a:cxn>
                  <a:cxn ang="0">
                    <a:pos x="1" y="65"/>
                  </a:cxn>
                  <a:cxn ang="0">
                    <a:pos x="3" y="67"/>
                  </a:cxn>
                  <a:cxn ang="0">
                    <a:pos x="7" y="65"/>
                  </a:cxn>
                  <a:cxn ang="0">
                    <a:pos x="9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4" y="55"/>
                  </a:cxn>
                  <a:cxn ang="0">
                    <a:pos x="19" y="49"/>
                  </a:cxn>
                  <a:cxn ang="0">
                    <a:pos x="29" y="36"/>
                  </a:cxn>
                  <a:cxn ang="0">
                    <a:pos x="29" y="36"/>
                  </a:cxn>
                  <a:cxn ang="0">
                    <a:pos x="34" y="29"/>
                  </a:cxn>
                  <a:cxn ang="0">
                    <a:pos x="37" y="21"/>
                  </a:cxn>
                  <a:cxn ang="0">
                    <a:pos x="40" y="17"/>
                  </a:cxn>
                  <a:cxn ang="0">
                    <a:pos x="42" y="14"/>
                  </a:cxn>
                  <a:cxn ang="0">
                    <a:pos x="45" y="11"/>
                  </a:cxn>
                  <a:cxn ang="0">
                    <a:pos x="48" y="10"/>
                  </a:cxn>
                  <a:cxn ang="0">
                    <a:pos x="48" y="10"/>
                  </a:cxn>
                  <a:cxn ang="0">
                    <a:pos x="50" y="8"/>
                  </a:cxn>
                  <a:cxn ang="0">
                    <a:pos x="51" y="7"/>
                  </a:cxn>
                  <a:cxn ang="0">
                    <a:pos x="52" y="4"/>
                  </a:cxn>
                  <a:cxn ang="0">
                    <a:pos x="52" y="2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8" y="0"/>
                  </a:cxn>
                </a:cxnLst>
                <a:rect l="0" t="0" r="r" b="b"/>
                <a:pathLst>
                  <a:path w="52" h="67">
                    <a:moveTo>
                      <a:pt x="48" y="0"/>
                    </a:moveTo>
                    <a:lnTo>
                      <a:pt x="48" y="0"/>
                    </a:lnTo>
                    <a:lnTo>
                      <a:pt x="44" y="1"/>
                    </a:lnTo>
                    <a:lnTo>
                      <a:pt x="40" y="3"/>
                    </a:lnTo>
                    <a:lnTo>
                      <a:pt x="37" y="5"/>
                    </a:lnTo>
                    <a:lnTo>
                      <a:pt x="34" y="8"/>
                    </a:lnTo>
                    <a:lnTo>
                      <a:pt x="29" y="16"/>
                    </a:lnTo>
                    <a:lnTo>
                      <a:pt x="26" y="24"/>
                    </a:lnTo>
                    <a:lnTo>
                      <a:pt x="26" y="24"/>
                    </a:lnTo>
                    <a:lnTo>
                      <a:pt x="23" y="28"/>
                    </a:lnTo>
                    <a:lnTo>
                      <a:pt x="20" y="33"/>
                    </a:lnTo>
                    <a:lnTo>
                      <a:pt x="13" y="42"/>
                    </a:lnTo>
                    <a:lnTo>
                      <a:pt x="6" y="51"/>
                    </a:lnTo>
                    <a:lnTo>
                      <a:pt x="2" y="55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0" y="64"/>
                    </a:lnTo>
                    <a:lnTo>
                      <a:pt x="1" y="65"/>
                    </a:lnTo>
                    <a:lnTo>
                      <a:pt x="3" y="67"/>
                    </a:lnTo>
                    <a:lnTo>
                      <a:pt x="7" y="65"/>
                    </a:lnTo>
                    <a:lnTo>
                      <a:pt x="9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4" y="55"/>
                    </a:lnTo>
                    <a:lnTo>
                      <a:pt x="19" y="49"/>
                    </a:lnTo>
                    <a:lnTo>
                      <a:pt x="29" y="36"/>
                    </a:lnTo>
                    <a:lnTo>
                      <a:pt x="29" y="36"/>
                    </a:lnTo>
                    <a:lnTo>
                      <a:pt x="34" y="29"/>
                    </a:lnTo>
                    <a:lnTo>
                      <a:pt x="37" y="21"/>
                    </a:lnTo>
                    <a:lnTo>
                      <a:pt x="40" y="17"/>
                    </a:lnTo>
                    <a:lnTo>
                      <a:pt x="42" y="14"/>
                    </a:lnTo>
                    <a:lnTo>
                      <a:pt x="45" y="11"/>
                    </a:lnTo>
                    <a:lnTo>
                      <a:pt x="48" y="10"/>
                    </a:lnTo>
                    <a:lnTo>
                      <a:pt x="48" y="10"/>
                    </a:lnTo>
                    <a:lnTo>
                      <a:pt x="50" y="8"/>
                    </a:lnTo>
                    <a:lnTo>
                      <a:pt x="51" y="7"/>
                    </a:lnTo>
                    <a:lnTo>
                      <a:pt x="52" y="4"/>
                    </a:lnTo>
                    <a:lnTo>
                      <a:pt x="52" y="2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1" name="Freeform 1075"/>
              <p:cNvSpPr/>
              <p:nvPr/>
            </p:nvSpPr>
            <p:spPr bwMode="auto">
              <a:xfrm>
                <a:off x="6519863" y="1770063"/>
                <a:ext cx="25400" cy="38100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27" y="19"/>
                  </a:cxn>
                  <a:cxn ang="0">
                    <a:pos x="18" y="37"/>
                  </a:cxn>
                  <a:cxn ang="0">
                    <a:pos x="18" y="37"/>
                  </a:cxn>
                  <a:cxn ang="0">
                    <a:pos x="11" y="50"/>
                  </a:cxn>
                  <a:cxn ang="0">
                    <a:pos x="7" y="57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5"/>
                  </a:cxn>
                  <a:cxn ang="0">
                    <a:pos x="0" y="67"/>
                  </a:cxn>
                  <a:cxn ang="0">
                    <a:pos x="0" y="68"/>
                  </a:cxn>
                  <a:cxn ang="0">
                    <a:pos x="1" y="70"/>
                  </a:cxn>
                  <a:cxn ang="0">
                    <a:pos x="3" y="71"/>
                  </a:cxn>
                  <a:cxn ang="0">
                    <a:pos x="5" y="71"/>
                  </a:cxn>
                  <a:cxn ang="0">
                    <a:pos x="7" y="71"/>
                  </a:cxn>
                  <a:cxn ang="0">
                    <a:pos x="8" y="70"/>
                  </a:cxn>
                  <a:cxn ang="0">
                    <a:pos x="8" y="70"/>
                  </a:cxn>
                  <a:cxn ang="0">
                    <a:pos x="14" y="63"/>
                  </a:cxn>
                  <a:cxn ang="0">
                    <a:pos x="19" y="55"/>
                  </a:cxn>
                  <a:cxn ang="0">
                    <a:pos x="28" y="39"/>
                  </a:cxn>
                  <a:cxn ang="0">
                    <a:pos x="38" y="22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7" y="2"/>
                  </a:cxn>
                  <a:cxn ang="0">
                    <a:pos x="45" y="1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8" h="71">
                    <a:moveTo>
                      <a:pt x="39" y="2"/>
                    </a:moveTo>
                    <a:lnTo>
                      <a:pt x="39" y="2"/>
                    </a:lnTo>
                    <a:lnTo>
                      <a:pt x="27" y="19"/>
                    </a:lnTo>
                    <a:lnTo>
                      <a:pt x="18" y="37"/>
                    </a:lnTo>
                    <a:lnTo>
                      <a:pt x="18" y="37"/>
                    </a:lnTo>
                    <a:lnTo>
                      <a:pt x="11" y="50"/>
                    </a:lnTo>
                    <a:lnTo>
                      <a:pt x="7" y="57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5"/>
                    </a:lnTo>
                    <a:lnTo>
                      <a:pt x="0" y="67"/>
                    </a:lnTo>
                    <a:lnTo>
                      <a:pt x="0" y="68"/>
                    </a:lnTo>
                    <a:lnTo>
                      <a:pt x="1" y="70"/>
                    </a:lnTo>
                    <a:lnTo>
                      <a:pt x="3" y="71"/>
                    </a:lnTo>
                    <a:lnTo>
                      <a:pt x="5" y="71"/>
                    </a:lnTo>
                    <a:lnTo>
                      <a:pt x="7" y="71"/>
                    </a:lnTo>
                    <a:lnTo>
                      <a:pt x="8" y="70"/>
                    </a:lnTo>
                    <a:lnTo>
                      <a:pt x="8" y="70"/>
                    </a:lnTo>
                    <a:lnTo>
                      <a:pt x="14" y="63"/>
                    </a:lnTo>
                    <a:lnTo>
                      <a:pt x="19" y="55"/>
                    </a:lnTo>
                    <a:lnTo>
                      <a:pt x="28" y="39"/>
                    </a:lnTo>
                    <a:lnTo>
                      <a:pt x="38" y="22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7" y="2"/>
                    </a:lnTo>
                    <a:lnTo>
                      <a:pt x="45" y="1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2" name="Freeform 1076"/>
              <p:cNvSpPr/>
              <p:nvPr/>
            </p:nvSpPr>
            <p:spPr bwMode="auto">
              <a:xfrm>
                <a:off x="6557963" y="1774825"/>
                <a:ext cx="28575" cy="30163"/>
              </a:xfrm>
              <a:custGeom>
                <a:avLst/>
                <a:gdLst/>
                <a:ahLst/>
                <a:cxnLst>
                  <a:cxn ang="0">
                    <a:pos x="45" y="1"/>
                  </a:cxn>
                  <a:cxn ang="0">
                    <a:pos x="45" y="1"/>
                  </a:cxn>
                  <a:cxn ang="0">
                    <a:pos x="32" y="10"/>
                  </a:cxn>
                  <a:cxn ang="0">
                    <a:pos x="19" y="23"/>
                  </a:cxn>
                  <a:cxn ang="0">
                    <a:pos x="12" y="29"/>
                  </a:cxn>
                  <a:cxn ang="0">
                    <a:pos x="7" y="36"/>
                  </a:cxn>
                  <a:cxn ang="0">
                    <a:pos x="3" y="44"/>
                  </a:cxn>
                  <a:cxn ang="0">
                    <a:pos x="1" y="52"/>
                  </a:cxn>
                  <a:cxn ang="0">
                    <a:pos x="1" y="52"/>
                  </a:cxn>
                  <a:cxn ang="0">
                    <a:pos x="0" y="53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7"/>
                  </a:cxn>
                  <a:cxn ang="0">
                    <a:pos x="8" y="56"/>
                  </a:cxn>
                  <a:cxn ang="0">
                    <a:pos x="9" y="54"/>
                  </a:cxn>
                  <a:cxn ang="0">
                    <a:pos x="9" y="54"/>
                  </a:cxn>
                  <a:cxn ang="0">
                    <a:pos x="12" y="47"/>
                  </a:cxn>
                  <a:cxn ang="0">
                    <a:pos x="16" y="40"/>
                  </a:cxn>
                  <a:cxn ang="0">
                    <a:pos x="21" y="34"/>
                  </a:cxn>
                  <a:cxn ang="0">
                    <a:pos x="26" y="28"/>
                  </a:cxn>
                  <a:cxn ang="0">
                    <a:pos x="38" y="18"/>
                  </a:cxn>
                  <a:cxn ang="0">
                    <a:pos x="51" y="9"/>
                  </a:cxn>
                  <a:cxn ang="0">
                    <a:pos x="51" y="9"/>
                  </a:cxn>
                  <a:cxn ang="0">
                    <a:pos x="52" y="7"/>
                  </a:cxn>
                  <a:cxn ang="0">
                    <a:pos x="53" y="6"/>
                  </a:cxn>
                  <a:cxn ang="0">
                    <a:pos x="53" y="4"/>
                  </a:cxn>
                  <a:cxn ang="0">
                    <a:pos x="52" y="2"/>
                  </a:cxn>
                  <a:cxn ang="0">
                    <a:pos x="51" y="1"/>
                  </a:cxn>
                  <a:cxn ang="0">
                    <a:pos x="49" y="0"/>
                  </a:cxn>
                  <a:cxn ang="0">
                    <a:pos x="48" y="0"/>
                  </a:cxn>
                  <a:cxn ang="0">
                    <a:pos x="45" y="1"/>
                  </a:cxn>
                  <a:cxn ang="0">
                    <a:pos x="45" y="1"/>
                  </a:cxn>
                </a:cxnLst>
                <a:rect l="0" t="0" r="r" b="b"/>
                <a:pathLst>
                  <a:path w="53" h="57">
                    <a:moveTo>
                      <a:pt x="45" y="1"/>
                    </a:moveTo>
                    <a:lnTo>
                      <a:pt x="45" y="1"/>
                    </a:lnTo>
                    <a:lnTo>
                      <a:pt x="32" y="10"/>
                    </a:lnTo>
                    <a:lnTo>
                      <a:pt x="19" y="23"/>
                    </a:lnTo>
                    <a:lnTo>
                      <a:pt x="12" y="29"/>
                    </a:lnTo>
                    <a:lnTo>
                      <a:pt x="7" y="36"/>
                    </a:lnTo>
                    <a:lnTo>
                      <a:pt x="3" y="44"/>
                    </a:lnTo>
                    <a:lnTo>
                      <a:pt x="1" y="52"/>
                    </a:lnTo>
                    <a:lnTo>
                      <a:pt x="1" y="52"/>
                    </a:lnTo>
                    <a:lnTo>
                      <a:pt x="0" y="53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7"/>
                    </a:lnTo>
                    <a:lnTo>
                      <a:pt x="8" y="56"/>
                    </a:lnTo>
                    <a:lnTo>
                      <a:pt x="9" y="54"/>
                    </a:lnTo>
                    <a:lnTo>
                      <a:pt x="9" y="54"/>
                    </a:lnTo>
                    <a:lnTo>
                      <a:pt x="12" y="47"/>
                    </a:lnTo>
                    <a:lnTo>
                      <a:pt x="16" y="40"/>
                    </a:lnTo>
                    <a:lnTo>
                      <a:pt x="21" y="34"/>
                    </a:lnTo>
                    <a:lnTo>
                      <a:pt x="26" y="28"/>
                    </a:lnTo>
                    <a:lnTo>
                      <a:pt x="38" y="18"/>
                    </a:lnTo>
                    <a:lnTo>
                      <a:pt x="51" y="9"/>
                    </a:lnTo>
                    <a:lnTo>
                      <a:pt x="51" y="9"/>
                    </a:lnTo>
                    <a:lnTo>
                      <a:pt x="52" y="7"/>
                    </a:lnTo>
                    <a:lnTo>
                      <a:pt x="53" y="6"/>
                    </a:lnTo>
                    <a:lnTo>
                      <a:pt x="53" y="4"/>
                    </a:lnTo>
                    <a:lnTo>
                      <a:pt x="52" y="2"/>
                    </a:lnTo>
                    <a:lnTo>
                      <a:pt x="51" y="1"/>
                    </a:lnTo>
                    <a:lnTo>
                      <a:pt x="49" y="0"/>
                    </a:lnTo>
                    <a:lnTo>
                      <a:pt x="48" y="0"/>
                    </a:lnTo>
                    <a:lnTo>
                      <a:pt x="45" y="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3" name="Freeform 1077"/>
              <p:cNvSpPr/>
              <p:nvPr/>
            </p:nvSpPr>
            <p:spPr bwMode="auto">
              <a:xfrm>
                <a:off x="6600825" y="1774825"/>
                <a:ext cx="20638" cy="30163"/>
              </a:xfrm>
              <a:custGeom>
                <a:avLst/>
                <a:gdLst/>
                <a:ahLst/>
                <a:cxnLst>
                  <a:cxn ang="0">
                    <a:pos x="29" y="3"/>
                  </a:cxn>
                  <a:cxn ang="0">
                    <a:pos x="29" y="3"/>
                  </a:cxn>
                  <a:cxn ang="0">
                    <a:pos x="25" y="7"/>
                  </a:cxn>
                  <a:cxn ang="0">
                    <a:pos x="20" y="12"/>
                  </a:cxn>
                  <a:cxn ang="0">
                    <a:pos x="16" y="17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9" y="28"/>
                  </a:cxn>
                  <a:cxn ang="0">
                    <a:pos x="7" y="35"/>
                  </a:cxn>
                  <a:cxn ang="0">
                    <a:pos x="4" y="43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6"/>
                  </a:cxn>
                  <a:cxn ang="0">
                    <a:pos x="3" y="57"/>
                  </a:cxn>
                  <a:cxn ang="0">
                    <a:pos x="4" y="58"/>
                  </a:cxn>
                  <a:cxn ang="0">
                    <a:pos x="6" y="57"/>
                  </a:cxn>
                  <a:cxn ang="0">
                    <a:pos x="7" y="56"/>
                  </a:cxn>
                  <a:cxn ang="0">
                    <a:pos x="7" y="56"/>
                  </a:cxn>
                  <a:cxn ang="0">
                    <a:pos x="11" y="50"/>
                  </a:cxn>
                  <a:cxn ang="0">
                    <a:pos x="13" y="44"/>
                  </a:cxn>
                  <a:cxn ang="0">
                    <a:pos x="15" y="37"/>
                  </a:cxn>
                  <a:cxn ang="0">
                    <a:pos x="17" y="31"/>
                  </a:cxn>
                  <a:cxn ang="0">
                    <a:pos x="17" y="31"/>
                  </a:cxn>
                  <a:cxn ang="0">
                    <a:pos x="22" y="25"/>
                  </a:cxn>
                  <a:cxn ang="0">
                    <a:pos x="27" y="19"/>
                  </a:cxn>
                  <a:cxn ang="0">
                    <a:pos x="32" y="13"/>
                  </a:cxn>
                  <a:cxn ang="0">
                    <a:pos x="37" y="7"/>
                  </a:cxn>
                  <a:cxn ang="0">
                    <a:pos x="37" y="7"/>
                  </a:cxn>
                  <a:cxn ang="0">
                    <a:pos x="37" y="5"/>
                  </a:cxn>
                  <a:cxn ang="0">
                    <a:pos x="37" y="4"/>
                  </a:cxn>
                  <a:cxn ang="0">
                    <a:pos x="36" y="2"/>
                  </a:cxn>
                  <a:cxn ang="0">
                    <a:pos x="35" y="1"/>
                  </a:cxn>
                  <a:cxn ang="0">
                    <a:pos x="33" y="0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9" y="3"/>
                  </a:cxn>
                  <a:cxn ang="0">
                    <a:pos x="29" y="3"/>
                  </a:cxn>
                </a:cxnLst>
                <a:rect l="0" t="0" r="r" b="b"/>
                <a:pathLst>
                  <a:path w="37" h="58">
                    <a:moveTo>
                      <a:pt x="29" y="3"/>
                    </a:moveTo>
                    <a:lnTo>
                      <a:pt x="29" y="3"/>
                    </a:lnTo>
                    <a:lnTo>
                      <a:pt x="25" y="7"/>
                    </a:lnTo>
                    <a:lnTo>
                      <a:pt x="20" y="12"/>
                    </a:lnTo>
                    <a:lnTo>
                      <a:pt x="16" y="17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9" y="28"/>
                    </a:lnTo>
                    <a:lnTo>
                      <a:pt x="7" y="35"/>
                    </a:lnTo>
                    <a:lnTo>
                      <a:pt x="4" y="43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6"/>
                    </a:lnTo>
                    <a:lnTo>
                      <a:pt x="3" y="57"/>
                    </a:lnTo>
                    <a:lnTo>
                      <a:pt x="4" y="58"/>
                    </a:lnTo>
                    <a:lnTo>
                      <a:pt x="6" y="57"/>
                    </a:lnTo>
                    <a:lnTo>
                      <a:pt x="7" y="56"/>
                    </a:lnTo>
                    <a:lnTo>
                      <a:pt x="7" y="56"/>
                    </a:lnTo>
                    <a:lnTo>
                      <a:pt x="11" y="50"/>
                    </a:lnTo>
                    <a:lnTo>
                      <a:pt x="13" y="44"/>
                    </a:lnTo>
                    <a:lnTo>
                      <a:pt x="15" y="37"/>
                    </a:lnTo>
                    <a:lnTo>
                      <a:pt x="17" y="31"/>
                    </a:lnTo>
                    <a:lnTo>
                      <a:pt x="17" y="31"/>
                    </a:lnTo>
                    <a:lnTo>
                      <a:pt x="22" y="25"/>
                    </a:lnTo>
                    <a:lnTo>
                      <a:pt x="27" y="19"/>
                    </a:lnTo>
                    <a:lnTo>
                      <a:pt x="32" y="13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37" y="5"/>
                    </a:lnTo>
                    <a:lnTo>
                      <a:pt x="37" y="4"/>
                    </a:lnTo>
                    <a:lnTo>
                      <a:pt x="36" y="2"/>
                    </a:lnTo>
                    <a:lnTo>
                      <a:pt x="35" y="1"/>
                    </a:lnTo>
                    <a:lnTo>
                      <a:pt x="33" y="0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9" y="3"/>
                    </a:lnTo>
                    <a:lnTo>
                      <a:pt x="29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4" name="Freeform 1078"/>
              <p:cNvSpPr/>
              <p:nvPr/>
            </p:nvSpPr>
            <p:spPr bwMode="auto">
              <a:xfrm>
                <a:off x="6638925" y="1774825"/>
                <a:ext cx="17463" cy="33338"/>
              </a:xfrm>
              <a:custGeom>
                <a:avLst/>
                <a:gdLst/>
                <a:ahLst/>
                <a:cxnLst>
                  <a:cxn ang="0">
                    <a:pos x="33" y="4"/>
                  </a:cxn>
                  <a:cxn ang="0">
                    <a:pos x="33" y="4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29" y="0"/>
                  </a:cxn>
                  <a:cxn ang="0">
                    <a:pos x="28" y="1"/>
                  </a:cxn>
                  <a:cxn ang="0">
                    <a:pos x="26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6"/>
                  </a:cxn>
                  <a:cxn ang="0">
                    <a:pos x="24" y="6"/>
                  </a:cxn>
                  <a:cxn ang="0">
                    <a:pos x="25" y="10"/>
                  </a:cxn>
                  <a:cxn ang="0">
                    <a:pos x="25" y="13"/>
                  </a:cxn>
                  <a:cxn ang="0">
                    <a:pos x="23" y="17"/>
                  </a:cxn>
                  <a:cxn ang="0">
                    <a:pos x="22" y="21"/>
                  </a:cxn>
                  <a:cxn ang="0">
                    <a:pos x="18" y="26"/>
                  </a:cxn>
                  <a:cxn ang="0">
                    <a:pos x="13" y="32"/>
                  </a:cxn>
                  <a:cxn ang="0">
                    <a:pos x="13" y="32"/>
                  </a:cxn>
                  <a:cxn ang="0">
                    <a:pos x="10" y="37"/>
                  </a:cxn>
                  <a:cxn ang="0">
                    <a:pos x="6" y="44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3" y="61"/>
                  </a:cxn>
                  <a:cxn ang="0">
                    <a:pos x="5" y="62"/>
                  </a:cxn>
                  <a:cxn ang="0">
                    <a:pos x="6" y="62"/>
                  </a:cxn>
                  <a:cxn ang="0">
                    <a:pos x="9" y="61"/>
                  </a:cxn>
                  <a:cxn ang="0">
                    <a:pos x="10" y="60"/>
                  </a:cxn>
                  <a:cxn ang="0">
                    <a:pos x="10" y="60"/>
                  </a:cxn>
                  <a:cxn ang="0">
                    <a:pos x="17" y="45"/>
                  </a:cxn>
                  <a:cxn ang="0">
                    <a:pos x="22" y="37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30" y="24"/>
                  </a:cxn>
                  <a:cxn ang="0">
                    <a:pos x="33" y="18"/>
                  </a:cxn>
                  <a:cxn ang="0">
                    <a:pos x="34" y="11"/>
                  </a:cxn>
                  <a:cxn ang="0">
                    <a:pos x="33" y="4"/>
                  </a:cxn>
                  <a:cxn ang="0">
                    <a:pos x="33" y="4"/>
                  </a:cxn>
                </a:cxnLst>
                <a:rect l="0" t="0" r="r" b="b"/>
                <a:pathLst>
                  <a:path w="34" h="62">
                    <a:moveTo>
                      <a:pt x="33" y="4"/>
                    </a:moveTo>
                    <a:lnTo>
                      <a:pt x="33" y="4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29" y="0"/>
                    </a:lnTo>
                    <a:lnTo>
                      <a:pt x="28" y="1"/>
                    </a:lnTo>
                    <a:lnTo>
                      <a:pt x="26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6"/>
                    </a:lnTo>
                    <a:lnTo>
                      <a:pt x="24" y="6"/>
                    </a:lnTo>
                    <a:lnTo>
                      <a:pt x="25" y="10"/>
                    </a:lnTo>
                    <a:lnTo>
                      <a:pt x="25" y="13"/>
                    </a:lnTo>
                    <a:lnTo>
                      <a:pt x="23" y="17"/>
                    </a:lnTo>
                    <a:lnTo>
                      <a:pt x="22" y="21"/>
                    </a:lnTo>
                    <a:lnTo>
                      <a:pt x="18" y="26"/>
                    </a:lnTo>
                    <a:lnTo>
                      <a:pt x="13" y="32"/>
                    </a:lnTo>
                    <a:lnTo>
                      <a:pt x="13" y="32"/>
                    </a:lnTo>
                    <a:lnTo>
                      <a:pt x="10" y="37"/>
                    </a:lnTo>
                    <a:lnTo>
                      <a:pt x="6" y="44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3" y="61"/>
                    </a:lnTo>
                    <a:lnTo>
                      <a:pt x="5" y="62"/>
                    </a:lnTo>
                    <a:lnTo>
                      <a:pt x="6" y="62"/>
                    </a:lnTo>
                    <a:lnTo>
                      <a:pt x="9" y="61"/>
                    </a:lnTo>
                    <a:lnTo>
                      <a:pt x="10" y="60"/>
                    </a:lnTo>
                    <a:lnTo>
                      <a:pt x="10" y="60"/>
                    </a:lnTo>
                    <a:lnTo>
                      <a:pt x="17" y="45"/>
                    </a:lnTo>
                    <a:lnTo>
                      <a:pt x="22" y="37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30" y="24"/>
                    </a:lnTo>
                    <a:lnTo>
                      <a:pt x="33" y="18"/>
                    </a:lnTo>
                    <a:lnTo>
                      <a:pt x="34" y="11"/>
                    </a:lnTo>
                    <a:lnTo>
                      <a:pt x="33" y="4"/>
                    </a:lnTo>
                    <a:lnTo>
                      <a:pt x="33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5" name="Freeform 1079"/>
              <p:cNvSpPr/>
              <p:nvPr/>
            </p:nvSpPr>
            <p:spPr bwMode="auto">
              <a:xfrm>
                <a:off x="6681788" y="1774825"/>
                <a:ext cx="22225" cy="38100"/>
              </a:xfrm>
              <a:custGeom>
                <a:avLst/>
                <a:gdLst/>
                <a:ahLst/>
                <a:cxnLst>
                  <a:cxn ang="0">
                    <a:pos x="34" y="3"/>
                  </a:cxn>
                  <a:cxn ang="0">
                    <a:pos x="34" y="3"/>
                  </a:cxn>
                  <a:cxn ang="0">
                    <a:pos x="26" y="19"/>
                  </a:cxn>
                  <a:cxn ang="0">
                    <a:pos x="18" y="33"/>
                  </a:cxn>
                  <a:cxn ang="0">
                    <a:pos x="9" y="49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5"/>
                  </a:cxn>
                  <a:cxn ang="0">
                    <a:pos x="1" y="67"/>
                  </a:cxn>
                  <a:cxn ang="0">
                    <a:pos x="2" y="68"/>
                  </a:cxn>
                  <a:cxn ang="0">
                    <a:pos x="3" y="69"/>
                  </a:cxn>
                  <a:cxn ang="0">
                    <a:pos x="4" y="71"/>
                  </a:cxn>
                  <a:cxn ang="0">
                    <a:pos x="6" y="71"/>
                  </a:cxn>
                  <a:cxn ang="0">
                    <a:pos x="8" y="69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18" y="53"/>
                  </a:cxn>
                  <a:cxn ang="0">
                    <a:pos x="27" y="37"/>
                  </a:cxn>
                  <a:cxn ang="0">
                    <a:pos x="35" y="22"/>
                  </a:cxn>
                  <a:cxn ang="0">
                    <a:pos x="43" y="5"/>
                  </a:cxn>
                  <a:cxn ang="0">
                    <a:pos x="43" y="5"/>
                  </a:cxn>
                  <a:cxn ang="0">
                    <a:pos x="44" y="3"/>
                  </a:cxn>
                  <a:cxn ang="0">
                    <a:pos x="43" y="2"/>
                  </a:cxn>
                  <a:cxn ang="0">
                    <a:pos x="42" y="0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5" y="1"/>
                  </a:cxn>
                  <a:cxn ang="0">
                    <a:pos x="34" y="3"/>
                  </a:cxn>
                  <a:cxn ang="0">
                    <a:pos x="34" y="3"/>
                  </a:cxn>
                </a:cxnLst>
                <a:rect l="0" t="0" r="r" b="b"/>
                <a:pathLst>
                  <a:path w="44" h="71">
                    <a:moveTo>
                      <a:pt x="34" y="3"/>
                    </a:moveTo>
                    <a:lnTo>
                      <a:pt x="34" y="3"/>
                    </a:lnTo>
                    <a:lnTo>
                      <a:pt x="26" y="19"/>
                    </a:lnTo>
                    <a:lnTo>
                      <a:pt x="18" y="33"/>
                    </a:lnTo>
                    <a:lnTo>
                      <a:pt x="9" y="49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5"/>
                    </a:lnTo>
                    <a:lnTo>
                      <a:pt x="1" y="67"/>
                    </a:lnTo>
                    <a:lnTo>
                      <a:pt x="2" y="68"/>
                    </a:lnTo>
                    <a:lnTo>
                      <a:pt x="3" y="69"/>
                    </a:lnTo>
                    <a:lnTo>
                      <a:pt x="4" y="71"/>
                    </a:lnTo>
                    <a:lnTo>
                      <a:pt x="6" y="71"/>
                    </a:lnTo>
                    <a:lnTo>
                      <a:pt x="8" y="69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18" y="53"/>
                    </a:lnTo>
                    <a:lnTo>
                      <a:pt x="27" y="37"/>
                    </a:lnTo>
                    <a:lnTo>
                      <a:pt x="35" y="22"/>
                    </a:lnTo>
                    <a:lnTo>
                      <a:pt x="43" y="5"/>
                    </a:lnTo>
                    <a:lnTo>
                      <a:pt x="43" y="5"/>
                    </a:lnTo>
                    <a:lnTo>
                      <a:pt x="44" y="3"/>
                    </a:lnTo>
                    <a:lnTo>
                      <a:pt x="43" y="2"/>
                    </a:lnTo>
                    <a:lnTo>
                      <a:pt x="42" y="0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5" y="1"/>
                    </a:lnTo>
                    <a:lnTo>
                      <a:pt x="34" y="3"/>
                    </a:lnTo>
                    <a:lnTo>
                      <a:pt x="3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6" name="Freeform 1080"/>
              <p:cNvSpPr/>
              <p:nvPr/>
            </p:nvSpPr>
            <p:spPr bwMode="auto">
              <a:xfrm>
                <a:off x="6291263" y="1112838"/>
                <a:ext cx="22225" cy="28575"/>
              </a:xfrm>
              <a:custGeom>
                <a:avLst/>
                <a:gdLst/>
                <a:ahLst/>
                <a:cxnLst>
                  <a:cxn ang="0">
                    <a:pos x="35" y="1"/>
                  </a:cxn>
                  <a:cxn ang="0">
                    <a:pos x="35" y="1"/>
                  </a:cxn>
                  <a:cxn ang="0">
                    <a:pos x="30" y="5"/>
                  </a:cxn>
                  <a:cxn ang="0">
                    <a:pos x="26" y="10"/>
                  </a:cxn>
                  <a:cxn ang="0">
                    <a:pos x="18" y="22"/>
                  </a:cxn>
                  <a:cxn ang="0">
                    <a:pos x="11" y="33"/>
                  </a:cxn>
                  <a:cxn ang="0">
                    <a:pos x="6" y="39"/>
                  </a:cxn>
                  <a:cxn ang="0">
                    <a:pos x="1" y="45"/>
                  </a:cxn>
                  <a:cxn ang="0">
                    <a:pos x="1" y="45"/>
                  </a:cxn>
                  <a:cxn ang="0">
                    <a:pos x="0" y="46"/>
                  </a:cxn>
                  <a:cxn ang="0">
                    <a:pos x="0" y="48"/>
                  </a:cxn>
                  <a:cxn ang="0">
                    <a:pos x="0" y="50"/>
                  </a:cxn>
                  <a:cxn ang="0">
                    <a:pos x="1" y="51"/>
                  </a:cxn>
                  <a:cxn ang="0">
                    <a:pos x="3" y="52"/>
                  </a:cxn>
                  <a:cxn ang="0">
                    <a:pos x="4" y="53"/>
                  </a:cxn>
                  <a:cxn ang="0">
                    <a:pos x="6" y="52"/>
                  </a:cxn>
                  <a:cxn ang="0">
                    <a:pos x="8" y="51"/>
                  </a:cxn>
                  <a:cxn ang="0">
                    <a:pos x="8" y="51"/>
                  </a:cxn>
                  <a:cxn ang="0">
                    <a:pos x="13" y="46"/>
                  </a:cxn>
                  <a:cxn ang="0">
                    <a:pos x="17" y="40"/>
                  </a:cxn>
                  <a:cxn ang="0">
                    <a:pos x="23" y="29"/>
                  </a:cxn>
                  <a:cxn ang="0">
                    <a:pos x="31" y="18"/>
                  </a:cxn>
                  <a:cxn ang="0">
                    <a:pos x="35" y="13"/>
                  </a:cxn>
                  <a:cxn ang="0">
                    <a:pos x="41" y="9"/>
                  </a:cxn>
                  <a:cxn ang="0">
                    <a:pos x="41" y="9"/>
                  </a:cxn>
                  <a:cxn ang="0">
                    <a:pos x="42" y="7"/>
                  </a:cxn>
                  <a:cxn ang="0">
                    <a:pos x="43" y="5"/>
                  </a:cxn>
                  <a:cxn ang="0">
                    <a:pos x="42" y="2"/>
                  </a:cxn>
                  <a:cxn ang="0">
                    <a:pos x="41" y="1"/>
                  </a:cxn>
                  <a:cxn ang="0">
                    <a:pos x="40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5" y="1"/>
                  </a:cxn>
                </a:cxnLst>
                <a:rect l="0" t="0" r="r" b="b"/>
                <a:pathLst>
                  <a:path w="43" h="53">
                    <a:moveTo>
                      <a:pt x="35" y="1"/>
                    </a:moveTo>
                    <a:lnTo>
                      <a:pt x="35" y="1"/>
                    </a:lnTo>
                    <a:lnTo>
                      <a:pt x="30" y="5"/>
                    </a:lnTo>
                    <a:lnTo>
                      <a:pt x="26" y="10"/>
                    </a:lnTo>
                    <a:lnTo>
                      <a:pt x="18" y="22"/>
                    </a:lnTo>
                    <a:lnTo>
                      <a:pt x="11" y="33"/>
                    </a:lnTo>
                    <a:lnTo>
                      <a:pt x="6" y="39"/>
                    </a:lnTo>
                    <a:lnTo>
                      <a:pt x="1" y="45"/>
                    </a:lnTo>
                    <a:lnTo>
                      <a:pt x="1" y="45"/>
                    </a:lnTo>
                    <a:lnTo>
                      <a:pt x="0" y="46"/>
                    </a:lnTo>
                    <a:lnTo>
                      <a:pt x="0" y="48"/>
                    </a:lnTo>
                    <a:lnTo>
                      <a:pt x="0" y="50"/>
                    </a:lnTo>
                    <a:lnTo>
                      <a:pt x="1" y="51"/>
                    </a:lnTo>
                    <a:lnTo>
                      <a:pt x="3" y="52"/>
                    </a:lnTo>
                    <a:lnTo>
                      <a:pt x="4" y="53"/>
                    </a:lnTo>
                    <a:lnTo>
                      <a:pt x="6" y="52"/>
                    </a:lnTo>
                    <a:lnTo>
                      <a:pt x="8" y="51"/>
                    </a:lnTo>
                    <a:lnTo>
                      <a:pt x="8" y="51"/>
                    </a:lnTo>
                    <a:lnTo>
                      <a:pt x="13" y="46"/>
                    </a:lnTo>
                    <a:lnTo>
                      <a:pt x="17" y="40"/>
                    </a:lnTo>
                    <a:lnTo>
                      <a:pt x="23" y="29"/>
                    </a:lnTo>
                    <a:lnTo>
                      <a:pt x="31" y="18"/>
                    </a:lnTo>
                    <a:lnTo>
                      <a:pt x="35" y="13"/>
                    </a:lnTo>
                    <a:lnTo>
                      <a:pt x="41" y="9"/>
                    </a:lnTo>
                    <a:lnTo>
                      <a:pt x="41" y="9"/>
                    </a:lnTo>
                    <a:lnTo>
                      <a:pt x="42" y="7"/>
                    </a:lnTo>
                    <a:lnTo>
                      <a:pt x="43" y="5"/>
                    </a:lnTo>
                    <a:lnTo>
                      <a:pt x="42" y="2"/>
                    </a:lnTo>
                    <a:lnTo>
                      <a:pt x="41" y="1"/>
                    </a:lnTo>
                    <a:lnTo>
                      <a:pt x="40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7" name="Freeform 1081"/>
              <p:cNvSpPr/>
              <p:nvPr/>
            </p:nvSpPr>
            <p:spPr bwMode="auto">
              <a:xfrm>
                <a:off x="6291263" y="1147763"/>
                <a:ext cx="34925" cy="36513"/>
              </a:xfrm>
              <a:custGeom>
                <a:avLst/>
                <a:gdLst/>
                <a:ahLst/>
                <a:cxnLst>
                  <a:cxn ang="0">
                    <a:pos x="58" y="2"/>
                  </a:cxn>
                  <a:cxn ang="0">
                    <a:pos x="1" y="59"/>
                  </a:cxn>
                  <a:cxn ang="0">
                    <a:pos x="1" y="59"/>
                  </a:cxn>
                  <a:cxn ang="0">
                    <a:pos x="0" y="60"/>
                  </a:cxn>
                  <a:cxn ang="0">
                    <a:pos x="0" y="63"/>
                  </a:cxn>
                  <a:cxn ang="0">
                    <a:pos x="0" y="65"/>
                  </a:cxn>
                  <a:cxn ang="0">
                    <a:pos x="1" y="66"/>
                  </a:cxn>
                  <a:cxn ang="0">
                    <a:pos x="3" y="67"/>
                  </a:cxn>
                  <a:cxn ang="0">
                    <a:pos x="4" y="68"/>
                  </a:cxn>
                  <a:cxn ang="0">
                    <a:pos x="6" y="67"/>
                  </a:cxn>
                  <a:cxn ang="0">
                    <a:pos x="8" y="66"/>
                  </a:cxn>
                  <a:cxn ang="0">
                    <a:pos x="65" y="9"/>
                  </a:cxn>
                  <a:cxn ang="0">
                    <a:pos x="65" y="9"/>
                  </a:cxn>
                  <a:cxn ang="0">
                    <a:pos x="66" y="7"/>
                  </a:cxn>
                  <a:cxn ang="0">
                    <a:pos x="66" y="6"/>
                  </a:cxn>
                  <a:cxn ang="0">
                    <a:pos x="66" y="3"/>
                  </a:cxn>
                  <a:cxn ang="0">
                    <a:pos x="65" y="2"/>
                  </a:cxn>
                  <a:cxn ang="0">
                    <a:pos x="63" y="1"/>
                  </a:cxn>
                  <a:cxn ang="0">
                    <a:pos x="62" y="0"/>
                  </a:cxn>
                  <a:cxn ang="0">
                    <a:pos x="60" y="1"/>
                  </a:cxn>
                  <a:cxn ang="0">
                    <a:pos x="58" y="2"/>
                  </a:cxn>
                  <a:cxn ang="0">
                    <a:pos x="58" y="2"/>
                  </a:cxn>
                </a:cxnLst>
                <a:rect l="0" t="0" r="r" b="b"/>
                <a:pathLst>
                  <a:path w="66" h="68">
                    <a:moveTo>
                      <a:pt x="58" y="2"/>
                    </a:moveTo>
                    <a:lnTo>
                      <a:pt x="1" y="59"/>
                    </a:lnTo>
                    <a:lnTo>
                      <a:pt x="1" y="59"/>
                    </a:lnTo>
                    <a:lnTo>
                      <a:pt x="0" y="60"/>
                    </a:lnTo>
                    <a:lnTo>
                      <a:pt x="0" y="63"/>
                    </a:lnTo>
                    <a:lnTo>
                      <a:pt x="0" y="65"/>
                    </a:lnTo>
                    <a:lnTo>
                      <a:pt x="1" y="66"/>
                    </a:lnTo>
                    <a:lnTo>
                      <a:pt x="3" y="67"/>
                    </a:lnTo>
                    <a:lnTo>
                      <a:pt x="4" y="68"/>
                    </a:lnTo>
                    <a:lnTo>
                      <a:pt x="6" y="67"/>
                    </a:lnTo>
                    <a:lnTo>
                      <a:pt x="8" y="66"/>
                    </a:lnTo>
                    <a:lnTo>
                      <a:pt x="65" y="9"/>
                    </a:lnTo>
                    <a:lnTo>
                      <a:pt x="65" y="9"/>
                    </a:lnTo>
                    <a:lnTo>
                      <a:pt x="66" y="7"/>
                    </a:lnTo>
                    <a:lnTo>
                      <a:pt x="66" y="6"/>
                    </a:lnTo>
                    <a:lnTo>
                      <a:pt x="66" y="3"/>
                    </a:lnTo>
                    <a:lnTo>
                      <a:pt x="65" y="2"/>
                    </a:lnTo>
                    <a:lnTo>
                      <a:pt x="63" y="1"/>
                    </a:lnTo>
                    <a:lnTo>
                      <a:pt x="62" y="0"/>
                    </a:lnTo>
                    <a:lnTo>
                      <a:pt x="60" y="1"/>
                    </a:lnTo>
                    <a:lnTo>
                      <a:pt x="58" y="2"/>
                    </a:lnTo>
                    <a:lnTo>
                      <a:pt x="58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8" name="Freeform 1082"/>
              <p:cNvSpPr/>
              <p:nvPr/>
            </p:nvSpPr>
            <p:spPr bwMode="auto">
              <a:xfrm>
                <a:off x="6286500" y="1211263"/>
                <a:ext cx="23813" cy="30163"/>
              </a:xfrm>
              <a:custGeom>
                <a:avLst/>
                <a:gdLst/>
                <a:ahLst/>
                <a:cxnLst>
                  <a:cxn ang="0">
                    <a:pos x="41" y="0"/>
                  </a:cxn>
                  <a:cxn ang="0">
                    <a:pos x="41" y="0"/>
                  </a:cxn>
                  <a:cxn ang="0">
                    <a:pos x="35" y="3"/>
                  </a:cxn>
                  <a:cxn ang="0">
                    <a:pos x="31" y="6"/>
                  </a:cxn>
                  <a:cxn ang="0">
                    <a:pos x="27" y="10"/>
                  </a:cxn>
                  <a:cxn ang="0">
                    <a:pos x="24" y="15"/>
                  </a:cxn>
                  <a:cxn ang="0">
                    <a:pos x="24" y="15"/>
                  </a:cxn>
                  <a:cxn ang="0">
                    <a:pos x="17" y="24"/>
                  </a:cxn>
                  <a:cxn ang="0">
                    <a:pos x="11" y="33"/>
                  </a:cxn>
                  <a:cxn ang="0">
                    <a:pos x="6" y="41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1" y="54"/>
                  </a:cxn>
                  <a:cxn ang="0">
                    <a:pos x="2" y="55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5"/>
                  </a:cxn>
                  <a:cxn ang="0">
                    <a:pos x="8" y="54"/>
                  </a:cxn>
                  <a:cxn ang="0">
                    <a:pos x="8" y="54"/>
                  </a:cxn>
                  <a:cxn ang="0">
                    <a:pos x="12" y="47"/>
                  </a:cxn>
                  <a:cxn ang="0">
                    <a:pos x="16" y="41"/>
                  </a:cxn>
                  <a:cxn ang="0">
                    <a:pos x="16" y="41"/>
                  </a:cxn>
                  <a:cxn ang="0">
                    <a:pos x="23" y="33"/>
                  </a:cxn>
                  <a:cxn ang="0">
                    <a:pos x="29" y="24"/>
                  </a:cxn>
                  <a:cxn ang="0">
                    <a:pos x="29" y="24"/>
                  </a:cxn>
                  <a:cxn ang="0">
                    <a:pos x="32" y="20"/>
                  </a:cxn>
                  <a:cxn ang="0">
                    <a:pos x="35" y="16"/>
                  </a:cxn>
                  <a:cxn ang="0">
                    <a:pos x="38" y="12"/>
                  </a:cxn>
                  <a:cxn ang="0">
                    <a:pos x="43" y="9"/>
                  </a:cxn>
                  <a:cxn ang="0">
                    <a:pos x="43" y="9"/>
                  </a:cxn>
                  <a:cxn ang="0">
                    <a:pos x="45" y="8"/>
                  </a:cxn>
                  <a:cxn ang="0">
                    <a:pos x="46" y="7"/>
                  </a:cxn>
                  <a:cxn ang="0">
                    <a:pos x="46" y="3"/>
                  </a:cxn>
                  <a:cxn ang="0">
                    <a:pos x="45" y="2"/>
                  </a:cxn>
                  <a:cxn ang="0">
                    <a:pos x="44" y="0"/>
                  </a:cxn>
                  <a:cxn ang="0">
                    <a:pos x="43" y="0"/>
                  </a:cxn>
                  <a:cxn ang="0">
                    <a:pos x="41" y="0"/>
                  </a:cxn>
                  <a:cxn ang="0">
                    <a:pos x="41" y="0"/>
                  </a:cxn>
                </a:cxnLst>
                <a:rect l="0" t="0" r="r" b="b"/>
                <a:pathLst>
                  <a:path w="46" h="57">
                    <a:moveTo>
                      <a:pt x="41" y="0"/>
                    </a:moveTo>
                    <a:lnTo>
                      <a:pt x="41" y="0"/>
                    </a:lnTo>
                    <a:lnTo>
                      <a:pt x="35" y="3"/>
                    </a:lnTo>
                    <a:lnTo>
                      <a:pt x="31" y="6"/>
                    </a:lnTo>
                    <a:lnTo>
                      <a:pt x="27" y="10"/>
                    </a:lnTo>
                    <a:lnTo>
                      <a:pt x="24" y="15"/>
                    </a:lnTo>
                    <a:lnTo>
                      <a:pt x="24" y="15"/>
                    </a:lnTo>
                    <a:lnTo>
                      <a:pt x="17" y="24"/>
                    </a:lnTo>
                    <a:lnTo>
                      <a:pt x="11" y="33"/>
                    </a:lnTo>
                    <a:lnTo>
                      <a:pt x="6" y="41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1" y="54"/>
                    </a:lnTo>
                    <a:lnTo>
                      <a:pt x="2" y="55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5"/>
                    </a:lnTo>
                    <a:lnTo>
                      <a:pt x="8" y="54"/>
                    </a:lnTo>
                    <a:lnTo>
                      <a:pt x="8" y="54"/>
                    </a:lnTo>
                    <a:lnTo>
                      <a:pt x="12" y="47"/>
                    </a:lnTo>
                    <a:lnTo>
                      <a:pt x="16" y="41"/>
                    </a:lnTo>
                    <a:lnTo>
                      <a:pt x="16" y="41"/>
                    </a:lnTo>
                    <a:lnTo>
                      <a:pt x="23" y="33"/>
                    </a:lnTo>
                    <a:lnTo>
                      <a:pt x="29" y="24"/>
                    </a:lnTo>
                    <a:lnTo>
                      <a:pt x="29" y="24"/>
                    </a:lnTo>
                    <a:lnTo>
                      <a:pt x="32" y="20"/>
                    </a:lnTo>
                    <a:lnTo>
                      <a:pt x="35" y="16"/>
                    </a:lnTo>
                    <a:lnTo>
                      <a:pt x="38" y="12"/>
                    </a:lnTo>
                    <a:lnTo>
                      <a:pt x="43" y="9"/>
                    </a:lnTo>
                    <a:lnTo>
                      <a:pt x="43" y="9"/>
                    </a:lnTo>
                    <a:lnTo>
                      <a:pt x="45" y="8"/>
                    </a:lnTo>
                    <a:lnTo>
                      <a:pt x="46" y="7"/>
                    </a:lnTo>
                    <a:lnTo>
                      <a:pt x="46" y="3"/>
                    </a:lnTo>
                    <a:lnTo>
                      <a:pt x="45" y="2"/>
                    </a:lnTo>
                    <a:lnTo>
                      <a:pt x="44" y="0"/>
                    </a:lnTo>
                    <a:lnTo>
                      <a:pt x="43" y="0"/>
                    </a:lnTo>
                    <a:lnTo>
                      <a:pt x="41" y="0"/>
                    </a:lnTo>
                    <a:lnTo>
                      <a:pt x="41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9" name="Freeform 1083"/>
              <p:cNvSpPr/>
              <p:nvPr/>
            </p:nvSpPr>
            <p:spPr bwMode="auto">
              <a:xfrm>
                <a:off x="6288088" y="1258888"/>
                <a:ext cx="28575" cy="39688"/>
              </a:xfrm>
              <a:custGeom>
                <a:avLst/>
                <a:gdLst/>
                <a:ahLst/>
                <a:cxnLst>
                  <a:cxn ang="0">
                    <a:pos x="48" y="0"/>
                  </a:cxn>
                  <a:cxn ang="0">
                    <a:pos x="48" y="0"/>
                  </a:cxn>
                  <a:cxn ang="0">
                    <a:pos x="44" y="1"/>
                  </a:cxn>
                  <a:cxn ang="0">
                    <a:pos x="39" y="3"/>
                  </a:cxn>
                  <a:cxn ang="0">
                    <a:pos x="36" y="5"/>
                  </a:cxn>
                  <a:cxn ang="0">
                    <a:pos x="33" y="7"/>
                  </a:cxn>
                  <a:cxn ang="0">
                    <a:pos x="29" y="14"/>
                  </a:cxn>
                  <a:cxn ang="0">
                    <a:pos x="25" y="21"/>
                  </a:cxn>
                  <a:cxn ang="0">
                    <a:pos x="25" y="21"/>
                  </a:cxn>
                  <a:cxn ang="0">
                    <a:pos x="18" y="34"/>
                  </a:cxn>
                  <a:cxn ang="0">
                    <a:pos x="11" y="45"/>
                  </a:cxn>
                  <a:cxn ang="0">
                    <a:pos x="5" y="57"/>
                  </a:cxn>
                  <a:cxn ang="0">
                    <a:pos x="0" y="70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1" y="74"/>
                  </a:cxn>
                  <a:cxn ang="0">
                    <a:pos x="2" y="75"/>
                  </a:cxn>
                  <a:cxn ang="0">
                    <a:pos x="4" y="75"/>
                  </a:cxn>
                  <a:cxn ang="0">
                    <a:pos x="5" y="76"/>
                  </a:cxn>
                  <a:cxn ang="0">
                    <a:pos x="7" y="75"/>
                  </a:cxn>
                  <a:cxn ang="0">
                    <a:pos x="8" y="74"/>
                  </a:cxn>
                  <a:cxn ang="0">
                    <a:pos x="9" y="72"/>
                  </a:cxn>
                  <a:cxn ang="0">
                    <a:pos x="9" y="72"/>
                  </a:cxn>
                  <a:cxn ang="0">
                    <a:pos x="12" y="64"/>
                  </a:cxn>
                  <a:cxn ang="0">
                    <a:pos x="16" y="56"/>
                  </a:cxn>
                  <a:cxn ang="0">
                    <a:pos x="24" y="40"/>
                  </a:cxn>
                  <a:cxn ang="0">
                    <a:pos x="24" y="40"/>
                  </a:cxn>
                  <a:cxn ang="0">
                    <a:pos x="28" y="33"/>
                  </a:cxn>
                  <a:cxn ang="0">
                    <a:pos x="33" y="22"/>
                  </a:cxn>
                  <a:cxn ang="0">
                    <a:pos x="37" y="17"/>
                  </a:cxn>
                  <a:cxn ang="0">
                    <a:pos x="40" y="14"/>
                  </a:cxn>
                  <a:cxn ang="0">
                    <a:pos x="45" y="11"/>
                  </a:cxn>
                  <a:cxn ang="0">
                    <a:pos x="48" y="9"/>
                  </a:cxn>
                  <a:cxn ang="0">
                    <a:pos x="48" y="9"/>
                  </a:cxn>
                  <a:cxn ang="0">
                    <a:pos x="50" y="9"/>
                  </a:cxn>
                  <a:cxn ang="0">
                    <a:pos x="51" y="8"/>
                  </a:cxn>
                  <a:cxn ang="0">
                    <a:pos x="53" y="4"/>
                  </a:cxn>
                  <a:cxn ang="0">
                    <a:pos x="52" y="3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8" y="0"/>
                  </a:cxn>
                </a:cxnLst>
                <a:rect l="0" t="0" r="r" b="b"/>
                <a:pathLst>
                  <a:path w="53" h="76">
                    <a:moveTo>
                      <a:pt x="48" y="0"/>
                    </a:moveTo>
                    <a:lnTo>
                      <a:pt x="48" y="0"/>
                    </a:lnTo>
                    <a:lnTo>
                      <a:pt x="44" y="1"/>
                    </a:lnTo>
                    <a:lnTo>
                      <a:pt x="39" y="3"/>
                    </a:lnTo>
                    <a:lnTo>
                      <a:pt x="36" y="5"/>
                    </a:lnTo>
                    <a:lnTo>
                      <a:pt x="33" y="7"/>
                    </a:lnTo>
                    <a:lnTo>
                      <a:pt x="29" y="14"/>
                    </a:lnTo>
                    <a:lnTo>
                      <a:pt x="25" y="21"/>
                    </a:lnTo>
                    <a:lnTo>
                      <a:pt x="25" y="21"/>
                    </a:lnTo>
                    <a:lnTo>
                      <a:pt x="18" y="34"/>
                    </a:lnTo>
                    <a:lnTo>
                      <a:pt x="11" y="45"/>
                    </a:lnTo>
                    <a:lnTo>
                      <a:pt x="5" y="57"/>
                    </a:lnTo>
                    <a:lnTo>
                      <a:pt x="0" y="70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1" y="74"/>
                    </a:lnTo>
                    <a:lnTo>
                      <a:pt x="2" y="75"/>
                    </a:lnTo>
                    <a:lnTo>
                      <a:pt x="4" y="75"/>
                    </a:lnTo>
                    <a:lnTo>
                      <a:pt x="5" y="76"/>
                    </a:lnTo>
                    <a:lnTo>
                      <a:pt x="7" y="75"/>
                    </a:lnTo>
                    <a:lnTo>
                      <a:pt x="8" y="74"/>
                    </a:lnTo>
                    <a:lnTo>
                      <a:pt x="9" y="72"/>
                    </a:lnTo>
                    <a:lnTo>
                      <a:pt x="9" y="72"/>
                    </a:lnTo>
                    <a:lnTo>
                      <a:pt x="12" y="64"/>
                    </a:lnTo>
                    <a:lnTo>
                      <a:pt x="16" y="56"/>
                    </a:lnTo>
                    <a:lnTo>
                      <a:pt x="24" y="40"/>
                    </a:lnTo>
                    <a:lnTo>
                      <a:pt x="24" y="40"/>
                    </a:lnTo>
                    <a:lnTo>
                      <a:pt x="28" y="33"/>
                    </a:lnTo>
                    <a:lnTo>
                      <a:pt x="33" y="22"/>
                    </a:lnTo>
                    <a:lnTo>
                      <a:pt x="37" y="17"/>
                    </a:lnTo>
                    <a:lnTo>
                      <a:pt x="40" y="14"/>
                    </a:lnTo>
                    <a:lnTo>
                      <a:pt x="45" y="11"/>
                    </a:lnTo>
                    <a:lnTo>
                      <a:pt x="48" y="9"/>
                    </a:lnTo>
                    <a:lnTo>
                      <a:pt x="48" y="9"/>
                    </a:lnTo>
                    <a:lnTo>
                      <a:pt x="50" y="9"/>
                    </a:lnTo>
                    <a:lnTo>
                      <a:pt x="51" y="8"/>
                    </a:lnTo>
                    <a:lnTo>
                      <a:pt x="53" y="4"/>
                    </a:lnTo>
                    <a:lnTo>
                      <a:pt x="52" y="3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8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0" name="Freeform 1084"/>
              <p:cNvSpPr/>
              <p:nvPr/>
            </p:nvSpPr>
            <p:spPr bwMode="auto">
              <a:xfrm>
                <a:off x="6288088" y="1304925"/>
                <a:ext cx="28575" cy="36513"/>
              </a:xfrm>
              <a:custGeom>
                <a:avLst/>
                <a:gdLst/>
                <a:ahLst/>
                <a:cxnLst>
                  <a:cxn ang="0">
                    <a:pos x="45" y="1"/>
                  </a:cxn>
                  <a:cxn ang="0">
                    <a:pos x="45" y="1"/>
                  </a:cxn>
                  <a:cxn ang="0">
                    <a:pos x="38" y="8"/>
                  </a:cxn>
                  <a:cxn ang="0">
                    <a:pos x="32" y="15"/>
                  </a:cxn>
                  <a:cxn ang="0">
                    <a:pos x="21" y="31"/>
                  </a:cxn>
                  <a:cxn ang="0">
                    <a:pos x="1" y="64"/>
                  </a:cxn>
                  <a:cxn ang="0">
                    <a:pos x="1" y="64"/>
                  </a:cxn>
                  <a:cxn ang="0">
                    <a:pos x="0" y="66"/>
                  </a:cxn>
                  <a:cxn ang="0">
                    <a:pos x="0" y="67"/>
                  </a:cxn>
                  <a:cxn ang="0">
                    <a:pos x="1" y="69"/>
                  </a:cxn>
                  <a:cxn ang="0">
                    <a:pos x="2" y="70"/>
                  </a:cxn>
                  <a:cxn ang="0">
                    <a:pos x="4" y="71"/>
                  </a:cxn>
                  <a:cxn ang="0">
                    <a:pos x="6" y="71"/>
                  </a:cxn>
                  <a:cxn ang="0">
                    <a:pos x="7" y="70"/>
                  </a:cxn>
                  <a:cxn ang="0">
                    <a:pos x="9" y="68"/>
                  </a:cxn>
                  <a:cxn ang="0">
                    <a:pos x="9" y="68"/>
                  </a:cxn>
                  <a:cxn ang="0">
                    <a:pos x="29" y="37"/>
                  </a:cxn>
                  <a:cxn ang="0">
                    <a:pos x="39" y="21"/>
                  </a:cxn>
                  <a:cxn ang="0">
                    <a:pos x="45" y="14"/>
                  </a:cxn>
                  <a:cxn ang="0">
                    <a:pos x="51" y="8"/>
                  </a:cxn>
                  <a:cxn ang="0">
                    <a:pos x="51" y="8"/>
                  </a:cxn>
                  <a:cxn ang="0">
                    <a:pos x="52" y="6"/>
                  </a:cxn>
                  <a:cxn ang="0">
                    <a:pos x="53" y="4"/>
                  </a:cxn>
                  <a:cxn ang="0">
                    <a:pos x="52" y="3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7" y="0"/>
                  </a:cxn>
                  <a:cxn ang="0">
                    <a:pos x="45" y="1"/>
                  </a:cxn>
                  <a:cxn ang="0">
                    <a:pos x="45" y="1"/>
                  </a:cxn>
                </a:cxnLst>
                <a:rect l="0" t="0" r="r" b="b"/>
                <a:pathLst>
                  <a:path w="53" h="71">
                    <a:moveTo>
                      <a:pt x="45" y="1"/>
                    </a:moveTo>
                    <a:lnTo>
                      <a:pt x="45" y="1"/>
                    </a:lnTo>
                    <a:lnTo>
                      <a:pt x="38" y="8"/>
                    </a:lnTo>
                    <a:lnTo>
                      <a:pt x="32" y="15"/>
                    </a:lnTo>
                    <a:lnTo>
                      <a:pt x="21" y="31"/>
                    </a:lnTo>
                    <a:lnTo>
                      <a:pt x="1" y="64"/>
                    </a:lnTo>
                    <a:lnTo>
                      <a:pt x="1" y="64"/>
                    </a:lnTo>
                    <a:lnTo>
                      <a:pt x="0" y="66"/>
                    </a:lnTo>
                    <a:lnTo>
                      <a:pt x="0" y="67"/>
                    </a:lnTo>
                    <a:lnTo>
                      <a:pt x="1" y="69"/>
                    </a:lnTo>
                    <a:lnTo>
                      <a:pt x="2" y="70"/>
                    </a:lnTo>
                    <a:lnTo>
                      <a:pt x="4" y="71"/>
                    </a:lnTo>
                    <a:lnTo>
                      <a:pt x="6" y="71"/>
                    </a:lnTo>
                    <a:lnTo>
                      <a:pt x="7" y="70"/>
                    </a:lnTo>
                    <a:lnTo>
                      <a:pt x="9" y="68"/>
                    </a:lnTo>
                    <a:lnTo>
                      <a:pt x="9" y="68"/>
                    </a:lnTo>
                    <a:lnTo>
                      <a:pt x="29" y="37"/>
                    </a:lnTo>
                    <a:lnTo>
                      <a:pt x="39" y="21"/>
                    </a:lnTo>
                    <a:lnTo>
                      <a:pt x="45" y="14"/>
                    </a:lnTo>
                    <a:lnTo>
                      <a:pt x="51" y="8"/>
                    </a:lnTo>
                    <a:lnTo>
                      <a:pt x="51" y="8"/>
                    </a:lnTo>
                    <a:lnTo>
                      <a:pt x="52" y="6"/>
                    </a:lnTo>
                    <a:lnTo>
                      <a:pt x="53" y="4"/>
                    </a:lnTo>
                    <a:lnTo>
                      <a:pt x="52" y="3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7" y="0"/>
                    </a:lnTo>
                    <a:lnTo>
                      <a:pt x="45" y="1"/>
                    </a:lnTo>
                    <a:lnTo>
                      <a:pt x="45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1" name="Freeform 1085"/>
              <p:cNvSpPr/>
              <p:nvPr/>
            </p:nvSpPr>
            <p:spPr bwMode="auto">
              <a:xfrm>
                <a:off x="6338888" y="1304925"/>
                <a:ext cx="28575" cy="38100"/>
              </a:xfrm>
              <a:custGeom>
                <a:avLst/>
                <a:gdLst/>
                <a:ahLst/>
                <a:cxnLst>
                  <a:cxn ang="0">
                    <a:pos x="44" y="2"/>
                  </a:cxn>
                  <a:cxn ang="0">
                    <a:pos x="44" y="2"/>
                  </a:cxn>
                  <a:cxn ang="0">
                    <a:pos x="38" y="11"/>
                  </a:cxn>
                  <a:cxn ang="0">
                    <a:pos x="30" y="19"/>
                  </a:cxn>
                  <a:cxn ang="0">
                    <a:pos x="23" y="28"/>
                  </a:cxn>
                  <a:cxn ang="0">
                    <a:pos x="17" y="36"/>
                  </a:cxn>
                  <a:cxn ang="0">
                    <a:pos x="17" y="36"/>
                  </a:cxn>
                  <a:cxn ang="0">
                    <a:pos x="9" y="49"/>
                  </a:cxn>
                  <a:cxn ang="0">
                    <a:pos x="4" y="57"/>
                  </a:cxn>
                  <a:cxn ang="0">
                    <a:pos x="1" y="63"/>
                  </a:cxn>
                  <a:cxn ang="0">
                    <a:pos x="1" y="63"/>
                  </a:cxn>
                  <a:cxn ang="0">
                    <a:pos x="0" y="66"/>
                  </a:cxn>
                  <a:cxn ang="0">
                    <a:pos x="0" y="69"/>
                  </a:cxn>
                  <a:cxn ang="0">
                    <a:pos x="0" y="69"/>
                  </a:cxn>
                  <a:cxn ang="0">
                    <a:pos x="0" y="71"/>
                  </a:cxn>
                  <a:cxn ang="0">
                    <a:pos x="1" y="73"/>
                  </a:cxn>
                  <a:cxn ang="0">
                    <a:pos x="3" y="73"/>
                  </a:cxn>
                  <a:cxn ang="0">
                    <a:pos x="6" y="74"/>
                  </a:cxn>
                  <a:cxn ang="0">
                    <a:pos x="7" y="73"/>
                  </a:cxn>
                  <a:cxn ang="0">
                    <a:pos x="9" y="73"/>
                  </a:cxn>
                  <a:cxn ang="0">
                    <a:pos x="10" y="71"/>
                  </a:cxn>
                  <a:cxn ang="0">
                    <a:pos x="10" y="69"/>
                  </a:cxn>
                  <a:cxn ang="0">
                    <a:pos x="10" y="69"/>
                  </a:cxn>
                  <a:cxn ang="0">
                    <a:pos x="11" y="65"/>
                  </a:cxn>
                  <a:cxn ang="0">
                    <a:pos x="13" y="61"/>
                  </a:cxn>
                  <a:cxn ang="0">
                    <a:pos x="18" y="54"/>
                  </a:cxn>
                  <a:cxn ang="0">
                    <a:pos x="18" y="54"/>
                  </a:cxn>
                  <a:cxn ang="0">
                    <a:pos x="27" y="38"/>
                  </a:cxn>
                  <a:cxn ang="0">
                    <a:pos x="27" y="38"/>
                  </a:cxn>
                  <a:cxn ang="0">
                    <a:pos x="32" y="30"/>
                  </a:cxn>
                  <a:cxn ang="0">
                    <a:pos x="40" y="23"/>
                  </a:cxn>
                  <a:cxn ang="0">
                    <a:pos x="46" y="15"/>
                  </a:cxn>
                  <a:cxn ang="0">
                    <a:pos x="52" y="7"/>
                  </a:cxn>
                  <a:cxn ang="0">
                    <a:pos x="52" y="7"/>
                  </a:cxn>
                  <a:cxn ang="0">
                    <a:pos x="53" y="5"/>
                  </a:cxn>
                  <a:cxn ang="0">
                    <a:pos x="52" y="3"/>
                  </a:cxn>
                  <a:cxn ang="0">
                    <a:pos x="51" y="2"/>
                  </a:cxn>
                  <a:cxn ang="0">
                    <a:pos x="50" y="1"/>
                  </a:cxn>
                  <a:cxn ang="0">
                    <a:pos x="49" y="0"/>
                  </a:cxn>
                  <a:cxn ang="0">
                    <a:pos x="47" y="0"/>
                  </a:cxn>
                  <a:cxn ang="0">
                    <a:pos x="45" y="1"/>
                  </a:cxn>
                  <a:cxn ang="0">
                    <a:pos x="44" y="2"/>
                  </a:cxn>
                  <a:cxn ang="0">
                    <a:pos x="44" y="2"/>
                  </a:cxn>
                </a:cxnLst>
                <a:rect l="0" t="0" r="r" b="b"/>
                <a:pathLst>
                  <a:path w="53" h="74">
                    <a:moveTo>
                      <a:pt x="44" y="2"/>
                    </a:moveTo>
                    <a:lnTo>
                      <a:pt x="44" y="2"/>
                    </a:lnTo>
                    <a:lnTo>
                      <a:pt x="38" y="11"/>
                    </a:lnTo>
                    <a:lnTo>
                      <a:pt x="30" y="19"/>
                    </a:lnTo>
                    <a:lnTo>
                      <a:pt x="23" y="28"/>
                    </a:lnTo>
                    <a:lnTo>
                      <a:pt x="17" y="36"/>
                    </a:lnTo>
                    <a:lnTo>
                      <a:pt x="17" y="36"/>
                    </a:lnTo>
                    <a:lnTo>
                      <a:pt x="9" y="49"/>
                    </a:lnTo>
                    <a:lnTo>
                      <a:pt x="4" y="57"/>
                    </a:lnTo>
                    <a:lnTo>
                      <a:pt x="1" y="63"/>
                    </a:lnTo>
                    <a:lnTo>
                      <a:pt x="1" y="63"/>
                    </a:lnTo>
                    <a:lnTo>
                      <a:pt x="0" y="66"/>
                    </a:lnTo>
                    <a:lnTo>
                      <a:pt x="0" y="69"/>
                    </a:lnTo>
                    <a:lnTo>
                      <a:pt x="0" y="69"/>
                    </a:lnTo>
                    <a:lnTo>
                      <a:pt x="0" y="71"/>
                    </a:lnTo>
                    <a:lnTo>
                      <a:pt x="1" y="73"/>
                    </a:lnTo>
                    <a:lnTo>
                      <a:pt x="3" y="73"/>
                    </a:lnTo>
                    <a:lnTo>
                      <a:pt x="6" y="74"/>
                    </a:lnTo>
                    <a:lnTo>
                      <a:pt x="7" y="73"/>
                    </a:lnTo>
                    <a:lnTo>
                      <a:pt x="9" y="73"/>
                    </a:lnTo>
                    <a:lnTo>
                      <a:pt x="10" y="71"/>
                    </a:lnTo>
                    <a:lnTo>
                      <a:pt x="10" y="69"/>
                    </a:lnTo>
                    <a:lnTo>
                      <a:pt x="10" y="69"/>
                    </a:lnTo>
                    <a:lnTo>
                      <a:pt x="11" y="65"/>
                    </a:lnTo>
                    <a:lnTo>
                      <a:pt x="13" y="61"/>
                    </a:lnTo>
                    <a:lnTo>
                      <a:pt x="18" y="54"/>
                    </a:lnTo>
                    <a:lnTo>
                      <a:pt x="18" y="54"/>
                    </a:lnTo>
                    <a:lnTo>
                      <a:pt x="27" y="38"/>
                    </a:lnTo>
                    <a:lnTo>
                      <a:pt x="27" y="38"/>
                    </a:lnTo>
                    <a:lnTo>
                      <a:pt x="32" y="30"/>
                    </a:lnTo>
                    <a:lnTo>
                      <a:pt x="40" y="23"/>
                    </a:lnTo>
                    <a:lnTo>
                      <a:pt x="46" y="15"/>
                    </a:lnTo>
                    <a:lnTo>
                      <a:pt x="52" y="7"/>
                    </a:lnTo>
                    <a:lnTo>
                      <a:pt x="52" y="7"/>
                    </a:lnTo>
                    <a:lnTo>
                      <a:pt x="53" y="5"/>
                    </a:lnTo>
                    <a:lnTo>
                      <a:pt x="52" y="3"/>
                    </a:lnTo>
                    <a:lnTo>
                      <a:pt x="51" y="2"/>
                    </a:lnTo>
                    <a:lnTo>
                      <a:pt x="50" y="1"/>
                    </a:lnTo>
                    <a:lnTo>
                      <a:pt x="49" y="0"/>
                    </a:lnTo>
                    <a:lnTo>
                      <a:pt x="47" y="0"/>
                    </a:lnTo>
                    <a:lnTo>
                      <a:pt x="45" y="1"/>
                    </a:lnTo>
                    <a:lnTo>
                      <a:pt x="44" y="2"/>
                    </a:lnTo>
                    <a:lnTo>
                      <a:pt x="4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2" name="Freeform 1086"/>
              <p:cNvSpPr/>
              <p:nvPr/>
            </p:nvSpPr>
            <p:spPr bwMode="auto">
              <a:xfrm>
                <a:off x="6380163" y="1311275"/>
                <a:ext cx="19050" cy="33338"/>
              </a:xfrm>
              <a:custGeom>
                <a:avLst/>
                <a:gdLst/>
                <a:ahLst/>
                <a:cxnLst>
                  <a:cxn ang="0">
                    <a:pos x="28" y="3"/>
                  </a:cxn>
                  <a:cxn ang="0">
                    <a:pos x="28" y="3"/>
                  </a:cxn>
                  <a:cxn ang="0">
                    <a:pos x="27" y="7"/>
                  </a:cxn>
                  <a:cxn ang="0">
                    <a:pos x="24" y="11"/>
                  </a:cxn>
                  <a:cxn ang="0">
                    <a:pos x="22" y="14"/>
                  </a:cxn>
                  <a:cxn ang="0">
                    <a:pos x="19" y="17"/>
                  </a:cxn>
                  <a:cxn ang="0">
                    <a:pos x="19" y="17"/>
                  </a:cxn>
                  <a:cxn ang="0">
                    <a:pos x="16" y="26"/>
                  </a:cxn>
                  <a:cxn ang="0">
                    <a:pos x="16" y="26"/>
                  </a:cxn>
                  <a:cxn ang="0">
                    <a:pos x="9" y="41"/>
                  </a:cxn>
                  <a:cxn ang="0">
                    <a:pos x="5" y="48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5"/>
                  </a:cxn>
                  <a:cxn ang="0">
                    <a:pos x="0" y="57"/>
                  </a:cxn>
                  <a:cxn ang="0">
                    <a:pos x="0" y="59"/>
                  </a:cxn>
                  <a:cxn ang="0">
                    <a:pos x="1" y="60"/>
                  </a:cxn>
                  <a:cxn ang="0">
                    <a:pos x="2" y="61"/>
                  </a:cxn>
                  <a:cxn ang="0">
                    <a:pos x="4" y="61"/>
                  </a:cxn>
                  <a:cxn ang="0">
                    <a:pos x="6" y="61"/>
                  </a:cxn>
                  <a:cxn ang="0">
                    <a:pos x="7" y="60"/>
                  </a:cxn>
                  <a:cxn ang="0">
                    <a:pos x="7" y="60"/>
                  </a:cxn>
                  <a:cxn ang="0">
                    <a:pos x="11" y="55"/>
                  </a:cxn>
                  <a:cxn ang="0">
                    <a:pos x="16" y="49"/>
                  </a:cxn>
                  <a:cxn ang="0">
                    <a:pos x="21" y="37"/>
                  </a:cxn>
                  <a:cxn ang="0">
                    <a:pos x="21" y="37"/>
                  </a:cxn>
                  <a:cxn ang="0">
                    <a:pos x="25" y="27"/>
                  </a:cxn>
                  <a:cxn ang="0">
                    <a:pos x="27" y="23"/>
                  </a:cxn>
                  <a:cxn ang="0">
                    <a:pos x="29" y="20"/>
                  </a:cxn>
                  <a:cxn ang="0">
                    <a:pos x="29" y="20"/>
                  </a:cxn>
                  <a:cxn ang="0">
                    <a:pos x="34" y="14"/>
                  </a:cxn>
                  <a:cxn ang="0">
                    <a:pos x="36" y="10"/>
                  </a:cxn>
                  <a:cxn ang="0">
                    <a:pos x="37" y="5"/>
                  </a:cxn>
                  <a:cxn ang="0">
                    <a:pos x="37" y="5"/>
                  </a:cxn>
                  <a:cxn ang="0">
                    <a:pos x="37" y="3"/>
                  </a:cxn>
                  <a:cxn ang="0">
                    <a:pos x="36" y="2"/>
                  </a:cxn>
                  <a:cxn ang="0">
                    <a:pos x="33" y="0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9" y="1"/>
                  </a:cxn>
                  <a:cxn ang="0">
                    <a:pos x="28" y="3"/>
                  </a:cxn>
                  <a:cxn ang="0">
                    <a:pos x="28" y="3"/>
                  </a:cxn>
                </a:cxnLst>
                <a:rect l="0" t="0" r="r" b="b"/>
                <a:pathLst>
                  <a:path w="37" h="61">
                    <a:moveTo>
                      <a:pt x="28" y="3"/>
                    </a:moveTo>
                    <a:lnTo>
                      <a:pt x="28" y="3"/>
                    </a:lnTo>
                    <a:lnTo>
                      <a:pt x="27" y="7"/>
                    </a:lnTo>
                    <a:lnTo>
                      <a:pt x="24" y="11"/>
                    </a:lnTo>
                    <a:lnTo>
                      <a:pt x="22" y="14"/>
                    </a:lnTo>
                    <a:lnTo>
                      <a:pt x="19" y="17"/>
                    </a:lnTo>
                    <a:lnTo>
                      <a:pt x="19" y="17"/>
                    </a:lnTo>
                    <a:lnTo>
                      <a:pt x="16" y="26"/>
                    </a:lnTo>
                    <a:lnTo>
                      <a:pt x="16" y="26"/>
                    </a:lnTo>
                    <a:lnTo>
                      <a:pt x="9" y="41"/>
                    </a:lnTo>
                    <a:lnTo>
                      <a:pt x="5" y="48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5"/>
                    </a:lnTo>
                    <a:lnTo>
                      <a:pt x="0" y="57"/>
                    </a:lnTo>
                    <a:lnTo>
                      <a:pt x="0" y="59"/>
                    </a:lnTo>
                    <a:lnTo>
                      <a:pt x="1" y="60"/>
                    </a:lnTo>
                    <a:lnTo>
                      <a:pt x="2" y="61"/>
                    </a:lnTo>
                    <a:lnTo>
                      <a:pt x="4" y="61"/>
                    </a:lnTo>
                    <a:lnTo>
                      <a:pt x="6" y="61"/>
                    </a:lnTo>
                    <a:lnTo>
                      <a:pt x="7" y="60"/>
                    </a:lnTo>
                    <a:lnTo>
                      <a:pt x="7" y="60"/>
                    </a:lnTo>
                    <a:lnTo>
                      <a:pt x="11" y="55"/>
                    </a:lnTo>
                    <a:lnTo>
                      <a:pt x="16" y="49"/>
                    </a:lnTo>
                    <a:lnTo>
                      <a:pt x="21" y="37"/>
                    </a:lnTo>
                    <a:lnTo>
                      <a:pt x="21" y="37"/>
                    </a:lnTo>
                    <a:lnTo>
                      <a:pt x="25" y="27"/>
                    </a:lnTo>
                    <a:lnTo>
                      <a:pt x="27" y="23"/>
                    </a:lnTo>
                    <a:lnTo>
                      <a:pt x="29" y="20"/>
                    </a:lnTo>
                    <a:lnTo>
                      <a:pt x="29" y="20"/>
                    </a:lnTo>
                    <a:lnTo>
                      <a:pt x="34" y="14"/>
                    </a:lnTo>
                    <a:lnTo>
                      <a:pt x="36" y="10"/>
                    </a:lnTo>
                    <a:lnTo>
                      <a:pt x="37" y="5"/>
                    </a:lnTo>
                    <a:lnTo>
                      <a:pt x="37" y="5"/>
                    </a:lnTo>
                    <a:lnTo>
                      <a:pt x="37" y="3"/>
                    </a:lnTo>
                    <a:lnTo>
                      <a:pt x="36" y="2"/>
                    </a:lnTo>
                    <a:lnTo>
                      <a:pt x="33" y="0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9" y="1"/>
                    </a:lnTo>
                    <a:lnTo>
                      <a:pt x="28" y="3"/>
                    </a:lnTo>
                    <a:lnTo>
                      <a:pt x="28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3" name="Freeform 1087"/>
              <p:cNvSpPr/>
              <p:nvPr/>
            </p:nvSpPr>
            <p:spPr bwMode="auto">
              <a:xfrm>
                <a:off x="6423025" y="1314450"/>
                <a:ext cx="23813" cy="30163"/>
              </a:xfrm>
              <a:custGeom>
                <a:avLst/>
                <a:gdLst/>
                <a:ahLst/>
                <a:cxnLst>
                  <a:cxn ang="0">
                    <a:pos x="39" y="2"/>
                  </a:cxn>
                  <a:cxn ang="0">
                    <a:pos x="39" y="2"/>
                  </a:cxn>
                  <a:cxn ang="0">
                    <a:pos x="28" y="13"/>
                  </a:cxn>
                  <a:cxn ang="0">
                    <a:pos x="17" y="25"/>
                  </a:cxn>
                  <a:cxn ang="0">
                    <a:pos x="8" y="38"/>
                  </a:cxn>
                  <a:cxn ang="0">
                    <a:pos x="0" y="50"/>
                  </a:cxn>
                  <a:cxn ang="0">
                    <a:pos x="0" y="50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1" y="56"/>
                  </a:cxn>
                  <a:cxn ang="0">
                    <a:pos x="2" y="57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7"/>
                  </a:cxn>
                  <a:cxn ang="0">
                    <a:pos x="8" y="55"/>
                  </a:cxn>
                  <a:cxn ang="0">
                    <a:pos x="8" y="55"/>
                  </a:cxn>
                  <a:cxn ang="0">
                    <a:pos x="16" y="43"/>
                  </a:cxn>
                  <a:cxn ang="0">
                    <a:pos x="25" y="30"/>
                  </a:cxn>
                  <a:cxn ang="0">
                    <a:pos x="35" y="19"/>
                  </a:cxn>
                  <a:cxn ang="0">
                    <a:pos x="45" y="9"/>
                  </a:cxn>
                  <a:cxn ang="0">
                    <a:pos x="45" y="9"/>
                  </a:cxn>
                  <a:cxn ang="0">
                    <a:pos x="47" y="7"/>
                  </a:cxn>
                  <a:cxn ang="0">
                    <a:pos x="47" y="6"/>
                  </a:cxn>
                  <a:cxn ang="0">
                    <a:pos x="47" y="3"/>
                  </a:cxn>
                  <a:cxn ang="0">
                    <a:pos x="45" y="2"/>
                  </a:cxn>
                  <a:cxn ang="0">
                    <a:pos x="44" y="1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39" y="2"/>
                  </a:cxn>
                  <a:cxn ang="0">
                    <a:pos x="39" y="2"/>
                  </a:cxn>
                </a:cxnLst>
                <a:rect l="0" t="0" r="r" b="b"/>
                <a:pathLst>
                  <a:path w="47" h="57">
                    <a:moveTo>
                      <a:pt x="39" y="2"/>
                    </a:moveTo>
                    <a:lnTo>
                      <a:pt x="39" y="2"/>
                    </a:lnTo>
                    <a:lnTo>
                      <a:pt x="28" y="13"/>
                    </a:lnTo>
                    <a:lnTo>
                      <a:pt x="17" y="25"/>
                    </a:lnTo>
                    <a:lnTo>
                      <a:pt x="8" y="38"/>
                    </a:lnTo>
                    <a:lnTo>
                      <a:pt x="0" y="50"/>
                    </a:lnTo>
                    <a:lnTo>
                      <a:pt x="0" y="50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1" y="56"/>
                    </a:lnTo>
                    <a:lnTo>
                      <a:pt x="2" y="57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7"/>
                    </a:lnTo>
                    <a:lnTo>
                      <a:pt x="8" y="55"/>
                    </a:lnTo>
                    <a:lnTo>
                      <a:pt x="8" y="55"/>
                    </a:lnTo>
                    <a:lnTo>
                      <a:pt x="16" y="43"/>
                    </a:lnTo>
                    <a:lnTo>
                      <a:pt x="25" y="30"/>
                    </a:lnTo>
                    <a:lnTo>
                      <a:pt x="35" y="19"/>
                    </a:lnTo>
                    <a:lnTo>
                      <a:pt x="45" y="9"/>
                    </a:lnTo>
                    <a:lnTo>
                      <a:pt x="45" y="9"/>
                    </a:lnTo>
                    <a:lnTo>
                      <a:pt x="47" y="7"/>
                    </a:lnTo>
                    <a:lnTo>
                      <a:pt x="47" y="6"/>
                    </a:lnTo>
                    <a:lnTo>
                      <a:pt x="47" y="3"/>
                    </a:lnTo>
                    <a:lnTo>
                      <a:pt x="45" y="2"/>
                    </a:lnTo>
                    <a:lnTo>
                      <a:pt x="44" y="1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39" y="2"/>
                    </a:lnTo>
                    <a:lnTo>
                      <a:pt x="3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4" name="Freeform 1088"/>
              <p:cNvSpPr/>
              <p:nvPr/>
            </p:nvSpPr>
            <p:spPr bwMode="auto">
              <a:xfrm>
                <a:off x="6472238" y="1319213"/>
                <a:ext cx="17463" cy="30163"/>
              </a:xfrm>
              <a:custGeom>
                <a:avLst/>
                <a:gdLst/>
                <a:ahLst/>
                <a:cxnLst>
                  <a:cxn ang="0">
                    <a:pos x="24" y="4"/>
                  </a:cxn>
                  <a:cxn ang="0">
                    <a:pos x="24" y="4"/>
                  </a:cxn>
                  <a:cxn ang="0">
                    <a:pos x="24" y="16"/>
                  </a:cxn>
                  <a:cxn ang="0">
                    <a:pos x="22" y="23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34"/>
                  </a:cxn>
                  <a:cxn ang="0">
                    <a:pos x="12" y="38"/>
                  </a:cxn>
                  <a:cxn ang="0">
                    <a:pos x="2" y="48"/>
                  </a:cxn>
                  <a:cxn ang="0">
                    <a:pos x="2" y="48"/>
                  </a:cxn>
                  <a:cxn ang="0">
                    <a:pos x="1" y="49"/>
                  </a:cxn>
                  <a:cxn ang="0">
                    <a:pos x="0" y="52"/>
                  </a:cxn>
                  <a:cxn ang="0">
                    <a:pos x="1" y="54"/>
                  </a:cxn>
                  <a:cxn ang="0">
                    <a:pos x="2" y="55"/>
                  </a:cxn>
                  <a:cxn ang="0">
                    <a:pos x="3" y="56"/>
                  </a:cxn>
                  <a:cxn ang="0">
                    <a:pos x="5" y="57"/>
                  </a:cxn>
                  <a:cxn ang="0">
                    <a:pos x="7" y="56"/>
                  </a:cxn>
                  <a:cxn ang="0">
                    <a:pos x="8" y="55"/>
                  </a:cxn>
                  <a:cxn ang="0">
                    <a:pos x="8" y="55"/>
                  </a:cxn>
                  <a:cxn ang="0">
                    <a:pos x="20" y="43"/>
                  </a:cxn>
                  <a:cxn ang="0">
                    <a:pos x="25" y="38"/>
                  </a:cxn>
                  <a:cxn ang="0">
                    <a:pos x="29" y="31"/>
                  </a:cxn>
                  <a:cxn ang="0">
                    <a:pos x="29" y="31"/>
                  </a:cxn>
                  <a:cxn ang="0">
                    <a:pos x="31" y="25"/>
                  </a:cxn>
                  <a:cxn ang="0">
                    <a:pos x="33" y="17"/>
                  </a:cxn>
                  <a:cxn ang="0">
                    <a:pos x="33" y="4"/>
                  </a:cxn>
                  <a:cxn ang="0">
                    <a:pos x="33" y="4"/>
                  </a:cxn>
                  <a:cxn ang="0">
                    <a:pos x="33" y="2"/>
                  </a:cxn>
                  <a:cxn ang="0">
                    <a:pos x="32" y="1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7" y="0"/>
                  </a:cxn>
                  <a:cxn ang="0">
                    <a:pos x="26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4"/>
                  </a:cxn>
                </a:cxnLst>
                <a:rect l="0" t="0" r="r" b="b"/>
                <a:pathLst>
                  <a:path w="33" h="57">
                    <a:moveTo>
                      <a:pt x="24" y="4"/>
                    </a:moveTo>
                    <a:lnTo>
                      <a:pt x="24" y="4"/>
                    </a:lnTo>
                    <a:lnTo>
                      <a:pt x="24" y="16"/>
                    </a:lnTo>
                    <a:lnTo>
                      <a:pt x="22" y="23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34"/>
                    </a:lnTo>
                    <a:lnTo>
                      <a:pt x="12" y="38"/>
                    </a:lnTo>
                    <a:lnTo>
                      <a:pt x="2" y="48"/>
                    </a:lnTo>
                    <a:lnTo>
                      <a:pt x="2" y="48"/>
                    </a:lnTo>
                    <a:lnTo>
                      <a:pt x="1" y="49"/>
                    </a:lnTo>
                    <a:lnTo>
                      <a:pt x="0" y="52"/>
                    </a:lnTo>
                    <a:lnTo>
                      <a:pt x="1" y="54"/>
                    </a:lnTo>
                    <a:lnTo>
                      <a:pt x="2" y="55"/>
                    </a:lnTo>
                    <a:lnTo>
                      <a:pt x="3" y="56"/>
                    </a:lnTo>
                    <a:lnTo>
                      <a:pt x="5" y="57"/>
                    </a:lnTo>
                    <a:lnTo>
                      <a:pt x="7" y="56"/>
                    </a:lnTo>
                    <a:lnTo>
                      <a:pt x="8" y="55"/>
                    </a:lnTo>
                    <a:lnTo>
                      <a:pt x="8" y="55"/>
                    </a:lnTo>
                    <a:lnTo>
                      <a:pt x="20" y="43"/>
                    </a:lnTo>
                    <a:lnTo>
                      <a:pt x="25" y="38"/>
                    </a:lnTo>
                    <a:lnTo>
                      <a:pt x="29" y="31"/>
                    </a:lnTo>
                    <a:lnTo>
                      <a:pt x="29" y="31"/>
                    </a:lnTo>
                    <a:lnTo>
                      <a:pt x="31" y="25"/>
                    </a:lnTo>
                    <a:lnTo>
                      <a:pt x="33" y="17"/>
                    </a:lnTo>
                    <a:lnTo>
                      <a:pt x="33" y="4"/>
                    </a:lnTo>
                    <a:lnTo>
                      <a:pt x="33" y="4"/>
                    </a:lnTo>
                    <a:lnTo>
                      <a:pt x="33" y="2"/>
                    </a:lnTo>
                    <a:lnTo>
                      <a:pt x="32" y="1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6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5" name="Freeform 1089"/>
              <p:cNvSpPr/>
              <p:nvPr/>
            </p:nvSpPr>
            <p:spPr bwMode="auto">
              <a:xfrm>
                <a:off x="6526213" y="1311275"/>
                <a:ext cx="23813" cy="30163"/>
              </a:xfrm>
              <a:custGeom>
                <a:avLst/>
                <a:gdLst/>
                <a:ahLst/>
                <a:cxnLst>
                  <a:cxn ang="0">
                    <a:pos x="37" y="4"/>
                  </a:cxn>
                  <a:cxn ang="0">
                    <a:pos x="37" y="4"/>
                  </a:cxn>
                  <a:cxn ang="0">
                    <a:pos x="37" y="7"/>
                  </a:cxn>
                  <a:cxn ang="0">
                    <a:pos x="36" y="11"/>
                  </a:cxn>
                  <a:cxn ang="0">
                    <a:pos x="32" y="14"/>
                  </a:cxn>
                  <a:cxn ang="0">
                    <a:pos x="28" y="17"/>
                  </a:cxn>
                  <a:cxn ang="0">
                    <a:pos x="24" y="21"/>
                  </a:cxn>
                  <a:cxn ang="0">
                    <a:pos x="24" y="21"/>
                  </a:cxn>
                  <a:cxn ang="0">
                    <a:pos x="19" y="29"/>
                  </a:cxn>
                  <a:cxn ang="0">
                    <a:pos x="13" y="35"/>
                  </a:cxn>
                  <a:cxn ang="0">
                    <a:pos x="1" y="49"/>
                  </a:cxn>
                  <a:cxn ang="0">
                    <a:pos x="1" y="49"/>
                  </a:cxn>
                  <a:cxn ang="0">
                    <a:pos x="0" y="51"/>
                  </a:cxn>
                  <a:cxn ang="0">
                    <a:pos x="0" y="52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3" y="56"/>
                  </a:cxn>
                  <a:cxn ang="0">
                    <a:pos x="4" y="57"/>
                  </a:cxn>
                  <a:cxn ang="0">
                    <a:pos x="6" y="57"/>
                  </a:cxn>
                  <a:cxn ang="0">
                    <a:pos x="8" y="55"/>
                  </a:cxn>
                  <a:cxn ang="0">
                    <a:pos x="8" y="55"/>
                  </a:cxn>
                  <a:cxn ang="0">
                    <a:pos x="23" y="40"/>
                  </a:cxn>
                  <a:cxn ang="0">
                    <a:pos x="23" y="40"/>
                  </a:cxn>
                  <a:cxn ang="0">
                    <a:pos x="28" y="32"/>
                  </a:cxn>
                  <a:cxn ang="0">
                    <a:pos x="30" y="29"/>
                  </a:cxn>
                  <a:cxn ang="0">
                    <a:pos x="33" y="26"/>
                  </a:cxn>
                  <a:cxn ang="0">
                    <a:pos x="33" y="26"/>
                  </a:cxn>
                  <a:cxn ang="0">
                    <a:pos x="38" y="21"/>
                  </a:cxn>
                  <a:cxn ang="0">
                    <a:pos x="42" y="17"/>
                  </a:cxn>
                  <a:cxn ang="0">
                    <a:pos x="45" y="12"/>
                  </a:cxn>
                  <a:cxn ang="0">
                    <a:pos x="47" y="4"/>
                  </a:cxn>
                  <a:cxn ang="0">
                    <a:pos x="47" y="4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39" y="1"/>
                  </a:cxn>
                  <a:cxn ang="0">
                    <a:pos x="38" y="2"/>
                  </a:cxn>
                  <a:cxn ang="0">
                    <a:pos x="37" y="4"/>
                  </a:cxn>
                  <a:cxn ang="0">
                    <a:pos x="37" y="4"/>
                  </a:cxn>
                </a:cxnLst>
                <a:rect l="0" t="0" r="r" b="b"/>
                <a:pathLst>
                  <a:path w="47" h="57">
                    <a:moveTo>
                      <a:pt x="37" y="4"/>
                    </a:moveTo>
                    <a:lnTo>
                      <a:pt x="37" y="4"/>
                    </a:lnTo>
                    <a:lnTo>
                      <a:pt x="37" y="7"/>
                    </a:lnTo>
                    <a:lnTo>
                      <a:pt x="36" y="11"/>
                    </a:lnTo>
                    <a:lnTo>
                      <a:pt x="32" y="14"/>
                    </a:lnTo>
                    <a:lnTo>
                      <a:pt x="28" y="17"/>
                    </a:lnTo>
                    <a:lnTo>
                      <a:pt x="24" y="21"/>
                    </a:lnTo>
                    <a:lnTo>
                      <a:pt x="24" y="21"/>
                    </a:lnTo>
                    <a:lnTo>
                      <a:pt x="19" y="29"/>
                    </a:lnTo>
                    <a:lnTo>
                      <a:pt x="13" y="35"/>
                    </a:lnTo>
                    <a:lnTo>
                      <a:pt x="1" y="49"/>
                    </a:lnTo>
                    <a:lnTo>
                      <a:pt x="1" y="49"/>
                    </a:lnTo>
                    <a:lnTo>
                      <a:pt x="0" y="51"/>
                    </a:lnTo>
                    <a:lnTo>
                      <a:pt x="0" y="52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3" y="56"/>
                    </a:lnTo>
                    <a:lnTo>
                      <a:pt x="4" y="57"/>
                    </a:lnTo>
                    <a:lnTo>
                      <a:pt x="6" y="57"/>
                    </a:lnTo>
                    <a:lnTo>
                      <a:pt x="8" y="55"/>
                    </a:lnTo>
                    <a:lnTo>
                      <a:pt x="8" y="55"/>
                    </a:lnTo>
                    <a:lnTo>
                      <a:pt x="23" y="40"/>
                    </a:lnTo>
                    <a:lnTo>
                      <a:pt x="23" y="40"/>
                    </a:lnTo>
                    <a:lnTo>
                      <a:pt x="28" y="32"/>
                    </a:lnTo>
                    <a:lnTo>
                      <a:pt x="30" y="29"/>
                    </a:lnTo>
                    <a:lnTo>
                      <a:pt x="33" y="26"/>
                    </a:lnTo>
                    <a:lnTo>
                      <a:pt x="33" y="26"/>
                    </a:lnTo>
                    <a:lnTo>
                      <a:pt x="38" y="21"/>
                    </a:lnTo>
                    <a:lnTo>
                      <a:pt x="42" y="17"/>
                    </a:lnTo>
                    <a:lnTo>
                      <a:pt x="45" y="12"/>
                    </a:lnTo>
                    <a:lnTo>
                      <a:pt x="47" y="4"/>
                    </a:lnTo>
                    <a:lnTo>
                      <a:pt x="47" y="4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39" y="1"/>
                    </a:lnTo>
                    <a:lnTo>
                      <a:pt x="38" y="2"/>
                    </a:lnTo>
                    <a:lnTo>
                      <a:pt x="37" y="4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6" name="Freeform 1090"/>
              <p:cNvSpPr/>
              <p:nvPr/>
            </p:nvSpPr>
            <p:spPr bwMode="auto">
              <a:xfrm>
                <a:off x="6578600" y="1309688"/>
                <a:ext cx="20638" cy="31750"/>
              </a:xfrm>
              <a:custGeom>
                <a:avLst/>
                <a:gdLst/>
                <a:ahLst/>
                <a:cxnLst>
                  <a:cxn ang="0">
                    <a:pos x="29" y="5"/>
                  </a:cxn>
                  <a:cxn ang="0">
                    <a:pos x="29" y="5"/>
                  </a:cxn>
                  <a:cxn ang="0">
                    <a:pos x="28" y="12"/>
                  </a:cxn>
                  <a:cxn ang="0">
                    <a:pos x="26" y="20"/>
                  </a:cxn>
                  <a:cxn ang="0">
                    <a:pos x="24" y="26"/>
                  </a:cxn>
                  <a:cxn ang="0">
                    <a:pos x="20" y="32"/>
                  </a:cxn>
                  <a:cxn ang="0">
                    <a:pos x="12" y="44"/>
                  </a:cxn>
                  <a:cxn ang="0">
                    <a:pos x="1" y="54"/>
                  </a:cxn>
                  <a:cxn ang="0">
                    <a:pos x="1" y="54"/>
                  </a:cxn>
                  <a:cxn ang="0">
                    <a:pos x="0" y="56"/>
                  </a:cxn>
                  <a:cxn ang="0">
                    <a:pos x="0" y="57"/>
                  </a:cxn>
                  <a:cxn ang="0">
                    <a:pos x="1" y="59"/>
                  </a:cxn>
                  <a:cxn ang="0">
                    <a:pos x="2" y="60"/>
                  </a:cxn>
                  <a:cxn ang="0">
                    <a:pos x="3" y="61"/>
                  </a:cxn>
                  <a:cxn ang="0">
                    <a:pos x="5" y="62"/>
                  </a:cxn>
                  <a:cxn ang="0">
                    <a:pos x="6" y="62"/>
                  </a:cxn>
                  <a:cxn ang="0">
                    <a:pos x="9" y="60"/>
                  </a:cxn>
                  <a:cxn ang="0">
                    <a:pos x="9" y="60"/>
                  </a:cxn>
                  <a:cxn ang="0">
                    <a:pos x="20" y="49"/>
                  </a:cxn>
                  <a:cxn ang="0">
                    <a:pos x="25" y="43"/>
                  </a:cxn>
                  <a:cxn ang="0">
                    <a:pos x="29" y="35"/>
                  </a:cxn>
                  <a:cxn ang="0">
                    <a:pos x="32" y="29"/>
                  </a:cxn>
                  <a:cxn ang="0">
                    <a:pos x="35" y="21"/>
                  </a:cxn>
                  <a:cxn ang="0">
                    <a:pos x="38" y="14"/>
                  </a:cxn>
                  <a:cxn ang="0">
                    <a:pos x="39" y="5"/>
                  </a:cxn>
                  <a:cxn ang="0">
                    <a:pos x="39" y="5"/>
                  </a:cxn>
                  <a:cxn ang="0">
                    <a:pos x="38" y="3"/>
                  </a:cxn>
                  <a:cxn ang="0">
                    <a:pos x="38" y="1"/>
                  </a:cxn>
                  <a:cxn ang="0">
                    <a:pos x="35" y="1"/>
                  </a:cxn>
                  <a:cxn ang="0">
                    <a:pos x="33" y="0"/>
                  </a:cxn>
                  <a:cxn ang="0">
                    <a:pos x="32" y="1"/>
                  </a:cxn>
                  <a:cxn ang="0">
                    <a:pos x="30" y="1"/>
                  </a:cxn>
                  <a:cxn ang="0">
                    <a:pos x="29" y="3"/>
                  </a:cxn>
                  <a:cxn ang="0">
                    <a:pos x="29" y="5"/>
                  </a:cxn>
                  <a:cxn ang="0">
                    <a:pos x="29" y="5"/>
                  </a:cxn>
                </a:cxnLst>
                <a:rect l="0" t="0" r="r" b="b"/>
                <a:pathLst>
                  <a:path w="39" h="62">
                    <a:moveTo>
                      <a:pt x="29" y="5"/>
                    </a:moveTo>
                    <a:lnTo>
                      <a:pt x="29" y="5"/>
                    </a:lnTo>
                    <a:lnTo>
                      <a:pt x="28" y="12"/>
                    </a:lnTo>
                    <a:lnTo>
                      <a:pt x="26" y="20"/>
                    </a:lnTo>
                    <a:lnTo>
                      <a:pt x="24" y="26"/>
                    </a:lnTo>
                    <a:lnTo>
                      <a:pt x="20" y="32"/>
                    </a:lnTo>
                    <a:lnTo>
                      <a:pt x="12" y="44"/>
                    </a:lnTo>
                    <a:lnTo>
                      <a:pt x="1" y="54"/>
                    </a:lnTo>
                    <a:lnTo>
                      <a:pt x="1" y="54"/>
                    </a:lnTo>
                    <a:lnTo>
                      <a:pt x="0" y="56"/>
                    </a:lnTo>
                    <a:lnTo>
                      <a:pt x="0" y="57"/>
                    </a:lnTo>
                    <a:lnTo>
                      <a:pt x="1" y="59"/>
                    </a:lnTo>
                    <a:lnTo>
                      <a:pt x="2" y="60"/>
                    </a:lnTo>
                    <a:lnTo>
                      <a:pt x="3" y="61"/>
                    </a:lnTo>
                    <a:lnTo>
                      <a:pt x="5" y="62"/>
                    </a:lnTo>
                    <a:lnTo>
                      <a:pt x="6" y="62"/>
                    </a:lnTo>
                    <a:lnTo>
                      <a:pt x="9" y="60"/>
                    </a:lnTo>
                    <a:lnTo>
                      <a:pt x="9" y="60"/>
                    </a:lnTo>
                    <a:lnTo>
                      <a:pt x="20" y="49"/>
                    </a:lnTo>
                    <a:lnTo>
                      <a:pt x="25" y="43"/>
                    </a:lnTo>
                    <a:lnTo>
                      <a:pt x="29" y="35"/>
                    </a:lnTo>
                    <a:lnTo>
                      <a:pt x="32" y="29"/>
                    </a:lnTo>
                    <a:lnTo>
                      <a:pt x="35" y="21"/>
                    </a:lnTo>
                    <a:lnTo>
                      <a:pt x="38" y="14"/>
                    </a:lnTo>
                    <a:lnTo>
                      <a:pt x="39" y="5"/>
                    </a:lnTo>
                    <a:lnTo>
                      <a:pt x="39" y="5"/>
                    </a:lnTo>
                    <a:lnTo>
                      <a:pt x="38" y="3"/>
                    </a:lnTo>
                    <a:lnTo>
                      <a:pt x="38" y="1"/>
                    </a:lnTo>
                    <a:lnTo>
                      <a:pt x="35" y="1"/>
                    </a:lnTo>
                    <a:lnTo>
                      <a:pt x="33" y="0"/>
                    </a:lnTo>
                    <a:lnTo>
                      <a:pt x="32" y="1"/>
                    </a:lnTo>
                    <a:lnTo>
                      <a:pt x="30" y="1"/>
                    </a:lnTo>
                    <a:lnTo>
                      <a:pt x="29" y="3"/>
                    </a:lnTo>
                    <a:lnTo>
                      <a:pt x="29" y="5"/>
                    </a:lnTo>
                    <a:lnTo>
                      <a:pt x="29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7" name="Freeform 1091"/>
              <p:cNvSpPr/>
              <p:nvPr/>
            </p:nvSpPr>
            <p:spPr bwMode="auto">
              <a:xfrm>
                <a:off x="6626225" y="1314450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6"/>
                  </a:cxn>
                  <a:cxn ang="0">
                    <a:pos x="34" y="6"/>
                  </a:cxn>
                  <a:cxn ang="0">
                    <a:pos x="33" y="13"/>
                  </a:cxn>
                  <a:cxn ang="0">
                    <a:pos x="29" y="19"/>
                  </a:cxn>
                  <a:cxn ang="0">
                    <a:pos x="24" y="25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11" y="41"/>
                  </a:cxn>
                  <a:cxn ang="0">
                    <a:pos x="2" y="50"/>
                  </a:cxn>
                  <a:cxn ang="0">
                    <a:pos x="2" y="50"/>
                  </a:cxn>
                  <a:cxn ang="0">
                    <a:pos x="1" y="51"/>
                  </a:cxn>
                  <a:cxn ang="0">
                    <a:pos x="0" y="53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3" y="57"/>
                  </a:cxn>
                  <a:cxn ang="0">
                    <a:pos x="6" y="57"/>
                  </a:cxn>
                  <a:cxn ang="0">
                    <a:pos x="8" y="57"/>
                  </a:cxn>
                  <a:cxn ang="0">
                    <a:pos x="9" y="56"/>
                  </a:cxn>
                  <a:cxn ang="0">
                    <a:pos x="9" y="56"/>
                  </a:cxn>
                  <a:cxn ang="0">
                    <a:pos x="20" y="46"/>
                  </a:cxn>
                  <a:cxn ang="0">
                    <a:pos x="30" y="34"/>
                  </a:cxn>
                  <a:cxn ang="0">
                    <a:pos x="36" y="27"/>
                  </a:cxn>
                  <a:cxn ang="0">
                    <a:pos x="40" y="20"/>
                  </a:cxn>
                  <a:cxn ang="0">
                    <a:pos x="42" y="13"/>
                  </a:cxn>
                  <a:cxn ang="0">
                    <a:pos x="44" y="6"/>
                  </a:cxn>
                  <a:cxn ang="0">
                    <a:pos x="44" y="6"/>
                  </a:cxn>
                  <a:cxn ang="0">
                    <a:pos x="43" y="3"/>
                  </a:cxn>
                  <a:cxn ang="0">
                    <a:pos x="42" y="2"/>
                  </a:cxn>
                  <a:cxn ang="0">
                    <a:pos x="41" y="1"/>
                  </a:cxn>
                  <a:cxn ang="0">
                    <a:pos x="39" y="0"/>
                  </a:cxn>
                  <a:cxn ang="0">
                    <a:pos x="38" y="1"/>
                  </a:cxn>
                  <a:cxn ang="0">
                    <a:pos x="36" y="2"/>
                  </a:cxn>
                  <a:cxn ang="0">
                    <a:pos x="35" y="3"/>
                  </a:cxn>
                  <a:cxn ang="0">
                    <a:pos x="34" y="6"/>
                  </a:cxn>
                  <a:cxn ang="0">
                    <a:pos x="34" y="6"/>
                  </a:cxn>
                </a:cxnLst>
                <a:rect l="0" t="0" r="r" b="b"/>
                <a:pathLst>
                  <a:path w="44" h="57">
                    <a:moveTo>
                      <a:pt x="34" y="6"/>
                    </a:moveTo>
                    <a:lnTo>
                      <a:pt x="34" y="6"/>
                    </a:lnTo>
                    <a:lnTo>
                      <a:pt x="33" y="13"/>
                    </a:lnTo>
                    <a:lnTo>
                      <a:pt x="29" y="19"/>
                    </a:lnTo>
                    <a:lnTo>
                      <a:pt x="24" y="25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11" y="41"/>
                    </a:lnTo>
                    <a:lnTo>
                      <a:pt x="2" y="50"/>
                    </a:lnTo>
                    <a:lnTo>
                      <a:pt x="2" y="50"/>
                    </a:lnTo>
                    <a:lnTo>
                      <a:pt x="1" y="51"/>
                    </a:lnTo>
                    <a:lnTo>
                      <a:pt x="0" y="53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3" y="57"/>
                    </a:lnTo>
                    <a:lnTo>
                      <a:pt x="6" y="57"/>
                    </a:lnTo>
                    <a:lnTo>
                      <a:pt x="8" y="57"/>
                    </a:lnTo>
                    <a:lnTo>
                      <a:pt x="9" y="56"/>
                    </a:lnTo>
                    <a:lnTo>
                      <a:pt x="9" y="56"/>
                    </a:lnTo>
                    <a:lnTo>
                      <a:pt x="20" y="46"/>
                    </a:lnTo>
                    <a:lnTo>
                      <a:pt x="30" y="34"/>
                    </a:lnTo>
                    <a:lnTo>
                      <a:pt x="36" y="27"/>
                    </a:lnTo>
                    <a:lnTo>
                      <a:pt x="40" y="20"/>
                    </a:lnTo>
                    <a:lnTo>
                      <a:pt x="42" y="13"/>
                    </a:lnTo>
                    <a:lnTo>
                      <a:pt x="44" y="6"/>
                    </a:lnTo>
                    <a:lnTo>
                      <a:pt x="44" y="6"/>
                    </a:lnTo>
                    <a:lnTo>
                      <a:pt x="43" y="3"/>
                    </a:lnTo>
                    <a:lnTo>
                      <a:pt x="42" y="2"/>
                    </a:lnTo>
                    <a:lnTo>
                      <a:pt x="41" y="1"/>
                    </a:lnTo>
                    <a:lnTo>
                      <a:pt x="39" y="0"/>
                    </a:lnTo>
                    <a:lnTo>
                      <a:pt x="38" y="1"/>
                    </a:lnTo>
                    <a:lnTo>
                      <a:pt x="36" y="2"/>
                    </a:lnTo>
                    <a:lnTo>
                      <a:pt x="35" y="3"/>
                    </a:lnTo>
                    <a:lnTo>
                      <a:pt x="34" y="6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8" name="Freeform 1092"/>
              <p:cNvSpPr/>
              <p:nvPr/>
            </p:nvSpPr>
            <p:spPr bwMode="auto">
              <a:xfrm>
                <a:off x="6665913" y="1317625"/>
                <a:ext cx="20638" cy="26988"/>
              </a:xfrm>
              <a:custGeom>
                <a:avLst/>
                <a:gdLst/>
                <a:ahLst/>
                <a:cxnLst>
                  <a:cxn ang="0">
                    <a:pos x="37" y="4"/>
                  </a:cxn>
                  <a:cxn ang="0">
                    <a:pos x="37" y="4"/>
                  </a:cxn>
                  <a:cxn ang="0">
                    <a:pos x="37" y="2"/>
                  </a:cxn>
                  <a:cxn ang="0">
                    <a:pos x="36" y="1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0"/>
                  </a:cxn>
                  <a:cxn ang="0">
                    <a:pos x="30" y="1"/>
                  </a:cxn>
                  <a:cxn ang="0">
                    <a:pos x="29" y="2"/>
                  </a:cxn>
                  <a:cxn ang="0">
                    <a:pos x="28" y="4"/>
                  </a:cxn>
                  <a:cxn ang="0">
                    <a:pos x="28" y="4"/>
                  </a:cxn>
                  <a:cxn ang="0">
                    <a:pos x="28" y="7"/>
                  </a:cxn>
                  <a:cxn ang="0">
                    <a:pos x="27" y="8"/>
                  </a:cxn>
                  <a:cxn ang="0">
                    <a:pos x="24" y="11"/>
                  </a:cxn>
                  <a:cxn ang="0">
                    <a:pos x="24" y="11"/>
                  </a:cxn>
                  <a:cxn ang="0">
                    <a:pos x="19" y="23"/>
                  </a:cxn>
                  <a:cxn ang="0">
                    <a:pos x="19" y="23"/>
                  </a:cxn>
                  <a:cxn ang="0">
                    <a:pos x="15" y="29"/>
                  </a:cxn>
                  <a:cxn ang="0">
                    <a:pos x="10" y="34"/>
                  </a:cxn>
                  <a:cxn ang="0">
                    <a:pos x="1" y="44"/>
                  </a:cxn>
                  <a:cxn ang="0">
                    <a:pos x="1" y="44"/>
                  </a:cxn>
                  <a:cxn ang="0">
                    <a:pos x="0" y="45"/>
                  </a:cxn>
                  <a:cxn ang="0">
                    <a:pos x="0" y="47"/>
                  </a:cxn>
                  <a:cxn ang="0">
                    <a:pos x="0" y="49"/>
                  </a:cxn>
                  <a:cxn ang="0">
                    <a:pos x="1" y="50"/>
                  </a:cxn>
                  <a:cxn ang="0">
                    <a:pos x="3" y="51"/>
                  </a:cxn>
                  <a:cxn ang="0">
                    <a:pos x="4" y="51"/>
                  </a:cxn>
                  <a:cxn ang="0">
                    <a:pos x="6" y="51"/>
                  </a:cxn>
                  <a:cxn ang="0">
                    <a:pos x="8" y="50"/>
                  </a:cxn>
                  <a:cxn ang="0">
                    <a:pos x="8" y="50"/>
                  </a:cxn>
                  <a:cxn ang="0">
                    <a:pos x="15" y="43"/>
                  </a:cxn>
                  <a:cxn ang="0">
                    <a:pos x="22" y="35"/>
                  </a:cxn>
                  <a:cxn ang="0">
                    <a:pos x="27" y="27"/>
                  </a:cxn>
                  <a:cxn ang="0">
                    <a:pos x="32" y="17"/>
                  </a:cxn>
                  <a:cxn ang="0">
                    <a:pos x="32" y="17"/>
                  </a:cxn>
                  <a:cxn ang="0">
                    <a:pos x="35" y="15"/>
                  </a:cxn>
                  <a:cxn ang="0">
                    <a:pos x="36" y="12"/>
                  </a:cxn>
                  <a:cxn ang="0">
                    <a:pos x="37" y="9"/>
                  </a:cxn>
                  <a:cxn ang="0">
                    <a:pos x="37" y="4"/>
                  </a:cxn>
                  <a:cxn ang="0">
                    <a:pos x="37" y="4"/>
                  </a:cxn>
                </a:cxnLst>
                <a:rect l="0" t="0" r="r" b="b"/>
                <a:pathLst>
                  <a:path w="37" h="51">
                    <a:moveTo>
                      <a:pt x="37" y="4"/>
                    </a:moveTo>
                    <a:lnTo>
                      <a:pt x="37" y="4"/>
                    </a:lnTo>
                    <a:lnTo>
                      <a:pt x="37" y="2"/>
                    </a:lnTo>
                    <a:lnTo>
                      <a:pt x="36" y="1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0"/>
                    </a:lnTo>
                    <a:lnTo>
                      <a:pt x="30" y="1"/>
                    </a:lnTo>
                    <a:lnTo>
                      <a:pt x="29" y="2"/>
                    </a:lnTo>
                    <a:lnTo>
                      <a:pt x="28" y="4"/>
                    </a:lnTo>
                    <a:lnTo>
                      <a:pt x="28" y="4"/>
                    </a:lnTo>
                    <a:lnTo>
                      <a:pt x="28" y="7"/>
                    </a:lnTo>
                    <a:lnTo>
                      <a:pt x="27" y="8"/>
                    </a:lnTo>
                    <a:lnTo>
                      <a:pt x="24" y="11"/>
                    </a:lnTo>
                    <a:lnTo>
                      <a:pt x="24" y="11"/>
                    </a:lnTo>
                    <a:lnTo>
                      <a:pt x="19" y="23"/>
                    </a:lnTo>
                    <a:lnTo>
                      <a:pt x="19" y="23"/>
                    </a:lnTo>
                    <a:lnTo>
                      <a:pt x="15" y="29"/>
                    </a:lnTo>
                    <a:lnTo>
                      <a:pt x="10" y="34"/>
                    </a:lnTo>
                    <a:lnTo>
                      <a:pt x="1" y="44"/>
                    </a:lnTo>
                    <a:lnTo>
                      <a:pt x="1" y="44"/>
                    </a:lnTo>
                    <a:lnTo>
                      <a:pt x="0" y="45"/>
                    </a:lnTo>
                    <a:lnTo>
                      <a:pt x="0" y="47"/>
                    </a:lnTo>
                    <a:lnTo>
                      <a:pt x="0" y="49"/>
                    </a:lnTo>
                    <a:lnTo>
                      <a:pt x="1" y="50"/>
                    </a:lnTo>
                    <a:lnTo>
                      <a:pt x="3" y="51"/>
                    </a:lnTo>
                    <a:lnTo>
                      <a:pt x="4" y="51"/>
                    </a:lnTo>
                    <a:lnTo>
                      <a:pt x="6" y="51"/>
                    </a:lnTo>
                    <a:lnTo>
                      <a:pt x="8" y="50"/>
                    </a:lnTo>
                    <a:lnTo>
                      <a:pt x="8" y="50"/>
                    </a:lnTo>
                    <a:lnTo>
                      <a:pt x="15" y="43"/>
                    </a:lnTo>
                    <a:lnTo>
                      <a:pt x="22" y="35"/>
                    </a:lnTo>
                    <a:lnTo>
                      <a:pt x="27" y="27"/>
                    </a:lnTo>
                    <a:lnTo>
                      <a:pt x="32" y="17"/>
                    </a:lnTo>
                    <a:lnTo>
                      <a:pt x="32" y="17"/>
                    </a:lnTo>
                    <a:lnTo>
                      <a:pt x="35" y="15"/>
                    </a:lnTo>
                    <a:lnTo>
                      <a:pt x="36" y="12"/>
                    </a:lnTo>
                    <a:lnTo>
                      <a:pt x="37" y="9"/>
                    </a:lnTo>
                    <a:lnTo>
                      <a:pt x="37" y="4"/>
                    </a:lnTo>
                    <a:lnTo>
                      <a:pt x="37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9" name="Freeform 1093"/>
              <p:cNvSpPr/>
              <p:nvPr/>
            </p:nvSpPr>
            <p:spPr bwMode="auto">
              <a:xfrm>
                <a:off x="6708775" y="1319213"/>
                <a:ext cx="12700" cy="22225"/>
              </a:xfrm>
              <a:custGeom>
                <a:avLst/>
                <a:gdLst/>
                <a:ahLst/>
                <a:cxnLst>
                  <a:cxn ang="0">
                    <a:pos x="14" y="3"/>
                  </a:cxn>
                  <a:cxn ang="0">
                    <a:pos x="14" y="3"/>
                  </a:cxn>
                  <a:cxn ang="0">
                    <a:pos x="7" y="19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0" y="38"/>
                  </a:cxn>
                  <a:cxn ang="0">
                    <a:pos x="0" y="40"/>
                  </a:cxn>
                  <a:cxn ang="0">
                    <a:pos x="1" y="41"/>
                  </a:cxn>
                  <a:cxn ang="0">
                    <a:pos x="2" y="42"/>
                  </a:cxn>
                  <a:cxn ang="0">
                    <a:pos x="4" y="43"/>
                  </a:cxn>
                  <a:cxn ang="0">
                    <a:pos x="6" y="43"/>
                  </a:cxn>
                  <a:cxn ang="0">
                    <a:pos x="7" y="4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5" y="24"/>
                  </a:cxn>
                  <a:cxn ang="0">
                    <a:pos x="23" y="7"/>
                  </a:cxn>
                  <a:cxn ang="0">
                    <a:pos x="23" y="7"/>
                  </a:cxn>
                  <a:cxn ang="0">
                    <a:pos x="24" y="5"/>
                  </a:cxn>
                  <a:cxn ang="0">
                    <a:pos x="23" y="4"/>
                  </a:cxn>
                  <a:cxn ang="0">
                    <a:pos x="22" y="2"/>
                  </a:cxn>
                  <a:cxn ang="0">
                    <a:pos x="21" y="1"/>
                  </a:cxn>
                  <a:cxn ang="0">
                    <a:pos x="20" y="0"/>
                  </a:cxn>
                  <a:cxn ang="0">
                    <a:pos x="18" y="0"/>
                  </a:cxn>
                  <a:cxn ang="0">
                    <a:pos x="15" y="1"/>
                  </a:cxn>
                  <a:cxn ang="0">
                    <a:pos x="14" y="3"/>
                  </a:cxn>
                  <a:cxn ang="0">
                    <a:pos x="14" y="3"/>
                  </a:cxn>
                </a:cxnLst>
                <a:rect l="0" t="0" r="r" b="b"/>
                <a:pathLst>
                  <a:path w="24" h="43">
                    <a:moveTo>
                      <a:pt x="14" y="3"/>
                    </a:moveTo>
                    <a:lnTo>
                      <a:pt x="14" y="3"/>
                    </a:lnTo>
                    <a:lnTo>
                      <a:pt x="7" y="19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0" y="38"/>
                    </a:lnTo>
                    <a:lnTo>
                      <a:pt x="0" y="40"/>
                    </a:lnTo>
                    <a:lnTo>
                      <a:pt x="1" y="41"/>
                    </a:lnTo>
                    <a:lnTo>
                      <a:pt x="2" y="42"/>
                    </a:lnTo>
                    <a:lnTo>
                      <a:pt x="4" y="43"/>
                    </a:lnTo>
                    <a:lnTo>
                      <a:pt x="6" y="43"/>
                    </a:lnTo>
                    <a:lnTo>
                      <a:pt x="7" y="4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5" y="24"/>
                    </a:lnTo>
                    <a:lnTo>
                      <a:pt x="23" y="7"/>
                    </a:lnTo>
                    <a:lnTo>
                      <a:pt x="23" y="7"/>
                    </a:lnTo>
                    <a:lnTo>
                      <a:pt x="24" y="5"/>
                    </a:lnTo>
                    <a:lnTo>
                      <a:pt x="23" y="4"/>
                    </a:lnTo>
                    <a:lnTo>
                      <a:pt x="22" y="2"/>
                    </a:lnTo>
                    <a:lnTo>
                      <a:pt x="21" y="1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5" y="1"/>
                    </a:lnTo>
                    <a:lnTo>
                      <a:pt x="14" y="3"/>
                    </a:lnTo>
                    <a:lnTo>
                      <a:pt x="1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0" name="Freeform 1094"/>
              <p:cNvSpPr/>
              <p:nvPr/>
            </p:nvSpPr>
            <p:spPr bwMode="auto">
              <a:xfrm>
                <a:off x="6178550" y="1379538"/>
                <a:ext cx="30163" cy="34925"/>
              </a:xfrm>
              <a:custGeom>
                <a:avLst/>
                <a:gdLst/>
                <a:ahLst/>
                <a:cxnLst>
                  <a:cxn ang="0">
                    <a:pos x="49" y="1"/>
                  </a:cxn>
                  <a:cxn ang="0">
                    <a:pos x="49" y="1"/>
                  </a:cxn>
                  <a:cxn ang="0">
                    <a:pos x="35" y="14"/>
                  </a:cxn>
                  <a:cxn ang="0">
                    <a:pos x="20" y="27"/>
                  </a:cxn>
                  <a:cxn ang="0">
                    <a:pos x="13" y="34"/>
                  </a:cxn>
                  <a:cxn ang="0">
                    <a:pos x="8" y="42"/>
                  </a:cxn>
                  <a:cxn ang="0">
                    <a:pos x="4" y="51"/>
                  </a:cxn>
                  <a:cxn ang="0">
                    <a:pos x="0" y="60"/>
                  </a:cxn>
                  <a:cxn ang="0">
                    <a:pos x="0" y="60"/>
                  </a:cxn>
                  <a:cxn ang="0">
                    <a:pos x="0" y="62"/>
                  </a:cxn>
                  <a:cxn ang="0">
                    <a:pos x="1" y="64"/>
                  </a:cxn>
                  <a:cxn ang="0">
                    <a:pos x="2" y="65"/>
                  </a:cxn>
                  <a:cxn ang="0">
                    <a:pos x="4" y="66"/>
                  </a:cxn>
                  <a:cxn ang="0">
                    <a:pos x="6" y="66"/>
                  </a:cxn>
                  <a:cxn ang="0">
                    <a:pos x="7" y="65"/>
                  </a:cxn>
                  <a:cxn ang="0">
                    <a:pos x="8" y="64"/>
                  </a:cxn>
                  <a:cxn ang="0">
                    <a:pos x="9" y="62"/>
                  </a:cxn>
                  <a:cxn ang="0">
                    <a:pos x="9" y="62"/>
                  </a:cxn>
                  <a:cxn ang="0">
                    <a:pos x="12" y="54"/>
                  </a:cxn>
                  <a:cxn ang="0">
                    <a:pos x="16" y="46"/>
                  </a:cxn>
                  <a:cxn ang="0">
                    <a:pos x="22" y="39"/>
                  </a:cxn>
                  <a:cxn ang="0">
                    <a:pos x="29" y="32"/>
                  </a:cxn>
                  <a:cxn ang="0">
                    <a:pos x="42" y="19"/>
                  </a:cxn>
                  <a:cxn ang="0">
                    <a:pos x="56" y="7"/>
                  </a:cxn>
                  <a:cxn ang="0">
                    <a:pos x="56" y="7"/>
                  </a:cxn>
                  <a:cxn ang="0">
                    <a:pos x="57" y="6"/>
                  </a:cxn>
                  <a:cxn ang="0">
                    <a:pos x="57" y="4"/>
                  </a:cxn>
                  <a:cxn ang="0">
                    <a:pos x="57" y="2"/>
                  </a:cxn>
                  <a:cxn ang="0">
                    <a:pos x="56" y="1"/>
                  </a:cxn>
                  <a:cxn ang="0">
                    <a:pos x="55" y="0"/>
                  </a:cxn>
                  <a:cxn ang="0">
                    <a:pos x="52" y="0"/>
                  </a:cxn>
                  <a:cxn ang="0">
                    <a:pos x="50" y="0"/>
                  </a:cxn>
                  <a:cxn ang="0">
                    <a:pos x="49" y="1"/>
                  </a:cxn>
                  <a:cxn ang="0">
                    <a:pos x="49" y="1"/>
                  </a:cxn>
                </a:cxnLst>
                <a:rect l="0" t="0" r="r" b="b"/>
                <a:pathLst>
                  <a:path w="57" h="66">
                    <a:moveTo>
                      <a:pt x="49" y="1"/>
                    </a:moveTo>
                    <a:lnTo>
                      <a:pt x="49" y="1"/>
                    </a:lnTo>
                    <a:lnTo>
                      <a:pt x="35" y="14"/>
                    </a:lnTo>
                    <a:lnTo>
                      <a:pt x="20" y="27"/>
                    </a:lnTo>
                    <a:lnTo>
                      <a:pt x="13" y="34"/>
                    </a:lnTo>
                    <a:lnTo>
                      <a:pt x="8" y="42"/>
                    </a:lnTo>
                    <a:lnTo>
                      <a:pt x="4" y="51"/>
                    </a:lnTo>
                    <a:lnTo>
                      <a:pt x="0" y="60"/>
                    </a:lnTo>
                    <a:lnTo>
                      <a:pt x="0" y="60"/>
                    </a:lnTo>
                    <a:lnTo>
                      <a:pt x="0" y="62"/>
                    </a:lnTo>
                    <a:lnTo>
                      <a:pt x="1" y="64"/>
                    </a:lnTo>
                    <a:lnTo>
                      <a:pt x="2" y="65"/>
                    </a:lnTo>
                    <a:lnTo>
                      <a:pt x="4" y="66"/>
                    </a:lnTo>
                    <a:lnTo>
                      <a:pt x="6" y="66"/>
                    </a:lnTo>
                    <a:lnTo>
                      <a:pt x="7" y="65"/>
                    </a:lnTo>
                    <a:lnTo>
                      <a:pt x="8" y="64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12" y="54"/>
                    </a:lnTo>
                    <a:lnTo>
                      <a:pt x="16" y="46"/>
                    </a:lnTo>
                    <a:lnTo>
                      <a:pt x="22" y="39"/>
                    </a:lnTo>
                    <a:lnTo>
                      <a:pt x="29" y="32"/>
                    </a:lnTo>
                    <a:lnTo>
                      <a:pt x="42" y="19"/>
                    </a:lnTo>
                    <a:lnTo>
                      <a:pt x="56" y="7"/>
                    </a:lnTo>
                    <a:lnTo>
                      <a:pt x="56" y="7"/>
                    </a:lnTo>
                    <a:lnTo>
                      <a:pt x="57" y="6"/>
                    </a:lnTo>
                    <a:lnTo>
                      <a:pt x="57" y="4"/>
                    </a:lnTo>
                    <a:lnTo>
                      <a:pt x="57" y="2"/>
                    </a:lnTo>
                    <a:lnTo>
                      <a:pt x="56" y="1"/>
                    </a:lnTo>
                    <a:lnTo>
                      <a:pt x="55" y="0"/>
                    </a:lnTo>
                    <a:lnTo>
                      <a:pt x="52" y="0"/>
                    </a:lnTo>
                    <a:lnTo>
                      <a:pt x="50" y="0"/>
                    </a:lnTo>
                    <a:lnTo>
                      <a:pt x="49" y="1"/>
                    </a:lnTo>
                    <a:lnTo>
                      <a:pt x="49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1" name="Freeform 1095"/>
              <p:cNvSpPr/>
              <p:nvPr/>
            </p:nvSpPr>
            <p:spPr bwMode="auto">
              <a:xfrm>
                <a:off x="6175375" y="1414463"/>
                <a:ext cx="39688" cy="50800"/>
              </a:xfrm>
              <a:custGeom>
                <a:avLst/>
                <a:gdLst/>
                <a:ahLst/>
                <a:cxnLst>
                  <a:cxn ang="0">
                    <a:pos x="67" y="3"/>
                  </a:cxn>
                  <a:cxn ang="0">
                    <a:pos x="67" y="3"/>
                  </a:cxn>
                  <a:cxn ang="0">
                    <a:pos x="64" y="10"/>
                  </a:cxn>
                  <a:cxn ang="0">
                    <a:pos x="60" y="16"/>
                  </a:cxn>
                  <a:cxn ang="0">
                    <a:pos x="51" y="27"/>
                  </a:cxn>
                  <a:cxn ang="0">
                    <a:pos x="41" y="38"/>
                  </a:cxn>
                  <a:cxn ang="0">
                    <a:pos x="32" y="50"/>
                  </a:cxn>
                  <a:cxn ang="0">
                    <a:pos x="32" y="50"/>
                  </a:cxn>
                  <a:cxn ang="0">
                    <a:pos x="16" y="68"/>
                  </a:cxn>
                  <a:cxn ang="0">
                    <a:pos x="8" y="78"/>
                  </a:cxn>
                  <a:cxn ang="0">
                    <a:pos x="0" y="88"/>
                  </a:cxn>
                  <a:cxn ang="0">
                    <a:pos x="0" y="88"/>
                  </a:cxn>
                  <a:cxn ang="0">
                    <a:pos x="0" y="90"/>
                  </a:cxn>
                  <a:cxn ang="0">
                    <a:pos x="0" y="91"/>
                  </a:cxn>
                  <a:cxn ang="0">
                    <a:pos x="0" y="93"/>
                  </a:cxn>
                  <a:cxn ang="0">
                    <a:pos x="3" y="94"/>
                  </a:cxn>
                  <a:cxn ang="0">
                    <a:pos x="6" y="94"/>
                  </a:cxn>
                  <a:cxn ang="0">
                    <a:pos x="8" y="94"/>
                  </a:cxn>
                  <a:cxn ang="0">
                    <a:pos x="9" y="92"/>
                  </a:cxn>
                  <a:cxn ang="0">
                    <a:pos x="9" y="92"/>
                  </a:cxn>
                  <a:cxn ang="0">
                    <a:pos x="17" y="82"/>
                  </a:cxn>
                  <a:cxn ang="0">
                    <a:pos x="26" y="72"/>
                  </a:cxn>
                  <a:cxn ang="0">
                    <a:pos x="43" y="50"/>
                  </a:cxn>
                  <a:cxn ang="0">
                    <a:pos x="43" y="50"/>
                  </a:cxn>
                  <a:cxn ang="0">
                    <a:pos x="52" y="39"/>
                  </a:cxn>
                  <a:cxn ang="0">
                    <a:pos x="62" y="29"/>
                  </a:cxn>
                  <a:cxn ang="0">
                    <a:pos x="70" y="19"/>
                  </a:cxn>
                  <a:cxn ang="0">
                    <a:pos x="73" y="13"/>
                  </a:cxn>
                  <a:cxn ang="0">
                    <a:pos x="76" y="6"/>
                  </a:cxn>
                  <a:cxn ang="0">
                    <a:pos x="76" y="6"/>
                  </a:cxn>
                  <a:cxn ang="0">
                    <a:pos x="76" y="4"/>
                  </a:cxn>
                  <a:cxn ang="0">
                    <a:pos x="76" y="2"/>
                  </a:cxn>
                  <a:cxn ang="0">
                    <a:pos x="75" y="1"/>
                  </a:cxn>
                  <a:cxn ang="0">
                    <a:pos x="73" y="0"/>
                  </a:cxn>
                  <a:cxn ang="0">
                    <a:pos x="70" y="1"/>
                  </a:cxn>
                  <a:cxn ang="0">
                    <a:pos x="68" y="2"/>
                  </a:cxn>
                  <a:cxn ang="0">
                    <a:pos x="67" y="3"/>
                  </a:cxn>
                  <a:cxn ang="0">
                    <a:pos x="67" y="3"/>
                  </a:cxn>
                </a:cxnLst>
                <a:rect l="0" t="0" r="r" b="b"/>
                <a:pathLst>
                  <a:path w="76" h="94">
                    <a:moveTo>
                      <a:pt x="67" y="3"/>
                    </a:moveTo>
                    <a:lnTo>
                      <a:pt x="67" y="3"/>
                    </a:lnTo>
                    <a:lnTo>
                      <a:pt x="64" y="10"/>
                    </a:lnTo>
                    <a:lnTo>
                      <a:pt x="60" y="16"/>
                    </a:lnTo>
                    <a:lnTo>
                      <a:pt x="51" y="27"/>
                    </a:lnTo>
                    <a:lnTo>
                      <a:pt x="41" y="38"/>
                    </a:lnTo>
                    <a:lnTo>
                      <a:pt x="32" y="50"/>
                    </a:lnTo>
                    <a:lnTo>
                      <a:pt x="32" y="50"/>
                    </a:lnTo>
                    <a:lnTo>
                      <a:pt x="16" y="68"/>
                    </a:lnTo>
                    <a:lnTo>
                      <a:pt x="8" y="78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0" y="90"/>
                    </a:lnTo>
                    <a:lnTo>
                      <a:pt x="0" y="91"/>
                    </a:lnTo>
                    <a:lnTo>
                      <a:pt x="0" y="93"/>
                    </a:lnTo>
                    <a:lnTo>
                      <a:pt x="3" y="94"/>
                    </a:lnTo>
                    <a:lnTo>
                      <a:pt x="6" y="94"/>
                    </a:lnTo>
                    <a:lnTo>
                      <a:pt x="8" y="94"/>
                    </a:lnTo>
                    <a:lnTo>
                      <a:pt x="9" y="92"/>
                    </a:lnTo>
                    <a:lnTo>
                      <a:pt x="9" y="92"/>
                    </a:lnTo>
                    <a:lnTo>
                      <a:pt x="17" y="82"/>
                    </a:lnTo>
                    <a:lnTo>
                      <a:pt x="26" y="72"/>
                    </a:lnTo>
                    <a:lnTo>
                      <a:pt x="43" y="50"/>
                    </a:lnTo>
                    <a:lnTo>
                      <a:pt x="43" y="50"/>
                    </a:lnTo>
                    <a:lnTo>
                      <a:pt x="52" y="39"/>
                    </a:lnTo>
                    <a:lnTo>
                      <a:pt x="62" y="29"/>
                    </a:lnTo>
                    <a:lnTo>
                      <a:pt x="70" y="19"/>
                    </a:lnTo>
                    <a:lnTo>
                      <a:pt x="73" y="13"/>
                    </a:lnTo>
                    <a:lnTo>
                      <a:pt x="76" y="6"/>
                    </a:lnTo>
                    <a:lnTo>
                      <a:pt x="76" y="6"/>
                    </a:lnTo>
                    <a:lnTo>
                      <a:pt x="76" y="4"/>
                    </a:lnTo>
                    <a:lnTo>
                      <a:pt x="76" y="2"/>
                    </a:lnTo>
                    <a:lnTo>
                      <a:pt x="75" y="1"/>
                    </a:lnTo>
                    <a:lnTo>
                      <a:pt x="73" y="0"/>
                    </a:lnTo>
                    <a:lnTo>
                      <a:pt x="70" y="1"/>
                    </a:lnTo>
                    <a:lnTo>
                      <a:pt x="68" y="2"/>
                    </a:lnTo>
                    <a:lnTo>
                      <a:pt x="67" y="3"/>
                    </a:lnTo>
                    <a:lnTo>
                      <a:pt x="67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2" name="Freeform 1096"/>
              <p:cNvSpPr/>
              <p:nvPr/>
            </p:nvSpPr>
            <p:spPr bwMode="auto">
              <a:xfrm>
                <a:off x="6175375" y="1485900"/>
                <a:ext cx="33338" cy="39688"/>
              </a:xfrm>
              <a:custGeom>
                <a:avLst/>
                <a:gdLst/>
                <a:ahLst/>
                <a:cxnLst>
                  <a:cxn ang="0">
                    <a:pos x="54" y="0"/>
                  </a:cxn>
                  <a:cxn ang="0">
                    <a:pos x="54" y="0"/>
                  </a:cxn>
                  <a:cxn ang="0">
                    <a:pos x="45" y="5"/>
                  </a:cxn>
                  <a:cxn ang="0">
                    <a:pos x="37" y="12"/>
                  </a:cxn>
                  <a:cxn ang="0">
                    <a:pos x="30" y="21"/>
                  </a:cxn>
                  <a:cxn ang="0">
                    <a:pos x="22" y="29"/>
                  </a:cxn>
                  <a:cxn ang="0">
                    <a:pos x="16" y="39"/>
                  </a:cxn>
                  <a:cxn ang="0">
                    <a:pos x="11" y="49"/>
                  </a:cxn>
                  <a:cxn ang="0">
                    <a:pos x="0" y="68"/>
                  </a:cxn>
                  <a:cxn ang="0">
                    <a:pos x="0" y="68"/>
                  </a:cxn>
                  <a:cxn ang="0">
                    <a:pos x="0" y="70"/>
                  </a:cxn>
                  <a:cxn ang="0">
                    <a:pos x="0" y="72"/>
                  </a:cxn>
                  <a:cxn ang="0">
                    <a:pos x="2" y="73"/>
                  </a:cxn>
                  <a:cxn ang="0">
                    <a:pos x="3" y="74"/>
                  </a:cxn>
                  <a:cxn ang="0">
                    <a:pos x="5" y="75"/>
                  </a:cxn>
                  <a:cxn ang="0">
                    <a:pos x="7" y="75"/>
                  </a:cxn>
                  <a:cxn ang="0">
                    <a:pos x="8" y="74"/>
                  </a:cxn>
                  <a:cxn ang="0">
                    <a:pos x="9" y="73"/>
                  </a:cxn>
                  <a:cxn ang="0">
                    <a:pos x="9" y="73"/>
                  </a:cxn>
                  <a:cxn ang="0">
                    <a:pos x="18" y="55"/>
                  </a:cxn>
                  <a:cxn ang="0">
                    <a:pos x="23" y="45"/>
                  </a:cxn>
                  <a:cxn ang="0">
                    <a:pos x="30" y="36"/>
                  </a:cxn>
                  <a:cxn ang="0">
                    <a:pos x="36" y="28"/>
                  </a:cxn>
                  <a:cxn ang="0">
                    <a:pos x="43" y="19"/>
                  </a:cxn>
                  <a:cxn ang="0">
                    <a:pos x="50" y="13"/>
                  </a:cxn>
                  <a:cxn ang="0">
                    <a:pos x="60" y="8"/>
                  </a:cxn>
                  <a:cxn ang="0">
                    <a:pos x="60" y="8"/>
                  </a:cxn>
                  <a:cxn ang="0">
                    <a:pos x="62" y="7"/>
                  </a:cxn>
                  <a:cxn ang="0">
                    <a:pos x="62" y="5"/>
                  </a:cxn>
                  <a:cxn ang="0">
                    <a:pos x="62" y="4"/>
                  </a:cxn>
                  <a:cxn ang="0">
                    <a:pos x="62" y="2"/>
                  </a:cxn>
                  <a:cxn ang="0">
                    <a:pos x="59" y="0"/>
                  </a:cxn>
                  <a:cxn ang="0">
                    <a:pos x="56" y="0"/>
                  </a:cxn>
                  <a:cxn ang="0">
                    <a:pos x="54" y="0"/>
                  </a:cxn>
                  <a:cxn ang="0">
                    <a:pos x="54" y="0"/>
                  </a:cxn>
                </a:cxnLst>
                <a:rect l="0" t="0" r="r" b="b"/>
                <a:pathLst>
                  <a:path w="62" h="75">
                    <a:moveTo>
                      <a:pt x="54" y="0"/>
                    </a:moveTo>
                    <a:lnTo>
                      <a:pt x="54" y="0"/>
                    </a:lnTo>
                    <a:lnTo>
                      <a:pt x="45" y="5"/>
                    </a:lnTo>
                    <a:lnTo>
                      <a:pt x="37" y="12"/>
                    </a:lnTo>
                    <a:lnTo>
                      <a:pt x="30" y="21"/>
                    </a:lnTo>
                    <a:lnTo>
                      <a:pt x="22" y="29"/>
                    </a:lnTo>
                    <a:lnTo>
                      <a:pt x="16" y="39"/>
                    </a:lnTo>
                    <a:lnTo>
                      <a:pt x="11" y="49"/>
                    </a:lnTo>
                    <a:lnTo>
                      <a:pt x="0" y="68"/>
                    </a:lnTo>
                    <a:lnTo>
                      <a:pt x="0" y="68"/>
                    </a:lnTo>
                    <a:lnTo>
                      <a:pt x="0" y="70"/>
                    </a:lnTo>
                    <a:lnTo>
                      <a:pt x="0" y="72"/>
                    </a:lnTo>
                    <a:lnTo>
                      <a:pt x="2" y="73"/>
                    </a:lnTo>
                    <a:lnTo>
                      <a:pt x="3" y="74"/>
                    </a:lnTo>
                    <a:lnTo>
                      <a:pt x="5" y="75"/>
                    </a:lnTo>
                    <a:lnTo>
                      <a:pt x="7" y="75"/>
                    </a:lnTo>
                    <a:lnTo>
                      <a:pt x="8" y="74"/>
                    </a:lnTo>
                    <a:lnTo>
                      <a:pt x="9" y="73"/>
                    </a:lnTo>
                    <a:lnTo>
                      <a:pt x="9" y="73"/>
                    </a:lnTo>
                    <a:lnTo>
                      <a:pt x="18" y="55"/>
                    </a:lnTo>
                    <a:lnTo>
                      <a:pt x="23" y="45"/>
                    </a:lnTo>
                    <a:lnTo>
                      <a:pt x="30" y="36"/>
                    </a:lnTo>
                    <a:lnTo>
                      <a:pt x="36" y="28"/>
                    </a:lnTo>
                    <a:lnTo>
                      <a:pt x="43" y="19"/>
                    </a:lnTo>
                    <a:lnTo>
                      <a:pt x="50" y="13"/>
                    </a:lnTo>
                    <a:lnTo>
                      <a:pt x="60" y="8"/>
                    </a:lnTo>
                    <a:lnTo>
                      <a:pt x="60" y="8"/>
                    </a:lnTo>
                    <a:lnTo>
                      <a:pt x="62" y="7"/>
                    </a:lnTo>
                    <a:lnTo>
                      <a:pt x="62" y="5"/>
                    </a:lnTo>
                    <a:lnTo>
                      <a:pt x="62" y="4"/>
                    </a:lnTo>
                    <a:lnTo>
                      <a:pt x="62" y="2"/>
                    </a:lnTo>
                    <a:lnTo>
                      <a:pt x="59" y="0"/>
                    </a:lnTo>
                    <a:lnTo>
                      <a:pt x="56" y="0"/>
                    </a:lnTo>
                    <a:lnTo>
                      <a:pt x="54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3" name="Freeform 1097"/>
              <p:cNvSpPr/>
              <p:nvPr/>
            </p:nvSpPr>
            <p:spPr bwMode="auto">
              <a:xfrm>
                <a:off x="6189663" y="1533525"/>
                <a:ext cx="25400" cy="31750"/>
              </a:xfrm>
              <a:custGeom>
                <a:avLst/>
                <a:gdLst/>
                <a:ahLst/>
                <a:cxnLst>
                  <a:cxn ang="0">
                    <a:pos x="40" y="1"/>
                  </a:cxn>
                  <a:cxn ang="0">
                    <a:pos x="40" y="1"/>
                  </a:cxn>
                  <a:cxn ang="0">
                    <a:pos x="29" y="12"/>
                  </a:cxn>
                  <a:cxn ang="0">
                    <a:pos x="19" y="25"/>
                  </a:cxn>
                  <a:cxn ang="0">
                    <a:pos x="19" y="25"/>
                  </a:cxn>
                  <a:cxn ang="0">
                    <a:pos x="15" y="32"/>
                  </a:cxn>
                  <a:cxn ang="0">
                    <a:pos x="11" y="39"/>
                  </a:cxn>
                  <a:cxn ang="0">
                    <a:pos x="7" y="47"/>
                  </a:cxn>
                  <a:cxn ang="0">
                    <a:pos x="3" y="53"/>
                  </a:cxn>
                  <a:cxn ang="0">
                    <a:pos x="3" y="53"/>
                  </a:cxn>
                  <a:cxn ang="0">
                    <a:pos x="2" y="55"/>
                  </a:cxn>
                  <a:cxn ang="0">
                    <a:pos x="0" y="57"/>
                  </a:cxn>
                  <a:cxn ang="0">
                    <a:pos x="2" y="59"/>
                  </a:cxn>
                  <a:cxn ang="0">
                    <a:pos x="3" y="60"/>
                  </a:cxn>
                  <a:cxn ang="0">
                    <a:pos x="4" y="61"/>
                  </a:cxn>
                  <a:cxn ang="0">
                    <a:pos x="6" y="61"/>
                  </a:cxn>
                  <a:cxn ang="0">
                    <a:pos x="8" y="61"/>
                  </a:cxn>
                  <a:cxn ang="0">
                    <a:pos x="9" y="60"/>
                  </a:cxn>
                  <a:cxn ang="0">
                    <a:pos x="9" y="60"/>
                  </a:cxn>
                  <a:cxn ang="0">
                    <a:pos x="13" y="54"/>
                  </a:cxn>
                  <a:cxn ang="0">
                    <a:pos x="17" y="48"/>
                  </a:cxn>
                  <a:cxn ang="0">
                    <a:pos x="24" y="35"/>
                  </a:cxn>
                  <a:cxn ang="0">
                    <a:pos x="24" y="35"/>
                  </a:cxn>
                  <a:cxn ang="0">
                    <a:pos x="28" y="28"/>
                  </a:cxn>
                  <a:cxn ang="0">
                    <a:pos x="35" y="21"/>
                  </a:cxn>
                  <a:cxn ang="0">
                    <a:pos x="47" y="7"/>
                  </a:cxn>
                  <a:cxn ang="0">
                    <a:pos x="47" y="7"/>
                  </a:cxn>
                  <a:cxn ang="0">
                    <a:pos x="48" y="6"/>
                  </a:cxn>
                  <a:cxn ang="0">
                    <a:pos x="48" y="4"/>
                  </a:cxn>
                  <a:cxn ang="0">
                    <a:pos x="48" y="2"/>
                  </a:cxn>
                  <a:cxn ang="0">
                    <a:pos x="47" y="1"/>
                  </a:cxn>
                  <a:cxn ang="0">
                    <a:pos x="45" y="0"/>
                  </a:cxn>
                  <a:cxn ang="0">
                    <a:pos x="44" y="0"/>
                  </a:cxn>
                  <a:cxn ang="0">
                    <a:pos x="42" y="0"/>
                  </a:cxn>
                  <a:cxn ang="0">
                    <a:pos x="40" y="1"/>
                  </a:cxn>
                  <a:cxn ang="0">
                    <a:pos x="40" y="1"/>
                  </a:cxn>
                </a:cxnLst>
                <a:rect l="0" t="0" r="r" b="b"/>
                <a:pathLst>
                  <a:path w="48" h="61">
                    <a:moveTo>
                      <a:pt x="40" y="1"/>
                    </a:moveTo>
                    <a:lnTo>
                      <a:pt x="40" y="1"/>
                    </a:lnTo>
                    <a:lnTo>
                      <a:pt x="29" y="12"/>
                    </a:lnTo>
                    <a:lnTo>
                      <a:pt x="19" y="25"/>
                    </a:lnTo>
                    <a:lnTo>
                      <a:pt x="19" y="25"/>
                    </a:lnTo>
                    <a:lnTo>
                      <a:pt x="15" y="32"/>
                    </a:lnTo>
                    <a:lnTo>
                      <a:pt x="11" y="39"/>
                    </a:lnTo>
                    <a:lnTo>
                      <a:pt x="7" y="47"/>
                    </a:lnTo>
                    <a:lnTo>
                      <a:pt x="3" y="53"/>
                    </a:lnTo>
                    <a:lnTo>
                      <a:pt x="3" y="53"/>
                    </a:lnTo>
                    <a:lnTo>
                      <a:pt x="2" y="55"/>
                    </a:lnTo>
                    <a:lnTo>
                      <a:pt x="0" y="57"/>
                    </a:lnTo>
                    <a:lnTo>
                      <a:pt x="2" y="59"/>
                    </a:lnTo>
                    <a:lnTo>
                      <a:pt x="3" y="60"/>
                    </a:lnTo>
                    <a:lnTo>
                      <a:pt x="4" y="61"/>
                    </a:lnTo>
                    <a:lnTo>
                      <a:pt x="6" y="61"/>
                    </a:lnTo>
                    <a:lnTo>
                      <a:pt x="8" y="61"/>
                    </a:lnTo>
                    <a:lnTo>
                      <a:pt x="9" y="60"/>
                    </a:lnTo>
                    <a:lnTo>
                      <a:pt x="9" y="60"/>
                    </a:lnTo>
                    <a:lnTo>
                      <a:pt x="13" y="54"/>
                    </a:lnTo>
                    <a:lnTo>
                      <a:pt x="17" y="48"/>
                    </a:lnTo>
                    <a:lnTo>
                      <a:pt x="24" y="35"/>
                    </a:lnTo>
                    <a:lnTo>
                      <a:pt x="24" y="35"/>
                    </a:lnTo>
                    <a:lnTo>
                      <a:pt x="28" y="28"/>
                    </a:lnTo>
                    <a:lnTo>
                      <a:pt x="35" y="21"/>
                    </a:lnTo>
                    <a:lnTo>
                      <a:pt x="47" y="7"/>
                    </a:lnTo>
                    <a:lnTo>
                      <a:pt x="47" y="7"/>
                    </a:lnTo>
                    <a:lnTo>
                      <a:pt x="48" y="6"/>
                    </a:lnTo>
                    <a:lnTo>
                      <a:pt x="48" y="4"/>
                    </a:lnTo>
                    <a:lnTo>
                      <a:pt x="48" y="2"/>
                    </a:lnTo>
                    <a:lnTo>
                      <a:pt x="47" y="1"/>
                    </a:lnTo>
                    <a:lnTo>
                      <a:pt x="45" y="0"/>
                    </a:lnTo>
                    <a:lnTo>
                      <a:pt x="44" y="0"/>
                    </a:lnTo>
                    <a:lnTo>
                      <a:pt x="42" y="0"/>
                    </a:lnTo>
                    <a:lnTo>
                      <a:pt x="40" y="1"/>
                    </a:lnTo>
                    <a:lnTo>
                      <a:pt x="40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4" name="Freeform 1098"/>
              <p:cNvSpPr/>
              <p:nvPr/>
            </p:nvSpPr>
            <p:spPr bwMode="auto">
              <a:xfrm>
                <a:off x="6192838" y="1573213"/>
                <a:ext cx="22225" cy="30163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16" y="26"/>
                  </a:cxn>
                  <a:cxn ang="0">
                    <a:pos x="0" y="49"/>
                  </a:cxn>
                  <a:cxn ang="0">
                    <a:pos x="0" y="49"/>
                  </a:cxn>
                  <a:cxn ang="0">
                    <a:pos x="0" y="51"/>
                  </a:cxn>
                  <a:cxn ang="0">
                    <a:pos x="0" y="54"/>
                  </a:cxn>
                  <a:cxn ang="0">
                    <a:pos x="1" y="55"/>
                  </a:cxn>
                  <a:cxn ang="0">
                    <a:pos x="2" y="56"/>
                  </a:cxn>
                  <a:cxn ang="0">
                    <a:pos x="4" y="57"/>
                  </a:cxn>
                  <a:cxn ang="0">
                    <a:pos x="5" y="57"/>
                  </a:cxn>
                  <a:cxn ang="0">
                    <a:pos x="7" y="56"/>
                  </a:cxn>
                  <a:cxn ang="0">
                    <a:pos x="8" y="55"/>
                  </a:cxn>
                  <a:cxn ang="0">
                    <a:pos x="8" y="55"/>
                  </a:cxn>
                  <a:cxn ang="0">
                    <a:pos x="25" y="31"/>
                  </a:cxn>
                  <a:cxn ang="0">
                    <a:pos x="42" y="7"/>
                  </a:cxn>
                  <a:cxn ang="0">
                    <a:pos x="42" y="7"/>
                  </a:cxn>
                  <a:cxn ang="0">
                    <a:pos x="42" y="5"/>
                  </a:cxn>
                  <a:cxn ang="0">
                    <a:pos x="42" y="4"/>
                  </a:cxn>
                  <a:cxn ang="0">
                    <a:pos x="41" y="2"/>
                  </a:cxn>
                  <a:cxn ang="0">
                    <a:pos x="40" y="1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2" h="57">
                    <a:moveTo>
                      <a:pt x="34" y="2"/>
                    </a:moveTo>
                    <a:lnTo>
                      <a:pt x="34" y="2"/>
                    </a:lnTo>
                    <a:lnTo>
                      <a:pt x="16" y="26"/>
                    </a:lnTo>
                    <a:lnTo>
                      <a:pt x="0" y="49"/>
                    </a:lnTo>
                    <a:lnTo>
                      <a:pt x="0" y="49"/>
                    </a:lnTo>
                    <a:lnTo>
                      <a:pt x="0" y="51"/>
                    </a:lnTo>
                    <a:lnTo>
                      <a:pt x="0" y="54"/>
                    </a:lnTo>
                    <a:lnTo>
                      <a:pt x="1" y="55"/>
                    </a:lnTo>
                    <a:lnTo>
                      <a:pt x="2" y="56"/>
                    </a:lnTo>
                    <a:lnTo>
                      <a:pt x="4" y="57"/>
                    </a:lnTo>
                    <a:lnTo>
                      <a:pt x="5" y="57"/>
                    </a:lnTo>
                    <a:lnTo>
                      <a:pt x="7" y="56"/>
                    </a:lnTo>
                    <a:lnTo>
                      <a:pt x="8" y="55"/>
                    </a:lnTo>
                    <a:lnTo>
                      <a:pt x="8" y="55"/>
                    </a:lnTo>
                    <a:lnTo>
                      <a:pt x="25" y="31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5"/>
                    </a:lnTo>
                    <a:lnTo>
                      <a:pt x="42" y="4"/>
                    </a:lnTo>
                    <a:lnTo>
                      <a:pt x="41" y="2"/>
                    </a:lnTo>
                    <a:lnTo>
                      <a:pt x="40" y="1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5" name="Freeform 1099"/>
              <p:cNvSpPr/>
              <p:nvPr/>
            </p:nvSpPr>
            <p:spPr bwMode="auto">
              <a:xfrm>
                <a:off x="6257925" y="1624013"/>
                <a:ext cx="15875" cy="26988"/>
              </a:xfrm>
              <a:custGeom>
                <a:avLst/>
                <a:gdLst/>
                <a:ahLst/>
                <a:cxnLst>
                  <a:cxn ang="0">
                    <a:pos x="20" y="4"/>
                  </a:cxn>
                  <a:cxn ang="0">
                    <a:pos x="20" y="4"/>
                  </a:cxn>
                  <a:cxn ang="0">
                    <a:pos x="19" y="10"/>
                  </a:cxn>
                  <a:cxn ang="0">
                    <a:pos x="17" y="16"/>
                  </a:cxn>
                  <a:cxn ang="0">
                    <a:pos x="11" y="26"/>
                  </a:cxn>
                  <a:cxn ang="0">
                    <a:pos x="5" y="36"/>
                  </a:cxn>
                  <a:cxn ang="0">
                    <a:pos x="0" y="47"/>
                  </a:cxn>
                  <a:cxn ang="0">
                    <a:pos x="0" y="47"/>
                  </a:cxn>
                  <a:cxn ang="0">
                    <a:pos x="0" y="48"/>
                  </a:cxn>
                  <a:cxn ang="0">
                    <a:pos x="1" y="50"/>
                  </a:cxn>
                  <a:cxn ang="0">
                    <a:pos x="2" y="51"/>
                  </a:cxn>
                  <a:cxn ang="0">
                    <a:pos x="3" y="52"/>
                  </a:cxn>
                  <a:cxn ang="0">
                    <a:pos x="7" y="52"/>
                  </a:cxn>
                  <a:cxn ang="0">
                    <a:pos x="8" y="51"/>
                  </a:cxn>
                  <a:cxn ang="0">
                    <a:pos x="9" y="49"/>
                  </a:cxn>
                  <a:cxn ang="0">
                    <a:pos x="9" y="49"/>
                  </a:cxn>
                  <a:cxn ang="0">
                    <a:pos x="14" y="37"/>
                  </a:cxn>
                  <a:cxn ang="0">
                    <a:pos x="21" y="27"/>
                  </a:cxn>
                  <a:cxn ang="0">
                    <a:pos x="26" y="17"/>
                  </a:cxn>
                  <a:cxn ang="0">
                    <a:pos x="28" y="10"/>
                  </a:cxn>
                  <a:cxn ang="0">
                    <a:pos x="29" y="4"/>
                  </a:cxn>
                  <a:cxn ang="0">
                    <a:pos x="29" y="4"/>
                  </a:cxn>
                  <a:cxn ang="0">
                    <a:pos x="28" y="2"/>
                  </a:cxn>
                  <a:cxn ang="0">
                    <a:pos x="27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1"/>
                  </a:cxn>
                  <a:cxn ang="0">
                    <a:pos x="20" y="2"/>
                  </a:cxn>
                  <a:cxn ang="0">
                    <a:pos x="20" y="4"/>
                  </a:cxn>
                  <a:cxn ang="0">
                    <a:pos x="20" y="4"/>
                  </a:cxn>
                </a:cxnLst>
                <a:rect l="0" t="0" r="r" b="b"/>
                <a:pathLst>
                  <a:path w="29" h="52">
                    <a:moveTo>
                      <a:pt x="20" y="4"/>
                    </a:moveTo>
                    <a:lnTo>
                      <a:pt x="20" y="4"/>
                    </a:lnTo>
                    <a:lnTo>
                      <a:pt x="19" y="10"/>
                    </a:lnTo>
                    <a:lnTo>
                      <a:pt x="17" y="16"/>
                    </a:lnTo>
                    <a:lnTo>
                      <a:pt x="11" y="26"/>
                    </a:lnTo>
                    <a:lnTo>
                      <a:pt x="5" y="36"/>
                    </a:lnTo>
                    <a:lnTo>
                      <a:pt x="0" y="47"/>
                    </a:lnTo>
                    <a:lnTo>
                      <a:pt x="0" y="47"/>
                    </a:lnTo>
                    <a:lnTo>
                      <a:pt x="0" y="48"/>
                    </a:lnTo>
                    <a:lnTo>
                      <a:pt x="1" y="50"/>
                    </a:lnTo>
                    <a:lnTo>
                      <a:pt x="2" y="51"/>
                    </a:lnTo>
                    <a:lnTo>
                      <a:pt x="3" y="52"/>
                    </a:lnTo>
                    <a:lnTo>
                      <a:pt x="7" y="52"/>
                    </a:lnTo>
                    <a:lnTo>
                      <a:pt x="8" y="51"/>
                    </a:lnTo>
                    <a:lnTo>
                      <a:pt x="9" y="49"/>
                    </a:lnTo>
                    <a:lnTo>
                      <a:pt x="9" y="49"/>
                    </a:lnTo>
                    <a:lnTo>
                      <a:pt x="14" y="37"/>
                    </a:lnTo>
                    <a:lnTo>
                      <a:pt x="21" y="27"/>
                    </a:lnTo>
                    <a:lnTo>
                      <a:pt x="26" y="17"/>
                    </a:lnTo>
                    <a:lnTo>
                      <a:pt x="28" y="10"/>
                    </a:lnTo>
                    <a:lnTo>
                      <a:pt x="29" y="4"/>
                    </a:lnTo>
                    <a:lnTo>
                      <a:pt x="29" y="4"/>
                    </a:lnTo>
                    <a:lnTo>
                      <a:pt x="28" y="2"/>
                    </a:lnTo>
                    <a:lnTo>
                      <a:pt x="27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1"/>
                    </a:lnTo>
                    <a:lnTo>
                      <a:pt x="20" y="2"/>
                    </a:lnTo>
                    <a:lnTo>
                      <a:pt x="20" y="4"/>
                    </a:lnTo>
                    <a:lnTo>
                      <a:pt x="20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6" name="Freeform 1100"/>
              <p:cNvSpPr/>
              <p:nvPr/>
            </p:nvSpPr>
            <p:spPr bwMode="auto">
              <a:xfrm>
                <a:off x="6308725" y="1628775"/>
                <a:ext cx="20638" cy="26988"/>
              </a:xfrm>
              <a:custGeom>
                <a:avLst/>
                <a:gdLst/>
                <a:ahLst/>
                <a:cxnLst>
                  <a:cxn ang="0">
                    <a:pos x="31" y="1"/>
                  </a:cxn>
                  <a:cxn ang="0">
                    <a:pos x="31" y="1"/>
                  </a:cxn>
                  <a:cxn ang="0">
                    <a:pos x="19" y="10"/>
                  </a:cxn>
                  <a:cxn ang="0">
                    <a:pos x="14" y="15"/>
                  </a:cxn>
                  <a:cxn ang="0">
                    <a:pos x="10" y="20"/>
                  </a:cxn>
                  <a:cxn ang="0">
                    <a:pos x="6" y="26"/>
                  </a:cxn>
                  <a:cxn ang="0">
                    <a:pos x="2" y="32"/>
                  </a:cxn>
                  <a:cxn ang="0">
                    <a:pos x="1" y="4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50"/>
                  </a:cxn>
                  <a:cxn ang="0">
                    <a:pos x="1" y="51"/>
                  </a:cxn>
                  <a:cxn ang="0">
                    <a:pos x="3" y="52"/>
                  </a:cxn>
                  <a:cxn ang="0">
                    <a:pos x="4" y="52"/>
                  </a:cxn>
                  <a:cxn ang="0">
                    <a:pos x="7" y="52"/>
                  </a:cxn>
                  <a:cxn ang="0">
                    <a:pos x="9" y="51"/>
                  </a:cxn>
                  <a:cxn ang="0">
                    <a:pos x="10" y="50"/>
                  </a:cxn>
                  <a:cxn ang="0">
                    <a:pos x="10" y="48"/>
                  </a:cxn>
                  <a:cxn ang="0">
                    <a:pos x="10" y="48"/>
                  </a:cxn>
                  <a:cxn ang="0">
                    <a:pos x="11" y="41"/>
                  </a:cxn>
                  <a:cxn ang="0">
                    <a:pos x="12" y="36"/>
                  </a:cxn>
                  <a:cxn ang="0">
                    <a:pos x="15" y="30"/>
                  </a:cxn>
                  <a:cxn ang="0">
                    <a:pos x="18" y="25"/>
                  </a:cxn>
                  <a:cxn ang="0">
                    <a:pos x="21" y="21"/>
                  </a:cxn>
                  <a:cxn ang="0">
                    <a:pos x="26" y="17"/>
                  </a:cxn>
                  <a:cxn ang="0">
                    <a:pos x="36" y="10"/>
                  </a:cxn>
                  <a:cxn ang="0">
                    <a:pos x="36" y="10"/>
                  </a:cxn>
                  <a:cxn ang="0">
                    <a:pos x="38" y="8"/>
                  </a:cxn>
                  <a:cxn ang="0">
                    <a:pos x="38" y="5"/>
                  </a:cxn>
                  <a:cxn ang="0">
                    <a:pos x="38" y="4"/>
                  </a:cxn>
                  <a:cxn ang="0">
                    <a:pos x="38" y="2"/>
                  </a:cxn>
                  <a:cxn ang="0">
                    <a:pos x="37" y="1"/>
                  </a:cxn>
                  <a:cxn ang="0">
                    <a:pos x="35" y="0"/>
                  </a:cxn>
                  <a:cxn ang="0">
                    <a:pos x="33" y="0"/>
                  </a:cxn>
                  <a:cxn ang="0">
                    <a:pos x="31" y="1"/>
                  </a:cxn>
                  <a:cxn ang="0">
                    <a:pos x="31" y="1"/>
                  </a:cxn>
                </a:cxnLst>
                <a:rect l="0" t="0" r="r" b="b"/>
                <a:pathLst>
                  <a:path w="38" h="52">
                    <a:moveTo>
                      <a:pt x="31" y="1"/>
                    </a:moveTo>
                    <a:lnTo>
                      <a:pt x="31" y="1"/>
                    </a:lnTo>
                    <a:lnTo>
                      <a:pt x="19" y="10"/>
                    </a:lnTo>
                    <a:lnTo>
                      <a:pt x="14" y="15"/>
                    </a:lnTo>
                    <a:lnTo>
                      <a:pt x="10" y="20"/>
                    </a:lnTo>
                    <a:lnTo>
                      <a:pt x="6" y="26"/>
                    </a:lnTo>
                    <a:lnTo>
                      <a:pt x="2" y="32"/>
                    </a:lnTo>
                    <a:lnTo>
                      <a:pt x="1" y="4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0" y="50"/>
                    </a:lnTo>
                    <a:lnTo>
                      <a:pt x="1" y="51"/>
                    </a:lnTo>
                    <a:lnTo>
                      <a:pt x="3" y="52"/>
                    </a:lnTo>
                    <a:lnTo>
                      <a:pt x="4" y="52"/>
                    </a:lnTo>
                    <a:lnTo>
                      <a:pt x="7" y="52"/>
                    </a:lnTo>
                    <a:lnTo>
                      <a:pt x="9" y="51"/>
                    </a:lnTo>
                    <a:lnTo>
                      <a:pt x="10" y="50"/>
                    </a:lnTo>
                    <a:lnTo>
                      <a:pt x="10" y="48"/>
                    </a:lnTo>
                    <a:lnTo>
                      <a:pt x="10" y="48"/>
                    </a:lnTo>
                    <a:lnTo>
                      <a:pt x="11" y="41"/>
                    </a:lnTo>
                    <a:lnTo>
                      <a:pt x="12" y="36"/>
                    </a:lnTo>
                    <a:lnTo>
                      <a:pt x="15" y="30"/>
                    </a:lnTo>
                    <a:lnTo>
                      <a:pt x="18" y="25"/>
                    </a:lnTo>
                    <a:lnTo>
                      <a:pt x="21" y="21"/>
                    </a:lnTo>
                    <a:lnTo>
                      <a:pt x="26" y="17"/>
                    </a:lnTo>
                    <a:lnTo>
                      <a:pt x="36" y="10"/>
                    </a:lnTo>
                    <a:lnTo>
                      <a:pt x="36" y="10"/>
                    </a:lnTo>
                    <a:lnTo>
                      <a:pt x="38" y="8"/>
                    </a:lnTo>
                    <a:lnTo>
                      <a:pt x="38" y="5"/>
                    </a:lnTo>
                    <a:lnTo>
                      <a:pt x="38" y="4"/>
                    </a:lnTo>
                    <a:lnTo>
                      <a:pt x="38" y="2"/>
                    </a:lnTo>
                    <a:lnTo>
                      <a:pt x="37" y="1"/>
                    </a:lnTo>
                    <a:lnTo>
                      <a:pt x="35" y="0"/>
                    </a:lnTo>
                    <a:lnTo>
                      <a:pt x="33" y="0"/>
                    </a:lnTo>
                    <a:lnTo>
                      <a:pt x="31" y="1"/>
                    </a:lnTo>
                    <a:lnTo>
                      <a:pt x="31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7" name="Freeform 1101"/>
              <p:cNvSpPr/>
              <p:nvPr/>
            </p:nvSpPr>
            <p:spPr bwMode="auto">
              <a:xfrm>
                <a:off x="6372225" y="1633538"/>
                <a:ext cx="20638" cy="28575"/>
              </a:xfrm>
              <a:custGeom>
                <a:avLst/>
                <a:gdLst/>
                <a:ahLst/>
                <a:cxnLst>
                  <a:cxn ang="0">
                    <a:pos x="29" y="2"/>
                  </a:cxn>
                  <a:cxn ang="0">
                    <a:pos x="29" y="2"/>
                  </a:cxn>
                  <a:cxn ang="0">
                    <a:pos x="13" y="23"/>
                  </a:cxn>
                  <a:cxn ang="0">
                    <a:pos x="7" y="34"/>
                  </a:cxn>
                  <a:cxn ang="0">
                    <a:pos x="0" y="45"/>
                  </a:cxn>
                  <a:cxn ang="0">
                    <a:pos x="0" y="45"/>
                  </a:cxn>
                  <a:cxn ang="0">
                    <a:pos x="0" y="47"/>
                  </a:cxn>
                  <a:cxn ang="0">
                    <a:pos x="0" y="48"/>
                  </a:cxn>
                  <a:cxn ang="0">
                    <a:pos x="1" y="50"/>
                  </a:cxn>
                  <a:cxn ang="0">
                    <a:pos x="2" y="51"/>
                  </a:cxn>
                  <a:cxn ang="0">
                    <a:pos x="4" y="52"/>
                  </a:cxn>
                  <a:cxn ang="0">
                    <a:pos x="6" y="52"/>
                  </a:cxn>
                  <a:cxn ang="0">
                    <a:pos x="7" y="51"/>
                  </a:cxn>
                  <a:cxn ang="0">
                    <a:pos x="8" y="49"/>
                  </a:cxn>
                  <a:cxn ang="0">
                    <a:pos x="8" y="49"/>
                  </a:cxn>
                  <a:cxn ang="0">
                    <a:pos x="14" y="39"/>
                  </a:cxn>
                  <a:cxn ang="0">
                    <a:pos x="21" y="28"/>
                  </a:cxn>
                  <a:cxn ang="0">
                    <a:pos x="37" y="7"/>
                  </a:cxn>
                  <a:cxn ang="0">
                    <a:pos x="37" y="7"/>
                  </a:cxn>
                  <a:cxn ang="0">
                    <a:pos x="38" y="5"/>
                  </a:cxn>
                  <a:cxn ang="0">
                    <a:pos x="37" y="4"/>
                  </a:cxn>
                  <a:cxn ang="0">
                    <a:pos x="37" y="2"/>
                  </a:cxn>
                  <a:cxn ang="0">
                    <a:pos x="35" y="1"/>
                  </a:cxn>
                  <a:cxn ang="0">
                    <a:pos x="34" y="1"/>
                  </a:cxn>
                  <a:cxn ang="0">
                    <a:pos x="32" y="0"/>
                  </a:cxn>
                  <a:cxn ang="0">
                    <a:pos x="30" y="1"/>
                  </a:cxn>
                  <a:cxn ang="0">
                    <a:pos x="29" y="2"/>
                  </a:cxn>
                  <a:cxn ang="0">
                    <a:pos x="29" y="2"/>
                  </a:cxn>
                </a:cxnLst>
                <a:rect l="0" t="0" r="r" b="b"/>
                <a:pathLst>
                  <a:path w="38" h="52">
                    <a:moveTo>
                      <a:pt x="29" y="2"/>
                    </a:moveTo>
                    <a:lnTo>
                      <a:pt x="29" y="2"/>
                    </a:lnTo>
                    <a:lnTo>
                      <a:pt x="13" y="23"/>
                    </a:lnTo>
                    <a:lnTo>
                      <a:pt x="7" y="34"/>
                    </a:lnTo>
                    <a:lnTo>
                      <a:pt x="0" y="45"/>
                    </a:lnTo>
                    <a:lnTo>
                      <a:pt x="0" y="45"/>
                    </a:lnTo>
                    <a:lnTo>
                      <a:pt x="0" y="47"/>
                    </a:lnTo>
                    <a:lnTo>
                      <a:pt x="0" y="48"/>
                    </a:lnTo>
                    <a:lnTo>
                      <a:pt x="1" y="50"/>
                    </a:lnTo>
                    <a:lnTo>
                      <a:pt x="2" y="51"/>
                    </a:lnTo>
                    <a:lnTo>
                      <a:pt x="4" y="52"/>
                    </a:lnTo>
                    <a:lnTo>
                      <a:pt x="6" y="52"/>
                    </a:lnTo>
                    <a:lnTo>
                      <a:pt x="7" y="51"/>
                    </a:lnTo>
                    <a:lnTo>
                      <a:pt x="8" y="49"/>
                    </a:lnTo>
                    <a:lnTo>
                      <a:pt x="8" y="49"/>
                    </a:lnTo>
                    <a:lnTo>
                      <a:pt x="14" y="39"/>
                    </a:lnTo>
                    <a:lnTo>
                      <a:pt x="21" y="28"/>
                    </a:lnTo>
                    <a:lnTo>
                      <a:pt x="37" y="7"/>
                    </a:lnTo>
                    <a:lnTo>
                      <a:pt x="37" y="7"/>
                    </a:lnTo>
                    <a:lnTo>
                      <a:pt x="38" y="5"/>
                    </a:lnTo>
                    <a:lnTo>
                      <a:pt x="37" y="4"/>
                    </a:lnTo>
                    <a:lnTo>
                      <a:pt x="37" y="2"/>
                    </a:lnTo>
                    <a:lnTo>
                      <a:pt x="35" y="1"/>
                    </a:lnTo>
                    <a:lnTo>
                      <a:pt x="34" y="1"/>
                    </a:lnTo>
                    <a:lnTo>
                      <a:pt x="32" y="0"/>
                    </a:lnTo>
                    <a:lnTo>
                      <a:pt x="30" y="1"/>
                    </a:lnTo>
                    <a:lnTo>
                      <a:pt x="29" y="2"/>
                    </a:lnTo>
                    <a:lnTo>
                      <a:pt x="29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8" name="Freeform 1102"/>
              <p:cNvSpPr/>
              <p:nvPr/>
            </p:nvSpPr>
            <p:spPr bwMode="auto">
              <a:xfrm>
                <a:off x="6440488" y="1639888"/>
                <a:ext cx="17463" cy="28575"/>
              </a:xfrm>
              <a:custGeom>
                <a:avLst/>
                <a:gdLst/>
                <a:ahLst/>
                <a:cxnLst>
                  <a:cxn ang="0">
                    <a:pos x="24" y="3"/>
                  </a:cxn>
                  <a:cxn ang="0">
                    <a:pos x="24" y="3"/>
                  </a:cxn>
                  <a:cxn ang="0">
                    <a:pos x="18" y="15"/>
                  </a:cxn>
                  <a:cxn ang="0">
                    <a:pos x="11" y="26"/>
                  </a:cxn>
                  <a:cxn ang="0">
                    <a:pos x="5" y="38"/>
                  </a:cxn>
                  <a:cxn ang="0">
                    <a:pos x="2" y="44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0" y="54"/>
                  </a:cxn>
                  <a:cxn ang="0">
                    <a:pos x="2" y="55"/>
                  </a:cxn>
                  <a:cxn ang="0">
                    <a:pos x="3" y="56"/>
                  </a:cxn>
                  <a:cxn ang="0">
                    <a:pos x="5" y="56"/>
                  </a:cxn>
                  <a:cxn ang="0">
                    <a:pos x="6" y="56"/>
                  </a:cxn>
                  <a:cxn ang="0">
                    <a:pos x="8" y="55"/>
                  </a:cxn>
                  <a:cxn ang="0">
                    <a:pos x="9" y="53"/>
                  </a:cxn>
                  <a:cxn ang="0">
                    <a:pos x="9" y="53"/>
                  </a:cxn>
                  <a:cxn ang="0">
                    <a:pos x="11" y="47"/>
                  </a:cxn>
                  <a:cxn ang="0">
                    <a:pos x="14" y="40"/>
                  </a:cxn>
                  <a:cxn ang="0">
                    <a:pos x="21" y="29"/>
                  </a:cxn>
                  <a:cxn ang="0">
                    <a:pos x="27" y="18"/>
                  </a:cxn>
                  <a:cxn ang="0">
                    <a:pos x="33" y="5"/>
                  </a:cxn>
                  <a:cxn ang="0">
                    <a:pos x="33" y="5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1"/>
                  </a:cxn>
                  <a:cxn ang="0">
                    <a:pos x="30" y="0"/>
                  </a:cxn>
                  <a:cxn ang="0">
                    <a:pos x="26" y="0"/>
                  </a:cxn>
                  <a:cxn ang="0">
                    <a:pos x="25" y="1"/>
                  </a:cxn>
                  <a:cxn ang="0">
                    <a:pos x="24" y="3"/>
                  </a:cxn>
                  <a:cxn ang="0">
                    <a:pos x="24" y="3"/>
                  </a:cxn>
                </a:cxnLst>
                <a:rect l="0" t="0" r="r" b="b"/>
                <a:pathLst>
                  <a:path w="33" h="56">
                    <a:moveTo>
                      <a:pt x="24" y="3"/>
                    </a:moveTo>
                    <a:lnTo>
                      <a:pt x="24" y="3"/>
                    </a:lnTo>
                    <a:lnTo>
                      <a:pt x="18" y="15"/>
                    </a:lnTo>
                    <a:lnTo>
                      <a:pt x="11" y="26"/>
                    </a:lnTo>
                    <a:lnTo>
                      <a:pt x="5" y="38"/>
                    </a:lnTo>
                    <a:lnTo>
                      <a:pt x="2" y="44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0" y="54"/>
                    </a:lnTo>
                    <a:lnTo>
                      <a:pt x="2" y="55"/>
                    </a:lnTo>
                    <a:lnTo>
                      <a:pt x="3" y="56"/>
                    </a:lnTo>
                    <a:lnTo>
                      <a:pt x="5" y="56"/>
                    </a:lnTo>
                    <a:lnTo>
                      <a:pt x="6" y="56"/>
                    </a:lnTo>
                    <a:lnTo>
                      <a:pt x="8" y="55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11" y="47"/>
                    </a:lnTo>
                    <a:lnTo>
                      <a:pt x="14" y="40"/>
                    </a:lnTo>
                    <a:lnTo>
                      <a:pt x="21" y="29"/>
                    </a:lnTo>
                    <a:lnTo>
                      <a:pt x="27" y="18"/>
                    </a:lnTo>
                    <a:lnTo>
                      <a:pt x="33" y="5"/>
                    </a:lnTo>
                    <a:lnTo>
                      <a:pt x="33" y="5"/>
                    </a:lnTo>
                    <a:lnTo>
                      <a:pt x="33" y="3"/>
                    </a:lnTo>
                    <a:lnTo>
                      <a:pt x="32" y="2"/>
                    </a:lnTo>
                    <a:lnTo>
                      <a:pt x="31" y="1"/>
                    </a:lnTo>
                    <a:lnTo>
                      <a:pt x="30" y="0"/>
                    </a:lnTo>
                    <a:lnTo>
                      <a:pt x="26" y="0"/>
                    </a:lnTo>
                    <a:lnTo>
                      <a:pt x="25" y="1"/>
                    </a:lnTo>
                    <a:lnTo>
                      <a:pt x="24" y="3"/>
                    </a:lnTo>
                    <a:lnTo>
                      <a:pt x="2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9" name="Freeform 1103"/>
              <p:cNvSpPr/>
              <p:nvPr/>
            </p:nvSpPr>
            <p:spPr bwMode="auto">
              <a:xfrm>
                <a:off x="6515100" y="1639888"/>
                <a:ext cx="23813" cy="34925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24" y="16"/>
                  </a:cxn>
                  <a:cxn ang="0">
                    <a:pos x="15" y="29"/>
                  </a:cxn>
                  <a:cxn ang="0">
                    <a:pos x="10" y="36"/>
                  </a:cxn>
                  <a:cxn ang="0">
                    <a:pos x="6" y="44"/>
                  </a:cxn>
                  <a:cxn ang="0">
                    <a:pos x="3" y="52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2"/>
                  </a:cxn>
                  <a:cxn ang="0">
                    <a:pos x="1" y="63"/>
                  </a:cxn>
                  <a:cxn ang="0">
                    <a:pos x="2" y="65"/>
                  </a:cxn>
                  <a:cxn ang="0">
                    <a:pos x="4" y="65"/>
                  </a:cxn>
                  <a:cxn ang="0">
                    <a:pos x="6" y="66"/>
                  </a:cxn>
                  <a:cxn ang="0">
                    <a:pos x="7" y="65"/>
                  </a:cxn>
                  <a:cxn ang="0">
                    <a:pos x="9" y="64"/>
                  </a:cxn>
                  <a:cxn ang="0">
                    <a:pos x="9" y="62"/>
                  </a:cxn>
                  <a:cxn ang="0">
                    <a:pos x="9" y="62"/>
                  </a:cxn>
                  <a:cxn ang="0">
                    <a:pos x="12" y="55"/>
                  </a:cxn>
                  <a:cxn ang="0">
                    <a:pos x="16" y="47"/>
                  </a:cxn>
                  <a:cxn ang="0">
                    <a:pos x="19" y="39"/>
                  </a:cxn>
                  <a:cxn ang="0">
                    <a:pos x="23" y="33"/>
                  </a:cxn>
                  <a:cxn ang="0">
                    <a:pos x="32" y="20"/>
                  </a:cxn>
                  <a:cxn ang="0">
                    <a:pos x="43" y="6"/>
                  </a:cxn>
                  <a:cxn ang="0">
                    <a:pos x="43" y="6"/>
                  </a:cxn>
                  <a:cxn ang="0">
                    <a:pos x="44" y="5"/>
                  </a:cxn>
                  <a:cxn ang="0">
                    <a:pos x="44" y="3"/>
                  </a:cxn>
                  <a:cxn ang="0">
                    <a:pos x="43" y="2"/>
                  </a:cxn>
                  <a:cxn ang="0">
                    <a:pos x="41" y="0"/>
                  </a:cxn>
                  <a:cxn ang="0">
                    <a:pos x="37" y="0"/>
                  </a:cxn>
                  <a:cxn ang="0">
                    <a:pos x="36" y="0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4" h="66">
                    <a:moveTo>
                      <a:pt x="34" y="2"/>
                    </a:moveTo>
                    <a:lnTo>
                      <a:pt x="34" y="2"/>
                    </a:lnTo>
                    <a:lnTo>
                      <a:pt x="24" y="16"/>
                    </a:lnTo>
                    <a:lnTo>
                      <a:pt x="15" y="29"/>
                    </a:lnTo>
                    <a:lnTo>
                      <a:pt x="10" y="36"/>
                    </a:lnTo>
                    <a:lnTo>
                      <a:pt x="6" y="44"/>
                    </a:lnTo>
                    <a:lnTo>
                      <a:pt x="3" y="52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2"/>
                    </a:lnTo>
                    <a:lnTo>
                      <a:pt x="1" y="63"/>
                    </a:lnTo>
                    <a:lnTo>
                      <a:pt x="2" y="65"/>
                    </a:lnTo>
                    <a:lnTo>
                      <a:pt x="4" y="65"/>
                    </a:lnTo>
                    <a:lnTo>
                      <a:pt x="6" y="66"/>
                    </a:lnTo>
                    <a:lnTo>
                      <a:pt x="7" y="65"/>
                    </a:lnTo>
                    <a:lnTo>
                      <a:pt x="9" y="64"/>
                    </a:lnTo>
                    <a:lnTo>
                      <a:pt x="9" y="62"/>
                    </a:lnTo>
                    <a:lnTo>
                      <a:pt x="9" y="62"/>
                    </a:lnTo>
                    <a:lnTo>
                      <a:pt x="12" y="55"/>
                    </a:lnTo>
                    <a:lnTo>
                      <a:pt x="16" y="47"/>
                    </a:lnTo>
                    <a:lnTo>
                      <a:pt x="19" y="39"/>
                    </a:lnTo>
                    <a:lnTo>
                      <a:pt x="23" y="33"/>
                    </a:lnTo>
                    <a:lnTo>
                      <a:pt x="32" y="20"/>
                    </a:lnTo>
                    <a:lnTo>
                      <a:pt x="43" y="6"/>
                    </a:lnTo>
                    <a:lnTo>
                      <a:pt x="43" y="6"/>
                    </a:lnTo>
                    <a:lnTo>
                      <a:pt x="44" y="5"/>
                    </a:lnTo>
                    <a:lnTo>
                      <a:pt x="44" y="3"/>
                    </a:lnTo>
                    <a:lnTo>
                      <a:pt x="43" y="2"/>
                    </a:lnTo>
                    <a:lnTo>
                      <a:pt x="41" y="0"/>
                    </a:lnTo>
                    <a:lnTo>
                      <a:pt x="37" y="0"/>
                    </a:lnTo>
                    <a:lnTo>
                      <a:pt x="36" y="0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0" name="Freeform 1104"/>
              <p:cNvSpPr/>
              <p:nvPr/>
            </p:nvSpPr>
            <p:spPr bwMode="auto">
              <a:xfrm>
                <a:off x="6573838" y="1639888"/>
                <a:ext cx="12700" cy="28575"/>
              </a:xfrm>
              <a:custGeom>
                <a:avLst/>
                <a:gdLst/>
                <a:ahLst/>
                <a:cxnLst>
                  <a:cxn ang="0">
                    <a:pos x="14" y="4"/>
                  </a:cxn>
                  <a:cxn ang="0">
                    <a:pos x="14" y="4"/>
                  </a:cxn>
                  <a:cxn ang="0">
                    <a:pos x="13" y="10"/>
                  </a:cxn>
                  <a:cxn ang="0">
                    <a:pos x="12" y="17"/>
                  </a:cxn>
                  <a:cxn ang="0">
                    <a:pos x="9" y="28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0" y="54"/>
                  </a:cxn>
                  <a:cxn ang="0">
                    <a:pos x="2" y="55"/>
                  </a:cxn>
                  <a:cxn ang="0">
                    <a:pos x="3" y="56"/>
                  </a:cxn>
                  <a:cxn ang="0">
                    <a:pos x="5" y="56"/>
                  </a:cxn>
                  <a:cxn ang="0">
                    <a:pos x="6" y="56"/>
                  </a:cxn>
                  <a:cxn ang="0">
                    <a:pos x="8" y="55"/>
                  </a:cxn>
                  <a:cxn ang="0">
                    <a:pos x="9" y="53"/>
                  </a:cxn>
                  <a:cxn ang="0">
                    <a:pos x="9" y="53"/>
                  </a:cxn>
                  <a:cxn ang="0">
                    <a:pos x="19" y="29"/>
                  </a:cxn>
                  <a:cxn ang="0">
                    <a:pos x="22" y="17"/>
                  </a:cxn>
                  <a:cxn ang="0">
                    <a:pos x="23" y="10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24" y="2"/>
                  </a:cxn>
                  <a:cxn ang="0">
                    <a:pos x="23" y="1"/>
                  </a:cxn>
                  <a:cxn ang="0">
                    <a:pos x="21" y="0"/>
                  </a:cxn>
                  <a:cxn ang="0">
                    <a:pos x="19" y="0"/>
                  </a:cxn>
                  <a:cxn ang="0">
                    <a:pos x="18" y="0"/>
                  </a:cxn>
                  <a:cxn ang="0">
                    <a:pos x="15" y="1"/>
                  </a:cxn>
                  <a:cxn ang="0">
                    <a:pos x="14" y="2"/>
                  </a:cxn>
                  <a:cxn ang="0">
                    <a:pos x="14" y="4"/>
                  </a:cxn>
                  <a:cxn ang="0">
                    <a:pos x="14" y="4"/>
                  </a:cxn>
                </a:cxnLst>
                <a:rect l="0" t="0" r="r" b="b"/>
                <a:pathLst>
                  <a:path w="24" h="56">
                    <a:moveTo>
                      <a:pt x="14" y="4"/>
                    </a:moveTo>
                    <a:lnTo>
                      <a:pt x="14" y="4"/>
                    </a:lnTo>
                    <a:lnTo>
                      <a:pt x="13" y="10"/>
                    </a:lnTo>
                    <a:lnTo>
                      <a:pt x="12" y="17"/>
                    </a:lnTo>
                    <a:lnTo>
                      <a:pt x="9" y="28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0" y="54"/>
                    </a:lnTo>
                    <a:lnTo>
                      <a:pt x="2" y="55"/>
                    </a:lnTo>
                    <a:lnTo>
                      <a:pt x="3" y="56"/>
                    </a:lnTo>
                    <a:lnTo>
                      <a:pt x="5" y="56"/>
                    </a:lnTo>
                    <a:lnTo>
                      <a:pt x="6" y="56"/>
                    </a:lnTo>
                    <a:lnTo>
                      <a:pt x="8" y="55"/>
                    </a:lnTo>
                    <a:lnTo>
                      <a:pt x="9" y="53"/>
                    </a:lnTo>
                    <a:lnTo>
                      <a:pt x="9" y="53"/>
                    </a:lnTo>
                    <a:lnTo>
                      <a:pt x="19" y="29"/>
                    </a:lnTo>
                    <a:lnTo>
                      <a:pt x="22" y="17"/>
                    </a:lnTo>
                    <a:lnTo>
                      <a:pt x="23" y="10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24" y="2"/>
                    </a:lnTo>
                    <a:lnTo>
                      <a:pt x="23" y="1"/>
                    </a:lnTo>
                    <a:lnTo>
                      <a:pt x="21" y="0"/>
                    </a:lnTo>
                    <a:lnTo>
                      <a:pt x="19" y="0"/>
                    </a:lnTo>
                    <a:lnTo>
                      <a:pt x="18" y="0"/>
                    </a:lnTo>
                    <a:lnTo>
                      <a:pt x="15" y="1"/>
                    </a:lnTo>
                    <a:lnTo>
                      <a:pt x="14" y="2"/>
                    </a:lnTo>
                    <a:lnTo>
                      <a:pt x="14" y="4"/>
                    </a:lnTo>
                    <a:lnTo>
                      <a:pt x="1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1" name="Freeform 1105"/>
              <p:cNvSpPr/>
              <p:nvPr/>
            </p:nvSpPr>
            <p:spPr bwMode="auto">
              <a:xfrm>
                <a:off x="6634163" y="1636713"/>
                <a:ext cx="22225" cy="31750"/>
              </a:xfrm>
              <a:custGeom>
                <a:avLst/>
                <a:gdLst/>
                <a:ahLst/>
                <a:cxnLst>
                  <a:cxn ang="0">
                    <a:pos x="34" y="2"/>
                  </a:cxn>
                  <a:cxn ang="0">
                    <a:pos x="34" y="2"/>
                  </a:cxn>
                  <a:cxn ang="0">
                    <a:pos x="30" y="9"/>
                  </a:cxn>
                  <a:cxn ang="0">
                    <a:pos x="25" y="14"/>
                  </a:cxn>
                  <a:cxn ang="0">
                    <a:pos x="14" y="27"/>
                  </a:cxn>
                  <a:cxn ang="0">
                    <a:pos x="14" y="27"/>
                  </a:cxn>
                  <a:cxn ang="0">
                    <a:pos x="10" y="33"/>
                  </a:cxn>
                  <a:cxn ang="0">
                    <a:pos x="7" y="40"/>
                  </a:cxn>
                  <a:cxn ang="0">
                    <a:pos x="1" y="55"/>
                  </a:cxn>
                  <a:cxn ang="0">
                    <a:pos x="1" y="55"/>
                  </a:cxn>
                  <a:cxn ang="0">
                    <a:pos x="0" y="57"/>
                  </a:cxn>
                  <a:cxn ang="0">
                    <a:pos x="1" y="58"/>
                  </a:cxn>
                  <a:cxn ang="0">
                    <a:pos x="3" y="61"/>
                  </a:cxn>
                  <a:cxn ang="0">
                    <a:pos x="4" y="61"/>
                  </a:cxn>
                  <a:cxn ang="0">
                    <a:pos x="6" y="61"/>
                  </a:cxn>
                  <a:cxn ang="0">
                    <a:pos x="7" y="61"/>
                  </a:cxn>
                  <a:cxn ang="0">
                    <a:pos x="9" y="59"/>
                  </a:cxn>
                  <a:cxn ang="0">
                    <a:pos x="9" y="59"/>
                  </a:cxn>
                  <a:cxn ang="0">
                    <a:pos x="14" y="44"/>
                  </a:cxn>
                  <a:cxn ang="0">
                    <a:pos x="19" y="38"/>
                  </a:cxn>
                  <a:cxn ang="0">
                    <a:pos x="23" y="32"/>
                  </a:cxn>
                  <a:cxn ang="0">
                    <a:pos x="23" y="32"/>
                  </a:cxn>
                  <a:cxn ang="0">
                    <a:pos x="33" y="20"/>
                  </a:cxn>
                  <a:cxn ang="0">
                    <a:pos x="38" y="13"/>
                  </a:cxn>
                  <a:cxn ang="0">
                    <a:pos x="42" y="7"/>
                  </a:cxn>
                  <a:cxn ang="0">
                    <a:pos x="42" y="7"/>
                  </a:cxn>
                  <a:cxn ang="0">
                    <a:pos x="42" y="5"/>
                  </a:cxn>
                  <a:cxn ang="0">
                    <a:pos x="42" y="3"/>
                  </a:cxn>
                  <a:cxn ang="0">
                    <a:pos x="41" y="2"/>
                  </a:cxn>
                  <a:cxn ang="0">
                    <a:pos x="40" y="0"/>
                  </a:cxn>
                  <a:cxn ang="0">
                    <a:pos x="38" y="0"/>
                  </a:cxn>
                  <a:cxn ang="0">
                    <a:pos x="37" y="0"/>
                  </a:cxn>
                  <a:cxn ang="0">
                    <a:pos x="35" y="1"/>
                  </a:cxn>
                  <a:cxn ang="0">
                    <a:pos x="34" y="2"/>
                  </a:cxn>
                  <a:cxn ang="0">
                    <a:pos x="34" y="2"/>
                  </a:cxn>
                </a:cxnLst>
                <a:rect l="0" t="0" r="r" b="b"/>
                <a:pathLst>
                  <a:path w="42" h="61">
                    <a:moveTo>
                      <a:pt x="34" y="2"/>
                    </a:moveTo>
                    <a:lnTo>
                      <a:pt x="34" y="2"/>
                    </a:lnTo>
                    <a:lnTo>
                      <a:pt x="30" y="9"/>
                    </a:lnTo>
                    <a:lnTo>
                      <a:pt x="25" y="14"/>
                    </a:lnTo>
                    <a:lnTo>
                      <a:pt x="14" y="27"/>
                    </a:lnTo>
                    <a:lnTo>
                      <a:pt x="14" y="27"/>
                    </a:lnTo>
                    <a:lnTo>
                      <a:pt x="10" y="33"/>
                    </a:lnTo>
                    <a:lnTo>
                      <a:pt x="7" y="40"/>
                    </a:lnTo>
                    <a:lnTo>
                      <a:pt x="1" y="55"/>
                    </a:lnTo>
                    <a:lnTo>
                      <a:pt x="1" y="55"/>
                    </a:lnTo>
                    <a:lnTo>
                      <a:pt x="0" y="57"/>
                    </a:lnTo>
                    <a:lnTo>
                      <a:pt x="1" y="58"/>
                    </a:lnTo>
                    <a:lnTo>
                      <a:pt x="3" y="61"/>
                    </a:lnTo>
                    <a:lnTo>
                      <a:pt x="4" y="61"/>
                    </a:lnTo>
                    <a:lnTo>
                      <a:pt x="6" y="61"/>
                    </a:lnTo>
                    <a:lnTo>
                      <a:pt x="7" y="61"/>
                    </a:lnTo>
                    <a:lnTo>
                      <a:pt x="9" y="59"/>
                    </a:lnTo>
                    <a:lnTo>
                      <a:pt x="9" y="59"/>
                    </a:lnTo>
                    <a:lnTo>
                      <a:pt x="14" y="44"/>
                    </a:lnTo>
                    <a:lnTo>
                      <a:pt x="19" y="38"/>
                    </a:lnTo>
                    <a:lnTo>
                      <a:pt x="23" y="32"/>
                    </a:lnTo>
                    <a:lnTo>
                      <a:pt x="23" y="32"/>
                    </a:lnTo>
                    <a:lnTo>
                      <a:pt x="33" y="20"/>
                    </a:lnTo>
                    <a:lnTo>
                      <a:pt x="38" y="13"/>
                    </a:lnTo>
                    <a:lnTo>
                      <a:pt x="42" y="7"/>
                    </a:lnTo>
                    <a:lnTo>
                      <a:pt x="42" y="7"/>
                    </a:lnTo>
                    <a:lnTo>
                      <a:pt x="42" y="5"/>
                    </a:lnTo>
                    <a:lnTo>
                      <a:pt x="42" y="3"/>
                    </a:lnTo>
                    <a:lnTo>
                      <a:pt x="41" y="2"/>
                    </a:lnTo>
                    <a:lnTo>
                      <a:pt x="40" y="0"/>
                    </a:lnTo>
                    <a:lnTo>
                      <a:pt x="38" y="0"/>
                    </a:lnTo>
                    <a:lnTo>
                      <a:pt x="37" y="0"/>
                    </a:lnTo>
                    <a:lnTo>
                      <a:pt x="35" y="1"/>
                    </a:lnTo>
                    <a:lnTo>
                      <a:pt x="34" y="2"/>
                    </a:lnTo>
                    <a:lnTo>
                      <a:pt x="34" y="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2" name="Freeform 1106"/>
              <p:cNvSpPr/>
              <p:nvPr/>
            </p:nvSpPr>
            <p:spPr bwMode="auto">
              <a:xfrm>
                <a:off x="6681788" y="1641475"/>
                <a:ext cx="14288" cy="31750"/>
              </a:xfrm>
              <a:custGeom>
                <a:avLst/>
                <a:gdLst/>
                <a:ahLst/>
                <a:cxnLst>
                  <a:cxn ang="0">
                    <a:pos x="20" y="5"/>
                  </a:cxn>
                  <a:cxn ang="0">
                    <a:pos x="20" y="5"/>
                  </a:cxn>
                  <a:cxn ang="0">
                    <a:pos x="19" y="12"/>
                  </a:cxn>
                  <a:cxn ang="0">
                    <a:pos x="17" y="19"/>
                  </a:cxn>
                  <a:cxn ang="0">
                    <a:pos x="12" y="31"/>
                  </a:cxn>
                  <a:cxn ang="0">
                    <a:pos x="6" y="44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0" y="58"/>
                  </a:cxn>
                  <a:cxn ang="0">
                    <a:pos x="1" y="59"/>
                  </a:cxn>
                  <a:cxn ang="0">
                    <a:pos x="2" y="61"/>
                  </a:cxn>
                  <a:cxn ang="0">
                    <a:pos x="3" y="61"/>
                  </a:cxn>
                  <a:cxn ang="0">
                    <a:pos x="7" y="61"/>
                  </a:cxn>
                  <a:cxn ang="0">
                    <a:pos x="8" y="60"/>
                  </a:cxn>
                  <a:cxn ang="0">
                    <a:pos x="9" y="58"/>
                  </a:cxn>
                  <a:cxn ang="0">
                    <a:pos x="9" y="58"/>
                  </a:cxn>
                  <a:cxn ang="0">
                    <a:pos x="16" y="46"/>
                  </a:cxn>
                  <a:cxn ang="0">
                    <a:pos x="22" y="32"/>
                  </a:cxn>
                  <a:cxn ang="0">
                    <a:pos x="27" y="19"/>
                  </a:cxn>
                  <a:cxn ang="0">
                    <a:pos x="28" y="13"/>
                  </a:cxn>
                  <a:cxn ang="0">
                    <a:pos x="29" y="5"/>
                  </a:cxn>
                  <a:cxn ang="0">
                    <a:pos x="29" y="5"/>
                  </a:cxn>
                  <a:cxn ang="0">
                    <a:pos x="29" y="3"/>
                  </a:cxn>
                  <a:cxn ang="0">
                    <a:pos x="28" y="1"/>
                  </a:cxn>
                  <a:cxn ang="0">
                    <a:pos x="26" y="0"/>
                  </a:cxn>
                  <a:cxn ang="0">
                    <a:pos x="24" y="0"/>
                  </a:cxn>
                  <a:cxn ang="0">
                    <a:pos x="23" y="0"/>
                  </a:cxn>
                  <a:cxn ang="0">
                    <a:pos x="21" y="1"/>
                  </a:cxn>
                  <a:cxn ang="0">
                    <a:pos x="20" y="3"/>
                  </a:cxn>
                  <a:cxn ang="0">
                    <a:pos x="20" y="5"/>
                  </a:cxn>
                  <a:cxn ang="0">
                    <a:pos x="20" y="5"/>
                  </a:cxn>
                </a:cxnLst>
                <a:rect l="0" t="0" r="r" b="b"/>
                <a:pathLst>
                  <a:path w="29" h="61">
                    <a:moveTo>
                      <a:pt x="20" y="5"/>
                    </a:moveTo>
                    <a:lnTo>
                      <a:pt x="20" y="5"/>
                    </a:lnTo>
                    <a:lnTo>
                      <a:pt x="19" y="12"/>
                    </a:lnTo>
                    <a:lnTo>
                      <a:pt x="17" y="19"/>
                    </a:lnTo>
                    <a:lnTo>
                      <a:pt x="12" y="31"/>
                    </a:lnTo>
                    <a:lnTo>
                      <a:pt x="6" y="44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0" y="58"/>
                    </a:lnTo>
                    <a:lnTo>
                      <a:pt x="1" y="59"/>
                    </a:lnTo>
                    <a:lnTo>
                      <a:pt x="2" y="61"/>
                    </a:lnTo>
                    <a:lnTo>
                      <a:pt x="3" y="61"/>
                    </a:lnTo>
                    <a:lnTo>
                      <a:pt x="7" y="61"/>
                    </a:lnTo>
                    <a:lnTo>
                      <a:pt x="8" y="60"/>
                    </a:lnTo>
                    <a:lnTo>
                      <a:pt x="9" y="58"/>
                    </a:lnTo>
                    <a:lnTo>
                      <a:pt x="9" y="58"/>
                    </a:lnTo>
                    <a:lnTo>
                      <a:pt x="16" y="46"/>
                    </a:lnTo>
                    <a:lnTo>
                      <a:pt x="22" y="32"/>
                    </a:lnTo>
                    <a:lnTo>
                      <a:pt x="27" y="19"/>
                    </a:lnTo>
                    <a:lnTo>
                      <a:pt x="28" y="13"/>
                    </a:lnTo>
                    <a:lnTo>
                      <a:pt x="29" y="5"/>
                    </a:lnTo>
                    <a:lnTo>
                      <a:pt x="29" y="5"/>
                    </a:lnTo>
                    <a:lnTo>
                      <a:pt x="29" y="3"/>
                    </a:lnTo>
                    <a:lnTo>
                      <a:pt x="28" y="1"/>
                    </a:lnTo>
                    <a:lnTo>
                      <a:pt x="26" y="0"/>
                    </a:lnTo>
                    <a:lnTo>
                      <a:pt x="24" y="0"/>
                    </a:lnTo>
                    <a:lnTo>
                      <a:pt x="23" y="0"/>
                    </a:lnTo>
                    <a:lnTo>
                      <a:pt x="21" y="1"/>
                    </a:lnTo>
                    <a:lnTo>
                      <a:pt x="20" y="3"/>
                    </a:lnTo>
                    <a:lnTo>
                      <a:pt x="20" y="5"/>
                    </a:lnTo>
                    <a:lnTo>
                      <a:pt x="20" y="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3" name="Freeform 1107"/>
              <p:cNvSpPr/>
              <p:nvPr/>
            </p:nvSpPr>
            <p:spPr bwMode="auto">
              <a:xfrm>
                <a:off x="6743700" y="1641475"/>
                <a:ext cx="19050" cy="30163"/>
              </a:xfrm>
              <a:custGeom>
                <a:avLst/>
                <a:gdLst/>
                <a:ahLst/>
                <a:cxnLst>
                  <a:cxn ang="0">
                    <a:pos x="33" y="3"/>
                  </a:cxn>
                  <a:cxn ang="0">
                    <a:pos x="33" y="3"/>
                  </a:cxn>
                  <a:cxn ang="0">
                    <a:pos x="32" y="2"/>
                  </a:cxn>
                  <a:cxn ang="0">
                    <a:pos x="31" y="0"/>
                  </a:cxn>
                  <a:cxn ang="0">
                    <a:pos x="29" y="0"/>
                  </a:cxn>
                  <a:cxn ang="0">
                    <a:pos x="28" y="0"/>
                  </a:cxn>
                  <a:cxn ang="0">
                    <a:pos x="26" y="1"/>
                  </a:cxn>
                  <a:cxn ang="0">
                    <a:pos x="25" y="2"/>
                  </a:cxn>
                  <a:cxn ang="0">
                    <a:pos x="24" y="4"/>
                  </a:cxn>
                  <a:cxn ang="0">
                    <a:pos x="24" y="6"/>
                  </a:cxn>
                  <a:cxn ang="0">
                    <a:pos x="24" y="6"/>
                  </a:cxn>
                  <a:cxn ang="0">
                    <a:pos x="25" y="9"/>
                  </a:cxn>
                  <a:cxn ang="0">
                    <a:pos x="24" y="13"/>
                  </a:cxn>
                  <a:cxn ang="0">
                    <a:pos x="22" y="19"/>
                  </a:cxn>
                  <a:cxn ang="0">
                    <a:pos x="18" y="24"/>
                  </a:cxn>
                  <a:cxn ang="0">
                    <a:pos x="14" y="29"/>
                  </a:cxn>
                  <a:cxn ang="0">
                    <a:pos x="14" y="29"/>
                  </a:cxn>
                  <a:cxn ang="0">
                    <a:pos x="6" y="40"/>
                  </a:cxn>
                  <a:cxn ang="0">
                    <a:pos x="3" y="46"/>
                  </a:cxn>
                  <a:cxn ang="0">
                    <a:pos x="0" y="51"/>
                  </a:cxn>
                  <a:cxn ang="0">
                    <a:pos x="0" y="51"/>
                  </a:cxn>
                  <a:cxn ang="0">
                    <a:pos x="0" y="53"/>
                  </a:cxn>
                  <a:cxn ang="0">
                    <a:pos x="0" y="55"/>
                  </a:cxn>
                  <a:cxn ang="0">
                    <a:pos x="2" y="56"/>
                  </a:cxn>
                  <a:cxn ang="0">
                    <a:pos x="3" y="57"/>
                  </a:cxn>
                  <a:cxn ang="0">
                    <a:pos x="8" y="56"/>
                  </a:cxn>
                  <a:cxn ang="0">
                    <a:pos x="9" y="55"/>
                  </a:cxn>
                  <a:cxn ang="0">
                    <a:pos x="10" y="54"/>
                  </a:cxn>
                  <a:cxn ang="0">
                    <a:pos x="10" y="54"/>
                  </a:cxn>
                  <a:cxn ang="0">
                    <a:pos x="13" y="48"/>
                  </a:cxn>
                  <a:cxn ang="0">
                    <a:pos x="17" y="42"/>
                  </a:cxn>
                  <a:cxn ang="0">
                    <a:pos x="26" y="30"/>
                  </a:cxn>
                  <a:cxn ang="0">
                    <a:pos x="29" y="24"/>
                  </a:cxn>
                  <a:cxn ang="0">
                    <a:pos x="32" y="18"/>
                  </a:cxn>
                  <a:cxn ang="0">
                    <a:pos x="34" y="11"/>
                  </a:cxn>
                  <a:cxn ang="0">
                    <a:pos x="33" y="3"/>
                  </a:cxn>
                  <a:cxn ang="0">
                    <a:pos x="33" y="3"/>
                  </a:cxn>
                </a:cxnLst>
                <a:rect l="0" t="0" r="r" b="b"/>
                <a:pathLst>
                  <a:path w="34" h="57">
                    <a:moveTo>
                      <a:pt x="33" y="3"/>
                    </a:moveTo>
                    <a:lnTo>
                      <a:pt x="33" y="3"/>
                    </a:lnTo>
                    <a:lnTo>
                      <a:pt x="32" y="2"/>
                    </a:lnTo>
                    <a:lnTo>
                      <a:pt x="31" y="0"/>
                    </a:lnTo>
                    <a:lnTo>
                      <a:pt x="29" y="0"/>
                    </a:lnTo>
                    <a:lnTo>
                      <a:pt x="28" y="0"/>
                    </a:lnTo>
                    <a:lnTo>
                      <a:pt x="26" y="1"/>
                    </a:lnTo>
                    <a:lnTo>
                      <a:pt x="25" y="2"/>
                    </a:lnTo>
                    <a:lnTo>
                      <a:pt x="24" y="4"/>
                    </a:lnTo>
                    <a:lnTo>
                      <a:pt x="24" y="6"/>
                    </a:lnTo>
                    <a:lnTo>
                      <a:pt x="24" y="6"/>
                    </a:lnTo>
                    <a:lnTo>
                      <a:pt x="25" y="9"/>
                    </a:lnTo>
                    <a:lnTo>
                      <a:pt x="24" y="13"/>
                    </a:lnTo>
                    <a:lnTo>
                      <a:pt x="22" y="19"/>
                    </a:lnTo>
                    <a:lnTo>
                      <a:pt x="18" y="24"/>
                    </a:lnTo>
                    <a:lnTo>
                      <a:pt x="14" y="29"/>
                    </a:lnTo>
                    <a:lnTo>
                      <a:pt x="14" y="29"/>
                    </a:lnTo>
                    <a:lnTo>
                      <a:pt x="6" y="40"/>
                    </a:lnTo>
                    <a:lnTo>
                      <a:pt x="3" y="46"/>
                    </a:lnTo>
                    <a:lnTo>
                      <a:pt x="0" y="51"/>
                    </a:lnTo>
                    <a:lnTo>
                      <a:pt x="0" y="51"/>
                    </a:lnTo>
                    <a:lnTo>
                      <a:pt x="0" y="53"/>
                    </a:lnTo>
                    <a:lnTo>
                      <a:pt x="0" y="55"/>
                    </a:lnTo>
                    <a:lnTo>
                      <a:pt x="2" y="56"/>
                    </a:lnTo>
                    <a:lnTo>
                      <a:pt x="3" y="57"/>
                    </a:lnTo>
                    <a:lnTo>
                      <a:pt x="8" y="56"/>
                    </a:lnTo>
                    <a:lnTo>
                      <a:pt x="9" y="55"/>
                    </a:lnTo>
                    <a:lnTo>
                      <a:pt x="10" y="54"/>
                    </a:lnTo>
                    <a:lnTo>
                      <a:pt x="10" y="54"/>
                    </a:lnTo>
                    <a:lnTo>
                      <a:pt x="13" y="48"/>
                    </a:lnTo>
                    <a:lnTo>
                      <a:pt x="17" y="42"/>
                    </a:lnTo>
                    <a:lnTo>
                      <a:pt x="26" y="30"/>
                    </a:lnTo>
                    <a:lnTo>
                      <a:pt x="29" y="24"/>
                    </a:lnTo>
                    <a:lnTo>
                      <a:pt x="32" y="18"/>
                    </a:lnTo>
                    <a:lnTo>
                      <a:pt x="34" y="11"/>
                    </a:lnTo>
                    <a:lnTo>
                      <a:pt x="33" y="3"/>
                    </a:lnTo>
                    <a:lnTo>
                      <a:pt x="33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4" name="Freeform 1108"/>
              <p:cNvSpPr/>
              <p:nvPr/>
            </p:nvSpPr>
            <p:spPr bwMode="auto">
              <a:xfrm>
                <a:off x="6789738" y="1649413"/>
                <a:ext cx="7938" cy="17463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4" y="15"/>
                  </a:cxn>
                  <a:cxn ang="0">
                    <a:pos x="3" y="20"/>
                  </a:cxn>
                  <a:cxn ang="0">
                    <a:pos x="1" y="25"/>
                  </a:cxn>
                  <a:cxn ang="0">
                    <a:pos x="1" y="25"/>
                  </a:cxn>
                  <a:cxn ang="0">
                    <a:pos x="0" y="27"/>
                  </a:cxn>
                  <a:cxn ang="0">
                    <a:pos x="0" y="29"/>
                  </a:cxn>
                  <a:cxn ang="0">
                    <a:pos x="0" y="30"/>
                  </a:cxn>
                  <a:cxn ang="0">
                    <a:pos x="1" y="32"/>
                  </a:cxn>
                  <a:cxn ang="0">
                    <a:pos x="3" y="33"/>
                  </a:cxn>
                  <a:cxn ang="0">
                    <a:pos x="4" y="33"/>
                  </a:cxn>
                  <a:cxn ang="0">
                    <a:pos x="6" y="33"/>
                  </a:cxn>
                  <a:cxn ang="0">
                    <a:pos x="9" y="32"/>
                  </a:cxn>
                  <a:cxn ang="0">
                    <a:pos x="9" y="32"/>
                  </a:cxn>
                  <a:cxn ang="0">
                    <a:pos x="11" y="29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1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4" y="2"/>
                  </a:cxn>
                  <a:cxn ang="0">
                    <a:pos x="13" y="1"/>
                  </a:cxn>
                  <a:cxn ang="0">
                    <a:pos x="12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6" y="1"/>
                  </a:cxn>
                  <a:cxn ang="0">
                    <a:pos x="5" y="2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33">
                    <a:moveTo>
                      <a:pt x="4" y="4"/>
                    </a:moveTo>
                    <a:lnTo>
                      <a:pt x="4" y="4"/>
                    </a:lnTo>
                    <a:lnTo>
                      <a:pt x="4" y="15"/>
                    </a:lnTo>
                    <a:lnTo>
                      <a:pt x="3" y="20"/>
                    </a:lnTo>
                    <a:lnTo>
                      <a:pt x="1" y="25"/>
                    </a:lnTo>
                    <a:lnTo>
                      <a:pt x="1" y="25"/>
                    </a:lnTo>
                    <a:lnTo>
                      <a:pt x="0" y="27"/>
                    </a:lnTo>
                    <a:lnTo>
                      <a:pt x="0" y="29"/>
                    </a:lnTo>
                    <a:lnTo>
                      <a:pt x="0" y="30"/>
                    </a:lnTo>
                    <a:lnTo>
                      <a:pt x="1" y="32"/>
                    </a:lnTo>
                    <a:lnTo>
                      <a:pt x="3" y="33"/>
                    </a:lnTo>
                    <a:lnTo>
                      <a:pt x="4" y="33"/>
                    </a:lnTo>
                    <a:lnTo>
                      <a:pt x="6" y="33"/>
                    </a:lnTo>
                    <a:lnTo>
                      <a:pt x="9" y="32"/>
                    </a:lnTo>
                    <a:lnTo>
                      <a:pt x="9" y="32"/>
                    </a:lnTo>
                    <a:lnTo>
                      <a:pt x="11" y="29"/>
                    </a:lnTo>
                    <a:lnTo>
                      <a:pt x="12" y="26"/>
                    </a:lnTo>
                    <a:lnTo>
                      <a:pt x="14" y="18"/>
                    </a:lnTo>
                    <a:lnTo>
                      <a:pt x="14" y="11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4" y="2"/>
                    </a:lnTo>
                    <a:lnTo>
                      <a:pt x="13" y="1"/>
                    </a:lnTo>
                    <a:lnTo>
                      <a:pt x="12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6" y="1"/>
                    </a:lnTo>
                    <a:lnTo>
                      <a:pt x="5" y="2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5" name="Freeform 1109"/>
              <p:cNvSpPr/>
              <p:nvPr/>
            </p:nvSpPr>
            <p:spPr bwMode="auto">
              <a:xfrm>
                <a:off x="6834188" y="1651000"/>
                <a:ext cx="12700" cy="19050"/>
              </a:xfrm>
              <a:custGeom>
                <a:avLst/>
                <a:gdLst/>
                <a:ahLst/>
                <a:cxnLst>
                  <a:cxn ang="0">
                    <a:pos x="16" y="3"/>
                  </a:cxn>
                  <a:cxn ang="0">
                    <a:pos x="16" y="3"/>
                  </a:cxn>
                  <a:cxn ang="0">
                    <a:pos x="10" y="14"/>
                  </a:cxn>
                  <a:cxn ang="0">
                    <a:pos x="6" y="21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1" y="27"/>
                  </a:cxn>
                  <a:cxn ang="0">
                    <a:pos x="0" y="29"/>
                  </a:cxn>
                  <a:cxn ang="0">
                    <a:pos x="1" y="31"/>
                  </a:cxn>
                  <a:cxn ang="0">
                    <a:pos x="2" y="32"/>
                  </a:cxn>
                  <a:cxn ang="0">
                    <a:pos x="3" y="33"/>
                  </a:cxn>
                  <a:cxn ang="0">
                    <a:pos x="5" y="34"/>
                  </a:cxn>
                  <a:cxn ang="0">
                    <a:pos x="8" y="33"/>
                  </a:cxn>
                  <a:cxn ang="0">
                    <a:pos x="9" y="32"/>
                  </a:cxn>
                  <a:cxn ang="0">
                    <a:pos x="9" y="32"/>
                  </a:cxn>
                  <a:cxn ang="0">
                    <a:pos x="14" y="27"/>
                  </a:cxn>
                  <a:cxn ang="0">
                    <a:pos x="17" y="21"/>
                  </a:cxn>
                  <a:cxn ang="0">
                    <a:pos x="24" y="7"/>
                  </a:cxn>
                  <a:cxn ang="0">
                    <a:pos x="24" y="7"/>
                  </a:cxn>
                  <a:cxn ang="0">
                    <a:pos x="24" y="5"/>
                  </a:cxn>
                  <a:cxn ang="0">
                    <a:pos x="24" y="4"/>
                  </a:cxn>
                  <a:cxn ang="0">
                    <a:pos x="23" y="2"/>
                  </a:cxn>
                  <a:cxn ang="0">
                    <a:pos x="22" y="1"/>
                  </a:cxn>
                  <a:cxn ang="0">
                    <a:pos x="20" y="0"/>
                  </a:cxn>
                  <a:cxn ang="0">
                    <a:pos x="18" y="0"/>
                  </a:cxn>
                  <a:cxn ang="0">
                    <a:pos x="17" y="1"/>
                  </a:cxn>
                  <a:cxn ang="0">
                    <a:pos x="16" y="3"/>
                  </a:cxn>
                  <a:cxn ang="0">
                    <a:pos x="16" y="3"/>
                  </a:cxn>
                </a:cxnLst>
                <a:rect l="0" t="0" r="r" b="b"/>
                <a:pathLst>
                  <a:path w="24" h="34">
                    <a:moveTo>
                      <a:pt x="16" y="3"/>
                    </a:moveTo>
                    <a:lnTo>
                      <a:pt x="16" y="3"/>
                    </a:lnTo>
                    <a:lnTo>
                      <a:pt x="10" y="14"/>
                    </a:lnTo>
                    <a:lnTo>
                      <a:pt x="6" y="21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1" y="27"/>
                    </a:lnTo>
                    <a:lnTo>
                      <a:pt x="0" y="29"/>
                    </a:lnTo>
                    <a:lnTo>
                      <a:pt x="1" y="31"/>
                    </a:lnTo>
                    <a:lnTo>
                      <a:pt x="2" y="32"/>
                    </a:lnTo>
                    <a:lnTo>
                      <a:pt x="3" y="33"/>
                    </a:lnTo>
                    <a:lnTo>
                      <a:pt x="5" y="34"/>
                    </a:lnTo>
                    <a:lnTo>
                      <a:pt x="8" y="33"/>
                    </a:lnTo>
                    <a:lnTo>
                      <a:pt x="9" y="32"/>
                    </a:lnTo>
                    <a:lnTo>
                      <a:pt x="9" y="32"/>
                    </a:lnTo>
                    <a:lnTo>
                      <a:pt x="14" y="27"/>
                    </a:lnTo>
                    <a:lnTo>
                      <a:pt x="17" y="21"/>
                    </a:lnTo>
                    <a:lnTo>
                      <a:pt x="24" y="7"/>
                    </a:lnTo>
                    <a:lnTo>
                      <a:pt x="24" y="7"/>
                    </a:lnTo>
                    <a:lnTo>
                      <a:pt x="24" y="5"/>
                    </a:lnTo>
                    <a:lnTo>
                      <a:pt x="24" y="4"/>
                    </a:lnTo>
                    <a:lnTo>
                      <a:pt x="23" y="2"/>
                    </a:lnTo>
                    <a:lnTo>
                      <a:pt x="22" y="1"/>
                    </a:lnTo>
                    <a:lnTo>
                      <a:pt x="20" y="0"/>
                    </a:lnTo>
                    <a:lnTo>
                      <a:pt x="18" y="0"/>
                    </a:lnTo>
                    <a:lnTo>
                      <a:pt x="17" y="1"/>
                    </a:lnTo>
                    <a:lnTo>
                      <a:pt x="16" y="3"/>
                    </a:lnTo>
                    <a:lnTo>
                      <a:pt x="1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6" name="Freeform 1110"/>
              <p:cNvSpPr/>
              <p:nvPr/>
            </p:nvSpPr>
            <p:spPr bwMode="auto">
              <a:xfrm>
                <a:off x="6205538" y="1625600"/>
                <a:ext cx="25400" cy="23813"/>
              </a:xfrm>
              <a:custGeom>
                <a:avLst/>
                <a:gdLst/>
                <a:ahLst/>
                <a:cxnLst>
                  <a:cxn ang="0">
                    <a:pos x="43" y="0"/>
                  </a:cxn>
                  <a:cxn ang="0">
                    <a:pos x="43" y="0"/>
                  </a:cxn>
                  <a:cxn ang="0">
                    <a:pos x="37" y="2"/>
                  </a:cxn>
                  <a:cxn ang="0">
                    <a:pos x="31" y="4"/>
                  </a:cxn>
                  <a:cxn ang="0">
                    <a:pos x="24" y="8"/>
                  </a:cxn>
                  <a:cxn ang="0">
                    <a:pos x="19" y="14"/>
                  </a:cxn>
                  <a:cxn ang="0">
                    <a:pos x="11" y="25"/>
                  </a:cxn>
                  <a:cxn ang="0">
                    <a:pos x="2" y="35"/>
                  </a:cxn>
                  <a:cxn ang="0">
                    <a:pos x="2" y="35"/>
                  </a:cxn>
                  <a:cxn ang="0">
                    <a:pos x="0" y="37"/>
                  </a:cxn>
                  <a:cxn ang="0">
                    <a:pos x="0" y="38"/>
                  </a:cxn>
                  <a:cxn ang="0">
                    <a:pos x="0" y="41"/>
                  </a:cxn>
                  <a:cxn ang="0">
                    <a:pos x="2" y="42"/>
                  </a:cxn>
                  <a:cxn ang="0">
                    <a:pos x="4" y="43"/>
                  </a:cxn>
                  <a:cxn ang="0">
                    <a:pos x="5" y="44"/>
                  </a:cxn>
                  <a:cxn ang="0">
                    <a:pos x="7" y="44"/>
                  </a:cxn>
                  <a:cxn ang="0">
                    <a:pos x="9" y="42"/>
                  </a:cxn>
                  <a:cxn ang="0">
                    <a:pos x="9" y="42"/>
                  </a:cxn>
                  <a:cxn ang="0">
                    <a:pos x="16" y="33"/>
                  </a:cxn>
                  <a:cxn ang="0">
                    <a:pos x="23" y="25"/>
                  </a:cxn>
                  <a:cxn ang="0">
                    <a:pos x="23" y="25"/>
                  </a:cxn>
                  <a:cxn ang="0">
                    <a:pos x="27" y="20"/>
                  </a:cxn>
                  <a:cxn ang="0">
                    <a:pos x="32" y="16"/>
                  </a:cxn>
                  <a:cxn ang="0">
                    <a:pos x="37" y="12"/>
                  </a:cxn>
                  <a:cxn ang="0">
                    <a:pos x="40" y="10"/>
                  </a:cxn>
                  <a:cxn ang="0">
                    <a:pos x="43" y="10"/>
                  </a:cxn>
                  <a:cxn ang="0">
                    <a:pos x="43" y="10"/>
                  </a:cxn>
                  <a:cxn ang="0">
                    <a:pos x="45" y="9"/>
                  </a:cxn>
                  <a:cxn ang="0">
                    <a:pos x="46" y="8"/>
                  </a:cxn>
                  <a:cxn ang="0">
                    <a:pos x="47" y="6"/>
                  </a:cxn>
                  <a:cxn ang="0">
                    <a:pos x="48" y="5"/>
                  </a:cxn>
                  <a:cxn ang="0">
                    <a:pos x="47" y="3"/>
                  </a:cxn>
                  <a:cxn ang="0">
                    <a:pos x="46" y="2"/>
                  </a:cxn>
                  <a:cxn ang="0">
                    <a:pos x="45" y="1"/>
                  </a:cxn>
                  <a:cxn ang="0">
                    <a:pos x="43" y="0"/>
                  </a:cxn>
                  <a:cxn ang="0">
                    <a:pos x="43" y="0"/>
                  </a:cxn>
                </a:cxnLst>
                <a:rect l="0" t="0" r="r" b="b"/>
                <a:pathLst>
                  <a:path w="48" h="44">
                    <a:moveTo>
                      <a:pt x="43" y="0"/>
                    </a:moveTo>
                    <a:lnTo>
                      <a:pt x="43" y="0"/>
                    </a:lnTo>
                    <a:lnTo>
                      <a:pt x="37" y="2"/>
                    </a:lnTo>
                    <a:lnTo>
                      <a:pt x="31" y="4"/>
                    </a:lnTo>
                    <a:lnTo>
                      <a:pt x="24" y="8"/>
                    </a:lnTo>
                    <a:lnTo>
                      <a:pt x="19" y="14"/>
                    </a:lnTo>
                    <a:lnTo>
                      <a:pt x="11" y="25"/>
                    </a:lnTo>
                    <a:lnTo>
                      <a:pt x="2" y="35"/>
                    </a:lnTo>
                    <a:lnTo>
                      <a:pt x="2" y="35"/>
                    </a:lnTo>
                    <a:lnTo>
                      <a:pt x="0" y="37"/>
                    </a:lnTo>
                    <a:lnTo>
                      <a:pt x="0" y="38"/>
                    </a:lnTo>
                    <a:lnTo>
                      <a:pt x="0" y="41"/>
                    </a:lnTo>
                    <a:lnTo>
                      <a:pt x="2" y="42"/>
                    </a:lnTo>
                    <a:lnTo>
                      <a:pt x="4" y="43"/>
                    </a:lnTo>
                    <a:lnTo>
                      <a:pt x="5" y="44"/>
                    </a:lnTo>
                    <a:lnTo>
                      <a:pt x="7" y="44"/>
                    </a:lnTo>
                    <a:lnTo>
                      <a:pt x="9" y="42"/>
                    </a:lnTo>
                    <a:lnTo>
                      <a:pt x="9" y="42"/>
                    </a:lnTo>
                    <a:lnTo>
                      <a:pt x="16" y="33"/>
                    </a:lnTo>
                    <a:lnTo>
                      <a:pt x="23" y="25"/>
                    </a:lnTo>
                    <a:lnTo>
                      <a:pt x="23" y="25"/>
                    </a:lnTo>
                    <a:lnTo>
                      <a:pt x="27" y="20"/>
                    </a:lnTo>
                    <a:lnTo>
                      <a:pt x="32" y="16"/>
                    </a:lnTo>
                    <a:lnTo>
                      <a:pt x="37" y="12"/>
                    </a:lnTo>
                    <a:lnTo>
                      <a:pt x="40" y="10"/>
                    </a:lnTo>
                    <a:lnTo>
                      <a:pt x="43" y="10"/>
                    </a:lnTo>
                    <a:lnTo>
                      <a:pt x="43" y="10"/>
                    </a:lnTo>
                    <a:lnTo>
                      <a:pt x="45" y="9"/>
                    </a:lnTo>
                    <a:lnTo>
                      <a:pt x="46" y="8"/>
                    </a:lnTo>
                    <a:lnTo>
                      <a:pt x="47" y="6"/>
                    </a:lnTo>
                    <a:lnTo>
                      <a:pt x="48" y="5"/>
                    </a:lnTo>
                    <a:lnTo>
                      <a:pt x="47" y="3"/>
                    </a:lnTo>
                    <a:lnTo>
                      <a:pt x="46" y="2"/>
                    </a:lnTo>
                    <a:lnTo>
                      <a:pt x="45" y="1"/>
                    </a:lnTo>
                    <a:lnTo>
                      <a:pt x="43" y="0"/>
                    </a:lnTo>
                    <a:lnTo>
                      <a:pt x="43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7" name="Freeform 1111"/>
              <p:cNvSpPr/>
              <p:nvPr/>
            </p:nvSpPr>
            <p:spPr bwMode="auto">
              <a:xfrm>
                <a:off x="6478588" y="1447800"/>
                <a:ext cx="28575" cy="39688"/>
              </a:xfrm>
              <a:custGeom>
                <a:avLst/>
                <a:gdLst/>
                <a:ahLst/>
                <a:cxnLst>
                  <a:cxn ang="0">
                    <a:pos x="44" y="3"/>
                  </a:cxn>
                  <a:cxn ang="0">
                    <a:pos x="44" y="3"/>
                  </a:cxn>
                  <a:cxn ang="0">
                    <a:pos x="41" y="13"/>
                  </a:cxn>
                  <a:cxn ang="0">
                    <a:pos x="37" y="21"/>
                  </a:cxn>
                  <a:cxn ang="0">
                    <a:pos x="32" y="29"/>
                  </a:cxn>
                  <a:cxn ang="0">
                    <a:pos x="27" y="38"/>
                  </a:cxn>
                  <a:cxn ang="0">
                    <a:pos x="14" y="51"/>
                  </a:cxn>
                  <a:cxn ang="0">
                    <a:pos x="1" y="66"/>
                  </a:cxn>
                  <a:cxn ang="0">
                    <a:pos x="1" y="66"/>
                  </a:cxn>
                  <a:cxn ang="0">
                    <a:pos x="0" y="67"/>
                  </a:cxn>
                  <a:cxn ang="0">
                    <a:pos x="0" y="69"/>
                  </a:cxn>
                  <a:cxn ang="0">
                    <a:pos x="1" y="71"/>
                  </a:cxn>
                  <a:cxn ang="0">
                    <a:pos x="2" y="72"/>
                  </a:cxn>
                  <a:cxn ang="0">
                    <a:pos x="3" y="73"/>
                  </a:cxn>
                  <a:cxn ang="0">
                    <a:pos x="5" y="73"/>
                  </a:cxn>
                  <a:cxn ang="0">
                    <a:pos x="6" y="73"/>
                  </a:cxn>
                  <a:cxn ang="0">
                    <a:pos x="8" y="72"/>
                  </a:cxn>
                  <a:cxn ang="0">
                    <a:pos x="8" y="72"/>
                  </a:cxn>
                  <a:cxn ang="0">
                    <a:pos x="22" y="57"/>
                  </a:cxn>
                  <a:cxn ang="0">
                    <a:pos x="35" y="42"/>
                  </a:cxn>
                  <a:cxn ang="0">
                    <a:pos x="41" y="33"/>
                  </a:cxn>
                  <a:cxn ang="0">
                    <a:pos x="46" y="25"/>
                  </a:cxn>
                  <a:cxn ang="0">
                    <a:pos x="50" y="16"/>
                  </a:cxn>
                  <a:cxn ang="0">
                    <a:pos x="53" y="7"/>
                  </a:cxn>
                  <a:cxn ang="0">
                    <a:pos x="53" y="7"/>
                  </a:cxn>
                  <a:cxn ang="0">
                    <a:pos x="53" y="4"/>
                  </a:cxn>
                  <a:cxn ang="0">
                    <a:pos x="52" y="2"/>
                  </a:cxn>
                  <a:cxn ang="0">
                    <a:pos x="51" y="1"/>
                  </a:cxn>
                  <a:cxn ang="0">
                    <a:pos x="50" y="0"/>
                  </a:cxn>
                  <a:cxn ang="0">
                    <a:pos x="48" y="0"/>
                  </a:cxn>
                  <a:cxn ang="0">
                    <a:pos x="46" y="1"/>
                  </a:cxn>
                  <a:cxn ang="0">
                    <a:pos x="45" y="2"/>
                  </a:cxn>
                  <a:cxn ang="0">
                    <a:pos x="44" y="3"/>
                  </a:cxn>
                  <a:cxn ang="0">
                    <a:pos x="44" y="3"/>
                  </a:cxn>
                </a:cxnLst>
                <a:rect l="0" t="0" r="r" b="b"/>
                <a:pathLst>
                  <a:path w="53" h="73">
                    <a:moveTo>
                      <a:pt x="44" y="3"/>
                    </a:moveTo>
                    <a:lnTo>
                      <a:pt x="44" y="3"/>
                    </a:lnTo>
                    <a:lnTo>
                      <a:pt x="41" y="13"/>
                    </a:lnTo>
                    <a:lnTo>
                      <a:pt x="37" y="21"/>
                    </a:lnTo>
                    <a:lnTo>
                      <a:pt x="32" y="29"/>
                    </a:lnTo>
                    <a:lnTo>
                      <a:pt x="27" y="38"/>
                    </a:lnTo>
                    <a:lnTo>
                      <a:pt x="14" y="51"/>
                    </a:lnTo>
                    <a:lnTo>
                      <a:pt x="1" y="66"/>
                    </a:lnTo>
                    <a:lnTo>
                      <a:pt x="1" y="66"/>
                    </a:lnTo>
                    <a:lnTo>
                      <a:pt x="0" y="67"/>
                    </a:lnTo>
                    <a:lnTo>
                      <a:pt x="0" y="69"/>
                    </a:lnTo>
                    <a:lnTo>
                      <a:pt x="1" y="71"/>
                    </a:lnTo>
                    <a:lnTo>
                      <a:pt x="2" y="72"/>
                    </a:lnTo>
                    <a:lnTo>
                      <a:pt x="3" y="73"/>
                    </a:lnTo>
                    <a:lnTo>
                      <a:pt x="5" y="73"/>
                    </a:lnTo>
                    <a:lnTo>
                      <a:pt x="6" y="73"/>
                    </a:lnTo>
                    <a:lnTo>
                      <a:pt x="8" y="72"/>
                    </a:lnTo>
                    <a:lnTo>
                      <a:pt x="8" y="72"/>
                    </a:lnTo>
                    <a:lnTo>
                      <a:pt x="22" y="57"/>
                    </a:lnTo>
                    <a:lnTo>
                      <a:pt x="35" y="42"/>
                    </a:lnTo>
                    <a:lnTo>
                      <a:pt x="41" y="33"/>
                    </a:lnTo>
                    <a:lnTo>
                      <a:pt x="46" y="25"/>
                    </a:lnTo>
                    <a:lnTo>
                      <a:pt x="50" y="16"/>
                    </a:lnTo>
                    <a:lnTo>
                      <a:pt x="53" y="7"/>
                    </a:lnTo>
                    <a:lnTo>
                      <a:pt x="53" y="7"/>
                    </a:lnTo>
                    <a:lnTo>
                      <a:pt x="53" y="4"/>
                    </a:lnTo>
                    <a:lnTo>
                      <a:pt x="52" y="2"/>
                    </a:lnTo>
                    <a:lnTo>
                      <a:pt x="51" y="1"/>
                    </a:lnTo>
                    <a:lnTo>
                      <a:pt x="50" y="0"/>
                    </a:lnTo>
                    <a:lnTo>
                      <a:pt x="48" y="0"/>
                    </a:lnTo>
                    <a:lnTo>
                      <a:pt x="46" y="1"/>
                    </a:lnTo>
                    <a:lnTo>
                      <a:pt x="45" y="2"/>
                    </a:lnTo>
                    <a:lnTo>
                      <a:pt x="44" y="3"/>
                    </a:lnTo>
                    <a:lnTo>
                      <a:pt x="44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8" name="Freeform 1112"/>
              <p:cNvSpPr/>
              <p:nvPr/>
            </p:nvSpPr>
            <p:spPr bwMode="auto">
              <a:xfrm>
                <a:off x="6535738" y="1462088"/>
                <a:ext cx="31750" cy="34925"/>
              </a:xfrm>
              <a:custGeom>
                <a:avLst/>
                <a:gdLst/>
                <a:ahLst/>
                <a:cxnLst>
                  <a:cxn ang="0">
                    <a:pos x="54" y="1"/>
                  </a:cxn>
                  <a:cxn ang="0">
                    <a:pos x="54" y="1"/>
                  </a:cxn>
                  <a:cxn ang="0">
                    <a:pos x="45" y="5"/>
                  </a:cxn>
                  <a:cxn ang="0">
                    <a:pos x="37" y="11"/>
                  </a:cxn>
                  <a:cxn ang="0">
                    <a:pos x="28" y="18"/>
                  </a:cxn>
                  <a:cxn ang="0">
                    <a:pos x="21" y="25"/>
                  </a:cxn>
                  <a:cxn ang="0">
                    <a:pos x="14" y="33"/>
                  </a:cxn>
                  <a:cxn ang="0">
                    <a:pos x="9" y="43"/>
                  </a:cxn>
                  <a:cxn ang="0">
                    <a:pos x="5" y="52"/>
                  </a:cxn>
                  <a:cxn ang="0">
                    <a:pos x="0" y="61"/>
                  </a:cxn>
                  <a:cxn ang="0">
                    <a:pos x="0" y="61"/>
                  </a:cxn>
                  <a:cxn ang="0">
                    <a:pos x="0" y="63"/>
                  </a:cxn>
                  <a:cxn ang="0">
                    <a:pos x="1" y="65"/>
                  </a:cxn>
                  <a:cxn ang="0">
                    <a:pos x="2" y="67"/>
                  </a:cxn>
                  <a:cxn ang="0">
                    <a:pos x="3" y="68"/>
                  </a:cxn>
                  <a:cxn ang="0">
                    <a:pos x="6" y="68"/>
                  </a:cxn>
                  <a:cxn ang="0">
                    <a:pos x="8" y="67"/>
                  </a:cxn>
                  <a:cxn ang="0">
                    <a:pos x="9" y="65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3" y="55"/>
                  </a:cxn>
                  <a:cxn ang="0">
                    <a:pos x="17" y="47"/>
                  </a:cxn>
                  <a:cxn ang="0">
                    <a:pos x="22" y="40"/>
                  </a:cxn>
                  <a:cxn ang="0">
                    <a:pos x="27" y="31"/>
                  </a:cxn>
                  <a:cxn ang="0">
                    <a:pos x="35" y="25"/>
                  </a:cxn>
                  <a:cxn ang="0">
                    <a:pos x="41" y="19"/>
                  </a:cxn>
                  <a:cxn ang="0">
                    <a:pos x="49" y="14"/>
                  </a:cxn>
                  <a:cxn ang="0">
                    <a:pos x="57" y="11"/>
                  </a:cxn>
                  <a:cxn ang="0">
                    <a:pos x="57" y="11"/>
                  </a:cxn>
                  <a:cxn ang="0">
                    <a:pos x="59" y="10"/>
                  </a:cxn>
                  <a:cxn ang="0">
                    <a:pos x="60" y="7"/>
                  </a:cxn>
                  <a:cxn ang="0">
                    <a:pos x="60" y="4"/>
                  </a:cxn>
                  <a:cxn ang="0">
                    <a:pos x="59" y="2"/>
                  </a:cxn>
                  <a:cxn ang="0">
                    <a:pos x="58" y="1"/>
                  </a:cxn>
                  <a:cxn ang="0">
                    <a:pos x="56" y="0"/>
                  </a:cxn>
                  <a:cxn ang="0">
                    <a:pos x="54" y="1"/>
                  </a:cxn>
                  <a:cxn ang="0">
                    <a:pos x="54" y="1"/>
                  </a:cxn>
                </a:cxnLst>
                <a:rect l="0" t="0" r="r" b="b"/>
                <a:pathLst>
                  <a:path w="60" h="68">
                    <a:moveTo>
                      <a:pt x="54" y="1"/>
                    </a:moveTo>
                    <a:lnTo>
                      <a:pt x="54" y="1"/>
                    </a:lnTo>
                    <a:lnTo>
                      <a:pt x="45" y="5"/>
                    </a:lnTo>
                    <a:lnTo>
                      <a:pt x="37" y="11"/>
                    </a:lnTo>
                    <a:lnTo>
                      <a:pt x="28" y="18"/>
                    </a:lnTo>
                    <a:lnTo>
                      <a:pt x="21" y="25"/>
                    </a:lnTo>
                    <a:lnTo>
                      <a:pt x="14" y="33"/>
                    </a:lnTo>
                    <a:lnTo>
                      <a:pt x="9" y="43"/>
                    </a:lnTo>
                    <a:lnTo>
                      <a:pt x="5" y="52"/>
                    </a:lnTo>
                    <a:lnTo>
                      <a:pt x="0" y="61"/>
                    </a:lnTo>
                    <a:lnTo>
                      <a:pt x="0" y="61"/>
                    </a:lnTo>
                    <a:lnTo>
                      <a:pt x="0" y="63"/>
                    </a:lnTo>
                    <a:lnTo>
                      <a:pt x="1" y="65"/>
                    </a:lnTo>
                    <a:lnTo>
                      <a:pt x="2" y="67"/>
                    </a:lnTo>
                    <a:lnTo>
                      <a:pt x="3" y="68"/>
                    </a:lnTo>
                    <a:lnTo>
                      <a:pt x="6" y="68"/>
                    </a:lnTo>
                    <a:lnTo>
                      <a:pt x="8" y="67"/>
                    </a:lnTo>
                    <a:lnTo>
                      <a:pt x="9" y="65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3" y="55"/>
                    </a:lnTo>
                    <a:lnTo>
                      <a:pt x="17" y="47"/>
                    </a:lnTo>
                    <a:lnTo>
                      <a:pt x="22" y="40"/>
                    </a:lnTo>
                    <a:lnTo>
                      <a:pt x="27" y="31"/>
                    </a:lnTo>
                    <a:lnTo>
                      <a:pt x="35" y="25"/>
                    </a:lnTo>
                    <a:lnTo>
                      <a:pt x="41" y="19"/>
                    </a:lnTo>
                    <a:lnTo>
                      <a:pt x="49" y="14"/>
                    </a:lnTo>
                    <a:lnTo>
                      <a:pt x="57" y="11"/>
                    </a:lnTo>
                    <a:lnTo>
                      <a:pt x="57" y="11"/>
                    </a:lnTo>
                    <a:lnTo>
                      <a:pt x="59" y="10"/>
                    </a:lnTo>
                    <a:lnTo>
                      <a:pt x="60" y="7"/>
                    </a:lnTo>
                    <a:lnTo>
                      <a:pt x="60" y="4"/>
                    </a:lnTo>
                    <a:lnTo>
                      <a:pt x="59" y="2"/>
                    </a:lnTo>
                    <a:lnTo>
                      <a:pt x="58" y="1"/>
                    </a:lnTo>
                    <a:lnTo>
                      <a:pt x="56" y="0"/>
                    </a:lnTo>
                    <a:lnTo>
                      <a:pt x="54" y="1"/>
                    </a:lnTo>
                    <a:lnTo>
                      <a:pt x="54" y="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9" name="Freeform 1113"/>
              <p:cNvSpPr/>
              <p:nvPr/>
            </p:nvSpPr>
            <p:spPr bwMode="auto">
              <a:xfrm>
                <a:off x="6602413" y="1468438"/>
                <a:ext cx="19050" cy="34925"/>
              </a:xfrm>
              <a:custGeom>
                <a:avLst/>
                <a:gdLst/>
                <a:ahLst/>
                <a:cxnLst>
                  <a:cxn ang="0">
                    <a:pos x="26" y="3"/>
                  </a:cxn>
                  <a:cxn ang="0">
                    <a:pos x="26" y="3"/>
                  </a:cxn>
                  <a:cxn ang="0">
                    <a:pos x="20" y="17"/>
                  </a:cxn>
                  <a:cxn ang="0">
                    <a:pos x="13" y="32"/>
                  </a:cxn>
                  <a:cxn ang="0">
                    <a:pos x="6" y="45"/>
                  </a:cxn>
                  <a:cxn ang="0">
                    <a:pos x="1" y="60"/>
                  </a:cxn>
                  <a:cxn ang="0">
                    <a:pos x="1" y="60"/>
                  </a:cxn>
                  <a:cxn ang="0">
                    <a:pos x="0" y="62"/>
                  </a:cxn>
                  <a:cxn ang="0">
                    <a:pos x="1" y="64"/>
                  </a:cxn>
                  <a:cxn ang="0">
                    <a:pos x="2" y="65"/>
                  </a:cxn>
                  <a:cxn ang="0">
                    <a:pos x="4" y="66"/>
                  </a:cxn>
                  <a:cxn ang="0">
                    <a:pos x="7" y="65"/>
                  </a:cxn>
                  <a:cxn ang="0">
                    <a:pos x="8" y="64"/>
                  </a:cxn>
                  <a:cxn ang="0">
                    <a:pos x="10" y="63"/>
                  </a:cxn>
                  <a:cxn ang="0">
                    <a:pos x="10" y="63"/>
                  </a:cxn>
                  <a:cxn ang="0">
                    <a:pos x="15" y="48"/>
                  </a:cxn>
                  <a:cxn ang="0">
                    <a:pos x="23" y="34"/>
                  </a:cxn>
                  <a:cxn ang="0">
                    <a:pos x="29" y="20"/>
                  </a:cxn>
                  <a:cxn ang="0">
                    <a:pos x="35" y="6"/>
                  </a:cxn>
                  <a:cxn ang="0">
                    <a:pos x="35" y="6"/>
                  </a:cxn>
                  <a:cxn ang="0">
                    <a:pos x="35" y="4"/>
                  </a:cxn>
                  <a:cxn ang="0">
                    <a:pos x="35" y="2"/>
                  </a:cxn>
                  <a:cxn ang="0">
                    <a:pos x="34" y="1"/>
                  </a:cxn>
                  <a:cxn ang="0">
                    <a:pos x="32" y="0"/>
                  </a:cxn>
                  <a:cxn ang="0">
                    <a:pos x="30" y="0"/>
                  </a:cxn>
                  <a:cxn ang="0">
                    <a:pos x="29" y="0"/>
                  </a:cxn>
                  <a:cxn ang="0">
                    <a:pos x="27" y="1"/>
                  </a:cxn>
                  <a:cxn ang="0">
                    <a:pos x="26" y="3"/>
                  </a:cxn>
                  <a:cxn ang="0">
                    <a:pos x="26" y="3"/>
                  </a:cxn>
                </a:cxnLst>
                <a:rect l="0" t="0" r="r" b="b"/>
                <a:pathLst>
                  <a:path w="35" h="66">
                    <a:moveTo>
                      <a:pt x="26" y="3"/>
                    </a:moveTo>
                    <a:lnTo>
                      <a:pt x="26" y="3"/>
                    </a:lnTo>
                    <a:lnTo>
                      <a:pt x="20" y="17"/>
                    </a:lnTo>
                    <a:lnTo>
                      <a:pt x="13" y="32"/>
                    </a:lnTo>
                    <a:lnTo>
                      <a:pt x="6" y="45"/>
                    </a:lnTo>
                    <a:lnTo>
                      <a:pt x="1" y="60"/>
                    </a:lnTo>
                    <a:lnTo>
                      <a:pt x="1" y="60"/>
                    </a:lnTo>
                    <a:lnTo>
                      <a:pt x="0" y="62"/>
                    </a:lnTo>
                    <a:lnTo>
                      <a:pt x="1" y="64"/>
                    </a:lnTo>
                    <a:lnTo>
                      <a:pt x="2" y="65"/>
                    </a:lnTo>
                    <a:lnTo>
                      <a:pt x="4" y="66"/>
                    </a:lnTo>
                    <a:lnTo>
                      <a:pt x="7" y="65"/>
                    </a:lnTo>
                    <a:lnTo>
                      <a:pt x="8" y="64"/>
                    </a:lnTo>
                    <a:lnTo>
                      <a:pt x="10" y="63"/>
                    </a:lnTo>
                    <a:lnTo>
                      <a:pt x="10" y="63"/>
                    </a:lnTo>
                    <a:lnTo>
                      <a:pt x="15" y="48"/>
                    </a:lnTo>
                    <a:lnTo>
                      <a:pt x="23" y="34"/>
                    </a:lnTo>
                    <a:lnTo>
                      <a:pt x="29" y="20"/>
                    </a:lnTo>
                    <a:lnTo>
                      <a:pt x="35" y="6"/>
                    </a:lnTo>
                    <a:lnTo>
                      <a:pt x="35" y="6"/>
                    </a:lnTo>
                    <a:lnTo>
                      <a:pt x="35" y="4"/>
                    </a:lnTo>
                    <a:lnTo>
                      <a:pt x="35" y="2"/>
                    </a:lnTo>
                    <a:lnTo>
                      <a:pt x="34" y="1"/>
                    </a:lnTo>
                    <a:lnTo>
                      <a:pt x="32" y="0"/>
                    </a:lnTo>
                    <a:lnTo>
                      <a:pt x="30" y="0"/>
                    </a:lnTo>
                    <a:lnTo>
                      <a:pt x="29" y="0"/>
                    </a:lnTo>
                    <a:lnTo>
                      <a:pt x="27" y="1"/>
                    </a:lnTo>
                    <a:lnTo>
                      <a:pt x="26" y="3"/>
                    </a:lnTo>
                    <a:lnTo>
                      <a:pt x="26" y="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0" name="Freeform 1114"/>
              <p:cNvSpPr/>
              <p:nvPr/>
            </p:nvSpPr>
            <p:spPr bwMode="auto">
              <a:xfrm>
                <a:off x="6119813" y="1331913"/>
                <a:ext cx="788988" cy="425450"/>
              </a:xfrm>
              <a:custGeom>
                <a:avLst/>
                <a:gdLst/>
                <a:ahLst/>
                <a:cxnLst>
                  <a:cxn ang="0">
                    <a:pos x="1188" y="803"/>
                  </a:cxn>
                  <a:cxn ang="0">
                    <a:pos x="1171" y="793"/>
                  </a:cxn>
                  <a:cxn ang="0">
                    <a:pos x="1173" y="773"/>
                  </a:cxn>
                  <a:cxn ang="0">
                    <a:pos x="1232" y="767"/>
                  </a:cxn>
                  <a:cxn ang="0">
                    <a:pos x="1381" y="767"/>
                  </a:cxn>
                  <a:cxn ang="0">
                    <a:pos x="1417" y="753"/>
                  </a:cxn>
                  <a:cxn ang="0">
                    <a:pos x="1451" y="693"/>
                  </a:cxn>
                  <a:cxn ang="0">
                    <a:pos x="1449" y="459"/>
                  </a:cxn>
                  <a:cxn ang="0">
                    <a:pos x="1450" y="293"/>
                  </a:cxn>
                  <a:cxn ang="0">
                    <a:pos x="1442" y="200"/>
                  </a:cxn>
                  <a:cxn ang="0">
                    <a:pos x="1413" y="105"/>
                  </a:cxn>
                  <a:cxn ang="0">
                    <a:pos x="1383" y="76"/>
                  </a:cxn>
                  <a:cxn ang="0">
                    <a:pos x="1309" y="56"/>
                  </a:cxn>
                  <a:cxn ang="0">
                    <a:pos x="822" y="52"/>
                  </a:cxn>
                  <a:cxn ang="0">
                    <a:pos x="546" y="48"/>
                  </a:cxn>
                  <a:cxn ang="0">
                    <a:pos x="364" y="39"/>
                  </a:cxn>
                  <a:cxn ang="0">
                    <a:pos x="197" y="39"/>
                  </a:cxn>
                  <a:cxn ang="0">
                    <a:pos x="89" y="50"/>
                  </a:cxn>
                  <a:cxn ang="0">
                    <a:pos x="51" y="73"/>
                  </a:cxn>
                  <a:cxn ang="0">
                    <a:pos x="50" y="129"/>
                  </a:cxn>
                  <a:cxn ang="0">
                    <a:pos x="54" y="239"/>
                  </a:cxn>
                  <a:cxn ang="0">
                    <a:pos x="46" y="333"/>
                  </a:cxn>
                  <a:cxn ang="0">
                    <a:pos x="38" y="442"/>
                  </a:cxn>
                  <a:cxn ang="0">
                    <a:pos x="44" y="504"/>
                  </a:cxn>
                  <a:cxn ang="0">
                    <a:pos x="51" y="570"/>
                  </a:cxn>
                  <a:cxn ang="0">
                    <a:pos x="50" y="659"/>
                  </a:cxn>
                  <a:cxn ang="0">
                    <a:pos x="43" y="693"/>
                  </a:cxn>
                  <a:cxn ang="0">
                    <a:pos x="71" y="750"/>
                  </a:cxn>
                  <a:cxn ang="0">
                    <a:pos x="188" y="760"/>
                  </a:cxn>
                  <a:cxn ang="0">
                    <a:pos x="292" y="767"/>
                  </a:cxn>
                  <a:cxn ang="0">
                    <a:pos x="306" y="785"/>
                  </a:cxn>
                  <a:cxn ang="0">
                    <a:pos x="295" y="802"/>
                  </a:cxn>
                  <a:cxn ang="0">
                    <a:pos x="157" y="799"/>
                  </a:cxn>
                  <a:cxn ang="0">
                    <a:pos x="79" y="790"/>
                  </a:cxn>
                  <a:cxn ang="0">
                    <a:pos x="26" y="765"/>
                  </a:cxn>
                  <a:cxn ang="0">
                    <a:pos x="11" y="716"/>
                  </a:cxn>
                  <a:cxn ang="0">
                    <a:pos x="1" y="701"/>
                  </a:cxn>
                  <a:cxn ang="0">
                    <a:pos x="7" y="684"/>
                  </a:cxn>
                  <a:cxn ang="0">
                    <a:pos x="9" y="650"/>
                  </a:cxn>
                  <a:cxn ang="0">
                    <a:pos x="13" y="631"/>
                  </a:cxn>
                  <a:cxn ang="0">
                    <a:pos x="13" y="555"/>
                  </a:cxn>
                  <a:cxn ang="0">
                    <a:pos x="1" y="458"/>
                  </a:cxn>
                  <a:cxn ang="0">
                    <a:pos x="8" y="326"/>
                  </a:cxn>
                  <a:cxn ang="0">
                    <a:pos x="13" y="177"/>
                  </a:cxn>
                  <a:cxn ang="0">
                    <a:pos x="10" y="94"/>
                  </a:cxn>
                  <a:cxn ang="0">
                    <a:pos x="28" y="42"/>
                  </a:cxn>
                  <a:cxn ang="0">
                    <a:pos x="88" y="13"/>
                  </a:cxn>
                  <a:cxn ang="0">
                    <a:pos x="158" y="3"/>
                  </a:cxn>
                  <a:cxn ang="0">
                    <a:pos x="336" y="1"/>
                  </a:cxn>
                  <a:cxn ang="0">
                    <a:pos x="713" y="12"/>
                  </a:cxn>
                  <a:cxn ang="0">
                    <a:pos x="1090" y="18"/>
                  </a:cxn>
                  <a:cxn ang="0">
                    <a:pos x="1265" y="15"/>
                  </a:cxn>
                  <a:cxn ang="0">
                    <a:pos x="1343" y="21"/>
                  </a:cxn>
                  <a:cxn ang="0">
                    <a:pos x="1416" y="54"/>
                  </a:cxn>
                  <a:cxn ang="0">
                    <a:pos x="1456" y="110"/>
                  </a:cxn>
                  <a:cxn ang="0">
                    <a:pos x="1479" y="190"/>
                  </a:cxn>
                  <a:cxn ang="0">
                    <a:pos x="1485" y="306"/>
                  </a:cxn>
                  <a:cxn ang="0">
                    <a:pos x="1487" y="524"/>
                  </a:cxn>
                  <a:cxn ang="0">
                    <a:pos x="1490" y="675"/>
                  </a:cxn>
                  <a:cxn ang="0">
                    <a:pos x="1489" y="717"/>
                  </a:cxn>
                  <a:cxn ang="0">
                    <a:pos x="1477" y="731"/>
                  </a:cxn>
                  <a:cxn ang="0">
                    <a:pos x="1435" y="789"/>
                  </a:cxn>
                  <a:cxn ang="0">
                    <a:pos x="1390" y="803"/>
                  </a:cxn>
                </a:cxnLst>
                <a:rect l="0" t="0" r="r" b="b"/>
                <a:pathLst>
                  <a:path w="1490" h="804">
                    <a:moveTo>
                      <a:pt x="1377" y="804"/>
                    </a:moveTo>
                    <a:lnTo>
                      <a:pt x="1377" y="804"/>
                    </a:lnTo>
                    <a:lnTo>
                      <a:pt x="1364" y="804"/>
                    </a:lnTo>
                    <a:lnTo>
                      <a:pt x="1364" y="804"/>
                    </a:lnTo>
                    <a:lnTo>
                      <a:pt x="1352" y="803"/>
                    </a:lnTo>
                    <a:lnTo>
                      <a:pt x="1188" y="803"/>
                    </a:lnTo>
                    <a:lnTo>
                      <a:pt x="1188" y="803"/>
                    </a:lnTo>
                    <a:lnTo>
                      <a:pt x="1182" y="803"/>
                    </a:lnTo>
                    <a:lnTo>
                      <a:pt x="1179" y="802"/>
                    </a:lnTo>
                    <a:lnTo>
                      <a:pt x="1176" y="800"/>
                    </a:lnTo>
                    <a:lnTo>
                      <a:pt x="1173" y="797"/>
                    </a:lnTo>
                    <a:lnTo>
                      <a:pt x="1171" y="793"/>
                    </a:lnTo>
                    <a:lnTo>
                      <a:pt x="1170" y="790"/>
                    </a:lnTo>
                    <a:lnTo>
                      <a:pt x="1169" y="785"/>
                    </a:lnTo>
                    <a:lnTo>
                      <a:pt x="1169" y="785"/>
                    </a:lnTo>
                    <a:lnTo>
                      <a:pt x="1170" y="779"/>
                    </a:lnTo>
                    <a:lnTo>
                      <a:pt x="1171" y="776"/>
                    </a:lnTo>
                    <a:lnTo>
                      <a:pt x="1173" y="773"/>
                    </a:lnTo>
                    <a:lnTo>
                      <a:pt x="1176" y="771"/>
                    </a:lnTo>
                    <a:lnTo>
                      <a:pt x="1179" y="769"/>
                    </a:lnTo>
                    <a:lnTo>
                      <a:pt x="1182" y="767"/>
                    </a:lnTo>
                    <a:lnTo>
                      <a:pt x="1188" y="767"/>
                    </a:lnTo>
                    <a:lnTo>
                      <a:pt x="1188" y="767"/>
                    </a:lnTo>
                    <a:lnTo>
                      <a:pt x="1232" y="767"/>
                    </a:lnTo>
                    <a:lnTo>
                      <a:pt x="1235" y="767"/>
                    </a:lnTo>
                    <a:lnTo>
                      <a:pt x="1235" y="767"/>
                    </a:lnTo>
                    <a:lnTo>
                      <a:pt x="1320" y="768"/>
                    </a:lnTo>
                    <a:lnTo>
                      <a:pt x="1320" y="768"/>
                    </a:lnTo>
                    <a:lnTo>
                      <a:pt x="1356" y="767"/>
                    </a:lnTo>
                    <a:lnTo>
                      <a:pt x="1381" y="767"/>
                    </a:lnTo>
                    <a:lnTo>
                      <a:pt x="1381" y="767"/>
                    </a:lnTo>
                    <a:lnTo>
                      <a:pt x="1389" y="765"/>
                    </a:lnTo>
                    <a:lnTo>
                      <a:pt x="1396" y="763"/>
                    </a:lnTo>
                    <a:lnTo>
                      <a:pt x="1403" y="760"/>
                    </a:lnTo>
                    <a:lnTo>
                      <a:pt x="1410" y="757"/>
                    </a:lnTo>
                    <a:lnTo>
                      <a:pt x="1417" y="753"/>
                    </a:lnTo>
                    <a:lnTo>
                      <a:pt x="1422" y="748"/>
                    </a:lnTo>
                    <a:lnTo>
                      <a:pt x="1427" y="743"/>
                    </a:lnTo>
                    <a:lnTo>
                      <a:pt x="1432" y="736"/>
                    </a:lnTo>
                    <a:lnTo>
                      <a:pt x="1439" y="723"/>
                    </a:lnTo>
                    <a:lnTo>
                      <a:pt x="1446" y="708"/>
                    </a:lnTo>
                    <a:lnTo>
                      <a:pt x="1451" y="693"/>
                    </a:lnTo>
                    <a:lnTo>
                      <a:pt x="1453" y="676"/>
                    </a:lnTo>
                    <a:lnTo>
                      <a:pt x="1453" y="676"/>
                    </a:lnTo>
                    <a:lnTo>
                      <a:pt x="1452" y="610"/>
                    </a:lnTo>
                    <a:lnTo>
                      <a:pt x="1451" y="543"/>
                    </a:lnTo>
                    <a:lnTo>
                      <a:pt x="1451" y="543"/>
                    </a:lnTo>
                    <a:lnTo>
                      <a:pt x="1449" y="459"/>
                    </a:lnTo>
                    <a:lnTo>
                      <a:pt x="1448" y="374"/>
                    </a:lnTo>
                    <a:lnTo>
                      <a:pt x="1448" y="374"/>
                    </a:lnTo>
                    <a:lnTo>
                      <a:pt x="1448" y="350"/>
                    </a:lnTo>
                    <a:lnTo>
                      <a:pt x="1449" y="325"/>
                    </a:lnTo>
                    <a:lnTo>
                      <a:pt x="1449" y="325"/>
                    </a:lnTo>
                    <a:lnTo>
                      <a:pt x="1450" y="293"/>
                    </a:lnTo>
                    <a:lnTo>
                      <a:pt x="1451" y="261"/>
                    </a:lnTo>
                    <a:lnTo>
                      <a:pt x="1450" y="244"/>
                    </a:lnTo>
                    <a:lnTo>
                      <a:pt x="1448" y="229"/>
                    </a:lnTo>
                    <a:lnTo>
                      <a:pt x="1446" y="214"/>
                    </a:lnTo>
                    <a:lnTo>
                      <a:pt x="1442" y="200"/>
                    </a:lnTo>
                    <a:lnTo>
                      <a:pt x="1442" y="200"/>
                    </a:lnTo>
                    <a:lnTo>
                      <a:pt x="1437" y="179"/>
                    </a:lnTo>
                    <a:lnTo>
                      <a:pt x="1437" y="179"/>
                    </a:lnTo>
                    <a:lnTo>
                      <a:pt x="1430" y="149"/>
                    </a:lnTo>
                    <a:lnTo>
                      <a:pt x="1426" y="133"/>
                    </a:lnTo>
                    <a:lnTo>
                      <a:pt x="1420" y="119"/>
                    </a:lnTo>
                    <a:lnTo>
                      <a:pt x="1413" y="105"/>
                    </a:lnTo>
                    <a:lnTo>
                      <a:pt x="1405" y="93"/>
                    </a:lnTo>
                    <a:lnTo>
                      <a:pt x="1400" y="88"/>
                    </a:lnTo>
                    <a:lnTo>
                      <a:pt x="1395" y="83"/>
                    </a:lnTo>
                    <a:lnTo>
                      <a:pt x="1390" y="79"/>
                    </a:lnTo>
                    <a:lnTo>
                      <a:pt x="1383" y="76"/>
                    </a:lnTo>
                    <a:lnTo>
                      <a:pt x="1383" y="76"/>
                    </a:lnTo>
                    <a:lnTo>
                      <a:pt x="1361" y="67"/>
                    </a:lnTo>
                    <a:lnTo>
                      <a:pt x="1350" y="63"/>
                    </a:lnTo>
                    <a:lnTo>
                      <a:pt x="1341" y="60"/>
                    </a:lnTo>
                    <a:lnTo>
                      <a:pt x="1331" y="58"/>
                    </a:lnTo>
                    <a:lnTo>
                      <a:pt x="1320" y="57"/>
                    </a:lnTo>
                    <a:lnTo>
                      <a:pt x="1309" y="56"/>
                    </a:lnTo>
                    <a:lnTo>
                      <a:pt x="1297" y="56"/>
                    </a:lnTo>
                    <a:lnTo>
                      <a:pt x="989" y="56"/>
                    </a:lnTo>
                    <a:lnTo>
                      <a:pt x="989" y="56"/>
                    </a:lnTo>
                    <a:lnTo>
                      <a:pt x="906" y="54"/>
                    </a:lnTo>
                    <a:lnTo>
                      <a:pt x="824" y="52"/>
                    </a:lnTo>
                    <a:lnTo>
                      <a:pt x="822" y="52"/>
                    </a:lnTo>
                    <a:lnTo>
                      <a:pt x="822" y="52"/>
                    </a:lnTo>
                    <a:lnTo>
                      <a:pt x="740" y="50"/>
                    </a:lnTo>
                    <a:lnTo>
                      <a:pt x="658" y="49"/>
                    </a:lnTo>
                    <a:lnTo>
                      <a:pt x="610" y="49"/>
                    </a:lnTo>
                    <a:lnTo>
                      <a:pt x="610" y="49"/>
                    </a:lnTo>
                    <a:lnTo>
                      <a:pt x="546" y="48"/>
                    </a:lnTo>
                    <a:lnTo>
                      <a:pt x="477" y="47"/>
                    </a:lnTo>
                    <a:lnTo>
                      <a:pt x="477" y="47"/>
                    </a:lnTo>
                    <a:lnTo>
                      <a:pt x="440" y="45"/>
                    </a:lnTo>
                    <a:lnTo>
                      <a:pt x="406" y="42"/>
                    </a:lnTo>
                    <a:lnTo>
                      <a:pt x="406" y="42"/>
                    </a:lnTo>
                    <a:lnTo>
                      <a:pt x="364" y="39"/>
                    </a:lnTo>
                    <a:lnTo>
                      <a:pt x="321" y="37"/>
                    </a:lnTo>
                    <a:lnTo>
                      <a:pt x="321" y="37"/>
                    </a:lnTo>
                    <a:lnTo>
                      <a:pt x="284" y="37"/>
                    </a:lnTo>
                    <a:lnTo>
                      <a:pt x="284" y="37"/>
                    </a:lnTo>
                    <a:lnTo>
                      <a:pt x="243" y="37"/>
                    </a:lnTo>
                    <a:lnTo>
                      <a:pt x="197" y="39"/>
                    </a:lnTo>
                    <a:lnTo>
                      <a:pt x="150" y="41"/>
                    </a:lnTo>
                    <a:lnTo>
                      <a:pt x="130" y="43"/>
                    </a:lnTo>
                    <a:lnTo>
                      <a:pt x="113" y="46"/>
                    </a:lnTo>
                    <a:lnTo>
                      <a:pt x="107" y="47"/>
                    </a:lnTo>
                    <a:lnTo>
                      <a:pt x="107" y="47"/>
                    </a:lnTo>
                    <a:lnTo>
                      <a:pt x="89" y="50"/>
                    </a:lnTo>
                    <a:lnTo>
                      <a:pt x="80" y="52"/>
                    </a:lnTo>
                    <a:lnTo>
                      <a:pt x="71" y="56"/>
                    </a:lnTo>
                    <a:lnTo>
                      <a:pt x="63" y="60"/>
                    </a:lnTo>
                    <a:lnTo>
                      <a:pt x="57" y="64"/>
                    </a:lnTo>
                    <a:lnTo>
                      <a:pt x="53" y="70"/>
                    </a:lnTo>
                    <a:lnTo>
                      <a:pt x="51" y="73"/>
                    </a:lnTo>
                    <a:lnTo>
                      <a:pt x="50" y="77"/>
                    </a:lnTo>
                    <a:lnTo>
                      <a:pt x="50" y="77"/>
                    </a:lnTo>
                    <a:lnTo>
                      <a:pt x="49" y="91"/>
                    </a:lnTo>
                    <a:lnTo>
                      <a:pt x="49" y="103"/>
                    </a:lnTo>
                    <a:lnTo>
                      <a:pt x="50" y="129"/>
                    </a:lnTo>
                    <a:lnTo>
                      <a:pt x="50" y="129"/>
                    </a:lnTo>
                    <a:lnTo>
                      <a:pt x="51" y="158"/>
                    </a:lnTo>
                    <a:lnTo>
                      <a:pt x="51" y="158"/>
                    </a:lnTo>
                    <a:lnTo>
                      <a:pt x="51" y="182"/>
                    </a:lnTo>
                    <a:lnTo>
                      <a:pt x="52" y="206"/>
                    </a:lnTo>
                    <a:lnTo>
                      <a:pt x="52" y="206"/>
                    </a:lnTo>
                    <a:lnTo>
                      <a:pt x="54" y="239"/>
                    </a:lnTo>
                    <a:lnTo>
                      <a:pt x="54" y="271"/>
                    </a:lnTo>
                    <a:lnTo>
                      <a:pt x="53" y="288"/>
                    </a:lnTo>
                    <a:lnTo>
                      <a:pt x="52" y="303"/>
                    </a:lnTo>
                    <a:lnTo>
                      <a:pt x="50" y="318"/>
                    </a:lnTo>
                    <a:lnTo>
                      <a:pt x="46" y="333"/>
                    </a:lnTo>
                    <a:lnTo>
                      <a:pt x="46" y="333"/>
                    </a:lnTo>
                    <a:lnTo>
                      <a:pt x="43" y="346"/>
                    </a:lnTo>
                    <a:lnTo>
                      <a:pt x="41" y="359"/>
                    </a:lnTo>
                    <a:lnTo>
                      <a:pt x="39" y="374"/>
                    </a:lnTo>
                    <a:lnTo>
                      <a:pt x="38" y="387"/>
                    </a:lnTo>
                    <a:lnTo>
                      <a:pt x="38" y="414"/>
                    </a:lnTo>
                    <a:lnTo>
                      <a:pt x="38" y="442"/>
                    </a:lnTo>
                    <a:lnTo>
                      <a:pt x="38" y="442"/>
                    </a:lnTo>
                    <a:lnTo>
                      <a:pt x="38" y="469"/>
                    </a:lnTo>
                    <a:lnTo>
                      <a:pt x="38" y="469"/>
                    </a:lnTo>
                    <a:lnTo>
                      <a:pt x="39" y="477"/>
                    </a:lnTo>
                    <a:lnTo>
                      <a:pt x="40" y="487"/>
                    </a:lnTo>
                    <a:lnTo>
                      <a:pt x="44" y="504"/>
                    </a:lnTo>
                    <a:lnTo>
                      <a:pt x="44" y="504"/>
                    </a:lnTo>
                    <a:lnTo>
                      <a:pt x="47" y="522"/>
                    </a:lnTo>
                    <a:lnTo>
                      <a:pt x="49" y="530"/>
                    </a:lnTo>
                    <a:lnTo>
                      <a:pt x="50" y="539"/>
                    </a:lnTo>
                    <a:lnTo>
                      <a:pt x="50" y="539"/>
                    </a:lnTo>
                    <a:lnTo>
                      <a:pt x="51" y="570"/>
                    </a:lnTo>
                    <a:lnTo>
                      <a:pt x="51" y="600"/>
                    </a:lnTo>
                    <a:lnTo>
                      <a:pt x="51" y="619"/>
                    </a:lnTo>
                    <a:lnTo>
                      <a:pt x="51" y="627"/>
                    </a:lnTo>
                    <a:lnTo>
                      <a:pt x="51" y="627"/>
                    </a:lnTo>
                    <a:lnTo>
                      <a:pt x="51" y="642"/>
                    </a:lnTo>
                    <a:lnTo>
                      <a:pt x="50" y="659"/>
                    </a:lnTo>
                    <a:lnTo>
                      <a:pt x="47" y="675"/>
                    </a:lnTo>
                    <a:lnTo>
                      <a:pt x="46" y="683"/>
                    </a:lnTo>
                    <a:lnTo>
                      <a:pt x="43" y="691"/>
                    </a:lnTo>
                    <a:lnTo>
                      <a:pt x="43" y="692"/>
                    </a:lnTo>
                    <a:lnTo>
                      <a:pt x="43" y="693"/>
                    </a:lnTo>
                    <a:lnTo>
                      <a:pt x="43" y="693"/>
                    </a:lnTo>
                    <a:lnTo>
                      <a:pt x="45" y="707"/>
                    </a:lnTo>
                    <a:lnTo>
                      <a:pt x="47" y="720"/>
                    </a:lnTo>
                    <a:lnTo>
                      <a:pt x="52" y="730"/>
                    </a:lnTo>
                    <a:lnTo>
                      <a:pt x="57" y="739"/>
                    </a:lnTo>
                    <a:lnTo>
                      <a:pt x="64" y="746"/>
                    </a:lnTo>
                    <a:lnTo>
                      <a:pt x="71" y="750"/>
                    </a:lnTo>
                    <a:lnTo>
                      <a:pt x="81" y="753"/>
                    </a:lnTo>
                    <a:lnTo>
                      <a:pt x="91" y="754"/>
                    </a:lnTo>
                    <a:lnTo>
                      <a:pt x="91" y="754"/>
                    </a:lnTo>
                    <a:lnTo>
                      <a:pt x="111" y="755"/>
                    </a:lnTo>
                    <a:lnTo>
                      <a:pt x="135" y="756"/>
                    </a:lnTo>
                    <a:lnTo>
                      <a:pt x="188" y="760"/>
                    </a:lnTo>
                    <a:lnTo>
                      <a:pt x="188" y="760"/>
                    </a:lnTo>
                    <a:lnTo>
                      <a:pt x="243" y="764"/>
                    </a:lnTo>
                    <a:lnTo>
                      <a:pt x="267" y="765"/>
                    </a:lnTo>
                    <a:lnTo>
                      <a:pt x="287" y="767"/>
                    </a:lnTo>
                    <a:lnTo>
                      <a:pt x="287" y="767"/>
                    </a:lnTo>
                    <a:lnTo>
                      <a:pt x="292" y="767"/>
                    </a:lnTo>
                    <a:lnTo>
                      <a:pt x="295" y="769"/>
                    </a:lnTo>
                    <a:lnTo>
                      <a:pt x="298" y="771"/>
                    </a:lnTo>
                    <a:lnTo>
                      <a:pt x="301" y="773"/>
                    </a:lnTo>
                    <a:lnTo>
                      <a:pt x="302" y="776"/>
                    </a:lnTo>
                    <a:lnTo>
                      <a:pt x="305" y="779"/>
                    </a:lnTo>
                    <a:lnTo>
                      <a:pt x="306" y="785"/>
                    </a:lnTo>
                    <a:lnTo>
                      <a:pt x="306" y="785"/>
                    </a:lnTo>
                    <a:lnTo>
                      <a:pt x="305" y="790"/>
                    </a:lnTo>
                    <a:lnTo>
                      <a:pt x="302" y="793"/>
                    </a:lnTo>
                    <a:lnTo>
                      <a:pt x="301" y="797"/>
                    </a:lnTo>
                    <a:lnTo>
                      <a:pt x="298" y="800"/>
                    </a:lnTo>
                    <a:lnTo>
                      <a:pt x="295" y="802"/>
                    </a:lnTo>
                    <a:lnTo>
                      <a:pt x="292" y="803"/>
                    </a:lnTo>
                    <a:lnTo>
                      <a:pt x="287" y="803"/>
                    </a:lnTo>
                    <a:lnTo>
                      <a:pt x="287" y="803"/>
                    </a:lnTo>
                    <a:lnTo>
                      <a:pt x="251" y="803"/>
                    </a:lnTo>
                    <a:lnTo>
                      <a:pt x="204" y="801"/>
                    </a:lnTo>
                    <a:lnTo>
                      <a:pt x="157" y="799"/>
                    </a:lnTo>
                    <a:lnTo>
                      <a:pt x="122" y="796"/>
                    </a:lnTo>
                    <a:lnTo>
                      <a:pt x="122" y="796"/>
                    </a:lnTo>
                    <a:lnTo>
                      <a:pt x="106" y="793"/>
                    </a:lnTo>
                    <a:lnTo>
                      <a:pt x="106" y="793"/>
                    </a:lnTo>
                    <a:lnTo>
                      <a:pt x="92" y="792"/>
                    </a:lnTo>
                    <a:lnTo>
                      <a:pt x="79" y="790"/>
                    </a:lnTo>
                    <a:lnTo>
                      <a:pt x="66" y="787"/>
                    </a:lnTo>
                    <a:lnTo>
                      <a:pt x="54" y="783"/>
                    </a:lnTo>
                    <a:lnTo>
                      <a:pt x="54" y="783"/>
                    </a:lnTo>
                    <a:lnTo>
                      <a:pt x="37" y="774"/>
                    </a:lnTo>
                    <a:lnTo>
                      <a:pt x="31" y="770"/>
                    </a:lnTo>
                    <a:lnTo>
                      <a:pt x="26" y="765"/>
                    </a:lnTo>
                    <a:lnTo>
                      <a:pt x="22" y="760"/>
                    </a:lnTo>
                    <a:lnTo>
                      <a:pt x="18" y="753"/>
                    </a:lnTo>
                    <a:lnTo>
                      <a:pt x="16" y="745"/>
                    </a:lnTo>
                    <a:lnTo>
                      <a:pt x="14" y="734"/>
                    </a:lnTo>
                    <a:lnTo>
                      <a:pt x="14" y="734"/>
                    </a:lnTo>
                    <a:lnTo>
                      <a:pt x="11" y="716"/>
                    </a:lnTo>
                    <a:lnTo>
                      <a:pt x="9" y="714"/>
                    </a:lnTo>
                    <a:lnTo>
                      <a:pt x="9" y="714"/>
                    </a:lnTo>
                    <a:lnTo>
                      <a:pt x="5" y="711"/>
                    </a:lnTo>
                    <a:lnTo>
                      <a:pt x="2" y="705"/>
                    </a:lnTo>
                    <a:lnTo>
                      <a:pt x="2" y="705"/>
                    </a:lnTo>
                    <a:lnTo>
                      <a:pt x="1" y="701"/>
                    </a:lnTo>
                    <a:lnTo>
                      <a:pt x="1" y="697"/>
                    </a:lnTo>
                    <a:lnTo>
                      <a:pt x="2" y="694"/>
                    </a:lnTo>
                    <a:lnTo>
                      <a:pt x="4" y="690"/>
                    </a:lnTo>
                    <a:lnTo>
                      <a:pt x="4" y="690"/>
                    </a:lnTo>
                    <a:lnTo>
                      <a:pt x="7" y="686"/>
                    </a:lnTo>
                    <a:lnTo>
                      <a:pt x="7" y="684"/>
                    </a:lnTo>
                    <a:lnTo>
                      <a:pt x="7" y="683"/>
                    </a:lnTo>
                    <a:lnTo>
                      <a:pt x="7" y="683"/>
                    </a:lnTo>
                    <a:lnTo>
                      <a:pt x="7" y="669"/>
                    </a:lnTo>
                    <a:lnTo>
                      <a:pt x="7" y="657"/>
                    </a:lnTo>
                    <a:lnTo>
                      <a:pt x="7" y="657"/>
                    </a:lnTo>
                    <a:lnTo>
                      <a:pt x="9" y="650"/>
                    </a:lnTo>
                    <a:lnTo>
                      <a:pt x="12" y="645"/>
                    </a:lnTo>
                    <a:lnTo>
                      <a:pt x="14" y="644"/>
                    </a:lnTo>
                    <a:lnTo>
                      <a:pt x="14" y="641"/>
                    </a:lnTo>
                    <a:lnTo>
                      <a:pt x="14" y="641"/>
                    </a:lnTo>
                    <a:lnTo>
                      <a:pt x="13" y="631"/>
                    </a:lnTo>
                    <a:lnTo>
                      <a:pt x="13" y="631"/>
                    </a:lnTo>
                    <a:lnTo>
                      <a:pt x="13" y="619"/>
                    </a:lnTo>
                    <a:lnTo>
                      <a:pt x="13" y="619"/>
                    </a:lnTo>
                    <a:lnTo>
                      <a:pt x="14" y="597"/>
                    </a:lnTo>
                    <a:lnTo>
                      <a:pt x="14" y="597"/>
                    </a:lnTo>
                    <a:lnTo>
                      <a:pt x="14" y="576"/>
                    </a:lnTo>
                    <a:lnTo>
                      <a:pt x="13" y="555"/>
                    </a:lnTo>
                    <a:lnTo>
                      <a:pt x="12" y="534"/>
                    </a:lnTo>
                    <a:lnTo>
                      <a:pt x="9" y="515"/>
                    </a:lnTo>
                    <a:lnTo>
                      <a:pt x="9" y="515"/>
                    </a:lnTo>
                    <a:lnTo>
                      <a:pt x="5" y="496"/>
                    </a:lnTo>
                    <a:lnTo>
                      <a:pt x="3" y="476"/>
                    </a:lnTo>
                    <a:lnTo>
                      <a:pt x="1" y="458"/>
                    </a:lnTo>
                    <a:lnTo>
                      <a:pt x="0" y="438"/>
                    </a:lnTo>
                    <a:lnTo>
                      <a:pt x="1" y="401"/>
                    </a:lnTo>
                    <a:lnTo>
                      <a:pt x="2" y="365"/>
                    </a:lnTo>
                    <a:lnTo>
                      <a:pt x="2" y="365"/>
                    </a:lnTo>
                    <a:lnTo>
                      <a:pt x="4" y="346"/>
                    </a:lnTo>
                    <a:lnTo>
                      <a:pt x="8" y="326"/>
                    </a:lnTo>
                    <a:lnTo>
                      <a:pt x="8" y="326"/>
                    </a:lnTo>
                    <a:lnTo>
                      <a:pt x="12" y="303"/>
                    </a:lnTo>
                    <a:lnTo>
                      <a:pt x="13" y="292"/>
                    </a:lnTo>
                    <a:lnTo>
                      <a:pt x="13" y="280"/>
                    </a:lnTo>
                    <a:lnTo>
                      <a:pt x="13" y="177"/>
                    </a:lnTo>
                    <a:lnTo>
                      <a:pt x="13" y="177"/>
                    </a:lnTo>
                    <a:lnTo>
                      <a:pt x="13" y="160"/>
                    </a:lnTo>
                    <a:lnTo>
                      <a:pt x="12" y="144"/>
                    </a:lnTo>
                    <a:lnTo>
                      <a:pt x="12" y="144"/>
                    </a:lnTo>
                    <a:lnTo>
                      <a:pt x="10" y="119"/>
                    </a:lnTo>
                    <a:lnTo>
                      <a:pt x="10" y="106"/>
                    </a:lnTo>
                    <a:lnTo>
                      <a:pt x="10" y="94"/>
                    </a:lnTo>
                    <a:lnTo>
                      <a:pt x="11" y="81"/>
                    </a:lnTo>
                    <a:lnTo>
                      <a:pt x="14" y="69"/>
                    </a:lnTo>
                    <a:lnTo>
                      <a:pt x="18" y="58"/>
                    </a:lnTo>
                    <a:lnTo>
                      <a:pt x="24" y="46"/>
                    </a:lnTo>
                    <a:lnTo>
                      <a:pt x="24" y="46"/>
                    </a:lnTo>
                    <a:lnTo>
                      <a:pt x="28" y="42"/>
                    </a:lnTo>
                    <a:lnTo>
                      <a:pt x="31" y="37"/>
                    </a:lnTo>
                    <a:lnTo>
                      <a:pt x="40" y="30"/>
                    </a:lnTo>
                    <a:lnTo>
                      <a:pt x="52" y="23"/>
                    </a:lnTo>
                    <a:lnTo>
                      <a:pt x="63" y="19"/>
                    </a:lnTo>
                    <a:lnTo>
                      <a:pt x="75" y="15"/>
                    </a:lnTo>
                    <a:lnTo>
                      <a:pt x="88" y="13"/>
                    </a:lnTo>
                    <a:lnTo>
                      <a:pt x="112" y="9"/>
                    </a:lnTo>
                    <a:lnTo>
                      <a:pt x="112" y="9"/>
                    </a:lnTo>
                    <a:lnTo>
                      <a:pt x="125" y="7"/>
                    </a:lnTo>
                    <a:lnTo>
                      <a:pt x="125" y="7"/>
                    </a:lnTo>
                    <a:lnTo>
                      <a:pt x="141" y="5"/>
                    </a:lnTo>
                    <a:lnTo>
                      <a:pt x="158" y="3"/>
                    </a:lnTo>
                    <a:lnTo>
                      <a:pt x="198" y="1"/>
                    </a:lnTo>
                    <a:lnTo>
                      <a:pt x="235" y="0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02" y="0"/>
                    </a:lnTo>
                    <a:lnTo>
                      <a:pt x="336" y="1"/>
                    </a:lnTo>
                    <a:lnTo>
                      <a:pt x="336" y="1"/>
                    </a:lnTo>
                    <a:lnTo>
                      <a:pt x="424" y="5"/>
                    </a:lnTo>
                    <a:lnTo>
                      <a:pt x="517" y="9"/>
                    </a:lnTo>
                    <a:lnTo>
                      <a:pt x="614" y="11"/>
                    </a:lnTo>
                    <a:lnTo>
                      <a:pt x="713" y="12"/>
                    </a:lnTo>
                    <a:lnTo>
                      <a:pt x="713" y="12"/>
                    </a:lnTo>
                    <a:lnTo>
                      <a:pt x="807" y="13"/>
                    </a:lnTo>
                    <a:lnTo>
                      <a:pt x="901" y="15"/>
                    </a:lnTo>
                    <a:lnTo>
                      <a:pt x="904" y="15"/>
                    </a:lnTo>
                    <a:lnTo>
                      <a:pt x="904" y="15"/>
                    </a:lnTo>
                    <a:lnTo>
                      <a:pt x="997" y="17"/>
                    </a:lnTo>
                    <a:lnTo>
                      <a:pt x="1090" y="18"/>
                    </a:lnTo>
                    <a:lnTo>
                      <a:pt x="1090" y="18"/>
                    </a:lnTo>
                    <a:lnTo>
                      <a:pt x="1159" y="17"/>
                    </a:lnTo>
                    <a:lnTo>
                      <a:pt x="1160" y="17"/>
                    </a:lnTo>
                    <a:lnTo>
                      <a:pt x="1160" y="17"/>
                    </a:lnTo>
                    <a:lnTo>
                      <a:pt x="1214" y="15"/>
                    </a:lnTo>
                    <a:lnTo>
                      <a:pt x="1265" y="15"/>
                    </a:lnTo>
                    <a:lnTo>
                      <a:pt x="1265" y="15"/>
                    </a:lnTo>
                    <a:lnTo>
                      <a:pt x="1292" y="15"/>
                    </a:lnTo>
                    <a:lnTo>
                      <a:pt x="1292" y="15"/>
                    </a:lnTo>
                    <a:lnTo>
                      <a:pt x="1309" y="16"/>
                    </a:lnTo>
                    <a:lnTo>
                      <a:pt x="1325" y="18"/>
                    </a:lnTo>
                    <a:lnTo>
                      <a:pt x="1343" y="21"/>
                    </a:lnTo>
                    <a:lnTo>
                      <a:pt x="1362" y="26"/>
                    </a:lnTo>
                    <a:lnTo>
                      <a:pt x="1380" y="33"/>
                    </a:lnTo>
                    <a:lnTo>
                      <a:pt x="1390" y="37"/>
                    </a:lnTo>
                    <a:lnTo>
                      <a:pt x="1398" y="42"/>
                    </a:lnTo>
                    <a:lnTo>
                      <a:pt x="1407" y="48"/>
                    </a:lnTo>
                    <a:lnTo>
                      <a:pt x="1416" y="54"/>
                    </a:lnTo>
                    <a:lnTo>
                      <a:pt x="1424" y="62"/>
                    </a:lnTo>
                    <a:lnTo>
                      <a:pt x="1432" y="69"/>
                    </a:lnTo>
                    <a:lnTo>
                      <a:pt x="1432" y="69"/>
                    </a:lnTo>
                    <a:lnTo>
                      <a:pt x="1441" y="81"/>
                    </a:lnTo>
                    <a:lnTo>
                      <a:pt x="1450" y="95"/>
                    </a:lnTo>
                    <a:lnTo>
                      <a:pt x="1456" y="110"/>
                    </a:lnTo>
                    <a:lnTo>
                      <a:pt x="1462" y="126"/>
                    </a:lnTo>
                    <a:lnTo>
                      <a:pt x="1467" y="142"/>
                    </a:lnTo>
                    <a:lnTo>
                      <a:pt x="1472" y="157"/>
                    </a:lnTo>
                    <a:lnTo>
                      <a:pt x="1478" y="187"/>
                    </a:lnTo>
                    <a:lnTo>
                      <a:pt x="1479" y="190"/>
                    </a:lnTo>
                    <a:lnTo>
                      <a:pt x="1479" y="190"/>
                    </a:lnTo>
                    <a:lnTo>
                      <a:pt x="1481" y="204"/>
                    </a:lnTo>
                    <a:lnTo>
                      <a:pt x="1483" y="218"/>
                    </a:lnTo>
                    <a:lnTo>
                      <a:pt x="1485" y="247"/>
                    </a:lnTo>
                    <a:lnTo>
                      <a:pt x="1485" y="276"/>
                    </a:lnTo>
                    <a:lnTo>
                      <a:pt x="1485" y="304"/>
                    </a:lnTo>
                    <a:lnTo>
                      <a:pt x="1485" y="306"/>
                    </a:lnTo>
                    <a:lnTo>
                      <a:pt x="1485" y="306"/>
                    </a:lnTo>
                    <a:lnTo>
                      <a:pt x="1484" y="340"/>
                    </a:lnTo>
                    <a:lnTo>
                      <a:pt x="1484" y="340"/>
                    </a:lnTo>
                    <a:lnTo>
                      <a:pt x="1485" y="433"/>
                    </a:lnTo>
                    <a:lnTo>
                      <a:pt x="1487" y="524"/>
                    </a:lnTo>
                    <a:lnTo>
                      <a:pt x="1487" y="524"/>
                    </a:lnTo>
                    <a:lnTo>
                      <a:pt x="1489" y="598"/>
                    </a:lnTo>
                    <a:lnTo>
                      <a:pt x="1490" y="671"/>
                    </a:lnTo>
                    <a:lnTo>
                      <a:pt x="1490" y="671"/>
                    </a:lnTo>
                    <a:lnTo>
                      <a:pt x="1490" y="672"/>
                    </a:lnTo>
                    <a:lnTo>
                      <a:pt x="1490" y="672"/>
                    </a:lnTo>
                    <a:lnTo>
                      <a:pt x="1490" y="675"/>
                    </a:lnTo>
                    <a:lnTo>
                      <a:pt x="1490" y="676"/>
                    </a:lnTo>
                    <a:lnTo>
                      <a:pt x="1490" y="687"/>
                    </a:lnTo>
                    <a:lnTo>
                      <a:pt x="1490" y="687"/>
                    </a:lnTo>
                    <a:lnTo>
                      <a:pt x="1490" y="712"/>
                    </a:lnTo>
                    <a:lnTo>
                      <a:pt x="1490" y="712"/>
                    </a:lnTo>
                    <a:lnTo>
                      <a:pt x="1489" y="717"/>
                    </a:lnTo>
                    <a:lnTo>
                      <a:pt x="1487" y="722"/>
                    </a:lnTo>
                    <a:lnTo>
                      <a:pt x="1484" y="725"/>
                    </a:lnTo>
                    <a:lnTo>
                      <a:pt x="1480" y="728"/>
                    </a:lnTo>
                    <a:lnTo>
                      <a:pt x="1478" y="729"/>
                    </a:lnTo>
                    <a:lnTo>
                      <a:pt x="1477" y="731"/>
                    </a:lnTo>
                    <a:lnTo>
                      <a:pt x="1477" y="731"/>
                    </a:lnTo>
                    <a:lnTo>
                      <a:pt x="1469" y="748"/>
                    </a:lnTo>
                    <a:lnTo>
                      <a:pt x="1464" y="757"/>
                    </a:lnTo>
                    <a:lnTo>
                      <a:pt x="1458" y="765"/>
                    </a:lnTo>
                    <a:lnTo>
                      <a:pt x="1452" y="774"/>
                    </a:lnTo>
                    <a:lnTo>
                      <a:pt x="1445" y="782"/>
                    </a:lnTo>
                    <a:lnTo>
                      <a:pt x="1435" y="789"/>
                    </a:lnTo>
                    <a:lnTo>
                      <a:pt x="1426" y="795"/>
                    </a:lnTo>
                    <a:lnTo>
                      <a:pt x="1426" y="795"/>
                    </a:lnTo>
                    <a:lnTo>
                      <a:pt x="1421" y="798"/>
                    </a:lnTo>
                    <a:lnTo>
                      <a:pt x="1415" y="800"/>
                    </a:lnTo>
                    <a:lnTo>
                      <a:pt x="1402" y="802"/>
                    </a:lnTo>
                    <a:lnTo>
                      <a:pt x="1390" y="803"/>
                    </a:lnTo>
                    <a:lnTo>
                      <a:pt x="1377" y="804"/>
                    </a:lnTo>
                    <a:lnTo>
                      <a:pt x="1377" y="804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1" name="Freeform 1115"/>
              <p:cNvSpPr>
                <a:spLocks noEditPoints="1"/>
              </p:cNvSpPr>
              <p:nvPr/>
            </p:nvSpPr>
            <p:spPr bwMode="auto">
              <a:xfrm>
                <a:off x="6162675" y="1647825"/>
                <a:ext cx="695325" cy="187325"/>
              </a:xfrm>
              <a:custGeom>
                <a:avLst/>
                <a:gdLst/>
                <a:ahLst/>
                <a:cxnLst>
                  <a:cxn ang="0">
                    <a:pos x="852" y="351"/>
                  </a:cxn>
                  <a:cxn ang="0">
                    <a:pos x="747" y="346"/>
                  </a:cxn>
                  <a:cxn ang="0">
                    <a:pos x="552" y="348"/>
                  </a:cxn>
                  <a:cxn ang="0">
                    <a:pos x="401" y="347"/>
                  </a:cxn>
                  <a:cxn ang="0">
                    <a:pos x="275" y="337"/>
                  </a:cxn>
                  <a:cxn ang="0">
                    <a:pos x="217" y="333"/>
                  </a:cxn>
                  <a:cxn ang="0">
                    <a:pos x="206" y="320"/>
                  </a:cxn>
                  <a:cxn ang="0">
                    <a:pos x="206" y="293"/>
                  </a:cxn>
                  <a:cxn ang="0">
                    <a:pos x="202" y="246"/>
                  </a:cxn>
                  <a:cxn ang="0">
                    <a:pos x="200" y="60"/>
                  </a:cxn>
                  <a:cxn ang="0">
                    <a:pos x="187" y="53"/>
                  </a:cxn>
                  <a:cxn ang="0">
                    <a:pos x="102" y="47"/>
                  </a:cxn>
                  <a:cxn ang="0">
                    <a:pos x="65" y="37"/>
                  </a:cxn>
                  <a:cxn ang="0">
                    <a:pos x="6" y="33"/>
                  </a:cxn>
                  <a:cxn ang="0">
                    <a:pos x="0" y="18"/>
                  </a:cxn>
                  <a:cxn ang="0">
                    <a:pos x="9" y="2"/>
                  </a:cxn>
                  <a:cxn ang="0">
                    <a:pos x="37" y="0"/>
                  </a:cxn>
                  <a:cxn ang="0">
                    <a:pos x="85" y="2"/>
                  </a:cxn>
                  <a:cxn ang="0">
                    <a:pos x="122" y="12"/>
                  </a:cxn>
                  <a:cxn ang="0">
                    <a:pos x="156" y="12"/>
                  </a:cxn>
                  <a:cxn ang="0">
                    <a:pos x="179" y="15"/>
                  </a:cxn>
                  <a:cxn ang="0">
                    <a:pos x="238" y="16"/>
                  </a:cxn>
                  <a:cxn ang="0">
                    <a:pos x="287" y="18"/>
                  </a:cxn>
                  <a:cxn ang="0">
                    <a:pos x="352" y="25"/>
                  </a:cxn>
                  <a:cxn ang="0">
                    <a:pos x="427" y="24"/>
                  </a:cxn>
                  <a:cxn ang="0">
                    <a:pos x="510" y="27"/>
                  </a:cxn>
                  <a:cxn ang="0">
                    <a:pos x="626" y="32"/>
                  </a:cxn>
                  <a:cxn ang="0">
                    <a:pos x="749" y="39"/>
                  </a:cxn>
                  <a:cxn ang="0">
                    <a:pos x="941" y="38"/>
                  </a:cxn>
                  <a:cxn ang="0">
                    <a:pos x="1138" y="40"/>
                  </a:cxn>
                  <a:cxn ang="0">
                    <a:pos x="1295" y="43"/>
                  </a:cxn>
                  <a:cxn ang="0">
                    <a:pos x="1311" y="52"/>
                  </a:cxn>
                  <a:cxn ang="0">
                    <a:pos x="1311" y="70"/>
                  </a:cxn>
                  <a:cxn ang="0">
                    <a:pos x="1295" y="79"/>
                  </a:cxn>
                  <a:cxn ang="0">
                    <a:pos x="1139" y="77"/>
                  </a:cxn>
                  <a:cxn ang="0">
                    <a:pos x="1107" y="92"/>
                  </a:cxn>
                  <a:cxn ang="0">
                    <a:pos x="1103" y="190"/>
                  </a:cxn>
                  <a:cxn ang="0">
                    <a:pos x="1110" y="299"/>
                  </a:cxn>
                  <a:cxn ang="0">
                    <a:pos x="1109" y="323"/>
                  </a:cxn>
                  <a:cxn ang="0">
                    <a:pos x="1092" y="338"/>
                  </a:cxn>
                  <a:cxn ang="0">
                    <a:pos x="1081" y="347"/>
                  </a:cxn>
                  <a:cxn ang="0">
                    <a:pos x="994" y="351"/>
                  </a:cxn>
                  <a:cxn ang="0">
                    <a:pos x="253" y="53"/>
                  </a:cxn>
                  <a:cxn ang="0">
                    <a:pos x="236" y="107"/>
                  </a:cxn>
                  <a:cxn ang="0">
                    <a:pos x="239" y="258"/>
                  </a:cxn>
                  <a:cxn ang="0">
                    <a:pos x="248" y="270"/>
                  </a:cxn>
                  <a:cxn ang="0">
                    <a:pos x="245" y="299"/>
                  </a:cxn>
                  <a:cxn ang="0">
                    <a:pos x="321" y="304"/>
                  </a:cxn>
                  <a:cxn ang="0">
                    <a:pos x="642" y="310"/>
                  </a:cxn>
                  <a:cxn ang="0">
                    <a:pos x="898" y="317"/>
                  </a:cxn>
                  <a:cxn ang="0">
                    <a:pos x="1053" y="310"/>
                  </a:cxn>
                  <a:cxn ang="0">
                    <a:pos x="1065" y="304"/>
                  </a:cxn>
                  <a:cxn ang="0">
                    <a:pos x="1071" y="276"/>
                  </a:cxn>
                  <a:cxn ang="0">
                    <a:pos x="1069" y="118"/>
                  </a:cxn>
                  <a:cxn ang="0">
                    <a:pos x="1063" y="103"/>
                  </a:cxn>
                  <a:cxn ang="0">
                    <a:pos x="983" y="74"/>
                  </a:cxn>
                  <a:cxn ang="0">
                    <a:pos x="794" y="76"/>
                  </a:cxn>
                  <a:cxn ang="0">
                    <a:pos x="670" y="72"/>
                  </a:cxn>
                  <a:cxn ang="0">
                    <a:pos x="581" y="67"/>
                  </a:cxn>
                  <a:cxn ang="0">
                    <a:pos x="440" y="62"/>
                  </a:cxn>
                  <a:cxn ang="0">
                    <a:pos x="382" y="63"/>
                  </a:cxn>
                  <a:cxn ang="0">
                    <a:pos x="274" y="54"/>
                  </a:cxn>
                </a:cxnLst>
                <a:rect l="0" t="0" r="r" b="b"/>
                <a:pathLst>
                  <a:path w="1313" h="354">
                    <a:moveTo>
                      <a:pt x="910" y="354"/>
                    </a:moveTo>
                    <a:lnTo>
                      <a:pt x="910" y="354"/>
                    </a:lnTo>
                    <a:lnTo>
                      <a:pt x="880" y="354"/>
                    </a:lnTo>
                    <a:lnTo>
                      <a:pt x="852" y="351"/>
                    </a:lnTo>
                    <a:lnTo>
                      <a:pt x="852" y="351"/>
                    </a:lnTo>
                    <a:lnTo>
                      <a:pt x="829" y="349"/>
                    </a:lnTo>
                    <a:lnTo>
                      <a:pt x="804" y="347"/>
                    </a:lnTo>
                    <a:lnTo>
                      <a:pt x="777" y="346"/>
                    </a:lnTo>
                    <a:lnTo>
                      <a:pt x="747" y="346"/>
                    </a:lnTo>
                    <a:lnTo>
                      <a:pt x="747" y="346"/>
                    </a:lnTo>
                    <a:lnTo>
                      <a:pt x="687" y="347"/>
                    </a:lnTo>
                    <a:lnTo>
                      <a:pt x="687" y="347"/>
                    </a:lnTo>
                    <a:lnTo>
                      <a:pt x="627" y="347"/>
                    </a:lnTo>
                    <a:lnTo>
                      <a:pt x="627" y="347"/>
                    </a:lnTo>
                    <a:lnTo>
                      <a:pt x="552" y="348"/>
                    </a:lnTo>
                    <a:lnTo>
                      <a:pt x="552" y="348"/>
                    </a:lnTo>
                    <a:lnTo>
                      <a:pt x="476" y="349"/>
                    </a:lnTo>
                    <a:lnTo>
                      <a:pt x="476" y="349"/>
                    </a:lnTo>
                    <a:lnTo>
                      <a:pt x="436" y="348"/>
                    </a:lnTo>
                    <a:lnTo>
                      <a:pt x="401" y="347"/>
                    </a:lnTo>
                    <a:lnTo>
                      <a:pt x="401" y="347"/>
                    </a:lnTo>
                    <a:lnTo>
                      <a:pt x="363" y="345"/>
                    </a:lnTo>
                    <a:lnTo>
                      <a:pt x="326" y="342"/>
                    </a:lnTo>
                    <a:lnTo>
                      <a:pt x="326" y="342"/>
                    </a:lnTo>
                    <a:lnTo>
                      <a:pt x="275" y="337"/>
                    </a:lnTo>
                    <a:lnTo>
                      <a:pt x="249" y="335"/>
                    </a:lnTo>
                    <a:lnTo>
                      <a:pt x="225" y="335"/>
                    </a:lnTo>
                    <a:lnTo>
                      <a:pt x="225" y="335"/>
                    </a:lnTo>
                    <a:lnTo>
                      <a:pt x="220" y="334"/>
                    </a:lnTo>
                    <a:lnTo>
                      <a:pt x="217" y="333"/>
                    </a:lnTo>
                    <a:lnTo>
                      <a:pt x="214" y="332"/>
                    </a:lnTo>
                    <a:lnTo>
                      <a:pt x="211" y="329"/>
                    </a:lnTo>
                    <a:lnTo>
                      <a:pt x="209" y="327"/>
                    </a:lnTo>
                    <a:lnTo>
                      <a:pt x="207" y="324"/>
                    </a:lnTo>
                    <a:lnTo>
                      <a:pt x="206" y="320"/>
                    </a:lnTo>
                    <a:lnTo>
                      <a:pt x="206" y="317"/>
                    </a:lnTo>
                    <a:lnTo>
                      <a:pt x="206" y="317"/>
                    </a:lnTo>
                    <a:lnTo>
                      <a:pt x="206" y="310"/>
                    </a:lnTo>
                    <a:lnTo>
                      <a:pt x="206" y="310"/>
                    </a:lnTo>
                    <a:lnTo>
                      <a:pt x="206" y="293"/>
                    </a:lnTo>
                    <a:lnTo>
                      <a:pt x="206" y="293"/>
                    </a:lnTo>
                    <a:lnTo>
                      <a:pt x="206" y="292"/>
                    </a:lnTo>
                    <a:lnTo>
                      <a:pt x="206" y="292"/>
                    </a:lnTo>
                    <a:lnTo>
                      <a:pt x="203" y="269"/>
                    </a:lnTo>
                    <a:lnTo>
                      <a:pt x="202" y="246"/>
                    </a:lnTo>
                    <a:lnTo>
                      <a:pt x="200" y="200"/>
                    </a:lnTo>
                    <a:lnTo>
                      <a:pt x="199" y="154"/>
                    </a:lnTo>
                    <a:lnTo>
                      <a:pt x="200" y="107"/>
                    </a:lnTo>
                    <a:lnTo>
                      <a:pt x="200" y="107"/>
                    </a:lnTo>
                    <a:lnTo>
                      <a:pt x="200" y="60"/>
                    </a:lnTo>
                    <a:lnTo>
                      <a:pt x="200" y="54"/>
                    </a:lnTo>
                    <a:lnTo>
                      <a:pt x="194" y="54"/>
                    </a:lnTo>
                    <a:lnTo>
                      <a:pt x="194" y="54"/>
                    </a:lnTo>
                    <a:lnTo>
                      <a:pt x="187" y="53"/>
                    </a:lnTo>
                    <a:lnTo>
                      <a:pt x="187" y="53"/>
                    </a:lnTo>
                    <a:lnTo>
                      <a:pt x="152" y="50"/>
                    </a:lnTo>
                    <a:lnTo>
                      <a:pt x="115" y="49"/>
                    </a:lnTo>
                    <a:lnTo>
                      <a:pt x="115" y="49"/>
                    </a:lnTo>
                    <a:lnTo>
                      <a:pt x="108" y="48"/>
                    </a:lnTo>
                    <a:lnTo>
                      <a:pt x="102" y="47"/>
                    </a:lnTo>
                    <a:lnTo>
                      <a:pt x="90" y="43"/>
                    </a:lnTo>
                    <a:lnTo>
                      <a:pt x="90" y="43"/>
                    </a:lnTo>
                    <a:lnTo>
                      <a:pt x="77" y="39"/>
                    </a:lnTo>
                    <a:lnTo>
                      <a:pt x="71" y="38"/>
                    </a:lnTo>
                    <a:lnTo>
                      <a:pt x="65" y="37"/>
                    </a:lnTo>
                    <a:lnTo>
                      <a:pt x="17" y="37"/>
                    </a:lnTo>
                    <a:lnTo>
                      <a:pt x="17" y="37"/>
                    </a:lnTo>
                    <a:lnTo>
                      <a:pt x="13" y="37"/>
                    </a:lnTo>
                    <a:lnTo>
                      <a:pt x="9" y="35"/>
                    </a:lnTo>
                    <a:lnTo>
                      <a:pt x="6" y="33"/>
                    </a:lnTo>
                    <a:lnTo>
                      <a:pt x="4" y="31"/>
                    </a:lnTo>
                    <a:lnTo>
                      <a:pt x="2" y="27"/>
                    </a:lnTo>
                    <a:lnTo>
                      <a:pt x="1" y="2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" y="13"/>
                    </a:lnTo>
                    <a:lnTo>
                      <a:pt x="2" y="10"/>
                    </a:lnTo>
                    <a:lnTo>
                      <a:pt x="4" y="7"/>
                    </a:lnTo>
                    <a:lnTo>
                      <a:pt x="6" y="4"/>
                    </a:lnTo>
                    <a:lnTo>
                      <a:pt x="9" y="2"/>
                    </a:lnTo>
                    <a:lnTo>
                      <a:pt x="13" y="1"/>
                    </a:lnTo>
                    <a:lnTo>
                      <a:pt x="17" y="1"/>
                    </a:lnTo>
                    <a:lnTo>
                      <a:pt x="17" y="1"/>
                    </a:lnTo>
                    <a:lnTo>
                      <a:pt x="35" y="0"/>
                    </a:lnTo>
                    <a:lnTo>
                      <a:pt x="37" y="0"/>
                    </a:lnTo>
                    <a:lnTo>
                      <a:pt x="37" y="0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69" y="0"/>
                    </a:lnTo>
                    <a:lnTo>
                      <a:pt x="85" y="2"/>
                    </a:lnTo>
                    <a:lnTo>
                      <a:pt x="99" y="5"/>
                    </a:lnTo>
                    <a:lnTo>
                      <a:pt x="107" y="7"/>
                    </a:lnTo>
                    <a:lnTo>
                      <a:pt x="115" y="10"/>
                    </a:lnTo>
                    <a:lnTo>
                      <a:pt x="115" y="10"/>
                    </a:lnTo>
                    <a:lnTo>
                      <a:pt x="122" y="12"/>
                    </a:lnTo>
                    <a:lnTo>
                      <a:pt x="131" y="13"/>
                    </a:lnTo>
                    <a:lnTo>
                      <a:pt x="131" y="13"/>
                    </a:lnTo>
                    <a:lnTo>
                      <a:pt x="144" y="12"/>
                    </a:lnTo>
                    <a:lnTo>
                      <a:pt x="144" y="12"/>
                    </a:lnTo>
                    <a:lnTo>
                      <a:pt x="156" y="12"/>
                    </a:lnTo>
                    <a:lnTo>
                      <a:pt x="156" y="12"/>
                    </a:lnTo>
                    <a:lnTo>
                      <a:pt x="164" y="12"/>
                    </a:lnTo>
                    <a:lnTo>
                      <a:pt x="164" y="12"/>
                    </a:lnTo>
                    <a:lnTo>
                      <a:pt x="179" y="15"/>
                    </a:lnTo>
                    <a:lnTo>
                      <a:pt x="179" y="15"/>
                    </a:lnTo>
                    <a:lnTo>
                      <a:pt x="200" y="18"/>
                    </a:lnTo>
                    <a:lnTo>
                      <a:pt x="200" y="18"/>
                    </a:lnTo>
                    <a:lnTo>
                      <a:pt x="221" y="17"/>
                    </a:lnTo>
                    <a:lnTo>
                      <a:pt x="221" y="17"/>
                    </a:lnTo>
                    <a:lnTo>
                      <a:pt x="238" y="16"/>
                    </a:lnTo>
                    <a:lnTo>
                      <a:pt x="256" y="16"/>
                    </a:lnTo>
                    <a:lnTo>
                      <a:pt x="256" y="16"/>
                    </a:lnTo>
                    <a:lnTo>
                      <a:pt x="267" y="16"/>
                    </a:lnTo>
                    <a:lnTo>
                      <a:pt x="267" y="16"/>
                    </a:lnTo>
                    <a:lnTo>
                      <a:pt x="287" y="18"/>
                    </a:lnTo>
                    <a:lnTo>
                      <a:pt x="306" y="21"/>
                    </a:lnTo>
                    <a:lnTo>
                      <a:pt x="306" y="21"/>
                    </a:lnTo>
                    <a:lnTo>
                      <a:pt x="329" y="24"/>
                    </a:lnTo>
                    <a:lnTo>
                      <a:pt x="341" y="25"/>
                    </a:lnTo>
                    <a:lnTo>
                      <a:pt x="352" y="25"/>
                    </a:lnTo>
                    <a:lnTo>
                      <a:pt x="362" y="25"/>
                    </a:lnTo>
                    <a:lnTo>
                      <a:pt x="362" y="25"/>
                    </a:lnTo>
                    <a:lnTo>
                      <a:pt x="411" y="25"/>
                    </a:lnTo>
                    <a:lnTo>
                      <a:pt x="427" y="24"/>
                    </a:lnTo>
                    <a:lnTo>
                      <a:pt x="427" y="24"/>
                    </a:lnTo>
                    <a:lnTo>
                      <a:pt x="438" y="24"/>
                    </a:lnTo>
                    <a:lnTo>
                      <a:pt x="438" y="24"/>
                    </a:lnTo>
                    <a:lnTo>
                      <a:pt x="474" y="25"/>
                    </a:lnTo>
                    <a:lnTo>
                      <a:pt x="510" y="27"/>
                    </a:lnTo>
                    <a:lnTo>
                      <a:pt x="510" y="27"/>
                    </a:lnTo>
                    <a:lnTo>
                      <a:pt x="546" y="30"/>
                    </a:lnTo>
                    <a:lnTo>
                      <a:pt x="581" y="31"/>
                    </a:lnTo>
                    <a:lnTo>
                      <a:pt x="581" y="31"/>
                    </a:lnTo>
                    <a:lnTo>
                      <a:pt x="604" y="31"/>
                    </a:lnTo>
                    <a:lnTo>
                      <a:pt x="626" y="32"/>
                    </a:lnTo>
                    <a:lnTo>
                      <a:pt x="668" y="35"/>
                    </a:lnTo>
                    <a:lnTo>
                      <a:pt x="668" y="35"/>
                    </a:lnTo>
                    <a:lnTo>
                      <a:pt x="709" y="38"/>
                    </a:lnTo>
                    <a:lnTo>
                      <a:pt x="749" y="39"/>
                    </a:lnTo>
                    <a:lnTo>
                      <a:pt x="749" y="39"/>
                    </a:lnTo>
                    <a:lnTo>
                      <a:pt x="785" y="39"/>
                    </a:lnTo>
                    <a:lnTo>
                      <a:pt x="785" y="39"/>
                    </a:lnTo>
                    <a:lnTo>
                      <a:pt x="854" y="39"/>
                    </a:lnTo>
                    <a:lnTo>
                      <a:pt x="921" y="38"/>
                    </a:lnTo>
                    <a:lnTo>
                      <a:pt x="941" y="38"/>
                    </a:lnTo>
                    <a:lnTo>
                      <a:pt x="941" y="38"/>
                    </a:lnTo>
                    <a:lnTo>
                      <a:pt x="981" y="37"/>
                    </a:lnTo>
                    <a:lnTo>
                      <a:pt x="981" y="37"/>
                    </a:lnTo>
                    <a:lnTo>
                      <a:pt x="1060" y="38"/>
                    </a:lnTo>
                    <a:lnTo>
                      <a:pt x="1138" y="40"/>
                    </a:lnTo>
                    <a:lnTo>
                      <a:pt x="1139" y="40"/>
                    </a:lnTo>
                    <a:lnTo>
                      <a:pt x="1139" y="40"/>
                    </a:lnTo>
                    <a:lnTo>
                      <a:pt x="1216" y="42"/>
                    </a:lnTo>
                    <a:lnTo>
                      <a:pt x="1295" y="43"/>
                    </a:lnTo>
                    <a:lnTo>
                      <a:pt x="1295" y="43"/>
                    </a:lnTo>
                    <a:lnTo>
                      <a:pt x="1299" y="43"/>
                    </a:lnTo>
                    <a:lnTo>
                      <a:pt x="1303" y="44"/>
                    </a:lnTo>
                    <a:lnTo>
                      <a:pt x="1307" y="46"/>
                    </a:lnTo>
                    <a:lnTo>
                      <a:pt x="1309" y="49"/>
                    </a:lnTo>
                    <a:lnTo>
                      <a:pt x="1311" y="52"/>
                    </a:lnTo>
                    <a:lnTo>
                      <a:pt x="1312" y="55"/>
                    </a:lnTo>
                    <a:lnTo>
                      <a:pt x="1313" y="61"/>
                    </a:lnTo>
                    <a:lnTo>
                      <a:pt x="1313" y="61"/>
                    </a:lnTo>
                    <a:lnTo>
                      <a:pt x="1312" y="67"/>
                    </a:lnTo>
                    <a:lnTo>
                      <a:pt x="1311" y="70"/>
                    </a:lnTo>
                    <a:lnTo>
                      <a:pt x="1309" y="73"/>
                    </a:lnTo>
                    <a:lnTo>
                      <a:pt x="1307" y="75"/>
                    </a:lnTo>
                    <a:lnTo>
                      <a:pt x="1303" y="77"/>
                    </a:lnTo>
                    <a:lnTo>
                      <a:pt x="1299" y="79"/>
                    </a:lnTo>
                    <a:lnTo>
                      <a:pt x="1295" y="79"/>
                    </a:lnTo>
                    <a:lnTo>
                      <a:pt x="1288" y="79"/>
                    </a:lnTo>
                    <a:lnTo>
                      <a:pt x="1288" y="79"/>
                    </a:lnTo>
                    <a:lnTo>
                      <a:pt x="1288" y="79"/>
                    </a:lnTo>
                    <a:lnTo>
                      <a:pt x="1212" y="78"/>
                    </a:lnTo>
                    <a:lnTo>
                      <a:pt x="1139" y="77"/>
                    </a:lnTo>
                    <a:lnTo>
                      <a:pt x="1101" y="76"/>
                    </a:lnTo>
                    <a:lnTo>
                      <a:pt x="1104" y="85"/>
                    </a:lnTo>
                    <a:lnTo>
                      <a:pt x="1104" y="85"/>
                    </a:lnTo>
                    <a:lnTo>
                      <a:pt x="1107" y="88"/>
                    </a:lnTo>
                    <a:lnTo>
                      <a:pt x="1107" y="92"/>
                    </a:lnTo>
                    <a:lnTo>
                      <a:pt x="1107" y="92"/>
                    </a:lnTo>
                    <a:lnTo>
                      <a:pt x="1106" y="122"/>
                    </a:lnTo>
                    <a:lnTo>
                      <a:pt x="1104" y="153"/>
                    </a:lnTo>
                    <a:lnTo>
                      <a:pt x="1104" y="153"/>
                    </a:lnTo>
                    <a:lnTo>
                      <a:pt x="1103" y="190"/>
                    </a:lnTo>
                    <a:lnTo>
                      <a:pt x="1103" y="227"/>
                    </a:lnTo>
                    <a:lnTo>
                      <a:pt x="1103" y="245"/>
                    </a:lnTo>
                    <a:lnTo>
                      <a:pt x="1104" y="264"/>
                    </a:lnTo>
                    <a:lnTo>
                      <a:pt x="1107" y="281"/>
                    </a:lnTo>
                    <a:lnTo>
                      <a:pt x="1110" y="299"/>
                    </a:lnTo>
                    <a:lnTo>
                      <a:pt x="1110" y="299"/>
                    </a:lnTo>
                    <a:lnTo>
                      <a:pt x="1111" y="305"/>
                    </a:lnTo>
                    <a:lnTo>
                      <a:pt x="1111" y="311"/>
                    </a:lnTo>
                    <a:lnTo>
                      <a:pt x="1110" y="318"/>
                    </a:lnTo>
                    <a:lnTo>
                      <a:pt x="1109" y="323"/>
                    </a:lnTo>
                    <a:lnTo>
                      <a:pt x="1106" y="327"/>
                    </a:lnTo>
                    <a:lnTo>
                      <a:pt x="1102" y="331"/>
                    </a:lnTo>
                    <a:lnTo>
                      <a:pt x="1098" y="334"/>
                    </a:lnTo>
                    <a:lnTo>
                      <a:pt x="1093" y="337"/>
                    </a:lnTo>
                    <a:lnTo>
                      <a:pt x="1092" y="338"/>
                    </a:lnTo>
                    <a:lnTo>
                      <a:pt x="1091" y="339"/>
                    </a:lnTo>
                    <a:lnTo>
                      <a:pt x="1091" y="339"/>
                    </a:lnTo>
                    <a:lnTo>
                      <a:pt x="1088" y="343"/>
                    </a:lnTo>
                    <a:lnTo>
                      <a:pt x="1085" y="346"/>
                    </a:lnTo>
                    <a:lnTo>
                      <a:pt x="1081" y="347"/>
                    </a:lnTo>
                    <a:lnTo>
                      <a:pt x="1075" y="347"/>
                    </a:lnTo>
                    <a:lnTo>
                      <a:pt x="1075" y="347"/>
                    </a:lnTo>
                    <a:lnTo>
                      <a:pt x="1035" y="348"/>
                    </a:lnTo>
                    <a:lnTo>
                      <a:pt x="994" y="351"/>
                    </a:lnTo>
                    <a:lnTo>
                      <a:pt x="994" y="351"/>
                    </a:lnTo>
                    <a:lnTo>
                      <a:pt x="952" y="353"/>
                    </a:lnTo>
                    <a:lnTo>
                      <a:pt x="910" y="354"/>
                    </a:lnTo>
                    <a:lnTo>
                      <a:pt x="910" y="354"/>
                    </a:lnTo>
                    <a:close/>
                    <a:moveTo>
                      <a:pt x="253" y="53"/>
                    </a:moveTo>
                    <a:lnTo>
                      <a:pt x="253" y="53"/>
                    </a:lnTo>
                    <a:lnTo>
                      <a:pt x="242" y="53"/>
                    </a:lnTo>
                    <a:lnTo>
                      <a:pt x="237" y="53"/>
                    </a:lnTo>
                    <a:lnTo>
                      <a:pt x="237" y="59"/>
                    </a:lnTo>
                    <a:lnTo>
                      <a:pt x="237" y="59"/>
                    </a:lnTo>
                    <a:lnTo>
                      <a:pt x="236" y="107"/>
                    </a:lnTo>
                    <a:lnTo>
                      <a:pt x="236" y="107"/>
                    </a:lnTo>
                    <a:lnTo>
                      <a:pt x="236" y="181"/>
                    </a:lnTo>
                    <a:lnTo>
                      <a:pt x="237" y="218"/>
                    </a:lnTo>
                    <a:lnTo>
                      <a:pt x="239" y="256"/>
                    </a:lnTo>
                    <a:lnTo>
                      <a:pt x="239" y="258"/>
                    </a:lnTo>
                    <a:lnTo>
                      <a:pt x="241" y="260"/>
                    </a:lnTo>
                    <a:lnTo>
                      <a:pt x="241" y="260"/>
                    </a:lnTo>
                    <a:lnTo>
                      <a:pt x="244" y="262"/>
                    </a:lnTo>
                    <a:lnTo>
                      <a:pt x="247" y="266"/>
                    </a:lnTo>
                    <a:lnTo>
                      <a:pt x="248" y="270"/>
                    </a:lnTo>
                    <a:lnTo>
                      <a:pt x="248" y="274"/>
                    </a:lnTo>
                    <a:lnTo>
                      <a:pt x="248" y="274"/>
                    </a:lnTo>
                    <a:lnTo>
                      <a:pt x="248" y="284"/>
                    </a:lnTo>
                    <a:lnTo>
                      <a:pt x="246" y="292"/>
                    </a:lnTo>
                    <a:lnTo>
                      <a:pt x="245" y="299"/>
                    </a:lnTo>
                    <a:lnTo>
                      <a:pt x="251" y="299"/>
                    </a:lnTo>
                    <a:lnTo>
                      <a:pt x="251" y="299"/>
                    </a:lnTo>
                    <a:lnTo>
                      <a:pt x="287" y="301"/>
                    </a:lnTo>
                    <a:lnTo>
                      <a:pt x="321" y="304"/>
                    </a:lnTo>
                    <a:lnTo>
                      <a:pt x="321" y="304"/>
                    </a:lnTo>
                    <a:lnTo>
                      <a:pt x="369" y="308"/>
                    </a:lnTo>
                    <a:lnTo>
                      <a:pt x="392" y="309"/>
                    </a:lnTo>
                    <a:lnTo>
                      <a:pt x="417" y="310"/>
                    </a:lnTo>
                    <a:lnTo>
                      <a:pt x="642" y="310"/>
                    </a:lnTo>
                    <a:lnTo>
                      <a:pt x="642" y="310"/>
                    </a:lnTo>
                    <a:lnTo>
                      <a:pt x="694" y="310"/>
                    </a:lnTo>
                    <a:lnTo>
                      <a:pt x="748" y="311"/>
                    </a:lnTo>
                    <a:lnTo>
                      <a:pt x="867" y="316"/>
                    </a:lnTo>
                    <a:lnTo>
                      <a:pt x="867" y="316"/>
                    </a:lnTo>
                    <a:lnTo>
                      <a:pt x="898" y="317"/>
                    </a:lnTo>
                    <a:lnTo>
                      <a:pt x="898" y="317"/>
                    </a:lnTo>
                    <a:lnTo>
                      <a:pt x="943" y="316"/>
                    </a:lnTo>
                    <a:lnTo>
                      <a:pt x="986" y="314"/>
                    </a:lnTo>
                    <a:lnTo>
                      <a:pt x="986" y="314"/>
                    </a:lnTo>
                    <a:lnTo>
                      <a:pt x="1053" y="310"/>
                    </a:lnTo>
                    <a:lnTo>
                      <a:pt x="1055" y="310"/>
                    </a:lnTo>
                    <a:lnTo>
                      <a:pt x="1057" y="308"/>
                    </a:lnTo>
                    <a:lnTo>
                      <a:pt x="1057" y="308"/>
                    </a:lnTo>
                    <a:lnTo>
                      <a:pt x="1061" y="306"/>
                    </a:lnTo>
                    <a:lnTo>
                      <a:pt x="1065" y="304"/>
                    </a:lnTo>
                    <a:lnTo>
                      <a:pt x="1068" y="304"/>
                    </a:lnTo>
                    <a:lnTo>
                      <a:pt x="1069" y="300"/>
                    </a:lnTo>
                    <a:lnTo>
                      <a:pt x="1069" y="300"/>
                    </a:lnTo>
                    <a:lnTo>
                      <a:pt x="1070" y="292"/>
                    </a:lnTo>
                    <a:lnTo>
                      <a:pt x="1071" y="276"/>
                    </a:lnTo>
                    <a:lnTo>
                      <a:pt x="1071" y="253"/>
                    </a:lnTo>
                    <a:lnTo>
                      <a:pt x="1070" y="220"/>
                    </a:lnTo>
                    <a:lnTo>
                      <a:pt x="1070" y="220"/>
                    </a:lnTo>
                    <a:lnTo>
                      <a:pt x="1069" y="212"/>
                    </a:lnTo>
                    <a:lnTo>
                      <a:pt x="1069" y="118"/>
                    </a:lnTo>
                    <a:lnTo>
                      <a:pt x="1068" y="116"/>
                    </a:lnTo>
                    <a:lnTo>
                      <a:pt x="1068" y="116"/>
                    </a:lnTo>
                    <a:lnTo>
                      <a:pt x="1066" y="114"/>
                    </a:lnTo>
                    <a:lnTo>
                      <a:pt x="1065" y="110"/>
                    </a:lnTo>
                    <a:lnTo>
                      <a:pt x="1063" y="103"/>
                    </a:lnTo>
                    <a:lnTo>
                      <a:pt x="1063" y="75"/>
                    </a:lnTo>
                    <a:lnTo>
                      <a:pt x="1058" y="75"/>
                    </a:lnTo>
                    <a:lnTo>
                      <a:pt x="1058" y="75"/>
                    </a:lnTo>
                    <a:lnTo>
                      <a:pt x="983" y="74"/>
                    </a:lnTo>
                    <a:lnTo>
                      <a:pt x="983" y="74"/>
                    </a:lnTo>
                    <a:lnTo>
                      <a:pt x="941" y="74"/>
                    </a:lnTo>
                    <a:lnTo>
                      <a:pt x="910" y="75"/>
                    </a:lnTo>
                    <a:lnTo>
                      <a:pt x="910" y="75"/>
                    </a:lnTo>
                    <a:lnTo>
                      <a:pt x="852" y="76"/>
                    </a:lnTo>
                    <a:lnTo>
                      <a:pt x="794" y="76"/>
                    </a:lnTo>
                    <a:lnTo>
                      <a:pt x="794" y="76"/>
                    </a:lnTo>
                    <a:lnTo>
                      <a:pt x="749" y="76"/>
                    </a:lnTo>
                    <a:lnTo>
                      <a:pt x="749" y="76"/>
                    </a:lnTo>
                    <a:lnTo>
                      <a:pt x="710" y="74"/>
                    </a:lnTo>
                    <a:lnTo>
                      <a:pt x="670" y="72"/>
                    </a:lnTo>
                    <a:lnTo>
                      <a:pt x="670" y="72"/>
                    </a:lnTo>
                    <a:lnTo>
                      <a:pt x="626" y="69"/>
                    </a:lnTo>
                    <a:lnTo>
                      <a:pt x="604" y="68"/>
                    </a:lnTo>
                    <a:lnTo>
                      <a:pt x="581" y="67"/>
                    </a:lnTo>
                    <a:lnTo>
                      <a:pt x="581" y="67"/>
                    </a:lnTo>
                    <a:lnTo>
                      <a:pt x="546" y="67"/>
                    </a:lnTo>
                    <a:lnTo>
                      <a:pt x="511" y="65"/>
                    </a:lnTo>
                    <a:lnTo>
                      <a:pt x="511" y="65"/>
                    </a:lnTo>
                    <a:lnTo>
                      <a:pt x="475" y="63"/>
                    </a:lnTo>
                    <a:lnTo>
                      <a:pt x="440" y="62"/>
                    </a:lnTo>
                    <a:lnTo>
                      <a:pt x="440" y="62"/>
                    </a:lnTo>
                    <a:lnTo>
                      <a:pt x="428" y="62"/>
                    </a:lnTo>
                    <a:lnTo>
                      <a:pt x="428" y="62"/>
                    </a:lnTo>
                    <a:lnTo>
                      <a:pt x="382" y="63"/>
                    </a:lnTo>
                    <a:lnTo>
                      <a:pt x="382" y="63"/>
                    </a:lnTo>
                    <a:lnTo>
                      <a:pt x="352" y="62"/>
                    </a:lnTo>
                    <a:lnTo>
                      <a:pt x="324" y="61"/>
                    </a:lnTo>
                    <a:lnTo>
                      <a:pt x="299" y="58"/>
                    </a:lnTo>
                    <a:lnTo>
                      <a:pt x="274" y="54"/>
                    </a:lnTo>
                    <a:lnTo>
                      <a:pt x="274" y="54"/>
                    </a:lnTo>
                    <a:lnTo>
                      <a:pt x="264" y="53"/>
                    </a:lnTo>
                    <a:lnTo>
                      <a:pt x="253" y="53"/>
                    </a:lnTo>
                    <a:lnTo>
                      <a:pt x="253" y="5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2" name="Freeform 1116"/>
              <p:cNvSpPr/>
              <p:nvPr/>
            </p:nvSpPr>
            <p:spPr bwMode="auto">
              <a:xfrm>
                <a:off x="6265863" y="1023938"/>
                <a:ext cx="487363" cy="323850"/>
              </a:xfrm>
              <a:custGeom>
                <a:avLst/>
                <a:gdLst/>
                <a:ahLst/>
                <a:cxnLst>
                  <a:cxn ang="0">
                    <a:pos x="881" y="605"/>
                  </a:cxn>
                  <a:cxn ang="0">
                    <a:pos x="878" y="586"/>
                  </a:cxn>
                  <a:cxn ang="0">
                    <a:pos x="886" y="572"/>
                  </a:cxn>
                  <a:cxn ang="0">
                    <a:pos x="883" y="499"/>
                  </a:cxn>
                  <a:cxn ang="0">
                    <a:pos x="882" y="380"/>
                  </a:cxn>
                  <a:cxn ang="0">
                    <a:pos x="872" y="238"/>
                  </a:cxn>
                  <a:cxn ang="0">
                    <a:pos x="870" y="150"/>
                  </a:cxn>
                  <a:cxn ang="0">
                    <a:pos x="869" y="111"/>
                  </a:cxn>
                  <a:cxn ang="0">
                    <a:pos x="851" y="76"/>
                  </a:cxn>
                  <a:cxn ang="0">
                    <a:pos x="807" y="66"/>
                  </a:cxn>
                  <a:cxn ang="0">
                    <a:pos x="743" y="62"/>
                  </a:cxn>
                  <a:cxn ang="0">
                    <a:pos x="657" y="60"/>
                  </a:cxn>
                  <a:cxn ang="0">
                    <a:pos x="621" y="62"/>
                  </a:cxn>
                  <a:cxn ang="0">
                    <a:pos x="586" y="58"/>
                  </a:cxn>
                  <a:cxn ang="0">
                    <a:pos x="525" y="52"/>
                  </a:cxn>
                  <a:cxn ang="0">
                    <a:pos x="519" y="52"/>
                  </a:cxn>
                  <a:cxn ang="0">
                    <a:pos x="450" y="47"/>
                  </a:cxn>
                  <a:cxn ang="0">
                    <a:pos x="191" y="41"/>
                  </a:cxn>
                  <a:cxn ang="0">
                    <a:pos x="81" y="51"/>
                  </a:cxn>
                  <a:cxn ang="0">
                    <a:pos x="55" y="71"/>
                  </a:cxn>
                  <a:cxn ang="0">
                    <a:pos x="47" y="104"/>
                  </a:cxn>
                  <a:cxn ang="0">
                    <a:pos x="50" y="404"/>
                  </a:cxn>
                  <a:cxn ang="0">
                    <a:pos x="53" y="471"/>
                  </a:cxn>
                  <a:cxn ang="0">
                    <a:pos x="40" y="568"/>
                  </a:cxn>
                  <a:cxn ang="0">
                    <a:pos x="34" y="599"/>
                  </a:cxn>
                  <a:cxn ang="0">
                    <a:pos x="18" y="606"/>
                  </a:cxn>
                  <a:cxn ang="0">
                    <a:pos x="5" y="600"/>
                  </a:cxn>
                  <a:cxn ang="0">
                    <a:pos x="0" y="588"/>
                  </a:cxn>
                  <a:cxn ang="0">
                    <a:pos x="16" y="486"/>
                  </a:cxn>
                  <a:cxn ang="0">
                    <a:pos x="13" y="408"/>
                  </a:cxn>
                  <a:cxn ang="0">
                    <a:pos x="10" y="130"/>
                  </a:cxn>
                  <a:cxn ang="0">
                    <a:pos x="10" y="88"/>
                  </a:cxn>
                  <a:cxn ang="0">
                    <a:pos x="28" y="38"/>
                  </a:cxn>
                  <a:cxn ang="0">
                    <a:pos x="58" y="19"/>
                  </a:cxn>
                  <a:cxn ang="0">
                    <a:pos x="110" y="9"/>
                  </a:cxn>
                  <a:cxn ang="0">
                    <a:pos x="209" y="0"/>
                  </a:cxn>
                  <a:cxn ang="0">
                    <a:pos x="378" y="6"/>
                  </a:cxn>
                  <a:cxn ang="0">
                    <a:pos x="489" y="14"/>
                  </a:cxn>
                  <a:cxn ang="0">
                    <a:pos x="551" y="18"/>
                  </a:cxn>
                  <a:cxn ang="0">
                    <a:pos x="609" y="25"/>
                  </a:cxn>
                  <a:cxn ang="0">
                    <a:pos x="660" y="24"/>
                  </a:cxn>
                  <a:cxn ang="0">
                    <a:pos x="772" y="28"/>
                  </a:cxn>
                  <a:cxn ang="0">
                    <a:pos x="825" y="29"/>
                  </a:cxn>
                  <a:cxn ang="0">
                    <a:pos x="878" y="51"/>
                  </a:cxn>
                  <a:cxn ang="0">
                    <a:pos x="903" y="102"/>
                  </a:cxn>
                  <a:cxn ang="0">
                    <a:pos x="910" y="110"/>
                  </a:cxn>
                  <a:cxn ang="0">
                    <a:pos x="913" y="124"/>
                  </a:cxn>
                  <a:cxn ang="0">
                    <a:pos x="907" y="136"/>
                  </a:cxn>
                  <a:cxn ang="0">
                    <a:pos x="914" y="284"/>
                  </a:cxn>
                  <a:cxn ang="0">
                    <a:pos x="920" y="343"/>
                  </a:cxn>
                  <a:cxn ang="0">
                    <a:pos x="920" y="431"/>
                  </a:cxn>
                  <a:cxn ang="0">
                    <a:pos x="921" y="542"/>
                  </a:cxn>
                  <a:cxn ang="0">
                    <a:pos x="921" y="565"/>
                  </a:cxn>
                  <a:cxn ang="0">
                    <a:pos x="908" y="607"/>
                  </a:cxn>
                  <a:cxn ang="0">
                    <a:pos x="896" y="613"/>
                  </a:cxn>
                </a:cxnLst>
                <a:rect l="0" t="0" r="r" b="b"/>
                <a:pathLst>
                  <a:path w="921" h="613">
                    <a:moveTo>
                      <a:pt x="896" y="613"/>
                    </a:moveTo>
                    <a:lnTo>
                      <a:pt x="896" y="613"/>
                    </a:lnTo>
                    <a:lnTo>
                      <a:pt x="890" y="612"/>
                    </a:lnTo>
                    <a:lnTo>
                      <a:pt x="886" y="610"/>
                    </a:lnTo>
                    <a:lnTo>
                      <a:pt x="881" y="605"/>
                    </a:lnTo>
                    <a:lnTo>
                      <a:pt x="878" y="600"/>
                    </a:lnTo>
                    <a:lnTo>
                      <a:pt x="878" y="600"/>
                    </a:lnTo>
                    <a:lnTo>
                      <a:pt x="876" y="595"/>
                    </a:lnTo>
                    <a:lnTo>
                      <a:pt x="877" y="591"/>
                    </a:lnTo>
                    <a:lnTo>
                      <a:pt x="878" y="586"/>
                    </a:lnTo>
                    <a:lnTo>
                      <a:pt x="882" y="582"/>
                    </a:lnTo>
                    <a:lnTo>
                      <a:pt x="882" y="582"/>
                    </a:lnTo>
                    <a:lnTo>
                      <a:pt x="883" y="579"/>
                    </a:lnTo>
                    <a:lnTo>
                      <a:pt x="885" y="576"/>
                    </a:lnTo>
                    <a:lnTo>
                      <a:pt x="886" y="572"/>
                    </a:lnTo>
                    <a:lnTo>
                      <a:pt x="887" y="566"/>
                    </a:lnTo>
                    <a:lnTo>
                      <a:pt x="887" y="546"/>
                    </a:lnTo>
                    <a:lnTo>
                      <a:pt x="885" y="515"/>
                    </a:lnTo>
                    <a:lnTo>
                      <a:pt x="885" y="515"/>
                    </a:lnTo>
                    <a:lnTo>
                      <a:pt x="883" y="499"/>
                    </a:lnTo>
                    <a:lnTo>
                      <a:pt x="883" y="499"/>
                    </a:lnTo>
                    <a:lnTo>
                      <a:pt x="881" y="436"/>
                    </a:lnTo>
                    <a:lnTo>
                      <a:pt x="882" y="407"/>
                    </a:lnTo>
                    <a:lnTo>
                      <a:pt x="882" y="380"/>
                    </a:lnTo>
                    <a:lnTo>
                      <a:pt x="882" y="380"/>
                    </a:lnTo>
                    <a:lnTo>
                      <a:pt x="883" y="362"/>
                    </a:lnTo>
                    <a:lnTo>
                      <a:pt x="883" y="343"/>
                    </a:lnTo>
                    <a:lnTo>
                      <a:pt x="880" y="306"/>
                    </a:lnTo>
                    <a:lnTo>
                      <a:pt x="877" y="271"/>
                    </a:lnTo>
                    <a:lnTo>
                      <a:pt x="872" y="238"/>
                    </a:lnTo>
                    <a:lnTo>
                      <a:pt x="872" y="238"/>
                    </a:lnTo>
                    <a:lnTo>
                      <a:pt x="870" y="217"/>
                    </a:lnTo>
                    <a:lnTo>
                      <a:pt x="869" y="196"/>
                    </a:lnTo>
                    <a:lnTo>
                      <a:pt x="870" y="152"/>
                    </a:lnTo>
                    <a:lnTo>
                      <a:pt x="870" y="150"/>
                    </a:lnTo>
                    <a:lnTo>
                      <a:pt x="870" y="150"/>
                    </a:lnTo>
                    <a:lnTo>
                      <a:pt x="870" y="133"/>
                    </a:lnTo>
                    <a:lnTo>
                      <a:pt x="870" y="133"/>
                    </a:lnTo>
                    <a:lnTo>
                      <a:pt x="870" y="119"/>
                    </a:lnTo>
                    <a:lnTo>
                      <a:pt x="869" y="111"/>
                    </a:lnTo>
                    <a:lnTo>
                      <a:pt x="867" y="102"/>
                    </a:lnTo>
                    <a:lnTo>
                      <a:pt x="864" y="93"/>
                    </a:lnTo>
                    <a:lnTo>
                      <a:pt x="860" y="85"/>
                    </a:lnTo>
                    <a:lnTo>
                      <a:pt x="854" y="79"/>
                    </a:lnTo>
                    <a:lnTo>
                      <a:pt x="851" y="76"/>
                    </a:lnTo>
                    <a:lnTo>
                      <a:pt x="847" y="74"/>
                    </a:lnTo>
                    <a:lnTo>
                      <a:pt x="847" y="74"/>
                    </a:lnTo>
                    <a:lnTo>
                      <a:pt x="837" y="71"/>
                    </a:lnTo>
                    <a:lnTo>
                      <a:pt x="822" y="68"/>
                    </a:lnTo>
                    <a:lnTo>
                      <a:pt x="807" y="66"/>
                    </a:lnTo>
                    <a:lnTo>
                      <a:pt x="795" y="65"/>
                    </a:lnTo>
                    <a:lnTo>
                      <a:pt x="795" y="65"/>
                    </a:lnTo>
                    <a:lnTo>
                      <a:pt x="768" y="64"/>
                    </a:lnTo>
                    <a:lnTo>
                      <a:pt x="743" y="62"/>
                    </a:lnTo>
                    <a:lnTo>
                      <a:pt x="743" y="62"/>
                    </a:lnTo>
                    <a:lnTo>
                      <a:pt x="717" y="60"/>
                    </a:lnTo>
                    <a:lnTo>
                      <a:pt x="691" y="59"/>
                    </a:lnTo>
                    <a:lnTo>
                      <a:pt x="691" y="59"/>
                    </a:lnTo>
                    <a:lnTo>
                      <a:pt x="673" y="59"/>
                    </a:lnTo>
                    <a:lnTo>
                      <a:pt x="657" y="60"/>
                    </a:lnTo>
                    <a:lnTo>
                      <a:pt x="655" y="60"/>
                    </a:lnTo>
                    <a:lnTo>
                      <a:pt x="655" y="60"/>
                    </a:lnTo>
                    <a:lnTo>
                      <a:pt x="639" y="61"/>
                    </a:lnTo>
                    <a:lnTo>
                      <a:pt x="621" y="62"/>
                    </a:lnTo>
                    <a:lnTo>
                      <a:pt x="621" y="62"/>
                    </a:lnTo>
                    <a:lnTo>
                      <a:pt x="615" y="62"/>
                    </a:lnTo>
                    <a:lnTo>
                      <a:pt x="615" y="62"/>
                    </a:lnTo>
                    <a:lnTo>
                      <a:pt x="601" y="60"/>
                    </a:lnTo>
                    <a:lnTo>
                      <a:pt x="586" y="58"/>
                    </a:lnTo>
                    <a:lnTo>
                      <a:pt x="586" y="58"/>
                    </a:lnTo>
                    <a:lnTo>
                      <a:pt x="574" y="56"/>
                    </a:lnTo>
                    <a:lnTo>
                      <a:pt x="561" y="54"/>
                    </a:lnTo>
                    <a:lnTo>
                      <a:pt x="561" y="54"/>
                    </a:lnTo>
                    <a:lnTo>
                      <a:pt x="525" y="52"/>
                    </a:lnTo>
                    <a:lnTo>
                      <a:pt x="525" y="52"/>
                    </a:lnTo>
                    <a:lnTo>
                      <a:pt x="522" y="52"/>
                    </a:lnTo>
                    <a:lnTo>
                      <a:pt x="522" y="52"/>
                    </a:lnTo>
                    <a:lnTo>
                      <a:pt x="520" y="52"/>
                    </a:lnTo>
                    <a:lnTo>
                      <a:pt x="521" y="52"/>
                    </a:lnTo>
                    <a:lnTo>
                      <a:pt x="519" y="52"/>
                    </a:lnTo>
                    <a:lnTo>
                      <a:pt x="519" y="52"/>
                    </a:lnTo>
                    <a:lnTo>
                      <a:pt x="519" y="52"/>
                    </a:lnTo>
                    <a:lnTo>
                      <a:pt x="485" y="49"/>
                    </a:lnTo>
                    <a:lnTo>
                      <a:pt x="450" y="47"/>
                    </a:lnTo>
                    <a:lnTo>
                      <a:pt x="450" y="47"/>
                    </a:lnTo>
                    <a:lnTo>
                      <a:pt x="382" y="45"/>
                    </a:lnTo>
                    <a:lnTo>
                      <a:pt x="316" y="43"/>
                    </a:lnTo>
                    <a:lnTo>
                      <a:pt x="252" y="42"/>
                    </a:lnTo>
                    <a:lnTo>
                      <a:pt x="191" y="41"/>
                    </a:lnTo>
                    <a:lnTo>
                      <a:pt x="191" y="41"/>
                    </a:lnTo>
                    <a:lnTo>
                      <a:pt x="164" y="42"/>
                    </a:lnTo>
                    <a:lnTo>
                      <a:pt x="136" y="43"/>
                    </a:lnTo>
                    <a:lnTo>
                      <a:pt x="108" y="46"/>
                    </a:lnTo>
                    <a:lnTo>
                      <a:pt x="95" y="48"/>
                    </a:lnTo>
                    <a:lnTo>
                      <a:pt x="81" y="51"/>
                    </a:lnTo>
                    <a:lnTo>
                      <a:pt x="81" y="51"/>
                    </a:lnTo>
                    <a:lnTo>
                      <a:pt x="73" y="53"/>
                    </a:lnTo>
                    <a:lnTo>
                      <a:pt x="67" y="58"/>
                    </a:lnTo>
                    <a:lnTo>
                      <a:pt x="61" y="64"/>
                    </a:lnTo>
                    <a:lnTo>
                      <a:pt x="55" y="71"/>
                    </a:lnTo>
                    <a:lnTo>
                      <a:pt x="52" y="78"/>
                    </a:lnTo>
                    <a:lnTo>
                      <a:pt x="49" y="85"/>
                    </a:lnTo>
                    <a:lnTo>
                      <a:pt x="46" y="99"/>
                    </a:lnTo>
                    <a:lnTo>
                      <a:pt x="45" y="102"/>
                    </a:lnTo>
                    <a:lnTo>
                      <a:pt x="47" y="104"/>
                    </a:lnTo>
                    <a:lnTo>
                      <a:pt x="47" y="104"/>
                    </a:lnTo>
                    <a:lnTo>
                      <a:pt x="49" y="108"/>
                    </a:lnTo>
                    <a:lnTo>
                      <a:pt x="50" y="114"/>
                    </a:lnTo>
                    <a:lnTo>
                      <a:pt x="50" y="404"/>
                    </a:lnTo>
                    <a:lnTo>
                      <a:pt x="50" y="404"/>
                    </a:lnTo>
                    <a:lnTo>
                      <a:pt x="50" y="421"/>
                    </a:lnTo>
                    <a:lnTo>
                      <a:pt x="51" y="439"/>
                    </a:lnTo>
                    <a:lnTo>
                      <a:pt x="51" y="439"/>
                    </a:lnTo>
                    <a:lnTo>
                      <a:pt x="53" y="455"/>
                    </a:lnTo>
                    <a:lnTo>
                      <a:pt x="53" y="471"/>
                    </a:lnTo>
                    <a:lnTo>
                      <a:pt x="53" y="487"/>
                    </a:lnTo>
                    <a:lnTo>
                      <a:pt x="51" y="502"/>
                    </a:lnTo>
                    <a:lnTo>
                      <a:pt x="51" y="502"/>
                    </a:lnTo>
                    <a:lnTo>
                      <a:pt x="43" y="546"/>
                    </a:lnTo>
                    <a:lnTo>
                      <a:pt x="40" y="568"/>
                    </a:lnTo>
                    <a:lnTo>
                      <a:pt x="38" y="589"/>
                    </a:lnTo>
                    <a:lnTo>
                      <a:pt x="38" y="589"/>
                    </a:lnTo>
                    <a:lnTo>
                      <a:pt x="37" y="593"/>
                    </a:lnTo>
                    <a:lnTo>
                      <a:pt x="36" y="596"/>
                    </a:lnTo>
                    <a:lnTo>
                      <a:pt x="34" y="599"/>
                    </a:lnTo>
                    <a:lnTo>
                      <a:pt x="31" y="601"/>
                    </a:lnTo>
                    <a:lnTo>
                      <a:pt x="27" y="603"/>
                    </a:lnTo>
                    <a:lnTo>
                      <a:pt x="24" y="605"/>
                    </a:lnTo>
                    <a:lnTo>
                      <a:pt x="18" y="606"/>
                    </a:lnTo>
                    <a:lnTo>
                      <a:pt x="18" y="606"/>
                    </a:lnTo>
                    <a:lnTo>
                      <a:pt x="14" y="605"/>
                    </a:lnTo>
                    <a:lnTo>
                      <a:pt x="11" y="604"/>
                    </a:lnTo>
                    <a:lnTo>
                      <a:pt x="8" y="603"/>
                    </a:lnTo>
                    <a:lnTo>
                      <a:pt x="5" y="600"/>
                    </a:lnTo>
                    <a:lnTo>
                      <a:pt x="5" y="600"/>
                    </a:lnTo>
                    <a:lnTo>
                      <a:pt x="3" y="598"/>
                    </a:lnTo>
                    <a:lnTo>
                      <a:pt x="1" y="595"/>
                    </a:lnTo>
                    <a:lnTo>
                      <a:pt x="0" y="592"/>
                    </a:lnTo>
                    <a:lnTo>
                      <a:pt x="0" y="588"/>
                    </a:lnTo>
                    <a:lnTo>
                      <a:pt x="0" y="588"/>
                    </a:lnTo>
                    <a:lnTo>
                      <a:pt x="4" y="565"/>
                    </a:lnTo>
                    <a:lnTo>
                      <a:pt x="7" y="543"/>
                    </a:lnTo>
                    <a:lnTo>
                      <a:pt x="14" y="505"/>
                    </a:lnTo>
                    <a:lnTo>
                      <a:pt x="14" y="505"/>
                    </a:lnTo>
                    <a:lnTo>
                      <a:pt x="16" y="486"/>
                    </a:lnTo>
                    <a:lnTo>
                      <a:pt x="16" y="468"/>
                    </a:lnTo>
                    <a:lnTo>
                      <a:pt x="16" y="448"/>
                    </a:lnTo>
                    <a:lnTo>
                      <a:pt x="15" y="428"/>
                    </a:lnTo>
                    <a:lnTo>
                      <a:pt x="15" y="428"/>
                    </a:lnTo>
                    <a:lnTo>
                      <a:pt x="13" y="408"/>
                    </a:lnTo>
                    <a:lnTo>
                      <a:pt x="13" y="390"/>
                    </a:lnTo>
                    <a:lnTo>
                      <a:pt x="13" y="134"/>
                    </a:lnTo>
                    <a:lnTo>
                      <a:pt x="11" y="132"/>
                    </a:lnTo>
                    <a:lnTo>
                      <a:pt x="11" y="132"/>
                    </a:lnTo>
                    <a:lnTo>
                      <a:pt x="10" y="130"/>
                    </a:lnTo>
                    <a:lnTo>
                      <a:pt x="8" y="127"/>
                    </a:lnTo>
                    <a:lnTo>
                      <a:pt x="7" y="120"/>
                    </a:lnTo>
                    <a:lnTo>
                      <a:pt x="7" y="120"/>
                    </a:lnTo>
                    <a:lnTo>
                      <a:pt x="8" y="100"/>
                    </a:lnTo>
                    <a:lnTo>
                      <a:pt x="10" y="88"/>
                    </a:lnTo>
                    <a:lnTo>
                      <a:pt x="12" y="76"/>
                    </a:lnTo>
                    <a:lnTo>
                      <a:pt x="15" y="63"/>
                    </a:lnTo>
                    <a:lnTo>
                      <a:pt x="20" y="53"/>
                    </a:lnTo>
                    <a:lnTo>
                      <a:pt x="25" y="43"/>
                    </a:lnTo>
                    <a:lnTo>
                      <a:pt x="28" y="38"/>
                    </a:lnTo>
                    <a:lnTo>
                      <a:pt x="33" y="34"/>
                    </a:lnTo>
                    <a:lnTo>
                      <a:pt x="33" y="34"/>
                    </a:lnTo>
                    <a:lnTo>
                      <a:pt x="41" y="28"/>
                    </a:lnTo>
                    <a:lnTo>
                      <a:pt x="49" y="22"/>
                    </a:lnTo>
                    <a:lnTo>
                      <a:pt x="58" y="19"/>
                    </a:lnTo>
                    <a:lnTo>
                      <a:pt x="69" y="16"/>
                    </a:lnTo>
                    <a:lnTo>
                      <a:pt x="79" y="13"/>
                    </a:lnTo>
                    <a:lnTo>
                      <a:pt x="90" y="11"/>
                    </a:lnTo>
                    <a:lnTo>
                      <a:pt x="110" y="9"/>
                    </a:lnTo>
                    <a:lnTo>
                      <a:pt x="110" y="9"/>
                    </a:lnTo>
                    <a:lnTo>
                      <a:pt x="131" y="6"/>
                    </a:lnTo>
                    <a:lnTo>
                      <a:pt x="131" y="6"/>
                    </a:lnTo>
                    <a:lnTo>
                      <a:pt x="155" y="4"/>
                    </a:lnTo>
                    <a:lnTo>
                      <a:pt x="181" y="2"/>
                    </a:lnTo>
                    <a:lnTo>
                      <a:pt x="209" y="0"/>
                    </a:lnTo>
                    <a:lnTo>
                      <a:pt x="238" y="0"/>
                    </a:lnTo>
                    <a:lnTo>
                      <a:pt x="238" y="0"/>
                    </a:lnTo>
                    <a:lnTo>
                      <a:pt x="273" y="0"/>
                    </a:lnTo>
                    <a:lnTo>
                      <a:pt x="308" y="2"/>
                    </a:lnTo>
                    <a:lnTo>
                      <a:pt x="378" y="6"/>
                    </a:lnTo>
                    <a:lnTo>
                      <a:pt x="378" y="6"/>
                    </a:lnTo>
                    <a:lnTo>
                      <a:pt x="451" y="10"/>
                    </a:lnTo>
                    <a:lnTo>
                      <a:pt x="451" y="10"/>
                    </a:lnTo>
                    <a:lnTo>
                      <a:pt x="470" y="11"/>
                    </a:lnTo>
                    <a:lnTo>
                      <a:pt x="489" y="14"/>
                    </a:lnTo>
                    <a:lnTo>
                      <a:pt x="489" y="14"/>
                    </a:lnTo>
                    <a:lnTo>
                      <a:pt x="510" y="15"/>
                    </a:lnTo>
                    <a:lnTo>
                      <a:pt x="532" y="17"/>
                    </a:lnTo>
                    <a:lnTo>
                      <a:pt x="532" y="17"/>
                    </a:lnTo>
                    <a:lnTo>
                      <a:pt x="551" y="18"/>
                    </a:lnTo>
                    <a:lnTo>
                      <a:pt x="569" y="21"/>
                    </a:lnTo>
                    <a:lnTo>
                      <a:pt x="569" y="21"/>
                    </a:lnTo>
                    <a:lnTo>
                      <a:pt x="590" y="24"/>
                    </a:lnTo>
                    <a:lnTo>
                      <a:pt x="600" y="25"/>
                    </a:lnTo>
                    <a:lnTo>
                      <a:pt x="609" y="25"/>
                    </a:lnTo>
                    <a:lnTo>
                      <a:pt x="609" y="25"/>
                    </a:lnTo>
                    <a:lnTo>
                      <a:pt x="615" y="25"/>
                    </a:lnTo>
                    <a:lnTo>
                      <a:pt x="615" y="25"/>
                    </a:lnTo>
                    <a:lnTo>
                      <a:pt x="637" y="24"/>
                    </a:lnTo>
                    <a:lnTo>
                      <a:pt x="660" y="24"/>
                    </a:lnTo>
                    <a:lnTo>
                      <a:pt x="660" y="24"/>
                    </a:lnTo>
                    <a:lnTo>
                      <a:pt x="701" y="25"/>
                    </a:lnTo>
                    <a:lnTo>
                      <a:pt x="744" y="26"/>
                    </a:lnTo>
                    <a:lnTo>
                      <a:pt x="744" y="26"/>
                    </a:lnTo>
                    <a:lnTo>
                      <a:pt x="772" y="28"/>
                    </a:lnTo>
                    <a:lnTo>
                      <a:pt x="772" y="28"/>
                    </a:lnTo>
                    <a:lnTo>
                      <a:pt x="790" y="28"/>
                    </a:lnTo>
                    <a:lnTo>
                      <a:pt x="790" y="28"/>
                    </a:lnTo>
                    <a:lnTo>
                      <a:pt x="813" y="28"/>
                    </a:lnTo>
                    <a:lnTo>
                      <a:pt x="825" y="29"/>
                    </a:lnTo>
                    <a:lnTo>
                      <a:pt x="838" y="31"/>
                    </a:lnTo>
                    <a:lnTo>
                      <a:pt x="849" y="33"/>
                    </a:lnTo>
                    <a:lnTo>
                      <a:pt x="860" y="37"/>
                    </a:lnTo>
                    <a:lnTo>
                      <a:pt x="869" y="44"/>
                    </a:lnTo>
                    <a:lnTo>
                      <a:pt x="878" y="51"/>
                    </a:lnTo>
                    <a:lnTo>
                      <a:pt x="878" y="51"/>
                    </a:lnTo>
                    <a:lnTo>
                      <a:pt x="887" y="61"/>
                    </a:lnTo>
                    <a:lnTo>
                      <a:pt x="894" y="74"/>
                    </a:lnTo>
                    <a:lnTo>
                      <a:pt x="899" y="87"/>
                    </a:lnTo>
                    <a:lnTo>
                      <a:pt x="903" y="102"/>
                    </a:lnTo>
                    <a:lnTo>
                      <a:pt x="904" y="104"/>
                    </a:lnTo>
                    <a:lnTo>
                      <a:pt x="905" y="105"/>
                    </a:lnTo>
                    <a:lnTo>
                      <a:pt x="905" y="105"/>
                    </a:lnTo>
                    <a:lnTo>
                      <a:pt x="908" y="107"/>
                    </a:lnTo>
                    <a:lnTo>
                      <a:pt x="910" y="110"/>
                    </a:lnTo>
                    <a:lnTo>
                      <a:pt x="911" y="113"/>
                    </a:lnTo>
                    <a:lnTo>
                      <a:pt x="913" y="117"/>
                    </a:lnTo>
                    <a:lnTo>
                      <a:pt x="913" y="117"/>
                    </a:lnTo>
                    <a:lnTo>
                      <a:pt x="913" y="121"/>
                    </a:lnTo>
                    <a:lnTo>
                      <a:pt x="913" y="124"/>
                    </a:lnTo>
                    <a:lnTo>
                      <a:pt x="910" y="129"/>
                    </a:lnTo>
                    <a:lnTo>
                      <a:pt x="908" y="132"/>
                    </a:lnTo>
                    <a:lnTo>
                      <a:pt x="907" y="134"/>
                    </a:lnTo>
                    <a:lnTo>
                      <a:pt x="907" y="136"/>
                    </a:lnTo>
                    <a:lnTo>
                      <a:pt x="907" y="136"/>
                    </a:lnTo>
                    <a:lnTo>
                      <a:pt x="908" y="169"/>
                    </a:lnTo>
                    <a:lnTo>
                      <a:pt x="910" y="202"/>
                    </a:lnTo>
                    <a:lnTo>
                      <a:pt x="910" y="202"/>
                    </a:lnTo>
                    <a:lnTo>
                      <a:pt x="913" y="243"/>
                    </a:lnTo>
                    <a:lnTo>
                      <a:pt x="914" y="284"/>
                    </a:lnTo>
                    <a:lnTo>
                      <a:pt x="914" y="284"/>
                    </a:lnTo>
                    <a:lnTo>
                      <a:pt x="915" y="303"/>
                    </a:lnTo>
                    <a:lnTo>
                      <a:pt x="917" y="321"/>
                    </a:lnTo>
                    <a:lnTo>
                      <a:pt x="917" y="321"/>
                    </a:lnTo>
                    <a:lnTo>
                      <a:pt x="920" y="343"/>
                    </a:lnTo>
                    <a:lnTo>
                      <a:pt x="921" y="355"/>
                    </a:lnTo>
                    <a:lnTo>
                      <a:pt x="921" y="367"/>
                    </a:lnTo>
                    <a:lnTo>
                      <a:pt x="921" y="367"/>
                    </a:lnTo>
                    <a:lnTo>
                      <a:pt x="920" y="399"/>
                    </a:lnTo>
                    <a:lnTo>
                      <a:pt x="920" y="431"/>
                    </a:lnTo>
                    <a:lnTo>
                      <a:pt x="920" y="440"/>
                    </a:lnTo>
                    <a:lnTo>
                      <a:pt x="920" y="440"/>
                    </a:lnTo>
                    <a:lnTo>
                      <a:pt x="921" y="486"/>
                    </a:lnTo>
                    <a:lnTo>
                      <a:pt x="921" y="486"/>
                    </a:lnTo>
                    <a:lnTo>
                      <a:pt x="921" y="542"/>
                    </a:lnTo>
                    <a:lnTo>
                      <a:pt x="921" y="542"/>
                    </a:lnTo>
                    <a:lnTo>
                      <a:pt x="921" y="548"/>
                    </a:lnTo>
                    <a:lnTo>
                      <a:pt x="921" y="550"/>
                    </a:lnTo>
                    <a:lnTo>
                      <a:pt x="921" y="550"/>
                    </a:lnTo>
                    <a:lnTo>
                      <a:pt x="921" y="565"/>
                    </a:lnTo>
                    <a:lnTo>
                      <a:pt x="920" y="581"/>
                    </a:lnTo>
                    <a:lnTo>
                      <a:pt x="919" y="588"/>
                    </a:lnTo>
                    <a:lnTo>
                      <a:pt x="916" y="595"/>
                    </a:lnTo>
                    <a:lnTo>
                      <a:pt x="913" y="601"/>
                    </a:lnTo>
                    <a:lnTo>
                      <a:pt x="908" y="607"/>
                    </a:lnTo>
                    <a:lnTo>
                      <a:pt x="908" y="607"/>
                    </a:lnTo>
                    <a:lnTo>
                      <a:pt x="905" y="610"/>
                    </a:lnTo>
                    <a:lnTo>
                      <a:pt x="902" y="612"/>
                    </a:lnTo>
                    <a:lnTo>
                      <a:pt x="899" y="613"/>
                    </a:lnTo>
                    <a:lnTo>
                      <a:pt x="896" y="613"/>
                    </a:lnTo>
                    <a:lnTo>
                      <a:pt x="896" y="613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3" name="Freeform 1117"/>
              <p:cNvSpPr/>
              <p:nvPr/>
            </p:nvSpPr>
            <p:spPr bwMode="auto">
              <a:xfrm>
                <a:off x="6199188" y="1189038"/>
                <a:ext cx="85725" cy="161925"/>
              </a:xfrm>
              <a:custGeom>
                <a:avLst/>
                <a:gdLst/>
                <a:ahLst/>
                <a:cxnLst>
                  <a:cxn ang="0">
                    <a:pos x="29" y="307"/>
                  </a:cxn>
                  <a:cxn ang="0">
                    <a:pos x="20" y="304"/>
                  </a:cxn>
                  <a:cxn ang="0">
                    <a:pos x="14" y="300"/>
                  </a:cxn>
                  <a:cxn ang="0">
                    <a:pos x="10" y="293"/>
                  </a:cxn>
                  <a:cxn ang="0">
                    <a:pos x="10" y="288"/>
                  </a:cxn>
                  <a:cxn ang="0">
                    <a:pos x="10" y="264"/>
                  </a:cxn>
                  <a:cxn ang="0">
                    <a:pos x="8" y="182"/>
                  </a:cxn>
                  <a:cxn ang="0">
                    <a:pos x="6" y="153"/>
                  </a:cxn>
                  <a:cxn ang="0">
                    <a:pos x="3" y="127"/>
                  </a:cxn>
                  <a:cxn ang="0">
                    <a:pos x="0" y="83"/>
                  </a:cxn>
                  <a:cxn ang="0">
                    <a:pos x="1" y="54"/>
                  </a:cxn>
                  <a:cxn ang="0">
                    <a:pos x="3" y="42"/>
                  </a:cxn>
                  <a:cxn ang="0">
                    <a:pos x="10" y="23"/>
                  </a:cxn>
                  <a:cxn ang="0">
                    <a:pos x="23" y="9"/>
                  </a:cxn>
                  <a:cxn ang="0">
                    <a:pos x="42" y="2"/>
                  </a:cxn>
                  <a:cxn ang="0">
                    <a:pos x="66" y="0"/>
                  </a:cxn>
                  <a:cxn ang="0">
                    <a:pos x="79" y="0"/>
                  </a:cxn>
                  <a:cxn ang="0">
                    <a:pos x="117" y="5"/>
                  </a:cxn>
                  <a:cxn ang="0">
                    <a:pos x="132" y="7"/>
                  </a:cxn>
                  <a:cxn ang="0">
                    <a:pos x="144" y="8"/>
                  </a:cxn>
                  <a:cxn ang="0">
                    <a:pos x="152" y="10"/>
                  </a:cxn>
                  <a:cxn ang="0">
                    <a:pos x="158" y="16"/>
                  </a:cxn>
                  <a:cxn ang="0">
                    <a:pos x="161" y="22"/>
                  </a:cxn>
                  <a:cxn ang="0">
                    <a:pos x="162" y="29"/>
                  </a:cxn>
                  <a:cxn ang="0">
                    <a:pos x="161" y="35"/>
                  </a:cxn>
                  <a:cxn ang="0">
                    <a:pos x="158" y="40"/>
                  </a:cxn>
                  <a:cxn ang="0">
                    <a:pos x="152" y="44"/>
                  </a:cxn>
                  <a:cxn ang="0">
                    <a:pos x="145" y="46"/>
                  </a:cxn>
                  <a:cxn ang="0">
                    <a:pos x="143" y="46"/>
                  </a:cxn>
                  <a:cxn ang="0">
                    <a:pos x="114" y="42"/>
                  </a:cxn>
                  <a:cxn ang="0">
                    <a:pos x="74" y="38"/>
                  </a:cxn>
                  <a:cxn ang="0">
                    <a:pos x="72" y="38"/>
                  </a:cxn>
                  <a:cxn ang="0">
                    <a:pos x="64" y="38"/>
                  </a:cxn>
                  <a:cxn ang="0">
                    <a:pos x="53" y="43"/>
                  </a:cxn>
                  <a:cxn ang="0">
                    <a:pos x="49" y="46"/>
                  </a:cxn>
                  <a:cxn ang="0">
                    <a:pos x="43" y="56"/>
                  </a:cxn>
                  <a:cxn ang="0">
                    <a:pos x="40" y="68"/>
                  </a:cxn>
                  <a:cxn ang="0">
                    <a:pos x="40" y="96"/>
                  </a:cxn>
                  <a:cxn ang="0">
                    <a:pos x="40" y="112"/>
                  </a:cxn>
                  <a:cxn ang="0">
                    <a:pos x="42" y="156"/>
                  </a:cxn>
                  <a:cxn ang="0">
                    <a:pos x="44" y="199"/>
                  </a:cxn>
                  <a:cxn ang="0">
                    <a:pos x="47" y="288"/>
                  </a:cxn>
                  <a:cxn ang="0">
                    <a:pos x="47" y="293"/>
                  </a:cxn>
                  <a:cxn ang="0">
                    <a:pos x="44" y="300"/>
                  </a:cxn>
                  <a:cxn ang="0">
                    <a:pos x="37" y="304"/>
                  </a:cxn>
                  <a:cxn ang="0">
                    <a:pos x="29" y="307"/>
                  </a:cxn>
                </a:cxnLst>
                <a:rect l="0" t="0" r="r" b="b"/>
                <a:pathLst>
                  <a:path w="162" h="307">
                    <a:moveTo>
                      <a:pt x="29" y="307"/>
                    </a:moveTo>
                    <a:lnTo>
                      <a:pt x="29" y="307"/>
                    </a:lnTo>
                    <a:lnTo>
                      <a:pt x="23" y="306"/>
                    </a:lnTo>
                    <a:lnTo>
                      <a:pt x="20" y="304"/>
                    </a:lnTo>
                    <a:lnTo>
                      <a:pt x="17" y="303"/>
                    </a:lnTo>
                    <a:lnTo>
                      <a:pt x="14" y="300"/>
                    </a:lnTo>
                    <a:lnTo>
                      <a:pt x="11" y="296"/>
                    </a:lnTo>
                    <a:lnTo>
                      <a:pt x="10" y="293"/>
                    </a:lnTo>
                    <a:lnTo>
                      <a:pt x="10" y="288"/>
                    </a:lnTo>
                    <a:lnTo>
                      <a:pt x="10" y="288"/>
                    </a:lnTo>
                    <a:lnTo>
                      <a:pt x="10" y="264"/>
                    </a:lnTo>
                    <a:lnTo>
                      <a:pt x="10" y="264"/>
                    </a:lnTo>
                    <a:lnTo>
                      <a:pt x="10" y="209"/>
                    </a:lnTo>
                    <a:lnTo>
                      <a:pt x="8" y="182"/>
                    </a:lnTo>
                    <a:lnTo>
                      <a:pt x="6" y="154"/>
                    </a:lnTo>
                    <a:lnTo>
                      <a:pt x="6" y="153"/>
                    </a:lnTo>
                    <a:lnTo>
                      <a:pt x="6" y="153"/>
                    </a:lnTo>
                    <a:lnTo>
                      <a:pt x="3" y="127"/>
                    </a:lnTo>
                    <a:lnTo>
                      <a:pt x="1" y="97"/>
                    </a:lnTo>
                    <a:lnTo>
                      <a:pt x="0" y="83"/>
                    </a:lnTo>
                    <a:lnTo>
                      <a:pt x="0" y="68"/>
                    </a:lnTo>
                    <a:lnTo>
                      <a:pt x="1" y="54"/>
                    </a:lnTo>
                    <a:lnTo>
                      <a:pt x="3" y="42"/>
                    </a:lnTo>
                    <a:lnTo>
                      <a:pt x="3" y="42"/>
                    </a:lnTo>
                    <a:lnTo>
                      <a:pt x="6" y="31"/>
                    </a:lnTo>
                    <a:lnTo>
                      <a:pt x="10" y="23"/>
                    </a:lnTo>
                    <a:lnTo>
                      <a:pt x="16" y="16"/>
                    </a:lnTo>
                    <a:lnTo>
                      <a:pt x="23" y="9"/>
                    </a:lnTo>
                    <a:lnTo>
                      <a:pt x="32" y="5"/>
                    </a:lnTo>
                    <a:lnTo>
                      <a:pt x="42" y="2"/>
                    </a:lnTo>
                    <a:lnTo>
                      <a:pt x="53" y="0"/>
                    </a:lnTo>
                    <a:lnTo>
                      <a:pt x="66" y="0"/>
                    </a:lnTo>
                    <a:lnTo>
                      <a:pt x="66" y="0"/>
                    </a:lnTo>
                    <a:lnTo>
                      <a:pt x="79" y="0"/>
                    </a:lnTo>
                    <a:lnTo>
                      <a:pt x="92" y="1"/>
                    </a:lnTo>
                    <a:lnTo>
                      <a:pt x="117" y="5"/>
                    </a:lnTo>
                    <a:lnTo>
                      <a:pt x="117" y="5"/>
                    </a:lnTo>
                    <a:lnTo>
                      <a:pt x="132" y="7"/>
                    </a:lnTo>
                    <a:lnTo>
                      <a:pt x="144" y="8"/>
                    </a:lnTo>
                    <a:lnTo>
                      <a:pt x="144" y="8"/>
                    </a:lnTo>
                    <a:lnTo>
                      <a:pt x="148" y="9"/>
                    </a:lnTo>
                    <a:lnTo>
                      <a:pt x="152" y="10"/>
                    </a:lnTo>
                    <a:lnTo>
                      <a:pt x="156" y="13"/>
                    </a:lnTo>
                    <a:lnTo>
                      <a:pt x="158" y="16"/>
                    </a:lnTo>
                    <a:lnTo>
                      <a:pt x="160" y="19"/>
                    </a:lnTo>
                    <a:lnTo>
                      <a:pt x="161" y="22"/>
                    </a:lnTo>
                    <a:lnTo>
                      <a:pt x="162" y="29"/>
                    </a:lnTo>
                    <a:lnTo>
                      <a:pt x="162" y="29"/>
                    </a:lnTo>
                    <a:lnTo>
                      <a:pt x="162" y="32"/>
                    </a:lnTo>
                    <a:lnTo>
                      <a:pt x="161" y="35"/>
                    </a:lnTo>
                    <a:lnTo>
                      <a:pt x="159" y="38"/>
                    </a:lnTo>
                    <a:lnTo>
                      <a:pt x="158" y="40"/>
                    </a:lnTo>
                    <a:lnTo>
                      <a:pt x="154" y="43"/>
                    </a:lnTo>
                    <a:lnTo>
                      <a:pt x="152" y="44"/>
                    </a:lnTo>
                    <a:lnTo>
                      <a:pt x="148" y="45"/>
                    </a:lnTo>
                    <a:lnTo>
                      <a:pt x="145" y="46"/>
                    </a:lnTo>
                    <a:lnTo>
                      <a:pt x="143" y="46"/>
                    </a:lnTo>
                    <a:lnTo>
                      <a:pt x="143" y="46"/>
                    </a:lnTo>
                    <a:lnTo>
                      <a:pt x="114" y="42"/>
                    </a:lnTo>
                    <a:lnTo>
                      <a:pt x="114" y="42"/>
                    </a:lnTo>
                    <a:lnTo>
                      <a:pt x="94" y="39"/>
                    </a:lnTo>
                    <a:lnTo>
                      <a:pt x="74" y="38"/>
                    </a:lnTo>
                    <a:lnTo>
                      <a:pt x="74" y="38"/>
                    </a:lnTo>
                    <a:lnTo>
                      <a:pt x="72" y="38"/>
                    </a:lnTo>
                    <a:lnTo>
                      <a:pt x="72" y="38"/>
                    </a:lnTo>
                    <a:lnTo>
                      <a:pt x="64" y="38"/>
                    </a:lnTo>
                    <a:lnTo>
                      <a:pt x="58" y="40"/>
                    </a:lnTo>
                    <a:lnTo>
                      <a:pt x="53" y="43"/>
                    </a:lnTo>
                    <a:lnTo>
                      <a:pt x="49" y="46"/>
                    </a:lnTo>
                    <a:lnTo>
                      <a:pt x="49" y="46"/>
                    </a:lnTo>
                    <a:lnTo>
                      <a:pt x="46" y="51"/>
                    </a:lnTo>
                    <a:lnTo>
                      <a:pt x="43" y="56"/>
                    </a:lnTo>
                    <a:lnTo>
                      <a:pt x="42" y="61"/>
                    </a:lnTo>
                    <a:lnTo>
                      <a:pt x="40" y="68"/>
                    </a:lnTo>
                    <a:lnTo>
                      <a:pt x="39" y="82"/>
                    </a:lnTo>
                    <a:lnTo>
                      <a:pt x="40" y="96"/>
                    </a:lnTo>
                    <a:lnTo>
                      <a:pt x="40" y="96"/>
                    </a:lnTo>
                    <a:lnTo>
                      <a:pt x="40" y="112"/>
                    </a:lnTo>
                    <a:lnTo>
                      <a:pt x="40" y="112"/>
                    </a:lnTo>
                    <a:lnTo>
                      <a:pt x="42" y="156"/>
                    </a:lnTo>
                    <a:lnTo>
                      <a:pt x="44" y="199"/>
                    </a:lnTo>
                    <a:lnTo>
                      <a:pt x="44" y="199"/>
                    </a:lnTo>
                    <a:lnTo>
                      <a:pt x="46" y="244"/>
                    </a:lnTo>
                    <a:lnTo>
                      <a:pt x="47" y="288"/>
                    </a:lnTo>
                    <a:lnTo>
                      <a:pt x="47" y="288"/>
                    </a:lnTo>
                    <a:lnTo>
                      <a:pt x="47" y="293"/>
                    </a:lnTo>
                    <a:lnTo>
                      <a:pt x="46" y="296"/>
                    </a:lnTo>
                    <a:lnTo>
                      <a:pt x="44" y="300"/>
                    </a:lnTo>
                    <a:lnTo>
                      <a:pt x="40" y="303"/>
                    </a:lnTo>
                    <a:lnTo>
                      <a:pt x="37" y="304"/>
                    </a:lnTo>
                    <a:lnTo>
                      <a:pt x="34" y="306"/>
                    </a:lnTo>
                    <a:lnTo>
                      <a:pt x="29" y="307"/>
                    </a:lnTo>
                    <a:lnTo>
                      <a:pt x="29" y="30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4" name="Freeform 1118"/>
              <p:cNvSpPr/>
              <p:nvPr/>
            </p:nvSpPr>
            <p:spPr bwMode="auto">
              <a:xfrm>
                <a:off x="6742113" y="1189038"/>
                <a:ext cx="84138" cy="168275"/>
              </a:xfrm>
              <a:custGeom>
                <a:avLst/>
                <a:gdLst/>
                <a:ahLst/>
                <a:cxnLst>
                  <a:cxn ang="0">
                    <a:pos x="127" y="317"/>
                  </a:cxn>
                  <a:cxn ang="0">
                    <a:pos x="118" y="316"/>
                  </a:cxn>
                  <a:cxn ang="0">
                    <a:pos x="113" y="312"/>
                  </a:cxn>
                  <a:cxn ang="0">
                    <a:pos x="111" y="309"/>
                  </a:cxn>
                  <a:cxn ang="0">
                    <a:pos x="109" y="303"/>
                  </a:cxn>
                  <a:cxn ang="0">
                    <a:pos x="109" y="299"/>
                  </a:cxn>
                  <a:cxn ang="0">
                    <a:pos x="118" y="209"/>
                  </a:cxn>
                  <a:cxn ang="0">
                    <a:pos x="121" y="130"/>
                  </a:cxn>
                  <a:cxn ang="0">
                    <a:pos x="121" y="122"/>
                  </a:cxn>
                  <a:cxn ang="0">
                    <a:pos x="120" y="85"/>
                  </a:cxn>
                  <a:cxn ang="0">
                    <a:pos x="115" y="60"/>
                  </a:cxn>
                  <a:cxn ang="0">
                    <a:pos x="110" y="49"/>
                  </a:cxn>
                  <a:cxn ang="0">
                    <a:pos x="103" y="42"/>
                  </a:cxn>
                  <a:cxn ang="0">
                    <a:pos x="93" y="37"/>
                  </a:cxn>
                  <a:cxn ang="0">
                    <a:pos x="81" y="36"/>
                  </a:cxn>
                  <a:cxn ang="0">
                    <a:pos x="69" y="35"/>
                  </a:cxn>
                  <a:cxn ang="0">
                    <a:pos x="39" y="37"/>
                  </a:cxn>
                  <a:cxn ang="0">
                    <a:pos x="19" y="38"/>
                  </a:cxn>
                  <a:cxn ang="0">
                    <a:pos x="15" y="37"/>
                  </a:cxn>
                  <a:cxn ang="0">
                    <a:pos x="7" y="35"/>
                  </a:cxn>
                  <a:cxn ang="0">
                    <a:pos x="3" y="30"/>
                  </a:cxn>
                  <a:cxn ang="0">
                    <a:pos x="0" y="21"/>
                  </a:cxn>
                  <a:cxn ang="0">
                    <a:pos x="1" y="14"/>
                  </a:cxn>
                  <a:cxn ang="0">
                    <a:pos x="4" y="7"/>
                  </a:cxn>
                  <a:cxn ang="0">
                    <a:pos x="10" y="3"/>
                  </a:cxn>
                  <a:cxn ang="0">
                    <a:pos x="18" y="1"/>
                  </a:cxn>
                  <a:cxn ang="0">
                    <a:pos x="30" y="1"/>
                  </a:cxn>
                  <a:cxn ang="0">
                    <a:pos x="59" y="0"/>
                  </a:cxn>
                  <a:cxn ang="0">
                    <a:pos x="91" y="2"/>
                  </a:cxn>
                  <a:cxn ang="0">
                    <a:pos x="113" y="8"/>
                  </a:cxn>
                  <a:cxn ang="0">
                    <a:pos x="127" y="17"/>
                  </a:cxn>
                  <a:cxn ang="0">
                    <a:pos x="138" y="27"/>
                  </a:cxn>
                  <a:cxn ang="0">
                    <a:pos x="146" y="42"/>
                  </a:cxn>
                  <a:cxn ang="0">
                    <a:pos x="153" y="59"/>
                  </a:cxn>
                  <a:cxn ang="0">
                    <a:pos x="156" y="71"/>
                  </a:cxn>
                  <a:cxn ang="0">
                    <a:pos x="160" y="127"/>
                  </a:cxn>
                  <a:cxn ang="0">
                    <a:pos x="159" y="184"/>
                  </a:cxn>
                  <a:cxn ang="0">
                    <a:pos x="153" y="241"/>
                  </a:cxn>
                  <a:cxn ang="0">
                    <a:pos x="146" y="301"/>
                  </a:cxn>
                  <a:cxn ang="0">
                    <a:pos x="145" y="304"/>
                  </a:cxn>
                  <a:cxn ang="0">
                    <a:pos x="141" y="311"/>
                  </a:cxn>
                  <a:cxn ang="0">
                    <a:pos x="133" y="316"/>
                  </a:cxn>
                  <a:cxn ang="0">
                    <a:pos x="127" y="317"/>
                  </a:cxn>
                </a:cxnLst>
                <a:rect l="0" t="0" r="r" b="b"/>
                <a:pathLst>
                  <a:path w="160" h="317">
                    <a:moveTo>
                      <a:pt x="127" y="317"/>
                    </a:moveTo>
                    <a:lnTo>
                      <a:pt x="127" y="317"/>
                    </a:lnTo>
                    <a:lnTo>
                      <a:pt x="122" y="317"/>
                    </a:lnTo>
                    <a:lnTo>
                      <a:pt x="118" y="316"/>
                    </a:lnTo>
                    <a:lnTo>
                      <a:pt x="115" y="314"/>
                    </a:lnTo>
                    <a:lnTo>
                      <a:pt x="113" y="312"/>
                    </a:lnTo>
                    <a:lnTo>
                      <a:pt x="113" y="312"/>
                    </a:lnTo>
                    <a:lnTo>
                      <a:pt x="111" y="309"/>
                    </a:lnTo>
                    <a:lnTo>
                      <a:pt x="110" y="306"/>
                    </a:lnTo>
                    <a:lnTo>
                      <a:pt x="109" y="303"/>
                    </a:lnTo>
                    <a:lnTo>
                      <a:pt x="109" y="299"/>
                    </a:lnTo>
                    <a:lnTo>
                      <a:pt x="109" y="299"/>
                    </a:lnTo>
                    <a:lnTo>
                      <a:pt x="115" y="253"/>
                    </a:lnTo>
                    <a:lnTo>
                      <a:pt x="118" y="209"/>
                    </a:lnTo>
                    <a:lnTo>
                      <a:pt x="120" y="168"/>
                    </a:lnTo>
                    <a:lnTo>
                      <a:pt x="121" y="130"/>
                    </a:lnTo>
                    <a:lnTo>
                      <a:pt x="121" y="122"/>
                    </a:lnTo>
                    <a:lnTo>
                      <a:pt x="121" y="122"/>
                    </a:lnTo>
                    <a:lnTo>
                      <a:pt x="121" y="99"/>
                    </a:lnTo>
                    <a:lnTo>
                      <a:pt x="120" y="85"/>
                    </a:lnTo>
                    <a:lnTo>
                      <a:pt x="118" y="72"/>
                    </a:lnTo>
                    <a:lnTo>
                      <a:pt x="115" y="60"/>
                    </a:lnTo>
                    <a:lnTo>
                      <a:pt x="113" y="54"/>
                    </a:lnTo>
                    <a:lnTo>
                      <a:pt x="110" y="49"/>
                    </a:lnTo>
                    <a:lnTo>
                      <a:pt x="107" y="45"/>
                    </a:lnTo>
                    <a:lnTo>
                      <a:pt x="103" y="42"/>
                    </a:lnTo>
                    <a:lnTo>
                      <a:pt x="99" y="39"/>
                    </a:lnTo>
                    <a:lnTo>
                      <a:pt x="93" y="37"/>
                    </a:lnTo>
                    <a:lnTo>
                      <a:pt x="93" y="37"/>
                    </a:lnTo>
                    <a:lnTo>
                      <a:pt x="81" y="36"/>
                    </a:lnTo>
                    <a:lnTo>
                      <a:pt x="69" y="35"/>
                    </a:lnTo>
                    <a:lnTo>
                      <a:pt x="69" y="35"/>
                    </a:lnTo>
                    <a:lnTo>
                      <a:pt x="54" y="36"/>
                    </a:lnTo>
                    <a:lnTo>
                      <a:pt x="39" y="37"/>
                    </a:lnTo>
                    <a:lnTo>
                      <a:pt x="39" y="37"/>
                    </a:lnTo>
                    <a:lnTo>
                      <a:pt x="19" y="38"/>
                    </a:lnTo>
                    <a:lnTo>
                      <a:pt x="19" y="38"/>
                    </a:lnTo>
                    <a:lnTo>
                      <a:pt x="15" y="37"/>
                    </a:lnTo>
                    <a:lnTo>
                      <a:pt x="10" y="36"/>
                    </a:lnTo>
                    <a:lnTo>
                      <a:pt x="7" y="35"/>
                    </a:lnTo>
                    <a:lnTo>
                      <a:pt x="5" y="32"/>
                    </a:lnTo>
                    <a:lnTo>
                      <a:pt x="3" y="30"/>
                    </a:lnTo>
                    <a:lnTo>
                      <a:pt x="1" y="27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1" y="14"/>
                    </a:lnTo>
                    <a:lnTo>
                      <a:pt x="2" y="10"/>
                    </a:lnTo>
                    <a:lnTo>
                      <a:pt x="4" y="7"/>
                    </a:lnTo>
                    <a:lnTo>
                      <a:pt x="7" y="5"/>
                    </a:lnTo>
                    <a:lnTo>
                      <a:pt x="10" y="3"/>
                    </a:lnTo>
                    <a:lnTo>
                      <a:pt x="14" y="2"/>
                    </a:lnTo>
                    <a:lnTo>
                      <a:pt x="18" y="1"/>
                    </a:lnTo>
                    <a:lnTo>
                      <a:pt x="30" y="1"/>
                    </a:lnTo>
                    <a:lnTo>
                      <a:pt x="30" y="1"/>
                    </a:lnTo>
                    <a:lnTo>
                      <a:pt x="59" y="0"/>
                    </a:lnTo>
                    <a:lnTo>
                      <a:pt x="59" y="0"/>
                    </a:lnTo>
                    <a:lnTo>
                      <a:pt x="76" y="0"/>
                    </a:lnTo>
                    <a:lnTo>
                      <a:pt x="91" y="2"/>
                    </a:lnTo>
                    <a:lnTo>
                      <a:pt x="107" y="6"/>
                    </a:lnTo>
                    <a:lnTo>
                      <a:pt x="113" y="8"/>
                    </a:lnTo>
                    <a:lnTo>
                      <a:pt x="120" y="13"/>
                    </a:lnTo>
                    <a:lnTo>
                      <a:pt x="127" y="17"/>
                    </a:lnTo>
                    <a:lnTo>
                      <a:pt x="133" y="21"/>
                    </a:lnTo>
                    <a:lnTo>
                      <a:pt x="138" y="27"/>
                    </a:lnTo>
                    <a:lnTo>
                      <a:pt x="142" y="33"/>
                    </a:lnTo>
                    <a:lnTo>
                      <a:pt x="146" y="42"/>
                    </a:lnTo>
                    <a:lnTo>
                      <a:pt x="150" y="50"/>
                    </a:lnTo>
                    <a:lnTo>
                      <a:pt x="153" y="59"/>
                    </a:lnTo>
                    <a:lnTo>
                      <a:pt x="156" y="71"/>
                    </a:lnTo>
                    <a:lnTo>
                      <a:pt x="156" y="71"/>
                    </a:lnTo>
                    <a:lnTo>
                      <a:pt x="159" y="99"/>
                    </a:lnTo>
                    <a:lnTo>
                      <a:pt x="160" y="127"/>
                    </a:lnTo>
                    <a:lnTo>
                      <a:pt x="160" y="155"/>
                    </a:lnTo>
                    <a:lnTo>
                      <a:pt x="159" y="184"/>
                    </a:lnTo>
                    <a:lnTo>
                      <a:pt x="157" y="213"/>
                    </a:lnTo>
                    <a:lnTo>
                      <a:pt x="153" y="241"/>
                    </a:lnTo>
                    <a:lnTo>
                      <a:pt x="147" y="295"/>
                    </a:lnTo>
                    <a:lnTo>
                      <a:pt x="146" y="301"/>
                    </a:lnTo>
                    <a:lnTo>
                      <a:pt x="146" y="301"/>
                    </a:lnTo>
                    <a:lnTo>
                      <a:pt x="145" y="304"/>
                    </a:lnTo>
                    <a:lnTo>
                      <a:pt x="144" y="308"/>
                    </a:lnTo>
                    <a:lnTo>
                      <a:pt x="141" y="311"/>
                    </a:lnTo>
                    <a:lnTo>
                      <a:pt x="139" y="313"/>
                    </a:lnTo>
                    <a:lnTo>
                      <a:pt x="133" y="316"/>
                    </a:lnTo>
                    <a:lnTo>
                      <a:pt x="127" y="317"/>
                    </a:lnTo>
                    <a:lnTo>
                      <a:pt x="127" y="317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5" name="Freeform 1119"/>
              <p:cNvSpPr>
                <a:spLocks noEditPoints="1"/>
              </p:cNvSpPr>
              <p:nvPr/>
            </p:nvSpPr>
            <p:spPr bwMode="auto">
              <a:xfrm>
                <a:off x="6586538" y="1546225"/>
                <a:ext cx="61913" cy="57150"/>
              </a:xfrm>
              <a:custGeom>
                <a:avLst/>
                <a:gdLst/>
                <a:ahLst/>
                <a:cxnLst>
                  <a:cxn ang="0">
                    <a:pos x="52" y="108"/>
                  </a:cxn>
                  <a:cxn ang="0">
                    <a:pos x="29" y="102"/>
                  </a:cxn>
                  <a:cxn ang="0">
                    <a:pos x="11" y="89"/>
                  </a:cxn>
                  <a:cxn ang="0">
                    <a:pos x="6" y="81"/>
                  </a:cxn>
                  <a:cxn ang="0">
                    <a:pos x="0" y="64"/>
                  </a:cxn>
                  <a:cxn ang="0">
                    <a:pos x="0" y="55"/>
                  </a:cxn>
                  <a:cxn ang="0">
                    <a:pos x="3" y="39"/>
                  </a:cxn>
                  <a:cxn ang="0">
                    <a:pos x="11" y="25"/>
                  </a:cxn>
                  <a:cxn ang="0">
                    <a:pos x="23" y="13"/>
                  </a:cxn>
                  <a:cxn ang="0">
                    <a:pos x="38" y="6"/>
                  </a:cxn>
                  <a:cxn ang="0">
                    <a:pos x="40" y="6"/>
                  </a:cxn>
                  <a:cxn ang="0">
                    <a:pos x="44" y="3"/>
                  </a:cxn>
                  <a:cxn ang="0">
                    <a:pos x="56" y="1"/>
                  </a:cxn>
                  <a:cxn ang="0">
                    <a:pos x="61" y="0"/>
                  </a:cxn>
                  <a:cxn ang="0">
                    <a:pos x="78" y="3"/>
                  </a:cxn>
                  <a:cxn ang="0">
                    <a:pos x="94" y="11"/>
                  </a:cxn>
                  <a:cxn ang="0">
                    <a:pos x="106" y="24"/>
                  </a:cxn>
                  <a:cxn ang="0">
                    <a:pos x="115" y="39"/>
                  </a:cxn>
                  <a:cxn ang="0">
                    <a:pos x="117" y="51"/>
                  </a:cxn>
                  <a:cxn ang="0">
                    <a:pos x="117" y="61"/>
                  </a:cxn>
                  <a:cxn ang="0">
                    <a:pos x="115" y="71"/>
                  </a:cxn>
                  <a:cxn ang="0">
                    <a:pos x="110" y="82"/>
                  </a:cxn>
                  <a:cxn ang="0">
                    <a:pos x="105" y="86"/>
                  </a:cxn>
                  <a:cxn ang="0">
                    <a:pos x="96" y="95"/>
                  </a:cxn>
                  <a:cxn ang="0">
                    <a:pos x="85" y="101"/>
                  </a:cxn>
                  <a:cxn ang="0">
                    <a:pos x="71" y="104"/>
                  </a:cxn>
                  <a:cxn ang="0">
                    <a:pos x="64" y="106"/>
                  </a:cxn>
                  <a:cxn ang="0">
                    <a:pos x="63" y="106"/>
                  </a:cxn>
                  <a:cxn ang="0">
                    <a:pos x="54" y="108"/>
                  </a:cxn>
                  <a:cxn ang="0">
                    <a:pos x="59" y="46"/>
                  </a:cxn>
                  <a:cxn ang="0">
                    <a:pos x="52" y="50"/>
                  </a:cxn>
                  <a:cxn ang="0">
                    <a:pos x="48" y="51"/>
                  </a:cxn>
                  <a:cxn ang="0">
                    <a:pos x="47" y="53"/>
                  </a:cxn>
                  <a:cxn ang="0">
                    <a:pos x="54" y="62"/>
                  </a:cxn>
                  <a:cxn ang="0">
                    <a:pos x="55" y="62"/>
                  </a:cxn>
                  <a:cxn ang="0">
                    <a:pos x="64" y="60"/>
                  </a:cxn>
                  <a:cxn ang="0">
                    <a:pos x="68" y="51"/>
                  </a:cxn>
                  <a:cxn ang="0">
                    <a:pos x="67" y="50"/>
                  </a:cxn>
                  <a:cxn ang="0">
                    <a:pos x="65" y="46"/>
                  </a:cxn>
                  <a:cxn ang="0">
                    <a:pos x="59" y="46"/>
                  </a:cxn>
                </a:cxnLst>
                <a:rect l="0" t="0" r="r" b="b"/>
                <a:pathLst>
                  <a:path w="117" h="108">
                    <a:moveTo>
                      <a:pt x="52" y="108"/>
                    </a:moveTo>
                    <a:lnTo>
                      <a:pt x="52" y="108"/>
                    </a:lnTo>
                    <a:lnTo>
                      <a:pt x="40" y="106"/>
                    </a:lnTo>
                    <a:lnTo>
                      <a:pt x="29" y="102"/>
                    </a:lnTo>
                    <a:lnTo>
                      <a:pt x="19" y="96"/>
                    </a:lnTo>
                    <a:lnTo>
                      <a:pt x="11" y="89"/>
                    </a:lnTo>
                    <a:lnTo>
                      <a:pt x="11" y="89"/>
                    </a:lnTo>
                    <a:lnTo>
                      <a:pt x="6" y="81"/>
                    </a:lnTo>
                    <a:lnTo>
                      <a:pt x="2" y="73"/>
                    </a:lnTo>
                    <a:lnTo>
                      <a:pt x="0" y="64"/>
                    </a:lnTo>
                    <a:lnTo>
                      <a:pt x="0" y="55"/>
                    </a:lnTo>
                    <a:lnTo>
                      <a:pt x="0" y="55"/>
                    </a:lnTo>
                    <a:lnTo>
                      <a:pt x="1" y="47"/>
                    </a:lnTo>
                    <a:lnTo>
                      <a:pt x="3" y="39"/>
                    </a:lnTo>
                    <a:lnTo>
                      <a:pt x="7" y="32"/>
                    </a:lnTo>
                    <a:lnTo>
                      <a:pt x="11" y="25"/>
                    </a:lnTo>
                    <a:lnTo>
                      <a:pt x="16" y="18"/>
                    </a:lnTo>
                    <a:lnTo>
                      <a:pt x="23" y="13"/>
                    </a:lnTo>
                    <a:lnTo>
                      <a:pt x="30" y="9"/>
                    </a:lnTo>
                    <a:lnTo>
                      <a:pt x="38" y="6"/>
                    </a:lnTo>
                    <a:lnTo>
                      <a:pt x="39" y="6"/>
                    </a:lnTo>
                    <a:lnTo>
                      <a:pt x="40" y="6"/>
                    </a:lnTo>
                    <a:lnTo>
                      <a:pt x="40" y="6"/>
                    </a:lnTo>
                    <a:lnTo>
                      <a:pt x="44" y="3"/>
                    </a:lnTo>
                    <a:lnTo>
                      <a:pt x="49" y="2"/>
                    </a:lnTo>
                    <a:lnTo>
                      <a:pt x="56" y="1"/>
                    </a:lnTo>
                    <a:lnTo>
                      <a:pt x="61" y="0"/>
                    </a:lnTo>
                    <a:lnTo>
                      <a:pt x="61" y="0"/>
                    </a:lnTo>
                    <a:lnTo>
                      <a:pt x="69" y="1"/>
                    </a:lnTo>
                    <a:lnTo>
                      <a:pt x="78" y="3"/>
                    </a:lnTo>
                    <a:lnTo>
                      <a:pt x="86" y="7"/>
                    </a:lnTo>
                    <a:lnTo>
                      <a:pt x="94" y="11"/>
                    </a:lnTo>
                    <a:lnTo>
                      <a:pt x="100" y="17"/>
                    </a:lnTo>
                    <a:lnTo>
                      <a:pt x="106" y="24"/>
                    </a:lnTo>
                    <a:lnTo>
                      <a:pt x="111" y="31"/>
                    </a:lnTo>
                    <a:lnTo>
                      <a:pt x="115" y="39"/>
                    </a:lnTo>
                    <a:lnTo>
                      <a:pt x="115" y="39"/>
                    </a:lnTo>
                    <a:lnTo>
                      <a:pt x="117" y="51"/>
                    </a:lnTo>
                    <a:lnTo>
                      <a:pt x="117" y="56"/>
                    </a:lnTo>
                    <a:lnTo>
                      <a:pt x="117" y="61"/>
                    </a:lnTo>
                    <a:lnTo>
                      <a:pt x="116" y="66"/>
                    </a:lnTo>
                    <a:lnTo>
                      <a:pt x="115" y="71"/>
                    </a:lnTo>
                    <a:lnTo>
                      <a:pt x="113" y="77"/>
                    </a:lnTo>
                    <a:lnTo>
                      <a:pt x="110" y="82"/>
                    </a:lnTo>
                    <a:lnTo>
                      <a:pt x="110" y="82"/>
                    </a:lnTo>
                    <a:lnTo>
                      <a:pt x="105" y="86"/>
                    </a:lnTo>
                    <a:lnTo>
                      <a:pt x="101" y="91"/>
                    </a:lnTo>
                    <a:lnTo>
                      <a:pt x="96" y="95"/>
                    </a:lnTo>
                    <a:lnTo>
                      <a:pt x="91" y="98"/>
                    </a:lnTo>
                    <a:lnTo>
                      <a:pt x="85" y="101"/>
                    </a:lnTo>
                    <a:lnTo>
                      <a:pt x="78" y="103"/>
                    </a:lnTo>
                    <a:lnTo>
                      <a:pt x="71" y="104"/>
                    </a:lnTo>
                    <a:lnTo>
                      <a:pt x="65" y="106"/>
                    </a:lnTo>
                    <a:lnTo>
                      <a:pt x="64" y="106"/>
                    </a:lnTo>
                    <a:lnTo>
                      <a:pt x="63" y="106"/>
                    </a:lnTo>
                    <a:lnTo>
                      <a:pt x="63" y="106"/>
                    </a:lnTo>
                    <a:lnTo>
                      <a:pt x="58" y="108"/>
                    </a:lnTo>
                    <a:lnTo>
                      <a:pt x="54" y="108"/>
                    </a:lnTo>
                    <a:lnTo>
                      <a:pt x="52" y="108"/>
                    </a:lnTo>
                    <a:close/>
                    <a:moveTo>
                      <a:pt x="59" y="46"/>
                    </a:moveTo>
                    <a:lnTo>
                      <a:pt x="59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48" y="51"/>
                    </a:lnTo>
                    <a:lnTo>
                      <a:pt x="48" y="51"/>
                    </a:lnTo>
                    <a:lnTo>
                      <a:pt x="47" y="53"/>
                    </a:lnTo>
                    <a:lnTo>
                      <a:pt x="40" y="61"/>
                    </a:lnTo>
                    <a:lnTo>
                      <a:pt x="54" y="62"/>
                    </a:lnTo>
                    <a:lnTo>
                      <a:pt x="55" y="62"/>
                    </a:lnTo>
                    <a:lnTo>
                      <a:pt x="55" y="62"/>
                    </a:lnTo>
                    <a:lnTo>
                      <a:pt x="59" y="60"/>
                    </a:lnTo>
                    <a:lnTo>
                      <a:pt x="64" y="60"/>
                    </a:lnTo>
                    <a:lnTo>
                      <a:pt x="72" y="59"/>
                    </a:lnTo>
                    <a:lnTo>
                      <a:pt x="68" y="51"/>
                    </a:lnTo>
                    <a:lnTo>
                      <a:pt x="67" y="50"/>
                    </a:lnTo>
                    <a:lnTo>
                      <a:pt x="67" y="50"/>
                    </a:lnTo>
                    <a:lnTo>
                      <a:pt x="66" y="49"/>
                    </a:lnTo>
                    <a:lnTo>
                      <a:pt x="65" y="46"/>
                    </a:lnTo>
                    <a:lnTo>
                      <a:pt x="61" y="45"/>
                    </a:lnTo>
                    <a:lnTo>
                      <a:pt x="59" y="46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6" name="Freeform 1120"/>
              <p:cNvSpPr>
                <a:spLocks noEditPoints="1"/>
              </p:cNvSpPr>
              <p:nvPr/>
            </p:nvSpPr>
            <p:spPr bwMode="auto">
              <a:xfrm>
                <a:off x="6664325" y="1544638"/>
                <a:ext cx="66675" cy="57150"/>
              </a:xfrm>
              <a:custGeom>
                <a:avLst/>
                <a:gdLst/>
                <a:ahLst/>
                <a:cxnLst>
                  <a:cxn ang="0">
                    <a:pos x="75" y="109"/>
                  </a:cxn>
                  <a:cxn ang="0">
                    <a:pos x="65" y="106"/>
                  </a:cxn>
                  <a:cxn ang="0">
                    <a:pos x="63" y="106"/>
                  </a:cxn>
                  <a:cxn ang="0">
                    <a:pos x="51" y="105"/>
                  </a:cxn>
                  <a:cxn ang="0">
                    <a:pos x="32" y="101"/>
                  </a:cxn>
                  <a:cxn ang="0">
                    <a:pos x="22" y="96"/>
                  </a:cxn>
                  <a:cxn ang="0">
                    <a:pos x="18" y="92"/>
                  </a:cxn>
                  <a:cxn ang="0">
                    <a:pos x="7" y="76"/>
                  </a:cxn>
                  <a:cxn ang="0">
                    <a:pos x="1" y="56"/>
                  </a:cxn>
                  <a:cxn ang="0">
                    <a:pos x="0" y="47"/>
                  </a:cxn>
                  <a:cxn ang="0">
                    <a:pos x="3" y="32"/>
                  </a:cxn>
                  <a:cxn ang="0">
                    <a:pos x="7" y="25"/>
                  </a:cxn>
                  <a:cxn ang="0">
                    <a:pos x="17" y="15"/>
                  </a:cxn>
                  <a:cxn ang="0">
                    <a:pos x="28" y="8"/>
                  </a:cxn>
                  <a:cxn ang="0">
                    <a:pos x="40" y="3"/>
                  </a:cxn>
                  <a:cxn ang="0">
                    <a:pos x="54" y="1"/>
                  </a:cxn>
                  <a:cxn ang="0">
                    <a:pos x="55" y="1"/>
                  </a:cxn>
                  <a:cxn ang="0">
                    <a:pos x="69" y="0"/>
                  </a:cxn>
                  <a:cxn ang="0">
                    <a:pos x="85" y="2"/>
                  </a:cxn>
                  <a:cxn ang="0">
                    <a:pos x="101" y="8"/>
                  </a:cxn>
                  <a:cxn ang="0">
                    <a:pos x="110" y="15"/>
                  </a:cxn>
                  <a:cxn ang="0">
                    <a:pos x="121" y="34"/>
                  </a:cxn>
                  <a:cxn ang="0">
                    <a:pos x="125" y="44"/>
                  </a:cxn>
                  <a:cxn ang="0">
                    <a:pos x="126" y="56"/>
                  </a:cxn>
                  <a:cxn ang="0">
                    <a:pos x="125" y="66"/>
                  </a:cxn>
                  <a:cxn ang="0">
                    <a:pos x="116" y="85"/>
                  </a:cxn>
                  <a:cxn ang="0">
                    <a:pos x="100" y="99"/>
                  </a:cxn>
                  <a:cxn ang="0">
                    <a:pos x="81" y="107"/>
                  </a:cxn>
                  <a:cxn ang="0">
                    <a:pos x="75" y="109"/>
                  </a:cxn>
                  <a:cxn ang="0">
                    <a:pos x="68" y="61"/>
                  </a:cxn>
                  <a:cxn ang="0">
                    <a:pos x="74" y="61"/>
                  </a:cxn>
                  <a:cxn ang="0">
                    <a:pos x="80" y="59"/>
                  </a:cxn>
                  <a:cxn ang="0">
                    <a:pos x="81" y="54"/>
                  </a:cxn>
                  <a:cxn ang="0">
                    <a:pos x="81" y="53"/>
                  </a:cxn>
                  <a:cxn ang="0">
                    <a:pos x="76" y="47"/>
                  </a:cxn>
                  <a:cxn ang="0">
                    <a:pos x="69" y="45"/>
                  </a:cxn>
                  <a:cxn ang="0">
                    <a:pos x="62" y="45"/>
                  </a:cxn>
                  <a:cxn ang="0">
                    <a:pos x="58" y="46"/>
                  </a:cxn>
                  <a:cxn ang="0">
                    <a:pos x="54" y="46"/>
                  </a:cxn>
                  <a:cxn ang="0">
                    <a:pos x="47" y="49"/>
                  </a:cxn>
                  <a:cxn ang="0">
                    <a:pos x="52" y="60"/>
                  </a:cxn>
                  <a:cxn ang="0">
                    <a:pos x="54" y="60"/>
                  </a:cxn>
                  <a:cxn ang="0">
                    <a:pos x="67" y="61"/>
                  </a:cxn>
                </a:cxnLst>
                <a:rect l="0" t="0" r="r" b="b"/>
                <a:pathLst>
                  <a:path w="126" h="109">
                    <a:moveTo>
                      <a:pt x="75" y="109"/>
                    </a:moveTo>
                    <a:lnTo>
                      <a:pt x="75" y="109"/>
                    </a:lnTo>
                    <a:lnTo>
                      <a:pt x="69" y="109"/>
                    </a:lnTo>
                    <a:lnTo>
                      <a:pt x="65" y="106"/>
                    </a:lnTo>
                    <a:lnTo>
                      <a:pt x="64" y="106"/>
                    </a:lnTo>
                    <a:lnTo>
                      <a:pt x="63" y="106"/>
                    </a:lnTo>
                    <a:lnTo>
                      <a:pt x="63" y="106"/>
                    </a:lnTo>
                    <a:lnTo>
                      <a:pt x="51" y="105"/>
                    </a:lnTo>
                    <a:lnTo>
                      <a:pt x="38" y="103"/>
                    </a:lnTo>
                    <a:lnTo>
                      <a:pt x="32" y="101"/>
                    </a:lnTo>
                    <a:lnTo>
                      <a:pt x="27" y="99"/>
                    </a:lnTo>
                    <a:lnTo>
                      <a:pt x="22" y="96"/>
                    </a:lnTo>
                    <a:lnTo>
                      <a:pt x="18" y="92"/>
                    </a:lnTo>
                    <a:lnTo>
                      <a:pt x="18" y="92"/>
                    </a:lnTo>
                    <a:lnTo>
                      <a:pt x="11" y="85"/>
                    </a:lnTo>
                    <a:lnTo>
                      <a:pt x="7" y="76"/>
                    </a:lnTo>
                    <a:lnTo>
                      <a:pt x="4" y="66"/>
                    </a:lnTo>
                    <a:lnTo>
                      <a:pt x="1" y="56"/>
                    </a:lnTo>
                    <a:lnTo>
                      <a:pt x="1" y="56"/>
                    </a:lnTo>
                    <a:lnTo>
                      <a:pt x="0" y="47"/>
                    </a:lnTo>
                    <a:lnTo>
                      <a:pt x="1" y="40"/>
                    </a:lnTo>
                    <a:lnTo>
                      <a:pt x="3" y="32"/>
                    </a:lnTo>
                    <a:lnTo>
                      <a:pt x="7" y="25"/>
                    </a:lnTo>
                    <a:lnTo>
                      <a:pt x="7" y="25"/>
                    </a:lnTo>
                    <a:lnTo>
                      <a:pt x="11" y="20"/>
                    </a:lnTo>
                    <a:lnTo>
                      <a:pt x="17" y="15"/>
                    </a:lnTo>
                    <a:lnTo>
                      <a:pt x="22" y="12"/>
                    </a:lnTo>
                    <a:lnTo>
                      <a:pt x="28" y="8"/>
                    </a:lnTo>
                    <a:lnTo>
                      <a:pt x="34" y="5"/>
                    </a:lnTo>
                    <a:lnTo>
                      <a:pt x="40" y="3"/>
                    </a:lnTo>
                    <a:lnTo>
                      <a:pt x="47" y="2"/>
                    </a:lnTo>
                    <a:lnTo>
                      <a:pt x="54" y="1"/>
                    </a:lnTo>
                    <a:lnTo>
                      <a:pt x="55" y="1"/>
                    </a:lnTo>
                    <a:lnTo>
                      <a:pt x="55" y="1"/>
                    </a:lnTo>
                    <a:lnTo>
                      <a:pt x="69" y="0"/>
                    </a:lnTo>
                    <a:lnTo>
                      <a:pt x="69" y="0"/>
                    </a:lnTo>
                    <a:lnTo>
                      <a:pt x="77" y="1"/>
                    </a:lnTo>
                    <a:lnTo>
                      <a:pt x="85" y="2"/>
                    </a:lnTo>
                    <a:lnTo>
                      <a:pt x="93" y="4"/>
                    </a:lnTo>
                    <a:lnTo>
                      <a:pt x="101" y="8"/>
                    </a:lnTo>
                    <a:lnTo>
                      <a:pt x="101" y="8"/>
                    </a:lnTo>
                    <a:lnTo>
                      <a:pt x="110" y="15"/>
                    </a:lnTo>
                    <a:lnTo>
                      <a:pt x="116" y="24"/>
                    </a:lnTo>
                    <a:lnTo>
                      <a:pt x="121" y="34"/>
                    </a:lnTo>
                    <a:lnTo>
                      <a:pt x="125" y="44"/>
                    </a:lnTo>
                    <a:lnTo>
                      <a:pt x="125" y="44"/>
                    </a:lnTo>
                    <a:lnTo>
                      <a:pt x="126" y="50"/>
                    </a:lnTo>
                    <a:lnTo>
                      <a:pt x="126" y="56"/>
                    </a:lnTo>
                    <a:lnTo>
                      <a:pt x="126" y="61"/>
                    </a:lnTo>
                    <a:lnTo>
                      <a:pt x="125" y="66"/>
                    </a:lnTo>
                    <a:lnTo>
                      <a:pt x="121" y="75"/>
                    </a:lnTo>
                    <a:lnTo>
                      <a:pt x="116" y="85"/>
                    </a:lnTo>
                    <a:lnTo>
                      <a:pt x="109" y="92"/>
                    </a:lnTo>
                    <a:lnTo>
                      <a:pt x="100" y="99"/>
                    </a:lnTo>
                    <a:lnTo>
                      <a:pt x="91" y="104"/>
                    </a:lnTo>
                    <a:lnTo>
                      <a:pt x="81" y="107"/>
                    </a:lnTo>
                    <a:lnTo>
                      <a:pt x="81" y="107"/>
                    </a:lnTo>
                    <a:lnTo>
                      <a:pt x="75" y="109"/>
                    </a:lnTo>
                    <a:lnTo>
                      <a:pt x="75" y="109"/>
                    </a:lnTo>
                    <a:close/>
                    <a:moveTo>
                      <a:pt x="68" y="61"/>
                    </a:moveTo>
                    <a:lnTo>
                      <a:pt x="68" y="61"/>
                    </a:lnTo>
                    <a:lnTo>
                      <a:pt x="74" y="61"/>
                    </a:lnTo>
                    <a:lnTo>
                      <a:pt x="76" y="62"/>
                    </a:lnTo>
                    <a:lnTo>
                      <a:pt x="80" y="59"/>
                    </a:lnTo>
                    <a:lnTo>
                      <a:pt x="81" y="55"/>
                    </a:lnTo>
                    <a:lnTo>
                      <a:pt x="81" y="54"/>
                    </a:lnTo>
                    <a:lnTo>
                      <a:pt x="81" y="53"/>
                    </a:lnTo>
                    <a:lnTo>
                      <a:pt x="81" y="53"/>
                    </a:lnTo>
                    <a:lnTo>
                      <a:pt x="79" y="49"/>
                    </a:lnTo>
                    <a:lnTo>
                      <a:pt x="76" y="47"/>
                    </a:lnTo>
                    <a:lnTo>
                      <a:pt x="72" y="45"/>
                    </a:lnTo>
                    <a:lnTo>
                      <a:pt x="69" y="45"/>
                    </a:lnTo>
                    <a:lnTo>
                      <a:pt x="69" y="45"/>
                    </a:lnTo>
                    <a:lnTo>
                      <a:pt x="62" y="45"/>
                    </a:lnTo>
                    <a:lnTo>
                      <a:pt x="62" y="45"/>
                    </a:lnTo>
                    <a:lnTo>
                      <a:pt x="58" y="46"/>
                    </a:lnTo>
                    <a:lnTo>
                      <a:pt x="58" y="46"/>
                    </a:lnTo>
                    <a:lnTo>
                      <a:pt x="54" y="46"/>
                    </a:lnTo>
                    <a:lnTo>
                      <a:pt x="51" y="47"/>
                    </a:lnTo>
                    <a:lnTo>
                      <a:pt x="47" y="49"/>
                    </a:lnTo>
                    <a:lnTo>
                      <a:pt x="48" y="58"/>
                    </a:lnTo>
                    <a:lnTo>
                      <a:pt x="52" y="60"/>
                    </a:lnTo>
                    <a:lnTo>
                      <a:pt x="54" y="60"/>
                    </a:lnTo>
                    <a:lnTo>
                      <a:pt x="54" y="60"/>
                    </a:lnTo>
                    <a:lnTo>
                      <a:pt x="63" y="61"/>
                    </a:lnTo>
                    <a:lnTo>
                      <a:pt x="67" y="61"/>
                    </a:lnTo>
                    <a:lnTo>
                      <a:pt x="68" y="61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7" name="Freeform 1121"/>
              <p:cNvSpPr>
                <a:spLocks noEditPoints="1"/>
              </p:cNvSpPr>
              <p:nvPr/>
            </p:nvSpPr>
            <p:spPr bwMode="auto">
              <a:xfrm>
                <a:off x="6759575" y="1531938"/>
                <a:ext cx="92075" cy="90488"/>
              </a:xfrm>
              <a:custGeom>
                <a:avLst/>
                <a:gdLst/>
                <a:ahLst/>
                <a:cxnLst>
                  <a:cxn ang="0">
                    <a:pos x="100" y="171"/>
                  </a:cxn>
                  <a:cxn ang="0">
                    <a:pos x="87" y="168"/>
                  </a:cxn>
                  <a:cxn ang="0">
                    <a:pos x="86" y="168"/>
                  </a:cxn>
                  <a:cxn ang="0">
                    <a:pos x="69" y="164"/>
                  </a:cxn>
                  <a:cxn ang="0">
                    <a:pos x="41" y="152"/>
                  </a:cxn>
                  <a:cxn ang="0">
                    <a:pos x="20" y="135"/>
                  </a:cxn>
                  <a:cxn ang="0">
                    <a:pos x="6" y="111"/>
                  </a:cxn>
                  <a:cxn ang="0">
                    <a:pos x="2" y="96"/>
                  </a:cxn>
                  <a:cxn ang="0">
                    <a:pos x="0" y="78"/>
                  </a:cxn>
                  <a:cxn ang="0">
                    <a:pos x="2" y="60"/>
                  </a:cxn>
                  <a:cxn ang="0">
                    <a:pos x="8" y="43"/>
                  </a:cxn>
                  <a:cxn ang="0">
                    <a:pos x="16" y="29"/>
                  </a:cxn>
                  <a:cxn ang="0">
                    <a:pos x="22" y="23"/>
                  </a:cxn>
                  <a:cxn ang="0">
                    <a:pos x="36" y="12"/>
                  </a:cxn>
                  <a:cxn ang="0">
                    <a:pos x="51" y="5"/>
                  </a:cxn>
                  <a:cxn ang="0">
                    <a:pos x="69" y="1"/>
                  </a:cxn>
                  <a:cxn ang="0">
                    <a:pos x="78" y="0"/>
                  </a:cxn>
                  <a:cxn ang="0">
                    <a:pos x="86" y="0"/>
                  </a:cxn>
                  <a:cxn ang="0">
                    <a:pos x="111" y="2"/>
                  </a:cxn>
                  <a:cxn ang="0">
                    <a:pos x="126" y="7"/>
                  </a:cxn>
                  <a:cxn ang="0">
                    <a:pos x="140" y="16"/>
                  </a:cxn>
                  <a:cxn ang="0">
                    <a:pos x="146" y="23"/>
                  </a:cxn>
                  <a:cxn ang="0">
                    <a:pos x="162" y="43"/>
                  </a:cxn>
                  <a:cxn ang="0">
                    <a:pos x="168" y="57"/>
                  </a:cxn>
                  <a:cxn ang="0">
                    <a:pos x="172" y="82"/>
                  </a:cxn>
                  <a:cxn ang="0">
                    <a:pos x="173" y="98"/>
                  </a:cxn>
                  <a:cxn ang="0">
                    <a:pos x="172" y="113"/>
                  </a:cxn>
                  <a:cxn ang="0">
                    <a:pos x="168" y="125"/>
                  </a:cxn>
                  <a:cxn ang="0">
                    <a:pos x="159" y="139"/>
                  </a:cxn>
                  <a:cxn ang="0">
                    <a:pos x="151" y="147"/>
                  </a:cxn>
                  <a:cxn ang="0">
                    <a:pos x="136" y="158"/>
                  </a:cxn>
                  <a:cxn ang="0">
                    <a:pos x="128" y="163"/>
                  </a:cxn>
                  <a:cxn ang="0">
                    <a:pos x="127" y="164"/>
                  </a:cxn>
                  <a:cxn ang="0">
                    <a:pos x="120" y="168"/>
                  </a:cxn>
                  <a:cxn ang="0">
                    <a:pos x="112" y="169"/>
                  </a:cxn>
                  <a:cxn ang="0">
                    <a:pos x="108" y="170"/>
                  </a:cxn>
                  <a:cxn ang="0">
                    <a:pos x="104" y="171"/>
                  </a:cxn>
                  <a:cxn ang="0">
                    <a:pos x="100" y="171"/>
                  </a:cxn>
                  <a:cxn ang="0">
                    <a:pos x="84" y="45"/>
                  </a:cxn>
                  <a:cxn ang="0">
                    <a:pos x="68" y="47"/>
                  </a:cxn>
                  <a:cxn ang="0">
                    <a:pos x="57" y="52"/>
                  </a:cxn>
                  <a:cxn ang="0">
                    <a:pos x="50" y="61"/>
                  </a:cxn>
                  <a:cxn ang="0">
                    <a:pos x="48" y="65"/>
                  </a:cxn>
                  <a:cxn ang="0">
                    <a:pos x="46" y="77"/>
                  </a:cxn>
                  <a:cxn ang="0">
                    <a:pos x="47" y="88"/>
                  </a:cxn>
                  <a:cxn ang="0">
                    <a:pos x="50" y="98"/>
                  </a:cxn>
                  <a:cxn ang="0">
                    <a:pos x="52" y="103"/>
                  </a:cxn>
                  <a:cxn ang="0">
                    <a:pos x="61" y="113"/>
                  </a:cxn>
                  <a:cxn ang="0">
                    <a:pos x="73" y="119"/>
                  </a:cxn>
                  <a:cxn ang="0">
                    <a:pos x="86" y="122"/>
                  </a:cxn>
                  <a:cxn ang="0">
                    <a:pos x="102" y="123"/>
                  </a:cxn>
                  <a:cxn ang="0">
                    <a:pos x="103" y="123"/>
                  </a:cxn>
                  <a:cxn ang="0">
                    <a:pos x="119" y="115"/>
                  </a:cxn>
                  <a:cxn ang="0">
                    <a:pos x="127" y="109"/>
                  </a:cxn>
                  <a:cxn ang="0">
                    <a:pos x="129" y="101"/>
                  </a:cxn>
                  <a:cxn ang="0">
                    <a:pos x="128" y="91"/>
                  </a:cxn>
                  <a:cxn ang="0">
                    <a:pos x="127" y="75"/>
                  </a:cxn>
                  <a:cxn ang="0">
                    <a:pos x="124" y="63"/>
                  </a:cxn>
                  <a:cxn ang="0">
                    <a:pos x="115" y="54"/>
                  </a:cxn>
                  <a:cxn ang="0">
                    <a:pos x="102" y="47"/>
                  </a:cxn>
                  <a:cxn ang="0">
                    <a:pos x="84" y="45"/>
                  </a:cxn>
                </a:cxnLst>
                <a:rect l="0" t="0" r="r" b="b"/>
                <a:pathLst>
                  <a:path w="173" h="171">
                    <a:moveTo>
                      <a:pt x="100" y="171"/>
                    </a:moveTo>
                    <a:lnTo>
                      <a:pt x="100" y="171"/>
                    </a:lnTo>
                    <a:lnTo>
                      <a:pt x="94" y="170"/>
                    </a:lnTo>
                    <a:lnTo>
                      <a:pt x="87" y="168"/>
                    </a:lnTo>
                    <a:lnTo>
                      <a:pt x="87" y="168"/>
                    </a:lnTo>
                    <a:lnTo>
                      <a:pt x="86" y="168"/>
                    </a:lnTo>
                    <a:lnTo>
                      <a:pt x="86" y="168"/>
                    </a:lnTo>
                    <a:lnTo>
                      <a:pt x="69" y="164"/>
                    </a:lnTo>
                    <a:lnTo>
                      <a:pt x="54" y="159"/>
                    </a:lnTo>
                    <a:lnTo>
                      <a:pt x="41" y="152"/>
                    </a:lnTo>
                    <a:lnTo>
                      <a:pt x="29" y="145"/>
                    </a:lnTo>
                    <a:lnTo>
                      <a:pt x="20" y="135"/>
                    </a:lnTo>
                    <a:lnTo>
                      <a:pt x="12" y="123"/>
                    </a:lnTo>
                    <a:lnTo>
                      <a:pt x="6" y="111"/>
                    </a:lnTo>
                    <a:lnTo>
                      <a:pt x="2" y="96"/>
                    </a:lnTo>
                    <a:lnTo>
                      <a:pt x="2" y="96"/>
                    </a:lnTo>
                    <a:lnTo>
                      <a:pt x="0" y="87"/>
                    </a:lnTo>
                    <a:lnTo>
                      <a:pt x="0" y="78"/>
                    </a:lnTo>
                    <a:lnTo>
                      <a:pt x="0" y="68"/>
                    </a:lnTo>
                    <a:lnTo>
                      <a:pt x="2" y="60"/>
                    </a:lnTo>
                    <a:lnTo>
                      <a:pt x="4" y="52"/>
                    </a:lnTo>
                    <a:lnTo>
                      <a:pt x="8" y="43"/>
                    </a:lnTo>
                    <a:lnTo>
                      <a:pt x="12" y="36"/>
                    </a:lnTo>
                    <a:lnTo>
                      <a:pt x="16" y="29"/>
                    </a:lnTo>
                    <a:lnTo>
                      <a:pt x="16" y="29"/>
                    </a:lnTo>
                    <a:lnTo>
                      <a:pt x="22" y="23"/>
                    </a:lnTo>
                    <a:lnTo>
                      <a:pt x="28" y="17"/>
                    </a:lnTo>
                    <a:lnTo>
                      <a:pt x="36" y="12"/>
                    </a:lnTo>
                    <a:lnTo>
                      <a:pt x="43" y="8"/>
                    </a:lnTo>
                    <a:lnTo>
                      <a:pt x="51" y="5"/>
                    </a:lnTo>
                    <a:lnTo>
                      <a:pt x="59" y="3"/>
                    </a:lnTo>
                    <a:lnTo>
                      <a:pt x="69" y="1"/>
                    </a:lnTo>
                    <a:lnTo>
                      <a:pt x="78" y="0"/>
                    </a:lnTo>
                    <a:lnTo>
                      <a:pt x="78" y="0"/>
                    </a:lnTo>
                    <a:lnTo>
                      <a:pt x="86" y="0"/>
                    </a:lnTo>
                    <a:lnTo>
                      <a:pt x="86" y="0"/>
                    </a:lnTo>
                    <a:lnTo>
                      <a:pt x="103" y="1"/>
                    </a:lnTo>
                    <a:lnTo>
                      <a:pt x="111" y="2"/>
                    </a:lnTo>
                    <a:lnTo>
                      <a:pt x="118" y="4"/>
                    </a:lnTo>
                    <a:lnTo>
                      <a:pt x="126" y="7"/>
                    </a:lnTo>
                    <a:lnTo>
                      <a:pt x="133" y="11"/>
                    </a:lnTo>
                    <a:lnTo>
                      <a:pt x="140" y="16"/>
                    </a:lnTo>
                    <a:lnTo>
                      <a:pt x="146" y="23"/>
                    </a:lnTo>
                    <a:lnTo>
                      <a:pt x="146" y="23"/>
                    </a:lnTo>
                    <a:lnTo>
                      <a:pt x="158" y="36"/>
                    </a:lnTo>
                    <a:lnTo>
                      <a:pt x="162" y="43"/>
                    </a:lnTo>
                    <a:lnTo>
                      <a:pt x="165" y="50"/>
                    </a:lnTo>
                    <a:lnTo>
                      <a:pt x="168" y="57"/>
                    </a:lnTo>
                    <a:lnTo>
                      <a:pt x="170" y="64"/>
                    </a:lnTo>
                    <a:lnTo>
                      <a:pt x="172" y="82"/>
                    </a:lnTo>
                    <a:lnTo>
                      <a:pt x="172" y="82"/>
                    </a:lnTo>
                    <a:lnTo>
                      <a:pt x="173" y="98"/>
                    </a:lnTo>
                    <a:lnTo>
                      <a:pt x="173" y="106"/>
                    </a:lnTo>
                    <a:lnTo>
                      <a:pt x="172" y="113"/>
                    </a:lnTo>
                    <a:lnTo>
                      <a:pt x="170" y="119"/>
                    </a:lnTo>
                    <a:lnTo>
                      <a:pt x="168" y="125"/>
                    </a:lnTo>
                    <a:lnTo>
                      <a:pt x="164" y="132"/>
                    </a:lnTo>
                    <a:lnTo>
                      <a:pt x="159" y="139"/>
                    </a:lnTo>
                    <a:lnTo>
                      <a:pt x="159" y="139"/>
                    </a:lnTo>
                    <a:lnTo>
                      <a:pt x="151" y="147"/>
                    </a:lnTo>
                    <a:lnTo>
                      <a:pt x="143" y="153"/>
                    </a:lnTo>
                    <a:lnTo>
                      <a:pt x="136" y="158"/>
                    </a:lnTo>
                    <a:lnTo>
                      <a:pt x="129" y="163"/>
                    </a:lnTo>
                    <a:lnTo>
                      <a:pt x="128" y="163"/>
                    </a:lnTo>
                    <a:lnTo>
                      <a:pt x="127" y="164"/>
                    </a:lnTo>
                    <a:lnTo>
                      <a:pt x="127" y="164"/>
                    </a:lnTo>
                    <a:lnTo>
                      <a:pt x="124" y="166"/>
                    </a:lnTo>
                    <a:lnTo>
                      <a:pt x="120" y="168"/>
                    </a:lnTo>
                    <a:lnTo>
                      <a:pt x="116" y="169"/>
                    </a:lnTo>
                    <a:lnTo>
                      <a:pt x="112" y="169"/>
                    </a:lnTo>
                    <a:lnTo>
                      <a:pt x="109" y="169"/>
                    </a:lnTo>
                    <a:lnTo>
                      <a:pt x="108" y="170"/>
                    </a:lnTo>
                    <a:lnTo>
                      <a:pt x="108" y="170"/>
                    </a:lnTo>
                    <a:lnTo>
                      <a:pt x="104" y="171"/>
                    </a:lnTo>
                    <a:lnTo>
                      <a:pt x="100" y="171"/>
                    </a:lnTo>
                    <a:lnTo>
                      <a:pt x="100" y="171"/>
                    </a:lnTo>
                    <a:close/>
                    <a:moveTo>
                      <a:pt x="84" y="45"/>
                    </a:moveTo>
                    <a:lnTo>
                      <a:pt x="84" y="45"/>
                    </a:lnTo>
                    <a:lnTo>
                      <a:pt x="68" y="47"/>
                    </a:lnTo>
                    <a:lnTo>
                      <a:pt x="68" y="47"/>
                    </a:lnTo>
                    <a:lnTo>
                      <a:pt x="62" y="49"/>
                    </a:lnTo>
                    <a:lnTo>
                      <a:pt x="57" y="52"/>
                    </a:lnTo>
                    <a:lnTo>
                      <a:pt x="53" y="56"/>
                    </a:lnTo>
                    <a:lnTo>
                      <a:pt x="50" y="61"/>
                    </a:lnTo>
                    <a:lnTo>
                      <a:pt x="50" y="61"/>
                    </a:lnTo>
                    <a:lnTo>
                      <a:pt x="48" y="65"/>
                    </a:lnTo>
                    <a:lnTo>
                      <a:pt x="47" y="70"/>
                    </a:lnTo>
                    <a:lnTo>
                      <a:pt x="46" y="77"/>
                    </a:lnTo>
                    <a:lnTo>
                      <a:pt x="46" y="82"/>
                    </a:lnTo>
                    <a:lnTo>
                      <a:pt x="47" y="88"/>
                    </a:lnTo>
                    <a:lnTo>
                      <a:pt x="48" y="93"/>
                    </a:lnTo>
                    <a:lnTo>
                      <a:pt x="50" y="98"/>
                    </a:lnTo>
                    <a:lnTo>
                      <a:pt x="52" y="103"/>
                    </a:lnTo>
                    <a:lnTo>
                      <a:pt x="52" y="103"/>
                    </a:lnTo>
                    <a:lnTo>
                      <a:pt x="56" y="109"/>
                    </a:lnTo>
                    <a:lnTo>
                      <a:pt x="61" y="113"/>
                    </a:lnTo>
                    <a:lnTo>
                      <a:pt x="67" y="117"/>
                    </a:lnTo>
                    <a:lnTo>
                      <a:pt x="73" y="119"/>
                    </a:lnTo>
                    <a:lnTo>
                      <a:pt x="80" y="121"/>
                    </a:lnTo>
                    <a:lnTo>
                      <a:pt x="86" y="122"/>
                    </a:lnTo>
                    <a:lnTo>
                      <a:pt x="101" y="123"/>
                    </a:lnTo>
                    <a:lnTo>
                      <a:pt x="102" y="123"/>
                    </a:lnTo>
                    <a:lnTo>
                      <a:pt x="103" y="123"/>
                    </a:lnTo>
                    <a:lnTo>
                      <a:pt x="103" y="123"/>
                    </a:lnTo>
                    <a:lnTo>
                      <a:pt x="110" y="120"/>
                    </a:lnTo>
                    <a:lnTo>
                      <a:pt x="119" y="115"/>
                    </a:lnTo>
                    <a:lnTo>
                      <a:pt x="124" y="112"/>
                    </a:lnTo>
                    <a:lnTo>
                      <a:pt x="127" y="109"/>
                    </a:lnTo>
                    <a:lnTo>
                      <a:pt x="129" y="105"/>
                    </a:lnTo>
                    <a:lnTo>
                      <a:pt x="129" y="101"/>
                    </a:lnTo>
                    <a:lnTo>
                      <a:pt x="128" y="91"/>
                    </a:lnTo>
                    <a:lnTo>
                      <a:pt x="128" y="91"/>
                    </a:lnTo>
                    <a:lnTo>
                      <a:pt x="127" y="75"/>
                    </a:lnTo>
                    <a:lnTo>
                      <a:pt x="127" y="75"/>
                    </a:lnTo>
                    <a:lnTo>
                      <a:pt x="126" y="68"/>
                    </a:lnTo>
                    <a:lnTo>
                      <a:pt x="124" y="63"/>
                    </a:lnTo>
                    <a:lnTo>
                      <a:pt x="119" y="58"/>
                    </a:lnTo>
                    <a:lnTo>
                      <a:pt x="115" y="54"/>
                    </a:lnTo>
                    <a:lnTo>
                      <a:pt x="109" y="50"/>
                    </a:lnTo>
                    <a:lnTo>
                      <a:pt x="102" y="47"/>
                    </a:lnTo>
                    <a:lnTo>
                      <a:pt x="94" y="46"/>
                    </a:lnTo>
                    <a:lnTo>
                      <a:pt x="84" y="45"/>
                    </a:lnTo>
                    <a:lnTo>
                      <a:pt x="84" y="45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668" name="Freeform 297"/>
            <p:cNvSpPr>
              <a:spLocks noEditPoints="1"/>
            </p:cNvSpPr>
            <p:nvPr/>
          </p:nvSpPr>
          <p:spPr bwMode="auto">
            <a:xfrm rot="16200000">
              <a:off x="-714412" y="2285998"/>
              <a:ext cx="3786216" cy="785819"/>
            </a:xfrm>
            <a:custGeom>
              <a:avLst/>
              <a:gdLst/>
              <a:ahLst/>
              <a:cxnLst>
                <a:cxn ang="0">
                  <a:pos x="122" y="796"/>
                </a:cxn>
                <a:cxn ang="0">
                  <a:pos x="235" y="804"/>
                </a:cxn>
                <a:cxn ang="0">
                  <a:pos x="603" y="808"/>
                </a:cxn>
                <a:cxn ang="0">
                  <a:pos x="739" y="790"/>
                </a:cxn>
                <a:cxn ang="0">
                  <a:pos x="812" y="744"/>
                </a:cxn>
                <a:cxn ang="0">
                  <a:pos x="832" y="697"/>
                </a:cxn>
                <a:cxn ang="0">
                  <a:pos x="836" y="151"/>
                </a:cxn>
                <a:cxn ang="0">
                  <a:pos x="814" y="79"/>
                </a:cxn>
                <a:cxn ang="0">
                  <a:pos x="779" y="38"/>
                </a:cxn>
                <a:cxn ang="0">
                  <a:pos x="722" y="17"/>
                </a:cxn>
                <a:cxn ang="0">
                  <a:pos x="529" y="2"/>
                </a:cxn>
                <a:cxn ang="0">
                  <a:pos x="271" y="7"/>
                </a:cxn>
                <a:cxn ang="0">
                  <a:pos x="159" y="13"/>
                </a:cxn>
                <a:cxn ang="0">
                  <a:pos x="56" y="34"/>
                </a:cxn>
                <a:cxn ang="0">
                  <a:pos x="18" y="90"/>
                </a:cxn>
                <a:cxn ang="0">
                  <a:pos x="6" y="174"/>
                </a:cxn>
                <a:cxn ang="0">
                  <a:pos x="3" y="443"/>
                </a:cxn>
                <a:cxn ang="0">
                  <a:pos x="17" y="683"/>
                </a:cxn>
                <a:cxn ang="0">
                  <a:pos x="56" y="765"/>
                </a:cxn>
                <a:cxn ang="0">
                  <a:pos x="825" y="148"/>
                </a:cxn>
                <a:cxn ang="0">
                  <a:pos x="836" y="278"/>
                </a:cxn>
                <a:cxn ang="0">
                  <a:pos x="825" y="179"/>
                </a:cxn>
                <a:cxn ang="0">
                  <a:pos x="819" y="122"/>
                </a:cxn>
                <a:cxn ang="0">
                  <a:pos x="652" y="23"/>
                </a:cxn>
                <a:cxn ang="0">
                  <a:pos x="727" y="30"/>
                </a:cxn>
                <a:cxn ang="0">
                  <a:pos x="706" y="30"/>
                </a:cxn>
                <a:cxn ang="0">
                  <a:pos x="745" y="42"/>
                </a:cxn>
                <a:cxn ang="0">
                  <a:pos x="787" y="75"/>
                </a:cxn>
                <a:cxn ang="0">
                  <a:pos x="812" y="145"/>
                </a:cxn>
                <a:cxn ang="0">
                  <a:pos x="826" y="346"/>
                </a:cxn>
                <a:cxn ang="0">
                  <a:pos x="826" y="602"/>
                </a:cxn>
                <a:cxn ang="0">
                  <a:pos x="812" y="725"/>
                </a:cxn>
                <a:cxn ang="0">
                  <a:pos x="755" y="773"/>
                </a:cxn>
                <a:cxn ang="0">
                  <a:pos x="669" y="791"/>
                </a:cxn>
                <a:cxn ang="0">
                  <a:pos x="311" y="796"/>
                </a:cxn>
                <a:cxn ang="0">
                  <a:pos x="96" y="774"/>
                </a:cxn>
                <a:cxn ang="0">
                  <a:pos x="47" y="732"/>
                </a:cxn>
                <a:cxn ang="0">
                  <a:pos x="27" y="654"/>
                </a:cxn>
                <a:cxn ang="0">
                  <a:pos x="20" y="399"/>
                </a:cxn>
                <a:cxn ang="0">
                  <a:pos x="30" y="159"/>
                </a:cxn>
                <a:cxn ang="0">
                  <a:pos x="62" y="62"/>
                </a:cxn>
                <a:cxn ang="0">
                  <a:pos x="138" y="24"/>
                </a:cxn>
                <a:cxn ang="0">
                  <a:pos x="377" y="13"/>
                </a:cxn>
                <a:cxn ang="0">
                  <a:pos x="24" y="103"/>
                </a:cxn>
                <a:cxn ang="0">
                  <a:pos x="62" y="44"/>
                </a:cxn>
                <a:cxn ang="0">
                  <a:pos x="59" y="52"/>
                </a:cxn>
                <a:cxn ang="0">
                  <a:pos x="21" y="145"/>
                </a:cxn>
                <a:cxn ang="0">
                  <a:pos x="10" y="278"/>
                </a:cxn>
                <a:cxn ang="0">
                  <a:pos x="24" y="103"/>
                </a:cxn>
                <a:cxn ang="0">
                  <a:pos x="11" y="353"/>
                </a:cxn>
                <a:cxn ang="0">
                  <a:pos x="11" y="395"/>
                </a:cxn>
              </a:cxnLst>
              <a:rect l="0" t="0" r="r" b="b"/>
              <a:pathLst>
                <a:path w="845" h="811">
                  <a:moveTo>
                    <a:pt x="69" y="776"/>
                  </a:moveTo>
                  <a:lnTo>
                    <a:pt x="69" y="776"/>
                  </a:lnTo>
                  <a:lnTo>
                    <a:pt x="86" y="784"/>
                  </a:lnTo>
                  <a:lnTo>
                    <a:pt x="104" y="790"/>
                  </a:lnTo>
                  <a:lnTo>
                    <a:pt x="122" y="796"/>
                  </a:lnTo>
                  <a:lnTo>
                    <a:pt x="144" y="798"/>
                  </a:lnTo>
                  <a:lnTo>
                    <a:pt x="166" y="801"/>
                  </a:lnTo>
                  <a:lnTo>
                    <a:pt x="189" y="803"/>
                  </a:lnTo>
                  <a:lnTo>
                    <a:pt x="235" y="804"/>
                  </a:lnTo>
                  <a:lnTo>
                    <a:pt x="235" y="804"/>
                  </a:lnTo>
                  <a:lnTo>
                    <a:pt x="356" y="808"/>
                  </a:lnTo>
                  <a:lnTo>
                    <a:pt x="418" y="810"/>
                  </a:lnTo>
                  <a:lnTo>
                    <a:pt x="479" y="811"/>
                  </a:lnTo>
                  <a:lnTo>
                    <a:pt x="543" y="810"/>
                  </a:lnTo>
                  <a:lnTo>
                    <a:pt x="603" y="808"/>
                  </a:lnTo>
                  <a:lnTo>
                    <a:pt x="662" y="803"/>
                  </a:lnTo>
                  <a:lnTo>
                    <a:pt x="692" y="800"/>
                  </a:lnTo>
                  <a:lnTo>
                    <a:pt x="718" y="796"/>
                  </a:lnTo>
                  <a:lnTo>
                    <a:pt x="718" y="796"/>
                  </a:lnTo>
                  <a:lnTo>
                    <a:pt x="739" y="790"/>
                  </a:lnTo>
                  <a:lnTo>
                    <a:pt x="759" y="784"/>
                  </a:lnTo>
                  <a:lnTo>
                    <a:pt x="777" y="774"/>
                  </a:lnTo>
                  <a:lnTo>
                    <a:pt x="793" y="765"/>
                  </a:lnTo>
                  <a:lnTo>
                    <a:pt x="805" y="751"/>
                  </a:lnTo>
                  <a:lnTo>
                    <a:pt x="812" y="744"/>
                  </a:lnTo>
                  <a:lnTo>
                    <a:pt x="817" y="735"/>
                  </a:lnTo>
                  <a:lnTo>
                    <a:pt x="822" y="727"/>
                  </a:lnTo>
                  <a:lnTo>
                    <a:pt x="826" y="717"/>
                  </a:lnTo>
                  <a:lnTo>
                    <a:pt x="829" y="707"/>
                  </a:lnTo>
                  <a:lnTo>
                    <a:pt x="832" y="697"/>
                  </a:lnTo>
                  <a:lnTo>
                    <a:pt x="845" y="235"/>
                  </a:lnTo>
                  <a:lnTo>
                    <a:pt x="845" y="235"/>
                  </a:lnTo>
                  <a:lnTo>
                    <a:pt x="843" y="214"/>
                  </a:lnTo>
                  <a:lnTo>
                    <a:pt x="842" y="191"/>
                  </a:lnTo>
                  <a:lnTo>
                    <a:pt x="836" y="151"/>
                  </a:lnTo>
                  <a:lnTo>
                    <a:pt x="836" y="151"/>
                  </a:lnTo>
                  <a:lnTo>
                    <a:pt x="832" y="124"/>
                  </a:lnTo>
                  <a:lnTo>
                    <a:pt x="824" y="100"/>
                  </a:lnTo>
                  <a:lnTo>
                    <a:pt x="819" y="89"/>
                  </a:lnTo>
                  <a:lnTo>
                    <a:pt x="814" y="79"/>
                  </a:lnTo>
                  <a:lnTo>
                    <a:pt x="808" y="69"/>
                  </a:lnTo>
                  <a:lnTo>
                    <a:pt x="803" y="59"/>
                  </a:lnTo>
                  <a:lnTo>
                    <a:pt x="794" y="52"/>
                  </a:lnTo>
                  <a:lnTo>
                    <a:pt x="787" y="44"/>
                  </a:lnTo>
                  <a:lnTo>
                    <a:pt x="779" y="38"/>
                  </a:lnTo>
                  <a:lnTo>
                    <a:pt x="769" y="31"/>
                  </a:lnTo>
                  <a:lnTo>
                    <a:pt x="759" y="27"/>
                  </a:lnTo>
                  <a:lnTo>
                    <a:pt x="748" y="23"/>
                  </a:lnTo>
                  <a:lnTo>
                    <a:pt x="735" y="20"/>
                  </a:lnTo>
                  <a:lnTo>
                    <a:pt x="722" y="17"/>
                  </a:lnTo>
                  <a:lnTo>
                    <a:pt x="722" y="17"/>
                  </a:lnTo>
                  <a:lnTo>
                    <a:pt x="675" y="11"/>
                  </a:lnTo>
                  <a:lnTo>
                    <a:pt x="627" y="7"/>
                  </a:lnTo>
                  <a:lnTo>
                    <a:pt x="578" y="4"/>
                  </a:lnTo>
                  <a:lnTo>
                    <a:pt x="529" y="2"/>
                  </a:lnTo>
                  <a:lnTo>
                    <a:pt x="478" y="0"/>
                  </a:lnTo>
                  <a:lnTo>
                    <a:pt x="429" y="0"/>
                  </a:lnTo>
                  <a:lnTo>
                    <a:pt x="378" y="0"/>
                  </a:lnTo>
                  <a:lnTo>
                    <a:pt x="328" y="2"/>
                  </a:lnTo>
                  <a:lnTo>
                    <a:pt x="271" y="7"/>
                  </a:lnTo>
                  <a:lnTo>
                    <a:pt x="271" y="7"/>
                  </a:lnTo>
                  <a:lnTo>
                    <a:pt x="243" y="7"/>
                  </a:lnTo>
                  <a:lnTo>
                    <a:pt x="215" y="9"/>
                  </a:lnTo>
                  <a:lnTo>
                    <a:pt x="187" y="10"/>
                  </a:lnTo>
                  <a:lnTo>
                    <a:pt x="159" y="13"/>
                  </a:lnTo>
                  <a:lnTo>
                    <a:pt x="131" y="16"/>
                  </a:lnTo>
                  <a:lnTo>
                    <a:pt x="104" y="21"/>
                  </a:lnTo>
                  <a:lnTo>
                    <a:pt x="79" y="27"/>
                  </a:lnTo>
                  <a:lnTo>
                    <a:pt x="56" y="34"/>
                  </a:lnTo>
                  <a:lnTo>
                    <a:pt x="56" y="34"/>
                  </a:lnTo>
                  <a:lnTo>
                    <a:pt x="41" y="51"/>
                  </a:lnTo>
                  <a:lnTo>
                    <a:pt x="34" y="59"/>
                  </a:lnTo>
                  <a:lnTo>
                    <a:pt x="28" y="69"/>
                  </a:lnTo>
                  <a:lnTo>
                    <a:pt x="23" y="79"/>
                  </a:lnTo>
                  <a:lnTo>
                    <a:pt x="18" y="90"/>
                  </a:lnTo>
                  <a:lnTo>
                    <a:pt x="16" y="100"/>
                  </a:lnTo>
                  <a:lnTo>
                    <a:pt x="13" y="111"/>
                  </a:lnTo>
                  <a:lnTo>
                    <a:pt x="13" y="111"/>
                  </a:lnTo>
                  <a:lnTo>
                    <a:pt x="9" y="142"/>
                  </a:lnTo>
                  <a:lnTo>
                    <a:pt x="6" y="174"/>
                  </a:lnTo>
                  <a:lnTo>
                    <a:pt x="3" y="207"/>
                  </a:lnTo>
                  <a:lnTo>
                    <a:pt x="2" y="240"/>
                  </a:lnTo>
                  <a:lnTo>
                    <a:pt x="0" y="307"/>
                  </a:lnTo>
                  <a:lnTo>
                    <a:pt x="0" y="374"/>
                  </a:lnTo>
                  <a:lnTo>
                    <a:pt x="3" y="443"/>
                  </a:lnTo>
                  <a:lnTo>
                    <a:pt x="6" y="509"/>
                  </a:lnTo>
                  <a:lnTo>
                    <a:pt x="13" y="640"/>
                  </a:lnTo>
                  <a:lnTo>
                    <a:pt x="13" y="640"/>
                  </a:lnTo>
                  <a:lnTo>
                    <a:pt x="14" y="662"/>
                  </a:lnTo>
                  <a:lnTo>
                    <a:pt x="17" y="683"/>
                  </a:lnTo>
                  <a:lnTo>
                    <a:pt x="21" y="703"/>
                  </a:lnTo>
                  <a:lnTo>
                    <a:pt x="27" y="721"/>
                  </a:lnTo>
                  <a:lnTo>
                    <a:pt x="35" y="738"/>
                  </a:lnTo>
                  <a:lnTo>
                    <a:pt x="44" y="752"/>
                  </a:lnTo>
                  <a:lnTo>
                    <a:pt x="56" y="765"/>
                  </a:lnTo>
                  <a:lnTo>
                    <a:pt x="69" y="776"/>
                  </a:lnTo>
                  <a:lnTo>
                    <a:pt x="69" y="776"/>
                  </a:lnTo>
                  <a:close/>
                  <a:moveTo>
                    <a:pt x="819" y="122"/>
                  </a:moveTo>
                  <a:lnTo>
                    <a:pt x="819" y="122"/>
                  </a:lnTo>
                  <a:lnTo>
                    <a:pt x="825" y="148"/>
                  </a:lnTo>
                  <a:lnTo>
                    <a:pt x="831" y="176"/>
                  </a:lnTo>
                  <a:lnTo>
                    <a:pt x="834" y="207"/>
                  </a:lnTo>
                  <a:lnTo>
                    <a:pt x="835" y="236"/>
                  </a:lnTo>
                  <a:lnTo>
                    <a:pt x="835" y="236"/>
                  </a:lnTo>
                  <a:lnTo>
                    <a:pt x="836" y="278"/>
                  </a:lnTo>
                  <a:lnTo>
                    <a:pt x="834" y="319"/>
                  </a:lnTo>
                  <a:lnTo>
                    <a:pt x="834" y="319"/>
                  </a:lnTo>
                  <a:lnTo>
                    <a:pt x="834" y="270"/>
                  </a:lnTo>
                  <a:lnTo>
                    <a:pt x="831" y="224"/>
                  </a:lnTo>
                  <a:lnTo>
                    <a:pt x="825" y="179"/>
                  </a:lnTo>
                  <a:lnTo>
                    <a:pt x="819" y="134"/>
                  </a:lnTo>
                  <a:lnTo>
                    <a:pt x="819" y="134"/>
                  </a:lnTo>
                  <a:lnTo>
                    <a:pt x="819" y="128"/>
                  </a:lnTo>
                  <a:lnTo>
                    <a:pt x="819" y="122"/>
                  </a:lnTo>
                  <a:lnTo>
                    <a:pt x="819" y="122"/>
                  </a:lnTo>
                  <a:close/>
                  <a:moveTo>
                    <a:pt x="451" y="13"/>
                  </a:moveTo>
                  <a:lnTo>
                    <a:pt x="451" y="13"/>
                  </a:lnTo>
                  <a:lnTo>
                    <a:pt x="519" y="16"/>
                  </a:lnTo>
                  <a:lnTo>
                    <a:pt x="585" y="18"/>
                  </a:lnTo>
                  <a:lnTo>
                    <a:pt x="652" y="23"/>
                  </a:lnTo>
                  <a:lnTo>
                    <a:pt x="717" y="25"/>
                  </a:lnTo>
                  <a:lnTo>
                    <a:pt x="717" y="25"/>
                  </a:lnTo>
                  <a:lnTo>
                    <a:pt x="721" y="27"/>
                  </a:lnTo>
                  <a:lnTo>
                    <a:pt x="724" y="28"/>
                  </a:lnTo>
                  <a:lnTo>
                    <a:pt x="727" y="30"/>
                  </a:lnTo>
                  <a:lnTo>
                    <a:pt x="731" y="31"/>
                  </a:lnTo>
                  <a:lnTo>
                    <a:pt x="731" y="31"/>
                  </a:lnTo>
                  <a:lnTo>
                    <a:pt x="724" y="31"/>
                  </a:lnTo>
                  <a:lnTo>
                    <a:pt x="715" y="31"/>
                  </a:lnTo>
                  <a:lnTo>
                    <a:pt x="706" y="30"/>
                  </a:lnTo>
                  <a:lnTo>
                    <a:pt x="696" y="30"/>
                  </a:lnTo>
                  <a:lnTo>
                    <a:pt x="696" y="30"/>
                  </a:lnTo>
                  <a:lnTo>
                    <a:pt x="714" y="32"/>
                  </a:lnTo>
                  <a:lnTo>
                    <a:pt x="731" y="37"/>
                  </a:lnTo>
                  <a:lnTo>
                    <a:pt x="745" y="42"/>
                  </a:lnTo>
                  <a:lnTo>
                    <a:pt x="759" y="49"/>
                  </a:lnTo>
                  <a:lnTo>
                    <a:pt x="759" y="49"/>
                  </a:lnTo>
                  <a:lnTo>
                    <a:pt x="769" y="56"/>
                  </a:lnTo>
                  <a:lnTo>
                    <a:pt x="779" y="65"/>
                  </a:lnTo>
                  <a:lnTo>
                    <a:pt x="787" y="75"/>
                  </a:lnTo>
                  <a:lnTo>
                    <a:pt x="796" y="86"/>
                  </a:lnTo>
                  <a:lnTo>
                    <a:pt x="801" y="99"/>
                  </a:lnTo>
                  <a:lnTo>
                    <a:pt x="805" y="113"/>
                  </a:lnTo>
                  <a:lnTo>
                    <a:pt x="810" y="128"/>
                  </a:lnTo>
                  <a:lnTo>
                    <a:pt x="812" y="145"/>
                  </a:lnTo>
                  <a:lnTo>
                    <a:pt x="812" y="145"/>
                  </a:lnTo>
                  <a:lnTo>
                    <a:pt x="817" y="194"/>
                  </a:lnTo>
                  <a:lnTo>
                    <a:pt x="821" y="245"/>
                  </a:lnTo>
                  <a:lnTo>
                    <a:pt x="824" y="295"/>
                  </a:lnTo>
                  <a:lnTo>
                    <a:pt x="826" y="346"/>
                  </a:lnTo>
                  <a:lnTo>
                    <a:pt x="828" y="398"/>
                  </a:lnTo>
                  <a:lnTo>
                    <a:pt x="828" y="450"/>
                  </a:lnTo>
                  <a:lnTo>
                    <a:pt x="826" y="557"/>
                  </a:lnTo>
                  <a:lnTo>
                    <a:pt x="826" y="557"/>
                  </a:lnTo>
                  <a:lnTo>
                    <a:pt x="826" y="602"/>
                  </a:lnTo>
                  <a:lnTo>
                    <a:pt x="825" y="647"/>
                  </a:lnTo>
                  <a:lnTo>
                    <a:pt x="824" y="668"/>
                  </a:lnTo>
                  <a:lnTo>
                    <a:pt x="821" y="689"/>
                  </a:lnTo>
                  <a:lnTo>
                    <a:pt x="818" y="708"/>
                  </a:lnTo>
                  <a:lnTo>
                    <a:pt x="812" y="725"/>
                  </a:lnTo>
                  <a:lnTo>
                    <a:pt x="812" y="725"/>
                  </a:lnTo>
                  <a:lnTo>
                    <a:pt x="801" y="741"/>
                  </a:lnTo>
                  <a:lnTo>
                    <a:pt x="789" y="753"/>
                  </a:lnTo>
                  <a:lnTo>
                    <a:pt x="772" y="763"/>
                  </a:lnTo>
                  <a:lnTo>
                    <a:pt x="755" y="773"/>
                  </a:lnTo>
                  <a:lnTo>
                    <a:pt x="735" y="780"/>
                  </a:lnTo>
                  <a:lnTo>
                    <a:pt x="714" y="784"/>
                  </a:lnTo>
                  <a:lnTo>
                    <a:pt x="693" y="789"/>
                  </a:lnTo>
                  <a:lnTo>
                    <a:pt x="669" y="791"/>
                  </a:lnTo>
                  <a:lnTo>
                    <a:pt x="669" y="791"/>
                  </a:lnTo>
                  <a:lnTo>
                    <a:pt x="600" y="796"/>
                  </a:lnTo>
                  <a:lnTo>
                    <a:pt x="529" y="798"/>
                  </a:lnTo>
                  <a:lnTo>
                    <a:pt x="456" y="798"/>
                  </a:lnTo>
                  <a:lnTo>
                    <a:pt x="384" y="797"/>
                  </a:lnTo>
                  <a:lnTo>
                    <a:pt x="311" y="796"/>
                  </a:lnTo>
                  <a:lnTo>
                    <a:pt x="239" y="791"/>
                  </a:lnTo>
                  <a:lnTo>
                    <a:pt x="170" y="784"/>
                  </a:lnTo>
                  <a:lnTo>
                    <a:pt x="104" y="776"/>
                  </a:lnTo>
                  <a:lnTo>
                    <a:pt x="104" y="776"/>
                  </a:lnTo>
                  <a:lnTo>
                    <a:pt x="96" y="774"/>
                  </a:lnTo>
                  <a:lnTo>
                    <a:pt x="89" y="773"/>
                  </a:lnTo>
                  <a:lnTo>
                    <a:pt x="75" y="766"/>
                  </a:lnTo>
                  <a:lnTo>
                    <a:pt x="63" y="758"/>
                  </a:lnTo>
                  <a:lnTo>
                    <a:pt x="55" y="746"/>
                  </a:lnTo>
                  <a:lnTo>
                    <a:pt x="47" y="732"/>
                  </a:lnTo>
                  <a:lnTo>
                    <a:pt x="41" y="718"/>
                  </a:lnTo>
                  <a:lnTo>
                    <a:pt x="35" y="703"/>
                  </a:lnTo>
                  <a:lnTo>
                    <a:pt x="33" y="687"/>
                  </a:lnTo>
                  <a:lnTo>
                    <a:pt x="33" y="687"/>
                  </a:lnTo>
                  <a:lnTo>
                    <a:pt x="27" y="654"/>
                  </a:lnTo>
                  <a:lnTo>
                    <a:pt x="23" y="618"/>
                  </a:lnTo>
                  <a:lnTo>
                    <a:pt x="20" y="583"/>
                  </a:lnTo>
                  <a:lnTo>
                    <a:pt x="20" y="547"/>
                  </a:lnTo>
                  <a:lnTo>
                    <a:pt x="18" y="472"/>
                  </a:lnTo>
                  <a:lnTo>
                    <a:pt x="20" y="399"/>
                  </a:lnTo>
                  <a:lnTo>
                    <a:pt x="20" y="399"/>
                  </a:lnTo>
                  <a:lnTo>
                    <a:pt x="21" y="318"/>
                  </a:lnTo>
                  <a:lnTo>
                    <a:pt x="23" y="236"/>
                  </a:lnTo>
                  <a:lnTo>
                    <a:pt x="26" y="197"/>
                  </a:lnTo>
                  <a:lnTo>
                    <a:pt x="30" y="159"/>
                  </a:lnTo>
                  <a:lnTo>
                    <a:pt x="35" y="122"/>
                  </a:lnTo>
                  <a:lnTo>
                    <a:pt x="42" y="89"/>
                  </a:lnTo>
                  <a:lnTo>
                    <a:pt x="42" y="89"/>
                  </a:lnTo>
                  <a:lnTo>
                    <a:pt x="52" y="75"/>
                  </a:lnTo>
                  <a:lnTo>
                    <a:pt x="62" y="62"/>
                  </a:lnTo>
                  <a:lnTo>
                    <a:pt x="73" y="51"/>
                  </a:lnTo>
                  <a:lnTo>
                    <a:pt x="87" y="42"/>
                  </a:lnTo>
                  <a:lnTo>
                    <a:pt x="103" y="34"/>
                  </a:lnTo>
                  <a:lnTo>
                    <a:pt x="120" y="28"/>
                  </a:lnTo>
                  <a:lnTo>
                    <a:pt x="138" y="24"/>
                  </a:lnTo>
                  <a:lnTo>
                    <a:pt x="159" y="23"/>
                  </a:lnTo>
                  <a:lnTo>
                    <a:pt x="159" y="23"/>
                  </a:lnTo>
                  <a:lnTo>
                    <a:pt x="232" y="20"/>
                  </a:lnTo>
                  <a:lnTo>
                    <a:pt x="304" y="16"/>
                  </a:lnTo>
                  <a:lnTo>
                    <a:pt x="377" y="13"/>
                  </a:lnTo>
                  <a:lnTo>
                    <a:pt x="415" y="13"/>
                  </a:lnTo>
                  <a:lnTo>
                    <a:pt x="451" y="13"/>
                  </a:lnTo>
                  <a:lnTo>
                    <a:pt x="451" y="13"/>
                  </a:lnTo>
                  <a:close/>
                  <a:moveTo>
                    <a:pt x="24" y="103"/>
                  </a:moveTo>
                  <a:lnTo>
                    <a:pt x="24" y="103"/>
                  </a:lnTo>
                  <a:lnTo>
                    <a:pt x="27" y="93"/>
                  </a:lnTo>
                  <a:lnTo>
                    <a:pt x="30" y="84"/>
                  </a:lnTo>
                  <a:lnTo>
                    <a:pt x="40" y="69"/>
                  </a:lnTo>
                  <a:lnTo>
                    <a:pt x="49" y="55"/>
                  </a:lnTo>
                  <a:lnTo>
                    <a:pt x="62" y="44"/>
                  </a:lnTo>
                  <a:lnTo>
                    <a:pt x="62" y="44"/>
                  </a:lnTo>
                  <a:lnTo>
                    <a:pt x="68" y="41"/>
                  </a:lnTo>
                  <a:lnTo>
                    <a:pt x="72" y="40"/>
                  </a:lnTo>
                  <a:lnTo>
                    <a:pt x="72" y="40"/>
                  </a:lnTo>
                  <a:lnTo>
                    <a:pt x="59" y="52"/>
                  </a:lnTo>
                  <a:lnTo>
                    <a:pt x="48" y="68"/>
                  </a:lnTo>
                  <a:lnTo>
                    <a:pt x="38" y="84"/>
                  </a:lnTo>
                  <a:lnTo>
                    <a:pt x="31" y="103"/>
                  </a:lnTo>
                  <a:lnTo>
                    <a:pt x="26" y="124"/>
                  </a:lnTo>
                  <a:lnTo>
                    <a:pt x="21" y="145"/>
                  </a:lnTo>
                  <a:lnTo>
                    <a:pt x="18" y="169"/>
                  </a:lnTo>
                  <a:lnTo>
                    <a:pt x="17" y="193"/>
                  </a:lnTo>
                  <a:lnTo>
                    <a:pt x="10" y="340"/>
                  </a:lnTo>
                  <a:lnTo>
                    <a:pt x="10" y="340"/>
                  </a:lnTo>
                  <a:lnTo>
                    <a:pt x="10" y="278"/>
                  </a:lnTo>
                  <a:lnTo>
                    <a:pt x="11" y="217"/>
                  </a:lnTo>
                  <a:lnTo>
                    <a:pt x="11" y="186"/>
                  </a:lnTo>
                  <a:lnTo>
                    <a:pt x="14" y="158"/>
                  </a:lnTo>
                  <a:lnTo>
                    <a:pt x="18" y="129"/>
                  </a:lnTo>
                  <a:lnTo>
                    <a:pt x="24" y="103"/>
                  </a:lnTo>
                  <a:lnTo>
                    <a:pt x="24" y="103"/>
                  </a:lnTo>
                  <a:close/>
                  <a:moveTo>
                    <a:pt x="10" y="366"/>
                  </a:moveTo>
                  <a:lnTo>
                    <a:pt x="10" y="349"/>
                  </a:lnTo>
                  <a:lnTo>
                    <a:pt x="10" y="349"/>
                  </a:lnTo>
                  <a:lnTo>
                    <a:pt x="11" y="353"/>
                  </a:lnTo>
                  <a:lnTo>
                    <a:pt x="11" y="357"/>
                  </a:lnTo>
                  <a:lnTo>
                    <a:pt x="11" y="366"/>
                  </a:lnTo>
                  <a:lnTo>
                    <a:pt x="10" y="366"/>
                  </a:lnTo>
                  <a:close/>
                  <a:moveTo>
                    <a:pt x="11" y="395"/>
                  </a:moveTo>
                  <a:lnTo>
                    <a:pt x="11" y="395"/>
                  </a:lnTo>
                  <a:lnTo>
                    <a:pt x="13" y="402"/>
                  </a:lnTo>
                  <a:lnTo>
                    <a:pt x="13" y="406"/>
                  </a:lnTo>
                  <a:lnTo>
                    <a:pt x="11" y="409"/>
                  </a:lnTo>
                  <a:lnTo>
                    <a:pt x="11" y="39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9" name="TextBox 1534"/>
            <p:cNvSpPr txBox="1"/>
            <p:nvPr/>
          </p:nvSpPr>
          <p:spPr>
            <a:xfrm>
              <a:off x="857224" y="928676"/>
              <a:ext cx="571504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  <a:latin typeface="方正静蕾简体" pitchFamily="2" charset="-122"/>
                  <a:ea typeface="方正静蕾简体" pitchFamily="2" charset="-122"/>
                </a:rPr>
                <a:t>赠送精美手绘图标</a:t>
              </a:r>
              <a:endParaRPr lang="zh-CN" altLang="en-US" sz="28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11" name="椭圆 31"/>
          <p:cNvSpPr/>
          <p:nvPr/>
        </p:nvSpPr>
        <p:spPr>
          <a:xfrm>
            <a:off x="1624330" y="1979930"/>
            <a:ext cx="153797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787525" y="2138680"/>
            <a:ext cx="12858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Manifext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5" name="椭圆 31"/>
          <p:cNvSpPr/>
          <p:nvPr/>
        </p:nvSpPr>
        <p:spPr>
          <a:xfrm>
            <a:off x="3966210" y="1967230"/>
            <a:ext cx="153797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176395" y="2138680"/>
            <a:ext cx="11176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   HTML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7" name="椭圆 31"/>
          <p:cNvSpPr/>
          <p:nvPr/>
        </p:nvSpPr>
        <p:spPr>
          <a:xfrm>
            <a:off x="6543675" y="1979930"/>
            <a:ext cx="153797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706870" y="2138680"/>
            <a:ext cx="9029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    CSS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9" name="椭圆 31"/>
          <p:cNvSpPr/>
          <p:nvPr/>
        </p:nvSpPr>
        <p:spPr>
          <a:xfrm>
            <a:off x="9006840" y="1973580"/>
            <a:ext cx="153797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170035" y="2132330"/>
            <a:ext cx="13354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JavaScrpt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582" name="Rectangle 47"/>
          <p:cNvSpPr/>
          <p:nvPr/>
        </p:nvSpPr>
        <p:spPr>
          <a:xfrm>
            <a:off x="1288212" y="759990"/>
            <a:ext cx="1633220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目录结构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16" name="椭圆 31"/>
          <p:cNvSpPr/>
          <p:nvPr/>
        </p:nvSpPr>
        <p:spPr>
          <a:xfrm>
            <a:off x="5005705" y="3611880"/>
            <a:ext cx="2313940" cy="799465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168900" y="3770630"/>
            <a:ext cx="197167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.crx zipped file</a:t>
            </a:r>
            <a:endParaRPr lang="en-US" altLang="zh-CN" sz="2400">
              <a:solidFill>
                <a:schemeClr val="bg1"/>
              </a:solidFill>
            </a:endParaRPr>
          </a:p>
        </p:txBody>
      </p:sp>
      <p:sp>
        <p:nvSpPr>
          <p:cNvPr id="18" name="椭圆 31"/>
          <p:cNvSpPr/>
          <p:nvPr/>
        </p:nvSpPr>
        <p:spPr>
          <a:xfrm>
            <a:off x="4631055" y="5088255"/>
            <a:ext cx="2994660" cy="789940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591" y="connsiteY0-592"/>
              </a:cxn>
              <a:cxn ang="0">
                <a:pos x="connsiteX1-593" y="connsiteY1-594"/>
              </a:cxn>
              <a:cxn ang="0">
                <a:pos x="connsiteX2-595" y="connsiteY2-596"/>
              </a:cxn>
              <a:cxn ang="0">
                <a:pos x="connsiteX3-597" y="connsiteY3-598"/>
              </a:cxn>
              <a:cxn ang="0">
                <a:pos x="connsiteX4-599" y="connsiteY4-60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noFill/>
          <a:ln w="25400" cap="rnd">
            <a:solidFill>
              <a:schemeClr val="bg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4794250" y="5247005"/>
            <a:ext cx="252539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400">
                <a:solidFill>
                  <a:schemeClr val="bg1"/>
                </a:solidFill>
              </a:rPr>
              <a:t>Chrome Web Store</a:t>
            </a:r>
            <a:endParaRPr lang="en-US" altLang="zh-CN" sz="2400">
              <a:solidFill>
                <a:schemeClr val="bg1"/>
              </a:solidFill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2395220" y="2795905"/>
            <a:ext cx="3680460" cy="7861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直接连接符 1"/>
          <p:cNvCxnSpPr/>
          <p:nvPr/>
        </p:nvCxnSpPr>
        <p:spPr>
          <a:xfrm>
            <a:off x="4848225" y="2790825"/>
            <a:ext cx="1219200" cy="78105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6057900" y="2790825"/>
            <a:ext cx="1276350" cy="8001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6057900" y="2771775"/>
            <a:ext cx="3724275" cy="8001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34100" y="4429125"/>
            <a:ext cx="19050" cy="657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2871470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 Manifest.json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174115" y="15989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739900" y="159893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告诉Chrome关于这个扩展的相关信息</a:t>
            </a:r>
            <a:endParaRPr sz="280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74115" y="24498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54200" y="237299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JSON </a:t>
            </a:r>
            <a:r>
              <a:rPr lang="zh-CN" altLang="en-US" sz="2800">
                <a:solidFill>
                  <a:schemeClr val="bg1"/>
                </a:solidFill>
              </a:rPr>
              <a:t>格式的文件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74115" y="316801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854200" y="316801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sz="2800">
                <a:solidFill>
                  <a:schemeClr val="bg1"/>
                </a:solidFill>
              </a:rPr>
              <a:t>至少包含三个字段</a:t>
            </a:r>
            <a:endParaRPr lang="zh-CN" sz="2800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901190" y="38976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52675" y="382079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扩展的名称（name）</a:t>
            </a:r>
            <a:endParaRPr sz="280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901190" y="456755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352675" y="449072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版本（version）</a:t>
            </a:r>
            <a:endParaRPr sz="280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901190" y="516636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352675" y="508952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Manifest 版本（manifest_version）</a:t>
            </a:r>
            <a:endParaRPr sz="280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901190" y="576008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352675" y="568325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800">
                <a:solidFill>
                  <a:schemeClr val="bg1"/>
                </a:solidFill>
              </a:rPr>
              <a:t>description  和   icons  是推荐的</a:t>
            </a:r>
            <a:endParaRPr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4299585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 </a:t>
            </a:r>
            <a:r>
              <a:rPr lang="en-US" altLang="zh-CN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Hello World </a:t>
            </a:r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插件总结</a:t>
            </a:r>
            <a:endParaRPr lang="zh-CN" alt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04215" y="184594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4140" y="176911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manifest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4215" y="257683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74140" y="249999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icons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4215" y="324485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74140" y="316801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HTML file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04215" y="384175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74140" y="376491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JS file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04215" y="436372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74140" y="428688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css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4215" y="498284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374140" y="490601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manifest</a:t>
            </a:r>
            <a:endParaRPr 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3063240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 </a:t>
            </a:r>
            <a:r>
              <a:rPr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预算管理的插件</a:t>
            </a:r>
            <a:endParaRPr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04215" y="184594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4140" y="176911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browser action </a:t>
            </a:r>
            <a:r>
              <a:rPr lang="zh-CN" altLang="en-US" sz="2800">
                <a:solidFill>
                  <a:schemeClr val="bg1"/>
                </a:solidFill>
              </a:rPr>
              <a:t>使用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4215" y="264350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74140" y="256667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接收支出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4215" y="3314700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374140" y="3237865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显示总金额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04215" y="4004945"/>
            <a:ext cx="3968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74140" y="392811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限制支出的上限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04215" y="486727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374140" y="4790440"/>
            <a:ext cx="797369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solidFill>
                  <a:schemeClr val="bg1"/>
                </a:solidFill>
              </a:rPr>
              <a:t>重置总金额和上限大小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3076575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 </a:t>
            </a:r>
            <a:r>
              <a:rPr lang="en-US" altLang="zh-CN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Chrome Storage</a:t>
            </a:r>
            <a:endParaRPr lang="en-US" altLang="zh-CN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186815" y="1876425"/>
            <a:ext cx="1019937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>
                <a:solidFill>
                  <a:schemeClr val="bg1"/>
                </a:solidFill>
              </a:rPr>
              <a:t>提到HTML的本地存储，你会想到localStorage，但在Chrome 扩展中，不推荐直接使用localStorage，而是使用chrome.XX.APIS中的chrome.storage，原因如下：</a:t>
            </a:r>
            <a:endParaRPr lang="zh-CN" altLang="en-US" sz="2400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chrome.storage是针对插件全局的，也就是说你在background中保存的数据，在content-script也能获取到</a:t>
            </a:r>
            <a:endParaRPr lang="zh-CN" altLang="en-US" sz="2400">
              <a:solidFill>
                <a:schemeClr val="bg1"/>
              </a:solidFill>
            </a:endParaRPr>
          </a:p>
          <a:p>
            <a:endParaRPr lang="zh-CN" altLang="en-US" sz="2400">
              <a:solidFill>
                <a:schemeClr val="bg1"/>
              </a:solidFill>
            </a:endParaRPr>
          </a:p>
          <a:p>
            <a:r>
              <a:rPr lang="zh-CN" altLang="en-US" sz="2400">
                <a:solidFill>
                  <a:schemeClr val="bg1"/>
                </a:solidFill>
              </a:rPr>
              <a:t>chrome.storage.sync 可以跟随当前登录用户自动同步，本地修改的设置会自动同步到你的帐号，也就是说，当你在其他电脑登录时，也可以同步到一样的设置；</a:t>
            </a:r>
            <a:endParaRPr lang="zh-CN" altLang="en-US" sz="2400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82" name="Rectangle 47"/>
          <p:cNvSpPr/>
          <p:nvPr/>
        </p:nvSpPr>
        <p:spPr>
          <a:xfrm>
            <a:off x="1288212" y="759990"/>
            <a:ext cx="1435735" cy="492125"/>
          </a:xfrm>
          <a:prstGeom prst="rect">
            <a:avLst/>
          </a:prstGeom>
        </p:spPr>
        <p:txBody>
          <a:bodyPr wrap="none" lIns="0" tIns="0" rIns="0" bIns="0">
            <a:spAutoFit/>
          </a:bodyPr>
          <a:p>
            <a:pPr algn="l"/>
            <a:r>
              <a:rPr lang="en-US" altLang="zh-CN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PopupJs</a:t>
            </a:r>
            <a:endParaRPr lang="en-US" altLang="zh-CN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grpSp>
        <p:nvGrpSpPr>
          <p:cNvPr id="103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04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5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106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04215" y="184594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374140" y="1769110"/>
            <a:ext cx="797369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Total = 0</a:t>
            </a:r>
            <a:endParaRPr lang="en-US" sz="2800">
              <a:solidFill>
                <a:schemeClr val="bg1"/>
              </a:solidFill>
            </a:endParaRPr>
          </a:p>
          <a:p>
            <a:endParaRPr lang="en-US" sz="2800">
              <a:solidFill>
                <a:schemeClr val="bg1"/>
              </a:solidFill>
            </a:endParaRPr>
          </a:p>
          <a:p>
            <a:r>
              <a:rPr lang="en-US" sz="2800">
                <a:solidFill>
                  <a:schemeClr val="bg1"/>
                </a:solidFill>
              </a:rPr>
              <a:t>newTotal = 0 + </a:t>
            </a:r>
            <a:r>
              <a:rPr lang="zh-CN" altLang="en-US" sz="2800">
                <a:solidFill>
                  <a:schemeClr val="bg1"/>
                </a:solidFill>
              </a:rPr>
              <a:t>输入的金额</a:t>
            </a:r>
            <a:endParaRPr lang="zh-CN" altLang="en-US" sz="280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4215" y="3692525"/>
            <a:ext cx="386715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sym typeface="Wingdings" panose="05000000000000000000" charset="0"/>
              </a:rPr>
              <a:t></a:t>
            </a:r>
            <a:endParaRPr lang="zh-CN" altLang="en-US">
              <a:solidFill>
                <a:schemeClr val="bg1"/>
              </a:solidFill>
              <a:sym typeface="Wingdings" panose="05000000000000000000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74140" y="3587115"/>
            <a:ext cx="797369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800">
                <a:solidFill>
                  <a:schemeClr val="bg1"/>
                </a:solidFill>
              </a:rPr>
              <a:t>Total = 100 (</a:t>
            </a:r>
            <a:r>
              <a:rPr lang="zh-CN" altLang="en-US" sz="2800">
                <a:solidFill>
                  <a:schemeClr val="bg1"/>
                </a:solidFill>
              </a:rPr>
              <a:t>已存在</a:t>
            </a:r>
            <a:r>
              <a:rPr lang="en-US" sz="2800">
                <a:solidFill>
                  <a:schemeClr val="bg1"/>
                </a:solidFill>
              </a:rPr>
              <a:t>)</a:t>
            </a:r>
            <a:endParaRPr lang="en-US" sz="2800">
              <a:solidFill>
                <a:schemeClr val="bg1"/>
              </a:solidFill>
            </a:endParaRPr>
          </a:p>
          <a:p>
            <a:endParaRPr lang="en-US" sz="2800">
              <a:solidFill>
                <a:schemeClr val="bg1"/>
              </a:solidFill>
            </a:endParaRPr>
          </a:p>
          <a:p>
            <a:r>
              <a:rPr lang="en-US" sz="2800">
                <a:solidFill>
                  <a:schemeClr val="bg1"/>
                </a:solidFill>
              </a:rPr>
              <a:t>newTotal = 100 + </a:t>
            </a:r>
            <a:r>
              <a:rPr lang="zh-CN" altLang="en-US" sz="2800">
                <a:solidFill>
                  <a:schemeClr val="bg1"/>
                </a:solidFill>
              </a:rPr>
              <a:t>输入的金额</a:t>
            </a:r>
            <a:endParaRPr lang="zh-CN" altLang="en-US" sz="28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90882" y="2313518"/>
            <a:ext cx="1046250" cy="933750"/>
          </a:xfrm>
          <a:prstGeom prst="rect">
            <a:avLst/>
          </a:prstGeom>
        </p:spPr>
      </p:pic>
      <p:pic>
        <p:nvPicPr>
          <p:cNvPr id="105" name="图片 1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69168" y="2313518"/>
            <a:ext cx="1046250" cy="933750"/>
          </a:xfrm>
          <a:prstGeom prst="rect">
            <a:avLst/>
          </a:prstGeom>
        </p:spPr>
      </p:pic>
      <p:grpSp>
        <p:nvGrpSpPr>
          <p:cNvPr id="3" name="Group 4"/>
          <p:cNvGrpSpPr>
            <a:grpSpLocks noChangeAspect="1"/>
          </p:cNvGrpSpPr>
          <p:nvPr/>
        </p:nvGrpSpPr>
        <p:grpSpPr bwMode="auto">
          <a:xfrm>
            <a:off x="5629275" y="2297112"/>
            <a:ext cx="1047750" cy="958849"/>
            <a:chOff x="3414" y="1435"/>
            <a:chExt cx="660" cy="604"/>
          </a:xfrm>
          <a:solidFill>
            <a:srgbClr val="FFC000"/>
          </a:solidFill>
        </p:grpSpPr>
        <p:sp>
          <p:nvSpPr>
            <p:cNvPr id="5" name="Freeform 5"/>
            <p:cNvSpPr>
              <a:spLocks noEditPoints="1"/>
            </p:cNvSpPr>
            <p:nvPr/>
          </p:nvSpPr>
          <p:spPr bwMode="auto">
            <a:xfrm>
              <a:off x="3414" y="1435"/>
              <a:ext cx="615" cy="604"/>
            </a:xfrm>
            <a:custGeom>
              <a:avLst/>
              <a:gdLst>
                <a:gd name="T0" fmla="*/ 159 w 257"/>
                <a:gd name="T1" fmla="*/ 51 h 252"/>
                <a:gd name="T2" fmla="*/ 172 w 257"/>
                <a:gd name="T3" fmla="*/ 18 h 252"/>
                <a:gd name="T4" fmla="*/ 167 w 257"/>
                <a:gd name="T5" fmla="*/ 11 h 252"/>
                <a:gd name="T6" fmla="*/ 153 w 257"/>
                <a:gd name="T7" fmla="*/ 18 h 252"/>
                <a:gd name="T8" fmla="*/ 94 w 257"/>
                <a:gd name="T9" fmla="*/ 18 h 252"/>
                <a:gd name="T10" fmla="*/ 75 w 257"/>
                <a:gd name="T11" fmla="*/ 7 h 252"/>
                <a:gd name="T12" fmla="*/ 27 w 257"/>
                <a:gd name="T13" fmla="*/ 18 h 252"/>
                <a:gd name="T14" fmla="*/ 3 w 257"/>
                <a:gd name="T15" fmla="*/ 114 h 252"/>
                <a:gd name="T16" fmla="*/ 16 w 257"/>
                <a:gd name="T17" fmla="*/ 165 h 252"/>
                <a:gd name="T18" fmla="*/ 44 w 257"/>
                <a:gd name="T19" fmla="*/ 218 h 252"/>
                <a:gd name="T20" fmla="*/ 85 w 257"/>
                <a:gd name="T21" fmla="*/ 232 h 252"/>
                <a:gd name="T22" fmla="*/ 89 w 257"/>
                <a:gd name="T23" fmla="*/ 230 h 252"/>
                <a:gd name="T24" fmla="*/ 136 w 257"/>
                <a:gd name="T25" fmla="*/ 248 h 252"/>
                <a:gd name="T26" fmla="*/ 189 w 257"/>
                <a:gd name="T27" fmla="*/ 225 h 252"/>
                <a:gd name="T28" fmla="*/ 200 w 257"/>
                <a:gd name="T29" fmla="*/ 214 h 252"/>
                <a:gd name="T30" fmla="*/ 255 w 257"/>
                <a:gd name="T31" fmla="*/ 118 h 252"/>
                <a:gd name="T32" fmla="*/ 255 w 257"/>
                <a:gd name="T33" fmla="*/ 87 h 252"/>
                <a:gd name="T34" fmla="*/ 185 w 257"/>
                <a:gd name="T35" fmla="*/ 42 h 252"/>
                <a:gd name="T36" fmla="*/ 148 w 257"/>
                <a:gd name="T37" fmla="*/ 51 h 252"/>
                <a:gd name="T38" fmla="*/ 148 w 257"/>
                <a:gd name="T39" fmla="*/ 58 h 252"/>
                <a:gd name="T40" fmla="*/ 231 w 257"/>
                <a:gd name="T41" fmla="*/ 60 h 252"/>
                <a:gd name="T42" fmla="*/ 246 w 257"/>
                <a:gd name="T43" fmla="*/ 118 h 252"/>
                <a:gd name="T44" fmla="*/ 189 w 257"/>
                <a:gd name="T45" fmla="*/ 212 h 252"/>
                <a:gd name="T46" fmla="*/ 108 w 257"/>
                <a:gd name="T47" fmla="*/ 218 h 252"/>
                <a:gd name="T48" fmla="*/ 104 w 257"/>
                <a:gd name="T49" fmla="*/ 214 h 252"/>
                <a:gd name="T50" fmla="*/ 101 w 257"/>
                <a:gd name="T51" fmla="*/ 214 h 252"/>
                <a:gd name="T52" fmla="*/ 89 w 257"/>
                <a:gd name="T53" fmla="*/ 221 h 252"/>
                <a:gd name="T54" fmla="*/ 57 w 257"/>
                <a:gd name="T55" fmla="*/ 218 h 252"/>
                <a:gd name="T56" fmla="*/ 15 w 257"/>
                <a:gd name="T57" fmla="*/ 118 h 252"/>
                <a:gd name="T58" fmla="*/ 11 w 257"/>
                <a:gd name="T59" fmla="*/ 73 h 252"/>
                <a:gd name="T60" fmla="*/ 42 w 257"/>
                <a:gd name="T61" fmla="*/ 15 h 252"/>
                <a:gd name="T62" fmla="*/ 72 w 257"/>
                <a:gd name="T63" fmla="*/ 14 h 252"/>
                <a:gd name="T64" fmla="*/ 85 w 257"/>
                <a:gd name="T65" fmla="*/ 21 h 252"/>
                <a:gd name="T66" fmla="*/ 92 w 257"/>
                <a:gd name="T67" fmla="*/ 26 h 252"/>
                <a:gd name="T68" fmla="*/ 113 w 257"/>
                <a:gd name="T69" fmla="*/ 58 h 252"/>
                <a:gd name="T70" fmla="*/ 175 w 257"/>
                <a:gd name="T71" fmla="*/ 81 h 252"/>
                <a:gd name="T72" fmla="*/ 165 w 257"/>
                <a:gd name="T73" fmla="*/ 71 h 252"/>
                <a:gd name="T74" fmla="*/ 155 w 257"/>
                <a:gd name="T75" fmla="*/ 65 h 252"/>
                <a:gd name="T76" fmla="*/ 185 w 257"/>
                <a:gd name="T77" fmla="*/ 52 h 252"/>
                <a:gd name="T78" fmla="*/ 231 w 257"/>
                <a:gd name="T79" fmla="*/ 6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7" h="252">
                  <a:moveTo>
                    <a:pt x="172" y="45"/>
                  </a:moveTo>
                  <a:cubicBezTo>
                    <a:pt x="168" y="47"/>
                    <a:pt x="163" y="49"/>
                    <a:pt x="159" y="51"/>
                  </a:cubicBezTo>
                  <a:cubicBezTo>
                    <a:pt x="162" y="40"/>
                    <a:pt x="166" y="29"/>
                    <a:pt x="172" y="18"/>
                  </a:cubicBezTo>
                  <a:cubicBezTo>
                    <a:pt x="172" y="18"/>
                    <a:pt x="172" y="18"/>
                    <a:pt x="172" y="18"/>
                  </a:cubicBezTo>
                  <a:cubicBezTo>
                    <a:pt x="173" y="17"/>
                    <a:pt x="173" y="15"/>
                    <a:pt x="172" y="14"/>
                  </a:cubicBezTo>
                  <a:cubicBezTo>
                    <a:pt x="171" y="12"/>
                    <a:pt x="169" y="11"/>
                    <a:pt x="167" y="11"/>
                  </a:cubicBezTo>
                  <a:cubicBezTo>
                    <a:pt x="164" y="12"/>
                    <a:pt x="162" y="13"/>
                    <a:pt x="160" y="14"/>
                  </a:cubicBezTo>
                  <a:cubicBezTo>
                    <a:pt x="157" y="15"/>
                    <a:pt x="155" y="16"/>
                    <a:pt x="153" y="18"/>
                  </a:cubicBezTo>
                  <a:cubicBezTo>
                    <a:pt x="143" y="27"/>
                    <a:pt x="139" y="41"/>
                    <a:pt x="139" y="56"/>
                  </a:cubicBezTo>
                  <a:cubicBezTo>
                    <a:pt x="124" y="44"/>
                    <a:pt x="110" y="29"/>
                    <a:pt x="94" y="18"/>
                  </a:cubicBezTo>
                  <a:cubicBezTo>
                    <a:pt x="91" y="16"/>
                    <a:pt x="88" y="14"/>
                    <a:pt x="85" y="12"/>
                  </a:cubicBezTo>
                  <a:cubicBezTo>
                    <a:pt x="82" y="10"/>
                    <a:pt x="78" y="9"/>
                    <a:pt x="75" y="7"/>
                  </a:cubicBezTo>
                  <a:cubicBezTo>
                    <a:pt x="56" y="0"/>
                    <a:pt x="42" y="4"/>
                    <a:pt x="31" y="14"/>
                  </a:cubicBezTo>
                  <a:cubicBezTo>
                    <a:pt x="30" y="15"/>
                    <a:pt x="28" y="17"/>
                    <a:pt x="27" y="18"/>
                  </a:cubicBezTo>
                  <a:cubicBezTo>
                    <a:pt x="17" y="29"/>
                    <a:pt x="11" y="44"/>
                    <a:pt x="6" y="59"/>
                  </a:cubicBezTo>
                  <a:cubicBezTo>
                    <a:pt x="0" y="75"/>
                    <a:pt x="1" y="95"/>
                    <a:pt x="3" y="114"/>
                  </a:cubicBezTo>
                  <a:cubicBezTo>
                    <a:pt x="4" y="115"/>
                    <a:pt x="4" y="117"/>
                    <a:pt x="4" y="118"/>
                  </a:cubicBezTo>
                  <a:cubicBezTo>
                    <a:pt x="7" y="135"/>
                    <a:pt x="11" y="151"/>
                    <a:pt x="16" y="165"/>
                  </a:cubicBezTo>
                  <a:cubicBezTo>
                    <a:pt x="21" y="180"/>
                    <a:pt x="29" y="200"/>
                    <a:pt x="41" y="214"/>
                  </a:cubicBezTo>
                  <a:cubicBezTo>
                    <a:pt x="42" y="215"/>
                    <a:pt x="43" y="217"/>
                    <a:pt x="44" y="218"/>
                  </a:cubicBezTo>
                  <a:cubicBezTo>
                    <a:pt x="52" y="226"/>
                    <a:pt x="60" y="231"/>
                    <a:pt x="71" y="232"/>
                  </a:cubicBezTo>
                  <a:cubicBezTo>
                    <a:pt x="76" y="233"/>
                    <a:pt x="80" y="233"/>
                    <a:pt x="85" y="232"/>
                  </a:cubicBezTo>
                  <a:cubicBezTo>
                    <a:pt x="86" y="231"/>
                    <a:pt x="88" y="231"/>
                    <a:pt x="89" y="231"/>
                  </a:cubicBezTo>
                  <a:cubicBezTo>
                    <a:pt x="89" y="230"/>
                    <a:pt x="89" y="230"/>
                    <a:pt x="89" y="230"/>
                  </a:cubicBezTo>
                  <a:cubicBezTo>
                    <a:pt x="96" y="228"/>
                    <a:pt x="100" y="221"/>
                    <a:pt x="104" y="229"/>
                  </a:cubicBezTo>
                  <a:cubicBezTo>
                    <a:pt x="111" y="241"/>
                    <a:pt x="123" y="247"/>
                    <a:pt x="136" y="248"/>
                  </a:cubicBezTo>
                  <a:cubicBezTo>
                    <a:pt x="153" y="250"/>
                    <a:pt x="170" y="241"/>
                    <a:pt x="185" y="228"/>
                  </a:cubicBezTo>
                  <a:cubicBezTo>
                    <a:pt x="186" y="227"/>
                    <a:pt x="188" y="226"/>
                    <a:pt x="189" y="225"/>
                  </a:cubicBezTo>
                  <a:cubicBezTo>
                    <a:pt x="191" y="222"/>
                    <a:pt x="194" y="220"/>
                    <a:pt x="196" y="218"/>
                  </a:cubicBezTo>
                  <a:cubicBezTo>
                    <a:pt x="197" y="217"/>
                    <a:pt x="199" y="215"/>
                    <a:pt x="200" y="214"/>
                  </a:cubicBezTo>
                  <a:cubicBezTo>
                    <a:pt x="207" y="206"/>
                    <a:pt x="214" y="198"/>
                    <a:pt x="219" y="191"/>
                  </a:cubicBezTo>
                  <a:cubicBezTo>
                    <a:pt x="235" y="170"/>
                    <a:pt x="251" y="145"/>
                    <a:pt x="255" y="118"/>
                  </a:cubicBezTo>
                  <a:cubicBezTo>
                    <a:pt x="256" y="117"/>
                    <a:pt x="256" y="115"/>
                    <a:pt x="256" y="114"/>
                  </a:cubicBezTo>
                  <a:cubicBezTo>
                    <a:pt x="257" y="105"/>
                    <a:pt x="257" y="96"/>
                    <a:pt x="255" y="87"/>
                  </a:cubicBezTo>
                  <a:cubicBezTo>
                    <a:pt x="248" y="51"/>
                    <a:pt x="221" y="37"/>
                    <a:pt x="189" y="41"/>
                  </a:cubicBezTo>
                  <a:cubicBezTo>
                    <a:pt x="188" y="42"/>
                    <a:pt x="186" y="42"/>
                    <a:pt x="185" y="42"/>
                  </a:cubicBezTo>
                  <a:cubicBezTo>
                    <a:pt x="181" y="43"/>
                    <a:pt x="176" y="44"/>
                    <a:pt x="172" y="45"/>
                  </a:cubicBezTo>
                  <a:close/>
                  <a:moveTo>
                    <a:pt x="148" y="51"/>
                  </a:moveTo>
                  <a:cubicBezTo>
                    <a:pt x="148" y="43"/>
                    <a:pt x="150" y="35"/>
                    <a:pt x="156" y="29"/>
                  </a:cubicBezTo>
                  <a:cubicBezTo>
                    <a:pt x="152" y="38"/>
                    <a:pt x="150" y="48"/>
                    <a:pt x="148" y="58"/>
                  </a:cubicBezTo>
                  <a:cubicBezTo>
                    <a:pt x="144" y="61"/>
                    <a:pt x="148" y="58"/>
                    <a:pt x="148" y="51"/>
                  </a:cubicBezTo>
                  <a:close/>
                  <a:moveTo>
                    <a:pt x="231" y="60"/>
                  </a:moveTo>
                  <a:cubicBezTo>
                    <a:pt x="248" y="73"/>
                    <a:pt x="251" y="94"/>
                    <a:pt x="247" y="114"/>
                  </a:cubicBezTo>
                  <a:cubicBezTo>
                    <a:pt x="247" y="115"/>
                    <a:pt x="247" y="117"/>
                    <a:pt x="246" y="118"/>
                  </a:cubicBezTo>
                  <a:cubicBezTo>
                    <a:pt x="244" y="131"/>
                    <a:pt x="239" y="143"/>
                    <a:pt x="234" y="153"/>
                  </a:cubicBezTo>
                  <a:cubicBezTo>
                    <a:pt x="226" y="167"/>
                    <a:pt x="209" y="192"/>
                    <a:pt x="189" y="212"/>
                  </a:cubicBezTo>
                  <a:cubicBezTo>
                    <a:pt x="187" y="214"/>
                    <a:pt x="185" y="216"/>
                    <a:pt x="182" y="218"/>
                  </a:cubicBezTo>
                  <a:cubicBezTo>
                    <a:pt x="156" y="241"/>
                    <a:pt x="126" y="252"/>
                    <a:pt x="108" y="218"/>
                  </a:cubicBezTo>
                  <a:cubicBezTo>
                    <a:pt x="107" y="217"/>
                    <a:pt x="107" y="217"/>
                    <a:pt x="106" y="216"/>
                  </a:cubicBezTo>
                  <a:cubicBezTo>
                    <a:pt x="106" y="215"/>
                    <a:pt x="105" y="214"/>
                    <a:pt x="104" y="214"/>
                  </a:cubicBezTo>
                  <a:cubicBezTo>
                    <a:pt x="103" y="214"/>
                    <a:pt x="102" y="214"/>
                    <a:pt x="102" y="214"/>
                  </a:cubicBezTo>
                  <a:cubicBezTo>
                    <a:pt x="101" y="214"/>
                    <a:pt x="101" y="214"/>
                    <a:pt x="101" y="214"/>
                  </a:cubicBezTo>
                  <a:cubicBezTo>
                    <a:pt x="99" y="216"/>
                    <a:pt x="97" y="217"/>
                    <a:pt x="95" y="218"/>
                  </a:cubicBezTo>
                  <a:cubicBezTo>
                    <a:pt x="93" y="219"/>
                    <a:pt x="91" y="220"/>
                    <a:pt x="89" y="221"/>
                  </a:cubicBezTo>
                  <a:cubicBezTo>
                    <a:pt x="88" y="222"/>
                    <a:pt x="86" y="222"/>
                    <a:pt x="85" y="223"/>
                  </a:cubicBezTo>
                  <a:cubicBezTo>
                    <a:pt x="75" y="226"/>
                    <a:pt x="65" y="224"/>
                    <a:pt x="57" y="218"/>
                  </a:cubicBezTo>
                  <a:cubicBezTo>
                    <a:pt x="56" y="217"/>
                    <a:pt x="54" y="215"/>
                    <a:pt x="52" y="214"/>
                  </a:cubicBezTo>
                  <a:cubicBezTo>
                    <a:pt x="32" y="195"/>
                    <a:pt x="20" y="153"/>
                    <a:pt x="15" y="118"/>
                  </a:cubicBezTo>
                  <a:cubicBezTo>
                    <a:pt x="14" y="117"/>
                    <a:pt x="14" y="115"/>
                    <a:pt x="14" y="114"/>
                  </a:cubicBezTo>
                  <a:cubicBezTo>
                    <a:pt x="12" y="97"/>
                    <a:pt x="11" y="83"/>
                    <a:pt x="11" y="73"/>
                  </a:cubicBezTo>
                  <a:cubicBezTo>
                    <a:pt x="13" y="54"/>
                    <a:pt x="22" y="31"/>
                    <a:pt x="37" y="18"/>
                  </a:cubicBezTo>
                  <a:cubicBezTo>
                    <a:pt x="39" y="17"/>
                    <a:pt x="40" y="16"/>
                    <a:pt x="42" y="15"/>
                  </a:cubicBezTo>
                  <a:cubicBezTo>
                    <a:pt x="42" y="14"/>
                    <a:pt x="42" y="14"/>
                    <a:pt x="43" y="14"/>
                  </a:cubicBezTo>
                  <a:cubicBezTo>
                    <a:pt x="52" y="8"/>
                    <a:pt x="62" y="10"/>
                    <a:pt x="72" y="14"/>
                  </a:cubicBezTo>
                  <a:cubicBezTo>
                    <a:pt x="74" y="15"/>
                    <a:pt x="77" y="17"/>
                    <a:pt x="80" y="18"/>
                  </a:cubicBezTo>
                  <a:cubicBezTo>
                    <a:pt x="81" y="19"/>
                    <a:pt x="83" y="20"/>
                    <a:pt x="85" y="21"/>
                  </a:cubicBezTo>
                  <a:cubicBezTo>
                    <a:pt x="86" y="22"/>
                    <a:pt x="88" y="23"/>
                    <a:pt x="89" y="24"/>
                  </a:cubicBezTo>
                  <a:cubicBezTo>
                    <a:pt x="90" y="25"/>
                    <a:pt x="91" y="25"/>
                    <a:pt x="92" y="26"/>
                  </a:cubicBezTo>
                  <a:cubicBezTo>
                    <a:pt x="107" y="36"/>
                    <a:pt x="122" y="51"/>
                    <a:pt x="138" y="63"/>
                  </a:cubicBezTo>
                  <a:cubicBezTo>
                    <a:pt x="130" y="61"/>
                    <a:pt x="122" y="59"/>
                    <a:pt x="113" y="58"/>
                  </a:cubicBezTo>
                  <a:cubicBezTo>
                    <a:pt x="110" y="58"/>
                    <a:pt x="110" y="62"/>
                    <a:pt x="113" y="63"/>
                  </a:cubicBezTo>
                  <a:cubicBezTo>
                    <a:pt x="133" y="69"/>
                    <a:pt x="153" y="80"/>
                    <a:pt x="175" y="81"/>
                  </a:cubicBezTo>
                  <a:cubicBezTo>
                    <a:pt x="179" y="81"/>
                    <a:pt x="179" y="75"/>
                    <a:pt x="176" y="74"/>
                  </a:cubicBezTo>
                  <a:cubicBezTo>
                    <a:pt x="172" y="73"/>
                    <a:pt x="168" y="72"/>
                    <a:pt x="165" y="71"/>
                  </a:cubicBezTo>
                  <a:cubicBezTo>
                    <a:pt x="161" y="69"/>
                    <a:pt x="158" y="68"/>
                    <a:pt x="155" y="66"/>
                  </a:cubicBezTo>
                  <a:cubicBezTo>
                    <a:pt x="155" y="66"/>
                    <a:pt x="155" y="66"/>
                    <a:pt x="155" y="65"/>
                  </a:cubicBezTo>
                  <a:cubicBezTo>
                    <a:pt x="162" y="63"/>
                    <a:pt x="168" y="58"/>
                    <a:pt x="175" y="55"/>
                  </a:cubicBezTo>
                  <a:cubicBezTo>
                    <a:pt x="178" y="54"/>
                    <a:pt x="181" y="53"/>
                    <a:pt x="185" y="52"/>
                  </a:cubicBezTo>
                  <a:cubicBezTo>
                    <a:pt x="186" y="52"/>
                    <a:pt x="188" y="51"/>
                    <a:pt x="189" y="51"/>
                  </a:cubicBezTo>
                  <a:cubicBezTo>
                    <a:pt x="204" y="48"/>
                    <a:pt x="219" y="50"/>
                    <a:pt x="23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3782" y="1723"/>
              <a:ext cx="146" cy="208"/>
            </a:xfrm>
            <a:custGeom>
              <a:avLst/>
              <a:gdLst>
                <a:gd name="T0" fmla="*/ 2 w 61"/>
                <a:gd name="T1" fmla="*/ 83 h 87"/>
                <a:gd name="T2" fmla="*/ 5 w 61"/>
                <a:gd name="T3" fmla="*/ 86 h 87"/>
                <a:gd name="T4" fmla="*/ 31 w 61"/>
                <a:gd name="T5" fmla="*/ 60 h 87"/>
                <a:gd name="T6" fmla="*/ 35 w 61"/>
                <a:gd name="T7" fmla="*/ 55 h 87"/>
                <a:gd name="T8" fmla="*/ 36 w 61"/>
                <a:gd name="T9" fmla="*/ 53 h 87"/>
                <a:gd name="T10" fmla="*/ 60 w 61"/>
                <a:gd name="T11" fmla="*/ 2 h 87"/>
                <a:gd name="T12" fmla="*/ 57 w 61"/>
                <a:gd name="T13" fmla="*/ 2 h 87"/>
                <a:gd name="T14" fmla="*/ 35 w 61"/>
                <a:gd name="T15" fmla="*/ 43 h 87"/>
                <a:gd name="T16" fmla="*/ 33 w 61"/>
                <a:gd name="T17" fmla="*/ 45 h 87"/>
                <a:gd name="T18" fmla="*/ 31 w 61"/>
                <a:gd name="T19" fmla="*/ 48 h 87"/>
                <a:gd name="T20" fmla="*/ 2 w 61"/>
                <a:gd name="T21" fmla="*/ 8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87">
                  <a:moveTo>
                    <a:pt x="2" y="83"/>
                  </a:moveTo>
                  <a:cubicBezTo>
                    <a:pt x="0" y="85"/>
                    <a:pt x="3" y="87"/>
                    <a:pt x="5" y="86"/>
                  </a:cubicBezTo>
                  <a:cubicBezTo>
                    <a:pt x="16" y="81"/>
                    <a:pt x="24" y="71"/>
                    <a:pt x="31" y="60"/>
                  </a:cubicBezTo>
                  <a:cubicBezTo>
                    <a:pt x="32" y="58"/>
                    <a:pt x="34" y="57"/>
                    <a:pt x="35" y="55"/>
                  </a:cubicBezTo>
                  <a:cubicBezTo>
                    <a:pt x="35" y="54"/>
                    <a:pt x="36" y="54"/>
                    <a:pt x="36" y="53"/>
                  </a:cubicBezTo>
                  <a:cubicBezTo>
                    <a:pt x="47" y="38"/>
                    <a:pt x="54" y="20"/>
                    <a:pt x="60" y="2"/>
                  </a:cubicBezTo>
                  <a:cubicBezTo>
                    <a:pt x="61" y="0"/>
                    <a:pt x="58" y="0"/>
                    <a:pt x="57" y="2"/>
                  </a:cubicBezTo>
                  <a:cubicBezTo>
                    <a:pt x="51" y="16"/>
                    <a:pt x="44" y="29"/>
                    <a:pt x="35" y="43"/>
                  </a:cubicBezTo>
                  <a:cubicBezTo>
                    <a:pt x="34" y="43"/>
                    <a:pt x="34" y="44"/>
                    <a:pt x="33" y="45"/>
                  </a:cubicBezTo>
                  <a:cubicBezTo>
                    <a:pt x="33" y="46"/>
                    <a:pt x="32" y="47"/>
                    <a:pt x="31" y="48"/>
                  </a:cubicBezTo>
                  <a:cubicBezTo>
                    <a:pt x="22" y="60"/>
                    <a:pt x="9" y="70"/>
                    <a:pt x="2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" name="Freeform 7"/>
            <p:cNvSpPr/>
            <p:nvPr/>
          </p:nvSpPr>
          <p:spPr bwMode="auto">
            <a:xfrm>
              <a:off x="3481" y="1536"/>
              <a:ext cx="31" cy="165"/>
            </a:xfrm>
            <a:custGeom>
              <a:avLst/>
              <a:gdLst>
                <a:gd name="T0" fmla="*/ 12 w 13"/>
                <a:gd name="T1" fmla="*/ 66 h 69"/>
                <a:gd name="T2" fmla="*/ 10 w 13"/>
                <a:gd name="T3" fmla="*/ 34 h 69"/>
                <a:gd name="T4" fmla="*/ 8 w 13"/>
                <a:gd name="T5" fmla="*/ 1 h 69"/>
                <a:gd name="T6" fmla="*/ 5 w 13"/>
                <a:gd name="T7" fmla="*/ 1 h 69"/>
                <a:gd name="T8" fmla="*/ 9 w 13"/>
                <a:gd name="T9" fmla="*/ 67 h 69"/>
                <a:gd name="T10" fmla="*/ 12 w 13"/>
                <a:gd name="T11" fmla="*/ 6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69">
                  <a:moveTo>
                    <a:pt x="12" y="66"/>
                  </a:moveTo>
                  <a:cubicBezTo>
                    <a:pt x="13" y="56"/>
                    <a:pt x="10" y="44"/>
                    <a:pt x="10" y="34"/>
                  </a:cubicBezTo>
                  <a:cubicBezTo>
                    <a:pt x="9" y="23"/>
                    <a:pt x="8" y="12"/>
                    <a:pt x="8" y="1"/>
                  </a:cubicBezTo>
                  <a:cubicBezTo>
                    <a:pt x="8" y="0"/>
                    <a:pt x="5" y="0"/>
                    <a:pt x="5" y="1"/>
                  </a:cubicBezTo>
                  <a:cubicBezTo>
                    <a:pt x="4" y="21"/>
                    <a:pt x="0" y="48"/>
                    <a:pt x="9" y="67"/>
                  </a:cubicBezTo>
                  <a:cubicBezTo>
                    <a:pt x="9" y="69"/>
                    <a:pt x="11" y="68"/>
                    <a:pt x="12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8"/>
            <p:cNvSpPr/>
            <p:nvPr/>
          </p:nvSpPr>
          <p:spPr bwMode="auto">
            <a:xfrm>
              <a:off x="3531" y="1555"/>
              <a:ext cx="36" cy="146"/>
            </a:xfrm>
            <a:custGeom>
              <a:avLst/>
              <a:gdLst>
                <a:gd name="T0" fmla="*/ 0 w 15"/>
                <a:gd name="T1" fmla="*/ 4 h 61"/>
                <a:gd name="T2" fmla="*/ 8 w 15"/>
                <a:gd name="T3" fmla="*/ 59 h 61"/>
                <a:gd name="T4" fmla="*/ 11 w 15"/>
                <a:gd name="T5" fmla="*/ 59 h 61"/>
                <a:gd name="T6" fmla="*/ 5 w 15"/>
                <a:gd name="T7" fmla="*/ 3 h 61"/>
                <a:gd name="T8" fmla="*/ 0 w 15"/>
                <a:gd name="T9" fmla="*/ 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1">
                  <a:moveTo>
                    <a:pt x="0" y="4"/>
                  </a:moveTo>
                  <a:cubicBezTo>
                    <a:pt x="2" y="22"/>
                    <a:pt x="4" y="41"/>
                    <a:pt x="8" y="59"/>
                  </a:cubicBezTo>
                  <a:cubicBezTo>
                    <a:pt x="8" y="61"/>
                    <a:pt x="11" y="61"/>
                    <a:pt x="11" y="59"/>
                  </a:cubicBezTo>
                  <a:cubicBezTo>
                    <a:pt x="15" y="41"/>
                    <a:pt x="10" y="20"/>
                    <a:pt x="5" y="3"/>
                  </a:cubicBezTo>
                  <a:cubicBezTo>
                    <a:pt x="4" y="0"/>
                    <a:pt x="0" y="1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9"/>
            <p:cNvSpPr/>
            <p:nvPr/>
          </p:nvSpPr>
          <p:spPr bwMode="auto">
            <a:xfrm>
              <a:off x="4002" y="1505"/>
              <a:ext cx="72" cy="81"/>
            </a:xfrm>
            <a:custGeom>
              <a:avLst/>
              <a:gdLst>
                <a:gd name="T0" fmla="*/ 28 w 30"/>
                <a:gd name="T1" fmla="*/ 33 h 34"/>
                <a:gd name="T2" fmla="*/ 29 w 30"/>
                <a:gd name="T3" fmla="*/ 30 h 34"/>
                <a:gd name="T4" fmla="*/ 7 w 30"/>
                <a:gd name="T5" fmla="*/ 3 h 34"/>
                <a:gd name="T6" fmla="*/ 1 w 30"/>
                <a:gd name="T7" fmla="*/ 5 h 34"/>
                <a:gd name="T8" fmla="*/ 28 w 30"/>
                <a:gd name="T9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4">
                  <a:moveTo>
                    <a:pt x="28" y="33"/>
                  </a:moveTo>
                  <a:cubicBezTo>
                    <a:pt x="29" y="34"/>
                    <a:pt x="30" y="31"/>
                    <a:pt x="29" y="30"/>
                  </a:cubicBezTo>
                  <a:cubicBezTo>
                    <a:pt x="21" y="21"/>
                    <a:pt x="11" y="15"/>
                    <a:pt x="7" y="3"/>
                  </a:cubicBezTo>
                  <a:cubicBezTo>
                    <a:pt x="6" y="0"/>
                    <a:pt x="0" y="1"/>
                    <a:pt x="1" y="5"/>
                  </a:cubicBezTo>
                  <a:cubicBezTo>
                    <a:pt x="6" y="17"/>
                    <a:pt x="16" y="28"/>
                    <a:pt x="2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3" name="Freeform 16"/>
          <p:cNvSpPr/>
          <p:nvPr/>
        </p:nvSpPr>
        <p:spPr bwMode="auto">
          <a:xfrm>
            <a:off x="2238369" y="3550664"/>
            <a:ext cx="1788437" cy="447109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4" name="Freeform 16"/>
          <p:cNvSpPr/>
          <p:nvPr/>
        </p:nvSpPr>
        <p:spPr bwMode="auto">
          <a:xfrm>
            <a:off x="5223212" y="3499352"/>
            <a:ext cx="1788437" cy="447109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rgbClr val="FFC000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5" name="Freeform 16"/>
          <p:cNvSpPr/>
          <p:nvPr/>
        </p:nvSpPr>
        <p:spPr bwMode="auto">
          <a:xfrm>
            <a:off x="8208055" y="3499351"/>
            <a:ext cx="1788437" cy="447109"/>
          </a:xfrm>
          <a:custGeom>
            <a:avLst/>
            <a:gdLst/>
            <a:ahLst/>
            <a:cxnLst>
              <a:cxn ang="0">
                <a:pos x="408" y="5"/>
              </a:cxn>
              <a:cxn ang="0">
                <a:pos x="408" y="0"/>
              </a:cxn>
              <a:cxn ang="0">
                <a:pos x="407" y="5"/>
              </a:cxn>
              <a:cxn ang="0">
                <a:pos x="357" y="4"/>
              </a:cxn>
              <a:cxn ang="0">
                <a:pos x="210" y="12"/>
              </a:cxn>
              <a:cxn ang="0">
                <a:pos x="159" y="15"/>
              </a:cxn>
              <a:cxn ang="0">
                <a:pos x="107" y="19"/>
              </a:cxn>
              <a:cxn ang="0">
                <a:pos x="57" y="25"/>
              </a:cxn>
              <a:cxn ang="0">
                <a:pos x="22" y="30"/>
              </a:cxn>
              <a:cxn ang="0">
                <a:pos x="0" y="27"/>
              </a:cxn>
              <a:cxn ang="0">
                <a:pos x="6" y="31"/>
              </a:cxn>
              <a:cxn ang="0">
                <a:pos x="15" y="33"/>
              </a:cxn>
              <a:cxn ang="0">
                <a:pos x="39" y="30"/>
              </a:cxn>
              <a:cxn ang="0">
                <a:pos x="90" y="25"/>
              </a:cxn>
              <a:cxn ang="0">
                <a:pos x="129" y="20"/>
              </a:cxn>
              <a:cxn ang="0">
                <a:pos x="170" y="20"/>
              </a:cxn>
              <a:cxn ang="0">
                <a:pos x="250" y="14"/>
              </a:cxn>
              <a:cxn ang="0">
                <a:pos x="381" y="9"/>
              </a:cxn>
              <a:cxn ang="0">
                <a:pos x="406" y="41"/>
              </a:cxn>
              <a:cxn ang="0">
                <a:pos x="407" y="103"/>
              </a:cxn>
              <a:cxn ang="0">
                <a:pos x="406" y="175"/>
              </a:cxn>
              <a:cxn ang="0">
                <a:pos x="361" y="176"/>
              </a:cxn>
              <a:cxn ang="0">
                <a:pos x="316" y="181"/>
              </a:cxn>
              <a:cxn ang="0">
                <a:pos x="233" y="183"/>
              </a:cxn>
              <a:cxn ang="0">
                <a:pos x="180" y="181"/>
              </a:cxn>
              <a:cxn ang="0">
                <a:pos x="103" y="186"/>
              </a:cxn>
              <a:cxn ang="0">
                <a:pos x="42" y="186"/>
              </a:cxn>
              <a:cxn ang="0">
                <a:pos x="15" y="186"/>
              </a:cxn>
              <a:cxn ang="0">
                <a:pos x="15" y="177"/>
              </a:cxn>
              <a:cxn ang="0">
                <a:pos x="13" y="150"/>
              </a:cxn>
              <a:cxn ang="0">
                <a:pos x="12" y="62"/>
              </a:cxn>
              <a:cxn ang="0">
                <a:pos x="12" y="40"/>
              </a:cxn>
              <a:cxn ang="0">
                <a:pos x="8" y="33"/>
              </a:cxn>
              <a:cxn ang="0">
                <a:pos x="8" y="44"/>
              </a:cxn>
              <a:cxn ang="0">
                <a:pos x="8" y="74"/>
              </a:cxn>
              <a:cxn ang="0">
                <a:pos x="8" y="150"/>
              </a:cxn>
              <a:cxn ang="0">
                <a:pos x="11" y="187"/>
              </a:cxn>
              <a:cxn ang="0">
                <a:pos x="2" y="190"/>
              </a:cxn>
              <a:cxn ang="0">
                <a:pos x="11" y="188"/>
              </a:cxn>
              <a:cxn ang="0">
                <a:pos x="11" y="190"/>
              </a:cxn>
              <a:cxn ang="0">
                <a:pos x="13" y="188"/>
              </a:cxn>
              <a:cxn ang="0">
                <a:pos x="56" y="190"/>
              </a:cxn>
              <a:cxn ang="0">
                <a:pos x="106" y="188"/>
              </a:cxn>
              <a:cxn ang="0">
                <a:pos x="187" y="187"/>
              </a:cxn>
              <a:cxn ang="0">
                <a:pos x="238" y="188"/>
              </a:cxn>
              <a:cxn ang="0">
                <a:pos x="313" y="186"/>
              </a:cxn>
              <a:cxn ang="0">
                <a:pos x="363" y="181"/>
              </a:cxn>
              <a:cxn ang="0">
                <a:pos x="406" y="180"/>
              </a:cxn>
              <a:cxn ang="0">
                <a:pos x="406" y="192"/>
              </a:cxn>
              <a:cxn ang="0">
                <a:pos x="408" y="190"/>
              </a:cxn>
              <a:cxn ang="0">
                <a:pos x="408" y="180"/>
              </a:cxn>
              <a:cxn ang="0">
                <a:pos x="412" y="179"/>
              </a:cxn>
              <a:cxn ang="0">
                <a:pos x="414" y="175"/>
              </a:cxn>
              <a:cxn ang="0">
                <a:pos x="412" y="173"/>
              </a:cxn>
              <a:cxn ang="0">
                <a:pos x="408" y="175"/>
              </a:cxn>
              <a:cxn ang="0">
                <a:pos x="408" y="75"/>
              </a:cxn>
              <a:cxn ang="0">
                <a:pos x="408" y="11"/>
              </a:cxn>
              <a:cxn ang="0">
                <a:pos x="417" y="11"/>
              </a:cxn>
              <a:cxn ang="0">
                <a:pos x="421" y="7"/>
              </a:cxn>
            </a:cxnLst>
            <a:rect l="0" t="0" r="r" b="b"/>
            <a:pathLst>
              <a:path w="421" h="192">
                <a:moveTo>
                  <a:pt x="419" y="7"/>
                </a:moveTo>
                <a:lnTo>
                  <a:pt x="419" y="7"/>
                </a:lnTo>
                <a:lnTo>
                  <a:pt x="408" y="5"/>
                </a:lnTo>
                <a:lnTo>
                  <a:pt x="408" y="5"/>
                </a:lnTo>
                <a:lnTo>
                  <a:pt x="408" y="0"/>
                </a:lnTo>
                <a:lnTo>
                  <a:pt x="408" y="0"/>
                </a:lnTo>
                <a:lnTo>
                  <a:pt x="407" y="1"/>
                </a:lnTo>
                <a:lnTo>
                  <a:pt x="407" y="1"/>
                </a:lnTo>
                <a:lnTo>
                  <a:pt x="407" y="5"/>
                </a:lnTo>
                <a:lnTo>
                  <a:pt x="407" y="5"/>
                </a:lnTo>
                <a:lnTo>
                  <a:pt x="382" y="4"/>
                </a:lnTo>
                <a:lnTo>
                  <a:pt x="357" y="4"/>
                </a:lnTo>
                <a:lnTo>
                  <a:pt x="309" y="5"/>
                </a:lnTo>
                <a:lnTo>
                  <a:pt x="260" y="8"/>
                </a:lnTo>
                <a:lnTo>
                  <a:pt x="210" y="12"/>
                </a:lnTo>
                <a:lnTo>
                  <a:pt x="210" y="12"/>
                </a:lnTo>
                <a:lnTo>
                  <a:pt x="185" y="15"/>
                </a:lnTo>
                <a:lnTo>
                  <a:pt x="159" y="15"/>
                </a:lnTo>
                <a:lnTo>
                  <a:pt x="133" y="16"/>
                </a:lnTo>
                <a:lnTo>
                  <a:pt x="107" y="19"/>
                </a:lnTo>
                <a:lnTo>
                  <a:pt x="107" y="19"/>
                </a:lnTo>
                <a:lnTo>
                  <a:pt x="82" y="22"/>
                </a:lnTo>
                <a:lnTo>
                  <a:pt x="57" y="25"/>
                </a:lnTo>
                <a:lnTo>
                  <a:pt x="57" y="25"/>
                </a:lnTo>
                <a:lnTo>
                  <a:pt x="30" y="29"/>
                </a:lnTo>
                <a:lnTo>
                  <a:pt x="30" y="29"/>
                </a:lnTo>
                <a:lnTo>
                  <a:pt x="22" y="30"/>
                </a:lnTo>
                <a:lnTo>
                  <a:pt x="15" y="30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0" y="27"/>
                </a:lnTo>
                <a:lnTo>
                  <a:pt x="6" y="31"/>
                </a:lnTo>
                <a:lnTo>
                  <a:pt x="11" y="33"/>
                </a:lnTo>
                <a:lnTo>
                  <a:pt x="15" y="33"/>
                </a:lnTo>
                <a:lnTo>
                  <a:pt x="15" y="33"/>
                </a:lnTo>
                <a:lnTo>
                  <a:pt x="27" y="31"/>
                </a:lnTo>
                <a:lnTo>
                  <a:pt x="39" y="30"/>
                </a:lnTo>
                <a:lnTo>
                  <a:pt x="39" y="30"/>
                </a:lnTo>
                <a:lnTo>
                  <a:pt x="66" y="26"/>
                </a:lnTo>
                <a:lnTo>
                  <a:pt x="90" y="25"/>
                </a:lnTo>
                <a:lnTo>
                  <a:pt x="90" y="25"/>
                </a:lnTo>
                <a:lnTo>
                  <a:pt x="104" y="23"/>
                </a:lnTo>
                <a:lnTo>
                  <a:pt x="117" y="22"/>
                </a:lnTo>
                <a:lnTo>
                  <a:pt x="129" y="20"/>
                </a:lnTo>
                <a:lnTo>
                  <a:pt x="143" y="19"/>
                </a:lnTo>
                <a:lnTo>
                  <a:pt x="143" y="19"/>
                </a:lnTo>
                <a:lnTo>
                  <a:pt x="170" y="20"/>
                </a:lnTo>
                <a:lnTo>
                  <a:pt x="198" y="19"/>
                </a:lnTo>
                <a:lnTo>
                  <a:pt x="198" y="19"/>
                </a:lnTo>
                <a:lnTo>
                  <a:pt x="250" y="14"/>
                </a:lnTo>
                <a:lnTo>
                  <a:pt x="302" y="9"/>
                </a:lnTo>
                <a:lnTo>
                  <a:pt x="355" y="8"/>
                </a:lnTo>
                <a:lnTo>
                  <a:pt x="381" y="9"/>
                </a:lnTo>
                <a:lnTo>
                  <a:pt x="407" y="11"/>
                </a:lnTo>
                <a:lnTo>
                  <a:pt x="407" y="11"/>
                </a:lnTo>
                <a:lnTo>
                  <a:pt x="406" y="41"/>
                </a:lnTo>
                <a:lnTo>
                  <a:pt x="406" y="73"/>
                </a:lnTo>
                <a:lnTo>
                  <a:pt x="406" y="73"/>
                </a:lnTo>
                <a:lnTo>
                  <a:pt x="407" y="103"/>
                </a:lnTo>
                <a:lnTo>
                  <a:pt x="407" y="133"/>
                </a:lnTo>
                <a:lnTo>
                  <a:pt x="407" y="133"/>
                </a:lnTo>
                <a:lnTo>
                  <a:pt x="406" y="175"/>
                </a:lnTo>
                <a:lnTo>
                  <a:pt x="406" y="175"/>
                </a:lnTo>
                <a:lnTo>
                  <a:pt x="361" y="176"/>
                </a:lnTo>
                <a:lnTo>
                  <a:pt x="361" y="176"/>
                </a:lnTo>
                <a:lnTo>
                  <a:pt x="338" y="179"/>
                </a:lnTo>
                <a:lnTo>
                  <a:pt x="316" y="181"/>
                </a:lnTo>
                <a:lnTo>
                  <a:pt x="316" y="181"/>
                </a:lnTo>
                <a:lnTo>
                  <a:pt x="289" y="183"/>
                </a:lnTo>
                <a:lnTo>
                  <a:pt x="261" y="183"/>
                </a:lnTo>
                <a:lnTo>
                  <a:pt x="233" y="183"/>
                </a:lnTo>
                <a:lnTo>
                  <a:pt x="206" y="181"/>
                </a:lnTo>
                <a:lnTo>
                  <a:pt x="206" y="181"/>
                </a:lnTo>
                <a:lnTo>
                  <a:pt x="180" y="181"/>
                </a:lnTo>
                <a:lnTo>
                  <a:pt x="155" y="181"/>
                </a:lnTo>
                <a:lnTo>
                  <a:pt x="103" y="186"/>
                </a:lnTo>
                <a:lnTo>
                  <a:pt x="103" y="186"/>
                </a:lnTo>
                <a:lnTo>
                  <a:pt x="72" y="186"/>
                </a:lnTo>
                <a:lnTo>
                  <a:pt x="42" y="186"/>
                </a:lnTo>
                <a:lnTo>
                  <a:pt x="42" y="186"/>
                </a:lnTo>
                <a:lnTo>
                  <a:pt x="28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86"/>
                </a:lnTo>
                <a:lnTo>
                  <a:pt x="15" y="177"/>
                </a:lnTo>
                <a:lnTo>
                  <a:pt x="15" y="168"/>
                </a:lnTo>
                <a:lnTo>
                  <a:pt x="13" y="150"/>
                </a:lnTo>
                <a:lnTo>
                  <a:pt x="13" y="150"/>
                </a:lnTo>
                <a:lnTo>
                  <a:pt x="13" y="103"/>
                </a:lnTo>
                <a:lnTo>
                  <a:pt x="13" y="103"/>
                </a:lnTo>
                <a:lnTo>
                  <a:pt x="12" y="62"/>
                </a:lnTo>
                <a:lnTo>
                  <a:pt x="12" y="62"/>
                </a:lnTo>
                <a:lnTo>
                  <a:pt x="12" y="47"/>
                </a:lnTo>
                <a:lnTo>
                  <a:pt x="12" y="40"/>
                </a:lnTo>
                <a:lnTo>
                  <a:pt x="9" y="33"/>
                </a:lnTo>
                <a:lnTo>
                  <a:pt x="9" y="33"/>
                </a:lnTo>
                <a:lnTo>
                  <a:pt x="8" y="33"/>
                </a:lnTo>
                <a:lnTo>
                  <a:pt x="8" y="34"/>
                </a:lnTo>
                <a:lnTo>
                  <a:pt x="8" y="34"/>
                </a:lnTo>
                <a:lnTo>
                  <a:pt x="8" y="44"/>
                </a:lnTo>
                <a:lnTo>
                  <a:pt x="8" y="53"/>
                </a:lnTo>
                <a:lnTo>
                  <a:pt x="8" y="74"/>
                </a:lnTo>
                <a:lnTo>
                  <a:pt x="8" y="74"/>
                </a:lnTo>
                <a:lnTo>
                  <a:pt x="8" y="113"/>
                </a:lnTo>
                <a:lnTo>
                  <a:pt x="8" y="113"/>
                </a:lnTo>
                <a:lnTo>
                  <a:pt x="8" y="150"/>
                </a:lnTo>
                <a:lnTo>
                  <a:pt x="8" y="169"/>
                </a:lnTo>
                <a:lnTo>
                  <a:pt x="11" y="187"/>
                </a:lnTo>
                <a:lnTo>
                  <a:pt x="11" y="187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2" y="190"/>
                </a:lnTo>
                <a:lnTo>
                  <a:pt x="11" y="188"/>
                </a:lnTo>
                <a:lnTo>
                  <a:pt x="11" y="188"/>
                </a:lnTo>
                <a:lnTo>
                  <a:pt x="11" y="190"/>
                </a:lnTo>
                <a:lnTo>
                  <a:pt x="11" y="190"/>
                </a:lnTo>
                <a:lnTo>
                  <a:pt x="11" y="190"/>
                </a:lnTo>
                <a:lnTo>
                  <a:pt x="12" y="190"/>
                </a:lnTo>
                <a:lnTo>
                  <a:pt x="13" y="188"/>
                </a:lnTo>
                <a:lnTo>
                  <a:pt x="13" y="188"/>
                </a:lnTo>
                <a:lnTo>
                  <a:pt x="30" y="190"/>
                </a:lnTo>
                <a:lnTo>
                  <a:pt x="30" y="190"/>
                </a:lnTo>
                <a:lnTo>
                  <a:pt x="56" y="190"/>
                </a:lnTo>
                <a:lnTo>
                  <a:pt x="56" y="190"/>
                </a:lnTo>
                <a:lnTo>
                  <a:pt x="81" y="190"/>
                </a:lnTo>
                <a:lnTo>
                  <a:pt x="106" y="188"/>
                </a:lnTo>
                <a:lnTo>
                  <a:pt x="106" y="188"/>
                </a:lnTo>
                <a:lnTo>
                  <a:pt x="159" y="187"/>
                </a:lnTo>
                <a:lnTo>
                  <a:pt x="187" y="187"/>
                </a:lnTo>
                <a:lnTo>
                  <a:pt x="213" y="187"/>
                </a:lnTo>
                <a:lnTo>
                  <a:pt x="213" y="187"/>
                </a:lnTo>
                <a:lnTo>
                  <a:pt x="238" y="188"/>
                </a:lnTo>
                <a:lnTo>
                  <a:pt x="264" y="188"/>
                </a:lnTo>
                <a:lnTo>
                  <a:pt x="313" y="186"/>
                </a:lnTo>
                <a:lnTo>
                  <a:pt x="313" y="186"/>
                </a:lnTo>
                <a:lnTo>
                  <a:pt x="338" y="184"/>
                </a:lnTo>
                <a:lnTo>
                  <a:pt x="363" y="181"/>
                </a:lnTo>
                <a:lnTo>
                  <a:pt x="363" y="181"/>
                </a:lnTo>
                <a:lnTo>
                  <a:pt x="374" y="180"/>
                </a:lnTo>
                <a:lnTo>
                  <a:pt x="383" y="180"/>
                </a:lnTo>
                <a:lnTo>
                  <a:pt x="406" y="180"/>
                </a:lnTo>
                <a:lnTo>
                  <a:pt x="406" y="180"/>
                </a:lnTo>
                <a:lnTo>
                  <a:pt x="406" y="192"/>
                </a:lnTo>
                <a:lnTo>
                  <a:pt x="406" y="192"/>
                </a:lnTo>
                <a:lnTo>
                  <a:pt x="406" y="192"/>
                </a:lnTo>
                <a:lnTo>
                  <a:pt x="407" y="192"/>
                </a:lnTo>
                <a:lnTo>
                  <a:pt x="408" y="190"/>
                </a:lnTo>
                <a:lnTo>
                  <a:pt x="408" y="190"/>
                </a:lnTo>
                <a:lnTo>
                  <a:pt x="408" y="180"/>
                </a:lnTo>
                <a:lnTo>
                  <a:pt x="408" y="180"/>
                </a:lnTo>
                <a:lnTo>
                  <a:pt x="410" y="180"/>
                </a:lnTo>
                <a:lnTo>
                  <a:pt x="410" y="180"/>
                </a:lnTo>
                <a:lnTo>
                  <a:pt x="412" y="179"/>
                </a:lnTo>
                <a:lnTo>
                  <a:pt x="414" y="176"/>
                </a:lnTo>
                <a:lnTo>
                  <a:pt x="414" y="176"/>
                </a:lnTo>
                <a:lnTo>
                  <a:pt x="414" y="175"/>
                </a:lnTo>
                <a:lnTo>
                  <a:pt x="414" y="175"/>
                </a:lnTo>
                <a:lnTo>
                  <a:pt x="412" y="173"/>
                </a:lnTo>
                <a:lnTo>
                  <a:pt x="412" y="173"/>
                </a:lnTo>
                <a:lnTo>
                  <a:pt x="410" y="175"/>
                </a:lnTo>
                <a:lnTo>
                  <a:pt x="410" y="175"/>
                </a:lnTo>
                <a:lnTo>
                  <a:pt x="408" y="175"/>
                </a:lnTo>
                <a:lnTo>
                  <a:pt x="408" y="175"/>
                </a:lnTo>
                <a:lnTo>
                  <a:pt x="410" y="125"/>
                </a:lnTo>
                <a:lnTo>
                  <a:pt x="408" y="75"/>
                </a:lnTo>
                <a:lnTo>
                  <a:pt x="408" y="75"/>
                </a:lnTo>
                <a:lnTo>
                  <a:pt x="408" y="42"/>
                </a:lnTo>
                <a:lnTo>
                  <a:pt x="408" y="11"/>
                </a:lnTo>
                <a:lnTo>
                  <a:pt x="408" y="11"/>
                </a:lnTo>
                <a:lnTo>
                  <a:pt x="417" y="11"/>
                </a:lnTo>
                <a:lnTo>
                  <a:pt x="417" y="11"/>
                </a:lnTo>
                <a:lnTo>
                  <a:pt x="418" y="11"/>
                </a:lnTo>
                <a:lnTo>
                  <a:pt x="419" y="9"/>
                </a:lnTo>
                <a:lnTo>
                  <a:pt x="421" y="7"/>
                </a:lnTo>
                <a:lnTo>
                  <a:pt x="419" y="7"/>
                </a:lnTo>
                <a:lnTo>
                  <a:pt x="419" y="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6" name="Rectangle 47"/>
          <p:cNvSpPr/>
          <p:nvPr/>
        </p:nvSpPr>
        <p:spPr>
          <a:xfrm>
            <a:off x="2591574" y="3542500"/>
            <a:ext cx="1082026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28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17" name="Rectangle 47"/>
          <p:cNvSpPr/>
          <p:nvPr/>
        </p:nvSpPr>
        <p:spPr>
          <a:xfrm>
            <a:off x="5594999" y="3507461"/>
            <a:ext cx="1082026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28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18" name="Rectangle 47"/>
          <p:cNvSpPr/>
          <p:nvPr/>
        </p:nvSpPr>
        <p:spPr>
          <a:xfrm>
            <a:off x="8561261" y="3499351"/>
            <a:ext cx="1082026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8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小标题</a:t>
            </a:r>
            <a:endParaRPr lang="en-US" sz="28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  <p:sp>
        <p:nvSpPr>
          <p:cNvPr id="119" name="文本框 7"/>
          <p:cNvSpPr txBox="1">
            <a:spLocks noChangeArrowheads="1"/>
          </p:cNvSpPr>
          <p:nvPr/>
        </p:nvSpPr>
        <p:spPr bwMode="auto">
          <a:xfrm>
            <a:off x="1960687" y="4301169"/>
            <a:ext cx="234379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0" name="文本框 7"/>
          <p:cNvSpPr txBox="1">
            <a:spLocks noChangeArrowheads="1"/>
          </p:cNvSpPr>
          <p:nvPr/>
        </p:nvSpPr>
        <p:spPr bwMode="auto">
          <a:xfrm>
            <a:off x="4945530" y="4301168"/>
            <a:ext cx="234379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sp>
        <p:nvSpPr>
          <p:cNvPr id="121" name="文本框 7"/>
          <p:cNvSpPr txBox="1">
            <a:spLocks noChangeArrowheads="1"/>
          </p:cNvSpPr>
          <p:nvPr/>
        </p:nvSpPr>
        <p:spPr bwMode="auto">
          <a:xfrm>
            <a:off x="7985238" y="4301168"/>
            <a:ext cx="2343799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请添加你的文本请添加你的文本</a:t>
            </a:r>
            <a:r>
              <a:rPr lang="zh-CN" altLang="en-US" sz="2000" dirty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请添加你的</a:t>
            </a:r>
            <a:r>
              <a:rPr lang="zh-CN" altLang="en-US" sz="2000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</a:rPr>
              <a:t>文本</a:t>
            </a:r>
            <a:endParaRPr lang="zh-CN" altLang="en-US" sz="2000" dirty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</a:endParaRPr>
          </a:p>
        </p:txBody>
      </p:sp>
      <p:grpSp>
        <p:nvGrpSpPr>
          <p:cNvPr id="122" name="Group 4"/>
          <p:cNvGrpSpPr>
            <a:grpSpLocks noChangeAspect="1"/>
          </p:cNvGrpSpPr>
          <p:nvPr/>
        </p:nvGrpSpPr>
        <p:grpSpPr bwMode="auto">
          <a:xfrm rot="891772">
            <a:off x="521512" y="551543"/>
            <a:ext cx="507974" cy="919389"/>
            <a:chOff x="472" y="425"/>
            <a:chExt cx="363" cy="657"/>
          </a:xfrm>
        </p:grpSpPr>
        <p:sp>
          <p:nvSpPr>
            <p:cNvPr id="123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6" name="Rectangle 47"/>
          <p:cNvSpPr/>
          <p:nvPr/>
        </p:nvSpPr>
        <p:spPr>
          <a:xfrm>
            <a:off x="1288212" y="759990"/>
            <a:ext cx="2883803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方正静蕾简体" pitchFamily="2" charset="-122"/>
                <a:ea typeface="方正静蕾简体" pitchFamily="2" charset="-122"/>
                <a:cs typeface="Arial" panose="020B0604020202020204" pitchFamily="34" charset="0"/>
              </a:rPr>
              <a:t>添加你的小标题</a:t>
            </a:r>
            <a:endParaRPr lang="en-US" sz="3200" b="1" dirty="0" smtClean="0">
              <a:solidFill>
                <a:schemeClr val="bg1"/>
              </a:solidFill>
              <a:latin typeface="方正静蕾简体" pitchFamily="2" charset="-122"/>
              <a:ea typeface="方正静蕾简体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2421</Words>
  <Application>WPS 演示</Application>
  <PresentationFormat>自定义</PresentationFormat>
  <Paragraphs>334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8" baseType="lpstr">
      <vt:lpstr>Arial</vt:lpstr>
      <vt:lpstr>宋体</vt:lpstr>
      <vt:lpstr>Wingdings</vt:lpstr>
      <vt:lpstr>方正静蕾简体</vt:lpstr>
      <vt:lpstr>Wingdings</vt:lpstr>
      <vt:lpstr>Calibri</vt:lpstr>
      <vt:lpstr>华文细黑</vt:lpstr>
      <vt:lpstr>微软雅黑</vt:lpstr>
      <vt:lpstr>苏新诗古印宋简</vt:lpstr>
      <vt:lpstr>Arial Unicode MS</vt:lpstr>
      <vt:lpstr>Calibri Light</vt:lpstr>
      <vt:lpstr>billy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黑板</dc:title>
  <dc:creator>第一PPT</dc:creator>
  <cp:keywords>www.1ppt.com</cp:keywords>
  <dc:description>www.1ppt.com</dc:description>
  <cp:lastModifiedBy>小智</cp:lastModifiedBy>
  <cp:revision>73</cp:revision>
  <dcterms:created xsi:type="dcterms:W3CDTF">2015-12-25T04:35:00Z</dcterms:created>
  <dcterms:modified xsi:type="dcterms:W3CDTF">2020-05-25T09:02:17Z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2052-11.1.0.9678</vt:lpwstr>
  </property>
</Properties>
</file>

<file path=docProps/thumbnail.jpeg>
</file>